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tiff" ContentType="image/tiff"/>
  <Default Extension="tmp" ContentType="image/jpeg"/>
  <Default Extension="wdp" ContentType="image/vnd.ms-photo"/>
  <Default Extension="wmf" ContentType="image/x-wmf"/>
  <Default Extension="xml" ContentType="application/xml"/>
  <Override PartName="/ppt/webextensions/taskpanes.xml" ContentType="application/vnd.ms-office.webextensiontaskpanes+xml"/>
  <Override PartName="/ppt/webextensions/webextension1.xml" ContentType="application/vnd.ms-office.webextension+xml"/>
  <Override PartName="/ppt/webextensions/webextension2.xml" ContentType="application/vnd.ms-office.webextension+xml"/>
  <Override PartName="/ppt/webextensions/webextension3.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tags/tag2.xml" ContentType="application/vnd.openxmlformats-officedocument.presentationml.tags+xml"/>
  <Override PartName="/ppt/notesSlides/notesSlide3.xml" ContentType="application/vnd.openxmlformats-officedocument.presentationml.notesSlide+xml"/>
  <Override PartName="/ppt/ink/ink1.xml" ContentType="application/inkml+xml"/>
  <Override PartName="/ppt/tags/tag3.xml" ContentType="application/vnd.openxmlformats-officedocument.presentationml.tags+xml"/>
  <Override PartName="/ppt/notesSlides/notesSlide4.xml" ContentType="application/vnd.openxmlformats-officedocument.presentationml.notesSlide+xml"/>
  <Override PartName="/ppt/tags/tag4.xml" ContentType="application/vnd.openxmlformats-officedocument.presentationml.tags+xml"/>
  <Override PartName="/ppt/notesSlides/notesSlide5.xml" ContentType="application/vnd.openxmlformats-officedocument.presentationml.notesSlide+xml"/>
  <Override PartName="/ppt/ink/ink2.xml" ContentType="application/inkml+xml"/>
  <Override PartName="/ppt/tags/tag5.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6.xml" ContentType="application/vnd.openxmlformats-officedocument.presentationml.tags+xml"/>
  <Override PartName="/ppt/notesSlides/notesSlide8.xml" ContentType="application/vnd.openxmlformats-officedocument.presentationml.notesSlide+xml"/>
  <Override PartName="/ppt/tags/tag7.xml" ContentType="application/vnd.openxmlformats-officedocument.presentationml.tags+xml"/>
  <Override PartName="/ppt/notesSlides/notesSlide9.xml" ContentType="application/vnd.openxmlformats-officedocument.presentationml.notesSlide+xml"/>
  <Override PartName="/ppt/tags/tag8.xml" ContentType="application/vnd.openxmlformats-officedocument.presentationml.tags+xml"/>
  <Override PartName="/ppt/notesSlides/notesSlide10.xml" ContentType="application/vnd.openxmlformats-officedocument.presentationml.notesSlide+xml"/>
  <Override PartName="/ppt/ink/ink3.xml" ContentType="application/inkml+xml"/>
  <Override PartName="/ppt/tags/tag9.xml" ContentType="application/vnd.openxmlformats-officedocument.presentationml.tags+xml"/>
  <Override PartName="/ppt/notesSlides/notesSlide11.xml" ContentType="application/vnd.openxmlformats-officedocument.presentationml.notesSlide+xml"/>
  <Override PartName="/ppt/ink/ink4.xml" ContentType="application/inkml+xml"/>
  <Override PartName="/ppt/tags/tag10.xml" ContentType="application/vnd.openxmlformats-officedocument.presentationml.tags+xml"/>
  <Override PartName="/ppt/notesSlides/notesSlide12.xml" ContentType="application/vnd.openxmlformats-officedocument.presentationml.notesSlide+xml"/>
  <Override PartName="/ppt/ink/ink5.xml" ContentType="application/inkml+xml"/>
  <Override PartName="/ppt/notesSlides/notesSlide13.xml" ContentType="application/vnd.openxmlformats-officedocument.presentationml.notesSlide+xml"/>
  <Override PartName="/ppt/tags/tag11.xml" ContentType="application/vnd.openxmlformats-officedocument.presentationml.tags+xml"/>
  <Override PartName="/ppt/notesSlides/notesSlide14.xml" ContentType="application/vnd.openxmlformats-officedocument.presentationml.notesSlide+xml"/>
  <Override PartName="/ppt/tags/tag12.xml" ContentType="application/vnd.openxmlformats-officedocument.presentationml.tags+xml"/>
  <Override PartName="/ppt/notesSlides/notesSlide15.xml" ContentType="application/vnd.openxmlformats-officedocument.presentationml.notesSlide+xml"/>
  <Override PartName="/ppt/tags/tag13.xml" ContentType="application/vnd.openxmlformats-officedocument.presentationml.tags+xml"/>
  <Override PartName="/ppt/notesSlides/notesSlide16.xml" ContentType="application/vnd.openxmlformats-officedocument.presentationml.notesSlide+xml"/>
  <Override PartName="/ppt/tags/tag14.xml" ContentType="application/vnd.openxmlformats-officedocument.presentationml.tags+xml"/>
  <Override PartName="/ppt/notesSlides/notesSlide17.xml" ContentType="application/vnd.openxmlformats-officedocument.presentationml.notesSlide+xml"/>
  <Override PartName="/ppt/tags/tag15.xml" ContentType="application/vnd.openxmlformats-officedocument.presentationml.tags+xml"/>
  <Override PartName="/ppt/notesSlides/notesSlide18.xml" ContentType="application/vnd.openxmlformats-officedocument.presentationml.notesSlide+xml"/>
  <Override PartName="/ppt/tags/tag16.xml" ContentType="application/vnd.openxmlformats-officedocument.presentationml.tags+xml"/>
  <Override PartName="/ppt/notesSlides/notesSlide19.xml" ContentType="application/vnd.openxmlformats-officedocument.presentationml.notesSlide+xml"/>
  <Override PartName="/ppt/ink/ink6.xml" ContentType="application/inkml+xml"/>
  <Override PartName="/ppt/notesSlides/notesSlide20.xml" ContentType="application/vnd.openxmlformats-officedocument.presentationml.notesSlide+xml"/>
  <Override PartName="/ppt/tags/tag17.xml" ContentType="application/vnd.openxmlformats-officedocument.presentationml.tags+xml"/>
  <Override PartName="/ppt/notesSlides/notesSlide21.xml" ContentType="application/vnd.openxmlformats-officedocument.presentationml.notesSlide+xml"/>
  <Override PartName="/ppt/tags/tag18.xml" ContentType="application/vnd.openxmlformats-officedocument.presentationml.tags+xml"/>
  <Override PartName="/ppt/notesSlides/notesSlide22.xml" ContentType="application/vnd.openxmlformats-officedocument.presentationml.notesSlide+xml"/>
  <Override PartName="/ppt/tags/tag19.xml" ContentType="application/vnd.openxmlformats-officedocument.presentationml.tags+xml"/>
  <Override PartName="/ppt/notesSlides/notesSlide23.xml" ContentType="application/vnd.openxmlformats-officedocument.presentationml.notesSlide+xml"/>
  <Override PartName="/ppt/tags/tag20.xml" ContentType="application/vnd.openxmlformats-officedocument.presentationml.tags+xml"/>
  <Override PartName="/ppt/notesSlides/notesSlide24.xml" ContentType="application/vnd.openxmlformats-officedocument.presentationml.notesSlide+xml"/>
  <Override PartName="/ppt/tags/tag21.xml" ContentType="application/vnd.openxmlformats-officedocument.presentationml.tags+xml"/>
  <Override PartName="/ppt/notesSlides/notesSlide25.xml" ContentType="application/vnd.openxmlformats-officedocument.presentationml.notesSlide+xml"/>
  <Override PartName="/ppt/tags/tag22.xml" ContentType="application/vnd.openxmlformats-officedocument.presentationml.tags+xml"/>
  <Override PartName="/ppt/notesSlides/notesSlide26.xml" ContentType="application/vnd.openxmlformats-officedocument.presentationml.notesSlide+xml"/>
  <Override PartName="/ppt/tags/tag23.xml" ContentType="application/vnd.openxmlformats-officedocument.presentationml.tags+xml"/>
  <Override PartName="/ppt/notesSlides/notesSlide27.xml" ContentType="application/vnd.openxmlformats-officedocument.presentationml.notesSlide+xml"/>
  <Override PartName="/ppt/ink/ink7.xml" ContentType="application/inkml+xml"/>
  <Override PartName="/ppt/tags/tag24.xml" ContentType="application/vnd.openxmlformats-officedocument.presentationml.tag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5.xml" ContentType="application/vnd.openxmlformats-officedocument.presentationml.tags+xml"/>
  <Override PartName="/ppt/notesSlides/notesSlide30.xml" ContentType="application/vnd.openxmlformats-officedocument.presentationml.notesSlide+xml"/>
  <Override PartName="/ppt/tags/tag26.xml" ContentType="application/vnd.openxmlformats-officedocument.presentationml.tags+xml"/>
  <Override PartName="/ppt/notesSlides/notesSlide31.xml" ContentType="application/vnd.openxmlformats-officedocument.presentationml.notesSlide+xml"/>
  <Override PartName="/ppt/tags/tag27.xml" ContentType="application/vnd.openxmlformats-officedocument.presentationml.tags+xml"/>
  <Override PartName="/ppt/notesSlides/notesSlide32.xml" ContentType="application/vnd.openxmlformats-officedocument.presentationml.notesSlide+xml"/>
  <Override PartName="/ppt/tags/tag28.xml" ContentType="application/vnd.openxmlformats-officedocument.presentationml.tag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ags/tag29.xml" ContentType="application/vnd.openxmlformats-officedocument.presentationml.tags+xml"/>
  <Override PartName="/ppt/notesSlides/notesSlide35.xml" ContentType="application/vnd.openxmlformats-officedocument.presentationml.notesSlide+xml"/>
  <Override PartName="/ppt/tags/tag30.xml" ContentType="application/vnd.openxmlformats-officedocument.presentationml.tags+xml"/>
  <Override PartName="/ppt/notesSlides/notesSlide36.xml" ContentType="application/vnd.openxmlformats-officedocument.presentationml.notesSlide+xml"/>
  <Override PartName="/ppt/ink/ink8.xml" ContentType="application/inkml+xml"/>
  <Override PartName="/ppt/ink/ink9.xml" ContentType="application/inkml+xml"/>
  <Override PartName="/ppt/ink/ink10.xml" ContentType="application/inkml+xml"/>
  <Override PartName="/ppt/tags/tag31.xml" ContentType="application/vnd.openxmlformats-officedocument.presentationml.tags+xml"/>
  <Override PartName="/ppt/notesSlides/notesSlide37.xml" ContentType="application/vnd.openxmlformats-officedocument.presentationml.notesSlide+xml"/>
  <Override PartName="/ppt/tags/tag32.xml" ContentType="application/vnd.openxmlformats-officedocument.presentationml.tags+xml"/>
  <Override PartName="/ppt/notesSlides/notesSlide38.xml" ContentType="application/vnd.openxmlformats-officedocument.presentationml.notesSlide+xml"/>
  <Override PartName="/ppt/ink/ink11.xml" ContentType="application/inkml+xml"/>
  <Override PartName="/ppt/tags/tag33.xml" ContentType="application/vnd.openxmlformats-officedocument.presentationml.tags+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34.xml" ContentType="application/vnd.openxmlformats-officedocument.presentationml.tags+xml"/>
  <Override PartName="/ppt/notesSlides/notesSlide41.xml" ContentType="application/vnd.openxmlformats-officedocument.presentationml.notesSlide+xml"/>
  <Override PartName="/ppt/tags/tag35.xml" ContentType="application/vnd.openxmlformats-officedocument.presentationml.tags+xml"/>
  <Override PartName="/ppt/notesSlides/notesSlide42.xml" ContentType="application/vnd.openxmlformats-officedocument.presentationml.notesSlide+xml"/>
  <Override PartName="/ppt/tags/tag36.xml" ContentType="application/vnd.openxmlformats-officedocument.presentationml.tags+xml"/>
  <Override PartName="/ppt/notesSlides/notesSlide43.xml" ContentType="application/vnd.openxmlformats-officedocument.presentationml.notesSlide+xml"/>
  <Override PartName="/ppt/tags/tag37.xml" ContentType="application/vnd.openxmlformats-officedocument.presentationml.tags+xml"/>
  <Override PartName="/ppt/notesSlides/notesSlide44.xml" ContentType="application/vnd.openxmlformats-officedocument.presentationml.notesSlide+xml"/>
  <Override PartName="/ppt/tags/tag38.xml" ContentType="application/vnd.openxmlformats-officedocument.presentationml.tags+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ags/tag39.xml" ContentType="application/vnd.openxmlformats-officedocument.presentationml.tags+xml"/>
  <Override PartName="/ppt/notesSlides/notesSlide47.xml" ContentType="application/vnd.openxmlformats-officedocument.presentationml.notesSlide+xml"/>
  <Override PartName="/ppt/ink/ink12.xml" ContentType="application/inkml+xml"/>
  <Override PartName="/ppt/ink/ink13.xml" ContentType="application/inkml+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40.xml" ContentType="application/vnd.openxmlformats-officedocument.presentationml.tags+xml"/>
  <Override PartName="/ppt/notesSlides/notesSlide48.xml" ContentType="application/vnd.openxmlformats-officedocument.presentationml.notesSlide+xml"/>
  <Override PartName="/ppt/ink/ink14.xml" ContentType="application/inkml+xml"/>
  <Override PartName="/ppt/ink/ink15.xml" ContentType="application/inkml+xml"/>
  <Override PartName="/ppt/tags/tag41.xml" ContentType="application/vnd.openxmlformats-officedocument.presentationml.tags+xml"/>
  <Override PartName="/ppt/notesSlides/notesSlide49.xml" ContentType="application/vnd.openxmlformats-officedocument.presentationml.notesSlide+xml"/>
  <Override PartName="/ppt/ink/ink16.xml" ContentType="application/inkml+xml"/>
  <Override PartName="/ppt/ink/ink17.xml" ContentType="application/inkml+xml"/>
  <Override PartName="/ppt/notesSlides/notesSlide50.xml" ContentType="application/vnd.openxmlformats-officedocument.presentationml.notesSlide+xml"/>
  <Override PartName="/ppt/ink/ink18.xml" ContentType="application/inkml+xml"/>
  <Override PartName="/ppt/ink/ink19.xml" ContentType="application/inkml+xml"/>
  <Override PartName="/ppt/notesSlides/notesSlide51.xml" ContentType="application/vnd.openxmlformats-officedocument.presentationml.notesSlide+xml"/>
  <Override PartName="/ppt/ink/ink20.xml" ContentType="application/inkml+xml"/>
  <Override PartName="/ppt/ink/ink21.xml" ContentType="application/inkml+xml"/>
  <Override PartName="/ppt/notesSlides/notesSlide52.xml" ContentType="application/vnd.openxmlformats-officedocument.presentationml.notesSlide+xml"/>
  <Override PartName="/ppt/ink/ink22.xml" ContentType="application/inkml+xml"/>
  <Override PartName="/ppt/ink/ink23.xml" ContentType="application/inkml+xml"/>
  <Override PartName="/ppt/notesSlides/notesSlide53.xml" ContentType="application/vnd.openxmlformats-officedocument.presentationml.notesSlide+xml"/>
  <Override PartName="/ppt/ink/ink24.xml" ContentType="application/inkml+xml"/>
  <Override PartName="/ppt/ink/ink25.xml" ContentType="application/inkml+xml"/>
  <Override PartName="/ppt/notesSlides/notesSlide54.xml" ContentType="application/vnd.openxmlformats-officedocument.presentationml.notesSlide+xml"/>
  <Override PartName="/ppt/ink/ink26.xml" ContentType="application/inkml+xml"/>
  <Override PartName="/ppt/ink/ink27.xml" ContentType="application/inkml+xml"/>
  <Override PartName="/ppt/notesSlides/notesSlide55.xml" ContentType="application/vnd.openxmlformats-officedocument.presentationml.notesSlide+xml"/>
  <Override PartName="/ppt/ink/ink28.xml" ContentType="application/inkml+xml"/>
  <Override PartName="/ppt/ink/ink29.xml" ContentType="application/inkml+xml"/>
  <Override PartName="/ppt/notesSlides/notesSlide56.xml" ContentType="application/vnd.openxmlformats-officedocument.presentationml.notesSlide+xml"/>
  <Override PartName="/ppt/ink/ink30.xml" ContentType="application/inkml+xml"/>
  <Override PartName="/ppt/ink/ink31.xml" ContentType="application/inkml+xml"/>
  <Override PartName="/ppt/notesSlides/notesSlide57.xml" ContentType="application/vnd.openxmlformats-officedocument.presentationml.notesSlide+xml"/>
  <Override PartName="/ppt/ink/ink32.xml" ContentType="application/inkml+xml"/>
  <Override PartName="/ppt/ink/ink33.xml" ContentType="application/inkml+xml"/>
  <Override PartName="/ppt/notesSlides/notesSlide58.xml" ContentType="application/vnd.openxmlformats-officedocument.presentationml.notesSlide+xml"/>
  <Override PartName="/ppt/ink/ink34.xml" ContentType="application/inkml+xml"/>
  <Override PartName="/ppt/ink/ink35.xml" ContentType="application/inkml+xml"/>
  <Override PartName="/ppt/notesSlides/notesSlide59.xml" ContentType="application/vnd.openxmlformats-officedocument.presentationml.notesSlide+xml"/>
  <Override PartName="/ppt/tags/tag42.xml" ContentType="application/vnd.openxmlformats-officedocument.presentationml.tags+xml"/>
  <Override PartName="/ppt/notesSlides/notesSlide60.xml" ContentType="application/vnd.openxmlformats-officedocument.presentationml.notesSlide+xml"/>
  <Override PartName="/ppt/tags/tag43.xml" ContentType="application/vnd.openxmlformats-officedocument.presentationml.tags+xml"/>
  <Override PartName="/ppt/notesSlides/notesSlide61.xml" ContentType="application/vnd.openxmlformats-officedocument.presentationml.notesSlide+xml"/>
  <Override PartName="/ppt/tags/tag44.xml" ContentType="application/vnd.openxmlformats-officedocument.presentationml.tags+xml"/>
  <Override PartName="/ppt/notesSlides/notesSlide62.xml" ContentType="application/vnd.openxmlformats-officedocument.presentationml.notesSlide+xml"/>
  <Override PartName="/ppt/tags/tag45.xml" ContentType="application/vnd.openxmlformats-officedocument.presentationml.tags+xml"/>
  <Override PartName="/ppt/notesSlides/notesSlide63.xml" ContentType="application/vnd.openxmlformats-officedocument.presentationml.notesSlide+xml"/>
  <Override PartName="/ppt/tags/tag46.xml" ContentType="application/vnd.openxmlformats-officedocument.presentationml.tags+xml"/>
  <Override PartName="/ppt/notesSlides/notesSlide64.xml" ContentType="application/vnd.openxmlformats-officedocument.presentationml.notesSlide+xml"/>
  <Override PartName="/ppt/tags/tag47.xml" ContentType="application/vnd.openxmlformats-officedocument.presentationml.tags+xml"/>
  <Override PartName="/ppt/notesSlides/notesSlide65.xml" ContentType="application/vnd.openxmlformats-officedocument.presentationml.notesSlide+xml"/>
  <Override PartName="/ppt/tags/tag48.xml" ContentType="application/vnd.openxmlformats-officedocument.presentationml.tags+xml"/>
  <Override PartName="/ppt/notesSlides/notesSlide66.xml" ContentType="application/vnd.openxmlformats-officedocument.presentationml.notesSlide+xml"/>
  <Override PartName="/ppt/tags/tag49.xml" ContentType="application/vnd.openxmlformats-officedocument.presentationml.tags+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ags/tag50.xml" ContentType="application/vnd.openxmlformats-officedocument.presentationml.tags+xml"/>
  <Override PartName="/ppt/notesSlides/notesSlide69.xml" ContentType="application/vnd.openxmlformats-officedocument.presentationml.notesSlide+xml"/>
  <Override PartName="/ppt/ink/ink36.xml" ContentType="application/inkml+xml"/>
  <Override PartName="/ppt/tags/tag51.xml" ContentType="application/vnd.openxmlformats-officedocument.presentationml.tags+xml"/>
  <Override PartName="/ppt/notesSlides/notesSlide70.xml" ContentType="application/vnd.openxmlformats-officedocument.presentationml.notesSlide+xml"/>
  <Override PartName="/ppt/ink/ink37.xml" ContentType="application/inkml+xml"/>
  <Override PartName="/ppt/tags/tag52.xml" ContentType="application/vnd.openxmlformats-officedocument.presentationml.tags+xml"/>
  <Override PartName="/ppt/notesSlides/notesSlide71.xml" ContentType="application/vnd.openxmlformats-officedocument.presentationml.notesSlide+xml"/>
  <Override PartName="/ppt/ink/ink38.xml" ContentType="application/inkml+xml"/>
  <Override PartName="/ppt/tags/tag53.xml" ContentType="application/vnd.openxmlformats-officedocument.presentationml.tags+xml"/>
  <Override PartName="/ppt/notesSlides/notesSlide72.xml" ContentType="application/vnd.openxmlformats-officedocument.presentationml.notesSlide+xml"/>
  <Override PartName="/ppt/ink/ink39.xml" ContentType="application/inkml+xml"/>
  <Override PartName="/ppt/tags/tag54.xml" ContentType="application/vnd.openxmlformats-officedocument.presentationml.tags+xml"/>
  <Override PartName="/ppt/notesSlides/notesSlide73.xml" ContentType="application/vnd.openxmlformats-officedocument.presentationml.notesSlide+xml"/>
  <Override PartName="/ppt/ink/ink40.xml" ContentType="application/inkml+xml"/>
  <Override PartName="/ppt/tags/tag55.xml" ContentType="application/vnd.openxmlformats-officedocument.presentationml.tags+xml"/>
  <Override PartName="/ppt/notesSlides/notesSlide74.xml" ContentType="application/vnd.openxmlformats-officedocument.presentationml.notesSlide+xml"/>
  <Override PartName="/ppt/tags/tag56.xml" ContentType="application/vnd.openxmlformats-officedocument.presentationml.tags+xml"/>
  <Override PartName="/ppt/notesSlides/notesSlide75.xml" ContentType="application/vnd.openxmlformats-officedocument.presentationml.notesSlide+xml"/>
  <Override PartName="/ppt/ink/ink41.xml" ContentType="application/inkml+xml"/>
  <Override PartName="/ppt/ink/ink42.xml" ContentType="application/inkml+xml"/>
  <Override PartName="/ppt/tags/tag57.xml" ContentType="application/vnd.openxmlformats-officedocument.presentationml.tags+xml"/>
  <Override PartName="/ppt/notesSlides/notesSlide76.xml" ContentType="application/vnd.openxmlformats-officedocument.presentationml.notesSlide+xml"/>
  <Override PartName="/ppt/ink/ink43.xml" ContentType="application/inkml+xml"/>
  <Override PartName="/ppt/ink/ink44.xml" ContentType="application/inkml+xml"/>
  <Override PartName="/ppt/notesSlides/notesSlide77.xml" ContentType="application/vnd.openxmlformats-officedocument.presentationml.notesSlide+xml"/>
  <Override PartName="/ppt/tags/tag58.xml" ContentType="application/vnd.openxmlformats-officedocument.presentationml.tags+xml"/>
  <Override PartName="/ppt/notesSlides/notesSlide78.xml" ContentType="application/vnd.openxmlformats-officedocument.presentationml.notesSlide+xml"/>
  <Override PartName="/ppt/tags/tag59.xml" ContentType="application/vnd.openxmlformats-officedocument.presentationml.tags+xml"/>
  <Override PartName="/ppt/notesSlides/notesSlide79.xml" ContentType="application/vnd.openxmlformats-officedocument.presentationml.notesSlide+xml"/>
  <Override PartName="/ppt/tags/tag60.xml" ContentType="application/vnd.openxmlformats-officedocument.presentationml.tags+xml"/>
  <Override PartName="/ppt/notesSlides/notesSlide80.xml" ContentType="application/vnd.openxmlformats-officedocument.presentationml.notesSlide+xml"/>
  <Override PartName="/ppt/tags/tag61.xml" ContentType="application/vnd.openxmlformats-officedocument.presentationml.tags+xml"/>
  <Override PartName="/ppt/notesSlides/notesSlide81.xml" ContentType="application/vnd.openxmlformats-officedocument.presentationml.notesSlide+xml"/>
  <Override PartName="/ppt/tags/tag62.xml" ContentType="application/vnd.openxmlformats-officedocument.presentationml.tags+xml"/>
  <Override PartName="/ppt/notesSlides/notesSlide82.xml" ContentType="application/vnd.openxmlformats-officedocument.presentationml.notesSlide+xml"/>
  <Override PartName="/ppt/tags/tag63.xml" ContentType="application/vnd.openxmlformats-officedocument.presentationml.tags+xml"/>
  <Override PartName="/ppt/notesSlides/notesSlide83.xml" ContentType="application/vnd.openxmlformats-officedocument.presentationml.notesSlide+xml"/>
  <Override PartName="/ppt/tags/tag64.xml" ContentType="application/vnd.openxmlformats-officedocument.presentationml.tags+xml"/>
  <Override PartName="/ppt/notesSlides/notesSlide84.xml" ContentType="application/vnd.openxmlformats-officedocument.presentationml.notesSlide+xml"/>
  <Override PartName="/ppt/tags/tag65.xml" ContentType="application/vnd.openxmlformats-officedocument.presentationml.tags+xml"/>
  <Override PartName="/ppt/notesSlides/notesSlide85.xml" ContentType="application/vnd.openxmlformats-officedocument.presentationml.notesSlide+xml"/>
  <Override PartName="/ppt/tags/tag66.xml" ContentType="application/vnd.openxmlformats-officedocument.presentationml.tags+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67.xml" ContentType="application/vnd.openxmlformats-officedocument.presentationml.tags+xml"/>
  <Override PartName="/ppt/notesSlides/notesSlide88.xml" ContentType="application/vnd.openxmlformats-officedocument.presentationml.notesSlide+xml"/>
  <Override PartName="/ppt/tags/tag68.xml" ContentType="application/vnd.openxmlformats-officedocument.presentationml.tags+xml"/>
  <Override PartName="/ppt/notesSlides/notesSlide89.xml" ContentType="application/vnd.openxmlformats-officedocument.presentationml.notesSlide+xml"/>
  <Override PartName="/ppt/tags/tag69.xml" ContentType="application/vnd.openxmlformats-officedocument.presentationml.tags+xml"/>
  <Override PartName="/ppt/notesSlides/notesSlide90.xml" ContentType="application/vnd.openxmlformats-officedocument.presentationml.notesSlide+xml"/>
  <Override PartName="/ppt/tags/tag70.xml" ContentType="application/vnd.openxmlformats-officedocument.presentationml.tags+xml"/>
  <Override PartName="/ppt/notesSlides/notesSlide91.xml" ContentType="application/vnd.openxmlformats-officedocument.presentationml.notesSlide+xml"/>
  <Override PartName="/ppt/tags/tag71.xml" ContentType="application/vnd.openxmlformats-officedocument.presentationml.tags+xml"/>
  <Override PartName="/ppt/notesSlides/notesSlide92.xml" ContentType="application/vnd.openxmlformats-officedocument.presentationml.notesSlide+xml"/>
  <Override PartName="/ppt/tags/tag72.xml" ContentType="application/vnd.openxmlformats-officedocument.presentationml.tags+xml"/>
  <Override PartName="/ppt/notesSlides/notesSlide93.xml" ContentType="application/vnd.openxmlformats-officedocument.presentationml.notesSlide+xml"/>
  <Override PartName="/ppt/tags/tag73.xml" ContentType="application/vnd.openxmlformats-officedocument.presentationml.tags+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74.xml" ContentType="application/vnd.openxmlformats-officedocument.presentationml.tags+xml"/>
  <Override PartName="/ppt/notesSlides/notesSlide96.xml" ContentType="application/vnd.openxmlformats-officedocument.presentationml.notesSlide+xml"/>
  <Override PartName="/ppt/tags/tag75.xml" ContentType="application/vnd.openxmlformats-officedocument.presentationml.tags+xml"/>
  <Override PartName="/ppt/notesSlides/notesSlide97.xml" ContentType="application/vnd.openxmlformats-officedocument.presentationml.notesSlide+xml"/>
  <Override PartName="/ppt/tags/tag76.xml" ContentType="application/vnd.openxmlformats-officedocument.presentationml.tags+xml"/>
  <Override PartName="/ppt/notesSlides/notesSlide98.xml" ContentType="application/vnd.openxmlformats-officedocument.presentationml.notesSlide+xml"/>
  <Override PartName="/ppt/tags/tag77.xml" ContentType="application/vnd.openxmlformats-officedocument.presentationml.tags+xml"/>
  <Override PartName="/ppt/notesSlides/notesSlide99.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autoCompressPictures="0" bookmarkIdSeed="20">
  <p:sldMasterIdLst>
    <p:sldMasterId id="2147483709" r:id="rId1"/>
  </p:sldMasterIdLst>
  <p:notesMasterIdLst>
    <p:notesMasterId r:id="rId101"/>
  </p:notesMasterIdLst>
  <p:sldIdLst>
    <p:sldId id="1735" r:id="rId2"/>
    <p:sldId id="1790" r:id="rId3"/>
    <p:sldId id="1736" r:id="rId4"/>
    <p:sldId id="1737" r:id="rId5"/>
    <p:sldId id="1788" r:id="rId6"/>
    <p:sldId id="1780" r:id="rId7"/>
    <p:sldId id="1738" r:id="rId8"/>
    <p:sldId id="1781" r:id="rId9"/>
    <p:sldId id="1405" r:id="rId10"/>
    <p:sldId id="1784" r:id="rId11"/>
    <p:sldId id="1791" r:id="rId12"/>
    <p:sldId id="1785" r:id="rId13"/>
    <p:sldId id="1739" r:id="rId14"/>
    <p:sldId id="1792" r:id="rId15"/>
    <p:sldId id="1795" r:id="rId16"/>
    <p:sldId id="1366" r:id="rId17"/>
    <p:sldId id="1368" r:id="rId18"/>
    <p:sldId id="1369" r:id="rId19"/>
    <p:sldId id="1796" r:id="rId20"/>
    <p:sldId id="1812" r:id="rId21"/>
    <p:sldId id="1797" r:id="rId22"/>
    <p:sldId id="1814" r:id="rId23"/>
    <p:sldId id="1807" r:id="rId24"/>
    <p:sldId id="1509" r:id="rId25"/>
    <p:sldId id="1507" r:id="rId26"/>
    <p:sldId id="1464" r:id="rId27"/>
    <p:sldId id="1815" r:id="rId28"/>
    <p:sldId id="1813" r:id="rId29"/>
    <p:sldId id="1816" r:id="rId30"/>
    <p:sldId id="1806" r:id="rId31"/>
    <p:sldId id="1809" r:id="rId32"/>
    <p:sldId id="1810" r:id="rId33"/>
    <p:sldId id="1811" r:id="rId34"/>
    <p:sldId id="1742" r:id="rId35"/>
    <p:sldId id="1817" r:id="rId36"/>
    <p:sldId id="1818" r:id="rId37"/>
    <p:sldId id="1819" r:id="rId38"/>
    <p:sldId id="1820" r:id="rId39"/>
    <p:sldId id="1821" r:id="rId40"/>
    <p:sldId id="1743" r:id="rId41"/>
    <p:sldId id="1832" r:id="rId42"/>
    <p:sldId id="1859" r:id="rId43"/>
    <p:sldId id="1836" r:id="rId44"/>
    <p:sldId id="1833" r:id="rId45"/>
    <p:sldId id="1825" r:id="rId46"/>
    <p:sldId id="1744" r:id="rId47"/>
    <p:sldId id="1879" r:id="rId48"/>
    <p:sldId id="1840" r:id="rId49"/>
    <p:sldId id="1839" r:id="rId50"/>
    <p:sldId id="1844" r:id="rId51"/>
    <p:sldId id="1847" r:id="rId52"/>
    <p:sldId id="1848" r:id="rId53"/>
    <p:sldId id="1849" r:id="rId54"/>
    <p:sldId id="1850" r:id="rId55"/>
    <p:sldId id="1851" r:id="rId56"/>
    <p:sldId id="1852" r:id="rId57"/>
    <p:sldId id="1853" r:id="rId58"/>
    <p:sldId id="1854" r:id="rId59"/>
    <p:sldId id="1745" r:id="rId60"/>
    <p:sldId id="1862" r:id="rId61"/>
    <p:sldId id="1872" r:id="rId62"/>
    <p:sldId id="1873" r:id="rId63"/>
    <p:sldId id="1888" r:id="rId64"/>
    <p:sldId id="1861" r:id="rId65"/>
    <p:sldId id="1867" r:id="rId66"/>
    <p:sldId id="1868" r:id="rId67"/>
    <p:sldId id="1895" r:id="rId68"/>
    <p:sldId id="1746" r:id="rId69"/>
    <p:sldId id="1907" r:id="rId70"/>
    <p:sldId id="1881" r:id="rId71"/>
    <p:sldId id="1882" r:id="rId72"/>
    <p:sldId id="1908" r:id="rId73"/>
    <p:sldId id="1883" r:id="rId74"/>
    <p:sldId id="1878" r:id="rId75"/>
    <p:sldId id="1880" r:id="rId76"/>
    <p:sldId id="1884" r:id="rId77"/>
    <p:sldId id="1747" r:id="rId78"/>
    <p:sldId id="1886" r:id="rId79"/>
    <p:sldId id="1909" r:id="rId80"/>
    <p:sldId id="1887" r:id="rId81"/>
    <p:sldId id="1889" r:id="rId82"/>
    <p:sldId id="1902" r:id="rId83"/>
    <p:sldId id="1890" r:id="rId84"/>
    <p:sldId id="1893" r:id="rId85"/>
    <p:sldId id="1903" r:id="rId86"/>
    <p:sldId id="1894" r:id="rId87"/>
    <p:sldId id="1748" r:id="rId88"/>
    <p:sldId id="1896" r:id="rId89"/>
    <p:sldId id="1898" r:id="rId90"/>
    <p:sldId id="1899" r:id="rId91"/>
    <p:sldId id="1906" r:id="rId92"/>
    <p:sldId id="1910" r:id="rId93"/>
    <p:sldId id="1911" r:id="rId94"/>
    <p:sldId id="1904" r:id="rId95"/>
    <p:sldId id="1749" r:id="rId96"/>
    <p:sldId id="1912" r:id="rId97"/>
    <p:sldId id="1913" r:id="rId98"/>
    <p:sldId id="1914" r:id="rId99"/>
    <p:sldId id="1915" r:id="rId100"/>
  </p:sldIdLst>
  <p:sldSz cx="12192000" cy="6858000"/>
  <p:notesSz cx="6794500" cy="9906000"/>
  <p:embeddedFontLst>
    <p:embeddedFont>
      <p:font typeface="Calibri" panose="020F0502020204030204" pitchFamily="34" charset="0"/>
      <p:regular r:id="rId102"/>
      <p:bold r:id="rId103"/>
      <p:italic r:id="rId104"/>
      <p:boldItalic r:id="rId105"/>
    </p:embeddedFont>
    <p:embeddedFont>
      <p:font typeface="Cambria Math" panose="02040503050406030204" pitchFamily="18" charset="0"/>
      <p:regular r:id="rId106"/>
    </p:embeddedFont>
    <p:embeddedFont>
      <p:font typeface="Maiandra GD" panose="020E0502030308020204" pitchFamily="34" charset="0"/>
      <p:regular r:id="rId107"/>
    </p:embeddedFont>
    <p:embeddedFont>
      <p:font typeface="MV Boli" panose="02000500030200090000" pitchFamily="2" charset="0"/>
      <p:regular r:id="rId108"/>
    </p:embeddedFont>
  </p:embeddedFontLst>
  <p:defaultTex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478" userDrawn="1">
          <p15:clr>
            <a:srgbClr val="A4A3A4"/>
          </p15:clr>
        </p15:guide>
        <p15:guide id="2" pos="38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nders Gärdeborn" initials="AG" lastIdx="2" clrIdx="0">
    <p:extLst>
      <p:ext uri="{19B8F6BF-5375-455C-9EA6-DF929625EA0E}">
        <p15:presenceInfo xmlns:p15="http://schemas.microsoft.com/office/powerpoint/2012/main" userId="5a5c02333dfc4f99"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7C672E"/>
    <a:srgbClr val="BF9900"/>
    <a:srgbClr val="FF0000"/>
    <a:srgbClr val="DA378B"/>
    <a:srgbClr val="FF2D55"/>
    <a:srgbClr val="E8E8E8"/>
    <a:srgbClr val="CBB18C"/>
    <a:srgbClr val="000000"/>
    <a:srgbClr val="FFCC00"/>
    <a:srgbClr val="D7E7F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llanmörkt format 2 - Dekorfär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llanmörkt format 2 - Dekorfärg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llanmörkt format 2 - Dekorfärg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Mellanmörkt format 2 - Dekorfärg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940675A-B579-460E-94D1-54222C63F5DA}" styleName="Inget format, tabellrutnät">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D7AC3CCA-C797-4891-BE02-D94E43425B78}" styleName="Mellanmörkt format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93296810-A885-4BE3-A3E7-6D5BEEA58F35}" styleName="Mellanmörkt format 2 - Dekorfärg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554" autoAdjust="0"/>
    <p:restoredTop sz="95397" autoAdjust="0"/>
  </p:normalViewPr>
  <p:slideViewPr>
    <p:cSldViewPr snapToGrid="0">
      <p:cViewPr varScale="1">
        <p:scale>
          <a:sx n="61" d="100"/>
          <a:sy n="61" d="100"/>
        </p:scale>
        <p:origin x="108" y="1218"/>
      </p:cViewPr>
      <p:guideLst>
        <p:guide orient="horz" pos="2478"/>
        <p:guide pos="3840"/>
      </p:guideLst>
    </p:cSldViewPr>
  </p:slideViewPr>
  <p:outlineViewPr>
    <p:cViewPr>
      <p:scale>
        <a:sx n="33" d="100"/>
        <a:sy n="33" d="100"/>
      </p:scale>
      <p:origin x="0" y="0"/>
    </p:cViewPr>
  </p:outlineViewPr>
  <p:notesTextViewPr>
    <p:cViewPr>
      <p:scale>
        <a:sx n="125" d="100"/>
        <a:sy n="125" d="100"/>
      </p:scale>
      <p:origin x="0" y="0"/>
    </p:cViewPr>
  </p:notesTextViewPr>
  <p:sorterViewPr>
    <p:cViewPr>
      <p:scale>
        <a:sx n="50" d="100"/>
        <a:sy n="50" d="100"/>
      </p:scale>
      <p:origin x="0" y="-411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theme" Target="theme/theme1.xml"/><Relationship Id="rId16" Type="http://schemas.openxmlformats.org/officeDocument/2006/relationships/slide" Target="slides/slide15.xml"/><Relationship Id="rId107" Type="http://schemas.openxmlformats.org/officeDocument/2006/relationships/font" Target="fonts/font6.fntdata"/><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font" Target="fonts/font1.fntdata"/><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tableStyles" Target="tableStyle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font" Target="fonts/font2.fntdata"/><Relationship Id="rId108" Type="http://schemas.openxmlformats.org/officeDocument/2006/relationships/font" Target="fonts/font7.fntdata"/><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font" Target="fonts/font5.fntdata"/><Relationship Id="rId114" Type="http://schemas.microsoft.com/office/2016/11/relationships/changesInfo" Target="changesInfos/changesInfo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commentAuthors" Target="commentAuthor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font" Target="fonts/font3.fntdata"/><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font" Target="fonts/font4.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ders Gärdeborn" userId="5a5c02333dfc4f99" providerId="LiveId" clId="{3FCDBBB6-3BA0-4B4E-B63E-37DDE29B537F}"/>
    <pc:docChg chg="undo custSel addSld delSld modSld">
      <pc:chgData name="Anders Gärdeborn" userId="5a5c02333dfc4f99" providerId="LiveId" clId="{3FCDBBB6-3BA0-4B4E-B63E-37DDE29B537F}" dt="2023-04-29T17:37:19.935" v="215" actId="20577"/>
      <pc:docMkLst>
        <pc:docMk/>
      </pc:docMkLst>
      <pc:sldChg chg="addSp delSp modSp add del mod modClrScheme delAnim chgLayout">
        <pc:chgData name="Anders Gärdeborn" userId="5a5c02333dfc4f99" providerId="LiveId" clId="{3FCDBBB6-3BA0-4B4E-B63E-37DDE29B537F}" dt="2023-01-12T16:42:46.835" v="37" actId="47"/>
        <pc:sldMkLst>
          <pc:docMk/>
          <pc:sldMk cId="1573451694" sldId="1741"/>
        </pc:sldMkLst>
        <pc:spChg chg="add del mod ord">
          <ac:chgData name="Anders Gärdeborn" userId="5a5c02333dfc4f99" providerId="LiveId" clId="{3FCDBBB6-3BA0-4B4E-B63E-37DDE29B537F}" dt="2023-01-12T16:42:31.329" v="7" actId="700"/>
          <ac:spMkLst>
            <pc:docMk/>
            <pc:sldMk cId="1573451694" sldId="1741"/>
            <ac:spMk id="2" creationId="{70BF41CE-70E5-134A-CD30-746D4FE3629B}"/>
          </ac:spMkLst>
        </pc:spChg>
        <pc:spChg chg="mod ord">
          <ac:chgData name="Anders Gärdeborn" userId="5a5c02333dfc4f99" providerId="LiveId" clId="{3FCDBBB6-3BA0-4B4E-B63E-37DDE29B537F}" dt="2023-01-12T16:42:43.584" v="36" actId="1035"/>
          <ac:spMkLst>
            <pc:docMk/>
            <pc:sldMk cId="1573451694" sldId="1741"/>
            <ac:spMk id="5" creationId="{E8790F48-EE46-0BCE-C5C8-63A6E7A935A7}"/>
          </ac:spMkLst>
        </pc:spChg>
        <pc:spChg chg="del">
          <ac:chgData name="Anders Gärdeborn" userId="5a5c02333dfc4f99" providerId="LiveId" clId="{3FCDBBB6-3BA0-4B4E-B63E-37DDE29B537F}" dt="2023-01-12T16:41:48.677" v="1" actId="478"/>
          <ac:spMkLst>
            <pc:docMk/>
            <pc:sldMk cId="1573451694" sldId="1741"/>
            <ac:spMk id="8" creationId="{F3D3AE8F-5D7A-4DB5-8EA4-8303CD756318}"/>
          </ac:spMkLst>
        </pc:spChg>
        <pc:picChg chg="del">
          <ac:chgData name="Anders Gärdeborn" userId="5a5c02333dfc4f99" providerId="LiveId" clId="{3FCDBBB6-3BA0-4B4E-B63E-37DDE29B537F}" dt="2023-01-12T16:41:48.677" v="1" actId="478"/>
          <ac:picMkLst>
            <pc:docMk/>
            <pc:sldMk cId="1573451694" sldId="1741"/>
            <ac:picMk id="15" creationId="{7B8FBE99-C5C1-DF44-3C1C-AAAB0754E56F}"/>
          </ac:picMkLst>
        </pc:picChg>
      </pc:sldChg>
      <pc:sldChg chg="delSp add mod delAnim">
        <pc:chgData name="Anders Gärdeborn" userId="5a5c02333dfc4f99" providerId="LiveId" clId="{3FCDBBB6-3BA0-4B4E-B63E-37DDE29B537F}" dt="2023-02-09T20:44:56.518" v="42" actId="478"/>
        <pc:sldMkLst>
          <pc:docMk/>
          <pc:sldMk cId="41992033" sldId="1743"/>
        </pc:sldMkLst>
        <pc:spChg chg="del">
          <ac:chgData name="Anders Gärdeborn" userId="5a5c02333dfc4f99" providerId="LiveId" clId="{3FCDBBB6-3BA0-4B4E-B63E-37DDE29B537F}" dt="2023-02-09T20:44:56.518" v="42" actId="478"/>
          <ac:spMkLst>
            <pc:docMk/>
            <pc:sldMk cId="41992033" sldId="1743"/>
            <ac:spMk id="8" creationId="{F3D3AE8F-5D7A-4DB5-8EA4-8303CD756318}"/>
          </ac:spMkLst>
        </pc:spChg>
        <pc:picChg chg="del">
          <ac:chgData name="Anders Gärdeborn" userId="5a5c02333dfc4f99" providerId="LiveId" clId="{3FCDBBB6-3BA0-4B4E-B63E-37DDE29B537F}" dt="2023-02-09T20:44:56.518" v="42" actId="478"/>
          <ac:picMkLst>
            <pc:docMk/>
            <pc:sldMk cId="41992033" sldId="1743"/>
            <ac:picMk id="14" creationId="{426130AC-1990-AFD9-EF5B-12FE4150AC64}"/>
          </ac:picMkLst>
        </pc:picChg>
      </pc:sldChg>
      <pc:sldChg chg="add">
        <pc:chgData name="Anders Gärdeborn" userId="5a5c02333dfc4f99" providerId="LiveId" clId="{3FCDBBB6-3BA0-4B4E-B63E-37DDE29B537F}" dt="2023-02-23T21:07:33.718" v="51"/>
        <pc:sldMkLst>
          <pc:docMk/>
          <pc:sldMk cId="3863148706" sldId="1744"/>
        </pc:sldMkLst>
      </pc:sldChg>
      <pc:sldChg chg="addSp delSp modSp add del mod modClrScheme chgLayout">
        <pc:chgData name="Anders Gärdeborn" userId="5a5c02333dfc4f99" providerId="LiveId" clId="{3FCDBBB6-3BA0-4B4E-B63E-37DDE29B537F}" dt="2023-03-09T16:50:57.712" v="71" actId="478"/>
        <pc:sldMkLst>
          <pc:docMk/>
          <pc:sldMk cId="339825910" sldId="1745"/>
        </pc:sldMkLst>
        <pc:spChg chg="add del mod ord">
          <ac:chgData name="Anders Gärdeborn" userId="5a5c02333dfc4f99" providerId="LiveId" clId="{3FCDBBB6-3BA0-4B4E-B63E-37DDE29B537F}" dt="2023-03-09T08:16:56.260" v="55" actId="700"/>
          <ac:spMkLst>
            <pc:docMk/>
            <pc:sldMk cId="339825910" sldId="1745"/>
            <ac:spMk id="2" creationId="{5BA6E228-AB05-96A3-169C-0FD40A9DA8B7}"/>
          </ac:spMkLst>
        </pc:spChg>
        <pc:spChg chg="mod ord">
          <ac:chgData name="Anders Gärdeborn" userId="5a5c02333dfc4f99" providerId="LiveId" clId="{3FCDBBB6-3BA0-4B4E-B63E-37DDE29B537F}" dt="2023-03-09T08:16:56.260" v="55" actId="700"/>
          <ac:spMkLst>
            <pc:docMk/>
            <pc:sldMk cId="339825910" sldId="1745"/>
            <ac:spMk id="5" creationId="{E8790F48-EE46-0BCE-C5C8-63A6E7A935A7}"/>
          </ac:spMkLst>
        </pc:spChg>
        <pc:spChg chg="del">
          <ac:chgData name="Anders Gärdeborn" userId="5a5c02333dfc4f99" providerId="LiveId" clId="{3FCDBBB6-3BA0-4B4E-B63E-37DDE29B537F}" dt="2023-03-09T16:50:57.712" v="71" actId="478"/>
          <ac:spMkLst>
            <pc:docMk/>
            <pc:sldMk cId="339825910" sldId="1745"/>
            <ac:spMk id="8" creationId="{F3D3AE8F-5D7A-4DB5-8EA4-8303CD756318}"/>
          </ac:spMkLst>
        </pc:spChg>
      </pc:sldChg>
      <pc:sldChg chg="add">
        <pc:chgData name="Anders Gärdeborn" userId="5a5c02333dfc4f99" providerId="LiveId" clId="{3FCDBBB6-3BA0-4B4E-B63E-37DDE29B537F}" dt="2023-03-23T17:49:58.799" v="93"/>
        <pc:sldMkLst>
          <pc:docMk/>
          <pc:sldMk cId="59333626" sldId="1746"/>
        </pc:sldMkLst>
      </pc:sldChg>
      <pc:sldChg chg="delSp add mod delAnim">
        <pc:chgData name="Anders Gärdeborn" userId="5a5c02333dfc4f99" providerId="LiveId" clId="{3FCDBBB6-3BA0-4B4E-B63E-37DDE29B537F}" dt="2023-04-07T10:17:14.996" v="113" actId="478"/>
        <pc:sldMkLst>
          <pc:docMk/>
          <pc:sldMk cId="3649069147" sldId="1747"/>
        </pc:sldMkLst>
        <pc:spChg chg="del">
          <ac:chgData name="Anders Gärdeborn" userId="5a5c02333dfc4f99" providerId="LiveId" clId="{3FCDBBB6-3BA0-4B4E-B63E-37DDE29B537F}" dt="2023-04-07T10:17:14.996" v="113" actId="478"/>
          <ac:spMkLst>
            <pc:docMk/>
            <pc:sldMk cId="3649069147" sldId="1747"/>
            <ac:spMk id="8" creationId="{F3D3AE8F-5D7A-4DB5-8EA4-8303CD756318}"/>
          </ac:spMkLst>
        </pc:spChg>
        <pc:picChg chg="del">
          <ac:chgData name="Anders Gärdeborn" userId="5a5c02333dfc4f99" providerId="LiveId" clId="{3FCDBBB6-3BA0-4B4E-B63E-37DDE29B537F}" dt="2023-04-07T10:17:14.996" v="113" actId="478"/>
          <ac:picMkLst>
            <pc:docMk/>
            <pc:sldMk cId="3649069147" sldId="1747"/>
            <ac:picMk id="4" creationId="{DD4B650E-E677-FA49-897F-BA6C1B98A034}"/>
          </ac:picMkLst>
        </pc:picChg>
      </pc:sldChg>
      <pc:sldChg chg="delSp add mod delAnim">
        <pc:chgData name="Anders Gärdeborn" userId="5a5c02333dfc4f99" providerId="LiveId" clId="{3FCDBBB6-3BA0-4B4E-B63E-37DDE29B537F}" dt="2023-04-20T16:53:06.104" v="124" actId="478"/>
        <pc:sldMkLst>
          <pc:docMk/>
          <pc:sldMk cId="1177142451" sldId="1748"/>
        </pc:sldMkLst>
        <pc:spChg chg="del">
          <ac:chgData name="Anders Gärdeborn" userId="5a5c02333dfc4f99" providerId="LiveId" clId="{3FCDBBB6-3BA0-4B4E-B63E-37DDE29B537F}" dt="2023-04-20T16:53:06.104" v="124" actId="478"/>
          <ac:spMkLst>
            <pc:docMk/>
            <pc:sldMk cId="1177142451" sldId="1748"/>
            <ac:spMk id="8" creationId="{F3D3AE8F-5D7A-4DB5-8EA4-8303CD756318}"/>
          </ac:spMkLst>
        </pc:spChg>
        <pc:picChg chg="del">
          <ac:chgData name="Anders Gärdeborn" userId="5a5c02333dfc4f99" providerId="LiveId" clId="{3FCDBBB6-3BA0-4B4E-B63E-37DDE29B537F}" dt="2023-04-20T16:53:06.104" v="124" actId="478"/>
          <ac:picMkLst>
            <pc:docMk/>
            <pc:sldMk cId="1177142451" sldId="1748"/>
            <ac:picMk id="10" creationId="{3DF0C1E1-6683-60B0-0C7D-8573992D7102}"/>
          </ac:picMkLst>
        </pc:picChg>
      </pc:sldChg>
      <pc:sldChg chg="delSp modSp add mod modClrScheme delAnim chgLayout">
        <pc:chgData name="Anders Gärdeborn" userId="5a5c02333dfc4f99" providerId="LiveId" clId="{3FCDBBB6-3BA0-4B4E-B63E-37DDE29B537F}" dt="2023-01-12T16:42:12.212" v="6" actId="700"/>
        <pc:sldMkLst>
          <pc:docMk/>
          <pc:sldMk cId="3952189910" sldId="1806"/>
        </pc:sldMkLst>
        <pc:spChg chg="mod ord">
          <ac:chgData name="Anders Gärdeborn" userId="5a5c02333dfc4f99" providerId="LiveId" clId="{3FCDBBB6-3BA0-4B4E-B63E-37DDE29B537F}" dt="2023-01-12T16:42:12.212" v="6" actId="700"/>
          <ac:spMkLst>
            <pc:docMk/>
            <pc:sldMk cId="3952189910" sldId="1806"/>
            <ac:spMk id="2" creationId="{76190BBA-8B41-B69E-1A88-E4FAA80BDD39}"/>
          </ac:spMkLst>
        </pc:spChg>
        <pc:picChg chg="del">
          <ac:chgData name="Anders Gärdeborn" userId="5a5c02333dfc4f99" providerId="LiveId" clId="{3FCDBBB6-3BA0-4B4E-B63E-37DDE29B537F}" dt="2023-01-12T16:41:52.835" v="2" actId="478"/>
          <ac:picMkLst>
            <pc:docMk/>
            <pc:sldMk cId="3952189910" sldId="1806"/>
            <ac:picMk id="28" creationId="{822E16BD-7B22-2CF1-5290-67771A0F5EF2}"/>
          </ac:picMkLst>
        </pc:picChg>
      </pc:sldChg>
      <pc:sldChg chg="delSp modSp add mod modClrScheme delAnim chgLayout">
        <pc:chgData name="Anders Gärdeborn" userId="5a5c02333dfc4f99" providerId="LiveId" clId="{3FCDBBB6-3BA0-4B4E-B63E-37DDE29B537F}" dt="2023-01-12T16:42:12.212" v="6" actId="700"/>
        <pc:sldMkLst>
          <pc:docMk/>
          <pc:sldMk cId="397125364" sldId="1809"/>
        </pc:sldMkLst>
        <pc:spChg chg="mod ord">
          <ac:chgData name="Anders Gärdeborn" userId="5a5c02333dfc4f99" providerId="LiveId" clId="{3FCDBBB6-3BA0-4B4E-B63E-37DDE29B537F}" dt="2023-01-12T16:42:12.212" v="6" actId="700"/>
          <ac:spMkLst>
            <pc:docMk/>
            <pc:sldMk cId="397125364" sldId="1809"/>
            <ac:spMk id="2" creationId="{76190BBA-8B41-B69E-1A88-E4FAA80BDD39}"/>
          </ac:spMkLst>
        </pc:spChg>
        <pc:picChg chg="del">
          <ac:chgData name="Anders Gärdeborn" userId="5a5c02333dfc4f99" providerId="LiveId" clId="{3FCDBBB6-3BA0-4B4E-B63E-37DDE29B537F}" dt="2023-01-12T16:41:56.319" v="3" actId="478"/>
          <ac:picMkLst>
            <pc:docMk/>
            <pc:sldMk cId="397125364" sldId="1809"/>
            <ac:picMk id="21" creationId="{C408C9F2-5B1C-8DE8-694D-6D63C9272382}"/>
          </ac:picMkLst>
        </pc:picChg>
      </pc:sldChg>
      <pc:sldChg chg="delSp modSp add mod modClrScheme delAnim chgLayout">
        <pc:chgData name="Anders Gärdeborn" userId="5a5c02333dfc4f99" providerId="LiveId" clId="{3FCDBBB6-3BA0-4B4E-B63E-37DDE29B537F}" dt="2023-01-12T16:42:12.212" v="6" actId="700"/>
        <pc:sldMkLst>
          <pc:docMk/>
          <pc:sldMk cId="511120311" sldId="1810"/>
        </pc:sldMkLst>
        <pc:spChg chg="mod ord">
          <ac:chgData name="Anders Gärdeborn" userId="5a5c02333dfc4f99" providerId="LiveId" clId="{3FCDBBB6-3BA0-4B4E-B63E-37DDE29B537F}" dt="2023-01-12T16:42:12.212" v="6" actId="700"/>
          <ac:spMkLst>
            <pc:docMk/>
            <pc:sldMk cId="511120311" sldId="1810"/>
            <ac:spMk id="2" creationId="{53B5FF27-CC24-48E8-A88C-EF288F06B132}"/>
          </ac:spMkLst>
        </pc:spChg>
        <pc:picChg chg="del">
          <ac:chgData name="Anders Gärdeborn" userId="5a5c02333dfc4f99" providerId="LiveId" clId="{3FCDBBB6-3BA0-4B4E-B63E-37DDE29B537F}" dt="2023-01-12T16:41:59.585" v="4" actId="478"/>
          <ac:picMkLst>
            <pc:docMk/>
            <pc:sldMk cId="511120311" sldId="1810"/>
            <ac:picMk id="25" creationId="{C4BF426C-C974-FD4B-3AD8-3825CD314783}"/>
          </ac:picMkLst>
        </pc:picChg>
      </pc:sldChg>
      <pc:sldChg chg="delSp modSp add mod modClrScheme delAnim chgLayout">
        <pc:chgData name="Anders Gärdeborn" userId="5a5c02333dfc4f99" providerId="LiveId" clId="{3FCDBBB6-3BA0-4B4E-B63E-37DDE29B537F}" dt="2023-01-12T16:42:12.212" v="6" actId="700"/>
        <pc:sldMkLst>
          <pc:docMk/>
          <pc:sldMk cId="840791991" sldId="1811"/>
        </pc:sldMkLst>
        <pc:spChg chg="mod ord">
          <ac:chgData name="Anders Gärdeborn" userId="5a5c02333dfc4f99" providerId="LiveId" clId="{3FCDBBB6-3BA0-4B4E-B63E-37DDE29B537F}" dt="2023-01-12T16:42:12.212" v="6" actId="700"/>
          <ac:spMkLst>
            <pc:docMk/>
            <pc:sldMk cId="840791991" sldId="1811"/>
            <ac:spMk id="2" creationId="{76190BBA-8B41-B69E-1A88-E4FAA80BDD39}"/>
          </ac:spMkLst>
        </pc:spChg>
        <pc:picChg chg="del">
          <ac:chgData name="Anders Gärdeborn" userId="5a5c02333dfc4f99" providerId="LiveId" clId="{3FCDBBB6-3BA0-4B4E-B63E-37DDE29B537F}" dt="2023-01-12T16:42:02.610" v="5" actId="478"/>
          <ac:picMkLst>
            <pc:docMk/>
            <pc:sldMk cId="840791991" sldId="1811"/>
            <ac:picMk id="20" creationId="{375FA342-4925-996B-A5E8-CBD155039672}"/>
          </ac:picMkLst>
        </pc:picChg>
      </pc:sldChg>
      <pc:sldChg chg="modSp">
        <pc:chgData name="Anders Gärdeborn" userId="5a5c02333dfc4f99" providerId="LiveId" clId="{3FCDBBB6-3BA0-4B4E-B63E-37DDE29B537F}" dt="2023-03-17T16:36:06.621" v="92" actId="20577"/>
        <pc:sldMkLst>
          <pc:docMk/>
          <pc:sldMk cId="1882084142" sldId="1815"/>
        </pc:sldMkLst>
        <pc:spChg chg="mod">
          <ac:chgData name="Anders Gärdeborn" userId="5a5c02333dfc4f99" providerId="LiveId" clId="{3FCDBBB6-3BA0-4B4E-B63E-37DDE29B537F}" dt="2023-03-17T16:36:06.621" v="92" actId="20577"/>
          <ac:spMkLst>
            <pc:docMk/>
            <pc:sldMk cId="1882084142" sldId="1815"/>
            <ac:spMk id="5" creationId="{9632D781-7CF2-36E7-13EA-28C38AFDE74C}"/>
          </ac:spMkLst>
        </pc:spChg>
      </pc:sldChg>
      <pc:sldChg chg="modSp add mod">
        <pc:chgData name="Anders Gärdeborn" userId="5a5c02333dfc4f99" providerId="LiveId" clId="{3FCDBBB6-3BA0-4B4E-B63E-37DDE29B537F}" dt="2023-01-12T16:42:58.777" v="40" actId="20577"/>
        <pc:sldMkLst>
          <pc:docMk/>
          <pc:sldMk cId="2057433909" sldId="1816"/>
        </pc:sldMkLst>
        <pc:spChg chg="mod">
          <ac:chgData name="Anders Gärdeborn" userId="5a5c02333dfc4f99" providerId="LiveId" clId="{3FCDBBB6-3BA0-4B4E-B63E-37DDE29B537F}" dt="2023-01-12T16:42:58.777" v="40" actId="20577"/>
          <ac:spMkLst>
            <pc:docMk/>
            <pc:sldMk cId="2057433909" sldId="1816"/>
            <ac:spMk id="5" creationId="{E8790F48-EE46-0BCE-C5C8-63A6E7A935A7}"/>
          </ac:spMkLst>
        </pc:spChg>
      </pc:sldChg>
      <pc:sldChg chg="delSp modSp add mod modClrScheme delAnim chgLayout">
        <pc:chgData name="Anders Gärdeborn" userId="5a5c02333dfc4f99" providerId="LiveId" clId="{3FCDBBB6-3BA0-4B4E-B63E-37DDE29B537F}" dt="2023-02-09T20:45:36.507" v="49" actId="700"/>
        <pc:sldMkLst>
          <pc:docMk/>
          <pc:sldMk cId="3629595871" sldId="1825"/>
        </pc:sldMkLst>
        <pc:spChg chg="mod ord">
          <ac:chgData name="Anders Gärdeborn" userId="5a5c02333dfc4f99" providerId="LiveId" clId="{3FCDBBB6-3BA0-4B4E-B63E-37DDE29B537F}" dt="2023-02-09T20:45:36.507" v="49" actId="700"/>
          <ac:spMkLst>
            <pc:docMk/>
            <pc:sldMk cId="3629595871" sldId="1825"/>
            <ac:spMk id="2" creationId="{76190BBA-8B41-B69E-1A88-E4FAA80BDD39}"/>
          </ac:spMkLst>
        </pc:spChg>
        <pc:picChg chg="del">
          <ac:chgData name="Anders Gärdeborn" userId="5a5c02333dfc4f99" providerId="LiveId" clId="{3FCDBBB6-3BA0-4B4E-B63E-37DDE29B537F}" dt="2023-02-09T20:45:22.244" v="48" actId="478"/>
          <ac:picMkLst>
            <pc:docMk/>
            <pc:sldMk cId="3629595871" sldId="1825"/>
            <ac:picMk id="29" creationId="{BEC8876D-6CCE-9CAF-80BB-77D1C8E11247}"/>
          </ac:picMkLst>
        </pc:picChg>
      </pc:sldChg>
      <pc:sldChg chg="delSp modSp add mod modClrScheme delAnim chgLayout">
        <pc:chgData name="Anders Gärdeborn" userId="5a5c02333dfc4f99" providerId="LiveId" clId="{3FCDBBB6-3BA0-4B4E-B63E-37DDE29B537F}" dt="2023-02-09T20:45:36.507" v="49" actId="700"/>
        <pc:sldMkLst>
          <pc:docMk/>
          <pc:sldMk cId="3990937003" sldId="1832"/>
        </pc:sldMkLst>
        <pc:spChg chg="mod ord">
          <ac:chgData name="Anders Gärdeborn" userId="5a5c02333dfc4f99" providerId="LiveId" clId="{3FCDBBB6-3BA0-4B4E-B63E-37DDE29B537F}" dt="2023-02-09T20:45:36.507" v="49" actId="700"/>
          <ac:spMkLst>
            <pc:docMk/>
            <pc:sldMk cId="3990937003" sldId="1832"/>
            <ac:spMk id="2" creationId="{76190BBA-8B41-B69E-1A88-E4FAA80BDD39}"/>
          </ac:spMkLst>
        </pc:spChg>
        <pc:picChg chg="del">
          <ac:chgData name="Anders Gärdeborn" userId="5a5c02333dfc4f99" providerId="LiveId" clId="{3FCDBBB6-3BA0-4B4E-B63E-37DDE29B537F}" dt="2023-02-09T20:45:03.751" v="43" actId="478"/>
          <ac:picMkLst>
            <pc:docMk/>
            <pc:sldMk cId="3990937003" sldId="1832"/>
            <ac:picMk id="14" creationId="{6715A35D-F9B1-0101-867B-28B685AC9C2F}"/>
          </ac:picMkLst>
        </pc:picChg>
      </pc:sldChg>
      <pc:sldChg chg="delSp modSp add mod modClrScheme delAnim chgLayout">
        <pc:chgData name="Anders Gärdeborn" userId="5a5c02333dfc4f99" providerId="LiveId" clId="{3FCDBBB6-3BA0-4B4E-B63E-37DDE29B537F}" dt="2023-02-09T20:45:36.507" v="49" actId="700"/>
        <pc:sldMkLst>
          <pc:docMk/>
          <pc:sldMk cId="1217071077" sldId="1833"/>
        </pc:sldMkLst>
        <pc:spChg chg="mod ord">
          <ac:chgData name="Anders Gärdeborn" userId="5a5c02333dfc4f99" providerId="LiveId" clId="{3FCDBBB6-3BA0-4B4E-B63E-37DDE29B537F}" dt="2023-02-09T20:45:36.507" v="49" actId="700"/>
          <ac:spMkLst>
            <pc:docMk/>
            <pc:sldMk cId="1217071077" sldId="1833"/>
            <ac:spMk id="2" creationId="{76190BBA-8B41-B69E-1A88-E4FAA80BDD39}"/>
          </ac:spMkLst>
        </pc:spChg>
        <pc:picChg chg="del">
          <ac:chgData name="Anders Gärdeborn" userId="5a5c02333dfc4f99" providerId="LiveId" clId="{3FCDBBB6-3BA0-4B4E-B63E-37DDE29B537F}" dt="2023-02-09T20:45:19.302" v="47" actId="478"/>
          <ac:picMkLst>
            <pc:docMk/>
            <pc:sldMk cId="1217071077" sldId="1833"/>
            <ac:picMk id="31" creationId="{9F6DDF7C-B15D-E898-D770-3A8DAB3457BE}"/>
          </ac:picMkLst>
        </pc:picChg>
      </pc:sldChg>
      <pc:sldChg chg="delSp modSp add mod modClrScheme delAnim chgLayout">
        <pc:chgData name="Anders Gärdeborn" userId="5a5c02333dfc4f99" providerId="LiveId" clId="{3FCDBBB6-3BA0-4B4E-B63E-37DDE29B537F}" dt="2023-02-09T20:45:36.507" v="49" actId="700"/>
        <pc:sldMkLst>
          <pc:docMk/>
          <pc:sldMk cId="3085822970" sldId="1836"/>
        </pc:sldMkLst>
        <pc:spChg chg="mod ord">
          <ac:chgData name="Anders Gärdeborn" userId="5a5c02333dfc4f99" providerId="LiveId" clId="{3FCDBBB6-3BA0-4B4E-B63E-37DDE29B537F}" dt="2023-02-09T20:45:36.507" v="49" actId="700"/>
          <ac:spMkLst>
            <pc:docMk/>
            <pc:sldMk cId="3085822970" sldId="1836"/>
            <ac:spMk id="2" creationId="{76190BBA-8B41-B69E-1A88-E4FAA80BDD39}"/>
          </ac:spMkLst>
        </pc:spChg>
        <pc:picChg chg="del">
          <ac:chgData name="Anders Gärdeborn" userId="5a5c02333dfc4f99" providerId="LiveId" clId="{3FCDBBB6-3BA0-4B4E-B63E-37DDE29B537F}" dt="2023-02-09T20:45:15.958" v="46" actId="478"/>
          <ac:picMkLst>
            <pc:docMk/>
            <pc:sldMk cId="3085822970" sldId="1836"/>
            <ac:picMk id="11" creationId="{4A971CF8-5C6D-E7ED-2850-EF9F0C50EF91}"/>
          </ac:picMkLst>
        </pc:picChg>
      </pc:sldChg>
      <pc:sldChg chg="modSp add mod modClrScheme chgLayout">
        <pc:chgData name="Anders Gärdeborn" userId="5a5c02333dfc4f99" providerId="LiveId" clId="{3FCDBBB6-3BA0-4B4E-B63E-37DDE29B537F}" dt="2023-02-23T21:07:47.939" v="52" actId="700"/>
        <pc:sldMkLst>
          <pc:docMk/>
          <pc:sldMk cId="4221531913" sldId="1839"/>
        </pc:sldMkLst>
        <pc:spChg chg="mod ord">
          <ac:chgData name="Anders Gärdeborn" userId="5a5c02333dfc4f99" providerId="LiveId" clId="{3FCDBBB6-3BA0-4B4E-B63E-37DDE29B537F}" dt="2023-02-23T21:07:47.939" v="52" actId="700"/>
          <ac:spMkLst>
            <pc:docMk/>
            <pc:sldMk cId="4221531913" sldId="1839"/>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177684246" sldId="1840"/>
        </pc:sldMkLst>
        <pc:spChg chg="mod ord">
          <ac:chgData name="Anders Gärdeborn" userId="5a5c02333dfc4f99" providerId="LiveId" clId="{3FCDBBB6-3BA0-4B4E-B63E-37DDE29B537F}" dt="2023-02-23T21:07:47.939" v="52" actId="700"/>
          <ac:spMkLst>
            <pc:docMk/>
            <pc:sldMk cId="177684246" sldId="1840"/>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3990940323" sldId="1844"/>
        </pc:sldMkLst>
        <pc:spChg chg="mod ord">
          <ac:chgData name="Anders Gärdeborn" userId="5a5c02333dfc4f99" providerId="LiveId" clId="{3FCDBBB6-3BA0-4B4E-B63E-37DDE29B537F}" dt="2023-02-23T21:07:47.939" v="52" actId="700"/>
          <ac:spMkLst>
            <pc:docMk/>
            <pc:sldMk cId="3990940323" sldId="1844"/>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2485909441" sldId="1847"/>
        </pc:sldMkLst>
        <pc:spChg chg="mod ord">
          <ac:chgData name="Anders Gärdeborn" userId="5a5c02333dfc4f99" providerId="LiveId" clId="{3FCDBBB6-3BA0-4B4E-B63E-37DDE29B537F}" dt="2023-02-23T21:07:47.939" v="52" actId="700"/>
          <ac:spMkLst>
            <pc:docMk/>
            <pc:sldMk cId="2485909441" sldId="1847"/>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2399859708" sldId="1848"/>
        </pc:sldMkLst>
        <pc:spChg chg="mod ord">
          <ac:chgData name="Anders Gärdeborn" userId="5a5c02333dfc4f99" providerId="LiveId" clId="{3FCDBBB6-3BA0-4B4E-B63E-37DDE29B537F}" dt="2023-02-23T21:07:47.939" v="52" actId="700"/>
          <ac:spMkLst>
            <pc:docMk/>
            <pc:sldMk cId="2399859708" sldId="1848"/>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457579653" sldId="1849"/>
        </pc:sldMkLst>
        <pc:spChg chg="mod ord">
          <ac:chgData name="Anders Gärdeborn" userId="5a5c02333dfc4f99" providerId="LiveId" clId="{3FCDBBB6-3BA0-4B4E-B63E-37DDE29B537F}" dt="2023-02-23T21:07:47.939" v="52" actId="700"/>
          <ac:spMkLst>
            <pc:docMk/>
            <pc:sldMk cId="457579653" sldId="1849"/>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3211486087" sldId="1850"/>
        </pc:sldMkLst>
        <pc:spChg chg="mod ord">
          <ac:chgData name="Anders Gärdeborn" userId="5a5c02333dfc4f99" providerId="LiveId" clId="{3FCDBBB6-3BA0-4B4E-B63E-37DDE29B537F}" dt="2023-02-23T21:07:47.939" v="52" actId="700"/>
          <ac:spMkLst>
            <pc:docMk/>
            <pc:sldMk cId="3211486087" sldId="1850"/>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4125564920" sldId="1851"/>
        </pc:sldMkLst>
        <pc:spChg chg="mod ord">
          <ac:chgData name="Anders Gärdeborn" userId="5a5c02333dfc4f99" providerId="LiveId" clId="{3FCDBBB6-3BA0-4B4E-B63E-37DDE29B537F}" dt="2023-02-23T21:07:47.939" v="52" actId="700"/>
          <ac:spMkLst>
            <pc:docMk/>
            <pc:sldMk cId="4125564920" sldId="1851"/>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1749085278" sldId="1852"/>
        </pc:sldMkLst>
        <pc:spChg chg="mod ord">
          <ac:chgData name="Anders Gärdeborn" userId="5a5c02333dfc4f99" providerId="LiveId" clId="{3FCDBBB6-3BA0-4B4E-B63E-37DDE29B537F}" dt="2023-02-23T21:07:47.939" v="52" actId="700"/>
          <ac:spMkLst>
            <pc:docMk/>
            <pc:sldMk cId="1749085278" sldId="1852"/>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3315716818" sldId="1853"/>
        </pc:sldMkLst>
        <pc:spChg chg="mod ord">
          <ac:chgData name="Anders Gärdeborn" userId="5a5c02333dfc4f99" providerId="LiveId" clId="{3FCDBBB6-3BA0-4B4E-B63E-37DDE29B537F}" dt="2023-02-23T21:07:47.939" v="52" actId="700"/>
          <ac:spMkLst>
            <pc:docMk/>
            <pc:sldMk cId="3315716818" sldId="1853"/>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2642199678" sldId="1854"/>
        </pc:sldMkLst>
        <pc:spChg chg="mod ord">
          <ac:chgData name="Anders Gärdeborn" userId="5a5c02333dfc4f99" providerId="LiveId" clId="{3FCDBBB6-3BA0-4B4E-B63E-37DDE29B537F}" dt="2023-02-23T21:07:47.939" v="52" actId="700"/>
          <ac:spMkLst>
            <pc:docMk/>
            <pc:sldMk cId="2642199678" sldId="1854"/>
            <ac:spMk id="2" creationId="{76190BBA-8B41-B69E-1A88-E4FAA80BDD39}"/>
          </ac:spMkLst>
        </pc:spChg>
      </pc:sldChg>
      <pc:sldChg chg="delSp modSp add mod modClrScheme delAnim chgLayout modNotesTx">
        <pc:chgData name="Anders Gärdeborn" userId="5a5c02333dfc4f99" providerId="LiveId" clId="{3FCDBBB6-3BA0-4B4E-B63E-37DDE29B537F}" dt="2023-04-29T17:37:19.935" v="215" actId="20577"/>
        <pc:sldMkLst>
          <pc:docMk/>
          <pc:sldMk cId="3096988962" sldId="1859"/>
        </pc:sldMkLst>
        <pc:spChg chg="mod ord">
          <ac:chgData name="Anders Gärdeborn" userId="5a5c02333dfc4f99" providerId="LiveId" clId="{3FCDBBB6-3BA0-4B4E-B63E-37DDE29B537F}" dt="2023-02-09T20:45:36.507" v="49" actId="700"/>
          <ac:spMkLst>
            <pc:docMk/>
            <pc:sldMk cId="3096988962" sldId="1859"/>
            <ac:spMk id="2" creationId="{76190BBA-8B41-B69E-1A88-E4FAA80BDD39}"/>
          </ac:spMkLst>
        </pc:spChg>
        <pc:picChg chg="del">
          <ac:chgData name="Anders Gärdeborn" userId="5a5c02333dfc4f99" providerId="LiveId" clId="{3FCDBBB6-3BA0-4B4E-B63E-37DDE29B537F}" dt="2023-02-09T20:45:12.755" v="45" actId="478"/>
          <ac:picMkLst>
            <pc:docMk/>
            <pc:sldMk cId="3096988962" sldId="1859"/>
            <ac:picMk id="26" creationId="{6D043D50-C57D-57AB-3F09-B28B7BDBE540}"/>
          </ac:picMkLst>
        </pc:picChg>
      </pc:sldChg>
      <pc:sldChg chg="delSp modSp add del mod modClrScheme delAnim chgLayout">
        <pc:chgData name="Anders Gärdeborn" userId="5a5c02333dfc4f99" providerId="LiveId" clId="{3FCDBBB6-3BA0-4B4E-B63E-37DDE29B537F}" dt="2023-02-09T20:45:56.775" v="50" actId="47"/>
        <pc:sldMkLst>
          <pc:docMk/>
          <pc:sldMk cId="1424329363" sldId="1860"/>
        </pc:sldMkLst>
        <pc:spChg chg="mod ord">
          <ac:chgData name="Anders Gärdeborn" userId="5a5c02333dfc4f99" providerId="LiveId" clId="{3FCDBBB6-3BA0-4B4E-B63E-37DDE29B537F}" dt="2023-02-09T20:45:36.507" v="49" actId="700"/>
          <ac:spMkLst>
            <pc:docMk/>
            <pc:sldMk cId="1424329363" sldId="1860"/>
            <ac:spMk id="2" creationId="{76190BBA-8B41-B69E-1A88-E4FAA80BDD39}"/>
          </ac:spMkLst>
        </pc:spChg>
        <pc:picChg chg="del">
          <ac:chgData name="Anders Gärdeborn" userId="5a5c02333dfc4f99" providerId="LiveId" clId="{3FCDBBB6-3BA0-4B4E-B63E-37DDE29B537F}" dt="2023-02-09T20:45:09.001" v="44" actId="478"/>
          <ac:picMkLst>
            <pc:docMk/>
            <pc:sldMk cId="1424329363" sldId="1860"/>
            <ac:picMk id="25" creationId="{D554EED9-A38C-31FC-FDBC-56D152658975}"/>
          </ac:picMkLst>
        </pc:picChg>
      </pc:sldChg>
      <pc:sldChg chg="delSp modSp add del mod modClrScheme delAnim chgLayout">
        <pc:chgData name="Anders Gärdeborn" userId="5a5c02333dfc4f99" providerId="LiveId" clId="{3FCDBBB6-3BA0-4B4E-B63E-37DDE29B537F}" dt="2023-03-09T17:02:12.821" v="82" actId="700"/>
        <pc:sldMkLst>
          <pc:docMk/>
          <pc:sldMk cId="2894864772" sldId="1861"/>
        </pc:sldMkLst>
        <pc:spChg chg="mod ord">
          <ac:chgData name="Anders Gärdeborn" userId="5a5c02333dfc4f99" providerId="LiveId" clId="{3FCDBBB6-3BA0-4B4E-B63E-37DDE29B537F}" dt="2023-03-09T17:02:12.821" v="82" actId="700"/>
          <ac:spMkLst>
            <pc:docMk/>
            <pc:sldMk cId="2894864772" sldId="1861"/>
            <ac:spMk id="2" creationId="{76190BBA-8B41-B69E-1A88-E4FAA80BDD39}"/>
          </ac:spMkLst>
        </pc:spChg>
        <pc:spChg chg="del">
          <ac:chgData name="Anders Gärdeborn" userId="5a5c02333dfc4f99" providerId="LiveId" clId="{3FCDBBB6-3BA0-4B4E-B63E-37DDE29B537F}" dt="2023-03-09T08:18:02.017" v="62" actId="478"/>
          <ac:spMkLst>
            <pc:docMk/>
            <pc:sldMk cId="2894864772" sldId="1861"/>
            <ac:spMk id="66" creationId="{6950203B-F831-6E96-92B1-5DA4C48EF857}"/>
          </ac:spMkLst>
        </pc:spChg>
        <pc:picChg chg="del">
          <ac:chgData name="Anders Gärdeborn" userId="5a5c02333dfc4f99" providerId="LiveId" clId="{3FCDBBB6-3BA0-4B4E-B63E-37DDE29B537F}" dt="2023-03-09T17:01:58.664" v="79" actId="478"/>
          <ac:picMkLst>
            <pc:docMk/>
            <pc:sldMk cId="2894864772" sldId="1861"/>
            <ac:picMk id="63" creationId="{68800A11-8962-C50A-C2CB-1E488CA17F38}"/>
          </ac:picMkLst>
        </pc:picChg>
      </pc:sldChg>
      <pc:sldChg chg="delSp modSp add del mod modClrScheme delAnim chgLayout">
        <pc:chgData name="Anders Gärdeborn" userId="5a5c02333dfc4f99" providerId="LiveId" clId="{3FCDBBB6-3BA0-4B4E-B63E-37DDE29B537F}" dt="2023-03-09T17:02:12.821" v="82" actId="700"/>
        <pc:sldMkLst>
          <pc:docMk/>
          <pc:sldMk cId="4185792438" sldId="1862"/>
        </pc:sldMkLst>
        <pc:spChg chg="mod ord">
          <ac:chgData name="Anders Gärdeborn" userId="5a5c02333dfc4f99" providerId="LiveId" clId="{3FCDBBB6-3BA0-4B4E-B63E-37DDE29B537F}" dt="2023-03-09T17:02:12.821" v="82" actId="700"/>
          <ac:spMkLst>
            <pc:docMk/>
            <pc:sldMk cId="4185792438" sldId="1862"/>
            <ac:spMk id="2" creationId="{76190BBA-8B41-B69E-1A88-E4FAA80BDD39}"/>
          </ac:spMkLst>
        </pc:spChg>
        <pc:spChg chg="del">
          <ac:chgData name="Anders Gärdeborn" userId="5a5c02333dfc4f99" providerId="LiveId" clId="{3FCDBBB6-3BA0-4B4E-B63E-37DDE29B537F}" dt="2023-03-09T08:17:50.205" v="59" actId="478"/>
          <ac:spMkLst>
            <pc:docMk/>
            <pc:sldMk cId="4185792438" sldId="1862"/>
            <ac:spMk id="66" creationId="{6950203B-F831-6E96-92B1-5DA4C48EF857}"/>
          </ac:spMkLst>
        </pc:spChg>
        <pc:picChg chg="del">
          <ac:chgData name="Anders Gärdeborn" userId="5a5c02333dfc4f99" providerId="LiveId" clId="{3FCDBBB6-3BA0-4B4E-B63E-37DDE29B537F}" dt="2023-03-09T17:01:41.187" v="74" actId="478"/>
          <ac:picMkLst>
            <pc:docMk/>
            <pc:sldMk cId="4185792438" sldId="1862"/>
            <ac:picMk id="21" creationId="{1135D528-F81E-859D-2DEA-EA189838CF73}"/>
          </ac:picMkLst>
        </pc:picChg>
      </pc:sldChg>
      <pc:sldChg chg="delSp modSp add del mod modClrScheme delAnim chgLayout">
        <pc:chgData name="Anders Gärdeborn" userId="5a5c02333dfc4f99" providerId="LiveId" clId="{3FCDBBB6-3BA0-4B4E-B63E-37DDE29B537F}" dt="2023-03-09T17:02:12.821" v="82" actId="700"/>
        <pc:sldMkLst>
          <pc:docMk/>
          <pc:sldMk cId="643282968" sldId="1867"/>
        </pc:sldMkLst>
        <pc:spChg chg="mod ord">
          <ac:chgData name="Anders Gärdeborn" userId="5a5c02333dfc4f99" providerId="LiveId" clId="{3FCDBBB6-3BA0-4B4E-B63E-37DDE29B537F}" dt="2023-03-09T17:02:12.821" v="82" actId="700"/>
          <ac:spMkLst>
            <pc:docMk/>
            <pc:sldMk cId="643282968" sldId="1867"/>
            <ac:spMk id="2" creationId="{76190BBA-8B41-B69E-1A88-E4FAA80BDD39}"/>
          </ac:spMkLst>
        </pc:spChg>
        <pc:spChg chg="mod">
          <ac:chgData name="Anders Gärdeborn" userId="5a5c02333dfc4f99" providerId="LiveId" clId="{3FCDBBB6-3BA0-4B4E-B63E-37DDE29B537F}" dt="2023-03-09T08:18:55.579" v="70" actId="179"/>
          <ac:spMkLst>
            <pc:docMk/>
            <pc:sldMk cId="643282968" sldId="1867"/>
            <ac:spMk id="5" creationId="{9632D781-7CF2-36E7-13EA-28C38AFDE74C}"/>
          </ac:spMkLst>
        </pc:spChg>
        <pc:spChg chg="del">
          <ac:chgData name="Anders Gärdeborn" userId="5a5c02333dfc4f99" providerId="LiveId" clId="{3FCDBBB6-3BA0-4B4E-B63E-37DDE29B537F}" dt="2023-03-09T08:18:05.551" v="63" actId="478"/>
          <ac:spMkLst>
            <pc:docMk/>
            <pc:sldMk cId="643282968" sldId="1867"/>
            <ac:spMk id="66" creationId="{6950203B-F831-6E96-92B1-5DA4C48EF857}"/>
          </ac:spMkLst>
        </pc:spChg>
        <pc:picChg chg="del">
          <ac:chgData name="Anders Gärdeborn" userId="5a5c02333dfc4f99" providerId="LiveId" clId="{3FCDBBB6-3BA0-4B4E-B63E-37DDE29B537F}" dt="2023-03-09T17:01:55.497" v="78" actId="478"/>
          <ac:picMkLst>
            <pc:docMk/>
            <pc:sldMk cId="643282968" sldId="1867"/>
            <ac:picMk id="39" creationId="{6107500A-2BBB-DE55-3B0B-E5C674113D64}"/>
          </ac:picMkLst>
        </pc:picChg>
      </pc:sldChg>
      <pc:sldChg chg="delSp modSp add del mod modClrScheme delAnim chgLayout">
        <pc:chgData name="Anders Gärdeborn" userId="5a5c02333dfc4f99" providerId="LiveId" clId="{3FCDBBB6-3BA0-4B4E-B63E-37DDE29B537F}" dt="2023-03-09T17:02:12.821" v="82" actId="700"/>
        <pc:sldMkLst>
          <pc:docMk/>
          <pc:sldMk cId="761279585" sldId="1868"/>
        </pc:sldMkLst>
        <pc:spChg chg="mod ord">
          <ac:chgData name="Anders Gärdeborn" userId="5a5c02333dfc4f99" providerId="LiveId" clId="{3FCDBBB6-3BA0-4B4E-B63E-37DDE29B537F}" dt="2023-03-09T17:02:12.821" v="82" actId="700"/>
          <ac:spMkLst>
            <pc:docMk/>
            <pc:sldMk cId="761279585" sldId="1868"/>
            <ac:spMk id="2" creationId="{76190BBA-8B41-B69E-1A88-E4FAA80BDD39}"/>
          </ac:spMkLst>
        </pc:spChg>
        <pc:spChg chg="del">
          <ac:chgData name="Anders Gärdeborn" userId="5a5c02333dfc4f99" providerId="LiveId" clId="{3FCDBBB6-3BA0-4B4E-B63E-37DDE29B537F}" dt="2023-03-09T08:18:08.909" v="64" actId="478"/>
          <ac:spMkLst>
            <pc:docMk/>
            <pc:sldMk cId="761279585" sldId="1868"/>
            <ac:spMk id="66" creationId="{6950203B-F831-6E96-92B1-5DA4C48EF857}"/>
          </ac:spMkLst>
        </pc:spChg>
        <pc:picChg chg="del">
          <ac:chgData name="Anders Gärdeborn" userId="5a5c02333dfc4f99" providerId="LiveId" clId="{3FCDBBB6-3BA0-4B4E-B63E-37DDE29B537F}" dt="2023-03-09T17:02:01.873" v="80" actId="478"/>
          <ac:picMkLst>
            <pc:docMk/>
            <pc:sldMk cId="761279585" sldId="1868"/>
            <ac:picMk id="11" creationId="{61883DDD-B2DF-30F9-83D2-E02FE8BAD789}"/>
          </ac:picMkLst>
        </pc:picChg>
      </pc:sldChg>
      <pc:sldChg chg="delSp modSp add del mod modClrScheme delAnim chgLayout">
        <pc:chgData name="Anders Gärdeborn" userId="5a5c02333dfc4f99" providerId="LiveId" clId="{3FCDBBB6-3BA0-4B4E-B63E-37DDE29B537F}" dt="2023-03-09T17:02:12.821" v="82" actId="700"/>
        <pc:sldMkLst>
          <pc:docMk/>
          <pc:sldMk cId="1754100497" sldId="1872"/>
        </pc:sldMkLst>
        <pc:spChg chg="mod ord">
          <ac:chgData name="Anders Gärdeborn" userId="5a5c02333dfc4f99" providerId="LiveId" clId="{3FCDBBB6-3BA0-4B4E-B63E-37DDE29B537F}" dt="2023-03-09T17:02:12.821" v="82" actId="700"/>
          <ac:spMkLst>
            <pc:docMk/>
            <pc:sldMk cId="1754100497" sldId="1872"/>
            <ac:spMk id="2" creationId="{76190BBA-8B41-B69E-1A88-E4FAA80BDD39}"/>
          </ac:spMkLst>
        </pc:spChg>
        <pc:picChg chg="del">
          <ac:chgData name="Anders Gärdeborn" userId="5a5c02333dfc4f99" providerId="LiveId" clId="{3FCDBBB6-3BA0-4B4E-B63E-37DDE29B537F}" dt="2023-03-09T17:01:44.640" v="75" actId="478"/>
          <ac:picMkLst>
            <pc:docMk/>
            <pc:sldMk cId="1754100497" sldId="1872"/>
            <ac:picMk id="23" creationId="{9248C67F-25A8-02A3-9064-99BB966C85E3}"/>
          </ac:picMkLst>
        </pc:picChg>
      </pc:sldChg>
      <pc:sldChg chg="delSp modSp add del mod modClrScheme delAnim chgLayout">
        <pc:chgData name="Anders Gärdeborn" userId="5a5c02333dfc4f99" providerId="LiveId" clId="{3FCDBBB6-3BA0-4B4E-B63E-37DDE29B537F}" dt="2023-03-15T12:51:31.817" v="88" actId="20577"/>
        <pc:sldMkLst>
          <pc:docMk/>
          <pc:sldMk cId="2531286085" sldId="1873"/>
        </pc:sldMkLst>
        <pc:spChg chg="mod ord">
          <ac:chgData name="Anders Gärdeborn" userId="5a5c02333dfc4f99" providerId="LiveId" clId="{3FCDBBB6-3BA0-4B4E-B63E-37DDE29B537F}" dt="2023-03-09T17:02:12.821" v="82" actId="700"/>
          <ac:spMkLst>
            <pc:docMk/>
            <pc:sldMk cId="2531286085" sldId="1873"/>
            <ac:spMk id="2" creationId="{76190BBA-8B41-B69E-1A88-E4FAA80BDD39}"/>
          </ac:spMkLst>
        </pc:spChg>
        <pc:spChg chg="mod">
          <ac:chgData name="Anders Gärdeborn" userId="5a5c02333dfc4f99" providerId="LiveId" clId="{3FCDBBB6-3BA0-4B4E-B63E-37DDE29B537F}" dt="2023-03-15T12:51:31.817" v="88" actId="20577"/>
          <ac:spMkLst>
            <pc:docMk/>
            <pc:sldMk cId="2531286085" sldId="1873"/>
            <ac:spMk id="3" creationId="{43EFE440-F89A-BC0B-2C8A-FB6F5A1666F3}"/>
          </ac:spMkLst>
        </pc:spChg>
        <pc:spChg chg="del">
          <ac:chgData name="Anders Gärdeborn" userId="5a5c02333dfc4f99" providerId="LiveId" clId="{3FCDBBB6-3BA0-4B4E-B63E-37DDE29B537F}" dt="2023-03-09T08:17:55.338" v="60" actId="478"/>
          <ac:spMkLst>
            <pc:docMk/>
            <pc:sldMk cId="2531286085" sldId="1873"/>
            <ac:spMk id="66" creationId="{6950203B-F831-6E96-92B1-5DA4C48EF857}"/>
          </ac:spMkLst>
        </pc:spChg>
        <pc:picChg chg="del">
          <ac:chgData name="Anders Gärdeborn" userId="5a5c02333dfc4f99" providerId="LiveId" clId="{3FCDBBB6-3BA0-4B4E-B63E-37DDE29B537F}" dt="2023-03-09T17:01:51.619" v="77" actId="478"/>
          <ac:picMkLst>
            <pc:docMk/>
            <pc:sldMk cId="2531286085" sldId="1873"/>
            <ac:picMk id="47" creationId="{79263B05-0E47-D89C-5941-E5415F43AD61}"/>
          </ac:picMkLst>
        </pc:picChg>
      </pc:sldChg>
      <pc:sldChg chg="modSp add mod modClrScheme chgLayout">
        <pc:chgData name="Anders Gärdeborn" userId="5a5c02333dfc4f99" providerId="LiveId" clId="{3FCDBBB6-3BA0-4B4E-B63E-37DDE29B537F}" dt="2023-03-23T17:50:33.535" v="94" actId="700"/>
        <pc:sldMkLst>
          <pc:docMk/>
          <pc:sldMk cId="2342859031" sldId="1878"/>
        </pc:sldMkLst>
        <pc:spChg chg="mod ord">
          <ac:chgData name="Anders Gärdeborn" userId="5a5c02333dfc4f99" providerId="LiveId" clId="{3FCDBBB6-3BA0-4B4E-B63E-37DDE29B537F}" dt="2023-03-23T17:50:33.535" v="94" actId="700"/>
          <ac:spMkLst>
            <pc:docMk/>
            <pc:sldMk cId="2342859031" sldId="1878"/>
            <ac:spMk id="2" creationId="{76190BBA-8B41-B69E-1A88-E4FAA80BDD39}"/>
          </ac:spMkLst>
        </pc:spChg>
      </pc:sldChg>
      <pc:sldChg chg="modSp add mod modClrScheme chgLayout">
        <pc:chgData name="Anders Gärdeborn" userId="5a5c02333dfc4f99" providerId="LiveId" clId="{3FCDBBB6-3BA0-4B4E-B63E-37DDE29B537F}" dt="2023-02-23T21:07:47.939" v="52" actId="700"/>
        <pc:sldMkLst>
          <pc:docMk/>
          <pc:sldMk cId="1253046166" sldId="1879"/>
        </pc:sldMkLst>
        <pc:spChg chg="mod ord">
          <ac:chgData name="Anders Gärdeborn" userId="5a5c02333dfc4f99" providerId="LiveId" clId="{3FCDBBB6-3BA0-4B4E-B63E-37DDE29B537F}" dt="2023-02-23T21:07:47.939" v="52" actId="700"/>
          <ac:spMkLst>
            <pc:docMk/>
            <pc:sldMk cId="1253046166" sldId="1879"/>
            <ac:spMk id="2" creationId="{76190BBA-8B41-B69E-1A88-E4FAA80BDD39}"/>
          </ac:spMkLst>
        </pc:spChg>
      </pc:sldChg>
      <pc:sldChg chg="modSp add mod modClrScheme chgLayout">
        <pc:chgData name="Anders Gärdeborn" userId="5a5c02333dfc4f99" providerId="LiveId" clId="{3FCDBBB6-3BA0-4B4E-B63E-37DDE29B537F}" dt="2023-03-23T17:50:33.535" v="94" actId="700"/>
        <pc:sldMkLst>
          <pc:docMk/>
          <pc:sldMk cId="621707727" sldId="1880"/>
        </pc:sldMkLst>
        <pc:spChg chg="mod ord">
          <ac:chgData name="Anders Gärdeborn" userId="5a5c02333dfc4f99" providerId="LiveId" clId="{3FCDBBB6-3BA0-4B4E-B63E-37DDE29B537F}" dt="2023-03-23T17:50:33.535" v="94" actId="700"/>
          <ac:spMkLst>
            <pc:docMk/>
            <pc:sldMk cId="621707727" sldId="1880"/>
            <ac:spMk id="2" creationId="{76190BBA-8B41-B69E-1A88-E4FAA80BDD39}"/>
          </ac:spMkLst>
        </pc:spChg>
      </pc:sldChg>
      <pc:sldChg chg="modSp add mod modClrScheme chgLayout">
        <pc:chgData name="Anders Gärdeborn" userId="5a5c02333dfc4f99" providerId="LiveId" clId="{3FCDBBB6-3BA0-4B4E-B63E-37DDE29B537F}" dt="2023-03-23T17:50:33.535" v="94" actId="700"/>
        <pc:sldMkLst>
          <pc:docMk/>
          <pc:sldMk cId="98039545" sldId="1881"/>
        </pc:sldMkLst>
        <pc:spChg chg="mod ord">
          <ac:chgData name="Anders Gärdeborn" userId="5a5c02333dfc4f99" providerId="LiveId" clId="{3FCDBBB6-3BA0-4B4E-B63E-37DDE29B537F}" dt="2023-03-23T17:50:33.535" v="94" actId="700"/>
          <ac:spMkLst>
            <pc:docMk/>
            <pc:sldMk cId="98039545" sldId="1881"/>
            <ac:spMk id="2" creationId="{76190BBA-8B41-B69E-1A88-E4FAA80BDD39}"/>
          </ac:spMkLst>
        </pc:spChg>
      </pc:sldChg>
      <pc:sldChg chg="modSp add mod modClrScheme chgLayout">
        <pc:chgData name="Anders Gärdeborn" userId="5a5c02333dfc4f99" providerId="LiveId" clId="{3FCDBBB6-3BA0-4B4E-B63E-37DDE29B537F}" dt="2023-03-23T17:50:33.535" v="94" actId="700"/>
        <pc:sldMkLst>
          <pc:docMk/>
          <pc:sldMk cId="252821815" sldId="1882"/>
        </pc:sldMkLst>
        <pc:spChg chg="mod ord">
          <ac:chgData name="Anders Gärdeborn" userId="5a5c02333dfc4f99" providerId="LiveId" clId="{3FCDBBB6-3BA0-4B4E-B63E-37DDE29B537F}" dt="2023-03-23T17:50:33.535" v="94" actId="700"/>
          <ac:spMkLst>
            <pc:docMk/>
            <pc:sldMk cId="252821815" sldId="1882"/>
            <ac:spMk id="2" creationId="{76190BBA-8B41-B69E-1A88-E4FAA80BDD39}"/>
          </ac:spMkLst>
        </pc:spChg>
      </pc:sldChg>
      <pc:sldChg chg="modSp add mod modClrScheme chgLayout">
        <pc:chgData name="Anders Gärdeborn" userId="5a5c02333dfc4f99" providerId="LiveId" clId="{3FCDBBB6-3BA0-4B4E-B63E-37DDE29B537F}" dt="2023-03-23T17:50:33.535" v="94" actId="700"/>
        <pc:sldMkLst>
          <pc:docMk/>
          <pc:sldMk cId="650741775" sldId="1883"/>
        </pc:sldMkLst>
        <pc:spChg chg="mod ord">
          <ac:chgData name="Anders Gärdeborn" userId="5a5c02333dfc4f99" providerId="LiveId" clId="{3FCDBBB6-3BA0-4B4E-B63E-37DDE29B537F}" dt="2023-03-23T17:50:33.535" v="94" actId="700"/>
          <ac:spMkLst>
            <pc:docMk/>
            <pc:sldMk cId="650741775" sldId="1883"/>
            <ac:spMk id="2" creationId="{76190BBA-8B41-B69E-1A88-E4FAA80BDD39}"/>
          </ac:spMkLst>
        </pc:spChg>
      </pc:sldChg>
      <pc:sldChg chg="modSp add mod modClrScheme chgLayout">
        <pc:chgData name="Anders Gärdeborn" userId="5a5c02333dfc4f99" providerId="LiveId" clId="{3FCDBBB6-3BA0-4B4E-B63E-37DDE29B537F}" dt="2023-03-23T17:50:33.535" v="94" actId="700"/>
        <pc:sldMkLst>
          <pc:docMk/>
          <pc:sldMk cId="3012949969" sldId="1884"/>
        </pc:sldMkLst>
        <pc:spChg chg="mod ord">
          <ac:chgData name="Anders Gärdeborn" userId="5a5c02333dfc4f99" providerId="LiveId" clId="{3FCDBBB6-3BA0-4B4E-B63E-37DDE29B537F}" dt="2023-03-23T17:50:33.535" v="94" actId="700"/>
          <ac:spMkLst>
            <pc:docMk/>
            <pc:sldMk cId="3012949969" sldId="1884"/>
            <ac:spMk id="2" creationId="{76190BBA-8B41-B69E-1A88-E4FAA80BDD39}"/>
          </ac:spMkLst>
        </pc:spChg>
      </pc:sldChg>
      <pc:sldChg chg="delSp modSp add mod modClrScheme delAnim chgLayout">
        <pc:chgData name="Anders Gärdeborn" userId="5a5c02333dfc4f99" providerId="LiveId" clId="{3FCDBBB6-3BA0-4B4E-B63E-37DDE29B537F}" dt="2023-04-07T10:17:18.593" v="114" actId="478"/>
        <pc:sldMkLst>
          <pc:docMk/>
          <pc:sldMk cId="3020426613" sldId="1886"/>
        </pc:sldMkLst>
        <pc:spChg chg="mod ord">
          <ac:chgData name="Anders Gärdeborn" userId="5a5c02333dfc4f99" providerId="LiveId" clId="{3FCDBBB6-3BA0-4B4E-B63E-37DDE29B537F}" dt="2023-04-07T10:17:08.884" v="112" actId="700"/>
          <ac:spMkLst>
            <pc:docMk/>
            <pc:sldMk cId="3020426613" sldId="1886"/>
            <ac:spMk id="2" creationId="{76190BBA-8B41-B69E-1A88-E4FAA80BDD39}"/>
          </ac:spMkLst>
        </pc:spChg>
        <pc:picChg chg="del">
          <ac:chgData name="Anders Gärdeborn" userId="5a5c02333dfc4f99" providerId="LiveId" clId="{3FCDBBB6-3BA0-4B4E-B63E-37DDE29B537F}" dt="2023-04-07T10:17:18.593" v="114" actId="478"/>
          <ac:picMkLst>
            <pc:docMk/>
            <pc:sldMk cId="3020426613" sldId="1886"/>
            <ac:picMk id="4" creationId="{FB4D6ADE-2A68-8964-9B0A-D94CD932525A}"/>
          </ac:picMkLst>
        </pc:picChg>
      </pc:sldChg>
      <pc:sldChg chg="delSp modSp add mod modClrScheme delAnim chgLayout">
        <pc:chgData name="Anders Gärdeborn" userId="5a5c02333dfc4f99" providerId="LiveId" clId="{3FCDBBB6-3BA0-4B4E-B63E-37DDE29B537F}" dt="2023-04-07T10:17:25.796" v="116" actId="478"/>
        <pc:sldMkLst>
          <pc:docMk/>
          <pc:sldMk cId="435280346" sldId="1887"/>
        </pc:sldMkLst>
        <pc:spChg chg="mod ord">
          <ac:chgData name="Anders Gärdeborn" userId="5a5c02333dfc4f99" providerId="LiveId" clId="{3FCDBBB6-3BA0-4B4E-B63E-37DDE29B537F}" dt="2023-04-07T10:17:08.884" v="112" actId="700"/>
          <ac:spMkLst>
            <pc:docMk/>
            <pc:sldMk cId="435280346" sldId="1887"/>
            <ac:spMk id="2" creationId="{76190BBA-8B41-B69E-1A88-E4FAA80BDD39}"/>
          </ac:spMkLst>
        </pc:spChg>
        <pc:picChg chg="del">
          <ac:chgData name="Anders Gärdeborn" userId="5a5c02333dfc4f99" providerId="LiveId" clId="{3FCDBBB6-3BA0-4B4E-B63E-37DDE29B537F}" dt="2023-04-07T10:17:25.796" v="116" actId="478"/>
          <ac:picMkLst>
            <pc:docMk/>
            <pc:sldMk cId="435280346" sldId="1887"/>
            <ac:picMk id="25" creationId="{A99CAE71-42E2-169E-488E-24DC39FDC083}"/>
          </ac:picMkLst>
        </pc:picChg>
      </pc:sldChg>
      <pc:sldChg chg="delSp modSp add del mod modClrScheme delAnim chgLayout">
        <pc:chgData name="Anders Gärdeborn" userId="5a5c02333dfc4f99" providerId="LiveId" clId="{3FCDBBB6-3BA0-4B4E-B63E-37DDE29B537F}" dt="2023-03-15T12:51:45.898" v="91" actId="20577"/>
        <pc:sldMkLst>
          <pc:docMk/>
          <pc:sldMk cId="2090739931" sldId="1888"/>
        </pc:sldMkLst>
        <pc:spChg chg="mod ord">
          <ac:chgData name="Anders Gärdeborn" userId="5a5c02333dfc4f99" providerId="LiveId" clId="{3FCDBBB6-3BA0-4B4E-B63E-37DDE29B537F}" dt="2023-03-09T17:02:12.821" v="82" actId="700"/>
          <ac:spMkLst>
            <pc:docMk/>
            <pc:sldMk cId="2090739931" sldId="1888"/>
            <ac:spMk id="2" creationId="{76190BBA-8B41-B69E-1A88-E4FAA80BDD39}"/>
          </ac:spMkLst>
        </pc:spChg>
        <pc:spChg chg="mod">
          <ac:chgData name="Anders Gärdeborn" userId="5a5c02333dfc4f99" providerId="LiveId" clId="{3FCDBBB6-3BA0-4B4E-B63E-37DDE29B537F}" dt="2023-03-15T12:51:45.898" v="91" actId="20577"/>
          <ac:spMkLst>
            <pc:docMk/>
            <pc:sldMk cId="2090739931" sldId="1888"/>
            <ac:spMk id="7" creationId="{DF98508C-9440-D9DD-91F9-C0DFFBD90F85}"/>
          </ac:spMkLst>
        </pc:spChg>
        <pc:spChg chg="del">
          <ac:chgData name="Anders Gärdeborn" userId="5a5c02333dfc4f99" providerId="LiveId" clId="{3FCDBBB6-3BA0-4B4E-B63E-37DDE29B537F}" dt="2023-03-09T08:17:58.949" v="61" actId="478"/>
          <ac:spMkLst>
            <pc:docMk/>
            <pc:sldMk cId="2090739931" sldId="1888"/>
            <ac:spMk id="66" creationId="{6950203B-F831-6E96-92B1-5DA4C48EF857}"/>
          </ac:spMkLst>
        </pc:spChg>
        <pc:picChg chg="del">
          <ac:chgData name="Anders Gärdeborn" userId="5a5c02333dfc4f99" providerId="LiveId" clId="{3FCDBBB6-3BA0-4B4E-B63E-37DDE29B537F}" dt="2023-03-09T17:01:48.177" v="76" actId="478"/>
          <ac:picMkLst>
            <pc:docMk/>
            <pc:sldMk cId="2090739931" sldId="1888"/>
            <ac:picMk id="19" creationId="{67820BFE-EE06-113E-DBC8-77A6841C2934}"/>
          </ac:picMkLst>
        </pc:picChg>
      </pc:sldChg>
      <pc:sldChg chg="delSp modSp add mod modClrScheme delAnim chgLayout">
        <pc:chgData name="Anders Gärdeborn" userId="5a5c02333dfc4f99" providerId="LiveId" clId="{3FCDBBB6-3BA0-4B4E-B63E-37DDE29B537F}" dt="2023-04-07T10:17:29.540" v="117" actId="478"/>
        <pc:sldMkLst>
          <pc:docMk/>
          <pc:sldMk cId="4105228889" sldId="1889"/>
        </pc:sldMkLst>
        <pc:spChg chg="mod ord">
          <ac:chgData name="Anders Gärdeborn" userId="5a5c02333dfc4f99" providerId="LiveId" clId="{3FCDBBB6-3BA0-4B4E-B63E-37DDE29B537F}" dt="2023-04-07T10:17:08.884" v="112" actId="700"/>
          <ac:spMkLst>
            <pc:docMk/>
            <pc:sldMk cId="4105228889" sldId="1889"/>
            <ac:spMk id="2" creationId="{76190BBA-8B41-B69E-1A88-E4FAA80BDD39}"/>
          </ac:spMkLst>
        </pc:spChg>
        <pc:picChg chg="del">
          <ac:chgData name="Anders Gärdeborn" userId="5a5c02333dfc4f99" providerId="LiveId" clId="{3FCDBBB6-3BA0-4B4E-B63E-37DDE29B537F}" dt="2023-04-07T10:17:29.540" v="117" actId="478"/>
          <ac:picMkLst>
            <pc:docMk/>
            <pc:sldMk cId="4105228889" sldId="1889"/>
            <ac:picMk id="15" creationId="{4DE193CE-6422-715C-AF75-09AC2846C157}"/>
          </ac:picMkLst>
        </pc:picChg>
      </pc:sldChg>
      <pc:sldChg chg="delSp modSp add mod modClrScheme delAnim chgLayout">
        <pc:chgData name="Anders Gärdeborn" userId="5a5c02333dfc4f99" providerId="LiveId" clId="{3FCDBBB6-3BA0-4B4E-B63E-37DDE29B537F}" dt="2023-04-07T10:17:39.784" v="120" actId="478"/>
        <pc:sldMkLst>
          <pc:docMk/>
          <pc:sldMk cId="4027522853" sldId="1890"/>
        </pc:sldMkLst>
        <pc:spChg chg="mod ord">
          <ac:chgData name="Anders Gärdeborn" userId="5a5c02333dfc4f99" providerId="LiveId" clId="{3FCDBBB6-3BA0-4B4E-B63E-37DDE29B537F}" dt="2023-04-07T10:17:08.884" v="112" actId="700"/>
          <ac:spMkLst>
            <pc:docMk/>
            <pc:sldMk cId="4027522853" sldId="1890"/>
            <ac:spMk id="2" creationId="{76190BBA-8B41-B69E-1A88-E4FAA80BDD39}"/>
          </ac:spMkLst>
        </pc:spChg>
        <pc:picChg chg="del">
          <ac:chgData name="Anders Gärdeborn" userId="5a5c02333dfc4f99" providerId="LiveId" clId="{3FCDBBB6-3BA0-4B4E-B63E-37DDE29B537F}" dt="2023-04-07T10:17:39.784" v="120" actId="478"/>
          <ac:picMkLst>
            <pc:docMk/>
            <pc:sldMk cId="4027522853" sldId="1890"/>
            <ac:picMk id="36" creationId="{3D0E8A11-83C8-D0CE-4E3E-AF3527247786}"/>
          </ac:picMkLst>
        </pc:picChg>
      </pc:sldChg>
      <pc:sldChg chg="delSp modSp add mod modClrScheme delAnim chgLayout">
        <pc:chgData name="Anders Gärdeborn" userId="5a5c02333dfc4f99" providerId="LiveId" clId="{3FCDBBB6-3BA0-4B4E-B63E-37DDE29B537F}" dt="2023-04-07T10:17:36.708" v="119" actId="478"/>
        <pc:sldMkLst>
          <pc:docMk/>
          <pc:sldMk cId="2678065440" sldId="1893"/>
        </pc:sldMkLst>
        <pc:spChg chg="mod ord">
          <ac:chgData name="Anders Gärdeborn" userId="5a5c02333dfc4f99" providerId="LiveId" clId="{3FCDBBB6-3BA0-4B4E-B63E-37DDE29B537F}" dt="2023-04-07T10:17:08.884" v="112" actId="700"/>
          <ac:spMkLst>
            <pc:docMk/>
            <pc:sldMk cId="2678065440" sldId="1893"/>
            <ac:spMk id="2" creationId="{76190BBA-8B41-B69E-1A88-E4FAA80BDD39}"/>
          </ac:spMkLst>
        </pc:spChg>
        <pc:picChg chg="del">
          <ac:chgData name="Anders Gärdeborn" userId="5a5c02333dfc4f99" providerId="LiveId" clId="{3FCDBBB6-3BA0-4B4E-B63E-37DDE29B537F}" dt="2023-04-07T10:17:36.708" v="119" actId="478"/>
          <ac:picMkLst>
            <pc:docMk/>
            <pc:sldMk cId="2678065440" sldId="1893"/>
            <ac:picMk id="38" creationId="{6C70BDF8-72FF-F1A1-5A34-FDE7C91FDA5C}"/>
          </ac:picMkLst>
        </pc:picChg>
      </pc:sldChg>
      <pc:sldChg chg="delSp modSp add mod modClrScheme delAnim chgLayout">
        <pc:chgData name="Anders Gärdeborn" userId="5a5c02333dfc4f99" providerId="LiveId" clId="{3FCDBBB6-3BA0-4B4E-B63E-37DDE29B537F}" dt="2023-04-07T10:17:46.815" v="122" actId="478"/>
        <pc:sldMkLst>
          <pc:docMk/>
          <pc:sldMk cId="1865175033" sldId="1894"/>
        </pc:sldMkLst>
        <pc:spChg chg="mod ord">
          <ac:chgData name="Anders Gärdeborn" userId="5a5c02333dfc4f99" providerId="LiveId" clId="{3FCDBBB6-3BA0-4B4E-B63E-37DDE29B537F}" dt="2023-04-07T10:17:08.884" v="112" actId="700"/>
          <ac:spMkLst>
            <pc:docMk/>
            <pc:sldMk cId="1865175033" sldId="1894"/>
            <ac:spMk id="2" creationId="{76190BBA-8B41-B69E-1A88-E4FAA80BDD39}"/>
          </ac:spMkLst>
        </pc:spChg>
        <pc:picChg chg="del">
          <ac:chgData name="Anders Gärdeborn" userId="5a5c02333dfc4f99" providerId="LiveId" clId="{3FCDBBB6-3BA0-4B4E-B63E-37DDE29B537F}" dt="2023-04-07T10:17:46.815" v="122" actId="478"/>
          <ac:picMkLst>
            <pc:docMk/>
            <pc:sldMk cId="1865175033" sldId="1894"/>
            <ac:picMk id="22" creationId="{14BA50D7-86CE-EEAE-C58F-D8AD2E21A2BD}"/>
          </ac:picMkLst>
        </pc:picChg>
      </pc:sldChg>
      <pc:sldChg chg="delSp modSp add del mod modClrScheme chgLayout">
        <pc:chgData name="Anders Gärdeborn" userId="5a5c02333dfc4f99" providerId="LiveId" clId="{3FCDBBB6-3BA0-4B4E-B63E-37DDE29B537F}" dt="2023-03-09T16:51:03.512" v="72" actId="47"/>
        <pc:sldMkLst>
          <pc:docMk/>
          <pc:sldMk cId="2315380911" sldId="1894"/>
        </pc:sldMkLst>
        <pc:spChg chg="mod ord">
          <ac:chgData name="Anders Gärdeborn" userId="5a5c02333dfc4f99" providerId="LiveId" clId="{3FCDBBB6-3BA0-4B4E-B63E-37DDE29B537F}" dt="2023-03-09T08:17:27.596" v="58" actId="700"/>
          <ac:spMkLst>
            <pc:docMk/>
            <pc:sldMk cId="2315380911" sldId="1894"/>
            <ac:spMk id="2" creationId="{76190BBA-8B41-B69E-1A88-E4FAA80BDD39}"/>
          </ac:spMkLst>
        </pc:spChg>
        <pc:spChg chg="del">
          <ac:chgData name="Anders Gärdeborn" userId="5a5c02333dfc4f99" providerId="LiveId" clId="{3FCDBBB6-3BA0-4B4E-B63E-37DDE29B537F}" dt="2023-03-09T08:18:12.253" v="65" actId="478"/>
          <ac:spMkLst>
            <pc:docMk/>
            <pc:sldMk cId="2315380911" sldId="1894"/>
            <ac:spMk id="66" creationId="{6950203B-F831-6E96-92B1-5DA4C48EF857}"/>
          </ac:spMkLst>
        </pc:spChg>
      </pc:sldChg>
      <pc:sldChg chg="delSp modSp add mod modClrScheme delAnim chgLayout">
        <pc:chgData name="Anders Gärdeborn" userId="5a5c02333dfc4f99" providerId="LiveId" clId="{3FCDBBB6-3BA0-4B4E-B63E-37DDE29B537F}" dt="2023-03-09T17:02:12.821" v="82" actId="700"/>
        <pc:sldMkLst>
          <pc:docMk/>
          <pc:sldMk cId="1329755113" sldId="1895"/>
        </pc:sldMkLst>
        <pc:spChg chg="mod ord">
          <ac:chgData name="Anders Gärdeborn" userId="5a5c02333dfc4f99" providerId="LiveId" clId="{3FCDBBB6-3BA0-4B4E-B63E-37DDE29B537F}" dt="2023-03-09T17:02:12.821" v="82" actId="700"/>
          <ac:spMkLst>
            <pc:docMk/>
            <pc:sldMk cId="1329755113" sldId="1895"/>
            <ac:spMk id="2" creationId="{76190BBA-8B41-B69E-1A88-E4FAA80BDD39}"/>
          </ac:spMkLst>
        </pc:spChg>
        <pc:picChg chg="del">
          <ac:chgData name="Anders Gärdeborn" userId="5a5c02333dfc4f99" providerId="LiveId" clId="{3FCDBBB6-3BA0-4B4E-B63E-37DDE29B537F}" dt="2023-03-09T17:02:05.273" v="81" actId="478"/>
          <ac:picMkLst>
            <pc:docMk/>
            <pc:sldMk cId="1329755113" sldId="1895"/>
            <ac:picMk id="14" creationId="{6AF84D70-F6E5-CE05-3B74-8BB2836229F8}"/>
          </ac:picMkLst>
        </pc:picChg>
      </pc:sldChg>
      <pc:sldChg chg="delSp modSp add mod modClrScheme delAnim chgLayout">
        <pc:chgData name="Anders Gärdeborn" userId="5a5c02333dfc4f99" providerId="LiveId" clId="{3FCDBBB6-3BA0-4B4E-B63E-37DDE29B537F}" dt="2023-04-20T16:53:51.341" v="133" actId="700"/>
        <pc:sldMkLst>
          <pc:docMk/>
          <pc:sldMk cId="2270942397" sldId="1896"/>
        </pc:sldMkLst>
        <pc:spChg chg="mod ord">
          <ac:chgData name="Anders Gärdeborn" userId="5a5c02333dfc4f99" providerId="LiveId" clId="{3FCDBBB6-3BA0-4B4E-B63E-37DDE29B537F}" dt="2023-04-20T16:53:51.341" v="133" actId="700"/>
          <ac:spMkLst>
            <pc:docMk/>
            <pc:sldMk cId="2270942397" sldId="1896"/>
            <ac:spMk id="2" creationId="{76190BBA-8B41-B69E-1A88-E4FAA80BDD39}"/>
          </ac:spMkLst>
        </pc:spChg>
        <pc:picChg chg="del">
          <ac:chgData name="Anders Gärdeborn" userId="5a5c02333dfc4f99" providerId="LiveId" clId="{3FCDBBB6-3BA0-4B4E-B63E-37DDE29B537F}" dt="2023-04-20T16:53:11.438" v="125" actId="478"/>
          <ac:picMkLst>
            <pc:docMk/>
            <pc:sldMk cId="2270942397" sldId="1896"/>
            <ac:picMk id="6" creationId="{32CE2A90-2692-13D3-4F2D-9680705BDA5D}"/>
          </ac:picMkLst>
        </pc:picChg>
      </pc:sldChg>
      <pc:sldChg chg="delSp modSp add mod modClrScheme delAnim chgLayout">
        <pc:chgData name="Anders Gärdeborn" userId="5a5c02333dfc4f99" providerId="LiveId" clId="{3FCDBBB6-3BA0-4B4E-B63E-37DDE29B537F}" dt="2023-04-20T16:53:51.341" v="133" actId="700"/>
        <pc:sldMkLst>
          <pc:docMk/>
          <pc:sldMk cId="1024476029" sldId="1898"/>
        </pc:sldMkLst>
        <pc:spChg chg="mod ord">
          <ac:chgData name="Anders Gärdeborn" userId="5a5c02333dfc4f99" providerId="LiveId" clId="{3FCDBBB6-3BA0-4B4E-B63E-37DDE29B537F}" dt="2023-04-20T16:53:51.341" v="133" actId="700"/>
          <ac:spMkLst>
            <pc:docMk/>
            <pc:sldMk cId="1024476029" sldId="1898"/>
            <ac:spMk id="2" creationId="{76190BBA-8B41-B69E-1A88-E4FAA80BDD39}"/>
          </ac:spMkLst>
        </pc:spChg>
        <pc:picChg chg="del">
          <ac:chgData name="Anders Gärdeborn" userId="5a5c02333dfc4f99" providerId="LiveId" clId="{3FCDBBB6-3BA0-4B4E-B63E-37DDE29B537F}" dt="2023-04-20T16:53:15.206" v="126" actId="478"/>
          <ac:picMkLst>
            <pc:docMk/>
            <pc:sldMk cId="1024476029" sldId="1898"/>
            <ac:picMk id="23" creationId="{8B7A1AC3-3894-8703-377C-9EF218DAAECF}"/>
          </ac:picMkLst>
        </pc:picChg>
      </pc:sldChg>
      <pc:sldChg chg="delSp modSp add mod modClrScheme delAnim chgLayout">
        <pc:chgData name="Anders Gärdeborn" userId="5a5c02333dfc4f99" providerId="LiveId" clId="{3FCDBBB6-3BA0-4B4E-B63E-37DDE29B537F}" dt="2023-04-20T16:53:51.341" v="133" actId="700"/>
        <pc:sldMkLst>
          <pc:docMk/>
          <pc:sldMk cId="1147326557" sldId="1899"/>
        </pc:sldMkLst>
        <pc:spChg chg="mod ord">
          <ac:chgData name="Anders Gärdeborn" userId="5a5c02333dfc4f99" providerId="LiveId" clId="{3FCDBBB6-3BA0-4B4E-B63E-37DDE29B537F}" dt="2023-04-20T16:53:51.341" v="133" actId="700"/>
          <ac:spMkLst>
            <pc:docMk/>
            <pc:sldMk cId="1147326557" sldId="1899"/>
            <ac:spMk id="2" creationId="{76190BBA-8B41-B69E-1A88-E4FAA80BDD39}"/>
          </ac:spMkLst>
        </pc:spChg>
        <pc:picChg chg="del">
          <ac:chgData name="Anders Gärdeborn" userId="5a5c02333dfc4f99" providerId="LiveId" clId="{3FCDBBB6-3BA0-4B4E-B63E-37DDE29B537F}" dt="2023-04-20T16:53:19.144" v="127" actId="478"/>
          <ac:picMkLst>
            <pc:docMk/>
            <pc:sldMk cId="1147326557" sldId="1899"/>
            <ac:picMk id="15" creationId="{6ADA38EE-90F3-E6C7-98D0-EEE32CE675AC}"/>
          </ac:picMkLst>
        </pc:picChg>
      </pc:sldChg>
      <pc:sldChg chg="delSp modSp add mod modClrScheme delAnim chgLayout">
        <pc:chgData name="Anders Gärdeborn" userId="5a5c02333dfc4f99" providerId="LiveId" clId="{3FCDBBB6-3BA0-4B4E-B63E-37DDE29B537F}" dt="2023-04-07T10:17:33.268" v="118" actId="478"/>
        <pc:sldMkLst>
          <pc:docMk/>
          <pc:sldMk cId="3440997801" sldId="1902"/>
        </pc:sldMkLst>
        <pc:spChg chg="mod ord">
          <ac:chgData name="Anders Gärdeborn" userId="5a5c02333dfc4f99" providerId="LiveId" clId="{3FCDBBB6-3BA0-4B4E-B63E-37DDE29B537F}" dt="2023-04-07T10:17:08.884" v="112" actId="700"/>
          <ac:spMkLst>
            <pc:docMk/>
            <pc:sldMk cId="3440997801" sldId="1902"/>
            <ac:spMk id="2" creationId="{76190BBA-8B41-B69E-1A88-E4FAA80BDD39}"/>
          </ac:spMkLst>
        </pc:spChg>
        <pc:picChg chg="del">
          <ac:chgData name="Anders Gärdeborn" userId="5a5c02333dfc4f99" providerId="LiveId" clId="{3FCDBBB6-3BA0-4B4E-B63E-37DDE29B537F}" dt="2023-04-07T10:17:33.268" v="118" actId="478"/>
          <ac:picMkLst>
            <pc:docMk/>
            <pc:sldMk cId="3440997801" sldId="1902"/>
            <ac:picMk id="7" creationId="{87F0C0F6-289F-511E-4550-7F2E269B3AD0}"/>
          </ac:picMkLst>
        </pc:picChg>
      </pc:sldChg>
      <pc:sldChg chg="delSp modSp add mod modClrScheme delAnim chgLayout">
        <pc:chgData name="Anders Gärdeborn" userId="5a5c02333dfc4f99" providerId="LiveId" clId="{3FCDBBB6-3BA0-4B4E-B63E-37DDE29B537F}" dt="2023-04-07T10:17:43.255" v="121" actId="478"/>
        <pc:sldMkLst>
          <pc:docMk/>
          <pc:sldMk cId="4098288932" sldId="1903"/>
        </pc:sldMkLst>
        <pc:spChg chg="mod ord">
          <ac:chgData name="Anders Gärdeborn" userId="5a5c02333dfc4f99" providerId="LiveId" clId="{3FCDBBB6-3BA0-4B4E-B63E-37DDE29B537F}" dt="2023-04-07T10:17:08.884" v="112" actId="700"/>
          <ac:spMkLst>
            <pc:docMk/>
            <pc:sldMk cId="4098288932" sldId="1903"/>
            <ac:spMk id="2" creationId="{76190BBA-8B41-B69E-1A88-E4FAA80BDD39}"/>
          </ac:spMkLst>
        </pc:spChg>
        <pc:picChg chg="del">
          <ac:chgData name="Anders Gärdeborn" userId="5a5c02333dfc4f99" providerId="LiveId" clId="{3FCDBBB6-3BA0-4B4E-B63E-37DDE29B537F}" dt="2023-04-07T10:17:43.255" v="121" actId="478"/>
          <ac:picMkLst>
            <pc:docMk/>
            <pc:sldMk cId="4098288932" sldId="1903"/>
            <ac:picMk id="6" creationId="{6FE2BDAE-29E4-78ED-D97A-69C64C007A06}"/>
          </ac:picMkLst>
        </pc:picChg>
      </pc:sldChg>
      <pc:sldChg chg="delSp modSp add mod modClrScheme delAnim chgLayout">
        <pc:chgData name="Anders Gärdeborn" userId="5a5c02333dfc4f99" providerId="LiveId" clId="{3FCDBBB6-3BA0-4B4E-B63E-37DDE29B537F}" dt="2023-04-20T16:53:51.341" v="133" actId="700"/>
        <pc:sldMkLst>
          <pc:docMk/>
          <pc:sldMk cId="3025592169" sldId="1904"/>
        </pc:sldMkLst>
        <pc:spChg chg="mod ord">
          <ac:chgData name="Anders Gärdeborn" userId="5a5c02333dfc4f99" providerId="LiveId" clId="{3FCDBBB6-3BA0-4B4E-B63E-37DDE29B537F}" dt="2023-04-20T16:53:51.341" v="133" actId="700"/>
          <ac:spMkLst>
            <pc:docMk/>
            <pc:sldMk cId="3025592169" sldId="1904"/>
            <ac:spMk id="2" creationId="{76190BBA-8B41-B69E-1A88-E4FAA80BDD39}"/>
          </ac:spMkLst>
        </pc:spChg>
        <pc:picChg chg="del">
          <ac:chgData name="Anders Gärdeborn" userId="5a5c02333dfc4f99" providerId="LiveId" clId="{3FCDBBB6-3BA0-4B4E-B63E-37DDE29B537F}" dt="2023-04-20T16:53:39.271" v="132" actId="478"/>
          <ac:picMkLst>
            <pc:docMk/>
            <pc:sldMk cId="3025592169" sldId="1904"/>
            <ac:picMk id="26" creationId="{63ACC90D-68B3-96A7-91AC-B929C7383C43}"/>
          </ac:picMkLst>
        </pc:picChg>
      </pc:sldChg>
      <pc:sldChg chg="delSp modSp add del mod modClrScheme delAnim chgLayout">
        <pc:chgData name="Anders Gärdeborn" userId="5a5c02333dfc4f99" providerId="LiveId" clId="{3FCDBBB6-3BA0-4B4E-B63E-37DDE29B537F}" dt="2023-04-20T17:38:53.728" v="136" actId="47"/>
        <pc:sldMkLst>
          <pc:docMk/>
          <pc:sldMk cId="710183306" sldId="1905"/>
        </pc:sldMkLst>
        <pc:spChg chg="mod ord">
          <ac:chgData name="Anders Gärdeborn" userId="5a5c02333dfc4f99" providerId="LiveId" clId="{3FCDBBB6-3BA0-4B4E-B63E-37DDE29B537F}" dt="2023-04-20T16:53:51.341" v="133" actId="700"/>
          <ac:spMkLst>
            <pc:docMk/>
            <pc:sldMk cId="710183306" sldId="1905"/>
            <ac:spMk id="2" creationId="{76190BBA-8B41-B69E-1A88-E4FAA80BDD39}"/>
          </ac:spMkLst>
        </pc:spChg>
        <pc:picChg chg="del">
          <ac:chgData name="Anders Gärdeborn" userId="5a5c02333dfc4f99" providerId="LiveId" clId="{3FCDBBB6-3BA0-4B4E-B63E-37DDE29B537F}" dt="2023-04-20T16:53:31.592" v="130" actId="478"/>
          <ac:picMkLst>
            <pc:docMk/>
            <pc:sldMk cId="710183306" sldId="1905"/>
            <ac:picMk id="21" creationId="{682D2C3A-832C-9520-AD70-6D883B096F47}"/>
          </ac:picMkLst>
        </pc:picChg>
      </pc:sldChg>
      <pc:sldChg chg="delSp modSp add mod modClrScheme delAnim chgLayout">
        <pc:chgData name="Anders Gärdeborn" userId="5a5c02333dfc4f99" providerId="LiveId" clId="{3FCDBBB6-3BA0-4B4E-B63E-37DDE29B537F}" dt="2023-04-20T16:53:51.341" v="133" actId="700"/>
        <pc:sldMkLst>
          <pc:docMk/>
          <pc:sldMk cId="378748037" sldId="1906"/>
        </pc:sldMkLst>
        <pc:spChg chg="mod ord">
          <ac:chgData name="Anders Gärdeborn" userId="5a5c02333dfc4f99" providerId="LiveId" clId="{3FCDBBB6-3BA0-4B4E-B63E-37DDE29B537F}" dt="2023-04-20T16:53:51.341" v="133" actId="700"/>
          <ac:spMkLst>
            <pc:docMk/>
            <pc:sldMk cId="378748037" sldId="1906"/>
            <ac:spMk id="2" creationId="{76190BBA-8B41-B69E-1A88-E4FAA80BDD39}"/>
          </ac:spMkLst>
        </pc:spChg>
        <pc:picChg chg="del">
          <ac:chgData name="Anders Gärdeborn" userId="5a5c02333dfc4f99" providerId="LiveId" clId="{3FCDBBB6-3BA0-4B4E-B63E-37DDE29B537F}" dt="2023-04-20T16:53:22.640" v="128" actId="478"/>
          <ac:picMkLst>
            <pc:docMk/>
            <pc:sldMk cId="378748037" sldId="1906"/>
            <ac:picMk id="15" creationId="{53CF5C51-61C5-3F01-ECA8-899F869FB8BA}"/>
          </ac:picMkLst>
        </pc:picChg>
      </pc:sldChg>
      <pc:sldChg chg="modSp add mod modClrScheme chgLayout">
        <pc:chgData name="Anders Gärdeborn" userId="5a5c02333dfc4f99" providerId="LiveId" clId="{3FCDBBB6-3BA0-4B4E-B63E-37DDE29B537F}" dt="2023-04-05T20:21:57.032" v="110" actId="6549"/>
        <pc:sldMkLst>
          <pc:docMk/>
          <pc:sldMk cId="1508058839" sldId="1907"/>
        </pc:sldMkLst>
        <pc:spChg chg="mod ord">
          <ac:chgData name="Anders Gärdeborn" userId="5a5c02333dfc4f99" providerId="LiveId" clId="{3FCDBBB6-3BA0-4B4E-B63E-37DDE29B537F}" dt="2023-03-23T17:50:33.535" v="94" actId="700"/>
          <ac:spMkLst>
            <pc:docMk/>
            <pc:sldMk cId="1508058839" sldId="1907"/>
            <ac:spMk id="2" creationId="{76190BBA-8B41-B69E-1A88-E4FAA80BDD39}"/>
          </ac:spMkLst>
        </pc:spChg>
        <pc:spChg chg="mod">
          <ac:chgData name="Anders Gärdeborn" userId="5a5c02333dfc4f99" providerId="LiveId" clId="{3FCDBBB6-3BA0-4B4E-B63E-37DDE29B537F}" dt="2023-04-05T20:21:57.032" v="110" actId="6549"/>
          <ac:spMkLst>
            <pc:docMk/>
            <pc:sldMk cId="1508058839" sldId="1907"/>
            <ac:spMk id="27" creationId="{9D2170B1-6F3D-D7C4-D447-643526C94D44}"/>
          </ac:spMkLst>
        </pc:spChg>
      </pc:sldChg>
      <pc:sldChg chg="modSp add mod modClrScheme chgLayout">
        <pc:chgData name="Anders Gärdeborn" userId="5a5c02333dfc4f99" providerId="LiveId" clId="{3FCDBBB6-3BA0-4B4E-B63E-37DDE29B537F}" dt="2023-03-23T17:50:33.535" v="94" actId="700"/>
        <pc:sldMkLst>
          <pc:docMk/>
          <pc:sldMk cId="2812392553" sldId="1908"/>
        </pc:sldMkLst>
        <pc:spChg chg="mod ord">
          <ac:chgData name="Anders Gärdeborn" userId="5a5c02333dfc4f99" providerId="LiveId" clId="{3FCDBBB6-3BA0-4B4E-B63E-37DDE29B537F}" dt="2023-03-23T17:50:33.535" v="94" actId="700"/>
          <ac:spMkLst>
            <pc:docMk/>
            <pc:sldMk cId="2812392553" sldId="1908"/>
            <ac:spMk id="2" creationId="{76190BBA-8B41-B69E-1A88-E4FAA80BDD39}"/>
          </ac:spMkLst>
        </pc:spChg>
      </pc:sldChg>
      <pc:sldChg chg="delSp modSp add mod modClrScheme delAnim chgLayout">
        <pc:chgData name="Anders Gärdeborn" userId="5a5c02333dfc4f99" providerId="LiveId" clId="{3FCDBBB6-3BA0-4B4E-B63E-37DDE29B537F}" dt="2023-04-07T10:17:22.387" v="115" actId="478"/>
        <pc:sldMkLst>
          <pc:docMk/>
          <pc:sldMk cId="3006161095" sldId="1909"/>
        </pc:sldMkLst>
        <pc:spChg chg="mod ord">
          <ac:chgData name="Anders Gärdeborn" userId="5a5c02333dfc4f99" providerId="LiveId" clId="{3FCDBBB6-3BA0-4B4E-B63E-37DDE29B537F}" dt="2023-04-07T10:17:08.884" v="112" actId="700"/>
          <ac:spMkLst>
            <pc:docMk/>
            <pc:sldMk cId="3006161095" sldId="1909"/>
            <ac:spMk id="2" creationId="{76190BBA-8B41-B69E-1A88-E4FAA80BDD39}"/>
          </ac:spMkLst>
        </pc:spChg>
        <pc:picChg chg="del">
          <ac:chgData name="Anders Gärdeborn" userId="5a5c02333dfc4f99" providerId="LiveId" clId="{3FCDBBB6-3BA0-4B4E-B63E-37DDE29B537F}" dt="2023-04-07T10:17:22.387" v="115" actId="478"/>
          <ac:picMkLst>
            <pc:docMk/>
            <pc:sldMk cId="3006161095" sldId="1909"/>
            <ac:picMk id="19" creationId="{C24D894D-F082-F7FE-1BC1-2F050D5CEF5D}"/>
          </ac:picMkLst>
        </pc:picChg>
      </pc:sldChg>
      <pc:sldChg chg="delSp modSp add mod modClrScheme delAnim chgLayout">
        <pc:chgData name="Anders Gärdeborn" userId="5a5c02333dfc4f99" providerId="LiveId" clId="{3FCDBBB6-3BA0-4B4E-B63E-37DDE29B537F}" dt="2023-04-20T16:53:51.341" v="133" actId="700"/>
        <pc:sldMkLst>
          <pc:docMk/>
          <pc:sldMk cId="3050120913" sldId="1910"/>
        </pc:sldMkLst>
        <pc:spChg chg="mod ord">
          <ac:chgData name="Anders Gärdeborn" userId="5a5c02333dfc4f99" providerId="LiveId" clId="{3FCDBBB6-3BA0-4B4E-B63E-37DDE29B537F}" dt="2023-04-20T16:53:51.341" v="133" actId="700"/>
          <ac:spMkLst>
            <pc:docMk/>
            <pc:sldMk cId="3050120913" sldId="1910"/>
            <ac:spMk id="2" creationId="{76190BBA-8B41-B69E-1A88-E4FAA80BDD39}"/>
          </ac:spMkLst>
        </pc:spChg>
        <pc:picChg chg="del">
          <ac:chgData name="Anders Gärdeborn" userId="5a5c02333dfc4f99" providerId="LiveId" clId="{3FCDBBB6-3BA0-4B4E-B63E-37DDE29B537F}" dt="2023-04-20T16:53:26.284" v="129" actId="478"/>
          <ac:picMkLst>
            <pc:docMk/>
            <pc:sldMk cId="3050120913" sldId="1910"/>
            <ac:picMk id="28" creationId="{F62D858A-0D01-85C0-03D5-C5884FA06EEF}"/>
          </ac:picMkLst>
        </pc:picChg>
      </pc:sldChg>
      <pc:sldChg chg="delSp modSp add mod modClrScheme delAnim modAnim chgLayout">
        <pc:chgData name="Anders Gärdeborn" userId="5a5c02333dfc4f99" providerId="LiveId" clId="{3FCDBBB6-3BA0-4B4E-B63E-37DDE29B537F}" dt="2023-04-20T17:38:41.612" v="135"/>
        <pc:sldMkLst>
          <pc:docMk/>
          <pc:sldMk cId="3957635374" sldId="1911"/>
        </pc:sldMkLst>
        <pc:spChg chg="mod ord">
          <ac:chgData name="Anders Gärdeborn" userId="5a5c02333dfc4f99" providerId="LiveId" clId="{3FCDBBB6-3BA0-4B4E-B63E-37DDE29B537F}" dt="2023-04-20T16:53:51.341" v="133" actId="700"/>
          <ac:spMkLst>
            <pc:docMk/>
            <pc:sldMk cId="3957635374" sldId="1911"/>
            <ac:spMk id="2" creationId="{76190BBA-8B41-B69E-1A88-E4FAA80BDD39}"/>
          </ac:spMkLst>
        </pc:spChg>
        <pc:picChg chg="del">
          <ac:chgData name="Anders Gärdeborn" userId="5a5c02333dfc4f99" providerId="LiveId" clId="{3FCDBBB6-3BA0-4B4E-B63E-37DDE29B537F}" dt="2023-04-20T16:53:35.639" v="131" actId="478"/>
          <ac:picMkLst>
            <pc:docMk/>
            <pc:sldMk cId="3957635374" sldId="1911"/>
            <ac:picMk id="15" creationId="{3991D4AF-B7A9-6AB7-C92B-C9C785EC8271}"/>
          </ac:picMkLst>
        </pc:picChg>
      </pc:sldChg>
    </pc:docChg>
  </pc:docChgLst>
  <pc:docChgLst>
    <pc:chgData name="Anders Gärdeborn" userId="5a5c02333dfc4f99" providerId="LiveId" clId="{59849F10-1119-4552-94C4-162791BECBC3}"/>
    <pc:docChg chg="undo custSel addSld delSld modSld modMainMaster modShowInfo">
      <pc:chgData name="Anders Gärdeborn" userId="5a5c02333dfc4f99" providerId="LiveId" clId="{59849F10-1119-4552-94C4-162791BECBC3}" dt="2022-12-08T18:50:29.429" v="234" actId="478"/>
      <pc:docMkLst>
        <pc:docMk/>
      </pc:docMkLst>
      <pc:sldChg chg="delSp modSp add mod modClrScheme delAnim chgLayout">
        <pc:chgData name="Anders Gärdeborn" userId="5a5c02333dfc4f99" providerId="LiveId" clId="{59849F10-1119-4552-94C4-162791BECBC3}" dt="2022-11-24T17:02:55.578" v="208" actId="700"/>
        <pc:sldMkLst>
          <pc:docMk/>
          <pc:sldMk cId="444032884" sldId="1366"/>
        </pc:sldMkLst>
        <pc:spChg chg="mod ord">
          <ac:chgData name="Anders Gärdeborn" userId="5a5c02333dfc4f99" providerId="LiveId" clId="{59849F10-1119-4552-94C4-162791BECBC3}" dt="2022-11-24T17:02:55.578" v="208" actId="700"/>
          <ac:spMkLst>
            <pc:docMk/>
            <pc:sldMk cId="444032884" sldId="1366"/>
            <ac:spMk id="3" creationId="{9F7A5FD1-B58C-4A29-B7F5-B842350F6C53}"/>
          </ac:spMkLst>
        </pc:spChg>
        <pc:picChg chg="del">
          <ac:chgData name="Anders Gärdeborn" userId="5a5c02333dfc4f99" providerId="LiveId" clId="{59849F10-1119-4552-94C4-162791BECBC3}" dt="2022-11-24T16:58:03.094" v="201" actId="478"/>
          <ac:picMkLst>
            <pc:docMk/>
            <pc:sldMk cId="444032884" sldId="1366"/>
            <ac:picMk id="23" creationId="{FBA6FCCC-1CCA-C63D-7A69-B6B75E47582C}"/>
          </ac:picMkLst>
        </pc:picChg>
      </pc:sldChg>
      <pc:sldChg chg="delSp modSp add mod modClrScheme delAnim chgLayout">
        <pc:chgData name="Anders Gärdeborn" userId="5a5c02333dfc4f99" providerId="LiveId" clId="{59849F10-1119-4552-94C4-162791BECBC3}" dt="2022-11-24T17:02:55.578" v="208" actId="700"/>
        <pc:sldMkLst>
          <pc:docMk/>
          <pc:sldMk cId="2741839173" sldId="1368"/>
        </pc:sldMkLst>
        <pc:spChg chg="mod ord">
          <ac:chgData name="Anders Gärdeborn" userId="5a5c02333dfc4f99" providerId="LiveId" clId="{59849F10-1119-4552-94C4-162791BECBC3}" dt="2022-11-24T17:02:55.578" v="208" actId="700"/>
          <ac:spMkLst>
            <pc:docMk/>
            <pc:sldMk cId="2741839173" sldId="1368"/>
            <ac:spMk id="3" creationId="{81125CE8-6275-4181-B5F5-D703B1134E1B}"/>
          </ac:spMkLst>
        </pc:spChg>
        <pc:picChg chg="del">
          <ac:chgData name="Anders Gärdeborn" userId="5a5c02333dfc4f99" providerId="LiveId" clId="{59849F10-1119-4552-94C4-162791BECBC3}" dt="2022-11-24T16:58:06.128" v="202" actId="478"/>
          <ac:picMkLst>
            <pc:docMk/>
            <pc:sldMk cId="2741839173" sldId="1368"/>
            <ac:picMk id="41" creationId="{ADB4D21B-9B83-A09F-454F-D38A1533DEB6}"/>
          </ac:picMkLst>
        </pc:picChg>
      </pc:sldChg>
      <pc:sldChg chg="delSp modSp add mod modClrScheme delAnim chgLayout">
        <pc:chgData name="Anders Gärdeborn" userId="5a5c02333dfc4f99" providerId="LiveId" clId="{59849F10-1119-4552-94C4-162791BECBC3}" dt="2022-11-24T17:02:55.578" v="208" actId="700"/>
        <pc:sldMkLst>
          <pc:docMk/>
          <pc:sldMk cId="3795974571" sldId="1369"/>
        </pc:sldMkLst>
        <pc:spChg chg="mod ord">
          <ac:chgData name="Anders Gärdeborn" userId="5a5c02333dfc4f99" providerId="LiveId" clId="{59849F10-1119-4552-94C4-162791BECBC3}" dt="2022-11-24T17:02:55.578" v="208" actId="700"/>
          <ac:spMkLst>
            <pc:docMk/>
            <pc:sldMk cId="3795974571" sldId="1369"/>
            <ac:spMk id="2" creationId="{842411CD-D8A1-4D3E-9893-39B9E0CD3D31}"/>
          </ac:spMkLst>
        </pc:spChg>
        <pc:picChg chg="del">
          <ac:chgData name="Anders Gärdeborn" userId="5a5c02333dfc4f99" providerId="LiveId" clId="{59849F10-1119-4552-94C4-162791BECBC3}" dt="2022-11-24T16:58:13.373" v="204" actId="478"/>
          <ac:picMkLst>
            <pc:docMk/>
            <pc:sldMk cId="3795974571" sldId="1369"/>
            <ac:picMk id="5" creationId="{3DE5C25D-F4F0-C568-EB0D-9D8B0D3F9659}"/>
          </ac:picMkLst>
        </pc:picChg>
      </pc:sldChg>
      <pc:sldChg chg="modSp add mod modClrScheme chgLayout">
        <pc:chgData name="Anders Gärdeborn" userId="5a5c02333dfc4f99" providerId="LiveId" clId="{59849F10-1119-4552-94C4-162791BECBC3}" dt="2022-11-11T16:50:53.166" v="192" actId="700"/>
        <pc:sldMkLst>
          <pc:docMk/>
          <pc:sldMk cId="221019417" sldId="1405"/>
        </pc:sldMkLst>
        <pc:spChg chg="mod ord">
          <ac:chgData name="Anders Gärdeborn" userId="5a5c02333dfc4f99" providerId="LiveId" clId="{59849F10-1119-4552-94C4-162791BECBC3}" dt="2022-11-11T16:50:53.166" v="192" actId="700"/>
          <ac:spMkLst>
            <pc:docMk/>
            <pc:sldMk cId="221019417" sldId="1405"/>
            <ac:spMk id="2" creationId="{3DD629BC-22AA-4DDA-9170-56C84CCFA511}"/>
          </ac:spMkLst>
        </pc:spChg>
      </pc:sldChg>
      <pc:sldChg chg="modSp add mod modClrScheme chgLayout">
        <pc:chgData name="Anders Gärdeborn" userId="5a5c02333dfc4f99" providerId="LiveId" clId="{59849F10-1119-4552-94C4-162791BECBC3}" dt="2022-12-08T18:49:19.437" v="219" actId="700"/>
        <pc:sldMkLst>
          <pc:docMk/>
          <pc:sldMk cId="3598346063" sldId="1464"/>
        </pc:sldMkLst>
        <pc:spChg chg="mod ord">
          <ac:chgData name="Anders Gärdeborn" userId="5a5c02333dfc4f99" providerId="LiveId" clId="{59849F10-1119-4552-94C4-162791BECBC3}" dt="2022-12-08T18:49:19.437" v="219" actId="700"/>
          <ac:spMkLst>
            <pc:docMk/>
            <pc:sldMk cId="3598346063" sldId="1464"/>
            <ac:spMk id="3" creationId="{91A9DDDB-52D1-4197-9C73-977ACC29D107}"/>
          </ac:spMkLst>
        </pc:spChg>
      </pc:sldChg>
      <pc:sldChg chg="modSp add mod modClrScheme chgLayout">
        <pc:chgData name="Anders Gärdeborn" userId="5a5c02333dfc4f99" providerId="LiveId" clId="{59849F10-1119-4552-94C4-162791BECBC3}" dt="2022-12-08T18:49:19.437" v="219" actId="700"/>
        <pc:sldMkLst>
          <pc:docMk/>
          <pc:sldMk cId="3860182987" sldId="1507"/>
        </pc:sldMkLst>
        <pc:spChg chg="mod ord">
          <ac:chgData name="Anders Gärdeborn" userId="5a5c02333dfc4f99" providerId="LiveId" clId="{59849F10-1119-4552-94C4-162791BECBC3}" dt="2022-12-08T18:49:19.437" v="219" actId="700"/>
          <ac:spMkLst>
            <pc:docMk/>
            <pc:sldMk cId="3860182987" sldId="1507"/>
            <ac:spMk id="2" creationId="{8FE020D5-000C-4B46-B0E0-DFDA5911214B}"/>
          </ac:spMkLst>
        </pc:spChg>
      </pc:sldChg>
      <pc:sldChg chg="modSp add mod modClrScheme chgLayout">
        <pc:chgData name="Anders Gärdeborn" userId="5a5c02333dfc4f99" providerId="LiveId" clId="{59849F10-1119-4552-94C4-162791BECBC3}" dt="2022-12-08T18:49:19.437" v="219" actId="700"/>
        <pc:sldMkLst>
          <pc:docMk/>
          <pc:sldMk cId="2736141332" sldId="1509"/>
        </pc:sldMkLst>
        <pc:spChg chg="mod ord">
          <ac:chgData name="Anders Gärdeborn" userId="5a5c02333dfc4f99" providerId="LiveId" clId="{59849F10-1119-4552-94C4-162791BECBC3}" dt="2022-12-08T18:49:19.437" v="219" actId="700"/>
          <ac:spMkLst>
            <pc:docMk/>
            <pc:sldMk cId="2736141332" sldId="1509"/>
            <ac:spMk id="2" creationId="{8FE020D5-000C-4B46-B0E0-DFDA5911214B}"/>
          </ac:spMkLst>
        </pc:spChg>
      </pc:sldChg>
      <pc:sldChg chg="delSp mod">
        <pc:chgData name="Anders Gärdeborn" userId="5a5c02333dfc4f99" providerId="LiveId" clId="{59849F10-1119-4552-94C4-162791BECBC3}" dt="2022-12-08T18:50:19.453" v="231" actId="478"/>
        <pc:sldMkLst>
          <pc:docMk/>
          <pc:sldMk cId="299230868" sldId="1735"/>
        </pc:sldMkLst>
        <pc:picChg chg="del">
          <ac:chgData name="Anders Gärdeborn" userId="5a5c02333dfc4f99" providerId="LiveId" clId="{59849F10-1119-4552-94C4-162791BECBC3}" dt="2022-12-08T18:50:19.453" v="231" actId="478"/>
          <ac:picMkLst>
            <pc:docMk/>
            <pc:sldMk cId="299230868" sldId="1735"/>
            <ac:picMk id="7" creationId="{1CA020CF-27DB-421C-A8CC-7EE4DA4A7539}"/>
          </ac:picMkLst>
        </pc:picChg>
      </pc:sldChg>
      <pc:sldChg chg="delSp modSp add mod">
        <pc:chgData name="Anders Gärdeborn" userId="5a5c02333dfc4f99" providerId="LiveId" clId="{59849F10-1119-4552-94C4-162791BECBC3}" dt="2022-12-08T18:50:22.270" v="232" actId="478"/>
        <pc:sldMkLst>
          <pc:docMk/>
          <pc:sldMk cId="2257806102" sldId="1738"/>
        </pc:sldMkLst>
        <pc:picChg chg="del mod">
          <ac:chgData name="Anders Gärdeborn" userId="5a5c02333dfc4f99" providerId="LiveId" clId="{59849F10-1119-4552-94C4-162791BECBC3}" dt="2022-12-08T18:50:22.270" v="232" actId="478"/>
          <ac:picMkLst>
            <pc:docMk/>
            <pc:sldMk cId="2257806102" sldId="1738"/>
            <ac:picMk id="7" creationId="{1CA020CF-27DB-421C-A8CC-7EE4DA4A7539}"/>
          </ac:picMkLst>
        </pc:picChg>
      </pc:sldChg>
      <pc:sldChg chg="delSp modSp add mod delAnim">
        <pc:chgData name="Anders Gärdeborn" userId="5a5c02333dfc4f99" providerId="LiveId" clId="{59849F10-1119-4552-94C4-162791BECBC3}" dt="2022-12-08T18:50:25.893" v="233" actId="478"/>
        <pc:sldMkLst>
          <pc:docMk/>
          <pc:sldMk cId="3347370564" sldId="1739"/>
        </pc:sldMkLst>
        <pc:spChg chg="del">
          <ac:chgData name="Anders Gärdeborn" userId="5a5c02333dfc4f99" providerId="LiveId" clId="{59849F10-1119-4552-94C4-162791BECBC3}" dt="2022-11-24T16:57:51.237" v="198" actId="478"/>
          <ac:spMkLst>
            <pc:docMk/>
            <pc:sldMk cId="3347370564" sldId="1739"/>
            <ac:spMk id="8" creationId="{F3D3AE8F-5D7A-4DB5-8EA4-8303CD756318}"/>
          </ac:spMkLst>
        </pc:spChg>
        <pc:picChg chg="del mod">
          <ac:chgData name="Anders Gärdeborn" userId="5a5c02333dfc4f99" providerId="LiveId" clId="{59849F10-1119-4552-94C4-162791BECBC3}" dt="2022-12-08T18:50:25.893" v="233" actId="478"/>
          <ac:picMkLst>
            <pc:docMk/>
            <pc:sldMk cId="3347370564" sldId="1739"/>
            <ac:picMk id="7" creationId="{1CA020CF-27DB-421C-A8CC-7EE4DA4A7539}"/>
          </ac:picMkLst>
        </pc:picChg>
        <pc:picChg chg="del">
          <ac:chgData name="Anders Gärdeborn" userId="5a5c02333dfc4f99" providerId="LiveId" clId="{59849F10-1119-4552-94C4-162791BECBC3}" dt="2022-11-24T16:57:51.237" v="198" actId="478"/>
          <ac:picMkLst>
            <pc:docMk/>
            <pc:sldMk cId="3347370564" sldId="1739"/>
            <ac:picMk id="14" creationId="{8C17577F-93B1-2557-FCD9-2451E64665DD}"/>
          </ac:picMkLst>
        </pc:picChg>
      </pc:sldChg>
      <pc:sldChg chg="modSp add mod modClrScheme chgLayout">
        <pc:chgData name="Anders Gärdeborn" userId="5a5c02333dfc4f99" providerId="LiveId" clId="{59849F10-1119-4552-94C4-162791BECBC3}" dt="2022-11-11T16:50:46.342" v="191" actId="700"/>
        <pc:sldMkLst>
          <pc:docMk/>
          <pc:sldMk cId="3788681970" sldId="1781"/>
        </pc:sldMkLst>
        <pc:spChg chg="mod ord">
          <ac:chgData name="Anders Gärdeborn" userId="5a5c02333dfc4f99" providerId="LiveId" clId="{59849F10-1119-4552-94C4-162791BECBC3}" dt="2022-11-11T16:50:46.342" v="191" actId="700"/>
          <ac:spMkLst>
            <pc:docMk/>
            <pc:sldMk cId="3788681970" sldId="1781"/>
            <ac:spMk id="2" creationId="{76190BBA-8B41-B69E-1A88-E4FAA80BDD39}"/>
          </ac:spMkLst>
        </pc:spChg>
      </pc:sldChg>
      <pc:sldChg chg="modSp add mod modClrScheme chgLayout">
        <pc:chgData name="Anders Gärdeborn" userId="5a5c02333dfc4f99" providerId="LiveId" clId="{59849F10-1119-4552-94C4-162791BECBC3}" dt="2022-11-11T16:51:00.658" v="193" actId="700"/>
        <pc:sldMkLst>
          <pc:docMk/>
          <pc:sldMk cId="3229590479" sldId="1784"/>
        </pc:sldMkLst>
        <pc:spChg chg="mod ord">
          <ac:chgData name="Anders Gärdeborn" userId="5a5c02333dfc4f99" providerId="LiveId" clId="{59849F10-1119-4552-94C4-162791BECBC3}" dt="2022-11-11T16:51:00.658" v="193" actId="700"/>
          <ac:spMkLst>
            <pc:docMk/>
            <pc:sldMk cId="3229590479" sldId="1784"/>
            <ac:spMk id="2" creationId="{76190BBA-8B41-B69E-1A88-E4FAA80BDD39}"/>
          </ac:spMkLst>
        </pc:spChg>
      </pc:sldChg>
      <pc:sldChg chg="delSp modSp add mod modClrScheme delAnim chgLayout">
        <pc:chgData name="Anders Gärdeborn" userId="5a5c02333dfc4f99" providerId="LiveId" clId="{59849F10-1119-4552-94C4-162791BECBC3}" dt="2022-11-11T16:51:15.905" v="196" actId="478"/>
        <pc:sldMkLst>
          <pc:docMk/>
          <pc:sldMk cId="2390550473" sldId="1785"/>
        </pc:sldMkLst>
        <pc:spChg chg="mod ord">
          <ac:chgData name="Anders Gärdeborn" userId="5a5c02333dfc4f99" providerId="LiveId" clId="{59849F10-1119-4552-94C4-162791BECBC3}" dt="2022-11-11T16:51:12.869" v="195" actId="700"/>
          <ac:spMkLst>
            <pc:docMk/>
            <pc:sldMk cId="2390550473" sldId="1785"/>
            <ac:spMk id="2" creationId="{76190BBA-8B41-B69E-1A88-E4FAA80BDD39}"/>
          </ac:spMkLst>
        </pc:spChg>
        <pc:picChg chg="del">
          <ac:chgData name="Anders Gärdeborn" userId="5a5c02333dfc4f99" providerId="LiveId" clId="{59849F10-1119-4552-94C4-162791BECBC3}" dt="2022-11-11T16:51:15.905" v="196" actId="478"/>
          <ac:picMkLst>
            <pc:docMk/>
            <pc:sldMk cId="2390550473" sldId="1785"/>
            <ac:picMk id="29" creationId="{A1F64A4E-CD83-7C20-0B5E-91F9DB94737B}"/>
          </ac:picMkLst>
        </pc:picChg>
      </pc:sldChg>
      <pc:sldChg chg="modNotesTx">
        <pc:chgData name="Anders Gärdeborn" userId="5a5c02333dfc4f99" providerId="LiveId" clId="{59849F10-1119-4552-94C4-162791BECBC3}" dt="2022-11-09T11:01:07.695" v="189" actId="20577"/>
        <pc:sldMkLst>
          <pc:docMk/>
          <pc:sldMk cId="468408023" sldId="1788"/>
        </pc:sldMkLst>
      </pc:sldChg>
      <pc:sldChg chg="modSp add mod modClrScheme chgLayout">
        <pc:chgData name="Anders Gärdeborn" userId="5a5c02333dfc4f99" providerId="LiveId" clId="{59849F10-1119-4552-94C4-162791BECBC3}" dt="2022-11-11T16:51:06.654" v="194" actId="700"/>
        <pc:sldMkLst>
          <pc:docMk/>
          <pc:sldMk cId="1129729598" sldId="1791"/>
        </pc:sldMkLst>
        <pc:spChg chg="mod ord">
          <ac:chgData name="Anders Gärdeborn" userId="5a5c02333dfc4f99" providerId="LiveId" clId="{59849F10-1119-4552-94C4-162791BECBC3}" dt="2022-11-11T16:51:06.654" v="194" actId="700"/>
          <ac:spMkLst>
            <pc:docMk/>
            <pc:sldMk cId="1129729598" sldId="1791"/>
            <ac:spMk id="2" creationId="{76190BBA-8B41-B69E-1A88-E4FAA80BDD39}"/>
          </ac:spMkLst>
        </pc:spChg>
      </pc:sldChg>
      <pc:sldChg chg="delSp modSp add mod modClrScheme delAnim chgLayout">
        <pc:chgData name="Anders Gärdeborn" userId="5a5c02333dfc4f99" providerId="LiveId" clId="{59849F10-1119-4552-94C4-162791BECBC3}" dt="2022-11-24T17:02:55.578" v="208" actId="700"/>
        <pc:sldMkLst>
          <pc:docMk/>
          <pc:sldMk cId="2845641939" sldId="1792"/>
        </pc:sldMkLst>
        <pc:spChg chg="mod ord">
          <ac:chgData name="Anders Gärdeborn" userId="5a5c02333dfc4f99" providerId="LiveId" clId="{59849F10-1119-4552-94C4-162791BECBC3}" dt="2022-11-24T17:02:55.578" v="208" actId="700"/>
          <ac:spMkLst>
            <pc:docMk/>
            <pc:sldMk cId="2845641939" sldId="1792"/>
            <ac:spMk id="2" creationId="{76190BBA-8B41-B69E-1A88-E4FAA80BDD39}"/>
          </ac:spMkLst>
        </pc:spChg>
        <pc:spChg chg="mod">
          <ac:chgData name="Anders Gärdeborn" userId="5a5c02333dfc4f99" providerId="LiveId" clId="{59849F10-1119-4552-94C4-162791BECBC3}" dt="2022-11-24T16:58:38.801" v="206" actId="313"/>
          <ac:spMkLst>
            <pc:docMk/>
            <pc:sldMk cId="2845641939" sldId="1792"/>
            <ac:spMk id="5" creationId="{9632D781-7CF2-36E7-13EA-28C38AFDE74C}"/>
          </ac:spMkLst>
        </pc:spChg>
        <pc:picChg chg="del">
          <ac:chgData name="Anders Gärdeborn" userId="5a5c02333dfc4f99" providerId="LiveId" clId="{59849F10-1119-4552-94C4-162791BECBC3}" dt="2022-11-24T16:57:56.513" v="199" actId="478"/>
          <ac:picMkLst>
            <pc:docMk/>
            <pc:sldMk cId="2845641939" sldId="1792"/>
            <ac:picMk id="14" creationId="{FF969FC1-A812-8256-6805-9426398FDB9E}"/>
          </ac:picMkLst>
        </pc:picChg>
      </pc:sldChg>
      <pc:sldChg chg="delSp modSp add del mod modClrScheme delAnim chgLayout">
        <pc:chgData name="Anders Gärdeborn" userId="5a5c02333dfc4f99" providerId="LiveId" clId="{59849F10-1119-4552-94C4-162791BECBC3}" dt="2022-11-24T17:03:40.475" v="212" actId="47"/>
        <pc:sldMkLst>
          <pc:docMk/>
          <pc:sldMk cId="3597100714" sldId="1793"/>
        </pc:sldMkLst>
        <pc:spChg chg="mod ord">
          <ac:chgData name="Anders Gärdeborn" userId="5a5c02333dfc4f99" providerId="LiveId" clId="{59849F10-1119-4552-94C4-162791BECBC3}" dt="2022-11-24T17:02:55.578" v="208" actId="700"/>
          <ac:spMkLst>
            <pc:docMk/>
            <pc:sldMk cId="3597100714" sldId="1793"/>
            <ac:spMk id="2" creationId="{76190BBA-8B41-B69E-1A88-E4FAA80BDD39}"/>
          </ac:spMkLst>
        </pc:spChg>
        <pc:picChg chg="del">
          <ac:chgData name="Anders Gärdeborn" userId="5a5c02333dfc4f99" providerId="LiveId" clId="{59849F10-1119-4552-94C4-162791BECBC3}" dt="2022-11-24T16:58:10.174" v="203" actId="478"/>
          <ac:picMkLst>
            <pc:docMk/>
            <pc:sldMk cId="3597100714" sldId="1793"/>
            <ac:picMk id="32" creationId="{9A8637C6-5157-CDBC-5CF9-D97D094D6263}"/>
          </ac:picMkLst>
        </pc:picChg>
      </pc:sldChg>
      <pc:sldChg chg="delSp modSp add mod modClrScheme delAnim chgLayout">
        <pc:chgData name="Anders Gärdeborn" userId="5a5c02333dfc4f99" providerId="LiveId" clId="{59849F10-1119-4552-94C4-162791BECBC3}" dt="2022-11-24T17:02:55.578" v="208" actId="700"/>
        <pc:sldMkLst>
          <pc:docMk/>
          <pc:sldMk cId="929671307" sldId="1795"/>
        </pc:sldMkLst>
        <pc:spChg chg="mod ord">
          <ac:chgData name="Anders Gärdeborn" userId="5a5c02333dfc4f99" providerId="LiveId" clId="{59849F10-1119-4552-94C4-162791BECBC3}" dt="2022-11-24T17:02:55.578" v="208" actId="700"/>
          <ac:spMkLst>
            <pc:docMk/>
            <pc:sldMk cId="929671307" sldId="1795"/>
            <ac:spMk id="2" creationId="{76190BBA-8B41-B69E-1A88-E4FAA80BDD39}"/>
          </ac:spMkLst>
        </pc:spChg>
        <pc:spChg chg="mod">
          <ac:chgData name="Anders Gärdeborn" userId="5a5c02333dfc4f99" providerId="LiveId" clId="{59849F10-1119-4552-94C4-162791BECBC3}" dt="2022-11-24T16:58:43.915" v="207" actId="313"/>
          <ac:spMkLst>
            <pc:docMk/>
            <pc:sldMk cId="929671307" sldId="1795"/>
            <ac:spMk id="5" creationId="{9632D781-7CF2-36E7-13EA-28C38AFDE74C}"/>
          </ac:spMkLst>
        </pc:spChg>
        <pc:picChg chg="del">
          <ac:chgData name="Anders Gärdeborn" userId="5a5c02333dfc4f99" providerId="LiveId" clId="{59849F10-1119-4552-94C4-162791BECBC3}" dt="2022-11-24T16:57:59.848" v="200" actId="478"/>
          <ac:picMkLst>
            <pc:docMk/>
            <pc:sldMk cId="929671307" sldId="1795"/>
            <ac:picMk id="20" creationId="{3BC033B8-F5A8-7AA7-2EA2-6B49C7CB9965}"/>
          </ac:picMkLst>
        </pc:picChg>
      </pc:sldChg>
      <pc:sldChg chg="delSp modSp add mod modClrScheme delAnim modAnim chgLayout">
        <pc:chgData name="Anders Gärdeborn" userId="5a5c02333dfc4f99" providerId="LiveId" clId="{59849F10-1119-4552-94C4-162791BECBC3}" dt="2022-11-24T17:03:50.582" v="213"/>
        <pc:sldMkLst>
          <pc:docMk/>
          <pc:sldMk cId="234883482" sldId="1796"/>
        </pc:sldMkLst>
        <pc:spChg chg="mod ord">
          <ac:chgData name="Anders Gärdeborn" userId="5a5c02333dfc4f99" providerId="LiveId" clId="{59849F10-1119-4552-94C4-162791BECBC3}" dt="2022-11-24T17:02:55.578" v="208" actId="700"/>
          <ac:spMkLst>
            <pc:docMk/>
            <pc:sldMk cId="234883482" sldId="1796"/>
            <ac:spMk id="2" creationId="{76190BBA-8B41-B69E-1A88-E4FAA80BDD39}"/>
          </ac:spMkLst>
        </pc:spChg>
        <pc:picChg chg="del">
          <ac:chgData name="Anders Gärdeborn" userId="5a5c02333dfc4f99" providerId="LiveId" clId="{59849F10-1119-4552-94C4-162791BECBC3}" dt="2022-11-24T16:58:16.924" v="205" actId="478"/>
          <ac:picMkLst>
            <pc:docMk/>
            <pc:sldMk cId="234883482" sldId="1796"/>
            <ac:picMk id="3" creationId="{6625A426-7E5F-2CEC-0005-8B9B29FD190A}"/>
          </ac:picMkLst>
        </pc:picChg>
      </pc:sldChg>
      <pc:sldChg chg="modSp add mod modClrScheme chgLayout">
        <pc:chgData name="Anders Gärdeborn" userId="5a5c02333dfc4f99" providerId="LiveId" clId="{59849F10-1119-4552-94C4-162791BECBC3}" dt="2022-12-08T18:49:19.437" v="219" actId="700"/>
        <pc:sldMkLst>
          <pc:docMk/>
          <pc:sldMk cId="2946975959" sldId="1797"/>
        </pc:sldMkLst>
        <pc:spChg chg="mod ord">
          <ac:chgData name="Anders Gärdeborn" userId="5a5c02333dfc4f99" providerId="LiveId" clId="{59849F10-1119-4552-94C4-162791BECBC3}" dt="2022-12-08T18:49:19.437" v="219" actId="700"/>
          <ac:spMkLst>
            <pc:docMk/>
            <pc:sldMk cId="2946975959" sldId="1797"/>
            <ac:spMk id="2" creationId="{76190BBA-8B41-B69E-1A88-E4FAA80BDD39}"/>
          </ac:spMkLst>
        </pc:spChg>
      </pc:sldChg>
      <pc:sldChg chg="modSp add mod modClrScheme chgLayout">
        <pc:chgData name="Anders Gärdeborn" userId="5a5c02333dfc4f99" providerId="LiveId" clId="{59849F10-1119-4552-94C4-162791BECBC3}" dt="2022-12-08T18:49:19.437" v="219" actId="700"/>
        <pc:sldMkLst>
          <pc:docMk/>
          <pc:sldMk cId="3490897948" sldId="1807"/>
        </pc:sldMkLst>
        <pc:spChg chg="mod ord">
          <ac:chgData name="Anders Gärdeborn" userId="5a5c02333dfc4f99" providerId="LiveId" clId="{59849F10-1119-4552-94C4-162791BECBC3}" dt="2022-12-08T18:49:19.437" v="219" actId="700"/>
          <ac:spMkLst>
            <pc:docMk/>
            <pc:sldMk cId="3490897948" sldId="1807"/>
            <ac:spMk id="2" creationId="{76190BBA-8B41-B69E-1A88-E4FAA80BDD39}"/>
          </ac:spMkLst>
        </pc:spChg>
      </pc:sldChg>
      <pc:sldChg chg="addSp delSp modSp add mod">
        <pc:chgData name="Anders Gärdeborn" userId="5a5c02333dfc4f99" providerId="LiveId" clId="{59849F10-1119-4552-94C4-162791BECBC3}" dt="2022-12-08T18:50:29.429" v="234" actId="478"/>
        <pc:sldMkLst>
          <pc:docMk/>
          <pc:sldMk cId="2029796941" sldId="1812"/>
        </pc:sldMkLst>
        <pc:picChg chg="add del mod">
          <ac:chgData name="Anders Gärdeborn" userId="5a5c02333dfc4f99" providerId="LiveId" clId="{59849F10-1119-4552-94C4-162791BECBC3}" dt="2022-12-08T18:50:29.429" v="234" actId="478"/>
          <ac:picMkLst>
            <pc:docMk/>
            <pc:sldMk cId="2029796941" sldId="1812"/>
            <ac:picMk id="2" creationId="{79D2D982-204C-5C59-CAFC-0118942D158C}"/>
          </ac:picMkLst>
        </pc:picChg>
      </pc:sldChg>
      <pc:sldChg chg="modSp add mod modClrScheme chgLayout">
        <pc:chgData name="Anders Gärdeborn" userId="5a5c02333dfc4f99" providerId="LiveId" clId="{59849F10-1119-4552-94C4-162791BECBC3}" dt="2022-12-08T18:49:19.437" v="219" actId="700"/>
        <pc:sldMkLst>
          <pc:docMk/>
          <pc:sldMk cId="1384437505" sldId="1813"/>
        </pc:sldMkLst>
        <pc:spChg chg="mod ord">
          <ac:chgData name="Anders Gärdeborn" userId="5a5c02333dfc4f99" providerId="LiveId" clId="{59849F10-1119-4552-94C4-162791BECBC3}" dt="2022-12-08T18:49:19.437" v="219" actId="700"/>
          <ac:spMkLst>
            <pc:docMk/>
            <pc:sldMk cId="1384437505" sldId="1813"/>
            <ac:spMk id="2" creationId="{76190BBA-8B41-B69E-1A88-E4FAA80BDD39}"/>
          </ac:spMkLst>
        </pc:spChg>
      </pc:sldChg>
      <pc:sldChg chg="modSp add mod modClrScheme chgLayout">
        <pc:chgData name="Anders Gärdeborn" userId="5a5c02333dfc4f99" providerId="LiveId" clId="{59849F10-1119-4552-94C4-162791BECBC3}" dt="2022-12-08T18:49:19.437" v="219" actId="700"/>
        <pc:sldMkLst>
          <pc:docMk/>
          <pc:sldMk cId="1082139602" sldId="1814"/>
        </pc:sldMkLst>
        <pc:spChg chg="mod ord">
          <ac:chgData name="Anders Gärdeborn" userId="5a5c02333dfc4f99" providerId="LiveId" clId="{59849F10-1119-4552-94C4-162791BECBC3}" dt="2022-12-08T18:49:19.437" v="219" actId="700"/>
          <ac:spMkLst>
            <pc:docMk/>
            <pc:sldMk cId="1082139602" sldId="1814"/>
            <ac:spMk id="2" creationId="{76190BBA-8B41-B69E-1A88-E4FAA80BDD39}"/>
          </ac:spMkLst>
        </pc:spChg>
      </pc:sldChg>
      <pc:sldChg chg="modSp add mod modClrScheme chgLayout">
        <pc:chgData name="Anders Gärdeborn" userId="5a5c02333dfc4f99" providerId="LiveId" clId="{59849F10-1119-4552-94C4-162791BECBC3}" dt="2022-12-08T18:49:19.437" v="219" actId="700"/>
        <pc:sldMkLst>
          <pc:docMk/>
          <pc:sldMk cId="1882084142" sldId="1815"/>
        </pc:sldMkLst>
        <pc:spChg chg="mod ord">
          <ac:chgData name="Anders Gärdeborn" userId="5a5c02333dfc4f99" providerId="LiveId" clId="{59849F10-1119-4552-94C4-162791BECBC3}" dt="2022-12-08T18:49:19.437" v="219" actId="700"/>
          <ac:spMkLst>
            <pc:docMk/>
            <pc:sldMk cId="1882084142" sldId="1815"/>
            <ac:spMk id="2" creationId="{76190BBA-8B41-B69E-1A88-E4FAA80BDD39}"/>
          </ac:spMkLst>
        </pc:spChg>
      </pc:sldChg>
      <pc:sldMasterChg chg="modSldLayout">
        <pc:chgData name="Anders Gärdeborn" userId="5a5c02333dfc4f99" providerId="LiveId" clId="{59849F10-1119-4552-94C4-162791BECBC3}" dt="2022-12-08T18:50:03.838" v="230" actId="1035"/>
        <pc:sldMasterMkLst>
          <pc:docMk/>
          <pc:sldMasterMk cId="1907564400" sldId="2147483709"/>
        </pc:sldMasterMkLst>
        <pc:sldLayoutChg chg="addSp delSp modSp mod">
          <pc:chgData name="Anders Gärdeborn" userId="5a5c02333dfc4f99" providerId="LiveId" clId="{59849F10-1119-4552-94C4-162791BECBC3}" dt="2022-12-08T18:50:03.838" v="230" actId="1035"/>
          <pc:sldLayoutMkLst>
            <pc:docMk/>
            <pc:sldMasterMk cId="1907564400" sldId="2147483709"/>
            <pc:sldLayoutMk cId="789702812" sldId="2147483713"/>
          </pc:sldLayoutMkLst>
          <pc:picChg chg="add mod">
            <ac:chgData name="Anders Gärdeborn" userId="5a5c02333dfc4f99" providerId="LiveId" clId="{59849F10-1119-4552-94C4-162791BECBC3}" dt="2022-12-08T18:50:03.838" v="230" actId="1035"/>
            <ac:picMkLst>
              <pc:docMk/>
              <pc:sldMasterMk cId="1907564400" sldId="2147483709"/>
              <pc:sldLayoutMk cId="789702812" sldId="2147483713"/>
              <ac:picMk id="2" creationId="{5ADE2E57-C04F-823D-FE13-B7DC12A68C95}"/>
            </ac:picMkLst>
          </pc:picChg>
          <pc:picChg chg="del">
            <ac:chgData name="Anders Gärdeborn" userId="5a5c02333dfc4f99" providerId="LiveId" clId="{59849F10-1119-4552-94C4-162791BECBC3}" dt="2022-12-08T18:49:59.902" v="223" actId="478"/>
            <ac:picMkLst>
              <pc:docMk/>
              <pc:sldMasterMk cId="1907564400" sldId="2147483709"/>
              <pc:sldLayoutMk cId="789702812" sldId="2147483713"/>
              <ac:picMk id="7" creationId="{5AE7DCB4-02FD-8F40-B9FE-E75B270118B6}"/>
            </ac:picMkLst>
          </pc:picChg>
        </pc:sldLayoutChg>
      </pc:sldMasterChg>
    </pc:docChg>
  </pc:docChgLst>
</pc:chgInfo>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9F5A326-7545-4CB3-8362-9495CC1BC928}" type="doc">
      <dgm:prSet loTypeId="urn:microsoft.com/office/officeart/2005/8/layout/cycle6" loCatId="cycle" qsTypeId="urn:microsoft.com/office/officeart/2005/8/quickstyle/3d3" qsCatId="3D" csTypeId="urn:microsoft.com/office/officeart/2005/8/colors/colorful1" csCatId="colorful" phldr="1"/>
      <dgm:spPr/>
      <dgm:t>
        <a:bodyPr/>
        <a:lstStyle/>
        <a:p>
          <a:endParaRPr lang="sv-SE"/>
        </a:p>
      </dgm:t>
    </dgm:pt>
    <dgm:pt modelId="{3D4D0A87-7BAB-4F8A-9BED-4363D3EB1FF4}">
      <dgm:prSet phldrT="[Text]"/>
      <dgm:spPr/>
      <dgm:t>
        <a:bodyPr/>
        <a:lstStyle/>
        <a:p>
          <a:r>
            <a:rPr lang="sv-SE">
              <a:solidFill>
                <a:schemeClr val="tx1"/>
              </a:solidFill>
            </a:rPr>
            <a:t>Kristi kropp</a:t>
          </a:r>
        </a:p>
      </dgm:t>
    </dgm:pt>
    <dgm:pt modelId="{CD508CCC-CD75-487F-971B-719C3C1A2FFC}" type="parTrans" cxnId="{08A0A7DB-553A-4650-8179-47D0DD7C07CF}">
      <dgm:prSet/>
      <dgm:spPr/>
      <dgm:t>
        <a:bodyPr/>
        <a:lstStyle/>
        <a:p>
          <a:endParaRPr lang="sv-SE"/>
        </a:p>
      </dgm:t>
    </dgm:pt>
    <dgm:pt modelId="{766A83B7-C1B9-4EB3-8B1B-844B9A871AD3}" type="sibTrans" cxnId="{08A0A7DB-553A-4650-8179-47D0DD7C07CF}">
      <dgm:prSet/>
      <dgm:spPr>
        <a:ln w="28575">
          <a:solidFill>
            <a:schemeClr val="accent2"/>
          </a:solidFill>
        </a:ln>
      </dgm:spPr>
      <dgm:t>
        <a:bodyPr/>
        <a:lstStyle/>
        <a:p>
          <a:endParaRPr lang="sv-SE"/>
        </a:p>
      </dgm:t>
    </dgm:pt>
    <dgm:pt modelId="{282DB6FD-37F2-4CCD-BA2B-5B4C570F8F81}">
      <dgm:prSet phldrT="[Text]"/>
      <dgm:spPr/>
      <dgm:t>
        <a:bodyPr/>
        <a:lstStyle/>
        <a:p>
          <a:r>
            <a:rPr lang="sv-SE">
              <a:solidFill>
                <a:schemeClr val="tx1"/>
              </a:solidFill>
            </a:rPr>
            <a:t>Tempel</a:t>
          </a:r>
        </a:p>
      </dgm:t>
    </dgm:pt>
    <dgm:pt modelId="{FE7B5990-3D8E-4A31-ABC3-8ABA10804F84}" type="parTrans" cxnId="{1615028A-2613-461C-8230-DEE5228DDAB5}">
      <dgm:prSet/>
      <dgm:spPr/>
      <dgm:t>
        <a:bodyPr/>
        <a:lstStyle/>
        <a:p>
          <a:endParaRPr lang="sv-SE"/>
        </a:p>
      </dgm:t>
    </dgm:pt>
    <dgm:pt modelId="{FD7F3F8E-9FB8-4869-8308-DE23757E6FE0}" type="sibTrans" cxnId="{1615028A-2613-461C-8230-DEE5228DDAB5}">
      <dgm:prSet/>
      <dgm:spPr>
        <a:ln w="28575">
          <a:solidFill>
            <a:schemeClr val="accent3"/>
          </a:solidFill>
        </a:ln>
      </dgm:spPr>
      <dgm:t>
        <a:bodyPr/>
        <a:lstStyle/>
        <a:p>
          <a:endParaRPr lang="sv-SE"/>
        </a:p>
      </dgm:t>
    </dgm:pt>
    <dgm:pt modelId="{995D54ED-44A4-43CB-ADE4-ABFEEFE534C0}">
      <dgm:prSet phldrT="[Text]"/>
      <dgm:spPr/>
      <dgm:t>
        <a:bodyPr/>
        <a:lstStyle/>
        <a:p>
          <a:r>
            <a:rPr lang="sv-SE">
              <a:solidFill>
                <a:schemeClr val="tx1"/>
              </a:solidFill>
            </a:rPr>
            <a:t>För-samling</a:t>
          </a:r>
        </a:p>
      </dgm:t>
    </dgm:pt>
    <dgm:pt modelId="{A10C0809-9DBE-4E1A-8857-C233B4BDD35C}" type="parTrans" cxnId="{C9B86A20-FBC8-4123-9E9D-F5A178C49595}">
      <dgm:prSet/>
      <dgm:spPr/>
      <dgm:t>
        <a:bodyPr/>
        <a:lstStyle/>
        <a:p>
          <a:endParaRPr lang="sv-SE"/>
        </a:p>
      </dgm:t>
    </dgm:pt>
    <dgm:pt modelId="{9797C885-DF81-4885-B4E4-F2308FD8BE64}" type="sibTrans" cxnId="{C9B86A20-FBC8-4123-9E9D-F5A178C49595}">
      <dgm:prSet/>
      <dgm:spPr>
        <a:ln w="28575">
          <a:solidFill>
            <a:schemeClr val="accent4"/>
          </a:solidFill>
        </a:ln>
      </dgm:spPr>
      <dgm:t>
        <a:bodyPr/>
        <a:lstStyle/>
        <a:p>
          <a:endParaRPr lang="sv-SE"/>
        </a:p>
      </dgm:t>
    </dgm:pt>
    <dgm:pt modelId="{B6E63C8A-0453-422F-8A50-BDBE151414C1}" type="pres">
      <dgm:prSet presAssocID="{19F5A326-7545-4CB3-8362-9495CC1BC928}" presName="cycle" presStyleCnt="0">
        <dgm:presLayoutVars>
          <dgm:dir/>
          <dgm:resizeHandles val="exact"/>
        </dgm:presLayoutVars>
      </dgm:prSet>
      <dgm:spPr/>
    </dgm:pt>
    <dgm:pt modelId="{4057ECB3-FAAD-48A8-BE9B-AF7FB36DABFB}" type="pres">
      <dgm:prSet presAssocID="{3D4D0A87-7BAB-4F8A-9BED-4363D3EB1FF4}" presName="node" presStyleLbl="node1" presStyleIdx="0" presStyleCnt="3">
        <dgm:presLayoutVars>
          <dgm:bulletEnabled val="1"/>
        </dgm:presLayoutVars>
      </dgm:prSet>
      <dgm:spPr/>
    </dgm:pt>
    <dgm:pt modelId="{D59F139C-6976-45B4-BC3C-75C20DA5968A}" type="pres">
      <dgm:prSet presAssocID="{3D4D0A87-7BAB-4F8A-9BED-4363D3EB1FF4}" presName="spNode" presStyleCnt="0"/>
      <dgm:spPr/>
    </dgm:pt>
    <dgm:pt modelId="{FBC535D7-D610-4BF6-9361-CB58C4DD1FE6}" type="pres">
      <dgm:prSet presAssocID="{766A83B7-C1B9-4EB3-8B1B-844B9A871AD3}" presName="sibTrans" presStyleLbl="sibTrans1D1" presStyleIdx="0" presStyleCnt="3"/>
      <dgm:spPr/>
    </dgm:pt>
    <dgm:pt modelId="{D9A24818-4D96-4593-B137-ABF874401A30}" type="pres">
      <dgm:prSet presAssocID="{282DB6FD-37F2-4CCD-BA2B-5B4C570F8F81}" presName="node" presStyleLbl="node1" presStyleIdx="1" presStyleCnt="3">
        <dgm:presLayoutVars>
          <dgm:bulletEnabled val="1"/>
        </dgm:presLayoutVars>
      </dgm:prSet>
      <dgm:spPr/>
    </dgm:pt>
    <dgm:pt modelId="{D0C6EE17-74B4-40E1-ACBA-D46C6E701CF4}" type="pres">
      <dgm:prSet presAssocID="{282DB6FD-37F2-4CCD-BA2B-5B4C570F8F81}" presName="spNode" presStyleCnt="0"/>
      <dgm:spPr/>
    </dgm:pt>
    <dgm:pt modelId="{74B168EC-AC26-49DE-8B29-58F89FB0AC8E}" type="pres">
      <dgm:prSet presAssocID="{FD7F3F8E-9FB8-4869-8308-DE23757E6FE0}" presName="sibTrans" presStyleLbl="sibTrans1D1" presStyleIdx="1" presStyleCnt="3"/>
      <dgm:spPr/>
    </dgm:pt>
    <dgm:pt modelId="{18418162-7A42-4358-ACF1-F86840360FF1}" type="pres">
      <dgm:prSet presAssocID="{995D54ED-44A4-43CB-ADE4-ABFEEFE534C0}" presName="node" presStyleLbl="node1" presStyleIdx="2" presStyleCnt="3">
        <dgm:presLayoutVars>
          <dgm:bulletEnabled val="1"/>
        </dgm:presLayoutVars>
      </dgm:prSet>
      <dgm:spPr/>
    </dgm:pt>
    <dgm:pt modelId="{658376BB-1149-4CFA-AA4D-51050BABF300}" type="pres">
      <dgm:prSet presAssocID="{995D54ED-44A4-43CB-ADE4-ABFEEFE534C0}" presName="spNode" presStyleCnt="0"/>
      <dgm:spPr/>
    </dgm:pt>
    <dgm:pt modelId="{0997F084-2187-4F1B-9681-8CA40E1403FB}" type="pres">
      <dgm:prSet presAssocID="{9797C885-DF81-4885-B4E4-F2308FD8BE64}" presName="sibTrans" presStyleLbl="sibTrans1D1" presStyleIdx="2" presStyleCnt="3"/>
      <dgm:spPr/>
    </dgm:pt>
  </dgm:ptLst>
  <dgm:cxnLst>
    <dgm:cxn modelId="{75AEBB17-8E30-426F-8800-2D496AA1E243}" type="presOf" srcId="{9797C885-DF81-4885-B4E4-F2308FD8BE64}" destId="{0997F084-2187-4F1B-9681-8CA40E1403FB}" srcOrd="0" destOrd="0" presId="urn:microsoft.com/office/officeart/2005/8/layout/cycle6"/>
    <dgm:cxn modelId="{C9B86A20-FBC8-4123-9E9D-F5A178C49595}" srcId="{19F5A326-7545-4CB3-8362-9495CC1BC928}" destId="{995D54ED-44A4-43CB-ADE4-ABFEEFE534C0}" srcOrd="2" destOrd="0" parTransId="{A10C0809-9DBE-4E1A-8857-C233B4BDD35C}" sibTransId="{9797C885-DF81-4885-B4E4-F2308FD8BE64}"/>
    <dgm:cxn modelId="{45E4C23A-C0B6-4BA9-87C5-16143732907A}" type="presOf" srcId="{282DB6FD-37F2-4CCD-BA2B-5B4C570F8F81}" destId="{D9A24818-4D96-4593-B137-ABF874401A30}" srcOrd="0" destOrd="0" presId="urn:microsoft.com/office/officeart/2005/8/layout/cycle6"/>
    <dgm:cxn modelId="{F86C7D4E-64B8-4BCA-9BDF-4948E094F6AF}" type="presOf" srcId="{FD7F3F8E-9FB8-4869-8308-DE23757E6FE0}" destId="{74B168EC-AC26-49DE-8B29-58F89FB0AC8E}" srcOrd="0" destOrd="0" presId="urn:microsoft.com/office/officeart/2005/8/layout/cycle6"/>
    <dgm:cxn modelId="{1615028A-2613-461C-8230-DEE5228DDAB5}" srcId="{19F5A326-7545-4CB3-8362-9495CC1BC928}" destId="{282DB6FD-37F2-4CCD-BA2B-5B4C570F8F81}" srcOrd="1" destOrd="0" parTransId="{FE7B5990-3D8E-4A31-ABC3-8ABA10804F84}" sibTransId="{FD7F3F8E-9FB8-4869-8308-DE23757E6FE0}"/>
    <dgm:cxn modelId="{790633A9-4301-424F-BF9E-1D96FBD7F769}" type="presOf" srcId="{3D4D0A87-7BAB-4F8A-9BED-4363D3EB1FF4}" destId="{4057ECB3-FAAD-48A8-BE9B-AF7FB36DABFB}" srcOrd="0" destOrd="0" presId="urn:microsoft.com/office/officeart/2005/8/layout/cycle6"/>
    <dgm:cxn modelId="{569417D2-CE82-49D0-90C8-0249DAB149A2}" type="presOf" srcId="{995D54ED-44A4-43CB-ADE4-ABFEEFE534C0}" destId="{18418162-7A42-4358-ACF1-F86840360FF1}" srcOrd="0" destOrd="0" presId="urn:microsoft.com/office/officeart/2005/8/layout/cycle6"/>
    <dgm:cxn modelId="{08A0A7DB-553A-4650-8179-47D0DD7C07CF}" srcId="{19F5A326-7545-4CB3-8362-9495CC1BC928}" destId="{3D4D0A87-7BAB-4F8A-9BED-4363D3EB1FF4}" srcOrd="0" destOrd="0" parTransId="{CD508CCC-CD75-487F-971B-719C3C1A2FFC}" sibTransId="{766A83B7-C1B9-4EB3-8B1B-844B9A871AD3}"/>
    <dgm:cxn modelId="{3F2288F2-3322-48E3-8BA3-76423F734CD6}" type="presOf" srcId="{19F5A326-7545-4CB3-8362-9495CC1BC928}" destId="{B6E63C8A-0453-422F-8A50-BDBE151414C1}" srcOrd="0" destOrd="0" presId="urn:microsoft.com/office/officeart/2005/8/layout/cycle6"/>
    <dgm:cxn modelId="{9DB1EDF4-5A16-41F1-BBE7-759C31A63BDF}" type="presOf" srcId="{766A83B7-C1B9-4EB3-8B1B-844B9A871AD3}" destId="{FBC535D7-D610-4BF6-9361-CB58C4DD1FE6}" srcOrd="0" destOrd="0" presId="urn:microsoft.com/office/officeart/2005/8/layout/cycle6"/>
    <dgm:cxn modelId="{86B0B30C-032C-4D02-9FAA-545BD538E4B0}" type="presParOf" srcId="{B6E63C8A-0453-422F-8A50-BDBE151414C1}" destId="{4057ECB3-FAAD-48A8-BE9B-AF7FB36DABFB}" srcOrd="0" destOrd="0" presId="urn:microsoft.com/office/officeart/2005/8/layout/cycle6"/>
    <dgm:cxn modelId="{96E7F453-9790-4915-AD92-E13858511620}" type="presParOf" srcId="{B6E63C8A-0453-422F-8A50-BDBE151414C1}" destId="{D59F139C-6976-45B4-BC3C-75C20DA5968A}" srcOrd="1" destOrd="0" presId="urn:microsoft.com/office/officeart/2005/8/layout/cycle6"/>
    <dgm:cxn modelId="{6DC60D25-48B1-4165-873D-E890BBCD81D8}" type="presParOf" srcId="{B6E63C8A-0453-422F-8A50-BDBE151414C1}" destId="{FBC535D7-D610-4BF6-9361-CB58C4DD1FE6}" srcOrd="2" destOrd="0" presId="urn:microsoft.com/office/officeart/2005/8/layout/cycle6"/>
    <dgm:cxn modelId="{A7A070D6-8EF5-40AB-9530-3C7307FCFB12}" type="presParOf" srcId="{B6E63C8A-0453-422F-8A50-BDBE151414C1}" destId="{D9A24818-4D96-4593-B137-ABF874401A30}" srcOrd="3" destOrd="0" presId="urn:microsoft.com/office/officeart/2005/8/layout/cycle6"/>
    <dgm:cxn modelId="{B97C973D-0B40-4250-8638-EA9E54F5840B}" type="presParOf" srcId="{B6E63C8A-0453-422F-8A50-BDBE151414C1}" destId="{D0C6EE17-74B4-40E1-ACBA-D46C6E701CF4}" srcOrd="4" destOrd="0" presId="urn:microsoft.com/office/officeart/2005/8/layout/cycle6"/>
    <dgm:cxn modelId="{B6A5B89B-0CF6-442B-9935-42BEAC24DCBA}" type="presParOf" srcId="{B6E63C8A-0453-422F-8A50-BDBE151414C1}" destId="{74B168EC-AC26-49DE-8B29-58F89FB0AC8E}" srcOrd="5" destOrd="0" presId="urn:microsoft.com/office/officeart/2005/8/layout/cycle6"/>
    <dgm:cxn modelId="{480A8FCE-395A-44EF-BA7A-96F19C113913}" type="presParOf" srcId="{B6E63C8A-0453-422F-8A50-BDBE151414C1}" destId="{18418162-7A42-4358-ACF1-F86840360FF1}" srcOrd="6" destOrd="0" presId="urn:microsoft.com/office/officeart/2005/8/layout/cycle6"/>
    <dgm:cxn modelId="{49F0F31F-3E23-4306-9F30-FBA365E9C191}" type="presParOf" srcId="{B6E63C8A-0453-422F-8A50-BDBE151414C1}" destId="{658376BB-1149-4CFA-AA4D-51050BABF300}" srcOrd="7" destOrd="0" presId="urn:microsoft.com/office/officeart/2005/8/layout/cycle6"/>
    <dgm:cxn modelId="{C66CA1C3-6D25-4F47-B245-E60D7A2D9548}" type="presParOf" srcId="{B6E63C8A-0453-422F-8A50-BDBE151414C1}" destId="{0997F084-2187-4F1B-9681-8CA40E1403FB}" srcOrd="8" destOrd="0" presId="urn:microsoft.com/office/officeart/2005/8/layout/cycle6"/>
  </dgm:cxnLst>
  <dgm:bg/>
  <dgm:whole>
    <a:ln w="28575"/>
  </dgm:whole>
  <dgm:extLst>
    <a:ext uri="http://schemas.microsoft.com/office/drawing/2008/diagram">
      <dsp:dataModelExt xmlns:dsp="http://schemas.microsoft.com/office/drawing/2008/diagram" relId="rId1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57ECB3-FAAD-48A8-BE9B-AF7FB36DABFB}">
      <dsp:nvSpPr>
        <dsp:cNvPr id="0" name=""/>
        <dsp:cNvSpPr/>
      </dsp:nvSpPr>
      <dsp:spPr>
        <a:xfrm>
          <a:off x="713721" y="107259"/>
          <a:ext cx="949307" cy="617049"/>
        </a:xfrm>
        <a:prstGeom prst="roundRect">
          <a:avLst/>
        </a:prstGeom>
        <a:solidFill>
          <a:schemeClr val="accent2">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sv-SE" sz="1500" kern="1200">
              <a:solidFill>
                <a:schemeClr val="tx1"/>
              </a:solidFill>
            </a:rPr>
            <a:t>Kristi kropp</a:t>
          </a:r>
        </a:p>
      </dsp:txBody>
      <dsp:txXfrm>
        <a:off x="743843" y="137381"/>
        <a:ext cx="889063" cy="556805"/>
      </dsp:txXfrm>
    </dsp:sp>
    <dsp:sp modelId="{FBC535D7-D610-4BF6-9361-CB58C4DD1FE6}">
      <dsp:nvSpPr>
        <dsp:cNvPr id="0" name=""/>
        <dsp:cNvSpPr/>
      </dsp:nvSpPr>
      <dsp:spPr>
        <a:xfrm>
          <a:off x="364904" y="415784"/>
          <a:ext cx="1646941" cy="1646941"/>
        </a:xfrm>
        <a:custGeom>
          <a:avLst/>
          <a:gdLst/>
          <a:ahLst/>
          <a:cxnLst/>
          <a:rect l="0" t="0" r="0" b="0"/>
          <a:pathLst>
            <a:path>
              <a:moveTo>
                <a:pt x="1305030" y="155485"/>
              </a:moveTo>
              <a:arcTo wR="823470" hR="823470" stAng="18347303" swAng="3649294"/>
            </a:path>
          </a:pathLst>
        </a:custGeom>
        <a:noFill/>
        <a:ln w="28575" cap="flat" cmpd="sng" algn="ctr">
          <a:solidFill>
            <a:schemeClr val="accent2"/>
          </a:solidFill>
          <a:prstDash val="solid"/>
        </a:ln>
        <a:effectLst/>
        <a:scene3d>
          <a:camera prst="orthographicFront">
            <a:rot lat="0" lon="0" rev="0"/>
          </a:camera>
          <a:lightRig rig="contrasting" dir="t">
            <a:rot lat="0" lon="0" rev="1200000"/>
          </a:lightRig>
        </a:scene3d>
        <a:sp3d z="-110000"/>
      </dsp:spPr>
      <dsp:style>
        <a:lnRef idx="1">
          <a:scrgbClr r="0" g="0" b="0"/>
        </a:lnRef>
        <a:fillRef idx="0">
          <a:scrgbClr r="0" g="0" b="0"/>
        </a:fillRef>
        <a:effectRef idx="0">
          <a:scrgbClr r="0" g="0" b="0"/>
        </a:effectRef>
        <a:fontRef idx="minor"/>
      </dsp:style>
    </dsp:sp>
    <dsp:sp modelId="{D9A24818-4D96-4593-B137-ABF874401A30}">
      <dsp:nvSpPr>
        <dsp:cNvPr id="0" name=""/>
        <dsp:cNvSpPr/>
      </dsp:nvSpPr>
      <dsp:spPr>
        <a:xfrm>
          <a:off x="1426867" y="1342465"/>
          <a:ext cx="949307" cy="617049"/>
        </a:xfrm>
        <a:prstGeom prst="roundRect">
          <a:avLst/>
        </a:prstGeom>
        <a:solidFill>
          <a:schemeClr val="accent3">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sv-SE" sz="1500" kern="1200">
              <a:solidFill>
                <a:schemeClr val="tx1"/>
              </a:solidFill>
            </a:rPr>
            <a:t>Tempel</a:t>
          </a:r>
        </a:p>
      </dsp:txBody>
      <dsp:txXfrm>
        <a:off x="1456989" y="1372587"/>
        <a:ext cx="889063" cy="556805"/>
      </dsp:txXfrm>
    </dsp:sp>
    <dsp:sp modelId="{74B168EC-AC26-49DE-8B29-58F89FB0AC8E}">
      <dsp:nvSpPr>
        <dsp:cNvPr id="0" name=""/>
        <dsp:cNvSpPr/>
      </dsp:nvSpPr>
      <dsp:spPr>
        <a:xfrm>
          <a:off x="364904" y="415784"/>
          <a:ext cx="1646941" cy="1646941"/>
        </a:xfrm>
        <a:custGeom>
          <a:avLst/>
          <a:gdLst/>
          <a:ahLst/>
          <a:cxnLst/>
          <a:rect l="0" t="0" r="0" b="0"/>
          <a:pathLst>
            <a:path>
              <a:moveTo>
                <a:pt x="1215629" y="1547566"/>
              </a:moveTo>
              <a:arcTo wR="823470" hR="823470" stAng="3693642" swAng="3412715"/>
            </a:path>
          </a:pathLst>
        </a:custGeom>
        <a:noFill/>
        <a:ln w="28575" cap="flat" cmpd="sng" algn="ctr">
          <a:solidFill>
            <a:schemeClr val="accent3"/>
          </a:solidFill>
          <a:prstDash val="solid"/>
        </a:ln>
        <a:effectLst/>
        <a:scene3d>
          <a:camera prst="orthographicFront">
            <a:rot lat="0" lon="0" rev="0"/>
          </a:camera>
          <a:lightRig rig="contrasting" dir="t">
            <a:rot lat="0" lon="0" rev="1200000"/>
          </a:lightRig>
        </a:scene3d>
        <a:sp3d z="-110000"/>
      </dsp:spPr>
      <dsp:style>
        <a:lnRef idx="1">
          <a:scrgbClr r="0" g="0" b="0"/>
        </a:lnRef>
        <a:fillRef idx="0">
          <a:scrgbClr r="0" g="0" b="0"/>
        </a:fillRef>
        <a:effectRef idx="0">
          <a:scrgbClr r="0" g="0" b="0"/>
        </a:effectRef>
        <a:fontRef idx="minor"/>
      </dsp:style>
    </dsp:sp>
    <dsp:sp modelId="{18418162-7A42-4358-ACF1-F86840360FF1}">
      <dsp:nvSpPr>
        <dsp:cNvPr id="0" name=""/>
        <dsp:cNvSpPr/>
      </dsp:nvSpPr>
      <dsp:spPr>
        <a:xfrm>
          <a:off x="574" y="1342465"/>
          <a:ext cx="949307" cy="617049"/>
        </a:xfrm>
        <a:prstGeom prst="roundRect">
          <a:avLst/>
        </a:prstGeom>
        <a:solidFill>
          <a:schemeClr val="accent4">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sv-SE" sz="1500" kern="1200">
              <a:solidFill>
                <a:schemeClr val="tx1"/>
              </a:solidFill>
            </a:rPr>
            <a:t>För-samling</a:t>
          </a:r>
        </a:p>
      </dsp:txBody>
      <dsp:txXfrm>
        <a:off x="30696" y="1372587"/>
        <a:ext cx="889063" cy="556805"/>
      </dsp:txXfrm>
    </dsp:sp>
    <dsp:sp modelId="{0997F084-2187-4F1B-9681-8CA40E1403FB}">
      <dsp:nvSpPr>
        <dsp:cNvPr id="0" name=""/>
        <dsp:cNvSpPr/>
      </dsp:nvSpPr>
      <dsp:spPr>
        <a:xfrm>
          <a:off x="364904" y="415784"/>
          <a:ext cx="1646941" cy="1646941"/>
        </a:xfrm>
        <a:custGeom>
          <a:avLst/>
          <a:gdLst/>
          <a:ahLst/>
          <a:cxnLst/>
          <a:rect l="0" t="0" r="0" b="0"/>
          <a:pathLst>
            <a:path>
              <a:moveTo>
                <a:pt x="5473" y="918259"/>
              </a:moveTo>
              <a:arcTo wR="823470" hR="823470" stAng="10403403" swAng="3649294"/>
            </a:path>
          </a:pathLst>
        </a:custGeom>
        <a:noFill/>
        <a:ln w="28575" cap="flat" cmpd="sng" algn="ctr">
          <a:solidFill>
            <a:schemeClr val="accent4"/>
          </a:solidFill>
          <a:prstDash val="solid"/>
        </a:ln>
        <a:effectLst/>
        <a:scene3d>
          <a:camera prst="orthographicFront">
            <a:rot lat="0" lon="0" rev="0"/>
          </a:camera>
          <a:lightRig rig="contrasting" dir="t">
            <a:rot lat="0" lon="0" rev="1200000"/>
          </a:lightRig>
        </a:scene3d>
        <a:sp3d z="-110000"/>
      </dsp:spPr>
      <dsp:style>
        <a:lnRef idx="1">
          <a:scrgbClr r="0" g="0" b="0"/>
        </a:lnRef>
        <a:fillRef idx="0">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0-06T15:47:57.196"/>
    </inkml:context>
    <inkml:brush xml:id="br0">
      <inkml:brushProperty name="width" value="0.025" units="cm"/>
      <inkml:brushProperty name="height" value="0.025" units="cm"/>
      <inkml:brushProperty name="color" value="#004F8B"/>
    </inkml:brush>
  </inkml:definitions>
  <inkml:trace contextRef="#ctx0" brushRef="#br0">116 88 919 0 0,'-31'26'80'0'0,"1"-2"-80"0"0,1-3 0 0 0,8-9 0 0 0,16-31-96 0 0,7-16 96 0 0,1-15-64 0 0,-1-16 64 0 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2-17T13:10:16.552"/>
    </inkml:context>
    <inkml:brush xml:id="br0">
      <inkml:brushProperty name="width" value="0.1" units="cm"/>
      <inkml:brushProperty name="height" value="0.1" units="cm"/>
      <inkml:brushProperty name="color" value="#CC0066"/>
    </inkml:brush>
  </inkml:definitions>
  <inkml:trace contextRef="#ctx0" brushRef="#br0">0 0 24575,'0'0'0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0-19T14:02:40.018"/>
    </inkml:context>
    <inkml:brush xml:id="br0">
      <inkml:brushProperty name="width" value="0.05" units="cm"/>
      <inkml:brushProperty name="height" value="0.05" units="cm"/>
      <inkml:brushProperty name="color" value="#004F8B"/>
    </inkml:brush>
  </inkml:definitions>
  <inkml:trace contextRef="#ctx0" brushRef="#br0">90 26 1375 0 0,'-18'-7'61'0'0,"7"3"-46"0"0,0 0 1 0 0,0 1 0 0 0,0 0-1 0 0,-15-1 1 0 0,24 4 7 0 0,5 13-418 0 0,-2-11 310 0 0</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0-21T16:59:48.216"/>
    </inkml:context>
    <inkml:brush xml:id="br0">
      <inkml:brushProperty name="width" value="0.05" units="cm"/>
      <inkml:brushProperty name="height" value="0.05" units="cm"/>
      <inkml:brushProperty name="color" value="#004F8B"/>
    </inkml:brush>
  </inkml:definitions>
  <inkml:trace contextRef="#ctx0" brushRef="#br0">152 0 399 0 0,'-8'1'0'0'0,"2"-1"0"0"0,-21 9 0 0 0,21-7 0 0 0,-21 13 0 0 0,25-13 0 0 0,-17 10 0 0 0,-11 10 0 0 0,25-17 0 0 0,-9 8 0 0 0,13-12-1 0 0,1 0 0 0 0,-1 0 0 0 0,0 0 0 0 0,0 0 0 0 0,1 0 0 0 0,-1 0 0 0 0,1 0 0 0 0,-1 0 0 0 0,1 0 0 0 0,0 1 0 0 0,-1 0 0 0 0,1-2 0 0 0,0 1 0 0 0,0-1 0 0 0,0 0 0 0 0,0 0 0 0 0,0 1-1 0 0,0-1 1 0 0,0 0 0 0 0,1 0 0 0 0,-1 1 0 0 0,0-1 0 0 0,0 0-1 0 0,0 0 1 0 0,0 1 0 0 0,0-1 0 0 0,1 0 0 0 0,-1 0 0 0 0,0 0-1 0 0,0 0 1 0 0,0 1 0 0 0,0-1 0 0 0,1 0 0 0 0,-1 0 0 0 0,0 0-1 0 0,0 0 1 0 0,1 0 0 0 0,-1 0 0 0 0,0 1 0 0 0,0-1-1 0 0,1 0 1 0 0,-1 0 0 0 0,0 0 0 0 0,0 0 0 0 0,1 0 0 0 0,-1 0-1 0 0,0 0 1 0 0,0 0 0 0 0,1 0 0 0 0,-1 0 0 0 0,0 0 0 0 0,0 0-1 0 0,1-1 1 0 0,-1 1 0 0 0,14-4-22 0 0,8-7-44 0 0</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1-18T18:54:36.079"/>
    </inkml:context>
    <inkml:brush xml:id="br0">
      <inkml:brushProperty name="width" value="0.1" units="cm"/>
      <inkml:brushProperty name="height" value="0.1" units="cm"/>
      <inkml:brushProperty name="color" value="#66CC00"/>
    </inkml:brush>
  </inkml:definitions>
  <inkml:trace contextRef="#ctx0" brushRef="#br0">1 33 199 0 0,'0'0'0'0'0,"12"-14"-72"0"0,-1-4 72 0 0</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0-21T16:59:48.216"/>
    </inkml:context>
    <inkml:brush xml:id="br0">
      <inkml:brushProperty name="width" value="0.05" units="cm"/>
      <inkml:brushProperty name="height" value="0.05" units="cm"/>
      <inkml:brushProperty name="color" value="#004F8B"/>
    </inkml:brush>
  </inkml:definitions>
  <inkml:trace contextRef="#ctx0" brushRef="#br0">152 0 399 0 0,'-8'1'0'0'0,"2"-1"0"0"0,-21 9 0 0 0,21-7 0 0 0,-21 13 0 0 0,25-13 0 0 0,-17 10 0 0 0,-11 10 0 0 0,25-17 0 0 0,-9 8 0 0 0,13-12-1 0 0,1 0 0 0 0,-1 0 0 0 0,0 0 0 0 0,0 0 0 0 0,1 0 0 0 0,-1 0 0 0 0,1 0 0 0 0,-1 0 0 0 0,1 0 0 0 0,0 1 0 0 0,-1 0 0 0 0,1-2 0 0 0,0 1 0 0 0,0-1 0 0 0,0 0 0 0 0,0 0 0 0 0,0 1-1 0 0,0-1 1 0 0,0 0 0 0 0,1 0 0 0 0,-1 1 0 0 0,0-1 0 0 0,0 0-1 0 0,0 0 1 0 0,0 1 0 0 0,0-1 0 0 0,1 0 0 0 0,-1 0 0 0 0,0 0-1 0 0,0 0 1 0 0,0 1 0 0 0,0-1 0 0 0,1 0 0 0 0,-1 0 0 0 0,0 0-1 0 0,0 0 1 0 0,1 0 0 0 0,-1 0 0 0 0,0 1 0 0 0,0-1-1 0 0,1 0 1 0 0,-1 0 0 0 0,0 0 0 0 0,0 0 0 0 0,1 0 0 0 0,-1 0-1 0 0,0 0 1 0 0,0 0 0 0 0,1 0 0 0 0,-1 0 0 0 0,0 0 0 0 0,0 0-1 0 0,1-1 1 0 0,-1 1 0 0 0,14-4-22 0 0,8-7-44 0 0</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2-23T14:57:13.384"/>
    </inkml:context>
    <inkml:brush xml:id="br0">
      <inkml:brushProperty name="width" value="0.1" units="cm"/>
      <inkml:brushProperty name="height" value="0.1" units="cm"/>
      <inkml:brushProperty name="color" value="#FFC114"/>
    </inkml:brush>
  </inkml:definitions>
  <inkml:trace contextRef="#ctx0" brushRef="#br0">1 1 95 0 0,'0'0'0'0'0,"14"7"0"0"0</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8T12:49:17.448"/>
    </inkml:context>
    <inkml:brush xml:id="br0">
      <inkml:brushProperty name="width" value="0.1" units="cm"/>
      <inkml:brushProperty name="height" value="0.1" units="cm"/>
      <inkml:brushProperty name="color" value="#66CC00"/>
    </inkml:brush>
  </inkml:definitions>
  <inkml:trace contextRef="#ctx0" brushRef="#br0">64 30 487 0 0,'-21'-4'0'0'0,"4"-1"0"0"0,3 0 0 0 0,3 3 64 0 0,36 0-240 0 0,1 2 104 0 0,-3-2 8 0 0,-2-8 0 0 0</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3-02-23T14:57:13.384"/>
    </inkml:context>
    <inkml:brush xml:id="br0">
      <inkml:brushProperty name="width" value="0.1" units="cm"/>
      <inkml:brushProperty name="height" value="0.1" units="cm"/>
      <inkml:brushProperty name="color" value="#FFC114"/>
    </inkml:brush>
  </inkml:definitions>
  <inkml:trace contextRef="#ctx0" brushRef="#br0">1 1 95 0 0,'0'0'0'0'0,"14"7"0"0"0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0-21T17:01:27.009"/>
    </inkml:context>
    <inkml:brush xml:id="br0">
      <inkml:brushProperty name="width" value="0.1" units="cm"/>
      <inkml:brushProperty name="height" value="0.1" units="cm"/>
      <inkml:brushProperty name="color" value="#FF0066"/>
    </inkml:brush>
  </inkml:definitions>
  <inkml:trace contextRef="#ctx0" brushRef="#br0">126 48 1087 0 0,'-40'-17'96'0'0,"14"8"-96"0"0,5-1 0 0 0,2 3 0 0 0,0 2 64 0 0,28 24-432 0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1-17T14:46:09.052"/>
    </inkml:context>
    <inkml:brush xml:id="br0">
      <inkml:brushProperty name="width" value="0.1" units="cm"/>
      <inkml:brushProperty name="height" value="0.1" units="cm"/>
      <inkml:brushProperty name="color" value="#00A0D7"/>
    </inkml:brush>
  </inkml:definitions>
  <inkml:trace contextRef="#ctx0" brushRef="#br0">7 108 343 0 0,'-4'33'104'0'0,"1"61"0"0"0,6-75-40 0 0,0-3 0 0 0,-3-16-61 0 0,0 1-1 0 0,1 0 0 0 0,-1-1 0 0 0,0 1 0 0 0,1-1 0 0 0,-1 1 0 0 0,0 0 1 0 0,1-1-1 0 0,-1 1 0 0 0,1-1 0 0 0,-1 1 0 0 0,1-1 0 0 0,-1 1 0 0 0,1-1 1 0 0,-1 0-1 0 0,1 1 0 0 0,0-1 0 0 0,-1 0 0 0 0,1 1 0 0 0,-1-1 0 0 0,1 0 0 0 0,1 1 1 0 0,-2-1-3 0 0,1 0-3 0 0,0 0 0 0 0,0 0 0 0 0,-1 0 0 0 0,1 1 0 0 0,0-1 0 0 0,-1 0 0 0 0,1 0 0 0 0,0 0 0 0 0,0 0 0 0 0,-1 0 0 0 0,1-1 0 0 0,0 1 0 0 0,0 0 0 0 0,-1 0 0 0 0,1 0 0 0 0,0-1 0 0 0,-1 1 1 0 0,1 0-1 0 0,0-1 0 0 0,-1 1 0 0 0,1 0 0 0 0,0-1 0 0 0,1 0-3 0 0,2-2 6 0 0,0 1 0 0 0,1-1 0 0 0,-1 0 0 0 0,0 0 0 0 0,0-1 0 0 0,-1 1 0 0 0,1-1 0 0 0,-1 0 0 0 0,0 1 0 0 0,0-2-1 0 0,0 1 1 0 0,3-6 0 0 0,3-8 16 0 0,12-35 0 0 0,-10 24 29 0 0,23-77 153 0 0,-29 89-144 0 0,-5 15 218 0 0,7 81 106 0 0,-6 30 16 0 0,2-88-382 0 0,-3-19-14 0 0,1 0-1 0 0,0 0 1 0 0,0 0-1 0 0,0 0 1 0 0,0-1-1 0 0,0 1 1 0 0,2 3-1 0 0,-2-4-13 0 0,0 0 0 0 0,0 1 0 0 0,0-1-1 0 0,1 0 1 0 0,-1 0 0 0 0,0 0 0 0 0,1 0-1 0 0,-1 0 1 0 0,0 0 0 0 0,1 0 0 0 0,-1-1-1 0 0,1 1 1 0 0,-1 0 0 0 0,1-1 0 0 0,0 1-1 0 0,-1-1 1 0 0,1 1 0 0 0,0-1 0 0 0,-1 0-1 0 0,3 0 1 0 0,9-4-151 0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11-17T15:22:22.461"/>
    </inkml:context>
    <inkml:brush xml:id="br0">
      <inkml:brushProperty name="width" value="0.05" units="cm"/>
      <inkml:brushProperty name="height" value="0.05" units="cm"/>
      <inkml:brushProperty name="color" value="#66CC00"/>
    </inkml:brush>
  </inkml:definitions>
  <inkml:trace contextRef="#ctx0" brushRef="#br0">0 1 24575,'0'0'0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7T12:24:00.983"/>
    </inkml:context>
    <inkml:brush xml:id="br0">
      <inkml:brushProperty name="width" value="0.1" units="cm"/>
      <inkml:brushProperty name="height" value="0.1" units="cm"/>
      <inkml:brushProperty name="color" value="#CC0066"/>
    </inkml:brush>
  </inkml:definitions>
  <inkml:trace contextRef="#ctx0" brushRef="#br0">0 0 79 0 0,'0'0'0'0'0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2-12-17T12:33:01.458"/>
    </inkml:context>
    <inkml:brush xml:id="br0">
      <inkml:brushProperty name="width" value="0.1" units="cm"/>
      <inkml:brushProperty name="height" value="0.1" units="cm"/>
      <inkml:brushProperty name="color" value="#66CC00"/>
    </inkml:brush>
  </inkml:definitions>
  <inkml:trace contextRef="#ctx0" brushRef="#br0">152 182 24 0 0,'-60'-76'2'0'0,"43"53"22"0"0,-1 0 0 0 0,-35-34 0 0 0,50 55 25 0 0,6 7-40 0 0,11 8-26 0 0,6-3-31 0 0,-1-8 36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sidhuvud 1"/>
          <p:cNvSpPr>
            <a:spLocks noGrp="1"/>
          </p:cNvSpPr>
          <p:nvPr>
            <p:ph type="hdr" sz="quarter"/>
          </p:nvPr>
        </p:nvSpPr>
        <p:spPr>
          <a:xfrm>
            <a:off x="0" y="0"/>
            <a:ext cx="2944283" cy="497020"/>
          </a:xfrm>
          <a:prstGeom prst="rect">
            <a:avLst/>
          </a:prstGeom>
        </p:spPr>
        <p:txBody>
          <a:bodyPr vert="horz" lIns="91440" tIns="45720" rIns="91440" bIns="45720" rtlCol="0"/>
          <a:lstStyle>
            <a:lvl1pPr algn="l">
              <a:defRPr sz="1200"/>
            </a:lvl1pPr>
          </a:lstStyle>
          <a:p>
            <a:endParaRPr lang="sv-SE" dirty="0"/>
          </a:p>
        </p:txBody>
      </p:sp>
      <p:sp>
        <p:nvSpPr>
          <p:cNvPr id="3" name="Platshållare för datum 2"/>
          <p:cNvSpPr>
            <a:spLocks noGrp="1"/>
          </p:cNvSpPr>
          <p:nvPr>
            <p:ph type="dt" idx="1"/>
          </p:nvPr>
        </p:nvSpPr>
        <p:spPr>
          <a:xfrm>
            <a:off x="3848645" y="0"/>
            <a:ext cx="2944283" cy="497020"/>
          </a:xfrm>
          <a:prstGeom prst="rect">
            <a:avLst/>
          </a:prstGeom>
        </p:spPr>
        <p:txBody>
          <a:bodyPr vert="horz" lIns="91440" tIns="45720" rIns="91440" bIns="45720" rtlCol="0"/>
          <a:lstStyle>
            <a:lvl1pPr algn="r">
              <a:defRPr sz="1200"/>
            </a:lvl1pPr>
          </a:lstStyle>
          <a:p>
            <a:fld id="{82E25CBD-AA23-4A9B-A8C0-80E77E03612D}" type="datetimeFigureOut">
              <a:rPr lang="sv-SE" smtClean="0"/>
              <a:t>2023-05-12</a:t>
            </a:fld>
            <a:endParaRPr lang="sv-SE" dirty="0"/>
          </a:p>
        </p:txBody>
      </p:sp>
      <p:sp>
        <p:nvSpPr>
          <p:cNvPr id="4" name="Platshållare för bildobjekt 3"/>
          <p:cNvSpPr>
            <a:spLocks noGrp="1" noRot="1" noChangeAspect="1"/>
          </p:cNvSpPr>
          <p:nvPr>
            <p:ph type="sldImg" idx="2"/>
          </p:nvPr>
        </p:nvSpPr>
        <p:spPr>
          <a:xfrm>
            <a:off x="425450" y="1238250"/>
            <a:ext cx="5943600" cy="3343275"/>
          </a:xfrm>
          <a:prstGeom prst="rect">
            <a:avLst/>
          </a:prstGeom>
          <a:noFill/>
          <a:ln w="12700">
            <a:solidFill>
              <a:prstClr val="black"/>
            </a:solidFill>
          </a:ln>
        </p:spPr>
        <p:txBody>
          <a:bodyPr vert="horz" lIns="91440" tIns="45720" rIns="91440" bIns="45720" rtlCol="0" anchor="ctr"/>
          <a:lstStyle/>
          <a:p>
            <a:endParaRPr lang="sv-SE" dirty="0"/>
          </a:p>
        </p:txBody>
      </p:sp>
      <p:sp>
        <p:nvSpPr>
          <p:cNvPr id="5" name="Platshållare för anteckningar 4"/>
          <p:cNvSpPr>
            <a:spLocks noGrp="1"/>
          </p:cNvSpPr>
          <p:nvPr>
            <p:ph type="body" sz="quarter" idx="3"/>
          </p:nvPr>
        </p:nvSpPr>
        <p:spPr>
          <a:xfrm>
            <a:off x="679450" y="4767262"/>
            <a:ext cx="5435600" cy="3900488"/>
          </a:xfrm>
          <a:prstGeom prst="rect">
            <a:avLst/>
          </a:prstGeom>
        </p:spPr>
        <p:txBody>
          <a:bodyPr vert="horz" lIns="91440" tIns="45720" rIns="91440" bIns="45720" rtlCol="0"/>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6" name="Platshållare för sidfot 5"/>
          <p:cNvSpPr>
            <a:spLocks noGrp="1"/>
          </p:cNvSpPr>
          <p:nvPr>
            <p:ph type="ftr" sz="quarter" idx="4"/>
          </p:nvPr>
        </p:nvSpPr>
        <p:spPr>
          <a:xfrm>
            <a:off x="0" y="9408981"/>
            <a:ext cx="2944283" cy="497019"/>
          </a:xfrm>
          <a:prstGeom prst="rect">
            <a:avLst/>
          </a:prstGeom>
        </p:spPr>
        <p:txBody>
          <a:bodyPr vert="horz" lIns="91440" tIns="45720" rIns="91440" bIns="45720" rtlCol="0" anchor="b"/>
          <a:lstStyle>
            <a:lvl1pPr algn="l">
              <a:defRPr sz="1200"/>
            </a:lvl1pPr>
          </a:lstStyle>
          <a:p>
            <a:endParaRPr lang="sv-SE" dirty="0"/>
          </a:p>
        </p:txBody>
      </p:sp>
      <p:sp>
        <p:nvSpPr>
          <p:cNvPr id="7" name="Platshållare för bildnummer 6"/>
          <p:cNvSpPr>
            <a:spLocks noGrp="1"/>
          </p:cNvSpPr>
          <p:nvPr>
            <p:ph type="sldNum" sz="quarter" idx="5"/>
          </p:nvPr>
        </p:nvSpPr>
        <p:spPr>
          <a:xfrm>
            <a:off x="3848645" y="9408981"/>
            <a:ext cx="2944283" cy="497019"/>
          </a:xfrm>
          <a:prstGeom prst="rect">
            <a:avLst/>
          </a:prstGeom>
        </p:spPr>
        <p:txBody>
          <a:bodyPr vert="horz" lIns="91440" tIns="45720" rIns="91440" bIns="45720" rtlCol="0" anchor="b"/>
          <a:lstStyle>
            <a:lvl1pPr algn="r">
              <a:defRPr sz="1200"/>
            </a:lvl1pPr>
          </a:lstStyle>
          <a:p>
            <a:fld id="{1E3176EC-C84D-4117-AB1D-1C19FDABD098}" type="slidenum">
              <a:rPr lang="sv-SE" smtClean="0"/>
              <a:t>‹#›</a:t>
            </a:fld>
            <a:endParaRPr lang="sv-SE" dirty="0"/>
          </a:p>
        </p:txBody>
      </p:sp>
    </p:spTree>
    <p:extLst>
      <p:ext uri="{BB962C8B-B14F-4D97-AF65-F5344CB8AC3E}">
        <p14:creationId xmlns:p14="http://schemas.microsoft.com/office/powerpoint/2010/main" val="10304230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1</a:t>
            </a:fld>
            <a:endParaRPr lang="sv-SE" dirty="0"/>
          </a:p>
        </p:txBody>
      </p:sp>
    </p:spTree>
    <p:extLst>
      <p:ext uri="{BB962C8B-B14F-4D97-AF65-F5344CB8AC3E}">
        <p14:creationId xmlns:p14="http://schemas.microsoft.com/office/powerpoint/2010/main" val="373456013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VO: Komplett bild finns i studiet av Upp 20.</a:t>
            </a:r>
          </a:p>
        </p:txBody>
      </p:sp>
      <p:sp>
        <p:nvSpPr>
          <p:cNvPr id="4" name="Platshållare för bildnummer 3"/>
          <p:cNvSpPr>
            <a:spLocks noGrp="1"/>
          </p:cNvSpPr>
          <p:nvPr>
            <p:ph type="sldNum" sz="quarter" idx="5"/>
          </p:nvPr>
        </p:nvSpPr>
        <p:spPr/>
        <p:txBody>
          <a:bodyPr/>
          <a:lstStyle/>
          <a:p>
            <a:fld id="{1E3176EC-C84D-4117-AB1D-1C19FDABD098}" type="slidenum">
              <a:rPr lang="sv-SE" smtClean="0"/>
              <a:t>10</a:t>
            </a:fld>
            <a:endParaRPr lang="sv-SE" dirty="0"/>
          </a:p>
        </p:txBody>
      </p:sp>
    </p:spTree>
    <p:extLst>
      <p:ext uri="{BB962C8B-B14F-4D97-AF65-F5344CB8AC3E}">
        <p14:creationId xmlns:p14="http://schemas.microsoft.com/office/powerpoint/2010/main" val="24311593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11</a:t>
            </a:fld>
            <a:endParaRPr lang="sv-SE" dirty="0"/>
          </a:p>
        </p:txBody>
      </p:sp>
    </p:spTree>
    <p:extLst>
      <p:ext uri="{BB962C8B-B14F-4D97-AF65-F5344CB8AC3E}">
        <p14:creationId xmlns:p14="http://schemas.microsoft.com/office/powerpoint/2010/main" val="121827153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12</a:t>
            </a:fld>
            <a:endParaRPr lang="sv-SE" dirty="0"/>
          </a:p>
        </p:txBody>
      </p:sp>
    </p:spTree>
    <p:extLst>
      <p:ext uri="{BB962C8B-B14F-4D97-AF65-F5344CB8AC3E}">
        <p14:creationId xmlns:p14="http://schemas.microsoft.com/office/powerpoint/2010/main" val="5926416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13</a:t>
            </a:fld>
            <a:endParaRPr lang="sv-SE" dirty="0"/>
          </a:p>
        </p:txBody>
      </p:sp>
    </p:spTree>
    <p:extLst>
      <p:ext uri="{BB962C8B-B14F-4D97-AF65-F5344CB8AC3E}">
        <p14:creationId xmlns:p14="http://schemas.microsoft.com/office/powerpoint/2010/main" val="38733084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14</a:t>
            </a:fld>
            <a:endParaRPr lang="sv-SE" dirty="0"/>
          </a:p>
        </p:txBody>
      </p:sp>
    </p:spTree>
    <p:extLst>
      <p:ext uri="{BB962C8B-B14F-4D97-AF65-F5344CB8AC3E}">
        <p14:creationId xmlns:p14="http://schemas.microsoft.com/office/powerpoint/2010/main" val="41706634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VO: Några menar att ökenvandringen var runt Kadesh-Barnea men det finns starka skäl att den också var på Arabiska halvön:</a:t>
            </a:r>
          </a:p>
          <a:p>
            <a:pPr marL="171450" indent="-171450">
              <a:buFont typeface="Arial" panose="020B0604020202020204" pitchFamily="34" charset="0"/>
              <a:buChar char="•"/>
            </a:pPr>
            <a:r>
              <a:rPr lang="sv-SE" dirty="0"/>
              <a:t>Listan på lägerplatserna i Bibeln har starka överensstämmelser med ortsnamn på </a:t>
            </a:r>
            <a:r>
              <a:rPr lang="sv-SE" i="1" u="sng" dirty="0"/>
              <a:t>gamla</a:t>
            </a:r>
            <a:r>
              <a:rPr lang="sv-SE" dirty="0"/>
              <a:t> kartor över halvön.</a:t>
            </a:r>
          </a:p>
          <a:p>
            <a:pPr marL="171450" indent="-171450">
              <a:buFont typeface="Arial" panose="020B0604020202020204" pitchFamily="34" charset="0"/>
              <a:buChar char="•"/>
            </a:pPr>
            <a:r>
              <a:rPr lang="sv-SE" dirty="0"/>
              <a:t>Också personnamn återfinns på kartorna typ Mosa och Josuf.</a:t>
            </a:r>
          </a:p>
          <a:p>
            <a:pPr marL="171450" indent="-171450">
              <a:buFont typeface="Arial" panose="020B0604020202020204" pitchFamily="34" charset="0"/>
              <a:buChar char="•"/>
            </a:pPr>
            <a:r>
              <a:rPr lang="sv-SE" dirty="0"/>
              <a:t>Rapporter om hebreiska ättlingar på Arabiska halvön (samt Sudan och Etiopien).</a:t>
            </a:r>
          </a:p>
          <a:p>
            <a:pPr marL="171450" indent="-171450">
              <a:buFont typeface="Arial" panose="020B0604020202020204" pitchFamily="34" charset="0"/>
              <a:buChar char="•"/>
            </a:pPr>
            <a:r>
              <a:rPr lang="sv-SE" dirty="0"/>
              <a:t>I Mellanöstern finns fortfarande en spridd uppfattning om att Mose och israeliterna var på Arabiska halvön.</a:t>
            </a:r>
          </a:p>
        </p:txBody>
      </p:sp>
      <p:sp>
        <p:nvSpPr>
          <p:cNvPr id="4" name="Platshållare för bildnummer 3"/>
          <p:cNvSpPr>
            <a:spLocks noGrp="1"/>
          </p:cNvSpPr>
          <p:nvPr>
            <p:ph type="sldNum" sz="quarter" idx="5"/>
          </p:nvPr>
        </p:nvSpPr>
        <p:spPr/>
        <p:txBody>
          <a:bodyPr/>
          <a:lstStyle/>
          <a:p>
            <a:fld id="{1E3176EC-C84D-4117-AB1D-1C19FDABD098}" type="slidenum">
              <a:rPr lang="sv-SE" smtClean="0"/>
              <a:t>15</a:t>
            </a:fld>
            <a:endParaRPr lang="sv-SE" dirty="0"/>
          </a:p>
        </p:txBody>
      </p:sp>
    </p:spTree>
    <p:extLst>
      <p:ext uri="{BB962C8B-B14F-4D97-AF65-F5344CB8AC3E}">
        <p14:creationId xmlns:p14="http://schemas.microsoft.com/office/powerpoint/2010/main" val="414218186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a:xfrm>
            <a:off x="685800" y="1143000"/>
            <a:ext cx="5486400" cy="3086100"/>
          </a:xfrm>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b="0" dirty="0">
                <a:solidFill>
                  <a:srgbClr val="C00000"/>
                </a:solidFill>
              </a:rPr>
              <a:t>VO: Inte en exakt upprepning av Abrahams förbund. Landslöftet i Mose förbund är tex inte detsamma som i Abrahams förbund, vilket vi snart ska se.</a:t>
            </a:r>
          </a:p>
          <a:p>
            <a:pPr marL="0" marR="0" lvl="0" indent="0" algn="l" defTabSz="914400" rtl="0" eaLnBrk="1" fontAlgn="auto" latinLnBrk="0" hangingPunct="1">
              <a:lnSpc>
                <a:spcPct val="100000"/>
              </a:lnSpc>
              <a:spcBef>
                <a:spcPts val="0"/>
              </a:spcBef>
              <a:spcAft>
                <a:spcPts val="0"/>
              </a:spcAft>
              <a:buClrTx/>
              <a:buSzTx/>
              <a:buFontTx/>
              <a:buNone/>
              <a:tabLst/>
              <a:defRPr/>
            </a:pPr>
            <a:endParaRPr lang="sv-SE" b="0" dirty="0">
              <a:solidFill>
                <a:srgbClr val="C00000"/>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sv-SE" b="1" dirty="0">
                <a:solidFill>
                  <a:srgbClr val="C00000"/>
                </a:solidFill>
              </a:rPr>
              <a:t>Nya förbundet</a:t>
            </a:r>
          </a:p>
          <a:p>
            <a:pPr marL="0" marR="0" lvl="0" indent="0" algn="l" defTabSz="914400" rtl="0" eaLnBrk="1" fontAlgn="auto" latinLnBrk="0" hangingPunct="1">
              <a:lnSpc>
                <a:spcPct val="100000"/>
              </a:lnSpc>
              <a:spcBef>
                <a:spcPts val="0"/>
              </a:spcBef>
              <a:spcAft>
                <a:spcPts val="0"/>
              </a:spcAft>
              <a:buClrTx/>
              <a:buSzTx/>
              <a:buFontTx/>
              <a:buNone/>
              <a:tabLst/>
              <a:defRPr/>
            </a:pPr>
            <a:r>
              <a:rPr lang="sv-SE" i="1" dirty="0">
                <a:solidFill>
                  <a:srgbClr val="C00000"/>
                </a:solidFill>
              </a:rPr>
              <a:t>Denna bägare är det nya förbundet genom mitt blod som blir utgjutet för er.</a:t>
            </a:r>
            <a:r>
              <a:rPr lang="sv-SE" i="1" dirty="0"/>
              <a:t> </a:t>
            </a:r>
            <a:r>
              <a:rPr lang="sv-SE" dirty="0"/>
              <a:t>(Luk 22:20)</a:t>
            </a:r>
          </a:p>
          <a:p>
            <a:pPr marL="0" marR="0" lvl="0" indent="0" algn="l" defTabSz="914400" rtl="0" eaLnBrk="1" fontAlgn="auto" latinLnBrk="0" hangingPunct="1">
              <a:lnSpc>
                <a:spcPct val="100000"/>
              </a:lnSpc>
              <a:spcBef>
                <a:spcPts val="0"/>
              </a:spcBef>
              <a:spcAft>
                <a:spcPts val="0"/>
              </a:spcAft>
              <a:buClrTx/>
              <a:buSzTx/>
              <a:buFontTx/>
              <a:buNone/>
              <a:tabLst/>
              <a:defRPr/>
            </a:pPr>
            <a:r>
              <a:rPr lang="sv-SE" i="1" dirty="0">
                <a:solidFill>
                  <a:srgbClr val="C00000"/>
                </a:solidFill>
              </a:rPr>
              <a:t>Han har gett oss förmåga att vara tjänare åt ett nytt förbund, som inte är bokstavens utan Andens.</a:t>
            </a:r>
            <a:r>
              <a:rPr lang="sv-SE" i="1" dirty="0"/>
              <a:t> </a:t>
            </a:r>
            <a:r>
              <a:rPr lang="sv-SE" dirty="0"/>
              <a:t>(2 Kor 3:6)</a:t>
            </a:r>
          </a:p>
          <a:p>
            <a:endParaRPr lang="sv-SE" dirty="0"/>
          </a:p>
        </p:txBody>
      </p:sp>
      <p:sp>
        <p:nvSpPr>
          <p:cNvPr id="4" name="Platshållare för bild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3176EC-C84D-4117-AB1D-1C19FDABD098}" type="slidenum">
              <a:rPr kumimoji="0" lang="sv-SE"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sv-SE"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0614389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b="0" strike="noStrike" baseline="0" noProof="0" dirty="0"/>
              <a:t>VO: Gud uppfyller alltid sina löften så därför kommer han att uppfylla dem för Abraham.</a:t>
            </a:r>
          </a:p>
        </p:txBody>
      </p:sp>
      <p:sp>
        <p:nvSpPr>
          <p:cNvPr id="4" name="Platshållare för bildnummer 3"/>
          <p:cNvSpPr>
            <a:spLocks noGrp="1"/>
          </p:cNvSpPr>
          <p:nvPr>
            <p:ph type="sldNum" sz="quarter" idx="5"/>
          </p:nvPr>
        </p:nvSpPr>
        <p:spPr/>
        <p:txBody>
          <a:bodyPr/>
          <a:lstStyle/>
          <a:p>
            <a:fld id="{1E3176EC-C84D-4117-AB1D-1C19FDABD098}" type="slidenum">
              <a:rPr lang="sv-SE" smtClean="0"/>
              <a:t>17</a:t>
            </a:fld>
            <a:endParaRPr lang="sv-SE" dirty="0"/>
          </a:p>
        </p:txBody>
      </p:sp>
    </p:spTree>
    <p:extLst>
      <p:ext uri="{BB962C8B-B14F-4D97-AF65-F5344CB8AC3E}">
        <p14:creationId xmlns:p14="http://schemas.microsoft.com/office/powerpoint/2010/main" val="38405171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b="0" strike="noStrike" baseline="0" noProof="0" dirty="0"/>
              <a:t>VO: ”Deras land” är de folk som Gud driver undan för Israeliterna.</a:t>
            </a:r>
          </a:p>
          <a:p>
            <a:pPr marL="0" marR="0" lvl="0" indent="0" algn="l" defTabSz="914400" rtl="0" eaLnBrk="1" fontAlgn="auto" latinLnBrk="0" hangingPunct="1">
              <a:lnSpc>
                <a:spcPct val="100000"/>
              </a:lnSpc>
              <a:spcBef>
                <a:spcPts val="0"/>
              </a:spcBef>
              <a:spcAft>
                <a:spcPts val="0"/>
              </a:spcAft>
              <a:buClrTx/>
              <a:buSzTx/>
              <a:buFontTx/>
              <a:buNone/>
              <a:tabLst/>
              <a:defRPr/>
            </a:pPr>
            <a:endParaRPr lang="sv-SE" b="0" strike="noStrike"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lang="sv-SE" b="0" strike="noStrike" baseline="0" noProof="0" dirty="0"/>
              <a:t>VO: Amillennialister menar att löften redan är uppfyllt. Därför är det viktigt att skilja de två landslöftena.</a:t>
            </a:r>
          </a:p>
        </p:txBody>
      </p:sp>
      <p:sp>
        <p:nvSpPr>
          <p:cNvPr id="4" name="Platshållare för bildnummer 3"/>
          <p:cNvSpPr>
            <a:spLocks noGrp="1"/>
          </p:cNvSpPr>
          <p:nvPr>
            <p:ph type="sldNum" sz="quarter" idx="5"/>
          </p:nvPr>
        </p:nvSpPr>
        <p:spPr/>
        <p:txBody>
          <a:bodyPr/>
          <a:lstStyle/>
          <a:p>
            <a:fld id="{1E3176EC-C84D-4117-AB1D-1C19FDABD098}" type="slidenum">
              <a:rPr lang="sv-SE" smtClean="0"/>
              <a:t>18</a:t>
            </a:fld>
            <a:endParaRPr lang="sv-SE" dirty="0"/>
          </a:p>
        </p:txBody>
      </p:sp>
    </p:spTree>
    <p:extLst>
      <p:ext uri="{BB962C8B-B14F-4D97-AF65-F5344CB8AC3E}">
        <p14:creationId xmlns:p14="http://schemas.microsoft.com/office/powerpoint/2010/main" val="18364222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19</a:t>
            </a:fld>
            <a:endParaRPr lang="sv-SE" dirty="0"/>
          </a:p>
        </p:txBody>
      </p:sp>
    </p:spTree>
    <p:extLst>
      <p:ext uri="{BB962C8B-B14F-4D97-AF65-F5344CB8AC3E}">
        <p14:creationId xmlns:p14="http://schemas.microsoft.com/office/powerpoint/2010/main" val="39606438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2</a:t>
            </a:fld>
            <a:endParaRPr lang="sv-SE" dirty="0"/>
          </a:p>
        </p:txBody>
      </p:sp>
    </p:spTree>
    <p:extLst>
      <p:ext uri="{BB962C8B-B14F-4D97-AF65-F5344CB8AC3E}">
        <p14:creationId xmlns:p14="http://schemas.microsoft.com/office/powerpoint/2010/main" val="209599790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20</a:t>
            </a:fld>
            <a:endParaRPr lang="sv-SE" dirty="0"/>
          </a:p>
        </p:txBody>
      </p:sp>
    </p:spTree>
    <p:extLst>
      <p:ext uri="{BB962C8B-B14F-4D97-AF65-F5344CB8AC3E}">
        <p14:creationId xmlns:p14="http://schemas.microsoft.com/office/powerpoint/2010/main" val="278242009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21</a:t>
            </a:fld>
            <a:endParaRPr lang="sv-SE" dirty="0"/>
          </a:p>
        </p:txBody>
      </p:sp>
    </p:spTree>
    <p:extLst>
      <p:ext uri="{BB962C8B-B14F-4D97-AF65-F5344CB8AC3E}">
        <p14:creationId xmlns:p14="http://schemas.microsoft.com/office/powerpoint/2010/main" val="427967399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VO: Förklara att det inte står att ”vi är utvalda före världens skapelse”.</a:t>
            </a:r>
          </a:p>
        </p:txBody>
      </p:sp>
      <p:sp>
        <p:nvSpPr>
          <p:cNvPr id="4" name="Platshållare för bildnummer 3"/>
          <p:cNvSpPr>
            <a:spLocks noGrp="1"/>
          </p:cNvSpPr>
          <p:nvPr>
            <p:ph type="sldNum" sz="quarter" idx="5"/>
          </p:nvPr>
        </p:nvSpPr>
        <p:spPr/>
        <p:txBody>
          <a:bodyPr/>
          <a:lstStyle/>
          <a:p>
            <a:fld id="{1E3176EC-C84D-4117-AB1D-1C19FDABD098}" type="slidenum">
              <a:rPr lang="sv-SE" smtClean="0"/>
              <a:t>22</a:t>
            </a:fld>
            <a:endParaRPr lang="sv-SE" dirty="0"/>
          </a:p>
        </p:txBody>
      </p:sp>
    </p:spTree>
    <p:extLst>
      <p:ext uri="{BB962C8B-B14F-4D97-AF65-F5344CB8AC3E}">
        <p14:creationId xmlns:p14="http://schemas.microsoft.com/office/powerpoint/2010/main" val="280948155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23</a:t>
            </a:fld>
            <a:endParaRPr lang="sv-SE" dirty="0"/>
          </a:p>
        </p:txBody>
      </p:sp>
    </p:spTree>
    <p:extLst>
      <p:ext uri="{BB962C8B-B14F-4D97-AF65-F5344CB8AC3E}">
        <p14:creationId xmlns:p14="http://schemas.microsoft.com/office/powerpoint/2010/main" val="49346148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sv-SE" sz="1800" noProof="0" dirty="0">
                <a:effectLst/>
                <a:latin typeface="Calibri" panose="020F0502020204030204" pitchFamily="34" charset="0"/>
                <a:ea typeface="Calibri" panose="020F0502020204030204" pitchFamily="34" charset="0"/>
                <a:cs typeface="Calibri" panose="020F0502020204030204" pitchFamily="34" charset="0"/>
              </a:rPr>
              <a:t>VO Mose: Döden lagd på Adam och följaktligen på hela mänskligheten.</a:t>
            </a:r>
          </a:p>
        </p:txBody>
      </p:sp>
      <p:sp>
        <p:nvSpPr>
          <p:cNvPr id="4" name="Platshållare för bildnummer 3"/>
          <p:cNvSpPr>
            <a:spLocks noGrp="1"/>
          </p:cNvSpPr>
          <p:nvPr>
            <p:ph type="sldNum" sz="quarter" idx="5"/>
          </p:nvPr>
        </p:nvSpPr>
        <p:spPr/>
        <p:txBody>
          <a:bodyPr/>
          <a:lstStyle/>
          <a:p>
            <a:fld id="{1E3176EC-C84D-4117-AB1D-1C19FDABD098}" type="slidenum">
              <a:rPr lang="sv-SE" smtClean="0"/>
              <a:t>24</a:t>
            </a:fld>
            <a:endParaRPr lang="sv-SE" dirty="0"/>
          </a:p>
        </p:txBody>
      </p:sp>
    </p:spTree>
    <p:extLst>
      <p:ext uri="{BB962C8B-B14F-4D97-AF65-F5344CB8AC3E}">
        <p14:creationId xmlns:p14="http://schemas.microsoft.com/office/powerpoint/2010/main" val="34748193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buFont typeface="Arial" panose="020B0604020202020204" pitchFamily="34" charset="0"/>
              <a:buNone/>
            </a:pPr>
            <a:r>
              <a:rPr lang="sv-SE" b="0" strike="noStrike" baseline="0" noProof="0" dirty="0"/>
              <a:t>VO: Bibelhistoria är från skapelse till evighet.</a:t>
            </a:r>
          </a:p>
        </p:txBody>
      </p:sp>
      <p:sp>
        <p:nvSpPr>
          <p:cNvPr id="4" name="Platshållare för bildnummer 3"/>
          <p:cNvSpPr>
            <a:spLocks noGrp="1"/>
          </p:cNvSpPr>
          <p:nvPr>
            <p:ph type="sldNum" sz="quarter" idx="5"/>
          </p:nvPr>
        </p:nvSpPr>
        <p:spPr/>
        <p:txBody>
          <a:bodyPr/>
          <a:lstStyle/>
          <a:p>
            <a:fld id="{1E3176EC-C84D-4117-AB1D-1C19FDABD098}" type="slidenum">
              <a:rPr lang="sv-SE" smtClean="0"/>
              <a:t>25</a:t>
            </a:fld>
            <a:endParaRPr lang="sv-SE" dirty="0"/>
          </a:p>
        </p:txBody>
      </p:sp>
    </p:spTree>
    <p:extLst>
      <p:ext uri="{BB962C8B-B14F-4D97-AF65-F5344CB8AC3E}">
        <p14:creationId xmlns:p14="http://schemas.microsoft.com/office/powerpoint/2010/main" val="78308998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a:xfrm>
            <a:off x="422275" y="1241425"/>
            <a:ext cx="5953125" cy="3349625"/>
          </a:xfrm>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sv-SE" sz="1200" noProof="0" dirty="0">
              <a:effectLst/>
              <a:latin typeface="Calibri" panose="020F0502020204030204" pitchFamily="34" charset="0"/>
              <a:ea typeface="Calibri" panose="020F0502020204030204" pitchFamily="34" charset="0"/>
              <a:cs typeface="Calibri" panose="020F0502020204030204" pitchFamily="34" charset="0"/>
            </a:endParaRPr>
          </a:p>
        </p:txBody>
      </p:sp>
      <p:sp>
        <p:nvSpPr>
          <p:cNvPr id="4" name="Platshållare för bildnummer 3"/>
          <p:cNvSpPr>
            <a:spLocks noGrp="1"/>
          </p:cNvSpPr>
          <p:nvPr>
            <p:ph type="sldNum" sz="quarter" idx="10"/>
          </p:nvPr>
        </p:nvSpPr>
        <p:spPr/>
        <p:txBody>
          <a:bodyPr/>
          <a:lstStyle/>
          <a:p>
            <a:fld id="{1E3176EC-C84D-4117-AB1D-1C19FDABD098}" type="slidenum">
              <a:rPr lang="sv-SE" smtClean="0"/>
              <a:t>26</a:t>
            </a:fld>
            <a:endParaRPr lang="sv-SE" dirty="0"/>
          </a:p>
        </p:txBody>
      </p:sp>
    </p:spTree>
    <p:extLst>
      <p:ext uri="{BB962C8B-B14F-4D97-AF65-F5344CB8AC3E}">
        <p14:creationId xmlns:p14="http://schemas.microsoft.com/office/powerpoint/2010/main" val="102839809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27</a:t>
            </a:fld>
            <a:endParaRPr lang="sv-SE" dirty="0"/>
          </a:p>
        </p:txBody>
      </p:sp>
    </p:spTree>
    <p:extLst>
      <p:ext uri="{BB962C8B-B14F-4D97-AF65-F5344CB8AC3E}">
        <p14:creationId xmlns:p14="http://schemas.microsoft.com/office/powerpoint/2010/main" val="100692525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28</a:t>
            </a:fld>
            <a:endParaRPr lang="sv-SE" dirty="0"/>
          </a:p>
        </p:txBody>
      </p:sp>
    </p:spTree>
    <p:extLst>
      <p:ext uri="{BB962C8B-B14F-4D97-AF65-F5344CB8AC3E}">
        <p14:creationId xmlns:p14="http://schemas.microsoft.com/office/powerpoint/2010/main" val="89182191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29</a:t>
            </a:fld>
            <a:endParaRPr lang="sv-SE" dirty="0"/>
          </a:p>
        </p:txBody>
      </p:sp>
    </p:spTree>
    <p:extLst>
      <p:ext uri="{BB962C8B-B14F-4D97-AF65-F5344CB8AC3E}">
        <p14:creationId xmlns:p14="http://schemas.microsoft.com/office/powerpoint/2010/main" val="3693882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3</a:t>
            </a:fld>
            <a:endParaRPr lang="sv-SE" dirty="0"/>
          </a:p>
        </p:txBody>
      </p:sp>
    </p:spTree>
    <p:extLst>
      <p:ext uri="{BB962C8B-B14F-4D97-AF65-F5344CB8AC3E}">
        <p14:creationId xmlns:p14="http://schemas.microsoft.com/office/powerpoint/2010/main" val="255036421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30</a:t>
            </a:fld>
            <a:endParaRPr lang="sv-SE" dirty="0"/>
          </a:p>
        </p:txBody>
      </p:sp>
    </p:spTree>
    <p:extLst>
      <p:ext uri="{BB962C8B-B14F-4D97-AF65-F5344CB8AC3E}">
        <p14:creationId xmlns:p14="http://schemas.microsoft.com/office/powerpoint/2010/main" val="147962138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31</a:t>
            </a:fld>
            <a:endParaRPr lang="sv-SE" dirty="0"/>
          </a:p>
        </p:txBody>
      </p:sp>
    </p:spTree>
    <p:extLst>
      <p:ext uri="{BB962C8B-B14F-4D97-AF65-F5344CB8AC3E}">
        <p14:creationId xmlns:p14="http://schemas.microsoft.com/office/powerpoint/2010/main" val="41465740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VO: Varför skriver inte Gud sitt namn på himlen för att alla ska kunna tro?</a:t>
            </a:r>
          </a:p>
          <a:p>
            <a:r>
              <a:rPr lang="sv-SE" dirty="0"/>
              <a:t>Annorlunda uttryckt: Varför visar Gud bara sina personliga egenskaper (via Jesus)?</a:t>
            </a:r>
          </a:p>
          <a:p>
            <a:r>
              <a:rPr lang="sv-SE" dirty="0"/>
              <a:t>Han vill ha tillitsfulla människor, inte imponerade.</a:t>
            </a:r>
          </a:p>
        </p:txBody>
      </p:sp>
      <p:sp>
        <p:nvSpPr>
          <p:cNvPr id="4" name="Platshållare för bildnummer 3"/>
          <p:cNvSpPr>
            <a:spLocks noGrp="1"/>
          </p:cNvSpPr>
          <p:nvPr>
            <p:ph type="sldNum" sz="quarter" idx="5"/>
          </p:nvPr>
        </p:nvSpPr>
        <p:spPr/>
        <p:txBody>
          <a:bodyPr/>
          <a:lstStyle/>
          <a:p>
            <a:fld id="{1E3176EC-C84D-4117-AB1D-1C19FDABD098}" type="slidenum">
              <a:rPr lang="sv-SE" smtClean="0"/>
              <a:t>32</a:t>
            </a:fld>
            <a:endParaRPr lang="sv-SE" dirty="0"/>
          </a:p>
        </p:txBody>
      </p:sp>
    </p:spTree>
    <p:extLst>
      <p:ext uri="{BB962C8B-B14F-4D97-AF65-F5344CB8AC3E}">
        <p14:creationId xmlns:p14="http://schemas.microsoft.com/office/powerpoint/2010/main" val="23686540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33</a:t>
            </a:fld>
            <a:endParaRPr lang="sv-SE" dirty="0"/>
          </a:p>
        </p:txBody>
      </p:sp>
    </p:spTree>
    <p:extLst>
      <p:ext uri="{BB962C8B-B14F-4D97-AF65-F5344CB8AC3E}">
        <p14:creationId xmlns:p14="http://schemas.microsoft.com/office/powerpoint/2010/main" val="254690417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34</a:t>
            </a:fld>
            <a:endParaRPr lang="sv-SE" dirty="0"/>
          </a:p>
        </p:txBody>
      </p:sp>
    </p:spTree>
    <p:extLst>
      <p:ext uri="{BB962C8B-B14F-4D97-AF65-F5344CB8AC3E}">
        <p14:creationId xmlns:p14="http://schemas.microsoft.com/office/powerpoint/2010/main" val="160363970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35</a:t>
            </a:fld>
            <a:endParaRPr lang="sv-SE" dirty="0"/>
          </a:p>
        </p:txBody>
      </p:sp>
    </p:spTree>
    <p:extLst>
      <p:ext uri="{BB962C8B-B14F-4D97-AF65-F5344CB8AC3E}">
        <p14:creationId xmlns:p14="http://schemas.microsoft.com/office/powerpoint/2010/main" val="15608890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VO: Vi kan inte pusta ut om varningen för avfall bara gäller den sista tiden, eftersom vi lever i den tiden!</a:t>
            </a:r>
          </a:p>
        </p:txBody>
      </p:sp>
      <p:sp>
        <p:nvSpPr>
          <p:cNvPr id="4" name="Platshållare för bildnummer 3"/>
          <p:cNvSpPr>
            <a:spLocks noGrp="1"/>
          </p:cNvSpPr>
          <p:nvPr>
            <p:ph type="sldNum" sz="quarter" idx="5"/>
          </p:nvPr>
        </p:nvSpPr>
        <p:spPr/>
        <p:txBody>
          <a:bodyPr/>
          <a:lstStyle/>
          <a:p>
            <a:fld id="{1E3176EC-C84D-4117-AB1D-1C19FDABD098}" type="slidenum">
              <a:rPr lang="sv-SE" smtClean="0"/>
              <a:t>36</a:t>
            </a:fld>
            <a:endParaRPr lang="sv-SE" dirty="0"/>
          </a:p>
        </p:txBody>
      </p:sp>
    </p:spTree>
    <p:extLst>
      <p:ext uri="{BB962C8B-B14F-4D97-AF65-F5344CB8AC3E}">
        <p14:creationId xmlns:p14="http://schemas.microsoft.com/office/powerpoint/2010/main" val="265164260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37</a:t>
            </a:fld>
            <a:endParaRPr lang="sv-SE" dirty="0"/>
          </a:p>
        </p:txBody>
      </p:sp>
    </p:spTree>
    <p:extLst>
      <p:ext uri="{BB962C8B-B14F-4D97-AF65-F5344CB8AC3E}">
        <p14:creationId xmlns:p14="http://schemas.microsoft.com/office/powerpoint/2010/main" val="293769965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38</a:t>
            </a:fld>
            <a:endParaRPr lang="sv-SE" dirty="0"/>
          </a:p>
        </p:txBody>
      </p:sp>
    </p:spTree>
    <p:extLst>
      <p:ext uri="{BB962C8B-B14F-4D97-AF65-F5344CB8AC3E}">
        <p14:creationId xmlns:p14="http://schemas.microsoft.com/office/powerpoint/2010/main" val="5237294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39</a:t>
            </a:fld>
            <a:endParaRPr lang="sv-SE" dirty="0"/>
          </a:p>
        </p:txBody>
      </p:sp>
    </p:spTree>
    <p:extLst>
      <p:ext uri="{BB962C8B-B14F-4D97-AF65-F5344CB8AC3E}">
        <p14:creationId xmlns:p14="http://schemas.microsoft.com/office/powerpoint/2010/main" val="15583401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4</a:t>
            </a:fld>
            <a:endParaRPr lang="sv-SE" dirty="0"/>
          </a:p>
        </p:txBody>
      </p:sp>
    </p:spTree>
    <p:extLst>
      <p:ext uri="{BB962C8B-B14F-4D97-AF65-F5344CB8AC3E}">
        <p14:creationId xmlns:p14="http://schemas.microsoft.com/office/powerpoint/2010/main" val="98109982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40</a:t>
            </a:fld>
            <a:endParaRPr lang="sv-SE" dirty="0"/>
          </a:p>
        </p:txBody>
      </p:sp>
    </p:spTree>
    <p:extLst>
      <p:ext uri="{BB962C8B-B14F-4D97-AF65-F5344CB8AC3E}">
        <p14:creationId xmlns:p14="http://schemas.microsoft.com/office/powerpoint/2010/main" val="306531099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41</a:t>
            </a:fld>
            <a:endParaRPr lang="sv-SE" dirty="0"/>
          </a:p>
        </p:txBody>
      </p:sp>
    </p:spTree>
    <p:extLst>
      <p:ext uri="{BB962C8B-B14F-4D97-AF65-F5344CB8AC3E}">
        <p14:creationId xmlns:p14="http://schemas.microsoft.com/office/powerpoint/2010/main" val="308262371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800" kern="0">
                <a:effectLst/>
                <a:latin typeface="Calibri" panose="020F0502020204030204" pitchFamily="34" charset="0"/>
                <a:ea typeface="Times New Roman" panose="02020603050405020304" pitchFamily="18" charset="0"/>
                <a:cs typeface="Calibri" panose="020F0502020204030204" pitchFamily="34" charset="0"/>
              </a:rPr>
              <a:t>Jes 61:6 visar att judarna </a:t>
            </a:r>
            <a:r>
              <a:rPr lang="sv-SE" sz="1800" i="1" u="sng" kern="0">
                <a:effectLst/>
                <a:latin typeface="Calibri" panose="020F0502020204030204" pitchFamily="34" charset="0"/>
                <a:ea typeface="Times New Roman" panose="02020603050405020304" pitchFamily="18" charset="0"/>
                <a:cs typeface="Calibri" panose="020F0502020204030204" pitchFamily="34" charset="0"/>
              </a:rPr>
              <a:t>blir</a:t>
            </a:r>
            <a:r>
              <a:rPr lang="sv-SE" sz="1800" kern="0">
                <a:effectLst/>
                <a:latin typeface="Calibri" panose="020F0502020204030204" pitchFamily="34" charset="0"/>
                <a:ea typeface="Times New Roman" panose="02020603050405020304" pitchFamily="18" charset="0"/>
                <a:cs typeface="Calibri" panose="020F0502020204030204" pitchFamily="34" charset="0"/>
              </a:rPr>
              <a:t> präster i Guds rike: </a:t>
            </a:r>
            <a:r>
              <a:rPr lang="sv-SE" sz="1800" i="1" kern="0">
                <a:effectLst/>
                <a:latin typeface="Calibri" panose="020F0502020204030204" pitchFamily="34" charset="0"/>
                <a:ea typeface="Times New Roman" panose="02020603050405020304" pitchFamily="18" charset="0"/>
                <a:cs typeface="Calibri" panose="020F0502020204030204" pitchFamily="34" charset="0"/>
              </a:rPr>
              <a:t>Ni </a:t>
            </a:r>
            <a:r>
              <a:rPr lang="sv-SE" sz="1800" i="1" u="sng" kern="0">
                <a:effectLst/>
                <a:latin typeface="Calibri" panose="020F0502020204030204" pitchFamily="34" charset="0"/>
                <a:ea typeface="Times New Roman" panose="02020603050405020304" pitchFamily="18" charset="0"/>
                <a:cs typeface="Calibri" panose="020F0502020204030204" pitchFamily="34" charset="0"/>
              </a:rPr>
              <a:t>ska</a:t>
            </a:r>
            <a:r>
              <a:rPr lang="sv-SE" sz="1800" i="1" kern="0">
                <a:effectLst/>
                <a:latin typeface="Calibri" panose="020F0502020204030204" pitchFamily="34" charset="0"/>
                <a:ea typeface="Times New Roman" panose="02020603050405020304" pitchFamily="18" charset="0"/>
                <a:cs typeface="Calibri" panose="020F0502020204030204" pitchFamily="34" charset="0"/>
              </a:rPr>
              <a:t> heta "Herrens präster", man ska kalla er: "Vår Guds tjänare". Ni ska få njuta av hednafolkens skatter [i Gudsriket] och ståta med deras härlighet.</a:t>
            </a:r>
            <a:endParaRPr lang="sv-SE" sz="1800" i="1" kern="1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Platshållare för bildnummer 3"/>
          <p:cNvSpPr>
            <a:spLocks noGrp="1"/>
          </p:cNvSpPr>
          <p:nvPr>
            <p:ph type="sldNum" sz="quarter" idx="5"/>
          </p:nvPr>
        </p:nvSpPr>
        <p:spPr/>
        <p:txBody>
          <a:bodyPr/>
          <a:lstStyle/>
          <a:p>
            <a:fld id="{1E3176EC-C84D-4117-AB1D-1C19FDABD098}" type="slidenum">
              <a:rPr lang="sv-SE" smtClean="0"/>
              <a:t>42</a:t>
            </a:fld>
            <a:endParaRPr lang="sv-SE" dirty="0"/>
          </a:p>
        </p:txBody>
      </p:sp>
    </p:spTree>
    <p:extLst>
      <p:ext uri="{BB962C8B-B14F-4D97-AF65-F5344CB8AC3E}">
        <p14:creationId xmlns:p14="http://schemas.microsoft.com/office/powerpoint/2010/main" val="344928875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a:t>VO: Jämför att hela mänskligheten var i Adams kropp när denna fick sin dödsdom.</a:t>
            </a:r>
          </a:p>
          <a:p>
            <a:r>
              <a:rPr lang="sv-SE"/>
              <a:t>Alla utom Jesus som är född av en Jungfru.</a:t>
            </a:r>
          </a:p>
          <a:p>
            <a:r>
              <a:rPr lang="sv-SE"/>
              <a:t>Därför kan Han frälsa oss.</a:t>
            </a:r>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43</a:t>
            </a:fld>
            <a:endParaRPr lang="sv-SE" dirty="0"/>
          </a:p>
        </p:txBody>
      </p:sp>
    </p:spTree>
    <p:extLst>
      <p:ext uri="{BB962C8B-B14F-4D97-AF65-F5344CB8AC3E}">
        <p14:creationId xmlns:p14="http://schemas.microsoft.com/office/powerpoint/2010/main" val="315641120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44</a:t>
            </a:fld>
            <a:endParaRPr lang="sv-SE" dirty="0"/>
          </a:p>
        </p:txBody>
      </p:sp>
    </p:spTree>
    <p:extLst>
      <p:ext uri="{BB962C8B-B14F-4D97-AF65-F5344CB8AC3E}">
        <p14:creationId xmlns:p14="http://schemas.microsoft.com/office/powerpoint/2010/main" val="129188291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45</a:t>
            </a:fld>
            <a:endParaRPr lang="sv-SE" dirty="0"/>
          </a:p>
        </p:txBody>
      </p:sp>
    </p:spTree>
    <p:extLst>
      <p:ext uri="{BB962C8B-B14F-4D97-AF65-F5344CB8AC3E}">
        <p14:creationId xmlns:p14="http://schemas.microsoft.com/office/powerpoint/2010/main" val="37761398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46</a:t>
            </a:fld>
            <a:endParaRPr lang="sv-SE"/>
          </a:p>
        </p:txBody>
      </p:sp>
    </p:spTree>
    <p:extLst>
      <p:ext uri="{BB962C8B-B14F-4D97-AF65-F5344CB8AC3E}">
        <p14:creationId xmlns:p14="http://schemas.microsoft.com/office/powerpoint/2010/main" val="281882378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solidFill>
                <a:schemeClr val="tx1"/>
              </a:solidFill>
            </a:endParaRPr>
          </a:p>
        </p:txBody>
      </p:sp>
      <p:sp>
        <p:nvSpPr>
          <p:cNvPr id="4" name="Platshållare för bildnummer 3"/>
          <p:cNvSpPr>
            <a:spLocks noGrp="1"/>
          </p:cNvSpPr>
          <p:nvPr>
            <p:ph type="sldNum" sz="quarter" idx="5"/>
          </p:nvPr>
        </p:nvSpPr>
        <p:spPr/>
        <p:txBody>
          <a:bodyPr/>
          <a:lstStyle/>
          <a:p>
            <a:fld id="{1E3176EC-C84D-4117-AB1D-1C19FDABD098}" type="slidenum">
              <a:rPr lang="sv-SE" smtClean="0"/>
              <a:t>47</a:t>
            </a:fld>
            <a:endParaRPr lang="sv-SE"/>
          </a:p>
        </p:txBody>
      </p:sp>
    </p:spTree>
    <p:extLst>
      <p:ext uri="{BB962C8B-B14F-4D97-AF65-F5344CB8AC3E}">
        <p14:creationId xmlns:p14="http://schemas.microsoft.com/office/powerpoint/2010/main" val="144405335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1E3176EC-C84D-4117-AB1D-1C19FDABD098}" type="slidenum">
              <a:rPr lang="sv-SE" smtClean="0"/>
              <a:t>48</a:t>
            </a:fld>
            <a:endParaRPr lang="sv-SE"/>
          </a:p>
        </p:txBody>
      </p:sp>
    </p:spTree>
    <p:extLst>
      <p:ext uri="{BB962C8B-B14F-4D97-AF65-F5344CB8AC3E}">
        <p14:creationId xmlns:p14="http://schemas.microsoft.com/office/powerpoint/2010/main" val="164252304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1E3176EC-C84D-4117-AB1D-1C19FDABD098}" type="slidenum">
              <a:rPr lang="sv-SE" smtClean="0"/>
              <a:t>49</a:t>
            </a:fld>
            <a:endParaRPr lang="sv-SE"/>
          </a:p>
        </p:txBody>
      </p:sp>
    </p:spTree>
    <p:extLst>
      <p:ext uri="{BB962C8B-B14F-4D97-AF65-F5344CB8AC3E}">
        <p14:creationId xmlns:p14="http://schemas.microsoft.com/office/powerpoint/2010/main" val="22279363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VO: ”Gud” är en roll: Jämför ”mina barns far” med ”mina barns Anders”.</a:t>
            </a:r>
          </a:p>
          <a:p>
            <a:endParaRPr lang="sv-SE" dirty="0"/>
          </a:p>
          <a:p>
            <a:r>
              <a:rPr lang="sv-SE" dirty="0"/>
              <a:t>VO: ”Ni är gudar”: Jesus menar naturligtvis inte att vi är gudomliga som new-age lär, utan att vi har fått mandat att styra över ett visst område.</a:t>
            </a:r>
          </a:p>
        </p:txBody>
      </p:sp>
      <p:sp>
        <p:nvSpPr>
          <p:cNvPr id="4" name="Platshållare för bildnummer 3"/>
          <p:cNvSpPr>
            <a:spLocks noGrp="1"/>
          </p:cNvSpPr>
          <p:nvPr>
            <p:ph type="sldNum" sz="quarter" idx="5"/>
          </p:nvPr>
        </p:nvSpPr>
        <p:spPr/>
        <p:txBody>
          <a:bodyPr/>
          <a:lstStyle/>
          <a:p>
            <a:fld id="{1E3176EC-C84D-4117-AB1D-1C19FDABD098}" type="slidenum">
              <a:rPr lang="sv-SE" smtClean="0"/>
              <a:t>5</a:t>
            </a:fld>
            <a:endParaRPr lang="sv-SE" dirty="0"/>
          </a:p>
        </p:txBody>
      </p:sp>
    </p:spTree>
    <p:extLst>
      <p:ext uri="{BB962C8B-B14F-4D97-AF65-F5344CB8AC3E}">
        <p14:creationId xmlns:p14="http://schemas.microsoft.com/office/powerpoint/2010/main" val="380211357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strike="noStrike"/>
          </a:p>
        </p:txBody>
      </p:sp>
      <p:sp>
        <p:nvSpPr>
          <p:cNvPr id="4" name="Platshållare för bildnummer 3"/>
          <p:cNvSpPr>
            <a:spLocks noGrp="1"/>
          </p:cNvSpPr>
          <p:nvPr>
            <p:ph type="sldNum" sz="quarter" idx="5"/>
          </p:nvPr>
        </p:nvSpPr>
        <p:spPr/>
        <p:txBody>
          <a:bodyPr/>
          <a:lstStyle/>
          <a:p>
            <a:fld id="{1E3176EC-C84D-4117-AB1D-1C19FDABD098}" type="slidenum">
              <a:rPr lang="sv-SE" smtClean="0"/>
              <a:t>50</a:t>
            </a:fld>
            <a:endParaRPr lang="sv-SE"/>
          </a:p>
        </p:txBody>
      </p:sp>
    </p:spTree>
    <p:extLst>
      <p:ext uri="{BB962C8B-B14F-4D97-AF65-F5344CB8AC3E}">
        <p14:creationId xmlns:p14="http://schemas.microsoft.com/office/powerpoint/2010/main" val="419783734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a:lnSpc>
                <a:spcPts val="2300"/>
              </a:lnSpc>
              <a:spcBef>
                <a:spcPts val="1200"/>
              </a:spcBef>
            </a:pPr>
            <a:r>
              <a:rPr lang="sv-SE" sz="1200" b="1"/>
              <a:t>”Det första kyrkomötet”: </a:t>
            </a:r>
            <a:r>
              <a:rPr lang="sv-SE" sz="1200">
                <a:solidFill>
                  <a:srgbClr val="C00000"/>
                </a:solidFill>
              </a:rPr>
              <a:t>Några från fariséernas parti </a:t>
            </a:r>
            <a:r>
              <a:rPr lang="sv-SE" sz="1200" i="1" u="sng">
                <a:solidFill>
                  <a:srgbClr val="C00000"/>
                </a:solidFill>
              </a:rPr>
              <a:t>som hade kommit till tro</a:t>
            </a:r>
            <a:r>
              <a:rPr lang="sv-SE" sz="1200">
                <a:solidFill>
                  <a:srgbClr val="C00000"/>
                </a:solidFill>
              </a:rPr>
              <a:t> steg fram och sade att man måste omskära </a:t>
            </a:r>
            <a:r>
              <a:rPr lang="sv-SE" sz="1200" i="1" u="sng">
                <a:solidFill>
                  <a:srgbClr val="C00000"/>
                </a:solidFill>
              </a:rPr>
              <a:t>hedningarna</a:t>
            </a:r>
            <a:r>
              <a:rPr lang="sv-SE" sz="1200">
                <a:solidFill>
                  <a:srgbClr val="C00000"/>
                </a:solidFill>
              </a:rPr>
              <a:t> och ålägga dem att hålla Mose lag. Apostlarna och de äldste samlades då för att behandla frågan.</a:t>
            </a:r>
            <a:r>
              <a:rPr lang="sv-SE" sz="1200"/>
              <a:t> </a:t>
            </a:r>
            <a:r>
              <a:rPr lang="sv-SE" sz="1050"/>
              <a:t>(Apg 15:5-6)</a:t>
            </a:r>
            <a:endParaRPr lang="sv-SE" sz="1200"/>
          </a:p>
          <a:p>
            <a:pPr>
              <a:lnSpc>
                <a:spcPts val="2300"/>
              </a:lnSpc>
              <a:spcBef>
                <a:spcPts val="1200"/>
              </a:spcBef>
            </a:pPr>
            <a:r>
              <a:rPr lang="sv-SE" sz="1200" b="1"/>
              <a:t>Resultatet blev ett brev till de hednakristna:</a:t>
            </a:r>
            <a:r>
              <a:rPr lang="sv-SE" sz="1200">
                <a:solidFill>
                  <a:srgbClr val="C00000"/>
                </a:solidFill>
              </a:rPr>
              <a:t> ”Den helige Ande och vi har beslutat att inte lägga på er någon mer börda förutom följande nödvändiga regler: att ni håller er borta från kött offrat till avgudar, från blod, från kött av kvävda djur och från sexuell omoral. </a:t>
            </a:r>
            <a:r>
              <a:rPr lang="sv-SE" sz="1050"/>
              <a:t>(Apg 15:28-29)</a:t>
            </a:r>
          </a:p>
          <a:p>
            <a:endParaRPr lang="sv-SE" strike="noStrike"/>
          </a:p>
        </p:txBody>
      </p:sp>
      <p:sp>
        <p:nvSpPr>
          <p:cNvPr id="4" name="Platshållare för bildnummer 3"/>
          <p:cNvSpPr>
            <a:spLocks noGrp="1"/>
          </p:cNvSpPr>
          <p:nvPr>
            <p:ph type="sldNum" sz="quarter" idx="5"/>
          </p:nvPr>
        </p:nvSpPr>
        <p:spPr/>
        <p:txBody>
          <a:bodyPr/>
          <a:lstStyle/>
          <a:p>
            <a:fld id="{1E3176EC-C84D-4117-AB1D-1C19FDABD098}" type="slidenum">
              <a:rPr lang="sv-SE" smtClean="0"/>
              <a:t>51</a:t>
            </a:fld>
            <a:endParaRPr lang="sv-SE"/>
          </a:p>
        </p:txBody>
      </p:sp>
    </p:spTree>
    <p:extLst>
      <p:ext uri="{BB962C8B-B14F-4D97-AF65-F5344CB8AC3E}">
        <p14:creationId xmlns:p14="http://schemas.microsoft.com/office/powerpoint/2010/main" val="174267201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a:lnSpc>
                <a:spcPts val="2300"/>
              </a:lnSpc>
              <a:spcBef>
                <a:spcPts val="1200"/>
              </a:spcBef>
            </a:pPr>
            <a:r>
              <a:rPr lang="sv-SE" sz="1200" b="1">
                <a:solidFill>
                  <a:srgbClr val="C00000"/>
                </a:solidFill>
              </a:rPr>
              <a:t>Det nya förbundet presenteras ibland som att det flyttas från judar till hedningar: </a:t>
            </a:r>
            <a:r>
              <a:rPr lang="sv-SE" sz="1200">
                <a:solidFill>
                  <a:srgbClr val="C00000"/>
                </a:solidFill>
              </a:rPr>
              <a:t>Guds rike ska tas ifrån er </a:t>
            </a:r>
            <a:r>
              <a:rPr lang="sv-SE" sz="1200">
                <a:solidFill>
                  <a:prstClr val="black"/>
                </a:solidFill>
              </a:rPr>
              <a:t>[judar]</a:t>
            </a:r>
            <a:r>
              <a:rPr lang="sv-SE" sz="1200">
                <a:solidFill>
                  <a:srgbClr val="C00000"/>
                </a:solidFill>
              </a:rPr>
              <a:t> och ges åt </a:t>
            </a:r>
            <a:r>
              <a:rPr lang="sv-SE" sz="1200" i="1" u="sng">
                <a:solidFill>
                  <a:srgbClr val="C00000"/>
                </a:solidFill>
              </a:rPr>
              <a:t>ett folk </a:t>
            </a:r>
            <a:r>
              <a:rPr lang="sv-SE" sz="1200" i="1" u="sng">
                <a:solidFill>
                  <a:prstClr val="black"/>
                </a:solidFill>
              </a:rPr>
              <a:t>[hedningar]</a:t>
            </a:r>
            <a:r>
              <a:rPr lang="sv-SE" sz="1200">
                <a:solidFill>
                  <a:srgbClr val="C00000"/>
                </a:solidFill>
              </a:rPr>
              <a:t> som bär dess frukt. </a:t>
            </a:r>
            <a:r>
              <a:rPr lang="sv-SE" sz="1050">
                <a:solidFill>
                  <a:prstClr val="black"/>
                </a:solidFill>
              </a:rPr>
              <a:t>(Matt 21) </a:t>
            </a:r>
            <a:r>
              <a:rPr lang="sv-SE" sz="1200">
                <a:solidFill>
                  <a:srgbClr val="C00000"/>
                </a:solidFill>
                <a:latin typeface="Calibri"/>
              </a:rPr>
              <a:t>[Israeliterna] har provocerat mig med gudar som inte är gudar… Därför ska jag provocera dem med det som inte är ett folk, </a:t>
            </a:r>
            <a:r>
              <a:rPr lang="sv-SE" sz="1200" i="1" u="sng">
                <a:solidFill>
                  <a:srgbClr val="C00000"/>
                </a:solidFill>
                <a:latin typeface="Calibri"/>
              </a:rPr>
              <a:t>med ett dåraktigt hednafolk</a:t>
            </a:r>
            <a:r>
              <a:rPr lang="sv-SE" sz="1200">
                <a:solidFill>
                  <a:srgbClr val="C00000"/>
                </a:solidFill>
                <a:latin typeface="Calibri"/>
              </a:rPr>
              <a:t> ska jag väcka deras förtret.</a:t>
            </a:r>
            <a:r>
              <a:rPr lang="sv-SE" sz="1200">
                <a:solidFill>
                  <a:prstClr val="black"/>
                </a:solidFill>
                <a:latin typeface="Calibri"/>
              </a:rPr>
              <a:t> </a:t>
            </a:r>
            <a:r>
              <a:rPr lang="sv-SE" sz="1050">
                <a:solidFill>
                  <a:prstClr val="black"/>
                </a:solidFill>
                <a:latin typeface="Calibri"/>
              </a:rPr>
              <a:t>(5 Mos 32:21)</a:t>
            </a:r>
          </a:p>
          <a:p>
            <a:pPr>
              <a:lnSpc>
                <a:spcPts val="2300"/>
              </a:lnSpc>
              <a:spcBef>
                <a:spcPts val="1200"/>
              </a:spcBef>
            </a:pPr>
            <a:r>
              <a:rPr lang="sv-SE" sz="1050" b="1">
                <a:solidFill>
                  <a:prstClr val="black"/>
                </a:solidFill>
                <a:latin typeface="Calibri"/>
              </a:rPr>
              <a:t>Judarna förhärdades ett tag:</a:t>
            </a:r>
            <a:r>
              <a:rPr lang="sv-SE" sz="1050">
                <a:solidFill>
                  <a:prstClr val="black"/>
                </a:solidFill>
                <a:latin typeface="Calibri"/>
              </a:rPr>
              <a:t> </a:t>
            </a:r>
            <a:r>
              <a:rPr lang="sv-SE" sz="1050">
                <a:solidFill>
                  <a:srgbClr val="C00000"/>
                </a:solidFill>
                <a:latin typeface="Calibri"/>
              </a:rPr>
              <a:t>[Israels barns] sinnen blev </a:t>
            </a:r>
            <a:r>
              <a:rPr lang="sv-SE" sz="1050" i="1" u="sng">
                <a:solidFill>
                  <a:srgbClr val="C00000"/>
                </a:solidFill>
                <a:latin typeface="Calibri"/>
              </a:rPr>
              <a:t>förhärdade</a:t>
            </a:r>
            <a:r>
              <a:rPr lang="sv-SE" sz="1050">
                <a:solidFill>
                  <a:srgbClr val="C00000"/>
                </a:solidFill>
                <a:latin typeface="Calibri"/>
              </a:rPr>
              <a:t>… Ja, än i dag ligger en slöja över deras hjärtan när de läser Mose.</a:t>
            </a:r>
            <a:r>
              <a:rPr lang="sv-SE" sz="1050">
                <a:solidFill>
                  <a:prstClr val="black"/>
                </a:solidFill>
                <a:latin typeface="Calibri"/>
              </a:rPr>
              <a:t> </a:t>
            </a:r>
            <a:r>
              <a:rPr lang="sv-SE" sz="900">
                <a:solidFill>
                  <a:prstClr val="black"/>
                </a:solidFill>
                <a:latin typeface="Calibri"/>
              </a:rPr>
              <a:t>(2 Kor 3:14-15)</a:t>
            </a:r>
          </a:p>
          <a:p>
            <a:pPr>
              <a:lnSpc>
                <a:spcPts val="2300"/>
              </a:lnSpc>
              <a:spcBef>
                <a:spcPts val="1200"/>
              </a:spcBef>
            </a:pPr>
            <a:r>
              <a:rPr lang="sv-SE" sz="1050" b="1">
                <a:solidFill>
                  <a:prstClr val="black"/>
                </a:solidFill>
                <a:latin typeface="Calibri"/>
              </a:rPr>
              <a:t>Individuella förhärdelsen kortvarig: </a:t>
            </a:r>
            <a:r>
              <a:rPr lang="sv-SE" sz="1050">
                <a:solidFill>
                  <a:srgbClr val="C00000"/>
                </a:solidFill>
                <a:latin typeface="Calibri"/>
              </a:rPr>
              <a:t>När jag </a:t>
            </a:r>
            <a:r>
              <a:rPr lang="sv-SE" sz="1050">
                <a:solidFill>
                  <a:prstClr val="black"/>
                </a:solidFill>
                <a:latin typeface="Calibri"/>
              </a:rPr>
              <a:t>[Jesus] </a:t>
            </a:r>
            <a:r>
              <a:rPr lang="sv-SE" sz="1050">
                <a:solidFill>
                  <a:srgbClr val="C00000"/>
                </a:solidFill>
                <a:latin typeface="Calibri"/>
              </a:rPr>
              <a:t>blivit upphöjd från jorden </a:t>
            </a:r>
            <a:r>
              <a:rPr lang="sv-SE" sz="1050">
                <a:solidFill>
                  <a:prstClr val="black"/>
                </a:solidFill>
                <a:latin typeface="Calibri"/>
              </a:rPr>
              <a:t>[korsfästelse/himmelsfärd]</a:t>
            </a:r>
            <a:r>
              <a:rPr lang="sv-SE" sz="1050">
                <a:solidFill>
                  <a:srgbClr val="C00000"/>
                </a:solidFill>
                <a:latin typeface="Calibri"/>
              </a:rPr>
              <a:t>, ska jag dra </a:t>
            </a:r>
            <a:r>
              <a:rPr lang="sv-SE" sz="1050" i="1" u="sng">
                <a:solidFill>
                  <a:srgbClr val="C00000"/>
                </a:solidFill>
                <a:latin typeface="Calibri"/>
              </a:rPr>
              <a:t>alla</a:t>
            </a:r>
            <a:r>
              <a:rPr lang="sv-SE" sz="1050">
                <a:solidFill>
                  <a:srgbClr val="C00000"/>
                </a:solidFill>
                <a:latin typeface="Calibri"/>
              </a:rPr>
              <a:t> till mig. </a:t>
            </a:r>
            <a:r>
              <a:rPr lang="sv-SE" sz="900">
                <a:solidFill>
                  <a:prstClr val="black"/>
                </a:solidFill>
                <a:latin typeface="Calibri"/>
              </a:rPr>
              <a:t>(Joh 12:32)</a:t>
            </a:r>
          </a:p>
          <a:p>
            <a:pPr>
              <a:lnSpc>
                <a:spcPts val="2300"/>
              </a:lnSpc>
              <a:spcBef>
                <a:spcPts val="1200"/>
              </a:spcBef>
            </a:pPr>
            <a:r>
              <a:rPr lang="sv-SE" sz="1050" b="1">
                <a:solidFill>
                  <a:prstClr val="black"/>
                </a:solidFill>
                <a:latin typeface="Calibri"/>
              </a:rPr>
              <a:t>Förhärdelsen upphörde på pingstdagen när 3000 </a:t>
            </a:r>
            <a:r>
              <a:rPr lang="sv-SE" sz="1050" b="1" i="1" u="sng">
                <a:solidFill>
                  <a:prstClr val="black"/>
                </a:solidFill>
                <a:latin typeface="Calibri"/>
              </a:rPr>
              <a:t>judar</a:t>
            </a:r>
            <a:r>
              <a:rPr lang="sv-SE" sz="1050" b="1">
                <a:solidFill>
                  <a:prstClr val="black"/>
                </a:solidFill>
                <a:latin typeface="Calibri"/>
              </a:rPr>
              <a:t> blev frälsta: </a:t>
            </a:r>
            <a:r>
              <a:rPr lang="sv-SE" sz="1050">
                <a:solidFill>
                  <a:srgbClr val="C00000"/>
                </a:solidFill>
              </a:rPr>
              <a:t>De som tog emot hans ord döptes, och antalet lärjungar ökade den dagen med omkring tre tusen. </a:t>
            </a:r>
            <a:r>
              <a:rPr lang="sv-SE" sz="900"/>
              <a:t>(Apg 2:41)</a:t>
            </a:r>
            <a:endParaRPr lang="sv-SE" sz="1100" b="1">
              <a:solidFill>
                <a:prstClr val="black"/>
              </a:solidFill>
              <a:latin typeface="Calibri"/>
            </a:endParaRPr>
          </a:p>
          <a:p>
            <a:pPr>
              <a:lnSpc>
                <a:spcPts val="2300"/>
              </a:lnSpc>
              <a:spcBef>
                <a:spcPts val="1200"/>
              </a:spcBef>
            </a:pPr>
            <a:endParaRPr lang="sv-SE" sz="1050">
              <a:solidFill>
                <a:prstClr val="black"/>
              </a:solidFill>
              <a:latin typeface="Calibri"/>
            </a:endParaRPr>
          </a:p>
          <a:p>
            <a:endParaRPr lang="sv-SE" strike="noStrike"/>
          </a:p>
        </p:txBody>
      </p:sp>
      <p:sp>
        <p:nvSpPr>
          <p:cNvPr id="4" name="Platshållare för bildnummer 3"/>
          <p:cNvSpPr>
            <a:spLocks noGrp="1"/>
          </p:cNvSpPr>
          <p:nvPr>
            <p:ph type="sldNum" sz="quarter" idx="5"/>
          </p:nvPr>
        </p:nvSpPr>
        <p:spPr/>
        <p:txBody>
          <a:bodyPr/>
          <a:lstStyle/>
          <a:p>
            <a:fld id="{1E3176EC-C84D-4117-AB1D-1C19FDABD098}" type="slidenum">
              <a:rPr lang="sv-SE" smtClean="0"/>
              <a:t>52</a:t>
            </a:fld>
            <a:endParaRPr lang="sv-SE"/>
          </a:p>
        </p:txBody>
      </p:sp>
    </p:spTree>
    <p:extLst>
      <p:ext uri="{BB962C8B-B14F-4D97-AF65-F5344CB8AC3E}">
        <p14:creationId xmlns:p14="http://schemas.microsoft.com/office/powerpoint/2010/main" val="378538159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strike="noStrike"/>
          </a:p>
        </p:txBody>
      </p:sp>
      <p:sp>
        <p:nvSpPr>
          <p:cNvPr id="4" name="Platshållare för bildnummer 3"/>
          <p:cNvSpPr>
            <a:spLocks noGrp="1"/>
          </p:cNvSpPr>
          <p:nvPr>
            <p:ph type="sldNum" sz="quarter" idx="5"/>
          </p:nvPr>
        </p:nvSpPr>
        <p:spPr/>
        <p:txBody>
          <a:bodyPr/>
          <a:lstStyle/>
          <a:p>
            <a:fld id="{1E3176EC-C84D-4117-AB1D-1C19FDABD098}" type="slidenum">
              <a:rPr lang="sv-SE" smtClean="0"/>
              <a:t>53</a:t>
            </a:fld>
            <a:endParaRPr lang="sv-SE"/>
          </a:p>
        </p:txBody>
      </p:sp>
    </p:spTree>
    <p:extLst>
      <p:ext uri="{BB962C8B-B14F-4D97-AF65-F5344CB8AC3E}">
        <p14:creationId xmlns:p14="http://schemas.microsoft.com/office/powerpoint/2010/main" val="406569403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strike="noStrike"/>
          </a:p>
        </p:txBody>
      </p:sp>
      <p:sp>
        <p:nvSpPr>
          <p:cNvPr id="4" name="Platshållare för bildnummer 3"/>
          <p:cNvSpPr>
            <a:spLocks noGrp="1"/>
          </p:cNvSpPr>
          <p:nvPr>
            <p:ph type="sldNum" sz="quarter" idx="5"/>
          </p:nvPr>
        </p:nvSpPr>
        <p:spPr/>
        <p:txBody>
          <a:bodyPr/>
          <a:lstStyle/>
          <a:p>
            <a:fld id="{1E3176EC-C84D-4117-AB1D-1C19FDABD098}" type="slidenum">
              <a:rPr lang="sv-SE" smtClean="0"/>
              <a:t>54</a:t>
            </a:fld>
            <a:endParaRPr lang="sv-SE"/>
          </a:p>
        </p:txBody>
      </p:sp>
    </p:spTree>
    <p:extLst>
      <p:ext uri="{BB962C8B-B14F-4D97-AF65-F5344CB8AC3E}">
        <p14:creationId xmlns:p14="http://schemas.microsoft.com/office/powerpoint/2010/main" val="382930148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a:lnSpc>
                <a:spcPts val="2300"/>
              </a:lnSpc>
              <a:spcBef>
                <a:spcPts val="600"/>
              </a:spcBef>
            </a:pPr>
            <a:r>
              <a:rPr lang="sv-SE" sz="1200" b="1">
                <a:solidFill>
                  <a:prstClr val="black"/>
                </a:solidFill>
                <a:latin typeface="Calibri" panose="020F0502020204030204" pitchFamily="34" charset="0"/>
                <a:ea typeface="Calibri" panose="020F0502020204030204" pitchFamily="34" charset="0"/>
                <a:cs typeface="Calibri" panose="020F0502020204030204" pitchFamily="34" charset="0"/>
              </a:rPr>
              <a:t>Nya förbundet introducerades vid sista måltiden, strax innan Jesu död: </a:t>
            </a:r>
            <a:r>
              <a:rPr lang="sv-SE" sz="1200">
                <a:solidFill>
                  <a:srgbClr val="C00000"/>
                </a:solidFill>
              </a:rPr>
              <a:t>Denna bägare är det </a:t>
            </a:r>
            <a:r>
              <a:rPr lang="sv-SE" sz="1200" i="1" u="sng">
                <a:solidFill>
                  <a:srgbClr val="C00000"/>
                </a:solidFill>
              </a:rPr>
              <a:t>nya förbundet</a:t>
            </a:r>
            <a:r>
              <a:rPr lang="sv-SE" sz="1200">
                <a:solidFill>
                  <a:srgbClr val="C00000"/>
                </a:solidFill>
              </a:rPr>
              <a:t> i mitt blod.</a:t>
            </a:r>
            <a:r>
              <a:rPr lang="sv-SE" sz="1050"/>
              <a:t> (1 Kor 11:25) Höjdpunkt</a:t>
            </a:r>
            <a:endParaRPr lang="sv-SE" sz="1200">
              <a:effectLst>
                <a:outerShdw blurRad="38100" dist="38100" dir="2700000" algn="tl">
                  <a:srgbClr val="000000">
                    <a:alpha val="43137"/>
                  </a:srgbClr>
                </a:outerShdw>
              </a:effectLst>
              <a:latin typeface="Calibri" panose="020F0502020204030204" pitchFamily="34" charset="0"/>
              <a:ea typeface="Calibri" panose="020F0502020204030204" pitchFamily="34" charset="0"/>
              <a:cs typeface="Calibri" panose="020F0502020204030204" pitchFamily="34" charset="0"/>
            </a:endParaRPr>
          </a:p>
          <a:p>
            <a:pPr>
              <a:lnSpc>
                <a:spcPts val="2300"/>
              </a:lnSpc>
              <a:spcBef>
                <a:spcPts val="1000"/>
              </a:spcBef>
            </a:pPr>
            <a:r>
              <a:rPr lang="sv-SE" sz="1200" b="1">
                <a:solidFill>
                  <a:prstClr val="black"/>
                </a:solidFill>
                <a:latin typeface="Calibri" panose="020F0502020204030204" pitchFamily="34" charset="0"/>
                <a:ea typeface="Calibri" panose="020F0502020204030204" pitchFamily="34" charset="0"/>
                <a:cs typeface="Calibri" panose="020F0502020204030204" pitchFamily="34" charset="0"/>
              </a:rPr>
              <a:t>Tidigare gällde: </a:t>
            </a:r>
            <a:r>
              <a:rPr lang="sv-SE" sz="1200">
                <a:solidFill>
                  <a:srgbClr val="C00000"/>
                </a:solidFill>
                <a:latin typeface="Calibri" panose="020F0502020204030204" pitchFamily="34" charset="0"/>
                <a:ea typeface="Calibri" panose="020F0502020204030204" pitchFamily="34" charset="0"/>
                <a:cs typeface="Calibri" panose="020F0502020204030204" pitchFamily="34" charset="0"/>
              </a:rPr>
              <a:t>Gå inte bort till hedningarnas område… Gå i stället till de förlorade fåren av </a:t>
            </a:r>
            <a:r>
              <a:rPr lang="sv-SE" sz="1200" i="1" u="sng">
                <a:solidFill>
                  <a:srgbClr val="C00000"/>
                </a:solidFill>
                <a:latin typeface="Calibri" panose="020F0502020204030204" pitchFamily="34" charset="0"/>
                <a:ea typeface="Calibri" panose="020F0502020204030204" pitchFamily="34" charset="0"/>
                <a:cs typeface="Calibri" panose="020F0502020204030204" pitchFamily="34" charset="0"/>
              </a:rPr>
              <a:t>Israels hus</a:t>
            </a:r>
            <a:r>
              <a:rPr lang="sv-SE" sz="1200">
                <a:solidFill>
                  <a:srgbClr val="C00000"/>
                </a:solidFill>
                <a:latin typeface="Calibri" panose="020F0502020204030204" pitchFamily="34" charset="0"/>
                <a:ea typeface="Calibri" panose="020F0502020204030204" pitchFamily="34" charset="0"/>
                <a:cs typeface="Calibri" panose="020F0502020204030204" pitchFamily="34" charset="0"/>
              </a:rPr>
              <a:t>. Där… ska ni predika: </a:t>
            </a:r>
            <a:r>
              <a:rPr lang="sv-SE" sz="1200" i="1" u="sng">
                <a:solidFill>
                  <a:srgbClr val="C00000"/>
                </a:solidFill>
                <a:latin typeface="Calibri" panose="020F0502020204030204" pitchFamily="34" charset="0"/>
                <a:ea typeface="Calibri" panose="020F0502020204030204" pitchFamily="34" charset="0"/>
                <a:cs typeface="Calibri" panose="020F0502020204030204" pitchFamily="34" charset="0"/>
              </a:rPr>
              <a:t>Himmelriket är nära</a:t>
            </a:r>
            <a:r>
              <a:rPr lang="sv-SE" sz="1200">
                <a:solidFill>
                  <a:srgbClr val="C00000"/>
                </a:solidFill>
                <a:latin typeface="Calibri" panose="020F0502020204030204" pitchFamily="34" charset="0"/>
                <a:ea typeface="Calibri" panose="020F0502020204030204" pitchFamily="34" charset="0"/>
                <a:cs typeface="Calibri" panose="020F0502020204030204" pitchFamily="34" charset="0"/>
              </a:rPr>
              <a:t>. </a:t>
            </a:r>
            <a:r>
              <a:rPr lang="sv-SE" sz="1050">
                <a:solidFill>
                  <a:srgbClr val="000000"/>
                </a:solidFill>
                <a:latin typeface="Calibri" panose="020F0502020204030204" pitchFamily="34" charset="0"/>
                <a:ea typeface="Calibri" panose="020F0502020204030204" pitchFamily="34" charset="0"/>
                <a:cs typeface="Calibri" panose="020F0502020204030204" pitchFamily="34" charset="0"/>
              </a:rPr>
              <a:t>(Matt 10:5-7)</a:t>
            </a:r>
            <a:endParaRPr lang="sv-SE" sz="1200">
              <a:solidFill>
                <a:srgbClr val="C00000"/>
              </a:solidFill>
              <a:latin typeface="Calibri" panose="020F0502020204030204" pitchFamily="34" charset="0"/>
              <a:ea typeface="Calibri" panose="020F0502020204030204" pitchFamily="34" charset="0"/>
              <a:cs typeface="Calibri" panose="020F0502020204030204" pitchFamily="34" charset="0"/>
            </a:endParaRPr>
          </a:p>
        </p:txBody>
      </p:sp>
      <p:sp>
        <p:nvSpPr>
          <p:cNvPr id="4" name="Platshållare för bildnummer 3"/>
          <p:cNvSpPr>
            <a:spLocks noGrp="1"/>
          </p:cNvSpPr>
          <p:nvPr>
            <p:ph type="sldNum" sz="quarter" idx="5"/>
          </p:nvPr>
        </p:nvSpPr>
        <p:spPr/>
        <p:txBody>
          <a:bodyPr/>
          <a:lstStyle/>
          <a:p>
            <a:fld id="{1E3176EC-C84D-4117-AB1D-1C19FDABD098}" type="slidenum">
              <a:rPr lang="sv-SE" smtClean="0"/>
              <a:t>55</a:t>
            </a:fld>
            <a:endParaRPr lang="sv-SE"/>
          </a:p>
        </p:txBody>
      </p:sp>
    </p:spTree>
    <p:extLst>
      <p:ext uri="{BB962C8B-B14F-4D97-AF65-F5344CB8AC3E}">
        <p14:creationId xmlns:p14="http://schemas.microsoft.com/office/powerpoint/2010/main" val="338160038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strike="noStrike"/>
          </a:p>
        </p:txBody>
      </p:sp>
      <p:sp>
        <p:nvSpPr>
          <p:cNvPr id="4" name="Platshållare för bildnummer 3"/>
          <p:cNvSpPr>
            <a:spLocks noGrp="1"/>
          </p:cNvSpPr>
          <p:nvPr>
            <p:ph type="sldNum" sz="quarter" idx="5"/>
          </p:nvPr>
        </p:nvSpPr>
        <p:spPr/>
        <p:txBody>
          <a:bodyPr/>
          <a:lstStyle/>
          <a:p>
            <a:fld id="{1E3176EC-C84D-4117-AB1D-1C19FDABD098}" type="slidenum">
              <a:rPr lang="sv-SE" smtClean="0"/>
              <a:t>56</a:t>
            </a:fld>
            <a:endParaRPr lang="sv-SE"/>
          </a:p>
        </p:txBody>
      </p:sp>
    </p:spTree>
    <p:extLst>
      <p:ext uri="{BB962C8B-B14F-4D97-AF65-F5344CB8AC3E}">
        <p14:creationId xmlns:p14="http://schemas.microsoft.com/office/powerpoint/2010/main" val="321052314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a:lnSpc>
                <a:spcPts val="2300"/>
              </a:lnSpc>
              <a:spcBef>
                <a:spcPts val="1200"/>
              </a:spcBef>
            </a:pPr>
            <a:r>
              <a:rPr lang="sv-SE" sz="1200" b="1">
                <a:solidFill>
                  <a:prstClr val="black"/>
                </a:solidFill>
                <a:latin typeface="Calibri" panose="020F0502020204030204" pitchFamily="34" charset="0"/>
                <a:ea typeface="Calibri" panose="020F0502020204030204" pitchFamily="34" charset="0"/>
                <a:cs typeface="Calibri" panose="020F0502020204030204" pitchFamily="34" charset="0"/>
              </a:rPr>
              <a:t>Även hedningarna offrar: </a:t>
            </a:r>
            <a:r>
              <a:rPr lang="sv-SE" sz="1050">
                <a:solidFill>
                  <a:srgbClr val="C00000"/>
                </a:solidFill>
                <a:ea typeface="Calibri" panose="020F0502020204030204" pitchFamily="34" charset="0"/>
                <a:cs typeface="Calibri" panose="020F0502020204030204" pitchFamily="34" charset="0"/>
              </a:rPr>
              <a:t>De </a:t>
            </a:r>
            <a:r>
              <a:rPr lang="sv-SE" sz="1050" i="1" u="sng">
                <a:solidFill>
                  <a:srgbClr val="C00000"/>
                </a:solidFill>
                <a:ea typeface="Calibri" panose="020F0502020204030204" pitchFamily="34" charset="0"/>
                <a:cs typeface="Calibri" panose="020F0502020204030204" pitchFamily="34" charset="0"/>
              </a:rPr>
              <a:t>främlingar </a:t>
            </a:r>
            <a:r>
              <a:rPr lang="sv-SE" sz="1050" i="1" u="sng">
                <a:solidFill>
                  <a:prstClr val="black"/>
                </a:solidFill>
                <a:ea typeface="Calibri" panose="020F0502020204030204" pitchFamily="34" charset="0"/>
                <a:cs typeface="Calibri" panose="020F0502020204030204" pitchFamily="34" charset="0"/>
              </a:rPr>
              <a:t>[hedningar i naturliga kroppar]</a:t>
            </a:r>
            <a:r>
              <a:rPr lang="sv-SE" sz="1050">
                <a:solidFill>
                  <a:prstClr val="black"/>
                </a:solidFill>
                <a:ea typeface="Calibri" panose="020F0502020204030204" pitchFamily="34" charset="0"/>
                <a:cs typeface="Calibri" panose="020F0502020204030204" pitchFamily="34" charset="0"/>
              </a:rPr>
              <a:t> </a:t>
            </a:r>
            <a:r>
              <a:rPr lang="sv-SE" sz="1050">
                <a:solidFill>
                  <a:srgbClr val="C00000"/>
                </a:solidFill>
                <a:ea typeface="Calibri" panose="020F0502020204030204" pitchFamily="34" charset="0"/>
                <a:cs typeface="Calibri" panose="020F0502020204030204" pitchFamily="34" charset="0"/>
              </a:rPr>
              <a:t>som sluter sig till Herren… dem ska jag föra till mitt heliga berg </a:t>
            </a:r>
            <a:r>
              <a:rPr lang="sv-SE" sz="1050">
                <a:solidFill>
                  <a:prstClr val="black"/>
                </a:solidFill>
                <a:ea typeface="Calibri" panose="020F0502020204030204" pitchFamily="34" charset="0"/>
                <a:cs typeface="Calibri" panose="020F0502020204030204" pitchFamily="34" charset="0"/>
              </a:rPr>
              <a:t>[i Jerusalem]</a:t>
            </a:r>
            <a:r>
              <a:rPr lang="sv-SE" sz="1050">
                <a:solidFill>
                  <a:srgbClr val="C00000"/>
                </a:solidFill>
                <a:ea typeface="Calibri" panose="020F0502020204030204" pitchFamily="34" charset="0"/>
                <a:cs typeface="Calibri" panose="020F0502020204030204" pitchFamily="34" charset="0"/>
              </a:rPr>
              <a:t>… Deras </a:t>
            </a:r>
            <a:r>
              <a:rPr lang="sv-SE" sz="1050" i="1" u="sng">
                <a:solidFill>
                  <a:srgbClr val="C00000"/>
                </a:solidFill>
                <a:ea typeface="Calibri" panose="020F0502020204030204" pitchFamily="34" charset="0"/>
                <a:cs typeface="Calibri" panose="020F0502020204030204" pitchFamily="34" charset="0"/>
              </a:rPr>
              <a:t>brännoffer</a:t>
            </a:r>
            <a:r>
              <a:rPr lang="sv-SE" sz="1050">
                <a:solidFill>
                  <a:srgbClr val="C00000"/>
                </a:solidFill>
                <a:ea typeface="Calibri" panose="020F0502020204030204" pitchFamily="34" charset="0"/>
                <a:cs typeface="Calibri" panose="020F0502020204030204" pitchFamily="34" charset="0"/>
              </a:rPr>
              <a:t> och </a:t>
            </a:r>
            <a:r>
              <a:rPr lang="sv-SE" sz="1050" i="1" u="sng">
                <a:solidFill>
                  <a:srgbClr val="C00000"/>
                </a:solidFill>
                <a:ea typeface="Calibri" panose="020F0502020204030204" pitchFamily="34" charset="0"/>
                <a:cs typeface="Calibri" panose="020F0502020204030204" pitchFamily="34" charset="0"/>
              </a:rPr>
              <a:t>slaktoffer</a:t>
            </a:r>
            <a:r>
              <a:rPr lang="sv-SE" sz="1050">
                <a:solidFill>
                  <a:srgbClr val="C00000"/>
                </a:solidFill>
                <a:ea typeface="Calibri" panose="020F0502020204030204" pitchFamily="34" charset="0"/>
                <a:cs typeface="Calibri" panose="020F0502020204030204" pitchFamily="34" charset="0"/>
              </a:rPr>
              <a:t> ska tas emot på mitt altare. </a:t>
            </a:r>
            <a:r>
              <a:rPr lang="sv-SE" sz="900">
                <a:solidFill>
                  <a:prstClr val="black"/>
                </a:solidFill>
                <a:ea typeface="Calibri" panose="020F0502020204030204" pitchFamily="34" charset="0"/>
                <a:cs typeface="Calibri" panose="020F0502020204030204" pitchFamily="34" charset="0"/>
              </a:rPr>
              <a:t>(Jes 56:6-7)</a:t>
            </a:r>
          </a:p>
          <a:p>
            <a:pPr>
              <a:lnSpc>
                <a:spcPts val="2300"/>
              </a:lnSpc>
              <a:spcBef>
                <a:spcPts val="1200"/>
              </a:spcBef>
            </a:pPr>
            <a:r>
              <a:rPr lang="sv-SE" sz="1050">
                <a:solidFill>
                  <a:srgbClr val="C00000"/>
                </a:solidFill>
                <a:ea typeface="Calibri" panose="020F0502020204030204" pitchFamily="34" charset="0"/>
                <a:cs typeface="Calibri" panose="020F0502020204030204" pitchFamily="34" charset="0"/>
              </a:rPr>
              <a:t>Det ska ske att var och en som är kvar av alla de </a:t>
            </a:r>
            <a:r>
              <a:rPr lang="sv-SE" sz="1050" i="1" u="sng">
                <a:solidFill>
                  <a:srgbClr val="C00000"/>
                </a:solidFill>
                <a:ea typeface="Calibri" panose="020F0502020204030204" pitchFamily="34" charset="0"/>
                <a:cs typeface="Calibri" panose="020F0502020204030204" pitchFamily="34" charset="0"/>
              </a:rPr>
              <a:t>hednafolk</a:t>
            </a:r>
            <a:r>
              <a:rPr lang="sv-SE" sz="1050">
                <a:solidFill>
                  <a:srgbClr val="C00000"/>
                </a:solidFill>
                <a:ea typeface="Calibri" panose="020F0502020204030204" pitchFamily="34" charset="0"/>
                <a:cs typeface="Calibri" panose="020F0502020204030204" pitchFamily="34" charset="0"/>
              </a:rPr>
              <a:t> </a:t>
            </a:r>
            <a:r>
              <a:rPr lang="sv-SE" sz="1050" i="1" u="sng">
                <a:solidFill>
                  <a:srgbClr val="C00000"/>
                </a:solidFill>
                <a:ea typeface="Calibri" panose="020F0502020204030204" pitchFamily="34" charset="0"/>
                <a:cs typeface="Calibri" panose="020F0502020204030204" pitchFamily="34" charset="0"/>
              </a:rPr>
              <a:t>som kom emot Jerusalem</a:t>
            </a:r>
            <a:r>
              <a:rPr lang="sv-SE" sz="1050">
                <a:solidFill>
                  <a:srgbClr val="C00000"/>
                </a:solidFill>
                <a:ea typeface="Calibri" panose="020F0502020204030204" pitchFamily="34" charset="0"/>
                <a:cs typeface="Calibri" panose="020F0502020204030204" pitchFamily="34" charset="0"/>
              </a:rPr>
              <a:t> ska dra dit upp, år efter år, för att tillbe Kungen, Herren Sebaot... Alla som </a:t>
            </a:r>
            <a:r>
              <a:rPr lang="sv-SE" sz="1050" i="1" u="sng">
                <a:solidFill>
                  <a:srgbClr val="C00000"/>
                </a:solidFill>
                <a:ea typeface="Calibri" panose="020F0502020204030204" pitchFamily="34" charset="0"/>
                <a:cs typeface="Calibri" panose="020F0502020204030204" pitchFamily="34" charset="0"/>
              </a:rPr>
              <a:t>offrar</a:t>
            </a:r>
            <a:r>
              <a:rPr lang="sv-SE" sz="1050">
                <a:solidFill>
                  <a:srgbClr val="C00000"/>
                </a:solidFill>
                <a:ea typeface="Calibri" panose="020F0502020204030204" pitchFamily="34" charset="0"/>
                <a:cs typeface="Calibri" panose="020F0502020204030204" pitchFamily="34" charset="0"/>
              </a:rPr>
              <a:t> ska komma och ta en [gryta] för att tillaga köttet. </a:t>
            </a:r>
            <a:r>
              <a:rPr lang="sv-SE" sz="900">
                <a:solidFill>
                  <a:prstClr val="black"/>
                </a:solidFill>
                <a:ea typeface="Calibri" panose="020F0502020204030204" pitchFamily="34" charset="0"/>
                <a:cs typeface="Calibri" panose="020F0502020204030204" pitchFamily="34" charset="0"/>
              </a:rPr>
              <a:t>(Sak 14:16-21)</a:t>
            </a:r>
            <a:endParaRPr lang="sv-SE" sz="1050">
              <a:solidFill>
                <a:prstClr val="black"/>
              </a:solidFill>
              <a:ea typeface="Calibri" panose="020F0502020204030204" pitchFamily="34" charset="0"/>
              <a:cs typeface="Calibri" panose="020F0502020204030204" pitchFamily="34" charset="0"/>
            </a:endParaRPr>
          </a:p>
          <a:p>
            <a:pPr>
              <a:lnSpc>
                <a:spcPts val="2300"/>
              </a:lnSpc>
              <a:spcBef>
                <a:spcPts val="1200"/>
              </a:spcBef>
            </a:pPr>
            <a:r>
              <a:rPr lang="sv-SE" sz="1050" b="1">
                <a:solidFill>
                  <a:prstClr val="black"/>
                </a:solidFill>
                <a:ea typeface="Calibri" panose="020F0502020204030204" pitchFamily="34" charset="0"/>
                <a:cs typeface="Calibri" panose="020F0502020204030204" pitchFamily="34" charset="0"/>
              </a:rPr>
              <a:t>Syftet med djuroffer var </a:t>
            </a:r>
            <a:r>
              <a:rPr lang="sv-SE" sz="1050" b="1" i="1" u="sng">
                <a:solidFill>
                  <a:prstClr val="black"/>
                </a:solidFill>
                <a:ea typeface="Calibri" panose="020F0502020204030204" pitchFamily="34" charset="0"/>
                <a:cs typeface="Calibri" panose="020F0502020204030204" pitchFamily="34" charset="0"/>
              </a:rPr>
              <a:t>påminnelse</a:t>
            </a:r>
            <a:r>
              <a:rPr lang="sv-SE" sz="1050" b="1">
                <a:solidFill>
                  <a:prstClr val="black"/>
                </a:solidFill>
                <a:ea typeface="Calibri" panose="020F0502020204030204" pitchFamily="34" charset="0"/>
                <a:cs typeface="Calibri" panose="020F0502020204030204" pitchFamily="34" charset="0"/>
              </a:rPr>
              <a:t>: </a:t>
            </a:r>
            <a:r>
              <a:rPr lang="sv-SE" sz="1050">
                <a:solidFill>
                  <a:srgbClr val="C00000"/>
                </a:solidFill>
              </a:rPr>
              <a:t>Lagen ger en skuggbild av det goda som kommer… Men nu ligger i offren en årlig </a:t>
            </a:r>
            <a:r>
              <a:rPr lang="sv-SE" sz="1050" i="1" u="sng">
                <a:solidFill>
                  <a:srgbClr val="C00000"/>
                </a:solidFill>
              </a:rPr>
              <a:t>påminnelse</a:t>
            </a:r>
            <a:r>
              <a:rPr lang="sv-SE" sz="1050">
                <a:solidFill>
                  <a:srgbClr val="C00000"/>
                </a:solidFill>
              </a:rPr>
              <a:t> om synderna, för tjurars och bockars blod kan omöjligt utplåna synder.</a:t>
            </a:r>
            <a:r>
              <a:rPr lang="sv-SE" sz="1050"/>
              <a:t> </a:t>
            </a:r>
            <a:r>
              <a:rPr lang="sv-SE" sz="900"/>
              <a:t>(Hebr 10:1-4</a:t>
            </a:r>
            <a:r>
              <a:rPr lang="sv-SE" sz="1400"/>
              <a:t>)</a:t>
            </a:r>
            <a:endParaRPr lang="sv-SE" sz="1400">
              <a:highlight>
                <a:srgbClr val="FFFF00"/>
              </a:highlight>
            </a:endParaRPr>
          </a:p>
          <a:p>
            <a:pPr>
              <a:lnSpc>
                <a:spcPts val="2300"/>
              </a:lnSpc>
              <a:spcBef>
                <a:spcPts val="1200"/>
              </a:spcBef>
            </a:pPr>
            <a:r>
              <a:rPr lang="sv-SE" sz="1050" b="1"/>
              <a:t>Jämför nattvarden som var en </a:t>
            </a:r>
            <a:r>
              <a:rPr lang="sv-SE" sz="1050" b="1" i="1" u="sng"/>
              <a:t>åminnelse</a:t>
            </a:r>
            <a:r>
              <a:rPr lang="sv-SE" sz="1050" b="1"/>
              <a:t>: </a:t>
            </a:r>
            <a:r>
              <a:rPr lang="sv-SE" sz="1050">
                <a:solidFill>
                  <a:srgbClr val="C00000"/>
                </a:solidFill>
              </a:rPr>
              <a:t>I den natt då Herren Jesus blev förrådd tog han ett bröd och tackade Gud och bröt det och sade: Detta är min lekamen, som blir utgiven för er. Gör detta till min </a:t>
            </a:r>
            <a:r>
              <a:rPr lang="sv-SE" sz="1050" i="1" u="sng">
                <a:solidFill>
                  <a:srgbClr val="C00000"/>
                </a:solidFill>
              </a:rPr>
              <a:t>åminnelse</a:t>
            </a:r>
            <a:r>
              <a:rPr lang="sv-SE" sz="1050">
                <a:solidFill>
                  <a:srgbClr val="C00000"/>
                </a:solidFill>
              </a:rPr>
              <a:t>. </a:t>
            </a:r>
            <a:r>
              <a:rPr lang="sv-SE" sz="900"/>
              <a:t>(1 Kor 11:23-24, 1917)</a:t>
            </a:r>
            <a:endParaRPr lang="sv-SE" sz="1050"/>
          </a:p>
          <a:p>
            <a:pPr>
              <a:lnSpc>
                <a:spcPts val="2300"/>
              </a:lnSpc>
              <a:spcBef>
                <a:spcPts val="1200"/>
              </a:spcBef>
            </a:pPr>
            <a:r>
              <a:rPr lang="sv-SE" sz="1050" b="1"/>
              <a:t>Också nattvarden ska förnyas i Guds rike: </a:t>
            </a:r>
            <a:r>
              <a:rPr lang="sv-SE" sz="1050">
                <a:solidFill>
                  <a:srgbClr val="C00000"/>
                </a:solidFill>
              </a:rPr>
              <a:t>Han tog en bägare, tackade Gud och sade: Ta detta och dela mellan er… Från denna stund ska jag inte dricka av vinstockens frukt </a:t>
            </a:r>
            <a:r>
              <a:rPr lang="sv-SE" sz="1050" i="1" u="sng">
                <a:solidFill>
                  <a:srgbClr val="C00000"/>
                </a:solidFill>
              </a:rPr>
              <a:t>förrän Guds rike kommer</a:t>
            </a:r>
            <a:r>
              <a:rPr lang="sv-SE" sz="1050">
                <a:solidFill>
                  <a:srgbClr val="C00000"/>
                </a:solidFill>
              </a:rPr>
              <a:t>.</a:t>
            </a:r>
            <a:r>
              <a:rPr lang="sv-SE" sz="1050"/>
              <a:t> </a:t>
            </a:r>
            <a:r>
              <a:rPr lang="sv-SE" sz="900"/>
              <a:t>(Luk 22:17-18)</a:t>
            </a:r>
          </a:p>
          <a:p>
            <a:pPr>
              <a:lnSpc>
                <a:spcPts val="2300"/>
              </a:lnSpc>
              <a:spcBef>
                <a:spcPts val="1200"/>
              </a:spcBef>
            </a:pPr>
            <a:r>
              <a:rPr lang="sv-SE" sz="1050"/>
              <a:t>Men det gamla förbundet har upphört i Guds rike: </a:t>
            </a:r>
            <a:r>
              <a:rPr lang="sv-SE" sz="1050" i="1" u="sng">
                <a:solidFill>
                  <a:srgbClr val="C00000"/>
                </a:solidFill>
                <a:ea typeface="Calibri" panose="020F0502020204030204" pitchFamily="34" charset="0"/>
                <a:cs typeface="Calibri" panose="020F0502020204030204" pitchFamily="34" charset="0"/>
              </a:rPr>
              <a:t>Innan</a:t>
            </a:r>
            <a:r>
              <a:rPr lang="sv-SE" sz="1050">
                <a:solidFill>
                  <a:srgbClr val="C00000"/>
                </a:solidFill>
                <a:ea typeface="Calibri" panose="020F0502020204030204" pitchFamily="34" charset="0"/>
                <a:cs typeface="Calibri" panose="020F0502020204030204" pitchFamily="34" charset="0"/>
              </a:rPr>
              <a:t> himmel och jord förgår </a:t>
            </a:r>
            <a:r>
              <a:rPr lang="sv-SE" sz="1050">
                <a:ea typeface="Calibri" panose="020F0502020204030204" pitchFamily="34" charset="0"/>
                <a:cs typeface="Calibri" panose="020F0502020204030204" pitchFamily="34" charset="0"/>
              </a:rPr>
              <a:t>[</a:t>
            </a:r>
            <a:r>
              <a:rPr lang="sv-SE" sz="1050" i="1" u="sng">
                <a:ea typeface="Calibri" panose="020F0502020204030204" pitchFamily="34" charset="0"/>
                <a:cs typeface="Calibri" panose="020F0502020204030204" pitchFamily="34" charset="0"/>
              </a:rPr>
              <a:t>återkomsten</a:t>
            </a:r>
            <a:r>
              <a:rPr lang="sv-SE" sz="1050">
                <a:ea typeface="Calibri" panose="020F0502020204030204" pitchFamily="34" charset="0"/>
                <a:cs typeface="Calibri" panose="020F0502020204030204" pitchFamily="34" charset="0"/>
              </a:rPr>
              <a:t>] </a:t>
            </a:r>
            <a:r>
              <a:rPr lang="sv-SE" sz="1050">
                <a:solidFill>
                  <a:srgbClr val="C00000"/>
                </a:solidFill>
                <a:ea typeface="Calibri" panose="020F0502020204030204" pitchFamily="34" charset="0"/>
                <a:cs typeface="Calibri" panose="020F0502020204030204" pitchFamily="34" charset="0"/>
              </a:rPr>
              <a:t>ska inte en bokstav, inte en prick i </a:t>
            </a:r>
            <a:r>
              <a:rPr lang="sv-SE" sz="1050" i="1" u="sng">
                <a:solidFill>
                  <a:srgbClr val="C00000"/>
                </a:solidFill>
                <a:ea typeface="Calibri" panose="020F0502020204030204" pitchFamily="34" charset="0"/>
                <a:cs typeface="Calibri" panose="020F0502020204030204" pitchFamily="34" charset="0"/>
              </a:rPr>
              <a:t>lagen</a:t>
            </a:r>
            <a:r>
              <a:rPr lang="sv-SE" sz="1050">
                <a:solidFill>
                  <a:srgbClr val="C00000"/>
                </a:solidFill>
                <a:ea typeface="Calibri" panose="020F0502020204030204" pitchFamily="34" charset="0"/>
                <a:cs typeface="Calibri" panose="020F0502020204030204" pitchFamily="34" charset="0"/>
              </a:rPr>
              <a:t> förgå. </a:t>
            </a:r>
            <a:r>
              <a:rPr lang="sv-SE" sz="900">
                <a:ea typeface="Calibri" panose="020F0502020204030204" pitchFamily="34" charset="0"/>
                <a:cs typeface="Calibri" panose="020F0502020204030204" pitchFamily="34" charset="0"/>
              </a:rPr>
              <a:t>(Matt 5:17-18)</a:t>
            </a:r>
            <a:endParaRPr lang="sv-SE" sz="1050">
              <a:highlight>
                <a:srgbClr val="FFFF00"/>
              </a:highlight>
              <a:ea typeface="Calibri" panose="020F050202020403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sv-SE" sz="1050">
              <a:solidFill>
                <a:prstClr val="black"/>
              </a:solidFill>
              <a:highlight>
                <a:srgbClr val="FFFF00"/>
              </a:highlight>
              <a:latin typeface="Calibri" panose="020F0502020204030204" pitchFamily="34" charset="0"/>
              <a:ea typeface="Calibri" panose="020F0502020204030204" pitchFamily="34" charset="0"/>
              <a:cs typeface="Calibri" panose="020F0502020204030204" pitchFamily="34" charset="0"/>
            </a:endParaRPr>
          </a:p>
        </p:txBody>
      </p:sp>
      <p:sp>
        <p:nvSpPr>
          <p:cNvPr id="4" name="Platshållare för bildnummer 3"/>
          <p:cNvSpPr>
            <a:spLocks noGrp="1"/>
          </p:cNvSpPr>
          <p:nvPr>
            <p:ph type="sldNum" sz="quarter" idx="5"/>
          </p:nvPr>
        </p:nvSpPr>
        <p:spPr/>
        <p:txBody>
          <a:bodyPr/>
          <a:lstStyle/>
          <a:p>
            <a:fld id="{1E3176EC-C84D-4117-AB1D-1C19FDABD098}" type="slidenum">
              <a:rPr lang="sv-SE" smtClean="0"/>
              <a:t>57</a:t>
            </a:fld>
            <a:endParaRPr lang="sv-SE"/>
          </a:p>
        </p:txBody>
      </p:sp>
    </p:spTree>
    <p:extLst>
      <p:ext uri="{BB962C8B-B14F-4D97-AF65-F5344CB8AC3E}">
        <p14:creationId xmlns:p14="http://schemas.microsoft.com/office/powerpoint/2010/main" val="137034830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200" b="1" i="0">
                <a:solidFill>
                  <a:srgbClr val="C00000"/>
                </a:solidFill>
                <a:latin typeface="Calibri" panose="020F0502020204030204" pitchFamily="34" charset="0"/>
                <a:ea typeface="Calibri" panose="020F0502020204030204" pitchFamily="34" charset="0"/>
                <a:cs typeface="Calibri" panose="020F0502020204030204" pitchFamily="34" charset="0"/>
              </a:rPr>
              <a:t>Även: </a:t>
            </a:r>
            <a:r>
              <a:rPr lang="sv-SE" sz="1200">
                <a:solidFill>
                  <a:srgbClr val="C00000"/>
                </a:solidFill>
                <a:latin typeface="Calibri" panose="020F0502020204030204" pitchFamily="34" charset="0"/>
                <a:ea typeface="Calibri" panose="020F0502020204030204" pitchFamily="34" charset="0"/>
                <a:cs typeface="Calibri" panose="020F0502020204030204" pitchFamily="34" charset="0"/>
              </a:rPr>
              <a:t>Som en övergiven kvinna i hjärtesorg kallade Herren dig, och som en förkastad ungdomshustru… Ett kort ögonblick övergav jag dig... nu vill jag </a:t>
            </a:r>
            <a:r>
              <a:rPr lang="sv-SE" sz="1200" i="1" u="sng">
                <a:solidFill>
                  <a:srgbClr val="C00000"/>
                </a:solidFill>
                <a:latin typeface="Calibri" panose="020F0502020204030204" pitchFamily="34" charset="0"/>
                <a:ea typeface="Calibri" panose="020F0502020204030204" pitchFamily="34" charset="0"/>
                <a:cs typeface="Calibri" panose="020F0502020204030204" pitchFamily="34" charset="0"/>
              </a:rPr>
              <a:t>med evig nåd förbarma mig</a:t>
            </a:r>
            <a:r>
              <a:rPr lang="sv-SE" sz="1200">
                <a:solidFill>
                  <a:srgbClr val="C00000"/>
                </a:solidFill>
                <a:latin typeface="Calibri" panose="020F0502020204030204" pitchFamily="34" charset="0"/>
                <a:ea typeface="Calibri" panose="020F0502020204030204" pitchFamily="34" charset="0"/>
                <a:cs typeface="Calibri" panose="020F0502020204030204" pitchFamily="34" charset="0"/>
              </a:rPr>
              <a:t> över dig. </a:t>
            </a:r>
            <a:r>
              <a:rPr lang="sv-SE" sz="1050">
                <a:solidFill>
                  <a:prstClr val="black"/>
                </a:solidFill>
                <a:latin typeface="Calibri" panose="020F0502020204030204" pitchFamily="34" charset="0"/>
                <a:ea typeface="Calibri" panose="020F0502020204030204" pitchFamily="34" charset="0"/>
                <a:cs typeface="Calibri" panose="020F0502020204030204" pitchFamily="34" charset="0"/>
              </a:rPr>
              <a:t>(Jes 54:5-8)</a:t>
            </a:r>
            <a:endParaRPr lang="sv-SE" sz="1200">
              <a:solidFill>
                <a:prstClr val="black"/>
              </a:solidFill>
              <a:latin typeface="Calibri" panose="020F0502020204030204" pitchFamily="34" charset="0"/>
              <a:ea typeface="Calibri" panose="020F0502020204030204" pitchFamily="34" charset="0"/>
              <a:cs typeface="Calibri" panose="020F0502020204030204" pitchFamily="34" charset="0"/>
            </a:endParaRPr>
          </a:p>
        </p:txBody>
      </p:sp>
      <p:sp>
        <p:nvSpPr>
          <p:cNvPr id="4" name="Platshållare för bildnummer 3"/>
          <p:cNvSpPr>
            <a:spLocks noGrp="1"/>
          </p:cNvSpPr>
          <p:nvPr>
            <p:ph type="sldNum" sz="quarter" idx="5"/>
          </p:nvPr>
        </p:nvSpPr>
        <p:spPr/>
        <p:txBody>
          <a:bodyPr/>
          <a:lstStyle/>
          <a:p>
            <a:fld id="{1E3176EC-C84D-4117-AB1D-1C19FDABD098}" type="slidenum">
              <a:rPr lang="sv-SE" smtClean="0"/>
              <a:t>58</a:t>
            </a:fld>
            <a:endParaRPr lang="sv-SE"/>
          </a:p>
        </p:txBody>
      </p:sp>
    </p:spTree>
    <p:extLst>
      <p:ext uri="{BB962C8B-B14F-4D97-AF65-F5344CB8AC3E}">
        <p14:creationId xmlns:p14="http://schemas.microsoft.com/office/powerpoint/2010/main" val="276045049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59</a:t>
            </a:fld>
            <a:endParaRPr lang="sv-SE" dirty="0"/>
          </a:p>
        </p:txBody>
      </p:sp>
    </p:spTree>
    <p:extLst>
      <p:ext uri="{BB962C8B-B14F-4D97-AF65-F5344CB8AC3E}">
        <p14:creationId xmlns:p14="http://schemas.microsoft.com/office/powerpoint/2010/main" val="32800206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6</a:t>
            </a:fld>
            <a:endParaRPr lang="sv-SE" dirty="0"/>
          </a:p>
        </p:txBody>
      </p:sp>
    </p:spTree>
    <p:extLst>
      <p:ext uri="{BB962C8B-B14F-4D97-AF65-F5344CB8AC3E}">
        <p14:creationId xmlns:p14="http://schemas.microsoft.com/office/powerpoint/2010/main" val="280218782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60</a:t>
            </a:fld>
            <a:endParaRPr lang="sv-SE" dirty="0"/>
          </a:p>
        </p:txBody>
      </p:sp>
    </p:spTree>
    <p:extLst>
      <p:ext uri="{BB962C8B-B14F-4D97-AF65-F5344CB8AC3E}">
        <p14:creationId xmlns:p14="http://schemas.microsoft.com/office/powerpoint/2010/main" val="111756517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61</a:t>
            </a:fld>
            <a:endParaRPr lang="sv-SE" dirty="0"/>
          </a:p>
        </p:txBody>
      </p:sp>
    </p:spTree>
    <p:extLst>
      <p:ext uri="{BB962C8B-B14F-4D97-AF65-F5344CB8AC3E}">
        <p14:creationId xmlns:p14="http://schemas.microsoft.com/office/powerpoint/2010/main" val="296431258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62</a:t>
            </a:fld>
            <a:endParaRPr lang="sv-SE" dirty="0"/>
          </a:p>
        </p:txBody>
      </p:sp>
    </p:spTree>
    <p:extLst>
      <p:ext uri="{BB962C8B-B14F-4D97-AF65-F5344CB8AC3E}">
        <p14:creationId xmlns:p14="http://schemas.microsoft.com/office/powerpoint/2010/main" val="352636388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63</a:t>
            </a:fld>
            <a:endParaRPr lang="sv-SE" dirty="0"/>
          </a:p>
        </p:txBody>
      </p:sp>
    </p:spTree>
    <p:extLst>
      <p:ext uri="{BB962C8B-B14F-4D97-AF65-F5344CB8AC3E}">
        <p14:creationId xmlns:p14="http://schemas.microsoft.com/office/powerpoint/2010/main" val="390719463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64</a:t>
            </a:fld>
            <a:endParaRPr lang="sv-SE" dirty="0"/>
          </a:p>
        </p:txBody>
      </p:sp>
    </p:spTree>
    <p:extLst>
      <p:ext uri="{BB962C8B-B14F-4D97-AF65-F5344CB8AC3E}">
        <p14:creationId xmlns:p14="http://schemas.microsoft.com/office/powerpoint/2010/main" val="417384652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65</a:t>
            </a:fld>
            <a:endParaRPr lang="sv-SE" dirty="0"/>
          </a:p>
        </p:txBody>
      </p:sp>
    </p:spTree>
    <p:extLst>
      <p:ext uri="{BB962C8B-B14F-4D97-AF65-F5344CB8AC3E}">
        <p14:creationId xmlns:p14="http://schemas.microsoft.com/office/powerpoint/2010/main" val="12487902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66</a:t>
            </a:fld>
            <a:endParaRPr lang="sv-SE" dirty="0"/>
          </a:p>
        </p:txBody>
      </p:sp>
    </p:spTree>
    <p:extLst>
      <p:ext uri="{BB962C8B-B14F-4D97-AF65-F5344CB8AC3E}">
        <p14:creationId xmlns:p14="http://schemas.microsoft.com/office/powerpoint/2010/main" val="419621034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67</a:t>
            </a:fld>
            <a:endParaRPr lang="sv-SE" dirty="0"/>
          </a:p>
        </p:txBody>
      </p:sp>
    </p:spTree>
    <p:extLst>
      <p:ext uri="{BB962C8B-B14F-4D97-AF65-F5344CB8AC3E}">
        <p14:creationId xmlns:p14="http://schemas.microsoft.com/office/powerpoint/2010/main" val="420871268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68</a:t>
            </a:fld>
            <a:endParaRPr lang="sv-SE" dirty="0"/>
          </a:p>
        </p:txBody>
      </p:sp>
    </p:spTree>
    <p:extLst>
      <p:ext uri="{BB962C8B-B14F-4D97-AF65-F5344CB8AC3E}">
        <p14:creationId xmlns:p14="http://schemas.microsoft.com/office/powerpoint/2010/main" val="192375431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VO: Vårhögtiderna (+ påsk) uppfylldes vid Jesu första ankomst.</a:t>
            </a:r>
          </a:p>
          <a:p>
            <a:r>
              <a:rPr lang="sv-SE" dirty="0"/>
              <a:t>Hösthögtiderna kommer att uppfyllas vid Jesu andra ankomst.</a:t>
            </a:r>
          </a:p>
        </p:txBody>
      </p:sp>
      <p:sp>
        <p:nvSpPr>
          <p:cNvPr id="4" name="Platshållare för bildnummer 3"/>
          <p:cNvSpPr>
            <a:spLocks noGrp="1"/>
          </p:cNvSpPr>
          <p:nvPr>
            <p:ph type="sldNum" sz="quarter" idx="5"/>
          </p:nvPr>
        </p:nvSpPr>
        <p:spPr/>
        <p:txBody>
          <a:bodyPr/>
          <a:lstStyle/>
          <a:p>
            <a:fld id="{1E3176EC-C84D-4117-AB1D-1C19FDABD098}" type="slidenum">
              <a:rPr lang="sv-SE" smtClean="0"/>
              <a:t>69</a:t>
            </a:fld>
            <a:endParaRPr lang="sv-SE" dirty="0"/>
          </a:p>
        </p:txBody>
      </p:sp>
    </p:spTree>
    <p:extLst>
      <p:ext uri="{BB962C8B-B14F-4D97-AF65-F5344CB8AC3E}">
        <p14:creationId xmlns:p14="http://schemas.microsoft.com/office/powerpoint/2010/main" val="26636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7</a:t>
            </a:fld>
            <a:endParaRPr lang="sv-SE" dirty="0"/>
          </a:p>
        </p:txBody>
      </p:sp>
    </p:spTree>
    <p:extLst>
      <p:ext uri="{BB962C8B-B14F-4D97-AF65-F5344CB8AC3E}">
        <p14:creationId xmlns:p14="http://schemas.microsoft.com/office/powerpoint/2010/main" val="262835019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70</a:t>
            </a:fld>
            <a:endParaRPr lang="sv-SE" dirty="0"/>
          </a:p>
        </p:txBody>
      </p:sp>
    </p:spTree>
    <p:extLst>
      <p:ext uri="{BB962C8B-B14F-4D97-AF65-F5344CB8AC3E}">
        <p14:creationId xmlns:p14="http://schemas.microsoft.com/office/powerpoint/2010/main" val="165407772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71</a:t>
            </a:fld>
            <a:endParaRPr lang="sv-SE" dirty="0"/>
          </a:p>
        </p:txBody>
      </p:sp>
    </p:spTree>
    <p:extLst>
      <p:ext uri="{BB962C8B-B14F-4D97-AF65-F5344CB8AC3E}">
        <p14:creationId xmlns:p14="http://schemas.microsoft.com/office/powerpoint/2010/main" val="128792650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VO: Undantagen från att Anden kommer i vattendopet:</a:t>
            </a:r>
          </a:p>
          <a:p>
            <a:pPr marL="228600" indent="-228600">
              <a:buAutoNum type="arabicPeriod"/>
            </a:pPr>
            <a:r>
              <a:rPr lang="sv-SE" dirty="0"/>
              <a:t>Första gången anden föll över </a:t>
            </a:r>
            <a:r>
              <a:rPr lang="sv-SE" i="1" u="sng" dirty="0"/>
              <a:t>judarna</a:t>
            </a:r>
            <a:r>
              <a:rPr lang="sv-SE" dirty="0"/>
              <a:t> i Apg 2. Då blev kyrkan i sig ”andedöpt”.</a:t>
            </a:r>
          </a:p>
          <a:p>
            <a:pPr marL="228600" indent="-228600">
              <a:buAutoNum type="arabicPeriod"/>
            </a:pPr>
            <a:r>
              <a:rPr lang="sv-SE" dirty="0"/>
              <a:t>Första gången anden fäll över </a:t>
            </a:r>
            <a:r>
              <a:rPr lang="sv-SE" i="1" u="sng" dirty="0"/>
              <a:t>heningarna</a:t>
            </a:r>
            <a:r>
              <a:rPr lang="sv-SE" dirty="0"/>
              <a:t> hos Kornelius i Apg 10. Då kom t.o.m. anden före vatttendopet.</a:t>
            </a:r>
          </a:p>
        </p:txBody>
      </p:sp>
      <p:sp>
        <p:nvSpPr>
          <p:cNvPr id="4" name="Platshållare för bildnummer 3"/>
          <p:cNvSpPr>
            <a:spLocks noGrp="1"/>
          </p:cNvSpPr>
          <p:nvPr>
            <p:ph type="sldNum" sz="quarter" idx="5"/>
          </p:nvPr>
        </p:nvSpPr>
        <p:spPr/>
        <p:txBody>
          <a:bodyPr/>
          <a:lstStyle/>
          <a:p>
            <a:fld id="{1E3176EC-C84D-4117-AB1D-1C19FDABD098}" type="slidenum">
              <a:rPr lang="sv-SE" smtClean="0"/>
              <a:t>72</a:t>
            </a:fld>
            <a:endParaRPr lang="sv-SE" dirty="0"/>
          </a:p>
        </p:txBody>
      </p:sp>
    </p:spTree>
    <p:extLst>
      <p:ext uri="{BB962C8B-B14F-4D97-AF65-F5344CB8AC3E}">
        <p14:creationId xmlns:p14="http://schemas.microsoft.com/office/powerpoint/2010/main" val="391020047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73</a:t>
            </a:fld>
            <a:endParaRPr lang="sv-SE" dirty="0"/>
          </a:p>
        </p:txBody>
      </p:sp>
    </p:spTree>
    <p:extLst>
      <p:ext uri="{BB962C8B-B14F-4D97-AF65-F5344CB8AC3E}">
        <p14:creationId xmlns:p14="http://schemas.microsoft.com/office/powerpoint/2010/main" val="349495278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74</a:t>
            </a:fld>
            <a:endParaRPr lang="sv-SE" dirty="0"/>
          </a:p>
        </p:txBody>
      </p:sp>
    </p:spTree>
    <p:extLst>
      <p:ext uri="{BB962C8B-B14F-4D97-AF65-F5344CB8AC3E}">
        <p14:creationId xmlns:p14="http://schemas.microsoft.com/office/powerpoint/2010/main" val="379343590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75</a:t>
            </a:fld>
            <a:endParaRPr lang="sv-SE" dirty="0"/>
          </a:p>
        </p:txBody>
      </p:sp>
    </p:spTree>
    <p:extLst>
      <p:ext uri="{BB962C8B-B14F-4D97-AF65-F5344CB8AC3E}">
        <p14:creationId xmlns:p14="http://schemas.microsoft.com/office/powerpoint/2010/main" val="426396871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76</a:t>
            </a:fld>
            <a:endParaRPr lang="sv-SE" dirty="0"/>
          </a:p>
        </p:txBody>
      </p:sp>
    </p:spTree>
    <p:extLst>
      <p:ext uri="{BB962C8B-B14F-4D97-AF65-F5344CB8AC3E}">
        <p14:creationId xmlns:p14="http://schemas.microsoft.com/office/powerpoint/2010/main" val="147815291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77</a:t>
            </a:fld>
            <a:endParaRPr lang="sv-SE" dirty="0"/>
          </a:p>
        </p:txBody>
      </p:sp>
    </p:spTree>
    <p:extLst>
      <p:ext uri="{BB962C8B-B14F-4D97-AF65-F5344CB8AC3E}">
        <p14:creationId xmlns:p14="http://schemas.microsoft.com/office/powerpoint/2010/main" val="265133770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r>
              <a:rPr lang="sv-SE" sz="1400" dirty="0"/>
              <a:t>VO: Jes 41:4: Man anar även här att det är genom Jesus eftersom Han kallar sig ”den förste och den siste” i Uppenbarelseboken.</a:t>
            </a:r>
          </a:p>
          <a:p>
            <a:pPr marL="0" indent="0">
              <a:spcBef>
                <a:spcPts val="0"/>
              </a:spcBef>
            </a:pPr>
            <a:endParaRPr lang="sv-SE" sz="1400" dirty="0"/>
          </a:p>
          <a:p>
            <a:pPr marL="0" indent="0">
              <a:spcBef>
                <a:spcPts val="0"/>
              </a:spcBef>
            </a:pPr>
            <a:r>
              <a:rPr lang="sv-SE" sz="1400" dirty="0"/>
              <a:t>SFB 2015 har ”Jag Är” i.s.t. ”Jag är denne Gud” i Jes 41:4.</a:t>
            </a:r>
          </a:p>
        </p:txBody>
      </p:sp>
      <p:sp>
        <p:nvSpPr>
          <p:cNvPr id="4" name="Platshållare för bildnummer 3"/>
          <p:cNvSpPr>
            <a:spLocks noGrp="1"/>
          </p:cNvSpPr>
          <p:nvPr>
            <p:ph type="sldNum" sz="quarter" idx="5"/>
          </p:nvPr>
        </p:nvSpPr>
        <p:spPr/>
        <p:txBody>
          <a:bodyPr/>
          <a:lstStyle/>
          <a:p>
            <a:fld id="{1E3176EC-C84D-4117-AB1D-1C19FDABD098}" type="slidenum">
              <a:rPr lang="sv-SE" smtClean="0"/>
              <a:t>78</a:t>
            </a:fld>
            <a:endParaRPr lang="sv-SE" dirty="0"/>
          </a:p>
        </p:txBody>
      </p:sp>
    </p:spTree>
    <p:extLst>
      <p:ext uri="{BB962C8B-B14F-4D97-AF65-F5344CB8AC3E}">
        <p14:creationId xmlns:p14="http://schemas.microsoft.com/office/powerpoint/2010/main" val="54033402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solidFill>
                <a:srgbClr val="C00000"/>
              </a:solidFill>
            </a:endParaRPr>
          </a:p>
        </p:txBody>
      </p:sp>
      <p:sp>
        <p:nvSpPr>
          <p:cNvPr id="4" name="Platshållare för bildnummer 3"/>
          <p:cNvSpPr>
            <a:spLocks noGrp="1"/>
          </p:cNvSpPr>
          <p:nvPr>
            <p:ph type="sldNum" sz="quarter" idx="5"/>
          </p:nvPr>
        </p:nvSpPr>
        <p:spPr/>
        <p:txBody>
          <a:bodyPr/>
          <a:lstStyle/>
          <a:p>
            <a:fld id="{1E3176EC-C84D-4117-AB1D-1C19FDABD098}" type="slidenum">
              <a:rPr lang="sv-SE" smtClean="0"/>
              <a:t>79</a:t>
            </a:fld>
            <a:endParaRPr lang="sv-SE" dirty="0"/>
          </a:p>
        </p:txBody>
      </p:sp>
    </p:spTree>
    <p:extLst>
      <p:ext uri="{BB962C8B-B14F-4D97-AF65-F5344CB8AC3E}">
        <p14:creationId xmlns:p14="http://schemas.microsoft.com/office/powerpoint/2010/main" val="12645100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sv-SE" dirty="0"/>
              <a:t>VO: Tre kriterier på en apostel:</a:t>
            </a:r>
          </a:p>
          <a:p>
            <a:pPr marL="171450" indent="-171450">
              <a:buFont typeface="Arial" panose="020B0604020202020204" pitchFamily="34" charset="0"/>
              <a:buChar char="•"/>
            </a:pPr>
            <a:r>
              <a:rPr lang="sv-SE" dirty="0"/>
              <a:t>Personlig kallad av Jesus</a:t>
            </a:r>
          </a:p>
          <a:p>
            <a:pPr marL="171450" indent="-171450">
              <a:buFont typeface="Arial" panose="020B0604020202020204" pitchFamily="34" charset="0"/>
              <a:buChar char="•"/>
            </a:pPr>
            <a:r>
              <a:rPr lang="sv-SE" dirty="0"/>
              <a:t>Ögonvittne till uppståndelsen</a:t>
            </a:r>
          </a:p>
          <a:p>
            <a:pPr marL="171450" indent="-171450">
              <a:buFont typeface="Arial" panose="020B0604020202020204" pitchFamily="34" charset="0"/>
              <a:buChar char="•"/>
            </a:pPr>
            <a:r>
              <a:rPr lang="sv-SE" dirty="0"/>
              <a:t>Bekräfta det genom under och kraftgärningar.</a:t>
            </a:r>
          </a:p>
          <a:p>
            <a:r>
              <a:rPr lang="sv-SE" dirty="0"/>
              <a:t>Paulus var 12:e aposteln, inte Mattias.</a:t>
            </a:r>
          </a:p>
          <a:p>
            <a:endParaRPr lang="sv-SE" dirty="0"/>
          </a:p>
          <a:p>
            <a:r>
              <a:rPr lang="sv-SE" dirty="0"/>
              <a:t>VO: Första gången var på första pingstdagen.</a:t>
            </a:r>
          </a:p>
          <a:p>
            <a:r>
              <a:rPr lang="sv-SE" dirty="0"/>
              <a:t>Andra gången var när Kornelius hushåll blev kristna.</a:t>
            </a:r>
          </a:p>
        </p:txBody>
      </p:sp>
      <p:sp>
        <p:nvSpPr>
          <p:cNvPr id="4" name="Platshållare för bildnummer 3"/>
          <p:cNvSpPr>
            <a:spLocks noGrp="1"/>
          </p:cNvSpPr>
          <p:nvPr>
            <p:ph type="sldNum" sz="quarter" idx="5"/>
          </p:nvPr>
        </p:nvSpPr>
        <p:spPr/>
        <p:txBody>
          <a:bodyPr/>
          <a:lstStyle/>
          <a:p>
            <a:fld id="{1E3176EC-C84D-4117-AB1D-1C19FDABD098}" type="slidenum">
              <a:rPr lang="sv-SE" smtClean="0"/>
              <a:t>8</a:t>
            </a:fld>
            <a:endParaRPr lang="sv-SE" dirty="0"/>
          </a:p>
        </p:txBody>
      </p:sp>
    </p:spTree>
    <p:extLst>
      <p:ext uri="{BB962C8B-B14F-4D97-AF65-F5344CB8AC3E}">
        <p14:creationId xmlns:p14="http://schemas.microsoft.com/office/powerpoint/2010/main" val="120377198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400" kern="0">
                <a:solidFill>
                  <a:srgbClr val="C00000"/>
                </a:solidFill>
                <a:effectLst/>
                <a:latin typeface="Calibri" panose="020F0502020204030204" pitchFamily="34" charset="0"/>
                <a:ea typeface="Times New Roman" panose="02020603050405020304" pitchFamily="18" charset="0"/>
              </a:rPr>
              <a:t>Angående Henok: Fromma människor rycks bort, utan att någon inser att den rättfärdige tas bort för att slippa ondskan. (Jes 57:1)</a:t>
            </a:r>
            <a:endParaRPr lang="sv-SE" sz="1400">
              <a:solidFill>
                <a:srgbClr val="C00000"/>
              </a:solidFill>
            </a:endParaRPr>
          </a:p>
        </p:txBody>
      </p:sp>
      <p:sp>
        <p:nvSpPr>
          <p:cNvPr id="4" name="Platshållare för bildnummer 3"/>
          <p:cNvSpPr>
            <a:spLocks noGrp="1"/>
          </p:cNvSpPr>
          <p:nvPr>
            <p:ph type="sldNum" sz="quarter" idx="5"/>
          </p:nvPr>
        </p:nvSpPr>
        <p:spPr/>
        <p:txBody>
          <a:bodyPr/>
          <a:lstStyle/>
          <a:p>
            <a:fld id="{1E3176EC-C84D-4117-AB1D-1C19FDABD098}" type="slidenum">
              <a:rPr lang="sv-SE" smtClean="0"/>
              <a:t>80</a:t>
            </a:fld>
            <a:endParaRPr lang="sv-SE" dirty="0"/>
          </a:p>
        </p:txBody>
      </p:sp>
    </p:spTree>
    <p:extLst>
      <p:ext uri="{BB962C8B-B14F-4D97-AF65-F5344CB8AC3E}">
        <p14:creationId xmlns:p14="http://schemas.microsoft.com/office/powerpoint/2010/main" val="191665296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81</a:t>
            </a:fld>
            <a:endParaRPr lang="sv-SE" dirty="0"/>
          </a:p>
        </p:txBody>
      </p:sp>
    </p:spTree>
    <p:extLst>
      <p:ext uri="{BB962C8B-B14F-4D97-AF65-F5344CB8AC3E}">
        <p14:creationId xmlns:p14="http://schemas.microsoft.com/office/powerpoint/2010/main" val="179924128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r>
              <a:rPr lang="sv-SE" sz="1400" dirty="0"/>
              <a:t>VO: Understruket i Jes 54 visar att det är en stad det talas om.</a:t>
            </a:r>
          </a:p>
        </p:txBody>
      </p:sp>
      <p:sp>
        <p:nvSpPr>
          <p:cNvPr id="4" name="Platshållare för bildnummer 3"/>
          <p:cNvSpPr>
            <a:spLocks noGrp="1"/>
          </p:cNvSpPr>
          <p:nvPr>
            <p:ph type="sldNum" sz="quarter" idx="5"/>
          </p:nvPr>
        </p:nvSpPr>
        <p:spPr/>
        <p:txBody>
          <a:bodyPr/>
          <a:lstStyle/>
          <a:p>
            <a:fld id="{1E3176EC-C84D-4117-AB1D-1C19FDABD098}" type="slidenum">
              <a:rPr lang="sv-SE" smtClean="0"/>
              <a:t>82</a:t>
            </a:fld>
            <a:endParaRPr lang="sv-SE" dirty="0"/>
          </a:p>
        </p:txBody>
      </p:sp>
    </p:spTree>
    <p:extLst>
      <p:ext uri="{BB962C8B-B14F-4D97-AF65-F5344CB8AC3E}">
        <p14:creationId xmlns:p14="http://schemas.microsoft.com/office/powerpoint/2010/main" val="180211032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83</a:t>
            </a:fld>
            <a:endParaRPr lang="sv-SE" dirty="0"/>
          </a:p>
        </p:txBody>
      </p:sp>
    </p:spTree>
    <p:extLst>
      <p:ext uri="{BB962C8B-B14F-4D97-AF65-F5344CB8AC3E}">
        <p14:creationId xmlns:p14="http://schemas.microsoft.com/office/powerpoint/2010/main" val="134037170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z="1400" dirty="0"/>
              <a:t>VO, not 16: Matt 22 används ibland som argument för att vi ska till himlen när vi dör.</a:t>
            </a:r>
          </a:p>
        </p:txBody>
      </p:sp>
      <p:sp>
        <p:nvSpPr>
          <p:cNvPr id="4" name="Platshållare för bildnummer 3"/>
          <p:cNvSpPr>
            <a:spLocks noGrp="1"/>
          </p:cNvSpPr>
          <p:nvPr>
            <p:ph type="sldNum" sz="quarter" idx="5"/>
          </p:nvPr>
        </p:nvSpPr>
        <p:spPr/>
        <p:txBody>
          <a:bodyPr/>
          <a:lstStyle/>
          <a:p>
            <a:fld id="{1E3176EC-C84D-4117-AB1D-1C19FDABD098}" type="slidenum">
              <a:rPr lang="sv-SE" smtClean="0"/>
              <a:t>84</a:t>
            </a:fld>
            <a:endParaRPr lang="sv-SE" dirty="0"/>
          </a:p>
        </p:txBody>
      </p:sp>
    </p:spTree>
    <p:extLst>
      <p:ext uri="{BB962C8B-B14F-4D97-AF65-F5344CB8AC3E}">
        <p14:creationId xmlns:p14="http://schemas.microsoft.com/office/powerpoint/2010/main" val="239135678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85</a:t>
            </a:fld>
            <a:endParaRPr lang="sv-SE" dirty="0"/>
          </a:p>
        </p:txBody>
      </p:sp>
    </p:spTree>
    <p:extLst>
      <p:ext uri="{BB962C8B-B14F-4D97-AF65-F5344CB8AC3E}">
        <p14:creationId xmlns:p14="http://schemas.microsoft.com/office/powerpoint/2010/main" val="263248015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86</a:t>
            </a:fld>
            <a:endParaRPr lang="sv-SE" dirty="0"/>
          </a:p>
        </p:txBody>
      </p:sp>
    </p:spTree>
    <p:extLst>
      <p:ext uri="{BB962C8B-B14F-4D97-AF65-F5344CB8AC3E}">
        <p14:creationId xmlns:p14="http://schemas.microsoft.com/office/powerpoint/2010/main" val="252887577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87</a:t>
            </a:fld>
            <a:endParaRPr lang="sv-SE" dirty="0"/>
          </a:p>
        </p:txBody>
      </p:sp>
    </p:spTree>
    <p:extLst>
      <p:ext uri="{BB962C8B-B14F-4D97-AF65-F5344CB8AC3E}">
        <p14:creationId xmlns:p14="http://schemas.microsoft.com/office/powerpoint/2010/main" val="68844045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88</a:t>
            </a:fld>
            <a:endParaRPr lang="sv-SE" dirty="0"/>
          </a:p>
        </p:txBody>
      </p:sp>
    </p:spTree>
    <p:extLst>
      <p:ext uri="{BB962C8B-B14F-4D97-AF65-F5344CB8AC3E}">
        <p14:creationId xmlns:p14="http://schemas.microsoft.com/office/powerpoint/2010/main" val="377769136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89</a:t>
            </a:fld>
            <a:endParaRPr lang="sv-SE" dirty="0"/>
          </a:p>
        </p:txBody>
      </p:sp>
    </p:spTree>
    <p:extLst>
      <p:ext uri="{BB962C8B-B14F-4D97-AF65-F5344CB8AC3E}">
        <p14:creationId xmlns:p14="http://schemas.microsoft.com/office/powerpoint/2010/main" val="17870925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a:xfrm>
            <a:off x="685800" y="1143000"/>
            <a:ext cx="5486400" cy="3086100"/>
          </a:xfrm>
        </p:spPr>
      </p:sp>
      <p:sp>
        <p:nvSpPr>
          <p:cNvPr id="3" name="Platshållare för anteckninga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sv-SE" strike="noStrike" dirty="0">
                <a:latin typeface="+mn-lt"/>
              </a:rPr>
              <a:t>VO: Även om gåvorna inte finns längre kan Gud naturligtvis göra mirakler idag.</a:t>
            </a:r>
          </a:p>
          <a:p>
            <a:pPr marL="0" marR="0" lvl="0" indent="0" algn="l" defTabSz="914400" rtl="0" eaLnBrk="1" fontAlgn="auto" latinLnBrk="0" hangingPunct="1">
              <a:lnSpc>
                <a:spcPct val="100000"/>
              </a:lnSpc>
              <a:spcBef>
                <a:spcPts val="0"/>
              </a:spcBef>
              <a:spcAft>
                <a:spcPts val="0"/>
              </a:spcAft>
              <a:buClrTx/>
              <a:buSzTx/>
              <a:buFontTx/>
              <a:buNone/>
              <a:tabLst/>
              <a:defRPr/>
            </a:pPr>
            <a:r>
              <a:rPr lang="sv-SE" strike="noStrike" dirty="0">
                <a:latin typeface="+mn-lt"/>
              </a:rPr>
              <a:t>Gåvorna var ett sätt att dela ut mandatet att bestämma vem som tex skulle bli helad:</a:t>
            </a:r>
            <a:br>
              <a:rPr lang="sv-SE" strike="noStrike" dirty="0">
                <a:latin typeface="+mn-lt"/>
              </a:rPr>
            </a:br>
            <a:r>
              <a:rPr lang="sv-SE" strike="noStrike" dirty="0">
                <a:latin typeface="+mn-lt"/>
              </a:rPr>
              <a:t>”</a:t>
            </a:r>
            <a:r>
              <a:rPr lang="sv-SE" b="0" i="0" dirty="0">
                <a:solidFill>
                  <a:srgbClr val="000000"/>
                </a:solidFill>
                <a:effectLst/>
                <a:latin typeface="+mn-lt"/>
              </a:rPr>
              <a:t>Petrus sade: "Silver och guld har jag inte, men vad jag har, det ger jag dig. I Jesu Kristi nasaréns namn: res dig och gå!” (Apg 3:6)</a:t>
            </a:r>
            <a:endParaRPr lang="sv-SE" strike="noStrike" dirty="0">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sv-SE" strike="noStrike" dirty="0">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sv-SE" strike="noStrike" dirty="0">
                <a:latin typeface="+mn-lt"/>
              </a:rPr>
              <a:t>Även: </a:t>
            </a:r>
            <a:r>
              <a:rPr lang="sv-SE" i="1" u="sng" dirty="0">
                <a:solidFill>
                  <a:srgbClr val="C00000"/>
                </a:solidFill>
                <a:effectLst/>
                <a:latin typeface="+mn-lt"/>
              </a:rPr>
              <a:t>Mitt</a:t>
            </a:r>
            <a:r>
              <a:rPr lang="sv-SE" dirty="0">
                <a:solidFill>
                  <a:srgbClr val="C00000"/>
                </a:solidFill>
                <a:effectLst/>
                <a:latin typeface="+mn-lt"/>
              </a:rPr>
              <a:t> tal och min predikan kom inte med övertygande visdomsord utan med </a:t>
            </a:r>
            <a:r>
              <a:rPr lang="sv-SE" i="1" u="sng" dirty="0">
                <a:solidFill>
                  <a:srgbClr val="C00000"/>
                </a:solidFill>
                <a:effectLst/>
                <a:latin typeface="+mn-lt"/>
              </a:rPr>
              <a:t>bevisning i Ande och kraft</a:t>
            </a:r>
            <a:r>
              <a:rPr lang="sv-SE" dirty="0">
                <a:solidFill>
                  <a:srgbClr val="C00000"/>
                </a:solidFill>
                <a:effectLst/>
                <a:latin typeface="+mn-lt"/>
              </a:rPr>
              <a:t>. </a:t>
            </a:r>
            <a:r>
              <a:rPr lang="sv-SE" sz="1050" dirty="0">
                <a:latin typeface="+mn-lt"/>
              </a:rPr>
              <a:t>(1 Kor 2:4)</a:t>
            </a:r>
            <a:endParaRPr lang="sv-SE" strike="noStrike" dirty="0">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sv-SE" strike="noStrike" dirty="0">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sv-SE" strike="noStrike" dirty="0">
                <a:latin typeface="+mn-lt"/>
              </a:rPr>
              <a:t>Bild: https://www.pngwing.com/en/free-png-bnkgd/download</a:t>
            </a:r>
          </a:p>
        </p:txBody>
      </p:sp>
      <p:sp>
        <p:nvSpPr>
          <p:cNvPr id="4" name="Platshållare för bild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3176EC-C84D-4117-AB1D-1C19FDABD098}" type="slidenum">
              <a:rPr kumimoji="0" lang="sv-SE"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sv-SE"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475254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90</a:t>
            </a:fld>
            <a:endParaRPr lang="sv-SE" dirty="0"/>
          </a:p>
        </p:txBody>
      </p:sp>
    </p:spTree>
    <p:extLst>
      <p:ext uri="{BB962C8B-B14F-4D97-AF65-F5344CB8AC3E}">
        <p14:creationId xmlns:p14="http://schemas.microsoft.com/office/powerpoint/2010/main" val="219413564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91</a:t>
            </a:fld>
            <a:endParaRPr lang="sv-SE" dirty="0"/>
          </a:p>
        </p:txBody>
      </p:sp>
    </p:spTree>
    <p:extLst>
      <p:ext uri="{BB962C8B-B14F-4D97-AF65-F5344CB8AC3E}">
        <p14:creationId xmlns:p14="http://schemas.microsoft.com/office/powerpoint/2010/main" val="114899180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92</a:t>
            </a:fld>
            <a:endParaRPr lang="sv-SE" dirty="0"/>
          </a:p>
        </p:txBody>
      </p:sp>
    </p:spTree>
    <p:extLst>
      <p:ext uri="{BB962C8B-B14F-4D97-AF65-F5344CB8AC3E}">
        <p14:creationId xmlns:p14="http://schemas.microsoft.com/office/powerpoint/2010/main" val="344516368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93</a:t>
            </a:fld>
            <a:endParaRPr lang="sv-SE" dirty="0"/>
          </a:p>
        </p:txBody>
      </p:sp>
    </p:spTree>
    <p:extLst>
      <p:ext uri="{BB962C8B-B14F-4D97-AF65-F5344CB8AC3E}">
        <p14:creationId xmlns:p14="http://schemas.microsoft.com/office/powerpoint/2010/main" val="69481006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94</a:t>
            </a:fld>
            <a:endParaRPr lang="sv-SE" dirty="0"/>
          </a:p>
        </p:txBody>
      </p:sp>
    </p:spTree>
    <p:extLst>
      <p:ext uri="{BB962C8B-B14F-4D97-AF65-F5344CB8AC3E}">
        <p14:creationId xmlns:p14="http://schemas.microsoft.com/office/powerpoint/2010/main" val="196860260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LID4096"/>
          </a:p>
        </p:txBody>
      </p:sp>
      <p:sp>
        <p:nvSpPr>
          <p:cNvPr id="4" name="Platshållare för bildnummer 3"/>
          <p:cNvSpPr>
            <a:spLocks noGrp="1"/>
          </p:cNvSpPr>
          <p:nvPr>
            <p:ph type="sldNum" sz="quarter" idx="5"/>
          </p:nvPr>
        </p:nvSpPr>
        <p:spPr/>
        <p:txBody>
          <a:bodyPr/>
          <a:lstStyle/>
          <a:p>
            <a:fld id="{1E3176EC-C84D-4117-AB1D-1C19FDABD098}" type="slidenum">
              <a:rPr lang="sv-SE" smtClean="0"/>
              <a:t>95</a:t>
            </a:fld>
            <a:endParaRPr lang="sv-SE" dirty="0"/>
          </a:p>
        </p:txBody>
      </p:sp>
    </p:spTree>
    <p:extLst>
      <p:ext uri="{BB962C8B-B14F-4D97-AF65-F5344CB8AC3E}">
        <p14:creationId xmlns:p14="http://schemas.microsoft.com/office/powerpoint/2010/main" val="238926123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96</a:t>
            </a:fld>
            <a:endParaRPr lang="sv-SE" dirty="0"/>
          </a:p>
        </p:txBody>
      </p:sp>
    </p:spTree>
    <p:extLst>
      <p:ext uri="{BB962C8B-B14F-4D97-AF65-F5344CB8AC3E}">
        <p14:creationId xmlns:p14="http://schemas.microsoft.com/office/powerpoint/2010/main" val="16061446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r>
              <a:rPr lang="sv-SE" sz="1400" dirty="0"/>
              <a:t>VO: Gör jämförelsen med ett barn vars föräldrar väljer allt när barnet är litet, men mer och mer fattar egna beslut (grundade på de goda normer som föräldrarna inplanterat i barnet).</a:t>
            </a:r>
          </a:p>
        </p:txBody>
      </p:sp>
      <p:sp>
        <p:nvSpPr>
          <p:cNvPr id="4" name="Platshållare för bildnummer 3"/>
          <p:cNvSpPr>
            <a:spLocks noGrp="1"/>
          </p:cNvSpPr>
          <p:nvPr>
            <p:ph type="sldNum" sz="quarter" idx="5"/>
          </p:nvPr>
        </p:nvSpPr>
        <p:spPr/>
        <p:txBody>
          <a:bodyPr/>
          <a:lstStyle/>
          <a:p>
            <a:fld id="{1E3176EC-C84D-4117-AB1D-1C19FDABD098}" type="slidenum">
              <a:rPr lang="sv-SE" smtClean="0"/>
              <a:t>97</a:t>
            </a:fld>
            <a:endParaRPr lang="sv-SE" dirty="0"/>
          </a:p>
        </p:txBody>
      </p:sp>
    </p:spTree>
    <p:extLst>
      <p:ext uri="{BB962C8B-B14F-4D97-AF65-F5344CB8AC3E}">
        <p14:creationId xmlns:p14="http://schemas.microsoft.com/office/powerpoint/2010/main" val="95153466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98</a:t>
            </a:fld>
            <a:endParaRPr lang="sv-SE" dirty="0"/>
          </a:p>
        </p:txBody>
      </p:sp>
    </p:spTree>
    <p:extLst>
      <p:ext uri="{BB962C8B-B14F-4D97-AF65-F5344CB8AC3E}">
        <p14:creationId xmlns:p14="http://schemas.microsoft.com/office/powerpoint/2010/main" val="237881784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pPr marL="0" indent="0">
              <a:spcBef>
                <a:spcPts val="0"/>
              </a:spcBef>
            </a:pPr>
            <a:endParaRPr lang="sv-SE" sz="1400" dirty="0"/>
          </a:p>
        </p:txBody>
      </p:sp>
      <p:sp>
        <p:nvSpPr>
          <p:cNvPr id="4" name="Platshållare för bildnummer 3"/>
          <p:cNvSpPr>
            <a:spLocks noGrp="1"/>
          </p:cNvSpPr>
          <p:nvPr>
            <p:ph type="sldNum" sz="quarter" idx="5"/>
          </p:nvPr>
        </p:nvSpPr>
        <p:spPr/>
        <p:txBody>
          <a:bodyPr/>
          <a:lstStyle/>
          <a:p>
            <a:fld id="{1E3176EC-C84D-4117-AB1D-1C19FDABD098}" type="slidenum">
              <a:rPr lang="sv-SE" smtClean="0"/>
              <a:t>99</a:t>
            </a:fld>
            <a:endParaRPr lang="sv-SE" dirty="0"/>
          </a:p>
        </p:txBody>
      </p:sp>
    </p:spTree>
    <p:extLst>
      <p:ext uri="{BB962C8B-B14F-4D97-AF65-F5344CB8AC3E}">
        <p14:creationId xmlns:p14="http://schemas.microsoft.com/office/powerpoint/2010/main" val="19451824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Rubrik">
    <p:spTree>
      <p:nvGrpSpPr>
        <p:cNvPr id="1" name=""/>
        <p:cNvGrpSpPr/>
        <p:nvPr/>
      </p:nvGrpSpPr>
      <p:grpSpPr>
        <a:xfrm>
          <a:off x="0" y="0"/>
          <a:ext cx="0" cy="0"/>
          <a:chOff x="0" y="0"/>
          <a:chExt cx="0" cy="0"/>
        </a:xfrm>
      </p:grpSpPr>
      <p:sp>
        <p:nvSpPr>
          <p:cNvPr id="6" name="Rektangel 5">
            <a:extLst>
              <a:ext uri="{FF2B5EF4-FFF2-40B4-BE49-F238E27FC236}">
                <a16:creationId xmlns:a16="http://schemas.microsoft.com/office/drawing/2014/main" id="{8498E1E7-F099-4980-90AA-AD6774DB0D78}"/>
              </a:ext>
            </a:extLst>
          </p:cNvPr>
          <p:cNvSpPr/>
          <p:nvPr userDrawn="1"/>
        </p:nvSpPr>
        <p:spPr>
          <a:xfrm>
            <a:off x="-2" y="0"/>
            <a:ext cx="12192000" cy="503339"/>
          </a:xfrm>
          <a:prstGeom prst="rect">
            <a:avLst/>
          </a:prstGeom>
          <a:gradFill flip="none" rotWithShape="1">
            <a:gsLst>
              <a:gs pos="29000">
                <a:schemeClr val="accent6">
                  <a:lumMod val="75000"/>
                </a:schemeClr>
              </a:gs>
              <a:gs pos="0">
                <a:schemeClr val="accent6">
                  <a:lumMod val="75000"/>
                </a:schemeClr>
              </a:gs>
              <a:gs pos="100000">
                <a:schemeClr val="bg1"/>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216000" tIns="46800" rIns="91421" bIns="46800" rtlCol="0" anchor="ctr"/>
          <a:lstStyle/>
          <a:p>
            <a:pPr algn="ctr"/>
            <a:endParaRPr lang="sv-SE" sz="1800" dirty="0"/>
          </a:p>
        </p:txBody>
      </p:sp>
      <p:sp>
        <p:nvSpPr>
          <p:cNvPr id="4" name="Rubrik 1">
            <a:extLst>
              <a:ext uri="{FF2B5EF4-FFF2-40B4-BE49-F238E27FC236}">
                <a16:creationId xmlns:a16="http://schemas.microsoft.com/office/drawing/2014/main" id="{06FBAE59-DDD0-467C-B13A-6F6CF0BCDFAA}"/>
              </a:ext>
            </a:extLst>
          </p:cNvPr>
          <p:cNvSpPr>
            <a:spLocks noGrp="1"/>
          </p:cNvSpPr>
          <p:nvPr>
            <p:ph type="title" hasCustomPrompt="1"/>
          </p:nvPr>
        </p:nvSpPr>
        <p:spPr>
          <a:xfrm>
            <a:off x="-2" y="0"/>
            <a:ext cx="10619876" cy="511728"/>
          </a:xfrm>
          <a:prstGeom prst="rect">
            <a:avLst/>
          </a:prstGeom>
        </p:spPr>
        <p:txBody>
          <a:bodyPr lIns="180000" tIns="0" bIns="72000" anchor="ctr" anchorCtr="0"/>
          <a:lstStyle>
            <a:lvl1pPr algn="l" rtl="0" eaLnBrk="1" latinLnBrk="0" hangingPunct="1">
              <a:lnSpc>
                <a:spcPct val="100000"/>
              </a:lnSpc>
              <a:spcBef>
                <a:spcPct val="0"/>
              </a:spcBef>
              <a:buNone/>
              <a:defRPr kumimoji="0" lang="sv-SE" sz="3200" b="0" kern="1200" cap="none" spc="0" baseline="0" dirty="0">
                <a:ln>
                  <a:noFill/>
                </a:ln>
                <a:solidFill>
                  <a:schemeClr val="bg1"/>
                </a:solidFill>
                <a:effectLst>
                  <a:outerShdw blurRad="38100" dist="38100" dir="2700000" algn="tl">
                    <a:srgbClr val="000000">
                      <a:alpha val="43137"/>
                    </a:srgbClr>
                  </a:outerShdw>
                </a:effectLst>
                <a:latin typeface="Maiandra GD" panose="020E0502030308020204" pitchFamily="34" charset="0"/>
                <a:ea typeface="+mj-ea"/>
                <a:cs typeface="+mj-cs"/>
              </a:defRPr>
            </a:lvl1pPr>
          </a:lstStyle>
          <a:p>
            <a:r>
              <a:rPr lang="sv-SE" dirty="0"/>
              <a:t>Rubrik</a:t>
            </a:r>
          </a:p>
        </p:txBody>
      </p:sp>
    </p:spTree>
    <p:extLst>
      <p:ext uri="{BB962C8B-B14F-4D97-AF65-F5344CB8AC3E}">
        <p14:creationId xmlns:p14="http://schemas.microsoft.com/office/powerpoint/2010/main" val="2506375359"/>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Rubrik">
    <p:spTree>
      <p:nvGrpSpPr>
        <p:cNvPr id="1" name=""/>
        <p:cNvGrpSpPr/>
        <p:nvPr/>
      </p:nvGrpSpPr>
      <p:grpSpPr>
        <a:xfrm>
          <a:off x="0" y="0"/>
          <a:ext cx="0" cy="0"/>
          <a:chOff x="0" y="0"/>
          <a:chExt cx="0" cy="0"/>
        </a:xfrm>
      </p:grpSpPr>
      <p:sp>
        <p:nvSpPr>
          <p:cNvPr id="6" name="Rektangel 5">
            <a:extLst>
              <a:ext uri="{FF2B5EF4-FFF2-40B4-BE49-F238E27FC236}">
                <a16:creationId xmlns:a16="http://schemas.microsoft.com/office/drawing/2014/main" id="{8498E1E7-F099-4980-90AA-AD6774DB0D78}"/>
              </a:ext>
            </a:extLst>
          </p:cNvPr>
          <p:cNvSpPr/>
          <p:nvPr userDrawn="1"/>
        </p:nvSpPr>
        <p:spPr>
          <a:xfrm>
            <a:off x="-2" y="0"/>
            <a:ext cx="12192000" cy="503339"/>
          </a:xfrm>
          <a:prstGeom prst="rect">
            <a:avLst/>
          </a:prstGeom>
          <a:gradFill flip="none" rotWithShape="1">
            <a:gsLst>
              <a:gs pos="29000">
                <a:schemeClr val="accent6">
                  <a:lumMod val="75000"/>
                </a:schemeClr>
              </a:gs>
              <a:gs pos="0">
                <a:schemeClr val="accent6">
                  <a:lumMod val="75000"/>
                </a:schemeClr>
              </a:gs>
              <a:gs pos="100000">
                <a:schemeClr val="bg1"/>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216000" tIns="46800" rIns="91421" bIns="46800" rtlCol="0" anchor="ctr"/>
          <a:lstStyle/>
          <a:p>
            <a:pPr algn="ctr"/>
            <a:endParaRPr lang="sv-SE" sz="1800" dirty="0"/>
          </a:p>
        </p:txBody>
      </p:sp>
      <p:sp>
        <p:nvSpPr>
          <p:cNvPr id="4" name="Rubrik 1">
            <a:extLst>
              <a:ext uri="{FF2B5EF4-FFF2-40B4-BE49-F238E27FC236}">
                <a16:creationId xmlns:a16="http://schemas.microsoft.com/office/drawing/2014/main" id="{06FBAE59-DDD0-467C-B13A-6F6CF0BCDFAA}"/>
              </a:ext>
            </a:extLst>
          </p:cNvPr>
          <p:cNvSpPr>
            <a:spLocks noGrp="1"/>
          </p:cNvSpPr>
          <p:nvPr>
            <p:ph type="title" hasCustomPrompt="1"/>
          </p:nvPr>
        </p:nvSpPr>
        <p:spPr>
          <a:xfrm>
            <a:off x="-2" y="0"/>
            <a:ext cx="11520000" cy="511728"/>
          </a:xfrm>
          <a:prstGeom prst="rect">
            <a:avLst/>
          </a:prstGeom>
        </p:spPr>
        <p:txBody>
          <a:bodyPr lIns="180000" tIns="0" bIns="72000" anchor="ctr" anchorCtr="0"/>
          <a:lstStyle>
            <a:lvl1pPr algn="l" rtl="0" eaLnBrk="1" latinLnBrk="0" hangingPunct="1">
              <a:lnSpc>
                <a:spcPct val="100000"/>
              </a:lnSpc>
              <a:spcBef>
                <a:spcPct val="0"/>
              </a:spcBef>
              <a:buNone/>
              <a:defRPr kumimoji="0" lang="sv-SE" sz="3200" b="0" kern="1200" cap="none" spc="0" baseline="0" dirty="0">
                <a:ln>
                  <a:noFill/>
                </a:ln>
                <a:solidFill>
                  <a:schemeClr val="bg1"/>
                </a:solidFill>
                <a:effectLst>
                  <a:outerShdw blurRad="38100" dist="38100" dir="2700000" algn="tl">
                    <a:srgbClr val="000000">
                      <a:alpha val="43137"/>
                    </a:srgbClr>
                  </a:outerShdw>
                </a:effectLst>
                <a:latin typeface="Maiandra GD" panose="020E0502030308020204" pitchFamily="34" charset="0"/>
                <a:ea typeface="+mj-ea"/>
                <a:cs typeface="+mj-cs"/>
              </a:defRPr>
            </a:lvl1pPr>
          </a:lstStyle>
          <a:p>
            <a:r>
              <a:rPr lang="sv-SE" dirty="0"/>
              <a:t>Rubrik</a:t>
            </a:r>
          </a:p>
        </p:txBody>
      </p:sp>
      <p:sp>
        <p:nvSpPr>
          <p:cNvPr id="5" name="textruta 4">
            <a:extLst>
              <a:ext uri="{FF2B5EF4-FFF2-40B4-BE49-F238E27FC236}">
                <a16:creationId xmlns:a16="http://schemas.microsoft.com/office/drawing/2014/main" id="{A6A050B9-DAD7-4B3E-9D3D-26D70B48B996}"/>
              </a:ext>
            </a:extLst>
          </p:cNvPr>
          <p:cNvSpPr txBox="1"/>
          <p:nvPr userDrawn="1"/>
        </p:nvSpPr>
        <p:spPr>
          <a:xfrm>
            <a:off x="10077865" y="55972"/>
            <a:ext cx="2087623" cy="436017"/>
          </a:xfrm>
          <a:prstGeom prst="rect">
            <a:avLst/>
          </a:prstGeom>
          <a:noFill/>
        </p:spPr>
        <p:txBody>
          <a:bodyPr wrap="none" tIns="0" bIns="0" rtlCol="0">
            <a:spAutoFit/>
          </a:bodyPr>
          <a:lstStyle>
            <a:defPPr>
              <a:defRPr lang="sv-SE"/>
            </a:defPPr>
            <a:lvl1pPr marL="0" algn="l" defTabSz="914209" rtl="0" eaLnBrk="1" latinLnBrk="0" hangingPunct="1">
              <a:defRPr sz="1800" kern="1200">
                <a:solidFill>
                  <a:schemeClr val="tx1"/>
                </a:solidFill>
                <a:latin typeface="+mn-lt"/>
                <a:ea typeface="+mn-ea"/>
                <a:cs typeface="+mn-cs"/>
              </a:defRPr>
            </a:lvl1pPr>
            <a:lvl2pPr marL="457103" algn="l" defTabSz="914209" rtl="0" eaLnBrk="1" latinLnBrk="0" hangingPunct="1">
              <a:defRPr sz="1800" kern="1200">
                <a:solidFill>
                  <a:schemeClr val="tx1"/>
                </a:solidFill>
                <a:latin typeface="+mn-lt"/>
                <a:ea typeface="+mn-ea"/>
                <a:cs typeface="+mn-cs"/>
              </a:defRPr>
            </a:lvl2pPr>
            <a:lvl3pPr marL="914209" algn="l" defTabSz="914209" rtl="0" eaLnBrk="1" latinLnBrk="0" hangingPunct="1">
              <a:defRPr sz="1800" kern="1200">
                <a:solidFill>
                  <a:schemeClr val="tx1"/>
                </a:solidFill>
                <a:latin typeface="+mn-lt"/>
                <a:ea typeface="+mn-ea"/>
                <a:cs typeface="+mn-cs"/>
              </a:defRPr>
            </a:lvl3pPr>
            <a:lvl4pPr marL="1371313" algn="l" defTabSz="914209" rtl="0" eaLnBrk="1" latinLnBrk="0" hangingPunct="1">
              <a:defRPr sz="1800" kern="1200">
                <a:solidFill>
                  <a:schemeClr val="tx1"/>
                </a:solidFill>
                <a:latin typeface="+mn-lt"/>
                <a:ea typeface="+mn-ea"/>
                <a:cs typeface="+mn-cs"/>
              </a:defRPr>
            </a:lvl4pPr>
            <a:lvl5pPr marL="1828417" algn="l" defTabSz="914209" rtl="0" eaLnBrk="1" latinLnBrk="0" hangingPunct="1">
              <a:defRPr sz="1800" kern="1200">
                <a:solidFill>
                  <a:schemeClr val="tx1"/>
                </a:solidFill>
                <a:latin typeface="+mn-lt"/>
                <a:ea typeface="+mn-ea"/>
                <a:cs typeface="+mn-cs"/>
              </a:defRPr>
            </a:lvl5pPr>
            <a:lvl6pPr marL="2285521" algn="l" defTabSz="914209" rtl="0" eaLnBrk="1" latinLnBrk="0" hangingPunct="1">
              <a:defRPr sz="1800" kern="1200">
                <a:solidFill>
                  <a:schemeClr val="tx1"/>
                </a:solidFill>
                <a:latin typeface="+mn-lt"/>
                <a:ea typeface="+mn-ea"/>
                <a:cs typeface="+mn-cs"/>
              </a:defRPr>
            </a:lvl6pPr>
            <a:lvl7pPr marL="2742625" algn="l" defTabSz="914209" rtl="0" eaLnBrk="1" latinLnBrk="0" hangingPunct="1">
              <a:defRPr sz="1800" kern="1200">
                <a:solidFill>
                  <a:schemeClr val="tx1"/>
                </a:solidFill>
                <a:latin typeface="+mn-lt"/>
                <a:ea typeface="+mn-ea"/>
                <a:cs typeface="+mn-cs"/>
              </a:defRPr>
            </a:lvl7pPr>
            <a:lvl8pPr marL="3199730" algn="l" defTabSz="914209" rtl="0" eaLnBrk="1" latinLnBrk="0" hangingPunct="1">
              <a:defRPr sz="1800" kern="1200">
                <a:solidFill>
                  <a:schemeClr val="tx1"/>
                </a:solidFill>
                <a:latin typeface="+mn-lt"/>
                <a:ea typeface="+mn-ea"/>
                <a:cs typeface="+mn-cs"/>
              </a:defRPr>
            </a:lvl8pPr>
            <a:lvl9pPr marL="3656833" algn="l" defTabSz="914209" rtl="0" eaLnBrk="1" latinLnBrk="0" hangingPunct="1">
              <a:defRPr sz="1800" kern="1200">
                <a:solidFill>
                  <a:schemeClr val="tx1"/>
                </a:solidFill>
                <a:latin typeface="+mn-lt"/>
                <a:ea typeface="+mn-ea"/>
                <a:cs typeface="+mn-cs"/>
              </a:defRPr>
            </a:lvl9pPr>
          </a:lstStyle>
          <a:p>
            <a:pPr algn="ctr">
              <a:lnSpc>
                <a:spcPts val="1700"/>
              </a:lnSpc>
            </a:pPr>
            <a:r>
              <a:rPr lang="sv-SE" sz="1800" b="1" dirty="0"/>
              <a:t>Bibelkanalen</a:t>
            </a:r>
            <a:r>
              <a:rPr lang="sv-SE" sz="1600" dirty="0"/>
              <a:t> </a:t>
            </a:r>
            <a:r>
              <a:rPr lang="sv-SE" sz="1200" dirty="0"/>
              <a:t>(YouTube)</a:t>
            </a:r>
            <a:br>
              <a:rPr lang="sv-SE" sz="1200" dirty="0"/>
            </a:br>
            <a:r>
              <a:rPr lang="sv-SE" sz="1600" dirty="0"/>
              <a:t>www.gardeborn.se</a:t>
            </a:r>
            <a:endParaRPr lang="LID4096" sz="1600" dirty="0"/>
          </a:p>
        </p:txBody>
      </p:sp>
    </p:spTree>
    <p:extLst>
      <p:ext uri="{BB962C8B-B14F-4D97-AF65-F5344CB8AC3E}">
        <p14:creationId xmlns:p14="http://schemas.microsoft.com/office/powerpoint/2010/main" val="3155622857"/>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Anpassad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3739752"/>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Anpassad layout">
    <p:spTree>
      <p:nvGrpSpPr>
        <p:cNvPr id="1" name=""/>
        <p:cNvGrpSpPr/>
        <p:nvPr/>
      </p:nvGrpSpPr>
      <p:grpSpPr>
        <a:xfrm>
          <a:off x="0" y="0"/>
          <a:ext cx="0" cy="0"/>
          <a:chOff x="0" y="0"/>
          <a:chExt cx="0" cy="0"/>
        </a:xfrm>
      </p:grpSpPr>
      <p:pic>
        <p:nvPicPr>
          <p:cNvPr id="8" name="Bildobjekt 7" descr="En bild som visar insekt, oskärpa&#10;&#10;Automatiskt genererad beskrivning">
            <a:extLst>
              <a:ext uri="{FF2B5EF4-FFF2-40B4-BE49-F238E27FC236}">
                <a16:creationId xmlns:a16="http://schemas.microsoft.com/office/drawing/2014/main" id="{4AF5C653-95C2-CFA8-6EA7-CB5528810FA7}"/>
              </a:ext>
            </a:extLst>
          </p:cNvPr>
          <p:cNvPicPr>
            <a:picLocks noChangeAspect="1"/>
          </p:cNvPicPr>
          <p:nvPr userDrawn="1"/>
        </p:nvPicPr>
        <p:blipFill rotWithShape="1">
          <a:blip r:embed="rId2"/>
          <a:srcRect r="8068"/>
          <a:stretch/>
        </p:blipFill>
        <p:spPr>
          <a:xfrm>
            <a:off x="0" y="0"/>
            <a:ext cx="12191999" cy="6858000"/>
          </a:xfrm>
          <a:prstGeom prst="rect">
            <a:avLst/>
          </a:prstGeom>
        </p:spPr>
      </p:pic>
      <p:sp>
        <p:nvSpPr>
          <p:cNvPr id="4" name="Rektangel 3">
            <a:extLst>
              <a:ext uri="{FF2B5EF4-FFF2-40B4-BE49-F238E27FC236}">
                <a16:creationId xmlns:a16="http://schemas.microsoft.com/office/drawing/2014/main" id="{665FA093-4C47-3F8F-86EC-A06B524B97D2}"/>
              </a:ext>
            </a:extLst>
          </p:cNvPr>
          <p:cNvSpPr/>
          <p:nvPr userDrawn="1"/>
        </p:nvSpPr>
        <p:spPr>
          <a:xfrm>
            <a:off x="21766" y="631518"/>
            <a:ext cx="6479933" cy="2344809"/>
          </a:xfrm>
          <a:prstGeom prst="rect">
            <a:avLst/>
          </a:prstGeom>
        </p:spPr>
        <p:txBody>
          <a:bodyPr wrap="square" lIns="0" tIns="0" rIns="0" bIns="0">
            <a:spAutoFit/>
          </a:bodyPr>
          <a:lstStyle/>
          <a:p>
            <a:pPr marL="0" marR="0" lvl="0" indent="0" algn="ctr" defTabSz="914400" rtl="0" eaLnBrk="1" fontAlgn="auto" latinLnBrk="0" hangingPunct="1">
              <a:lnSpc>
                <a:spcPts val="9000"/>
              </a:lnSpc>
              <a:spcBef>
                <a:spcPts val="0"/>
              </a:spcBef>
              <a:spcAft>
                <a:spcPts val="0"/>
              </a:spcAft>
              <a:buClrTx/>
              <a:buSzTx/>
              <a:buFont typeface="Arial" panose="020B0604020202020204" pitchFamily="34" charset="0"/>
              <a:buNone/>
              <a:tabLst/>
              <a:defRPr/>
            </a:pPr>
            <a:r>
              <a:rPr kumimoji="0" lang="sv-SE" sz="9600" b="1" i="0" u="none" strike="noStrike" kern="1200" cap="none" spc="50" normalizeH="0" baseline="0" noProof="0" dirty="0">
                <a:ln w="9525" cmpd="sng">
                  <a:noFill/>
                  <a:prstDash val="solid"/>
                </a:ln>
                <a:solidFill>
                  <a:schemeClr val="accent6">
                    <a:lumMod val="75000"/>
                  </a:schemeClr>
                </a:solidFill>
                <a:effectLst>
                  <a:glow rad="177800">
                    <a:schemeClr val="bg1"/>
                  </a:glow>
                </a:effectLst>
                <a:uLnTx/>
                <a:uFillTx/>
                <a:latin typeface="+mn-lt"/>
                <a:ea typeface="+mn-ea"/>
                <a:cs typeface="+mn-cs"/>
              </a:rPr>
              <a:t>Hebreer-brevet</a:t>
            </a:r>
            <a:endParaRPr lang="sv-SE" sz="9600" dirty="0">
              <a:solidFill>
                <a:schemeClr val="accent6">
                  <a:lumMod val="75000"/>
                </a:schemeClr>
              </a:solidFill>
              <a:effectLst>
                <a:glow rad="177800">
                  <a:schemeClr val="bg1"/>
                </a:glow>
              </a:effectLst>
            </a:endParaRPr>
          </a:p>
        </p:txBody>
      </p:sp>
      <p:sp>
        <p:nvSpPr>
          <p:cNvPr id="5" name="Rektangel 4">
            <a:extLst>
              <a:ext uri="{FF2B5EF4-FFF2-40B4-BE49-F238E27FC236}">
                <a16:creationId xmlns:a16="http://schemas.microsoft.com/office/drawing/2014/main" id="{964BE81B-6440-5C04-9E9D-D163AFBA3CF6}"/>
              </a:ext>
            </a:extLst>
          </p:cNvPr>
          <p:cNvSpPr/>
          <p:nvPr userDrawn="1"/>
        </p:nvSpPr>
        <p:spPr>
          <a:xfrm>
            <a:off x="1517054" y="4400281"/>
            <a:ext cx="1998148" cy="249043"/>
          </a:xfrm>
          <a:prstGeom prst="rect">
            <a:avLst/>
          </a:prstGeom>
        </p:spPr>
        <p:txBody>
          <a:bodyPr wrap="none" lIns="72000" tIns="0" rIns="72000" bIns="0" anchor="b" anchorCtr="0">
            <a:spAutoFit/>
          </a:bodyPr>
          <a:lstStyle/>
          <a:p>
            <a:pPr algn="l">
              <a:lnSpc>
                <a:spcPts val="900"/>
              </a:lnSpc>
              <a:spcBef>
                <a:spcPts val="0"/>
              </a:spcBef>
            </a:pPr>
            <a:r>
              <a:rPr lang="sv-SE" sz="4800" b="1" dirty="0">
                <a:solidFill>
                  <a:schemeClr val="tx1"/>
                </a:solidFill>
              </a:rPr>
              <a:t>Kapitel</a:t>
            </a:r>
            <a:endParaRPr lang="sv-SE" sz="9600" dirty="0">
              <a:solidFill>
                <a:schemeClr val="tx1"/>
              </a:solidFill>
            </a:endParaRPr>
          </a:p>
        </p:txBody>
      </p:sp>
      <p:sp>
        <p:nvSpPr>
          <p:cNvPr id="6" name="Rektangel 5">
            <a:extLst>
              <a:ext uri="{FF2B5EF4-FFF2-40B4-BE49-F238E27FC236}">
                <a16:creationId xmlns:a16="http://schemas.microsoft.com/office/drawing/2014/main" id="{76945755-E332-AC07-5703-74DC99684ACD}"/>
              </a:ext>
            </a:extLst>
          </p:cNvPr>
          <p:cNvSpPr/>
          <p:nvPr userDrawn="1"/>
        </p:nvSpPr>
        <p:spPr>
          <a:xfrm>
            <a:off x="1275240" y="5466213"/>
            <a:ext cx="3972985" cy="584775"/>
          </a:xfrm>
          <a:prstGeom prst="rect">
            <a:avLst/>
          </a:prstGeom>
        </p:spPr>
        <p:txBody>
          <a:bodyPr wrap="square" lIns="0" rIns="0">
            <a:spAutoFit/>
          </a:bodyPr>
          <a:lstStyle/>
          <a:p>
            <a:pPr algn="ctr"/>
            <a:r>
              <a:rPr lang="sv-SE" sz="3200" b="0" dirty="0">
                <a:solidFill>
                  <a:schemeClr val="bg1"/>
                </a:solidFill>
                <a:latin typeface="MV Boli" panose="02000500030200090000" pitchFamily="2" charset="0"/>
                <a:cs typeface="MV Boli" panose="02000500030200090000" pitchFamily="2" charset="0"/>
              </a:rPr>
              <a:t>Anders Gärdeborn</a:t>
            </a:r>
          </a:p>
        </p:txBody>
      </p:sp>
      <p:sp>
        <p:nvSpPr>
          <p:cNvPr id="9" name="Platshållare för text 8">
            <a:extLst>
              <a:ext uri="{FF2B5EF4-FFF2-40B4-BE49-F238E27FC236}">
                <a16:creationId xmlns:a16="http://schemas.microsoft.com/office/drawing/2014/main" id="{983C62D3-E7F3-01A8-C341-B8F4601FCE04}"/>
              </a:ext>
            </a:extLst>
          </p:cNvPr>
          <p:cNvSpPr>
            <a:spLocks noGrp="1"/>
          </p:cNvSpPr>
          <p:nvPr>
            <p:ph type="body" sz="quarter" idx="10" hasCustomPrompt="1"/>
          </p:nvPr>
        </p:nvSpPr>
        <p:spPr>
          <a:xfrm>
            <a:off x="3709751" y="4038592"/>
            <a:ext cx="1888870" cy="475900"/>
          </a:xfrm>
          <a:prstGeom prst="rect">
            <a:avLst/>
          </a:prstGeom>
        </p:spPr>
        <p:txBody>
          <a:bodyPr wrap="square" lIns="72000" tIns="0" rIns="72000" bIns="0" anchor="b" anchorCtr="0">
            <a:spAutoFit/>
          </a:bodyPr>
          <a:lstStyle>
            <a:lvl1pPr marL="0" indent="0" algn="l">
              <a:lnSpc>
                <a:spcPts val="900"/>
              </a:lnSpc>
              <a:spcBef>
                <a:spcPts val="0"/>
              </a:spcBef>
              <a:buNone/>
              <a:defRPr sz="11500" b="1">
                <a:solidFill>
                  <a:schemeClr val="tx1"/>
                </a:solidFill>
              </a:defRPr>
            </a:lvl1pPr>
          </a:lstStyle>
          <a:p>
            <a:pPr lvl="0"/>
            <a:r>
              <a:rPr lang="sv-SE"/>
              <a:t>#</a:t>
            </a:r>
            <a:endParaRPr lang="LID4096"/>
          </a:p>
        </p:txBody>
      </p:sp>
      <p:pic>
        <p:nvPicPr>
          <p:cNvPr id="2" name="Bildobjekt 1">
            <a:extLst>
              <a:ext uri="{FF2B5EF4-FFF2-40B4-BE49-F238E27FC236}">
                <a16:creationId xmlns:a16="http://schemas.microsoft.com/office/drawing/2014/main" id="{5ADE2E57-C04F-823D-FE13-B7DC12A68C95}"/>
              </a:ext>
            </a:extLst>
          </p:cNvPr>
          <p:cNvPicPr>
            <a:picLocks noChangeAspect="1"/>
          </p:cNvPicPr>
          <p:nvPr userDrawn="1"/>
        </p:nvPicPr>
        <p:blipFill>
          <a:blip r:embed="rId3">
            <a:alphaModFix/>
            <a:lum bright="70000" contrast="-70000"/>
          </a:blip>
          <a:stretch>
            <a:fillRect/>
          </a:stretch>
        </p:blipFill>
        <p:spPr>
          <a:xfrm>
            <a:off x="143360" y="6026925"/>
            <a:ext cx="849360" cy="693521"/>
          </a:xfrm>
          <a:prstGeom prst="rect">
            <a:avLst/>
          </a:prstGeom>
          <a:noFill/>
        </p:spPr>
      </p:pic>
    </p:spTree>
    <p:extLst>
      <p:ext uri="{BB962C8B-B14F-4D97-AF65-F5344CB8AC3E}">
        <p14:creationId xmlns:p14="http://schemas.microsoft.com/office/powerpoint/2010/main" val="789702812"/>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7564400"/>
      </p:ext>
    </p:extLst>
  </p:cSld>
  <p:clrMap bg1="lt1" tx1="dk1" bg2="lt2" tx2="dk2" accent1="accent1" accent2="accent2" accent3="accent3" accent4="accent4" accent5="accent5" accent6="accent6" hlink="hlink" folHlink="folHlink"/>
  <p:sldLayoutIdLst>
    <p:sldLayoutId id="2147483711" r:id="rId1"/>
    <p:sldLayoutId id="2147483714" r:id="rId2"/>
    <p:sldLayoutId id="2147483712" r:id="rId3"/>
    <p:sldLayoutId id="2147483713" r:id="rId4"/>
  </p:sldLayoutIdLst>
  <p:transition>
    <p:fade/>
  </p:transition>
  <p:txStyles>
    <p:titleStyle>
      <a:lvl1pPr algn="l" defTabSz="914400" rtl="0" eaLnBrk="1" latinLnBrk="0" hangingPunct="1">
        <a:lnSpc>
          <a:spcPct val="90000"/>
        </a:lnSpc>
        <a:spcBef>
          <a:spcPct val="0"/>
        </a:spcBef>
        <a:buNone/>
        <a:defRPr sz="4400" kern="1200">
          <a:solidFill>
            <a:schemeClr val="tx1"/>
          </a:solidFill>
          <a:latin typeface="Maiandra GD" panose="020E0502030308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tags" Target="../tags/tag8.xml"/><Relationship Id="rId19" Type="http://schemas.openxmlformats.org/officeDocument/2006/relationships/image" Target="../media/image19.png"/><Relationship Id="rId4" Type="http://schemas.openxmlformats.org/officeDocument/2006/relationships/customXml" Target="../ink/ink3.xml"/></Relationships>
</file>

<file path=ppt/slides/_rels/slide11.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notesSlide" Target="../notesSlides/notesSlide11.xml"/><Relationship Id="rId7" Type="http://schemas.openxmlformats.org/officeDocument/2006/relationships/image" Target="../media/image50.png"/><Relationship Id="rId2" Type="http://schemas.openxmlformats.org/officeDocument/2006/relationships/slideLayout" Target="../slideLayouts/slideLayout2.xml"/><Relationship Id="rId1" Type="http://schemas.openxmlformats.org/officeDocument/2006/relationships/tags" Target="../tags/tag9.xml"/><Relationship Id="rId4" Type="http://schemas.openxmlformats.org/officeDocument/2006/relationships/customXml" Target="../ink/ink4.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tags" Target="../tags/tag10.xml"/><Relationship Id="rId6" Type="http://schemas.openxmlformats.org/officeDocument/2006/relationships/image" Target="../media/image12.tmp"/><Relationship Id="rId5" Type="http://schemas.openxmlformats.org/officeDocument/2006/relationships/image" Target="../media/image12.png"/><Relationship Id="rId4" Type="http://schemas.openxmlformats.org/officeDocument/2006/relationships/customXml" Target="../ink/ink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xml"/><Relationship Id="rId1" Type="http://schemas.openxmlformats.org/officeDocument/2006/relationships/tags" Target="../tags/tag11.xml"/><Relationship Id="rId4" Type="http://schemas.openxmlformats.org/officeDocument/2006/relationships/image" Target="../media/image13.jp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tags" Target="../tags/tag12.xml"/><Relationship Id="rId4" Type="http://schemas.openxmlformats.org/officeDocument/2006/relationships/image" Target="../media/image14.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xml"/><Relationship Id="rId1" Type="http://schemas.openxmlformats.org/officeDocument/2006/relationships/tags" Target="../tags/tag13.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tags" Target="../tags/tag14.xml"/><Relationship Id="rId5" Type="http://schemas.microsoft.com/office/2007/relationships/hdphoto" Target="../media/hdphoto1.wdp"/><Relationship Id="rId4" Type="http://schemas.openxmlformats.org/officeDocument/2006/relationships/image" Target="../media/image15.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tags" Target="../tags/tag15.xml"/><Relationship Id="rId4" Type="http://schemas.openxmlformats.org/officeDocument/2006/relationships/image" Target="../media/image16.jpg"/></Relationships>
</file>

<file path=ppt/slides/_rels/slide19.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ags" Target="../tags/tag16.xml"/><Relationship Id="rId5" Type="http://schemas.openxmlformats.org/officeDocument/2006/relationships/customXml" Target="../ink/ink6.xml"/><Relationship Id="rId4" Type="http://schemas.openxmlformats.org/officeDocument/2006/relationships/image" Target="../media/image17.jpe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ags" Target="../tags/tag1.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xml"/><Relationship Id="rId1" Type="http://schemas.openxmlformats.org/officeDocument/2006/relationships/tags" Target="../tags/tag1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xml"/><Relationship Id="rId1" Type="http://schemas.openxmlformats.org/officeDocument/2006/relationships/tags" Target="../tags/tag18.xml"/><Relationship Id="rId4" Type="http://schemas.openxmlformats.org/officeDocument/2006/relationships/image" Target="../media/image18.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tags" Target="../tags/tag19.xml"/><Relationship Id="rId5" Type="http://schemas.openxmlformats.org/officeDocument/2006/relationships/image" Target="../media/image21.png"/><Relationship Id="rId4" Type="http://schemas.openxmlformats.org/officeDocument/2006/relationships/image" Target="../media/image20.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tags" Target="../tags/tag20.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tags" Target="../tags/tag21.xml"/><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22.xml"/><Relationship Id="rId6" Type="http://schemas.openxmlformats.org/officeDocument/2006/relationships/image" Target="NULL"/></Relationships>
</file>

<file path=ppt/slides/_rels/slide27.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notesSlide" Target="../notesSlides/notesSlide27.xml"/><Relationship Id="rId2" Type="http://schemas.openxmlformats.org/officeDocument/2006/relationships/slideLayout" Target="../slideLayouts/slideLayout2.xml"/><Relationship Id="rId1" Type="http://schemas.openxmlformats.org/officeDocument/2006/relationships/tags" Target="../tags/tag23.xml"/><Relationship Id="rId5" Type="http://schemas.openxmlformats.org/officeDocument/2006/relationships/customXml" Target="../ink/ink7.xml"/><Relationship Id="rId4" Type="http://schemas.openxmlformats.org/officeDocument/2006/relationships/image" Target="../media/image23.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24.xml"/><Relationship Id="rId4" Type="http://schemas.openxmlformats.org/officeDocument/2006/relationships/image" Target="../media/image24.jpe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notesSlide" Target="../notesSlides/notesSlide3.xml"/><Relationship Id="rId7" Type="http://schemas.openxmlformats.org/officeDocument/2006/relationships/image" Target="../media/image511.png"/><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customXml" Target="../ink/ink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25.xml"/><Relationship Id="rId4" Type="http://schemas.openxmlformats.org/officeDocument/2006/relationships/image" Target="../media/image25.tiff"/></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xml"/><Relationship Id="rId1" Type="http://schemas.openxmlformats.org/officeDocument/2006/relationships/tags" Target="../tags/tag26.xml"/><Relationship Id="rId5" Type="http://schemas.microsoft.com/office/2007/relationships/hdphoto" Target="../media/hdphoto2.wdp"/><Relationship Id="rId4" Type="http://schemas.openxmlformats.org/officeDocument/2006/relationships/image" Target="../media/image26.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xml"/><Relationship Id="rId1" Type="http://schemas.openxmlformats.org/officeDocument/2006/relationships/tags" Target="../tags/tag27.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28.xml"/><Relationship Id="rId5" Type="http://schemas.openxmlformats.org/officeDocument/2006/relationships/image" Target="../media/image28.png"/><Relationship Id="rId4" Type="http://schemas.openxmlformats.org/officeDocument/2006/relationships/image" Target="../media/image27.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2.xml"/><Relationship Id="rId1" Type="http://schemas.openxmlformats.org/officeDocument/2006/relationships/tags" Target="../tags/tag29.xml"/><Relationship Id="rId4" Type="http://schemas.openxmlformats.org/officeDocument/2006/relationships/image" Target="../media/image29.png"/></Relationships>
</file>

<file path=ppt/slides/_rels/slide36.xml.rels><?xml version="1.0" encoding="UTF-8" standalone="yes"?>
<Relationships xmlns="http://schemas.openxmlformats.org/package/2006/relationships"><Relationship Id="rId8" Type="http://schemas.openxmlformats.org/officeDocument/2006/relationships/customXml" Target="../ink/ink9.xml"/><Relationship Id="rId3" Type="http://schemas.openxmlformats.org/officeDocument/2006/relationships/notesSlide" Target="../notesSlides/notesSlide36.xml"/><Relationship Id="rId7" Type="http://schemas.openxmlformats.org/officeDocument/2006/relationships/image" Target="NULL"/><Relationship Id="rId2" Type="http://schemas.openxmlformats.org/officeDocument/2006/relationships/slideLayout" Target="../slideLayouts/slideLayout2.xml"/><Relationship Id="rId1" Type="http://schemas.openxmlformats.org/officeDocument/2006/relationships/tags" Target="../tags/tag30.xml"/><Relationship Id="rId11" Type="http://schemas.openxmlformats.org/officeDocument/2006/relationships/image" Target="../media/image30.jpeg"/><Relationship Id="rId10" Type="http://schemas.openxmlformats.org/officeDocument/2006/relationships/customXml" Target="../ink/ink10.xml"/><Relationship Id="rId4" Type="http://schemas.openxmlformats.org/officeDocument/2006/relationships/customXml" Target="../ink/ink8.xml"/><Relationship Id="rId9" Type="http://schemas.openxmlformats.org/officeDocument/2006/relationships/image" Target="NUL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31.xml"/><Relationship Id="rId4" Type="http://schemas.openxmlformats.org/officeDocument/2006/relationships/image" Target="../media/image31.jpeg"/></Relationships>
</file>

<file path=ppt/slides/_rels/slide38.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notesSlide" Target="../notesSlides/notesSlide38.xml"/><Relationship Id="rId7" Type="http://schemas.openxmlformats.org/officeDocument/2006/relationships/image" Target="NULL"/><Relationship Id="rId2" Type="http://schemas.openxmlformats.org/officeDocument/2006/relationships/slideLayout" Target="../slideLayouts/slideLayout2.xml"/><Relationship Id="rId1" Type="http://schemas.openxmlformats.org/officeDocument/2006/relationships/tags" Target="../tags/tag32.xml"/><Relationship Id="rId4" Type="http://schemas.openxmlformats.org/officeDocument/2006/relationships/customXml" Target="../ink/ink11.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xml"/><Relationship Id="rId1" Type="http://schemas.openxmlformats.org/officeDocument/2006/relationships/tags" Target="../tags/tag33.xml"/><Relationship Id="rId4" Type="http://schemas.openxmlformats.org/officeDocument/2006/relationships/image" Target="../media/image33.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tags" Target="../tags/tag3.xml"/><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tags" Target="../tags/tag34.xml"/><Relationship Id="rId4"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xml"/><Relationship Id="rId1" Type="http://schemas.openxmlformats.org/officeDocument/2006/relationships/tags" Target="../tags/tag35.xml"/><Relationship Id="rId4" Type="http://schemas.openxmlformats.org/officeDocument/2006/relationships/image" Target="../media/image35.jpg"/></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2.xml"/><Relationship Id="rId1" Type="http://schemas.openxmlformats.org/officeDocument/2006/relationships/tags" Target="../tags/tag36.xml"/><Relationship Id="rId4" Type="http://schemas.openxmlformats.org/officeDocument/2006/relationships/image" Target="../media/image36.jpeg"/></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2.xml"/><Relationship Id="rId1" Type="http://schemas.openxmlformats.org/officeDocument/2006/relationships/tags" Target="../tags/tag37.xml"/><Relationship Id="rId5" Type="http://schemas.microsoft.com/office/2007/relationships/hdphoto" Target="../media/hdphoto3.wdp"/><Relationship Id="rId4" Type="http://schemas.openxmlformats.org/officeDocument/2006/relationships/image" Target="../media/image37.pn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2.xml"/><Relationship Id="rId1" Type="http://schemas.openxmlformats.org/officeDocument/2006/relationships/tags" Target="../tags/tag38.xml"/><Relationship Id="rId4" Type="http://schemas.openxmlformats.org/officeDocument/2006/relationships/image" Target="../media/image38.jpg"/></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8" Type="http://schemas.openxmlformats.org/officeDocument/2006/relationships/customXml" Target="../ink/ink13.xml"/><Relationship Id="rId13" Type="http://schemas.openxmlformats.org/officeDocument/2006/relationships/diagramQuickStyle" Target="../diagrams/quickStyle1.xml"/><Relationship Id="rId3" Type="http://schemas.openxmlformats.org/officeDocument/2006/relationships/notesSlide" Target="../notesSlides/notesSlide47.xml"/><Relationship Id="rId7" Type="http://schemas.openxmlformats.org/officeDocument/2006/relationships/image" Target="../media/image30.png"/><Relationship Id="rId12" Type="http://schemas.openxmlformats.org/officeDocument/2006/relationships/diagramLayout" Target="../diagrams/layout1.xml"/><Relationship Id="rId2" Type="http://schemas.openxmlformats.org/officeDocument/2006/relationships/slideLayout" Target="../slideLayouts/slideLayout2.xml"/><Relationship Id="rId1" Type="http://schemas.openxmlformats.org/officeDocument/2006/relationships/tags" Target="../tags/tag39.xml"/><Relationship Id="rId11" Type="http://schemas.openxmlformats.org/officeDocument/2006/relationships/diagramData" Target="../diagrams/data1.xml"/><Relationship Id="rId15" Type="http://schemas.microsoft.com/office/2007/relationships/diagramDrawing" Target="../diagrams/drawing1.xml"/><Relationship Id="rId10" Type="http://schemas.openxmlformats.org/officeDocument/2006/relationships/image" Target="../media/image39.jpeg"/><Relationship Id="rId4" Type="http://schemas.openxmlformats.org/officeDocument/2006/relationships/customXml" Target="../ink/ink12.xml"/><Relationship Id="rId9" Type="http://schemas.openxmlformats.org/officeDocument/2006/relationships/image" Target="../media/image41.png"/><Relationship Id="rId14" Type="http://schemas.openxmlformats.org/officeDocument/2006/relationships/diagramColors" Target="../diagrams/colors1.xml"/></Relationships>
</file>

<file path=ppt/slides/_rels/slide4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notesSlide" Target="../notesSlides/notesSlide48.xml"/><Relationship Id="rId2" Type="http://schemas.openxmlformats.org/officeDocument/2006/relationships/slideLayout" Target="../slideLayouts/slideLayout2.xml"/><Relationship Id="rId1" Type="http://schemas.openxmlformats.org/officeDocument/2006/relationships/tags" Target="../tags/tag40.xml"/><Relationship Id="rId5" Type="http://schemas.openxmlformats.org/officeDocument/2006/relationships/customXml" Target="../ink/ink14.xml"/><Relationship Id="rId10" Type="http://schemas.openxmlformats.org/officeDocument/2006/relationships/image" Target="../media/image41.png"/><Relationship Id="rId4" Type="http://schemas.openxmlformats.org/officeDocument/2006/relationships/image" Target="../media/image40.png"/><Relationship Id="rId9" Type="http://schemas.openxmlformats.org/officeDocument/2006/relationships/customXml" Target="../ink/ink15.xml"/></Relationships>
</file>

<file path=ppt/slides/_rels/slide49.xml.rels><?xml version="1.0" encoding="UTF-8" standalone="yes"?>
<Relationships xmlns="http://schemas.openxmlformats.org/package/2006/relationships"><Relationship Id="rId8" Type="http://schemas.openxmlformats.org/officeDocument/2006/relationships/customXml" Target="../ink/ink17.xml"/><Relationship Id="rId3" Type="http://schemas.openxmlformats.org/officeDocument/2006/relationships/notesSlide" Target="../notesSlides/notesSlide49.xml"/><Relationship Id="rId7" Type="http://schemas.openxmlformats.org/officeDocument/2006/relationships/image" Target="../media/image30.png"/><Relationship Id="rId2" Type="http://schemas.openxmlformats.org/officeDocument/2006/relationships/slideLayout" Target="../slideLayouts/slideLayout2.xml"/><Relationship Id="rId1" Type="http://schemas.openxmlformats.org/officeDocument/2006/relationships/tags" Target="../tags/tag41.xml"/><Relationship Id="rId10" Type="http://schemas.openxmlformats.org/officeDocument/2006/relationships/image" Target="../media/image41.jpeg"/><Relationship Id="rId4" Type="http://schemas.openxmlformats.org/officeDocument/2006/relationships/customXml" Target="../ink/ink16.xml"/><Relationship Id="rId9" Type="http://schemas.openxmlformats.org/officeDocument/2006/relationships/image" Target="../media/image41.png"/></Relationships>
</file>

<file path=ppt/slides/_rels/slide5.xml.rels><?xml version="1.0" encoding="UTF-8" standalone="yes"?>
<Relationships xmlns="http://schemas.openxmlformats.org/package/2006/relationships"><Relationship Id="rId8" Type="http://schemas.openxmlformats.org/officeDocument/2006/relationships/image" Target="../media/image710.png"/><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4.xml"/><Relationship Id="rId5" Type="http://schemas.openxmlformats.org/officeDocument/2006/relationships/customXml" Target="../ink/ink2.xml"/><Relationship Id="rId4" Type="http://schemas.openxmlformats.org/officeDocument/2006/relationships/image" Target="../media/image6.jpg"/></Relationships>
</file>

<file path=ppt/slides/_rels/slide50.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customXml" Target="../ink/ink18.xml"/><Relationship Id="rId7" Type="http://schemas.openxmlformats.org/officeDocument/2006/relationships/customXml" Target="../ink/ink19.xml"/><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image" Target="../media/image30.png"/></Relationships>
</file>

<file path=ppt/slides/_rels/slide51.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customXml" Target="../ink/ink20.xml"/><Relationship Id="rId7" Type="http://schemas.openxmlformats.org/officeDocument/2006/relationships/customXml" Target="../ink/ink21.xml"/><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30.png"/></Relationships>
</file>

<file path=ppt/slides/_rels/slide52.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customXml" Target="../ink/ink22.xml"/><Relationship Id="rId7" Type="http://schemas.openxmlformats.org/officeDocument/2006/relationships/customXml" Target="../ink/ink23.xml"/><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image" Target="../media/image30.png"/></Relationships>
</file>

<file path=ppt/slides/_rels/slide53.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customXml" Target="../ink/ink24.xml"/><Relationship Id="rId7" Type="http://schemas.openxmlformats.org/officeDocument/2006/relationships/customXml" Target="../ink/ink25.xml"/><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30.png"/></Relationships>
</file>

<file path=ppt/slides/_rels/slide54.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customXml" Target="../ink/ink26.xml"/><Relationship Id="rId7" Type="http://schemas.openxmlformats.org/officeDocument/2006/relationships/customXml" Target="../ink/ink27.xml"/><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image" Target="../media/image30.png"/></Relationships>
</file>

<file path=ppt/slides/_rels/slide55.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customXml" Target="../ink/ink28.xml"/><Relationship Id="rId7" Type="http://schemas.openxmlformats.org/officeDocument/2006/relationships/customXml" Target="../ink/ink29.xml"/><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30.png"/></Relationships>
</file>

<file path=ppt/slides/_rels/slide56.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customXml" Target="../ink/ink30.xml"/><Relationship Id="rId7" Type="http://schemas.openxmlformats.org/officeDocument/2006/relationships/customXml" Target="../ink/ink31.xml"/><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image" Target="../media/image30.png"/></Relationships>
</file>

<file path=ppt/slides/_rels/slide57.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customXml" Target="../ink/ink32.xml"/><Relationship Id="rId7" Type="http://schemas.openxmlformats.org/officeDocument/2006/relationships/customXml" Target="../ink/ink33.xml"/><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image" Target="../media/image30.png"/></Relationships>
</file>

<file path=ppt/slides/_rels/slide58.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customXml" Target="../ink/ink34.xml"/><Relationship Id="rId7" Type="http://schemas.openxmlformats.org/officeDocument/2006/relationships/customXml" Target="../ink/ink35.xml"/><Relationship Id="rId2" Type="http://schemas.openxmlformats.org/officeDocument/2006/relationships/notesSlide" Target="../notesSlides/notesSlide58.xml"/><Relationship Id="rId1" Type="http://schemas.openxmlformats.org/officeDocument/2006/relationships/slideLayout" Target="../slideLayouts/slideLayout2.xml"/><Relationship Id="rId6" Type="http://schemas.openxmlformats.org/officeDocument/2006/relationships/image" Target="../media/image30.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5.xml"/><Relationship Id="rId5" Type="http://schemas.openxmlformats.org/officeDocument/2006/relationships/image" Target="../media/image8.png"/><Relationship Id="rId4" Type="http://schemas.openxmlformats.org/officeDocument/2006/relationships/image" Target="../media/image7.jpg"/></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2.xml"/><Relationship Id="rId1" Type="http://schemas.openxmlformats.org/officeDocument/2006/relationships/tags" Target="../tags/tag42.xml"/><Relationship Id="rId4" Type="http://schemas.openxmlformats.org/officeDocument/2006/relationships/image" Target="../media/image42.jpeg"/></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2.xml"/><Relationship Id="rId1" Type="http://schemas.openxmlformats.org/officeDocument/2006/relationships/tags" Target="../tags/tag43.xml"/><Relationship Id="rId6" Type="http://schemas.openxmlformats.org/officeDocument/2006/relationships/image" Target="../media/image45.jpeg"/><Relationship Id="rId5" Type="http://schemas.openxmlformats.org/officeDocument/2006/relationships/image" Target="../media/image44.jpeg"/><Relationship Id="rId4" Type="http://schemas.openxmlformats.org/officeDocument/2006/relationships/image" Target="../media/image43.jpe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2.xml"/><Relationship Id="rId1" Type="http://schemas.openxmlformats.org/officeDocument/2006/relationships/tags" Target="../tags/tag44.xml"/><Relationship Id="rId5" Type="http://schemas.openxmlformats.org/officeDocument/2006/relationships/image" Target="../media/image47.png"/><Relationship Id="rId4" Type="http://schemas.openxmlformats.org/officeDocument/2006/relationships/image" Target="../media/image46.jpe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image" Target="../media/image48.pn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2.xml"/><Relationship Id="rId1" Type="http://schemas.openxmlformats.org/officeDocument/2006/relationships/tags" Target="../tags/tag46.xml"/><Relationship Id="rId4" Type="http://schemas.openxmlformats.org/officeDocument/2006/relationships/image" Target="../media/image49.png"/></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2.xml"/><Relationship Id="rId1" Type="http://schemas.openxmlformats.org/officeDocument/2006/relationships/tags" Target="../tags/tag47.xml"/><Relationship Id="rId4" Type="http://schemas.openxmlformats.org/officeDocument/2006/relationships/image" Target="../media/image51.pn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2.xml"/><Relationship Id="rId1" Type="http://schemas.openxmlformats.org/officeDocument/2006/relationships/tags" Target="../tags/tag48.xml"/><Relationship Id="rId4" Type="http://schemas.openxmlformats.org/officeDocument/2006/relationships/image" Target="../media/image52.png"/></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2.xml"/><Relationship Id="rId1" Type="http://schemas.openxmlformats.org/officeDocument/2006/relationships/tags" Target="../tags/tag49.xml"/><Relationship Id="rId4" Type="http://schemas.openxmlformats.org/officeDocument/2006/relationships/image" Target="../media/image53.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notesSlide" Target="../notesSlides/notesSlide69.xml"/><Relationship Id="rId7" Type="http://schemas.openxmlformats.org/officeDocument/2006/relationships/image" Target="../media/image300.png"/><Relationship Id="rId12" Type="http://schemas.openxmlformats.org/officeDocument/2006/relationships/image" Target="../media/image58.png"/><Relationship Id="rId2" Type="http://schemas.openxmlformats.org/officeDocument/2006/relationships/slideLayout" Target="../slideLayouts/slideLayout2.xml"/><Relationship Id="rId16" Type="http://schemas.openxmlformats.org/officeDocument/2006/relationships/image" Target="../media/image62.jpeg"/><Relationship Id="rId1" Type="http://schemas.openxmlformats.org/officeDocument/2006/relationships/tags" Target="../tags/tag50.xml"/><Relationship Id="rId11" Type="http://schemas.openxmlformats.org/officeDocument/2006/relationships/image" Target="../media/image57.gif"/><Relationship Id="rId15" Type="http://schemas.openxmlformats.org/officeDocument/2006/relationships/image" Target="../media/image61.png"/><Relationship Id="rId10" Type="http://schemas.openxmlformats.org/officeDocument/2006/relationships/image" Target="../media/image56.wmf"/><Relationship Id="rId4" Type="http://schemas.openxmlformats.org/officeDocument/2006/relationships/customXml" Target="../ink/ink36.xml"/><Relationship Id="rId9" Type="http://schemas.openxmlformats.org/officeDocument/2006/relationships/image" Target="../media/image55.wmf"/><Relationship Id="rId14" Type="http://schemas.openxmlformats.org/officeDocument/2006/relationships/image" Target="../media/image60.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8" Type="http://schemas.openxmlformats.org/officeDocument/2006/relationships/image" Target="../media/image63.png"/><Relationship Id="rId3" Type="http://schemas.openxmlformats.org/officeDocument/2006/relationships/notesSlide" Target="../notesSlides/notesSlide70.xml"/><Relationship Id="rId7" Type="http://schemas.openxmlformats.org/officeDocument/2006/relationships/image" Target="../media/image300.png"/><Relationship Id="rId2" Type="http://schemas.openxmlformats.org/officeDocument/2006/relationships/slideLayout" Target="../slideLayouts/slideLayout2.xml"/><Relationship Id="rId1" Type="http://schemas.openxmlformats.org/officeDocument/2006/relationships/tags" Target="../tags/tag51.xml"/><Relationship Id="rId4" Type="http://schemas.openxmlformats.org/officeDocument/2006/relationships/customXml" Target="../ink/ink37.xml"/></Relationships>
</file>

<file path=ppt/slides/_rels/slide71.xml.rels><?xml version="1.0" encoding="UTF-8" standalone="yes"?>
<Relationships xmlns="http://schemas.openxmlformats.org/package/2006/relationships"><Relationship Id="rId8" Type="http://schemas.openxmlformats.org/officeDocument/2006/relationships/image" Target="../media/image300.png"/><Relationship Id="rId3" Type="http://schemas.openxmlformats.org/officeDocument/2006/relationships/notesSlide" Target="../notesSlides/notesSlide71.xml"/><Relationship Id="rId2" Type="http://schemas.openxmlformats.org/officeDocument/2006/relationships/slideLayout" Target="../slideLayouts/slideLayout2.xml"/><Relationship Id="rId1" Type="http://schemas.openxmlformats.org/officeDocument/2006/relationships/tags" Target="../tags/tag52.xml"/><Relationship Id="rId5" Type="http://schemas.openxmlformats.org/officeDocument/2006/relationships/customXml" Target="../ink/ink38.xml"/><Relationship Id="rId4" Type="http://schemas.openxmlformats.org/officeDocument/2006/relationships/image" Target="../media/image64.jpeg"/></Relationships>
</file>

<file path=ppt/slides/_rels/slide72.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notesSlide" Target="../notesSlides/notesSlide72.xml"/><Relationship Id="rId7" Type="http://schemas.openxmlformats.org/officeDocument/2006/relationships/image" Target="../media/image150.png"/><Relationship Id="rId2" Type="http://schemas.openxmlformats.org/officeDocument/2006/relationships/slideLayout" Target="../slideLayouts/slideLayout2.xml"/><Relationship Id="rId1" Type="http://schemas.openxmlformats.org/officeDocument/2006/relationships/tags" Target="../tags/tag53.xml"/><Relationship Id="rId4" Type="http://schemas.openxmlformats.org/officeDocument/2006/relationships/customXml" Target="../ink/ink39.xml"/></Relationships>
</file>

<file path=ppt/slides/_rels/slide73.xml.rels><?xml version="1.0" encoding="UTF-8" standalone="yes"?>
<Relationships xmlns="http://schemas.openxmlformats.org/package/2006/relationships"><Relationship Id="rId8" Type="http://schemas.openxmlformats.org/officeDocument/2006/relationships/image" Target="../media/image66.jpeg"/><Relationship Id="rId3" Type="http://schemas.openxmlformats.org/officeDocument/2006/relationships/notesSlide" Target="../notesSlides/notesSlide73.xml"/><Relationship Id="rId7" Type="http://schemas.openxmlformats.org/officeDocument/2006/relationships/image" Target="../media/image300.png"/><Relationship Id="rId2" Type="http://schemas.openxmlformats.org/officeDocument/2006/relationships/slideLayout" Target="../slideLayouts/slideLayout2.xml"/><Relationship Id="rId1" Type="http://schemas.openxmlformats.org/officeDocument/2006/relationships/tags" Target="../tags/tag54.xml"/><Relationship Id="rId4" Type="http://schemas.openxmlformats.org/officeDocument/2006/relationships/customXml" Target="../ink/ink40.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xml"/><Relationship Id="rId1" Type="http://schemas.openxmlformats.org/officeDocument/2006/relationships/tags" Target="../tags/tag55.xml"/><Relationship Id="rId4" Type="http://schemas.openxmlformats.org/officeDocument/2006/relationships/image" Target="../media/image67.jpeg"/></Relationships>
</file>

<file path=ppt/slides/_rels/slide75.xml.rels><?xml version="1.0" encoding="UTF-8" standalone="yes"?>
<Relationships xmlns="http://schemas.openxmlformats.org/package/2006/relationships"><Relationship Id="rId8" Type="http://schemas.openxmlformats.org/officeDocument/2006/relationships/image" Target="../media/image300.png"/><Relationship Id="rId3" Type="http://schemas.openxmlformats.org/officeDocument/2006/relationships/notesSlide" Target="../notesSlides/notesSlide75.xml"/><Relationship Id="rId2" Type="http://schemas.openxmlformats.org/officeDocument/2006/relationships/slideLayout" Target="../slideLayouts/slideLayout2.xml"/><Relationship Id="rId1" Type="http://schemas.openxmlformats.org/officeDocument/2006/relationships/tags" Target="../tags/tag56.xml"/><Relationship Id="rId5" Type="http://schemas.openxmlformats.org/officeDocument/2006/relationships/customXml" Target="../ink/ink41.xml"/><Relationship Id="rId10" Type="http://schemas.openxmlformats.org/officeDocument/2006/relationships/image" Target="../media/image190.png"/><Relationship Id="rId4" Type="http://schemas.openxmlformats.org/officeDocument/2006/relationships/image" Target="../media/image68.png"/><Relationship Id="rId9" Type="http://schemas.openxmlformats.org/officeDocument/2006/relationships/customXml" Target="../ink/ink42.xml"/></Relationships>
</file>

<file path=ppt/slides/_rels/slide76.xml.rels><?xml version="1.0" encoding="UTF-8" standalone="yes"?>
<Relationships xmlns="http://schemas.openxmlformats.org/package/2006/relationships"><Relationship Id="rId8" Type="http://schemas.openxmlformats.org/officeDocument/2006/relationships/image" Target="../media/image300.png"/><Relationship Id="rId3" Type="http://schemas.openxmlformats.org/officeDocument/2006/relationships/notesSlide" Target="../notesSlides/notesSlide76.xml"/><Relationship Id="rId2" Type="http://schemas.openxmlformats.org/officeDocument/2006/relationships/slideLayout" Target="../slideLayouts/slideLayout2.xml"/><Relationship Id="rId1" Type="http://schemas.openxmlformats.org/officeDocument/2006/relationships/tags" Target="../tags/tag57.xml"/><Relationship Id="rId5" Type="http://schemas.openxmlformats.org/officeDocument/2006/relationships/customXml" Target="../ink/ink43.xml"/><Relationship Id="rId10" Type="http://schemas.openxmlformats.org/officeDocument/2006/relationships/image" Target="../media/image190.png"/><Relationship Id="rId4" Type="http://schemas.openxmlformats.org/officeDocument/2006/relationships/image" Target="../media/image69.png"/><Relationship Id="rId9" Type="http://schemas.openxmlformats.org/officeDocument/2006/relationships/customXml" Target="../ink/ink4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xml"/><Relationship Id="rId1" Type="http://schemas.openxmlformats.org/officeDocument/2006/relationships/tags" Target="../tags/tag58.xml"/><Relationship Id="rId4" Type="http://schemas.openxmlformats.org/officeDocument/2006/relationships/image" Target="../media/image70.pn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xml"/><Relationship Id="rId1" Type="http://schemas.openxmlformats.org/officeDocument/2006/relationships/tags" Target="../tags/tag59.xml"/><Relationship Id="rId4" Type="http://schemas.openxmlformats.org/officeDocument/2006/relationships/image" Target="../media/image71.jpe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tags" Target="../tags/tag6.xml"/><Relationship Id="rId4" Type="http://schemas.openxmlformats.org/officeDocument/2006/relationships/image" Target="../media/image9.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xml"/><Relationship Id="rId1" Type="http://schemas.openxmlformats.org/officeDocument/2006/relationships/tags" Target="../tags/tag60.xml"/><Relationship Id="rId5" Type="http://schemas.microsoft.com/office/2007/relationships/hdphoto" Target="../media/hdphoto4.wdp"/><Relationship Id="rId4" Type="http://schemas.openxmlformats.org/officeDocument/2006/relationships/image" Target="../media/image72.pn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image" Target="../media/image73.jpe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2.xml"/><Relationship Id="rId1" Type="http://schemas.openxmlformats.org/officeDocument/2006/relationships/tags" Target="../tags/tag62.xml"/><Relationship Id="rId4" Type="http://schemas.openxmlformats.org/officeDocument/2006/relationships/image" Target="../media/image74.png"/></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xml"/><Relationship Id="rId1" Type="http://schemas.openxmlformats.org/officeDocument/2006/relationships/tags" Target="../tags/tag63.xml"/><Relationship Id="rId5" Type="http://schemas.microsoft.com/office/2007/relationships/hdphoto" Target="../media/hdphoto5.wdp"/><Relationship Id="rId4" Type="http://schemas.openxmlformats.org/officeDocument/2006/relationships/image" Target="../media/image75.png"/></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xml"/><Relationship Id="rId1" Type="http://schemas.openxmlformats.org/officeDocument/2006/relationships/tags" Target="../tags/tag64.xml"/><Relationship Id="rId4" Type="http://schemas.openxmlformats.org/officeDocument/2006/relationships/image" Target="../media/image76.gif"/></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xml"/><Relationship Id="rId1" Type="http://schemas.openxmlformats.org/officeDocument/2006/relationships/tags" Target="../tags/tag65.xml"/><Relationship Id="rId5" Type="http://schemas.microsoft.com/office/2007/relationships/hdphoto" Target="../media/hdphoto6.wdp"/><Relationship Id="rId4" Type="http://schemas.openxmlformats.org/officeDocument/2006/relationships/image" Target="../media/image77.pn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xml"/><Relationship Id="rId1" Type="http://schemas.openxmlformats.org/officeDocument/2006/relationships/tags" Target="../tags/tag66.xml"/><Relationship Id="rId4" Type="http://schemas.openxmlformats.org/officeDocument/2006/relationships/image" Target="../media/image78.jpe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xml"/><Relationship Id="rId1" Type="http://schemas.openxmlformats.org/officeDocument/2006/relationships/tags" Target="../tags/tag67.xml"/><Relationship Id="rId4" Type="http://schemas.openxmlformats.org/officeDocument/2006/relationships/image" Target="../media/image79.jpe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xml"/><Relationship Id="rId1" Type="http://schemas.openxmlformats.org/officeDocument/2006/relationships/tags" Target="../tags/tag68.xml"/><Relationship Id="rId6" Type="http://schemas.openxmlformats.org/officeDocument/2006/relationships/image" Target="../media/image69.png"/><Relationship Id="rId5" Type="http://schemas.openxmlformats.org/officeDocument/2006/relationships/image" Target="../media/image81.jpeg"/><Relationship Id="rId4" Type="http://schemas.openxmlformats.org/officeDocument/2006/relationships/image" Target="../media/image80.jpe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10.png"/></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xml"/><Relationship Id="rId1" Type="http://schemas.openxmlformats.org/officeDocument/2006/relationships/tags" Target="../tags/tag69.xml"/><Relationship Id="rId5" Type="http://schemas.microsoft.com/office/2007/relationships/hdphoto" Target="../media/hdphoto7.wdp"/><Relationship Id="rId4" Type="http://schemas.openxmlformats.org/officeDocument/2006/relationships/image" Target="../media/image82.png"/></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2.xml"/><Relationship Id="rId1" Type="http://schemas.openxmlformats.org/officeDocument/2006/relationships/tags" Target="../tags/tag70.xml"/><Relationship Id="rId4" Type="http://schemas.openxmlformats.org/officeDocument/2006/relationships/image" Target="../media/image83.jpeg"/></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xml"/><Relationship Id="rId1" Type="http://schemas.openxmlformats.org/officeDocument/2006/relationships/tags" Target="../tags/tag71.xml"/><Relationship Id="rId4" Type="http://schemas.openxmlformats.org/officeDocument/2006/relationships/image" Target="../media/image84.pn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xml"/><Relationship Id="rId1" Type="http://schemas.openxmlformats.org/officeDocument/2006/relationships/tags" Target="../tags/tag72.xml"/><Relationship Id="rId4" Type="http://schemas.openxmlformats.org/officeDocument/2006/relationships/image" Target="../media/image85.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xml"/><Relationship Id="rId1" Type="http://schemas.openxmlformats.org/officeDocument/2006/relationships/tags" Target="../tags/tag73.xml"/><Relationship Id="rId4" Type="http://schemas.openxmlformats.org/officeDocument/2006/relationships/image" Target="../media/image86.pn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xml"/><Relationship Id="rId1" Type="http://schemas.openxmlformats.org/officeDocument/2006/relationships/tags" Target="../tags/tag74.xml"/><Relationship Id="rId4" Type="http://schemas.openxmlformats.org/officeDocument/2006/relationships/image" Target="../media/image87.pn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xml"/><Relationship Id="rId1" Type="http://schemas.openxmlformats.org/officeDocument/2006/relationships/tags" Target="../tags/tag75.xml"/><Relationship Id="rId4" Type="http://schemas.openxmlformats.org/officeDocument/2006/relationships/image" Target="../media/image88.pn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2.xml"/><Relationship Id="rId1" Type="http://schemas.openxmlformats.org/officeDocument/2006/relationships/tags" Target="../tags/tag76.xml"/><Relationship Id="rId4" Type="http://schemas.openxmlformats.org/officeDocument/2006/relationships/image" Target="../media/image89.jp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2.xml"/><Relationship Id="rId1" Type="http://schemas.openxmlformats.org/officeDocument/2006/relationships/tags" Target="../tags/tag77.xml"/><Relationship Id="rId4" Type="http://schemas.openxmlformats.org/officeDocument/2006/relationships/image" Target="../media/image90.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1</a:t>
            </a:r>
            <a:endParaRPr lang="LID4096"/>
          </a:p>
        </p:txBody>
      </p:sp>
    </p:spTree>
    <p:extLst>
      <p:ext uri="{BB962C8B-B14F-4D97-AF65-F5344CB8AC3E}">
        <p14:creationId xmlns:p14="http://schemas.microsoft.com/office/powerpoint/2010/main" val="299230868"/>
      </p:ext>
    </p:extLst>
  </p:cSld>
  <p:clrMapOvr>
    <a:masterClrMapping/>
  </p:clrMapOvr>
  <p:transition advTm="58061">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2:5-8</a:t>
            </a:r>
          </a:p>
        </p:txBody>
      </p:sp>
      <p:sp>
        <p:nvSpPr>
          <p:cNvPr id="4" name="textruta 3">
            <a:extLst>
              <a:ext uri="{FF2B5EF4-FFF2-40B4-BE49-F238E27FC236}">
                <a16:creationId xmlns:a16="http://schemas.microsoft.com/office/drawing/2014/main" id="{2629CE92-29CC-5E81-D4E0-F76E91B6CFFC}"/>
              </a:ext>
            </a:extLst>
          </p:cNvPr>
          <p:cNvSpPr txBox="1"/>
          <p:nvPr/>
        </p:nvSpPr>
        <p:spPr>
          <a:xfrm>
            <a:off x="-2" y="511728"/>
            <a:ext cx="3329128" cy="3677930"/>
          </a:xfrm>
          <a:prstGeom prst="rect">
            <a:avLst/>
          </a:prstGeom>
          <a:noFill/>
        </p:spPr>
        <p:txBody>
          <a:bodyPr wrap="square" lIns="180000">
            <a:spAutoFit/>
          </a:bodyPr>
          <a:lstStyle/>
          <a:p>
            <a:pPr>
              <a:spcBef>
                <a:spcPts val="600"/>
              </a:spcBef>
            </a:pPr>
            <a:r>
              <a:rPr lang="sv-SE" sz="1600" b="1" i="1" dirty="0">
                <a:effectLst/>
                <a:latin typeface="Calibri" panose="020F0502020204030204" pitchFamily="34" charset="0"/>
                <a:ea typeface="Times New Roman" panose="02020603050405020304" pitchFamily="18" charset="0"/>
                <a:cs typeface="Calibri" panose="020F0502020204030204" pitchFamily="34" charset="0"/>
              </a:rPr>
              <a:t>Skapelsen kommer att styras av människan</a:t>
            </a:r>
          </a:p>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 är inte under änglar han har lagt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5</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den kommande världen [Guds rike]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som vi talar om</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På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ett ställe</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effectLst/>
                <a:latin typeface="Calibri" panose="020F0502020204030204" pitchFamily="34" charset="0"/>
                <a:ea typeface="Times New Roman" panose="02020603050405020304" pitchFamily="18" charset="0"/>
                <a:cs typeface="Calibri" panose="020F0502020204030204" pitchFamily="34" charset="0"/>
              </a:rPr>
              <a:t>[Ps 8]</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har någon vittnat: ”Vad är då en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människa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att du tänker på henne, eller en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Människoson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att du tar hand om honom?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En liten tid lät du honom vara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6</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Du gjorde honom lite </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lägre än änglarna, med härlighet och ära krönte du honom, </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och satte honom över dina händers verk </a:t>
            </a:r>
            <a:r>
              <a:rPr lang="sv-SE" sz="1400" dirty="0">
                <a:effectLst/>
                <a:latin typeface="Calibri" panose="020F0502020204030204" pitchFamily="34" charset="0"/>
                <a:ea typeface="Times New Roman" panose="02020603050405020304" pitchFamily="18" charset="0"/>
                <a:cs typeface="Calibri" panose="020F0502020204030204" pitchFamily="34" charset="0"/>
              </a:rPr>
              <a:t>[från Reformationsbibeln]</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7</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Allt</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lade du under hans fötter.”</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När han lade allt under honom utelämnade han inget, allt skulle vara lagt under honom.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Än</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ser vi inte att allt är lagt under honom.</a:t>
            </a:r>
          </a:p>
        </p:txBody>
      </p:sp>
      <p:sp>
        <p:nvSpPr>
          <p:cNvPr id="5" name="textruta 4">
            <a:extLst>
              <a:ext uri="{FF2B5EF4-FFF2-40B4-BE49-F238E27FC236}">
                <a16:creationId xmlns:a16="http://schemas.microsoft.com/office/drawing/2014/main" id="{9632D781-7CF2-36E7-13EA-28C38AFDE74C}"/>
              </a:ext>
            </a:extLst>
          </p:cNvPr>
          <p:cNvSpPr txBox="1"/>
          <p:nvPr/>
        </p:nvSpPr>
        <p:spPr>
          <a:xfrm>
            <a:off x="3329126" y="542164"/>
            <a:ext cx="8753689" cy="3985706"/>
          </a:xfrm>
          <a:prstGeom prst="rect">
            <a:avLst/>
          </a:prstGeom>
          <a:noFill/>
        </p:spPr>
        <p:txBody>
          <a:bodyPr wrap="square" rIns="0">
            <a:spAutoFit/>
          </a:bodyPr>
          <a:lstStyle/>
          <a:p>
            <a:pPr marL="271463" indent="-271463"/>
            <a:r>
              <a:rPr lang="sv-SE" sz="1400" dirty="0"/>
              <a:t>5.	Hebreerbrevet handlar alltså om Gudsriket </a:t>
            </a:r>
            <a:r>
              <a:rPr lang="sv-SE" sz="1400" i="1" u="sng" dirty="0"/>
              <a:t>efter</a:t>
            </a:r>
            <a:r>
              <a:rPr lang="sv-SE" sz="1400" dirty="0"/>
              <a:t> att Jesus kommer tillbaka.</a:t>
            </a:r>
          </a:p>
          <a:p>
            <a:pPr marL="266700" indent="-266700">
              <a:spcBef>
                <a:spcPts val="600"/>
              </a:spcBef>
              <a:buAutoNum type="arabicPeriod" startAt="6"/>
            </a:pPr>
            <a:r>
              <a:rPr lang="sv-SE" sz="1400" dirty="0"/>
              <a:t>Stället gäller både människan och Människosonen:</a:t>
            </a:r>
          </a:p>
          <a:p>
            <a:pPr marL="266700" indent="-266700">
              <a:spcBef>
                <a:spcPts val="300"/>
              </a:spcBef>
            </a:pPr>
            <a:r>
              <a:rPr lang="sv-SE" sz="1400" dirty="0"/>
              <a:t>	Människan är lägre än änglarna och därför blev också Människosonen lägre när Han blev människa: </a:t>
            </a:r>
            <a:br>
              <a:rPr lang="sv-SE" sz="1400" dirty="0"/>
            </a:br>
            <a:r>
              <a:rPr lang="sv-SE" sz="1400" dirty="0">
                <a:solidFill>
                  <a:srgbClr val="C00000"/>
                </a:solidFill>
              </a:rPr>
              <a:t>Han var till i Guds gestalt men räknade inte jämlikheten med Gud som segerbyte, utan utgav sig själv och tog en tjänares gestalt och blev människan lik. </a:t>
            </a:r>
            <a:r>
              <a:rPr lang="sv-SE" sz="1400" dirty="0"/>
              <a:t>(Fil 2:6-7)</a:t>
            </a:r>
          </a:p>
          <a:p>
            <a:pPr marL="266700" indent="-266700">
              <a:spcBef>
                <a:spcPts val="300"/>
              </a:spcBef>
            </a:pPr>
            <a:r>
              <a:rPr lang="sv-SE" sz="1400" dirty="0"/>
              <a:t>	Människan skulle från början styra över Guds skapelse: </a:t>
            </a:r>
            <a:r>
              <a:rPr lang="sv-SE" sz="1400" dirty="0">
                <a:solidFill>
                  <a:srgbClr val="C00000"/>
                </a:solidFill>
              </a:rPr>
              <a:t>Var fruktsamma och föröka er, uppfyll jorden och </a:t>
            </a:r>
            <a:br>
              <a:rPr lang="sv-SE" sz="1400" dirty="0">
                <a:solidFill>
                  <a:srgbClr val="C00000"/>
                </a:solidFill>
              </a:rPr>
            </a:br>
            <a:r>
              <a:rPr lang="sv-SE" sz="1400" i="1" u="sng" dirty="0">
                <a:solidFill>
                  <a:srgbClr val="C00000"/>
                </a:solidFill>
              </a:rPr>
              <a:t>lägg den under er</a:t>
            </a:r>
            <a:r>
              <a:rPr lang="sv-SE" sz="1400" dirty="0">
                <a:solidFill>
                  <a:srgbClr val="C00000"/>
                </a:solidFill>
              </a:rPr>
              <a:t>. </a:t>
            </a:r>
            <a:r>
              <a:rPr lang="sv-SE" sz="1400" i="1" u="sng" dirty="0">
                <a:solidFill>
                  <a:srgbClr val="C00000"/>
                </a:solidFill>
              </a:rPr>
              <a:t>Råd över</a:t>
            </a:r>
            <a:r>
              <a:rPr lang="sv-SE" sz="1400" dirty="0">
                <a:solidFill>
                  <a:srgbClr val="C00000"/>
                </a:solidFill>
              </a:rPr>
              <a:t> havets fiskar, himlens fåglar och alla djur som rör sig på jorden.</a:t>
            </a:r>
            <a:r>
              <a:rPr lang="sv-SE" sz="1400" dirty="0"/>
              <a:t> (1 Mos 1:28) </a:t>
            </a:r>
            <a:br>
              <a:rPr lang="sv-SE" sz="1400" dirty="0"/>
            </a:br>
            <a:r>
              <a:rPr lang="sv-SE" sz="1400" dirty="0"/>
              <a:t>Genom syndafallet stal djävulen det mandatet, men Människosonen representerar människan och tar tillbaka mandatet. Då får Människosonen (och således människan) tillbaka ”härlighet och ära”.</a:t>
            </a:r>
          </a:p>
          <a:p>
            <a:pPr marL="266700" indent="-266700">
              <a:spcBef>
                <a:spcPts val="600"/>
              </a:spcBef>
            </a:pPr>
            <a:r>
              <a:rPr lang="sv-SE" sz="1400" b="1" dirty="0">
                <a:solidFill>
                  <a:srgbClr val="00B050"/>
                </a:solidFill>
              </a:rPr>
              <a:t>7.</a:t>
            </a:r>
            <a:r>
              <a:rPr lang="sv-SE" sz="1400" dirty="0"/>
              <a:t>	Jesus styrmandat utvecklas enligt:</a:t>
            </a:r>
          </a:p>
          <a:p>
            <a:pPr marL="444500" lvl="1" indent="-177800">
              <a:buFont typeface="Symbol" panose="05050102010706020507" pitchFamily="18" charset="2"/>
              <a:buChar char=""/>
            </a:pPr>
            <a:r>
              <a:rPr lang="sv-SE" sz="1400" dirty="0">
                <a:ea typeface="Times New Roman" panose="02020603050405020304" pitchFamily="18" charset="0"/>
                <a:cs typeface="Calibri" panose="020F0502020204030204" pitchFamily="34" charset="0"/>
              </a:rPr>
              <a:t>Himmelsfärden: </a:t>
            </a:r>
            <a:r>
              <a:rPr lang="sv-SE" sz="1400" dirty="0">
                <a:solidFill>
                  <a:srgbClr val="C00000"/>
                </a:solidFill>
                <a:ea typeface="Times New Roman" panose="02020603050405020304" pitchFamily="18" charset="0"/>
                <a:cs typeface="Calibri" panose="020F0502020204030204" pitchFamily="34" charset="0"/>
              </a:rPr>
              <a:t>Sätt dig på min högra sida </a:t>
            </a:r>
            <a:r>
              <a:rPr lang="sv-SE" sz="1400" b="1" i="1" dirty="0">
                <a:solidFill>
                  <a:srgbClr val="C00000"/>
                </a:solidFill>
                <a:ea typeface="Times New Roman" panose="02020603050405020304" pitchFamily="18" charset="0"/>
                <a:cs typeface="Calibri" panose="020F0502020204030204" pitchFamily="34" charset="0"/>
              </a:rPr>
              <a:t>tills</a:t>
            </a:r>
            <a:r>
              <a:rPr lang="sv-SE" sz="1400" dirty="0">
                <a:solidFill>
                  <a:srgbClr val="C00000"/>
                </a:solidFill>
                <a:ea typeface="Times New Roman" panose="02020603050405020304" pitchFamily="18" charset="0"/>
                <a:cs typeface="Calibri" panose="020F0502020204030204" pitchFamily="34" charset="0"/>
              </a:rPr>
              <a:t> jag lagt dina </a:t>
            </a:r>
            <a:r>
              <a:rPr lang="sv-SE" sz="1400" dirty="0">
                <a:solidFill>
                  <a:srgbClr val="0070C0"/>
                </a:solidFill>
                <a:ea typeface="Times New Roman" panose="02020603050405020304" pitchFamily="18" charset="0"/>
                <a:cs typeface="Calibri" panose="020F0502020204030204" pitchFamily="34" charset="0"/>
              </a:rPr>
              <a:t>fiender </a:t>
            </a:r>
            <a:r>
              <a:rPr lang="sv-SE" sz="1400" dirty="0">
                <a:solidFill>
                  <a:srgbClr val="C00000"/>
                </a:solidFill>
                <a:ea typeface="Times New Roman" panose="02020603050405020304" pitchFamily="18" charset="0"/>
                <a:cs typeface="Calibri" panose="020F0502020204030204" pitchFamily="34" charset="0"/>
              </a:rPr>
              <a:t>som en pall under dina fötter. </a:t>
            </a:r>
            <a:r>
              <a:rPr lang="sv-SE" sz="1400" dirty="0">
                <a:ea typeface="Times New Roman" panose="02020603050405020304" pitchFamily="18" charset="0"/>
                <a:cs typeface="Calibri" panose="020F0502020204030204" pitchFamily="34" charset="0"/>
              </a:rPr>
              <a:t>(Ps 110:1)</a:t>
            </a:r>
          </a:p>
          <a:p>
            <a:pPr marL="444500" lvl="1" indent="-177800">
              <a:buFont typeface="Symbol" panose="05050102010706020507" pitchFamily="18" charset="2"/>
              <a:buChar char=""/>
            </a:pPr>
            <a:r>
              <a:rPr lang="sv-SE" sz="1400" dirty="0">
                <a:ea typeface="Times New Roman" panose="02020603050405020304" pitchFamily="18" charset="0"/>
                <a:cs typeface="Calibri" panose="020F0502020204030204" pitchFamily="34" charset="0"/>
              </a:rPr>
              <a:t>Idag: </a:t>
            </a:r>
            <a:r>
              <a:rPr lang="sv-SE" sz="1400" dirty="0">
                <a:solidFill>
                  <a:srgbClr val="C00000"/>
                </a:solidFill>
                <a:ea typeface="Times New Roman" panose="02020603050405020304" pitchFamily="18" charset="0"/>
                <a:cs typeface="Calibri" panose="020F0502020204030204" pitchFamily="34" charset="0"/>
              </a:rPr>
              <a:t>Jesus… väntar </a:t>
            </a:r>
            <a:r>
              <a:rPr lang="sv-SE" sz="1400" b="1" i="1" dirty="0">
                <a:solidFill>
                  <a:srgbClr val="C00000"/>
                </a:solidFill>
                <a:ea typeface="Times New Roman" panose="02020603050405020304" pitchFamily="18" charset="0"/>
                <a:cs typeface="Calibri" panose="020F0502020204030204" pitchFamily="34" charset="0"/>
              </a:rPr>
              <a:t>nu</a:t>
            </a:r>
            <a:r>
              <a:rPr lang="sv-SE" sz="1400" dirty="0">
                <a:solidFill>
                  <a:srgbClr val="C00000"/>
                </a:solidFill>
                <a:ea typeface="Times New Roman" panose="02020603050405020304" pitchFamily="18" charset="0"/>
                <a:cs typeface="Calibri" panose="020F0502020204030204" pitchFamily="34" charset="0"/>
              </a:rPr>
              <a:t> på att hans </a:t>
            </a:r>
            <a:r>
              <a:rPr lang="sv-SE" sz="1400" dirty="0">
                <a:solidFill>
                  <a:srgbClr val="0070C0"/>
                </a:solidFill>
                <a:ea typeface="Times New Roman" panose="02020603050405020304" pitchFamily="18" charset="0"/>
                <a:cs typeface="Calibri" panose="020F0502020204030204" pitchFamily="34" charset="0"/>
              </a:rPr>
              <a:t>fiender</a:t>
            </a:r>
            <a:r>
              <a:rPr lang="sv-SE" sz="1400" dirty="0">
                <a:solidFill>
                  <a:srgbClr val="C00000"/>
                </a:solidFill>
                <a:ea typeface="Times New Roman" panose="02020603050405020304" pitchFamily="18" charset="0"/>
                <a:cs typeface="Calibri" panose="020F0502020204030204" pitchFamily="34" charset="0"/>
              </a:rPr>
              <a:t> ska läggas som en pall under hans fötter. </a:t>
            </a:r>
            <a:r>
              <a:rPr lang="sv-SE" sz="1400" dirty="0">
                <a:ea typeface="Times New Roman" panose="02020603050405020304" pitchFamily="18" charset="0"/>
                <a:cs typeface="Calibri" panose="020F0502020204030204" pitchFamily="34" charset="0"/>
              </a:rPr>
              <a:t>(Hebr 10:12-13)</a:t>
            </a:r>
            <a:br>
              <a:rPr lang="sv-SE" sz="1400" dirty="0">
                <a:ea typeface="Times New Roman" panose="02020603050405020304" pitchFamily="18" charset="0"/>
                <a:cs typeface="Calibri" panose="020F0502020204030204" pitchFamily="34" charset="0"/>
              </a:rPr>
            </a:br>
            <a:r>
              <a:rPr lang="sv-SE" sz="1400" dirty="0">
                <a:ea typeface="Times New Roman" panose="02020603050405020304" pitchFamily="18" charset="0"/>
                <a:cs typeface="Calibri" panose="020F0502020204030204" pitchFamily="34" charset="0"/>
              </a:rPr>
              <a:t>Styr bara över kristna: </a:t>
            </a:r>
            <a:r>
              <a:rPr lang="sv-SE" sz="1400" dirty="0">
                <a:solidFill>
                  <a:srgbClr val="C00000"/>
                </a:solidFill>
                <a:ea typeface="Times New Roman" panose="02020603050405020304" pitchFamily="18" charset="0"/>
                <a:cs typeface="Calibri" panose="020F0502020204030204" pitchFamily="34" charset="0"/>
              </a:rPr>
              <a:t>Honom som är huvud över allting gav han </a:t>
            </a:r>
            <a:r>
              <a:rPr lang="sv-SE" sz="1400" i="1" u="sng" dirty="0">
                <a:solidFill>
                  <a:srgbClr val="C00000"/>
                </a:solidFill>
                <a:ea typeface="Times New Roman" panose="02020603050405020304" pitchFamily="18" charset="0"/>
                <a:cs typeface="Calibri" panose="020F0502020204030204" pitchFamily="34" charset="0"/>
              </a:rPr>
              <a:t>till församlingen</a:t>
            </a:r>
            <a:r>
              <a:rPr lang="sv-SE" sz="1400" dirty="0">
                <a:solidFill>
                  <a:srgbClr val="C00000"/>
                </a:solidFill>
                <a:ea typeface="Times New Roman" panose="02020603050405020304" pitchFamily="18" charset="0"/>
                <a:cs typeface="Calibri" panose="020F0502020204030204" pitchFamily="34" charset="0"/>
              </a:rPr>
              <a:t>. </a:t>
            </a:r>
            <a:r>
              <a:rPr lang="sv-SE" sz="1400" dirty="0">
                <a:ea typeface="Times New Roman" panose="02020603050405020304" pitchFamily="18" charset="0"/>
                <a:cs typeface="Calibri" panose="020F0502020204030204" pitchFamily="34" charset="0"/>
              </a:rPr>
              <a:t>(Ef 1:22)</a:t>
            </a:r>
          </a:p>
          <a:p>
            <a:pPr marL="444500" lvl="1" indent="-177800">
              <a:buFont typeface="Symbol" panose="05050102010706020507" pitchFamily="18" charset="2"/>
              <a:buChar char=""/>
            </a:pPr>
            <a:r>
              <a:rPr lang="sv-SE" sz="1400" dirty="0">
                <a:ea typeface="Times New Roman" panose="02020603050405020304" pitchFamily="18" charset="0"/>
                <a:cs typeface="Calibri" panose="020F0502020204030204" pitchFamily="34" charset="0"/>
              </a:rPr>
              <a:t>Under Guds rike: </a:t>
            </a:r>
            <a:r>
              <a:rPr lang="sv-SE" sz="1400" dirty="0">
                <a:solidFill>
                  <a:srgbClr val="C00000"/>
                </a:solidFill>
                <a:ea typeface="Times New Roman" panose="02020603050405020304" pitchFamily="18" charset="0"/>
                <a:cs typeface="Calibri" panose="020F0502020204030204" pitchFamily="34" charset="0"/>
              </a:rPr>
              <a:t>Han måste regera </a:t>
            </a:r>
            <a:r>
              <a:rPr lang="sv-SE" sz="1400" b="1" i="1" dirty="0">
                <a:solidFill>
                  <a:srgbClr val="C00000"/>
                </a:solidFill>
                <a:ea typeface="Times New Roman" panose="02020603050405020304" pitchFamily="18" charset="0"/>
                <a:cs typeface="Calibri" panose="020F0502020204030204" pitchFamily="34" charset="0"/>
              </a:rPr>
              <a:t>tills</a:t>
            </a:r>
            <a:r>
              <a:rPr lang="sv-SE" sz="1400" dirty="0">
                <a:solidFill>
                  <a:srgbClr val="C00000"/>
                </a:solidFill>
                <a:ea typeface="Times New Roman" panose="02020603050405020304" pitchFamily="18" charset="0"/>
                <a:cs typeface="Calibri" panose="020F0502020204030204" pitchFamily="34" charset="0"/>
              </a:rPr>
              <a:t> han har lagt </a:t>
            </a:r>
            <a:r>
              <a:rPr lang="sv-SE" sz="1400" i="1" u="sng" dirty="0">
                <a:solidFill>
                  <a:srgbClr val="0070C0"/>
                </a:solidFill>
                <a:ea typeface="Times New Roman" panose="02020603050405020304" pitchFamily="18" charset="0"/>
                <a:cs typeface="Calibri" panose="020F0502020204030204" pitchFamily="34" charset="0"/>
              </a:rPr>
              <a:t>alla</a:t>
            </a:r>
            <a:r>
              <a:rPr lang="sv-SE" sz="1400" dirty="0">
                <a:solidFill>
                  <a:srgbClr val="0070C0"/>
                </a:solidFill>
                <a:ea typeface="Times New Roman" panose="02020603050405020304" pitchFamily="18" charset="0"/>
                <a:cs typeface="Calibri" panose="020F0502020204030204" pitchFamily="34" charset="0"/>
              </a:rPr>
              <a:t> fiender</a:t>
            </a:r>
            <a:r>
              <a:rPr lang="sv-SE" sz="1400" dirty="0">
                <a:solidFill>
                  <a:srgbClr val="C00000"/>
                </a:solidFill>
                <a:ea typeface="Times New Roman" panose="02020603050405020304" pitchFamily="18" charset="0"/>
                <a:cs typeface="Calibri" panose="020F0502020204030204" pitchFamily="34" charset="0"/>
              </a:rPr>
              <a:t> under sina fötter. </a:t>
            </a:r>
            <a:r>
              <a:rPr lang="sv-SE" sz="1400" dirty="0">
                <a:ea typeface="Times New Roman" panose="02020603050405020304" pitchFamily="18" charset="0"/>
                <a:cs typeface="Calibri" panose="020F0502020204030204" pitchFamily="34" charset="0"/>
              </a:rPr>
              <a:t>(1 Kor 15:25)</a:t>
            </a:r>
          </a:p>
          <a:p>
            <a:pPr marL="444500" lvl="1" indent="-177800">
              <a:buFont typeface="Symbol" panose="05050102010706020507" pitchFamily="18" charset="2"/>
              <a:buChar char=""/>
            </a:pPr>
            <a:r>
              <a:rPr lang="sv-SE" sz="1400" dirty="0">
                <a:ea typeface="Times New Roman" panose="02020603050405020304" pitchFamily="18" charset="0"/>
                <a:cs typeface="Calibri" panose="020F0502020204030204" pitchFamily="34" charset="0"/>
              </a:rPr>
              <a:t>Efter Guds rike: </a:t>
            </a:r>
            <a:r>
              <a:rPr lang="sv-SE" sz="1400" dirty="0">
                <a:solidFill>
                  <a:srgbClr val="C00000"/>
                </a:solidFill>
                <a:ea typeface="Times New Roman" panose="02020603050405020304" pitchFamily="18" charset="0"/>
                <a:cs typeface="Calibri" panose="020F0502020204030204" pitchFamily="34" charset="0"/>
              </a:rPr>
              <a:t>Sedan kommer slutet, när han överlämnar riket åt Gud Fadern </a:t>
            </a:r>
            <a:r>
              <a:rPr lang="sv-SE" sz="1400" b="1" i="1" dirty="0">
                <a:solidFill>
                  <a:srgbClr val="C00000"/>
                </a:solidFill>
                <a:ea typeface="Times New Roman" panose="02020603050405020304" pitchFamily="18" charset="0"/>
                <a:cs typeface="Calibri" panose="020F0502020204030204" pitchFamily="34" charset="0"/>
              </a:rPr>
              <a:t>sedan</a:t>
            </a:r>
            <a:r>
              <a:rPr lang="sv-SE" sz="1400" dirty="0">
                <a:solidFill>
                  <a:srgbClr val="C00000"/>
                </a:solidFill>
                <a:ea typeface="Times New Roman" panose="02020603050405020304" pitchFamily="18" charset="0"/>
                <a:cs typeface="Calibri" panose="020F0502020204030204" pitchFamily="34" charset="0"/>
              </a:rPr>
              <a:t> han gjort slut på varje välde, varje makt och kraft... Som den </a:t>
            </a:r>
            <a:r>
              <a:rPr lang="sv-SE" sz="1400" i="1" u="sng" dirty="0">
                <a:solidFill>
                  <a:srgbClr val="0070C0"/>
                </a:solidFill>
                <a:ea typeface="Times New Roman" panose="02020603050405020304" pitchFamily="18" charset="0"/>
                <a:cs typeface="Calibri" panose="020F0502020204030204" pitchFamily="34" charset="0"/>
              </a:rPr>
              <a:t>sista</a:t>
            </a:r>
            <a:r>
              <a:rPr lang="sv-SE" sz="1400" dirty="0">
                <a:solidFill>
                  <a:srgbClr val="0070C0"/>
                </a:solidFill>
                <a:ea typeface="Times New Roman" panose="02020603050405020304" pitchFamily="18" charset="0"/>
                <a:cs typeface="Calibri" panose="020F0502020204030204" pitchFamily="34" charset="0"/>
              </a:rPr>
              <a:t> fienden </a:t>
            </a:r>
            <a:r>
              <a:rPr lang="sv-SE" sz="1400" dirty="0">
                <a:solidFill>
                  <a:srgbClr val="C00000"/>
                </a:solidFill>
                <a:ea typeface="Times New Roman" panose="02020603050405020304" pitchFamily="18" charset="0"/>
                <a:cs typeface="Calibri" panose="020F0502020204030204" pitchFamily="34" charset="0"/>
              </a:rPr>
              <a:t>berövas döden sin makt… Och </a:t>
            </a:r>
            <a:r>
              <a:rPr lang="sv-SE" sz="1400" b="1" i="1" dirty="0">
                <a:solidFill>
                  <a:srgbClr val="C00000"/>
                </a:solidFill>
                <a:ea typeface="Times New Roman" panose="02020603050405020304" pitchFamily="18" charset="0"/>
                <a:cs typeface="Calibri" panose="020F0502020204030204" pitchFamily="34" charset="0"/>
              </a:rPr>
              <a:t>när</a:t>
            </a:r>
            <a:r>
              <a:rPr lang="sv-SE" sz="1400" dirty="0">
                <a:solidFill>
                  <a:srgbClr val="C00000"/>
                </a:solidFill>
                <a:ea typeface="Times New Roman" panose="02020603050405020304" pitchFamily="18" charset="0"/>
                <a:cs typeface="Calibri" panose="020F0502020204030204" pitchFamily="34" charset="0"/>
              </a:rPr>
              <a:t> </a:t>
            </a:r>
            <a:r>
              <a:rPr lang="sv-SE" sz="1400" dirty="0">
                <a:solidFill>
                  <a:srgbClr val="0070C0"/>
                </a:solidFill>
                <a:ea typeface="Times New Roman" panose="02020603050405020304" pitchFamily="18" charset="0"/>
                <a:cs typeface="Calibri" panose="020F0502020204030204" pitchFamily="34" charset="0"/>
              </a:rPr>
              <a:t>allt</a:t>
            </a:r>
            <a:r>
              <a:rPr lang="sv-SE" sz="1400" dirty="0">
                <a:solidFill>
                  <a:srgbClr val="C00000"/>
                </a:solidFill>
                <a:ea typeface="Times New Roman" panose="02020603050405020304" pitchFamily="18" charset="0"/>
                <a:cs typeface="Calibri" panose="020F0502020204030204" pitchFamily="34" charset="0"/>
              </a:rPr>
              <a:t> blivit lagt under honom, </a:t>
            </a:r>
            <a:r>
              <a:rPr lang="sv-SE" sz="1400" b="1" i="1" dirty="0">
                <a:solidFill>
                  <a:srgbClr val="C00000"/>
                </a:solidFill>
                <a:ea typeface="Times New Roman" panose="02020603050405020304" pitchFamily="18" charset="0"/>
                <a:cs typeface="Calibri" panose="020F0502020204030204" pitchFamily="34" charset="0"/>
              </a:rPr>
              <a:t>då</a:t>
            </a:r>
            <a:r>
              <a:rPr lang="sv-SE" sz="1400" dirty="0">
                <a:solidFill>
                  <a:srgbClr val="C00000"/>
                </a:solidFill>
                <a:ea typeface="Times New Roman" panose="02020603050405020304" pitchFamily="18" charset="0"/>
                <a:cs typeface="Calibri" panose="020F0502020204030204" pitchFamily="34" charset="0"/>
              </a:rPr>
              <a:t> ska Sonen </a:t>
            </a:r>
            <a:r>
              <a:rPr lang="sv-SE" sz="1400" i="1" u="sng" dirty="0">
                <a:solidFill>
                  <a:srgbClr val="C00000"/>
                </a:solidFill>
                <a:ea typeface="Times New Roman" panose="02020603050405020304" pitchFamily="18" charset="0"/>
                <a:cs typeface="Calibri" panose="020F0502020204030204" pitchFamily="34" charset="0"/>
              </a:rPr>
              <a:t>själv underordna sig</a:t>
            </a:r>
            <a:r>
              <a:rPr lang="sv-SE" sz="1400" dirty="0">
                <a:solidFill>
                  <a:srgbClr val="C00000"/>
                </a:solidFill>
                <a:ea typeface="Times New Roman" panose="02020603050405020304" pitchFamily="18" charset="0"/>
                <a:cs typeface="Calibri" panose="020F0502020204030204" pitchFamily="34" charset="0"/>
              </a:rPr>
              <a:t> den som har lagt allt under honom, så att Gud blir allt i alla. </a:t>
            </a:r>
            <a:r>
              <a:rPr lang="sv-SE" sz="1400" dirty="0">
                <a:ea typeface="Times New Roman" panose="02020603050405020304" pitchFamily="18" charset="0"/>
                <a:cs typeface="Calibri" panose="020F0502020204030204" pitchFamily="34" charset="0"/>
              </a:rPr>
              <a:t>(1 Kor 15:24,28)</a:t>
            </a:r>
          </a:p>
        </p:txBody>
      </p:sp>
      <mc:AlternateContent xmlns:mc="http://schemas.openxmlformats.org/markup-compatibility/2006" xmlns:p14="http://schemas.microsoft.com/office/powerpoint/2010/main">
        <mc:Choice Requires="p14">
          <p:contentPart p14:bwMode="auto" r:id="rId4">
            <p14:nvContentPartPr>
              <p14:cNvPr id="15" name="Pennanteckning 14">
                <a:extLst>
                  <a:ext uri="{FF2B5EF4-FFF2-40B4-BE49-F238E27FC236}">
                    <a16:creationId xmlns:a16="http://schemas.microsoft.com/office/drawing/2014/main" id="{CB48B022-D33C-12EF-925D-96583BC2FABC}"/>
                  </a:ext>
                </a:extLst>
              </p14:cNvPr>
              <p14:cNvContentPartPr/>
              <p14:nvPr/>
            </p14:nvContentPartPr>
            <p14:xfrm>
              <a:off x="9317679" y="-843569"/>
              <a:ext cx="54720" cy="36720"/>
            </p14:xfrm>
          </p:contentPart>
        </mc:Choice>
        <mc:Fallback xmlns="">
          <p:pic>
            <p:nvPicPr>
              <p:cNvPr id="15" name="Pennanteckning 14">
                <a:extLst>
                  <a:ext uri="{FF2B5EF4-FFF2-40B4-BE49-F238E27FC236}">
                    <a16:creationId xmlns:a16="http://schemas.microsoft.com/office/drawing/2014/main" id="{CB48B022-D33C-12EF-925D-96583BC2FABC}"/>
                  </a:ext>
                </a:extLst>
              </p:cNvPr>
              <p:cNvPicPr/>
              <p:nvPr/>
            </p:nvPicPr>
            <p:blipFill>
              <a:blip r:embed="rId19"/>
              <a:stretch>
                <a:fillRect/>
              </a:stretch>
            </p:blipFill>
            <p:spPr>
              <a:xfrm>
                <a:off x="9309039" y="-852569"/>
                <a:ext cx="72360" cy="54360"/>
              </a:xfrm>
              <a:prstGeom prst="rect">
                <a:avLst/>
              </a:prstGeom>
            </p:spPr>
          </p:pic>
        </mc:Fallback>
      </mc:AlternateContent>
      <p:sp>
        <p:nvSpPr>
          <p:cNvPr id="6" name="Rektangel 5">
            <a:extLst>
              <a:ext uri="{FF2B5EF4-FFF2-40B4-BE49-F238E27FC236}">
                <a16:creationId xmlns:a16="http://schemas.microsoft.com/office/drawing/2014/main" id="{73009E8E-7B2F-7CD8-0B95-B7C30D76DE0A}"/>
              </a:ext>
            </a:extLst>
          </p:cNvPr>
          <p:cNvSpPr/>
          <p:nvPr/>
        </p:nvSpPr>
        <p:spPr>
          <a:xfrm>
            <a:off x="997758" y="4585687"/>
            <a:ext cx="1620000" cy="2099870"/>
          </a:xfrm>
          <a:prstGeom prst="rect">
            <a:avLst/>
          </a:prstGeom>
          <a:solidFill>
            <a:srgbClr val="FFEB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sv-SE" sz="2000" b="1" dirty="0">
                <a:solidFill>
                  <a:schemeClr val="accent5">
                    <a:lumMod val="75000"/>
                  </a:schemeClr>
                </a:solidFill>
              </a:rPr>
              <a:t>Jesu</a:t>
            </a:r>
            <a:br>
              <a:rPr lang="sv-SE" sz="2000" b="1" dirty="0">
                <a:solidFill>
                  <a:schemeClr val="accent5">
                    <a:lumMod val="75000"/>
                  </a:schemeClr>
                </a:solidFill>
              </a:rPr>
            </a:br>
            <a:r>
              <a:rPr lang="sv-SE" sz="2000" b="1" dirty="0">
                <a:solidFill>
                  <a:schemeClr val="accent5">
                    <a:lumMod val="75000"/>
                  </a:schemeClr>
                </a:solidFill>
              </a:rPr>
              <a:t>himmelsfärd</a:t>
            </a:r>
            <a:endParaRPr lang="sv-SE" dirty="0">
              <a:solidFill>
                <a:schemeClr val="tx1"/>
              </a:solidFill>
            </a:endParaRPr>
          </a:p>
        </p:txBody>
      </p:sp>
      <p:sp>
        <p:nvSpPr>
          <p:cNvPr id="7" name="Rektangel 6">
            <a:extLst>
              <a:ext uri="{FF2B5EF4-FFF2-40B4-BE49-F238E27FC236}">
                <a16:creationId xmlns:a16="http://schemas.microsoft.com/office/drawing/2014/main" id="{75304BBD-84B4-C999-749F-E13622237BD6}"/>
              </a:ext>
            </a:extLst>
          </p:cNvPr>
          <p:cNvSpPr/>
          <p:nvPr/>
        </p:nvSpPr>
        <p:spPr>
          <a:xfrm>
            <a:off x="2678391" y="4585687"/>
            <a:ext cx="1620000" cy="2099870"/>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sv-SE" sz="2000" b="1" dirty="0">
                <a:solidFill>
                  <a:schemeClr val="tx1"/>
                </a:solidFill>
              </a:rPr>
              <a:t>Nya</a:t>
            </a:r>
            <a:br>
              <a:rPr lang="sv-SE" sz="2000" b="1" dirty="0">
                <a:solidFill>
                  <a:schemeClr val="tx1"/>
                </a:solidFill>
              </a:rPr>
            </a:br>
            <a:r>
              <a:rPr lang="sv-SE" sz="2000" b="1" dirty="0">
                <a:solidFill>
                  <a:schemeClr val="tx1"/>
                </a:solidFill>
              </a:rPr>
              <a:t>förbundet</a:t>
            </a:r>
          </a:p>
        </p:txBody>
      </p:sp>
      <p:sp>
        <p:nvSpPr>
          <p:cNvPr id="8" name="Rektangel 7">
            <a:extLst>
              <a:ext uri="{FF2B5EF4-FFF2-40B4-BE49-F238E27FC236}">
                <a16:creationId xmlns:a16="http://schemas.microsoft.com/office/drawing/2014/main" id="{E632F356-40B5-E786-AF58-88962F0129A4}"/>
              </a:ext>
            </a:extLst>
          </p:cNvPr>
          <p:cNvSpPr/>
          <p:nvPr/>
        </p:nvSpPr>
        <p:spPr>
          <a:xfrm>
            <a:off x="4359024" y="4585687"/>
            <a:ext cx="1620000" cy="2099870"/>
          </a:xfrm>
          <a:prstGeom prst="rect">
            <a:avLst/>
          </a:prstGeom>
          <a:solidFill>
            <a:srgbClr val="FFEB9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r>
              <a:rPr lang="sv-SE" sz="2000" b="1" dirty="0">
                <a:solidFill>
                  <a:schemeClr val="accent5">
                    <a:lumMod val="75000"/>
                  </a:schemeClr>
                </a:solidFill>
              </a:rPr>
              <a:t>Jesu</a:t>
            </a:r>
            <a:br>
              <a:rPr lang="sv-SE" sz="2000" b="1" dirty="0">
                <a:solidFill>
                  <a:schemeClr val="accent5">
                    <a:lumMod val="75000"/>
                  </a:schemeClr>
                </a:solidFill>
              </a:rPr>
            </a:br>
            <a:r>
              <a:rPr lang="sv-SE" sz="2000" b="1" dirty="0">
                <a:solidFill>
                  <a:schemeClr val="accent5">
                    <a:lumMod val="75000"/>
                  </a:schemeClr>
                </a:solidFill>
              </a:rPr>
              <a:t>återkomst</a:t>
            </a:r>
          </a:p>
        </p:txBody>
      </p:sp>
      <p:sp>
        <p:nvSpPr>
          <p:cNvPr id="9" name="Rektangel 8">
            <a:extLst>
              <a:ext uri="{FF2B5EF4-FFF2-40B4-BE49-F238E27FC236}">
                <a16:creationId xmlns:a16="http://schemas.microsoft.com/office/drawing/2014/main" id="{FA047FF9-6174-5143-F219-00D712278F28}"/>
              </a:ext>
            </a:extLst>
          </p:cNvPr>
          <p:cNvSpPr/>
          <p:nvPr/>
        </p:nvSpPr>
        <p:spPr>
          <a:xfrm>
            <a:off x="6039657" y="4585687"/>
            <a:ext cx="1620000" cy="2099870"/>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sv-SE" sz="2000" b="1" dirty="0">
                <a:solidFill>
                  <a:schemeClr val="tx1"/>
                </a:solidFill>
              </a:rPr>
              <a:t>Guds rike</a:t>
            </a:r>
          </a:p>
        </p:txBody>
      </p:sp>
      <p:sp>
        <p:nvSpPr>
          <p:cNvPr id="10" name="Rektangel 9">
            <a:extLst>
              <a:ext uri="{FF2B5EF4-FFF2-40B4-BE49-F238E27FC236}">
                <a16:creationId xmlns:a16="http://schemas.microsoft.com/office/drawing/2014/main" id="{792DE3DA-6BAC-E2D0-AB67-8D9E62D349DC}"/>
              </a:ext>
            </a:extLst>
          </p:cNvPr>
          <p:cNvSpPr/>
          <p:nvPr/>
        </p:nvSpPr>
        <p:spPr>
          <a:xfrm>
            <a:off x="7720290" y="4585687"/>
            <a:ext cx="1620000" cy="2099870"/>
          </a:xfrm>
          <a:prstGeom prst="rect">
            <a:avLst/>
          </a:prstGeom>
          <a:solidFill>
            <a:srgbClr val="FFEB9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r>
              <a:rPr lang="sv-SE" sz="2000" b="1" dirty="0">
                <a:solidFill>
                  <a:schemeClr val="accent5">
                    <a:lumMod val="75000"/>
                  </a:schemeClr>
                </a:solidFill>
              </a:rPr>
              <a:t>Yttersta</a:t>
            </a:r>
            <a:br>
              <a:rPr lang="sv-SE" sz="2000" b="1" dirty="0">
                <a:solidFill>
                  <a:schemeClr val="accent5">
                    <a:lumMod val="75000"/>
                  </a:schemeClr>
                </a:solidFill>
              </a:rPr>
            </a:br>
            <a:r>
              <a:rPr lang="sv-SE" sz="2000" b="1" dirty="0">
                <a:solidFill>
                  <a:schemeClr val="accent5">
                    <a:lumMod val="75000"/>
                  </a:schemeClr>
                </a:solidFill>
              </a:rPr>
              <a:t>domen</a:t>
            </a:r>
          </a:p>
        </p:txBody>
      </p:sp>
      <p:sp>
        <p:nvSpPr>
          <p:cNvPr id="11" name="Rektangel 10">
            <a:extLst>
              <a:ext uri="{FF2B5EF4-FFF2-40B4-BE49-F238E27FC236}">
                <a16:creationId xmlns:a16="http://schemas.microsoft.com/office/drawing/2014/main" id="{C96CE84A-4372-E9D5-C771-DC1BAA6C7A20}"/>
              </a:ext>
            </a:extLst>
          </p:cNvPr>
          <p:cNvSpPr/>
          <p:nvPr/>
        </p:nvSpPr>
        <p:spPr>
          <a:xfrm>
            <a:off x="9400925" y="4585687"/>
            <a:ext cx="1620000" cy="2099870"/>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sv-SE" sz="2000" b="1" dirty="0">
                <a:solidFill>
                  <a:schemeClr val="tx1"/>
                </a:solidFill>
              </a:rPr>
              <a:t>Evigheten</a:t>
            </a:r>
          </a:p>
        </p:txBody>
      </p:sp>
      <p:sp>
        <p:nvSpPr>
          <p:cNvPr id="12" name="Rektangel 11">
            <a:extLst>
              <a:ext uri="{FF2B5EF4-FFF2-40B4-BE49-F238E27FC236}">
                <a16:creationId xmlns:a16="http://schemas.microsoft.com/office/drawing/2014/main" id="{4429FD88-8E83-286C-7D06-64D23B5B0ABD}"/>
              </a:ext>
            </a:extLst>
          </p:cNvPr>
          <p:cNvSpPr/>
          <p:nvPr/>
        </p:nvSpPr>
        <p:spPr>
          <a:xfrm>
            <a:off x="6046736" y="5294151"/>
            <a:ext cx="1620000" cy="114992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36000" tIns="36000" rIns="36000" bIns="36000">
            <a:spAutoFit/>
          </a:bodyPr>
          <a:lstStyle/>
          <a:p>
            <a:pPr algn="ctr"/>
            <a:r>
              <a:rPr lang="sv-SE" sz="1400" dirty="0">
                <a:solidFill>
                  <a:srgbClr val="C00000"/>
                </a:solidFill>
              </a:rPr>
              <a:t>Han måste regera </a:t>
            </a:r>
            <a:r>
              <a:rPr lang="sv-SE" sz="1400" b="1" i="1" dirty="0">
                <a:solidFill>
                  <a:srgbClr val="C00000"/>
                </a:solidFill>
              </a:rPr>
              <a:t>tills</a:t>
            </a:r>
            <a:r>
              <a:rPr lang="sv-SE" sz="1400" dirty="0">
                <a:solidFill>
                  <a:srgbClr val="C00000"/>
                </a:solidFill>
              </a:rPr>
              <a:t> han har lagt </a:t>
            </a:r>
            <a:r>
              <a:rPr lang="sv-SE" sz="1400" i="1" u="sng" dirty="0">
                <a:solidFill>
                  <a:srgbClr val="0070C0"/>
                </a:solidFill>
              </a:rPr>
              <a:t>alla</a:t>
            </a:r>
            <a:r>
              <a:rPr lang="sv-SE" sz="1400" b="1" i="1" dirty="0">
                <a:solidFill>
                  <a:srgbClr val="0070C0"/>
                </a:solidFill>
              </a:rPr>
              <a:t> </a:t>
            </a:r>
            <a:r>
              <a:rPr lang="sv-SE" sz="1400" dirty="0">
                <a:solidFill>
                  <a:srgbClr val="0070C0"/>
                </a:solidFill>
              </a:rPr>
              <a:t>fiender</a:t>
            </a:r>
            <a:r>
              <a:rPr lang="sv-SE" sz="1400" dirty="0">
                <a:solidFill>
                  <a:srgbClr val="C00000"/>
                </a:solidFill>
              </a:rPr>
              <a:t> under sina fötter...</a:t>
            </a:r>
            <a:r>
              <a:rPr lang="sv-SE" sz="1400" dirty="0"/>
              <a:t> </a:t>
            </a:r>
            <a:br>
              <a:rPr lang="sv-SE" sz="1400" dirty="0"/>
            </a:br>
            <a:r>
              <a:rPr lang="sv-SE" sz="1400" dirty="0"/>
              <a:t>(1 Kor 15:25)</a:t>
            </a:r>
          </a:p>
        </p:txBody>
      </p:sp>
      <p:sp>
        <p:nvSpPr>
          <p:cNvPr id="13" name="Rektangel 12">
            <a:extLst>
              <a:ext uri="{FF2B5EF4-FFF2-40B4-BE49-F238E27FC236}">
                <a16:creationId xmlns:a16="http://schemas.microsoft.com/office/drawing/2014/main" id="{F30D63DB-6197-3A05-9A60-A016DF02F012}"/>
              </a:ext>
            </a:extLst>
          </p:cNvPr>
          <p:cNvSpPr/>
          <p:nvPr/>
        </p:nvSpPr>
        <p:spPr>
          <a:xfrm>
            <a:off x="2677892" y="5294151"/>
            <a:ext cx="1620000" cy="1365365"/>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36000" tIns="36000" rIns="36000" bIns="36000">
            <a:spAutoFit/>
          </a:bodyPr>
          <a:lstStyle/>
          <a:p>
            <a:pPr algn="ctr"/>
            <a:r>
              <a:rPr lang="sv-SE" sz="1400" dirty="0">
                <a:solidFill>
                  <a:srgbClr val="C00000"/>
                </a:solidFill>
              </a:rPr>
              <a:t>Jesus…</a:t>
            </a:r>
            <a:r>
              <a:rPr lang="sv-SE" sz="1400" b="1" i="1" dirty="0">
                <a:solidFill>
                  <a:srgbClr val="C00000"/>
                </a:solidFill>
              </a:rPr>
              <a:t>har</a:t>
            </a:r>
            <a:r>
              <a:rPr lang="sv-SE" sz="1400" dirty="0">
                <a:solidFill>
                  <a:srgbClr val="C00000"/>
                </a:solidFill>
              </a:rPr>
              <a:t> satt sig på Guds </a:t>
            </a:r>
            <a:r>
              <a:rPr lang="sv-SE" sz="1400" i="1" u="sng" dirty="0">
                <a:solidFill>
                  <a:srgbClr val="C00000"/>
                </a:solidFill>
              </a:rPr>
              <a:t>högra sida</a:t>
            </a:r>
            <a:r>
              <a:rPr lang="sv-SE" sz="1400" dirty="0">
                <a:solidFill>
                  <a:srgbClr val="C00000"/>
                </a:solidFill>
              </a:rPr>
              <a:t> och väntar </a:t>
            </a:r>
            <a:r>
              <a:rPr lang="sv-SE" sz="1400" b="1" i="1" dirty="0">
                <a:solidFill>
                  <a:srgbClr val="C00000"/>
                </a:solidFill>
              </a:rPr>
              <a:t>nu</a:t>
            </a:r>
            <a:r>
              <a:rPr lang="sv-SE" sz="1400" dirty="0">
                <a:solidFill>
                  <a:srgbClr val="C00000"/>
                </a:solidFill>
              </a:rPr>
              <a:t> på att hans</a:t>
            </a:r>
            <a:r>
              <a:rPr lang="sv-SE" sz="1400" b="1" i="1" dirty="0">
                <a:solidFill>
                  <a:srgbClr val="C00000"/>
                </a:solidFill>
              </a:rPr>
              <a:t> </a:t>
            </a:r>
            <a:r>
              <a:rPr lang="sv-SE" sz="1400" i="1" dirty="0">
                <a:solidFill>
                  <a:srgbClr val="0070C0"/>
                </a:solidFill>
              </a:rPr>
              <a:t>fiender</a:t>
            </a:r>
            <a:r>
              <a:rPr lang="sv-SE" sz="1400" dirty="0">
                <a:solidFill>
                  <a:srgbClr val="C00000"/>
                </a:solidFill>
              </a:rPr>
              <a:t> ska läggas… under hans fötter.</a:t>
            </a:r>
          </a:p>
          <a:p>
            <a:pPr algn="ctr"/>
            <a:r>
              <a:rPr lang="sv-SE" sz="1400" dirty="0">
                <a:solidFill>
                  <a:schemeClr val="tx1"/>
                </a:solidFill>
              </a:rPr>
              <a:t>(Hebr 10:12-13)</a:t>
            </a:r>
            <a:endParaRPr lang="sv-SE" sz="1400" dirty="0"/>
          </a:p>
        </p:txBody>
      </p:sp>
      <p:sp>
        <p:nvSpPr>
          <p:cNvPr id="14" name="Rektangel 13">
            <a:extLst>
              <a:ext uri="{FF2B5EF4-FFF2-40B4-BE49-F238E27FC236}">
                <a16:creationId xmlns:a16="http://schemas.microsoft.com/office/drawing/2014/main" id="{17F1AB3C-3209-D342-BE5F-AF75D0015C06}"/>
              </a:ext>
            </a:extLst>
          </p:cNvPr>
          <p:cNvSpPr/>
          <p:nvPr/>
        </p:nvSpPr>
        <p:spPr>
          <a:xfrm>
            <a:off x="4343063" y="5294151"/>
            <a:ext cx="1620000" cy="934478"/>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36000" tIns="36000" rIns="36000" bIns="36000">
            <a:spAutoFit/>
          </a:bodyPr>
          <a:lstStyle/>
          <a:p>
            <a:pPr algn="ctr"/>
            <a:r>
              <a:rPr lang="sv-SE" sz="1400" dirty="0">
                <a:solidFill>
                  <a:srgbClr val="C00000"/>
                </a:solidFill>
              </a:rPr>
              <a:t>… </a:t>
            </a:r>
            <a:r>
              <a:rPr lang="sv-SE" sz="1400" b="1" i="1" dirty="0">
                <a:solidFill>
                  <a:srgbClr val="C00000"/>
                </a:solidFill>
              </a:rPr>
              <a:t>tills</a:t>
            </a:r>
            <a:r>
              <a:rPr lang="sv-SE" sz="1400" dirty="0">
                <a:solidFill>
                  <a:srgbClr val="C00000"/>
                </a:solidFill>
              </a:rPr>
              <a:t> jag lagt dina </a:t>
            </a:r>
            <a:r>
              <a:rPr lang="sv-SE" sz="1400" dirty="0">
                <a:solidFill>
                  <a:srgbClr val="0070C0"/>
                </a:solidFill>
              </a:rPr>
              <a:t>fiender</a:t>
            </a:r>
            <a:r>
              <a:rPr lang="sv-SE" sz="1400" dirty="0">
                <a:solidFill>
                  <a:srgbClr val="C00000"/>
                </a:solidFill>
              </a:rPr>
              <a:t> som en pall under dina fötter.</a:t>
            </a:r>
            <a:br>
              <a:rPr lang="sv-SE" sz="1400" dirty="0">
                <a:solidFill>
                  <a:srgbClr val="C00000"/>
                </a:solidFill>
              </a:rPr>
            </a:br>
            <a:r>
              <a:rPr lang="sv-SE" sz="1400" dirty="0">
                <a:solidFill>
                  <a:schemeClr val="tx1"/>
                </a:solidFill>
              </a:rPr>
              <a:t>(Ps 110:1)</a:t>
            </a:r>
          </a:p>
        </p:txBody>
      </p:sp>
      <p:sp>
        <p:nvSpPr>
          <p:cNvPr id="16" name="Rektangel 15">
            <a:extLst>
              <a:ext uri="{FF2B5EF4-FFF2-40B4-BE49-F238E27FC236}">
                <a16:creationId xmlns:a16="http://schemas.microsoft.com/office/drawing/2014/main" id="{A2E03295-DC51-7105-77A5-FE389F5EF1A5}"/>
              </a:ext>
            </a:extLst>
          </p:cNvPr>
          <p:cNvSpPr/>
          <p:nvPr/>
        </p:nvSpPr>
        <p:spPr>
          <a:xfrm>
            <a:off x="9400925" y="5294151"/>
            <a:ext cx="1620000" cy="1365365"/>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36000" tIns="36000" rIns="36000" bIns="36000">
            <a:spAutoFit/>
          </a:bodyPr>
          <a:lstStyle/>
          <a:p>
            <a:pPr algn="ctr"/>
            <a:r>
              <a:rPr lang="sv-SE" sz="1400" dirty="0">
                <a:solidFill>
                  <a:srgbClr val="C00000"/>
                </a:solidFill>
              </a:rPr>
              <a:t>… </a:t>
            </a:r>
            <a:r>
              <a:rPr lang="sv-SE" sz="1400" b="1" i="1" dirty="0">
                <a:solidFill>
                  <a:srgbClr val="C00000"/>
                </a:solidFill>
              </a:rPr>
              <a:t>När</a:t>
            </a:r>
            <a:r>
              <a:rPr lang="sv-SE" sz="1400" dirty="0">
                <a:solidFill>
                  <a:srgbClr val="C00000"/>
                </a:solidFill>
              </a:rPr>
              <a:t> </a:t>
            </a:r>
            <a:r>
              <a:rPr lang="sv-SE" sz="1400" dirty="0">
                <a:solidFill>
                  <a:srgbClr val="0070C0"/>
                </a:solidFill>
              </a:rPr>
              <a:t>allt</a:t>
            </a:r>
            <a:r>
              <a:rPr lang="sv-SE" sz="1400" dirty="0">
                <a:solidFill>
                  <a:srgbClr val="C00000"/>
                </a:solidFill>
              </a:rPr>
              <a:t> blivit lagt under honom, </a:t>
            </a:r>
            <a:r>
              <a:rPr lang="sv-SE" sz="1400" b="1" i="1" dirty="0">
                <a:solidFill>
                  <a:srgbClr val="C00000"/>
                </a:solidFill>
              </a:rPr>
              <a:t>då</a:t>
            </a:r>
            <a:r>
              <a:rPr lang="sv-SE" sz="1400" dirty="0">
                <a:solidFill>
                  <a:srgbClr val="C00000"/>
                </a:solidFill>
              </a:rPr>
              <a:t> ska Sonen själv under-ordna sig… så att Gud blir allt i alla. </a:t>
            </a:r>
            <a:br>
              <a:rPr lang="sv-SE" sz="1400" dirty="0">
                <a:solidFill>
                  <a:srgbClr val="C00000"/>
                </a:solidFill>
              </a:rPr>
            </a:br>
            <a:r>
              <a:rPr lang="sv-SE" sz="1400" dirty="0"/>
              <a:t>(1 Kor 15:28)</a:t>
            </a:r>
          </a:p>
        </p:txBody>
      </p:sp>
      <p:sp>
        <p:nvSpPr>
          <p:cNvPr id="17" name="Rektangel 16">
            <a:extLst>
              <a:ext uri="{FF2B5EF4-FFF2-40B4-BE49-F238E27FC236}">
                <a16:creationId xmlns:a16="http://schemas.microsoft.com/office/drawing/2014/main" id="{D3B6CCCD-B0E9-193E-7484-097CD4D908F9}"/>
              </a:ext>
            </a:extLst>
          </p:cNvPr>
          <p:cNvSpPr/>
          <p:nvPr/>
        </p:nvSpPr>
        <p:spPr>
          <a:xfrm>
            <a:off x="997758" y="5294151"/>
            <a:ext cx="1620000" cy="719034"/>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36000" tIns="36000" rIns="36000" bIns="36000">
            <a:spAutoFit/>
          </a:bodyPr>
          <a:lstStyle/>
          <a:p>
            <a:pPr algn="ctr"/>
            <a:r>
              <a:rPr lang="sv-SE" sz="1400" dirty="0">
                <a:solidFill>
                  <a:srgbClr val="C00000"/>
                </a:solidFill>
              </a:rPr>
              <a:t>Herren sade till min Herre: "Sätt dig på min </a:t>
            </a:r>
            <a:r>
              <a:rPr lang="sv-SE" sz="1400" i="1" u="sng" dirty="0">
                <a:solidFill>
                  <a:srgbClr val="C00000"/>
                </a:solidFill>
              </a:rPr>
              <a:t>högra sida</a:t>
            </a:r>
            <a:r>
              <a:rPr lang="sv-SE" sz="1400" dirty="0">
                <a:solidFill>
                  <a:srgbClr val="C00000"/>
                </a:solidFill>
              </a:rPr>
              <a:t>…</a:t>
            </a:r>
          </a:p>
        </p:txBody>
      </p:sp>
      <p:sp>
        <p:nvSpPr>
          <p:cNvPr id="18" name="Rektangel 17">
            <a:extLst>
              <a:ext uri="{FF2B5EF4-FFF2-40B4-BE49-F238E27FC236}">
                <a16:creationId xmlns:a16="http://schemas.microsoft.com/office/drawing/2014/main" id="{34887443-5B96-5A84-B54A-074FCB982192}"/>
              </a:ext>
            </a:extLst>
          </p:cNvPr>
          <p:cNvSpPr/>
          <p:nvPr/>
        </p:nvSpPr>
        <p:spPr>
          <a:xfrm>
            <a:off x="7744218" y="5294151"/>
            <a:ext cx="1620000" cy="934478"/>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36000" tIns="36000" rIns="36000" bIns="36000">
            <a:spAutoFit/>
          </a:bodyPr>
          <a:lstStyle/>
          <a:p>
            <a:pPr algn="ctr"/>
            <a:r>
              <a:rPr lang="sv-SE" sz="1400" dirty="0">
                <a:solidFill>
                  <a:srgbClr val="C00000"/>
                </a:solidFill>
              </a:rPr>
              <a:t>… Som den </a:t>
            </a:r>
            <a:r>
              <a:rPr lang="sv-SE" sz="1400" i="1" u="sng" dirty="0">
                <a:solidFill>
                  <a:srgbClr val="0070C0"/>
                </a:solidFill>
              </a:rPr>
              <a:t>sista</a:t>
            </a:r>
            <a:r>
              <a:rPr lang="sv-SE" sz="1400" b="1" dirty="0">
                <a:solidFill>
                  <a:srgbClr val="C00000"/>
                </a:solidFill>
              </a:rPr>
              <a:t> </a:t>
            </a:r>
            <a:r>
              <a:rPr lang="sv-SE" sz="1400" dirty="0">
                <a:solidFill>
                  <a:srgbClr val="0070C0"/>
                </a:solidFill>
              </a:rPr>
              <a:t>fienden</a:t>
            </a:r>
            <a:r>
              <a:rPr lang="sv-SE" sz="1400" dirty="0">
                <a:solidFill>
                  <a:srgbClr val="C00000"/>
                </a:solidFill>
              </a:rPr>
              <a:t> berövas döden sin makt... </a:t>
            </a:r>
            <a:br>
              <a:rPr lang="sv-SE" sz="1400" dirty="0">
                <a:solidFill>
                  <a:srgbClr val="C00000"/>
                </a:solidFill>
              </a:rPr>
            </a:br>
            <a:r>
              <a:rPr lang="sv-SE" sz="1400" dirty="0"/>
              <a:t>(1 Kor 15:26)</a:t>
            </a:r>
          </a:p>
        </p:txBody>
      </p:sp>
    </p:spTree>
    <p:custDataLst>
      <p:tags r:id="rId1"/>
    </p:custDataLst>
    <p:extLst>
      <p:ext uri="{BB962C8B-B14F-4D97-AF65-F5344CB8AC3E}">
        <p14:creationId xmlns:p14="http://schemas.microsoft.com/office/powerpoint/2010/main" val="3229590479"/>
      </p:ext>
    </p:extLst>
  </p:cSld>
  <p:clrMapOvr>
    <a:masterClrMapping/>
  </p:clrMapOvr>
  <p:transition advTm="58706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par>
                          <p:cTn id="33" fill="hold">
                            <p:stCondLst>
                              <p:cond delay="500"/>
                            </p:stCondLst>
                            <p:childTnLst>
                              <p:par>
                                <p:cTn id="34" presetID="10" presetClass="entr" presetSubtype="0" fill="hold" grpId="0"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fade">
                                      <p:cBhvr>
                                        <p:cTn id="36" dur="500"/>
                                        <p:tgtEl>
                                          <p:spTgt spid="7"/>
                                        </p:tgtEl>
                                      </p:cBhvr>
                                    </p:animEffect>
                                  </p:childTnLst>
                                </p:cTn>
                              </p:par>
                            </p:childTnLst>
                          </p:cTn>
                        </p:par>
                        <p:par>
                          <p:cTn id="37" fill="hold">
                            <p:stCondLst>
                              <p:cond delay="1000"/>
                            </p:stCondLst>
                            <p:childTnLst>
                              <p:par>
                                <p:cTn id="38" presetID="10" presetClass="entr" presetSubtype="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500"/>
                                        <p:tgtEl>
                                          <p:spTgt spid="8"/>
                                        </p:tgtEl>
                                      </p:cBhvr>
                                    </p:animEffect>
                                  </p:childTnLst>
                                </p:cTn>
                              </p:par>
                            </p:childTnLst>
                          </p:cTn>
                        </p:par>
                        <p:par>
                          <p:cTn id="41" fill="hold">
                            <p:stCondLst>
                              <p:cond delay="1500"/>
                            </p:stCondLst>
                            <p:childTnLst>
                              <p:par>
                                <p:cTn id="42" presetID="10" presetClass="entr" presetSubtype="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500"/>
                                        <p:tgtEl>
                                          <p:spTgt spid="9"/>
                                        </p:tgtEl>
                                      </p:cBhvr>
                                    </p:animEffect>
                                  </p:childTnLst>
                                </p:cTn>
                              </p:par>
                            </p:childTnLst>
                          </p:cTn>
                        </p:par>
                        <p:par>
                          <p:cTn id="45" fill="hold">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500"/>
                                        <p:tgtEl>
                                          <p:spTgt spid="10"/>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fade">
                                      <p:cBhvr>
                                        <p:cTn id="52" dur="500"/>
                                        <p:tgtEl>
                                          <p:spTgt spid="1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
                                            <p:txEl>
                                              <p:pRg st="5" end="5"/>
                                            </p:txEl>
                                          </p:spTgt>
                                        </p:tgtEl>
                                        <p:attrNameLst>
                                          <p:attrName>style.visibility</p:attrName>
                                        </p:attrNameLst>
                                      </p:cBhvr>
                                      <p:to>
                                        <p:strVal val="visible"/>
                                      </p:to>
                                    </p:set>
                                    <p:animEffect transition="in" filter="fade">
                                      <p:cBhvr>
                                        <p:cTn id="57" dur="500"/>
                                        <p:tgtEl>
                                          <p:spTgt spid="5">
                                            <p:txEl>
                                              <p:pRg st="5" end="5"/>
                                            </p:txEl>
                                          </p:spTgt>
                                        </p:tgtEl>
                                      </p:cBhvr>
                                    </p:animEffect>
                                  </p:childTnLst>
                                </p:cTn>
                              </p:par>
                            </p:childTnLst>
                          </p:cTn>
                        </p:par>
                        <p:par>
                          <p:cTn id="58" fill="hold">
                            <p:stCondLst>
                              <p:cond delay="500"/>
                            </p:stCondLst>
                            <p:childTnLst>
                              <p:par>
                                <p:cTn id="59" presetID="10"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500"/>
                                        <p:tgtEl>
                                          <p:spTgt spid="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fade">
                                      <p:cBhvr>
                                        <p:cTn id="64" dur="500"/>
                                        <p:tgtEl>
                                          <p:spTgt spid="14"/>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5">
                                            <p:txEl>
                                              <p:pRg st="6" end="6"/>
                                            </p:txEl>
                                          </p:spTgt>
                                        </p:tgtEl>
                                        <p:attrNameLst>
                                          <p:attrName>style.visibility</p:attrName>
                                        </p:attrNameLst>
                                      </p:cBhvr>
                                      <p:to>
                                        <p:strVal val="visible"/>
                                      </p:to>
                                    </p:set>
                                    <p:animEffect transition="in" filter="fade">
                                      <p:cBhvr>
                                        <p:cTn id="69" dur="500"/>
                                        <p:tgtEl>
                                          <p:spTgt spid="5">
                                            <p:txEl>
                                              <p:pRg st="6" end="6"/>
                                            </p:txEl>
                                          </p:spTgt>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500"/>
                                        <p:tgtEl>
                                          <p:spTgt spid="13"/>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5">
                                            <p:txEl>
                                              <p:pRg st="7" end="7"/>
                                            </p:txEl>
                                          </p:spTgt>
                                        </p:tgtEl>
                                        <p:attrNameLst>
                                          <p:attrName>style.visibility</p:attrName>
                                        </p:attrNameLst>
                                      </p:cBhvr>
                                      <p:to>
                                        <p:strVal val="visible"/>
                                      </p:to>
                                    </p:set>
                                    <p:animEffect transition="in" filter="fade">
                                      <p:cBhvr>
                                        <p:cTn id="78" dur="500"/>
                                        <p:tgtEl>
                                          <p:spTgt spid="5">
                                            <p:txEl>
                                              <p:pRg st="7" end="7"/>
                                            </p:txEl>
                                          </p:spTgt>
                                        </p:tgtEl>
                                      </p:cBhvr>
                                    </p:animEffect>
                                  </p:childTnLst>
                                </p:cTn>
                              </p:par>
                            </p:childTnLst>
                          </p:cTn>
                        </p:par>
                        <p:par>
                          <p:cTn id="79" fill="hold">
                            <p:stCondLst>
                              <p:cond delay="500"/>
                            </p:stCondLst>
                            <p:childTnLst>
                              <p:par>
                                <p:cTn id="80" presetID="10" presetClass="entr" presetSubtype="0" fill="hold" grpId="0" nodeType="afterEffect">
                                  <p:stCondLst>
                                    <p:cond delay="0"/>
                                  </p:stCondLst>
                                  <p:childTnLst>
                                    <p:set>
                                      <p:cBhvr>
                                        <p:cTn id="81" dur="1" fill="hold">
                                          <p:stCondLst>
                                            <p:cond delay="0"/>
                                          </p:stCondLst>
                                        </p:cTn>
                                        <p:tgtEl>
                                          <p:spTgt spid="12"/>
                                        </p:tgtEl>
                                        <p:attrNameLst>
                                          <p:attrName>style.visibility</p:attrName>
                                        </p:attrNameLst>
                                      </p:cBhvr>
                                      <p:to>
                                        <p:strVal val="visible"/>
                                      </p:to>
                                    </p:set>
                                    <p:animEffect transition="in" filter="fade">
                                      <p:cBhvr>
                                        <p:cTn id="82" dur="500"/>
                                        <p:tgtEl>
                                          <p:spTgt spid="12"/>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
                                            <p:txEl>
                                              <p:pRg st="8" end="8"/>
                                            </p:txEl>
                                          </p:spTgt>
                                        </p:tgtEl>
                                        <p:attrNameLst>
                                          <p:attrName>style.visibility</p:attrName>
                                        </p:attrNameLst>
                                      </p:cBhvr>
                                      <p:to>
                                        <p:strVal val="visible"/>
                                      </p:to>
                                    </p:set>
                                    <p:animEffect transition="in" filter="fade">
                                      <p:cBhvr>
                                        <p:cTn id="87" dur="500"/>
                                        <p:tgtEl>
                                          <p:spTgt spid="5">
                                            <p:txEl>
                                              <p:pRg st="8" end="8"/>
                                            </p:txEl>
                                          </p:spTgt>
                                        </p:tgtEl>
                                      </p:cBhvr>
                                    </p:animEffect>
                                  </p:childTnLst>
                                </p:cTn>
                              </p:par>
                            </p:childTnLst>
                          </p:cTn>
                        </p:par>
                        <p:par>
                          <p:cTn id="88" fill="hold">
                            <p:stCondLst>
                              <p:cond delay="500"/>
                            </p:stCondLst>
                            <p:childTnLst>
                              <p:par>
                                <p:cTn id="89" presetID="10" presetClass="entr" presetSubtype="0" fill="hold" grpId="0"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fade">
                                      <p:cBhvr>
                                        <p:cTn id="91" dur="500"/>
                                        <p:tgtEl>
                                          <p:spTgt spid="18"/>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6"/>
                                        </p:tgtEl>
                                        <p:attrNameLst>
                                          <p:attrName>style.visibility</p:attrName>
                                        </p:attrNameLst>
                                      </p:cBhvr>
                                      <p:to>
                                        <p:strVal val="visible"/>
                                      </p:to>
                                    </p:set>
                                    <p:animEffect transition="in" filter="fade">
                                      <p:cBhvr>
                                        <p:cTn id="9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6" grpId="0" animBg="1"/>
      <p:bldP spid="7" grpId="0" animBg="1"/>
      <p:bldP spid="8" grpId="0" animBg="1"/>
      <p:bldP spid="9" grpId="0" animBg="1"/>
      <p:bldP spid="10" grpId="0" animBg="1"/>
      <p:bldP spid="11" grpId="0" animBg="1"/>
      <p:bldP spid="12" grpId="0"/>
      <p:bldP spid="13" grpId="0"/>
      <p:bldP spid="14" grpId="0"/>
      <p:bldP spid="16" grpId="0"/>
      <p:bldP spid="17" grpId="0"/>
      <p:bldP spid="18" grpId="0"/>
    </p:bldLst>
  </p:timing>
  <p:extLst>
    <p:ext uri="{3A86A75C-4F4B-4683-9AE1-C65F6400EC91}">
      <p14:laserTraceLst xmlns:p14="http://schemas.microsoft.com/office/powerpoint/2010/main">
        <p14:tracePtLst>
          <p14:tracePt t="1690" x="2882900" y="1663700"/>
          <p14:tracePt t="1701" x="2876550" y="1670050"/>
          <p14:tracePt t="1718" x="2857500" y="1689100"/>
          <p14:tracePt t="1734" x="2806700" y="1701800"/>
          <p14:tracePt t="1751" x="2679700" y="1708150"/>
          <p14:tracePt t="1767" x="2571750" y="1714500"/>
          <p14:tracePt t="1784" x="2457450" y="1714500"/>
          <p14:tracePt t="1801" x="2387600" y="1714500"/>
          <p14:tracePt t="1817" x="2317750" y="1714500"/>
          <p14:tracePt t="1835" x="2266950" y="1714500"/>
          <p14:tracePt t="1851" x="2216150" y="1714500"/>
          <p14:tracePt t="1868" x="2082800" y="1727200"/>
          <p14:tracePt t="1886" x="1847850" y="1739900"/>
          <p14:tracePt t="1903" x="1441450" y="1733550"/>
          <p14:tracePt t="1918" x="1301750" y="1727200"/>
          <p14:tracePt t="1935" x="908050" y="1689100"/>
          <p14:tracePt t="1951" x="749300" y="1657350"/>
          <p14:tracePt t="1967" x="654050" y="1631950"/>
          <p14:tracePt t="1985" x="635000" y="1619250"/>
          <p14:tracePt t="2034" x="615950" y="1606550"/>
          <p14:tracePt t="2051" x="565150" y="1593850"/>
          <p14:tracePt t="2068" x="514350" y="1581150"/>
          <p14:tracePt t="2086" x="482600" y="1568450"/>
          <p14:tracePt t="2101" x="463550" y="1555750"/>
          <p14:tracePt t="2118" x="450850" y="1555750"/>
          <p14:tracePt t="2204" x="450850" y="1562100"/>
          <p14:tracePt t="2212" x="450850" y="1568450"/>
          <p14:tracePt t="2234" x="457200" y="1574800"/>
          <p14:tracePt t="2251" x="457200" y="1581150"/>
          <p14:tracePt t="2268" x="457200" y="1587500"/>
          <p14:tracePt t="2975" x="463550" y="1587500"/>
          <p14:tracePt t="2982" x="508000" y="1581150"/>
          <p14:tracePt t="2988" x="628650" y="1574800"/>
          <p14:tracePt t="3004" x="939800" y="1543050"/>
          <p14:tracePt t="3021" x="1250950" y="1447800"/>
          <p14:tracePt t="3036" x="1517650" y="1314450"/>
          <p14:tracePt t="3052" x="1809750" y="1098550"/>
          <p14:tracePt t="3069" x="2076450" y="850900"/>
          <p14:tracePt t="3085" x="2355850" y="628650"/>
          <p14:tracePt t="3103" x="2571750" y="482600"/>
          <p14:tracePt t="3119" x="2698750" y="400050"/>
          <p14:tracePt t="3135" x="2711450" y="381000"/>
          <p14:tracePt t="3199" x="2711450" y="387350"/>
          <p14:tracePt t="3205" x="2711450" y="393700"/>
          <p14:tracePt t="3219" x="2717800" y="393700"/>
          <p14:tracePt t="3236" x="2730500" y="412750"/>
          <p14:tracePt t="3238" x="2743200" y="431800"/>
          <p14:tracePt t="3252" x="2762250" y="438150"/>
          <p14:tracePt t="3269" x="2825750" y="476250"/>
          <p14:tracePt t="3286" x="2851150" y="482600"/>
          <p14:tracePt t="3329" x="2851150" y="476250"/>
          <p14:tracePt t="3356" x="2857500" y="476250"/>
          <p14:tracePt t="3369" x="2882900" y="476250"/>
          <p14:tracePt t="3386" x="2978150" y="476250"/>
          <p14:tracePt t="3402" x="3060700" y="482600"/>
          <p14:tracePt t="3419" x="3130550" y="482600"/>
          <p14:tracePt t="3437" x="3175000" y="482600"/>
          <p14:tracePt t="3453" x="3206750" y="476250"/>
          <p14:tracePt t="3469" x="3244850" y="457200"/>
          <p14:tracePt t="3486" x="3282950" y="431800"/>
          <p14:tracePt t="3487" x="3308350" y="412750"/>
          <p14:tracePt t="3502" x="3359150" y="361950"/>
          <p14:tracePt t="3520" x="3403600" y="317500"/>
          <p14:tracePt t="3535" x="3422650" y="285750"/>
          <p14:tracePt t="3552" x="3435350" y="266700"/>
          <p14:tracePt t="3569" x="3441700" y="260350"/>
          <p14:tracePt t="3586" x="3441700" y="254000"/>
          <p14:tracePt t="3602" x="3448050" y="241300"/>
          <p14:tracePt t="3637" x="3454400" y="222250"/>
          <p14:tracePt t="3652" x="3460750" y="209550"/>
          <p14:tracePt t="3669" x="3460750" y="177800"/>
          <p14:tracePt t="3686" x="3460750" y="152400"/>
          <p14:tracePt t="3703" x="3441700" y="101600"/>
          <p14:tracePt t="3719" x="3435350" y="69850"/>
          <p14:tracePt t="3736" x="3422650" y="50800"/>
          <p14:tracePt t="3739" x="3416300" y="44450"/>
          <p14:tracePt t="3752" x="3416300" y="38100"/>
          <p14:tracePt t="3769" x="3403600" y="31750"/>
          <p14:tracePt t="3786" x="3384550" y="31750"/>
          <p14:tracePt t="3803" x="3346450" y="31750"/>
          <p14:tracePt t="3820" x="3295650" y="38100"/>
          <p14:tracePt t="3836" x="3263900" y="50800"/>
          <p14:tracePt t="3853" x="3232150" y="57150"/>
          <p14:tracePt t="3869" x="3213100" y="69850"/>
          <p14:tracePt t="3886" x="3194050" y="88900"/>
          <p14:tracePt t="3903" x="3181350" y="107950"/>
          <p14:tracePt t="3921" x="3168650" y="133350"/>
          <p14:tracePt t="3936" x="3162300" y="171450"/>
          <p14:tracePt t="3953" x="3175000" y="222250"/>
          <p14:tracePt t="3969" x="3206750" y="273050"/>
          <p14:tracePt t="3987" x="3270250" y="349250"/>
          <p14:tracePt t="4005" x="3295650" y="374650"/>
          <p14:tracePt t="4019" x="3327400" y="381000"/>
          <p14:tracePt t="4036" x="3352800" y="387350"/>
          <p14:tracePt t="4053" x="3397250" y="381000"/>
          <p14:tracePt t="4069" x="3448050" y="355600"/>
          <p14:tracePt t="4086" x="3492500" y="323850"/>
          <p14:tracePt t="4102" x="3517900" y="279400"/>
          <p14:tracePt t="4120" x="3524250" y="234950"/>
          <p14:tracePt t="4136" x="3517900" y="196850"/>
          <p14:tracePt t="4153" x="3505200" y="184150"/>
          <p14:tracePt t="4171" x="3492500" y="184150"/>
          <p14:tracePt t="4187" x="3473450" y="184150"/>
          <p14:tracePt t="4190" x="3448050" y="184150"/>
          <p14:tracePt t="4203" x="3422650" y="203200"/>
          <p14:tracePt t="4221" x="3397250" y="228600"/>
          <p14:tracePt t="4238" x="3384550" y="254000"/>
          <p14:tracePt t="4253" x="3378200" y="266700"/>
          <p14:tracePt t="4270" x="3359150" y="292100"/>
          <p14:tracePt t="4286" x="3340100" y="311150"/>
          <p14:tracePt t="4303" x="3302000" y="336550"/>
          <p14:tracePt t="4313" x="3270250" y="349250"/>
          <p14:tracePt t="4319" x="3238500" y="368300"/>
          <p14:tracePt t="4338" x="3175000" y="400050"/>
          <p14:tracePt t="4353" x="3086100" y="444500"/>
          <p14:tracePt t="4369" x="3022600" y="482600"/>
          <p14:tracePt t="4386" x="2940050" y="527050"/>
          <p14:tracePt t="4402" x="2882900" y="558800"/>
          <p14:tracePt t="4421" x="2781300" y="615950"/>
          <p14:tracePt t="4437" x="2692400" y="673100"/>
          <p14:tracePt t="4453" x="2584450" y="755650"/>
          <p14:tracePt t="4470" x="2457450" y="844550"/>
          <p14:tracePt t="4487" x="2362200" y="914400"/>
          <p14:tracePt t="4503" x="2228850" y="1009650"/>
          <p14:tracePt t="4520" x="2127250" y="1092200"/>
          <p14:tracePt t="4527" x="2089150" y="1117600"/>
          <p14:tracePt t="4536" x="2019300" y="1168400"/>
          <p14:tracePt t="4553" x="1936750" y="1212850"/>
          <p14:tracePt t="4570" x="1803400" y="1282700"/>
          <p14:tracePt t="4587" x="1644650" y="1352550"/>
          <p14:tracePt t="4603" x="1428750" y="1428750"/>
          <p14:tracePt t="4619" x="1238250" y="1504950"/>
          <p14:tracePt t="4637" x="1047750" y="1587500"/>
          <p14:tracePt t="4653" x="901700" y="1670050"/>
          <p14:tracePt t="4658" x="850900" y="1695450"/>
          <p14:tracePt t="4672" x="787400" y="1727200"/>
          <p14:tracePt t="4687" x="781050" y="1727200"/>
          <p14:tracePt t="4724" x="774700" y="1727200"/>
          <p14:tracePt t="4737" x="768350" y="1733550"/>
          <p14:tracePt t="4753" x="762000" y="1733550"/>
          <p14:tracePt t="4984" x="762000" y="1720850"/>
          <p14:tracePt t="4991" x="762000" y="1708150"/>
          <p14:tracePt t="5004" x="762000" y="1682750"/>
          <p14:tracePt t="5022" x="730250" y="1581150"/>
          <p14:tracePt t="5038" x="717550" y="1568450"/>
          <p14:tracePt t="5039" x="711200" y="1549400"/>
          <p14:tracePt t="5053" x="711200" y="1543050"/>
          <p14:tracePt t="5407" x="711200" y="1536700"/>
          <p14:tracePt t="5414" x="717550" y="1536700"/>
          <p14:tracePt t="5437" x="736600" y="1511300"/>
          <p14:tracePt t="5454" x="755650" y="1498600"/>
          <p14:tracePt t="5471" x="781050" y="1473200"/>
          <p14:tracePt t="5488" x="800100" y="1460500"/>
          <p14:tracePt t="5504" x="831850" y="1441450"/>
          <p14:tracePt t="5520" x="844550" y="1428750"/>
          <p14:tracePt t="5537" x="850900" y="1422400"/>
          <p14:tracePt t="5556" x="857250" y="1422400"/>
          <p14:tracePt t="5588" x="869950" y="1416050"/>
          <p14:tracePt t="5604" x="882650" y="1409700"/>
          <p14:tracePt t="5622" x="908050" y="1390650"/>
          <p14:tracePt t="5625" x="914400" y="1384300"/>
          <p14:tracePt t="5640" x="933450" y="1377950"/>
          <p14:tracePt t="5654" x="939800" y="1371600"/>
          <p14:tracePt t="5671" x="958850" y="1365250"/>
          <p14:tracePt t="5687" x="971550" y="1358900"/>
          <p14:tracePt t="5707" x="984250" y="1352550"/>
          <p14:tracePt t="5783" x="990600" y="1352550"/>
          <p14:tracePt t="5791" x="996950" y="1352550"/>
          <p14:tracePt t="5804" x="1016000" y="1352550"/>
          <p14:tracePt t="5823" x="1022350" y="1352550"/>
          <p14:tracePt t="5967" x="1028700" y="1346200"/>
          <p14:tracePt t="5973" x="1035050" y="1346200"/>
          <p14:tracePt t="5988" x="1054100" y="1346200"/>
          <p14:tracePt t="6005" x="1079500" y="1346200"/>
          <p14:tracePt t="6022" x="1136650" y="1346200"/>
          <p14:tracePt t="6037" x="1219200" y="1346200"/>
          <p14:tracePt t="6055" x="1295400" y="1346200"/>
          <p14:tracePt t="6071" x="1384300" y="1346200"/>
          <p14:tracePt t="6088" x="1428750" y="1346200"/>
          <p14:tracePt t="6105" x="1454150" y="1346200"/>
          <p14:tracePt t="6181" x="1460500" y="1346200"/>
          <p14:tracePt t="6189" x="1473200" y="1346200"/>
          <p14:tracePt t="6205" x="1492250" y="1346200"/>
          <p14:tracePt t="6222" x="1504950" y="1346200"/>
          <p14:tracePt t="6238" x="1524000" y="1346200"/>
          <p14:tracePt t="6254" x="1530350" y="1346200"/>
          <p14:tracePt t="6406" x="1536700" y="1346200"/>
          <p14:tracePt t="6413" x="1536700" y="1339850"/>
          <p14:tracePt t="6430" x="1562100" y="1333500"/>
          <p14:tracePt t="6438" x="1574800" y="1333500"/>
          <p14:tracePt t="6455" x="1612900" y="1333500"/>
          <p14:tracePt t="6471" x="1682750" y="1333500"/>
          <p14:tracePt t="6488" x="1790700" y="1352550"/>
          <p14:tracePt t="6505" x="1866900" y="1358900"/>
          <p14:tracePt t="6521" x="1930400" y="1371600"/>
          <p14:tracePt t="6538" x="1968500" y="1377950"/>
          <p14:tracePt t="6555" x="1987550" y="1377950"/>
          <p14:tracePt t="6705" x="1993900" y="1377950"/>
          <p14:tracePt t="6713" x="2000250" y="1377950"/>
          <p14:tracePt t="6722" x="2012950" y="1377950"/>
          <p14:tracePt t="6738" x="2038350" y="1371600"/>
          <p14:tracePt t="6755" x="2057400" y="1371600"/>
          <p14:tracePt t="6772" x="2070100" y="1365250"/>
          <p14:tracePt t="6788" x="2076450" y="1365250"/>
          <p14:tracePt t="6805" x="2082800" y="1365250"/>
          <p14:tracePt t="7011" x="2095500" y="1365250"/>
          <p14:tracePt t="7017" x="2101850" y="1365250"/>
          <p14:tracePt t="7038" x="2127250" y="1365250"/>
          <p14:tracePt t="7055" x="2159000" y="1377950"/>
          <p14:tracePt t="7072" x="2178050" y="1377950"/>
          <p14:tracePt t="7089" x="2190750" y="1377950"/>
          <p14:tracePt t="7105" x="2260600" y="1377950"/>
          <p14:tracePt t="7122" x="2349500" y="1371600"/>
          <p14:tracePt t="7139" x="2425700" y="1365250"/>
          <p14:tracePt t="7155" x="2482850" y="1358900"/>
          <p14:tracePt t="7171" x="2546350" y="1352550"/>
          <p14:tracePt t="7188" x="2597150" y="1352550"/>
          <p14:tracePt t="7205" x="2647950" y="1352550"/>
          <p14:tracePt t="7222" x="2673350" y="1352550"/>
          <p14:tracePt t="7239" x="2698750" y="1352550"/>
          <p14:tracePt t="7256" x="2711450" y="1352550"/>
          <p14:tracePt t="7272" x="2730500" y="1352550"/>
          <p14:tracePt t="7289" x="2768600" y="1352550"/>
          <p14:tracePt t="7306" x="2794000" y="1352550"/>
          <p14:tracePt t="7309" x="2813050" y="1352550"/>
          <p14:tracePt t="7322" x="2819400" y="1352550"/>
          <p14:tracePt t="7326" x="2838450" y="1352550"/>
          <p14:tracePt t="7339" x="2876550" y="1358900"/>
          <p14:tracePt t="7355" x="2914650" y="1365250"/>
          <p14:tracePt t="7372" x="2952750" y="1377950"/>
          <p14:tracePt t="7389" x="2984500" y="1384300"/>
          <p14:tracePt t="7406" x="2997200" y="1390650"/>
          <p14:tracePt t="7462" x="2990850" y="1390650"/>
          <p14:tracePt t="7472" x="2965450" y="1390650"/>
          <p14:tracePt t="7489" x="2882900" y="1390650"/>
          <p14:tracePt t="7507" x="2781300" y="1397000"/>
          <p14:tracePt t="7508" x="2724150" y="1403350"/>
          <p14:tracePt t="7522" x="2673350" y="1409700"/>
          <p14:tracePt t="7541" x="2546350" y="1428750"/>
          <p14:tracePt t="7555" x="2406650" y="1441450"/>
          <p14:tracePt t="7573" x="2063750" y="1441450"/>
          <p14:tracePt t="7590" x="1828800" y="1441450"/>
          <p14:tracePt t="7605" x="1600200" y="1447800"/>
          <p14:tracePt t="7626" x="1454150" y="1447800"/>
          <p14:tracePt t="7639" x="1339850" y="1447800"/>
          <p14:tracePt t="7656" x="1250950" y="1454150"/>
          <p14:tracePt t="7672" x="1200150" y="1454150"/>
          <p14:tracePt t="7690" x="1168400" y="1460500"/>
          <p14:tracePt t="7706" x="1123950" y="1473200"/>
          <p14:tracePt t="7723" x="1092200" y="1479550"/>
          <p14:tracePt t="7739" x="1066800" y="1485900"/>
          <p14:tracePt t="7757" x="1060450" y="1492250"/>
          <p14:tracePt t="7805" x="1060450" y="1498600"/>
          <p14:tracePt t="7813" x="1060450" y="1504950"/>
          <p14:tracePt t="7823" x="1073150" y="1524000"/>
          <p14:tracePt t="7839" x="1085850" y="1543050"/>
          <p14:tracePt t="7856" x="1104900" y="1562100"/>
          <p14:tracePt t="7873" x="1130300" y="1574800"/>
          <p14:tracePt t="7890" x="1162050" y="1581150"/>
          <p14:tracePt t="7907" x="1219200" y="1581150"/>
          <p14:tracePt t="7922" x="1282700" y="1574800"/>
          <p14:tracePt t="7939" x="1301750" y="1568450"/>
          <p14:tracePt t="7942" x="1346200" y="1562100"/>
          <p14:tracePt t="7955" x="1397000" y="1555750"/>
          <p14:tracePt t="7972" x="1422400" y="1549400"/>
          <p14:tracePt t="7989" x="1447800" y="1549400"/>
          <p14:tracePt t="8006" x="1460500" y="1549400"/>
          <p14:tracePt t="9069" x="1466850" y="1549400"/>
          <p14:tracePt t="9075" x="1498600" y="1549400"/>
          <p14:tracePt t="9090" x="1530350" y="1543050"/>
          <p14:tracePt t="9108" x="1657350" y="1530350"/>
          <p14:tracePt t="9124" x="1746250" y="1517650"/>
          <p14:tracePt t="9140" x="1835150" y="1511300"/>
          <p14:tracePt t="9158" x="1917700" y="1504950"/>
          <p14:tracePt t="9173" x="2019300" y="1498600"/>
          <p14:tracePt t="9190" x="2089150" y="1492250"/>
          <p14:tracePt t="9208" x="2165350" y="1485900"/>
          <p14:tracePt t="9224" x="2254250" y="1473200"/>
          <p14:tracePt t="9241" x="2330450" y="1447800"/>
          <p14:tracePt t="9257" x="2381250" y="1416050"/>
          <p14:tracePt t="9274" x="2400300" y="1384300"/>
          <p14:tracePt t="9291" x="2400300" y="1358900"/>
          <p14:tracePt t="9307" x="2400300" y="1339850"/>
          <p14:tracePt t="9325" x="2393950" y="1333500"/>
          <p14:tracePt t="9326" x="2387600" y="1327150"/>
          <p14:tracePt t="9341" x="2368550" y="1327150"/>
          <p14:tracePt t="9358" x="2336800" y="1320800"/>
          <p14:tracePt t="9374" x="2286000" y="1320800"/>
          <p14:tracePt t="9391" x="2146300" y="1320800"/>
          <p14:tracePt t="9407" x="2000250" y="1320800"/>
          <p14:tracePt t="9424" x="1816100" y="1339850"/>
          <p14:tracePt t="9440" x="1625600" y="1358900"/>
          <p14:tracePt t="9457" x="1485900" y="1377950"/>
          <p14:tracePt t="9474" x="1422400" y="1397000"/>
          <p14:tracePt t="9490" x="1397000" y="1403350"/>
          <p14:tracePt t="9524" x="1397000" y="1416050"/>
          <p14:tracePt t="9541" x="1435100" y="1447800"/>
          <p14:tracePt t="9557" x="1492250" y="1485900"/>
          <p14:tracePt t="9574" x="1549400" y="1511300"/>
          <p14:tracePt t="9591" x="1625600" y="1524000"/>
          <p14:tracePt t="9607" x="1689100" y="1524000"/>
          <p14:tracePt t="9624" x="1739900" y="1524000"/>
          <p14:tracePt t="9641" x="1803400" y="1511300"/>
          <p14:tracePt t="9658" x="1835150" y="1511300"/>
          <p14:tracePt t="9674" x="1841500" y="1504950"/>
          <p14:tracePt t="9836" x="1847850" y="1504950"/>
          <p14:tracePt t="9842" x="1847850" y="1511300"/>
          <p14:tracePt t="9857" x="1860550" y="1517650"/>
          <p14:tracePt t="9874" x="1879600" y="1530350"/>
          <p14:tracePt t="9893" x="1898650" y="1543050"/>
          <p14:tracePt t="9910" x="1924050" y="1549400"/>
          <p14:tracePt t="9924" x="1936750" y="1549400"/>
          <p14:tracePt t="9941" x="1943100" y="1549400"/>
          <p14:tracePt t="10155" x="1943100" y="1555750"/>
          <p14:tracePt t="10203" x="1943100" y="1568450"/>
          <p14:tracePt t="10209" x="1943100" y="1574800"/>
          <p14:tracePt t="10225" x="1943100" y="1593850"/>
          <p14:tracePt t="10241" x="1943100" y="1612900"/>
          <p14:tracePt t="10258" x="1943100" y="1631950"/>
          <p14:tracePt t="10275" x="1949450" y="1638300"/>
          <p14:tracePt t="10346" x="1962150" y="1638300"/>
          <p14:tracePt t="10364" x="2038350" y="1631950"/>
          <p14:tracePt t="10374" x="2133600" y="1619250"/>
          <p14:tracePt t="10392" x="2324100" y="1587500"/>
          <p14:tracePt t="10409" x="2540000" y="1536700"/>
          <p14:tracePt t="10425" x="2622550" y="1511300"/>
          <p14:tracePt t="10441" x="2679700" y="1498600"/>
          <p14:tracePt t="10458" x="2692400" y="1492250"/>
          <p14:tracePt t="10596" x="2679700" y="1492250"/>
          <p14:tracePt t="10603" x="2660650" y="1492250"/>
          <p14:tracePt t="10625" x="2590800" y="1498600"/>
          <p14:tracePt t="10630" x="2546350" y="1504950"/>
          <p14:tracePt t="10648" x="2451100" y="1517650"/>
          <p14:tracePt t="10658" x="2387600" y="1524000"/>
          <p14:tracePt t="10675" x="2190750" y="1549400"/>
          <p14:tracePt t="10692" x="2070100" y="1562100"/>
          <p14:tracePt t="10708" x="1892300" y="1574800"/>
          <p14:tracePt t="10725" x="1682750" y="1574800"/>
          <p14:tracePt t="10741" x="1447800" y="1574800"/>
          <p14:tracePt t="10759" x="1270000" y="1587500"/>
          <p14:tracePt t="10776" x="1111250" y="1600200"/>
          <p14:tracePt t="10792" x="977900" y="1625600"/>
          <p14:tracePt t="10808" x="863600" y="1644650"/>
          <p14:tracePt t="10825" x="781050" y="1657350"/>
          <p14:tracePt t="10843" x="730250" y="1670050"/>
          <p14:tracePt t="10860" x="723900" y="1676400"/>
          <p14:tracePt t="10877" x="711200" y="1689100"/>
          <p14:tracePt t="10894" x="666750" y="1720850"/>
          <p14:tracePt t="10909" x="635000" y="1752600"/>
          <p14:tracePt t="10926" x="558800" y="1809750"/>
          <p14:tracePt t="10942" x="514350" y="1847850"/>
          <p14:tracePt t="10959" x="495300" y="1860550"/>
          <p14:tracePt t="11315" x="501650" y="1860550"/>
          <p14:tracePt t="11322" x="508000" y="1854200"/>
          <p14:tracePt t="11328" x="527050" y="1835150"/>
          <p14:tracePt t="11342" x="539750" y="1822450"/>
          <p14:tracePt t="11359" x="584200" y="1803400"/>
          <p14:tracePt t="11375" x="596900" y="1797050"/>
          <p14:tracePt t="11443" x="596900" y="1803400"/>
          <p14:tracePt t="11450" x="603250" y="1809750"/>
          <p14:tracePt t="11459" x="603250" y="1822450"/>
          <p14:tracePt t="11476" x="615950" y="1835150"/>
          <p14:tracePt t="11492" x="622300" y="1841500"/>
          <p14:tracePt t="11509" x="628650" y="1841500"/>
          <p14:tracePt t="11526" x="641350" y="1841500"/>
          <p14:tracePt t="11542" x="673100" y="1835150"/>
          <p14:tracePt t="11560" x="711200" y="1816100"/>
          <p14:tracePt t="11576" x="742950" y="1797050"/>
          <p14:tracePt t="11593" x="762000" y="1790700"/>
          <p14:tracePt t="11609" x="762000" y="1784350"/>
          <p14:tracePt t="11693" x="768350" y="1784350"/>
          <p14:tracePt t="11709" x="781050" y="1790700"/>
          <p14:tracePt t="11726" x="793750" y="1797050"/>
          <p14:tracePt t="11743" x="812800" y="1797050"/>
          <p14:tracePt t="11759" x="831850" y="1797050"/>
          <p14:tracePt t="11776" x="838200" y="1797050"/>
          <p14:tracePt t="11792" x="844550" y="1797050"/>
          <p14:tracePt t="11878" x="857250" y="1803400"/>
          <p14:tracePt t="11902" x="908050" y="1822450"/>
          <p14:tracePt t="11910" x="933450" y="1828800"/>
          <p14:tracePt t="11926" x="984250" y="1835150"/>
          <p14:tracePt t="11943" x="1041400" y="1841500"/>
          <p14:tracePt t="11960" x="1066800" y="1841500"/>
          <p14:tracePt t="11976" x="1073150" y="1841500"/>
          <p14:tracePt t="12009" x="1085850" y="1841500"/>
          <p14:tracePt t="12026" x="1117600" y="1841500"/>
          <p14:tracePt t="12043" x="1155700" y="1847850"/>
          <p14:tracePt t="12060" x="1181100" y="1847850"/>
          <p14:tracePt t="12076" x="1206500" y="1847850"/>
          <p14:tracePt t="12078" x="1219200" y="1847850"/>
          <p14:tracePt t="12092" x="1225550" y="1847850"/>
          <p14:tracePt t="12109" x="1231900" y="1847850"/>
          <p14:tracePt t="12126" x="1244600" y="1841500"/>
          <p14:tracePt t="12143" x="1270000" y="1822450"/>
          <p14:tracePt t="12160" x="1308100" y="1809750"/>
          <p14:tracePt t="12176" x="1365250" y="1797050"/>
          <p14:tracePt t="12193" x="1428750" y="1790700"/>
          <p14:tracePt t="12210" x="1485900" y="1784350"/>
          <p14:tracePt t="12226" x="1530350" y="1784350"/>
          <p14:tracePt t="12243" x="1549400" y="1784350"/>
          <p14:tracePt t="12261" x="1555750" y="1784350"/>
          <p14:tracePt t="12267" x="1562100" y="1784350"/>
          <p14:tracePt t="12337" x="1568450" y="1784350"/>
          <p14:tracePt t="12344" x="1574800" y="1784350"/>
          <p14:tracePt t="12360" x="1587500" y="1790700"/>
          <p14:tracePt t="12376" x="1593850" y="1790700"/>
          <p14:tracePt t="12393" x="1600200" y="1790700"/>
          <p14:tracePt t="12410" x="1612900" y="1790700"/>
          <p14:tracePt t="12427" x="1631950" y="1790700"/>
          <p14:tracePt t="12443" x="1676400" y="1790700"/>
          <p14:tracePt t="12460" x="1778000" y="1797050"/>
          <p14:tracePt t="12467" x="1854200" y="1809750"/>
          <p14:tracePt t="12477" x="1943100" y="1822450"/>
          <p14:tracePt t="12479" x="2006600" y="1835150"/>
          <p14:tracePt t="12493" x="2076450" y="1835150"/>
          <p14:tracePt t="12496" x="2146300" y="1841500"/>
          <p14:tracePt t="12510" x="2184400" y="1841500"/>
          <p14:tracePt t="12527" x="2254250" y="1841500"/>
          <p14:tracePt t="12543" x="2286000" y="1835150"/>
          <p14:tracePt t="12577" x="2292350" y="1828800"/>
          <p14:tracePt t="12610" x="2298700" y="1828800"/>
          <p14:tracePt t="12627" x="2311400" y="1828800"/>
          <p14:tracePt t="12643" x="2317750" y="1828800"/>
          <p14:tracePt t="12660" x="2324100" y="1828800"/>
          <p14:tracePt t="13063" x="2305050" y="1828800"/>
          <p14:tracePt t="13070" x="2279650" y="1828800"/>
          <p14:tracePt t="13079" x="2203450" y="1828800"/>
          <p14:tracePt t="13094" x="1981200" y="1797050"/>
          <p14:tracePt t="13110" x="1727200" y="1746250"/>
          <p14:tracePt t="13127" x="1536700" y="1714500"/>
          <p14:tracePt t="13143" x="1473200" y="1695450"/>
          <p14:tracePt t="13160" x="1454150" y="1695450"/>
          <p14:tracePt t="13178" x="1454150" y="1689100"/>
          <p14:tracePt t="13253" x="1460500" y="1689100"/>
          <p14:tracePt t="13260" x="1466850" y="1689100"/>
          <p14:tracePt t="13277" x="1562100" y="1701800"/>
          <p14:tracePt t="13293" x="1663700" y="1720850"/>
          <p14:tracePt t="13311" x="1765300" y="1733550"/>
          <p14:tracePt t="13327" x="1847850" y="1739900"/>
          <p14:tracePt t="13346" x="1898650" y="1739900"/>
          <p14:tracePt t="13349" x="1917700" y="1739900"/>
          <p14:tracePt t="13361" x="1930400" y="1739900"/>
          <p14:tracePt t="13377" x="1943100" y="1739900"/>
          <p14:tracePt t="13394" x="1949450" y="1739900"/>
          <p14:tracePt t="13396" x="1955800" y="1739900"/>
          <p14:tracePt t="13411" x="1968500" y="1739900"/>
          <p14:tracePt t="13427" x="1981200" y="1739900"/>
          <p14:tracePt t="13443" x="2000250" y="1739900"/>
          <p14:tracePt t="13461" x="2025650" y="1739900"/>
          <p14:tracePt t="13468" x="2038350" y="1739900"/>
          <p14:tracePt t="13476" x="2044700" y="1739900"/>
          <p14:tracePt t="13494" x="2076450" y="1733550"/>
          <p14:tracePt t="13511" x="2101850" y="1727200"/>
          <p14:tracePt t="13528" x="2133600" y="1714500"/>
          <p14:tracePt t="13544" x="2165350" y="1689100"/>
          <p14:tracePt t="13561" x="2178050" y="1663700"/>
          <p14:tracePt t="13563" x="2178050" y="1651000"/>
          <p14:tracePt t="13580" x="2178050" y="1625600"/>
          <p14:tracePt t="13594" x="2178050" y="1612900"/>
          <p14:tracePt t="13598" x="2178050" y="1606550"/>
          <p14:tracePt t="13629" x="2152650" y="1581150"/>
          <p14:tracePt t="13645" x="2146300" y="1574800"/>
          <p14:tracePt t="13661" x="2133600" y="1568450"/>
          <p14:tracePt t="13677" x="2127250" y="1568450"/>
          <p14:tracePt t="13694" x="2114550" y="1562100"/>
          <p14:tracePt t="13711" x="2101850" y="1555750"/>
          <p14:tracePt t="13728" x="2076450" y="1549400"/>
          <p14:tracePt t="13746" x="2057400" y="1543050"/>
          <p14:tracePt t="13763" x="2038350" y="1536700"/>
          <p14:tracePt t="13781" x="2019300" y="1536700"/>
          <p14:tracePt t="13794" x="2000250" y="1536700"/>
          <p14:tracePt t="13811" x="1974850" y="1536700"/>
          <p14:tracePt t="13829" x="1955800" y="1536700"/>
          <p14:tracePt t="13845" x="1949450" y="1543050"/>
          <p14:tracePt t="13863" x="1924050" y="1555750"/>
          <p14:tracePt t="13877" x="1911350" y="1562100"/>
          <p14:tracePt t="13896" x="1905000" y="1574800"/>
          <p14:tracePt t="13911" x="1898650" y="1581150"/>
          <p14:tracePt t="13928" x="1892300" y="1606550"/>
          <p14:tracePt t="13944" x="1892300" y="1619250"/>
          <p14:tracePt t="13961" x="1892300" y="1625600"/>
          <p14:tracePt t="14078" x="1898650" y="1631950"/>
          <p14:tracePt t="14093" x="1905000" y="1638300"/>
          <p14:tracePt t="14112" x="1911350" y="1644650"/>
          <p14:tracePt t="14129" x="1917700" y="1644650"/>
          <p14:tracePt t="14178" x="1930400" y="1651000"/>
          <p14:tracePt t="14195" x="1936750" y="1657350"/>
          <p14:tracePt t="14212" x="1949450" y="1670050"/>
          <p14:tracePt t="14228" x="1955800" y="1670050"/>
          <p14:tracePt t="14261" x="1962150" y="1676400"/>
          <p14:tracePt t="14278" x="1974850" y="1682750"/>
          <p14:tracePt t="14294" x="1987550" y="1682750"/>
          <p14:tracePt t="14311" x="2000250" y="1682750"/>
          <p14:tracePt t="14329" x="2032000" y="1689100"/>
          <p14:tracePt t="14345" x="2070100" y="1689100"/>
          <p14:tracePt t="14362" x="2082800" y="1695450"/>
          <p14:tracePt t="14461" x="2095500" y="1701800"/>
          <p14:tracePt t="14469" x="2101850" y="1708150"/>
          <p14:tracePt t="14478" x="2120900" y="1727200"/>
          <p14:tracePt t="14495" x="2159000" y="1771650"/>
          <p14:tracePt t="14512" x="2203450" y="1816100"/>
          <p14:tracePt t="14528" x="2254250" y="1854200"/>
          <p14:tracePt t="14545" x="2286000" y="1879600"/>
          <p14:tracePt t="14561" x="2298700" y="1885950"/>
          <p14:tracePt t="14578" x="2311400" y="1885950"/>
          <p14:tracePt t="14595" x="2324100" y="1885950"/>
          <p14:tracePt t="14611" x="2343150" y="1879600"/>
          <p14:tracePt t="14613" x="2355850" y="1879600"/>
          <p14:tracePt t="14628" x="2374900" y="1866900"/>
          <p14:tracePt t="14646" x="2387600" y="1860550"/>
          <p14:tracePt t="14662" x="2393950" y="1854200"/>
          <p14:tracePt t="14678" x="2400300" y="1847850"/>
          <p14:tracePt t="14695" x="2419350" y="1835150"/>
          <p14:tracePt t="14712" x="2451100" y="1816100"/>
          <p14:tracePt t="14728" x="2476500" y="1803400"/>
          <p14:tracePt t="14746" x="2495550" y="1784350"/>
          <p14:tracePt t="14763" x="2508250" y="1778000"/>
          <p14:tracePt t="14795" x="2514600" y="1771650"/>
          <p14:tracePt t="14811" x="2520950" y="1771650"/>
          <p14:tracePt t="14830" x="2546350" y="1765300"/>
          <p14:tracePt t="14845" x="2571750" y="1765300"/>
          <p14:tracePt t="14862" x="2584450" y="1758950"/>
          <p14:tracePt t="14878" x="2597150" y="1758950"/>
          <p14:tracePt t="14895" x="2603500" y="1752600"/>
          <p14:tracePt t="14912" x="2609850" y="1752600"/>
          <p14:tracePt t="14993" x="2616200" y="1752600"/>
          <p14:tracePt t="15077" x="2603500" y="1752600"/>
          <p14:tracePt t="15083" x="2597150" y="1752600"/>
          <p14:tracePt t="15095" x="2571750" y="1752600"/>
          <p14:tracePt t="15112" x="2540000" y="1758950"/>
          <p14:tracePt t="15129" x="2489200" y="1771650"/>
          <p14:tracePt t="15145" x="2438400" y="1778000"/>
          <p14:tracePt t="15164" x="2343150" y="1790700"/>
          <p14:tracePt t="15179" x="2311400" y="1790700"/>
          <p14:tracePt t="15195" x="2178050" y="1803400"/>
          <p14:tracePt t="15213" x="2044700" y="1809750"/>
          <p14:tracePt t="15229" x="1943100" y="1822450"/>
          <p14:tracePt t="15246" x="1822450" y="1828800"/>
          <p14:tracePt t="15262" x="1739900" y="1835150"/>
          <p14:tracePt t="15279" x="1663700" y="1841500"/>
          <p14:tracePt t="15295" x="1581150" y="1854200"/>
          <p14:tracePt t="15313" x="1498600" y="1860550"/>
          <p14:tracePt t="15329" x="1422400" y="1866900"/>
          <p14:tracePt t="15345" x="1327150" y="1885950"/>
          <p14:tracePt t="15362" x="1206500" y="1905000"/>
          <p14:tracePt t="15380" x="1060450" y="1930400"/>
          <p14:tracePt t="15396" x="920750" y="1955800"/>
          <p14:tracePt t="15412" x="831850" y="1974850"/>
          <p14:tracePt t="15414" x="812800" y="1981200"/>
          <p14:tracePt t="15429" x="806450" y="1987550"/>
          <p14:tracePt t="15463" x="806450" y="1993900"/>
          <p14:tracePt t="15479" x="806450" y="2000250"/>
          <p14:tracePt t="15496" x="806450" y="2012950"/>
          <p14:tracePt t="15513" x="806450" y="2019300"/>
          <p14:tracePt t="16165" x="819150" y="2019300"/>
          <p14:tracePt t="16173" x="831850" y="2012950"/>
          <p14:tracePt t="16185" x="869950" y="2000250"/>
          <p14:tracePt t="16196" x="933450" y="1987550"/>
          <p14:tracePt t="16213" x="1003300" y="1981200"/>
          <p14:tracePt t="16230" x="1054100" y="1974850"/>
          <p14:tracePt t="16246" x="1111250" y="1974850"/>
          <p14:tracePt t="16263" x="1136650" y="1974850"/>
          <p14:tracePt t="16279" x="1143000" y="1974850"/>
          <p14:tracePt t="16296" x="1149350" y="1974850"/>
          <p14:tracePt t="16490" x="1155700" y="1974850"/>
          <p14:tracePt t="16497" x="1162050" y="1981200"/>
          <p14:tracePt t="16572" x="1168400" y="1981200"/>
          <p14:tracePt t="16586" x="1174750" y="1981200"/>
          <p14:tracePt t="16594" x="1193800" y="1981200"/>
          <p14:tracePt t="16603" x="1219200" y="1981200"/>
          <p14:tracePt t="16615" x="1244600" y="1987550"/>
          <p14:tracePt t="16630" x="1263650" y="1987550"/>
          <p14:tracePt t="16724" x="1270000" y="1987550"/>
          <p14:tracePt t="16734" x="1276350" y="1987550"/>
          <p14:tracePt t="16741" x="1282700" y="2000250"/>
          <p14:tracePt t="16749" x="1289050" y="2006600"/>
          <p14:tracePt t="16763" x="1314450" y="2012950"/>
          <p14:tracePt t="16780" x="1339850" y="2019300"/>
          <p14:tracePt t="16797" x="1371600" y="2019300"/>
          <p14:tracePt t="16814" x="1409700" y="2019300"/>
          <p14:tracePt t="16830" x="1447800" y="2012950"/>
          <p14:tracePt t="16846" x="1479550" y="2000250"/>
          <p14:tracePt t="16863" x="1511300" y="1993900"/>
          <p14:tracePt t="16880" x="1543050" y="1987550"/>
          <p14:tracePt t="16897" x="1562100" y="1981200"/>
          <p14:tracePt t="16913" x="1581150" y="1974850"/>
          <p14:tracePt t="16920" x="1587500" y="1974850"/>
          <p14:tracePt t="16931" x="1593850" y="1974850"/>
          <p14:tracePt t="16947" x="1612900" y="1962150"/>
          <p14:tracePt t="16963" x="1619250" y="1962150"/>
          <p14:tracePt t="16981" x="1625600" y="1962150"/>
          <p14:tracePt t="16983" x="1625600" y="1955800"/>
          <p14:tracePt t="17013" x="1638300" y="1949450"/>
          <p14:tracePt t="17031" x="1644650" y="1949450"/>
          <p14:tracePt t="17048" x="1651000" y="1949450"/>
          <p14:tracePt t="17064" x="1657350" y="1949450"/>
          <p14:tracePt t="17080" x="1670050" y="1943100"/>
          <p14:tracePt t="17097" x="1695450" y="1943100"/>
          <p14:tracePt t="17113" x="1720850" y="1949450"/>
          <p14:tracePt t="17118" x="1765300" y="1962150"/>
          <p14:tracePt t="17129" x="1803400" y="1968500"/>
          <p14:tracePt t="17148" x="1955800" y="1993900"/>
          <p14:tracePt t="17164" x="2000250" y="1993900"/>
          <p14:tracePt t="17181" x="2133600" y="1993900"/>
          <p14:tracePt t="17197" x="2190750" y="1993900"/>
          <p14:tracePt t="17214" x="2203450" y="1993900"/>
          <p14:tracePt t="17231" x="2222500" y="1987550"/>
          <p14:tracePt t="17263" x="2235200" y="1987550"/>
          <p14:tracePt t="17280" x="2254250" y="1987550"/>
          <p14:tracePt t="17298" x="2279650" y="1981200"/>
          <p14:tracePt t="17314" x="2311400" y="1981200"/>
          <p14:tracePt t="17331" x="2336800" y="1974850"/>
          <p14:tracePt t="17347" x="2355850" y="1968500"/>
          <p14:tracePt t="17364" x="2368550" y="1962150"/>
          <p14:tracePt t="17380" x="2381250" y="1962150"/>
          <p14:tracePt t="17397" x="2406650" y="1955800"/>
          <p14:tracePt t="17414" x="2489200" y="1955800"/>
          <p14:tracePt t="17431" x="2584450" y="1955800"/>
          <p14:tracePt t="17447" x="2616200" y="1955800"/>
          <p14:tracePt t="17464" x="2622550" y="1955800"/>
          <p14:tracePt t="17603" x="2616200" y="1955800"/>
          <p14:tracePt t="17610" x="2603500" y="1955800"/>
          <p14:tracePt t="17630" x="2565400" y="1955800"/>
          <p14:tracePt t="17648" x="2508250" y="1962150"/>
          <p14:tracePt t="17650" x="2482850" y="1962150"/>
          <p14:tracePt t="17664" x="2444750" y="1962150"/>
          <p14:tracePt t="17681" x="2387600" y="1968500"/>
          <p14:tracePt t="17697" x="2317750" y="1974850"/>
          <p14:tracePt t="17714" x="2222500" y="1974850"/>
          <p14:tracePt t="17731" x="2139950" y="1974850"/>
          <p14:tracePt t="17747" x="2051050" y="1981200"/>
          <p14:tracePt t="17765" x="1949450" y="1981200"/>
          <p14:tracePt t="17781" x="1873250" y="1974850"/>
          <p14:tracePt t="17798" x="1739900" y="1968500"/>
          <p14:tracePt t="17814" x="1670050" y="1962150"/>
          <p14:tracePt t="17831" x="1600200" y="1962150"/>
          <p14:tracePt t="17847" x="1536700" y="1962150"/>
          <p14:tracePt t="17865" x="1460500" y="1974850"/>
          <p14:tracePt t="17881" x="1377950" y="2000250"/>
          <p14:tracePt t="17899" x="1301750" y="2038350"/>
          <p14:tracePt t="17915" x="1263650" y="2070100"/>
          <p14:tracePt t="17931" x="1244600" y="2089150"/>
          <p14:tracePt t="17947" x="1225550" y="2114550"/>
          <p14:tracePt t="17964" x="1219200" y="2127250"/>
          <p14:tracePt t="17981" x="1219200" y="2133600"/>
          <p14:tracePt t="18070" x="1225550" y="2133600"/>
          <p14:tracePt t="18077" x="1231900" y="2133600"/>
          <p14:tracePt t="18094" x="1250950" y="2146300"/>
          <p14:tracePt t="18115" x="1257300" y="2146300"/>
          <p14:tracePt t="18133" x="1263650" y="2146300"/>
          <p14:tracePt t="18523" x="1263650" y="2152650"/>
          <p14:tracePt t="18531" x="1263650" y="2159000"/>
          <p14:tracePt t="18539" x="1263650" y="2165350"/>
          <p14:tracePt t="18554" x="1263650" y="2171700"/>
          <p14:tracePt t="18565" x="1263650" y="2178050"/>
          <p14:tracePt t="18582" x="1270000" y="2184400"/>
          <p14:tracePt t="18598" x="1270000" y="2190750"/>
          <p14:tracePt t="19306" x="1289050" y="2190750"/>
          <p14:tracePt t="19313" x="1320800" y="2190750"/>
          <p14:tracePt t="19319" x="1377950" y="2184400"/>
          <p14:tracePt t="19333" x="1441450" y="2178050"/>
          <p14:tracePt t="19349" x="1625600" y="2159000"/>
          <p14:tracePt t="19365" x="1708150" y="2152650"/>
          <p14:tracePt t="19383" x="1771650" y="2139950"/>
          <p14:tracePt t="19399" x="1803400" y="2139950"/>
          <p14:tracePt t="19415" x="1809750" y="2133600"/>
          <p14:tracePt t="19586" x="1816100" y="2133600"/>
          <p14:tracePt t="19595" x="1828800" y="2133600"/>
          <p14:tracePt t="19605" x="1860550" y="2139950"/>
          <p14:tracePt t="19616" x="1930400" y="2152650"/>
          <p14:tracePt t="19632" x="2070100" y="2178050"/>
          <p14:tracePt t="19649" x="2209800" y="2197100"/>
          <p14:tracePt t="19666" x="2343150" y="2203450"/>
          <p14:tracePt t="19682" x="2463800" y="2203450"/>
          <p14:tracePt t="19699" x="2540000" y="2203450"/>
          <p14:tracePt t="19716" x="2565400" y="2203450"/>
          <p14:tracePt t="19787" x="2571750" y="2209800"/>
          <p14:tracePt t="19795" x="2578100" y="2209800"/>
          <p14:tracePt t="19802" x="2578100" y="2216150"/>
          <p14:tracePt t="19816" x="2584450" y="2216150"/>
          <p14:tracePt t="19880" x="2590800" y="2216150"/>
          <p14:tracePt t="19885" x="2597150" y="2216150"/>
          <p14:tracePt t="19899" x="2616200" y="2216150"/>
          <p14:tracePt t="19916" x="2660650" y="2209800"/>
          <p14:tracePt t="19918" x="2698750" y="2203450"/>
          <p14:tracePt t="19933" x="2762250" y="2184400"/>
          <p14:tracePt t="19949" x="2800350" y="2178050"/>
          <p14:tracePt t="19966" x="2825750" y="2165350"/>
          <p14:tracePt t="19983" x="2844800" y="2165350"/>
          <p14:tracePt t="19999" x="2851150" y="2159000"/>
          <p14:tracePt t="20016" x="2863850" y="2152650"/>
          <p14:tracePt t="20033" x="2876550" y="2152650"/>
          <p14:tracePt t="20051" x="2882900" y="2146300"/>
          <p14:tracePt t="20066" x="2889250" y="2146300"/>
          <p14:tracePt t="20364" x="2876550" y="2146300"/>
          <p14:tracePt t="20369" x="2863850" y="2146300"/>
          <p14:tracePt t="20383" x="2832100" y="2146300"/>
          <p14:tracePt t="20400" x="2800350" y="2146300"/>
          <p14:tracePt t="20416" x="2768600" y="2146300"/>
          <p14:tracePt t="20432" x="2736850" y="2146300"/>
          <p14:tracePt t="20450" x="2705100" y="2139950"/>
          <p14:tracePt t="20467" x="2679700" y="2133600"/>
          <p14:tracePt t="20483" x="2641600" y="2120900"/>
          <p14:tracePt t="20485" x="2622550" y="2114550"/>
          <p14:tracePt t="20500" x="2597150" y="2108200"/>
          <p14:tracePt t="20517" x="2533650" y="2089150"/>
          <p14:tracePt t="20533" x="2489200" y="2076450"/>
          <p14:tracePt t="20550" x="2463800" y="2070100"/>
          <p14:tracePt t="20552" x="2432050" y="2063750"/>
          <p14:tracePt t="20567" x="2368550" y="2038350"/>
          <p14:tracePt t="20583" x="2343150" y="2032000"/>
          <p14:tracePt t="20600" x="2311400" y="2032000"/>
          <p14:tracePt t="20616" x="2273300" y="2032000"/>
          <p14:tracePt t="20636" x="2222500" y="2032000"/>
          <p14:tracePt t="20652" x="2152650" y="2038350"/>
          <p14:tracePt t="20667" x="2076450" y="2051050"/>
          <p14:tracePt t="20683" x="1924050" y="2070100"/>
          <p14:tracePt t="20700" x="1803400" y="2089150"/>
          <p14:tracePt t="20717" x="1727200" y="2101850"/>
          <p14:tracePt t="20733" x="1644650" y="2120900"/>
          <p14:tracePt t="20750" x="1574800" y="2139950"/>
          <p14:tracePt t="20768" x="1466850" y="2171700"/>
          <p14:tracePt t="20774" x="1435100" y="2184400"/>
          <p14:tracePt t="20783" x="1409700" y="2190750"/>
          <p14:tracePt t="20800" x="1377950" y="2209800"/>
          <p14:tracePt t="20817" x="1339850" y="2235200"/>
          <p14:tracePt t="20833" x="1263650" y="2279650"/>
          <p14:tracePt t="20850" x="1143000" y="2336800"/>
          <p14:tracePt t="20867" x="1016000" y="2387600"/>
          <p14:tracePt t="20884" x="920750" y="2444750"/>
          <p14:tracePt t="20900" x="863600" y="2470150"/>
          <p14:tracePt t="20917" x="857250" y="2476500"/>
          <p14:tracePt t="20979" x="863600" y="2476500"/>
          <p14:tracePt t="20988" x="869950" y="2476500"/>
          <p14:tracePt t="21001" x="882650" y="2476500"/>
          <p14:tracePt t="21017" x="914400" y="2476500"/>
          <p14:tracePt t="21034" x="958850" y="2476500"/>
          <p14:tracePt t="21050" x="1047750" y="2489200"/>
          <p14:tracePt t="21067" x="1130300" y="2489200"/>
          <p14:tracePt t="21085" x="1212850" y="2489200"/>
          <p14:tracePt t="21100" x="1276350" y="2489200"/>
          <p14:tracePt t="21117" x="1320800" y="2489200"/>
          <p14:tracePt t="21134" x="1327150" y="2482850"/>
          <p14:tracePt t="21636" x="1320800" y="2482850"/>
          <p14:tracePt t="21642" x="1314450" y="2482850"/>
          <p14:tracePt t="21652" x="1308100" y="2489200"/>
          <p14:tracePt t="21668" x="1301750" y="2489200"/>
          <p14:tracePt t="21684" x="1295400" y="2495550"/>
          <p14:tracePt t="21700" x="1289050" y="2495550"/>
          <p14:tracePt t="21911" x="1289050" y="2489200"/>
          <p14:tracePt t="21919" x="1289050" y="2482850"/>
          <p14:tracePt t="21937" x="1289050" y="2470150"/>
          <p14:tracePt t="21951" x="1282700" y="2457450"/>
          <p14:tracePt t="21968" x="1257300" y="2438400"/>
          <p14:tracePt t="21984" x="1231900" y="2419350"/>
          <p14:tracePt t="22001" x="1206500" y="2406650"/>
          <p14:tracePt t="22017" x="1187450" y="2400300"/>
          <p14:tracePt t="22034" x="1174750" y="2393950"/>
          <p14:tracePt t="22051" x="1162050" y="2387600"/>
          <p14:tracePt t="22069" x="1136650" y="2381250"/>
          <p14:tracePt t="22070" x="1111250" y="2374900"/>
          <p14:tracePt t="22086" x="1085850" y="2368550"/>
          <p14:tracePt t="22103" x="1041400" y="2362200"/>
          <p14:tracePt t="22118" x="1003300" y="2362200"/>
          <p14:tracePt t="22136" x="990600" y="2362200"/>
          <p14:tracePt t="22152" x="984250" y="2362200"/>
          <p14:tracePt t="22168" x="977900" y="2368550"/>
          <p14:tracePt t="22184" x="977900" y="2374900"/>
          <p14:tracePt t="22201" x="977900" y="2381250"/>
          <p14:tracePt t="22217" x="977900" y="2387600"/>
          <p14:tracePt t="22235" x="971550" y="2387600"/>
          <p14:tracePt t="22268" x="971550" y="2406650"/>
          <p14:tracePt t="22284" x="971550" y="2425700"/>
          <p14:tracePt t="22302" x="971550" y="2438400"/>
          <p14:tracePt t="22318" x="971550" y="2451100"/>
          <p14:tracePt t="22335" x="990600" y="2463800"/>
          <p14:tracePt t="22391" x="996950" y="2463800"/>
          <p14:tracePt t="22404" x="1003300" y="2463800"/>
          <p14:tracePt t="22419" x="1016000" y="2463800"/>
          <p14:tracePt t="22436" x="1073150" y="2444750"/>
          <p14:tracePt t="22452" x="1085850" y="2444750"/>
          <p14:tracePt t="22454" x="1098550" y="2438400"/>
          <p14:tracePt t="22468" x="1117600" y="2425700"/>
          <p14:tracePt t="22486" x="1149350" y="2413000"/>
          <p14:tracePt t="22504" x="1181100" y="2393950"/>
          <p14:tracePt t="22518" x="1212850" y="2381250"/>
          <p14:tracePt t="22535" x="1250950" y="2368550"/>
          <p14:tracePt t="22553" x="1276350" y="2362200"/>
          <p14:tracePt t="22570" x="1289050" y="2362200"/>
          <p14:tracePt t="22585" x="1295400" y="2362200"/>
          <p14:tracePt t="22602" x="1308100" y="2362200"/>
          <p14:tracePt t="22620" x="1314450" y="2362200"/>
          <p14:tracePt t="22639" x="1365250" y="2362200"/>
          <p14:tracePt t="22654" x="1416050" y="2362200"/>
          <p14:tracePt t="22670" x="1460500" y="2368550"/>
          <p14:tracePt t="22685" x="1543050" y="2374900"/>
          <p14:tracePt t="22701" x="1619250" y="2374900"/>
          <p14:tracePt t="22718" x="1663700" y="2374900"/>
          <p14:tracePt t="22735" x="1708150" y="2368550"/>
          <p14:tracePt t="22752" x="1733550" y="2362200"/>
          <p14:tracePt t="22769" x="1758950" y="2349500"/>
          <p14:tracePt t="22785" x="1778000" y="2330450"/>
          <p14:tracePt t="22802" x="1790700" y="2298700"/>
          <p14:tracePt t="22820" x="1790700" y="2254250"/>
          <p14:tracePt t="22835" x="1771650" y="2222500"/>
          <p14:tracePt t="22852" x="1746250" y="2190750"/>
          <p14:tracePt t="22868" x="1733550" y="2178050"/>
          <p14:tracePt t="22885" x="1701800" y="2165350"/>
          <p14:tracePt t="22902" x="1676400" y="2159000"/>
          <p14:tracePt t="22919" x="1574800" y="2159000"/>
          <p14:tracePt t="22935" x="1479550" y="2165350"/>
          <p14:tracePt t="22952" x="1409700" y="2178050"/>
          <p14:tracePt t="22969" x="1346200" y="2184400"/>
          <p14:tracePt t="22985" x="1295400" y="2190750"/>
          <p14:tracePt t="23002" x="1282700" y="2190750"/>
          <p14:tracePt t="23020" x="1276350" y="2197100"/>
          <p14:tracePt t="23036" x="1263650" y="2216150"/>
          <p14:tracePt t="23052" x="1250950" y="2247900"/>
          <p14:tracePt t="23069" x="1250950" y="2273300"/>
          <p14:tracePt t="23085" x="1250950" y="2292350"/>
          <p14:tracePt t="23103" x="1250950" y="2305050"/>
          <p14:tracePt t="23810" x="1257300" y="2317750"/>
          <p14:tracePt t="23817" x="1270000" y="2349500"/>
          <p14:tracePt t="23825" x="1289050" y="2393950"/>
          <p14:tracePt t="23841" x="1327150" y="2489200"/>
          <p14:tracePt t="23853" x="1346200" y="2571750"/>
          <p14:tracePt t="23871" x="1358900" y="2641600"/>
          <p14:tracePt t="23886" x="1358900" y="2654300"/>
          <p14:tracePt t="23888" x="1365250" y="2667000"/>
          <p14:tracePt t="23902" x="1365250" y="2673350"/>
          <p14:tracePt t="23981" x="1371600" y="2673350"/>
          <p14:tracePt t="23997" x="1377950" y="2673350"/>
          <p14:tracePt t="24008" x="1384300" y="2667000"/>
          <p14:tracePt t="24013" x="1390650" y="2667000"/>
          <p14:tracePt t="24023" x="1397000" y="2660650"/>
          <p14:tracePt t="24038" x="1409700" y="2647950"/>
          <p14:tracePt t="24053" x="1447800" y="2622550"/>
          <p14:tracePt t="24069" x="1479550" y="2603500"/>
          <p14:tracePt t="24087" x="1524000" y="2578100"/>
          <p14:tracePt t="24103" x="1568450" y="2559050"/>
          <p14:tracePt t="24119" x="1657350" y="2552700"/>
          <p14:tracePt t="24136" x="1790700" y="2559050"/>
          <p14:tracePt t="24152" x="1892300" y="2571750"/>
          <p14:tracePt t="24170" x="1949450" y="2571750"/>
          <p14:tracePt t="24186" x="1993900" y="2571750"/>
          <p14:tracePt t="24203" x="2006600" y="2571750"/>
          <p14:tracePt t="24221" x="2019300" y="2565400"/>
          <p14:tracePt t="24237" x="2038350" y="2565400"/>
          <p14:tracePt t="24239" x="2044700" y="2559050"/>
          <p14:tracePt t="24253" x="2051050" y="2559050"/>
          <p14:tracePt t="24271" x="2070100" y="2552700"/>
          <p14:tracePt t="24286" x="2076450" y="2552700"/>
          <p14:tracePt t="24389" x="2082800" y="2552700"/>
          <p14:tracePt t="24397" x="2095500" y="2552700"/>
          <p14:tracePt t="24403" x="2101850" y="2552700"/>
          <p14:tracePt t="24420" x="2133600" y="2552700"/>
          <p14:tracePt t="24436" x="2159000" y="2559050"/>
          <p14:tracePt t="24453" x="2178050" y="2559050"/>
          <p14:tracePt t="24470" x="2190750" y="2559050"/>
          <p14:tracePt t="24487" x="2260600" y="2559050"/>
          <p14:tracePt t="24503" x="2349500" y="2559050"/>
          <p14:tracePt t="24520" x="2444750" y="2559050"/>
          <p14:tracePt t="24536" x="2520950" y="2559050"/>
          <p14:tracePt t="24555" x="2584450" y="2571750"/>
          <p14:tracePt t="24572" x="2590800" y="2571750"/>
          <p14:tracePt t="24611" x="2590800" y="2578100"/>
          <p14:tracePt t="24626" x="2590800" y="2590800"/>
          <p14:tracePt t="24710" x="2590800" y="2597150"/>
          <p14:tracePt t="24717" x="2578100" y="2603500"/>
          <p14:tracePt t="24739" x="2508250" y="2628900"/>
          <p14:tracePt t="24753" x="2413000" y="2660650"/>
          <p14:tracePt t="24770" x="2317750" y="2679700"/>
          <p14:tracePt t="24787" x="2216150" y="2698750"/>
          <p14:tracePt t="24803" x="2120900" y="2705100"/>
          <p14:tracePt t="24822" x="2032000" y="2711450"/>
          <p14:tracePt t="24837" x="2019300" y="2711450"/>
          <p14:tracePt t="24838" x="1987550" y="2711450"/>
          <p14:tracePt t="24853" x="1917700" y="2711450"/>
          <p14:tracePt t="24870" x="1784350" y="2724150"/>
          <p14:tracePt t="24887" x="1619250" y="2743200"/>
          <p14:tracePt t="24903" x="1416050" y="2774950"/>
          <p14:tracePt t="24920" x="1225550" y="2794000"/>
          <p14:tracePt t="24937" x="1079500" y="2800350"/>
          <p14:tracePt t="24954" x="984250" y="2806700"/>
          <p14:tracePt t="24970" x="939800" y="2806700"/>
          <p14:tracePt t="24987" x="920750" y="2806700"/>
          <p14:tracePt t="25003" x="882650" y="2813050"/>
          <p14:tracePt t="25020" x="831850" y="2825750"/>
          <p14:tracePt t="25038" x="774700" y="2838450"/>
          <p14:tracePt t="25054" x="704850" y="2857500"/>
          <p14:tracePt t="25072" x="666750" y="2870200"/>
          <p14:tracePt t="25210" x="673100" y="2870200"/>
          <p14:tracePt t="25216" x="679450" y="2870200"/>
          <p14:tracePt t="25233" x="730250" y="2870200"/>
          <p14:tracePt t="25254" x="787400" y="2870200"/>
          <p14:tracePt t="25271" x="825500" y="2870200"/>
          <p14:tracePt t="25287" x="863600" y="2870200"/>
          <p14:tracePt t="25291" x="869950" y="2870200"/>
          <p14:tracePt t="25305" x="895350" y="2870200"/>
          <p14:tracePt t="25320" x="901700" y="2870200"/>
          <p14:tracePt t="25542" x="908050" y="2870200"/>
          <p14:tracePt t="25565" x="927100" y="2870200"/>
          <p14:tracePt t="25587" x="946150" y="2870200"/>
          <p14:tracePt t="25604" x="965200" y="2870200"/>
          <p14:tracePt t="25625" x="977900" y="2870200"/>
          <p14:tracePt t="25639" x="990600" y="2876550"/>
          <p14:tracePt t="25655" x="996950" y="2876550"/>
          <p14:tracePt t="25671" x="1009650" y="2882900"/>
          <p14:tracePt t="25688" x="1022350" y="2882900"/>
          <p14:tracePt t="25704" x="1041400" y="2889250"/>
          <p14:tracePt t="25721" x="1066800" y="2889250"/>
          <p14:tracePt t="25739" x="1098550" y="2889250"/>
          <p14:tracePt t="25755" x="1111250" y="2889250"/>
          <p14:tracePt t="25771" x="1123950" y="2889250"/>
          <p14:tracePt t="25788" x="1143000" y="2889250"/>
          <p14:tracePt t="25850" x="1149350" y="2889250"/>
          <p14:tracePt t="25860" x="1155700" y="2889250"/>
          <p14:tracePt t="25873" x="1181100" y="2889250"/>
          <p14:tracePt t="25888" x="1193800" y="2889250"/>
          <p14:tracePt t="25904" x="1225550" y="2882900"/>
          <p14:tracePt t="25922" x="1263650" y="2870200"/>
          <p14:tracePt t="25938" x="1282700" y="2863850"/>
          <p14:tracePt t="25971" x="1289050" y="2863850"/>
          <p14:tracePt t="26105" x="1295400" y="2857500"/>
          <p14:tracePt t="26113" x="1308100" y="2851150"/>
          <p14:tracePt t="26121" x="1333500" y="2844800"/>
          <p14:tracePt t="26138" x="1403350" y="2844800"/>
          <p14:tracePt t="26155" x="1479550" y="2851150"/>
          <p14:tracePt t="26171" x="1536700" y="2851150"/>
          <p14:tracePt t="26188" x="1574800" y="2851150"/>
          <p14:tracePt t="26205" x="1587500" y="2851150"/>
          <p14:tracePt t="26966" x="1587500" y="2857500"/>
          <p14:tracePt t="26983" x="1581150" y="2857500"/>
          <p14:tracePt t="27007" x="1581150" y="2863850"/>
          <p14:tracePt t="27022" x="1574800" y="2882900"/>
          <p14:tracePt t="27038" x="1555750" y="2921000"/>
          <p14:tracePt t="27055" x="1543050" y="2927350"/>
          <p14:tracePt t="27105" x="1555750" y="2927350"/>
          <p14:tracePt t="27122" x="1612900" y="2914650"/>
          <p14:tracePt t="27139" x="1670050" y="2901950"/>
          <p14:tracePt t="27156" x="1727200" y="2882900"/>
          <p14:tracePt t="27172" x="1797050" y="2863850"/>
          <p14:tracePt t="27189" x="1828800" y="2857500"/>
          <p14:tracePt t="27205" x="1847850" y="2851150"/>
          <p14:tracePt t="27394" x="1866900" y="2851150"/>
          <p14:tracePt t="27402" x="1879600" y="2857500"/>
          <p14:tracePt t="27407" x="1911350" y="2863850"/>
          <p14:tracePt t="27423" x="1962150" y="2870200"/>
          <p14:tracePt t="27439" x="2070100" y="2901950"/>
          <p14:tracePt t="27455" x="2095500" y="2901950"/>
          <p14:tracePt t="27519" x="2095500" y="2895600"/>
          <p14:tracePt t="27641" x="2095500" y="2889250"/>
          <p14:tracePt t="27649" x="2101850" y="2889250"/>
          <p14:tracePt t="27655" x="2108200" y="2882900"/>
          <p14:tracePt t="27672" x="2146300" y="2870200"/>
          <p14:tracePt t="27690" x="2190750" y="2857500"/>
          <p14:tracePt t="27706" x="2241550" y="2844800"/>
          <p14:tracePt t="27723" x="2286000" y="2838450"/>
          <p14:tracePt t="27739" x="2317750" y="2832100"/>
          <p14:tracePt t="27743" x="2336800" y="2832100"/>
          <p14:tracePt t="27756" x="2343150" y="2832100"/>
          <p14:tracePt t="27758" x="2355850" y="2825750"/>
          <p14:tracePt t="27773" x="2368550" y="2825750"/>
          <p14:tracePt t="27789" x="2374900" y="2825750"/>
          <p14:tracePt t="27806" x="2400300" y="2819400"/>
          <p14:tracePt t="27823" x="2444750" y="2806700"/>
          <p14:tracePt t="27839" x="2470150" y="2800350"/>
          <p14:tracePt t="27856" x="2495550" y="2794000"/>
          <p14:tracePt t="27872" x="2501900" y="2787650"/>
          <p14:tracePt t="27889" x="2508250" y="2787650"/>
          <p14:tracePt t="27906" x="2514600" y="2787650"/>
          <p14:tracePt t="27923" x="2527300" y="2787650"/>
          <p14:tracePt t="27939" x="2546350" y="2787650"/>
          <p14:tracePt t="27956" x="2565400" y="2787650"/>
          <p14:tracePt t="27973" x="2584450" y="2781300"/>
          <p14:tracePt t="27990" x="2616200" y="2774950"/>
          <p14:tracePt t="28006" x="2641600" y="2774950"/>
          <p14:tracePt t="28023" x="2679700" y="2774950"/>
          <p14:tracePt t="28039" x="2730500" y="2774950"/>
          <p14:tracePt t="28057" x="2844800" y="2787650"/>
          <p14:tracePt t="28073" x="2895600" y="2794000"/>
          <p14:tracePt t="28089" x="2927350" y="2794000"/>
          <p14:tracePt t="28106" x="2933700" y="2800350"/>
          <p14:tracePt t="28321" x="2927350" y="2800350"/>
          <p14:tracePt t="28345" x="2921000" y="2800350"/>
          <p14:tracePt t="28363" x="2914650" y="2794000"/>
          <p14:tracePt t="28389" x="2908300" y="2794000"/>
          <p14:tracePt t="28406" x="2901950" y="2794000"/>
          <p14:tracePt t="28425" x="2889250" y="2794000"/>
          <p14:tracePt t="28440" x="2876550" y="2800350"/>
          <p14:tracePt t="28457" x="2800350" y="2806700"/>
          <p14:tracePt t="28473" x="2724150" y="2819400"/>
          <p14:tracePt t="28490" x="2603500" y="2832100"/>
          <p14:tracePt t="28507" x="2457450" y="2838450"/>
          <p14:tracePt t="28523" x="2400300" y="2838450"/>
          <p14:tracePt t="28540" x="2228850" y="2838450"/>
          <p14:tracePt t="28556" x="2057400" y="2838450"/>
          <p14:tracePt t="28573" x="1924050" y="2832100"/>
          <p14:tracePt t="28590" x="1739900" y="2819400"/>
          <p14:tracePt t="28607" x="1543050" y="2813050"/>
          <p14:tracePt t="28623" x="1384300" y="2813050"/>
          <p14:tracePt t="28640" x="1244600" y="2825750"/>
          <p14:tracePt t="28657" x="1079500" y="2851150"/>
          <p14:tracePt t="28673" x="965200" y="2863850"/>
          <p14:tracePt t="28691" x="876300" y="2876550"/>
          <p14:tracePt t="28707" x="781050" y="2889250"/>
          <p14:tracePt t="28723" x="692150" y="2895600"/>
          <p14:tracePt t="28741" x="603250" y="2901950"/>
          <p14:tracePt t="28759" x="571500" y="2908300"/>
          <p14:tracePt t="28773" x="565150" y="2914650"/>
          <p14:tracePt t="28790" x="565150" y="2927350"/>
          <p14:tracePt t="28807" x="565150" y="2946400"/>
          <p14:tracePt t="28824" x="571500" y="2971800"/>
          <p14:tracePt t="28839" x="584200" y="2990850"/>
          <p14:tracePt t="28857" x="596900" y="3009900"/>
          <p14:tracePt t="28873" x="622300" y="3028950"/>
          <p14:tracePt t="28890" x="641350" y="3054350"/>
          <p14:tracePt t="28907" x="654050" y="3067050"/>
          <p14:tracePt t="28924" x="666750" y="3073400"/>
          <p14:tracePt t="28957" x="673100" y="3073400"/>
          <p14:tracePt t="28974" x="685800" y="3073400"/>
          <p14:tracePt t="28991" x="755650" y="3073400"/>
          <p14:tracePt t="29007" x="806450" y="3067050"/>
          <p14:tracePt t="29024" x="863600" y="3060700"/>
          <p14:tracePt t="29040" x="895350" y="3060700"/>
          <p14:tracePt t="29057" x="908050" y="3060700"/>
          <p14:tracePt t="29629" x="920750" y="3060700"/>
          <p14:tracePt t="29641" x="946150" y="3054350"/>
          <p14:tracePt t="29658" x="996950" y="3054350"/>
          <p14:tracePt t="29674" x="1060450" y="3048000"/>
          <p14:tracePt t="29691" x="1111250" y="3041650"/>
          <p14:tracePt t="29695" x="1136650" y="3035300"/>
          <p14:tracePt t="29708" x="1155700" y="3035300"/>
          <p14:tracePt t="29711" x="1181100" y="3028950"/>
          <p14:tracePt t="29724" x="1200150" y="3028950"/>
          <p14:tracePt t="29741" x="1257300" y="3016250"/>
          <p14:tracePt t="29757" x="1270000" y="3016250"/>
          <p14:tracePt t="29774" x="1282700" y="3009900"/>
          <p14:tracePt t="29791" x="1295400" y="3003550"/>
          <p14:tracePt t="29808" x="1314450" y="3003550"/>
          <p14:tracePt t="29824" x="1339850" y="2997200"/>
          <p14:tracePt t="29841" x="1371600" y="2990850"/>
          <p14:tracePt t="29858" x="1409700" y="2984500"/>
          <p14:tracePt t="29874" x="1454150" y="2984500"/>
          <p14:tracePt t="29891" x="1511300" y="2984500"/>
          <p14:tracePt t="29908" x="1555750" y="2978150"/>
          <p14:tracePt t="29913" x="1593850" y="2978150"/>
          <p14:tracePt t="29926" x="1670050" y="2971800"/>
          <p14:tracePt t="29941" x="1720850" y="2971800"/>
          <p14:tracePt t="29958" x="1905000" y="2959100"/>
          <p14:tracePt t="29974" x="2006600" y="2952750"/>
          <p14:tracePt t="29991" x="2095500" y="2946400"/>
          <p14:tracePt t="30007" x="2120900" y="2946400"/>
          <p14:tracePt t="30025" x="2139950" y="2946400"/>
          <p14:tracePt t="30226" x="2146300" y="2952750"/>
          <p14:tracePt t="30244" x="2152650" y="2959100"/>
          <p14:tracePt t="30257" x="2159000" y="2965450"/>
          <p14:tracePt t="30274" x="2178050" y="2971800"/>
          <p14:tracePt t="30276" x="2184400" y="2978150"/>
          <p14:tracePt t="30291" x="2203450" y="2990850"/>
          <p14:tracePt t="30308" x="2209800" y="2997200"/>
          <p14:tracePt t="30325" x="2241550" y="3022600"/>
          <p14:tracePt t="30341" x="2273300" y="3048000"/>
          <p14:tracePt t="30358" x="2298700" y="3067050"/>
          <p14:tracePt t="30375" x="2311400" y="3073400"/>
          <p14:tracePt t="30391" x="2317750" y="3073400"/>
          <p14:tracePt t="30441" x="2330450" y="3073400"/>
          <p14:tracePt t="30458" x="2336800" y="3073400"/>
          <p14:tracePt t="30474" x="2349500" y="3067050"/>
          <p14:tracePt t="30491" x="2362200" y="3060700"/>
          <p14:tracePt t="30509" x="2374900" y="3048000"/>
          <p14:tracePt t="30524" x="2387600" y="3035300"/>
          <p14:tracePt t="30541" x="2425700" y="3022600"/>
          <p14:tracePt t="30558" x="2476500" y="3016250"/>
          <p14:tracePt t="30574" x="2514600" y="3009900"/>
          <p14:tracePt t="30591" x="2540000" y="3003550"/>
          <p14:tracePt t="30609" x="2546350" y="3003550"/>
          <p14:tracePt t="30668" x="2533650" y="3003550"/>
          <p14:tracePt t="30676" x="2520950" y="3003550"/>
          <p14:tracePt t="30691" x="2463800" y="3003550"/>
          <p14:tracePt t="30708" x="2406650" y="3003550"/>
          <p14:tracePt t="30726" x="2349500" y="3009900"/>
          <p14:tracePt t="30741" x="2292350" y="3009900"/>
          <p14:tracePt t="30760" x="2235200" y="3016250"/>
          <p14:tracePt t="30774" x="2178050" y="3016250"/>
          <p14:tracePt t="30791" x="2108200" y="3009900"/>
          <p14:tracePt t="30808" x="2025650" y="3003550"/>
          <p14:tracePt t="30825" x="1949450" y="2990850"/>
          <p14:tracePt t="30842" x="1879600" y="2984500"/>
          <p14:tracePt t="30858" x="1790700" y="2984500"/>
          <p14:tracePt t="30875" x="1720850" y="2984500"/>
          <p14:tracePt t="30891" x="1663700" y="2984500"/>
          <p14:tracePt t="30908" x="1536700" y="2997200"/>
          <p14:tracePt t="30925" x="1466850" y="3009900"/>
          <p14:tracePt t="30941" x="1365250" y="3016250"/>
          <p14:tracePt t="30958" x="1301750" y="3028950"/>
          <p14:tracePt t="30976" x="1238250" y="3035300"/>
          <p14:tracePt t="30993" x="1174750" y="3041650"/>
          <p14:tracePt t="31008" x="1123950" y="3048000"/>
          <p14:tracePt t="31025" x="1079500" y="3054350"/>
          <p14:tracePt t="31029" x="1047750" y="3060700"/>
          <p14:tracePt t="31043" x="1028700" y="3060700"/>
          <p14:tracePt t="31061" x="939800" y="3073400"/>
          <p14:tracePt t="31077" x="857250" y="3098800"/>
          <p14:tracePt t="31092" x="787400" y="3111500"/>
          <p14:tracePt t="31108" x="685800" y="3130550"/>
          <p14:tracePt t="31125" x="647700" y="3143250"/>
          <p14:tracePt t="31143" x="622300" y="3149600"/>
          <p14:tracePt t="31224" x="628650" y="3149600"/>
          <p14:tracePt t="31242" x="654050" y="3155950"/>
          <p14:tracePt t="31258" x="673100" y="3162300"/>
          <p14:tracePt t="31276" x="692150" y="3168650"/>
          <p14:tracePt t="31293" x="711200" y="3168650"/>
          <p14:tracePt t="31309" x="730250" y="3181350"/>
          <p14:tracePt t="31325" x="762000" y="3187700"/>
          <p14:tracePt t="31342" x="787400" y="3206750"/>
          <p14:tracePt t="31359" x="825500" y="3225800"/>
          <p14:tracePt t="31375" x="831850" y="3232150"/>
          <p14:tracePt t="32506" x="838200" y="3232150"/>
          <p14:tracePt t="32511" x="844550" y="3232150"/>
          <p14:tracePt t="32526" x="869950" y="3219450"/>
          <p14:tracePt t="32543" x="933450" y="3200400"/>
          <p14:tracePt t="32561" x="1028700" y="3175000"/>
          <p14:tracePt t="32576" x="1060450" y="3162300"/>
          <p14:tracePt t="32593" x="1168400" y="3130550"/>
          <p14:tracePt t="32609" x="1206500" y="3117850"/>
          <p14:tracePt t="32629" x="1219200" y="3111500"/>
          <p14:tracePt t="32644" x="1231900" y="3105150"/>
          <p14:tracePt t="32660" x="1238250" y="3098800"/>
          <p14:tracePt t="32676" x="1244600" y="3092450"/>
          <p14:tracePt t="32694" x="1244600" y="3086100"/>
          <p14:tracePt t="32709" x="1250950" y="3079750"/>
          <p14:tracePt t="32726" x="1263650" y="3073400"/>
          <p14:tracePt t="32744" x="1270000" y="3060700"/>
          <p14:tracePt t="32760" x="1276350" y="3048000"/>
          <p14:tracePt t="32763" x="1282700" y="3035300"/>
          <p14:tracePt t="32776" x="1289050" y="3022600"/>
          <p14:tracePt t="32793" x="1295400" y="3009900"/>
          <p14:tracePt t="32810" x="1308100" y="2990850"/>
          <p14:tracePt t="32811" x="1314450" y="2978150"/>
          <p14:tracePt t="32827" x="1320800" y="2965450"/>
          <p14:tracePt t="32923" x="1320800" y="2971800"/>
          <p14:tracePt t="32985" x="1320800" y="2978150"/>
          <p14:tracePt t="32999" x="1327150" y="2984500"/>
          <p14:tracePt t="33010" x="1327150" y="2990850"/>
          <p14:tracePt t="33027" x="1339850" y="3009900"/>
          <p14:tracePt t="33043" x="1352550" y="3016250"/>
          <p14:tracePt t="33061" x="1390650" y="3041650"/>
          <p14:tracePt t="33063" x="1416050" y="3048000"/>
          <p14:tracePt t="33076" x="1447800" y="3054350"/>
          <p14:tracePt t="33094" x="1536700" y="3060700"/>
          <p14:tracePt t="33110" x="1631950" y="3067050"/>
          <p14:tracePt t="33127" x="1816100" y="3079750"/>
          <p14:tracePt t="33144" x="1962150" y="3092450"/>
          <p14:tracePt t="33160" x="2114550" y="3098800"/>
          <p14:tracePt t="33177" x="2305050" y="3105150"/>
          <p14:tracePt t="33193" x="2432050" y="3111500"/>
          <p14:tracePt t="33210" x="2565400" y="3111500"/>
          <p14:tracePt t="33228" x="2654300" y="3111500"/>
          <p14:tracePt t="33244" x="2743200" y="3111500"/>
          <p14:tracePt t="33260" x="2794000" y="3105150"/>
          <p14:tracePt t="33277" x="2825750" y="3098800"/>
          <p14:tracePt t="33293" x="2863850" y="3079750"/>
          <p14:tracePt t="33310" x="2889250" y="3060700"/>
          <p14:tracePt t="33327" x="2914650" y="3041650"/>
          <p14:tracePt t="33343" x="2946400" y="3022600"/>
          <p14:tracePt t="33360" x="2978150" y="2997200"/>
          <p14:tracePt t="33377" x="2978150" y="2990850"/>
          <p14:tracePt t="33394" x="2978150" y="2965450"/>
          <p14:tracePt t="33410" x="2971800" y="2959100"/>
          <p14:tracePt t="33427" x="2914650" y="2914650"/>
          <p14:tracePt t="33444" x="2857500" y="2889250"/>
          <p14:tracePt t="33460" x="2813050" y="2876550"/>
          <p14:tracePt t="33477" x="2724150" y="2863850"/>
          <p14:tracePt t="33495" x="2622550" y="2851150"/>
          <p14:tracePt t="33511" x="2520950" y="2851150"/>
          <p14:tracePt t="33529" x="2362200" y="2851150"/>
          <p14:tracePt t="33545" x="2216150" y="2844800"/>
          <p14:tracePt t="33560" x="2076450" y="2844800"/>
          <p14:tracePt t="33577" x="1949450" y="2844800"/>
          <p14:tracePt t="33593" x="1835150" y="2844800"/>
          <p14:tracePt t="33610" x="1727200" y="2851150"/>
          <p14:tracePt t="33627" x="1701800" y="2851150"/>
          <p14:tracePt t="33645" x="1651000" y="2863850"/>
          <p14:tracePt t="33660" x="1593850" y="2876550"/>
          <p14:tracePt t="33678" x="1485900" y="2895600"/>
          <p14:tracePt t="33693" x="1397000" y="2908300"/>
          <p14:tracePt t="33710" x="1320800" y="2914650"/>
          <p14:tracePt t="33727" x="1270000" y="2921000"/>
          <p14:tracePt t="33744" x="1250950" y="2921000"/>
          <p14:tracePt t="33761" x="1231900" y="2927350"/>
          <p14:tracePt t="33777" x="1200150" y="2940050"/>
          <p14:tracePt t="33794" x="1143000" y="2959100"/>
          <p14:tracePt t="33812" x="1085850" y="2978150"/>
          <p14:tracePt t="33827" x="1035050" y="2997200"/>
          <p14:tracePt t="33845" x="984250" y="3016250"/>
          <p14:tracePt t="33862" x="977900" y="3016250"/>
          <p14:tracePt t="33877" x="977900" y="3022600"/>
          <p14:tracePt t="33894" x="971550" y="3028950"/>
          <p14:tracePt t="33912" x="965200" y="3041650"/>
          <p14:tracePt t="33929" x="958850" y="3073400"/>
          <p14:tracePt t="33944" x="958850" y="3098800"/>
          <p14:tracePt t="33961" x="958850" y="3130550"/>
          <p14:tracePt t="33977" x="965200" y="3155950"/>
          <p14:tracePt t="33994" x="971550" y="3175000"/>
          <p14:tracePt t="34011" x="984250" y="3187700"/>
          <p14:tracePt t="34201" x="977900" y="3181350"/>
          <p14:tracePt t="34208" x="971550" y="3175000"/>
          <p14:tracePt t="34228" x="965200" y="3162300"/>
          <p14:tracePt t="34623" x="971550" y="3162300"/>
          <p14:tracePt t="34632" x="990600" y="3162300"/>
          <p14:tracePt t="34644" x="1035050" y="3175000"/>
          <p14:tracePt t="34661" x="1130300" y="3187700"/>
          <p14:tracePt t="34678" x="1219200" y="3194050"/>
          <p14:tracePt t="34695" x="1320800" y="3194050"/>
          <p14:tracePt t="34711" x="1371600" y="3194050"/>
          <p14:tracePt t="34728" x="1397000" y="3187700"/>
          <p14:tracePt t="34745" x="1416050" y="3181350"/>
          <p14:tracePt t="34761" x="1422400" y="3181350"/>
          <p14:tracePt t="34931" x="1428750" y="3181350"/>
          <p14:tracePt t="34945" x="1447800" y="3181350"/>
          <p14:tracePt t="34963" x="1517650" y="3200400"/>
          <p14:tracePt t="34978" x="1568450" y="3219450"/>
          <p14:tracePt t="34995" x="1619250" y="3238500"/>
          <p14:tracePt t="35011" x="1663700" y="3257550"/>
          <p14:tracePt t="35029" x="1701800" y="3263900"/>
          <p14:tracePt t="35046" x="1733550" y="3276600"/>
          <p14:tracePt t="35063" x="1803400" y="3295650"/>
          <p14:tracePt t="35080" x="1866900" y="3308350"/>
          <p14:tracePt t="35095" x="1911350" y="3314700"/>
          <p14:tracePt t="35112" x="1930400" y="3321050"/>
          <p14:tracePt t="35330" x="1936750" y="3321050"/>
          <p14:tracePt t="35345" x="1974850" y="3302000"/>
          <p14:tracePt t="35362" x="2019300" y="3289300"/>
          <p14:tracePt t="35380" x="2070100" y="3263900"/>
          <p14:tracePt t="35395" x="2101850" y="3244850"/>
          <p14:tracePt t="35412" x="2133600" y="3232150"/>
          <p14:tracePt t="35429" x="2139950" y="3225800"/>
          <p14:tracePt t="35445" x="2152650" y="3225800"/>
          <p14:tracePt t="35462" x="2159000" y="3225800"/>
          <p14:tracePt t="35479" x="2171700" y="3225800"/>
          <p14:tracePt t="35480" x="2178050" y="3225800"/>
          <p14:tracePt t="35495" x="2184400" y="3225800"/>
          <p14:tracePt t="35513" x="2228850" y="3232150"/>
          <p14:tracePt t="35528" x="2235200" y="3232150"/>
          <p14:tracePt t="35530" x="2254250" y="3232150"/>
          <p14:tracePt t="35545" x="2266950" y="3232150"/>
          <p14:tracePt t="35563" x="2279650" y="3219450"/>
          <p14:tracePt t="35578" x="2292350" y="3206750"/>
          <p14:tracePt t="35596" x="2298700" y="3194050"/>
          <p14:tracePt t="35612" x="2298700" y="3187700"/>
          <p14:tracePt t="35629" x="2298700" y="3181350"/>
          <p14:tracePt t="35645" x="2298700" y="3175000"/>
          <p14:tracePt t="35662" x="2298700" y="3162300"/>
          <p14:tracePt t="35680" x="2292350" y="3143250"/>
          <p14:tracePt t="35695" x="2279650" y="3117850"/>
          <p14:tracePt t="35712" x="2266950" y="3086100"/>
          <p14:tracePt t="35730" x="2247900" y="3048000"/>
          <p14:tracePt t="35746" x="2216150" y="2990850"/>
          <p14:tracePt t="35762" x="2203450" y="2965450"/>
          <p14:tracePt t="35779" x="2190750" y="2952750"/>
          <p14:tracePt t="35780" x="2184400" y="2946400"/>
          <p14:tracePt t="35796" x="2178050" y="2946400"/>
          <p14:tracePt t="35812" x="2165350" y="2940050"/>
          <p14:tracePt t="35829" x="2152650" y="2940050"/>
          <p14:tracePt t="35846" x="2108200" y="2927350"/>
          <p14:tracePt t="35862" x="2044700" y="2927350"/>
          <p14:tracePt t="35879" x="1917700" y="2927350"/>
          <p14:tracePt t="35896" x="1828800" y="2933700"/>
          <p14:tracePt t="35913" x="1765300" y="2946400"/>
          <p14:tracePt t="35929" x="1720850" y="2952750"/>
          <p14:tracePt t="35946" x="1695450" y="2952750"/>
          <p14:tracePt t="35963" x="1682750" y="2952750"/>
          <p14:tracePt t="36828" x="1676400" y="2965450"/>
          <p14:tracePt t="36833" x="1670050" y="2978150"/>
          <p14:tracePt t="36847" x="1657350" y="2997200"/>
          <p14:tracePt t="36863" x="1657350" y="3009900"/>
          <p14:tracePt t="36880" x="1651000" y="3035300"/>
          <p14:tracePt t="36897" x="1651000" y="3048000"/>
          <p14:tracePt t="36914" x="1651000" y="3054350"/>
          <p14:tracePt t="36932" x="1651000" y="3060700"/>
          <p14:tracePt t="37099" x="1657350" y="3060700"/>
          <p14:tracePt t="37115" x="1695450" y="3067050"/>
          <p14:tracePt t="37130" x="1758950" y="3092450"/>
          <p14:tracePt t="37147" x="1835150" y="3111500"/>
          <p14:tracePt t="37164" x="1936750" y="3124200"/>
          <p14:tracePt t="37180" x="2019300" y="3130550"/>
          <p14:tracePt t="37197" x="2082800" y="3124200"/>
          <p14:tracePt t="37214" x="2108200" y="3117850"/>
          <p14:tracePt t="37333" x="2108200" y="3111500"/>
          <p14:tracePt t="37341" x="2114550" y="3105150"/>
          <p14:tracePt t="37359" x="2120900" y="3079750"/>
          <p14:tracePt t="37364" x="2120900" y="3067050"/>
          <p14:tracePt t="37380" x="2120900" y="3041650"/>
          <p14:tracePt t="37397" x="2120900" y="3022600"/>
          <p14:tracePt t="37414" x="2120900" y="3003550"/>
          <p14:tracePt t="37431" x="2114550" y="2978150"/>
          <p14:tracePt t="37447" x="2095500" y="2959100"/>
          <p14:tracePt t="37464" x="2076450" y="2940050"/>
          <p14:tracePt t="37480" x="2057400" y="2921000"/>
          <p14:tracePt t="37498" x="2038350" y="2901950"/>
          <p14:tracePt t="37514" x="2032000" y="2895600"/>
          <p14:tracePt t="37531" x="2019300" y="2882900"/>
          <p14:tracePt t="37547" x="2012950" y="2876550"/>
          <p14:tracePt t="37566" x="2006600" y="2863850"/>
          <p14:tracePt t="37582" x="1993900" y="2851150"/>
          <p14:tracePt t="37597" x="1987550" y="2844800"/>
          <p14:tracePt t="37616" x="1981200" y="2832100"/>
          <p14:tracePt t="37630" x="1968500" y="2825750"/>
          <p14:tracePt t="37647" x="1949450" y="2813050"/>
          <p14:tracePt t="37664" x="1911350" y="2787650"/>
          <p14:tracePt t="37681" x="1847850" y="2762250"/>
          <p14:tracePt t="37698" x="1778000" y="2736850"/>
          <p14:tracePt t="37714" x="1701800" y="2705100"/>
          <p14:tracePt t="37719" x="1676400" y="2692400"/>
          <p14:tracePt t="37731" x="1644650" y="2673350"/>
          <p14:tracePt t="37748" x="1606550" y="2654300"/>
          <p14:tracePt t="37764" x="1587500" y="2654300"/>
          <p14:tracePt t="37820" x="1581150" y="2654300"/>
          <p14:tracePt t="37837" x="1568450" y="2647950"/>
          <p14:tracePt t="37848" x="1549400" y="2647950"/>
          <p14:tracePt t="37864" x="1530350" y="2647950"/>
          <p14:tracePt t="37881" x="1504950" y="2647950"/>
          <p14:tracePt t="37898" x="1498600" y="2647950"/>
          <p14:tracePt t="37915" x="1479550" y="2673350"/>
          <p14:tracePt t="37932" x="1466850" y="2698750"/>
          <p14:tracePt t="37947" x="1466850" y="2730500"/>
          <p14:tracePt t="37964" x="1473200" y="2774950"/>
          <p14:tracePt t="37981" x="1473200" y="2819400"/>
          <p14:tracePt t="37998" x="1473200" y="2851150"/>
          <p14:tracePt t="38015" x="1460500" y="2901950"/>
          <p14:tracePt t="38031" x="1441450" y="2965450"/>
          <p14:tracePt t="38048" x="1428750" y="3009900"/>
          <p14:tracePt t="38051" x="1416050" y="3060700"/>
          <p14:tracePt t="38065" x="1416050" y="3086100"/>
          <p14:tracePt t="38081" x="1416050" y="3136900"/>
          <p14:tracePt t="38098" x="1422400" y="3206750"/>
          <p14:tracePt t="38115" x="1447800" y="3263900"/>
          <p14:tracePt t="38148" x="1447800" y="3270250"/>
          <p14:tracePt t="38194" x="1454150" y="3270250"/>
          <p14:tracePt t="38203" x="1460500" y="3270250"/>
          <p14:tracePt t="38214" x="1479550" y="3276600"/>
          <p14:tracePt t="38234" x="1606550" y="3327400"/>
          <p14:tracePt t="38249" x="1720850" y="3352800"/>
          <p14:tracePt t="38265" x="1790700" y="3359150"/>
          <p14:tracePt t="38281" x="1936750" y="3365500"/>
          <p14:tracePt t="38282" x="1974850" y="3365500"/>
          <p14:tracePt t="38297" x="2025650" y="3346450"/>
          <p14:tracePt t="38315" x="2044700" y="3321050"/>
          <p14:tracePt t="38331" x="2057400" y="3295650"/>
          <p14:tracePt t="38350" x="2063750" y="3276600"/>
          <p14:tracePt t="38365" x="2076450" y="3257550"/>
          <p14:tracePt t="38381" x="2082800" y="3251200"/>
          <p14:tracePt t="38398" x="2095500" y="3232150"/>
          <p14:tracePt t="38414" x="2101850" y="3225800"/>
          <p14:tracePt t="38432" x="2127250" y="3206750"/>
          <p14:tracePt t="38448" x="2146300" y="3187700"/>
          <p14:tracePt t="38465" x="2159000" y="3162300"/>
          <p14:tracePt t="38482" x="2165350" y="3136900"/>
          <p14:tracePt t="38499" x="2171700" y="3098800"/>
          <p14:tracePt t="38516" x="2171700" y="3086100"/>
          <p14:tracePt t="38532" x="2171700" y="3073400"/>
          <p14:tracePt t="38548" x="2171700" y="3067050"/>
          <p14:tracePt t="38565" x="2159000" y="3054350"/>
          <p14:tracePt t="38582" x="2139950" y="3028950"/>
          <p14:tracePt t="38598" x="2101850" y="2997200"/>
          <p14:tracePt t="38615" x="2076450" y="2984500"/>
          <p14:tracePt t="38632" x="2051050" y="2978150"/>
          <p14:tracePt t="38648" x="2019300" y="2971800"/>
          <p14:tracePt t="38665" x="1987550" y="2965450"/>
          <p14:tracePt t="38681" x="1968500" y="2965450"/>
          <p14:tracePt t="38698" x="1943100" y="2965450"/>
          <p14:tracePt t="38717" x="1930400" y="2959100"/>
          <p14:tracePt t="38732" x="1905000" y="2959100"/>
          <p14:tracePt t="38748" x="1866900" y="2959100"/>
          <p14:tracePt t="38765" x="1797050" y="2959100"/>
          <p14:tracePt t="38782" x="1758950" y="2971800"/>
          <p14:tracePt t="38798" x="1733550" y="2978150"/>
          <p14:tracePt t="38815" x="1727200" y="2978150"/>
          <p14:tracePt t="38905" x="1720850" y="2978150"/>
          <p14:tracePt t="38913" x="1714500" y="2978150"/>
          <p14:tracePt t="38929" x="1708150" y="2984500"/>
          <p14:tracePt t="38935" x="1701800" y="2984500"/>
          <p14:tracePt t="38948" x="1701800" y="2990850"/>
          <p14:tracePt t="38965" x="1701800" y="2997200"/>
          <p14:tracePt t="38982" x="1701800" y="3003550"/>
          <p14:tracePt t="39015" x="1701800" y="3009900"/>
          <p14:tracePt t="39048" x="1701800" y="3016250"/>
          <p14:tracePt t="39065" x="1714500" y="3022600"/>
          <p14:tracePt t="39070" x="1720850" y="3022600"/>
          <p14:tracePt t="39084" x="1733550" y="3022600"/>
          <p14:tracePt t="39115" x="1739900" y="3022600"/>
          <p14:tracePt t="39233" x="1739900" y="3028950"/>
          <p14:tracePt t="39274" x="1739900" y="3035300"/>
          <p14:tracePt t="39295" x="1739900" y="3048000"/>
          <p14:tracePt t="39299" x="1733550" y="3054350"/>
          <p14:tracePt t="39315" x="1733550" y="3073400"/>
          <p14:tracePt t="39332" x="1727200" y="3086100"/>
          <p14:tracePt t="39350" x="1727200" y="3098800"/>
          <p14:tracePt t="39445" x="1720850" y="3105150"/>
          <p14:tracePt t="39454" x="1720850" y="3111500"/>
          <p14:tracePt t="39466" x="1714500" y="3130550"/>
          <p14:tracePt t="39482" x="1701800" y="3175000"/>
          <p14:tracePt t="39499" x="1695450" y="3194050"/>
          <p14:tracePt t="39516" x="1695450" y="3206750"/>
          <p14:tracePt t="39533" x="1689100" y="3206750"/>
          <p14:tracePt t="39566" x="1689100" y="3213100"/>
          <p14:tracePt t="39583" x="1689100" y="3219450"/>
          <p14:tracePt t="39599" x="1682750" y="3232150"/>
          <p14:tracePt t="39616" x="1670050" y="3244850"/>
          <p14:tracePt t="39632" x="1657350" y="3251200"/>
          <p14:tracePt t="39649" x="1644650" y="3251200"/>
          <p14:tracePt t="39666" x="1631950" y="3251200"/>
          <p14:tracePt t="40429" x="1689100" y="3263900"/>
          <p14:tracePt t="40450" x="1778000" y="3263900"/>
          <p14:tracePt t="40467" x="1847850" y="3263900"/>
          <p14:tracePt t="40483" x="1892300" y="3263900"/>
          <p14:tracePt t="40500" x="1930400" y="3251200"/>
          <p14:tracePt t="40517" x="1968500" y="3225800"/>
          <p14:tracePt t="40533" x="1974850" y="3200400"/>
          <p14:tracePt t="40551" x="1981200" y="3181350"/>
          <p14:tracePt t="40566" x="1974850" y="3149600"/>
          <p14:tracePt t="40583" x="1962150" y="3124200"/>
          <p14:tracePt t="40600" x="1955800" y="3111500"/>
          <p14:tracePt t="40619" x="1949450" y="3105150"/>
          <p14:tracePt t="40633" x="1930400" y="3092450"/>
          <p14:tracePt t="40650" x="1905000" y="3079750"/>
          <p14:tracePt t="40667" x="1873250" y="3060700"/>
          <p14:tracePt t="40683" x="1835150" y="3041650"/>
          <p14:tracePt t="40701" x="1816100" y="3035300"/>
          <p14:tracePt t="40717" x="1790700" y="3022600"/>
          <p14:tracePt t="40733" x="1778000" y="3009900"/>
          <p14:tracePt t="40750" x="1758950" y="3003550"/>
          <p14:tracePt t="40768" x="1714500" y="3003550"/>
          <p14:tracePt t="40783" x="1663700" y="3003550"/>
          <p14:tracePt t="40800" x="1619250" y="3009900"/>
          <p14:tracePt t="40817" x="1574800" y="3016250"/>
          <p14:tracePt t="40833" x="1543050" y="3028950"/>
          <p14:tracePt t="40852" x="1530350" y="3035300"/>
          <p14:tracePt t="40867" x="1517650" y="3054350"/>
          <p14:tracePt t="40884" x="1511300" y="3079750"/>
          <p14:tracePt t="40900" x="1511300" y="3092450"/>
          <p14:tracePt t="40917" x="1504950" y="3111500"/>
          <p14:tracePt t="40933" x="1498600" y="3124200"/>
          <p14:tracePt t="40950" x="1498600" y="3130550"/>
          <p14:tracePt t="41018" x="1498600" y="3136900"/>
          <p14:tracePt t="41037" x="1530350" y="3187700"/>
          <p14:tracePt t="41050" x="1587500" y="3232150"/>
          <p14:tracePt t="41067" x="1663700" y="3263900"/>
          <p14:tracePt t="41083" x="1752600" y="3282950"/>
          <p14:tracePt t="41101" x="1854200" y="3289300"/>
          <p14:tracePt t="41119" x="1930400" y="3289300"/>
          <p14:tracePt t="41134" x="1993900" y="3276600"/>
          <p14:tracePt t="41151" x="2032000" y="3257550"/>
          <p14:tracePt t="41167" x="2057400" y="3251200"/>
          <p14:tracePt t="41184" x="2070100" y="3244850"/>
          <p14:tracePt t="41201" x="2082800" y="3244850"/>
          <p14:tracePt t="41217" x="2095500" y="3238500"/>
          <p14:tracePt t="41234" x="2120900" y="3232150"/>
          <p14:tracePt t="41251" x="2152650" y="3219450"/>
          <p14:tracePt t="41253" x="2165350" y="3213100"/>
          <p14:tracePt t="41268" x="2171700" y="3206750"/>
          <p14:tracePt t="41269" x="2178050" y="3200400"/>
          <p14:tracePt t="41284" x="2184400" y="3175000"/>
          <p14:tracePt t="41301" x="2184400" y="3149600"/>
          <p14:tracePt t="41317" x="2184400" y="3111500"/>
          <p14:tracePt t="41334" x="2171700" y="3086100"/>
          <p14:tracePt t="41352" x="2159000" y="3067050"/>
          <p14:tracePt t="41368" x="2139950" y="3054350"/>
          <p14:tracePt t="41384" x="2120900" y="3035300"/>
          <p14:tracePt t="41401" x="2095500" y="3016250"/>
          <p14:tracePt t="41417" x="2063750" y="2990850"/>
          <p14:tracePt t="41435" x="2006600" y="2959100"/>
          <p14:tracePt t="41451" x="1955800" y="2933700"/>
          <p14:tracePt t="41468" x="1924050" y="2927350"/>
          <p14:tracePt t="41471" x="1911350" y="2921000"/>
          <p14:tracePt t="41486" x="1879600" y="2914650"/>
          <p14:tracePt t="41502" x="1835150" y="2908300"/>
          <p14:tracePt t="41517" x="1822450" y="2908300"/>
          <p14:tracePt t="41534" x="1778000" y="2908300"/>
          <p14:tracePt t="41551" x="1727200" y="2921000"/>
          <p14:tracePt t="41567" x="1689100" y="2927350"/>
          <p14:tracePt t="41584" x="1625600" y="2946400"/>
          <p14:tracePt t="41601" x="1593850" y="2959100"/>
          <p14:tracePt t="41621" x="1562100" y="2978150"/>
          <p14:tracePt t="41636" x="1530350" y="3009900"/>
          <p14:tracePt t="41654" x="1504950" y="3048000"/>
          <p14:tracePt t="41668" x="1498600" y="3060700"/>
          <p14:tracePt t="41684" x="1492250" y="3092450"/>
          <p14:tracePt t="41701" x="1485900" y="3143250"/>
          <p14:tracePt t="41718" x="1485900" y="3155950"/>
          <p14:tracePt t="41734" x="1485900" y="3175000"/>
          <p14:tracePt t="41751" x="1504950" y="3200400"/>
          <p14:tracePt t="41767" x="1549400" y="3225800"/>
          <p14:tracePt t="41784" x="1593850" y="3244850"/>
          <p14:tracePt t="41801" x="1657350" y="3251200"/>
          <p14:tracePt t="41817" x="1720850" y="3263900"/>
          <p14:tracePt t="41834" x="1790700" y="3270250"/>
          <p14:tracePt t="41852" x="1854200" y="3270250"/>
          <p14:tracePt t="41868" x="1911350" y="3270250"/>
          <p14:tracePt t="41885" x="1962150" y="3270250"/>
          <p14:tracePt t="41902" x="1993900" y="3263900"/>
          <p14:tracePt t="41918" x="2006600" y="3251200"/>
          <p14:tracePt t="41935" x="2019300" y="3238500"/>
          <p14:tracePt t="41968" x="2019300" y="3232150"/>
          <p14:tracePt t="41985" x="2019300" y="3219450"/>
          <p14:tracePt t="42001" x="2019300" y="3213100"/>
          <p14:tracePt t="42019" x="2012950" y="3200400"/>
          <p14:tracePt t="42035" x="1993900" y="3187700"/>
          <p14:tracePt t="42052" x="1943100" y="3168650"/>
          <p14:tracePt t="42059" x="1911350" y="3155950"/>
          <p14:tracePt t="42062" x="1873250" y="3149600"/>
          <p14:tracePt t="42085" x="1778000" y="3124200"/>
          <p14:tracePt t="42102" x="1739900" y="3117850"/>
          <p14:tracePt t="42118" x="1720850" y="3117850"/>
          <p14:tracePt t="42168" x="1714500" y="3117850"/>
          <p14:tracePt t="42186" x="1644650" y="3143250"/>
          <p14:tracePt t="42202" x="1581150" y="3162300"/>
          <p14:tracePt t="42217" x="1536700" y="3168650"/>
          <p14:tracePt t="42235" x="1504950" y="3168650"/>
          <p14:tracePt t="42252" x="1498600" y="3168650"/>
          <p14:tracePt t="48063" x="1511300" y="3168650"/>
          <p14:tracePt t="48070" x="1530350" y="3168650"/>
          <p14:tracePt t="48075" x="1568450" y="3168650"/>
          <p14:tracePt t="48092" x="1644650" y="3168650"/>
          <p14:tracePt t="48107" x="1663700" y="3168650"/>
          <p14:tracePt t="48108" x="1682750" y="3168650"/>
          <p14:tracePt t="48123" x="1689100" y="3168650"/>
          <p14:tracePt t="48140" x="1695450" y="3168650"/>
          <p14:tracePt t="48408" x="1701800" y="3168650"/>
          <p14:tracePt t="48430" x="1720850" y="3136900"/>
          <p14:tracePt t="48432" x="1733550" y="3130550"/>
          <p14:tracePt t="48457" x="1739900" y="3124200"/>
          <p14:tracePt t="49165" x="1708150" y="3136900"/>
          <p14:tracePt t="49167" x="1676400" y="3149600"/>
          <p14:tracePt t="49191" x="1568450" y="3175000"/>
          <p14:tracePt t="49207" x="1409700" y="3194050"/>
          <p14:tracePt t="49224" x="1244600" y="3213100"/>
          <p14:tracePt t="49242" x="1003300" y="3238500"/>
          <p14:tracePt t="49257" x="946150" y="3251200"/>
          <p14:tracePt t="49273" x="819150" y="3302000"/>
          <p14:tracePt t="49291" x="717550" y="3365500"/>
          <p14:tracePt t="49308" x="615950" y="3435350"/>
          <p14:tracePt t="49324" x="514350" y="3492500"/>
          <p14:tracePt t="49340" x="393700" y="3536950"/>
          <p14:tracePt t="49358" x="336550" y="3543300"/>
          <p14:tracePt t="49416" x="355600" y="3536950"/>
          <p14:tracePt t="49424" x="361950" y="3536950"/>
          <p14:tracePt t="49441" x="381000" y="3530600"/>
          <p14:tracePt t="49458" x="387350" y="3530600"/>
          <p14:tracePt t="49513" x="387350" y="3524250"/>
          <p14:tracePt t="49537" x="393700" y="3524250"/>
          <p14:tracePt t="49543" x="406400" y="3511550"/>
          <p14:tracePt t="49557" x="419100" y="3505200"/>
          <p14:tracePt t="49574" x="444500" y="3492500"/>
          <p14:tracePt t="49578" x="463550" y="3486150"/>
          <p14:tracePt t="49591" x="482600" y="3486150"/>
          <p14:tracePt t="49607" x="527050" y="3479800"/>
          <p14:tracePt t="49609" x="558800" y="3479800"/>
          <p14:tracePt t="49624" x="603250" y="3492500"/>
          <p14:tracePt t="49641" x="660400" y="3498850"/>
          <p14:tracePt t="49658" x="723900" y="3505200"/>
          <p14:tracePt t="49674" x="774700" y="3511550"/>
          <p14:tracePt t="49692" x="825500" y="3511550"/>
          <p14:tracePt t="49708" x="844550" y="3517900"/>
          <p14:tracePt t="49724" x="850900" y="3517900"/>
          <p14:tracePt t="49742" x="857250" y="3517900"/>
          <p14:tracePt t="49774" x="863600" y="3517900"/>
          <p14:tracePt t="49793" x="869950" y="3517900"/>
          <p14:tracePt t="49808" x="876300" y="3524250"/>
          <p14:tracePt t="49824" x="889000" y="3524250"/>
          <p14:tracePt t="49841" x="895350" y="3524250"/>
          <p14:tracePt t="49858" x="901700" y="3524250"/>
          <p14:tracePt t="49908" x="933450" y="3530600"/>
          <p14:tracePt t="49924" x="1054100" y="3549650"/>
          <p14:tracePt t="49942" x="1282700" y="3594100"/>
          <p14:tracePt t="49958" x="1409700" y="3600450"/>
          <p14:tracePt t="49974" x="1473200" y="3594100"/>
          <p14:tracePt t="49991" x="1504950" y="3587750"/>
          <p14:tracePt t="50008" x="1524000" y="3587750"/>
          <p14:tracePt t="50058" x="1536700" y="3587750"/>
          <p14:tracePt t="50074" x="1581150" y="3581400"/>
          <p14:tracePt t="50091" x="1689100" y="3575050"/>
          <p14:tracePt t="50107" x="1803400" y="3575050"/>
          <p14:tracePt t="50125" x="1917700" y="3575050"/>
          <p14:tracePt t="50141" x="1993900" y="3575050"/>
          <p14:tracePt t="50159" x="2044700" y="3568700"/>
          <p14:tracePt t="50176" x="2133600" y="3543300"/>
          <p14:tracePt t="50193" x="2190750" y="3530600"/>
          <p14:tracePt t="50208" x="2247900" y="3524250"/>
          <p14:tracePt t="50225" x="2273300" y="3517900"/>
          <p14:tracePt t="50242" x="2279650" y="3517900"/>
          <p14:tracePt t="50791" x="2279650" y="3524250"/>
          <p14:tracePt t="50808" x="2279650" y="3530600"/>
          <p14:tracePt t="50825" x="2279650" y="3543300"/>
          <p14:tracePt t="50890" x="2286000" y="3543300"/>
          <p14:tracePt t="50992" x="2298700" y="3543300"/>
          <p14:tracePt t="50998" x="2317750" y="3543300"/>
          <p14:tracePt t="51009" x="2355850" y="3536950"/>
          <p14:tracePt t="51027" x="2438400" y="3524250"/>
          <p14:tracePt t="51042" x="2527300" y="3505200"/>
          <p14:tracePt t="51059" x="2616200" y="3492500"/>
          <p14:tracePt t="51076" x="2679700" y="3479800"/>
          <p14:tracePt t="51093" x="2755900" y="3467100"/>
          <p14:tracePt t="51110" x="2800350" y="3454400"/>
          <p14:tracePt t="51126" x="2819400" y="3454400"/>
          <p14:tracePt t="51143" x="2832100" y="3448050"/>
          <p14:tracePt t="51208" x="2825750" y="3448050"/>
          <p14:tracePt t="51215" x="2819400" y="3448050"/>
          <p14:tracePt t="51230" x="2800350" y="3454400"/>
          <p14:tracePt t="51242" x="2736850" y="3473450"/>
          <p14:tracePt t="51259" x="2660650" y="3486150"/>
          <p14:tracePt t="51277" x="2552700" y="3505200"/>
          <p14:tracePt t="51280" x="2463800" y="3517900"/>
          <p14:tracePt t="51293" x="2381250" y="3524250"/>
          <p14:tracePt t="51309" x="2203450" y="3543300"/>
          <p14:tracePt t="51326" x="2000250" y="3562350"/>
          <p14:tracePt t="51343" x="1657350" y="3556000"/>
          <p14:tracePt t="51359" x="1479550" y="3549650"/>
          <p14:tracePt t="51376" x="1238250" y="3543300"/>
          <p14:tracePt t="51392" x="1028700" y="3536950"/>
          <p14:tracePt t="51409" x="806450" y="3543300"/>
          <p14:tracePt t="51425" x="603250" y="3562350"/>
          <p14:tracePt t="51442" x="508000" y="3587750"/>
          <p14:tracePt t="51459" x="488950" y="3594100"/>
          <p14:tracePt t="51476" x="488950" y="3600450"/>
          <p14:tracePt t="51494" x="488950" y="3606800"/>
          <p14:tracePt t="51509" x="488950" y="3625850"/>
          <p14:tracePt t="51525" x="488950" y="3644900"/>
          <p14:tracePt t="51542" x="488950" y="3676650"/>
          <p14:tracePt t="51560" x="495300" y="3708400"/>
          <p14:tracePt t="51577" x="514350" y="3727450"/>
          <p14:tracePt t="51581" x="527050" y="3733800"/>
          <p14:tracePt t="51592" x="539750" y="3746500"/>
          <p14:tracePt t="51609" x="596900" y="3759200"/>
          <p14:tracePt t="51626" x="666750" y="3765550"/>
          <p14:tracePt t="51643" x="749300" y="3778250"/>
          <p14:tracePt t="51659" x="806450" y="3784600"/>
          <p14:tracePt t="51676" x="819150" y="3784600"/>
          <p14:tracePt t="51991" x="825500" y="3784600"/>
          <p14:tracePt t="51999" x="831850" y="3784600"/>
          <p14:tracePt t="52009" x="844550" y="3771900"/>
          <p14:tracePt t="52026" x="863600" y="3765550"/>
          <p14:tracePt t="52043" x="895350" y="3752850"/>
          <p14:tracePt t="52063" x="977900" y="3752850"/>
          <p14:tracePt t="52078" x="1060450" y="3752850"/>
          <p14:tracePt t="52093" x="1111250" y="3759200"/>
          <p14:tracePt t="52110" x="1130300" y="3765550"/>
          <p14:tracePt t="52302" x="1155700" y="3759200"/>
          <p14:tracePt t="52309" x="1181100" y="3759200"/>
          <p14:tracePt t="52327" x="1244600" y="3752850"/>
          <p14:tracePt t="52343" x="1301750" y="3746500"/>
          <p14:tracePt t="52360" x="1358900" y="3740150"/>
          <p14:tracePt t="52376" x="1397000" y="3733800"/>
          <p14:tracePt t="52393" x="1416050" y="3733800"/>
          <p14:tracePt t="52410" x="1428750" y="3733800"/>
          <p14:tracePt t="52556" x="1441450" y="3733800"/>
          <p14:tracePt t="52564" x="1460500" y="3727450"/>
          <p14:tracePt t="52577" x="1466850" y="3727450"/>
          <p14:tracePt t="52593" x="1485900" y="3721100"/>
          <p14:tracePt t="52610" x="1504950" y="3714750"/>
          <p14:tracePt t="52627" x="1517650" y="3714750"/>
          <p14:tracePt t="52643" x="1524000" y="3714750"/>
          <p14:tracePt t="52727" x="1536700" y="3714750"/>
          <p14:tracePt t="52736" x="1555750" y="3714750"/>
          <p14:tracePt t="52743" x="1568450" y="3714750"/>
          <p14:tracePt t="52760" x="1600200" y="3714750"/>
          <p14:tracePt t="52778" x="1619250" y="3714750"/>
          <p14:tracePt t="52793" x="1631950" y="3714750"/>
          <p14:tracePt t="52866" x="1638300" y="3714750"/>
          <p14:tracePt t="52872" x="1644650" y="3714750"/>
          <p14:tracePt t="52893" x="1695450" y="3714750"/>
          <p14:tracePt t="52899" x="1739900" y="3714750"/>
          <p14:tracePt t="52912" x="1873250" y="3721100"/>
          <p14:tracePt t="52928" x="1949450" y="3721100"/>
          <p14:tracePt t="52944" x="2038350" y="3721100"/>
          <p14:tracePt t="52961" x="2089150" y="3721100"/>
          <p14:tracePt t="52977" x="2108200" y="3721100"/>
          <p14:tracePt t="53516" x="2101850" y="3721100"/>
          <p14:tracePt t="53524" x="2089150" y="3721100"/>
          <p14:tracePt t="53531" x="2070100" y="3721100"/>
          <p14:tracePt t="53544" x="2051050" y="3721100"/>
          <p14:tracePt t="53562" x="1987550" y="3721100"/>
          <p14:tracePt t="53580" x="1828800" y="3733800"/>
          <p14:tracePt t="53594" x="1765300" y="3733800"/>
          <p14:tracePt t="53611" x="1587500" y="3740150"/>
          <p14:tracePt t="53627" x="1536700" y="3740150"/>
          <p14:tracePt t="53644" x="1333500" y="3733800"/>
          <p14:tracePt t="53661" x="1231900" y="3727450"/>
          <p14:tracePt t="53678" x="1168400" y="3727450"/>
          <p14:tracePt t="53694" x="1117600" y="3727450"/>
          <p14:tracePt t="53711" x="1092200" y="3727450"/>
          <p14:tracePt t="53728" x="1079500" y="3727450"/>
          <p14:tracePt t="53904" x="1092200" y="3727450"/>
          <p14:tracePt t="53911" x="1098550" y="3733800"/>
          <p14:tracePt t="53928" x="1117600" y="3752850"/>
          <p14:tracePt t="53934" x="1117600" y="3759200"/>
          <p14:tracePt t="53944" x="1130300" y="3778250"/>
          <p14:tracePt t="53945" x="1136650" y="3784600"/>
          <p14:tracePt t="53961" x="1143000" y="3803650"/>
          <p14:tracePt t="53979" x="1149350" y="3829050"/>
          <p14:tracePt t="53995" x="1149350" y="3835400"/>
          <p14:tracePt t="53997" x="1155700" y="3841750"/>
          <p14:tracePt t="54011" x="1155700" y="3848100"/>
          <p14:tracePt t="54109" x="1155700" y="3841750"/>
          <p14:tracePt t="54117" x="1149350" y="3822700"/>
          <p14:tracePt t="54128" x="1143000" y="3810000"/>
          <p14:tracePt t="54146" x="1143000" y="3797300"/>
          <p14:tracePt t="54161" x="1143000" y="3790950"/>
          <p14:tracePt t="54178" x="1143000" y="3784600"/>
          <p14:tracePt t="54212" x="1143000" y="3778250"/>
          <p14:tracePt t="54229" x="1143000" y="3771900"/>
          <p14:tracePt t="54245" x="1143000" y="3765550"/>
          <p14:tracePt t="54262" x="1155700" y="3759200"/>
          <p14:tracePt t="54278" x="1162050" y="3752850"/>
          <p14:tracePt t="54295" x="1168400" y="3746500"/>
          <p14:tracePt t="54312" x="1174750" y="3740150"/>
          <p14:tracePt t="54328" x="1181100" y="3733800"/>
          <p14:tracePt t="54383" x="1187450" y="3733800"/>
          <p14:tracePt t="54600" x="1187450" y="3727450"/>
          <p14:tracePt t="54621" x="1174750" y="3721100"/>
          <p14:tracePt t="54626" x="1162050" y="3708400"/>
          <p14:tracePt t="54635" x="1155700" y="3702050"/>
          <p14:tracePt t="54657" x="1149350" y="3702050"/>
          <p14:tracePt t="54731" x="1149350" y="3695700"/>
          <p14:tracePt t="54780" x="1149350" y="3702050"/>
          <p14:tracePt t="54789" x="1149350" y="3708400"/>
          <p14:tracePt t="54794" x="1149350" y="3721100"/>
          <p14:tracePt t="54812" x="1149350" y="3733800"/>
          <p14:tracePt t="54828" x="1149350" y="3746500"/>
          <p14:tracePt t="54845" x="1149350" y="3752850"/>
          <p14:tracePt t="54879" x="1200150" y="3746500"/>
          <p14:tracePt t="54898" x="1397000" y="3721100"/>
          <p14:tracePt t="54912" x="1454150" y="3714750"/>
          <p14:tracePt t="54914" x="1524000" y="3702050"/>
          <p14:tracePt t="54929" x="1625600" y="3683000"/>
          <p14:tracePt t="54945" x="1682750" y="3663950"/>
          <p14:tracePt t="54962" x="1701800" y="3651250"/>
          <p14:tracePt t="55029" x="1689100" y="3651250"/>
          <p14:tracePt t="55038" x="1676400" y="3644900"/>
          <p14:tracePt t="55044" x="1657350" y="3638550"/>
          <p14:tracePt t="55062" x="1625600" y="3625850"/>
          <p14:tracePt t="55080" x="1606550" y="3619500"/>
          <p14:tracePt t="55098" x="1593850" y="3613150"/>
          <p14:tracePt t="55189" x="1587500" y="3619500"/>
          <p14:tracePt t="55199" x="1574800" y="3632200"/>
          <p14:tracePt t="55206" x="1555750" y="3657600"/>
          <p14:tracePt t="55213" x="1536700" y="3676650"/>
          <p14:tracePt t="55229" x="1498600" y="3721100"/>
          <p14:tracePt t="55245" x="1466850" y="3752850"/>
          <p14:tracePt t="55262" x="1435100" y="3778250"/>
          <p14:tracePt t="55281" x="1416050" y="3784600"/>
          <p14:tracePt t="55296" x="1416050" y="3790950"/>
          <p14:tracePt t="55329" x="1422400" y="3771900"/>
          <p14:tracePt t="55346" x="1441450" y="3740150"/>
          <p14:tracePt t="55362" x="1454150" y="3708400"/>
          <p14:tracePt t="55379" x="1454150" y="3695700"/>
          <p14:tracePt t="55396" x="1435100" y="3676650"/>
          <p14:tracePt t="55412" x="1397000" y="3663950"/>
          <p14:tracePt t="55430" x="1339850" y="3644900"/>
          <p14:tracePt t="55446" x="1295400" y="3632200"/>
          <p14:tracePt t="55462" x="1231900" y="3619500"/>
          <p14:tracePt t="55479" x="1212850" y="3619500"/>
          <p14:tracePt t="55496" x="1206500" y="3619500"/>
          <p14:tracePt t="55561" x="1212850" y="3651250"/>
          <p14:tracePt t="55579" x="1250950" y="3695700"/>
          <p14:tracePt t="55596" x="1352550" y="3733800"/>
          <p14:tracePt t="55599" x="1435100" y="3752850"/>
          <p14:tracePt t="55612" x="1517650" y="3759200"/>
          <p14:tracePt t="55629" x="1682750" y="3765550"/>
          <p14:tracePt t="55646" x="1860550" y="3778250"/>
          <p14:tracePt t="55662" x="1968500" y="3778250"/>
          <p14:tracePt t="55679" x="2006600" y="3771900"/>
          <p14:tracePt t="55712" x="2006600" y="3759200"/>
          <p14:tracePt t="55729" x="2000250" y="3752850"/>
          <p14:tracePt t="55746" x="1993900" y="3746500"/>
          <p14:tracePt t="55763" x="1987550" y="3740150"/>
          <p14:tracePt t="55798" x="1993900" y="3740150"/>
          <p14:tracePt t="55813" x="2038350" y="3740150"/>
          <p14:tracePt t="55830" x="2127250" y="3752850"/>
          <p14:tracePt t="55846" x="2184400" y="3752850"/>
          <p14:tracePt t="55863" x="2190750" y="3752850"/>
          <p14:tracePt t="56028" x="2228850" y="3752850"/>
          <p14:tracePt t="56046" x="2292350" y="3752850"/>
          <p14:tracePt t="56063" x="2362200" y="3752850"/>
          <p14:tracePt t="56066" x="2400300" y="3752850"/>
          <p14:tracePt t="56079" x="2438400" y="3752850"/>
          <p14:tracePt t="56081" x="2470150" y="3752850"/>
          <p14:tracePt t="56096" x="2520950" y="3746500"/>
          <p14:tracePt t="56113" x="2641600" y="3746500"/>
          <p14:tracePt t="56130" x="2692400" y="3746500"/>
          <p14:tracePt t="56147" x="2717800" y="3746500"/>
          <p14:tracePt t="56153" x="2724150" y="3746500"/>
          <p14:tracePt t="56163" x="2730500" y="3746500"/>
          <p14:tracePt t="56180" x="2736850" y="3746500"/>
          <p14:tracePt t="56428" x="2762250" y="3746500"/>
          <p14:tracePt t="56447" x="2800350" y="3740150"/>
          <p14:tracePt t="56463" x="2806700" y="3740150"/>
          <p14:tracePt t="56480" x="2825750" y="3733800"/>
          <p14:tracePt t="56497" x="2838450" y="3733800"/>
          <p14:tracePt t="56530" x="2844800" y="3727450"/>
          <p14:tracePt t="56563" x="2851150" y="3727450"/>
          <p14:tracePt t="56580" x="2857500" y="3727450"/>
          <p14:tracePt t="56596" x="2863850" y="3727450"/>
          <p14:tracePt t="56659" x="2870200" y="3727450"/>
          <p14:tracePt t="56682" x="2870200" y="3721100"/>
          <p14:tracePt t="56698" x="2876550" y="3714750"/>
          <p14:tracePt t="56713" x="2882900" y="3714750"/>
          <p14:tracePt t="56730" x="2914650" y="3702050"/>
          <p14:tracePt t="56747" x="2927350" y="3695700"/>
          <p14:tracePt t="56764" x="2940050" y="3689350"/>
          <p14:tracePt t="56780" x="2940050" y="3683000"/>
          <p14:tracePt t="56797" x="2940050" y="3676650"/>
          <p14:tracePt t="56814" x="2933700" y="3663950"/>
          <p14:tracePt t="56830" x="2921000" y="3663950"/>
          <p14:tracePt t="56847" x="2895600" y="3657600"/>
          <p14:tracePt t="56863" x="2825750" y="3644900"/>
          <p14:tracePt t="56882" x="2768600" y="3638550"/>
          <p14:tracePt t="56897" x="2667000" y="3638550"/>
          <p14:tracePt t="56913" x="2527300" y="3638550"/>
          <p14:tracePt t="56931" x="2235200" y="3651250"/>
          <p14:tracePt t="56949" x="2051050" y="3663950"/>
          <p14:tracePt t="56963" x="1873250" y="3670300"/>
          <p14:tracePt t="56980" x="1695450" y="3676650"/>
          <p14:tracePt t="56997" x="1498600" y="3683000"/>
          <p14:tracePt t="57014" x="1289050" y="3683000"/>
          <p14:tracePt t="57031" x="990600" y="3695700"/>
          <p14:tracePt t="57047" x="742950" y="3708400"/>
          <p14:tracePt t="57063" x="482600" y="3740150"/>
          <p14:tracePt t="57080" x="342900" y="3771900"/>
          <p14:tracePt t="57099" x="311150" y="3784600"/>
          <p14:tracePt t="57114" x="311150" y="3803650"/>
          <p14:tracePt t="57130" x="311150" y="3841750"/>
          <p14:tracePt t="57148" x="311150" y="3886200"/>
          <p14:tracePt t="57150" x="317500" y="3911600"/>
          <p14:tracePt t="57165" x="330200" y="3943350"/>
          <p14:tracePt t="57183" x="342900" y="3968750"/>
          <p14:tracePt t="57198" x="355600" y="3981450"/>
          <p14:tracePt t="57214" x="361950" y="3981450"/>
          <p14:tracePt t="57253" x="368300" y="3981450"/>
          <p14:tracePt t="57264" x="374650" y="3981450"/>
          <p14:tracePt t="57281" x="438150" y="3975100"/>
          <p14:tracePt t="57297" x="463550" y="3975100"/>
          <p14:tracePt t="57300" x="488950" y="3975100"/>
          <p14:tracePt t="57313" x="514350" y="3975100"/>
          <p14:tracePt t="57316" x="527050" y="3975100"/>
          <p14:tracePt t="57332" x="546100" y="3975100"/>
          <p14:tracePt t="57334" x="565150" y="3975100"/>
          <p14:tracePt t="57347" x="584200" y="3975100"/>
          <p14:tracePt t="57364" x="596900" y="3981450"/>
          <p14:tracePt t="57380" x="603250" y="3981450"/>
          <p14:tracePt t="57397" x="609600" y="3981450"/>
          <p14:tracePt t="57414" x="622300" y="3981450"/>
          <p14:tracePt t="57431" x="635000" y="3981450"/>
          <p14:tracePt t="57448" x="647700" y="3981450"/>
          <p14:tracePt t="57464" x="654050" y="3981450"/>
          <p14:tracePt t="57498" x="660400" y="3981450"/>
          <p14:tracePt t="57531" x="666750" y="3975100"/>
          <p14:tracePt t="57758" x="673100" y="3975100"/>
          <p14:tracePt t="57764" x="679450" y="3968750"/>
          <p14:tracePt t="57781" x="698500" y="3962400"/>
          <p14:tracePt t="57798" x="717550" y="3956050"/>
          <p14:tracePt t="57814" x="723900" y="3949700"/>
          <p14:tracePt t="57832" x="730250" y="3949700"/>
          <p14:tracePt t="57848" x="736600" y="3949700"/>
          <p14:tracePt t="57864" x="742950" y="3943350"/>
          <p14:tracePt t="57881" x="755650" y="3943350"/>
          <p14:tracePt t="57897" x="762000" y="3943350"/>
          <p14:tracePt t="57966" x="768350" y="3937000"/>
          <p14:tracePt t="57982" x="781050" y="3937000"/>
          <p14:tracePt t="57998" x="806450" y="3930650"/>
          <p14:tracePt t="58015" x="838200" y="3924300"/>
          <p14:tracePt t="58031" x="863600" y="3917950"/>
          <p14:tracePt t="58048" x="895350" y="3911600"/>
          <p14:tracePt t="58065" x="914400" y="3911600"/>
          <p14:tracePt t="58081" x="927100" y="3911600"/>
          <p14:tracePt t="58083" x="933450" y="3911600"/>
          <p14:tracePt t="58115" x="939800" y="3911600"/>
          <p14:tracePt t="58148" x="971550" y="3911600"/>
          <p14:tracePt t="58165" x="996950" y="3911600"/>
          <p14:tracePt t="58182" x="1041400" y="3911600"/>
          <p14:tracePt t="58198" x="1066800" y="3911600"/>
          <p14:tracePt t="58215" x="1104900" y="3898900"/>
          <p14:tracePt t="58233" x="1123950" y="3898900"/>
          <p14:tracePt t="58248" x="1130300" y="3898900"/>
          <p14:tracePt t="58281" x="1136650" y="3898900"/>
          <p14:tracePt t="58362" x="1143000" y="3892550"/>
          <p14:tracePt t="58368" x="1149350" y="3892550"/>
          <p14:tracePt t="58382" x="1155700" y="3892550"/>
          <p14:tracePt t="58398" x="1206500" y="3892550"/>
          <p14:tracePt t="58415" x="1301750" y="3898900"/>
          <p14:tracePt t="58431" x="1447800" y="3930650"/>
          <p14:tracePt t="58448" x="1625600" y="3968750"/>
          <p14:tracePt t="58465" x="1758950" y="4000500"/>
          <p14:tracePt t="58482" x="1885950" y="4025900"/>
          <p14:tracePt t="58498" x="1936750" y="4038600"/>
          <p14:tracePt t="58515" x="1943100" y="4038600"/>
          <p14:tracePt t="58739" x="1949450" y="4038600"/>
          <p14:tracePt t="58747" x="1955800" y="4038600"/>
          <p14:tracePt t="58766" x="1987550" y="4019550"/>
          <p14:tracePt t="58782" x="2012950" y="4006850"/>
          <p14:tracePt t="58799" x="2063750" y="3981450"/>
          <p14:tracePt t="58803" x="2082800" y="3975100"/>
          <p14:tracePt t="58815" x="2127250" y="3956050"/>
          <p14:tracePt t="58817" x="2146300" y="3943350"/>
          <p14:tracePt t="58833" x="2235200" y="3911600"/>
          <p14:tracePt t="58850" x="2286000" y="3892550"/>
          <p14:tracePt t="58866" x="2324100" y="3879850"/>
          <p14:tracePt t="58882" x="2336800" y="3873500"/>
          <p14:tracePt t="59021" x="2349500" y="3873500"/>
          <p14:tracePt t="59032" x="2355850" y="3873500"/>
          <p14:tracePt t="59049" x="2393950" y="3867150"/>
          <p14:tracePt t="59065" x="2457450" y="3867150"/>
          <p14:tracePt t="59082" x="2565400" y="3867150"/>
          <p14:tracePt t="59099" x="2724150" y="3873500"/>
          <p14:tracePt t="59115" x="2794000" y="3873500"/>
          <p14:tracePt t="59132" x="2844800" y="3873500"/>
          <p14:tracePt t="59151" x="2863850" y="3873500"/>
          <p14:tracePt t="59167" x="2863850" y="3867150"/>
          <p14:tracePt t="59191" x="2870200" y="3867150"/>
          <p14:tracePt t="59229" x="2882900" y="3867150"/>
          <p14:tracePt t="59249" x="2895600" y="3867150"/>
          <p14:tracePt t="59252" x="2901950" y="3867150"/>
          <p14:tracePt t="59367" x="2901950" y="3860800"/>
          <p14:tracePt t="59384" x="2895600" y="3854450"/>
          <p14:tracePt t="59399" x="2889250" y="3854450"/>
          <p14:tracePt t="59416" x="2863850" y="3841750"/>
          <p14:tracePt t="59433" x="2844800" y="3829050"/>
          <p14:tracePt t="59449" x="2825750" y="3816350"/>
          <p14:tracePt t="59466" x="2800350" y="3797300"/>
          <p14:tracePt t="59484" x="2768600" y="3778250"/>
          <p14:tracePt t="59486" x="2755900" y="3771900"/>
          <p14:tracePt t="59501" x="2711450" y="3759200"/>
          <p14:tracePt t="59516" x="2698750" y="3759200"/>
          <p14:tracePt t="59533" x="2641600" y="3752850"/>
          <p14:tracePt t="59549" x="2622550" y="3752850"/>
          <p14:tracePt t="59551" x="2609850" y="3752850"/>
          <p14:tracePt t="59566" x="2590800" y="3752850"/>
          <p14:tracePt t="59569" x="2559050" y="3759200"/>
          <p14:tracePt t="59585" x="2527300" y="3765550"/>
          <p14:tracePt t="59599" x="2508250" y="3765550"/>
          <p14:tracePt t="59616" x="2470150" y="3778250"/>
          <p14:tracePt t="59632" x="2451100" y="3778250"/>
          <p14:tracePt t="59649" x="2438400" y="3784600"/>
          <p14:tracePt t="59666" x="2432050" y="3784600"/>
          <p14:tracePt t="59683" x="2425700" y="3790950"/>
          <p14:tracePt t="59702" x="2419350" y="3790950"/>
          <p14:tracePt t="59716" x="2413000" y="3797300"/>
          <p14:tracePt t="59749" x="2406650" y="3797300"/>
          <p14:tracePt t="60092" x="2387600" y="3803650"/>
          <p14:tracePt t="60100" x="2362200" y="3816350"/>
          <p14:tracePt t="60116" x="2286000" y="3829050"/>
          <p14:tracePt t="60133" x="2197100" y="3854450"/>
          <p14:tracePt t="60151" x="2108200" y="3879850"/>
          <p14:tracePt t="60167" x="2019300" y="3898900"/>
          <p14:tracePt t="60183" x="1930400" y="3924300"/>
          <p14:tracePt t="60199" x="1841500" y="3956050"/>
          <p14:tracePt t="60217" x="1733550" y="3981450"/>
          <p14:tracePt t="60233" x="1581150" y="4025900"/>
          <p14:tracePt t="60250" x="1320800" y="4051300"/>
          <p14:tracePt t="60267" x="946150" y="4064000"/>
          <p14:tracePt t="60283" x="781050" y="4070350"/>
          <p14:tracePt t="60300" x="666750" y="4076700"/>
          <p14:tracePt t="60316" x="615950" y="4083050"/>
          <p14:tracePt t="60657" x="622300" y="4089400"/>
          <p14:tracePt t="60664" x="635000" y="4089400"/>
          <p14:tracePt t="60683" x="660400" y="4102100"/>
          <p14:tracePt t="60700" x="679450" y="4108450"/>
          <p14:tracePt t="60717" x="704850" y="4121150"/>
          <p14:tracePt t="60733" x="730250" y="4127500"/>
          <p14:tracePt t="60751" x="755650" y="4140200"/>
          <p14:tracePt t="60768" x="768350" y="4140200"/>
          <p14:tracePt t="60783" x="781050" y="4140200"/>
          <p14:tracePt t="60800" x="793750" y="4146550"/>
          <p14:tracePt t="60818" x="812800" y="4146550"/>
          <p14:tracePt t="60833" x="825500" y="4152900"/>
          <p14:tracePt t="60850" x="844550" y="4152900"/>
          <p14:tracePt t="60867" x="876300" y="4152900"/>
          <p14:tracePt t="60883" x="914400" y="4152900"/>
          <p14:tracePt t="60900" x="958850" y="4152900"/>
          <p14:tracePt t="60917" x="996950" y="4152900"/>
          <p14:tracePt t="60934" x="1060450" y="4146550"/>
          <p14:tracePt t="60950" x="1104900" y="4146550"/>
          <p14:tracePt t="60968" x="1155700" y="4146550"/>
          <p14:tracePt t="60983" x="1181100" y="4140200"/>
          <p14:tracePt t="61000" x="1193800" y="4140200"/>
          <p14:tracePt t="61017" x="1200150" y="4140200"/>
          <p14:tracePt t="61076" x="1206500" y="4140200"/>
          <p14:tracePt t="61340" x="1212850" y="4140200"/>
          <p14:tracePt t="61358" x="1219200" y="4140200"/>
          <p14:tracePt t="61368" x="1225550" y="4140200"/>
          <p14:tracePt t="61384" x="1257300" y="4140200"/>
          <p14:tracePt t="61400" x="1282700" y="4133850"/>
          <p14:tracePt t="61418" x="1301750" y="4133850"/>
          <p14:tracePt t="61434" x="1314450" y="4127500"/>
          <p14:tracePt t="61670" x="1320800" y="4121150"/>
          <p14:tracePt t="61677" x="1320800" y="4114800"/>
          <p14:tracePt t="61695" x="1320800" y="4108450"/>
          <p14:tracePt t="61701" x="1327150" y="4102100"/>
          <p14:tracePt t="61718" x="1327150" y="4095750"/>
          <p14:tracePt t="61751" x="1333500" y="4095750"/>
          <p14:tracePt t="61899" x="1365250" y="4089400"/>
          <p14:tracePt t="61918" x="1409700" y="4083050"/>
          <p14:tracePt t="61935" x="1466850" y="4083050"/>
          <p14:tracePt t="61937" x="1498600" y="4076700"/>
          <p14:tracePt t="61951" x="1536700" y="4076700"/>
          <p14:tracePt t="61953" x="1568450" y="4076700"/>
          <p14:tracePt t="61967" x="1638300" y="4076700"/>
          <p14:tracePt t="61985" x="1701800" y="4083050"/>
          <p14:tracePt t="62001" x="1752600" y="4089400"/>
          <p14:tracePt t="62018" x="1797050" y="4089400"/>
          <p14:tracePt t="62035" x="1828800" y="4089400"/>
          <p14:tracePt t="62051" x="1873250" y="4089400"/>
          <p14:tracePt t="62068" x="1905000" y="4089400"/>
          <p14:tracePt t="62084" x="1936750" y="4083050"/>
          <p14:tracePt t="62102" x="1955800" y="4076700"/>
          <p14:tracePt t="62118" x="1962150" y="4076700"/>
          <p14:tracePt t="62152" x="1968500" y="4076700"/>
          <p14:tracePt t="62185" x="1974850" y="4076700"/>
          <p14:tracePt t="62201" x="1981200" y="4076700"/>
          <p14:tracePt t="62218" x="1987550" y="4076700"/>
          <p14:tracePt t="62236" x="2000250" y="4076700"/>
          <p14:tracePt t="62251" x="2012950" y="4076700"/>
          <p14:tracePt t="62268" x="2038350" y="4076700"/>
          <p14:tracePt t="62284" x="2114550" y="4070350"/>
          <p14:tracePt t="62301" x="2216150" y="4064000"/>
          <p14:tracePt t="62318" x="2324100" y="4051300"/>
          <p14:tracePt t="62335" x="2400300" y="4025900"/>
          <p14:tracePt t="62354" x="2463800" y="4000500"/>
          <p14:tracePt t="62368" x="2514600" y="3968750"/>
          <p14:tracePt t="62385" x="2540000" y="3930650"/>
          <p14:tracePt t="62387" x="2552700" y="3911600"/>
          <p14:tracePt t="62402" x="2584450" y="3886200"/>
          <p14:tracePt t="62404" x="2628900" y="3873500"/>
          <p14:tracePt t="62418" x="2686050" y="3860800"/>
          <p14:tracePt t="62436" x="2863850" y="3835400"/>
          <p14:tracePt t="62452" x="2914650" y="3829050"/>
          <p14:tracePt t="62468" x="3073400" y="3765550"/>
          <p14:tracePt t="62486" x="3155950" y="3689350"/>
          <p14:tracePt t="62501" x="3232150" y="3517900"/>
          <p14:tracePt t="62518" x="3276600" y="3346450"/>
          <p14:tracePt t="62535" x="3314700" y="3187700"/>
          <p14:tracePt t="62552" x="3365500" y="2997200"/>
          <p14:tracePt t="62568" x="3409950" y="2876550"/>
          <p14:tracePt t="62585" x="3448050" y="2800350"/>
          <p14:tracePt t="62601" x="3467100" y="2749550"/>
          <p14:tracePt t="62619" x="3479800" y="2679700"/>
          <p14:tracePt t="62635" x="3479800" y="2565400"/>
          <p14:tracePt t="62652" x="3479800" y="2451100"/>
          <p14:tracePt t="62670" x="3467100" y="2324100"/>
          <p14:tracePt t="62685" x="3460750" y="2279650"/>
          <p14:tracePt t="62703" x="3460750" y="2273300"/>
          <p14:tracePt t="62743" x="3454400" y="2279650"/>
          <p14:tracePt t="62755" x="3448050" y="2286000"/>
          <p14:tracePt t="62768" x="3422650" y="2305050"/>
          <p14:tracePt t="62785" x="3390900" y="2317750"/>
          <p14:tracePt t="62802" x="3371850" y="2324100"/>
          <p14:tracePt t="62820" x="3365500" y="2324100"/>
          <p14:tracePt t="62835" x="3352800" y="2324100"/>
          <p14:tracePt t="62852" x="3333750" y="2317750"/>
          <p14:tracePt t="62854" x="3321050" y="2311400"/>
          <p14:tracePt t="62868" x="3314700" y="2311400"/>
          <p14:tracePt t="65085" x="3295650" y="2292350"/>
          <p14:tracePt t="65092" x="3276600" y="2279650"/>
          <p14:tracePt t="65106" x="3232150" y="2260600"/>
          <p14:tracePt t="65120" x="3105150" y="2222500"/>
          <p14:tracePt t="65137" x="2952750" y="2178050"/>
          <p14:tracePt t="65154" x="2825750" y="2133600"/>
          <p14:tracePt t="65171" x="2641600" y="2082800"/>
          <p14:tracePt t="65187" x="2520950" y="2044700"/>
          <p14:tracePt t="65204" x="2368550" y="1993900"/>
          <p14:tracePt t="65221" x="2228850" y="1930400"/>
          <p14:tracePt t="65237" x="2063750" y="1854200"/>
          <p14:tracePt t="65254" x="1866900" y="1758950"/>
          <p14:tracePt t="65270" x="1714500" y="1689100"/>
          <p14:tracePt t="65288" x="1581150" y="1612900"/>
          <p14:tracePt t="65304" x="1473200" y="1536700"/>
          <p14:tracePt t="65321" x="1371600" y="1460500"/>
          <p14:tracePt t="65338" x="1289050" y="1390650"/>
          <p14:tracePt t="65354" x="1238250" y="1346200"/>
          <p14:tracePt t="65373" x="1206500" y="1320800"/>
          <p14:tracePt t="65387" x="1200150" y="1320800"/>
          <p14:tracePt t="65404" x="1200150" y="1314450"/>
          <p14:tracePt t="65421" x="1136650" y="1270000"/>
          <p14:tracePt t="65437" x="1066800" y="1212850"/>
          <p14:tracePt t="65454" x="1003300" y="1155700"/>
          <p14:tracePt t="65471" x="946150" y="1117600"/>
          <p14:tracePt t="65488" x="901700" y="1092200"/>
          <p14:tracePt t="65505" x="882650" y="1092200"/>
          <p14:tracePt t="65521" x="869950" y="1085850"/>
          <p14:tracePt t="65538" x="838200" y="1092200"/>
          <p14:tracePt t="65556" x="774700" y="1104900"/>
          <p14:tracePt t="65570" x="711200" y="1130300"/>
          <p14:tracePt t="65588" x="660400" y="1155700"/>
          <p14:tracePt t="65590" x="635000" y="1174750"/>
          <p14:tracePt t="65604" x="596900" y="1212850"/>
          <p14:tracePt t="65622" x="539750" y="1282700"/>
          <p14:tracePt t="65638" x="514350" y="1346200"/>
          <p14:tracePt t="65654" x="514350" y="1384300"/>
          <p14:tracePt t="65671" x="533400" y="1473200"/>
          <p14:tracePt t="65688" x="577850" y="1536700"/>
          <p14:tracePt t="65704" x="615950" y="1568450"/>
          <p14:tracePt t="65721" x="654050" y="1587500"/>
          <p14:tracePt t="65737" x="685800" y="1593850"/>
          <p14:tracePt t="65755" x="711200" y="1600200"/>
          <p14:tracePt t="65773" x="730250" y="1600200"/>
          <p14:tracePt t="65788" x="755650" y="1600200"/>
          <p14:tracePt t="65804" x="800100" y="1593850"/>
          <p14:tracePt t="65821" x="863600" y="1574800"/>
          <p14:tracePt t="65838" x="927100" y="1562100"/>
          <p14:tracePt t="65855" x="971550" y="1555750"/>
          <p14:tracePt t="65872" x="1016000" y="1543050"/>
          <p14:tracePt t="65888" x="1022350" y="1543050"/>
          <p14:tracePt t="66071" x="1035050" y="1549400"/>
          <p14:tracePt t="66094" x="1187450" y="1593850"/>
          <p14:tracePt t="66105" x="1289050" y="1612900"/>
          <p14:tracePt t="66121" x="1517650" y="1625600"/>
          <p14:tracePt t="66138" x="1752600" y="1606550"/>
          <p14:tracePt t="66156" x="2025650" y="1536700"/>
          <p14:tracePt t="66158" x="2146300" y="1492250"/>
          <p14:tracePt t="66171" x="2273300" y="1435100"/>
          <p14:tracePt t="66189" x="2635250" y="1270000"/>
          <p14:tracePt t="66205" x="2800350" y="1206500"/>
          <p14:tracePt t="66222" x="3092450" y="1130300"/>
          <p14:tracePt t="66225" x="3206750" y="1111250"/>
          <p14:tracePt t="66238" x="3378200" y="1092200"/>
          <p14:tracePt t="66242" x="3479800" y="1079500"/>
          <p14:tracePt t="66255" x="3619500" y="1060450"/>
          <p14:tracePt t="66272" x="3829050" y="1028700"/>
          <p14:tracePt t="66288" x="3860800" y="1016000"/>
          <p14:tracePt t="66393" x="3867150" y="1009650"/>
          <p14:tracePt t="66400" x="3873500" y="1003300"/>
          <p14:tracePt t="66422" x="3930650" y="965200"/>
          <p14:tracePt t="66440" x="4025900" y="901700"/>
          <p14:tracePt t="66456" x="4083050" y="876300"/>
          <p14:tracePt t="66471" x="4127500" y="850900"/>
          <p14:tracePt t="66489" x="4165600" y="838200"/>
          <p14:tracePt t="66506" x="4197350" y="831850"/>
          <p14:tracePt t="66522" x="4216400" y="825500"/>
          <p14:tracePt t="66538" x="4229100" y="819150"/>
          <p14:tracePt t="66556" x="4235450" y="806450"/>
          <p14:tracePt t="66572" x="4248150" y="800100"/>
          <p14:tracePt t="66588" x="4254500" y="793750"/>
          <p14:tracePt t="66677" x="4241800" y="793750"/>
          <p14:tracePt t="66684" x="4235450" y="793750"/>
          <p14:tracePt t="66705" x="4210050" y="793750"/>
          <p14:tracePt t="66722" x="4191000" y="793750"/>
          <p14:tracePt t="66738" x="4171950" y="787400"/>
          <p14:tracePt t="66757" x="4152900" y="768350"/>
          <p14:tracePt t="66772" x="4133850" y="742950"/>
          <p14:tracePt t="67757" x="4165600" y="762000"/>
          <p14:tracePt t="67773" x="4235450" y="781050"/>
          <p14:tracePt t="67789" x="4330700" y="806450"/>
          <p14:tracePt t="67806" x="4413250" y="812800"/>
          <p14:tracePt t="67823" x="4489450" y="831850"/>
          <p14:tracePt t="67840" x="4540250" y="863600"/>
          <p14:tracePt t="67856" x="4578350" y="889000"/>
          <p14:tracePt t="67874" x="4673600" y="914400"/>
          <p14:tracePt t="67889" x="4756150" y="914400"/>
          <p14:tracePt t="67906" x="4794250" y="914400"/>
          <p14:tracePt t="67908" x="4826000" y="914400"/>
          <p14:tracePt t="67923" x="4876800" y="908050"/>
          <p14:tracePt t="67940" x="4984750" y="889000"/>
          <p14:tracePt t="67956" x="5041900" y="863600"/>
          <p14:tracePt t="67973" x="5067300" y="850900"/>
          <p14:tracePt t="67989" x="5073650" y="844550"/>
          <p14:tracePt t="68006" x="5073650" y="838200"/>
          <p14:tracePt t="68023" x="5080000" y="831850"/>
          <p14:tracePt t="68040" x="5080000" y="812800"/>
          <p14:tracePt t="68056" x="5080000" y="781050"/>
          <p14:tracePt t="68073" x="5086350" y="742950"/>
          <p14:tracePt t="68091" x="5086350" y="673100"/>
          <p14:tracePt t="68110" x="5067300" y="641350"/>
          <p14:tracePt t="68123" x="5054600" y="628650"/>
          <p14:tracePt t="68139" x="5010150" y="571500"/>
          <p14:tracePt t="68156" x="4991100" y="546100"/>
          <p14:tracePt t="68173" x="4972050" y="533400"/>
          <p14:tracePt t="68190" x="4965700" y="527050"/>
          <p14:tracePt t="68206" x="4953000" y="520700"/>
          <p14:tracePt t="68223" x="4927600" y="514350"/>
          <p14:tracePt t="68240" x="4908550" y="508000"/>
          <p14:tracePt t="68256" x="4819650" y="488950"/>
          <p14:tracePt t="68273" x="4679950" y="463550"/>
          <p14:tracePt t="68290" x="4533900" y="444500"/>
          <p14:tracePt t="68307" x="4362450" y="431800"/>
          <p14:tracePt t="68323" x="4248150" y="425450"/>
          <p14:tracePt t="68340" x="4184650" y="425450"/>
          <p14:tracePt t="68357" x="4140200" y="425450"/>
          <p14:tracePt t="68359" x="4133850" y="425450"/>
          <p14:tracePt t="68385" x="4133850" y="431800"/>
          <p14:tracePt t="68390" x="4127500" y="431800"/>
          <p14:tracePt t="68406" x="4076700" y="457200"/>
          <p14:tracePt t="68423" x="3981450" y="482600"/>
          <p14:tracePt t="68440" x="3898900" y="495300"/>
          <p14:tracePt t="68456" x="3848100" y="501650"/>
          <p14:tracePt t="68473" x="3816350" y="514350"/>
          <p14:tracePt t="68490" x="3810000" y="520700"/>
          <p14:tracePt t="68508" x="3803650" y="520700"/>
          <p14:tracePt t="68523" x="3803650" y="527050"/>
          <p14:tracePt t="68542" x="3803650" y="539750"/>
          <p14:tracePt t="68558" x="3810000" y="565150"/>
          <p14:tracePt t="68573" x="3822700" y="609600"/>
          <p14:tracePt t="68592" x="3835400" y="679450"/>
          <p14:tracePt t="68607" x="3848100" y="704850"/>
          <p14:tracePt t="68609" x="3867150" y="736600"/>
          <p14:tracePt t="68624" x="3898900" y="787400"/>
          <p14:tracePt t="68640" x="3962400" y="844550"/>
          <p14:tracePt t="68656" x="4095750" y="889000"/>
          <p14:tracePt t="68673" x="4254500" y="927100"/>
          <p14:tracePt t="68692" x="4425950" y="958850"/>
          <p14:tracePt t="68707" x="4654550" y="977900"/>
          <p14:tracePt t="68723" x="4813300" y="977900"/>
          <p14:tracePt t="68740" x="4921250" y="939800"/>
          <p14:tracePt t="68759" x="4978400" y="889000"/>
          <p14:tracePt t="68762" x="4997450" y="850900"/>
          <p14:tracePt t="68774" x="5016500" y="806450"/>
          <p14:tracePt t="68790" x="5035550" y="723900"/>
          <p14:tracePt t="68807" x="5048250" y="647700"/>
          <p14:tracePt t="68810" x="5054600" y="615950"/>
          <p14:tracePt t="68823" x="5054600" y="590550"/>
          <p14:tracePt t="68826" x="5054600" y="577850"/>
          <p14:tracePt t="68840" x="5048250" y="552450"/>
          <p14:tracePt t="68843" x="5041900" y="539750"/>
          <p14:tracePt t="68858" x="5029200" y="520700"/>
          <p14:tracePt t="68860" x="5022850" y="508000"/>
          <p14:tracePt t="68867" x="4997450" y="488950"/>
          <p14:tracePt t="68891" x="4953000" y="463550"/>
          <p14:tracePt t="68907" x="4895850" y="438150"/>
          <p14:tracePt t="68923" x="4857750" y="431800"/>
          <p14:tracePt t="68931" x="4845050" y="431800"/>
          <p14:tracePt t="68940" x="4826000" y="431800"/>
          <p14:tracePt t="68962" x="4781550" y="425450"/>
          <p14:tracePt t="68974" x="4756150" y="425450"/>
          <p14:tracePt t="68990" x="4705350" y="425450"/>
          <p14:tracePt t="69007" x="4641850" y="431800"/>
          <p14:tracePt t="69024" x="4533900" y="450850"/>
          <p14:tracePt t="69040" x="4457700" y="463550"/>
          <p14:tracePt t="69057" x="4400550" y="476250"/>
          <p14:tracePt t="69060" x="4381500" y="482600"/>
          <p14:tracePt t="69074" x="4375150" y="488950"/>
          <p14:tracePt t="69092" x="4368800" y="488950"/>
          <p14:tracePt t="69108" x="4362450" y="495300"/>
          <p14:tracePt t="69124" x="4337050" y="527050"/>
          <p14:tracePt t="69140" x="4305300" y="558800"/>
          <p14:tracePt t="69157" x="4260850" y="609600"/>
          <p14:tracePt t="69174" x="4229100" y="641350"/>
          <p14:tracePt t="69179" x="4216400" y="654050"/>
          <p14:tracePt t="69190" x="4203700" y="660400"/>
          <p14:tracePt t="69207" x="4203700" y="666750"/>
          <p14:tracePt t="69241" x="4203700" y="679450"/>
          <p14:tracePt t="69257" x="4203700" y="692150"/>
          <p14:tracePt t="69274" x="4210050" y="704850"/>
          <p14:tracePt t="69291" x="4222750" y="730250"/>
          <p14:tracePt t="69307" x="4235450" y="755650"/>
          <p14:tracePt t="69324" x="4254500" y="781050"/>
          <p14:tracePt t="69341" x="4267200" y="812800"/>
          <p14:tracePt t="69358" x="4279900" y="838200"/>
          <p14:tracePt t="69374" x="4279900" y="850900"/>
          <p14:tracePt t="69391" x="4279900" y="863600"/>
          <p14:tracePt t="69393" x="4279900" y="869950"/>
          <p14:tracePt t="69447" x="4279900" y="876300"/>
          <p14:tracePt t="69457" x="4286250" y="882650"/>
          <p14:tracePt t="69474" x="4286250" y="901700"/>
          <p14:tracePt t="69491" x="4286250" y="920750"/>
          <p14:tracePt t="69509" x="4286250" y="952500"/>
          <p14:tracePt t="69510" x="4286250" y="958850"/>
          <p14:tracePt t="69525" x="4286250" y="965200"/>
          <p14:tracePt t="69526" x="4286250" y="971550"/>
          <p14:tracePt t="69541" x="4279900" y="984250"/>
          <p14:tracePt t="69557" x="4273550" y="996950"/>
          <p14:tracePt t="69574" x="4273550" y="1003300"/>
          <p14:tracePt t="69591" x="4273550" y="1009650"/>
          <p14:tracePt t="69607" x="4267200" y="1016000"/>
          <p14:tracePt t="69624" x="4267200" y="1022350"/>
          <p14:tracePt t="69658" x="4267200" y="1028700"/>
          <p14:tracePt t="69674" x="4260850" y="1041400"/>
          <p14:tracePt t="69691" x="4254500" y="1047750"/>
          <p14:tracePt t="69708" x="4254500" y="1054100"/>
          <p14:tracePt t="69724" x="4254500" y="1060450"/>
          <p14:tracePt t="69741" x="4254500" y="1066800"/>
          <p14:tracePt t="69759" x="4260850" y="1079500"/>
          <p14:tracePt t="69774" x="4267200" y="1085850"/>
          <p14:tracePt t="69792" x="4292600" y="1104900"/>
          <p14:tracePt t="69808" x="4324350" y="1111250"/>
          <p14:tracePt t="69824" x="4375150" y="1123950"/>
          <p14:tracePt t="69841" x="4438650" y="1143000"/>
          <p14:tracePt t="69857" x="4470400" y="1149350"/>
          <p14:tracePt t="69874" x="4552950" y="1162050"/>
          <p14:tracePt t="69891" x="4565650" y="1162050"/>
          <p14:tracePt t="70077" x="4559300" y="1168400"/>
          <p14:tracePt t="70084" x="4546600" y="1174750"/>
          <p14:tracePt t="70098" x="4445000" y="1219200"/>
          <p14:tracePt t="70108" x="4368800" y="1244600"/>
          <p14:tracePt t="70124" x="4191000" y="1282700"/>
          <p14:tracePt t="70142" x="3975100" y="1308100"/>
          <p14:tracePt t="70159" x="3752850" y="1333500"/>
          <p14:tracePt t="70177" x="3467100" y="1365250"/>
          <p14:tracePt t="70191" x="2914650" y="1416050"/>
          <p14:tracePt t="70208" x="2209800" y="1441450"/>
          <p14:tracePt t="70225" x="1403350" y="1447800"/>
          <p14:tracePt t="70242" x="628650" y="1479550"/>
          <p14:tracePt t="70258" x="171450" y="1511300"/>
          <p14:tracePt t="70260" x="44450" y="1524000"/>
          <p14:tracePt t="70308" x="25400" y="1543050"/>
          <p14:tracePt t="70325" x="57150" y="1568450"/>
          <p14:tracePt t="70341" x="63500" y="1600200"/>
          <p14:tracePt t="70358" x="44450" y="1657350"/>
          <p14:tracePt t="70375" x="0" y="1714500"/>
          <p14:tracePt t="70460" x="12700" y="1727200"/>
          <p14:tracePt t="70466" x="44450" y="1708150"/>
          <p14:tracePt t="70475" x="76200" y="1695450"/>
          <p14:tracePt t="70492" x="82550" y="1695450"/>
          <p14:tracePt t="70526" x="69850" y="1714500"/>
          <p14:tracePt t="70542" x="50800" y="1733550"/>
          <p14:tracePt t="70558" x="44450" y="1739900"/>
          <p14:tracePt t="70617" x="50800" y="1746250"/>
          <p14:tracePt t="70627" x="76200" y="1752600"/>
          <p14:tracePt t="70642" x="101600" y="1765300"/>
          <p14:tracePt t="70658" x="120650" y="1778000"/>
          <p14:tracePt t="70675" x="133350" y="1784350"/>
          <p14:tracePt t="70692" x="139700" y="1784350"/>
          <p14:tracePt t="70708" x="177800" y="1784350"/>
          <p14:tracePt t="70725" x="254000" y="1784350"/>
          <p14:tracePt t="70742" x="342900" y="1784350"/>
          <p14:tracePt t="70760" x="444500" y="1778000"/>
          <p14:tracePt t="70775" x="457200" y="1778000"/>
          <p14:tracePt t="70809" x="450850" y="1778000"/>
          <p14:tracePt t="70825" x="438150" y="1778000"/>
          <p14:tracePt t="70842" x="431800" y="1778000"/>
          <p14:tracePt t="70910" x="431800" y="1771650"/>
          <p14:tracePt t="71016" x="431800" y="1778000"/>
          <p14:tracePt t="71042" x="431800" y="1784350"/>
          <p14:tracePt t="71059" x="444500" y="1790700"/>
          <p14:tracePt t="71062" x="476250" y="1790700"/>
          <p14:tracePt t="71075" x="495300" y="1797050"/>
          <p14:tracePt t="71092" x="546100" y="1809750"/>
          <p14:tracePt t="71109" x="584200" y="1816100"/>
          <p14:tracePt t="71126" x="647700" y="1816100"/>
          <p14:tracePt t="71134" x="666750" y="1816100"/>
          <p14:tracePt t="71143" x="692150" y="1816100"/>
          <p14:tracePt t="71159" x="749300" y="1816100"/>
          <p14:tracePt t="71175" x="800100" y="1790700"/>
          <p14:tracePt t="71192" x="844550" y="1752600"/>
          <p14:tracePt t="71209" x="850900" y="1708150"/>
          <p14:tracePt t="71225" x="819150" y="1612900"/>
          <p14:tracePt t="71242" x="755650" y="1504950"/>
          <p14:tracePt t="71259" x="679450" y="1390650"/>
          <p14:tracePt t="71275" x="654050" y="1365250"/>
          <p14:tracePt t="71321" x="647700" y="1365250"/>
          <p14:tracePt t="71335" x="641350" y="1365250"/>
          <p14:tracePt t="71359" x="508000" y="1365250"/>
          <p14:tracePt t="71375" x="457200" y="1371600"/>
          <p14:tracePt t="71393" x="304800" y="1390650"/>
          <p14:tracePt t="71409" x="203200" y="1397000"/>
          <p14:tracePt t="71425" x="127000" y="1397000"/>
          <p14:tracePt t="71442" x="82550" y="1397000"/>
          <p14:tracePt t="71475" x="82550" y="1416050"/>
          <p14:tracePt t="71492" x="88900" y="1498600"/>
          <p14:tracePt t="71510" x="107950" y="1606550"/>
          <p14:tracePt t="71527" x="114300" y="1670050"/>
          <p14:tracePt t="71542" x="127000" y="1720850"/>
          <p14:tracePt t="71560" x="133350" y="1739900"/>
          <p14:tracePt t="71653" x="152400" y="1746250"/>
          <p14:tracePt t="71662" x="184150" y="1765300"/>
          <p14:tracePt t="71669" x="241300" y="1784350"/>
          <p14:tracePt t="71692" x="412750" y="1841500"/>
          <p14:tracePt t="71709" x="457200" y="1854200"/>
          <p14:tracePt t="71726" x="615950" y="1866900"/>
          <p14:tracePt t="71744" x="679450" y="1854200"/>
          <p14:tracePt t="71759" x="717550" y="1828800"/>
          <p14:tracePt t="71775" x="742950" y="1797050"/>
          <p14:tracePt t="71793" x="762000" y="1771650"/>
          <p14:tracePt t="71809" x="781050" y="1746250"/>
          <p14:tracePt t="71826" x="787400" y="1727200"/>
          <p14:tracePt t="71844" x="793750" y="1708150"/>
          <p14:tracePt t="71859" x="793750" y="1676400"/>
          <p14:tracePt t="71876" x="781050" y="1657350"/>
          <p14:tracePt t="71893" x="749300" y="1606550"/>
          <p14:tracePt t="71909" x="711200" y="1555750"/>
          <p14:tracePt t="71926" x="692150" y="1530350"/>
          <p14:tracePt t="71943" x="685800" y="1524000"/>
          <p14:tracePt t="71959" x="666750" y="1517650"/>
          <p14:tracePt t="71976" x="647700" y="1517650"/>
          <p14:tracePt t="71992" x="603250" y="1511300"/>
          <p14:tracePt t="72009" x="546100" y="1511300"/>
          <p14:tracePt t="72027" x="488950" y="1511300"/>
          <p14:tracePt t="72043" x="425450" y="1511300"/>
          <p14:tracePt t="72060" x="387350" y="1511300"/>
          <p14:tracePt t="72076" x="374650" y="1511300"/>
          <p14:tracePt t="72092" x="368300" y="1511300"/>
          <p14:tracePt t="72109" x="355600" y="1536700"/>
          <p14:tracePt t="72126" x="349250" y="1574800"/>
          <p14:tracePt t="72143" x="342900" y="1619250"/>
          <p14:tracePt t="72160" x="330200" y="1651000"/>
          <p14:tracePt t="72176" x="330200" y="1670050"/>
          <p14:tracePt t="72230" x="330200" y="1676400"/>
          <p14:tracePt t="72245" x="349250" y="1682750"/>
          <p14:tracePt t="72259" x="393700" y="1701800"/>
          <p14:tracePt t="72276" x="482600" y="1727200"/>
          <p14:tracePt t="72293" x="533400" y="1752600"/>
          <p14:tracePt t="72309" x="546100" y="1758950"/>
          <p14:tracePt t="72372" x="546100" y="1752600"/>
          <p14:tracePt t="72378" x="546100" y="1739900"/>
          <p14:tracePt t="72392" x="546100" y="1733550"/>
          <p14:tracePt t="72409" x="546100" y="1727200"/>
          <p14:tracePt t="72533" x="539750" y="1727200"/>
          <p14:tracePt t="72545" x="533400" y="1727200"/>
          <p14:tracePt t="72559" x="520700" y="1727200"/>
          <p14:tracePt t="72721" x="520700" y="1720850"/>
          <p14:tracePt t="72729" x="520700" y="1714500"/>
          <p14:tracePt t="72737" x="520700" y="1701800"/>
          <p14:tracePt t="72760" x="527050" y="1682750"/>
          <p14:tracePt t="72776" x="527050" y="1676400"/>
          <p14:tracePt t="73650" x="533400" y="1676400"/>
          <p14:tracePt t="73655" x="539750" y="1676400"/>
          <p14:tracePt t="73663" x="552450" y="1682750"/>
          <p14:tracePt t="73677" x="558800" y="1682750"/>
          <p14:tracePt t="73693" x="577850" y="1689100"/>
          <p14:tracePt t="73712" x="615950" y="1714500"/>
          <p14:tracePt t="73729" x="647700" y="1727200"/>
          <p14:tracePt t="73744" x="660400" y="1733550"/>
          <p14:tracePt t="73761" x="673100" y="1733550"/>
          <p14:tracePt t="73777" x="692150" y="1733550"/>
          <p14:tracePt t="73795" x="730250" y="1727200"/>
          <p14:tracePt t="73811" x="787400" y="1714500"/>
          <p14:tracePt t="73827" x="819150" y="1708150"/>
          <p14:tracePt t="73845" x="825500" y="1701800"/>
          <p14:tracePt t="74278" x="819150" y="1708150"/>
          <p14:tracePt t="74294" x="793750" y="1720850"/>
          <p14:tracePt t="74312" x="768350" y="1733550"/>
          <p14:tracePt t="74327" x="768350" y="1739900"/>
          <p14:tracePt t="74552" x="768350" y="1733550"/>
          <p14:tracePt t="74561" x="768350" y="1727200"/>
          <p14:tracePt t="74578" x="781050" y="1708150"/>
          <p14:tracePt t="74594" x="781050" y="1701800"/>
          <p14:tracePt t="74803" x="781050" y="1695450"/>
          <p14:tracePt t="74807" x="781050" y="1682750"/>
          <p14:tracePt t="74828" x="793750" y="1612900"/>
          <p14:tracePt t="74845" x="781050" y="1524000"/>
          <p14:tracePt t="74862" x="730250" y="1422400"/>
          <p14:tracePt t="74878" x="673100" y="1339850"/>
          <p14:tracePt t="74895" x="654050" y="1320800"/>
          <p14:tracePt t="74974" x="654050" y="1327150"/>
          <p14:tracePt t="74982" x="647700" y="1327150"/>
          <p14:tracePt t="74990" x="641350" y="1346200"/>
          <p14:tracePt t="75013" x="622300" y="1390650"/>
          <p14:tracePt t="75028" x="615950" y="1403350"/>
          <p14:tracePt t="75047" x="596900" y="1454150"/>
          <p14:tracePt t="75062" x="590550" y="1485900"/>
          <p14:tracePt t="75078" x="584200" y="1517650"/>
          <p14:tracePt t="75095" x="584200" y="1536700"/>
          <p14:tracePt t="75113" x="596900" y="1562100"/>
          <p14:tracePt t="75131" x="609600" y="1568450"/>
          <p14:tracePt t="75145" x="647700" y="1574800"/>
          <p14:tracePt t="75162" x="692150" y="1581150"/>
          <p14:tracePt t="75178" x="774700" y="1581150"/>
          <p14:tracePt t="75196" x="869950" y="1568450"/>
          <p14:tracePt t="75212" x="965200" y="1549400"/>
          <p14:tracePt t="75228" x="1047750" y="1524000"/>
          <p14:tracePt t="75245" x="1111250" y="1504950"/>
          <p14:tracePt t="75262" x="1187450" y="1479550"/>
          <p14:tracePt t="75279" x="1250950" y="1454150"/>
          <p14:tracePt t="75295" x="1263650" y="1441450"/>
          <p14:tracePt t="75312" x="1270000" y="1428750"/>
          <p14:tracePt t="75328" x="1270000" y="1416050"/>
          <p14:tracePt t="75345" x="1263650" y="1397000"/>
          <p14:tracePt t="75362" x="1250950" y="1377950"/>
          <p14:tracePt t="75379" x="1231900" y="1365250"/>
          <p14:tracePt t="75396" x="1206500" y="1346200"/>
          <p14:tracePt t="75412" x="1149350" y="1327150"/>
          <p14:tracePt t="75429" x="1079500" y="1301750"/>
          <p14:tracePt t="75445" x="977900" y="1270000"/>
          <p14:tracePt t="75463" x="895350" y="1257300"/>
          <p14:tracePt t="75481" x="806450" y="1244600"/>
          <p14:tracePt t="75497" x="762000" y="1244600"/>
          <p14:tracePt t="75512" x="736600" y="1244600"/>
          <p14:tracePt t="75529" x="673100" y="1257300"/>
          <p14:tracePt t="75547" x="628650" y="1282700"/>
          <p14:tracePt t="75564" x="596900" y="1320800"/>
          <p14:tracePt t="75579" x="571500" y="1346200"/>
          <p14:tracePt t="75595" x="558800" y="1371600"/>
          <p14:tracePt t="75612" x="546100" y="1384300"/>
          <p14:tracePt t="75631" x="539750" y="1397000"/>
          <p14:tracePt t="75646" x="539750" y="1416050"/>
          <p14:tracePt t="75662" x="558800" y="1485900"/>
          <p14:tracePt t="75679" x="622300" y="1549400"/>
          <p14:tracePt t="75695" x="711200" y="1600200"/>
          <p14:tracePt t="75713" x="838200" y="1638300"/>
          <p14:tracePt t="75729" x="971550" y="1638300"/>
          <p14:tracePt t="75745" x="1111250" y="1625600"/>
          <p14:tracePt t="75763" x="1346200" y="1568450"/>
          <p14:tracePt t="75780" x="1441450" y="1524000"/>
          <p14:tracePt t="75797" x="1555750" y="1466850"/>
          <p14:tracePt t="75813" x="1619250" y="1435100"/>
          <p14:tracePt t="75829" x="1651000" y="1416050"/>
          <p14:tracePt t="75925" x="1657350" y="1416050"/>
          <p14:tracePt t="75931" x="1663700" y="1409700"/>
          <p14:tracePt t="75942" x="1676400" y="1403350"/>
          <p14:tracePt t="75962" x="1682750" y="1403350"/>
          <p14:tracePt t="76030" x="1708150" y="1390650"/>
          <p14:tracePt t="76040" x="1739900" y="1384300"/>
          <p14:tracePt t="76047" x="1835150" y="1371600"/>
          <p14:tracePt t="76062" x="2171700" y="1339850"/>
          <p14:tracePt t="76080" x="2609850" y="1301750"/>
          <p14:tracePt t="76096" x="3155950" y="1250950"/>
          <p14:tracePt t="76112" x="3549650" y="1200150"/>
          <p14:tracePt t="76130" x="3810000" y="1123950"/>
          <p14:tracePt t="76146" x="3917950" y="1047750"/>
          <p14:tracePt t="76162" x="3962400" y="990600"/>
          <p14:tracePt t="76179" x="4006850" y="939800"/>
          <p14:tracePt t="76196" x="4089400" y="882650"/>
          <p14:tracePt t="76213" x="4324350" y="831850"/>
          <p14:tracePt t="76229" x="4533900" y="819150"/>
          <p14:tracePt t="76246" x="4737100" y="819150"/>
          <p14:tracePt t="76262" x="4832350" y="819150"/>
          <p14:tracePt t="76296" x="4794250" y="819150"/>
          <p14:tracePt t="76313" x="4711700" y="838200"/>
          <p14:tracePt t="76330" x="4597400" y="863600"/>
          <p14:tracePt t="76346" x="4483100" y="889000"/>
          <p14:tracePt t="76363" x="4432300" y="895350"/>
          <p14:tracePt t="76396" x="4432300" y="889000"/>
          <p14:tracePt t="76413" x="4425950" y="863600"/>
          <p14:tracePt t="76430" x="4406900" y="831850"/>
          <p14:tracePt t="76447" x="4394200" y="825500"/>
          <p14:tracePt t="76463" x="4368800" y="819150"/>
          <p14:tracePt t="76480" x="4318000" y="819150"/>
          <p14:tracePt t="76496" x="4273550" y="831850"/>
          <p14:tracePt t="76642" x="4273550" y="838200"/>
          <p14:tracePt t="78973" x="4273550" y="844550"/>
          <p14:tracePt t="78980" x="4273550" y="850900"/>
          <p14:tracePt t="78987" x="4273550" y="863600"/>
          <p14:tracePt t="79000" x="4279900" y="869950"/>
          <p14:tracePt t="79017" x="4305300" y="889000"/>
          <p14:tracePt t="79032" x="4318000" y="895350"/>
          <p14:tracePt t="79049" x="4330700" y="908050"/>
          <p14:tracePt t="79051" x="4330700" y="914400"/>
          <p14:tracePt t="79066" x="4337050" y="914400"/>
          <p14:tracePt t="79068" x="4337050" y="920750"/>
          <p14:tracePt t="79082" x="4337050" y="933450"/>
          <p14:tracePt t="79100" x="4337050" y="946150"/>
          <p14:tracePt t="79120" x="4337050" y="952500"/>
          <p14:tracePt t="79134" x="4337050" y="958850"/>
          <p14:tracePt t="79149" x="4337050" y="971550"/>
          <p14:tracePt t="79165" x="4337050" y="977900"/>
          <p14:tracePt t="79184" x="4337050" y="1009650"/>
          <p14:tracePt t="79200" x="4330700" y="1028700"/>
          <p14:tracePt t="79216" x="4324350" y="1035050"/>
          <p14:tracePt t="79233" x="4311650" y="1066800"/>
          <p14:tracePt t="79249" x="4292600" y="1092200"/>
          <p14:tracePt t="79266" x="4286250" y="1111250"/>
          <p14:tracePt t="79282" x="4273550" y="1136650"/>
          <p14:tracePt t="79299" x="4254500" y="1155700"/>
          <p14:tracePt t="79316" x="4229100" y="1181100"/>
          <p14:tracePt t="79332" x="4191000" y="1206500"/>
          <p14:tracePt t="79349" x="4152900" y="1238250"/>
          <p14:tracePt t="79367" x="4114800" y="1263650"/>
          <p14:tracePt t="79382" x="4083050" y="1289050"/>
          <p14:tracePt t="79399" x="4064000" y="1301750"/>
          <p14:tracePt t="79418" x="3994150" y="1352550"/>
          <p14:tracePt t="79435" x="3892550" y="1435100"/>
          <p14:tracePt t="79450" x="3835400" y="1479550"/>
          <p14:tracePt t="79466" x="3575050" y="1670050"/>
          <p14:tracePt t="79482" x="3429000" y="1771650"/>
          <p14:tracePt t="79499" x="3302000" y="1860550"/>
          <p14:tracePt t="79516" x="3168650" y="1936750"/>
          <p14:tracePt t="79521" x="3105150" y="1974850"/>
          <p14:tracePt t="79533" x="3041650" y="2006600"/>
          <p14:tracePt t="79549" x="2921000" y="2101850"/>
          <p14:tracePt t="79565" x="2806700" y="2184400"/>
          <p14:tracePt t="79583" x="2622550" y="2311400"/>
          <p14:tracePt t="79599" x="2413000" y="2457450"/>
          <p14:tracePt t="79616" x="2184400" y="2609850"/>
          <p14:tracePt t="79633" x="2000250" y="2736850"/>
          <p14:tracePt t="79649" x="1879600" y="2806700"/>
          <p14:tracePt t="79653" x="1841500" y="2825750"/>
          <p14:tracePt t="79666" x="1809750" y="2844800"/>
          <p14:tracePt t="79684" x="1695450" y="2908300"/>
          <p14:tracePt t="79700" x="1657350" y="2927350"/>
          <p14:tracePt t="79716" x="1562100" y="2971800"/>
          <p14:tracePt t="79732" x="1536700" y="2978150"/>
          <p14:tracePt t="79749" x="1530350" y="2984500"/>
          <p14:tracePt t="80269" x="1517650" y="2984500"/>
          <p14:tracePt t="80276" x="1511300" y="2990850"/>
          <p14:tracePt t="80300" x="1485900" y="2997200"/>
          <p14:tracePt t="80317" x="1473200" y="3003550"/>
          <p14:tracePt t="80350" x="1466850" y="3003550"/>
          <p14:tracePt t="80366" x="1460500" y="3003550"/>
          <p14:tracePt t="80383" x="1447800" y="2990850"/>
          <p14:tracePt t="80400" x="1435100" y="2984500"/>
          <p14:tracePt t="80417" x="1416050" y="2971800"/>
          <p14:tracePt t="80433" x="1409700" y="2959100"/>
          <p14:tracePt t="80450" x="1409700" y="2946400"/>
          <p14:tracePt t="80467" x="1409700" y="2940050"/>
          <p14:tracePt t="80484" x="1416050" y="2933700"/>
          <p14:tracePt t="80488" x="1422400" y="2921000"/>
          <p14:tracePt t="80500" x="1428750" y="2914650"/>
          <p14:tracePt t="80504" x="1435100" y="2908300"/>
          <p14:tracePt t="80517" x="1441450" y="2895600"/>
          <p14:tracePt t="80533" x="1454150" y="2889250"/>
          <p14:tracePt t="80594" x="1454150" y="2882900"/>
          <p14:tracePt t="80603" x="1460500" y="2876550"/>
          <p14:tracePt t="80620" x="1466850" y="2876550"/>
          <p14:tracePt t="80633" x="1466850" y="2870200"/>
          <p14:tracePt t="80650" x="1479550" y="2851150"/>
          <p14:tracePt t="80667" x="1485900" y="2844800"/>
          <p14:tracePt t="80685" x="1498600" y="2825750"/>
          <p14:tracePt t="80700" x="1511300" y="2781300"/>
          <p14:tracePt t="80717" x="1517650" y="2749550"/>
          <p14:tracePt t="80734" x="1530350" y="2705100"/>
          <p14:tracePt t="80750" x="1543050" y="2660650"/>
          <p14:tracePt t="80767" x="1555750" y="2635250"/>
          <p14:tracePt t="80783" x="1562100" y="2609850"/>
          <p14:tracePt t="81052" x="1568450" y="2609850"/>
          <p14:tracePt t="81060" x="1581150" y="2622550"/>
          <p14:tracePt t="81067" x="1593850" y="2628900"/>
          <p14:tracePt t="81084" x="1651000" y="2660650"/>
          <p14:tracePt t="81100" x="1695450" y="2679700"/>
          <p14:tracePt t="81117" x="1746250" y="2698750"/>
          <p14:tracePt t="81134" x="1784350" y="2705100"/>
          <p14:tracePt t="81151" x="1822450" y="2705100"/>
          <p14:tracePt t="81158" x="1854200" y="2705100"/>
          <p14:tracePt t="81166" x="1892300" y="2705100"/>
          <p14:tracePt t="81184" x="1943100" y="2705100"/>
          <p14:tracePt t="81201" x="2000250" y="2692400"/>
          <p14:tracePt t="81218" x="2063750" y="2673350"/>
          <p14:tracePt t="81234" x="2089150" y="2667000"/>
          <p14:tracePt t="81252" x="2101850" y="2660650"/>
          <p14:tracePt t="81267" x="2101850" y="2654300"/>
          <p14:tracePt t="81318" x="2108200" y="2654300"/>
          <p14:tracePt t="81373" x="2114550" y="2654300"/>
          <p14:tracePt t="81384" x="2120900" y="2647950"/>
          <p14:tracePt t="81401" x="2165350" y="2635250"/>
          <p14:tracePt t="81418" x="2247900" y="2635250"/>
          <p14:tracePt t="81421" x="2266950" y="2635250"/>
          <p14:tracePt t="81436" x="2279650" y="2635250"/>
          <p14:tracePt t="81591" x="2292350" y="2635250"/>
          <p14:tracePt t="81598" x="2305050" y="2635250"/>
          <p14:tracePt t="81620" x="2343150" y="2635250"/>
          <p14:tracePt t="81637" x="2374900" y="2628900"/>
          <p14:tracePt t="81652" x="2381250" y="2628900"/>
          <p14:tracePt t="81668" x="2400300" y="2628900"/>
          <p14:tracePt t="81685" x="2419350" y="2628900"/>
          <p14:tracePt t="81701" x="2438400" y="2628900"/>
          <p14:tracePt t="81718" x="2451100" y="2628900"/>
          <p14:tracePt t="81735" x="2463800" y="2628900"/>
          <p14:tracePt t="81751" x="2476500" y="2628900"/>
          <p14:tracePt t="81768" x="2482850" y="2628900"/>
          <p14:tracePt t="82671" x="2482850" y="2635250"/>
          <p14:tracePt t="82679" x="2482850" y="2647950"/>
          <p14:tracePt t="82702" x="2470150" y="2679700"/>
          <p14:tracePt t="82718" x="2463800" y="2705100"/>
          <p14:tracePt t="82735" x="2463800" y="2717800"/>
          <p14:tracePt t="82769" x="2457450" y="2724150"/>
          <p14:tracePt t="82785" x="2444750" y="2730500"/>
          <p14:tracePt t="82802" x="2432050" y="2736850"/>
          <p14:tracePt t="82819" x="2413000" y="2743200"/>
          <p14:tracePt t="82835" x="2406650" y="2749550"/>
          <p14:tracePt t="82973" x="2406650" y="2743200"/>
          <p14:tracePt t="82982" x="2406650" y="2730500"/>
          <p14:tracePt t="82988" x="2406650" y="2717800"/>
          <p14:tracePt t="83019" x="2406650" y="2711450"/>
          <p14:tracePt t="83101" x="2374900" y="2717800"/>
          <p14:tracePt t="83119" x="2311400" y="2736850"/>
          <p14:tracePt t="83136" x="2292350" y="2743200"/>
          <p14:tracePt t="83137" x="2273300" y="2749550"/>
          <p14:tracePt t="83152" x="2184400" y="2774950"/>
          <p14:tracePt t="83169" x="1981200" y="2832100"/>
          <p14:tracePt t="83185" x="1625600" y="2895600"/>
          <p14:tracePt t="83202" x="1123950" y="2914650"/>
          <p14:tracePt t="83219" x="584200" y="2901950"/>
          <p14:tracePt t="83236" x="177800" y="2857500"/>
          <p14:tracePt t="83253" x="25400" y="2813050"/>
          <p14:tracePt t="83269" x="31750" y="2806700"/>
          <p14:tracePt t="83287" x="133350" y="2781300"/>
          <p14:tracePt t="83304" x="298450" y="2768600"/>
          <p14:tracePt t="83319" x="508000" y="2787650"/>
          <p14:tracePt t="83335" x="654050" y="2825750"/>
          <p14:tracePt t="83352" x="768350" y="2876550"/>
          <p14:tracePt t="83369" x="882650" y="2927350"/>
          <p14:tracePt t="83386" x="939800" y="2933700"/>
          <p14:tracePt t="83393" x="984250" y="2940050"/>
          <p14:tracePt t="83402" x="1016000" y="2940050"/>
          <p14:tracePt t="83419" x="1060450" y="2927350"/>
          <p14:tracePt t="83436" x="1104900" y="2908300"/>
          <p14:tracePt t="83452" x="1162050" y="2889250"/>
          <p14:tracePt t="83469" x="1225550" y="2863850"/>
          <p14:tracePt t="83486" x="1276350" y="2851150"/>
          <p14:tracePt t="83503" x="1301750" y="2844800"/>
          <p14:tracePt t="83519" x="1301750" y="2838450"/>
          <p14:tracePt t="83569" x="1301750" y="2851150"/>
          <p14:tracePt t="83586" x="1301750" y="2857500"/>
          <p14:tracePt t="83609" x="1301750" y="2863850"/>
          <p14:tracePt t="83626" x="1314450" y="2863850"/>
          <p14:tracePt t="83652" x="1333500" y="2863850"/>
          <p14:tracePt t="83669" x="1358900" y="2863850"/>
          <p14:tracePt t="83688" x="1397000" y="2863850"/>
          <p14:tracePt t="83703" x="1409700" y="2863850"/>
          <p14:tracePt t="83720" x="1435100" y="2863850"/>
          <p14:tracePt t="83736" x="1447800" y="2863850"/>
          <p14:tracePt t="84004" x="1447800" y="2870200"/>
          <p14:tracePt t="84030" x="1447800" y="2876550"/>
          <p14:tracePt t="84091" x="1466850" y="2876550"/>
          <p14:tracePt t="84104" x="1479550" y="2863850"/>
          <p14:tracePt t="84120" x="1492250" y="2851150"/>
          <p14:tracePt t="84138" x="1517650" y="2825750"/>
          <p14:tracePt t="84153" x="1555750" y="2787650"/>
          <p14:tracePt t="84169" x="1600200" y="2749550"/>
          <p14:tracePt t="84186" x="1631950" y="2730500"/>
          <p14:tracePt t="84203" x="1670050" y="2711450"/>
          <p14:tracePt t="84221" x="1689100" y="2705100"/>
          <p14:tracePt t="84363" x="1695450" y="2698750"/>
          <p14:tracePt t="84370" x="1701800" y="2698750"/>
          <p14:tracePt t="84386" x="1714500" y="2692400"/>
          <p14:tracePt t="84505" x="1733550" y="2692400"/>
          <p14:tracePt t="84513" x="1739900" y="2692400"/>
          <p14:tracePt t="84519" x="1758950" y="2692400"/>
          <p14:tracePt t="84537" x="1784350" y="2692400"/>
          <p14:tracePt t="84553" x="1809750" y="2686050"/>
          <p14:tracePt t="84570" x="1828800" y="2686050"/>
          <p14:tracePt t="84587" x="1854200" y="2679700"/>
          <p14:tracePt t="84603" x="1873250" y="2673350"/>
          <p14:tracePt t="84623" x="1898650" y="2667000"/>
          <p14:tracePt t="84637" x="1924050" y="2660650"/>
          <p14:tracePt t="84653" x="1981200" y="2647950"/>
          <p14:tracePt t="84672" x="2076450" y="2628900"/>
          <p14:tracePt t="84687" x="2139950" y="2609850"/>
          <p14:tracePt t="84703" x="2171700" y="2597150"/>
          <p14:tracePt t="84720" x="2184400" y="2590800"/>
          <p14:tracePt t="84737" x="2190750" y="2590800"/>
          <p14:tracePt t="84899" x="2184400" y="2590800"/>
          <p14:tracePt t="84906" x="2178050" y="2590800"/>
          <p14:tracePt t="84920" x="2165350" y="2590800"/>
          <p14:tracePt t="84937" x="2139950" y="2590800"/>
          <p14:tracePt t="84954" x="2133600" y="2590800"/>
          <p14:tracePt t="84970" x="2127250" y="2590800"/>
          <p14:tracePt t="85022" x="2120900" y="2590800"/>
          <p14:tracePt t="85053" x="2108200" y="2590800"/>
          <p14:tracePt t="85070" x="2101850" y="2590800"/>
          <p14:tracePt t="85123" x="2095500" y="2590800"/>
          <p14:tracePt t="85137" x="2089150" y="2584450"/>
          <p14:tracePt t="85154" x="2082800" y="2571750"/>
          <p14:tracePt t="85170" x="2076450" y="2565400"/>
          <p14:tracePt t="85189" x="2063750" y="2552700"/>
          <p14:tracePt t="85221" x="2063750" y="2546350"/>
          <p14:tracePt t="85359" x="2051050" y="2552700"/>
          <p14:tracePt t="85371" x="2044700" y="2559050"/>
          <p14:tracePt t="85388" x="2019300" y="2590800"/>
          <p14:tracePt t="85404" x="2006600" y="2609850"/>
          <p14:tracePt t="85421" x="2000250" y="2616200"/>
          <p14:tracePt t="85910" x="2000250" y="2622550"/>
          <p14:tracePt t="85917" x="1993900" y="2622550"/>
          <p14:tracePt t="85926" x="1981200" y="2641600"/>
          <p14:tracePt t="85938" x="1968500" y="2654300"/>
          <p14:tracePt t="85955" x="1943100" y="2673350"/>
          <p14:tracePt t="85972" x="1943100" y="2679700"/>
          <p14:tracePt t="87020" x="1943100" y="2673350"/>
          <p14:tracePt t="87039" x="1943100" y="2667000"/>
          <p14:tracePt t="87056" x="1943100" y="2654300"/>
          <p14:tracePt t="87073" x="1949450" y="2647950"/>
          <p14:tracePt t="87089" x="1949450" y="2635250"/>
          <p14:tracePt t="87105" x="1949450" y="2609850"/>
          <p14:tracePt t="87122" x="1949450" y="2571750"/>
          <p14:tracePt t="87139" x="1949450" y="2533650"/>
          <p14:tracePt t="87156" x="1949450" y="2482850"/>
          <p14:tracePt t="87173" x="1949450" y="2419350"/>
          <p14:tracePt t="87189" x="1949450" y="2381250"/>
          <p14:tracePt t="87205" x="1949450" y="2368550"/>
          <p14:tracePt t="87207" x="1949450" y="2355850"/>
          <p14:tracePt t="87224" x="1949450" y="2330450"/>
          <p14:tracePt t="87239" x="1949450" y="2305050"/>
          <p14:tracePt t="87256" x="1943100" y="2273300"/>
          <p14:tracePt t="87274" x="1943100" y="2241550"/>
          <p14:tracePt t="87289" x="1936750" y="2209800"/>
          <p14:tracePt t="87305" x="1936750" y="2184400"/>
          <p14:tracePt t="87322" x="1930400" y="2165350"/>
          <p14:tracePt t="87339" x="1930400" y="2159000"/>
          <p14:tracePt t="87372" x="1930400" y="2152650"/>
          <p14:tracePt t="87389" x="1924050" y="2152650"/>
          <p14:tracePt t="87405" x="1924050" y="2146300"/>
          <p14:tracePt t="87506" x="1917700" y="2152650"/>
          <p14:tracePt t="87523" x="1905000" y="2203450"/>
          <p14:tracePt t="87540" x="1892300" y="2228850"/>
          <p14:tracePt t="87557" x="1873250" y="2254250"/>
          <p14:tracePt t="87574" x="1847850" y="2292350"/>
          <p14:tracePt t="87579" x="1822450" y="2311400"/>
          <p14:tracePt t="87589" x="1809750" y="2324100"/>
          <p14:tracePt t="87606" x="1803400" y="2324100"/>
          <p14:tracePt t="87735" x="1816100" y="2330450"/>
          <p14:tracePt t="87743" x="1828800" y="2330450"/>
          <p14:tracePt t="87759" x="1879600" y="2362200"/>
          <p14:tracePt t="87775" x="1879600" y="2374900"/>
          <p14:tracePt t="87912" x="1885950" y="2374900"/>
          <p14:tracePt t="87919" x="1885950" y="2368550"/>
          <p14:tracePt t="87926" x="1911350" y="2343150"/>
          <p14:tracePt t="87940" x="1936750" y="2311400"/>
          <p14:tracePt t="87956" x="1962150" y="2292350"/>
          <p14:tracePt t="87973" x="1968500" y="2286000"/>
          <p14:tracePt t="88041" x="1968500" y="2279650"/>
          <p14:tracePt t="88050" x="1968500" y="2273300"/>
          <p14:tracePt t="88058" x="1968500" y="2254250"/>
          <p14:tracePt t="88073" x="1968500" y="2216150"/>
          <p14:tracePt t="88090" x="1968500" y="2190750"/>
          <p14:tracePt t="88106" x="1968500" y="2165350"/>
          <p14:tracePt t="88123" x="1949450" y="2139950"/>
          <p14:tracePt t="88141" x="1917700" y="2127250"/>
          <p14:tracePt t="88156" x="1860550" y="2101850"/>
          <p14:tracePt t="88173" x="1822450" y="2095500"/>
          <p14:tracePt t="88176" x="1797050" y="2089150"/>
          <p14:tracePt t="88190" x="1784350" y="2089150"/>
          <p14:tracePt t="88192" x="1771650" y="2082800"/>
          <p14:tracePt t="88206" x="1765300" y="2082800"/>
          <p14:tracePt t="88251" x="1758950" y="2082800"/>
          <p14:tracePt t="88257" x="1752600" y="2082800"/>
          <p14:tracePt t="88273" x="1714500" y="2076450"/>
          <p14:tracePt t="88290" x="1670050" y="2063750"/>
          <p14:tracePt t="88307" x="1638300" y="2051050"/>
          <p14:tracePt t="88323" x="1631950" y="2051050"/>
          <p14:tracePt t="88469" x="1638300" y="2051050"/>
          <p14:tracePt t="88475" x="1663700" y="2044700"/>
          <p14:tracePt t="88493" x="1720850" y="2044700"/>
          <p14:tracePt t="88507" x="1803400" y="2044700"/>
          <p14:tracePt t="88523" x="1873250" y="2044700"/>
          <p14:tracePt t="88540" x="1917700" y="2044700"/>
          <p14:tracePt t="88557" x="1930400" y="2044700"/>
          <p14:tracePt t="88573" x="1943100" y="2044700"/>
          <p14:tracePt t="88590" x="1968500" y="2044700"/>
          <p14:tracePt t="88607" x="2019300" y="2044700"/>
          <p14:tracePt t="88623" x="2082800" y="2044700"/>
          <p14:tracePt t="88640" x="2133600" y="2044700"/>
          <p14:tracePt t="88657" x="2197100" y="2038350"/>
          <p14:tracePt t="88673" x="2254250" y="2038350"/>
          <p14:tracePt t="88691" x="2324100" y="2038350"/>
          <p14:tracePt t="88708" x="2336800" y="2038350"/>
          <p14:tracePt t="88724" x="2381250" y="2038350"/>
          <p14:tracePt t="88740" x="2419350" y="2032000"/>
          <p14:tracePt t="88758" x="2470150" y="2012950"/>
          <p14:tracePt t="88773" x="2501900" y="2000250"/>
          <p14:tracePt t="88790" x="2520950" y="1987550"/>
          <p14:tracePt t="88807" x="2533650" y="1981200"/>
          <p14:tracePt t="88813" x="2540000" y="1981200"/>
          <p14:tracePt t="88842" x="2540000" y="1974850"/>
          <p14:tracePt t="88874" x="2540000" y="1962150"/>
          <p14:tracePt t="88890" x="2520950" y="1943100"/>
          <p14:tracePt t="88907" x="2489200" y="1924050"/>
          <p14:tracePt t="88923" x="2463800" y="1898650"/>
          <p14:tracePt t="88940" x="2444750" y="1879600"/>
          <p14:tracePt t="88956" x="2425700" y="1854200"/>
          <p14:tracePt t="88973" x="2419350" y="1835150"/>
          <p14:tracePt t="88990" x="2406650" y="1822450"/>
          <p14:tracePt t="89007" x="2387600" y="1809750"/>
          <p14:tracePt t="89023" x="2355850" y="1797050"/>
          <p14:tracePt t="89040" x="2311400" y="1790700"/>
          <p14:tracePt t="89042" x="2286000" y="1784350"/>
          <p14:tracePt t="89057" x="2273300" y="1784350"/>
          <p14:tracePt t="89059" x="2241550" y="1778000"/>
          <p14:tracePt t="89073" x="2203450" y="1771650"/>
          <p14:tracePt t="89091" x="2171700" y="1765300"/>
          <p14:tracePt t="89107" x="2159000" y="1758950"/>
          <p14:tracePt t="89125" x="2146300" y="1752600"/>
          <p14:tracePt t="89140" x="2101850" y="1746250"/>
          <p14:tracePt t="89157" x="2038350" y="1733550"/>
          <p14:tracePt t="89173" x="1962150" y="1727200"/>
          <p14:tracePt t="89190" x="1898650" y="1714500"/>
          <p14:tracePt t="89207" x="1854200" y="1714500"/>
          <p14:tracePt t="89223" x="1841500" y="1714500"/>
          <p14:tracePt t="89240" x="1835150" y="1714500"/>
          <p14:tracePt t="89257" x="1816100" y="1727200"/>
          <p14:tracePt t="89273" x="1797050" y="1746250"/>
          <p14:tracePt t="89291" x="1739900" y="1797050"/>
          <p14:tracePt t="89307" x="1727200" y="1803400"/>
          <p14:tracePt t="89323" x="1695450" y="1835150"/>
          <p14:tracePt t="89340" x="1689100" y="1841500"/>
          <p14:tracePt t="89358" x="1682750" y="1847850"/>
          <p14:tracePt t="89374" x="1682750" y="1854200"/>
          <p14:tracePt t="89391" x="1682750" y="1892300"/>
          <p14:tracePt t="89407" x="1695450" y="1930400"/>
          <p14:tracePt t="89424" x="1708150" y="1987550"/>
          <p14:tracePt t="89440" x="1727200" y="2025650"/>
          <p14:tracePt t="89457" x="1765300" y="2057400"/>
          <p14:tracePt t="89474" x="1803400" y="2076450"/>
          <p14:tracePt t="89492" x="1835150" y="2082800"/>
          <p14:tracePt t="89511" x="1924050" y="2089150"/>
          <p14:tracePt t="89524" x="1943100" y="2082800"/>
          <p14:tracePt t="89540" x="2038350" y="2076450"/>
          <p14:tracePt t="89558" x="2159000" y="2070100"/>
          <p14:tracePt t="89574" x="2311400" y="2057400"/>
          <p14:tracePt t="89590" x="2533650" y="2032000"/>
          <p14:tracePt t="89607" x="2584450" y="2012950"/>
          <p14:tracePt t="89627" x="2597150" y="2000250"/>
          <p14:tracePt t="89641" x="2609850" y="1987550"/>
          <p14:tracePt t="89658" x="2616200" y="1968500"/>
          <p14:tracePt t="89677" x="2616200" y="1962150"/>
          <p14:tracePt t="89708" x="2616200" y="1955800"/>
          <p14:tracePt t="89725" x="2616200" y="1962150"/>
          <p14:tracePt t="89741" x="2616200" y="1974850"/>
          <p14:tracePt t="89763" x="2622550" y="2006600"/>
          <p14:tracePt t="89774" x="2622550" y="2012950"/>
          <p14:tracePt t="89824" x="2622550" y="2025650"/>
          <p14:tracePt t="89841" x="2628900" y="2057400"/>
          <p14:tracePt t="89858" x="2647950" y="2108200"/>
          <p14:tracePt t="89874" x="2673350" y="2159000"/>
          <p14:tracePt t="89891" x="2705100" y="2197100"/>
          <p14:tracePt t="89908" x="2736850" y="2222500"/>
          <p14:tracePt t="89929" x="2762250" y="2235200"/>
          <p14:tracePt t="89941" x="2768600" y="2235200"/>
          <p14:tracePt t="89961" x="2806700" y="2216150"/>
          <p14:tracePt t="89978" x="2838450" y="2165350"/>
          <p14:tracePt t="89991" x="2844800" y="2139950"/>
          <p14:tracePt t="90008" x="2844800" y="2114550"/>
          <p14:tracePt t="90027" x="2838450" y="2089150"/>
          <p14:tracePt t="90042" x="2819400" y="2082800"/>
          <p14:tracePt t="90059" x="2800350" y="2082800"/>
          <p14:tracePt t="90074" x="2768600" y="2076450"/>
          <p14:tracePt t="90091" x="2755900" y="2070100"/>
          <p14:tracePt t="90108" x="2736850" y="2057400"/>
          <p14:tracePt t="90125" x="2717800" y="2044700"/>
          <p14:tracePt t="90142" x="2692400" y="2025650"/>
          <p14:tracePt t="90158" x="2660650" y="1987550"/>
          <p14:tracePt t="90175" x="2635250" y="1968500"/>
          <p14:tracePt t="90192" x="2616200" y="1949450"/>
          <p14:tracePt t="90208" x="2597150" y="1943100"/>
          <p14:tracePt t="90229" x="2571750" y="1930400"/>
          <p14:tracePt t="90242" x="2540000" y="1930400"/>
          <p14:tracePt t="90258" x="2501900" y="1924050"/>
          <p14:tracePt t="90276" x="2419350" y="1924050"/>
          <p14:tracePt t="90292" x="2406650" y="1924050"/>
          <p14:tracePt t="90308" x="2349500" y="1924050"/>
          <p14:tracePt t="90325" x="2336800" y="1924050"/>
          <p14:tracePt t="90380" x="2330450" y="1924050"/>
          <p14:tracePt t="90396" x="2317750" y="1924050"/>
          <p14:tracePt t="90411" x="2279650" y="1930400"/>
          <p14:tracePt t="90428" x="2247900" y="1943100"/>
          <p14:tracePt t="90445" x="2222500" y="1949450"/>
          <p14:tracePt t="90458" x="2209800" y="1949450"/>
          <p14:tracePt t="90475" x="2209800" y="1955800"/>
          <p14:tracePt t="90508" x="2203450" y="1955800"/>
          <p14:tracePt t="90531" x="2184400" y="1962150"/>
          <p14:tracePt t="90545" x="2178050" y="1968500"/>
          <p14:tracePt t="90560" x="2146300" y="1981200"/>
          <p14:tracePt t="90577" x="2133600" y="1987550"/>
          <p14:tracePt t="90579" x="2127250" y="1987550"/>
          <p14:tracePt t="90592" x="2120900" y="1993900"/>
          <p14:tracePt t="90610" x="2114550" y="1993900"/>
          <p14:tracePt t="90661" x="2114550" y="2000250"/>
          <p14:tracePt t="90675" x="2114550" y="2006600"/>
          <p14:tracePt t="90683" x="2108200" y="2006600"/>
          <p14:tracePt t="90748" x="2108200" y="2012950"/>
          <p14:tracePt t="90764" x="2120900" y="2038350"/>
          <p14:tracePt t="90777" x="2133600" y="2057400"/>
          <p14:tracePt t="90792" x="2152650" y="2082800"/>
          <p14:tracePt t="90808" x="2171700" y="2108200"/>
          <p14:tracePt t="90825" x="2190750" y="2127250"/>
          <p14:tracePt t="90842" x="2209800" y="2139950"/>
          <p14:tracePt t="90860" x="2222500" y="2152650"/>
          <p14:tracePt t="90876" x="2241550" y="2159000"/>
          <p14:tracePt t="90892" x="2279650" y="2171700"/>
          <p14:tracePt t="90908" x="2330450" y="2190750"/>
          <p14:tracePt t="90925" x="2393950" y="2197100"/>
          <p14:tracePt t="90942" x="2451100" y="2209800"/>
          <p14:tracePt t="90960" x="2495550" y="2209800"/>
          <p14:tracePt t="90975" x="2520950" y="2209800"/>
          <p14:tracePt t="90992" x="2533650" y="2209800"/>
          <p14:tracePt t="91009" x="2552700" y="2209800"/>
          <p14:tracePt t="91027" x="2578100" y="2203450"/>
          <p14:tracePt t="91042" x="2597150" y="2203450"/>
          <p14:tracePt t="91059" x="2622550" y="2197100"/>
          <p14:tracePt t="91076" x="2647950" y="2197100"/>
          <p14:tracePt t="91092" x="2673350" y="2197100"/>
          <p14:tracePt t="91095" x="2686050" y="2197100"/>
          <p14:tracePt t="91109" x="2698750" y="2197100"/>
          <p14:tracePt t="91126" x="2711450" y="2190750"/>
          <p14:tracePt t="91142" x="2724150" y="2184400"/>
          <p14:tracePt t="91159" x="2730500" y="2184400"/>
          <p14:tracePt t="91175" x="2743200" y="2178050"/>
          <p14:tracePt t="91192" x="2755900" y="2178050"/>
          <p14:tracePt t="91209" x="2768600" y="2171700"/>
          <p14:tracePt t="91225" x="2781300" y="2171700"/>
          <p14:tracePt t="91242" x="2787650" y="2178050"/>
          <p14:tracePt t="91259" x="2794000" y="2178050"/>
          <p14:tracePt t="91516" x="2787650" y="2178050"/>
          <p14:tracePt t="91523" x="2781300" y="2171700"/>
          <p14:tracePt t="91547" x="2781300" y="2165350"/>
          <p14:tracePt t="91559" x="2774950" y="2165350"/>
          <p14:tracePt t="91577" x="2768600" y="2159000"/>
          <p14:tracePt t="91609" x="2762250" y="2152650"/>
          <p14:tracePt t="91643" x="2755900" y="2152650"/>
          <p14:tracePt t="91694" x="2743200" y="2152650"/>
          <p14:tracePt t="91710" x="2730500" y="2152650"/>
          <p14:tracePt t="91726" x="2717800" y="2152650"/>
          <p14:tracePt t="91743" x="2705100" y="2159000"/>
          <p14:tracePt t="91759" x="2698750" y="2159000"/>
          <p14:tracePt t="91776" x="2692400" y="2159000"/>
          <p14:tracePt t="91792" x="2679700" y="2159000"/>
          <p14:tracePt t="91809" x="2660650" y="2159000"/>
          <p14:tracePt t="91826" x="2660650" y="2152650"/>
          <p14:tracePt t="92009" x="2654300" y="2159000"/>
          <p14:tracePt t="92016" x="2647950" y="2165350"/>
          <p14:tracePt t="92027" x="2641600" y="2184400"/>
          <p14:tracePt t="92043" x="2622550" y="2216150"/>
          <p14:tracePt t="92060" x="2578100" y="2260600"/>
          <p14:tracePt t="92078" x="2540000" y="2298700"/>
          <p14:tracePt t="92093" x="2508250" y="2317750"/>
          <p14:tracePt t="92110" x="2476500" y="2336800"/>
          <p14:tracePt t="92112" x="2470150" y="2343150"/>
          <p14:tracePt t="92127" x="2457450" y="2355850"/>
          <p14:tracePt t="92129" x="2451100" y="2362200"/>
          <p14:tracePt t="92143" x="2425700" y="2381250"/>
          <p14:tracePt t="92159" x="2393950" y="2406650"/>
          <p14:tracePt t="92176" x="2349500" y="2432050"/>
          <p14:tracePt t="92193" x="2311400" y="2457450"/>
          <p14:tracePt t="92210" x="2286000" y="2463800"/>
          <p14:tracePt t="92226" x="2273300" y="2470150"/>
          <p14:tracePt t="92276" x="2266950" y="2470150"/>
          <p14:tracePt t="92284" x="2260600" y="2476500"/>
          <p14:tracePt t="92302" x="2241550" y="2489200"/>
          <p14:tracePt t="92312" x="2228850" y="2501900"/>
          <p14:tracePt t="92327" x="2184400" y="2527300"/>
          <p14:tracePt t="92343" x="2159000" y="2540000"/>
          <p14:tracePt t="92360" x="2133600" y="2552700"/>
          <p14:tracePt t="92376" x="2127250" y="2552700"/>
          <p14:tracePt t="92410" x="2114550" y="2565400"/>
          <p14:tracePt t="92427" x="2082800" y="2584450"/>
          <p14:tracePt t="92444" x="2044700" y="2597150"/>
          <p14:tracePt t="92460" x="2012950" y="2609850"/>
          <p14:tracePt t="92477" x="1993900" y="2622550"/>
          <p14:tracePt t="92671" x="2006600" y="2622550"/>
          <p14:tracePt t="92678" x="2012950" y="2622550"/>
          <p14:tracePt t="92693" x="2051050" y="2622550"/>
          <p14:tracePt t="92710" x="2108200" y="2635250"/>
          <p14:tracePt t="92727" x="2165350" y="2641600"/>
          <p14:tracePt t="92743" x="2228850" y="2641600"/>
          <p14:tracePt t="92760" x="2292350" y="2641600"/>
          <p14:tracePt t="92777" x="2355850" y="2635250"/>
          <p14:tracePt t="92793" x="2381250" y="2628900"/>
          <p14:tracePt t="92812" x="2400300" y="2622550"/>
          <p14:tracePt t="92827" x="2406650" y="2616200"/>
          <p14:tracePt t="92843" x="2413000" y="2616200"/>
          <p14:tracePt t="92860" x="2419350" y="2616200"/>
          <p14:tracePt t="92878" x="2425700" y="2609850"/>
          <p14:tracePt t="92893" x="2438400" y="2603500"/>
          <p14:tracePt t="92910" x="2457450" y="2597150"/>
          <p14:tracePt t="92927" x="2470150" y="2584450"/>
          <p14:tracePt t="92944" x="2476500" y="2565400"/>
          <p14:tracePt t="92960" x="2482850" y="2540000"/>
          <p14:tracePt t="92977" x="2482850" y="2514600"/>
          <p14:tracePt t="92994" x="2482850" y="2495550"/>
          <p14:tracePt t="93012" x="2482850" y="2482850"/>
          <p14:tracePt t="93028" x="2476500" y="2476500"/>
          <p14:tracePt t="93044" x="2463800" y="2476500"/>
          <p14:tracePt t="93061" x="2438400" y="2457450"/>
          <p14:tracePt t="93065" x="2425700" y="2451100"/>
          <p14:tracePt t="93077" x="2400300" y="2438400"/>
          <p14:tracePt t="93094" x="2368550" y="2432050"/>
          <p14:tracePt t="93099" x="2349500" y="2425700"/>
          <p14:tracePt t="93110" x="2317750" y="2413000"/>
          <p14:tracePt t="93112" x="2298700" y="2406650"/>
          <p14:tracePt t="93128" x="2266950" y="2400300"/>
          <p14:tracePt t="93144" x="2241550" y="2387600"/>
          <p14:tracePt t="93161" x="2222500" y="2387600"/>
          <p14:tracePt t="93167" x="2216150" y="2387600"/>
          <p14:tracePt t="93176" x="2209800" y="2381250"/>
          <p14:tracePt t="93194" x="2197100" y="2381250"/>
          <p14:tracePt t="93210" x="2146300" y="2374900"/>
          <p14:tracePt t="93227" x="2082800" y="2368550"/>
          <p14:tracePt t="93244" x="2012950" y="2355850"/>
          <p14:tracePt t="93261" x="1936750" y="2349500"/>
          <p14:tracePt t="93263" x="1898650" y="2343150"/>
          <p14:tracePt t="93277" x="1879600" y="2336800"/>
          <p14:tracePt t="93294" x="1835150" y="2330450"/>
          <p14:tracePt t="93311" x="1822450" y="2324100"/>
          <p14:tracePt t="93420" x="1822450" y="2330450"/>
          <p14:tracePt t="93427" x="1816100" y="2336800"/>
          <p14:tracePt t="93444" x="1809750" y="2355850"/>
          <p14:tracePt t="93461" x="1803400" y="2368550"/>
          <p14:tracePt t="93477" x="1803400" y="2393950"/>
          <p14:tracePt t="93494" x="1809750" y="2419350"/>
          <p14:tracePt t="93511" x="1822450" y="2463800"/>
          <p14:tracePt t="93528" x="1822450" y="2495550"/>
          <p14:tracePt t="93544" x="1828800" y="2533650"/>
          <p14:tracePt t="93562" x="1835150" y="2552700"/>
          <p14:tracePt t="93578" x="1835150" y="2559050"/>
          <p14:tracePt t="93581" x="1841500" y="2559050"/>
          <p14:tracePt t="93611" x="1860550" y="2565400"/>
          <p14:tracePt t="93628" x="1892300" y="2584450"/>
          <p14:tracePt t="93644" x="1974850" y="2616200"/>
          <p14:tracePt t="93661" x="2044700" y="2635250"/>
          <p14:tracePt t="93677" x="2089150" y="2647950"/>
          <p14:tracePt t="93695" x="2120900" y="2647950"/>
          <p14:tracePt t="93711" x="2139950" y="2647950"/>
          <p14:tracePt t="93718" x="2139950" y="2654300"/>
          <p14:tracePt t="93728" x="2146300" y="2654300"/>
          <p14:tracePt t="93744" x="2159000" y="2654300"/>
          <p14:tracePt t="93761" x="2184400" y="2654300"/>
          <p14:tracePt t="93778" x="2203450" y="2654300"/>
          <p14:tracePt t="93781" x="2209800" y="2647950"/>
          <p14:tracePt t="93795" x="2222500" y="2647950"/>
          <p14:tracePt t="93813" x="2241550" y="2641600"/>
          <p14:tracePt t="93827" x="2247900" y="2641600"/>
          <p14:tracePt t="93844" x="2254250" y="2641600"/>
          <p14:tracePt t="93848" x="2260600" y="2641600"/>
          <p14:tracePt t="93862" x="2273300" y="2641600"/>
          <p14:tracePt t="93878" x="2286000" y="2635250"/>
          <p14:tracePt t="93896" x="2305050" y="2635250"/>
          <p14:tracePt t="93913" x="2330450" y="2628900"/>
          <p14:tracePt t="93928" x="2355850" y="2616200"/>
          <p14:tracePt t="93944" x="2381250" y="2603500"/>
          <p14:tracePt t="93962" x="2393950" y="2597150"/>
          <p14:tracePt t="93978" x="2400300" y="2584450"/>
          <p14:tracePt t="93995" x="2406650" y="2571750"/>
          <p14:tracePt t="94013" x="2406650" y="2559050"/>
          <p14:tracePt t="94028" x="2400300" y="2546350"/>
          <p14:tracePt t="94045" x="2381250" y="2527300"/>
          <p14:tracePt t="94063" x="2355850" y="2508250"/>
          <p14:tracePt t="94078" x="2336800" y="2495550"/>
          <p14:tracePt t="94095" x="2317750" y="2489200"/>
          <p14:tracePt t="94111" x="2311400" y="2482850"/>
          <p14:tracePt t="94128" x="2298700" y="2476500"/>
          <p14:tracePt t="94144" x="2286000" y="2470150"/>
          <p14:tracePt t="94161" x="2266950" y="2463800"/>
          <p14:tracePt t="94178" x="2247900" y="2457450"/>
          <p14:tracePt t="94195" x="2228850" y="2451100"/>
          <p14:tracePt t="94211" x="2203450" y="2438400"/>
          <p14:tracePt t="94228" x="2184400" y="2432050"/>
          <p14:tracePt t="94245" x="2178050" y="2425700"/>
          <p14:tracePt t="94300" x="2165350" y="2419350"/>
          <p14:tracePt t="94312" x="2152650" y="2419350"/>
          <p14:tracePt t="94328" x="2076450" y="2406650"/>
          <p14:tracePt t="94345" x="2038350" y="2400300"/>
          <p14:tracePt t="94362" x="2012950" y="2400300"/>
          <p14:tracePt t="94368" x="2012950" y="2393950"/>
          <p14:tracePt t="94377" x="2006600" y="2393950"/>
          <p14:tracePt t="94432" x="2000250" y="2393950"/>
          <p14:tracePt t="94446" x="1993900" y="2393950"/>
          <p14:tracePt t="94463" x="1955800" y="2425700"/>
          <p14:tracePt t="94478" x="1936750" y="2438400"/>
          <p14:tracePt t="94495" x="1930400" y="2451100"/>
          <p14:tracePt t="94512" x="1917700" y="2463800"/>
          <p14:tracePt t="94528" x="1917700" y="2470150"/>
          <p14:tracePt t="94544" x="1911350" y="2476500"/>
          <p14:tracePt t="94562" x="1911350" y="2482850"/>
          <p14:tracePt t="94579" x="1905000" y="2489200"/>
          <p14:tracePt t="94595" x="1905000" y="2495550"/>
          <p14:tracePt t="94612" x="1905000" y="2501900"/>
          <p14:tracePt t="94628" x="1905000" y="2508250"/>
          <p14:tracePt t="94645" x="1911350" y="2508250"/>
          <p14:tracePt t="94662" x="1924050" y="2508250"/>
          <p14:tracePt t="94678" x="1930400" y="2508250"/>
          <p14:tracePt t="94696" x="1949450" y="2508250"/>
          <p14:tracePt t="94712" x="1955800" y="2508250"/>
          <p14:tracePt t="94728" x="1987550" y="2508250"/>
          <p14:tracePt t="94745" x="2006600" y="2508250"/>
          <p14:tracePt t="94763" x="2044700" y="2527300"/>
          <p14:tracePt t="94778" x="2076450" y="2546350"/>
          <p14:tracePt t="94795" x="2095500" y="2559050"/>
          <p14:tracePt t="94812" x="2114550" y="2571750"/>
          <p14:tracePt t="94829" x="2120900" y="2578100"/>
          <p14:tracePt t="94892" x="2127250" y="2584450"/>
          <p14:tracePt t="94912" x="2139950" y="2597150"/>
          <p14:tracePt t="94929" x="2159000" y="2616200"/>
          <p14:tracePt t="94947" x="2184400" y="2622550"/>
          <p14:tracePt t="94965" x="2203450" y="2635250"/>
          <p14:tracePt t="94979" x="2216150" y="2635250"/>
          <p14:tracePt t="94996" x="2228850" y="2635250"/>
          <p14:tracePt t="95014" x="2241550" y="2635250"/>
          <p14:tracePt t="95029" x="2260600" y="2635250"/>
          <p14:tracePt t="95045" x="2286000" y="2635250"/>
          <p14:tracePt t="95062" x="2305050" y="2635250"/>
          <p14:tracePt t="95079" x="2317750" y="2628900"/>
          <p14:tracePt t="95129" x="2324100" y="2628900"/>
          <p14:tracePt t="95145" x="2330450" y="2622550"/>
          <p14:tracePt t="95163" x="2343150" y="2609850"/>
          <p14:tracePt t="95179" x="2349500" y="2603500"/>
          <p14:tracePt t="95196" x="2355850" y="2597150"/>
          <p14:tracePt t="95356" x="2349500" y="2603500"/>
          <p14:tracePt t="95363" x="2343150" y="2609850"/>
          <p14:tracePt t="95379" x="2336800" y="2609850"/>
          <p14:tracePt t="95396" x="2330450" y="2616200"/>
          <p14:tracePt t="95429" x="2324100" y="2616200"/>
          <p14:tracePt t="95500" x="2324100" y="2590800"/>
          <p14:tracePt t="95513" x="2330450" y="2571750"/>
          <p14:tracePt t="95529" x="2355850" y="2489200"/>
          <p14:tracePt t="95546" x="2368550" y="2425700"/>
          <p14:tracePt t="95563" x="2393950" y="2355850"/>
          <p14:tracePt t="95580" x="2425700" y="2273300"/>
          <p14:tracePt t="95596" x="2470150" y="2197100"/>
          <p14:tracePt t="95612" x="2514600" y="2127250"/>
          <p14:tracePt t="95629" x="2552700" y="2057400"/>
          <p14:tracePt t="95646" x="2584450" y="1993900"/>
          <p14:tracePt t="95650" x="2597150" y="1962150"/>
          <p14:tracePt t="95663" x="2603500" y="1936750"/>
          <p14:tracePt t="95668" x="2609850" y="1924050"/>
          <p14:tracePt t="95679" x="2609850" y="1911350"/>
          <p14:tracePt t="95681" x="2609850" y="1905000"/>
          <p14:tracePt t="95695" x="2609850" y="1898650"/>
          <p14:tracePt t="95753" x="2597150" y="1905000"/>
          <p14:tracePt t="95765" x="2578100" y="1917700"/>
          <p14:tracePt t="95780" x="2540000" y="1943100"/>
          <p14:tracePt t="95796" x="2508250" y="1974850"/>
          <p14:tracePt t="95800" x="2489200" y="1987550"/>
          <p14:tracePt t="95813" x="2476500" y="2006600"/>
          <p14:tracePt t="95816" x="2463800" y="2019300"/>
          <p14:tracePt t="95831" x="2451100" y="2051050"/>
          <p14:tracePt t="95846" x="2438400" y="2070100"/>
          <p14:tracePt t="95849" x="2438400" y="2089150"/>
          <p14:tracePt t="95864" x="2432050" y="2101850"/>
          <p14:tracePt t="95880" x="2438400" y="2133600"/>
          <p14:tracePt t="95898" x="2470150" y="2146300"/>
          <p14:tracePt t="95913" x="2546350" y="2171700"/>
          <p14:tracePt t="95930" x="2647950" y="2184400"/>
          <p14:tracePt t="95946" x="2762250" y="2190750"/>
          <p14:tracePt t="95964" x="2870200" y="2190750"/>
          <p14:tracePt t="95980" x="2940050" y="2178050"/>
          <p14:tracePt t="95996" x="2978150" y="2165350"/>
          <p14:tracePt t="96001" x="2990850" y="2165350"/>
          <p14:tracePt t="96016" x="3003550" y="2159000"/>
          <p14:tracePt t="96068" x="2997200" y="2159000"/>
          <p14:tracePt t="96076" x="2990850" y="2159000"/>
          <p14:tracePt t="96097" x="2978150" y="2159000"/>
          <p14:tracePt t="96114" x="2952750" y="2159000"/>
          <p14:tracePt t="96130" x="2927350" y="2171700"/>
          <p14:tracePt t="96147" x="2895600" y="2184400"/>
          <p14:tracePt t="96163" x="2863850" y="2197100"/>
          <p14:tracePt t="96180" x="2838450" y="2203450"/>
          <p14:tracePt t="96197" x="2819400" y="2216150"/>
          <p14:tracePt t="96214" x="2800350" y="2228850"/>
          <p14:tracePt t="96231" x="2787650" y="2241550"/>
          <p14:tracePt t="96246" x="2774950" y="2247900"/>
          <p14:tracePt t="96263" x="2762250" y="2254250"/>
          <p14:tracePt t="96312" x="2755900" y="2254250"/>
          <p14:tracePt t="96473" x="2743200" y="2260600"/>
          <p14:tracePt t="96496" x="2705100" y="2279650"/>
          <p14:tracePt t="96513" x="2686050" y="2286000"/>
          <p14:tracePt t="96530" x="2667000" y="2292350"/>
          <p14:tracePt t="96547" x="2654300" y="2298700"/>
          <p14:tracePt t="96586" x="2654300" y="2305050"/>
          <p14:tracePt t="96655" x="2647950" y="2305050"/>
          <p14:tracePt t="96795" x="2635250" y="2311400"/>
          <p14:tracePt t="96803" x="2628900" y="2311400"/>
          <p14:tracePt t="96813" x="2616200" y="2317750"/>
          <p14:tracePt t="96830" x="2590800" y="2324100"/>
          <p14:tracePt t="96847" x="2565400" y="2330450"/>
          <p14:tracePt t="96864" x="2546350" y="2336800"/>
          <p14:tracePt t="96880" x="2540000" y="2336800"/>
          <p14:tracePt t="97019" x="2533650" y="2343150"/>
          <p14:tracePt t="97031" x="2514600" y="2349500"/>
          <p14:tracePt t="97047" x="2501900" y="2355850"/>
          <p14:tracePt t="97064" x="2470150" y="2381250"/>
          <p14:tracePt t="97080" x="2451100" y="2393950"/>
          <p14:tracePt t="97099" x="2432050" y="2406650"/>
          <p14:tracePt t="97114" x="2413000" y="2419350"/>
          <p14:tracePt t="97130" x="2406650" y="2425700"/>
          <p14:tracePt t="97565" x="2393950" y="2425700"/>
          <p14:tracePt t="97581" x="2381250" y="2419350"/>
          <p14:tracePt t="97598" x="2355850" y="2413000"/>
          <p14:tracePt t="97631" x="2235200" y="2381250"/>
          <p14:tracePt t="97647" x="2159000" y="2362200"/>
          <p14:tracePt t="97664" x="2101850" y="2343150"/>
          <p14:tracePt t="97681" x="2070100" y="2336800"/>
          <p14:tracePt t="97697" x="2044700" y="2336800"/>
          <p14:tracePt t="97702" x="2032000" y="2336800"/>
          <p14:tracePt t="97714" x="2019300" y="2336800"/>
          <p14:tracePt t="97717" x="2000250" y="2336800"/>
          <p14:tracePt t="97732" x="1968500" y="2343150"/>
          <p14:tracePt t="97748" x="1917700" y="2349500"/>
          <p14:tracePt t="97750" x="1885950" y="2349500"/>
          <p14:tracePt t="97764" x="1854200" y="2355850"/>
          <p14:tracePt t="97781" x="1784350" y="2368550"/>
          <p14:tracePt t="97798" x="1771650" y="2368550"/>
          <p14:tracePt t="97816" x="1752600" y="2381250"/>
          <p14:tracePt t="97831" x="1746250" y="2393950"/>
          <p14:tracePt t="97848" x="1733550" y="2438400"/>
          <p14:tracePt t="97865" x="1733550" y="2482850"/>
          <p14:tracePt t="97881" x="1733550" y="2527300"/>
          <p14:tracePt t="97899" x="1739900" y="2578100"/>
          <p14:tracePt t="97915" x="1752600" y="2622550"/>
          <p14:tracePt t="97917" x="1765300" y="2647950"/>
          <p14:tracePt t="97934" x="1784350" y="2673350"/>
          <p14:tracePt t="97948" x="1803400" y="2686050"/>
          <p14:tracePt t="97950" x="1809750" y="2692400"/>
          <p14:tracePt t="97964" x="1816100" y="2698750"/>
          <p14:tracePt t="97982" x="1835150" y="2705100"/>
          <p14:tracePt t="97998" x="1841500" y="2711450"/>
          <p14:tracePt t="98015" x="1847850" y="2711450"/>
          <p14:tracePt t="98016" x="1854200" y="2711450"/>
          <p14:tracePt t="98031" x="1866900" y="2711450"/>
          <p14:tracePt t="98048" x="1873250" y="2705100"/>
          <p14:tracePt t="98051" x="1885950" y="2705100"/>
          <p14:tracePt t="98064" x="1924050" y="2679700"/>
          <p14:tracePt t="98083" x="1949450" y="2667000"/>
          <p14:tracePt t="98098" x="1968500" y="2647950"/>
          <p14:tracePt t="98115" x="1981200" y="2635250"/>
          <p14:tracePt t="98133" x="1987550" y="2628900"/>
          <p14:tracePt t="98319" x="1987550" y="2635250"/>
          <p14:tracePt t="98334" x="1987550" y="2641600"/>
          <p14:tracePt t="98366" x="1987550" y="2654300"/>
          <p14:tracePt t="98398" x="1981200" y="2660650"/>
          <p14:tracePt t="99142" x="1981200" y="2654300"/>
          <p14:tracePt t="99148" x="1987550" y="2641600"/>
          <p14:tracePt t="99156" x="1993900" y="2616200"/>
          <p14:tracePt t="99172" x="2006600" y="2597150"/>
          <p14:tracePt t="99184" x="2012950" y="2590800"/>
          <p14:tracePt t="99199" x="2019300" y="2584450"/>
          <p14:tracePt t="99216" x="2019300" y="2578100"/>
          <p14:tracePt t="99335" x="2019300" y="2584450"/>
          <p14:tracePt t="99342" x="2019300" y="2590800"/>
          <p14:tracePt t="99359" x="2019300" y="2603500"/>
          <p14:tracePt t="99367" x="2025650" y="2609850"/>
          <p14:tracePt t="99382" x="2025650" y="2622550"/>
          <p14:tracePt t="99399" x="2025650" y="2641600"/>
          <p14:tracePt t="99416" x="2025650" y="2654300"/>
          <p14:tracePt t="99433" x="2025650" y="2660650"/>
          <p14:tracePt t="99466" x="2025650" y="2667000"/>
          <p14:tracePt t="99575" x="2032000" y="2667000"/>
          <p14:tracePt t="99584" x="2038350" y="2667000"/>
          <p14:tracePt t="99599" x="2051050" y="2667000"/>
          <p14:tracePt t="99620" x="2070100" y="2647950"/>
          <p14:tracePt t="99632" x="2082800" y="2635250"/>
          <p14:tracePt t="99649" x="2089150" y="2622550"/>
          <p14:tracePt t="99666" x="2095500" y="2616200"/>
          <p14:tracePt t="99979" x="2095500" y="2609850"/>
          <p14:tracePt t="99985" x="2101850" y="2590800"/>
          <p14:tracePt t="100001" x="2101850" y="2571750"/>
          <p14:tracePt t="100004" x="2108200" y="2552700"/>
          <p14:tracePt t="100016" x="2108200" y="2540000"/>
          <p14:tracePt t="100033" x="2114550" y="2527300"/>
          <p14:tracePt t="100092" x="2114550" y="2514600"/>
          <p14:tracePt t="100101" x="2114550" y="2508250"/>
          <p14:tracePt t="100116" x="2114550" y="2501900"/>
          <p14:tracePt t="100133" x="2114550" y="2489200"/>
          <p14:tracePt t="100150" x="2114550" y="2482850"/>
          <p14:tracePt t="100184" x="2114550" y="2476500"/>
          <p14:tracePt t="100338" x="2108200" y="2476500"/>
          <p14:tracePt t="100364" x="2108200" y="2489200"/>
          <p14:tracePt t="100368" x="2101850" y="2489200"/>
          <p14:tracePt t="100386" x="2101850" y="2501900"/>
          <p14:tracePt t="100400" x="2095500" y="2501900"/>
          <p14:tracePt t="100417" x="2089150" y="2508250"/>
          <p14:tracePt t="100433" x="2089150" y="2514600"/>
          <p14:tracePt t="100539" x="2089150" y="2527300"/>
          <p14:tracePt t="100558" x="2095500" y="2540000"/>
          <p14:tracePt t="100566" x="2095500" y="2546350"/>
          <p14:tracePt t="100583" x="2101850" y="2565400"/>
          <p14:tracePt t="100600" x="2108200" y="2590800"/>
          <p14:tracePt t="100618" x="2108200" y="2622550"/>
          <p14:tracePt t="100635" x="2108200" y="2641600"/>
          <p14:tracePt t="100650" x="2108200" y="2647950"/>
          <p14:tracePt t="100652" x="2108200" y="2654300"/>
          <p14:tracePt t="100667" x="2108200" y="2667000"/>
          <p14:tracePt t="100683" x="2108200" y="2673350"/>
          <p14:tracePt t="100700" x="2108200" y="2679700"/>
          <p14:tracePt t="100734" x="2101850" y="2673350"/>
          <p14:tracePt t="100750" x="2101850" y="2667000"/>
          <p14:tracePt t="100767" x="2095500" y="2667000"/>
          <p14:tracePt t="100783" x="2095500" y="2660650"/>
          <p14:tracePt t="100873" x="2095500" y="2654300"/>
          <p14:tracePt t="100894" x="2108200" y="2635250"/>
          <p14:tracePt t="100901" x="2114550" y="2628900"/>
          <p14:tracePt t="100904" x="2114550" y="2622550"/>
          <p14:tracePt t="100917" x="2120900" y="2616200"/>
          <p14:tracePt t="100920" x="2120900" y="2609850"/>
          <p14:tracePt t="100934" x="2127250" y="2609850"/>
          <p14:tracePt t="100950" x="2152650" y="2590800"/>
          <p14:tracePt t="100953" x="2171700" y="2578100"/>
          <p14:tracePt t="100969" x="2235200" y="2552700"/>
          <p14:tracePt t="100984" x="2266950" y="2533650"/>
          <p14:tracePt t="101000" x="2330450" y="2482850"/>
          <p14:tracePt t="101017" x="2349500" y="2457450"/>
          <p14:tracePt t="101034" x="2355850" y="2451100"/>
          <p14:tracePt t="101112" x="2349500" y="2451100"/>
          <p14:tracePt t="101121" x="2343150" y="2451100"/>
          <p14:tracePt t="101134" x="2330450" y="2457450"/>
          <p14:tracePt t="101150" x="2305050" y="2457450"/>
          <p14:tracePt t="101167" x="2292350" y="2463800"/>
          <p14:tracePt t="101184" x="2279650" y="2463800"/>
          <p14:tracePt t="101201" x="2254250" y="2470150"/>
          <p14:tracePt t="101217" x="2235200" y="2476500"/>
          <p14:tracePt t="101234" x="2203450" y="2482850"/>
          <p14:tracePt t="101251" x="2171700" y="2495550"/>
          <p14:tracePt t="101268" x="2146300" y="2501900"/>
          <p14:tracePt t="101286" x="2076450" y="2514600"/>
          <p14:tracePt t="101302" x="2044700" y="2527300"/>
          <p14:tracePt t="101317" x="2032000" y="2527300"/>
          <p14:tracePt t="101334" x="2006600" y="2540000"/>
          <p14:tracePt t="101351" x="1993900" y="2552700"/>
          <p14:tracePt t="101368" x="1981200" y="2559050"/>
          <p14:tracePt t="101384" x="1968500" y="2571750"/>
          <p14:tracePt t="101401" x="1962150" y="2578100"/>
          <p14:tracePt t="101418" x="1949450" y="2590800"/>
          <p14:tracePt t="101435" x="1943100" y="2603500"/>
          <p14:tracePt t="101454" x="1930400" y="2616200"/>
          <p14:tracePt t="101456" x="1930400" y="2628900"/>
          <p14:tracePt t="101468" x="1917700" y="2654300"/>
          <p14:tracePt t="101484" x="1905000" y="2679700"/>
          <p14:tracePt t="101502" x="1892300" y="2724150"/>
          <p14:tracePt t="101518" x="1873250" y="2806700"/>
          <p14:tracePt t="101534" x="1866900" y="2901950"/>
          <p14:tracePt t="101551" x="1866900" y="3028950"/>
          <p14:tracePt t="101568" x="1860550" y="3117850"/>
          <p14:tracePt t="101584" x="1860550" y="3187700"/>
          <p14:tracePt t="101601" x="1854200" y="3225800"/>
          <p14:tracePt t="101618" x="1854200" y="3238500"/>
          <p14:tracePt t="101659" x="1854200" y="3244850"/>
          <p14:tracePt t="101668" x="1860550" y="3244850"/>
          <p14:tracePt t="101684" x="1866900" y="3257550"/>
          <p14:tracePt t="101701" x="1866900" y="3263900"/>
          <p14:tracePt t="101707" x="1873250" y="3263900"/>
          <p14:tracePt t="101768" x="1873250" y="3270250"/>
          <p14:tracePt t="101774" x="1879600" y="3270250"/>
          <p14:tracePt t="101784" x="1911350" y="3270250"/>
          <p14:tracePt t="101801" x="1974850" y="3244850"/>
          <p14:tracePt t="101818" x="2044700" y="3213100"/>
          <p14:tracePt t="101835" x="2089150" y="3181350"/>
          <p14:tracePt t="101853" x="2127250" y="3155950"/>
          <p14:tracePt t="101868" x="2146300" y="3136900"/>
          <p14:tracePt t="101901" x="2152650" y="3130550"/>
          <p14:tracePt t="101918" x="2152650" y="3124200"/>
          <p14:tracePt t="101934" x="2159000" y="3124200"/>
          <p14:tracePt t="101951" x="2171700" y="3111500"/>
          <p14:tracePt t="101968" x="2190750" y="3086100"/>
          <p14:tracePt t="101985" x="2209800" y="3067050"/>
          <p14:tracePt t="102001" x="2222500" y="3054350"/>
          <p14:tracePt t="102004" x="2222500" y="3048000"/>
          <p14:tracePt t="102065" x="2222500" y="3054350"/>
          <p14:tracePt t="102073" x="2222500" y="3060700"/>
          <p14:tracePt t="102102" x="2216150" y="3067050"/>
          <p14:tracePt t="102118" x="2216150" y="3079750"/>
          <p14:tracePt t="102316" x="2216150" y="3073400"/>
          <p14:tracePt t="102335" x="2216150" y="3067050"/>
          <p14:tracePt t="102412" x="2216150" y="3054350"/>
          <p14:tracePt t="102429" x="2228850" y="3035300"/>
          <p14:tracePt t="102435" x="2235200" y="3022600"/>
          <p14:tracePt t="102451" x="2247900" y="3009900"/>
          <p14:tracePt t="102469" x="2254250" y="2997200"/>
          <p14:tracePt t="102518" x="2260600" y="2984500"/>
          <p14:tracePt t="102535" x="2273300" y="2927350"/>
          <p14:tracePt t="102552" x="2286000" y="2889250"/>
          <p14:tracePt t="102568" x="2298700" y="2844800"/>
          <p14:tracePt t="102585" x="2305050" y="2825750"/>
          <p14:tracePt t="102601" x="2311400" y="2813050"/>
          <p14:tracePt t="102619" x="2311400" y="2806700"/>
          <p14:tracePt t="102696" x="2305050" y="2806700"/>
          <p14:tracePt t="102702" x="2298700" y="2806700"/>
          <p14:tracePt t="102718" x="2273300" y="2806700"/>
          <p14:tracePt t="102735" x="2254250" y="2806700"/>
          <p14:tracePt t="102752" x="2235200" y="2806700"/>
          <p14:tracePt t="102769" x="2216150" y="2813050"/>
          <p14:tracePt t="102785" x="2197100" y="2813050"/>
          <p14:tracePt t="102788" x="2184400" y="2819400"/>
          <p14:tracePt t="102957" x="2146300" y="2832100"/>
          <p14:tracePt t="102969" x="2139950" y="2832100"/>
          <p14:tracePt t="102986" x="2133600" y="2838450"/>
          <p14:tracePt t="103002" x="2127250" y="2838450"/>
          <p14:tracePt t="103046" x="2120900" y="2832100"/>
          <p14:tracePt t="103052" x="2114550" y="2832100"/>
          <p14:tracePt t="103069" x="2095500" y="2806700"/>
          <p14:tracePt t="103086" x="2089150" y="2787650"/>
          <p14:tracePt t="103103" x="2089150" y="2755900"/>
          <p14:tracePt t="103119" x="2082800" y="2705100"/>
          <p14:tracePt t="103135" x="2070100" y="2616200"/>
          <p14:tracePt t="103153" x="2051050" y="2520950"/>
          <p14:tracePt t="103169" x="2038350" y="2457450"/>
          <p14:tracePt t="103186" x="2025650" y="2393950"/>
          <p14:tracePt t="103204" x="2019300" y="2343150"/>
          <p14:tracePt t="103219" x="2012950" y="2324100"/>
          <p14:tracePt t="103236" x="2012950" y="2311400"/>
          <p14:tracePt t="103252" x="2006600" y="2286000"/>
          <p14:tracePt t="103269" x="2000250" y="2247900"/>
          <p14:tracePt t="103286" x="1987550" y="2190750"/>
          <p14:tracePt t="103302" x="1987550" y="2114550"/>
          <p14:tracePt t="103319" x="1987550" y="2051050"/>
          <p14:tracePt t="103335" x="1987550" y="2006600"/>
          <p14:tracePt t="103353" x="1987550" y="1993900"/>
          <p14:tracePt t="103513" x="1993900" y="1993900"/>
          <p14:tracePt t="103519" x="2006600" y="1993900"/>
          <p14:tracePt t="103536" x="2032000" y="2000250"/>
          <p14:tracePt t="103552" x="2051050" y="2006600"/>
          <p14:tracePt t="103571" x="2127250" y="2038350"/>
          <p14:tracePt t="103586" x="2165350" y="2051050"/>
          <p14:tracePt t="103603" x="2203450" y="2063750"/>
          <p14:tracePt t="103619" x="2235200" y="2063750"/>
          <p14:tracePt t="103636" x="2260600" y="2063750"/>
          <p14:tracePt t="103653" x="2286000" y="2063750"/>
          <p14:tracePt t="103669" x="2305050" y="2057400"/>
          <p14:tracePt t="103688" x="2330450" y="2051050"/>
          <p14:tracePt t="103704" x="2336800" y="2051050"/>
          <p14:tracePt t="103720" x="2368550" y="2032000"/>
          <p14:tracePt t="103736" x="2393950" y="2012950"/>
          <p14:tracePt t="103754" x="2425700" y="1981200"/>
          <p14:tracePt t="103769" x="2451100" y="1955800"/>
          <p14:tracePt t="103786" x="2470150" y="1917700"/>
          <p14:tracePt t="103802" x="2476500" y="1892300"/>
          <p14:tracePt t="103820" x="2476500" y="1873250"/>
          <p14:tracePt t="103857" x="2470150" y="1866900"/>
          <p14:tracePt t="103870" x="2463800" y="1866900"/>
          <p14:tracePt t="103886" x="2457450" y="1866900"/>
          <p14:tracePt t="103888" x="2457450" y="1860550"/>
          <p14:tracePt t="103920" x="2444750" y="1854200"/>
          <p14:tracePt t="103937" x="2432050" y="1847850"/>
          <p14:tracePt t="103953" x="2413000" y="1835150"/>
          <p14:tracePt t="103970" x="2393950" y="1828800"/>
          <p14:tracePt t="103986" x="2368550" y="1822450"/>
          <p14:tracePt t="104003" x="2343150" y="1816100"/>
          <p14:tracePt t="104020" x="2305050" y="1809750"/>
          <p14:tracePt t="104038" x="2273300" y="1803400"/>
          <p14:tracePt t="104053" x="2228850" y="1797050"/>
          <p14:tracePt t="104070" x="2190750" y="1790700"/>
          <p14:tracePt t="104088" x="2152650" y="1778000"/>
          <p14:tracePt t="104103" x="2114550" y="1771650"/>
          <p14:tracePt t="104120" x="2101850" y="1771650"/>
          <p14:tracePt t="104136" x="2089150" y="1771650"/>
          <p14:tracePt t="104153" x="2076450" y="1771650"/>
          <p14:tracePt t="104169" x="2070100" y="1771650"/>
          <p14:tracePt t="104187" x="2057400" y="1771650"/>
          <p14:tracePt t="104204" x="2032000" y="1778000"/>
          <p14:tracePt t="104220" x="2006600" y="1784350"/>
          <p14:tracePt t="104236" x="1974850" y="1803400"/>
          <p14:tracePt t="104253" x="1962150" y="1816100"/>
          <p14:tracePt t="104286" x="1955800" y="1822450"/>
          <p14:tracePt t="104304" x="1955800" y="1828800"/>
          <p14:tracePt t="104320" x="1955800" y="1835150"/>
          <p14:tracePt t="104336" x="1955800" y="1841500"/>
          <p14:tracePt t="104353" x="1955800" y="1854200"/>
          <p14:tracePt t="104370" x="1949450" y="1860550"/>
          <p14:tracePt t="104387" x="1949450" y="1866900"/>
          <p14:tracePt t="104406" x="1949450" y="1879600"/>
          <p14:tracePt t="104420" x="1949450" y="1885950"/>
          <p14:tracePt t="104436" x="1949450" y="1911350"/>
          <p14:tracePt t="104453" x="1949450" y="1917700"/>
          <p14:tracePt t="104470" x="1949450" y="1924050"/>
          <p14:tracePt t="111695" x="1955800" y="1924050"/>
          <p14:tracePt t="111710" x="1962150" y="1924050"/>
          <p14:tracePt t="111715" x="1993900" y="1936750"/>
          <p14:tracePt t="111726" x="2025650" y="1943100"/>
          <p14:tracePt t="111743" x="2076450" y="1962150"/>
          <p14:tracePt t="111761" x="2127250" y="1987550"/>
          <p14:tracePt t="111776" x="2152650" y="1993900"/>
          <p14:tracePt t="111782" x="2159000" y="1993900"/>
          <p14:tracePt t="111793" x="2171700" y="2000250"/>
          <p14:tracePt t="111809" x="2190750" y="2000250"/>
          <p14:tracePt t="111826" x="2203450" y="2000250"/>
          <p14:tracePt t="111843" x="2216150" y="2000250"/>
          <p14:tracePt t="111860" x="2235200" y="2000250"/>
          <p14:tracePt t="111876" x="2254250" y="2000250"/>
          <p14:tracePt t="111893" x="2266950" y="2000250"/>
          <p14:tracePt t="112382" x="2273300" y="2000250"/>
          <p14:tracePt t="112389" x="2292350" y="1993900"/>
          <p14:tracePt t="112395" x="2330450" y="1962150"/>
          <p14:tracePt t="112410" x="2368550" y="1936750"/>
          <p14:tracePt t="112427" x="2514600" y="1847850"/>
          <p14:tracePt t="112444" x="2616200" y="1797050"/>
          <p14:tracePt t="112460" x="2667000" y="1771650"/>
          <p14:tracePt t="112462" x="2705100" y="1752600"/>
          <p14:tracePt t="112476" x="2787650" y="1708150"/>
          <p14:tracePt t="112493" x="2889250" y="1651000"/>
          <p14:tracePt t="112510" x="3009900" y="1606550"/>
          <p14:tracePt t="112527" x="3105150" y="1581150"/>
          <p14:tracePt t="112543" x="3352800" y="1536700"/>
          <p14:tracePt t="112560" x="3524250" y="1511300"/>
          <p14:tracePt t="112577" x="3644900" y="1485900"/>
          <p14:tracePt t="112593" x="3740150" y="1460500"/>
          <p14:tracePt t="112610" x="3797300" y="1435100"/>
          <p14:tracePt t="112671" x="3797300" y="1428750"/>
          <p14:tracePt t="112678" x="3803650" y="1428750"/>
          <p14:tracePt t="112693" x="3841750" y="1397000"/>
          <p14:tracePt t="112710" x="3905250" y="1352550"/>
          <p14:tracePt t="112727" x="3962400" y="1308100"/>
          <p14:tracePt t="112743" x="4025900" y="1270000"/>
          <p14:tracePt t="112761" x="4070350" y="1231900"/>
          <p14:tracePt t="112780" x="4102100" y="1200150"/>
          <p14:tracePt t="112785" x="4114800" y="1187450"/>
          <p14:tracePt t="112793" x="4127500" y="1174750"/>
          <p14:tracePt t="112810" x="4159250" y="1149350"/>
          <p14:tracePt t="112828" x="4210050" y="1117600"/>
          <p14:tracePt t="112844" x="4254500" y="1104900"/>
          <p14:tracePt t="112860" x="4305300" y="1092200"/>
          <p14:tracePt t="112864" x="4330700" y="1092200"/>
          <p14:tracePt t="112878" x="4356100" y="1085850"/>
          <p14:tracePt t="112894" x="4400550" y="1085850"/>
          <p14:tracePt t="112910" x="4457700" y="1092200"/>
          <p14:tracePt t="112927" x="4603750" y="1130300"/>
          <p14:tracePt t="112944" x="4819650" y="1162050"/>
          <p14:tracePt t="112960" x="5092700" y="1174750"/>
          <p14:tracePt t="112977" x="5321300" y="1181100"/>
          <p14:tracePt t="112994" x="5505450" y="1174750"/>
          <p14:tracePt t="113010" x="5600700" y="1149350"/>
          <p14:tracePt t="113028" x="5683250" y="1111250"/>
          <p14:tracePt t="113044" x="5715000" y="1085850"/>
          <p14:tracePt t="113061" x="5721350" y="1066800"/>
          <p14:tracePt t="113077" x="5727700" y="1047750"/>
          <p14:tracePt t="113083" x="5727700" y="1041400"/>
          <p14:tracePt t="113094" x="5727700" y="1028700"/>
          <p14:tracePt t="113111" x="5727700" y="1003300"/>
          <p14:tracePt t="113128" x="5715000" y="977900"/>
          <p14:tracePt t="113144" x="5702300" y="958850"/>
          <p14:tracePt t="113161" x="5657850" y="920750"/>
          <p14:tracePt t="113177" x="5619750" y="895350"/>
          <p14:tracePt t="113194" x="5594350" y="882650"/>
          <p14:tracePt t="113210" x="5562600" y="869950"/>
          <p14:tracePt t="113228" x="5511800" y="863600"/>
          <p14:tracePt t="113244" x="5403850" y="863600"/>
          <p14:tracePt t="113261" x="5270500" y="869950"/>
          <p14:tracePt t="113277" x="5137150" y="869950"/>
          <p14:tracePt t="113294" x="5048250" y="869950"/>
          <p14:tracePt t="113311" x="5010150" y="869950"/>
          <p14:tracePt t="113328" x="5003800" y="869950"/>
          <p14:tracePt t="113361" x="4984750" y="869950"/>
          <p14:tracePt t="113378" x="4883150" y="889000"/>
          <p14:tracePt t="113394" x="4730750" y="908050"/>
          <p14:tracePt t="113411" x="4527550" y="927100"/>
          <p14:tracePt t="113427" x="4356100" y="927100"/>
          <p14:tracePt t="113444" x="4260850" y="927100"/>
          <p14:tracePt t="113461" x="4248150" y="927100"/>
          <p14:tracePt t="113511" x="4254500" y="927100"/>
          <p14:tracePt t="113527" x="4298950" y="920750"/>
          <p14:tracePt t="113544" x="4381500" y="927100"/>
          <p14:tracePt t="113561" x="4521200" y="965200"/>
          <p14:tracePt t="113579" x="4699000" y="1022350"/>
          <p14:tracePt t="113597" x="5048250" y="1104900"/>
          <p14:tracePt t="113627" x="5441950" y="1149350"/>
          <p14:tracePt t="113644" x="5657850" y="1130300"/>
          <p14:tracePt t="113661" x="5708650" y="1104900"/>
          <p14:tracePt t="113678" x="5746750" y="1079500"/>
          <p14:tracePt t="113694" x="5797550" y="1060450"/>
          <p14:tracePt t="113699" x="5816600" y="1060450"/>
          <p14:tracePt t="113710" x="5829300" y="1054100"/>
          <p14:tracePt t="113728" x="5835650" y="1054100"/>
          <p14:tracePt t="113931" x="5829300" y="1054100"/>
          <p14:tracePt t="113940" x="5822950" y="1054100"/>
          <p14:tracePt t="113947" x="5810250" y="1054100"/>
          <p14:tracePt t="113961" x="5803900" y="1060450"/>
          <p14:tracePt t="116099" x="5797550" y="1073150"/>
          <p14:tracePt t="116106" x="5784850" y="1098550"/>
          <p14:tracePt t="116130" x="5765800" y="1162050"/>
          <p14:tracePt t="116146" x="5746750" y="1212850"/>
          <p14:tracePt t="116163" x="5727700" y="1257300"/>
          <p14:tracePt t="116180" x="5708650" y="1308100"/>
          <p14:tracePt t="116197" x="5695950" y="1339850"/>
          <p14:tracePt t="116214" x="5695950" y="1365250"/>
          <p14:tracePt t="116230" x="5689600" y="1397000"/>
          <p14:tracePt t="116247" x="5676900" y="1435100"/>
          <p14:tracePt t="116264" x="5664200" y="1498600"/>
          <p14:tracePt t="116280" x="5638800" y="1568450"/>
          <p14:tracePt t="116286" x="5619750" y="1612900"/>
          <p14:tracePt t="116301" x="5581650" y="1746250"/>
          <p14:tracePt t="116315" x="5562600" y="1847850"/>
          <p14:tracePt t="116333" x="5562600" y="1879600"/>
          <p14:tracePt t="117275" x="5524500" y="1879600"/>
          <p14:tracePt t="117298" x="5353050" y="1816100"/>
          <p14:tracePt t="117314" x="5226050" y="1758950"/>
          <p14:tracePt t="117331" x="5162550" y="1733550"/>
          <p14:tracePt t="117347" x="5130800" y="1727200"/>
          <p14:tracePt t="117354" x="5124450" y="1727200"/>
          <p14:tracePt t="117364" x="5111750" y="1727200"/>
          <p14:tracePt t="117381" x="5092700" y="1727200"/>
          <p14:tracePt t="117397" x="5073650" y="1727200"/>
          <p14:tracePt t="117415" x="5054600" y="1720850"/>
          <p14:tracePt t="117432" x="5022850" y="1714500"/>
          <p14:tracePt t="117449" x="4965700" y="1701800"/>
          <p14:tracePt t="117464" x="4876800" y="1682750"/>
          <p14:tracePt t="117481" x="4794250" y="1651000"/>
          <p14:tracePt t="117499" x="4756150" y="1625600"/>
          <p14:tracePt t="117514" x="4743450" y="1612900"/>
          <p14:tracePt t="117531" x="4737100" y="1593850"/>
          <p14:tracePt t="117823" x="4737100" y="1562100"/>
          <p14:tracePt t="117831" x="4737100" y="1555750"/>
          <p14:tracePt t="117899" x="4737100" y="1549400"/>
          <p14:tracePt t="117915" x="4730750" y="1511300"/>
          <p14:tracePt t="117932" x="4724400" y="1435100"/>
          <p14:tracePt t="117948" x="4699000" y="1384300"/>
          <p14:tracePt t="117966" x="4635500" y="1327150"/>
          <p14:tracePt t="117982" x="4622800" y="1320800"/>
          <p14:tracePt t="117998" x="4603750" y="1301750"/>
          <p14:tracePt t="118387" x="4616450" y="1301750"/>
          <p14:tracePt t="118395" x="4648200" y="1301750"/>
          <p14:tracePt t="118403" x="4686300" y="1308100"/>
          <p14:tracePt t="118414" x="4724400" y="1314450"/>
          <p14:tracePt t="118431" x="4794250" y="1320800"/>
          <p14:tracePt t="118448" x="4851400" y="1327150"/>
          <p14:tracePt t="118466" x="4972050" y="1333500"/>
          <p14:tracePt t="118482" x="5054600" y="1339850"/>
          <p14:tracePt t="118500" x="5137150" y="1339850"/>
          <p14:tracePt t="118515" x="5194300" y="1339850"/>
          <p14:tracePt t="118532" x="5238750" y="1339850"/>
          <p14:tracePt t="118548" x="5257800" y="1339850"/>
          <p14:tracePt t="118565" x="5283200" y="1339850"/>
          <p14:tracePt t="118582" x="5295900" y="1339850"/>
          <p14:tracePt t="118598" x="5308600" y="1339850"/>
          <p14:tracePt t="118632" x="5327650" y="1339850"/>
          <p14:tracePt t="118650" x="5346700" y="1339850"/>
          <p14:tracePt t="118665" x="5378450" y="1339850"/>
          <p14:tracePt t="118682" x="5403850" y="1327150"/>
          <p14:tracePt t="118700" x="5435600" y="1308100"/>
          <p14:tracePt t="118717" x="5448300" y="1295400"/>
          <p14:tracePt t="118732" x="5454650" y="1289050"/>
          <p14:tracePt t="118748" x="5467350" y="1270000"/>
          <p14:tracePt t="118765" x="5467350" y="1257300"/>
          <p14:tracePt t="118782" x="5467350" y="1244600"/>
          <p14:tracePt t="118799" x="5461000" y="1238250"/>
          <p14:tracePt t="118815" x="5454650" y="1225550"/>
          <p14:tracePt t="118833" x="5435600" y="1206500"/>
          <p14:tracePt t="118849" x="5416550" y="1187450"/>
          <p14:tracePt t="118866" x="5403850" y="1174750"/>
          <p14:tracePt t="118883" x="5365750" y="1149350"/>
          <p14:tracePt t="118899" x="5308600" y="1130300"/>
          <p14:tracePt t="118916" x="5238750" y="1104900"/>
          <p14:tracePt t="118933" x="5181600" y="1085850"/>
          <p14:tracePt t="118935" x="5156200" y="1073150"/>
          <p14:tracePt t="118949" x="5130800" y="1060450"/>
          <p14:tracePt t="118965" x="5111750" y="1041400"/>
          <p14:tracePt t="118982" x="5092700" y="1028700"/>
          <p14:tracePt t="118998" x="5080000" y="1016000"/>
          <p14:tracePt t="119015" x="5041900" y="996950"/>
          <p14:tracePt t="119032" x="4933950" y="946150"/>
          <p14:tracePt t="119049" x="4794250" y="901700"/>
          <p14:tracePt t="119065" x="4629150" y="863600"/>
          <p14:tracePt t="119084" x="4514850" y="831850"/>
          <p14:tracePt t="119099" x="4419600" y="800100"/>
          <p14:tracePt t="119116" x="4375150" y="787400"/>
          <p14:tracePt t="119134" x="4368800" y="781050"/>
          <p14:tracePt t="119201" x="4362450" y="787400"/>
          <p14:tracePt t="119207" x="4349750" y="800100"/>
          <p14:tracePt t="119233" x="4311650" y="825500"/>
          <p14:tracePt t="119249" x="4305300" y="838200"/>
          <p14:tracePt t="119266" x="4298950" y="838200"/>
          <p14:tracePt t="119282" x="4298950" y="857250"/>
          <p14:tracePt t="119300" x="4298950" y="876300"/>
          <p14:tracePt t="119316" x="4298950" y="895350"/>
          <p14:tracePt t="119333" x="4305300" y="920750"/>
          <p14:tracePt t="119351" x="4318000" y="958850"/>
          <p14:tracePt t="119366" x="4349750" y="1016000"/>
          <p14:tracePt t="119382" x="4413250" y="1085850"/>
          <p14:tracePt t="119399" x="4483100" y="1149350"/>
          <p14:tracePt t="119418" x="4546600" y="1219200"/>
          <p14:tracePt t="119433" x="4559300" y="1231900"/>
          <p14:tracePt t="119449" x="4584700" y="1250950"/>
          <p14:tracePt t="119466" x="4610100" y="1270000"/>
          <p14:tracePt t="119483" x="4622800" y="1270000"/>
          <p14:tracePt t="119501" x="4667250" y="1270000"/>
          <p14:tracePt t="119518" x="4749800" y="1263650"/>
          <p14:tracePt t="119533" x="4838700" y="1250950"/>
          <p14:tracePt t="119550" x="4921250" y="1238250"/>
          <p14:tracePt t="119565" x="4991100" y="1231900"/>
          <p14:tracePt t="119583" x="5029200" y="1231900"/>
          <p14:tracePt t="119586" x="5035550" y="1231900"/>
          <p14:tracePt t="119599" x="5041900" y="1231900"/>
          <p14:tracePt t="119616" x="5054600" y="1231900"/>
          <p14:tracePt t="119633" x="5067300" y="1231900"/>
          <p14:tracePt t="119650" x="5092700" y="1231900"/>
          <p14:tracePt t="119666" x="5130800" y="1231900"/>
          <p14:tracePt t="119683" x="5219700" y="1238250"/>
          <p14:tracePt t="119701" x="5334000" y="1244600"/>
          <p14:tracePt t="119716" x="5359400" y="1244600"/>
          <p14:tracePt t="119718" x="5378450" y="1244600"/>
          <p14:tracePt t="119733" x="5410200" y="1244600"/>
          <p14:tracePt t="119749" x="5435600" y="1244600"/>
          <p14:tracePt t="119766" x="5467350" y="1244600"/>
          <p14:tracePt t="119783" x="5499100" y="1238250"/>
          <p14:tracePt t="119799" x="5537200" y="1231900"/>
          <p14:tracePt t="119816" x="5568950" y="1219200"/>
          <p14:tracePt t="119833" x="5619750" y="1200150"/>
          <p14:tracePt t="119849" x="5651500" y="1181100"/>
          <p14:tracePt t="119852" x="5664200" y="1174750"/>
          <p14:tracePt t="119866" x="5676900" y="1168400"/>
          <p14:tracePt t="119869" x="5683250" y="1162050"/>
          <p14:tracePt t="119883" x="5695950" y="1155700"/>
          <p14:tracePt t="119899" x="5708650" y="1143000"/>
          <p14:tracePt t="119916" x="5715000" y="1136650"/>
          <p14:tracePt t="119918" x="5715000" y="1130300"/>
          <p14:tracePt t="119934" x="5721350" y="1123950"/>
          <p14:tracePt t="119950" x="5727700" y="1117600"/>
          <p14:tracePt t="119966" x="5734050" y="1098550"/>
          <p14:tracePt t="119983" x="5734050" y="1060450"/>
          <p14:tracePt t="120000" x="5734050" y="1022350"/>
          <p14:tracePt t="120016" x="5721350" y="990600"/>
          <p14:tracePt t="120033" x="5715000" y="965200"/>
          <p14:tracePt t="120050" x="5702300" y="946150"/>
          <p14:tracePt t="120067" x="5695950" y="927100"/>
          <p14:tracePt t="120083" x="5670550" y="895350"/>
          <p14:tracePt t="120100" x="5632450" y="850900"/>
          <p14:tracePt t="120117" x="5568950" y="806450"/>
          <p14:tracePt t="120120" x="5537200" y="793750"/>
          <p14:tracePt t="120134" x="5511800" y="781050"/>
          <p14:tracePt t="120136" x="5461000" y="755650"/>
          <p14:tracePt t="120151" x="5416550" y="736600"/>
          <p14:tracePt t="120168" x="5365750" y="717550"/>
          <p14:tracePt t="120184" x="5346700" y="704850"/>
          <p14:tracePt t="120200" x="5321300" y="704850"/>
          <p14:tracePt t="120218" x="5302250" y="698500"/>
          <p14:tracePt t="120233" x="5264150" y="698500"/>
          <p14:tracePt t="120250" x="5187950" y="704850"/>
          <p14:tracePt t="120267" x="5060950" y="717550"/>
          <p14:tracePt t="120283" x="4895850" y="730250"/>
          <p14:tracePt t="120301" x="4756150" y="736600"/>
          <p14:tracePt t="120317" x="4635500" y="749300"/>
          <p14:tracePt t="120333" x="4591050" y="749300"/>
          <p14:tracePt t="120350" x="4584700" y="755650"/>
          <p14:tracePt t="120366" x="4578350" y="755650"/>
          <p14:tracePt t="120384" x="4483100" y="819150"/>
          <p14:tracePt t="120400" x="4413250" y="850900"/>
          <p14:tracePt t="120417" x="4140200" y="952500"/>
          <p14:tracePt t="120434" x="3930650" y="1022350"/>
          <p14:tracePt t="120450" x="3803650" y="1079500"/>
          <p14:tracePt t="120467" x="3765550" y="1104900"/>
          <p14:tracePt t="120484" x="3759200" y="1117600"/>
          <p14:tracePt t="120500" x="3759200" y="1136650"/>
          <p14:tracePt t="120517" x="3771900" y="1162050"/>
          <p14:tracePt t="120533" x="3810000" y="1193800"/>
          <p14:tracePt t="120550" x="3854450" y="1238250"/>
          <p14:tracePt t="120566" x="3937000" y="1308100"/>
          <p14:tracePt t="120583" x="4083050" y="1384300"/>
          <p14:tracePt t="120586" x="4197350" y="1428750"/>
          <p14:tracePt t="120600" x="4311650" y="1454150"/>
          <p14:tracePt t="120617" x="4699000" y="1517650"/>
          <p14:tracePt t="120633" x="4838700" y="1530350"/>
          <p14:tracePt t="120650" x="5073650" y="1536700"/>
          <p14:tracePt t="120652" x="5143500" y="1536700"/>
          <p14:tracePt t="120667" x="5238750" y="1524000"/>
          <p14:tracePt t="120683" x="5276850" y="1511300"/>
          <p14:tracePt t="120702" x="5289550" y="1504950"/>
          <p14:tracePt t="120717" x="5308600" y="1492250"/>
          <p14:tracePt t="120733" x="5340350" y="1479550"/>
          <p14:tracePt t="120750" x="5397500" y="1460500"/>
          <p14:tracePt t="120768" x="5441950" y="1447800"/>
          <p14:tracePt t="120783" x="5467350" y="1435100"/>
          <p14:tracePt t="120800" x="5486400" y="1428750"/>
          <p14:tracePt t="120817" x="5499100" y="1428750"/>
          <p14:tracePt t="120821" x="5499100" y="1422400"/>
          <p14:tracePt t="121039" x="5499100" y="1428750"/>
          <p14:tracePt t="121424" x="5492750" y="1428750"/>
          <p14:tracePt t="121434" x="5486400" y="1428750"/>
          <p14:tracePt t="121452" x="5454650" y="1435100"/>
          <p14:tracePt t="121468" x="5429250" y="1441450"/>
          <p14:tracePt t="121484" x="5410200" y="1441450"/>
          <p14:tracePt t="121500" x="5397500" y="1447800"/>
          <p14:tracePt t="122227" x="5397500" y="1441450"/>
          <p14:tracePt t="122236" x="5397500" y="1435100"/>
          <p14:tracePt t="122252" x="5391150" y="1416050"/>
          <p14:tracePt t="122268" x="5384800" y="1403350"/>
          <p14:tracePt t="122285" x="5384800" y="1397000"/>
          <p14:tracePt t="122302" x="5384800" y="1384300"/>
          <p14:tracePt t="122335" x="5384800" y="1377950"/>
          <p14:tracePt t="122437" x="5378450" y="1377950"/>
          <p14:tracePt t="122461" x="5365750" y="1377950"/>
          <p14:tracePt t="122470" x="5340350" y="1365250"/>
          <p14:tracePt t="122475" x="5314950" y="1352550"/>
          <p14:tracePt t="122487" x="5295900" y="1339850"/>
          <p14:tracePt t="122503" x="5251450" y="1320800"/>
          <p14:tracePt t="122518" x="5200650" y="1295400"/>
          <p14:tracePt t="122535" x="5168900" y="1276350"/>
          <p14:tracePt t="122552" x="5130800" y="1257300"/>
          <p14:tracePt t="122569" x="5073650" y="1231900"/>
          <p14:tracePt t="122585" x="5016500" y="1212850"/>
          <p14:tracePt t="122602" x="4933950" y="1181100"/>
          <p14:tracePt t="122618" x="4838700" y="1149350"/>
          <p14:tracePt t="122636" x="4679950" y="1104900"/>
          <p14:tracePt t="122652" x="4610100" y="1085850"/>
          <p14:tracePt t="122668" x="4578350" y="1079500"/>
          <p14:tracePt t="122685" x="4565650" y="1079500"/>
          <p14:tracePt t="122719" x="4559300" y="1079500"/>
          <p14:tracePt t="122735" x="4552950" y="1079500"/>
          <p14:tracePt t="122788" x="4546600" y="1092200"/>
          <p14:tracePt t="122796" x="4546600" y="1111250"/>
          <p14:tracePt t="122804" x="4540250" y="1130300"/>
          <p14:tracePt t="122818" x="4527550" y="1168400"/>
          <p14:tracePt t="122836" x="4527550" y="1212850"/>
          <p14:tracePt t="122852" x="4546600" y="1250950"/>
          <p14:tracePt t="122869" x="4578350" y="1289050"/>
          <p14:tracePt t="122885" x="4629150" y="1327150"/>
          <p14:tracePt t="122902" x="4737100" y="1371600"/>
          <p14:tracePt t="122919" x="4908550" y="1428750"/>
          <p14:tracePt t="122936" x="5130800" y="1473200"/>
          <p14:tracePt t="122954" x="5359400" y="1504950"/>
          <p14:tracePt t="122957" x="5467350" y="1517650"/>
          <p14:tracePt t="122973" x="5657850" y="1524000"/>
          <p14:tracePt t="122985" x="5708650" y="1524000"/>
          <p14:tracePt t="123002" x="5816600" y="1511300"/>
          <p14:tracePt t="123020" x="5886450" y="1498600"/>
          <p14:tracePt t="123036" x="5899150" y="1492250"/>
          <p14:tracePt t="123052" x="5911850" y="1479550"/>
          <p14:tracePt t="123069" x="5930900" y="1473200"/>
          <p14:tracePt t="123085" x="5937250" y="1460500"/>
          <p14:tracePt t="123103" x="5943600" y="1454150"/>
          <p14:tracePt t="123291" x="5949950" y="1454150"/>
          <p14:tracePt t="123327" x="5969000" y="1460500"/>
          <p14:tracePt t="123335" x="5981700" y="1466850"/>
          <p14:tracePt t="123352" x="6026150" y="1479550"/>
          <p14:tracePt t="123370" x="6070600" y="1485900"/>
          <p14:tracePt t="123386" x="6121400" y="1485900"/>
          <p14:tracePt t="123402" x="6172200" y="1485900"/>
          <p14:tracePt t="123420" x="6203950" y="1485900"/>
          <p14:tracePt t="123436" x="6223000" y="1485900"/>
          <p14:tracePt t="123581" x="6229350" y="1485900"/>
          <p14:tracePt t="123590" x="6235700" y="1479550"/>
          <p14:tracePt t="123604" x="6248400" y="1473200"/>
          <p14:tracePt t="123621" x="6267450" y="1460500"/>
          <p14:tracePt t="123635" x="6273800" y="1460500"/>
          <p14:tracePt t="123653" x="6299200" y="1447800"/>
          <p14:tracePt t="123669" x="6324600" y="1447800"/>
          <p14:tracePt t="123686" x="6350000" y="1447800"/>
          <p14:tracePt t="123703" x="6375400" y="1454150"/>
          <p14:tracePt t="123719" x="6426200" y="1466850"/>
          <p14:tracePt t="123736" x="6483350" y="1479550"/>
          <p14:tracePt t="123754" x="6553200" y="1485900"/>
          <p14:tracePt t="123769" x="6610350" y="1492250"/>
          <p14:tracePt t="123786" x="6661150" y="1479550"/>
          <p14:tracePt t="123804" x="6692900" y="1466850"/>
          <p14:tracePt t="123822" x="6705600" y="1454150"/>
          <p14:tracePt t="123901" x="6705600" y="1447800"/>
          <p14:tracePt t="123935" x="6705600" y="1441450"/>
          <p14:tracePt t="124578" x="6705600" y="1447800"/>
          <p14:tracePt t="124603" x="6705600" y="1454150"/>
          <p14:tracePt t="124622" x="6737350" y="1473200"/>
          <p14:tracePt t="124637" x="6813550" y="1504950"/>
          <p14:tracePt t="124653" x="6902450" y="1530350"/>
          <p14:tracePt t="124670" x="7010400" y="1543050"/>
          <p14:tracePt t="124687" x="7067550" y="1549400"/>
          <p14:tracePt t="124703" x="7092950" y="1549400"/>
          <p14:tracePt t="124765" x="7112000" y="1549400"/>
          <p14:tracePt t="124772" x="7143750" y="1543050"/>
          <p14:tracePt t="124788" x="7226300" y="1543050"/>
          <p14:tracePt t="124804" x="7296150" y="1543050"/>
          <p14:tracePt t="124821" x="7315200" y="1543050"/>
          <p14:tracePt t="124920" x="7321550" y="1543050"/>
          <p14:tracePt t="124926" x="7327900" y="1543050"/>
          <p14:tracePt t="124937" x="7340600" y="1543050"/>
          <p14:tracePt t="124955" x="7416800" y="1543050"/>
          <p14:tracePt t="124970" x="7480300" y="1543050"/>
          <p14:tracePt t="124987" x="7518400" y="1543050"/>
          <p14:tracePt t="125004" x="7524750" y="1543050"/>
          <p14:tracePt t="125020" x="7524750" y="1536700"/>
          <p14:tracePt t="125038" x="7524750" y="1530350"/>
          <p14:tracePt t="125054" x="7531100" y="1530350"/>
          <p14:tracePt t="125070" x="7581900" y="1517650"/>
          <p14:tracePt t="125077" x="7600950" y="1517650"/>
          <p14:tracePt t="125087" x="7639050" y="1511300"/>
          <p14:tracePt t="125104" x="7721600" y="1498600"/>
          <p14:tracePt t="125121" x="7753350" y="1492250"/>
          <p14:tracePt t="125137" x="7772400" y="1479550"/>
          <p14:tracePt t="125154" x="7791450" y="1466850"/>
          <p14:tracePt t="125170" x="7810500" y="1454150"/>
          <p14:tracePt t="125188" x="7823200" y="1441450"/>
          <p14:tracePt t="125204" x="7829550" y="1435100"/>
          <p14:tracePt t="125221" x="7861300" y="1422400"/>
          <p14:tracePt t="125238" x="7899400" y="1409700"/>
          <p14:tracePt t="125254" x="7924800" y="1390650"/>
          <p14:tracePt t="125258" x="7931150" y="1384300"/>
          <p14:tracePt t="125270" x="7937500" y="1377950"/>
          <p14:tracePt t="125271" x="7937500" y="1371600"/>
          <p14:tracePt t="125288" x="7943850" y="1358900"/>
          <p14:tracePt t="125304" x="7943850" y="1346200"/>
          <p14:tracePt t="125321" x="7943850" y="1327150"/>
          <p14:tracePt t="125337" x="7937500" y="1301750"/>
          <p14:tracePt t="125354" x="7924800" y="1289050"/>
          <p14:tracePt t="125370" x="7918450" y="1282700"/>
          <p14:tracePt t="125387" x="7912100" y="1276350"/>
          <p14:tracePt t="125404" x="7899400" y="1257300"/>
          <p14:tracePt t="125421" x="7886700" y="1244600"/>
          <p14:tracePt t="125437" x="7861300" y="1219200"/>
          <p14:tracePt t="125454" x="7835900" y="1200150"/>
          <p14:tracePt t="125473" x="7804150" y="1181100"/>
          <p14:tracePt t="125488" x="7772400" y="1162050"/>
          <p14:tracePt t="125505" x="7747000" y="1149350"/>
          <p14:tracePt t="125547" x="7740650" y="1149350"/>
          <p14:tracePt t="125571" x="7721600" y="1149350"/>
          <p14:tracePt t="125588" x="7696200" y="1149350"/>
          <p14:tracePt t="125604" x="7677150" y="1162050"/>
          <p14:tracePt t="125621" x="7664450" y="1181100"/>
          <p14:tracePt t="125638" x="7645400" y="1200150"/>
          <p14:tracePt t="125654" x="7632700" y="1225550"/>
          <p14:tracePt t="125671" x="7626350" y="1257300"/>
          <p14:tracePt t="125675" x="7626350" y="1263650"/>
          <p14:tracePt t="125689" x="7626350" y="1282700"/>
          <p14:tracePt t="125704" x="7632700" y="1289050"/>
          <p14:tracePt t="125722" x="7747000" y="1327150"/>
          <p14:tracePt t="125738" x="7874000" y="1352550"/>
          <p14:tracePt t="125754" x="8134350" y="1384300"/>
          <p14:tracePt t="125771" x="8559800" y="1422400"/>
          <p14:tracePt t="125788" x="8763000" y="1416050"/>
          <p14:tracePt t="125804" x="8845550" y="1397000"/>
          <p14:tracePt t="125821" x="8858250" y="1384300"/>
          <p14:tracePt t="125839" x="8858250" y="1371600"/>
          <p14:tracePt t="125855" x="8845550" y="1358900"/>
          <p14:tracePt t="125871" x="8832850" y="1352550"/>
          <p14:tracePt t="125913" x="8832850" y="1346200"/>
          <p14:tracePt t="125922" x="8832850" y="1339850"/>
          <p14:tracePt t="125938" x="8813800" y="1295400"/>
          <p14:tracePt t="125956" x="8788400" y="1257300"/>
          <p14:tracePt t="125971" x="8731250" y="1206500"/>
          <p14:tracePt t="125988" x="8655050" y="1162050"/>
          <p14:tracePt t="126005" x="8559800" y="1123950"/>
          <p14:tracePt t="126023" x="8477250" y="1098550"/>
          <p14:tracePt t="126024" x="8426450" y="1085850"/>
          <p14:tracePt t="126037" x="8382000" y="1079500"/>
          <p14:tracePt t="126055" x="8324850" y="1066800"/>
          <p14:tracePt t="126071" x="8286750" y="1066800"/>
          <p14:tracePt t="126088" x="8267700" y="1066800"/>
          <p14:tracePt t="126106" x="8235950" y="1079500"/>
          <p14:tracePt t="126122" x="8204200" y="1092200"/>
          <p14:tracePt t="126138" x="8172450" y="1117600"/>
          <p14:tracePt t="126155" x="8140700" y="1136650"/>
          <p14:tracePt t="126171" x="8115300" y="1162050"/>
          <p14:tracePt t="126188" x="8096250" y="1187450"/>
          <p14:tracePt t="126205" x="8083550" y="1219200"/>
          <p14:tracePt t="126222" x="8077200" y="1238250"/>
          <p14:tracePt t="126238" x="8077200" y="1250950"/>
          <p14:tracePt t="126255" x="8077200" y="1257300"/>
          <p14:tracePt t="126272" x="8077200" y="1263650"/>
          <p14:tracePt t="126288" x="8083550" y="1263650"/>
          <p14:tracePt t="126306" x="8204200" y="1295400"/>
          <p14:tracePt t="126322" x="8305800" y="1314450"/>
          <p14:tracePt t="126338" x="8483600" y="1339850"/>
          <p14:tracePt t="126341" x="8566150" y="1346200"/>
          <p14:tracePt t="126357" x="8667750" y="1352550"/>
          <p14:tracePt t="126372" x="8699500" y="1352550"/>
          <p14:tracePt t="126374" x="8712200" y="1352550"/>
          <p14:tracePt t="126389" x="8718550" y="1352550"/>
          <p14:tracePt t="126470" x="8724900" y="1352550"/>
          <p14:tracePt t="126478" x="8731250" y="1352550"/>
          <p14:tracePt t="126494" x="8782050" y="1358900"/>
          <p14:tracePt t="126505" x="8801100" y="1365250"/>
          <p14:tracePt t="126522" x="8820150" y="1365250"/>
          <p14:tracePt t="126538" x="8826500" y="1365250"/>
          <p14:tracePt t="126652" x="8826500" y="1371600"/>
          <p14:tracePt t="126660" x="8820150" y="1390650"/>
          <p14:tracePt t="126672" x="8813800" y="1416050"/>
          <p14:tracePt t="126690" x="8775700" y="1479550"/>
          <p14:tracePt t="126705" x="8769350" y="1492250"/>
          <p14:tracePt t="126722" x="8737600" y="1536700"/>
          <p14:tracePt t="126738" x="8712200" y="1562100"/>
          <p14:tracePt t="126755" x="8705850" y="1568450"/>
          <p14:tracePt t="126772" x="8705850" y="1574800"/>
          <p14:tracePt t="126806" x="8699500" y="1581150"/>
          <p14:tracePt t="129678" x="8699500" y="1562100"/>
          <p14:tracePt t="129695" x="8648700" y="1498600"/>
          <p14:tracePt t="129708" x="8528050" y="1390650"/>
          <p14:tracePt t="129724" x="8362950" y="1295400"/>
          <p14:tracePt t="129743" x="8185150" y="1206500"/>
          <p14:tracePt t="129747" x="8077200" y="1155700"/>
          <p14:tracePt t="129758" x="7994650" y="1117600"/>
          <p14:tracePt t="129774" x="7791450" y="1035050"/>
          <p14:tracePt t="129791" x="7639050" y="971550"/>
          <p14:tracePt t="129808" x="7524750" y="933450"/>
          <p14:tracePt t="129826" x="7442200" y="901700"/>
          <p14:tracePt t="129841" x="7416800" y="889000"/>
          <p14:tracePt t="129891" x="7410450" y="889000"/>
          <p14:tracePt t="129947" x="7404100" y="889000"/>
          <p14:tracePt t="129966" x="7372350" y="901700"/>
          <p14:tracePt t="129975" x="7346950" y="920750"/>
          <p14:tracePt t="129993" x="7289800" y="952500"/>
          <p14:tracePt t="130008" x="7251700" y="984250"/>
          <p14:tracePt t="130025" x="7213600" y="1028700"/>
          <p14:tracePt t="130041" x="7200900" y="1041400"/>
          <p14:tracePt t="130043" x="7188200" y="1054100"/>
          <p14:tracePt t="130058" x="7181850" y="1060450"/>
          <p14:tracePt t="130074" x="7169150" y="1085850"/>
          <p14:tracePt t="130091" x="7162800" y="1092200"/>
          <p14:tracePt t="130108" x="7156450" y="1098550"/>
          <p14:tracePt t="130125" x="7150100" y="1111250"/>
          <p14:tracePt t="130141" x="7143750" y="1136650"/>
          <p14:tracePt t="130158" x="7137400" y="1155700"/>
          <p14:tracePt t="130175" x="7131050" y="1168400"/>
          <p14:tracePt t="130192" x="7131050" y="1174750"/>
          <p14:tracePt t="130225" x="7131050" y="1181100"/>
          <p14:tracePt t="130258" x="7131050" y="1193800"/>
          <p14:tracePt t="130277" x="7124700" y="1219200"/>
          <p14:tracePt t="130292" x="7118350" y="1250950"/>
          <p14:tracePt t="130308" x="7105650" y="1327150"/>
          <p14:tracePt t="130325" x="7092950" y="1397000"/>
          <p14:tracePt t="130342" x="7092950" y="1447800"/>
          <p14:tracePt t="130360" x="7105650" y="1524000"/>
          <p14:tracePt t="130375" x="7137400" y="1593850"/>
          <p14:tracePt t="130392" x="7162800" y="1625600"/>
          <p14:tracePt t="130408" x="7188200" y="1670050"/>
          <p14:tracePt t="130425" x="7207250" y="1689100"/>
          <p14:tracePt t="130442" x="7219950" y="1701800"/>
          <p14:tracePt t="130458" x="7219950" y="1714500"/>
          <p14:tracePt t="130462" x="7226300" y="1720850"/>
          <p14:tracePt t="130478" x="7226300" y="1733550"/>
          <p14:tracePt t="130493" x="7232650" y="1746250"/>
          <p14:tracePt t="130508" x="7232650" y="1758950"/>
          <p14:tracePt t="130526" x="7232650" y="1765300"/>
          <p14:tracePt t="130542" x="7232650" y="1778000"/>
          <p14:tracePt t="130559" x="7232650" y="1784350"/>
          <p14:tracePt t="130641" x="7232650" y="1790700"/>
          <p14:tracePt t="130655" x="7232650" y="1797050"/>
          <p14:tracePt t="130683" x="7232650" y="1803400"/>
          <p14:tracePt t="130769" x="7239000" y="1803400"/>
          <p14:tracePt t="130784" x="7239000" y="1809750"/>
          <p14:tracePt t="131116" x="7226300" y="1809750"/>
          <p14:tracePt t="131123" x="7207250" y="1809750"/>
          <p14:tracePt t="131143" x="7118350" y="1784350"/>
          <p14:tracePt t="131160" x="6991350" y="1746250"/>
          <p14:tracePt t="131176" x="6858000" y="1708150"/>
          <p14:tracePt t="131193" x="6743700" y="1682750"/>
          <p14:tracePt t="131196" x="6686550" y="1670050"/>
          <p14:tracePt t="131211" x="6616700" y="1657350"/>
          <p14:tracePt t="131227" x="6572250" y="1651000"/>
          <p14:tracePt t="131244" x="6546850" y="1651000"/>
          <p14:tracePt t="131259" x="6521450" y="1651000"/>
          <p14:tracePt t="131275" x="6470650" y="1663700"/>
          <p14:tracePt t="131293" x="6400800" y="1682750"/>
          <p14:tracePt t="131310" x="6324600" y="1701800"/>
          <p14:tracePt t="131326" x="6223000" y="1720850"/>
          <p14:tracePt t="131342" x="6165850" y="1733550"/>
          <p14:tracePt t="131359" x="6134100" y="1733550"/>
          <p14:tracePt t="131376" x="6108700" y="1739900"/>
          <p14:tracePt t="131393" x="6070600" y="1746250"/>
          <p14:tracePt t="131409" x="6013450" y="1752600"/>
          <p14:tracePt t="131426" x="5880100" y="1778000"/>
          <p14:tracePt t="131448" x="5683250" y="1809750"/>
          <p14:tracePt t="131459" x="5619750" y="1822450"/>
          <p14:tracePt t="131461" x="5556250" y="1835150"/>
          <p14:tracePt t="131476" x="5454650" y="1847850"/>
          <p14:tracePt t="131492" x="5384800" y="1860550"/>
          <p14:tracePt t="131509" x="5321300" y="1879600"/>
          <p14:tracePt t="131526" x="5245100" y="1892300"/>
          <p14:tracePt t="131542" x="5105400" y="1917700"/>
          <p14:tracePt t="131560" x="4927600" y="1930400"/>
          <p14:tracePt t="131577" x="4762500" y="1930400"/>
          <p14:tracePt t="131593" x="4610100" y="1930400"/>
          <p14:tracePt t="131609" x="4476750" y="1917700"/>
          <p14:tracePt t="131626" x="4400550" y="1905000"/>
          <p14:tracePt t="131643" x="4375150" y="1905000"/>
          <p14:tracePt t="131700" x="4368800" y="1905000"/>
          <p14:tracePt t="131709" x="4356100" y="1905000"/>
          <p14:tracePt t="131726" x="4324350" y="1924050"/>
          <p14:tracePt t="131743" x="4286250" y="1943100"/>
          <p14:tracePt t="131759" x="4273550" y="1943100"/>
          <p14:tracePt t="132044" x="4267200" y="1943100"/>
          <p14:tracePt t="132052" x="4260850" y="1943100"/>
          <p14:tracePt t="132120" x="4254500" y="1943100"/>
          <p14:tracePt t="132127" x="4248150" y="1936750"/>
          <p14:tracePt t="132132" x="4216400" y="1911350"/>
          <p14:tracePt t="132143" x="4178300" y="1885950"/>
          <p14:tracePt t="132160" x="4089400" y="1841500"/>
          <p14:tracePt t="132176" x="4019550" y="1816100"/>
          <p14:tracePt t="132193" x="3968750" y="1790700"/>
          <p14:tracePt t="132210" x="3949700" y="1784350"/>
          <p14:tracePt t="132255" x="3943350" y="1784350"/>
          <p14:tracePt t="132286" x="3924300" y="1771650"/>
          <p14:tracePt t="132294" x="3917950" y="1771650"/>
          <p14:tracePt t="132378" x="3911600" y="1771650"/>
          <p14:tracePt t="132386" x="3905250" y="1765300"/>
          <p14:tracePt t="132400" x="3898900" y="1765300"/>
          <p14:tracePt t="132411" x="3898900" y="1758950"/>
          <p14:tracePt t="132428" x="3892550" y="1752600"/>
          <p14:tracePt t="132445" x="3892550" y="1746250"/>
          <p14:tracePt t="132589" x="3886200" y="1746250"/>
          <p14:tracePt t="132604" x="3879850" y="1746250"/>
          <p14:tracePt t="132620" x="3873500" y="1733550"/>
          <p14:tracePt t="132643" x="3873500" y="1720850"/>
          <p14:tracePt t="132660" x="3873500" y="1714500"/>
          <p14:tracePt t="132662" x="3879850" y="1708150"/>
          <p14:tracePt t="132693" x="3879850" y="1701800"/>
          <p14:tracePt t="132811" x="3886200" y="1695450"/>
          <p14:tracePt t="132834" x="3917950" y="1670050"/>
          <p14:tracePt t="132843" x="3924300" y="1670050"/>
          <p14:tracePt t="132970" x="3924300" y="1663700"/>
          <p14:tracePt t="133182" x="3943350" y="1663700"/>
          <p14:tracePt t="133190" x="3962400" y="1657350"/>
          <p14:tracePt t="133197" x="4000500" y="1644650"/>
          <p14:tracePt t="133210" x="4032250" y="1638300"/>
          <p14:tracePt t="133227" x="4064000" y="1631950"/>
          <p14:tracePt t="133334" x="4076700" y="1631950"/>
          <p14:tracePt t="133343" x="4083050" y="1625600"/>
          <p14:tracePt t="133361" x="4102100" y="1625600"/>
          <p14:tracePt t="133378" x="4108450" y="1625600"/>
          <p14:tracePt t="133886" x="4146550" y="1612900"/>
          <p14:tracePt t="133896" x="4171950" y="1612900"/>
          <p14:tracePt t="133912" x="4197350" y="1606550"/>
          <p14:tracePt t="133928" x="4210050" y="1606550"/>
          <p14:tracePt t="133945" x="4229100" y="1606550"/>
          <p14:tracePt t="133963" x="4286250" y="1612900"/>
          <p14:tracePt t="133978" x="4298950" y="1619250"/>
          <p14:tracePt t="133996" x="4356100" y="1625600"/>
          <p14:tracePt t="134011" x="4400550" y="1625600"/>
          <p14:tracePt t="134028" x="4457700" y="1625600"/>
          <p14:tracePt t="134045" x="4502150" y="1619250"/>
          <p14:tracePt t="134062" x="4533900" y="1619250"/>
          <p14:tracePt t="134079" x="4540250" y="1612900"/>
          <p14:tracePt t="134111" x="4546600" y="1612900"/>
          <p14:tracePt t="134128" x="4552950" y="1612900"/>
          <p14:tracePt t="134145" x="4565650" y="1612900"/>
          <p14:tracePt t="134161" x="4578350" y="1612900"/>
          <p14:tracePt t="134178" x="4591050" y="1612900"/>
          <p14:tracePt t="134195" x="4622800" y="1606550"/>
          <p14:tracePt t="134212" x="4648200" y="1606550"/>
          <p14:tracePt t="134228" x="4673600" y="1606550"/>
          <p14:tracePt t="134245" x="4692650" y="1606550"/>
          <p14:tracePt t="134261" x="4705350" y="1606550"/>
          <p14:tracePt t="134278" x="4718050" y="1606550"/>
          <p14:tracePt t="134285" x="4724400" y="1606550"/>
          <p14:tracePt t="134295" x="4749800" y="1606550"/>
          <p14:tracePt t="134312" x="4826000" y="1606550"/>
          <p14:tracePt t="134328" x="4927600" y="1606550"/>
          <p14:tracePt t="134345" x="5029200" y="1600200"/>
          <p14:tracePt t="134363" x="5162550" y="1587500"/>
          <p14:tracePt t="134378" x="5181600" y="1587500"/>
          <p14:tracePt t="134471" x="5187950" y="1587500"/>
          <p14:tracePt t="134480" x="5194300" y="1581150"/>
          <p14:tracePt t="134495" x="5232400" y="1562100"/>
          <p14:tracePt t="134512" x="5283200" y="1536700"/>
          <p14:tracePt t="134529" x="5334000" y="1511300"/>
          <p14:tracePt t="134545" x="5384800" y="1492250"/>
          <p14:tracePt t="134562" x="5422900" y="1479550"/>
          <p14:tracePt t="134578" x="5441950" y="1479550"/>
          <p14:tracePt t="135652" x="5454650" y="1479550"/>
          <p14:tracePt t="135660" x="5473700" y="1485900"/>
          <p14:tracePt t="135667" x="5511800" y="1498600"/>
          <p14:tracePt t="135680" x="5549900" y="1504950"/>
          <p14:tracePt t="135696" x="5632450" y="1530350"/>
          <p14:tracePt t="135713" x="5734050" y="1543050"/>
          <p14:tracePt t="135731" x="5918200" y="1568450"/>
          <p14:tracePt t="135746" x="6013450" y="1574800"/>
          <p14:tracePt t="135762" x="6070600" y="1581150"/>
          <p14:tracePt t="135779" x="6102350" y="1581150"/>
          <p14:tracePt t="135797" x="6115050" y="1581150"/>
          <p14:tracePt t="135813" x="6121400" y="1581150"/>
          <p14:tracePt t="135829" x="6127750" y="1581150"/>
          <p14:tracePt t="135846" x="6140450" y="1581150"/>
          <p14:tracePt t="135863" x="6165850" y="1574800"/>
          <p14:tracePt t="135880" x="6191250" y="1568450"/>
          <p14:tracePt t="135896" x="6223000" y="1562100"/>
          <p14:tracePt t="135913" x="6235700" y="1562100"/>
          <p14:tracePt t="135930" x="6248400" y="1555750"/>
          <p14:tracePt t="135946" x="6248400" y="1549400"/>
          <p14:tracePt t="135964" x="6267450" y="1549400"/>
          <p14:tracePt t="135981" x="6299200" y="1543050"/>
          <p14:tracePt t="135996" x="6343650" y="1536700"/>
          <p14:tracePt t="136015" x="6457950" y="1524000"/>
          <p14:tracePt t="136030" x="6616700" y="1485900"/>
          <p14:tracePt t="136046" x="6775450" y="1441450"/>
          <p14:tracePt t="136063" x="6953250" y="1397000"/>
          <p14:tracePt t="136080" x="7086600" y="1377950"/>
          <p14:tracePt t="136097" x="7200900" y="1358900"/>
          <p14:tracePt t="136113" x="7226300" y="1358900"/>
          <p14:tracePt t="136250" x="7226300" y="1365250"/>
          <p14:tracePt t="136257" x="7226300" y="1377950"/>
          <p14:tracePt t="136263" x="7226300" y="1397000"/>
          <p14:tracePt t="136280" x="7226300" y="1435100"/>
          <p14:tracePt t="136296" x="7226300" y="1479550"/>
          <p14:tracePt t="136313" x="7226300" y="1511300"/>
          <p14:tracePt t="136330" x="7219950" y="1536700"/>
          <p14:tracePt t="136380" x="7226300" y="1536700"/>
          <p14:tracePt t="136397" x="7239000" y="1536700"/>
          <p14:tracePt t="136414" x="7251700" y="1530350"/>
          <p14:tracePt t="136431" x="7277100" y="1530350"/>
          <p14:tracePt t="136447" x="7283450" y="1530350"/>
          <p14:tracePt t="136452" x="7296150" y="1530350"/>
          <p14:tracePt t="136466" x="7340600" y="1530350"/>
          <p14:tracePt t="136480" x="7391400" y="1536700"/>
          <p14:tracePt t="136496" x="7480300" y="1543050"/>
          <p14:tracePt t="136513" x="7537450" y="1543050"/>
          <p14:tracePt t="136530" x="7594600" y="1543050"/>
          <p14:tracePt t="136547" x="7651750" y="1536700"/>
          <p14:tracePt t="136563" x="7683500" y="1530350"/>
          <p14:tracePt t="136580" x="7702550" y="1530350"/>
          <p14:tracePt t="136614" x="7708900" y="1530350"/>
          <p14:tracePt t="136921" x="7715250" y="1530350"/>
          <p14:tracePt t="136928" x="7727950" y="1530350"/>
          <p14:tracePt t="136935" x="7734300" y="1530350"/>
          <p14:tracePt t="136947" x="7740650" y="1530350"/>
          <p14:tracePt t="137332" x="7747000" y="1530350"/>
          <p14:tracePt t="137339" x="7759700" y="1530350"/>
          <p14:tracePt t="137348" x="7791450" y="1530350"/>
          <p14:tracePt t="137363" x="7842250" y="1524000"/>
          <p14:tracePt t="137382" x="7899400" y="1524000"/>
          <p14:tracePt t="137397" x="7969250" y="1524000"/>
          <p14:tracePt t="137414" x="8051800" y="1524000"/>
          <p14:tracePt t="137431" x="8159750" y="1536700"/>
          <p14:tracePt t="137448" x="8261350" y="1555750"/>
          <p14:tracePt t="137464" x="8375650" y="1581150"/>
          <p14:tracePt t="137481" x="8407400" y="1587500"/>
          <p14:tracePt t="137566" x="8407400" y="1593850"/>
          <p14:tracePt t="137692" x="8426450" y="1593850"/>
          <p14:tracePt t="137699" x="8445500" y="1593850"/>
          <p14:tracePt t="137714" x="8528050" y="1593850"/>
          <p14:tracePt t="137732" x="8623300" y="1593850"/>
          <p14:tracePt t="137750" x="8718550" y="1587500"/>
          <p14:tracePt t="137764" x="8807450" y="1581150"/>
          <p14:tracePt t="137781" x="8883650" y="1574800"/>
          <p14:tracePt t="137798" x="8928100" y="1568450"/>
          <p14:tracePt t="137815" x="8953500" y="1562100"/>
          <p14:tracePt t="137831" x="8959850" y="1562100"/>
          <p14:tracePt t="137964" x="8966200" y="1562100"/>
          <p14:tracePt t="137982" x="8966200" y="1568450"/>
          <p14:tracePt t="137998" x="8978900" y="1581150"/>
          <p14:tracePt t="138015" x="9042400" y="1593850"/>
          <p14:tracePt t="138032" x="9144000" y="1612900"/>
          <p14:tracePt t="138048" x="9245600" y="1619250"/>
          <p14:tracePt t="138065" x="9321800" y="1625600"/>
          <p14:tracePt t="138082" x="9378950" y="1625600"/>
          <p14:tracePt t="138098" x="9398000" y="1625600"/>
          <p14:tracePt t="138654" x="9417050" y="1625600"/>
          <p14:tracePt t="138661" x="9448800" y="1625600"/>
          <p14:tracePt t="138668" x="9505950" y="1625600"/>
          <p14:tracePt t="138682" x="9569450" y="1631950"/>
          <p14:tracePt t="138686" x="9639300" y="1631950"/>
          <p14:tracePt t="138699" x="9747250" y="1631950"/>
          <p14:tracePt t="138716" x="9817100" y="1631950"/>
          <p14:tracePt t="138732" x="9855200" y="1638300"/>
          <p14:tracePt t="139105" x="9842500" y="1644650"/>
          <p14:tracePt t="139115" x="9836150" y="1644650"/>
          <p14:tracePt t="139132" x="9785350" y="1670050"/>
          <p14:tracePt t="139151" x="9709150" y="1746250"/>
          <p14:tracePt t="139165" x="9683750" y="1784350"/>
          <p14:tracePt t="139182" x="9645650" y="1828800"/>
          <p14:tracePt t="139693" x="9645650" y="1822450"/>
          <p14:tracePt t="139701" x="9645650" y="1803400"/>
          <p14:tracePt t="139716" x="9645650" y="1784350"/>
          <p14:tracePt t="139733" x="9715500" y="1746250"/>
          <p14:tracePt t="139749" x="9740900" y="1746250"/>
          <p14:tracePt t="139862" x="9747250" y="1746250"/>
          <p14:tracePt t="139870" x="9747250" y="1752600"/>
          <p14:tracePt t="139884" x="9766300" y="1752600"/>
          <p14:tracePt t="139900" x="9823450" y="1758950"/>
          <p14:tracePt t="139908" x="9874250" y="1758950"/>
          <p14:tracePt t="139917" x="9931400" y="1765300"/>
          <p14:tracePt t="139933" x="10071100" y="1778000"/>
          <p14:tracePt t="139951" x="10160000" y="1784350"/>
          <p14:tracePt t="139966" x="10223500" y="1784350"/>
          <p14:tracePt t="139983" x="10267950" y="1784350"/>
          <p14:tracePt t="140000" x="10287000" y="1784350"/>
          <p14:tracePt t="140016" x="10312400" y="1784350"/>
          <p14:tracePt t="140033" x="10331450" y="1778000"/>
          <p14:tracePt t="140050" x="10369550" y="1771650"/>
          <p14:tracePt t="140066" x="10407650" y="1765300"/>
          <p14:tracePt t="140083" x="10445750" y="1758950"/>
          <p14:tracePt t="140100" x="10471150" y="1758950"/>
          <p14:tracePt t="140106" x="10477500" y="1752600"/>
          <p14:tracePt t="140133" x="10483850" y="1752600"/>
          <p14:tracePt t="140167" x="10496550" y="1746250"/>
          <p14:tracePt t="140183" x="10515600" y="1739900"/>
          <p14:tracePt t="140200" x="10604500" y="1714500"/>
          <p14:tracePt t="140217" x="10795000" y="1701800"/>
          <p14:tracePt t="140234" x="10902950" y="1695450"/>
          <p14:tracePt t="140253" x="10998200" y="1689100"/>
          <p14:tracePt t="140269" x="11061700" y="1689100"/>
          <p14:tracePt t="140283" x="11080750" y="1682750"/>
          <p14:tracePt t="140301" x="11125200" y="1676400"/>
          <p14:tracePt t="140316" x="11150600" y="1670050"/>
          <p14:tracePt t="140333" x="11188700" y="1651000"/>
          <p14:tracePt t="140352" x="11239500" y="1619250"/>
          <p14:tracePt t="140368" x="11296650" y="1593850"/>
          <p14:tracePt t="140383" x="11334750" y="1568450"/>
          <p14:tracePt t="140400" x="11372850" y="1549400"/>
          <p14:tracePt t="140417" x="11379200" y="1549400"/>
          <p14:tracePt t="140493" x="11385550" y="1536700"/>
          <p14:tracePt t="140502" x="11391900" y="1524000"/>
          <p14:tracePt t="140517" x="11417300" y="1485900"/>
          <p14:tracePt t="140520" x="11436350" y="1454150"/>
          <p14:tracePt t="140533" x="11449050" y="1428750"/>
          <p14:tracePt t="140550" x="11468100" y="1377950"/>
          <p14:tracePt t="140567" x="11474450" y="1339850"/>
          <p14:tracePt t="140585" x="11480800" y="1320800"/>
          <p14:tracePt t="140655" x="11474450" y="1320800"/>
          <p14:tracePt t="140667" x="11461750" y="1327150"/>
          <p14:tracePt t="140684" x="11379200" y="1339850"/>
          <p14:tracePt t="140700" x="11296650" y="1346200"/>
          <p14:tracePt t="140718" x="11182350" y="1333500"/>
          <p14:tracePt t="140734" x="11093450" y="1308100"/>
          <p14:tracePt t="140750" x="11023600" y="1289050"/>
          <p14:tracePt t="140767" x="10928350" y="1276350"/>
          <p14:tracePt t="140783" x="10807700" y="1263650"/>
          <p14:tracePt t="140800" x="10598150" y="1250950"/>
          <p14:tracePt t="140817" x="10325100" y="1238250"/>
          <p14:tracePt t="140834" x="9982200" y="1225550"/>
          <p14:tracePt t="140851" x="9677400" y="1212850"/>
          <p14:tracePt t="140867" x="9372600" y="1200150"/>
          <p14:tracePt t="140884" x="9067800" y="1181100"/>
          <p14:tracePt t="140901" x="8731250" y="1155700"/>
          <p14:tracePt t="140917" x="8299450" y="1117600"/>
          <p14:tracePt t="140934" x="7854950" y="1085850"/>
          <p14:tracePt t="140951" x="7429500" y="1054100"/>
          <p14:tracePt t="140952" x="7200900" y="1041400"/>
          <p14:tracePt t="140967" x="6997700" y="1028700"/>
          <p14:tracePt t="140969" x="6838950" y="1022350"/>
          <p14:tracePt t="140984" x="6692900" y="1016000"/>
          <p14:tracePt t="141001" x="6261100" y="1041400"/>
          <p14:tracePt t="141017" x="6007100" y="1085850"/>
          <p14:tracePt t="141034" x="5746750" y="1155700"/>
          <p14:tracePt t="141052" x="5505450" y="1244600"/>
          <p14:tracePt t="141067" x="5321300" y="1314450"/>
          <p14:tracePt t="141083" x="5156200" y="1371600"/>
          <p14:tracePt t="141100" x="5054600" y="1416050"/>
          <p14:tracePt t="141117" x="4978400" y="1460500"/>
          <p14:tracePt t="141134" x="4921250" y="1492250"/>
          <p14:tracePt t="141151" x="4851400" y="1536700"/>
          <p14:tracePt t="141168" x="4762500" y="1581150"/>
          <p14:tracePt t="141170" x="4718050" y="1600200"/>
          <p14:tracePt t="141184" x="4673600" y="1619250"/>
          <p14:tracePt t="141201" x="4610100" y="1638300"/>
          <p14:tracePt t="141218" x="4591050" y="1657350"/>
          <p14:tracePt t="141233" x="4578350" y="1663700"/>
          <p14:tracePt t="141251" x="4559300" y="1689100"/>
          <p14:tracePt t="141267" x="4527550" y="1720850"/>
          <p14:tracePt t="141286" x="4470400" y="1758950"/>
          <p14:tracePt t="141303" x="4438650" y="1778000"/>
          <p14:tracePt t="141318" x="4425950" y="1784350"/>
          <p14:tracePt t="141421" x="4419600" y="1797050"/>
          <p14:tracePt t="141434" x="4406900" y="1809750"/>
          <p14:tracePt t="141453" x="4400550" y="1835150"/>
          <p14:tracePt t="142224" x="4419600" y="1835150"/>
          <p14:tracePt t="142236" x="4445000" y="1835150"/>
          <p14:tracePt t="142252" x="4540250" y="1835150"/>
          <p14:tracePt t="142270" x="4591050" y="1835150"/>
          <p14:tracePt t="142371" x="4597400" y="1835150"/>
          <p14:tracePt t="142380" x="4610100" y="1835150"/>
          <p14:tracePt t="142390" x="4622800" y="1835150"/>
          <p14:tracePt t="142403" x="4667250" y="1835150"/>
          <p14:tracePt t="142418" x="4711700" y="1835150"/>
          <p14:tracePt t="142435" x="4749800" y="1841500"/>
          <p14:tracePt t="142452" x="4781550" y="1841500"/>
          <p14:tracePt t="142469" x="4826000" y="1841500"/>
          <p14:tracePt t="142485" x="4870450" y="1841500"/>
          <p14:tracePt t="142503" x="4908550" y="1835150"/>
          <p14:tracePt t="142519" x="4933950" y="1828800"/>
          <p14:tracePt t="142535" x="4946650" y="1828800"/>
          <p14:tracePt t="142570" x="4959350" y="1822450"/>
          <p14:tracePt t="142585" x="4972050" y="1822450"/>
          <p14:tracePt t="142602" x="4978400" y="1816100"/>
          <p14:tracePt t="142619" x="4984750" y="1816100"/>
          <p14:tracePt t="142640" x="5073650" y="1809750"/>
          <p14:tracePt t="142652" x="5130800" y="1809750"/>
          <p14:tracePt t="142669" x="5264150" y="1809750"/>
          <p14:tracePt t="142686" x="5397500" y="1803400"/>
          <p14:tracePt t="142702" x="5492750" y="1790700"/>
          <p14:tracePt t="142719" x="5588000" y="1784350"/>
          <p14:tracePt t="142722" x="5632450" y="1784350"/>
          <p14:tracePt t="142736" x="5651500" y="1778000"/>
          <p14:tracePt t="142752" x="5670550" y="1778000"/>
          <p14:tracePt t="142808" x="5676900" y="1778000"/>
          <p14:tracePt t="142815" x="5689600" y="1771650"/>
          <p14:tracePt t="142830" x="5708650" y="1771650"/>
          <p14:tracePt t="142852" x="5740400" y="1758950"/>
          <p14:tracePt t="142870" x="5759450" y="1752600"/>
          <p14:tracePt t="142886" x="5772150" y="1752600"/>
          <p14:tracePt t="142902" x="5791200" y="1746250"/>
          <p14:tracePt t="142919" x="5822950" y="1733550"/>
          <p14:tracePt t="142935" x="5848350" y="1733550"/>
          <p14:tracePt t="142954" x="5861050" y="1727200"/>
          <p14:tracePt t="144318" x="5861050" y="1733550"/>
          <p14:tracePt t="144326" x="5861050" y="1739900"/>
          <p14:tracePt t="144337" x="5867400" y="1746250"/>
          <p14:tracePt t="144353" x="5873750" y="1758950"/>
          <p14:tracePt t="144370" x="5880100" y="1765300"/>
          <p14:tracePt t="144387" x="5886450" y="1771650"/>
          <p14:tracePt t="144420" x="5892800" y="1778000"/>
          <p14:tracePt t="144437" x="5899150" y="1778000"/>
          <p14:tracePt t="144453" x="5924550" y="1784350"/>
          <p14:tracePt t="144470" x="5981700" y="1784350"/>
          <p14:tracePt t="144487" x="6070600" y="1784350"/>
          <p14:tracePt t="144503" x="6140450" y="1784350"/>
          <p14:tracePt t="144520" x="6223000" y="1765300"/>
          <p14:tracePt t="144537" x="6273800" y="1752600"/>
          <p14:tracePt t="144554" x="6330950" y="1714500"/>
          <p14:tracePt t="144570" x="6356350" y="1695450"/>
          <p14:tracePt t="144572" x="6375400" y="1670050"/>
          <p14:tracePt t="144587" x="6413500" y="1606550"/>
          <p14:tracePt t="144603" x="6438900" y="1555750"/>
          <p14:tracePt t="144620" x="6457950" y="1485900"/>
          <p14:tracePt t="144637" x="6464300" y="1435100"/>
          <p14:tracePt t="144653" x="6464300" y="1390650"/>
          <p14:tracePt t="144670" x="6464300" y="1365250"/>
          <p14:tracePt t="144687" x="6451600" y="1339850"/>
          <p14:tracePt t="144703" x="6432550" y="1314450"/>
          <p14:tracePt t="144720" x="6413500" y="1295400"/>
          <p14:tracePt t="144737" x="6388100" y="1282700"/>
          <p14:tracePt t="144754" x="6362700" y="1263650"/>
          <p14:tracePt t="144770" x="6343650" y="1250950"/>
          <p14:tracePt t="144773" x="6330950" y="1244600"/>
          <p14:tracePt t="144788" x="6299200" y="1225550"/>
          <p14:tracePt t="144804" x="6286500" y="1219200"/>
          <p14:tracePt t="144820" x="6203950" y="1206500"/>
          <p14:tracePt t="144837" x="6153150" y="1200150"/>
          <p14:tracePt t="144854" x="6070600" y="1200150"/>
          <p14:tracePt t="144870" x="6019800" y="1193800"/>
          <p14:tracePt t="144887" x="5975350" y="1193800"/>
          <p14:tracePt t="144903" x="5949950" y="1193800"/>
          <p14:tracePt t="144920" x="5924550" y="1200150"/>
          <p14:tracePt t="144937" x="5880100" y="1206500"/>
          <p14:tracePt t="144953" x="5810250" y="1219200"/>
          <p14:tracePt t="144971" x="5721350" y="1238250"/>
          <p14:tracePt t="144987" x="5638800" y="1263650"/>
          <p14:tracePt t="144991" x="5619750" y="1270000"/>
          <p14:tracePt t="144996" x="5581650" y="1282700"/>
          <p14:tracePt t="145022" x="5511800" y="1308100"/>
          <p14:tracePt t="145038" x="5492750" y="1314450"/>
          <p14:tracePt t="145054" x="5480050" y="1333500"/>
          <p14:tracePt t="145071" x="5480050" y="1339850"/>
          <p14:tracePt t="145088" x="5480050" y="1352550"/>
          <p14:tracePt t="145104" x="5480050" y="1377950"/>
          <p14:tracePt t="145121" x="5499100" y="1416050"/>
          <p14:tracePt t="145137" x="5530850" y="1454150"/>
          <p14:tracePt t="145156" x="5575300" y="1498600"/>
          <p14:tracePt t="145171" x="5619750" y="1530350"/>
          <p14:tracePt t="145187" x="5651500" y="1549400"/>
          <p14:tracePt t="145194" x="5683250" y="1562100"/>
          <p14:tracePt t="145204" x="5695950" y="1568450"/>
          <p14:tracePt t="145221" x="5734050" y="1581150"/>
          <p14:tracePt t="145222" x="5753100" y="1587500"/>
          <p14:tracePt t="145238" x="5765800" y="1593850"/>
          <p14:tracePt t="145256" x="5842000" y="1606550"/>
          <p14:tracePt t="145271" x="5861050" y="1606550"/>
          <p14:tracePt t="145288" x="5949950" y="1619250"/>
          <p14:tracePt t="145304" x="5994400" y="1619250"/>
          <p14:tracePt t="145321" x="6038850" y="1619250"/>
          <p14:tracePt t="145337" x="6051550" y="1619250"/>
          <p14:tracePt t="145354" x="6070600" y="1612900"/>
          <p14:tracePt t="145371" x="6076950" y="1612900"/>
          <p14:tracePt t="145591" x="6070600" y="1612900"/>
          <p14:tracePt t="145600" x="6064250" y="1612900"/>
          <p14:tracePt t="145615" x="6057900" y="1612900"/>
          <p14:tracePt t="145663" x="6051550" y="1612900"/>
          <p14:tracePt t="146799" x="6051550" y="1606550"/>
          <p14:tracePt t="146808" x="6051550" y="1600200"/>
          <p14:tracePt t="146822" x="6057900" y="1581150"/>
          <p14:tracePt t="146838" x="6057900" y="1568450"/>
          <p14:tracePt t="146855" x="6057900" y="1555750"/>
          <p14:tracePt t="146874" x="6038850" y="1543050"/>
          <p14:tracePt t="146889" x="6026150" y="1530350"/>
          <p14:tracePt t="146906" x="6013450" y="1530350"/>
          <p14:tracePt t="146922" x="6007100" y="1524000"/>
          <p14:tracePt t="146977" x="6000750" y="1524000"/>
          <p14:tracePt t="146989" x="5994400" y="1524000"/>
          <p14:tracePt t="147006" x="5981700" y="1517650"/>
          <p14:tracePt t="147022" x="5943600" y="1517650"/>
          <p14:tracePt t="147040" x="5892800" y="1504950"/>
          <p14:tracePt t="147056" x="5880100" y="1504950"/>
          <p14:tracePt t="147058" x="5867400" y="1498600"/>
          <p14:tracePt t="147072" x="5848350" y="1498600"/>
          <p14:tracePt t="147088" x="5835650" y="1492250"/>
          <p14:tracePt t="147105" x="5816600" y="1485900"/>
          <p14:tracePt t="147122" x="5797550" y="1473200"/>
          <p14:tracePt t="147139" x="5772150" y="1454150"/>
          <p14:tracePt t="147155" x="5753100" y="1441450"/>
          <p14:tracePt t="147172" x="5740400" y="1428750"/>
          <p14:tracePt t="147189" x="5734050" y="1422400"/>
          <p14:tracePt t="147205" x="5734050" y="1416050"/>
          <p14:tracePt t="147292" x="5721350" y="1403350"/>
          <p14:tracePt t="147307" x="5708650" y="1384300"/>
          <p14:tracePt t="147324" x="5683250" y="1358900"/>
          <p14:tracePt t="149399" x="5676900" y="1377950"/>
          <p14:tracePt t="149407" x="5676900" y="1390650"/>
          <p14:tracePt t="149423" x="5645150" y="1441450"/>
          <p14:tracePt t="149442" x="5607050" y="1504950"/>
          <p14:tracePt t="149458" x="5562600" y="1600200"/>
          <p14:tracePt t="149474" x="5518150" y="1739900"/>
          <p14:tracePt t="149491" x="5486400" y="1866900"/>
          <p14:tracePt t="149508" x="5448300" y="1987550"/>
          <p14:tracePt t="149525" x="5403850" y="2108200"/>
          <p14:tracePt t="149541" x="5346700" y="2203450"/>
          <p14:tracePt t="149558" x="5270500" y="2298700"/>
          <p14:tracePt t="149574" x="5232400" y="2336800"/>
          <p14:tracePt t="149591" x="5207000" y="2355850"/>
          <p14:tracePt t="149608" x="5200650" y="2362200"/>
          <p14:tracePt t="149609" x="5194300" y="2362200"/>
          <p14:tracePt t="149624" x="5194300" y="2368550"/>
          <p14:tracePt t="149641" x="5187950" y="2374900"/>
          <p14:tracePt t="149658" x="5187950" y="2381250"/>
          <p14:tracePt t="149674" x="5181600" y="2387600"/>
          <p14:tracePt t="149708" x="5168900" y="2400300"/>
          <p14:tracePt t="149724" x="5156200" y="2406650"/>
          <p14:tracePt t="150269" x="5149850" y="2413000"/>
          <p14:tracePt t="150286" x="5111750" y="2432050"/>
          <p14:tracePt t="150308" x="5080000" y="2451100"/>
          <p14:tracePt t="150325" x="5048250" y="2463800"/>
          <p14:tracePt t="150341" x="5035550" y="2470150"/>
          <p14:tracePt t="151244" x="5022850" y="2470150"/>
          <p14:tracePt t="151251" x="5010150" y="2476500"/>
          <p14:tracePt t="151259" x="4984750" y="2476500"/>
          <p14:tracePt t="151275" x="4940300" y="2476500"/>
          <p14:tracePt t="151293" x="4889500" y="2476500"/>
          <p14:tracePt t="151309" x="4845050" y="2476500"/>
          <p14:tracePt t="151326" x="4806950" y="2470150"/>
          <p14:tracePt t="151343" x="4737100" y="2457450"/>
          <p14:tracePt t="151359" x="4654550" y="2432050"/>
          <p14:tracePt t="151378" x="4533900" y="2393950"/>
          <p14:tracePt t="151393" x="4508500" y="2387600"/>
          <p14:tracePt t="151409" x="4438650" y="2355850"/>
          <p14:tracePt t="151427" x="4356100" y="2317750"/>
          <p14:tracePt t="151442" x="4298950" y="2279650"/>
          <p14:tracePt t="151445" x="4279900" y="2260600"/>
          <p14:tracePt t="151460" x="4254500" y="2235200"/>
          <p14:tracePt t="151476" x="4241800" y="2216150"/>
          <p14:tracePt t="151493" x="4235450" y="2209800"/>
          <p14:tracePt t="151589" x="4235450" y="2203450"/>
          <p14:tracePt t="151609" x="4235450" y="2184400"/>
          <p14:tracePt t="151626" x="4235450" y="2171700"/>
          <p14:tracePt t="151643" x="4241800" y="2146300"/>
          <p14:tracePt t="151660" x="4241800" y="2133600"/>
          <p14:tracePt t="151676" x="4248150" y="2120900"/>
          <p14:tracePt t="151679" x="4248150" y="2108200"/>
          <p14:tracePt t="151694" x="4254500" y="2082800"/>
          <p14:tracePt t="151710" x="4254500" y="2076450"/>
          <p14:tracePt t="151726" x="4260850" y="2051050"/>
          <p14:tracePt t="151743" x="4267200" y="2019300"/>
          <p14:tracePt t="151759" x="4273550" y="2000250"/>
          <p14:tracePt t="151776" x="4286250" y="1968500"/>
          <p14:tracePt t="151793" x="4292600" y="1949450"/>
          <p14:tracePt t="151810" x="4305300" y="1936750"/>
          <p14:tracePt t="151826" x="4311650" y="1936750"/>
          <p14:tracePt t="151843" x="4318000" y="1936750"/>
          <p14:tracePt t="151860" x="4324350" y="1936750"/>
          <p14:tracePt t="151877" x="4349750" y="1936750"/>
          <p14:tracePt t="151893" x="4400550" y="1949450"/>
          <p14:tracePt t="151910" x="4508500" y="1974850"/>
          <p14:tracePt t="151926" x="4578350" y="2000250"/>
          <p14:tracePt t="151943" x="4629150" y="2025650"/>
          <p14:tracePt t="151959" x="4641850" y="2032000"/>
          <p14:tracePt t="151976" x="4718050" y="2057400"/>
          <p14:tracePt t="151993" x="4794250" y="2063750"/>
          <p14:tracePt t="152010" x="4876800" y="2070100"/>
          <p14:tracePt t="152028" x="4972050" y="2070100"/>
          <p14:tracePt t="152043" x="5048250" y="2057400"/>
          <p14:tracePt t="152060" x="5086350" y="2051050"/>
          <p14:tracePt t="152076" x="5111750" y="2044700"/>
          <p14:tracePt t="152093" x="5130800" y="2038350"/>
          <p14:tracePt t="152111" x="5137150" y="2032000"/>
          <p14:tracePt t="152127" x="5143500" y="2019300"/>
          <p14:tracePt t="152144" x="5149850" y="2006600"/>
          <p14:tracePt t="152159" x="5149850" y="1987550"/>
          <p14:tracePt t="152161" x="5143500" y="1981200"/>
          <p14:tracePt t="152176" x="5124450" y="1943100"/>
          <p14:tracePt t="152193" x="5092700" y="1911350"/>
          <p14:tracePt t="152210" x="5054600" y="1885950"/>
          <p14:tracePt t="152228" x="5022850" y="1873250"/>
          <p14:tracePt t="152243" x="4959350" y="1854200"/>
          <p14:tracePt t="152260" x="4876800" y="1841500"/>
          <p14:tracePt t="152277" x="4806950" y="1835150"/>
          <p14:tracePt t="152293" x="4692650" y="1828800"/>
          <p14:tracePt t="152310" x="4622800" y="1822450"/>
          <p14:tracePt t="152327" x="4533900" y="1816100"/>
          <p14:tracePt t="152343" x="4483100" y="1809750"/>
          <p14:tracePt t="152360" x="4464050" y="1809750"/>
          <p14:tracePt t="152378" x="4457700" y="1809750"/>
          <p14:tracePt t="152394" x="4432300" y="1809750"/>
          <p14:tracePt t="152410" x="4381500" y="1809750"/>
          <p14:tracePt t="152426" x="4330700" y="1809750"/>
          <p14:tracePt t="152443" x="4267200" y="1809750"/>
          <p14:tracePt t="152460" x="4216400" y="1809750"/>
          <p14:tracePt t="152478" x="4171950" y="1816100"/>
          <p14:tracePt t="152493" x="4152900" y="1822450"/>
          <p14:tracePt t="152510" x="4133850" y="1828800"/>
          <p14:tracePt t="152527" x="4121150" y="1841500"/>
          <p14:tracePt t="152543" x="4108450" y="1847850"/>
          <p14:tracePt t="152560" x="4095750" y="1866900"/>
          <p14:tracePt t="152577" x="4083050" y="1885950"/>
          <p14:tracePt t="152593" x="4076700" y="1917700"/>
          <p14:tracePt t="152610" x="4076700" y="1943100"/>
          <p14:tracePt t="152616" x="4076700" y="1962150"/>
          <p14:tracePt t="152630" x="4102100" y="2000250"/>
          <p14:tracePt t="152647" x="4178300" y="2051050"/>
          <p14:tracePt t="152660" x="4248150" y="2082800"/>
          <p14:tracePt t="152677" x="4483100" y="2165350"/>
          <p14:tracePt t="152693" x="4648200" y="2203450"/>
          <p14:tracePt t="152710" x="4794250" y="2228850"/>
          <p14:tracePt t="152727" x="4883150" y="2235200"/>
          <p14:tracePt t="152744" x="4965700" y="2235200"/>
          <p14:tracePt t="152761" x="5010150" y="2235200"/>
          <p14:tracePt t="152777" x="5041900" y="2222500"/>
          <p14:tracePt t="152794" x="5067300" y="2203450"/>
          <p14:tracePt t="152810" x="5080000" y="2197100"/>
          <p14:tracePt t="152827" x="5086350" y="2197100"/>
          <p14:tracePt t="152843" x="5086350" y="2190750"/>
          <p14:tracePt t="152894" x="5086350" y="2184400"/>
          <p14:tracePt t="152911" x="5092700" y="2184400"/>
          <p14:tracePt t="152927" x="5092700" y="2178050"/>
          <p14:tracePt t="152944" x="5092700" y="2171700"/>
          <p14:tracePt t="152946" x="5092700" y="2165350"/>
          <p14:tracePt t="152962" x="5092700" y="2159000"/>
          <p14:tracePt t="152978" x="5099050" y="2159000"/>
          <p14:tracePt t="152994" x="5099050" y="2152650"/>
          <p14:tracePt t="153011" x="5105400" y="2133600"/>
          <p14:tracePt t="153027" x="5118100" y="2108200"/>
          <p14:tracePt t="153043" x="5130800" y="2082800"/>
          <p14:tracePt t="153061" x="5137150" y="2063750"/>
          <p14:tracePt t="153077" x="5143500" y="2044700"/>
          <p14:tracePt t="153094" x="5149850" y="2032000"/>
          <p14:tracePt t="153111" x="5156200" y="2019300"/>
          <p14:tracePt t="153128" x="5156200" y="2006600"/>
          <p14:tracePt t="153144" x="5156200" y="1993900"/>
          <p14:tracePt t="153161" x="5156200" y="1981200"/>
          <p14:tracePt t="153178" x="5143500" y="1968500"/>
          <p14:tracePt t="153181" x="5130800" y="1962150"/>
          <p14:tracePt t="153194" x="5124450" y="1955800"/>
          <p14:tracePt t="153198" x="5118100" y="1949450"/>
          <p14:tracePt t="153210" x="5111750" y="1943100"/>
          <p14:tracePt t="153228" x="5086350" y="1930400"/>
          <p14:tracePt t="153244" x="5067300" y="1917700"/>
          <p14:tracePt t="153260" x="5048250" y="1905000"/>
          <p14:tracePt t="153278" x="5041900" y="1892300"/>
          <p14:tracePt t="153295" x="5029200" y="1885950"/>
          <p14:tracePt t="153311" x="5016500" y="1873250"/>
          <p14:tracePt t="153328" x="4997450" y="1854200"/>
          <p14:tracePt t="153344" x="4978400" y="1841500"/>
          <p14:tracePt t="153361" x="4965700" y="1828800"/>
          <p14:tracePt t="153378" x="4959350" y="1816100"/>
          <p14:tracePt t="153394" x="4953000" y="1809750"/>
          <p14:tracePt t="153411" x="4946650" y="1803400"/>
          <p14:tracePt t="153428" x="4940300" y="1803400"/>
          <p14:tracePt t="153461" x="4921250" y="1803400"/>
          <p14:tracePt t="153478" x="4895850" y="1803400"/>
          <p14:tracePt t="153494" x="4864100" y="1809750"/>
          <p14:tracePt t="153511" x="4845050" y="1809750"/>
          <p14:tracePt t="153518" x="4832350" y="1816100"/>
          <p14:tracePt t="153528" x="4819650" y="1816100"/>
          <p14:tracePt t="153544" x="4794250" y="1816100"/>
          <p14:tracePt t="153561" x="4781550" y="1822450"/>
          <p14:tracePt t="153578" x="4768850" y="1822450"/>
          <p14:tracePt t="153594" x="4762500" y="1822450"/>
          <p14:tracePt t="153613" x="4756150" y="1822450"/>
          <p14:tracePt t="153628" x="4749800" y="1822450"/>
          <p14:tracePt t="153644" x="4724400" y="1828800"/>
          <p14:tracePt t="153663" x="4686300" y="1860550"/>
          <p14:tracePt t="153682" x="4641850" y="1924050"/>
          <p14:tracePt t="153697" x="4616450" y="1949450"/>
          <p14:tracePt t="153714" x="4597400" y="1981200"/>
          <p14:tracePt t="153729" x="4597400" y="1993900"/>
          <p14:tracePt t="153761" x="4597400" y="2006600"/>
          <p14:tracePt t="153778" x="4603750" y="2019300"/>
          <p14:tracePt t="153795" x="4641850" y="2057400"/>
          <p14:tracePt t="153813" x="4673600" y="2070100"/>
          <p14:tracePt t="153828" x="4686300" y="2076450"/>
          <p14:tracePt t="153845" x="4699000" y="2082800"/>
          <p14:tracePt t="153861" x="4718050" y="2082800"/>
          <p14:tracePt t="153880" x="4800600" y="2082800"/>
          <p14:tracePt t="153895" x="4851400" y="2076450"/>
          <p14:tracePt t="153914" x="5016500" y="2044700"/>
          <p14:tracePt t="153928" x="5073650" y="2038350"/>
          <p14:tracePt t="153945" x="5226050" y="2019300"/>
          <p14:tracePt t="153962" x="5416550" y="2012950"/>
          <p14:tracePt t="153979" x="5530850" y="2006600"/>
          <p14:tracePt t="153995" x="5632450" y="1993900"/>
          <p14:tracePt t="154011" x="5708650" y="1974850"/>
          <p14:tracePt t="154029" x="5765800" y="1968500"/>
          <p14:tracePt t="154045" x="5848350" y="1955800"/>
          <p14:tracePt t="154061" x="5930900" y="1955800"/>
          <p14:tracePt t="154078" x="6032500" y="1968500"/>
          <p14:tracePt t="154095" x="6089650" y="1981200"/>
          <p14:tracePt t="154112" x="6127750" y="1987550"/>
          <p14:tracePt t="154128" x="6165850" y="2000250"/>
          <p14:tracePt t="154146" x="6223000" y="2019300"/>
          <p14:tracePt t="154162" x="6254750" y="2025650"/>
          <p14:tracePt t="154178" x="6280150" y="2025650"/>
          <p14:tracePt t="154195" x="6362700" y="2032000"/>
          <p14:tracePt t="154212" x="6400800" y="2032000"/>
          <p14:tracePt t="154228" x="6432550" y="2032000"/>
          <p14:tracePt t="154245" x="6464300" y="2025650"/>
          <p14:tracePt t="154261" x="6483350" y="2019300"/>
          <p14:tracePt t="154279" x="6489700" y="2012950"/>
          <p14:tracePt t="154295" x="6502400" y="2012950"/>
          <p14:tracePt t="154312" x="6508750" y="2006600"/>
          <p14:tracePt t="154316" x="6515100" y="2000250"/>
          <p14:tracePt t="154329" x="6521450" y="1993900"/>
          <p14:tracePt t="154345" x="6527800" y="1987550"/>
          <p14:tracePt t="154362" x="6534150" y="1974850"/>
          <p14:tracePt t="154379" x="6534150" y="1968500"/>
          <p14:tracePt t="154431" x="6540500" y="1968500"/>
          <p14:tracePt t="154563" x="6540500" y="1974850"/>
          <p14:tracePt t="154572" x="6546850" y="1974850"/>
          <p14:tracePt t="154580" x="6572250" y="1993900"/>
          <p14:tracePt t="154595" x="6661150" y="2032000"/>
          <p14:tracePt t="154612" x="6775450" y="2063750"/>
          <p14:tracePt t="154629" x="6927850" y="2095500"/>
          <p14:tracePt t="154645" x="7061200" y="2114550"/>
          <p14:tracePt t="154662" x="7188200" y="2120900"/>
          <p14:tracePt t="154679" x="7283450" y="2120900"/>
          <p14:tracePt t="154695" x="7327900" y="2114550"/>
          <p14:tracePt t="154712" x="7353300" y="2108200"/>
          <p14:tracePt t="154745" x="7353300" y="2101850"/>
          <p14:tracePt t="155039" x="7346950" y="2101850"/>
          <p14:tracePt t="155047" x="7340600" y="2101850"/>
          <p14:tracePt t="155054" x="7327900" y="2108200"/>
          <p14:tracePt t="155062" x="7315200" y="2108200"/>
          <p14:tracePt t="155079" x="7296150" y="2114550"/>
          <p14:tracePt t="155096" x="7270750" y="2114550"/>
          <p14:tracePt t="155112" x="7258050" y="2114550"/>
          <p14:tracePt t="155129" x="7258050" y="2120900"/>
          <p14:tracePt t="155134" x="7251700" y="2120900"/>
          <p14:tracePt t="155145" x="7239000" y="2139950"/>
          <p14:tracePt t="155163" x="7207250" y="2216150"/>
          <p14:tracePt t="155179" x="7175500" y="2311400"/>
          <p14:tracePt t="155182" x="7175500" y="2362200"/>
          <p14:tracePt t="155196" x="7175500" y="2368550"/>
          <p14:tracePt t="155973" x="7175500" y="2362200"/>
          <p14:tracePt t="155981" x="7175500" y="2355850"/>
          <p14:tracePt t="155997" x="7175500" y="2349500"/>
          <p14:tracePt t="156013" x="7169150" y="2336800"/>
          <p14:tracePt t="156030" x="7169150" y="2317750"/>
          <p14:tracePt t="156046" x="7188200" y="2305050"/>
          <p14:tracePt t="156063" x="7219950" y="2286000"/>
          <p14:tracePt t="156080" x="7277100" y="2273300"/>
          <p14:tracePt t="156096" x="7340600" y="2247900"/>
          <p14:tracePt t="156114" x="7429500" y="2222500"/>
          <p14:tracePt t="156130" x="7518400" y="2190750"/>
          <p14:tracePt t="156146" x="7613650" y="2165350"/>
          <p14:tracePt t="156164" x="7708900" y="2133600"/>
          <p14:tracePt t="156180" x="7810500" y="2101850"/>
          <p14:tracePt t="156197" x="7912100" y="2063750"/>
          <p14:tracePt t="156213" x="8045450" y="2044700"/>
          <p14:tracePt t="156230" x="8070850" y="2038350"/>
          <p14:tracePt t="156650" x="8058150" y="2038350"/>
          <p14:tracePt t="156658" x="8051800" y="2038350"/>
          <p14:tracePt t="156667" x="8032750" y="2038350"/>
          <p14:tracePt t="156680" x="8013700" y="2038350"/>
          <p14:tracePt t="156698" x="7988300" y="2038350"/>
          <p14:tracePt t="156771" x="7994650" y="2044700"/>
          <p14:tracePt t="156780" x="7994650" y="2051050"/>
          <p14:tracePt t="156797" x="8045450" y="2082800"/>
          <p14:tracePt t="156814" x="8153400" y="2120900"/>
          <p14:tracePt t="156831" x="8261350" y="2159000"/>
          <p14:tracePt t="156836" x="8343900" y="2178050"/>
          <p14:tracePt t="156847" x="8413750" y="2197100"/>
          <p14:tracePt t="156864" x="8566150" y="2222500"/>
          <p14:tracePt t="156881" x="8699500" y="2222500"/>
          <p14:tracePt t="156883" x="8763000" y="2209800"/>
          <p14:tracePt t="156897" x="8839200" y="2197100"/>
          <p14:tracePt t="156898" x="8902700" y="2178050"/>
          <p14:tracePt t="156914" x="8953500" y="2152650"/>
          <p14:tracePt t="156915" x="8985250" y="2127250"/>
          <p14:tracePt t="156930" x="9048750" y="2070100"/>
          <p14:tracePt t="156947" x="9099550" y="2012950"/>
          <p14:tracePt t="156963" x="9124950" y="1974850"/>
          <p14:tracePt t="156980" x="9137650" y="1962150"/>
          <p14:tracePt t="156982" x="9144000" y="1949450"/>
          <p14:tracePt t="156997" x="9156700" y="1917700"/>
          <p14:tracePt t="157014" x="9156700" y="1885950"/>
          <p14:tracePt t="157032" x="9118600" y="1835150"/>
          <p14:tracePt t="157047" x="9074150" y="1790700"/>
          <p14:tracePt t="157064" x="9036050" y="1758950"/>
          <p14:tracePt t="157082" x="8985250" y="1720850"/>
          <p14:tracePt t="157097" x="8947150" y="1701800"/>
          <p14:tracePt t="157114" x="8915400" y="1689100"/>
          <p14:tracePt t="157132" x="8845550" y="1670050"/>
          <p14:tracePt t="157147" x="8794750" y="1663700"/>
          <p14:tracePt t="157149" x="8750300" y="1657350"/>
          <p14:tracePt t="157164" x="8585200" y="1644650"/>
          <p14:tracePt t="157180" x="8382000" y="1631950"/>
          <p14:tracePt t="157198" x="8140700" y="1612900"/>
          <p14:tracePt t="157214" x="7969250" y="1600200"/>
          <p14:tracePt t="157230" x="7816850" y="1574800"/>
          <p14:tracePt t="157247" x="7766050" y="1568450"/>
          <p14:tracePt t="157263" x="7753350" y="1568450"/>
          <p14:tracePt t="157282" x="7747000" y="1568450"/>
          <p14:tracePt t="157297" x="7727950" y="1574800"/>
          <p14:tracePt t="157314" x="7689850" y="1593850"/>
          <p14:tracePt t="157331" x="7607300" y="1638300"/>
          <p14:tracePt t="157347" x="7499350" y="1695450"/>
          <p14:tracePt t="157364" x="7410450" y="1746250"/>
          <p14:tracePt t="157382" x="7334250" y="1816100"/>
          <p14:tracePt t="157398" x="7327900" y="1835150"/>
          <p14:tracePt t="157414" x="7327900" y="1885950"/>
          <p14:tracePt t="157431" x="7334250" y="1930400"/>
          <p14:tracePt t="157447" x="7340600" y="1987550"/>
          <p14:tracePt t="157464" x="7340600" y="2057400"/>
          <p14:tracePt t="157481" x="7340600" y="2133600"/>
          <p14:tracePt t="157498" x="7340600" y="2216150"/>
          <p14:tracePt t="157514" x="7353300" y="2279650"/>
          <p14:tracePt t="157531" x="7378700" y="2317750"/>
          <p14:tracePt t="157547" x="7404100" y="2330450"/>
          <p14:tracePt t="157564" x="7423150" y="2343150"/>
          <p14:tracePt t="157581" x="7442200" y="2349500"/>
          <p14:tracePt t="157598" x="7467600" y="2355850"/>
          <p14:tracePt t="157614" x="7512050" y="2362200"/>
          <p14:tracePt t="157616" x="7543800" y="2368550"/>
          <p14:tracePt t="157632" x="7556500" y="2368550"/>
          <p14:tracePt t="157648" x="7620000" y="2368550"/>
          <p14:tracePt t="157664" x="7702550" y="2374900"/>
          <p14:tracePt t="157681" x="7747000" y="2374900"/>
          <p14:tracePt t="157698" x="7785100" y="2381250"/>
          <p14:tracePt t="157714" x="7804150" y="2381250"/>
          <p14:tracePt t="157731" x="7829550" y="2381250"/>
          <p14:tracePt t="157750" x="7874000" y="2368550"/>
          <p14:tracePt t="157766" x="7943850" y="2336800"/>
          <p14:tracePt t="157781" x="8026400" y="2292350"/>
          <p14:tracePt t="157798" x="8102600" y="2241550"/>
          <p14:tracePt t="157815" x="8153400" y="2203450"/>
          <p14:tracePt t="157831" x="8172450" y="2190750"/>
          <p14:tracePt t="157848" x="8185150" y="2171700"/>
          <p14:tracePt t="157908" x="8185150" y="2165350"/>
          <p14:tracePt t="157916" x="8185150" y="2159000"/>
          <p14:tracePt t="157931" x="8185150" y="2114550"/>
          <p14:tracePt t="157948" x="8172450" y="2051050"/>
          <p14:tracePt t="157965" x="8172450" y="1981200"/>
          <p14:tracePt t="157981" x="8166100" y="1917700"/>
          <p14:tracePt t="157998" x="8159750" y="1879600"/>
          <p14:tracePt t="158015" x="8153400" y="1860550"/>
          <p14:tracePt t="158018" x="8147050" y="1854200"/>
          <p14:tracePt t="158031" x="8147050" y="1847850"/>
          <p14:tracePt t="158034" x="8140700" y="1841500"/>
          <p14:tracePt t="158048" x="8134350" y="1835150"/>
          <p14:tracePt t="158065" x="8121650" y="1822450"/>
          <p14:tracePt t="158082" x="8102600" y="1809750"/>
          <p14:tracePt t="158085" x="8102600" y="1803400"/>
          <p14:tracePt t="158099" x="8089900" y="1790700"/>
          <p14:tracePt t="158101" x="8070850" y="1784350"/>
          <p14:tracePt t="158116" x="8051800" y="1765300"/>
          <p14:tracePt t="158133" x="8032750" y="1752600"/>
          <p14:tracePt t="158148" x="7988300" y="1733550"/>
          <p14:tracePt t="158165" x="7924800" y="1714500"/>
          <p14:tracePt t="158182" x="7893050" y="1701800"/>
          <p14:tracePt t="158188" x="7880350" y="1701800"/>
          <p14:tracePt t="158197" x="7867650" y="1701800"/>
          <p14:tracePt t="158215" x="7854950" y="1701800"/>
          <p14:tracePt t="158232" x="7835900" y="1701800"/>
          <p14:tracePt t="158248" x="7804150" y="1733550"/>
          <p14:tracePt t="158253" x="7791450" y="1746250"/>
          <p14:tracePt t="158265" x="7759700" y="1784350"/>
          <p14:tracePt t="158282" x="7727950" y="1835150"/>
          <p14:tracePt t="158298" x="7683500" y="1905000"/>
          <p14:tracePt t="158316" x="7632700" y="1974850"/>
          <p14:tracePt t="158332" x="7620000" y="2000250"/>
          <p14:tracePt t="158350" x="7607300" y="2025650"/>
          <p14:tracePt t="158365" x="7607300" y="2051050"/>
          <p14:tracePt t="158382" x="7613650" y="2082800"/>
          <p14:tracePt t="158398" x="7626350" y="2101850"/>
          <p14:tracePt t="158415" x="7651750" y="2133600"/>
          <p14:tracePt t="158433" x="7670800" y="2139950"/>
          <p14:tracePt t="158465" x="7670800" y="2146300"/>
          <p14:tracePt t="158499" x="7683500" y="2146300"/>
          <p14:tracePt t="158515" x="7721600" y="2133600"/>
          <p14:tracePt t="158534" x="7785100" y="2114550"/>
          <p14:tracePt t="158549" x="7810500" y="2108200"/>
          <p14:tracePt t="158566" x="7842250" y="2095500"/>
          <p14:tracePt t="158892" x="7848600" y="2095500"/>
          <p14:tracePt t="158899" x="7861300" y="2082800"/>
          <p14:tracePt t="158916" x="7893050" y="2070100"/>
          <p14:tracePt t="158933" x="7912100" y="2057400"/>
          <p14:tracePt t="158949" x="7956550" y="2057400"/>
          <p14:tracePt t="158965" x="7981950" y="2057400"/>
          <p14:tracePt t="158982" x="7988300" y="2057400"/>
          <p14:tracePt t="159238" x="7994650" y="2057400"/>
          <p14:tracePt t="159245" x="8032750" y="2057400"/>
          <p14:tracePt t="159266" x="8134350" y="2063750"/>
          <p14:tracePt t="159284" x="8312150" y="2070100"/>
          <p14:tracePt t="159300" x="8407400" y="2070100"/>
          <p14:tracePt t="159316" x="8445500" y="2070100"/>
          <p14:tracePt t="159333" x="8534400" y="2070100"/>
          <p14:tracePt t="159349" x="8585200" y="2070100"/>
          <p14:tracePt t="159365" x="8642350" y="2063750"/>
          <p14:tracePt t="159383" x="8686800" y="2057400"/>
          <p14:tracePt t="159399" x="8718550" y="2051050"/>
          <p14:tracePt t="159416" x="8750300" y="2038350"/>
          <p14:tracePt t="159433" x="8769350" y="2032000"/>
          <p14:tracePt t="159450" x="8775700" y="2032000"/>
          <p14:tracePt t="159535" x="8782050" y="2032000"/>
          <p14:tracePt t="159544" x="8782050" y="2038350"/>
          <p14:tracePt t="159566" x="8788400" y="2038350"/>
          <p14:tracePt t="159584" x="8788400" y="2044700"/>
          <p14:tracePt t="159616" x="8801100" y="2044700"/>
          <p14:tracePt t="159633" x="8813800" y="2051050"/>
          <p14:tracePt t="159649" x="8864600" y="2051050"/>
          <p14:tracePt t="159666" x="8934450" y="2057400"/>
          <p14:tracePt t="159683" x="8997950" y="2057400"/>
          <p14:tracePt t="159701" x="9036050" y="2057400"/>
          <p14:tracePt t="159716" x="9074150" y="2051050"/>
          <p14:tracePt t="159719" x="9086850" y="2051050"/>
          <p14:tracePt t="159733" x="9105900" y="2051050"/>
          <p14:tracePt t="159905" x="9112250" y="2051050"/>
          <p14:tracePt t="159914" x="9144000" y="2044700"/>
          <p14:tracePt t="159920" x="9163050" y="2044700"/>
          <p14:tracePt t="159933" x="9201150" y="2044700"/>
          <p14:tracePt t="159951" x="9328150" y="2038350"/>
          <p14:tracePt t="159966" x="9378950" y="2038350"/>
          <p14:tracePt t="159984" x="9499600" y="2044700"/>
          <p14:tracePt t="160001" x="9556750" y="2051050"/>
          <p14:tracePt t="160017" x="9582150" y="2057400"/>
          <p14:tracePt t="160034" x="9594850" y="2063750"/>
          <p14:tracePt t="160050" x="9601200" y="2070100"/>
          <p14:tracePt t="160066" x="9607550" y="2082800"/>
          <p14:tracePt t="160084" x="9613900" y="2089150"/>
          <p14:tracePt t="160139" x="9620250" y="2089150"/>
          <p14:tracePt t="160158" x="9645650" y="2070100"/>
          <p14:tracePt t="160166" x="9652000" y="2063750"/>
          <p14:tracePt t="160183" x="9671050" y="2051050"/>
          <p14:tracePt t="160200" x="9683750" y="2044700"/>
          <p14:tracePt t="160217" x="9683750" y="2038350"/>
          <p14:tracePt t="160897" x="9690100" y="2038350"/>
          <p14:tracePt t="160905" x="9696450" y="2038350"/>
          <p14:tracePt t="160917" x="9709150" y="2038350"/>
          <p14:tracePt t="160934" x="9728200" y="2038350"/>
          <p14:tracePt t="160950" x="9740900" y="2032000"/>
          <p14:tracePt t="160967" x="9753600" y="2032000"/>
          <p14:tracePt t="160984" x="9785350" y="2032000"/>
          <p14:tracePt t="161001" x="9848850" y="2032000"/>
          <p14:tracePt t="161017" x="9912350" y="2038350"/>
          <p14:tracePt t="161034" x="9956800" y="2038350"/>
          <p14:tracePt t="161051" x="10001250" y="2038350"/>
          <p14:tracePt t="161067" x="10064750" y="2044700"/>
          <p14:tracePt t="161084" x="10121900" y="2051050"/>
          <p14:tracePt t="161102" x="10166350" y="2051050"/>
          <p14:tracePt t="161120" x="10217150" y="2051050"/>
          <p14:tracePt t="161134" x="10236200" y="2051050"/>
          <p14:tracePt t="161151" x="10337800" y="2057400"/>
          <p14:tracePt t="161167" x="10420350" y="2070100"/>
          <p14:tracePt t="161184" x="10483850" y="2076450"/>
          <p14:tracePt t="161187" x="10541000" y="2076450"/>
          <p14:tracePt t="161203" x="10629900" y="2076450"/>
          <p14:tracePt t="161218" x="10725150" y="2070100"/>
          <p14:tracePt t="161233" x="10788650" y="2057400"/>
          <p14:tracePt t="161250" x="10833100" y="2044700"/>
          <p14:tracePt t="161267" x="10871200" y="2032000"/>
          <p14:tracePt t="161286" x="10902950" y="2025650"/>
          <p14:tracePt t="161303" x="10941050" y="2012950"/>
          <p14:tracePt t="161318" x="10966450" y="2006600"/>
          <p14:tracePt t="161334" x="10985500" y="2000250"/>
          <p14:tracePt t="161351" x="10991850" y="1993900"/>
          <p14:tracePt t="161369" x="10998200" y="1993900"/>
          <p14:tracePt t="161530" x="10991850" y="1993900"/>
          <p14:tracePt t="161538" x="10979150" y="1993900"/>
          <p14:tracePt t="161551" x="10953750" y="1993900"/>
          <p14:tracePt t="161568" x="10801350" y="2006600"/>
          <p14:tracePt t="161584" x="10617200" y="2012950"/>
          <p14:tracePt t="161601" x="10401300" y="2032000"/>
          <p14:tracePt t="161618" x="10204450" y="2038350"/>
          <p14:tracePt t="161634" x="10033000" y="2038350"/>
          <p14:tracePt t="161651" x="9861550" y="2032000"/>
          <p14:tracePt t="161668" x="9664700" y="2000250"/>
          <p14:tracePt t="161684" x="9474200" y="1974850"/>
          <p14:tracePt t="161701" x="9201150" y="1949450"/>
          <p14:tracePt t="161718" x="8775700" y="1917700"/>
          <p14:tracePt t="161734" x="8261350" y="1885950"/>
          <p14:tracePt t="161753" x="7696200" y="1835150"/>
          <p14:tracePt t="161768" x="7143750" y="1778000"/>
          <p14:tracePt t="161784" x="6692900" y="1714500"/>
          <p14:tracePt t="161787" x="6470650" y="1682750"/>
          <p14:tracePt t="161801" x="6254750" y="1657350"/>
          <p14:tracePt t="161818" x="5708650" y="1631950"/>
          <p14:tracePt t="161834" x="5181600" y="1663700"/>
          <p14:tracePt t="161851" x="4451350" y="1727200"/>
          <p14:tracePt t="161868" x="3733800" y="1765300"/>
          <p14:tracePt t="161884" x="3092450" y="1784350"/>
          <p14:tracePt t="161901" x="2622550" y="1790700"/>
          <p14:tracePt t="161918" x="2406650" y="1790700"/>
          <p14:tracePt t="161935" x="2387600" y="1790700"/>
          <p14:tracePt t="161951" x="2400300" y="1790700"/>
          <p14:tracePt t="161968" x="2457450" y="1797050"/>
          <p14:tracePt t="161970" x="2501900" y="1803400"/>
          <p14:tracePt t="161985" x="2527300" y="1809750"/>
          <p14:tracePt t="162003" x="2603500" y="1847850"/>
          <p14:tracePt t="162005" x="2641600" y="1873250"/>
          <p14:tracePt t="162021" x="2724150" y="1936750"/>
          <p14:tracePt t="162034" x="2749550" y="1962150"/>
          <p14:tracePt t="162052" x="2882900" y="2057400"/>
          <p14:tracePt t="162070" x="2997200" y="2120900"/>
          <p14:tracePt t="162085" x="3117850" y="2171700"/>
          <p14:tracePt t="162101" x="3244850" y="2216150"/>
          <p14:tracePt t="162118" x="3365500" y="2254250"/>
          <p14:tracePt t="162135" x="3467100" y="2292350"/>
          <p14:tracePt t="162151" x="3543300" y="2324100"/>
          <p14:tracePt t="162168" x="3619500" y="2349500"/>
          <p14:tracePt t="162185" x="3683000" y="2355850"/>
          <p14:tracePt t="162201" x="3778250" y="2355850"/>
          <p14:tracePt t="162204" x="3822700" y="2355850"/>
          <p14:tracePt t="162218" x="3848100" y="2349500"/>
          <p14:tracePt t="162220" x="3892550" y="2330450"/>
          <p14:tracePt t="162235" x="3911600" y="2324100"/>
          <p14:tracePt t="162254" x="3949700" y="2298700"/>
          <p14:tracePt t="162324" x="3956050" y="2298700"/>
          <p14:tracePt t="162332" x="3956050" y="2292350"/>
          <p14:tracePt t="162338" x="3968750" y="2286000"/>
          <p14:tracePt t="162352" x="3994150" y="2273300"/>
          <p14:tracePt t="162368" x="4070350" y="2254250"/>
          <p14:tracePt t="162386" x="4241800" y="2241550"/>
          <p14:tracePt t="162402" x="4381500" y="2241550"/>
          <p14:tracePt t="162418" x="4489450" y="2241550"/>
          <p14:tracePt t="162435" x="4578350" y="2247900"/>
          <p14:tracePt t="162452" x="4629150" y="2247900"/>
          <p14:tracePt t="162469" x="4648200" y="2247900"/>
          <p14:tracePt t="162485" x="4654550" y="2247900"/>
          <p14:tracePt t="162503" x="4660900" y="2247900"/>
          <p14:tracePt t="162519" x="4667250" y="2247900"/>
          <p14:tracePt t="162535" x="4686300" y="2247900"/>
          <p14:tracePt t="162552" x="4699000" y="2241550"/>
          <p14:tracePt t="163452" x="4705350" y="2247900"/>
          <p14:tracePt t="163460" x="4724400" y="2260600"/>
          <p14:tracePt t="163469" x="4737100" y="2279650"/>
          <p14:tracePt t="163486" x="4781550" y="2305050"/>
          <p14:tracePt t="163503" x="4832350" y="2324100"/>
          <p14:tracePt t="163519" x="4889500" y="2336800"/>
          <p14:tracePt t="163536" x="4940300" y="2336800"/>
          <p14:tracePt t="163553" x="4984750" y="2336800"/>
          <p14:tracePt t="163571" x="5029200" y="2336800"/>
          <p14:tracePt t="163586" x="5041900" y="2336800"/>
          <p14:tracePt t="163604" x="5048250" y="2336800"/>
          <p14:tracePt t="163824" x="5054600" y="2336800"/>
          <p14:tracePt t="163836" x="5067300" y="2330450"/>
          <p14:tracePt t="163853" x="5187950" y="2317750"/>
          <p14:tracePt t="163869" x="5251450" y="2317750"/>
          <p14:tracePt t="163886" x="5302250" y="2311400"/>
          <p14:tracePt t="163903" x="5353050" y="2311400"/>
          <p14:tracePt t="163920" x="5410200" y="2311400"/>
          <p14:tracePt t="163937" x="5441950" y="2311400"/>
          <p14:tracePt t="163953" x="5467350" y="2311400"/>
          <p14:tracePt t="163970" x="5486400" y="2311400"/>
          <p14:tracePt t="163986" x="5499100" y="2311400"/>
          <p14:tracePt t="164003" x="5511800" y="2311400"/>
          <p14:tracePt t="164155" x="5524500" y="2311400"/>
          <p14:tracePt t="164171" x="5530850" y="2311400"/>
          <p14:tracePt t="164187" x="5537200" y="2311400"/>
          <p14:tracePt t="165027" x="5530850" y="2311400"/>
          <p14:tracePt t="165037" x="5518150" y="2311400"/>
          <p14:tracePt t="165054" x="5461000" y="2305050"/>
          <p14:tracePt t="165071" x="5410200" y="2292350"/>
          <p14:tracePt t="165088" x="5391150" y="2292350"/>
          <p14:tracePt t="165128" x="5397500" y="2292350"/>
          <p14:tracePt t="165140" x="5416550" y="2292350"/>
          <p14:tracePt t="165154" x="5518150" y="2298700"/>
          <p14:tracePt t="165172" x="5740400" y="2311400"/>
          <p14:tracePt t="165187" x="5988050" y="2317750"/>
          <p14:tracePt t="165204" x="6197600" y="2317750"/>
          <p14:tracePt t="165206" x="6267450" y="2311400"/>
          <p14:tracePt t="165221" x="6305550" y="2298700"/>
          <p14:tracePt t="165237" x="6407150" y="2260600"/>
          <p14:tracePt t="165254" x="6438900" y="2241550"/>
          <p14:tracePt t="165271" x="6464300" y="2222500"/>
          <p14:tracePt t="165288" x="6477000" y="2209800"/>
          <p14:tracePt t="165304" x="6477000" y="2203450"/>
          <p14:tracePt t="165365" x="6477000" y="2197100"/>
          <p14:tracePt t="165382" x="6477000" y="2190750"/>
          <p14:tracePt t="165398" x="6470650" y="2184400"/>
          <p14:tracePt t="165405" x="6464300" y="2178050"/>
          <p14:tracePt t="165438" x="6457950" y="2171700"/>
          <p14:tracePt t="165627" x="6451600" y="2171700"/>
          <p14:tracePt t="165930" x="6457950" y="2178050"/>
          <p14:tracePt t="165937" x="6470650" y="2184400"/>
          <p14:tracePt t="165955" x="6521450" y="2216150"/>
          <p14:tracePt t="165971" x="6578600" y="2228850"/>
          <p14:tracePt t="165988" x="6642100" y="2241550"/>
          <p14:tracePt t="166005" x="6711950" y="2241550"/>
          <p14:tracePt t="166024" x="6813550" y="2247900"/>
          <p14:tracePt t="166041" x="6883400" y="2247900"/>
          <p14:tracePt t="166056" x="6946900" y="2247900"/>
          <p14:tracePt t="166072" x="7023100" y="2247900"/>
          <p14:tracePt t="166088" x="7080250" y="2247900"/>
          <p14:tracePt t="166105" x="7118350" y="2247900"/>
          <p14:tracePt t="166121" x="7137400" y="2247900"/>
          <p14:tracePt t="166138" x="7143750" y="2247900"/>
          <p14:tracePt t="166284" x="7156450" y="2247900"/>
          <p14:tracePt t="166288" x="7169150" y="2247900"/>
          <p14:tracePt t="166305" x="7219950" y="2247900"/>
          <p14:tracePt t="166322" x="7289800" y="2241550"/>
          <p14:tracePt t="166339" x="7391400" y="2235200"/>
          <p14:tracePt t="166356" x="7518400" y="2228850"/>
          <p14:tracePt t="166373" x="7645400" y="2222500"/>
          <p14:tracePt t="166389" x="7727950" y="2209800"/>
          <p14:tracePt t="166406" x="7797800" y="2184400"/>
          <p14:tracePt t="166422" x="7810500" y="2178050"/>
          <p14:tracePt t="166973" x="7810500" y="2184400"/>
          <p14:tracePt t="166981" x="7816850" y="2184400"/>
          <p14:tracePt t="166992" x="7823200" y="2184400"/>
          <p14:tracePt t="167006" x="7861300" y="2190750"/>
          <p14:tracePt t="167022" x="7950200" y="2203450"/>
          <p14:tracePt t="167039" x="8070850" y="2222500"/>
          <p14:tracePt t="167056" x="8172450" y="2241550"/>
          <p14:tracePt t="167073" x="8267700" y="2254250"/>
          <p14:tracePt t="167089" x="8324850" y="2266950"/>
          <p14:tracePt t="167106" x="8343900" y="2266950"/>
          <p14:tracePt t="167108" x="8350250" y="2266950"/>
          <p14:tracePt t="167123" x="8356600" y="2273300"/>
          <p14:tracePt t="167128" x="8362950" y="2273300"/>
          <p14:tracePt t="167139" x="8369300" y="2273300"/>
          <p14:tracePt t="167156" x="8401050" y="2286000"/>
          <p14:tracePt t="167172" x="8432800" y="2292350"/>
          <p14:tracePt t="167190" x="8458200" y="2298700"/>
          <p14:tracePt t="167206" x="8483600" y="2305050"/>
          <p14:tracePt t="167222" x="8496300" y="2311400"/>
          <p14:tracePt t="167290" x="8502650" y="2311400"/>
          <p14:tracePt t="167306" x="8521700" y="2311400"/>
          <p14:tracePt t="167323" x="8553450" y="2311400"/>
          <p14:tracePt t="167339" x="8591550" y="2305050"/>
          <p14:tracePt t="167356" x="8629650" y="2305050"/>
          <p14:tracePt t="167373" x="8686800" y="2305050"/>
          <p14:tracePt t="167390" x="8743950" y="2305050"/>
          <p14:tracePt t="167406" x="8807450" y="2305050"/>
          <p14:tracePt t="167422" x="8839200" y="2305050"/>
          <p14:tracePt t="167439" x="8890000" y="2305050"/>
          <p14:tracePt t="167456" x="8921750" y="2305050"/>
          <p14:tracePt t="167473" x="8953500" y="2298700"/>
          <p14:tracePt t="167478" x="8966200" y="2298700"/>
          <p14:tracePt t="167489" x="8972550" y="2292350"/>
          <p14:tracePt t="167506" x="8997950" y="2292350"/>
          <p14:tracePt t="167523" x="9004300" y="2286000"/>
          <p14:tracePt t="167755" x="9029700" y="2286000"/>
          <p14:tracePt t="167773" x="9239250" y="2298700"/>
          <p14:tracePt t="167790" x="9436100" y="2305050"/>
          <p14:tracePt t="167806" x="9645650" y="2305050"/>
          <p14:tracePt t="167824" x="9823450" y="2279650"/>
          <p14:tracePt t="167840" x="9944100" y="2254250"/>
          <p14:tracePt t="167856" x="10039350" y="2228850"/>
          <p14:tracePt t="167873" x="10096500" y="2209800"/>
          <p14:tracePt t="167889" x="10128250" y="2197100"/>
          <p14:tracePt t="168306" x="10121900" y="2197100"/>
          <p14:tracePt t="168314" x="10096500" y="2197100"/>
          <p14:tracePt t="168324" x="10071100" y="2197100"/>
          <p14:tracePt t="168340" x="10013950" y="2197100"/>
          <p14:tracePt t="168357" x="9944100" y="2197100"/>
          <p14:tracePt t="168374" x="9880600" y="2197100"/>
          <p14:tracePt t="168378" x="9842500" y="2197100"/>
          <p14:tracePt t="168390" x="9817100" y="2190750"/>
          <p14:tracePt t="168407" x="9772650" y="2184400"/>
          <p14:tracePt t="168425" x="9734550" y="2178050"/>
          <p14:tracePt t="168439" x="9715500" y="2171700"/>
          <p14:tracePt t="168457" x="9696450" y="2171700"/>
          <p14:tracePt t="168474" x="9658350" y="2171700"/>
          <p14:tracePt t="168490" x="9594850" y="2171700"/>
          <p14:tracePt t="168507" x="9448800" y="2165350"/>
          <p14:tracePt t="168523" x="9245600" y="2146300"/>
          <p14:tracePt t="168542" x="9017000" y="2120900"/>
          <p14:tracePt t="168559" x="8788400" y="2089150"/>
          <p14:tracePt t="168573" x="8610600" y="2057400"/>
          <p14:tracePt t="168591" x="8496300" y="2032000"/>
          <p14:tracePt t="168610" x="8382000" y="2006600"/>
          <p14:tracePt t="168623" x="8375650" y="2006600"/>
          <p14:tracePt t="168640" x="8369300" y="2006600"/>
          <p14:tracePt t="168693" x="8369300" y="2012950"/>
          <p14:tracePt t="168707" x="8369300" y="2019300"/>
          <p14:tracePt t="168724" x="8407400" y="2063750"/>
          <p14:tracePt t="168740" x="8432800" y="2089150"/>
          <p14:tracePt t="168757" x="8483600" y="2108200"/>
          <p14:tracePt t="168773" x="8572500" y="2127250"/>
          <p14:tracePt t="168791" x="8693150" y="2139950"/>
          <p14:tracePt t="168807" x="8851900" y="2152650"/>
          <p14:tracePt t="168824" x="9017000" y="2152650"/>
          <p14:tracePt t="168840" x="9144000" y="2152650"/>
          <p14:tracePt t="168857" x="9277350" y="2152650"/>
          <p14:tracePt t="168873" x="9347200" y="2146300"/>
          <p14:tracePt t="168891" x="9372600" y="2139950"/>
          <p14:tracePt t="170506" x="9366250" y="2139950"/>
          <p14:tracePt t="170512" x="9359900" y="2139950"/>
          <p14:tracePt t="170525" x="9353550" y="2133600"/>
          <p14:tracePt t="170542" x="9340850" y="2133600"/>
          <p14:tracePt t="170560" x="9315450" y="2127250"/>
          <p14:tracePt t="170576" x="9296400" y="2114550"/>
          <p14:tracePt t="170593" x="9277350" y="2108200"/>
          <p14:tracePt t="170609" x="9264650" y="2101850"/>
          <p14:tracePt t="172895" x="9258300" y="2101850"/>
          <p14:tracePt t="172904" x="9251950" y="2101850"/>
          <p14:tracePt t="172913" x="9239250" y="2101850"/>
          <p14:tracePt t="172927" x="9213850" y="2095500"/>
          <p14:tracePt t="172944" x="9201150" y="2095500"/>
          <p14:tracePt t="172960" x="9201150" y="2089150"/>
          <p14:tracePt t="174941" x="9194800" y="2089150"/>
          <p14:tracePt t="174959" x="9188450" y="2076450"/>
          <p14:tracePt t="174964" x="9175750" y="2070100"/>
          <p14:tracePt t="174980" x="9169400" y="2063750"/>
          <p14:tracePt t="174996" x="9156700" y="2057400"/>
          <p14:tracePt t="175012" x="9150350" y="2051050"/>
          <p14:tracePt t="175029" x="9144000" y="2044700"/>
          <p14:tracePt t="175046" x="9131300" y="2032000"/>
          <p14:tracePt t="175062" x="9093200" y="2019300"/>
          <p14:tracePt t="175079" x="9036050" y="2000250"/>
          <p14:tracePt t="175097" x="8953500" y="1974850"/>
          <p14:tracePt t="175113" x="8870950" y="1955800"/>
          <p14:tracePt t="175129" x="8763000" y="1924050"/>
          <p14:tracePt t="175146" x="8674100" y="1905000"/>
          <p14:tracePt t="175164" x="8604250" y="1885950"/>
          <p14:tracePt t="175179" x="8559800" y="1879600"/>
          <p14:tracePt t="175196" x="8521700" y="1866900"/>
          <p14:tracePt t="175212" x="8509000" y="1860550"/>
          <p14:tracePt t="175230" x="8489950" y="1854200"/>
          <p14:tracePt t="175246" x="8477250" y="1854200"/>
          <p14:tracePt t="175263" x="8439150" y="1847850"/>
          <p14:tracePt t="175279" x="8413750" y="1841500"/>
          <p14:tracePt t="175296" x="8375650" y="1835150"/>
          <p14:tracePt t="175313" x="8337550" y="1828800"/>
          <p14:tracePt t="175331" x="8293100" y="1822450"/>
          <p14:tracePt t="175346" x="8261350" y="1816100"/>
          <p14:tracePt t="175364" x="8242300" y="1816100"/>
          <p14:tracePt t="175379" x="8216900" y="1816100"/>
          <p14:tracePt t="175396" x="8191500" y="1809750"/>
          <p14:tracePt t="175412" x="8147050" y="1809750"/>
          <p14:tracePt t="175429" x="8102600" y="1809750"/>
          <p14:tracePt t="175446" x="8026400" y="1803400"/>
          <p14:tracePt t="175453" x="8001000" y="1803400"/>
          <p14:tracePt t="175463" x="7969250" y="1797050"/>
          <p14:tracePt t="175480" x="7874000" y="1790700"/>
          <p14:tracePt t="175496" x="7810500" y="1778000"/>
          <p14:tracePt t="175513" x="7766050" y="1771650"/>
          <p14:tracePt t="175529" x="7715250" y="1765300"/>
          <p14:tracePt t="175547" x="7645400" y="1752600"/>
          <p14:tracePt t="175563" x="7607300" y="1752600"/>
          <p14:tracePt t="175579" x="7575550" y="1746250"/>
          <p14:tracePt t="176172" x="7562850" y="1771650"/>
          <p14:tracePt t="176179" x="7543800" y="1803400"/>
          <p14:tracePt t="176184" x="7499350" y="1873250"/>
          <p14:tracePt t="176197" x="7454900" y="1930400"/>
          <p14:tracePt t="176215" x="7359650" y="2012950"/>
          <p14:tracePt t="176230" x="7258050" y="2057400"/>
          <p14:tracePt t="176247" x="7200900" y="2063750"/>
          <p14:tracePt t="176263" x="7175500" y="2063750"/>
          <p14:tracePt t="177170" x="7169150" y="2063750"/>
          <p14:tracePt t="177180" x="7162800" y="2063750"/>
          <p14:tracePt t="177197" x="7143750" y="2051050"/>
          <p14:tracePt t="177200" x="7137400" y="2051050"/>
          <p14:tracePt t="177215" x="7124700" y="2044700"/>
          <p14:tracePt t="177231" x="7112000" y="2038350"/>
          <p14:tracePt t="177235" x="7099300" y="2038350"/>
          <p14:tracePt t="177249" x="7073900" y="2032000"/>
          <p14:tracePt t="177264" x="7061200" y="2032000"/>
          <p14:tracePt t="177281" x="7004050" y="2025650"/>
          <p14:tracePt t="177297" x="6959600" y="2025650"/>
          <p14:tracePt t="177304" x="6915150" y="2038350"/>
          <p14:tracePt t="177313" x="6889750" y="2044700"/>
          <p14:tracePt t="177331" x="6826250" y="2063750"/>
          <p14:tracePt t="177348" x="6756400" y="2089150"/>
          <p14:tracePt t="177364" x="6711950" y="2127250"/>
          <p14:tracePt t="177381" x="6661150" y="2171700"/>
          <p14:tracePt t="177398" x="6635750" y="2228850"/>
          <p14:tracePt t="177415" x="6616700" y="2298700"/>
          <p14:tracePt t="177431" x="6610350" y="2355850"/>
          <p14:tracePt t="177448" x="6610350" y="2425700"/>
          <p14:tracePt t="177451" x="6610350" y="2463800"/>
          <p14:tracePt t="177467" x="6610350" y="2476500"/>
          <p14:tracePt t="177480" x="6623050" y="2520950"/>
          <p14:tracePt t="177481" x="6623050" y="2533650"/>
          <p14:tracePt t="177498" x="6635750" y="2552700"/>
          <p14:tracePt t="178492" x="6616700" y="2508250"/>
          <p14:tracePt t="178498" x="6604000" y="2482850"/>
          <p14:tracePt t="178515" x="6584950" y="2451100"/>
          <p14:tracePt t="178532" x="6572250" y="2432050"/>
          <p14:tracePt t="178550" x="6559550" y="2419350"/>
          <p14:tracePt t="178565" x="6540500" y="2406650"/>
          <p14:tracePt t="178582" x="6515100" y="2387600"/>
          <p14:tracePt t="178598" x="6464300" y="2362200"/>
          <p14:tracePt t="178615" x="6400800" y="2336800"/>
          <p14:tracePt t="178636" x="6337300" y="2311400"/>
          <p14:tracePt t="178649" x="6311900" y="2305050"/>
          <p14:tracePt t="178666" x="6235700" y="2279650"/>
          <p14:tracePt t="178682" x="6178550" y="2266950"/>
          <p14:tracePt t="178699" x="6096000" y="2254250"/>
          <p14:tracePt t="178715" x="5975350" y="2241550"/>
          <p14:tracePt t="178733" x="5829300" y="2216150"/>
          <p14:tracePt t="178748" x="5702300" y="2197100"/>
          <p14:tracePt t="178767" x="5511800" y="2165350"/>
          <p14:tracePt t="178782" x="5391150" y="2152650"/>
          <p14:tracePt t="178799" x="5276850" y="2139950"/>
          <p14:tracePt t="178816" x="5232400" y="2139950"/>
          <p14:tracePt t="178831" x="5219700" y="2139950"/>
          <p14:tracePt t="178849" x="5187950" y="2139950"/>
          <p14:tracePt t="178866" x="5143500" y="2146300"/>
          <p14:tracePt t="178868" x="5124450" y="2152650"/>
          <p14:tracePt t="178884" x="5099050" y="2171700"/>
          <p14:tracePt t="178898" x="5086350" y="2190750"/>
          <p14:tracePt t="178900" x="5080000" y="2197100"/>
          <p14:tracePt t="178916" x="5073650" y="2216150"/>
          <p14:tracePt t="178932" x="5073650" y="2228850"/>
          <p14:tracePt t="178949" x="5067300" y="2254250"/>
          <p14:tracePt t="178965" x="5067300" y="2273300"/>
          <p14:tracePt t="178983" x="5067300" y="2292350"/>
          <p14:tracePt t="178999" x="5054600" y="2317750"/>
          <p14:tracePt t="179016" x="5041900" y="2336800"/>
          <p14:tracePt t="179032" x="5029200" y="2362200"/>
          <p14:tracePt t="179049" x="5010150" y="2400300"/>
          <p14:tracePt t="179065" x="4997450" y="2425700"/>
          <p14:tracePt t="179082" x="4991100" y="2457450"/>
          <p14:tracePt t="179099" x="4991100" y="2489200"/>
          <p14:tracePt t="179116" x="4984750" y="2527300"/>
          <p14:tracePt t="179132" x="4984750" y="2565400"/>
          <p14:tracePt t="179149" x="4984750" y="2584450"/>
          <p14:tracePt t="179166" x="4984750" y="2597150"/>
          <p14:tracePt t="180764" x="5035550" y="2590800"/>
          <p14:tracePt t="180771" x="5124450" y="2571750"/>
          <p14:tracePt t="180784" x="5334000" y="2527300"/>
          <p14:tracePt t="180800" x="5549900" y="2501900"/>
          <p14:tracePt t="180817" x="5689600" y="2501900"/>
          <p14:tracePt t="180833" x="5746750" y="2495550"/>
          <p14:tracePt t="180850" x="5759450" y="2489200"/>
          <p14:tracePt t="180901" x="5772150" y="2489200"/>
          <p14:tracePt t="180918" x="5803900" y="2482850"/>
          <p14:tracePt t="180934" x="5842000" y="2476500"/>
          <p14:tracePt t="180936" x="5867400" y="2476500"/>
          <p14:tracePt t="180950" x="5918200" y="2470150"/>
          <p14:tracePt t="180967" x="5949950" y="2463800"/>
          <p14:tracePt t="180984" x="5975350" y="2457450"/>
          <p14:tracePt t="181001" x="5981700" y="2457450"/>
          <p14:tracePt t="181034" x="5988050" y="2451100"/>
          <p14:tracePt t="181051" x="6007100" y="2444750"/>
          <p14:tracePt t="181067" x="6026150" y="2425700"/>
          <p14:tracePt t="181084" x="6051550" y="2400300"/>
          <p14:tracePt t="181101" x="6051550" y="2387600"/>
          <p14:tracePt t="181117" x="6038850" y="2362200"/>
          <p14:tracePt t="181120" x="6013450" y="2343150"/>
          <p14:tracePt t="181134" x="5988050" y="2330450"/>
          <p14:tracePt t="181151" x="5943600" y="2324100"/>
          <p14:tracePt t="181156" x="5911850" y="2317750"/>
          <p14:tracePt t="181168" x="5867400" y="2317750"/>
          <p14:tracePt t="181184" x="5822950" y="2317750"/>
          <p14:tracePt t="181201" x="5778500" y="2324100"/>
          <p14:tracePt t="181217" x="5702300" y="2324100"/>
          <p14:tracePt t="181234" x="5575300" y="2343150"/>
          <p14:tracePt t="181251" x="5435600" y="2349500"/>
          <p14:tracePt t="181268" x="5245100" y="2349500"/>
          <p14:tracePt t="181286" x="5060950" y="2349500"/>
          <p14:tracePt t="181303" x="4978400" y="2362200"/>
          <p14:tracePt t="181318" x="4978400" y="2368550"/>
          <p14:tracePt t="181351" x="4978400" y="2374900"/>
          <p14:tracePt t="181367" x="5016500" y="2400300"/>
          <p14:tracePt t="181384" x="5035550" y="2444750"/>
          <p14:tracePt t="181401" x="4984750" y="2514600"/>
          <p14:tracePt t="181403" x="4959350" y="2527300"/>
          <p14:tracePt t="181419" x="4959350" y="2533650"/>
          <p14:tracePt t="192588" x="4965700" y="2533650"/>
          <p14:tracePt t="192594" x="4991100" y="2527300"/>
          <p14:tracePt t="192601" x="5048250" y="2514600"/>
          <p14:tracePt t="192615" x="5111750" y="2501900"/>
          <p14:tracePt t="192619" x="5162550" y="2489200"/>
          <p14:tracePt t="192633" x="5283200" y="2470150"/>
          <p14:tracePt t="192648" x="5334000" y="2457450"/>
          <p14:tracePt t="192665" x="5480050" y="2438400"/>
          <p14:tracePt t="192681" x="5543550" y="2432050"/>
          <p14:tracePt t="192699" x="5588000" y="2432050"/>
          <p14:tracePt t="192715" x="5619750" y="2425700"/>
          <p14:tracePt t="192732" x="5632450" y="2425700"/>
          <p14:tracePt t="192748" x="5657850" y="2425700"/>
          <p14:tracePt t="192765" x="5695950" y="2419350"/>
          <p14:tracePt t="192782" x="5797550" y="2400300"/>
          <p14:tracePt t="192798" x="5918200" y="2381250"/>
          <p14:tracePt t="192816" x="6057900" y="2362200"/>
          <p14:tracePt t="192819" x="6134100" y="2349500"/>
          <p14:tracePt t="192831" x="6203950" y="2349500"/>
          <p14:tracePt t="192848" x="6286500" y="2349500"/>
          <p14:tracePt t="192865" x="6356350" y="2355850"/>
          <p14:tracePt t="192882" x="6381750" y="2362200"/>
          <p14:tracePt t="192899" x="6407150" y="2374900"/>
          <p14:tracePt t="192915" x="6426200" y="2374900"/>
          <p14:tracePt t="192932" x="6445250" y="2381250"/>
          <p14:tracePt t="192948" x="6515100" y="2381250"/>
          <p14:tracePt t="192967" x="6597650" y="2381250"/>
          <p14:tracePt t="192982" x="6661150" y="2387600"/>
          <p14:tracePt t="192999" x="6737350" y="2393950"/>
          <p14:tracePt t="193017" x="6800850" y="2406650"/>
          <p14:tracePt t="193033" x="6832600" y="2406650"/>
          <p14:tracePt t="193036" x="6845300" y="2406650"/>
          <p14:tracePt t="193049" x="6851650" y="2406650"/>
          <p14:tracePt t="193066" x="6858000" y="2406650"/>
          <p14:tracePt t="193115" x="6864350" y="2406650"/>
          <p14:tracePt t="193149" x="6870700" y="2406650"/>
          <p14:tracePt t="193165" x="6883400" y="2406650"/>
          <p14:tracePt t="193646" x="6896100" y="2406650"/>
          <p14:tracePt t="193653" x="6915150" y="2413000"/>
          <p14:tracePt t="193666" x="6953250" y="2432050"/>
          <p14:tracePt t="193682" x="7029450" y="2463800"/>
          <p14:tracePt t="193699" x="7086600" y="2489200"/>
          <p14:tracePt t="193716" x="7150100" y="2533650"/>
          <p14:tracePt t="193733" x="7169150" y="2546350"/>
          <p14:tracePt t="193734" x="7181850" y="2552700"/>
          <p14:tracePt t="193749" x="7200900" y="2565400"/>
          <p14:tracePt t="193766" x="7207250" y="2578100"/>
          <p14:tracePt t="193784" x="7213600" y="2578100"/>
          <p14:tracePt t="193799" x="7219950" y="2578100"/>
          <p14:tracePt t="193816" x="7226300" y="2590800"/>
          <p14:tracePt t="193832" x="7239000" y="2603500"/>
          <p14:tracePt t="193849" x="7245350" y="2616200"/>
          <p14:tracePt t="193866" x="7251700" y="2622550"/>
          <p14:tracePt t="193869" x="7251700" y="2628900"/>
          <p14:tracePt t="193883" x="7251700" y="2635250"/>
          <p14:tracePt t="193899" x="7251700" y="2641600"/>
          <p14:tracePt t="193932" x="7251700" y="2647950"/>
          <p14:tracePt t="193949" x="7245350" y="2660650"/>
          <p14:tracePt t="193967" x="7245350" y="2673350"/>
          <p14:tracePt t="193983" x="7239000" y="2686050"/>
          <p14:tracePt t="193999" x="7232650" y="2692400"/>
          <p14:tracePt t="194166" x="7219950" y="2705100"/>
          <p14:tracePt t="194183" x="7213600" y="2717800"/>
          <p14:tracePt t="194201" x="7207250" y="2762250"/>
          <p14:tracePt t="194217" x="7207250" y="2857500"/>
          <p14:tracePt t="194233" x="7207250" y="2971800"/>
          <p14:tracePt t="194250" x="7181850" y="3067050"/>
          <p14:tracePt t="194266" x="7150100" y="3181350"/>
          <p14:tracePt t="194283" x="7137400" y="3232150"/>
          <p14:tracePt t="194300" x="7131050" y="3257550"/>
          <p14:tracePt t="194316" x="7131050" y="3263900"/>
          <p14:tracePt t="194333" x="7137400" y="3251200"/>
          <p14:tracePt t="194350" x="7156450" y="3219450"/>
          <p14:tracePt t="194366" x="7194550" y="3162300"/>
          <p14:tracePt t="194369" x="7213600" y="3124200"/>
          <p14:tracePt t="194384" x="7270750" y="3035300"/>
          <p14:tracePt t="194399" x="7315200" y="2971800"/>
          <p14:tracePt t="194402" x="7353300" y="2921000"/>
          <p14:tracePt t="194416" x="7397750" y="2870200"/>
          <p14:tracePt t="194419" x="7442200" y="2813050"/>
          <p14:tracePt t="194433" x="7499350" y="2749550"/>
          <p14:tracePt t="194451" x="7632700" y="2540000"/>
          <p14:tracePt t="194467" x="7670800" y="2413000"/>
          <p14:tracePt t="194483" x="7670800" y="2355850"/>
          <p14:tracePt t="194500" x="7670800" y="2336800"/>
          <p14:tracePt t="198706" x="7670800" y="2343150"/>
          <p14:tracePt t="198715" x="7664450" y="2374900"/>
          <p14:tracePt t="198724" x="7658100" y="2413000"/>
          <p14:tracePt t="198736" x="7651750" y="2444750"/>
          <p14:tracePt t="198753" x="7613650" y="2540000"/>
          <p14:tracePt t="198770" x="7581900" y="2616200"/>
          <p14:tracePt t="198787" x="7562850" y="2673350"/>
          <p14:tracePt t="198803" x="7556500" y="2698750"/>
          <p14:tracePt t="198820" x="7550150" y="2698750"/>
          <p14:tracePt t="199043" x="7556500" y="2692400"/>
          <p14:tracePt t="199052" x="7562850" y="2692400"/>
          <p14:tracePt t="199070" x="7581900" y="2679700"/>
          <p14:tracePt t="199088" x="7588250" y="2673350"/>
          <p14:tracePt t="199103" x="7594600" y="2667000"/>
          <p14:tracePt t="199120" x="7600950" y="2667000"/>
          <p14:tracePt t="199160" x="7600950" y="2660650"/>
          <p14:tracePt t="199170" x="7607300" y="2660650"/>
          <p14:tracePt t="199214" x="7613650" y="2660650"/>
          <p14:tracePt t="199222" x="7613650" y="2654300"/>
          <p14:tracePt t="199238" x="7620000" y="2647950"/>
          <p14:tracePt t="199253" x="7626350" y="2641600"/>
          <p14:tracePt t="200080" x="7632700" y="2641600"/>
          <p14:tracePt t="200087" x="7645400" y="2641600"/>
          <p14:tracePt t="200108" x="7683500" y="2635250"/>
          <p14:tracePt t="200121" x="7721600" y="2628900"/>
          <p14:tracePt t="200138" x="7753350" y="2622550"/>
          <p14:tracePt t="200155" x="7778750" y="2616200"/>
          <p14:tracePt t="200171" x="7785100" y="2609850"/>
          <p14:tracePt t="200188" x="7797800" y="2609850"/>
          <p14:tracePt t="200205" x="7810500" y="2603500"/>
          <p14:tracePt t="200208" x="7829550" y="2597150"/>
          <p14:tracePt t="200221" x="7842250" y="2590800"/>
          <p14:tracePt t="200238" x="7956550" y="2559050"/>
          <p14:tracePt t="200255" x="8026400" y="2533650"/>
          <p14:tracePt t="200272" x="8058150" y="2520950"/>
          <p14:tracePt t="200415" x="8045450" y="2520950"/>
          <p14:tracePt t="200421" x="8032750" y="2520950"/>
          <p14:tracePt t="200445" x="7924800" y="2520950"/>
          <p14:tracePt t="200454" x="7867650" y="2527300"/>
          <p14:tracePt t="200471" x="7759700" y="2520950"/>
          <p14:tracePt t="200488" x="7651750" y="2508250"/>
          <p14:tracePt t="200505" x="7581900" y="2495550"/>
          <p14:tracePt t="200521" x="7518400" y="2476500"/>
          <p14:tracePt t="200541" x="7480300" y="2463800"/>
          <p14:tracePt t="200555" x="7467600" y="2463800"/>
          <p14:tracePt t="200573" x="7429500" y="2451100"/>
          <p14:tracePt t="200588" x="7359650" y="2438400"/>
          <p14:tracePt t="200591" x="7340600" y="2432050"/>
          <p14:tracePt t="200605" x="7327900" y="2432050"/>
          <p14:tracePt t="208906" x="7334250" y="2432050"/>
          <p14:tracePt t="208911" x="7353300" y="2432050"/>
          <p14:tracePt t="208928" x="7480300" y="2444750"/>
          <p14:tracePt t="208947" x="7620000" y="2444750"/>
          <p14:tracePt t="208962" x="7734300" y="2444750"/>
          <p14:tracePt t="208979" x="7829550" y="2438400"/>
          <p14:tracePt t="208996" x="7905750" y="2425700"/>
          <p14:tracePt t="209011" x="7962900" y="2419350"/>
          <p14:tracePt t="209031" x="8013700" y="2400300"/>
          <p14:tracePt t="209174" x="8007350" y="2406650"/>
          <p14:tracePt t="209179" x="8007350" y="2413000"/>
          <p14:tracePt t="209195" x="7994650" y="2419350"/>
          <p14:tracePt t="209212" x="7988300" y="2432050"/>
          <p14:tracePt t="209230" x="7981950" y="2438400"/>
          <p14:tracePt t="209248" x="7975600" y="2444750"/>
          <p14:tracePt t="209279" x="7975600" y="2451100"/>
          <p14:tracePt t="209296" x="7988300" y="2476500"/>
          <p14:tracePt t="209313" x="8001000" y="2501900"/>
          <p14:tracePt t="209345" x="8007350" y="2527300"/>
          <p14:tracePt t="209583" x="8007350" y="2533650"/>
          <p14:tracePt t="209591" x="8007350" y="2540000"/>
          <p14:tracePt t="209600" x="8001000" y="2546350"/>
          <p14:tracePt t="209613" x="8001000" y="2552700"/>
          <p14:tracePt t="209629" x="7994650" y="2559050"/>
          <p14:tracePt t="209646" x="7981950" y="2571750"/>
          <p14:tracePt t="209662" x="7975600" y="2571750"/>
          <p14:tracePt t="209665" x="7975600" y="2578100"/>
          <p14:tracePt t="209689" x="7969250" y="2578100"/>
          <p14:tracePt t="209949" x="7969250" y="2584450"/>
          <p14:tracePt t="209979" x="7962900" y="2584450"/>
          <p14:tracePt t="210776" x="7962900" y="2590800"/>
          <p14:tracePt t="210786" x="7956550" y="2590800"/>
          <p14:tracePt t="210797" x="7950200" y="2590800"/>
          <p14:tracePt t="210801" x="7937500" y="2590800"/>
          <p14:tracePt t="210814" x="7931150" y="2590800"/>
          <p14:tracePt t="210830" x="7924800" y="2590800"/>
          <p14:tracePt t="210847" x="7912100" y="2590800"/>
          <p14:tracePt t="210863" x="7893050" y="2571750"/>
          <p14:tracePt t="210881" x="7842250" y="2533650"/>
          <p14:tracePt t="210897" x="7740650" y="2482850"/>
          <p14:tracePt t="210913" x="7645400" y="2451100"/>
          <p14:tracePt t="210930" x="7550150" y="2432050"/>
          <p14:tracePt t="210947" x="7493000" y="2425700"/>
          <p14:tracePt t="210964" x="7454900" y="2419350"/>
          <p14:tracePt t="210980" x="7448550" y="2419350"/>
          <p14:tracePt t="211042" x="7454900" y="2419350"/>
          <p14:tracePt t="211053" x="7461250" y="2419350"/>
          <p14:tracePt t="211064" x="7467600" y="2419350"/>
          <p14:tracePt t="211097" x="7473950" y="2425700"/>
          <p14:tracePt t="211113" x="7499350" y="2425700"/>
          <p14:tracePt t="211130" x="7543800" y="2432050"/>
          <p14:tracePt t="211147" x="7600950" y="2444750"/>
          <p14:tracePt t="211164" x="7677150" y="2451100"/>
          <p14:tracePt t="211181" x="7772400" y="2451100"/>
          <p14:tracePt t="211197" x="7848600" y="2451100"/>
          <p14:tracePt t="211213" x="7969250" y="2451100"/>
          <p14:tracePt t="211230" x="8077200" y="2451100"/>
          <p14:tracePt t="211247" x="8166100" y="2457450"/>
          <p14:tracePt t="211263" x="8216900" y="2463800"/>
          <p14:tracePt t="211280" x="8255000" y="2463800"/>
          <p14:tracePt t="211297" x="8286750" y="2470150"/>
          <p14:tracePt t="211313" x="8318500" y="2470150"/>
          <p14:tracePt t="211330" x="8369300" y="2470150"/>
          <p14:tracePt t="211347" x="8401050" y="2457450"/>
          <p14:tracePt t="211363" x="8432800" y="2438400"/>
          <p14:tracePt t="211381" x="8464550" y="2400300"/>
          <p14:tracePt t="211397" x="8496300" y="2343150"/>
          <p14:tracePt t="211413" x="8521700" y="2279650"/>
          <p14:tracePt t="211431" x="8534400" y="2241550"/>
          <p14:tracePt t="211447" x="8534400" y="2216150"/>
          <p14:tracePt t="211481" x="8534400" y="2209800"/>
          <p14:tracePt t="211497" x="8496300" y="2197100"/>
          <p14:tracePt t="211515" x="8445500" y="2190750"/>
          <p14:tracePt t="211530" x="8375650" y="2190750"/>
          <p14:tracePt t="211533" x="8343900" y="2190750"/>
          <p14:tracePt t="211547" x="8280400" y="2190750"/>
          <p14:tracePt t="211548" x="8248650" y="2190750"/>
          <p14:tracePt t="211564" x="8153400" y="2190750"/>
          <p14:tracePt t="211580" x="8096250" y="2190750"/>
          <p14:tracePt t="211597" x="8007350" y="2165350"/>
          <p14:tracePt t="211614" x="7981950" y="2152650"/>
          <p14:tracePt t="211631" x="7931150" y="2139950"/>
          <p14:tracePt t="211647" x="7842250" y="2127250"/>
          <p14:tracePt t="211665" x="7759700" y="2127250"/>
          <p14:tracePt t="211680" x="7658100" y="2127250"/>
          <p14:tracePt t="211699" x="7537450" y="2133600"/>
          <p14:tracePt t="211715" x="7480300" y="2133600"/>
          <p14:tracePt t="211730" x="7473950" y="2133600"/>
          <p14:tracePt t="211783" x="7467600" y="2139950"/>
          <p14:tracePt t="211797" x="7461250" y="2152650"/>
          <p14:tracePt t="211814" x="7442200" y="2190750"/>
          <p14:tracePt t="211830" x="7429500" y="2222500"/>
          <p14:tracePt t="211847" x="7423150" y="2260600"/>
          <p14:tracePt t="211865" x="7423150" y="2292350"/>
          <p14:tracePt t="211880" x="7429500" y="2311400"/>
          <p14:tracePt t="211897" x="7461250" y="2336800"/>
          <p14:tracePt t="211914" x="7512050" y="2368550"/>
          <p14:tracePt t="211930" x="7588250" y="2406650"/>
          <p14:tracePt t="211947" x="7658100" y="2444750"/>
          <p14:tracePt t="211964" x="7766050" y="2495550"/>
          <p14:tracePt t="211981" x="7854950" y="2533650"/>
          <p14:tracePt t="211997" x="7905750" y="2546350"/>
          <p14:tracePt t="212015" x="7956550" y="2559050"/>
          <p14:tracePt t="212031" x="8026400" y="2565400"/>
          <p14:tracePt t="212033" x="8045450" y="2565400"/>
          <p14:tracePt t="212047" x="8089900" y="2565400"/>
          <p14:tracePt t="212064" x="8147050" y="2552700"/>
          <p14:tracePt t="212080" x="8223250" y="2540000"/>
          <p14:tracePt t="212098" x="8274050" y="2520950"/>
          <p14:tracePt t="212114" x="8305800" y="2508250"/>
          <p14:tracePt t="212131" x="8324850" y="2501900"/>
          <p14:tracePt t="212147" x="8337550" y="2501900"/>
          <p14:tracePt t="212164" x="8343900" y="2495550"/>
          <p14:tracePt t="212181" x="8362950" y="2489200"/>
          <p14:tracePt t="212197" x="8394700" y="2470150"/>
          <p14:tracePt t="212214" x="8413750" y="2451100"/>
          <p14:tracePt t="212231" x="8439150" y="2432050"/>
          <p14:tracePt t="212248" x="8470900" y="2406650"/>
          <p14:tracePt t="212265" x="8483600" y="2393950"/>
          <p14:tracePt t="212281" x="8483600" y="2387600"/>
          <p14:tracePt t="212297" x="8496300" y="2374900"/>
          <p14:tracePt t="212298" x="8509000" y="2355850"/>
          <p14:tracePt t="212314" x="8509000" y="2349500"/>
          <p14:tracePt t="212331" x="8528050" y="2311400"/>
          <p14:tracePt t="212347" x="8540750" y="2273300"/>
          <p14:tracePt t="212365" x="8534400" y="2235200"/>
          <p14:tracePt t="212381" x="8502650" y="2203450"/>
          <p14:tracePt t="212397" x="8464550" y="2178050"/>
          <p14:tracePt t="212415" x="8439150" y="2165350"/>
          <p14:tracePt t="212431" x="8407400" y="2146300"/>
          <p14:tracePt t="212448" x="8369300" y="2127250"/>
          <p14:tracePt t="212464" x="8331200" y="2108200"/>
          <p14:tracePt t="212481" x="8280400" y="2095500"/>
          <p14:tracePt t="212498" x="8115300" y="2070100"/>
          <p14:tracePt t="212514" x="7994650" y="2057400"/>
          <p14:tracePt t="212531" x="7886700" y="2057400"/>
          <p14:tracePt t="212548" x="7804150" y="2051050"/>
          <p14:tracePt t="212565" x="7753350" y="2051050"/>
          <p14:tracePt t="212581" x="7734300" y="2051050"/>
          <p14:tracePt t="212632" x="7727950" y="2051050"/>
          <p14:tracePt t="212648" x="7721600" y="2051050"/>
          <p14:tracePt t="212664" x="7658100" y="2070100"/>
          <p14:tracePt t="212681" x="7607300" y="2089150"/>
          <p14:tracePt t="212698" x="7581900" y="2101850"/>
          <p14:tracePt t="212715" x="7575550" y="2101850"/>
          <p14:tracePt t="212776" x="7569200" y="2108200"/>
          <p14:tracePt t="212781" x="7556500" y="2120900"/>
          <p14:tracePt t="212801" x="7524750" y="2171700"/>
          <p14:tracePt t="212815" x="7473950" y="2235200"/>
          <p14:tracePt t="212833" x="7442200" y="2292350"/>
          <p14:tracePt t="212848" x="7429500" y="2324100"/>
          <p14:tracePt t="212865" x="7429500" y="2349500"/>
          <p14:tracePt t="212882" x="7442200" y="2374900"/>
          <p14:tracePt t="212898" x="7473950" y="2393950"/>
          <p14:tracePt t="212916" x="7556500" y="2419350"/>
          <p14:tracePt t="212931" x="7645400" y="2444750"/>
          <p14:tracePt t="212948" x="7734300" y="2463800"/>
          <p14:tracePt t="212950" x="7766050" y="2476500"/>
          <p14:tracePt t="212965" x="7797800" y="2489200"/>
          <p14:tracePt t="212981" x="7829550" y="2501900"/>
          <p14:tracePt t="212998" x="7854950" y="2514600"/>
          <p14:tracePt t="213016" x="7874000" y="2514600"/>
          <p14:tracePt t="213031" x="7899400" y="2514600"/>
          <p14:tracePt t="213048" x="7918450" y="2514600"/>
          <p14:tracePt t="213065" x="7937500" y="2508250"/>
          <p14:tracePt t="213081" x="7956550" y="2495550"/>
          <p14:tracePt t="213098" x="7969250" y="2489200"/>
          <p14:tracePt t="213115" x="7969250" y="2482850"/>
          <p14:tracePt t="213697" x="7975600" y="2482850"/>
          <p14:tracePt t="213717" x="8051800" y="2482850"/>
          <p14:tracePt t="213732" x="8216900" y="2476500"/>
          <p14:tracePt t="213750" x="8369300" y="2470150"/>
          <p14:tracePt t="213767" x="8451850" y="2463800"/>
          <p14:tracePt t="213783" x="8483600" y="2451100"/>
          <p14:tracePt t="213785" x="8496300" y="2444750"/>
          <p14:tracePt t="213799" x="8496300" y="2432050"/>
          <p14:tracePt t="213816" x="8502650" y="2400300"/>
          <p14:tracePt t="213832" x="8496300" y="2374900"/>
          <p14:tracePt t="213849" x="8483600" y="2362200"/>
          <p14:tracePt t="213866" x="8470900" y="2349500"/>
          <p14:tracePt t="213882" x="8458200" y="2336800"/>
          <p14:tracePt t="213899" x="8432800" y="2324100"/>
          <p14:tracePt t="213916" x="8407400" y="2311400"/>
          <p14:tracePt t="213932" x="8375650" y="2292350"/>
          <p14:tracePt t="213950" x="8324850" y="2279650"/>
          <p14:tracePt t="213968" x="8267700" y="2260600"/>
          <p14:tracePt t="213982" x="8223250" y="2241550"/>
          <p14:tracePt t="213999" x="8191500" y="2228850"/>
          <p14:tracePt t="214016" x="8159750" y="2216150"/>
          <p14:tracePt t="214034" x="8026400" y="2190750"/>
          <p14:tracePt t="214049" x="7962900" y="2171700"/>
          <p14:tracePt t="214066" x="7715250" y="2127250"/>
          <p14:tracePt t="214082" x="7550150" y="2095500"/>
          <p14:tracePt t="214099" x="7429500" y="2063750"/>
          <p14:tracePt t="214117" x="7353300" y="2051050"/>
          <p14:tracePt t="214132" x="7327900" y="2051050"/>
          <p14:tracePt t="214149" x="7315200" y="2057400"/>
          <p14:tracePt t="214166" x="7296150" y="2089150"/>
          <p14:tracePt t="214183" x="7264400" y="2139950"/>
          <p14:tracePt t="214199" x="7232650" y="2209800"/>
          <p14:tracePt t="214216" x="7219950" y="2266950"/>
          <p14:tracePt t="214232" x="7200900" y="2330450"/>
          <p14:tracePt t="214250" x="7194550" y="2368550"/>
          <p14:tracePt t="214267" x="7194550" y="2393950"/>
          <p14:tracePt t="214283" x="7213600" y="2406650"/>
          <p14:tracePt t="214284" x="7245350" y="2419350"/>
          <p14:tracePt t="214299" x="7270750" y="2419350"/>
          <p14:tracePt t="214316" x="7454900" y="2438400"/>
          <p14:tracePt t="214332" x="7600950" y="2451100"/>
          <p14:tracePt t="214349" x="7696200" y="2457450"/>
          <p14:tracePt t="214366" x="7740650" y="2463800"/>
          <p14:tracePt t="214382" x="7747000" y="2463800"/>
          <p14:tracePt t="214432" x="7747000" y="2470150"/>
          <p14:tracePt t="216329" x="7740650" y="2470150"/>
          <p14:tracePt t="216334" x="7715250" y="2470150"/>
          <p14:tracePt t="216351" x="7639050" y="2470150"/>
          <p14:tracePt t="216369" x="7575550" y="2470150"/>
          <p14:tracePt t="216386" x="7524750" y="2476500"/>
          <p14:tracePt t="216401" x="7480300" y="2476500"/>
          <p14:tracePt t="216417" x="7429500" y="2476500"/>
          <p14:tracePt t="216434" x="7366000" y="2476500"/>
          <p14:tracePt t="216451" x="7283450" y="2470150"/>
          <p14:tracePt t="216468" x="7181850" y="2457450"/>
          <p14:tracePt t="216484" x="7035800" y="2438400"/>
          <p14:tracePt t="216501" x="6807200" y="2419350"/>
          <p14:tracePt t="216518" x="6527800" y="2400300"/>
          <p14:tracePt t="216534" x="6229350" y="2374900"/>
          <p14:tracePt t="216551" x="6026150" y="2368550"/>
          <p14:tracePt t="216569" x="5784850" y="2381250"/>
          <p14:tracePt t="216584" x="5715000" y="2419350"/>
          <p14:tracePt t="216601" x="5664200" y="2489200"/>
          <p14:tracePt t="216618" x="5581650" y="2603500"/>
          <p14:tracePt t="216635" x="5499100" y="2705100"/>
          <p14:tracePt t="216651" x="5378450" y="2825750"/>
          <p14:tracePt t="216668" x="5270500" y="2901950"/>
          <p14:tracePt t="216685" x="5200650" y="2946400"/>
          <p14:tracePt t="216702" x="5168900" y="2965450"/>
          <p14:tracePt t="216739" x="5168900" y="2971800"/>
          <p14:tracePt t="216751" x="5162550" y="2971800"/>
          <p14:tracePt t="216768" x="5156200" y="2990850"/>
          <p14:tracePt t="216784" x="5149850" y="3009900"/>
          <p14:tracePt t="216801" x="5137150" y="3041650"/>
          <p14:tracePt t="216819" x="5105400" y="3092450"/>
          <p14:tracePt t="216837" x="5092700" y="3117850"/>
          <p14:tracePt t="216842" x="5086350" y="3124200"/>
          <p14:tracePt t="216851" x="5080000" y="3130550"/>
          <p14:tracePt t="216869" x="5048250" y="3149600"/>
          <p14:tracePt t="216884" x="4978400" y="3181350"/>
          <p14:tracePt t="216902" x="4876800" y="3225800"/>
          <p14:tracePt t="216918" x="4787900" y="3263900"/>
          <p14:tracePt t="216936" x="4692650" y="3314700"/>
          <p14:tracePt t="216951" x="4565650" y="3403600"/>
          <p14:tracePt t="216968" x="4445000" y="3524250"/>
          <p14:tracePt t="216985" x="4273550" y="3733800"/>
          <p14:tracePt t="217002" x="4102100" y="3905250"/>
          <p14:tracePt t="217018" x="3924300" y="3962400"/>
          <p14:tracePt t="217035" x="3727450" y="3930650"/>
          <p14:tracePt t="217036" x="3581400" y="3873500"/>
          <p14:tracePt t="217052" x="3454400" y="3816350"/>
          <p14:tracePt t="217054" x="3327400" y="3746500"/>
          <p14:tracePt t="217068" x="3200400" y="3683000"/>
          <p14:tracePt t="217072" x="3073400" y="3619500"/>
          <p14:tracePt t="217085" x="2908300" y="3505200"/>
          <p14:tracePt t="217103" x="2876550" y="3441700"/>
          <p14:tracePt t="217119" x="2876550" y="3435350"/>
          <p14:tracePt t="217173" x="2876550" y="3429000"/>
          <p14:tracePt t="217185" x="2844800" y="3403600"/>
          <p14:tracePt t="217202" x="2736850" y="3333750"/>
          <p14:tracePt t="217219" x="2565400" y="3276600"/>
          <p14:tracePt t="217236" x="2400300" y="3213100"/>
          <p14:tracePt t="217252" x="2286000" y="3175000"/>
          <p14:tracePt t="217269" x="2222500" y="3155950"/>
          <p14:tracePt t="217285" x="2216150" y="3155950"/>
          <p14:tracePt t="217302" x="2209800" y="3155950"/>
          <p14:tracePt t="217319" x="2178050" y="3155950"/>
          <p14:tracePt t="217336" x="2108200" y="3187700"/>
          <p14:tracePt t="217339" x="2044700" y="3200400"/>
          <p14:tracePt t="217354" x="1905000" y="3213100"/>
          <p14:tracePt t="217369" x="1835150" y="3213100"/>
          <p14:tracePt t="217386" x="1701800" y="3175000"/>
          <p14:tracePt t="217403" x="1625600" y="3124200"/>
          <p14:tracePt t="217419" x="1619250" y="3105150"/>
          <p14:tracePt t="217435" x="1625600" y="3079750"/>
          <p14:tracePt t="217452" x="1631950" y="3073400"/>
          <p14:tracePt t="217469" x="1619250" y="3073400"/>
          <p14:tracePt t="217485" x="1530350" y="3073400"/>
          <p14:tracePt t="217502" x="1384300" y="3073400"/>
          <p14:tracePt t="217519" x="1212850" y="3073400"/>
          <p14:tracePt t="217536" x="1054100" y="3073400"/>
          <p14:tracePt t="217552" x="958850" y="3079750"/>
          <p14:tracePt t="217585" x="984250" y="3073400"/>
          <p14:tracePt t="217602" x="1041400" y="3054350"/>
          <p14:tracePt t="217619" x="1136650" y="3035300"/>
          <p14:tracePt t="217636" x="1187450" y="3035300"/>
          <p14:tracePt t="217652" x="1187450" y="3041650"/>
          <p14:tracePt t="217669" x="1187450" y="3067050"/>
          <p14:tracePt t="217686" x="1187450" y="3086100"/>
          <p14:tracePt t="217704" x="1187450" y="3098800"/>
          <p14:tracePt t="217735" x="1193800" y="3098800"/>
          <p14:tracePt t="217753" x="1225550" y="3092450"/>
          <p14:tracePt t="217769" x="1308100" y="3067050"/>
          <p14:tracePt t="217786" x="1384300" y="3048000"/>
          <p14:tracePt t="217793" x="1403350" y="3041650"/>
          <p14:tracePt t="217803" x="1435100" y="3035300"/>
          <p14:tracePt t="217820" x="1479550" y="3028950"/>
          <p14:tracePt t="217836" x="1498600" y="3028950"/>
          <p14:tracePt t="217852" x="1511300" y="3022600"/>
          <p14:tracePt t="217869" x="1517650" y="3022600"/>
          <p14:tracePt t="217886" x="1530350" y="3022600"/>
          <p14:tracePt t="217903" x="1543050" y="3016250"/>
          <p14:tracePt t="217919" x="1555750" y="3009900"/>
          <p14:tracePt t="217936" x="1574800" y="2990850"/>
          <p14:tracePt t="217952" x="1600200" y="2971800"/>
          <p14:tracePt t="217969" x="1606550" y="2959100"/>
          <p14:tracePt t="217986" x="1612900" y="2946400"/>
          <p14:tracePt t="218003" x="1619250" y="2933700"/>
          <p14:tracePt t="218021" x="1625600" y="2927350"/>
          <p14:tracePt t="218038" x="1625600" y="2921000"/>
          <p14:tracePt t="218056" x="1625600" y="2914650"/>
          <p14:tracePt t="218073" x="1631950" y="2908300"/>
          <p14:tracePt t="218103" x="1625600" y="2895600"/>
          <p14:tracePt t="218119" x="1619250" y="2895600"/>
          <p14:tracePt t="218137" x="1593850" y="2870200"/>
          <p14:tracePt t="218153" x="1581150" y="2863850"/>
          <p14:tracePt t="218170" x="1574800" y="2857500"/>
          <p14:tracePt t="218186" x="1574800" y="2838450"/>
          <p14:tracePt t="218203" x="1574800" y="2813050"/>
          <p14:tracePt t="218220" x="1574800" y="2800350"/>
          <p14:tracePt t="218237" x="1581150" y="2794000"/>
          <p14:tracePt t="218520" x="1581150" y="2800350"/>
          <p14:tracePt t="218527" x="1581150" y="2806700"/>
          <p14:tracePt t="218536" x="1581150" y="2813050"/>
          <p14:tracePt t="218553" x="1574800" y="2819400"/>
          <p14:tracePt t="218570" x="1562100" y="2825750"/>
          <p14:tracePt t="218587" x="1555750" y="2832100"/>
          <p14:tracePt t="218603" x="1524000" y="2844800"/>
          <p14:tracePt t="218620" x="1460500" y="2851150"/>
          <p14:tracePt t="218638" x="1377950" y="2857500"/>
          <p14:tracePt t="218653" x="1289050" y="2857500"/>
          <p14:tracePt t="218670" x="1162050" y="2844800"/>
          <p14:tracePt t="218687" x="1041400" y="2832100"/>
          <p14:tracePt t="218703" x="952500" y="2825750"/>
          <p14:tracePt t="218706" x="933450" y="2825750"/>
          <p14:tracePt t="218721" x="901700" y="2838450"/>
          <p14:tracePt t="218737" x="882650" y="2863850"/>
          <p14:tracePt t="218753" x="869950" y="2895600"/>
          <p14:tracePt t="218770" x="863600" y="2927350"/>
          <p14:tracePt t="218787" x="857250" y="2952750"/>
          <p14:tracePt t="218803" x="844550" y="2965450"/>
          <p14:tracePt t="218855" x="850900" y="2965450"/>
          <p14:tracePt t="218870" x="863600" y="2952750"/>
          <p14:tracePt t="218886" x="889000" y="2933700"/>
          <p14:tracePt t="218904" x="895350" y="2927350"/>
          <p14:tracePt t="218976" x="895350" y="2921000"/>
          <p14:tracePt t="218984" x="889000" y="2914650"/>
          <p14:tracePt t="219004" x="869950" y="2901950"/>
          <p14:tracePt t="219020" x="850900" y="2876550"/>
          <p14:tracePt t="219038" x="844550" y="2870200"/>
          <p14:tracePt t="219056" x="838200" y="2863850"/>
          <p14:tracePt t="219071" x="838200" y="2857500"/>
          <p14:tracePt t="219087" x="838200" y="2851150"/>
          <p14:tracePt t="219131" x="838200" y="2844800"/>
          <p14:tracePt t="219137" x="825500" y="2844800"/>
          <p14:tracePt t="219154" x="800100" y="2838450"/>
          <p14:tracePt t="219170" x="793750" y="2832100"/>
          <p14:tracePt t="219204" x="793750" y="2825750"/>
          <p14:tracePt t="219220" x="787400" y="2819400"/>
          <p14:tracePt t="219239" x="787400" y="2813050"/>
          <p14:tracePt t="219304" x="793750" y="2813050"/>
          <p14:tracePt t="219321" x="914400" y="2781300"/>
          <p14:tracePt t="219337" x="1200150" y="2724150"/>
          <p14:tracePt t="219354" x="1530350" y="2698750"/>
          <p14:tracePt t="219370" x="1835150" y="2698750"/>
          <p14:tracePt t="219387" x="2165350" y="2705100"/>
          <p14:tracePt t="219405" x="2495550" y="2736850"/>
          <p14:tracePt t="219421" x="2565400" y="2743200"/>
          <p14:tracePt t="219521" x="2571750" y="2743200"/>
          <p14:tracePt t="219528" x="2578100" y="2743200"/>
          <p14:tracePt t="219537" x="2590800" y="2743200"/>
          <p14:tracePt t="219554" x="2616200" y="2730500"/>
          <p14:tracePt t="219571" x="2622550" y="2717800"/>
          <p14:tracePt t="219587" x="2622550" y="2711450"/>
          <p14:tracePt t="219604" x="2622550" y="2698750"/>
          <p14:tracePt t="219621" x="2609850" y="2686050"/>
          <p14:tracePt t="219638" x="2590800" y="2667000"/>
          <p14:tracePt t="219656" x="2565400" y="2641600"/>
          <p14:tracePt t="219673" x="2533650" y="2616200"/>
          <p14:tracePt t="219687" x="2508250" y="2597150"/>
          <p14:tracePt t="219704" x="2463800" y="2571750"/>
          <p14:tracePt t="219721" x="2406650" y="2540000"/>
          <p14:tracePt t="219738" x="2343150" y="2508250"/>
          <p14:tracePt t="219755" x="2286000" y="2482850"/>
          <p14:tracePt t="219771" x="2228850" y="2463800"/>
          <p14:tracePt t="219788" x="2190750" y="2451100"/>
          <p14:tracePt t="219804" x="2159000" y="2438400"/>
          <p14:tracePt t="219821" x="2139950" y="2438400"/>
          <p14:tracePt t="219838" x="2114550" y="2438400"/>
          <p14:tracePt t="219854" x="1987550" y="2432050"/>
          <p14:tracePt t="219861" x="1917700" y="2425700"/>
          <p14:tracePt t="219871" x="1803400" y="2413000"/>
          <p14:tracePt t="219888" x="1422400" y="2343150"/>
          <p14:tracePt t="219904" x="1250950" y="2305050"/>
          <p14:tracePt t="219921" x="1174750" y="2273300"/>
          <p14:tracePt t="219938" x="1168400" y="2273300"/>
          <p14:tracePt t="219990" x="1174750" y="2273300"/>
          <p14:tracePt t="220004" x="1187450" y="2298700"/>
          <p14:tracePt t="220021" x="1187450" y="2336800"/>
          <p14:tracePt t="220038" x="1187450" y="2406650"/>
          <p14:tracePt t="220054" x="1187450" y="2470150"/>
          <p14:tracePt t="220059" x="1187450" y="2501900"/>
          <p14:tracePt t="220071" x="1200150" y="2527300"/>
          <p14:tracePt t="220088" x="1231900" y="2571750"/>
          <p14:tracePt t="220104" x="1263650" y="2597150"/>
          <p14:tracePt t="220107" x="1289050" y="2603500"/>
          <p14:tracePt t="220121" x="1320800" y="2616200"/>
          <p14:tracePt t="220138" x="1384300" y="2628900"/>
          <p14:tracePt t="220140" x="1460500" y="2635250"/>
          <p14:tracePt t="220154" x="1517650" y="2641600"/>
          <p14:tracePt t="220155" x="1587500" y="2641600"/>
          <p14:tracePt t="220171" x="1739900" y="2641600"/>
          <p14:tracePt t="220190" x="1879600" y="2628900"/>
          <p14:tracePt t="220205" x="1993900" y="2603500"/>
          <p14:tracePt t="220223" x="2051050" y="2584450"/>
          <p14:tracePt t="220241" x="2089150" y="2565400"/>
          <p14:tracePt t="220255" x="2108200" y="2552700"/>
          <p14:tracePt t="220272" x="2120900" y="2540000"/>
          <p14:tracePt t="220288" x="2127250" y="2527300"/>
          <p14:tracePt t="220305" x="2127250" y="2501900"/>
          <p14:tracePt t="220321" x="2127250" y="2476500"/>
          <p14:tracePt t="220338" x="2127250" y="2457450"/>
          <p14:tracePt t="220354" x="2120900" y="2444750"/>
          <p14:tracePt t="220357" x="2120900" y="2438400"/>
          <p14:tracePt t="220388" x="2108200" y="2432050"/>
          <p14:tracePt t="220405" x="2070100" y="2432050"/>
          <p14:tracePt t="220421" x="2012950" y="2432050"/>
          <p14:tracePt t="220438" x="1974850" y="2438400"/>
          <p14:tracePt t="220455" x="1936750" y="2438400"/>
          <p14:tracePt t="220471" x="1911350" y="2444750"/>
          <p14:tracePt t="220506" x="1905000" y="2444750"/>
          <p14:tracePt t="220645" x="1905000" y="2451100"/>
          <p14:tracePt t="220652" x="1905000" y="2457450"/>
          <p14:tracePt t="220660" x="1898650" y="2476500"/>
          <p14:tracePt t="220672" x="1892300" y="2501900"/>
          <p14:tracePt t="220690" x="1879600" y="2584450"/>
          <p14:tracePt t="220705" x="1879600" y="2609850"/>
          <p14:tracePt t="220723" x="1866900" y="2679700"/>
          <p14:tracePt t="220739" x="1860550" y="2686050"/>
          <p14:tracePt t="220741" x="1854200" y="2698750"/>
          <p14:tracePt t="220755" x="1854200" y="2711450"/>
          <p14:tracePt t="220772" x="1847850" y="2717800"/>
          <p14:tracePt t="220788" x="1847850" y="2724150"/>
          <p14:tracePt t="220805" x="1847850" y="2730500"/>
          <p14:tracePt t="220839" x="1841500" y="2736850"/>
          <p14:tracePt t="220856" x="1835150" y="2743200"/>
          <p14:tracePt t="220872" x="1828800" y="2749550"/>
          <p14:tracePt t="220888" x="1822450" y="2749550"/>
          <p14:tracePt t="220905" x="1816100" y="2749550"/>
          <p14:tracePt t="220922" x="1809750" y="2749550"/>
          <p14:tracePt t="220939" x="1790700" y="2749550"/>
          <p14:tracePt t="220943" x="1771650" y="2749550"/>
          <p14:tracePt t="220956" x="1727200" y="2749550"/>
          <p14:tracePt t="220975" x="1676400" y="2755900"/>
          <p14:tracePt t="220990" x="1631950" y="2762250"/>
          <p14:tracePt t="221005" x="1619250" y="2762250"/>
          <p14:tracePt t="221022" x="1562100" y="2774950"/>
          <p14:tracePt t="221038" x="1536700" y="2787650"/>
          <p14:tracePt t="221056" x="1530350" y="2794000"/>
          <p14:tracePt t="221113" x="1536700" y="2800350"/>
          <p14:tracePt t="221122" x="1543050" y="2806700"/>
          <p14:tracePt t="221139" x="1562100" y="2819400"/>
          <p14:tracePt t="221155" x="1593850" y="2832100"/>
          <p14:tracePt t="221172" x="1606550" y="2838450"/>
          <p14:tracePt t="221176" x="1619250" y="2838450"/>
          <p14:tracePt t="221192" x="1644650" y="2838450"/>
          <p14:tracePt t="221208" x="1663700" y="2838450"/>
          <p14:tracePt t="221222" x="1676400" y="2838450"/>
          <p14:tracePt t="221239" x="1784350" y="2832100"/>
          <p14:tracePt t="221255" x="1873250" y="2825750"/>
          <p14:tracePt t="221272" x="1974850" y="2825750"/>
          <p14:tracePt t="221289" x="2101850" y="2844800"/>
          <p14:tracePt t="221306" x="2108200" y="2844800"/>
          <p14:tracePt t="221367" x="2101850" y="2844800"/>
          <p14:tracePt t="221374" x="2095500" y="2844800"/>
          <p14:tracePt t="221514" x="2101850" y="2844800"/>
          <p14:tracePt t="221522" x="2108200" y="2844800"/>
          <p14:tracePt t="221530" x="2127250" y="2844800"/>
          <p14:tracePt t="221539" x="2146300" y="2844800"/>
          <p14:tracePt t="221557" x="2197100" y="2844800"/>
          <p14:tracePt t="221572" x="2279650" y="2832100"/>
          <p14:tracePt t="221590" x="2355850" y="2832100"/>
          <p14:tracePt t="221608" x="2451100" y="2832100"/>
          <p14:tracePt t="221623" x="2533650" y="2838450"/>
          <p14:tracePt t="221640" x="2641600" y="2838450"/>
          <p14:tracePt t="221656" x="2654300" y="2844800"/>
          <p14:tracePt t="221659" x="2692400" y="2844800"/>
          <p14:tracePt t="221673" x="2755900" y="2851150"/>
          <p14:tracePt t="221689" x="2863850" y="2857500"/>
          <p14:tracePt t="221707" x="2965450" y="2857500"/>
          <p14:tracePt t="221722" x="3028950" y="2857500"/>
          <p14:tracePt t="221739" x="3086100" y="2857500"/>
          <p14:tracePt t="221756" x="3117850" y="2857500"/>
          <p14:tracePt t="221772" x="3136900" y="2851150"/>
          <p14:tracePt t="221791" x="3136900" y="2844800"/>
          <p14:tracePt t="221806" x="3143250" y="2844800"/>
          <p14:tracePt t="221823" x="3143250" y="2838450"/>
          <p14:tracePt t="221839" x="3143250" y="2825750"/>
          <p14:tracePt t="221856" x="3143250" y="2806700"/>
          <p14:tracePt t="221872" x="3143250" y="2768600"/>
          <p14:tracePt t="221889" x="3136900" y="2717800"/>
          <p14:tracePt t="221895" x="3136900" y="2705100"/>
          <p14:tracePt t="221909" x="3130550" y="2667000"/>
          <p14:tracePt t="221923" x="3124200" y="2660650"/>
          <p14:tracePt t="221939" x="3105150" y="2635250"/>
          <p14:tracePt t="221956" x="3073400" y="2616200"/>
          <p14:tracePt t="221972" x="3016250" y="2609850"/>
          <p14:tracePt t="221989" x="2952750" y="2609850"/>
          <p14:tracePt t="222006" x="2882900" y="2609850"/>
          <p14:tracePt t="222025" x="2819400" y="2609850"/>
          <p14:tracePt t="222039" x="2762250" y="2609850"/>
          <p14:tracePt t="222056" x="2711450" y="2597150"/>
          <p14:tracePt t="222073" x="2686050" y="2590800"/>
          <p14:tracePt t="222089" x="2673350" y="2590800"/>
          <p14:tracePt t="222106" x="2654300" y="2584450"/>
          <p14:tracePt t="222123" x="2584450" y="2584450"/>
          <p14:tracePt t="222140" x="2438400" y="2590800"/>
          <p14:tracePt t="222157" x="2197100" y="2616200"/>
          <p14:tracePt t="222173" x="2114550" y="2622550"/>
          <p14:tracePt t="222175" x="2057400" y="2622550"/>
          <p14:tracePt t="222189" x="1962150" y="2622550"/>
          <p14:tracePt t="222206" x="1911350" y="2622550"/>
          <p14:tracePt t="222223" x="1905000" y="2622550"/>
          <p14:tracePt t="222256" x="1892300" y="2622550"/>
          <p14:tracePt t="222273" x="1847850" y="2622550"/>
          <p14:tracePt t="222290" x="1739900" y="2622550"/>
          <p14:tracePt t="222306" x="1593850" y="2628900"/>
          <p14:tracePt t="222323" x="1428750" y="2628900"/>
          <p14:tracePt t="222340" x="1339850" y="2628900"/>
          <p14:tracePt t="222356" x="1308100" y="2628900"/>
          <p14:tracePt t="222463" x="1308100" y="2635250"/>
          <p14:tracePt t="222470" x="1308100" y="2641600"/>
          <p14:tracePt t="222474" x="1308100" y="2647950"/>
          <p14:tracePt t="222491" x="1308100" y="2660650"/>
          <p14:tracePt t="222507" x="1314450" y="2673350"/>
          <p14:tracePt t="222524" x="1327150" y="2686050"/>
          <p14:tracePt t="222528" x="1346200" y="2698750"/>
          <p14:tracePt t="222540" x="1377950" y="2724150"/>
          <p14:tracePt t="222544" x="1454150" y="2768600"/>
          <p14:tracePt t="222558" x="1593850" y="2838450"/>
          <p14:tracePt t="222574" x="1765300" y="2901950"/>
          <p14:tracePt t="222590" x="1955800" y="2946400"/>
          <p14:tracePt t="222607" x="2120900" y="2984500"/>
          <p14:tracePt t="222624" x="2254250" y="3003550"/>
          <p14:tracePt t="222630" x="2305050" y="3003550"/>
          <p14:tracePt t="222640" x="2349500" y="3003550"/>
          <p14:tracePt t="222657" x="2438400" y="3003550"/>
          <p14:tracePt t="222673" x="2508250" y="2984500"/>
          <p14:tracePt t="222690" x="2584450" y="2965450"/>
          <p14:tracePt t="222706" x="2641600" y="2952750"/>
          <p14:tracePt t="222709" x="2679700" y="2946400"/>
          <p14:tracePt t="222723" x="2724150" y="2946400"/>
          <p14:tracePt t="222725" x="2743200" y="2940050"/>
          <p14:tracePt t="222740" x="2813050" y="2940050"/>
          <p14:tracePt t="222757" x="2851150" y="2927350"/>
          <p14:tracePt t="222773" x="2882900" y="2914650"/>
          <p14:tracePt t="222790" x="2933700" y="2901950"/>
          <p14:tracePt t="222807" x="2984500" y="2876550"/>
          <p14:tracePt t="222823" x="3028950" y="2857500"/>
          <p14:tracePt t="222840" x="3067050" y="2844800"/>
          <p14:tracePt t="222857" x="3105150" y="2825750"/>
          <p14:tracePt t="222873" x="3130550" y="2806700"/>
          <p14:tracePt t="222890" x="3136900" y="2800350"/>
          <p14:tracePt t="222907" x="3143250" y="2794000"/>
          <p14:tracePt t="222925" x="3130550" y="2781300"/>
          <p14:tracePt t="222940" x="3098800" y="2755900"/>
          <p14:tracePt t="222957" x="3060700" y="2736850"/>
          <p14:tracePt t="222960" x="3035300" y="2724150"/>
          <p14:tracePt t="222975" x="2984500" y="2692400"/>
          <p14:tracePt t="222992" x="2940050" y="2679700"/>
          <p14:tracePt t="223007" x="2921000" y="2673350"/>
          <p14:tracePt t="223023" x="2870200" y="2654300"/>
          <p14:tracePt t="223040" x="2819400" y="2635250"/>
          <p14:tracePt t="223057" x="2762250" y="2616200"/>
          <p14:tracePt t="223073" x="2692400" y="2584450"/>
          <p14:tracePt t="223090" x="2603500" y="2565400"/>
          <p14:tracePt t="223108" x="2508250" y="2559050"/>
          <p14:tracePt t="223124" x="2432050" y="2552700"/>
          <p14:tracePt t="223140" x="2343150" y="2552700"/>
          <p14:tracePt t="223157" x="2292350" y="2552700"/>
          <p14:tracePt t="223173" x="2241550" y="2552700"/>
          <p14:tracePt t="223190" x="2216150" y="2552700"/>
          <p14:tracePt t="223208" x="2184400" y="2552700"/>
          <p14:tracePt t="223226" x="2095500" y="2552700"/>
          <p14:tracePt t="223241" x="2044700" y="2559050"/>
          <p14:tracePt t="223257" x="2006600" y="2565400"/>
          <p14:tracePt t="223274" x="1987550" y="2571750"/>
          <p14:tracePt t="223291" x="1968500" y="2571750"/>
          <p14:tracePt t="223307" x="1962150" y="2584450"/>
          <p14:tracePt t="223313" x="1955800" y="2590800"/>
          <p14:tracePt t="223324" x="1949450" y="2597150"/>
          <p14:tracePt t="223340" x="1943100" y="2616200"/>
          <p14:tracePt t="223357" x="1924050" y="2647950"/>
          <p14:tracePt t="223374" x="1905000" y="2679700"/>
          <p14:tracePt t="223390" x="1898650" y="2692400"/>
          <p14:tracePt t="223408" x="1898650" y="2717800"/>
          <p14:tracePt t="223424" x="1917700" y="2736850"/>
          <p14:tracePt t="223440" x="2019300" y="2787650"/>
          <p14:tracePt t="223457" x="2159000" y="2838450"/>
          <p14:tracePt t="223474" x="2286000" y="2870200"/>
          <p14:tracePt t="223491" x="2476500" y="2889250"/>
          <p14:tracePt t="223508" x="2590800" y="2895600"/>
          <p14:tracePt t="223524" x="2679700" y="2889250"/>
          <p14:tracePt t="223540" x="2730500" y="2882900"/>
          <p14:tracePt t="223559" x="2781300" y="2870200"/>
          <p14:tracePt t="223576" x="2819400" y="2863850"/>
          <p14:tracePt t="223591" x="2863850" y="2857500"/>
          <p14:tracePt t="223608" x="2889250" y="2851150"/>
          <p14:tracePt t="223624" x="2908300" y="2844800"/>
          <p14:tracePt t="223641" x="2908300" y="2838450"/>
          <p14:tracePt t="223674" x="2914650" y="2832100"/>
          <p14:tracePt t="223830" x="2921000" y="2832100"/>
          <p14:tracePt t="223841" x="2927350" y="2838450"/>
          <p14:tracePt t="223858" x="2971800" y="2838450"/>
          <p14:tracePt t="223874" x="3067050" y="2838450"/>
          <p14:tracePt t="223891" x="3238500" y="2844800"/>
          <p14:tracePt t="223907" x="3479800" y="2863850"/>
          <p14:tracePt t="223924" x="3740150" y="2882900"/>
          <p14:tracePt t="223941" x="3962400" y="2895600"/>
          <p14:tracePt t="223957" x="4260850" y="2908300"/>
          <p14:tracePt t="223974" x="4464050" y="2908300"/>
          <p14:tracePt t="223991" x="4622800" y="2895600"/>
          <p14:tracePt t="224008" x="4648200" y="2882900"/>
          <p14:tracePt t="224024" x="4654550" y="2870200"/>
          <p14:tracePt t="224041" x="4654550" y="2857500"/>
          <p14:tracePt t="224059" x="4660900" y="2851150"/>
          <p14:tracePt t="224091" x="4660900" y="2844800"/>
          <p14:tracePt t="224210" x="4660900" y="2838450"/>
          <p14:tracePt t="224217" x="4660900" y="2832100"/>
          <p14:tracePt t="224233" x="4654550" y="2800350"/>
          <p14:tracePt t="224241" x="4654550" y="2794000"/>
          <p14:tracePt t="224258" x="4641850" y="2768600"/>
          <p14:tracePt t="224274" x="4641850" y="2749550"/>
          <p14:tracePt t="224291" x="4641850" y="2736850"/>
          <p14:tracePt t="224298" x="4641850" y="2730500"/>
          <p14:tracePt t="224307" x="4641850" y="2724150"/>
          <p14:tracePt t="224325" x="4641850" y="2711450"/>
          <p14:tracePt t="224342" x="4641850" y="2692400"/>
          <p14:tracePt t="224358" x="4641850" y="2679700"/>
          <p14:tracePt t="224377" x="4635500" y="2660650"/>
          <p14:tracePt t="224391" x="4635500" y="2647950"/>
          <p14:tracePt t="224394" x="4635500" y="2641600"/>
          <p14:tracePt t="224410" x="4635500" y="2628900"/>
          <p14:tracePt t="224425" x="4635500" y="2616200"/>
          <p14:tracePt t="224442" x="4635500" y="2603500"/>
          <p14:tracePt t="224458" x="4635500" y="2597150"/>
          <p14:tracePt t="224517" x="4635500" y="2590800"/>
          <p14:tracePt t="224532" x="4635500" y="2584450"/>
          <p14:tracePt t="224541" x="4635500" y="2578100"/>
          <p14:tracePt t="224559" x="4641850" y="2559050"/>
          <p14:tracePt t="224575" x="4648200" y="2527300"/>
          <p14:tracePt t="224592" x="4648200" y="2508250"/>
          <p14:tracePt t="224608" x="4648200" y="2495550"/>
          <p14:tracePt t="224624" x="4648200" y="2489200"/>
          <p14:tracePt t="224658" x="4648200" y="2482850"/>
          <p14:tracePt t="224675" x="4648200" y="2476500"/>
          <p14:tracePt t="224903" x="4648200" y="2489200"/>
          <p14:tracePt t="224909" x="4648200" y="2508250"/>
          <p14:tracePt t="224925" x="4641850" y="2533650"/>
          <p14:tracePt t="224942" x="4635500" y="2565400"/>
          <p14:tracePt t="224946" x="4635500" y="2578100"/>
          <p14:tracePt t="224978" x="4629150" y="2628900"/>
          <p14:tracePt t="224992" x="4629150" y="2641600"/>
          <p14:tracePt t="225009" x="4629150" y="2654300"/>
          <p14:tracePt t="225025" x="4629150" y="2660650"/>
          <p14:tracePt t="225042" x="4629150" y="2667000"/>
          <p14:tracePt t="225092" x="4629150" y="2673350"/>
          <p14:tracePt t="225109" x="4629150" y="2686050"/>
          <p14:tracePt t="225125" x="4629150" y="2705100"/>
          <p14:tracePt t="225142" x="4629150" y="2724150"/>
          <p14:tracePt t="225159" x="4629150" y="2736850"/>
          <p14:tracePt t="225177" x="4629150" y="2743200"/>
          <p14:tracePt t="225209" x="4635500" y="2743200"/>
          <p14:tracePt t="225226" x="4648200" y="2743200"/>
          <p14:tracePt t="225243" x="4686300" y="2749550"/>
          <p14:tracePt t="225261" x="4699000" y="2762250"/>
          <p14:tracePt t="225275" x="4711700" y="2762250"/>
          <p14:tracePt t="225292" x="4724400" y="2768600"/>
          <p14:tracePt t="225309" x="4730750" y="2781300"/>
          <p14:tracePt t="225326" x="4737100" y="2787650"/>
          <p14:tracePt t="225342" x="4743450" y="2787650"/>
          <p14:tracePt t="225477" x="4749800" y="2787650"/>
          <p14:tracePt t="225497" x="4787900" y="2794000"/>
          <p14:tracePt t="225509" x="4800600" y="2794000"/>
          <p14:tracePt t="225526" x="4832350" y="2794000"/>
          <p14:tracePt t="225543" x="4870450" y="2787650"/>
          <p14:tracePt t="225561" x="5073650" y="2794000"/>
          <p14:tracePt t="225575" x="5200650" y="2819400"/>
          <p14:tracePt t="225578" x="5295900" y="2838450"/>
          <p14:tracePt t="225592" x="5429250" y="2863850"/>
          <p14:tracePt t="225609" x="5702300" y="2933700"/>
          <p14:tracePt t="225626" x="6038850" y="3016250"/>
          <p14:tracePt t="225643" x="6165850" y="3041650"/>
          <p14:tracePt t="225659" x="6261100" y="3048000"/>
          <p14:tracePt t="225676" x="6299200" y="3048000"/>
          <p14:tracePt t="225692" x="6356350" y="3048000"/>
          <p14:tracePt t="225709" x="6438900" y="3048000"/>
          <p14:tracePt t="225726" x="6572250" y="3048000"/>
          <p14:tracePt t="225743" x="6769100" y="3048000"/>
          <p14:tracePt t="225761" x="6940550" y="3035300"/>
          <p14:tracePt t="225776" x="7073900" y="2997200"/>
          <p14:tracePt t="225793" x="7150100" y="2946400"/>
          <p14:tracePt t="225809" x="7181850" y="2908300"/>
          <p14:tracePt t="225826" x="7200900" y="2870200"/>
          <p14:tracePt t="225976" x="7200900" y="2857500"/>
          <p14:tracePt t="225993" x="7194550" y="2851150"/>
          <p14:tracePt t="226011" x="7181850" y="2844800"/>
          <p14:tracePt t="226026" x="7169150" y="2838450"/>
          <p14:tracePt t="226043" x="7156450" y="2838450"/>
          <p14:tracePt t="226061" x="7105650" y="2819400"/>
          <p14:tracePt t="226076" x="7080250" y="2806700"/>
          <p14:tracePt t="253731" x="7080250" y="2800350"/>
          <p14:tracePt t="253739" x="7073900" y="2781300"/>
          <p14:tracePt t="253751" x="7061200" y="2736850"/>
          <p14:tracePt t="253766" x="7061200" y="2730500"/>
          <p14:tracePt t="254038" x="7073900" y="2730500"/>
          <p14:tracePt t="254050" x="7099300" y="2730500"/>
          <p14:tracePt t="254066" x="7181850" y="2730500"/>
          <p14:tracePt t="254084" x="7219950" y="2730500"/>
          <p14:tracePt t="254099" x="7245350" y="2730500"/>
          <p14:tracePt t="254116" x="7264400" y="2730500"/>
          <p14:tracePt t="254133" x="7277100" y="2730500"/>
          <p14:tracePt t="254151" x="7302500" y="2730500"/>
          <p14:tracePt t="254153" x="7308850" y="2730500"/>
          <p14:tracePt t="254166" x="7321550" y="2730500"/>
          <p14:tracePt t="254183" x="7340600" y="2730500"/>
          <p14:tracePt t="254199" x="7359650" y="2730500"/>
          <p14:tracePt t="254219" x="7404100" y="2730500"/>
          <p14:tracePt t="254235" x="7473950" y="2724150"/>
          <p14:tracePt t="254250" x="7505700" y="2717800"/>
          <p14:tracePt t="254268" x="7632700" y="2717800"/>
          <p14:tracePt t="254283" x="7658100" y="2717800"/>
          <p14:tracePt t="254299" x="7835900" y="2724150"/>
          <p14:tracePt t="254317" x="7950200" y="2743200"/>
          <p14:tracePt t="254333" x="8159750" y="2774950"/>
          <p14:tracePt t="254350" x="8331200" y="2806700"/>
          <p14:tracePt t="254367" x="8483600" y="2825750"/>
          <p14:tracePt t="254384" x="8585200" y="2832100"/>
          <p14:tracePt t="254400" x="8629650" y="2832100"/>
          <p14:tracePt t="254451" x="8629650" y="2819400"/>
          <p14:tracePt t="254466" x="8629650" y="2806700"/>
          <p14:tracePt t="254483" x="8616950" y="2774950"/>
          <p14:tracePt t="254487" x="8610600" y="2755900"/>
          <p14:tracePt t="254502" x="8591550" y="2711450"/>
          <p14:tracePt t="254517" x="8578850" y="2673350"/>
          <p14:tracePt t="254533" x="8528050" y="2540000"/>
          <p14:tracePt t="254550" x="8489950" y="2457450"/>
          <p14:tracePt t="254567" x="8432800" y="2355850"/>
          <p14:tracePt t="254583" x="8382000" y="2279650"/>
          <p14:tracePt t="254600" x="8343900" y="2228850"/>
          <p14:tracePt t="254618" x="8318500" y="2197100"/>
          <p14:tracePt t="254634" x="8305800" y="2184400"/>
          <p14:tracePt t="254652" x="8293100" y="2171700"/>
          <p14:tracePt t="254683" x="8286750" y="2165350"/>
          <p14:tracePt t="254701" x="8274050" y="2152650"/>
          <p14:tracePt t="254719" x="8255000" y="2139950"/>
          <p14:tracePt t="254733" x="8235950" y="2133600"/>
          <p14:tracePt t="254751" x="8210550" y="2120900"/>
          <p14:tracePt t="254769" x="8197850" y="2120900"/>
          <p14:tracePt t="254783" x="8178800" y="2120900"/>
          <p14:tracePt t="254800" x="8166100" y="2114550"/>
          <p14:tracePt t="254817" x="8159750" y="2114550"/>
          <p14:tracePt t="254833" x="8153400" y="2114550"/>
          <p14:tracePt t="254873" x="8153400" y="2108200"/>
          <p14:tracePt t="255265" x="8147050" y="2108200"/>
          <p14:tracePt t="255272" x="8147050" y="2114550"/>
          <p14:tracePt t="255284" x="8140700" y="2114550"/>
          <p14:tracePt t="255300" x="8134350" y="2114550"/>
          <p14:tracePt t="255317" x="8128000" y="2120900"/>
          <p14:tracePt t="255334" x="8121650" y="2127250"/>
          <p14:tracePt t="255367" x="8115300" y="2139950"/>
          <p14:tracePt t="255385" x="8108950" y="2152650"/>
          <p14:tracePt t="255401" x="8096250" y="2171700"/>
          <p14:tracePt t="255417" x="8089900" y="2203450"/>
          <p14:tracePt t="255434" x="8077200" y="2235200"/>
          <p14:tracePt t="255451" x="8051800" y="2273300"/>
          <p14:tracePt t="255468" x="8032750" y="2298700"/>
          <p14:tracePt t="255473" x="8020050" y="2311400"/>
          <p14:tracePt t="255484" x="8013700" y="2317750"/>
          <p14:tracePt t="255500" x="8001000" y="2330450"/>
          <p14:tracePt t="255519" x="7994650" y="2330450"/>
          <p14:tracePt t="265559" x="7988300" y="2330450"/>
          <p14:tracePt t="265566" x="7969250" y="2317750"/>
          <p14:tracePt t="265583" x="7785100" y="2247900"/>
          <p14:tracePt t="265592" x="7613650" y="2222500"/>
          <p14:tracePt t="265609" x="7200900" y="2165350"/>
          <p14:tracePt t="265626" x="6731000" y="2076450"/>
          <p14:tracePt t="265643" x="6330950" y="2000250"/>
          <p14:tracePt t="265661" x="5994400" y="1936750"/>
          <p14:tracePt t="265677" x="5822950" y="1917700"/>
          <p14:tracePt t="265694" x="5778500" y="1917700"/>
          <p14:tracePt t="265712" x="5772150" y="1917700"/>
          <p14:tracePt t="265726" x="5740400" y="1924050"/>
          <p14:tracePt t="265742" x="5670550" y="1936750"/>
          <p14:tracePt t="265760" x="5600700" y="1949450"/>
          <p14:tracePt t="265776" x="5518150" y="1962150"/>
          <p14:tracePt t="265793" x="5448300" y="1987550"/>
          <p14:tracePt t="265811" x="5372100" y="2032000"/>
          <p14:tracePt t="265828" x="5213350" y="2133600"/>
          <p14:tracePt t="265843" x="4997450" y="2260600"/>
          <p14:tracePt t="265859" x="4648200" y="2419350"/>
          <p14:tracePt t="265876" x="4248150" y="2578100"/>
          <p14:tracePt t="265881" x="3994150" y="2667000"/>
          <p14:tracePt t="265893" x="3727450" y="2762250"/>
          <p14:tracePt t="265909" x="3200400" y="2921000"/>
          <p14:tracePt t="265928" x="2368550" y="3162300"/>
          <p14:tracePt t="265943" x="2139950" y="3232150"/>
          <p14:tracePt t="265947" x="1847850" y="3321050"/>
          <p14:tracePt t="265962" x="1377950" y="3467100"/>
          <p14:tracePt t="265976" x="1009650" y="3606800"/>
          <p14:tracePt t="265993" x="742950" y="3740150"/>
          <p14:tracePt t="266010" x="488950" y="3867150"/>
          <p14:tracePt t="266026" x="260350" y="3962400"/>
          <p14:tracePt t="266043" x="57150" y="4019550"/>
          <p14:tracePt t="266307" x="38100" y="3943350"/>
          <p14:tracePt t="266326" x="50800" y="3924300"/>
          <p14:tracePt t="266343" x="50800" y="3911600"/>
          <p14:tracePt t="266361" x="50800" y="3898900"/>
          <p14:tracePt t="266376" x="50800" y="3873500"/>
          <p14:tracePt t="266393" x="50800" y="3854450"/>
          <p14:tracePt t="266412" x="44450" y="3810000"/>
          <p14:tracePt t="266427" x="44450" y="3778250"/>
          <p14:tracePt t="266443" x="44450" y="3752850"/>
          <p14:tracePt t="266460" x="44450" y="3733800"/>
          <p14:tracePt t="266477" x="50800" y="3721100"/>
          <p14:tracePt t="266493" x="50800" y="3714750"/>
          <p14:tracePt t="266643" x="57150" y="3714750"/>
          <p14:tracePt t="266650" x="63500" y="3714750"/>
          <p14:tracePt t="266660" x="76200" y="3714750"/>
          <p14:tracePt t="266677" x="107950" y="3714750"/>
          <p14:tracePt t="266694" x="152400" y="3727450"/>
          <p14:tracePt t="266710" x="222250" y="3746500"/>
          <p14:tracePt t="266729" x="311150" y="3771900"/>
          <p14:tracePt t="266744" x="330200" y="3778250"/>
          <p14:tracePt t="266760" x="374650" y="3784600"/>
          <p14:tracePt t="266777" x="400050" y="3784600"/>
          <p14:tracePt t="266794" x="419100" y="3771900"/>
          <p14:tracePt t="266795" x="431800" y="3765550"/>
          <p14:tracePt t="266810" x="463550" y="3740150"/>
          <p14:tracePt t="266827" x="476250" y="3702050"/>
          <p14:tracePt t="266843" x="488950" y="3670300"/>
          <p14:tracePt t="266861" x="495300" y="3644900"/>
          <p14:tracePt t="266877" x="501650" y="3613150"/>
          <p14:tracePt t="266893" x="501650" y="3575050"/>
          <p14:tracePt t="266910" x="488950" y="3549650"/>
          <p14:tracePt t="266927" x="476250" y="3530600"/>
          <p14:tracePt t="266944" x="469900" y="3517900"/>
          <p14:tracePt t="266960" x="457200" y="3511550"/>
          <p14:tracePt t="266981" x="438150" y="3505200"/>
          <p14:tracePt t="266994" x="431800" y="3498850"/>
          <p14:tracePt t="267010" x="425450" y="3492500"/>
          <p14:tracePt t="267061" x="444500" y="3492500"/>
          <p14:tracePt t="267077" x="508000" y="3498850"/>
          <p14:tracePt t="267094" x="603250" y="3511550"/>
          <p14:tracePt t="267097" x="647700" y="3517900"/>
          <p14:tracePt t="267111" x="730250" y="3517900"/>
          <p14:tracePt t="267127" x="920750" y="3511550"/>
          <p14:tracePt t="267144" x="1003300" y="3486150"/>
          <p14:tracePt t="267161" x="1035050" y="3467100"/>
          <p14:tracePt t="267177" x="1047750" y="3454400"/>
          <p14:tracePt t="267194" x="1060450" y="3435350"/>
          <p14:tracePt t="267211" x="1073150" y="3422650"/>
          <p14:tracePt t="267227" x="1079500" y="3403600"/>
          <p14:tracePt t="267244" x="1085850" y="3384550"/>
          <p14:tracePt t="267260" x="1092200" y="3359150"/>
          <p14:tracePt t="267277" x="1092200" y="3327400"/>
          <p14:tracePt t="267294" x="1079500" y="3302000"/>
          <p14:tracePt t="267311" x="1066800" y="3276600"/>
          <p14:tracePt t="267328" x="1047750" y="3257550"/>
          <p14:tracePt t="267345" x="1028700" y="3232150"/>
          <p14:tracePt t="267361" x="1003300" y="3225800"/>
          <p14:tracePt t="267369" x="996950" y="3219450"/>
          <p14:tracePt t="267376" x="971550" y="3213100"/>
          <p14:tracePt t="267394" x="927100" y="3213100"/>
          <p14:tracePt t="267410" x="857250" y="3213100"/>
          <p14:tracePt t="267427" x="768350" y="3213100"/>
          <p14:tracePt t="267444" x="717550" y="3213100"/>
          <p14:tracePt t="267461" x="660400" y="3213100"/>
          <p14:tracePt t="267477" x="628650" y="3213100"/>
          <p14:tracePt t="267495" x="615950" y="3213100"/>
          <p14:tracePt t="267510" x="609600" y="3213100"/>
          <p14:tracePt t="267528" x="609600" y="3219450"/>
          <p14:tracePt t="267544" x="590550" y="3238500"/>
          <p14:tracePt t="267561" x="565150" y="3276600"/>
          <p14:tracePt t="267579" x="527050" y="3346450"/>
          <p14:tracePt t="267595" x="520700" y="3365500"/>
          <p14:tracePt t="267611" x="514350" y="3435350"/>
          <p14:tracePt t="267627" x="527050" y="3467100"/>
          <p14:tracePt t="267644" x="552450" y="3492500"/>
          <p14:tracePt t="267661" x="571500" y="3505200"/>
          <p14:tracePt t="267678" x="603250" y="3511550"/>
          <p14:tracePt t="267694" x="654050" y="3511550"/>
          <p14:tracePt t="267710" x="711200" y="3511550"/>
          <p14:tracePt t="267728" x="812800" y="3511550"/>
          <p14:tracePt t="267744" x="901700" y="3511550"/>
          <p14:tracePt t="267761" x="1022350" y="3505200"/>
          <p14:tracePt t="267778" x="1098550" y="3505200"/>
          <p14:tracePt t="267794" x="1155700" y="3505200"/>
          <p14:tracePt t="267811" x="1193800" y="3505200"/>
          <p14:tracePt t="267828" x="1206500" y="3498850"/>
          <p14:tracePt t="267844" x="1225550" y="3486150"/>
          <p14:tracePt t="267861" x="1231900" y="3479800"/>
          <p14:tracePt t="268012" x="1231900" y="3473450"/>
          <p14:tracePt t="268019" x="1231900" y="3467100"/>
          <p14:tracePt t="268028" x="1231900" y="3454400"/>
          <p14:tracePt t="268044" x="1231900" y="3435350"/>
          <p14:tracePt t="268061" x="1225550" y="3409950"/>
          <p14:tracePt t="268078" x="1219200" y="3384550"/>
          <p14:tracePt t="268095" x="1212850" y="3365500"/>
          <p14:tracePt t="268111" x="1206500" y="3352800"/>
          <p14:tracePt t="268128" x="1193800" y="3333750"/>
          <p14:tracePt t="268145" x="1168400" y="3314700"/>
          <p14:tracePt t="268161" x="1149350" y="3295650"/>
          <p14:tracePt t="268165" x="1123950" y="3276600"/>
          <p14:tracePt t="268181" x="1098550" y="3263900"/>
          <p14:tracePt t="268187" x="1085850" y="3251200"/>
          <p14:tracePt t="268211" x="1054100" y="3232150"/>
          <p14:tracePt t="268228" x="1022350" y="3225800"/>
          <p14:tracePt t="268245" x="958850" y="3213100"/>
          <p14:tracePt t="268261" x="908050" y="3206750"/>
          <p14:tracePt t="268279" x="838200" y="3206750"/>
          <p14:tracePt t="268295" x="793750" y="3206750"/>
          <p14:tracePt t="268311" x="762000" y="3206750"/>
          <p14:tracePt t="268328" x="723900" y="3213100"/>
          <p14:tracePt t="268345" x="704850" y="3219450"/>
          <p14:tracePt t="268361" x="692150" y="3232150"/>
          <p14:tracePt t="268378" x="679450" y="3238500"/>
          <p14:tracePt t="268395" x="666750" y="3257550"/>
          <p14:tracePt t="268411" x="660400" y="3289300"/>
          <p14:tracePt t="268430" x="654050" y="3333750"/>
          <p14:tracePt t="268444" x="654050" y="3340100"/>
          <p14:tracePt t="268463" x="673100" y="3365500"/>
          <p14:tracePt t="268478" x="749300" y="3390900"/>
          <p14:tracePt t="268495" x="876300" y="3416300"/>
          <p14:tracePt t="268512" x="1022350" y="3429000"/>
          <p14:tracePt t="268528" x="1130300" y="3429000"/>
          <p14:tracePt t="268545" x="1231900" y="3409950"/>
          <p14:tracePt t="268562" x="1308100" y="3384550"/>
          <p14:tracePt t="268580" x="1384300" y="3359150"/>
          <p14:tracePt t="268595" x="1460500" y="3340100"/>
          <p14:tracePt t="268611" x="1524000" y="3340100"/>
          <p14:tracePt t="268628" x="1587500" y="3333750"/>
          <p14:tracePt t="268645" x="1619250" y="3333750"/>
          <p14:tracePt t="268662" x="1651000" y="3333750"/>
          <p14:tracePt t="268678" x="1670050" y="3333750"/>
          <p14:tracePt t="268696" x="1689100" y="3333750"/>
          <p14:tracePt t="268712" x="1695450" y="3333750"/>
          <p14:tracePt t="268728" x="1701800" y="3333750"/>
          <p14:tracePt t="268745" x="1701800" y="3327400"/>
          <p14:tracePt t="268762" x="1714500" y="3327400"/>
          <p14:tracePt t="268778" x="1720850" y="3314700"/>
          <p14:tracePt t="268796" x="1739900" y="3295650"/>
          <p14:tracePt t="268812" x="1739900" y="3282950"/>
          <p14:tracePt t="268828" x="1739900" y="3276600"/>
          <p14:tracePt t="268845" x="1739900" y="3263900"/>
          <p14:tracePt t="268862" x="1739900" y="3257550"/>
          <p14:tracePt t="268879" x="1733550" y="3251200"/>
          <p14:tracePt t="268883" x="1727200" y="3251200"/>
          <p14:tracePt t="268898" x="1701800" y="3238500"/>
          <p14:tracePt t="268912" x="1695450" y="3238500"/>
          <p14:tracePt t="268929" x="1657350" y="3225800"/>
          <p14:tracePt t="268945" x="1619250" y="3225800"/>
          <p14:tracePt t="268962" x="1562100" y="3219450"/>
          <p14:tracePt t="268978" x="1517650" y="3219450"/>
          <p14:tracePt t="268996" x="1460500" y="3213100"/>
          <p14:tracePt t="269012" x="1428750" y="3206750"/>
          <p14:tracePt t="269030" x="1397000" y="3200400"/>
          <p14:tracePt t="269045" x="1390650" y="3200400"/>
          <p14:tracePt t="269096" x="1371600" y="3200400"/>
          <p14:tracePt t="269112" x="1333500" y="3206750"/>
          <p14:tracePt t="269131" x="1231900" y="3238500"/>
          <p14:tracePt t="269146" x="1187450" y="3257550"/>
          <p14:tracePt t="269162" x="1117600" y="3302000"/>
          <p14:tracePt t="269178" x="1092200" y="3321050"/>
          <p14:tracePt t="269195" x="1073150" y="3340100"/>
          <p14:tracePt t="269212" x="1066800" y="3359150"/>
          <p14:tracePt t="269229" x="1066800" y="3390900"/>
          <p14:tracePt t="269245" x="1066800" y="3409950"/>
          <p14:tracePt t="269262" x="1079500" y="3441700"/>
          <p14:tracePt t="269279" x="1085850" y="3467100"/>
          <p14:tracePt t="269296" x="1092200" y="3486150"/>
          <p14:tracePt t="269312" x="1098550" y="3498850"/>
          <p14:tracePt t="269329" x="1111250" y="3517900"/>
          <p14:tracePt t="269346" x="1136650" y="3536950"/>
          <p14:tracePt t="269363" x="1174750" y="3568700"/>
          <p14:tracePt t="269382" x="1270000" y="3625850"/>
          <p14:tracePt t="269396" x="1289050" y="3632200"/>
          <p14:tracePt t="269413" x="1403350" y="3651250"/>
          <p14:tracePt t="269431" x="1485900" y="3657600"/>
          <p14:tracePt t="269447" x="1562100" y="3651250"/>
          <p14:tracePt t="269462" x="1625600" y="3632200"/>
          <p14:tracePt t="269479" x="1682750" y="3606800"/>
          <p14:tracePt t="269498" x="1727200" y="3587750"/>
          <p14:tracePt t="269512" x="1752600" y="3575050"/>
          <p14:tracePt t="269529" x="1758950" y="3575050"/>
          <p14:tracePt t="269546" x="1758950" y="3568700"/>
          <p14:tracePt t="269617" x="1752600" y="3575050"/>
          <p14:tracePt t="269625" x="1739900" y="3587750"/>
          <p14:tracePt t="269640" x="1657350" y="3670300"/>
          <p14:tracePt t="269650" x="1587500" y="3733800"/>
          <p14:tracePt t="269663" x="1447800" y="3867150"/>
          <p14:tracePt t="269679" x="1282700" y="3994150"/>
          <p14:tracePt t="269696" x="1149350" y="4076700"/>
          <p14:tracePt t="269713" x="1066800" y="4121150"/>
          <p14:tracePt t="269729" x="1022350" y="4140200"/>
          <p14:tracePt t="269735" x="1009650" y="4140200"/>
          <p14:tracePt t="269745" x="1003300" y="4140200"/>
          <p14:tracePt t="269763" x="984250" y="4140200"/>
          <p14:tracePt t="269780" x="933450" y="4140200"/>
          <p14:tracePt t="269796" x="831850" y="4146550"/>
          <p14:tracePt t="269812" x="711200" y="4159250"/>
          <p14:tracePt t="269830" x="641350" y="4159250"/>
          <p14:tracePt t="269832" x="622300" y="4159250"/>
          <p14:tracePt t="269847" x="590550" y="4159250"/>
          <p14:tracePt t="269863" x="584200" y="4159250"/>
          <p14:tracePt t="269881" x="584200" y="4152900"/>
          <p14:tracePt t="269897" x="584200" y="4114800"/>
          <p14:tracePt t="269913" x="584200" y="4044950"/>
          <p14:tracePt t="269929" x="577850" y="4032250"/>
          <p14:tracePt t="269946" x="539750" y="3956050"/>
          <p14:tracePt t="269979" x="463550" y="3898900"/>
          <p14:tracePt t="269996" x="457200" y="3898900"/>
          <p14:tracePt t="270013" x="450850" y="3892550"/>
          <p14:tracePt t="270032" x="444500" y="3892550"/>
          <p14:tracePt t="270048" x="438150" y="3886200"/>
          <p14:tracePt t="270063" x="425450" y="3886200"/>
          <p14:tracePt t="270080" x="406400" y="3879850"/>
          <p14:tracePt t="270082" x="393700" y="3873500"/>
          <p14:tracePt t="270096" x="387350" y="3867150"/>
          <p14:tracePt t="270113" x="374650" y="3867150"/>
          <p14:tracePt t="270205" x="374650" y="3879850"/>
          <p14:tracePt t="270212" x="374650" y="3892550"/>
          <p14:tracePt t="270218" x="374650" y="3924300"/>
          <p14:tracePt t="270236" x="368300" y="3975100"/>
          <p14:tracePt t="270246" x="368300" y="3994150"/>
          <p14:tracePt t="270263" x="368300" y="4025900"/>
          <p14:tracePt t="270280" x="368300" y="4051300"/>
          <p14:tracePt t="270394" x="368300" y="4057650"/>
          <p14:tracePt t="270401" x="368300" y="4064000"/>
          <p14:tracePt t="270413" x="374650" y="4064000"/>
          <p14:tracePt t="270430" x="381000" y="4076700"/>
          <p14:tracePt t="270503" x="406400" y="4095750"/>
          <p14:tracePt t="270515" x="444500" y="4121150"/>
          <p14:tracePt t="270530" x="552450" y="4203700"/>
          <p14:tracePt t="270547" x="622300" y="4260850"/>
          <p14:tracePt t="270564" x="673100" y="4311650"/>
          <p14:tracePt t="270580" x="717550" y="4349750"/>
          <p14:tracePt t="270597" x="749300" y="4362450"/>
          <p14:tracePt t="270613" x="768350" y="4362450"/>
          <p14:tracePt t="270630" x="800100" y="4356100"/>
          <p14:tracePt t="270648" x="819150" y="4349750"/>
          <p14:tracePt t="270681" x="825500" y="4349750"/>
          <p14:tracePt t="270817" x="825500" y="4343400"/>
          <p14:tracePt t="270823" x="825500" y="4337050"/>
          <p14:tracePt t="270832" x="831850" y="4330700"/>
          <p14:tracePt t="270847" x="831850" y="4318000"/>
          <p14:tracePt t="270863" x="838200" y="4305300"/>
          <p14:tracePt t="270880" x="838200" y="4292600"/>
          <p14:tracePt t="270897" x="838200" y="4279900"/>
          <p14:tracePt t="270914" x="844550" y="4267200"/>
          <p14:tracePt t="270931" x="844550" y="4241800"/>
          <p14:tracePt t="270947" x="844550" y="4210050"/>
          <p14:tracePt t="270968" x="844550" y="4178300"/>
          <p14:tracePt t="271096" x="857250" y="4171950"/>
          <p14:tracePt t="271114" x="895350" y="4152900"/>
          <p14:tracePt t="271131" x="927100" y="4146550"/>
          <p14:tracePt t="271133" x="946150" y="4146550"/>
          <p14:tracePt t="271149" x="958850" y="4140200"/>
          <p14:tracePt t="271216" x="965200" y="4140200"/>
          <p14:tracePt t="271224" x="977900" y="4133850"/>
          <p14:tracePt t="271238" x="1009650" y="4133850"/>
          <p14:tracePt t="271248" x="1028700" y="4133850"/>
          <p14:tracePt t="271264" x="1073150" y="4133850"/>
          <p14:tracePt t="271281" x="1111250" y="4133850"/>
          <p14:tracePt t="271297" x="1155700" y="4133850"/>
          <p14:tracePt t="271315" x="1206500" y="4127500"/>
          <p14:tracePt t="271320" x="1250950" y="4127500"/>
          <p14:tracePt t="271331" x="1289050" y="4121150"/>
          <p14:tracePt t="271347" x="1390650" y="4114800"/>
          <p14:tracePt t="271365" x="1504950" y="4095750"/>
          <p14:tracePt t="271381" x="1600200" y="4070350"/>
          <p14:tracePt t="271398" x="1625600" y="4044950"/>
          <p14:tracePt t="271414" x="1631950" y="4019550"/>
          <p14:tracePt t="271416" x="1631950" y="4013200"/>
          <p14:tracePt t="271430" x="1631950" y="4000500"/>
          <p14:tracePt t="271431" x="1631950" y="3987800"/>
          <p14:tracePt t="271447" x="1625600" y="3975100"/>
          <p14:tracePt t="271449" x="1619250" y="3962400"/>
          <p14:tracePt t="271464" x="1600200" y="3917950"/>
          <p14:tracePt t="271481" x="1568450" y="3873500"/>
          <p14:tracePt t="271498" x="1536700" y="3835400"/>
          <p14:tracePt t="271514" x="1454150" y="3765550"/>
          <p14:tracePt t="271531" x="1346200" y="3708400"/>
          <p14:tracePt t="271548" x="1206500" y="3663950"/>
          <p14:tracePt t="271564" x="1066800" y="3619500"/>
          <p14:tracePt t="271581" x="977900" y="3600450"/>
          <p14:tracePt t="271598" x="952500" y="3600450"/>
          <p14:tracePt t="271614" x="946150" y="3625850"/>
          <p14:tracePt t="271630" x="946150" y="3663950"/>
          <p14:tracePt t="271649" x="977900" y="3740150"/>
          <p14:tracePt t="271665" x="1009650" y="3771900"/>
          <p14:tracePt t="271681" x="1054100" y="3803650"/>
          <p14:tracePt t="271698" x="1117600" y="3829050"/>
          <p14:tracePt t="271714" x="1212850" y="3848100"/>
          <p14:tracePt t="271721" x="1244600" y="3848100"/>
          <p14:tracePt t="271731" x="1301750" y="3860800"/>
          <p14:tracePt t="271747" x="1479550" y="3879850"/>
          <p14:tracePt t="271765" x="1714500" y="3911600"/>
          <p14:tracePt t="271781" x="1911350" y="3937000"/>
          <p14:tracePt t="271798" x="2159000" y="3962400"/>
          <p14:tracePt t="271814" x="2393950" y="3975100"/>
          <p14:tracePt t="271831" x="2635250" y="3975100"/>
          <p14:tracePt t="271848" x="2832100" y="3975100"/>
          <p14:tracePt t="271865" x="3009900" y="3968750"/>
          <p14:tracePt t="271881" x="3105150" y="3962400"/>
          <p14:tracePt t="271898" x="3111500" y="3962400"/>
          <p14:tracePt t="271976" x="3098800" y="3962400"/>
          <p14:tracePt t="271998" x="3054350" y="3962400"/>
          <p14:tracePt t="272015" x="2997200" y="3962400"/>
          <p14:tracePt t="272032" x="2946400" y="3956050"/>
          <p14:tracePt t="272048" x="2882900" y="3943350"/>
          <p14:tracePt t="272065" x="2819400" y="3930650"/>
          <p14:tracePt t="272081" x="2755900" y="3911600"/>
          <p14:tracePt t="272098" x="2692400" y="3886200"/>
          <p14:tracePt t="272115" x="2597150" y="3835400"/>
          <p14:tracePt t="272131" x="2514600" y="3790950"/>
          <p14:tracePt t="272148" x="2400300" y="3727450"/>
          <p14:tracePt t="272165" x="2336800" y="3695700"/>
          <p14:tracePt t="272181" x="2317750" y="3683000"/>
          <p14:tracePt t="272214" x="2311400" y="3676650"/>
          <p14:tracePt t="272232" x="2292350" y="3670300"/>
          <p14:tracePt t="272249" x="2184400" y="3670300"/>
          <p14:tracePt t="272265" x="2051050" y="3683000"/>
          <p14:tracePt t="272283" x="1930400" y="3714750"/>
          <p14:tracePt t="272298" x="1873250" y="3746500"/>
          <p14:tracePt t="272314" x="1841500" y="3778250"/>
          <p14:tracePt t="272331" x="1822450" y="3810000"/>
          <p14:tracePt t="272348" x="1816100" y="3829050"/>
          <p14:tracePt t="272365" x="1816100" y="3854450"/>
          <p14:tracePt t="272382" x="1822450" y="3867150"/>
          <p14:tracePt t="272399" x="1828800" y="3873500"/>
          <p14:tracePt t="272415" x="1835150" y="3886200"/>
          <p14:tracePt t="272432" x="1866900" y="3905250"/>
          <p14:tracePt t="272448" x="1911350" y="3924300"/>
          <p14:tracePt t="272465" x="1974850" y="3937000"/>
          <p14:tracePt t="272482" x="2051050" y="3943350"/>
          <p14:tracePt t="272498" x="2139950" y="3949700"/>
          <p14:tracePt t="272517" x="2190750" y="3949700"/>
          <p14:tracePt t="272523" x="2222500" y="3943350"/>
          <p14:tracePt t="272531" x="2235200" y="3943350"/>
          <p14:tracePt t="272548" x="2292350" y="3911600"/>
          <p14:tracePt t="272565" x="2413000" y="3790950"/>
          <p14:tracePt t="272581" x="2527300" y="3606800"/>
          <p14:tracePt t="272599" x="2552700" y="3429000"/>
          <p14:tracePt t="272615" x="2520950" y="3282950"/>
          <p14:tracePt t="272632" x="2444750" y="3124200"/>
          <p14:tracePt t="272648" x="2393950" y="3035300"/>
          <p14:tracePt t="272665" x="2368550" y="3009900"/>
          <p14:tracePt t="272682" x="2349500" y="2997200"/>
          <p14:tracePt t="272698" x="2324100" y="2990850"/>
          <p14:tracePt t="272715" x="2273300" y="2990850"/>
          <p14:tracePt t="272733" x="2190750" y="3003550"/>
          <p14:tracePt t="272749" x="2089150" y="3022600"/>
          <p14:tracePt t="272766" x="1974850" y="3060700"/>
          <p14:tracePt t="272782" x="1790700" y="3117850"/>
          <p14:tracePt t="272799" x="1625600" y="3194050"/>
          <p14:tracePt t="272815" x="1536700" y="3270250"/>
          <p14:tracePt t="272832" x="1511300" y="3321050"/>
          <p14:tracePt t="272849" x="1504950" y="3371850"/>
          <p14:tracePt t="272865" x="1504950" y="3422650"/>
          <p14:tracePt t="272882" x="1517650" y="3467100"/>
          <p14:tracePt t="272900" x="1543050" y="3511550"/>
          <p14:tracePt t="272918" x="1574800" y="3556000"/>
          <p14:tracePt t="272920" x="1587500" y="3575050"/>
          <p14:tracePt t="272932" x="1600200" y="3594100"/>
          <p14:tracePt t="272948" x="1644650" y="3638550"/>
          <p14:tracePt t="272966" x="1676400" y="3670300"/>
          <p14:tracePt t="272983" x="1727200" y="3689350"/>
          <p14:tracePt t="272999" x="1758950" y="3689350"/>
          <p14:tracePt t="273001" x="1803400" y="3689350"/>
          <p14:tracePt t="273015" x="1905000" y="3657600"/>
          <p14:tracePt t="273032" x="1955800" y="3632200"/>
          <p14:tracePt t="273049" x="1981200" y="3594100"/>
          <p14:tracePt t="273065" x="1981200" y="3562350"/>
          <p14:tracePt t="273082" x="1987550" y="3536950"/>
          <p14:tracePt t="273099" x="1987550" y="3517900"/>
          <p14:tracePt t="273115" x="1981200" y="3486150"/>
          <p14:tracePt t="273132" x="1968500" y="3441700"/>
          <p14:tracePt t="273149" x="1949450" y="3416300"/>
          <p14:tracePt t="273166" x="1911350" y="3378200"/>
          <p14:tracePt t="273182" x="1854200" y="3346450"/>
          <p14:tracePt t="273199" x="1778000" y="3314700"/>
          <p14:tracePt t="273202" x="1746250" y="3308350"/>
          <p14:tracePt t="273218" x="1701800" y="3302000"/>
          <p14:tracePt t="273232" x="1663700" y="3302000"/>
          <p14:tracePt t="273249" x="1549400" y="3308350"/>
          <p14:tracePt t="273265" x="1466850" y="3333750"/>
          <p14:tracePt t="273282" x="1390650" y="3365500"/>
          <p14:tracePt t="273299" x="1250950" y="3409950"/>
          <p14:tracePt t="273317" x="1149350" y="3429000"/>
          <p14:tracePt t="273335" x="1035050" y="3454400"/>
          <p14:tracePt t="273339" x="984250" y="3467100"/>
          <p14:tracePt t="273348" x="882650" y="3479800"/>
          <p14:tracePt t="273365" x="723900" y="3505200"/>
          <p14:tracePt t="273382" x="628650" y="3517900"/>
          <p14:tracePt t="273399" x="571500" y="3530600"/>
          <p14:tracePt t="273415" x="514350" y="3549650"/>
          <p14:tracePt t="273432" x="431800" y="3549650"/>
          <p14:tracePt t="273435" x="419100" y="3549650"/>
          <p14:tracePt t="273448" x="406400" y="3549650"/>
          <p14:tracePt t="273450" x="400050" y="3543300"/>
          <p14:tracePt t="281206" x="400050" y="3581400"/>
          <p14:tracePt t="281224" x="400050" y="3600450"/>
          <p14:tracePt t="281239" x="400050" y="3613150"/>
          <p14:tracePt t="281256" x="406400" y="3613150"/>
          <p14:tracePt t="281263" x="412750" y="3625850"/>
          <p14:tracePt t="281272" x="431800" y="3638550"/>
          <p14:tracePt t="281289" x="482600" y="3683000"/>
          <p14:tracePt t="281306" x="635000" y="3784600"/>
          <p14:tracePt t="281324" x="742950" y="3848100"/>
          <p14:tracePt t="281340" x="831850" y="3892550"/>
          <p14:tracePt t="281356" x="946150" y="3949700"/>
          <p14:tracePt t="281373" x="1047750" y="3987800"/>
          <p14:tracePt t="281379" x="1104900" y="4013200"/>
          <p14:tracePt t="281390" x="1168400" y="4032250"/>
          <p14:tracePt t="281406" x="1314450" y="4083050"/>
          <p14:tracePt t="281423" x="1403350" y="4114800"/>
          <p14:tracePt t="281439" x="1524000" y="4146550"/>
          <p14:tracePt t="281457" x="1670050" y="4184650"/>
          <p14:tracePt t="281473" x="1803400" y="4216400"/>
          <p14:tracePt t="281489" x="2019300" y="4260850"/>
          <p14:tracePt t="281507" x="2203450" y="4298950"/>
          <p14:tracePt t="281523" x="2470150" y="4362450"/>
          <p14:tracePt t="281539" x="2654300" y="4413250"/>
          <p14:tracePt t="281541" x="2755900" y="4451350"/>
          <p14:tracePt t="281558" x="2901950" y="4502150"/>
          <p14:tracePt t="281575" x="3035300" y="4552950"/>
          <p14:tracePt t="281590" x="3175000" y="4616450"/>
          <p14:tracePt t="281606" x="3422650" y="4705350"/>
          <p14:tracePt t="281623" x="3765550" y="4819650"/>
          <p14:tracePt t="281640" x="4121150" y="4927600"/>
          <p14:tracePt t="281656" x="4483100" y="5054600"/>
          <p14:tracePt t="281673" x="4781550" y="5156200"/>
          <p14:tracePt t="281690" x="4978400" y="5213350"/>
          <p14:tracePt t="281706" x="5105400" y="5238750"/>
          <p14:tracePt t="281723" x="5168900" y="5251450"/>
          <p14:tracePt t="281741" x="5264150" y="5276850"/>
          <p14:tracePt t="281756" x="5410200" y="5321300"/>
          <p14:tracePt t="281773" x="5613400" y="5378450"/>
          <p14:tracePt t="281791" x="5791200" y="5422900"/>
          <p14:tracePt t="281809" x="6032500" y="5467350"/>
          <p14:tracePt t="281979" x="6375400" y="5340350"/>
          <p14:tracePt t="281984" x="6394450" y="5327650"/>
          <p14:tracePt t="281993" x="6413500" y="5314950"/>
          <p14:tracePt t="282007" x="6451600" y="5276850"/>
          <p14:tracePt t="282023" x="6483350" y="5251450"/>
          <p14:tracePt t="282041" x="6559550" y="5187950"/>
          <p14:tracePt t="282057" x="6604000" y="5130800"/>
          <p14:tracePt t="282074" x="6629400" y="5086350"/>
          <p14:tracePt t="282090" x="6648450" y="5016500"/>
          <p14:tracePt t="282106" x="6648450" y="4940300"/>
          <p14:tracePt t="282123" x="6642100" y="4787900"/>
          <p14:tracePt t="282139" x="6604000" y="4641850"/>
          <p14:tracePt t="282157" x="6546850" y="4489450"/>
          <p14:tracePt t="282173" x="6508750" y="4368800"/>
          <p14:tracePt t="282190" x="6464300" y="4260850"/>
          <p14:tracePt t="282207" x="6432550" y="4171950"/>
          <p14:tracePt t="282223" x="6388100" y="4102100"/>
          <p14:tracePt t="282240" x="6330950" y="4051300"/>
          <p14:tracePt t="282244" x="6292850" y="4025900"/>
          <p14:tracePt t="282257" x="6184900" y="3987800"/>
          <p14:tracePt t="282273" x="6108700" y="3968750"/>
          <p14:tracePt t="282276" x="6019800" y="3956050"/>
          <p14:tracePt t="282290" x="5803900" y="3937000"/>
          <p14:tracePt t="282308" x="5537200" y="3917950"/>
          <p14:tracePt t="282324" x="5308600" y="3905250"/>
          <p14:tracePt t="282340" x="5099050" y="3905250"/>
          <p14:tracePt t="282357" x="4953000" y="3905250"/>
          <p14:tracePt t="282373" x="4794250" y="3905250"/>
          <p14:tracePt t="282390" x="4679950" y="3924300"/>
          <p14:tracePt t="282407" x="4533900" y="3943350"/>
          <p14:tracePt t="282423" x="4324350" y="3975100"/>
          <p14:tracePt t="282441" x="4076700" y="3987800"/>
          <p14:tracePt t="282460" x="3689350" y="3994150"/>
          <p14:tracePt t="282474" x="3600450" y="3994150"/>
          <p14:tracePt t="282490" x="3416300" y="3987800"/>
          <p14:tracePt t="282507" x="3238500" y="3975100"/>
          <p14:tracePt t="282524" x="3162300" y="3968750"/>
          <p14:tracePt t="282540" x="3073400" y="3968750"/>
          <p14:tracePt t="282557" x="2921000" y="3968750"/>
          <p14:tracePt t="282573" x="2762250" y="3968750"/>
          <p14:tracePt t="282590" x="2597150" y="3968750"/>
          <p14:tracePt t="282607" x="2482850" y="3968750"/>
          <p14:tracePt t="282626" x="2419350" y="3962400"/>
          <p14:tracePt t="282640" x="2406650" y="3956050"/>
          <p14:tracePt t="282657" x="2400300" y="3956050"/>
          <p14:tracePt t="282673" x="2368550" y="3956050"/>
          <p14:tracePt t="282691" x="2279650" y="3981450"/>
          <p14:tracePt t="282707" x="2171700" y="4006850"/>
          <p14:tracePt t="282724" x="2032000" y="4057650"/>
          <p14:tracePt t="282741" x="1930400" y="4121150"/>
          <p14:tracePt t="282757" x="1911350" y="4133850"/>
          <p14:tracePt t="282773" x="1905000" y="4146550"/>
          <p14:tracePt t="282790" x="1898650" y="4171950"/>
          <p14:tracePt t="282807" x="1892300" y="4235450"/>
          <p14:tracePt t="282825" x="1841500" y="4356100"/>
          <p14:tracePt t="282840" x="1765300" y="4483100"/>
          <p14:tracePt t="282857" x="1682750" y="4629150"/>
          <p14:tracePt t="282874" x="1631950" y="4749800"/>
          <p14:tracePt t="282890" x="1612900" y="4832350"/>
          <p14:tracePt t="282907" x="1612900" y="4889500"/>
          <p14:tracePt t="282923" x="1619250" y="4927600"/>
          <p14:tracePt t="282940" x="1631950" y="4972050"/>
          <p14:tracePt t="282943" x="1638300" y="4997450"/>
          <p14:tracePt t="282958" x="1670050" y="5086350"/>
          <p14:tracePt t="282974" x="1676400" y="5111750"/>
          <p14:tracePt t="282975" x="1689100" y="5156200"/>
          <p14:tracePt t="282991" x="1701800" y="5207000"/>
          <p14:tracePt t="283007" x="1708150" y="5245100"/>
          <p14:tracePt t="283024" x="1720850" y="5302250"/>
          <p14:tracePt t="283040" x="1720850" y="5314950"/>
          <p14:tracePt t="283057" x="1727200" y="5314950"/>
          <p14:tracePt t="283074" x="1727200" y="5321300"/>
          <p14:tracePt t="283143" x="1733550" y="5321300"/>
          <p14:tracePt t="283164" x="1739900" y="5321300"/>
          <p14:tracePt t="283285" x="1746250" y="5327650"/>
          <p14:tracePt t="283294" x="1758950" y="5340350"/>
          <p14:tracePt t="283309" x="1790700" y="5365750"/>
          <p14:tracePt t="283324" x="1847850" y="5416550"/>
          <p14:tracePt t="283341" x="1936750" y="5492750"/>
          <p14:tracePt t="283357" x="2038350" y="5562600"/>
          <p14:tracePt t="283374" x="2101850" y="5607050"/>
          <p14:tracePt t="283391" x="2152650" y="5638800"/>
          <p14:tracePt t="283408" x="2209800" y="5657850"/>
          <p14:tracePt t="283426" x="2260600" y="5676900"/>
          <p14:tracePt t="283429" x="2305050" y="5683250"/>
          <p14:tracePt t="283441" x="2381250" y="5708650"/>
          <p14:tracePt t="283458" x="2616200" y="5784850"/>
          <p14:tracePt t="283475" x="3086100" y="5930900"/>
          <p14:tracePt t="283491" x="3397250" y="6032500"/>
          <p14:tracePt t="283511" x="3733800" y="6134100"/>
          <p14:tracePt t="283524" x="3981450" y="6197600"/>
          <p14:tracePt t="283541" x="4210050" y="6235700"/>
          <p14:tracePt t="283558" x="4451350" y="6267450"/>
          <p14:tracePt t="283576" x="4724400" y="6318250"/>
          <p14:tracePt t="283591" x="5041900" y="6400800"/>
          <p14:tracePt t="283608" x="5346700" y="6496050"/>
          <p14:tracePt t="283626" x="5683250" y="6623050"/>
          <p14:tracePt t="283644" x="5981700" y="6737350"/>
          <p14:tracePt t="283658" x="6057900" y="6769100"/>
          <p14:tracePt t="283674" x="6210300" y="6819900"/>
          <p14:tracePt t="283894" x="9296400" y="6845300"/>
          <p14:tracePt t="283908" x="9302750" y="6826250"/>
          <p14:tracePt t="283925" x="9315450" y="6743700"/>
          <p14:tracePt t="283927" x="9302750" y="6699250"/>
          <p14:tracePt t="283941" x="9290050" y="6654800"/>
          <p14:tracePt t="283958" x="9264650" y="6546850"/>
          <p14:tracePt t="283975" x="9296400" y="6438900"/>
          <p14:tracePt t="283991" x="9315450" y="6388100"/>
          <p14:tracePt t="284008" x="9353550" y="6261100"/>
          <p14:tracePt t="284025" x="9359900" y="6191250"/>
          <p14:tracePt t="284042" x="9328150" y="6102350"/>
          <p14:tracePt t="284058" x="9264650" y="6019800"/>
          <p14:tracePt t="284074" x="9163050" y="5911850"/>
          <p14:tracePt t="284091" x="9042400" y="5797550"/>
          <p14:tracePt t="284108" x="8934450" y="5702300"/>
          <p14:tracePt t="284125" x="8851900" y="5619750"/>
          <p14:tracePt t="284141" x="8794750" y="5562600"/>
          <p14:tracePt t="284143" x="8782050" y="5543550"/>
          <p14:tracePt t="284158" x="8750300" y="5518150"/>
          <p14:tracePt t="284175" x="8661400" y="5454650"/>
          <p14:tracePt t="284191" x="8547100" y="5397500"/>
          <p14:tracePt t="284208" x="8394700" y="5334000"/>
          <p14:tracePt t="284226" x="8210550" y="5264150"/>
          <p14:tracePt t="284241" x="8026400" y="5207000"/>
          <p14:tracePt t="284258" x="7905750" y="5162550"/>
          <p14:tracePt t="284275" x="7759700" y="5105400"/>
          <p14:tracePt t="284292" x="7658100" y="5067300"/>
          <p14:tracePt t="284308" x="7499350" y="5010150"/>
          <p14:tracePt t="284325" x="7283450" y="4953000"/>
          <p14:tracePt t="284341" x="7035800" y="4895850"/>
          <p14:tracePt t="284358" x="6718300" y="4819650"/>
          <p14:tracePt t="284375" x="6432550" y="4749800"/>
          <p14:tracePt t="284391" x="6140450" y="4667250"/>
          <p14:tracePt t="284408" x="5886450" y="4591050"/>
          <p14:tracePt t="284412" x="5791200" y="4565650"/>
          <p14:tracePt t="284425" x="5708650" y="4540250"/>
          <p14:tracePt t="284427" x="5619750" y="4514850"/>
          <p14:tracePt t="284441" x="5467350" y="4483100"/>
          <p14:tracePt t="284458" x="5283200" y="4464050"/>
          <p14:tracePt t="284476" x="5003800" y="4451350"/>
          <p14:tracePt t="284492" x="4667250" y="4432300"/>
          <p14:tracePt t="284509" x="4286250" y="4394200"/>
          <p14:tracePt t="284525" x="4000500" y="4349750"/>
          <p14:tracePt t="284542" x="3765550" y="4298950"/>
          <p14:tracePt t="284560" x="3625850" y="4267200"/>
          <p14:tracePt t="284575" x="3536950" y="4248150"/>
          <p14:tracePt t="284592" x="3422650" y="4235450"/>
          <p14:tracePt t="284596" x="3371850" y="4229100"/>
          <p14:tracePt t="284608" x="3270250" y="4229100"/>
          <p14:tracePt t="284627" x="2870200" y="4273550"/>
          <p14:tracePt t="284641" x="2774950" y="4292600"/>
          <p14:tracePt t="284659" x="2432050" y="4375150"/>
          <p14:tracePt t="284675" x="2349500" y="4406900"/>
          <p14:tracePt t="284692" x="2228850" y="4464050"/>
          <p14:tracePt t="284708" x="2209800" y="4489450"/>
          <p14:tracePt t="284725" x="2190750" y="4521200"/>
          <p14:tracePt t="284742" x="2165350" y="4597400"/>
          <p14:tracePt t="284759" x="2114550" y="4711700"/>
          <p14:tracePt t="284775" x="2025650" y="4876800"/>
          <p14:tracePt t="284793" x="1924050" y="5067300"/>
          <p14:tracePt t="284811" x="1860550" y="5257800"/>
          <p14:tracePt t="284825" x="1835150" y="5384800"/>
          <p14:tracePt t="284841" x="1835150" y="5454650"/>
          <p14:tracePt t="284859" x="1841500" y="5473700"/>
          <p14:tracePt t="284876" x="1866900" y="5492750"/>
          <p14:tracePt t="284883" x="1885950" y="5505450"/>
          <p14:tracePt t="284884" x="1911350" y="5518150"/>
          <p14:tracePt t="284910" x="1987550" y="5556250"/>
          <p14:tracePt t="284925" x="2012950" y="5568950"/>
          <p14:tracePt t="284942" x="2190750" y="5651500"/>
          <p14:tracePt t="284959" x="2330450" y="5715000"/>
          <p14:tracePt t="284976" x="2476500" y="5784850"/>
          <p14:tracePt t="284992" x="2540000" y="5816600"/>
          <p14:tracePt t="285009" x="2578100" y="5842000"/>
          <p14:tracePt t="285027" x="2590800" y="5848350"/>
          <p14:tracePt t="285043" x="2597150" y="5848350"/>
          <p14:tracePt t="285059" x="2603500" y="5854700"/>
          <p14:tracePt t="285075" x="2654300" y="5886450"/>
          <p14:tracePt t="285093" x="2774950" y="5930900"/>
          <p14:tracePt t="285109" x="2971800" y="5981700"/>
          <p14:tracePt t="285126" x="3162300" y="6032500"/>
          <p14:tracePt t="285142" x="3378200" y="6089650"/>
          <p14:tracePt t="285144" x="3467100" y="6108700"/>
          <p14:tracePt t="285159" x="3638550" y="6140450"/>
          <p14:tracePt t="285175" x="3784600" y="6165850"/>
          <p14:tracePt t="285192" x="3949700" y="6197600"/>
          <p14:tracePt t="285209" x="4191000" y="6254750"/>
          <p14:tracePt t="285226" x="4514850" y="6330950"/>
          <p14:tracePt t="285242" x="4927600" y="6419850"/>
          <p14:tracePt t="285259" x="5276850" y="6483350"/>
          <p14:tracePt t="285276" x="5607050" y="6540500"/>
          <p14:tracePt t="285292" x="5835650" y="6578600"/>
          <p14:tracePt t="285309" x="6000750" y="6591300"/>
          <p14:tracePt t="285326" x="6083300" y="6591300"/>
          <p14:tracePt t="285343" x="6134100" y="6591300"/>
          <p14:tracePt t="285359" x="6203950" y="6597650"/>
          <p14:tracePt t="285376" x="6318250" y="6623050"/>
          <p14:tracePt t="285393" x="6584950" y="6680200"/>
          <p14:tracePt t="285409" x="6781800" y="6737350"/>
          <p14:tracePt t="285425" x="6940550" y="6788150"/>
          <p14:tracePt t="285443" x="7112000" y="6838950"/>
          <p14:tracePt t="285638" x="8610600" y="6819900"/>
          <p14:tracePt t="285645" x="8699500" y="6788150"/>
          <p14:tracePt t="285660" x="8820150" y="6737350"/>
          <p14:tracePt t="285676" x="8902700" y="6699250"/>
          <p14:tracePt t="285693" x="8953500" y="6661150"/>
          <p14:tracePt t="285709" x="8991600" y="6610350"/>
          <p14:tracePt t="285726" x="9004300" y="6565900"/>
          <p14:tracePt t="285743" x="9017000" y="6527800"/>
          <p14:tracePt t="285760" x="9067800" y="6432550"/>
          <p14:tracePt t="285776" x="9144000" y="6305550"/>
          <p14:tracePt t="285793" x="9207500" y="6191250"/>
          <p14:tracePt t="285810" x="9290050" y="6032500"/>
          <p14:tracePt t="285827" x="9366250" y="5892800"/>
          <p14:tracePt t="285843" x="9404350" y="5778500"/>
          <p14:tracePt t="285859" x="9410700" y="5715000"/>
          <p14:tracePt t="285877" x="9410700" y="5695950"/>
          <p14:tracePt t="285893" x="9385300" y="5607050"/>
          <p14:tracePt t="285909" x="9347200" y="5543550"/>
          <p14:tracePt t="285926" x="9277350" y="5473700"/>
          <p14:tracePt t="285944" x="9188450" y="5403850"/>
          <p14:tracePt t="285963" x="9105900" y="5353050"/>
          <p14:tracePt t="285965" x="9048750" y="5327650"/>
          <p14:tracePt t="285976" x="8985250" y="5295900"/>
          <p14:tracePt t="285993" x="8883650" y="5257800"/>
          <p14:tracePt t="286012" x="8705850" y="5207000"/>
          <p14:tracePt t="286014" x="8655050" y="5194300"/>
          <p14:tracePt t="286026" x="8553450" y="5168900"/>
          <p14:tracePt t="286043" x="8388350" y="5143500"/>
          <p14:tracePt t="286060" x="8210550" y="5111750"/>
          <p14:tracePt t="286077" x="7931150" y="5060950"/>
          <p14:tracePt t="286093" x="7823200" y="5035550"/>
          <p14:tracePt t="286109" x="7639050" y="4991100"/>
          <p14:tracePt t="286127" x="7518400" y="4959350"/>
          <p14:tracePt t="286144" x="7270750" y="4902200"/>
          <p14:tracePt t="286160" x="7067550" y="4864100"/>
          <p14:tracePt t="286176" x="6921500" y="4838700"/>
          <p14:tracePt t="286193" x="6699250" y="4800600"/>
          <p14:tracePt t="286209" x="6483350" y="4768850"/>
          <p14:tracePt t="286226" x="6248400" y="4737100"/>
          <p14:tracePt t="286243" x="5911850" y="4686300"/>
          <p14:tracePt t="286261" x="5651500" y="4641850"/>
          <p14:tracePt t="286280" x="5232400" y="4565650"/>
          <p14:tracePt t="286293" x="5086350" y="4546600"/>
          <p14:tracePt t="286310" x="4826000" y="4495800"/>
          <p14:tracePt t="286327" x="4419600" y="4432300"/>
          <p14:tracePt t="286344" x="4000500" y="4381500"/>
          <p14:tracePt t="286351" x="3810000" y="4356100"/>
          <p14:tracePt t="286359" x="3625850" y="4330700"/>
          <p14:tracePt t="286376" x="3219450" y="4273550"/>
          <p14:tracePt t="286394" x="2908300" y="4229100"/>
          <p14:tracePt t="286409" x="2660650" y="4197350"/>
          <p14:tracePt t="286426" x="2527300" y="4178300"/>
          <p14:tracePt t="286443" x="2470150" y="4165600"/>
          <p14:tracePt t="286460" x="2451100" y="4165600"/>
          <p14:tracePt t="286477" x="2438400" y="4165600"/>
          <p14:tracePt t="286494" x="2419350" y="4165600"/>
          <p14:tracePt t="286510" x="2393950" y="4165600"/>
          <p14:tracePt t="286527" x="2355850" y="4171950"/>
          <p14:tracePt t="286544" x="2305050" y="4197350"/>
          <p14:tracePt t="286550" x="2279650" y="4210050"/>
          <p14:tracePt t="286552" x="2266950" y="4222750"/>
          <p14:tracePt t="286577" x="2241550" y="4260850"/>
          <p14:tracePt t="286595" x="2222500" y="4337050"/>
          <p14:tracePt t="286612" x="2209800" y="4413250"/>
          <p14:tracePt t="286627" x="2197100" y="4495800"/>
          <p14:tracePt t="286643" x="2184400" y="4565650"/>
          <p14:tracePt t="286660" x="2171700" y="4641850"/>
          <p14:tracePt t="286677" x="2159000" y="4762500"/>
          <p14:tracePt t="286694" x="2159000" y="4851400"/>
          <p14:tracePt t="286710" x="2165350" y="4927600"/>
          <p14:tracePt t="286727" x="2190750" y="4991100"/>
          <p14:tracePt t="286743" x="2216150" y="5041900"/>
          <p14:tracePt t="286760" x="2247900" y="5080000"/>
          <p14:tracePt t="286779" x="2305050" y="5130800"/>
          <p14:tracePt t="286795" x="2324100" y="5143500"/>
          <p14:tracePt t="286811" x="2362200" y="5175250"/>
          <p14:tracePt t="286827" x="2413000" y="5207000"/>
          <p14:tracePt t="286843" x="2444750" y="5232400"/>
          <p14:tracePt t="286860" x="2470150" y="5251450"/>
          <p14:tracePt t="286868" x="2501900" y="5283200"/>
          <p14:tracePt t="286877" x="2520950" y="5295900"/>
          <p14:tracePt t="286894" x="2565400" y="5334000"/>
          <p14:tracePt t="286911" x="2647950" y="5403850"/>
          <p14:tracePt t="286927" x="2698750" y="5441950"/>
          <p14:tracePt t="286944" x="2730500" y="5473700"/>
          <p14:tracePt t="286961" x="2736850" y="5480050"/>
          <p14:tracePt t="287003" x="2743200" y="5480050"/>
          <p14:tracePt t="287011" x="2743200" y="5486400"/>
          <p14:tracePt t="287027" x="2762250" y="5505450"/>
          <p14:tracePt t="287044" x="2774950" y="5524500"/>
          <p14:tracePt t="287060" x="2787650" y="5549900"/>
          <p14:tracePt t="287077" x="2794000" y="5568950"/>
          <p14:tracePt t="287094" x="2806700" y="5600700"/>
          <p14:tracePt t="287110" x="2825750" y="5645150"/>
          <p14:tracePt t="287113" x="2832100" y="5676900"/>
          <p14:tracePt t="287127" x="2844800" y="5702300"/>
          <p14:tracePt t="287130" x="2857500" y="5740400"/>
          <p14:tracePt t="287146" x="2927350" y="5861050"/>
          <p14:tracePt t="287161" x="2997200" y="5943600"/>
          <p14:tracePt t="287178" x="3289300" y="6223000"/>
          <p14:tracePt t="287194" x="3549650" y="6419850"/>
          <p14:tracePt t="287211" x="3683000" y="6502400"/>
          <p14:tracePt t="287212" x="3822700" y="6578600"/>
          <p14:tracePt t="287227" x="4019550" y="6673850"/>
          <p14:tracePt t="287244" x="4095750" y="6692900"/>
          <p14:tracePt t="287261" x="4108450" y="6692900"/>
          <p14:tracePt t="287277" x="4121150" y="6692900"/>
          <p14:tracePt t="287294" x="4133850" y="6680200"/>
          <p14:tracePt t="287311" x="4140200" y="6673850"/>
          <p14:tracePt t="287328" x="4140200" y="6667500"/>
          <p14:tracePt t="287437" x="4146550" y="6648450"/>
          <p14:tracePt t="287445" x="4152900" y="6635750"/>
          <p14:tracePt t="287461" x="4165600" y="6610350"/>
          <p14:tracePt t="287477" x="4178300" y="6578600"/>
          <p14:tracePt t="287494" x="4191000" y="6546850"/>
          <p14:tracePt t="287511" x="4197350" y="6527800"/>
          <p14:tracePt t="287528" x="4203700" y="6508750"/>
          <p14:tracePt t="287544" x="4210050" y="6502400"/>
          <p14:tracePt t="287561" x="4216400" y="6496050"/>
          <p14:tracePt t="287616" x="4216400" y="6489700"/>
          <p14:tracePt t="287623" x="4216400" y="6483350"/>
          <p14:tracePt t="287645" x="4216400" y="6470650"/>
          <p14:tracePt t="287661" x="4216400" y="6445250"/>
          <p14:tracePt t="287677" x="4216400" y="6419850"/>
          <p14:tracePt t="287694" x="4216400" y="6407150"/>
          <p14:tracePt t="290439" x="4222750" y="6407150"/>
          <p14:tracePt t="290446" x="4229100" y="6413500"/>
          <p14:tracePt t="290463" x="4260850" y="6426200"/>
          <p14:tracePt t="290480" x="4267200" y="6432550"/>
          <p14:tracePt t="290501" x="4286250" y="6432550"/>
          <p14:tracePt t="291963" x="4298950" y="6432550"/>
          <p14:tracePt t="291981" x="4343400" y="6432550"/>
          <p14:tracePt t="291998" x="4400550" y="6426200"/>
          <p14:tracePt t="292015" x="4445000" y="6426200"/>
          <p14:tracePt t="292031" x="4483100" y="6426200"/>
          <p14:tracePt t="292049" x="4521200" y="6419850"/>
          <p14:tracePt t="292065" x="4521200" y="6413500"/>
          <p14:tracePt t="292081" x="4527550" y="6413500"/>
          <p14:tracePt t="292181" x="4533900" y="6413500"/>
          <p14:tracePt t="292190" x="4533900" y="6407150"/>
          <p14:tracePt t="292212" x="4533900" y="6400800"/>
          <p14:tracePt t="292219" x="4540250" y="6400800"/>
          <p14:tracePt t="292245" x="4540250" y="6394450"/>
          <p14:tracePt t="292294" x="4546600" y="6394450"/>
          <p14:tracePt t="292315" x="4546600" y="6388100"/>
          <p14:tracePt t="292332" x="4552950" y="6381750"/>
          <p14:tracePt t="292348" x="4552950" y="6375400"/>
          <p14:tracePt t="292365" x="4559300" y="6375400"/>
          <p14:tracePt t="292448" x="4559300" y="6369050"/>
          <p14:tracePt t="292479" x="4565650" y="6369050"/>
          <p14:tracePt t="292646" x="4578350" y="6369050"/>
          <p14:tracePt t="292665" x="4622800" y="6369050"/>
          <p14:tracePt t="292682" x="4730750" y="6369050"/>
          <p14:tracePt t="292698" x="4826000" y="6375400"/>
          <p14:tracePt t="292715" x="4914900" y="6375400"/>
          <p14:tracePt t="292732" x="4972050" y="6375400"/>
          <p14:tracePt t="292735" x="5003800" y="6369050"/>
          <p14:tracePt t="292749" x="5016500" y="6362700"/>
          <p14:tracePt t="292751" x="5029200" y="6356350"/>
          <p14:tracePt t="292765" x="5041900" y="6337300"/>
          <p14:tracePt t="292782" x="5048250" y="6330950"/>
          <p14:tracePt t="292800" x="5060950" y="6292850"/>
          <p14:tracePt t="292816" x="5073650" y="6248400"/>
          <p14:tracePt t="292833" x="5086350" y="6203950"/>
          <p14:tracePt t="292848" x="5099050" y="6165850"/>
          <p14:tracePt t="292865" x="5111750" y="6127750"/>
          <p14:tracePt t="292883" x="5124450" y="6096000"/>
          <p14:tracePt t="292899" x="5149850" y="6064250"/>
          <p14:tracePt t="292916" x="5175250" y="6038850"/>
          <p14:tracePt t="292932" x="5207000" y="6000750"/>
          <p14:tracePt t="292948" x="5238750" y="5962650"/>
          <p14:tracePt t="292987" x="5327650" y="5848350"/>
          <p14:tracePt t="292999" x="5334000" y="5829300"/>
          <p14:tracePt t="293015" x="5372100" y="5740400"/>
          <p14:tracePt t="293032" x="5378450" y="5721350"/>
          <p14:tracePt t="293049" x="5403850" y="5638800"/>
          <p14:tracePt t="293066" x="5403850" y="5594350"/>
          <p14:tracePt t="293082" x="5403850" y="5556250"/>
          <p14:tracePt t="293099" x="5403850" y="5492750"/>
          <p14:tracePt t="293116" x="5403850" y="5422900"/>
          <p14:tracePt t="293132" x="5397500" y="5372100"/>
          <p14:tracePt t="293149" x="5384800" y="5283200"/>
          <p14:tracePt t="293166" x="5372100" y="5219700"/>
          <p14:tracePt t="293183" x="5334000" y="5124450"/>
          <p14:tracePt t="293199" x="5302250" y="5067300"/>
          <p14:tracePt t="293217" x="5219700" y="4972050"/>
          <p14:tracePt t="293232" x="5200650" y="4953000"/>
          <p14:tracePt t="293233" x="5187950" y="4940300"/>
          <p14:tracePt t="293249" x="5143500" y="4914900"/>
          <p14:tracePt t="293265" x="5099050" y="4883150"/>
          <p14:tracePt t="293282" x="5048250" y="4851400"/>
          <p14:tracePt t="293299" x="4991100" y="4813300"/>
          <p14:tracePt t="293315" x="4940300" y="4794250"/>
          <p14:tracePt t="293332" x="4914900" y="4781550"/>
          <p14:tracePt t="293349" x="4908550" y="4781550"/>
          <p14:tracePt t="293781" x="4902200" y="4781550"/>
          <p14:tracePt t="293788" x="4902200" y="4794250"/>
          <p14:tracePt t="293799" x="4895850" y="4800600"/>
          <p14:tracePt t="293818" x="4883150" y="4819650"/>
          <p14:tracePt t="293833" x="4876800" y="4826000"/>
          <p14:tracePt t="293849" x="4870450" y="4838700"/>
          <p14:tracePt t="293866" x="4857750" y="4851400"/>
          <p14:tracePt t="294869" x="4857750" y="4857750"/>
          <p14:tracePt t="294879" x="4851400" y="4870450"/>
          <p14:tracePt t="294881" x="4851400" y="4889500"/>
          <p14:tracePt t="294901" x="4845050" y="4927600"/>
          <p14:tracePt t="294917" x="4838700" y="4959350"/>
          <p14:tracePt t="294934" x="4838700" y="4997450"/>
          <p14:tracePt t="294950" x="4838700" y="5029200"/>
          <p14:tracePt t="294971" x="4838700" y="5048250"/>
          <p14:tracePt t="294983" x="4838700" y="5054600"/>
          <p14:tracePt t="295000" x="4832350" y="5060950"/>
          <p14:tracePt t="295017" x="4832350" y="5067300"/>
          <p14:tracePt t="295019" x="4832350" y="5073650"/>
          <p14:tracePt t="295034" x="4832350" y="5080000"/>
          <p14:tracePt t="295036" x="4832350" y="5092700"/>
          <p14:tracePt t="295051" x="4832350" y="5099050"/>
          <p14:tracePt t="295053" x="4832350" y="5111750"/>
          <p14:tracePt t="295067" x="4826000" y="5118100"/>
          <p14:tracePt t="295070" x="4826000" y="5130800"/>
          <p14:tracePt t="295084" x="4819650" y="5156200"/>
          <p14:tracePt t="295100" x="4813300" y="5187950"/>
          <p14:tracePt t="295117" x="4806950" y="5232400"/>
          <p14:tracePt t="295134" x="4806950" y="5283200"/>
          <p14:tracePt t="295151" x="4800600" y="5314950"/>
          <p14:tracePt t="295167" x="4800600" y="5359400"/>
          <p14:tracePt t="295185" x="4800600" y="5372100"/>
          <p14:tracePt t="295201" x="4800600" y="5378450"/>
          <p14:tracePt t="295896" x="4813300" y="5372100"/>
          <p14:tracePt t="295902" x="4813300" y="5365750"/>
          <p14:tracePt t="295918" x="4819650" y="5365750"/>
          <p14:tracePt t="295968" x="4851400" y="5378450"/>
          <p14:tracePt t="295985" x="4876800" y="5384800"/>
          <p14:tracePt t="296001" x="4908550" y="5397500"/>
          <p14:tracePt t="296018" x="4978400" y="5422900"/>
          <p14:tracePt t="296035" x="5060950" y="5448300"/>
          <p14:tracePt t="296038" x="5111750" y="5467350"/>
          <p14:tracePt t="296051" x="5149850" y="5473700"/>
          <p14:tracePt t="296053" x="5181600" y="5486400"/>
          <p14:tracePt t="296068" x="5226050" y="5499100"/>
          <p14:tracePt t="296070" x="5276850" y="5518150"/>
          <p14:tracePt t="296085" x="5372100" y="5537200"/>
          <p14:tracePt t="296101" x="5518150" y="5568950"/>
          <p14:tracePt t="296103" x="5600700" y="5581650"/>
          <p14:tracePt t="296118" x="5638800" y="5588000"/>
          <p14:tracePt t="296135" x="5784850" y="5607050"/>
          <p14:tracePt t="296151" x="6000750" y="5632450"/>
          <p14:tracePt t="296170" x="6115050" y="5651500"/>
          <p14:tracePt t="296185" x="6216650" y="5664200"/>
          <p14:tracePt t="296201" x="6305550" y="5683250"/>
          <p14:tracePt t="296218" x="6343650" y="5683250"/>
          <p14:tracePt t="296236" x="6375400" y="5689600"/>
          <p14:tracePt t="296251" x="6438900" y="5689600"/>
          <p14:tracePt t="296269" x="6534150" y="5683250"/>
          <p14:tracePt t="296285" x="6667500" y="5670550"/>
          <p14:tracePt t="296301" x="6762750" y="5657850"/>
          <p14:tracePt t="296320" x="6946900" y="5588000"/>
          <p14:tracePt t="296336" x="7016750" y="5537200"/>
          <p14:tracePt t="296352" x="7143750" y="5416550"/>
          <p14:tracePt t="296368" x="7162800" y="5397500"/>
          <p14:tracePt t="296372" x="7188200" y="5359400"/>
          <p14:tracePt t="296385" x="7207250" y="5327650"/>
          <p14:tracePt t="296401" x="7258050" y="5232400"/>
          <p14:tracePt t="296418" x="7289800" y="5124450"/>
          <p14:tracePt t="296435" x="7308850" y="5003800"/>
          <p14:tracePt t="296452" x="7308850" y="4870450"/>
          <p14:tracePt t="296468" x="7302500" y="4743450"/>
          <p14:tracePt t="296485" x="7270750" y="4629150"/>
          <p14:tracePt t="296502" x="7213600" y="4533900"/>
          <p14:tracePt t="296518" x="7156450" y="4476750"/>
          <p14:tracePt t="296523" x="7099300" y="4445000"/>
          <p14:tracePt t="296535" x="7035800" y="4419600"/>
          <p14:tracePt t="296551" x="6927850" y="4387850"/>
          <p14:tracePt t="296569" x="6699250" y="4349750"/>
          <p14:tracePt t="296586" x="6553200" y="4337050"/>
          <p14:tracePt t="296602" x="6394450" y="4337050"/>
          <p14:tracePt t="296618" x="6223000" y="4343400"/>
          <p14:tracePt t="296635" x="6102350" y="4349750"/>
          <p14:tracePt t="296636" x="6032500" y="4356100"/>
          <p14:tracePt t="296651" x="5842000" y="4375150"/>
          <p14:tracePt t="296668" x="5657850" y="4406900"/>
          <p14:tracePt t="296685" x="5499100" y="4432300"/>
          <p14:tracePt t="296702" x="5359400" y="4476750"/>
          <p14:tracePt t="296719" x="5219700" y="4546600"/>
          <p14:tracePt t="296736" x="5073650" y="4629150"/>
          <p14:tracePt t="296752" x="4953000" y="4718050"/>
          <p14:tracePt t="296769" x="4800600" y="4864100"/>
          <p14:tracePt t="296785" x="4718050" y="4972050"/>
          <p14:tracePt t="296789" x="4686300" y="5067300"/>
          <p14:tracePt t="296802" x="4673600" y="5137150"/>
          <p14:tracePt t="296819" x="4699000" y="5308600"/>
          <p14:tracePt t="296835" x="4749800" y="5378450"/>
          <p14:tracePt t="296852" x="4787900" y="5416550"/>
          <p14:tracePt t="296869" x="4845050" y="5448300"/>
          <p14:tracePt t="296876" x="4908550" y="5473700"/>
          <p14:tracePt t="296885" x="4965700" y="5492750"/>
          <p14:tracePt t="296902" x="5194300" y="5549900"/>
          <p14:tracePt t="296918" x="5429250" y="5600700"/>
          <p14:tracePt t="296935" x="5676900" y="5645150"/>
          <p14:tracePt t="296952" x="5899150" y="5664200"/>
          <p14:tracePt t="296973" x="6102350" y="5632450"/>
          <p14:tracePt t="296985" x="6121400" y="5619750"/>
          <p14:tracePt t="297002" x="6146800" y="5594350"/>
          <p14:tracePt t="297019" x="6178550" y="5568950"/>
          <p14:tracePt t="297035" x="6229350" y="5518150"/>
          <p14:tracePt t="297052" x="6299200" y="5467350"/>
          <p14:tracePt t="297055" x="6343650" y="5435600"/>
          <p14:tracePt t="297071" x="6388100" y="5397500"/>
          <p14:tracePt t="297085" x="6419850" y="5365750"/>
          <p14:tracePt t="297102" x="6432550" y="5346700"/>
          <p14:tracePt t="297121" x="6432550" y="5340350"/>
          <p14:tracePt t="297136" x="6438900" y="5340350"/>
          <p14:tracePt t="297193" x="6451600" y="5340350"/>
          <p14:tracePt t="297202" x="6457950" y="5340350"/>
          <p14:tracePt t="297219" x="6483350" y="5340350"/>
          <p14:tracePt t="297236" x="6502400" y="5340350"/>
          <p14:tracePt t="297303" x="6515100" y="5359400"/>
          <p14:tracePt t="297319" x="6559550" y="5416550"/>
          <p14:tracePt t="297336" x="6635750" y="5492750"/>
          <p14:tracePt t="297354" x="6743700" y="5600700"/>
          <p14:tracePt t="297371" x="6781800" y="5638800"/>
          <p14:tracePt t="297389" x="6800850" y="5657850"/>
          <p14:tracePt t="297403" x="6807200" y="5657850"/>
          <p14:tracePt t="297419" x="6819900" y="5664200"/>
          <p14:tracePt t="297436" x="6838950" y="5670550"/>
          <p14:tracePt t="297453" x="6953250" y="5721350"/>
          <p14:tracePt t="297469" x="7067550" y="5759450"/>
          <p14:tracePt t="297486" x="7156450" y="5778500"/>
          <p14:tracePt t="297502" x="7232650" y="5784850"/>
          <p14:tracePt t="297519" x="7251700" y="5784850"/>
          <p14:tracePt t="297681" x="7239000" y="5784850"/>
          <p14:tracePt t="297689" x="7219950" y="5791200"/>
          <p14:tracePt t="297707" x="7124700" y="5797550"/>
          <p14:tracePt t="297720" x="7054850" y="5803900"/>
          <p14:tracePt t="297736" x="6775450" y="5810250"/>
          <p14:tracePt t="297753" x="6591300" y="5816600"/>
          <p14:tracePt t="297769" x="6457950" y="5816600"/>
          <p14:tracePt t="297786" x="6362700" y="5810250"/>
          <p14:tracePt t="297803" x="6267450" y="5803900"/>
          <p14:tracePt t="297820" x="6064250" y="5778500"/>
          <p14:tracePt t="297836" x="5746750" y="5734050"/>
          <p14:tracePt t="297853" x="5334000" y="5676900"/>
          <p14:tracePt t="297871" x="4826000" y="5594350"/>
          <p14:tracePt t="297889" x="4559300" y="5543550"/>
          <p14:tracePt t="297903" x="4476750" y="5518150"/>
          <p14:tracePt t="297920" x="4343400" y="5473700"/>
          <p14:tracePt t="297936" x="4324350" y="5467350"/>
          <p14:tracePt t="297953" x="4305300" y="5448300"/>
          <p14:tracePt t="297971" x="4311650" y="5416550"/>
          <p14:tracePt t="297986" x="4311650" y="5410200"/>
          <p14:tracePt t="298526" x="4337050" y="5416550"/>
          <p14:tracePt t="298534" x="4368800" y="5422900"/>
          <p14:tracePt t="298546" x="4438650" y="5448300"/>
          <p14:tracePt t="298553" x="4508500" y="5480050"/>
          <p14:tracePt t="298571" x="4635500" y="5568950"/>
          <p14:tracePt t="298587" x="4806950" y="5708650"/>
          <p14:tracePt t="298603" x="4953000" y="5886450"/>
          <p14:tracePt t="298621" x="5073650" y="6076950"/>
          <p14:tracePt t="298637" x="5194300" y="6242050"/>
          <p14:tracePt t="298638" x="5314950" y="6343650"/>
          <p14:tracePt t="298654" x="5581650" y="6483350"/>
          <p14:tracePt t="298670" x="5981700" y="6515100"/>
          <p14:tracePt t="298687" x="6400800" y="6432550"/>
          <p14:tracePt t="298703" x="6864350" y="6337300"/>
          <p14:tracePt t="298720" x="7302500" y="6286500"/>
          <p14:tracePt t="298737" x="7702550" y="6280150"/>
          <p14:tracePt t="298754" x="8096250" y="6248400"/>
          <p14:tracePt t="298771" x="8401050" y="6178550"/>
          <p14:tracePt t="298787" x="8597900" y="6057900"/>
          <p14:tracePt t="298804" x="8705850" y="5861050"/>
          <p14:tracePt t="298807" x="8718550" y="5759450"/>
          <p14:tracePt t="298820" x="8718550" y="5683250"/>
          <p14:tracePt t="298822" x="8705850" y="5588000"/>
          <p14:tracePt t="298837" x="8655050" y="5448300"/>
          <p14:tracePt t="298854" x="8623300" y="5391150"/>
          <p14:tracePt t="298856" x="8578850" y="5340350"/>
          <p14:tracePt t="298870" x="8528050" y="5295900"/>
          <p14:tracePt t="298873" x="8470900" y="5257800"/>
          <p14:tracePt t="298887" x="8331200" y="5213350"/>
          <p14:tracePt t="298904" x="8115300" y="5181600"/>
          <p14:tracePt t="298920" x="7854950" y="5137150"/>
          <p14:tracePt t="298937" x="7581900" y="5092700"/>
          <p14:tracePt t="298954" x="7213600" y="5016500"/>
          <p14:tracePt t="298970" x="6826250" y="4933950"/>
          <p14:tracePt t="298987" x="6527800" y="4864100"/>
          <p14:tracePt t="299004" x="6254750" y="4800600"/>
          <p14:tracePt t="299020" x="5994400" y="4756150"/>
          <p14:tracePt t="299037" x="5721350" y="4730750"/>
          <p14:tracePt t="299054" x="5492750" y="4711700"/>
          <p14:tracePt t="299058" x="5372100" y="4705350"/>
          <p14:tracePt t="299071" x="5187950" y="4699000"/>
          <p14:tracePt t="299073" x="5060950" y="4699000"/>
          <p14:tracePt t="299088" x="4800600" y="4699000"/>
          <p14:tracePt t="299106" x="4540250" y="4718050"/>
          <p14:tracePt t="299122" x="4203700" y="4768850"/>
          <p14:tracePt t="299137" x="4083050" y="4794250"/>
          <p14:tracePt t="299154" x="3676650" y="4940300"/>
          <p14:tracePt t="299171" x="3524250" y="5054600"/>
          <p14:tracePt t="299187" x="3454400" y="5156200"/>
          <p14:tracePt t="299204" x="3441700" y="5251450"/>
          <p14:tracePt t="299220" x="3448050" y="5334000"/>
          <p14:tracePt t="299238" x="3505200" y="5441950"/>
          <p14:tracePt t="299258" x="3663950" y="5607050"/>
          <p14:tracePt t="299271" x="3778250" y="5689600"/>
          <p14:tracePt t="299289" x="3975100" y="5810250"/>
          <p14:tracePt t="299290" x="4121150" y="5880100"/>
          <p14:tracePt t="299304" x="4235450" y="5924550"/>
          <p14:tracePt t="299321" x="4730750" y="6064250"/>
          <p14:tracePt t="299339" x="4864100" y="6083300"/>
          <p14:tracePt t="299354" x="5416550" y="6134100"/>
          <p14:tracePt t="299371" x="5861050" y="6134100"/>
          <p14:tracePt t="299387" x="6343650" y="6076950"/>
          <p14:tracePt t="299404" x="6756400" y="6000750"/>
          <p14:tracePt t="299421" x="7131050" y="5892800"/>
          <p14:tracePt t="299439" x="7404100" y="5803900"/>
          <p14:tracePt t="299454" x="7626350" y="5721350"/>
          <p14:tracePt t="299471" x="7721600" y="5651500"/>
          <p14:tracePt t="299488" x="7753350" y="5575300"/>
          <p14:tracePt t="299504" x="7734300" y="5492750"/>
          <p14:tracePt t="299521" x="7626350" y="5391150"/>
          <p14:tracePt t="299538" x="7473950" y="5302250"/>
          <p14:tracePt t="299556" x="7092950" y="5149850"/>
          <p14:tracePt t="299571" x="6997700" y="5124450"/>
          <p14:tracePt t="299588" x="6597650" y="5029200"/>
          <p14:tracePt t="299604" x="6305550" y="4997450"/>
          <p14:tracePt t="299621" x="5975350" y="4978400"/>
          <p14:tracePt t="299638" x="5651500" y="4984750"/>
          <p14:tracePt t="299654" x="5346700" y="5003800"/>
          <p14:tracePt t="299671" x="5080000" y="5035550"/>
          <p14:tracePt t="299687" x="4902200" y="5067300"/>
          <p14:tracePt t="299704" x="4775200" y="5111750"/>
          <p14:tracePt t="299720" x="4705350" y="5175250"/>
          <p14:tracePt t="299739" x="4673600" y="5238750"/>
          <p14:tracePt t="299755" x="4667250" y="5340350"/>
          <p14:tracePt t="299757" x="4667250" y="5391150"/>
          <p14:tracePt t="299770" x="4699000" y="5480050"/>
          <p14:tracePt t="299788" x="4787900" y="5626100"/>
          <p14:tracePt t="299792" x="4857750" y="5715000"/>
          <p14:tracePt t="299805" x="4940300" y="5803900"/>
          <p14:tracePt t="299821" x="5289550" y="6070600"/>
          <p14:tracePt t="299837" x="5524500" y="6172200"/>
          <p14:tracePt t="299854" x="5848350" y="6248400"/>
          <p14:tracePt t="299871" x="6108700" y="6261100"/>
          <p14:tracePt t="299888" x="6305550" y="6248400"/>
          <p14:tracePt t="299905" x="6445250" y="6216650"/>
          <p14:tracePt t="299921" x="6508750" y="6172200"/>
          <p14:tracePt t="299938" x="6534150" y="6134100"/>
          <p14:tracePt t="299954" x="6540500" y="6102350"/>
          <p14:tracePt t="299971" x="6540500" y="6064250"/>
          <p14:tracePt t="299988" x="6508750" y="6000750"/>
          <p14:tracePt t="300005" x="6445250" y="5918200"/>
          <p14:tracePt t="300021" x="6362700" y="5829300"/>
          <p14:tracePt t="300039" x="6159500" y="5651500"/>
          <p14:tracePt t="300055" x="6032500" y="5556250"/>
          <p14:tracePt t="300071" x="5911850" y="5480050"/>
          <p14:tracePt t="300089" x="5822950" y="5441950"/>
          <p14:tracePt t="300105" x="5715000" y="5410200"/>
          <p14:tracePt t="300121" x="5651500" y="5397500"/>
          <p14:tracePt t="300138" x="5594350" y="5397500"/>
          <p14:tracePt t="300155" x="5556250" y="5397500"/>
          <p14:tracePt t="300171" x="5467350" y="5403850"/>
          <p14:tracePt t="300188" x="5365750" y="5416550"/>
          <p14:tracePt t="300205" x="5200650" y="5429250"/>
          <p14:tracePt t="300222" x="5060950" y="5441950"/>
          <p14:tracePt t="300239" x="4933950" y="5454650"/>
          <p14:tracePt t="300245" x="4902200" y="5461000"/>
          <p14:tracePt t="300255" x="4845050" y="5473700"/>
          <p14:tracePt t="300271" x="4806950" y="5480050"/>
          <p14:tracePt t="300273" x="4800600" y="5480050"/>
          <p14:tracePt t="300371" x="4787900" y="5480050"/>
          <p14:tracePt t="300379" x="4756150" y="5486400"/>
          <p14:tracePt t="300388" x="4699000" y="5486400"/>
          <p14:tracePt t="300405" x="4629150" y="5480050"/>
          <p14:tracePt t="300421" x="4622800" y="5473700"/>
          <p14:tracePt t="311598" x="4616450" y="5480050"/>
          <p14:tracePt t="311604" x="4616450" y="5492750"/>
          <p14:tracePt t="311614" x="4597400" y="5537200"/>
          <p14:tracePt t="311631" x="4533900" y="5664200"/>
          <p14:tracePt t="311648" x="4432300" y="5791200"/>
          <p14:tracePt t="311664" x="4343400" y="5905500"/>
          <p14:tracePt t="311681" x="4273550" y="6007100"/>
          <p14:tracePt t="311699" x="4203700" y="6127750"/>
          <p14:tracePt t="311714" x="4197350" y="6153150"/>
          <p14:tracePt t="311731" x="4191000" y="6191250"/>
          <p14:tracePt t="311747" x="4191000" y="6197600"/>
          <p14:tracePt t="311752" x="4184650" y="6203950"/>
          <p14:tracePt t="311766" x="4178300" y="6223000"/>
          <p14:tracePt t="311782" x="4178300" y="6229350"/>
          <p14:tracePt t="311798" x="4171950" y="6261100"/>
          <p14:tracePt t="311816" x="4171950" y="6280150"/>
          <p14:tracePt t="311831" x="4171950" y="6292850"/>
          <p14:tracePt t="311848" x="4178300" y="6324600"/>
          <p14:tracePt t="311865" x="4203700" y="6356350"/>
          <p14:tracePt t="311881" x="4229100" y="6375400"/>
          <p14:tracePt t="311898" x="4260850" y="6388100"/>
          <p14:tracePt t="311915" x="4330700" y="6407150"/>
          <p14:tracePt t="311931" x="4419600" y="6407150"/>
          <p14:tracePt t="311948" x="4540250" y="6381750"/>
          <p14:tracePt t="311968" x="4768850" y="6261100"/>
          <p14:tracePt t="311981" x="4851400" y="6184900"/>
          <p14:tracePt t="311983" x="4889500" y="6140450"/>
          <p14:tracePt t="311998" x="4940300" y="6032500"/>
          <p14:tracePt t="312016" x="4953000" y="5943600"/>
          <p14:tracePt t="312031" x="4959350" y="5867400"/>
          <p14:tracePt t="312048" x="4953000" y="5803900"/>
          <p14:tracePt t="312065" x="4940300" y="5746750"/>
          <p14:tracePt t="312081" x="4921250" y="5695950"/>
          <p14:tracePt t="312098" x="4883150" y="5638800"/>
          <p14:tracePt t="312114" x="4813300" y="5556250"/>
          <p14:tracePt t="312131" x="4730750" y="5486400"/>
          <p14:tracePt t="312148" x="4667250" y="5441950"/>
          <p14:tracePt t="312165" x="4603750" y="5403850"/>
          <p14:tracePt t="312182" x="4546600" y="5384800"/>
          <p14:tracePt t="312184" x="4514850" y="5384800"/>
          <p14:tracePt t="312200" x="4445000" y="5416550"/>
          <p14:tracePt t="312218" x="4368800" y="5511800"/>
          <p14:tracePt t="312231" x="4318000" y="5607050"/>
          <p14:tracePt t="312248" x="4298950" y="5683250"/>
          <p14:tracePt t="312265" x="4311650" y="5765800"/>
          <p14:tracePt t="312282" x="4406900" y="5848350"/>
          <p14:tracePt t="312298" x="4622800" y="5924550"/>
          <p14:tracePt t="312315" x="4927600" y="5943600"/>
          <p14:tracePt t="312331" x="5295900" y="5918200"/>
          <p14:tracePt t="312348" x="5753100" y="5803900"/>
          <p14:tracePt t="312365" x="6076950" y="5664200"/>
          <p14:tracePt t="312382" x="6381750" y="5480050"/>
          <p14:tracePt t="312398" x="6553200" y="5359400"/>
          <p14:tracePt t="312415" x="6623050" y="5257800"/>
          <p14:tracePt t="312418" x="6623050" y="5232400"/>
          <p14:tracePt t="312432" x="6604000" y="5194300"/>
          <p14:tracePt t="312450" x="6426200" y="5086350"/>
          <p14:tracePt t="312466" x="6318250" y="5054600"/>
          <p14:tracePt t="312467" x="6172200" y="5029200"/>
          <p14:tracePt t="312482" x="5797550" y="5010150"/>
          <p14:tracePt t="312500" x="5429250" y="5022850"/>
          <p14:tracePt t="312515" x="5080000" y="5067300"/>
          <p14:tracePt t="312532" x="4743450" y="5137150"/>
          <p14:tracePt t="312548" x="4521200" y="5200650"/>
          <p14:tracePt t="312566" x="4362450" y="5289550"/>
          <p14:tracePt t="312581" x="4324350" y="5340350"/>
          <p14:tracePt t="312598" x="4330700" y="5384800"/>
          <p14:tracePt t="312615" x="4394200" y="5441950"/>
          <p14:tracePt t="312633" x="4597400" y="5530850"/>
          <p14:tracePt t="312649" x="4889500" y="5619750"/>
          <p14:tracePt t="312665" x="5257800" y="5702300"/>
          <p14:tracePt t="312682" x="5626100" y="5734050"/>
          <p14:tracePt t="312700" x="5969000" y="5676900"/>
          <p14:tracePt t="312715" x="6007100" y="5645150"/>
          <p14:tracePt t="312718" x="6026150" y="5626100"/>
          <p14:tracePt t="312732" x="6032500" y="5581650"/>
          <p14:tracePt t="312748" x="6032500" y="5537200"/>
          <p14:tracePt t="312765" x="6013450" y="5499100"/>
          <p14:tracePt t="312782" x="5994400" y="5480050"/>
          <p14:tracePt t="312799" x="5981700" y="5473700"/>
          <p14:tracePt t="313685" x="5988050" y="5480050"/>
          <p14:tracePt t="313692" x="5994400" y="5486400"/>
          <p14:tracePt t="313709" x="6013450" y="5505450"/>
          <p14:tracePt t="313717" x="6026150" y="5511800"/>
          <p14:tracePt t="313732" x="6026150" y="5518150"/>
          <p14:tracePt t="313895" x="6026150" y="5524500"/>
          <p14:tracePt t="313916" x="6013450" y="5524500"/>
          <p14:tracePt t="313933" x="6007100" y="5524500"/>
          <p14:tracePt t="314018" x="6007100" y="5530850"/>
          <p14:tracePt t="314033" x="6000750" y="5543550"/>
          <p14:tracePt t="314051" x="5994400" y="5556250"/>
          <p14:tracePt t="314066" x="5988050" y="5568950"/>
          <p14:tracePt t="314083" x="5981700" y="5581650"/>
          <p14:tracePt t="314100" x="5975350" y="5619750"/>
          <p14:tracePt t="314116" x="6000750" y="5721350"/>
          <p14:tracePt t="314134" x="6102350" y="5905500"/>
          <p14:tracePt t="314138" x="6172200" y="6000750"/>
          <p14:tracePt t="314149" x="6261100" y="6096000"/>
          <p14:tracePt t="314607" x="6229350" y="6076950"/>
          <p14:tracePt t="314617" x="6197600" y="6051550"/>
          <p14:tracePt t="314636" x="6051550" y="5943600"/>
          <p14:tracePt t="314638" x="5981700" y="5880100"/>
          <p14:tracePt t="314650" x="5924550" y="5822950"/>
          <p14:tracePt t="314669" x="5816600" y="5702300"/>
          <p14:tracePt t="314683" x="5702300" y="5562600"/>
          <p14:tracePt t="314701" x="5530850" y="5353050"/>
          <p14:tracePt t="314717" x="5391150" y="5181600"/>
          <p14:tracePt t="314734" x="5340350" y="5118100"/>
          <p14:tracePt t="314752" x="5238750" y="4870450"/>
          <p14:tracePt t="314767" x="5226050" y="4806950"/>
          <p14:tracePt t="314783" x="5168900" y="4546600"/>
          <p14:tracePt t="314800" x="5137150" y="4413250"/>
          <p14:tracePt t="314817" x="5092700" y="4286250"/>
          <p14:tracePt t="314835" x="5029200" y="4140200"/>
          <p14:tracePt t="314851" x="4940300" y="4006850"/>
          <p14:tracePt t="314867" x="4756150" y="3848100"/>
          <p14:tracePt t="314883" x="4591050" y="3721100"/>
          <p14:tracePt t="314900" x="4495800" y="3619500"/>
          <p14:tracePt t="314919" x="4464050" y="3524250"/>
          <p14:tracePt t="314935" x="4457700" y="3435350"/>
          <p14:tracePt t="314950" x="4457700" y="3346450"/>
          <p14:tracePt t="314957" x="4457700" y="3314700"/>
          <p14:tracePt t="314959" x="4432300" y="3270250"/>
          <p14:tracePt t="314971" x="4400550" y="3238500"/>
          <p14:tracePt t="314983" x="4241800" y="3143250"/>
          <p14:tracePt t="315000" x="4070350" y="3073400"/>
          <p14:tracePt t="315018" x="3886200" y="3022600"/>
          <p14:tracePt t="315034" x="3752850" y="2997200"/>
          <p14:tracePt t="315050" x="3714750" y="2990850"/>
          <p14:tracePt t="315084" x="3721100" y="2978150"/>
          <p14:tracePt t="315101" x="3752850" y="2965450"/>
          <p14:tracePt t="315117" x="3790950" y="2965450"/>
          <p14:tracePt t="315134" x="3822700" y="2959100"/>
          <p14:tracePt t="315238" x="3829050" y="2959100"/>
          <p14:tracePt t="315251" x="3879850" y="2965450"/>
          <p14:tracePt t="315267" x="3962400" y="2971800"/>
          <p14:tracePt t="315284" x="4044950" y="2978150"/>
          <p14:tracePt t="315301" x="4146550" y="2990850"/>
          <p14:tracePt t="315318" x="4260850" y="3022600"/>
          <p14:tracePt t="315334" x="4425950" y="3054350"/>
          <p14:tracePt t="315351" x="4654550" y="3105150"/>
          <p14:tracePt t="315368" x="4914900" y="3143250"/>
          <p14:tracePt t="315384" x="5137150" y="3168650"/>
          <p14:tracePt t="315401" x="5422900" y="3194050"/>
          <p14:tracePt t="315418" x="5632450" y="3200400"/>
          <p14:tracePt t="315435" x="5746750" y="3194050"/>
          <p14:tracePt t="315451" x="5778500" y="3181350"/>
          <p14:tracePt t="315467" x="5829300" y="3155950"/>
          <p14:tracePt t="315484" x="5880100" y="3117850"/>
          <p14:tracePt t="315501" x="5975350" y="3067050"/>
          <p14:tracePt t="315518" x="6064250" y="3028950"/>
          <p14:tracePt t="315534" x="6102350" y="2990850"/>
          <p14:tracePt t="315551" x="6115050" y="2959100"/>
          <p14:tracePt t="315568" x="6115050" y="2940050"/>
          <p14:tracePt t="315584" x="6115050" y="2914650"/>
          <p14:tracePt t="315601" x="6115050" y="2895600"/>
          <p14:tracePt t="315617" x="6102350" y="2870200"/>
          <p14:tracePt t="315635" x="6070600" y="2838450"/>
          <p14:tracePt t="315651" x="6007100" y="2800350"/>
          <p14:tracePt t="315668" x="5892800" y="2755900"/>
          <p14:tracePt t="315685" x="5715000" y="2711450"/>
          <p14:tracePt t="315701" x="5410200" y="2628900"/>
          <p14:tracePt t="315718" x="5207000" y="2578100"/>
          <p14:tracePt t="315734" x="5029200" y="2527300"/>
          <p14:tracePt t="315751" x="4933950" y="2495550"/>
          <p14:tracePt t="315768" x="4857750" y="2482850"/>
          <p14:tracePt t="315785" x="4826000" y="2476500"/>
          <p14:tracePt t="315801" x="4800600" y="2476500"/>
          <p14:tracePt t="315820" x="4749800" y="2476500"/>
          <p14:tracePt t="315824" x="4711700" y="2476500"/>
          <p14:tracePt t="315835" x="4673600" y="2482850"/>
          <p14:tracePt t="315851" x="4603750" y="2489200"/>
          <p14:tracePt t="315868" x="4514850" y="2495550"/>
          <p14:tracePt t="315885" x="4457700" y="2501900"/>
          <p14:tracePt t="315901" x="4413250" y="2508250"/>
          <p14:tracePt t="315918" x="4356100" y="2514600"/>
          <p14:tracePt t="315920" x="4311650" y="2520950"/>
          <p14:tracePt t="315935" x="4241800" y="2533650"/>
          <p14:tracePt t="315937" x="4191000" y="2540000"/>
          <p14:tracePt t="315951" x="4083050" y="2546350"/>
          <p14:tracePt t="315968" x="4006850" y="2552700"/>
          <p14:tracePt t="315985" x="3981450" y="2559050"/>
          <p14:tracePt t="318022" x="3981450" y="2571750"/>
          <p14:tracePt t="318046" x="3975100" y="2673350"/>
          <p14:tracePt t="318071" x="3968750" y="2762250"/>
          <p14:tracePt t="318086" x="3956050" y="2838450"/>
          <p14:tracePt t="318103" x="3949700" y="2921000"/>
          <p14:tracePt t="318120" x="3937000" y="3022600"/>
          <p14:tracePt t="318137" x="3917950" y="3111500"/>
          <p14:tracePt t="318153" x="3905250" y="3155950"/>
          <p14:tracePt t="318169" x="3898900" y="3168650"/>
          <p14:tracePt t="318187" x="3892550" y="3181350"/>
          <p14:tracePt t="318203" x="3886200" y="3181350"/>
          <p14:tracePt t="318258" x="3886200" y="3187700"/>
          <p14:tracePt t="318265" x="3886200" y="3194050"/>
          <p14:tracePt t="318275" x="3879850" y="3200400"/>
          <p14:tracePt t="318286" x="3879850" y="3206750"/>
          <p14:tracePt t="318303" x="3873500" y="3232150"/>
          <p14:tracePt t="318322" x="3867150" y="3251200"/>
          <p14:tracePt t="318336" x="3867150" y="3270250"/>
          <p14:tracePt t="318354" x="3867150" y="3282950"/>
          <p14:tracePt t="319653" x="3892550" y="3282950"/>
          <p14:tracePt t="319661" x="3917950" y="3282950"/>
          <p14:tracePt t="319671" x="3975100" y="3289300"/>
          <p14:tracePt t="319687" x="4127500" y="3302000"/>
          <p14:tracePt t="319704" x="4286250" y="3321050"/>
          <p14:tracePt t="319706" x="4356100" y="3321050"/>
          <p14:tracePt t="319721" x="4495800" y="3333750"/>
          <p14:tracePt t="319739" x="4591050" y="3340100"/>
          <p14:tracePt t="319757" x="4641850" y="3340100"/>
          <p14:tracePt t="319771" x="4654550" y="3340100"/>
          <p14:tracePt t="319789" x="4673600" y="3340100"/>
          <p14:tracePt t="319804" x="4679950" y="3340100"/>
          <p14:tracePt t="319822" x="4692650" y="3333750"/>
          <p14:tracePt t="319839" x="4705350" y="3327400"/>
          <p14:tracePt t="319855" x="4730750" y="3314700"/>
          <p14:tracePt t="319872" x="4743450" y="3302000"/>
          <p14:tracePt t="319888" x="4756150" y="3289300"/>
          <p14:tracePt t="319904" x="4768850" y="3270250"/>
          <p14:tracePt t="319921" x="4775200" y="3257550"/>
          <p14:tracePt t="319938" x="4781550" y="3244850"/>
          <p14:tracePt t="319955" x="4787900" y="3238500"/>
          <p14:tracePt t="319971" x="4794250" y="3232150"/>
          <p14:tracePt t="319973" x="4794250" y="3225800"/>
          <p14:tracePt t="319988" x="4800600" y="3219450"/>
          <p14:tracePt t="319991" x="4813300" y="3200400"/>
          <p14:tracePt t="320005" x="4826000" y="3175000"/>
          <p14:tracePt t="320021" x="4838700" y="3149600"/>
          <p14:tracePt t="320038" x="4845050" y="3117850"/>
          <p14:tracePt t="320055" x="4851400" y="3079750"/>
          <p14:tracePt t="320071" x="4857750" y="3048000"/>
          <p14:tracePt t="320088" x="4857750" y="3016250"/>
          <p14:tracePt t="320105" x="4845050" y="3003550"/>
          <p14:tracePt t="320121" x="4819650" y="2965450"/>
          <p14:tracePt t="320138" x="4787900" y="2927350"/>
          <p14:tracePt t="320155" x="4762500" y="2908300"/>
          <p14:tracePt t="320171" x="4737100" y="2889250"/>
          <p14:tracePt t="320189" x="4724400" y="2882900"/>
          <p14:tracePt t="320192" x="4711700" y="2876550"/>
          <p14:tracePt t="320206" x="4692650" y="2870200"/>
          <p14:tracePt t="320221" x="4673600" y="2870200"/>
          <p14:tracePt t="320238" x="4635500" y="2870200"/>
          <p14:tracePt t="320255" x="4603750" y="2870200"/>
          <p14:tracePt t="320271" x="4552950" y="2889250"/>
          <p14:tracePt t="320289" x="4514850" y="2895600"/>
          <p14:tracePt t="320305" x="4470400" y="2914650"/>
          <p14:tracePt t="320322" x="4438650" y="2927350"/>
          <p14:tracePt t="320338" x="4400550" y="2952750"/>
          <p14:tracePt t="320355" x="4394200" y="2959100"/>
          <p14:tracePt t="321846" x="4406900" y="2965450"/>
          <p14:tracePt t="321852" x="4425950" y="2971800"/>
          <p14:tracePt t="321861" x="4470400" y="2978150"/>
          <p14:tracePt t="321873" x="4508500" y="2984500"/>
          <p14:tracePt t="321889" x="4610100" y="3009900"/>
          <p14:tracePt t="321906" x="4654550" y="3022600"/>
          <p14:tracePt t="321924" x="4673600" y="3022600"/>
          <p14:tracePt t="321939" x="4718050" y="3028950"/>
          <p14:tracePt t="321973" x="4743450" y="3028950"/>
          <p14:tracePt t="321990" x="4756150" y="3035300"/>
          <p14:tracePt t="322006" x="4768850" y="3041650"/>
          <p14:tracePt t="322024" x="4781550" y="3048000"/>
          <p14:tracePt t="322040" x="4832350" y="3073400"/>
          <p14:tracePt t="322056" x="4864100" y="3079750"/>
          <p14:tracePt t="322073" x="4908550" y="3092450"/>
          <p14:tracePt t="322076" x="4933950" y="3098800"/>
          <p14:tracePt t="322090" x="4959350" y="3111500"/>
          <p14:tracePt t="322107" x="5016500" y="3149600"/>
          <p14:tracePt t="322123" x="5041900" y="3162300"/>
          <p14:tracePt t="322140" x="5067300" y="3181350"/>
          <p14:tracePt t="322156" x="5092700" y="3200400"/>
          <p14:tracePt t="322173" x="5099050" y="3206750"/>
          <p14:tracePt t="322190" x="5111750" y="3206750"/>
          <p14:tracePt t="322207" x="5118100" y="3213100"/>
          <p14:tracePt t="322223" x="5124450" y="3213100"/>
          <p14:tracePt t="322240" x="5130800" y="3219450"/>
          <p14:tracePt t="322257" x="5137150" y="3219450"/>
          <p14:tracePt t="322273" x="5143500" y="3219450"/>
          <p14:tracePt t="322488" x="5143500" y="3225800"/>
          <p14:tracePt t="322526" x="5143500" y="3232150"/>
          <p14:tracePt t="322632" x="5143500" y="3238500"/>
          <p14:tracePt t="322972" x="5143500" y="3244850"/>
          <p14:tracePt t="322980" x="5143500" y="3251200"/>
          <p14:tracePt t="322991" x="5137150" y="3263900"/>
          <p14:tracePt t="323009" x="5130800" y="3276600"/>
          <p14:tracePt t="323026" x="5124450" y="3289300"/>
          <p14:tracePt t="323040" x="5124450" y="3295650"/>
          <p14:tracePt t="323057" x="5118100" y="3295650"/>
          <p14:tracePt t="323074" x="5111750" y="3302000"/>
          <p14:tracePt t="323078" x="5111750" y="3308350"/>
          <p14:tracePt t="323093" x="5105400" y="3314700"/>
          <p14:tracePt t="323109" x="5092700" y="3321050"/>
          <p14:tracePt t="323124" x="5086350" y="3327400"/>
          <p14:tracePt t="323131" x="5080000" y="3333750"/>
          <p14:tracePt t="323142" x="5073650" y="3340100"/>
          <p14:tracePt t="323238" x="5080000" y="3327400"/>
          <p14:tracePt t="323243" x="5118100" y="3314700"/>
          <p14:tracePt t="323257" x="5194300" y="3302000"/>
          <p14:tracePt t="323274" x="5264150" y="3289300"/>
          <p14:tracePt t="323292" x="5327650" y="3282950"/>
          <p14:tracePt t="323308" x="5353050" y="3276600"/>
          <p14:tracePt t="323324" x="5359400" y="3276600"/>
          <p14:tracePt t="323661" x="5359400" y="3263900"/>
          <p14:tracePt t="323668" x="5365750" y="3257550"/>
          <p14:tracePt t="323690" x="5378450" y="3219450"/>
          <p14:tracePt t="323707" x="5384800" y="3206750"/>
          <p14:tracePt t="323960" x="5391150" y="3206750"/>
          <p14:tracePt t="323975" x="5422900" y="3225800"/>
          <p14:tracePt t="323991" x="5499100" y="3238500"/>
          <p14:tracePt t="324008" x="5562600" y="3238500"/>
          <p14:tracePt t="324024" x="5619750" y="3232150"/>
          <p14:tracePt t="324041" x="5651500" y="3213100"/>
          <p14:tracePt t="324058" x="5670550" y="3200400"/>
          <p14:tracePt t="324075" x="5676900" y="3194050"/>
          <p14:tracePt t="324170" x="5683250" y="3194050"/>
          <p14:tracePt t="324241" x="5689600" y="3194050"/>
          <p14:tracePt t="324248" x="5702300" y="3194050"/>
          <p14:tracePt t="324258" x="5727700" y="3200400"/>
          <p14:tracePt t="324275" x="5784850" y="3206750"/>
          <p14:tracePt t="324293" x="5842000" y="3219450"/>
          <p14:tracePt t="324308" x="5892800" y="3219450"/>
          <p14:tracePt t="324325" x="5930900" y="3219450"/>
          <p14:tracePt t="324341" x="5949950" y="3225800"/>
          <p14:tracePt t="324343" x="5956300" y="3225800"/>
          <p14:tracePt t="324359" x="5969000" y="3225800"/>
          <p14:tracePt t="324376" x="5981700" y="3225800"/>
          <p14:tracePt t="324378" x="5994400" y="3225800"/>
          <p14:tracePt t="324392" x="6026150" y="3225800"/>
          <p14:tracePt t="324408" x="6057900" y="3225800"/>
          <p14:tracePt t="324425" x="6089650" y="3225800"/>
          <p14:tracePt t="324442" x="6127750" y="3225800"/>
          <p14:tracePt t="324458" x="6153150" y="3219450"/>
          <p14:tracePt t="324475" x="6172200" y="3219450"/>
          <p14:tracePt t="324492" x="6184900" y="3213100"/>
          <p14:tracePt t="324595" x="6191250" y="3213100"/>
          <p14:tracePt t="324602" x="6197600" y="3206750"/>
          <p14:tracePt t="324625" x="6216650" y="3200400"/>
          <p14:tracePt t="324642" x="6223000" y="3200400"/>
          <p14:tracePt t="324658" x="6235700" y="3200400"/>
          <p14:tracePt t="324675" x="6248400" y="3194050"/>
          <p14:tracePt t="324692" x="6254750" y="3194050"/>
          <p14:tracePt t="324709" x="6267450" y="3194050"/>
          <p14:tracePt t="324725" x="6292850" y="3194050"/>
          <p14:tracePt t="324742" x="6305550" y="3194050"/>
          <p14:tracePt t="324758" x="6324600" y="3194050"/>
          <p14:tracePt t="324776" x="6343650" y="3194050"/>
          <p14:tracePt t="324792" x="6375400" y="3194050"/>
          <p14:tracePt t="324797" x="6394450" y="3194050"/>
          <p14:tracePt t="324809" x="6400800" y="3194050"/>
          <p14:tracePt t="324826" x="6426200" y="3194050"/>
          <p14:tracePt t="324843" x="6451600" y="3194050"/>
          <p14:tracePt t="324847" x="6464300" y="3194050"/>
          <p14:tracePt t="324860" x="6477000" y="3194050"/>
          <p14:tracePt t="324876" x="6489700" y="3194050"/>
          <p14:tracePt t="324892" x="6515100" y="3194050"/>
          <p14:tracePt t="324909" x="6572250" y="3194050"/>
          <p14:tracePt t="324926" x="6616700" y="3181350"/>
          <p14:tracePt t="324942" x="6648450" y="3175000"/>
          <p14:tracePt t="324959" x="6661150" y="3168650"/>
          <p14:tracePt t="324978" x="6673850" y="3168650"/>
          <p14:tracePt t="325009" x="6686550" y="3168650"/>
          <p14:tracePt t="325026" x="6756400" y="3175000"/>
          <p14:tracePt t="325042" x="6889750" y="3206750"/>
          <p14:tracePt t="325059" x="7048500" y="3251200"/>
          <p14:tracePt t="325063" x="7112000" y="3263900"/>
          <p14:tracePt t="325075" x="7150100" y="3276600"/>
          <p14:tracePt t="325093" x="7188200" y="3282950"/>
          <p14:tracePt t="325125" x="7188200" y="3276600"/>
          <p14:tracePt t="325142" x="7188200" y="3263900"/>
          <p14:tracePt t="325896" x="7194550" y="3263900"/>
          <p14:tracePt t="325910" x="7213600" y="3263900"/>
          <p14:tracePt t="325927" x="7270750" y="3257550"/>
          <p14:tracePt t="325943" x="7302500" y="3251200"/>
          <p14:tracePt t="325959" x="7340600" y="3244850"/>
          <p14:tracePt t="325976" x="7378700" y="3238500"/>
          <p14:tracePt t="325993" x="7429500" y="3232150"/>
          <p14:tracePt t="326010" x="7480300" y="3225800"/>
          <p14:tracePt t="326026" x="7531100" y="3219450"/>
          <p14:tracePt t="326043" x="7562850" y="3219450"/>
          <p14:tracePt t="326060" x="7588250" y="3219450"/>
          <p14:tracePt t="326076" x="7620000" y="3219450"/>
          <p14:tracePt t="326093" x="7639050" y="3219450"/>
          <p14:tracePt t="326109" x="7651750" y="3219450"/>
          <p14:tracePt t="326127" x="7658100" y="3219450"/>
          <p14:tracePt t="326143" x="7664450" y="3219450"/>
          <p14:tracePt t="326160" x="7670800" y="3219450"/>
          <p14:tracePt t="326193" x="7677150" y="3219450"/>
          <p14:tracePt t="326269" x="7683500" y="3225800"/>
          <p14:tracePt t="326276" x="7683500" y="3232150"/>
          <p14:tracePt t="326281" x="7689850" y="3232150"/>
          <p14:tracePt t="326293" x="7689850" y="3238500"/>
          <p14:tracePt t="326310" x="7696200" y="3244850"/>
          <p14:tracePt t="326360" x="7715250" y="3244850"/>
          <p14:tracePt t="326377" x="7797800" y="3244850"/>
          <p14:tracePt t="326393" x="7937500" y="3244850"/>
          <p14:tracePt t="326412" x="8096250" y="3238500"/>
          <p14:tracePt t="326427" x="8134350" y="3232150"/>
          <p14:tracePt t="326443" x="8191500" y="3219450"/>
          <p14:tracePt t="326460" x="8197850" y="3206750"/>
          <p14:tracePt t="326477" x="8204200" y="3194050"/>
          <p14:tracePt t="326493" x="8204200" y="3187700"/>
          <p14:tracePt t="326607" x="8216900" y="3187700"/>
          <p14:tracePt t="326615" x="8229600" y="3187700"/>
          <p14:tracePt t="326630" x="8312150" y="3181350"/>
          <p14:tracePt t="326645" x="8420100" y="3181350"/>
          <p14:tracePt t="326661" x="8515350" y="3181350"/>
          <p14:tracePt t="326677" x="8610600" y="3181350"/>
          <p14:tracePt t="326694" x="8674100" y="3181350"/>
          <p14:tracePt t="326713" x="8718550" y="3181350"/>
          <p14:tracePt t="326727" x="8737600" y="3181350"/>
          <p14:tracePt t="326744" x="8763000" y="3175000"/>
          <p14:tracePt t="326760" x="8775700" y="3168650"/>
          <p14:tracePt t="326777" x="8820150" y="3155950"/>
          <p14:tracePt t="326783" x="8839200" y="3143250"/>
          <p14:tracePt t="326793" x="8864600" y="3130550"/>
          <p14:tracePt t="326811" x="8909050" y="3105150"/>
          <p14:tracePt t="326827" x="8934450" y="3086100"/>
          <p14:tracePt t="326844" x="8953500" y="3073400"/>
          <p14:tracePt t="326861" x="8959850" y="3067050"/>
          <p14:tracePt t="326933" x="8959850" y="3060700"/>
          <p14:tracePt t="326953" x="8966200" y="3054350"/>
          <p14:tracePt t="326975" x="8966200" y="3048000"/>
          <p14:tracePt t="327003" x="8972550" y="3048000"/>
          <p14:tracePt t="327012" x="8991600" y="3048000"/>
          <p14:tracePt t="327028" x="9099550" y="3073400"/>
          <p14:tracePt t="327044" x="9264650" y="3117850"/>
          <p14:tracePt t="327061" x="9429750" y="3168650"/>
          <p14:tracePt t="327077" x="9563100" y="3206750"/>
          <p14:tracePt t="327093" x="9632950" y="3225800"/>
          <p14:tracePt t="327111" x="9645650" y="3232150"/>
          <p14:tracePt t="327366" x="9664700" y="3225800"/>
          <p14:tracePt t="327377" x="9677400" y="3219450"/>
          <p14:tracePt t="327394" x="9715500" y="3206750"/>
          <p14:tracePt t="327411" x="9753600" y="3194050"/>
          <p14:tracePt t="327428" x="9798050" y="3162300"/>
          <p14:tracePt t="327446" x="9823450" y="3143250"/>
          <p14:tracePt t="327461" x="9836150" y="3130550"/>
          <p14:tracePt t="327478" x="9861550" y="3111500"/>
          <p14:tracePt t="327495" x="9886950" y="3073400"/>
          <p14:tracePt t="327513" x="9899650" y="3041650"/>
          <p14:tracePt t="327528" x="9906000" y="3028950"/>
          <p14:tracePt t="327545" x="9906000" y="2997200"/>
          <p14:tracePt t="327560" x="9899650" y="2984500"/>
          <p14:tracePt t="327579" x="9886950" y="2971800"/>
          <p14:tracePt t="327594" x="9848850" y="2952750"/>
          <p14:tracePt t="327611" x="9823450" y="2946400"/>
          <p14:tracePt t="327627" x="9785350" y="2933700"/>
          <p14:tracePt t="327645" x="9753600" y="2927350"/>
          <p14:tracePt t="327661" x="9690100" y="2921000"/>
          <p14:tracePt t="327679" x="9601200" y="2921000"/>
          <p14:tracePt t="327695" x="9563100" y="2921000"/>
          <p14:tracePt t="327696" x="9525000" y="2921000"/>
          <p14:tracePt t="327711" x="9480550" y="2921000"/>
          <p14:tracePt t="327728" x="9455150" y="2921000"/>
          <p14:tracePt t="327744" x="9436100" y="2921000"/>
          <p14:tracePt t="327761" x="9417050" y="2927350"/>
          <p14:tracePt t="327778" x="9398000" y="2940050"/>
          <p14:tracePt t="327795" x="9372600" y="2959100"/>
          <p14:tracePt t="327811" x="9353550" y="2978150"/>
          <p14:tracePt t="327828" x="9340850" y="2997200"/>
          <p14:tracePt t="327844" x="9328150" y="3016250"/>
          <p14:tracePt t="327861" x="9321800" y="3041650"/>
          <p14:tracePt t="327879" x="9321800" y="3054350"/>
          <p14:tracePt t="327881" x="9321800" y="3060700"/>
          <p14:tracePt t="327894" x="9328150" y="3073400"/>
          <p14:tracePt t="327911" x="9334500" y="3086100"/>
          <p14:tracePt t="327914" x="9340850" y="3092450"/>
          <p14:tracePt t="327928" x="9366250" y="3111500"/>
          <p14:tracePt t="327945" x="9461500" y="3149600"/>
          <p14:tracePt t="327961" x="9563100" y="3181350"/>
          <p14:tracePt t="327978" x="9709150" y="3206750"/>
          <p14:tracePt t="327995" x="9836150" y="3213100"/>
          <p14:tracePt t="328011" x="9975850" y="3213100"/>
          <p14:tracePt t="328028" x="10064750" y="3213100"/>
          <p14:tracePt t="328045" x="10128250" y="3206750"/>
          <p14:tracePt t="328061" x="10217150" y="3194050"/>
          <p14:tracePt t="328078" x="10293350" y="3175000"/>
          <p14:tracePt t="328094" x="10337800" y="3162300"/>
          <p14:tracePt t="328111" x="10388600" y="3143250"/>
          <p14:tracePt t="328128" x="10414000" y="3130550"/>
          <p14:tracePt t="328145" x="10433050" y="3117850"/>
          <p14:tracePt t="328161" x="10445750" y="3105150"/>
          <p14:tracePt t="328164" x="10452100" y="3105150"/>
          <p14:tracePt t="328178" x="10452100" y="3098800"/>
          <p14:tracePt t="328196" x="10452100" y="3092450"/>
          <p14:tracePt t="328311" x="10452100" y="3086100"/>
          <p14:tracePt t="328335" x="10452100" y="3079750"/>
          <p14:tracePt t="328341" x="10445750" y="3079750"/>
          <p14:tracePt t="328361" x="10433050" y="3067050"/>
          <p14:tracePt t="328378" x="10426700" y="3060700"/>
          <p14:tracePt t="328397" x="10407650" y="3041650"/>
          <p14:tracePt t="328411" x="10401300" y="3035300"/>
          <p14:tracePt t="328429" x="10388600" y="3016250"/>
          <p14:tracePt t="328445" x="10369550" y="2997200"/>
          <p14:tracePt t="328462" x="10363200" y="2990850"/>
          <p14:tracePt t="328478" x="10344150" y="2978150"/>
          <p14:tracePt t="328496" x="10325100" y="2971800"/>
          <p14:tracePt t="328511" x="10312400" y="2971800"/>
          <p14:tracePt t="328528" x="10293350" y="2965450"/>
          <p14:tracePt t="328545" x="10267950" y="2959100"/>
          <p14:tracePt t="328562" x="10248900" y="2959100"/>
          <p14:tracePt t="328578" x="10217150" y="2959100"/>
          <p14:tracePt t="328595" x="10172700" y="2959100"/>
          <p14:tracePt t="328612" x="10083800" y="2959100"/>
          <p14:tracePt t="328630" x="10001250" y="2959100"/>
          <p14:tracePt t="328645" x="9886950" y="2971800"/>
          <p14:tracePt t="328662" x="9798050" y="2978150"/>
          <p14:tracePt t="328679" x="9632950" y="2997200"/>
          <p14:tracePt t="328695" x="9518650" y="3003550"/>
          <p14:tracePt t="328712" x="9372600" y="3016250"/>
          <p14:tracePt t="328729" x="9226550" y="3028950"/>
          <p14:tracePt t="328745" x="9080500" y="3041650"/>
          <p14:tracePt t="328762" x="8915400" y="3041650"/>
          <p14:tracePt t="328779" x="8712200" y="3041650"/>
          <p14:tracePt t="328795" x="8566150" y="3041650"/>
          <p14:tracePt t="328812" x="8420100" y="3048000"/>
          <p14:tracePt t="328830" x="8274050" y="3060700"/>
          <p14:tracePt t="328847" x="8058150" y="3073400"/>
          <p14:tracePt t="328862" x="7867650" y="3079750"/>
          <p14:tracePt t="328882" x="7461250" y="3079750"/>
          <p14:tracePt t="328896" x="7346950" y="3079750"/>
          <p14:tracePt t="328912" x="7143750" y="3079750"/>
          <p14:tracePt t="328929" x="6972300" y="3086100"/>
          <p14:tracePt t="328931" x="6896100" y="3092450"/>
          <p14:tracePt t="328945" x="6858000" y="3098800"/>
          <p14:tracePt t="328979" x="6540500" y="3143250"/>
          <p14:tracePt t="328996" x="6419850" y="3175000"/>
          <p14:tracePt t="329014" x="6343650" y="3194050"/>
          <p14:tracePt t="329032" x="6292850" y="3219450"/>
          <p14:tracePt t="329047" x="6248400" y="3244850"/>
          <p14:tracePt t="329049" x="6235700" y="3251200"/>
          <p14:tracePt t="329062" x="6216650" y="3263900"/>
          <p14:tracePt t="329079" x="6184900" y="3289300"/>
          <p14:tracePt t="329098" x="6153150" y="3308350"/>
          <p14:tracePt t="329112" x="6146800" y="3308350"/>
          <p14:tracePt t="329130" x="6140450" y="3321050"/>
          <p14:tracePt t="329133" x="6134100" y="3321050"/>
          <p14:tracePt t="329146" x="6127750" y="3327400"/>
          <p14:tracePt t="329163" x="6083300" y="3346450"/>
          <p14:tracePt t="329180" x="6032500" y="3378200"/>
          <p14:tracePt t="329196" x="5956300" y="3397250"/>
          <p14:tracePt t="329212" x="5873750" y="3416300"/>
          <p14:tracePt t="329229" x="5772150" y="3435350"/>
          <p14:tracePt t="329246" x="5689600" y="3448050"/>
          <p14:tracePt t="329262" x="5600700" y="3467100"/>
          <p14:tracePt t="329279" x="5403850" y="3511550"/>
          <p14:tracePt t="329297" x="5219700" y="3562350"/>
          <p14:tracePt t="329312" x="4978400" y="3638550"/>
          <p14:tracePt t="329329" x="4679950" y="3727450"/>
          <p14:tracePt t="329346" x="4356100" y="3816350"/>
          <p14:tracePt t="329363" x="3835400" y="3930650"/>
          <p14:tracePt t="329379" x="3549650" y="3987800"/>
          <p14:tracePt t="329396" x="3448050" y="4006850"/>
          <p14:tracePt t="329399" x="3314700" y="4038600"/>
          <p14:tracePt t="329412" x="3232150" y="4064000"/>
          <p14:tracePt t="329429" x="3003550" y="4191000"/>
          <p14:tracePt t="329445" x="2825750" y="4324350"/>
          <p14:tracePt t="329463" x="2622550" y="4470400"/>
          <p14:tracePt t="329479" x="2406650" y="4610100"/>
          <p14:tracePt t="329496" x="2165350" y="4768850"/>
          <p14:tracePt t="329512" x="1981200" y="4908550"/>
          <p14:tracePt t="329530" x="1828800" y="5041900"/>
          <p14:tracePt t="329546" x="1739900" y="5162550"/>
          <p14:tracePt t="329564" x="1682750" y="5264150"/>
          <p14:tracePt t="329579" x="1644650" y="5327650"/>
          <p14:tracePt t="329582" x="1625600" y="5353050"/>
          <p14:tracePt t="329596" x="1612900" y="5365750"/>
          <p14:tracePt t="329613" x="1568450" y="5397500"/>
          <p14:tracePt t="329630" x="1549400" y="5410200"/>
          <p14:tracePt t="329646" x="1549400" y="5416550"/>
          <p14:tracePt t="329663" x="1543050" y="5429250"/>
          <p14:tracePt t="329680" x="1536700" y="5454650"/>
          <p14:tracePt t="329696" x="1530350" y="5505450"/>
          <p14:tracePt t="329712" x="1511300" y="5556250"/>
          <p14:tracePt t="329729" x="1479550" y="5619750"/>
          <p14:tracePt t="329746" x="1441450" y="5689600"/>
          <p14:tracePt t="329763" x="1422400" y="5727700"/>
          <p14:tracePt t="329781" x="1403350" y="5746750"/>
          <p14:tracePt t="329796" x="1397000" y="5753100"/>
          <p14:tracePt t="329814" x="1397000" y="5759450"/>
          <p14:tracePt t="330130" x="1397000" y="5765800"/>
          <p14:tracePt t="330137" x="1390650" y="5772150"/>
          <p14:tracePt t="330146" x="1384300" y="5778500"/>
          <p14:tracePt t="330163" x="1365250" y="5784850"/>
          <p14:tracePt t="330180" x="1352550" y="5784850"/>
          <p14:tracePt t="330182" x="1352550" y="5778500"/>
          <p14:tracePt t="330197" x="1352550" y="5753100"/>
          <p14:tracePt t="330213" x="1352550" y="5715000"/>
          <p14:tracePt t="330214" x="1352550" y="5670550"/>
          <p14:tracePt t="330232" x="1346200" y="5562600"/>
          <p14:tracePt t="330249" x="1320800" y="5461000"/>
          <p14:tracePt t="330263" x="1314450" y="5429250"/>
          <p14:tracePt t="330280" x="1308100" y="5372100"/>
          <p14:tracePt t="330296" x="1308100" y="5359400"/>
          <p14:tracePt t="330387" x="1308100" y="5372100"/>
          <p14:tracePt t="330394" x="1308100" y="5391150"/>
          <p14:tracePt t="330399" x="1308100" y="5410200"/>
          <p14:tracePt t="330413" x="1308100" y="5429250"/>
          <p14:tracePt t="330431" x="1308100" y="5467350"/>
          <p14:tracePt t="330447" x="1346200" y="5511800"/>
          <p14:tracePt t="330464" x="1358900" y="5524500"/>
          <p14:tracePt t="330467" x="1377950" y="5530850"/>
          <p14:tracePt t="330480" x="1435100" y="5549900"/>
          <p14:tracePt t="330497" x="1485900" y="5556250"/>
          <p14:tracePt t="330514" x="1543050" y="5556250"/>
          <p14:tracePt t="330530" x="1631950" y="5556250"/>
          <p14:tracePt t="330547" x="1695450" y="5556250"/>
          <p14:tracePt t="330564" x="1778000" y="5556250"/>
          <p14:tracePt t="330580" x="1847850" y="5549900"/>
          <p14:tracePt t="330597" x="1905000" y="5543550"/>
          <p14:tracePt t="330613" x="1981200" y="5524500"/>
          <p14:tracePt t="330630" x="2051050" y="5499100"/>
          <p14:tracePt t="330647" x="2120900" y="5473700"/>
          <p14:tracePt t="330663" x="2184400" y="5454650"/>
          <p14:tracePt t="330668" x="2222500" y="5441950"/>
          <p14:tracePt t="330680" x="2241550" y="5429250"/>
          <p14:tracePt t="330681" x="2254250" y="5429250"/>
          <p14:tracePt t="330697" x="2254250" y="5422900"/>
          <p14:tracePt t="330759" x="2260600" y="5422900"/>
          <p14:tracePt t="330766" x="2266950" y="5422900"/>
          <p14:tracePt t="330780" x="2273300" y="5416550"/>
          <p14:tracePt t="330799" x="2279650" y="5416550"/>
          <p14:tracePt t="330831" x="2279650" y="5410200"/>
          <p14:tracePt t="330849" x="2279650" y="5403850"/>
          <p14:tracePt t="330864" x="2266950" y="5397500"/>
          <p14:tracePt t="330881" x="2254250" y="5384800"/>
          <p14:tracePt t="330899" x="2209800" y="5372100"/>
          <p14:tracePt t="330914" x="2190750" y="5365750"/>
          <p14:tracePt t="330931" x="2095500" y="5346700"/>
          <p14:tracePt t="330947" x="2063750" y="5340350"/>
          <p14:tracePt t="330964" x="1993900" y="5334000"/>
          <p14:tracePt t="330980" x="1924050" y="5334000"/>
          <p14:tracePt t="330997" x="1803400" y="5321300"/>
          <p14:tracePt t="331015" x="1676400" y="5314950"/>
          <p14:tracePt t="331033" x="1600200" y="5302250"/>
          <p14:tracePt t="331047" x="1504950" y="5289550"/>
          <p14:tracePt t="331064" x="1447800" y="5283200"/>
          <p14:tracePt t="331081" x="1403350" y="5276850"/>
          <p14:tracePt t="331097" x="1333500" y="5276850"/>
          <p14:tracePt t="331114" x="1263650" y="5276850"/>
          <p14:tracePt t="331131" x="1174750" y="5289550"/>
          <p14:tracePt t="331148" x="1066800" y="5314950"/>
          <p14:tracePt t="331150" x="1028700" y="5334000"/>
          <p14:tracePt t="331165" x="920750" y="5372100"/>
          <p14:tracePt t="331181" x="869950" y="5397500"/>
          <p14:tracePt t="331198" x="831850" y="5441950"/>
          <p14:tracePt t="331214" x="838200" y="5492750"/>
          <p14:tracePt t="331231" x="863600" y="5537200"/>
          <p14:tracePt t="331247" x="889000" y="5581650"/>
          <p14:tracePt t="331255" x="895350" y="5607050"/>
          <p14:tracePt t="331264" x="908050" y="5626100"/>
          <p14:tracePt t="331280" x="914400" y="5645150"/>
          <p14:tracePt t="331299" x="933450" y="5670550"/>
          <p14:tracePt t="331316" x="958850" y="5689600"/>
          <p14:tracePt t="331331" x="990600" y="5708650"/>
          <p14:tracePt t="331347" x="1054100" y="5734050"/>
          <p14:tracePt t="331364" x="1111250" y="5759450"/>
          <p14:tracePt t="331381" x="1174750" y="5784850"/>
          <p14:tracePt t="331398" x="1238250" y="5803900"/>
          <p14:tracePt t="331401" x="1257300" y="5803900"/>
          <p14:tracePt t="331414" x="1282700" y="5810250"/>
          <p14:tracePt t="331431" x="1339850" y="5816600"/>
          <p14:tracePt t="331447" x="1377950" y="5816600"/>
          <p14:tracePt t="331464" x="1416050" y="5797550"/>
          <p14:tracePt t="331483" x="1460500" y="5759450"/>
          <p14:tracePt t="331500" x="1492250" y="5734050"/>
          <p14:tracePt t="331503" x="1498600" y="5734050"/>
          <p14:tracePt t="331514" x="1511300" y="5727700"/>
          <p14:tracePt t="331531" x="1524000" y="5721350"/>
          <p14:tracePt t="331592" x="1511300" y="5721350"/>
          <p14:tracePt t="331598" x="1504950" y="5721350"/>
          <p14:tracePt t="331614" x="1492250" y="5721350"/>
          <p14:tracePt t="331631" x="1473200" y="5721350"/>
          <p14:tracePt t="331648" x="1435100" y="5721350"/>
          <p14:tracePt t="331665" x="1384300" y="5715000"/>
          <p14:tracePt t="331681" x="1346200" y="5715000"/>
          <p14:tracePt t="331698" x="1320800" y="5715000"/>
          <p14:tracePt t="331714" x="1301750" y="5715000"/>
          <p14:tracePt t="331731" x="1295400" y="5715000"/>
          <p14:tracePt t="331748" x="1282700" y="5715000"/>
          <p14:tracePt t="331751" x="1270000" y="5708650"/>
          <p14:tracePt t="331767" x="1238250" y="5676900"/>
          <p14:tracePt t="331781" x="1225550" y="5651500"/>
          <p14:tracePt t="331783" x="1206500" y="5619750"/>
          <p14:tracePt t="331797" x="1187450" y="5562600"/>
          <p14:tracePt t="331814" x="1174750" y="5518150"/>
          <p14:tracePt t="331831" x="1181100" y="5505450"/>
          <p14:tracePt t="331848" x="1187450" y="5486400"/>
          <p14:tracePt t="331864" x="1206500" y="5473700"/>
          <p14:tracePt t="331881" x="1212850" y="5467350"/>
          <p14:tracePt t="331944" x="1219200" y="5467350"/>
          <p14:tracePt t="331959" x="1231900" y="5480050"/>
          <p14:tracePt t="331981" x="1250950" y="5499100"/>
          <p14:tracePt t="332000" x="1263650" y="5505450"/>
          <p14:tracePt t="332016" x="1270000" y="5511800"/>
          <p14:tracePt t="332032" x="1282700" y="5518150"/>
          <p14:tracePt t="332048" x="1301750" y="5524500"/>
          <p14:tracePt t="332065" x="1339850" y="5543550"/>
          <p14:tracePt t="332071" x="1371600" y="5556250"/>
          <p14:tracePt t="332080" x="1390650" y="5562600"/>
          <p14:tracePt t="332098" x="1441450" y="5588000"/>
          <p14:tracePt t="332115" x="1492250" y="5594350"/>
          <p14:tracePt t="332131" x="1536700" y="5600700"/>
          <p14:tracePt t="332148" x="1593850" y="5600700"/>
          <p14:tracePt t="332165" x="1631950" y="5581650"/>
          <p14:tracePt t="332182" x="1651000" y="5549900"/>
          <p14:tracePt t="332198" x="1657350" y="5511800"/>
          <p14:tracePt t="332214" x="1657350" y="5461000"/>
          <p14:tracePt t="332231" x="1657350" y="5410200"/>
          <p14:tracePt t="332233" x="1651000" y="5397500"/>
          <p14:tracePt t="332253" x="1644650" y="5384800"/>
          <p14:tracePt t="332265" x="1644650" y="5378450"/>
          <p14:tracePt t="332281" x="1619250" y="5353050"/>
          <p14:tracePt t="332298" x="1600200" y="5334000"/>
          <p14:tracePt t="332315" x="1549400" y="5302250"/>
          <p14:tracePt t="332331" x="1498600" y="5289550"/>
          <p14:tracePt t="332349" x="1416050" y="5276850"/>
          <p14:tracePt t="332365" x="1352550" y="5270500"/>
          <p14:tracePt t="332381" x="1295400" y="5264150"/>
          <p14:tracePt t="332399" x="1263650" y="5257800"/>
          <p14:tracePt t="332415" x="1257300" y="5257800"/>
          <p14:tracePt t="332455" x="1250950" y="5270500"/>
          <p14:tracePt t="332465" x="1244600" y="5276850"/>
          <p14:tracePt t="332482" x="1206500" y="5308600"/>
          <p14:tracePt t="332499" x="1136650" y="5378450"/>
          <p14:tracePt t="332516" x="1104900" y="5403850"/>
          <p14:tracePt t="332532" x="1098550" y="5416550"/>
          <p14:tracePt t="332565" x="1098550" y="5422900"/>
          <p14:tracePt t="332582" x="1143000" y="5448300"/>
          <p14:tracePt t="332586" x="1212850" y="5480050"/>
          <p14:tracePt t="332599" x="1263650" y="5505450"/>
          <p14:tracePt t="332601" x="1320800" y="5524500"/>
          <p14:tracePt t="332615" x="1428750" y="5556250"/>
          <p14:tracePt t="332634" x="1498600" y="5562600"/>
          <p14:tracePt t="332648" x="1555750" y="5562600"/>
          <p14:tracePt t="332665" x="1593850" y="5543550"/>
          <p14:tracePt t="332682" x="1625600" y="5499100"/>
          <p14:tracePt t="332698" x="1631950" y="5435600"/>
          <p14:tracePt t="332715" x="1631950" y="5365750"/>
          <p14:tracePt t="332732" x="1619250" y="5327650"/>
          <p14:tracePt t="332748" x="1612900" y="5314950"/>
          <p14:tracePt t="332765" x="1600200" y="5302250"/>
          <p14:tracePt t="332782" x="1568450" y="5289550"/>
          <p14:tracePt t="332802" x="1479550" y="5276850"/>
          <p14:tracePt t="332815" x="1454150" y="5276850"/>
          <p14:tracePt t="332833" x="1397000" y="5270500"/>
          <p14:tracePt t="332849" x="1301750" y="5257800"/>
          <p14:tracePt t="332866" x="1238250" y="5251450"/>
          <p14:tracePt t="332882" x="1206500" y="5245100"/>
          <p14:tracePt t="332898" x="1200150" y="5245100"/>
          <p14:tracePt t="332968" x="1187450" y="5245100"/>
          <p14:tracePt t="332982" x="1143000" y="5264150"/>
          <p14:tracePt t="332999" x="1085850" y="5289550"/>
          <p14:tracePt t="333015" x="1003300" y="5314950"/>
          <p14:tracePt t="333032" x="965200" y="5321300"/>
          <p14:tracePt t="333137" x="965200" y="5327650"/>
          <p14:tracePt t="333144" x="958850" y="5334000"/>
          <p14:tracePt t="333162" x="939800" y="5378450"/>
          <p14:tracePt t="333167" x="927100" y="5397500"/>
          <p14:tracePt t="333182" x="920750" y="5410200"/>
          <p14:tracePt t="333199" x="914400" y="5429250"/>
          <p14:tracePt t="333233" x="920750" y="5448300"/>
          <p14:tracePt t="333249" x="965200" y="5492750"/>
          <p14:tracePt t="333266" x="1016000" y="5537200"/>
          <p14:tracePt t="333282" x="1035050" y="5549900"/>
          <p14:tracePt t="333299" x="1060450" y="5568950"/>
          <p14:tracePt t="333302" x="1066800" y="5568950"/>
          <p14:tracePt t="333316" x="1073150" y="5575300"/>
          <p14:tracePt t="333333" x="1104900" y="5575300"/>
          <p14:tracePt t="333349" x="1130300" y="5575300"/>
          <p14:tracePt t="333366" x="1219200" y="5556250"/>
          <p14:tracePt t="333383" x="1282700" y="5537200"/>
          <p14:tracePt t="333399" x="1339850" y="5518150"/>
          <p14:tracePt t="333416" x="1397000" y="5499100"/>
          <p14:tracePt t="333432" x="1422400" y="5480050"/>
          <p14:tracePt t="333449" x="1460500" y="5454650"/>
          <p14:tracePt t="333466" x="1485900" y="5422900"/>
          <p14:tracePt t="333482" x="1498600" y="5384800"/>
          <p14:tracePt t="333501" x="1498600" y="5314950"/>
          <p14:tracePt t="333519" x="1485900" y="5283200"/>
          <p14:tracePt t="333533" x="1479550" y="5264150"/>
          <p14:tracePt t="333549" x="1466850" y="5232400"/>
          <p14:tracePt t="333566" x="1460500" y="5226050"/>
          <p14:tracePt t="333583" x="1454150" y="5226050"/>
          <p14:tracePt t="333600" x="1416050" y="5219700"/>
          <p14:tracePt t="333616" x="1320800" y="5213350"/>
          <p14:tracePt t="333634" x="1187450" y="5213350"/>
          <p14:tracePt t="333651" x="996950" y="5213350"/>
          <p14:tracePt t="333667" x="914400" y="5213350"/>
          <p14:tracePt t="333683" x="882650" y="5207000"/>
          <p14:tracePt t="333699" x="876300" y="5207000"/>
          <p14:tracePt t="333707" x="876300" y="5213350"/>
          <p14:tracePt t="333719" x="876300" y="5226050"/>
          <p14:tracePt t="333733" x="882650" y="5245100"/>
          <p14:tracePt t="333751" x="908050" y="5276850"/>
          <p14:tracePt t="333766" x="920750" y="5308600"/>
          <p14:tracePt t="333783" x="920750" y="5340350"/>
          <p14:tracePt t="333802" x="927100" y="5359400"/>
          <p14:tracePt t="333818" x="952500" y="5384800"/>
          <p14:tracePt t="333833" x="1028700" y="5416550"/>
          <p14:tracePt t="333850" x="1117600" y="5441950"/>
          <p14:tracePt t="333866" x="1263650" y="5480050"/>
          <p14:tracePt t="333883" x="1390650" y="5505450"/>
          <p14:tracePt t="333900" x="1479550" y="5511800"/>
          <p14:tracePt t="333917" x="1511300" y="5511800"/>
          <p14:tracePt t="333934" x="1530350" y="5505450"/>
          <p14:tracePt t="333950" x="1543050" y="5492750"/>
          <p14:tracePt t="333966" x="1555750" y="5480050"/>
          <p14:tracePt t="333983" x="1574800" y="5473700"/>
          <p14:tracePt t="334000" x="1593850" y="5467350"/>
          <p14:tracePt t="334016" x="1606550" y="5461000"/>
          <p14:tracePt t="334050" x="1612900" y="5461000"/>
          <p14:tracePt t="334083" x="1619250" y="5454650"/>
          <p14:tracePt t="334101" x="1720850" y="5448300"/>
          <p14:tracePt t="334118" x="1905000" y="5454650"/>
          <p14:tracePt t="334133" x="2108200" y="5467350"/>
          <p14:tracePt t="334150" x="2235200" y="5473700"/>
          <p14:tracePt t="334168" x="2298700" y="5473700"/>
          <p14:tracePt t="334187" x="2305050" y="5473700"/>
          <p14:tracePt t="334199" x="2311400" y="5467350"/>
          <p14:tracePt t="334267" x="2317750" y="5467350"/>
          <p14:tracePt t="334274" x="2330450" y="5467350"/>
          <p14:tracePt t="334284" x="2336800" y="5473700"/>
          <p14:tracePt t="334300" x="2368550" y="5480050"/>
          <p14:tracePt t="334317" x="2400300" y="5480050"/>
          <p14:tracePt t="334333" x="2406650" y="5480050"/>
          <p14:tracePt t="334367" x="2413000" y="5480050"/>
          <p14:tracePt t="334459" x="2406650" y="5480050"/>
          <p14:tracePt t="334468" x="2393950" y="5480050"/>
          <p14:tracePt t="334474" x="2368550" y="5486400"/>
          <p14:tracePt t="334483" x="2330450" y="5486400"/>
          <p14:tracePt t="334501" x="2260600" y="5486400"/>
          <p14:tracePt t="334517" x="2184400" y="5486400"/>
          <p14:tracePt t="334533" x="2114550" y="5486400"/>
          <p14:tracePt t="334550" x="2044700" y="5486400"/>
          <p14:tracePt t="334568" x="1930400" y="5492750"/>
          <p14:tracePt t="334583" x="1803400" y="5518150"/>
          <p14:tracePt t="334601" x="1638300" y="5537200"/>
          <p14:tracePt t="334604" x="1562100" y="5543550"/>
          <p14:tracePt t="334616" x="1479550" y="5556250"/>
          <p14:tracePt t="334617" x="1365250" y="5562600"/>
          <p14:tracePt t="334633" x="1301750" y="5568950"/>
          <p14:tracePt t="334652" x="1200150" y="5568950"/>
          <p14:tracePt t="334740" x="1200150" y="5562600"/>
          <p14:tracePt t="334762" x="1193800" y="5543550"/>
          <p14:tracePt t="334768" x="1181100" y="5537200"/>
          <p14:tracePt t="334783" x="1168400" y="5524500"/>
          <p14:tracePt t="334800" x="1162050" y="5518150"/>
          <p14:tracePt t="334817" x="1149350" y="5518150"/>
          <p14:tracePt t="334868" x="1136650" y="5537200"/>
          <p14:tracePt t="334884" x="1111250" y="5613400"/>
          <p14:tracePt t="334902" x="1092200" y="5689600"/>
          <p14:tracePt t="334919" x="1079500" y="5765800"/>
          <p14:tracePt t="334934" x="1079500" y="5810250"/>
          <p14:tracePt t="334950" x="1079500" y="5829300"/>
          <p14:tracePt t="334970" x="1085850" y="5829300"/>
          <p14:tracePt t="335001" x="1098550" y="5829300"/>
          <p14:tracePt t="335017" x="1117600" y="5835650"/>
          <p14:tracePt t="335034" x="1162050" y="5842000"/>
          <p14:tracePt t="335052" x="1200150" y="5848350"/>
          <p14:tracePt t="335067" x="1270000" y="5861050"/>
          <p14:tracePt t="335084" x="1358900" y="5873750"/>
          <p14:tracePt t="335086" x="1409700" y="5873750"/>
          <p14:tracePt t="335101" x="1524000" y="5880100"/>
          <p14:tracePt t="335117" x="1574800" y="5873750"/>
          <p14:tracePt t="335119" x="1612900" y="5854700"/>
          <p14:tracePt t="335134" x="1638300" y="5829300"/>
          <p14:tracePt t="335153" x="1638300" y="5778500"/>
          <p14:tracePt t="335167" x="1631950" y="5753100"/>
          <p14:tracePt t="335184" x="1631950" y="5746750"/>
          <p14:tracePt t="335200" x="1625600" y="5740400"/>
          <p14:tracePt t="335217" x="1606550" y="5734050"/>
          <p14:tracePt t="335234" x="1568450" y="5727700"/>
          <p14:tracePt t="335251" x="1504950" y="5715000"/>
          <p14:tracePt t="335269" x="1447800" y="5695950"/>
          <p14:tracePt t="335272" x="1416050" y="5683250"/>
          <p14:tracePt t="335284" x="1384300" y="5670550"/>
          <p14:tracePt t="335301" x="1327150" y="5632450"/>
          <p14:tracePt t="335318" x="1270000" y="5594350"/>
          <p14:tracePt t="335334" x="1257300" y="5581650"/>
          <p14:tracePt t="335368" x="1270000" y="5588000"/>
          <p14:tracePt t="335385" x="1282700" y="5607050"/>
          <p14:tracePt t="335401" x="1282700" y="5638800"/>
          <p14:tracePt t="335417" x="1263650" y="5664200"/>
          <p14:tracePt t="335436" x="1231900" y="5695950"/>
          <p14:tracePt t="335451" x="1225550" y="5702300"/>
          <p14:tracePt t="335502" x="1225550" y="5715000"/>
          <p14:tracePt t="335518" x="1238250" y="5734050"/>
          <p14:tracePt t="335534" x="1276350" y="5765800"/>
          <p14:tracePt t="335551" x="1314450" y="5797550"/>
          <p14:tracePt t="335568" x="1365250" y="5835650"/>
          <p14:tracePt t="335585" x="1390650" y="5854700"/>
          <p14:tracePt t="335601" x="1416050" y="5861050"/>
          <p14:tracePt t="335618" x="1441450" y="5861050"/>
          <p14:tracePt t="335634" x="1479550" y="5848350"/>
          <p14:tracePt t="335651" x="1517650" y="5803900"/>
          <p14:tracePt t="335668" x="1543050" y="5772150"/>
          <p14:tracePt t="335684" x="1568450" y="5715000"/>
          <p14:tracePt t="335701" x="1581150" y="5689600"/>
          <p14:tracePt t="335718" x="1587500" y="5689600"/>
          <p14:tracePt t="335785" x="1587500" y="5683250"/>
          <p14:tracePt t="335792" x="1581150" y="5676900"/>
          <p14:tracePt t="335801" x="1574800" y="5676900"/>
          <p14:tracePt t="335818" x="1555750" y="5657850"/>
          <p14:tracePt t="335834" x="1511300" y="5632450"/>
          <p14:tracePt t="335851" x="1454150" y="5600700"/>
          <p14:tracePt t="335868" x="1390650" y="5562600"/>
          <p14:tracePt t="335885" x="1346200" y="5543550"/>
          <p14:tracePt t="335902" x="1327150" y="5537200"/>
          <p14:tracePt t="335938" x="1314450" y="5537200"/>
          <p14:tracePt t="335951" x="1301750" y="5543550"/>
          <p14:tracePt t="335968" x="1225550" y="5575300"/>
          <p14:tracePt t="335985" x="1187450" y="5600700"/>
          <p14:tracePt t="336001" x="1162050" y="5619750"/>
          <p14:tracePt t="336018" x="1149350" y="5626100"/>
          <p14:tracePt t="336035" x="1149350" y="5632450"/>
          <p14:tracePt t="336068" x="1149350" y="5638800"/>
          <p14:tracePt t="336086" x="1149350" y="5657850"/>
          <p14:tracePt t="336101" x="1149350" y="5670550"/>
          <p14:tracePt t="336118" x="1149350" y="5689600"/>
          <p14:tracePt t="336135" x="1155700" y="5708650"/>
          <p14:tracePt t="336140" x="1162050" y="5721350"/>
          <p14:tracePt t="336151" x="1168400" y="5727700"/>
          <p14:tracePt t="336169" x="1174750" y="5746750"/>
          <p14:tracePt t="336201" x="1181100" y="5746750"/>
          <p14:tracePt t="337199" x="1187450" y="5746750"/>
          <p14:tracePt t="337205" x="1200150" y="5740400"/>
          <p14:tracePt t="337220" x="1231900" y="5727700"/>
          <p14:tracePt t="337236" x="1276350" y="5689600"/>
          <p14:tracePt t="337253" x="1320800" y="5632450"/>
          <p14:tracePt t="337270" x="1339850" y="5600700"/>
          <p14:tracePt t="337285" x="1339850" y="5588000"/>
          <p14:tracePt t="337302" x="1346200" y="5588000"/>
          <p14:tracePt t="337417" x="1333500" y="5581650"/>
          <p14:tracePt t="337434" x="1295400" y="5568950"/>
          <p14:tracePt t="337453" x="1238250" y="5549900"/>
          <p14:tracePt t="337472" x="1200150" y="5543550"/>
          <p14:tracePt t="337577" x="1193800" y="5543550"/>
          <p14:tracePt t="337586" x="1187450" y="5543550"/>
          <p14:tracePt t="337603" x="1155700" y="5588000"/>
          <p14:tracePt t="337619" x="1136650" y="5651500"/>
          <p14:tracePt t="337636" x="1123950" y="5708650"/>
          <p14:tracePt t="337654" x="1111250" y="5759450"/>
          <p14:tracePt t="337670" x="1111250" y="5784850"/>
          <p14:tracePt t="337686" x="1111250" y="5791200"/>
          <p14:tracePt t="337859" x="1117600" y="5791200"/>
          <p14:tracePt t="337866" x="1143000" y="5791200"/>
          <p14:tracePt t="337887" x="1181100" y="5778500"/>
          <p14:tracePt t="337903" x="1225550" y="5772150"/>
          <p14:tracePt t="337922" x="1257300" y="5765800"/>
          <p14:tracePt t="337936" x="1270000" y="5759450"/>
          <p14:tracePt t="337953" x="1295400" y="5753100"/>
          <p14:tracePt t="337956" x="1333500" y="5753100"/>
          <p14:tracePt t="337970" x="1365250" y="5746750"/>
          <p14:tracePt t="337987" x="1428750" y="5740400"/>
          <p14:tracePt t="337992" x="1454150" y="5734050"/>
          <p14:tracePt t="338003" x="1479550" y="5734050"/>
          <p14:tracePt t="338020" x="1504950" y="5727700"/>
          <p14:tracePt t="338037" x="1511300" y="5727700"/>
          <p14:tracePt t="338088" x="1517650" y="5721350"/>
          <p14:tracePt t="338105" x="1536700" y="5702300"/>
          <p14:tracePt t="338120" x="1562100" y="5670550"/>
          <p14:tracePt t="338136" x="1581150" y="5638800"/>
          <p14:tracePt t="338153" x="1587500" y="5607050"/>
          <p14:tracePt t="338171" x="1587500" y="5588000"/>
          <p14:tracePt t="338186" x="1587500" y="5581650"/>
          <p14:tracePt t="338239" x="1587500" y="5575300"/>
          <p14:tracePt t="338254" x="1568450" y="5575300"/>
          <p14:tracePt t="338270" x="1422400" y="5568950"/>
          <p14:tracePt t="338286" x="1295400" y="5568950"/>
          <p14:tracePt t="338303" x="1162050" y="5575300"/>
          <p14:tracePt t="338320" x="1085850" y="5594350"/>
          <p14:tracePt t="338336" x="1047750" y="5607050"/>
          <p14:tracePt t="338355" x="1035050" y="5626100"/>
          <p14:tracePt t="338369" x="1035050" y="5638800"/>
          <p14:tracePt t="338387" x="1035050" y="5651500"/>
          <p14:tracePt t="338403" x="1047750" y="5664200"/>
          <p14:tracePt t="338420" x="1079500" y="5689600"/>
          <p14:tracePt t="338423" x="1092200" y="5695950"/>
          <p14:tracePt t="338440" x="1117600" y="5708650"/>
          <p14:tracePt t="338454" x="1130300" y="5708650"/>
          <p14:tracePt t="338470" x="1174750" y="5708650"/>
          <p14:tracePt t="338486" x="1231900" y="5708650"/>
          <p14:tracePt t="338504" x="1327150" y="5695950"/>
          <p14:tracePt t="338520" x="1397000" y="5683250"/>
          <p14:tracePt t="338537" x="1441450" y="5670550"/>
          <p14:tracePt t="338553" x="1454150" y="5664200"/>
          <p14:tracePt t="340168" x="1454150" y="5651500"/>
          <p14:tracePt t="340173" x="1454150" y="5638800"/>
          <p14:tracePt t="340188" x="1460500" y="5613400"/>
          <p14:tracePt t="340205" x="1460500" y="5581650"/>
          <p14:tracePt t="340211" x="1460500" y="5562600"/>
          <p14:tracePt t="340221" x="1460500" y="5543550"/>
          <p14:tracePt t="340238" x="1460500" y="5524500"/>
          <p14:tracePt t="340255" x="1460500" y="5511800"/>
          <p14:tracePt t="340332" x="1447800" y="5505450"/>
          <p14:tracePt t="340339" x="1428750" y="5505450"/>
          <p14:tracePt t="340355" x="1365250" y="5499100"/>
          <p14:tracePt t="340372" x="1289050" y="5492750"/>
          <p14:tracePt t="340388" x="1225550" y="5486400"/>
          <p14:tracePt t="340408" x="1168400" y="5473700"/>
          <p14:tracePt t="340455" x="1168400" y="5486400"/>
          <p14:tracePt t="340472" x="1174750" y="5518150"/>
          <p14:tracePt t="340489" x="1200150" y="5543550"/>
          <p14:tracePt t="340505" x="1206500" y="5543550"/>
          <p14:tracePt t="340521" x="1212850" y="5543550"/>
          <p14:tracePt t="340538" x="1301750" y="5499100"/>
          <p14:tracePt t="340555" x="1377950" y="5429250"/>
          <p14:tracePt t="340572" x="1447800" y="5340350"/>
          <p14:tracePt t="340588" x="1492250" y="5238750"/>
          <p14:tracePt t="340605" x="1504950" y="5162550"/>
          <p14:tracePt t="340622" x="1504950" y="5143500"/>
          <p14:tracePt t="340655" x="1498600" y="5156200"/>
          <p14:tracePt t="340672" x="1466850" y="5200650"/>
          <p14:tracePt t="340690" x="1422400" y="5245100"/>
          <p14:tracePt t="340707" x="1371600" y="5295900"/>
          <p14:tracePt t="340722" x="1320800" y="5346700"/>
          <p14:tracePt t="340738" x="1282700" y="5378450"/>
          <p14:tracePt t="340756" x="1238250" y="5410200"/>
          <p14:tracePt t="340772" x="1212850" y="5435600"/>
          <p14:tracePt t="340789" x="1193800" y="5486400"/>
          <p14:tracePt t="340805" x="1187450" y="5562600"/>
          <p14:tracePt t="340822" x="1200150" y="5670550"/>
          <p14:tracePt t="340825" x="1219200" y="5708650"/>
          <p14:tracePt t="340842" x="1250950" y="5765800"/>
          <p14:tracePt t="340856" x="1263650" y="5778500"/>
          <p14:tracePt t="340872" x="1289050" y="5797550"/>
          <p14:tracePt t="340905" x="1295400" y="5797550"/>
          <p14:tracePt t="341038" x="1295400" y="5803900"/>
          <p14:tracePt t="341054" x="1295400" y="5810250"/>
          <p14:tracePt t="341061" x="1295400" y="5816600"/>
          <p14:tracePt t="341090" x="1295400" y="5822950"/>
          <p14:tracePt t="341122" x="1295400" y="5829300"/>
          <p14:tracePt t="341156" x="1295400" y="5835650"/>
          <p14:tracePt t="341173" x="1295400" y="5842000"/>
          <p14:tracePt t="341206" x="1295400" y="5848350"/>
          <p14:tracePt t="341272" x="1295400" y="5854700"/>
          <p14:tracePt t="341281" x="1301750" y="5861050"/>
          <p14:tracePt t="341289" x="1308100" y="5867400"/>
          <p14:tracePt t="341307" x="1333500" y="5880100"/>
          <p14:tracePt t="341323" x="1352550" y="5892800"/>
          <p14:tracePt t="341339" x="1377950" y="5918200"/>
          <p14:tracePt t="341356" x="1403350" y="5937250"/>
          <p14:tracePt t="341372" x="1422400" y="5943600"/>
          <p14:tracePt t="341406" x="1422400" y="5949950"/>
          <p14:tracePt t="341459" x="1428750" y="5943600"/>
          <p14:tracePt t="341474" x="1428750" y="5937250"/>
          <p14:tracePt t="341490" x="1435100" y="5937250"/>
          <p14:tracePt t="341506" x="1466850" y="5918200"/>
          <p14:tracePt t="341523" x="1536700" y="5848350"/>
          <p14:tracePt t="341539" x="1593850" y="5778500"/>
          <p14:tracePt t="341557" x="1638300" y="5715000"/>
          <p14:tracePt t="341572" x="1676400" y="5664200"/>
          <p14:tracePt t="341590" x="1701800" y="5626100"/>
          <p14:tracePt t="341606" x="1708150" y="5613400"/>
          <p14:tracePt t="341639" x="1714500" y="5613400"/>
          <p14:tracePt t="341673" x="1714500" y="5594350"/>
          <p14:tracePt t="341689" x="1708150" y="5549900"/>
          <p14:tracePt t="341707" x="1682750" y="5480050"/>
          <p14:tracePt t="341723" x="1651000" y="5416550"/>
          <p14:tracePt t="341740" x="1619250" y="5359400"/>
          <p14:tracePt t="341757" x="1606550" y="5327650"/>
          <p14:tracePt t="341865" x="1600200" y="5327650"/>
          <p14:tracePt t="341872" x="1600200" y="5334000"/>
          <p14:tracePt t="341882" x="1593850" y="5353050"/>
          <p14:tracePt t="341891" x="1587500" y="5365750"/>
          <p14:tracePt t="341906" x="1587500" y="5429250"/>
          <p14:tracePt t="341923" x="1606550" y="5511800"/>
          <p14:tracePt t="341940" x="1695450" y="5594350"/>
          <p14:tracePt t="341957" x="1816100" y="5645150"/>
          <p14:tracePt t="341973" x="1911350" y="5664200"/>
          <p14:tracePt t="341990" x="1968500" y="5670550"/>
          <p14:tracePt t="341994" x="2000250" y="5670550"/>
          <p14:tracePt t="342006" x="2019300" y="5670550"/>
          <p14:tracePt t="342023" x="2057400" y="5670550"/>
          <p14:tracePt t="342040" x="2063750" y="5664200"/>
          <p14:tracePt t="342104" x="2032000" y="5664200"/>
          <p14:tracePt t="342123" x="1943100" y="5664200"/>
          <p14:tracePt t="342140" x="1841500" y="5664200"/>
          <p14:tracePt t="342157" x="1746250" y="5664200"/>
          <p14:tracePt t="342173" x="1676400" y="5664200"/>
          <p14:tracePt t="342190" x="1625600" y="5664200"/>
          <p14:tracePt t="342207" x="1606550" y="5664200"/>
          <p14:tracePt t="342223" x="1587500" y="5670550"/>
          <p14:tracePt t="342240" x="1574800" y="5689600"/>
          <p14:tracePt t="342257" x="1536700" y="5734050"/>
          <p14:tracePt t="342274" x="1524000" y="5759450"/>
          <p14:tracePt t="342291" x="1511300" y="5778500"/>
          <p14:tracePt t="342308" x="1504950" y="5791200"/>
          <p14:tracePt t="342323" x="1498600" y="5803900"/>
          <p14:tracePt t="342340" x="1498600" y="5810250"/>
          <p14:tracePt t="342358" x="1498600" y="5816600"/>
          <p14:tracePt t="342373" x="1498600" y="5829300"/>
          <p14:tracePt t="342390" x="1504950" y="5842000"/>
          <p14:tracePt t="342407" x="1511300" y="5861050"/>
          <p14:tracePt t="342423" x="1517650" y="5880100"/>
          <p14:tracePt t="342442" x="1524000" y="5886450"/>
          <p14:tracePt t="342457" x="1524000" y="5892800"/>
          <p14:tracePt t="342615" x="1524000" y="5880100"/>
          <p14:tracePt t="342621" x="1530350" y="5867400"/>
          <p14:tracePt t="342639" x="1549400" y="5842000"/>
          <p14:tracePt t="342644" x="1562100" y="5829300"/>
          <p14:tracePt t="342656" x="1574800" y="5822950"/>
          <p14:tracePt t="342673" x="1600200" y="5810250"/>
          <p14:tracePt t="342690" x="1631950" y="5797550"/>
          <p14:tracePt t="342707" x="1670050" y="5791200"/>
          <p14:tracePt t="342724" x="1733550" y="5778500"/>
          <p14:tracePt t="342728" x="1765300" y="5778500"/>
          <p14:tracePt t="342740" x="1803400" y="5772150"/>
          <p14:tracePt t="342743" x="1841500" y="5765800"/>
          <p14:tracePt t="342757" x="1885950" y="5759450"/>
          <p14:tracePt t="342758" x="1924050" y="5753100"/>
          <p14:tracePt t="342773" x="1962150" y="5746750"/>
          <p14:tracePt t="342776" x="2000250" y="5746750"/>
          <p14:tracePt t="342790" x="2044700" y="5746750"/>
          <p14:tracePt t="342807" x="2070100" y="5746750"/>
          <p14:tracePt t="342823" x="2076450" y="5746750"/>
          <p14:tracePt t="342840" x="2082800" y="5746750"/>
          <p14:tracePt t="342857" x="2089150" y="5746750"/>
          <p14:tracePt t="342967" x="2089150" y="5765800"/>
          <p14:tracePt t="342978" x="2089150" y="5772150"/>
          <p14:tracePt t="342991" x="2089150" y="5810250"/>
          <p14:tracePt t="343007" x="2089150" y="5835650"/>
          <p14:tracePt t="343024" x="2089150" y="5854700"/>
          <p14:tracePt t="343340" x="2089150" y="5861050"/>
          <p14:tracePt t="343348" x="2089150" y="5867400"/>
          <p14:tracePt t="343374" x="2082800" y="5880100"/>
          <p14:tracePt t="343391" x="2070100" y="5886450"/>
          <p14:tracePt t="343408" x="2063750" y="5899150"/>
          <p14:tracePt t="343425" x="2051050" y="5911850"/>
          <p14:tracePt t="343441" x="2032000" y="5930900"/>
          <p14:tracePt t="343458" x="2006600" y="5943600"/>
          <p14:tracePt t="343474" x="2000250" y="5949950"/>
          <p14:tracePt t="343491" x="1987550" y="5956300"/>
          <p14:tracePt t="343572" x="1987550" y="5962650"/>
          <p14:tracePt t="343582" x="1981200" y="5962650"/>
          <p14:tracePt t="343591" x="1968500" y="5969000"/>
          <p14:tracePt t="343608" x="1943100" y="5975350"/>
          <p14:tracePt t="343624" x="1930400" y="5981700"/>
          <p14:tracePt t="343642" x="1924050" y="5988050"/>
          <p14:tracePt t="346129" x="1936750" y="5988050"/>
          <p14:tracePt t="346136" x="1949450" y="5994400"/>
          <p14:tracePt t="346143" x="1974850" y="5994400"/>
          <p14:tracePt t="346160" x="2006600" y="6007100"/>
          <p14:tracePt t="346176" x="2019300" y="6007100"/>
          <p14:tracePt t="346193" x="2025650" y="6007100"/>
          <p14:tracePt t="346210" x="2051050" y="6000750"/>
          <p14:tracePt t="346227" x="2101850" y="5975350"/>
          <p14:tracePt t="346246" x="2139950" y="5943600"/>
          <p14:tracePt t="346260" x="2152650" y="5905500"/>
          <p14:tracePt t="346277" x="2159000" y="5854700"/>
          <p14:tracePt t="346294" x="2152650" y="5797550"/>
          <p14:tracePt t="346311" x="2133600" y="5708650"/>
          <p14:tracePt t="346327" x="2108200" y="5657850"/>
          <p14:tracePt t="346343" x="2095500" y="5632450"/>
          <p14:tracePt t="346361" x="2044700" y="5568950"/>
          <p14:tracePt t="346377" x="2006600" y="5537200"/>
          <p14:tracePt t="346394" x="1949450" y="5492750"/>
          <p14:tracePt t="346410" x="1905000" y="5454650"/>
          <p14:tracePt t="346427" x="1822450" y="5416550"/>
          <p14:tracePt t="346443" x="1752600" y="5384800"/>
          <p14:tracePt t="346460" x="1670050" y="5359400"/>
          <p14:tracePt t="346477" x="1562100" y="5346700"/>
          <p14:tracePt t="346494" x="1492250" y="5340350"/>
          <p14:tracePt t="346496" x="1466850" y="5346700"/>
          <p14:tracePt t="346511" x="1428750" y="5359400"/>
          <p14:tracePt t="346513" x="1403350" y="5378450"/>
          <p14:tracePt t="346527" x="1384300" y="5397500"/>
          <p14:tracePt t="346544" x="1365250" y="5429250"/>
          <p14:tracePt t="346561" x="1352550" y="5492750"/>
          <p14:tracePt t="346577" x="1352550" y="5556250"/>
          <p14:tracePt t="346594" x="1384300" y="5632450"/>
          <p14:tracePt t="346610" x="1428750" y="5702300"/>
          <p14:tracePt t="346627" x="1473200" y="5765800"/>
          <p14:tracePt t="346644" x="1536700" y="5835650"/>
          <p14:tracePt t="346661" x="1581150" y="5880100"/>
          <p14:tracePt t="346677" x="1631950" y="5918200"/>
          <p14:tracePt t="346694" x="1689100" y="5949950"/>
          <p14:tracePt t="346710" x="1752600" y="5962650"/>
          <p14:tracePt t="346727" x="1822450" y="5962650"/>
          <p14:tracePt t="346743" x="1905000" y="5943600"/>
          <p14:tracePt t="346761" x="2006600" y="5886450"/>
          <p14:tracePt t="346778" x="2025650" y="5867400"/>
          <p14:tracePt t="346779" x="2038350" y="5848350"/>
          <p14:tracePt t="346794" x="2070100" y="5816600"/>
          <p14:tracePt t="347273" x="2051050" y="5816600"/>
          <p14:tracePt t="347280" x="2032000" y="5822950"/>
          <p14:tracePt t="347294" x="1962150" y="5842000"/>
          <p14:tracePt t="347311" x="1905000" y="5861050"/>
          <p14:tracePt t="347328" x="1892300" y="5867400"/>
          <p14:tracePt t="351213" x="1898650" y="5867400"/>
          <p14:tracePt t="351219" x="1981200" y="5842000"/>
          <p14:tracePt t="351231" x="2101850" y="5816600"/>
          <p14:tracePt t="351248" x="2425700" y="5753100"/>
          <p14:tracePt t="351264" x="2768600" y="5683250"/>
          <p14:tracePt t="351281" x="3041650" y="5664200"/>
          <p14:tracePt t="351298" x="3302000" y="5638800"/>
          <p14:tracePt t="351314" x="3651250" y="5651500"/>
          <p14:tracePt t="351331" x="4102100" y="5740400"/>
          <p14:tracePt t="351347" x="4254500" y="5759450"/>
          <p14:tracePt t="351364" x="4305300" y="5759450"/>
          <p14:tracePt t="351381" x="4324350" y="5759450"/>
          <p14:tracePt t="351398" x="4330700" y="5765800"/>
          <p14:tracePt t="351431" x="4337050" y="5765800"/>
          <p14:tracePt t="351448" x="4356100" y="5759450"/>
          <p14:tracePt t="351464" x="4400550" y="5759450"/>
          <p14:tracePt t="351481" x="4425950" y="5759450"/>
          <p14:tracePt t="351523" x="4425950" y="5778500"/>
          <p14:tracePt t="351532" x="4419600" y="5797550"/>
          <p14:tracePt t="351548" x="4400550" y="5930900"/>
          <p14:tracePt t="351565" x="4394200" y="6057900"/>
          <p14:tracePt t="351581" x="4413250" y="6127750"/>
          <p14:tracePt t="351598" x="4438650" y="6159500"/>
          <p14:tracePt t="351602" x="4457700" y="6172200"/>
          <p14:tracePt t="351614" x="4476750" y="6184900"/>
          <p14:tracePt t="351617" x="4495800" y="6191250"/>
          <p14:tracePt t="351631" x="4502150" y="6191250"/>
          <p14:tracePt t="351648" x="4508500" y="6191250"/>
          <p14:tracePt t="351674" x="4514850" y="6184900"/>
          <p14:tracePt t="351681" x="4521200" y="6178550"/>
          <p14:tracePt t="351698" x="4597400" y="6121400"/>
          <p14:tracePt t="351716" x="4679950" y="6070600"/>
          <p14:tracePt t="351731" x="4724400" y="6026150"/>
          <p14:tracePt t="351733" x="4737100" y="6019800"/>
          <p14:tracePt t="351748" x="4749800" y="6007100"/>
          <p14:tracePt t="351802" x="4756150" y="6007100"/>
          <p14:tracePt t="351814" x="4756150" y="6000750"/>
          <p14:tracePt t="351831" x="4883150" y="5962650"/>
          <p14:tracePt t="351848" x="4953000" y="5924550"/>
          <p14:tracePt t="351864" x="4991100" y="5867400"/>
          <p14:tracePt t="351882" x="5003800" y="5835650"/>
          <p14:tracePt t="351898" x="5010150" y="5803900"/>
          <p14:tracePt t="351915" x="5016500" y="5784850"/>
          <p14:tracePt t="351931" x="5022850" y="5765800"/>
          <p14:tracePt t="351949" x="5054600" y="5721350"/>
          <p14:tracePt t="351965" x="5086350" y="5676900"/>
          <p14:tracePt t="351968" x="5105400" y="5651500"/>
          <p14:tracePt t="351982" x="5124450" y="5626100"/>
          <p14:tracePt t="351988" x="5137150" y="5607050"/>
          <p14:tracePt t="351998" x="5149850" y="5594350"/>
          <p14:tracePt t="352016" x="5162550" y="5562600"/>
          <p14:tracePt t="352032" x="5162550" y="5549900"/>
          <p14:tracePt t="352048" x="5162550" y="5537200"/>
          <p14:tracePt t="352066" x="5162550" y="5518150"/>
          <p14:tracePt t="352081" x="5162550" y="5511800"/>
          <p14:tracePt t="352098" x="5162550" y="5448300"/>
          <p14:tracePt t="352114" x="5162550" y="5397500"/>
          <p14:tracePt t="352131" x="5156200" y="5334000"/>
          <p14:tracePt t="352148" x="5143500" y="5276850"/>
          <p14:tracePt t="352165" x="5143500" y="5238750"/>
          <p14:tracePt t="352181" x="5137150" y="5219700"/>
          <p14:tracePt t="352198" x="5137150" y="5213350"/>
          <p14:tracePt t="352215" x="5137150" y="5207000"/>
          <p14:tracePt t="352232" x="5130800" y="5207000"/>
          <p14:tracePt t="352249" x="5092700" y="5213350"/>
          <p14:tracePt t="352266" x="5016500" y="5226050"/>
          <p14:tracePt t="352282" x="4978400" y="5238750"/>
          <p14:tracePt t="352298" x="4946650" y="5257800"/>
          <p14:tracePt t="352315" x="4902200" y="5289550"/>
          <p14:tracePt t="352331" x="4857750" y="5321300"/>
          <p14:tracePt t="352348" x="4819650" y="5359400"/>
          <p14:tracePt t="352366" x="4794250" y="5403850"/>
          <p14:tracePt t="352381" x="4775200" y="5448300"/>
          <p14:tracePt t="352398" x="4768850" y="5511800"/>
          <p14:tracePt t="352417" x="4762500" y="5588000"/>
          <p14:tracePt t="352432" x="4762500" y="5657850"/>
          <p14:tracePt t="352448" x="4756150" y="5765800"/>
          <p14:tracePt t="352465" x="4749800" y="5848350"/>
          <p14:tracePt t="352482" x="4749800" y="5930900"/>
          <p14:tracePt t="352500" x="4768850" y="6032500"/>
          <p14:tracePt t="352515" x="4800600" y="6076950"/>
          <p14:tracePt t="352532" x="4826000" y="6102350"/>
          <p14:tracePt t="352548" x="4845050" y="6127750"/>
          <p14:tracePt t="352566" x="4870450" y="6159500"/>
          <p14:tracePt t="352581" x="4927600" y="6216650"/>
          <p14:tracePt t="352599" x="4984750" y="6273800"/>
          <p14:tracePt t="352615" x="5048250" y="6330950"/>
          <p14:tracePt t="352632" x="5086350" y="6369050"/>
          <p14:tracePt t="352649" x="5092700" y="6369050"/>
          <p14:tracePt t="352707" x="5099050" y="6369050"/>
          <p14:tracePt t="352715" x="5118100" y="6356350"/>
          <p14:tracePt t="352732" x="5149850" y="6337300"/>
          <p14:tracePt t="352749" x="5207000" y="6305550"/>
          <p14:tracePt t="352765" x="5264150" y="6286500"/>
          <p14:tracePt t="352782" x="5308600" y="6261100"/>
          <p14:tracePt t="352799" x="5346700" y="6242050"/>
          <p14:tracePt t="352817" x="5372100" y="6223000"/>
          <p14:tracePt t="352819" x="5397500" y="6210300"/>
          <p14:tracePt t="352832" x="5422900" y="6184900"/>
          <p14:tracePt t="352834" x="5448300" y="6159500"/>
          <p14:tracePt t="352849" x="5486400" y="6127750"/>
          <p14:tracePt t="352851" x="5505450" y="6108700"/>
          <p14:tracePt t="352865" x="5543550" y="6064250"/>
          <p14:tracePt t="352867" x="5581650" y="6019800"/>
          <p14:tracePt t="352882" x="5607050" y="5994400"/>
          <p14:tracePt t="352884" x="5645150" y="5949950"/>
          <p14:tracePt t="352900" x="5695950" y="5892800"/>
          <p14:tracePt t="352915" x="5721350" y="5861050"/>
          <p14:tracePt t="352932" x="5740400" y="5816600"/>
          <p14:tracePt t="352949" x="5753100" y="5778500"/>
          <p14:tracePt t="352966" x="5759450" y="5734050"/>
          <p14:tracePt t="352982" x="5765800" y="5676900"/>
          <p14:tracePt t="352999" x="5772150" y="5594350"/>
          <p14:tracePt t="353015" x="5772150" y="5511800"/>
          <p14:tracePt t="353033" x="5772150" y="5454650"/>
          <p14:tracePt t="353049" x="5759450" y="5397500"/>
          <p14:tracePt t="353051" x="5746750" y="5378450"/>
          <p14:tracePt t="353067" x="5727700" y="5346700"/>
          <p14:tracePt t="353082" x="5702300" y="5321300"/>
          <p14:tracePt t="353084" x="5676900" y="5302250"/>
          <p14:tracePt t="353099" x="5657850" y="5289550"/>
          <p14:tracePt t="353116" x="5632450" y="5276850"/>
          <p14:tracePt t="353132" x="5613400" y="5270500"/>
          <p14:tracePt t="353149" x="5600700" y="5257800"/>
          <p14:tracePt t="353167" x="5581650" y="5251450"/>
          <p14:tracePt t="353182" x="5568950" y="5245100"/>
          <p14:tracePt t="353199" x="5556250" y="5238750"/>
          <p14:tracePt t="353206" x="5549900" y="5232400"/>
          <p14:tracePt t="353216" x="5543550" y="5232400"/>
          <p14:tracePt t="353232" x="5530850" y="5232400"/>
          <p14:tracePt t="353249" x="5505450" y="5226050"/>
          <p14:tracePt t="353266" x="5441950" y="5226050"/>
          <p14:tracePt t="353282" x="5397500" y="5226050"/>
          <p14:tracePt t="353300" x="5334000" y="5226050"/>
          <p14:tracePt t="353316" x="5295900" y="5226050"/>
          <p14:tracePt t="353333" x="5245100" y="5232400"/>
          <p14:tracePt t="353349" x="5238750" y="5232400"/>
          <p14:tracePt t="353366" x="5219700" y="5238750"/>
          <p14:tracePt t="353382" x="5187950" y="5270500"/>
          <p14:tracePt t="353399" x="5149850" y="5308600"/>
          <p14:tracePt t="353416" x="5105400" y="5384800"/>
          <p14:tracePt t="353432" x="5073650" y="5448300"/>
          <p14:tracePt t="353449" x="5035550" y="5511800"/>
          <p14:tracePt t="353466" x="5010150" y="5562600"/>
          <p14:tracePt t="353482" x="4991100" y="5613400"/>
          <p14:tracePt t="353501" x="4965700" y="5683250"/>
          <p14:tracePt t="353504" x="4953000" y="5721350"/>
          <p14:tracePt t="353516" x="4940300" y="5753100"/>
          <p14:tracePt t="353533" x="4921250" y="5835650"/>
          <p14:tracePt t="353551" x="4889500" y="5969000"/>
          <p14:tracePt t="353566" x="4883150" y="6007100"/>
          <p14:tracePt t="353583" x="4876800" y="6064250"/>
          <p14:tracePt t="353600" x="4876800" y="6089650"/>
          <p14:tracePt t="353616" x="4883150" y="6096000"/>
          <p14:tracePt t="353633" x="4895850" y="6108700"/>
          <p14:tracePt t="353651" x="4914900" y="6115050"/>
          <p14:tracePt t="353666" x="4940300" y="6121400"/>
          <p14:tracePt t="353683" x="4965700" y="6127750"/>
          <p14:tracePt t="353701" x="4991100" y="6134100"/>
          <p14:tracePt t="353716" x="5022850" y="6140450"/>
          <p14:tracePt t="353733" x="5073650" y="6140450"/>
          <p14:tracePt t="353749" x="5118100" y="6140450"/>
          <p14:tracePt t="353767" x="5143500" y="6140450"/>
          <p14:tracePt t="353784" x="5149850" y="6140450"/>
          <p14:tracePt t="353930" x="5143500" y="6146800"/>
          <p14:tracePt t="353938" x="5137150" y="6146800"/>
          <p14:tracePt t="353969" x="5130800" y="6153150"/>
          <p14:tracePt t="354041" x="5118100" y="6146800"/>
          <p14:tracePt t="354050" x="5111750" y="6140450"/>
          <p14:tracePt t="354067" x="5092700" y="6102350"/>
          <p14:tracePt t="354083" x="5086350" y="6083300"/>
          <p14:tracePt t="354085" x="5080000" y="6057900"/>
          <p14:tracePt t="354100" x="5041900" y="6007100"/>
          <p14:tracePt t="354116" x="4984750" y="5943600"/>
          <p14:tracePt t="354133" x="4946650" y="5892800"/>
          <p14:tracePt t="354150" x="4933950" y="5867400"/>
          <p14:tracePt t="354168" x="4940300" y="5842000"/>
          <p14:tracePt t="354186" x="4959350" y="5829300"/>
          <p14:tracePt t="354200" x="4978400" y="5816600"/>
          <p14:tracePt t="354218" x="5086350" y="5708650"/>
          <p14:tracePt t="354233" x="5099050" y="5645150"/>
          <p14:tracePt t="354250" x="5105400" y="5549900"/>
          <p14:tracePt t="354267" x="5086350" y="5416550"/>
          <p14:tracePt t="354283" x="5080000" y="5346700"/>
          <p14:tracePt t="354300" x="5080000" y="5314950"/>
          <p14:tracePt t="354362" x="5080000" y="5321300"/>
          <p14:tracePt t="354448" x="5080000" y="5314950"/>
          <p14:tracePt t="354457" x="5086350" y="5308600"/>
          <p14:tracePt t="354467" x="5092700" y="5295900"/>
          <p14:tracePt t="354483" x="5105400" y="5264150"/>
          <p14:tracePt t="354502" x="5111750" y="5245100"/>
          <p14:tracePt t="354568" x="5099050" y="5251450"/>
          <p14:tracePt t="354584" x="5041900" y="5308600"/>
          <p14:tracePt t="354600" x="4972050" y="5391150"/>
          <p14:tracePt t="354619" x="4908550" y="5486400"/>
          <p14:tracePt t="354635" x="4902200" y="5499100"/>
          <p14:tracePt t="354650" x="4902200" y="5505450"/>
          <p14:tracePt t="354669" x="4953000" y="5511800"/>
          <p14:tracePt t="354684" x="5003800" y="5511800"/>
          <p14:tracePt t="354700" x="5162550" y="5511800"/>
          <p14:tracePt t="354717" x="5219700" y="5492750"/>
          <p14:tracePt t="354734" x="5251450" y="5467350"/>
          <p14:tracePt t="354751" x="5276850" y="5429250"/>
          <p14:tracePt t="354767" x="5289550" y="5410200"/>
          <p14:tracePt t="354847" x="5289550" y="5416550"/>
          <p14:tracePt t="354853" x="5289550" y="5422900"/>
          <p14:tracePt t="354868" x="5295900" y="5429250"/>
          <p14:tracePt t="354884" x="5334000" y="5461000"/>
          <p14:tracePt t="354901" x="5403850" y="5499100"/>
          <p14:tracePt t="354917" x="5441950" y="5511800"/>
          <p14:tracePt t="354920" x="5454650" y="5518150"/>
          <p14:tracePt t="354934" x="5473700" y="5524500"/>
          <p14:tracePt t="354935" x="5492750" y="5530850"/>
          <p14:tracePt t="354952" x="5505450" y="5530850"/>
          <p14:tracePt t="354966" x="5511800" y="5530850"/>
          <p14:tracePt t="354984" x="5518150" y="5530850"/>
          <p14:tracePt t="355001" x="5524500" y="5524500"/>
          <p14:tracePt t="355018" x="5530850" y="5518150"/>
          <p14:tracePt t="355097" x="5518150" y="5524500"/>
          <p14:tracePt t="355104" x="5505450" y="5530850"/>
          <p14:tracePt t="355118" x="5441950" y="5562600"/>
          <p14:tracePt t="355134" x="5403850" y="5581650"/>
          <p14:tracePt t="355151" x="5276850" y="5645150"/>
          <p14:tracePt t="355167" x="5187950" y="5683250"/>
          <p14:tracePt t="355184" x="5137150" y="5695950"/>
          <p14:tracePt t="355187" x="5099050" y="5708650"/>
          <p14:tracePt t="355191" x="5041900" y="5721350"/>
          <p14:tracePt t="355200" x="4997450" y="5727700"/>
          <p14:tracePt t="355217" x="4908550" y="5740400"/>
          <p14:tracePt t="355234" x="4851400" y="5746750"/>
          <p14:tracePt t="355251" x="4813300" y="5746750"/>
          <p14:tracePt t="355268" x="4800600" y="5746750"/>
          <p14:tracePt t="355284" x="4794250" y="5753100"/>
          <p14:tracePt t="355301" x="4787900" y="5753100"/>
          <p14:tracePt t="355317" x="4781550" y="5759450"/>
          <p14:tracePt t="355334" x="4775200" y="5765800"/>
          <p14:tracePt t="355474" x="4768850" y="5772150"/>
          <p14:tracePt t="355482" x="4768850" y="5778500"/>
          <p14:tracePt t="355499" x="4768850" y="5791200"/>
          <p14:tracePt t="355639" x="4775200" y="5791200"/>
          <p14:tracePt t="355651" x="4794250" y="5778500"/>
          <p14:tracePt t="355668" x="4838700" y="5753100"/>
          <p14:tracePt t="355684" x="4902200" y="5708650"/>
          <p14:tracePt t="355702" x="4978400" y="5664200"/>
          <p14:tracePt t="355719" x="5048250" y="5645150"/>
          <p14:tracePt t="355735" x="5080000" y="5638800"/>
          <p14:tracePt t="355751" x="5086350" y="5638800"/>
          <p14:tracePt t="355812" x="5092700" y="5638800"/>
          <p14:tracePt t="355831" x="5099050" y="5645150"/>
          <p14:tracePt t="355851" x="5124450" y="5645150"/>
          <p14:tracePt t="355868" x="5137150" y="5645150"/>
          <p14:tracePt t="355884" x="5181600" y="5645150"/>
          <p14:tracePt t="355901" x="5207000" y="5632450"/>
          <p14:tracePt t="355918" x="5257800" y="5613400"/>
          <p14:tracePt t="355935" x="5353050" y="5588000"/>
          <p14:tracePt t="355951" x="5461000" y="5568950"/>
          <p14:tracePt t="355973" x="5619750" y="5537200"/>
          <p14:tracePt t="355984" x="5651500" y="5530850"/>
          <p14:tracePt t="356001" x="5689600" y="5524500"/>
          <p14:tracePt t="356007" x="5702300" y="5518150"/>
          <p14:tracePt t="356250" x="5702300" y="5511800"/>
          <p14:tracePt t="356506" x="5702300" y="5505450"/>
          <p14:tracePt t="356519" x="5702300" y="5499100"/>
          <p14:tracePt t="356535" x="5715000" y="5461000"/>
          <p14:tracePt t="356552" x="5727700" y="5429250"/>
          <p14:tracePt t="356570" x="5734050" y="5391150"/>
          <p14:tracePt t="356586" x="5740400" y="5378450"/>
          <p14:tracePt t="356588" x="5740400" y="5372100"/>
          <p14:tracePt t="356602" x="5746750" y="5359400"/>
          <p14:tracePt t="356618" x="5746750" y="5346700"/>
          <p14:tracePt t="356635" x="5746750" y="5334000"/>
          <p14:tracePt t="356652" x="5746750" y="5327650"/>
          <p14:tracePt t="356670" x="5746750" y="5321300"/>
          <p14:tracePt t="356702" x="5746750" y="5314950"/>
          <p14:tracePt t="356719" x="5740400" y="5314950"/>
          <p14:tracePt t="356735" x="5727700" y="5314950"/>
          <p14:tracePt t="356754" x="5689600" y="5314950"/>
          <p14:tracePt t="356770" x="5670550" y="5314950"/>
          <p14:tracePt t="356785" x="5657850" y="5314950"/>
          <p14:tracePt t="356802" x="5645150" y="5334000"/>
          <p14:tracePt t="356819" x="5632450" y="5365750"/>
          <p14:tracePt t="356837" x="5619750" y="5429250"/>
          <p14:tracePt t="356852" x="5607050" y="5473700"/>
          <p14:tracePt t="356869" x="5588000" y="5518150"/>
          <p14:tracePt t="356885" x="5556250" y="5562600"/>
          <p14:tracePt t="356903" x="5492750" y="5600700"/>
          <p14:tracePt t="356920" x="5441950" y="5626100"/>
          <p14:tracePt t="356936" x="5378450" y="5638800"/>
          <p14:tracePt t="356952" x="5302250" y="5645150"/>
          <p14:tracePt t="356972" x="5238750" y="5645150"/>
          <p14:tracePt t="356985" x="5194300" y="5645150"/>
          <p14:tracePt t="357002" x="5143500" y="5657850"/>
          <p14:tracePt t="357019" x="5111750" y="5676900"/>
          <p14:tracePt t="357035" x="5080000" y="5702300"/>
          <p14:tracePt t="357052" x="5048250" y="5727700"/>
          <p14:tracePt t="357069" x="5022850" y="5753100"/>
          <p14:tracePt t="357086" x="5003800" y="5772150"/>
          <p14:tracePt t="357102" x="4997450" y="5791200"/>
          <p14:tracePt t="357119" x="4997450" y="5816600"/>
          <p14:tracePt t="357136" x="5003800" y="5854700"/>
          <p14:tracePt t="357154" x="5054600" y="5937250"/>
          <p14:tracePt t="357170" x="5073650" y="5956300"/>
          <p14:tracePt t="357186" x="5099050" y="5969000"/>
          <p14:tracePt t="357202" x="5137150" y="5975350"/>
          <p14:tracePt t="357219" x="5181600" y="5969000"/>
          <p14:tracePt t="357236" x="5270500" y="5949950"/>
          <p14:tracePt t="357252" x="5327650" y="5924550"/>
          <p14:tracePt t="357269" x="5378450" y="5899150"/>
          <p14:tracePt t="357286" x="5397500" y="5892800"/>
          <p14:tracePt t="357342" x="5397500" y="5899150"/>
          <p14:tracePt t="357369" x="5397500" y="5905500"/>
          <p14:tracePt t="357587" x="5384800" y="5918200"/>
          <p14:tracePt t="357595" x="5378450" y="5918200"/>
          <p14:tracePt t="357602" x="5365750" y="5924550"/>
          <p14:tracePt t="357619" x="5346700" y="5924550"/>
          <p14:tracePt t="357636" x="5334000" y="5930900"/>
          <p14:tracePt t="357704" x="5334000" y="5924550"/>
          <p14:tracePt t="357720" x="5359400" y="5886450"/>
          <p14:tracePt t="357737" x="5391150" y="5848350"/>
          <p14:tracePt t="357753" x="5403850" y="5829300"/>
          <p14:tracePt t="357770" x="5410200" y="5822950"/>
          <p14:tracePt t="357786" x="5416550" y="5822950"/>
          <p14:tracePt t="357839" x="5410200" y="5822950"/>
          <p14:tracePt t="357853" x="5391150" y="5835650"/>
          <p14:tracePt t="357870" x="5372100" y="5842000"/>
          <p14:tracePt t="357887" x="5346700" y="5854700"/>
          <p14:tracePt t="357903" x="5314950" y="5861050"/>
          <p14:tracePt t="357920" x="5283200" y="5873750"/>
          <p14:tracePt t="357937" x="5245100" y="5892800"/>
          <p14:tracePt t="357953" x="5187950" y="5930900"/>
          <p14:tracePt t="357970" x="5175250" y="5937250"/>
          <p14:tracePt t="357987" x="5137150" y="5962650"/>
          <p14:tracePt t="358004" x="5111750" y="5981700"/>
          <p14:tracePt t="358019" x="5099050" y="5994400"/>
          <p14:tracePt t="358038" x="5092700" y="5994400"/>
          <p14:tracePt t="358053" x="5086350" y="5994400"/>
          <p14:tracePt t="358311" x="5086350" y="6000750"/>
          <p14:tracePt t="358327" x="5086350" y="6007100"/>
          <p14:tracePt t="358335" x="5086350" y="6013450"/>
          <p14:tracePt t="358353" x="5073650" y="6019800"/>
          <p14:tracePt t="358370" x="5067300" y="6032500"/>
          <p14:tracePt t="358387" x="5054600" y="6045200"/>
          <p14:tracePt t="358404" x="5035550" y="6057900"/>
          <p14:tracePt t="358420" x="5029200" y="6076950"/>
          <p14:tracePt t="358437" x="5016500" y="6108700"/>
          <p14:tracePt t="358538" x="5035550" y="6102350"/>
          <p14:tracePt t="358546" x="5067300" y="6083300"/>
          <p14:tracePt t="358554" x="5111750" y="6064250"/>
          <p14:tracePt t="358570" x="5238750" y="6007100"/>
          <p14:tracePt t="358587" x="5378450" y="5943600"/>
          <p14:tracePt t="358604" x="5518150" y="5873750"/>
          <p14:tracePt t="358621" x="5600700" y="5822950"/>
          <p14:tracePt t="358637" x="5651500" y="5784850"/>
          <p14:tracePt t="358654" x="5670550" y="5759450"/>
          <p14:tracePt t="358657" x="5670550" y="5746750"/>
          <p14:tracePt t="358670" x="5670550" y="5734050"/>
          <p14:tracePt t="358688" x="5670550" y="5702300"/>
          <p14:tracePt t="358704" x="5664200" y="5683250"/>
          <p14:tracePt t="358720" x="5645150" y="5632450"/>
          <p14:tracePt t="358737" x="5638800" y="5600700"/>
          <p14:tracePt t="358754" x="5632450" y="5581650"/>
          <p14:tracePt t="358772" x="5619750" y="5562600"/>
          <p14:tracePt t="358787" x="5613400" y="5549900"/>
          <p14:tracePt t="358804" x="5607050" y="5549900"/>
          <p14:tracePt t="358820" x="5594350" y="5543550"/>
          <p14:tracePt t="358837" x="5575300" y="5543550"/>
          <p14:tracePt t="358855" x="5549900" y="5543550"/>
          <p14:tracePt t="358871" x="5518150" y="5543550"/>
          <p14:tracePt t="358887" x="5480050" y="5543550"/>
          <p14:tracePt t="358904" x="5435600" y="5556250"/>
          <p14:tracePt t="358921" x="5384800" y="5562600"/>
          <p14:tracePt t="358938" x="5353050" y="5575300"/>
          <p14:tracePt t="358954" x="5327650" y="5588000"/>
          <p14:tracePt t="358972" x="5314950" y="5594350"/>
          <p14:tracePt t="358987" x="5295900" y="5613400"/>
          <p14:tracePt t="359004" x="5276850" y="5632450"/>
          <p14:tracePt t="359021" x="5245100" y="5676900"/>
          <p14:tracePt t="359038" x="5213350" y="5740400"/>
          <p14:tracePt t="359054" x="5181600" y="5778500"/>
          <p14:tracePt t="359071" x="5156200" y="5816600"/>
          <p14:tracePt t="359088" x="5137150" y="5854700"/>
          <p14:tracePt t="359106" x="5130800" y="5861050"/>
          <p14:tracePt t="359181" x="5130800" y="5867400"/>
          <p14:tracePt t="359191" x="5130800" y="5873750"/>
          <p14:tracePt t="359198" x="5130800" y="5880100"/>
          <p14:tracePt t="359205" x="5130800" y="5886450"/>
          <p14:tracePt t="359222" x="5124450" y="5892800"/>
          <p14:tracePt t="359408" x="5124450" y="5899150"/>
          <p14:tracePt t="359417" x="5124450" y="5905500"/>
          <p14:tracePt t="359497" x="5118100" y="5905500"/>
          <p14:tracePt t="360322" x="5118100" y="5892800"/>
          <p14:tracePt t="360329" x="5118100" y="5886450"/>
          <p14:tracePt t="360338" x="5118100" y="5873750"/>
          <p14:tracePt t="360355" x="5118100" y="5854700"/>
          <p14:tracePt t="360371" x="5118100" y="5842000"/>
          <p14:tracePt t="360616" x="5118100" y="5835650"/>
          <p14:tracePt t="360631" x="5118100" y="5829300"/>
          <p14:tracePt t="360638" x="5118100" y="5822950"/>
          <p14:tracePt t="360656" x="5118100" y="5810250"/>
          <p14:tracePt t="360672" x="5118100" y="5797550"/>
          <p14:tracePt t="360689" x="5118100" y="5791200"/>
          <p14:tracePt t="360705" x="5118100" y="5778500"/>
          <p14:tracePt t="360722" x="5118100" y="5765800"/>
          <p14:tracePt t="360738" x="5111750" y="5759450"/>
          <p14:tracePt t="360756" x="5111750" y="5746750"/>
          <p14:tracePt t="360779" x="5111750" y="5740400"/>
          <p14:tracePt t="360788" x="5105400" y="5734050"/>
          <p14:tracePt t="360806" x="5105400" y="5721350"/>
          <p14:tracePt t="360822" x="5099050" y="5695950"/>
          <p14:tracePt t="360840" x="5086350" y="5645150"/>
          <p14:tracePt t="360855" x="5086350" y="5632450"/>
          <p14:tracePt t="360858" x="5086350" y="5626100"/>
          <p14:tracePt t="360873" x="5080000" y="5607050"/>
          <p14:tracePt t="360889" x="5080000" y="5594350"/>
          <p14:tracePt t="360905" x="5080000" y="5581650"/>
          <p14:tracePt t="360922" x="5080000" y="5568950"/>
          <p14:tracePt t="360929" x="5080000" y="5556250"/>
          <p14:tracePt t="360939" x="5086350" y="5549900"/>
          <p14:tracePt t="360955" x="5092700" y="5518150"/>
          <p14:tracePt t="360972" x="5118100" y="5480050"/>
          <p14:tracePt t="360976" x="5130800" y="5467350"/>
          <p14:tracePt t="360989" x="5137150" y="5461000"/>
          <p14:tracePt t="361006" x="5143500" y="5448300"/>
          <p14:tracePt t="361024" x="5149850" y="5441950"/>
          <p14:tracePt t="361056" x="5156200" y="5441950"/>
          <p14:tracePt t="361104" x="5175250" y="5448300"/>
          <p14:tracePt t="361114" x="5187950" y="5461000"/>
          <p14:tracePt t="361122" x="5213350" y="5499100"/>
          <p14:tracePt t="361139" x="5251450" y="5594350"/>
          <p14:tracePt t="361155" x="5251450" y="5676900"/>
          <p14:tracePt t="361173" x="5245100" y="5740400"/>
          <p14:tracePt t="361189" x="5232400" y="5803900"/>
          <p14:tracePt t="361206" x="5232400" y="5829300"/>
          <p14:tracePt t="361300" x="5226050" y="5829300"/>
          <p14:tracePt t="361323" x="5219700" y="5829300"/>
          <p14:tracePt t="361356" x="5213350" y="5829300"/>
          <p14:tracePt t="361373" x="5207000" y="5829300"/>
          <p14:tracePt t="361389" x="5200650" y="5835650"/>
          <p14:tracePt t="361406" x="5181600" y="5835650"/>
          <p14:tracePt t="361424" x="5162550" y="5835650"/>
          <p14:tracePt t="366482" x="5130800" y="5810250"/>
          <p14:tracePt t="366489" x="5099050" y="5759450"/>
          <p14:tracePt t="366508" x="4972050" y="5581650"/>
          <p14:tracePt t="366512" x="4889500" y="5461000"/>
          <p14:tracePt t="366528" x="4813300" y="5346700"/>
          <p14:tracePt t="366530" x="4737100" y="5232400"/>
          <p14:tracePt t="366544" x="4667250" y="5111750"/>
          <p14:tracePt t="366560" x="4546600" y="4883150"/>
          <p14:tracePt t="366577" x="4502150" y="4787900"/>
          <p14:tracePt t="366593" x="4495800" y="4762500"/>
          <p14:tracePt t="366596" x="4489450" y="4737100"/>
          <p14:tracePt t="366612" x="4483100" y="4686300"/>
          <p14:tracePt t="366627" x="4495800" y="4622800"/>
          <p14:tracePt t="366644" x="4495800" y="4552950"/>
          <p14:tracePt t="366661" x="4616450" y="4400550"/>
          <p14:tracePt t="366678" x="4806950" y="4330700"/>
          <p14:tracePt t="366694" x="4972050" y="4292600"/>
          <p14:tracePt t="366710" x="5010150" y="4286250"/>
          <p14:tracePt t="366727" x="5010150" y="4298950"/>
          <p14:tracePt t="366743" x="5003800" y="4337050"/>
          <p14:tracePt t="366761" x="4991100" y="4464050"/>
          <p14:tracePt t="366777" x="5003800" y="4521200"/>
          <p14:tracePt t="366781" x="5016500" y="4565650"/>
          <p14:tracePt t="366794" x="5054600" y="4641850"/>
          <p14:tracePt t="366811" x="5238750" y="4857750"/>
          <p14:tracePt t="366818" x="5308600" y="4914900"/>
          <p14:tracePt t="366834" x="5435600" y="5003800"/>
          <p14:tracePt t="366843" x="5461000" y="5022850"/>
          <p14:tracePt t="366861" x="5467350" y="5029200"/>
          <p14:tracePt t="366894" x="5467350" y="5022850"/>
          <p14:tracePt t="366910" x="5473700" y="5003800"/>
          <p14:tracePt t="366928" x="5492750" y="4953000"/>
          <p14:tracePt t="366944" x="5505450" y="4876800"/>
          <p14:tracePt t="366961" x="5505450" y="4806950"/>
          <p14:tracePt t="366977" x="5499100" y="4749800"/>
          <p14:tracePt t="366980" x="5492750" y="4737100"/>
          <p14:tracePt t="366993" x="5492750" y="4730750"/>
          <p14:tracePt t="366996" x="5486400" y="4730750"/>
          <p14:tracePt t="367011" x="5486400" y="4724400"/>
          <p14:tracePt t="367027" x="5410200" y="4724400"/>
          <p14:tracePt t="367044" x="5372100" y="4724400"/>
          <p14:tracePt t="367060" x="5213350" y="4724400"/>
          <p14:tracePt t="367080" x="5092700" y="4724400"/>
          <p14:tracePt t="367094" x="4984750" y="4730750"/>
          <p14:tracePt t="367111" x="4870450" y="4756150"/>
          <p14:tracePt t="367128" x="4800600" y="4819650"/>
          <p14:tracePt t="367144" x="4756150" y="4902200"/>
          <p14:tracePt t="367160" x="4711700" y="5016500"/>
          <p14:tracePt t="367178" x="4686300" y="5124450"/>
          <p14:tracePt t="367194" x="4679950" y="5226050"/>
          <p14:tracePt t="367211" x="4692650" y="5321300"/>
          <p14:tracePt t="367227" x="4724400" y="5378450"/>
          <p14:tracePt t="367233" x="4749800" y="5410200"/>
          <p14:tracePt t="367244" x="4775200" y="5441950"/>
          <p14:tracePt t="367263" x="4864100" y="5480050"/>
          <p14:tracePt t="367278" x="4914900" y="5480050"/>
          <p14:tracePt t="367280" x="4972050" y="5467350"/>
          <p14:tracePt t="367294" x="5080000" y="5416550"/>
          <p14:tracePt t="367311" x="5194300" y="5321300"/>
          <p14:tracePt t="367328" x="5276850" y="5226050"/>
          <p14:tracePt t="367346" x="5327650" y="5111750"/>
          <p14:tracePt t="367363" x="5334000" y="5029200"/>
          <p14:tracePt t="367366" x="5334000" y="5003800"/>
          <p14:tracePt t="367379" x="5321300" y="4972050"/>
          <p14:tracePt t="367394" x="5302250" y="4953000"/>
          <p14:tracePt t="367411" x="5257800" y="4940300"/>
          <p14:tracePt t="367427" x="5213350" y="4940300"/>
          <p14:tracePt t="367445" x="5162550" y="4965700"/>
          <p14:tracePt t="367461" x="5124450" y="4991100"/>
          <p14:tracePt t="367477" x="5080000" y="5022850"/>
          <p14:tracePt t="367495" x="5022850" y="5080000"/>
          <p14:tracePt t="367511" x="4997450" y="5111750"/>
          <p14:tracePt t="367528" x="4978400" y="5143500"/>
          <p14:tracePt t="367544" x="4959350" y="5168900"/>
          <p14:tracePt t="367561" x="4946650" y="5194300"/>
          <p14:tracePt t="367577" x="4933950" y="5219700"/>
          <p14:tracePt t="367595" x="4921250" y="5232400"/>
          <p14:tracePt t="367612" x="4914900" y="5238750"/>
          <p14:tracePt t="367981" x="4908550" y="5245100"/>
          <p14:tracePt t="367989" x="4902200" y="5251450"/>
          <p14:tracePt t="367999" x="4895850" y="5257800"/>
          <p14:tracePt t="368028" x="4895850" y="5264150"/>
          <p14:tracePt t="368199" x="4895850" y="5270500"/>
          <p14:tracePt t="368206" x="4895850" y="5276850"/>
          <p14:tracePt t="368213" x="4895850" y="5283200"/>
          <p14:tracePt t="368229" x="4895850" y="5340350"/>
          <p14:tracePt t="368245" x="4908550" y="5397500"/>
          <p14:tracePt t="368261" x="4914900" y="5467350"/>
          <p14:tracePt t="368278" x="4914900" y="5537200"/>
          <p14:tracePt t="368296" x="4902200" y="5588000"/>
          <p14:tracePt t="368311" x="4889500" y="5626100"/>
          <p14:tracePt t="368330" x="4889500" y="5638800"/>
          <p14:tracePt t="368361" x="4870450" y="5638800"/>
          <p14:tracePt t="368378" x="4864100" y="5632450"/>
          <p14:tracePt t="368395" x="4864100" y="5626100"/>
          <p14:tracePt t="371048" x="4864100" y="5645150"/>
          <p14:tracePt t="371055" x="4857750" y="5695950"/>
          <p14:tracePt t="371064" x="4851400" y="5740400"/>
          <p14:tracePt t="371080" x="4851400" y="5803900"/>
          <p14:tracePt t="371097" x="4845050" y="5842000"/>
          <p14:tracePt t="371114" x="4845050" y="5867400"/>
          <p14:tracePt t="371132" x="4845050" y="5873750"/>
          <p14:tracePt t="371187" x="4851400" y="5873750"/>
          <p14:tracePt t="371198" x="4870450" y="5873750"/>
          <p14:tracePt t="371214" x="4914900" y="5867400"/>
          <p14:tracePt t="371230" x="4953000" y="5848350"/>
          <p14:tracePt t="371247" x="4997450" y="5816600"/>
          <p14:tracePt t="371264" x="5035550" y="5791200"/>
          <p14:tracePt t="371281" x="5073650" y="5753100"/>
          <p14:tracePt t="371297" x="5118100" y="5695950"/>
          <p14:tracePt t="371314" x="5162550" y="5645150"/>
          <p14:tracePt t="371331" x="5181600" y="5607050"/>
          <p14:tracePt t="371347" x="5207000" y="5562600"/>
          <p14:tracePt t="371364" x="5219700" y="5524500"/>
          <p14:tracePt t="371381" x="5232400" y="5492750"/>
          <p14:tracePt t="371398" x="5245100" y="5461000"/>
          <p14:tracePt t="371414" x="5251450" y="5448300"/>
          <p14:tracePt t="371416" x="5251450" y="5441950"/>
          <p14:tracePt t="374640" x="5245100" y="5441950"/>
          <p14:tracePt t="374650" x="5219700" y="5441950"/>
          <p14:tracePt t="374667" x="5086350" y="5492750"/>
          <p14:tracePt t="374684" x="4972050" y="5543550"/>
          <p14:tracePt t="374700" x="4902200" y="5575300"/>
          <p14:tracePt t="374718" x="4851400" y="5594350"/>
          <p14:tracePt t="374734" x="4768850" y="5626100"/>
          <p14:tracePt t="374751" x="4603750" y="5670550"/>
          <p14:tracePt t="374767" x="4464050" y="5702300"/>
          <p14:tracePt t="374784" x="4413250" y="5715000"/>
          <p14:tracePt t="374786" x="4349750" y="5727700"/>
          <p14:tracePt t="374800" x="4267200" y="5740400"/>
          <p14:tracePt t="374817" x="4235450" y="5746750"/>
          <p14:tracePt t="374834" x="4229100" y="5746750"/>
          <p14:tracePt t="374940" x="4229100" y="5734050"/>
          <p14:tracePt t="374947" x="4222750" y="5695950"/>
          <p14:tracePt t="374953" x="4210050" y="5645150"/>
          <p14:tracePt t="374970" x="4152900" y="5537200"/>
          <p14:tracePt t="374984" x="4114800" y="5480050"/>
          <p14:tracePt t="375002" x="4019550" y="5302250"/>
          <p14:tracePt t="375017" x="4000500" y="5200650"/>
          <p14:tracePt t="375033" x="3987800" y="5092700"/>
          <p14:tracePt t="375050" x="3968750" y="5010150"/>
          <p14:tracePt t="375067" x="3905250" y="4927600"/>
          <p14:tracePt t="375084" x="3810000" y="4851400"/>
          <p14:tracePt t="375101" x="3638550" y="4762500"/>
          <p14:tracePt t="375118" x="3492500" y="4705350"/>
          <p14:tracePt t="375134" x="3365500" y="4673600"/>
          <p14:tracePt t="375152" x="3295650" y="4654550"/>
          <p14:tracePt t="375168" x="3282950" y="4654550"/>
          <p14:tracePt t="375186" x="3251200" y="4705350"/>
          <p14:tracePt t="375201" x="3187700" y="4800600"/>
          <p14:tracePt t="375219" x="3111500" y="4895850"/>
          <p14:tracePt t="375234" x="3060700" y="4940300"/>
          <p14:tracePt t="375236" x="3009900" y="4984750"/>
          <p14:tracePt t="375252" x="2901950" y="5080000"/>
          <p14:tracePt t="375268" x="2863850" y="5118100"/>
          <p14:tracePt t="375284" x="2832100" y="5162550"/>
          <p14:tracePt t="375303" x="2813050" y="5207000"/>
          <p14:tracePt t="375320" x="2774950" y="5302250"/>
          <p14:tracePt t="375334" x="2724150" y="5410200"/>
          <p14:tracePt t="375351" x="2647950" y="5537200"/>
          <p14:tracePt t="375368" x="2559050" y="5721350"/>
          <p14:tracePt t="375384" x="2527300" y="5835650"/>
          <p14:tracePt t="375401" x="2533650" y="6019800"/>
          <p14:tracePt t="375420" x="2641600" y="6216650"/>
          <p14:tracePt t="375436" x="2755900" y="6350000"/>
          <p14:tracePt t="375451" x="2889250" y="6502400"/>
          <p14:tracePt t="375468" x="2971800" y="6604000"/>
          <p14:tracePt t="375485" x="3028950" y="6680200"/>
          <p14:tracePt t="375501" x="3060700" y="6718300"/>
          <p14:tracePt t="375518" x="3079750" y="6743700"/>
          <p14:tracePt t="375534" x="3105150" y="6743700"/>
          <p14:tracePt t="375551" x="3149600" y="6718300"/>
          <p14:tracePt t="375569" x="3270250" y="6623050"/>
          <p14:tracePt t="375585" x="3448050" y="6508750"/>
          <p14:tracePt t="375601" x="3606800" y="6400800"/>
          <p14:tracePt t="375618" x="3746500" y="6292850"/>
          <p14:tracePt t="375634" x="3886200" y="6172200"/>
          <p14:tracePt t="375651" x="3968750" y="6051550"/>
          <p14:tracePt t="375668" x="4000500" y="5924550"/>
          <p14:tracePt t="375671" x="4006850" y="5829300"/>
          <p14:tracePt t="375684" x="4006850" y="5702300"/>
          <p14:tracePt t="375686" x="3994150" y="5619750"/>
          <p14:tracePt t="375701" x="3968750" y="5384800"/>
          <p14:tracePt t="375718" x="3956050" y="5200650"/>
          <p14:tracePt t="375734" x="3962400" y="5003800"/>
          <p14:tracePt t="375751" x="3981450" y="4864100"/>
          <p14:tracePt t="375768" x="3981450" y="4762500"/>
          <p14:tracePt t="375774" x="3968750" y="4724400"/>
          <p14:tracePt t="375784" x="3937000" y="4692650"/>
          <p14:tracePt t="375801" x="3867150" y="4641850"/>
          <p14:tracePt t="375818" x="3746500" y="4616450"/>
          <p14:tracePt t="375835" x="3625850" y="4610100"/>
          <p14:tracePt t="375851" x="3467100" y="4610100"/>
          <p14:tracePt t="375870" x="3352800" y="4616450"/>
          <p14:tracePt t="375885" x="3270250" y="4654550"/>
          <p14:tracePt t="375901" x="3213100" y="4705350"/>
          <p14:tracePt t="375918" x="3175000" y="4775200"/>
          <p14:tracePt t="375935" x="3073400" y="4908550"/>
          <p14:tracePt t="375952" x="2901950" y="5067300"/>
          <p14:tracePt t="375968" x="2762250" y="5187950"/>
          <p14:tracePt t="375985" x="2654300" y="5321300"/>
          <p14:tracePt t="376001" x="2597150" y="5461000"/>
          <p14:tracePt t="376018" x="2597150" y="5562600"/>
          <p14:tracePt t="376035" x="2654300" y="5689600"/>
          <p14:tracePt t="376051" x="2762250" y="5854700"/>
          <p14:tracePt t="376068" x="2908300" y="6032500"/>
          <p14:tracePt t="376085" x="3079750" y="6216650"/>
          <p14:tracePt t="376101" x="3225800" y="6356350"/>
          <p14:tracePt t="376118" x="3333750" y="6457950"/>
          <p14:tracePt t="376135" x="3435350" y="6527800"/>
          <p14:tracePt t="376152" x="3524250" y="6553200"/>
          <p14:tracePt t="376168" x="3594100" y="6553200"/>
          <p14:tracePt t="376186" x="3663950" y="6534150"/>
          <p14:tracePt t="376202" x="3695700" y="6515100"/>
          <p14:tracePt t="376218" x="3721100" y="6489700"/>
          <p14:tracePt t="376236" x="3759200" y="6445250"/>
          <p14:tracePt t="376251" x="3829050" y="6369050"/>
          <p14:tracePt t="376268" x="3930650" y="6229350"/>
          <p14:tracePt t="376285" x="4000500" y="6070600"/>
          <p14:tracePt t="376302" x="4057650" y="5873750"/>
          <p14:tracePt t="376319" x="4083050" y="5695950"/>
          <p14:tracePt t="376335" x="4095750" y="5473700"/>
          <p14:tracePt t="376352" x="4089400" y="5384800"/>
          <p14:tracePt t="376397" x="4070350" y="5302250"/>
          <p14:tracePt t="376406" x="4051300" y="5226050"/>
          <p14:tracePt t="376420" x="3822700" y="4838700"/>
          <p14:tracePt t="376435" x="3746500" y="4781550"/>
          <p14:tracePt t="376451" x="3733800" y="4768850"/>
          <p14:tracePt t="376468" x="3702050" y="4749800"/>
          <p14:tracePt t="376485" x="3683000" y="4743450"/>
          <p14:tracePt t="376502" x="3657600" y="4749800"/>
          <p14:tracePt t="376518" x="3587750" y="4813300"/>
          <p14:tracePt t="376535" x="3473450" y="4921250"/>
          <p14:tracePt t="376554" x="3321050" y="5073650"/>
          <p14:tracePt t="376569" x="3206750" y="5219700"/>
          <p14:tracePt t="376585" x="3117850" y="5372100"/>
          <p14:tracePt t="376602" x="3060700" y="5486400"/>
          <p14:tracePt t="376608" x="3035300" y="5556250"/>
          <p14:tracePt t="376619" x="3022600" y="5600700"/>
          <p14:tracePt t="376636" x="3009900" y="5746750"/>
          <p14:tracePt t="376652" x="3016250" y="5778500"/>
          <p14:tracePt t="376670" x="3048000" y="5886450"/>
          <p14:tracePt t="376686" x="3054350" y="5924550"/>
          <p14:tracePt t="376703" x="3054350" y="5943600"/>
          <p14:tracePt t="376742" x="3054350" y="5949950"/>
          <p14:tracePt t="376752" x="3054350" y="5956300"/>
          <p14:tracePt t="376768" x="3054350" y="5962650"/>
          <p14:tracePt t="380906" x="3136900" y="5943600"/>
          <p14:tracePt t="380922" x="3365500" y="5867400"/>
          <p14:tracePt t="380941" x="3790950" y="5702300"/>
          <p14:tracePt t="380955" x="4095750" y="5562600"/>
          <p14:tracePt t="380975" x="4337050" y="5467350"/>
          <p14:tracePt t="380989" x="4521200" y="5410200"/>
          <p14:tracePt t="381006" x="4660900" y="5384800"/>
          <p14:tracePt t="381023" x="4730750" y="5365750"/>
          <p14:tracePt t="381040" x="4768850" y="5359400"/>
          <p14:tracePt t="381045" x="4775200" y="5353050"/>
          <p14:tracePt t="381055" x="4781550" y="5353050"/>
          <p14:tracePt t="381073" x="4819650" y="5340350"/>
          <p14:tracePt t="381089" x="4876800" y="5321300"/>
          <p14:tracePt t="381106" x="4959350" y="5295900"/>
          <p14:tracePt t="381122" x="5041900" y="5276850"/>
          <p14:tracePt t="381139" x="5124450" y="5270500"/>
          <p14:tracePt t="381142" x="5156200" y="5270500"/>
          <p14:tracePt t="381156" x="5168900" y="5270500"/>
          <p14:tracePt t="381172" x="5181600" y="5264150"/>
          <p14:tracePt t="381174" x="5187950" y="5264150"/>
          <p14:tracePt t="381190" x="5226050" y="5251450"/>
          <p14:tracePt t="381206" x="5327650" y="5232400"/>
          <p14:tracePt t="381222" x="5473700" y="5200650"/>
          <p14:tracePt t="381240" x="5613400" y="5162550"/>
          <p14:tracePt t="381247" x="5708650" y="5124450"/>
          <p14:tracePt t="381255" x="5765800" y="5099050"/>
          <p14:tracePt t="381272" x="5880100" y="5022850"/>
          <p14:tracePt t="381292" x="5937250" y="4959350"/>
          <p14:tracePt t="381307" x="5937250" y="4940300"/>
          <p14:tracePt t="381322" x="5937250" y="4933950"/>
          <p14:tracePt t="381374" x="6000750" y="4927600"/>
          <p14:tracePt t="381391" x="6076950" y="4921250"/>
          <p14:tracePt t="381409" x="6515100" y="4870450"/>
          <p14:tracePt t="381426" x="6908800" y="4857750"/>
          <p14:tracePt t="381440" x="7105650" y="4857750"/>
          <p14:tracePt t="381456" x="7410450" y="4895850"/>
          <p14:tracePt t="381473" x="7473950" y="4908550"/>
          <p14:tracePt t="381490" x="7467600" y="4914900"/>
          <p14:tracePt t="381506" x="7448550" y="4921250"/>
          <p14:tracePt t="381522" x="7416800" y="4927600"/>
          <p14:tracePt t="381539" x="7404100" y="4933950"/>
          <p14:tracePt t="381556" x="7397750" y="4933950"/>
          <p14:tracePt t="381573" x="7391400" y="4940300"/>
          <p14:tracePt t="381589" x="7378700" y="4953000"/>
          <p14:tracePt t="381606" x="7334250" y="4965700"/>
          <p14:tracePt t="381623" x="7156450" y="4984750"/>
          <p14:tracePt t="381640" x="6991350" y="4984750"/>
          <p14:tracePt t="381658" x="6769100" y="4978400"/>
          <p14:tracePt t="381673" x="6699250" y="4978400"/>
          <p14:tracePt t="381689" x="6502400" y="4965700"/>
          <p14:tracePt t="381706" x="6419850" y="4965700"/>
          <p14:tracePt t="381723" x="6388100" y="4965700"/>
          <p14:tracePt t="381740" x="6350000" y="4965700"/>
          <p14:tracePt t="381757" x="6267450" y="4984750"/>
          <p14:tracePt t="381772" x="6134100" y="5003800"/>
          <p14:tracePt t="381789" x="5962650" y="5010150"/>
          <p14:tracePt t="381806" x="5835650" y="5010150"/>
          <p14:tracePt t="381825" x="5759450" y="5010150"/>
          <p14:tracePt t="381841" x="5759450" y="5003800"/>
          <p14:tracePt t="381857" x="5765800" y="4972050"/>
          <p14:tracePt t="381859" x="5791200" y="4921250"/>
          <p14:tracePt t="381873" x="5810250" y="4883150"/>
          <p14:tracePt t="381875" x="5835650" y="4838700"/>
          <p14:tracePt t="381890" x="5861050" y="4768850"/>
          <p14:tracePt t="381906" x="5867400" y="4718050"/>
          <p14:tracePt t="381923" x="5861050" y="4673600"/>
          <p14:tracePt t="381940" x="5842000" y="4641850"/>
          <p14:tracePt t="381958" x="5810250" y="4616450"/>
          <p14:tracePt t="381973" x="5778500" y="4597400"/>
          <p14:tracePt t="381990" x="5753100" y="4591050"/>
          <p14:tracePt t="382006" x="5734050" y="4584700"/>
          <p14:tracePt t="382025" x="5702300" y="4591050"/>
          <p14:tracePt t="382027" x="5651500" y="4635500"/>
          <p14:tracePt t="382040" x="5588000" y="4679950"/>
          <p14:tracePt t="382056" x="5448300" y="4781550"/>
          <p14:tracePt t="382073" x="5264150" y="4914900"/>
          <p14:tracePt t="382090" x="5099050" y="5086350"/>
          <p14:tracePt t="382108" x="5016500" y="5321300"/>
          <p14:tracePt t="382123" x="5048250" y="5429250"/>
          <p14:tracePt t="382139" x="5099050" y="5473700"/>
          <p14:tracePt t="382157" x="5156200" y="5480050"/>
          <p14:tracePt t="382174" x="5251450" y="5461000"/>
          <p14:tracePt t="382190" x="5397500" y="5403850"/>
          <p14:tracePt t="382206" x="5594350" y="5314950"/>
          <p14:tracePt t="382225" x="5829300" y="5207000"/>
          <p14:tracePt t="382240" x="5994400" y="5111750"/>
          <p14:tracePt t="382257" x="6115050" y="5029200"/>
          <p14:tracePt t="382273" x="6153150" y="5003800"/>
          <p14:tracePt t="382323" x="6159500" y="4997450"/>
          <p14:tracePt t="382340" x="6184900" y="4953000"/>
          <p14:tracePt t="382356" x="6216650" y="4883150"/>
          <p14:tracePt t="382374" x="6235700" y="4838700"/>
          <p14:tracePt t="382390" x="6235700" y="4813300"/>
          <p14:tracePt t="382406" x="6242050" y="4787900"/>
          <p14:tracePt t="382410" x="6242050" y="4768850"/>
          <p14:tracePt t="382424" x="6242050" y="4756150"/>
          <p14:tracePt t="382440" x="6248400" y="4749800"/>
          <p14:tracePt t="382586" x="6248400" y="4743450"/>
          <p14:tracePt t="382595" x="6248400" y="4730750"/>
          <p14:tracePt t="382608" x="6248400" y="4699000"/>
          <p14:tracePt t="382624" x="6229350" y="4610100"/>
          <p14:tracePt t="382640" x="6223000" y="4584700"/>
          <p14:tracePt t="382657" x="6216650" y="4552950"/>
          <p14:tracePt t="382675" x="6184900" y="4495800"/>
          <p14:tracePt t="382691" x="6140450" y="4438650"/>
          <p14:tracePt t="382707" x="6070600" y="4368800"/>
          <p14:tracePt t="382724" x="6007100" y="4305300"/>
          <p14:tracePt t="382740" x="5943600" y="4254500"/>
          <p14:tracePt t="382757" x="5911850" y="4222750"/>
          <p14:tracePt t="382774" x="5892800" y="4203700"/>
          <p14:tracePt t="382855" x="5892800" y="4210050"/>
          <p14:tracePt t="382862" x="5892800" y="4216400"/>
          <p14:tracePt t="382874" x="5892800" y="4229100"/>
          <p14:tracePt t="382892" x="5905500" y="4286250"/>
          <p14:tracePt t="382909" x="5956300" y="4349750"/>
          <p14:tracePt t="382926" x="6019800" y="4400550"/>
          <p14:tracePt t="382941" x="6045200" y="4419600"/>
          <p14:tracePt t="383637" x="6032500" y="4419600"/>
          <p14:tracePt t="383643" x="6000750" y="4400550"/>
          <p14:tracePt t="383659" x="5943600" y="4381500"/>
          <p14:tracePt t="383676" x="5727700" y="4286250"/>
          <p14:tracePt t="383692" x="5537200" y="4197350"/>
          <p14:tracePt t="383709" x="5378450" y="4102100"/>
          <p14:tracePt t="383724" x="5232400" y="3994150"/>
          <p14:tracePt t="383741" x="5118100" y="3892550"/>
          <p14:tracePt t="383758" x="5029200" y="3790950"/>
          <p14:tracePt t="383776" x="4940300" y="3702050"/>
          <p14:tracePt t="383791" x="4826000" y="3619500"/>
          <p14:tracePt t="383808" x="4711700" y="3549650"/>
          <p14:tracePt t="383825" x="4622800" y="3511550"/>
          <p14:tracePt t="383841" x="4572000" y="3479800"/>
          <p14:tracePt t="383858" x="4559300" y="3460750"/>
          <p14:tracePt t="383875" x="4559300" y="3429000"/>
          <p14:tracePt t="383892" x="4565650" y="3397250"/>
          <p14:tracePt t="383909" x="4572000" y="3365500"/>
          <p14:tracePt t="383926" x="4584700" y="3340100"/>
          <p14:tracePt t="383942" x="4610100" y="3314700"/>
          <p14:tracePt t="383975" x="4711700" y="3257550"/>
          <p14:tracePt t="383992" x="4800600" y="3232150"/>
          <p14:tracePt t="384008" x="4851400" y="3225800"/>
          <p14:tracePt t="384025" x="4883150" y="3213100"/>
          <p14:tracePt t="384080" x="4889500" y="3213100"/>
          <p14:tracePt t="384088" x="4908550" y="3213100"/>
          <p14:tracePt t="384108" x="4984750" y="3232150"/>
          <p14:tracePt t="384125" x="5092700" y="3270250"/>
          <p14:tracePt t="384142" x="5194300" y="3308350"/>
          <p14:tracePt t="384159" x="5226050" y="3321050"/>
          <p14:tracePt t="384176" x="5276850" y="3327400"/>
          <p14:tracePt t="384192" x="5289550" y="3327400"/>
          <p14:tracePt t="384193" x="5302250" y="3327400"/>
          <p14:tracePt t="384208" x="5327650" y="3327400"/>
          <p14:tracePt t="384225" x="5359400" y="3327400"/>
          <p14:tracePt t="384241" x="5391150" y="3340100"/>
          <p14:tracePt t="384258" x="5429250" y="3359150"/>
          <p14:tracePt t="384275" x="5454650" y="3378200"/>
          <p14:tracePt t="384292" x="5467350" y="3384550"/>
          <p14:tracePt t="384308" x="5473700" y="3390900"/>
          <p14:tracePt t="384508" x="5480050" y="3390900"/>
          <p14:tracePt t="384514" x="5486400" y="3384550"/>
          <p14:tracePt t="384525" x="5492750" y="3371850"/>
          <p14:tracePt t="384542" x="5505450" y="3340100"/>
          <p14:tracePt t="384559" x="5511800" y="3289300"/>
          <p14:tracePt t="384575" x="5511800" y="3251200"/>
          <p14:tracePt t="384592" x="5505450" y="3219450"/>
          <p14:tracePt t="384609" x="5499100" y="3219450"/>
          <p14:tracePt t="384626" x="5499100" y="3213100"/>
          <p14:tracePt t="384642" x="5480050" y="3206750"/>
          <p14:tracePt t="384659" x="5429250" y="3200400"/>
          <p14:tracePt t="384675" x="5359400" y="3200400"/>
          <p14:tracePt t="384692" x="5257800" y="3200400"/>
          <p14:tracePt t="384710" x="5143500" y="3206750"/>
          <p14:tracePt t="384726" x="5073650" y="3206750"/>
          <p14:tracePt t="384743" x="5010150" y="3206750"/>
          <p14:tracePt t="384761" x="4991100" y="3206750"/>
          <p14:tracePt t="384776" x="4984750" y="3206750"/>
          <p14:tracePt t="384792" x="4978400" y="3213100"/>
          <p14:tracePt t="384810" x="4965700" y="3238500"/>
          <p14:tracePt t="384812" x="4959350" y="3251200"/>
          <p14:tracePt t="384826" x="4940300" y="3270250"/>
          <p14:tracePt t="384842" x="4902200" y="3308350"/>
          <p14:tracePt t="384845" x="4876800" y="3321050"/>
          <p14:tracePt t="384859" x="4864100" y="3327400"/>
          <p14:tracePt t="384876" x="4851400" y="3340100"/>
          <p14:tracePt t="385064" x="4864100" y="3352800"/>
          <p14:tracePt t="385071" x="4876800" y="3359150"/>
          <p14:tracePt t="385093" x="4965700" y="3390900"/>
          <p14:tracePt t="385110" x="5118100" y="3422650"/>
          <p14:tracePt t="385126" x="5270500" y="3435350"/>
          <p14:tracePt t="385143" x="5378450" y="3441700"/>
          <p14:tracePt t="385160" x="5435600" y="3435350"/>
          <p14:tracePt t="385178" x="5454650" y="3422650"/>
          <p14:tracePt t="385192" x="5461000" y="3416300"/>
          <p14:tracePt t="385306" x="5461000" y="3409950"/>
          <p14:tracePt t="385326" x="5448300" y="3378200"/>
          <p14:tracePt t="385343" x="5416550" y="3333750"/>
          <p14:tracePt t="385360" x="5359400" y="3282950"/>
          <p14:tracePt t="385376" x="5327650" y="3263900"/>
          <p14:tracePt t="385392" x="5289550" y="3244850"/>
          <p14:tracePt t="385409" x="5251450" y="3232150"/>
          <p14:tracePt t="385426" x="5200650" y="3232150"/>
          <p14:tracePt t="385446" x="5118100" y="3232150"/>
          <p14:tracePt t="385449" x="5041900" y="3232150"/>
          <p14:tracePt t="385460" x="4978400" y="3232150"/>
          <p14:tracePt t="385476" x="4806950" y="3232150"/>
          <p14:tracePt t="385493" x="4635500" y="3225800"/>
          <p14:tracePt t="385510" x="4540250" y="3225800"/>
          <p14:tracePt t="385526" x="4502150" y="3219450"/>
          <p14:tracePt t="385543" x="4495800" y="3219450"/>
          <p14:tracePt t="385624" x="4489450" y="3225800"/>
          <p14:tracePt t="385631" x="4489450" y="3238500"/>
          <p14:tracePt t="385643" x="4483100" y="3270250"/>
          <p14:tracePt t="385660" x="4483100" y="3282950"/>
          <p14:tracePt t="385676" x="4514850" y="3308350"/>
          <p14:tracePt t="385693" x="4603750" y="3333750"/>
          <p14:tracePt t="385711" x="4724400" y="3352800"/>
          <p14:tracePt t="385726" x="4883150" y="3359150"/>
          <p14:tracePt t="385743" x="5010150" y="3365500"/>
          <p14:tracePt t="385746" x="5048250" y="3365500"/>
          <p14:tracePt t="385759" x="5092700" y="3359150"/>
          <p14:tracePt t="385777" x="5149850" y="3346450"/>
          <p14:tracePt t="385793" x="5156200" y="3346450"/>
          <p14:tracePt t="385809" x="5162550" y="3340100"/>
          <p14:tracePt t="385869" x="5168900" y="3340100"/>
          <p14:tracePt t="385898" x="5181600" y="3333750"/>
          <p14:tracePt t="385910" x="5194300" y="3327400"/>
          <p14:tracePt t="385927" x="5200650" y="3327400"/>
          <p14:tracePt t="385981" x="5219700" y="3327400"/>
          <p14:tracePt t="385993" x="5232400" y="3327400"/>
          <p14:tracePt t="386009" x="5264150" y="3327400"/>
          <p14:tracePt t="386027" x="5302250" y="3321050"/>
          <p14:tracePt t="386043" x="5314950" y="3321050"/>
          <p14:tracePt t="386104" x="5321300" y="3321050"/>
          <p14:tracePt t="386128" x="5327650" y="3321050"/>
          <p14:tracePt t="386136" x="5340350" y="3321050"/>
          <p14:tracePt t="386144" x="5346700" y="3321050"/>
          <p14:tracePt t="386160" x="5372100" y="3321050"/>
          <p14:tracePt t="386176" x="5384800" y="3314700"/>
          <p14:tracePt t="386193" x="5410200" y="3302000"/>
          <p14:tracePt t="386210" x="5429250" y="3289300"/>
          <p14:tracePt t="386229" x="5448300" y="3282950"/>
          <p14:tracePt t="386246" x="5473700" y="3276600"/>
          <p14:tracePt t="386260" x="5486400" y="3270250"/>
          <p14:tracePt t="386277" x="5492750" y="3263900"/>
          <p14:tracePt t="386335" x="5492750" y="3257550"/>
          <p14:tracePt t="386343" x="5492750" y="3251200"/>
          <p14:tracePt t="386360" x="5492750" y="3232150"/>
          <p14:tracePt t="386377" x="5486400" y="3206750"/>
          <p14:tracePt t="386394" x="5480050" y="3194050"/>
          <p14:tracePt t="386410" x="5473700" y="3187700"/>
          <p14:tracePt t="386443" x="5467350" y="3187700"/>
          <p14:tracePt t="386460" x="5454650" y="3181350"/>
          <p14:tracePt t="386477" x="5435600" y="3181350"/>
          <p14:tracePt t="386494" x="5416550" y="3181350"/>
          <p14:tracePt t="386510" x="5391150" y="3181350"/>
          <p14:tracePt t="386530" x="5372100" y="3187700"/>
          <p14:tracePt t="386585" x="5365750" y="3194050"/>
          <p14:tracePt t="386593" x="5359400" y="3200400"/>
          <p14:tracePt t="386600" x="5353050" y="3213100"/>
          <p14:tracePt t="386610" x="5346700" y="3219450"/>
          <p14:tracePt t="386628" x="5334000" y="3251200"/>
          <p14:tracePt t="386644" x="5327650" y="3289300"/>
          <p14:tracePt t="386661" x="5327650" y="3327400"/>
          <p14:tracePt t="386677" x="5327650" y="3359150"/>
          <p14:tracePt t="386695" x="5334000" y="3371850"/>
          <p14:tracePt t="386711" x="5353050" y="3384550"/>
          <p14:tracePt t="386729" x="5378450" y="3403600"/>
          <p14:tracePt t="386748" x="5441950" y="3416300"/>
          <p14:tracePt t="386762" x="5492750" y="3422650"/>
          <p14:tracePt t="386778" x="5537200" y="3422650"/>
          <p14:tracePt t="386794" x="5568950" y="3403600"/>
          <p14:tracePt t="386811" x="5575300" y="3390900"/>
          <p14:tracePt t="386827" x="5581650" y="3365500"/>
          <p14:tracePt t="386844" x="5581650" y="3346450"/>
          <p14:tracePt t="386860" x="5581650" y="3321050"/>
          <p14:tracePt t="386877" x="5575300" y="3314700"/>
          <p14:tracePt t="386894" x="5575300" y="3308350"/>
          <p14:tracePt t="386911" x="5568950" y="3302000"/>
          <p14:tracePt t="386928" x="5562600" y="3302000"/>
          <p14:tracePt t="387133" x="5549900" y="3302000"/>
          <p14:tracePt t="387140" x="5543550" y="3302000"/>
          <p14:tracePt t="387161" x="5530850" y="3302000"/>
          <p14:tracePt t="387194" x="5524500" y="3302000"/>
          <p14:tracePt t="387432" x="5524500" y="3308350"/>
          <p14:tracePt t="387446" x="5530850" y="3333750"/>
          <p14:tracePt t="387462" x="5530850" y="3340100"/>
          <p14:tracePt t="387478" x="5537200" y="3359150"/>
          <p14:tracePt t="387495" x="5537200" y="3378200"/>
          <p14:tracePt t="387561" x="5537200" y="3384550"/>
          <p14:tracePt t="387568" x="5543550" y="3390900"/>
          <p14:tracePt t="387578" x="5549900" y="3397250"/>
          <p14:tracePt t="387595" x="5613400" y="3409950"/>
          <p14:tracePt t="387611" x="5657850" y="3409950"/>
          <p14:tracePt t="387628" x="5683250" y="3409950"/>
          <p14:tracePt t="387729" x="5695950" y="3409950"/>
          <p14:tracePt t="387737" x="5708650" y="3403600"/>
          <p14:tracePt t="387745" x="5727700" y="3397250"/>
          <p14:tracePt t="387761" x="5778500" y="3378200"/>
          <p14:tracePt t="387778" x="5835650" y="3365500"/>
          <p14:tracePt t="387795" x="5873750" y="3352800"/>
          <p14:tracePt t="387811" x="5886450" y="3346450"/>
          <p14:tracePt t="387828" x="5892800" y="3346450"/>
          <p14:tracePt t="387947" x="5886450" y="3346450"/>
          <p14:tracePt t="387963" x="5880100" y="3359150"/>
          <p14:tracePt t="388034" x="5880100" y="3365500"/>
          <p14:tracePt t="388053" x="5880100" y="3371850"/>
          <p14:tracePt t="388060" x="5886450" y="3384550"/>
          <p14:tracePt t="388078" x="5911850" y="3397250"/>
          <p14:tracePt t="388095" x="5969000" y="3403600"/>
          <p14:tracePt t="388111" x="6032500" y="3403600"/>
          <p14:tracePt t="388130" x="6102350" y="3384550"/>
          <p14:tracePt t="388145" x="6165850" y="3365500"/>
          <p14:tracePt t="388162" x="6229350" y="3340100"/>
          <p14:tracePt t="388178" x="6292850" y="3321050"/>
          <p14:tracePt t="388196" x="6407150" y="3314700"/>
          <p14:tracePt t="388211" x="6464300" y="3314700"/>
          <p14:tracePt t="388230" x="6597650" y="3314700"/>
          <p14:tracePt t="388245" x="6680200" y="3327400"/>
          <p14:tracePt t="388262" x="6718300" y="3327400"/>
          <p14:tracePt t="388311" x="6724650" y="3327400"/>
          <p14:tracePt t="388336" x="6731000" y="3327400"/>
          <p14:tracePt t="388345" x="6750050" y="3327400"/>
          <p14:tracePt t="388361" x="6794500" y="3327400"/>
          <p14:tracePt t="388378" x="6864350" y="3327400"/>
          <p14:tracePt t="388395" x="6915150" y="3321050"/>
          <p14:tracePt t="388412" x="6946900" y="3308350"/>
          <p14:tracePt t="388414" x="6959600" y="3308350"/>
          <p14:tracePt t="388430" x="6972300" y="3302000"/>
          <p14:tracePt t="388446" x="6972300" y="3295650"/>
          <p14:tracePt t="388462" x="6972300" y="3289300"/>
          <p14:tracePt t="388478" x="6978650" y="3276600"/>
          <p14:tracePt t="388496" x="6978650" y="3251200"/>
          <p14:tracePt t="388513" x="6978650" y="3232150"/>
          <p14:tracePt t="388529" x="6972300" y="3206750"/>
          <p14:tracePt t="388545" x="6959600" y="3194050"/>
          <p14:tracePt t="388562" x="6927850" y="3187700"/>
          <p14:tracePt t="388579" x="6889750" y="3181350"/>
          <p14:tracePt t="388595" x="6826250" y="3181350"/>
          <p14:tracePt t="388612" x="6756400" y="3181350"/>
          <p14:tracePt t="388630" x="6673850" y="3200400"/>
          <p14:tracePt t="388648" x="6540500" y="3232150"/>
          <p14:tracePt t="388662" x="6521450" y="3238500"/>
          <p14:tracePt t="388678" x="6477000" y="3270250"/>
          <p14:tracePt t="388696" x="6438900" y="3340100"/>
          <p14:tracePt t="388712" x="6426200" y="3397250"/>
          <p14:tracePt t="388729" x="6426200" y="3454400"/>
          <p14:tracePt t="388745" x="6426200" y="3486150"/>
          <p14:tracePt t="388762" x="6438900" y="3505200"/>
          <p14:tracePt t="388779" x="6445250" y="3505200"/>
          <p14:tracePt t="388796" x="6477000" y="3511550"/>
          <p14:tracePt t="388813" x="6559550" y="3511550"/>
          <p14:tracePt t="388830" x="6667500" y="3505200"/>
          <p14:tracePt t="388846" x="6794500" y="3486150"/>
          <p14:tracePt t="388862" x="6889750" y="3467100"/>
          <p14:tracePt t="388882" x="7016750" y="3422650"/>
          <p14:tracePt t="388895" x="7048500" y="3409950"/>
          <p14:tracePt t="388912" x="7118350" y="3384550"/>
          <p14:tracePt t="388930" x="7181850" y="3365500"/>
          <p14:tracePt t="388946" x="7194550" y="3359150"/>
          <p14:tracePt t="389031" x="7200900" y="3359150"/>
          <p14:tracePt t="389046" x="7213600" y="3359150"/>
          <p14:tracePt t="389062" x="7264400" y="3365500"/>
          <p14:tracePt t="389079" x="7321550" y="3371850"/>
          <p14:tracePt t="389096" x="7397750" y="3371850"/>
          <p14:tracePt t="389099" x="7435850" y="3371850"/>
          <p14:tracePt t="389114" x="7537450" y="3378200"/>
          <p14:tracePt t="389129" x="7581900" y="3378200"/>
          <p14:tracePt t="389145" x="7715250" y="3384550"/>
          <p14:tracePt t="389162" x="7759700" y="3384550"/>
          <p14:tracePt t="389181" x="7899400" y="3390900"/>
          <p14:tracePt t="389197" x="7994650" y="3390900"/>
          <p14:tracePt t="389213" x="8058150" y="3390900"/>
          <p14:tracePt t="389229" x="8128000" y="3384550"/>
          <p14:tracePt t="389246" x="8172450" y="3371850"/>
          <p14:tracePt t="389262" x="8191500" y="3365500"/>
          <p14:tracePt t="389312" x="8191500" y="3359150"/>
          <p14:tracePt t="389329" x="8191500" y="3352800"/>
          <p14:tracePt t="389363" x="8197850" y="3352800"/>
          <p14:tracePt t="389379" x="8204200" y="3352800"/>
          <p14:tracePt t="389396" x="8216900" y="3352800"/>
          <p14:tracePt t="389413" x="8242300" y="3359150"/>
          <p14:tracePt t="389430" x="8286750" y="3371850"/>
          <p14:tracePt t="389446" x="8331200" y="3371850"/>
          <p14:tracePt t="389463" x="8350250" y="3378200"/>
          <p14:tracePt t="389481" x="8375650" y="3378200"/>
          <p14:tracePt t="389498" x="8407400" y="3378200"/>
          <p14:tracePt t="389514" x="8439150" y="3371850"/>
          <p14:tracePt t="389530" x="8515350" y="3365500"/>
          <p14:tracePt t="389546" x="8572500" y="3365500"/>
          <p14:tracePt t="389562" x="8610600" y="3359150"/>
          <p14:tracePt t="389580" x="8636000" y="3352800"/>
          <p14:tracePt t="389669" x="8642350" y="3352800"/>
          <p14:tracePt t="389677" x="8655050" y="3352800"/>
          <p14:tracePt t="389683" x="8674100" y="3352800"/>
          <p14:tracePt t="389696" x="8686800" y="3352800"/>
          <p14:tracePt t="389712" x="8712200" y="3346450"/>
          <p14:tracePt t="389730" x="8724900" y="3340100"/>
          <p14:tracePt t="389734" x="8731250" y="3333750"/>
          <p14:tracePt t="389746" x="8750300" y="3327400"/>
          <p14:tracePt t="389765" x="8807450" y="3302000"/>
          <p14:tracePt t="389780" x="8870950" y="3282950"/>
          <p14:tracePt t="389796" x="9036050" y="3270250"/>
          <p14:tracePt t="389813" x="9169400" y="3263900"/>
          <p14:tracePt t="389831" x="9315450" y="3263900"/>
          <p14:tracePt t="389846" x="9378950" y="3263900"/>
          <p14:tracePt t="389863" x="9385300" y="3263900"/>
          <p14:tracePt t="389962" x="9423400" y="3263900"/>
          <p14:tracePt t="389981" x="9531350" y="3263900"/>
          <p14:tracePt t="389996" x="9569450" y="3263900"/>
          <p14:tracePt t="390013" x="9575800" y="3263900"/>
          <p14:tracePt t="390634" x="9588500" y="3270250"/>
          <p14:tracePt t="390648" x="9594850" y="3270250"/>
          <p14:tracePt t="390734" x="9594850" y="3276600"/>
          <p14:tracePt t="390790" x="9594850" y="3282950"/>
          <p14:tracePt t="390797" x="9601200" y="3289300"/>
          <p14:tracePt t="390814" x="9626600" y="3308350"/>
          <p14:tracePt t="390830" x="9652000" y="3321050"/>
          <p14:tracePt t="390849" x="9658350" y="3321050"/>
          <p14:tracePt t="390864" x="9664700" y="3321050"/>
          <p14:tracePt t="390881" x="9677400" y="3308350"/>
          <p14:tracePt t="390899" x="9772650" y="3289300"/>
          <p14:tracePt t="390915" x="9925050" y="3289300"/>
          <p14:tracePt t="390931" x="10026650" y="3289300"/>
          <p14:tracePt t="390947" x="10337800" y="3295650"/>
          <p14:tracePt t="390980" x="10560050" y="3302000"/>
          <p14:tracePt t="390997" x="10566400" y="3302000"/>
          <p14:tracePt t="391014" x="10566400" y="3289300"/>
          <p14:tracePt t="391031" x="10553700" y="3276600"/>
          <p14:tracePt t="391049" x="10534650" y="3257550"/>
          <p14:tracePt t="391080" x="10534650" y="3251200"/>
          <p14:tracePt t="391098" x="10541000" y="3238500"/>
          <p14:tracePt t="391114" x="10547350" y="3219450"/>
          <p14:tracePt t="391116" x="10553700" y="3213100"/>
          <p14:tracePt t="391130" x="10560050" y="3194050"/>
          <p14:tracePt t="391148" x="10566400" y="3181350"/>
          <p14:tracePt t="391164" x="10560050" y="3175000"/>
          <p14:tracePt t="391181" x="10521950" y="3162300"/>
          <p14:tracePt t="391198" x="10445750" y="3149600"/>
          <p14:tracePt t="391215" x="10337800" y="3155950"/>
          <p14:tracePt t="391232" x="10229850" y="3175000"/>
          <p14:tracePt t="391250" x="10185400" y="3194050"/>
          <p14:tracePt t="391317" x="10185400" y="3200400"/>
          <p14:tracePt t="391325" x="10185400" y="3206750"/>
          <p14:tracePt t="391333" x="10191750" y="3213100"/>
          <p14:tracePt t="391347" x="10223500" y="3238500"/>
          <p14:tracePt t="391365" x="10261600" y="3263900"/>
          <p14:tracePt t="391381" x="10274300" y="3270250"/>
          <p14:tracePt t="391398" x="10274300" y="3276600"/>
          <p14:tracePt t="391414" x="10274300" y="3289300"/>
          <p14:tracePt t="391432" x="10229850" y="3346450"/>
          <p14:tracePt t="391451" x="10115550" y="3429000"/>
          <p14:tracePt t="391464" x="9886950" y="3562350"/>
          <p14:tracePt t="391481" x="9588500" y="3702050"/>
          <p14:tracePt t="391498" x="9251950" y="3848100"/>
          <p14:tracePt t="391514" x="8883650" y="4000500"/>
          <p14:tracePt t="391532" x="8312150" y="4210050"/>
          <p14:tracePt t="391548" x="7956550" y="4330700"/>
          <p14:tracePt t="391564" x="7416800" y="4495800"/>
          <p14:tracePt t="391581" x="6864350" y="4641850"/>
          <p14:tracePt t="391598" x="6292850" y="4762500"/>
          <p14:tracePt t="391615" x="5765800" y="4845050"/>
          <p14:tracePt t="391631" x="5321300" y="4914900"/>
          <p14:tracePt t="391648" x="5048250" y="4946650"/>
          <p14:tracePt t="391665" x="4876800" y="4965700"/>
          <p14:tracePt t="391681" x="4756150" y="4972050"/>
          <p14:tracePt t="391700" x="4660900" y="4978400"/>
          <p14:tracePt t="391717" x="4565650" y="5003800"/>
          <p14:tracePt t="391731" x="4476750" y="5041900"/>
          <p14:tracePt t="391748" x="4381500" y="5105400"/>
          <p14:tracePt t="391765" x="4222750" y="5207000"/>
          <p14:tracePt t="391782" x="4057650" y="5295900"/>
          <p14:tracePt t="391798" x="3981450" y="5327650"/>
          <p14:tracePt t="391816" x="3752850" y="5422900"/>
          <p14:tracePt t="391831" x="3657600" y="5480050"/>
          <p14:tracePt t="391848" x="3632200" y="5499100"/>
          <p14:tracePt t="391898" x="3632200" y="5505450"/>
          <p14:tracePt t="391915" x="3619500" y="5530850"/>
          <p14:tracePt t="391918" x="3606800" y="5549900"/>
          <p14:tracePt t="391931" x="3600450" y="5568950"/>
          <p14:tracePt t="391950" x="3587750" y="5581650"/>
          <p14:tracePt t="391952" x="3581400" y="5588000"/>
          <p14:tracePt t="391966" x="3581400" y="5594350"/>
          <p14:tracePt t="391981" x="3575050" y="5600700"/>
          <p14:tracePt t="391998" x="3575050" y="5619750"/>
          <p14:tracePt t="392017" x="3568700" y="5645150"/>
          <p14:tracePt t="392055" x="3581400" y="5638800"/>
          <p14:tracePt t="392065" x="3594100" y="5626100"/>
          <p14:tracePt t="392081" x="3651250" y="5562600"/>
          <p14:tracePt t="392098" x="3683000" y="5461000"/>
          <p14:tracePt t="392117" x="3683000" y="5308600"/>
          <p14:tracePt t="392132" x="3670300" y="5264150"/>
          <p14:tracePt t="392148" x="3638550" y="5194300"/>
          <p14:tracePt t="392165" x="3625850" y="5175250"/>
          <p14:tracePt t="392182" x="3619500" y="5168900"/>
          <p14:tracePt t="392199" x="3568700" y="5168900"/>
          <p14:tracePt t="392216" x="3429000" y="5194300"/>
          <p14:tracePt t="392231" x="3187700" y="5251450"/>
          <p14:tracePt t="392248" x="2959100" y="5308600"/>
          <p14:tracePt t="392265" x="2711450" y="5397500"/>
          <p14:tracePt t="392283" x="2559050" y="5467350"/>
          <p14:tracePt t="392299" x="2457450" y="5524500"/>
          <p14:tracePt t="392315" x="2374900" y="5581650"/>
          <p14:tracePt t="392332" x="2305050" y="5638800"/>
          <p14:tracePt t="392349" x="2228850" y="5727700"/>
          <p14:tracePt t="392351" x="2197100" y="5791200"/>
          <p14:tracePt t="392367" x="2159000" y="5886450"/>
          <p14:tracePt t="392382" x="2139950" y="5962650"/>
          <p14:tracePt t="392384" x="2133600" y="6007100"/>
          <p14:tracePt t="392398" x="2127250" y="6108700"/>
          <p14:tracePt t="392417" x="2159000" y="6197600"/>
          <p14:tracePt t="392434" x="2222500" y="6286500"/>
          <p14:tracePt t="392449" x="2311400" y="6356350"/>
          <p14:tracePt t="392465" x="2387600" y="6394450"/>
          <p14:tracePt t="392482" x="2546350" y="6438900"/>
          <p14:tracePt t="392499" x="2730500" y="6451600"/>
          <p14:tracePt t="392517" x="2889250" y="6451600"/>
          <p14:tracePt t="392532" x="3022600" y="6451600"/>
          <p14:tracePt t="392548" x="3086100" y="6438900"/>
          <p14:tracePt t="392568" x="3136900" y="6407150"/>
          <p14:tracePt t="392582" x="3149600" y="6400800"/>
          <p14:tracePt t="392599" x="3213100" y="6318250"/>
          <p14:tracePt t="392615" x="3276600" y="6229350"/>
          <p14:tracePt t="392632" x="3346450" y="6089650"/>
          <p14:tracePt t="392648" x="3378200" y="5969000"/>
          <p14:tracePt t="392666" x="3390900" y="5835650"/>
          <p14:tracePt t="392682" x="3403600" y="5721350"/>
          <p14:tracePt t="392698" x="3403600" y="5626100"/>
          <p14:tracePt t="392717" x="3390900" y="5524500"/>
          <p14:tracePt t="392732" x="3371850" y="5461000"/>
          <p14:tracePt t="392749" x="3352800" y="5422900"/>
          <p14:tracePt t="392765" x="3333750" y="5397500"/>
          <p14:tracePt t="392782" x="3314700" y="5391150"/>
          <p14:tracePt t="392799" x="3308350" y="5391150"/>
          <p14:tracePt t="392818" x="3244850" y="5410200"/>
          <p14:tracePt t="392832" x="3225800" y="5416550"/>
          <p14:tracePt t="392849" x="3149600" y="5480050"/>
          <p14:tracePt t="392866" x="3073400" y="5600700"/>
          <p14:tracePt t="392884" x="3035300" y="5695950"/>
          <p14:tracePt t="392901" x="2997200" y="5765800"/>
          <p14:tracePt t="392916" x="2959100" y="5880100"/>
          <p14:tracePt t="392932" x="2933700" y="6007100"/>
          <p14:tracePt t="392949" x="2933700" y="6146800"/>
          <p14:tracePt t="392955" x="2946400" y="6203950"/>
          <p14:tracePt t="392968" x="2965450" y="6261100"/>
          <p14:tracePt t="392982" x="3016250" y="6362700"/>
          <p14:tracePt t="392999" x="3117850" y="6470650"/>
          <p14:tracePt t="393015" x="3206750" y="6534150"/>
          <p14:tracePt t="393032" x="3276600" y="6553200"/>
          <p14:tracePt t="393033" x="3340100" y="6553200"/>
          <p14:tracePt t="393049" x="3397250" y="6553200"/>
          <p14:tracePt t="393052" x="3460750" y="6540500"/>
          <p14:tracePt t="393066" x="3517900" y="6508750"/>
          <p14:tracePt t="393069" x="3575050" y="6477000"/>
          <p14:tracePt t="393083" x="3657600" y="6400800"/>
          <p14:tracePt t="393099" x="3702050" y="6330950"/>
          <p14:tracePt t="393101" x="3733800" y="6280150"/>
          <p14:tracePt t="393116" x="3771900" y="6191250"/>
          <p14:tracePt t="393133" x="3816350" y="5975350"/>
          <p14:tracePt t="393150" x="3829050" y="5829300"/>
          <p14:tracePt t="393168" x="3835400" y="5676900"/>
          <p14:tracePt t="393183" x="3841750" y="5524500"/>
          <p14:tracePt t="393199" x="3790950" y="5372100"/>
          <p14:tracePt t="393218" x="3733800" y="5283200"/>
          <p14:tracePt t="393232" x="3657600" y="5207000"/>
          <p14:tracePt t="393249" x="3606800" y="5181600"/>
          <p14:tracePt t="393266" x="3568700" y="5187950"/>
          <p14:tracePt t="393282" x="3486150" y="5264150"/>
          <p14:tracePt t="393301" x="3340100" y="5461000"/>
          <p14:tracePt t="393316" x="3219450" y="5632450"/>
          <p14:tracePt t="393333" x="3168650" y="5702300"/>
          <p14:tracePt t="393350" x="3054350" y="5848350"/>
          <p14:tracePt t="393366" x="3009900" y="5892800"/>
          <p14:tracePt t="393383" x="3009900" y="5899150"/>
          <p14:tracePt t="393483" x="3003550" y="5899150"/>
          <p14:tracePt t="393498" x="2990850" y="5886450"/>
          <p14:tracePt t="393517" x="2908300" y="5816600"/>
          <p14:tracePt t="393533" x="2813050" y="5727700"/>
          <p14:tracePt t="393549" x="2736850" y="5638800"/>
          <p14:tracePt t="393566" x="2711450" y="5594350"/>
          <p14:tracePt t="393583" x="2711450" y="5581650"/>
          <p14:tracePt t="393600" x="2705100" y="5581650"/>
          <p14:tracePt t="393725" x="2724150" y="5581650"/>
          <p14:tracePt t="393733" x="2743200" y="5581650"/>
          <p14:tracePt t="393751" x="2832100" y="5600700"/>
          <p14:tracePt t="393766" x="2921000" y="5613400"/>
          <p14:tracePt t="393784" x="3009900" y="5626100"/>
          <p14:tracePt t="393800" x="3098800" y="5626100"/>
          <p14:tracePt t="393817" x="3162300" y="5626100"/>
          <p14:tracePt t="393834" x="3232150" y="5607050"/>
          <p14:tracePt t="393850" x="3289300" y="5594350"/>
          <p14:tracePt t="393852" x="3327400" y="5581650"/>
          <p14:tracePt t="393868" x="3378200" y="5575300"/>
          <p14:tracePt t="393884" x="3390900" y="5568950"/>
          <p14:tracePt t="393901" x="3422650" y="5556250"/>
          <p14:tracePt t="393917" x="3429000" y="5556250"/>
          <p14:tracePt t="393933" x="3435350" y="5549900"/>
          <p14:tracePt t="393966" x="3441700" y="5549900"/>
          <p14:tracePt t="393983" x="3460750" y="5543550"/>
          <p14:tracePt t="394000" x="3479800" y="5537200"/>
          <p14:tracePt t="394016" x="3486150" y="5530850"/>
          <p14:tracePt t="394033" x="3492500" y="5530850"/>
          <p14:tracePt t="394050" x="3498850" y="5524500"/>
          <p14:tracePt t="394083" x="3505200" y="5524500"/>
          <p14:tracePt t="394101" x="3517900" y="5524500"/>
          <p14:tracePt t="394116" x="3556000" y="5524500"/>
          <p14:tracePt t="394134" x="3619500" y="5524500"/>
          <p14:tracePt t="394150" x="3632200" y="5524500"/>
          <p14:tracePt t="394250" x="3644900" y="5524500"/>
          <p14:tracePt t="394257" x="3657600" y="5524500"/>
          <p14:tracePt t="394266" x="3663950" y="5530850"/>
          <p14:tracePt t="394283" x="3683000" y="5537200"/>
          <p14:tracePt t="394301" x="3689350" y="5537200"/>
          <p14:tracePt t="394317" x="3695700" y="5537200"/>
          <p14:tracePt t="394360" x="3708400" y="5537200"/>
          <p14:tracePt t="394367" x="3721100" y="5543550"/>
          <p14:tracePt t="394384" x="3740150" y="5543550"/>
          <p14:tracePt t="394401" x="3765550" y="5543550"/>
          <p14:tracePt t="394417" x="3784600" y="5543550"/>
          <p14:tracePt t="394433" x="3797300" y="5543550"/>
          <p14:tracePt t="394450" x="3803650" y="5543550"/>
          <p14:tracePt t="394467" x="3803650" y="5537200"/>
          <p14:tracePt t="394500" x="3816350" y="5537200"/>
          <p14:tracePt t="394517" x="3822700" y="5543550"/>
          <p14:tracePt t="394534" x="3835400" y="5543550"/>
          <p14:tracePt t="394550" x="3841750" y="5549900"/>
          <p14:tracePt t="394568" x="3848100" y="5549900"/>
          <p14:tracePt t="394603" x="3848100" y="5543550"/>
          <p14:tracePt t="394634" x="3854450" y="5543550"/>
          <p14:tracePt t="394650" x="3854450" y="5537200"/>
          <p14:tracePt t="394684" x="3867150" y="5537200"/>
          <p14:tracePt t="394701" x="3873500" y="5543550"/>
          <p14:tracePt t="394759" x="3879850" y="5543550"/>
          <p14:tracePt t="394770" x="3886200" y="5543550"/>
          <p14:tracePt t="394788" x="3892550" y="5543550"/>
          <p14:tracePt t="394802" x="3898900" y="5543550"/>
          <p14:tracePt t="394850" x="3898900" y="5537200"/>
          <p14:tracePt t="394867" x="3886200" y="5543550"/>
          <p14:tracePt t="394884" x="3867150" y="5562600"/>
          <p14:tracePt t="394902" x="3848100" y="5575300"/>
          <p14:tracePt t="394917" x="3816350" y="5588000"/>
          <p14:tracePt t="394934" x="3752850" y="5607050"/>
          <p14:tracePt t="394950" x="3689350" y="5626100"/>
          <p14:tracePt t="394967" x="3575050" y="5664200"/>
          <p14:tracePt t="394984" x="3492500" y="5689600"/>
          <p14:tracePt t="395002" x="3378200" y="5727700"/>
          <p14:tracePt t="395018" x="3289300" y="5759450"/>
          <p14:tracePt t="395033" x="3251200" y="5772150"/>
          <p14:tracePt t="395050" x="3225800" y="5778500"/>
          <p14:tracePt t="395067" x="3200400" y="5784850"/>
          <p14:tracePt t="395085" x="3155950" y="5791200"/>
          <p14:tracePt t="395101" x="3111500" y="5797550"/>
          <p14:tracePt t="395117" x="3048000" y="5810250"/>
          <p14:tracePt t="395134" x="3016250" y="5810250"/>
          <p14:tracePt t="395151" x="2997200" y="5816600"/>
          <p14:tracePt t="395167" x="2990850" y="5816600"/>
          <p14:tracePt t="395246" x="3035300" y="5816600"/>
          <p14:tracePt t="395255" x="3054350" y="5816600"/>
          <p14:tracePt t="395268" x="3105150" y="5810250"/>
          <p14:tracePt t="395285" x="3282950" y="5816600"/>
          <p14:tracePt t="395301" x="3409950" y="5816600"/>
          <p14:tracePt t="395318" x="3524250" y="5797550"/>
          <p14:tracePt t="395335" x="3606800" y="5778500"/>
          <p14:tracePt t="395351" x="3657600" y="5765800"/>
          <p14:tracePt t="395368" x="3689350" y="5759450"/>
          <p14:tracePt t="395384" x="3695700" y="5759450"/>
          <p14:tracePt t="395403" x="3702050" y="5759450"/>
          <p14:tracePt t="395420" x="3714750" y="5759450"/>
          <p14:tracePt t="395434" x="3746500" y="5765800"/>
          <p14:tracePt t="395451" x="3759200" y="5765800"/>
          <p14:tracePt t="395857" x="3759200" y="5759450"/>
          <p14:tracePt t="395864" x="3752850" y="5746750"/>
          <p14:tracePt t="395885" x="3746500" y="5708650"/>
          <p14:tracePt t="395901" x="3746500" y="5657850"/>
          <p14:tracePt t="395918" x="3765550" y="5613400"/>
          <p14:tracePt t="395936" x="3771900" y="5556250"/>
          <p14:tracePt t="395951" x="3771900" y="5530850"/>
          <p14:tracePt t="395968" x="3765550" y="5499100"/>
          <p14:tracePt t="395984" x="3759200" y="5480050"/>
          <p14:tracePt t="396001" x="3752850" y="5454650"/>
          <p14:tracePt t="396019" x="3746500" y="5441950"/>
          <p14:tracePt t="396035" x="3746500" y="5422900"/>
          <p14:tracePt t="396051" x="3746500" y="5410200"/>
          <p14:tracePt t="396087" x="3746500" y="5403850"/>
          <p14:tracePt t="396102" x="3689350" y="5391150"/>
          <p14:tracePt t="396118" x="3575050" y="5384800"/>
          <p14:tracePt t="396135" x="3429000" y="5403850"/>
          <p14:tracePt t="396151" x="3327400" y="5441950"/>
          <p14:tracePt t="396168" x="3251200" y="5480050"/>
          <p14:tracePt t="396185" x="3200400" y="5511800"/>
          <p14:tracePt t="396202" x="3187700" y="5524500"/>
          <p14:tracePt t="396235" x="3181350" y="5530850"/>
          <p14:tracePt t="396252" x="3168650" y="5543550"/>
          <p14:tracePt t="396268" x="3162300" y="5556250"/>
          <p14:tracePt t="396285" x="3162300" y="5568950"/>
          <p14:tracePt t="396302" x="3162300" y="5581650"/>
          <p14:tracePt t="396319" x="3194050" y="5594350"/>
          <p14:tracePt t="396335" x="3244850" y="5600700"/>
          <p14:tracePt t="396353" x="3282950" y="5600700"/>
          <p14:tracePt t="396369" x="3295650" y="5600700"/>
          <p14:tracePt t="396423" x="3295650" y="5575300"/>
          <p14:tracePt t="396436" x="3295650" y="5549900"/>
          <p14:tracePt t="396452" x="3282950" y="5461000"/>
          <p14:tracePt t="396468" x="3251200" y="5365750"/>
          <p14:tracePt t="396485" x="3187700" y="5270500"/>
          <p14:tracePt t="396502" x="3130550" y="5207000"/>
          <p14:tracePt t="396519" x="3067050" y="5156200"/>
          <p14:tracePt t="396535" x="3016250" y="5130800"/>
          <p14:tracePt t="396552" x="2978150" y="5111750"/>
          <p14:tracePt t="396569" x="2959100" y="5105400"/>
          <p14:tracePt t="396585" x="2901950" y="5099050"/>
          <p14:tracePt t="396602" x="2774950" y="5099050"/>
          <p14:tracePt t="396618" x="2616200" y="5086350"/>
          <p14:tracePt t="396635" x="2457450" y="5080000"/>
          <p14:tracePt t="396652" x="2362200" y="5073650"/>
          <p14:tracePt t="396654" x="2343150" y="5067300"/>
          <p14:tracePt t="396670" x="2324100" y="5067300"/>
          <p14:tracePt t="396719" x="2317750" y="5067300"/>
          <p14:tracePt t="396736" x="2273300" y="5092700"/>
          <p14:tracePt t="396752" x="2152650" y="5143500"/>
          <p14:tracePt t="396754" x="2063750" y="5175250"/>
          <p14:tracePt t="396768" x="1987550" y="5200650"/>
          <p14:tracePt t="396786" x="1758950" y="5283200"/>
          <p14:tracePt t="396802" x="1708150" y="5308600"/>
          <p14:tracePt t="396820" x="1689100" y="5321300"/>
          <p14:tracePt t="396837" x="1676400" y="5359400"/>
          <p14:tracePt t="396852" x="1663700" y="5429250"/>
          <p14:tracePt t="396869" x="1644650" y="5505450"/>
          <p14:tracePt t="396885" x="1625600" y="5600700"/>
          <p14:tracePt t="396904" x="1612900" y="5708650"/>
          <p14:tracePt t="396919" x="1593850" y="5822950"/>
          <p14:tracePt t="396936" x="1587500" y="5848350"/>
          <p14:tracePt t="397228" x="1593850" y="5842000"/>
          <p14:tracePt t="397236" x="1606550" y="5829300"/>
          <p14:tracePt t="397252" x="1676400" y="5791200"/>
          <p14:tracePt t="397269" x="1771650" y="5765800"/>
          <p14:tracePt t="397286" x="1860550" y="5753100"/>
          <p14:tracePt t="397302" x="1930400" y="5746750"/>
          <p14:tracePt t="397320" x="1955800" y="5740400"/>
          <p14:tracePt t="397323" x="1962150" y="5740400"/>
          <p14:tracePt t="397337" x="1968500" y="5734050"/>
          <p14:tracePt t="397354" x="2012950" y="5695950"/>
          <p14:tracePt t="397370" x="2070100" y="5626100"/>
          <p14:tracePt t="397386" x="2114550" y="5511800"/>
          <p14:tracePt t="397403" x="2127250" y="5397500"/>
          <p14:tracePt t="397419" x="2114550" y="5257800"/>
          <p14:tracePt t="397436" x="2082800" y="5194300"/>
          <p14:tracePt t="397453" x="2063750" y="5168900"/>
          <p14:tracePt t="397470" x="2057400" y="5156200"/>
          <p14:tracePt t="397486" x="2038350" y="5149850"/>
          <p14:tracePt t="397503" x="2006600" y="5149850"/>
          <p14:tracePt t="397508" x="1962150" y="5149850"/>
          <p14:tracePt t="397519" x="1911350" y="5149850"/>
          <p14:tracePt t="397537" x="1765300" y="5149850"/>
          <p14:tracePt t="397554" x="1638300" y="5162550"/>
          <p14:tracePt t="397569" x="1479550" y="5187950"/>
          <p14:tracePt t="397587" x="1390650" y="5226050"/>
          <p14:tracePt t="397603" x="1314450" y="5295900"/>
          <p14:tracePt t="397619" x="1270000" y="5397500"/>
          <p14:tracePt t="397637" x="1250950" y="5505450"/>
          <p14:tracePt t="397653" x="1244600" y="5607050"/>
          <p14:tracePt t="397670" x="1244600" y="5683250"/>
          <p14:tracePt t="397688" x="1257300" y="5765800"/>
          <p14:tracePt t="397704" x="1282700" y="5810250"/>
          <p14:tracePt t="397720" x="1327150" y="5842000"/>
          <p14:tracePt t="397736" x="1422400" y="5880100"/>
          <p14:tracePt t="397753" x="1587500" y="5911850"/>
          <p14:tracePt t="397769" x="1708150" y="5924550"/>
          <p14:tracePt t="397787" x="1790700" y="5918200"/>
          <p14:tracePt t="397803" x="1847850" y="5892800"/>
          <p14:tracePt t="397821" x="1898650" y="5822950"/>
          <p14:tracePt t="397822" x="1917700" y="5765800"/>
          <p14:tracePt t="397838" x="1943100" y="5613400"/>
          <p14:tracePt t="397854" x="1943100" y="5537200"/>
          <p14:tracePt t="397872" x="1911350" y="5257800"/>
          <p14:tracePt t="397887" x="1860550" y="5124450"/>
          <p14:tracePt t="397903" x="1797050" y="5010150"/>
          <p14:tracePt t="397920" x="1746250" y="4959350"/>
          <p14:tracePt t="397937" x="1701800" y="4940300"/>
          <p14:tracePt t="397953" x="1644650" y="4933950"/>
          <p14:tracePt t="397970" x="1593850" y="4940300"/>
          <p14:tracePt t="397987" x="1530350" y="4972050"/>
          <p14:tracePt t="398003" x="1454150" y="5035550"/>
          <p14:tracePt t="398022" x="1301750" y="5213350"/>
          <p14:tracePt t="398039" x="1231900" y="5295900"/>
          <p14:tracePt t="398053" x="1130300" y="5441950"/>
          <p14:tracePt t="398070" x="1066800" y="5588000"/>
          <p14:tracePt t="398086" x="1047750" y="5708650"/>
          <p14:tracePt t="398104" x="1098550" y="5835650"/>
          <p14:tracePt t="398120" x="1174750" y="5905500"/>
          <p14:tracePt t="398136" x="1320800" y="5969000"/>
          <p14:tracePt t="398153" x="1466850" y="6013450"/>
          <p14:tracePt t="398170" x="1600200" y="6038850"/>
          <p14:tracePt t="398187" x="1670050" y="6038850"/>
          <p14:tracePt t="398203" x="1714500" y="6013450"/>
          <p14:tracePt t="398220" x="1771650" y="5962650"/>
          <p14:tracePt t="398236" x="1841500" y="5861050"/>
          <p14:tracePt t="398253" x="1898650" y="5740400"/>
          <p14:tracePt t="398270" x="1962150" y="5619750"/>
          <p14:tracePt t="398287" x="2000250" y="5568950"/>
          <p14:tracePt t="398304" x="2012950" y="5537200"/>
          <p14:tracePt t="398321" x="2012950" y="5518150"/>
          <p14:tracePt t="398337" x="2012950" y="5499100"/>
          <p14:tracePt t="398354" x="2006600" y="5480050"/>
          <p14:tracePt t="398370" x="1987550" y="5435600"/>
          <p14:tracePt t="398387" x="1943100" y="5353050"/>
          <p14:tracePt t="398403" x="1885950" y="5257800"/>
          <p14:tracePt t="398420" x="1866900" y="5226050"/>
          <p14:tracePt t="398438" x="1866900" y="5219700"/>
          <p14:tracePt t="398454" x="1866900" y="5213350"/>
          <p14:tracePt t="398486" x="1866900" y="5207000"/>
          <p14:tracePt t="398503" x="1866900" y="5200650"/>
          <p14:tracePt t="398520" x="1866900" y="5181600"/>
          <p14:tracePt t="398538" x="1898650" y="5124450"/>
          <p14:tracePt t="398553" x="1930400" y="5048250"/>
          <p14:tracePt t="398571" x="1949450" y="4946650"/>
          <p14:tracePt t="398587" x="1955800" y="4908550"/>
          <p14:tracePt t="398604" x="1968500" y="4826000"/>
          <p14:tracePt t="398620" x="1974850" y="4813300"/>
          <p14:tracePt t="398654" x="1974850" y="4806950"/>
          <p14:tracePt t="398670" x="1949450" y="4819650"/>
          <p14:tracePt t="398689" x="1847850" y="4851400"/>
          <p14:tracePt t="398704" x="1733550" y="4883150"/>
          <p14:tracePt t="398721" x="1625600" y="4914900"/>
          <p14:tracePt t="398737" x="1517650" y="4965700"/>
          <p14:tracePt t="398756" x="1397000" y="5067300"/>
          <p14:tracePt t="398770" x="1346200" y="5118100"/>
          <p14:tracePt t="398788" x="1244600" y="5276850"/>
          <p14:tracePt t="398804" x="1219200" y="5372100"/>
          <p14:tracePt t="398820" x="1231900" y="5461000"/>
          <p14:tracePt t="398837" x="1282700" y="5530850"/>
          <p14:tracePt t="398854" x="1409700" y="5600700"/>
          <p14:tracePt t="398871" x="1581150" y="5657850"/>
          <p14:tracePt t="398887" x="1758950" y="5695950"/>
          <p14:tracePt t="398904" x="1898650" y="5702300"/>
          <p14:tracePt t="398921" x="2044700" y="5689600"/>
          <p14:tracePt t="398938" x="2127250" y="5638800"/>
          <p14:tracePt t="398954" x="2197100" y="5549900"/>
          <p14:tracePt t="398972" x="2247900" y="5416550"/>
          <p14:tracePt t="398988" x="2266950" y="5340350"/>
          <p14:tracePt t="398992" x="2266950" y="5321300"/>
          <p14:tracePt t="399006" x="2273300" y="5314950"/>
          <p14:tracePt t="399038" x="2298700" y="5384800"/>
          <p14:tracePt t="399054" x="2355850" y="5492750"/>
          <p14:tracePt t="399071" x="2463800" y="5607050"/>
          <p14:tracePt t="399087" x="2590800" y="5676900"/>
          <p14:tracePt t="399104" x="2679700" y="5695950"/>
          <p14:tracePt t="399121" x="2698750" y="5695950"/>
          <p14:tracePt t="399127" x="2711450" y="5695950"/>
          <p14:tracePt t="399138" x="2724150" y="5689600"/>
          <p14:tracePt t="399154" x="2743200" y="5683250"/>
          <p14:tracePt t="399261" x="2749550" y="5683250"/>
          <p14:tracePt t="399269" x="2762250" y="5683250"/>
          <p14:tracePt t="399287" x="2800350" y="5676900"/>
          <p14:tracePt t="399305" x="2832100" y="5670550"/>
          <p14:tracePt t="399321" x="2889250" y="5664200"/>
          <p14:tracePt t="399337" x="2984500" y="5664200"/>
          <p14:tracePt t="399355" x="3105150" y="5670550"/>
          <p14:tracePt t="399357" x="3155950" y="5676900"/>
          <p14:tracePt t="399374" x="3225800" y="5683250"/>
          <p14:tracePt t="399379" x="3270250" y="5695950"/>
          <p14:tracePt t="399404" x="3327400" y="5708650"/>
          <p14:tracePt t="399421" x="3333750" y="5708650"/>
          <p14:tracePt t="399642" x="3333750" y="5715000"/>
          <p14:tracePt t="399649" x="3333750" y="5734050"/>
          <p14:tracePt t="399656" x="3333750" y="5778500"/>
          <p14:tracePt t="399671" x="3333750" y="5867400"/>
          <p14:tracePt t="399688" x="3327400" y="5930900"/>
          <p14:tracePt t="399705" x="3327400" y="5956300"/>
          <p14:tracePt t="399721" x="3321050" y="5981700"/>
          <p14:tracePt t="399738" x="3314700" y="5994400"/>
          <p14:tracePt t="399755" x="3308350" y="6013450"/>
          <p14:tracePt t="399771" x="3295650" y="6032500"/>
          <p14:tracePt t="399788" x="3289300" y="6051550"/>
          <p14:tracePt t="399805" x="3282950" y="6064250"/>
          <p14:tracePt t="399808" x="3282950" y="6070600"/>
          <p14:tracePt t="400115" x="3276600" y="6070600"/>
          <p14:tracePt t="400125" x="3257550" y="6070600"/>
          <p14:tracePt t="400138" x="3194050" y="6064250"/>
          <p14:tracePt t="400155" x="3136900" y="6057900"/>
          <p14:tracePt t="400171" x="3105150" y="6057900"/>
          <p14:tracePt t="400188" x="3098800" y="6057900"/>
          <p14:tracePt t="400222" x="3098800" y="6051550"/>
          <p14:tracePt t="400281" x="3105150" y="6051550"/>
          <p14:tracePt t="400297" x="3143250" y="6038850"/>
          <p14:tracePt t="400305" x="3181350" y="6038850"/>
          <p14:tracePt t="400322" x="3308350" y="6038850"/>
          <p14:tracePt t="400338" x="3422650" y="6038850"/>
          <p14:tracePt t="400357" x="3479800" y="6045200"/>
          <p14:tracePt t="400371" x="3511550" y="6045200"/>
          <p14:tracePt t="400389" x="3517900" y="6045200"/>
          <p14:tracePt t="400405" x="3524250" y="6045200"/>
          <p14:tracePt t="400474" x="3524250" y="6038850"/>
          <p14:tracePt t="400481" x="3530600" y="6038850"/>
          <p14:tracePt t="400543" x="3530600" y="6032500"/>
          <p14:tracePt t="400570" x="3530600" y="6026150"/>
          <p14:tracePt t="400589" x="3530600" y="6019800"/>
          <p14:tracePt t="400622" x="3530600" y="6013450"/>
          <p14:tracePt t="400640" x="3517900" y="6007100"/>
          <p14:tracePt t="400655" x="3498850" y="5994400"/>
          <p14:tracePt t="400672" x="3479800" y="5981700"/>
          <p14:tracePt t="400689" x="3454400" y="5975350"/>
          <p14:tracePt t="400705" x="3441700" y="5969000"/>
          <p14:tracePt t="400722" x="3429000" y="5949950"/>
          <p14:tracePt t="400738" x="3422650" y="5930900"/>
          <p14:tracePt t="400755" x="3422650" y="5918200"/>
          <p14:tracePt t="400833" x="3422650" y="5924550"/>
          <p14:tracePt t="400857" x="3422650" y="5930900"/>
          <p14:tracePt t="400888" x="3422650" y="5937250"/>
          <p14:tracePt t="400903" x="3422650" y="5949950"/>
          <p14:tracePt t="400922" x="3422650" y="5969000"/>
          <p14:tracePt t="400939" x="3422650" y="5994400"/>
          <p14:tracePt t="400956" x="3422650" y="6013450"/>
          <p14:tracePt t="400972" x="3422650" y="6019800"/>
          <p14:tracePt t="400991" x="3422650" y="6026150"/>
          <p14:tracePt t="401022" x="3448050" y="6000750"/>
          <p14:tracePt t="401039" x="3498850" y="5943600"/>
          <p14:tracePt t="401056" x="3562350" y="5886450"/>
          <p14:tracePt t="401073" x="3632200" y="5842000"/>
          <p14:tracePt t="401089" x="3727450" y="5822950"/>
          <p14:tracePt t="401106" x="3841750" y="5816600"/>
          <p14:tracePt t="401122" x="3968750" y="5810250"/>
          <p14:tracePt t="401139" x="4076700" y="5803900"/>
          <p14:tracePt t="401141" x="4133850" y="5797550"/>
          <p14:tracePt t="401157" x="4197350" y="5784850"/>
          <p14:tracePt t="401174" x="4254500" y="5765800"/>
          <p14:tracePt t="401190" x="4273550" y="5765800"/>
          <p14:tracePt t="401206" x="4400550" y="5822950"/>
          <p14:tracePt t="401223" x="4527550" y="5905500"/>
          <p14:tracePt t="401239" x="4679950" y="6013450"/>
          <p14:tracePt t="401256" x="4775200" y="6076950"/>
          <p14:tracePt t="401273" x="4832350" y="6121400"/>
          <p14:tracePt t="401323" x="4845050" y="6108700"/>
          <p14:tracePt t="401339" x="4864100" y="6096000"/>
          <p14:tracePt t="401356" x="4921250" y="6076950"/>
          <p14:tracePt t="401373" x="5016500" y="6051550"/>
          <p14:tracePt t="401390" x="5105400" y="6007100"/>
          <p14:tracePt t="401406" x="5187950" y="5943600"/>
          <p14:tracePt t="401424" x="5238750" y="5867400"/>
          <p14:tracePt t="401439" x="5276850" y="5765800"/>
          <p14:tracePt t="401456" x="5302250" y="5594350"/>
          <p14:tracePt t="401473" x="5302250" y="5365750"/>
          <p14:tracePt t="401489" x="5295900" y="5149850"/>
          <p14:tracePt t="401508" x="5302250" y="4832350"/>
          <p14:tracePt t="401524" x="5314950" y="4737100"/>
          <p14:tracePt t="401540" x="5302250" y="4572000"/>
          <p14:tracePt t="401557" x="5270500" y="4521200"/>
          <p14:tracePt t="401572" x="5232400" y="4495800"/>
          <p14:tracePt t="401589" x="5168900" y="4483100"/>
          <p14:tracePt t="401606" x="5080000" y="4495800"/>
          <p14:tracePt t="401623" x="4946650" y="4559300"/>
          <p14:tracePt t="401640" x="4826000" y="4635500"/>
          <p14:tracePt t="401656" x="4660900" y="4787900"/>
          <p14:tracePt t="401673" x="4559300" y="4914900"/>
          <p14:tracePt t="401690" x="4489450" y="5137150"/>
          <p14:tracePt t="401707" x="4489450" y="5384800"/>
          <p14:tracePt t="401723" x="4559300" y="5594350"/>
          <p14:tracePt t="401742" x="4686300" y="5746750"/>
          <p14:tracePt t="401744" x="4743450" y="5791200"/>
          <p14:tracePt t="401757" x="4813300" y="5835650"/>
          <p14:tracePt t="401773" x="5073650" y="5899150"/>
          <p14:tracePt t="401791" x="5270500" y="5848350"/>
          <p14:tracePt t="401806" x="5340350" y="5810250"/>
          <p14:tracePt t="401824" x="5556250" y="5537200"/>
          <p14:tracePt t="401840" x="5607050" y="5372100"/>
          <p14:tracePt t="401857" x="5619750" y="5213350"/>
          <p14:tracePt t="401873" x="5575300" y="5060950"/>
          <p14:tracePt t="401890" x="5480050" y="4946650"/>
          <p14:tracePt t="401907" x="5334000" y="4876800"/>
          <p14:tracePt t="401923" x="5143500" y="4845050"/>
          <p14:tracePt t="401940" x="4972050" y="4870450"/>
          <p14:tracePt t="401956" x="4794250" y="4946650"/>
          <p14:tracePt t="401973" x="4629150" y="5067300"/>
          <p14:tracePt t="401990" x="4432300" y="5245100"/>
          <p14:tracePt t="402006" x="4254500" y="5422900"/>
          <p14:tracePt t="402009" x="4152900" y="5518150"/>
          <p14:tracePt t="402024" x="3930650" y="5695950"/>
          <p14:tracePt t="402041" x="3740150" y="5784850"/>
          <p14:tracePt t="402056" x="3562350" y="5810250"/>
          <p14:tracePt t="402073" x="3448050" y="5797550"/>
          <p14:tracePt t="402090" x="3352800" y="5765800"/>
          <p14:tracePt t="402107" x="3302000" y="5753100"/>
          <p14:tracePt t="402124" x="3295650" y="5746750"/>
          <p14:tracePt t="402180" x="3289300" y="5746750"/>
          <p14:tracePt t="402190" x="3289300" y="5753100"/>
          <p14:tracePt t="402207" x="3276600" y="5778500"/>
          <p14:tracePt t="402224" x="3270250" y="5797550"/>
          <p14:tracePt t="402316" x="3282950" y="5810250"/>
          <p14:tracePt t="402323" x="3302000" y="5829300"/>
          <p14:tracePt t="402340" x="3359150" y="5867400"/>
          <p14:tracePt t="402357" x="3409950" y="5892800"/>
          <p14:tracePt t="402375" x="3505200" y="5911850"/>
          <p14:tracePt t="402391" x="3619500" y="5918200"/>
          <p14:tracePt t="402407" x="3714750" y="5899150"/>
          <p14:tracePt t="402424" x="3797300" y="5873750"/>
          <p14:tracePt t="402440" x="3848100" y="5861050"/>
          <p14:tracePt t="402443" x="3860800" y="5861050"/>
          <p14:tracePt t="402458" x="3873500" y="5861050"/>
          <p14:tracePt t="402474" x="3873500" y="5854700"/>
          <p14:tracePt t="402509" x="3879850" y="5854700"/>
          <p14:tracePt t="402593" x="3879850" y="5867400"/>
          <p14:tracePt t="402600" x="3879850" y="5873750"/>
          <p14:tracePt t="402608" x="3867150" y="5892800"/>
          <p14:tracePt t="402625" x="3822700" y="5943600"/>
          <p14:tracePt t="402640" x="3759200" y="6013450"/>
          <p14:tracePt t="402657" x="3676650" y="6070600"/>
          <p14:tracePt t="402674" x="3581400" y="6121400"/>
          <p14:tracePt t="402691" x="3492500" y="6153150"/>
          <p14:tracePt t="402707" x="3429000" y="6165850"/>
          <p14:tracePt t="402724" x="3384550" y="6165850"/>
          <p14:tracePt t="402740" x="3314700" y="6172200"/>
          <p14:tracePt t="402757" x="3232150" y="6178550"/>
          <p14:tracePt t="402774" x="3143250" y="6197600"/>
          <p14:tracePt t="402779" x="3111500" y="6210300"/>
          <p14:tracePt t="402790" x="3086100" y="6216650"/>
          <p14:tracePt t="402807" x="3054350" y="6235700"/>
          <p14:tracePt t="402825" x="3041650" y="6254750"/>
          <p14:tracePt t="402875" x="3048000" y="6254750"/>
          <p14:tracePt t="402891" x="3098800" y="6254750"/>
          <p14:tracePt t="402907" x="3162300" y="6254750"/>
          <p14:tracePt t="402924" x="3244850" y="6248400"/>
          <p14:tracePt t="402941" x="3397250" y="6254750"/>
          <p14:tracePt t="402974" x="3644900" y="6286500"/>
          <p14:tracePt t="402991" x="3689350" y="6292850"/>
          <p14:tracePt t="403007" x="3695700" y="6292850"/>
          <p14:tracePt t="403024" x="3702050" y="6292850"/>
          <p14:tracePt t="403057" x="3708400" y="6292850"/>
          <p14:tracePt t="403117" x="3708400" y="6286500"/>
          <p14:tracePt t="403128" x="3689350" y="6286500"/>
          <p14:tracePt t="403141" x="3638550" y="6286500"/>
          <p14:tracePt t="403159" x="3568700" y="6305550"/>
          <p14:tracePt t="403174" x="3524250" y="6318250"/>
          <p14:tracePt t="403191" x="3492500" y="6324600"/>
          <p14:tracePt t="403207" x="3473450" y="6324600"/>
          <p14:tracePt t="403225" x="3467100" y="6330950"/>
          <p14:tracePt t="403276" x="3460750" y="6337300"/>
          <p14:tracePt t="403284" x="3454400" y="6343650"/>
          <p14:tracePt t="403307" x="3422650" y="6388100"/>
          <p14:tracePt t="403325" x="3416300" y="6407150"/>
          <p14:tracePt t="403341" x="3409950" y="6419850"/>
          <p14:tracePt t="403358" x="3409950" y="6432550"/>
          <p14:tracePt t="403374" x="3409950" y="6451600"/>
          <p14:tracePt t="403392" x="3409950" y="6477000"/>
          <p14:tracePt t="403408" x="3409950" y="6483350"/>
          <p14:tracePt t="403505" x="3416300" y="6483350"/>
          <p14:tracePt t="403511" x="3422650" y="6470650"/>
          <p14:tracePt t="403524" x="3441700" y="6438900"/>
          <p14:tracePt t="403541" x="3473450" y="6356350"/>
          <p14:tracePt t="403558" x="3479800" y="6299200"/>
          <p14:tracePt t="403576" x="3486150" y="6254750"/>
          <p14:tracePt t="403592" x="3486150" y="6229350"/>
          <p14:tracePt t="403608" x="3486150" y="6216650"/>
          <p14:tracePt t="403625" x="3486150" y="6210300"/>
          <p14:tracePt t="403688" x="3492500" y="6223000"/>
          <p14:tracePt t="403704" x="3498850" y="6267450"/>
          <p14:tracePt t="403725" x="3511550" y="6311900"/>
          <p14:tracePt t="403741" x="3517900" y="6350000"/>
          <p14:tracePt t="403758" x="3524250" y="6369050"/>
          <p14:tracePt t="403775" x="3530600" y="6375400"/>
          <p14:tracePt t="403792" x="3536950" y="6375400"/>
          <p14:tracePt t="403808" x="3568700" y="6375400"/>
          <p14:tracePt t="403825" x="3600450" y="6375400"/>
          <p14:tracePt t="403841" x="3625850" y="6375400"/>
          <p14:tracePt t="403858" x="3644900" y="6375400"/>
          <p14:tracePt t="403876" x="3657600" y="6369050"/>
          <p14:tracePt t="403926" x="3670300" y="6343650"/>
          <p14:tracePt t="403941" x="3714750" y="6248400"/>
          <p14:tracePt t="403958" x="3759200" y="6096000"/>
          <p14:tracePt t="403975" x="3822700" y="5861050"/>
          <p14:tracePt t="403991" x="3924300" y="5537200"/>
          <p14:tracePt t="404008" x="3981450" y="5283200"/>
          <p14:tracePt t="404025" x="4044950" y="5029200"/>
          <p14:tracePt t="404041" x="4140200" y="4813300"/>
          <p14:tracePt t="404058" x="4248150" y="4641850"/>
          <p14:tracePt t="404075" x="4343400" y="4495800"/>
          <p14:tracePt t="404092" x="4406900" y="4387850"/>
          <p14:tracePt t="404109" x="4451350" y="4298950"/>
          <p14:tracePt t="404126" x="4464050" y="4273550"/>
          <p14:tracePt t="404142" x="4470400" y="4260850"/>
          <p14:tracePt t="404158" x="4470400" y="4254500"/>
          <p14:tracePt t="404176" x="4476750" y="4254500"/>
          <p14:tracePt t="404208" x="4483100" y="4248150"/>
          <p14:tracePt t="404227" x="4495800" y="4235450"/>
          <p14:tracePt t="404244" x="4540250" y="4191000"/>
          <p14:tracePt t="404258" x="4629150" y="4070350"/>
          <p14:tracePt t="404275" x="4711700" y="3937000"/>
          <p14:tracePt t="404292" x="4806950" y="3759200"/>
          <p14:tracePt t="404309" x="4883150" y="3613150"/>
          <p14:tracePt t="404325" x="4927600" y="3517900"/>
          <p14:tracePt t="404341" x="4965700" y="3429000"/>
          <p14:tracePt t="404358" x="4978400" y="3390900"/>
          <p14:tracePt t="404375" x="4984750" y="3346450"/>
          <p14:tracePt t="404391" x="4984750" y="3333750"/>
          <p14:tracePt t="404409" x="4984750" y="3289300"/>
          <p14:tracePt t="404425" x="4991100" y="3263900"/>
          <p14:tracePt t="404442" x="4997450" y="3219450"/>
          <p14:tracePt t="404458" x="5010150" y="3187700"/>
          <p14:tracePt t="404475" x="5029200" y="3162300"/>
          <p14:tracePt t="404492" x="5035550" y="3143250"/>
          <p14:tracePt t="404509" x="5041900" y="3136900"/>
          <p14:tracePt t="404824" x="5041900" y="3149600"/>
          <p14:tracePt t="404842" x="5041900" y="3155950"/>
          <p14:tracePt t="404861" x="5035550" y="3181350"/>
          <p14:tracePt t="404876" x="5035550" y="3194050"/>
          <p14:tracePt t="404892" x="5022850" y="3238500"/>
          <p14:tracePt t="404909" x="5010150" y="3263900"/>
          <p14:tracePt t="404926" x="5003800" y="3276600"/>
          <p14:tracePt t="404942" x="5003800" y="3282950"/>
          <p14:tracePt t="405191" x="5003800" y="3295650"/>
          <p14:tracePt t="405199" x="5003800" y="3308350"/>
          <p14:tracePt t="405210" x="5003800" y="3321050"/>
          <p14:tracePt t="405226" x="5003800" y="3346450"/>
          <p14:tracePt t="405243" x="5003800" y="3359150"/>
          <p14:tracePt t="405675" x="5003800" y="3365500"/>
          <p14:tracePt t="405717" x="5003800" y="3371850"/>
          <p14:tracePt t="405770" x="5003800" y="3378200"/>
          <p14:tracePt t="405784" x="5003800" y="3384550"/>
          <p14:tracePt t="405793" x="5003800" y="3390900"/>
          <p14:tracePt t="405810" x="5003800" y="3416300"/>
          <p14:tracePt t="405827" x="4991100" y="3448050"/>
          <p14:tracePt t="405832" x="4984750" y="3460750"/>
          <p14:tracePt t="405844" x="4972050" y="3479800"/>
          <p14:tracePt t="405860" x="4940300" y="3486150"/>
          <p14:tracePt t="406259" x="4914900" y="3486150"/>
          <p14:tracePt t="406265" x="4857750" y="3486150"/>
          <p14:tracePt t="406277" x="4806950" y="3492500"/>
          <p14:tracePt t="406294" x="4718050" y="3498850"/>
          <p14:tracePt t="406310" x="4641850" y="3511550"/>
          <p14:tracePt t="406327" x="4622800" y="3530600"/>
          <p14:tracePt t="406343" x="4616450" y="3549650"/>
          <p14:tracePt t="406360" x="4616450" y="3568700"/>
          <p14:tracePt t="406376" x="4616450" y="3587750"/>
          <p14:tracePt t="406394" x="4610100" y="3606800"/>
          <p14:tracePt t="406410" x="4603750" y="3632200"/>
          <p14:tracePt t="406411" x="4603750" y="3638550"/>
          <p14:tracePt t="406428" x="4591050" y="3670300"/>
          <p14:tracePt t="406444" x="4584700" y="3683000"/>
          <p14:tracePt t="406460" x="4584700" y="3689350"/>
          <p14:tracePt t="407498" x="4597400" y="3683000"/>
          <p14:tracePt t="407513" x="4679950" y="3657600"/>
          <p14:tracePt t="407528" x="4756150" y="3632200"/>
          <p14:tracePt t="407544" x="5099050" y="3543300"/>
          <p14:tracePt t="407561" x="5353050" y="3492500"/>
          <p14:tracePt t="407578" x="5549900" y="3479800"/>
          <p14:tracePt t="407595" x="5664200" y="3467100"/>
          <p14:tracePt t="407611" x="5721350" y="3454400"/>
          <p14:tracePt t="407628" x="5746750" y="3448050"/>
          <p14:tracePt t="408551" x="5753100" y="3448050"/>
          <p14:tracePt t="408572" x="5759450" y="3460750"/>
          <p14:tracePt t="408578" x="5759450" y="3467100"/>
          <p14:tracePt t="408595" x="5765800" y="3479800"/>
          <p14:tracePt t="408612" x="5765800" y="3492500"/>
          <p14:tracePt t="408645" x="5765800" y="3498850"/>
          <p14:tracePt t="408679" x="5765800" y="3505200"/>
          <p14:tracePt t="408697" x="5765800" y="3511550"/>
          <p14:tracePt t="408712" x="5765800" y="3517900"/>
          <p14:tracePt t="408729" x="5759450" y="3530600"/>
          <p14:tracePt t="408746" x="5753100" y="3536950"/>
          <p14:tracePt t="408763" x="5746750" y="3549650"/>
          <p14:tracePt t="408779" x="5734050" y="3562350"/>
          <p14:tracePt t="408796" x="5721350" y="3575050"/>
          <p14:tracePt t="408813" x="5715000" y="3581400"/>
          <p14:tracePt t="408828" x="5715000" y="3587750"/>
          <p14:tracePt t="409862" x="5734050" y="3587750"/>
          <p14:tracePt t="409869" x="5759450" y="3587750"/>
          <p14:tracePt t="409879" x="5822950" y="3581400"/>
          <p14:tracePt t="409897" x="5918200" y="3581400"/>
          <p14:tracePt t="409913" x="5937250" y="3581400"/>
          <p14:tracePt t="409979" x="5943600" y="3581400"/>
          <p14:tracePt t="409987" x="5949950" y="3581400"/>
          <p14:tracePt t="409996" x="5969000" y="3581400"/>
          <p14:tracePt t="410013" x="6000750" y="3581400"/>
          <p14:tracePt t="410030" x="6038850" y="3575050"/>
          <p14:tracePt t="410047" x="6083300" y="3568700"/>
          <p14:tracePt t="410063" x="6115050" y="3562350"/>
          <p14:tracePt t="410082" x="6127750" y="3556000"/>
          <p14:tracePt t="410743" x="6127750" y="3549650"/>
          <p14:tracePt t="410751" x="6127750" y="3543300"/>
          <p14:tracePt t="410764" x="6127750" y="3536950"/>
          <p14:tracePt t="410781" x="6127750" y="3524250"/>
          <p14:tracePt t="410798" x="6121400" y="3498850"/>
          <p14:tracePt t="410814" x="6108700" y="3460750"/>
          <p14:tracePt t="410831" x="6096000" y="3429000"/>
          <p14:tracePt t="410849" x="6083300" y="3403600"/>
          <p14:tracePt t="410864" x="6064250" y="3378200"/>
          <p14:tracePt t="410881" x="6051550" y="3365500"/>
          <p14:tracePt t="410898" x="6038850" y="3352800"/>
          <p14:tracePt t="410914" x="6019800" y="3340100"/>
          <p14:tracePt t="410931" x="5994400" y="3327400"/>
          <p14:tracePt t="410947" x="5969000" y="3321050"/>
          <p14:tracePt t="410963" x="5943600" y="3314700"/>
          <p14:tracePt t="410981" x="5918200" y="3308350"/>
          <p14:tracePt t="410998" x="5867400" y="3295650"/>
          <p14:tracePt t="411014" x="5784850" y="3289300"/>
          <p14:tracePt t="411034" x="5626100" y="3289300"/>
          <p14:tracePt t="411048" x="5524500" y="3289300"/>
          <p14:tracePt t="411064" x="5391150" y="3289300"/>
          <p14:tracePt t="411081" x="5314950" y="3289300"/>
          <p14:tracePt t="411099" x="5289550" y="3289300"/>
          <p14:tracePt t="411114" x="5283200" y="3289300"/>
          <p14:tracePt t="411163" x="5283200" y="3302000"/>
          <p14:tracePt t="411170" x="5283200" y="3308350"/>
          <p14:tracePt t="411183" x="5283200" y="3321050"/>
          <p14:tracePt t="411198" x="5283200" y="3352800"/>
          <p14:tracePt t="411216" x="5283200" y="3384550"/>
          <p14:tracePt t="411234" x="5302250" y="3435350"/>
          <p14:tracePt t="411248" x="5314950" y="3448050"/>
          <p14:tracePt t="411252" x="5321300" y="3467100"/>
          <p14:tracePt t="411264" x="5334000" y="3486150"/>
          <p14:tracePt t="411267" x="5346700" y="3505200"/>
          <p14:tracePt t="411281" x="5353050" y="3517900"/>
          <p14:tracePt t="411297" x="5391150" y="3581400"/>
          <p14:tracePt t="411314" x="5416550" y="3638550"/>
          <p14:tracePt t="411331" x="5441950" y="3689350"/>
          <p14:tracePt t="411347" x="5480050" y="3759200"/>
          <p14:tracePt t="411364" x="5518150" y="3810000"/>
          <p14:tracePt t="411381" x="5549900" y="3841750"/>
          <p14:tracePt t="411398" x="5575300" y="3854450"/>
          <p14:tracePt t="411416" x="5613400" y="3854450"/>
          <p14:tracePt t="411431" x="5645150" y="3848100"/>
          <p14:tracePt t="411448" x="5702300" y="3816350"/>
          <p14:tracePt t="411464" x="5765800" y="3790950"/>
          <p14:tracePt t="411481" x="5829300" y="3771900"/>
          <p14:tracePt t="411499" x="5905500" y="3752850"/>
          <p14:tracePt t="411515" x="5943600" y="3733800"/>
          <p14:tracePt t="411519" x="5956300" y="3727450"/>
          <p14:tracePt t="411532" x="5981700" y="3714750"/>
          <p14:tracePt t="411548" x="6032500" y="3670300"/>
          <p14:tracePt t="411564" x="6064250" y="3632200"/>
          <p14:tracePt t="411581" x="6102350" y="3587750"/>
          <p14:tracePt t="411598" x="6140450" y="3543300"/>
          <p14:tracePt t="411615" x="6165850" y="3517900"/>
          <p14:tracePt t="411631" x="6197600" y="3498850"/>
          <p14:tracePt t="411648" x="6203950" y="3492500"/>
          <p14:tracePt t="412255" x="6197600" y="3498850"/>
          <p14:tracePt t="412263" x="6191250" y="3498850"/>
          <p14:tracePt t="412281" x="6184900" y="3505200"/>
          <p14:tracePt t="412298" x="6178550" y="3511550"/>
          <p14:tracePt t="412315" x="6172200" y="3517900"/>
          <p14:tracePt t="412614" x="6165850" y="3524250"/>
          <p14:tracePt t="412621" x="6165850" y="3536950"/>
          <p14:tracePt t="412637" x="6140450" y="3581400"/>
          <p14:tracePt t="412652" x="6127750" y="3613150"/>
          <p14:tracePt t="412666" x="6121400" y="3625850"/>
          <p14:tracePt t="412682" x="6115050" y="3651250"/>
          <p14:tracePt t="412699" x="6102350" y="3676650"/>
          <p14:tracePt t="415369" x="6108700" y="3702050"/>
          <p14:tracePt t="415384" x="6153150" y="3835400"/>
          <p14:tracePt t="415401" x="6184900" y="3994150"/>
          <p14:tracePt t="415418" x="6184900" y="4178300"/>
          <p14:tracePt t="415434" x="6178550" y="4324350"/>
          <p14:tracePt t="415451" x="6178550" y="4432300"/>
          <p14:tracePt t="415468" x="6203950" y="4540250"/>
          <p14:tracePt t="415485" x="6235700" y="4591050"/>
          <p14:tracePt t="415501" x="6254750" y="4629150"/>
          <p14:tracePt t="415504" x="6254750" y="4635500"/>
          <p14:tracePt t="415518" x="6261100" y="4648200"/>
          <p14:tracePt t="415535" x="6261100" y="4667250"/>
          <p14:tracePt t="415552" x="6261100" y="4705350"/>
          <p14:tracePt t="415568" x="6261100" y="4718050"/>
          <p14:tracePt t="415571" x="6261100" y="4737100"/>
          <p14:tracePt t="415586" x="6261100" y="4781550"/>
          <p14:tracePt t="415602" x="6261100" y="4826000"/>
          <p14:tracePt t="415618" x="6273800" y="4851400"/>
          <p14:tracePt t="415634" x="6305550" y="4889500"/>
          <p14:tracePt t="415652" x="6369050" y="4933950"/>
          <p14:tracePt t="415669" x="6407150" y="4953000"/>
          <p14:tracePt t="415684" x="6438900" y="4978400"/>
          <p14:tracePt t="415701" x="6483350" y="5003800"/>
          <p14:tracePt t="415718" x="6572250" y="5054600"/>
          <p14:tracePt t="415735" x="6667500" y="5092700"/>
          <p14:tracePt t="415751" x="6762750" y="5124450"/>
          <p14:tracePt t="415768" x="6826250" y="5143500"/>
          <p14:tracePt t="415785" x="6921500" y="5162550"/>
          <p14:tracePt t="415802" x="7061200" y="5175250"/>
          <p14:tracePt t="415820" x="7118350" y="5175250"/>
          <p14:tracePt t="415835" x="7219950" y="5156200"/>
          <p14:tracePt t="415853" x="7315200" y="5105400"/>
          <p14:tracePt t="415868" x="7359650" y="5067300"/>
          <p14:tracePt t="415885" x="7435850" y="4972050"/>
          <p14:tracePt t="415901" x="7461250" y="4946650"/>
          <p14:tracePt t="415918" x="7473950" y="4927600"/>
          <p14:tracePt t="415935" x="7486650" y="4908550"/>
          <p14:tracePt t="415952" x="7486650" y="4889500"/>
          <p14:tracePt t="415968" x="7467600" y="4845050"/>
          <p14:tracePt t="415985" x="7442200" y="4794250"/>
          <p14:tracePt t="416001" x="7385050" y="4692650"/>
          <p14:tracePt t="416019" x="7321550" y="4591050"/>
          <p14:tracePt t="416036" x="7245350" y="4476750"/>
          <p14:tracePt t="416051" x="7213600" y="4445000"/>
          <p14:tracePt t="416054" x="7194550" y="4419600"/>
          <p14:tracePt t="416068" x="7175500" y="4406900"/>
          <p14:tracePt t="416085" x="7105650" y="4375150"/>
          <p14:tracePt t="416103" x="6991350" y="4349750"/>
          <p14:tracePt t="416118" x="6870700" y="4324350"/>
          <p14:tracePt t="416135" x="6724650" y="4292600"/>
          <p14:tracePt t="416151" x="6578600" y="4260850"/>
          <p14:tracePt t="416169" x="6445250" y="4229100"/>
          <p14:tracePt t="416185" x="6369050" y="4203700"/>
          <p14:tracePt t="416202" x="6350000" y="4191000"/>
          <p14:tracePt t="416218" x="6318250" y="4191000"/>
          <p14:tracePt t="416235" x="6267450" y="4210050"/>
          <p14:tracePt t="416252" x="6216650" y="4254500"/>
          <p14:tracePt t="416268" x="6178550" y="4292600"/>
          <p14:tracePt t="416286" x="6140450" y="4349750"/>
          <p14:tracePt t="416301" x="6115050" y="4394200"/>
          <p14:tracePt t="416318" x="6083300" y="4457700"/>
          <p14:tracePt t="416336" x="6038850" y="4527550"/>
          <p14:tracePt t="416352" x="5994400" y="4584700"/>
          <p14:tracePt t="416368" x="5956300" y="4635500"/>
          <p14:tracePt t="416385" x="5918200" y="4692650"/>
          <p14:tracePt t="416402" x="5899150" y="4737100"/>
          <p14:tracePt t="416419" x="5899150" y="4806950"/>
          <p14:tracePt t="416435" x="5937250" y="4883150"/>
          <p14:tracePt t="416452" x="5988050" y="4946650"/>
          <p14:tracePt t="416469" x="6070600" y="5029200"/>
          <p14:tracePt t="416485" x="6140450" y="5080000"/>
          <p14:tracePt t="416502" x="6248400" y="5156200"/>
          <p14:tracePt t="416507" x="6280150" y="5175250"/>
          <p14:tracePt t="416522" x="6369050" y="5226050"/>
          <p14:tracePt t="416535" x="6438900" y="5257800"/>
          <p14:tracePt t="416552" x="6591300" y="5302250"/>
          <p14:tracePt t="416569" x="6699250" y="5314950"/>
          <p14:tracePt t="416586" x="6807200" y="5314950"/>
          <p14:tracePt t="416602" x="6921500" y="5295900"/>
          <p14:tracePt t="416618" x="7029450" y="5276850"/>
          <p14:tracePt t="416635" x="7105650" y="5257800"/>
          <p14:tracePt t="416652" x="7156450" y="5232400"/>
          <p14:tracePt t="416669" x="7188200" y="5207000"/>
          <p14:tracePt t="416686" x="7232650" y="5168900"/>
          <p14:tracePt t="416702" x="7258050" y="5124450"/>
          <p14:tracePt t="416719" x="7277100" y="5067300"/>
          <p14:tracePt t="416736" x="7283450" y="5003800"/>
          <p14:tracePt t="416754" x="7232650" y="4857750"/>
          <p14:tracePt t="416769" x="7169150" y="4756150"/>
          <p14:tracePt t="416786" x="7131050" y="4692650"/>
          <p14:tracePt t="416802" x="7112000" y="4667250"/>
          <p14:tracePt t="416819" x="7086600" y="4641850"/>
          <p14:tracePt t="416835" x="7067550" y="4622800"/>
          <p14:tracePt t="416852" x="7048500" y="4597400"/>
          <p14:tracePt t="416869" x="7016750" y="4578350"/>
          <p14:tracePt t="416886" x="6953250" y="4546600"/>
          <p14:tracePt t="416903" x="6838950" y="4521200"/>
          <p14:tracePt t="416919" x="6731000" y="4502150"/>
          <p14:tracePt t="416936" x="6604000" y="4483100"/>
          <p14:tracePt t="416952" x="6527800" y="4470400"/>
          <p14:tracePt t="416954" x="6496050" y="4470400"/>
          <p14:tracePt t="416970" x="6470650" y="4470400"/>
          <p14:tracePt t="416971" x="6457950" y="4470400"/>
          <p14:tracePt t="416987" x="6445250" y="4476750"/>
          <p14:tracePt t="416989" x="6438900" y="4483100"/>
          <p14:tracePt t="417002" x="6432550" y="4489450"/>
          <p14:tracePt t="417020" x="6413500" y="4533900"/>
          <p14:tracePt t="417036" x="6400800" y="4572000"/>
          <p14:tracePt t="417052" x="6369050" y="4641850"/>
          <p14:tracePt t="417069" x="6356350" y="4718050"/>
          <p14:tracePt t="417085" x="6350000" y="4819650"/>
          <p14:tracePt t="417103" x="6350000" y="4921250"/>
          <p14:tracePt t="417119" x="6375400" y="5010150"/>
          <p14:tracePt t="417136" x="6413500" y="5092700"/>
          <p14:tracePt t="417153" x="6470650" y="5162550"/>
          <p14:tracePt t="417169" x="6578600" y="5251450"/>
          <p14:tracePt t="417186" x="6692900" y="5321300"/>
          <p14:tracePt t="417203" x="6775450" y="5353050"/>
          <p14:tracePt t="417204" x="6813550" y="5359400"/>
          <p14:tracePt t="417221" x="6870700" y="5365750"/>
          <p14:tracePt t="417238" x="6921500" y="5365750"/>
          <p14:tracePt t="417253" x="6940550" y="5365750"/>
          <p14:tracePt t="417270" x="6965950" y="5353050"/>
          <p14:tracePt t="417286" x="7004050" y="5334000"/>
          <p14:tracePt t="417303" x="7016750" y="5327650"/>
          <p14:tracePt t="417319" x="7023100" y="5321300"/>
          <p14:tracePt t="417336" x="7029450" y="5314950"/>
          <p14:tracePt t="417354" x="7029450" y="5308600"/>
          <p14:tracePt t="417372" x="7035800" y="5302250"/>
          <p14:tracePt t="417386" x="7042150" y="5289550"/>
          <p14:tracePt t="417403" x="7048500" y="5283200"/>
          <p14:tracePt t="417538" x="7042150" y="5283200"/>
          <p14:tracePt t="417561" x="7035800" y="5283200"/>
          <p14:tracePt t="417665" x="7035800" y="5276850"/>
          <p14:tracePt t="417674" x="7035800" y="5270500"/>
          <p14:tracePt t="417686" x="7042150" y="5257800"/>
          <p14:tracePt t="417703" x="7067550" y="5232400"/>
          <p14:tracePt t="417720" x="7086600" y="5213350"/>
          <p14:tracePt t="417736" x="7099300" y="5200650"/>
          <p14:tracePt t="417753" x="7112000" y="5194300"/>
          <p14:tracePt t="417800" x="7112000" y="5187950"/>
          <p14:tracePt t="417808" x="7118350" y="5187950"/>
          <p14:tracePt t="417820" x="7124700" y="5181600"/>
          <p14:tracePt t="417837" x="7131050" y="5175250"/>
          <p14:tracePt t="417854" x="7143750" y="5168900"/>
          <p14:tracePt t="417903" x="7150100" y="5168900"/>
          <p14:tracePt t="418186" x="7150100" y="5162550"/>
          <p14:tracePt t="418194" x="7143750" y="5143500"/>
          <p14:tracePt t="418203" x="7137400" y="5111750"/>
          <p14:tracePt t="418220" x="7118350" y="5041900"/>
          <p14:tracePt t="418237" x="7086600" y="4959350"/>
          <p14:tracePt t="418253" x="7048500" y="4857750"/>
          <p14:tracePt t="418272" x="6946900" y="4667250"/>
          <p14:tracePt t="418290" x="6858000" y="4533900"/>
          <p14:tracePt t="418304" x="6756400" y="4400550"/>
          <p14:tracePt t="418320" x="6711950" y="4343400"/>
          <p14:tracePt t="418338" x="6623050" y="4229100"/>
          <p14:tracePt t="418354" x="6578600" y="4171950"/>
          <p14:tracePt t="418370" x="6540500" y="4133850"/>
          <p14:tracePt t="418387" x="6496050" y="4102100"/>
          <p14:tracePt t="418403" x="6388100" y="4057650"/>
          <p14:tracePt t="418422" x="6280150" y="4019550"/>
          <p14:tracePt t="418427" x="6248400" y="4006850"/>
          <p14:tracePt t="418436" x="6191250" y="3981450"/>
          <p14:tracePt t="418453" x="6076950" y="3937000"/>
          <p14:tracePt t="418470" x="6007100" y="3905250"/>
          <p14:tracePt t="418487" x="5937250" y="3867150"/>
          <p14:tracePt t="418504" x="5918200" y="3860800"/>
          <p14:tracePt t="418521" x="5892800" y="3848100"/>
          <p14:tracePt t="418522" x="5873750" y="3841750"/>
          <p14:tracePt t="418537" x="5867400" y="3841750"/>
          <p14:tracePt t="418969" x="5848350" y="3841750"/>
          <p14:tracePt t="418988" x="5784850" y="3848100"/>
          <p14:tracePt t="419004" x="5702300" y="3848100"/>
          <p14:tracePt t="419021" x="5670550" y="3835400"/>
          <p14:tracePt t="419091" x="5670550" y="3829050"/>
          <p14:tracePt t="419104" x="5676900" y="3829050"/>
          <p14:tracePt t="419121" x="5695950" y="3816350"/>
          <p14:tracePt t="419138" x="5721350" y="3803650"/>
          <p14:tracePt t="419154" x="5740400" y="3797300"/>
          <p14:tracePt t="419171" x="5753100" y="3797300"/>
          <p14:tracePt t="419188" x="5765800" y="3797300"/>
          <p14:tracePt t="419204" x="5784850" y="3790950"/>
          <p14:tracePt t="419221" x="5810250" y="3784600"/>
          <p14:tracePt t="419237" x="5835650" y="3778250"/>
          <p14:tracePt t="419254" x="5854700" y="3771900"/>
          <p14:tracePt t="419271" x="5861050" y="3771900"/>
          <p14:tracePt t="419439" x="5861050" y="3765550"/>
          <p14:tracePt t="419444" x="5867400" y="3752850"/>
          <p14:tracePt t="419454" x="5867400" y="3740150"/>
          <p14:tracePt t="419471" x="5867400" y="3702050"/>
          <p14:tracePt t="419488" x="5867400" y="3663950"/>
          <p14:tracePt t="419709" x="5880100" y="3663950"/>
          <p14:tracePt t="419722" x="5892800" y="3663950"/>
          <p14:tracePt t="419738" x="6032500" y="3683000"/>
          <p14:tracePt t="419755" x="6115050" y="3702050"/>
          <p14:tracePt t="419773" x="6159500" y="3708400"/>
          <p14:tracePt t="419788" x="6165850" y="3708400"/>
          <p14:tracePt t="419791" x="6178550" y="3708400"/>
          <p14:tracePt t="419805" x="6191250" y="3708400"/>
          <p14:tracePt t="419821" x="6223000" y="3708400"/>
          <p14:tracePt t="419838" x="6267450" y="3702050"/>
          <p14:tracePt t="419855" x="6305550" y="3695700"/>
          <p14:tracePt t="419872" x="6337300" y="3683000"/>
          <p14:tracePt t="419890" x="6350000" y="3683000"/>
          <p14:tracePt t="419892" x="6356350" y="3683000"/>
          <p14:tracePt t="419921" x="6362700" y="3676650"/>
          <p14:tracePt t="419956" x="6381750" y="3676650"/>
          <p14:tracePt t="419971" x="6388100" y="3676650"/>
          <p14:tracePt t="419988" x="6413500" y="3670300"/>
          <p14:tracePt t="420005" x="6426200" y="3663950"/>
          <p14:tracePt t="420021" x="6438900" y="3657600"/>
          <p14:tracePt t="420038" x="6451600" y="3657600"/>
          <p14:tracePt t="420055" x="6483350" y="3651250"/>
          <p14:tracePt t="420062" x="6489700" y="3644900"/>
          <p14:tracePt t="420071" x="6515100" y="3644900"/>
          <p14:tracePt t="420088" x="6553200" y="3638550"/>
          <p14:tracePt t="420105" x="6578600" y="3638550"/>
          <p14:tracePt t="420122" x="6597650" y="3638550"/>
          <p14:tracePt t="420198" x="6597650" y="3632200"/>
          <p14:tracePt t="420205" x="6604000" y="3632200"/>
          <p14:tracePt t="420211" x="6610350" y="3632200"/>
          <p14:tracePt t="420222" x="6610350" y="3625850"/>
          <p14:tracePt t="420238" x="6616700" y="3625850"/>
          <p14:tracePt t="420255" x="6623050" y="3625850"/>
          <p14:tracePt t="420272" x="6623050" y="3619500"/>
          <p14:tracePt t="420345" x="6667500" y="3619500"/>
          <p14:tracePt t="420361" x="6762750" y="3632200"/>
          <p14:tracePt t="420372" x="6838950" y="3651250"/>
          <p14:tracePt t="420388" x="7010400" y="3683000"/>
          <p14:tracePt t="420405" x="7137400" y="3702050"/>
          <p14:tracePt t="420422" x="7283450" y="3727450"/>
          <p14:tracePt t="420439" x="7435850" y="3771900"/>
          <p14:tracePt t="420456" x="7461250" y="3778250"/>
          <p14:tracePt t="420457" x="7473950" y="3784600"/>
          <p14:tracePt t="420566" x="7480300" y="3784600"/>
          <p14:tracePt t="420571" x="7486650" y="3784600"/>
          <p14:tracePt t="420589" x="7505700" y="3771900"/>
          <p14:tracePt t="420606" x="7518400" y="3765550"/>
          <p14:tracePt t="420622" x="7562850" y="3746500"/>
          <p14:tracePt t="420639" x="7600950" y="3733800"/>
          <p14:tracePt t="420656" x="7645400" y="3721100"/>
          <p14:tracePt t="420672" x="7664450" y="3714750"/>
          <p14:tracePt t="420689" x="7670800" y="3714750"/>
          <p14:tracePt t="420787" x="7683500" y="3708400"/>
          <p14:tracePt t="420797" x="7702550" y="3708400"/>
          <p14:tracePt t="420806" x="7715250" y="3708400"/>
          <p14:tracePt t="420822" x="7734300" y="3702050"/>
          <p14:tracePt t="420839" x="7740650" y="3702050"/>
          <p14:tracePt t="420856" x="7747000" y="3695700"/>
          <p14:tracePt t="420872" x="7759700" y="3695700"/>
          <p14:tracePt t="420889" x="7785100" y="3689350"/>
          <p14:tracePt t="420907" x="7835900" y="3683000"/>
          <p14:tracePt t="420922" x="7848600" y="3683000"/>
          <p14:tracePt t="420940" x="7886700" y="3676650"/>
          <p14:tracePt t="420956" x="7912100" y="3670300"/>
          <p14:tracePt t="420972" x="7931150" y="3663950"/>
          <p14:tracePt t="420989" x="7937500" y="3663950"/>
          <p14:tracePt t="421006" x="7943850" y="3657600"/>
          <p14:tracePt t="421023" x="7950200" y="3651250"/>
          <p14:tracePt t="421040" x="7962900" y="3651250"/>
          <p14:tracePt t="421056" x="7975600" y="3644900"/>
          <p14:tracePt t="421072" x="7988300" y="3638550"/>
          <p14:tracePt t="421090" x="8001000" y="3632200"/>
          <p14:tracePt t="421093" x="8007350" y="3625850"/>
          <p14:tracePt t="421109" x="8013700" y="3625850"/>
          <p14:tracePt t="421122" x="8020050" y="3625850"/>
          <p14:tracePt t="421417" x="8026400" y="3625850"/>
          <p14:tracePt t="421943" x="8045450" y="3619500"/>
          <p14:tracePt t="421950" x="8077200" y="3613150"/>
          <p14:tracePt t="421970" x="8267700" y="3587750"/>
          <p14:tracePt t="421992" x="8413750" y="3581400"/>
          <p14:tracePt t="422006" x="8534400" y="3581400"/>
          <p14:tracePt t="422023" x="8623300" y="3581400"/>
          <p14:tracePt t="422041" x="8636000" y="3581400"/>
          <p14:tracePt t="422085" x="8636000" y="3587750"/>
          <p14:tracePt t="422107" x="8629650" y="3606800"/>
          <p14:tracePt t="422124" x="8629650" y="3619500"/>
          <p14:tracePt t="422207" x="8623300" y="3613150"/>
          <p14:tracePt t="422216" x="8623300" y="3606800"/>
          <p14:tracePt t="422233" x="8623300" y="3594100"/>
          <p14:tracePt t="422257" x="8623300" y="3587750"/>
          <p14:tracePt t="422274" x="8623300" y="3581400"/>
          <p14:tracePt t="422290" x="8636000" y="3581400"/>
          <p14:tracePt t="422307" x="8655050" y="3581400"/>
          <p14:tracePt t="422324" x="8680450" y="3575050"/>
          <p14:tracePt t="422342" x="8705850" y="3568700"/>
          <p14:tracePt t="422357" x="8718550" y="3562350"/>
          <p14:tracePt t="422374" x="8724900" y="3562350"/>
          <p14:tracePt t="422390" x="8737600" y="3549650"/>
          <p14:tracePt t="422408" x="8756650" y="3543300"/>
          <p14:tracePt t="422410" x="8769350" y="3536950"/>
          <p14:tracePt t="422424" x="8807450" y="3530600"/>
          <p14:tracePt t="422442" x="9029700" y="3524250"/>
          <p14:tracePt t="422457" x="9105900" y="3524250"/>
          <p14:tracePt t="422460" x="9169400" y="3524250"/>
          <p14:tracePt t="422474" x="9213850" y="3524250"/>
          <p14:tracePt t="422490" x="9258300" y="3524250"/>
          <p14:tracePt t="422567" x="9290050" y="3524250"/>
          <p14:tracePt t="422575" x="9315450" y="3530600"/>
          <p14:tracePt t="422591" x="9505950" y="3575050"/>
          <p14:tracePt t="422607" x="9639300" y="3600450"/>
          <p14:tracePt t="422624" x="10064750" y="3683000"/>
          <p14:tracePt t="422640" x="10255250" y="3714750"/>
          <p14:tracePt t="422657" x="10337800" y="3714750"/>
          <p14:tracePt t="422674" x="10344150" y="3708400"/>
          <p14:tracePt t="422693" x="10337800" y="3683000"/>
          <p14:tracePt t="422707" x="10337800" y="3676650"/>
          <p14:tracePt t="422724" x="10331450" y="3670300"/>
          <p14:tracePt t="422757" x="10350500" y="3651250"/>
          <p14:tracePt t="422774" x="10414000" y="3613150"/>
          <p14:tracePt t="422791" x="10483850" y="3562350"/>
          <p14:tracePt t="422809" x="10509250" y="3505200"/>
          <p14:tracePt t="422811" x="10509250" y="3486150"/>
          <p14:tracePt t="422824" x="10509250" y="3460750"/>
          <p14:tracePt t="422841" x="10490200" y="3416300"/>
          <p14:tracePt t="422858" x="10445750" y="3371850"/>
          <p14:tracePt t="422874" x="10331450" y="3302000"/>
          <p14:tracePt t="422891" x="10210800" y="3263900"/>
          <p14:tracePt t="422907" x="10077450" y="3238500"/>
          <p14:tracePt t="422924" x="9937750" y="3213100"/>
          <p14:tracePt t="422940" x="9740900" y="3187700"/>
          <p14:tracePt t="422958" x="9474200" y="3162300"/>
          <p14:tracePt t="422973" x="9277350" y="3143250"/>
          <p14:tracePt t="422990" x="9086850" y="3130550"/>
          <p14:tracePt t="423007" x="8959850" y="3124200"/>
          <p14:tracePt t="423024" x="8851900" y="3130550"/>
          <p14:tracePt t="423040" x="8782050" y="3149600"/>
          <p14:tracePt t="423057" x="8731250" y="3187700"/>
          <p14:tracePt t="423074" x="8674100" y="3244850"/>
          <p14:tracePt t="423092" x="8623300" y="3308350"/>
          <p14:tracePt t="423107" x="8591550" y="3365500"/>
          <p14:tracePt t="423124" x="8578850" y="3454400"/>
          <p14:tracePt t="423141" x="8597900" y="3549650"/>
          <p14:tracePt t="423158" x="8661400" y="3657600"/>
          <p14:tracePt t="423174" x="8731250" y="3727450"/>
          <p14:tracePt t="423192" x="8826500" y="3784600"/>
          <p14:tracePt t="423207" x="8864600" y="3803650"/>
          <p14:tracePt t="423224" x="8915400" y="3816350"/>
          <p14:tracePt t="423241" x="9004300" y="3848100"/>
          <p14:tracePt t="423258" x="9150350" y="3873500"/>
          <p14:tracePt t="423274" x="9271000" y="3879850"/>
          <p14:tracePt t="423291" x="9391650" y="3892550"/>
          <p14:tracePt t="423308" x="9480550" y="3905250"/>
          <p14:tracePt t="423325" x="9518650" y="3905250"/>
          <p14:tracePt t="423383" x="9518650" y="3898900"/>
          <p14:tracePt t="423399" x="9518650" y="3892550"/>
          <p14:tracePt t="423428" x="9525000" y="3892550"/>
          <p14:tracePt t="423441" x="9537700" y="3892550"/>
          <p14:tracePt t="423458" x="9588500" y="3886200"/>
          <p14:tracePt t="423474" x="9626600" y="3867150"/>
          <p14:tracePt t="423491" x="9645650" y="3854450"/>
          <p14:tracePt t="423508" x="9658350" y="3848100"/>
          <p14:tracePt t="423525" x="9658350" y="3841750"/>
          <p14:tracePt t="423542" x="9658350" y="3835400"/>
          <p14:tracePt t="423575" x="9658350" y="3829050"/>
          <p14:tracePt t="423608" x="9658350" y="3822700"/>
          <p14:tracePt t="423805" x="9652000" y="3822700"/>
          <p14:tracePt t="423825" x="9645650" y="3822700"/>
          <p14:tracePt t="423842" x="9632950" y="3822700"/>
          <p14:tracePt t="423875" x="9626600" y="3822700"/>
          <p14:tracePt t="423892" x="9620250" y="3822700"/>
          <p14:tracePt t="423908" x="9613900" y="3822700"/>
          <p14:tracePt t="423926" x="9607550" y="3822700"/>
          <p14:tracePt t="423941" x="9601200" y="3822700"/>
          <p14:tracePt t="423976" x="9594850" y="3822700"/>
          <p14:tracePt t="424048" x="9588500" y="3822700"/>
          <p14:tracePt t="424088" x="9582150" y="3822700"/>
          <p14:tracePt t="424108" x="9575800" y="3822700"/>
          <p14:tracePt t="424126" x="9563100" y="3822700"/>
          <p14:tracePt t="424142" x="9556750" y="3822700"/>
          <p14:tracePt t="424158" x="9544050" y="3829050"/>
          <p14:tracePt t="424175" x="9537700" y="3829050"/>
          <p14:tracePt t="424209" x="9531350" y="3829050"/>
          <p14:tracePt t="424227" x="9525000" y="3829050"/>
          <p14:tracePt t="424244" x="9518650" y="3835400"/>
          <p14:tracePt t="424275" x="9512300" y="3835400"/>
          <p14:tracePt t="424292" x="9505950" y="3835400"/>
          <p14:tracePt t="424308" x="9499600" y="3835400"/>
          <p14:tracePt t="424326" x="9486900" y="3835400"/>
          <p14:tracePt t="424342" x="9480550" y="3835400"/>
          <p14:tracePt t="424359" x="9461500" y="3835400"/>
          <p14:tracePt t="424375" x="9429750" y="3841750"/>
          <p14:tracePt t="424392" x="9385300" y="3841750"/>
          <p14:tracePt t="424410" x="9347200" y="3841750"/>
          <p14:tracePt t="424427" x="9315450" y="3848100"/>
          <p14:tracePt t="424442" x="9277350" y="3848100"/>
          <p14:tracePt t="424459" x="9245600" y="3848100"/>
          <p14:tracePt t="424475" x="9201150" y="3848100"/>
          <p14:tracePt t="424492" x="9156700" y="3848100"/>
          <p14:tracePt t="424510" x="9112250" y="3848100"/>
          <p14:tracePt t="424526" x="9093200" y="3854450"/>
          <p14:tracePt t="424542" x="9074150" y="3854450"/>
          <p14:tracePt t="424559" x="9055100" y="3854450"/>
          <p14:tracePt t="424576" x="9048750" y="3860800"/>
          <p14:tracePt t="424592" x="9042400" y="3860800"/>
          <p14:tracePt t="424652" x="9036050" y="3867150"/>
          <p14:tracePt t="424660" x="9036050" y="3873500"/>
          <p14:tracePt t="424675" x="9023350" y="3905250"/>
          <p14:tracePt t="424692" x="8997950" y="3943350"/>
          <p14:tracePt t="424710" x="8953500" y="4006850"/>
          <p14:tracePt t="424725" x="8902700" y="4064000"/>
          <p14:tracePt t="424742" x="8858250" y="4108450"/>
          <p14:tracePt t="424760" x="8820150" y="4140200"/>
          <p14:tracePt t="424776" x="8807450" y="4159250"/>
          <p14:tracePt t="424792" x="8807450" y="4171950"/>
          <p14:tracePt t="424809" x="8807450" y="4184650"/>
          <p14:tracePt t="424825" x="8807450" y="4178300"/>
          <p14:tracePt t="427625" x="8807450" y="4171950"/>
          <p14:tracePt t="427630" x="8813800" y="4146550"/>
          <p14:tracePt t="427645" x="8858250" y="4025900"/>
          <p14:tracePt t="427662" x="8902700" y="3905250"/>
          <p14:tracePt t="427679" x="8940800" y="3803650"/>
          <p14:tracePt t="427695" x="8959850" y="3721100"/>
          <p14:tracePt t="427711" x="8966200" y="3683000"/>
          <p14:tracePt t="427728" x="8966200" y="3670300"/>
          <p14:tracePt t="428476" x="8940800" y="3670300"/>
          <p14:tracePt t="428482" x="8902700" y="3663950"/>
          <p14:tracePt t="428496" x="8826500" y="3651250"/>
          <p14:tracePt t="428515" x="8591550" y="3625850"/>
          <p14:tracePt t="428530" x="8540750" y="3619500"/>
          <p14:tracePt t="428532" x="8502650" y="3613150"/>
          <p14:tracePt t="428545" x="8477250" y="3613150"/>
          <p14:tracePt t="428549" x="8464550" y="3613150"/>
          <p14:tracePt t="428564" x="8458200" y="3613150"/>
          <p14:tracePt t="428596" x="8451850" y="3606800"/>
          <p14:tracePt t="428612" x="8420100" y="3600450"/>
          <p14:tracePt t="428629" x="8356600" y="3587750"/>
          <p14:tracePt t="428645" x="8223250" y="3556000"/>
          <p14:tracePt t="428662" x="8083550" y="3524250"/>
          <p14:tracePt t="428678" x="7931150" y="3492500"/>
          <p14:tracePt t="428696" x="7842250" y="3473450"/>
          <p14:tracePt t="428712" x="7791450" y="3454400"/>
          <p14:tracePt t="428730" x="7785100" y="3454400"/>
          <p14:tracePt t="428745" x="7778750" y="3454400"/>
          <p14:tracePt t="428762" x="7753350" y="3448050"/>
          <p14:tracePt t="428781" x="7645400" y="3429000"/>
          <p14:tracePt t="428796" x="7550150" y="3409950"/>
          <p14:tracePt t="428814" x="7461250" y="3397250"/>
          <p14:tracePt t="428829" x="7429500" y="3390900"/>
          <p14:tracePt t="428845" x="7429500" y="3384550"/>
          <p14:tracePt t="428879" x="7423150" y="3384550"/>
          <p14:tracePt t="428896" x="7359650" y="3378200"/>
          <p14:tracePt t="428913" x="7188200" y="3365500"/>
          <p14:tracePt t="428929" x="6915150" y="3333750"/>
          <p14:tracePt t="428945" x="6654800" y="3308350"/>
          <p14:tracePt t="428962" x="6381750" y="3282950"/>
          <p14:tracePt t="428983" x="6172200" y="3244850"/>
          <p14:tracePt t="429043" x="6165850" y="3244850"/>
          <p14:tracePt t="429063" x="6140450" y="3238500"/>
          <p14:tracePt t="429080" x="6038850" y="3238500"/>
          <p14:tracePt t="429096" x="5918200" y="3244850"/>
          <p14:tracePt t="429098" x="5873750" y="3251200"/>
          <p14:tracePt t="429113" x="5810250" y="3257550"/>
          <p14:tracePt t="429129" x="5753100" y="3257550"/>
          <p14:tracePt t="429146" x="5746750" y="3257550"/>
          <p14:tracePt t="429203" x="5740400" y="3257550"/>
          <p14:tracePt t="429208" x="5734050" y="3263900"/>
          <p14:tracePt t="429229" x="5689600" y="3282950"/>
          <p14:tracePt t="429246" x="5632450" y="3321050"/>
          <p14:tracePt t="429263" x="5594350" y="3359150"/>
          <p14:tracePt t="429266" x="5581650" y="3384550"/>
          <p14:tracePt t="429282" x="5575300" y="3403600"/>
          <p14:tracePt t="429299" x="5575300" y="3409950"/>
          <p14:tracePt t="429312" x="5588000" y="3416300"/>
          <p14:tracePt t="429329" x="5600700" y="3429000"/>
          <p14:tracePt t="429346" x="5626100" y="3460750"/>
          <p14:tracePt t="429364" x="5645150" y="3511550"/>
          <p14:tracePt t="429380" x="5676900" y="3581400"/>
          <p14:tracePt t="429396" x="5702300" y="3638550"/>
          <p14:tracePt t="429413" x="5734050" y="3689350"/>
          <p14:tracePt t="429429" x="5784850" y="3752850"/>
          <p14:tracePt t="429447" x="5854700" y="3822700"/>
          <p14:tracePt t="429463" x="5892800" y="3854450"/>
          <p14:tracePt t="429480" x="5988050" y="3898900"/>
          <p14:tracePt t="429496" x="6013450" y="3911600"/>
          <p14:tracePt t="429497" x="6057900" y="3924300"/>
          <p14:tracePt t="429514" x="6115050" y="3930650"/>
          <p14:tracePt t="429530" x="6140450" y="3930650"/>
          <p14:tracePt t="429546" x="6184900" y="3930650"/>
          <p14:tracePt t="429563" x="6242050" y="3917950"/>
          <p14:tracePt t="429579" x="6286500" y="3911600"/>
          <p14:tracePt t="429596" x="6356350" y="3886200"/>
          <p14:tracePt t="429604" x="6375400" y="3879850"/>
          <p14:tracePt t="429613" x="6394450" y="3873500"/>
          <p14:tracePt t="429630" x="6445250" y="3854450"/>
          <p14:tracePt t="429646" x="6470650" y="3841750"/>
          <p14:tracePt t="429663" x="6477000" y="3841750"/>
          <p14:tracePt t="429793" x="6477000" y="3835400"/>
          <p14:tracePt t="429801" x="6483350" y="3822700"/>
          <p14:tracePt t="429812" x="6496050" y="3803650"/>
          <p14:tracePt t="429830" x="6496050" y="3790950"/>
          <p14:tracePt t="429847" x="6502400" y="3778250"/>
          <p14:tracePt t="429864" x="6502400" y="3746500"/>
          <p14:tracePt t="429882" x="6508750" y="3721100"/>
          <p14:tracePt t="429896" x="6508750" y="3702050"/>
          <p14:tracePt t="429913" x="6508750" y="3670300"/>
          <p14:tracePt t="429931" x="6508750" y="3663950"/>
          <p14:tracePt t="429963" x="6508750" y="3657600"/>
          <p14:tracePt t="430081" x="6502400" y="3657600"/>
          <p14:tracePt t="430107" x="6477000" y="3657600"/>
          <p14:tracePt t="430113" x="6464300" y="3663950"/>
          <p14:tracePt t="430130" x="6451600" y="3670300"/>
          <p14:tracePt t="430147" x="6445250" y="3670300"/>
          <p14:tracePt t="430180" x="6438900" y="3670300"/>
          <p14:tracePt t="430697" x="6432550" y="3670300"/>
          <p14:tracePt t="430714" x="6419850" y="3670300"/>
          <p14:tracePt t="431171" x="6413500" y="3676650"/>
          <p14:tracePt t="431176" x="6413500" y="3683000"/>
          <p14:tracePt t="431193" x="6413500" y="3689350"/>
          <p14:tracePt t="431390" x="6413500" y="3695700"/>
          <p14:tracePt t="431404" x="6407150" y="3695700"/>
          <p14:tracePt t="432317" x="6407150" y="3689350"/>
          <p14:tracePt t="432324" x="6407150" y="3683000"/>
          <p14:tracePt t="432332" x="6407150" y="3676650"/>
          <p14:tracePt t="432365" x="6407150" y="3670300"/>
          <p14:tracePt t="432382" x="6407150" y="3663950"/>
          <p14:tracePt t="432399" x="6400800" y="3663950"/>
          <p14:tracePt t="432432" x="6394450" y="3657600"/>
          <p14:tracePt t="432449" x="6388100" y="3657600"/>
          <p14:tracePt t="432465" x="6381750" y="3657600"/>
          <p14:tracePt t="432482" x="6375400" y="3651250"/>
          <p14:tracePt t="432499" x="6369050" y="3638550"/>
          <p14:tracePt t="432515" x="6369050" y="3625850"/>
          <p14:tracePt t="432532" x="6362700" y="3600450"/>
          <p14:tracePt t="432549" x="6362700" y="3575050"/>
          <p14:tracePt t="432552" x="6362700" y="3562350"/>
          <p14:tracePt t="432568" x="6356350" y="3543300"/>
          <p14:tracePt t="432582" x="6356350" y="3524250"/>
          <p14:tracePt t="432599" x="6356350" y="3505200"/>
          <p14:tracePt t="432616" x="6356350" y="3498850"/>
          <p14:tracePt t="432632" x="6356350" y="3473450"/>
          <p14:tracePt t="432648" x="6356350" y="3460750"/>
          <p14:tracePt t="432666" x="6356350" y="3441700"/>
          <p14:tracePt t="432682" x="6356350" y="3422650"/>
          <p14:tracePt t="432699" x="6356350" y="3416300"/>
          <p14:tracePt t="432761" x="6356350" y="3409950"/>
          <p14:tracePt t="432766" x="6356350" y="3403600"/>
          <p14:tracePt t="432782" x="6356350" y="3397250"/>
          <p14:tracePt t="433102" x="6350000" y="3397250"/>
          <p14:tracePt t="433110" x="6343650" y="3397250"/>
          <p14:tracePt t="433116" x="6318250" y="3384550"/>
          <p14:tracePt t="433132" x="6235700" y="3365500"/>
          <p14:tracePt t="433149" x="6140450" y="3359150"/>
          <p14:tracePt t="433167" x="6026150" y="3346450"/>
          <p14:tracePt t="433182" x="5886450" y="3333750"/>
          <p14:tracePt t="433200" x="5778500" y="3327400"/>
          <p14:tracePt t="433216" x="5702300" y="3321050"/>
          <p14:tracePt t="433233" x="5645150" y="3321050"/>
          <p14:tracePt t="433249" x="5600700" y="3321050"/>
          <p14:tracePt t="433253" x="5588000" y="3314700"/>
          <p14:tracePt t="433267" x="5575300" y="3314700"/>
          <p14:tracePt t="433282" x="5568950" y="3314700"/>
          <p14:tracePt t="436235" x="5626100" y="3321050"/>
          <p14:tracePt t="436252" x="5721350" y="3333750"/>
          <p14:tracePt t="436268" x="5797550" y="3340100"/>
          <p14:tracePt t="436285" x="5842000" y="3340100"/>
          <p14:tracePt t="436302" x="5854700" y="3340100"/>
          <p14:tracePt t="436403" x="5848350" y="3340100"/>
          <p14:tracePt t="436420" x="5816600" y="3340100"/>
          <p14:tracePt t="436435" x="5784850" y="3340100"/>
          <p14:tracePt t="436452" x="5702300" y="3340100"/>
          <p14:tracePt t="436469" x="5664200" y="3340100"/>
          <p14:tracePt t="436485" x="5632450" y="3333750"/>
          <p14:tracePt t="436502" x="5613400" y="3327400"/>
          <p14:tracePt t="436518" x="5575300" y="3321050"/>
          <p14:tracePt t="436535" x="5537200" y="3314700"/>
          <p14:tracePt t="436552" x="5480050" y="3308350"/>
          <p14:tracePt t="436571" x="5448300" y="3308350"/>
          <p14:tracePt t="436585" x="5441950" y="3308350"/>
          <p14:tracePt t="436602" x="5435600" y="3321050"/>
          <p14:tracePt t="436619" x="5435600" y="3359150"/>
          <p14:tracePt t="436635" x="5448300" y="3416300"/>
          <p14:tracePt t="436652" x="5454650" y="3422650"/>
          <p14:tracePt t="436656" x="5473700" y="3441700"/>
          <p14:tracePt t="436669" x="5499100" y="3467100"/>
          <p14:tracePt t="436685" x="5556250" y="3511550"/>
          <p14:tracePt t="436703" x="5619750" y="3543300"/>
          <p14:tracePt t="436719" x="5689600" y="3587750"/>
          <p14:tracePt t="436736" x="5765800" y="3619500"/>
          <p14:tracePt t="436752" x="5803900" y="3625850"/>
          <p14:tracePt t="436769" x="5835650" y="3638550"/>
          <p14:tracePt t="436786" x="5867400" y="3644900"/>
          <p14:tracePt t="436802" x="5886450" y="3644900"/>
          <p14:tracePt t="436821" x="5905500" y="3644900"/>
          <p14:tracePt t="436838" x="5930900" y="3638550"/>
          <p14:tracePt t="436852" x="5943600" y="3625850"/>
          <p14:tracePt t="436870" x="5981700" y="3581400"/>
          <p14:tracePt t="436886" x="5981700" y="3575050"/>
          <p14:tracePt t="436887" x="5988050" y="3549650"/>
          <p14:tracePt t="436902" x="5988050" y="3511550"/>
          <p14:tracePt t="436919" x="5988050" y="3479800"/>
          <p14:tracePt t="436926" x="5988050" y="3473450"/>
          <p14:tracePt t="436936" x="5988050" y="3467100"/>
          <p14:tracePt t="436954" x="5969000" y="3448050"/>
          <p14:tracePt t="436969" x="5930900" y="3422650"/>
          <p14:tracePt t="436986" x="5873750" y="3390900"/>
          <p14:tracePt t="437002" x="5842000" y="3378200"/>
          <p14:tracePt t="437019" x="5810250" y="3365500"/>
          <p14:tracePt t="437036" x="5797550" y="3359150"/>
          <p14:tracePt t="437053" x="5791200" y="3359150"/>
          <p14:tracePt t="437069" x="5778500" y="3359150"/>
          <p14:tracePt t="437088" x="5734050" y="3352800"/>
          <p14:tracePt t="437105" x="5670550" y="3352800"/>
          <p14:tracePt t="437120" x="5657850" y="3359150"/>
          <p14:tracePt t="437136" x="5594350" y="3378200"/>
          <p14:tracePt t="437153" x="5575300" y="3397250"/>
          <p14:tracePt t="437169" x="5562600" y="3422650"/>
          <p14:tracePt t="437186" x="5556250" y="3492500"/>
          <p14:tracePt t="437202" x="5568950" y="3562350"/>
          <p14:tracePt t="437219" x="5607050" y="3657600"/>
          <p14:tracePt t="437236" x="5645150" y="3727450"/>
          <p14:tracePt t="437252" x="5683250" y="3784600"/>
          <p14:tracePt t="437270" x="5734050" y="3816350"/>
          <p14:tracePt t="437272" x="5746750" y="3822700"/>
          <p14:tracePt t="437288" x="5778500" y="3822700"/>
          <p14:tracePt t="437303" x="5842000" y="3829050"/>
          <p14:tracePt t="437304" x="5854700" y="3829050"/>
          <p14:tracePt t="437319" x="5892800" y="3829050"/>
          <p14:tracePt t="437336" x="5949950" y="3816350"/>
          <p14:tracePt t="437352" x="5988050" y="3803650"/>
          <p14:tracePt t="437369" x="6032500" y="3784600"/>
          <p14:tracePt t="437385" x="6121400" y="3721100"/>
          <p14:tracePt t="437402" x="6172200" y="3670300"/>
          <p14:tracePt t="437422" x="6197600" y="3606800"/>
          <p14:tracePt t="437435" x="6197600" y="3556000"/>
          <p14:tracePt t="437452" x="6178550" y="3511550"/>
          <p14:tracePt t="437469" x="6159500" y="3479800"/>
          <p14:tracePt t="437486" x="6146800" y="3454400"/>
          <p14:tracePt t="437502" x="6140450" y="3448050"/>
          <p14:tracePt t="437519" x="6134100" y="3441700"/>
          <p14:tracePt t="437536" x="6127750" y="3429000"/>
          <p14:tracePt t="437552" x="6121400" y="3422650"/>
          <p14:tracePt t="437553" x="6115050" y="3422650"/>
          <p14:tracePt t="437569" x="6115050" y="3416300"/>
          <p14:tracePt t="437587" x="6108700" y="3416300"/>
          <p14:tracePt t="437782" x="6108700" y="3409950"/>
          <p14:tracePt t="437788" x="6102350" y="3409950"/>
          <p14:tracePt t="437797" x="6102350" y="3403600"/>
          <p14:tracePt t="437805" x="6096000" y="3403600"/>
          <p14:tracePt t="437820" x="6096000" y="3397250"/>
          <p14:tracePt t="437836" x="6089650" y="3397250"/>
          <p14:tracePt t="437907" x="6089650" y="3390900"/>
          <p14:tracePt t="437924" x="6070600" y="3384550"/>
          <p14:tracePt t="437932" x="6057900" y="3384550"/>
          <p14:tracePt t="437940" x="6026150" y="3371850"/>
          <p14:tracePt t="437955" x="5956300" y="3352800"/>
          <p14:tracePt t="437970" x="5918200" y="3340100"/>
          <p14:tracePt t="437974" x="5886450" y="3333750"/>
          <p14:tracePt t="437986" x="5835650" y="3308350"/>
          <p14:tracePt t="438003" x="5797550" y="3289300"/>
          <p14:tracePt t="438020" x="5784850" y="3276600"/>
          <p14:tracePt t="438076" x="5791200" y="3276600"/>
          <p14:tracePt t="438084" x="5797550" y="3276600"/>
          <p14:tracePt t="438105" x="5803900" y="3276600"/>
          <p14:tracePt t="438245" x="5803900" y="3282950"/>
          <p14:tracePt t="438253" x="5803900" y="3289300"/>
          <p14:tracePt t="438270" x="5816600" y="3295650"/>
          <p14:tracePt t="438287" x="5816600" y="3302000"/>
          <p14:tracePt t="439136" x="5829300" y="3302000"/>
          <p14:tracePt t="439142" x="5848350" y="3302000"/>
          <p14:tracePt t="439157" x="5911850" y="3295650"/>
          <p14:tracePt t="439171" x="5937250" y="3289300"/>
          <p14:tracePt t="439187" x="5956300" y="3289300"/>
          <p14:tracePt t="439204" x="5962650" y="3289300"/>
          <p14:tracePt t="439254" x="5962650" y="3295650"/>
          <p14:tracePt t="439271" x="5956300" y="3333750"/>
          <p14:tracePt t="439287" x="5956300" y="3346450"/>
          <p14:tracePt t="439438" x="5956300" y="3340100"/>
          <p14:tracePt t="439664" x="5956300" y="3346450"/>
          <p14:tracePt t="439671" x="5956300" y="3352800"/>
          <p14:tracePt t="439690" x="5956300" y="3365500"/>
          <p14:tracePt t="439704" x="5956300" y="3378200"/>
          <p14:tracePt t="439721" x="5949950" y="3384550"/>
          <p14:tracePt t="439738" x="5949950" y="3397250"/>
          <p14:tracePt t="439754" x="5949950" y="3403600"/>
          <p14:tracePt t="439771" x="5943600" y="3409950"/>
          <p14:tracePt t="439788" x="5943600" y="3422650"/>
          <p14:tracePt t="442505" x="5943600" y="3429000"/>
          <p14:tracePt t="442971" x="5930900" y="3429000"/>
          <p14:tracePt t="442991" x="5924550" y="3429000"/>
          <p14:tracePt t="443008" x="5918200" y="3429000"/>
          <p14:tracePt t="443025" x="5905500" y="3429000"/>
          <p14:tracePt t="443028" x="5892800" y="3429000"/>
          <p14:tracePt t="443042" x="5861050" y="3429000"/>
          <p14:tracePt t="443058" x="5848350" y="3422650"/>
          <p14:tracePt t="443074" x="5810250" y="3416300"/>
          <p14:tracePt t="443091" x="5765800" y="3409950"/>
          <p14:tracePt t="443108" x="5721350" y="3403600"/>
          <p14:tracePt t="443124" x="5708650" y="3403600"/>
          <p14:tracePt t="443289" x="5715000" y="3403600"/>
          <p14:tracePt t="443309" x="5746750" y="3429000"/>
          <p14:tracePt t="443325" x="5784850" y="3467100"/>
          <p14:tracePt t="443344" x="5829300" y="3517900"/>
          <p14:tracePt t="443358" x="5848350" y="3536950"/>
          <p14:tracePt t="443374" x="5873750" y="3575050"/>
          <p14:tracePt t="443392" x="5905500" y="3613150"/>
          <p14:tracePt t="443409" x="5911850" y="3619500"/>
          <p14:tracePt t="443425" x="5918200" y="3632200"/>
          <p14:tracePt t="443653" x="5918200" y="3619500"/>
          <p14:tracePt t="443661" x="5924550" y="3619500"/>
          <p14:tracePt t="443674" x="5924550" y="3600450"/>
          <p14:tracePt t="443691" x="5930900" y="3587750"/>
          <p14:tracePt t="443708" x="5930900" y="3575050"/>
          <p14:tracePt t="443726" x="5930900" y="3556000"/>
          <p14:tracePt t="443742" x="5937250" y="3536950"/>
          <p14:tracePt t="443758" x="5943600" y="3517900"/>
          <p14:tracePt t="443775" x="5943600" y="3498850"/>
          <p14:tracePt t="443792" x="5949950" y="3486150"/>
          <p14:tracePt t="443808" x="5949950" y="3479800"/>
          <p14:tracePt t="443877" x="5949950" y="3473450"/>
          <p14:tracePt t="445978" x="5956300" y="3460750"/>
          <p14:tracePt t="445985" x="5962650" y="3454400"/>
          <p14:tracePt t="445993" x="5969000" y="3435350"/>
          <p14:tracePt t="446010" x="5988050" y="3403600"/>
          <p14:tracePt t="446026" x="6007100" y="3378200"/>
          <p14:tracePt t="446043" x="6019800" y="3359150"/>
          <p14:tracePt t="446060" x="6032500" y="3346450"/>
          <p14:tracePt t="446077" x="6032500" y="3340100"/>
          <p14:tracePt t="446404" x="6032500" y="3346450"/>
          <p14:tracePt t="446640" x="6032500" y="3352800"/>
          <p14:tracePt t="446649" x="6032500" y="3365500"/>
          <p14:tracePt t="446661" x="6032500" y="3378200"/>
          <p14:tracePt t="446677" x="6032500" y="3397250"/>
          <p14:tracePt t="446694" x="6032500" y="3409950"/>
          <p14:tracePt t="446697" x="6038850" y="3416300"/>
          <p14:tracePt t="446712" x="6038850" y="3429000"/>
          <p14:tracePt t="446729" x="6051550" y="3448050"/>
          <p14:tracePt t="446743" x="6051550" y="3454400"/>
          <p14:tracePt t="446760" x="6064250" y="3486150"/>
          <p14:tracePt t="446777" x="6076950" y="3505200"/>
          <p14:tracePt t="447095" x="6076950" y="3511550"/>
          <p14:tracePt t="447160" x="6076950" y="3517900"/>
          <p14:tracePt t="447656" x="6076950" y="3511550"/>
          <p14:tracePt t="447664" x="6076950" y="3505200"/>
          <p14:tracePt t="447678" x="6076950" y="3479800"/>
          <p14:tracePt t="447694" x="6076950" y="3473450"/>
          <p14:tracePt t="447711" x="6076950" y="3448050"/>
          <p14:tracePt t="447727" x="6083300" y="3429000"/>
          <p14:tracePt t="447744" x="6083300" y="3416300"/>
          <p14:tracePt t="447762" x="6089650" y="3416300"/>
          <p14:tracePt t="450398" x="6083300" y="3416300"/>
          <p14:tracePt t="450411" x="6076950" y="3416300"/>
          <p14:tracePt t="450436" x="6070600" y="3416300"/>
          <p14:tracePt t="450464" x="6070600" y="3422650"/>
          <p14:tracePt t="450481" x="6057900" y="3422650"/>
          <p14:tracePt t="450569" x="6057900" y="3409950"/>
          <p14:tracePt t="450581" x="6057900" y="3403600"/>
          <p14:tracePt t="450597" x="6057900" y="3390900"/>
          <p14:tracePt t="450600" x="6064250" y="3390900"/>
          <p14:tracePt t="450613" x="6064250" y="3384550"/>
          <p14:tracePt t="450715" x="6057900" y="3390900"/>
          <p14:tracePt t="450723" x="6051550" y="3397250"/>
          <p14:tracePt t="450730" x="6038850" y="3403600"/>
          <p14:tracePt t="450747" x="6032500" y="3403600"/>
          <p14:tracePt t="451479" x="6026150" y="3403600"/>
          <p14:tracePt t="451485" x="6007100" y="3390900"/>
          <p14:tracePt t="451500" x="6000750" y="3390900"/>
          <p14:tracePt t="451514" x="5994400" y="3384550"/>
          <p14:tracePt t="451530" x="5981700" y="3378200"/>
          <p14:tracePt t="451548" x="5975350" y="3371850"/>
          <p14:tracePt t="452137" x="5975350" y="3378200"/>
          <p14:tracePt t="452144" x="5988050" y="3384550"/>
          <p14:tracePt t="452165" x="6045200" y="3416300"/>
          <p14:tracePt t="452181" x="6127750" y="3448050"/>
          <p14:tracePt t="452199" x="6210300" y="3467100"/>
          <p14:tracePt t="452216" x="6280150" y="3486150"/>
          <p14:tracePt t="452232" x="6286500" y="3486150"/>
          <p14:tracePt t="452396" x="6292850" y="3486150"/>
          <p14:tracePt t="452425" x="6305550" y="3479800"/>
          <p14:tracePt t="452432" x="6305550" y="3473450"/>
          <p14:tracePt t="452450" x="6311900" y="3467100"/>
          <p14:tracePt t="452466" x="6318250" y="3460750"/>
          <p14:tracePt t="452483" x="6318250" y="3448050"/>
          <p14:tracePt t="452498" x="6324600" y="3429000"/>
          <p14:tracePt t="452515" x="6324600" y="3390900"/>
          <p14:tracePt t="452532" x="6324600" y="3346450"/>
          <p14:tracePt t="452548" x="6318250" y="3327400"/>
          <p14:tracePt t="453250" x="6311900" y="3327400"/>
          <p14:tracePt t="453257" x="6299200" y="3327400"/>
          <p14:tracePt t="453266" x="6267450" y="3327400"/>
          <p14:tracePt t="453284" x="6197600" y="3333750"/>
          <p14:tracePt t="453302" x="6146800" y="3333750"/>
          <p14:tracePt t="453316" x="6127750" y="3333750"/>
          <p14:tracePt t="453333" x="6115050" y="3327400"/>
          <p14:tracePt t="470633" x="6102350" y="3359150"/>
          <p14:tracePt t="470647" x="6083300" y="3422650"/>
          <p14:tracePt t="470664" x="6076950" y="3467100"/>
          <p14:tracePt t="470680" x="6070600" y="3511550"/>
          <p14:tracePt t="470698" x="6070600" y="3536950"/>
          <p14:tracePt t="470714" x="6064250" y="3562350"/>
          <p14:tracePt t="470731" x="6045200" y="3600450"/>
          <p14:tracePt t="470748" x="6026150" y="3638550"/>
          <p14:tracePt t="470766" x="5956300" y="3721100"/>
          <p14:tracePt t="470780" x="5880100" y="3778250"/>
          <p14:tracePt t="470800" x="5797550" y="3816350"/>
          <p14:tracePt t="470814" x="5727700" y="3835400"/>
          <p14:tracePt t="470816" x="5676900" y="3841750"/>
          <p14:tracePt t="470831" x="5575300" y="3848100"/>
          <p14:tracePt t="470847" x="5492750" y="3848100"/>
          <p14:tracePt t="470864" x="5410200" y="3835400"/>
          <p14:tracePt t="470881" x="5346700" y="3816350"/>
          <p14:tracePt t="470897" x="5226050" y="3790950"/>
          <p14:tracePt t="470914" x="5041900" y="3759200"/>
          <p14:tracePt t="470931" x="4883150" y="3733800"/>
          <p14:tracePt t="470947" x="4718050" y="3702050"/>
          <p14:tracePt t="470965" x="4578350" y="3676650"/>
          <p14:tracePt t="470981" x="4476750" y="3657600"/>
          <p14:tracePt t="470999" x="4432300" y="3651250"/>
          <p14:tracePt t="471014" x="4406900" y="3651250"/>
          <p14:tracePt t="471031" x="4222750" y="3689350"/>
          <p14:tracePt t="471047" x="4038600" y="3714750"/>
          <p14:tracePt t="471064" x="3867150" y="3721100"/>
          <p14:tracePt t="471081" x="3771900" y="3721100"/>
          <p14:tracePt t="471117" x="3778250" y="3721100"/>
          <p14:tracePt t="471131" x="3790950" y="3721100"/>
          <p14:tracePt t="471148" x="3905250" y="3740150"/>
          <p14:tracePt t="471165" x="3975100" y="3765550"/>
          <p14:tracePt t="471181" x="4013200" y="3797300"/>
          <p14:tracePt t="471198" x="4032250" y="3822700"/>
          <p14:tracePt t="471215" x="4038600" y="3841750"/>
          <p14:tracePt t="471289" x="4089400" y="3841750"/>
          <p14:tracePt t="471298" x="4133850" y="3841750"/>
          <p14:tracePt t="471315" x="4216400" y="3841750"/>
          <p14:tracePt t="471331" x="4286250" y="3848100"/>
          <p14:tracePt t="471348" x="4356100" y="3860800"/>
          <p14:tracePt t="471365" x="4413250" y="3879850"/>
          <p14:tracePt t="471381" x="4464050" y="3886200"/>
          <p14:tracePt t="471398" x="4514850" y="3886200"/>
          <p14:tracePt t="471414" x="4559300" y="3886200"/>
          <p14:tracePt t="471431" x="4610100" y="3886200"/>
          <p14:tracePt t="471448" x="4654550" y="3886200"/>
          <p14:tracePt t="471465" x="4679950" y="3886200"/>
          <p14:tracePt t="471484" x="4718050" y="3886200"/>
          <p14:tracePt t="471498" x="4730750" y="3886200"/>
          <p14:tracePt t="471514" x="4756150" y="3873500"/>
          <p14:tracePt t="471531" x="4800600" y="3835400"/>
          <p14:tracePt t="471548" x="4826000" y="3797300"/>
          <p14:tracePt t="471565" x="4851400" y="3759200"/>
          <p14:tracePt t="471582" x="4864100" y="3708400"/>
          <p14:tracePt t="471598" x="4870450" y="3657600"/>
          <p14:tracePt t="471615" x="4870450" y="3613150"/>
          <p14:tracePt t="471632" x="4870450" y="3575050"/>
          <p14:tracePt t="471650" x="4870450" y="3549650"/>
          <p14:tracePt t="471665" x="4857750" y="3530600"/>
          <p14:tracePt t="471682" x="4832350" y="3498850"/>
          <p14:tracePt t="471698" x="4775200" y="3467100"/>
          <p14:tracePt t="471700" x="4749800" y="3460750"/>
          <p14:tracePt t="471715" x="4724400" y="3448050"/>
          <p14:tracePt t="471732" x="4610100" y="3422650"/>
          <p14:tracePt t="471748" x="4559300" y="3409950"/>
          <p14:tracePt t="471765" x="4502150" y="3397250"/>
          <p14:tracePt t="471782" x="4470400" y="3390900"/>
          <p14:tracePt t="471798" x="4419600" y="3384550"/>
          <p14:tracePt t="471815" x="4337050" y="3384550"/>
          <p14:tracePt t="471832" x="4203700" y="3390900"/>
          <p14:tracePt t="471849" x="4076700" y="3409950"/>
          <p14:tracePt t="471865" x="3962400" y="3422650"/>
          <p14:tracePt t="471882" x="3898900" y="3429000"/>
          <p14:tracePt t="471898" x="3879850" y="3429000"/>
          <p14:tracePt t="471931" x="3873500" y="3429000"/>
          <p14:tracePt t="471948" x="3867150" y="3441700"/>
          <p14:tracePt t="471965" x="3841750" y="3473450"/>
          <p14:tracePt t="471982" x="3790950" y="3524250"/>
          <p14:tracePt t="471999" x="3752850" y="3562350"/>
          <p14:tracePt t="472015" x="3740150" y="3600450"/>
          <p14:tracePt t="472031" x="3733800" y="3644900"/>
          <p14:tracePt t="472049" x="3746500" y="3689350"/>
          <p14:tracePt t="472065" x="3778250" y="3740150"/>
          <p14:tracePt t="472081" x="3829050" y="3790950"/>
          <p14:tracePt t="472099" x="3930650" y="3886200"/>
          <p14:tracePt t="472115" x="4038600" y="3968750"/>
          <p14:tracePt t="472132" x="4178300" y="4070350"/>
          <p14:tracePt t="472139" x="4235450" y="4102100"/>
          <p14:tracePt t="472148" x="4292600" y="4127500"/>
          <p14:tracePt t="472166" x="4381500" y="4152900"/>
          <p14:tracePt t="472168" x="4425950" y="4159250"/>
          <p14:tracePt t="472182" x="4457700" y="4165600"/>
          <p14:tracePt t="472199" x="4502150" y="4165600"/>
          <p14:tracePt t="472202" x="4521200" y="4165600"/>
          <p14:tracePt t="472215" x="4533900" y="4165600"/>
          <p14:tracePt t="472215" x="4546600" y="4165600"/>
          <p14:tracePt t="472505" x="4559300" y="4159250"/>
          <p14:tracePt t="472512" x="4572000" y="4152900"/>
          <p14:tracePt t="472518" x="4610100" y="4140200"/>
          <p14:tracePt t="472532" x="4654550" y="4127500"/>
          <p14:tracePt t="472549" x="4806950" y="4057650"/>
          <p14:tracePt t="472551" x="4889500" y="4019550"/>
          <p14:tracePt t="472566" x="5054600" y="3917950"/>
          <p14:tracePt t="472582" x="5162550" y="3829050"/>
          <p14:tracePt t="472599" x="5264150" y="3746500"/>
          <p14:tracePt t="472617" x="5327650" y="3708400"/>
          <p14:tracePt t="472632" x="5353050" y="3695700"/>
          <p14:tracePt t="472651" x="5359400" y="3695700"/>
          <p14:tracePt t="472778" x="5365750" y="3695700"/>
          <p14:tracePt t="472785" x="5372100" y="3702050"/>
          <p14:tracePt t="472799" x="5391150" y="3721100"/>
          <p14:tracePt t="472816" x="5454650" y="3790950"/>
          <p14:tracePt t="472832" x="5505450" y="3841750"/>
          <p14:tracePt t="472849" x="5549900" y="3886200"/>
          <p14:tracePt t="472865" x="5588000" y="3911600"/>
          <p14:tracePt t="472882" x="5626100" y="3930650"/>
          <p14:tracePt t="472900" x="5676900" y="3937000"/>
          <p14:tracePt t="472916" x="5740400" y="3937000"/>
          <p14:tracePt t="472932" x="5816600" y="3930650"/>
          <p14:tracePt t="472949" x="5867400" y="3924300"/>
          <p14:tracePt t="472967" x="5930900" y="3905250"/>
          <p14:tracePt t="472987" x="6000750" y="3886200"/>
          <p14:tracePt t="473001" x="6013450" y="3886200"/>
          <p14:tracePt t="473016" x="6045200" y="3873500"/>
          <p14:tracePt t="473032" x="6057900" y="3867150"/>
          <p14:tracePt t="473051" x="6070600" y="3860800"/>
          <p14:tracePt t="473083" x="6083300" y="3848100"/>
          <p14:tracePt t="473099" x="6089650" y="3835400"/>
          <p14:tracePt t="473116" x="6096000" y="3816350"/>
          <p14:tracePt t="473133" x="6096000" y="3803650"/>
          <p14:tracePt t="473230" x="6102350" y="3797300"/>
          <p14:tracePt t="473238" x="6115050" y="3797300"/>
          <p14:tracePt t="473250" x="6159500" y="3784600"/>
          <p14:tracePt t="473266" x="6229350" y="3765550"/>
          <p14:tracePt t="473283" x="6299200" y="3746500"/>
          <p14:tracePt t="473301" x="6343650" y="3740150"/>
          <p14:tracePt t="473318" x="6369050" y="3733800"/>
          <p14:tracePt t="473333" x="6375400" y="3727450"/>
          <p14:tracePt t="473626" x="6381750" y="3740150"/>
          <p14:tracePt t="473633" x="6394450" y="3759200"/>
          <p14:tracePt t="473650" x="6413500" y="3797300"/>
          <p14:tracePt t="473666" x="6426200" y="3829050"/>
          <p14:tracePt t="473685" x="6432550" y="3848100"/>
          <p14:tracePt t="473700" x="6438900" y="3860800"/>
          <p14:tracePt t="473716" x="6445250" y="3860800"/>
          <p14:tracePt t="473750" x="6457950" y="3860800"/>
          <p14:tracePt t="473767" x="6515100" y="3860800"/>
          <p14:tracePt t="473783" x="6572250" y="3867150"/>
          <p14:tracePt t="473800" x="6648450" y="3867150"/>
          <p14:tracePt t="473816" x="6711950" y="3867150"/>
          <p14:tracePt t="473818" x="6743700" y="3867150"/>
          <p14:tracePt t="473833" x="6762750" y="3867150"/>
          <p14:tracePt t="473850" x="6794500" y="3854450"/>
          <p14:tracePt t="473852" x="6807200" y="3848100"/>
          <p14:tracePt t="473867" x="6813550" y="3848100"/>
          <p14:tracePt t="473884" x="6832600" y="3822700"/>
          <p14:tracePt t="473900" x="6845300" y="3810000"/>
          <p14:tracePt t="474208" x="6838950" y="3816350"/>
          <p14:tracePt t="474215" x="6832600" y="3816350"/>
          <p14:tracePt t="474236" x="6813550" y="3822700"/>
          <p14:tracePt t="474250" x="6807200" y="3822700"/>
          <p14:tracePt t="474426" x="6858000" y="3822700"/>
          <p14:tracePt t="474434" x="6902450" y="3829050"/>
          <p14:tracePt t="474450" x="7004050" y="3854450"/>
          <p14:tracePt t="474467" x="7124700" y="3879850"/>
          <p14:tracePt t="474485" x="7213600" y="3898900"/>
          <p14:tracePt t="474501" x="7270750" y="3905250"/>
          <p14:tracePt t="474521" x="7308850" y="3905250"/>
          <p14:tracePt t="474534" x="7334250" y="3892550"/>
          <p14:tracePt t="474537" x="7346950" y="3892550"/>
          <p14:tracePt t="474550" x="7359650" y="3886200"/>
          <p14:tracePt t="474553" x="7372350" y="3879850"/>
          <p14:tracePt t="474568" x="7410450" y="3867150"/>
          <p14:tracePt t="474584" x="7416800" y="3860800"/>
          <p14:tracePt t="474601" x="7423150" y="3854450"/>
          <p14:tracePt t="474760" x="7429500" y="3854450"/>
          <p14:tracePt t="474769" x="7448550" y="3854450"/>
          <p14:tracePt t="474784" x="7499350" y="3848100"/>
          <p14:tracePt t="474801" x="7556500" y="3841750"/>
          <p14:tracePt t="474817" x="7613650" y="3841750"/>
          <p14:tracePt t="474834" x="7683500" y="3841750"/>
          <p14:tracePt t="474851" x="7721600" y="3848100"/>
          <p14:tracePt t="474867" x="7747000" y="3848100"/>
          <p14:tracePt t="474886" x="7753350" y="3848100"/>
          <p14:tracePt t="474918" x="7759700" y="3841750"/>
          <p14:tracePt t="474934" x="7778750" y="3835400"/>
          <p14:tracePt t="474952" x="7797800" y="3822700"/>
          <p14:tracePt t="474958" x="7810500" y="3822700"/>
          <p14:tracePt t="474972" x="7835900" y="3810000"/>
          <p14:tracePt t="474986" x="7848600" y="3810000"/>
          <p14:tracePt t="475001" x="7861300" y="3803650"/>
          <p14:tracePt t="475018" x="7880350" y="3797300"/>
          <p14:tracePt t="475036" x="7893050" y="3790950"/>
          <p14:tracePt t="475051" x="7899400" y="3784600"/>
          <p14:tracePt t="475054" x="7905750" y="3784600"/>
          <p14:tracePt t="475085" x="7912100" y="3778250"/>
          <p14:tracePt t="475225" x="7931150" y="3778250"/>
          <p14:tracePt t="475234" x="7950200" y="3778250"/>
          <p14:tracePt t="475252" x="7981950" y="3778250"/>
          <p14:tracePt t="475268" x="7988300" y="3778250"/>
          <p14:tracePt t="475284" x="8001000" y="3778250"/>
          <p14:tracePt t="475318" x="8007350" y="3778250"/>
          <p14:tracePt t="475334" x="8026400" y="3778250"/>
          <p14:tracePt t="475351" x="8051800" y="3778250"/>
          <p14:tracePt t="475368" x="8077200" y="3771900"/>
          <p14:tracePt t="475370" x="8083550" y="3771900"/>
          <p14:tracePt t="475384" x="8096250" y="3771900"/>
          <p14:tracePt t="475402" x="8115300" y="3765550"/>
          <p14:tracePt t="475418" x="8121650" y="3765550"/>
          <p14:tracePt t="475526" x="8128000" y="3759200"/>
          <p14:tracePt t="475533" x="8134350" y="3759200"/>
          <p14:tracePt t="475551" x="8153400" y="3746500"/>
          <p14:tracePt t="475569" x="8166100" y="3733800"/>
          <p14:tracePt t="475585" x="8178800" y="3727450"/>
          <p14:tracePt t="475601" x="8185150" y="3714750"/>
          <p14:tracePt t="475622" x="8191500" y="3702050"/>
          <p14:tracePt t="475651" x="8197850" y="3695700"/>
          <p14:tracePt t="475668" x="8197850" y="3689350"/>
          <p14:tracePt t="475686" x="8197850" y="3676650"/>
          <p14:tracePt t="475701" x="8197850" y="3663950"/>
          <p14:tracePt t="475718" x="8185150" y="3651250"/>
          <p14:tracePt t="475735" x="8159750" y="3619500"/>
          <p14:tracePt t="475751" x="8134350" y="3600450"/>
          <p14:tracePt t="475769" x="8102600" y="3575050"/>
          <p14:tracePt t="475784" x="8077200" y="3562350"/>
          <p14:tracePt t="475802" x="8045450" y="3549650"/>
          <p14:tracePt t="475818" x="8001000" y="3536950"/>
          <p14:tracePt t="475835" x="7969250" y="3536950"/>
          <p14:tracePt t="475854" x="7931150" y="3530600"/>
          <p14:tracePt t="475869" x="7924800" y="3530600"/>
          <p14:tracePt t="475885" x="7905750" y="3530600"/>
          <p14:tracePt t="475902" x="7893050" y="3530600"/>
          <p14:tracePt t="475918" x="7880350" y="3530600"/>
          <p14:tracePt t="475935" x="7861300" y="3536950"/>
          <p14:tracePt t="475952" x="7823200" y="3543300"/>
          <p14:tracePt t="475968" x="7785100" y="3556000"/>
          <p14:tracePt t="475985" x="7734300" y="3568700"/>
          <p14:tracePt t="476001" x="7689850" y="3587750"/>
          <p14:tracePt t="476019" x="7658100" y="3594100"/>
          <p14:tracePt t="476035" x="7639050" y="3600450"/>
          <p14:tracePt t="476052" x="7626350" y="3606800"/>
          <p14:tracePt t="476068" x="7600950" y="3619500"/>
          <p14:tracePt t="476085" x="7581900" y="3638550"/>
          <p14:tracePt t="476102" x="7556500" y="3657600"/>
          <p14:tracePt t="476119" x="7537450" y="3670300"/>
          <p14:tracePt t="476136" x="7499350" y="3708400"/>
          <p14:tracePt t="476152" x="7493000" y="3714750"/>
          <p14:tracePt t="476168" x="7486650" y="3727450"/>
          <p14:tracePt t="476185" x="7480300" y="3727450"/>
          <p14:tracePt t="476362" x="7480300" y="3733800"/>
          <p14:tracePt t="476385" x="7486650" y="3746500"/>
          <p14:tracePt t="476402" x="7581900" y="3816350"/>
          <p14:tracePt t="476421" x="7677150" y="3848100"/>
          <p14:tracePt t="476435" x="7772400" y="3873500"/>
          <p14:tracePt t="476452" x="7874000" y="3886200"/>
          <p14:tracePt t="476469" x="7950200" y="3892550"/>
          <p14:tracePt t="476487" x="8007350" y="3892550"/>
          <p14:tracePt t="476502" x="8051800" y="3892550"/>
          <p14:tracePt t="476519" x="8083550" y="3886200"/>
          <p14:tracePt t="476536" x="8121650" y="3879850"/>
          <p14:tracePt t="476552" x="8140700" y="3873500"/>
          <p14:tracePt t="476569" x="8147050" y="3873500"/>
          <p14:tracePt t="476602" x="8153400" y="3873500"/>
          <p14:tracePt t="476745" x="8153400" y="3879850"/>
          <p14:tracePt t="477476" x="8147050" y="3879850"/>
          <p14:tracePt t="477483" x="8147050" y="3886200"/>
          <p14:tracePt t="477501" x="8140700" y="3892550"/>
          <p14:tracePt t="477520" x="8128000" y="3898900"/>
          <p14:tracePt t="477522" x="8121650" y="3905250"/>
          <p14:tracePt t="477537" x="8115300" y="3911600"/>
          <p14:tracePt t="477555" x="8064500" y="3937000"/>
          <p14:tracePt t="477569" x="8045450" y="3949700"/>
          <p14:tracePt t="477571" x="8013700" y="3968750"/>
          <p14:tracePt t="477586" x="7924800" y="4025900"/>
          <p14:tracePt t="477603" x="7835900" y="4083050"/>
          <p14:tracePt t="477622" x="7747000" y="4146550"/>
          <p14:tracePt t="477636" x="7670800" y="4222750"/>
          <p14:tracePt t="477653" x="7594600" y="4330700"/>
          <p14:tracePt t="477670" x="7442200" y="4508500"/>
          <p14:tracePt t="477686" x="7162800" y="4768850"/>
          <p14:tracePt t="477703" x="6915150" y="4978400"/>
          <p14:tracePt t="477720" x="6578600" y="5238750"/>
          <p14:tracePt t="477737" x="6330950" y="5403850"/>
          <p14:tracePt t="477755" x="6121400" y="5518150"/>
          <p14:tracePt t="477772" x="5937250" y="5588000"/>
          <p14:tracePt t="477786" x="5873750" y="5594350"/>
          <p14:tracePt t="477804" x="5778500" y="5607050"/>
          <p14:tracePt t="477820" x="5689600" y="5613400"/>
          <p14:tracePt t="477836" x="5676900" y="5613400"/>
          <p14:tracePt t="477916" x="5664200" y="5619750"/>
          <p14:tracePt t="477926" x="5651500" y="5626100"/>
          <p14:tracePt t="477928" x="5619750" y="5626100"/>
          <p14:tracePt t="477936" x="5588000" y="5632450"/>
          <p14:tracePt t="477955" x="5518150" y="5632450"/>
          <p14:tracePt t="477973" x="5480050" y="5632450"/>
          <p14:tracePt t="477987" x="5473700" y="5632450"/>
          <p14:tracePt t="478037" x="5461000" y="5632450"/>
          <p14:tracePt t="478054" x="5448300" y="5626100"/>
          <p14:tracePt t="478070" x="5441950" y="5619750"/>
          <p14:tracePt t="478086" x="5441950" y="5607050"/>
          <p14:tracePt t="478104" x="5454650" y="5594350"/>
          <p14:tracePt t="478122" x="5530850" y="5568950"/>
          <p14:tracePt t="478138" x="5600700" y="5562600"/>
          <p14:tracePt t="478154" x="5638800" y="5562600"/>
          <p14:tracePt t="478187" x="5651500" y="5562600"/>
          <p14:tracePt t="478204" x="5676900" y="5562600"/>
          <p14:tracePt t="478220" x="5727700" y="5562600"/>
          <p14:tracePt t="478227" x="5772150" y="5562600"/>
          <p14:tracePt t="478236" x="5797550" y="5562600"/>
          <p14:tracePt t="478254" x="5848350" y="5562600"/>
          <p14:tracePt t="478271" x="5899150" y="5562600"/>
          <p14:tracePt t="478289" x="5937250" y="5556250"/>
          <p14:tracePt t="478304" x="5956300" y="5543550"/>
          <p14:tracePt t="478321" x="5962650" y="5530850"/>
          <p14:tracePt t="478337" x="5969000" y="5505450"/>
          <p14:tracePt t="478354" x="5969000" y="5467350"/>
          <p14:tracePt t="478371" x="5962650" y="5429250"/>
          <p14:tracePt t="478376" x="5956300" y="5410200"/>
          <p14:tracePt t="478386" x="5949950" y="5391150"/>
          <p14:tracePt t="478388" x="5943600" y="5378450"/>
          <p14:tracePt t="478403" x="5937250" y="5359400"/>
          <p14:tracePt t="478421" x="5892800" y="5321300"/>
          <p14:tracePt t="478437" x="5854700" y="5295900"/>
          <p14:tracePt t="478454" x="5803900" y="5283200"/>
          <p14:tracePt t="478471" x="5765800" y="5276850"/>
          <p14:tracePt t="478477" x="5727700" y="5276850"/>
          <p14:tracePt t="478487" x="5715000" y="5276850"/>
          <p14:tracePt t="478504" x="5651500" y="5283200"/>
          <p14:tracePt t="478521" x="5588000" y="5321300"/>
          <p14:tracePt t="478537" x="5537200" y="5346700"/>
          <p14:tracePt t="478554" x="5492750" y="5391150"/>
          <p14:tracePt t="478557" x="5480050" y="5403850"/>
          <p14:tracePt t="478573" x="5473700" y="5422900"/>
          <p14:tracePt t="478587" x="5473700" y="5429250"/>
          <p14:tracePt t="478604" x="5480050" y="5454650"/>
          <p14:tracePt t="478622" x="5511800" y="5492750"/>
          <p14:tracePt t="478641" x="5537200" y="5511800"/>
          <p14:tracePt t="478654" x="5543550" y="5518150"/>
          <p14:tracePt t="478671" x="5549900" y="5518150"/>
          <p14:tracePt t="478790" x="5543550" y="5518150"/>
          <p14:tracePt t="478798" x="5537200" y="5518150"/>
          <p14:tracePt t="478804" x="5524500" y="5518150"/>
          <p14:tracePt t="478821" x="5486400" y="5518150"/>
          <p14:tracePt t="478837" x="5429250" y="5518150"/>
          <p14:tracePt t="478854" x="5353050" y="5518150"/>
          <p14:tracePt t="478871" x="5245100" y="5524500"/>
          <p14:tracePt t="478889" x="5010150" y="5562600"/>
          <p14:tracePt t="478907" x="4756150" y="5600700"/>
          <p14:tracePt t="478921" x="4483100" y="5638800"/>
          <p14:tracePt t="478938" x="4318000" y="5651500"/>
          <p14:tracePt t="478956" x="4235450" y="5657850"/>
          <p14:tracePt t="478973" x="4241800" y="5664200"/>
          <p14:tracePt t="478988" x="4273550" y="5670550"/>
          <p14:tracePt t="479005" x="4425950" y="5708650"/>
          <p14:tracePt t="479021" x="4508500" y="5734050"/>
          <p14:tracePt t="479037" x="4572000" y="5746750"/>
          <p14:tracePt t="479054" x="4603750" y="5753100"/>
          <p14:tracePt t="479071" x="4629150" y="5759450"/>
          <p14:tracePt t="479088" x="4654550" y="5753100"/>
          <p14:tracePt t="479106" x="4692650" y="5727700"/>
          <p14:tracePt t="479121" x="4724400" y="5708650"/>
          <p14:tracePt t="479138" x="4724400" y="5702300"/>
          <p14:tracePt t="479312" x="4724400" y="5708650"/>
          <p14:tracePt t="479321" x="4718050" y="5708650"/>
          <p14:tracePt t="479327" x="4718050" y="5715000"/>
          <p14:tracePt t="479394" x="4724400" y="5708650"/>
          <p14:tracePt t="479402" x="4724400" y="5702300"/>
          <p14:tracePt t="479409" x="4743450" y="5695950"/>
          <p14:tracePt t="479421" x="4768850" y="5683250"/>
          <p14:tracePt t="479438" x="4838700" y="5670550"/>
          <p14:tracePt t="479443" x="4889500" y="5657850"/>
          <p14:tracePt t="479457" x="5010150" y="5638800"/>
          <p14:tracePt t="479472" x="5060950" y="5632450"/>
          <p14:tracePt t="479488" x="5187950" y="5600700"/>
          <p14:tracePt t="479506" x="5213350" y="5581650"/>
          <p14:tracePt t="479521" x="5232400" y="5568950"/>
          <p14:tracePt t="479538" x="5245100" y="5549900"/>
          <p14:tracePt t="479556" x="5257800" y="5537200"/>
          <p14:tracePt t="479571" x="5264150" y="5524500"/>
          <p14:tracePt t="479588" x="5276850" y="5518150"/>
          <p14:tracePt t="479605" x="5289550" y="5499100"/>
          <p14:tracePt t="479622" x="5308600" y="5480050"/>
          <p14:tracePt t="479638" x="5321300" y="5461000"/>
          <p14:tracePt t="479655" x="5321300" y="5441950"/>
          <p14:tracePt t="479671" x="5321300" y="5416550"/>
          <p14:tracePt t="479688" x="5321300" y="5378450"/>
          <p14:tracePt t="479705" x="5308600" y="5327650"/>
          <p14:tracePt t="479722" x="5295900" y="5232400"/>
          <p14:tracePt t="479739" x="5295900" y="5181600"/>
          <p14:tracePt t="479755" x="5295900" y="5156200"/>
          <p14:tracePt t="479771" x="5295900" y="5137150"/>
          <p14:tracePt t="479788" x="5283200" y="5124450"/>
          <p14:tracePt t="479804" x="5270500" y="5111750"/>
          <p14:tracePt t="479821" x="5251450" y="5099050"/>
          <p14:tracePt t="479838" x="5219700" y="5099050"/>
          <p14:tracePt t="479843" x="5207000" y="5099050"/>
          <p14:tracePt t="479855" x="5194300" y="5099050"/>
          <p14:tracePt t="479872" x="5143500" y="5105400"/>
          <p14:tracePt t="479889" x="5073650" y="5137150"/>
          <p14:tracePt t="479893" x="5048250" y="5156200"/>
          <p14:tracePt t="479906" x="4997450" y="5187950"/>
          <p14:tracePt t="479922" x="4933950" y="5251450"/>
          <p14:tracePt t="479938" x="4908550" y="5276850"/>
          <p14:tracePt t="479955" x="4813300" y="5365750"/>
          <p14:tracePt t="479972" x="4787900" y="5384800"/>
          <p14:tracePt t="479989" x="4730750" y="5448300"/>
          <p14:tracePt t="480005" x="4692650" y="5499100"/>
          <p14:tracePt t="480022" x="4686300" y="5530850"/>
          <p14:tracePt t="480038" x="4673600" y="5581650"/>
          <p14:tracePt t="480055" x="4673600" y="5638800"/>
          <p14:tracePt t="480072" x="4673600" y="5702300"/>
          <p14:tracePt t="480088" x="4686300" y="5759450"/>
          <p14:tracePt t="480105" x="4699000" y="5791200"/>
          <p14:tracePt t="480122" x="4718050" y="5803900"/>
          <p14:tracePt t="480140" x="4730750" y="5810250"/>
          <p14:tracePt t="480155" x="4787900" y="5816600"/>
          <p14:tracePt t="480156" x="4826000" y="5816600"/>
          <p14:tracePt t="480172" x="4927600" y="5816600"/>
          <p14:tracePt t="480188" x="4984750" y="5816600"/>
          <p14:tracePt t="480205" x="5149850" y="5816600"/>
          <p14:tracePt t="480223" x="5219700" y="5816600"/>
          <p14:tracePt t="480238" x="5257800" y="5816600"/>
          <p14:tracePt t="480240" x="5289550" y="5803900"/>
          <p14:tracePt t="480255" x="5321300" y="5784850"/>
          <p14:tracePt t="480272" x="5353050" y="5727700"/>
          <p14:tracePt t="480290" x="5365750" y="5638800"/>
          <p14:tracePt t="480305" x="5372100" y="5543550"/>
          <p14:tracePt t="480322" x="5365750" y="5441950"/>
          <p14:tracePt t="480338" x="5340350" y="5372100"/>
          <p14:tracePt t="480357" x="5334000" y="5353050"/>
          <p14:tracePt t="480374" x="5314950" y="5334000"/>
          <p14:tracePt t="480389" x="5283200" y="5334000"/>
          <p14:tracePt t="480405" x="5232400" y="5334000"/>
          <p14:tracePt t="480422" x="5130800" y="5359400"/>
          <p14:tracePt t="480438" x="5073650" y="5403850"/>
          <p14:tracePt t="480456" x="5029200" y="5448300"/>
          <p14:tracePt t="480472" x="4997450" y="5486400"/>
          <p14:tracePt t="480489" x="4972050" y="5537200"/>
          <p14:tracePt t="480506" x="4953000" y="5594350"/>
          <p14:tracePt t="480522" x="4953000" y="5638800"/>
          <p14:tracePt t="480539" x="4959350" y="5683250"/>
          <p14:tracePt t="480556" x="4972050" y="5702300"/>
          <p14:tracePt t="480571" x="4978400" y="5708650"/>
          <p14:tracePt t="480589" x="4978400" y="5715000"/>
          <p14:tracePt t="480707" x="4978400" y="5721350"/>
          <p14:tracePt t="480714" x="4984750" y="5734050"/>
          <p14:tracePt t="480722" x="4984750" y="5746750"/>
          <p14:tracePt t="480739" x="5003800" y="5810250"/>
          <p14:tracePt t="480757" x="5041900" y="5892800"/>
          <p14:tracePt t="480772" x="5099050" y="5994400"/>
          <p14:tracePt t="480789" x="5162550" y="6076950"/>
          <p14:tracePt t="480806" x="5276850" y="6172200"/>
          <p14:tracePt t="480822" x="5461000" y="6261100"/>
          <p14:tracePt t="480839" x="5651500" y="6324600"/>
          <p14:tracePt t="480856" x="5861050" y="6381750"/>
          <p14:tracePt t="480862" x="5975350" y="6407150"/>
          <p14:tracePt t="480872" x="6089650" y="6432550"/>
          <p14:tracePt t="480889" x="6318250" y="6464300"/>
          <p14:tracePt t="480906" x="6584950" y="6464300"/>
          <p14:tracePt t="480922" x="6623050" y="6438900"/>
          <p14:tracePt t="480939" x="6654800" y="6407150"/>
          <p14:tracePt t="480956" x="6686550" y="6369050"/>
          <p14:tracePt t="480972" x="6756400" y="6324600"/>
          <p14:tracePt t="480989" x="6858000" y="6280150"/>
          <p14:tracePt t="481006" x="6985000" y="6242050"/>
          <p14:tracePt t="481024" x="7118350" y="6203950"/>
          <p14:tracePt t="481039" x="7213600" y="6172200"/>
          <p14:tracePt t="481056" x="7245350" y="6153150"/>
          <p14:tracePt t="481073" x="7245350" y="6140450"/>
          <p14:tracePt t="481091" x="7245350" y="6127750"/>
          <p14:tracePt t="481107" x="7245350" y="6108700"/>
          <p14:tracePt t="481123" x="7245350" y="6089650"/>
          <p14:tracePt t="481140" x="7251700" y="6064250"/>
          <p14:tracePt t="481157" x="7251700" y="6051550"/>
          <p14:tracePt t="481209" x="7251700" y="6045200"/>
          <p14:tracePt t="481240" x="7258050" y="6038850"/>
          <p14:tracePt t="481256" x="7264400" y="6032500"/>
          <p14:tracePt t="481272" x="7277100" y="6026150"/>
          <p14:tracePt t="481290" x="7289800" y="6019800"/>
          <p14:tracePt t="481306" x="7289800" y="6013450"/>
          <p14:tracePt t="481323" x="7321550" y="5994400"/>
          <p14:tracePt t="481340" x="7340600" y="5975350"/>
          <p14:tracePt t="481356" x="7359650" y="5956300"/>
          <p14:tracePt t="481373" x="7372350" y="5943600"/>
          <p14:tracePt t="481390" x="7397750" y="5918200"/>
          <p14:tracePt t="481406" x="7423150" y="5892800"/>
          <p14:tracePt t="481423" x="7461250" y="5867400"/>
          <p14:tracePt t="481440" x="7493000" y="5848350"/>
          <p14:tracePt t="481456" x="7512050" y="5835650"/>
          <p14:tracePt t="481474" x="7524750" y="5810250"/>
          <p14:tracePt t="481492" x="7531100" y="5803900"/>
          <p14:tracePt t="481506" x="7537450" y="5797550"/>
          <p14:tracePt t="481523" x="7550150" y="5772150"/>
          <p14:tracePt t="481540" x="7556500" y="5753100"/>
          <p14:tracePt t="481556" x="7556500" y="5715000"/>
          <p14:tracePt t="481573" x="7556500" y="5689600"/>
          <p14:tracePt t="481590" x="7550150" y="5651500"/>
          <p14:tracePt t="481606" x="7543800" y="5638800"/>
          <p14:tracePt t="481623" x="7543800" y="5632450"/>
          <p14:tracePt t="481657" x="7537450" y="5626100"/>
          <p14:tracePt t="481707" x="7531100" y="5619750"/>
          <p14:tracePt t="481723" x="7518400" y="5607050"/>
          <p14:tracePt t="481740" x="7505700" y="5600700"/>
          <p14:tracePt t="481756" x="7493000" y="5588000"/>
          <p14:tracePt t="481773" x="7480300" y="5581650"/>
          <p14:tracePt t="481791" x="7480300" y="5575300"/>
          <p14:tracePt t="481840" x="7467600" y="5581650"/>
          <p14:tracePt t="481857" x="7442200" y="5607050"/>
          <p14:tracePt t="481873" x="7423150" y="5619750"/>
          <p14:tracePt t="481891" x="7416800" y="5638800"/>
          <p14:tracePt t="481907" x="7410450" y="5645150"/>
          <p14:tracePt t="482000" x="7410450" y="5651500"/>
          <p14:tracePt t="482009" x="7404100" y="5670550"/>
          <p14:tracePt t="482030" x="7404100" y="5702300"/>
          <p14:tracePt t="482040" x="7397750" y="5708650"/>
          <p14:tracePt t="482057" x="7397750" y="5727700"/>
          <p14:tracePt t="482073" x="7397750" y="5734050"/>
          <p14:tracePt t="482167" x="7397750" y="5753100"/>
          <p14:tracePt t="482174" x="7397750" y="5765800"/>
          <p14:tracePt t="482191" x="7404100" y="5778500"/>
          <p14:tracePt t="482194" x="7404100" y="5784850"/>
          <p14:tracePt t="482210" x="7404100" y="5797550"/>
          <p14:tracePt t="482399" x="7404100" y="5803900"/>
          <p14:tracePt t="482773" x="7410450" y="5797550"/>
          <p14:tracePt t="482791" x="7410450" y="5778500"/>
          <p14:tracePt t="482807" x="7416800" y="5753100"/>
          <p14:tracePt t="482824" x="7416800" y="5727700"/>
          <p14:tracePt t="482841" x="7423150" y="5702300"/>
          <p14:tracePt t="482857" x="7429500" y="5676900"/>
          <p14:tracePt t="482875" x="7442200" y="5632450"/>
          <p14:tracePt t="482890" x="7448550" y="5613400"/>
          <p14:tracePt t="482892" x="7448550" y="5607050"/>
          <p14:tracePt t="482911" x="7454900" y="5594350"/>
          <p14:tracePt t="482926" x="7454900" y="5588000"/>
          <p14:tracePt t="483061" x="7454900" y="5581650"/>
          <p14:tracePt t="483069" x="7454900" y="5575300"/>
          <p14:tracePt t="483131" x="7454900" y="5568950"/>
          <p14:tracePt t="483159" x="7454900" y="5537200"/>
          <p14:tracePt t="483174" x="7454900" y="5492750"/>
          <p14:tracePt t="483191" x="7454900" y="5454650"/>
          <p14:tracePt t="483209" x="7448550" y="5422900"/>
          <p14:tracePt t="483224" x="7442200" y="5397500"/>
          <p14:tracePt t="483243" x="7435850" y="5372100"/>
          <p14:tracePt t="483258" x="7429500" y="5372100"/>
          <p14:tracePt t="483275" x="7429500" y="5365750"/>
          <p14:tracePt t="483292" x="7423150" y="5353050"/>
          <p14:tracePt t="483309" x="7397750" y="5314950"/>
          <p14:tracePt t="483325" x="7385050" y="5289550"/>
          <p14:tracePt t="483341" x="7366000" y="5264150"/>
          <p14:tracePt t="483358" x="7353300" y="5245100"/>
          <p14:tracePt t="483375" x="7340600" y="5213350"/>
          <p14:tracePt t="483391" x="7327900" y="5194300"/>
          <p14:tracePt t="483408" x="7321550" y="5187950"/>
          <p14:tracePt t="483458" x="7308850" y="5175250"/>
          <p14:tracePt t="483474" x="7258050" y="5162550"/>
          <p14:tracePt t="483491" x="7188200" y="5143500"/>
          <p14:tracePt t="483509" x="7124700" y="5124450"/>
          <p14:tracePt t="483525" x="7067550" y="5105400"/>
          <p14:tracePt t="483541" x="7023100" y="5092700"/>
          <p14:tracePt t="483559" x="6991350" y="5073650"/>
          <p14:tracePt t="483576" x="6985000" y="5067300"/>
          <p14:tracePt t="483608" x="6978650" y="5067300"/>
          <p14:tracePt t="483625" x="6946900" y="5073650"/>
          <p14:tracePt t="483641" x="6908800" y="5086350"/>
          <p14:tracePt t="483675" x="6902450" y="5099050"/>
          <p14:tracePt t="483693" x="6896100" y="5137150"/>
          <p14:tracePt t="483708" x="6883400" y="5194300"/>
          <p14:tracePt t="483725" x="6864350" y="5270500"/>
          <p14:tracePt t="483742" x="6838950" y="5435600"/>
          <p14:tracePt t="483758" x="6819900" y="5537200"/>
          <p14:tracePt t="483774" x="6807200" y="5619750"/>
          <p14:tracePt t="483792" x="6807200" y="5657850"/>
          <p14:tracePt t="483809" x="6807200" y="5676900"/>
          <p14:tracePt t="483825" x="6807200" y="5683250"/>
          <p14:tracePt t="483841" x="6813550" y="5708650"/>
          <p14:tracePt t="483858" x="6838950" y="5778500"/>
          <p14:tracePt t="483875" x="6870700" y="5867400"/>
          <p14:tracePt t="483892" x="6896100" y="5956300"/>
          <p14:tracePt t="483908" x="6915150" y="6013450"/>
          <p14:tracePt t="483925" x="6927850" y="6051550"/>
          <p14:tracePt t="483942" x="6934200" y="6057900"/>
          <p14:tracePt t="483994" x="6934200" y="6064250"/>
          <p14:tracePt t="484008" x="6940550" y="6070600"/>
          <p14:tracePt t="484025" x="6959600" y="6076950"/>
          <p14:tracePt t="484042" x="6972300" y="6083300"/>
          <p14:tracePt t="484059" x="6991350" y="6083300"/>
          <p14:tracePt t="484075" x="7010400" y="6064250"/>
          <p14:tracePt t="484092" x="7029450" y="5956300"/>
          <p14:tracePt t="484109" x="7029450" y="5911850"/>
          <p14:tracePt t="484127" x="7004050" y="5822950"/>
          <p14:tracePt t="484144" x="6997700" y="5797550"/>
          <p14:tracePt t="484302" x="6991350" y="5797550"/>
          <p14:tracePt t="484325" x="6991350" y="5803900"/>
          <p14:tracePt t="484342" x="6991350" y="5810250"/>
          <p14:tracePt t="484359" x="6991350" y="5816600"/>
          <p14:tracePt t="484447" x="6991350" y="5822950"/>
          <p14:tracePt t="484510" x="6985000" y="5822950"/>
          <p14:tracePt t="484518" x="6978650" y="5822950"/>
          <p14:tracePt t="484526" x="6953250" y="5822950"/>
          <p14:tracePt t="484542" x="6877050" y="5822950"/>
          <p14:tracePt t="484560" x="6756400" y="5829300"/>
          <p14:tracePt t="484578" x="6629400" y="5829300"/>
          <p14:tracePt t="484581" x="6584950" y="5822950"/>
          <p14:tracePt t="484592" x="6546850" y="5822950"/>
          <p14:tracePt t="484611" x="6527800" y="5822950"/>
          <p14:tracePt t="484628" x="6534150" y="5848350"/>
          <p14:tracePt t="484642" x="6540500" y="5854700"/>
          <p14:tracePt t="484659" x="6565900" y="5880100"/>
          <p14:tracePt t="484675" x="6572250" y="5892800"/>
          <p14:tracePt t="484693" x="6578600" y="5918200"/>
          <p14:tracePt t="484710" x="6559550" y="5969000"/>
          <p14:tracePt t="484726" x="6553200" y="5981700"/>
          <p14:tracePt t="484728" x="6540500" y="6000750"/>
          <p14:tracePt t="484742" x="6527800" y="6026150"/>
          <p14:tracePt t="484759" x="6521450" y="6038850"/>
          <p14:tracePt t="484776" x="6521450" y="6057900"/>
          <p14:tracePt t="484792" x="6534150" y="6076950"/>
          <p14:tracePt t="484809" x="6553200" y="6089650"/>
          <p14:tracePt t="484826" x="6565900" y="6096000"/>
          <p14:tracePt t="484843" x="6565900" y="6102350"/>
          <p14:tracePt t="484892" x="6572250" y="6102350"/>
          <p14:tracePt t="484911" x="6578600" y="6134100"/>
          <p14:tracePt t="484926" x="6584950" y="6153150"/>
          <p14:tracePt t="484943" x="6584950" y="6172200"/>
          <p14:tracePt t="484946" x="6584950" y="6178550"/>
          <p14:tracePt t="484977" x="6578600" y="6191250"/>
          <p14:tracePt t="484992" x="6578600" y="6197600"/>
          <p14:tracePt t="488528" x="6597650" y="6197600"/>
          <p14:tracePt t="488534" x="6623050" y="6191250"/>
          <p14:tracePt t="488546" x="6686550" y="6184900"/>
          <p14:tracePt t="488562" x="6813550" y="6146800"/>
          <p14:tracePt t="488579" x="6934200" y="6089650"/>
          <p14:tracePt t="488596" x="6997700" y="6026150"/>
          <p14:tracePt t="488600" x="7023100" y="5994400"/>
          <p14:tracePt t="488612" x="7035800" y="5969000"/>
          <p14:tracePt t="488630" x="7092950" y="5873750"/>
          <p14:tracePt t="488647" x="7099300" y="5854700"/>
          <p14:tracePt t="488662" x="7124700" y="5803900"/>
          <p14:tracePt t="488665" x="7131050" y="5784850"/>
          <p14:tracePt t="488679" x="7150100" y="5753100"/>
          <p14:tracePt t="488696" x="7169150" y="5689600"/>
          <p14:tracePt t="488712" x="7181850" y="5626100"/>
          <p14:tracePt t="488729" x="7188200" y="5549900"/>
          <p14:tracePt t="488732" x="7188200" y="5486400"/>
          <p14:tracePt t="488748" x="7188200" y="5403850"/>
          <p14:tracePt t="488762" x="7194550" y="5340350"/>
          <p14:tracePt t="488779" x="7207250" y="5238750"/>
          <p14:tracePt t="488796" x="7213600" y="5149850"/>
          <p14:tracePt t="488813" x="7213600" y="5099050"/>
          <p14:tracePt t="488829" x="7207250" y="5054600"/>
          <p14:tracePt t="488846" x="7188200" y="5022850"/>
          <p14:tracePt t="488862" x="7162800" y="5003800"/>
          <p14:tracePt t="488881" x="7137400" y="4984750"/>
          <p14:tracePt t="488884" x="7118350" y="4978400"/>
          <p14:tracePt t="488897" x="7105650" y="4972050"/>
          <p14:tracePt t="488912" x="7067550" y="4953000"/>
          <p14:tracePt t="488929" x="7016750" y="4940300"/>
          <p14:tracePt t="488946" x="6965950" y="4927600"/>
          <p14:tracePt t="488962" x="6927850" y="4927600"/>
          <p14:tracePt t="488980" x="6902450" y="4927600"/>
          <p14:tracePt t="488996" x="6858000" y="4946650"/>
          <p14:tracePt t="489012" x="6775450" y="4984750"/>
          <p14:tracePt t="489030" x="6667500" y="5035550"/>
          <p14:tracePt t="489046" x="6591300" y="5067300"/>
          <p14:tracePt t="489062" x="6540500" y="5092700"/>
          <p14:tracePt t="489079" x="6483350" y="5118100"/>
          <p14:tracePt t="489097" x="6451600" y="5143500"/>
          <p14:tracePt t="489113" x="6426200" y="5181600"/>
          <p14:tracePt t="489130" x="6388100" y="5219700"/>
          <p14:tracePt t="489146" x="6343650" y="5270500"/>
          <p14:tracePt t="489163" x="6261100" y="5372100"/>
          <p14:tracePt t="489181" x="6184900" y="5454650"/>
          <p14:tracePt t="489196" x="6121400" y="5530850"/>
          <p14:tracePt t="489213" x="6057900" y="5613400"/>
          <p14:tracePt t="489214" x="6045200" y="5657850"/>
          <p14:tracePt t="489230" x="6032500" y="5715000"/>
          <p14:tracePt t="489246" x="6032500" y="5753100"/>
          <p14:tracePt t="489263" x="6032500" y="5803900"/>
          <p14:tracePt t="489279" x="6038850" y="5899150"/>
          <p14:tracePt t="489296" x="6064250" y="6007100"/>
          <p14:tracePt t="489313" x="6096000" y="6102350"/>
          <p14:tracePt t="489316" x="6108700" y="6134100"/>
          <p14:tracePt t="489330" x="6146800" y="6197600"/>
          <p14:tracePt t="489346" x="6197600" y="6267450"/>
          <p14:tracePt t="489363" x="6254750" y="6311900"/>
          <p14:tracePt t="489380" x="6318250" y="6330950"/>
          <p14:tracePt t="489396" x="6356350" y="6343650"/>
          <p14:tracePt t="489413" x="6400800" y="6369050"/>
          <p14:tracePt t="489430" x="6419850" y="6381750"/>
          <p14:tracePt t="489447" x="6438900" y="6394450"/>
          <p14:tracePt t="489464" x="6445250" y="6400800"/>
          <p14:tracePt t="489465" x="6457950" y="6407150"/>
          <p14:tracePt t="489481" x="6483350" y="6407150"/>
          <p14:tracePt t="489496" x="6489700" y="6407150"/>
          <p14:tracePt t="489516" x="6527800" y="6407150"/>
          <p14:tracePt t="489529" x="6546850" y="6394450"/>
          <p14:tracePt t="489547" x="6565900" y="6388100"/>
          <p14:tracePt t="489563" x="6597650" y="6375400"/>
          <p14:tracePt t="489580" x="6623050" y="6362700"/>
          <p14:tracePt t="489598" x="6654800" y="6350000"/>
          <p14:tracePt t="489613" x="6699250" y="6318250"/>
          <p14:tracePt t="489630" x="6756400" y="6248400"/>
          <p14:tracePt t="489635" x="6762750" y="6223000"/>
          <p14:tracePt t="489647" x="6781800" y="6178550"/>
          <p14:tracePt t="489663" x="6800850" y="6127750"/>
          <p14:tracePt t="489680" x="6826250" y="6070600"/>
          <p14:tracePt t="489698" x="6877050" y="5981700"/>
          <p14:tracePt t="489714" x="6953250" y="5854700"/>
          <p14:tracePt t="489730" x="7035800" y="5702300"/>
          <p14:tracePt t="489747" x="7061200" y="5568950"/>
          <p14:tracePt t="489763" x="7061200" y="5441950"/>
          <p14:tracePt t="489780" x="7054850" y="5346700"/>
          <p14:tracePt t="489796" x="7054850" y="5295900"/>
          <p14:tracePt t="489813" x="7054850" y="5251450"/>
          <p14:tracePt t="489830" x="7054850" y="5226050"/>
          <p14:tracePt t="489847" x="7054850" y="5200650"/>
          <p14:tracePt t="489863" x="7054850" y="5181600"/>
          <p14:tracePt t="489880" x="7016750" y="5156200"/>
          <p14:tracePt t="489898" x="6908800" y="5130800"/>
          <p14:tracePt t="489914" x="6699250" y="5105400"/>
          <p14:tracePt t="489931" x="6559550" y="5099050"/>
          <p14:tracePt t="489947" x="6521450" y="5099050"/>
          <p14:tracePt t="489949" x="6489700" y="5105400"/>
          <p14:tracePt t="489966" x="6483350" y="5105400"/>
          <p14:tracePt t="489999" x="6483350" y="5111750"/>
          <p14:tracePt t="490014" x="6515100" y="5156200"/>
          <p14:tracePt t="490030" x="6546850" y="5245100"/>
          <p14:tracePt t="490047" x="6508750" y="5346700"/>
          <p14:tracePt t="490064" x="6362700" y="5480050"/>
          <p14:tracePt t="490080" x="6146800" y="5613400"/>
          <p14:tracePt t="490097" x="5988050" y="5715000"/>
          <p14:tracePt t="490113" x="5905500" y="5803900"/>
          <p14:tracePt t="490130" x="5911850" y="5829300"/>
          <p14:tracePt t="490147" x="5975350" y="5867400"/>
          <p14:tracePt t="490164" x="6267450" y="5924550"/>
          <p14:tracePt t="490180" x="6432550" y="5949950"/>
          <p14:tracePt t="490197" x="6477000" y="5956300"/>
          <p14:tracePt t="490296" x="6496050" y="5956300"/>
          <p14:tracePt t="490314" x="6623050" y="5930900"/>
          <p14:tracePt t="490330" x="6673850" y="5918200"/>
          <p14:tracePt t="490347" x="6699250" y="5899150"/>
          <p14:tracePt t="490363" x="6737350" y="5867400"/>
          <p14:tracePt t="490381" x="6762750" y="5822950"/>
          <p14:tracePt t="490397" x="6775450" y="5772150"/>
          <p14:tracePt t="490415" x="6794500" y="5676900"/>
          <p14:tracePt t="490431" x="6819900" y="5549900"/>
          <p14:tracePt t="490447" x="6838950" y="5454650"/>
          <p14:tracePt t="490464" x="6864350" y="5372100"/>
          <p14:tracePt t="490466" x="6864350" y="5365750"/>
          <p14:tracePt t="490590" x="6858000" y="5372100"/>
          <p14:tracePt t="490598" x="6851650" y="5384800"/>
          <p14:tracePt t="490604" x="6826250" y="5416550"/>
          <p14:tracePt t="490613" x="6800850" y="5461000"/>
          <p14:tracePt t="490631" x="6756400" y="5543550"/>
          <p14:tracePt t="490647" x="6731000" y="5607050"/>
          <p14:tracePt t="490664" x="6724650" y="5638800"/>
          <p14:tracePt t="490680" x="6718300" y="5645150"/>
          <p14:tracePt t="490732" x="6718300" y="5657850"/>
          <p14:tracePt t="490740" x="6718300" y="5676900"/>
          <p14:tracePt t="490748" x="6718300" y="5721350"/>
          <p14:tracePt t="490764" x="6718300" y="5810250"/>
          <p14:tracePt t="490781" x="6718300" y="5886450"/>
          <p14:tracePt t="490797" x="6724650" y="5937250"/>
          <p14:tracePt t="490815" x="6724650" y="5969000"/>
          <p14:tracePt t="490832" x="6724650" y="5975350"/>
          <p14:tracePt t="490890" x="6731000" y="5975350"/>
          <p14:tracePt t="490897" x="6737350" y="5969000"/>
          <p14:tracePt t="490914" x="6750050" y="5949950"/>
          <p14:tracePt t="490931" x="6775450" y="5924550"/>
          <p14:tracePt t="490947" x="6813550" y="5886450"/>
          <p14:tracePt t="490950" x="6832600" y="5848350"/>
          <p14:tracePt t="490967" x="6851650" y="5784850"/>
          <p14:tracePt t="490981" x="6864350" y="5734050"/>
          <p14:tracePt t="490999" x="6883400" y="5562600"/>
          <p14:tracePt t="491014" x="6889750" y="5492750"/>
          <p14:tracePt t="491031" x="6896100" y="5346700"/>
          <p14:tracePt t="491048" x="6908800" y="5283200"/>
          <p14:tracePt t="491064" x="6908800" y="5251450"/>
          <p14:tracePt t="491081" x="6908800" y="5207000"/>
          <p14:tracePt t="491097" x="6908800" y="5187950"/>
          <p14:tracePt t="491131" x="6902450" y="5187950"/>
          <p14:tracePt t="491147" x="6889750" y="5187950"/>
          <p14:tracePt t="491164" x="6851650" y="5207000"/>
          <p14:tracePt t="491181" x="6794500" y="5245100"/>
          <p14:tracePt t="491198" x="6750050" y="5295900"/>
          <p14:tracePt t="491215" x="6686550" y="5435600"/>
          <p14:tracePt t="491232" x="6642100" y="5556250"/>
          <p14:tracePt t="491248" x="6597650" y="5670550"/>
          <p14:tracePt t="491265" x="6572250" y="5753100"/>
          <p14:tracePt t="491283" x="6559550" y="5822950"/>
          <p14:tracePt t="491298" x="6553200" y="5873750"/>
          <p14:tracePt t="491315" x="6546850" y="5899150"/>
          <p14:tracePt t="491331" x="6546850" y="5911850"/>
          <p14:tracePt t="495291" x="6553200" y="5911850"/>
          <p14:tracePt t="495301" x="6565900" y="5911850"/>
          <p14:tracePt t="495317" x="6572250" y="5905500"/>
          <p14:tracePt t="495375" x="6578600" y="5905500"/>
          <p14:tracePt t="495384" x="6584950" y="5899150"/>
          <p14:tracePt t="495401" x="6629400" y="5861050"/>
          <p14:tracePt t="495418" x="6673850" y="5810250"/>
          <p14:tracePt t="495435" x="6705600" y="5759450"/>
          <p14:tracePt t="495452" x="6743700" y="5689600"/>
          <p14:tracePt t="495468" x="6781800" y="5600700"/>
          <p14:tracePt t="495485" x="6858000" y="5467350"/>
          <p14:tracePt t="495488" x="6889750" y="5410200"/>
          <p14:tracePt t="495502" x="6946900" y="5314950"/>
          <p14:tracePt t="495520" x="6991350" y="5245100"/>
          <p14:tracePt t="495535" x="6997700" y="5232400"/>
          <p14:tracePt t="495551" x="7016750" y="5213350"/>
          <p14:tracePt t="495585" x="7016750" y="5207000"/>
          <p14:tracePt t="495601" x="7016750" y="5168900"/>
          <p14:tracePt t="495618" x="7004050" y="5080000"/>
          <p14:tracePt t="495635" x="6959600" y="4953000"/>
          <p14:tracePt t="495651" x="6915150" y="4838700"/>
          <p14:tracePt t="495668" x="6889750" y="4762500"/>
          <p14:tracePt t="495685" x="6883400" y="4749800"/>
          <p14:tracePt t="495723" x="6883400" y="4756150"/>
          <p14:tracePt t="495736" x="6858000" y="4806950"/>
          <p14:tracePt t="495752" x="6838950" y="4845050"/>
          <p14:tracePt t="495770" x="6769100" y="5010150"/>
          <p14:tracePt t="495784" x="6718300" y="5143500"/>
          <p14:tracePt t="495803" x="6667500" y="5314950"/>
          <p14:tracePt t="495818" x="6661150" y="5403850"/>
          <p14:tracePt t="495834" x="6692900" y="5645150"/>
          <p14:tracePt t="495852" x="6769100" y="5822950"/>
          <p14:tracePt t="495868" x="6851650" y="5937250"/>
          <p14:tracePt t="495886" x="6946900" y="6019800"/>
          <p14:tracePt t="495901" x="6972300" y="6026150"/>
          <p14:tracePt t="495935" x="6978650" y="6026150"/>
          <p14:tracePt t="495952" x="7004050" y="6000750"/>
          <p14:tracePt t="495968" x="7042150" y="5962650"/>
          <p14:tracePt t="495985" x="7080250" y="5905500"/>
          <p14:tracePt t="496002" x="7118350" y="5810250"/>
          <p14:tracePt t="496018" x="7156450" y="5657850"/>
          <p14:tracePt t="496035" x="7169150" y="5530850"/>
          <p14:tracePt t="496052" x="7162800" y="5422900"/>
          <p14:tracePt t="496068" x="7124700" y="5327650"/>
          <p14:tracePt t="496085" x="7080250" y="5264150"/>
          <p14:tracePt t="496102" x="7042150" y="5226050"/>
          <p14:tracePt t="496119" x="7029450" y="5219700"/>
          <p14:tracePt t="496152" x="7016750" y="5226050"/>
          <p14:tracePt t="496169" x="6985000" y="5245100"/>
          <p14:tracePt t="496186" x="6946900" y="5283200"/>
          <p14:tracePt t="496202" x="6921500" y="5308600"/>
          <p14:tracePt t="496218" x="6896100" y="5334000"/>
          <p14:tracePt t="496236" x="6889750" y="5346700"/>
          <p14:tracePt t="496252" x="6877050" y="5359400"/>
          <p14:tracePt t="496269" x="6870700" y="5372100"/>
          <p14:tracePt t="498361" x="6864350" y="5365750"/>
          <p14:tracePt t="498372" x="6851650" y="5353050"/>
          <p14:tracePt t="498387" x="6819900" y="5327650"/>
          <p14:tracePt t="498404" x="6807200" y="5314950"/>
          <p14:tracePt t="498437" x="6807200" y="5308600"/>
          <p14:tracePt t="498487" x="6800850" y="5327650"/>
          <p14:tracePt t="498504" x="6788150" y="5372100"/>
          <p14:tracePt t="498521" x="6769100" y="5422900"/>
          <p14:tracePt t="498539" x="6762750" y="5473700"/>
          <p14:tracePt t="498554" x="6819900" y="5588000"/>
          <p14:tracePt t="498571" x="6940550" y="5727700"/>
          <p14:tracePt t="498587" x="7156450" y="5930900"/>
          <p14:tracePt t="498604" x="7473950" y="6216650"/>
          <p14:tracePt t="498620" x="7747000" y="6477000"/>
          <p14:tracePt t="498623" x="7893050" y="6635750"/>
          <p14:tracePt t="498637" x="7994650" y="6743700"/>
          <p14:tracePt t="498784" x="8896350" y="6851650"/>
          <p14:tracePt t="498790" x="8902700" y="6807200"/>
          <p14:tracePt t="498804" x="8902700" y="6775450"/>
          <p14:tracePt t="498822" x="8915400" y="6692900"/>
          <p14:tracePt t="498838" x="8928100" y="6584950"/>
          <p14:tracePt t="498854" x="8947150" y="6508750"/>
          <p14:tracePt t="498858" x="8959850" y="6470650"/>
          <p14:tracePt t="498871" x="8972550" y="6445250"/>
          <p14:tracePt t="498888" x="9004300" y="6381750"/>
          <p14:tracePt t="498904" x="9017000" y="6356350"/>
          <p14:tracePt t="498921" x="9036050" y="6286500"/>
          <p14:tracePt t="498937" x="9042400" y="6242050"/>
          <p14:tracePt t="498945" x="9048750" y="6210300"/>
          <p14:tracePt t="498954" x="9048750" y="6184900"/>
          <p14:tracePt t="498971" x="9055100" y="6159500"/>
          <p14:tracePt t="498988" x="9055100" y="6134100"/>
          <p14:tracePt t="499004" x="9061450" y="6096000"/>
          <p14:tracePt t="499022" x="9061450" y="6064250"/>
          <p14:tracePt t="499037" x="9061450" y="6019800"/>
          <p14:tracePt t="499054" x="9055100" y="6000750"/>
          <p14:tracePt t="499694" x="9055100" y="5994400"/>
          <p14:tracePt t="499704" x="9048750" y="5994400"/>
          <p14:tracePt t="499816" x="9048750" y="5988050"/>
          <p14:tracePt t="499838" x="9042400" y="5975350"/>
          <p14:tracePt t="499855" x="9042400" y="5969000"/>
          <p14:tracePt t="499873" x="9042400" y="5962650"/>
          <p14:tracePt t="499890" x="9036050" y="5949950"/>
          <p14:tracePt t="499905" x="9029700" y="5937250"/>
          <p14:tracePt t="499922" x="9023350" y="5924550"/>
          <p14:tracePt t="499938" x="9023350" y="5918200"/>
          <p14:tracePt t="499971" x="9017000" y="5918200"/>
          <p14:tracePt t="500120" x="9017000" y="5911850"/>
          <p14:tracePt t="500127" x="9017000" y="5905500"/>
          <p14:tracePt t="500138" x="9017000" y="5892800"/>
          <p14:tracePt t="500156" x="9010650" y="5854700"/>
          <p14:tracePt t="500176" x="9010650" y="5829300"/>
          <p14:tracePt t="500191" x="9004300" y="5810250"/>
          <p14:tracePt t="500206" x="9004300" y="5797550"/>
          <p14:tracePt t="500222" x="9004300" y="5784850"/>
          <p14:tracePt t="500576" x="9004300" y="5791200"/>
          <p14:tracePt t="500613" x="8997950" y="5791200"/>
          <p14:tracePt t="500621" x="8997950" y="5797550"/>
          <p14:tracePt t="500646" x="8997950" y="5803900"/>
          <p14:tracePt t="500655" x="8991600" y="5803900"/>
          <p14:tracePt t="500673" x="8991600" y="5810250"/>
          <p14:tracePt t="500690" x="8985250" y="5816600"/>
          <p14:tracePt t="500990" x="8985250" y="5803900"/>
          <p14:tracePt t="501007" x="8978900" y="5784850"/>
          <p14:tracePt t="501023" x="8978900" y="5753100"/>
          <p14:tracePt t="501039" x="8978900" y="5721350"/>
          <p14:tracePt t="501056" x="8978900" y="5715000"/>
          <p14:tracePt t="501073" x="8978900" y="5683250"/>
          <p14:tracePt t="501090" x="8978900" y="5670550"/>
          <p14:tracePt t="501347" x="8978900" y="5657850"/>
          <p14:tracePt t="501355" x="8972550" y="5645150"/>
          <p14:tracePt t="501371" x="8921750" y="5581650"/>
          <p14:tracePt t="501391" x="8877300" y="5518150"/>
          <p14:tracePt t="501406" x="8851900" y="5467350"/>
          <p14:tracePt t="501423" x="8832850" y="5416550"/>
          <p14:tracePt t="501440" x="8813800" y="5372100"/>
          <p14:tracePt t="501456" x="8807450" y="5346700"/>
          <p14:tracePt t="501473" x="8801100" y="5334000"/>
          <p14:tracePt t="501625" x="8794750" y="5346700"/>
          <p14:tracePt t="501640" x="8775700" y="5378450"/>
          <p14:tracePt t="501656" x="8718550" y="5461000"/>
          <p14:tracePt t="501675" x="8667750" y="5556250"/>
          <p14:tracePt t="501691" x="8610600" y="5676900"/>
          <p14:tracePt t="501707" x="8572500" y="5784850"/>
          <p14:tracePt t="501724" x="8553450" y="5848350"/>
          <p14:tracePt t="501741" x="8540750" y="5873750"/>
          <p14:tracePt t="501756" x="8540750" y="5880100"/>
          <p14:tracePt t="501790" x="8534400" y="5886450"/>
          <p14:tracePt t="501807" x="8528050" y="5899150"/>
          <p14:tracePt t="501825" x="8521700" y="5911850"/>
          <p14:tracePt t="501841" x="8515350" y="5911850"/>
          <p14:tracePt t="501857" x="8515350" y="5918200"/>
          <p14:tracePt t="501874" x="8509000" y="5924550"/>
          <p14:tracePt t="501891" x="8502650" y="5949950"/>
          <p14:tracePt t="501906" x="8489950" y="5981700"/>
          <p14:tracePt t="501923" x="8477250" y="6026150"/>
          <p14:tracePt t="501940" x="8464550" y="6115050"/>
          <p14:tracePt t="501956" x="8458200" y="6203950"/>
          <p14:tracePt t="501973" x="8470900" y="6311900"/>
          <p14:tracePt t="501990" x="8489950" y="6407150"/>
          <p14:tracePt t="502007" x="8502650" y="6470650"/>
          <p14:tracePt t="502024" x="8515350" y="6508750"/>
          <p14:tracePt t="502026" x="8515350" y="6515100"/>
          <p14:tracePt t="502041" x="8515350" y="6521450"/>
          <p14:tracePt t="502073" x="8528050" y="6527800"/>
          <p14:tracePt t="502092" x="8534400" y="6527800"/>
          <p14:tracePt t="502107" x="8540750" y="6527800"/>
          <p14:tracePt t="502123" x="8553450" y="6527800"/>
          <p14:tracePt t="502142" x="8559800" y="6515100"/>
          <p14:tracePt t="502157" x="8566150" y="6489700"/>
          <p14:tracePt t="502173" x="8578850" y="6470650"/>
          <p14:tracePt t="502191" x="8585200" y="6438900"/>
          <p14:tracePt t="502207" x="8597900" y="6394450"/>
          <p14:tracePt t="502224" x="8604250" y="6350000"/>
          <p14:tracePt t="502240" x="8610600" y="6318250"/>
          <p14:tracePt t="502257" x="8616950" y="6280150"/>
          <p14:tracePt t="502274" x="8623300" y="6235700"/>
          <p14:tracePt t="502290" x="8629650" y="6191250"/>
          <p14:tracePt t="502292" x="8629650" y="6159500"/>
          <p14:tracePt t="502309" x="8629650" y="6102350"/>
          <p14:tracePt t="502324" x="8629650" y="6083300"/>
          <p14:tracePt t="502327" x="8629650" y="6070600"/>
          <p14:tracePt t="502340" x="8629650" y="6051550"/>
          <p14:tracePt t="502358" x="8629650" y="6032500"/>
          <p14:tracePt t="502551" x="8629650" y="6019800"/>
          <p14:tracePt t="502560" x="8629650" y="6013450"/>
          <p14:tracePt t="502575" x="8629650" y="6000750"/>
          <p14:tracePt t="502591" x="8642350" y="5975350"/>
          <p14:tracePt t="502607" x="8686800" y="5918200"/>
          <p14:tracePt t="502624" x="8743950" y="5835650"/>
          <p14:tracePt t="502641" x="8775700" y="5778500"/>
          <p14:tracePt t="502658" x="8864600" y="5568950"/>
          <p14:tracePt t="502674" x="8896350" y="5441950"/>
          <p14:tracePt t="502691" x="8915400" y="5372100"/>
          <p14:tracePt t="502692" x="8928100" y="5321300"/>
          <p14:tracePt t="502708" x="8947150" y="5219700"/>
          <p14:tracePt t="502724" x="8959850" y="5118100"/>
          <p14:tracePt t="502741" x="8959850" y="5080000"/>
          <p14:tracePt t="502757" x="8959850" y="5010150"/>
          <p14:tracePt t="502774" x="8959850" y="4946650"/>
          <p14:tracePt t="502793" x="8934450" y="4870450"/>
          <p14:tracePt t="502808" x="8921750" y="4845050"/>
          <p14:tracePt t="502824" x="8883650" y="4781550"/>
          <p14:tracePt t="502841" x="8826500" y="4737100"/>
          <p14:tracePt t="502858" x="8769350" y="4711700"/>
          <p14:tracePt t="502874" x="8705850" y="4686300"/>
          <p14:tracePt t="502891" x="8648700" y="4667250"/>
          <p14:tracePt t="502907" x="8585200" y="4648200"/>
          <p14:tracePt t="502924" x="8528050" y="4641850"/>
          <p14:tracePt t="502941" x="8477250" y="4635500"/>
          <p14:tracePt t="502957" x="8420100" y="4635500"/>
          <p14:tracePt t="502974" x="8369300" y="4635500"/>
          <p14:tracePt t="502991" x="8318500" y="4648200"/>
          <p14:tracePt t="503008" x="8280400" y="4660900"/>
          <p14:tracePt t="503025" x="8229600" y="4679950"/>
          <p14:tracePt t="503041" x="8197850" y="4699000"/>
          <p14:tracePt t="503044" x="8172450" y="4711700"/>
          <p14:tracePt t="503059" x="8147050" y="4724400"/>
          <p14:tracePt t="503074" x="8128000" y="4743450"/>
          <p14:tracePt t="503091" x="8121650" y="4749800"/>
          <p14:tracePt t="503095" x="8108950" y="4762500"/>
          <p14:tracePt t="503108" x="8083550" y="4800600"/>
          <p14:tracePt t="503124" x="8064500" y="4845050"/>
          <p14:tracePt t="503141" x="8045450" y="4889500"/>
          <p14:tracePt t="503160" x="8026400" y="4927600"/>
          <p14:tracePt t="503174" x="8020050" y="4946650"/>
          <p14:tracePt t="503191" x="8013700" y="4959350"/>
          <p14:tracePt t="503208" x="8007350" y="4972050"/>
          <p14:tracePt t="503225" x="8007350" y="4997450"/>
          <p14:tracePt t="503241" x="8007350" y="5054600"/>
          <p14:tracePt t="503258" x="8007350" y="5168900"/>
          <p14:tracePt t="503260" x="8007350" y="5219700"/>
          <p14:tracePt t="503274" x="8007350" y="5289550"/>
          <p14:tracePt t="503276" x="8001000" y="5359400"/>
          <p14:tracePt t="503292" x="7988300" y="5499100"/>
          <p14:tracePt t="503309" x="7975600" y="5645150"/>
          <p14:tracePt t="503324" x="7969250" y="5721350"/>
          <p14:tracePt t="503327" x="7969250" y="5791200"/>
          <p14:tracePt t="503341" x="7969250" y="5880100"/>
          <p14:tracePt t="503358" x="7975600" y="6013450"/>
          <p14:tracePt t="503375" x="8007350" y="6127750"/>
          <p14:tracePt t="503393" x="8096250" y="6330950"/>
          <p14:tracePt t="503396" x="8134350" y="6394450"/>
          <p14:tracePt t="503407" x="8197850" y="6483350"/>
          <p14:tracePt t="503425" x="8286750" y="6584950"/>
          <p14:tracePt t="503441" x="8369300" y="6654800"/>
          <p14:tracePt t="503458" x="8407400" y="6661150"/>
          <p14:tracePt t="503474" x="8451850" y="6667500"/>
          <p14:tracePt t="503493" x="8528050" y="6616700"/>
          <p14:tracePt t="503510" x="8597900" y="6540500"/>
          <p14:tracePt t="503525" x="8642350" y="6489700"/>
          <p14:tracePt t="503542" x="8782050" y="6292850"/>
          <p14:tracePt t="503558" x="8902700" y="6083300"/>
          <p14:tracePt t="503574" x="8991600" y="5867400"/>
          <p14:tracePt t="503591" x="9061450" y="5588000"/>
          <p14:tracePt t="503608" x="9067800" y="5403850"/>
          <p14:tracePt t="503625" x="9067800" y="5346700"/>
          <p14:tracePt t="503658" x="9061450" y="5226050"/>
          <p14:tracePt t="503675" x="9017000" y="5016500"/>
          <p14:tracePt t="503767" x="8959850" y="4921250"/>
          <p14:tracePt t="503774" x="8331200" y="4521200"/>
          <p14:tracePt t="503792" x="8185150" y="4540250"/>
          <p14:tracePt t="503808" x="8083550" y="4591050"/>
          <p14:tracePt t="503825" x="7981950" y="4679950"/>
          <p14:tracePt t="503841" x="7893050" y="4768850"/>
          <p14:tracePt t="503858" x="7804150" y="4876800"/>
          <p14:tracePt t="503861" x="7753350" y="4946650"/>
          <p14:tracePt t="503875" x="7715250" y="4997450"/>
          <p14:tracePt t="503893" x="7562850" y="5251450"/>
          <p14:tracePt t="503910" x="7486650" y="5454650"/>
          <p14:tracePt t="503925" x="7461250" y="5619750"/>
          <p14:tracePt t="503942" x="7461250" y="5778500"/>
          <p14:tracePt t="503963" x="7505700" y="5930900"/>
          <p14:tracePt t="503975" x="7550150" y="6038850"/>
          <p14:tracePt t="503992" x="7594600" y="6127750"/>
          <p14:tracePt t="504008" x="7651750" y="6216650"/>
          <p14:tracePt t="504026" x="7727950" y="6292850"/>
          <p14:tracePt t="504042" x="7874000" y="6362700"/>
          <p14:tracePt t="504060" x="8020050" y="6394450"/>
          <p14:tracePt t="504075" x="8210550" y="6413500"/>
          <p14:tracePt t="504092" x="8464550" y="6388100"/>
          <p14:tracePt t="504109" x="8616950" y="6299200"/>
          <p14:tracePt t="504126" x="8820150" y="6064250"/>
          <p14:tracePt t="504142" x="8915400" y="5880100"/>
          <p14:tracePt t="504158" x="8991600" y="5683250"/>
          <p14:tracePt t="504175" x="9029700" y="5543550"/>
          <p14:tracePt t="504192" x="9074150" y="5384800"/>
          <p14:tracePt t="504211" x="9099550" y="5232400"/>
          <p14:tracePt t="504225" x="9099550" y="5175250"/>
          <p14:tracePt t="504242" x="9048750" y="4914900"/>
          <p14:tracePt t="504258" x="9010650" y="4787900"/>
          <p14:tracePt t="504275" x="8959850" y="4673600"/>
          <p14:tracePt t="504292" x="8915400" y="4597400"/>
          <p14:tracePt t="504308" x="8858250" y="4540250"/>
          <p14:tracePt t="504326" x="8807450" y="4514850"/>
          <p14:tracePt t="504342" x="8756650" y="4514850"/>
          <p14:tracePt t="504359" x="8629650" y="4565650"/>
          <p14:tracePt t="504376" x="8509000" y="4622800"/>
          <p14:tracePt t="504392" x="8375650" y="4699000"/>
          <p14:tracePt t="504408" x="8235950" y="4787900"/>
          <p14:tracePt t="504426" x="8077200" y="4876800"/>
          <p14:tracePt t="504442" x="7962900" y="4953000"/>
          <p14:tracePt t="504446" x="7912100" y="4991100"/>
          <p14:tracePt t="504461" x="7835900" y="5086350"/>
          <p14:tracePt t="504477" x="7797800" y="5200650"/>
          <p14:tracePt t="504492" x="7785100" y="5346700"/>
          <p14:tracePt t="504509" x="7791450" y="5435600"/>
          <p14:tracePt t="504511" x="7804150" y="5524500"/>
          <p14:tracePt t="504526" x="7842250" y="5689600"/>
          <p14:tracePt t="504542" x="7924800" y="5918200"/>
          <p14:tracePt t="504559" x="8007350" y="6070600"/>
          <p14:tracePt t="504576" x="8115300" y="6203950"/>
          <p14:tracePt t="504592" x="8210550" y="6261100"/>
          <p14:tracePt t="504609" x="8229600" y="6267450"/>
          <p14:tracePt t="505115" x="8229600" y="6261100"/>
          <p14:tracePt t="505139" x="8229600" y="6254750"/>
          <p14:tracePt t="505176" x="8229600" y="6248400"/>
          <p14:tracePt t="505276" x="8223250" y="6248400"/>
          <p14:tracePt t="505291" x="8204200" y="6248400"/>
          <p14:tracePt t="505310" x="8166100" y="6242050"/>
          <p14:tracePt t="505326" x="8140700" y="6235700"/>
          <p14:tracePt t="505343" x="8108950" y="6229350"/>
          <p14:tracePt t="505360" x="8077200" y="6210300"/>
          <p14:tracePt t="505377" x="8045450" y="6178550"/>
          <p14:tracePt t="505393" x="7981950" y="6115050"/>
          <p14:tracePt t="505410" x="7835900" y="5975350"/>
          <p14:tracePt t="505426" x="7702550" y="5861050"/>
          <p14:tracePt t="505444" x="7569200" y="5753100"/>
          <p14:tracePt t="505461" x="7442200" y="5651500"/>
          <p14:tracePt t="505479" x="7359650" y="5575300"/>
          <p14:tracePt t="505494" x="7264400" y="5486400"/>
          <p14:tracePt t="505511" x="7200900" y="5422900"/>
          <p14:tracePt t="505527" x="7124700" y="5340350"/>
          <p14:tracePt t="505543" x="7054850" y="5270500"/>
          <p14:tracePt t="505560" x="6972300" y="5181600"/>
          <p14:tracePt t="505576" x="6870700" y="5080000"/>
          <p14:tracePt t="505593" x="6762750" y="4978400"/>
          <p14:tracePt t="505611" x="6661150" y="4895850"/>
          <p14:tracePt t="505613" x="6604000" y="4851400"/>
          <p14:tracePt t="505626" x="6578600" y="4832350"/>
          <p14:tracePt t="505628" x="6534150" y="4794250"/>
          <p14:tracePt t="505643" x="6508750" y="4775200"/>
          <p14:tracePt t="505645" x="6489700" y="4762500"/>
          <p14:tracePt t="505660" x="6477000" y="4756150"/>
          <p14:tracePt t="505676" x="6445250" y="4749800"/>
          <p14:tracePt t="505693" x="6388100" y="4749800"/>
          <p14:tracePt t="505710" x="6305550" y="4749800"/>
          <p14:tracePt t="505727" x="6216650" y="4737100"/>
          <p14:tracePt t="505744" x="6134100" y="4724400"/>
          <p14:tracePt t="505760" x="6051550" y="4705350"/>
          <p14:tracePt t="505777" x="5988050" y="4686300"/>
          <p14:tracePt t="505793" x="5962650" y="4679950"/>
          <p14:tracePt t="505897" x="5937250" y="4679950"/>
          <p14:tracePt t="505910" x="5918200" y="4686300"/>
          <p14:tracePt t="505927" x="5911850" y="4692650"/>
          <p14:tracePt t="505943" x="5911850" y="4705350"/>
          <p14:tracePt t="505960" x="5911850" y="4724400"/>
          <p14:tracePt t="505977" x="5911850" y="4762500"/>
          <p14:tracePt t="505994" x="5911850" y="4832350"/>
          <p14:tracePt t="506010" x="5924550" y="4921250"/>
          <p14:tracePt t="506027" x="5949950" y="4997450"/>
          <p14:tracePt t="506491" x="5930900" y="4997450"/>
          <p14:tracePt t="506511" x="5772150" y="4933950"/>
          <p14:tracePt t="506528" x="5594350" y="4851400"/>
          <p14:tracePt t="506545" x="5505450" y="4775200"/>
          <p14:tracePt t="506561" x="5454650" y="4718050"/>
          <p14:tracePt t="506577" x="5429250" y="4654550"/>
          <p14:tracePt t="506594" x="5416550" y="4578350"/>
          <p14:tracePt t="506610" x="5410200" y="4495800"/>
          <p14:tracePt t="506628" x="5410200" y="4413250"/>
          <p14:tracePt t="506644" x="5416550" y="4337050"/>
          <p14:tracePt t="506661" x="5422900" y="4318000"/>
          <p14:tracePt t="506663" x="5422900" y="4286250"/>
          <p14:tracePt t="506677" x="5422900" y="4248150"/>
          <p14:tracePt t="506695" x="5422900" y="4216400"/>
          <p14:tracePt t="506711" x="5429250" y="4197350"/>
          <p14:tracePt t="506728" x="5441950" y="4171950"/>
          <p14:tracePt t="506744" x="5467350" y="4152900"/>
          <p14:tracePt t="506761" x="5492750" y="4146550"/>
          <p14:tracePt t="506777" x="5499100" y="4146550"/>
          <p14:tracePt t="506844" x="5518150" y="4133850"/>
          <p14:tracePt t="506862" x="5664200" y="4076700"/>
          <p14:tracePt t="506870" x="5753100" y="4057650"/>
          <p14:tracePt t="506878" x="5842000" y="4044950"/>
          <p14:tracePt t="506894" x="5949950" y="4025900"/>
          <p14:tracePt t="506911" x="6013450" y="4013200"/>
          <p14:tracePt t="506927" x="6038850" y="4006850"/>
          <p14:tracePt t="506944" x="6045200" y="4006850"/>
          <p14:tracePt t="507043" x="6051550" y="4006850"/>
          <p14:tracePt t="507055" x="6057900" y="4006850"/>
          <p14:tracePt t="507065" x="6064250" y="4006850"/>
          <p14:tracePt t="507077" x="6070600" y="4013200"/>
          <p14:tracePt t="507095" x="6108700" y="4025900"/>
          <p14:tracePt t="507111" x="6115050" y="4025900"/>
          <p14:tracePt t="507130" x="6159500" y="4032250"/>
          <p14:tracePt t="507137" x="6172200" y="4032250"/>
          <p14:tracePt t="507162" x="6197600" y="4038600"/>
          <p14:tracePt t="507178" x="6210300" y="4038600"/>
          <p14:tracePt t="507195" x="6229350" y="4038600"/>
          <p14:tracePt t="507211" x="6254750" y="4044950"/>
          <p14:tracePt t="507228" x="6267450" y="4051300"/>
          <p14:tracePt t="507245" x="6299200" y="4057650"/>
          <p14:tracePt t="507261" x="6318250" y="4064000"/>
          <p14:tracePt t="507278" x="6324600" y="4070350"/>
          <p14:tracePt t="507295" x="6330950" y="4070350"/>
          <p14:tracePt t="507561" x="6330950" y="4064000"/>
          <p14:tracePt t="507595" x="6330950" y="4057650"/>
          <p14:tracePt t="507628" x="6330950" y="4051300"/>
          <p14:tracePt t="507722" x="6330950" y="4044950"/>
          <p14:tracePt t="507868" x="6381750" y="4038600"/>
          <p14:tracePt t="507877" x="6413500" y="4038600"/>
          <p14:tracePt t="507884" x="6540500" y="4057650"/>
          <p14:tracePt t="507898" x="6858000" y="4108450"/>
          <p14:tracePt t="507912" x="7327900" y="4184650"/>
          <p14:tracePt t="507929" x="7816850" y="4254500"/>
          <p14:tracePt t="507945" x="8007350" y="4286250"/>
          <p14:tracePt t="507962" x="8528050" y="4349750"/>
          <p14:tracePt t="507979" x="8693150" y="4375150"/>
          <p14:tracePt t="507981" x="8864600" y="4394200"/>
          <p14:tracePt t="507995" x="9156700" y="4432300"/>
          <p14:tracePt t="508013" x="9417050" y="4470400"/>
          <p14:tracePt t="508029" x="9601200" y="4489450"/>
          <p14:tracePt t="508045" x="9740900" y="4502150"/>
          <p14:tracePt t="508062" x="9772650" y="4502150"/>
          <p14:tracePt t="508079" x="9772650" y="4495800"/>
          <p14:tracePt t="508130" x="9779000" y="4489450"/>
          <p14:tracePt t="508140" x="9791700" y="4489450"/>
          <p14:tracePt t="508146" x="9804400" y="4489450"/>
          <p14:tracePt t="508162" x="9867900" y="4489450"/>
          <p14:tracePt t="508178" x="9931400" y="4483100"/>
          <p14:tracePt t="508195" x="9969500" y="4483100"/>
          <p14:tracePt t="508212" x="9975850" y="4476750"/>
          <p14:tracePt t="508262" x="10013950" y="4476750"/>
          <p14:tracePt t="508280" x="10153650" y="4483100"/>
          <p14:tracePt t="508296" x="10363200" y="4483100"/>
          <p14:tracePt t="508312" x="10629900" y="4502150"/>
          <p14:tracePt t="508329" x="10928350" y="4521200"/>
          <p14:tracePt t="508346" x="11080750" y="4514850"/>
          <p14:tracePt t="508362" x="11093450" y="4495800"/>
          <p14:tracePt t="508380" x="11080750" y="4483100"/>
          <p14:tracePt t="508397" x="11074400" y="4483100"/>
          <p14:tracePt t="508413" x="11055350" y="4483100"/>
          <p14:tracePt t="508511" x="11049000" y="4483100"/>
          <p14:tracePt t="508536" x="11042650" y="4483100"/>
          <p14:tracePt t="508545" x="11029950" y="4476750"/>
          <p14:tracePt t="508562" x="11004550" y="4476750"/>
          <p14:tracePt t="508580" x="10972800" y="4476750"/>
          <p14:tracePt t="508596" x="10960100" y="4483100"/>
          <p14:tracePt t="508598" x="10953750" y="4483100"/>
          <p14:tracePt t="508612" x="10947400" y="4489450"/>
          <p14:tracePt t="508629" x="10934700" y="4489450"/>
          <p14:tracePt t="508645" x="10909300" y="4489450"/>
          <p14:tracePt t="508663" x="10877550" y="4489450"/>
          <p14:tracePt t="508680" x="10833100" y="4489450"/>
          <p14:tracePt t="508695" x="10775950" y="4483100"/>
          <p14:tracePt t="508712" x="10680700" y="4483100"/>
          <p14:tracePt t="508729" x="10528300" y="4470400"/>
          <p14:tracePt t="508748" x="10350500" y="4464050"/>
          <p14:tracePt t="508762" x="10160000" y="4438650"/>
          <p14:tracePt t="508779" x="9944100" y="4406900"/>
          <p14:tracePt t="508796" x="9759950" y="4381500"/>
          <p14:tracePt t="508812" x="9550400" y="4349750"/>
          <p14:tracePt t="508831" x="9220200" y="4318000"/>
          <p14:tracePt t="508846" x="8877300" y="4292600"/>
          <p14:tracePt t="508862" x="8483600" y="4273550"/>
          <p14:tracePt t="508881" x="8039100" y="4273550"/>
          <p14:tracePt t="508898" x="7854950" y="4298950"/>
          <p14:tracePt t="508913" x="7804150" y="4311650"/>
          <p14:tracePt t="508929" x="7683500" y="4349750"/>
          <p14:tracePt t="508946" x="7600950" y="4375150"/>
          <p14:tracePt t="508967" x="7512050" y="4387850"/>
          <p14:tracePt t="508970" x="7461250" y="4394200"/>
          <p14:tracePt t="508981" x="7385050" y="4394200"/>
          <p14:tracePt t="508996" x="7200900" y="4394200"/>
          <p14:tracePt t="509013" x="7029450" y="4394200"/>
          <p14:tracePt t="509030" x="6921500" y="4394200"/>
          <p14:tracePt t="509046" x="6851650" y="4394200"/>
          <p14:tracePt t="509063" x="6845300" y="4394200"/>
          <p14:tracePt t="509113" x="6826250" y="4394200"/>
          <p14:tracePt t="509129" x="6769100" y="4375150"/>
          <p14:tracePt t="509148" x="6680200" y="4362450"/>
          <p14:tracePt t="509164" x="6635750" y="4356100"/>
          <p14:tracePt t="509196" x="6635750" y="4368800"/>
          <p14:tracePt t="509213" x="6654800" y="4406900"/>
          <p14:tracePt t="509230" x="6680200" y="4419600"/>
          <p14:tracePt t="509247" x="6699250" y="4425950"/>
          <p14:tracePt t="509263" x="6743700" y="4438650"/>
          <p14:tracePt t="509280" x="6769100" y="4445000"/>
          <p14:tracePt t="509296" x="6781800" y="4457700"/>
          <p14:tracePt t="509481" x="6794500" y="4457700"/>
          <p14:tracePt t="509499" x="6864350" y="4419600"/>
          <p14:tracePt t="509513" x="6978650" y="4375150"/>
          <p14:tracePt t="509530" x="7080250" y="4324350"/>
          <p14:tracePt t="509547" x="7143750" y="4292600"/>
          <p14:tracePt t="509564" x="7169150" y="4267200"/>
          <p14:tracePt t="509580" x="7181850" y="4260850"/>
          <p14:tracePt t="509664" x="7181850" y="4254500"/>
          <p14:tracePt t="509673" x="7181850" y="4248150"/>
          <p14:tracePt t="509680" x="7181850" y="4229100"/>
          <p14:tracePt t="509698" x="7169150" y="4191000"/>
          <p14:tracePt t="509834" x="7169150" y="4184650"/>
          <p14:tracePt t="509847" x="7131050" y="4121150"/>
          <p14:tracePt t="509864" x="7016750" y="4038600"/>
          <p14:tracePt t="509880" x="6883400" y="3987800"/>
          <p14:tracePt t="509897" x="6845300" y="3956050"/>
          <p14:tracePt t="509913" x="6845300" y="3949700"/>
          <p14:tracePt t="509963" x="6858000" y="3956050"/>
          <p14:tracePt t="509980" x="6889750" y="3962400"/>
          <p14:tracePt t="509997" x="6915150" y="3968750"/>
          <p14:tracePt t="510014" x="6934200" y="3975100"/>
          <p14:tracePt t="510030" x="6959600" y="3987800"/>
          <p14:tracePt t="510047" x="7010400" y="4019550"/>
          <p14:tracePt t="510064" x="7105650" y="4064000"/>
          <p14:tracePt t="510080" x="7156450" y="4083050"/>
          <p14:tracePt t="510097" x="7207250" y="4089400"/>
          <p14:tracePt t="510114" x="7226300" y="4089400"/>
          <p14:tracePt t="510121" x="7232650" y="4089400"/>
          <p14:tracePt t="510270" x="7251700" y="4083050"/>
          <p14:tracePt t="510278" x="7258050" y="4076700"/>
          <p14:tracePt t="510286" x="7277100" y="4070350"/>
          <p14:tracePt t="510303" x="7321550" y="4044950"/>
          <p14:tracePt t="510314" x="7372350" y="4013200"/>
          <p14:tracePt t="510331" x="7416800" y="3987800"/>
          <p14:tracePt t="510347" x="7429500" y="3981450"/>
          <p14:tracePt t="510348" x="7435850" y="3975100"/>
          <p14:tracePt t="510364" x="7442200" y="3975100"/>
          <p14:tracePt t="510403" x="7448550" y="3975100"/>
          <p14:tracePt t="510414" x="7499350" y="3975100"/>
          <p14:tracePt t="510431" x="7588250" y="3981450"/>
          <p14:tracePt t="510447" x="7816850" y="4025900"/>
          <p14:tracePt t="510451" x="7899400" y="4038600"/>
          <p14:tracePt t="510464" x="8058150" y="4057650"/>
          <p14:tracePt t="510481" x="8134350" y="4064000"/>
          <p14:tracePt t="510497" x="8147050" y="4064000"/>
          <p14:tracePt t="510567" x="8153400" y="4064000"/>
          <p14:tracePt t="510581" x="8216900" y="4070350"/>
          <p14:tracePt t="510597" x="8413750" y="4108450"/>
          <p14:tracePt t="510613" x="8642350" y="4152900"/>
          <p14:tracePt t="510631" x="8832850" y="4184650"/>
          <p14:tracePt t="510648" x="8972550" y="4191000"/>
          <p14:tracePt t="510665" x="8997950" y="4178300"/>
          <p14:tracePt t="510682" x="9010650" y="4165600"/>
          <p14:tracePt t="510697" x="9017000" y="4159250"/>
          <p14:tracePt t="510731" x="9017000" y="4152900"/>
          <p14:tracePt t="510769" x="9023350" y="4152900"/>
          <p14:tracePt t="510785" x="9029700" y="4146550"/>
          <p14:tracePt t="510799" x="9061450" y="4133850"/>
          <p14:tracePt t="510815" x="9080500" y="4121150"/>
          <p14:tracePt t="510830" x="9093200" y="4114800"/>
          <p14:tracePt t="510848" x="9112250" y="4108450"/>
          <p14:tracePt t="510864" x="9137650" y="4095750"/>
          <p14:tracePt t="510881" x="9156700" y="4089400"/>
          <p14:tracePt t="510897" x="9169400" y="4083050"/>
          <p14:tracePt t="511163" x="9156700" y="4076700"/>
          <p14:tracePt t="511170" x="9150350" y="4064000"/>
          <p14:tracePt t="511181" x="9131300" y="4051300"/>
          <p14:tracePt t="511197" x="9118600" y="4044950"/>
          <p14:tracePt t="511401" x="9131300" y="4038600"/>
          <p14:tracePt t="511408" x="9144000" y="4038600"/>
          <p14:tracePt t="511414" x="9207500" y="4025900"/>
          <p14:tracePt t="511431" x="9258300" y="4000500"/>
          <p14:tracePt t="511448" x="9271000" y="3987800"/>
          <p14:tracePt t="511465" x="9283700" y="3975100"/>
          <p14:tracePt t="511482" x="9296400" y="3968750"/>
          <p14:tracePt t="511499" x="9321800" y="3956050"/>
          <p14:tracePt t="511515" x="9353550" y="3949700"/>
          <p14:tracePt t="511531" x="9359900" y="3949700"/>
          <p14:tracePt t="511548" x="9366250" y="3949700"/>
          <p14:tracePt t="511564" x="9366250" y="3943350"/>
          <p14:tracePt t="511583" x="9372600" y="3943350"/>
          <p14:tracePt t="511598" x="9391650" y="3937000"/>
          <p14:tracePt t="511616" x="9404350" y="3930650"/>
          <p14:tracePt t="511631" x="9417050" y="3930650"/>
          <p14:tracePt t="511648" x="9423400" y="3930650"/>
          <p14:tracePt t="511665" x="9423400" y="3924300"/>
          <p14:tracePt t="511707" x="9429750" y="3924300"/>
          <p14:tracePt t="511714" x="9436100" y="3924300"/>
          <p14:tracePt t="511732" x="9448800" y="3930650"/>
          <p14:tracePt t="511748" x="9467850" y="3937000"/>
          <p14:tracePt t="511767" x="9499600" y="3943350"/>
          <p14:tracePt t="511782" x="9537700" y="3962400"/>
          <p14:tracePt t="511798" x="9588500" y="3975100"/>
          <p14:tracePt t="511815" x="9620250" y="3981450"/>
          <p14:tracePt t="511817" x="9652000" y="3987800"/>
          <p14:tracePt t="511832" x="9696450" y="4000500"/>
          <p14:tracePt t="511849" x="9791700" y="4006850"/>
          <p14:tracePt t="511867" x="9918700" y="4006850"/>
          <p14:tracePt t="511883" x="9969500" y="3994150"/>
          <p14:tracePt t="511898" x="10001250" y="3981450"/>
          <p14:tracePt t="511915" x="10033000" y="3962400"/>
          <p14:tracePt t="511932" x="10052050" y="3956050"/>
          <p14:tracePt t="511939" x="10058400" y="3956050"/>
          <p14:tracePt t="511948" x="10058400" y="3949700"/>
          <p14:tracePt t="511969" x="10071100" y="3949700"/>
          <p14:tracePt t="511982" x="10083800" y="3949700"/>
          <p14:tracePt t="512126" x="10090150" y="3949700"/>
          <p14:tracePt t="512148" x="10121900" y="3956050"/>
          <p14:tracePt t="512165" x="10134600" y="3962400"/>
          <p14:tracePt t="512183" x="10172700" y="3968750"/>
          <p14:tracePt t="512199" x="10217150" y="3968750"/>
          <p14:tracePt t="512215" x="10242550" y="3968750"/>
          <p14:tracePt t="512232" x="10261600" y="3968750"/>
          <p14:tracePt t="512249" x="10274300" y="3968750"/>
          <p14:tracePt t="512265" x="10280650" y="3968750"/>
          <p14:tracePt t="512332" x="10287000" y="3968750"/>
          <p14:tracePt t="512346" x="10293350" y="3968750"/>
          <p14:tracePt t="512361" x="10312400" y="3968750"/>
          <p14:tracePt t="512742" x="10318750" y="3968750"/>
          <p14:tracePt t="512748" x="10325100" y="3968750"/>
          <p14:tracePt t="512766" x="10337800" y="3975100"/>
          <p14:tracePt t="512782" x="10350500" y="3987800"/>
          <p14:tracePt t="512801" x="10369550" y="3994150"/>
          <p14:tracePt t="512815" x="10394950" y="3994150"/>
          <p14:tracePt t="512832" x="10414000" y="4000500"/>
          <p14:tracePt t="512849" x="10452100" y="4000500"/>
          <p14:tracePt t="512865" x="10502900" y="3994150"/>
          <p14:tracePt t="512882" x="10553700" y="3987800"/>
          <p14:tracePt t="512884" x="10579100" y="3981450"/>
          <p14:tracePt t="512899" x="10591800" y="3981450"/>
          <p14:tracePt t="512916" x="10598150" y="3975100"/>
          <p14:tracePt t="512917" x="10604500" y="3975100"/>
          <p14:tracePt t="513159" x="10629900" y="3975100"/>
          <p14:tracePt t="513170" x="10655300" y="3975100"/>
          <p14:tracePt t="513182" x="10699750" y="3975100"/>
          <p14:tracePt t="513200" x="10750550" y="3975100"/>
          <p14:tracePt t="513217" x="10871200" y="3981450"/>
          <p14:tracePt t="513233" x="10966450" y="3981450"/>
          <p14:tracePt t="513249" x="11010900" y="3975100"/>
          <p14:tracePt t="513266" x="11023600" y="3968750"/>
          <p14:tracePt t="513283" x="11029950" y="3968750"/>
          <p14:tracePt t="513300" x="11036300" y="3962400"/>
          <p14:tracePt t="513317" x="11042650" y="3962400"/>
          <p14:tracePt t="513333" x="11055350" y="3962400"/>
          <p14:tracePt t="513367" x="11061700" y="3962400"/>
          <p14:tracePt t="513401" x="11061700" y="3956050"/>
          <p14:tracePt t="513416" x="11074400" y="3949700"/>
          <p14:tracePt t="513433" x="11087100" y="3937000"/>
          <p14:tracePt t="513449" x="11106150" y="3924300"/>
          <p14:tracePt t="513466" x="11131550" y="3911600"/>
          <p14:tracePt t="513540" x="11131550" y="3905250"/>
          <p14:tracePt t="513564" x="11118850" y="3892550"/>
          <p14:tracePt t="513583" x="11106150" y="3886200"/>
          <p14:tracePt t="513602" x="11080750" y="3873500"/>
          <p14:tracePt t="513604" x="11068050" y="3873500"/>
          <p14:tracePt t="513617" x="11061700" y="3867150"/>
          <p14:tracePt t="513634" x="11010900" y="3841750"/>
          <p14:tracePt t="513650" x="10979150" y="3829050"/>
          <p14:tracePt t="513666" x="10966450" y="3822700"/>
          <p14:tracePt t="513683" x="10922000" y="3816350"/>
          <p14:tracePt t="513700" x="10890250" y="3816350"/>
          <p14:tracePt t="513716" x="10826750" y="3816350"/>
          <p14:tracePt t="513733" x="10769600" y="3816350"/>
          <p14:tracePt t="513750" x="10712450" y="3822700"/>
          <p14:tracePt t="513767" x="10687050" y="3829050"/>
          <p14:tracePt t="513784" x="10680700" y="3835400"/>
          <p14:tracePt t="513817" x="10674350" y="3835400"/>
          <p14:tracePt t="513834" x="10655300" y="3854450"/>
          <p14:tracePt t="513850" x="10642600" y="3873500"/>
          <p14:tracePt t="513867" x="10623550" y="3892550"/>
          <p14:tracePt t="513884" x="10610850" y="3917950"/>
          <p14:tracePt t="513901" x="10604500" y="3930650"/>
          <p14:tracePt t="513917" x="10598150" y="3943350"/>
          <p14:tracePt t="513934" x="10598150" y="3962400"/>
          <p14:tracePt t="513950" x="10610850" y="3987800"/>
          <p14:tracePt t="513971" x="10642600" y="4025900"/>
          <p14:tracePt t="513983" x="10655300" y="4032250"/>
          <p14:tracePt t="514001" x="10706100" y="4064000"/>
          <p14:tracePt t="514018" x="10788650" y="4095750"/>
          <p14:tracePt t="514033" x="10826750" y="4102100"/>
          <p14:tracePt t="514050" x="10966450" y="4121150"/>
          <p14:tracePt t="514067" x="11055350" y="4133850"/>
          <p14:tracePt t="514084" x="11118850" y="4133850"/>
          <p14:tracePt t="514100" x="11207750" y="4121150"/>
          <p14:tracePt t="514117" x="11283950" y="4102100"/>
          <p14:tracePt t="514134" x="11347450" y="4083050"/>
          <p14:tracePt t="514150" x="11423650" y="4064000"/>
          <p14:tracePt t="514169" x="11442700" y="4051300"/>
          <p14:tracePt t="514172" x="11449050" y="4051300"/>
          <p14:tracePt t="514186" x="11449050" y="4044950"/>
          <p14:tracePt t="514217" x="11449050" y="4032250"/>
          <p14:tracePt t="514234" x="11455400" y="4019550"/>
          <p14:tracePt t="514252" x="11461750" y="3994150"/>
          <p14:tracePt t="514266" x="11474450" y="3968750"/>
          <p14:tracePt t="514283" x="11487150" y="3956050"/>
          <p14:tracePt t="514301" x="11499850" y="3943350"/>
          <p14:tracePt t="514316" x="11518900" y="3930650"/>
          <p14:tracePt t="514334" x="11525250" y="3930650"/>
          <p14:tracePt t="514468" x="11525250" y="3924300"/>
          <p14:tracePt t="514476" x="11518900" y="3924300"/>
          <p14:tracePt t="514489" x="11487150" y="3917950"/>
          <p14:tracePt t="514501" x="11474450" y="3911600"/>
          <p14:tracePt t="514518" x="11417300" y="3911600"/>
          <p14:tracePt t="514534" x="11334750" y="3905250"/>
          <p14:tracePt t="514550" x="11245850" y="3905250"/>
          <p14:tracePt t="514553" x="11176000" y="3905250"/>
          <p14:tracePt t="514567" x="11106150" y="3898900"/>
          <p14:tracePt t="514570" x="11029950" y="3898900"/>
          <p14:tracePt t="514586" x="10896600" y="3892550"/>
          <p14:tracePt t="514600" x="10782300" y="3886200"/>
          <p14:tracePt t="514617" x="10515600" y="3873500"/>
          <p14:tracePt t="514634" x="10128250" y="3848100"/>
          <p14:tracePt t="514651" x="9886950" y="3835400"/>
          <p14:tracePt t="514667" x="9601200" y="3829050"/>
          <p14:tracePt t="514684" x="9359900" y="3822700"/>
          <p14:tracePt t="514700" x="9105900" y="3822700"/>
          <p14:tracePt t="514719" x="8845550" y="3822700"/>
          <p14:tracePt t="514734" x="8502650" y="3829050"/>
          <p14:tracePt t="514751" x="8204200" y="3829050"/>
          <p14:tracePt t="514769" x="7931150" y="3829050"/>
          <p14:tracePt t="514784" x="7708900" y="3829050"/>
          <p14:tracePt t="514804" x="7296150" y="3829050"/>
          <p14:tracePt t="514820" x="7004050" y="3822700"/>
          <p14:tracePt t="514836" x="6686550" y="3822700"/>
          <p14:tracePt t="514851" x="6451600" y="3822700"/>
          <p14:tracePt t="514867" x="6121400" y="3829050"/>
          <p14:tracePt t="514884" x="5607050" y="3854450"/>
          <p14:tracePt t="514901" x="5384800" y="3873500"/>
          <p14:tracePt t="514917" x="5187950" y="3905250"/>
          <p14:tracePt t="514934" x="5124450" y="3937000"/>
          <p14:tracePt t="514951" x="5080000" y="3981450"/>
          <p14:tracePt t="514967" x="5016500" y="4051300"/>
          <p14:tracePt t="514984" x="4927600" y="4140200"/>
          <p14:tracePt t="515001" x="4819650" y="4197350"/>
          <p14:tracePt t="515018" x="4749800" y="4254500"/>
          <p14:tracePt t="515034" x="4724400" y="4286250"/>
          <p14:tracePt t="515053" x="4718050" y="4286250"/>
          <p14:tracePt t="515101" x="4787900" y="4292600"/>
          <p14:tracePt t="515118" x="4819650" y="4305300"/>
          <p14:tracePt t="515134" x="4832350" y="4305300"/>
          <p14:tracePt t="515151" x="4851400" y="4318000"/>
          <p14:tracePt t="515167" x="4857750" y="4324350"/>
          <p14:tracePt t="515224" x="4870450" y="4324350"/>
          <p14:tracePt t="515234" x="4889500" y="4318000"/>
          <p14:tracePt t="515251" x="4984750" y="4298950"/>
          <p14:tracePt t="515268" x="5035550" y="4298950"/>
          <p14:tracePt t="515284" x="5054600" y="4298950"/>
          <p14:tracePt t="515470" x="5060950" y="4298950"/>
          <p14:tracePt t="515478" x="5086350" y="4298950"/>
          <p14:tracePt t="515501" x="5156200" y="4286250"/>
          <p14:tracePt t="515518" x="5194300" y="4273550"/>
          <p14:tracePt t="515535" x="5238750" y="4260850"/>
          <p14:tracePt t="515553" x="5270500" y="4254500"/>
          <p14:tracePt t="515571" x="5295900" y="4254500"/>
          <p14:tracePt t="515585" x="5308600" y="4248150"/>
          <p14:tracePt t="515602" x="5321300" y="4248150"/>
          <p14:tracePt t="515620" x="5340350" y="4248150"/>
          <p14:tracePt t="515635" x="5346700" y="4241800"/>
          <p14:tracePt t="515653" x="5378450" y="4229100"/>
          <p14:tracePt t="515668" x="5384800" y="4229100"/>
          <p14:tracePt t="515685" x="5391150" y="4222750"/>
          <p14:tracePt t="520131" x="5378450" y="4222750"/>
          <p14:tracePt t="520139" x="5359400" y="4229100"/>
          <p14:tracePt t="520146" x="5314950" y="4235450"/>
          <p14:tracePt t="520155" x="5270500" y="4235450"/>
          <p14:tracePt t="520173" x="5194300" y="4229100"/>
          <p14:tracePt t="520175" x="5168900" y="4222750"/>
          <p14:tracePt t="520188" x="5162550" y="4222750"/>
          <p14:tracePt t="520239" x="5162550" y="4216400"/>
          <p14:tracePt t="520279" x="5168900" y="4216400"/>
          <p14:tracePt t="520298" x="5257800" y="4210050"/>
          <p14:tracePt t="520305" x="5340350" y="4210050"/>
          <p14:tracePt t="520322" x="5645150" y="4235450"/>
          <p14:tracePt t="520339" x="6000750" y="4267200"/>
          <p14:tracePt t="520356" x="6470650" y="4286250"/>
          <p14:tracePt t="520372" x="6877050" y="4286250"/>
          <p14:tracePt t="520389" x="7372350" y="4267200"/>
          <p14:tracePt t="520405" x="7975600" y="4229100"/>
          <p14:tracePt t="520422" x="8686800" y="4203700"/>
          <p14:tracePt t="520439" x="9474200" y="4210050"/>
          <p14:tracePt t="520456" x="10445750" y="4248150"/>
          <p14:tracePt t="520472" x="10750550" y="4260850"/>
          <p14:tracePt t="520489" x="11220450" y="4267200"/>
          <p14:tracePt t="520505" x="11283950" y="4254500"/>
          <p14:tracePt t="520522" x="11283950" y="4241800"/>
          <p14:tracePt t="520556" x="11290300" y="4241800"/>
          <p14:tracePt t="520572" x="11334750" y="4235450"/>
          <p14:tracePt t="520589" x="11385550" y="4229100"/>
          <p14:tracePt t="520607" x="11404600" y="4222750"/>
          <p14:tracePt t="520676" x="11410950" y="4222750"/>
          <p14:tracePt t="520684" x="11423650" y="4216400"/>
          <p14:tracePt t="520699" x="11512550" y="4203700"/>
          <p14:tracePt t="520723" x="11671300" y="4178300"/>
          <p14:tracePt t="520742" x="11703050" y="4165600"/>
          <p14:tracePt t="520756" x="11709400" y="4152900"/>
          <p14:tracePt t="520772" x="11709400" y="4146550"/>
          <p14:tracePt t="520789" x="11696700" y="4133850"/>
          <p14:tracePt t="520806" x="11684000" y="4127500"/>
          <p14:tracePt t="520888" x="11677650" y="4121150"/>
          <p14:tracePt t="520907" x="11512550" y="4102100"/>
          <p14:tracePt t="520922" x="11245850" y="4057650"/>
          <p14:tracePt t="520939" x="10883900" y="4013200"/>
          <p14:tracePt t="520956" x="10464800" y="3975100"/>
          <p14:tracePt t="520972" x="10039350" y="3949700"/>
          <p14:tracePt t="520989" x="9480550" y="3930650"/>
          <p14:tracePt t="521006" x="8928100" y="3924300"/>
          <p14:tracePt t="521022" x="8255000" y="3917950"/>
          <p14:tracePt t="521039" x="7594600" y="3905250"/>
          <p14:tracePt t="521056" x="6851650" y="3867150"/>
          <p14:tracePt t="521073" x="6159500" y="3822700"/>
          <p14:tracePt t="521091" x="5480050" y="3778250"/>
          <p14:tracePt t="521108" x="4908550" y="3740150"/>
          <p14:tracePt t="521111" x="4641850" y="3721100"/>
          <p14:tracePt t="521125" x="4305300" y="3695700"/>
          <p14:tracePt t="521139" x="4197350" y="3689350"/>
          <p14:tracePt t="521158" x="3981450" y="3676650"/>
          <p14:tracePt t="521173" x="3860800" y="3670300"/>
          <p14:tracePt t="521189" x="3765550" y="3670300"/>
          <p14:tracePt t="521206" x="3708400" y="3683000"/>
          <p14:tracePt t="521223" x="3689350" y="3708400"/>
          <p14:tracePt t="521241" x="3689350" y="3721100"/>
          <p14:tracePt t="521256" x="3695700" y="3740150"/>
          <p14:tracePt t="521273" x="3752850" y="3784600"/>
          <p14:tracePt t="521290" x="3822700" y="3841750"/>
          <p14:tracePt t="521306" x="3873500" y="3898900"/>
          <p14:tracePt t="521323" x="3892550" y="3943350"/>
          <p14:tracePt t="521340" x="3917950" y="4006850"/>
          <p14:tracePt t="521358" x="3937000" y="4064000"/>
          <p14:tracePt t="521373" x="3949700" y="4076700"/>
          <p14:tracePt t="521392" x="3994150" y="4121150"/>
          <p14:tracePt t="521407" x="4032250" y="4152900"/>
          <p14:tracePt t="521423" x="4095750" y="4203700"/>
          <p14:tracePt t="521440" x="4184650" y="4254500"/>
          <p14:tracePt t="521456" x="4381500" y="4337050"/>
          <p14:tracePt t="521473" x="4597400" y="4394200"/>
          <p14:tracePt t="521489" x="4813300" y="4432300"/>
          <p14:tracePt t="521506" x="4921250" y="4438650"/>
          <p14:tracePt t="521523" x="4946650" y="4425950"/>
          <p14:tracePt t="521540" x="4946650" y="4413250"/>
          <p14:tracePt t="521557" x="4946650" y="4400550"/>
          <p14:tracePt t="521573" x="4940300" y="4387850"/>
          <p14:tracePt t="521590" x="4933950" y="4387850"/>
          <p14:tracePt t="521606" x="4927600" y="4387850"/>
          <p14:tracePt t="521624" x="4914900" y="4400550"/>
          <p14:tracePt t="521640" x="4914900" y="4406900"/>
          <p14:tracePt t="521657" x="4908550" y="4406900"/>
          <p14:tracePt t="521768" x="4908550" y="4400550"/>
          <p14:tracePt t="521797" x="4908550" y="4394200"/>
          <p14:tracePt t="521832" x="4908550" y="4381500"/>
          <p14:tracePt t="521839" x="4908550" y="4375150"/>
          <p14:tracePt t="521857" x="4908550" y="4356100"/>
          <p14:tracePt t="521873" x="4908550" y="4318000"/>
          <p14:tracePt t="521890" x="4933950" y="4279900"/>
          <p14:tracePt t="521907" x="4997450" y="4248150"/>
          <p14:tracePt t="521923" x="5041900" y="4229100"/>
          <p14:tracePt t="521940" x="5080000" y="4210050"/>
          <p14:tracePt t="521957" x="5086350" y="4203700"/>
          <p14:tracePt t="522094" x="5086350" y="4210050"/>
          <p14:tracePt t="522106" x="5086350" y="4216400"/>
          <p14:tracePt t="522124" x="5099050" y="4235450"/>
          <p14:tracePt t="522141" x="5105400" y="4248150"/>
          <p14:tracePt t="522157" x="5111750" y="4254500"/>
          <p14:tracePt t="522408" x="5118100" y="4254500"/>
          <p14:tracePt t="522441" x="5124450" y="4248150"/>
          <p14:tracePt t="522589" x="5130800" y="4248150"/>
          <p14:tracePt t="522659" x="5137150" y="4248150"/>
          <p14:tracePt t="522666" x="5143500" y="4241800"/>
          <p14:tracePt t="522674" x="5149850" y="4241800"/>
          <p14:tracePt t="522690" x="5175250" y="4235450"/>
          <p14:tracePt t="522709" x="5207000" y="4229100"/>
          <p14:tracePt t="522724" x="5251450" y="4229100"/>
          <p14:tracePt t="522741" x="5302250" y="4222750"/>
          <p14:tracePt t="522759" x="5372100" y="4222750"/>
          <p14:tracePt t="522774" x="5410200" y="4222750"/>
          <p14:tracePt t="522791" x="5441950" y="4222750"/>
          <p14:tracePt t="522807" x="5505450" y="4229100"/>
          <p14:tracePt t="522825" x="5619750" y="4241800"/>
          <p14:tracePt t="522840" x="5689600" y="4248150"/>
          <p14:tracePt t="522858" x="5695950" y="4248150"/>
          <p14:tracePt t="522980" x="5695950" y="4254500"/>
          <p14:tracePt t="523340" x="5702300" y="4254500"/>
          <p14:tracePt t="523346" x="5708650" y="4254500"/>
          <p14:tracePt t="523359" x="5715000" y="4254500"/>
          <p14:tracePt t="523375" x="5727700" y="4260850"/>
          <p14:tracePt t="523392" x="5759450" y="4273550"/>
          <p14:tracePt t="523395" x="5772150" y="4279900"/>
          <p14:tracePt t="523408" x="5797550" y="4292600"/>
          <p14:tracePt t="523425" x="5816600" y="4298950"/>
          <p14:tracePt t="523441" x="5822950" y="4305300"/>
          <p14:tracePt t="523673" x="5829300" y="4292600"/>
          <p14:tracePt t="523690" x="5848350" y="4279900"/>
          <p14:tracePt t="523698" x="5854700" y="4260850"/>
          <p14:tracePt t="523708" x="5861050" y="4254500"/>
          <p14:tracePt t="523712" x="5867400" y="4229100"/>
          <p14:tracePt t="523725" x="5873750" y="4222750"/>
          <p14:tracePt t="523742" x="5886450" y="4191000"/>
          <p14:tracePt t="523759" x="5892800" y="4165600"/>
          <p14:tracePt t="523775" x="5899150" y="4146550"/>
          <p14:tracePt t="523776" x="5899150" y="4140200"/>
          <p14:tracePt t="523792" x="5899150" y="4133850"/>
          <p14:tracePt t="523900" x="5899150" y="4127500"/>
          <p14:tracePt t="523908" x="5899150" y="4121150"/>
          <p14:tracePt t="523925" x="5867400" y="4102100"/>
          <p14:tracePt t="523941" x="5835650" y="4083050"/>
          <p14:tracePt t="523958" x="5822950" y="4076700"/>
          <p14:tracePt t="523963" x="5816600" y="4070350"/>
          <p14:tracePt t="523975" x="5810250" y="4070350"/>
          <p14:tracePt t="523994" x="5797550" y="4070350"/>
          <p14:tracePt t="524009" x="5784850" y="4064000"/>
          <p14:tracePt t="524026" x="5759450" y="4064000"/>
          <p14:tracePt t="524042" x="5734050" y="4064000"/>
          <p14:tracePt t="524059" x="5702300" y="4057650"/>
          <p14:tracePt t="524075" x="5657850" y="4057650"/>
          <p14:tracePt t="524093" x="5619750" y="4057650"/>
          <p14:tracePt t="524109" x="5581650" y="4057650"/>
          <p14:tracePt t="524125" x="5562600" y="4057650"/>
          <p14:tracePt t="524159" x="5556250" y="4057650"/>
          <p14:tracePt t="524176" x="5543550" y="4070350"/>
          <p14:tracePt t="524192" x="5530850" y="4083050"/>
          <p14:tracePt t="524209" x="5524500" y="4095750"/>
          <p14:tracePt t="524225" x="5524500" y="4114800"/>
          <p14:tracePt t="524242" x="5524500" y="4140200"/>
          <p14:tracePt t="524259" x="5524500" y="4152900"/>
          <p14:tracePt t="524275" x="5530850" y="4171950"/>
          <p14:tracePt t="524292" x="5537200" y="4184650"/>
          <p14:tracePt t="524309" x="5543550" y="4191000"/>
          <p14:tracePt t="524325" x="5549900" y="4191000"/>
          <p14:tracePt t="524342" x="5562600" y="4197350"/>
          <p14:tracePt t="524360" x="5600700" y="4210050"/>
          <p14:tracePt t="524377" x="5657850" y="4229100"/>
          <p14:tracePt t="524392" x="5702300" y="4235450"/>
          <p14:tracePt t="524409" x="5740400" y="4248150"/>
          <p14:tracePt t="524426" x="5784850" y="4254500"/>
          <p14:tracePt t="524442" x="5816600" y="4254500"/>
          <p14:tracePt t="524446" x="5848350" y="4260850"/>
          <p14:tracePt t="524459" x="5873750" y="4267200"/>
          <p14:tracePt t="524475" x="5994400" y="4267200"/>
          <p14:tracePt t="524492" x="6089650" y="4267200"/>
          <p14:tracePt t="524509" x="6172200" y="4267200"/>
          <p14:tracePt t="524526" x="6210300" y="4267200"/>
          <p14:tracePt t="524543" x="6229350" y="4267200"/>
          <p14:tracePt t="524559" x="6235700" y="4267200"/>
          <p14:tracePt t="524576" x="6248400" y="4267200"/>
          <p14:tracePt t="524592" x="6292850" y="4267200"/>
          <p14:tracePt t="524609" x="6343650" y="4267200"/>
          <p14:tracePt t="524626" x="6394450" y="4267200"/>
          <p14:tracePt t="524642" x="6432550" y="4273550"/>
          <p14:tracePt t="524659" x="6451600" y="4273550"/>
          <p14:tracePt t="524709" x="6464300" y="4273550"/>
          <p14:tracePt t="524727" x="6489700" y="4273550"/>
          <p14:tracePt t="524742" x="6521450" y="4273550"/>
          <p14:tracePt t="524759" x="6546850" y="4273550"/>
          <p14:tracePt t="524776" x="6559550" y="4267200"/>
          <p14:tracePt t="524842" x="6559550" y="4260850"/>
          <p14:tracePt t="524851" x="6559550" y="4241800"/>
          <p14:tracePt t="524859" x="6565900" y="4229100"/>
          <p14:tracePt t="524876" x="6565900" y="4197350"/>
          <p14:tracePt t="524892" x="6565900" y="4159250"/>
          <p14:tracePt t="524909" x="6565900" y="4121150"/>
          <p14:tracePt t="524926" x="6559550" y="4095750"/>
          <p14:tracePt t="524942" x="6546850" y="4070350"/>
          <p14:tracePt t="524960" x="6515100" y="4051300"/>
          <p14:tracePt t="524976" x="6508750" y="4044950"/>
          <p14:tracePt t="524992" x="6477000" y="4032250"/>
          <p14:tracePt t="524995" x="6451600" y="4025900"/>
          <p14:tracePt t="525009" x="6413500" y="4013200"/>
          <p14:tracePt t="525026" x="6369050" y="4006850"/>
          <p14:tracePt t="525043" x="6330950" y="4000500"/>
          <p14:tracePt t="525060" x="6292850" y="3994150"/>
          <p14:tracePt t="525076" x="6254750" y="3994150"/>
          <p14:tracePt t="525093" x="6223000" y="3994150"/>
          <p14:tracePt t="525110" x="6184900" y="4000500"/>
          <p14:tracePt t="525126" x="6159500" y="4013200"/>
          <p14:tracePt t="525143" x="6140450" y="4025900"/>
          <p14:tracePt t="525161" x="6127750" y="4032250"/>
          <p14:tracePt t="525335" x="6134100" y="4038600"/>
          <p14:tracePt t="525343" x="6140450" y="4044950"/>
          <p14:tracePt t="525351" x="6165850" y="4057650"/>
          <p14:tracePt t="525354" x="6178550" y="4070350"/>
          <p14:tracePt t="525370" x="6203950" y="4083050"/>
          <p14:tracePt t="525377" x="6235700" y="4089400"/>
          <p14:tracePt t="525393" x="6324600" y="4114800"/>
          <p14:tracePt t="525410" x="6438900" y="4127500"/>
          <p14:tracePt t="525428" x="6642100" y="4140200"/>
          <p14:tracePt t="525445" x="6756400" y="4140200"/>
          <p14:tracePt t="525461" x="6813550" y="4140200"/>
          <p14:tracePt t="525476" x="6864350" y="4140200"/>
          <p14:tracePt t="525493" x="6877050" y="4133850"/>
          <p14:tracePt t="525509" x="6883400" y="4133850"/>
          <p14:tracePt t="525562" x="6889750" y="4133850"/>
          <p14:tracePt t="526424" x="6915150" y="4159250"/>
          <p14:tracePt t="526444" x="7029450" y="4210050"/>
          <p14:tracePt t="526461" x="7226300" y="4273550"/>
          <p14:tracePt t="526477" x="7429500" y="4298950"/>
          <p14:tracePt t="526494" x="7620000" y="4305300"/>
          <p14:tracePt t="526511" x="7766050" y="4292600"/>
          <p14:tracePt t="526513" x="7816850" y="4279900"/>
          <p14:tracePt t="526527" x="7854950" y="4260850"/>
          <p14:tracePt t="526545" x="7956550" y="4222750"/>
          <p14:tracePt t="526561" x="8045450" y="4203700"/>
          <p14:tracePt t="526577" x="8159750" y="4203700"/>
          <p14:tracePt t="526594" x="8324850" y="4210050"/>
          <p14:tracePt t="526610" x="8439150" y="4216400"/>
          <p14:tracePt t="526628" x="8496300" y="4216400"/>
          <p14:tracePt t="526661" x="8496300" y="4210050"/>
          <p14:tracePt t="526677" x="8496300" y="4197350"/>
          <p14:tracePt t="526694" x="8496300" y="4191000"/>
          <p14:tracePt t="526727" x="8496300" y="4184650"/>
          <p14:tracePt t="526824" x="8489950" y="4178300"/>
          <p14:tracePt t="527126" x="8477250" y="4178300"/>
          <p14:tracePt t="527132" x="8464550" y="4178300"/>
          <p14:tracePt t="527144" x="8432800" y="4184650"/>
          <p14:tracePt t="527161" x="8388350" y="4191000"/>
          <p14:tracePt t="527178" x="8369300" y="4197350"/>
          <p14:tracePt t="527195" x="8356600" y="4197350"/>
          <p14:tracePt t="529289" x="8369300" y="4197350"/>
          <p14:tracePt t="529298" x="8388350" y="4197350"/>
          <p14:tracePt t="529313" x="8477250" y="4197350"/>
          <p14:tracePt t="529330" x="8553450" y="4197350"/>
          <p14:tracePt t="529346" x="8616950" y="4197350"/>
          <p14:tracePt t="529363" x="8661400" y="4197350"/>
          <p14:tracePt t="529379" x="8680450" y="4191000"/>
          <p14:tracePt t="529396" x="8686800" y="4191000"/>
          <p14:tracePt t="529448" x="8686800" y="4184650"/>
          <p14:tracePt t="529462" x="8686800" y="4178300"/>
          <p14:tracePt t="529470" x="8686800" y="4171950"/>
          <p14:tracePt t="529479" x="8680450" y="4171950"/>
          <p14:tracePt t="529497" x="8667750" y="4152900"/>
          <p14:tracePt t="529514" x="8636000" y="4133850"/>
          <p14:tracePt t="529530" x="8585200" y="4108450"/>
          <p14:tracePt t="529548" x="8534400" y="4095750"/>
          <p14:tracePt t="529563" x="8502650" y="4089400"/>
          <p14:tracePt t="529580" x="8451850" y="4089400"/>
          <p14:tracePt t="529599" x="8369300" y="4083050"/>
          <p14:tracePt t="529613" x="8350250" y="4083050"/>
          <p14:tracePt t="529630" x="8255000" y="4076700"/>
          <p14:tracePt t="529647" x="8197850" y="4076700"/>
          <p14:tracePt t="529663" x="8134350" y="4076700"/>
          <p14:tracePt t="529680" x="8070850" y="4076700"/>
          <p14:tracePt t="529698" x="8026400" y="4076700"/>
          <p14:tracePt t="529714" x="7988300" y="4076700"/>
          <p14:tracePt t="529730" x="7956550" y="4076700"/>
          <p14:tracePt t="529748" x="7924800" y="4076700"/>
          <p14:tracePt t="529763" x="7905750" y="4076700"/>
          <p14:tracePt t="529780" x="7874000" y="4083050"/>
          <p14:tracePt t="529797" x="7842250" y="4095750"/>
          <p14:tracePt t="529813" x="7829550" y="4102100"/>
          <p14:tracePt t="529830" x="7804150" y="4108450"/>
          <p14:tracePt t="529847" x="7797800" y="4121150"/>
          <p14:tracePt t="529850" x="7791450" y="4121150"/>
          <p14:tracePt t="529864" x="7791450" y="4127500"/>
          <p14:tracePt t="529897" x="7816850" y="4152900"/>
          <p14:tracePt t="529913" x="7905750" y="4197350"/>
          <p14:tracePt t="529930" x="8032750" y="4235450"/>
          <p14:tracePt t="529947" x="8153400" y="4260850"/>
          <p14:tracePt t="529966" x="8299450" y="4273550"/>
          <p14:tracePt t="529980" x="8426450" y="4273550"/>
          <p14:tracePt t="529997" x="8547100" y="4273550"/>
          <p14:tracePt t="530014" x="8616950" y="4267200"/>
          <p14:tracePt t="530031" x="8667750" y="4260850"/>
          <p14:tracePt t="530047" x="8693150" y="4254500"/>
          <p14:tracePt t="530064" x="8705850" y="4254500"/>
          <p14:tracePt t="530301" x="8712200" y="4260850"/>
          <p14:tracePt t="530314" x="8718550" y="4267200"/>
          <p14:tracePt t="530331" x="8737600" y="4286250"/>
          <p14:tracePt t="530434" x="8737600" y="4292600"/>
          <p14:tracePt t="530450" x="8737600" y="4298950"/>
          <p14:tracePt t="530458" x="8737600" y="4305300"/>
          <p14:tracePt t="530468" x="8743950" y="4305300"/>
          <p14:tracePt t="530482" x="8743950" y="4311650"/>
          <p14:tracePt t="530962" x="8750300" y="4311650"/>
          <p14:tracePt t="530981" x="8763000" y="4311650"/>
          <p14:tracePt t="530999" x="8769350" y="4305300"/>
          <p14:tracePt t="531636" x="8769350" y="4311650"/>
          <p14:tracePt t="531643" x="8769350" y="4318000"/>
          <p14:tracePt t="531658" x="8763000" y="4318000"/>
          <p14:tracePt t="531674" x="8756650" y="4318000"/>
          <p14:tracePt t="531691" x="8750300" y="4318000"/>
          <p14:tracePt t="531700" x="8750300" y="4324350"/>
          <p14:tracePt t="531715" x="8743950" y="4324350"/>
          <p14:tracePt t="532530" x="8743950" y="4318000"/>
          <p14:tracePt t="532537" x="8743950" y="4305300"/>
          <p14:tracePt t="535185" x="8769350" y="4298950"/>
          <p14:tracePt t="535193" x="8794750" y="4292600"/>
          <p14:tracePt t="535201" x="8870950" y="4286250"/>
          <p14:tracePt t="535218" x="9048750" y="4267200"/>
          <p14:tracePt t="535234" x="9220200" y="4248150"/>
          <p14:tracePt t="535251" x="9359900" y="4222750"/>
          <p14:tracePt t="535268" x="9461500" y="4210050"/>
          <p14:tracePt t="535285" x="9531350" y="4197350"/>
          <p14:tracePt t="535301" x="9563100" y="4197350"/>
          <p14:tracePt t="535567" x="9556750" y="4203700"/>
          <p14:tracePt t="535573" x="9550400" y="4210050"/>
          <p14:tracePt t="535585" x="9544050" y="4210050"/>
          <p14:tracePt t="535602" x="9531350" y="4222750"/>
          <p14:tracePt t="535618" x="9518650" y="4229100"/>
          <p14:tracePt t="535635" x="9512300" y="4248150"/>
          <p14:tracePt t="535652" x="9505950" y="4267200"/>
          <p14:tracePt t="535668" x="9499600" y="4298950"/>
          <p14:tracePt t="535685" x="9499600" y="4318000"/>
          <p14:tracePt t="535701" x="9499600" y="4324350"/>
          <p14:tracePt t="535752" x="9531350" y="4324350"/>
          <p14:tracePt t="535768" x="9626600" y="4324350"/>
          <p14:tracePt t="535785" x="9785350" y="4337050"/>
          <p14:tracePt t="535802" x="9963150" y="4356100"/>
          <p14:tracePt t="535818" x="10083800" y="4356100"/>
          <p14:tracePt t="535835" x="10160000" y="4356100"/>
          <p14:tracePt t="535852" x="10185400" y="4343400"/>
          <p14:tracePt t="535868" x="10191750" y="4330700"/>
          <p14:tracePt t="535885" x="10198100" y="4330700"/>
          <p14:tracePt t="535922" x="10204450" y="4330700"/>
          <p14:tracePt t="535936" x="10223500" y="4330700"/>
          <p14:tracePt t="535953" x="10255250" y="4337050"/>
          <p14:tracePt t="535969" x="10267950" y="4337050"/>
          <p14:tracePt t="535985" x="10280650" y="4337050"/>
          <p14:tracePt t="536002" x="10287000" y="4330700"/>
          <p14:tracePt t="536018" x="10293350" y="4324350"/>
          <p14:tracePt t="536035" x="10306050" y="4318000"/>
          <p14:tracePt t="536052" x="10312400" y="4305300"/>
          <p14:tracePt t="536068" x="10331450" y="4298950"/>
          <p14:tracePt t="536085" x="10344150" y="4292600"/>
          <p14:tracePt t="536102" x="10363200" y="4286250"/>
          <p14:tracePt t="536119" x="10375900" y="4279900"/>
          <p14:tracePt t="536135" x="10382250" y="4279900"/>
          <p14:tracePt t="536169" x="10388600" y="4279900"/>
          <p14:tracePt t="536186" x="10401300" y="4273550"/>
          <p14:tracePt t="536203" x="10515600" y="4267200"/>
          <p14:tracePt t="536219" x="10642600" y="4267200"/>
          <p14:tracePt t="536235" x="10756900" y="4267200"/>
          <p14:tracePt t="536252" x="10877550" y="4260850"/>
          <p14:tracePt t="536269" x="10979150" y="4254500"/>
          <p14:tracePt t="536286" x="11042650" y="4241800"/>
          <p14:tracePt t="536302" x="11087100" y="4235450"/>
          <p14:tracePt t="536319" x="11118850" y="4229100"/>
          <p14:tracePt t="536336" x="11137900" y="4229100"/>
          <p14:tracePt t="536352" x="11188700" y="4241800"/>
          <p14:tracePt t="536354" x="11220450" y="4248150"/>
          <p14:tracePt t="536368" x="11239500" y="4254500"/>
          <p14:tracePt t="536372" x="11277600" y="4267200"/>
          <p14:tracePt t="536387" x="11334750" y="4279900"/>
          <p14:tracePt t="536402" x="11379200" y="4286250"/>
          <p14:tracePt t="536419" x="11391900" y="4286250"/>
          <p14:tracePt t="536421" x="11398250" y="4286250"/>
          <p14:tracePt t="536436" x="11404600" y="4279900"/>
          <p14:tracePt t="536452" x="11404600" y="4260850"/>
          <p14:tracePt t="536469" x="11404600" y="4254500"/>
          <p14:tracePt t="536486" x="11404600" y="4248150"/>
          <p14:tracePt t="536525" x="11404600" y="4254500"/>
          <p14:tracePt t="536600" x="11404600" y="4248150"/>
          <p14:tracePt t="536620" x="11404600" y="4241800"/>
          <p14:tracePt t="536636" x="11404600" y="4235450"/>
          <p14:tracePt t="536729" x="11404600" y="4241800"/>
          <p14:tracePt t="536824" x="11404600" y="4235450"/>
          <p14:tracePt t="536836" x="11410950" y="4235450"/>
          <p14:tracePt t="536853" x="11423650" y="4235450"/>
          <p14:tracePt t="536869" x="11436350" y="4235450"/>
          <p14:tracePt t="536887" x="11449050" y="4235450"/>
          <p14:tracePt t="536903" x="11455400" y="4235450"/>
          <p14:tracePt t="536919" x="11461750" y="4235450"/>
          <p14:tracePt t="536936" x="11468100" y="4235450"/>
          <p14:tracePt t="536969" x="11474450" y="4229100"/>
          <p14:tracePt t="536986" x="11480800" y="4229100"/>
          <p14:tracePt t="537003" x="11487150" y="4222750"/>
          <p14:tracePt t="537021" x="11493500" y="4222750"/>
          <p14:tracePt t="537052" x="11499850" y="4222750"/>
          <p14:tracePt t="537162" x="11493500" y="4229100"/>
          <p14:tracePt t="537165" x="11487150" y="4229100"/>
          <p14:tracePt t="537186" x="11474450" y="4235450"/>
          <p14:tracePt t="537203" x="11449050" y="4235450"/>
          <p14:tracePt t="537220" x="11423650" y="4241800"/>
          <p14:tracePt t="537236" x="11372850" y="4241800"/>
          <p14:tracePt t="537253" x="11347450" y="4241800"/>
          <p14:tracePt t="537269" x="11296650" y="4241800"/>
          <p14:tracePt t="537287" x="11207750" y="4248150"/>
          <p14:tracePt t="537303" x="11137900" y="4254500"/>
          <p14:tracePt t="537319" x="11029950" y="4260850"/>
          <p14:tracePt t="537336" x="10953750" y="4267200"/>
          <p14:tracePt t="537353" x="10826750" y="4273550"/>
          <p14:tracePt t="537370" x="10725150" y="4279900"/>
          <p14:tracePt t="537388" x="10610850" y="4286250"/>
          <p14:tracePt t="537403" x="10414000" y="4305300"/>
          <p14:tracePt t="537420" x="10172700" y="4337050"/>
          <p14:tracePt t="537437" x="9925050" y="4368800"/>
          <p14:tracePt t="537453" x="9613900" y="4387850"/>
          <p14:tracePt t="537470" x="9048750" y="4387850"/>
          <p14:tracePt t="537486" x="8743950" y="4375150"/>
          <p14:tracePt t="537503" x="8515350" y="4356100"/>
          <p14:tracePt t="537520" x="8235950" y="4343400"/>
          <p14:tracePt t="537527" x="8064500" y="4343400"/>
          <p14:tracePt t="537538" x="7816850" y="4343400"/>
          <p14:tracePt t="537553" x="7296150" y="4368800"/>
          <p14:tracePt t="537570" x="6731000" y="4425950"/>
          <p14:tracePt t="537587" x="6280150" y="4502150"/>
          <p14:tracePt t="537603" x="5918200" y="4584700"/>
          <p14:tracePt t="537620" x="5670550" y="4660900"/>
          <p14:tracePt t="537637" x="5537200" y="4705350"/>
          <p14:tracePt t="537653" x="5422900" y="4730750"/>
          <p14:tracePt t="537670" x="5295900" y="4743450"/>
          <p14:tracePt t="537687" x="5175250" y="4749800"/>
          <p14:tracePt t="537703" x="5041900" y="4749800"/>
          <p14:tracePt t="537722" x="4914900" y="4743450"/>
          <p14:tracePt t="537729" x="4895850" y="4743450"/>
          <p14:tracePt t="537754" x="4883150" y="4737100"/>
          <p14:tracePt t="537770" x="4883150" y="4724400"/>
          <p14:tracePt t="537788" x="4876800" y="4711700"/>
          <p14:tracePt t="537803" x="4857750" y="4692650"/>
          <p14:tracePt t="537821" x="4813300" y="4667250"/>
          <p14:tracePt t="537837" x="4756150" y="4629150"/>
          <p14:tracePt t="537853" x="4705350" y="4603750"/>
          <p14:tracePt t="537870" x="4654550" y="4584700"/>
          <p14:tracePt t="537887" x="4616450" y="4565650"/>
          <p14:tracePt t="537903" x="4591050" y="4552950"/>
          <p14:tracePt t="537922" x="4578350" y="4540250"/>
          <p14:tracePt t="537938" x="4565650" y="4533900"/>
          <p14:tracePt t="537954" x="4476750" y="4495800"/>
          <p14:tracePt t="537970" x="4438650" y="4483100"/>
          <p14:tracePt t="537987" x="4311650" y="4445000"/>
          <p14:tracePt t="538003" x="4273550" y="4438650"/>
          <p14:tracePt t="538054" x="4305300" y="4438650"/>
          <p14:tracePt t="538070" x="4337050" y="4451350"/>
          <p14:tracePt t="538087" x="4406900" y="4464050"/>
          <p14:tracePt t="538089" x="4445000" y="4470400"/>
          <p14:tracePt t="538105" x="4502150" y="4483100"/>
          <p14:tracePt t="538121" x="4533900" y="4483100"/>
          <p14:tracePt t="538137" x="4559300" y="4489450"/>
          <p14:tracePt t="538154" x="4597400" y="4495800"/>
          <p14:tracePt t="538161" x="4622800" y="4495800"/>
          <p14:tracePt t="538170" x="4648200" y="4495800"/>
          <p14:tracePt t="538188" x="4730750" y="4495800"/>
          <p14:tracePt t="538204" x="4806950" y="4495800"/>
          <p14:tracePt t="538221" x="4864100" y="4495800"/>
          <p14:tracePt t="538238" x="4895850" y="4495800"/>
          <p14:tracePt t="538444" x="4908550" y="4495800"/>
          <p14:tracePt t="538452" x="4921250" y="4495800"/>
          <p14:tracePt t="538470" x="4997450" y="4464050"/>
          <p14:tracePt t="538487" x="5099050" y="4406900"/>
          <p14:tracePt t="538504" x="5226050" y="4311650"/>
          <p14:tracePt t="538521" x="5321300" y="4229100"/>
          <p14:tracePt t="538523" x="5372100" y="4184650"/>
          <p14:tracePt t="538537" x="5422900" y="4146550"/>
          <p14:tracePt t="538554" x="5518150" y="4102100"/>
          <p14:tracePt t="538571" x="5537200" y="4089400"/>
          <p14:tracePt t="538604" x="5537200" y="4083050"/>
          <p14:tracePt t="538654" x="5530850" y="4089400"/>
          <p14:tracePt t="538671" x="5511800" y="4121150"/>
          <p14:tracePt t="538687" x="5486400" y="4171950"/>
          <p14:tracePt t="538704" x="5473700" y="4229100"/>
          <p14:tracePt t="538721" x="5467350" y="4279900"/>
          <p14:tracePt t="538737" x="5467350" y="4324350"/>
          <p14:tracePt t="538756" x="5480050" y="4349750"/>
          <p14:tracePt t="538774" x="5486400" y="4349750"/>
          <p14:tracePt t="538908" x="5499100" y="4349750"/>
          <p14:tracePt t="538916" x="5524500" y="4349750"/>
          <p14:tracePt t="538923" x="5581650" y="4349750"/>
          <p14:tracePt t="538937" x="5651500" y="4362450"/>
          <p14:tracePt t="538954" x="5842000" y="4381500"/>
          <p14:tracePt t="538972" x="5962650" y="4394200"/>
          <p14:tracePt t="538987" x="6064250" y="4394200"/>
          <p14:tracePt t="539004" x="6153150" y="4400550"/>
          <p14:tracePt t="539021" x="6229350" y="4406900"/>
          <p14:tracePt t="539038" x="6273800" y="4406900"/>
          <p14:tracePt t="539054" x="6305550" y="4406900"/>
          <p14:tracePt t="539071" x="6337300" y="4406900"/>
          <p14:tracePt t="539076" x="6350000" y="4406900"/>
          <p14:tracePt t="539088" x="6356350" y="4406900"/>
          <p14:tracePt t="539105" x="6375400" y="4406900"/>
          <p14:tracePt t="539121" x="6394450" y="4400550"/>
          <p14:tracePt t="539138" x="6432550" y="4387850"/>
          <p14:tracePt t="539154" x="6457950" y="4387850"/>
          <p14:tracePt t="539171" x="6477000" y="4381500"/>
          <p14:tracePt t="539188" x="6496050" y="4381500"/>
          <p14:tracePt t="539204" x="6508750" y="4381500"/>
          <p14:tracePt t="539221" x="6521450" y="4381500"/>
          <p14:tracePt t="539457" x="6521450" y="4375150"/>
          <p14:tracePt t="539464" x="6521450" y="4368800"/>
          <p14:tracePt t="539471" x="6521450" y="4362450"/>
          <p14:tracePt t="539488" x="6515100" y="4349750"/>
          <p14:tracePt t="539505" x="6496050" y="4337050"/>
          <p14:tracePt t="539522" x="6464300" y="4330700"/>
          <p14:tracePt t="539538" x="6419850" y="4324350"/>
          <p14:tracePt t="539555" x="6381750" y="4324350"/>
          <p14:tracePt t="539573" x="6356350" y="4324350"/>
          <p14:tracePt t="539588" x="6330950" y="4324350"/>
          <p14:tracePt t="539605" x="6299200" y="4330700"/>
          <p14:tracePt t="539622" x="6254750" y="4343400"/>
          <p14:tracePt t="539639" x="6191250" y="4356100"/>
          <p14:tracePt t="539655" x="6172200" y="4356100"/>
          <p14:tracePt t="539656" x="6134100" y="4356100"/>
          <p14:tracePt t="539673" x="6070600" y="4356100"/>
          <p14:tracePt t="539678" x="6038850" y="4362450"/>
          <p14:tracePt t="539688" x="6013450" y="4362450"/>
          <p14:tracePt t="539705" x="5988050" y="4362450"/>
          <p14:tracePt t="539773" x="5988050" y="4368800"/>
          <p14:tracePt t="539782" x="5988050" y="4375150"/>
          <p14:tracePt t="539793" x="5994400" y="4387850"/>
          <p14:tracePt t="539805" x="6007100" y="4413250"/>
          <p14:tracePt t="539822" x="6019800" y="4432300"/>
          <p14:tracePt t="539838" x="6038850" y="4451350"/>
          <p14:tracePt t="539855" x="6076950" y="4470400"/>
          <p14:tracePt t="539872" x="6134100" y="4483100"/>
          <p14:tracePt t="539890" x="6223000" y="4483100"/>
          <p14:tracePt t="539905" x="6318250" y="4476750"/>
          <p14:tracePt t="539922" x="6413500" y="4464050"/>
          <p14:tracePt t="539938" x="6464300" y="4457700"/>
          <p14:tracePt t="539941" x="6477000" y="4457700"/>
          <p14:tracePt t="539955" x="6489700" y="4451350"/>
          <p14:tracePt t="539972" x="6496050" y="4451350"/>
          <p14:tracePt t="540101" x="6508750" y="4451350"/>
          <p14:tracePt t="540110" x="6527800" y="4451350"/>
          <p14:tracePt t="540122" x="6559550" y="4457700"/>
          <p14:tracePt t="540139" x="6699250" y="4483100"/>
          <p14:tracePt t="540155" x="6807200" y="4495800"/>
          <p14:tracePt t="540172" x="6915150" y="4502150"/>
          <p14:tracePt t="540189" x="7035800" y="4508500"/>
          <p14:tracePt t="540205" x="7162800" y="4508500"/>
          <p14:tracePt t="540222" x="7251700" y="4508500"/>
          <p14:tracePt t="540239" x="7327900" y="4495800"/>
          <p14:tracePt t="540256" x="7404100" y="4489450"/>
          <p14:tracePt t="540273" x="7473950" y="4489450"/>
          <p14:tracePt t="540289" x="7556500" y="4489450"/>
          <p14:tracePt t="540306" x="7664450" y="4489450"/>
          <p14:tracePt t="540322" x="7677150" y="4489450"/>
          <p14:tracePt t="540325" x="7683500" y="4489450"/>
          <p14:tracePt t="540438" x="7689850" y="4483100"/>
          <p14:tracePt t="540447" x="7696200" y="4483100"/>
          <p14:tracePt t="540455" x="7702550" y="4483100"/>
          <p14:tracePt t="540472" x="7721600" y="4476750"/>
          <p14:tracePt t="540489" x="7747000" y="4470400"/>
          <p14:tracePt t="540506" x="7766050" y="4470400"/>
          <p14:tracePt t="540522" x="7804150" y="4464050"/>
          <p14:tracePt t="540539" x="7835900" y="4457700"/>
          <p14:tracePt t="540556" x="7874000" y="4457700"/>
          <p14:tracePt t="540557" x="7893050" y="4457700"/>
          <p14:tracePt t="540572" x="7905750" y="4451350"/>
          <p14:tracePt t="540575" x="7912100" y="4451350"/>
          <p14:tracePt t="540589" x="7924800" y="4445000"/>
          <p14:tracePt t="540606" x="7937500" y="4445000"/>
          <p14:tracePt t="540696" x="7937500" y="4438650"/>
          <p14:tracePt t="540720" x="7943850" y="4438650"/>
          <p14:tracePt t="540728" x="7950200" y="4425950"/>
          <p14:tracePt t="540739" x="7956550" y="4413250"/>
          <p14:tracePt t="540756" x="7962900" y="4400550"/>
          <p14:tracePt t="540772" x="7975600" y="4375150"/>
          <p14:tracePt t="540775" x="7975600" y="4368800"/>
          <p14:tracePt t="540790" x="7981950" y="4362450"/>
          <p14:tracePt t="540854" x="7988300" y="4368800"/>
          <p14:tracePt t="540862" x="7994650" y="4368800"/>
          <p14:tracePt t="540872" x="8007350" y="4381500"/>
          <p14:tracePt t="540890" x="8045450" y="4394200"/>
          <p14:tracePt t="540906" x="8096250" y="4400550"/>
          <p14:tracePt t="540923" x="8140700" y="4400550"/>
          <p14:tracePt t="540925" x="8166100" y="4394200"/>
          <p14:tracePt t="540940" x="8197850" y="4387850"/>
          <p14:tracePt t="540956" x="8255000" y="4368800"/>
          <p14:tracePt t="540972" x="8286750" y="4356100"/>
          <p14:tracePt t="540974" x="8299450" y="4343400"/>
          <p14:tracePt t="540989" x="8331200" y="4324350"/>
          <p14:tracePt t="541006" x="8369300" y="4305300"/>
          <p14:tracePt t="541023" x="8413750" y="4292600"/>
          <p14:tracePt t="541039" x="8426450" y="4286250"/>
          <p14:tracePt t="541056" x="8432800" y="4286250"/>
          <p14:tracePt t="541090" x="8432800" y="4279900"/>
          <p14:tracePt t="541107" x="8432800" y="4273550"/>
          <p14:tracePt t="541180" x="8432800" y="4267200"/>
          <p14:tracePt t="541351" x="8420100" y="4279900"/>
          <p14:tracePt t="541373" x="8413750" y="4298950"/>
          <p14:tracePt t="541390" x="8407400" y="4305300"/>
          <p14:tracePt t="541406" x="8407400" y="4311650"/>
          <p14:tracePt t="541466" x="8413750" y="4311650"/>
          <p14:tracePt t="541475" x="8426450" y="4311650"/>
          <p14:tracePt t="541491" x="8496300" y="4311650"/>
          <p14:tracePt t="541507" x="8559800" y="4311650"/>
          <p14:tracePt t="541523" x="8616950" y="4311650"/>
          <p14:tracePt t="541540" x="8661400" y="4305300"/>
          <p14:tracePt t="541557" x="8699500" y="4305300"/>
          <p14:tracePt t="541574" x="8724900" y="4305300"/>
          <p14:tracePt t="541590" x="8743950" y="4305300"/>
          <p14:tracePt t="541593" x="8750300" y="4305300"/>
          <p14:tracePt t="541606" x="8756650" y="4305300"/>
          <p14:tracePt t="541731" x="8775700" y="4305300"/>
          <p14:tracePt t="541738" x="8788400" y="4311650"/>
          <p14:tracePt t="541755" x="8851900" y="4330700"/>
          <p14:tracePt t="541773" x="8940800" y="4356100"/>
          <p14:tracePt t="541790" x="9036050" y="4375150"/>
          <p14:tracePt t="541807" x="9137650" y="4394200"/>
          <p14:tracePt t="541824" x="9283700" y="4419600"/>
          <p14:tracePt t="541840" x="9404350" y="4432300"/>
          <p14:tracePt t="541857" x="9518650" y="4432300"/>
          <p14:tracePt t="541874" x="9601200" y="4432300"/>
          <p14:tracePt t="541890" x="9683750" y="4432300"/>
          <p14:tracePt t="541907" x="9715500" y="4425950"/>
          <p14:tracePt t="541923" x="9734550" y="4419600"/>
          <p14:tracePt t="541940" x="9753600" y="4413250"/>
          <p14:tracePt t="541957" x="9766300" y="4406900"/>
          <p14:tracePt t="541973" x="9772650" y="4400550"/>
          <p14:tracePt t="541990" x="9785350" y="4394200"/>
          <p14:tracePt t="542007" x="9798050" y="4387850"/>
          <p14:tracePt t="542025" x="9804400" y="4387850"/>
          <p14:tracePt t="542028" x="9804400" y="4381500"/>
          <p14:tracePt t="542042" x="9810750" y="4381500"/>
          <p14:tracePt t="542057" x="9823450" y="4381500"/>
          <p14:tracePt t="542073" x="9829800" y="4381500"/>
          <p14:tracePt t="542090" x="9836150" y="4381500"/>
          <p14:tracePt t="542107" x="9842500" y="4381500"/>
          <p14:tracePt t="542124" x="9861550" y="4381500"/>
          <p14:tracePt t="542127" x="9893300" y="4387850"/>
          <p14:tracePt t="542141" x="9937750" y="4394200"/>
          <p14:tracePt t="542142" x="9975850" y="4400550"/>
          <p14:tracePt t="542158" x="10096500" y="4406900"/>
          <p14:tracePt t="542174" x="10191750" y="4406900"/>
          <p14:tracePt t="542190" x="10261600" y="4387850"/>
          <p14:tracePt t="542207" x="10312400" y="4368800"/>
          <p14:tracePt t="542223" x="10331450" y="4362450"/>
          <p14:tracePt t="542242" x="10337800" y="4349750"/>
          <p14:tracePt t="542257" x="10363200" y="4343400"/>
          <p14:tracePt t="542274" x="10382250" y="4330700"/>
          <p14:tracePt t="542292" x="10388600" y="4324350"/>
          <p14:tracePt t="542307" x="10388600" y="4311650"/>
          <p14:tracePt t="542324" x="10388600" y="4305300"/>
          <p14:tracePt t="542340" x="10382250" y="4292600"/>
          <p14:tracePt t="542357" x="10344150" y="4279900"/>
          <p14:tracePt t="542359" x="10318750" y="4273550"/>
          <p14:tracePt t="542374" x="10267950" y="4260850"/>
          <p14:tracePt t="542391" x="10210800" y="4254500"/>
          <p14:tracePt t="542407" x="10147300" y="4248150"/>
          <p14:tracePt t="542424" x="10090150" y="4235450"/>
          <p14:tracePt t="542441" x="10039350" y="4229100"/>
          <p14:tracePt t="542458" x="10013950" y="4229100"/>
          <p14:tracePt t="542475" x="9988550" y="4222750"/>
          <p14:tracePt t="542491" x="9956800" y="4222750"/>
          <p14:tracePt t="542495" x="9944100" y="4222750"/>
          <p14:tracePt t="542507" x="9918700" y="4222750"/>
          <p14:tracePt t="542510" x="9893300" y="4222750"/>
          <p14:tracePt t="542524" x="9867900" y="4222750"/>
          <p14:tracePt t="542541" x="9817100" y="4222750"/>
          <p14:tracePt t="542546" x="9791700" y="4222750"/>
          <p14:tracePt t="542557" x="9779000" y="4222750"/>
          <p14:tracePt t="542574" x="9740900" y="4222750"/>
          <p14:tracePt t="542578" x="9728200" y="4222750"/>
          <p14:tracePt t="542591" x="9721850" y="4222750"/>
          <p14:tracePt t="542608" x="9696450" y="4222750"/>
          <p14:tracePt t="542625" x="9664700" y="4216400"/>
          <p14:tracePt t="542640" x="9632950" y="4216400"/>
          <p14:tracePt t="542657" x="9594850" y="4216400"/>
          <p14:tracePt t="542674" x="9556750" y="4216400"/>
          <p14:tracePt t="542691" x="9518650" y="4222750"/>
          <p14:tracePt t="542707" x="9467850" y="4235450"/>
          <p14:tracePt t="542724" x="9404350" y="4241800"/>
          <p14:tracePt t="542741" x="9347200" y="4254500"/>
          <p14:tracePt t="542758" x="9315450" y="4260850"/>
          <p14:tracePt t="542774" x="9283700" y="4267200"/>
          <p14:tracePt t="542792" x="9277350" y="4267200"/>
          <p14:tracePt t="543441" x="9277350" y="4273550"/>
          <p14:tracePt t="543450" x="9271000" y="4273550"/>
          <p14:tracePt t="543976" x="9271000" y="4279900"/>
          <p14:tracePt t="543994" x="9271000" y="4286250"/>
          <p14:tracePt t="544455" x="9271000" y="4292600"/>
          <p14:tracePt t="544488" x="9271000" y="4298950"/>
          <p14:tracePt t="544508" x="9264650" y="4305300"/>
          <p14:tracePt t="544532" x="9264650" y="4311650"/>
          <p14:tracePt t="544554" x="9264650" y="4318000"/>
          <p14:tracePt t="544559" x="9258300" y="4318000"/>
          <p14:tracePt t="544575" x="9258300" y="4330700"/>
          <p14:tracePt t="544579" x="9251950" y="4337050"/>
          <p14:tracePt t="544592" x="9251950" y="4343400"/>
          <p14:tracePt t="544595" x="9245600" y="4349750"/>
          <p14:tracePt t="544609" x="9239250" y="4362450"/>
          <p14:tracePt t="544613" x="9232900" y="4375150"/>
          <p14:tracePt t="544627" x="9201150" y="4413250"/>
          <p14:tracePt t="544642" x="9188450" y="4432300"/>
          <p14:tracePt t="544644" x="9169400" y="4457700"/>
          <p14:tracePt t="544659" x="9124950" y="4527550"/>
          <p14:tracePt t="544676" x="9061450" y="4629150"/>
          <p14:tracePt t="544692" x="9004300" y="4705350"/>
          <p14:tracePt t="544709" x="8928100" y="4781550"/>
          <p14:tracePt t="544726" x="8902700" y="4787900"/>
          <p14:tracePt t="544759" x="8896350" y="4794250"/>
          <p14:tracePt t="544776" x="8782050" y="4927600"/>
          <p14:tracePt t="544792" x="8674100" y="5060950"/>
          <p14:tracePt t="544810" x="8553450" y="5226050"/>
          <p14:tracePt t="544826" x="8432800" y="5429250"/>
          <p14:tracePt t="544842" x="8356600" y="5594350"/>
          <p14:tracePt t="544859" x="8299450" y="5803900"/>
          <p14:tracePt t="544876" x="8267700" y="5975350"/>
          <p14:tracePt t="544892" x="8255000" y="6089650"/>
          <p14:tracePt t="544910" x="8242300" y="6197600"/>
          <p14:tracePt t="544926" x="8235950" y="6235700"/>
          <p14:tracePt t="544945" x="8235950" y="6261100"/>
          <p14:tracePt t="544961" x="8235950" y="6273800"/>
          <p14:tracePt t="544977" x="8235950" y="6280150"/>
          <p14:tracePt t="544993" x="8235950" y="6299200"/>
          <p14:tracePt t="545009" x="8235950" y="6311900"/>
          <p14:tracePt t="545026" x="8235950" y="6330950"/>
          <p14:tracePt t="545042" x="8235950" y="6356350"/>
          <p14:tracePt t="545059" x="8242300" y="6369050"/>
          <p14:tracePt t="545076" x="8242300" y="6381750"/>
          <p14:tracePt t="545093" x="8255000" y="6407150"/>
          <p14:tracePt t="545110" x="8286750" y="6457950"/>
          <p14:tracePt t="545126" x="8343900" y="6515100"/>
          <p14:tracePt t="545143" x="8369300" y="6540500"/>
          <p14:tracePt t="545160" x="8382000" y="6546850"/>
          <p14:tracePt t="545176" x="8388350" y="6546850"/>
          <p14:tracePt t="545193" x="8401050" y="6546850"/>
          <p14:tracePt t="545209" x="8445500" y="6546850"/>
          <p14:tracePt t="545226" x="8578850" y="6527800"/>
          <p14:tracePt t="545243" x="8686800" y="6483350"/>
          <p14:tracePt t="545260" x="8788400" y="6438900"/>
          <p14:tracePt t="545276" x="8845550" y="6407150"/>
          <p14:tracePt t="545292" x="8902700" y="6369050"/>
          <p14:tracePt t="545310" x="8921750" y="6337300"/>
          <p14:tracePt t="545326" x="8940800" y="6305550"/>
          <p14:tracePt t="545343" x="8966200" y="6254750"/>
          <p14:tracePt t="545360" x="9010650" y="6210300"/>
          <p14:tracePt t="545378" x="9067800" y="6146800"/>
          <p14:tracePt t="545393" x="9137650" y="6076950"/>
          <p14:tracePt t="545397" x="9163050" y="6038850"/>
          <p14:tracePt t="545409" x="9188450" y="6000750"/>
          <p14:tracePt t="545427" x="9213850" y="5918200"/>
          <p14:tracePt t="545443" x="9226550" y="5842000"/>
          <p14:tracePt t="545449" x="9226550" y="5803900"/>
          <p14:tracePt t="545459" x="9226550" y="5784850"/>
          <p14:tracePt t="545476" x="9232900" y="5689600"/>
          <p14:tracePt t="545493" x="9232900" y="5600700"/>
          <p14:tracePt t="545510" x="9232900" y="5530850"/>
          <p14:tracePt t="545527" x="9232900" y="5467350"/>
          <p14:tracePt t="545543" x="9232900" y="5403850"/>
          <p14:tracePt t="545560" x="9213850" y="5340350"/>
          <p14:tracePt t="545576" x="9175750" y="5270500"/>
          <p14:tracePt t="545593" x="9118600" y="5187950"/>
          <p14:tracePt t="545612" x="9061450" y="5105400"/>
          <p14:tracePt t="545627" x="9010650" y="5041900"/>
          <p14:tracePt t="545643" x="8934450" y="4953000"/>
          <p14:tracePt t="545660" x="8858250" y="4864100"/>
          <p14:tracePt t="545677" x="8813800" y="4819650"/>
          <p14:tracePt t="545693" x="8750300" y="4775200"/>
          <p14:tracePt t="545710" x="8699500" y="4756150"/>
          <p14:tracePt t="545712" x="8642350" y="4737100"/>
          <p14:tracePt t="545727" x="8610600" y="4730750"/>
          <p14:tracePt t="545744" x="8489950" y="4718050"/>
          <p14:tracePt t="545760" x="8439150" y="4718050"/>
          <p14:tracePt t="545777" x="8394700" y="4711700"/>
          <p14:tracePt t="545793" x="8337550" y="4711700"/>
          <p14:tracePt t="545810" x="8305800" y="4705350"/>
          <p14:tracePt t="545827" x="8280400" y="4705350"/>
          <p14:tracePt t="545845" x="8274050" y="4705350"/>
          <p14:tracePt t="545860" x="8267700" y="4705350"/>
          <p14:tracePt t="545876" x="8261350" y="4705350"/>
          <p14:tracePt t="545894" x="8242300" y="4718050"/>
          <p14:tracePt t="545910" x="8216900" y="4730750"/>
          <p14:tracePt t="545927" x="8172450" y="4756150"/>
          <p14:tracePt t="545943" x="8121650" y="4800600"/>
          <p14:tracePt t="545960" x="8032750" y="4857750"/>
          <p14:tracePt t="545976" x="8020050" y="4864100"/>
          <p14:tracePt t="545978" x="7988300" y="4883150"/>
          <p14:tracePt t="545993" x="7956550" y="4902200"/>
          <p14:tracePt t="546011" x="7943850" y="4914900"/>
          <p14:tracePt t="546027" x="7912100" y="4940300"/>
          <p14:tracePt t="546043" x="7842250" y="4972050"/>
          <p14:tracePt t="546061" x="7772400" y="4991100"/>
          <p14:tracePt t="546077" x="7658100" y="5022850"/>
          <p14:tracePt t="546094" x="7569200" y="5035550"/>
          <p14:tracePt t="546110" x="7467600" y="5054600"/>
          <p14:tracePt t="546128" x="7423150" y="5067300"/>
          <p14:tracePt t="546147" x="7397750" y="5086350"/>
          <p14:tracePt t="546160" x="7391400" y="5092700"/>
          <p14:tracePt t="546177" x="7378700" y="5105400"/>
          <p14:tracePt t="546179" x="7378700" y="5111750"/>
          <p14:tracePt t="546194" x="7366000" y="5137150"/>
          <p14:tracePt t="546210" x="7340600" y="5175250"/>
          <p14:tracePt t="546212" x="7327900" y="5194300"/>
          <p14:tracePt t="546219" x="7315200" y="5213350"/>
          <p14:tracePt t="546230" x="7296150" y="5251450"/>
          <p14:tracePt t="546244" x="7270750" y="5327650"/>
          <p14:tracePt t="546260" x="7245350" y="5461000"/>
          <p14:tracePt t="546277" x="7239000" y="5594350"/>
          <p14:tracePt t="546294" x="7239000" y="5740400"/>
          <p14:tracePt t="546310" x="7239000" y="5867400"/>
          <p14:tracePt t="546327" x="7239000" y="5943600"/>
          <p14:tracePt t="546344" x="7258050" y="5975350"/>
          <p14:tracePt t="546362" x="7270750" y="5988050"/>
          <p14:tracePt t="546394" x="7270750" y="6000750"/>
          <p14:tracePt t="546411" x="7270750" y="6013450"/>
          <p14:tracePt t="546428" x="7289800" y="6057900"/>
          <p14:tracePt t="546444" x="7308850" y="6102350"/>
          <p14:tracePt t="546461" x="7340600" y="6146800"/>
          <p14:tracePt t="546477" x="7378700" y="6191250"/>
          <p14:tracePt t="546494" x="7410450" y="6216650"/>
          <p14:tracePt t="546511" x="7435850" y="6242050"/>
          <p14:tracePt t="546527" x="7467600" y="6280150"/>
          <p14:tracePt t="546546" x="7499350" y="6311900"/>
          <p14:tracePt t="546548" x="7512050" y="6324600"/>
          <p14:tracePt t="546563" x="7531100" y="6350000"/>
          <p14:tracePt t="546577" x="7562850" y="6388100"/>
          <p14:tracePt t="546594" x="7588250" y="6419850"/>
          <p14:tracePt t="546611" x="7613650" y="6445250"/>
          <p14:tracePt t="546628" x="7639050" y="6464300"/>
          <p14:tracePt t="546629" x="7651750" y="6464300"/>
          <p14:tracePt t="546645" x="7715250" y="6470650"/>
          <p14:tracePt t="546661" x="7785100" y="6451600"/>
          <p14:tracePt t="546669" x="7810500" y="6445250"/>
          <p14:tracePt t="546679" x="7835900" y="6432550"/>
          <p14:tracePt t="546694" x="7854950" y="6413500"/>
          <p14:tracePt t="546711" x="7874000" y="6375400"/>
          <p14:tracePt t="546728" x="7874000" y="6324600"/>
          <p14:tracePt t="546744" x="7861300" y="6248400"/>
          <p14:tracePt t="546763" x="7842250" y="6191250"/>
          <p14:tracePt t="546766" x="7829550" y="6159500"/>
          <p14:tracePt t="546777" x="7804150" y="6134100"/>
          <p14:tracePt t="546794" x="7715250" y="6051550"/>
          <p14:tracePt t="546811" x="7600950" y="5981700"/>
          <p14:tracePt t="546828" x="7416800" y="5899150"/>
          <p14:tracePt t="546844" x="7143750" y="5810250"/>
          <p14:tracePt t="546862" x="6870700" y="5746750"/>
          <p14:tracePt t="546878" x="6737350" y="5715000"/>
          <p14:tracePt t="546895" x="6667500" y="5702300"/>
          <p14:tracePt t="546911" x="6654800" y="5695950"/>
          <p14:tracePt t="546945" x="6654800" y="5683250"/>
          <p14:tracePt t="546961" x="6661150" y="5664200"/>
          <p14:tracePt t="546977" x="6673850" y="5632450"/>
          <p14:tracePt t="546994" x="6692900" y="5581650"/>
          <p14:tracePt t="547011" x="6711950" y="5537200"/>
          <p14:tracePt t="547014" x="6724650" y="5492750"/>
          <p14:tracePt t="547028" x="6737350" y="5461000"/>
          <p14:tracePt t="547045" x="6762750" y="5391150"/>
          <p14:tracePt t="547061" x="6781800" y="5365750"/>
          <p14:tracePt t="547078" x="6781800" y="5359400"/>
          <p14:tracePt t="547129" x="6788150" y="5365750"/>
          <p14:tracePt t="547145" x="6832600" y="5448300"/>
          <p14:tracePt t="547161" x="6908800" y="5562600"/>
          <p14:tracePt t="547178" x="7016750" y="5664200"/>
          <p14:tracePt t="547195" x="7162800" y="5740400"/>
          <p14:tracePt t="547212" x="7251700" y="5759450"/>
          <p14:tracePt t="547228" x="7296150" y="5759450"/>
          <p14:tracePt t="547245" x="7321550" y="5746750"/>
          <p14:tracePt t="547261" x="7353300" y="5734050"/>
          <p14:tracePt t="547278" x="7378700" y="5715000"/>
          <p14:tracePt t="547295" x="7397750" y="5695950"/>
          <p14:tracePt t="547311" x="7416800" y="5670550"/>
          <p14:tracePt t="547328" x="7442200" y="5638800"/>
          <p14:tracePt t="547345" x="7467600" y="5607050"/>
          <p14:tracePt t="547361" x="7486650" y="5575300"/>
          <p14:tracePt t="547378" x="7493000" y="5505450"/>
          <p14:tracePt t="547395" x="7486650" y="5448300"/>
          <p14:tracePt t="547412" x="7454900" y="5365750"/>
          <p14:tracePt t="547428" x="7423150" y="5314950"/>
          <p14:tracePt t="547445" x="7397750" y="5283200"/>
          <p14:tracePt t="547462" x="7378700" y="5264150"/>
          <p14:tracePt t="547478" x="7346950" y="5257800"/>
          <p14:tracePt t="547495" x="7302500" y="5251450"/>
          <p14:tracePt t="547511" x="7213600" y="5264150"/>
          <p14:tracePt t="547528" x="7099300" y="5302250"/>
          <p14:tracePt t="547546" x="6965950" y="5372100"/>
          <p14:tracePt t="547561" x="6858000" y="5448300"/>
          <p14:tracePt t="547578" x="6737350" y="5543550"/>
          <p14:tracePt t="547581" x="6692900" y="5594350"/>
          <p14:tracePt t="547595" x="6667500" y="5613400"/>
          <p14:tracePt t="547612" x="6623050" y="5721350"/>
          <p14:tracePt t="547628" x="6648450" y="5759450"/>
          <p14:tracePt t="547645" x="6711950" y="5797550"/>
          <p14:tracePt t="547661" x="6819900" y="5842000"/>
          <p14:tracePt t="547680" x="6921500" y="5886450"/>
          <p14:tracePt t="547695" x="6959600" y="5911850"/>
          <p14:tracePt t="547712" x="6972300" y="5918200"/>
          <p14:tracePt t="547730" x="6972300" y="5924550"/>
          <p14:tracePt t="547734" x="6972300" y="5930900"/>
          <p14:tracePt t="547747" x="6972300" y="5937250"/>
          <p14:tracePt t="547762" x="6965950" y="5943600"/>
          <p14:tracePt t="547778" x="6953250" y="5949950"/>
          <p14:tracePt t="547795" x="6940550" y="5962650"/>
          <p14:tracePt t="547812" x="6927850" y="5969000"/>
          <p14:tracePt t="547830" x="6921500" y="5969000"/>
          <p14:tracePt t="547863" x="6908800" y="5969000"/>
          <p14:tracePt t="547878" x="6902450" y="5969000"/>
          <p14:tracePt t="547929" x="6896100" y="5969000"/>
          <p14:tracePt t="547945" x="6896100" y="5962650"/>
          <p14:tracePt t="547961" x="6896100" y="5943600"/>
          <p14:tracePt t="547979" x="6915150" y="5905500"/>
          <p14:tracePt t="547995" x="6972300" y="5854700"/>
          <p14:tracePt t="548012" x="7048500" y="5816600"/>
          <p14:tracePt t="548029" x="7118350" y="5803900"/>
          <p14:tracePt t="548045" x="7181850" y="5797550"/>
          <p14:tracePt t="548048" x="7194550" y="5797550"/>
          <p14:tracePt t="548062" x="7213600" y="5797550"/>
          <p14:tracePt t="548079" x="7245350" y="5797550"/>
          <p14:tracePt t="548095" x="7251700" y="5797550"/>
          <p14:tracePt t="548112" x="7264400" y="5797550"/>
          <p14:tracePt t="548129" x="7270750" y="5797550"/>
          <p14:tracePt t="548146" x="7296150" y="5797550"/>
          <p14:tracePt t="548162" x="7308850" y="5791200"/>
          <p14:tracePt t="548179" x="7315200" y="5784850"/>
          <p14:tracePt t="548195" x="7327900" y="5765800"/>
          <p14:tracePt t="548212" x="7346950" y="5740400"/>
          <p14:tracePt t="548230" x="7359650" y="5715000"/>
          <p14:tracePt t="548246" x="7372350" y="5702300"/>
          <p14:tracePt t="548263" x="7385050" y="5689600"/>
          <p14:tracePt t="548278" x="7391400" y="5683250"/>
          <p14:tracePt t="548296" x="7397750" y="5676900"/>
          <p14:tracePt t="548490" x="7378700" y="5676900"/>
          <p14:tracePt t="548499" x="7372350" y="5676900"/>
          <p14:tracePt t="548512" x="7334250" y="5676900"/>
          <p14:tracePt t="548529" x="7308850" y="5683250"/>
          <p14:tracePt t="548548" x="7289800" y="5683250"/>
          <p14:tracePt t="548562" x="7270750" y="5683250"/>
          <p14:tracePt t="548579" x="7232650" y="5683250"/>
          <p14:tracePt t="548598" x="7194550" y="5664200"/>
          <p14:tracePt t="548615" x="7112000" y="5632450"/>
          <p14:tracePt t="548629" x="7086600" y="5619750"/>
          <p14:tracePt t="548646" x="7048500" y="5607050"/>
          <p14:tracePt t="548662" x="7016750" y="5600700"/>
          <p14:tracePt t="548679" x="7004050" y="5594350"/>
          <p14:tracePt t="548729" x="6997700" y="5594350"/>
          <p14:tracePt t="548745" x="6965950" y="5626100"/>
          <p14:tracePt t="548762" x="6908800" y="5689600"/>
          <p14:tracePt t="548779" x="6864350" y="5734050"/>
          <p14:tracePt t="548796" x="6813550" y="5810250"/>
          <p14:tracePt t="548813" x="6794500" y="5835650"/>
          <p14:tracePt t="548829" x="6788150" y="5854700"/>
          <p14:tracePt t="548846" x="6788150" y="5867400"/>
          <p14:tracePt t="548862" x="6788150" y="5873750"/>
          <p14:tracePt t="548879" x="6788150" y="5892800"/>
          <p14:tracePt t="548896" x="6781800" y="5924550"/>
          <p14:tracePt t="548913" x="6775450" y="5962650"/>
          <p14:tracePt t="548930" x="6769100" y="5988050"/>
          <p14:tracePt t="548946" x="6750050" y="6019800"/>
          <p14:tracePt t="548963" x="6743700" y="6032500"/>
          <p14:tracePt t="549131" x="6769100" y="6032500"/>
          <p14:tracePt t="549138" x="6788150" y="6032500"/>
          <p14:tracePt t="549149" x="6851650" y="6032500"/>
          <p14:tracePt t="549164" x="6965950" y="6013450"/>
          <p14:tracePt t="549179" x="7048500" y="5988050"/>
          <p14:tracePt t="549196" x="7124700" y="5949950"/>
          <p14:tracePt t="549213" x="7181850" y="5911850"/>
          <p14:tracePt t="549230" x="7226300" y="5867400"/>
          <p14:tracePt t="549246" x="7258050" y="5822950"/>
          <p14:tracePt t="549263" x="7270750" y="5791200"/>
          <p14:tracePt t="549280" x="7270750" y="5772150"/>
          <p14:tracePt t="549296" x="7264400" y="5765800"/>
          <p14:tracePt t="549314" x="7239000" y="5753100"/>
          <p14:tracePt t="549329" x="7188200" y="5740400"/>
          <p14:tracePt t="549348" x="7124700" y="5734050"/>
          <p14:tracePt t="549363" x="7054850" y="5727700"/>
          <p14:tracePt t="549380" x="6991350" y="5727700"/>
          <p14:tracePt t="549397" x="6946900" y="5734050"/>
          <p14:tracePt t="549414" x="6915150" y="5753100"/>
          <p14:tracePt t="549430" x="6889750" y="5791200"/>
          <p14:tracePt t="549446" x="6870700" y="5842000"/>
          <p14:tracePt t="549463" x="6864350" y="5886450"/>
          <p14:tracePt t="549479" x="6858000" y="5930900"/>
          <p14:tracePt t="549497" x="6864350" y="5962650"/>
          <p14:tracePt t="549499" x="6870700" y="5969000"/>
          <p14:tracePt t="549514" x="6889750" y="5981700"/>
          <p14:tracePt t="549531" x="6908800" y="5994400"/>
          <p14:tracePt t="549546" x="6921500" y="5994400"/>
          <p14:tracePt t="549563" x="6940550" y="6000750"/>
          <p14:tracePt t="549580" x="6978650" y="6007100"/>
          <p14:tracePt t="549597" x="7016750" y="6007100"/>
          <p14:tracePt t="549614" x="7035800" y="6007100"/>
          <p14:tracePt t="549630" x="7042150" y="6007100"/>
          <p14:tracePt t="549832" x="7042150" y="6000750"/>
          <p14:tracePt t="549847" x="7042150" y="5994400"/>
          <p14:tracePt t="549897" x="7042150" y="5988050"/>
          <p14:tracePt t="549913" x="7042150" y="5981700"/>
          <p14:tracePt t="549930" x="7048500" y="5975350"/>
          <p14:tracePt t="549947" x="7048500" y="5962650"/>
          <p14:tracePt t="549963" x="7054850" y="5956300"/>
          <p14:tracePt t="549986" x="7054850" y="5949950"/>
          <p14:tracePt t="549997" x="7054850" y="5943600"/>
          <p14:tracePt t="550014" x="7061200" y="5930900"/>
          <p14:tracePt t="550031" x="7067550" y="5911850"/>
          <p14:tracePt t="550047" x="7067550" y="5886450"/>
          <p14:tracePt t="550064" x="7067550" y="5829300"/>
          <p14:tracePt t="550080" x="7067550" y="5784850"/>
          <p14:tracePt t="550097" x="7061200" y="5753100"/>
          <p14:tracePt t="550113" x="7061200" y="5746750"/>
          <p14:tracePt t="550213" x="7054850" y="5746750"/>
          <p14:tracePt t="550220" x="7048500" y="5746750"/>
          <p14:tracePt t="550237" x="7023100" y="5753100"/>
          <p14:tracePt t="550249" x="7010400" y="5753100"/>
          <p14:tracePt t="550264" x="6991350" y="5759450"/>
          <p14:tracePt t="550280" x="6985000" y="5765800"/>
          <p14:tracePt t="550298" x="6978650" y="5772150"/>
          <p14:tracePt t="550314" x="6972300" y="5772150"/>
          <p14:tracePt t="550576" x="6972300" y="5778500"/>
          <p14:tracePt t="550583" x="6972300" y="5791200"/>
          <p14:tracePt t="550597" x="6972300" y="5797550"/>
          <p14:tracePt t="550614" x="6991350" y="5822950"/>
          <p14:tracePt t="550631" x="7010400" y="5829300"/>
          <p14:tracePt t="550647" x="7023100" y="5835650"/>
          <p14:tracePt t="550665" x="7035800" y="5835650"/>
          <p14:tracePt t="550681" x="7086600" y="5835650"/>
          <p14:tracePt t="550698" x="7175500" y="5835650"/>
          <p14:tracePt t="550714" x="7308850" y="5854700"/>
          <p14:tracePt t="550731" x="7518400" y="5886450"/>
          <p14:tracePt t="550747" x="7785100" y="5924550"/>
          <p14:tracePt t="550764" x="8039100" y="5969000"/>
          <p14:tracePt t="550783" x="8331200" y="6013450"/>
          <p14:tracePt t="550801" x="8432800" y="6019800"/>
          <p14:tracePt t="550815" x="8464550" y="6019800"/>
          <p14:tracePt t="550830" x="8489950" y="6032500"/>
          <p14:tracePt t="550848" x="8540750" y="6051550"/>
          <p14:tracePt t="550865" x="8591550" y="6064250"/>
          <p14:tracePt t="550881" x="8655050" y="6083300"/>
          <p14:tracePt t="550897" x="8724900" y="6096000"/>
          <p14:tracePt t="550914" x="8769350" y="6096000"/>
          <p14:tracePt t="550931" x="8782050" y="6096000"/>
          <p14:tracePt t="550948" x="8788400" y="6096000"/>
          <p14:tracePt t="550964" x="8794750" y="6089650"/>
          <p14:tracePt t="550981" x="8877300" y="6089650"/>
          <p14:tracePt t="550998" x="9112250" y="6089650"/>
          <p14:tracePt t="551014" x="9378950" y="6089650"/>
          <p14:tracePt t="551032" x="9721850" y="6096000"/>
          <p14:tracePt t="551049" x="9829800" y="6089650"/>
          <p14:tracePt t="551065" x="9829800" y="6076950"/>
          <p14:tracePt t="551068" x="9823450" y="6064250"/>
          <p14:tracePt t="551083" x="9779000" y="6019800"/>
          <p14:tracePt t="551100" x="9632950" y="5949950"/>
          <p14:tracePt t="551115" x="9429750" y="5861050"/>
          <p14:tracePt t="551131" x="9264650" y="5797550"/>
          <p14:tracePt t="551148" x="9213850" y="5753100"/>
          <p14:tracePt t="551165" x="9245600" y="5715000"/>
          <p14:tracePt t="551181" x="9302750" y="5689600"/>
          <p14:tracePt t="551198" x="9328150" y="5664200"/>
          <p14:tracePt t="551216" x="9340850" y="5638800"/>
          <p14:tracePt t="551219" x="9340850" y="5626100"/>
          <p14:tracePt t="551231" x="9340850" y="5613400"/>
          <p14:tracePt t="551248" x="9309100" y="5556250"/>
          <p14:tracePt t="551265" x="9239250" y="5492750"/>
          <p14:tracePt t="551267" x="9182100" y="5454650"/>
          <p14:tracePt t="551281" x="9099550" y="5384800"/>
          <p14:tracePt t="551298" x="9048750" y="5334000"/>
          <p14:tracePt t="551315" x="9023350" y="5289550"/>
          <p14:tracePt t="551331" x="8991600" y="5245100"/>
          <p14:tracePt t="551348" x="8959850" y="5213350"/>
          <p14:tracePt t="551365" x="8934450" y="5200650"/>
          <p14:tracePt t="551381" x="8902700" y="5181600"/>
          <p14:tracePt t="551398" x="8839200" y="5168900"/>
          <p14:tracePt t="551414" x="8769350" y="5156200"/>
          <p14:tracePt t="551431" x="8648700" y="5137150"/>
          <p14:tracePt t="551448" x="8585200" y="5137150"/>
          <p14:tracePt t="551465" x="8540750" y="5137150"/>
          <p14:tracePt t="551481" x="8496300" y="5137150"/>
          <p14:tracePt t="551500" x="8426450" y="5162550"/>
          <p14:tracePt t="551515" x="8305800" y="5207000"/>
          <p14:tracePt t="551518" x="8267700" y="5219700"/>
          <p14:tracePt t="551534" x="8108950" y="5295900"/>
          <p14:tracePt t="551549" x="8007350" y="5359400"/>
          <p14:tracePt t="551564" x="7924800" y="5448300"/>
          <p14:tracePt t="551581" x="7899400" y="5492750"/>
          <p14:tracePt t="551598" x="7899400" y="5530850"/>
          <p14:tracePt t="551615" x="7899400" y="5556250"/>
          <p14:tracePt t="551632" x="7905750" y="5607050"/>
          <p14:tracePt t="551648" x="7924800" y="5670550"/>
          <p14:tracePt t="551666" x="7943850" y="5746750"/>
          <p14:tracePt t="551681" x="7975600" y="5835650"/>
          <p14:tracePt t="551698" x="8064500" y="5975350"/>
          <p14:tracePt t="551715" x="8166100" y="6076950"/>
          <p14:tracePt t="551731" x="8293100" y="6153150"/>
          <p14:tracePt t="551749" x="8407400" y="6203950"/>
          <p14:tracePt t="551767" x="8489950" y="6242050"/>
          <p14:tracePt t="551782" x="8509000" y="6248400"/>
          <p14:tracePt t="551785" x="8515350" y="6248400"/>
          <p14:tracePt t="551798" x="8521700" y="6254750"/>
          <p14:tracePt t="551815" x="8528050" y="6254750"/>
          <p14:tracePt t="551832" x="8534400" y="6254750"/>
          <p14:tracePt t="551848" x="8597900" y="6248400"/>
          <p14:tracePt t="551865" x="8648700" y="6229350"/>
          <p14:tracePt t="551883" x="8699500" y="6184900"/>
          <p14:tracePt t="551901" x="8756650" y="6115050"/>
          <p14:tracePt t="551915" x="8801100" y="6032500"/>
          <p14:tracePt t="551932" x="8845550" y="5943600"/>
          <p14:tracePt t="551935" x="8864600" y="5886450"/>
          <p14:tracePt t="551949" x="8883650" y="5829300"/>
          <p14:tracePt t="551953" x="8896350" y="5797550"/>
          <p14:tracePt t="551965" x="8915400" y="5734050"/>
          <p14:tracePt t="551981" x="8940800" y="5638800"/>
          <p14:tracePt t="551999" x="8947150" y="5556250"/>
          <p14:tracePt t="552002" x="8947150" y="5499100"/>
          <p14:tracePt t="552015" x="8947150" y="5461000"/>
          <p14:tracePt t="552032" x="8902700" y="5346700"/>
          <p14:tracePt t="552049" x="8858250" y="5276850"/>
          <p14:tracePt t="552066" x="8794750" y="5200650"/>
          <p14:tracePt t="552082" x="8731250" y="5124450"/>
          <p14:tracePt t="552099" x="8680450" y="5060950"/>
          <p14:tracePt t="552116" x="8623300" y="5003800"/>
          <p14:tracePt t="552132" x="8553450" y="4953000"/>
          <p14:tracePt t="552150" x="8502650" y="4933950"/>
          <p14:tracePt t="552153" x="8470900" y="4933950"/>
          <p14:tracePt t="552166" x="8458200" y="4933950"/>
          <p14:tracePt t="552182" x="8413750" y="4940300"/>
          <p14:tracePt t="552199" x="8362950" y="4953000"/>
          <p14:tracePt t="552216" x="8312150" y="4972050"/>
          <p14:tracePt t="552222" x="8267700" y="4978400"/>
          <p14:tracePt t="552224" x="8229600" y="4984750"/>
          <p14:tracePt t="552248" x="8147050" y="4997450"/>
          <p14:tracePt t="552265" x="8051800" y="5029200"/>
          <p14:tracePt t="552283" x="7918450" y="5111750"/>
          <p14:tracePt t="552299" x="7861300" y="5219700"/>
          <p14:tracePt t="552315" x="7842250" y="5353050"/>
          <p14:tracePt t="552332" x="7854950" y="5492750"/>
          <p14:tracePt t="552349" x="7886700" y="5588000"/>
          <p14:tracePt t="552365" x="7912100" y="5651500"/>
          <p14:tracePt t="552382" x="7937500" y="5695950"/>
          <p14:tracePt t="552399" x="7969250" y="5727700"/>
          <p14:tracePt t="552417" x="8001000" y="5753100"/>
          <p14:tracePt t="552433" x="8051800" y="5797550"/>
          <p14:tracePt t="552450" x="8147050" y="5873750"/>
          <p14:tracePt t="552466" x="8204200" y="5930900"/>
          <p14:tracePt t="552483" x="8261350" y="5988050"/>
          <p14:tracePt t="552499" x="8305800" y="6038850"/>
          <p14:tracePt t="552516" x="8312150" y="6051550"/>
          <p14:tracePt t="552532" x="8318500" y="6057900"/>
          <p14:tracePt t="552549" x="8324850" y="6057900"/>
          <p14:tracePt t="552566" x="8356600" y="6064250"/>
          <p14:tracePt t="552582" x="8407400" y="6070600"/>
          <p14:tracePt t="552599" x="8451850" y="6070600"/>
          <p14:tracePt t="552616" x="8483600" y="6070600"/>
          <p14:tracePt t="552632" x="8515350" y="6070600"/>
          <p14:tracePt t="552649" x="8534400" y="6064250"/>
          <p14:tracePt t="552666" x="8547100" y="6057900"/>
          <p14:tracePt t="552683" x="8566150" y="6045200"/>
          <p14:tracePt t="552699" x="8597900" y="6032500"/>
          <p14:tracePt t="552717" x="8667750" y="6007100"/>
          <p14:tracePt t="552732" x="8712200" y="5994400"/>
          <p14:tracePt t="552749" x="8737600" y="5988050"/>
          <p14:tracePt t="552766" x="8750300" y="5981700"/>
          <p14:tracePt t="552783" x="8756650" y="5975350"/>
          <p14:tracePt t="552799" x="8763000" y="5975350"/>
          <p14:tracePt t="552816" x="8769350" y="5962650"/>
          <p14:tracePt t="552832" x="8788400" y="5930900"/>
          <p14:tracePt t="552850" x="8794750" y="5899150"/>
          <p14:tracePt t="552866" x="8807450" y="5873750"/>
          <p14:tracePt t="552883" x="8820150" y="5854700"/>
          <p14:tracePt t="552899" x="8820150" y="5848350"/>
          <p14:tracePt t="552919" x="8826500" y="5848350"/>
          <p14:tracePt t="552932" x="8826500" y="5842000"/>
          <p14:tracePt t="552950" x="8826500" y="5835650"/>
          <p14:tracePt t="552966" x="8826500" y="5822950"/>
          <p14:tracePt t="552974" x="8826500" y="5816600"/>
          <p14:tracePt t="552982" x="8832850" y="5803900"/>
          <p14:tracePt t="552999" x="8845550" y="5759450"/>
          <p14:tracePt t="553016" x="8858250" y="5715000"/>
          <p14:tracePt t="553022" x="8858250" y="5695950"/>
          <p14:tracePt t="553037" x="8864600" y="5657850"/>
          <p14:tracePt t="553050" x="8870950" y="5651500"/>
          <p14:tracePt t="553067" x="8870950" y="5626100"/>
          <p14:tracePt t="553083" x="8870950" y="5619750"/>
          <p14:tracePt t="553085" x="8870950" y="5613400"/>
          <p14:tracePt t="553101" x="8870950" y="5581650"/>
          <p14:tracePt t="553116" x="8877300" y="5568950"/>
          <p14:tracePt t="553119" x="8877300" y="5556250"/>
          <p14:tracePt t="553133" x="8896350" y="5486400"/>
          <p14:tracePt t="553149" x="8915400" y="5429250"/>
          <p14:tracePt t="553166" x="8934450" y="5372100"/>
          <p14:tracePt t="553183" x="8947150" y="5302250"/>
          <p14:tracePt t="553200" x="8947150" y="5264150"/>
          <p14:tracePt t="553217" x="8947150" y="5245100"/>
          <p14:tracePt t="553232" x="8947150" y="5232400"/>
          <p14:tracePt t="553250" x="8940800" y="5226050"/>
          <p14:tracePt t="553266" x="8934450" y="5219700"/>
          <p14:tracePt t="553268" x="8928100" y="5213350"/>
          <p14:tracePt t="553283" x="8928100" y="5207000"/>
          <p14:tracePt t="553300" x="8890000" y="5181600"/>
          <p14:tracePt t="553317" x="8858250" y="5162550"/>
          <p14:tracePt t="553333" x="8794750" y="5130800"/>
          <p14:tracePt t="553349" x="8731250" y="5105400"/>
          <p14:tracePt t="553367" x="8693150" y="5092700"/>
          <p14:tracePt t="553383" x="8623300" y="5080000"/>
          <p14:tracePt t="553400" x="8578850" y="5080000"/>
          <p14:tracePt t="553416" x="8521700" y="5080000"/>
          <p14:tracePt t="553433" x="8432800" y="5086350"/>
          <p14:tracePt t="553450" x="8375650" y="5099050"/>
          <p14:tracePt t="553466" x="8305800" y="5124450"/>
          <p14:tracePt t="553483" x="8286750" y="5137150"/>
          <p14:tracePt t="553501" x="8267700" y="5149850"/>
          <p14:tracePt t="553517" x="8255000" y="5181600"/>
          <p14:tracePt t="553520" x="8248650" y="5187950"/>
          <p14:tracePt t="553533" x="8242300" y="5213350"/>
          <p14:tracePt t="553550" x="8235950" y="5346700"/>
          <p14:tracePt t="553566" x="8235950" y="5492750"/>
          <p14:tracePt t="553583" x="8255000" y="5670550"/>
          <p14:tracePt t="553602" x="8274050" y="5835650"/>
          <p14:tracePt t="553617" x="8280400" y="5880100"/>
          <p14:tracePt t="553618" x="8286750" y="5918200"/>
          <p14:tracePt t="553633" x="8293100" y="5949950"/>
          <p14:tracePt t="553666" x="8293100" y="5943600"/>
          <p14:tracePt t="553684" x="8293100" y="5937250"/>
          <p14:tracePt t="553969" x="8299450" y="5943600"/>
          <p14:tracePt t="553976" x="8299450" y="5949950"/>
          <p14:tracePt t="554892" x="8305800" y="5956300"/>
          <p14:tracePt t="554901" x="8312150" y="5969000"/>
          <p14:tracePt t="554918" x="8337550" y="6000750"/>
          <p14:tracePt t="554921" x="8350250" y="6019800"/>
          <p14:tracePt t="554934" x="8362950" y="6032500"/>
          <p14:tracePt t="554951" x="8382000" y="6051550"/>
          <p14:tracePt t="554953" x="8388350" y="6057900"/>
          <p14:tracePt t="554969" x="8394700" y="6064250"/>
          <p14:tracePt t="555052" x="8401050" y="6064250"/>
          <p14:tracePt t="555059" x="8407400" y="6064250"/>
          <p14:tracePt t="555068" x="8413750" y="6064250"/>
          <p14:tracePt t="555086" x="8439150" y="6070600"/>
          <p14:tracePt t="555103" x="8458200" y="6076950"/>
          <p14:tracePt t="555118" x="8477250" y="6089650"/>
          <p14:tracePt t="555135" x="8489950" y="6089650"/>
          <p14:tracePt t="555151" x="8515350" y="6089650"/>
          <p14:tracePt t="555168" x="8553450" y="6076950"/>
          <p14:tracePt t="555185" x="8578850" y="6057900"/>
          <p14:tracePt t="555188" x="8591550" y="6045200"/>
          <p14:tracePt t="555204" x="8610600" y="6026150"/>
          <p14:tracePt t="555220" x="8623300" y="6013450"/>
          <p14:tracePt t="555234" x="8629650" y="6007100"/>
          <p14:tracePt t="555251" x="8636000" y="6000750"/>
          <p14:tracePt t="555268" x="8655050" y="5981700"/>
          <p14:tracePt t="555285" x="8667750" y="5949950"/>
          <p14:tracePt t="555301" x="8680450" y="5899150"/>
          <p14:tracePt t="555318" x="8686800" y="5861050"/>
          <p14:tracePt t="555335" x="8693150" y="5803900"/>
          <p14:tracePt t="555351" x="8693150" y="5746750"/>
          <p14:tracePt t="555368" x="8693150" y="5683250"/>
          <p14:tracePt t="555385" x="8686800" y="5638800"/>
          <p14:tracePt t="555402" x="8680450" y="5588000"/>
          <p14:tracePt t="555408" x="8680450" y="5568950"/>
          <p14:tracePt t="555417" x="8680450" y="5549900"/>
          <p14:tracePt t="555435" x="8680450" y="5511800"/>
          <p14:tracePt t="555453" x="8674100" y="5448300"/>
          <p14:tracePt t="555469" x="8674100" y="5429250"/>
          <p14:tracePt t="555486" x="8661400" y="5378450"/>
          <p14:tracePt t="555501" x="8661400" y="5346700"/>
          <p14:tracePt t="555518" x="8655050" y="5334000"/>
          <p14:tracePt t="555535" x="8655050" y="5327650"/>
          <p14:tracePt t="555552" x="8648700" y="5327650"/>
          <p14:tracePt t="555710" x="8636000" y="5334000"/>
          <p14:tracePt t="555717" x="8629650" y="5334000"/>
          <p14:tracePt t="555723" x="8616950" y="5340350"/>
          <p14:tracePt t="555734" x="8610600" y="5346700"/>
          <p14:tracePt t="555752" x="8604250" y="5353050"/>
          <p14:tracePt t="555768" x="8597900" y="5353050"/>
          <p14:tracePt t="555785" x="8591550" y="5359400"/>
          <p14:tracePt t="556032" x="8585200" y="5359400"/>
          <p14:tracePt t="556042" x="8585200" y="5365750"/>
          <p14:tracePt t="556053" x="8559800" y="5372100"/>
          <p14:tracePt t="556070" x="8553450" y="5378450"/>
          <p14:tracePt t="556085" x="8547100" y="5384800"/>
          <p14:tracePt t="556331" x="8547100" y="5378450"/>
          <p14:tracePt t="556344" x="8547100" y="5372100"/>
          <p14:tracePt t="556369" x="8559800" y="5334000"/>
          <p14:tracePt t="556386" x="8591550" y="5276850"/>
          <p14:tracePt t="556402" x="8604250" y="5219700"/>
          <p14:tracePt t="556419" x="8616950" y="5175250"/>
          <p14:tracePt t="556435" x="8616950" y="5137150"/>
          <p14:tracePt t="556452" x="8623300" y="5111750"/>
          <p14:tracePt t="556469" x="8623300" y="5080000"/>
          <p14:tracePt t="556487" x="8623300" y="5060950"/>
          <p14:tracePt t="556502" x="8623300" y="5022850"/>
          <p14:tracePt t="556521" x="8597900" y="4933950"/>
          <p14:tracePt t="556536" x="8591550" y="4914900"/>
          <p14:tracePt t="556552" x="8559800" y="4819650"/>
          <p14:tracePt t="556569" x="8540750" y="4794250"/>
          <p14:tracePt t="556586" x="8534400" y="4787900"/>
          <p14:tracePt t="556602" x="8528050" y="4781550"/>
          <p14:tracePt t="556620" x="8509000" y="4781550"/>
          <p14:tracePt t="556638" x="8470900" y="4781550"/>
          <p14:tracePt t="556652" x="8413750" y="4781550"/>
          <p14:tracePt t="556669" x="8362950" y="4781550"/>
          <p14:tracePt t="556687" x="8312150" y="4781550"/>
          <p14:tracePt t="556702" x="8261350" y="4781550"/>
          <p14:tracePt t="556719" x="8223250" y="4794250"/>
          <p14:tracePt t="556725" x="8210550" y="4806950"/>
          <p14:tracePt t="556736" x="8197850" y="4819650"/>
          <p14:tracePt t="556753" x="8153400" y="4870450"/>
          <p14:tracePt t="556769" x="8134350" y="4908550"/>
          <p14:tracePt t="556787" x="8108950" y="5003800"/>
          <p14:tracePt t="556802" x="8102600" y="5029200"/>
          <p14:tracePt t="556804" x="8102600" y="5092700"/>
          <p14:tracePt t="556820" x="8102600" y="5143500"/>
          <p14:tracePt t="556836" x="8121650" y="5232400"/>
          <p14:tracePt t="556852" x="8178800" y="5295900"/>
          <p14:tracePt t="556870" x="8242300" y="5346700"/>
          <p14:tracePt t="556886" x="8324850" y="5391150"/>
          <p14:tracePt t="556902" x="8382000" y="5410200"/>
          <p14:tracePt t="556919" x="8439150" y="5416550"/>
          <p14:tracePt t="556936" x="8502650" y="5416550"/>
          <p14:tracePt t="556953" x="8547100" y="5403850"/>
          <p14:tracePt t="556969" x="8566150" y="5397500"/>
          <p14:tracePt t="556986" x="8585200" y="5384800"/>
          <p14:tracePt t="557002" x="8591550" y="5378450"/>
          <p14:tracePt t="557019" x="8597900" y="5372100"/>
          <p14:tracePt t="557133" x="8591550" y="5378450"/>
          <p14:tracePt t="557153" x="8578850" y="5384800"/>
          <p14:tracePt t="557171" x="8572500" y="5391150"/>
          <p14:tracePt t="557186" x="8559800" y="5416550"/>
          <p14:tracePt t="557203" x="8547100" y="5480050"/>
          <p14:tracePt t="557219" x="8547100" y="5568950"/>
          <p14:tracePt t="557237" x="8572500" y="5670550"/>
          <p14:tracePt t="557253" x="8585200" y="5740400"/>
          <p14:tracePt t="557269" x="8585200" y="5791200"/>
          <p14:tracePt t="557287" x="8585200" y="5797550"/>
          <p14:tracePt t="557563" x="8585200" y="5803900"/>
          <p14:tracePt t="557571" x="8585200" y="5816600"/>
          <p14:tracePt t="557587" x="8578850" y="5854700"/>
          <p14:tracePt t="557603" x="8578850" y="5911850"/>
          <p14:tracePt t="557620" x="8578850" y="5943600"/>
          <p14:tracePt t="558158" x="8578850" y="5949950"/>
          <p14:tracePt t="558166" x="8578850" y="5956300"/>
          <p14:tracePt t="558172" x="8572500" y="5962650"/>
          <p14:tracePt t="558187" x="8572500" y="5975350"/>
          <p14:tracePt t="558204" x="8566150" y="6000750"/>
          <p14:tracePt t="558220" x="8559800" y="6045200"/>
          <p14:tracePt t="558236" x="8559800" y="6064250"/>
          <p14:tracePt t="558254" x="8559800" y="6076950"/>
          <p14:tracePt t="558271" x="8559800" y="6083300"/>
          <p14:tracePt t="562565" x="8559800" y="6089650"/>
          <p14:tracePt t="562574" x="8572500" y="6102350"/>
          <p14:tracePt t="562581" x="8604250" y="6115050"/>
          <p14:tracePt t="562591" x="8629650" y="6127750"/>
          <p14:tracePt t="562610" x="8661400" y="6134100"/>
          <p14:tracePt t="562624" x="8674100" y="6140450"/>
          <p14:tracePt t="562641" x="8680450" y="6140450"/>
          <p14:tracePt t="562657" x="8705850" y="6146800"/>
          <p14:tracePt t="562674" x="8775700" y="6146800"/>
          <p14:tracePt t="562692" x="8921750" y="6159500"/>
          <p14:tracePt t="562709" x="8966200" y="6159500"/>
          <p14:tracePt t="562724" x="9105900" y="6159500"/>
          <p14:tracePt t="562728" x="9207500" y="6165850"/>
          <p14:tracePt t="562740" x="9347200" y="6165850"/>
          <p14:tracePt t="562758" x="9480550" y="6159500"/>
          <p14:tracePt t="562774" x="9525000" y="6153150"/>
          <p14:tracePt t="562791" x="9556750" y="6146800"/>
          <p14:tracePt t="562807" x="9582150" y="6134100"/>
          <p14:tracePt t="562824" x="9613900" y="6115050"/>
          <p14:tracePt t="562841" x="9690100" y="6102350"/>
          <p14:tracePt t="562858" x="9836150" y="6096000"/>
          <p14:tracePt t="562875" x="10013950" y="6096000"/>
          <p14:tracePt t="562891" x="10166350" y="6089650"/>
          <p14:tracePt t="562907" x="10369550" y="6083300"/>
          <p14:tracePt t="562924" x="10502900" y="6076950"/>
          <p14:tracePt t="562942" x="10579100" y="6064250"/>
          <p14:tracePt t="562959" x="10598150" y="6057900"/>
          <p14:tracePt t="562975" x="10604500" y="6051550"/>
          <p14:tracePt t="562991" x="10661650" y="6032500"/>
          <p14:tracePt t="563008" x="10725150" y="6013450"/>
          <p14:tracePt t="563025" x="10801350" y="5994400"/>
          <p14:tracePt t="563041" x="10871200" y="5969000"/>
          <p14:tracePt t="563058" x="10909300" y="5949950"/>
          <p14:tracePt t="563074" x="10941050" y="5924550"/>
          <p14:tracePt t="563091" x="10979150" y="5892800"/>
          <p14:tracePt t="563108" x="11017250" y="5861050"/>
          <p14:tracePt t="563124" x="11042650" y="5829300"/>
          <p14:tracePt t="563141" x="11055350" y="5810250"/>
          <p14:tracePt t="563159" x="11068050" y="5778500"/>
          <p14:tracePt t="563175" x="11074400" y="5753100"/>
          <p14:tracePt t="563191" x="11074400" y="5721350"/>
          <p14:tracePt t="563208" x="11080750" y="5638800"/>
          <p14:tracePt t="563224" x="11080750" y="5594350"/>
          <p14:tracePt t="563241" x="11074400" y="5549900"/>
          <p14:tracePt t="563258" x="11055350" y="5511800"/>
          <p14:tracePt t="563275" x="11029950" y="5480050"/>
          <p14:tracePt t="563291" x="11004550" y="5441950"/>
          <p14:tracePt t="563308" x="10972800" y="5410200"/>
          <p14:tracePt t="563325" x="10941050" y="5378450"/>
          <p14:tracePt t="563342" x="10922000" y="5353050"/>
          <p14:tracePt t="563359" x="10890250" y="5321300"/>
          <p14:tracePt t="563375" x="10845800" y="5289550"/>
          <p14:tracePt t="563394" x="10782300" y="5251450"/>
          <p14:tracePt t="563408" x="10706100" y="5213350"/>
          <p14:tracePt t="563425" x="10629900" y="5181600"/>
          <p14:tracePt t="563427" x="10604500" y="5168900"/>
          <p14:tracePt t="563441" x="10553700" y="5149850"/>
          <p14:tracePt t="563458" x="10496550" y="5130800"/>
          <p14:tracePt t="563475" x="10471150" y="5124450"/>
          <p14:tracePt t="563493" x="10433050" y="5124450"/>
          <p14:tracePt t="563510" x="10388600" y="5124450"/>
          <p14:tracePt t="563525" x="10248900" y="5149850"/>
          <p14:tracePt t="563541" x="10121900" y="5181600"/>
          <p14:tracePt t="563559" x="10001250" y="5219700"/>
          <p14:tracePt t="563575" x="9912350" y="5257800"/>
          <p14:tracePt t="563591" x="9861550" y="5283200"/>
          <p14:tracePt t="563610" x="9810750" y="5314950"/>
          <p14:tracePt t="563625" x="9728200" y="5359400"/>
          <p14:tracePt t="563642" x="9563100" y="5467350"/>
          <p14:tracePt t="563658" x="9366250" y="5613400"/>
          <p14:tracePt t="563675" x="9182100" y="5829300"/>
          <p14:tracePt t="563677" x="9131300" y="5918200"/>
          <p14:tracePt t="563691" x="9074150" y="6051550"/>
          <p14:tracePt t="563692" x="9036050" y="6172200"/>
          <p14:tracePt t="563709" x="9023350" y="6254750"/>
          <p14:tracePt t="563711" x="9023350" y="6343650"/>
          <p14:tracePt t="563725" x="9029700" y="6394450"/>
          <p14:tracePt t="563742" x="9118600" y="6508750"/>
          <p14:tracePt t="563759" x="9188450" y="6534150"/>
          <p14:tracePt t="563775" x="9258300" y="6559550"/>
          <p14:tracePt t="563792" x="9296400" y="6597650"/>
          <p14:tracePt t="563809" x="9309100" y="6648450"/>
          <p14:tracePt t="563827" x="9334500" y="6686550"/>
          <p14:tracePt t="563842" x="9404350" y="6731000"/>
          <p14:tracePt t="563859" x="9505950" y="6743700"/>
          <p14:tracePt t="563875" x="9632950" y="6737350"/>
          <p14:tracePt t="563895" x="9734550" y="6705600"/>
          <p14:tracePt t="563908" x="9740900" y="6699250"/>
          <p14:tracePt t="563925" x="9766300" y="6680200"/>
          <p14:tracePt t="563942" x="9804400" y="6661150"/>
          <p14:tracePt t="563960" x="9848850" y="6635750"/>
          <p14:tracePt t="563975" x="9918700" y="6610350"/>
          <p14:tracePt t="563992" x="9994900" y="6565900"/>
          <p14:tracePt t="564010" x="10052050" y="6496050"/>
          <p14:tracePt t="564025" x="10134600" y="6388100"/>
          <p14:tracePt t="564042" x="10223500" y="6273800"/>
          <p14:tracePt t="564059" x="10299700" y="6184900"/>
          <p14:tracePt t="564075" x="10375900" y="6102350"/>
          <p14:tracePt t="564092" x="10445750" y="6032500"/>
          <p14:tracePt t="564109" x="10502900" y="5975350"/>
          <p14:tracePt t="564125" x="10572750" y="5892800"/>
          <p14:tracePt t="564142" x="10655300" y="5778500"/>
          <p14:tracePt t="564159" x="10693400" y="5683250"/>
          <p14:tracePt t="564175" x="10706100" y="5626100"/>
          <p14:tracePt t="564194" x="10712450" y="5575300"/>
          <p14:tracePt t="564209" x="10712450" y="5556250"/>
          <p14:tracePt t="564227" x="10712450" y="5524500"/>
          <p14:tracePt t="564242" x="10712450" y="5511800"/>
          <p14:tracePt t="564275" x="10706100" y="5511800"/>
          <p14:tracePt t="564293" x="10693400" y="5524500"/>
          <p14:tracePt t="564310" x="10655300" y="5549900"/>
          <p14:tracePt t="564326" x="10610850" y="5588000"/>
          <p14:tracePt t="564342" x="10566400" y="5613400"/>
          <p14:tracePt t="564361" x="10515600" y="5638800"/>
          <p14:tracePt t="564377" x="10509250" y="5645150"/>
          <p14:tracePt t="564444" x="10509250" y="5638800"/>
          <p14:tracePt t="564459" x="10509250" y="5626100"/>
          <p14:tracePt t="564476" x="10515600" y="5588000"/>
          <p14:tracePt t="564492" x="10515600" y="5562600"/>
          <p14:tracePt t="564509" x="10515600" y="5530850"/>
          <p14:tracePt t="564526" x="10515600" y="5511800"/>
          <p14:tracePt t="564542" x="10521950" y="5499100"/>
          <p14:tracePt t="564560" x="10534650" y="5486400"/>
          <p14:tracePt t="564699" x="10528300" y="5486400"/>
          <p14:tracePt t="564709" x="10521950" y="5492750"/>
          <p14:tracePt t="564726" x="10496550" y="5492750"/>
          <p14:tracePt t="564742" x="10477500" y="5499100"/>
          <p14:tracePt t="564793" x="10464800" y="5499100"/>
          <p14:tracePt t="564811" x="10401300" y="5499100"/>
          <p14:tracePt t="564826" x="10312400" y="5492750"/>
          <p14:tracePt t="564842" x="10210800" y="5480050"/>
          <p14:tracePt t="564859" x="10128250" y="5461000"/>
          <p14:tracePt t="564877" x="10033000" y="5448300"/>
          <p14:tracePt t="564892" x="9988550" y="5441950"/>
          <p14:tracePt t="564911" x="9969500" y="5441950"/>
          <p14:tracePt t="564926" x="9963150" y="5441950"/>
          <p14:tracePt t="564945" x="9963150" y="5461000"/>
          <p14:tracePt t="564959" x="9956800" y="5467350"/>
          <p14:tracePt t="564965" x="9944100" y="5480050"/>
          <p14:tracePt t="564976" x="9937750" y="5486400"/>
          <p14:tracePt t="564992" x="9829800" y="5556250"/>
          <p14:tracePt t="565010" x="9740900" y="5600700"/>
          <p14:tracePt t="565027" x="9645650" y="5632450"/>
          <p14:tracePt t="565042" x="9594850" y="5657850"/>
          <p14:tracePt t="565059" x="9575800" y="5664200"/>
          <p14:tracePt t="565117" x="9575800" y="5670550"/>
          <p14:tracePt t="565126" x="9575800" y="5676900"/>
          <p14:tracePt t="565143" x="9575800" y="5695950"/>
          <p14:tracePt t="565160" x="9575800" y="5708650"/>
          <p14:tracePt t="565176" x="9575800" y="5721350"/>
          <p14:tracePt t="565193" x="9582150" y="5727700"/>
          <p14:tracePt t="565211" x="9607550" y="5740400"/>
          <p14:tracePt t="565227" x="9613900" y="5740400"/>
          <p14:tracePt t="565229" x="9639300" y="5740400"/>
          <p14:tracePt t="565243" x="9696450" y="5746750"/>
          <p14:tracePt t="565262" x="9747250" y="5753100"/>
          <p14:tracePt t="565277" x="9785350" y="5753100"/>
          <p14:tracePt t="565293" x="9867900" y="5753100"/>
          <p14:tracePt t="565309" x="9937750" y="5753100"/>
          <p14:tracePt t="565326" x="9994900" y="5753100"/>
          <p14:tracePt t="565343" x="10033000" y="5746750"/>
          <p14:tracePt t="565360" x="10077450" y="5734050"/>
          <p14:tracePt t="565376" x="10115550" y="5727700"/>
          <p14:tracePt t="565393" x="10134600" y="5727700"/>
          <p14:tracePt t="565410" x="10172700" y="5721350"/>
          <p14:tracePt t="565427" x="10185400" y="5721350"/>
          <p14:tracePt t="565444" x="10210800" y="5721350"/>
          <p14:tracePt t="565461" x="10223500" y="5721350"/>
          <p14:tracePt t="565477" x="10236200" y="5715000"/>
          <p14:tracePt t="565493" x="10255250" y="5702300"/>
          <p14:tracePt t="565510" x="10274300" y="5695950"/>
          <p14:tracePt t="565527" x="10299700" y="5689600"/>
          <p14:tracePt t="565543" x="10299700" y="5683250"/>
          <p14:tracePt t="565560" x="10306050" y="5683250"/>
          <p14:tracePt t="565691" x="10306050" y="5676900"/>
          <p14:tracePt t="565710" x="10331450" y="5670550"/>
          <p14:tracePt t="565727" x="10388600" y="5657850"/>
          <p14:tracePt t="565744" x="10509250" y="5632450"/>
          <p14:tracePt t="565760" x="10655300" y="5594350"/>
          <p14:tracePt t="565779" x="10782300" y="5549900"/>
          <p14:tracePt t="565794" x="10814050" y="5530850"/>
          <p14:tracePt t="565810" x="10839450" y="5511800"/>
          <p14:tracePt t="565874" x="10839450" y="5505450"/>
          <p14:tracePt t="565900" x="10826750" y="5492750"/>
          <p14:tracePt t="565911" x="10814050" y="5486400"/>
          <p14:tracePt t="565927" x="10788650" y="5473700"/>
          <p14:tracePt t="565944" x="10725150" y="5441950"/>
          <p14:tracePt t="565961" x="10687050" y="5429250"/>
          <p14:tracePt t="565977" x="10655300" y="5422900"/>
          <p14:tracePt t="565979" x="10642600" y="5416550"/>
          <p14:tracePt t="565994" x="10585450" y="5403850"/>
          <p14:tracePt t="566010" x="10534650" y="5397500"/>
          <p14:tracePt t="566027" x="10464800" y="5397500"/>
          <p14:tracePt t="566044" x="10356850" y="5397500"/>
          <p14:tracePt t="566060" x="10261600" y="5410200"/>
          <p14:tracePt t="566077" x="10121900" y="5429250"/>
          <p14:tracePt t="566094" x="10033000" y="5461000"/>
          <p14:tracePt t="566110" x="9931400" y="5499100"/>
          <p14:tracePt t="566127" x="9874250" y="5537200"/>
          <p14:tracePt t="566146" x="9804400" y="5594350"/>
          <p14:tracePt t="566161" x="9791700" y="5607050"/>
          <p14:tracePt t="566177" x="9766300" y="5638800"/>
          <p14:tracePt t="566194" x="9747250" y="5683250"/>
          <p14:tracePt t="566211" x="9747250" y="5702300"/>
          <p14:tracePt t="566227" x="9753600" y="5727700"/>
          <p14:tracePt t="566244" x="9785350" y="5753100"/>
          <p14:tracePt t="566260" x="9829800" y="5778500"/>
          <p14:tracePt t="566278" x="9867900" y="5791200"/>
          <p14:tracePt t="566294" x="9925050" y="5816600"/>
          <p14:tracePt t="566311" x="9963150" y="5822950"/>
          <p14:tracePt t="566327" x="10020300" y="5835650"/>
          <p14:tracePt t="566343" x="10064750" y="5835650"/>
          <p14:tracePt t="566361" x="10140950" y="5835650"/>
          <p14:tracePt t="566378" x="10179050" y="5835650"/>
          <p14:tracePt t="566381" x="10198100" y="5829300"/>
          <p14:tracePt t="566396" x="10236200" y="5822950"/>
          <p14:tracePt t="566414" x="10267950" y="5816600"/>
          <p14:tracePt t="566429" x="10287000" y="5810250"/>
          <p14:tracePt t="566444" x="10293350" y="5803900"/>
          <p14:tracePt t="566460" x="10299700" y="5803900"/>
          <p14:tracePt t="566506" x="10306050" y="5803900"/>
          <p14:tracePt t="566513" x="10306050" y="5797550"/>
          <p14:tracePt t="566529" x="10325100" y="5791200"/>
          <p14:tracePt t="566545" x="10337800" y="5778500"/>
          <p14:tracePt t="566561" x="10350500" y="5772150"/>
          <p14:tracePt t="566577" x="10363200" y="5765800"/>
          <p14:tracePt t="566594" x="10382250" y="5753100"/>
          <p14:tracePt t="566611" x="10401300" y="5746750"/>
          <p14:tracePt t="566629" x="10426700" y="5734050"/>
          <p14:tracePt t="566644" x="10439400" y="5727700"/>
          <p14:tracePt t="566838" x="10452100" y="5734050"/>
          <p14:tracePt t="566846" x="10464800" y="5746750"/>
          <p14:tracePt t="566861" x="10521950" y="5784850"/>
          <p14:tracePt t="566877" x="10585450" y="5803900"/>
          <p14:tracePt t="566896" x="10604500" y="5810250"/>
          <p14:tracePt t="567188" x="10604500" y="5816600"/>
          <p14:tracePt t="567195" x="10598150" y="5816600"/>
          <p14:tracePt t="567200" x="10591800" y="5822950"/>
          <p14:tracePt t="569753" x="10642600" y="5810250"/>
          <p14:tracePt t="569765" x="10718800" y="5791200"/>
          <p14:tracePt t="569781" x="10750550" y="5784850"/>
          <p14:tracePt t="569797" x="10814050" y="5759450"/>
          <p14:tracePt t="569813" x="10833100" y="5759450"/>
          <p14:tracePt t="569832" x="10833100" y="5753100"/>
          <p14:tracePt t="570154" x="10826750" y="5765800"/>
          <p14:tracePt t="570165" x="10807700" y="5778500"/>
          <p14:tracePt t="570181" x="10775950" y="5816600"/>
          <p14:tracePt t="570198" x="10744200" y="5848350"/>
          <p14:tracePt t="570199" x="10731500" y="5867400"/>
          <p14:tracePt t="570213" x="10718800" y="5880100"/>
          <p14:tracePt t="570230" x="10693400" y="5911850"/>
          <p14:tracePt t="570247" x="10680700" y="5924550"/>
          <p14:tracePt t="570555" x="10693400" y="5911850"/>
          <p14:tracePt t="570564" x="10706100" y="5899150"/>
          <p14:tracePt t="570581" x="10725150" y="5880100"/>
          <p14:tracePt t="570597" x="10744200" y="5867400"/>
          <p14:tracePt t="570614" x="10750550" y="5861050"/>
          <p14:tracePt t="570680" x="10750550" y="5854700"/>
          <p14:tracePt t="570873" x="10744200" y="5861050"/>
          <p14:tracePt t="570891" x="10680700" y="5880100"/>
          <p14:tracePt t="570901" x="10636250" y="5892800"/>
          <p14:tracePt t="570914" x="10553700" y="5918200"/>
          <p14:tracePt t="570931" x="10502900" y="5937250"/>
          <p14:tracePt t="570948" x="10464800" y="5943600"/>
          <p14:tracePt t="570964" x="10420350" y="5956300"/>
          <p14:tracePt t="570981" x="10375900" y="5962650"/>
          <p14:tracePt t="570999" x="10331450" y="5969000"/>
          <p14:tracePt t="571014" x="10299700" y="5969000"/>
          <p14:tracePt t="571032" x="10236200" y="5975350"/>
          <p14:tracePt t="571049" x="10172700" y="5975350"/>
          <p14:tracePt t="571065" x="10102850" y="5981700"/>
          <p14:tracePt t="571081" x="10007600" y="5988050"/>
          <p14:tracePt t="571098" x="9925050" y="5988050"/>
          <p14:tracePt t="571115" x="9880600" y="5988050"/>
          <p14:tracePt t="571133" x="9874250" y="5988050"/>
          <p14:tracePt t="571352" x="9893300" y="5988050"/>
          <p14:tracePt t="571365" x="9931400" y="5988050"/>
          <p14:tracePt t="571381" x="9994900" y="5988050"/>
          <p14:tracePt t="571398" x="10039350" y="5988050"/>
          <p14:tracePt t="571415" x="10090150" y="5975350"/>
          <p14:tracePt t="571433" x="10128250" y="5975350"/>
          <p14:tracePt t="571448" x="10140950" y="5975350"/>
          <p14:tracePt t="571481" x="10147300" y="5975350"/>
          <p14:tracePt t="571597" x="10147300" y="5969000"/>
          <p14:tracePt t="571615" x="10160000" y="5969000"/>
          <p14:tracePt t="571632" x="10204450" y="5962650"/>
          <p14:tracePt t="571651" x="10261600" y="5949950"/>
          <p14:tracePt t="571665" x="10280650" y="5949950"/>
          <p14:tracePt t="571684" x="10318750" y="5943600"/>
          <p14:tracePt t="571698" x="10331450" y="5943600"/>
          <p14:tracePt t="571715" x="10382250" y="5937250"/>
          <p14:tracePt t="571731" x="10445750" y="5937250"/>
          <p14:tracePt t="571748" x="10496550" y="5937250"/>
          <p14:tracePt t="571765" x="10547350" y="5943600"/>
          <p14:tracePt t="571782" x="10572750" y="5943600"/>
          <p14:tracePt t="571799" x="10585450" y="5943600"/>
          <p14:tracePt t="571962" x="10579100" y="5943600"/>
          <p14:tracePt t="571982" x="10572750" y="5949950"/>
          <p14:tracePt t="572000" x="10566400" y="5949950"/>
          <p14:tracePt t="572015" x="10553700" y="5949950"/>
          <p14:tracePt t="572032" x="10547350" y="5956300"/>
          <p14:tracePt t="572048" x="10534650" y="5956300"/>
          <p14:tracePt t="572065" x="10528300" y="5956300"/>
          <p14:tracePt t="572082" x="10515600" y="5962650"/>
          <p14:tracePt t="572101" x="10496550" y="5969000"/>
          <p14:tracePt t="572115" x="10496550" y="5975350"/>
          <p14:tracePt t="572132" x="10483850" y="5975350"/>
          <p14:tracePt t="572149" x="10477500" y="5981700"/>
          <p14:tracePt t="572466" x="10471150" y="5981700"/>
          <p14:tracePt t="572474" x="10458450" y="5981700"/>
          <p14:tracePt t="572490" x="10414000" y="5994400"/>
          <p14:tracePt t="572499" x="10394950" y="6000750"/>
          <p14:tracePt t="572516" x="10344150" y="6013450"/>
          <p14:tracePt t="572532" x="10287000" y="6026150"/>
          <p14:tracePt t="572550" x="10229850" y="6038850"/>
          <p14:tracePt t="572566" x="10172700" y="6045200"/>
          <p14:tracePt t="572582" x="10121900" y="6051550"/>
          <p14:tracePt t="572599" x="10083800" y="6051550"/>
          <p14:tracePt t="572615" x="10071100" y="6051550"/>
          <p14:tracePt t="572697" x="10033000" y="6057900"/>
          <p14:tracePt t="572718" x="9969500" y="6070600"/>
          <p14:tracePt t="572732" x="9912350" y="6089650"/>
          <p14:tracePt t="572749" x="9874250" y="6102350"/>
          <p14:tracePt t="572767" x="9842500" y="6108700"/>
          <p14:tracePt t="572783" x="9829800" y="6115050"/>
          <p14:tracePt t="572816" x="9823450" y="6121400"/>
          <p14:tracePt t="572832" x="9817100" y="6134100"/>
          <p14:tracePt t="572834" x="9817100" y="6140450"/>
          <p14:tracePt t="572849" x="9817100" y="6146800"/>
          <p14:tracePt t="572851" x="9810750" y="6153150"/>
          <p14:tracePt t="572866" x="9810750" y="6165850"/>
          <p14:tracePt t="572882" x="9810750" y="6172200"/>
          <p14:tracePt t="572966" x="9829800" y="6178550"/>
          <p14:tracePt t="572976" x="9836150" y="6178550"/>
          <p14:tracePt t="572982" x="9867900" y="6191250"/>
          <p14:tracePt t="573000" x="9918700" y="6197600"/>
          <p14:tracePt t="573016" x="9969500" y="6197600"/>
          <p14:tracePt t="573018" x="10001250" y="6197600"/>
          <p14:tracePt t="573032" x="10020300" y="6197600"/>
          <p14:tracePt t="573035" x="10045700" y="6197600"/>
          <p14:tracePt t="573050" x="10058400" y="6197600"/>
          <p14:tracePt t="573066" x="10083800" y="6191250"/>
          <p14:tracePt t="573083" x="10102850" y="6191250"/>
          <p14:tracePt t="573100" x="10115550" y="6191250"/>
          <p14:tracePt t="573116" x="10115550" y="6184900"/>
          <p14:tracePt t="573416" x="10121900" y="6184900"/>
          <p14:tracePt t="573436" x="10134600" y="6184900"/>
          <p14:tracePt t="573450" x="10172700" y="6184900"/>
          <p14:tracePt t="573467" x="10229850" y="6191250"/>
          <p14:tracePt t="573483" x="10337800" y="6191250"/>
          <p14:tracePt t="573500" x="10433050" y="6191250"/>
          <p14:tracePt t="573519" x="10534650" y="6172200"/>
          <p14:tracePt t="573533" x="10566400" y="6165850"/>
          <p14:tracePt t="573550" x="10655300" y="6159500"/>
          <p14:tracePt t="573567" x="10693400" y="6153150"/>
          <p14:tracePt t="573583" x="10731500" y="6153150"/>
          <p14:tracePt t="573602" x="10763250" y="6153150"/>
          <p14:tracePt t="573617" x="10769600" y="6153150"/>
          <p14:tracePt t="573619" x="10782300" y="6153150"/>
          <p14:tracePt t="573633" x="10801350" y="6153150"/>
          <p14:tracePt t="573650" x="10814050" y="6153150"/>
          <p14:tracePt t="573667" x="10820400" y="6153150"/>
          <p14:tracePt t="573683" x="10826750" y="6153150"/>
          <p14:tracePt t="573700" x="10833100" y="6153150"/>
          <p14:tracePt t="573717" x="10839450" y="6146800"/>
          <p14:tracePt t="573733" x="10845800" y="6146800"/>
          <p14:tracePt t="573750" x="10852150" y="6140450"/>
          <p14:tracePt t="573767" x="10858500" y="6140450"/>
          <p14:tracePt t="573897" x="10858500" y="6127750"/>
          <p14:tracePt t="573902" x="10858500" y="6115050"/>
          <p14:tracePt t="573917" x="10864850" y="6108700"/>
          <p14:tracePt t="573934" x="10864850" y="6083300"/>
          <p14:tracePt t="573951" x="10877550" y="6038850"/>
          <p14:tracePt t="573966" x="10883900" y="6026150"/>
          <p14:tracePt t="573983" x="10909300" y="5962650"/>
          <p14:tracePt t="574000" x="10922000" y="5924550"/>
          <p14:tracePt t="574016" x="10934700" y="5886450"/>
          <p14:tracePt t="574034" x="10947400" y="5829300"/>
          <p14:tracePt t="574050" x="10947400" y="5797550"/>
          <p14:tracePt t="574067" x="10947400" y="5772150"/>
          <p14:tracePt t="574085" x="10947400" y="5765800"/>
          <p14:tracePt t="574121" x="10922000" y="5765800"/>
          <p14:tracePt t="574134" x="10883900" y="5791200"/>
          <p14:tracePt t="574151" x="10820400" y="5822950"/>
          <p14:tracePt t="574168" x="10775950" y="5842000"/>
          <p14:tracePt t="574184" x="10737850" y="5861050"/>
          <p14:tracePt t="574201" x="10712450" y="5867400"/>
          <p14:tracePt t="574218" x="10693400" y="5873750"/>
          <p14:tracePt t="574234" x="10668000" y="5886450"/>
          <p14:tracePt t="574250" x="10642600" y="5905500"/>
          <p14:tracePt t="574267" x="10617200" y="5930900"/>
          <p14:tracePt t="574285" x="10572750" y="5969000"/>
          <p14:tracePt t="574301" x="10541000" y="5994400"/>
          <p14:tracePt t="574317" x="10528300" y="6007100"/>
          <p14:tracePt t="574334" x="10528300" y="6013450"/>
          <p14:tracePt t="574448" x="10521950" y="6019800"/>
          <p14:tracePt t="574455" x="10515600" y="6032500"/>
          <p14:tracePt t="574467" x="10496550" y="6057900"/>
          <p14:tracePt t="574486" x="10439400" y="6115050"/>
          <p14:tracePt t="574501" x="10426700" y="6121400"/>
          <p14:tracePt t="574505" x="10414000" y="6134100"/>
          <p14:tracePt t="574517" x="10407650" y="6140450"/>
          <p14:tracePt t="574534" x="10401300" y="6146800"/>
          <p14:tracePt t="574568" x="10394950" y="6146800"/>
          <p14:tracePt t="574584" x="10356850" y="6165850"/>
          <p14:tracePt t="574601" x="10248900" y="6216650"/>
          <p14:tracePt t="574617" x="10121900" y="6273800"/>
          <p14:tracePt t="574634" x="9982200" y="6330950"/>
          <p14:tracePt t="574651" x="9810750" y="6388100"/>
          <p14:tracePt t="574668" x="9728200" y="6413500"/>
          <p14:tracePt t="574685" x="9715500" y="6419850"/>
          <p14:tracePt t="574762" x="9734550" y="6419850"/>
          <p14:tracePt t="574769" x="9753600" y="6419850"/>
          <p14:tracePt t="574784" x="9836150" y="6426200"/>
          <p14:tracePt t="574801" x="9925050" y="6426200"/>
          <p14:tracePt t="574818" x="10001250" y="6426200"/>
          <p14:tracePt t="574834" x="10096500" y="6432550"/>
          <p14:tracePt t="574851" x="10185400" y="6438900"/>
          <p14:tracePt t="574868" x="10248900" y="6451600"/>
          <p14:tracePt t="574884" x="10325100" y="6464300"/>
          <p14:tracePt t="574901" x="10350500" y="6464300"/>
          <p14:tracePt t="574918" x="10382250" y="6464300"/>
          <p14:tracePt t="574934" x="10394950" y="6464300"/>
          <p14:tracePt t="574952" x="10414000" y="6457950"/>
          <p14:tracePt t="574968" x="10426700" y="6445250"/>
          <p14:tracePt t="574984" x="10433050" y="6445250"/>
          <p14:tracePt t="575288" x="10439400" y="6438900"/>
          <p14:tracePt t="575301" x="10471150" y="6432550"/>
          <p14:tracePt t="575318" x="10490200" y="6432550"/>
          <p14:tracePt t="575334" x="10490200" y="6426200"/>
          <p14:tracePt t="575962" x="10496550" y="6432550"/>
          <p14:tracePt t="575986" x="10496550" y="6438900"/>
          <p14:tracePt t="576091" x="10502900" y="6426200"/>
          <p14:tracePt t="576102" x="10515600" y="6413500"/>
          <p14:tracePt t="576118" x="10528300" y="6394450"/>
          <p14:tracePt t="576135" x="10541000" y="6375400"/>
          <p14:tracePt t="576139" x="10547350" y="6369050"/>
          <p14:tracePt t="576169" x="10553700" y="6362700"/>
          <p14:tracePt t="576186" x="10553700" y="6356350"/>
          <p14:tracePt t="576202" x="10560050" y="6356350"/>
          <p14:tracePt t="576219" x="10560050" y="6350000"/>
          <p14:tracePt t="576236" x="10566400" y="6343650"/>
          <p14:tracePt t="576252" x="10579100" y="6330950"/>
          <p14:tracePt t="576269" x="10591800" y="6318250"/>
          <p14:tracePt t="576286" x="10598150" y="6305550"/>
          <p14:tracePt t="576302" x="10610850" y="6292850"/>
          <p14:tracePt t="576319" x="10623550" y="6273800"/>
          <p14:tracePt t="576336" x="10636250" y="6248400"/>
          <p14:tracePt t="576353" x="10648950" y="6229350"/>
          <p14:tracePt t="576357" x="10655300" y="6216650"/>
          <p14:tracePt t="576371" x="10661650" y="6203950"/>
          <p14:tracePt t="576386" x="10674350" y="6178550"/>
          <p14:tracePt t="576402" x="10674350" y="6172200"/>
          <p14:tracePt t="576404" x="10674350" y="6165850"/>
          <p14:tracePt t="576452" x="10674350" y="6159500"/>
          <p14:tracePt t="576469" x="10674350" y="6153150"/>
          <p14:tracePt t="576502" x="10668000" y="6146800"/>
          <p14:tracePt t="576519" x="10648950" y="6134100"/>
          <p14:tracePt t="576537" x="10617200" y="6115050"/>
          <p14:tracePt t="576584" x="10610850" y="6115050"/>
          <p14:tracePt t="583299" x="10610850" y="6108700"/>
          <p14:tracePt t="583305" x="10591800" y="6096000"/>
          <p14:tracePt t="583310" x="10553700" y="6070600"/>
          <p14:tracePt t="583324" x="10502900" y="6051550"/>
          <p14:tracePt t="583342" x="10356850" y="6013450"/>
          <p14:tracePt t="583358" x="10115550" y="5994400"/>
          <p14:tracePt t="583375" x="9804400" y="5988050"/>
          <p14:tracePt t="583378" x="9620250" y="5988050"/>
          <p14:tracePt t="583392" x="9493250" y="5994400"/>
          <p14:tracePt t="583395" x="9372600" y="6013450"/>
          <p14:tracePt t="583408" x="9328150" y="6026150"/>
          <p14:tracePt t="583410" x="9315450" y="6038850"/>
          <p14:tracePt t="583425" x="9309100" y="6045200"/>
          <p14:tracePt t="583603" x="9309100" y="6038850"/>
          <p14:tracePt t="583610" x="9290050" y="6026150"/>
          <p14:tracePt t="583625" x="9264650" y="6007100"/>
          <p14:tracePt t="583643" x="9194800" y="5969000"/>
          <p14:tracePt t="583659" x="9175750" y="5962650"/>
          <p14:tracePt t="583660" x="9163050" y="5962650"/>
          <p14:tracePt t="583675" x="9163050" y="5956300"/>
          <p14:tracePt t="583708" x="9156700" y="5988050"/>
          <p14:tracePt t="583725" x="9163050" y="6096000"/>
          <p14:tracePt t="583741" x="9194800" y="6197600"/>
          <p14:tracePt t="583758" x="9264650" y="6311900"/>
          <p14:tracePt t="583775" x="9372600" y="6413500"/>
          <p14:tracePt t="583792" x="9518650" y="6508750"/>
          <p14:tracePt t="583811" x="9632950" y="6553200"/>
          <p14:tracePt t="583828" x="9791700" y="6572250"/>
          <p14:tracePt t="583842" x="9848850" y="6572250"/>
          <p14:tracePt t="583858" x="9931400" y="6553200"/>
          <p14:tracePt t="583875" x="10083800" y="6534150"/>
          <p14:tracePt t="583892" x="10160000" y="6534150"/>
          <p14:tracePt t="583909" x="10229850" y="6534150"/>
          <p14:tracePt t="583925" x="10267950" y="6534150"/>
          <p14:tracePt t="583928" x="10312400" y="6534150"/>
          <p14:tracePt t="583942" x="10394950" y="6534150"/>
          <p14:tracePt t="583962" x="10445750" y="6527800"/>
          <p14:tracePt t="583975" x="10490200" y="6515100"/>
          <p14:tracePt t="583992" x="10528300" y="6489700"/>
          <p14:tracePt t="584011" x="10591800" y="6445250"/>
          <p14:tracePt t="584027" x="10661650" y="6426200"/>
          <p14:tracePt t="584042" x="10750550" y="6419850"/>
          <p14:tracePt t="584061" x="10852150" y="6400800"/>
          <p14:tracePt t="584075" x="10864850" y="6394450"/>
          <p14:tracePt t="584094" x="10871200" y="6375400"/>
          <p14:tracePt t="584109" x="10877550" y="6362700"/>
          <p14:tracePt t="584125" x="10890250" y="6305550"/>
          <p14:tracePt t="584143" x="10890250" y="6261100"/>
          <p14:tracePt t="584158" x="10890250" y="6223000"/>
          <p14:tracePt t="584175" x="10877550" y="6197600"/>
          <p14:tracePt t="584192" x="10833100" y="6159500"/>
          <p14:tracePt t="584209" x="10756900" y="6127750"/>
          <p14:tracePt t="584226" x="10617200" y="6089650"/>
          <p14:tracePt t="584242" x="10464800" y="6051550"/>
          <p14:tracePt t="584259" x="10331450" y="6019800"/>
          <p14:tracePt t="584275" x="10236200" y="5994400"/>
          <p14:tracePt t="584292" x="10140950" y="5981700"/>
          <p14:tracePt t="584309" x="10045700" y="5975350"/>
          <p14:tracePt t="584326" x="9944100" y="5994400"/>
          <p14:tracePt t="584343" x="9785350" y="6076950"/>
          <p14:tracePt t="584359" x="9734550" y="6134100"/>
          <p14:tracePt t="584375" x="9721850" y="6172200"/>
          <p14:tracePt t="584392" x="9715500" y="6197600"/>
          <p14:tracePt t="584408" x="9715500" y="6216650"/>
          <p14:tracePt t="584425" x="9709150" y="6235700"/>
          <p14:tracePt t="584442" x="9696450" y="6254750"/>
          <p14:tracePt t="584459" x="9677400" y="6292850"/>
          <p14:tracePt t="584476" x="9658350" y="6324600"/>
          <p14:tracePt t="584492" x="9620250" y="6356350"/>
          <p14:tracePt t="584509" x="9575800" y="6394450"/>
          <p14:tracePt t="584526" x="9531350" y="6426200"/>
          <p14:tracePt t="584542" x="9499600" y="6451600"/>
          <p14:tracePt t="584561" x="9455150" y="6489700"/>
          <p14:tracePt t="584576" x="9442450" y="6496050"/>
          <p14:tracePt t="584579" x="9442450" y="6502400"/>
          <p14:tracePt t="584592" x="9442450" y="6508750"/>
          <p14:tracePt t="584703" x="9436100" y="6502400"/>
          <p14:tracePt t="584710" x="9436100" y="6483350"/>
          <p14:tracePt t="584726" x="9410700" y="6343650"/>
          <p14:tracePt t="584743" x="9391650" y="6191250"/>
          <p14:tracePt t="584760" x="9385300" y="6076950"/>
          <p14:tracePt t="584776" x="9398000" y="5943600"/>
          <p14:tracePt t="584792" x="9423400" y="5829300"/>
          <p14:tracePt t="584810" x="9442450" y="5740400"/>
          <p14:tracePt t="584827" x="9455150" y="5676900"/>
          <p14:tracePt t="584842" x="9461500" y="5632450"/>
          <p14:tracePt t="584860" x="9474200" y="5607050"/>
          <p14:tracePt t="584876" x="9480550" y="5588000"/>
          <p14:tracePt t="584894" x="9480550" y="5581650"/>
          <p14:tracePt t="584926" x="9480550" y="5575300"/>
          <p14:tracePt t="585106" x="9480550" y="5562600"/>
          <p14:tracePt t="585113" x="9480550" y="5543550"/>
          <p14:tracePt t="585127" x="9480550" y="5518150"/>
          <p14:tracePt t="585143" x="9486900" y="5473700"/>
          <p14:tracePt t="585160" x="9493250" y="5435600"/>
          <p14:tracePt t="585164" x="9499600" y="5429250"/>
          <p14:tracePt t="585178" x="9518650" y="5397500"/>
          <p14:tracePt t="585193" x="9531350" y="5245100"/>
          <p14:tracePt t="585209" x="9505950" y="4965700"/>
          <p14:tracePt t="585226" x="9410700" y="4622800"/>
          <p14:tracePt t="585243" x="9296400" y="4216400"/>
          <p14:tracePt t="585260" x="9251950" y="3898900"/>
          <p14:tracePt t="585276" x="9245600" y="3587750"/>
          <p14:tracePt t="585293" x="9251950" y="3276600"/>
          <p14:tracePt t="585299" x="9251950" y="3162300"/>
          <p14:tracePt t="585310" x="9226550" y="2997200"/>
          <p14:tracePt t="585327" x="9163050" y="2806700"/>
          <p14:tracePt t="585345" x="9048750" y="2616200"/>
          <p14:tracePt t="585360" x="8953500" y="2501900"/>
          <p14:tracePt t="585378" x="8915400" y="2489200"/>
          <p14:tracePt t="585393" x="8877300" y="2501900"/>
          <p14:tracePt t="585410" x="8788400" y="2559050"/>
          <p14:tracePt t="585427" x="8705850" y="2616200"/>
          <p14:tracePt t="585443" x="8610600" y="2654300"/>
          <p14:tracePt t="585460" x="8458200" y="2673350"/>
          <p14:tracePt t="585478" x="8274050" y="2667000"/>
          <p14:tracePt t="585493" x="7962900" y="2641600"/>
          <p14:tracePt t="585510" x="7505700" y="2609850"/>
          <p14:tracePt t="585527" x="7073900" y="2590800"/>
          <p14:tracePt t="585543" x="6546850" y="2578100"/>
          <p14:tracePt t="585560" x="6051550" y="2571750"/>
          <p14:tracePt t="585577" x="5524500" y="2578100"/>
          <p14:tracePt t="585593" x="5048250" y="2609850"/>
          <p14:tracePt t="585610" x="4451350" y="2667000"/>
          <p14:tracePt t="585627" x="3740150" y="2724150"/>
          <p14:tracePt t="585643" x="3028950" y="2774950"/>
          <p14:tracePt t="585662" x="1905000" y="2895600"/>
          <p14:tracePt t="585677" x="1517650" y="2940050"/>
          <p14:tracePt t="585678" x="1136650" y="2990850"/>
          <p14:tracePt t="585694" x="476250" y="3086100"/>
          <p14:tracePt t="585817" x="11898313" y="3860800"/>
          <p14:tracePt t="585824" x="11839575" y="3844925"/>
          <p14:tracePt t="585832" x="11822113" y="3819525"/>
          <p14:tracePt t="585842" x="11822113" y="3776663"/>
          <p14:tracePt t="585850" x="11822113" y="3717925"/>
          <p14:tracePt t="585858" x="11839575" y="3668713"/>
          <p14:tracePt t="585866" x="11880850" y="3584575"/>
          <p14:tracePt t="585874" x="11923713" y="3525838"/>
          <p14:tracePt t="585882" x="11974513" y="3475038"/>
          <p14:tracePt t="585890" x="12057063" y="3424238"/>
          <p14:tracePt t="585899" x="12141200" y="3375025"/>
          <p14:tracePt t="586166" x="12033250" y="1360488"/>
          <p14:tracePt t="586173" x="11839575" y="1284288"/>
          <p14:tracePt t="586183" x="11637963" y="1200150"/>
          <p14:tracePt t="586189" x="11495088" y="1141413"/>
          <p14:tracePt t="586197" x="11269663" y="1057275"/>
          <p14:tracePt t="586206" x="11117263" y="998538"/>
          <p14:tracePt t="586213" x="10882313" y="914400"/>
          <p14:tracePt t="586220" x="10715625" y="855663"/>
          <p14:tracePt t="586229" x="10514013" y="763588"/>
          <p14:tracePt t="586236" x="10329863" y="671513"/>
          <p14:tracePt t="586245" x="10212388" y="604838"/>
          <p14:tracePt t="586253" x="10026650" y="487363"/>
          <p14:tracePt t="586265" x="9909175" y="419100"/>
          <p14:tracePt t="586269" x="9758363" y="327025"/>
          <p14:tracePt t="586277" x="9666288" y="276225"/>
          <p14:tracePt t="586284" x="9548813" y="193675"/>
          <p14:tracePt t="586293" x="9472613" y="150813"/>
          <p14:tracePt t="586301" x="9405938" y="109538"/>
          <p14:tracePt t="586309" x="9339263" y="84138"/>
          <p14:tracePt t="586317" x="9272588" y="50800"/>
          <p14:tracePt t="586326" x="9188450" y="17463"/>
        </p14:tracePtLst>
      </p14:laserTraceLst>
    </p:ext>
  </p:extLs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2:9-10</a:t>
            </a:r>
          </a:p>
        </p:txBody>
      </p:sp>
      <p:sp>
        <p:nvSpPr>
          <p:cNvPr id="4" name="textruta 3">
            <a:extLst>
              <a:ext uri="{FF2B5EF4-FFF2-40B4-BE49-F238E27FC236}">
                <a16:creationId xmlns:a16="http://schemas.microsoft.com/office/drawing/2014/main" id="{2629CE92-29CC-5E81-D4E0-F76E91B6CFFC}"/>
              </a:ext>
            </a:extLst>
          </p:cNvPr>
          <p:cNvSpPr txBox="1"/>
          <p:nvPr/>
        </p:nvSpPr>
        <p:spPr>
          <a:xfrm>
            <a:off x="0" y="511728"/>
            <a:ext cx="2500745" cy="3108543"/>
          </a:xfrm>
          <a:prstGeom prst="rect">
            <a:avLst/>
          </a:prstGeom>
          <a:noFill/>
        </p:spPr>
        <p:txBody>
          <a:bodyPr wrap="square" lIns="180000">
            <a:spAutoFit/>
          </a:bodyPr>
          <a:lstStyle/>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Men vi ser Jesus, som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en liten tid</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var </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lite</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lägre än änglarna, nu krönt med härlighet och ära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därför att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han led döden. Genom Guds nåd skulle han smaka döden i allas ställe. </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För det var lämpligt för Honom, </a:t>
            </a:r>
            <a:r>
              <a:rPr lang="sv-SE" sz="1400" cap="small"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8</a:t>
            </a:r>
            <a:r>
              <a:rPr lang="sv-SE" sz="1400" u="sng"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Upphovsmannen</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archegos</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för deras frälsning</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9</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för</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vilken och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genom</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vilken allt är till)</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10</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fullkomnas genom lidande </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när Han </a:t>
            </a:r>
            <a:r>
              <a:rPr lang="sv-SE" sz="1400" cap="small"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11</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för många </a:t>
            </a:r>
            <a:r>
              <a:rPr lang="sv-SE" sz="1400" i="1" u="sng"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söner</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till härlighet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effectLst/>
                <a:latin typeface="Calibri" panose="020F0502020204030204" pitchFamily="34" charset="0"/>
                <a:ea typeface="Times New Roman" panose="02020603050405020304" pitchFamily="18" charset="0"/>
                <a:cs typeface="Calibri" panose="020F0502020204030204" pitchFamily="34" charset="0"/>
              </a:rPr>
              <a:t>(Helt annorlunda i SFB)</a:t>
            </a:r>
            <a:endParaRPr lang="sv-SE" sz="1100" dirty="0">
              <a:effectLst/>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2904475" y="542164"/>
            <a:ext cx="9121269" cy="4024179"/>
          </a:xfrm>
          <a:prstGeom prst="rect">
            <a:avLst/>
          </a:prstGeom>
          <a:noFill/>
        </p:spPr>
        <p:txBody>
          <a:bodyPr wrap="square" rIns="0">
            <a:spAutoFit/>
          </a:bodyPr>
          <a:lstStyle/>
          <a:p>
            <a:pPr marL="266700" indent="-266700"/>
            <a:r>
              <a:rPr lang="sv-SE" sz="1400" dirty="0"/>
              <a:t>8.	</a:t>
            </a:r>
            <a:r>
              <a:rPr lang="sv-SE" sz="1400" dirty="0">
                <a:solidFill>
                  <a:srgbClr val="C00000"/>
                </a:solidFill>
              </a:rPr>
              <a:t>Låt oss ha blicken fäst på Jesus, trons </a:t>
            </a:r>
            <a:r>
              <a:rPr lang="sv-SE" sz="1400" i="1" u="sng" dirty="0">
                <a:solidFill>
                  <a:srgbClr val="C00000"/>
                </a:solidFill>
              </a:rPr>
              <a:t>upphovsman</a:t>
            </a:r>
            <a:r>
              <a:rPr lang="sv-SE" sz="1400" dirty="0">
                <a:solidFill>
                  <a:srgbClr val="C00000"/>
                </a:solidFill>
              </a:rPr>
              <a:t> (</a:t>
            </a:r>
            <a:r>
              <a:rPr lang="sv-SE" sz="1400" i="1" dirty="0">
                <a:solidFill>
                  <a:srgbClr val="C00000"/>
                </a:solidFill>
              </a:rPr>
              <a:t>archegos</a:t>
            </a:r>
            <a:r>
              <a:rPr lang="sv-SE" sz="1400" dirty="0">
                <a:solidFill>
                  <a:srgbClr val="C00000"/>
                </a:solidFill>
              </a:rPr>
              <a:t>) och fullkomnare</a:t>
            </a:r>
            <a:r>
              <a:rPr lang="sv-SE" sz="1400" dirty="0"/>
              <a:t>. (Hebr 12:2)</a:t>
            </a:r>
          </a:p>
          <a:p>
            <a:pPr marL="266700" indent="-266700">
              <a:spcBef>
                <a:spcPts val="600"/>
              </a:spcBef>
            </a:pPr>
            <a:r>
              <a:rPr lang="sv-SE" sz="1400" dirty="0"/>
              <a:t>9.	”för vilken” =&gt; Jesus är arvtagare till nationerna:</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Honom har han insatt som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arvinge</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till allt och </a:t>
            </a:r>
            <a:b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b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genom honom har han också </a:t>
            </a:r>
            <a:r>
              <a:rPr lang="sv-SE" sz="1400" strike="sngStrike" dirty="0">
                <a:solidFill>
                  <a:srgbClr val="C00000"/>
                </a:solidFill>
                <a:latin typeface="Calibri" panose="020F0502020204030204" pitchFamily="34" charset="0"/>
                <a:ea typeface="Times New Roman" panose="02020603050405020304" pitchFamily="18" charset="0"/>
                <a:cs typeface="Calibri" panose="020F0502020204030204" pitchFamily="34" charset="0"/>
              </a:rPr>
              <a:t>skapat universum</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format tidsåldrarna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a:t>
            </a:r>
            <a:r>
              <a:rPr lang="sv-SE" sz="1400" i="1" dirty="0">
                <a:solidFill>
                  <a:srgbClr val="C00000"/>
                </a:solidFill>
                <a:latin typeface="Calibri" panose="020F0502020204030204" pitchFamily="34" charset="0"/>
                <a:ea typeface="Times New Roman" panose="02020603050405020304" pitchFamily="18" charset="0"/>
                <a:cs typeface="Calibri" panose="020F0502020204030204" pitchFamily="34" charset="0"/>
              </a:rPr>
              <a:t>aion</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dirty="0">
                <a:latin typeface="Calibri" panose="020F0502020204030204" pitchFamily="34" charset="0"/>
                <a:ea typeface="Times New Roman" panose="02020603050405020304" pitchFamily="18" charset="0"/>
                <a:cs typeface="Calibri" panose="020F0502020204030204" pitchFamily="34" charset="0"/>
              </a:rPr>
              <a:t>(Hebr 1:2)</a:t>
            </a:r>
          </a:p>
          <a:p>
            <a:pPr marL="266700" indent="-266700">
              <a:spcBef>
                <a:spcPts val="300"/>
              </a:spcBef>
            </a:pPr>
            <a:r>
              <a:rPr lang="sv-SE" sz="1400" dirty="0">
                <a:latin typeface="Calibri" panose="020F0502020204030204" pitchFamily="34" charset="0"/>
                <a:cs typeface="Calibri" panose="020F0502020204030204" pitchFamily="34" charset="0"/>
              </a:rPr>
              <a:t>	</a:t>
            </a:r>
            <a:r>
              <a:rPr lang="sv-SE" sz="1400" dirty="0">
                <a:latin typeface="Calibri" panose="020F0502020204030204" pitchFamily="34" charset="0"/>
                <a:ea typeface="Times New Roman" panose="02020603050405020304" pitchFamily="18" charset="0"/>
                <a:cs typeface="Calibri" panose="020F0502020204030204" pitchFamily="34" charset="0"/>
              </a:rPr>
              <a:t>”genom vilken” =&gt; Jesus är Guds medskapare:</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i="1" u="sng" dirty="0">
                <a:solidFill>
                  <a:srgbClr val="C00000"/>
                </a:solidFill>
              </a:rPr>
              <a:t>I</a:t>
            </a:r>
            <a:r>
              <a:rPr lang="sv-SE" sz="1400" dirty="0">
                <a:solidFill>
                  <a:srgbClr val="C00000"/>
                </a:solidFill>
              </a:rPr>
              <a:t> honom skapades allt i himlen och på jorden… allt är skapat </a:t>
            </a:r>
            <a:br>
              <a:rPr lang="sv-SE" sz="1400" dirty="0">
                <a:solidFill>
                  <a:srgbClr val="C00000"/>
                </a:solidFill>
              </a:rPr>
            </a:br>
            <a:r>
              <a:rPr lang="sv-SE" sz="1400" i="1" u="sng" dirty="0">
                <a:solidFill>
                  <a:srgbClr val="C00000"/>
                </a:solidFill>
              </a:rPr>
              <a:t>genom</a:t>
            </a:r>
            <a:r>
              <a:rPr lang="sv-SE" sz="1400" dirty="0">
                <a:solidFill>
                  <a:srgbClr val="C00000"/>
                </a:solidFill>
              </a:rPr>
              <a:t> honom och </a:t>
            </a:r>
            <a:r>
              <a:rPr lang="sv-SE" sz="1400" i="1" u="sng" dirty="0">
                <a:solidFill>
                  <a:srgbClr val="C00000"/>
                </a:solidFill>
              </a:rPr>
              <a:t>till</a:t>
            </a:r>
            <a:r>
              <a:rPr lang="sv-SE" sz="1400" dirty="0">
                <a:solidFill>
                  <a:srgbClr val="C00000"/>
                </a:solidFill>
              </a:rPr>
              <a:t> honom. </a:t>
            </a:r>
            <a:r>
              <a:rPr lang="sv-SE" sz="1400" dirty="0"/>
              <a:t>(Kol 1:16)</a:t>
            </a:r>
          </a:p>
          <a:p>
            <a:pPr marL="266700" indent="-266700">
              <a:spcBef>
                <a:spcPts val="600"/>
              </a:spcBef>
            </a:pPr>
            <a:r>
              <a:rPr lang="sv-SE" sz="1400" dirty="0"/>
              <a:t>10.	När </a:t>
            </a:r>
            <a:r>
              <a:rPr lang="sv-SE" sz="1400" dirty="0">
                <a:solidFill>
                  <a:srgbClr val="C00000"/>
                </a:solidFill>
              </a:rPr>
              <a:t>Ordet blev kött</a:t>
            </a:r>
            <a:r>
              <a:rPr lang="sv-SE" sz="1400" dirty="0"/>
              <a:t> (Joh 1:14) behövde Han fullkomnas genom att motstå frestelse, inte minst i Getsemane: </a:t>
            </a:r>
            <a:br>
              <a:rPr lang="sv-SE" sz="1400" dirty="0"/>
            </a:br>
            <a:r>
              <a:rPr lang="sv-SE" altLang="sv-SE" sz="1400" dirty="0">
                <a:solidFill>
                  <a:srgbClr val="C00000"/>
                </a:solidFill>
                <a:ea typeface="Calibri" panose="020F0502020204030204" pitchFamily="34" charset="0"/>
                <a:cs typeface="Calibri" panose="020F0502020204030204" pitchFamily="34" charset="0"/>
              </a:rPr>
              <a:t>Under sin tid här i köttet ropade han högt under tårar när han bad och vädjade till den som kunde rädda honom </a:t>
            </a:r>
            <a:br>
              <a:rPr lang="sv-SE" altLang="sv-SE" sz="1400" dirty="0">
                <a:solidFill>
                  <a:srgbClr val="C00000"/>
                </a:solidFill>
                <a:ea typeface="Calibri" panose="020F0502020204030204" pitchFamily="34" charset="0"/>
                <a:cs typeface="Calibri" panose="020F0502020204030204" pitchFamily="34" charset="0"/>
              </a:rPr>
            </a:br>
            <a:r>
              <a:rPr lang="sv-SE" altLang="sv-SE" sz="1400" dirty="0">
                <a:solidFill>
                  <a:srgbClr val="C00000"/>
                </a:solidFill>
                <a:ea typeface="Calibri" panose="020F0502020204030204" pitchFamily="34" charset="0"/>
                <a:cs typeface="Calibri" panose="020F0502020204030204" pitchFamily="34" charset="0"/>
              </a:rPr>
              <a:t>från döden… Trots att han var Son fick han </a:t>
            </a:r>
            <a:r>
              <a:rPr lang="sv-SE" altLang="sv-SE" sz="1400" i="1" u="sng" dirty="0">
                <a:solidFill>
                  <a:srgbClr val="C00000"/>
                </a:solidFill>
                <a:ea typeface="Calibri" panose="020F0502020204030204" pitchFamily="34" charset="0"/>
                <a:cs typeface="Calibri" panose="020F0502020204030204" pitchFamily="34" charset="0"/>
              </a:rPr>
              <a:t>lära sig lydnad genom sitt lidande</a:t>
            </a:r>
            <a:r>
              <a:rPr lang="sv-SE" altLang="sv-SE" sz="1400" dirty="0">
                <a:solidFill>
                  <a:srgbClr val="C00000"/>
                </a:solidFill>
                <a:ea typeface="Calibri" panose="020F0502020204030204" pitchFamily="34" charset="0"/>
                <a:cs typeface="Calibri" panose="020F0502020204030204" pitchFamily="34" charset="0"/>
              </a:rPr>
              <a:t>. När han sedan var fullkomnad blev </a:t>
            </a:r>
            <a:br>
              <a:rPr lang="sv-SE" altLang="sv-SE" sz="1400" dirty="0">
                <a:solidFill>
                  <a:srgbClr val="C00000"/>
                </a:solidFill>
                <a:ea typeface="Calibri" panose="020F0502020204030204" pitchFamily="34" charset="0"/>
                <a:cs typeface="Calibri" panose="020F0502020204030204" pitchFamily="34" charset="0"/>
              </a:rPr>
            </a:br>
            <a:r>
              <a:rPr lang="sv-SE" altLang="sv-SE" sz="1400" dirty="0">
                <a:solidFill>
                  <a:srgbClr val="C00000"/>
                </a:solidFill>
                <a:ea typeface="Calibri" panose="020F0502020204030204" pitchFamily="34" charset="0"/>
                <a:cs typeface="Calibri" panose="020F0502020204030204" pitchFamily="34" charset="0"/>
              </a:rPr>
              <a:t>han källan till evig frälsning för alla som lyder honom.</a:t>
            </a:r>
            <a:r>
              <a:rPr lang="sv-SE" altLang="sv-SE" sz="1400" dirty="0">
                <a:ea typeface="Calibri" panose="020F0502020204030204" pitchFamily="34" charset="0"/>
                <a:cs typeface="Calibri" panose="020F0502020204030204" pitchFamily="34" charset="0"/>
              </a:rPr>
              <a:t> (Hebr 5:7-9)</a:t>
            </a:r>
          </a:p>
          <a:p>
            <a:pPr marL="266700" indent="-266700">
              <a:spcBef>
                <a:spcPts val="600"/>
              </a:spcBef>
            </a:pPr>
            <a:r>
              <a:rPr lang="sv-SE" altLang="sv-SE" sz="1400" dirty="0">
                <a:ea typeface="Calibri" panose="020F0502020204030204" pitchFamily="34" charset="0"/>
                <a:cs typeface="Calibri" panose="020F0502020204030204" pitchFamily="34" charset="0"/>
              </a:rPr>
              <a:t>11.	Här uppfylls syftet med skapelsen: att Gud får en större familj att älska. Vi blir Guds </a:t>
            </a:r>
            <a:r>
              <a:rPr lang="sv-SE" altLang="sv-SE" sz="1400" b="1" i="1" dirty="0">
                <a:ea typeface="Calibri" panose="020F0502020204030204" pitchFamily="34" charset="0"/>
                <a:cs typeface="Calibri" panose="020F0502020204030204" pitchFamily="34" charset="0"/>
              </a:rPr>
              <a:t>söner</a:t>
            </a:r>
            <a:r>
              <a:rPr lang="sv-SE" altLang="sv-SE" sz="1400" dirty="0">
                <a:ea typeface="Calibri" panose="020F0502020204030204" pitchFamily="34" charset="0"/>
                <a:cs typeface="Calibri" panose="020F0502020204030204" pitchFamily="34" charset="0"/>
              </a:rPr>
              <a:t> genom att förenas med </a:t>
            </a:r>
            <a:r>
              <a:rPr lang="sv-SE" altLang="sv-SE" sz="1400" b="1" i="1" dirty="0">
                <a:ea typeface="Calibri" panose="020F0502020204030204" pitchFamily="34" charset="0"/>
                <a:cs typeface="Calibri" panose="020F0502020204030204" pitchFamily="34" charset="0"/>
              </a:rPr>
              <a:t>Sonen</a:t>
            </a:r>
            <a:r>
              <a:rPr lang="sv-SE" altLang="sv-SE" sz="1400" dirty="0">
                <a:ea typeface="Calibri" panose="020F0502020204030204" pitchFamily="34" charset="0"/>
                <a:cs typeface="Calibri" panose="020F0502020204030204" pitchFamily="34" charset="0"/>
              </a:rPr>
              <a:t>. </a:t>
            </a:r>
            <a:r>
              <a:rPr lang="sv-SE" sz="1400" dirty="0"/>
              <a:t>Jesus är enfödd, så vi </a:t>
            </a:r>
            <a:r>
              <a:rPr lang="sv-SE" sz="1400" i="1" u="sng" dirty="0"/>
              <a:t>adopteras</a:t>
            </a:r>
            <a:r>
              <a:rPr lang="sv-SE" sz="1400" dirty="0"/>
              <a:t> som söner: </a:t>
            </a:r>
            <a:r>
              <a:rPr lang="sv-SE" sz="1400" dirty="0">
                <a:solidFill>
                  <a:srgbClr val="C00000"/>
                </a:solidFill>
              </a:rPr>
              <a:t>Alla som drivs av Guds Ande är </a:t>
            </a:r>
            <a:r>
              <a:rPr lang="sv-SE" sz="1400" i="1" u="sng" dirty="0">
                <a:solidFill>
                  <a:srgbClr val="C00000"/>
                </a:solidFill>
              </a:rPr>
              <a:t>Guds SÖNER</a:t>
            </a:r>
            <a:r>
              <a:rPr lang="sv-SE" sz="1400" dirty="0">
                <a:solidFill>
                  <a:srgbClr val="C00000"/>
                </a:solidFill>
              </a:rPr>
              <a:t> </a:t>
            </a:r>
            <a:r>
              <a:rPr lang="sv-SE" sz="1400" strike="sngStrike" dirty="0">
                <a:solidFill>
                  <a:srgbClr val="C00000"/>
                </a:solidFill>
              </a:rPr>
              <a:t>barn</a:t>
            </a:r>
            <a:r>
              <a:rPr lang="sv-SE" sz="1400" dirty="0">
                <a:solidFill>
                  <a:srgbClr val="C00000"/>
                </a:solidFill>
              </a:rPr>
              <a:t>. Ni har inte fått slaveriets ande… . Nej, ni har fått </a:t>
            </a:r>
            <a:r>
              <a:rPr lang="sv-SE" sz="1400" strike="sngStrike" dirty="0">
                <a:solidFill>
                  <a:srgbClr val="C00000"/>
                </a:solidFill>
              </a:rPr>
              <a:t>barnaskapets</a:t>
            </a:r>
            <a:r>
              <a:rPr lang="sv-SE" sz="1400" dirty="0">
                <a:solidFill>
                  <a:srgbClr val="C00000"/>
                </a:solidFill>
              </a:rPr>
              <a:t> </a:t>
            </a:r>
            <a:r>
              <a:rPr lang="sv-SE" sz="1400" i="1" u="sng" dirty="0">
                <a:solidFill>
                  <a:srgbClr val="C00000"/>
                </a:solidFill>
              </a:rPr>
              <a:t>ADOPTIONENS Ande</a:t>
            </a:r>
            <a:r>
              <a:rPr lang="sv-SE" sz="1400" dirty="0">
                <a:solidFill>
                  <a:srgbClr val="C00000"/>
                </a:solidFill>
              </a:rPr>
              <a:t>, och i honom ropar vi: "Abba! Far!" Anden själv vittnar med vår ande att vi är Guds barn. Och är vi barn så är vi också arvingar, Guds arvingar och </a:t>
            </a:r>
            <a:r>
              <a:rPr lang="sv-SE" sz="1400" i="1" u="sng" dirty="0">
                <a:solidFill>
                  <a:srgbClr val="C00000"/>
                </a:solidFill>
              </a:rPr>
              <a:t>Kristi medarvingar</a:t>
            </a:r>
            <a:r>
              <a:rPr lang="sv-SE" sz="1400" dirty="0">
                <a:solidFill>
                  <a:srgbClr val="C00000"/>
                </a:solidFill>
              </a:rPr>
              <a:t>… Jag menar att den här tidens lidanden inte kan jämföras med den </a:t>
            </a:r>
            <a:r>
              <a:rPr lang="sv-SE" sz="1400" i="1" u="sng" dirty="0">
                <a:solidFill>
                  <a:srgbClr val="C00000"/>
                </a:solidFill>
              </a:rPr>
              <a:t>härlighet</a:t>
            </a:r>
            <a:r>
              <a:rPr lang="sv-SE" sz="1400" dirty="0">
                <a:solidFill>
                  <a:srgbClr val="C00000"/>
                </a:solidFill>
              </a:rPr>
              <a:t> som ska uppenbaras och bli vår. </a:t>
            </a:r>
            <a:r>
              <a:rPr lang="sv-SE" sz="1400" dirty="0"/>
              <a:t>(Rom 8:14-18) Denna poäng, att Jesus delar sitt arv med dem som tror på Honom, är en huvudpoäng i Hebreerbrevet: </a:t>
            </a:r>
            <a:r>
              <a:rPr lang="sv-SE" sz="1400" dirty="0">
                <a:solidFill>
                  <a:srgbClr val="C00000"/>
                </a:solidFill>
              </a:rPr>
              <a:t>Den som segrar och håller fast vid mina gärningar ända till slutet, </a:t>
            </a:r>
            <a:r>
              <a:rPr lang="sv-SE" sz="1400" i="1" u="sng" dirty="0">
                <a:solidFill>
                  <a:srgbClr val="C00000"/>
                </a:solidFill>
              </a:rPr>
              <a:t>honom ska jag ge makt</a:t>
            </a:r>
            <a:r>
              <a:rPr lang="sv-SE" sz="1400" dirty="0">
                <a:solidFill>
                  <a:srgbClr val="C00000"/>
                </a:solidFill>
              </a:rPr>
              <a:t> över folken. </a:t>
            </a:r>
            <a:r>
              <a:rPr lang="sv-SE" sz="1400" i="1" u="sng" dirty="0">
                <a:solidFill>
                  <a:srgbClr val="C00000"/>
                </a:solidFill>
              </a:rPr>
              <a:t>Han</a:t>
            </a:r>
            <a:r>
              <a:rPr lang="sv-SE" sz="1400" dirty="0">
                <a:solidFill>
                  <a:srgbClr val="C00000"/>
                </a:solidFill>
              </a:rPr>
              <a:t> ska styra dem med järnspira som man krossar lerkärl, liksom jag har fått den makten av min Far. </a:t>
            </a:r>
            <a:r>
              <a:rPr lang="sv-SE" sz="1400" dirty="0"/>
              <a:t>(Upp 2:26-28)</a:t>
            </a:r>
            <a:endParaRPr lang="sv-SE" altLang="sv-SE" sz="1400" dirty="0"/>
          </a:p>
        </p:txBody>
      </p:sp>
      <mc:AlternateContent xmlns:mc="http://schemas.openxmlformats.org/markup-compatibility/2006" xmlns:p14="http://schemas.microsoft.com/office/powerpoint/2010/main">
        <mc:Choice Requires="p14">
          <p:contentPart p14:bwMode="auto" r:id="rId4">
            <p14:nvContentPartPr>
              <p14:cNvPr id="15" name="Pennanteckning 14">
                <a:extLst>
                  <a:ext uri="{FF2B5EF4-FFF2-40B4-BE49-F238E27FC236}">
                    <a16:creationId xmlns:a16="http://schemas.microsoft.com/office/drawing/2014/main" id="{CB48B022-D33C-12EF-925D-96583BC2FABC}"/>
                  </a:ext>
                </a:extLst>
              </p14:cNvPr>
              <p14:cNvContentPartPr/>
              <p14:nvPr/>
            </p14:nvContentPartPr>
            <p14:xfrm>
              <a:off x="9317679" y="-843569"/>
              <a:ext cx="54720" cy="36720"/>
            </p14:xfrm>
          </p:contentPart>
        </mc:Choice>
        <mc:Fallback xmlns="">
          <p:pic>
            <p:nvPicPr>
              <p:cNvPr id="15" name="Pennanteckning 14">
                <a:extLst>
                  <a:ext uri="{FF2B5EF4-FFF2-40B4-BE49-F238E27FC236}">
                    <a16:creationId xmlns:a16="http://schemas.microsoft.com/office/drawing/2014/main" id="{CB48B022-D33C-12EF-925D-96583BC2FABC}"/>
                  </a:ext>
                </a:extLst>
              </p:cNvPr>
              <p:cNvPicPr/>
              <p:nvPr/>
            </p:nvPicPr>
            <p:blipFill>
              <a:blip r:embed="rId7"/>
              <a:stretch>
                <a:fillRect/>
              </a:stretch>
            </p:blipFill>
            <p:spPr>
              <a:xfrm>
                <a:off x="9308679" y="-852569"/>
                <a:ext cx="72360" cy="54360"/>
              </a:xfrm>
              <a:prstGeom prst="rect">
                <a:avLst/>
              </a:prstGeom>
            </p:spPr>
          </p:pic>
        </mc:Fallback>
      </mc:AlternateContent>
      <p:grpSp>
        <p:nvGrpSpPr>
          <p:cNvPr id="9" name="Grupp 8">
            <a:extLst>
              <a:ext uri="{FF2B5EF4-FFF2-40B4-BE49-F238E27FC236}">
                <a16:creationId xmlns:a16="http://schemas.microsoft.com/office/drawing/2014/main" id="{D6EE039F-06E5-AE57-D3AE-B11561C648C8}"/>
              </a:ext>
            </a:extLst>
          </p:cNvPr>
          <p:cNvGrpSpPr/>
          <p:nvPr/>
        </p:nvGrpSpPr>
        <p:grpSpPr>
          <a:xfrm>
            <a:off x="-83713" y="4648478"/>
            <a:ext cx="12366009" cy="2299216"/>
            <a:chOff x="-83713" y="4681133"/>
            <a:chExt cx="12366009" cy="2299216"/>
          </a:xfrm>
        </p:grpSpPr>
        <p:pic>
          <p:nvPicPr>
            <p:cNvPr id="7" name="Bildobjekt 6" descr="En bild som visar har på sig, står, klädd&#10;&#10;Automatiskt genererad beskrivning">
              <a:extLst>
                <a:ext uri="{FF2B5EF4-FFF2-40B4-BE49-F238E27FC236}">
                  <a16:creationId xmlns:a16="http://schemas.microsoft.com/office/drawing/2014/main" id="{60594E35-7EB8-17FA-AEB6-93FAE2D1DF6E}"/>
                </a:ext>
              </a:extLst>
            </p:cNvPr>
            <p:cNvPicPr>
              <a:picLocks noChangeAspect="1"/>
            </p:cNvPicPr>
            <p:nvPr/>
          </p:nvPicPr>
          <p:blipFill rotWithShape="1">
            <a:blip r:embed="rId8"/>
            <a:srcRect t="55681"/>
            <a:stretch/>
          </p:blipFill>
          <p:spPr>
            <a:xfrm>
              <a:off x="-83713" y="4681133"/>
              <a:ext cx="7781774" cy="2299216"/>
            </a:xfrm>
            <a:prstGeom prst="rect">
              <a:avLst/>
            </a:prstGeom>
          </p:spPr>
        </p:pic>
        <p:pic>
          <p:nvPicPr>
            <p:cNvPr id="8" name="Bildobjekt 7" descr="En bild som visar har på sig, står, klädd&#10;&#10;Automatiskt genererad beskrivning">
              <a:extLst>
                <a:ext uri="{FF2B5EF4-FFF2-40B4-BE49-F238E27FC236}">
                  <a16:creationId xmlns:a16="http://schemas.microsoft.com/office/drawing/2014/main" id="{9D637F7C-E01F-77CB-F267-D3BB18B8B88E}"/>
                </a:ext>
              </a:extLst>
            </p:cNvPr>
            <p:cNvPicPr>
              <a:picLocks noChangeAspect="1"/>
            </p:cNvPicPr>
            <p:nvPr/>
          </p:nvPicPr>
          <p:blipFill rotWithShape="1">
            <a:blip r:embed="rId8"/>
            <a:srcRect t="55681" r="38527"/>
            <a:stretch/>
          </p:blipFill>
          <p:spPr>
            <a:xfrm flipH="1">
              <a:off x="7498580" y="4681133"/>
              <a:ext cx="4783716" cy="2299216"/>
            </a:xfrm>
            <a:prstGeom prst="rect">
              <a:avLst/>
            </a:prstGeom>
          </p:spPr>
        </p:pic>
      </p:grpSp>
    </p:spTree>
    <p:custDataLst>
      <p:tags r:id="rId1"/>
    </p:custDataLst>
    <p:extLst>
      <p:ext uri="{BB962C8B-B14F-4D97-AF65-F5344CB8AC3E}">
        <p14:creationId xmlns:p14="http://schemas.microsoft.com/office/powerpoint/2010/main" val="1129729598"/>
      </p:ext>
    </p:extLst>
  </p:cSld>
  <p:clrMapOvr>
    <a:masterClrMapping/>
  </p:clrMapOvr>
  <p:transition advTm="3865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301" x="2794000" y="1092200"/>
          <p14:tracePt t="1308" x="2781300" y="1085850"/>
          <p14:tracePt t="1318" x="2749550" y="1066800"/>
          <p14:tracePt t="1334" x="2692400" y="1041400"/>
          <p14:tracePt t="1351" x="2654300" y="1035050"/>
          <p14:tracePt t="1367" x="2578100" y="1028700"/>
          <p14:tracePt t="1384" x="2451100" y="1022350"/>
          <p14:tracePt t="1401" x="2286000" y="1016000"/>
          <p14:tracePt t="1417" x="2076450" y="1003300"/>
          <p14:tracePt t="1434" x="1841500" y="971550"/>
          <p14:tracePt t="1436" x="1752600" y="958850"/>
          <p14:tracePt t="1451" x="1619250" y="939800"/>
          <p14:tracePt t="1453" x="1543050" y="927100"/>
          <p14:tracePt t="1467" x="1371600" y="901700"/>
          <p14:tracePt t="1484" x="1250950" y="889000"/>
          <p14:tracePt t="1501" x="1123950" y="882650"/>
          <p14:tracePt t="1518" x="965200" y="882650"/>
          <p14:tracePt t="1534" x="800100" y="889000"/>
          <p14:tracePt t="1551" x="673100" y="895350"/>
          <p14:tracePt t="1568" x="558800" y="895350"/>
          <p14:tracePt t="1585" x="488950" y="895350"/>
          <p14:tracePt t="1601" x="476250" y="895350"/>
          <p14:tracePt t="1742" x="482600" y="889000"/>
          <p14:tracePt t="1751" x="495300" y="889000"/>
          <p14:tracePt t="1768" x="527050" y="882650"/>
          <p14:tracePt t="1785" x="539750" y="882650"/>
          <p14:tracePt t="1896" x="546100" y="876300"/>
          <p14:tracePt t="1904" x="552450" y="876300"/>
          <p14:tracePt t="1919" x="565150" y="863600"/>
          <p14:tracePt t="1934" x="571500" y="857250"/>
          <p14:tracePt t="2420" x="577850" y="857250"/>
          <p14:tracePt t="2426" x="590550" y="857250"/>
          <p14:tracePt t="2435" x="628650" y="857250"/>
          <p14:tracePt t="2452" x="704850" y="857250"/>
          <p14:tracePt t="2468" x="768350" y="850900"/>
          <p14:tracePt t="2485" x="812800" y="844550"/>
          <p14:tracePt t="2502" x="850900" y="844550"/>
          <p14:tracePt t="2518" x="869950" y="844550"/>
          <p14:tracePt t="2617" x="876300" y="844550"/>
          <p14:tracePt t="2635" x="908050" y="844550"/>
          <p14:tracePt t="2652" x="939800" y="844550"/>
          <p14:tracePt t="2668" x="958850" y="844550"/>
          <p14:tracePt t="2719" x="971550" y="844550"/>
          <p14:tracePt t="2735" x="977900" y="844550"/>
          <p14:tracePt t="2752" x="996950" y="844550"/>
          <p14:tracePt t="2769" x="1066800" y="844550"/>
          <p14:tracePt t="2786" x="1123950" y="857250"/>
          <p14:tracePt t="2802" x="1200150" y="869950"/>
          <p14:tracePt t="2819" x="1270000" y="876300"/>
          <p14:tracePt t="2835" x="1308100" y="882650"/>
          <p14:tracePt t="2852" x="1320800" y="882650"/>
          <p14:tracePt t="2869" x="1327150" y="882650"/>
          <p14:tracePt t="3004" x="1327150" y="889000"/>
          <p14:tracePt t="3036" x="1320800" y="895350"/>
          <p14:tracePt t="3053" x="1320800" y="908050"/>
          <p14:tracePt t="3103" x="1352550" y="895350"/>
          <p14:tracePt t="3119" x="1384300" y="889000"/>
          <p14:tracePt t="3135" x="1441450" y="876300"/>
          <p14:tracePt t="3243" x="1447800" y="876300"/>
          <p14:tracePt t="3251" x="1447800" y="869950"/>
          <p14:tracePt t="3259" x="1454150" y="869950"/>
          <p14:tracePt t="3269" x="1466850" y="863600"/>
          <p14:tracePt t="3286" x="1485900" y="857250"/>
          <p14:tracePt t="3303" x="1504950" y="850900"/>
          <p14:tracePt t="3320" x="1524000" y="844550"/>
          <p14:tracePt t="3322" x="1536700" y="838200"/>
          <p14:tracePt t="3335" x="1543050" y="838200"/>
          <p14:tracePt t="3337" x="1549400" y="838200"/>
          <p14:tracePt t="3353" x="1549400" y="831850"/>
          <p14:tracePt t="3369" x="1555750" y="831850"/>
          <p14:tracePt t="3386" x="1568450" y="831850"/>
          <p14:tracePt t="3402" x="1581150" y="825500"/>
          <p14:tracePt t="3419" x="1606550" y="812800"/>
          <p14:tracePt t="3436" x="1625600" y="806450"/>
          <p14:tracePt t="3453" x="1638300" y="800100"/>
          <p14:tracePt t="3469" x="1644650" y="793750"/>
          <p14:tracePt t="3490" x="1657350" y="793750"/>
          <p14:tracePt t="3505" x="1663700" y="793750"/>
          <p14:tracePt t="3537" x="1670050" y="787400"/>
          <p14:tracePt t="3569" x="1676400" y="787400"/>
          <p14:tracePt t="3737" x="1682750" y="787400"/>
          <p14:tracePt t="3753" x="1701800" y="774700"/>
          <p14:tracePt t="3769" x="1727200" y="762000"/>
          <p14:tracePt t="3786" x="1752600" y="736600"/>
          <p14:tracePt t="3803" x="1784350" y="704850"/>
          <p14:tracePt t="3820" x="1809750" y="673100"/>
          <p14:tracePt t="3836" x="1835150" y="641350"/>
          <p14:tracePt t="3853" x="1841500" y="628650"/>
          <p14:tracePt t="3887" x="1841500" y="635000"/>
          <p14:tracePt t="3903" x="1816100" y="660400"/>
          <p14:tracePt t="3920" x="1771650" y="698500"/>
          <p14:tracePt t="3936" x="1733550" y="742950"/>
          <p14:tracePt t="3954" x="1657350" y="806450"/>
          <p14:tracePt t="3969" x="1625600" y="831850"/>
          <p14:tracePt t="3986" x="1581150" y="869950"/>
          <p14:tracePt t="4002" x="1549400" y="895350"/>
          <p14:tracePt t="4020" x="1524000" y="914400"/>
          <p14:tracePt t="4037" x="1498600" y="933450"/>
          <p14:tracePt t="4053" x="1479550" y="939800"/>
          <p14:tracePt t="4070" x="1466850" y="946150"/>
          <p14:tracePt t="4087" x="1447800" y="952500"/>
          <p14:tracePt t="4103" x="1435100" y="958850"/>
          <p14:tracePt t="4122" x="1371600" y="977900"/>
          <p14:tracePt t="4140" x="1282700" y="996950"/>
          <p14:tracePt t="4153" x="1225550" y="1016000"/>
          <p14:tracePt t="4170" x="1092200" y="1047750"/>
          <p14:tracePt t="4174" x="1022350" y="1066800"/>
          <p14:tracePt t="4187" x="990600" y="1079500"/>
          <p14:tracePt t="4203" x="762000" y="1143000"/>
          <p14:tracePt t="4220" x="704850" y="1155700"/>
          <p14:tracePt t="4237" x="685800" y="1162050"/>
          <p14:tracePt t="4338" x="692150" y="1155700"/>
          <p14:tracePt t="4346" x="698500" y="1149350"/>
          <p14:tracePt t="4354" x="711200" y="1143000"/>
          <p14:tracePt t="4370" x="742950" y="1130300"/>
          <p14:tracePt t="4387" x="787400" y="1104900"/>
          <p14:tracePt t="4403" x="857250" y="1073150"/>
          <p14:tracePt t="4419" x="908050" y="1047750"/>
          <p14:tracePt t="4437" x="958850" y="1022350"/>
          <p14:tracePt t="4454" x="990600" y="1003300"/>
          <p14:tracePt t="4470" x="1009650" y="990600"/>
          <p14:tracePt t="4486" x="1016000" y="984250"/>
          <p14:tracePt t="4504" x="1022350" y="984250"/>
          <p14:tracePt t="4716" x="1016000" y="990600"/>
          <p14:tracePt t="4724" x="1016000" y="996950"/>
          <p14:tracePt t="4737" x="1003300" y="1003300"/>
          <p14:tracePt t="4754" x="996950" y="1022350"/>
          <p14:tracePt t="4758" x="990600" y="1022350"/>
          <p14:tracePt t="4770" x="990600" y="1028700"/>
          <p14:tracePt t="5015" x="984250" y="1022350"/>
          <p14:tracePt t="5157" x="977900" y="1022350"/>
          <p14:tracePt t="5163" x="971550" y="1016000"/>
          <p14:tracePt t="5171" x="958850" y="1016000"/>
          <p14:tracePt t="5187" x="927100" y="1009650"/>
          <p14:tracePt t="5204" x="876300" y="1003300"/>
          <p14:tracePt t="5221" x="869950" y="1003300"/>
          <p14:tracePt t="5254" x="876300" y="1003300"/>
          <p14:tracePt t="5270" x="895350" y="1003300"/>
          <p14:tracePt t="5287" x="920750" y="1003300"/>
          <p14:tracePt t="5337" x="927100" y="1003300"/>
          <p14:tracePt t="5354" x="952500" y="1009650"/>
          <p14:tracePt t="5371" x="1016000" y="1016000"/>
          <p14:tracePt t="5388" x="1092200" y="1016000"/>
          <p14:tracePt t="5404" x="1149350" y="1016000"/>
          <p14:tracePt t="5423" x="1200150" y="1016000"/>
          <p14:tracePt t="5438" x="1238250" y="1016000"/>
          <p14:tracePt t="5454" x="1250950" y="1016000"/>
          <p14:tracePt t="5472" x="1257300" y="1016000"/>
          <p14:tracePt t="5820" x="1263650" y="1016000"/>
          <p14:tracePt t="5830" x="1263650" y="1022350"/>
          <p14:tracePt t="5838" x="1263650" y="1028700"/>
          <p14:tracePt t="6225" x="1276350" y="1028700"/>
          <p14:tracePt t="6231" x="1301750" y="1028700"/>
          <p14:tracePt t="6238" x="1358900" y="1022350"/>
          <p14:tracePt t="6255" x="1498600" y="1009650"/>
          <p14:tracePt t="6271" x="1644650" y="1009650"/>
          <p14:tracePt t="6288" x="1809750" y="1016000"/>
          <p14:tracePt t="6305" x="1924050" y="1028700"/>
          <p14:tracePt t="6322" x="1981200" y="1041400"/>
          <p14:tracePt t="6338" x="1987550" y="1041400"/>
          <p14:tracePt t="7311" x="1981200" y="1041400"/>
          <p14:tracePt t="7318" x="1974850" y="1041400"/>
          <p14:tracePt t="7339" x="1955800" y="1041400"/>
          <p14:tracePt t="7341" x="1943100" y="1047750"/>
          <p14:tracePt t="7356" x="1936750" y="1047750"/>
          <p14:tracePt t="7373" x="1905000" y="1047750"/>
          <p14:tracePt t="7389" x="1860550" y="1054100"/>
          <p14:tracePt t="7406" x="1771650" y="1073150"/>
          <p14:tracePt t="7423" x="1682750" y="1092200"/>
          <p14:tracePt t="7439" x="1562100" y="1123950"/>
          <p14:tracePt t="7456" x="1460500" y="1149350"/>
          <p14:tracePt t="7473" x="1377950" y="1168400"/>
          <p14:tracePt t="7493" x="1282700" y="1181100"/>
          <p14:tracePt t="7506" x="1225550" y="1187450"/>
          <p14:tracePt t="7523" x="1193800" y="1193800"/>
          <p14:tracePt t="7540" x="1174750" y="1193800"/>
          <p14:tracePt t="7556" x="1162050" y="1200150"/>
          <p14:tracePt t="7573" x="1149350" y="1200150"/>
          <p14:tracePt t="7590" x="1143000" y="1200150"/>
          <p14:tracePt t="7714" x="1149350" y="1200150"/>
          <p14:tracePt t="7721" x="1162050" y="1200150"/>
          <p14:tracePt t="7739" x="1231900" y="1206500"/>
          <p14:tracePt t="7756" x="1314450" y="1219200"/>
          <p14:tracePt t="7774" x="1397000" y="1225550"/>
          <p14:tracePt t="7789" x="1454150" y="1238250"/>
          <p14:tracePt t="7810" x="1536700" y="1244600"/>
          <p14:tracePt t="7824" x="1562100" y="1244600"/>
          <p14:tracePt t="7840" x="1612900" y="1244600"/>
          <p14:tracePt t="7857" x="1670050" y="1244600"/>
          <p14:tracePt t="7873" x="1682750" y="1244600"/>
          <p14:tracePt t="7889" x="1701800" y="1244600"/>
          <p14:tracePt t="7906" x="1708150" y="1244600"/>
          <p14:tracePt t="7923" x="1714500" y="1244600"/>
          <p14:tracePt t="7940" x="1727200" y="1244600"/>
          <p14:tracePt t="7956" x="1733550" y="1244600"/>
          <p14:tracePt t="7974" x="1739900" y="1244600"/>
          <p14:tracePt t="7992" x="1746250" y="1244600"/>
          <p14:tracePt t="8023" x="1752600" y="1244600"/>
          <p14:tracePt t="8057" x="1758950" y="1244600"/>
          <p14:tracePt t="8073" x="1765300" y="1244600"/>
          <p14:tracePt t="8090" x="1784350" y="1250950"/>
          <p14:tracePt t="8106" x="1822450" y="1257300"/>
          <p14:tracePt t="8123" x="1866900" y="1263650"/>
          <p14:tracePt t="8140" x="1911350" y="1263650"/>
          <p14:tracePt t="8156" x="1943100" y="1263650"/>
          <p14:tracePt t="8174" x="1981200" y="1263650"/>
          <p14:tracePt t="8176" x="1993900" y="1263650"/>
          <p14:tracePt t="8190" x="2012950" y="1263650"/>
          <p14:tracePt t="8206" x="2025650" y="1263650"/>
          <p14:tracePt t="8224" x="2032000" y="1263650"/>
          <p14:tracePt t="8354" x="2025650" y="1263650"/>
          <p14:tracePt t="8373" x="1981200" y="1263650"/>
          <p14:tracePt t="8390" x="1892300" y="1282700"/>
          <p14:tracePt t="8406" x="1803400" y="1301750"/>
          <p14:tracePt t="8423" x="1701800" y="1320800"/>
          <p14:tracePt t="8440" x="1619250" y="1320800"/>
          <p14:tracePt t="8458" x="1504950" y="1320800"/>
          <p14:tracePt t="8473" x="1422400" y="1314450"/>
          <p14:tracePt t="8490" x="1314450" y="1314450"/>
          <p14:tracePt t="8507" x="1174750" y="1320800"/>
          <p14:tracePt t="8523" x="1041400" y="1333500"/>
          <p14:tracePt t="8540" x="927100" y="1352550"/>
          <p14:tracePt t="8557" x="825500" y="1365250"/>
          <p14:tracePt t="8574" x="768350" y="1377950"/>
          <p14:tracePt t="8590" x="755650" y="1384300"/>
          <p14:tracePt t="8607" x="755650" y="1397000"/>
          <p14:tracePt t="8624" x="755650" y="1403350"/>
          <p14:tracePt t="8657" x="749300" y="1409700"/>
          <p14:tracePt t="8673" x="742950" y="1422400"/>
          <p14:tracePt t="8676" x="736600" y="1422400"/>
          <p14:tracePt t="8691" x="717550" y="1435100"/>
          <p14:tracePt t="8707" x="717550" y="1441450"/>
          <p14:tracePt t="8854" x="717550" y="1447800"/>
          <p14:tracePt t="8862" x="723900" y="1454150"/>
          <p14:tracePt t="8876" x="736600" y="1460500"/>
          <p14:tracePt t="8891" x="755650" y="1479550"/>
          <p14:tracePt t="8907" x="768350" y="1485900"/>
          <p14:tracePt t="8924" x="774700" y="1492250"/>
          <p14:tracePt t="9338" x="781050" y="1492250"/>
          <p14:tracePt t="9344" x="793750" y="1492250"/>
          <p14:tracePt t="9358" x="825500" y="1492250"/>
          <p14:tracePt t="9374" x="895350" y="1492250"/>
          <p14:tracePt t="9391" x="1009650" y="1492250"/>
          <p14:tracePt t="9407" x="1073150" y="1492250"/>
          <p14:tracePt t="9425" x="1123950" y="1492250"/>
          <p14:tracePt t="9441" x="1155700" y="1485900"/>
          <p14:tracePt t="9607" x="1162050" y="1485900"/>
          <p14:tracePt t="9624" x="1168400" y="1485900"/>
          <p14:tracePt t="9701" x="1174750" y="1485900"/>
          <p14:tracePt t="9710" x="1187450" y="1485900"/>
          <p14:tracePt t="9715" x="1206500" y="1485900"/>
          <p14:tracePt t="9724" x="1244600" y="1485900"/>
          <p14:tracePt t="9741" x="1289050" y="1492250"/>
          <p14:tracePt t="9758" x="1301750" y="1498600"/>
          <p14:tracePt t="9870" x="1308100" y="1498600"/>
          <p14:tracePt t="9877" x="1314450" y="1498600"/>
          <p14:tracePt t="9891" x="1377950" y="1492250"/>
          <p14:tracePt t="9908" x="1441450" y="1485900"/>
          <p14:tracePt t="9924" x="1492250" y="1479550"/>
          <p14:tracePt t="9943" x="1549400" y="1473200"/>
          <p14:tracePt t="9958" x="1600200" y="1460500"/>
          <p14:tracePt t="9975" x="1625600" y="1454150"/>
          <p14:tracePt t="9991" x="1644650" y="1454150"/>
          <p14:tracePt t="10009" x="1676400" y="1447800"/>
          <p14:tracePt t="10025" x="1701800" y="1441450"/>
          <p14:tracePt t="10041" x="1714500" y="1435100"/>
          <p14:tracePt t="10058" x="1733550" y="1428750"/>
          <p14:tracePt t="10075" x="1752600" y="1428750"/>
          <p14:tracePt t="10092" x="1765300" y="1422400"/>
          <p14:tracePt t="10109" x="1784350" y="1422400"/>
          <p14:tracePt t="10142" x="1797050" y="1422400"/>
          <p14:tracePt t="10158" x="1809750" y="1422400"/>
          <p14:tracePt t="10175" x="1822450" y="1422400"/>
          <p14:tracePt t="10192" x="1828800" y="1422400"/>
          <p14:tracePt t="11337" x="1822450" y="1422400"/>
          <p14:tracePt t="11343" x="1816100" y="1422400"/>
          <p14:tracePt t="11359" x="1803400" y="1422400"/>
          <p14:tracePt t="11376" x="1790700" y="1428750"/>
          <p14:tracePt t="11394" x="1784350" y="1428750"/>
          <p14:tracePt t="11426" x="1778000" y="1435100"/>
          <p14:tracePt t="11443" x="1765300" y="1435100"/>
          <p14:tracePt t="11460" x="1739900" y="1435100"/>
          <p14:tracePt t="11476" x="1695450" y="1441450"/>
          <p14:tracePt t="11492" x="1644650" y="1447800"/>
          <p14:tracePt t="11509" x="1549400" y="1466850"/>
          <p14:tracePt t="11526" x="1435100" y="1492250"/>
          <p14:tracePt t="11543" x="1219200" y="1549400"/>
          <p14:tracePt t="11559" x="1149350" y="1568450"/>
          <p14:tracePt t="11576" x="965200" y="1631950"/>
          <p14:tracePt t="11593" x="889000" y="1651000"/>
          <p14:tracePt t="11791" x="895350" y="1651000"/>
          <p14:tracePt t="11797" x="901700" y="1651000"/>
          <p14:tracePt t="11809" x="914400" y="1651000"/>
          <p14:tracePt t="11826" x="927100" y="1651000"/>
          <p14:tracePt t="11843" x="933450" y="1651000"/>
          <p14:tracePt t="11861" x="939800" y="1651000"/>
          <p14:tracePt t="11876" x="946150" y="1651000"/>
          <p14:tracePt t="11894" x="958850" y="1651000"/>
          <p14:tracePt t="11910" x="971550" y="1651000"/>
          <p14:tracePt t="11927" x="1028700" y="1651000"/>
          <p14:tracePt t="11943" x="1066800" y="1644650"/>
          <p14:tracePt t="11959" x="1111250" y="1638300"/>
          <p14:tracePt t="11976" x="1155700" y="1638300"/>
          <p14:tracePt t="11993" x="1181100" y="1638300"/>
          <p14:tracePt t="12010" x="1212850" y="1631950"/>
          <p14:tracePt t="12026" x="1244600" y="1631950"/>
          <p14:tracePt t="12043" x="1282700" y="1631950"/>
          <p14:tracePt t="12060" x="1301750" y="1631950"/>
          <p14:tracePt t="12077" x="1333500" y="1625600"/>
          <p14:tracePt t="12093" x="1358900" y="1625600"/>
          <p14:tracePt t="12111" x="1377950" y="1619250"/>
          <p14:tracePt t="12127" x="1390650" y="1619250"/>
          <p14:tracePt t="12195" x="1403350" y="1619250"/>
          <p14:tracePt t="12201" x="1416050" y="1619250"/>
          <p14:tracePt t="12209" x="1441450" y="1619250"/>
          <p14:tracePt t="12227" x="1517650" y="1619250"/>
          <p14:tracePt t="12244" x="1638300" y="1644650"/>
          <p14:tracePt t="12260" x="1733550" y="1663700"/>
          <p14:tracePt t="12277" x="1797050" y="1682750"/>
          <p14:tracePt t="12293" x="1841500" y="1689100"/>
          <p14:tracePt t="12311" x="1860550" y="1689100"/>
          <p14:tracePt t="12593" x="1854200" y="1695450"/>
          <p14:tracePt t="12601" x="1828800" y="1701800"/>
          <p14:tracePt t="12610" x="1765300" y="1714500"/>
          <p14:tracePt t="12627" x="1631950" y="1733550"/>
          <p14:tracePt t="12644" x="1479550" y="1739900"/>
          <p14:tracePt t="12660" x="1320800" y="1733550"/>
          <p14:tracePt t="12677" x="1162050" y="1714500"/>
          <p14:tracePt t="12695" x="1022350" y="1682750"/>
          <p14:tracePt t="12712" x="984250" y="1676400"/>
          <p14:tracePt t="12744" x="971550" y="1676400"/>
          <p14:tracePt t="12762" x="920750" y="1676400"/>
          <p14:tracePt t="12778" x="889000" y="1682750"/>
          <p14:tracePt t="12793" x="825500" y="1701800"/>
          <p14:tracePt t="12812" x="774700" y="1714500"/>
          <p14:tracePt t="12827" x="768350" y="1714500"/>
          <p14:tracePt t="12877" x="768350" y="1720850"/>
          <p14:tracePt t="12894" x="768350" y="1739900"/>
          <p14:tracePt t="12911" x="768350" y="1752600"/>
          <p14:tracePt t="12927" x="768350" y="1765300"/>
          <p14:tracePt t="12943" x="768350" y="1784350"/>
          <p14:tracePt t="12960" x="768350" y="1790700"/>
          <p14:tracePt t="12977" x="768350" y="1797050"/>
          <p14:tracePt t="12994" x="774700" y="1803400"/>
          <p14:tracePt t="13010" x="781050" y="1816100"/>
          <p14:tracePt t="13027" x="787400" y="1822450"/>
          <p14:tracePt t="13044" x="793750" y="1841500"/>
          <p14:tracePt t="13061" x="800100" y="1854200"/>
          <p14:tracePt t="13077" x="812800" y="1866900"/>
          <p14:tracePt t="13180" x="819150" y="1866900"/>
          <p14:tracePt t="13188" x="825500" y="1866900"/>
          <p14:tracePt t="13211" x="831850" y="1866900"/>
          <p14:tracePt t="13244" x="838200" y="1866900"/>
          <p14:tracePt t="13294" x="844550" y="1866900"/>
          <p14:tracePt t="13311" x="863600" y="1866900"/>
          <p14:tracePt t="13328" x="882650" y="1866900"/>
          <p14:tracePt t="13344" x="901700" y="1866900"/>
          <p14:tracePt t="13362" x="933450" y="1860550"/>
          <p14:tracePt t="13377" x="958850" y="1860550"/>
          <p14:tracePt t="13394" x="971550" y="1854200"/>
          <p14:tracePt t="13411" x="990600" y="1854200"/>
          <p14:tracePt t="13427" x="1003300" y="1854200"/>
          <p14:tracePt t="13444" x="1022350" y="1854200"/>
          <p14:tracePt t="13461" x="1041400" y="1847850"/>
          <p14:tracePt t="13477" x="1060450" y="1847850"/>
          <p14:tracePt t="13494" x="1066800" y="1847850"/>
          <p14:tracePt t="13749" x="1073150" y="1847850"/>
          <p14:tracePt t="13757" x="1098550" y="1841500"/>
          <p14:tracePt t="13778" x="1143000" y="1835150"/>
          <p14:tracePt t="13795" x="1200150" y="1816100"/>
          <p14:tracePt t="13811" x="1231900" y="1803400"/>
          <p14:tracePt t="13828" x="1276350" y="1790700"/>
          <p14:tracePt t="13845" x="1301750" y="1790700"/>
          <p14:tracePt t="13862" x="1320800" y="1790700"/>
          <p14:tracePt t="13879" x="1339850" y="1790700"/>
          <p14:tracePt t="13894" x="1352550" y="1790700"/>
          <p14:tracePt t="13911" x="1371600" y="1797050"/>
          <p14:tracePt t="13928" x="1377950" y="1797050"/>
          <p14:tracePt t="13945" x="1384300" y="1797050"/>
          <p14:tracePt t="13961" x="1390650" y="1797050"/>
          <p14:tracePt t="13978" x="1397000" y="1797050"/>
          <p14:tracePt t="13994" x="1403350" y="1797050"/>
          <p14:tracePt t="14011" x="1409700" y="1797050"/>
          <p14:tracePt t="14028" x="1416050" y="1797050"/>
          <p14:tracePt t="14136" x="1422400" y="1797050"/>
          <p14:tracePt t="14162" x="1460500" y="1816100"/>
          <p14:tracePt t="14179" x="1536700" y="1854200"/>
          <p14:tracePt t="14196" x="1593850" y="1879600"/>
          <p14:tracePt t="14213" x="1651000" y="1898650"/>
          <p14:tracePt t="14228" x="1714500" y="1911350"/>
          <p14:tracePt t="14245" x="1771650" y="1917700"/>
          <p14:tracePt t="14262" x="1822450" y="1924050"/>
          <p14:tracePt t="14278" x="1854200" y="1924050"/>
          <p14:tracePt t="14295" x="1879600" y="1924050"/>
          <p14:tracePt t="14312" x="1898650" y="1917700"/>
          <p14:tracePt t="14316" x="1905000" y="1917700"/>
          <p14:tracePt t="14681" x="1911350" y="1917700"/>
          <p14:tracePt t="14845" x="1917700" y="1917700"/>
          <p14:tracePt t="14879" x="1924050" y="1917700"/>
          <p14:tracePt t="14893" x="1930400" y="1917700"/>
          <p14:tracePt t="14901" x="1936750" y="1917700"/>
          <p14:tracePt t="14912" x="1943100" y="1911350"/>
          <p14:tracePt t="14928" x="1955800" y="1905000"/>
          <p14:tracePt t="14946" x="1968500" y="1898650"/>
          <p14:tracePt t="14979" x="1974850" y="1898650"/>
          <p14:tracePt t="15385" x="1981200" y="1892300"/>
          <p14:tracePt t="15393" x="1993900" y="1892300"/>
          <p14:tracePt t="15400" x="2012950" y="1879600"/>
          <p14:tracePt t="15413" x="2032000" y="1866900"/>
          <p14:tracePt t="15429" x="2089150" y="1847850"/>
          <p14:tracePt t="15446" x="2133600" y="1835150"/>
          <p14:tracePt t="15465" x="2184400" y="1809750"/>
          <p14:tracePt t="15479" x="2203450" y="1803400"/>
          <p14:tracePt t="15497" x="2209800" y="1803400"/>
          <p14:tracePt t="15611" x="2203450" y="1797050"/>
          <p14:tracePt t="15621" x="2190750" y="1797050"/>
          <p14:tracePt t="15629" x="2171700" y="1797050"/>
          <p14:tracePt t="15646" x="2108200" y="1797050"/>
          <p14:tracePt t="15662" x="2032000" y="1797050"/>
          <p14:tracePt t="15680" x="1917700" y="1803400"/>
          <p14:tracePt t="15697" x="1841500" y="1803400"/>
          <p14:tracePt t="15714" x="1727200" y="1816100"/>
          <p14:tracePt t="15729" x="1676400" y="1822450"/>
          <p14:tracePt t="15747" x="1631950" y="1828800"/>
          <p14:tracePt t="15763" x="1581150" y="1841500"/>
          <p14:tracePt t="15779" x="1517650" y="1866900"/>
          <p14:tracePt t="15796" x="1441450" y="1892300"/>
          <p14:tracePt t="15813" x="1352550" y="1924050"/>
          <p14:tracePt t="15830" x="1295400" y="1943100"/>
          <p14:tracePt t="15846" x="1270000" y="1949450"/>
          <p14:tracePt t="15865" x="1263650" y="1955800"/>
          <p14:tracePt t="15943" x="1257300" y="1955800"/>
          <p14:tracePt t="15950" x="1257300" y="1968500"/>
          <p14:tracePt t="15963" x="1250950" y="1981200"/>
          <p14:tracePt t="15980" x="1250950" y="2006600"/>
          <p14:tracePt t="15996" x="1250950" y="2025650"/>
          <p14:tracePt t="16013" x="1250950" y="2038350"/>
          <p14:tracePt t="16103" x="1257300" y="2038350"/>
          <p14:tracePt t="16118" x="1270000" y="2038350"/>
          <p14:tracePt t="16130" x="1282700" y="2038350"/>
          <p14:tracePt t="16146" x="1314450" y="2038350"/>
          <p14:tracePt t="16164" x="1339850" y="2038350"/>
          <p14:tracePt t="16180" x="1346200" y="2044700"/>
          <p14:tracePt t="16325" x="1352550" y="2044700"/>
          <p14:tracePt t="16364" x="1377950" y="2044700"/>
          <p14:tracePt t="16380" x="1479550" y="2063750"/>
          <p14:tracePt t="16396" x="1612900" y="2082800"/>
          <p14:tracePt t="16414" x="1797050" y="2101850"/>
          <p14:tracePt t="16432" x="1981200" y="2114550"/>
          <p14:tracePt t="16447" x="2095500" y="2114550"/>
          <p14:tracePt t="16463" x="2159000" y="2114550"/>
          <p14:tracePt t="16480" x="2171700" y="2114550"/>
          <p14:tracePt t="16483" x="2178050" y="2114550"/>
          <p14:tracePt t="16583" x="2178050" y="2108200"/>
          <p14:tracePt t="16590" x="2184400" y="2101850"/>
          <p14:tracePt t="16597" x="2197100" y="2095500"/>
          <p14:tracePt t="16613" x="2209800" y="2082800"/>
          <p14:tracePt t="16630" x="2222500" y="2076450"/>
          <p14:tracePt t="16647" x="2228850" y="2070100"/>
          <p14:tracePt t="17235" x="2222500" y="2070100"/>
          <p14:tracePt t="17243" x="2209800" y="2070100"/>
          <p14:tracePt t="17250" x="2178050" y="2070100"/>
          <p14:tracePt t="17264" x="2133600" y="2082800"/>
          <p14:tracePt t="17282" x="1962150" y="2114550"/>
          <p14:tracePt t="17298" x="1797050" y="2139950"/>
          <p14:tracePt t="17314" x="1638300" y="2165350"/>
          <p14:tracePt t="17330" x="1492250" y="2184400"/>
          <p14:tracePt t="17347" x="1397000" y="2197100"/>
          <p14:tracePt t="17364" x="1346200" y="2203450"/>
          <p14:tracePt t="17381" x="1320800" y="2209800"/>
          <p14:tracePt t="17398" x="1308100" y="2216150"/>
          <p14:tracePt t="17415" x="1295400" y="2216150"/>
          <p14:tracePt t="17434" x="1276350" y="2222500"/>
          <p14:tracePt t="17448" x="1270000" y="2222500"/>
          <p14:tracePt t="17557" x="1270000" y="2228850"/>
          <p14:tracePt t="17565" x="1270000" y="2235200"/>
          <p14:tracePt t="17581" x="1270000" y="2241550"/>
          <p14:tracePt t="17597" x="1270000" y="2254250"/>
          <p14:tracePt t="17614" x="1270000" y="2266950"/>
          <p14:tracePt t="17631" x="1270000" y="2286000"/>
          <p14:tracePt t="17648" x="1270000" y="2292350"/>
          <p14:tracePt t="17698" x="1250950" y="2298700"/>
          <p14:tracePt t="17715" x="1174750" y="2317750"/>
          <p14:tracePt t="17731" x="1143000" y="2317750"/>
          <p14:tracePt t="17748" x="1092200" y="2330450"/>
          <p14:tracePt t="17751" x="1066800" y="2336800"/>
          <p14:tracePt t="17765" x="1028700" y="2336800"/>
          <p14:tracePt t="17782" x="990600" y="2343150"/>
          <p14:tracePt t="17798" x="939800" y="2343150"/>
          <p14:tracePt t="17814" x="895350" y="2343150"/>
          <p14:tracePt t="17831" x="863600" y="2343150"/>
          <p14:tracePt t="17848" x="850900" y="2343150"/>
          <p14:tracePt t="17865" x="844550" y="2343150"/>
          <p14:tracePt t="17881" x="844550" y="2349500"/>
          <p14:tracePt t="17898" x="844550" y="2362200"/>
          <p14:tracePt t="17915" x="844550" y="2381250"/>
          <p14:tracePt t="17931" x="857250" y="2406650"/>
          <p14:tracePt t="17948" x="876300" y="2432050"/>
          <p14:tracePt t="17950" x="882650" y="2438400"/>
          <p14:tracePt t="17964" x="889000" y="2438400"/>
          <p14:tracePt t="18015" x="901700" y="2438400"/>
          <p14:tracePt t="18031" x="914400" y="2438400"/>
          <p14:tracePt t="18064" x="933450" y="2438400"/>
          <p14:tracePt t="18082" x="971550" y="2438400"/>
          <p14:tracePt t="18099" x="1085850" y="2438400"/>
          <p14:tracePt t="18116" x="1136650" y="2438400"/>
          <p14:tracePt t="18132" x="1143000" y="2438400"/>
          <p14:tracePt t="18148" x="1149350" y="2438400"/>
          <p14:tracePt t="18165" x="1155700" y="2438400"/>
          <p14:tracePt t="18181" x="1162050" y="2438400"/>
          <p14:tracePt t="18271" x="1168400" y="2438400"/>
          <p14:tracePt t="18347" x="1174750" y="2438400"/>
          <p14:tracePt t="18365" x="1181100" y="2438400"/>
          <p14:tracePt t="18382" x="1193800" y="2444750"/>
          <p14:tracePt t="18398" x="1206500" y="2444750"/>
          <p14:tracePt t="18415" x="1219200" y="2451100"/>
          <p14:tracePt t="18431" x="1244600" y="2451100"/>
          <p14:tracePt t="18449" x="1289050" y="2457450"/>
          <p14:tracePt t="18465" x="1314450" y="2457450"/>
          <p14:tracePt t="18508" x="1320800" y="2457450"/>
          <p14:tracePt t="19169" x="1308100" y="2457450"/>
          <p14:tracePt t="19178" x="1289050" y="2463800"/>
          <p14:tracePt t="19183" x="1270000" y="2463800"/>
          <p14:tracePt t="19199" x="1250950" y="2463800"/>
          <p14:tracePt t="19215" x="1244600" y="2463800"/>
          <p14:tracePt t="19330" x="1250950" y="2463800"/>
          <p14:tracePt t="19339" x="1257300" y="2463800"/>
          <p14:tracePt t="19349" x="1276350" y="2463800"/>
          <p14:tracePt t="19368" x="1466850" y="2489200"/>
          <p14:tracePt t="19383" x="1555750" y="2501900"/>
          <p14:tracePt t="19400" x="1790700" y="2527300"/>
          <p14:tracePt t="19418" x="1924050" y="2540000"/>
          <p14:tracePt t="19433" x="1981200" y="2540000"/>
          <p14:tracePt t="19449" x="2000250" y="2540000"/>
          <p14:tracePt t="19554" x="1987550" y="2540000"/>
          <p14:tracePt t="19563" x="1974850" y="2540000"/>
          <p14:tracePt t="19570" x="1943100" y="2546350"/>
          <p14:tracePt t="19583" x="1911350" y="2552700"/>
          <p14:tracePt t="19599" x="1816100" y="2571750"/>
          <p14:tracePt t="19616" x="1714500" y="2590800"/>
          <p14:tracePt t="19633" x="1612900" y="2603500"/>
          <p14:tracePt t="19650" x="1549400" y="2603500"/>
          <p14:tracePt t="19668" x="1498600" y="2609850"/>
          <p14:tracePt t="19683" x="1435100" y="2609850"/>
          <p14:tracePt t="19700" x="1346200" y="2616200"/>
          <p14:tracePt t="19716" x="1225550" y="2628900"/>
          <p14:tracePt t="19733" x="1117600" y="2641600"/>
          <p14:tracePt t="19750" x="1028700" y="2654300"/>
          <p14:tracePt t="19766" x="977900" y="2673350"/>
          <p14:tracePt t="19784" x="965200" y="2673350"/>
          <p14:tracePt t="19816" x="965200" y="2679700"/>
          <p14:tracePt t="19833" x="965200" y="2686050"/>
          <p14:tracePt t="20193" x="977900" y="2686050"/>
          <p14:tracePt t="20201" x="990600" y="2686050"/>
          <p14:tracePt t="20217" x="1060450" y="2686050"/>
          <p14:tracePt t="20233" x="1149350" y="2686050"/>
          <p14:tracePt t="20250" x="1244600" y="2686050"/>
          <p14:tracePt t="20266" x="1333500" y="2679700"/>
          <p14:tracePt t="20283" x="1384300" y="2679700"/>
          <p14:tracePt t="20300" x="1416050" y="2679700"/>
          <p14:tracePt t="20455" x="1422400" y="2686050"/>
          <p14:tracePt t="20464" x="1428750" y="2698750"/>
          <p14:tracePt t="20475" x="1441450" y="2717800"/>
          <p14:tracePt t="20485" x="1473200" y="2743200"/>
          <p14:tracePt t="20501" x="1485900" y="2749550"/>
          <p14:tracePt t="20517" x="1498600" y="2755900"/>
          <p14:tracePt t="20638" x="1511300" y="2755900"/>
          <p14:tracePt t="20646" x="1524000" y="2755900"/>
          <p14:tracePt t="20654" x="1555750" y="2755900"/>
          <p14:tracePt t="20667" x="1587500" y="2755900"/>
          <p14:tracePt t="20684" x="1638300" y="2749550"/>
          <p14:tracePt t="20685" x="1651000" y="2749550"/>
          <p14:tracePt t="20700" x="1663700" y="2743200"/>
          <p14:tracePt t="20717" x="1682750" y="2743200"/>
          <p14:tracePt t="20800" x="1689100" y="2743200"/>
          <p14:tracePt t="20808" x="1695450" y="2743200"/>
          <p14:tracePt t="20816" x="1701800" y="2743200"/>
          <p14:tracePt t="20834" x="1714500" y="2743200"/>
          <p14:tracePt t="20937" x="1727200" y="2743200"/>
          <p14:tracePt t="20952" x="1746250" y="2749550"/>
          <p14:tracePt t="20967" x="1790700" y="2755900"/>
          <p14:tracePt t="20984" x="1841500" y="2768600"/>
          <p14:tracePt t="21001" x="1898650" y="2781300"/>
          <p14:tracePt t="21017" x="1955800" y="2787650"/>
          <p14:tracePt t="21033" x="2000250" y="2787650"/>
          <p14:tracePt t="21051" x="2032000" y="2787650"/>
          <p14:tracePt t="21067" x="2051050" y="2787650"/>
          <p14:tracePt t="21101" x="2057400" y="2787650"/>
          <p14:tracePt t="21134" x="2057400" y="2781300"/>
          <p14:tracePt t="21167" x="2057400" y="2774950"/>
          <p14:tracePt t="21217" x="2057400" y="2768600"/>
          <p14:tracePt t="21481" x="2051050" y="2762250"/>
          <p14:tracePt t="21487" x="2044700" y="2755900"/>
          <p14:tracePt t="21501" x="2038350" y="2749550"/>
          <p14:tracePt t="21517" x="2032000" y="2743200"/>
          <p14:tracePt t="21520" x="2025650" y="2736850"/>
          <p14:tracePt t="21534" x="2019300" y="2730500"/>
          <p14:tracePt t="21551" x="2006600" y="2717800"/>
          <p14:tracePt t="21567" x="1993900" y="2711450"/>
          <p14:tracePt t="21584" x="1987550" y="2705100"/>
          <p14:tracePt t="21601" x="1974850" y="2692400"/>
          <p14:tracePt t="21619" x="1955800" y="2686050"/>
          <p14:tracePt t="21635" x="1930400" y="2679700"/>
          <p14:tracePt t="21651" x="1892300" y="2673350"/>
          <p14:tracePt t="21668" x="1803400" y="2667000"/>
          <p14:tracePt t="21684" x="1708150" y="2667000"/>
          <p14:tracePt t="21701" x="1593850" y="2667000"/>
          <p14:tracePt t="21718" x="1473200" y="2667000"/>
          <p14:tracePt t="21734" x="1352550" y="2673350"/>
          <p14:tracePt t="21751" x="1257300" y="2686050"/>
          <p14:tracePt t="21768" x="1123950" y="2711450"/>
          <p14:tracePt t="21785" x="939800" y="2755900"/>
          <p14:tracePt t="21802" x="831850" y="2774950"/>
          <p14:tracePt t="21818" x="711200" y="2794000"/>
          <p14:tracePt t="21835" x="654050" y="2800350"/>
          <p14:tracePt t="21851" x="628650" y="2806700"/>
          <p14:tracePt t="21868" x="622300" y="2806700"/>
          <p14:tracePt t="21918" x="615950" y="2806700"/>
          <p14:tracePt t="21935" x="603250" y="2819400"/>
          <p14:tracePt t="21951" x="590550" y="2832100"/>
          <p14:tracePt t="21968" x="584200" y="2838450"/>
          <p14:tracePt t="21985" x="584200" y="2844800"/>
          <p14:tracePt t="22080" x="590550" y="2844800"/>
          <p14:tracePt t="22089" x="609600" y="2851150"/>
          <p14:tracePt t="22101" x="628650" y="2857500"/>
          <p14:tracePt t="22119" x="654050" y="2870200"/>
          <p14:tracePt t="22135" x="698500" y="2882900"/>
          <p14:tracePt t="22151" x="736600" y="2889250"/>
          <p14:tracePt t="22169" x="774700" y="2901950"/>
          <p14:tracePt t="22185" x="806450" y="2901950"/>
          <p14:tracePt t="22201" x="831850" y="2908300"/>
          <p14:tracePt t="22218" x="882650" y="2908300"/>
          <p14:tracePt t="22235" x="895350" y="2914650"/>
          <p14:tracePt t="22251" x="901700" y="2914650"/>
          <p14:tracePt t="22610" x="908050" y="2914650"/>
          <p14:tracePt t="22617" x="920750" y="2914650"/>
          <p14:tracePt t="22623" x="952500" y="2914650"/>
          <p14:tracePt t="22635" x="990600" y="2914650"/>
          <p14:tracePt t="22652" x="1073150" y="2921000"/>
          <p14:tracePt t="22668" x="1174750" y="2927350"/>
          <p14:tracePt t="22687" x="1282700" y="2940050"/>
          <p14:tracePt t="22702" x="1403350" y="2959100"/>
          <p14:tracePt t="22720" x="1460500" y="2959100"/>
          <p14:tracePt t="22735" x="1466850" y="2959100"/>
          <p14:tracePt t="22753" x="1479550" y="2959100"/>
          <p14:tracePt t="22769" x="1485900" y="2959100"/>
          <p14:tracePt t="22786" x="1504950" y="2952750"/>
          <p14:tracePt t="22802" x="1530350" y="2946400"/>
          <p14:tracePt t="22819" x="1555750" y="2946400"/>
          <p14:tracePt t="22836" x="1581150" y="2940050"/>
          <p14:tracePt t="22854" x="1593850" y="2940050"/>
          <p14:tracePt t="22903" x="1587500" y="2940050"/>
          <p14:tracePt t="22919" x="1549400" y="2946400"/>
          <p14:tracePt t="22935" x="1498600" y="2959100"/>
          <p14:tracePt t="22952" x="1454150" y="2971800"/>
          <p14:tracePt t="22969" x="1416050" y="2978150"/>
          <p14:tracePt t="22985" x="1333500" y="2984500"/>
          <p14:tracePt t="23002" x="1250950" y="2990850"/>
          <p14:tracePt t="23019" x="1111250" y="2990850"/>
          <p14:tracePt t="23036" x="965200" y="2997200"/>
          <p14:tracePt t="23053" x="819150" y="2997200"/>
          <p14:tracePt t="23069" x="749300" y="2997200"/>
          <p14:tracePt t="23087" x="698500" y="3003550"/>
          <p14:tracePt t="23103" x="692150" y="3009900"/>
          <p14:tracePt t="23120" x="666750" y="3028950"/>
          <p14:tracePt t="23135" x="654050" y="3041650"/>
          <p14:tracePt t="23152" x="654050" y="3048000"/>
          <p14:tracePt t="23169" x="654050" y="3054350"/>
          <p14:tracePt t="23231" x="660400" y="3054350"/>
          <p14:tracePt t="23237" x="666750" y="3054350"/>
          <p14:tracePt t="23252" x="692150" y="3054350"/>
          <p14:tracePt t="23269" x="704850" y="3060700"/>
          <p14:tracePt t="23286" x="717550" y="3060700"/>
          <p14:tracePt t="23303" x="736600" y="3060700"/>
          <p14:tracePt t="23319" x="749300" y="3067050"/>
          <p14:tracePt t="23336" x="762000" y="3067050"/>
          <p14:tracePt t="23353" x="781050" y="3067050"/>
          <p14:tracePt t="23386" x="787400" y="3067050"/>
          <p14:tracePt t="23560" x="787400" y="3073400"/>
          <p14:tracePt t="23575" x="787400" y="3079750"/>
          <p14:tracePt t="23585" x="787400" y="3086100"/>
          <p14:tracePt t="23619" x="787400" y="3092450"/>
          <p14:tracePt t="23636" x="793750" y="3098800"/>
          <p14:tracePt t="23653" x="800100" y="3117850"/>
          <p14:tracePt t="23657" x="806450" y="3130550"/>
          <p14:tracePt t="23670" x="819150" y="3155950"/>
          <p14:tracePt t="23686" x="850900" y="3200400"/>
          <p14:tracePt t="23689" x="869950" y="3232150"/>
          <p14:tracePt t="23703" x="889000" y="3257550"/>
          <p14:tracePt t="23719" x="914400" y="3295650"/>
          <p14:tracePt t="23721" x="933450" y="3314700"/>
          <p14:tracePt t="23737" x="952500" y="3340100"/>
          <p14:tracePt t="23753" x="958850" y="3346450"/>
          <p14:tracePt t="23769" x="965200" y="3346450"/>
          <p14:tracePt t="23860" x="971550" y="3340100"/>
          <p14:tracePt t="23868" x="977900" y="3327400"/>
          <p14:tracePt t="23878" x="990600" y="3308350"/>
          <p14:tracePt t="23887" x="1003300" y="3295650"/>
          <p14:tracePt t="23903" x="1028700" y="3263900"/>
          <p14:tracePt t="23921" x="1079500" y="3232150"/>
          <p14:tracePt t="23936" x="1092200" y="3219450"/>
          <p14:tracePt t="23954" x="1149350" y="3194050"/>
          <p14:tracePt t="23969" x="1162050" y="3187700"/>
          <p14:tracePt t="23972" x="1168400" y="3187700"/>
          <p14:tracePt t="23986" x="1187450" y="3181350"/>
          <p14:tracePt t="24003" x="1206500" y="3181350"/>
          <p14:tracePt t="24020" x="1231900" y="3181350"/>
          <p14:tracePt t="24036" x="1244600" y="3181350"/>
          <p14:tracePt t="24053" x="1257300" y="3187700"/>
          <p14:tracePt t="24069" x="1270000" y="3194050"/>
          <p14:tracePt t="24087" x="1282700" y="3194050"/>
          <p14:tracePt t="24103" x="1314450" y="3200400"/>
          <p14:tracePt t="24120" x="1358900" y="3200400"/>
          <p14:tracePt t="24138" x="1403350" y="3206750"/>
          <p14:tracePt t="24153" x="1466850" y="3206750"/>
          <p14:tracePt t="24170" x="1517650" y="3206750"/>
          <p14:tracePt t="24187" x="1600200" y="3213100"/>
          <p14:tracePt t="24203" x="1619250" y="3213100"/>
          <p14:tracePt t="24220" x="1714500" y="3219450"/>
          <p14:tracePt t="24237" x="1758950" y="3225800"/>
          <p14:tracePt t="24253" x="1784350" y="3232150"/>
          <p14:tracePt t="24269" x="1790700" y="3232150"/>
          <p14:tracePt t="24359" x="1803400" y="3238500"/>
          <p14:tracePt t="24366" x="1809750" y="3238500"/>
          <p14:tracePt t="24375" x="1828800" y="3238500"/>
          <p14:tracePt t="24389" x="1860550" y="3244850"/>
          <p14:tracePt t="24403" x="1898650" y="3244850"/>
          <p14:tracePt t="24420" x="1930400" y="3244850"/>
          <p14:tracePt t="24438" x="1949450" y="3244850"/>
          <p14:tracePt t="24454" x="1968500" y="3244850"/>
          <p14:tracePt t="24487" x="1974850" y="3238500"/>
          <p14:tracePt t="24557" x="1974850" y="3232150"/>
          <p14:tracePt t="24565" x="1968500" y="3232150"/>
          <p14:tracePt t="24571" x="1962150" y="3232150"/>
          <p14:tracePt t="24587" x="1924050" y="3232150"/>
          <p14:tracePt t="24604" x="1885950" y="3238500"/>
          <p14:tracePt t="24620" x="1835150" y="3257550"/>
          <p14:tracePt t="24637" x="1765300" y="3270250"/>
          <p14:tracePt t="24654" x="1701800" y="3282950"/>
          <p14:tracePt t="24670" x="1631950" y="3295650"/>
          <p14:tracePt t="24687" x="1562100" y="3302000"/>
          <p14:tracePt t="24704" x="1460500" y="3308350"/>
          <p14:tracePt t="24720" x="1377950" y="3314700"/>
          <p14:tracePt t="24738" x="1276350" y="3321050"/>
          <p14:tracePt t="24754" x="1168400" y="3327400"/>
          <p14:tracePt t="24772" x="1041400" y="3333750"/>
          <p14:tracePt t="24788" x="990600" y="3340100"/>
          <p14:tracePt t="24804" x="971550" y="3346450"/>
          <p14:tracePt t="24820" x="965200" y="3346450"/>
          <p14:tracePt t="24837" x="952500" y="3352800"/>
          <p14:tracePt t="24854" x="939800" y="3365500"/>
          <p14:tracePt t="24870" x="914400" y="3378200"/>
          <p14:tracePt t="24887" x="889000" y="3390900"/>
          <p14:tracePt t="24904" x="882650" y="3397250"/>
          <p14:tracePt t="24921" x="876300" y="3397250"/>
          <p14:tracePt t="24987" x="882650" y="3397250"/>
          <p14:tracePt t="24995" x="889000" y="3397250"/>
          <p14:tracePt t="25004" x="914400" y="3397250"/>
          <p14:tracePt t="25021" x="939800" y="3403600"/>
          <p14:tracePt t="25037" x="946150" y="3403600"/>
          <p14:tracePt t="25070" x="952500" y="3403600"/>
          <p14:tracePt t="25121" x="977900" y="3403600"/>
          <p14:tracePt t="25137" x="1022350" y="3409950"/>
          <p14:tracePt t="25154" x="1066800" y="3409950"/>
          <p14:tracePt t="25171" x="1117600" y="3416300"/>
          <p14:tracePt t="25187" x="1155700" y="3416300"/>
          <p14:tracePt t="25204" x="1168400" y="3416300"/>
          <p14:tracePt t="25380" x="1174750" y="3416300"/>
          <p14:tracePt t="25389" x="1187450" y="3409950"/>
          <p14:tracePt t="25395" x="1200150" y="3409950"/>
          <p14:tracePt t="25404" x="1212850" y="3403600"/>
          <p14:tracePt t="25420" x="1231900" y="3397250"/>
          <p14:tracePt t="25437" x="1244600" y="3397250"/>
          <p14:tracePt t="25454" x="1244600" y="3390900"/>
          <p14:tracePt t="25808" x="1250950" y="3390900"/>
          <p14:tracePt t="25815" x="1257300" y="3390900"/>
          <p14:tracePt t="25838" x="1289050" y="3384550"/>
          <p14:tracePt t="25840" x="1308100" y="3378200"/>
          <p14:tracePt t="25855" x="1320800" y="3371850"/>
          <p14:tracePt t="25871" x="1339850" y="3365500"/>
          <p14:tracePt t="27291" x="1346200" y="3371850"/>
          <p14:tracePt t="27307" x="1352550" y="3371850"/>
          <p14:tracePt t="27314" x="1358900" y="3378200"/>
          <p14:tracePt t="27324" x="1371600" y="3378200"/>
          <p14:tracePt t="27339" x="1390650" y="3378200"/>
          <p14:tracePt t="27358" x="1403350" y="3378200"/>
          <p14:tracePt t="27373" x="1428750" y="3371850"/>
          <p14:tracePt t="27389" x="1473200" y="3359150"/>
          <p14:tracePt t="27406" x="1530350" y="3333750"/>
          <p14:tracePt t="27425" x="1638300" y="3282950"/>
          <p14:tracePt t="27439" x="1657350" y="3270250"/>
          <p14:tracePt t="27456" x="1739900" y="3213100"/>
          <p14:tracePt t="27473" x="1797050" y="3175000"/>
          <p14:tracePt t="27491" x="1866900" y="3124200"/>
          <p14:tracePt t="27506" x="1905000" y="3086100"/>
          <p14:tracePt t="27523" x="1936750" y="3003550"/>
          <p14:tracePt t="27539" x="1936750" y="2927350"/>
          <p14:tracePt t="27556" x="1930400" y="2838450"/>
          <p14:tracePt t="27573" x="1917700" y="2762250"/>
          <p14:tracePt t="27589" x="1892300" y="2578100"/>
          <p14:tracePt t="27606" x="1854200" y="2419350"/>
          <p14:tracePt t="27623" x="1803400" y="2273300"/>
          <p14:tracePt t="27639" x="1739900" y="2146300"/>
          <p14:tracePt t="27656" x="1670050" y="2057400"/>
          <p14:tracePt t="27673" x="1625600" y="2019300"/>
          <p14:tracePt t="27689" x="1574800" y="2000250"/>
          <p14:tracePt t="27707" x="1498600" y="1981200"/>
          <p14:tracePt t="27723" x="1454150" y="1981200"/>
          <p14:tracePt t="27739" x="1416050" y="1981200"/>
          <p14:tracePt t="27757" x="1244600" y="2012950"/>
          <p14:tracePt t="27773" x="1073150" y="2070100"/>
          <p14:tracePt t="27775" x="977900" y="2101850"/>
          <p14:tracePt t="27789" x="876300" y="2127250"/>
          <p14:tracePt t="27806" x="615950" y="2209800"/>
          <p14:tracePt t="27823" x="533400" y="2241550"/>
          <p14:tracePt t="27840" x="501650" y="2279650"/>
          <p14:tracePt t="27856" x="501650" y="2330450"/>
          <p14:tracePt t="27873" x="514350" y="2432050"/>
          <p14:tracePt t="27890" x="565150" y="2597150"/>
          <p14:tracePt t="27907" x="628650" y="2787650"/>
          <p14:tracePt t="27923" x="692150" y="3003550"/>
          <p14:tracePt t="27940" x="730250" y="3149600"/>
          <p14:tracePt t="27957" x="781050" y="3308350"/>
          <p14:tracePt t="27973" x="819150" y="3346450"/>
          <p14:tracePt t="27989" x="838200" y="3352800"/>
          <p14:tracePt t="28006" x="882650" y="3378200"/>
          <p14:tracePt t="28023" x="901700" y="3397250"/>
          <p14:tracePt t="28040" x="908050" y="3416300"/>
          <p14:tracePt t="28056" x="908050" y="3435350"/>
          <p14:tracePt t="28074" x="908050" y="3441700"/>
          <p14:tracePt t="28161" x="914400" y="3441700"/>
          <p14:tracePt t="28216" x="920750" y="3441700"/>
          <p14:tracePt t="28225" x="933450" y="3441700"/>
          <p14:tracePt t="28240" x="990600" y="3448050"/>
          <p14:tracePt t="28257" x="1054100" y="3454400"/>
          <p14:tracePt t="28273" x="1149350" y="3460750"/>
          <p14:tracePt t="28291" x="1250950" y="3467100"/>
          <p14:tracePt t="28293" x="1327150" y="3479800"/>
          <p14:tracePt t="28306" x="1409700" y="3486150"/>
          <p14:tracePt t="28324" x="1543050" y="3498850"/>
          <p14:tracePt t="28340" x="1600200" y="3505200"/>
          <p14:tracePt t="28357" x="1612900" y="3498850"/>
          <p14:tracePt t="28374" x="1631950" y="3479800"/>
          <p14:tracePt t="28390" x="1651000" y="3409950"/>
          <p14:tracePt t="28408" x="1657350" y="3352800"/>
          <p14:tracePt t="28423" x="1670050" y="3282950"/>
          <p14:tracePt t="28440" x="1676400" y="3244850"/>
          <p14:tracePt t="28457" x="1682750" y="3232150"/>
          <p14:tracePt t="28475" x="1682750" y="3225800"/>
          <p14:tracePt t="28481" x="1676400" y="3219450"/>
          <p14:tracePt t="28490" x="1670050" y="3219450"/>
          <p14:tracePt t="28507" x="1644650" y="3200400"/>
          <p14:tracePt t="28510" x="1612900" y="3187700"/>
          <p14:tracePt t="28523" x="1600200" y="3187700"/>
          <p14:tracePt t="28540" x="1555750" y="3175000"/>
          <p14:tracePt t="28557" x="1511300" y="3162300"/>
          <p14:tracePt t="28574" x="1473200" y="3155950"/>
          <p14:tracePt t="28591" x="1346200" y="3175000"/>
          <p14:tracePt t="28607" x="1225550" y="3213100"/>
          <p14:tracePt t="28624" x="1066800" y="3257550"/>
          <p14:tracePt t="28640" x="920750" y="3308350"/>
          <p14:tracePt t="28657" x="806450" y="3359150"/>
          <p14:tracePt t="28674" x="749300" y="3390900"/>
          <p14:tracePt t="28690" x="723900" y="3422650"/>
          <p14:tracePt t="28707" x="711200" y="3467100"/>
          <p14:tracePt t="28724" x="717550" y="3530600"/>
          <p14:tracePt t="28740" x="755650" y="3594100"/>
          <p14:tracePt t="28757" x="800100" y="3632200"/>
          <p14:tracePt t="28774" x="920750" y="3708400"/>
          <p14:tracePt t="28792" x="1136650" y="3765550"/>
          <p14:tracePt t="28807" x="1212850" y="3771900"/>
          <p14:tracePt t="28823" x="1511300" y="3759200"/>
          <p14:tracePt t="28841" x="1670050" y="3708400"/>
          <p14:tracePt t="28858" x="1778000" y="3644900"/>
          <p14:tracePt t="28874" x="1809750" y="3613150"/>
          <p14:tracePt t="28891" x="1809750" y="3594100"/>
          <p14:tracePt t="28907" x="1809750" y="3587750"/>
          <p14:tracePt t="28924" x="1803400" y="3575050"/>
          <p14:tracePt t="28942" x="1778000" y="3549650"/>
          <p14:tracePt t="28957" x="1752600" y="3524250"/>
          <p14:tracePt t="28975" x="1701800" y="3473450"/>
          <p14:tracePt t="28978" x="1657350" y="3435350"/>
          <p14:tracePt t="28991" x="1625600" y="3403600"/>
          <p14:tracePt t="29007" x="1536700" y="3340100"/>
          <p14:tracePt t="29024" x="1492250" y="3308350"/>
          <p14:tracePt t="29042" x="1422400" y="3282950"/>
          <p14:tracePt t="29058" x="1409700" y="3282950"/>
          <p14:tracePt t="29059" x="1397000" y="3282950"/>
          <p14:tracePt t="29074" x="1358900" y="3302000"/>
          <p14:tracePt t="29091" x="1327150" y="3340100"/>
          <p14:tracePt t="29107" x="1301750" y="3365500"/>
          <p14:tracePt t="29124" x="1225550" y="3448050"/>
          <p14:tracePt t="29142" x="1187450" y="3511550"/>
          <p14:tracePt t="29157" x="1181100" y="3587750"/>
          <p14:tracePt t="29174" x="1200150" y="3657600"/>
          <p14:tracePt t="29191" x="1250950" y="3702050"/>
          <p14:tracePt t="29207" x="1346200" y="3733800"/>
          <p14:tracePt t="29224" x="1485900" y="3759200"/>
          <p14:tracePt t="29241" x="1644650" y="3765550"/>
          <p14:tracePt t="29257" x="1790700" y="3733800"/>
          <p14:tracePt t="29274" x="1898650" y="3670300"/>
          <p14:tracePt t="29277" x="1949450" y="3625850"/>
          <p14:tracePt t="29293" x="2012950" y="3536950"/>
          <p14:tracePt t="29308" x="2019300" y="3486150"/>
          <p14:tracePt t="29324" x="2000250" y="3359150"/>
          <p14:tracePt t="29341" x="1962150" y="3282950"/>
          <p14:tracePt t="29357" x="1943100" y="3251200"/>
          <p14:tracePt t="29374" x="1911350" y="3219450"/>
          <p14:tracePt t="29391" x="1847850" y="3187700"/>
          <p14:tracePt t="29407" x="1797050" y="3162300"/>
          <p14:tracePt t="29424" x="1739900" y="3155950"/>
          <p14:tracePt t="29441" x="1663700" y="3162300"/>
          <p14:tracePt t="29458" x="1543050" y="3194050"/>
          <p14:tracePt t="29474" x="1416050" y="3238500"/>
          <p14:tracePt t="29491" x="1289050" y="3282950"/>
          <p14:tracePt t="29508" x="1212850" y="3321050"/>
          <p14:tracePt t="29511" x="1193800" y="3333750"/>
          <p14:tracePt t="29524" x="1174750" y="3359150"/>
          <p14:tracePt t="29527" x="1174750" y="3365500"/>
          <p14:tracePt t="29541" x="1174750" y="3371850"/>
          <p14:tracePt t="29542" x="1174750" y="3384550"/>
          <p14:tracePt t="29558" x="1193800" y="3409950"/>
          <p14:tracePt t="29574" x="1263650" y="3448050"/>
          <p14:tracePt t="29591" x="1371600" y="3467100"/>
          <p14:tracePt t="29608" x="1555750" y="3473450"/>
          <p14:tracePt t="29624" x="1701800" y="3460750"/>
          <p14:tracePt t="29641" x="1816100" y="3403600"/>
          <p14:tracePt t="29646" x="1866900" y="3352800"/>
          <p14:tracePt t="29658" x="1885950" y="3308350"/>
          <p14:tracePt t="29674" x="1917700" y="3143250"/>
          <p14:tracePt t="29691" x="1917700" y="2978150"/>
          <p14:tracePt t="29708" x="1930400" y="2774950"/>
          <p14:tracePt t="29724" x="1974850" y="2578100"/>
          <p14:tracePt t="29743" x="2012950" y="2349500"/>
          <p14:tracePt t="29758" x="2012950" y="2279650"/>
          <p14:tracePt t="29775" x="1949450" y="2082800"/>
          <p14:tracePt t="29792" x="1809750" y="1968500"/>
          <p14:tracePt t="29808" x="1619250" y="1866900"/>
          <p14:tracePt t="29825" x="1365250" y="1797050"/>
          <p14:tracePt t="29841" x="1181100" y="1765300"/>
          <p14:tracePt t="29858" x="990600" y="1746250"/>
          <p14:tracePt t="29875" x="863600" y="1746250"/>
          <p14:tracePt t="29891" x="787400" y="1765300"/>
          <p14:tracePt t="29908" x="717550" y="1822450"/>
          <p14:tracePt t="29924" x="647700" y="1949450"/>
          <p14:tracePt t="29941" x="584200" y="2114550"/>
          <p14:tracePt t="29958" x="514350" y="2368550"/>
          <p14:tracePt t="29975" x="476250" y="2565400"/>
          <p14:tracePt t="29991" x="463550" y="2762250"/>
          <p14:tracePt t="30008" x="476250" y="2946400"/>
          <p14:tracePt t="30010" x="501650" y="3060700"/>
          <p14:tracePt t="30025" x="571500" y="3206750"/>
          <p14:tracePt t="30042" x="666750" y="3333750"/>
          <p14:tracePt t="30058" x="819150" y="3448050"/>
          <p14:tracePt t="30076" x="977900" y="3524250"/>
          <p14:tracePt t="30092" x="1187450" y="3575050"/>
          <p14:tracePt t="30108" x="1492250" y="3594100"/>
          <p14:tracePt t="30125" x="1822450" y="3575050"/>
          <p14:tracePt t="30141" x="2152650" y="3505200"/>
          <p14:tracePt t="30159" x="2432050" y="3378200"/>
          <p14:tracePt t="30175" x="2654300" y="3181350"/>
          <p14:tracePt t="30191" x="2762250" y="2914650"/>
          <p14:tracePt t="30208" x="2755900" y="2692400"/>
          <p14:tracePt t="30225" x="2667000" y="2489200"/>
          <p14:tracePt t="30242" x="2527300" y="2317750"/>
          <p14:tracePt t="30245" x="2463800" y="2266950"/>
          <p14:tracePt t="30259" x="2292350" y="2171700"/>
          <p14:tracePt t="30275" x="2076450" y="2089150"/>
          <p14:tracePt t="30291" x="1841500" y="2051050"/>
          <p14:tracePt t="30308" x="1524000" y="2038350"/>
          <p14:tracePt t="30325" x="1130300" y="2063750"/>
          <p14:tracePt t="30342" x="857250" y="2127250"/>
          <p14:tracePt t="30359" x="603250" y="2222500"/>
          <p14:tracePt t="30375" x="469900" y="2330450"/>
          <p14:tracePt t="30393" x="425450" y="2432050"/>
          <p14:tracePt t="30410" x="412750" y="2559050"/>
          <p14:tracePt t="30425" x="444500" y="2679700"/>
          <p14:tracePt t="30442" x="501650" y="2787650"/>
          <p14:tracePt t="30459" x="654050" y="2946400"/>
          <p14:tracePt t="30475" x="698500" y="2978150"/>
          <p14:tracePt t="30492" x="831850" y="3048000"/>
          <p14:tracePt t="30496" x="895350" y="3067050"/>
          <p14:tracePt t="30509" x="952500" y="3086100"/>
          <p14:tracePt t="30510" x="1022350" y="3098800"/>
          <p14:tracePt t="30525" x="1085850" y="3105150"/>
          <p14:tracePt t="30541" x="1225550" y="3105150"/>
          <p14:tracePt t="30558" x="1301750" y="3060700"/>
          <p14:tracePt t="30575" x="1377950" y="2978150"/>
          <p14:tracePt t="30592" x="1422400" y="2889250"/>
          <p14:tracePt t="30610" x="1460500" y="2762250"/>
          <p14:tracePt t="30625" x="1479550" y="2686050"/>
          <p14:tracePt t="30642" x="1498600" y="2622550"/>
          <p14:tracePt t="30659" x="1530350" y="2565400"/>
          <p14:tracePt t="30675" x="1568450" y="2514600"/>
          <p14:tracePt t="30692" x="1663700" y="2432050"/>
          <p14:tracePt t="30709" x="1879600" y="2241550"/>
          <p14:tracePt t="30726" x="2019300" y="2095500"/>
          <p14:tracePt t="30742" x="2171700" y="1917700"/>
          <p14:tracePt t="30759" x="2343150" y="1733550"/>
          <p14:tracePt t="30776" x="2508250" y="1562100"/>
          <p14:tracePt t="30792" x="2616200" y="1454150"/>
          <p14:tracePt t="30810" x="2711450" y="1333500"/>
          <p14:tracePt t="30825" x="2774950" y="1219200"/>
          <p14:tracePt t="30842" x="2819400" y="1098550"/>
          <p14:tracePt t="30859" x="2851150" y="965200"/>
          <p14:tracePt t="30875" x="2870200" y="882650"/>
          <p14:tracePt t="30892" x="2889250" y="793750"/>
          <p14:tracePt t="30909" x="2908300" y="749300"/>
          <p14:tracePt t="30925" x="2908300" y="736600"/>
          <p14:tracePt t="31003" x="2908300" y="742950"/>
          <p14:tracePt t="31009" x="2901950" y="749300"/>
          <p14:tracePt t="31017" x="2889250" y="768350"/>
          <p14:tracePt t="31025" x="2870200" y="793750"/>
          <p14:tracePt t="31042" x="2832100" y="844550"/>
          <p14:tracePt t="31059" x="2755900" y="933450"/>
          <p14:tracePt t="31076" x="2692400" y="1009650"/>
          <p14:tracePt t="31094" x="2654300" y="1079500"/>
          <p14:tracePt t="31109" x="2635250" y="1130300"/>
          <p14:tracePt t="31126" x="2609850" y="1162050"/>
          <p14:tracePt t="31142" x="2603500" y="1162050"/>
          <p14:tracePt t="34361" x="2603500" y="1168400"/>
          <p14:tracePt t="34371" x="2603500" y="1174750"/>
          <p14:tracePt t="34378" x="2603500" y="1200150"/>
          <p14:tracePt t="34395" x="2603500" y="1244600"/>
          <p14:tracePt t="34412" x="2603500" y="1295400"/>
          <p14:tracePt t="34429" x="2603500" y="1352550"/>
          <p14:tracePt t="34445" x="2609850" y="1428750"/>
          <p14:tracePt t="34462" x="2609850" y="1511300"/>
          <p14:tracePt t="34479" x="2597150" y="1593850"/>
          <p14:tracePt t="34495" x="2578100" y="1670050"/>
          <p14:tracePt t="34512" x="2540000" y="1733550"/>
          <p14:tracePt t="34529" x="2482850" y="1809750"/>
          <p14:tracePt t="34545" x="2470150" y="1835150"/>
          <p14:tracePt t="34562" x="2438400" y="1892300"/>
          <p14:tracePt t="34579" x="2387600" y="2038350"/>
          <p14:tracePt t="34595" x="2349500" y="2114550"/>
          <p14:tracePt t="34611" x="2311400" y="2171700"/>
          <p14:tracePt t="34629" x="2241550" y="2241550"/>
          <p14:tracePt t="34645" x="2178050" y="2292350"/>
          <p14:tracePt t="34662" x="2095500" y="2355850"/>
          <p14:tracePt t="34679" x="2044700" y="2393950"/>
          <p14:tracePt t="34695" x="1993900" y="2425700"/>
          <p14:tracePt t="34712" x="1924050" y="2463800"/>
          <p14:tracePt t="34729" x="1854200" y="2482850"/>
          <p14:tracePt t="34745" x="1803400" y="2501900"/>
          <p14:tracePt t="34748" x="1790700" y="2501900"/>
          <p14:tracePt t="34762" x="1771650" y="2508250"/>
          <p14:tracePt t="34779" x="1758950" y="2508250"/>
          <p14:tracePt t="34917" x="1752600" y="2508250"/>
          <p14:tracePt t="34924" x="1752600" y="2501900"/>
          <p14:tracePt t="34945" x="1733550" y="2451100"/>
          <p14:tracePt t="34963" x="1708150" y="2387600"/>
          <p14:tracePt t="35070" x="1701800" y="2387600"/>
          <p14:tracePt t="35081" x="1701800" y="2381250"/>
          <p14:tracePt t="35095" x="1682750" y="2355850"/>
          <p14:tracePt t="35113" x="1663700" y="2343150"/>
          <p14:tracePt t="35129" x="1657350" y="2336800"/>
          <p14:tracePt t="35145" x="1631950" y="2336800"/>
          <p14:tracePt t="35162" x="1562100" y="2336800"/>
          <p14:tracePt t="35179" x="1473200" y="2336800"/>
          <p14:tracePt t="35196" x="1377950" y="2336800"/>
          <p14:tracePt t="35212" x="1289050" y="2330450"/>
          <p14:tracePt t="35230" x="1206500" y="2317750"/>
          <p14:tracePt t="35246" x="1193800" y="2317750"/>
          <p14:tracePt t="35263" x="1174750" y="2317750"/>
          <p14:tracePt t="35280" x="1168400" y="2324100"/>
          <p14:tracePt t="35296" x="1136650" y="2336800"/>
          <p14:tracePt t="35313" x="1035050" y="2349500"/>
          <p14:tracePt t="35329" x="914400" y="2355850"/>
          <p14:tracePt t="35346" x="787400" y="2349500"/>
          <p14:tracePt t="35363" x="698500" y="2343150"/>
          <p14:tracePt t="35379" x="673100" y="2336800"/>
          <p14:tracePt t="35396" x="666750" y="2330450"/>
          <p14:tracePt t="35413" x="660400" y="2324100"/>
          <p14:tracePt t="35431" x="660400" y="2317750"/>
          <p14:tracePt t="35639" x="673100" y="2324100"/>
          <p14:tracePt t="35646" x="679450" y="2324100"/>
          <p14:tracePt t="35663" x="736600" y="2355850"/>
          <p14:tracePt t="35680" x="806450" y="2381250"/>
          <p14:tracePt t="35696" x="863600" y="2400300"/>
          <p14:tracePt t="35713" x="927100" y="2425700"/>
          <p14:tracePt t="35729" x="977900" y="2438400"/>
          <p14:tracePt t="35746" x="1022350" y="2444750"/>
          <p14:tracePt t="35763" x="1054100" y="2451100"/>
          <p14:tracePt t="35767" x="1073150" y="2451100"/>
          <p14:tracePt t="35780" x="1085850" y="2451100"/>
          <p14:tracePt t="35782" x="1098550" y="2451100"/>
          <p14:tracePt t="35796" x="1111250" y="2444750"/>
          <p14:tracePt t="35813" x="1130300" y="2432050"/>
          <p14:tracePt t="35815" x="1136650" y="2425700"/>
          <p14:tracePt t="35829" x="1149350" y="2413000"/>
          <p14:tracePt t="35847" x="1162050" y="2374900"/>
          <p14:tracePt t="35863" x="1162050" y="2362200"/>
          <p14:tracePt t="35865" x="1162050" y="2349500"/>
          <p14:tracePt t="35879" x="1149350" y="2292350"/>
          <p14:tracePt t="35896" x="1123950" y="2241550"/>
          <p14:tracePt t="35913" x="1098550" y="2209800"/>
          <p14:tracePt t="35929" x="1073150" y="2190750"/>
          <p14:tracePt t="35946" x="1054100" y="2178050"/>
          <p14:tracePt t="35963" x="1022350" y="2159000"/>
          <p14:tracePt t="35980" x="996950" y="2146300"/>
          <p14:tracePt t="35997" x="958850" y="2133600"/>
          <p14:tracePt t="36013" x="920750" y="2120900"/>
          <p14:tracePt t="36015" x="889000" y="2108200"/>
          <p14:tracePt t="36030" x="863600" y="2101850"/>
          <p14:tracePt t="36047" x="742950" y="2063750"/>
          <p14:tracePt t="36064" x="711200" y="2057400"/>
          <p14:tracePt t="36066" x="685800" y="2051050"/>
          <p14:tracePt t="36080" x="660400" y="2051050"/>
          <p14:tracePt t="36082" x="641350" y="2044700"/>
          <p14:tracePt t="36097" x="628650" y="2044700"/>
          <p14:tracePt t="36113" x="622300" y="2044700"/>
          <p14:tracePt t="36211" x="615950" y="2051050"/>
          <p14:tracePt t="36219" x="609600" y="2057400"/>
          <p14:tracePt t="36232" x="603250" y="2082800"/>
          <p14:tracePt t="36247" x="596900" y="2120900"/>
          <p14:tracePt t="36265" x="596900" y="2152650"/>
          <p14:tracePt t="36280" x="596900" y="2171700"/>
          <p14:tracePt t="36297" x="603250" y="2197100"/>
          <p14:tracePt t="36314" x="603250" y="2203450"/>
          <p14:tracePt t="36330" x="603250" y="2222500"/>
          <p14:tracePt t="36347" x="596900" y="2241550"/>
          <p14:tracePt t="36364" x="590550" y="2254250"/>
          <p14:tracePt t="36380" x="584200" y="2266950"/>
          <p14:tracePt t="36969" x="603250" y="2273300"/>
          <p14:tracePt t="36977" x="647700" y="2292350"/>
          <p14:tracePt t="36985" x="685800" y="2311400"/>
          <p14:tracePt t="36997" x="711200" y="2324100"/>
          <p14:tracePt t="37015" x="730250" y="2330450"/>
          <p14:tracePt t="37031" x="736600" y="2336800"/>
          <p14:tracePt t="37048" x="755650" y="2349500"/>
          <p14:tracePt t="37064" x="762000" y="2362200"/>
          <p14:tracePt t="37080" x="774700" y="2374900"/>
          <p14:tracePt t="37097" x="787400" y="2393950"/>
          <p14:tracePt t="37114" x="806450" y="2413000"/>
          <p14:tracePt t="37130" x="825500" y="2432050"/>
          <p14:tracePt t="37147" x="844550" y="2444750"/>
          <p14:tracePt t="37164" x="869950" y="2457450"/>
          <p14:tracePt t="37181" x="882650" y="2463800"/>
          <p14:tracePt t="37197" x="889000" y="2463800"/>
          <p14:tracePt t="37214" x="895350" y="2463800"/>
          <p14:tracePt t="37230" x="908050" y="2463800"/>
          <p14:tracePt t="37248" x="933450" y="2451100"/>
          <p14:tracePt t="37264" x="971550" y="2425700"/>
          <p14:tracePt t="37281" x="1022350" y="2387600"/>
          <p14:tracePt t="37298" x="1054100" y="2362200"/>
          <p14:tracePt t="37315" x="1079500" y="2349500"/>
          <p14:tracePt t="37330" x="1098550" y="2330450"/>
          <p14:tracePt t="37347" x="1104900" y="2324100"/>
          <p14:tracePt t="37364" x="1111250" y="2324100"/>
          <p14:tracePt t="37402" x="1111250" y="2317750"/>
          <p14:tracePt t="37473" x="1092200" y="2311400"/>
          <p14:tracePt t="37482" x="1085850" y="2305050"/>
          <p14:tracePt t="37497" x="1041400" y="2286000"/>
          <p14:tracePt t="37514" x="990600" y="2260600"/>
          <p14:tracePt t="37531" x="939800" y="2247900"/>
          <p14:tracePt t="37549" x="889000" y="2228850"/>
          <p14:tracePt t="37564" x="863600" y="2222500"/>
          <p14:tracePt t="37581" x="850900" y="2222500"/>
          <p14:tracePt t="37583" x="844550" y="2222500"/>
          <p14:tracePt t="37598" x="838200" y="2222500"/>
          <p14:tracePt t="37601" x="831850" y="2216150"/>
          <p14:tracePt t="37614" x="819150" y="2209800"/>
          <p14:tracePt t="37632" x="787400" y="2184400"/>
          <p14:tracePt t="37648" x="768350" y="2178050"/>
          <p14:tracePt t="37664" x="736600" y="2159000"/>
          <p14:tracePt t="37681" x="692150" y="2139950"/>
          <p14:tracePt t="37698" x="635000" y="2120900"/>
          <p14:tracePt t="37716" x="565150" y="2108200"/>
          <p14:tracePt t="37731" x="527050" y="2108200"/>
          <p14:tracePt t="37748" x="501650" y="2108200"/>
          <p14:tracePt t="37764" x="469900" y="2133600"/>
          <p14:tracePt t="37781" x="444500" y="2165350"/>
          <p14:tracePt t="37798" x="406400" y="2222500"/>
          <p14:tracePt t="37816" x="374650" y="2273300"/>
          <p14:tracePt t="37834" x="336550" y="2330450"/>
          <p14:tracePt t="37848" x="330200" y="2343150"/>
          <p14:tracePt t="37865" x="317500" y="2400300"/>
          <p14:tracePt t="37881" x="342900" y="2463800"/>
          <p14:tracePt t="37898" x="381000" y="2514600"/>
          <p14:tracePt t="37915" x="457200" y="2559050"/>
          <p14:tracePt t="37931" x="577850" y="2603500"/>
          <p14:tracePt t="37948" x="730250" y="2628900"/>
          <p14:tracePt t="37965" x="831850" y="2635250"/>
          <p14:tracePt t="37982" x="933450" y="2622550"/>
          <p14:tracePt t="38000" x="996950" y="2590800"/>
          <p14:tracePt t="38014" x="1035050" y="2552700"/>
          <p14:tracePt t="38031" x="1054100" y="2514600"/>
          <p14:tracePt t="38049" x="1066800" y="2476500"/>
          <p14:tracePt t="38066" x="1073150" y="2444750"/>
          <p14:tracePt t="38081" x="1098550" y="2406650"/>
          <p14:tracePt t="38099" x="1136650" y="2336800"/>
          <p14:tracePt t="38115" x="1143000" y="2311400"/>
          <p14:tracePt t="38132" x="1149350" y="2203450"/>
          <p14:tracePt t="38148" x="1130300" y="2146300"/>
          <p14:tracePt t="38165" x="1123950" y="2120900"/>
          <p14:tracePt t="38182" x="1117600" y="2120900"/>
          <p14:tracePt t="38235" x="1111250" y="2120900"/>
          <p14:tracePt t="38249" x="1085850" y="2120900"/>
          <p14:tracePt t="38265" x="1028700" y="2127250"/>
          <p14:tracePt t="38282" x="965200" y="2146300"/>
          <p14:tracePt t="38298" x="901700" y="2159000"/>
          <p14:tracePt t="38315" x="844550" y="2178050"/>
          <p14:tracePt t="38332" x="812800" y="2203450"/>
          <p14:tracePt t="38349" x="787400" y="2235200"/>
          <p14:tracePt t="38365" x="774700" y="2254250"/>
          <p14:tracePt t="38382" x="768350" y="2273300"/>
          <p14:tracePt t="38398" x="768350" y="2286000"/>
          <p14:tracePt t="38514" x="768350" y="2292350"/>
          <p14:tracePt t="38560" x="774700" y="2292350"/>
          <p14:tracePt t="38568" x="781050" y="2292350"/>
          <p14:tracePt t="38584" x="819150" y="2305050"/>
          <p14:tracePt t="38599" x="838200" y="2311400"/>
          <p14:tracePt t="38615" x="882650" y="2330450"/>
          <p14:tracePt t="38632" x="908050" y="2349500"/>
          <p14:tracePt t="38649" x="920750" y="2368550"/>
          <p14:tracePt t="38665" x="946150" y="2400300"/>
          <p14:tracePt t="38682" x="965200" y="2432050"/>
          <p14:tracePt t="38699" x="984250" y="2451100"/>
          <p14:tracePt t="38715" x="1003300" y="2482850"/>
          <p14:tracePt t="38732" x="1022350" y="2508250"/>
          <p14:tracePt t="38749" x="1041400" y="2527300"/>
          <p14:tracePt t="38766" x="1054100" y="2540000"/>
          <p14:tracePt t="38782" x="1060450" y="2540000"/>
          <p14:tracePt t="38854" x="1060450" y="2546350"/>
          <p14:tracePt t="38862" x="1060450" y="2552700"/>
          <p14:tracePt t="38882" x="1060450" y="2559050"/>
          <p14:tracePt t="38916" x="1066800" y="2559050"/>
          <p14:tracePt t="38933" x="1098550" y="2552700"/>
          <p14:tracePt t="38950" x="1117600" y="2540000"/>
          <p14:tracePt t="38965" x="1143000" y="2527300"/>
          <p14:tracePt t="38982" x="1206500" y="2501900"/>
          <p14:tracePt t="38999" x="1270000" y="2489200"/>
          <p14:tracePt t="39016" x="1320800" y="2470150"/>
          <p14:tracePt t="39033" x="1473200" y="2432050"/>
          <p14:tracePt t="39049" x="1606550" y="2393950"/>
          <p14:tracePt t="39066" x="1720850" y="2355850"/>
          <p14:tracePt t="39083" x="1879600" y="2324100"/>
          <p14:tracePt t="39099" x="2038350" y="2311400"/>
          <p14:tracePt t="39115" x="2222500" y="2305050"/>
          <p14:tracePt t="39119" x="2336800" y="2292350"/>
          <p14:tracePt t="39132" x="2457450" y="2260600"/>
          <p14:tracePt t="39151" x="2813050" y="2076450"/>
          <p14:tracePt t="39166" x="2952750" y="1962150"/>
          <p14:tracePt t="39183" x="3263900" y="1663700"/>
          <p14:tracePt t="39200" x="3422650" y="1504950"/>
          <p14:tracePt t="39217" x="3587750" y="1358900"/>
          <p14:tracePt t="39232" x="3695700" y="1270000"/>
          <p14:tracePt t="39249" x="3759200" y="1231900"/>
          <p14:tracePt t="39265" x="3822700" y="1187450"/>
          <p14:tracePt t="39282" x="3886200" y="1123950"/>
          <p14:tracePt t="39299" x="3981450" y="1009650"/>
          <p14:tracePt t="39316" x="4057650" y="876300"/>
          <p14:tracePt t="39332" x="4159250" y="647700"/>
          <p14:tracePt t="39349" x="4267200" y="361950"/>
          <p14:tracePt t="39366" x="4343400" y="158750"/>
          <p14:tracePt t="39368" x="4394200" y="63500"/>
          <p14:tracePt t="39383" x="4419600" y="19050"/>
          <p14:tracePt t="39451" x="4438650" y="0"/>
          <p14:tracePt t="39457" x="4425950" y="6350"/>
          <p14:tracePt t="39468" x="4419600" y="12700"/>
          <p14:tracePt t="39485" x="4406900" y="25400"/>
          <p14:tracePt t="39499" x="4400550" y="25400"/>
          <p14:tracePt t="39749" x="4400550" y="31750"/>
          <p14:tracePt t="39757" x="4368800" y="50800"/>
          <p14:tracePt t="39766" x="4330700" y="69850"/>
          <p14:tracePt t="39783" x="4273550" y="95250"/>
          <p14:tracePt t="39800" x="4222750" y="127000"/>
          <p14:tracePt t="39818" x="4165600" y="158750"/>
          <p14:tracePt t="39833" x="4095750" y="196850"/>
          <p14:tracePt t="39835" x="4064000" y="215900"/>
          <p14:tracePt t="39851" x="4000500" y="234950"/>
          <p14:tracePt t="39866" x="3987800" y="241300"/>
          <p14:tracePt t="39884" x="3949700" y="254000"/>
          <p14:tracePt t="39899" x="3943350" y="260350"/>
          <p14:tracePt t="39917" x="3898900" y="273050"/>
          <p14:tracePt t="39933" x="3829050" y="292100"/>
          <p14:tracePt t="39949" x="3746500" y="317500"/>
          <p14:tracePt t="39966" x="3676650" y="336550"/>
          <p14:tracePt t="39983" x="3638550" y="349250"/>
          <p14:tracePt t="39999" x="3625850" y="355600"/>
          <p14:tracePt t="40075" x="3625850" y="361950"/>
          <p14:tracePt t="40091" x="3619500" y="368300"/>
          <p14:tracePt t="40099" x="3619500" y="381000"/>
          <p14:tracePt t="40117" x="3600450" y="406400"/>
          <p14:tracePt t="40133" x="3575050" y="431800"/>
          <p14:tracePt t="40150" x="3543300" y="463550"/>
          <p14:tracePt t="40167" x="3511550" y="495300"/>
          <p14:tracePt t="40184" x="3498850" y="514350"/>
          <p14:tracePt t="40200" x="3479800" y="552450"/>
          <p14:tracePt t="40216" x="3467100" y="590550"/>
          <p14:tracePt t="40235" x="3454400" y="641350"/>
          <p14:tracePt t="40250" x="3454400" y="647700"/>
          <p14:tracePt t="40267" x="3448050" y="679450"/>
          <p14:tracePt t="40283" x="3448050" y="685800"/>
          <p14:tracePt t="40300" x="3448050" y="692150"/>
          <p14:tracePt t="40317" x="3448050" y="698500"/>
          <p14:tracePt t="40334" x="3448050" y="711200"/>
          <p14:tracePt t="40350" x="3460750" y="730250"/>
          <p14:tracePt t="40367" x="3486150" y="762000"/>
          <p14:tracePt t="40384" x="3530600" y="800100"/>
          <p14:tracePt t="40400" x="3568700" y="819150"/>
          <p14:tracePt t="40417" x="3594100" y="838200"/>
          <p14:tracePt t="40434" x="3625850" y="844550"/>
          <p14:tracePt t="40450" x="3638550" y="857250"/>
          <p14:tracePt t="40467" x="3663950" y="876300"/>
          <p14:tracePt t="40483" x="3676650" y="882650"/>
          <p14:tracePt t="40500" x="3695700" y="895350"/>
          <p14:tracePt t="40517" x="3714750" y="914400"/>
          <p14:tracePt t="40534" x="3721100" y="914400"/>
          <p14:tracePt t="40550" x="3727450" y="914400"/>
          <p14:tracePt t="40567" x="3733800" y="914400"/>
          <p14:tracePt t="40584" x="3765550" y="914400"/>
          <p14:tracePt t="40600" x="3803650" y="914400"/>
          <p14:tracePt t="40617" x="3854450" y="901700"/>
          <p14:tracePt t="40634" x="3879850" y="895350"/>
          <p14:tracePt t="40650" x="3898900" y="882650"/>
          <p14:tracePt t="40667" x="3911600" y="869950"/>
          <p14:tracePt t="40684" x="3917950" y="863600"/>
          <p14:tracePt t="40702" x="3949700" y="850900"/>
          <p14:tracePt t="40717" x="3962400" y="844550"/>
          <p14:tracePt t="40733" x="4013200" y="831850"/>
          <p14:tracePt t="40750" x="4057650" y="831850"/>
          <p14:tracePt t="40767" x="4095750" y="831850"/>
          <p14:tracePt t="40784" x="4121150" y="838200"/>
          <p14:tracePt t="40800" x="4127500" y="838200"/>
          <p14:tracePt t="40967" x="4127500" y="844550"/>
          <p14:tracePt t="40974" x="4133850" y="844550"/>
          <p14:tracePt t="40983" x="4133850" y="850900"/>
          <p14:tracePt t="41017" x="4140200" y="857250"/>
          <p14:tracePt t="41130" x="4140200" y="863600"/>
          <p14:tracePt t="41170" x="4146550" y="863600"/>
          <p14:tracePt t="41229" x="4152900" y="863600"/>
          <p14:tracePt t="41236" x="4159250" y="863600"/>
          <p14:tracePt t="41251" x="4197350" y="857250"/>
          <p14:tracePt t="41269" x="4241800" y="857250"/>
          <p14:tracePt t="41284" x="4298950" y="857250"/>
          <p14:tracePt t="41301" x="4349750" y="857250"/>
          <p14:tracePt t="41318" x="4406900" y="863600"/>
          <p14:tracePt t="41334" x="4438650" y="869950"/>
          <p14:tracePt t="41352" x="4457700" y="869950"/>
          <p14:tracePt t="41367" x="4470400" y="869950"/>
          <p14:tracePt t="41384" x="4489450" y="876300"/>
          <p14:tracePt t="41401" x="4527550" y="882650"/>
          <p14:tracePt t="41404" x="4540250" y="882650"/>
          <p14:tracePt t="41418" x="4559300" y="889000"/>
          <p14:tracePt t="41420" x="4572000" y="889000"/>
          <p14:tracePt t="41434" x="4584700" y="895350"/>
          <p14:tracePt t="41451" x="4635500" y="908050"/>
          <p14:tracePt t="41467" x="4660900" y="914400"/>
          <p14:tracePt t="41475" x="4667250" y="914400"/>
          <p14:tracePt t="41501" x="4673600" y="914400"/>
          <p14:tracePt t="42024" x="4692650" y="914400"/>
          <p14:tracePt t="42033" x="4705350" y="914400"/>
          <p14:tracePt t="42052" x="4749800" y="914400"/>
          <p14:tracePt t="42056" x="4768850" y="914400"/>
          <p14:tracePt t="42068" x="4787900" y="914400"/>
          <p14:tracePt t="42085" x="4819650" y="914400"/>
          <p14:tracePt t="42102" x="4838700" y="914400"/>
          <p14:tracePt t="42118" x="4851400" y="914400"/>
          <p14:tracePt t="42135" x="4857750" y="908050"/>
          <p14:tracePt t="42152" x="4864100" y="908050"/>
          <p14:tracePt t="42169" x="4908550" y="908050"/>
          <p14:tracePt t="42186" x="4946650" y="908050"/>
          <p14:tracePt t="42202" x="4997450" y="901700"/>
          <p14:tracePt t="42220" x="5022850" y="901700"/>
          <p14:tracePt t="42235" x="5035550" y="901700"/>
          <p14:tracePt t="42298" x="5041900" y="895350"/>
          <p14:tracePt t="42305" x="5048250" y="895350"/>
          <p14:tracePt t="42322" x="5092700" y="895350"/>
          <p14:tracePt t="42335" x="5105400" y="901700"/>
          <p14:tracePt t="42352" x="5130800" y="901700"/>
          <p14:tracePt t="42369" x="5143500" y="901700"/>
          <p14:tracePt t="42385" x="5149850" y="901700"/>
          <p14:tracePt t="42402" x="5162550" y="901700"/>
          <p14:tracePt t="42418" x="5175250" y="901700"/>
          <p14:tracePt t="42435" x="5219700" y="895350"/>
          <p14:tracePt t="42451" x="5302250" y="895350"/>
          <p14:tracePt t="42469" x="5359400" y="895350"/>
          <p14:tracePt t="42485" x="5397500" y="895350"/>
          <p14:tracePt t="42502" x="5416550" y="901700"/>
          <p14:tracePt t="42617" x="5422900" y="901700"/>
          <p14:tracePt t="42635" x="5486400" y="895350"/>
          <p14:tracePt t="42652" x="5562600" y="876300"/>
          <p14:tracePt t="42669" x="5626100" y="863600"/>
          <p14:tracePt t="42686" x="5670550" y="850900"/>
          <p14:tracePt t="42702" x="5702300" y="844550"/>
          <p14:tracePt t="42719" x="5721350" y="844550"/>
          <p14:tracePt t="42735" x="5727700" y="838200"/>
          <p14:tracePt t="43049" x="5759450" y="831850"/>
          <p14:tracePt t="43057" x="5791200" y="819150"/>
          <p14:tracePt t="43069" x="5873750" y="806450"/>
          <p14:tracePt t="43087" x="6108700" y="793750"/>
          <p14:tracePt t="43103" x="6178550" y="793750"/>
          <p14:tracePt t="43120" x="6337300" y="793750"/>
          <p14:tracePt t="43135" x="6388100" y="787400"/>
          <p14:tracePt t="44173" x="6394450" y="787400"/>
          <p14:tracePt t="44180" x="6413500" y="787400"/>
          <p14:tracePt t="44203" x="6553200" y="812800"/>
          <p14:tracePt t="44220" x="6915150" y="863600"/>
          <p14:tracePt t="44237" x="7207250" y="889000"/>
          <p14:tracePt t="44253" x="7486650" y="914400"/>
          <p14:tracePt t="44271" x="7772400" y="946150"/>
          <p14:tracePt t="44286" x="7969250" y="958850"/>
          <p14:tracePt t="44304" x="8077200" y="958850"/>
          <p14:tracePt t="44321" x="8102600" y="958850"/>
          <p14:tracePt t="45067" x="8096250" y="958850"/>
          <p14:tracePt t="45074" x="8089900" y="958850"/>
          <p14:tracePt t="45087" x="8064500" y="952500"/>
          <p14:tracePt t="45104" x="8007350" y="933450"/>
          <p14:tracePt t="45122" x="7899400" y="908050"/>
          <p14:tracePt t="45137" x="7823200" y="882650"/>
          <p14:tracePt t="45155" x="7766050" y="844550"/>
          <p14:tracePt t="45171" x="7702550" y="787400"/>
          <p14:tracePt t="45187" x="7670800" y="749300"/>
          <p14:tracePt t="45204" x="7645400" y="717550"/>
          <p14:tracePt t="45220" x="7626350" y="692150"/>
          <p14:tracePt t="45237" x="7607300" y="673100"/>
          <p14:tracePt t="45254" x="7575550" y="654050"/>
          <p14:tracePt t="45272" x="7531100" y="628650"/>
          <p14:tracePt t="45291" x="7448550" y="603250"/>
          <p14:tracePt t="45304" x="7385050" y="590550"/>
          <p14:tracePt t="45321" x="7264400" y="571500"/>
          <p14:tracePt t="45337" x="7150100" y="565150"/>
          <p14:tracePt t="45340" x="7086600" y="565150"/>
          <p14:tracePt t="45354" x="7054850" y="571500"/>
          <p14:tracePt t="45356" x="6991350" y="590550"/>
          <p14:tracePt t="45371" x="6934200" y="609600"/>
          <p14:tracePt t="45376" x="6902450" y="622300"/>
          <p14:tracePt t="45379" x="6845300" y="647700"/>
          <p14:tracePt t="45389" x="6788150" y="679450"/>
          <p14:tracePt t="45407" x="6724650" y="730250"/>
          <p14:tracePt t="45421" x="6686550" y="768350"/>
          <p14:tracePt t="45438" x="6680200" y="787400"/>
          <p14:tracePt t="45454" x="6699250" y="806450"/>
          <p14:tracePt t="45471" x="6813550" y="838200"/>
          <p14:tracePt t="45477" x="6927850" y="863600"/>
          <p14:tracePt t="45487" x="7029450" y="882650"/>
          <p14:tracePt t="45504" x="7296150" y="939800"/>
          <p14:tracePt t="45521" x="7467600" y="958850"/>
          <p14:tracePt t="45537" x="7607300" y="958850"/>
          <p14:tracePt t="45554" x="7639050" y="939800"/>
          <p14:tracePt t="45571" x="7639050" y="895350"/>
          <p14:tracePt t="45588" x="7600950" y="812800"/>
          <p14:tracePt t="45592" x="7556500" y="762000"/>
          <p14:tracePt t="45604" x="7518400" y="717550"/>
          <p14:tracePt t="45605" x="7448550" y="647700"/>
          <p14:tracePt t="45621" x="7391400" y="603250"/>
          <p14:tracePt t="45622" x="7308850" y="539750"/>
          <p14:tracePt t="45637" x="7194550" y="476250"/>
          <p14:tracePt t="45654" x="7105650" y="438150"/>
          <p14:tracePt t="45671" x="7080250" y="438150"/>
          <p14:tracePt t="45688" x="7054850" y="450850"/>
          <p14:tracePt t="45704" x="7023100" y="495300"/>
          <p14:tracePt t="45722" x="6991350" y="546100"/>
          <p14:tracePt t="45739" x="6959600" y="622300"/>
          <p14:tracePt t="45754" x="6927850" y="692150"/>
          <p14:tracePt t="45757" x="6915150" y="736600"/>
          <p14:tracePt t="45771" x="6896100" y="787400"/>
          <p14:tracePt t="45788" x="6877050" y="876300"/>
          <p14:tracePt t="45804" x="6864350" y="958850"/>
          <p14:tracePt t="45821" x="6864350" y="1016000"/>
          <p14:tracePt t="45838" x="6864350" y="1054100"/>
          <p14:tracePt t="45856" x="6864350" y="1085850"/>
          <p14:tracePt t="45871" x="6864350" y="1092200"/>
          <p14:tracePt t="45905" x="6851650" y="1104900"/>
          <p14:tracePt t="45921" x="6819900" y="1117600"/>
          <p14:tracePt t="45938" x="6756400" y="1155700"/>
          <p14:tracePt t="45955" x="6692900" y="1212850"/>
          <p14:tracePt t="45972" x="6604000" y="1295400"/>
          <p14:tracePt t="45988" x="6534150" y="1365250"/>
          <p14:tracePt t="46005" x="6496050" y="1397000"/>
          <p14:tracePt t="46022" x="6489700" y="1403350"/>
          <p14:tracePt t="46143" x="6496050" y="1403350"/>
          <p14:tracePt t="46171" x="6502400" y="1403350"/>
          <p14:tracePt t="46219" x="6508750" y="1403350"/>
          <p14:tracePt t="46238" x="6527800" y="1390650"/>
          <p14:tracePt t="46255" x="6565900" y="1377950"/>
          <p14:tracePt t="46273" x="6604000" y="1365250"/>
          <p14:tracePt t="46288" x="6661150" y="1352550"/>
          <p14:tracePt t="46305" x="6731000" y="1333500"/>
          <p14:tracePt t="46322" x="6775450" y="1314450"/>
          <p14:tracePt t="46338" x="6819900" y="1295400"/>
          <p14:tracePt t="46355" x="6858000" y="1263650"/>
          <p14:tracePt t="46373" x="6915150" y="1219200"/>
          <p14:tracePt t="46388" x="6953250" y="1181100"/>
          <p14:tracePt t="46406" x="6985000" y="1149350"/>
          <p14:tracePt t="46422" x="7023100" y="1111250"/>
          <p14:tracePt t="46438" x="7048500" y="1085850"/>
          <p14:tracePt t="46455" x="7061200" y="1073150"/>
          <p14:tracePt t="46471" x="7073900" y="1047750"/>
          <p14:tracePt t="46493" x="7080250" y="1022350"/>
          <p14:tracePt t="46505" x="7080250" y="1009650"/>
          <p14:tracePt t="46522" x="7086600" y="984250"/>
          <p14:tracePt t="46539" x="7086600" y="952500"/>
          <p14:tracePt t="46555" x="7073900" y="914400"/>
          <p14:tracePt t="46572" x="7054850" y="863600"/>
          <p14:tracePt t="46589" x="7042150" y="850900"/>
          <p14:tracePt t="46605" x="7035800" y="838200"/>
          <p14:tracePt t="46623" x="7035800" y="831850"/>
          <p14:tracePt t="46639" x="7035800" y="825500"/>
          <p14:tracePt t="46655" x="7029450" y="825500"/>
          <p14:tracePt t="46672" x="7016750" y="819150"/>
          <p14:tracePt t="46690" x="6997700" y="806450"/>
          <p14:tracePt t="46705" x="6953250" y="787400"/>
          <p14:tracePt t="46722" x="6921500" y="781050"/>
          <p14:tracePt t="46738" x="6870700" y="762000"/>
          <p14:tracePt t="46755" x="6838950" y="755650"/>
          <p14:tracePt t="46773" x="6781800" y="749300"/>
          <p14:tracePt t="46790" x="6762750" y="749300"/>
          <p14:tracePt t="46805" x="6750050" y="755650"/>
          <p14:tracePt t="46822" x="6724650" y="787400"/>
          <p14:tracePt t="46839" x="6711950" y="812800"/>
          <p14:tracePt t="46856" x="6699250" y="838200"/>
          <p14:tracePt t="46872" x="6692900" y="869950"/>
          <p14:tracePt t="46889" x="6692900" y="901700"/>
          <p14:tracePt t="46905" x="6762750" y="952500"/>
          <p14:tracePt t="46922" x="6953250" y="977900"/>
          <p14:tracePt t="46940" x="7219950" y="990600"/>
          <p14:tracePt t="46956" x="7435850" y="990600"/>
          <p14:tracePt t="46972" x="7562850" y="971550"/>
          <p14:tracePt t="46991" x="7639050" y="920750"/>
          <p14:tracePt t="47005" x="7651750" y="901700"/>
          <p14:tracePt t="47023" x="7651750" y="825500"/>
          <p14:tracePt t="47040" x="7645400" y="762000"/>
          <p14:tracePt t="47056" x="7626350" y="698500"/>
          <p14:tracePt t="47072" x="7613650" y="635000"/>
          <p14:tracePt t="47089" x="7600950" y="596900"/>
          <p14:tracePt t="47106" x="7575550" y="558800"/>
          <p14:tracePt t="47123" x="7543800" y="533400"/>
          <p14:tracePt t="47139" x="7512050" y="520700"/>
          <p14:tracePt t="47157" x="7448550" y="508000"/>
          <p14:tracePt t="47172" x="7378700" y="501650"/>
          <p14:tracePt t="47189" x="7321550" y="501650"/>
          <p14:tracePt t="47205" x="7245350" y="508000"/>
          <p14:tracePt t="47223" x="7194550" y="520700"/>
          <p14:tracePt t="47239" x="7143750" y="539750"/>
          <p14:tracePt t="47256" x="7105650" y="558800"/>
          <p14:tracePt t="47273" x="7061200" y="622300"/>
          <p14:tracePt t="47290" x="7042150" y="673100"/>
          <p14:tracePt t="47307" x="7029450" y="723900"/>
          <p14:tracePt t="47322" x="7029450" y="787400"/>
          <p14:tracePt t="47339" x="7048500" y="844550"/>
          <p14:tracePt t="47356" x="7080250" y="895350"/>
          <p14:tracePt t="47373" x="7131050" y="920750"/>
          <p14:tracePt t="47389" x="7181850" y="933450"/>
          <p14:tracePt t="47406" x="7245350" y="946150"/>
          <p14:tracePt t="47423" x="7308850" y="946150"/>
          <p14:tracePt t="47440" x="7404100" y="927100"/>
          <p14:tracePt t="47456" x="7473950" y="895350"/>
          <p14:tracePt t="47472" x="7524750" y="831850"/>
          <p14:tracePt t="47489" x="7550150" y="774700"/>
          <p14:tracePt t="47506" x="7550150" y="711200"/>
          <p14:tracePt t="47524" x="7543800" y="635000"/>
          <p14:tracePt t="47539" x="7537450" y="622300"/>
          <p14:tracePt t="47542" x="7524750" y="609600"/>
          <p14:tracePt t="47556" x="7499350" y="590550"/>
          <p14:tracePt t="47573" x="7435850" y="565150"/>
          <p14:tracePt t="47590" x="7378700" y="552450"/>
          <p14:tracePt t="47606" x="7296150" y="539750"/>
          <p14:tracePt t="47623" x="7207250" y="527050"/>
          <p14:tracePt t="47640" x="7150100" y="520700"/>
          <p14:tracePt t="47657" x="7073900" y="514350"/>
          <p14:tracePt t="47673" x="7010400" y="527050"/>
          <p14:tracePt t="47689" x="6965950" y="558800"/>
          <p14:tracePt t="47706" x="6902450" y="628650"/>
          <p14:tracePt t="47710" x="6889750" y="641350"/>
          <p14:tracePt t="47723" x="6864350" y="679450"/>
          <p14:tracePt t="47725" x="6845300" y="711200"/>
          <p14:tracePt t="47740" x="6826250" y="762000"/>
          <p14:tracePt t="47756" x="6819900" y="800100"/>
          <p14:tracePt t="47773" x="6819900" y="812800"/>
          <p14:tracePt t="47790" x="6819900" y="819150"/>
          <p14:tracePt t="47847" x="6813550" y="819150"/>
          <p14:tracePt t="47856" x="6813550" y="825500"/>
          <p14:tracePt t="47872" x="6769100" y="863600"/>
          <p14:tracePt t="47889" x="6711950" y="895350"/>
          <p14:tracePt t="47906" x="6648450" y="920750"/>
          <p14:tracePt t="47926" x="6559550" y="952500"/>
          <p14:tracePt t="47939" x="6534150" y="965200"/>
          <p14:tracePt t="47957" x="6515100" y="971550"/>
          <p14:tracePt t="48247" x="6521450" y="971550"/>
          <p14:tracePt t="48255" x="6527800" y="971550"/>
          <p14:tracePt t="48261" x="6534150" y="965200"/>
          <p14:tracePt t="48273" x="6546850" y="958850"/>
          <p14:tracePt t="48290" x="6559550" y="958850"/>
          <p14:tracePt t="48307" x="6565900" y="952500"/>
          <p14:tracePt t="48911" x="6565900" y="946150"/>
          <p14:tracePt t="48938" x="6565900" y="939800"/>
          <p14:tracePt t="48958" x="6559550" y="927100"/>
          <p14:tracePt t="48974" x="6540500" y="914400"/>
          <p14:tracePt t="48991" x="6521450" y="895350"/>
          <p14:tracePt t="49007" x="6502400" y="882650"/>
          <p14:tracePt t="49024" x="6477000" y="869950"/>
          <p14:tracePt t="49043" x="6445250" y="857250"/>
          <p14:tracePt t="49060" x="6419850" y="844550"/>
          <p14:tracePt t="49074" x="6369050" y="831850"/>
          <p14:tracePt t="49090" x="6273800" y="806450"/>
          <p14:tracePt t="49108" x="6165850" y="781050"/>
          <p14:tracePt t="49124" x="6076950" y="762000"/>
          <p14:tracePt t="49141" x="6013450" y="755650"/>
          <p14:tracePt t="49158" x="5988050" y="755650"/>
          <p14:tracePt t="49174" x="5975350" y="755650"/>
          <p14:tracePt t="49224" x="5969000" y="755650"/>
          <p14:tracePt t="49241" x="5956300" y="755650"/>
          <p14:tracePt t="49258" x="5924550" y="755650"/>
          <p14:tracePt t="49260" x="5905500" y="755650"/>
          <p14:tracePt t="49274" x="5880100" y="749300"/>
          <p14:tracePt t="49276" x="5873750" y="749300"/>
          <p14:tracePt t="49291" x="5854700" y="742950"/>
          <p14:tracePt t="49293" x="5848350" y="742950"/>
          <p14:tracePt t="49657" x="5835650" y="742950"/>
          <p14:tracePt t="49664" x="5822950" y="736600"/>
          <p14:tracePt t="49676" x="5791200" y="730250"/>
          <p14:tracePt t="49691" x="5683250" y="704850"/>
          <p14:tracePt t="49708" x="5562600" y="679450"/>
          <p14:tracePt t="49724" x="5441950" y="647700"/>
          <p14:tracePt t="49741" x="5308600" y="609600"/>
          <p14:tracePt t="49743" x="5251450" y="596900"/>
          <p14:tracePt t="49758" x="5200650" y="584200"/>
          <p14:tracePt t="49775" x="5073650" y="552450"/>
          <p14:tracePt t="49777" x="4997450" y="539750"/>
          <p14:tracePt t="49791" x="4940300" y="527050"/>
          <p14:tracePt t="49808" x="4629150" y="463550"/>
          <p14:tracePt t="49825" x="4464050" y="431800"/>
          <p14:tracePt t="49841" x="4267200" y="381000"/>
          <p14:tracePt t="49858" x="4133850" y="349250"/>
          <p14:tracePt t="49876" x="4019550" y="317500"/>
          <p14:tracePt t="49891" x="3943350" y="298450"/>
          <p14:tracePt t="49908" x="3867150" y="285750"/>
          <p14:tracePt t="49925" x="3784600" y="279400"/>
          <p14:tracePt t="49941" x="3638550" y="279400"/>
          <p14:tracePt t="49958" x="3505200" y="292100"/>
          <p14:tracePt t="49975" x="3295650" y="330200"/>
          <p14:tracePt t="49993" x="3117850" y="374650"/>
          <p14:tracePt t="50009" x="2813050" y="438150"/>
          <p14:tracePt t="50025" x="2673350" y="469900"/>
          <p14:tracePt t="50042" x="2578100" y="495300"/>
          <p14:tracePt t="50058" x="2559050" y="501650"/>
          <p14:tracePt t="50075" x="2552700" y="501650"/>
          <p14:tracePt t="50092" x="2540000" y="514350"/>
          <p14:tracePt t="50108" x="2520950" y="533400"/>
          <p14:tracePt t="50125" x="2413000" y="673100"/>
          <p14:tracePt t="50141" x="2235200" y="876300"/>
          <p14:tracePt t="50158" x="2000250" y="1130300"/>
          <p14:tracePt t="50175" x="1765300" y="1390650"/>
          <p14:tracePt t="50192" x="1555750" y="1644650"/>
          <p14:tracePt t="50195" x="1428750" y="1809750"/>
          <p14:tracePt t="50208" x="1333500" y="1924050"/>
          <p14:tracePt t="50210" x="1206500" y="2095500"/>
          <p14:tracePt t="50225" x="1117600" y="2203450"/>
          <p14:tracePt t="50228" x="984250" y="2362200"/>
          <p14:tracePt t="50241" x="844550" y="2559050"/>
          <p14:tracePt t="50258" x="723900" y="2762250"/>
          <p14:tracePt t="50275" x="679450" y="2863850"/>
          <p14:tracePt t="50291" x="673100" y="2895600"/>
          <p14:tracePt t="50309" x="666750" y="2901950"/>
          <p14:tracePt t="50342" x="673100" y="2895600"/>
          <p14:tracePt t="50360" x="723900" y="2851150"/>
          <p14:tracePt t="50376" x="768350" y="2819400"/>
          <p14:tracePt t="50392" x="819150" y="2794000"/>
          <p14:tracePt t="50408" x="869950" y="2774950"/>
          <p14:tracePt t="50425" x="927100" y="2755900"/>
          <p14:tracePt t="50442" x="990600" y="2743200"/>
          <p14:tracePt t="50459" x="1041400" y="2724150"/>
          <p14:tracePt t="50475" x="1104900" y="2711450"/>
          <p14:tracePt t="50492" x="1225550" y="2698750"/>
          <p14:tracePt t="50509" x="1377950" y="2692400"/>
          <p14:tracePt t="50525" x="1536700" y="2679700"/>
          <p14:tracePt t="50528" x="1593850" y="2667000"/>
          <p14:tracePt t="50542" x="1657350" y="2660650"/>
          <p14:tracePt t="50545" x="1746250" y="2635250"/>
          <p14:tracePt t="50558" x="1803400" y="2622550"/>
          <p14:tracePt t="50562" x="1847850" y="2603500"/>
          <p14:tracePt t="50575" x="1892300" y="2578100"/>
          <p14:tracePt t="50578" x="1924050" y="2559050"/>
          <p14:tracePt t="50592" x="1962150" y="2533650"/>
          <p14:tracePt t="50596" x="1993900" y="2508250"/>
          <p14:tracePt t="50610" x="2076450" y="2457450"/>
          <p14:tracePt t="50625" x="2133600" y="2438400"/>
          <p14:tracePt t="50642" x="2266950" y="2406650"/>
          <p14:tracePt t="50659" x="2457450" y="2387600"/>
          <p14:tracePt t="50675" x="2597150" y="2374900"/>
          <p14:tracePt t="50692" x="2686050" y="2374900"/>
          <p14:tracePt t="50709" x="2762250" y="2368550"/>
          <p14:tracePt t="50726" x="2825750" y="2355850"/>
          <p14:tracePt t="50741" x="2901950" y="2355850"/>
          <p14:tracePt t="50759" x="3092450" y="2362200"/>
          <p14:tracePt t="50775" x="3314700" y="2374900"/>
          <p14:tracePt t="50792" x="3549650" y="2393950"/>
          <p14:tracePt t="50809" x="3790950" y="2406650"/>
          <p14:tracePt t="50825" x="3956050" y="2406650"/>
          <p14:tracePt t="50842" x="4006850" y="2406650"/>
          <p14:tracePt t="50969" x="4013200" y="2400300"/>
          <p14:tracePt t="50978" x="4019550" y="2393950"/>
          <p14:tracePt t="50992" x="4038600" y="2368550"/>
          <p14:tracePt t="51009" x="4064000" y="2349500"/>
          <p14:tracePt t="51025" x="4083050" y="2324100"/>
          <p14:tracePt t="51042" x="4102100" y="2298700"/>
          <p14:tracePt t="51059" x="4127500" y="2266950"/>
          <p14:tracePt t="51076" x="4140200" y="2241550"/>
          <p14:tracePt t="51092" x="4159250" y="2203450"/>
          <p14:tracePt t="51096" x="4165600" y="2190750"/>
          <p14:tracePt t="51109" x="4171950" y="2165350"/>
          <p14:tracePt t="51126" x="4171950" y="2127250"/>
          <p14:tracePt t="51142" x="4171950" y="2089150"/>
          <p14:tracePt t="51159" x="4165600" y="2057400"/>
          <p14:tracePt t="51176" x="4159250" y="2025650"/>
          <p14:tracePt t="51193" x="4159250" y="1981200"/>
          <p14:tracePt t="51210" x="4159250" y="1949450"/>
          <p14:tracePt t="51226" x="4159250" y="1917700"/>
          <p14:tracePt t="51242" x="4159250" y="1879600"/>
          <p14:tracePt t="51259" x="4159250" y="1860550"/>
          <p14:tracePt t="51276" x="4152900" y="1835150"/>
          <p14:tracePt t="51292" x="4152900" y="1822450"/>
          <p14:tracePt t="51309" x="4146550" y="1809750"/>
          <p14:tracePt t="51326" x="4146550" y="1803400"/>
          <p14:tracePt t="51359" x="4159250" y="1797050"/>
          <p14:tracePt t="51376" x="4203700" y="1784350"/>
          <p14:tracePt t="51393" x="4279900" y="1752600"/>
          <p14:tracePt t="51409" x="4387850" y="1701800"/>
          <p14:tracePt t="51426" x="4483100" y="1644650"/>
          <p14:tracePt t="51443" x="4578350" y="1574800"/>
          <p14:tracePt t="51459" x="4673600" y="1517650"/>
          <p14:tracePt t="51476" x="4813300" y="1460500"/>
          <p14:tracePt t="51493" x="4946650" y="1428750"/>
          <p14:tracePt t="51512" x="5200650" y="1384300"/>
          <p14:tracePt t="51526" x="5257800" y="1371600"/>
          <p14:tracePt t="51543" x="5340350" y="1346200"/>
          <p14:tracePt t="51559" x="5346700" y="1346200"/>
          <p14:tracePt t="51609" x="5346700" y="1339850"/>
          <p14:tracePt t="51632" x="5346700" y="1333500"/>
          <p14:tracePt t="51658" x="5340350" y="1333500"/>
          <p14:tracePt t="51666" x="5340350" y="1327150"/>
          <p14:tracePt t="51676" x="5334000" y="1320800"/>
          <p14:tracePt t="51693" x="5314950" y="1295400"/>
          <p14:tracePt t="51710" x="5289550" y="1270000"/>
          <p14:tracePt t="51726" x="5232400" y="1225550"/>
          <p14:tracePt t="51743" x="5181600" y="1187450"/>
          <p14:tracePt t="51760" x="5175250" y="1187450"/>
          <p14:tracePt t="55389" x="5168900" y="1174750"/>
          <p14:tracePt t="55397" x="5156200" y="1168400"/>
          <p14:tracePt t="55413" x="5080000" y="1143000"/>
          <p14:tracePt t="55429" x="4959350" y="1136650"/>
          <p14:tracePt t="55446" x="4864100" y="1130300"/>
          <p14:tracePt t="55464" x="4838700" y="1123950"/>
          <p14:tracePt t="55666" x="4826000" y="1123950"/>
          <p14:tracePt t="55676" x="4819650" y="1130300"/>
          <p14:tracePt t="55683" x="4806950" y="1136650"/>
          <p14:tracePt t="55697" x="4794250" y="1149350"/>
          <p14:tracePt t="55713" x="4762500" y="1174750"/>
          <p14:tracePt t="55729" x="4737100" y="1193800"/>
          <p14:tracePt t="55746" x="4692650" y="1231900"/>
          <p14:tracePt t="55763" x="4629150" y="1282700"/>
          <p14:tracePt t="55779" x="4546600" y="1339850"/>
          <p14:tracePt t="55796" x="4445000" y="1409700"/>
          <p14:tracePt t="55814" x="4356100" y="1479550"/>
          <p14:tracePt t="55830" x="4292600" y="1530350"/>
          <p14:tracePt t="55846" x="4267200" y="1555750"/>
          <p14:tracePt t="55863" x="4248150" y="1581150"/>
          <p14:tracePt t="55880" x="4197350" y="1644650"/>
          <p14:tracePt t="55898" x="4057650" y="1771650"/>
          <p14:tracePt t="55913" x="3867150" y="1911350"/>
          <p14:tracePt t="55929" x="3657600" y="2063750"/>
          <p14:tracePt t="55947" x="3416300" y="2260600"/>
          <p14:tracePt t="55963" x="3333750" y="2349500"/>
          <p14:tracePt t="55980" x="3289300" y="2406650"/>
          <p14:tracePt t="55996" x="3238500" y="2470150"/>
          <p14:tracePt t="56013" x="3181350" y="2546350"/>
          <p14:tracePt t="56030" x="3073400" y="2635250"/>
          <p14:tracePt t="56047" x="2984500" y="2711450"/>
          <p14:tracePt t="56063" x="2908300" y="2774950"/>
          <p14:tracePt t="56080" x="2863850" y="2819400"/>
          <p14:tracePt t="56097" x="2844800" y="2851150"/>
          <p14:tracePt t="56114" x="2819400" y="2876550"/>
          <p14:tracePt t="56130" x="2781300" y="2914650"/>
          <p14:tracePt t="56147" x="2698750" y="2997200"/>
          <p14:tracePt t="56163" x="2565400" y="3092450"/>
          <p14:tracePt t="56182" x="2413000" y="3175000"/>
          <p14:tracePt t="56198" x="2355850" y="3213100"/>
          <p14:tracePt t="56213" x="2336800" y="3232150"/>
          <p14:tracePt t="56230" x="2330450" y="3238500"/>
          <p14:tracePt t="56246" x="2324100" y="3251200"/>
          <p14:tracePt t="56263" x="2286000" y="3289300"/>
          <p14:tracePt t="56282" x="2216150" y="3352800"/>
          <p14:tracePt t="56297" x="2139950" y="3435350"/>
          <p14:tracePt t="56313" x="2070100" y="3511550"/>
          <p14:tracePt t="56330" x="2025650" y="3581400"/>
          <p14:tracePt t="56347" x="2025650" y="3594100"/>
          <p14:tracePt t="56412" x="2025650" y="3587750"/>
          <p14:tracePt t="56430" x="2038350" y="3562350"/>
          <p14:tracePt t="56447" x="2057400" y="3549650"/>
          <p14:tracePt t="56463" x="2063750" y="3536950"/>
          <p14:tracePt t="56631" x="2070100" y="3530600"/>
          <p14:tracePt t="56639" x="2082800" y="3524250"/>
          <p14:tracePt t="56647" x="2120900" y="3498850"/>
          <p14:tracePt t="56664" x="2203450" y="3454400"/>
          <p14:tracePt t="56682" x="2247900" y="3378200"/>
          <p14:tracePt t="56697" x="2228850" y="3308350"/>
          <p14:tracePt t="56714" x="2139950" y="3206750"/>
          <p14:tracePt t="56730" x="2044700" y="3136900"/>
          <p14:tracePt t="56748" x="1981200" y="3092450"/>
          <p14:tracePt t="56764" x="1949450" y="3073400"/>
          <p14:tracePt t="56781" x="1955800" y="3041650"/>
          <p14:tracePt t="56797" x="1987550" y="3003550"/>
          <p14:tracePt t="56814" x="2019300" y="2978150"/>
          <p14:tracePt t="56830" x="2038350" y="2959100"/>
          <p14:tracePt t="56847" x="2044700" y="2952750"/>
          <p14:tracePt t="56864" x="2044700" y="2946400"/>
          <p14:tracePt t="56883" x="2044700" y="2940050"/>
          <p14:tracePt t="56897" x="2044700" y="2933700"/>
          <p14:tracePt t="56914" x="2044700" y="2921000"/>
          <p14:tracePt t="56931" x="2051050" y="2908300"/>
          <p14:tracePt t="56947" x="2051050" y="2889250"/>
          <p14:tracePt t="56964" x="2051050" y="2863850"/>
          <p14:tracePt t="56968" x="2044700" y="2844800"/>
          <p14:tracePt t="56983" x="2019300" y="2800350"/>
          <p14:tracePt t="57000" x="1993900" y="2755900"/>
          <p14:tracePt t="57014" x="1981200" y="2736850"/>
          <p14:tracePt t="57032" x="1962150" y="2679700"/>
          <p14:tracePt t="57048" x="1955800" y="2647950"/>
          <p14:tracePt t="57064" x="1955800" y="2597150"/>
          <p14:tracePt t="57080" x="1949450" y="2571750"/>
          <p14:tracePt t="57097" x="1949450" y="2540000"/>
          <p14:tracePt t="57114" x="1943100" y="2514600"/>
          <p14:tracePt t="57131" x="1936750" y="2501900"/>
          <p14:tracePt t="57147" x="1936750" y="2495550"/>
          <p14:tracePt t="57927" x="1936750" y="2482850"/>
          <p14:tracePt t="57933" x="1936750" y="2470150"/>
          <p14:tracePt t="57949" x="1949450" y="2444750"/>
          <p14:tracePt t="57966" x="1968500" y="2400300"/>
          <p14:tracePt t="57982" x="1974850" y="2381250"/>
          <p14:tracePt t="57998" x="1974850" y="2368550"/>
          <p14:tracePt t="58227" x="1974850" y="2374900"/>
          <p14:tracePt t="58235" x="1968500" y="2387600"/>
          <p14:tracePt t="58248" x="1943100" y="2425700"/>
          <p14:tracePt t="58266" x="1924050" y="2463800"/>
          <p14:tracePt t="58283" x="1898650" y="2508250"/>
          <p14:tracePt t="58298" x="1879600" y="2552700"/>
          <p14:tracePt t="58315" x="1860550" y="2584450"/>
          <p14:tracePt t="58332" x="1847850" y="2609850"/>
          <p14:tracePt t="58348" x="1841500" y="2616200"/>
          <p14:tracePt t="58394" x="1841500" y="2603500"/>
          <p14:tracePt t="58403" x="1847850" y="2584450"/>
          <p14:tracePt t="58415" x="1854200" y="2559050"/>
          <p14:tracePt t="58433" x="1873250" y="2514600"/>
          <p14:tracePt t="58449" x="1885950" y="2489200"/>
          <p14:tracePt t="58465" x="1892300" y="2463800"/>
          <p14:tracePt t="58481" x="1898650" y="2451100"/>
          <p14:tracePt t="58779" x="1905000" y="2451100"/>
          <p14:tracePt t="58788" x="1924050" y="2451100"/>
          <p14:tracePt t="58798" x="1968500" y="2444750"/>
          <p14:tracePt t="58816" x="2152650" y="2432050"/>
          <p14:tracePt t="58832" x="2241550" y="2413000"/>
          <p14:tracePt t="58849" x="2286000" y="2393950"/>
          <p14:tracePt t="58865" x="2311400" y="2374900"/>
          <p14:tracePt t="58882" x="2330450" y="2368550"/>
          <p14:tracePt t="58899" x="2336800" y="2355850"/>
          <p14:tracePt t="58916" x="2336800" y="2343150"/>
          <p14:tracePt t="58932" x="2324100" y="2343150"/>
          <p14:tracePt t="58949" x="2292350" y="2324100"/>
          <p14:tracePt t="58966" x="2254250" y="2311400"/>
          <p14:tracePt t="58983" x="2197100" y="2298700"/>
          <p14:tracePt t="58999" x="2146300" y="2292350"/>
          <p14:tracePt t="59016" x="2082800" y="2286000"/>
          <p14:tracePt t="59034" x="2006600" y="2273300"/>
          <p14:tracePt t="59049" x="1981200" y="2273300"/>
          <p14:tracePt t="59066" x="1949450" y="2273300"/>
          <p14:tracePt t="59067" x="1930400" y="2273300"/>
          <p14:tracePt t="59083" x="1898650" y="2273300"/>
          <p14:tracePt t="59099" x="1885950" y="2273300"/>
          <p14:tracePt t="59116" x="1879600" y="2273300"/>
          <p14:tracePt t="59132" x="1860550" y="2273300"/>
          <p14:tracePt t="59149" x="1847850" y="2279650"/>
          <p14:tracePt t="59166" x="1809750" y="2305050"/>
          <p14:tracePt t="59182" x="1765300" y="2343150"/>
          <p14:tracePt t="59199" x="1720850" y="2393950"/>
          <p14:tracePt t="59216" x="1663700" y="2444750"/>
          <p14:tracePt t="59232" x="1606550" y="2501900"/>
          <p14:tracePt t="59249" x="1555750" y="2533650"/>
          <p14:tracePt t="59266" x="1397000" y="2578100"/>
          <p14:tracePt t="59284" x="1123950" y="2609850"/>
          <p14:tracePt t="59300" x="1022350" y="2616200"/>
          <p14:tracePt t="59316" x="914400" y="2622550"/>
          <p14:tracePt t="59333" x="825500" y="2628900"/>
          <p14:tracePt t="59407" x="825500" y="2635250"/>
          <p14:tracePt t="59416" x="819150" y="2635250"/>
          <p14:tracePt t="59433" x="787400" y="2660650"/>
          <p14:tracePt t="59450" x="755650" y="2686050"/>
          <p14:tracePt t="59466" x="730250" y="2698750"/>
          <p14:tracePt t="59484" x="717550" y="2717800"/>
          <p14:tracePt t="59499" x="711200" y="2730500"/>
          <p14:tracePt t="59518" x="711200" y="2749550"/>
          <p14:tracePt t="59533" x="711200" y="2755900"/>
          <p14:tracePt t="59550" x="711200" y="2794000"/>
          <p14:tracePt t="59566" x="711200" y="2819400"/>
          <p14:tracePt t="59583" x="685800" y="2870200"/>
          <p14:tracePt t="59599" x="647700" y="2901950"/>
          <p14:tracePt t="59616" x="609600" y="2940050"/>
          <p14:tracePt t="59633" x="571500" y="2971800"/>
          <p14:tracePt t="59650" x="546100" y="2990850"/>
          <p14:tracePt t="59666" x="539750" y="2997200"/>
          <p14:tracePt t="60002" x="539750" y="2990850"/>
          <p14:tracePt t="60010" x="546100" y="2971800"/>
          <p14:tracePt t="60017" x="552450" y="2952750"/>
          <p14:tracePt t="60034" x="558800" y="2921000"/>
          <p14:tracePt t="60050" x="565150" y="2882900"/>
          <p14:tracePt t="60066" x="565150" y="2857500"/>
          <p14:tracePt t="60083" x="571500" y="2844800"/>
          <p14:tracePt t="60100" x="571500" y="2832100"/>
          <p14:tracePt t="60117" x="577850" y="2825750"/>
          <p14:tracePt t="60213" x="577850" y="2819400"/>
          <p14:tracePt t="60368" x="584200" y="2819400"/>
          <p14:tracePt t="60376" x="590550" y="2819400"/>
          <p14:tracePt t="60384" x="603250" y="2819400"/>
          <p14:tracePt t="60400" x="647700" y="2819400"/>
          <p14:tracePt t="60417" x="742950" y="2819400"/>
          <p14:tracePt t="60434" x="850900" y="2819400"/>
          <p14:tracePt t="60450" x="939800" y="2825750"/>
          <p14:tracePt t="60467" x="1003300" y="2825750"/>
          <p14:tracePt t="60484" x="1054100" y="2813050"/>
          <p14:tracePt t="60500" x="1092200" y="2787650"/>
          <p14:tracePt t="60517" x="1117600" y="2768600"/>
          <p14:tracePt t="60534" x="1136650" y="2743200"/>
          <p14:tracePt t="60536" x="1136650" y="2724150"/>
          <p14:tracePt t="60550" x="1136650" y="2705100"/>
          <p14:tracePt t="60552" x="1136650" y="2679700"/>
          <p14:tracePt t="60568" x="1130300" y="2635250"/>
          <p14:tracePt t="60584" x="1117600" y="2616200"/>
          <p14:tracePt t="60586" x="1111250" y="2597150"/>
          <p14:tracePt t="60600" x="1098550" y="2590800"/>
          <p14:tracePt t="60602" x="1092200" y="2584450"/>
          <p14:tracePt t="60617" x="1085850" y="2578100"/>
          <p14:tracePt t="60619" x="1073150" y="2571750"/>
          <p14:tracePt t="60633" x="1047750" y="2565400"/>
          <p14:tracePt t="60650" x="990600" y="2565400"/>
          <p14:tracePt t="60667" x="939800" y="2565400"/>
          <p14:tracePt t="60684" x="889000" y="2571750"/>
          <p14:tracePt t="60700" x="857250" y="2571750"/>
          <p14:tracePt t="60717" x="844550" y="2578100"/>
          <p14:tracePt t="60769" x="844550" y="2584450"/>
          <p14:tracePt t="60784" x="844550" y="2609850"/>
          <p14:tracePt t="60800" x="850900" y="2635250"/>
          <p14:tracePt t="60817" x="876300" y="2660650"/>
          <p14:tracePt t="60834" x="946150" y="2698750"/>
          <p14:tracePt t="60851" x="1035050" y="2717800"/>
          <p14:tracePt t="60866" x="1155700" y="2724150"/>
          <p14:tracePt t="60885" x="1250950" y="2724150"/>
          <p14:tracePt t="60901" x="1308100" y="2711450"/>
          <p14:tracePt t="60917" x="1339850" y="2705100"/>
          <p14:tracePt t="60934" x="1371600" y="2692400"/>
          <p14:tracePt t="60952" x="1397000" y="2679700"/>
          <p14:tracePt t="60972" x="1403350" y="2679700"/>
          <p14:tracePt t="60986" x="1403350" y="2673350"/>
          <p14:tracePt t="61047" x="1409700" y="2673350"/>
          <p14:tracePt t="61202" x="1422400" y="2673350"/>
          <p14:tracePt t="61210" x="1441450" y="2679700"/>
          <p14:tracePt t="61234" x="1581150" y="2705100"/>
          <p14:tracePt t="61251" x="1689100" y="2724150"/>
          <p14:tracePt t="61268" x="1752600" y="2730500"/>
          <p14:tracePt t="61284" x="1790700" y="2736850"/>
          <p14:tracePt t="61301" x="1803400" y="2736850"/>
          <p14:tracePt t="61352" x="1809750" y="2736850"/>
          <p14:tracePt t="61367" x="1816100" y="2736850"/>
          <p14:tracePt t="61384" x="1898650" y="2730500"/>
          <p14:tracePt t="61401" x="1968500" y="2730500"/>
          <p14:tracePt t="61418" x="2038350" y="2730500"/>
          <p14:tracePt t="61434" x="2082800" y="2724150"/>
          <p14:tracePt t="61451" x="2101850" y="2724150"/>
          <p14:tracePt t="61961" x="2108200" y="2724150"/>
          <p14:tracePt t="61970" x="2120900" y="2724150"/>
          <p14:tracePt t="61985" x="2165350" y="2717800"/>
          <p14:tracePt t="62001" x="2203450" y="2711450"/>
          <p14:tracePt t="62018" x="2216150" y="2711450"/>
          <p14:tracePt t="62035" x="2228850" y="2705100"/>
          <p14:tracePt t="62084" x="2235200" y="2705100"/>
          <p14:tracePt t="62102" x="2254250" y="2698750"/>
          <p14:tracePt t="62119" x="2273300" y="2692400"/>
          <p14:tracePt t="62135" x="2336800" y="2679700"/>
          <p14:tracePt t="62152" x="2387600" y="2673350"/>
          <p14:tracePt t="62168" x="2444750" y="2673350"/>
          <p14:tracePt t="62185" x="2514600" y="2679700"/>
          <p14:tracePt t="62202" x="2571750" y="2679700"/>
          <p14:tracePt t="62218" x="2641600" y="2667000"/>
          <p14:tracePt t="62235" x="2730500" y="2628900"/>
          <p14:tracePt t="62252" x="2806700" y="2597150"/>
          <p14:tracePt t="62268" x="2901950" y="2559050"/>
          <p14:tracePt t="62285" x="2965450" y="2540000"/>
          <p14:tracePt t="62302" x="3003550" y="2533650"/>
          <p14:tracePt t="62319" x="3035300" y="2527300"/>
          <p14:tracePt t="62335" x="3060700" y="2520950"/>
          <p14:tracePt t="62354" x="3111500" y="2514600"/>
          <p14:tracePt t="62370" x="3149600" y="2495550"/>
          <p14:tracePt t="62386" x="3187700" y="2476500"/>
          <p14:tracePt t="62402" x="3257550" y="2413000"/>
          <p14:tracePt t="62418" x="3314700" y="2311400"/>
          <p14:tracePt t="62435" x="3371850" y="2159000"/>
          <p14:tracePt t="62452" x="3441700" y="1936750"/>
          <p14:tracePt t="62469" x="3517900" y="1708150"/>
          <p14:tracePt t="62485" x="3587750" y="1524000"/>
          <p14:tracePt t="62502" x="3651250" y="1333500"/>
          <p14:tracePt t="62519" x="3702050" y="1174750"/>
          <p14:tracePt t="62535" x="3727450" y="1085850"/>
          <p14:tracePt t="62540" x="3727450" y="1047750"/>
          <p14:tracePt t="62552" x="3727450" y="1003300"/>
          <p14:tracePt t="62569" x="3721100" y="914400"/>
          <p14:tracePt t="62585" x="3721100" y="850900"/>
          <p14:tracePt t="62602" x="3721100" y="838200"/>
          <p14:tracePt t="62755" x="3721100" y="844550"/>
          <p14:tracePt t="62761" x="3721100" y="850900"/>
          <p14:tracePt t="62769" x="3721100" y="869950"/>
          <p14:tracePt t="62786" x="3721100" y="895350"/>
          <p14:tracePt t="62802" x="3727450" y="927100"/>
          <p14:tracePt t="62819" x="3740150" y="958850"/>
          <p14:tracePt t="62836" x="3759200" y="984250"/>
          <p14:tracePt t="62852" x="3790950" y="1016000"/>
          <p14:tracePt t="62869" x="3816350" y="1028700"/>
          <p14:tracePt t="62887" x="3829050" y="1028700"/>
          <p14:tracePt t="62902" x="3848100" y="1035050"/>
          <p14:tracePt t="62921" x="3860800" y="1035050"/>
          <p14:tracePt t="62935" x="3867150" y="1028700"/>
          <p14:tracePt t="62954" x="3879850" y="1003300"/>
          <p14:tracePt t="62970" x="3879850" y="990600"/>
          <p14:tracePt t="62986" x="3879850" y="939800"/>
          <p14:tracePt t="63002" x="3873500" y="920750"/>
          <p14:tracePt t="63019" x="3867150" y="908050"/>
          <p14:tracePt t="63036" x="3860800" y="908050"/>
          <p14:tracePt t="63109" x="3854450" y="908050"/>
          <p14:tracePt t="63117" x="3841750" y="908050"/>
          <p14:tracePt t="63135" x="3797300" y="908050"/>
          <p14:tracePt t="63153" x="3752850" y="908050"/>
          <p14:tracePt t="63169" x="3708400" y="914400"/>
          <p14:tracePt t="63186" x="3657600" y="920750"/>
          <p14:tracePt t="63189" x="3638550" y="927100"/>
          <p14:tracePt t="63202" x="3613150" y="933450"/>
          <p14:tracePt t="63219" x="3562350" y="946150"/>
          <p14:tracePt t="63236" x="3536950" y="965200"/>
          <p14:tracePt t="63252" x="3524250" y="977900"/>
          <p14:tracePt t="63269" x="3505200" y="996950"/>
          <p14:tracePt t="63286" x="3486150" y="1022350"/>
          <p14:tracePt t="63303" x="3460750" y="1060450"/>
          <p14:tracePt t="63319" x="3441700" y="1098550"/>
          <p14:tracePt t="63336" x="3429000" y="1136650"/>
          <p14:tracePt t="63353" x="3422650" y="1168400"/>
          <p14:tracePt t="63369" x="3422650" y="1200150"/>
          <p14:tracePt t="63386" x="3441700" y="1231900"/>
          <p14:tracePt t="63403" x="3467100" y="1257300"/>
          <p14:tracePt t="63419" x="3505200" y="1282700"/>
          <p14:tracePt t="63436" x="3549650" y="1301750"/>
          <p14:tracePt t="63441" x="3587750" y="1308100"/>
          <p14:tracePt t="63453" x="3613150" y="1314450"/>
          <p14:tracePt t="63456" x="3657600" y="1320800"/>
          <p14:tracePt t="63469" x="3733800" y="1320800"/>
          <p14:tracePt t="63486" x="3797300" y="1320800"/>
          <p14:tracePt t="63503" x="3873500" y="1314450"/>
          <p14:tracePt t="63520" x="3930650" y="1295400"/>
          <p14:tracePt t="63536" x="3962400" y="1276350"/>
          <p14:tracePt t="63553" x="3968750" y="1270000"/>
          <p14:tracePt t="63569" x="3975100" y="1270000"/>
          <p14:tracePt t="63682" x="3968750" y="1270000"/>
          <p14:tracePt t="63689" x="3962400" y="1276350"/>
          <p14:tracePt t="63703" x="3956050" y="1282700"/>
          <p14:tracePt t="63720" x="3943350" y="1295400"/>
          <p14:tracePt t="63736" x="3937000" y="1301750"/>
          <p14:tracePt t="63859" x="3937000" y="1308100"/>
          <p14:tracePt t="63867" x="3937000" y="1314450"/>
          <p14:tracePt t="63873" x="3937000" y="1320800"/>
          <p14:tracePt t="63903" x="3943350" y="1333500"/>
          <p14:tracePt t="63922" x="3962400" y="1352550"/>
          <p14:tracePt t="63936" x="3975100" y="1358900"/>
          <p14:tracePt t="63953" x="4025900" y="1371600"/>
          <p14:tracePt t="63970" x="4051300" y="1371600"/>
          <p14:tracePt t="63986" x="4083050" y="1371600"/>
          <p14:tracePt t="64003" x="4102100" y="1371600"/>
          <p14:tracePt t="64020" x="4127500" y="1371600"/>
          <p14:tracePt t="64037" x="4159250" y="1365250"/>
          <p14:tracePt t="64054" x="4203700" y="1358900"/>
          <p14:tracePt t="64070" x="4222750" y="1358900"/>
          <p14:tracePt t="64086" x="4241800" y="1352550"/>
          <p14:tracePt t="64103" x="4260850" y="1346200"/>
          <p14:tracePt t="64120" x="4273550" y="1339850"/>
          <p14:tracePt t="64137" x="4292600" y="1333500"/>
          <p14:tracePt t="64153" x="4298950" y="1333500"/>
          <p14:tracePt t="64170" x="4311650" y="1327150"/>
          <p14:tracePt t="64173" x="4330700" y="1327150"/>
          <p14:tracePt t="64187" x="4337050" y="1320800"/>
          <p14:tracePt t="64204" x="4406900" y="1320800"/>
          <p14:tracePt t="64220" x="4470400" y="1320800"/>
          <p14:tracePt t="64237" x="4527550" y="1320800"/>
          <p14:tracePt t="64253" x="4559300" y="1320800"/>
          <p14:tracePt t="64270" x="4597400" y="1320800"/>
          <p14:tracePt t="64286" x="4610100" y="1314450"/>
          <p14:tracePt t="64304" x="4629150" y="1314450"/>
          <p14:tracePt t="64320" x="4635500" y="1314450"/>
          <p14:tracePt t="64736" x="4629150" y="1314450"/>
          <p14:tracePt t="64754" x="4622800" y="1314450"/>
          <p14:tracePt t="64936" x="4629150" y="1308100"/>
          <p14:tracePt t="64953" x="4654550" y="1295400"/>
          <p14:tracePt t="64970" x="4686300" y="1276350"/>
          <p14:tracePt t="64971" x="4705350" y="1270000"/>
          <p14:tracePt t="64986" x="4724400" y="1263650"/>
          <p14:tracePt t="65003" x="4743450" y="1257300"/>
          <p14:tracePt t="65020" x="4749800" y="1250950"/>
          <p14:tracePt t="65037" x="4756150" y="1244600"/>
          <p14:tracePt t="65053" x="4768850" y="1238250"/>
          <p14:tracePt t="65070" x="4787900" y="1231900"/>
          <p14:tracePt t="65087" x="4813300" y="1212850"/>
          <p14:tracePt t="65103" x="4838700" y="1200150"/>
          <p14:tracePt t="65120" x="4864100" y="1193800"/>
          <p14:tracePt t="65137" x="4876800" y="1187450"/>
          <p14:tracePt t="65154" x="4883150" y="1187450"/>
          <p14:tracePt t="65171" x="4895850" y="1187450"/>
          <p14:tracePt t="65188" x="4933950" y="1187450"/>
          <p14:tracePt t="65191" x="5003800" y="1206500"/>
          <p14:tracePt t="65205" x="5073650" y="1225550"/>
          <p14:tracePt t="65208" x="5143500" y="1244600"/>
          <p14:tracePt t="65221" x="5219700" y="1263650"/>
          <p14:tracePt t="65226" x="5295900" y="1289050"/>
          <p14:tracePt t="65229" x="5365750" y="1314450"/>
          <p14:tracePt t="65237" x="5435600" y="1333500"/>
          <p14:tracePt t="65254" x="5530850" y="1358900"/>
          <p14:tracePt t="65271" x="5626100" y="1377950"/>
          <p14:tracePt t="65288" x="5676900" y="1390650"/>
          <p14:tracePt t="65304" x="5708650" y="1397000"/>
          <p14:tracePt t="65321" x="5740400" y="1403350"/>
          <p14:tracePt t="65337" x="5765800" y="1409700"/>
          <p14:tracePt t="65354" x="5803900" y="1409700"/>
          <p14:tracePt t="65371" x="5835650" y="1409700"/>
          <p14:tracePt t="65387" x="5854700" y="1409700"/>
          <p14:tracePt t="65405" x="5861050" y="1409700"/>
          <p14:tracePt t="65421" x="5873750" y="1403350"/>
          <p14:tracePt t="65423" x="5880100" y="1397000"/>
          <p14:tracePt t="65438" x="5892800" y="1390650"/>
          <p14:tracePt t="65454" x="5918200" y="1377950"/>
          <p14:tracePt t="65458" x="5924550" y="1371600"/>
          <p14:tracePt t="65475" x="5956300" y="1352550"/>
          <p14:tracePt t="65487" x="6000750" y="1333500"/>
          <p14:tracePt t="65504" x="6051550" y="1308100"/>
          <p14:tracePt t="65521" x="6102350" y="1276350"/>
          <p14:tracePt t="65537" x="6140450" y="1238250"/>
          <p14:tracePt t="65554" x="6165850" y="1200150"/>
          <p14:tracePt t="65571" x="6172200" y="1149350"/>
          <p14:tracePt t="65588" x="6178550" y="1098550"/>
          <p14:tracePt t="65605" x="6178550" y="1054100"/>
          <p14:tracePt t="65621" x="6178550" y="1016000"/>
          <p14:tracePt t="65638" x="6178550" y="996950"/>
          <p14:tracePt t="65654" x="6172200" y="977900"/>
          <p14:tracePt t="65658" x="6165850" y="977900"/>
          <p14:tracePt t="65671" x="6159500" y="971550"/>
          <p14:tracePt t="65688" x="6134100" y="952500"/>
          <p14:tracePt t="65705" x="6019800" y="927100"/>
          <p14:tracePt t="65722" x="5918200" y="908050"/>
          <p14:tracePt t="65739" x="5835650" y="882650"/>
          <p14:tracePt t="65755" x="5740400" y="857250"/>
          <p14:tracePt t="65771" x="5664200" y="838200"/>
          <p14:tracePt t="65788" x="5613400" y="825500"/>
          <p14:tracePt t="65805" x="5556250" y="819150"/>
          <p14:tracePt t="65821" x="5492750" y="812800"/>
          <p14:tracePt t="65838" x="5403850" y="812800"/>
          <p14:tracePt t="65855" x="5321300" y="812800"/>
          <p14:tracePt t="65871" x="5156200" y="812800"/>
          <p14:tracePt t="65890" x="4965700" y="812800"/>
          <p14:tracePt t="65905" x="4787900" y="825500"/>
          <p14:tracePt t="65922" x="4622800" y="831850"/>
          <p14:tracePt t="65940" x="4470400" y="838200"/>
          <p14:tracePt t="65955" x="4451350" y="844550"/>
          <p14:tracePt t="65998" x="4451350" y="850900"/>
          <p14:tracePt t="66004" x="4451350" y="857250"/>
          <p14:tracePt t="66021" x="4451350" y="908050"/>
          <p14:tracePt t="66038" x="4457700" y="984250"/>
          <p14:tracePt t="66058" x="4489450" y="1047750"/>
          <p14:tracePt t="66071" x="4540250" y="1136650"/>
          <p14:tracePt t="66088" x="4622800" y="1212850"/>
          <p14:tracePt t="66104" x="4699000" y="1250950"/>
          <p14:tracePt t="66121" x="4787900" y="1282700"/>
          <p14:tracePt t="66138" x="4851400" y="1289050"/>
          <p14:tracePt t="66155" x="4927600" y="1289050"/>
          <p14:tracePt t="66172" x="5010150" y="1276350"/>
          <p14:tracePt t="66189" x="5156200" y="1250950"/>
          <p14:tracePt t="66205" x="5321300" y="1250950"/>
          <p14:tracePt t="66222" x="5588000" y="1276350"/>
          <p14:tracePt t="66238" x="5816600" y="1308100"/>
          <p14:tracePt t="66255" x="6038850" y="1333500"/>
          <p14:tracePt t="66271" x="6203950" y="1346200"/>
          <p14:tracePt t="66290" x="6280150" y="1339850"/>
          <p14:tracePt t="66305" x="6299200" y="1320800"/>
          <p14:tracePt t="66322" x="6305550" y="1295400"/>
          <p14:tracePt t="66338" x="6305550" y="1270000"/>
          <p14:tracePt t="66355" x="6311900" y="1250950"/>
          <p14:tracePt t="66372" x="6318250" y="1225550"/>
          <p14:tracePt t="66389" x="6330950" y="1206500"/>
          <p14:tracePt t="66405" x="6362700" y="1187450"/>
          <p14:tracePt t="66422" x="6394450" y="1168400"/>
          <p14:tracePt t="66439" x="6413500" y="1149350"/>
          <p14:tracePt t="66455" x="6419850" y="1143000"/>
          <p14:tracePt t="66472" x="6432550" y="1123950"/>
          <p14:tracePt t="66488" x="6432550" y="1111250"/>
          <p14:tracePt t="66505" x="6432550" y="1092200"/>
          <p14:tracePt t="66522" x="6432550" y="1079500"/>
          <p14:tracePt t="66539" x="6426200" y="1054100"/>
          <p14:tracePt t="66555" x="6426200" y="1041400"/>
          <p14:tracePt t="66572" x="6413500" y="1022350"/>
          <p14:tracePt t="66588" x="6407150" y="1003300"/>
          <p14:tracePt t="66605" x="6388100" y="984250"/>
          <p14:tracePt t="66623" x="6356350" y="958850"/>
          <p14:tracePt t="66642" x="6330950" y="933450"/>
          <p14:tracePt t="66656" x="6305550" y="914400"/>
          <p14:tracePt t="66671" x="6254750" y="882650"/>
          <p14:tracePt t="66690" x="6191250" y="850900"/>
          <p14:tracePt t="66706" x="6140450" y="838200"/>
          <p14:tracePt t="66722" x="6102350" y="825500"/>
          <p14:tracePt t="66739" x="6019800" y="812800"/>
          <p14:tracePt t="66756" x="5949950" y="806450"/>
          <p14:tracePt t="66772" x="5829300" y="787400"/>
          <p14:tracePt t="66789" x="5746750" y="768350"/>
          <p14:tracePt t="66806" x="5607050" y="742950"/>
          <p14:tracePt t="66822" x="5511800" y="723900"/>
          <p14:tracePt t="66839" x="5378450" y="704850"/>
          <p14:tracePt t="66856" x="5302250" y="692150"/>
          <p14:tracePt t="66872" x="5238750" y="685800"/>
          <p14:tracePt t="66890" x="5175250" y="685800"/>
          <p14:tracePt t="66905" x="5162550" y="685800"/>
          <p14:tracePt t="66923" x="5105400" y="685800"/>
          <p14:tracePt t="66939" x="5010150" y="704850"/>
          <p14:tracePt t="66955" x="4946650" y="730250"/>
          <p14:tracePt t="66972" x="4895850" y="755650"/>
          <p14:tracePt t="66990" x="4870450" y="781050"/>
          <p14:tracePt t="67008" x="4851400" y="806450"/>
          <p14:tracePt t="67025" x="4832350" y="844550"/>
          <p14:tracePt t="67039" x="4819650" y="876300"/>
          <p14:tracePt t="67056" x="4813300" y="901700"/>
          <p14:tracePt t="67072" x="4813300" y="927100"/>
          <p14:tracePt t="67089" x="4813300" y="952500"/>
          <p14:tracePt t="67106" x="4857750" y="1003300"/>
          <p14:tracePt t="67124" x="5003800" y="1111250"/>
          <p14:tracePt t="67139" x="5060950" y="1136650"/>
          <p14:tracePt t="67142" x="5124450" y="1168400"/>
          <p14:tracePt t="67155" x="5302250" y="1219200"/>
          <p14:tracePt t="67172" x="5435600" y="1250950"/>
          <p14:tracePt t="67189" x="5549900" y="1257300"/>
          <p14:tracePt t="67206" x="5626100" y="1244600"/>
          <p14:tracePt t="67222" x="5670550" y="1225550"/>
          <p14:tracePt t="67239" x="5708650" y="1212850"/>
          <p14:tracePt t="67256" x="5753100" y="1200150"/>
          <p14:tracePt t="67273" x="5778500" y="1200150"/>
          <p14:tracePt t="67289" x="5797550" y="1193800"/>
          <p14:tracePt t="67306" x="5803900" y="1187450"/>
          <p14:tracePt t="67322" x="5810250" y="1187450"/>
          <p14:tracePt t="67378" x="5810250" y="1181100"/>
          <p14:tracePt t="67384" x="5816600" y="1181100"/>
          <p14:tracePt t="67391" x="5822950" y="1174750"/>
          <p14:tracePt t="67406" x="5829300" y="1168400"/>
          <p14:tracePt t="67422" x="5848350" y="1143000"/>
          <p14:tracePt t="67439" x="5854700" y="1136650"/>
          <p14:tracePt t="67472" x="5854700" y="1130300"/>
          <p14:tracePt t="67489" x="5848350" y="1123950"/>
          <p14:tracePt t="67524" x="5924550" y="1130300"/>
          <p14:tracePt t="67539" x="6051550" y="1143000"/>
          <p14:tracePt t="67556" x="6121400" y="1143000"/>
          <p14:tracePt t="67574" x="6134100" y="1143000"/>
          <p14:tracePt t="67767" x="6127750" y="1143000"/>
          <p14:tracePt t="67775" x="6121400" y="1143000"/>
          <p14:tracePt t="67789" x="6057900" y="1168400"/>
          <p14:tracePt t="67806" x="6051550" y="1174750"/>
          <p14:tracePt t="71336" x="6057900" y="1174750"/>
          <p14:tracePt t="71344" x="6089650" y="1193800"/>
          <p14:tracePt t="71359" x="6178550" y="1206500"/>
          <p14:tracePt t="71376" x="6299200" y="1219200"/>
          <p14:tracePt t="71393" x="6432550" y="1219200"/>
          <p14:tracePt t="71409" x="6546850" y="1219200"/>
          <p14:tracePt t="71426" x="6686550" y="1219200"/>
          <p14:tracePt t="71443" x="6826250" y="1219200"/>
          <p14:tracePt t="71459" x="6997700" y="1212850"/>
          <p14:tracePt t="71476" x="7169150" y="1193800"/>
          <p14:tracePt t="71493" x="7353300" y="1174750"/>
          <p14:tracePt t="71509" x="7518400" y="1168400"/>
          <p14:tracePt t="71526" x="7689850" y="1168400"/>
          <p14:tracePt t="71543" x="7816850" y="1181100"/>
          <p14:tracePt t="71560" x="7835900" y="1181100"/>
          <p14:tracePt t="71576" x="7854950" y="1181100"/>
          <p14:tracePt t="71731" x="7848600" y="1181100"/>
          <p14:tracePt t="71738" x="7842250" y="1174750"/>
          <p14:tracePt t="71760" x="7785100" y="1155700"/>
          <p14:tracePt t="71776" x="7727950" y="1136650"/>
          <p14:tracePt t="71793" x="7696200" y="1123950"/>
          <p14:tracePt t="71809" x="7696200" y="1117600"/>
          <p14:tracePt t="71826" x="7683500" y="1117600"/>
          <p14:tracePt t="71948" x="7683500" y="1111250"/>
          <p14:tracePt t="71973" x="7683500" y="1104900"/>
          <p14:tracePt t="71982" x="7683500" y="1098550"/>
          <p14:tracePt t="72009" x="7683500" y="1092200"/>
          <p14:tracePt t="72130" x="7689850" y="1092200"/>
          <p14:tracePt t="72138" x="7708900" y="1085850"/>
          <p14:tracePt t="72146" x="7734300" y="1085850"/>
          <p14:tracePt t="72160" x="7791450" y="1079500"/>
          <p14:tracePt t="72176" x="7835900" y="1079500"/>
          <p14:tracePt t="72193" x="7874000" y="1079500"/>
          <p14:tracePt t="72210" x="7899400" y="1079500"/>
          <p14:tracePt t="72227" x="7918450" y="1079500"/>
          <p14:tracePt t="72243" x="7931150" y="1079500"/>
          <p14:tracePt t="72260" x="7937500" y="1085850"/>
          <p14:tracePt t="72453" x="7943850" y="1092200"/>
          <p14:tracePt t="72459" x="7950200" y="1098550"/>
          <p14:tracePt t="72477" x="7969250" y="1117600"/>
          <p14:tracePt t="72494" x="7988300" y="1136650"/>
          <p14:tracePt t="72527" x="7988300" y="1143000"/>
          <p14:tracePt t="72645" x="7994650" y="1143000"/>
          <p14:tracePt t="72661" x="8013700" y="1143000"/>
          <p14:tracePt t="72677" x="8020050" y="1143000"/>
          <p14:tracePt t="72734" x="8026400" y="1143000"/>
          <p14:tracePt t="72761" x="8058150" y="1143000"/>
          <p14:tracePt t="72778" x="8108950" y="1143000"/>
          <p14:tracePt t="72794" x="8159750" y="1136650"/>
          <p14:tracePt t="72811" x="8229600" y="1130300"/>
          <p14:tracePt t="72827" x="8274050" y="1117600"/>
          <p14:tracePt t="72844" x="8305800" y="1117600"/>
          <p14:tracePt t="72860" x="8324850" y="1111250"/>
          <p14:tracePt t="72878" x="8350250" y="1104900"/>
          <p14:tracePt t="72894" x="8362950" y="1104900"/>
          <p14:tracePt t="72910" x="8375650" y="1104900"/>
          <p14:tracePt t="72927" x="8382000" y="1104900"/>
          <p14:tracePt t="72945" x="8394700" y="1104900"/>
          <p14:tracePt t="72961" x="8401050" y="1104900"/>
          <p14:tracePt t="72977" x="8413750" y="1104900"/>
          <p14:tracePt t="72994" x="8426450" y="1104900"/>
          <p14:tracePt t="73011" x="8439150" y="1104900"/>
          <p14:tracePt t="73028" x="8451850" y="1104900"/>
          <p14:tracePt t="73045" x="8477250" y="1104900"/>
          <p14:tracePt t="73064" x="8528050" y="1104900"/>
          <p14:tracePt t="73077" x="8553450" y="1104900"/>
          <p14:tracePt t="73094" x="8655050" y="1104900"/>
          <p14:tracePt t="73098" x="8718550" y="1104900"/>
          <p14:tracePt t="73111" x="8782050" y="1098550"/>
          <p14:tracePt t="73128" x="8972550" y="1079500"/>
          <p14:tracePt t="73144" x="9036050" y="1054100"/>
          <p14:tracePt t="73161" x="9055100" y="1041400"/>
          <p14:tracePt t="73177" x="9055100" y="1035050"/>
          <p14:tracePt t="73346" x="9055100" y="1028700"/>
          <p14:tracePt t="73363" x="9061450" y="1022350"/>
          <p14:tracePt t="73372" x="9067800" y="1016000"/>
          <p14:tracePt t="73382" x="9074150" y="996950"/>
          <p14:tracePt t="73397" x="9080500" y="984250"/>
          <p14:tracePt t="73411" x="9086850" y="958850"/>
          <p14:tracePt t="73428" x="9093200" y="933450"/>
          <p14:tracePt t="73444" x="9099550" y="908050"/>
          <p14:tracePt t="73461" x="9099550" y="889000"/>
          <p14:tracePt t="73478" x="9093200" y="863600"/>
          <p14:tracePt t="73494" x="9086850" y="850900"/>
          <p14:tracePt t="73512" x="9074150" y="844550"/>
          <p14:tracePt t="73528" x="9067800" y="838200"/>
          <p14:tracePt t="73544" x="9055100" y="838200"/>
          <p14:tracePt t="73562" x="9042400" y="838200"/>
          <p14:tracePt t="73578" x="9029700" y="844550"/>
          <p14:tracePt t="73594" x="9017000" y="850900"/>
          <p14:tracePt t="73612" x="8972550" y="863600"/>
          <p14:tracePt t="73628" x="8934450" y="882650"/>
          <p14:tracePt t="73644" x="8902700" y="901700"/>
          <p14:tracePt t="73662" x="8883650" y="920750"/>
          <p14:tracePt t="73679" x="8870950" y="939800"/>
          <p14:tracePt t="73694" x="8864600" y="958850"/>
          <p14:tracePt t="73711" x="8864600" y="971550"/>
          <p14:tracePt t="73728" x="8864600" y="1003300"/>
          <p14:tracePt t="73744" x="8877300" y="1022350"/>
          <p14:tracePt t="73761" x="8896350" y="1041400"/>
          <p14:tracePt t="73778" x="8940800" y="1066800"/>
          <p14:tracePt t="73782" x="8972550" y="1079500"/>
          <p14:tracePt t="73794" x="9004300" y="1085850"/>
          <p14:tracePt t="73795" x="9074150" y="1085850"/>
          <p14:tracePt t="73812" x="9131300" y="1092200"/>
          <p14:tracePt t="73814" x="9201150" y="1092200"/>
          <p14:tracePt t="73830" x="9404350" y="1079500"/>
          <p14:tracePt t="73844" x="9556750" y="1054100"/>
          <p14:tracePt t="73862" x="9658350" y="1028700"/>
          <p14:tracePt t="73878" x="9677400" y="1016000"/>
          <p14:tracePt t="73895" x="9683750" y="1016000"/>
          <p14:tracePt t="73948" x="9683750" y="1009650"/>
          <p14:tracePt t="73971" x="9677400" y="1009650"/>
          <p14:tracePt t="74135" x="9683750" y="1009650"/>
          <p14:tracePt t="74145" x="9696450" y="1016000"/>
          <p14:tracePt t="74161" x="9702800" y="1016000"/>
          <p14:tracePt t="74210" x="9709150" y="1016000"/>
          <p14:tracePt t="74225" x="9715500" y="1016000"/>
          <p14:tracePt t="74232" x="9721850" y="1022350"/>
          <p14:tracePt t="74245" x="9734550" y="1022350"/>
          <p14:tracePt t="74264" x="9798050" y="1022350"/>
          <p14:tracePt t="74281" x="9817100" y="1028700"/>
          <p14:tracePt t="74295" x="9823450" y="1028700"/>
          <p14:tracePt t="74313" x="9829800" y="1028700"/>
          <p14:tracePt t="74328" x="9836150" y="1028700"/>
          <p14:tracePt t="74990" x="9829800" y="1028700"/>
          <p14:tracePt t="75029" x="9829800" y="1035050"/>
          <p14:tracePt t="75046" x="9817100" y="1035050"/>
          <p14:tracePt t="75062" x="9804400" y="1035050"/>
          <p14:tracePt t="75079" x="9772650" y="1041400"/>
          <p14:tracePt t="75096" x="9740900" y="1047750"/>
          <p14:tracePt t="75113" x="9702800" y="1054100"/>
          <p14:tracePt t="75130" x="9677400" y="1054100"/>
          <p14:tracePt t="75146" x="9658350" y="1060450"/>
          <p14:tracePt t="75163" x="9652000" y="1060450"/>
          <p14:tracePt t="75179" x="9639300" y="1066800"/>
          <p14:tracePt t="75196" x="9594850" y="1073150"/>
          <p14:tracePt t="75213" x="9474200" y="1098550"/>
          <p14:tracePt t="75215" x="9391650" y="1111250"/>
          <p14:tracePt t="75229" x="9296400" y="1123950"/>
          <p14:tracePt t="75247" x="8940800" y="1162050"/>
          <p14:tracePt t="75263" x="8667750" y="1174750"/>
          <p14:tracePt t="75280" x="8318500" y="1181100"/>
          <p14:tracePt t="75296" x="8032750" y="1174750"/>
          <p14:tracePt t="75312" x="7715250" y="1149350"/>
          <p14:tracePt t="75329" x="7391400" y="1117600"/>
          <p14:tracePt t="75346" x="6959600" y="1092200"/>
          <p14:tracePt t="75363" x="6496050" y="1079500"/>
          <p14:tracePt t="75380" x="5949950" y="1066800"/>
          <p14:tracePt t="75396" x="5403850" y="1054100"/>
          <p14:tracePt t="75413" x="5010150" y="1047750"/>
          <p14:tracePt t="75430" x="4673600" y="1041400"/>
          <p14:tracePt t="75446" x="4495800" y="1041400"/>
          <p14:tracePt t="75451" x="4432300" y="1041400"/>
          <p14:tracePt t="75464" x="4387850" y="1054100"/>
          <p14:tracePt t="75467" x="4356100" y="1060450"/>
          <p14:tracePt t="75480" x="4267200" y="1098550"/>
          <p14:tracePt t="75496" x="4178300" y="1155700"/>
          <p14:tracePt t="75513" x="4070350" y="1231900"/>
          <p14:tracePt t="75529" x="3994150" y="1295400"/>
          <p14:tracePt t="75546" x="3943350" y="1346200"/>
          <p14:tracePt t="75562" x="3924300" y="1371600"/>
          <p14:tracePt t="75579" x="3917950" y="1377950"/>
          <p14:tracePt t="75630" x="3917950" y="1390650"/>
          <p14:tracePt t="75646" x="3911600" y="1416050"/>
          <p14:tracePt t="75663" x="3879850" y="1460500"/>
          <p14:tracePt t="75680" x="3848100" y="1492250"/>
          <p14:tracePt t="75697" x="3829050" y="1511300"/>
          <p14:tracePt t="75715" x="3829050" y="1517650"/>
          <p14:tracePt t="75746" x="3848100" y="1517650"/>
          <p14:tracePt t="75763" x="3917950" y="1504950"/>
          <p14:tracePt t="75780" x="4000500" y="1485900"/>
          <p14:tracePt t="75796" x="4070350" y="1466850"/>
          <p14:tracePt t="75813" x="4140200" y="1447800"/>
          <p14:tracePt t="75830" x="4191000" y="1422400"/>
          <p14:tracePt t="75846" x="4216400" y="1409700"/>
          <p14:tracePt t="75863" x="4241800" y="1403350"/>
          <p14:tracePt t="75880" x="4254500" y="1397000"/>
          <p14:tracePt t="75896" x="4267200" y="1390650"/>
          <p14:tracePt t="75914" x="4279900" y="1384300"/>
          <p14:tracePt t="75930" x="4286250" y="1377950"/>
          <p14:tracePt t="75948" x="4292600" y="1377950"/>
          <p14:tracePt t="76119" x="4286250" y="1358900"/>
          <p14:tracePt t="76129" x="4279900" y="1346200"/>
          <p14:tracePt t="76143" x="4267200" y="1314450"/>
          <p14:tracePt t="76149" x="4260850" y="1308100"/>
          <p14:tracePt t="76163" x="4260850" y="1301750"/>
          <p14:tracePt t="76219" x="4267200" y="1301750"/>
          <p14:tracePt t="76230" x="4273550" y="1301750"/>
          <p14:tracePt t="76247" x="4305300" y="1301750"/>
          <p14:tracePt t="76249" x="4311650" y="1301750"/>
          <p14:tracePt t="76264" x="4324350" y="1301750"/>
          <p14:tracePt t="76280" x="4362450" y="1301750"/>
          <p14:tracePt t="76281" x="4381500" y="1301750"/>
          <p14:tracePt t="76297" x="4438650" y="1295400"/>
          <p14:tracePt t="76314" x="4483100" y="1289050"/>
          <p14:tracePt t="76330" x="4540250" y="1276350"/>
          <p14:tracePt t="76348" x="4591050" y="1270000"/>
          <p14:tracePt t="76364" x="4616450" y="1270000"/>
          <p14:tracePt t="76380" x="4641850" y="1270000"/>
          <p14:tracePt t="76397" x="4667250" y="1270000"/>
          <p14:tracePt t="76414" x="4679950" y="1270000"/>
          <p14:tracePt t="76430" x="4692650" y="1276350"/>
          <p14:tracePt t="76447" x="4711700" y="1276350"/>
          <p14:tracePt t="76463" x="4724400" y="1276350"/>
          <p14:tracePt t="76480" x="4730750" y="1276350"/>
          <p14:tracePt t="76497" x="4737100" y="1282700"/>
          <p14:tracePt t="76582" x="4756150" y="1276350"/>
          <p14:tracePt t="76591" x="4775200" y="1276350"/>
          <p14:tracePt t="76598" x="4819650" y="1276350"/>
          <p14:tracePt t="76614" x="4921250" y="1276350"/>
          <p14:tracePt t="76630" x="5041900" y="1276350"/>
          <p14:tracePt t="76647" x="5156200" y="1276350"/>
          <p14:tracePt t="76664" x="5245100" y="1270000"/>
          <p14:tracePt t="76680" x="5270500" y="1263650"/>
          <p14:tracePt t="76697" x="5276850" y="1263650"/>
          <p14:tracePt t="76901" x="5289550" y="1263650"/>
          <p14:tracePt t="76909" x="5295900" y="1263650"/>
          <p14:tracePt t="76916" x="5314950" y="1270000"/>
          <p14:tracePt t="76930" x="5353050" y="1289050"/>
          <p14:tracePt t="76947" x="5391150" y="1301750"/>
          <p14:tracePt t="76964" x="5410200" y="1314450"/>
          <p14:tracePt t="76981" x="5435600" y="1320800"/>
          <p14:tracePt t="76997" x="5441950" y="1320800"/>
          <p14:tracePt t="77031" x="5448300" y="1320800"/>
          <p14:tracePt t="77066" x="5461000" y="1320800"/>
          <p14:tracePt t="77081" x="5492750" y="1308100"/>
          <p14:tracePt t="77097" x="5594350" y="1295400"/>
          <p14:tracePt t="77114" x="5765800" y="1295400"/>
          <p14:tracePt t="77131" x="6038850" y="1295400"/>
          <p14:tracePt t="77149" x="6292850" y="1295400"/>
          <p14:tracePt t="77164" x="6540500" y="1295400"/>
          <p14:tracePt t="77181" x="6731000" y="1282700"/>
          <p14:tracePt t="77197" x="6794500" y="1263650"/>
          <p14:tracePt t="77214" x="6800850" y="1257300"/>
          <p14:tracePt t="77274" x="6807200" y="1257300"/>
          <p14:tracePt t="77281" x="6813550" y="1257300"/>
          <p14:tracePt t="77298" x="6845300" y="1263650"/>
          <p14:tracePt t="77314" x="6877050" y="1270000"/>
          <p14:tracePt t="77333" x="6915150" y="1270000"/>
          <p14:tracePt t="77348" x="6959600" y="1276350"/>
          <p14:tracePt t="77365" x="7016750" y="1276350"/>
          <p14:tracePt t="77382" x="7175500" y="1289050"/>
          <p14:tracePt t="77398" x="7289800" y="1295400"/>
          <p14:tracePt t="77414" x="7416800" y="1289050"/>
          <p14:tracePt t="77431" x="7473950" y="1282700"/>
          <p14:tracePt t="77448" x="7499350" y="1276350"/>
          <p14:tracePt t="77464" x="7512050" y="1270000"/>
          <p14:tracePt t="77616" x="7505700" y="1270000"/>
          <p14:tracePt t="77634" x="7499350" y="1270000"/>
          <p14:tracePt t="77657" x="7493000" y="1270000"/>
          <p14:tracePt t="77674" x="7486650" y="1270000"/>
          <p14:tracePt t="77700" x="7493000" y="1270000"/>
          <p14:tracePt t="77714" x="7569200" y="1301750"/>
          <p14:tracePt t="77731" x="7658100" y="1327150"/>
          <p14:tracePt t="77748" x="7747000" y="1346200"/>
          <p14:tracePt t="77764" x="7823200" y="1352550"/>
          <p14:tracePt t="77782" x="7867650" y="1352550"/>
          <p14:tracePt t="77798" x="7893050" y="1352550"/>
          <p14:tracePt t="77814" x="7905750" y="1352550"/>
          <p14:tracePt t="77831" x="7950200" y="1346200"/>
          <p14:tracePt t="77848" x="8026400" y="1346200"/>
          <p14:tracePt t="77852" x="8083550" y="1346200"/>
          <p14:tracePt t="77865" x="8128000" y="1346200"/>
          <p14:tracePt t="77881" x="8242300" y="1346200"/>
          <p14:tracePt t="77898" x="8293100" y="1352550"/>
          <p14:tracePt t="78307" x="8293100" y="1358900"/>
          <p14:tracePt t="78317" x="8293100" y="1365250"/>
          <p14:tracePt t="78332" x="8312150" y="1390650"/>
          <p14:tracePt t="78349" x="8337550" y="1416050"/>
          <p14:tracePt t="78365" x="8356600" y="1422400"/>
          <p14:tracePt t="78382" x="8369300" y="1422400"/>
          <p14:tracePt t="78398" x="8375650" y="1422400"/>
          <p14:tracePt t="78416" x="8394700" y="1422400"/>
          <p14:tracePt t="78432" x="8420100" y="1416050"/>
          <p14:tracePt t="78449" x="8540750" y="1403350"/>
          <p14:tracePt t="78465" x="8731250" y="1403350"/>
          <p14:tracePt t="78482" x="8845550" y="1409700"/>
          <p14:tracePt t="78498" x="9118600" y="1409700"/>
          <p14:tracePt t="78515" x="9258300" y="1409700"/>
          <p14:tracePt t="78532" x="9321800" y="1409700"/>
          <p14:tracePt t="78549" x="9334500" y="1397000"/>
          <p14:tracePt t="78565" x="9340850" y="1384300"/>
          <p14:tracePt t="78582" x="9347200" y="1371600"/>
          <p14:tracePt t="78599" x="9366250" y="1352550"/>
          <p14:tracePt t="78615" x="9404350" y="1327150"/>
          <p14:tracePt t="78632" x="9442450" y="1308100"/>
          <p14:tracePt t="78650" x="9461500" y="1295400"/>
          <p14:tracePt t="78665" x="9467850" y="1289050"/>
          <p14:tracePt t="78684" x="9474200" y="1263650"/>
          <p14:tracePt t="78702" x="9474200" y="1231900"/>
          <p14:tracePt t="78716" x="9474200" y="1206500"/>
          <p14:tracePt t="78732" x="9455150" y="1130300"/>
          <p14:tracePt t="78749" x="9423400" y="1066800"/>
          <p14:tracePt t="78766" x="9404350" y="1022350"/>
          <p14:tracePt t="78783" x="9378950" y="977900"/>
          <p14:tracePt t="78800" x="9353550" y="958850"/>
          <p14:tracePt t="78815" x="9321800" y="939800"/>
          <p14:tracePt t="78834" x="9251950" y="933450"/>
          <p14:tracePt t="78849" x="9137650" y="933450"/>
          <p14:tracePt t="78866" x="9017000" y="939800"/>
          <p14:tracePt t="78883" x="8896350" y="946150"/>
          <p14:tracePt t="78900" x="8712200" y="958850"/>
          <p14:tracePt t="78916" x="8642350" y="965200"/>
          <p14:tracePt t="78932" x="8604250" y="971550"/>
          <p14:tracePt t="78934" x="8566150" y="984250"/>
          <p14:tracePt t="78949" x="8528050" y="1003300"/>
          <p14:tracePt t="78966" x="8489950" y="1054100"/>
          <p14:tracePt t="78982" x="8483600" y="1143000"/>
          <p14:tracePt t="78999" x="8489950" y="1206500"/>
          <p14:tracePt t="79016" x="8521700" y="1289050"/>
          <p14:tracePt t="79033" x="8559800" y="1339850"/>
          <p14:tracePt t="79050" x="8610600" y="1377950"/>
          <p14:tracePt t="79066" x="8743950" y="1409700"/>
          <p14:tracePt t="79084" x="8909050" y="1428750"/>
          <p14:tracePt t="79086" x="9017000" y="1428750"/>
          <p14:tracePt t="79099" x="9105900" y="1428750"/>
          <p14:tracePt t="79116" x="9251950" y="1409700"/>
          <p14:tracePt t="79133" x="9372600" y="1365250"/>
          <p14:tracePt t="79150" x="9417050" y="1327150"/>
          <p14:tracePt t="79165" x="9429750" y="1308100"/>
          <p14:tracePt t="79183" x="9455150" y="1270000"/>
          <p14:tracePt t="79199" x="9467850" y="1238250"/>
          <p14:tracePt t="79215" x="9474200" y="1219200"/>
          <p14:tracePt t="79232" x="9474200" y="1206500"/>
          <p14:tracePt t="79266" x="9474200" y="1200150"/>
          <p14:tracePt t="79283" x="9448800" y="1187450"/>
          <p14:tracePt t="79299" x="9417050" y="1181100"/>
          <p14:tracePt t="79316" x="9385300" y="1174750"/>
          <p14:tracePt t="79332" x="9347200" y="1168400"/>
          <p14:tracePt t="79349" x="9328150" y="1168400"/>
          <p14:tracePt t="79366" x="9309100" y="1168400"/>
          <p14:tracePt t="79370" x="9302750" y="1168400"/>
          <p14:tracePt t="79383" x="9290050" y="1168400"/>
          <p14:tracePt t="79468" x="9283700" y="1168400"/>
          <p14:tracePt t="79475" x="9283700" y="1174750"/>
          <p14:tracePt t="79491" x="9277350" y="1181100"/>
          <p14:tracePt t="79506" x="9277350" y="1187450"/>
          <p14:tracePt t="79516" x="9271000" y="1187450"/>
          <p14:tracePt t="79533" x="9264650" y="1193800"/>
          <p14:tracePt t="79550" x="9264650" y="1200150"/>
          <p14:tracePt t="79566" x="9264650" y="1206500"/>
          <p14:tracePt t="79599" x="9258300" y="1206500"/>
          <p14:tracePt t="79633" x="9258300" y="1212850"/>
          <p14:tracePt t="79741" x="9251950" y="1212850"/>
          <p14:tracePt t="79751" x="9245600" y="1212850"/>
          <p14:tracePt t="79766" x="9226550" y="1219200"/>
          <p14:tracePt t="79785" x="9213850" y="1219200"/>
          <p14:tracePt t="79802" x="9201150" y="1225550"/>
          <p14:tracePt t="79816" x="9188450" y="1231900"/>
          <p14:tracePt t="79836" x="9169400" y="1238250"/>
          <p14:tracePt t="79850" x="9163050" y="1238250"/>
          <p14:tracePt t="79866" x="9150350" y="1238250"/>
          <p14:tracePt t="79885" x="9124950" y="1231900"/>
          <p14:tracePt t="79900" x="9093200" y="1219200"/>
          <p14:tracePt t="79916" x="9074150" y="1212850"/>
          <p14:tracePt t="79933" x="9061450" y="1206500"/>
          <p14:tracePt t="79951" x="9061450" y="1200150"/>
          <p14:tracePt t="79967" x="9048750" y="1193800"/>
          <p14:tracePt t="79983" x="9036050" y="1187450"/>
          <p14:tracePt t="79999" x="9029700" y="1187450"/>
          <p14:tracePt t="80250" x="9029700" y="1193800"/>
          <p14:tracePt t="80258" x="9023350" y="1200150"/>
          <p14:tracePt t="80283" x="9017000" y="1206500"/>
          <p14:tracePt t="80300" x="9010650" y="1212850"/>
          <p14:tracePt t="80317" x="9004300" y="1212850"/>
          <p14:tracePt t="80350" x="8997950" y="1219200"/>
          <p14:tracePt t="80367" x="8991600" y="1219200"/>
          <p14:tracePt t="80384" x="8978900" y="1219200"/>
          <p14:tracePt t="80400" x="8966200" y="1219200"/>
          <p14:tracePt t="80417" x="8953500" y="1212850"/>
          <p14:tracePt t="80434" x="8928100" y="1193800"/>
          <p14:tracePt t="80450" x="8896350" y="1168400"/>
          <p14:tracePt t="80467" x="8839200" y="1123950"/>
          <p14:tracePt t="80483" x="8826500" y="1117600"/>
          <p14:tracePt t="80500" x="8775700" y="1085850"/>
          <p14:tracePt t="80517" x="8763000" y="1079500"/>
          <p14:tracePt t="80533" x="8743950" y="1073150"/>
          <p14:tracePt t="80606" x="8743950" y="1079500"/>
          <p14:tracePt t="80622" x="8743950" y="1085850"/>
          <p14:tracePt t="80686" x="8763000" y="1085850"/>
          <p14:tracePt t="80694" x="8775700" y="1085850"/>
          <p14:tracePt t="80704" x="8832850" y="1085850"/>
          <p14:tracePt t="80718" x="8934450" y="1085850"/>
          <p14:tracePt t="80733" x="9004300" y="1085850"/>
          <p14:tracePt t="80750" x="9036050" y="1085850"/>
          <p14:tracePt t="80767" x="9067800" y="1079500"/>
          <p14:tracePt t="80784" x="9099550" y="1060450"/>
          <p14:tracePt t="80800" x="9131300" y="1041400"/>
          <p14:tracePt t="80817" x="9175750" y="1009650"/>
          <p14:tracePt t="80835" x="9207500" y="984250"/>
          <p14:tracePt t="80851" x="9220200" y="958850"/>
          <p14:tracePt t="80854" x="9226550" y="952500"/>
          <p14:tracePt t="80867" x="9226550" y="946150"/>
          <p14:tracePt t="80884" x="9226550" y="939800"/>
          <p14:tracePt t="80917" x="9220200" y="933450"/>
          <p14:tracePt t="80934" x="9201150" y="920750"/>
          <p14:tracePt t="80952" x="9074150" y="869950"/>
          <p14:tracePt t="80968" x="9004300" y="844550"/>
          <p14:tracePt t="80984" x="8928100" y="819150"/>
          <p14:tracePt t="81001" x="8883650" y="800100"/>
          <p14:tracePt t="81017" x="8839200" y="781050"/>
          <p14:tracePt t="81034" x="8807450" y="774700"/>
          <p14:tracePt t="81051" x="8794750" y="774700"/>
          <p14:tracePt t="81067" x="8788400" y="774700"/>
          <p14:tracePt t="81084" x="8763000" y="793750"/>
          <p14:tracePt t="81101" x="8718550" y="819150"/>
          <p14:tracePt t="81118" x="8680450" y="844550"/>
          <p14:tracePt t="81134" x="8616950" y="895350"/>
          <p14:tracePt t="81151" x="8578850" y="946150"/>
          <p14:tracePt t="81168" x="8547100" y="996950"/>
          <p14:tracePt t="81184" x="8528050" y="1054100"/>
          <p14:tracePt t="81202" x="8547100" y="1155700"/>
          <p14:tracePt t="81218" x="8572500" y="1187450"/>
          <p14:tracePt t="81234" x="8655050" y="1257300"/>
          <p14:tracePt t="81251" x="8699500" y="1282700"/>
          <p14:tracePt t="81269" x="8712200" y="1282700"/>
          <p14:tracePt t="84729" x="8705850" y="1263650"/>
          <p14:tracePt t="84736" x="8699500" y="1238250"/>
          <p14:tracePt t="84754" x="8642350" y="1155700"/>
          <p14:tracePt t="84771" x="8547100" y="1098550"/>
          <p14:tracePt t="84787" x="8426450" y="1041400"/>
          <p14:tracePt t="84804" x="8267700" y="984250"/>
          <p14:tracePt t="84821" x="8089900" y="927100"/>
          <p14:tracePt t="84837" x="7912100" y="882650"/>
          <p14:tracePt t="84856" x="7620000" y="806450"/>
          <p14:tracePt t="84871" x="7486650" y="774700"/>
          <p14:tracePt t="84888" x="7194550" y="717550"/>
          <p14:tracePt t="84904" x="7061200" y="711200"/>
          <p14:tracePt t="84920" x="6908800" y="711200"/>
          <p14:tracePt t="84939" x="6750050" y="730250"/>
          <p14:tracePt t="84954" x="6502400" y="742950"/>
          <p14:tracePt t="84971" x="6153150" y="749300"/>
          <p14:tracePt t="84987" x="5810250" y="704850"/>
          <p14:tracePt t="85004" x="5448300" y="622300"/>
          <p14:tracePt t="85021" x="5130800" y="533400"/>
          <p14:tracePt t="85037" x="4864100" y="476250"/>
          <p14:tracePt t="85041" x="4781550" y="463550"/>
          <p14:tracePt t="85054" x="4705350" y="463550"/>
          <p14:tracePt t="85070" x="4610100" y="488950"/>
          <p14:tracePt t="85087" x="4546600" y="571500"/>
          <p14:tracePt t="85104" x="4476750" y="679450"/>
          <p14:tracePt t="85121" x="4400550" y="844550"/>
          <p14:tracePt t="85137" x="4387850" y="876300"/>
          <p14:tracePt t="85154" x="4381500" y="895350"/>
          <p14:tracePt t="85172" x="4375150" y="895350"/>
          <p14:tracePt t="85251" x="4362450" y="889000"/>
          <p14:tracePt t="85260" x="4337050" y="876300"/>
          <p14:tracePt t="85271" x="4292600" y="850900"/>
          <p14:tracePt t="85288" x="4191000" y="800100"/>
          <p14:tracePt t="85304" x="4095750" y="755650"/>
          <p14:tracePt t="85308" x="4064000" y="742950"/>
          <p14:tracePt t="85322" x="4044950" y="736600"/>
          <p14:tracePt t="85339" x="4038600" y="736600"/>
          <p14:tracePt t="85372" x="3956050" y="742950"/>
          <p14:tracePt t="85387" x="3752850" y="749300"/>
          <p14:tracePt t="85404" x="3403600" y="742950"/>
          <p14:tracePt t="85421" x="3060700" y="711200"/>
          <p14:tracePt t="85438" x="2774950" y="679450"/>
          <p14:tracePt t="85454" x="2590800" y="654050"/>
          <p14:tracePt t="85471" x="2565400" y="647700"/>
          <p14:tracePt t="85487" x="2616200" y="647700"/>
          <p14:tracePt t="85504" x="2730500" y="660400"/>
          <p14:tracePt t="85521" x="2851150" y="704850"/>
          <p14:tracePt t="85538" x="2895600" y="755650"/>
          <p14:tracePt t="85540" x="2895600" y="774700"/>
          <p14:tracePt t="85554" x="2876550" y="793750"/>
          <p14:tracePt t="85556" x="2851150" y="806450"/>
          <p14:tracePt t="85571" x="2819400" y="819150"/>
          <p14:tracePt t="85573" x="2787650" y="831850"/>
          <p14:tracePt t="85587" x="2768600" y="838200"/>
          <p14:tracePt t="85604" x="2749550" y="838200"/>
          <p14:tracePt t="85638" x="2781300" y="844550"/>
          <p14:tracePt t="85654" x="2895600" y="857250"/>
          <p14:tracePt t="85671" x="3067050" y="882650"/>
          <p14:tracePt t="85688" x="3200400" y="914400"/>
          <p14:tracePt t="85706" x="3276600" y="933450"/>
          <p14:tracePt t="85722" x="3295650" y="939800"/>
          <p14:tracePt t="85738" x="3359150" y="965200"/>
          <p14:tracePt t="85755" x="3409950" y="984250"/>
          <p14:tracePt t="85771" x="3454400" y="996950"/>
          <p14:tracePt t="85788" x="3505200" y="1003300"/>
          <p14:tracePt t="85804" x="3575050" y="1003300"/>
          <p14:tracePt t="85822" x="3625850" y="1003300"/>
          <p14:tracePt t="85838" x="3657600" y="1003300"/>
          <p14:tracePt t="85855" x="3683000" y="1003300"/>
          <p14:tracePt t="85871" x="3708400" y="1003300"/>
          <p14:tracePt t="85888" x="3721100" y="996950"/>
          <p14:tracePt t="85904" x="3740150" y="996950"/>
          <p14:tracePt t="85922" x="3752850" y="996950"/>
          <p14:tracePt t="85938" x="3759200" y="996950"/>
          <p14:tracePt t="85955" x="3778250" y="990600"/>
          <p14:tracePt t="85972" x="3790950" y="990600"/>
          <p14:tracePt t="85988" x="3803650" y="984250"/>
          <p14:tracePt t="86075" x="3803650" y="977900"/>
          <p14:tracePt t="86089" x="3797300" y="971550"/>
          <p14:tracePt t="86105" x="3784600" y="965200"/>
          <p14:tracePt t="86122" x="3746500" y="939800"/>
          <p14:tracePt t="86138" x="3689350" y="927100"/>
          <p14:tracePt t="86155" x="3606800" y="920750"/>
          <p14:tracePt t="86172" x="3498850" y="920750"/>
          <p14:tracePt t="86188" x="3422650" y="920750"/>
          <p14:tracePt t="86205" x="3359150" y="927100"/>
          <p14:tracePt t="86222" x="3352800" y="927100"/>
          <p14:tracePt t="86267" x="3340100" y="927100"/>
          <p14:tracePt t="86274" x="3327400" y="933450"/>
          <p14:tracePt t="86288" x="3308350" y="939800"/>
          <p14:tracePt t="86305" x="3232150" y="958850"/>
          <p14:tracePt t="86322" x="3213100" y="965200"/>
          <p14:tracePt t="86340" x="3194050" y="977900"/>
          <p14:tracePt t="86355" x="3194050" y="990600"/>
          <p14:tracePt t="86372" x="3206750" y="1009650"/>
          <p14:tracePt t="86389" x="3251200" y="1041400"/>
          <p14:tracePt t="86405" x="3289300" y="1073150"/>
          <p14:tracePt t="86422" x="3308350" y="1092200"/>
          <p14:tracePt t="86439" x="3333750" y="1117600"/>
          <p14:tracePt t="86455" x="3359150" y="1136650"/>
          <p14:tracePt t="86471" x="3397250" y="1155700"/>
          <p14:tracePt t="86489" x="3454400" y="1181100"/>
          <p14:tracePt t="86506" x="3517900" y="1200150"/>
          <p14:tracePt t="86522" x="3619500" y="1219200"/>
          <p14:tracePt t="86524" x="3676650" y="1225550"/>
          <p14:tracePt t="86539" x="3708400" y="1225550"/>
          <p14:tracePt t="86555" x="3803650" y="1225550"/>
          <p14:tracePt t="86572" x="3873500" y="1219200"/>
          <p14:tracePt t="86589" x="3911600" y="1206500"/>
          <p14:tracePt t="86605" x="3943350" y="1187450"/>
          <p14:tracePt t="86622" x="3987800" y="1136650"/>
          <p14:tracePt t="86639" x="4019550" y="1098550"/>
          <p14:tracePt t="86655" x="4032250" y="1066800"/>
          <p14:tracePt t="86672" x="4051300" y="1035050"/>
          <p14:tracePt t="86689" x="4057650" y="1009650"/>
          <p14:tracePt t="86708" x="4051300" y="977900"/>
          <p14:tracePt t="86725" x="4044950" y="965200"/>
          <p14:tracePt t="86738" x="4038600" y="952500"/>
          <p14:tracePt t="86755" x="4025900" y="927100"/>
          <p14:tracePt t="86772" x="4000500" y="895350"/>
          <p14:tracePt t="86789" x="3962400" y="838200"/>
          <p14:tracePt t="86806" x="3917950" y="787400"/>
          <p14:tracePt t="86822" x="3898900" y="774700"/>
          <p14:tracePt t="86839" x="3873500" y="762000"/>
          <p14:tracePt t="86856" x="3841750" y="749300"/>
          <p14:tracePt t="86874" x="3790950" y="742950"/>
          <p14:tracePt t="86889" x="3721100" y="736600"/>
          <p14:tracePt t="86906" x="3651250" y="736600"/>
          <p14:tracePt t="86922" x="3600450" y="742950"/>
          <p14:tracePt t="86940" x="3556000" y="749300"/>
          <p14:tracePt t="86956" x="3524250" y="755650"/>
          <p14:tracePt t="86973" x="3460750" y="787400"/>
          <p14:tracePt t="86989" x="3403600" y="819150"/>
          <p14:tracePt t="87006" x="3397250" y="825500"/>
          <p14:tracePt t="87024" x="3359150" y="850900"/>
          <p14:tracePt t="87040" x="3346450" y="863600"/>
          <p14:tracePt t="87056" x="3327400" y="908050"/>
          <p14:tracePt t="87072" x="3302000" y="990600"/>
          <p14:tracePt t="87089" x="3289300" y="1073150"/>
          <p14:tracePt t="87106" x="3282950" y="1155700"/>
          <p14:tracePt t="87122" x="3295650" y="1206500"/>
          <p14:tracePt t="87140" x="3314700" y="1250950"/>
          <p14:tracePt t="87156" x="3365500" y="1289050"/>
          <p14:tracePt t="87172" x="3422650" y="1308100"/>
          <p14:tracePt t="87190" x="3492500" y="1320800"/>
          <p14:tracePt t="87206" x="3568700" y="1327150"/>
          <p14:tracePt t="87222" x="3581400" y="1327150"/>
          <p14:tracePt t="87239" x="3575050" y="1327150"/>
          <p14:tracePt t="87257" x="3517900" y="1327150"/>
          <p14:tracePt t="87273" x="3409950" y="1327150"/>
          <p14:tracePt t="87290" x="3390900" y="1327150"/>
          <p14:tracePt t="89147" x="3378200" y="1327150"/>
          <p14:tracePt t="89157" x="3314700" y="1339850"/>
          <p14:tracePt t="89174" x="3143250" y="1365250"/>
          <p14:tracePt t="89191" x="2978150" y="1397000"/>
          <p14:tracePt t="89208" x="2946400" y="1416050"/>
          <p14:tracePt t="89224" x="2978150" y="1435100"/>
          <p14:tracePt t="89241" x="3060700" y="1460500"/>
          <p14:tracePt t="89258" x="3136900" y="1473200"/>
          <p14:tracePt t="89274" x="3194050" y="1485900"/>
          <p14:tracePt t="89291" x="3232150" y="1492250"/>
          <p14:tracePt t="89308" x="3244850" y="1498600"/>
          <p14:tracePt t="89310" x="3251200" y="1498600"/>
          <p14:tracePt t="89324" x="3276600" y="1504950"/>
          <p14:tracePt t="89342" x="3321050" y="1511300"/>
          <p14:tracePt t="89358" x="3397250" y="1517650"/>
          <p14:tracePt t="89374" x="3492500" y="1543050"/>
          <p14:tracePt t="89391" x="3587750" y="1568450"/>
          <p14:tracePt t="89408" x="3632200" y="1587500"/>
          <p14:tracePt t="89424" x="3670300" y="1600200"/>
          <p14:tracePt t="89441" x="3689350" y="1600200"/>
          <p14:tracePt t="89458" x="3702050" y="1606550"/>
          <p14:tracePt t="89475" x="3721100" y="1606550"/>
          <p14:tracePt t="89491" x="3759200" y="1593850"/>
          <p14:tracePt t="89496" x="3790950" y="1581150"/>
          <p14:tracePt t="89508" x="3810000" y="1574800"/>
          <p14:tracePt t="89524" x="3860800" y="1549400"/>
          <p14:tracePt t="89542" x="3905250" y="1536700"/>
          <p14:tracePt t="89558" x="3917950" y="1536700"/>
          <p14:tracePt t="89574" x="3994150" y="1549400"/>
          <p14:tracePt t="89591" x="4133850" y="1581150"/>
          <p14:tracePt t="89608" x="4318000" y="1631950"/>
          <p14:tracePt t="89625" x="4616450" y="1714500"/>
          <p14:tracePt t="89642" x="4857750" y="1778000"/>
          <p14:tracePt t="89658" x="5099050" y="1841500"/>
          <p14:tracePt t="89675" x="5175250" y="1860550"/>
          <p14:tracePt t="89999" x="5162550" y="1860550"/>
          <p14:tracePt t="90006" x="5149850" y="1860550"/>
          <p14:tracePt t="90014" x="5118100" y="1860550"/>
          <p14:tracePt t="90025" x="5086350" y="1860550"/>
          <p14:tracePt t="90042" x="5035550" y="1860550"/>
          <p14:tracePt t="90058" x="5003800" y="1860550"/>
          <p14:tracePt t="90076" x="4984750" y="1860550"/>
          <p14:tracePt t="90079" x="4978400" y="1860550"/>
          <p14:tracePt t="90097" x="4972050" y="1860550"/>
          <p14:tracePt t="90110" x="4959350" y="1860550"/>
          <p14:tracePt t="90125" x="4946650" y="1854200"/>
          <p14:tracePt t="90141" x="4902200" y="1847850"/>
          <p14:tracePt t="90158" x="4895850" y="1847850"/>
          <p14:tracePt t="90268" x="4889500" y="1847850"/>
          <p14:tracePt t="90301" x="4889500" y="1841500"/>
          <p14:tracePt t="90309" x="4895850" y="1828800"/>
          <p14:tracePt t="90325" x="4927600" y="1778000"/>
          <p14:tracePt t="90342" x="4953000" y="1733550"/>
          <p14:tracePt t="90358" x="4978400" y="1695450"/>
          <p14:tracePt t="90375" x="5010150" y="1657350"/>
          <p14:tracePt t="90392" x="5054600" y="1619250"/>
          <p14:tracePt t="90408" x="5105400" y="1600200"/>
          <p14:tracePt t="90425" x="5181600" y="1587500"/>
          <p14:tracePt t="90442" x="5232400" y="1587500"/>
          <p14:tracePt t="90459" x="5276850" y="1593850"/>
          <p14:tracePt t="90475" x="5295900" y="1593850"/>
          <p14:tracePt t="90492" x="5308600" y="1600200"/>
          <p14:tracePt t="90509" x="5327650" y="1600200"/>
          <p14:tracePt t="90525" x="5346700" y="1606550"/>
          <p14:tracePt t="90543" x="5378450" y="1606550"/>
          <p14:tracePt t="90558" x="5410200" y="1606550"/>
          <p14:tracePt t="90575" x="5448300" y="1606550"/>
          <p14:tracePt t="90592" x="5486400" y="1606550"/>
          <p14:tracePt t="90609" x="5505450" y="1606550"/>
          <p14:tracePt t="90625" x="5511800" y="1606550"/>
          <p14:tracePt t="90711" x="5537200" y="1606550"/>
          <p14:tracePt t="90718" x="5575300" y="1612900"/>
          <p14:tracePt t="90742" x="5689600" y="1619250"/>
          <p14:tracePt t="90759" x="5734050" y="1619250"/>
          <p14:tracePt t="90776" x="5753100" y="1625600"/>
          <p14:tracePt t="90809" x="5759450" y="1625600"/>
          <p14:tracePt t="90842" x="5765800" y="1625600"/>
          <p14:tracePt t="90859" x="5772150" y="1625600"/>
          <p14:tracePt t="90876" x="5778500" y="1619250"/>
          <p14:tracePt t="90892" x="5784850" y="1606550"/>
          <p14:tracePt t="90909" x="5797550" y="1600200"/>
          <p14:tracePt t="90925" x="5797550" y="1593850"/>
          <p14:tracePt t="90942" x="5803900" y="1587500"/>
          <p14:tracePt t="90960" x="5810250" y="1581150"/>
          <p14:tracePt t="90975" x="5810250" y="1574800"/>
          <p14:tracePt t="90992" x="5778500" y="1549400"/>
          <p14:tracePt t="91009" x="5708650" y="1517650"/>
          <p14:tracePt t="91026" x="5613400" y="1492250"/>
          <p14:tracePt t="91043" x="5524500" y="1454150"/>
          <p14:tracePt t="91060" x="5378450" y="1403350"/>
          <p14:tracePt t="91076" x="5289550" y="1365250"/>
          <p14:tracePt t="91094" x="5232400" y="1346200"/>
          <p14:tracePt t="91109" x="5162550" y="1333500"/>
          <p14:tracePt t="91126" x="5080000" y="1327150"/>
          <p14:tracePt t="91142" x="4959350" y="1320800"/>
          <p14:tracePt t="91159" x="4845050" y="1314450"/>
          <p14:tracePt t="91176" x="4781550" y="1314450"/>
          <p14:tracePt t="91193" x="4724400" y="1308100"/>
          <p14:tracePt t="91209" x="4705350" y="1308100"/>
          <p14:tracePt t="91226" x="4699000" y="1308100"/>
          <p14:tracePt t="91259" x="4686300" y="1308100"/>
          <p14:tracePt t="91276" x="4641850" y="1320800"/>
          <p14:tracePt t="91293" x="4533900" y="1352550"/>
          <p14:tracePt t="91310" x="4483100" y="1371600"/>
          <p14:tracePt t="91326" x="4438650" y="1403350"/>
          <p14:tracePt t="91342" x="4438650" y="1409700"/>
          <p14:tracePt t="91359" x="4445000" y="1447800"/>
          <p14:tracePt t="91376" x="4495800" y="1504950"/>
          <p14:tracePt t="91392" x="4552950" y="1562100"/>
          <p14:tracePt t="91409" x="4654550" y="1638300"/>
          <p14:tracePt t="91426" x="4730750" y="1689100"/>
          <p14:tracePt t="91443" x="4813300" y="1733550"/>
          <p14:tracePt t="91460" x="4908550" y="1771650"/>
          <p14:tracePt t="91476" x="5080000" y="1828800"/>
          <p14:tracePt t="91493" x="5251450" y="1866900"/>
          <p14:tracePt t="91510" x="5448300" y="1917700"/>
          <p14:tracePt t="91526" x="5689600" y="1962150"/>
          <p14:tracePt t="91529" x="5784850" y="1974850"/>
          <p14:tracePt t="91543" x="5873750" y="1981200"/>
          <p14:tracePt t="91544" x="5962650" y="1981200"/>
          <p14:tracePt t="91560" x="6038850" y="1981200"/>
          <p14:tracePt t="91562" x="6108700" y="1981200"/>
          <p14:tracePt t="91576" x="6216650" y="1949450"/>
          <p14:tracePt t="91593" x="6261100" y="1930400"/>
          <p14:tracePt t="91609" x="6292850" y="1905000"/>
          <p14:tracePt t="91626" x="6343650" y="1873250"/>
          <p14:tracePt t="91643" x="6394450" y="1841500"/>
          <p14:tracePt t="91660" x="6432550" y="1822450"/>
          <p14:tracePt t="91676" x="6477000" y="1803400"/>
          <p14:tracePt t="91693" x="6508750" y="1790700"/>
          <p14:tracePt t="91709" x="6527800" y="1778000"/>
          <p14:tracePt t="91726" x="6534150" y="1771650"/>
          <p14:tracePt t="91744" x="6534150" y="1746250"/>
          <p14:tracePt t="91760" x="6534150" y="1739900"/>
          <p14:tracePt t="91776" x="6515100" y="1689100"/>
          <p14:tracePt t="91795" x="6496050" y="1657350"/>
          <p14:tracePt t="91810" x="6483350" y="1631950"/>
          <p14:tracePt t="91826" x="6438900" y="1555750"/>
          <p14:tracePt t="91843" x="6356350" y="1460500"/>
          <p14:tracePt t="91860" x="6280150" y="1384300"/>
          <p14:tracePt t="91877" x="6191250" y="1320800"/>
          <p14:tracePt t="91893" x="6134100" y="1282700"/>
          <p14:tracePt t="91910" x="6045200" y="1238250"/>
          <p14:tracePt t="91927" x="5962650" y="1206500"/>
          <p14:tracePt t="91943" x="5886450" y="1187450"/>
          <p14:tracePt t="91960" x="5829300" y="1187450"/>
          <p14:tracePt t="91977" x="5791200" y="1187450"/>
          <p14:tracePt t="91994" x="5759450" y="1187450"/>
          <p14:tracePt t="92010" x="5695950" y="1200150"/>
          <p14:tracePt t="92026" x="5664200" y="1206500"/>
          <p14:tracePt t="92043" x="5613400" y="1225550"/>
          <p14:tracePt t="92060" x="5581650" y="1238250"/>
          <p14:tracePt t="92077" x="5505450" y="1276350"/>
          <p14:tracePt t="92093" x="5435600" y="1320800"/>
          <p14:tracePt t="92110" x="5372100" y="1377950"/>
          <p14:tracePt t="92127" x="5327650" y="1435100"/>
          <p14:tracePt t="92144" x="5302250" y="1492250"/>
          <p14:tracePt t="92160" x="5289550" y="1549400"/>
          <p14:tracePt t="92166" x="5289550" y="1568450"/>
          <p14:tracePt t="92176" x="5283200" y="1581150"/>
          <p14:tracePt t="92194" x="5283200" y="1619250"/>
          <p14:tracePt t="92212" x="5295900" y="1663700"/>
          <p14:tracePt t="92228" x="5302250" y="1676400"/>
          <p14:tracePt t="92244" x="5308600" y="1682750"/>
          <p14:tracePt t="92277" x="5321300" y="1689100"/>
          <p14:tracePt t="92294" x="5340350" y="1695450"/>
          <p14:tracePt t="92310" x="5365750" y="1695450"/>
          <p14:tracePt t="92327" x="5397500" y="1695450"/>
          <p14:tracePt t="92343" x="5441950" y="1701800"/>
          <p14:tracePt t="92360" x="5473700" y="1701800"/>
          <p14:tracePt t="92377" x="5524500" y="1708150"/>
          <p14:tracePt t="92393" x="5549900" y="1714500"/>
          <p14:tracePt t="92410" x="5562600" y="1714500"/>
          <p14:tracePt t="92787" x="5568950" y="1714500"/>
          <p14:tracePt t="92794" x="5575300" y="1714500"/>
          <p14:tracePt t="92811" x="5600700" y="1708150"/>
          <p14:tracePt t="92827" x="5613400" y="1708150"/>
          <p14:tracePt t="92844" x="5626100" y="1701800"/>
          <p14:tracePt t="92878" x="5632450" y="1701800"/>
          <p14:tracePt t="93579" x="5645150" y="1701800"/>
          <p14:tracePt t="93586" x="5657850" y="1701800"/>
          <p14:tracePt t="93595" x="5676900" y="1701800"/>
          <p14:tracePt t="93611" x="5721350" y="1701800"/>
          <p14:tracePt t="93628" x="5791200" y="1689100"/>
          <p14:tracePt t="93645" x="5861050" y="1676400"/>
          <p14:tracePt t="93661" x="5924550" y="1657350"/>
          <p14:tracePt t="93678" x="5969000" y="1638300"/>
          <p14:tracePt t="93694" x="5994400" y="1625600"/>
          <p14:tracePt t="93712" x="6007100" y="1612900"/>
          <p14:tracePt t="93821" x="6000750" y="1612900"/>
          <p14:tracePt t="93829" x="5994400" y="1612900"/>
          <p14:tracePt t="93845" x="5956300" y="1625600"/>
          <p14:tracePt t="93862" x="5930900" y="1638300"/>
          <p14:tracePt t="93878" x="5911850" y="1644650"/>
          <p14:tracePt t="93894" x="5899150" y="1657350"/>
          <p14:tracePt t="93912" x="5886450" y="1657350"/>
          <p14:tracePt t="93944" x="5886450" y="1663700"/>
          <p14:tracePt t="93991" x="5880100" y="1663700"/>
          <p14:tracePt t="93997" x="5873750" y="1670050"/>
          <p14:tracePt t="94028" x="5867400" y="1682750"/>
          <p14:tracePt t="94046" x="5848350" y="1701800"/>
          <p14:tracePt t="94061" x="5822950" y="1714500"/>
          <p14:tracePt t="94078" x="5715000" y="1746250"/>
          <p14:tracePt t="94095" x="5708650" y="1746250"/>
          <p14:tracePt t="97286" x="5715000" y="1746250"/>
          <p14:tracePt t="97294" x="5797550" y="1708150"/>
          <p14:tracePt t="97301" x="5886450" y="1670050"/>
          <p14:tracePt t="97314" x="5969000" y="1644650"/>
          <p14:tracePt t="97330" x="6121400" y="1600200"/>
          <p14:tracePt t="97349" x="6280150" y="1536700"/>
          <p14:tracePt t="97364" x="6324600" y="1524000"/>
          <p14:tracePt t="97381" x="6394450" y="1492250"/>
          <p14:tracePt t="97383" x="6426200" y="1485900"/>
          <p14:tracePt t="97398" x="6477000" y="1473200"/>
          <p14:tracePt t="97414" x="6508750" y="1473200"/>
          <p14:tracePt t="97431" x="6515100" y="1466850"/>
          <p14:tracePt t="97511" x="6521450" y="1466850"/>
          <p14:tracePt t="97528" x="6527800" y="1466850"/>
          <p14:tracePt t="97548" x="6534150" y="1466850"/>
          <p14:tracePt t="97564" x="6553200" y="1479550"/>
          <p14:tracePt t="97582" x="6604000" y="1524000"/>
          <p14:tracePt t="97599" x="6642100" y="1549400"/>
          <p14:tracePt t="97614" x="6673850" y="1562100"/>
          <p14:tracePt t="97631" x="6686550" y="1568450"/>
          <p14:tracePt t="97648" x="6692900" y="1568450"/>
          <p14:tracePt t="97664" x="6724650" y="1562100"/>
          <p14:tracePt t="97682" x="6750050" y="1549400"/>
          <p14:tracePt t="97698" x="6756400" y="1549400"/>
          <p14:tracePt t="97715" x="6762750" y="1549400"/>
          <p14:tracePt t="98169" x="6756400" y="1549400"/>
          <p14:tracePt t="98176" x="6737350" y="1549400"/>
          <p14:tracePt t="98185" x="6692900" y="1562100"/>
          <p14:tracePt t="98198" x="6635750" y="1581150"/>
          <p14:tracePt t="98215" x="6464300" y="1657350"/>
          <p14:tracePt t="98232" x="6413500" y="1682750"/>
          <p14:tracePt t="98250" x="6280150" y="1720850"/>
          <p14:tracePt t="98265" x="6229350" y="1733550"/>
          <p14:tracePt t="98282" x="6197600" y="1739900"/>
          <p14:tracePt t="98300" x="6178550" y="1739900"/>
          <p14:tracePt t="98315" x="6153150" y="1752600"/>
          <p14:tracePt t="98332" x="6127750" y="1771650"/>
          <p14:tracePt t="98349" x="6102350" y="1784350"/>
          <p14:tracePt t="98365" x="6076950" y="1790700"/>
          <p14:tracePt t="98382" x="6064250" y="1803400"/>
          <p14:tracePt t="98385" x="6057900" y="1803400"/>
          <p14:tracePt t="98439" x="6051550" y="1809750"/>
          <p14:tracePt t="98449" x="6038850" y="1809750"/>
          <p14:tracePt t="98465" x="5981700" y="1841500"/>
          <p14:tracePt t="98482" x="5905500" y="1885950"/>
          <p14:tracePt t="98500" x="5835650" y="1917700"/>
          <p14:tracePt t="98515" x="5797550" y="1930400"/>
          <p14:tracePt t="98532" x="5791200" y="1936750"/>
          <p14:tracePt t="98652" x="5791200" y="1930400"/>
          <p14:tracePt t="98660" x="5791200" y="1924050"/>
          <p14:tracePt t="98668" x="5791200" y="1911350"/>
          <p14:tracePt t="98682" x="5791200" y="1892300"/>
          <p14:tracePt t="98699" x="5797550" y="1879600"/>
          <p14:tracePt t="98715" x="5810250" y="1866900"/>
          <p14:tracePt t="98732" x="5816600" y="1860550"/>
          <p14:tracePt t="98749" x="5835650" y="1847850"/>
          <p14:tracePt t="98766" x="5867400" y="1835150"/>
          <p14:tracePt t="98782" x="5899150" y="1822450"/>
          <p14:tracePt t="98799" x="5943600" y="1803400"/>
          <p14:tracePt t="98815" x="6000750" y="1784350"/>
          <p14:tracePt t="98832" x="6064250" y="1758950"/>
          <p14:tracePt t="98849" x="6108700" y="1739900"/>
          <p14:tracePt t="98868" x="6172200" y="1708150"/>
          <p14:tracePt t="98882" x="6172200" y="1701800"/>
          <p14:tracePt t="98900" x="6178550" y="1682750"/>
          <p14:tracePt t="98916" x="6178550" y="1670050"/>
          <p14:tracePt t="98932" x="6165850" y="1644650"/>
          <p14:tracePt t="98949" x="6153150" y="1631950"/>
          <p14:tracePt t="98966" x="6096000" y="1612900"/>
          <p14:tracePt t="98982" x="6000750" y="1587500"/>
          <p14:tracePt t="99000" x="5892800" y="1574800"/>
          <p14:tracePt t="99015" x="5791200" y="1568450"/>
          <p14:tracePt t="99033" x="5676900" y="1562100"/>
          <p14:tracePt t="99049" x="5581650" y="1562100"/>
          <p14:tracePt t="99066" x="5530850" y="1568450"/>
          <p14:tracePt t="99083" x="5511800" y="1574800"/>
          <p14:tracePt t="99099" x="5511800" y="1587500"/>
          <p14:tracePt t="99116" x="5511800" y="1619250"/>
          <p14:tracePt t="99132" x="5530850" y="1657350"/>
          <p14:tracePt t="99150" x="5568950" y="1695450"/>
          <p14:tracePt t="99166" x="5607050" y="1714500"/>
          <p14:tracePt t="99182" x="5645150" y="1733550"/>
          <p14:tracePt t="99199" x="5721350" y="1746250"/>
          <p14:tracePt t="99217" x="5810250" y="1758950"/>
          <p14:tracePt t="99233" x="5918200" y="1758950"/>
          <p14:tracePt t="99249" x="6013450" y="1758950"/>
          <p14:tracePt t="99266" x="6076950" y="1752600"/>
          <p14:tracePt t="99283" x="6083300" y="1752600"/>
          <p14:tracePt t="99392" x="6096000" y="1752600"/>
          <p14:tracePt t="99401" x="6108700" y="1746250"/>
          <p14:tracePt t="99416" x="6146800" y="1733550"/>
          <p14:tracePt t="99433" x="6197600" y="1714500"/>
          <p14:tracePt t="99449" x="6223000" y="1695450"/>
          <p14:tracePt t="99466" x="6242050" y="1682750"/>
          <p14:tracePt t="99486" x="6248400" y="1670050"/>
          <p14:tracePt t="99517" x="6254750" y="1663700"/>
          <p14:tracePt t="99533" x="6254750" y="1657350"/>
          <p14:tracePt t="99551" x="6261100" y="1651000"/>
          <p14:tracePt t="99566" x="6261100" y="1644650"/>
          <p14:tracePt t="99583" x="6267450" y="1644650"/>
          <p14:tracePt t="99599" x="6273800" y="1638300"/>
          <p14:tracePt t="99617" x="6273800" y="1631950"/>
          <p14:tracePt t="99633" x="6280150" y="1631950"/>
          <p14:tracePt t="99650" x="6292850" y="1625600"/>
          <p14:tracePt t="99666" x="6324600" y="1612900"/>
          <p14:tracePt t="99683" x="6419850" y="1612900"/>
          <p14:tracePt t="99700" x="6553200" y="1612900"/>
          <p14:tracePt t="99716" x="6705600" y="1638300"/>
          <p14:tracePt t="99721" x="6762750" y="1644650"/>
          <p14:tracePt t="99734" x="6902450" y="1657350"/>
          <p14:tracePt t="99750" x="6991350" y="1670050"/>
          <p14:tracePt t="99766" x="7073900" y="1682750"/>
          <p14:tracePt t="99783" x="7118350" y="1689100"/>
          <p14:tracePt t="99800" x="7137400" y="1695450"/>
          <p14:tracePt t="99861" x="7143750" y="1695450"/>
          <p14:tracePt t="99870" x="7150100" y="1701800"/>
          <p14:tracePt t="99884" x="7175500" y="1701800"/>
          <p14:tracePt t="99900" x="7194550" y="1701800"/>
          <p14:tracePt t="99916" x="7207250" y="1701800"/>
          <p14:tracePt t="99933" x="7219950" y="1701800"/>
          <p14:tracePt t="99950" x="7258050" y="1689100"/>
          <p14:tracePt t="99967" x="7315200" y="1670050"/>
          <p14:tracePt t="99983" x="7359650" y="1657350"/>
          <p14:tracePt t="100000" x="7473950" y="1638300"/>
          <p14:tracePt t="100016" x="7588250" y="1631950"/>
          <p14:tracePt t="100034" x="7696200" y="1631950"/>
          <p14:tracePt t="100050" x="7766050" y="1631950"/>
          <p14:tracePt t="100067" x="7772400" y="1631950"/>
          <p14:tracePt t="100140" x="7778750" y="1631950"/>
          <p14:tracePt t="100150" x="7785100" y="1625600"/>
          <p14:tracePt t="100184" x="7791450" y="1625600"/>
          <p14:tracePt t="100217" x="7797800" y="1625600"/>
          <p14:tracePt t="100234" x="7816850" y="1612900"/>
          <p14:tracePt t="100250" x="7829550" y="1612900"/>
          <p14:tracePt t="100267" x="7880350" y="1593850"/>
          <p14:tracePt t="100283" x="7905750" y="1581150"/>
          <p14:tracePt t="100300" x="7918450" y="1574800"/>
          <p14:tracePt t="100317" x="7937500" y="1568450"/>
          <p14:tracePt t="100333" x="7950200" y="1562100"/>
          <p14:tracePt t="100350" x="7975600" y="1555750"/>
          <p14:tracePt t="100367" x="8001000" y="1555750"/>
          <p14:tracePt t="100386" x="8045450" y="1555750"/>
          <p14:tracePt t="100403" x="8070850" y="1555750"/>
          <p14:tracePt t="100418" x="8089900" y="1555750"/>
          <p14:tracePt t="100434" x="8102600" y="1555750"/>
          <p14:tracePt t="100452" x="8128000" y="1555750"/>
          <p14:tracePt t="100467" x="8134350" y="1549400"/>
          <p14:tracePt t="100472" x="8140700" y="1549400"/>
          <p14:tracePt t="100484" x="8147050" y="1549400"/>
          <p14:tracePt t="100500" x="8159750" y="1543050"/>
          <p14:tracePt t="100799" x="8166100" y="1543050"/>
          <p14:tracePt t="100807" x="8178800" y="1543050"/>
          <p14:tracePt t="100817" x="8191500" y="1536700"/>
          <p14:tracePt t="100834" x="8223250" y="1524000"/>
          <p14:tracePt t="100851" x="8261350" y="1511300"/>
          <p14:tracePt t="100854" x="8286750" y="1498600"/>
          <p14:tracePt t="100867" x="8312150" y="1498600"/>
          <p14:tracePt t="100884" x="8407400" y="1485900"/>
          <p14:tracePt t="100888" x="8458200" y="1485900"/>
          <p14:tracePt t="100901" x="8502650" y="1485900"/>
          <p14:tracePt t="100905" x="8540750" y="1485900"/>
          <p14:tracePt t="100918" x="8585200" y="1485900"/>
          <p14:tracePt t="100934" x="8636000" y="1485900"/>
          <p14:tracePt t="101208" x="8667750" y="1492250"/>
          <p14:tracePt t="101217" x="8686800" y="1498600"/>
          <p14:tracePt t="101235" x="8832850" y="1536700"/>
          <p14:tracePt t="101251" x="8953500" y="1555750"/>
          <p14:tracePt t="101269" x="9017000" y="1562100"/>
          <p14:tracePt t="101284" x="9112250" y="1568450"/>
          <p14:tracePt t="101303" x="9201150" y="1568450"/>
          <p14:tracePt t="101318" x="9226550" y="1562100"/>
          <p14:tracePt t="101335" x="9251950" y="1562100"/>
          <p14:tracePt t="101351" x="9251950" y="1555750"/>
          <p14:tracePt t="101529" x="9258300" y="1555750"/>
          <p14:tracePt t="101537" x="9258300" y="1562100"/>
          <p14:tracePt t="101552" x="9264650" y="1562100"/>
          <p14:tracePt t="101568" x="9283700" y="1568450"/>
          <p14:tracePt t="101585" x="9328150" y="1574800"/>
          <p14:tracePt t="101603" x="9404350" y="1581150"/>
          <p14:tracePt t="101618" x="9486900" y="1587500"/>
          <p14:tracePt t="101634" x="9563100" y="1593850"/>
          <p14:tracePt t="101651" x="9626600" y="1593850"/>
          <p14:tracePt t="101668" x="9671050" y="1593850"/>
          <p14:tracePt t="101684" x="9690100" y="1593850"/>
          <p14:tracePt t="102209" x="9696450" y="1593850"/>
          <p14:tracePt t="102217" x="9702800" y="1593850"/>
          <p14:tracePt t="102235" x="9753600" y="1581150"/>
          <p14:tracePt t="102252" x="9829800" y="1562100"/>
          <p14:tracePt t="102268" x="9925050" y="1543050"/>
          <p14:tracePt t="102285" x="10001250" y="1524000"/>
          <p14:tracePt t="102302" x="10058400" y="1517650"/>
          <p14:tracePt t="102319" x="10090150" y="1511300"/>
          <p14:tracePt t="102322" x="10102850" y="1511300"/>
          <p14:tracePt t="102335" x="10109200" y="1504950"/>
          <p14:tracePt t="102352" x="10128250" y="1504950"/>
          <p14:tracePt t="102369" x="10134600" y="1504950"/>
          <p14:tracePt t="102385" x="10140950" y="1504950"/>
          <p14:tracePt t="102402" x="10147300" y="1504950"/>
          <p14:tracePt t="102418" x="10153650" y="1504950"/>
          <p14:tracePt t="102435" x="10166350" y="1504950"/>
          <p14:tracePt t="102452" x="10185400" y="1504950"/>
          <p14:tracePt t="102469" x="10217150" y="1504950"/>
          <p14:tracePt t="102485" x="10267950" y="1504950"/>
          <p14:tracePt t="102502" x="10299700" y="1504950"/>
          <p14:tracePt t="102519" x="10318750" y="1511300"/>
          <p14:tracePt t="102593" x="10312400" y="1511300"/>
          <p14:tracePt t="102600" x="10293350" y="1517650"/>
          <p14:tracePt t="102608" x="10255250" y="1530350"/>
          <p14:tracePt t="102619" x="10191750" y="1536700"/>
          <p14:tracePt t="102635" x="10045700" y="1562100"/>
          <p14:tracePt t="102652" x="9848850" y="1581150"/>
          <p14:tracePt t="102656" x="9759950" y="1593850"/>
          <p14:tracePt t="102668" x="9652000" y="1612900"/>
          <p14:tracePt t="102685" x="9398000" y="1631950"/>
          <p14:tracePt t="102689" x="9220200" y="1651000"/>
          <p14:tracePt t="102702" x="8966200" y="1670050"/>
          <p14:tracePt t="102720" x="8210550" y="1708150"/>
          <p14:tracePt t="102736" x="7645400" y="1714500"/>
          <p14:tracePt t="102752" x="7092950" y="1714500"/>
          <p14:tracePt t="102769" x="6565900" y="1701800"/>
          <p14:tracePt t="102786" x="6115050" y="1689100"/>
          <p14:tracePt t="102802" x="5645150" y="1689100"/>
          <p14:tracePt t="102819" x="5327650" y="1695450"/>
          <p14:tracePt t="102836" x="5029200" y="1695450"/>
          <p14:tracePt t="102852" x="4724400" y="1695450"/>
          <p14:tracePt t="102869" x="4476750" y="1695450"/>
          <p14:tracePt t="102886" x="4260850" y="1714500"/>
          <p14:tracePt t="102903" x="4102100" y="1733550"/>
          <p14:tracePt t="102920" x="4013200" y="1752600"/>
          <p14:tracePt t="102935" x="3975100" y="1771650"/>
          <p14:tracePt t="102954" x="3886200" y="1784350"/>
          <p14:tracePt t="102970" x="3829050" y="1784350"/>
          <p14:tracePt t="102986" x="3587750" y="1771650"/>
          <p14:tracePt t="103003" x="3448050" y="1746250"/>
          <p14:tracePt t="103019" x="3359150" y="1720850"/>
          <p14:tracePt t="103053" x="3359150" y="1714500"/>
          <p14:tracePt t="103070" x="3422650" y="1714500"/>
          <p14:tracePt t="103085" x="3460750" y="1714500"/>
          <p14:tracePt t="103102" x="3473450" y="1720850"/>
          <p14:tracePt t="103119" x="3486150" y="1727200"/>
          <p14:tracePt t="103136" x="3486150" y="1739900"/>
          <p14:tracePt t="103154" x="3486150" y="1746250"/>
          <p14:tracePt t="103191" x="3492500" y="1746250"/>
          <p14:tracePt t="103202" x="3511550" y="1746250"/>
          <p14:tracePt t="103219" x="3575050" y="1746250"/>
          <p14:tracePt t="103236" x="3613150" y="1746250"/>
          <p14:tracePt t="103237" x="3632200" y="1752600"/>
          <p14:tracePt t="103252" x="3663950" y="1752600"/>
          <p14:tracePt t="103269" x="3676650" y="1752600"/>
          <p14:tracePt t="103286" x="3695700" y="1752600"/>
          <p14:tracePt t="103303" x="3708400" y="1752600"/>
          <p14:tracePt t="103319" x="3727450" y="1752600"/>
          <p14:tracePt t="103336" x="3759200" y="1733550"/>
          <p14:tracePt t="103355" x="3816350" y="1689100"/>
          <p14:tracePt t="103369" x="3829050" y="1676400"/>
          <p14:tracePt t="103386" x="3841750" y="1657350"/>
          <p14:tracePt t="103403" x="3848100" y="1644650"/>
          <p14:tracePt t="103420" x="3848100" y="1638300"/>
          <p14:tracePt t="103436" x="3835400" y="1625600"/>
          <p14:tracePt t="103453" x="3784600" y="1612900"/>
          <p14:tracePt t="103469" x="3771900" y="1612900"/>
          <p14:tracePt t="103486" x="3670300" y="1600200"/>
          <p14:tracePt t="103503" x="3632200" y="1587500"/>
          <p14:tracePt t="103520" x="3613150" y="1587500"/>
          <p14:tracePt t="103536" x="3594100" y="1581150"/>
          <p14:tracePt t="103553" x="3556000" y="1574800"/>
          <p14:tracePt t="103569" x="3479800" y="1568450"/>
          <p14:tracePt t="103586" x="3390900" y="1562100"/>
          <p14:tracePt t="103605" x="3302000" y="1555750"/>
          <p14:tracePt t="103620" x="3238500" y="1549400"/>
          <p14:tracePt t="103636" x="3213100" y="1549400"/>
          <p14:tracePt t="103686" x="3200400" y="1562100"/>
          <p14:tracePt t="103703" x="3168650" y="1587500"/>
          <p14:tracePt t="103720" x="3143250" y="1619250"/>
          <p14:tracePt t="103736" x="3124200" y="1638300"/>
          <p14:tracePt t="103739" x="3124200" y="1644650"/>
          <p14:tracePt t="103753" x="3124200" y="1651000"/>
          <p14:tracePt t="103771" x="3136900" y="1651000"/>
          <p14:tracePt t="103786" x="3149600" y="1651000"/>
          <p14:tracePt t="103788" x="3200400" y="1663700"/>
          <p14:tracePt t="103803" x="3352800" y="1689100"/>
          <p14:tracePt t="103820" x="3524250" y="1714500"/>
          <p14:tracePt t="103836" x="3727450" y="1739900"/>
          <p14:tracePt t="103853" x="3848100" y="1746250"/>
          <p14:tracePt t="103870" x="3930650" y="1746250"/>
          <p14:tracePt t="103888" x="3962400" y="1746250"/>
          <p14:tracePt t="103992" x="3949700" y="1752600"/>
          <p14:tracePt t="103999" x="3924300" y="1765300"/>
          <p14:tracePt t="104013" x="3771900" y="1835150"/>
          <p14:tracePt t="104038" x="3270250" y="2051050"/>
          <p14:tracePt t="104054" x="2857500" y="2197100"/>
          <p14:tracePt t="104070" x="2413000" y="2311400"/>
          <p14:tracePt t="104086" x="2139950" y="2355850"/>
          <p14:tracePt t="104103" x="2057400" y="2355850"/>
          <p14:tracePt t="104120" x="2019300" y="2355850"/>
          <p14:tracePt t="104137" x="2000250" y="2349500"/>
          <p14:tracePt t="104154" x="1987550" y="2349500"/>
          <p14:tracePt t="104170" x="1974850" y="2355850"/>
          <p14:tracePt t="104187" x="1962150" y="2374900"/>
          <p14:tracePt t="104203" x="1955800" y="2381250"/>
          <p14:tracePt t="104245" x="1949450" y="2381250"/>
          <p14:tracePt t="104317" x="1943100" y="2381250"/>
          <p14:tracePt t="104332" x="1936750" y="2381250"/>
          <p14:tracePt t="104339" x="1924050" y="2387600"/>
          <p14:tracePt t="104354" x="1911350" y="2393950"/>
          <p14:tracePt t="104372" x="1866900" y="2413000"/>
          <p14:tracePt t="104388" x="1854200" y="2419350"/>
          <p14:tracePt t="104404" x="1752600" y="2451100"/>
          <p14:tracePt t="104421" x="1644650" y="2482850"/>
          <p14:tracePt t="104437" x="1498600" y="2514600"/>
          <p14:tracePt t="104454" x="1314450" y="2533650"/>
          <p14:tracePt t="104470" x="1155700" y="2533650"/>
          <p14:tracePt t="104487" x="1066800" y="2514600"/>
          <p14:tracePt t="104504" x="1047750" y="2501900"/>
          <p14:tracePt t="104521" x="1041400" y="2495550"/>
          <p14:tracePt t="104537" x="1028700" y="2489200"/>
          <p14:tracePt t="104553" x="996950" y="2482850"/>
          <p14:tracePt t="104570" x="901700" y="2476500"/>
          <p14:tracePt t="104574" x="831850" y="2476500"/>
          <p14:tracePt t="104587" x="762000" y="2470150"/>
          <p14:tracePt t="104604" x="622300" y="2463800"/>
          <p14:tracePt t="104607" x="558800" y="2457450"/>
          <p14:tracePt t="104620" x="527050" y="2451100"/>
          <p14:tracePt t="104637" x="469900" y="2444750"/>
          <p14:tracePt t="104687" x="457200" y="2444750"/>
          <p14:tracePt t="104704" x="431800" y="2457450"/>
          <p14:tracePt t="104721" x="400050" y="2470150"/>
          <p14:tracePt t="104737" x="381000" y="2482850"/>
          <p14:tracePt t="104756" x="374650" y="2495550"/>
          <p14:tracePt t="104771" x="374650" y="2508250"/>
          <p14:tracePt t="104787" x="381000" y="2514600"/>
          <p14:tracePt t="104804" x="425450" y="2540000"/>
          <p14:tracePt t="104821" x="469900" y="2565400"/>
          <p14:tracePt t="104838" x="558800" y="2603500"/>
          <p14:tracePt t="104854" x="577850" y="2609850"/>
          <p14:tracePt t="104870" x="711200" y="2616200"/>
          <p14:tracePt t="104889" x="800100" y="2609850"/>
          <p14:tracePt t="104904" x="825500" y="2603500"/>
          <p14:tracePt t="104921" x="869950" y="2559050"/>
          <p14:tracePt t="104939" x="869950" y="2552700"/>
          <p14:tracePt t="104954" x="838200" y="2546350"/>
          <p14:tracePt t="104971" x="781050" y="2540000"/>
          <p14:tracePt t="104987" x="698500" y="2533650"/>
          <p14:tracePt t="105004" x="641350" y="2533650"/>
          <p14:tracePt t="105021" x="615950" y="2527300"/>
          <p14:tracePt t="105070" x="603250" y="2540000"/>
          <p14:tracePt t="105078" x="596900" y="2546350"/>
          <p14:tracePt t="105090" x="590550" y="2565400"/>
          <p14:tracePt t="105104" x="584200" y="2584450"/>
          <p14:tracePt t="105121" x="584200" y="2597150"/>
          <p14:tracePt t="105154" x="596900" y="2597150"/>
          <p14:tracePt t="105171" x="685800" y="2597150"/>
          <p14:tracePt t="105188" x="863600" y="2578100"/>
          <p14:tracePt t="105191" x="1016000" y="2565400"/>
          <p14:tracePt t="105204" x="1168400" y="2559050"/>
          <p14:tracePt t="105207" x="1352550" y="2559050"/>
          <p14:tracePt t="105222" x="1816100" y="2546350"/>
          <p14:tracePt t="105238" x="2247900" y="2540000"/>
          <p14:tracePt t="105254" x="2495550" y="2540000"/>
          <p14:tracePt t="105272" x="3162300" y="2514600"/>
          <p14:tracePt t="105288" x="3498850" y="2463800"/>
          <p14:tracePt t="105305" x="3765550" y="2393950"/>
          <p14:tracePt t="105321" x="4006850" y="2286000"/>
          <p14:tracePt t="105338" x="4159250" y="2190750"/>
          <p14:tracePt t="105354" x="4311650" y="2108200"/>
          <p14:tracePt t="105371" x="4432300" y="2044700"/>
          <p14:tracePt t="105388" x="4540250" y="1993900"/>
          <p14:tracePt t="105404" x="4616450" y="1955800"/>
          <p14:tracePt t="105422" x="4667250" y="1930400"/>
          <p14:tracePt t="105480" x="4673600" y="1924050"/>
          <p14:tracePt t="105487" x="4679950" y="1917700"/>
          <p14:tracePt t="105504" x="4686300" y="1905000"/>
          <p14:tracePt t="105522" x="4692650" y="1898650"/>
          <p14:tracePt t="105538" x="4705350" y="1892300"/>
          <p14:tracePt t="105554" x="4711700" y="1885950"/>
          <p14:tracePt t="105663" x="4718050" y="1879600"/>
          <p14:tracePt t="105672" x="4724400" y="1879600"/>
          <p14:tracePt t="105688" x="4775200" y="1873250"/>
          <p14:tracePt t="105704" x="4826000" y="1860550"/>
          <p14:tracePt t="105721" x="4876800" y="1847850"/>
          <p14:tracePt t="105738" x="4927600" y="1835150"/>
          <p14:tracePt t="105754" x="4984750" y="1809750"/>
          <p14:tracePt t="105772" x="5035550" y="1778000"/>
          <p14:tracePt t="105788" x="5060950" y="1758950"/>
          <p14:tracePt t="105792" x="5073650" y="1746250"/>
          <p14:tracePt t="105805" x="5080000" y="1739900"/>
          <p14:tracePt t="105822" x="5086350" y="1720850"/>
          <p14:tracePt t="105838" x="5092700" y="1714500"/>
          <p14:tracePt t="105855" x="5099050" y="1708150"/>
          <p14:tracePt t="105871" x="5099050" y="1695450"/>
          <p14:tracePt t="105890" x="5099050" y="1689100"/>
          <p14:tracePt t="105905" x="5099050" y="1676400"/>
          <p14:tracePt t="105922" x="5086350" y="1663700"/>
          <p14:tracePt t="105938" x="5060950" y="1638300"/>
          <p14:tracePt t="105955" x="5035550" y="1625600"/>
          <p14:tracePt t="105973" x="5022850" y="1612900"/>
          <p14:tracePt t="105988" x="5016500" y="1612900"/>
          <p14:tracePt t="106022" x="5003800" y="1612900"/>
          <p14:tracePt t="106039" x="4978400" y="1612900"/>
          <p14:tracePt t="106056" x="4889500" y="1612900"/>
          <p14:tracePt t="106072" x="4857750" y="1612900"/>
          <p14:tracePt t="106088" x="4813300" y="1612900"/>
          <p14:tracePt t="106105" x="4794250" y="1612900"/>
          <p14:tracePt t="106121" x="4787900" y="1612900"/>
          <p14:tracePt t="106138" x="4781550" y="1612900"/>
          <p14:tracePt t="106155" x="4768850" y="1612900"/>
          <p14:tracePt t="106172" x="4724400" y="1625600"/>
          <p14:tracePt t="106188" x="4654550" y="1644650"/>
          <p14:tracePt t="106205" x="4597400" y="1670050"/>
          <p14:tracePt t="106222" x="4546600" y="1701800"/>
          <p14:tracePt t="106239" x="4508500" y="1727200"/>
          <p14:tracePt t="106256" x="4483100" y="1752600"/>
          <p14:tracePt t="106273" x="4470400" y="1784350"/>
          <p14:tracePt t="106288" x="4464050" y="1816100"/>
          <p14:tracePt t="106305" x="4464050" y="1847850"/>
          <p14:tracePt t="106322" x="4476750" y="1866900"/>
          <p14:tracePt t="106338" x="4502150" y="1892300"/>
          <p14:tracePt t="106355" x="4552950" y="1917700"/>
          <p14:tracePt t="106372" x="4603750" y="1943100"/>
          <p14:tracePt t="106388" x="4654550" y="1955800"/>
          <p14:tracePt t="106405" x="4730750" y="1955800"/>
          <p14:tracePt t="106422" x="4876800" y="1955800"/>
          <p14:tracePt t="106439" x="4991100" y="1949450"/>
          <p14:tracePt t="106442" x="5048250" y="1943100"/>
          <p14:tracePt t="106455" x="5086350" y="1936750"/>
          <p14:tracePt t="106458" x="5124450" y="1930400"/>
          <p14:tracePt t="106473" x="5149850" y="1924050"/>
          <p14:tracePt t="106475" x="5181600" y="1917700"/>
          <p14:tracePt t="106492" x="5219700" y="1911350"/>
          <p14:tracePt t="106505" x="5226050" y="1905000"/>
          <p14:tracePt t="106522" x="5251450" y="1898650"/>
          <p14:tracePt t="106539" x="5264150" y="1898650"/>
          <p14:tracePt t="106577" x="5264150" y="1892300"/>
          <p14:tracePt t="106746" x="5264150" y="1885950"/>
          <p14:tracePt t="106762" x="5264150" y="1879600"/>
          <p14:tracePt t="106777" x="5264150" y="1873250"/>
          <p14:tracePt t="106791" x="5264150" y="1866900"/>
          <p14:tracePt t="106822" x="5264150" y="1860550"/>
          <p14:tracePt t="106823" x="5264150" y="1854200"/>
          <p14:tracePt t="106840" x="5257800" y="1847850"/>
          <p14:tracePt t="106856" x="5251450" y="1835150"/>
          <p14:tracePt t="106872" x="5232400" y="1822450"/>
          <p14:tracePt t="106874" x="5226050" y="1816100"/>
          <p14:tracePt t="106889" x="5213350" y="1809750"/>
          <p14:tracePt t="106906" x="5181600" y="1784350"/>
          <p14:tracePt t="106922" x="5156200" y="1771650"/>
          <p14:tracePt t="106939" x="5156200" y="1765300"/>
          <p14:tracePt t="107035" x="5149850" y="1765300"/>
          <p14:tracePt t="107044" x="5118100" y="1784350"/>
          <p14:tracePt t="107058" x="5041900" y="1822450"/>
          <p14:tracePt t="107072" x="4997450" y="1841500"/>
          <p14:tracePt t="107089" x="4781550" y="1911350"/>
          <p14:tracePt t="107106" x="4718050" y="1924050"/>
          <p14:tracePt t="107124" x="4565650" y="1968500"/>
          <p14:tracePt t="107139" x="4559300" y="1968500"/>
          <p14:tracePt t="107237" x="4559300" y="1974850"/>
          <p14:tracePt t="107246" x="4559300" y="1981200"/>
          <p14:tracePt t="107256" x="4559300" y="1987550"/>
          <p14:tracePt t="107272" x="4572000" y="2006600"/>
          <p14:tracePt t="107291" x="4584700" y="2019300"/>
          <p14:tracePt t="107306" x="4591050" y="2019300"/>
          <p14:tracePt t="107322" x="4597400" y="2019300"/>
          <p14:tracePt t="107340" x="4616450" y="2019300"/>
          <p14:tracePt t="107356" x="4635500" y="2012950"/>
          <p14:tracePt t="107374" x="4654550" y="2006600"/>
          <p14:tracePt t="107389" x="4660900" y="2000250"/>
          <p14:tracePt t="107440" x="4654550" y="1987550"/>
          <p14:tracePt t="107456" x="4635500" y="1955800"/>
          <p14:tracePt t="108855" x="4616450" y="1962150"/>
          <p14:tracePt t="108863" x="4610100" y="1974850"/>
          <p14:tracePt t="108874" x="4603750" y="1993900"/>
          <p14:tracePt t="108891" x="4603750" y="2012950"/>
          <p14:tracePt t="108894" x="4603750" y="2019300"/>
          <p14:tracePt t="108907" x="4603750" y="2025650"/>
          <p14:tracePt t="108924" x="4597400" y="2032000"/>
          <p14:tracePt t="108942" x="4572000" y="2051050"/>
          <p14:tracePt t="108957" x="4489450" y="2082800"/>
          <p14:tracePt t="108974" x="4318000" y="2120900"/>
          <p14:tracePt t="108990" x="4133850" y="2127250"/>
          <p14:tracePt t="109007" x="3943350" y="2139950"/>
          <p14:tracePt t="109024" x="3784600" y="2139950"/>
          <p14:tracePt t="109041" x="3644900" y="2139950"/>
          <p14:tracePt t="109058" x="3524250" y="2146300"/>
          <p14:tracePt t="109074" x="3409950" y="2146300"/>
          <p14:tracePt t="109091" x="3289300" y="2152650"/>
          <p14:tracePt t="109108" x="3175000" y="2146300"/>
          <p14:tracePt t="109125" x="2990850" y="2127250"/>
          <p14:tracePt t="109141" x="2825750" y="2108200"/>
          <p14:tracePt t="109144" x="2736850" y="2101850"/>
          <p14:tracePt t="109157" x="2647950" y="2089150"/>
          <p14:tracePt t="109162" x="2571750" y="2076450"/>
          <p14:tracePt t="109174" x="2438400" y="2057400"/>
          <p14:tracePt t="109191" x="2330450" y="2044700"/>
          <p14:tracePt t="109207" x="2197100" y="2032000"/>
          <p14:tracePt t="109224" x="1974850" y="2006600"/>
          <p14:tracePt t="109241" x="1739900" y="1981200"/>
          <p14:tracePt t="109258" x="1485900" y="1962150"/>
          <p14:tracePt t="109274" x="1263650" y="1949450"/>
          <p14:tracePt t="109291" x="1079500" y="1943100"/>
          <p14:tracePt t="109308" x="984250" y="1936750"/>
          <p14:tracePt t="109324" x="927100" y="1943100"/>
          <p14:tracePt t="109342" x="793750" y="2006600"/>
          <p14:tracePt t="109358" x="730250" y="2038350"/>
          <p14:tracePt t="109374" x="596900" y="2108200"/>
          <p14:tracePt t="109392" x="406400" y="2254250"/>
          <p14:tracePt t="109408" x="349250" y="2298700"/>
          <p14:tracePt t="109424" x="342900" y="2311400"/>
          <p14:tracePt t="109441" x="342900" y="2317750"/>
          <p14:tracePt t="109458" x="342900" y="2336800"/>
          <p14:tracePt t="109474" x="336550" y="2368550"/>
          <p14:tracePt t="109491" x="330200" y="2393950"/>
          <p14:tracePt t="109508" x="317500" y="2425700"/>
          <p14:tracePt t="109524" x="317500" y="2451100"/>
          <p14:tracePt t="109558" x="317500" y="2457450"/>
          <p14:tracePt t="109574" x="342900" y="2470150"/>
          <p14:tracePt t="109592" x="450850" y="2489200"/>
          <p14:tracePt t="109608" x="546100" y="2514600"/>
          <p14:tracePt t="109624" x="635000" y="2533650"/>
          <p14:tracePt t="109642" x="730250" y="2546350"/>
          <p14:tracePt t="109658" x="850900" y="2559050"/>
          <p14:tracePt t="109675" x="984250" y="2559050"/>
          <p14:tracePt t="109691" x="1085850" y="2552700"/>
          <p14:tracePt t="109708" x="1206500" y="2540000"/>
          <p14:tracePt t="109724" x="1314450" y="2520950"/>
          <p14:tracePt t="109741" x="1397000" y="2514600"/>
          <p14:tracePt t="109758" x="1517650" y="2508250"/>
          <p14:tracePt t="109775" x="1631950" y="2508250"/>
          <p14:tracePt t="109791" x="1701800" y="2508250"/>
          <p14:tracePt t="109809" x="1708150" y="2508250"/>
          <p14:tracePt t="109824" x="1714500" y="2508250"/>
          <p14:tracePt t="109844" x="1727200" y="2501900"/>
          <p14:tracePt t="109858" x="1758950" y="2489200"/>
          <p14:tracePt t="109875" x="1822450" y="2476500"/>
          <p14:tracePt t="109891" x="1898650" y="2463800"/>
          <p14:tracePt t="109908" x="1974850" y="2451100"/>
          <p14:tracePt t="109925" x="2019300" y="2451100"/>
          <p14:tracePt t="109942" x="2038350" y="2451100"/>
          <p14:tracePt t="110001" x="2038350" y="2444750"/>
          <p14:tracePt t="110025" x="2038350" y="2425700"/>
          <p14:tracePt t="110041" x="2025650" y="2413000"/>
          <p14:tracePt t="110058" x="2012950" y="2406650"/>
          <p14:tracePt t="110075" x="2006600" y="2400300"/>
          <p14:tracePt t="110092" x="1993900" y="2400300"/>
          <p14:tracePt t="110110" x="1962150" y="2400300"/>
          <p14:tracePt t="110128" x="1892300" y="2393950"/>
          <p14:tracePt t="110141" x="1873250" y="2393950"/>
          <p14:tracePt t="110158" x="1822450" y="2387600"/>
          <p14:tracePt t="110175" x="1803400" y="2387600"/>
          <p14:tracePt t="110192" x="1797050" y="2387600"/>
          <p14:tracePt t="110259" x="1797050" y="2381250"/>
          <p14:tracePt t="110344" x="1790700" y="2374900"/>
          <p14:tracePt t="110359" x="1784350" y="2368550"/>
          <p14:tracePt t="110375" x="1778000" y="2355850"/>
          <p14:tracePt t="110392" x="1765300" y="2349500"/>
          <p14:tracePt t="110409" x="1752600" y="2349500"/>
          <p14:tracePt t="110426" x="1739900" y="2349500"/>
          <p14:tracePt t="110442" x="1714500" y="2368550"/>
          <p14:tracePt t="110459" x="1701800" y="2393950"/>
          <p14:tracePt t="110475" x="1695450" y="2406650"/>
          <p14:tracePt t="110492" x="1695450" y="2419350"/>
          <p14:tracePt t="110509" x="1784350" y="2451100"/>
          <p14:tracePt t="110525" x="1917700" y="2463800"/>
          <p14:tracePt t="110542" x="2051050" y="2463800"/>
          <p14:tracePt t="110560" x="2146300" y="2444750"/>
          <p14:tracePt t="110576" x="2146300" y="2432050"/>
          <p14:tracePt t="110592" x="2108200" y="2406650"/>
          <p14:tracePt t="110609" x="2044700" y="2387600"/>
          <p14:tracePt t="110626" x="1949450" y="2374900"/>
          <p14:tracePt t="110642" x="1803400" y="2355850"/>
          <p14:tracePt t="110659" x="1657350" y="2355850"/>
          <p14:tracePt t="110676" x="1504950" y="2362200"/>
          <p14:tracePt t="110692" x="1276350" y="2393950"/>
          <p14:tracePt t="110709" x="1073150" y="2413000"/>
          <p14:tracePt t="110726" x="812800" y="2438400"/>
          <p14:tracePt t="110742" x="571500" y="2432050"/>
          <p14:tracePt t="110759" x="431800" y="2406650"/>
          <p14:tracePt t="110776" x="400050" y="2406650"/>
          <p14:tracePt t="110792" x="419100" y="2406650"/>
          <p14:tracePt t="110811" x="596900" y="2444750"/>
          <p14:tracePt t="110826" x="679450" y="2463800"/>
          <p14:tracePt t="110842" x="920750" y="2546350"/>
          <p14:tracePt t="110859" x="996950" y="2584450"/>
          <p14:tracePt t="110875" x="1028700" y="2609850"/>
          <p14:tracePt t="110892" x="1035050" y="2616200"/>
          <p14:tracePt t="110942" x="1054100" y="2616200"/>
          <p14:tracePt t="110959" x="1117600" y="2609850"/>
          <p14:tracePt t="110976" x="1270000" y="2597150"/>
          <p14:tracePt t="110978" x="1365250" y="2597150"/>
          <p14:tracePt t="110994" x="1638300" y="2609850"/>
          <p14:tracePt t="111009" x="1739900" y="2616200"/>
          <p14:tracePt t="111026" x="1898650" y="2628900"/>
          <p14:tracePt t="111031" x="1949450" y="2635250"/>
          <p14:tracePt t="111042" x="1968500" y="2641600"/>
          <p14:tracePt t="111059" x="1974850" y="2647950"/>
          <p14:tracePt t="111092" x="1968500" y="2647950"/>
          <p14:tracePt t="111133" x="1974850" y="2647950"/>
          <p14:tracePt t="111147" x="2019300" y="2647950"/>
          <p14:tracePt t="111159" x="2051050" y="2647950"/>
          <p14:tracePt t="111176" x="2108200" y="2647950"/>
          <p14:tracePt t="111193" x="2127250" y="2641600"/>
          <p14:tracePt t="111251" x="2139950" y="2641600"/>
          <p14:tracePt t="111259" x="2146300" y="2641600"/>
          <p14:tracePt t="111276" x="2209800" y="2647950"/>
          <p14:tracePt t="111293" x="2368550" y="2667000"/>
          <p14:tracePt t="111309" x="2622550" y="2692400"/>
          <p14:tracePt t="111326" x="2863850" y="2698750"/>
          <p14:tracePt t="111344" x="3073400" y="2705100"/>
          <p14:tracePt t="111359" x="3276600" y="2711450"/>
          <p14:tracePt t="111376" x="3454400" y="2717800"/>
          <p14:tracePt t="111379" x="3568700" y="2724150"/>
          <p14:tracePt t="111392" x="3638550" y="2724150"/>
          <p14:tracePt t="111395" x="3708400" y="2724150"/>
          <p14:tracePt t="111409" x="3829050" y="2724150"/>
          <p14:tracePt t="111426" x="3937000" y="2705100"/>
          <p14:tracePt t="111443" x="4025900" y="2673350"/>
          <p14:tracePt t="111460" x="4102100" y="2622550"/>
          <p14:tracePt t="111476" x="4159250" y="2552700"/>
          <p14:tracePt t="111493" x="4197350" y="2501900"/>
          <p14:tracePt t="111510" x="4229100" y="2451100"/>
          <p14:tracePt t="111526" x="4248150" y="2419350"/>
          <p14:tracePt t="111543" x="4260850" y="2400300"/>
          <p14:tracePt t="111559" x="4298950" y="2374900"/>
          <p14:tracePt t="111576" x="4324350" y="2362200"/>
          <p14:tracePt t="111596" x="4387850" y="2324100"/>
          <p14:tracePt t="111613" x="4438650" y="2298700"/>
          <p14:tracePt t="111629" x="4476750" y="2279650"/>
          <p14:tracePt t="111644" x="4546600" y="2235200"/>
          <p14:tracePt t="111659" x="4559300" y="2228850"/>
          <p14:tracePt t="111676" x="4641850" y="2197100"/>
          <p14:tracePt t="111693" x="4743450" y="2190750"/>
          <p14:tracePt t="111710" x="4870450" y="2184400"/>
          <p14:tracePt t="111726" x="4959350" y="2184400"/>
          <p14:tracePt t="111744" x="5035550" y="2178050"/>
          <p14:tracePt t="111762" x="5124450" y="2152650"/>
          <p14:tracePt t="111776" x="5213350" y="2127250"/>
          <p14:tracePt t="111793" x="5334000" y="2070100"/>
          <p14:tracePt t="111812" x="5518150" y="1974850"/>
          <p14:tracePt t="111827" x="5613400" y="1917700"/>
          <p14:tracePt t="111846" x="5765800" y="1828800"/>
          <p14:tracePt t="111860" x="5791200" y="1809750"/>
          <p14:tracePt t="111863" x="5797550" y="1803400"/>
          <p14:tracePt t="111910" x="5791200" y="1803400"/>
          <p14:tracePt t="111926" x="5772150" y="1797050"/>
          <p14:tracePt t="111945" x="5753100" y="1784350"/>
          <p14:tracePt t="115179" x="5753100" y="1790700"/>
          <p14:tracePt t="115186" x="5746750" y="1797050"/>
          <p14:tracePt t="115198" x="5746750" y="1803400"/>
          <p14:tracePt t="115212" x="5740400" y="1809750"/>
          <p14:tracePt t="115229" x="5740400" y="1816100"/>
          <p14:tracePt t="115246" x="5734050" y="1822450"/>
          <p14:tracePt t="115509" x="5734050" y="1828800"/>
          <p14:tracePt t="115516" x="5734050" y="1835150"/>
          <p14:tracePt t="115530" x="5734050" y="1847850"/>
          <p14:tracePt t="115546" x="5734050" y="1866900"/>
          <p14:tracePt t="115564" x="5734050" y="1911350"/>
          <p14:tracePt t="115580" x="5727700" y="1949450"/>
          <p14:tracePt t="115596" x="5715000" y="1987550"/>
          <p14:tracePt t="115613" x="5702300" y="2012950"/>
          <p14:tracePt t="115630" x="5670550" y="2063750"/>
          <p14:tracePt t="115646" x="5632450" y="2108200"/>
          <p14:tracePt t="115663" x="5607050" y="2133600"/>
          <p14:tracePt t="115680" x="5575300" y="2165350"/>
          <p14:tracePt t="115696" x="5543550" y="2197100"/>
          <p14:tracePt t="115713" x="5511800" y="2216150"/>
          <p14:tracePt t="115721" x="5499100" y="2222500"/>
          <p14:tracePt t="115729" x="5461000" y="2235200"/>
          <p14:tracePt t="115746" x="5422900" y="2247900"/>
          <p14:tracePt t="115765" x="5378450" y="2260600"/>
          <p14:tracePt t="115780" x="5295900" y="2266950"/>
          <p14:tracePt t="115797" x="5181600" y="2266950"/>
          <p14:tracePt t="115814" x="5029200" y="2266950"/>
          <p14:tracePt t="115830" x="4959350" y="2273300"/>
          <p14:tracePt t="115846" x="4870450" y="2279650"/>
          <p14:tracePt t="115863" x="4813300" y="2298700"/>
          <p14:tracePt t="115880" x="4794250" y="2311400"/>
          <p14:tracePt t="115896" x="4781550" y="2330450"/>
          <p14:tracePt t="115902" x="4775200" y="2336800"/>
          <p14:tracePt t="115913" x="4743450" y="2355850"/>
          <p14:tracePt t="115930" x="4629150" y="2393950"/>
          <p14:tracePt t="115947" x="4457700" y="2432050"/>
          <p14:tracePt t="115963" x="4298950" y="2463800"/>
          <p14:tracePt t="115980" x="4159250" y="2489200"/>
          <p14:tracePt t="115984" x="4102100" y="2501900"/>
          <p14:tracePt t="115997" x="4025900" y="2514600"/>
          <p14:tracePt t="116000" x="3994150" y="2520950"/>
          <p14:tracePt t="116013" x="3898900" y="2533650"/>
          <p14:tracePt t="116030" x="3860800" y="2533650"/>
          <p14:tracePt t="116035" x="3841750" y="2540000"/>
          <p14:tracePt t="116048" x="3803650" y="2540000"/>
          <p14:tracePt t="116064" x="3771900" y="2552700"/>
          <p14:tracePt t="116080" x="3708400" y="2571750"/>
          <p14:tracePt t="116097" x="3568700" y="2597150"/>
          <p14:tracePt t="116113" x="3378200" y="2628900"/>
          <p14:tracePt t="116132" x="3213100" y="2647950"/>
          <p14:tracePt t="116147" x="3060700" y="2647950"/>
          <p14:tracePt t="116164" x="2959100" y="2647950"/>
          <p14:tracePt t="116180" x="2882900" y="2635250"/>
          <p14:tracePt t="116198" x="2794000" y="2635250"/>
          <p14:tracePt t="116214" x="2705100" y="2635250"/>
          <p14:tracePt t="116232" x="2495550" y="2647950"/>
          <p14:tracePt t="116248" x="2374900" y="2654300"/>
          <p14:tracePt t="116266" x="2114550" y="2673350"/>
          <p14:tracePt t="116280" x="1968500" y="2698750"/>
          <p14:tracePt t="116297" x="1854200" y="2717800"/>
          <p14:tracePt t="116314" x="1790700" y="2724150"/>
          <p14:tracePt t="116330" x="1720850" y="2736850"/>
          <p14:tracePt t="116347" x="1638300" y="2755900"/>
          <p14:tracePt t="116363" x="1511300" y="2768600"/>
          <p14:tracePt t="116380" x="1371600" y="2781300"/>
          <p14:tracePt t="116398" x="1270000" y="2781300"/>
          <p14:tracePt t="116414" x="1200150" y="2781300"/>
          <p14:tracePt t="116430" x="1174750" y="2781300"/>
          <p14:tracePt t="116537" x="1174750" y="2787650"/>
          <p14:tracePt t="116550" x="1174750" y="2806700"/>
          <p14:tracePt t="116564" x="1174750" y="2825750"/>
          <p14:tracePt t="116580" x="1181100" y="2876550"/>
          <p14:tracePt t="116597" x="1212850" y="2997200"/>
          <p14:tracePt t="116614" x="1212850" y="3028950"/>
          <p14:tracePt t="116634" x="1219200" y="3079750"/>
          <p14:tracePt t="116648" x="1231900" y="3124200"/>
          <p14:tracePt t="117515" x="1219200" y="3124200"/>
          <p14:tracePt t="117522" x="1206500" y="3130550"/>
          <p14:tracePt t="117531" x="1200150" y="3130550"/>
          <p14:tracePt t="117547" x="1168400" y="3130550"/>
          <p14:tracePt t="117565" x="1117600" y="3143250"/>
          <p14:tracePt t="117581" x="1041400" y="3162300"/>
          <p14:tracePt t="117598" x="958850" y="3175000"/>
          <p14:tracePt t="117614" x="901700" y="3187700"/>
          <p14:tracePt t="117632" x="863600" y="3194050"/>
          <p14:tracePt t="117648" x="844550" y="3200400"/>
          <p14:tracePt t="117666" x="819150" y="3200400"/>
          <p14:tracePt t="117721" x="812800" y="3206750"/>
          <p14:tracePt t="117729" x="806450" y="3206750"/>
          <p14:tracePt t="117737" x="800100" y="3206750"/>
          <p14:tracePt t="117749" x="787400" y="3206750"/>
          <p14:tracePt t="117765" x="768350" y="3206750"/>
          <p14:tracePt t="117782" x="755650" y="3206750"/>
          <p14:tracePt t="117798" x="742950" y="3206750"/>
          <p14:tracePt t="117814" x="742950" y="3200400"/>
          <p14:tracePt t="117832" x="736600" y="3200400"/>
          <p14:tracePt t="117848" x="730250" y="3200400"/>
          <p14:tracePt t="117865" x="717550" y="3194050"/>
          <p14:tracePt t="117883" x="711200" y="3187700"/>
          <p14:tracePt t="117898" x="698500" y="3175000"/>
          <p14:tracePt t="117901" x="698500" y="3168650"/>
          <p14:tracePt t="117915" x="698500" y="3162300"/>
          <p14:tracePt t="118043" x="692150" y="3162300"/>
          <p14:tracePt t="119767" x="692150" y="3155950"/>
          <p14:tracePt t="119774" x="692150" y="3149600"/>
          <p14:tracePt t="119783" x="692150" y="3143250"/>
          <p14:tracePt t="119865" x="685800" y="3143250"/>
          <p14:tracePt t="119872" x="679450" y="3143250"/>
          <p14:tracePt t="119885" x="679450" y="3149600"/>
          <p14:tracePt t="119900" x="673100" y="3155950"/>
          <p14:tracePt t="119950" x="666750" y="3155950"/>
          <p14:tracePt t="120095" x="685800" y="3155950"/>
          <p14:tracePt t="120102" x="698500" y="3149600"/>
          <p14:tracePt t="120117" x="762000" y="3136900"/>
          <p14:tracePt t="120134" x="844550" y="3117850"/>
          <p14:tracePt t="120151" x="901700" y="3098800"/>
          <p14:tracePt t="120167" x="965200" y="3079750"/>
          <p14:tracePt t="120184" x="1022350" y="3060700"/>
          <p14:tracePt t="120200" x="1073150" y="3041650"/>
          <p14:tracePt t="120217" x="1155700" y="3009900"/>
          <p14:tracePt t="120235" x="1270000" y="2978150"/>
          <p14:tracePt t="120250" x="1397000" y="2959100"/>
          <p14:tracePt t="120267" x="1498600" y="2946400"/>
          <p14:tracePt t="120285" x="1663700" y="2927350"/>
          <p14:tracePt t="120300" x="1701800" y="2921000"/>
          <p14:tracePt t="120318" x="1892300" y="2889250"/>
          <p14:tracePt t="120334" x="2038350" y="2870200"/>
          <p14:tracePt t="120350" x="2286000" y="2863850"/>
          <p14:tracePt t="120367" x="2540000" y="2870200"/>
          <p14:tracePt t="120384" x="2774950" y="2889250"/>
          <p14:tracePt t="120400" x="3079750" y="2933700"/>
          <p14:tracePt t="120417" x="3289300" y="2971800"/>
          <p14:tracePt t="120434" x="3448050" y="3009900"/>
          <p14:tracePt t="120450" x="3492500" y="3028950"/>
          <p14:tracePt t="120787" x="3486150" y="3028950"/>
          <p14:tracePt t="120795" x="3479800" y="3028950"/>
          <p14:tracePt t="120803" x="3467100" y="3022600"/>
          <p14:tracePt t="120818" x="3460750" y="3016250"/>
          <p14:tracePt t="121223" x="3454400" y="3016250"/>
          <p14:tracePt t="121230" x="3448050" y="3022600"/>
          <p14:tracePt t="121237" x="3441700" y="3022600"/>
          <p14:tracePt t="122011" x="3441700" y="3016250"/>
          <p14:tracePt t="122019" x="3441700" y="3009900"/>
          <p14:tracePt t="122035" x="3441700" y="3003550"/>
          <p14:tracePt t="122149" x="3448050" y="3003550"/>
          <p14:tracePt t="122156" x="3454400" y="2997200"/>
          <p14:tracePt t="122168" x="3486150" y="2965450"/>
          <p14:tracePt t="122186" x="3587750" y="2889250"/>
          <p14:tracePt t="122203" x="3708400" y="2781300"/>
          <p14:tracePt t="122219" x="3733800" y="2762250"/>
          <p14:tracePt t="122236" x="3797300" y="2711450"/>
          <p14:tracePt t="122252" x="3810000" y="2705100"/>
          <p14:tracePt t="122458" x="3797300" y="2711450"/>
          <p14:tracePt t="122474" x="3759200" y="2730500"/>
          <p14:tracePt t="122478" x="3733800" y="2736850"/>
          <p14:tracePt t="122502" x="3651250" y="2774950"/>
          <p14:tracePt t="122519" x="3613150" y="2794000"/>
          <p14:tracePt t="122535" x="3575050" y="2813050"/>
          <p14:tracePt t="122552" x="3536950" y="2832100"/>
          <p14:tracePt t="122569" x="3511550" y="2844800"/>
          <p14:tracePt t="122586" x="3492500" y="2863850"/>
          <p14:tracePt t="122603" x="3479800" y="2876550"/>
          <p14:tracePt t="122619" x="3467100" y="2882900"/>
          <p14:tracePt t="122635" x="3460750" y="2889250"/>
          <p14:tracePt t="122736" x="3460750" y="2895600"/>
          <p14:tracePt t="122744" x="3454400" y="2895600"/>
          <p14:tracePt t="122752" x="3441700" y="2901950"/>
          <p14:tracePt t="122769" x="3416300" y="2914650"/>
          <p14:tracePt t="122786" x="3409950" y="2914650"/>
          <p14:tracePt t="132646" x="3422650" y="2914650"/>
          <p14:tracePt t="132652" x="3441700" y="2914650"/>
          <p14:tracePt t="132660" x="3505200" y="2914650"/>
          <p14:tracePt t="132677" x="3721100" y="2914650"/>
          <p14:tracePt t="132694" x="4019550" y="2914650"/>
          <p14:tracePt t="132711" x="4381500" y="2927350"/>
          <p14:tracePt t="132727" x="4775200" y="2971800"/>
          <p14:tracePt t="132744" x="4870450" y="2990850"/>
          <p14:tracePt t="132761" x="4876800" y="2990850"/>
          <p14:tracePt t="133423" x="4876800" y="2997200"/>
          <p14:tracePt t="133432" x="4876800" y="3003550"/>
          <p14:tracePt t="133444" x="4876800" y="3016250"/>
          <p14:tracePt t="133461" x="4870450" y="3028950"/>
          <p14:tracePt t="133478" x="4864100" y="3041650"/>
          <p14:tracePt t="133494" x="4857750" y="3048000"/>
          <p14:tracePt t="133511" x="4851400" y="3079750"/>
          <p14:tracePt t="133528" x="4845050" y="3124200"/>
          <p14:tracePt t="133545" x="4832350" y="3200400"/>
          <p14:tracePt t="133561" x="4832350" y="3276600"/>
          <p14:tracePt t="133578" x="4845050" y="3340100"/>
          <p14:tracePt t="134090" x="4845050" y="3346450"/>
          <p14:tracePt t="134099" x="4851400" y="3352800"/>
          <p14:tracePt t="134112" x="4851400" y="3359150"/>
          <p14:tracePt t="134130" x="4851400" y="3409950"/>
          <p14:tracePt t="134162" x="4851400" y="3378200"/>
          <p14:tracePt t="134178" x="4857750" y="3371850"/>
          <p14:tracePt t="134229" x="4857750" y="3384550"/>
          <p14:tracePt t="134245" x="4864100" y="3416300"/>
          <p14:tracePt t="134262" x="4876800" y="3454400"/>
          <p14:tracePt t="134279" x="4883150" y="3486150"/>
          <p14:tracePt t="134295" x="4883150" y="3511550"/>
          <p14:tracePt t="134312" x="4889500" y="3524250"/>
          <p14:tracePt t="134329" x="4908550" y="3524250"/>
          <p14:tracePt t="134346" x="4946650" y="3524250"/>
          <p14:tracePt t="134362" x="4978400" y="3524250"/>
          <p14:tracePt t="134379" x="4997450" y="3517900"/>
          <p14:tracePt t="134396" x="5010150" y="3505200"/>
          <p14:tracePt t="134413" x="5016500" y="3498850"/>
          <p14:tracePt t="136991" x="5022850" y="3498850"/>
          <p14:tracePt t="136999" x="5029200" y="3492500"/>
          <p14:tracePt t="137014" x="5035550" y="3492500"/>
          <p14:tracePt t="137032" x="5048250" y="3486150"/>
          <p14:tracePt t="137071" x="5054600" y="3486150"/>
          <p14:tracePt t="137098" x="5067300" y="3486150"/>
          <p14:tracePt t="137114" x="5092700" y="3479800"/>
          <p14:tracePt t="137131" x="5111750" y="3473450"/>
          <p14:tracePt t="137147" x="5118100" y="3473450"/>
          <p14:tracePt t="137650" x="5130800" y="3473450"/>
          <p14:tracePt t="137658" x="5156200" y="3473450"/>
          <p14:tracePt t="137664" x="5232400" y="3486150"/>
          <p14:tracePt t="137682" x="5480050" y="3524250"/>
          <p14:tracePt t="137698" x="5753100" y="3556000"/>
          <p14:tracePt t="137715" x="5969000" y="3575050"/>
          <p14:tracePt t="137732" x="6038850" y="3549650"/>
          <p14:tracePt t="137748" x="6064250" y="3498850"/>
          <p14:tracePt t="137765" x="6096000" y="3448050"/>
          <p14:tracePt t="137781" x="6159500" y="3378200"/>
          <p14:tracePt t="137798" x="6280150" y="3276600"/>
          <p14:tracePt t="137815" x="6400800" y="3200400"/>
          <p14:tracePt t="137818" x="6477000" y="3162300"/>
          <p14:tracePt t="137833" x="6597650" y="3092450"/>
          <p14:tracePt t="137848" x="6667500" y="3028950"/>
          <p14:tracePt t="137865" x="6667500" y="3009900"/>
          <p14:tracePt t="137882" x="6667500" y="2997200"/>
          <p14:tracePt t="137898" x="6667500" y="2984500"/>
          <p14:tracePt t="137915" x="6680200" y="2952750"/>
          <p14:tracePt t="137931" x="6769100" y="2889250"/>
          <p14:tracePt t="137949" x="6896100" y="2825750"/>
          <p14:tracePt t="137965" x="7023100" y="2774950"/>
          <p14:tracePt t="137982" x="7143750" y="2736850"/>
          <p14:tracePt t="137998" x="7181850" y="2724150"/>
          <p14:tracePt t="138131" x="7188200" y="2724150"/>
          <p14:tracePt t="138139" x="7194550" y="2724150"/>
          <p14:tracePt t="138149" x="7207250" y="2730500"/>
          <p14:tracePt t="138165" x="7239000" y="2743200"/>
          <p14:tracePt t="138182" x="7321550" y="2762250"/>
          <p14:tracePt t="138198" x="7442200" y="2787650"/>
          <p14:tracePt t="138215" x="7562850" y="2806700"/>
          <p14:tracePt t="138232" x="7715250" y="2806700"/>
          <p14:tracePt t="138249" x="7829550" y="2800350"/>
          <p14:tracePt t="138265" x="7893050" y="2774950"/>
          <p14:tracePt t="138268" x="7918450" y="2755900"/>
          <p14:tracePt t="138282" x="7924800" y="2736850"/>
          <p14:tracePt t="138299" x="7918450" y="2698750"/>
          <p14:tracePt t="138303" x="7912100" y="2679700"/>
          <p14:tracePt t="138316" x="7899400" y="2660650"/>
          <p14:tracePt t="138332" x="7867650" y="2628900"/>
          <p14:tracePt t="138349" x="7842250" y="2603500"/>
          <p14:tracePt t="138365" x="7816850" y="2590800"/>
          <p14:tracePt t="138382" x="7785100" y="2565400"/>
          <p14:tracePt t="138398" x="7740650" y="2533650"/>
          <p14:tracePt t="138415" x="7702550" y="2508250"/>
          <p14:tracePt t="138432" x="7594600" y="2470150"/>
          <p14:tracePt t="138449" x="7442200" y="2444750"/>
          <p14:tracePt t="138465" x="7258050" y="2419350"/>
          <p14:tracePt t="138482" x="7105650" y="2406650"/>
          <p14:tracePt t="138486" x="7042150" y="2406650"/>
          <p14:tracePt t="138502" x="6953250" y="2413000"/>
          <p14:tracePt t="138515" x="6946900" y="2413000"/>
          <p14:tracePt t="138531" x="6940550" y="2413000"/>
          <p14:tracePt t="138566" x="6940550" y="2419350"/>
          <p14:tracePt t="138583" x="6972300" y="2457450"/>
          <p14:tracePt t="138599" x="6997700" y="2520950"/>
          <p14:tracePt t="138616" x="7023100" y="2590800"/>
          <p14:tracePt t="138632" x="7061200" y="2679700"/>
          <p14:tracePt t="138649" x="7131050" y="2743200"/>
          <p14:tracePt t="138667" x="7200900" y="2781300"/>
          <p14:tracePt t="138682" x="7308850" y="2806700"/>
          <p14:tracePt t="138699" x="7410450" y="2813050"/>
          <p14:tracePt t="138716" x="7505700" y="2794000"/>
          <p14:tracePt t="138732" x="7569200" y="2768600"/>
          <p14:tracePt t="138750" x="7620000" y="2730500"/>
          <p14:tracePt t="138825" x="7613650" y="2730500"/>
          <p14:tracePt t="138834" x="7607300" y="2730500"/>
          <p14:tracePt t="138849" x="7594600" y="2736850"/>
          <p14:tracePt t="138865" x="7588250" y="2743200"/>
          <p14:tracePt t="138882" x="7581900" y="2743200"/>
          <p14:tracePt t="139498" x="7575550" y="2743200"/>
          <p14:tracePt t="139506" x="7569200" y="2743200"/>
          <p14:tracePt t="139516" x="7556500" y="2749550"/>
          <p14:tracePt t="139533" x="7531100" y="2755900"/>
          <p14:tracePt t="139551" x="7518400" y="2755900"/>
          <p14:tracePt t="139566" x="7505700" y="2755900"/>
          <p14:tracePt t="139584" x="7499350" y="2762250"/>
          <p14:tracePt t="139600" x="7493000" y="2762250"/>
          <p14:tracePt t="139617" x="7486650" y="2768600"/>
          <p14:tracePt t="139650" x="7480300" y="2768600"/>
          <p14:tracePt t="140243" x="7480300" y="2774950"/>
          <p14:tracePt t="140250" x="7486650" y="2781300"/>
          <p14:tracePt t="140269" x="7531100" y="2800350"/>
          <p14:tracePt t="140284" x="7594600" y="2819400"/>
          <p14:tracePt t="140300" x="7645400" y="2832100"/>
          <p14:tracePt t="140317" x="7670800" y="2838450"/>
          <p14:tracePt t="140333" x="7702550" y="2838450"/>
          <p14:tracePt t="140351" x="7721600" y="2844800"/>
          <p14:tracePt t="140367" x="7727950" y="2844800"/>
          <p14:tracePt t="140400" x="7734300" y="2844800"/>
          <p14:tracePt t="140418" x="7772400" y="2844800"/>
          <p14:tracePt t="140435" x="7854950" y="2825750"/>
          <p14:tracePt t="140450" x="7918450" y="2806700"/>
          <p14:tracePt t="140467" x="7950200" y="2787650"/>
          <p14:tracePt t="140484" x="7962900" y="2768600"/>
          <p14:tracePt t="140502" x="7981950" y="2730500"/>
          <p14:tracePt t="140517" x="8007350" y="2673350"/>
          <p14:tracePt t="140534" x="8020050" y="2616200"/>
          <p14:tracePt t="140550" x="8026400" y="2540000"/>
          <p14:tracePt t="140567" x="8020050" y="2470150"/>
          <p14:tracePt t="140584" x="7988300" y="2387600"/>
          <p14:tracePt t="140601" x="7912100" y="2298700"/>
          <p14:tracePt t="140617" x="7829550" y="2222500"/>
          <p14:tracePt t="140634" x="7734300" y="2165350"/>
          <p14:tracePt t="140638" x="7696200" y="2152650"/>
          <p14:tracePt t="140650" x="7658100" y="2133600"/>
          <p14:tracePt t="140652" x="7620000" y="2120900"/>
          <p14:tracePt t="140668" x="7537450" y="2101850"/>
          <p14:tracePt t="140684" x="7473950" y="2101850"/>
          <p14:tracePt t="140700" x="7404100" y="2101850"/>
          <p14:tracePt t="140717" x="7245350" y="2101850"/>
          <p14:tracePt t="140734" x="7080250" y="2101850"/>
          <p14:tracePt t="140751" x="6902450" y="2082800"/>
          <p14:tracePt t="140767" x="6838950" y="2076450"/>
          <p14:tracePt t="140784" x="6845300" y="2076450"/>
          <p14:tracePt t="140800" x="6877050" y="2082800"/>
          <p14:tracePt t="140817" x="6953250" y="2095500"/>
          <p14:tracePt t="140834" x="7054850" y="2114550"/>
          <p14:tracePt t="140851" x="7213600" y="2146300"/>
          <p14:tracePt t="140867" x="7423150" y="2184400"/>
          <p14:tracePt t="140884" x="7626350" y="2222500"/>
          <p14:tracePt t="140902" x="7835900" y="2228850"/>
          <p14:tracePt t="140918" x="7924800" y="2209800"/>
          <p14:tracePt t="140934" x="8051800" y="2165350"/>
          <p14:tracePt t="140950" x="8147050" y="2114550"/>
          <p14:tracePt t="140968" x="8210550" y="2057400"/>
          <p14:tracePt t="140984" x="8235950" y="2025650"/>
          <p14:tracePt t="141002" x="8235950" y="1993900"/>
          <p14:tracePt t="141018" x="8216900" y="1981200"/>
          <p14:tracePt t="141034" x="8147050" y="1974850"/>
          <p14:tracePt t="141051" x="8051800" y="1974850"/>
          <p14:tracePt t="141067" x="7969250" y="1981200"/>
          <p14:tracePt t="141085" x="7874000" y="1981200"/>
          <p14:tracePt t="141101" x="7816850" y="1981200"/>
          <p14:tracePt t="141118" x="7772400" y="1974850"/>
          <p14:tracePt t="141134" x="7740650" y="1962150"/>
          <p14:tracePt t="141151" x="7632700" y="1936750"/>
          <p14:tracePt t="141168" x="7569200" y="1930400"/>
          <p14:tracePt t="141184" x="7397750" y="1924050"/>
          <p14:tracePt t="141201" x="7308850" y="1943100"/>
          <p14:tracePt t="141218" x="7251700" y="1968500"/>
          <p14:tracePt t="141234" x="7245350" y="1981200"/>
          <p14:tracePt t="141251" x="7239000" y="1993900"/>
          <p14:tracePt t="141267" x="7251700" y="2019300"/>
          <p14:tracePt t="141284" x="7321550" y="2051050"/>
          <p14:tracePt t="141301" x="7410450" y="2063750"/>
          <p14:tracePt t="141318" x="7499350" y="2070100"/>
          <p14:tracePt t="141334" x="7581900" y="2070100"/>
          <p14:tracePt t="141352" x="7639050" y="2063750"/>
          <p14:tracePt t="141368" x="7689850" y="2051050"/>
          <p14:tracePt t="141384" x="7727950" y="2038350"/>
          <p14:tracePt t="141386" x="7740650" y="2038350"/>
          <p14:tracePt t="141402" x="7766050" y="2025650"/>
          <p14:tracePt t="141418" x="7785100" y="2019300"/>
          <p14:tracePt t="141436" x="7810500" y="2006600"/>
          <p14:tracePt t="141451" x="7810500" y="2000250"/>
          <p14:tracePt t="141609" x="7785100" y="2006600"/>
          <p14:tracePt t="141618" x="7759700" y="2006600"/>
          <p14:tracePt t="141635" x="7594600" y="2000250"/>
          <p14:tracePt t="141651" x="7378700" y="1974850"/>
          <p14:tracePt t="141668" x="7175500" y="1924050"/>
          <p14:tracePt t="141685" x="7029450" y="1879600"/>
          <p14:tracePt t="141704" x="6902450" y="1822450"/>
          <p14:tracePt t="141720" x="6889750" y="1816100"/>
          <p14:tracePt t="141734" x="6889750" y="1809750"/>
          <p14:tracePt t="141752" x="6883400" y="1809750"/>
          <p14:tracePt t="141768" x="6845300" y="1822450"/>
          <p14:tracePt t="141785" x="6737350" y="1854200"/>
          <p14:tracePt t="141801" x="6597650" y="1885950"/>
          <p14:tracePt t="141818" x="6508750" y="1911350"/>
          <p14:tracePt t="141835" x="6470650" y="1930400"/>
          <p14:tracePt t="141868" x="6470650" y="1936750"/>
          <p14:tracePt t="141885" x="6515100" y="1949450"/>
          <p14:tracePt t="141902" x="6635750" y="1987550"/>
          <p14:tracePt t="141918" x="6762750" y="2025650"/>
          <p14:tracePt t="141935" x="6908800" y="2063750"/>
          <p14:tracePt t="141952" x="7099300" y="2108200"/>
          <p14:tracePt t="141968" x="7283450" y="2139950"/>
          <p14:tracePt t="141985" x="7550150" y="2152650"/>
          <p14:tracePt t="142002" x="7677150" y="2146300"/>
          <p14:tracePt t="142018" x="7766050" y="2133600"/>
          <p14:tracePt t="142035" x="7867650" y="2108200"/>
          <p14:tracePt t="142052" x="7956550" y="2101850"/>
          <p14:tracePt t="142068" x="8032750" y="2101850"/>
          <p14:tracePt t="142085" x="8083550" y="2101850"/>
          <p14:tracePt t="142102" x="8115300" y="2108200"/>
          <p14:tracePt t="142119" x="8147050" y="2114550"/>
          <p14:tracePt t="142135" x="8191500" y="2114550"/>
          <p14:tracePt t="142152" x="8274050" y="2114550"/>
          <p14:tracePt t="142169" x="8401050" y="2114550"/>
          <p14:tracePt t="142186" x="8509000" y="2114550"/>
          <p14:tracePt t="142204" x="8636000" y="2114550"/>
          <p14:tracePt t="142219" x="8661400" y="2114550"/>
          <p14:tracePt t="142236" x="8712200" y="2108200"/>
          <p14:tracePt t="142252" x="8731250" y="2101850"/>
          <p14:tracePt t="142268" x="8775700" y="2095500"/>
          <p14:tracePt t="142286" x="8826500" y="2089150"/>
          <p14:tracePt t="142302" x="8864600" y="2082800"/>
          <p14:tracePt t="142319" x="8902700" y="2076450"/>
          <p14:tracePt t="142335" x="8934450" y="2070100"/>
          <p14:tracePt t="142352" x="8940800" y="2070100"/>
          <p14:tracePt t="142385" x="8947150" y="2063750"/>
          <p14:tracePt t="142402" x="8953500" y="2051050"/>
          <p14:tracePt t="142420" x="8985250" y="2006600"/>
          <p14:tracePt t="142436" x="8997950" y="1974850"/>
          <p14:tracePt t="142453" x="9004300" y="1968500"/>
          <p14:tracePt t="142469" x="9010650" y="1936750"/>
          <p14:tracePt t="142486" x="9017000" y="1924050"/>
          <p14:tracePt t="142502" x="9017000" y="1911350"/>
          <p14:tracePt t="142519" x="8991600" y="1885950"/>
          <p14:tracePt t="142536" x="8934450" y="1860550"/>
          <p14:tracePt t="142552" x="8845550" y="1822450"/>
          <p14:tracePt t="142569" x="8743950" y="1784350"/>
          <p14:tracePt t="142586" x="8636000" y="1739900"/>
          <p14:tracePt t="142606" x="8477250" y="1695450"/>
          <p14:tracePt t="142619" x="8420100" y="1689100"/>
          <p14:tracePt t="142635" x="8394700" y="1682750"/>
          <p14:tracePt t="142669" x="8382000" y="1682750"/>
          <p14:tracePt t="142686" x="8318500" y="1701800"/>
          <p14:tracePt t="142702" x="8191500" y="1739900"/>
          <p14:tracePt t="142719" x="7962900" y="1803400"/>
          <p14:tracePt t="142735" x="7747000" y="1860550"/>
          <p14:tracePt t="142753" x="7626350" y="1905000"/>
          <p14:tracePt t="142760" x="7620000" y="1917700"/>
          <p14:tracePt t="142768" x="7620000" y="1924050"/>
          <p14:tracePt t="142786" x="7645400" y="1949450"/>
          <p14:tracePt t="142802" x="7708900" y="1974850"/>
          <p14:tracePt t="142820" x="7924800" y="2032000"/>
          <p14:tracePt t="142836" x="8051800" y="2070100"/>
          <p14:tracePt t="142854" x="8134350" y="2089150"/>
          <p14:tracePt t="142868" x="8172450" y="2101850"/>
          <p14:tracePt t="142885" x="8210550" y="2108200"/>
          <p14:tracePt t="142903" x="8267700" y="2114550"/>
          <p14:tracePt t="142919" x="8394700" y="2114550"/>
          <p14:tracePt t="142936" x="8496300" y="2101850"/>
          <p14:tracePt t="142953" x="8572500" y="2076450"/>
          <p14:tracePt t="142969" x="8616950" y="2044700"/>
          <p14:tracePt t="142986" x="8648700" y="2019300"/>
          <p14:tracePt t="143002" x="8661400" y="2006600"/>
          <p14:tracePt t="143095" x="8655050" y="2006600"/>
          <p14:tracePt t="143103" x="8648700" y="2006600"/>
          <p14:tracePt t="143119" x="8642350" y="2006600"/>
          <p14:tracePt t="143136" x="8636000" y="2006600"/>
          <p14:tracePt t="143153" x="8629650" y="2006600"/>
          <p14:tracePt t="143170" x="8616950" y="2006600"/>
          <p14:tracePt t="143186" x="8610600" y="2006600"/>
          <p14:tracePt t="143203" x="8597900" y="2012950"/>
          <p14:tracePt t="143219" x="8585200" y="2012950"/>
          <p14:tracePt t="143236" x="8566150" y="2019300"/>
          <p14:tracePt t="143253" x="8553450" y="2019300"/>
          <p14:tracePt t="143270" x="8534400" y="2025650"/>
          <p14:tracePt t="143286" x="8521700" y="2032000"/>
          <p14:tracePt t="143305" x="8496300" y="2038350"/>
          <p14:tracePt t="143321" x="8489950" y="2044700"/>
          <p14:tracePt t="143336" x="8464550" y="2057400"/>
          <p14:tracePt t="143352" x="8451850" y="2057400"/>
          <p14:tracePt t="143369" x="8445500" y="2063750"/>
          <p14:tracePt t="143386" x="8439150" y="2063750"/>
          <p14:tracePt t="143703" x="8439150" y="2070100"/>
          <p14:tracePt t="143710" x="8439150" y="2076450"/>
          <p14:tracePt t="143720" x="8439150" y="2089150"/>
          <p14:tracePt t="143738" x="8445500" y="2120900"/>
          <p14:tracePt t="143754" x="8458200" y="2146300"/>
          <p14:tracePt t="143770" x="8477250" y="2165350"/>
          <p14:tracePt t="143786" x="8496300" y="2184400"/>
          <p14:tracePt t="146488" x="8540750" y="2184400"/>
          <p14:tracePt t="146498" x="8591550" y="2184400"/>
          <p14:tracePt t="146505" x="8724900" y="2171700"/>
          <p14:tracePt t="146522" x="9017000" y="2146300"/>
          <p14:tracePt t="146539" x="9251950" y="2127250"/>
          <p14:tracePt t="146555" x="9366250" y="2114550"/>
          <p14:tracePt t="146572" x="9436100" y="2095500"/>
          <p14:tracePt t="146589" x="9474200" y="2089150"/>
          <p14:tracePt t="146605" x="9505950" y="2082800"/>
          <p14:tracePt t="146622" x="9531350" y="2076450"/>
          <p14:tracePt t="146640" x="9601200" y="2063750"/>
          <p14:tracePt t="146656" x="9652000" y="2051050"/>
          <p14:tracePt t="146672" x="9728200" y="2025650"/>
          <p14:tracePt t="146689" x="9810750" y="2000250"/>
          <p14:tracePt t="146705" x="9836150" y="1993900"/>
          <p14:tracePt t="146725" x="9842500" y="1987550"/>
          <p14:tracePt t="146739" x="9893300" y="1968500"/>
          <p14:tracePt t="146756" x="10001250" y="1949450"/>
          <p14:tracePt t="146772" x="10077450" y="1943100"/>
          <p14:tracePt t="146789" x="10140950" y="1936750"/>
          <p14:tracePt t="146806" x="10172700" y="1936750"/>
          <p14:tracePt t="146822" x="10185400" y="1930400"/>
          <p14:tracePt t="146839" x="10191750" y="1930400"/>
          <p14:tracePt t="146843" x="10198100" y="1924050"/>
          <p14:tracePt t="146856" x="10217150" y="1917700"/>
          <p14:tracePt t="146874" x="10274300" y="1892300"/>
          <p14:tracePt t="146890" x="10318750" y="1873250"/>
          <p14:tracePt t="146906" x="10369550" y="1847850"/>
          <p14:tracePt t="146922" x="10369550" y="1841500"/>
          <p14:tracePt t="146939" x="10375900" y="1835150"/>
          <p14:tracePt t="146972" x="10375900" y="1828800"/>
          <p14:tracePt t="146989" x="10375900" y="1822450"/>
          <p14:tracePt t="147069" x="10369550" y="1822450"/>
          <p14:tracePt t="147076" x="10356850" y="1822450"/>
          <p14:tracePt t="147092" x="10325100" y="1835150"/>
          <p14:tracePt t="147106" x="10306050" y="1841500"/>
          <p14:tracePt t="147122" x="10261600" y="1873250"/>
          <p14:tracePt t="147140" x="10242550" y="1892300"/>
          <p14:tracePt t="147157" x="10229850" y="1898650"/>
          <p14:tracePt t="147173" x="10223500" y="1905000"/>
          <p14:tracePt t="147190" x="10223500" y="1911350"/>
          <p14:tracePt t="147206" x="10217150" y="1924050"/>
          <p14:tracePt t="147223" x="10217150" y="1930400"/>
          <p14:tracePt t="147239" x="10210800" y="1943100"/>
          <p14:tracePt t="147256" x="10204450" y="1955800"/>
          <p14:tracePt t="147274" x="10198100" y="1968500"/>
          <p14:tracePt t="147289" x="10191750" y="1981200"/>
          <p14:tracePt t="147368" x="10185400" y="1981200"/>
          <p14:tracePt t="147374" x="10179050" y="1987550"/>
          <p14:tracePt t="147389" x="10140950" y="2000250"/>
          <p14:tracePt t="147406" x="10071100" y="2012950"/>
          <p14:tracePt t="147423" x="9975850" y="2019300"/>
          <p14:tracePt t="147440" x="9855200" y="2019300"/>
          <p14:tracePt t="147456" x="9740900" y="2019300"/>
          <p14:tracePt t="147473" x="9607550" y="2019300"/>
          <p14:tracePt t="147490" x="9480550" y="2019300"/>
          <p14:tracePt t="147506" x="9258300" y="2019300"/>
          <p14:tracePt t="147523" x="8991600" y="2012950"/>
          <p14:tracePt t="147540" x="8674100" y="1993900"/>
          <p14:tracePt t="147556" x="8337550" y="1981200"/>
          <p14:tracePt t="147574" x="7905750" y="1968500"/>
          <p14:tracePt t="147590" x="7658100" y="1968500"/>
          <p14:tracePt t="147606" x="7512050" y="1974850"/>
          <p14:tracePt t="147623" x="7404100" y="1987550"/>
          <p14:tracePt t="147640" x="7353300" y="1993900"/>
          <p14:tracePt t="147657" x="7315200" y="1993900"/>
          <p14:tracePt t="147675" x="7251700" y="2000250"/>
          <p14:tracePt t="147690" x="7175500" y="2006600"/>
          <p14:tracePt t="147706" x="7061200" y="2012950"/>
          <p14:tracePt t="147723" x="6883400" y="2012950"/>
          <p14:tracePt t="147740" x="6705600" y="1987550"/>
          <p14:tracePt t="147757" x="6540500" y="1936750"/>
          <p14:tracePt t="147773" x="6457950" y="1905000"/>
          <p14:tracePt t="147790" x="6438900" y="1885950"/>
          <p14:tracePt t="147823" x="6432550" y="1885950"/>
          <p14:tracePt t="147840" x="6394450" y="1873250"/>
          <p14:tracePt t="147856" x="6318250" y="1860550"/>
          <p14:tracePt t="147873" x="6210300" y="1847850"/>
          <p14:tracePt t="147890" x="6083300" y="1841500"/>
          <p14:tracePt t="147907" x="5943600" y="1841500"/>
          <p14:tracePt t="147923" x="5791200" y="1841500"/>
          <p14:tracePt t="147940" x="5518150" y="1835150"/>
          <p14:tracePt t="147957" x="5156200" y="1828800"/>
          <p14:tracePt t="147974" x="4705350" y="1809750"/>
          <p14:tracePt t="147990" x="4298950" y="1803400"/>
          <p14:tracePt t="148007" x="3886200" y="1803400"/>
          <p14:tracePt t="148024" x="3606800" y="1809750"/>
          <p14:tracePt t="148040" x="3409950" y="1835150"/>
          <p14:tracePt t="148057" x="3238500" y="1866900"/>
          <p14:tracePt t="148059" x="3187700" y="1885950"/>
          <p14:tracePt t="148074" x="3041650" y="1943100"/>
          <p14:tracePt t="148090" x="2959100" y="2000250"/>
          <p14:tracePt t="148106" x="2914650" y="2044700"/>
          <p14:tracePt t="148123" x="2895600" y="2089150"/>
          <p14:tracePt t="148141" x="2895600" y="2108200"/>
          <p14:tracePt t="148157" x="2901950" y="2127250"/>
          <p14:tracePt t="148174" x="2921000" y="2139950"/>
          <p14:tracePt t="148190" x="2946400" y="2159000"/>
          <p14:tracePt t="148207" x="2984500" y="2190750"/>
          <p14:tracePt t="148224" x="3003550" y="2222500"/>
          <p14:tracePt t="148240" x="3022600" y="2260600"/>
          <p14:tracePt t="148243" x="3028950" y="2279650"/>
          <p14:tracePt t="148257" x="3035300" y="2292350"/>
          <p14:tracePt t="148275" x="3048000" y="2311400"/>
          <p14:tracePt t="148290" x="3060700" y="2324100"/>
          <p14:tracePt t="148308" x="3067050" y="2330450"/>
          <p14:tracePt t="148326" x="3079750" y="2330450"/>
          <p14:tracePt t="148340" x="3098800" y="2336800"/>
          <p14:tracePt t="148357" x="3143250" y="2336800"/>
          <p14:tracePt t="148374" x="3187700" y="2336800"/>
          <p14:tracePt t="148391" x="3213100" y="2336800"/>
          <p14:tracePt t="148407" x="3219450" y="2336800"/>
          <p14:tracePt t="148547" x="3213100" y="2324100"/>
          <p14:tracePt t="148556" x="3213100" y="2311400"/>
          <p14:tracePt t="148574" x="3206750" y="2286000"/>
          <p14:tracePt t="148590" x="3206750" y="2279650"/>
          <p14:tracePt t="148801" x="3213100" y="2279650"/>
          <p14:tracePt t="148825" x="3308350" y="2279650"/>
          <p14:tracePt t="148841" x="3346450" y="2279650"/>
          <p14:tracePt t="149075" x="3352800" y="2279650"/>
          <p14:tracePt t="149081" x="3359150" y="2279650"/>
          <p14:tracePt t="149091" x="3384550" y="2273300"/>
          <p14:tracePt t="149108" x="3435350" y="2260600"/>
          <p14:tracePt t="149124" x="3505200" y="2247900"/>
          <p14:tracePt t="149141" x="3575050" y="2241550"/>
          <p14:tracePt t="149157" x="3657600" y="2241550"/>
          <p14:tracePt t="149175" x="3733800" y="2241550"/>
          <p14:tracePt t="149191" x="3810000" y="2247900"/>
          <p14:tracePt t="149207" x="3892550" y="2260600"/>
          <p14:tracePt t="149224" x="3949700" y="2273300"/>
          <p14:tracePt t="149242" x="4013200" y="2292350"/>
          <p14:tracePt t="149258" x="4025900" y="2292350"/>
          <p14:tracePt t="149274" x="4051300" y="2305050"/>
          <p14:tracePt t="149291" x="4064000" y="2311400"/>
          <p14:tracePt t="149308" x="4070350" y="2311400"/>
          <p14:tracePt t="149324" x="4076700" y="2317750"/>
          <p14:tracePt t="149341" x="4083050" y="2317750"/>
          <p14:tracePt t="149358" x="4089400" y="2317750"/>
          <p14:tracePt t="149652" x="4095750" y="2317750"/>
          <p14:tracePt t="149659" x="4102100" y="2317750"/>
          <p14:tracePt t="149675" x="4152900" y="2324100"/>
          <p14:tracePt t="149691" x="4210050" y="2330450"/>
          <p14:tracePt t="149708" x="4260850" y="2330450"/>
          <p14:tracePt t="149725" x="4318000" y="2330450"/>
          <p14:tracePt t="149742" x="4375150" y="2330450"/>
          <p14:tracePt t="149758" x="4406900" y="2330450"/>
          <p14:tracePt t="149776" x="4419600" y="2330450"/>
          <p14:tracePt t="149791" x="4425950" y="2330450"/>
          <p14:tracePt t="149850" x="4432300" y="2330450"/>
          <p14:tracePt t="149866" x="4438650" y="2330450"/>
          <p14:tracePt t="149874" x="4451350" y="2330450"/>
          <p14:tracePt t="149892" x="4476750" y="2324100"/>
          <p14:tracePt t="149908" x="4495800" y="2324100"/>
          <p14:tracePt t="149925" x="4521200" y="2317750"/>
          <p14:tracePt t="149942" x="4540250" y="2317750"/>
          <p14:tracePt t="149958" x="4559300" y="2311400"/>
          <p14:tracePt t="149962" x="4565650" y="2311400"/>
          <p14:tracePt t="149975" x="4572000" y="2311400"/>
          <p14:tracePt t="149978" x="4584700" y="2305050"/>
          <p14:tracePt t="149993" x="4603750" y="2305050"/>
          <p14:tracePt t="150008" x="4622800" y="2298700"/>
          <p14:tracePt t="150025" x="4648200" y="2292350"/>
          <p14:tracePt t="150042" x="4673600" y="2292350"/>
          <p14:tracePt t="150058" x="4692650" y="2286000"/>
          <p14:tracePt t="150075" x="4699000" y="2286000"/>
          <p14:tracePt t="150331" x="4705350" y="2286000"/>
          <p14:tracePt t="150338" x="4711700" y="2286000"/>
          <p14:tracePt t="150347" x="4730750" y="2286000"/>
          <p14:tracePt t="150358" x="4756150" y="2286000"/>
          <p14:tracePt t="150375" x="4806950" y="2286000"/>
          <p14:tracePt t="150392" x="4864100" y="2286000"/>
          <p14:tracePt t="150409" x="4933950" y="2286000"/>
          <p14:tracePt t="150426" x="4972050" y="2286000"/>
          <p14:tracePt t="150443" x="4984750" y="2286000"/>
          <p14:tracePt t="150459" x="5003800" y="2286000"/>
          <p14:tracePt t="150477" x="5022850" y="2273300"/>
          <p14:tracePt t="150492" x="5035550" y="2273300"/>
          <p14:tracePt t="150509" x="5067300" y="2260600"/>
          <p14:tracePt t="150525" x="5080000" y="2260600"/>
          <p14:tracePt t="150542" x="5092700" y="2254250"/>
          <p14:tracePt t="150969" x="5105400" y="2254250"/>
          <p14:tracePt t="150976" x="5124450" y="2254250"/>
          <p14:tracePt t="150995" x="5213350" y="2266950"/>
          <p14:tracePt t="151009" x="5314950" y="2292350"/>
          <p14:tracePt t="151026" x="5365750" y="2298700"/>
          <p14:tracePt t="151043" x="5384800" y="2298700"/>
          <p14:tracePt t="151059" x="5403850" y="2298700"/>
          <p14:tracePt t="151076" x="5422900" y="2298700"/>
          <p14:tracePt t="151093" x="5441950" y="2298700"/>
          <p14:tracePt t="151109" x="5461000" y="2305050"/>
          <p14:tracePt t="151126" x="5480050" y="2305050"/>
          <p14:tracePt t="151208" x="5486400" y="2305050"/>
          <p14:tracePt t="151226" x="5505450" y="2311400"/>
          <p14:tracePt t="151229" x="5530850" y="2311400"/>
          <p14:tracePt t="151243" x="5543550" y="2311400"/>
          <p14:tracePt t="151245" x="5575300" y="2317750"/>
          <p14:tracePt t="151260" x="5607050" y="2317750"/>
          <p14:tracePt t="151276" x="5702300" y="2317750"/>
          <p14:tracePt t="151292" x="5772150" y="2317750"/>
          <p14:tracePt t="151310" x="5835650" y="2317750"/>
          <p14:tracePt t="151326" x="5899150" y="2317750"/>
          <p14:tracePt t="151342" x="5949950" y="2317750"/>
          <p14:tracePt t="151359" x="5988050" y="2317750"/>
          <p14:tracePt t="151376" x="6032500" y="2311400"/>
          <p14:tracePt t="151393" x="6070600" y="2311400"/>
          <p14:tracePt t="151410" x="6102350" y="2311400"/>
          <p14:tracePt t="151426" x="6115050" y="2305050"/>
          <p14:tracePt t="151443" x="6121400" y="2305050"/>
          <p14:tracePt t="151598" x="6134100" y="2305050"/>
          <p14:tracePt t="151610" x="6146800" y="2305050"/>
          <p14:tracePt t="151626" x="6184900" y="2317750"/>
          <p14:tracePt t="151644" x="6248400" y="2330450"/>
          <p14:tracePt t="151659" x="6280150" y="2330450"/>
          <p14:tracePt t="151676" x="6311900" y="2336800"/>
          <p14:tracePt t="151693" x="6324600" y="2336800"/>
          <p14:tracePt t="151748" x="6330950" y="2336800"/>
          <p14:tracePt t="151777" x="6343650" y="2336800"/>
          <p14:tracePt t="151795" x="6350000" y="2343150"/>
          <p14:tracePt t="151813" x="6362700" y="2343150"/>
          <p14:tracePt t="151827" x="6369050" y="2343150"/>
          <p14:tracePt t="151846" x="6394450" y="2343150"/>
          <p14:tracePt t="151860" x="6400800" y="2343150"/>
          <p14:tracePt t="151878" x="6407150" y="2336800"/>
          <p14:tracePt t="151893" x="6413500" y="2336800"/>
          <p14:tracePt t="152102" x="6438900" y="2336800"/>
          <p14:tracePt t="152109" x="6451600" y="2336800"/>
          <p14:tracePt t="152127" x="6527800" y="2330450"/>
          <p14:tracePt t="152144" x="6572250" y="2324100"/>
          <p14:tracePt t="152147" x="6591300" y="2317750"/>
          <p14:tracePt t="152160" x="6604000" y="2317750"/>
          <p14:tracePt t="152177" x="6623050" y="2305050"/>
          <p14:tracePt t="152195" x="6661150" y="2298700"/>
          <p14:tracePt t="152210" x="6661150" y="2292350"/>
          <p14:tracePt t="152227" x="6667500" y="2292350"/>
          <p14:tracePt t="152391" x="6686550" y="2286000"/>
          <p14:tracePt t="152399" x="6699250" y="2286000"/>
          <p14:tracePt t="152413" x="6731000" y="2279650"/>
          <p14:tracePt t="152427" x="6781800" y="2273300"/>
          <p14:tracePt t="152444" x="6832600" y="2260600"/>
          <p14:tracePt t="152460" x="6883400" y="2247900"/>
          <p14:tracePt t="152479" x="6972300" y="2235200"/>
          <p14:tracePt t="152494" x="7029450" y="2235200"/>
          <p14:tracePt t="152510" x="7245350" y="2254250"/>
          <p14:tracePt t="152527" x="7359650" y="2273300"/>
          <p14:tracePt t="152544" x="7385050" y="2279650"/>
          <p14:tracePt t="152561" x="7366000" y="2286000"/>
          <p14:tracePt t="152577" x="7289800" y="2298700"/>
          <p14:tracePt t="152594" x="7162800" y="2317750"/>
          <p14:tracePt t="152611" x="7023100" y="2330450"/>
          <p14:tracePt t="152628" x="6915150" y="2343150"/>
          <p14:tracePt t="152644" x="6908800" y="2349500"/>
          <p14:tracePt t="152661" x="6908800" y="2355850"/>
          <p14:tracePt t="152678" x="7023100" y="2355850"/>
          <p14:tracePt t="152695" x="7156450" y="2362200"/>
          <p14:tracePt t="152712" x="7283450" y="2362200"/>
          <p14:tracePt t="152728" x="7372350" y="2355850"/>
          <p14:tracePt t="152744" x="7416800" y="2349500"/>
          <p14:tracePt t="152760" x="7429500" y="2343150"/>
          <p14:tracePt t="152794" x="7435850" y="2343150"/>
          <p14:tracePt t="152844" x="7442200" y="2343150"/>
          <p14:tracePt t="153467" x="7461250" y="2343150"/>
          <p14:tracePt t="153478" x="7486650" y="2343150"/>
          <p14:tracePt t="153494" x="7658100" y="2330450"/>
          <p14:tracePt t="153498" x="7772400" y="2330450"/>
          <p14:tracePt t="153511" x="7867650" y="2330450"/>
          <p14:tracePt t="153530" x="8096250" y="2343150"/>
          <p14:tracePt t="153545" x="8147050" y="2349500"/>
          <p14:tracePt t="153562" x="8286750" y="2355850"/>
          <p14:tracePt t="153578" x="8369300" y="2362200"/>
          <p14:tracePt t="153595" x="8432800" y="2362200"/>
          <p14:tracePt t="153611" x="8470900" y="2362200"/>
          <p14:tracePt t="153628" x="8477250" y="2362200"/>
          <p14:tracePt t="153701" x="8483600" y="2362200"/>
          <p14:tracePt t="153724" x="8489950" y="2362200"/>
          <p14:tracePt t="153744" x="8496300" y="2362200"/>
          <p14:tracePt t="153762" x="8540750" y="2362200"/>
          <p14:tracePt t="153778" x="8559800" y="2362200"/>
          <p14:tracePt t="153794" x="8585200" y="2362200"/>
          <p14:tracePt t="153812" x="8604250" y="2362200"/>
          <p14:tracePt t="153828" x="8610600" y="2362200"/>
          <p14:tracePt t="153861" x="8616950" y="2362200"/>
          <p14:tracePt t="153879" x="8629650" y="2355850"/>
          <p14:tracePt t="153895" x="8648700" y="2355850"/>
          <p14:tracePt t="153911" x="8667750" y="2349500"/>
          <p14:tracePt t="153928" x="8674100" y="2343150"/>
          <p14:tracePt t="153945" x="8686800" y="2343150"/>
          <p14:tracePt t="154060" x="8693150" y="2343150"/>
          <p14:tracePt t="154067" x="8705850" y="2343150"/>
          <p14:tracePt t="154079" x="8731250" y="2343150"/>
          <p14:tracePt t="154096" x="8883650" y="2362200"/>
          <p14:tracePt t="154112" x="9017000" y="2381250"/>
          <p14:tracePt t="154128" x="9048750" y="2387600"/>
          <p14:tracePt t="154145" x="9175750" y="2393950"/>
          <p14:tracePt t="154163" x="9207500" y="2393950"/>
          <p14:tracePt t="154195" x="9213850" y="2393950"/>
          <p14:tracePt t="154212" x="9220200" y="2387600"/>
          <p14:tracePt t="154228" x="9239250" y="2374900"/>
          <p14:tracePt t="154245" x="9264650" y="2362200"/>
          <p14:tracePt t="154262" x="9277350" y="2355850"/>
          <p14:tracePt t="154278" x="9283700" y="2355850"/>
          <p14:tracePt t="154335" x="9283700" y="2349500"/>
          <p14:tracePt t="154346" x="9302750" y="2343150"/>
          <p14:tracePt t="154362" x="9321800" y="2336800"/>
          <p14:tracePt t="154379" x="9359900" y="2324100"/>
          <p14:tracePt t="154396" x="9404350" y="2311400"/>
          <p14:tracePt t="154412" x="9429750" y="2311400"/>
          <p14:tracePt t="154428" x="9448800" y="2305050"/>
          <p14:tracePt t="154446" x="9455150" y="2298700"/>
          <p14:tracePt t="154462" x="9467850" y="2298700"/>
          <p14:tracePt t="154479" x="9474200" y="2298700"/>
          <p14:tracePt t="154495" x="9480550" y="2298700"/>
          <p14:tracePt t="154512" x="9493250" y="2298700"/>
          <p14:tracePt t="154529" x="9505950" y="2292350"/>
          <p14:tracePt t="154545" x="9518650" y="2292350"/>
          <p14:tracePt t="154562" x="9531350" y="2292350"/>
          <p14:tracePt t="154567" x="9544050" y="2292350"/>
          <p14:tracePt t="154580" x="9550400" y="2292350"/>
          <p14:tracePt t="154596" x="9575800" y="2286000"/>
          <p14:tracePt t="154613" x="9588500" y="2286000"/>
          <p14:tracePt t="154629" x="9601200" y="2286000"/>
          <p14:tracePt t="154646" x="9626600" y="2279650"/>
          <p14:tracePt t="154662" x="9658350" y="2273300"/>
          <p14:tracePt t="154679" x="9702800" y="2266950"/>
          <p14:tracePt t="154696" x="9734550" y="2260600"/>
          <p14:tracePt t="154713" x="9753600" y="2260600"/>
          <p14:tracePt t="154729" x="9759950" y="2254250"/>
          <p14:tracePt t="154779" x="9766300" y="2254250"/>
          <p14:tracePt t="154795" x="9779000" y="2247900"/>
          <p14:tracePt t="154812" x="9855200" y="2247900"/>
          <p14:tracePt t="154830" x="9944100" y="2247900"/>
          <p14:tracePt t="154846" x="10039350" y="2254250"/>
          <p14:tracePt t="154862" x="10115550" y="2260600"/>
          <p14:tracePt t="154879" x="10153650" y="2260600"/>
          <p14:tracePt t="154896" x="10160000" y="2260600"/>
          <p14:tracePt t="155072" x="10166350" y="2260600"/>
          <p14:tracePt t="155090" x="10179050" y="2260600"/>
          <p14:tracePt t="155100" x="10191750" y="2260600"/>
          <p14:tracePt t="155112" x="10229850" y="2260600"/>
          <p14:tracePt t="155130" x="10261600" y="2260600"/>
          <p14:tracePt t="155147" x="10306050" y="2260600"/>
          <p14:tracePt t="155162" x="10375900" y="2260600"/>
          <p14:tracePt t="155180" x="10490200" y="2260600"/>
          <p14:tracePt t="155196" x="10642600" y="2260600"/>
          <p14:tracePt t="155212" x="10769600" y="2260600"/>
          <p14:tracePt t="155230" x="10839450" y="2260600"/>
          <p14:tracePt t="155246" x="10877550" y="2247900"/>
          <p14:tracePt t="155262" x="10883900" y="2241550"/>
          <p14:tracePt t="155313" x="10890250" y="2235200"/>
          <p14:tracePt t="155330" x="10915650" y="2235200"/>
          <p14:tracePt t="155347" x="10922000" y="2235200"/>
          <p14:tracePt t="155400" x="10928350" y="2235200"/>
          <p14:tracePt t="155421" x="10928350" y="2241550"/>
          <p14:tracePt t="155430" x="10934700" y="2241550"/>
          <p14:tracePt t="155446" x="10941050" y="2247900"/>
          <p14:tracePt t="155502" x="10947400" y="2247900"/>
          <p14:tracePt t="155516" x="10953750" y="2241550"/>
          <p14:tracePt t="155530" x="10960100" y="2241550"/>
          <p14:tracePt t="155548" x="10972800" y="2235200"/>
          <p14:tracePt t="155579" x="10979150" y="2235200"/>
          <p14:tracePt t="156242" x="10972800" y="2235200"/>
          <p14:tracePt t="156250" x="10966450" y="2235200"/>
          <p14:tracePt t="156264" x="10953750" y="2235200"/>
          <p14:tracePt t="156280" x="10928350" y="2241550"/>
          <p14:tracePt t="156297" x="10858500" y="2247900"/>
          <p14:tracePt t="156315" x="10763250" y="2247900"/>
          <p14:tracePt t="156330" x="10725150" y="2247900"/>
          <p14:tracePt t="156347" x="10496550" y="2235200"/>
          <p14:tracePt t="156363" x="10293350" y="2209800"/>
          <p14:tracePt t="156380" x="10071100" y="2178050"/>
          <p14:tracePt t="156397" x="9683750" y="2120900"/>
          <p14:tracePt t="156413" x="9366250" y="2063750"/>
          <p14:tracePt t="156430" x="8959850" y="1993900"/>
          <p14:tracePt t="156447" x="8547100" y="1936750"/>
          <p14:tracePt t="156464" x="8020050" y="1873250"/>
          <p14:tracePt t="156486" x="7010400" y="1771650"/>
          <p14:tracePt t="156497" x="6699250" y="1733550"/>
          <p14:tracePt t="156515" x="5734050" y="1644650"/>
          <p14:tracePt t="156530" x="5232400" y="1593850"/>
          <p14:tracePt t="156547" x="4927600" y="1562100"/>
          <p14:tracePt t="156564" x="4622800" y="1562100"/>
          <p14:tracePt t="156581" x="4368800" y="1593850"/>
          <p14:tracePt t="156597" x="4089400" y="1670050"/>
          <p14:tracePt t="156614" x="3810000" y="1778000"/>
          <p14:tracePt t="156631" x="3594100" y="1873250"/>
          <p14:tracePt t="156647" x="3492500" y="1943100"/>
          <p14:tracePt t="156665" x="3473450" y="2000250"/>
          <p14:tracePt t="156680" x="3498850" y="2057400"/>
          <p14:tracePt t="156697" x="3543300" y="2120900"/>
          <p14:tracePt t="156701" x="3568700" y="2159000"/>
          <p14:tracePt t="156714" x="3575050" y="2184400"/>
          <p14:tracePt t="156730" x="3581400" y="2228850"/>
          <p14:tracePt t="156734" x="3581400" y="2254250"/>
          <p14:tracePt t="156747" x="3575050" y="2273300"/>
          <p14:tracePt t="156764" x="3556000" y="2368550"/>
          <p14:tracePt t="156780" x="3549650" y="2413000"/>
          <p14:tracePt t="156797" x="3549650" y="2444750"/>
          <p14:tracePt t="156815" x="3556000" y="2470150"/>
          <p14:tracePt t="156833" x="3575050" y="2489200"/>
          <p14:tracePt t="156847" x="3613150" y="2508250"/>
          <p14:tracePt t="156864" x="3644900" y="2520950"/>
          <p14:tracePt t="156882" x="3657600" y="2527300"/>
          <p14:tracePt t="156898" x="3676650" y="2533650"/>
          <p14:tracePt t="156914" x="3695700" y="2546350"/>
          <p14:tracePt t="156931" x="3721100" y="2565400"/>
          <p14:tracePt t="156947" x="3740150" y="2578100"/>
          <p14:tracePt t="156964" x="3752850" y="2590800"/>
          <p14:tracePt t="156982" x="3778250" y="2603500"/>
          <p14:tracePt t="156998" x="3797300" y="2603500"/>
          <p14:tracePt t="157014" x="3810000" y="2603500"/>
          <p14:tracePt t="157086" x="3816350" y="2603500"/>
          <p14:tracePt t="157093" x="3822700" y="2603500"/>
          <p14:tracePt t="157098" x="3829050" y="2603500"/>
          <p14:tracePt t="157144" x="3841750" y="2603500"/>
          <p14:tracePt t="157151" x="3848100" y="2603500"/>
          <p14:tracePt t="157164" x="3892550" y="2590800"/>
          <p14:tracePt t="157181" x="3924300" y="2584450"/>
          <p14:tracePt t="157197" x="3943350" y="2584450"/>
          <p14:tracePt t="157215" x="3949700" y="2584450"/>
          <p14:tracePt t="171865" x="3956050" y="2584450"/>
          <p14:tracePt t="171876" x="3962400" y="2590800"/>
          <p14:tracePt t="171893" x="4000500" y="2609850"/>
          <p14:tracePt t="171910" x="4083050" y="2628900"/>
          <p14:tracePt t="171927" x="4146550" y="2635250"/>
          <p14:tracePt t="171944" x="4210050" y="2635250"/>
          <p14:tracePt t="171960" x="4254500" y="2635250"/>
          <p14:tracePt t="171977" x="4260850" y="2635250"/>
          <p14:tracePt t="171994" x="4267200" y="2635250"/>
          <p14:tracePt t="172010" x="4279900" y="2635250"/>
          <p14:tracePt t="172027" x="4292600" y="2628900"/>
          <p14:tracePt t="172044" x="4311650" y="2616200"/>
          <p14:tracePt t="172060" x="4349750" y="2597150"/>
          <p14:tracePt t="172063" x="4368800" y="2584450"/>
          <p14:tracePt t="172078" x="4394200" y="2578100"/>
          <p14:tracePt t="172080" x="4419600" y="2565400"/>
          <p14:tracePt t="172094" x="4451350" y="2546350"/>
          <p14:tracePt t="172096" x="4483100" y="2533650"/>
          <p14:tracePt t="172110" x="4495800" y="2527300"/>
          <p14:tracePt t="172127" x="4559300" y="2501900"/>
          <p14:tracePt t="172143" x="4603750" y="2476500"/>
          <p14:tracePt t="172160" x="4616450" y="2476500"/>
          <p14:tracePt t="172177" x="4635500" y="2463800"/>
          <p14:tracePt t="172193" x="4641850" y="2463800"/>
          <p14:tracePt t="172353" x="4641850" y="2470150"/>
          <p14:tracePt t="172362" x="4635500" y="2476500"/>
          <p14:tracePt t="172377" x="4622800" y="2482850"/>
          <p14:tracePt t="172395" x="4597400" y="2489200"/>
          <p14:tracePt t="172412" x="4565650" y="2501900"/>
          <p14:tracePt t="172427" x="4552950" y="2501900"/>
          <p14:tracePt t="172444" x="4546600" y="2508250"/>
          <p14:tracePt t="172634" x="4552950" y="2508250"/>
          <p14:tracePt t="172641" x="4572000" y="2501900"/>
          <p14:tracePt t="172648" x="4610100" y="2495550"/>
          <p14:tracePt t="172661" x="4660900" y="2489200"/>
          <p14:tracePt t="172677" x="4781550" y="2489200"/>
          <p14:tracePt t="172694" x="4870450" y="2489200"/>
          <p14:tracePt t="172711" x="4908550" y="2489200"/>
          <p14:tracePt t="172728" x="4953000" y="2495550"/>
          <p14:tracePt t="172744" x="4991100" y="2495550"/>
          <p14:tracePt t="172760" x="5022850" y="2495550"/>
          <p14:tracePt t="172778" x="5080000" y="2501900"/>
          <p14:tracePt t="172794" x="5143500" y="2501900"/>
          <p14:tracePt t="172811" x="5232400" y="2501900"/>
          <p14:tracePt t="172828" x="5308600" y="2489200"/>
          <p14:tracePt t="172844" x="5365750" y="2482850"/>
          <p14:tracePt t="172861" x="5391150" y="2476500"/>
          <p14:tracePt t="172878" x="5403850" y="2476500"/>
          <p14:tracePt t="172894" x="5410200" y="2476500"/>
          <p14:tracePt t="172911" x="5422900" y="2476500"/>
          <p14:tracePt t="172928" x="5429250" y="2476500"/>
          <p14:tracePt t="172930" x="5441950" y="2470150"/>
          <p14:tracePt t="172944" x="5448300" y="2470150"/>
          <p14:tracePt t="172948" x="5461000" y="2470150"/>
          <p14:tracePt t="172961" x="5473700" y="2463800"/>
          <p14:tracePt t="172963" x="5486400" y="2463800"/>
          <p14:tracePt t="172978" x="5505450" y="2463800"/>
          <p14:tracePt t="172994" x="5549900" y="2457450"/>
          <p14:tracePt t="173011" x="5588000" y="2457450"/>
          <p14:tracePt t="173028" x="5626100" y="2457450"/>
          <p14:tracePt t="173045" x="5664200" y="2451100"/>
          <p14:tracePt t="173061" x="5702300" y="2444750"/>
          <p14:tracePt t="173077" x="5727700" y="2438400"/>
          <p14:tracePt t="173094" x="5740400" y="2438400"/>
          <p14:tracePt t="173144" x="5740400" y="2432050"/>
          <p14:tracePt t="173162" x="5740400" y="2419350"/>
          <p14:tracePt t="173178" x="5740400" y="2406650"/>
          <p14:tracePt t="173194" x="5727700" y="2393950"/>
          <p14:tracePt t="173213" x="5683250" y="2374900"/>
          <p14:tracePt t="173228" x="5657850" y="2374900"/>
          <p14:tracePt t="173244" x="5524500" y="2355850"/>
          <p14:tracePt t="173262" x="5422900" y="2355850"/>
          <p14:tracePt t="173278" x="5359400" y="2343150"/>
          <p14:tracePt t="173295" x="5308600" y="2330450"/>
          <p14:tracePt t="173311" x="5283200" y="2324100"/>
          <p14:tracePt t="173329" x="5276850" y="2317750"/>
          <p14:tracePt t="173459" x="5289550" y="2324100"/>
          <p14:tracePt t="173467" x="5295900" y="2330450"/>
          <p14:tracePt t="173480" x="5359400" y="2349500"/>
          <p14:tracePt t="173495" x="5384800" y="2349500"/>
          <p14:tracePt t="173513" x="5543550" y="2355850"/>
          <p14:tracePt t="173528" x="5613400" y="2355850"/>
          <p14:tracePt t="173545" x="5765800" y="2343150"/>
          <p14:tracePt t="173547" x="5816600" y="2343150"/>
          <p14:tracePt t="173562" x="5956300" y="2336800"/>
          <p14:tracePt t="173578" x="6070600" y="2336800"/>
          <p14:tracePt t="173594" x="6115050" y="2343150"/>
          <p14:tracePt t="173613" x="6121400" y="2343150"/>
          <p14:tracePt t="173700" x="6127750" y="2343150"/>
          <p14:tracePt t="173707" x="6165850" y="2343150"/>
          <p14:tracePt t="173714" x="6210300" y="2343150"/>
          <p14:tracePt t="173731" x="6350000" y="2343150"/>
          <p14:tracePt t="173747" x="6515100" y="2343150"/>
          <p14:tracePt t="173765" x="6654800" y="2355850"/>
          <p14:tracePt t="173778" x="6705600" y="2368550"/>
          <p14:tracePt t="173795" x="6762750" y="2387600"/>
          <p14:tracePt t="173812" x="6788150" y="2393950"/>
          <p14:tracePt t="173828" x="6807200" y="2406650"/>
          <p14:tracePt t="173845" x="6819900" y="2419350"/>
          <p14:tracePt t="173861" x="6832600" y="2425700"/>
          <p14:tracePt t="173879" x="6845300" y="2438400"/>
          <p14:tracePt t="173895" x="6870700" y="2444750"/>
          <p14:tracePt t="173912" x="6877050" y="2444750"/>
          <p14:tracePt t="174020" x="6877050" y="2451100"/>
          <p14:tracePt t="174159" x="6883400" y="2444750"/>
          <p14:tracePt t="174166" x="6889750" y="2438400"/>
          <p14:tracePt t="174179" x="6908800" y="2425700"/>
          <p14:tracePt t="174195" x="6927850" y="2393950"/>
          <p14:tracePt t="174212" x="6946900" y="2368550"/>
          <p14:tracePt t="174229" x="6953250" y="2336800"/>
          <p14:tracePt t="174246" x="6953250" y="2317750"/>
          <p14:tracePt t="174262" x="6946900" y="2317750"/>
          <p14:tracePt t="174278" x="6927850" y="2305050"/>
          <p14:tracePt t="174295" x="6902450" y="2298700"/>
          <p14:tracePt t="174312" x="6864350" y="2286000"/>
          <p14:tracePt t="174329" x="6819900" y="2279650"/>
          <p14:tracePt t="174345" x="6769100" y="2273300"/>
          <p14:tracePt t="174362" x="6711950" y="2266950"/>
          <p14:tracePt t="174379" x="6661150" y="2260600"/>
          <p14:tracePt t="174395" x="6597650" y="2260600"/>
          <p14:tracePt t="174413" x="6559550" y="2254250"/>
          <p14:tracePt t="174429" x="6521450" y="2247900"/>
          <p14:tracePt t="174445" x="6464300" y="2247900"/>
          <p14:tracePt t="174462" x="6426200" y="2247900"/>
          <p14:tracePt t="174483" x="6369050" y="2247900"/>
          <p14:tracePt t="174496" x="6343650" y="2247900"/>
          <p14:tracePt t="174498" x="6330950" y="2247900"/>
          <p14:tracePt t="174512" x="6305550" y="2247900"/>
          <p14:tracePt t="174528" x="6280150" y="2247900"/>
          <p14:tracePt t="174545" x="6273800" y="2254250"/>
          <p14:tracePt t="174562" x="6267450" y="2260600"/>
          <p14:tracePt t="174579" x="6261100" y="2286000"/>
          <p14:tracePt t="174596" x="6254750" y="2311400"/>
          <p14:tracePt t="174612" x="6248400" y="2330450"/>
          <p14:tracePt t="174629" x="6242050" y="2355850"/>
          <p14:tracePt t="174646" x="6242050" y="2368550"/>
          <p14:tracePt t="174664" x="6242050" y="2387600"/>
          <p14:tracePt t="174679" x="6254750" y="2400300"/>
          <p14:tracePt t="174696" x="6280150" y="2413000"/>
          <p14:tracePt t="174700" x="6292850" y="2419350"/>
          <p14:tracePt t="174713" x="6311900" y="2432050"/>
          <p14:tracePt t="174730" x="6413500" y="2451100"/>
          <p14:tracePt t="174746" x="6502400" y="2470150"/>
          <p14:tracePt t="174762" x="6553200" y="2476500"/>
          <p14:tracePt t="174779" x="6686550" y="2495550"/>
          <p14:tracePt t="174796" x="6769100" y="2501900"/>
          <p14:tracePt t="174813" x="6851650" y="2514600"/>
          <p14:tracePt t="174829" x="6908800" y="2514600"/>
          <p14:tracePt t="174846" x="6953250" y="2520950"/>
          <p14:tracePt t="174862" x="7023100" y="2527300"/>
          <p14:tracePt t="174880" x="7105650" y="2533650"/>
          <p14:tracePt t="174896" x="7226300" y="2533650"/>
          <p14:tracePt t="174913" x="7385050" y="2533650"/>
          <p14:tracePt t="174929" x="7473950" y="2533650"/>
          <p14:tracePt t="174946" x="7518400" y="2533650"/>
          <p14:tracePt t="174964" x="7556500" y="2533650"/>
          <p14:tracePt t="174981" x="7569200" y="2527300"/>
          <p14:tracePt t="174996" x="7575550" y="2527300"/>
          <p14:tracePt t="175012" x="7588250" y="2520950"/>
          <p14:tracePt t="175029" x="7600950" y="2520950"/>
          <p14:tracePt t="175046" x="7607300" y="2520950"/>
          <p14:tracePt t="175062" x="7607300" y="2514600"/>
          <p14:tracePt t="175195" x="7600950" y="2514600"/>
          <p14:tracePt t="175202" x="7588250" y="2514600"/>
          <p14:tracePt t="175212" x="7581900" y="2514600"/>
          <p14:tracePt t="175230" x="7562850" y="2508250"/>
          <p14:tracePt t="175263" x="7581900" y="2501900"/>
          <p14:tracePt t="175280" x="7651750" y="2501900"/>
          <p14:tracePt t="175296" x="7734300" y="2495550"/>
          <p14:tracePt t="175313" x="7804150" y="2495550"/>
          <p14:tracePt t="175329" x="7848600" y="2495550"/>
          <p14:tracePt t="175346" x="7854950" y="2495550"/>
          <p14:tracePt t="175380" x="7867650" y="2495550"/>
          <p14:tracePt t="175396" x="7918450" y="2495550"/>
          <p14:tracePt t="175413" x="7988300" y="2495550"/>
          <p14:tracePt t="175430" x="8070850" y="2495550"/>
          <p14:tracePt t="175446" x="8185150" y="2495550"/>
          <p14:tracePt t="175463" x="8286750" y="2495550"/>
          <p14:tracePt t="175480" x="8369300" y="2495550"/>
          <p14:tracePt t="175496" x="8420100" y="2495550"/>
          <p14:tracePt t="175513" x="8464550" y="2489200"/>
          <p14:tracePt t="175530" x="8489950" y="2489200"/>
          <p14:tracePt t="175546" x="8502650" y="2489200"/>
          <p14:tracePt t="175548" x="8515350" y="2482850"/>
          <p14:tracePt t="175565" x="8540750" y="2482850"/>
          <p14:tracePt t="175580" x="8559800" y="2476500"/>
          <p14:tracePt t="175596" x="8623300" y="2470150"/>
          <p14:tracePt t="175613" x="8655050" y="2463800"/>
          <p14:tracePt t="175631" x="8686800" y="2457450"/>
          <p14:tracePt t="175647" x="8699500" y="2457450"/>
          <p14:tracePt t="175663" x="8705850" y="2457450"/>
          <p14:tracePt t="175713" x="8718550" y="2457450"/>
          <p14:tracePt t="175730" x="8737600" y="2451100"/>
          <p14:tracePt t="175746" x="8763000" y="2432050"/>
          <p14:tracePt t="175763" x="8775700" y="2425700"/>
          <p14:tracePt t="175780" x="8788400" y="2406650"/>
          <p14:tracePt t="175797" x="8794750" y="2400300"/>
          <p14:tracePt t="175814" x="8794750" y="2393950"/>
          <p14:tracePt t="175855" x="8794750" y="2387600"/>
          <p14:tracePt t="175863" x="8788400" y="2381250"/>
          <p14:tracePt t="175879" x="8750300" y="2355850"/>
          <p14:tracePt t="175897" x="8699500" y="2336800"/>
          <p14:tracePt t="175914" x="8648700" y="2311400"/>
          <p14:tracePt t="175930" x="8578850" y="2292350"/>
          <p14:tracePt t="175947" x="8521700" y="2279650"/>
          <p14:tracePt t="175965" x="8451850" y="2260600"/>
          <p14:tracePt t="175980" x="8382000" y="2254250"/>
          <p14:tracePt t="175984" x="8362950" y="2247900"/>
          <p14:tracePt t="175996" x="8337550" y="2247900"/>
          <p14:tracePt t="176013" x="8286750" y="2247900"/>
          <p14:tracePt t="176030" x="8242300" y="2241550"/>
          <p14:tracePt t="176047" x="8172450" y="2241550"/>
          <p14:tracePt t="176049" x="8128000" y="2235200"/>
          <p14:tracePt t="176063" x="8007350" y="2228850"/>
          <p14:tracePt t="176080" x="7842250" y="2209800"/>
          <p14:tracePt t="176097" x="7708900" y="2197100"/>
          <p14:tracePt t="176114" x="7581900" y="2190750"/>
          <p14:tracePt t="176132" x="7467600" y="2178050"/>
          <p14:tracePt t="176149" x="7378700" y="2178050"/>
          <p14:tracePt t="176164" x="7334250" y="2178050"/>
          <p14:tracePt t="176180" x="7296150" y="2178050"/>
          <p14:tracePt t="176197" x="7258050" y="2197100"/>
          <p14:tracePt t="176214" x="7207250" y="2228850"/>
          <p14:tracePt t="176230" x="7137400" y="2266950"/>
          <p14:tracePt t="176234" x="7092950" y="2292350"/>
          <p14:tracePt t="176247" x="7067550" y="2305050"/>
          <p14:tracePt t="176250" x="7048500" y="2317750"/>
          <p14:tracePt t="176263" x="7023100" y="2343150"/>
          <p14:tracePt t="176266" x="7010400" y="2349500"/>
          <p14:tracePt t="176280" x="7004050" y="2362200"/>
          <p14:tracePt t="176283" x="6997700" y="2368550"/>
          <p14:tracePt t="176297" x="6997700" y="2381250"/>
          <p14:tracePt t="176299" x="6991350" y="2387600"/>
          <p14:tracePt t="176314" x="6991350" y="2406650"/>
          <p14:tracePt t="176330" x="6997700" y="2419350"/>
          <p14:tracePt t="176347" x="7029450" y="2463800"/>
          <p14:tracePt t="176364" x="7073900" y="2489200"/>
          <p14:tracePt t="176380" x="7099300" y="2508250"/>
          <p14:tracePt t="176397" x="7118350" y="2520950"/>
          <p14:tracePt t="176415" x="7124700" y="2520950"/>
          <p14:tracePt t="176430" x="7131050" y="2527300"/>
          <p14:tracePt t="176447" x="7162800" y="2533650"/>
          <p14:tracePt t="176463" x="7239000" y="2546350"/>
          <p14:tracePt t="176480" x="7327900" y="2559050"/>
          <p14:tracePt t="176498" x="7512050" y="2571750"/>
          <p14:tracePt t="176515" x="7581900" y="2571750"/>
          <p14:tracePt t="176530" x="7759700" y="2584450"/>
          <p14:tracePt t="176547" x="7766050" y="2584450"/>
          <p14:tracePt t="177029" x="7804150" y="2584450"/>
          <p14:tracePt t="177037" x="7842250" y="2584450"/>
          <p14:tracePt t="177050" x="7988300" y="2584450"/>
          <p14:tracePt t="177064" x="8077200" y="2584450"/>
          <p14:tracePt t="177082" x="8362950" y="2565400"/>
          <p14:tracePt t="177098" x="8464550" y="2559050"/>
          <p14:tracePt t="177114" x="8655050" y="2546350"/>
          <p14:tracePt t="177131" x="8832850" y="2540000"/>
          <p14:tracePt t="177148" x="9086850" y="2540000"/>
          <p14:tracePt t="177164" x="9213850" y="2540000"/>
          <p14:tracePt t="177181" x="9309100" y="2533650"/>
          <p14:tracePt t="177199" x="9385300" y="2533650"/>
          <p14:tracePt t="177215" x="9423400" y="2533650"/>
          <p14:tracePt t="177231" x="9448800" y="2533650"/>
          <p14:tracePt t="177248" x="9455150" y="2533650"/>
          <p14:tracePt t="177316" x="9461500" y="2533650"/>
          <p14:tracePt t="177323" x="9467850" y="2533650"/>
          <p14:tracePt t="177331" x="9480550" y="2533650"/>
          <p14:tracePt t="177349" x="9493250" y="2527300"/>
          <p14:tracePt t="177495" x="9493250" y="2520950"/>
          <p14:tracePt t="177501" x="9493250" y="2514600"/>
          <p14:tracePt t="177514" x="9493250" y="2489200"/>
          <p14:tracePt t="177531" x="9474200" y="2438400"/>
          <p14:tracePt t="177548" x="9429750" y="2374900"/>
          <p14:tracePt t="177565" x="9385300" y="2311400"/>
          <p14:tracePt t="177582" x="9340850" y="2266950"/>
          <p14:tracePt t="177598" x="9334500" y="2260600"/>
          <p14:tracePt t="177614" x="9328150" y="2254250"/>
          <p14:tracePt t="177673" x="9321800" y="2254250"/>
          <p14:tracePt t="177681" x="9315450" y="2254250"/>
          <p14:tracePt t="177698" x="9258300" y="2254250"/>
          <p14:tracePt t="177715" x="9175750" y="2260600"/>
          <p14:tracePt t="177732" x="9093200" y="2266950"/>
          <p14:tracePt t="177748" x="9004300" y="2279650"/>
          <p14:tracePt t="177765" x="8915400" y="2298700"/>
          <p14:tracePt t="177781" x="8877300" y="2311400"/>
          <p14:tracePt t="177798" x="8864600" y="2324100"/>
          <p14:tracePt t="177816" x="8864600" y="2336800"/>
          <p14:tracePt t="177819" x="8864600" y="2343150"/>
          <p14:tracePt t="177833" x="8870950" y="2355850"/>
          <p14:tracePt t="177849" x="8883650" y="2374900"/>
          <p14:tracePt t="177865" x="8902700" y="2393950"/>
          <p14:tracePt t="177882" x="8928100" y="2413000"/>
          <p14:tracePt t="177898" x="8959850" y="2432050"/>
          <p14:tracePt t="177915" x="9029700" y="2451100"/>
          <p14:tracePt t="177931" x="9137650" y="2470150"/>
          <p14:tracePt t="177948" x="9290050" y="2482850"/>
          <p14:tracePt t="177965" x="9461500" y="2489200"/>
          <p14:tracePt t="177982" x="9582150" y="2489200"/>
          <p14:tracePt t="177998" x="9683750" y="2489200"/>
          <p14:tracePt t="178015" x="9759950" y="2482850"/>
          <p14:tracePt t="178032" x="9823450" y="2470150"/>
          <p14:tracePt t="178049" x="9893300" y="2463800"/>
          <p14:tracePt t="178052" x="9925050" y="2457450"/>
          <p14:tracePt t="178065" x="9950450" y="2451100"/>
          <p14:tracePt t="178081" x="9982200" y="2444750"/>
          <p14:tracePt t="178098" x="10020300" y="2425700"/>
          <p14:tracePt t="178115" x="10039350" y="2419350"/>
          <p14:tracePt t="178132" x="10064750" y="2406650"/>
          <p14:tracePt t="178165" x="10071100" y="2406650"/>
          <p14:tracePt t="178198" x="10077450" y="2406650"/>
          <p14:tracePt t="178215" x="10102850" y="2425700"/>
          <p14:tracePt t="178232" x="10134600" y="2438400"/>
          <p14:tracePt t="178248" x="10140950" y="2444750"/>
          <p14:tracePt t="178267" x="10147300" y="2451100"/>
          <p14:tracePt t="178282" x="10191750" y="2451100"/>
          <p14:tracePt t="178299" x="10325100" y="2457450"/>
          <p14:tracePt t="178315" x="10509250" y="2476500"/>
          <p14:tracePt t="178332" x="10731500" y="2482850"/>
          <p14:tracePt t="178349" x="10966450" y="2489200"/>
          <p14:tracePt t="178365" x="11182350" y="2495550"/>
          <p14:tracePt t="178382" x="11360150" y="2495550"/>
          <p14:tracePt t="178399" x="11430000" y="2489200"/>
          <p14:tracePt t="178416" x="11430000" y="2470150"/>
          <p14:tracePt t="178432" x="11417300" y="2463800"/>
          <p14:tracePt t="178449" x="11391900" y="2451100"/>
          <p14:tracePt t="178465" x="11385550" y="2451100"/>
          <p14:tracePt t="178555" x="11379200" y="2451100"/>
          <p14:tracePt t="178564" x="11372850" y="2451100"/>
          <p14:tracePt t="178583" x="11347450" y="2444750"/>
          <p14:tracePt t="178599" x="11277600" y="2438400"/>
          <p14:tracePt t="178615" x="11201400" y="2432050"/>
          <p14:tracePt t="178632" x="11074400" y="2419350"/>
          <p14:tracePt t="178650" x="10820400" y="2406650"/>
          <p14:tracePt t="178667" x="10560050" y="2387600"/>
          <p14:tracePt t="178682" x="10452100" y="2374900"/>
          <p14:tracePt t="178699" x="10064750" y="2324100"/>
          <p14:tracePt t="178716" x="9772650" y="2279650"/>
          <p14:tracePt t="178732" x="9569450" y="2254250"/>
          <p14:tracePt t="178749" x="9378950" y="2235200"/>
          <p14:tracePt t="178766" x="9277350" y="2228850"/>
          <p14:tracePt t="178783" x="9239250" y="2228850"/>
          <p14:tracePt t="178799" x="9220200" y="2235200"/>
          <p14:tracePt t="178815" x="9194800" y="2254250"/>
          <p14:tracePt t="178833" x="9169400" y="2273300"/>
          <p14:tracePt t="178849" x="9131300" y="2305050"/>
          <p14:tracePt t="178865" x="9112250" y="2324100"/>
          <p14:tracePt t="178882" x="9099550" y="2336800"/>
          <p14:tracePt t="178900" x="9093200" y="2362200"/>
          <p14:tracePt t="178916" x="9099550" y="2374900"/>
          <p14:tracePt t="178932" x="9105900" y="2381250"/>
          <p14:tracePt t="178949" x="9124950" y="2393950"/>
          <p14:tracePt t="178966" x="9175750" y="2413000"/>
          <p14:tracePt t="178983" x="9258300" y="2432050"/>
          <p14:tracePt t="178999" x="9442450" y="2451100"/>
          <p14:tracePt t="179016" x="9632950" y="2457450"/>
          <p14:tracePt t="179033" x="9810750" y="2457450"/>
          <p14:tracePt t="179049" x="9963150" y="2451100"/>
          <p14:tracePt t="179066" x="10039350" y="2438400"/>
          <p14:tracePt t="179083" x="10064750" y="2425700"/>
          <p14:tracePt t="179099" x="10077450" y="2413000"/>
          <p14:tracePt t="179106" x="10090150" y="2413000"/>
          <p14:tracePt t="179115" x="10109200" y="2400300"/>
          <p14:tracePt t="179133" x="10210800" y="2387600"/>
          <p14:tracePt t="179135" x="10306050" y="2387600"/>
          <p14:tracePt t="179149" x="10445750" y="2393950"/>
          <p14:tracePt t="179150" x="10572750" y="2406650"/>
          <p14:tracePt t="179166" x="10718800" y="2425700"/>
          <p14:tracePt t="179182" x="11017250" y="2463800"/>
          <p14:tracePt t="179201" x="11080750" y="2470150"/>
          <p14:tracePt t="179275" x="11112500" y="2476500"/>
          <p14:tracePt t="179283" x="11176000" y="2476500"/>
          <p14:tracePt t="179300" x="11341100" y="2482850"/>
          <p14:tracePt t="179316" x="11544300" y="2501900"/>
          <p14:tracePt t="179333" x="11715750" y="2501900"/>
          <p14:tracePt t="179350" x="11779250" y="2501900"/>
          <p14:tracePt t="179366" x="11779250" y="2489200"/>
          <p14:tracePt t="179383" x="11766550" y="2482850"/>
          <p14:tracePt t="179400" x="11722100" y="2476500"/>
          <p14:tracePt t="179416" x="11633200" y="2470150"/>
          <p14:tracePt t="179433" x="11525250" y="2463800"/>
          <p14:tracePt t="179450" x="11461750" y="2457450"/>
          <p14:tracePt t="179467" x="11410950" y="2444750"/>
          <p14:tracePt t="179483" x="11309350" y="2393950"/>
          <p14:tracePt t="179500" x="11099800" y="2286000"/>
          <p14:tracePt t="179516" x="10941050" y="2209800"/>
          <p14:tracePt t="179533" x="10788650" y="2133600"/>
          <p14:tracePt t="179550" x="10623550" y="2070100"/>
          <p14:tracePt t="179566" x="10490200" y="2032000"/>
          <p14:tracePt t="179583" x="10407650" y="2019300"/>
          <p14:tracePt t="179599" x="10363200" y="2025650"/>
          <p14:tracePt t="179618" x="10344150" y="2044700"/>
          <p14:tracePt t="179633" x="10325100" y="2082800"/>
          <p14:tracePt t="179650" x="10306050" y="2133600"/>
          <p14:tracePt t="179666" x="10287000" y="2178050"/>
          <p14:tracePt t="179684" x="10274300" y="2235200"/>
          <p14:tracePt t="179685" x="10267950" y="2260600"/>
          <p14:tracePt t="179700" x="10261600" y="2286000"/>
          <p14:tracePt t="179716" x="10255250" y="2330450"/>
          <p14:tracePt t="179718" x="10255250" y="2349500"/>
          <p14:tracePt t="179733" x="10255250" y="2362200"/>
          <p14:tracePt t="179750" x="10255250" y="2400300"/>
          <p14:tracePt t="179767" x="10255250" y="2419350"/>
          <p14:tracePt t="179784" x="10280650" y="2470150"/>
          <p14:tracePt t="179800" x="10318750" y="2514600"/>
          <p14:tracePt t="179817" x="10394950" y="2571750"/>
          <p14:tracePt t="179834" x="10464800" y="2597150"/>
          <p14:tracePt t="179850" x="10541000" y="2616200"/>
          <p14:tracePt t="179867" x="10642600" y="2616200"/>
          <p14:tracePt t="179884" x="10744200" y="2616200"/>
          <p14:tracePt t="179900" x="10826750" y="2603500"/>
          <p14:tracePt t="179917" x="10902950" y="2578100"/>
          <p14:tracePt t="179933" x="10966450" y="2552700"/>
          <p14:tracePt t="179952" x="11023600" y="2520950"/>
          <p14:tracePt t="179969" x="11036300" y="2514600"/>
          <p14:tracePt t="179986" x="11049000" y="2489200"/>
          <p14:tracePt t="180000" x="11055350" y="2476500"/>
          <p14:tracePt t="180016" x="11074400" y="2425700"/>
          <p14:tracePt t="180034" x="11080750" y="2387600"/>
          <p14:tracePt t="180050" x="11080750" y="2374900"/>
          <p14:tracePt t="180067" x="11080750" y="2368550"/>
          <p14:tracePt t="180100" x="11080750" y="2362200"/>
          <p14:tracePt t="180118" x="11068050" y="2355850"/>
          <p14:tracePt t="180134" x="11029950" y="2330450"/>
          <p14:tracePt t="180150" x="11017250" y="2324100"/>
          <p14:tracePt t="180167" x="10953750" y="2298700"/>
          <p14:tracePt t="180184" x="10928350" y="2286000"/>
          <p14:tracePt t="180200" x="10915650" y="2279650"/>
          <p14:tracePt t="180217" x="10890250" y="2260600"/>
          <p14:tracePt t="180234" x="10883900" y="2254250"/>
          <p14:tracePt t="180287" x="10877550" y="2260600"/>
          <p14:tracePt t="180300" x="10877550" y="2266950"/>
          <p14:tracePt t="180318" x="10864850" y="2298700"/>
          <p14:tracePt t="180334" x="10852150" y="2317750"/>
          <p14:tracePt t="180350" x="10845800" y="2336800"/>
          <p14:tracePt t="180367" x="10845800" y="2355850"/>
          <p14:tracePt t="180425" x="10839450" y="2362200"/>
          <p14:tracePt t="180434" x="10826750" y="2362200"/>
          <p14:tracePt t="180451" x="10769600" y="2374900"/>
          <p14:tracePt t="180467" x="10661650" y="2387600"/>
          <p14:tracePt t="180484" x="10528300" y="2387600"/>
          <p14:tracePt t="180501" x="10382250" y="2387600"/>
          <p14:tracePt t="180517" x="10191750" y="2387600"/>
          <p14:tracePt t="180534" x="9988550" y="2374900"/>
          <p14:tracePt t="180551" x="9702800" y="2343150"/>
          <p14:tracePt t="180568" x="9169400" y="2279650"/>
          <p14:tracePt t="180584" x="8972550" y="2247900"/>
          <p14:tracePt t="180600" x="8451850" y="2165350"/>
          <p14:tracePt t="180617" x="8210550" y="2127250"/>
          <p14:tracePt t="180634" x="7981950" y="2108200"/>
          <p14:tracePt t="180651" x="7778750" y="2095500"/>
          <p14:tracePt t="180668" x="7512050" y="2095500"/>
          <p14:tracePt t="180684" x="7251700" y="2095500"/>
          <p14:tracePt t="180701" x="6972300" y="2095500"/>
          <p14:tracePt t="180717" x="6705600" y="2095500"/>
          <p14:tracePt t="180734" x="6426200" y="2082800"/>
          <p14:tracePt t="180751" x="6242050" y="2063750"/>
          <p14:tracePt t="180768" x="6115050" y="2044700"/>
          <p14:tracePt t="180786" x="6007100" y="2032000"/>
          <p14:tracePt t="180800" x="5886450" y="2025650"/>
          <p14:tracePt t="180817" x="5626100" y="2019300"/>
          <p14:tracePt t="180834" x="5429250" y="2019300"/>
          <p14:tracePt t="180851" x="5226050" y="2019300"/>
          <p14:tracePt t="180868" x="4997450" y="2012950"/>
          <p14:tracePt t="180884" x="4870450" y="2006600"/>
          <p14:tracePt t="180901" x="4806950" y="2000250"/>
          <p14:tracePt t="180918" x="4781550" y="2000250"/>
          <p14:tracePt t="180934" x="4762500" y="2000250"/>
          <p14:tracePt t="180951" x="4711700" y="2006600"/>
          <p14:tracePt t="180968" x="4629150" y="2025650"/>
          <p14:tracePt t="180985" x="4521200" y="2057400"/>
          <p14:tracePt t="181001" x="4432300" y="2076450"/>
          <p14:tracePt t="181018" x="4349750" y="2101850"/>
          <p14:tracePt t="181034" x="4305300" y="2120900"/>
          <p14:tracePt t="181038" x="4286250" y="2127250"/>
          <p14:tracePt t="181051" x="4279900" y="2133600"/>
          <p14:tracePt t="181054" x="4267200" y="2146300"/>
          <p14:tracePt t="181068" x="4229100" y="2184400"/>
          <p14:tracePt t="181085" x="4165600" y="2235200"/>
          <p14:tracePt t="181101" x="4064000" y="2317750"/>
          <p14:tracePt t="181118" x="3994150" y="2368550"/>
          <p14:tracePt t="181134" x="3949700" y="2400300"/>
          <p14:tracePt t="181151" x="3937000" y="2413000"/>
          <p14:tracePt t="181168" x="3937000" y="2419350"/>
          <p14:tracePt t="181201" x="3930650" y="2432050"/>
          <p14:tracePt t="181218" x="3911600" y="2463800"/>
          <p14:tracePt t="181235" x="3873500" y="2501900"/>
          <p14:tracePt t="181251" x="3835400" y="2546350"/>
          <p14:tracePt t="181268" x="3803650" y="2578100"/>
          <p14:tracePt t="181285" x="3797300" y="2590800"/>
          <p14:tracePt t="181302" x="3790950" y="2590800"/>
          <p14:tracePt t="181372" x="3790950" y="2597150"/>
          <p14:tracePt t="181380" x="3784600" y="2603500"/>
          <p14:tracePt t="181387" x="3765550" y="2616200"/>
          <p14:tracePt t="181403" x="3727450" y="2635250"/>
          <p14:tracePt t="181419" x="3714750" y="2647950"/>
          <p14:tracePt t="181434" x="3676650" y="2673350"/>
          <p14:tracePt t="181451" x="3676650" y="2679700"/>
          <p14:tracePt t="181469" x="3683000" y="2692400"/>
          <p14:tracePt t="181484" x="3708400" y="2698750"/>
          <p14:tracePt t="181502" x="3803650" y="2717800"/>
          <p14:tracePt t="181518" x="3937000" y="2730500"/>
          <p14:tracePt t="181534" x="4076700" y="2749550"/>
          <p14:tracePt t="181552" x="4279900" y="2768600"/>
          <p14:tracePt t="181568" x="4457700" y="2781300"/>
          <p14:tracePt t="181585" x="4622800" y="2794000"/>
          <p14:tracePt t="181603" x="4730750" y="2794000"/>
          <p14:tracePt t="181618" x="4749800" y="2794000"/>
          <p14:tracePt t="181652" x="4756150" y="2794000"/>
          <p14:tracePt t="181668" x="4762500" y="2794000"/>
          <p14:tracePt t="181684" x="4768850" y="2794000"/>
          <p14:tracePt t="181718" x="4775200" y="2794000"/>
          <p14:tracePt t="182189" x="4781550" y="2794000"/>
          <p14:tracePt t="182196" x="4794250" y="2800350"/>
          <p14:tracePt t="182205" x="4819650" y="2800350"/>
          <p14:tracePt t="182219" x="4845050" y="2800350"/>
          <p14:tracePt t="182236" x="4902200" y="2806700"/>
          <p14:tracePt t="182252" x="4921250" y="2806700"/>
          <p14:tracePt t="182270" x="4933950" y="2806700"/>
          <p14:tracePt t="182439" x="4946650" y="2806700"/>
          <p14:tracePt t="182447" x="4965700" y="2806700"/>
          <p14:tracePt t="182468" x="5111750" y="2825750"/>
          <p14:tracePt t="182486" x="5518150" y="2914650"/>
          <p14:tracePt t="182502" x="5645150" y="2933700"/>
          <p14:tracePt t="182519" x="5975350" y="3003550"/>
          <p14:tracePt t="182536" x="6159500" y="3041650"/>
          <p14:tracePt t="182553" x="6305550" y="3060700"/>
          <p14:tracePt t="182569" x="6381750" y="3054350"/>
          <p14:tracePt t="182586" x="6445250" y="3028950"/>
          <p14:tracePt t="182607" x="6534150" y="2978150"/>
          <p14:tracePt t="182619" x="6565900" y="2959100"/>
          <p14:tracePt t="182636" x="6616700" y="2914650"/>
          <p14:tracePt t="182652" x="6667500" y="2863850"/>
          <p14:tracePt t="182670" x="6692900" y="2832100"/>
          <p14:tracePt t="182686" x="6705600" y="2806700"/>
          <p14:tracePt t="182704" x="6705600" y="2800350"/>
          <p14:tracePt t="182752" x="6686550" y="2781300"/>
          <p14:tracePt t="182769" x="6597650" y="2724150"/>
          <p14:tracePt t="182786" x="6477000" y="2654300"/>
          <p14:tracePt t="182803" x="6388100" y="2597150"/>
          <p14:tracePt t="182820" x="6305550" y="2546350"/>
          <p14:tracePt t="182836" x="6229350" y="2501900"/>
          <p14:tracePt t="182853" x="6184900" y="2476500"/>
          <p14:tracePt t="182869" x="6159500" y="2463800"/>
          <p14:tracePt t="182886" x="6140450" y="2457450"/>
          <p14:tracePt t="182903" x="6096000" y="2451100"/>
          <p14:tracePt t="182920" x="5988050" y="2451100"/>
          <p14:tracePt t="182936" x="5956300" y="2451100"/>
          <p14:tracePt t="182938" x="5924550" y="2457450"/>
          <p14:tracePt t="182955" x="5861050" y="2463800"/>
          <p14:tracePt t="182970" x="5842000" y="2470150"/>
          <p14:tracePt t="182986" x="5816600" y="2476500"/>
          <p14:tracePt t="183036" x="5810250" y="2476500"/>
          <p14:tracePt t="183052" x="5803900" y="2501900"/>
          <p14:tracePt t="183069" x="5797550" y="2540000"/>
          <p14:tracePt t="183070" x="5797550" y="2559050"/>
          <p14:tracePt t="183085" x="5797550" y="2584450"/>
          <p14:tracePt t="183103" x="5829300" y="2660650"/>
          <p14:tracePt t="183119" x="5867400" y="2705100"/>
          <p14:tracePt t="183136" x="5905500" y="2736850"/>
          <p14:tracePt t="183153" x="5956300" y="2768600"/>
          <p14:tracePt t="183170" x="6000750" y="2781300"/>
          <p14:tracePt t="183186" x="6064250" y="2787650"/>
          <p14:tracePt t="183203" x="6115050" y="2787650"/>
          <p14:tracePt t="183219" x="6159500" y="2787650"/>
          <p14:tracePt t="183236" x="6191250" y="2781300"/>
          <p14:tracePt t="183253" x="6229350" y="2781300"/>
          <p14:tracePt t="183269" x="6242050" y="2781300"/>
          <p14:tracePt t="183286" x="6248400" y="2774950"/>
          <p14:tracePt t="183303" x="6261100" y="2774950"/>
          <p14:tracePt t="183320" x="6280150" y="2768600"/>
          <p14:tracePt t="183336" x="6305550" y="2755900"/>
          <p14:tracePt t="183353" x="6330950" y="2743200"/>
          <p14:tracePt t="183370" x="6356350" y="2736850"/>
          <p14:tracePt t="183387" x="6369050" y="2730500"/>
          <p14:tracePt t="183403" x="6375400" y="2730500"/>
          <p14:tracePt t="183420" x="6388100" y="2724150"/>
          <p14:tracePt t="183436" x="6400800" y="2724150"/>
          <p14:tracePt t="183441" x="6407150" y="2717800"/>
          <p14:tracePt t="183452" x="6432550" y="2711450"/>
          <p14:tracePt t="183470" x="6464300" y="2698750"/>
          <p14:tracePt t="183474" x="6502400" y="2686050"/>
          <p14:tracePt t="183486" x="6521450" y="2673350"/>
          <p14:tracePt t="183490" x="6540500" y="2660650"/>
          <p14:tracePt t="183503" x="6559550" y="2647950"/>
          <p14:tracePt t="183506" x="6591300" y="2628900"/>
          <p14:tracePt t="183520" x="6604000" y="2622550"/>
          <p14:tracePt t="183536" x="6623050" y="2603500"/>
          <p14:tracePt t="183540" x="6635750" y="2590800"/>
          <p14:tracePt t="183553" x="6635750" y="2584450"/>
          <p14:tracePt t="183559" x="6642100" y="2584450"/>
          <p14:tracePt t="183570" x="6642100" y="2578100"/>
          <p14:tracePt t="183620" x="6642100" y="2571750"/>
          <p14:tracePt t="183636" x="6642100" y="2565400"/>
          <p14:tracePt t="183654" x="6629400" y="2552700"/>
          <p14:tracePt t="183670" x="6616700" y="2546350"/>
          <p14:tracePt t="183687" x="6540500" y="2514600"/>
          <p14:tracePt t="183703" x="6489700" y="2495550"/>
          <p14:tracePt t="183720" x="6432550" y="2489200"/>
          <p14:tracePt t="183736" x="6356350" y="2489200"/>
          <p14:tracePt t="183753" x="6261100" y="2489200"/>
          <p14:tracePt t="183770" x="6140450" y="2489200"/>
          <p14:tracePt t="183786" x="5981700" y="2489200"/>
          <p14:tracePt t="183803" x="5822950" y="2489200"/>
          <p14:tracePt t="183820" x="5689600" y="2489200"/>
          <p14:tracePt t="183837" x="5626100" y="2489200"/>
          <p14:tracePt t="183853" x="5588000" y="2489200"/>
          <p14:tracePt t="183870" x="5581650" y="2489200"/>
          <p14:tracePt t="183887" x="5575300" y="2501900"/>
          <p14:tracePt t="183890" x="5568950" y="2508250"/>
          <p14:tracePt t="183904" x="5568950" y="2520950"/>
          <p14:tracePt t="183920" x="5556250" y="2571750"/>
          <p14:tracePt t="183936" x="5543550" y="2609850"/>
          <p14:tracePt t="183953" x="5530850" y="2667000"/>
          <p14:tracePt t="183970" x="5524500" y="2711450"/>
          <p14:tracePt t="183987" x="5524500" y="2749550"/>
          <p14:tracePt t="184003" x="5530850" y="2781300"/>
          <p14:tracePt t="184020" x="5549900" y="2800350"/>
          <p14:tracePt t="184037" x="5562600" y="2806700"/>
          <p14:tracePt t="184055" x="5562600" y="2813050"/>
          <p14:tracePt t="184155" x="5562600" y="2825750"/>
          <p14:tracePt t="184164" x="5562600" y="2838450"/>
          <p14:tracePt t="184173" x="5549900" y="2882900"/>
          <p14:tracePt t="184186" x="5499100" y="2997200"/>
          <p14:tracePt t="184203" x="5441950" y="3105150"/>
          <p14:tracePt t="184220" x="5384800" y="3213100"/>
          <p14:tracePt t="184238" x="5353050" y="3270250"/>
          <p14:tracePt t="184977" x="5359400" y="3270250"/>
          <p14:tracePt t="184987" x="5365750" y="3263900"/>
          <p14:tracePt t="185004" x="5391150" y="3251200"/>
          <p14:tracePt t="185020" x="5416550" y="3244850"/>
          <p14:tracePt t="185038" x="5441950" y="3225800"/>
          <p14:tracePt t="185054" x="5467350" y="3206750"/>
          <p14:tracePt t="185071" x="5499100" y="3181350"/>
          <p14:tracePt t="185074" x="5511800" y="3168650"/>
          <p14:tracePt t="185089" x="5524500" y="3149600"/>
          <p14:tracePt t="185104" x="5600700" y="3117850"/>
          <p14:tracePt t="185121" x="5759450" y="3086100"/>
          <p14:tracePt t="185138" x="5886450" y="3073400"/>
          <p14:tracePt t="185155" x="6000750" y="3073400"/>
          <p14:tracePt t="185171" x="6083300" y="3073400"/>
          <p14:tracePt t="185188" x="6134100" y="3073400"/>
          <p14:tracePt t="185205" x="6165850" y="3067050"/>
          <p14:tracePt t="185221" x="6191250" y="3060700"/>
          <p14:tracePt t="185238" x="6229350" y="3028950"/>
          <p14:tracePt t="185255" x="6286500" y="2984500"/>
          <p14:tracePt t="185271" x="6356350" y="2933700"/>
          <p14:tracePt t="185288" x="6438900" y="2889250"/>
          <p14:tracePt t="185305" x="6464300" y="2870200"/>
          <p14:tracePt t="185322" x="6470650" y="2870200"/>
          <p14:tracePt t="185437" x="6477000" y="2863850"/>
          <p14:tracePt t="185444" x="6496050" y="2857500"/>
          <p14:tracePt t="185454" x="6515100" y="2857500"/>
          <p14:tracePt t="185471" x="6604000" y="2838450"/>
          <p14:tracePt t="185478" x="6635750" y="2832100"/>
          <p14:tracePt t="185488" x="6673850" y="2825750"/>
          <p14:tracePt t="185505" x="6775450" y="2813050"/>
          <p14:tracePt t="185521" x="6845300" y="2806700"/>
          <p14:tracePt t="185538" x="6896100" y="2806700"/>
          <p14:tracePt t="185540" x="6915150" y="2806700"/>
          <p14:tracePt t="185555" x="6946900" y="2806700"/>
          <p14:tracePt t="185557" x="6965950" y="2806700"/>
          <p14:tracePt t="185573" x="7023100" y="2806700"/>
          <p14:tracePt t="185588" x="7048500" y="2806700"/>
          <p14:tracePt t="185590" x="7118350" y="2806700"/>
          <p14:tracePt t="185605" x="7258050" y="2813050"/>
          <p14:tracePt t="185621" x="7366000" y="2819400"/>
          <p14:tracePt t="185638" x="7442200" y="2825750"/>
          <p14:tracePt t="185655" x="7493000" y="2838450"/>
          <p14:tracePt t="185671" x="7499350" y="2838450"/>
          <p14:tracePt t="185776" x="7486650" y="2851150"/>
          <p14:tracePt t="185783" x="7473950" y="2857500"/>
          <p14:tracePt t="185790" x="7423150" y="2870200"/>
          <p14:tracePt t="185805" x="7366000" y="2882900"/>
          <p14:tracePt t="185822" x="7086600" y="2895600"/>
          <p14:tracePt t="185838" x="6927850" y="2889250"/>
          <p14:tracePt t="185855" x="6813550" y="2870200"/>
          <p14:tracePt t="185873" x="6781800" y="2857500"/>
          <p14:tracePt t="186001" x="6781800" y="2863850"/>
          <p14:tracePt t="186009" x="6781800" y="2876550"/>
          <p14:tracePt t="186022" x="6781800" y="2889250"/>
          <p14:tracePt t="186039" x="6788150" y="2908300"/>
          <p14:tracePt t="186055" x="6788150" y="2927350"/>
          <p14:tracePt t="186072" x="6800850" y="2946400"/>
          <p14:tracePt t="186088" x="6800850" y="2952750"/>
          <p14:tracePt t="186105" x="6807200" y="2952750"/>
          <p14:tracePt t="186123" x="6813550" y="2965450"/>
          <p14:tracePt t="186139" x="6819900" y="2971800"/>
          <p14:tracePt t="186155" x="6819900" y="2984500"/>
          <p14:tracePt t="186172" x="6832600" y="3009900"/>
          <p14:tracePt t="186188" x="6858000" y="3041650"/>
          <p14:tracePt t="186206" x="6877050" y="3067050"/>
          <p14:tracePt t="186223" x="6889750" y="3086100"/>
          <p14:tracePt t="186224" x="6896100" y="3092450"/>
          <p14:tracePt t="186240" x="6902450" y="3098800"/>
          <p14:tracePt t="186255" x="6915150" y="3117850"/>
          <p14:tracePt t="186272" x="6927850" y="3124200"/>
          <p14:tracePt t="186274" x="6934200" y="3124200"/>
          <p14:tracePt t="186290" x="6940550" y="3130550"/>
          <p14:tracePt t="186419" x="6940550" y="3124200"/>
          <p14:tracePt t="186439" x="6946900" y="3111500"/>
          <p14:tracePt t="186455" x="6959600" y="3079750"/>
          <p14:tracePt t="186472" x="6972300" y="3048000"/>
          <p14:tracePt t="186493" x="6991350" y="2997200"/>
          <p14:tracePt t="186505" x="6997700" y="2978150"/>
          <p14:tracePt t="186508" x="6997700" y="2971800"/>
          <p14:tracePt t="186522" x="7004050" y="2959100"/>
          <p14:tracePt t="186539" x="7016750" y="2927350"/>
          <p14:tracePt t="186556" x="7023100" y="2921000"/>
          <p14:tracePt t="186572" x="7029450" y="2908300"/>
          <p14:tracePt t="186589" x="7035800" y="2901950"/>
          <p14:tracePt t="186645" x="7042150" y="2901950"/>
          <p14:tracePt t="186657" x="7061200" y="2901950"/>
          <p14:tracePt t="186672" x="7092950" y="2908300"/>
          <p14:tracePt t="186689" x="7124700" y="2921000"/>
          <p14:tracePt t="186706" x="7143750" y="2933700"/>
          <p14:tracePt t="186723" x="7162800" y="2940050"/>
          <p14:tracePt t="186739" x="7188200" y="2946400"/>
          <p14:tracePt t="186756" x="7219950" y="2952750"/>
          <p14:tracePt t="186772" x="7226300" y="2959100"/>
          <p14:tracePt t="186789" x="7245350" y="2990850"/>
          <p14:tracePt t="186806" x="7245350" y="3003550"/>
          <p14:tracePt t="186839" x="7245350" y="2997200"/>
          <p14:tracePt t="186856" x="7245350" y="2990850"/>
          <p14:tracePt t="186951" x="7245350" y="2984500"/>
          <p14:tracePt t="186960" x="7245350" y="2978150"/>
          <p14:tracePt t="186974" x="7245350" y="2959100"/>
          <p14:tracePt t="186989" x="7245350" y="2921000"/>
          <p14:tracePt t="187006" x="7245350" y="2895600"/>
          <p14:tracePt t="187146" x="7245350" y="2889250"/>
          <p14:tracePt t="187156" x="7239000" y="2882900"/>
          <p14:tracePt t="187173" x="7239000" y="2870200"/>
          <p14:tracePt t="187189" x="7226300" y="2870200"/>
          <p14:tracePt t="187206" x="7169150" y="2844800"/>
          <p14:tracePt t="187223" x="7023100" y="2781300"/>
          <p14:tracePt t="187240" x="6737350" y="2660650"/>
          <p14:tracePt t="187256" x="6565900" y="2590800"/>
          <p14:tracePt t="187273" x="6388100" y="2527300"/>
          <p14:tracePt t="187289" x="6311900" y="2508250"/>
          <p14:tracePt t="187329" x="6318250" y="2508250"/>
          <p14:tracePt t="187340" x="6330950" y="2514600"/>
          <p14:tracePt t="187356" x="6350000" y="2533650"/>
          <p14:tracePt t="187373" x="6356350" y="2540000"/>
          <p14:tracePt t="187389" x="6356350" y="2546350"/>
          <p14:tracePt t="187406" x="6362700" y="2552700"/>
          <p14:tracePt t="187424" x="6369050" y="2559050"/>
          <p14:tracePt t="187440" x="6375400" y="2565400"/>
          <p14:tracePt t="187458" x="6438900" y="2578100"/>
          <p14:tracePt t="187473" x="6477000" y="2578100"/>
          <p14:tracePt t="187491" x="6553200" y="2578100"/>
          <p14:tracePt t="187506" x="6559550" y="2578100"/>
          <p14:tracePt t="187564" x="6565900" y="2578100"/>
          <p14:tracePt t="187573" x="6578600" y="2584450"/>
          <p14:tracePt t="187590" x="6692900" y="2616200"/>
          <p14:tracePt t="187606" x="6889750" y="2647950"/>
          <p14:tracePt t="187623" x="7105650" y="2673350"/>
          <p14:tracePt t="187640" x="7308850" y="2698750"/>
          <p14:tracePt t="187657" x="7340600" y="2705100"/>
          <p14:tracePt t="187717" x="7346950" y="2705100"/>
          <p14:tracePt t="187727" x="7366000" y="2717800"/>
          <p14:tracePt t="187742" x="7524750" y="2749550"/>
          <p14:tracePt t="187756" x="7905750" y="2743200"/>
          <p14:tracePt t="187773" x="8337550" y="2755900"/>
          <p14:tracePt t="187790" x="8655050" y="2781300"/>
          <p14:tracePt t="187807" x="8813800" y="2774950"/>
          <p14:tracePt t="187824" x="8813800" y="2762250"/>
          <p14:tracePt t="187840" x="8813800" y="2749550"/>
          <p14:tracePt t="187894" x="8813800" y="2743200"/>
          <p14:tracePt t="187907" x="8826500" y="2736850"/>
          <p14:tracePt t="187923" x="8839200" y="2705100"/>
          <p14:tracePt t="187940" x="8839200" y="2673350"/>
          <p14:tracePt t="187943" x="8832850" y="2654300"/>
          <p14:tracePt t="187957" x="8813800" y="2616200"/>
          <p14:tracePt t="187961" x="8788400" y="2590800"/>
          <p14:tracePt t="187974" x="8731250" y="2533650"/>
          <p14:tracePt t="187990" x="8705850" y="2514600"/>
          <p14:tracePt t="188006" x="8661400" y="2451100"/>
          <p14:tracePt t="188024" x="8655050" y="2425700"/>
          <p14:tracePt t="188040" x="8648700" y="2393950"/>
          <p14:tracePt t="188057" x="8636000" y="2362200"/>
          <p14:tracePt t="188074" x="8616950" y="2330450"/>
          <p14:tracePt t="188090" x="8553450" y="2292350"/>
          <p14:tracePt t="188107" x="8470900" y="2260600"/>
          <p14:tracePt t="188124" x="8382000" y="2235200"/>
          <p14:tracePt t="188140" x="8280400" y="2216150"/>
          <p14:tracePt t="188157" x="8223250" y="2203450"/>
          <p14:tracePt t="188174" x="8153400" y="2178050"/>
          <p14:tracePt t="188190" x="8083550" y="2165350"/>
          <p14:tracePt t="188208" x="8039100" y="2152650"/>
          <p14:tracePt t="188224" x="7886700" y="2146300"/>
          <p14:tracePt t="188240" x="7753350" y="2146300"/>
          <p14:tracePt t="188258" x="7594600" y="2146300"/>
          <p14:tracePt t="188276" x="7480300" y="2152650"/>
          <p14:tracePt t="188291" x="7404100" y="2165350"/>
          <p14:tracePt t="188307" x="7334250" y="2171700"/>
          <p14:tracePt t="188324" x="7251700" y="2178050"/>
          <p14:tracePt t="188342" x="7118350" y="2184400"/>
          <p14:tracePt t="188360" x="6927850" y="2197100"/>
          <p14:tracePt t="188373" x="6769100" y="2203450"/>
          <p14:tracePt t="188391" x="6610350" y="2216150"/>
          <p14:tracePt t="188407" x="6534150" y="2228850"/>
          <p14:tracePt t="188424" x="6515100" y="2241550"/>
          <p14:tracePt t="188440" x="6508750" y="2273300"/>
          <p14:tracePt t="188457" x="6489700" y="2305050"/>
          <p14:tracePt t="188473" x="6445250" y="2374900"/>
          <p14:tracePt t="188490" x="6394450" y="2444750"/>
          <p14:tracePt t="188507" x="6337300" y="2527300"/>
          <p14:tracePt t="188524" x="6299200" y="2597150"/>
          <p14:tracePt t="188540" x="6280150" y="2686050"/>
          <p14:tracePt t="188557" x="6273800" y="2743200"/>
          <p14:tracePt t="188574" x="6292850" y="2787650"/>
          <p14:tracePt t="188591" x="6311900" y="2813050"/>
          <p14:tracePt t="188608" x="6350000" y="2838450"/>
          <p14:tracePt t="188610" x="6369050" y="2844800"/>
          <p14:tracePt t="188624" x="6381750" y="2851150"/>
          <p14:tracePt t="188642" x="6496050" y="2889250"/>
          <p14:tracePt t="188658" x="6527800" y="2895600"/>
          <p14:tracePt t="188674" x="6610350" y="2921000"/>
          <p14:tracePt t="188676" x="6642100" y="2927350"/>
          <p14:tracePt t="188690" x="6711950" y="2940050"/>
          <p14:tracePt t="188707" x="6807200" y="2946400"/>
          <p14:tracePt t="188724" x="6921500" y="2946400"/>
          <p14:tracePt t="188741" x="7061200" y="2940050"/>
          <p14:tracePt t="188757" x="7162800" y="2933700"/>
          <p14:tracePt t="188774" x="7296150" y="2921000"/>
          <p14:tracePt t="188791" x="7385050" y="2908300"/>
          <p14:tracePt t="188809" x="7499350" y="2895600"/>
          <p14:tracePt t="188824" x="7575550" y="2876550"/>
          <p14:tracePt t="188841" x="7639050" y="2857500"/>
          <p14:tracePt t="188858" x="7708900" y="2844800"/>
          <p14:tracePt t="188874" x="7778750" y="2832100"/>
          <p14:tracePt t="188891" x="7842250" y="2825750"/>
          <p14:tracePt t="188908" x="7924800" y="2813050"/>
          <p14:tracePt t="188924" x="7937500" y="2813050"/>
          <p14:tracePt t="188941" x="7962900" y="2800350"/>
          <p14:tracePt t="188958" x="7981950" y="2794000"/>
          <p14:tracePt t="188974" x="7988300" y="2787650"/>
          <p14:tracePt t="188991" x="8007350" y="2774950"/>
          <p14:tracePt t="189009" x="8020050" y="2762250"/>
          <p14:tracePt t="189025" x="8045450" y="2711450"/>
          <p14:tracePt t="189041" x="8070850" y="2641600"/>
          <p14:tracePt t="189059" x="8077200" y="2565400"/>
          <p14:tracePt t="189074" x="8083550" y="2489200"/>
          <p14:tracePt t="189091" x="8077200" y="2419350"/>
          <p14:tracePt t="189108" x="8064500" y="2362200"/>
          <p14:tracePt t="189125" x="8045450" y="2317750"/>
          <p14:tracePt t="189141" x="8020050" y="2286000"/>
          <p14:tracePt t="189158" x="7962900" y="2241550"/>
          <p14:tracePt t="189174" x="7886700" y="2216150"/>
          <p14:tracePt t="189191" x="7759700" y="2184400"/>
          <p14:tracePt t="189209" x="7651750" y="2159000"/>
          <p14:tracePt t="189224" x="7505700" y="2133600"/>
          <p14:tracePt t="189241" x="7366000" y="2114550"/>
          <p14:tracePt t="189258" x="7283450" y="2101850"/>
          <p14:tracePt t="189274" x="7219950" y="2095500"/>
          <p14:tracePt t="189291" x="7150100" y="2095500"/>
          <p14:tracePt t="189308" x="7086600" y="2101850"/>
          <p14:tracePt t="189324" x="6953250" y="2127250"/>
          <p14:tracePt t="189341" x="6788150" y="2159000"/>
          <p14:tracePt t="189344" x="6724650" y="2178050"/>
          <p14:tracePt t="189358" x="6635750" y="2197100"/>
          <p14:tracePt t="189374" x="6527800" y="2235200"/>
          <p14:tracePt t="189379" x="6496050" y="2247900"/>
          <p14:tracePt t="189391" x="6477000" y="2260600"/>
          <p14:tracePt t="189408" x="6470650" y="2273300"/>
          <p14:tracePt t="189426" x="6470650" y="2279650"/>
          <p14:tracePt t="189458" x="6470650" y="2292350"/>
          <p14:tracePt t="189474" x="6496050" y="2311400"/>
          <p14:tracePt t="189492" x="6521450" y="2343150"/>
          <p14:tracePt t="189509" x="6553200" y="2368550"/>
          <p14:tracePt t="189525" x="6591300" y="2400300"/>
          <p14:tracePt t="189541" x="6623050" y="2425700"/>
          <p14:tracePt t="189558" x="6667500" y="2451100"/>
          <p14:tracePt t="189575" x="6705600" y="2470150"/>
          <p14:tracePt t="189592" x="6769100" y="2501900"/>
          <p14:tracePt t="189608" x="6813550" y="2520950"/>
          <p14:tracePt t="189625" x="6832600" y="2527300"/>
          <p14:tracePt t="189629" x="6851650" y="2540000"/>
          <p14:tracePt t="189641" x="6864350" y="2546350"/>
          <p14:tracePt t="189645" x="6883400" y="2552700"/>
          <p14:tracePt t="189657" x="6908800" y="2559050"/>
          <p14:tracePt t="189674" x="6965950" y="2565400"/>
          <p14:tracePt t="189691" x="7004050" y="2571750"/>
          <p14:tracePt t="189708" x="7054850" y="2571750"/>
          <p14:tracePt t="189725" x="7105650" y="2571750"/>
          <p14:tracePt t="189742" x="7156450" y="2571750"/>
          <p14:tracePt t="189758" x="7200900" y="2571750"/>
          <p14:tracePt t="189775" x="7245350" y="2565400"/>
          <p14:tracePt t="189792" x="7277100" y="2552700"/>
          <p14:tracePt t="189809" x="7296150" y="2546350"/>
          <p14:tracePt t="189825" x="7321550" y="2540000"/>
          <p14:tracePt t="189842" x="7397750" y="2533650"/>
          <p14:tracePt t="189858" x="7467600" y="2527300"/>
          <p14:tracePt t="189875" x="7531100" y="2514600"/>
          <p14:tracePt t="189891" x="7550150" y="2514600"/>
          <p14:tracePt t="189894" x="7569200" y="2514600"/>
          <p14:tracePt t="189909" x="7588250" y="2508250"/>
          <p14:tracePt t="189912" x="7594600" y="2508250"/>
          <p14:tracePt t="189924" x="7626350" y="2501900"/>
          <p14:tracePt t="189942" x="7664450" y="2495550"/>
          <p14:tracePt t="189958" x="7766050" y="2489200"/>
          <p14:tracePt t="189975" x="7893050" y="2482850"/>
          <p14:tracePt t="189991" x="8020050" y="2476500"/>
          <p14:tracePt t="190010" x="8178800" y="2451100"/>
          <p14:tracePt t="190012" x="8242300" y="2438400"/>
          <p14:tracePt t="190025" x="8299450" y="2425700"/>
          <p14:tracePt t="190042" x="8382000" y="2393950"/>
          <p14:tracePt t="190059" x="8432800" y="2368550"/>
          <p14:tracePt t="190075" x="8470900" y="2336800"/>
          <p14:tracePt t="190092" x="8489950" y="2305050"/>
          <p14:tracePt t="190108" x="8489950" y="2273300"/>
          <p14:tracePt t="190125" x="8470900" y="2222500"/>
          <p14:tracePt t="190142" x="8401050" y="2127250"/>
          <p14:tracePt t="190160" x="8305800" y="2019300"/>
          <p14:tracePt t="190175" x="8178800" y="1905000"/>
          <p14:tracePt t="190193" x="8070850" y="1822450"/>
          <p14:tracePt t="190209" x="7924800" y="1746250"/>
          <p14:tracePt t="190226" x="7823200" y="1701800"/>
          <p14:tracePt t="190242" x="7734300" y="1676400"/>
          <p14:tracePt t="190259" x="7683500" y="1663700"/>
          <p14:tracePt t="190275" x="7620000" y="1657350"/>
          <p14:tracePt t="190292" x="7562850" y="1657350"/>
          <p14:tracePt t="190309" x="7454900" y="1657350"/>
          <p14:tracePt t="190326" x="7315200" y="1676400"/>
          <p14:tracePt t="190342" x="7239000" y="1689100"/>
          <p14:tracePt t="190358" x="7162800" y="1714500"/>
          <p14:tracePt t="190375" x="7086600" y="1739900"/>
          <p14:tracePt t="190393" x="6997700" y="1784350"/>
          <p14:tracePt t="190409" x="6889750" y="1847850"/>
          <p14:tracePt t="190426" x="6775450" y="1917700"/>
          <p14:tracePt t="190442" x="6667500" y="1993900"/>
          <p14:tracePt t="190458" x="6584950" y="2063750"/>
          <p14:tracePt t="190475" x="6546850" y="2108200"/>
          <p14:tracePt t="190492" x="6521450" y="2139950"/>
          <p14:tracePt t="190509" x="6508750" y="2159000"/>
          <p14:tracePt t="190526" x="6508750" y="2171700"/>
          <p14:tracePt t="190542" x="6502400" y="2178050"/>
          <p14:tracePt t="190559" x="6502400" y="2190750"/>
          <p14:tracePt t="190576" x="6527800" y="2241550"/>
          <p14:tracePt t="190592" x="6565900" y="2286000"/>
          <p14:tracePt t="190609" x="6623050" y="2336800"/>
          <p14:tracePt t="190625" x="6718300" y="2419350"/>
          <p14:tracePt t="190642" x="6794500" y="2476500"/>
          <p14:tracePt t="190659" x="6877050" y="2533650"/>
          <p14:tracePt t="190676" x="6972300" y="2584450"/>
          <p14:tracePt t="190692" x="7067550" y="2628900"/>
          <p14:tracePt t="190709" x="7194550" y="2673350"/>
          <p14:tracePt t="190725" x="7289800" y="2698750"/>
          <p14:tracePt t="190743" x="7423150" y="2749550"/>
          <p14:tracePt t="190760" x="7518400" y="2787650"/>
          <p14:tracePt t="190762" x="7531100" y="2794000"/>
          <p14:tracePt t="190810" x="7537450" y="2794000"/>
          <p14:tracePt t="190826" x="7537450" y="2768600"/>
          <p14:tracePt t="190842" x="7543800" y="2762250"/>
          <p14:tracePt t="190859" x="7562850" y="2724150"/>
          <p14:tracePt t="190876" x="7588250" y="2705100"/>
          <p14:tracePt t="190893" x="7600950" y="2686050"/>
          <p14:tracePt t="190966" x="7600950" y="2679700"/>
          <p14:tracePt t="190973" x="7581900" y="2679700"/>
          <p14:tracePt t="190982" x="7575550" y="2673350"/>
          <p14:tracePt t="190992" x="7556500" y="2660650"/>
          <p14:tracePt t="191009" x="7524750" y="2641600"/>
          <p14:tracePt t="191027" x="7512050" y="2616200"/>
          <p14:tracePt t="191042" x="7499350" y="2584450"/>
          <p14:tracePt t="191060" x="7461250" y="2527300"/>
          <p14:tracePt t="191075" x="7429500" y="2495550"/>
          <p14:tracePt t="191076" x="7410450" y="2482850"/>
          <p14:tracePt t="191092" x="7353300" y="2432050"/>
          <p14:tracePt t="191109" x="7327900" y="2419350"/>
          <p14:tracePt t="191126" x="7315200" y="2413000"/>
          <p14:tracePt t="191142" x="7308850" y="2406650"/>
          <p14:tracePt t="191159" x="7302500" y="2406650"/>
          <p14:tracePt t="191177" x="7289800" y="2400300"/>
          <p14:tracePt t="191192" x="7277100" y="2400300"/>
          <p14:tracePt t="191209" x="7239000" y="2393950"/>
          <p14:tracePt t="191226" x="7200900" y="2387600"/>
          <p14:tracePt t="191243" x="7150100" y="2368550"/>
          <p14:tracePt t="192819" x="7150100" y="2362200"/>
          <p14:tracePt t="192826" x="7156450" y="2362200"/>
          <p14:tracePt t="192849" x="7162800" y="2362200"/>
          <p14:tracePt t="192877" x="7162800" y="2355850"/>
          <p14:tracePt t="192894" x="7169150" y="2349500"/>
          <p14:tracePt t="192911" x="7175500" y="2336800"/>
          <p14:tracePt t="192928" x="7181850" y="2317750"/>
          <p14:tracePt t="192961" x="7181850" y="2311400"/>
          <p14:tracePt t="192977" x="7181850" y="2305050"/>
          <p14:tracePt t="193108" x="7181850" y="2311400"/>
          <p14:tracePt t="193116" x="7169150" y="2330450"/>
          <p14:tracePt t="193128" x="7162800" y="2343150"/>
          <p14:tracePt t="193144" x="7150100" y="2374900"/>
          <p14:tracePt t="193162" x="7112000" y="2444750"/>
          <p14:tracePt t="193178" x="7086600" y="2482850"/>
          <p14:tracePt t="193194" x="7023100" y="2546350"/>
          <p14:tracePt t="193213" x="6965950" y="2590800"/>
          <p14:tracePt t="193228" x="6946900" y="2603500"/>
          <p14:tracePt t="193245" x="6896100" y="2647950"/>
          <p14:tracePt t="193261" x="6889750" y="2647950"/>
          <p14:tracePt t="193295" x="6889750" y="2654300"/>
          <p14:tracePt t="193328" x="6896100" y="2647950"/>
          <p14:tracePt t="193344" x="6927850" y="2622550"/>
          <p14:tracePt t="193361" x="6965950" y="2590800"/>
          <p14:tracePt t="193378" x="7004050" y="2559050"/>
          <p14:tracePt t="193395" x="7042150" y="2527300"/>
          <p14:tracePt t="193412" x="7118350" y="2470150"/>
          <p14:tracePt t="193428" x="7156450" y="2451100"/>
          <p14:tracePt t="193444" x="7181850" y="2444750"/>
          <p14:tracePt t="193636" x="7175500" y="2444750"/>
          <p14:tracePt t="193643" x="7169150" y="2444750"/>
          <p14:tracePt t="193662" x="7156450" y="2444750"/>
          <p14:tracePt t="199906" x="7156450" y="2451100"/>
          <p14:tracePt t="199913" x="7156450" y="2457450"/>
          <p14:tracePt t="199922" x="7156450" y="2476500"/>
          <p14:tracePt t="199934" x="7162800" y="2489200"/>
          <p14:tracePt t="199950" x="7162800" y="2514600"/>
          <p14:tracePt t="199966" x="7162800" y="2520950"/>
          <p14:tracePt t="203812" x="7175500" y="2527300"/>
          <p14:tracePt t="203820" x="7188200" y="2527300"/>
          <p14:tracePt t="203826" x="7219950" y="2540000"/>
          <p14:tracePt t="203837" x="7258050" y="2546350"/>
          <p14:tracePt t="203853" x="7308850" y="2565400"/>
          <p14:tracePt t="203869" x="7346950" y="2578100"/>
          <p14:tracePt t="203887" x="7397750" y="2584450"/>
          <p14:tracePt t="203904" x="7473950" y="2597150"/>
          <p14:tracePt t="203920" x="7575550" y="2609850"/>
          <p14:tracePt t="203924" x="7632700" y="2609850"/>
          <p14:tracePt t="203936" x="7683500" y="2616200"/>
          <p14:tracePt t="203954" x="7804150" y="2622550"/>
          <p14:tracePt t="203970" x="7880350" y="2622550"/>
          <p14:tracePt t="203987" x="7912100" y="2622550"/>
          <p14:tracePt t="204003" x="7981950" y="2622550"/>
          <p14:tracePt t="204020" x="8032750" y="2622550"/>
          <p14:tracePt t="204037" x="8064500" y="2616200"/>
          <p14:tracePt t="204053" x="8096250" y="2609850"/>
          <p14:tracePt t="204072" x="8128000" y="2603500"/>
          <p14:tracePt t="204087" x="8159750" y="2590800"/>
          <p14:tracePt t="204104" x="8204200" y="2578100"/>
          <p14:tracePt t="204120" x="8229600" y="2565400"/>
          <p14:tracePt t="204137" x="8255000" y="2552700"/>
          <p14:tracePt t="204154" x="8274050" y="2540000"/>
          <p14:tracePt t="204170" x="8293100" y="2514600"/>
          <p14:tracePt t="204187" x="8305800" y="2482850"/>
          <p14:tracePt t="204206" x="8312150" y="2444750"/>
          <p14:tracePt t="204208" x="8312150" y="2432050"/>
          <p14:tracePt t="204220" x="8312150" y="2413000"/>
          <p14:tracePt t="204237" x="8299450" y="2387600"/>
          <p14:tracePt t="204254" x="8293100" y="2374900"/>
          <p14:tracePt t="204270" x="8293100" y="2362200"/>
          <p14:tracePt t="204287" x="8286750" y="2355850"/>
          <p14:tracePt t="204305" x="8280400" y="2349500"/>
          <p14:tracePt t="204320" x="8261350" y="2343150"/>
          <p14:tracePt t="204337" x="8210550" y="2324100"/>
          <p14:tracePt t="204354" x="8166100" y="2311400"/>
          <p14:tracePt t="204371" x="8083550" y="2292350"/>
          <p14:tracePt t="204387" x="8039100" y="2286000"/>
          <p14:tracePt t="204404" x="8007350" y="2279650"/>
          <p14:tracePt t="204437" x="7994650" y="2279650"/>
          <p14:tracePt t="204454" x="7950200" y="2286000"/>
          <p14:tracePt t="204471" x="7842250" y="2305050"/>
          <p14:tracePt t="204487" x="7702550" y="2324100"/>
          <p14:tracePt t="204505" x="7556500" y="2324100"/>
          <p14:tracePt t="204521" x="7429500" y="2324100"/>
          <p14:tracePt t="204539" x="7315200" y="2317750"/>
          <p14:tracePt t="204544" x="7289800" y="2311400"/>
          <p14:tracePt t="204554" x="7264400" y="2311400"/>
          <p14:tracePt t="204571" x="7232650" y="2311400"/>
          <p14:tracePt t="204587" x="7156450" y="2343150"/>
          <p14:tracePt t="204590" x="7099300" y="2362200"/>
          <p14:tracePt t="204604" x="7042150" y="2381250"/>
          <p14:tracePt t="204620" x="6877050" y="2419350"/>
          <p14:tracePt t="204637" x="6807200" y="2432050"/>
          <p14:tracePt t="204654" x="6750050" y="2444750"/>
          <p14:tracePt t="204670" x="6743700" y="2444750"/>
          <p14:tracePt t="204720" x="6743700" y="2451100"/>
          <p14:tracePt t="204730" x="6756400" y="2451100"/>
          <p14:tracePt t="204732" x="6788150" y="2463800"/>
          <p14:tracePt t="204754" x="6921500" y="2495550"/>
          <p14:tracePt t="204772" x="7213600" y="2533650"/>
          <p14:tracePt t="204788" x="7308850" y="2540000"/>
          <p14:tracePt t="204804" x="7562850" y="2546350"/>
          <p14:tracePt t="204821" x="7740650" y="2540000"/>
          <p14:tracePt t="204839" x="7874000" y="2508250"/>
          <p14:tracePt t="204854" x="7880350" y="2501900"/>
          <p14:tracePt t="204871" x="7886700" y="2495550"/>
          <p14:tracePt t="204904" x="7886700" y="2489200"/>
          <p14:tracePt t="204921" x="7867650" y="2482850"/>
          <p14:tracePt t="204923" x="7842250" y="2476500"/>
          <p14:tracePt t="204939" x="7778750" y="2463800"/>
          <p14:tracePt t="204954" x="7747000" y="2457450"/>
          <p14:tracePt t="204971" x="7562850" y="2432050"/>
          <p14:tracePt t="204988" x="7385050" y="2413000"/>
          <p14:tracePt t="205004" x="7188200" y="2387600"/>
          <p14:tracePt t="205021" x="6864350" y="2298700"/>
          <p14:tracePt t="205038" x="6565900" y="2184400"/>
          <p14:tracePt t="205054" x="6330950" y="2070100"/>
          <p14:tracePt t="205072" x="6121400" y="1943100"/>
          <p14:tracePt t="205075" x="6019800" y="1860550"/>
          <p14:tracePt t="205088" x="5962650" y="1803400"/>
          <p14:tracePt t="205105" x="5880100" y="1708150"/>
          <p14:tracePt t="205122" x="5829300" y="1638300"/>
          <p14:tracePt t="210218" x="5822950" y="1638300"/>
          <p14:tracePt t="210226" x="5810250" y="1638300"/>
          <p14:tracePt t="210242" x="5778500" y="1651000"/>
          <p14:tracePt t="210259" x="5772150" y="1657350"/>
          <p14:tracePt t="210303" x="5765800" y="1657350"/>
          <p14:tracePt t="210312" x="5759450" y="1663700"/>
          <p14:tracePt t="210325" x="5670550" y="1708150"/>
          <p14:tracePt t="210342" x="5505450" y="1790700"/>
          <p14:tracePt t="210359" x="5340350" y="1873250"/>
          <p14:tracePt t="210375" x="5207000" y="1962150"/>
          <p14:tracePt t="210392" x="5118100" y="2032000"/>
          <p14:tracePt t="210410" x="5092700" y="2063750"/>
          <p14:tracePt t="210426" x="5067300" y="2089150"/>
          <p14:tracePt t="210442" x="5035550" y="2114550"/>
          <p14:tracePt t="210459" x="4991100" y="2146300"/>
          <p14:tracePt t="210475" x="4927600" y="2178050"/>
          <p14:tracePt t="210492" x="4870450" y="2203450"/>
          <p14:tracePt t="210510" x="4781550" y="2254250"/>
          <p14:tracePt t="210526" x="4756150" y="2266950"/>
          <p14:tracePt t="210543" x="4730750" y="2286000"/>
          <p14:tracePt t="210559" x="4641850" y="2336800"/>
          <p14:tracePt t="210576" x="4514850" y="2387600"/>
          <p14:tracePt t="210592" x="4368800" y="2432050"/>
          <p14:tracePt t="210609" x="4210050" y="2476500"/>
          <p14:tracePt t="210626" x="4102100" y="2508250"/>
          <p14:tracePt t="210643" x="4032250" y="2533650"/>
          <p14:tracePt t="210659" x="3987800" y="2552700"/>
          <p14:tracePt t="210676" x="3968750" y="2571750"/>
          <p14:tracePt t="210693" x="3911600" y="2616200"/>
          <p14:tracePt t="210709" x="3784600" y="2698750"/>
          <p14:tracePt t="210726" x="3632200" y="2787650"/>
          <p14:tracePt t="210743" x="3429000" y="2895600"/>
          <p14:tracePt t="210745" x="3333750" y="2946400"/>
          <p14:tracePt t="210760" x="3175000" y="3054350"/>
          <p14:tracePt t="210776" x="3054350" y="3136900"/>
          <p14:tracePt t="210793" x="2971800" y="3194050"/>
          <p14:tracePt t="210809" x="2870200" y="3257550"/>
          <p14:tracePt t="210826" x="2755900" y="3314700"/>
          <p14:tracePt t="210843" x="2597150" y="3365500"/>
          <p14:tracePt t="210859" x="2387600" y="3416300"/>
          <p14:tracePt t="210876" x="2159000" y="3467100"/>
          <p14:tracePt t="210893" x="2012950" y="3492500"/>
          <p14:tracePt t="210909" x="1841500" y="3543300"/>
          <p14:tracePt t="210925" x="1778000" y="3568700"/>
          <p14:tracePt t="210942" x="1771650" y="3575050"/>
          <p14:tracePt t="211178" x="1765300" y="3575050"/>
          <p14:tracePt t="211188" x="1765300" y="3562350"/>
          <p14:tracePt t="211190" x="1765300" y="3556000"/>
          <p14:tracePt t="211210" x="1733550" y="3498850"/>
          <p14:tracePt t="211226" x="1689100" y="3448050"/>
          <p14:tracePt t="211243" x="1638300" y="3409950"/>
          <p14:tracePt t="211259" x="1593850" y="3378200"/>
          <p14:tracePt t="211278" x="1555750" y="3340100"/>
          <p14:tracePt t="211293" x="1536700" y="3327400"/>
          <p14:tracePt t="211310" x="1530350" y="3308350"/>
          <p14:tracePt t="211326" x="1524000" y="3302000"/>
          <p14:tracePt t="211408" x="1524000" y="3295650"/>
          <p14:tracePt t="211415" x="1524000" y="3289300"/>
          <p14:tracePt t="211427" x="1524000" y="3282950"/>
          <p14:tracePt t="211445" x="1543050" y="3263900"/>
          <p14:tracePt t="211460" x="1555750" y="3251200"/>
          <p14:tracePt t="211476" x="1562100" y="3244850"/>
          <p14:tracePt t="211519" x="1568450" y="3244850"/>
          <p14:tracePt t="211535" x="1574800" y="3238500"/>
          <p14:tracePt t="211542" x="1581150" y="3238500"/>
          <p14:tracePt t="211559" x="1619250" y="3238500"/>
          <p14:tracePt t="211577" x="1682750" y="3238500"/>
          <p14:tracePt t="211593" x="1771650" y="3238500"/>
          <p14:tracePt t="211610" x="1905000" y="3238500"/>
          <p14:tracePt t="211626" x="1987550" y="3232150"/>
          <p14:tracePt t="211643" x="2019300" y="3225800"/>
          <p14:tracePt t="211705" x="2025650" y="3225800"/>
          <p14:tracePt t="211712" x="2032000" y="3225800"/>
          <p14:tracePt t="211726" x="2044700" y="3219450"/>
          <p14:tracePt t="211743" x="2070100" y="3206750"/>
          <p14:tracePt t="211760" x="2108200" y="3181350"/>
          <p14:tracePt t="211776" x="2133600" y="3162300"/>
          <p14:tracePt t="211793" x="2165350" y="3130550"/>
          <p14:tracePt t="211810" x="2190750" y="3105150"/>
          <p14:tracePt t="211827" x="2197100" y="3086100"/>
          <p14:tracePt t="211844" x="2197100" y="3067050"/>
          <p14:tracePt t="211860" x="2197100" y="3060700"/>
          <p14:tracePt t="211877" x="2197100" y="3054350"/>
          <p14:tracePt t="211894" x="2197100" y="3048000"/>
          <p14:tracePt t="211910" x="2197100" y="3035300"/>
          <p14:tracePt t="211927" x="2203450" y="3028950"/>
          <p14:tracePt t="211944" x="2203450" y="3022600"/>
          <p14:tracePt t="212429" x="2197100" y="3022600"/>
          <p14:tracePt t="212438" x="2178050" y="3003550"/>
          <p14:tracePt t="212446" x="2152650" y="2990850"/>
          <p14:tracePt t="212460" x="2120900" y="2965450"/>
          <p14:tracePt t="212480" x="2089150" y="2946400"/>
          <p14:tracePt t="212496" x="2070100" y="2933700"/>
          <p14:tracePt t="212511" x="2057400" y="2927350"/>
          <p14:tracePt t="212544" x="2051050" y="2927350"/>
          <p14:tracePt t="212562" x="2044700" y="2927350"/>
          <p14:tracePt t="212692" x="2032000" y="2933700"/>
          <p14:tracePt t="212699" x="2025650" y="2940050"/>
          <p14:tracePt t="212711" x="2000250" y="2965450"/>
          <p14:tracePt t="212728" x="1936750" y="3009900"/>
          <p14:tracePt t="212746" x="1854200" y="3041650"/>
          <p14:tracePt t="212764" x="1828800" y="3041650"/>
          <p14:tracePt t="212842" x="1822450" y="3041650"/>
          <p14:tracePt t="212850" x="1816100" y="3041650"/>
          <p14:tracePt t="212863" x="1765300" y="3035300"/>
          <p14:tracePt t="212881" x="1682750" y="3022600"/>
          <p14:tracePt t="212894" x="1644650" y="3016250"/>
          <p14:tracePt t="212911" x="1536700" y="2997200"/>
          <p14:tracePt t="212928" x="1479550" y="2984500"/>
          <p14:tracePt t="212944" x="1435100" y="2971800"/>
          <p14:tracePt t="212961" x="1416050" y="2965450"/>
          <p14:tracePt t="212978" x="1403350" y="2965450"/>
          <p14:tracePt t="212994" x="1403350" y="2959100"/>
          <p14:tracePt t="213034" x="1403350" y="2965450"/>
          <p14:tracePt t="213044" x="1403350" y="2971800"/>
          <p14:tracePt t="213061" x="1397000" y="2990850"/>
          <p14:tracePt t="213078" x="1397000" y="3003550"/>
          <p14:tracePt t="213095" x="1397000" y="3028950"/>
          <p14:tracePt t="213098" x="1397000" y="3041650"/>
          <p14:tracePt t="213112" x="1397000" y="3048000"/>
          <p14:tracePt t="213128" x="1403350" y="3073400"/>
          <p14:tracePt t="213145" x="1416050" y="3105150"/>
          <p14:tracePt t="213162" x="1416050" y="3130550"/>
          <p14:tracePt t="213179" x="1416050" y="3162300"/>
          <p14:tracePt t="213195" x="1422400" y="3168650"/>
          <p14:tracePt t="213211" x="1422400" y="3194050"/>
          <p14:tracePt t="213228" x="1435100" y="3206750"/>
          <p14:tracePt t="213245" x="1466850" y="3219450"/>
          <p14:tracePt t="213261" x="1536700" y="3219450"/>
          <p14:tracePt t="213278" x="1612900" y="3219450"/>
          <p14:tracePt t="213295" x="1670050" y="3206750"/>
          <p14:tracePt t="213312" x="1695450" y="3187700"/>
          <p14:tracePt t="213328" x="1708150" y="3175000"/>
          <p14:tracePt t="213386" x="1701800" y="3175000"/>
          <p14:tracePt t="213394" x="1695450" y="3175000"/>
          <p14:tracePt t="213413" x="1682750" y="3175000"/>
          <p14:tracePt t="213428" x="1657350" y="3175000"/>
          <p14:tracePt t="213446" x="1555750" y="3175000"/>
          <p14:tracePt t="213462" x="1498600" y="3175000"/>
          <p14:tracePt t="213478" x="1384300" y="3175000"/>
          <p14:tracePt t="213481" x="1352550" y="3175000"/>
          <p14:tracePt t="213494" x="1301750" y="3175000"/>
          <p14:tracePt t="213498" x="1257300" y="3175000"/>
          <p14:tracePt t="213512" x="1206500" y="3175000"/>
          <p14:tracePt t="213529" x="1181100" y="3168650"/>
          <p14:tracePt t="213545" x="1174750" y="3168650"/>
          <p14:tracePt t="213561" x="1155700" y="3168650"/>
          <p14:tracePt t="213578" x="1054100" y="3168650"/>
          <p14:tracePt t="213595" x="869950" y="3187700"/>
          <p14:tracePt t="213611" x="685800" y="3194050"/>
          <p14:tracePt t="213628" x="501650" y="3194050"/>
          <p14:tracePt t="213645" x="355600" y="3194050"/>
          <p14:tracePt t="213662" x="285750" y="3194050"/>
          <p14:tracePt t="213678" x="279400" y="3194050"/>
          <p14:tracePt t="213740" x="279400" y="3200400"/>
          <p14:tracePt t="213746" x="279400" y="3213100"/>
          <p14:tracePt t="213764" x="273050" y="3251200"/>
          <p14:tracePt t="213778" x="273050" y="3263900"/>
          <p14:tracePt t="213795" x="304800" y="3327400"/>
          <p14:tracePt t="213812" x="336550" y="3365500"/>
          <p14:tracePt t="213828" x="381000" y="3403600"/>
          <p14:tracePt t="213845" x="412750" y="3429000"/>
          <p14:tracePt t="213861" x="431800" y="3448050"/>
          <p14:tracePt t="213878" x="444500" y="3460750"/>
          <p14:tracePt t="213895" x="450850" y="3479800"/>
          <p14:tracePt t="213912" x="469900" y="3492500"/>
          <p14:tracePt t="213929" x="488950" y="3517900"/>
          <p14:tracePt t="213931" x="508000" y="3536950"/>
          <p14:tracePt t="213945" x="533400" y="3549650"/>
          <p14:tracePt t="213947" x="546100" y="3562350"/>
          <p14:tracePt t="213963" x="571500" y="3568700"/>
          <p14:tracePt t="213978" x="647700" y="3587750"/>
          <p14:tracePt t="213995" x="762000" y="3587750"/>
          <p14:tracePt t="214012" x="863600" y="3575050"/>
          <p14:tracePt t="214029" x="952500" y="3543300"/>
          <p14:tracePt t="214045" x="1028700" y="3505200"/>
          <p14:tracePt t="214062" x="1085850" y="3479800"/>
          <p14:tracePt t="214078" x="1111250" y="3467100"/>
          <p14:tracePt t="214095" x="1123950" y="3460750"/>
          <p14:tracePt t="214112" x="1136650" y="3460750"/>
          <p14:tracePt t="214128" x="1149350" y="3454400"/>
          <p14:tracePt t="214145" x="1162050" y="3454400"/>
          <p14:tracePt t="214162" x="1193800" y="3441700"/>
          <p14:tracePt t="214179" x="1231900" y="3422650"/>
          <p14:tracePt t="214181" x="1257300" y="3409950"/>
          <p14:tracePt t="214195" x="1270000" y="3397250"/>
          <p14:tracePt t="214196" x="1276350" y="3384550"/>
          <p14:tracePt t="214212" x="1301750" y="3365500"/>
          <p14:tracePt t="214213" x="1308100" y="3352800"/>
          <p14:tracePt t="214229" x="1320800" y="3340100"/>
          <p14:tracePt t="214327" x="1333500" y="3333750"/>
          <p14:tracePt t="214335" x="1339850" y="3321050"/>
          <p14:tracePt t="214346" x="1346200" y="3314700"/>
          <p14:tracePt t="214362" x="1352550" y="3295650"/>
          <p14:tracePt t="214379" x="1352550" y="3289300"/>
          <p14:tracePt t="214525" x="1346200" y="3289300"/>
          <p14:tracePt t="214532" x="1333500" y="3289300"/>
          <p14:tracePt t="214547" x="1263650" y="3302000"/>
          <p14:tracePt t="214562" x="1231900" y="3314700"/>
          <p14:tracePt t="214580" x="1155700" y="3352800"/>
          <p14:tracePt t="214595" x="1047750" y="3416300"/>
          <p14:tracePt t="214612" x="1003300" y="3448050"/>
          <p14:tracePt t="214629" x="971550" y="3460750"/>
          <p14:tracePt t="214646" x="965200" y="3467100"/>
          <p14:tracePt t="214696" x="971550" y="3467100"/>
          <p14:tracePt t="214713" x="1003300" y="3479800"/>
          <p14:tracePt t="214729" x="1073150" y="3505200"/>
          <p14:tracePt t="214746" x="1212850" y="3543300"/>
          <p14:tracePt t="214762" x="1403350" y="3587750"/>
          <p14:tracePt t="214780" x="1651000" y="3632200"/>
          <p14:tracePt t="214796" x="1962150" y="3670300"/>
          <p14:tracePt t="214813" x="2305050" y="3695700"/>
          <p14:tracePt t="214830" x="2730500" y="3702050"/>
          <p14:tracePt t="214847" x="3028950" y="3702050"/>
          <p14:tracePt t="214863" x="3251200" y="3695700"/>
          <p14:tracePt t="214879" x="3467100" y="3695700"/>
          <p14:tracePt t="214896" x="3575050" y="3695700"/>
          <p14:tracePt t="214913" x="3606800" y="3695700"/>
          <p14:tracePt t="215011" x="3613150" y="3695700"/>
          <p14:tracePt t="215016" x="3632200" y="3689350"/>
          <p14:tracePt t="215031" x="3638550" y="3676650"/>
          <p14:tracePt t="215047" x="3670300" y="3663950"/>
          <p14:tracePt t="215063" x="3676650" y="3651250"/>
          <p14:tracePt t="215080" x="3683000" y="3644900"/>
          <p14:tracePt t="215096" x="3683000" y="3638550"/>
          <p14:tracePt t="215113" x="3683000" y="3625850"/>
          <p14:tracePt t="215130" x="3683000" y="3594100"/>
          <p14:tracePt t="215146" x="3683000" y="3543300"/>
          <p14:tracePt t="215163" x="3670300" y="3435350"/>
          <p14:tracePt t="215180" x="3657600" y="3352800"/>
          <p14:tracePt t="215196" x="3651250" y="3276600"/>
          <p14:tracePt t="215213" x="3651250" y="3225800"/>
          <p14:tracePt t="215230" x="3651250" y="3206750"/>
          <p14:tracePt t="215246" x="3651250" y="3200400"/>
          <p14:tracePt t="215379" x="3644900" y="3200400"/>
          <p14:tracePt t="215387" x="3638550" y="3206750"/>
          <p14:tracePt t="215396" x="3632200" y="3225800"/>
          <p14:tracePt t="215413" x="3613150" y="3257550"/>
          <p14:tracePt t="215430" x="3606800" y="3295650"/>
          <p14:tracePt t="215446" x="3600450" y="3333750"/>
          <p14:tracePt t="215463" x="3587750" y="3384550"/>
          <p14:tracePt t="215480" x="3575050" y="3441700"/>
          <p14:tracePt t="215497" x="3549650" y="3524250"/>
          <p14:tracePt t="215514" x="3530600" y="3638550"/>
          <p14:tracePt t="215530" x="3524250" y="3790950"/>
          <p14:tracePt t="215547" x="3549650" y="3911600"/>
          <p14:tracePt t="216282" x="3549650" y="3905250"/>
          <p14:tracePt t="216289" x="3549650" y="3892550"/>
          <p14:tracePt t="216297" x="3543300" y="3879850"/>
          <p14:tracePt t="216314" x="3536950" y="3841750"/>
          <p14:tracePt t="216331" x="3536950" y="3816350"/>
          <p14:tracePt t="216364" x="3530600" y="3810000"/>
          <p14:tracePt t="216381" x="3524250" y="3790950"/>
          <p14:tracePt t="216397" x="3511550" y="3765550"/>
          <p14:tracePt t="216414" x="3505200" y="3733800"/>
          <p14:tracePt t="216430" x="3505200" y="3689350"/>
          <p14:tracePt t="216448" x="3498850" y="3632200"/>
          <p14:tracePt t="216464" x="3498850" y="3613150"/>
          <p14:tracePt t="216480" x="3492500" y="3575050"/>
          <p14:tracePt t="216497" x="3486150" y="3511550"/>
          <p14:tracePt t="216514" x="3486150" y="3479800"/>
          <p14:tracePt t="216530" x="3473450" y="3448050"/>
          <p14:tracePt t="216547" x="3460750" y="3403600"/>
          <p14:tracePt t="216564" x="3454400" y="3371850"/>
          <p14:tracePt t="216580" x="3435350" y="3314700"/>
          <p14:tracePt t="216597" x="3397250" y="3251200"/>
          <p14:tracePt t="216614" x="3352800" y="3181350"/>
          <p14:tracePt t="216631" x="3308350" y="3111500"/>
          <p14:tracePt t="216647" x="3282950" y="3054350"/>
          <p14:tracePt t="216664" x="3263900" y="3009900"/>
          <p14:tracePt t="216682" x="3257550" y="2990850"/>
          <p14:tracePt t="216699" x="3257550" y="2984500"/>
          <p14:tracePt t="216715" x="3251200" y="2978150"/>
          <p14:tracePt t="216731" x="3251200" y="2971800"/>
          <p14:tracePt t="217795" x="3257550" y="2978150"/>
          <p14:tracePt t="217805" x="3270250" y="2984500"/>
          <p14:tracePt t="217815" x="3295650" y="2997200"/>
          <p14:tracePt t="217833" x="3340100" y="3016250"/>
          <p14:tracePt t="217849" x="3371850" y="3028950"/>
          <p14:tracePt t="217865" x="3403600" y="3041650"/>
          <p14:tracePt t="217882" x="3441700" y="3041650"/>
          <p14:tracePt t="217899" x="3511550" y="3048000"/>
          <p14:tracePt t="217915" x="3562350" y="3048000"/>
          <p14:tracePt t="217932" x="3619500" y="3048000"/>
          <p14:tracePt t="217950" x="3670300" y="3054350"/>
          <p14:tracePt t="217965" x="3702050" y="3054350"/>
          <p14:tracePt t="217982" x="3727450" y="3054350"/>
          <p14:tracePt t="217998" x="3752850" y="3054350"/>
          <p14:tracePt t="218015" x="3771900" y="3054350"/>
          <p14:tracePt t="218032" x="3790950" y="3054350"/>
          <p14:tracePt t="218049" x="3829050" y="3054350"/>
          <p14:tracePt t="218065" x="3873500" y="3054350"/>
          <p14:tracePt t="218082" x="3905250" y="3054350"/>
          <p14:tracePt t="218099" x="3949700" y="3060700"/>
          <p14:tracePt t="218115" x="3975100" y="3060700"/>
          <p14:tracePt t="218132" x="3994150" y="3067050"/>
          <p14:tracePt t="218271" x="4000500" y="3067050"/>
          <p14:tracePt t="218280" x="4013200" y="3067050"/>
          <p14:tracePt t="218299" x="4057650" y="3073400"/>
          <p14:tracePt t="218315" x="4152900" y="3079750"/>
          <p14:tracePt t="218332" x="4260850" y="3079750"/>
          <p14:tracePt t="218351" x="4419600" y="3079750"/>
          <p14:tracePt t="218366" x="4470400" y="3079750"/>
          <p14:tracePt t="218382" x="4578350" y="3086100"/>
          <p14:tracePt t="218399" x="4718050" y="3092450"/>
          <p14:tracePt t="218415" x="4775200" y="3098800"/>
          <p14:tracePt t="218432" x="4800600" y="3105150"/>
          <p14:tracePt t="218900" x="4800600" y="3098800"/>
          <p14:tracePt t="218907" x="4787900" y="3067050"/>
          <p14:tracePt t="218916" x="4762500" y="3028950"/>
          <p14:tracePt t="218932" x="4667250" y="2940050"/>
          <p14:tracePt t="218949" x="4514850" y="2844800"/>
          <p14:tracePt t="218966" x="4356100" y="2768600"/>
          <p14:tracePt t="218983" x="4229100" y="2705100"/>
          <p14:tracePt t="218999" x="4146550" y="2679700"/>
          <p14:tracePt t="219016" x="4121150" y="2673350"/>
          <p14:tracePt t="219034" x="4114800" y="2667000"/>
          <p14:tracePt t="219083" x="4083050" y="2692400"/>
          <p14:tracePt t="219100" x="4019550" y="2736850"/>
          <p14:tracePt t="219117" x="3892550" y="2800350"/>
          <p14:tracePt t="219133" x="3816350" y="2838450"/>
          <p14:tracePt t="219149" x="3771900" y="2857500"/>
          <p14:tracePt t="219212" x="3771900" y="2863850"/>
          <p14:tracePt t="219233" x="3803650" y="2882900"/>
          <p14:tracePt t="219250" x="3879850" y="2927350"/>
          <p14:tracePt t="219266" x="3962400" y="2965450"/>
          <p14:tracePt t="219283" x="4057650" y="2997200"/>
          <p14:tracePt t="219300" x="4171950" y="3035300"/>
          <p14:tracePt t="219317" x="4305300" y="3073400"/>
          <p14:tracePt t="219333" x="4464050" y="3098800"/>
          <p14:tracePt t="219336" x="4540250" y="3111500"/>
          <p14:tracePt t="219350" x="4679950" y="3136900"/>
          <p14:tracePt t="219367" x="4781550" y="3149600"/>
          <p14:tracePt t="219383" x="4845050" y="3155950"/>
          <p14:tracePt t="219400" x="4991100" y="3168650"/>
          <p14:tracePt t="219416" x="5073650" y="3168650"/>
          <p14:tracePt t="219433" x="5143500" y="3168650"/>
          <p14:tracePt t="219450" x="5226050" y="3149600"/>
          <p14:tracePt t="219466" x="5308600" y="3124200"/>
          <p14:tracePt t="219483" x="5378450" y="3092450"/>
          <p14:tracePt t="219500" x="5499100" y="3054350"/>
          <p14:tracePt t="219516" x="5600700" y="3035300"/>
          <p14:tracePt t="219534" x="5708650" y="3022600"/>
          <p14:tracePt t="219550" x="5899150" y="3022600"/>
          <p14:tracePt t="219567" x="5930900" y="3022600"/>
          <p14:tracePt t="219585" x="5969000" y="3022600"/>
          <p14:tracePt t="219698" x="5975350" y="3022600"/>
          <p14:tracePt t="219729" x="5981700" y="3022600"/>
          <p14:tracePt t="219754" x="5988050" y="3022600"/>
          <p14:tracePt t="219767" x="5994400" y="3016250"/>
          <p14:tracePt t="219784" x="6000750" y="3016250"/>
          <p14:tracePt t="219891" x="5975350" y="3016250"/>
          <p14:tracePt t="219899" x="5937250" y="3022600"/>
          <p14:tracePt t="219917" x="5829300" y="3035300"/>
          <p14:tracePt t="219933" x="5721350" y="3041650"/>
          <p14:tracePt t="219950" x="5638800" y="3035300"/>
          <p14:tracePt t="219967" x="5588000" y="3016250"/>
          <p14:tracePt t="219984" x="5568950" y="3003550"/>
          <p14:tracePt t="220034" x="5556250" y="3009900"/>
          <p14:tracePt t="220051" x="5505450" y="3048000"/>
          <p14:tracePt t="220067" x="5422900" y="3092450"/>
          <p14:tracePt t="220084" x="5334000" y="3143250"/>
          <p14:tracePt t="220100" x="5283200" y="3162300"/>
          <p14:tracePt t="220278" x="5289550" y="3162300"/>
          <p14:tracePt t="220286" x="5308600" y="3155950"/>
          <p14:tracePt t="220300" x="5353050" y="3136900"/>
          <p14:tracePt t="220317" x="5378450" y="3124200"/>
          <p14:tracePt t="220334" x="5403850" y="3117850"/>
          <p14:tracePt t="220351" x="5416550" y="3111500"/>
          <p14:tracePt t="220384" x="5422900" y="3111500"/>
          <p14:tracePt t="220400" x="5429250" y="3105150"/>
          <p14:tracePt t="220417" x="5454650" y="3086100"/>
          <p14:tracePt t="220434" x="5486400" y="3060700"/>
          <p14:tracePt t="220451" x="5524500" y="3022600"/>
          <p14:tracePt t="220468" x="5556250" y="2997200"/>
          <p14:tracePt t="220484" x="5575300" y="2971800"/>
          <p14:tracePt t="220500" x="5588000" y="2952750"/>
          <p14:tracePt t="220517" x="5594350" y="2952750"/>
          <p14:tracePt t="220754" x="5588000" y="2959100"/>
          <p14:tracePt t="220760" x="5575300" y="2965450"/>
          <p14:tracePt t="220784" x="5562600" y="2984500"/>
          <p14:tracePt t="220801" x="5549900" y="2990850"/>
          <p14:tracePt t="220817" x="5543550" y="2997200"/>
          <p14:tracePt t="220834" x="5537200" y="2997200"/>
          <p14:tracePt t="220851" x="5537200" y="3003550"/>
          <p14:tracePt t="220907" x="5530850" y="3003550"/>
          <p14:tracePt t="220920" x="5530850" y="3009900"/>
          <p14:tracePt t="220934" x="5524500" y="3009900"/>
          <p14:tracePt t="220951" x="5511800" y="3022600"/>
          <p14:tracePt t="220968" x="5505450" y="3028950"/>
          <p14:tracePt t="220986" x="5480050" y="3060700"/>
          <p14:tracePt t="221002" x="5461000" y="3086100"/>
          <p14:tracePt t="221018" x="5441950" y="3117850"/>
          <p14:tracePt t="221034" x="5429250" y="3143250"/>
          <p14:tracePt t="221051" x="5403850" y="3206750"/>
          <p14:tracePt t="221069" x="5391150" y="3232150"/>
          <p14:tracePt t="221084" x="5378450" y="3244850"/>
          <p14:tracePt t="221101" x="5372100" y="3251200"/>
          <p14:tracePt t="221164" x="5372100" y="3257550"/>
          <p14:tracePt t="221171" x="5372100" y="3263900"/>
          <p14:tracePt t="221185" x="5372100" y="3276600"/>
          <p14:tracePt t="221203" x="5359400" y="3302000"/>
          <p14:tracePt t="221218" x="5359400" y="3308350"/>
          <p14:tracePt t="221235" x="5359400" y="3314700"/>
          <p14:tracePt t="221284" x="5365750" y="3308350"/>
          <p14:tracePt t="221301" x="5410200" y="3263900"/>
          <p14:tracePt t="221318" x="5448300" y="3232150"/>
          <p14:tracePt t="221335" x="5473700" y="3200400"/>
          <p14:tracePt t="221352" x="5505450" y="3181350"/>
          <p14:tracePt t="221368" x="5530850" y="3155950"/>
          <p14:tracePt t="221385" x="5549900" y="3136900"/>
          <p14:tracePt t="221401" x="5568950" y="3124200"/>
          <p14:tracePt t="221418" x="5575300" y="3111500"/>
          <p14:tracePt t="221435" x="5581650" y="3111500"/>
          <p14:tracePt t="221580" x="5594350" y="3098800"/>
          <p14:tracePt t="221589" x="5607050" y="3092450"/>
          <p14:tracePt t="221601" x="5607050" y="3086100"/>
          <p14:tracePt t="221618" x="5632450" y="3060700"/>
          <p14:tracePt t="221635" x="5638800" y="3054350"/>
          <p14:tracePt t="221653" x="5645150" y="3041650"/>
          <p14:tracePt t="221668" x="5651500" y="3016250"/>
          <p14:tracePt t="221685" x="5657850" y="2990850"/>
          <p14:tracePt t="221702" x="5664200" y="2952750"/>
          <p14:tracePt t="221718" x="5676900" y="2901950"/>
          <p14:tracePt t="221735" x="5683250" y="2863850"/>
          <p14:tracePt t="221752" x="5683250" y="2838450"/>
          <p14:tracePt t="221769" x="5683250" y="2825750"/>
          <p14:tracePt t="221785" x="5676900" y="2819400"/>
          <p14:tracePt t="221802" x="5664200" y="2806700"/>
          <p14:tracePt t="221818" x="5638800" y="2794000"/>
          <p14:tracePt t="221835" x="5600700" y="2787650"/>
          <p14:tracePt t="221852" x="5461000" y="2762250"/>
          <p14:tracePt t="221868" x="5308600" y="2736850"/>
          <p14:tracePt t="221885" x="5149850" y="2717800"/>
          <p14:tracePt t="221902" x="5010150" y="2705100"/>
          <p14:tracePt t="221920" x="4889500" y="2698750"/>
          <p14:tracePt t="221935" x="4800600" y="2692400"/>
          <p14:tracePt t="221952" x="4718050" y="2705100"/>
          <p14:tracePt t="221969" x="4679950" y="2730500"/>
          <p14:tracePt t="221985" x="4648200" y="2762250"/>
          <p14:tracePt t="222002" x="4603750" y="2838450"/>
          <p14:tracePt t="222020" x="4533900" y="3028950"/>
          <p14:tracePt t="222035" x="4521200" y="3092450"/>
          <p14:tracePt t="222054" x="4508500" y="3251200"/>
          <p14:tracePt t="222068" x="4533900" y="3333750"/>
          <p14:tracePt t="222085" x="4559300" y="3384550"/>
          <p14:tracePt t="222104" x="4648200" y="3492500"/>
          <p14:tracePt t="222119" x="4711700" y="3549650"/>
          <p14:tracePt t="222135" x="4737100" y="3562350"/>
          <p14:tracePt t="222152" x="4756150" y="3575050"/>
          <p14:tracePt t="222169" x="4775200" y="3581400"/>
          <p14:tracePt t="222185" x="4800600" y="3587750"/>
          <p14:tracePt t="222202" x="4851400" y="3562350"/>
          <p14:tracePt t="222219" x="4902200" y="3524250"/>
          <p14:tracePt t="222235" x="4984750" y="3460750"/>
          <p14:tracePt t="222252" x="5048250" y="3409950"/>
          <p14:tracePt t="222269" x="5099050" y="3371850"/>
          <p14:tracePt t="222272" x="5111750" y="3365500"/>
          <p14:tracePt t="222286" x="5124450" y="3359150"/>
          <p14:tracePt t="222303" x="5143500" y="3340100"/>
          <p14:tracePt t="222319" x="5156200" y="3327400"/>
          <p14:tracePt t="222336" x="5181600" y="3302000"/>
          <p14:tracePt t="222354" x="5200650" y="3276600"/>
          <p14:tracePt t="222369" x="5226050" y="3238500"/>
          <p14:tracePt t="222386" x="5245100" y="3194050"/>
          <p14:tracePt t="222404" x="5257800" y="3168650"/>
          <p14:tracePt t="222419" x="5264150" y="3149600"/>
          <p14:tracePt t="222436" x="5270500" y="3124200"/>
          <p14:tracePt t="222452" x="5276850" y="3092450"/>
          <p14:tracePt t="222469" x="5276850" y="3073400"/>
          <p14:tracePt t="222525" x="5276850" y="3060700"/>
          <p14:tracePt t="222534" x="5276850" y="3048000"/>
          <p14:tracePt t="222541" x="5270500" y="2971800"/>
          <p14:tracePt t="222555" x="5264150" y="2946400"/>
          <p14:tracePt t="222569" x="5264150" y="2940050"/>
          <p14:tracePt t="222586" x="5264150" y="2933700"/>
          <p14:tracePt t="222687" x="5276850" y="2933700"/>
          <p14:tracePt t="222696" x="5308600" y="2927350"/>
          <p14:tracePt t="222704" x="5365750" y="2927350"/>
          <p14:tracePt t="222719" x="5505450" y="2927350"/>
          <p14:tracePt t="222736" x="5638800" y="2933700"/>
          <p14:tracePt t="222752" x="5753100" y="2933700"/>
          <p14:tracePt t="222769" x="5803900" y="2940050"/>
          <p14:tracePt t="222786" x="5842000" y="2940050"/>
          <p14:tracePt t="222802" x="5867400" y="2940050"/>
          <p14:tracePt t="222819" x="5899150" y="2940050"/>
          <p14:tracePt t="222873" x="5905500" y="2940050"/>
          <p14:tracePt t="222886" x="5918200" y="2933700"/>
          <p14:tracePt t="222903" x="5943600" y="2921000"/>
          <p14:tracePt t="222921" x="5969000" y="2908300"/>
          <p14:tracePt t="222938" x="5981700" y="2895600"/>
          <p14:tracePt t="222952" x="6000750" y="2889250"/>
          <p14:tracePt t="222969" x="6013450" y="2889250"/>
          <p14:tracePt t="222986" x="6026150" y="2876550"/>
          <p14:tracePt t="223003" x="6038850" y="2870200"/>
          <p14:tracePt t="223019" x="6064250" y="2863850"/>
          <p14:tracePt t="223036" x="6102350" y="2857500"/>
          <p14:tracePt t="223053" x="6159500" y="2857500"/>
          <p14:tracePt t="223069" x="6223000" y="2895600"/>
          <p14:tracePt t="223088" x="6280150" y="2946400"/>
          <p14:tracePt t="223103" x="6286500" y="2952750"/>
          <p14:tracePt t="223119" x="6299200" y="2971800"/>
          <p14:tracePt t="223136" x="6318250" y="2984500"/>
          <p14:tracePt t="223152" x="6350000" y="2990850"/>
          <p14:tracePt t="223170" x="6388100" y="2990850"/>
          <p14:tracePt t="223187" x="6464300" y="2984500"/>
          <p14:tracePt t="223203" x="6870700" y="2997200"/>
          <p14:tracePt t="223219" x="7169150" y="3009900"/>
          <p14:tracePt t="223237" x="7366000" y="2997200"/>
          <p14:tracePt t="223253" x="7505700" y="2965450"/>
          <p14:tracePt t="223270" x="7575550" y="2933700"/>
          <p14:tracePt t="223286" x="7626350" y="2901950"/>
          <p14:tracePt t="223303" x="7715250" y="2876550"/>
          <p14:tracePt t="223320" x="7893050" y="2876550"/>
          <p14:tracePt t="223336" x="8159750" y="2908300"/>
          <p14:tracePt t="223353" x="8426450" y="2940050"/>
          <p14:tracePt t="223355" x="8616950" y="2971800"/>
          <p14:tracePt t="223370" x="8737600" y="2997200"/>
          <p14:tracePt t="223373" x="8921750" y="3041650"/>
          <p14:tracePt t="223386" x="9029700" y="3067050"/>
          <p14:tracePt t="223388" x="9163050" y="3092450"/>
          <p14:tracePt t="223403" x="9283700" y="3117850"/>
          <p14:tracePt t="223420" x="9296400" y="3117850"/>
          <p14:tracePt t="223453" x="9283700" y="3111500"/>
          <p14:tracePt t="223471" x="9226550" y="3092450"/>
          <p14:tracePt t="223486" x="9163050" y="3079750"/>
          <p14:tracePt t="223504" x="9124950" y="3067050"/>
          <p14:tracePt t="223519" x="9124950" y="3060700"/>
          <p14:tracePt t="223537" x="9124950" y="3041650"/>
          <p14:tracePt t="223553" x="9118600" y="3022600"/>
          <p14:tracePt t="223570" x="9105900" y="2990850"/>
          <p14:tracePt t="223587" x="9080500" y="2965450"/>
          <p14:tracePt t="223603" x="9036050" y="2946400"/>
          <p14:tracePt t="223620" x="8947150" y="2921000"/>
          <p14:tracePt t="223637" x="8813800" y="2901950"/>
          <p14:tracePt t="223653" x="8642350" y="2889250"/>
          <p14:tracePt t="223670" x="8528050" y="2882900"/>
          <p14:tracePt t="223686" x="8420100" y="2870200"/>
          <p14:tracePt t="223705" x="8280400" y="2832100"/>
          <p14:tracePt t="223721" x="8242300" y="2825750"/>
          <p14:tracePt t="223736" x="8166100" y="2806700"/>
          <p14:tracePt t="223753" x="8147050" y="2806700"/>
          <p14:tracePt t="223771" x="8108950" y="2806700"/>
          <p14:tracePt t="223787" x="8096250" y="2806700"/>
          <p14:tracePt t="223803" x="8013700" y="2838450"/>
          <p14:tracePt t="223820" x="7962900" y="2863850"/>
          <p14:tracePt t="223837" x="7918450" y="2882900"/>
          <p14:tracePt t="223853" x="7886700" y="2901950"/>
          <p14:tracePt t="223870" x="7848600" y="2927350"/>
          <p14:tracePt t="223887" x="7810500" y="2965450"/>
          <p14:tracePt t="223904" x="7759700" y="3009900"/>
          <p14:tracePt t="223920" x="7721600" y="3041650"/>
          <p14:tracePt t="223938" x="7708900" y="3067050"/>
          <p14:tracePt t="223955" x="7696200" y="3092450"/>
          <p14:tracePt t="224038" x="7696200" y="3098800"/>
          <p14:tracePt t="224070" x="7696200" y="3105150"/>
          <p14:tracePt t="224200" x="7696200" y="3111500"/>
          <p14:tracePt t="224207" x="7696200" y="3117850"/>
          <p14:tracePt t="224221" x="7708900" y="3130550"/>
          <p14:tracePt t="224237" x="7715250" y="3136900"/>
          <p14:tracePt t="224254" x="7721600" y="3136900"/>
          <p14:tracePt t="224272" x="7734300" y="3136900"/>
          <p14:tracePt t="224287" x="7753350" y="3136900"/>
          <p14:tracePt t="224304" x="7785100" y="3124200"/>
          <p14:tracePt t="224320" x="7804150" y="3117850"/>
          <p14:tracePt t="224337" x="7816850" y="3117850"/>
          <p14:tracePt t="224354" x="7823200" y="3111500"/>
          <p14:tracePt t="224490" x="7804150" y="3111500"/>
          <p14:tracePt t="224497" x="7797800" y="3111500"/>
          <p14:tracePt t="224505" x="7772400" y="3098800"/>
          <p14:tracePt t="224521" x="7740650" y="3092450"/>
          <p14:tracePt t="224537" x="7734300" y="3086100"/>
          <p14:tracePt t="230324" x="7734300" y="3079750"/>
          <p14:tracePt t="230331" x="7753350" y="3073400"/>
          <p14:tracePt t="230342" x="7772400" y="3073400"/>
          <p14:tracePt t="230359" x="7804150" y="3060700"/>
          <p14:tracePt t="230375" x="7842250" y="3054350"/>
          <p14:tracePt t="230392" x="7874000" y="3035300"/>
          <p14:tracePt t="230409" x="7893050" y="3028950"/>
          <p14:tracePt t="230425" x="7905750" y="3022600"/>
          <p14:tracePt t="230442" x="7905750" y="3016250"/>
          <p14:tracePt t="230459" x="7912100" y="3016250"/>
          <p14:tracePt t="230476" x="7924800" y="3003550"/>
          <p14:tracePt t="230493" x="7931150" y="2997200"/>
          <p14:tracePt t="230509" x="7943850" y="2984500"/>
          <p14:tracePt t="230525" x="7956550" y="2971800"/>
          <p14:tracePt t="230680" x="7956550" y="2965450"/>
          <p14:tracePt t="230695" x="7950200" y="2959100"/>
          <p14:tracePt t="230710" x="7943850" y="2952750"/>
          <p14:tracePt t="230726" x="7931150" y="2940050"/>
          <p14:tracePt t="230742" x="7924800" y="2940050"/>
          <p14:tracePt t="230759" x="7899400" y="2921000"/>
          <p14:tracePt t="230776" x="7880350" y="2908300"/>
          <p14:tracePt t="230793" x="7854950" y="2895600"/>
          <p14:tracePt t="230809" x="7842250" y="2889250"/>
          <p14:tracePt t="230826" x="7810500" y="2876550"/>
          <p14:tracePt t="230843" x="7759700" y="2851150"/>
          <p14:tracePt t="230859" x="7702550" y="2832100"/>
          <p14:tracePt t="230876" x="7658100" y="2819400"/>
          <p14:tracePt t="230893" x="7639050" y="2813050"/>
          <p14:tracePt t="230910" x="7620000" y="2813050"/>
          <p14:tracePt t="231050" x="7620000" y="2825750"/>
          <p14:tracePt t="231060" x="7613650" y="2832100"/>
          <p14:tracePt t="231069" x="7613650" y="2851150"/>
          <p14:tracePt t="231077" x="7607300" y="2863850"/>
          <p14:tracePt t="231092" x="7607300" y="2882900"/>
          <p14:tracePt t="231109" x="7600950" y="2901950"/>
          <p14:tracePt t="231126" x="7600950" y="2914650"/>
          <p14:tracePt t="231143" x="7600950" y="2927350"/>
          <p14:tracePt t="231159" x="7600950" y="2933700"/>
          <p14:tracePt t="231194" x="7600950" y="2940050"/>
          <p14:tracePt t="231211" x="7600950" y="2946400"/>
          <p14:tracePt t="231226" x="7600950" y="2959100"/>
          <p14:tracePt t="231243" x="7607300" y="2965450"/>
          <p14:tracePt t="231259" x="7613650" y="2971800"/>
          <p14:tracePt t="231277" x="7613650" y="2978150"/>
          <p14:tracePt t="231293" x="7620000" y="2978150"/>
          <p14:tracePt t="232046" x="7620000" y="2984500"/>
          <p14:tracePt t="232052" x="7620000" y="2990850"/>
          <p14:tracePt t="232061" x="7626350" y="3003550"/>
          <p14:tracePt t="232076" x="7632700" y="3016250"/>
          <p14:tracePt t="232094" x="7645400" y="3035300"/>
          <p14:tracePt t="232110" x="7658100" y="3048000"/>
          <p14:tracePt t="232128" x="7670800" y="3054350"/>
          <p14:tracePt t="232146" x="7683500" y="3060700"/>
          <p14:tracePt t="232160" x="7689850" y="3067050"/>
          <p14:tracePt t="232193" x="7696200" y="3067050"/>
          <p14:tracePt t="232227" x="7702550" y="3073400"/>
          <p14:tracePt t="232244" x="7715250" y="3073400"/>
          <p14:tracePt t="232951" x="7702550" y="3073400"/>
          <p14:tracePt t="232958" x="7683500" y="3073400"/>
          <p14:tracePt t="232967" x="7632700" y="3073400"/>
          <p14:tracePt t="232978" x="7562850" y="3073400"/>
          <p14:tracePt t="232994" x="7385050" y="3054350"/>
          <p14:tracePt t="233011" x="7188200" y="3035300"/>
          <p14:tracePt t="233028" x="6991350" y="3016250"/>
          <p14:tracePt t="233045" x="6826250" y="2997200"/>
          <p14:tracePt t="233062" x="6667500" y="2978150"/>
          <p14:tracePt t="233078" x="6375400" y="2952750"/>
          <p14:tracePt t="233094" x="6178550" y="2933700"/>
          <p14:tracePt t="233111" x="5981700" y="2914650"/>
          <p14:tracePt t="233129" x="5810250" y="2895600"/>
          <p14:tracePt t="233145" x="5638800" y="2876550"/>
          <p14:tracePt t="233161" x="5454650" y="2844800"/>
          <p14:tracePt t="233178" x="5289550" y="2825750"/>
          <p14:tracePt t="233194" x="5149850" y="2800350"/>
          <p14:tracePt t="233213" x="5022850" y="2787650"/>
          <p14:tracePt t="233228" x="4864100" y="2781300"/>
          <p14:tracePt t="233245" x="4679950" y="2768600"/>
          <p14:tracePt t="233261" x="4432300" y="2755900"/>
          <p14:tracePt t="233278" x="4140200" y="2724150"/>
          <p14:tracePt t="233295" x="3924300" y="2692400"/>
          <p14:tracePt t="233312" x="3714750" y="2654300"/>
          <p14:tracePt t="233328" x="3575050" y="2628900"/>
          <p14:tracePt t="233344" x="3422650" y="2609850"/>
          <p14:tracePt t="233361" x="3308350" y="2603500"/>
          <p14:tracePt t="233378" x="3149600" y="2603500"/>
          <p14:tracePt t="233394" x="2978150" y="2597150"/>
          <p14:tracePt t="233413" x="2819400" y="2590800"/>
          <p14:tracePt t="233428" x="2717800" y="2578100"/>
          <p14:tracePt t="233447" x="2660650" y="2571750"/>
          <p14:tracePt t="233449" x="2654300" y="2571750"/>
          <p14:tracePt t="233529" x="2654300" y="2578100"/>
          <p14:tracePt t="233545" x="2647950" y="2616200"/>
          <p14:tracePt t="233563" x="2641600" y="2641600"/>
          <p14:tracePt t="233564" x="2641600" y="2654300"/>
          <p14:tracePt t="233578" x="2641600" y="2686050"/>
          <p14:tracePt t="233595" x="2647950" y="2711450"/>
          <p14:tracePt t="233613" x="2673350" y="2755900"/>
          <p14:tracePt t="233628" x="2717800" y="2825750"/>
          <p14:tracePt t="233645" x="2755900" y="2895600"/>
          <p14:tracePt t="233661" x="2774950" y="2990850"/>
          <p14:tracePt t="233679" x="2774950" y="3048000"/>
          <p14:tracePt t="233695" x="2768600" y="3105150"/>
          <p14:tracePt t="233712" x="2755900" y="3168650"/>
          <p14:tracePt t="233728" x="2749550" y="3206750"/>
          <p14:tracePt t="233746" x="2736850" y="3244850"/>
          <p14:tracePt t="233763" x="2730500" y="3263900"/>
          <p14:tracePt t="233778" x="2730500" y="3270250"/>
          <p14:tracePt t="233795" x="2730500" y="3282950"/>
          <p14:tracePt t="233813" x="2724150" y="3308350"/>
          <p14:tracePt t="233829" x="2717800" y="3327400"/>
          <p14:tracePt t="233845" x="2705100" y="3371850"/>
          <p14:tracePt t="233862" x="2692400" y="3409950"/>
          <p14:tracePt t="233879" x="2686050" y="3435350"/>
          <p14:tracePt t="233895" x="2679700" y="3486150"/>
          <p14:tracePt t="233912" x="2673350" y="3543300"/>
          <p14:tracePt t="233928" x="2667000" y="3568700"/>
          <p14:tracePt t="233945" x="2660650" y="3594100"/>
          <p14:tracePt t="233962" x="2654300" y="3613150"/>
          <p14:tracePt t="233978" x="2647950" y="3625850"/>
          <p14:tracePt t="233983" x="2647950" y="3632200"/>
          <p14:tracePt t="234161" x="2647950" y="3625850"/>
          <p14:tracePt t="234169" x="2647950" y="3619500"/>
          <p14:tracePt t="234179" x="2654300" y="3613150"/>
          <p14:tracePt t="234195" x="2667000" y="3594100"/>
          <p14:tracePt t="234213" x="2679700" y="3581400"/>
          <p14:tracePt t="234333" x="2686050" y="3575050"/>
          <p14:tracePt t="234348" x="2692400" y="3575050"/>
          <p14:tracePt t="234364" x="2692400" y="3568700"/>
          <p14:tracePt t="234401" x="2692400" y="3562350"/>
          <p14:tracePt t="234412" x="2698750" y="3562350"/>
          <p14:tracePt t="234429" x="2698750" y="3556000"/>
          <p14:tracePt t="234446" x="2705100" y="3549650"/>
          <p14:tracePt t="234462" x="2711450" y="3549650"/>
          <p14:tracePt t="234479" x="2711450" y="3543300"/>
          <p14:tracePt t="234496" x="2717800" y="3543300"/>
          <p14:tracePt t="234651" x="2717800" y="3536950"/>
          <p14:tracePt t="234811" x="2724150" y="3530600"/>
          <p14:tracePt t="234834" x="2724150" y="3524250"/>
          <p14:tracePt t="234846" x="2730500" y="3524250"/>
          <p14:tracePt t="234879" x="2736850" y="3511550"/>
          <p14:tracePt t="234896" x="2736850" y="3505200"/>
          <p14:tracePt t="234914" x="2743200" y="3498850"/>
          <p14:tracePt t="234929" x="2749550" y="3498850"/>
          <p14:tracePt t="234946" x="2749550" y="3486150"/>
          <p14:tracePt t="234963" x="2755900" y="3473450"/>
          <p14:tracePt t="234979" x="2762250" y="3460750"/>
          <p14:tracePt t="234995" x="2768600" y="3454400"/>
          <p14:tracePt t="235013" x="2774950" y="3448050"/>
          <p14:tracePt t="235029" x="2774950" y="3441700"/>
          <p14:tracePt t="235048" x="2774950" y="3435350"/>
          <p14:tracePt t="235062" x="2774950" y="3429000"/>
          <p14:tracePt t="235097" x="2774950" y="3416300"/>
          <p14:tracePt t="235112" x="2774950" y="3403600"/>
          <p14:tracePt t="235131" x="2768600" y="3378200"/>
          <p14:tracePt t="235146" x="2749550" y="3352800"/>
          <p14:tracePt t="235163" x="2724150" y="3314700"/>
          <p14:tracePt t="235180" x="2686050" y="3282950"/>
          <p14:tracePt t="235196" x="2654300" y="3251200"/>
          <p14:tracePt t="235215" x="2616200" y="3225800"/>
          <p14:tracePt t="235230" x="2597150" y="3206750"/>
          <p14:tracePt t="235246" x="2552700" y="3175000"/>
          <p14:tracePt t="235263" x="2508250" y="3143250"/>
          <p14:tracePt t="235280" x="2457450" y="3111500"/>
          <p14:tracePt t="235282" x="2444750" y="3105150"/>
          <p14:tracePt t="235296" x="2432050" y="3092450"/>
          <p14:tracePt t="235313" x="2400300" y="3067050"/>
          <p14:tracePt t="235316" x="2393950" y="3054350"/>
          <p14:tracePt t="235329" x="2387600" y="3048000"/>
          <p14:tracePt t="235331" x="2381250" y="3035300"/>
          <p14:tracePt t="235346" x="2368550" y="3016250"/>
          <p14:tracePt t="235363" x="2362200" y="3003550"/>
          <p14:tracePt t="235380" x="2349500" y="2990850"/>
          <p14:tracePt t="235397" x="2336800" y="2978150"/>
          <p14:tracePt t="235413" x="2292350" y="2959100"/>
          <p14:tracePt t="235430" x="2266950" y="2952750"/>
          <p14:tracePt t="235447" x="2216150" y="2933700"/>
          <p14:tracePt t="235463" x="2178050" y="2927350"/>
          <p14:tracePt t="235481" x="2120900" y="2921000"/>
          <p14:tracePt t="235496" x="2070100" y="2914650"/>
          <p14:tracePt t="235513" x="2025650" y="2914650"/>
          <p14:tracePt t="235530" x="1955800" y="2908300"/>
          <p14:tracePt t="235546" x="1879600" y="2908300"/>
          <p14:tracePt t="235564" x="1778000" y="2908300"/>
          <p14:tracePt t="235580" x="1612900" y="2908300"/>
          <p14:tracePt t="235597" x="1466850" y="2901950"/>
          <p14:tracePt t="235613" x="1365250" y="2895600"/>
          <p14:tracePt t="235630" x="1276350" y="2895600"/>
          <p14:tracePt t="235646" x="1193800" y="2889250"/>
          <p14:tracePt t="235663" x="1092200" y="2889250"/>
          <p14:tracePt t="235680" x="990600" y="2889250"/>
          <p14:tracePt t="235696" x="889000" y="2882900"/>
          <p14:tracePt t="235713" x="781050" y="2876550"/>
          <p14:tracePt t="235730" x="704850" y="2870200"/>
          <p14:tracePt t="235747" x="615950" y="2863850"/>
          <p14:tracePt t="235764" x="558800" y="2851150"/>
          <p14:tracePt t="235786" x="527050" y="2851150"/>
          <p14:tracePt t="235796" x="501650" y="2863850"/>
          <p14:tracePt t="235814" x="450850" y="2908300"/>
          <p14:tracePt t="235830" x="425450" y="2940050"/>
          <p14:tracePt t="235832" x="412750" y="2952750"/>
          <p14:tracePt t="235846" x="381000" y="3009900"/>
          <p14:tracePt t="235863" x="355600" y="3073400"/>
          <p14:tracePt t="235880" x="330200" y="3149600"/>
          <p14:tracePt t="235897" x="311150" y="3238500"/>
          <p14:tracePt t="235914" x="298450" y="3308350"/>
          <p14:tracePt t="235930" x="285750" y="3365500"/>
          <p14:tracePt t="235947" x="285750" y="3409950"/>
          <p14:tracePt t="235964" x="292100" y="3486150"/>
          <p14:tracePt t="235980" x="323850" y="3543300"/>
          <p14:tracePt t="235997" x="349250" y="3562350"/>
          <p14:tracePt t="236013" x="387350" y="3587750"/>
          <p14:tracePt t="236030" x="419100" y="3594100"/>
          <p14:tracePt t="236047" x="514350" y="3594100"/>
          <p14:tracePt t="236064" x="596900" y="3594100"/>
          <p14:tracePt t="236081" x="673100" y="3594100"/>
          <p14:tracePt t="236097" x="692150" y="3600450"/>
          <p14:tracePt t="236114" x="711200" y="3606800"/>
          <p14:tracePt t="236131" x="723900" y="3606800"/>
          <p14:tracePt t="236147" x="730250" y="3606800"/>
          <p14:tracePt t="236164" x="742950" y="3606800"/>
          <p14:tracePt t="236180" x="787400" y="3606800"/>
          <p14:tracePt t="236197" x="863600" y="3587750"/>
          <p14:tracePt t="236214" x="996950" y="3556000"/>
          <p14:tracePt t="236231" x="1123950" y="3536950"/>
          <p14:tracePt t="236247" x="1212850" y="3524250"/>
          <p14:tracePt t="236264" x="1314450" y="3511550"/>
          <p14:tracePt t="236281" x="1352550" y="3505200"/>
          <p14:tracePt t="236297" x="1397000" y="3479800"/>
          <p14:tracePt t="236315" x="1428750" y="3460750"/>
          <p14:tracePt t="236317" x="1460500" y="3429000"/>
          <p14:tracePt t="236330" x="1511300" y="3365500"/>
          <p14:tracePt t="236347" x="1663700" y="3295650"/>
          <p14:tracePt t="236364" x="1803400" y="3263900"/>
          <p14:tracePt t="236381" x="1911350" y="3244850"/>
          <p14:tracePt t="236397" x="1949450" y="3238500"/>
          <p14:tracePt t="236415" x="1949450" y="3232150"/>
          <p14:tracePt t="236447" x="1955800" y="3225800"/>
          <p14:tracePt t="236464" x="1962150" y="3213100"/>
          <p14:tracePt t="236485" x="1962150" y="3181350"/>
          <p14:tracePt t="236498" x="1949450" y="3162300"/>
          <p14:tracePt t="236516" x="1898650" y="3105150"/>
          <p14:tracePt t="236530" x="1866900" y="3067050"/>
          <p14:tracePt t="236547" x="1835150" y="3035300"/>
          <p14:tracePt t="236564" x="1816100" y="3022600"/>
          <p14:tracePt t="236581" x="1797050" y="3009900"/>
          <p14:tracePt t="236598" x="1765300" y="3003550"/>
          <p14:tracePt t="236614" x="1651000" y="2997200"/>
          <p14:tracePt t="236631" x="1530350" y="2997200"/>
          <p14:tracePt t="236648" x="1384300" y="2997200"/>
          <p14:tracePt t="236664" x="1244600" y="2997200"/>
          <p14:tracePt t="236681" x="1111250" y="2978150"/>
          <p14:tracePt t="236698" x="1035050" y="2965450"/>
          <p14:tracePt t="236714" x="990600" y="2952750"/>
          <p14:tracePt t="236732" x="914400" y="2952750"/>
          <p14:tracePt t="236748" x="889000" y="2952750"/>
          <p14:tracePt t="236765" x="717550" y="2978150"/>
          <p14:tracePt t="236781" x="603250" y="2997200"/>
          <p14:tracePt t="236797" x="558800" y="3009900"/>
          <p14:tracePt t="236814" x="546100" y="3022600"/>
          <p14:tracePt t="236831" x="546100" y="3028950"/>
          <p14:tracePt t="236848" x="546100" y="3041650"/>
          <p14:tracePt t="236864" x="584200" y="3111500"/>
          <p14:tracePt t="236881" x="615950" y="3187700"/>
          <p14:tracePt t="236898" x="641350" y="3251200"/>
          <p14:tracePt t="236914" x="666750" y="3321050"/>
          <p14:tracePt t="236931" x="698500" y="3371850"/>
          <p14:tracePt t="236948" x="730250" y="3409950"/>
          <p14:tracePt t="236964" x="793750" y="3448050"/>
          <p14:tracePt t="236982" x="857250" y="3467100"/>
          <p14:tracePt t="236997" x="1009650" y="3492500"/>
          <p14:tracePt t="237014" x="1111250" y="3492500"/>
          <p14:tracePt t="237031" x="1187450" y="3492500"/>
          <p14:tracePt t="237048" x="1193800" y="3492500"/>
          <p14:tracePt t="237198" x="1200150" y="3492500"/>
          <p14:tracePt t="237214" x="1206500" y="3492500"/>
          <p14:tracePt t="237231" x="1212850" y="3486150"/>
          <p14:tracePt t="237264" x="1212850" y="3479800"/>
          <p14:tracePt t="237282" x="1219200" y="3473450"/>
          <p14:tracePt t="237298" x="1225550" y="3460750"/>
          <p14:tracePt t="237316" x="1263650" y="3429000"/>
          <p14:tracePt t="237332" x="1308100" y="3422650"/>
          <p14:tracePt t="237348" x="1409700" y="3416300"/>
          <p14:tracePt t="237364" x="1555750" y="3416300"/>
          <p14:tracePt t="237381" x="1847850" y="3416300"/>
          <p14:tracePt t="237398" x="2139950" y="3429000"/>
          <p14:tracePt t="237415" x="2413000" y="3448050"/>
          <p14:tracePt t="237431" x="2794000" y="3473450"/>
          <p14:tracePt t="237448" x="3162300" y="3498850"/>
          <p14:tracePt t="237465" x="3549650" y="3524250"/>
          <p14:tracePt t="237481" x="3943350" y="3530600"/>
          <p14:tracePt t="237498" x="4445000" y="3530600"/>
          <p14:tracePt t="237515" x="4953000" y="3530600"/>
          <p14:tracePt t="237531" x="5334000" y="3530600"/>
          <p14:tracePt t="237548" x="5670550" y="3524250"/>
          <p14:tracePt t="237565" x="5911850" y="3511550"/>
          <p14:tracePt t="237583" x="6159500" y="3498850"/>
          <p14:tracePt t="237598" x="6267450" y="3486150"/>
          <p14:tracePt t="237615" x="6280150" y="3486150"/>
          <p14:tracePt t="237802" x="6280150" y="3479800"/>
          <p14:tracePt t="237815" x="6318250" y="3460750"/>
          <p14:tracePt t="237832" x="6369050" y="3435350"/>
          <p14:tracePt t="237849" x="6419850" y="3416300"/>
          <p14:tracePt t="237865" x="6470650" y="3403600"/>
          <p14:tracePt t="237882" x="6521450" y="3384550"/>
          <p14:tracePt t="237898" x="6546850" y="3378200"/>
          <p14:tracePt t="237932" x="6470650" y="3378200"/>
          <p14:tracePt t="237948" x="6451600" y="3371850"/>
          <p14:tracePt t="237965" x="6445250" y="3371850"/>
          <p14:tracePt t="240388" x="6457950" y="3365500"/>
          <p14:tracePt t="240400" x="6477000" y="3359150"/>
          <p14:tracePt t="240417" x="6565900" y="3340100"/>
          <p14:tracePt t="240435" x="6718300" y="3333750"/>
          <p14:tracePt t="240451" x="6781800" y="3327400"/>
          <p14:tracePt t="240467" x="6902450" y="3327400"/>
          <p14:tracePt t="240484" x="7042150" y="3327400"/>
          <p14:tracePt t="240500" x="7061200" y="3327400"/>
          <p14:tracePt t="240503" x="7099300" y="3327400"/>
          <p14:tracePt t="240517" x="7131050" y="3327400"/>
          <p14:tracePt t="240534" x="7150100" y="3327400"/>
          <p14:tracePt t="240551" x="7169150" y="3321050"/>
          <p14:tracePt t="240567" x="7194550" y="3314700"/>
          <p14:tracePt t="240584" x="7239000" y="3302000"/>
          <p14:tracePt t="240601" x="7296150" y="3289300"/>
          <p14:tracePt t="240618" x="7366000" y="3270250"/>
          <p14:tracePt t="240634" x="7429500" y="3251200"/>
          <p14:tracePt t="240651" x="7473950" y="3238500"/>
          <p14:tracePt t="240669" x="7505700" y="3225800"/>
          <p14:tracePt t="240684" x="7518400" y="3219450"/>
          <p14:tracePt t="240701" x="7556500" y="3200400"/>
          <p14:tracePt t="240717" x="7588250" y="3187700"/>
          <p14:tracePt t="240735" x="7658100" y="3155950"/>
          <p14:tracePt t="240751" x="7759700" y="3124200"/>
          <p14:tracePt t="240768" x="7842250" y="3105150"/>
          <p14:tracePt t="240784" x="7886700" y="3092450"/>
          <p14:tracePt t="241521" x="7893050" y="3092450"/>
          <p14:tracePt t="241529" x="7905750" y="3086100"/>
          <p14:tracePt t="241538" x="7924800" y="3067050"/>
          <p14:tracePt t="241551" x="7943850" y="3054350"/>
          <p14:tracePt t="241569" x="7950200" y="3048000"/>
          <p14:tracePt t="241586" x="7956550" y="3041650"/>
          <p14:tracePt t="241601" x="7962900" y="3041650"/>
          <p14:tracePt t="241635" x="7962900" y="3035300"/>
          <p14:tracePt t="241652" x="7969250" y="3028950"/>
          <p14:tracePt t="241685" x="7969250" y="3022600"/>
          <p14:tracePt t="241718" x="7975600" y="3016250"/>
          <p14:tracePt t="241735" x="7975600" y="3009900"/>
          <p14:tracePt t="241752" x="7981950" y="3009900"/>
          <p14:tracePt t="241769" x="7988300" y="3003550"/>
          <p14:tracePt t="241785" x="7994650" y="3003550"/>
          <p14:tracePt t="241803" x="7994650" y="2997200"/>
          <p14:tracePt t="241871" x="8001000" y="2997200"/>
          <p14:tracePt t="241880" x="8020050" y="2997200"/>
          <p14:tracePt t="241888" x="8045450" y="2997200"/>
          <p14:tracePt t="241903" x="8083550" y="2990850"/>
          <p14:tracePt t="241918" x="8229600" y="2971800"/>
          <p14:tracePt t="241936" x="8337550" y="2959100"/>
          <p14:tracePt t="241952" x="8451850" y="2959100"/>
          <p14:tracePt t="241968" x="8528050" y="2959100"/>
          <p14:tracePt t="241985" x="8559800" y="2971800"/>
          <p14:tracePt t="242002" x="8559800" y="2978150"/>
          <p14:tracePt t="242019" x="8553450" y="2978150"/>
          <p14:tracePt t="242138" x="8559800" y="2978150"/>
          <p14:tracePt t="242152" x="8591550" y="2971800"/>
          <p14:tracePt t="242168" x="8623300" y="2965450"/>
          <p14:tracePt t="242185" x="8731250" y="2940050"/>
          <p14:tracePt t="242202" x="8801100" y="2933700"/>
          <p14:tracePt t="242219" x="8845550" y="2927350"/>
          <p14:tracePt t="242235" x="8864600" y="2921000"/>
          <p14:tracePt t="242928" x="8858250" y="2914650"/>
          <p14:tracePt t="242938" x="8851900" y="2908300"/>
          <p14:tracePt t="243080" x="8858250" y="2908300"/>
          <p14:tracePt t="243089" x="8870950" y="2908300"/>
          <p14:tracePt t="243103" x="8940800" y="2901950"/>
          <p14:tracePt t="243119" x="9023350" y="2901950"/>
          <p14:tracePt t="243136" x="9118600" y="2901950"/>
          <p14:tracePt t="243153" x="9207500" y="2908300"/>
          <p14:tracePt t="243170" x="9283700" y="2908300"/>
          <p14:tracePt t="243186" x="9353550" y="2914650"/>
          <p14:tracePt t="243203" x="9398000" y="2921000"/>
          <p14:tracePt t="243219" x="9455150" y="2927350"/>
          <p14:tracePt t="243236" x="9505950" y="2933700"/>
          <p14:tracePt t="243253" x="9569450" y="2933700"/>
          <p14:tracePt t="243269" x="9607550" y="2927350"/>
          <p14:tracePt t="243286" x="9639300" y="2921000"/>
          <p14:tracePt t="243291" x="9652000" y="2921000"/>
          <p14:tracePt t="243303" x="9664700" y="2908300"/>
          <p14:tracePt t="243322" x="9690100" y="2895600"/>
          <p14:tracePt t="243336" x="9702800" y="2882900"/>
          <p14:tracePt t="243353" x="9709150" y="2870200"/>
          <p14:tracePt t="243370" x="9715500" y="2857500"/>
          <p14:tracePt t="243386" x="9715500" y="2838450"/>
          <p14:tracePt t="243404" x="9715500" y="2825750"/>
          <p14:tracePt t="243420" x="9709150" y="2806700"/>
          <p14:tracePt t="243437" x="9696450" y="2794000"/>
          <p14:tracePt t="243453" x="9652000" y="2768600"/>
          <p14:tracePt t="243471" x="9601200" y="2749550"/>
          <p14:tracePt t="243487" x="9518650" y="2736850"/>
          <p14:tracePt t="243505" x="9442450" y="2730500"/>
          <p14:tracePt t="243520" x="9398000" y="2724150"/>
          <p14:tracePt t="243537" x="9353550" y="2724150"/>
          <p14:tracePt t="243555" x="9321800" y="2724150"/>
          <p14:tracePt t="243571" x="9309100" y="2724150"/>
          <p14:tracePt t="243586" x="9188450" y="2724150"/>
          <p14:tracePt t="243603" x="9067800" y="2730500"/>
          <p14:tracePt t="243620" x="8934450" y="2743200"/>
          <p14:tracePt t="243639" x="8839200" y="2755900"/>
          <p14:tracePt t="243653" x="8763000" y="2768600"/>
          <p14:tracePt t="243671" x="8737600" y="2774950"/>
          <p14:tracePt t="243741" x="8737600" y="2781300"/>
          <p14:tracePt t="243755" x="8737600" y="2794000"/>
          <p14:tracePt t="243771" x="8743950" y="2825750"/>
          <p14:tracePt t="243786" x="8775700" y="2857500"/>
          <p14:tracePt t="243804" x="8864600" y="2908300"/>
          <p14:tracePt t="243821" x="9017000" y="2959100"/>
          <p14:tracePt t="243837" x="9163050" y="2990850"/>
          <p14:tracePt t="243853" x="9309100" y="3003550"/>
          <p14:tracePt t="243870" x="9410700" y="3003550"/>
          <p14:tracePt t="243887" x="9480550" y="2997200"/>
          <p14:tracePt t="243903" x="9525000" y="2984500"/>
          <p14:tracePt t="243920" x="9563100" y="2978150"/>
          <p14:tracePt t="243937" x="9601200" y="2971800"/>
          <p14:tracePt t="243954" x="9626600" y="2971800"/>
          <p14:tracePt t="243970" x="9645650" y="2971800"/>
          <p14:tracePt t="244039" x="9652000" y="2971800"/>
          <p14:tracePt t="244047" x="9664700" y="2971800"/>
          <p14:tracePt t="244054" x="9702800" y="2971800"/>
          <p14:tracePt t="244070" x="9779000" y="2978150"/>
          <p14:tracePt t="244087" x="9855200" y="2978150"/>
          <p14:tracePt t="244104" x="9944100" y="2978150"/>
          <p14:tracePt t="244120" x="10001250" y="2978150"/>
          <p14:tracePt t="244137" x="10064750" y="2971800"/>
          <p14:tracePt t="244153" x="10147300" y="2965450"/>
          <p14:tracePt t="244170" x="10312400" y="2984500"/>
          <p14:tracePt t="244187" x="10496550" y="3016250"/>
          <p14:tracePt t="244204" x="10680700" y="3054350"/>
          <p14:tracePt t="244220" x="10801350" y="3079750"/>
          <p14:tracePt t="244239" x="10896600" y="3105150"/>
          <p14:tracePt t="244358" x="10902950" y="3105150"/>
          <p14:tracePt t="244367" x="10909300" y="3105150"/>
          <p14:tracePt t="244373" x="10922000" y="3105150"/>
          <p14:tracePt t="244388" x="10947400" y="3105150"/>
          <p14:tracePt t="244404" x="11061700" y="3111500"/>
          <p14:tracePt t="244420" x="11156950" y="3124200"/>
          <p14:tracePt t="244437" x="11271250" y="3136900"/>
          <p14:tracePt t="244454" x="11366500" y="3143250"/>
          <p14:tracePt t="244470" x="11499850" y="3143250"/>
          <p14:tracePt t="244487" x="11607800" y="3143250"/>
          <p14:tracePt t="244504" x="11785600" y="3136900"/>
          <p14:tracePt t="244521" x="11938000" y="3130550"/>
          <p14:tracePt t="244539" x="12077700" y="3117850"/>
          <p14:tracePt t="244554" x="12185650" y="3098800"/>
          <p14:tracePt t="244571" x="12185650" y="3079750"/>
          <p14:tracePt t="244587" x="12185650" y="3067050"/>
          <p14:tracePt t="244605" x="12185650" y="3054350"/>
          <p14:tracePt t="244621" x="12185650" y="3041650"/>
          <p14:tracePt t="244638" x="12166600" y="3022600"/>
          <p14:tracePt t="244654" x="12153900" y="3009900"/>
          <p14:tracePt t="244671" x="12147550" y="2997200"/>
          <p14:tracePt t="244687" x="12128500" y="2978150"/>
          <p14:tracePt t="244704" x="12103100" y="2959100"/>
          <p14:tracePt t="244721" x="12084050" y="2933700"/>
          <p14:tracePt t="244738" x="12058650" y="2908300"/>
          <p14:tracePt t="244754" x="12020550" y="2876550"/>
          <p14:tracePt t="244771" x="11982450" y="2838450"/>
          <p14:tracePt t="244788" x="11950700" y="2819400"/>
          <p14:tracePt t="244804" x="11918950" y="2800350"/>
          <p14:tracePt t="244822" x="11868150" y="2781300"/>
          <p14:tracePt t="244838" x="11855450" y="2774950"/>
          <p14:tracePt t="244856" x="11830050" y="2768600"/>
          <p14:tracePt t="244871" x="11817350" y="2762250"/>
          <p14:tracePt t="244887" x="11804650" y="2755900"/>
          <p14:tracePt t="244904" x="11785600" y="2749550"/>
          <p14:tracePt t="244921" x="11766550" y="2743200"/>
          <p14:tracePt t="244937" x="11734800" y="2736850"/>
          <p14:tracePt t="244954" x="11690350" y="2724150"/>
          <p14:tracePt t="244971" x="11652250" y="2717800"/>
          <p14:tracePt t="244990" x="11626850" y="2717800"/>
          <p14:tracePt t="245004" x="11601450" y="2717800"/>
          <p14:tracePt t="245021" x="11588750" y="2717800"/>
          <p14:tracePt t="245039" x="11576050" y="2717800"/>
          <p14:tracePt t="245054" x="11544300" y="2724150"/>
          <p14:tracePt t="245071" x="11518900" y="2730500"/>
          <p14:tracePt t="245088" x="11487150" y="2749550"/>
          <p14:tracePt t="245104" x="11474450" y="2762250"/>
          <p14:tracePt t="245107" x="11468100" y="2762250"/>
          <p14:tracePt t="245121" x="11455400" y="2774950"/>
          <p14:tracePt t="245138" x="11449050" y="2781300"/>
          <p14:tracePt t="245155" x="11442700" y="2787650"/>
          <p14:tracePt t="245172" x="11442700" y="2794000"/>
          <p14:tracePt t="245189" x="11436350" y="2800350"/>
          <p14:tracePt t="245207" x="11436350" y="2813050"/>
          <p14:tracePt t="245221" x="11430000" y="2832100"/>
          <p14:tracePt t="245238" x="11423650" y="2844800"/>
          <p14:tracePt t="245255" x="11417300" y="2857500"/>
          <p14:tracePt t="245271" x="11417300" y="2863850"/>
          <p14:tracePt t="245288" x="11417300" y="2870200"/>
          <p14:tracePt t="245321" x="11417300" y="2876550"/>
          <p14:tracePt t="245338" x="11417300" y="2882900"/>
          <p14:tracePt t="245355" x="11417300" y="2889250"/>
          <p14:tracePt t="245371" x="11417300" y="2901950"/>
          <p14:tracePt t="245388" x="11417300" y="2908300"/>
          <p14:tracePt t="245405" x="11417300" y="2914650"/>
          <p14:tracePt t="245422" x="11417300" y="2921000"/>
          <p14:tracePt t="245438" x="11417300" y="2927350"/>
          <p14:tracePt t="245454" x="11417300" y="2933700"/>
          <p14:tracePt t="245490" x="11417300" y="2940050"/>
          <p14:tracePt t="245504" x="11417300" y="2946400"/>
          <p14:tracePt t="245521" x="11417300" y="2952750"/>
          <p14:tracePt t="245556" x="11417300" y="2959100"/>
          <p14:tracePt t="245596" x="11417300" y="2965450"/>
          <p14:tracePt t="245630" x="11423650" y="2965450"/>
          <p14:tracePt t="245636" x="11430000" y="2965450"/>
          <p14:tracePt t="245644" x="11436350" y="2965450"/>
          <p14:tracePt t="245660" x="11442700" y="2965450"/>
          <p14:tracePt t="245671" x="11449050" y="2965450"/>
          <p14:tracePt t="245687" x="11455400" y="2965450"/>
          <p14:tracePt t="245704" x="11468100" y="2965450"/>
          <p14:tracePt t="245721" x="11474450" y="2965450"/>
          <p14:tracePt t="245738" x="11480800" y="2965450"/>
          <p14:tracePt t="245754" x="11487150" y="2965450"/>
          <p14:tracePt t="246284" x="11487150" y="2971800"/>
          <p14:tracePt t="246299" x="11480800" y="2978150"/>
          <p14:tracePt t="246307" x="11480800" y="2984500"/>
          <p14:tracePt t="246339" x="11474450" y="2990850"/>
          <p14:tracePt t="246362" x="11474450" y="2997200"/>
          <p14:tracePt t="246366" x="11468100" y="2997200"/>
          <p14:tracePt t="246373" x="11468100" y="3003550"/>
          <p14:tracePt t="246389" x="11468100" y="3009900"/>
          <p14:tracePt t="246406" x="11468100" y="3016250"/>
          <p14:tracePt t="246422" x="11468100" y="3022600"/>
          <p14:tracePt t="246439" x="11468100" y="3028950"/>
          <p14:tracePt t="246626" x="11461750" y="3028950"/>
          <p14:tracePt t="246641" x="11455400" y="3028950"/>
          <p14:tracePt t="246656" x="11410950" y="3035300"/>
          <p14:tracePt t="246672" x="11385550" y="3048000"/>
          <p14:tracePt t="246689" x="11366500" y="3054350"/>
          <p14:tracePt t="246706" x="11353800" y="3060700"/>
          <p14:tracePt t="246722" x="11347450" y="3060700"/>
          <p14:tracePt t="246739" x="11334750" y="3060700"/>
          <p14:tracePt t="246756" x="11315700" y="3060700"/>
          <p14:tracePt t="246773" x="11296650" y="3067050"/>
          <p14:tracePt t="246791" x="11277600" y="3079750"/>
          <p14:tracePt t="246806" x="11252200" y="3092450"/>
          <p14:tracePt t="246824" x="11201400" y="3105150"/>
          <p14:tracePt t="246841" x="11137900" y="3105150"/>
          <p14:tracePt t="246856" x="11093450" y="3105150"/>
          <p14:tracePt t="246872" x="10966450" y="3098800"/>
          <p14:tracePt t="246890" x="10744200" y="3073400"/>
          <p14:tracePt t="246906" x="10699750" y="3067050"/>
          <p14:tracePt t="246922" x="10579100" y="3060700"/>
          <p14:tracePt t="246941" x="10394950" y="3054350"/>
          <p14:tracePt t="246958" x="10274300" y="3060700"/>
          <p14:tracePt t="246972" x="10166350" y="3073400"/>
          <p14:tracePt t="246989" x="9956800" y="3111500"/>
          <p14:tracePt t="247006" x="9658350" y="3136900"/>
          <p14:tracePt t="247024" x="9353550" y="3143250"/>
          <p14:tracePt t="247040" x="9029700" y="3143250"/>
          <p14:tracePt t="247056" x="8832850" y="3149600"/>
          <p14:tracePt t="247073" x="8775700" y="3149600"/>
          <p14:tracePt t="247090" x="8769350" y="3149600"/>
          <p14:tracePt t="247140" x="8788400" y="3149600"/>
          <p14:tracePt t="247156" x="8820150" y="3155950"/>
          <p14:tracePt t="247173" x="8845550" y="3162300"/>
          <p14:tracePt t="247190" x="8864600" y="3181350"/>
          <p14:tracePt t="247223" x="8864600" y="3187700"/>
          <p14:tracePt t="258321" x="8870950" y="3187700"/>
          <p14:tracePt t="258334" x="8902700" y="3162300"/>
          <p14:tracePt t="258349" x="8928100" y="3149600"/>
          <p14:tracePt t="258436" x="8934450" y="3149600"/>
          <p14:tracePt t="258444" x="8953500" y="3143250"/>
          <p14:tracePt t="258453" x="8978900" y="3143250"/>
          <p14:tracePt t="258466" x="9004300" y="3136900"/>
          <p14:tracePt t="258483" x="9061450" y="3130550"/>
          <p14:tracePt t="258499" x="9074150" y="3124200"/>
          <p14:tracePt t="258516" x="9086850" y="3117850"/>
          <p14:tracePt t="258533" x="9093200" y="3111500"/>
          <p14:tracePt t="258549" x="9105900" y="3098800"/>
          <p14:tracePt t="258566" x="9124950" y="3086100"/>
          <p14:tracePt t="258582" x="9169400" y="3060700"/>
          <p14:tracePt t="258599" x="9226550" y="3022600"/>
          <p14:tracePt t="258616" x="9271000" y="2997200"/>
          <p14:tracePt t="258633" x="9321800" y="2971800"/>
          <p14:tracePt t="258649" x="9417050" y="2933700"/>
          <p14:tracePt t="258667" x="9563100" y="2901950"/>
          <p14:tracePt t="258682" x="9728200" y="2876550"/>
          <p14:tracePt t="258700" x="9855200" y="2832100"/>
          <p14:tracePt t="258716" x="9861550" y="2825750"/>
          <p14:tracePt t="258733" x="9867900" y="2813050"/>
          <p14:tracePt t="258749" x="9867900" y="2787650"/>
          <p14:tracePt t="258766" x="9874250" y="2762250"/>
          <p14:tracePt t="258783" x="9874250" y="2736850"/>
          <p14:tracePt t="258799" x="9874250" y="2692400"/>
          <p14:tracePt t="258816" x="9829800" y="2641600"/>
          <p14:tracePt t="258833" x="9683750" y="2571750"/>
          <p14:tracePt t="258849" x="9417050" y="2508250"/>
          <p14:tracePt t="258866" x="9105900" y="2476500"/>
          <p14:tracePt t="258882" x="8756650" y="2463800"/>
          <p14:tracePt t="258900" x="8426450" y="2457450"/>
          <p14:tracePt t="258916" x="8369300" y="2457450"/>
          <p14:tracePt t="258933" x="8324850" y="2463800"/>
          <p14:tracePt t="258951" x="8318500" y="2495550"/>
          <p14:tracePt t="258967" x="8312150" y="2571750"/>
          <p14:tracePt t="258983" x="8312150" y="2686050"/>
          <p14:tracePt t="258999" x="8337550" y="2838450"/>
          <p14:tracePt t="259016" x="8432800" y="3041650"/>
          <p14:tracePt t="259033" x="8591550" y="3206750"/>
          <p14:tracePt t="259050" x="8877300" y="3365500"/>
          <p14:tracePt t="259066" x="9220200" y="3441700"/>
          <p14:tracePt t="259083" x="9544050" y="3441700"/>
          <p14:tracePt t="259100" x="9779000" y="3397250"/>
          <p14:tracePt t="259116" x="9944100" y="3340100"/>
          <p14:tracePt t="259120" x="10013950" y="3308350"/>
          <p14:tracePt t="259133" x="10071100" y="3282950"/>
          <p14:tracePt t="259134" x="10115550" y="3251200"/>
          <p14:tracePt t="259151" x="10140950" y="3225800"/>
          <p14:tracePt t="259628" x="10121900" y="3232150"/>
          <p14:tracePt t="259636" x="10102850" y="3238500"/>
          <p14:tracePt t="259651" x="10052050" y="3244850"/>
          <p14:tracePt t="259666" x="9855200" y="3270250"/>
          <p14:tracePt t="259683" x="9728200" y="3276600"/>
          <p14:tracePt t="259700" x="9652000" y="3276600"/>
          <p14:tracePt t="259717" x="9626600" y="3276600"/>
          <p14:tracePt t="259733" x="9620250" y="3276600"/>
          <p14:tracePt t="259802" x="9613900" y="3276600"/>
          <p14:tracePt t="259817" x="9607550" y="3276600"/>
          <p14:tracePt t="259834" x="9461500" y="3302000"/>
          <p14:tracePt t="259850" x="9359900" y="3314700"/>
          <p14:tracePt t="259868" x="9309100" y="3314700"/>
          <p14:tracePt t="259883" x="9290050" y="3321050"/>
          <p14:tracePt t="259900" x="9283700" y="3321050"/>
          <p14:tracePt t="259917" x="9207500" y="3333750"/>
          <p14:tracePt t="259934" x="8985250" y="3359150"/>
          <p14:tracePt t="259937" x="8813800" y="3378200"/>
          <p14:tracePt t="259950" x="8610600" y="3390900"/>
          <p14:tracePt t="259966" x="8108950" y="3403600"/>
          <p14:tracePt t="259968" x="7835900" y="3409950"/>
          <p14:tracePt t="259985" x="7588250" y="3409950"/>
          <p14:tracePt t="260000" x="7080250" y="3397250"/>
          <p14:tracePt t="260017" x="6915150" y="3384550"/>
          <p14:tracePt t="260034" x="6858000" y="3384550"/>
          <p14:tracePt t="260051" x="6826250" y="3384550"/>
          <p14:tracePt t="260069" x="6680200" y="3403600"/>
          <p14:tracePt t="260084" x="6394450" y="3448050"/>
          <p14:tracePt t="260101" x="5930900" y="3492500"/>
          <p14:tracePt t="260117" x="5505450" y="3511550"/>
          <p14:tracePt t="260134" x="5149850" y="3517900"/>
          <p14:tracePt t="260150" x="4870450" y="3511550"/>
          <p14:tracePt t="260167" x="4806950" y="3498850"/>
          <p14:tracePt t="260200" x="4787900" y="3498850"/>
          <p14:tracePt t="260217" x="4667250" y="3505200"/>
          <p14:tracePt t="260234" x="4464050" y="3511550"/>
          <p14:tracePt t="260251" x="4216400" y="3524250"/>
          <p14:tracePt t="260267" x="4013200" y="3524250"/>
          <p14:tracePt t="260284" x="3854450" y="3524250"/>
          <p14:tracePt t="260301" x="3822700" y="3517900"/>
          <p14:tracePt t="260317" x="3822700" y="3511550"/>
          <p14:tracePt t="260335" x="3841750" y="3492500"/>
          <p14:tracePt t="260371" x="3835400" y="3492500"/>
          <p14:tracePt t="260384" x="3829050" y="3492500"/>
          <p14:tracePt t="260400" x="3714750" y="3486150"/>
          <p14:tracePt t="260418" x="3651250" y="3473450"/>
          <p14:tracePt t="260434" x="3632200" y="3454400"/>
          <p14:tracePt t="260451" x="3632200" y="3429000"/>
          <p14:tracePt t="260469" x="3644900" y="3384550"/>
          <p14:tracePt t="260484" x="3689350" y="3333750"/>
          <p14:tracePt t="260501" x="3746500" y="3282950"/>
          <p14:tracePt t="260518" x="3765550" y="3276600"/>
          <p14:tracePt t="260612" x="3771900" y="3270250"/>
          <p14:tracePt t="260622" x="3784600" y="3270250"/>
          <p14:tracePt t="260635" x="3835400" y="3257550"/>
          <p14:tracePt t="260651" x="3848100" y="3251200"/>
          <p14:tracePt t="260669" x="3854450" y="3251200"/>
          <p14:tracePt t="260801" x="3854450" y="3244850"/>
          <p14:tracePt t="260808" x="3854450" y="3238500"/>
          <p14:tracePt t="260819" x="3841750" y="3225800"/>
          <p14:tracePt t="260834" x="3835400" y="3225800"/>
          <p14:tracePt t="260936" x="3835400" y="3219450"/>
          <p14:tracePt t="260951" x="3841750" y="3219450"/>
          <p14:tracePt t="260968" x="3848100" y="3219450"/>
          <p14:tracePt t="260985" x="3860800" y="3213100"/>
          <p14:tracePt t="261003" x="3898900" y="3206750"/>
          <p14:tracePt t="261018" x="3975100" y="3206750"/>
          <p14:tracePt t="261035" x="4102100" y="3200400"/>
          <p14:tracePt t="261051" x="4184650" y="3194050"/>
          <p14:tracePt t="261068" x="4286250" y="3168650"/>
          <p14:tracePt t="261084" x="4311650" y="3155950"/>
          <p14:tracePt t="261101" x="4368800" y="3105150"/>
          <p14:tracePt t="261118" x="4381500" y="3067050"/>
          <p14:tracePt t="261134" x="4394200" y="3041650"/>
          <p14:tracePt t="261151" x="4406900" y="3016250"/>
          <p14:tracePt t="261168" x="4413250" y="3003550"/>
          <p14:tracePt t="261185" x="4413250" y="2990850"/>
          <p14:tracePt t="261202" x="4413250" y="2984500"/>
          <p14:tracePt t="261218" x="4413250" y="2978150"/>
          <p14:tracePt t="261235" x="4387850" y="2971800"/>
          <p14:tracePt t="261251" x="4330700" y="2971800"/>
          <p14:tracePt t="261268" x="4254500" y="2971800"/>
          <p14:tracePt t="261285" x="4184650" y="2971800"/>
          <p14:tracePt t="261302" x="4127500" y="2971800"/>
          <p14:tracePt t="261318" x="4095750" y="2971800"/>
          <p14:tracePt t="261368" x="4089400" y="2971800"/>
          <p14:tracePt t="261385" x="4057650" y="2978150"/>
          <p14:tracePt t="261403" x="3949700" y="3022600"/>
          <p14:tracePt t="261419" x="3898900" y="3035300"/>
          <p14:tracePt t="261435" x="3816350" y="3086100"/>
          <p14:tracePt t="261451" x="3803650" y="3092450"/>
          <p14:tracePt t="261468" x="3784600" y="3105150"/>
          <p14:tracePt t="261503" x="3784600" y="3111500"/>
          <p14:tracePt t="261535" x="3784600" y="3136900"/>
          <p14:tracePt t="261552" x="3771900" y="3175000"/>
          <p14:tracePt t="261570" x="3771900" y="3219450"/>
          <p14:tracePt t="261585" x="3765550" y="3251200"/>
          <p14:tracePt t="261602" x="3771900" y="3276600"/>
          <p14:tracePt t="261618" x="3790950" y="3289300"/>
          <p14:tracePt t="261635" x="3810000" y="3302000"/>
          <p14:tracePt t="261653" x="3873500" y="3314700"/>
          <p14:tracePt t="261669" x="3943350" y="3321050"/>
          <p14:tracePt t="261686" x="4006850" y="3321050"/>
          <p14:tracePt t="261703" x="4038600" y="3321050"/>
          <p14:tracePt t="261718" x="4044950" y="3321050"/>
          <p14:tracePt t="262483" x="4044950" y="3314700"/>
          <p14:tracePt t="262491" x="4051300" y="3314700"/>
          <p14:tracePt t="262503" x="4064000" y="3308350"/>
          <p14:tracePt t="262519" x="4070350" y="3302000"/>
          <p14:tracePt t="262535" x="4070350" y="3295650"/>
          <p14:tracePt t="262553" x="4076700" y="3295650"/>
          <p14:tracePt t="262650" x="4076700" y="3289300"/>
          <p14:tracePt t="262669" x="4083050" y="3289300"/>
          <p14:tracePt t="265550" x="4095750" y="3289300"/>
          <p14:tracePt t="265558" x="4127500" y="3289300"/>
          <p14:tracePt t="265573" x="4235450" y="3289300"/>
          <p14:tracePt t="265588" x="4305300" y="3289300"/>
          <p14:tracePt t="265605" x="4464050" y="3289300"/>
          <p14:tracePt t="265623" x="4718050" y="3257550"/>
          <p14:tracePt t="265639" x="4864100" y="3225800"/>
          <p14:tracePt t="265655" x="4965700" y="3200400"/>
          <p14:tracePt t="265671" x="5010150" y="3194050"/>
          <p14:tracePt t="265688" x="5016500" y="3187700"/>
          <p14:tracePt t="265705" x="5029200" y="3187700"/>
          <p14:tracePt t="265722" x="5041900" y="3187700"/>
          <p14:tracePt t="265740" x="5054600" y="3187700"/>
          <p14:tracePt t="265755" x="5073650" y="3187700"/>
          <p14:tracePt t="265772" x="5092700" y="3187700"/>
          <p14:tracePt t="265788" x="5111750" y="3187700"/>
          <p14:tracePt t="265805" x="5130800" y="3187700"/>
          <p14:tracePt t="265823" x="5162550" y="3194050"/>
          <p14:tracePt t="265839" x="5187950" y="3194050"/>
          <p14:tracePt t="265855" x="5213350" y="3200400"/>
          <p14:tracePt t="265873" x="5245100" y="3200400"/>
          <p14:tracePt t="265889" x="5270500" y="3206750"/>
          <p14:tracePt t="265905" x="5327650" y="3206750"/>
          <p14:tracePt t="265922" x="5353050" y="3206750"/>
          <p14:tracePt t="265939" x="5378450" y="3200400"/>
          <p14:tracePt t="265955" x="5403850" y="3194050"/>
          <p14:tracePt t="265973" x="5416550" y="3181350"/>
          <p14:tracePt t="265989" x="5435600" y="3162300"/>
          <p14:tracePt t="266005" x="5441950" y="3143250"/>
          <p14:tracePt t="266022" x="5441950" y="3105150"/>
          <p14:tracePt t="266039" x="5435600" y="3086100"/>
          <p14:tracePt t="266056" x="5397500" y="3041650"/>
          <p14:tracePt t="266074" x="5365750" y="3022600"/>
          <p14:tracePt t="266089" x="5346700" y="3016250"/>
          <p14:tracePt t="266105" x="5321300" y="3009900"/>
          <p14:tracePt t="266122" x="5302250" y="3003550"/>
          <p14:tracePt t="266139" x="5283200" y="3003550"/>
          <p14:tracePt t="266155" x="5264150" y="2990850"/>
          <p14:tracePt t="266172" x="5245100" y="2990850"/>
          <p14:tracePt t="266189" x="5232400" y="2984500"/>
          <p14:tracePt t="266205" x="5194300" y="2978150"/>
          <p14:tracePt t="266222" x="5156200" y="2978150"/>
          <p14:tracePt t="266241" x="5118100" y="2978150"/>
          <p14:tracePt t="266255" x="5080000" y="2978150"/>
          <p14:tracePt t="266272" x="5054600" y="2978150"/>
          <p14:tracePt t="266275" x="5041900" y="2978150"/>
          <p14:tracePt t="266346" x="5035550" y="2978150"/>
          <p14:tracePt t="266352" x="4997450" y="2984500"/>
          <p14:tracePt t="266359" x="4984750" y="2990850"/>
          <p14:tracePt t="266372" x="4953000" y="3009900"/>
          <p14:tracePt t="266389" x="4876800" y="3048000"/>
          <p14:tracePt t="266406" x="4819650" y="3079750"/>
          <p14:tracePt t="266423" x="4781550" y="3105150"/>
          <p14:tracePt t="266439" x="4756150" y="3124200"/>
          <p14:tracePt t="266455" x="4749800" y="3130550"/>
          <p14:tracePt t="266489" x="4749800" y="3136900"/>
          <p14:tracePt t="266506" x="4756150" y="3136900"/>
          <p14:tracePt t="266524" x="4787900" y="3149600"/>
          <p14:tracePt t="266539" x="4800600" y="3155950"/>
          <p14:tracePt t="266557" x="4857750" y="3181350"/>
          <p14:tracePt t="266573" x="4883150" y="3194050"/>
          <p14:tracePt t="266590" x="4978400" y="3238500"/>
          <p14:tracePt t="266606" x="5041900" y="3270250"/>
          <p14:tracePt t="266623" x="5080000" y="3282950"/>
          <p14:tracePt t="266639" x="5111750" y="3295650"/>
          <p14:tracePt t="266656" x="5130800" y="3302000"/>
          <p14:tracePt t="266672" x="5156200" y="3302000"/>
          <p14:tracePt t="266689" x="5194300" y="3302000"/>
          <p14:tracePt t="266706" x="5238750" y="3302000"/>
          <p14:tracePt t="266722" x="5270500" y="3289300"/>
          <p14:tracePt t="266739" x="5308600" y="3276600"/>
          <p14:tracePt t="266756" x="5327650" y="3270250"/>
          <p14:tracePt t="266773" x="5346700" y="3257550"/>
          <p14:tracePt t="266789" x="5365750" y="3244850"/>
          <p14:tracePt t="266793" x="5372100" y="3238500"/>
          <p14:tracePt t="266807" x="5391150" y="3225800"/>
          <p14:tracePt t="266823" x="5397500" y="3206750"/>
          <p14:tracePt t="266839" x="5403850" y="3194050"/>
          <p14:tracePt t="266856" x="5410200" y="3175000"/>
          <p14:tracePt t="266873" x="5410200" y="3162300"/>
          <p14:tracePt t="266889" x="5416550" y="3149600"/>
          <p14:tracePt t="266906" x="5416550" y="3130550"/>
          <p14:tracePt t="266923" x="5416550" y="3111500"/>
          <p14:tracePt t="266940" x="5416550" y="3098800"/>
          <p14:tracePt t="266956" x="5416550" y="3092450"/>
          <p14:tracePt t="266959" x="5410200" y="3086100"/>
          <p14:tracePt t="266989" x="5403850" y="3079750"/>
          <p14:tracePt t="267007" x="5391150" y="3073400"/>
          <p14:tracePt t="267023" x="5372100" y="3060700"/>
          <p14:tracePt t="267041" x="5346700" y="3054350"/>
          <p14:tracePt t="267056" x="5327650" y="3048000"/>
          <p14:tracePt t="267073" x="5308600" y="3041650"/>
          <p14:tracePt t="267089" x="5295900" y="3035300"/>
          <p14:tracePt t="267106" x="5276850" y="3035300"/>
          <p14:tracePt t="267124" x="5251450" y="3028950"/>
          <p14:tracePt t="267140" x="5232400" y="3028950"/>
          <p14:tracePt t="267157" x="5194300" y="3028950"/>
          <p14:tracePt t="267173" x="5143500" y="3028950"/>
          <p14:tracePt t="267191" x="5111750" y="3035300"/>
          <p14:tracePt t="267206" x="5086350" y="3041650"/>
          <p14:tracePt t="267223" x="5073650" y="3048000"/>
          <p14:tracePt t="267226" x="5067300" y="3048000"/>
          <p14:tracePt t="267239" x="5060950" y="3048000"/>
          <p14:tracePt t="267256" x="5048250" y="3054350"/>
          <p14:tracePt t="267259" x="5035550" y="3060700"/>
          <p14:tracePt t="267275" x="5022850" y="3079750"/>
          <p14:tracePt t="267292" x="5010150" y="3086100"/>
          <p14:tracePt t="267306" x="5003800" y="3098800"/>
          <p14:tracePt t="267323" x="4991100" y="3124200"/>
          <p14:tracePt t="267340" x="4984750" y="3155950"/>
          <p14:tracePt t="267356" x="4984750" y="3168650"/>
          <p14:tracePt t="267373" x="4984750" y="3194050"/>
          <p14:tracePt t="267390" x="4991100" y="3213100"/>
          <p14:tracePt t="267407" x="4997450" y="3225800"/>
          <p14:tracePt t="267423" x="5010150" y="3244850"/>
          <p14:tracePt t="267440" x="5029200" y="3257550"/>
          <p14:tracePt t="267458" x="5086350" y="3282950"/>
          <p14:tracePt t="267473" x="5111750" y="3289300"/>
          <p14:tracePt t="267490" x="5168900" y="3295650"/>
          <p14:tracePt t="267507" x="5181600" y="3295650"/>
          <p14:tracePt t="267525" x="5232400" y="3295650"/>
          <p14:tracePt t="267540" x="5238750" y="3295650"/>
          <p14:tracePt t="267557" x="5257800" y="3295650"/>
          <p14:tracePt t="267575" x="5276850" y="3289300"/>
          <p14:tracePt t="267590" x="5302250" y="3276600"/>
          <p14:tracePt t="267607" x="5314950" y="3257550"/>
          <p14:tracePt t="267624" x="5327650" y="3244850"/>
          <p14:tracePt t="267640" x="5334000" y="3238500"/>
          <p14:tracePt t="267657" x="5334000" y="3232150"/>
          <p14:tracePt t="267675" x="5334000" y="3225800"/>
          <p14:tracePt t="267706" x="5334000" y="3219450"/>
          <p14:tracePt t="267729" x="5327650" y="3219450"/>
          <p14:tracePt t="267743" x="5321300" y="3213100"/>
          <p14:tracePt t="267757" x="5314950" y="3213100"/>
          <p14:tracePt t="267774" x="5308600" y="3206750"/>
          <p14:tracePt t="267790" x="5302250" y="3206750"/>
          <p14:tracePt t="267807" x="5289550" y="3200400"/>
          <p14:tracePt t="267823" x="5276850" y="3194050"/>
          <p14:tracePt t="267840" x="5270500" y="3187700"/>
          <p14:tracePt t="267857" x="5257800" y="3181350"/>
          <p14:tracePt t="267874" x="5251450" y="3175000"/>
          <p14:tracePt t="267892" x="5245100" y="3168650"/>
          <p14:tracePt t="267907" x="5238750" y="3168650"/>
          <p14:tracePt t="267923" x="5226050" y="3168650"/>
          <p14:tracePt t="267940" x="5207000" y="3168650"/>
          <p14:tracePt t="267957" x="5200650" y="3168650"/>
          <p14:tracePt t="267960" x="5194300" y="3168650"/>
          <p14:tracePt t="267974" x="5187950" y="3168650"/>
          <p14:tracePt t="267990" x="5181600" y="3168650"/>
          <p14:tracePt t="268189" x="5168900" y="3168650"/>
          <p14:tracePt t="268196" x="5162550" y="3175000"/>
          <p14:tracePt t="268207" x="5156200" y="3175000"/>
          <p14:tracePt t="268968" x="5156200" y="3181350"/>
          <p14:tracePt t="268975" x="5168900" y="3181350"/>
          <p14:tracePt t="268991" x="5245100" y="3219450"/>
          <p14:tracePt t="269008" x="5372100" y="3263900"/>
          <p14:tracePt t="269025" x="5511800" y="3308350"/>
          <p14:tracePt t="269041" x="5645150" y="3340100"/>
          <p14:tracePt t="269058" x="5791200" y="3378200"/>
          <p14:tracePt t="269075" x="5918200" y="3409950"/>
          <p14:tracePt t="269091" x="6076950" y="3454400"/>
          <p14:tracePt t="269108" x="6248400" y="3505200"/>
          <p14:tracePt t="269124" x="6432550" y="3556000"/>
          <p14:tracePt t="269142" x="6623050" y="3619500"/>
          <p14:tracePt t="269159" x="6826250" y="3670300"/>
          <p14:tracePt t="269174" x="6896100" y="3689350"/>
          <p14:tracePt t="269191" x="7118350" y="3752850"/>
          <p14:tracePt t="269209" x="7315200" y="3803650"/>
          <p14:tracePt t="269225" x="7423150" y="3822700"/>
          <p14:tracePt t="269241" x="7702550" y="3848100"/>
          <p14:tracePt t="269259" x="7905750" y="3835400"/>
          <p14:tracePt t="269275" x="8020050" y="3810000"/>
          <p14:tracePt t="269292" x="8166100" y="3765550"/>
          <p14:tracePt t="269308" x="8267700" y="3733800"/>
          <p14:tracePt t="269324" x="8343900" y="3714750"/>
          <p14:tracePt t="269342" x="8426450" y="3702050"/>
          <p14:tracePt t="269358" x="8451850" y="3695700"/>
          <p14:tracePt t="269375" x="8464550" y="3695700"/>
          <p14:tracePt t="269391" x="8483600" y="3695700"/>
          <p14:tracePt t="269408" x="8547100" y="3695700"/>
          <p14:tracePt t="269425" x="8591550" y="3695700"/>
          <p14:tracePt t="269443" x="8782050" y="3708400"/>
          <p14:tracePt t="269458" x="8978900" y="3733800"/>
          <p14:tracePt t="269474" x="9093200" y="3759200"/>
          <p14:tracePt t="269491" x="9448800" y="3848100"/>
          <p14:tracePt t="269508" x="9626600" y="3898900"/>
          <p14:tracePt t="269525" x="9721850" y="3924300"/>
          <p14:tracePt t="269543" x="9728200" y="3924300"/>
          <p14:tracePt t="269575" x="9747250" y="3917950"/>
          <p14:tracePt t="269592" x="9772650" y="3898900"/>
          <p14:tracePt t="269608" x="9810750" y="3879850"/>
          <p14:tracePt t="269625" x="9848850" y="3854450"/>
          <p14:tracePt t="269643" x="9880600" y="3829050"/>
          <p14:tracePt t="269659" x="9893300" y="3822700"/>
          <p14:tracePt t="269692" x="9899650" y="3822700"/>
          <p14:tracePt t="269725" x="9918700" y="3810000"/>
          <p14:tracePt t="269742" x="9969500" y="3790950"/>
          <p14:tracePt t="269759" x="10026650" y="3752850"/>
          <p14:tracePt t="269775" x="10077450" y="3727450"/>
          <p14:tracePt t="269792" x="10134600" y="3683000"/>
          <p14:tracePt t="269809" x="10153650" y="3663950"/>
          <p14:tracePt t="269825" x="10160000" y="3657600"/>
          <p14:tracePt t="269842" x="10160000" y="3651250"/>
          <p14:tracePt t="269930" x="10160000" y="3644900"/>
          <p14:tracePt t="269942" x="10153650" y="3644900"/>
          <p14:tracePt t="269959" x="10090150" y="3632200"/>
          <p14:tracePt t="269961" x="10071100" y="3632200"/>
          <p14:tracePt t="269976" x="10033000" y="3625850"/>
          <p14:tracePt t="269993" x="9988550" y="3619500"/>
          <p14:tracePt t="270009" x="9950450" y="3619500"/>
          <p14:tracePt t="270025" x="9925050" y="3619500"/>
          <p14:tracePt t="270043" x="9886950" y="3619500"/>
          <p14:tracePt t="270059" x="9848850" y="3632200"/>
          <p14:tracePt t="270075" x="9810750" y="3644900"/>
          <p14:tracePt t="270092" x="9766300" y="3663950"/>
          <p14:tracePt t="270109" x="9721850" y="3683000"/>
          <p14:tracePt t="270127" x="9702800" y="3702050"/>
          <p14:tracePt t="270142" x="9677400" y="3721100"/>
          <p14:tracePt t="270159" x="9658350" y="3746500"/>
          <p14:tracePt t="270175" x="9645650" y="3759200"/>
          <p14:tracePt t="270192" x="9639300" y="3765550"/>
          <p14:tracePt t="270209" x="9639300" y="3771900"/>
          <p14:tracePt t="270226" x="9645650" y="3784600"/>
          <p14:tracePt t="270243" x="9721850" y="3829050"/>
          <p14:tracePt t="270259" x="9823450" y="3860800"/>
          <p14:tracePt t="270275" x="9950450" y="3886200"/>
          <p14:tracePt t="270293" x="10071100" y="3905250"/>
          <p14:tracePt t="270309" x="10185400" y="3911600"/>
          <p14:tracePt t="270325" x="10248900" y="3898900"/>
          <p14:tracePt t="270342" x="10306050" y="3873500"/>
          <p14:tracePt t="270359" x="10350500" y="3841750"/>
          <p14:tracePt t="270376" x="10382250" y="3816350"/>
          <p14:tracePt t="270392" x="10414000" y="3771900"/>
          <p14:tracePt t="270409" x="10426700" y="3746500"/>
          <p14:tracePt t="270426" x="10433050" y="3727450"/>
          <p14:tracePt t="270442" x="10433050" y="3708400"/>
          <p14:tracePt t="270446" x="10433050" y="3702050"/>
          <p14:tracePt t="270459" x="10433050" y="3695700"/>
          <p14:tracePt t="270462" x="10420350" y="3689350"/>
          <p14:tracePt t="270475" x="10414000" y="3683000"/>
          <p14:tracePt t="270476" x="10401300" y="3676650"/>
          <p14:tracePt t="270492" x="10375900" y="3670300"/>
          <p14:tracePt t="270494" x="10337800" y="3663950"/>
          <p14:tracePt t="270509" x="10261600" y="3657600"/>
          <p14:tracePt t="270526" x="10172700" y="3651250"/>
          <p14:tracePt t="270542" x="10026650" y="3644900"/>
          <p14:tracePt t="270559" x="9931400" y="3638550"/>
          <p14:tracePt t="270576" x="9867900" y="3638550"/>
          <p14:tracePt t="270593" x="9842500" y="3638550"/>
          <p14:tracePt t="270628" x="9836150" y="3638550"/>
          <p14:tracePt t="270636" x="9823450" y="3638550"/>
          <p14:tracePt t="270659" x="9772650" y="3663950"/>
          <p14:tracePt t="270675" x="9709150" y="3708400"/>
          <p14:tracePt t="270692" x="9664700" y="3746500"/>
          <p14:tracePt t="270709" x="9626600" y="3784600"/>
          <p14:tracePt t="270727" x="9613900" y="3816350"/>
          <p14:tracePt t="270743" x="9613900" y="3829050"/>
          <p14:tracePt t="270760" x="9626600" y="3835400"/>
          <p14:tracePt t="270776" x="9690100" y="3854450"/>
          <p14:tracePt t="270793" x="9810750" y="3873500"/>
          <p14:tracePt t="270795" x="9912350" y="3879850"/>
          <p14:tracePt t="270811" x="10096500" y="3886200"/>
          <p14:tracePt t="270826" x="10179050" y="3886200"/>
          <p14:tracePt t="270843" x="10325100" y="3860800"/>
          <p14:tracePt t="270859" x="10401300" y="3829050"/>
          <p14:tracePt t="270862" x="10426700" y="3810000"/>
          <p14:tracePt t="270876" x="10445750" y="3784600"/>
          <p14:tracePt t="270893" x="10452100" y="3759200"/>
          <p14:tracePt t="270909" x="10452100" y="3752850"/>
          <p14:tracePt t="270926" x="10452100" y="3746500"/>
          <p14:tracePt t="270943" x="10445750" y="3733800"/>
          <p14:tracePt t="270961" x="10420350" y="3708400"/>
          <p14:tracePt t="270976" x="10394950" y="3689350"/>
          <p14:tracePt t="270993" x="10369550" y="3676650"/>
          <p14:tracePt t="271009" x="10325100" y="3663950"/>
          <p14:tracePt t="271026" x="10280650" y="3651250"/>
          <p14:tracePt t="271045" x="10191750" y="3644900"/>
          <p14:tracePt t="271059" x="10153650" y="3644900"/>
          <p14:tracePt t="271076" x="10077450" y="3644900"/>
          <p14:tracePt t="271093" x="10026650" y="3657600"/>
          <p14:tracePt t="271109" x="9975850" y="3670300"/>
          <p14:tracePt t="271126" x="9931400" y="3683000"/>
          <p14:tracePt t="271143" x="9906000" y="3695700"/>
          <p14:tracePt t="271160" x="9874250" y="3708400"/>
          <p14:tracePt t="271176" x="9867900" y="3714750"/>
          <p14:tracePt t="271193" x="9855200" y="3721100"/>
          <p14:tracePt t="271226" x="9848850" y="3727450"/>
          <p14:tracePt t="271243" x="9836150" y="3733800"/>
          <p14:tracePt t="271260" x="9823450" y="3740150"/>
          <p14:tracePt t="271276" x="9817100" y="3746500"/>
          <p14:tracePt t="271293" x="9810750" y="3746500"/>
          <p14:tracePt t="271402" x="9810750" y="3752850"/>
          <p14:tracePt t="271410" x="9804400" y="3752850"/>
          <p14:tracePt t="271427" x="9791700" y="3759200"/>
          <p14:tracePt t="271443" x="9747250" y="3771900"/>
          <p14:tracePt t="271459" x="9702800" y="3784600"/>
          <p14:tracePt t="271476" x="9658350" y="3790950"/>
          <p14:tracePt t="271494" x="9607550" y="3790950"/>
          <p14:tracePt t="271510" x="9556750" y="3790950"/>
          <p14:tracePt t="271527" x="9461500" y="3790950"/>
          <p14:tracePt t="271528" x="9385300" y="3790950"/>
          <p14:tracePt t="271543" x="9328150" y="3790950"/>
          <p14:tracePt t="271560" x="8947150" y="3733800"/>
          <p14:tracePt t="271577" x="8712200" y="3683000"/>
          <p14:tracePt t="271594" x="8432800" y="3625850"/>
          <p14:tracePt t="271610" x="8216900" y="3568700"/>
          <p14:tracePt t="271626" x="8070850" y="3536950"/>
          <p14:tracePt t="271643" x="7950200" y="3511550"/>
          <p14:tracePt t="271660" x="7893050" y="3505200"/>
          <p14:tracePt t="271677" x="7861300" y="3505200"/>
          <p14:tracePt t="271693" x="7816850" y="3505200"/>
          <p14:tracePt t="271710" x="7778750" y="3505200"/>
          <p14:tracePt t="271727" x="7747000" y="3511550"/>
          <p14:tracePt t="271743" x="7734300" y="3511550"/>
          <p14:tracePt t="271857" x="7727950" y="3511550"/>
          <p14:tracePt t="271867" x="7721600" y="3517900"/>
          <p14:tracePt t="271877" x="7715250" y="3517900"/>
          <p14:tracePt t="271895" x="7670800" y="3524250"/>
          <p14:tracePt t="271911" x="7664450" y="3530600"/>
          <p14:tracePt t="271927" x="7651750" y="3530600"/>
          <p14:tracePt t="271945" x="7645400" y="3530600"/>
          <p14:tracePt t="271961" x="7639050" y="3530600"/>
          <p14:tracePt t="271977" x="7620000" y="3530600"/>
          <p14:tracePt t="271994" x="7607300" y="3524250"/>
          <p14:tracePt t="272012" x="7588250" y="3517900"/>
          <p14:tracePt t="272027" x="7575550" y="3505200"/>
          <p14:tracePt t="272044" x="7556500" y="3479800"/>
          <p14:tracePt t="272060" x="7550150" y="3416300"/>
          <p14:tracePt t="272077" x="7543800" y="3340100"/>
          <p14:tracePt t="272094" x="7550150" y="3257550"/>
          <p14:tracePt t="272111" x="7562850" y="3187700"/>
          <p14:tracePt t="272127" x="7569200" y="3162300"/>
          <p14:tracePt t="272129" x="7569200" y="3155950"/>
          <p14:tracePt t="272259" x="7569200" y="3162300"/>
          <p14:tracePt t="272268" x="7569200" y="3168650"/>
          <p14:tracePt t="272277" x="7569200" y="3181350"/>
          <p14:tracePt t="272294" x="7569200" y="3206750"/>
          <p14:tracePt t="272311" x="7569200" y="3232150"/>
          <p14:tracePt t="272327" x="7562850" y="3251200"/>
          <p14:tracePt t="272344" x="7562850" y="3263900"/>
          <p14:tracePt t="272361" x="7562850" y="3270250"/>
          <p14:tracePt t="272434" x="7562850" y="3276600"/>
          <p14:tracePt t="272442" x="7562850" y="3282950"/>
          <p14:tracePt t="272446" x="7550150" y="3295650"/>
          <p14:tracePt t="272460" x="7543800" y="3314700"/>
          <p14:tracePt t="272478" x="7518400" y="3333750"/>
          <p14:tracePt t="272495" x="7505700" y="3333750"/>
          <p14:tracePt t="272512" x="7493000" y="3333750"/>
          <p14:tracePt t="272852" x="7486650" y="3333750"/>
          <p14:tracePt t="272861" x="7473950" y="3321050"/>
          <p14:tracePt t="272868" x="7442200" y="3308350"/>
          <p14:tracePt t="272878" x="7410450" y="3295650"/>
          <p14:tracePt t="272895" x="7346950" y="3270250"/>
          <p14:tracePt t="272911" x="7296150" y="3257550"/>
          <p14:tracePt t="272927" x="7258050" y="3251200"/>
          <p14:tracePt t="272930" x="7239000" y="3244850"/>
          <p14:tracePt t="272944" x="7226300" y="3244850"/>
          <p14:tracePt t="272961" x="7169150" y="3244850"/>
          <p14:tracePt t="272966" x="7143750" y="3244850"/>
          <p14:tracePt t="272979" x="7023100" y="3238500"/>
          <p14:tracePt t="272995" x="6965950" y="3232150"/>
          <p14:tracePt t="273011" x="6711950" y="3213100"/>
          <p14:tracePt t="273028" x="6604000" y="3194050"/>
          <p14:tracePt t="273046" x="6527800" y="3181350"/>
          <p14:tracePt t="273061" x="6515100" y="3175000"/>
          <p14:tracePt t="273174" x="6521450" y="3175000"/>
          <p14:tracePt t="273181" x="6527800" y="3175000"/>
          <p14:tracePt t="273195" x="6553200" y="3175000"/>
          <p14:tracePt t="273211" x="6616700" y="3168650"/>
          <p14:tracePt t="273213" x="6661150" y="3162300"/>
          <p14:tracePt t="273229" x="6756400" y="3162300"/>
          <p14:tracePt t="273246" x="6832600" y="3162300"/>
          <p14:tracePt t="273261" x="6915150" y="3162300"/>
          <p14:tracePt t="273278" x="6959600" y="3162300"/>
          <p14:tracePt t="273295" x="7029450" y="3162300"/>
          <p14:tracePt t="273312" x="7112000" y="3168650"/>
          <p14:tracePt t="273328" x="7232650" y="3187700"/>
          <p14:tracePt t="273345" x="7359650" y="3213100"/>
          <p14:tracePt t="273362" x="7480300" y="3238500"/>
          <p14:tracePt t="273378" x="7550150" y="3251200"/>
          <p14:tracePt t="273396" x="7569200" y="3251200"/>
          <p14:tracePt t="273884" x="7594600" y="3251200"/>
          <p14:tracePt t="273890" x="7626350" y="3251200"/>
          <p14:tracePt t="273899" x="7689850" y="3251200"/>
          <p14:tracePt t="273912" x="7759700" y="3251200"/>
          <p14:tracePt t="273929" x="7874000" y="3251200"/>
          <p14:tracePt t="273945" x="7956550" y="3244850"/>
          <p14:tracePt t="273947" x="7981950" y="3244850"/>
          <p14:tracePt t="273963" x="8007350" y="3244850"/>
          <p14:tracePt t="274667" x="8032750" y="3244850"/>
          <p14:tracePt t="274679" x="8051800" y="3238500"/>
          <p14:tracePt t="274696" x="8089900" y="3238500"/>
          <p14:tracePt t="274713" x="8108950" y="3238500"/>
          <p14:tracePt t="274731" x="8147050" y="3238500"/>
          <p14:tracePt t="274734" x="8166100" y="3238500"/>
          <p14:tracePt t="274746" x="8191500" y="3232150"/>
          <p14:tracePt t="274762" x="8242300" y="3232150"/>
          <p14:tracePt t="274780" x="8274050" y="3225800"/>
          <p14:tracePt t="274796" x="8293100" y="3225800"/>
          <p14:tracePt t="275019" x="8305800" y="3225800"/>
          <p14:tracePt t="275027" x="8318500" y="3225800"/>
          <p14:tracePt t="275047" x="8382000" y="3225800"/>
          <p14:tracePt t="275062" x="8413750" y="3219450"/>
          <p14:tracePt t="275079" x="8432800" y="3219450"/>
          <p14:tracePt t="275096" x="8439150" y="3219450"/>
          <p14:tracePt t="275180" x="8445500" y="3219450"/>
          <p14:tracePt t="275186" x="8458200" y="3213100"/>
          <p14:tracePt t="275196" x="8470900" y="3206750"/>
          <p14:tracePt t="275212" x="8502650" y="3200400"/>
          <p14:tracePt t="275390" x="8509000" y="3200400"/>
          <p14:tracePt t="275397" x="8534400" y="3200400"/>
          <p14:tracePt t="275415" x="8604250" y="3213100"/>
          <p14:tracePt t="275430" x="8661400" y="3225800"/>
          <p14:tracePt t="275447" x="8699500" y="3238500"/>
          <p14:tracePt t="275464" x="8718550" y="3244850"/>
          <p14:tracePt t="275480" x="8724900" y="3244850"/>
          <p14:tracePt t="275540" x="8731250" y="3244850"/>
          <p14:tracePt t="275547" x="8737600" y="3244850"/>
          <p14:tracePt t="275563" x="8763000" y="3251200"/>
          <p14:tracePt t="275580" x="8801100" y="3251200"/>
          <p14:tracePt t="275597" x="8839200" y="3251200"/>
          <p14:tracePt t="275615" x="8870950" y="3251200"/>
          <p14:tracePt t="275630" x="8909050" y="3251200"/>
          <p14:tracePt t="275647" x="8934450" y="3251200"/>
          <p14:tracePt t="275663" x="8991600" y="3251200"/>
          <p14:tracePt t="275680" x="9048750" y="3251200"/>
          <p14:tracePt t="275697" x="9118600" y="3251200"/>
          <p14:tracePt t="275715" x="9201150" y="3251200"/>
          <p14:tracePt t="275730" x="9226550" y="3251200"/>
          <p14:tracePt t="275747" x="9264650" y="3244850"/>
          <p14:tracePt t="275763" x="9271000" y="3244850"/>
          <p14:tracePt t="275866" x="9277350" y="3244850"/>
          <p14:tracePt t="275880" x="9290050" y="3244850"/>
          <p14:tracePt t="275897" x="9315450" y="3244850"/>
          <p14:tracePt t="275914" x="9334500" y="3238500"/>
          <p14:tracePt t="275930" x="9340850" y="3238500"/>
          <p14:tracePt t="275982" x="9347200" y="3238500"/>
          <p14:tracePt t="275988" x="9359900" y="3232150"/>
          <p14:tracePt t="275997" x="9366250" y="3232150"/>
          <p14:tracePt t="276015" x="9398000" y="3219450"/>
          <p14:tracePt t="276030" x="9429750" y="3213100"/>
          <p14:tracePt t="276048" x="9448800" y="3206750"/>
          <p14:tracePt t="276066" x="9461500" y="3206750"/>
          <p14:tracePt t="276422" x="9455150" y="3206750"/>
          <p14:tracePt t="276430" x="9455150" y="3213100"/>
          <p14:tracePt t="278460" x="9461500" y="3213100"/>
          <p14:tracePt t="278469" x="9493250" y="3225800"/>
          <p14:tracePt t="278485" x="9556750" y="3238500"/>
          <p14:tracePt t="278499" x="9601200" y="3244850"/>
          <p14:tracePt t="278516" x="9639300" y="3251200"/>
          <p14:tracePt t="278532" x="9658350" y="3251200"/>
          <p14:tracePt t="278549" x="9677400" y="3251200"/>
          <p14:tracePt t="278566" x="9690100" y="3251200"/>
          <p14:tracePt t="278583" x="9702800" y="3251200"/>
          <p14:tracePt t="278599" x="9721850" y="3251200"/>
          <p14:tracePt t="278616" x="9740900" y="3251200"/>
          <p14:tracePt t="278632" x="9766300" y="3244850"/>
          <p14:tracePt t="278649" x="9779000" y="3244850"/>
          <p14:tracePt t="278667" x="9791700" y="3238500"/>
          <p14:tracePt t="278682" x="9804400" y="3232150"/>
          <p14:tracePt t="278699" x="9817100" y="3232150"/>
          <p14:tracePt t="278716" x="9842500" y="3225800"/>
          <p14:tracePt t="278733" x="9867900" y="3225800"/>
          <p14:tracePt t="278749" x="9899650" y="3219450"/>
          <p14:tracePt t="278766" x="9918700" y="3219450"/>
          <p14:tracePt t="278783" x="9944100" y="3213100"/>
          <p14:tracePt t="278799" x="9963150" y="3213100"/>
          <p14:tracePt t="278816" x="9975850" y="3213100"/>
          <p14:tracePt t="278904" x="9982200" y="3206750"/>
          <p14:tracePt t="278913" x="9982200" y="3200400"/>
          <p14:tracePt t="278917" x="9982200" y="3194050"/>
          <p14:tracePt t="278932" x="9988550" y="3187700"/>
          <p14:tracePt t="278949" x="9988550" y="3168650"/>
          <p14:tracePt t="278967" x="9988550" y="3143250"/>
          <p14:tracePt t="278983" x="9982200" y="3136900"/>
          <p14:tracePt t="278986" x="9982200" y="3124200"/>
          <p14:tracePt t="278999" x="9975850" y="3111500"/>
          <p14:tracePt t="279016" x="9969500" y="3092450"/>
          <p14:tracePt t="279033" x="9963150" y="3060700"/>
          <p14:tracePt t="279050" x="9956800" y="3041650"/>
          <p14:tracePt t="279066" x="9944100" y="3016250"/>
          <p14:tracePt t="279083" x="9937750" y="3003550"/>
          <p14:tracePt t="279100" x="9937750" y="2997200"/>
          <p14:tracePt t="279116" x="9931400" y="2990850"/>
          <p14:tracePt t="279133" x="9925050" y="2990850"/>
          <p14:tracePt t="279135" x="9925050" y="2984500"/>
          <p14:tracePt t="279150" x="9906000" y="2978150"/>
          <p14:tracePt t="279166" x="9893300" y="2971800"/>
          <p14:tracePt t="279183" x="9848850" y="2965450"/>
          <p14:tracePt t="279185" x="9823450" y="2959100"/>
          <p14:tracePt t="279199" x="9791700" y="2959100"/>
          <p14:tracePt t="279202" x="9779000" y="2959100"/>
          <p14:tracePt t="279216" x="9753600" y="2952750"/>
          <p14:tracePt t="279217" x="9740900" y="2952750"/>
          <p14:tracePt t="279233" x="9702800" y="2952750"/>
          <p14:tracePt t="279250" x="9677400" y="2952750"/>
          <p14:tracePt t="279268" x="9658350" y="2952750"/>
          <p14:tracePt t="279285" x="9645650" y="2952750"/>
          <p14:tracePt t="279302" x="9632950" y="2959100"/>
          <p14:tracePt t="279317" x="9620250" y="2959100"/>
          <p14:tracePt t="279333" x="9601200" y="2971800"/>
          <p14:tracePt t="279350" x="9588500" y="2978150"/>
          <p14:tracePt t="279367" x="9575800" y="2984500"/>
          <p14:tracePt t="279385" x="9544050" y="3003550"/>
          <p14:tracePt t="279402" x="9531350" y="3016250"/>
          <p14:tracePt t="279418" x="9512300" y="3048000"/>
          <p14:tracePt t="279435" x="9499600" y="3073400"/>
          <p14:tracePt t="279450" x="9493250" y="3086100"/>
          <p14:tracePt t="279466" x="9486900" y="3117850"/>
          <p14:tracePt t="279483" x="9480550" y="3143250"/>
          <p14:tracePt t="279500" x="9480550" y="3155950"/>
          <p14:tracePt t="279516" x="9480550" y="3162300"/>
          <p14:tracePt t="279534" x="9480550" y="3175000"/>
          <p14:tracePt t="279550" x="9493250" y="3187700"/>
          <p14:tracePt t="279567" x="9512300" y="3206750"/>
          <p14:tracePt t="279583" x="9531350" y="3219450"/>
          <p14:tracePt t="279600" x="9556750" y="3238500"/>
          <p14:tracePt t="279617" x="9563100" y="3244850"/>
          <p14:tracePt t="279633" x="9569450" y="3244850"/>
          <p14:tracePt t="279651" x="9575800" y="3251200"/>
          <p14:tracePt t="279666" x="9594850" y="3251200"/>
          <p14:tracePt t="279683" x="9626600" y="3251200"/>
          <p14:tracePt t="279700" x="9658350" y="3257550"/>
          <p14:tracePt t="279717" x="9683750" y="3257550"/>
          <p14:tracePt t="279733" x="9728200" y="3257550"/>
          <p14:tracePt t="279750" x="9791700" y="3257550"/>
          <p14:tracePt t="279768" x="9855200" y="3257550"/>
          <p14:tracePt t="279784" x="9912350" y="3244850"/>
          <p14:tracePt t="279800" x="9950450" y="3238500"/>
          <p14:tracePt t="279817" x="9975850" y="3225800"/>
          <p14:tracePt t="279834" x="9994900" y="3213100"/>
          <p14:tracePt t="279853" x="10007600" y="3187700"/>
          <p14:tracePt t="279867" x="10013950" y="3175000"/>
          <p14:tracePt t="279883" x="10013950" y="3168650"/>
          <p14:tracePt t="279992" x="10013950" y="3149600"/>
          <p14:tracePt t="279999" x="10007600" y="3143250"/>
          <p14:tracePt t="280018" x="9994900" y="3111500"/>
          <p14:tracePt t="280033" x="9988550" y="3086100"/>
          <p14:tracePt t="280050" x="9975850" y="3067050"/>
          <p14:tracePt t="280068" x="9969500" y="3054350"/>
          <p14:tracePt t="280086" x="9956800" y="3048000"/>
          <p14:tracePt t="280118" x="9950450" y="3041650"/>
          <p14:tracePt t="280134" x="9937750" y="3041650"/>
          <p14:tracePt t="280151" x="9925050" y="3041650"/>
          <p14:tracePt t="280167" x="9899650" y="3041650"/>
          <p14:tracePt t="280184" x="9861550" y="3035300"/>
          <p14:tracePt t="280200" x="9810750" y="3035300"/>
          <p14:tracePt t="280217" x="9779000" y="3028950"/>
          <p14:tracePt t="280234" x="9740900" y="3028950"/>
          <p14:tracePt t="280250" x="9715500" y="3028950"/>
          <p14:tracePt t="280267" x="9690100" y="3022600"/>
          <p14:tracePt t="280284" x="9677400" y="3022600"/>
          <p14:tracePt t="280300" x="9664700" y="3022600"/>
          <p14:tracePt t="280362" x="9658350" y="3022600"/>
          <p14:tracePt t="280379" x="9645650" y="3028950"/>
          <p14:tracePt t="280389" x="9626600" y="3041650"/>
          <p14:tracePt t="280400" x="9601200" y="3067050"/>
          <p14:tracePt t="280418" x="9575800" y="3086100"/>
          <p14:tracePt t="280434" x="9569450" y="3105150"/>
          <p14:tracePt t="280451" x="9563100" y="3111500"/>
          <p14:tracePt t="280484" x="9563100" y="3117850"/>
          <p14:tracePt t="280501" x="9563100" y="3124200"/>
          <p14:tracePt t="280517" x="9563100" y="3130550"/>
          <p14:tracePt t="280534" x="9563100" y="3136900"/>
          <p14:tracePt t="280551" x="9556750" y="3143250"/>
          <p14:tracePt t="280568" x="9556750" y="3149600"/>
          <p14:tracePt t="280584" x="9556750" y="3155950"/>
          <p14:tracePt t="280794" x="9556750" y="3149600"/>
          <p14:tracePt t="280800" x="9556750" y="3143250"/>
          <p14:tracePt t="280818" x="9556750" y="3111500"/>
          <p14:tracePt t="292206" x="9550400" y="3117850"/>
          <p14:tracePt t="292214" x="9544050" y="3124200"/>
          <p14:tracePt t="292227" x="9537700" y="3130550"/>
          <p14:tracePt t="292245" x="9537700" y="3136900"/>
          <p14:tracePt t="292261" x="9531350" y="3136900"/>
          <p14:tracePt t="292294" x="9518650" y="3136900"/>
          <p14:tracePt t="292311" x="9474200" y="3149600"/>
          <p14:tracePt t="292328" x="9417050" y="3149600"/>
          <p14:tracePt t="292344" x="9340850" y="3149600"/>
          <p14:tracePt t="292361" x="9296400" y="3149600"/>
          <p14:tracePt t="292377" x="9277350" y="3143250"/>
          <p14:tracePt t="292396" x="9271000" y="3143250"/>
          <p14:tracePt t="292734" x="9271000" y="3149600"/>
          <p14:tracePt t="292744" x="9264650" y="3149600"/>
          <p14:tracePt t="292761" x="9258300" y="3155950"/>
          <p14:tracePt t="292778" x="9251950" y="3162300"/>
          <p14:tracePt t="293020" x="9264650" y="3162300"/>
          <p14:tracePt t="293028" x="9271000" y="3162300"/>
          <p14:tracePt t="293045" x="9321800" y="3143250"/>
          <p14:tracePt t="293061" x="9372600" y="3124200"/>
          <p14:tracePt t="293078" x="9417050" y="3105150"/>
          <p14:tracePt t="293095" x="9455150" y="3086100"/>
          <p14:tracePt t="293112" x="9474200" y="3067050"/>
          <p14:tracePt t="293129" x="9493250" y="3054350"/>
          <p14:tracePt t="293145" x="9512300" y="3035300"/>
          <p14:tracePt t="293163" x="9531350" y="3003550"/>
          <p14:tracePt t="293179" x="9531350" y="2990850"/>
          <p14:tracePt t="293195" x="9531350" y="2959100"/>
          <p14:tracePt t="293213" x="9518650" y="2927350"/>
          <p14:tracePt t="293229" x="9512300" y="2921000"/>
          <p14:tracePt t="293245" x="9493250" y="2908300"/>
          <p14:tracePt t="293261" x="9474200" y="2901950"/>
          <p14:tracePt t="293278" x="9455150" y="2895600"/>
          <p14:tracePt t="293295" x="9436100" y="2895600"/>
          <p14:tracePt t="293312" x="9385300" y="2901950"/>
          <p14:tracePt t="293328" x="9340850" y="2908300"/>
          <p14:tracePt t="293345" x="9296400" y="2921000"/>
          <p14:tracePt t="293361" x="9264650" y="2933700"/>
          <p14:tracePt t="293378" x="9245600" y="2940050"/>
          <p14:tracePt t="293395" x="9226550" y="2946400"/>
          <p14:tracePt t="293460" x="9220200" y="2952750"/>
          <p14:tracePt t="293470" x="9213850" y="2959100"/>
          <p14:tracePt t="293472" x="9201150" y="2965450"/>
          <p14:tracePt t="293495" x="9175750" y="3009900"/>
          <p14:tracePt t="293512" x="9156700" y="3041650"/>
          <p14:tracePt t="293528" x="9137650" y="3092450"/>
          <p14:tracePt t="293546" x="9131300" y="3111500"/>
          <p14:tracePt t="293549" x="9124950" y="3124200"/>
          <p14:tracePt t="293563" x="9124950" y="3136900"/>
          <p14:tracePt t="293579" x="9124950" y="3143250"/>
          <p14:tracePt t="293628" x="9144000" y="3143250"/>
          <p14:tracePt t="293645" x="9182100" y="3149600"/>
          <p14:tracePt t="293662" x="9239250" y="3155950"/>
          <p14:tracePt t="293680" x="9290050" y="3155950"/>
          <p14:tracePt t="293695" x="9353550" y="3155950"/>
          <p14:tracePt t="293712" x="9410700" y="3155950"/>
          <p14:tracePt t="293714" x="9442450" y="3155950"/>
          <p14:tracePt t="293728" x="9480550" y="3143250"/>
          <p14:tracePt t="293745" x="9531350" y="3124200"/>
          <p14:tracePt t="293746" x="9550400" y="3117850"/>
          <p14:tracePt t="293762" x="9594850" y="3086100"/>
          <p14:tracePt t="293779" x="9607550" y="3073400"/>
          <p14:tracePt t="293795" x="9632950" y="3035300"/>
          <p14:tracePt t="293813" x="9639300" y="3003550"/>
          <p14:tracePt t="293829" x="9639300" y="2984500"/>
          <p14:tracePt t="293845" x="9632950" y="2971800"/>
          <p14:tracePt t="293862" x="9620250" y="2952750"/>
          <p14:tracePt t="293880" x="9594850" y="2940050"/>
          <p14:tracePt t="293895" x="9575800" y="2933700"/>
          <p14:tracePt t="293912" x="9550400" y="2927350"/>
          <p14:tracePt t="293929" x="9505950" y="2921000"/>
          <p14:tracePt t="293945" x="9474200" y="2921000"/>
          <p14:tracePt t="293962" x="9429750" y="2921000"/>
          <p14:tracePt t="293979" x="9378950" y="2933700"/>
          <p14:tracePt t="293995" x="9328150" y="2946400"/>
          <p14:tracePt t="293997" x="9315450" y="2952750"/>
          <p14:tracePt t="294012" x="9283700" y="2965450"/>
          <p14:tracePt t="294013" x="9277350" y="2971800"/>
          <p14:tracePt t="294029" x="9245600" y="2984500"/>
          <p14:tracePt t="294045" x="9220200" y="3009900"/>
          <p14:tracePt t="294063" x="9207500" y="3028950"/>
          <p14:tracePt t="294079" x="9188450" y="3067050"/>
          <p14:tracePt t="294095" x="9169400" y="3117850"/>
          <p14:tracePt t="294112" x="9163050" y="3143250"/>
          <p14:tracePt t="294128" x="9156700" y="3187700"/>
          <p14:tracePt t="294146" x="9156700" y="3206750"/>
          <p14:tracePt t="294162" x="9156700" y="3232150"/>
          <p14:tracePt t="294179" x="9156700" y="3244850"/>
          <p14:tracePt t="294868" x="9188450" y="3257550"/>
          <p14:tracePt t="294877" x="9232900" y="3263900"/>
          <p14:tracePt t="294884" x="9302750" y="3289300"/>
          <p14:tracePt t="294896" x="9378950" y="3308350"/>
          <p14:tracePt t="294913" x="9474200" y="3327400"/>
          <p14:tracePt t="294929" x="9518650" y="3327400"/>
          <p14:tracePt t="294946" x="9537700" y="3327400"/>
          <p14:tracePt t="294963" x="9544050" y="3321050"/>
          <p14:tracePt t="294980" x="9550400" y="3321050"/>
          <p14:tracePt t="295014" x="9556750" y="3321050"/>
          <p14:tracePt t="295029" x="9575800" y="3314700"/>
          <p14:tracePt t="295046" x="9588500" y="3308350"/>
          <p14:tracePt t="295063" x="9601200" y="3302000"/>
          <p14:tracePt t="295080" x="9607550" y="3295650"/>
          <p14:tracePt t="295096" x="9613900" y="3289300"/>
          <p14:tracePt t="295114" x="9613900" y="3282950"/>
          <p14:tracePt t="295130" x="9613900" y="3276600"/>
          <p14:tracePt t="295578" x="9594850" y="3276600"/>
          <p14:tracePt t="295585" x="9556750" y="3276600"/>
          <p14:tracePt t="295596" x="9518650" y="3276600"/>
          <p14:tracePt t="295613" x="9480550" y="3276600"/>
          <p14:tracePt t="297122" x="9493250" y="3276600"/>
          <p14:tracePt t="297130" x="9525000" y="3263900"/>
          <p14:tracePt t="297139" x="9601200" y="3238500"/>
          <p14:tracePt t="297148" x="9715500" y="3206750"/>
          <p14:tracePt t="297165" x="9994900" y="3143250"/>
          <p14:tracePt t="297181" x="10287000" y="3086100"/>
          <p14:tracePt t="297199" x="10572750" y="3028950"/>
          <p14:tracePt t="297214" x="10782300" y="2990850"/>
          <p14:tracePt t="297233" x="11049000" y="2959100"/>
          <p14:tracePt t="297250" x="11188700" y="2946400"/>
          <p14:tracePt t="297265" x="11258550" y="2946400"/>
          <p14:tracePt t="297282" x="11271250" y="2946400"/>
          <p14:tracePt t="297353" x="11277600" y="2946400"/>
          <p14:tracePt t="297361" x="11283950" y="2946400"/>
          <p14:tracePt t="297371" x="11296650" y="2946400"/>
          <p14:tracePt t="297383" x="11328400" y="2946400"/>
          <p14:tracePt t="297398" x="11410950" y="2946400"/>
          <p14:tracePt t="297415" x="11518900" y="2978150"/>
          <p14:tracePt t="297431" x="11645900" y="3035300"/>
          <p14:tracePt t="297448" x="11811000" y="3105150"/>
          <p14:tracePt t="297466" x="12052300" y="3194050"/>
          <p14:tracePt t="297482" x="12147550" y="3213100"/>
          <p14:tracePt t="297499" x="12185650" y="3219450"/>
          <p14:tracePt t="297515" x="12185650" y="3213100"/>
          <p14:tracePt t="297532" x="12185650" y="3175000"/>
          <p14:tracePt t="297548" x="12185650" y="3155950"/>
          <p14:tracePt t="297565" x="12185650" y="3130550"/>
          <p14:tracePt t="297582" x="12160250" y="3073400"/>
          <p14:tracePt t="297598" x="12134850" y="3035300"/>
          <p14:tracePt t="297615" x="12128500" y="3003550"/>
          <p14:tracePt t="297632" x="12128500" y="2952750"/>
          <p14:tracePt t="297649" x="12115800" y="2895600"/>
          <p14:tracePt t="297665" x="12084050" y="2844800"/>
          <p14:tracePt t="297682" x="12052300" y="2813050"/>
          <p14:tracePt t="297685" x="12039600" y="2800350"/>
          <p14:tracePt t="297699" x="12001500" y="2781300"/>
          <p14:tracePt t="297717" x="11887200" y="2736850"/>
          <p14:tracePt t="297732" x="11842750" y="2724150"/>
          <p14:tracePt t="297749" x="11690350" y="2705100"/>
          <p14:tracePt t="297765" x="11607800" y="2698750"/>
          <p14:tracePt t="297782" x="11531600" y="2692400"/>
          <p14:tracePt t="297798" x="11474450" y="2686050"/>
          <p14:tracePt t="297815" x="11430000" y="2686050"/>
          <p14:tracePt t="297832" x="11379200" y="2692400"/>
          <p14:tracePt t="297849" x="11277600" y="2711450"/>
          <p14:tracePt t="297865" x="11169650" y="2730500"/>
          <p14:tracePt t="297882" x="11068050" y="2774950"/>
          <p14:tracePt t="297898" x="11049000" y="2813050"/>
          <p14:tracePt t="297916" x="11042650" y="2851150"/>
          <p14:tracePt t="297918" x="11049000" y="2863850"/>
          <p14:tracePt t="297934" x="11093450" y="2889250"/>
          <p14:tracePt t="297948" x="11137900" y="2914650"/>
          <p14:tracePt t="297965" x="11201400" y="2933700"/>
          <p14:tracePt t="297982" x="11283950" y="2959100"/>
          <p14:tracePt t="297998" x="11341100" y="2971800"/>
          <p14:tracePt t="298015" x="11366500" y="2978150"/>
          <p14:tracePt t="298032" x="11442700" y="2990850"/>
          <p14:tracePt t="298049" x="11607800" y="2990850"/>
          <p14:tracePt t="298065" x="11811000" y="2940050"/>
          <p14:tracePt t="298083" x="12071350" y="2863850"/>
          <p14:tracePt t="298099" x="12115800" y="2832100"/>
          <p14:tracePt t="298115" x="12122150" y="2819400"/>
          <p14:tracePt t="298132" x="12115800" y="2800350"/>
          <p14:tracePt t="298149" x="12077700" y="2781300"/>
          <p14:tracePt t="298166" x="12007850" y="2768600"/>
          <p14:tracePt t="298182" x="11938000" y="2755900"/>
          <p14:tracePt t="298199" x="11880850" y="2755900"/>
          <p14:tracePt t="298215" x="11874500" y="2755900"/>
          <p14:tracePt t="298232" x="11868150" y="2768600"/>
          <p14:tracePt t="298249" x="11861800" y="2768600"/>
          <p14:tracePt t="298266" x="11849100" y="2768600"/>
          <p14:tracePt t="298283" x="11836400" y="2768600"/>
          <p14:tracePt t="298299" x="11830050" y="2768600"/>
          <p14:tracePt t="298316" x="11798300" y="2762250"/>
          <p14:tracePt t="298332" x="11747500" y="2774950"/>
          <p14:tracePt t="298349" x="11703050" y="2800350"/>
          <p14:tracePt t="298366" x="11671300" y="2825750"/>
          <p14:tracePt t="298383" x="11664950" y="2844800"/>
          <p14:tracePt t="299872" x="11645900" y="2844800"/>
          <p14:tracePt t="299881" x="11633200" y="2844800"/>
          <p14:tracePt t="299900" x="11563350" y="2851150"/>
          <p14:tracePt t="299917" x="11550650" y="2876550"/>
          <p14:tracePt t="299933" x="11563350" y="2889250"/>
          <p14:tracePt t="299950" x="11601450" y="2889250"/>
          <p14:tracePt t="299967" x="11664950" y="2889250"/>
          <p14:tracePt t="299984" x="11715750" y="2889250"/>
          <p14:tracePt t="300002" x="11722100" y="2882900"/>
          <p14:tracePt t="300019" x="11709400" y="2870200"/>
          <p14:tracePt t="300034" x="11664950" y="2844800"/>
          <p14:tracePt t="300051" x="11620500" y="2825750"/>
          <p14:tracePt t="300122" x="11620500" y="2832100"/>
          <p14:tracePt t="300132" x="11620500" y="2838450"/>
          <p14:tracePt t="300141" x="11620500" y="2844800"/>
          <p14:tracePt t="300167" x="11620500" y="2851150"/>
          <p14:tracePt t="300184" x="11614150" y="2857500"/>
          <p14:tracePt t="300202" x="11607800" y="2863850"/>
          <p14:tracePt t="300574" x="11588750" y="2863850"/>
          <p14:tracePt t="300584" x="11499850" y="2882900"/>
          <p14:tracePt t="300601" x="11252200" y="2895600"/>
          <p14:tracePt t="300618" x="10941050" y="2895600"/>
          <p14:tracePt t="300637" x="10642600" y="2882900"/>
          <p14:tracePt t="300651" x="10420350" y="2857500"/>
          <p14:tracePt t="300668" x="10229850" y="2832100"/>
          <p14:tracePt t="300684" x="10013950" y="2813050"/>
          <p14:tracePt t="300701" x="9855200" y="2825750"/>
          <p14:tracePt t="300717" x="9569450" y="2870200"/>
          <p14:tracePt t="300735" x="9169400" y="2927350"/>
          <p14:tracePt t="300751" x="8839200" y="2959100"/>
          <p14:tracePt t="300768" x="8578850" y="2978150"/>
          <p14:tracePt t="300785" x="8464550" y="2997200"/>
          <p14:tracePt t="300801" x="8458200" y="3009900"/>
          <p14:tracePt t="300818" x="8470900" y="3028950"/>
          <p14:tracePt t="300835" x="8509000" y="3054350"/>
          <p14:tracePt t="300851" x="8534400" y="3086100"/>
          <p14:tracePt t="300870" x="8553450" y="3105150"/>
          <p14:tracePt t="300885" x="8553450" y="3117850"/>
          <p14:tracePt t="300903" x="8559800" y="3117850"/>
          <p14:tracePt t="301004" x="8559800" y="3124200"/>
          <p14:tracePt t="304346" x="8566150" y="3124200"/>
          <p14:tracePt t="304354" x="8572500" y="3117850"/>
          <p14:tracePt t="304361" x="8604250" y="3111500"/>
          <p14:tracePt t="304370" x="8629650" y="3098800"/>
          <p14:tracePt t="304387" x="8705850" y="3086100"/>
          <p14:tracePt t="304404" x="8782050" y="3073400"/>
          <p14:tracePt t="304420" x="8864600" y="3067050"/>
          <p14:tracePt t="304438" x="8928100" y="3060700"/>
          <p14:tracePt t="304454" x="8972550" y="3060700"/>
          <p14:tracePt t="304471" x="8997950" y="3060700"/>
          <p14:tracePt t="304488" x="9029700" y="3060700"/>
          <p14:tracePt t="304505" x="9080500" y="3060700"/>
          <p14:tracePt t="304521" x="9112250" y="3060700"/>
          <p14:tracePt t="304539" x="9150350" y="3060700"/>
          <p14:tracePt t="304554" x="9207500" y="3060700"/>
          <p14:tracePt t="304571" x="9315450" y="3067050"/>
          <p14:tracePt t="304587" x="9544050" y="3098800"/>
          <p14:tracePt t="304605" x="9779000" y="3143250"/>
          <p14:tracePt t="304621" x="10033000" y="3187700"/>
          <p14:tracePt t="304638" x="10267950" y="3232150"/>
          <p14:tracePt t="304655" x="10420350" y="3263900"/>
          <p14:tracePt t="304671" x="10483850" y="3270250"/>
          <p14:tracePt t="304688" x="10496550" y="3270250"/>
          <p14:tracePt t="304942" x="10483850" y="3270250"/>
          <p14:tracePt t="304949" x="10471150" y="3270250"/>
          <p14:tracePt t="304956" x="10452100" y="3263900"/>
          <p14:tracePt t="304971" x="10420350" y="3251200"/>
          <p14:tracePt t="304988" x="10375900" y="3238500"/>
          <p14:tracePt t="305005" x="10337800" y="3219450"/>
          <p14:tracePt t="305092" x="10344150" y="3219450"/>
          <p14:tracePt t="305098" x="10356850" y="3219450"/>
          <p14:tracePt t="305108" x="10375900" y="3219450"/>
          <p14:tracePt t="305121" x="10433050" y="3219450"/>
          <p14:tracePt t="305138" x="10521950" y="3219450"/>
          <p14:tracePt t="305155" x="10661650" y="3213100"/>
          <p14:tracePt t="305171" x="10820400" y="3213100"/>
          <p14:tracePt t="305188" x="10922000" y="3219450"/>
          <p14:tracePt t="305204" x="10985500" y="3219450"/>
          <p14:tracePt t="305221" x="11023600" y="3219450"/>
          <p14:tracePt t="305238" x="11036300" y="3219450"/>
          <p14:tracePt t="305255" x="11049000" y="3219450"/>
          <p14:tracePt t="305271" x="11061700" y="3219450"/>
          <p14:tracePt t="305289" x="11080750" y="3225800"/>
          <p14:tracePt t="305307" x="11144250" y="3232150"/>
          <p14:tracePt t="305323" x="11169650" y="3232150"/>
          <p14:tracePt t="305339" x="11239500" y="3238500"/>
          <p14:tracePt t="305355" x="11258550" y="3238500"/>
          <p14:tracePt t="305372" x="11315700" y="3238500"/>
          <p14:tracePt t="305388" x="11366500" y="3238500"/>
          <p14:tracePt t="305405" x="11417300" y="3232150"/>
          <p14:tracePt t="305422" x="11512550" y="3219450"/>
          <p14:tracePt t="305438" x="11595100" y="3213100"/>
          <p14:tracePt t="305455" x="11658600" y="3206750"/>
          <p14:tracePt t="305472" x="11696700" y="3200400"/>
          <p14:tracePt t="305488" x="11715750" y="3200400"/>
          <p14:tracePt t="305505" x="11722100" y="3200400"/>
          <p14:tracePt t="305598" x="11722100" y="3194050"/>
          <p14:tracePt t="305615" x="11715750" y="3187700"/>
          <p14:tracePt t="305621" x="11671300" y="3187700"/>
          <p14:tracePt t="305639" x="11550650" y="3187700"/>
          <p14:tracePt t="305655" x="11366500" y="3187700"/>
          <p14:tracePt t="305672" x="11144250" y="3194050"/>
          <p14:tracePt t="305688" x="10858500" y="3206750"/>
          <p14:tracePt t="305705" x="10617200" y="3213100"/>
          <p14:tracePt t="305722" x="10350500" y="3219450"/>
          <p14:tracePt t="305738" x="9944100" y="3213100"/>
          <p14:tracePt t="305755" x="9404350" y="3213100"/>
          <p14:tracePt t="305772" x="8743950" y="3219450"/>
          <p14:tracePt t="305789" x="7956550" y="3219450"/>
          <p14:tracePt t="305805" x="7239000" y="3206750"/>
          <p14:tracePt t="305809" x="6934200" y="3194050"/>
          <p14:tracePt t="305823" x="6686550" y="3181350"/>
          <p14:tracePt t="305825" x="6470650" y="3168650"/>
          <p14:tracePt t="305839" x="6267450" y="3162300"/>
          <p14:tracePt t="305855" x="5892800" y="3149600"/>
          <p14:tracePt t="305872" x="5651500" y="3136900"/>
          <p14:tracePt t="305889" x="5391150" y="3130550"/>
          <p14:tracePt t="305905" x="4972050" y="3130550"/>
          <p14:tracePt t="305922" x="4546600" y="3149600"/>
          <p14:tracePt t="305939" x="4083050" y="3155950"/>
          <p14:tracePt t="305955" x="3790950" y="3155950"/>
          <p14:tracePt t="305972" x="3657600" y="3143250"/>
          <p14:tracePt t="305988" x="3651250" y="3143250"/>
          <p14:tracePt t="306039" x="3644900" y="3143250"/>
          <p14:tracePt t="306045" x="3638550" y="3149600"/>
          <p14:tracePt t="306055" x="3625850" y="3162300"/>
          <p14:tracePt t="306072" x="3549650" y="3213100"/>
          <p14:tracePt t="306089" x="3454400" y="3257550"/>
          <p14:tracePt t="306105" x="3384550" y="3282950"/>
          <p14:tracePt t="306123" x="3371850" y="3289300"/>
          <p14:tracePt t="306173" x="3378200" y="3308350"/>
          <p14:tracePt t="306189" x="3409950" y="3340100"/>
          <p14:tracePt t="306206" x="3454400" y="3397250"/>
          <p14:tracePt t="306222" x="3486150" y="3454400"/>
          <p14:tracePt t="306239" x="3498850" y="3498850"/>
          <p14:tracePt t="306255" x="3498850" y="3517900"/>
          <p14:tracePt t="306434" x="3505200" y="3517900"/>
          <p14:tracePt t="306558" x="3517900" y="3517900"/>
          <p14:tracePt t="306565" x="3524250" y="3517900"/>
          <p14:tracePt t="306575" x="3536950" y="3517900"/>
          <p14:tracePt t="306589" x="3556000" y="3511550"/>
          <p14:tracePt t="306895" x="3562350" y="3511550"/>
          <p14:tracePt t="306905" x="3581400" y="3511550"/>
          <p14:tracePt t="306923" x="3714750" y="3511550"/>
          <p14:tracePt t="306939" x="3879850" y="3511550"/>
          <p14:tracePt t="306956" x="4019550" y="3511550"/>
          <p14:tracePt t="306973" x="4140200" y="3505200"/>
          <p14:tracePt t="306989" x="4222750" y="3505200"/>
          <p14:tracePt t="307006" x="4267200" y="3505200"/>
          <p14:tracePt t="307023" x="4273550" y="3505200"/>
          <p14:tracePt t="307056" x="4279900" y="3505200"/>
          <p14:tracePt t="307073" x="4292600" y="3505200"/>
          <p14:tracePt t="307090" x="4311650" y="3505200"/>
          <p14:tracePt t="307106" x="4349750" y="3505200"/>
          <p14:tracePt t="307123" x="4381500" y="3505200"/>
          <p14:tracePt t="307140" x="4400550" y="3505200"/>
          <p14:tracePt t="307143" x="4413250" y="3505200"/>
          <p14:tracePt t="307173" x="4419600" y="3505200"/>
          <p14:tracePt t="307230" x="4432300" y="3505200"/>
          <p14:tracePt t="307240" x="4445000" y="3505200"/>
          <p14:tracePt t="307257" x="4502150" y="3498850"/>
          <p14:tracePt t="307275" x="4591050" y="3486150"/>
          <p14:tracePt t="307290" x="4673600" y="3473450"/>
          <p14:tracePt t="307307" x="4743450" y="3454400"/>
          <p14:tracePt t="307323" x="4781550" y="3441700"/>
          <p14:tracePt t="307516" x="4775200" y="3441700"/>
          <p14:tracePt t="307524" x="4768850" y="3441700"/>
          <p14:tracePt t="307540" x="4756150" y="3441700"/>
          <p14:tracePt t="307622" x="4768850" y="3441700"/>
          <p14:tracePt t="307629" x="4787900" y="3441700"/>
          <p14:tracePt t="307640" x="4813300" y="3435350"/>
          <p14:tracePt t="307657" x="4857750" y="3422650"/>
          <p14:tracePt t="307675" x="4883150" y="3409950"/>
          <p14:tracePt t="307831" x="4876800" y="3409950"/>
          <p14:tracePt t="307837" x="4870450" y="3409950"/>
          <p14:tracePt t="307857" x="4851400" y="3409950"/>
          <p14:tracePt t="307873" x="4838700" y="3409950"/>
          <p14:tracePt t="307907" x="4832350" y="3409950"/>
          <p14:tracePt t="307957" x="4819650" y="3409950"/>
          <p14:tracePt t="307974" x="4813300" y="3409950"/>
          <p14:tracePt t="307990" x="4806950" y="3409950"/>
          <p14:tracePt t="308032" x="4806950" y="3416300"/>
          <p14:tracePt t="308048" x="4813300" y="3416300"/>
          <p14:tracePt t="308057" x="4832350" y="3416300"/>
          <p14:tracePt t="308075" x="4870450" y="3422650"/>
          <p14:tracePt t="308091" x="4902200" y="3429000"/>
          <p14:tracePt t="308107" x="4921250" y="3429000"/>
          <p14:tracePt t="308124" x="4959350" y="3435350"/>
          <p14:tracePt t="308140" x="4991100" y="3435350"/>
          <p14:tracePt t="308157" x="5035550" y="3435350"/>
          <p14:tracePt t="308175" x="5143500" y="3429000"/>
          <p14:tracePt t="308191" x="5168900" y="3429000"/>
          <p14:tracePt t="308207" x="5283200" y="3429000"/>
          <p14:tracePt t="308224" x="5365750" y="3435350"/>
          <p14:tracePt t="308241" x="5372100" y="3435350"/>
          <p14:tracePt t="308314" x="5378450" y="3435350"/>
          <p14:tracePt t="308322" x="5384800" y="3435350"/>
          <p14:tracePt t="308330" x="5403850" y="3435350"/>
          <p14:tracePt t="308343" x="5429250" y="3435350"/>
          <p14:tracePt t="308358" x="5473700" y="3429000"/>
          <p14:tracePt t="308377" x="5537200" y="3409950"/>
          <p14:tracePt t="308393" x="5562600" y="3397250"/>
          <p14:tracePt t="308407" x="5568950" y="3390900"/>
          <p14:tracePt t="308425" x="5568950" y="3384550"/>
          <p14:tracePt t="308458" x="5568950" y="3378200"/>
          <p14:tracePt t="308474" x="5568950" y="3365500"/>
          <p14:tracePt t="308491" x="5562600" y="3346450"/>
          <p14:tracePt t="308508" x="5556250" y="3327400"/>
          <p14:tracePt t="308524" x="5549900" y="3314700"/>
          <p14:tracePt t="308541" x="5537200" y="3314700"/>
          <p14:tracePt t="308558" x="5492750" y="3308350"/>
          <p14:tracePt t="308574" x="5378450" y="3308350"/>
          <p14:tracePt t="308591" x="5245100" y="3308350"/>
          <p14:tracePt t="308608" x="5099050" y="3308350"/>
          <p14:tracePt t="308624" x="4991100" y="3295650"/>
          <p14:tracePt t="308641" x="4914900" y="3282950"/>
          <p14:tracePt t="308657" x="4889500" y="3276600"/>
          <p14:tracePt t="308691" x="4921250" y="3282950"/>
          <p14:tracePt t="308707" x="4940300" y="3314700"/>
          <p14:tracePt t="308724" x="4946650" y="3352800"/>
          <p14:tracePt t="308741" x="4946650" y="3397250"/>
          <p14:tracePt t="308758" x="4946650" y="3422650"/>
          <p14:tracePt t="308775" x="4959350" y="3435350"/>
          <p14:tracePt t="308791" x="4972050" y="3441700"/>
          <p14:tracePt t="308809" x="5010150" y="3454400"/>
          <p14:tracePt t="308824" x="5111750" y="3467100"/>
          <p14:tracePt t="308841" x="5232400" y="3473450"/>
          <p14:tracePt t="308858" x="5359400" y="3473450"/>
          <p14:tracePt t="308874" x="5416550" y="3473450"/>
          <p14:tracePt t="309160" x="5422900" y="3473450"/>
          <p14:tracePt t="309169" x="5435600" y="3473450"/>
          <p14:tracePt t="309180" x="5461000" y="3473450"/>
          <p14:tracePt t="309192" x="5530850" y="3460750"/>
          <p14:tracePt t="309208" x="5664200" y="3435350"/>
          <p14:tracePt t="309225" x="5886450" y="3403600"/>
          <p14:tracePt t="309242" x="6102350" y="3371850"/>
          <p14:tracePt t="309259" x="6299200" y="3352800"/>
          <p14:tracePt t="309276" x="6394450" y="3340100"/>
          <p14:tracePt t="309294" x="6407150" y="3340100"/>
          <p14:tracePt t="309466" x="6413500" y="3340100"/>
          <p14:tracePt t="309475" x="6419850" y="3340100"/>
          <p14:tracePt t="309492" x="6470650" y="3340100"/>
          <p14:tracePt t="309508" x="6521450" y="3340100"/>
          <p14:tracePt t="309525" x="6584950" y="3333750"/>
          <p14:tracePt t="309542" x="6629400" y="3327400"/>
          <p14:tracePt t="309558" x="6661150" y="3327400"/>
          <p14:tracePt t="309577" x="6711950" y="3321050"/>
          <p14:tracePt t="309592" x="6724650" y="3321050"/>
          <p14:tracePt t="309609" x="6756400" y="3308350"/>
          <p14:tracePt t="309625" x="6769100" y="3295650"/>
          <p14:tracePt t="309627" x="6775450" y="3289300"/>
          <p14:tracePt t="309642" x="6781800" y="3282950"/>
          <p14:tracePt t="309659" x="6794500" y="3263900"/>
          <p14:tracePt t="309675" x="6788150" y="3244850"/>
          <p14:tracePt t="309692" x="6769100" y="3232150"/>
          <p14:tracePt t="309709" x="6731000" y="3213100"/>
          <p14:tracePt t="309725" x="6699250" y="3200400"/>
          <p14:tracePt t="309742" x="6642100" y="3181350"/>
          <p14:tracePt t="309759" x="6597650" y="3168650"/>
          <p14:tracePt t="309776" x="6521450" y="3155950"/>
          <p14:tracePt t="309792" x="6432550" y="3149600"/>
          <p14:tracePt t="309809" x="6311900" y="3143250"/>
          <p14:tracePt t="309825" x="6223000" y="3143250"/>
          <p14:tracePt t="309843" x="6064250" y="3143250"/>
          <p14:tracePt t="309859" x="5988050" y="3136900"/>
          <p14:tracePt t="309875" x="5937250" y="3130550"/>
          <p14:tracePt t="309892" x="5924550" y="3130550"/>
          <p14:tracePt t="309925" x="5905500" y="3130550"/>
          <p14:tracePt t="309942" x="5880100" y="3143250"/>
          <p14:tracePt t="309959" x="5848350" y="3162300"/>
          <p14:tracePt t="309975" x="5810250" y="3187700"/>
          <p14:tracePt t="309992" x="5784850" y="3213100"/>
          <p14:tracePt t="310009" x="5772150" y="3232150"/>
          <p14:tracePt t="310026" x="5772150" y="3244850"/>
          <p14:tracePt t="310043" x="5797550" y="3270250"/>
          <p14:tracePt t="310046" x="5829300" y="3295650"/>
          <p14:tracePt t="310059" x="5867400" y="3321050"/>
          <p14:tracePt t="310075" x="5988050" y="3371850"/>
          <p14:tracePt t="310077" x="6070600" y="3403600"/>
          <p14:tracePt t="310092" x="6248400" y="3441700"/>
          <p14:tracePt t="310109" x="6369050" y="3460750"/>
          <p14:tracePt t="310111" x="6445250" y="3467100"/>
          <p14:tracePt t="310125" x="6616700" y="3479800"/>
          <p14:tracePt t="310142" x="6724650" y="3479800"/>
          <p14:tracePt t="310159" x="6807200" y="3473450"/>
          <p14:tracePt t="310175" x="6858000" y="3473450"/>
          <p14:tracePt t="310192" x="6915150" y="3473450"/>
          <p14:tracePt t="310209" x="6965950" y="3467100"/>
          <p14:tracePt t="310225" x="7035800" y="3460750"/>
          <p14:tracePt t="310242" x="7118350" y="3448050"/>
          <p14:tracePt t="310259" x="7169150" y="3441700"/>
          <p14:tracePt t="310275" x="7200900" y="3435350"/>
          <p14:tracePt t="310292" x="7226300" y="3429000"/>
          <p14:tracePt t="310309" x="7245350" y="3422650"/>
          <p14:tracePt t="310312" x="7251700" y="3422650"/>
          <p14:tracePt t="310325" x="7264400" y="3422650"/>
          <p14:tracePt t="310327" x="7270750" y="3422650"/>
          <p14:tracePt t="310343" x="7289800" y="3422650"/>
          <p14:tracePt t="310359" x="7302500" y="3422650"/>
          <p14:tracePt t="310376" x="7327900" y="3422650"/>
          <p14:tracePt t="310392" x="7334250" y="3416300"/>
          <p14:tracePt t="310426" x="7334250" y="3409950"/>
          <p14:tracePt t="310443" x="7334250" y="3403600"/>
          <p14:tracePt t="310459" x="7334250" y="3397250"/>
          <p14:tracePt t="310476" x="7334250" y="3390900"/>
          <p14:tracePt t="310578" x="7334250" y="3384550"/>
          <p14:tracePt t="310719" x="7334250" y="3378200"/>
          <p14:tracePt t="310751" x="7340600" y="3378200"/>
          <p14:tracePt t="310762" x="7346950" y="3378200"/>
          <p14:tracePt t="310776" x="7391400" y="3378200"/>
          <p14:tracePt t="310793" x="7410450" y="3378200"/>
          <p14:tracePt t="310809" x="7416800" y="3378200"/>
          <p14:tracePt t="311849" x="7410450" y="3378200"/>
          <p14:tracePt t="311855" x="7391400" y="3378200"/>
          <p14:tracePt t="311877" x="7302500" y="3378200"/>
          <p14:tracePt t="311894" x="7188200" y="3384550"/>
          <p14:tracePt t="311911" x="7118350" y="3384550"/>
          <p14:tracePt t="311926" x="7067550" y="3384550"/>
          <p14:tracePt t="311943" x="6991350" y="3378200"/>
          <p14:tracePt t="311960" x="6883400" y="3365500"/>
          <p14:tracePt t="311977" x="6731000" y="3346450"/>
          <p14:tracePt t="311994" x="6521450" y="3321050"/>
          <p14:tracePt t="312011" x="6292850" y="3302000"/>
          <p14:tracePt t="312027" x="6121400" y="3276600"/>
          <p14:tracePt t="312044" x="5905500" y="3225800"/>
          <p14:tracePt t="312060" x="5765800" y="3187700"/>
          <p14:tracePt t="312077" x="5702300" y="3168650"/>
          <p14:tracePt t="312094" x="5695950" y="3162300"/>
          <p14:tracePt t="312294" x="5702300" y="3155950"/>
          <p14:tracePt t="312302" x="5708650" y="3149600"/>
          <p14:tracePt t="312327" x="5721350" y="3136900"/>
          <p14:tracePt t="312344" x="5740400" y="3111500"/>
          <p14:tracePt t="312361" x="5746750" y="3086100"/>
          <p14:tracePt t="312378" x="5746750" y="3067050"/>
          <p14:tracePt t="312394" x="5734050" y="3041650"/>
          <p14:tracePt t="312411" x="5695950" y="3009900"/>
          <p14:tracePt t="312427" x="5651500" y="2990850"/>
          <p14:tracePt t="312444" x="5613400" y="2978150"/>
          <p14:tracePt t="312460" x="5594350" y="2971800"/>
          <p14:tracePt t="312463" x="5568950" y="2965450"/>
          <p14:tracePt t="312478" x="5562600" y="2965450"/>
          <p14:tracePt t="312480" x="5549900" y="2959100"/>
          <p14:tracePt t="312511" x="5530850" y="2952750"/>
          <p14:tracePt t="312527" x="5454650" y="2952750"/>
          <p14:tracePt t="312545" x="5295900" y="2952750"/>
          <p14:tracePt t="312561" x="5130800" y="2952750"/>
          <p14:tracePt t="312578" x="4959350" y="2952750"/>
          <p14:tracePt t="312594" x="4838700" y="2933700"/>
          <p14:tracePt t="312611" x="4749800" y="2914650"/>
          <p14:tracePt t="312628" x="4743450" y="2908300"/>
          <p14:tracePt t="312686" x="4737100" y="2914650"/>
          <p14:tracePt t="312695" x="4718050" y="2921000"/>
          <p14:tracePt t="312711" x="4667250" y="2959100"/>
          <p14:tracePt t="312728" x="4603750" y="3003550"/>
          <p14:tracePt t="312744" x="4559300" y="3035300"/>
          <p14:tracePt t="312761" x="4540250" y="3048000"/>
          <p14:tracePt t="312778" x="4540250" y="3054350"/>
          <p14:tracePt t="312831" x="4540250" y="3060700"/>
          <p14:tracePt t="312840" x="4540250" y="3067050"/>
          <p14:tracePt t="312846" x="4546600" y="3079750"/>
          <p14:tracePt t="312861" x="4565650" y="3111500"/>
          <p14:tracePt t="312878" x="4578350" y="3149600"/>
          <p14:tracePt t="312895" x="4603750" y="3175000"/>
          <p14:tracePt t="312911" x="4622800" y="3194050"/>
          <p14:tracePt t="312928" x="4641850" y="3206750"/>
          <p14:tracePt t="312944" x="4679950" y="3219450"/>
          <p14:tracePt t="312961" x="4730750" y="3232150"/>
          <p14:tracePt t="312978" x="4813300" y="3238500"/>
          <p14:tracePt t="312994" x="4946650" y="3257550"/>
          <p14:tracePt t="313012" x="5080000" y="3270250"/>
          <p14:tracePt t="313028" x="5232400" y="3289300"/>
          <p14:tracePt t="313046" x="5372100" y="3302000"/>
          <p14:tracePt t="313048" x="5435600" y="3308350"/>
          <p14:tracePt t="313061" x="5467350" y="3314700"/>
          <p14:tracePt t="313078" x="5676900" y="3321050"/>
          <p14:tracePt t="313095" x="5791200" y="3327400"/>
          <p14:tracePt t="313111" x="5905500" y="3333750"/>
          <p14:tracePt t="313129" x="6038850" y="3352800"/>
          <p14:tracePt t="313145" x="6191250" y="3378200"/>
          <p14:tracePt t="313162" x="6337300" y="3403600"/>
          <p14:tracePt t="313178" x="6375400" y="3403600"/>
          <p14:tracePt t="313195" x="6394450" y="3403600"/>
          <p14:tracePt t="313211" x="6432550" y="3403600"/>
          <p14:tracePt t="313228" x="6534150" y="3390900"/>
          <p14:tracePt t="313245" x="6642100" y="3384550"/>
          <p14:tracePt t="313261" x="6769100" y="3384550"/>
          <p14:tracePt t="313279" x="6934200" y="3378200"/>
          <p14:tracePt t="313295" x="7029450" y="3378200"/>
          <p14:tracePt t="313298" x="7080250" y="3378200"/>
          <p14:tracePt t="313312" x="7124700" y="3378200"/>
          <p14:tracePt t="313315" x="7143750" y="3378200"/>
          <p14:tracePt t="313328" x="7162800" y="3371850"/>
          <p14:tracePt t="313330" x="7175500" y="3371850"/>
          <p14:tracePt t="313344" x="7207250" y="3371850"/>
          <p14:tracePt t="313361" x="7239000" y="3371850"/>
          <p14:tracePt t="313378" x="7264400" y="3371850"/>
          <p14:tracePt t="313395" x="7283450" y="3371850"/>
          <p14:tracePt t="313412" x="7296150" y="3371850"/>
          <p14:tracePt t="313428" x="7308850" y="3371850"/>
          <p14:tracePt t="313445" x="7321550" y="3371850"/>
          <p14:tracePt t="313462" x="7334250" y="3371850"/>
          <p14:tracePt t="313478" x="7346950" y="3365500"/>
          <p14:tracePt t="313495" x="7359650" y="3359150"/>
          <p14:tracePt t="313512" x="7378700" y="3359150"/>
          <p14:tracePt t="313528" x="7391400" y="3352800"/>
          <p14:tracePt t="313545" x="7397750" y="3352800"/>
          <p14:tracePt t="313878" x="7404100" y="3352800"/>
          <p14:tracePt t="313886" x="7416800" y="3359150"/>
          <p14:tracePt t="313895" x="7435850" y="3378200"/>
          <p14:tracePt t="313912" x="7461250" y="3409950"/>
          <p14:tracePt t="313928" x="7480300" y="3441700"/>
          <p14:tracePt t="313946" x="7493000" y="3467100"/>
          <p14:tracePt t="313962" x="7499350" y="3479800"/>
          <p14:tracePt t="314282" x="7499350" y="3486150"/>
          <p14:tracePt t="314296" x="7499350" y="3492500"/>
          <p14:tracePt t="314302" x="7499350" y="3498850"/>
          <p14:tracePt t="314313" x="7499350" y="3511550"/>
          <p14:tracePt t="314329" x="7480300" y="3530600"/>
          <p14:tracePt t="314345" x="7467600" y="3543300"/>
          <p14:tracePt t="314362" x="7454900" y="3562350"/>
          <p14:tracePt t="314379" x="7448550" y="3568700"/>
          <p14:tracePt t="314667" x="7448550" y="3575050"/>
          <p14:tracePt t="314679" x="7448550" y="3581400"/>
          <p14:tracePt t="314713" x="7448550" y="3587750"/>
          <p14:tracePt t="314795" x="7442200" y="3587750"/>
          <p14:tracePt t="314801" x="7435850" y="3594100"/>
          <p14:tracePt t="314815" x="7423150" y="3606800"/>
          <p14:tracePt t="314830" x="7416800" y="3613150"/>
          <p14:tracePt t="314847" x="7359650" y="3638550"/>
          <p14:tracePt t="314863" x="7340600" y="3644900"/>
          <p14:tracePt t="314864" x="7321550" y="3651250"/>
          <p14:tracePt t="314879" x="7251700" y="3670300"/>
          <p14:tracePt t="314896" x="7181850" y="3683000"/>
          <p14:tracePt t="314913" x="7112000" y="3689350"/>
          <p14:tracePt t="314930" x="7029450" y="3689350"/>
          <p14:tracePt t="314946" x="6978650" y="3689350"/>
          <p14:tracePt t="314963" x="6959600" y="3689350"/>
          <p14:tracePt t="314996" x="6940550" y="3689350"/>
          <p14:tracePt t="315013" x="6889750" y="3676650"/>
          <p14:tracePt t="315030" x="6800850" y="3657600"/>
          <p14:tracePt t="315046" x="6718300" y="3632200"/>
          <p14:tracePt t="315063" x="6597650" y="3587750"/>
          <p14:tracePt t="315081" x="6508750" y="3530600"/>
          <p14:tracePt t="315097" x="6502400" y="3517900"/>
          <p14:tracePt t="315114" x="6515100" y="3505200"/>
          <p14:tracePt t="315130" x="6559550" y="3486150"/>
          <p14:tracePt t="315147" x="6667500" y="3473450"/>
          <p14:tracePt t="315163" x="6800850" y="3467100"/>
          <p14:tracePt t="315180" x="6965950" y="3460750"/>
          <p14:tracePt t="315196" x="7099300" y="3467100"/>
          <p14:tracePt t="315213" x="7226300" y="3479800"/>
          <p14:tracePt t="315230" x="7346950" y="3492500"/>
          <p14:tracePt t="315247" x="7461250" y="3505200"/>
          <p14:tracePt t="315263" x="7531100" y="3511550"/>
          <p14:tracePt t="315280" x="7588250" y="3511550"/>
          <p14:tracePt t="315297" x="7645400" y="3511550"/>
          <p14:tracePt t="315315" x="7734300" y="3505200"/>
          <p14:tracePt t="315329" x="7766050" y="3505200"/>
          <p14:tracePt t="315332" x="7778750" y="3498850"/>
          <p14:tracePt t="315346" x="7861300" y="3492500"/>
          <p14:tracePt t="315363" x="7931150" y="3486150"/>
          <p14:tracePt t="315380" x="7994650" y="3479800"/>
          <p14:tracePt t="315396" x="8032750" y="3473450"/>
          <p14:tracePt t="315414" x="8039100" y="3467100"/>
          <p14:tracePt t="315430" x="8045450" y="3467100"/>
          <p14:tracePt t="315530" x="8039100" y="3467100"/>
          <p14:tracePt t="315547" x="8007350" y="3473450"/>
          <p14:tracePt t="315563" x="7969250" y="3479800"/>
          <p14:tracePt t="315580" x="7924800" y="3486150"/>
          <p14:tracePt t="315597" x="7880350" y="3492500"/>
          <p14:tracePt t="315614" x="7854950" y="3492500"/>
          <p14:tracePt t="315630" x="7823200" y="3492500"/>
          <p14:tracePt t="315633" x="7810500" y="3492500"/>
          <p14:tracePt t="315647" x="7785100" y="3492500"/>
          <p14:tracePt t="315663" x="7747000" y="3486150"/>
          <p14:tracePt t="315665" x="7740650" y="3486150"/>
          <p14:tracePt t="315681" x="7721600" y="3486150"/>
          <p14:tracePt t="315796" x="7727950" y="3479800"/>
          <p14:tracePt t="315806" x="7734300" y="3479800"/>
          <p14:tracePt t="315814" x="7740650" y="3479800"/>
          <p14:tracePt t="315830" x="7766050" y="3479800"/>
          <p14:tracePt t="315847" x="7797800" y="3479800"/>
          <p14:tracePt t="315863" x="7829550" y="3486150"/>
          <p14:tracePt t="315880" x="7880350" y="3492500"/>
          <p14:tracePt t="315898" x="7962900" y="3505200"/>
          <p14:tracePt t="315916" x="8159750" y="3543300"/>
          <p14:tracePt t="315930" x="8210550" y="3556000"/>
          <p14:tracePt t="315932" x="8267700" y="3562350"/>
          <p14:tracePt t="315947" x="8337550" y="3575050"/>
          <p14:tracePt t="315963" x="8401050" y="3575050"/>
          <p14:tracePt t="315980" x="8439150" y="3575050"/>
          <p14:tracePt t="315997" x="8464550" y="3575050"/>
          <p14:tracePt t="316014" x="8483600" y="3575050"/>
          <p14:tracePt t="316030" x="8521700" y="3568700"/>
          <p14:tracePt t="316047" x="8559800" y="3568700"/>
          <p14:tracePt t="316064" x="8636000" y="3562350"/>
          <p14:tracePt t="316081" x="8680450" y="3556000"/>
          <p14:tracePt t="316097" x="8699500" y="3549650"/>
          <p14:tracePt t="316114" x="8724900" y="3543300"/>
          <p14:tracePt t="316131" x="8743950" y="3536950"/>
          <p14:tracePt t="316148" x="8775700" y="3524250"/>
          <p14:tracePt t="316165" x="8782050" y="3524250"/>
          <p14:tracePt t="316181" x="8794750" y="3524250"/>
          <p14:tracePt t="316197" x="8801100" y="3517900"/>
          <p14:tracePt t="316215" x="8807450" y="3517900"/>
          <p14:tracePt t="316304" x="8813800" y="3517900"/>
          <p14:tracePt t="316312" x="8826500" y="3511550"/>
          <p14:tracePt t="316318" x="8845550" y="3505200"/>
          <p14:tracePt t="316331" x="8858250" y="3505200"/>
          <p14:tracePt t="316347" x="8883650" y="3492500"/>
          <p14:tracePt t="316364" x="8896350" y="3486150"/>
          <p14:tracePt t="316381" x="8909050" y="3486150"/>
          <p14:tracePt t="316399" x="8928100" y="3479800"/>
          <p14:tracePt t="316502" x="8934450" y="3479800"/>
          <p14:tracePt t="316516" x="8940800" y="3473450"/>
          <p14:tracePt t="316531" x="8978900" y="3473450"/>
          <p14:tracePt t="316547" x="9004300" y="3467100"/>
          <p14:tracePt t="316564" x="9023350" y="3467100"/>
          <p14:tracePt t="316581" x="9042400" y="3467100"/>
          <p14:tracePt t="316598" x="9067800" y="3467100"/>
          <p14:tracePt t="316614" x="9105900" y="3467100"/>
          <p14:tracePt t="316631" x="9131300" y="3454400"/>
          <p14:tracePt t="316648" x="9175750" y="3441700"/>
          <p14:tracePt t="316664" x="9188450" y="3435350"/>
          <p14:tracePt t="316716" x="9188450" y="3429000"/>
          <p14:tracePt t="316731" x="9194800" y="3429000"/>
          <p14:tracePt t="316748" x="9201150" y="3422650"/>
          <p14:tracePt t="316943" x="9239250" y="3422650"/>
          <p14:tracePt t="316965" x="9309100" y="3422650"/>
          <p14:tracePt t="316983" x="9461500" y="3429000"/>
          <p14:tracePt t="316998" x="9493250" y="3429000"/>
          <p14:tracePt t="317015" x="9569450" y="3429000"/>
          <p14:tracePt t="317033" x="9575800" y="3429000"/>
          <p14:tracePt t="317192" x="9575800" y="3422650"/>
          <p14:tracePt t="317288" x="9575800" y="3416300"/>
          <p14:tracePt t="317328" x="9575800" y="3409950"/>
          <p14:tracePt t="317349" x="9620250" y="3409950"/>
          <p14:tracePt t="317365" x="9664700" y="3409950"/>
          <p14:tracePt t="317381" x="9721850" y="3409950"/>
          <p14:tracePt t="317398" x="9804400" y="3422650"/>
          <p14:tracePt t="317415" x="9874250" y="3441700"/>
          <p14:tracePt t="317431" x="9886950" y="3441700"/>
          <p14:tracePt t="317579" x="9906000" y="3441700"/>
          <p14:tracePt t="317585" x="9918700" y="3441700"/>
          <p14:tracePt t="317599" x="9937750" y="3441700"/>
          <p14:tracePt t="317617" x="9963150" y="3441700"/>
          <p14:tracePt t="317932" x="9963150" y="3435350"/>
          <p14:tracePt t="317946" x="9956800" y="3435350"/>
          <p14:tracePt t="317954" x="9956800" y="3429000"/>
          <p14:tracePt t="317965" x="9950450" y="3429000"/>
          <p14:tracePt t="318105" x="9950450" y="3422650"/>
          <p14:tracePt t="318218" x="9963150" y="3416300"/>
          <p14:tracePt t="318226" x="9975850" y="3416300"/>
          <p14:tracePt t="318233" x="10007600" y="3409950"/>
          <p14:tracePt t="318249" x="10045700" y="3403600"/>
          <p14:tracePt t="318266" x="10204450" y="3390900"/>
          <p14:tracePt t="318283" x="10312400" y="3384550"/>
          <p14:tracePt t="318299" x="10439400" y="3378200"/>
          <p14:tracePt t="318316" x="10528300" y="3378200"/>
          <p14:tracePt t="318332" x="10560050" y="3371850"/>
          <p14:tracePt t="318555" x="10566400" y="3371850"/>
          <p14:tracePt t="318564" x="10572750" y="3371850"/>
          <p14:tracePt t="318583" x="10617200" y="3365500"/>
          <p14:tracePt t="318601" x="10731500" y="3365500"/>
          <p14:tracePt t="318616" x="10877550" y="3371850"/>
          <p14:tracePt t="318635" x="11093450" y="3378200"/>
          <p14:tracePt t="318649" x="11150600" y="3378200"/>
          <p14:tracePt t="318666" x="11195050" y="3371850"/>
          <p14:tracePt t="318683" x="11195050" y="3365500"/>
          <p14:tracePt t="318699" x="11195050" y="3359150"/>
          <p14:tracePt t="319028" x="11188700" y="3359150"/>
          <p14:tracePt t="319038" x="11182350" y="3365500"/>
          <p14:tracePt t="319050" x="11137900" y="3365500"/>
          <p14:tracePt t="319066" x="11080750" y="3371850"/>
          <p14:tracePt t="319083" x="11010900" y="3371850"/>
          <p14:tracePt t="319099" x="10953750" y="3371850"/>
          <p14:tracePt t="319118" x="10934700" y="3371850"/>
          <p14:tracePt t="319133" x="10928350" y="3371850"/>
          <p14:tracePt t="319150" x="10922000" y="3371850"/>
          <p14:tracePt t="319167" x="10877550" y="3371850"/>
          <p14:tracePt t="319183" x="10775950" y="3365500"/>
          <p14:tracePt t="319201" x="10591800" y="3346450"/>
          <p14:tracePt t="319216" x="10356850" y="3314700"/>
          <p14:tracePt t="319235" x="9956800" y="3270250"/>
          <p14:tracePt t="319251" x="9715500" y="3251200"/>
          <p14:tracePt t="319266" x="9499600" y="3238500"/>
          <p14:tracePt t="319283" x="9232900" y="3232150"/>
          <p14:tracePt t="319300" x="8839200" y="3244850"/>
          <p14:tracePt t="319317" x="8458200" y="3270250"/>
          <p14:tracePt t="319333" x="7937500" y="3276600"/>
          <p14:tracePt t="319350" x="7505700" y="3276600"/>
          <p14:tracePt t="319367" x="7150100" y="3257550"/>
          <p14:tracePt t="319383" x="6845300" y="3238500"/>
          <p14:tracePt t="319400" x="6540500" y="3206750"/>
          <p14:tracePt t="319416" x="6273800" y="3187700"/>
          <p14:tracePt t="319434" x="5848350" y="3175000"/>
          <p14:tracePt t="319450" x="5429250" y="3175000"/>
          <p14:tracePt t="319468" x="4870450" y="3200400"/>
          <p14:tracePt t="319483" x="4438650" y="3225800"/>
          <p14:tracePt t="319501" x="4000500" y="3232150"/>
          <p14:tracePt t="319517" x="3892550" y="3238500"/>
          <p14:tracePt t="319533" x="3848100" y="3244850"/>
          <p14:tracePt t="319550" x="3778250" y="3270250"/>
          <p14:tracePt t="319567" x="3689350" y="3308350"/>
          <p14:tracePt t="319583" x="3594100" y="3352800"/>
          <p14:tracePt t="319600" x="3517900" y="3390900"/>
          <p14:tracePt t="319617" x="3460750" y="3422650"/>
          <p14:tracePt t="319634" x="3448050" y="3429000"/>
          <p14:tracePt t="319650" x="3448050" y="3435350"/>
          <p14:tracePt t="319684" x="3454400" y="3448050"/>
          <p14:tracePt t="319700" x="3473450" y="3479800"/>
          <p14:tracePt t="319717" x="3492500" y="3549650"/>
          <p14:tracePt t="319720" x="3498850" y="3587750"/>
          <p14:tracePt t="319734" x="3498850" y="3625850"/>
          <p14:tracePt t="319750" x="3505200" y="3721100"/>
          <p14:tracePt t="319767" x="3517900" y="3746500"/>
          <p14:tracePt t="319783" x="3543300" y="3759200"/>
          <p14:tracePt t="319802" x="3613150" y="3759200"/>
          <p14:tracePt t="319817" x="3695700" y="3759200"/>
          <p14:tracePt t="319834" x="3727450" y="3759200"/>
          <p14:tracePt t="319850" x="3740150" y="3759200"/>
          <p14:tracePt t="319866" x="3746500" y="3759200"/>
          <p14:tracePt t="319884" x="3752850" y="3759200"/>
          <p14:tracePt t="319900" x="3765550" y="3759200"/>
          <p14:tracePt t="319917" x="3829050" y="3759200"/>
          <p14:tracePt t="319934" x="3924300" y="3746500"/>
          <p14:tracePt t="319950" x="4032250" y="3727450"/>
          <p14:tracePt t="319967" x="4140200" y="3702050"/>
          <p14:tracePt t="319971" x="4159250" y="3702050"/>
          <p14:tracePt t="319983" x="4178300" y="3695700"/>
          <p14:tracePt t="319986" x="4184650" y="3695700"/>
          <p14:tracePt t="320000" x="4203700" y="3689350"/>
          <p14:tracePt t="320017" x="4210050" y="3689350"/>
          <p14:tracePt t="320034" x="4229100" y="3689350"/>
          <p14:tracePt t="320050" x="4248150" y="3683000"/>
          <p14:tracePt t="320067" x="4267200" y="3683000"/>
          <p14:tracePt t="320084" x="4318000" y="3676650"/>
          <p14:tracePt t="320101" x="4337050" y="3670300"/>
          <p14:tracePt t="320117" x="4343400" y="3670300"/>
          <p14:tracePt t="320167" x="4343400" y="3663950"/>
          <p14:tracePt t="320184" x="4343400" y="3657600"/>
          <p14:tracePt t="320249" x="4349750" y="3657600"/>
          <p14:tracePt t="320362" x="4368800" y="3657600"/>
          <p14:tracePt t="320369" x="4381500" y="3657600"/>
          <p14:tracePt t="320384" x="4438650" y="3663950"/>
          <p14:tracePt t="320401" x="4464050" y="3670300"/>
          <p14:tracePt t="320491" x="4470400" y="3670300"/>
          <p14:tracePt t="320498" x="4495800" y="3676650"/>
          <p14:tracePt t="320518" x="4635500" y="3689350"/>
          <p14:tracePt t="320534" x="4838700" y="3721100"/>
          <p14:tracePt t="320551" x="5029200" y="3759200"/>
          <p14:tracePt t="320568" x="5194300" y="3784600"/>
          <p14:tracePt t="320585" x="5238750" y="3790950"/>
          <p14:tracePt t="320601" x="5245100" y="3790950"/>
          <p14:tracePt t="320648" x="5251450" y="3790950"/>
          <p14:tracePt t="320653" x="5264150" y="3790950"/>
          <p14:tracePt t="320667" x="5314950" y="3784600"/>
          <p14:tracePt t="320684" x="5429250" y="3778250"/>
          <p14:tracePt t="320686" x="5499100" y="3778250"/>
          <p14:tracePt t="320701" x="5549900" y="3778250"/>
          <p14:tracePt t="320735" x="5537200" y="3778250"/>
          <p14:tracePt t="320751" x="5518150" y="3778250"/>
          <p14:tracePt t="320768" x="5486400" y="3784600"/>
          <p14:tracePt t="320784" x="5467350" y="3790950"/>
          <p14:tracePt t="320843" x="5473700" y="3790950"/>
          <p14:tracePt t="320853" x="5480050" y="3790950"/>
          <p14:tracePt t="320871" x="5505450" y="3784600"/>
          <p14:tracePt t="320994" x="5511800" y="3784600"/>
          <p14:tracePt t="321004" x="5518150" y="3784600"/>
          <p14:tracePt t="321018" x="5543550" y="3771900"/>
          <p14:tracePt t="321035" x="5562600" y="3765550"/>
          <p14:tracePt t="321478" x="5562600" y="3759200"/>
          <p14:tracePt t="321486" x="5568950" y="3746500"/>
          <p14:tracePt t="321501" x="5588000" y="3702050"/>
          <p14:tracePt t="321518" x="5607050" y="3670300"/>
          <p14:tracePt t="321535" x="5626100" y="3651250"/>
          <p14:tracePt t="321552" x="5645150" y="3632200"/>
          <p14:tracePt t="321569" x="5664200" y="3613150"/>
          <p14:tracePt t="321585" x="5683250" y="3606800"/>
          <p14:tracePt t="321602" x="5689600" y="3600450"/>
          <p14:tracePt t="321619" x="5695950" y="3600450"/>
          <p14:tracePt t="321652" x="5702300" y="3594100"/>
          <p14:tracePt t="321685" x="5708650" y="3594100"/>
          <p14:tracePt t="321833" x="5702300" y="3594100"/>
          <p14:tracePt t="321840" x="5695950" y="3594100"/>
          <p14:tracePt t="321868" x="5689600" y="3594100"/>
          <p14:tracePt t="321902" x="5683250" y="3594100"/>
          <p14:tracePt t="321952" x="5670550" y="3594100"/>
          <p14:tracePt t="321969" x="5651500" y="3594100"/>
          <p14:tracePt t="321985" x="5619750" y="3600450"/>
          <p14:tracePt t="322002" x="5594350" y="3600450"/>
          <p14:tracePt t="322019" x="5568950" y="3606800"/>
          <p14:tracePt t="322036" x="5562600" y="3606800"/>
          <p14:tracePt t="322162" x="5562600" y="3613150"/>
          <p14:tracePt t="322171" x="5562600" y="3619500"/>
          <p14:tracePt t="322186" x="5588000" y="3632200"/>
          <p14:tracePt t="322202" x="5632450" y="3638550"/>
          <p14:tracePt t="322218" x="5695950" y="3638550"/>
          <p14:tracePt t="322235" x="5822950" y="3651250"/>
          <p14:tracePt t="322252" x="5918200" y="3663950"/>
          <p14:tracePt t="322269" x="5975350" y="3670300"/>
          <p14:tracePt t="322285" x="6007100" y="3670300"/>
          <p14:tracePt t="322302" x="6013450" y="3670300"/>
          <p14:tracePt t="322319" x="6019800" y="3670300"/>
          <p14:tracePt t="322336" x="6026150" y="3670300"/>
          <p14:tracePt t="322352" x="6057900" y="3657600"/>
          <p14:tracePt t="322369" x="6083300" y="3651250"/>
          <p14:tracePt t="322372" x="6102350" y="3644900"/>
          <p14:tracePt t="322388" x="6121400" y="3638550"/>
          <p14:tracePt t="322461" x="6127750" y="3638550"/>
          <p14:tracePt t="322476" x="6165850" y="3625850"/>
          <p14:tracePt t="322485" x="6191250" y="3619500"/>
          <p14:tracePt t="322503" x="6235700" y="3606800"/>
          <p14:tracePt t="322519" x="6305550" y="3594100"/>
          <p14:tracePt t="322536" x="6362700" y="3594100"/>
          <p14:tracePt t="322554" x="6381750" y="3587750"/>
          <p14:tracePt t="322569" x="6388100" y="3587750"/>
          <p14:tracePt t="322586" x="6400800" y="3587750"/>
          <p14:tracePt t="322604" x="6432550" y="3587750"/>
          <p14:tracePt t="322619" x="6457950" y="3594100"/>
          <p14:tracePt t="322636" x="6502400" y="3600450"/>
          <p14:tracePt t="322652" x="6540500" y="3600450"/>
          <p14:tracePt t="322670" x="6565900" y="3600450"/>
          <p14:tracePt t="322686" x="6578600" y="3600450"/>
          <p14:tracePt t="322719" x="6578600" y="3606800"/>
          <p14:tracePt t="322810" x="6591300" y="3606800"/>
          <p14:tracePt t="322818" x="6597650" y="3600450"/>
          <p14:tracePt t="322836" x="6692900" y="3600450"/>
          <p14:tracePt t="322853" x="6813550" y="3600450"/>
          <p14:tracePt t="322870" x="6921500" y="3606800"/>
          <p14:tracePt t="322886" x="7029450" y="3613150"/>
          <p14:tracePt t="322903" x="7137400" y="3619500"/>
          <p14:tracePt t="322920" x="7188200" y="3625850"/>
          <p14:tracePt t="322936" x="7194550" y="3625850"/>
          <p14:tracePt t="323060" x="7207250" y="3625850"/>
          <p14:tracePt t="323067" x="7213600" y="3625850"/>
          <p14:tracePt t="323086" x="7277100" y="3632200"/>
          <p14:tracePt t="323103" x="7340600" y="3638550"/>
          <p14:tracePt t="323121" x="7404100" y="3644900"/>
          <p14:tracePt t="323136" x="7461250" y="3651250"/>
          <p14:tracePt t="323153" x="7512050" y="3651250"/>
          <p14:tracePt t="323170" x="7531100" y="3651250"/>
          <p14:tracePt t="323187" x="7543800" y="3651250"/>
          <p14:tracePt t="323220" x="7556500" y="3651250"/>
          <p14:tracePt t="323236" x="7562850" y="3651250"/>
          <p14:tracePt t="323253" x="7575550" y="3644900"/>
          <p14:tracePt t="323270" x="7588250" y="3644900"/>
          <p14:tracePt t="323303" x="7594600" y="3644900"/>
          <p14:tracePt t="324045" x="7600950" y="3644900"/>
          <p14:tracePt t="324053" x="7613650" y="3644900"/>
          <p14:tracePt t="324061" x="7626350" y="3644900"/>
          <p14:tracePt t="324071" x="7645400" y="3644900"/>
          <p14:tracePt t="324087" x="7683500" y="3638550"/>
          <p14:tracePt t="324104" x="7708900" y="3638550"/>
          <p14:tracePt t="324121" x="7727950" y="3638550"/>
          <p14:tracePt t="324139" x="7734300" y="3638550"/>
          <p14:tracePt t="324220" x="7740650" y="3638550"/>
          <p14:tracePt t="324230" x="7747000" y="3638550"/>
          <p14:tracePt t="324237" x="7753350" y="3638550"/>
          <p14:tracePt t="324254" x="7778750" y="3638550"/>
          <p14:tracePt t="324272" x="7785100" y="3638550"/>
          <p14:tracePt t="324343" x="7791450" y="3638550"/>
          <p14:tracePt t="324348" x="7797800" y="3638550"/>
          <p14:tracePt t="324357" x="7816850" y="3638550"/>
          <p14:tracePt t="324373" x="7886700" y="3638550"/>
          <p14:tracePt t="324387" x="7912100" y="3638550"/>
          <p14:tracePt t="324404" x="8013700" y="3632200"/>
          <p14:tracePt t="324421" x="8051800" y="3632200"/>
          <p14:tracePt t="324437" x="8058150" y="3632200"/>
          <p14:tracePt t="324538" x="8064500" y="3632200"/>
          <p14:tracePt t="324555" x="8096250" y="3632200"/>
          <p14:tracePt t="324571" x="8147050" y="3632200"/>
          <p14:tracePt t="324574" x="8172450" y="3638550"/>
          <p14:tracePt t="324587" x="8191500" y="3638550"/>
          <p14:tracePt t="324589" x="8204200" y="3638550"/>
          <p14:tracePt t="324606" x="8216900" y="3644900"/>
          <p14:tracePt t="324713" x="8229600" y="3644900"/>
          <p14:tracePt t="324721" x="8248650" y="3644900"/>
          <p14:tracePt t="324738" x="8293100" y="3644900"/>
          <p14:tracePt t="324755" x="8350250" y="3644900"/>
          <p14:tracePt t="324772" x="8382000" y="3644900"/>
          <p14:tracePt t="324789" x="8401050" y="3638550"/>
          <p14:tracePt t="324804" x="8420100" y="3632200"/>
          <p14:tracePt t="324823" x="8432800" y="3625850"/>
          <p14:tracePt t="324839" x="8451850" y="3619500"/>
          <p14:tracePt t="324855" x="8458200" y="3619500"/>
          <p14:tracePt t="325092" x="8464550" y="3625850"/>
          <p14:tracePt t="325101" x="8477250" y="3625850"/>
          <p14:tracePt t="325109" x="8521700" y="3638550"/>
          <p14:tracePt t="325124" x="8648700" y="3663950"/>
          <p14:tracePt t="325138" x="8775700" y="3676650"/>
          <p14:tracePt t="325155" x="8909050" y="3683000"/>
          <p14:tracePt t="325171" x="8991600" y="3683000"/>
          <p14:tracePt t="325188" x="9029700" y="3683000"/>
          <p14:tracePt t="325264" x="9029700" y="3676650"/>
          <p14:tracePt t="325594" x="9036050" y="3676650"/>
          <p14:tracePt t="325605" x="9067800" y="3670300"/>
          <p14:tracePt t="325622" x="9105900" y="3663950"/>
          <p14:tracePt t="325638" x="9137650" y="3657600"/>
          <p14:tracePt t="325655" x="9156700" y="3651250"/>
          <p14:tracePt t="325671" x="9175750" y="3651250"/>
          <p14:tracePt t="325689" x="9194800" y="3644900"/>
          <p14:tracePt t="325706" x="9220200" y="3644900"/>
          <p14:tracePt t="325722" x="9251950" y="3644900"/>
          <p14:tracePt t="325739" x="9290050" y="3651250"/>
          <p14:tracePt t="325755" x="9334500" y="3657600"/>
          <p14:tracePt t="325772" x="9385300" y="3657600"/>
          <p14:tracePt t="325789" x="9436100" y="3663950"/>
          <p14:tracePt t="325805" x="9467850" y="3663950"/>
          <p14:tracePt t="325824" x="9512300" y="3670300"/>
          <p14:tracePt t="325839" x="9531350" y="3670300"/>
          <p14:tracePt t="325842" x="9544050" y="3670300"/>
          <p14:tracePt t="325855" x="9582150" y="3670300"/>
          <p14:tracePt t="325872" x="9601200" y="3670300"/>
          <p14:tracePt t="325908" x="9601200" y="3663950"/>
          <p14:tracePt t="325946" x="9607550" y="3663950"/>
          <p14:tracePt t="325955" x="9632950" y="3663950"/>
          <p14:tracePt t="325972" x="9734550" y="3663950"/>
          <p14:tracePt t="325989" x="9848850" y="3670300"/>
          <p14:tracePt t="326005" x="9950450" y="3683000"/>
          <p14:tracePt t="326023" x="10058400" y="3695700"/>
          <p14:tracePt t="326039" x="10077450" y="3695700"/>
          <p14:tracePt t="326055" x="10083800" y="3695700"/>
          <p14:tracePt t="326072" x="10090150" y="3683000"/>
          <p14:tracePt t="326089" x="10096500" y="3670300"/>
          <p14:tracePt t="326105" x="10115550" y="3657600"/>
          <p14:tracePt t="326123" x="10147300" y="3644900"/>
          <p14:tracePt t="326140" x="10191750" y="3632200"/>
          <p14:tracePt t="326155" x="10242550" y="3625850"/>
          <p14:tracePt t="326172" x="10299700" y="3619500"/>
          <p14:tracePt t="326189" x="10337800" y="3619500"/>
          <p14:tracePt t="326205" x="10382250" y="3619500"/>
          <p14:tracePt t="326222" x="10407650" y="3619500"/>
          <p14:tracePt t="326225" x="10414000" y="3619500"/>
          <p14:tracePt t="326241" x="10420350" y="3619500"/>
          <p14:tracePt t="326255" x="10426700" y="3619500"/>
          <p14:tracePt t="326274" x="10445750" y="3619500"/>
          <p14:tracePt t="326289" x="10452100" y="3619500"/>
          <p14:tracePt t="326305" x="10458450" y="3619500"/>
          <p14:tracePt t="326322" x="10464800" y="3619500"/>
          <p14:tracePt t="326372" x="10471150" y="3619500"/>
          <p14:tracePt t="326381" x="10471150" y="3625850"/>
          <p14:tracePt t="326389" x="10477500" y="3625850"/>
          <p14:tracePt t="326405" x="10502900" y="3625850"/>
          <p14:tracePt t="326423" x="10515600" y="3625850"/>
          <p14:tracePt t="326439" x="10534650" y="3625850"/>
          <p14:tracePt t="326456" x="10547350" y="3619500"/>
          <p14:tracePt t="326472" x="10553700" y="3619500"/>
          <p14:tracePt t="326489" x="10560050" y="3619500"/>
          <p14:tracePt t="326506" x="10560050" y="3613150"/>
          <p14:tracePt t="328453" x="10566400" y="3619500"/>
          <p14:tracePt t="328462" x="10572750" y="3625850"/>
          <p14:tracePt t="328478" x="10579100" y="3632200"/>
          <p14:tracePt t="328491" x="10585450" y="3632200"/>
          <p14:tracePt t="328580" x="10591800" y="3632200"/>
          <p14:tracePt t="328589" x="10598150" y="3632200"/>
          <p14:tracePt t="328608" x="10642600" y="3632200"/>
          <p14:tracePt t="328624" x="10731500" y="3632200"/>
          <p14:tracePt t="328641" x="10814050" y="3632200"/>
          <p14:tracePt t="328644" x="10858500" y="3632200"/>
          <p14:tracePt t="328657" x="10896600" y="3632200"/>
          <p14:tracePt t="328658" x="10934700" y="3632200"/>
          <p14:tracePt t="328675" x="10998200" y="3632200"/>
          <p14:tracePt t="328691" x="11042650" y="3632200"/>
          <p14:tracePt t="328707" x="11080750" y="3632200"/>
          <p14:tracePt t="328724" x="11118850" y="3632200"/>
          <p14:tracePt t="328741" x="11144250" y="3632200"/>
          <p14:tracePt t="328758" x="11169650" y="3632200"/>
          <p14:tracePt t="328775" x="11207750" y="3632200"/>
          <p14:tracePt t="328791" x="11239500" y="3625850"/>
          <p14:tracePt t="328808" x="11264900" y="3625850"/>
          <p14:tracePt t="328825" x="11283950" y="3619500"/>
          <p14:tracePt t="328841" x="11290300" y="3619500"/>
          <p14:tracePt t="328858" x="11296650" y="3613150"/>
          <p14:tracePt t="328875" x="11309350" y="3613150"/>
          <p14:tracePt t="328891" x="11309350" y="3606800"/>
          <p14:tracePt t="328976" x="11303000" y="3606800"/>
          <p14:tracePt t="328985" x="11296650" y="3606800"/>
          <p14:tracePt t="328993" x="11277600" y="3606800"/>
          <p14:tracePt t="329009" x="11245850" y="3606800"/>
          <p14:tracePt t="329025" x="11182350" y="3606800"/>
          <p14:tracePt t="329041" x="11118850" y="3613150"/>
          <p14:tracePt t="329058" x="11055350" y="3613150"/>
          <p14:tracePt t="329075" x="10991850" y="3613150"/>
          <p14:tracePt t="329092" x="10928350" y="3613150"/>
          <p14:tracePt t="329108" x="10864850" y="3613150"/>
          <p14:tracePt t="329125" x="10814050" y="3613150"/>
          <p14:tracePt t="329143" x="10636250" y="3613150"/>
          <p14:tracePt t="329159" x="10483850" y="3613150"/>
          <p14:tracePt t="329175" x="10274300" y="3613150"/>
          <p14:tracePt t="329193" x="9994900" y="3613150"/>
          <p14:tracePt t="329208" x="9664700" y="3594100"/>
          <p14:tracePt t="329225" x="9251950" y="3543300"/>
          <p14:tracePt t="329242" x="8928100" y="3492500"/>
          <p14:tracePt t="329258" x="8629650" y="3454400"/>
          <p14:tracePt t="329275" x="8293100" y="3429000"/>
          <p14:tracePt t="329292" x="7969250" y="3422650"/>
          <p14:tracePt t="329308" x="7543800" y="3416300"/>
          <p14:tracePt t="329325" x="7099300" y="3409950"/>
          <p14:tracePt t="329328" x="6921500" y="3409950"/>
          <p14:tracePt t="329341" x="6756400" y="3397250"/>
          <p14:tracePt t="329343" x="6597650" y="3390900"/>
          <p14:tracePt t="329359" x="6438900" y="3378200"/>
          <p14:tracePt t="329375" x="6127750" y="3365500"/>
          <p14:tracePt t="329391" x="5854700" y="3359150"/>
          <p14:tracePt t="329409" x="5441950" y="3371850"/>
          <p14:tracePt t="329425" x="5257800" y="3390900"/>
          <p14:tracePt t="329427" x="5137150" y="3403600"/>
          <p14:tracePt t="329441" x="4857750" y="3429000"/>
          <p14:tracePt t="329458" x="4718050" y="3441700"/>
          <p14:tracePt t="329476" x="4660900" y="3448050"/>
          <p14:tracePt t="329509" x="4635500" y="3454400"/>
          <p14:tracePt t="329525" x="4591050" y="3473450"/>
          <p14:tracePt t="329543" x="4483100" y="3517900"/>
          <p14:tracePt t="329559" x="4318000" y="3575050"/>
          <p14:tracePt t="329576" x="4152900" y="3638550"/>
          <p14:tracePt t="329592" x="4044950" y="3689350"/>
          <p14:tracePt t="329608" x="4032250" y="3695700"/>
          <p14:tracePt t="329648" x="4044950" y="3695700"/>
          <p14:tracePt t="329659" x="4051300" y="3695700"/>
          <p14:tracePt t="329675" x="4064000" y="3695700"/>
          <p14:tracePt t="329692" x="4070350" y="3714750"/>
          <p14:tracePt t="329709" x="4070350" y="3727450"/>
          <p14:tracePt t="329725" x="4070350" y="3759200"/>
          <p14:tracePt t="329742" x="4070350" y="3784600"/>
          <p14:tracePt t="329759" x="4076700" y="3790950"/>
          <p14:tracePt t="329867" x="4089400" y="3790950"/>
          <p14:tracePt t="329875" x="4108450" y="3790950"/>
          <p14:tracePt t="329892" x="4127500" y="3790950"/>
          <p14:tracePt t="329909" x="4165600" y="3797300"/>
          <p14:tracePt t="329925" x="4216400" y="3803650"/>
          <p14:tracePt t="329942" x="4273550" y="3810000"/>
          <p14:tracePt t="329959" x="4298950" y="3810000"/>
          <p14:tracePt t="329976" x="4311650" y="3810000"/>
          <p14:tracePt t="329993" x="4324350" y="3810000"/>
          <p14:tracePt t="330009" x="4343400" y="3810000"/>
          <p14:tracePt t="330025" x="4362450" y="3810000"/>
          <p14:tracePt t="330043" x="4400550" y="3810000"/>
          <p14:tracePt t="330059" x="4457700" y="3810000"/>
          <p14:tracePt t="330075" x="4508500" y="3816350"/>
          <p14:tracePt t="330093" x="4622800" y="3816350"/>
          <p14:tracePt t="330109" x="4648200" y="3810000"/>
          <p14:tracePt t="330142" x="4654550" y="3810000"/>
          <p14:tracePt t="330175" x="4660900" y="3810000"/>
          <p14:tracePt t="330192" x="4673600" y="3810000"/>
          <p14:tracePt t="330209" x="4673600" y="3803650"/>
          <p14:tracePt t="330587" x="4686300" y="3803650"/>
          <p14:tracePt t="330596" x="4711700" y="3803650"/>
          <p14:tracePt t="330609" x="4775200" y="3803650"/>
          <p14:tracePt t="330626" x="4984750" y="3797300"/>
          <p14:tracePt t="330643" x="5054600" y="3797300"/>
          <p14:tracePt t="330660" x="5105400" y="3797300"/>
          <p14:tracePt t="330676" x="5149850" y="3790950"/>
          <p14:tracePt t="330693" x="5181600" y="3790950"/>
          <p14:tracePt t="330710" x="5207000" y="3790950"/>
          <p14:tracePt t="330726" x="5245100" y="3790950"/>
          <p14:tracePt t="330743" x="5295900" y="3790950"/>
          <p14:tracePt t="330759" x="5340350" y="3784600"/>
          <p14:tracePt t="330776" x="5359400" y="3784600"/>
          <p14:tracePt t="330794" x="5365750" y="3784600"/>
          <p14:tracePt t="330853" x="5365750" y="3778250"/>
          <p14:tracePt t="330889" x="5372100" y="3778250"/>
          <p14:tracePt t="330897" x="5378450" y="3778250"/>
          <p14:tracePt t="331050" x="5378450" y="3784600"/>
          <p14:tracePt t="331058" x="5378450" y="3797300"/>
          <p14:tracePt t="331067" x="5378450" y="3810000"/>
          <p14:tracePt t="331076" x="5378450" y="3822700"/>
          <p14:tracePt t="331094" x="5378450" y="3841750"/>
          <p14:tracePt t="331110" x="5378450" y="3854450"/>
          <p14:tracePt t="331184" x="5378450" y="3860800"/>
          <p14:tracePt t="331273" x="5384800" y="3860800"/>
          <p14:tracePt t="331280" x="5391150" y="3860800"/>
          <p14:tracePt t="331293" x="5403850" y="3854450"/>
          <p14:tracePt t="331311" x="5422900" y="3848100"/>
          <p14:tracePt t="331327" x="5435600" y="3841750"/>
          <p14:tracePt t="331343" x="5461000" y="3835400"/>
          <p14:tracePt t="331360" x="5467350" y="3829050"/>
          <p14:tracePt t="331377" x="5480050" y="3829050"/>
          <p14:tracePt t="331427" x="5480050" y="3822700"/>
          <p14:tracePt t="331737" x="5492750" y="3822700"/>
          <p14:tracePt t="331744" x="5511800" y="3822700"/>
          <p14:tracePt t="331761" x="5575300" y="3822700"/>
          <p14:tracePt t="331777" x="5651500" y="3822700"/>
          <p14:tracePt t="331794" x="5740400" y="3822700"/>
          <p14:tracePt t="331810" x="5791200" y="3829050"/>
          <p14:tracePt t="331827" x="5803900" y="3829050"/>
          <p14:tracePt t="331904" x="5810250" y="3829050"/>
          <p14:tracePt t="331914" x="5816600" y="3829050"/>
          <p14:tracePt t="331927" x="5880100" y="3829050"/>
          <p14:tracePt t="331943" x="5937250" y="3829050"/>
          <p14:tracePt t="331960" x="5981700" y="3829050"/>
          <p14:tracePt t="331977" x="6026150" y="3829050"/>
          <p14:tracePt t="331995" x="6064250" y="3829050"/>
          <p14:tracePt t="332011" x="6108700" y="3829050"/>
          <p14:tracePt t="332027" x="6140450" y="3829050"/>
          <p14:tracePt t="332044" x="6178550" y="3829050"/>
          <p14:tracePt t="332060" x="6216650" y="3822700"/>
          <p14:tracePt t="332078" x="6248400" y="3822700"/>
          <p14:tracePt t="332094" x="6261100" y="3822700"/>
          <p14:tracePt t="332127" x="6267450" y="3822700"/>
          <p14:tracePt t="332145" x="6280150" y="3822700"/>
          <p14:tracePt t="332161" x="6292850" y="3822700"/>
          <p14:tracePt t="332177" x="6330950" y="3822700"/>
          <p14:tracePt t="332194" x="6369050" y="3829050"/>
          <p14:tracePt t="332211" x="6419850" y="3829050"/>
          <p14:tracePt t="332227" x="6502400" y="3829050"/>
          <p14:tracePt t="332246" x="6591300" y="3829050"/>
          <p14:tracePt t="332261" x="6635750" y="3822700"/>
          <p14:tracePt t="332277" x="6731000" y="3810000"/>
          <p14:tracePt t="332294" x="6781800" y="3803650"/>
          <p14:tracePt t="332311" x="6819900" y="3797300"/>
          <p14:tracePt t="332327" x="6851650" y="3790950"/>
          <p14:tracePt t="332344" x="6896100" y="3790950"/>
          <p14:tracePt t="332361" x="6927850" y="3790950"/>
          <p14:tracePt t="332377" x="6978650" y="3790950"/>
          <p14:tracePt t="332396" x="7016750" y="3790950"/>
          <p14:tracePt t="332411" x="7048500" y="3790950"/>
          <p14:tracePt t="332427" x="7086600" y="3790950"/>
          <p14:tracePt t="332444" x="7099300" y="3790950"/>
          <p14:tracePt t="332461" x="7118350" y="3790950"/>
          <p14:tracePt t="332478" x="7143750" y="3790950"/>
          <p14:tracePt t="332495" x="7181850" y="3790950"/>
          <p14:tracePt t="332511" x="7207250" y="3790950"/>
          <p14:tracePt t="332513" x="7219950" y="3790950"/>
          <p14:tracePt t="332527" x="7245350" y="3784600"/>
          <p14:tracePt t="332545" x="7264400" y="3784600"/>
          <p14:tracePt t="332561" x="7277100" y="3778250"/>
          <p14:tracePt t="332611" x="7277100" y="3765550"/>
          <p14:tracePt t="332628" x="7245350" y="3752850"/>
          <p14:tracePt t="332644" x="7194550" y="3727450"/>
          <p14:tracePt t="332661" x="7137400" y="3695700"/>
          <p14:tracePt t="332678" x="7080250" y="3676650"/>
          <p14:tracePt t="332694" x="7016750" y="3651250"/>
          <p14:tracePt t="332711" x="6985000" y="3644900"/>
          <p14:tracePt t="332728" x="6953250" y="3638550"/>
          <p14:tracePt t="332745" x="6908800" y="3632200"/>
          <p14:tracePt t="332761" x="6858000" y="3632200"/>
          <p14:tracePt t="332778" x="6813550" y="3632200"/>
          <p14:tracePt t="332795" x="6794500" y="3632200"/>
          <p14:tracePt t="332811" x="6769100" y="3632200"/>
          <p14:tracePt t="332828" x="6737350" y="3644900"/>
          <p14:tracePt t="332845" x="6673850" y="3683000"/>
          <p14:tracePt t="332861" x="6635750" y="3721100"/>
          <p14:tracePt t="332878" x="6610350" y="3746500"/>
          <p14:tracePt t="332895" x="6591300" y="3778250"/>
          <p14:tracePt t="332911" x="6591300" y="3803650"/>
          <p14:tracePt t="332928" x="6591300" y="3816350"/>
          <p14:tracePt t="332945" x="6591300" y="3822700"/>
          <p14:tracePt t="333049" x="6597650" y="3822700"/>
          <p14:tracePt t="333057" x="6597650" y="3829050"/>
          <p14:tracePt t="333078" x="6610350" y="3829050"/>
          <p14:tracePt t="333095" x="6654800" y="3790950"/>
          <p14:tracePt t="333111" x="6743700" y="3759200"/>
          <p14:tracePt t="333128" x="6883400" y="3759200"/>
          <p14:tracePt t="333145" x="7029450" y="3759200"/>
          <p14:tracePt t="333161" x="7194550" y="3771900"/>
          <p14:tracePt t="333179" x="7321550" y="3784600"/>
          <p14:tracePt t="333195" x="7429500" y="3803650"/>
          <p14:tracePt t="333211" x="7505700" y="3810000"/>
          <p14:tracePt t="333228" x="7550150" y="3810000"/>
          <p14:tracePt t="333245" x="7581900" y="3816350"/>
          <p14:tracePt t="333261" x="7670800" y="3822700"/>
          <p14:tracePt t="333278" x="7829550" y="3848100"/>
          <p14:tracePt t="333295" x="8032750" y="3867150"/>
          <p14:tracePt t="333313" x="8362950" y="3911600"/>
          <p14:tracePt t="333328" x="8439150" y="3917950"/>
          <p14:tracePt t="333345" x="8509000" y="3924300"/>
          <p14:tracePt t="333362" x="8521700" y="3924300"/>
          <p14:tracePt t="333378" x="8528050" y="3924300"/>
          <p14:tracePt t="333395" x="8528050" y="3917950"/>
          <p14:tracePt t="333428" x="8534400" y="3917950"/>
          <p14:tracePt t="333446" x="8578850" y="3917950"/>
          <p14:tracePt t="333462" x="8648700" y="3924300"/>
          <p14:tracePt t="333478" x="8699500" y="3930650"/>
          <p14:tracePt t="333512" x="8705850" y="3930650"/>
          <p14:tracePt t="333528" x="8712200" y="3930650"/>
          <p14:tracePt t="333545" x="8731250" y="3917950"/>
          <p14:tracePt t="333562" x="8756650" y="3905250"/>
          <p14:tracePt t="333579" x="8788400" y="3892550"/>
          <p14:tracePt t="333595" x="8826500" y="3879850"/>
          <p14:tracePt t="333612" x="8851900" y="3873500"/>
          <p14:tracePt t="333615" x="8864600" y="3873500"/>
          <p14:tracePt t="333629" x="8870950" y="3867150"/>
          <p14:tracePt t="333645" x="8877300" y="3867150"/>
          <p14:tracePt t="333774" x="8877300" y="3873500"/>
          <p14:tracePt t="333816" x="8877300" y="3879850"/>
          <p14:tracePt t="333842" x="8877300" y="3886200"/>
          <p14:tracePt t="333895" x="8877300" y="3892550"/>
          <p14:tracePt t="334329" x="8883650" y="3892550"/>
          <p14:tracePt t="334346" x="8902700" y="3892550"/>
          <p14:tracePt t="334362" x="8934450" y="3892550"/>
          <p14:tracePt t="334364" x="8959850" y="3892550"/>
          <p14:tracePt t="334379" x="8972550" y="3892550"/>
          <p14:tracePt t="334397" x="9017000" y="3892550"/>
          <p14:tracePt t="334412" x="9023350" y="3892550"/>
          <p14:tracePt t="334429" x="9086850" y="3892550"/>
          <p14:tracePt t="334446" x="9112250" y="3892550"/>
          <p14:tracePt t="334464" x="9124950" y="3898900"/>
          <p14:tracePt t="334483" x="9131300" y="3898900"/>
          <p14:tracePt t="334495" x="9137650" y="3905250"/>
          <p14:tracePt t="334513" x="9150350" y="3905250"/>
          <p14:tracePt t="334546" x="9163050" y="3905250"/>
          <p14:tracePt t="334564" x="9175750" y="3898900"/>
          <p14:tracePt t="334579" x="9182100" y="3898900"/>
          <p14:tracePt t="334596" x="9207500" y="3879850"/>
          <p14:tracePt t="334613" x="9226550" y="3873500"/>
          <p14:tracePt t="334629" x="9245600" y="3867150"/>
          <p14:tracePt t="334647" x="9258300" y="3867150"/>
          <p14:tracePt t="334664" x="9296400" y="3867150"/>
          <p14:tracePt t="334679" x="9334500" y="3867150"/>
          <p14:tracePt t="334696" x="9359900" y="3867150"/>
          <p14:tracePt t="334713" x="9372600" y="3867150"/>
          <p14:tracePt t="334730" x="9378950" y="3867150"/>
          <p14:tracePt t="334877" x="9378950" y="3860800"/>
          <p14:tracePt t="334910" x="9378950" y="3854450"/>
          <p14:tracePt t="334946" x="9378950" y="3848100"/>
          <p14:tracePt t="334964" x="9372600" y="3835400"/>
          <p14:tracePt t="334965" x="9372600" y="3829050"/>
          <p14:tracePt t="334980" x="9366250" y="3829050"/>
          <p14:tracePt t="334997" x="9359900" y="3816350"/>
          <p14:tracePt t="335013" x="9353550" y="3816350"/>
          <p14:tracePt t="335029" x="9340850" y="3803650"/>
          <p14:tracePt t="335046" x="9328150" y="3790950"/>
          <p14:tracePt t="335063" x="9315450" y="3771900"/>
          <p14:tracePt t="335080" x="9296400" y="3765550"/>
          <p14:tracePt t="335097" x="9283700" y="3752850"/>
          <p14:tracePt t="335113" x="9277350" y="3746500"/>
          <p14:tracePt t="335130" x="9271000" y="3746500"/>
          <p14:tracePt t="336558" x="9264650" y="3746500"/>
          <p14:tracePt t="336566" x="9258300" y="3746500"/>
          <p14:tracePt t="336581" x="9251950" y="3746500"/>
          <p14:tracePt t="336598" x="9245600" y="3752850"/>
          <p14:tracePt t="336631" x="9239250" y="3752850"/>
          <p14:tracePt t="336686" x="9232900" y="3752850"/>
          <p14:tracePt t="336700" x="9226550" y="3752850"/>
          <p14:tracePt t="336717" x="9220200" y="3752850"/>
          <p14:tracePt t="336731" x="9213850" y="3752850"/>
          <p14:tracePt t="336748" x="9188450" y="3759200"/>
          <p14:tracePt t="336765" x="9144000" y="3765550"/>
          <p14:tracePt t="336781" x="9118600" y="3771900"/>
          <p14:tracePt t="336798" x="9099550" y="3778250"/>
          <p14:tracePt t="336814" x="9086850" y="3778250"/>
          <p14:tracePt t="336831" x="9074150" y="3784600"/>
          <p14:tracePt t="336972" x="9074150" y="3778250"/>
          <p14:tracePt t="336982" x="9086850" y="3771900"/>
          <p14:tracePt t="336998" x="9099550" y="3765550"/>
          <p14:tracePt t="337015" x="9124950" y="3746500"/>
          <p14:tracePt t="337031" x="9150350" y="3721100"/>
          <p14:tracePt t="337048" x="9163050" y="3708400"/>
          <p14:tracePt t="337065" x="9188450" y="3676650"/>
          <p14:tracePt t="337083" x="9309100" y="3613150"/>
          <p14:tracePt t="337098" x="9404350" y="3613150"/>
          <p14:tracePt t="337115" x="9620250" y="3613150"/>
          <p14:tracePt t="337132" x="9874250" y="3625850"/>
          <p14:tracePt t="337134" x="9994900" y="3632200"/>
          <p14:tracePt t="337148" x="10198100" y="3644900"/>
          <p14:tracePt t="337165" x="10293350" y="3651250"/>
          <p14:tracePt t="337184" x="10496550" y="3657600"/>
          <p14:tracePt t="337198" x="10553700" y="3657600"/>
          <p14:tracePt t="337215" x="10560050" y="3657600"/>
          <p14:tracePt t="337249" x="10579100" y="3657600"/>
          <p14:tracePt t="337265" x="10610850" y="3670300"/>
          <p14:tracePt t="337281" x="10731500" y="3695700"/>
          <p14:tracePt t="337298" x="10826750" y="3721100"/>
          <p14:tracePt t="337315" x="10883900" y="3733800"/>
          <p14:tracePt t="337332" x="10928350" y="3740150"/>
          <p14:tracePt t="337348" x="10966450" y="3746500"/>
          <p14:tracePt t="337365" x="10991850" y="3752850"/>
          <p14:tracePt t="337382" x="11010900" y="3759200"/>
          <p14:tracePt t="337398" x="11017250" y="3759200"/>
          <p14:tracePt t="337415" x="11029950" y="3765550"/>
          <p14:tracePt t="337448" x="11036300" y="3771900"/>
          <p14:tracePt t="337467" x="11036300" y="3784600"/>
          <p14:tracePt t="337499" x="11036300" y="3790950"/>
          <p14:tracePt t="337642" x="11036300" y="3797300"/>
          <p14:tracePt t="337656" x="11029950" y="3797300"/>
          <p14:tracePt t="337665" x="11023600" y="3797300"/>
          <p14:tracePt t="337682" x="10985500" y="3797300"/>
          <p14:tracePt t="337699" x="10915650" y="3797300"/>
          <p14:tracePt t="337715" x="10845800" y="3797300"/>
          <p14:tracePt t="337732" x="10769600" y="3790950"/>
          <p14:tracePt t="337748" x="10718800" y="3778250"/>
          <p14:tracePt t="337766" x="10674350" y="3765550"/>
          <p14:tracePt t="337784" x="10642600" y="3752850"/>
          <p14:tracePt t="337798" x="10604500" y="3727450"/>
          <p14:tracePt t="337817" x="10553700" y="3695700"/>
          <p14:tracePt t="337835" x="10528300" y="3683000"/>
          <p14:tracePt t="337849" x="10515600" y="3676650"/>
          <p14:tracePt t="337865" x="10490200" y="3663950"/>
          <p14:tracePt t="337882" x="10464800" y="3657600"/>
          <p14:tracePt t="337899" x="10414000" y="3657600"/>
          <p14:tracePt t="337915" x="10375900" y="3657600"/>
          <p14:tracePt t="337932" x="10325100" y="3663950"/>
          <p14:tracePt t="337949" x="10242550" y="3676650"/>
          <p14:tracePt t="337966" x="10160000" y="3683000"/>
          <p14:tracePt t="337982" x="10013950" y="3689350"/>
          <p14:tracePt t="337998" x="9810750" y="3695700"/>
          <p14:tracePt t="338015" x="9639300" y="3695700"/>
          <p14:tracePt t="338032" x="9518650" y="3695700"/>
          <p14:tracePt t="338049" x="9385300" y="3702050"/>
          <p14:tracePt t="338065" x="9283700" y="3702050"/>
          <p14:tracePt t="338083" x="9131300" y="3702050"/>
          <p14:tracePt t="338099" x="9080500" y="3702050"/>
          <p14:tracePt t="338101" x="9010650" y="3695700"/>
          <p14:tracePt t="338115" x="8851900" y="3676650"/>
          <p14:tracePt t="338132" x="8597900" y="3651250"/>
          <p14:tracePt t="338150" x="8318500" y="3638550"/>
          <p14:tracePt t="338165" x="8039100" y="3619500"/>
          <p14:tracePt t="338182" x="7747000" y="3606800"/>
          <p14:tracePt t="338199" x="7512050" y="3600450"/>
          <p14:tracePt t="338216" x="7302500" y="3600450"/>
          <p14:tracePt t="338232" x="7067550" y="3613150"/>
          <p14:tracePt t="338249" x="6838950" y="3632200"/>
          <p14:tracePt t="338266" x="6457950" y="3651250"/>
          <p14:tracePt t="338283" x="6115050" y="3651250"/>
          <p14:tracePt t="338299" x="5797550" y="3651250"/>
          <p14:tracePt t="338303" x="5626100" y="3644900"/>
          <p14:tracePt t="338316" x="5473700" y="3644900"/>
          <p14:tracePt t="338319" x="5384800" y="3644900"/>
          <p14:tracePt t="338332" x="5257800" y="3644900"/>
          <p14:tracePt t="338349" x="5118100" y="3644900"/>
          <p14:tracePt t="338366" x="5124450" y="3644900"/>
          <p14:tracePt t="338382" x="5175250" y="3619500"/>
          <p14:tracePt t="338399" x="5251450" y="3600450"/>
          <p14:tracePt t="338415" x="5270500" y="3568700"/>
          <p14:tracePt t="338433" x="5232400" y="3556000"/>
          <p14:tracePt t="338449" x="5143500" y="3556000"/>
          <p14:tracePt t="338465" x="5022850" y="3556000"/>
          <p14:tracePt t="338483" x="4889500" y="3562350"/>
          <p14:tracePt t="338499" x="4794250" y="3562350"/>
          <p14:tracePt t="338517" x="4768850" y="3568700"/>
          <p14:tracePt t="338650" x="4762500" y="3568700"/>
          <p14:tracePt t="338658" x="4756150" y="3568700"/>
          <p14:tracePt t="338666" x="4730750" y="3568700"/>
          <p14:tracePt t="338683" x="4660900" y="3568700"/>
          <p14:tracePt t="338699" x="4578350" y="3562350"/>
          <p14:tracePt t="338716" x="4464050" y="3562350"/>
          <p14:tracePt t="338733" x="4330700" y="3568700"/>
          <p14:tracePt t="338750" x="4171950" y="3575050"/>
          <p14:tracePt t="338766" x="4013200" y="3581400"/>
          <p14:tracePt t="338783" x="3905250" y="3581400"/>
          <p14:tracePt t="338801" x="3752850" y="3587750"/>
          <p14:tracePt t="338817" x="3651250" y="3587750"/>
          <p14:tracePt t="338833" x="3594100" y="3587750"/>
          <p14:tracePt t="338849" x="3371850" y="3581400"/>
          <p14:tracePt t="338866" x="3219450" y="3581400"/>
          <p14:tracePt t="338883" x="3111500" y="3575050"/>
          <p14:tracePt t="338900" x="3003550" y="3575050"/>
          <p14:tracePt t="338916" x="2952750" y="3575050"/>
          <p14:tracePt t="338932" x="2946400" y="3575050"/>
          <p14:tracePt t="338950" x="2927350" y="3581400"/>
          <p14:tracePt t="338966" x="2901950" y="3594100"/>
          <p14:tracePt t="338983" x="2851150" y="3625850"/>
          <p14:tracePt t="339001" x="2800350" y="3676650"/>
          <p14:tracePt t="339017" x="2794000" y="3689350"/>
          <p14:tracePt t="339034" x="2794000" y="3740150"/>
          <p14:tracePt t="339051" x="2800350" y="3752850"/>
          <p14:tracePt t="339066" x="2851150" y="3803650"/>
          <p14:tracePt t="339083" x="2914650" y="3841750"/>
          <p14:tracePt t="339100" x="2978150" y="3892550"/>
          <p14:tracePt t="339116" x="3035300" y="3930650"/>
          <p14:tracePt t="339133" x="3073400" y="3956050"/>
          <p14:tracePt t="339150" x="3124200" y="3975100"/>
          <p14:tracePt t="339166" x="3155950" y="3987800"/>
          <p14:tracePt t="339183" x="3213100" y="3994150"/>
          <p14:tracePt t="339199" x="3270250" y="4000500"/>
          <p14:tracePt t="339216" x="3340100" y="4006850"/>
          <p14:tracePt t="339235" x="3409950" y="4006850"/>
          <p14:tracePt t="339251" x="3467100" y="4006850"/>
          <p14:tracePt t="339267" x="3524250" y="4006850"/>
          <p14:tracePt t="339283" x="3600450" y="3994150"/>
          <p14:tracePt t="339300" x="3657600" y="3981450"/>
          <p14:tracePt t="339317" x="3695700" y="3975100"/>
          <p14:tracePt t="339334" x="3810000" y="3975100"/>
          <p14:tracePt t="339350" x="3930650" y="4006850"/>
          <p14:tracePt t="339367" x="4013200" y="4032250"/>
          <p14:tracePt t="339383" x="4146550" y="4064000"/>
          <p14:tracePt t="339400" x="4260850" y="4095750"/>
          <p14:tracePt t="339417" x="4375150" y="4114800"/>
          <p14:tracePt t="339433" x="4533900" y="4121150"/>
          <p14:tracePt t="339450" x="4654550" y="4121150"/>
          <p14:tracePt t="339467" x="4781550" y="4121150"/>
          <p14:tracePt t="339470" x="4826000" y="4114800"/>
          <p14:tracePt t="339476" x="4895850" y="4108450"/>
          <p14:tracePt t="339501" x="4984750" y="4095750"/>
          <p14:tracePt t="339517" x="5003800" y="4089400"/>
          <p14:tracePt t="339589" x="5010150" y="4083050"/>
          <p14:tracePt t="339602" x="5016500" y="4076700"/>
          <p14:tracePt t="339611" x="5022850" y="4070350"/>
          <p14:tracePt t="339617" x="5029200" y="4064000"/>
          <p14:tracePt t="339634" x="5035550" y="4057650"/>
          <p14:tracePt t="339651" x="5041900" y="4044950"/>
          <p14:tracePt t="339666" x="5041900" y="4038600"/>
          <p14:tracePt t="339683" x="5041900" y="4032250"/>
          <p14:tracePt t="339700" x="5022850" y="4019550"/>
          <p14:tracePt t="339717" x="5010150" y="4000500"/>
          <p14:tracePt t="339733" x="4965700" y="3968750"/>
          <p14:tracePt t="339750" x="4914900" y="3917950"/>
          <p14:tracePt t="339767" x="4851400" y="3873500"/>
          <p14:tracePt t="339784" x="4826000" y="3848100"/>
          <p14:tracePt t="339802" x="4794250" y="3829050"/>
          <p14:tracePt t="339819" x="4768850" y="3822700"/>
          <p14:tracePt t="339834" x="4768850" y="3816350"/>
          <p14:tracePt t="339851" x="4756150" y="3816350"/>
          <p14:tracePt t="339853" x="4749800" y="3816350"/>
          <p14:tracePt t="339867" x="4699000" y="3810000"/>
          <p14:tracePt t="339883" x="4635500" y="3810000"/>
          <p14:tracePt t="339901" x="4565650" y="3810000"/>
          <p14:tracePt t="339917" x="4464050" y="3810000"/>
          <p14:tracePt t="339934" x="4381500" y="3810000"/>
          <p14:tracePt t="339951" x="4279900" y="3810000"/>
          <p14:tracePt t="339967" x="4165600" y="3803650"/>
          <p14:tracePt t="339984" x="4089400" y="3797300"/>
          <p14:tracePt t="340000" x="4013200" y="3797300"/>
          <p14:tracePt t="340017" x="3975100" y="3797300"/>
          <p14:tracePt t="340034" x="3917950" y="3797300"/>
          <p14:tracePt t="340053" x="3841750" y="3797300"/>
          <p14:tracePt t="340067" x="3829050" y="3797300"/>
          <p14:tracePt t="340085" x="3759200" y="3797300"/>
          <p14:tracePt t="340101" x="3740150" y="3803650"/>
          <p14:tracePt t="340117" x="3721100" y="3810000"/>
          <p14:tracePt t="340134" x="3702050" y="3822700"/>
          <p14:tracePt t="340150" x="3689350" y="3848100"/>
          <p14:tracePt t="340167" x="3683000" y="3879850"/>
          <p14:tracePt t="340184" x="3676650" y="3924300"/>
          <p14:tracePt t="340201" x="3670300" y="4025900"/>
          <p14:tracePt t="340217" x="3670300" y="4089400"/>
          <p14:tracePt t="340234" x="3683000" y="4152900"/>
          <p14:tracePt t="340251" x="3714750" y="4191000"/>
          <p14:tracePt t="340268" x="3752850" y="4210050"/>
          <p14:tracePt t="340284" x="3829050" y="4229100"/>
          <p14:tracePt t="340288" x="3898900" y="4235450"/>
          <p14:tracePt t="340301" x="3943350" y="4235450"/>
          <p14:tracePt t="340317" x="4102100" y="4241800"/>
          <p14:tracePt t="340335" x="4273550" y="4229100"/>
          <p14:tracePt t="340352" x="4356100" y="4197350"/>
          <p14:tracePt t="340369" x="4413250" y="4165600"/>
          <p14:tracePt t="340384" x="4438650" y="4140200"/>
          <p14:tracePt t="340401" x="4457700" y="4121150"/>
          <p14:tracePt t="340418" x="4464050" y="4108450"/>
          <p14:tracePt t="340436" x="4464050" y="4102100"/>
          <p14:tracePt t="340451" x="4464050" y="4095750"/>
          <p14:tracePt t="340501" x="4457700" y="4089400"/>
          <p14:tracePt t="340518" x="4432300" y="4076700"/>
          <p14:tracePt t="340534" x="4413250" y="4070350"/>
          <p14:tracePt t="340551" x="4394200" y="4070350"/>
          <p14:tracePt t="340568" x="4381500" y="4064000"/>
          <p14:tracePt t="340571" x="4375150" y="4057650"/>
          <p14:tracePt t="340585" x="4368800" y="4057650"/>
          <p14:tracePt t="340589" x="4362450" y="4057650"/>
          <p14:tracePt t="340600" x="4356100" y="4057650"/>
          <p14:tracePt t="340617" x="4349750" y="4051300"/>
          <p14:tracePt t="340635" x="4324350" y="4044950"/>
          <p14:tracePt t="340651" x="4292600" y="4044950"/>
          <p14:tracePt t="340669" x="4248150" y="4032250"/>
          <p14:tracePt t="340685" x="4229100" y="4032250"/>
          <p14:tracePt t="340701" x="4222750" y="4025900"/>
          <p14:tracePt t="347337" x="4216400" y="4025900"/>
          <p14:tracePt t="347344" x="4203700" y="4013200"/>
          <p14:tracePt t="347357" x="4146550" y="3981450"/>
          <p14:tracePt t="347373" x="3924300" y="3924300"/>
          <p14:tracePt t="347390" x="3575050" y="3898900"/>
          <p14:tracePt t="347408" x="3175000" y="3943350"/>
          <p14:tracePt t="347423" x="3225800" y="3943350"/>
          <p14:tracePt t="347440" x="3460750" y="3943350"/>
          <p14:tracePt t="347458" x="3670300" y="3924300"/>
          <p14:tracePt t="347473" x="3797300" y="3905250"/>
          <p14:tracePt t="347490" x="3835400" y="3898900"/>
          <p14:tracePt t="347507" x="3905250" y="3898900"/>
          <p14:tracePt t="347523" x="3981450" y="3911600"/>
          <p14:tracePt t="347524" x="4006850" y="3924300"/>
          <p14:tracePt t="347540" x="4038600" y="3930650"/>
          <p14:tracePt t="347542" x="4064000" y="3937000"/>
          <p14:tracePt t="347557" x="4076700" y="3937000"/>
          <p14:tracePt t="347574" x="4083050" y="3937000"/>
          <p14:tracePt t="347623" x="4076700" y="3924300"/>
          <p14:tracePt t="347745" x="4076700" y="3937000"/>
          <p14:tracePt t="347753" x="4070350" y="3956050"/>
          <p14:tracePt t="347762" x="4057650" y="3975100"/>
          <p14:tracePt t="347776" x="4051300" y="4006850"/>
          <p14:tracePt t="347790" x="4051300" y="4019550"/>
          <p14:tracePt t="347807" x="4051300" y="4038600"/>
          <p14:tracePt t="347809" x="4064000" y="4044950"/>
          <p14:tracePt t="347824" x="4076700" y="4051300"/>
          <p14:tracePt t="347827" x="4121150" y="4051300"/>
          <p14:tracePt t="347841" x="4165600" y="4051300"/>
          <p14:tracePt t="347857" x="4216400" y="4051300"/>
          <p14:tracePt t="347859" x="4222750" y="4051300"/>
          <p14:tracePt t="347875" x="4248150" y="4057650"/>
          <p14:tracePt t="347890" x="4273550" y="4083050"/>
          <p14:tracePt t="347907" x="4286250" y="4114800"/>
          <p14:tracePt t="347923" x="4298950" y="4152900"/>
          <p14:tracePt t="347941" x="4311650" y="4165600"/>
          <p14:tracePt t="347957" x="4324350" y="4171950"/>
          <p14:tracePt t="347974" x="4368800" y="4171950"/>
          <p14:tracePt t="347991" x="4432300" y="4159250"/>
          <p14:tracePt t="348007" x="4514850" y="4108450"/>
          <p14:tracePt t="348024" x="4565650" y="4064000"/>
          <p14:tracePt t="348028" x="4591050" y="4032250"/>
          <p14:tracePt t="348041" x="4597400" y="4019550"/>
          <p14:tracePt t="348057" x="4667250" y="3943350"/>
          <p14:tracePt t="348075" x="4686300" y="3911600"/>
          <p14:tracePt t="348090" x="4686300" y="3898900"/>
          <p14:tracePt t="348124" x="4673600" y="3898900"/>
          <p14:tracePt t="348141" x="4622800" y="3898900"/>
          <p14:tracePt t="348157" x="4591050" y="3892550"/>
          <p14:tracePt t="348174" x="4552950" y="3873500"/>
          <p14:tracePt t="348190" x="4546600" y="3867150"/>
          <p14:tracePt t="349543" x="4559300" y="3867150"/>
          <p14:tracePt t="349550" x="4603750" y="3873500"/>
          <p14:tracePt t="349559" x="4641850" y="3886200"/>
          <p14:tracePt t="349575" x="4711700" y="3892550"/>
          <p14:tracePt t="349592" x="4768850" y="3892550"/>
          <p14:tracePt t="349609" x="4800600" y="3898900"/>
          <p14:tracePt t="349625" x="4813300" y="3898900"/>
          <p14:tracePt t="349644" x="4826000" y="3898900"/>
          <p14:tracePt t="349659" x="4838700" y="3898900"/>
          <p14:tracePt t="349675" x="4851400" y="3898900"/>
          <p14:tracePt t="349692" x="4857750" y="3898900"/>
          <p14:tracePt t="349866" x="4864100" y="3898900"/>
          <p14:tracePt t="349875" x="4883150" y="3892550"/>
          <p14:tracePt t="349892" x="4965700" y="3879850"/>
          <p14:tracePt t="349909" x="5060950" y="3873500"/>
          <p14:tracePt t="349925" x="5130800" y="3873500"/>
          <p14:tracePt t="349943" x="5162550" y="3873500"/>
          <p14:tracePt t="350062" x="5168900" y="3873500"/>
          <p14:tracePt t="350076" x="5175250" y="3879850"/>
          <p14:tracePt t="350284" x="5187950" y="3886200"/>
          <p14:tracePt t="350292" x="5207000" y="3886200"/>
          <p14:tracePt t="350309" x="5289550" y="3911600"/>
          <p14:tracePt t="350326" x="5391150" y="3930650"/>
          <p14:tracePt t="350343" x="5486400" y="3956050"/>
          <p14:tracePt t="350359" x="5575300" y="3981450"/>
          <p14:tracePt t="350376" x="5613400" y="3987800"/>
          <p14:tracePt t="350393" x="5626100" y="3994150"/>
          <p14:tracePt t="350409" x="5632450" y="3994150"/>
          <p14:tracePt t="350426" x="5683250" y="4000500"/>
          <p14:tracePt t="350445" x="5816600" y="4038600"/>
          <p14:tracePt t="350459" x="5867400" y="4051300"/>
          <p14:tracePt t="350476" x="6007100" y="4095750"/>
          <p14:tracePt t="350492" x="6057900" y="4102100"/>
          <p14:tracePt t="350509" x="6064250" y="4108450"/>
          <p14:tracePt t="350574" x="6070600" y="4108450"/>
          <p14:tracePt t="350582" x="6076950" y="4108450"/>
          <p14:tracePt t="350592" x="6102350" y="4114800"/>
          <p14:tracePt t="350609" x="6159500" y="4121150"/>
          <p14:tracePt t="350626" x="6229350" y="4127500"/>
          <p14:tracePt t="350629" x="6254750" y="4127500"/>
          <p14:tracePt t="350643" x="6267450" y="4127500"/>
          <p14:tracePt t="350661" x="6337300" y="4121150"/>
          <p14:tracePt t="350676" x="6356350" y="4114800"/>
          <p14:tracePt t="350693" x="6407150" y="4089400"/>
          <p14:tracePt t="350709" x="6432550" y="4064000"/>
          <p14:tracePt t="350726" x="6464300" y="4032250"/>
          <p14:tracePt t="350743" x="6483350" y="3994150"/>
          <p14:tracePt t="350760" x="6489700" y="3962400"/>
          <p14:tracePt t="350776" x="6477000" y="3930650"/>
          <p14:tracePt t="350793" x="6464300" y="3911600"/>
          <p14:tracePt t="350810" x="6426200" y="3892550"/>
          <p14:tracePt t="350826" x="6394450" y="3879850"/>
          <p14:tracePt t="350843" x="6343650" y="3867150"/>
          <p14:tracePt t="350859" x="6305550" y="3867150"/>
          <p14:tracePt t="350876" x="6254750" y="3867150"/>
          <p14:tracePt t="350893" x="6197600" y="3879850"/>
          <p14:tracePt t="350910" x="6134100" y="3898900"/>
          <p14:tracePt t="350927" x="6070600" y="3930650"/>
          <p14:tracePt t="350943" x="6038850" y="3949700"/>
          <p14:tracePt t="350960" x="6019800" y="3975100"/>
          <p14:tracePt t="350976" x="6007100" y="4000500"/>
          <p14:tracePt t="350994" x="6007100" y="4025900"/>
          <p14:tracePt t="351012" x="6007100" y="4070350"/>
          <p14:tracePt t="351026" x="6007100" y="4108450"/>
          <p14:tracePt t="351043" x="6007100" y="4133850"/>
          <p14:tracePt t="351059" x="6007100" y="4165600"/>
          <p14:tracePt t="351076" x="6013450" y="4178300"/>
          <p14:tracePt t="351094" x="6019800" y="4191000"/>
          <p14:tracePt t="351112" x="6032500" y="4210050"/>
          <p14:tracePt t="351127" x="6038850" y="4210050"/>
          <p14:tracePt t="351143" x="6045200" y="4222750"/>
          <p14:tracePt t="351160" x="6051550" y="4229100"/>
          <p14:tracePt t="351177" x="6057900" y="4229100"/>
          <p14:tracePt t="351275" x="6064250" y="4229100"/>
          <p14:tracePt t="351436" x="6070600" y="4216400"/>
          <p14:tracePt t="351444" x="6076950" y="4210050"/>
          <p14:tracePt t="351462" x="6089650" y="4184650"/>
          <p14:tracePt t="351481" x="6102350" y="4165600"/>
          <p14:tracePt t="351495" x="6108700" y="4152900"/>
          <p14:tracePt t="351510" x="6115050" y="4146550"/>
          <p14:tracePt t="351527" x="6115050" y="4140200"/>
          <p14:tracePt t="351819" x="6121400" y="4140200"/>
          <p14:tracePt t="351826" x="6140450" y="4140200"/>
          <p14:tracePt t="351844" x="6267450" y="4127500"/>
          <p14:tracePt t="351860" x="6388100" y="4127500"/>
          <p14:tracePt t="351878" x="6483350" y="4121150"/>
          <p14:tracePt t="351894" x="6623050" y="4121150"/>
          <p14:tracePt t="351913" x="6927850" y="4127500"/>
          <p14:tracePt t="351927" x="7035800" y="4133850"/>
          <p14:tracePt t="351945" x="7321550" y="4159250"/>
          <p14:tracePt t="351960" x="7416800" y="4165600"/>
          <p14:tracePt t="351977" x="7537450" y="4178300"/>
          <p14:tracePt t="351994" x="7626350" y="4184650"/>
          <p14:tracePt t="352011" x="7664450" y="4191000"/>
          <p14:tracePt t="352027" x="7702550" y="4197350"/>
          <p14:tracePt t="352044" x="7715250" y="4197350"/>
          <p14:tracePt t="352060" x="7734300" y="4197350"/>
          <p14:tracePt t="352077" x="7759700" y="4191000"/>
          <p14:tracePt t="352095" x="7785100" y="4184650"/>
          <p14:tracePt t="352111" x="7816850" y="4171950"/>
          <p14:tracePt t="352127" x="7861300" y="4159250"/>
          <p14:tracePt t="352143" x="7905750" y="4152900"/>
          <p14:tracePt t="352161" x="7950200" y="4140200"/>
          <p14:tracePt t="352177" x="7981950" y="4133850"/>
          <p14:tracePt t="352194" x="8001000" y="4127500"/>
          <p14:tracePt t="352211" x="8045450" y="4114800"/>
          <p14:tracePt t="352228" x="8077200" y="4102100"/>
          <p14:tracePt t="352244" x="8121650" y="4076700"/>
          <p14:tracePt t="352261" x="8147050" y="4051300"/>
          <p14:tracePt t="352279" x="8166100" y="4019550"/>
          <p14:tracePt t="352294" x="8166100" y="4000500"/>
          <p14:tracePt t="352311" x="8166100" y="3987800"/>
          <p14:tracePt t="352327" x="8159750" y="3981450"/>
          <p14:tracePt t="352344" x="8140700" y="3975100"/>
          <p14:tracePt t="352361" x="8108950" y="3962400"/>
          <p14:tracePt t="352378" x="8077200" y="3949700"/>
          <p14:tracePt t="352394" x="8051800" y="3943350"/>
          <p14:tracePt t="352411" x="8026400" y="3937000"/>
          <p14:tracePt t="352428" x="7988300" y="3930650"/>
          <p14:tracePt t="352445" x="7918450" y="3911600"/>
          <p14:tracePt t="352461" x="7829550" y="3892550"/>
          <p14:tracePt t="352479" x="7759700" y="3879850"/>
          <p14:tracePt t="352494" x="7658100" y="3854450"/>
          <p14:tracePt t="352511" x="7581900" y="3841750"/>
          <p14:tracePt t="352527" x="7505700" y="3829050"/>
          <p14:tracePt t="352544" x="7429500" y="3822700"/>
          <p14:tracePt t="352561" x="7366000" y="3816350"/>
          <p14:tracePt t="352578" x="7321550" y="3810000"/>
          <p14:tracePt t="352584" x="7308850" y="3810000"/>
          <p14:tracePt t="352594" x="7289800" y="3810000"/>
          <p14:tracePt t="352611" x="7251700" y="3803650"/>
          <p14:tracePt t="352628" x="7226300" y="3803650"/>
          <p14:tracePt t="352645" x="7169150" y="3797300"/>
          <p14:tracePt t="352661" x="7112000" y="3797300"/>
          <p14:tracePt t="352665" x="7092950" y="3797300"/>
          <p14:tracePt t="352677" x="7073900" y="3797300"/>
          <p14:tracePt t="352680" x="7054850" y="3797300"/>
          <p14:tracePt t="352695" x="7048500" y="3797300"/>
          <p14:tracePt t="352711" x="7035800" y="3797300"/>
          <p14:tracePt t="352728" x="7029450" y="3797300"/>
          <p14:tracePt t="352744" x="7023100" y="3810000"/>
          <p14:tracePt t="352761" x="7023100" y="3822700"/>
          <p14:tracePt t="352778" x="7023100" y="3848100"/>
          <p14:tracePt t="352795" x="7023100" y="3867150"/>
          <p14:tracePt t="352811" x="7042150" y="3892550"/>
          <p14:tracePt t="352828" x="7061200" y="3911600"/>
          <p14:tracePt t="352845" x="7092950" y="3924300"/>
          <p14:tracePt t="352861" x="7143750" y="3943350"/>
          <p14:tracePt t="352879" x="7219950" y="3968750"/>
          <p14:tracePt t="352895" x="7327900" y="4000500"/>
          <p14:tracePt t="352913" x="7442200" y="4019550"/>
          <p14:tracePt t="352915" x="7505700" y="4025900"/>
          <p14:tracePt t="352930" x="7600950" y="4025900"/>
          <p14:tracePt t="352944" x="7626350" y="4025900"/>
          <p14:tracePt t="352961" x="7708900" y="4013200"/>
          <p14:tracePt t="352978" x="7759700" y="3994150"/>
          <p14:tracePt t="352994" x="7785100" y="3981450"/>
          <p14:tracePt t="353013" x="7816850" y="3962400"/>
          <p14:tracePt t="353028" x="7842250" y="3949700"/>
          <p14:tracePt t="353045" x="7867650" y="3937000"/>
          <p14:tracePt t="353062" x="7880350" y="3937000"/>
          <p14:tracePt t="353168" x="7874000" y="3937000"/>
          <p14:tracePt t="353175" x="7867650" y="3937000"/>
          <p14:tracePt t="353195" x="7848600" y="3943350"/>
          <p14:tracePt t="353211" x="7842250" y="3949700"/>
          <p14:tracePt t="353229" x="7835900" y="3949700"/>
          <p14:tracePt t="353246" x="7829550" y="3956050"/>
          <p14:tracePt t="353262" x="7816850" y="3968750"/>
          <p14:tracePt t="353279" x="7785100" y="3987800"/>
          <p14:tracePt t="353296" x="7778750" y="3994150"/>
          <p14:tracePt t="353311" x="7753350" y="4025900"/>
          <p14:tracePt t="353328" x="7734300" y="4044950"/>
          <p14:tracePt t="353346" x="7708900" y="4070350"/>
          <p14:tracePt t="353361" x="7683500" y="4127500"/>
          <p14:tracePt t="353378" x="7658100" y="4165600"/>
          <p14:tracePt t="353395" x="7600950" y="4222750"/>
          <p14:tracePt t="353412" x="7524750" y="4248150"/>
          <p14:tracePt t="353430" x="7493000" y="4241800"/>
          <p14:tracePt t="353462" x="7518400" y="4248150"/>
          <p14:tracePt t="353478" x="7581900" y="4273550"/>
          <p14:tracePt t="353497" x="7696200" y="4324350"/>
          <p14:tracePt t="353512" x="7747000" y="4343400"/>
          <p14:tracePt t="353529" x="7797800" y="4356100"/>
          <p14:tracePt t="353545" x="7804150" y="4356100"/>
          <p14:tracePt t="353562" x="7842250" y="4330700"/>
          <p14:tracePt t="353579" x="7880350" y="4292600"/>
          <p14:tracePt t="353597" x="7937500" y="4222750"/>
          <p14:tracePt t="353612" x="8001000" y="4140200"/>
          <p14:tracePt t="353629" x="8032750" y="4102100"/>
          <p14:tracePt t="353645" x="8058150" y="4076700"/>
          <p14:tracePt t="353662" x="8070850" y="4064000"/>
          <p14:tracePt t="353680" x="8077200" y="4064000"/>
          <p14:tracePt t="353712" x="8083550" y="4064000"/>
          <p14:tracePt t="353762" x="8077200" y="4064000"/>
          <p14:tracePt t="353779" x="8064500" y="4064000"/>
          <p14:tracePt t="353796" x="8058150" y="4064000"/>
          <p14:tracePt t="353813" x="8051800" y="4064000"/>
          <p14:tracePt t="353829" x="8045450" y="4064000"/>
          <p14:tracePt t="353845" x="8039100" y="4064000"/>
          <p14:tracePt t="354193" x="8032750" y="4064000"/>
          <p14:tracePt t="354554" x="8026400" y="4064000"/>
          <p14:tracePt t="354562" x="8020050" y="4064000"/>
          <p14:tracePt t="354569" x="8013700" y="4064000"/>
          <p14:tracePt t="354579" x="8001000" y="4064000"/>
          <p14:tracePt t="354596" x="7962900" y="4064000"/>
          <p14:tracePt t="354613" x="7912100" y="4070350"/>
          <p14:tracePt t="354629" x="7848600" y="4076700"/>
          <p14:tracePt t="354646" x="7785100" y="4089400"/>
          <p14:tracePt t="354663" x="7708900" y="4114800"/>
          <p14:tracePt t="354679" x="7658100" y="4146550"/>
          <p14:tracePt t="354696" x="7556500" y="4235450"/>
          <p14:tracePt t="354714" x="7543800" y="4254500"/>
          <p14:tracePt t="355666" x="7537450" y="4254500"/>
          <p14:tracePt t="355673" x="7518400" y="4260850"/>
          <p14:tracePt t="355697" x="7467600" y="4273550"/>
          <p14:tracePt t="355714" x="7435850" y="4279900"/>
          <p14:tracePt t="355730" x="7410450" y="4292600"/>
          <p14:tracePt t="355747" x="7385050" y="4305300"/>
          <p14:tracePt t="355764" x="7366000" y="4337050"/>
          <p14:tracePt t="355780" x="7359650" y="4381500"/>
          <p14:tracePt t="355797" x="7359650" y="4425950"/>
          <p14:tracePt t="355814" x="7340600" y="4476750"/>
          <p14:tracePt t="355830" x="7315200" y="4527550"/>
          <p14:tracePt t="355847" x="7302500" y="4603750"/>
          <p14:tracePt t="355864" x="7302500" y="4673600"/>
          <p14:tracePt t="355882" x="7296150" y="4794250"/>
          <p14:tracePt t="355897" x="7283450" y="4826000"/>
          <p14:tracePt t="355914" x="7232650" y="4889500"/>
          <p14:tracePt t="355916" x="7200900" y="4921250"/>
          <p14:tracePt t="355931" x="7143750" y="4972050"/>
          <p14:tracePt t="355947" x="7124700" y="4984750"/>
          <p14:tracePt t="355948" x="7118350" y="4991100"/>
          <p14:tracePt t="355964" x="7105650" y="4997450"/>
          <p14:tracePt t="356148" x="7112000" y="4997450"/>
          <p14:tracePt t="356164" x="7131050" y="4978400"/>
          <p14:tracePt t="356181" x="7175500" y="4940300"/>
          <p14:tracePt t="356198" x="7213600" y="4921250"/>
          <p14:tracePt t="356214" x="7226300" y="4914900"/>
          <p14:tracePt t="356247" x="7226300" y="4908550"/>
          <p14:tracePt t="356264" x="7251700" y="4902200"/>
          <p14:tracePt t="356282" x="7321550" y="4889500"/>
          <p14:tracePt t="356297" x="7385050" y="4889500"/>
          <p14:tracePt t="356317" x="7448550" y="4889500"/>
          <p14:tracePt t="356438" x="7454900" y="4889500"/>
          <p14:tracePt t="356448" x="7467600" y="4883150"/>
          <p14:tracePt t="356456" x="7473950" y="4883150"/>
          <p14:tracePt t="356464" x="7499350" y="4883150"/>
          <p14:tracePt t="356481" x="7550150" y="4902200"/>
          <p14:tracePt t="356498" x="7588250" y="4953000"/>
          <p14:tracePt t="356514" x="7594600" y="5003800"/>
          <p14:tracePt t="356617" x="7600950" y="4997450"/>
          <p14:tracePt t="356626" x="7607300" y="4984750"/>
          <p14:tracePt t="356636" x="7613650" y="4972050"/>
          <p14:tracePt t="356648" x="7626350" y="4933950"/>
          <p14:tracePt t="356664" x="7632700" y="4883150"/>
          <p14:tracePt t="356681" x="7639050" y="4838700"/>
          <p14:tracePt t="356698" x="7639050" y="4813300"/>
          <p14:tracePt t="356715" x="7639050" y="4775200"/>
          <p14:tracePt t="356731" x="7639050" y="4756150"/>
          <p14:tracePt t="356748" x="7639050" y="4737100"/>
          <p14:tracePt t="356765" x="7632700" y="4724400"/>
          <p14:tracePt t="356781" x="7632700" y="4705350"/>
          <p14:tracePt t="356797" x="7620000" y="4686300"/>
          <p14:tracePt t="356815" x="7600950" y="4654550"/>
          <p14:tracePt t="356833" x="7581900" y="4597400"/>
          <p14:tracePt t="356848" x="7581900" y="4584700"/>
          <p14:tracePt t="356865" x="7575550" y="4540250"/>
          <p14:tracePt t="356881" x="7581900" y="4521200"/>
          <p14:tracePt t="356898" x="7594600" y="4514850"/>
          <p14:tracePt t="356915" x="7613650" y="4514850"/>
          <p14:tracePt t="356934" x="7632700" y="4514850"/>
          <p14:tracePt t="356950" x="7664450" y="4540250"/>
          <p14:tracePt t="356964" x="7689850" y="4546600"/>
          <p14:tracePt t="356981" x="7702550" y="4552950"/>
          <p14:tracePt t="357124" x="7696200" y="4552950"/>
          <p14:tracePt t="357132" x="7689850" y="4552950"/>
          <p14:tracePt t="357148" x="7645400" y="4527550"/>
          <p14:tracePt t="357165" x="7613650" y="4502150"/>
          <p14:tracePt t="357181" x="7607300" y="4489450"/>
          <p14:tracePt t="357198" x="7600950" y="4483100"/>
          <p14:tracePt t="357215" x="7594600" y="4476750"/>
          <p14:tracePt t="357232" x="7588250" y="4470400"/>
          <p14:tracePt t="357248" x="7581900" y="4464050"/>
          <p14:tracePt t="357265" x="7562850" y="4457700"/>
          <p14:tracePt t="357282" x="7505700" y="4425950"/>
          <p14:tracePt t="357298" x="7448550" y="4394200"/>
          <p14:tracePt t="357315" x="7404100" y="4356100"/>
          <p14:tracePt t="357333" x="7346950" y="4311650"/>
          <p14:tracePt t="357349" x="7334250" y="4305300"/>
          <p14:tracePt t="357365" x="7315200" y="4292600"/>
          <p14:tracePt t="357381" x="7302500" y="4292600"/>
          <p14:tracePt t="357400" x="7270750" y="4292600"/>
          <p14:tracePt t="357415" x="7207250" y="4292600"/>
          <p14:tracePt t="357432" x="7143750" y="4305300"/>
          <p14:tracePt t="357448" x="7067550" y="4311650"/>
          <p14:tracePt t="357465" x="7035800" y="4318000"/>
          <p14:tracePt t="357470" x="7029450" y="4318000"/>
          <p14:tracePt t="357482" x="7023100" y="4318000"/>
          <p14:tracePt t="357499" x="7004050" y="4318000"/>
          <p14:tracePt t="357515" x="6985000" y="4324350"/>
          <p14:tracePt t="357532" x="6927850" y="4337050"/>
          <p14:tracePt t="357536" x="6896100" y="4343400"/>
          <p14:tracePt t="357549" x="6845300" y="4349750"/>
          <p14:tracePt t="357566" x="6819900" y="4356100"/>
          <p14:tracePt t="357582" x="6775450" y="4375150"/>
          <p14:tracePt t="357599" x="6699250" y="4425950"/>
          <p14:tracePt t="357615" x="6686550" y="4438650"/>
          <p14:tracePt t="357632" x="6629400" y="4502150"/>
          <p14:tracePt t="357649" x="6616700" y="4540250"/>
          <p14:tracePt t="357665" x="6610350" y="4559300"/>
          <p14:tracePt t="357682" x="6610350" y="4584700"/>
          <p14:tracePt t="357699" x="6610350" y="4616450"/>
          <p14:tracePt t="357716" x="6629400" y="4648200"/>
          <p14:tracePt t="357732" x="6654800" y="4673600"/>
          <p14:tracePt t="357749" x="6724650" y="4711700"/>
          <p14:tracePt t="357766" x="6794500" y="4749800"/>
          <p14:tracePt t="357783" x="6896100" y="4787900"/>
          <p14:tracePt t="357799" x="6978650" y="4806950"/>
          <p14:tracePt t="357815" x="7099300" y="4813300"/>
          <p14:tracePt t="357832" x="7213600" y="4794250"/>
          <p14:tracePt t="357850" x="7315200" y="4768850"/>
          <p14:tracePt t="357865" x="7378700" y="4730750"/>
          <p14:tracePt t="357882" x="7416800" y="4699000"/>
          <p14:tracePt t="357899" x="7442200" y="4673600"/>
          <p14:tracePt t="357915" x="7461250" y="4660900"/>
          <p14:tracePt t="357932" x="7461250" y="4654550"/>
          <p14:tracePt t="357966" x="7461250" y="4648200"/>
          <p14:tracePt t="357982" x="7461250" y="4629150"/>
          <p14:tracePt t="358000" x="7442200" y="4591050"/>
          <p14:tracePt t="358016" x="7435850" y="4572000"/>
          <p14:tracePt t="358033" x="7410450" y="4527550"/>
          <p14:tracePt t="358050" x="7391400" y="4502150"/>
          <p14:tracePt t="358065" x="7372350" y="4470400"/>
          <p14:tracePt t="358082" x="7340600" y="4438650"/>
          <p14:tracePt t="358099" x="7334250" y="4432300"/>
          <p14:tracePt t="358115" x="7289800" y="4387850"/>
          <p14:tracePt t="358133" x="7270750" y="4362450"/>
          <p14:tracePt t="358149" x="7245350" y="4349750"/>
          <p14:tracePt t="358166" x="7207250" y="4324350"/>
          <p14:tracePt t="358182" x="7143750" y="4305300"/>
          <p14:tracePt t="358199" x="7035800" y="4298950"/>
          <p14:tracePt t="358216" x="6908800" y="4305300"/>
          <p14:tracePt t="358233" x="6711950" y="4362450"/>
          <p14:tracePt t="358249" x="6534150" y="4413250"/>
          <p14:tracePt t="358266" x="6388100" y="4451350"/>
          <p14:tracePt t="358283" x="6242050" y="4483100"/>
          <p14:tracePt t="358300" x="6210300" y="4514850"/>
          <p14:tracePt t="358316" x="6203950" y="4552950"/>
          <p14:tracePt t="358333" x="6235700" y="4635500"/>
          <p14:tracePt t="358349" x="6318250" y="4749800"/>
          <p14:tracePt t="358366" x="6419850" y="4864100"/>
          <p14:tracePt t="358382" x="6540500" y="4965700"/>
          <p14:tracePt t="358399" x="6654800" y="5041900"/>
          <p14:tracePt t="358417" x="6775450" y="5073650"/>
          <p14:tracePt t="358433" x="6870700" y="5073650"/>
          <p14:tracePt t="358449" x="6946900" y="5067300"/>
          <p14:tracePt t="358466" x="7004050" y="5035550"/>
          <p14:tracePt t="358482" x="7048500" y="5016500"/>
          <p14:tracePt t="358499" x="7073900" y="4997450"/>
          <p14:tracePt t="358517" x="7086600" y="4978400"/>
          <p14:tracePt t="358533" x="7086600" y="4972050"/>
          <p14:tracePt t="358550" x="7086600" y="4953000"/>
          <p14:tracePt t="358566" x="7086600" y="4914900"/>
          <p14:tracePt t="358583" x="7086600" y="4864100"/>
          <p14:tracePt t="358599" x="7086600" y="4813300"/>
          <p14:tracePt t="358616" x="7073900" y="4762500"/>
          <p14:tracePt t="358633" x="7067550" y="4718050"/>
          <p14:tracePt t="358650" x="7067550" y="4699000"/>
          <p14:tracePt t="358666" x="7061200" y="4692650"/>
          <p14:tracePt t="358730" x="7061200" y="4686300"/>
          <p14:tracePt t="358735" x="7054850" y="4686300"/>
          <p14:tracePt t="358750" x="7054850" y="4673600"/>
          <p14:tracePt t="358767" x="7067550" y="4654550"/>
          <p14:tracePt t="358783" x="7073900" y="4641850"/>
          <p14:tracePt t="358800" x="7080250" y="4622800"/>
          <p14:tracePt t="358816" x="7099300" y="4603750"/>
          <p14:tracePt t="358833" x="7112000" y="4591050"/>
          <p14:tracePt t="358850" x="7137400" y="4565650"/>
          <p14:tracePt t="358866" x="7156450" y="4540250"/>
          <p14:tracePt t="358883" x="7188200" y="4508500"/>
          <p14:tracePt t="358900" x="7207250" y="4470400"/>
          <p14:tracePt t="358916" x="7226300" y="4432300"/>
          <p14:tracePt t="358935" x="7245350" y="4413250"/>
          <p14:tracePt t="358949" x="7251700" y="4406900"/>
          <p14:tracePt t="359011" x="7251700" y="4413250"/>
          <p14:tracePt t="359022" x="7251700" y="4419600"/>
          <p14:tracePt t="359034" x="7245350" y="4432300"/>
          <p14:tracePt t="359050" x="7213600" y="4508500"/>
          <p14:tracePt t="359068" x="7188200" y="4603750"/>
          <p14:tracePt t="359083" x="7150100" y="4686300"/>
          <p14:tracePt t="359100" x="7086600" y="4762500"/>
          <p14:tracePt t="359116" x="7016750" y="4806950"/>
          <p14:tracePt t="359135" x="6934200" y="4845050"/>
          <p14:tracePt t="359150" x="6851650" y="4864100"/>
          <p14:tracePt t="359153" x="6826250" y="4864100"/>
          <p14:tracePt t="359167" x="6807200" y="4864100"/>
          <p14:tracePt t="359169" x="6800850" y="4864100"/>
          <p14:tracePt t="359262" x="6794500" y="4864100"/>
          <p14:tracePt t="359283" x="6762750" y="4851400"/>
          <p14:tracePt t="359285" x="6750050" y="4845050"/>
          <p14:tracePt t="362433" x="6750050" y="4851400"/>
          <p14:tracePt t="362441" x="6743700" y="4851400"/>
          <p14:tracePt t="362453" x="6737350" y="4857750"/>
          <p14:tracePt t="362469" x="6731000" y="4864100"/>
          <p14:tracePt t="362528" x="6731000" y="4870450"/>
          <p14:tracePt t="362649" x="6737350" y="4870450"/>
          <p14:tracePt t="362656" x="6750050" y="4870450"/>
          <p14:tracePt t="362670" x="6781800" y="4876800"/>
          <p14:tracePt t="362687" x="6858000" y="4902200"/>
          <p14:tracePt t="362704" x="6953250" y="4927600"/>
          <p14:tracePt t="362719" x="7010400" y="4933950"/>
          <p14:tracePt t="362736" x="7035800" y="4933950"/>
          <p14:tracePt t="362753" x="7150100" y="4902200"/>
          <p14:tracePt t="362770" x="7270750" y="4838700"/>
          <p14:tracePt t="362786" x="7410450" y="4749800"/>
          <p14:tracePt t="362804" x="7512050" y="4679950"/>
          <p14:tracePt t="362820" x="7600950" y="4629150"/>
          <p14:tracePt t="362836" x="7607300" y="4622800"/>
          <p14:tracePt t="362853" x="7607300" y="4629150"/>
          <p14:tracePt t="362869" x="7588250" y="4654550"/>
          <p14:tracePt t="362889" x="7550150" y="4699000"/>
          <p14:tracePt t="362903" x="7543800" y="4705350"/>
          <p14:tracePt t="362954" x="7543800" y="4718050"/>
          <p14:tracePt t="362970" x="7537450" y="4743450"/>
          <p14:tracePt t="362986" x="7518400" y="4749800"/>
          <p14:tracePt t="363097" x="7537450" y="4749800"/>
          <p14:tracePt t="363105" x="7562850" y="4743450"/>
          <p14:tracePt t="363119" x="7620000" y="4730750"/>
          <p14:tracePt t="363158" x="7613650" y="4730750"/>
          <p14:tracePt t="363170" x="7600950" y="4737100"/>
          <p14:tracePt t="363187" x="7448550" y="4800600"/>
          <p14:tracePt t="363203" x="7416800" y="4806950"/>
          <p14:tracePt t="363220" x="7416800" y="4813300"/>
          <p14:tracePt t="363253" x="7416800" y="4819650"/>
          <p14:tracePt t="363270" x="7435850" y="4845050"/>
          <p14:tracePt t="363287" x="7493000" y="4870450"/>
          <p14:tracePt t="363303" x="7531100" y="4870450"/>
          <p14:tracePt t="363320" x="7588250" y="4838700"/>
          <p14:tracePt t="363338" x="7651750" y="4800600"/>
          <p14:tracePt t="363356" x="7715250" y="4781550"/>
          <p14:tracePt t="363370" x="7785100" y="4756150"/>
          <p14:tracePt t="363387" x="7912100" y="4730750"/>
          <p14:tracePt t="363403" x="8039100" y="4692650"/>
          <p14:tracePt t="363420" x="8223250" y="4635500"/>
          <p14:tracePt t="363437" x="8401050" y="4572000"/>
          <p14:tracePt t="363453" x="8540750" y="4508500"/>
          <p14:tracePt t="363471" x="8680450" y="4438650"/>
          <p14:tracePt t="363486" x="8890000" y="4337050"/>
          <p14:tracePt t="363504" x="9042400" y="4267200"/>
          <p14:tracePt t="363520" x="9271000" y="4191000"/>
          <p14:tracePt t="363537" x="9385300" y="4171950"/>
          <p14:tracePt t="363553" x="9474200" y="4159250"/>
          <p14:tracePt t="363570" x="9518650" y="4146550"/>
          <p14:tracePt t="363586" x="9544050" y="4140200"/>
          <p14:tracePt t="363603" x="9550400" y="4140200"/>
          <p14:tracePt t="363648" x="9556750" y="4140200"/>
          <p14:tracePt t="363655" x="9563100" y="4140200"/>
          <p14:tracePt t="363670" x="9575800" y="4133850"/>
          <p14:tracePt t="363687" x="9613900" y="4127500"/>
          <p14:tracePt t="363704" x="9652000" y="4121150"/>
          <p14:tracePt t="363720" x="9715500" y="4121150"/>
          <p14:tracePt t="363737" x="9728200" y="4121150"/>
          <p14:tracePt t="363776" x="9734550" y="4121150"/>
          <p14:tracePt t="363792" x="9740900" y="4121150"/>
          <p14:tracePt t="363806" x="9747250" y="4121150"/>
          <p14:tracePt t="363820" x="9772650" y="4121150"/>
          <p14:tracePt t="363837" x="9829800" y="4121150"/>
          <p14:tracePt t="363854" x="9886950" y="4121150"/>
          <p14:tracePt t="363871" x="10001250" y="4095750"/>
          <p14:tracePt t="363887" x="10052050" y="4089400"/>
          <p14:tracePt t="363904" x="10090150" y="4076700"/>
          <p14:tracePt t="363920" x="10109200" y="4070350"/>
          <p14:tracePt t="363937" x="10115550" y="4070350"/>
          <p14:tracePt t="364036" x="10121900" y="4070350"/>
          <p14:tracePt t="364045" x="10128250" y="4064000"/>
          <p14:tracePt t="364053" x="10134600" y="4064000"/>
          <p14:tracePt t="364070" x="10153650" y="4064000"/>
          <p14:tracePt t="364087" x="10172700" y="4057650"/>
          <p14:tracePt t="364105" x="10204450" y="4044950"/>
          <p14:tracePt t="364121" x="10287000" y="4025900"/>
          <p14:tracePt t="364137" x="10464800" y="4025900"/>
          <p14:tracePt t="364154" x="10642600" y="4032250"/>
          <p14:tracePt t="364171" x="10833100" y="4032250"/>
          <p14:tracePt t="364187" x="10960100" y="4038600"/>
          <p14:tracePt t="364205" x="11055350" y="4038600"/>
          <p14:tracePt t="364221" x="11074400" y="4032250"/>
          <p14:tracePt t="364238" x="11087100" y="4032250"/>
          <p14:tracePt t="364270" x="11087100" y="4025900"/>
          <p14:tracePt t="364304" x="11093450" y="4025900"/>
          <p14:tracePt t="364321" x="11099800" y="4025900"/>
          <p14:tracePt t="364338" x="11118850" y="4025900"/>
          <p14:tracePt t="364356" x="11144250" y="4025900"/>
          <p14:tracePt t="364371" x="11156950" y="4025900"/>
          <p14:tracePt t="364389" x="11214100" y="4025900"/>
          <p14:tracePt t="364404" x="11258550" y="4019550"/>
          <p14:tracePt t="364421" x="11309350" y="4013200"/>
          <p14:tracePt t="364438" x="11334750" y="4013200"/>
          <p14:tracePt t="364454" x="11372850" y="4006850"/>
          <p14:tracePt t="364471" x="11404600" y="4000500"/>
          <p14:tracePt t="364475" x="11410950" y="4000500"/>
          <p14:tracePt t="364492" x="11417300" y="4000500"/>
          <p14:tracePt t="364506" x="11436350" y="4000500"/>
          <p14:tracePt t="364509" x="11449050" y="4000500"/>
          <p14:tracePt t="364521" x="11461750" y="4000500"/>
          <p14:tracePt t="364538" x="11487150" y="4000500"/>
          <p14:tracePt t="364554" x="11525250" y="4000500"/>
          <p14:tracePt t="364571" x="11563350" y="4006850"/>
          <p14:tracePt t="364588" x="11588750" y="4006850"/>
          <p14:tracePt t="364605" x="11620500" y="4013200"/>
          <p14:tracePt t="364620" x="11626850" y="4013200"/>
          <p14:tracePt t="364638" x="11633200" y="4013200"/>
          <p14:tracePt t="364654" x="11639550" y="4013200"/>
          <p14:tracePt t="364757" x="11633200" y="4019550"/>
          <p14:tracePt t="364766" x="11620500" y="4025900"/>
          <p14:tracePt t="364773" x="11607800" y="4032250"/>
          <p14:tracePt t="364788" x="11576050" y="4044950"/>
          <p14:tracePt t="364804" x="11557000" y="4051300"/>
          <p14:tracePt t="364821" x="11544300" y="4051300"/>
          <p14:tracePt t="364916" x="11550650" y="4051300"/>
          <p14:tracePt t="364939" x="11601450" y="4044950"/>
          <p14:tracePt t="364956" x="11664950" y="4032250"/>
          <p14:tracePt t="364971" x="11690350" y="4025900"/>
          <p14:tracePt t="364988" x="11760200" y="4006850"/>
          <p14:tracePt t="365005" x="11779250" y="4006850"/>
          <p14:tracePt t="365022" x="11785600" y="4006850"/>
          <p14:tracePt t="365078" x="11779250" y="4006850"/>
          <p14:tracePt t="365088" x="11766550" y="4006850"/>
          <p14:tracePt t="365105" x="11728450" y="4013200"/>
          <p14:tracePt t="365121" x="11664950" y="4025900"/>
          <p14:tracePt t="365138" x="11588750" y="4032250"/>
          <p14:tracePt t="365156" x="11518900" y="4038600"/>
          <p14:tracePt t="365172" x="11436350" y="4038600"/>
          <p14:tracePt t="365188" x="11347450" y="4038600"/>
          <p14:tracePt t="365205" x="11156950" y="4038600"/>
          <p14:tracePt t="365221" x="11010900" y="4038600"/>
          <p14:tracePt t="365238" x="10858500" y="4038600"/>
          <p14:tracePt t="365255" x="10744200" y="4038600"/>
          <p14:tracePt t="365272" x="10579100" y="4025900"/>
          <p14:tracePt t="365288" x="10394950" y="4006850"/>
          <p14:tracePt t="365306" x="10153650" y="3975100"/>
          <p14:tracePt t="365325" x="9766300" y="3937000"/>
          <p14:tracePt t="365338" x="9575800" y="3917950"/>
          <p14:tracePt t="365355" x="9251950" y="3886200"/>
          <p14:tracePt t="365372" x="8934450" y="3854450"/>
          <p14:tracePt t="365388" x="8648700" y="3835400"/>
          <p14:tracePt t="365405" x="8375650" y="3822700"/>
          <p14:tracePt t="365423" x="7962900" y="3816350"/>
          <p14:tracePt t="365439" x="7734300" y="3810000"/>
          <p14:tracePt t="365441" x="7499350" y="3803650"/>
          <p14:tracePt t="365455" x="7258050" y="3797300"/>
          <p14:tracePt t="365456" x="7016750" y="3778250"/>
          <p14:tracePt t="365472" x="6591300" y="3746500"/>
          <p14:tracePt t="365488" x="6203950" y="3708400"/>
          <p14:tracePt t="365505" x="5791200" y="3683000"/>
          <p14:tracePt t="365522" x="5499100" y="3676650"/>
          <p14:tracePt t="365540" x="5137150" y="3702050"/>
          <p14:tracePt t="365543" x="4927600" y="3727450"/>
          <p14:tracePt t="365555" x="4711700" y="3765550"/>
          <p14:tracePt t="365572" x="4318000" y="3829050"/>
          <p14:tracePt t="365589" x="3943350" y="3873500"/>
          <p14:tracePt t="365605" x="3714750" y="3892550"/>
          <p14:tracePt t="365622" x="3536950" y="3911600"/>
          <p14:tracePt t="365639" x="3454400" y="3911600"/>
          <p14:tracePt t="365656" x="3435350" y="3917950"/>
          <p14:tracePt t="365690" x="3422650" y="3937000"/>
          <p14:tracePt t="365705" x="3403600" y="3962400"/>
          <p14:tracePt t="365722" x="3340100" y="4064000"/>
          <p14:tracePt t="365739" x="3333750" y="4108450"/>
          <p14:tracePt t="365755" x="3340100" y="4159250"/>
          <p14:tracePt t="365772" x="3378200" y="4191000"/>
          <p14:tracePt t="365788" x="3435350" y="4216400"/>
          <p14:tracePt t="365806" x="3479800" y="4229100"/>
          <p14:tracePt t="365822" x="3517900" y="4241800"/>
          <p14:tracePt t="365839" x="3556000" y="4254500"/>
          <p14:tracePt t="365856" x="3581400" y="4260850"/>
          <p14:tracePt t="365873" x="3644900" y="4273550"/>
          <p14:tracePt t="365889" x="3683000" y="4279900"/>
          <p14:tracePt t="365906" x="3784600" y="4286250"/>
          <p14:tracePt t="365909" x="3816350" y="4292600"/>
          <p14:tracePt t="365922" x="3879850" y="4292600"/>
          <p14:tracePt t="365924" x="3949700" y="4292600"/>
          <p14:tracePt t="365939" x="4038600" y="4298950"/>
          <p14:tracePt t="365955" x="4083050" y="4298950"/>
          <p14:tracePt t="365972" x="4102100" y="4305300"/>
          <p14:tracePt t="366005" x="4108450" y="4305300"/>
          <p14:tracePt t="366023" x="4133850" y="4311650"/>
          <p14:tracePt t="366039" x="4159250" y="4311650"/>
          <p14:tracePt t="366055" x="4197350" y="4311650"/>
          <p14:tracePt t="366074" x="4235450" y="4311650"/>
          <p14:tracePt t="366089" x="4260850" y="4311650"/>
          <p14:tracePt t="366193" x="4267200" y="4311650"/>
          <p14:tracePt t="366202" x="4273550" y="4311650"/>
          <p14:tracePt t="366222" x="4292600" y="4305300"/>
          <p14:tracePt t="366239" x="4311650" y="4305300"/>
          <p14:tracePt t="366256" x="4330700" y="4305300"/>
          <p14:tracePt t="366273" x="4368800" y="4324350"/>
          <p14:tracePt t="366289" x="4438650" y="4362450"/>
          <p14:tracePt t="366306" x="4495800" y="4375150"/>
          <p14:tracePt t="366324" x="4546600" y="4387850"/>
          <p14:tracePt t="366339" x="4591050" y="4394200"/>
          <p14:tracePt t="366356" x="4641850" y="4394200"/>
          <p14:tracePt t="366373" x="4673600" y="4394200"/>
          <p14:tracePt t="366391" x="4679950" y="4394200"/>
          <p14:tracePt t="366468" x="4686300" y="4394200"/>
          <p14:tracePt t="366477" x="4692650" y="4387850"/>
          <p14:tracePt t="366489" x="4711700" y="4387850"/>
          <p14:tracePt t="366506" x="4749800" y="4375150"/>
          <p14:tracePt t="366523" x="4857750" y="4362450"/>
          <p14:tracePt t="366539" x="4908550" y="4356100"/>
          <p14:tracePt t="366557" x="4959350" y="4343400"/>
          <p14:tracePt t="366573" x="4991100" y="4337050"/>
          <p14:tracePt t="366591" x="5029200" y="4330700"/>
          <p14:tracePt t="366606" x="5073650" y="4324350"/>
          <p14:tracePt t="366623" x="5099050" y="4318000"/>
          <p14:tracePt t="366640" x="5124450" y="4311650"/>
          <p14:tracePt t="366656" x="5149850" y="4311650"/>
          <p14:tracePt t="366672" x="5162550" y="4305300"/>
          <p14:tracePt t="366690" x="5181600" y="4305300"/>
          <p14:tracePt t="366708" x="5194300" y="4298950"/>
          <p14:tracePt t="366756" x="5200650" y="4298950"/>
          <p14:tracePt t="366773" x="5207000" y="4292600"/>
          <p14:tracePt t="366806" x="5213350" y="4292600"/>
          <p14:tracePt t="366875" x="5226050" y="4292600"/>
          <p14:tracePt t="366891" x="5270500" y="4305300"/>
          <p14:tracePt t="366906" x="5334000" y="4311650"/>
          <p14:tracePt t="366923" x="5365750" y="4311650"/>
          <p14:tracePt t="366940" x="5372100" y="4311650"/>
          <p14:tracePt t="367053" x="5378450" y="4311650"/>
          <p14:tracePt t="367430" x="5384800" y="4311650"/>
          <p14:tracePt t="367438" x="5397500" y="4311650"/>
          <p14:tracePt t="367457" x="5448300" y="4292600"/>
          <p14:tracePt t="367473" x="5505450" y="4279900"/>
          <p14:tracePt t="367490" x="5556250" y="4267200"/>
          <p14:tracePt t="367507" x="5581650" y="4260850"/>
          <p14:tracePt t="367907" x="5588000" y="4260850"/>
          <p14:tracePt t="367914" x="5594350" y="4260850"/>
          <p14:tracePt t="367924" x="5613400" y="4260850"/>
          <p14:tracePt t="367941" x="5645150" y="4254500"/>
          <p14:tracePt t="367957" x="5676900" y="4254500"/>
          <p14:tracePt t="367974" x="5721350" y="4254500"/>
          <p14:tracePt t="367991" x="5784850" y="4254500"/>
          <p14:tracePt t="368007" x="5861050" y="4254500"/>
          <p14:tracePt t="368024" x="5937250" y="4254500"/>
          <p14:tracePt t="368026" x="5981700" y="4260850"/>
          <p14:tracePt t="368041" x="6000750" y="4260850"/>
          <p14:tracePt t="368043" x="6045200" y="4260850"/>
          <p14:tracePt t="368057" x="6070600" y="4267200"/>
          <p14:tracePt t="368059" x="6108700" y="4267200"/>
          <p14:tracePt t="368074" x="6165850" y="4267200"/>
          <p14:tracePt t="368091" x="6242050" y="4267200"/>
          <p14:tracePt t="368107" x="6305550" y="4267200"/>
          <p14:tracePt t="368124" x="6375400" y="4267200"/>
          <p14:tracePt t="368142" x="6445250" y="4260850"/>
          <p14:tracePt t="368157" x="6508750" y="4248150"/>
          <p14:tracePt t="368174" x="6546850" y="4241800"/>
          <p14:tracePt t="368190" x="6584950" y="4235450"/>
          <p14:tracePt t="368207" x="6610350" y="4229100"/>
          <p14:tracePt t="368224" x="6635750" y="4222750"/>
          <p14:tracePt t="368241" x="6667500" y="4216400"/>
          <p14:tracePt t="368257" x="6692900" y="4210050"/>
          <p14:tracePt t="368260" x="6705600" y="4203700"/>
          <p14:tracePt t="368274" x="6711950" y="4197350"/>
          <p14:tracePt t="368291" x="6737350" y="4184650"/>
          <p14:tracePt t="368307" x="6743700" y="4171950"/>
          <p14:tracePt t="368324" x="6743700" y="4159250"/>
          <p14:tracePt t="368341" x="6743700" y="4140200"/>
          <p14:tracePt t="368358" x="6724650" y="4114800"/>
          <p14:tracePt t="368374" x="6686550" y="4083050"/>
          <p14:tracePt t="368391" x="6667500" y="4064000"/>
          <p14:tracePt t="368408" x="6642100" y="4044950"/>
          <p14:tracePt t="368424" x="6623050" y="4044950"/>
          <p14:tracePt t="368441" x="6565900" y="4032250"/>
          <p14:tracePt t="368458" x="6489700" y="4019550"/>
          <p14:tracePt t="368474" x="6432550" y="4013200"/>
          <p14:tracePt t="368490" x="6356350" y="4013200"/>
          <p14:tracePt t="368508" x="6305550" y="4006850"/>
          <p14:tracePt t="368511" x="6267450" y="4006850"/>
          <p14:tracePt t="368525" x="6248400" y="4006850"/>
          <p14:tracePt t="368541" x="6146800" y="4006850"/>
          <p14:tracePt t="368557" x="6064250" y="4006850"/>
          <p14:tracePt t="368574" x="5981700" y="4006850"/>
          <p14:tracePt t="368591" x="5911850" y="4019550"/>
          <p14:tracePt t="368608" x="5854700" y="4032250"/>
          <p14:tracePt t="368626" x="5835650" y="4038600"/>
          <p14:tracePt t="368674" x="5835650" y="4044950"/>
          <p14:tracePt t="368691" x="5835650" y="4070350"/>
          <p14:tracePt t="368708" x="5835650" y="4121150"/>
          <p14:tracePt t="368725" x="5848350" y="4152900"/>
          <p14:tracePt t="368741" x="5867400" y="4171950"/>
          <p14:tracePt t="368758" x="5905500" y="4184650"/>
          <p14:tracePt t="368761" x="5930900" y="4191000"/>
          <p14:tracePt t="368775" x="5949950" y="4197350"/>
          <p14:tracePt t="368791" x="6140450" y="4216400"/>
          <p14:tracePt t="368808" x="6299200" y="4229100"/>
          <p14:tracePt t="368825" x="6470650" y="4235450"/>
          <p14:tracePt t="368841" x="6610350" y="4241800"/>
          <p14:tracePt t="368858" x="6737350" y="4241800"/>
          <p14:tracePt t="368875" x="6845300" y="4229100"/>
          <p14:tracePt t="368891" x="6946900" y="4210050"/>
          <p14:tracePt t="368908" x="7042150" y="4203700"/>
          <p14:tracePt t="368926" x="7169150" y="4197350"/>
          <p14:tracePt t="368941" x="7308850" y="4191000"/>
          <p14:tracePt t="368958" x="7423150" y="4184650"/>
          <p14:tracePt t="368961" x="7473950" y="4184650"/>
          <p14:tracePt t="368975" x="7493000" y="4178300"/>
          <p14:tracePt t="368978" x="7505700" y="4178300"/>
          <p14:tracePt t="368991" x="7518400" y="4178300"/>
          <p14:tracePt t="369008" x="7524750" y="4171950"/>
          <p14:tracePt t="369025" x="7531100" y="4171950"/>
          <p14:tracePt t="369041" x="7543800" y="4171950"/>
          <p14:tracePt t="369045" x="7550150" y="4171950"/>
          <p14:tracePt t="369061" x="7569200" y="4171950"/>
          <p14:tracePt t="369076" x="7600950" y="4171950"/>
          <p14:tracePt t="369092" x="7626350" y="4171950"/>
          <p14:tracePt t="369108" x="7645400" y="4171950"/>
          <p14:tracePt t="369125" x="7664450" y="4171950"/>
          <p14:tracePt t="369142" x="7677150" y="4171950"/>
          <p14:tracePt t="369158" x="7683500" y="4171950"/>
          <p14:tracePt t="369175" x="7708900" y="4171950"/>
          <p14:tracePt t="369191" x="7740650" y="4191000"/>
          <p14:tracePt t="369209" x="7785100" y="4222750"/>
          <p14:tracePt t="369225" x="7804150" y="4229100"/>
          <p14:tracePt t="369242" x="7816850" y="4235450"/>
          <p14:tracePt t="369258" x="7823200" y="4235450"/>
          <p14:tracePt t="369291" x="7829550" y="4235450"/>
          <p14:tracePt t="369308" x="7829550" y="4241800"/>
          <p14:tracePt t="369325" x="7835900" y="4241800"/>
          <p14:tracePt t="369342" x="7842250" y="4241800"/>
          <p14:tracePt t="369375" x="7848600" y="4241800"/>
          <p14:tracePt t="369409" x="7854950" y="4241800"/>
          <p14:tracePt t="369425" x="7861300" y="4241800"/>
          <p14:tracePt t="369458" x="7867650" y="4241800"/>
          <p14:tracePt t="369492" x="7874000" y="4235450"/>
          <p14:tracePt t="369509" x="7880350" y="4235450"/>
          <p14:tracePt t="369664" x="7880350" y="4241800"/>
          <p14:tracePt t="369692" x="7886700" y="4241800"/>
          <p14:tracePt t="369709" x="7886700" y="4248150"/>
          <p14:tracePt t="369773" x="7893050" y="4248150"/>
          <p14:tracePt t="370031" x="7912100" y="4260850"/>
          <p14:tracePt t="370040" x="7956550" y="4279900"/>
          <p14:tracePt t="370049" x="8001000" y="4305300"/>
          <p14:tracePt t="370059" x="8070850" y="4330700"/>
          <p14:tracePt t="370075" x="8166100" y="4368800"/>
          <p14:tracePt t="370092" x="8210550" y="4387850"/>
          <p14:tracePt t="370194" x="8204200" y="4387850"/>
          <p14:tracePt t="370202" x="8172450" y="4381500"/>
          <p14:tracePt t="370226" x="8140700" y="4375150"/>
          <p14:tracePt t="376291" x="8134350" y="4362450"/>
          <p14:tracePt t="376298" x="8128000" y="4356100"/>
          <p14:tracePt t="376363" x="8121650" y="4349750"/>
          <p14:tracePt t="376374" x="8083550" y="4318000"/>
          <p14:tracePt t="376381" x="8032750" y="4279900"/>
          <p14:tracePt t="376398" x="7861300" y="4222750"/>
          <p14:tracePt t="376415" x="7677150" y="4184650"/>
          <p14:tracePt t="376431" x="7499350" y="4146550"/>
          <p14:tracePt t="376447" x="7372350" y="4108450"/>
          <p14:tracePt t="376451" x="7334250" y="4089400"/>
          <p14:tracePt t="376464" x="7315200" y="4076700"/>
          <p14:tracePt t="376466" x="7308850" y="4070350"/>
          <p14:tracePt t="376484" x="7270750" y="4051300"/>
          <p14:tracePt t="376499" x="7169150" y="4032250"/>
          <p14:tracePt t="376514" x="6965950" y="4013200"/>
          <p14:tracePt t="376531" x="6737350" y="4006850"/>
          <p14:tracePt t="376548" x="6489700" y="4000500"/>
          <p14:tracePt t="376565" x="6299200" y="3994150"/>
          <p14:tracePt t="376581" x="6248400" y="3994150"/>
          <p14:tracePt t="376598" x="6242050" y="3994150"/>
          <p14:tracePt t="376631" x="6248400" y="3994150"/>
          <p14:tracePt t="376648" x="6261100" y="4013200"/>
          <p14:tracePt t="376666" x="6273800" y="4070350"/>
          <p14:tracePt t="376681" x="6311900" y="4140200"/>
          <p14:tracePt t="376698" x="6388100" y="4203700"/>
          <p14:tracePt t="376715" x="6616700" y="4267200"/>
          <p14:tracePt t="376731" x="6800850" y="4286250"/>
          <p14:tracePt t="376748" x="6972300" y="4286250"/>
          <p14:tracePt t="376765" x="7124700" y="4279900"/>
          <p14:tracePt t="376781" x="7219950" y="4260850"/>
          <p14:tracePt t="376799" x="7245350" y="4248150"/>
          <p14:tracePt t="376816" x="7251700" y="4241800"/>
          <p14:tracePt t="376919" x="7258050" y="4241800"/>
          <p14:tracePt t="376926" x="7270750" y="4235450"/>
          <p14:tracePt t="376949" x="7296150" y="4222750"/>
          <p14:tracePt t="376965" x="7302500" y="4222750"/>
          <p14:tracePt t="376981" x="7315200" y="4216400"/>
          <p14:tracePt t="376998" x="7397750" y="4229100"/>
          <p14:tracePt t="377015" x="7435850" y="4229100"/>
          <p14:tracePt t="377031" x="7461250" y="4229100"/>
          <p14:tracePt t="377049" x="7486650" y="4235450"/>
          <p14:tracePt t="377065" x="7518400" y="4235450"/>
          <p14:tracePt t="377082" x="7556500" y="4235450"/>
          <p14:tracePt t="377098" x="7594600" y="4235450"/>
          <p14:tracePt t="377116" x="7626350" y="4235450"/>
          <p14:tracePt t="377132" x="7651750" y="4235450"/>
          <p14:tracePt t="377148" x="7689850" y="4235450"/>
          <p14:tracePt t="377165" x="7715250" y="4241800"/>
          <p14:tracePt t="377181" x="7721600" y="4241800"/>
          <p14:tracePt t="377215" x="7721600" y="4248150"/>
          <p14:tracePt t="377232" x="7727950" y="4260850"/>
          <p14:tracePt t="377248" x="7727950" y="4267200"/>
          <p14:tracePt t="377265" x="7734300" y="4267200"/>
          <p14:tracePt t="377680" x="7734300" y="4273550"/>
          <p14:tracePt t="377687" x="7727950" y="4279900"/>
          <p14:tracePt t="377698" x="7727950" y="4286250"/>
          <p14:tracePt t="377717" x="7721600" y="4286250"/>
          <p14:tracePt t="377821" x="7721600" y="4292600"/>
          <p14:tracePt t="377845" x="7727950" y="4292600"/>
          <p14:tracePt t="377851" x="7740650" y="4292600"/>
          <p14:tracePt t="377865" x="7791450" y="4292600"/>
          <p14:tracePt t="377883" x="7994650" y="4298950"/>
          <p14:tracePt t="377899" x="8153400" y="4298950"/>
          <p14:tracePt t="377916" x="8305800" y="4292600"/>
          <p14:tracePt t="377933" x="8445500" y="4286250"/>
          <p14:tracePt t="377949" x="8540750" y="4273550"/>
          <p14:tracePt t="377966" x="8591550" y="4267200"/>
          <p14:tracePt t="377983" x="8623300" y="4260850"/>
          <p14:tracePt t="378000" x="8636000" y="4260850"/>
          <p14:tracePt t="378032" x="8636000" y="4254500"/>
          <p14:tracePt t="378118" x="8629650" y="4248150"/>
          <p14:tracePt t="378125" x="8623300" y="4248150"/>
          <p14:tracePt t="378149" x="8597900" y="4241800"/>
          <p14:tracePt t="378182" x="8610600" y="4254500"/>
          <p14:tracePt t="378199" x="8629650" y="4254500"/>
          <p14:tracePt t="378216" x="8661400" y="4254500"/>
          <p14:tracePt t="378233" x="8724900" y="4254500"/>
          <p14:tracePt t="378249" x="8769350" y="4248150"/>
          <p14:tracePt t="378266" x="8820150" y="4241800"/>
          <p14:tracePt t="378305" x="8826500" y="4241800"/>
          <p14:tracePt t="378321" x="8832850" y="4241800"/>
          <p14:tracePt t="378335" x="8851900" y="4241800"/>
          <p14:tracePt t="378349" x="8864600" y="4248150"/>
          <p14:tracePt t="378366" x="8870950" y="4248150"/>
          <p14:tracePt t="378369" x="8877300" y="4248150"/>
          <p14:tracePt t="378384" x="8883650" y="4254500"/>
          <p14:tracePt t="378433" x="8890000" y="4260850"/>
          <p14:tracePt t="378450" x="8909050" y="4267200"/>
          <p14:tracePt t="378467" x="8947150" y="4286250"/>
          <p14:tracePt t="378487" x="8991600" y="4298950"/>
          <p14:tracePt t="378501" x="9017000" y="4298950"/>
          <p14:tracePt t="378516" x="9067800" y="4305300"/>
          <p14:tracePt t="378533" x="9131300" y="4305300"/>
          <p14:tracePt t="378549" x="9194800" y="4298950"/>
          <p14:tracePt t="378566" x="9258300" y="4286250"/>
          <p14:tracePt t="378583" x="9309100" y="4279900"/>
          <p14:tracePt t="378599" x="9340850" y="4273550"/>
          <p14:tracePt t="378616" x="9347200" y="4273550"/>
          <p14:tracePt t="378633" x="9353550" y="4273550"/>
          <p14:tracePt t="378813" x="9359900" y="4273550"/>
          <p14:tracePt t="378820" x="9372600" y="4286250"/>
          <p14:tracePt t="378833" x="9398000" y="4292600"/>
          <p14:tracePt t="378850" x="9467850" y="4305300"/>
          <p14:tracePt t="378868" x="9620250" y="4311650"/>
          <p14:tracePt t="378884" x="9766300" y="4318000"/>
          <p14:tracePt t="378900" x="9906000" y="4318000"/>
          <p14:tracePt t="378916" x="10064750" y="4318000"/>
          <p14:tracePt t="378933" x="10185400" y="4318000"/>
          <p14:tracePt t="378950" x="10267950" y="4318000"/>
          <p14:tracePt t="378966" x="10356850" y="4324350"/>
          <p14:tracePt t="378983" x="10426700" y="4330700"/>
          <p14:tracePt t="379000" x="10490200" y="4337050"/>
          <p14:tracePt t="379016" x="10528300" y="4343400"/>
          <p14:tracePt t="379035" x="10541000" y="4343400"/>
          <p14:tracePt t="379261" x="10547350" y="4343400"/>
          <p14:tracePt t="379284" x="10566400" y="4343400"/>
          <p14:tracePt t="379300" x="10579100" y="4343400"/>
          <p14:tracePt t="379317" x="10604500" y="4337050"/>
          <p14:tracePt t="379334" x="10617200" y="4337050"/>
          <p14:tracePt t="379351" x="10629900" y="4330700"/>
          <p14:tracePt t="379367" x="10642600" y="4330700"/>
          <p14:tracePt t="379385" x="10661650" y="4330700"/>
          <p14:tracePt t="379400" x="10668000" y="4330700"/>
          <p14:tracePt t="379417" x="10680700" y="4330700"/>
          <p14:tracePt t="379435" x="10687050" y="4330700"/>
          <p14:tracePt t="379467" x="10699750" y="4324350"/>
          <p14:tracePt t="379483" x="10706100" y="4324350"/>
          <p14:tracePt t="379500" x="10718800" y="4324350"/>
          <p14:tracePt t="379534" x="10725150" y="4324350"/>
          <p14:tracePt t="379737" x="10744200" y="4330700"/>
          <p14:tracePt t="379750" x="10788650" y="4337050"/>
          <p14:tracePt t="379767" x="10902950" y="4349750"/>
          <p14:tracePt t="379784" x="11049000" y="4368800"/>
          <p14:tracePt t="379800" x="11188700" y="4381500"/>
          <p14:tracePt t="379817" x="11322050" y="4381500"/>
          <p14:tracePt t="379834" x="11417300" y="4381500"/>
          <p14:tracePt t="379853" x="11468100" y="4368800"/>
          <p14:tracePt t="380057" x="11474450" y="4368800"/>
          <p14:tracePt t="380065" x="11487150" y="4362450"/>
          <p14:tracePt t="380073" x="11499850" y="4356100"/>
          <p14:tracePt t="380084" x="11525250" y="4343400"/>
          <p14:tracePt t="380101" x="11563350" y="4324350"/>
          <p14:tracePt t="380117" x="11607800" y="4305300"/>
          <p14:tracePt t="380134" x="11633200" y="4286250"/>
          <p14:tracePt t="380137" x="11639550" y="4279900"/>
          <p14:tracePt t="380151" x="11652250" y="4273550"/>
          <p14:tracePt t="380154" x="11658600" y="4267200"/>
          <p14:tracePt t="380167" x="11671300" y="4260850"/>
          <p14:tracePt t="380184" x="11690350" y="4241800"/>
          <p14:tracePt t="380201" x="11703050" y="4229100"/>
          <p14:tracePt t="380217" x="11703050" y="4216400"/>
          <p14:tracePt t="380234" x="11664950" y="4191000"/>
          <p14:tracePt t="380251" x="11582400" y="4171950"/>
          <p14:tracePt t="380268" x="11442700" y="4146550"/>
          <p14:tracePt t="380284" x="11264900" y="4127500"/>
          <p14:tracePt t="380301" x="11049000" y="4114800"/>
          <p14:tracePt t="380317" x="10750550" y="4095750"/>
          <p14:tracePt t="380334" x="10420350" y="4089400"/>
          <p14:tracePt t="380351" x="9963150" y="4076700"/>
          <p14:tracePt t="380368" x="9423400" y="4057650"/>
          <p14:tracePt t="380385" x="8597900" y="4019550"/>
          <p14:tracePt t="380401" x="8051800" y="3981450"/>
          <p14:tracePt t="380417" x="7607300" y="3949700"/>
          <p14:tracePt t="380434" x="7213600" y="3930650"/>
          <p14:tracePt t="380451" x="6781800" y="3930650"/>
          <p14:tracePt t="380468" x="6381750" y="3949700"/>
          <p14:tracePt t="380484" x="5943600" y="3981450"/>
          <p14:tracePt t="380502" x="5473700" y="4006850"/>
          <p14:tracePt t="380518" x="5067300" y="4013200"/>
          <p14:tracePt t="380535" x="4673600" y="4006850"/>
          <p14:tracePt t="380552" x="4260850" y="3987800"/>
          <p14:tracePt t="380567" x="3975100" y="3981450"/>
          <p14:tracePt t="380585" x="3714750" y="3987800"/>
          <p14:tracePt t="380602" x="3492500" y="4025900"/>
          <p14:tracePt t="380605" x="3403600" y="4051300"/>
          <p14:tracePt t="380618" x="3276600" y="4095750"/>
          <p14:tracePt t="380621" x="3200400" y="4127500"/>
          <p14:tracePt t="380635" x="3136900" y="4171950"/>
          <p14:tracePt t="380652" x="3009900" y="4298950"/>
          <p14:tracePt t="380667" x="2984500" y="4330700"/>
          <p14:tracePt t="380685" x="2978150" y="4349750"/>
          <p14:tracePt t="380701" x="2978150" y="4368800"/>
          <p14:tracePt t="380718" x="2984500" y="4394200"/>
          <p14:tracePt t="380735" x="2997200" y="4445000"/>
          <p14:tracePt t="380751" x="3009900" y="4495800"/>
          <p14:tracePt t="380768" x="3016250" y="4546600"/>
          <p14:tracePt t="380785" x="3028950" y="4591050"/>
          <p14:tracePt t="380803" x="3041650" y="4616450"/>
          <p14:tracePt t="380818" x="3079750" y="4641850"/>
          <p14:tracePt t="380835" x="3117850" y="4667250"/>
          <p14:tracePt t="380851" x="3168650" y="4686300"/>
          <p14:tracePt t="380868" x="3194050" y="4705350"/>
          <p14:tracePt t="380870" x="3200400" y="4718050"/>
          <p14:tracePt t="380885" x="3213100" y="4730750"/>
          <p14:tracePt t="380901" x="3213100" y="4737100"/>
          <p14:tracePt t="380918" x="3213100" y="4749800"/>
          <p14:tracePt t="380976" x="3219450" y="4749800"/>
          <p14:tracePt t="380985" x="3225800" y="4756150"/>
          <p14:tracePt t="381001" x="3270250" y="4762500"/>
          <p14:tracePt t="381018" x="3302000" y="4768850"/>
          <p14:tracePt t="381036" x="3327400" y="4775200"/>
          <p14:tracePt t="381051" x="3352800" y="4781550"/>
          <p14:tracePt t="381068" x="3390900" y="4781550"/>
          <p14:tracePt t="381085" x="3441700" y="4781550"/>
          <p14:tracePt t="381101" x="3517900" y="4781550"/>
          <p14:tracePt t="381104" x="3556000" y="4775200"/>
          <p14:tracePt t="381118" x="3606800" y="4768850"/>
          <p14:tracePt t="381135" x="3663950" y="4756150"/>
          <p14:tracePt t="381152" x="3695700" y="4756150"/>
          <p14:tracePt t="381202" x="3695700" y="4749800"/>
          <p14:tracePt t="381219" x="3714750" y="4743450"/>
          <p14:tracePt t="381235" x="3714750" y="4737100"/>
          <p14:tracePt t="381253" x="3727450" y="4730750"/>
          <p14:tracePt t="381443" x="3721100" y="4730750"/>
          <p14:tracePt t="381450" x="3714750" y="4730750"/>
          <p14:tracePt t="381588" x="3708400" y="4737100"/>
          <p14:tracePt t="381602" x="3702050" y="4737100"/>
          <p14:tracePt t="381811" x="3714750" y="4724400"/>
          <p14:tracePt t="381818" x="3721100" y="4718050"/>
          <p14:tracePt t="381835" x="3740150" y="4699000"/>
          <p14:tracePt t="381852" x="3759200" y="4673600"/>
          <p14:tracePt t="381871" x="3803650" y="4648200"/>
          <p14:tracePt t="381886" x="3854450" y="4629150"/>
          <p14:tracePt t="381903" x="3911600" y="4616450"/>
          <p14:tracePt t="381919" x="3943350" y="4603750"/>
          <p14:tracePt t="381935" x="3956050" y="4603750"/>
          <p14:tracePt t="381953" x="3968750" y="4597400"/>
          <p14:tracePt t="381970" x="3987800" y="4597400"/>
          <p14:tracePt t="381985" x="4025900" y="4591050"/>
          <p14:tracePt t="382003" x="4108450" y="4591050"/>
          <p14:tracePt t="382019" x="4184650" y="4591050"/>
          <p14:tracePt t="382036" x="4330700" y="4603750"/>
          <p14:tracePt t="382052" x="4425950" y="4616450"/>
          <p14:tracePt t="382069" x="4445000" y="4622800"/>
          <p14:tracePt t="382086" x="4451350" y="4622800"/>
          <p14:tracePt t="382102" x="4464050" y="4622800"/>
          <p14:tracePt t="382119" x="4489450" y="4622800"/>
          <p14:tracePt t="382136" x="4527550" y="4622800"/>
          <p14:tracePt t="382153" x="4597400" y="4603750"/>
          <p14:tracePt t="382169" x="4616450" y="4597400"/>
          <p14:tracePt t="382186" x="4679950" y="4578350"/>
          <p14:tracePt t="382189" x="4711700" y="4572000"/>
          <p14:tracePt t="382203" x="4730750" y="4565650"/>
          <p14:tracePt t="382219" x="4762500" y="4559300"/>
          <p14:tracePt t="382235" x="4768850" y="4559300"/>
          <p14:tracePt t="382270" x="4775200" y="4559300"/>
          <p14:tracePt t="382290" x="4781550" y="4559300"/>
          <p14:tracePt t="382306" x="4787900" y="4559300"/>
          <p14:tracePt t="382321" x="4806950" y="4559300"/>
          <p14:tracePt t="382813" x="4813300" y="4559300"/>
          <p14:tracePt t="382820" x="4826000" y="4552950"/>
          <p14:tracePt t="382827" x="4845050" y="4552950"/>
          <p14:tracePt t="382836" x="4864100" y="4546600"/>
          <p14:tracePt t="382853" x="4895850" y="4546600"/>
          <p14:tracePt t="382870" x="4921250" y="4546600"/>
          <p14:tracePt t="382918" x="4927600" y="4546600"/>
          <p14:tracePt t="382932" x="4940300" y="4546600"/>
          <p14:tracePt t="382939" x="4946650" y="4546600"/>
          <p14:tracePt t="382953" x="4972050" y="4552950"/>
          <p14:tracePt t="382973" x="4997450" y="4559300"/>
          <p14:tracePt t="383099" x="5010150" y="4559300"/>
          <p14:tracePt t="383106" x="5022850" y="4559300"/>
          <p14:tracePt t="383120" x="5060950" y="4552950"/>
          <p14:tracePt t="383136" x="5289550" y="4533900"/>
          <p14:tracePt t="383154" x="5549900" y="4527550"/>
          <p14:tracePt t="383170" x="5810250" y="4527550"/>
          <p14:tracePt t="383186" x="6000750" y="4527550"/>
          <p14:tracePt t="383204" x="6102350" y="4527550"/>
          <p14:tracePt t="383220" x="6140450" y="4521200"/>
          <p14:tracePt t="383270" x="6146800" y="4521200"/>
          <p14:tracePt t="383542" x="6165850" y="4521200"/>
          <p14:tracePt t="383549" x="6184900" y="4521200"/>
          <p14:tracePt t="383556" x="6229350" y="4521200"/>
          <p14:tracePt t="383570" x="6273800" y="4514850"/>
          <p14:tracePt t="383586" x="6388100" y="4502150"/>
          <p14:tracePt t="383603" x="6502400" y="4489450"/>
          <p14:tracePt t="383621" x="6584950" y="4470400"/>
          <p14:tracePt t="383637" x="6604000" y="4464050"/>
          <p14:tracePt t="383654" x="6610350" y="4464050"/>
          <p14:tracePt t="383670" x="6616700" y="4464050"/>
          <p14:tracePt t="383704" x="6616700" y="4457700"/>
          <p14:tracePt t="383964" x="6616700" y="4464050"/>
          <p14:tracePt t="384004" x="6616700" y="4470400"/>
          <p14:tracePt t="384215" x="6616700" y="4483100"/>
          <p14:tracePt t="384223" x="6623050" y="4495800"/>
          <p14:tracePt t="384231" x="6623050" y="4514850"/>
          <p14:tracePt t="384239" x="6623050" y="4527550"/>
          <p14:tracePt t="384254" x="6623050" y="4552950"/>
          <p14:tracePt t="384270" x="6623050" y="4565650"/>
          <p14:tracePt t="384287" x="6623050" y="4572000"/>
          <p14:tracePt t="384731" x="6629400" y="4565650"/>
          <p14:tracePt t="384738" x="6629400" y="4559300"/>
          <p14:tracePt t="384755" x="6635750" y="4546600"/>
          <p14:tracePt t="384771" x="6648450" y="4521200"/>
          <p14:tracePt t="384788" x="6661150" y="4502150"/>
          <p14:tracePt t="384804" x="6667500" y="4483100"/>
          <p14:tracePt t="384821" x="6680200" y="4457700"/>
          <p14:tracePt t="384838" x="6692900" y="4445000"/>
          <p14:tracePt t="384855" x="6699250" y="4425950"/>
          <p14:tracePt t="384871" x="6705600" y="4425950"/>
          <p14:tracePt t="385197" x="6699250" y="4425950"/>
          <p14:tracePt t="385204" x="6692900" y="4425950"/>
          <p14:tracePt t="385222" x="6686550" y="4425950"/>
          <p14:tracePt t="385238" x="6686550" y="4387850"/>
          <p14:tracePt t="385255" x="6699250" y="4330700"/>
          <p14:tracePt t="385272" x="6705600" y="4248150"/>
          <p14:tracePt t="385288" x="6711950" y="4184650"/>
          <p14:tracePt t="385305" x="6724650" y="4127500"/>
          <p14:tracePt t="385322" x="6737350" y="4095750"/>
          <p14:tracePt t="385340" x="6737350" y="4070350"/>
          <p14:tracePt t="385355" x="6737350" y="4044950"/>
          <p14:tracePt t="385372" x="6731000" y="4006850"/>
          <p14:tracePt t="385389" x="6731000" y="3917950"/>
          <p14:tracePt t="385405" x="6718300" y="3835400"/>
          <p14:tracePt t="385421" x="6711950" y="3746500"/>
          <p14:tracePt t="385439" x="6743700" y="3651250"/>
          <p14:tracePt t="385455" x="6788150" y="3568700"/>
          <p14:tracePt t="385472" x="6819900" y="3511550"/>
          <p14:tracePt t="385489" x="6826250" y="3486150"/>
          <p14:tracePt t="387760" x="6807200" y="3460750"/>
          <p14:tracePt t="387768" x="6711950" y="3371850"/>
          <p14:tracePt t="387791" x="6483350" y="3219450"/>
          <p14:tracePt t="387807" x="5975350" y="2940050"/>
          <p14:tracePt t="387824" x="5689600" y="2781300"/>
          <p14:tracePt t="387840" x="5480050" y="2673350"/>
          <p14:tracePt t="387857" x="5321300" y="2597150"/>
          <p14:tracePt t="387874" x="5219700" y="2552700"/>
          <p14:tracePt t="387891" x="5099050" y="2495550"/>
          <p14:tracePt t="387907" x="5016500" y="2463800"/>
          <p14:tracePt t="387924" x="4965700" y="2451100"/>
          <p14:tracePt t="387941" x="4921250" y="2444750"/>
          <p14:tracePt t="387957" x="4908550" y="2444750"/>
          <p14:tracePt t="388014" x="4895850" y="2444750"/>
          <p14:tracePt t="388024" x="4883150" y="2444750"/>
          <p14:tracePt t="388041" x="4838700" y="2444750"/>
          <p14:tracePt t="388058" x="4756150" y="2457450"/>
          <p14:tracePt t="388074" x="4667250" y="2476500"/>
          <p14:tracePt t="388094" x="4591050" y="2495550"/>
          <p14:tracePt t="388096" x="4572000" y="2495550"/>
          <p14:tracePt t="388107" x="4559300" y="2501900"/>
          <p14:tracePt t="388124" x="4552950" y="2508250"/>
          <p14:tracePt t="388655" x="0" y="0"/>
        </p14:tracePtLst>
      </p14:laserTraceLst>
    </p:ext>
  </p:extLs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2:11-18</a:t>
            </a:r>
          </a:p>
        </p:txBody>
      </p:sp>
      <p:sp>
        <p:nvSpPr>
          <p:cNvPr id="4" name="textruta 3">
            <a:extLst>
              <a:ext uri="{FF2B5EF4-FFF2-40B4-BE49-F238E27FC236}">
                <a16:creationId xmlns:a16="http://schemas.microsoft.com/office/drawing/2014/main" id="{2629CE92-29CC-5E81-D4E0-F76E91B6CFFC}"/>
              </a:ext>
            </a:extLst>
          </p:cNvPr>
          <p:cNvSpPr txBox="1"/>
          <p:nvPr/>
        </p:nvSpPr>
        <p:spPr>
          <a:xfrm>
            <a:off x="-1" y="519192"/>
            <a:ext cx="5038664" cy="3724096"/>
          </a:xfrm>
          <a:prstGeom prst="rect">
            <a:avLst/>
          </a:prstGeom>
          <a:noFill/>
        </p:spPr>
        <p:txBody>
          <a:bodyPr wrap="square" lIns="180000">
            <a:spAutoFit/>
          </a:bodyPr>
          <a:lstStyle/>
          <a:p>
            <a:pPr>
              <a:spcBef>
                <a:spcPts val="600"/>
              </a:spcBef>
            </a:pPr>
            <a:r>
              <a:rPr lang="sv-SE" sz="1600" b="1" i="1" dirty="0">
                <a:effectLst/>
                <a:latin typeface="Calibri" panose="020F0502020204030204" pitchFamily="34" charset="0"/>
                <a:ea typeface="Times New Roman" panose="02020603050405020304" pitchFamily="18" charset="0"/>
                <a:cs typeface="Calibri" panose="020F0502020204030204" pitchFamily="34" charset="0"/>
              </a:rPr>
              <a:t>Nödvändigheten av att Jesus blir människa</a:t>
            </a:r>
          </a:p>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Jesus som helgar och de som helgas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har alla en och samme Far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12</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är alla ”ut ur” </a:t>
            </a:r>
            <a:r>
              <a:rPr lang="sv-SE" sz="1400" i="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(ek)</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en man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Därför skäms han inte för att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13</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kalla dem bröder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när han säger: ”Jag ska förkunna ditt namn för mina bröder,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14</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mitt i församlingen</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ska jag lovsjunga dig.</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Han säger också: ”Jag ska förtrösta på honom”, och dessutom: ”Se, här är jag och barnen som Gud har gett mig”.</a:t>
            </a:r>
          </a:p>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När nu barnen hade fått del av kött och blod tog han själv på liknande sätt del av detta, för att genom sin död göra den maktlös som hade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15</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makt över döden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alltså djävulen, och befria alla dem som av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16</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rädsla för döden levt i slaveri hela sitt liv. Det är ju inte änglar </a:t>
            </a:r>
            <a:r>
              <a:rPr lang="sv-SE" sz="1400" strike="sngStrike"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han</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den [döden]</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tar sig an, utan Abrahams barn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Därför måste han bli </a:t>
            </a:r>
            <a:r>
              <a:rPr lang="sv-SE" sz="1400" baseline="300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17</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lik sina bröder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i allt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för att bli en barmhärtig och trogen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18</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överstepräst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inför Gud och sona folkets synder. </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Genom att han själv har fått lida och blivit frestad kan han hjälpa dem som frestas.</a:t>
            </a:r>
            <a:endParaRPr lang="sv-SE" sz="1100" dirty="0">
              <a:solidFill>
                <a:srgbClr val="C00000"/>
              </a:solidFill>
              <a:effectLst/>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5038663" y="519192"/>
            <a:ext cx="7056358" cy="6194003"/>
          </a:xfrm>
          <a:prstGeom prst="rect">
            <a:avLst/>
          </a:prstGeom>
          <a:noFill/>
        </p:spPr>
        <p:txBody>
          <a:bodyPr wrap="square" rIns="0">
            <a:spAutoFit/>
          </a:bodyPr>
          <a:lstStyle/>
          <a:p>
            <a:pPr marL="271463" indent="-271463"/>
            <a:r>
              <a:rPr lang="sv-SE" sz="1400" dirty="0"/>
              <a:t>12.	Paulus har visat att Jesus är fullt ut människa och förstärker det med </a:t>
            </a:r>
            <a:br>
              <a:rPr lang="sv-SE" sz="1400" dirty="0"/>
            </a:br>
            <a:r>
              <a:rPr lang="sv-SE" sz="1400" dirty="0"/>
              <a:t>att både Han och Hans bröder kommer ”ut ur” Adam.</a:t>
            </a:r>
          </a:p>
          <a:p>
            <a:pPr marL="271463" indent="-271463">
              <a:spcBef>
                <a:spcPts val="600"/>
              </a:spcBef>
            </a:pPr>
            <a:r>
              <a:rPr lang="sv-SE" sz="1400" dirty="0"/>
              <a:t>13.	</a:t>
            </a:r>
            <a:r>
              <a:rPr lang="sv-SE" sz="1400" dirty="0">
                <a:solidFill>
                  <a:srgbClr val="C00000"/>
                </a:solidFill>
              </a:rPr>
              <a:t>Dem som han i förväg har känt som sina har han också förutbestämt till att formas </a:t>
            </a:r>
            <a:br>
              <a:rPr lang="sv-SE" sz="1400" dirty="0">
                <a:solidFill>
                  <a:srgbClr val="C00000"/>
                </a:solidFill>
              </a:rPr>
            </a:br>
            <a:r>
              <a:rPr lang="sv-SE" sz="1400" dirty="0">
                <a:solidFill>
                  <a:srgbClr val="C00000"/>
                </a:solidFill>
              </a:rPr>
              <a:t>efter hans Sons bild, så att Sonen blir den </a:t>
            </a:r>
            <a:r>
              <a:rPr lang="sv-SE" sz="1400" b="1" i="1" u="sng" dirty="0">
                <a:solidFill>
                  <a:srgbClr val="C00000"/>
                </a:solidFill>
              </a:rPr>
              <a:t>förstfödde</a:t>
            </a:r>
            <a:r>
              <a:rPr lang="sv-SE" sz="1400" i="1" u="sng" dirty="0">
                <a:solidFill>
                  <a:srgbClr val="C00000"/>
                </a:solidFill>
              </a:rPr>
              <a:t> bland många bröder</a:t>
            </a:r>
            <a:r>
              <a:rPr lang="sv-SE" sz="1400" dirty="0">
                <a:solidFill>
                  <a:srgbClr val="C00000"/>
                </a:solidFill>
              </a:rPr>
              <a:t>. </a:t>
            </a:r>
            <a:r>
              <a:rPr lang="sv-SE" sz="1400" dirty="0"/>
              <a:t>(Rom 8:29)</a:t>
            </a:r>
          </a:p>
          <a:p>
            <a:pPr marL="271463" indent="-271463">
              <a:spcBef>
                <a:spcPts val="600"/>
              </a:spcBef>
            </a:pPr>
            <a:r>
              <a:rPr lang="sv-SE" sz="1400" dirty="0"/>
              <a:t>14.	Citerar Ps 22:23: </a:t>
            </a:r>
            <a:r>
              <a:rPr lang="sv-SE" sz="1400" dirty="0">
                <a:solidFill>
                  <a:srgbClr val="C00000"/>
                </a:solidFill>
              </a:rPr>
              <a:t>Jag ska förkunna ditt namn för mina bröder, </a:t>
            </a:r>
            <a:r>
              <a:rPr lang="sv-SE" sz="1400" i="1" u="sng" dirty="0">
                <a:solidFill>
                  <a:srgbClr val="C00000"/>
                </a:solidFill>
              </a:rPr>
              <a:t>mitt i församlingen</a:t>
            </a:r>
            <a:r>
              <a:rPr lang="sv-SE" sz="1400" dirty="0">
                <a:solidFill>
                  <a:srgbClr val="C00000"/>
                </a:solidFill>
              </a:rPr>
              <a:t> ska jag lovsjunga dig. </a:t>
            </a:r>
            <a:r>
              <a:rPr lang="sv-SE" sz="1400" dirty="0"/>
              <a:t>Tidigare har psalmen handlat om Jesu lidande och nu handlar den om festgemenskapen av alla troende i ”församlingen” i det nya Jerusalem. Jämför: </a:t>
            </a:r>
            <a:r>
              <a:rPr lang="sv-SE" sz="1400" dirty="0">
                <a:solidFill>
                  <a:srgbClr val="C00000"/>
                </a:solidFill>
              </a:rPr>
              <a:t>Ni har kommit till Sions berg och den levande Gudens stad… till en festgemenskap och </a:t>
            </a:r>
            <a:r>
              <a:rPr lang="sv-SE" sz="1400" i="1" u="sng" dirty="0">
                <a:solidFill>
                  <a:srgbClr val="C00000"/>
                </a:solidFill>
              </a:rPr>
              <a:t>församling av förstfödda</a:t>
            </a:r>
            <a:r>
              <a:rPr lang="sv-SE" sz="1400" dirty="0">
                <a:solidFill>
                  <a:srgbClr val="C00000"/>
                </a:solidFill>
              </a:rPr>
              <a:t> som har sina namn skrivna i himlen. </a:t>
            </a:r>
            <a:r>
              <a:rPr lang="sv-SE" sz="1400" dirty="0"/>
              <a:t>(Hebr 12:22-23)</a:t>
            </a:r>
            <a:endParaRPr lang="sv-SE" sz="1400" dirty="0">
              <a:highlight>
                <a:srgbClr val="FFFF00"/>
              </a:highlight>
            </a:endParaRPr>
          </a:p>
          <a:p>
            <a:pPr marL="271463" indent="-271463">
              <a:spcBef>
                <a:spcPts val="600"/>
              </a:spcBef>
            </a:pPr>
            <a:r>
              <a:rPr lang="sv-SE" sz="1400" dirty="0"/>
              <a:t>15.	Djävulens mandat över döden är givet av Gud som alltid har den yttersta makten: </a:t>
            </a:r>
            <a:r>
              <a:rPr lang="sv-SE" sz="1400" dirty="0">
                <a:solidFill>
                  <a:srgbClr val="C00000"/>
                </a:solidFill>
              </a:rPr>
              <a:t>Frukta honom som har makt att döda och sedan kasta i Gehenna. </a:t>
            </a:r>
            <a:r>
              <a:rPr lang="sv-SE" sz="1400" dirty="0"/>
              <a:t>(Luk 12:5) Mandatet kommer att tas ifrån honom, men till dess gäller att han</a:t>
            </a:r>
            <a:r>
              <a:rPr lang="sv-SE" sz="1400" dirty="0">
                <a:solidFill>
                  <a:srgbClr val="C00000"/>
                </a:solidFill>
              </a:rPr>
              <a:t> varit en mördare från början</a:t>
            </a:r>
            <a:r>
              <a:rPr lang="sv-SE" sz="1400" dirty="0"/>
              <a:t> (Joh 8:44).</a:t>
            </a:r>
          </a:p>
          <a:p>
            <a:pPr marL="271463" indent="-271463">
              <a:spcBef>
                <a:spcPts val="600"/>
              </a:spcBef>
            </a:pPr>
            <a:r>
              <a:rPr lang="sv-SE" sz="1400" dirty="0"/>
              <a:t>16.	Människor är rädda för döden eftersom de fått en dödsdom uttalad över sig: </a:t>
            </a:r>
            <a:r>
              <a:rPr lang="sv-SE" sz="1400" dirty="0">
                <a:solidFill>
                  <a:srgbClr val="C00000"/>
                </a:solidFill>
              </a:rPr>
              <a:t>Genom en… människa kom synden in i världen, och genom synden döden. På så sätt nådde döden alla människor, eftersom alla hade syndat.</a:t>
            </a:r>
            <a:r>
              <a:rPr lang="sv-SE" sz="1400" dirty="0"/>
              <a:t> (Rom 5:12) Guds barn behöver inte ha den fruktan: </a:t>
            </a:r>
            <a:r>
              <a:rPr lang="sv-SE" sz="1400" dirty="0">
                <a:solidFill>
                  <a:srgbClr val="C00000"/>
                </a:solidFill>
              </a:rPr>
              <a:t>Ni har inte fått slaveriets ande så att ni på nytt måste </a:t>
            </a:r>
            <a:r>
              <a:rPr lang="sv-SE" sz="1400" i="1" u="sng" dirty="0">
                <a:solidFill>
                  <a:srgbClr val="C00000"/>
                </a:solidFill>
              </a:rPr>
              <a:t>leva i fruktan</a:t>
            </a:r>
            <a:r>
              <a:rPr lang="sv-SE" sz="1400" dirty="0">
                <a:solidFill>
                  <a:srgbClr val="C00000"/>
                </a:solidFill>
              </a:rPr>
              <a:t>.</a:t>
            </a:r>
            <a:r>
              <a:rPr lang="sv-SE" sz="1400" dirty="0"/>
              <a:t> (Rom 8:15) Änglar har inte blivit avskurna från livets källa: </a:t>
            </a:r>
            <a:r>
              <a:rPr lang="sv-SE" sz="1400" dirty="0">
                <a:solidFill>
                  <a:srgbClr val="C00000"/>
                </a:solidFill>
              </a:rPr>
              <a:t>De som anses värdiga att nå den andra världen och uppståndelsen från de döda… kan inte dö längre, för </a:t>
            </a:r>
            <a:r>
              <a:rPr lang="sv-SE" sz="1400" i="1" u="sng" dirty="0">
                <a:solidFill>
                  <a:srgbClr val="C00000"/>
                </a:solidFill>
              </a:rPr>
              <a:t>de är som änglarna</a:t>
            </a:r>
            <a:r>
              <a:rPr lang="sv-SE" sz="1400" dirty="0">
                <a:solidFill>
                  <a:srgbClr val="C00000"/>
                </a:solidFill>
              </a:rPr>
              <a:t>. </a:t>
            </a:r>
            <a:r>
              <a:rPr lang="sv-SE" sz="1400" dirty="0"/>
              <a:t>(Luk 20:35-36)</a:t>
            </a:r>
          </a:p>
          <a:p>
            <a:pPr marL="271463" indent="-271463">
              <a:spcBef>
                <a:spcPts val="600"/>
              </a:spcBef>
            </a:pPr>
            <a:r>
              <a:rPr lang="sv-SE" sz="1400" dirty="0"/>
              <a:t>17.	Jesus gav upp sin gudomlighet: </a:t>
            </a:r>
            <a:r>
              <a:rPr lang="sv-SE" sz="1400" dirty="0">
                <a:solidFill>
                  <a:srgbClr val="C00000"/>
                </a:solidFill>
              </a:rPr>
              <a:t>Han var till i Guds gestalt men… </a:t>
            </a:r>
            <a:r>
              <a:rPr lang="sv-SE" sz="1400" i="1" u="sng" dirty="0">
                <a:solidFill>
                  <a:srgbClr val="C00000"/>
                </a:solidFill>
              </a:rPr>
              <a:t>blev</a:t>
            </a:r>
            <a:r>
              <a:rPr lang="sv-SE" sz="1400" dirty="0">
                <a:solidFill>
                  <a:srgbClr val="C00000"/>
                </a:solidFill>
              </a:rPr>
              <a:t> människan lik. </a:t>
            </a:r>
            <a:r>
              <a:rPr lang="sv-SE" sz="1400" dirty="0"/>
              <a:t>(Fil 2:6-7) Orsaken var att Han fullt ut skulle kunna dela människans villkor. Han kunde </a:t>
            </a:r>
            <a:r>
              <a:rPr lang="sv-SE" sz="1400" i="1" u="sng" dirty="0"/>
              <a:t>frestas</a:t>
            </a:r>
            <a:r>
              <a:rPr lang="sv-SE" sz="1400" dirty="0"/>
              <a:t> (</a:t>
            </a:r>
            <a:r>
              <a:rPr lang="sv-SE" sz="1400" dirty="0">
                <a:solidFill>
                  <a:srgbClr val="C00000"/>
                </a:solidFill>
              </a:rPr>
              <a:t>Vi har inte en överstepräst som inte kan ha medlidande med våra svagheter, utan en som har varit </a:t>
            </a:r>
            <a:r>
              <a:rPr lang="sv-SE" sz="1400" i="1" u="sng" dirty="0">
                <a:solidFill>
                  <a:srgbClr val="C00000"/>
                </a:solidFill>
              </a:rPr>
              <a:t>frestad i allt</a:t>
            </a:r>
            <a:r>
              <a:rPr lang="sv-SE" sz="1400" dirty="0">
                <a:solidFill>
                  <a:srgbClr val="C00000"/>
                </a:solidFill>
              </a:rPr>
              <a:t> liksom vi fast utan synd</a:t>
            </a:r>
            <a:r>
              <a:rPr lang="sv-SE" sz="1400" dirty="0"/>
              <a:t>, Hebr 4:15), </a:t>
            </a:r>
            <a:r>
              <a:rPr lang="sv-SE" sz="1400" i="1" u="sng" dirty="0"/>
              <a:t>dö</a:t>
            </a:r>
            <a:r>
              <a:rPr lang="sv-SE" sz="1400" dirty="0"/>
              <a:t> och </a:t>
            </a:r>
            <a:r>
              <a:rPr lang="sv-SE" sz="1400" i="1" u="sng" dirty="0"/>
              <a:t>uppstå</a:t>
            </a:r>
            <a:r>
              <a:rPr lang="sv-SE" sz="1400" dirty="0"/>
              <a:t>.</a:t>
            </a:r>
            <a:endParaRPr lang="sv-SE" sz="1400" dirty="0">
              <a:highlight>
                <a:srgbClr val="FFFF00"/>
              </a:highlight>
            </a:endParaRPr>
          </a:p>
          <a:p>
            <a:pPr marL="271463" indent="-271463">
              <a:spcBef>
                <a:spcPts val="300"/>
              </a:spcBef>
            </a:pPr>
            <a:r>
              <a:rPr lang="sv-SE" sz="1400" dirty="0"/>
              <a:t>	Därför kunde Han (som människor) inte göra underverk </a:t>
            </a:r>
            <a:r>
              <a:rPr lang="sv-SE" sz="1400" i="1" dirty="0"/>
              <a:t>av sig själv</a:t>
            </a:r>
            <a:r>
              <a:rPr lang="sv-SE" sz="1400" dirty="0"/>
              <a:t>, utan måste vara auktoriserad av Fadern: </a:t>
            </a:r>
            <a:r>
              <a:rPr lang="sv-SE" sz="1400" dirty="0">
                <a:solidFill>
                  <a:srgbClr val="C00000"/>
                </a:solidFill>
              </a:rPr>
              <a:t>Sonen kan </a:t>
            </a:r>
            <a:r>
              <a:rPr lang="sv-SE" sz="1400" i="1" u="sng" dirty="0">
                <a:solidFill>
                  <a:srgbClr val="C00000"/>
                </a:solidFill>
              </a:rPr>
              <a:t>inte göra något av sig själv</a:t>
            </a:r>
            <a:r>
              <a:rPr lang="sv-SE" sz="1400" dirty="0">
                <a:solidFill>
                  <a:srgbClr val="C00000"/>
                </a:solidFill>
              </a:rPr>
              <a:t>, utan bara det han ser Fadern göra.</a:t>
            </a:r>
            <a:r>
              <a:rPr lang="sv-SE" sz="1400" dirty="0"/>
              <a:t> (Joh 5:19)</a:t>
            </a:r>
            <a:r>
              <a:rPr lang="sv-SE" sz="1400" dirty="0">
                <a:solidFill>
                  <a:srgbClr val="C00000"/>
                </a:solidFill>
              </a:rPr>
              <a:t> Fadern bor i mig och gärningarna är </a:t>
            </a:r>
            <a:r>
              <a:rPr lang="sv-SE" sz="1400" i="1" u="sng" dirty="0">
                <a:solidFill>
                  <a:srgbClr val="C00000"/>
                </a:solidFill>
              </a:rPr>
              <a:t>hans verk</a:t>
            </a:r>
            <a:r>
              <a:rPr lang="sv-SE" sz="1400" dirty="0">
                <a:solidFill>
                  <a:srgbClr val="C00000"/>
                </a:solidFill>
              </a:rPr>
              <a:t>.</a:t>
            </a:r>
            <a:r>
              <a:rPr lang="sv-SE" sz="1400" dirty="0"/>
              <a:t> (Joh 14:10)</a:t>
            </a:r>
          </a:p>
          <a:p>
            <a:pPr marL="271463" indent="-271463">
              <a:spcBef>
                <a:spcPts val="600"/>
              </a:spcBef>
            </a:pPr>
            <a:r>
              <a:rPr lang="sv-SE" sz="1400" dirty="0"/>
              <a:t>18.	Översteprästens uppgift var förböner och att medla mellan Gud och människor.</a:t>
            </a:r>
          </a:p>
        </p:txBody>
      </p:sp>
      <mc:AlternateContent xmlns:mc="http://schemas.openxmlformats.org/markup-compatibility/2006" xmlns:p14="http://schemas.microsoft.com/office/powerpoint/2010/main">
        <mc:Choice Requires="p14">
          <p:contentPart p14:bwMode="auto" r:id="rId4">
            <p14:nvContentPartPr>
              <p14:cNvPr id="1167" name="Pennanteckning 1166">
                <a:extLst>
                  <a:ext uri="{FF2B5EF4-FFF2-40B4-BE49-F238E27FC236}">
                    <a16:creationId xmlns:a16="http://schemas.microsoft.com/office/drawing/2014/main" id="{DB936896-D3CC-7FA3-2D5D-F83B20A607D0}"/>
                  </a:ext>
                </a:extLst>
              </p14:cNvPr>
              <p14:cNvContentPartPr/>
              <p14:nvPr/>
            </p14:nvContentPartPr>
            <p14:xfrm>
              <a:off x="4123959" y="-973169"/>
              <a:ext cx="45360" cy="17280"/>
            </p14:xfrm>
          </p:contentPart>
        </mc:Choice>
        <mc:Fallback xmlns="">
          <p:pic>
            <p:nvPicPr>
              <p:cNvPr id="1167" name="Pennanteckning 1166">
                <a:extLst>
                  <a:ext uri="{FF2B5EF4-FFF2-40B4-BE49-F238E27FC236}">
                    <a16:creationId xmlns:a16="http://schemas.microsoft.com/office/drawing/2014/main" id="{DB936896-D3CC-7FA3-2D5D-F83B20A607D0}"/>
                  </a:ext>
                </a:extLst>
              </p:cNvPr>
              <p:cNvPicPr/>
              <p:nvPr/>
            </p:nvPicPr>
            <p:blipFill>
              <a:blip r:embed="rId5"/>
              <a:stretch>
                <a:fillRect/>
              </a:stretch>
            </p:blipFill>
            <p:spPr>
              <a:xfrm>
                <a:off x="4105959" y="-990802"/>
                <a:ext cx="81000" cy="52193"/>
              </a:xfrm>
              <a:prstGeom prst="rect">
                <a:avLst/>
              </a:prstGeom>
            </p:spPr>
          </p:pic>
        </mc:Fallback>
      </mc:AlternateContent>
      <p:pic>
        <p:nvPicPr>
          <p:cNvPr id="7" name="Picture 2">
            <a:extLst>
              <a:ext uri="{FF2B5EF4-FFF2-40B4-BE49-F238E27FC236}">
                <a16:creationId xmlns:a16="http://schemas.microsoft.com/office/drawing/2014/main" id="{5C92F66E-2B89-B6D7-451B-0D5CB1F381F8}"/>
              </a:ext>
            </a:extLst>
          </p:cNvPr>
          <p:cNvPicPr>
            <a:picLocks noChangeAspect="1" noChangeArrowheads="1"/>
          </p:cNvPicPr>
          <p:nvPr/>
        </p:nvPicPr>
        <p:blipFill>
          <a:blip r:embed="rId6"/>
          <a:srcRect/>
          <a:stretch/>
        </p:blipFill>
        <p:spPr bwMode="auto">
          <a:xfrm>
            <a:off x="752678" y="4250752"/>
            <a:ext cx="3814933" cy="2519736"/>
          </a:xfrm>
          <a:prstGeom prst="rect">
            <a:avLst/>
          </a:prstGeom>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2390550473"/>
      </p:ext>
    </p:extLst>
  </p:cSld>
  <p:clrMapOvr>
    <a:masterClrMapping/>
  </p:clrMapOvr>
  <p:transition advTm="6025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Effect transition="in" filter="fade">
                                      <p:cBhvr>
                                        <p:cTn id="31" dur="500"/>
                                        <p:tgtEl>
                                          <p:spTgt spid="5">
                                            <p:txEl>
                                              <p:pRg st="4" end="4"/>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
                                            <p:txEl>
                                              <p:pRg st="5" end="5"/>
                                            </p:txEl>
                                          </p:spTgt>
                                        </p:tgtEl>
                                        <p:attrNameLst>
                                          <p:attrName>style.visibility</p:attrName>
                                        </p:attrNameLst>
                                      </p:cBhvr>
                                      <p:to>
                                        <p:strVal val="visible"/>
                                      </p:to>
                                    </p:set>
                                    <p:animEffect transition="in" filter="fade">
                                      <p:cBhvr>
                                        <p:cTn id="36" dur="500"/>
                                        <p:tgtEl>
                                          <p:spTgt spid="5">
                                            <p:txEl>
                                              <p:pRg st="5" end="5"/>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
                                            <p:txEl>
                                              <p:pRg st="6" end="6"/>
                                            </p:txEl>
                                          </p:spTgt>
                                        </p:tgtEl>
                                        <p:attrNameLst>
                                          <p:attrName>style.visibility</p:attrName>
                                        </p:attrNameLst>
                                      </p:cBhvr>
                                      <p:to>
                                        <p:strVal val="visible"/>
                                      </p:to>
                                    </p:set>
                                    <p:animEffect transition="in" filter="fade">
                                      <p:cBhvr>
                                        <p:cTn id="41" dur="500"/>
                                        <p:tgtEl>
                                          <p:spTgt spid="5">
                                            <p:txEl>
                                              <p:pRg st="6" end="6"/>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5">
                                            <p:txEl>
                                              <p:pRg st="7" end="7"/>
                                            </p:txEl>
                                          </p:spTgt>
                                        </p:tgtEl>
                                        <p:attrNameLst>
                                          <p:attrName>style.visibility</p:attrName>
                                        </p:attrNameLst>
                                      </p:cBhvr>
                                      <p:to>
                                        <p:strVal val="visible"/>
                                      </p:to>
                                    </p:set>
                                    <p:animEffect transition="in" filter="fade">
                                      <p:cBhvr>
                                        <p:cTn id="46"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696" x="3454400" y="577850"/>
          <p14:tracePt t="2701" x="3448050" y="590550"/>
          <p14:tracePt t="2718" x="3409950" y="622300"/>
          <p14:tracePt t="2735" x="3390900" y="635000"/>
          <p14:tracePt t="2752" x="3371850" y="647700"/>
          <p14:tracePt t="2769" x="3359150" y="660400"/>
          <p14:tracePt t="2785" x="3352800" y="673100"/>
          <p14:tracePt t="2802" x="3333750" y="692150"/>
          <p14:tracePt t="2818" x="3308350" y="723900"/>
          <p14:tracePt t="2836" x="3270250" y="762000"/>
          <p14:tracePt t="2837" x="3244850" y="787400"/>
          <p14:tracePt t="2852" x="3206750" y="825500"/>
          <p14:tracePt t="2868" x="3168650" y="850900"/>
          <p14:tracePt t="2885" x="3092450" y="901700"/>
          <p14:tracePt t="2903" x="3035300" y="927100"/>
          <p14:tracePt t="2918" x="2971800" y="958850"/>
          <p14:tracePt t="2935" x="2946400" y="971550"/>
          <p14:tracePt t="2952" x="2927350" y="977900"/>
          <p14:tracePt t="2968" x="2921000" y="990600"/>
          <p14:tracePt t="2985" x="2921000" y="1003300"/>
          <p14:tracePt t="3002" x="2914650" y="1022350"/>
          <p14:tracePt t="3019" x="2908300" y="1041400"/>
          <p14:tracePt t="3035" x="2908300" y="1060450"/>
          <p14:tracePt t="3052" x="2901950" y="1073150"/>
          <p14:tracePt t="3069" x="2901950" y="1085850"/>
          <p14:tracePt t="3087" x="2908300" y="1117600"/>
          <p14:tracePt t="3102" x="2908300" y="1123950"/>
          <p14:tracePt t="3118" x="2927350" y="1168400"/>
          <p14:tracePt t="3135" x="2933700" y="1193800"/>
          <p14:tracePt t="3152" x="2940050" y="1225550"/>
          <p14:tracePt t="3169" x="2952750" y="1257300"/>
          <p14:tracePt t="3185" x="2965450" y="1276350"/>
          <p14:tracePt t="3202" x="2984500" y="1301750"/>
          <p14:tracePt t="3219" x="2997200" y="1320800"/>
          <p14:tracePt t="3235" x="3016250" y="1352550"/>
          <p14:tracePt t="3252" x="3022600" y="1371600"/>
          <p14:tracePt t="3269" x="3028950" y="1403350"/>
          <p14:tracePt t="3286" x="3028950" y="1416050"/>
          <p14:tracePt t="3386" x="3022600" y="1422400"/>
          <p14:tracePt t="3393" x="3016250" y="1428750"/>
          <p14:tracePt t="3419" x="3009900" y="1428750"/>
          <p14:tracePt t="3477" x="3009900" y="1435100"/>
          <p14:tracePt t="3486" x="3003550" y="1441450"/>
          <p14:tracePt t="3502" x="2984500" y="1473200"/>
          <p14:tracePt t="3519" x="2965450" y="1504950"/>
          <p14:tracePt t="3536" x="2952750" y="1530350"/>
          <p14:tracePt t="3555" x="2933700" y="1555750"/>
          <p14:tracePt t="3602" x="2933700" y="1562100"/>
          <p14:tracePt t="3619" x="2927350" y="1562100"/>
          <p14:tracePt t="3636" x="2927350" y="1568450"/>
          <p14:tracePt t="3652" x="2927350" y="1574800"/>
          <p14:tracePt t="3670" x="2921000" y="1574800"/>
          <p14:tracePt t="3671" x="2921000" y="1581150"/>
          <p14:tracePt t="3814" x="2914650" y="1581150"/>
          <p14:tracePt t="3821" x="2895600" y="1587500"/>
          <p14:tracePt t="3836" x="2882900" y="1593850"/>
          <p14:tracePt t="3853" x="2857500" y="1593850"/>
          <p14:tracePt t="3869" x="2844800" y="1593850"/>
          <p14:tracePt t="3886" x="2838450" y="1600200"/>
          <p14:tracePt t="3902" x="2832100" y="1600200"/>
          <p14:tracePt t="3921" x="2825750" y="1600200"/>
          <p14:tracePt t="3936" x="2813050" y="1600200"/>
          <p14:tracePt t="3953" x="2800350" y="1606550"/>
          <p14:tracePt t="3969" x="2781300" y="1612900"/>
          <p14:tracePt t="3986" x="2768600" y="1619250"/>
          <p14:tracePt t="4002" x="2762250" y="1631950"/>
          <p14:tracePt t="4020" x="2762250" y="1638300"/>
          <p14:tracePt t="4036" x="2762250" y="1644650"/>
          <p14:tracePt t="4053" x="2774950" y="1657350"/>
          <p14:tracePt t="4069" x="2806700" y="1720850"/>
          <p14:tracePt t="4086" x="2825750" y="1752600"/>
          <p14:tracePt t="4103" x="2870200" y="1879600"/>
          <p14:tracePt t="4119" x="2914650" y="1949450"/>
          <p14:tracePt t="4136" x="2959100" y="1987550"/>
          <p14:tracePt t="4153" x="2971800" y="1993900"/>
          <p14:tracePt t="4319" x="2946400" y="2025650"/>
          <p14:tracePt t="4337" x="2901950" y="2057400"/>
          <p14:tracePt t="4353" x="2838450" y="2089150"/>
          <p14:tracePt t="4370" x="2762250" y="2120900"/>
          <p14:tracePt t="4386" x="2679700" y="2146300"/>
          <p14:tracePt t="4403" x="2590800" y="2165350"/>
          <p14:tracePt t="4420" x="2482850" y="2190750"/>
          <p14:tracePt t="4436" x="2457450" y="2197100"/>
          <p14:tracePt t="4453" x="2355850" y="2222500"/>
          <p14:tracePt t="4470" x="2292350" y="2235200"/>
          <p14:tracePt t="4486" x="2247900" y="2247900"/>
          <p14:tracePt t="4503" x="2222500" y="2254250"/>
          <p14:tracePt t="4520" x="2216150" y="2254250"/>
          <p14:tracePt t="4632" x="2203450" y="2247900"/>
          <p14:tracePt t="4638" x="2197100" y="2241550"/>
          <p14:tracePt t="4654" x="2184400" y="2228850"/>
          <p14:tracePt t="4671" x="2165350" y="2197100"/>
          <p14:tracePt t="4686" x="2159000" y="2178050"/>
          <p14:tracePt t="4703" x="2152650" y="2146300"/>
          <p14:tracePt t="4720" x="2146300" y="2082800"/>
          <p14:tracePt t="4736" x="2139950" y="2006600"/>
          <p14:tracePt t="4753" x="2133600" y="1930400"/>
          <p14:tracePt t="4770" x="2120900" y="1879600"/>
          <p14:tracePt t="5303" x="2120900" y="1873250"/>
          <p14:tracePt t="5321" x="2101850" y="1866900"/>
          <p14:tracePt t="5323" x="2082800" y="1860550"/>
          <p14:tracePt t="5337" x="2070100" y="1860550"/>
          <p14:tracePt t="5354" x="2032000" y="1847850"/>
          <p14:tracePt t="5370" x="2006600" y="1835150"/>
          <p14:tracePt t="5387" x="1974850" y="1822450"/>
          <p14:tracePt t="5404" x="1917700" y="1809750"/>
          <p14:tracePt t="5421" x="1822450" y="1784350"/>
          <p14:tracePt t="5437" x="1708150" y="1765300"/>
          <p14:tracePt t="5454" x="1568450" y="1733550"/>
          <p14:tracePt t="5471" x="1416050" y="1708150"/>
          <p14:tracePt t="5487" x="1289050" y="1689100"/>
          <p14:tracePt t="5504" x="1130300" y="1663700"/>
          <p14:tracePt t="5520" x="977900" y="1638300"/>
          <p14:tracePt t="5537" x="793750" y="1612900"/>
          <p14:tracePt t="5555" x="654050" y="1600200"/>
          <p14:tracePt t="5571" x="482600" y="1593850"/>
          <p14:tracePt t="5588" x="292100" y="1574800"/>
          <p14:tracePt t="5605" x="260350" y="1574800"/>
          <p14:tracePt t="5638" x="273050" y="1568450"/>
          <p14:tracePt t="5654" x="317500" y="1568450"/>
          <p14:tracePt t="5671" x="330200" y="1562100"/>
          <p14:tracePt t="5744" x="336550" y="1562100"/>
          <p14:tracePt t="5752" x="349250" y="1549400"/>
          <p14:tracePt t="5771" x="387350" y="1511300"/>
          <p14:tracePt t="5787" x="438150" y="1473200"/>
          <p14:tracePt t="5804" x="482600" y="1447800"/>
          <p14:tracePt t="5821" x="508000" y="1428750"/>
          <p14:tracePt t="5838" x="520700" y="1409700"/>
          <p14:tracePt t="5854" x="539750" y="1397000"/>
          <p14:tracePt t="5871" x="546100" y="1365250"/>
          <p14:tracePt t="5888" x="552450" y="1333500"/>
          <p14:tracePt t="5904" x="558800" y="1308100"/>
          <p14:tracePt t="5921" x="565150" y="1276350"/>
          <p14:tracePt t="5937" x="577850" y="1250950"/>
          <p14:tracePt t="5954" x="596900" y="1225550"/>
          <p14:tracePt t="5971" x="609600" y="1212850"/>
          <p14:tracePt t="6073" x="615950" y="1212850"/>
          <p14:tracePt t="6082" x="615950" y="1206500"/>
          <p14:tracePt t="6090" x="628650" y="1193800"/>
          <p14:tracePt t="6104" x="654050" y="1168400"/>
          <p14:tracePt t="6123" x="666750" y="1155700"/>
          <p14:tracePt t="6266" x="673100" y="1149350"/>
          <p14:tracePt t="6275" x="698500" y="1143000"/>
          <p14:tracePt t="6285" x="717550" y="1136650"/>
          <p14:tracePt t="6290" x="736600" y="1130300"/>
          <p14:tracePt t="6307" x="762000" y="1123950"/>
          <p14:tracePt t="6322" x="781050" y="1123950"/>
          <p14:tracePt t="6339" x="793750" y="1123950"/>
          <p14:tracePt t="6355" x="812800" y="1123950"/>
          <p14:tracePt t="6373" x="825500" y="1123950"/>
          <p14:tracePt t="6388" x="844550" y="1123950"/>
          <p14:tracePt t="6405" x="882650" y="1130300"/>
          <p14:tracePt t="6421" x="933450" y="1130300"/>
          <p14:tracePt t="6438" x="984250" y="1136650"/>
          <p14:tracePt t="6455" x="1035050" y="1136650"/>
          <p14:tracePt t="6472" x="1079500" y="1136650"/>
          <p14:tracePt t="6488" x="1092200" y="1130300"/>
          <p14:tracePt t="6507" x="1098550" y="1130300"/>
          <p14:tracePt t="6522" x="1104900" y="1130300"/>
          <p14:tracePt t="6538" x="1111250" y="1130300"/>
          <p14:tracePt t="6555" x="1123950" y="1130300"/>
          <p14:tracePt t="6571" x="1136650" y="1130300"/>
          <p14:tracePt t="6588" x="1143000" y="1130300"/>
          <p14:tracePt t="6716" x="1136650" y="1130300"/>
          <p14:tracePt t="6742" x="1143000" y="1130300"/>
          <p14:tracePt t="6755" x="1143000" y="1136650"/>
          <p14:tracePt t="6773" x="1162050" y="1136650"/>
          <p14:tracePt t="6790" x="1174750" y="1136650"/>
          <p14:tracePt t="6805" x="1200150" y="1136650"/>
          <p14:tracePt t="6822" x="1270000" y="1136650"/>
          <p14:tracePt t="6840" x="1390650" y="1130300"/>
          <p14:tracePt t="6855" x="1498600" y="1130300"/>
          <p14:tracePt t="6872" x="1581150" y="1130300"/>
          <p14:tracePt t="6888" x="1606550" y="1136650"/>
          <p14:tracePt t="6906" x="1625600" y="1136650"/>
          <p14:tracePt t="6922" x="1657350" y="1136650"/>
          <p14:tracePt t="6939" x="1708150" y="1136650"/>
          <p14:tracePt t="6955" x="1758950" y="1143000"/>
          <p14:tracePt t="6972" x="1809750" y="1149350"/>
          <p14:tracePt t="6989" x="1854200" y="1155700"/>
          <p14:tracePt t="7005" x="1898650" y="1162050"/>
          <p14:tracePt t="7023" x="1962150" y="1168400"/>
          <p14:tracePt t="7039" x="1987550" y="1168400"/>
          <p14:tracePt t="7057" x="1993900" y="1168400"/>
          <p14:tracePt t="7113" x="2000250" y="1168400"/>
          <p14:tracePt t="7161" x="2006600" y="1168400"/>
          <p14:tracePt t="7181" x="2012950" y="1168400"/>
          <p14:tracePt t="7194" x="2019300" y="1168400"/>
          <p14:tracePt t="7323" x="2025650" y="1168400"/>
          <p14:tracePt t="7730" x="2038350" y="1168400"/>
          <p14:tracePt t="7738" x="2044700" y="1168400"/>
          <p14:tracePt t="7756" x="2082800" y="1168400"/>
          <p14:tracePt t="7773" x="2095500" y="1168400"/>
          <p14:tracePt t="7790" x="2095500" y="1162050"/>
          <p14:tracePt t="7806" x="2108200" y="1162050"/>
          <p14:tracePt t="7822" x="2120900" y="1162050"/>
          <p14:tracePt t="7825" x="2133600" y="1155700"/>
          <p14:tracePt t="7839" x="2146300" y="1155700"/>
          <p14:tracePt t="7856" x="2178050" y="1149350"/>
          <p14:tracePt t="7873" x="2209800" y="1143000"/>
          <p14:tracePt t="7889" x="2247900" y="1130300"/>
          <p14:tracePt t="7906" x="2273300" y="1117600"/>
          <p14:tracePt t="7923" x="2292350" y="1111250"/>
          <p14:tracePt t="7940" x="2305050" y="1104900"/>
          <p14:tracePt t="7956" x="2317750" y="1098550"/>
          <p14:tracePt t="7973" x="2330450" y="1092200"/>
          <p14:tracePt t="7991" x="2343150" y="1085850"/>
          <p14:tracePt t="8006" x="2355850" y="1085850"/>
          <p14:tracePt t="8022" x="2368550" y="1085850"/>
          <p14:tracePt t="8041" x="2381250" y="1085850"/>
          <p14:tracePt t="8042" x="2387600" y="1085850"/>
          <p14:tracePt t="8056" x="2393950" y="1085850"/>
          <p14:tracePt t="8073" x="2419350" y="1085850"/>
          <p14:tracePt t="8089" x="2444750" y="1085850"/>
          <p14:tracePt t="8106" x="2501900" y="1085850"/>
          <p14:tracePt t="8123" x="2546350" y="1092200"/>
          <p14:tracePt t="8139" x="2590800" y="1092200"/>
          <p14:tracePt t="8156" x="2641600" y="1092200"/>
          <p14:tracePt t="8174" x="2660650" y="1085850"/>
          <p14:tracePt t="8191" x="2686050" y="1085850"/>
          <p14:tracePt t="8206" x="2698750" y="1079500"/>
          <p14:tracePt t="8992" x="2686050" y="1079500"/>
          <p14:tracePt t="9000" x="2660650" y="1085850"/>
          <p14:tracePt t="9007" x="2628900" y="1098550"/>
          <p14:tracePt t="9024" x="2540000" y="1117600"/>
          <p14:tracePt t="9040" x="2432050" y="1143000"/>
          <p14:tracePt t="9057" x="2286000" y="1181100"/>
          <p14:tracePt t="9074" x="2114550" y="1219200"/>
          <p14:tracePt t="9090" x="1917700" y="1270000"/>
          <p14:tracePt t="9107" x="1771650" y="1314450"/>
          <p14:tracePt t="9125" x="1695450" y="1346200"/>
          <p14:tracePt t="9144" x="1631950" y="1377950"/>
          <p14:tracePt t="9157" x="1619250" y="1390650"/>
          <p14:tracePt t="9175" x="1555750" y="1416050"/>
          <p14:tracePt t="9190" x="1504950" y="1435100"/>
          <p14:tracePt t="9207" x="1377950" y="1460500"/>
          <p14:tracePt t="9223" x="1314450" y="1473200"/>
          <p14:tracePt t="9240" x="1250950" y="1479550"/>
          <p14:tracePt t="9257" x="1238250" y="1485900"/>
          <p14:tracePt t="9452" x="1231900" y="1466850"/>
          <p14:tracePt t="9474" x="1231900" y="1441450"/>
          <p14:tracePt t="9491" x="1231900" y="1422400"/>
          <p14:tracePt t="9508" x="1225550" y="1403350"/>
          <p14:tracePt t="9509" x="1212850" y="1390650"/>
          <p14:tracePt t="9524" x="1187450" y="1365250"/>
          <p14:tracePt t="9540" x="1174750" y="1352550"/>
          <p14:tracePt t="9542" x="1168400" y="1346200"/>
          <p14:tracePt t="9557" x="1149350" y="1333500"/>
          <p14:tracePt t="9574" x="1143000" y="1327150"/>
          <p14:tracePt t="9708" x="1155700" y="1327150"/>
          <p14:tracePt t="9725" x="1162050" y="1327150"/>
          <p14:tracePt t="9741" x="1168400" y="1327150"/>
          <p14:tracePt t="9757" x="1174750" y="1327150"/>
          <p14:tracePt t="9774" x="1187450" y="1327150"/>
          <p14:tracePt t="11476" x="1193800" y="1327150"/>
          <p14:tracePt t="11484" x="1250950" y="1327150"/>
          <p14:tracePt t="11493" x="1327150" y="1327150"/>
          <p14:tracePt t="11509" x="1504950" y="1327150"/>
          <p14:tracePt t="11525" x="1682750" y="1327150"/>
          <p14:tracePt t="11542" x="1828800" y="1327150"/>
          <p14:tracePt t="11559" x="1917700" y="1320800"/>
          <p14:tracePt t="11576" x="1962150" y="1308100"/>
          <p14:tracePt t="11594" x="1987550" y="1308100"/>
          <p14:tracePt t="11625" x="1987550" y="1301750"/>
          <p14:tracePt t="11660" x="1993900" y="1301750"/>
          <p14:tracePt t="11676" x="2006600" y="1301750"/>
          <p14:tracePt t="11694" x="2012950" y="1301750"/>
          <p14:tracePt t="12107" x="2019300" y="1314450"/>
          <p14:tracePt t="12111" x="2032000" y="1327150"/>
          <p14:tracePt t="12129" x="2044700" y="1352550"/>
          <p14:tracePt t="12143" x="2051050" y="1358900"/>
          <p14:tracePt t="12447" x="2070100" y="1358900"/>
          <p14:tracePt t="12460" x="2095500" y="1365250"/>
          <p14:tracePt t="12476" x="2209800" y="1371600"/>
          <p14:tracePt t="12493" x="2355850" y="1377950"/>
          <p14:tracePt t="12495" x="2425700" y="1377950"/>
          <p14:tracePt t="12511" x="2533650" y="1377950"/>
          <p14:tracePt t="12526" x="2635250" y="1371600"/>
          <p14:tracePt t="12543" x="2686050" y="1365250"/>
          <p14:tracePt t="12560" x="2717800" y="1365250"/>
          <p14:tracePt t="12576" x="2730500" y="1365250"/>
          <p14:tracePt t="12860" x="2743200" y="1365250"/>
          <p14:tracePt t="12868" x="2762250" y="1365250"/>
          <p14:tracePt t="12877" x="2806700" y="1365250"/>
          <p14:tracePt t="12895" x="2895600" y="1358900"/>
          <p14:tracePt t="12910" x="2971800" y="1358900"/>
          <p14:tracePt t="12927" x="3035300" y="1358900"/>
          <p14:tracePt t="12929" x="3060700" y="1358900"/>
          <p14:tracePt t="12944" x="3092450" y="1358900"/>
          <p14:tracePt t="12960" x="3155950" y="1358900"/>
          <p14:tracePt t="12976" x="3225800" y="1358900"/>
          <p14:tracePt t="12995" x="3321050" y="1352550"/>
          <p14:tracePt t="13011" x="3359150" y="1352550"/>
          <p14:tracePt t="13027" x="3371850" y="1352550"/>
          <p14:tracePt t="13044" x="3384550" y="1352550"/>
          <p14:tracePt t="13150" x="3390900" y="1352550"/>
          <p14:tracePt t="13163" x="3397250" y="1352550"/>
          <p14:tracePt t="13181" x="3409950" y="1352550"/>
          <p14:tracePt t="13194" x="3429000" y="1358900"/>
          <p14:tracePt t="13211" x="3486150" y="1358900"/>
          <p14:tracePt t="13227" x="3498850" y="1358900"/>
          <p14:tracePt t="13245" x="3556000" y="1358900"/>
          <p14:tracePt t="13260" x="3594100" y="1358900"/>
          <p14:tracePt t="13277" x="3638550" y="1358900"/>
          <p14:tracePt t="13294" x="3670300" y="1352550"/>
          <p14:tracePt t="13311" x="3714750" y="1339850"/>
          <p14:tracePt t="13327" x="3746500" y="1327150"/>
          <p14:tracePt t="13344" x="3765550" y="1314450"/>
          <p14:tracePt t="13361" x="3784600" y="1308100"/>
          <p14:tracePt t="13377" x="3797300" y="1308100"/>
          <p14:tracePt t="13397" x="3803650" y="1301750"/>
          <p14:tracePt t="13412" x="3810000" y="1301750"/>
          <p14:tracePt t="13556" x="3810000" y="1308100"/>
          <p14:tracePt t="13583" x="3816350" y="1314450"/>
          <p14:tracePt t="13611" x="3822700" y="1320800"/>
          <p14:tracePt t="13627" x="3835400" y="1320800"/>
          <p14:tracePt t="13645" x="3848100" y="1320800"/>
          <p14:tracePt t="13665" x="3860800" y="1327150"/>
          <p14:tracePt t="13678" x="3873500" y="1327150"/>
          <p14:tracePt t="13694" x="3905250" y="1327150"/>
          <p14:tracePt t="13711" x="3937000" y="1327150"/>
          <p14:tracePt t="13727" x="3987800" y="1327150"/>
          <p14:tracePt t="13730" x="4006850" y="1333500"/>
          <p14:tracePt t="13744" x="4019550" y="1333500"/>
          <p14:tracePt t="13761" x="4038600" y="1333500"/>
          <p14:tracePt t="13863" x="4044950" y="1333500"/>
          <p14:tracePt t="13871" x="4051300" y="1333500"/>
          <p14:tracePt t="13878" x="4070350" y="1339850"/>
          <p14:tracePt t="13894" x="4108450" y="1346200"/>
          <p14:tracePt t="13912" x="4159250" y="1352550"/>
          <p14:tracePt t="13928" x="4203700" y="1352550"/>
          <p14:tracePt t="13945" x="4241800" y="1352550"/>
          <p14:tracePt t="13961" x="4267200" y="1352550"/>
          <p14:tracePt t="13978" x="4279900" y="1352550"/>
          <p14:tracePt t="13995" x="4286250" y="1352550"/>
          <p14:tracePt t="14172" x="4311650" y="1339850"/>
          <p14:tracePt t="14178" x="4349750" y="1327150"/>
          <p14:tracePt t="14195" x="4406900" y="1314450"/>
          <p14:tracePt t="14211" x="4457700" y="1295400"/>
          <p14:tracePt t="14228" x="4495800" y="1276350"/>
          <p14:tracePt t="14244" x="4514850" y="1276350"/>
          <p14:tracePt t="14261" x="4521200" y="1270000"/>
          <p14:tracePt t="14315" x="4521200" y="1276350"/>
          <p14:tracePt t="14331" x="4521200" y="1282700"/>
          <p14:tracePt t="14349" x="4521200" y="1289050"/>
          <p14:tracePt t="14361" x="4495800" y="1301750"/>
          <p14:tracePt t="14378" x="4438650" y="1320800"/>
          <p14:tracePt t="14395" x="4375150" y="1339850"/>
          <p14:tracePt t="14411" x="4305300" y="1358900"/>
          <p14:tracePt t="14429" x="4235450" y="1365250"/>
          <p14:tracePt t="14446" x="4127500" y="1377950"/>
          <p14:tracePt t="14462" x="3962400" y="1390650"/>
          <p14:tracePt t="14478" x="3771900" y="1397000"/>
          <p14:tracePt t="14495" x="3486150" y="1403350"/>
          <p14:tracePt t="14512" x="3060700" y="1365250"/>
          <p14:tracePt t="14528" x="2717800" y="1308100"/>
          <p14:tracePt t="14545" x="2609850" y="1289050"/>
          <p14:tracePt t="14562" x="2292350" y="1231900"/>
          <p14:tracePt t="14578" x="2133600" y="1225550"/>
          <p14:tracePt t="14595" x="1987550" y="1225550"/>
          <p14:tracePt t="14612" x="1822450" y="1263650"/>
          <p14:tracePt t="14628" x="1670050" y="1308100"/>
          <p14:tracePt t="14647" x="1574800" y="1339850"/>
          <p14:tracePt t="14661" x="1498600" y="1371600"/>
          <p14:tracePt t="14678" x="1466850" y="1384300"/>
          <p14:tracePt t="14695" x="1454150" y="1384300"/>
          <p14:tracePt t="14713" x="1435100" y="1397000"/>
          <p14:tracePt t="14728" x="1409700" y="1409700"/>
          <p14:tracePt t="14745" x="1377950" y="1428750"/>
          <p14:tracePt t="14762" x="1358900" y="1441450"/>
          <p14:tracePt t="14778" x="1352550" y="1447800"/>
          <p14:tracePt t="14811" x="1346200" y="1454150"/>
          <p14:tracePt t="14828" x="1339850" y="1460500"/>
          <p14:tracePt t="14846" x="1339850" y="1479550"/>
          <p14:tracePt t="14862" x="1339850" y="1485900"/>
          <p14:tracePt t="14879" x="1339850" y="1498600"/>
          <p14:tracePt t="14912" x="1339850" y="1504950"/>
          <p14:tracePt t="14929" x="1339850" y="1517650"/>
          <p14:tracePt t="14945" x="1339850" y="1543050"/>
          <p14:tracePt t="14962" x="1346200" y="1568450"/>
          <p14:tracePt t="14978" x="1352550" y="1581150"/>
          <p14:tracePt t="14995" x="1358900" y="1593850"/>
          <p14:tracePt t="15144" x="1365250" y="1593850"/>
          <p14:tracePt t="15153" x="1371600" y="1593850"/>
          <p14:tracePt t="15162" x="1377950" y="1593850"/>
          <p14:tracePt t="15179" x="1390650" y="1600200"/>
          <p14:tracePt t="15244" x="1397000" y="1600200"/>
          <p14:tracePt t="15262" x="1409700" y="1600200"/>
          <p14:tracePt t="15279" x="1416050" y="1600200"/>
          <p14:tracePt t="15296" x="1428750" y="1600200"/>
          <p14:tracePt t="15418" x="1435100" y="1600200"/>
          <p14:tracePt t="15426" x="1441450" y="1600200"/>
          <p14:tracePt t="15432" x="1447800" y="1600200"/>
          <p14:tracePt t="15446" x="1460500" y="1600200"/>
          <p14:tracePt t="15462" x="1479550" y="1600200"/>
          <p14:tracePt t="15479" x="1492250" y="1600200"/>
          <p14:tracePt t="15512" x="1498600" y="1600200"/>
          <p14:tracePt t="15546" x="1504950" y="1606550"/>
          <p14:tracePt t="15579" x="1517650" y="1606550"/>
          <p14:tracePt t="15596" x="1536700" y="1606550"/>
          <p14:tracePt t="15612" x="1543050" y="1606550"/>
          <p14:tracePt t="15631" x="1549400" y="1606550"/>
          <p14:tracePt t="15665" x="1555750" y="1606550"/>
          <p14:tracePt t="15679" x="1562100" y="1606550"/>
          <p14:tracePt t="15695" x="1568450" y="1606550"/>
          <p14:tracePt t="15713" x="1574800" y="1606550"/>
          <p14:tracePt t="15731" x="1587500" y="1606550"/>
          <p14:tracePt t="15746" x="1600200" y="1606550"/>
          <p14:tracePt t="15763" x="1612900" y="1600200"/>
          <p14:tracePt t="15780" x="1625600" y="1600200"/>
          <p14:tracePt t="15796" x="1638300" y="1600200"/>
          <p14:tracePt t="15813" x="1651000" y="1600200"/>
          <p14:tracePt t="15829" x="1670050" y="1600200"/>
          <p14:tracePt t="15847" x="1695450" y="1600200"/>
          <p14:tracePt t="15863" x="1708150" y="1600200"/>
          <p14:tracePt t="15879" x="1720850" y="1600200"/>
          <p14:tracePt t="15896" x="1746250" y="1600200"/>
          <p14:tracePt t="15912" x="1758950" y="1600200"/>
          <p14:tracePt t="15929" x="1803400" y="1593850"/>
          <p14:tracePt t="15946" x="1847850" y="1587500"/>
          <p14:tracePt t="15962" x="1885950" y="1587500"/>
          <p14:tracePt t="15980" x="1911350" y="1587500"/>
          <p14:tracePt t="15996" x="1930400" y="1587500"/>
          <p14:tracePt t="16013" x="1936750" y="1587500"/>
          <p14:tracePt t="16031" x="1949450" y="1587500"/>
          <p14:tracePt t="16046" x="1955800" y="1581150"/>
          <p14:tracePt t="16063" x="1974850" y="1574800"/>
          <p14:tracePt t="16080" x="1987550" y="1568450"/>
          <p14:tracePt t="16097" x="1993900" y="1562100"/>
          <p14:tracePt t="16113" x="2000250" y="1562100"/>
          <p14:tracePt t="16526" x="2000250" y="1568450"/>
          <p14:tracePt t="16533" x="2000250" y="1574800"/>
          <p14:tracePt t="16546" x="2000250" y="1581150"/>
          <p14:tracePt t="16564" x="2000250" y="1600200"/>
          <p14:tracePt t="16581" x="2006600" y="1606550"/>
          <p14:tracePt t="16596" x="2012950" y="1606550"/>
          <p14:tracePt t="16634" x="2019300" y="1606550"/>
          <p14:tracePt t="16663" x="2025650" y="1606550"/>
          <p14:tracePt t="16681" x="2057400" y="1606550"/>
          <p14:tracePt t="16697" x="2101850" y="1606550"/>
          <p14:tracePt t="16713" x="2178050" y="1587500"/>
          <p14:tracePt t="16730" x="2254250" y="1562100"/>
          <p14:tracePt t="16747" x="2324100" y="1543050"/>
          <p14:tracePt t="16763" x="2368550" y="1524000"/>
          <p14:tracePt t="16780" x="2387600" y="1511300"/>
          <p14:tracePt t="16798" x="2406650" y="1504950"/>
          <p14:tracePt t="16813" x="2413000" y="1492250"/>
          <p14:tracePt t="16830" x="2425700" y="1485900"/>
          <p14:tracePt t="16846" x="2444750" y="1466850"/>
          <p14:tracePt t="16865" x="2476500" y="1447800"/>
          <p14:tracePt t="16880" x="2508250" y="1428750"/>
          <p14:tracePt t="16897" x="2609850" y="1409700"/>
          <p14:tracePt t="16900" x="2667000" y="1409700"/>
          <p14:tracePt t="16917" x="2774950" y="1422400"/>
          <p14:tracePt t="16931" x="2825750" y="1428750"/>
          <p14:tracePt t="16947" x="2832100" y="1428750"/>
          <p14:tracePt t="17026" x="2838450" y="1428750"/>
          <p14:tracePt t="17033" x="2838450" y="1435100"/>
          <p14:tracePt t="17047" x="2882900" y="1447800"/>
          <p14:tracePt t="17063" x="2952750" y="1460500"/>
          <p14:tracePt t="17080" x="3028950" y="1473200"/>
          <p14:tracePt t="17098" x="3067050" y="1485900"/>
          <p14:tracePt t="17116" x="3098800" y="1485900"/>
          <p14:tracePt t="17130" x="3117850" y="1492250"/>
          <p14:tracePt t="17147" x="3130550" y="1498600"/>
          <p14:tracePt t="17165" x="3143250" y="1498600"/>
          <p14:tracePt t="17180" x="3162300" y="1504950"/>
          <p14:tracePt t="17197" x="3187700" y="1511300"/>
          <p14:tracePt t="17214" x="3213100" y="1517650"/>
          <p14:tracePt t="17230" x="3232150" y="1524000"/>
          <p14:tracePt t="17247" x="3257550" y="1536700"/>
          <p14:tracePt t="17264" x="3270250" y="1536700"/>
          <p14:tracePt t="17283" x="3276600" y="1536700"/>
          <p14:tracePt t="17356" x="3282950" y="1543050"/>
          <p14:tracePt t="17379" x="3327400" y="1587500"/>
          <p14:tracePt t="17397" x="3333750" y="1625600"/>
          <p14:tracePt t="17414" x="3340100" y="1657350"/>
          <p14:tracePt t="17430" x="3340100" y="1676400"/>
          <p14:tracePt t="17447" x="3340100" y="1682750"/>
          <p14:tracePt t="17591" x="3346450" y="1682750"/>
          <p14:tracePt t="17604" x="3352800" y="1682750"/>
          <p14:tracePt t="17614" x="3365500" y="1682750"/>
          <p14:tracePt t="17631" x="3403600" y="1682750"/>
          <p14:tracePt t="17647" x="3429000" y="1670050"/>
          <p14:tracePt t="17664" x="3454400" y="1657350"/>
          <p14:tracePt t="17681" x="3467100" y="1651000"/>
          <p14:tracePt t="17698" x="3473450" y="1651000"/>
          <p14:tracePt t="17770" x="3479800" y="1644650"/>
          <p14:tracePt t="17780" x="3492500" y="1638300"/>
          <p14:tracePt t="17797" x="3543300" y="1638300"/>
          <p14:tracePt t="17814" x="3575050" y="1638300"/>
          <p14:tracePt t="17964" x="3581400" y="1638300"/>
          <p14:tracePt t="17985" x="3587750" y="1631950"/>
          <p14:tracePt t="17989" x="3600450" y="1631950"/>
          <p14:tracePt t="17998" x="3613150" y="1625600"/>
          <p14:tracePt t="18015" x="3644900" y="1612900"/>
          <p14:tracePt t="18031" x="3670300" y="1606550"/>
          <p14:tracePt t="18047" x="3695700" y="1600200"/>
          <p14:tracePt t="18065" x="3721100" y="1593850"/>
          <p14:tracePt t="18082" x="3740150" y="1593850"/>
          <p14:tracePt t="18084" x="3752850" y="1587500"/>
          <p14:tracePt t="18098" x="3765550" y="1587500"/>
          <p14:tracePt t="18131" x="3771900" y="1587500"/>
          <p14:tracePt t="18262" x="3771900" y="1581150"/>
          <p14:tracePt t="18287" x="3765550" y="1581150"/>
          <p14:tracePt t="18295" x="3752850" y="1574800"/>
          <p14:tracePt t="18301" x="3721100" y="1568450"/>
          <p14:tracePt t="18317" x="3676650" y="1562100"/>
          <p14:tracePt t="18333" x="3638550" y="1562100"/>
          <p14:tracePt t="18349" x="3606800" y="1562100"/>
          <p14:tracePt t="18364" x="3581400" y="1562100"/>
          <p14:tracePt t="18381" x="3562350" y="1562100"/>
          <p14:tracePt t="18398" x="3543300" y="1562100"/>
          <p14:tracePt t="18416" x="3536950" y="1562100"/>
          <p14:tracePt t="18432" x="3530600" y="1562100"/>
          <p14:tracePt t="18496" x="3524250" y="1562100"/>
          <p14:tracePt t="18511" x="3498850" y="1562100"/>
          <p14:tracePt t="18531" x="3460750" y="1562100"/>
          <p14:tracePt t="18534" x="3435350" y="1562100"/>
          <p14:tracePt t="18548" x="3409950" y="1568450"/>
          <p14:tracePt t="18567" x="3365500" y="1568450"/>
          <p14:tracePt t="18582" x="3346450" y="1568450"/>
          <p14:tracePt t="18598" x="3276600" y="1568450"/>
          <p14:tracePt t="18615" x="3206750" y="1568450"/>
          <p14:tracePt t="18631" x="3098800" y="1568450"/>
          <p14:tracePt t="18649" x="2965450" y="1568450"/>
          <p14:tracePt t="18666" x="2825750" y="1568450"/>
          <p14:tracePt t="18681" x="2679700" y="1562100"/>
          <p14:tracePt t="18699" x="2520950" y="1543050"/>
          <p14:tracePt t="18715" x="2374900" y="1524000"/>
          <p14:tracePt t="18732" x="2279650" y="1517650"/>
          <p14:tracePt t="18748" x="2178050" y="1511300"/>
          <p14:tracePt t="18765" x="2057400" y="1511300"/>
          <p14:tracePt t="18782" x="1854200" y="1504950"/>
          <p14:tracePt t="18798" x="1784350" y="1504950"/>
          <p14:tracePt t="18815" x="1657350" y="1504950"/>
          <p14:tracePt t="18832" x="1511300" y="1498600"/>
          <p14:tracePt t="18848" x="1428750" y="1504950"/>
          <p14:tracePt t="18865" x="1308100" y="1524000"/>
          <p14:tracePt t="18882" x="1212850" y="1549400"/>
          <p14:tracePt t="18898" x="1130300" y="1581150"/>
          <p14:tracePt t="18915" x="1066800" y="1612900"/>
          <p14:tracePt t="18932" x="1054100" y="1644650"/>
          <p14:tracePt t="18949" x="1054100" y="1670050"/>
          <p14:tracePt t="18965" x="1073150" y="1708150"/>
          <p14:tracePt t="18982" x="1104900" y="1739900"/>
          <p14:tracePt t="18999" x="1123950" y="1765300"/>
          <p14:tracePt t="19015" x="1149350" y="1797050"/>
          <p14:tracePt t="19032" x="1174750" y="1828800"/>
          <p14:tracePt t="19049" x="1187450" y="1835150"/>
          <p14:tracePt t="19065" x="1193800" y="1835150"/>
          <p14:tracePt t="19830" x="1219200" y="1835150"/>
          <p14:tracePt t="19837" x="1257300" y="1835150"/>
          <p14:tracePt t="19851" x="1454150" y="1841500"/>
          <p14:tracePt t="19866" x="1676400" y="1860550"/>
          <p14:tracePt t="19882" x="1746250" y="1873250"/>
          <p14:tracePt t="19899" x="1911350" y="1898650"/>
          <p14:tracePt t="19900" x="1981200" y="1905000"/>
          <p14:tracePt t="19916" x="2032000" y="1911350"/>
          <p14:tracePt t="19917" x="2095500" y="1911350"/>
          <p14:tracePt t="19933" x="2165350" y="1917700"/>
          <p14:tracePt t="19949" x="2216150" y="1917700"/>
          <p14:tracePt t="19965" x="2247900" y="1917700"/>
          <p14:tracePt t="19983" x="2260600" y="1917700"/>
          <p14:tracePt t="19999" x="2273300" y="1924050"/>
          <p14:tracePt t="20016" x="2305050" y="1924050"/>
          <p14:tracePt t="20033" x="2336800" y="1930400"/>
          <p14:tracePt t="20050" x="2374900" y="1936750"/>
          <p14:tracePt t="20066" x="2425700" y="1936750"/>
          <p14:tracePt t="20083" x="2482850" y="1936750"/>
          <p14:tracePt t="20100" x="2540000" y="1924050"/>
          <p14:tracePt t="20116" x="2578100" y="1911350"/>
          <p14:tracePt t="20133" x="2603500" y="1905000"/>
          <p14:tracePt t="20150" x="2628900" y="1898650"/>
          <p14:tracePt t="20168" x="2654300" y="1885950"/>
          <p14:tracePt t="20183" x="2705100" y="1873250"/>
          <p14:tracePt t="20199" x="2774950" y="1873250"/>
          <p14:tracePt t="20216" x="2832100" y="1873250"/>
          <p14:tracePt t="20233" x="2870200" y="1873250"/>
          <p14:tracePt t="20251" x="2889250" y="1873250"/>
          <p14:tracePt t="20266" x="2895600" y="1873250"/>
          <p14:tracePt t="20422" x="2901950" y="1873250"/>
          <p14:tracePt t="20430" x="2908300" y="1873250"/>
          <p14:tracePt t="20444" x="2933700" y="1873250"/>
          <p14:tracePt t="20466" x="2952750" y="1873250"/>
          <p14:tracePt t="20485" x="3016250" y="1873250"/>
          <p14:tracePt t="20500" x="3028950" y="1873250"/>
          <p14:tracePt t="20502" x="3041650" y="1873250"/>
          <p14:tracePt t="20516" x="3092450" y="1873250"/>
          <p14:tracePt t="20533" x="3130550" y="1873250"/>
          <p14:tracePt t="20550" x="3194050" y="1866900"/>
          <p14:tracePt t="20566" x="3244850" y="1860550"/>
          <p14:tracePt t="20583" x="3314700" y="1854200"/>
          <p14:tracePt t="20600" x="3352800" y="1847850"/>
          <p14:tracePt t="20616" x="3397250" y="1841500"/>
          <p14:tracePt t="20633" x="3416300" y="1835150"/>
          <p14:tracePt t="20650" x="3422650" y="1835150"/>
          <p14:tracePt t="21952" x="3416300" y="1835150"/>
          <p14:tracePt t="21959" x="3390900" y="1835150"/>
          <p14:tracePt t="21968" x="3365500" y="1835150"/>
          <p14:tracePt t="21984" x="3314700" y="1835150"/>
          <p14:tracePt t="22001" x="3238500" y="1841500"/>
          <p14:tracePt t="22018" x="3155950" y="1841500"/>
          <p14:tracePt t="22035" x="3079750" y="1841500"/>
          <p14:tracePt t="22052" x="3009900" y="1841500"/>
          <p14:tracePt t="22068" x="2959100" y="1841500"/>
          <p14:tracePt t="22085" x="2882900" y="1841500"/>
          <p14:tracePt t="22102" x="2755900" y="1841500"/>
          <p14:tracePt t="22118" x="2628900" y="1841500"/>
          <p14:tracePt t="22135" x="2470150" y="1828800"/>
          <p14:tracePt t="22151" x="2374900" y="1816100"/>
          <p14:tracePt t="22168" x="2070100" y="1778000"/>
          <p14:tracePt t="22184" x="1911350" y="1752600"/>
          <p14:tracePt t="22202" x="1765300" y="1733550"/>
          <p14:tracePt t="22218" x="1612900" y="1727200"/>
          <p14:tracePt t="22234" x="1485900" y="1727200"/>
          <p14:tracePt t="22253" x="1365250" y="1733550"/>
          <p14:tracePt t="22268" x="1257300" y="1752600"/>
          <p14:tracePt t="22285" x="1181100" y="1771650"/>
          <p14:tracePt t="22301" x="1130300" y="1790700"/>
          <p14:tracePt t="22318" x="1117600" y="1803400"/>
          <p14:tracePt t="22335" x="1117600" y="1809750"/>
          <p14:tracePt t="22351" x="1111250" y="1822450"/>
          <p14:tracePt t="22368" x="1104900" y="1860550"/>
          <p14:tracePt t="22385" x="1098550" y="1892300"/>
          <p14:tracePt t="22401" x="1098550" y="1905000"/>
          <p14:tracePt t="22402" x="1098550" y="1917700"/>
          <p14:tracePt t="22419" x="1098550" y="1930400"/>
          <p14:tracePt t="22422" x="1098550" y="1936750"/>
          <p14:tracePt t="22434" x="1098550" y="1943100"/>
          <p14:tracePt t="22451" x="1111250" y="1962150"/>
          <p14:tracePt t="22468" x="1130300" y="1974850"/>
          <p14:tracePt t="22485" x="1149350" y="1987550"/>
          <p14:tracePt t="22502" x="1168400" y="2000250"/>
          <p14:tracePt t="22518" x="1181100" y="2006600"/>
          <p14:tracePt t="22535" x="1187450" y="2012950"/>
          <p14:tracePt t="22552" x="1193800" y="2019300"/>
          <p14:tracePt t="22920" x="1206500" y="2019300"/>
          <p14:tracePt t="22926" x="1212850" y="2019300"/>
          <p14:tracePt t="22935" x="1225550" y="2019300"/>
          <p14:tracePt t="22952" x="1231900" y="2019300"/>
          <p14:tracePt t="22970" x="1231900" y="2012950"/>
          <p14:tracePt t="23053" x="1238250" y="2012950"/>
          <p14:tracePt t="23181" x="1244600" y="2012950"/>
          <p14:tracePt t="23188" x="1250950" y="2012950"/>
          <p14:tracePt t="23202" x="1308100" y="2019300"/>
          <p14:tracePt t="23219" x="1346200" y="2019300"/>
          <p14:tracePt t="23237" x="1549400" y="2032000"/>
          <p14:tracePt t="23252" x="1625600" y="2032000"/>
          <p14:tracePt t="23269" x="1822450" y="2044700"/>
          <p14:tracePt t="23285" x="1917700" y="2051050"/>
          <p14:tracePt t="23302" x="1987550" y="2051050"/>
          <p14:tracePt t="23318" x="2051050" y="2051050"/>
          <p14:tracePt t="23336" x="2101850" y="2038350"/>
          <p14:tracePt t="23352" x="2152650" y="2032000"/>
          <p14:tracePt t="23369" x="2197100" y="2025650"/>
          <p14:tracePt t="23385" x="2222500" y="2025650"/>
          <p14:tracePt t="23402" x="2222500" y="2019300"/>
          <p14:tracePt t="23422" x="2228850" y="2019300"/>
          <p14:tracePt t="23469" x="2235200" y="2019300"/>
          <p14:tracePt t="23493" x="2241550" y="2019300"/>
          <p14:tracePt t="23563" x="2247900" y="2019300"/>
          <p14:tracePt t="23581" x="2254250" y="2019300"/>
          <p14:tracePt t="23589" x="2260600" y="2019300"/>
          <p14:tracePt t="23603" x="2266950" y="2025650"/>
          <p14:tracePt t="23619" x="2273300" y="2038350"/>
          <p14:tracePt t="23636" x="2279650" y="2038350"/>
          <p14:tracePt t="23652" x="2279650" y="2044700"/>
          <p14:tracePt t="23685" x="2286000" y="2051050"/>
          <p14:tracePt t="23703" x="2292350" y="2051050"/>
          <p14:tracePt t="23719" x="2298700" y="2057400"/>
          <p14:tracePt t="23736" x="2311400" y="2063750"/>
          <p14:tracePt t="23752" x="2324100" y="2063750"/>
          <p14:tracePt t="23769" x="2343150" y="2063750"/>
          <p14:tracePt t="23786" x="2368550" y="2063750"/>
          <p14:tracePt t="23803" x="2381250" y="2063750"/>
          <p14:tracePt t="23819" x="2393950" y="2063750"/>
          <p14:tracePt t="23836" x="2406650" y="2057400"/>
          <p14:tracePt t="24091" x="2419350" y="2057400"/>
          <p14:tracePt t="24112" x="2444750" y="2057400"/>
          <p14:tracePt t="24119" x="2457450" y="2057400"/>
          <p14:tracePt t="24136" x="2489200" y="2057400"/>
          <p14:tracePt t="24153" x="2540000" y="2063750"/>
          <p14:tracePt t="24169" x="2609850" y="2076450"/>
          <p14:tracePt t="24186" x="2679700" y="2082800"/>
          <p14:tracePt t="24203" x="2711450" y="2082800"/>
          <p14:tracePt t="24219" x="2749550" y="2076450"/>
          <p14:tracePt t="24236" x="2806700" y="2070100"/>
          <p14:tracePt t="24253" x="2889250" y="2070100"/>
          <p14:tracePt t="24270" x="2965450" y="2070100"/>
          <p14:tracePt t="24286" x="3048000" y="2063750"/>
          <p14:tracePt t="24302" x="3136900" y="2057400"/>
          <p14:tracePt t="24320" x="3175000" y="2051050"/>
          <p14:tracePt t="24336" x="3200400" y="2044700"/>
          <p14:tracePt t="24353" x="3206750" y="2044700"/>
          <p14:tracePt t="24947" x="3213100" y="2044700"/>
          <p14:tracePt t="24955" x="3232150" y="2038350"/>
          <p14:tracePt t="24974" x="3314700" y="2032000"/>
          <p14:tracePt t="24987" x="3467100" y="2032000"/>
          <p14:tracePt t="25004" x="3651250" y="2051050"/>
          <p14:tracePt t="25020" x="3841750" y="2057400"/>
          <p14:tracePt t="25037" x="4000500" y="2063750"/>
          <p14:tracePt t="25055" x="4108450" y="2063750"/>
          <p14:tracePt t="25071" x="4159250" y="2063750"/>
          <p14:tracePt t="25087" x="4165600" y="2063750"/>
          <p14:tracePt t="25517" x="4184650" y="2063750"/>
          <p14:tracePt t="25524" x="4210050" y="2063750"/>
          <p14:tracePt t="25537" x="4318000" y="2057400"/>
          <p14:tracePt t="25554" x="4438650" y="2051050"/>
          <p14:tracePt t="25571" x="4527550" y="2044700"/>
          <p14:tracePt t="25587" x="4591050" y="2038350"/>
          <p14:tracePt t="25604" x="4629150" y="2038350"/>
          <p14:tracePt t="25623" x="4635500" y="2038350"/>
          <p14:tracePt t="25852" x="4629150" y="2038350"/>
          <p14:tracePt t="25871" x="4616450" y="2038350"/>
          <p14:tracePt t="25888" x="4610100" y="2038350"/>
          <p14:tracePt t="26277" x="4603750" y="2044700"/>
          <p14:tracePt t="26285" x="4603750" y="2051050"/>
          <p14:tracePt t="26292" x="4597400" y="2057400"/>
          <p14:tracePt t="26305" x="4591050" y="2063750"/>
          <p14:tracePt t="26322" x="4584700" y="2082800"/>
          <p14:tracePt t="26339" x="4584700" y="2089150"/>
          <p14:tracePt t="26355" x="4578350" y="2095500"/>
          <p14:tracePt t="26974" x="4572000" y="2095500"/>
          <p14:tracePt t="26989" x="4527550" y="2108200"/>
          <p14:tracePt t="27005" x="4476750" y="2120900"/>
          <p14:tracePt t="27022" x="4445000" y="2133600"/>
          <p14:tracePt t="27040" x="4406900" y="2139950"/>
          <p14:tracePt t="27055" x="4362450" y="2152650"/>
          <p14:tracePt t="27072" x="4298950" y="2159000"/>
          <p14:tracePt t="27088" x="4210050" y="2165350"/>
          <p14:tracePt t="27105" x="4114800" y="2165350"/>
          <p14:tracePt t="27123" x="4025900" y="2165350"/>
          <p14:tracePt t="27138" x="4006850" y="2165350"/>
          <p14:tracePt t="27156" x="3924300" y="2159000"/>
          <p14:tracePt t="27172" x="3848100" y="2152650"/>
          <p14:tracePt t="27188" x="3740150" y="2139950"/>
          <p14:tracePt t="27205" x="3632200" y="2120900"/>
          <p14:tracePt t="27222" x="3562350" y="2101850"/>
          <p14:tracePt t="27240" x="3517900" y="2070100"/>
          <p14:tracePt t="27255" x="3505200" y="2063750"/>
          <p14:tracePt t="27272" x="3505200" y="2057400"/>
          <p14:tracePt t="27408" x="3505200" y="2070100"/>
          <p14:tracePt t="27415" x="3505200" y="2076450"/>
          <p14:tracePt t="27426" x="3505200" y="2095500"/>
          <p14:tracePt t="27439" x="3498850" y="2120900"/>
          <p14:tracePt t="27455" x="3492500" y="2146300"/>
          <p14:tracePt t="27472" x="3486150" y="2159000"/>
          <p14:tracePt t="27489" x="3479800" y="2159000"/>
          <p14:tracePt t="27750" x="3486150" y="2152650"/>
          <p14:tracePt t="27757" x="3492500" y="2146300"/>
          <p14:tracePt t="27776" x="3505200" y="2139950"/>
          <p14:tracePt t="27789" x="3517900" y="2127250"/>
          <p14:tracePt t="27806" x="3536950" y="2114550"/>
          <p14:tracePt t="27823" x="3549650" y="2101850"/>
          <p14:tracePt t="27840" x="3581400" y="2082800"/>
          <p14:tracePt t="27856" x="3619500" y="2051050"/>
          <p14:tracePt t="27873" x="3651250" y="2025650"/>
          <p14:tracePt t="27890" x="3695700" y="1981200"/>
          <p14:tracePt t="27906" x="3752850" y="1936750"/>
          <p14:tracePt t="27922" x="3803650" y="1892300"/>
          <p14:tracePt t="27939" x="3873500" y="1835150"/>
          <p14:tracePt t="27956" x="3917950" y="1797050"/>
          <p14:tracePt t="27972" x="3962400" y="1752600"/>
          <p14:tracePt t="27975" x="4006850" y="1701800"/>
          <p14:tracePt t="27989" x="4025900" y="1676400"/>
          <p14:tracePt t="28006" x="4083050" y="1600200"/>
          <p14:tracePt t="28022" x="4127500" y="1549400"/>
          <p14:tracePt t="28040" x="4203700" y="1460500"/>
          <p14:tracePt t="28056" x="4254500" y="1409700"/>
          <p14:tracePt t="28073" x="4311650" y="1352550"/>
          <p14:tracePt t="28090" x="4394200" y="1263650"/>
          <p14:tracePt t="28106" x="4445000" y="1193800"/>
          <p14:tracePt t="28123" x="4495800" y="1123950"/>
          <p14:tracePt t="28140" x="4527550" y="1066800"/>
          <p14:tracePt t="28156" x="4565650" y="1022350"/>
          <p14:tracePt t="28173" x="4597400" y="984250"/>
          <p14:tracePt t="28190" x="4641850" y="946150"/>
          <p14:tracePt t="28206" x="4711700" y="901700"/>
          <p14:tracePt t="28208" x="4737100" y="889000"/>
          <p14:tracePt t="28223" x="4762500" y="869950"/>
          <p14:tracePt t="28227" x="4781550" y="857250"/>
          <p14:tracePt t="28240" x="4800600" y="850900"/>
          <p14:tracePt t="28242" x="4813300" y="838200"/>
          <p14:tracePt t="28256" x="4832350" y="825500"/>
          <p14:tracePt t="28273" x="4851400" y="819150"/>
          <p14:tracePt t="28289" x="4864100" y="812800"/>
          <p14:tracePt t="28306" x="4895850" y="806450"/>
          <p14:tracePt t="28323" x="4946650" y="800100"/>
          <p14:tracePt t="28339" x="4991100" y="793750"/>
          <p14:tracePt t="28356" x="5035550" y="774700"/>
          <p14:tracePt t="28373" x="5086350" y="742950"/>
          <p14:tracePt t="28390" x="5137150" y="704850"/>
          <p14:tracePt t="28406" x="5162550" y="679450"/>
          <p14:tracePt t="28423" x="5187950" y="654050"/>
          <p14:tracePt t="28441" x="5200650" y="647700"/>
          <p14:tracePt t="28525" x="5194300" y="647700"/>
          <p14:tracePt t="28532" x="5187950" y="647700"/>
          <p14:tracePt t="28540" x="5181600" y="647700"/>
          <p14:tracePt t="28556" x="5143500" y="647700"/>
          <p14:tracePt t="28574" x="5118100" y="641350"/>
          <p14:tracePt t="31522" x="5111750" y="635000"/>
          <p14:tracePt t="31530" x="5105400" y="628650"/>
          <p14:tracePt t="31542" x="5099050" y="628650"/>
          <p14:tracePt t="31559" x="5092700" y="622300"/>
          <p14:tracePt t="31577" x="5080000" y="615950"/>
          <p14:tracePt t="31593" x="5041900" y="609600"/>
          <p14:tracePt t="31609" x="4946650" y="584200"/>
          <p14:tracePt t="31625" x="4826000" y="565150"/>
          <p14:tracePt t="31643" x="4692650" y="546100"/>
          <p14:tracePt t="31659" x="4533900" y="533400"/>
          <p14:tracePt t="31676" x="4375150" y="527050"/>
          <p14:tracePt t="31693" x="4191000" y="527050"/>
          <p14:tracePt t="31709" x="4038600" y="520700"/>
          <p14:tracePt t="31728" x="3898900" y="508000"/>
          <p14:tracePt t="31743" x="3771900" y="495300"/>
          <p14:tracePt t="31759" x="3638550" y="482600"/>
          <p14:tracePt t="31776" x="3416300" y="476250"/>
          <p14:tracePt t="31793" x="3378200" y="469900"/>
          <p14:tracePt t="31809" x="3124200" y="469900"/>
          <p14:tracePt t="31826" x="3016250" y="476250"/>
          <p14:tracePt t="31843" x="2908300" y="482600"/>
          <p14:tracePt t="31859" x="2794000" y="495300"/>
          <p14:tracePt t="31876" x="2667000" y="501650"/>
          <p14:tracePt t="31893" x="2527300" y="508000"/>
          <p14:tracePt t="31910" x="2393950" y="514350"/>
          <p14:tracePt t="31926" x="2279650" y="533400"/>
          <p14:tracePt t="31943" x="2171700" y="552450"/>
          <p14:tracePt t="31959" x="2063750" y="571500"/>
          <p14:tracePt t="31976" x="1930400" y="596900"/>
          <p14:tracePt t="31993" x="1771650" y="622300"/>
          <p14:tracePt t="32010" x="1606550" y="635000"/>
          <p14:tracePt t="32026" x="1397000" y="647700"/>
          <p14:tracePt t="32043" x="1250950" y="654050"/>
          <p14:tracePt t="32060" x="1149350" y="666750"/>
          <p14:tracePt t="32076" x="1009650" y="717550"/>
          <p14:tracePt t="32093" x="863600" y="800100"/>
          <p14:tracePt t="32110" x="660400" y="908050"/>
          <p14:tracePt t="32126" x="463550" y="1003300"/>
          <p14:tracePt t="32143" x="336550" y="1073150"/>
          <p14:tracePt t="32159" x="234950" y="1155700"/>
          <p14:tracePt t="32176" x="190500" y="1219200"/>
          <p14:tracePt t="32194" x="171450" y="1250950"/>
          <p14:tracePt t="32210" x="158750" y="1289050"/>
          <p14:tracePt t="32226" x="127000" y="1365250"/>
          <p14:tracePt t="32243" x="88900" y="1454150"/>
          <p14:tracePt t="32260" x="25400" y="1568450"/>
          <p14:tracePt t="32360" x="0" y="1720850"/>
          <p14:tracePt t="32366" x="12700" y="1739900"/>
          <p14:tracePt t="32381" x="44450" y="1771650"/>
          <p14:tracePt t="32393" x="50800" y="1778000"/>
          <p14:tracePt t="32410" x="69850" y="1797050"/>
          <p14:tracePt t="32460" x="82550" y="1797050"/>
          <p14:tracePt t="32476" x="127000" y="1752600"/>
          <p14:tracePt t="32493" x="196850" y="1701800"/>
          <p14:tracePt t="32510" x="266700" y="1670050"/>
          <p14:tracePt t="32526" x="342900" y="1638300"/>
          <p14:tracePt t="32543" x="400050" y="1612900"/>
          <p14:tracePt t="32560" x="438150" y="1593850"/>
          <p14:tracePt t="32576" x="457200" y="1581150"/>
          <p14:tracePt t="32593" x="469900" y="1568450"/>
          <p14:tracePt t="32610" x="482600" y="1555750"/>
          <p14:tracePt t="32626" x="495300" y="1536700"/>
          <p14:tracePt t="32643" x="501650" y="1524000"/>
          <p14:tracePt t="32660" x="501650" y="1517650"/>
          <p14:tracePt t="32676" x="501650" y="1511300"/>
          <p14:tracePt t="32742" x="501650" y="1504950"/>
          <p14:tracePt t="32750" x="501650" y="1498600"/>
          <p14:tracePt t="32760" x="501650" y="1485900"/>
          <p14:tracePt t="32777" x="495300" y="1479550"/>
          <p14:tracePt t="33244" x="495300" y="1485900"/>
          <p14:tracePt t="33261" x="508000" y="1524000"/>
          <p14:tracePt t="33277" x="520700" y="1555750"/>
          <p14:tracePt t="33294" x="539750" y="1574800"/>
          <p14:tracePt t="33311" x="558800" y="1593850"/>
          <p14:tracePt t="33327" x="577850" y="1612900"/>
          <p14:tracePt t="33330" x="584200" y="1619250"/>
          <p14:tracePt t="33345" x="596900" y="1625600"/>
          <p14:tracePt t="33360" x="615950" y="1631950"/>
          <p14:tracePt t="33377" x="647700" y="1631950"/>
          <p14:tracePt t="33394" x="692150" y="1631950"/>
          <p14:tracePt t="33410" x="749300" y="1631950"/>
          <p14:tracePt t="33427" x="793750" y="1631950"/>
          <p14:tracePt t="33443" x="825500" y="1631950"/>
          <p14:tracePt t="33460" x="838200" y="1625600"/>
          <p14:tracePt t="33477" x="850900" y="1625600"/>
          <p14:tracePt t="33494" x="857250" y="1625600"/>
          <p14:tracePt t="33510" x="863600" y="1619250"/>
          <p14:tracePt t="33527" x="869950" y="1612900"/>
          <p14:tracePt t="33544" x="889000" y="1600200"/>
          <p14:tracePt t="33561" x="908050" y="1581150"/>
          <p14:tracePt t="33563" x="920750" y="1562100"/>
          <p14:tracePt t="33578" x="946150" y="1530350"/>
          <p14:tracePt t="33594" x="958850" y="1504950"/>
          <p14:tracePt t="33611" x="971550" y="1479550"/>
          <p14:tracePt t="33627" x="977900" y="1454150"/>
          <p14:tracePt t="33661" x="984250" y="1422400"/>
          <p14:tracePt t="33725" x="984250" y="1416050"/>
          <p14:tracePt t="33733" x="984250" y="1409700"/>
          <p14:tracePt t="33744" x="984250" y="1403350"/>
          <p14:tracePt t="33760" x="965200" y="1377950"/>
          <p14:tracePt t="33778" x="946150" y="1352550"/>
          <p14:tracePt t="33795" x="946150" y="1346200"/>
          <p14:tracePt t="33828" x="939800" y="1339850"/>
          <p14:tracePt t="34685" x="939800" y="1327150"/>
          <p14:tracePt t="34692" x="939800" y="1320800"/>
          <p14:tracePt t="34699" x="939800" y="1308100"/>
          <p14:tracePt t="35163" x="927100" y="1308100"/>
          <p14:tracePt t="35183" x="908050" y="1314450"/>
          <p14:tracePt t="35283" x="920750" y="1314450"/>
          <p14:tracePt t="35292" x="977900" y="1301750"/>
          <p14:tracePt t="35312" x="1123950" y="1257300"/>
          <p14:tracePt t="35329" x="1289050" y="1212850"/>
          <p14:tracePt t="35346" x="1435100" y="1187450"/>
          <p14:tracePt t="35362" x="1479550" y="1187450"/>
          <p14:tracePt t="35380" x="1485900" y="1187450"/>
          <p14:tracePt t="35541" x="1485900" y="1181100"/>
          <p14:tracePt t="35549" x="1479550" y="1181100"/>
          <p14:tracePt t="35562" x="1466850" y="1181100"/>
          <p14:tracePt t="35579" x="1447800" y="1174750"/>
          <p14:tracePt t="35597" x="1422400" y="1168400"/>
          <p14:tracePt t="35613" x="1416050" y="1162050"/>
          <p14:tracePt t="35615" x="1409700" y="1162050"/>
          <p14:tracePt t="35631" x="1397000" y="1162050"/>
          <p14:tracePt t="35645" x="1390650" y="1155700"/>
          <p14:tracePt t="35662" x="1377950" y="1155700"/>
          <p14:tracePt t="35679" x="1371600" y="1149350"/>
          <p14:tracePt t="35696" x="1365250" y="1149350"/>
          <p14:tracePt t="35713" x="1358900" y="1149350"/>
          <p14:tracePt t="35731" x="1352550" y="1143000"/>
          <p14:tracePt t="35746" x="1365250" y="1136650"/>
          <p14:tracePt t="35762" x="1377950" y="1130300"/>
          <p14:tracePt t="35780" x="1384300" y="1117600"/>
          <p14:tracePt t="35796" x="1397000" y="1098550"/>
          <p14:tracePt t="35799" x="1403350" y="1085850"/>
          <p14:tracePt t="35813" x="1403350" y="1079500"/>
          <p14:tracePt t="35830" x="1416050" y="1060450"/>
          <p14:tracePt t="35846" x="1428750" y="1041400"/>
          <p14:tracePt t="35862" x="1447800" y="1028700"/>
          <p14:tracePt t="35879" x="1511300" y="1016000"/>
          <p14:tracePt t="35896" x="1651000" y="1016000"/>
          <p14:tracePt t="35913" x="1835150" y="1022350"/>
          <p14:tracePt t="35929" x="2025650" y="1035050"/>
          <p14:tracePt t="35946" x="2171700" y="1041400"/>
          <p14:tracePt t="35962" x="2298700" y="1041400"/>
          <p14:tracePt t="35981" x="2362200" y="1028700"/>
          <p14:tracePt t="35996" x="2381250" y="1028700"/>
          <p14:tracePt t="36013" x="2387600" y="1028700"/>
          <p14:tracePt t="36031" x="2387600" y="1022350"/>
          <p14:tracePt t="36047" x="2406650" y="1022350"/>
          <p14:tracePt t="36063" x="2438400" y="1022350"/>
          <p14:tracePt t="36080" x="2476500" y="1016000"/>
          <p14:tracePt t="36097" x="2489200" y="1003300"/>
          <p14:tracePt t="36112" x="2501900" y="996950"/>
          <p14:tracePt t="36129" x="2508250" y="984250"/>
          <p14:tracePt t="36146" x="2508250" y="971550"/>
          <p14:tracePt t="36163" x="2501900" y="958850"/>
          <p14:tracePt t="36180" x="2489200" y="939800"/>
          <p14:tracePt t="36196" x="2470150" y="927100"/>
          <p14:tracePt t="36213" x="2444750" y="914400"/>
          <p14:tracePt t="36230" x="2413000" y="908050"/>
          <p14:tracePt t="36246" x="2381250" y="901700"/>
          <p14:tracePt t="36264" x="2343150" y="901700"/>
          <p14:tracePt t="36280" x="2324100" y="901700"/>
          <p14:tracePt t="36296" x="2311400" y="901700"/>
          <p14:tracePt t="36298" x="2305050" y="901700"/>
          <p14:tracePt t="36313" x="2298700" y="901700"/>
          <p14:tracePt t="36330" x="2286000" y="901700"/>
          <p14:tracePt t="36346" x="2279650" y="901700"/>
          <p14:tracePt t="36363" x="2260600" y="908050"/>
          <p14:tracePt t="36380" x="2247900" y="920750"/>
          <p14:tracePt t="36396" x="2228850" y="939800"/>
          <p14:tracePt t="36413" x="2222500" y="958850"/>
          <p14:tracePt t="36430" x="2203450" y="977900"/>
          <p14:tracePt t="36446" x="2197100" y="990600"/>
          <p14:tracePt t="36463" x="2190750" y="1009650"/>
          <p14:tracePt t="36480" x="2190750" y="1016000"/>
          <p14:tracePt t="36574" x="2190750" y="1022350"/>
          <p14:tracePt t="36595" x="2190750" y="1028700"/>
          <p14:tracePt t="36652" x="2190750" y="1041400"/>
          <p14:tracePt t="36663" x="2197100" y="1054100"/>
          <p14:tracePt t="36681" x="2247900" y="1111250"/>
          <p14:tracePt t="36696" x="2266950" y="1123950"/>
          <p14:tracePt t="36713" x="2349500" y="1149350"/>
          <p14:tracePt t="36731" x="2413000" y="1162050"/>
          <p14:tracePt t="36746" x="2476500" y="1168400"/>
          <p14:tracePt t="36763" x="2540000" y="1168400"/>
          <p14:tracePt t="36780" x="2578100" y="1162050"/>
          <p14:tracePt t="36796" x="2622550" y="1143000"/>
          <p14:tracePt t="36813" x="2660650" y="1117600"/>
          <p14:tracePt t="36832" x="2692400" y="1079500"/>
          <p14:tracePt t="36846" x="2705100" y="1060450"/>
          <p14:tracePt t="36864" x="2711450" y="1054100"/>
          <p14:tracePt t="36917" x="2711450" y="1047750"/>
          <p14:tracePt t="36931" x="2705100" y="1047750"/>
          <p14:tracePt t="36947" x="2641600" y="1041400"/>
          <p14:tracePt t="36963" x="2603500" y="1035050"/>
          <p14:tracePt t="36980" x="2565400" y="1035050"/>
          <p14:tracePt t="36997" x="2533650" y="1035050"/>
          <p14:tracePt t="37013" x="2501900" y="1041400"/>
          <p14:tracePt t="37030" x="2476500" y="1047750"/>
          <p14:tracePt t="37048" x="2463800" y="1054100"/>
          <p14:tracePt t="37065" x="2451100" y="1060450"/>
          <p14:tracePt t="37080" x="2444750" y="1066800"/>
          <p14:tracePt t="37096" x="2438400" y="1066800"/>
          <p14:tracePt t="37116" x="2387600" y="1104900"/>
          <p14:tracePt t="37130" x="2362200" y="1117600"/>
          <p14:tracePt t="37147" x="2298700" y="1149350"/>
          <p14:tracePt t="37164" x="2190750" y="1187450"/>
          <p14:tracePt t="37181" x="2057400" y="1225550"/>
          <p14:tracePt t="37197" x="1974850" y="1250950"/>
          <p14:tracePt t="37213" x="1898650" y="1263650"/>
          <p14:tracePt t="37230" x="1809750" y="1276350"/>
          <p14:tracePt t="37247" x="1727200" y="1282700"/>
          <p14:tracePt t="37264" x="1644650" y="1289050"/>
          <p14:tracePt t="37280" x="1549400" y="1289050"/>
          <p14:tracePt t="37297" x="1447800" y="1289050"/>
          <p14:tracePt t="37315" x="1289050" y="1276350"/>
          <p14:tracePt t="37331" x="1117600" y="1270000"/>
          <p14:tracePt t="37347" x="952500" y="1270000"/>
          <p14:tracePt t="37350" x="889000" y="1270000"/>
          <p14:tracePt t="37364" x="768350" y="1270000"/>
          <p14:tracePt t="37381" x="654050" y="1270000"/>
          <p14:tracePt t="37397" x="552450" y="1270000"/>
          <p14:tracePt t="37414" x="482600" y="1282700"/>
          <p14:tracePt t="37430" x="463550" y="1289050"/>
          <p14:tracePt t="37484" x="463550" y="1295400"/>
          <p14:tracePt t="37500" x="463550" y="1301750"/>
          <p14:tracePt t="37515" x="463550" y="1320800"/>
          <p14:tracePt t="37530" x="463550" y="1346200"/>
          <p14:tracePt t="37547" x="469900" y="1365250"/>
          <p14:tracePt t="37565" x="476250" y="1384300"/>
          <p14:tracePt t="37581" x="482600" y="1403350"/>
          <p14:tracePt t="37597" x="501650" y="1416050"/>
          <p14:tracePt t="37614" x="514350" y="1422400"/>
          <p14:tracePt t="37630" x="539750" y="1428750"/>
          <p14:tracePt t="37647" x="565150" y="1428750"/>
          <p14:tracePt t="37666" x="628650" y="1428750"/>
          <p14:tracePt t="37681" x="698500" y="1422400"/>
          <p14:tracePt t="37697" x="742950" y="1416050"/>
          <p14:tracePt t="37715" x="793750" y="1397000"/>
          <p14:tracePt t="37731" x="819150" y="1384300"/>
          <p14:tracePt t="37747" x="838200" y="1377950"/>
          <p14:tracePt t="38064" x="838200" y="1365250"/>
          <p14:tracePt t="38071" x="838200" y="1358900"/>
          <p14:tracePt t="38084" x="831850" y="1339850"/>
          <p14:tracePt t="38099" x="831850" y="1320800"/>
          <p14:tracePt t="38114" x="825500" y="1295400"/>
          <p14:tracePt t="38131" x="819150" y="1276350"/>
          <p14:tracePt t="38148" x="806450" y="1250950"/>
          <p14:tracePt t="38165" x="793750" y="1225550"/>
          <p14:tracePt t="38166" x="793750" y="1219200"/>
          <p14:tracePt t="38182" x="781050" y="1200150"/>
          <p14:tracePt t="38215" x="774700" y="1200150"/>
          <p14:tracePt t="38248" x="768350" y="1200150"/>
          <p14:tracePt t="38265" x="755650" y="1193800"/>
          <p14:tracePt t="38281" x="723900" y="1193800"/>
          <p14:tracePt t="38298" x="685800" y="1200150"/>
          <p14:tracePt t="38315" x="654050" y="1212850"/>
          <p14:tracePt t="38332" x="641350" y="1225550"/>
          <p14:tracePt t="38364" x="635000" y="1238250"/>
          <p14:tracePt t="38381" x="635000" y="1257300"/>
          <p14:tracePt t="38398" x="647700" y="1282700"/>
          <p14:tracePt t="38415" x="666750" y="1320800"/>
          <p14:tracePt t="38432" x="711200" y="1358900"/>
          <p14:tracePt t="38448" x="774700" y="1397000"/>
          <p14:tracePt t="38465" x="850900" y="1428750"/>
          <p14:tracePt t="38482" x="946150" y="1441450"/>
          <p14:tracePt t="38498" x="1028700" y="1441450"/>
          <p14:tracePt t="38516" x="1085850" y="1435100"/>
          <p14:tracePt t="38532" x="1117600" y="1428750"/>
          <p14:tracePt t="38548" x="1149350" y="1416050"/>
          <p14:tracePt t="38551" x="1162050" y="1409700"/>
          <p14:tracePt t="38565" x="1168400" y="1409700"/>
          <p14:tracePt t="38582" x="1174750" y="1403350"/>
          <p14:tracePt t="38867" x="1181100" y="1403350"/>
          <p14:tracePt t="38874" x="1206500" y="1403350"/>
          <p14:tracePt t="38884" x="1263650" y="1403350"/>
          <p14:tracePt t="38899" x="1377950" y="1416050"/>
          <p14:tracePt t="38915" x="1460500" y="1416050"/>
          <p14:tracePt t="38932" x="1543050" y="1416050"/>
          <p14:tracePt t="38949" x="1612900" y="1403350"/>
          <p14:tracePt t="38966" x="1638300" y="1397000"/>
          <p14:tracePt t="38982" x="1651000" y="1390650"/>
          <p14:tracePt t="38999" x="1651000" y="1384300"/>
          <p14:tracePt t="39096" x="1657350" y="1384300"/>
          <p14:tracePt t="39104" x="1663700" y="1384300"/>
          <p14:tracePt t="39119" x="1701800" y="1384300"/>
          <p14:tracePt t="39134" x="1758950" y="1390650"/>
          <p14:tracePt t="39149" x="1784350" y="1390650"/>
          <p14:tracePt t="39165" x="1828800" y="1397000"/>
          <p14:tracePt t="39183" x="1885950" y="1409700"/>
          <p14:tracePt t="39199" x="1911350" y="1416050"/>
          <p14:tracePt t="39216" x="1924050" y="1416050"/>
          <p14:tracePt t="39411" x="1930400" y="1416050"/>
          <p14:tracePt t="39422" x="1943100" y="1409700"/>
          <p14:tracePt t="39425" x="1962150" y="1397000"/>
          <p14:tracePt t="39449" x="2044700" y="1352550"/>
          <p14:tracePt t="39466" x="2114550" y="1301750"/>
          <p14:tracePt t="39482" x="2235200" y="1238250"/>
          <p14:tracePt t="39499" x="2400300" y="1174750"/>
          <p14:tracePt t="39516" x="2641600" y="1104900"/>
          <p14:tracePt t="39532" x="2895600" y="1041400"/>
          <p14:tracePt t="39549" x="3232150" y="996950"/>
          <p14:tracePt t="39566" x="3632200" y="971550"/>
          <p14:tracePt t="39582" x="3937000" y="965200"/>
          <p14:tracePt t="39601" x="4419600" y="952500"/>
          <p14:tracePt t="39616" x="4521200" y="952500"/>
          <p14:tracePt t="39633" x="4762500" y="946150"/>
          <p14:tracePt t="39649" x="5010150" y="946150"/>
          <p14:tracePt t="39667" x="5384800" y="965200"/>
          <p14:tracePt t="39683" x="5588000" y="971550"/>
          <p14:tracePt t="39699" x="5721350" y="977900"/>
          <p14:tracePt t="39716" x="5791200" y="977900"/>
          <p14:tracePt t="39821" x="5797550" y="977900"/>
          <p14:tracePt t="39828" x="5810250" y="984250"/>
          <p14:tracePt t="39835" x="5829300" y="990600"/>
          <p14:tracePt t="39849" x="5854700" y="996950"/>
          <p14:tracePt t="39866" x="5937250" y="1016000"/>
          <p14:tracePt t="39883" x="6000750" y="1028700"/>
          <p14:tracePt t="39899" x="6051550" y="1035050"/>
          <p14:tracePt t="39917" x="6134100" y="1060450"/>
          <p14:tracePt t="39932" x="6210300" y="1079500"/>
          <p14:tracePt t="39949" x="6318250" y="1104900"/>
          <p14:tracePt t="39966" x="6394450" y="1111250"/>
          <p14:tracePt t="39983" x="6457950" y="1111250"/>
          <p14:tracePt t="39999" x="6502400" y="1111250"/>
          <p14:tracePt t="40016" x="6534150" y="1111250"/>
          <p14:tracePt t="40033" x="6553200" y="1111250"/>
          <p14:tracePt t="40088" x="6559550" y="1111250"/>
          <p14:tracePt t="40212" x="6565900" y="1111250"/>
          <p14:tracePt t="40228" x="6597650" y="1111250"/>
          <p14:tracePt t="40237" x="6616700" y="1104900"/>
          <p14:tracePt t="40250" x="6648450" y="1104900"/>
          <p14:tracePt t="40267" x="6769100" y="1098550"/>
          <p14:tracePt t="40283" x="6864350" y="1098550"/>
          <p14:tracePt t="40299" x="7112000" y="1104900"/>
          <p14:tracePt t="40316" x="7226300" y="1098550"/>
          <p14:tracePt t="40334" x="7264400" y="1079500"/>
          <p14:tracePt t="40352" x="7296150" y="1060450"/>
          <p14:tracePt t="40366" x="7327900" y="1047750"/>
          <p14:tracePt t="40384" x="7359650" y="1041400"/>
          <p14:tracePt t="40400" x="7397750" y="1028700"/>
          <p14:tracePt t="40416" x="7423150" y="1016000"/>
          <p14:tracePt t="40424" x="7429500" y="1016000"/>
          <p14:tracePt t="40598" x="7429500" y="1003300"/>
          <p14:tracePt t="40606" x="7429500" y="984250"/>
          <p14:tracePt t="40617" x="7429500" y="965200"/>
          <p14:tracePt t="40633" x="7429500" y="933450"/>
          <p14:tracePt t="40651" x="7429500" y="895350"/>
          <p14:tracePt t="40666" x="7429500" y="863600"/>
          <p14:tracePt t="40684" x="7423150" y="844550"/>
          <p14:tracePt t="40700" x="7423150" y="812800"/>
          <p14:tracePt t="40716" x="7410450" y="787400"/>
          <p14:tracePt t="40735" x="7385050" y="749300"/>
          <p14:tracePt t="40750" x="7372350" y="730250"/>
          <p14:tracePt t="40766" x="7321550" y="685800"/>
          <p14:tracePt t="40783" x="7277100" y="654050"/>
          <p14:tracePt t="40800" x="7245350" y="641350"/>
          <p14:tracePt t="40816" x="7188200" y="615950"/>
          <p14:tracePt t="40834" x="7137400" y="603250"/>
          <p14:tracePt t="40851" x="7112000" y="596900"/>
          <p14:tracePt t="40867" x="7080250" y="596900"/>
          <p14:tracePt t="40884" x="7067550" y="596900"/>
          <p14:tracePt t="40900" x="7061200" y="596900"/>
          <p14:tracePt t="40917" x="7054850" y="596900"/>
          <p14:tracePt t="40935" x="7048500" y="596900"/>
          <p14:tracePt t="40950" x="7042150" y="596900"/>
          <p14:tracePt t="40967" x="7029450" y="596900"/>
          <p14:tracePt t="40985" x="7004050" y="596900"/>
          <p14:tracePt t="41000" x="6985000" y="603250"/>
          <p14:tracePt t="41017" x="6953250" y="609600"/>
          <p14:tracePt t="41033" x="6940550" y="609600"/>
          <p14:tracePt t="41050" x="6934200" y="609600"/>
          <p14:tracePt t="41067" x="6934200" y="596900"/>
          <p14:tracePt t="41084" x="6934200" y="577850"/>
          <p14:tracePt t="41100" x="6934200" y="565150"/>
          <p14:tracePt t="41117" x="6934200" y="552450"/>
          <p14:tracePt t="41134" x="6934200" y="546100"/>
          <p14:tracePt t="41518" x="6934200" y="552450"/>
          <p14:tracePt t="41534" x="6934200" y="558800"/>
          <p14:tracePt t="41551" x="6934200" y="571500"/>
          <p14:tracePt t="41567" x="6934200" y="590550"/>
          <p14:tracePt t="41584" x="6927850" y="603250"/>
          <p14:tracePt t="41601" x="6927850" y="641350"/>
          <p14:tracePt t="41618" x="6946900" y="730250"/>
          <p14:tracePt t="41634" x="6965950" y="806450"/>
          <p14:tracePt t="41650" x="6978650" y="869950"/>
          <p14:tracePt t="41654" x="6985000" y="895350"/>
          <p14:tracePt t="41667" x="6985000" y="914400"/>
          <p14:tracePt t="41671" x="6991350" y="927100"/>
          <p14:tracePt t="41685" x="6991350" y="939800"/>
          <p14:tracePt t="41701" x="6991350" y="946150"/>
          <p14:tracePt t="41808" x="6997700" y="946150"/>
          <p14:tracePt t="41815" x="6997700" y="952500"/>
          <p14:tracePt t="41821" x="7004050" y="952500"/>
          <p14:tracePt t="41834" x="7010400" y="952500"/>
          <p14:tracePt t="41851" x="7016750" y="952500"/>
          <p14:tracePt t="41869" x="7048500" y="952500"/>
          <p14:tracePt t="41885" x="7073900" y="952500"/>
          <p14:tracePt t="41888" x="7086600" y="958850"/>
          <p14:tracePt t="41901" x="7105650" y="958850"/>
          <p14:tracePt t="41903" x="7124700" y="965200"/>
          <p14:tracePt t="41919" x="7143750" y="977900"/>
          <p14:tracePt t="41951" x="7150100" y="977900"/>
          <p14:tracePt t="42262" x="7150100" y="984250"/>
          <p14:tracePt t="42278" x="7143750" y="990600"/>
          <p14:tracePt t="42289" x="7143750" y="996950"/>
          <p14:tracePt t="42301" x="7137400" y="1003300"/>
          <p14:tracePt t="42318" x="7124700" y="1022350"/>
          <p14:tracePt t="42335" x="7105650" y="1054100"/>
          <p14:tracePt t="42352" x="7092950" y="1079500"/>
          <p14:tracePt t="42368" x="7080250" y="1104900"/>
          <p14:tracePt t="42385" x="7067550" y="1123950"/>
          <p14:tracePt t="42402" x="7061200" y="1130300"/>
          <p14:tracePt t="43544" x="7080250" y="1130300"/>
          <p14:tracePt t="43552" x="7112000" y="1117600"/>
          <p14:tracePt t="43569" x="7251700" y="1098550"/>
          <p14:tracePt t="43585" x="7340600" y="1079500"/>
          <p14:tracePt t="43602" x="7353300" y="1066800"/>
          <p14:tracePt t="43619" x="7359650" y="1060450"/>
          <p14:tracePt t="43636" x="7372350" y="1041400"/>
          <p14:tracePt t="43652" x="7378700" y="1022350"/>
          <p14:tracePt t="43669" x="7385050" y="996950"/>
          <p14:tracePt t="43686" x="7385050" y="971550"/>
          <p14:tracePt t="43702" x="7378700" y="965200"/>
          <p14:tracePt t="43719" x="7372350" y="958850"/>
          <p14:tracePt t="43736" x="7359650" y="952500"/>
          <p14:tracePt t="43752" x="7340600" y="939800"/>
          <p14:tracePt t="43769" x="7321550" y="927100"/>
          <p14:tracePt t="43786" x="7296150" y="914400"/>
          <p14:tracePt t="43803" x="7264400" y="895350"/>
          <p14:tracePt t="43819" x="7239000" y="876300"/>
          <p14:tracePt t="43836" x="7194550" y="850900"/>
          <p14:tracePt t="43853" x="7156450" y="831850"/>
          <p14:tracePt t="43869" x="7124700" y="812800"/>
          <p14:tracePt t="43886" x="7086600" y="800100"/>
          <p14:tracePt t="43889" x="7080250" y="800100"/>
          <p14:tracePt t="43903" x="7067550" y="793750"/>
          <p14:tracePt t="43905" x="7061200" y="793750"/>
          <p14:tracePt t="43920" x="7042150" y="787400"/>
          <p14:tracePt t="43937" x="7010400" y="781050"/>
          <p14:tracePt t="43953" x="6991350" y="774700"/>
          <p14:tracePt t="43970" x="6978650" y="774700"/>
          <p14:tracePt t="43986" x="6972300" y="774700"/>
          <p14:tracePt t="44003" x="6953250" y="768350"/>
          <p14:tracePt t="44020" x="6921500" y="768350"/>
          <p14:tracePt t="44036" x="6870700" y="774700"/>
          <p14:tracePt t="44053" x="6813550" y="793750"/>
          <p14:tracePt t="44070" x="6788150" y="800100"/>
          <p14:tracePt t="44086" x="6769100" y="812800"/>
          <p14:tracePt t="44103" x="6756400" y="831850"/>
          <p14:tracePt t="44119" x="6756400" y="838200"/>
          <p14:tracePt t="44136" x="6756400" y="844550"/>
          <p14:tracePt t="44153" x="6756400" y="850900"/>
          <p14:tracePt t="44155" x="6756400" y="857250"/>
          <p14:tracePt t="44171" x="6762750" y="863600"/>
          <p14:tracePt t="44187" x="6775450" y="876300"/>
          <p14:tracePt t="44203" x="6800850" y="895350"/>
          <p14:tracePt t="44220" x="6851650" y="939800"/>
          <p14:tracePt t="44236" x="6915150" y="984250"/>
          <p14:tracePt t="44253" x="6946900" y="1003300"/>
          <p14:tracePt t="44270" x="6991350" y="1022350"/>
          <p14:tracePt t="44286" x="6997700" y="1022350"/>
          <p14:tracePt t="44336" x="7004050" y="1022350"/>
          <p14:tracePt t="44353" x="7016750" y="1022350"/>
          <p14:tracePt t="44370" x="7023100" y="1022350"/>
          <p14:tracePt t="54003" x="7004050" y="1041400"/>
          <p14:tracePt t="54012" x="6889750" y="1123950"/>
          <p14:tracePt t="54017" x="6731000" y="1206500"/>
          <p14:tracePt t="54027" x="6534150" y="1276350"/>
          <p14:tracePt t="54045" x="6051550" y="1384300"/>
          <p14:tracePt t="54061" x="5562600" y="1454150"/>
          <p14:tracePt t="54078" x="5168900" y="1511300"/>
          <p14:tracePt t="54095" x="4845050" y="1530350"/>
          <p14:tracePt t="54112" x="4635500" y="1504950"/>
          <p14:tracePt t="54128" x="4591050" y="1479550"/>
          <p14:tracePt t="54145" x="4591050" y="1466850"/>
          <p14:tracePt t="54148" x="4591050" y="1454150"/>
          <p14:tracePt t="54161" x="4591050" y="1422400"/>
          <p14:tracePt t="54179" x="4603750" y="1333500"/>
          <p14:tracePt t="54195" x="4565650" y="1276350"/>
          <p14:tracePt t="54211" x="4514850" y="1244600"/>
          <p14:tracePt t="54228" x="4502150" y="1238250"/>
          <p14:tracePt t="54244" x="4502150" y="1231900"/>
          <p14:tracePt t="54301" x="4495800" y="1231900"/>
          <p14:tracePt t="54319" x="4476750" y="1231900"/>
          <p14:tracePt t="54328" x="4451350" y="1244600"/>
          <p14:tracePt t="54345" x="4387850" y="1289050"/>
          <p14:tracePt t="54361" x="4318000" y="1333500"/>
          <p14:tracePt t="54378" x="4286250" y="1371600"/>
          <p14:tracePt t="54397" x="4248150" y="1441450"/>
          <p14:tracePt t="54412" x="4229100" y="1466850"/>
          <p14:tracePt t="54428" x="4191000" y="1536700"/>
          <p14:tracePt t="54445" x="4165600" y="1574800"/>
          <p14:tracePt t="54462" x="4146550" y="1612900"/>
          <p14:tracePt t="54478" x="4133850" y="1631950"/>
          <p14:tracePt t="54495" x="4133850" y="1638300"/>
          <p14:tracePt t="54540" x="4133850" y="1631950"/>
          <p14:tracePt t="54550" x="4133850" y="1619250"/>
          <p14:tracePt t="54562" x="4146550" y="1593850"/>
          <p14:tracePt t="54579" x="4159250" y="1562100"/>
          <p14:tracePt t="54595" x="4165600" y="1543050"/>
          <p14:tracePt t="54612" x="4165600" y="1530350"/>
          <p14:tracePt t="54630" x="4165600" y="1524000"/>
          <p14:tracePt t="54645" x="4165600" y="1511300"/>
          <p14:tracePt t="54662" x="4165600" y="1492250"/>
          <p14:tracePt t="54678" x="4165600" y="1473200"/>
          <p14:tracePt t="54695" x="4165600" y="1460500"/>
          <p14:tracePt t="54711" x="4165600" y="1441450"/>
          <p14:tracePt t="54728" x="4165600" y="1435100"/>
          <p14:tracePt t="54745" x="4165600" y="1428750"/>
          <p14:tracePt t="54942" x="4165600" y="1441450"/>
          <p14:tracePt t="54949" x="4171950" y="1447800"/>
          <p14:tracePt t="54962" x="4178300" y="1466850"/>
          <p14:tracePt t="54979" x="4184650" y="1492250"/>
          <p14:tracePt t="54996" x="4197350" y="1530350"/>
          <p14:tracePt t="54999" x="4203700" y="1543050"/>
          <p14:tracePt t="55015" x="4210050" y="1568450"/>
          <p14:tracePt t="55028" x="4210050" y="1587500"/>
          <p14:tracePt t="55046" x="4216400" y="1619250"/>
          <p14:tracePt t="55062" x="4222750" y="1638300"/>
          <p14:tracePt t="55079" x="4222750" y="1657350"/>
          <p14:tracePt t="55095" x="4229100" y="1676400"/>
          <p14:tracePt t="55114" x="4235450" y="1695450"/>
          <p14:tracePt t="55130" x="4241800" y="1727200"/>
          <p14:tracePt t="55146" x="4260850" y="1752600"/>
          <p14:tracePt t="55162" x="4279900" y="1784350"/>
          <p14:tracePt t="55179" x="4279900" y="1790700"/>
          <p14:tracePt t="55721" x="4279900" y="1784350"/>
          <p14:tracePt t="55728" x="4279900" y="1778000"/>
          <p14:tracePt t="55736" x="4273550" y="1771650"/>
          <p14:tracePt t="55745" x="4267200" y="1758950"/>
          <p14:tracePt t="55763" x="4254500" y="1746250"/>
          <p14:tracePt t="55780" x="4241800" y="1727200"/>
          <p14:tracePt t="55796" x="4229100" y="1701800"/>
          <p14:tracePt t="55813" x="4222750" y="1670050"/>
          <p14:tracePt t="55830" x="4222750" y="1638300"/>
          <p14:tracePt t="55847" x="4235450" y="1631950"/>
          <p14:tracePt t="55880" x="4241800" y="1631950"/>
          <p14:tracePt t="55896" x="4248150" y="1625600"/>
          <p14:tracePt t="55915" x="4305300" y="1619250"/>
          <p14:tracePt t="55929" x="4349750" y="1612900"/>
          <p14:tracePt t="55947" x="4438650" y="1593850"/>
          <p14:tracePt t="55962" x="4540250" y="1574800"/>
          <p14:tracePt t="55979" x="4629150" y="1562100"/>
          <p14:tracePt t="55996" x="4686300" y="1562100"/>
          <p14:tracePt t="56013" x="4730750" y="1562100"/>
          <p14:tracePt t="56030" x="4749800" y="1562100"/>
          <p14:tracePt t="56104" x="4756150" y="1562100"/>
          <p14:tracePt t="56113" x="4756150" y="1555750"/>
          <p14:tracePt t="56130" x="4762500" y="1530350"/>
          <p14:tracePt t="56146" x="4768850" y="1504950"/>
          <p14:tracePt t="56163" x="4775200" y="1466850"/>
          <p14:tracePt t="56166" x="4775200" y="1454150"/>
          <p14:tracePt t="56180" x="4775200" y="1403350"/>
          <p14:tracePt t="56197" x="4768850" y="1358900"/>
          <p14:tracePt t="56213" x="4756150" y="1308100"/>
          <p14:tracePt t="56230" x="4743450" y="1270000"/>
          <p14:tracePt t="56246" x="4737100" y="1250950"/>
          <p14:tracePt t="56263" x="4730750" y="1244600"/>
          <p14:tracePt t="56421" x="4718050" y="1244600"/>
          <p14:tracePt t="56427" x="4705350" y="1250950"/>
          <p14:tracePt t="56446" x="4667250" y="1263650"/>
          <p14:tracePt t="56463" x="4635500" y="1276350"/>
          <p14:tracePt t="56480" x="4610100" y="1282700"/>
          <p14:tracePt t="56497" x="4603750" y="1289050"/>
          <p14:tracePt t="56513" x="4597400" y="1289050"/>
          <p14:tracePt t="56587" x="4591050" y="1289050"/>
          <p14:tracePt t="56658" x="4584700" y="1289050"/>
          <p14:tracePt t="56667" x="4578350" y="1295400"/>
          <p14:tracePt t="56674" x="4572000" y="1295400"/>
          <p14:tracePt t="56684" x="4552950" y="1295400"/>
          <p14:tracePt t="56696" x="4527550" y="1301750"/>
          <p14:tracePt t="56713" x="4457700" y="1308100"/>
          <p14:tracePt t="56730" x="4387850" y="1308100"/>
          <p14:tracePt t="56747" x="4311650" y="1308100"/>
          <p14:tracePt t="56763" x="4191000" y="1314450"/>
          <p14:tracePt t="56780" x="4089400" y="1314450"/>
          <p14:tracePt t="56797" x="3987800" y="1314450"/>
          <p14:tracePt t="56814" x="3924300" y="1314450"/>
          <p14:tracePt t="56831" x="3816350" y="1314450"/>
          <p14:tracePt t="56846" x="3702050" y="1314450"/>
          <p14:tracePt t="56864" x="3575050" y="1327150"/>
          <p14:tracePt t="56880" x="3416300" y="1352550"/>
          <p14:tracePt t="56899" x="3155950" y="1390650"/>
          <p14:tracePt t="56913" x="3054350" y="1409700"/>
          <p14:tracePt t="56916" x="2959100" y="1416050"/>
          <p14:tracePt t="56931" x="2863850" y="1428750"/>
          <p14:tracePt t="56947" x="2667000" y="1447800"/>
          <p14:tracePt t="56963" x="2597150" y="1460500"/>
          <p14:tracePt t="56980" x="2533650" y="1479550"/>
          <p14:tracePt t="56997" x="2425700" y="1524000"/>
          <p14:tracePt t="57014" x="2324100" y="1555750"/>
          <p14:tracePt t="57030" x="2159000" y="1606550"/>
          <p14:tracePt t="57047" x="1974850" y="1638300"/>
          <p14:tracePt t="57064" x="1841500" y="1651000"/>
          <p14:tracePt t="57081" x="1714500" y="1651000"/>
          <p14:tracePt t="57097" x="1657350" y="1651000"/>
          <p14:tracePt t="57115" x="1625600" y="1651000"/>
          <p14:tracePt t="57117" x="1612900" y="1651000"/>
          <p14:tracePt t="57133" x="1536700" y="1663700"/>
          <p14:tracePt t="57147" x="1479550" y="1670050"/>
          <p14:tracePt t="57163" x="1346200" y="1676400"/>
          <p14:tracePt t="57181" x="1073150" y="1676400"/>
          <p14:tracePt t="57197" x="927100" y="1657350"/>
          <p14:tracePt t="57214" x="844550" y="1638300"/>
          <p14:tracePt t="57230" x="831850" y="1631950"/>
          <p14:tracePt t="57265" x="831850" y="1625600"/>
          <p14:tracePt t="57281" x="844550" y="1625600"/>
          <p14:tracePt t="57298" x="882650" y="1619250"/>
          <p14:tracePt t="57314" x="933450" y="1606550"/>
          <p14:tracePt t="57331" x="965200" y="1600200"/>
          <p14:tracePt t="57347" x="990600" y="1593850"/>
          <p14:tracePt t="57366" x="1009650" y="1593850"/>
          <p14:tracePt t="57381" x="1022350" y="1587500"/>
          <p14:tracePt t="57398" x="1041400" y="1581150"/>
          <p14:tracePt t="57414" x="1054100" y="1574800"/>
          <p14:tracePt t="57436" x="1079500" y="1568450"/>
          <p14:tracePt t="58258" x="1092200" y="1574800"/>
          <p14:tracePt t="58269" x="1104900" y="1581150"/>
          <p14:tracePt t="58279" x="1143000" y="1606550"/>
          <p14:tracePt t="58284" x="1200150" y="1625600"/>
          <p14:tracePt t="58298" x="1371600" y="1670050"/>
          <p14:tracePt t="58315" x="1549400" y="1689100"/>
          <p14:tracePt t="58332" x="1720850" y="1701800"/>
          <p14:tracePt t="58348" x="1924050" y="1708150"/>
          <p14:tracePt t="58364" x="2133600" y="1714500"/>
          <p14:tracePt t="58381" x="2387600" y="1727200"/>
          <p14:tracePt t="58398" x="2628900" y="1739900"/>
          <p14:tracePt t="58415" x="2940050" y="1765300"/>
          <p14:tracePt t="58432" x="3670300" y="1784350"/>
          <p14:tracePt t="58448" x="3873500" y="1784350"/>
          <p14:tracePt t="58465" x="4679950" y="1771650"/>
          <p14:tracePt t="58481" x="5175250" y="1714500"/>
          <p14:tracePt t="58498" x="5556250" y="1663700"/>
          <p14:tracePt t="58515" x="5918200" y="1612900"/>
          <p14:tracePt t="58532" x="6362700" y="1555750"/>
          <p14:tracePt t="58548" x="6775450" y="1530350"/>
          <p14:tracePt t="58565" x="7321550" y="1517650"/>
          <p14:tracePt t="58581" x="7759700" y="1504950"/>
          <p14:tracePt t="58598" x="8134350" y="1473200"/>
          <p14:tracePt t="58615" x="8394700" y="1428750"/>
          <p14:tracePt t="58619" x="8489950" y="1403350"/>
          <p14:tracePt t="58632" x="8553450" y="1384300"/>
          <p14:tracePt t="58648" x="8623300" y="1346200"/>
          <p14:tracePt t="58665" x="8636000" y="1327150"/>
          <p14:tracePt t="58683" x="8655050" y="1320800"/>
          <p14:tracePt t="58698" x="8680450" y="1314450"/>
          <p14:tracePt t="58715" x="8724900" y="1314450"/>
          <p14:tracePt t="58732" x="8775700" y="1308100"/>
          <p14:tracePt t="58748" x="8794750" y="1308100"/>
          <p14:tracePt t="58765" x="8801100" y="1308100"/>
          <p14:tracePt t="58798" x="8801100" y="1301750"/>
          <p14:tracePt t="58833" x="8820150" y="1295400"/>
          <p14:tracePt t="58848" x="8845550" y="1282700"/>
          <p14:tracePt t="58865" x="8877300" y="1276350"/>
          <p14:tracePt t="58882" x="8902700" y="1263650"/>
          <p14:tracePt t="58899" x="8921750" y="1250950"/>
          <p14:tracePt t="58915" x="8928100" y="1244600"/>
          <p14:tracePt t="58932" x="8934450" y="1244600"/>
          <p14:tracePt t="58949" x="8934450" y="1238250"/>
          <p14:tracePt t="59061" x="8928100" y="1238250"/>
          <p14:tracePt t="59067" x="8915400" y="1231900"/>
          <p14:tracePt t="59083" x="8890000" y="1225550"/>
          <p14:tracePt t="59098" x="8845550" y="1225550"/>
          <p14:tracePt t="59115" x="8801100" y="1231900"/>
          <p14:tracePt t="59132" x="8782050" y="1244600"/>
          <p14:tracePt t="59149" x="8769350" y="1263650"/>
          <p14:tracePt t="59165" x="8756650" y="1282700"/>
          <p14:tracePt t="59183" x="8750300" y="1308100"/>
          <p14:tracePt t="59199" x="8756650" y="1352550"/>
          <p14:tracePt t="59216" x="8782050" y="1384300"/>
          <p14:tracePt t="59232" x="8851900" y="1416050"/>
          <p14:tracePt t="59250" x="8997950" y="1447800"/>
          <p14:tracePt t="59266" x="9036050" y="1454150"/>
          <p14:tracePt t="59283" x="9264650" y="1460500"/>
          <p14:tracePt t="59299" x="9429750" y="1454150"/>
          <p14:tracePt t="59315" x="9696450" y="1441450"/>
          <p14:tracePt t="59332" x="9912350" y="1435100"/>
          <p14:tracePt t="59349" x="10121900" y="1435100"/>
          <p14:tracePt t="59366" x="10350500" y="1435100"/>
          <p14:tracePt t="59382" x="10496550" y="1435100"/>
          <p14:tracePt t="59399" x="10579100" y="1435100"/>
          <p14:tracePt t="59415" x="10617200" y="1435100"/>
          <p14:tracePt t="59422" x="10623550" y="1435100"/>
          <p14:tracePt t="59708" x="10623550" y="1441450"/>
          <p14:tracePt t="59718" x="10623550" y="1447800"/>
          <p14:tracePt t="59750" x="10623550" y="1454150"/>
          <p14:tracePt t="60046" x="10629900" y="1460500"/>
          <p14:tracePt t="60053" x="10636250" y="1466850"/>
          <p14:tracePt t="60066" x="10642600" y="1466850"/>
          <p14:tracePt t="60083" x="10648950" y="1473200"/>
          <p14:tracePt t="60116" x="10655300" y="1479550"/>
          <p14:tracePt t="60180" x="10655300" y="1485900"/>
          <p14:tracePt t="60200" x="10655300" y="1492250"/>
          <p14:tracePt t="60216" x="10655300" y="1498600"/>
          <p14:tracePt t="60234" x="10661650" y="1504950"/>
          <p14:tracePt t="60251" x="10661650" y="1517650"/>
          <p14:tracePt t="60267" x="10661650" y="1524000"/>
          <p14:tracePt t="60284" x="10661650" y="1530350"/>
          <p14:tracePt t="60300" x="10661650" y="1536700"/>
          <p14:tracePt t="60406" x="10661650" y="1543050"/>
          <p14:tracePt t="60546" x="10661650" y="1549400"/>
          <p14:tracePt t="60553" x="10661650" y="1562100"/>
          <p14:tracePt t="60569" x="10687050" y="1612900"/>
          <p14:tracePt t="60583" x="10699750" y="1644650"/>
          <p14:tracePt t="60600" x="10756900" y="1720850"/>
          <p14:tracePt t="60616" x="10769600" y="1739900"/>
          <p14:tracePt t="60633" x="10807700" y="1771650"/>
          <p14:tracePt t="60650" x="10820400" y="1784350"/>
          <p14:tracePt t="60666" x="10833100" y="1784350"/>
          <p14:tracePt t="60683" x="10852150" y="1790700"/>
          <p14:tracePt t="60700" x="10896600" y="1790700"/>
          <p14:tracePt t="60717" x="10947400" y="1790700"/>
          <p14:tracePt t="60734" x="10998200" y="1790700"/>
          <p14:tracePt t="60750" x="11049000" y="1790700"/>
          <p14:tracePt t="60767" x="11106150" y="1790700"/>
          <p14:tracePt t="60785" x="11188700" y="1778000"/>
          <p14:tracePt t="60800" x="11283950" y="1752600"/>
          <p14:tracePt t="60817" x="11347450" y="1733550"/>
          <p14:tracePt t="60833" x="11410950" y="1695450"/>
          <p14:tracePt t="60836" x="11423650" y="1689100"/>
          <p14:tracePt t="60850" x="11449050" y="1663700"/>
          <p14:tracePt t="60867" x="11487150" y="1600200"/>
          <p14:tracePt t="60883" x="11499850" y="1555750"/>
          <p14:tracePt t="60902" x="11499850" y="1517650"/>
          <p14:tracePt t="60917" x="11493500" y="1485900"/>
          <p14:tracePt t="60933" x="11468100" y="1460500"/>
          <p14:tracePt t="60950" x="11442700" y="1441450"/>
          <p14:tracePt t="60967" x="11417300" y="1428750"/>
          <p14:tracePt t="60984" x="11379200" y="1416050"/>
          <p14:tracePt t="61000" x="11315700" y="1397000"/>
          <p14:tracePt t="61017" x="11264900" y="1384300"/>
          <p14:tracePt t="61036" x="11195050" y="1371600"/>
          <p14:tracePt t="61050" x="11125200" y="1365250"/>
          <p14:tracePt t="61067" x="11074400" y="1358900"/>
          <p14:tracePt t="61085" x="10953750" y="1377950"/>
          <p14:tracePt t="61100" x="10896600" y="1416050"/>
          <p14:tracePt t="61117" x="10845800" y="1466850"/>
          <p14:tracePt t="61134" x="10814050" y="1511300"/>
          <p14:tracePt t="61150" x="10788650" y="1543050"/>
          <p14:tracePt t="61167" x="10782300" y="1562100"/>
          <p14:tracePt t="61184" x="10782300" y="1568450"/>
          <p14:tracePt t="61201" x="10795000" y="1574800"/>
          <p14:tracePt t="61217" x="10877550" y="1593850"/>
          <p14:tracePt t="61235" x="11080750" y="1625600"/>
          <p14:tracePt t="61251" x="11283950" y="1631950"/>
          <p14:tracePt t="61267" x="11410950" y="1625600"/>
          <p14:tracePt t="61286" x="11480800" y="1593850"/>
          <p14:tracePt t="61301" x="11487150" y="1581150"/>
          <p14:tracePt t="61317" x="11493500" y="1555750"/>
          <p14:tracePt t="61335" x="11468100" y="1504950"/>
          <p14:tracePt t="61351" x="11455400" y="1485900"/>
          <p14:tracePt t="61367" x="11410950" y="1454150"/>
          <p14:tracePt t="61384" x="11398250" y="1447800"/>
          <p14:tracePt t="61419" x="11385550" y="1447800"/>
          <p14:tracePt t="61434" x="11366500" y="1447800"/>
          <p14:tracePt t="61450" x="11315700" y="1447800"/>
          <p14:tracePt t="61467" x="11258550" y="1460500"/>
          <p14:tracePt t="61484" x="11201400" y="1473200"/>
          <p14:tracePt t="61500" x="11131550" y="1492250"/>
          <p14:tracePt t="61503" x="11087100" y="1504950"/>
          <p14:tracePt t="61517" x="11042650" y="1517650"/>
          <p14:tracePt t="61519" x="11017250" y="1524000"/>
          <p14:tracePt t="61534" x="10979150" y="1536700"/>
          <p14:tracePt t="61551" x="10922000" y="1555750"/>
          <p14:tracePt t="61567" x="10858500" y="1581150"/>
          <p14:tracePt t="61585" x="10814050" y="1593850"/>
          <p14:tracePt t="61601" x="10775950" y="1606550"/>
          <p14:tracePt t="61617" x="10687050" y="1619250"/>
          <p14:tracePt t="61635" x="10642600" y="1625600"/>
          <p14:tracePt t="61652" x="10566400" y="1625600"/>
          <p14:tracePt t="61667" x="10490200" y="1625600"/>
          <p14:tracePt t="61684" x="10394950" y="1625600"/>
          <p14:tracePt t="61701" x="10242550" y="1606550"/>
          <p14:tracePt t="61717" x="10102850" y="1593850"/>
          <p14:tracePt t="61734" x="9950450" y="1574800"/>
          <p14:tracePt t="61751" x="9804400" y="1555750"/>
          <p14:tracePt t="61767" x="9613900" y="1530350"/>
          <p14:tracePt t="61784" x="9398000" y="1498600"/>
          <p14:tracePt t="61801" x="9290050" y="1492250"/>
          <p14:tracePt t="61817" x="9182100" y="1479550"/>
          <p14:tracePt t="61834" x="9048750" y="1479550"/>
          <p14:tracePt t="61851" x="8921750" y="1479550"/>
          <p14:tracePt t="61868" x="8718550" y="1479550"/>
          <p14:tracePt t="61885" x="8521700" y="1479550"/>
          <p14:tracePt t="61901" x="8318500" y="1473200"/>
          <p14:tracePt t="61918" x="8128000" y="1473200"/>
          <p14:tracePt t="61937" x="7994650" y="1473200"/>
          <p14:tracePt t="61951" x="7899400" y="1473200"/>
          <p14:tracePt t="61968" x="7791450" y="1473200"/>
          <p14:tracePt t="61984" x="7696200" y="1479550"/>
          <p14:tracePt t="62001" x="7594600" y="1485900"/>
          <p14:tracePt t="62017" x="7518400" y="1492250"/>
          <p14:tracePt t="62034" x="7429500" y="1498600"/>
          <p14:tracePt t="62050" x="7397750" y="1504950"/>
          <p14:tracePt t="62068" x="7372350" y="1504950"/>
          <p14:tracePt t="62085" x="7334250" y="1511300"/>
          <p14:tracePt t="62101" x="7283450" y="1511300"/>
          <p14:tracePt t="62118" x="7207250" y="1511300"/>
          <p14:tracePt t="62135" x="7105650" y="1511300"/>
          <p14:tracePt t="62151" x="6991350" y="1504950"/>
          <p14:tracePt t="62170" x="6902450" y="1498600"/>
          <p14:tracePt t="62185" x="6832600" y="1492250"/>
          <p14:tracePt t="62201" x="6807200" y="1492250"/>
          <p14:tracePt t="62218" x="6775450" y="1485900"/>
          <p14:tracePt t="62236" x="6718300" y="1485900"/>
          <p14:tracePt t="62251" x="6635750" y="1485900"/>
          <p14:tracePt t="62269" x="6477000" y="1485900"/>
          <p14:tracePt t="62285" x="6381750" y="1479550"/>
          <p14:tracePt t="62301" x="6292850" y="1479550"/>
          <p14:tracePt t="62318" x="6242050" y="1479550"/>
          <p14:tracePt t="62335" x="6216650" y="1479550"/>
          <p14:tracePt t="62948" x="6216650" y="1473200"/>
          <p14:tracePt t="62955" x="6216650" y="1466850"/>
          <p14:tracePt t="62969" x="6210300" y="1441450"/>
          <p14:tracePt t="62985" x="6203950" y="1403350"/>
          <p14:tracePt t="63003" x="6203950" y="1365250"/>
          <p14:tracePt t="63019" x="6203950" y="1346200"/>
          <p14:tracePt t="63035" x="6203950" y="1339850"/>
          <p14:tracePt t="63425" x="6210300" y="1339850"/>
          <p14:tracePt t="63439" x="6235700" y="1339850"/>
          <p14:tracePt t="63453" x="6242050" y="1339850"/>
          <p14:tracePt t="63469" x="6261100" y="1339850"/>
          <p14:tracePt t="63486" x="6292850" y="1339850"/>
          <p14:tracePt t="63502" x="6318250" y="1333500"/>
          <p14:tracePt t="63519" x="6337300" y="1333500"/>
          <p14:tracePt t="63536" x="6362700" y="1327150"/>
          <p14:tracePt t="63553" x="6388100" y="1327150"/>
          <p14:tracePt t="63569" x="6407150" y="1320800"/>
          <p14:tracePt t="63586" x="6426200" y="1320800"/>
          <p14:tracePt t="63603" x="6432550" y="1320800"/>
          <p14:tracePt t="63859" x="6438900" y="1320800"/>
          <p14:tracePt t="63867" x="6445250" y="1314450"/>
          <p14:tracePt t="63873" x="6457950" y="1314450"/>
          <p14:tracePt t="63886" x="6477000" y="1308100"/>
          <p14:tracePt t="63889" x="6496050" y="1308100"/>
          <p14:tracePt t="63903" x="6534150" y="1308100"/>
          <p14:tracePt t="63919" x="6629400" y="1308100"/>
          <p14:tracePt t="63921" x="6680200" y="1308100"/>
          <p14:tracePt t="63936" x="6800850" y="1320800"/>
          <p14:tracePt t="63953" x="6889750" y="1333500"/>
          <p14:tracePt t="63970" x="6985000" y="1346200"/>
          <p14:tracePt t="63986" x="6997700" y="1346200"/>
          <p14:tracePt t="64172" x="7010400" y="1346200"/>
          <p14:tracePt t="64186" x="7023100" y="1346200"/>
          <p14:tracePt t="64203" x="7080250" y="1346200"/>
          <p14:tracePt t="64220" x="7118350" y="1339850"/>
          <p14:tracePt t="64236" x="7150100" y="1339850"/>
          <p14:tracePt t="64253" x="7188200" y="1333500"/>
          <p14:tracePt t="64270" x="7207250" y="1327150"/>
          <p14:tracePt t="64286" x="7219950" y="1327150"/>
          <p14:tracePt t="64462" x="7226300" y="1327150"/>
          <p14:tracePt t="64471" x="7232650" y="1327150"/>
          <p14:tracePt t="64477" x="7245350" y="1327150"/>
          <p14:tracePt t="64486" x="7258050" y="1327150"/>
          <p14:tracePt t="64503" x="7315200" y="1339850"/>
          <p14:tracePt t="64520" x="7378700" y="1339850"/>
          <p14:tracePt t="64536" x="7454900" y="1339850"/>
          <p14:tracePt t="64553" x="7518400" y="1339850"/>
          <p14:tracePt t="64571" x="7588250" y="1333500"/>
          <p14:tracePt t="64586" x="7620000" y="1333500"/>
          <p14:tracePt t="64603" x="7639050" y="1327150"/>
          <p14:tracePt t="64637" x="7645400" y="1327150"/>
          <p14:tracePt t="64844" x="7658100" y="1327150"/>
          <p14:tracePt t="64856" x="7696200" y="1320800"/>
          <p14:tracePt t="64870" x="7715250" y="1314450"/>
          <p14:tracePt t="64887" x="7759700" y="1308100"/>
          <p14:tracePt t="64904" x="7785100" y="1308100"/>
          <p14:tracePt t="64920" x="7823200" y="1295400"/>
          <p14:tracePt t="64937" x="7899400" y="1282700"/>
          <p14:tracePt t="64953" x="7969250" y="1263650"/>
          <p14:tracePt t="64972" x="8007350" y="1257300"/>
          <p14:tracePt t="64987" x="8026400" y="1250950"/>
          <p14:tracePt t="65005" x="8032750" y="1250950"/>
          <p14:tracePt t="65020" x="8039100" y="1250950"/>
          <p14:tracePt t="65338" x="8039100" y="1257300"/>
          <p14:tracePt t="65352" x="8039100" y="1263650"/>
          <p14:tracePt t="65371" x="8045450" y="1263650"/>
          <p14:tracePt t="65387" x="8045450" y="1270000"/>
          <p14:tracePt t="65466" x="8045450" y="1276350"/>
          <p14:tracePt t="65473" x="8051800" y="1276350"/>
          <p14:tracePt t="65487" x="8058150" y="1282700"/>
          <p14:tracePt t="65505" x="8070850" y="1301750"/>
          <p14:tracePt t="65521" x="8077200" y="1308100"/>
          <p14:tracePt t="65554" x="8089900" y="1314450"/>
          <p14:tracePt t="65572" x="8128000" y="1314450"/>
          <p14:tracePt t="65589" x="8185150" y="1314450"/>
          <p14:tracePt t="65604" x="8261350" y="1308100"/>
          <p14:tracePt t="65621" x="8312150" y="1301750"/>
          <p14:tracePt t="65638" x="8356600" y="1295400"/>
          <p14:tracePt t="65654" x="8394700" y="1289050"/>
          <p14:tracePt t="65671" x="8413750" y="1282700"/>
          <p14:tracePt t="65687" x="8426450" y="1282700"/>
          <p14:tracePt t="65705" x="8432800" y="1282700"/>
          <p14:tracePt t="65918" x="8439150" y="1289050"/>
          <p14:tracePt t="65923" x="8445500" y="1289050"/>
          <p14:tracePt t="65937" x="8451850" y="1289050"/>
          <p14:tracePt t="65954" x="8458200" y="1295400"/>
          <p14:tracePt t="65971" x="8464550" y="1295400"/>
          <p14:tracePt t="66046" x="8470900" y="1295400"/>
          <p14:tracePt t="66130" x="8470900" y="1301750"/>
          <p14:tracePt t="66138" x="8470900" y="1308100"/>
          <p14:tracePt t="66154" x="8477250" y="1333500"/>
          <p14:tracePt t="66172" x="8483600" y="1339850"/>
          <p14:tracePt t="66323" x="8489950" y="1339850"/>
          <p14:tracePt t="66339" x="8509000" y="1346200"/>
          <p14:tracePt t="66355" x="8597900" y="1358900"/>
          <p14:tracePt t="66371" x="8693150" y="1358900"/>
          <p14:tracePt t="66388" x="8782050" y="1346200"/>
          <p14:tracePt t="66405" x="8851900" y="1333500"/>
          <p14:tracePt t="66423" x="8902700" y="1320800"/>
          <p14:tracePt t="66441" x="8915400" y="1314450"/>
          <p14:tracePt t="66792" x="8921750" y="1314450"/>
          <p14:tracePt t="66799" x="8928100" y="1314450"/>
          <p14:tracePt t="66806" x="8947150" y="1320800"/>
          <p14:tracePt t="66822" x="9023350" y="1346200"/>
          <p14:tracePt t="66840" x="9156700" y="1365250"/>
          <p14:tracePt t="66857" x="9372600" y="1384300"/>
          <p14:tracePt t="66872" x="9569450" y="1397000"/>
          <p14:tracePt t="66888" x="9702800" y="1397000"/>
          <p14:tracePt t="66905" x="9791700" y="1384300"/>
          <p14:tracePt t="66922" x="9829800" y="1377950"/>
          <p14:tracePt t="66984" x="9836150" y="1377950"/>
          <p14:tracePt t="67000" x="9842500" y="1377950"/>
          <p14:tracePt t="67009" x="9848850" y="1377950"/>
          <p14:tracePt t="67022" x="9874250" y="1377950"/>
          <p14:tracePt t="67039" x="9988550" y="1377950"/>
          <p14:tracePt t="67055" x="10039350" y="1377950"/>
          <p14:tracePt t="67072" x="10077450" y="1377950"/>
          <p14:tracePt t="67089" x="10153650" y="1371600"/>
          <p14:tracePt t="67107" x="10299700" y="1365250"/>
          <p14:tracePt t="67123" x="10426700" y="1365250"/>
          <p14:tracePt t="67139" x="10509250" y="1365250"/>
          <p14:tracePt t="67156" x="10541000" y="1358900"/>
          <p14:tracePt t="67172" x="10547350" y="1358900"/>
          <p14:tracePt t="67338" x="10553700" y="1352550"/>
          <p14:tracePt t="67347" x="10560050" y="1346200"/>
          <p14:tracePt t="67355" x="10560050" y="1339850"/>
          <p14:tracePt t="67389" x="10566400" y="1333500"/>
          <p14:tracePt t="67949" x="10553700" y="1333500"/>
          <p14:tracePt t="67956" x="10541000" y="1333500"/>
          <p14:tracePt t="67973" x="10490200" y="1333500"/>
          <p14:tracePt t="67989" x="10439400" y="1346200"/>
          <p14:tracePt t="68006" x="10382250" y="1352550"/>
          <p14:tracePt t="68023" x="10331450" y="1365250"/>
          <p14:tracePt t="68040" x="10261600" y="1371600"/>
          <p14:tracePt t="68056" x="10153650" y="1384300"/>
          <p14:tracePt t="68073" x="9994900" y="1403350"/>
          <p14:tracePt t="68077" x="9931400" y="1403350"/>
          <p14:tracePt t="68089" x="9817100" y="1416050"/>
          <p14:tracePt t="68107" x="9550400" y="1435100"/>
          <p14:tracePt t="68123" x="9315450" y="1435100"/>
          <p14:tracePt t="68140" x="9010650" y="1435100"/>
          <p14:tracePt t="68156" x="8756650" y="1422400"/>
          <p14:tracePt t="68173" x="8559800" y="1416050"/>
          <p14:tracePt t="68190" x="8305800" y="1403350"/>
          <p14:tracePt t="68206" x="8077200" y="1384300"/>
          <p14:tracePt t="68223" x="7835900" y="1371600"/>
          <p14:tracePt t="68240" x="7607300" y="1358900"/>
          <p14:tracePt t="68256" x="7397750" y="1358900"/>
          <p14:tracePt t="68273" x="7207250" y="1358900"/>
          <p14:tracePt t="68290" x="7067550" y="1358900"/>
          <p14:tracePt t="68306" x="6902450" y="1365250"/>
          <p14:tracePt t="68324" x="6756400" y="1390650"/>
          <p14:tracePt t="68341" x="6692900" y="1416050"/>
          <p14:tracePt t="68357" x="6680200" y="1428750"/>
          <p14:tracePt t="68373" x="6546850" y="1492250"/>
          <p14:tracePt t="68389" x="6451600" y="1555750"/>
          <p14:tracePt t="68406" x="6388100" y="1593850"/>
          <p14:tracePt t="68423" x="6337300" y="1631950"/>
          <p14:tracePt t="68440" x="6318250" y="1651000"/>
          <p14:tracePt t="68456" x="6311900" y="1651000"/>
          <p14:tracePt t="68573" x="6305550" y="1651000"/>
          <p14:tracePt t="68592" x="6292850" y="1651000"/>
          <p14:tracePt t="68607" x="6267450" y="1631950"/>
          <p14:tracePt t="68623" x="6248400" y="1625600"/>
          <p14:tracePt t="68640" x="6242050" y="1619250"/>
          <p14:tracePt t="68657" x="6242050" y="1612900"/>
          <p14:tracePt t="68907" x="6267450" y="1606550"/>
          <p14:tracePt t="68924" x="6292850" y="1606550"/>
          <p14:tracePt t="68940" x="6305550" y="1606550"/>
          <p14:tracePt t="68957" x="6311900" y="1606550"/>
          <p14:tracePt t="69157" x="6318250" y="1606550"/>
          <p14:tracePt t="69190" x="6324600" y="1606550"/>
          <p14:tracePt t="69209" x="6362700" y="1593850"/>
          <p14:tracePt t="69224" x="6381750" y="1593850"/>
          <p14:tracePt t="69240" x="6388100" y="1593850"/>
          <p14:tracePt t="69257" x="6394450" y="1593850"/>
          <p14:tracePt t="69274" x="6407150" y="1593850"/>
          <p14:tracePt t="69290" x="6438900" y="1593850"/>
          <p14:tracePt t="69307" x="6477000" y="1600200"/>
          <p14:tracePt t="69324" x="6496050" y="1600200"/>
          <p14:tracePt t="69341" x="6527800" y="1600200"/>
          <p14:tracePt t="69343" x="6534150" y="1600200"/>
          <p14:tracePt t="69360" x="6559550" y="1600200"/>
          <p14:tracePt t="69377" x="6584950" y="1593850"/>
          <p14:tracePt t="69391" x="6597650" y="1593850"/>
          <p14:tracePt t="69407" x="6635750" y="1587500"/>
          <p14:tracePt t="69426" x="6667500" y="1581150"/>
          <p14:tracePt t="69442" x="6686550" y="1581150"/>
          <p14:tracePt t="69457" x="6699250" y="1581150"/>
          <p14:tracePt t="69474" x="6705600" y="1574800"/>
          <p14:tracePt t="69491" x="6718300" y="1574800"/>
          <p14:tracePt t="69508" x="6731000" y="1568450"/>
          <p14:tracePt t="69524" x="6743700" y="1568450"/>
          <p14:tracePt t="69541" x="6756400" y="1568450"/>
          <p14:tracePt t="69558" x="6775450" y="1562100"/>
          <p14:tracePt t="69574" x="6807200" y="1562100"/>
          <p14:tracePt t="69591" x="6813550" y="1562100"/>
          <p14:tracePt t="69607" x="6819900" y="1562100"/>
          <p14:tracePt t="70319" x="6826250" y="1562100"/>
          <p14:tracePt t="70326" x="6832600" y="1562100"/>
          <p14:tracePt t="70342" x="6870700" y="1555750"/>
          <p14:tracePt t="70359" x="6896100" y="1549400"/>
          <p14:tracePt t="70375" x="6908800" y="1543050"/>
          <p14:tracePt t="70391" x="6927850" y="1536700"/>
          <p14:tracePt t="70408" x="6946900" y="1530350"/>
          <p14:tracePt t="70425" x="6972300" y="1511300"/>
          <p14:tracePt t="70442" x="7010400" y="1492250"/>
          <p14:tracePt t="70460" x="7048500" y="1473200"/>
          <p14:tracePt t="70475" x="7092950" y="1447800"/>
          <p14:tracePt t="70493" x="7264400" y="1441450"/>
          <p14:tracePt t="70508" x="7493000" y="1454150"/>
          <p14:tracePt t="70525" x="7664450" y="1466850"/>
          <p14:tracePt t="70542" x="7810500" y="1473200"/>
          <p14:tracePt t="70560" x="7918450" y="1485900"/>
          <p14:tracePt t="70577" x="7931150" y="1485900"/>
          <p14:tracePt t="70716" x="7937500" y="1492250"/>
          <p14:tracePt t="70726" x="7950200" y="1504950"/>
          <p14:tracePt t="70742" x="7994650" y="1549400"/>
          <p14:tracePt t="70758" x="8039100" y="1581150"/>
          <p14:tracePt t="70775" x="8083550" y="1600200"/>
          <p14:tracePt t="70793" x="8134350" y="1606550"/>
          <p14:tracePt t="70808" x="8178800" y="1606550"/>
          <p14:tracePt t="70825" x="8210550" y="1606550"/>
          <p14:tracePt t="70827" x="8216900" y="1600200"/>
          <p14:tracePt t="70843" x="8235950" y="1593850"/>
          <p14:tracePt t="70858" x="8248650" y="1587500"/>
          <p14:tracePt t="70875" x="8255000" y="1587500"/>
          <p14:tracePt t="70909" x="8255000" y="1581150"/>
          <p14:tracePt t="71078" x="8255000" y="1587500"/>
          <p14:tracePt t="71096" x="8255000" y="1593850"/>
          <p14:tracePt t="71101" x="8255000" y="1600200"/>
          <p14:tracePt t="71118" x="8267700" y="1625600"/>
          <p14:tracePt t="71125" x="8274050" y="1631950"/>
          <p14:tracePt t="71244" x="8286750" y="1631950"/>
          <p14:tracePt t="71259" x="8331200" y="1619250"/>
          <p14:tracePt t="71276" x="8388350" y="1606550"/>
          <p14:tracePt t="71292" x="8439150" y="1593850"/>
          <p14:tracePt t="71309" x="8515350" y="1587500"/>
          <p14:tracePt t="71325" x="8597900" y="1581150"/>
          <p14:tracePt t="71342" x="8661400" y="1581150"/>
          <p14:tracePt t="71359" x="8731250" y="1581150"/>
          <p14:tracePt t="71376" x="8820150" y="1581150"/>
          <p14:tracePt t="71393" x="8877300" y="1581150"/>
          <p14:tracePt t="71409" x="8915400" y="1581150"/>
          <p14:tracePt t="71426" x="8947150" y="1581150"/>
          <p14:tracePt t="71428" x="8953500" y="1581150"/>
          <p14:tracePt t="71442" x="8978900" y="1574800"/>
          <p14:tracePt t="71459" x="8997950" y="1568450"/>
          <p14:tracePt t="71476" x="9055100" y="1549400"/>
          <p14:tracePt t="71492" x="9099550" y="1517650"/>
          <p14:tracePt t="71510" x="9131300" y="1479550"/>
          <p14:tracePt t="71527" x="9144000" y="1454150"/>
          <p14:tracePt t="71543" x="9163050" y="1422400"/>
          <p14:tracePt t="71559" x="9169400" y="1403350"/>
          <p14:tracePt t="71576" x="9169400" y="1384300"/>
          <p14:tracePt t="71593" x="9169400" y="1371600"/>
          <p14:tracePt t="71609" x="9169400" y="1352550"/>
          <p14:tracePt t="71626" x="9150350" y="1333500"/>
          <p14:tracePt t="71643" x="9118600" y="1301750"/>
          <p14:tracePt t="71659" x="9086850" y="1282700"/>
          <p14:tracePt t="71676" x="9048750" y="1270000"/>
          <p14:tracePt t="71692" x="8985250" y="1250950"/>
          <p14:tracePt t="71709" x="8909050" y="1250950"/>
          <p14:tracePt t="71726" x="8851900" y="1250950"/>
          <p14:tracePt t="71743" x="8763000" y="1257300"/>
          <p14:tracePt t="71759" x="8705850" y="1263650"/>
          <p14:tracePt t="71776" x="8648700" y="1276350"/>
          <p14:tracePt t="71793" x="8597900" y="1289050"/>
          <p14:tracePt t="71810" x="8553450" y="1301750"/>
          <p14:tracePt t="71826" x="8502650" y="1320800"/>
          <p14:tracePt t="71844" x="8426450" y="1346200"/>
          <p14:tracePt t="71860" x="8401050" y="1358900"/>
          <p14:tracePt t="71876" x="8356600" y="1371600"/>
          <p14:tracePt t="71893" x="8324850" y="1384300"/>
          <p14:tracePt t="71896" x="8312150" y="1397000"/>
          <p14:tracePt t="71909" x="8299450" y="1403350"/>
          <p14:tracePt t="71912" x="8280400" y="1422400"/>
          <p14:tracePt t="71927" x="8274050" y="1447800"/>
          <p14:tracePt t="71943" x="8274050" y="1473200"/>
          <p14:tracePt t="71959" x="8274050" y="1511300"/>
          <p14:tracePt t="71976" x="8293100" y="1555750"/>
          <p14:tracePt t="71993" x="8318500" y="1600200"/>
          <p14:tracePt t="72010" x="8350250" y="1625600"/>
          <p14:tracePt t="72026" x="8382000" y="1657350"/>
          <p14:tracePt t="72044" x="8413750" y="1676400"/>
          <p14:tracePt t="72060" x="8432800" y="1682750"/>
          <p14:tracePt t="72076" x="8458200" y="1689100"/>
          <p14:tracePt t="72093" x="8477250" y="1695450"/>
          <p14:tracePt t="72110" x="8509000" y="1695450"/>
          <p14:tracePt t="72113" x="8521700" y="1695450"/>
          <p14:tracePt t="72126" x="8553450" y="1695450"/>
          <p14:tracePt t="72143" x="8591550" y="1695450"/>
          <p14:tracePt t="72147" x="8629650" y="1689100"/>
          <p14:tracePt t="72159" x="8667750" y="1682750"/>
          <p14:tracePt t="72177" x="8794750" y="1670050"/>
          <p14:tracePt t="72193" x="8851900" y="1663700"/>
          <p14:tracePt t="72210" x="8966200" y="1644650"/>
          <p14:tracePt t="72226" x="9036050" y="1631950"/>
          <p14:tracePt t="72243" x="9150350" y="1619250"/>
          <p14:tracePt t="72259" x="9321800" y="1606550"/>
          <p14:tracePt t="72276" x="9556750" y="1606550"/>
          <p14:tracePt t="72293" x="9791700" y="1606550"/>
          <p14:tracePt t="72310" x="10020300" y="1600200"/>
          <p14:tracePt t="72326" x="10185400" y="1587500"/>
          <p14:tracePt t="72343" x="10325100" y="1568450"/>
          <p14:tracePt t="72360" x="10356850" y="1562100"/>
          <p14:tracePt t="72429" x="10363200" y="1555750"/>
          <p14:tracePt t="72480" x="10363200" y="1549400"/>
          <p14:tracePt t="72489" x="10369550" y="1543050"/>
          <p14:tracePt t="72511" x="10375900" y="1530350"/>
          <p14:tracePt t="72527" x="10382250" y="1517650"/>
          <p14:tracePt t="72543" x="10388600" y="1511300"/>
          <p14:tracePt t="72561" x="10388600" y="1504950"/>
          <p14:tracePt t="72722" x="10388600" y="1492250"/>
          <p14:tracePt t="72730" x="10388600" y="1485900"/>
          <p14:tracePt t="72744" x="10382250" y="1473200"/>
          <p14:tracePt t="72761" x="10363200" y="1441450"/>
          <p14:tracePt t="72777" x="10344150" y="1409700"/>
          <p14:tracePt t="72793" x="10325100" y="1384300"/>
          <p14:tracePt t="72810" x="10312400" y="1365250"/>
          <p14:tracePt t="72827" x="10293350" y="1352550"/>
          <p14:tracePt t="72845" x="10280650" y="1346200"/>
          <p14:tracePt t="72862" x="10267950" y="1333500"/>
          <p14:tracePt t="72876" x="10236200" y="1314450"/>
          <p14:tracePt t="72893" x="10191750" y="1295400"/>
          <p14:tracePt t="72910" x="10134600" y="1276350"/>
          <p14:tracePt t="72927" x="10052050" y="1250950"/>
          <p14:tracePt t="72945" x="9931400" y="1225550"/>
          <p14:tracePt t="72960" x="9829800" y="1212850"/>
          <p14:tracePt t="72976" x="9715500" y="1206500"/>
          <p14:tracePt t="72994" x="9601200" y="1206500"/>
          <p14:tracePt t="73011" x="9499600" y="1206500"/>
          <p14:tracePt t="73027" x="9429750" y="1219200"/>
          <p14:tracePt t="73043" x="9328150" y="1231900"/>
          <p14:tracePt t="73061" x="9239250" y="1238250"/>
          <p14:tracePt t="73077" x="9131300" y="1250950"/>
          <p14:tracePt t="73094" x="8985250" y="1257300"/>
          <p14:tracePt t="73110" x="8877300" y="1263650"/>
          <p14:tracePt t="73128" x="8788400" y="1263650"/>
          <p14:tracePt t="73144" x="8712200" y="1263650"/>
          <p14:tracePt t="73160" x="8661400" y="1263650"/>
          <p14:tracePt t="73177" x="8572500" y="1257300"/>
          <p14:tracePt t="73194" x="8394700" y="1257300"/>
          <p14:tracePt t="73211" x="8216900" y="1250950"/>
          <p14:tracePt t="73227" x="8058150" y="1244600"/>
          <p14:tracePt t="73244" x="7937500" y="1238250"/>
          <p14:tracePt t="73262" x="7810500" y="1231900"/>
          <p14:tracePt t="73277" x="7708900" y="1219200"/>
          <p14:tracePt t="73293" x="7607300" y="1219200"/>
          <p14:tracePt t="73310" x="7473950" y="1212850"/>
          <p14:tracePt t="73327" x="7296150" y="1212850"/>
          <p14:tracePt t="73344" x="7150100" y="1212850"/>
          <p14:tracePt t="73361" x="6934200" y="1206500"/>
          <p14:tracePt t="73377" x="6781800" y="1206500"/>
          <p14:tracePt t="73394" x="6616700" y="1200150"/>
          <p14:tracePt t="73411" x="6515100" y="1193800"/>
          <p14:tracePt t="73427" x="6470650" y="1193800"/>
          <p14:tracePt t="73427" x="6464300" y="1193800"/>
          <p14:tracePt t="73444" x="6451600" y="1193800"/>
          <p14:tracePt t="73462" x="6438900" y="1193800"/>
          <p14:tracePt t="73477" x="6400800" y="1200150"/>
          <p14:tracePt t="73494" x="6330950" y="1212850"/>
          <p14:tracePt t="73511" x="6273800" y="1219200"/>
          <p14:tracePt t="73527" x="6184900" y="1225550"/>
          <p14:tracePt t="73544" x="6108700" y="1225550"/>
          <p14:tracePt t="73561" x="6064250" y="1225550"/>
          <p14:tracePt t="73577" x="6045200" y="1225550"/>
          <p14:tracePt t="73681" x="6038850" y="1231900"/>
          <p14:tracePt t="73688" x="6032500" y="1231900"/>
          <p14:tracePt t="73711" x="6013450" y="1263650"/>
          <p14:tracePt t="73727" x="5994400" y="1314450"/>
          <p14:tracePt t="73744" x="5988050" y="1377950"/>
          <p14:tracePt t="73761" x="5981700" y="1454150"/>
          <p14:tracePt t="73777" x="5969000" y="1524000"/>
          <p14:tracePt t="73795" x="5956300" y="1587500"/>
          <p14:tracePt t="73811" x="5937250" y="1625600"/>
          <p14:tracePt t="73827" x="5930900" y="1644650"/>
          <p14:tracePt t="73844" x="5924550" y="1651000"/>
          <p14:tracePt t="75070" x="5918200" y="1638300"/>
          <p14:tracePt t="75078" x="5905500" y="1619250"/>
          <p14:tracePt t="75095" x="5848350" y="1562100"/>
          <p14:tracePt t="75113" x="5822950" y="1549400"/>
          <p14:tracePt t="75376" x="5816600" y="1543050"/>
          <p14:tracePt t="75383" x="5810250" y="1543050"/>
          <p14:tracePt t="75399" x="5778500" y="1517650"/>
          <p14:tracePt t="75412" x="5740400" y="1511300"/>
          <p14:tracePt t="75429" x="5670550" y="1498600"/>
          <p14:tracePt t="75431" x="5619750" y="1485900"/>
          <p14:tracePt t="75446" x="5524500" y="1473200"/>
          <p14:tracePt t="75463" x="5492750" y="1466850"/>
          <p14:tracePt t="75466" x="5429250" y="1460500"/>
          <p14:tracePt t="75479" x="5365750" y="1454150"/>
          <p14:tracePt t="75496" x="5346700" y="1454150"/>
          <p14:tracePt t="75498" x="5327650" y="1454150"/>
          <p14:tracePt t="75512" x="5308600" y="1447800"/>
          <p14:tracePt t="75529" x="5270500" y="1447800"/>
          <p14:tracePt t="75546" x="5200650" y="1441450"/>
          <p14:tracePt t="75562" x="5080000" y="1435100"/>
          <p14:tracePt t="75579" x="4953000" y="1428750"/>
          <p14:tracePt t="75596" x="4819650" y="1422400"/>
          <p14:tracePt t="75613" x="4673600" y="1416050"/>
          <p14:tracePt t="75629" x="4584700" y="1409700"/>
          <p14:tracePt t="75646" x="4489450" y="1403350"/>
          <p14:tracePt t="75663" x="4451350" y="1403350"/>
          <p14:tracePt t="75679" x="4445000" y="1403350"/>
          <p14:tracePt t="75712" x="4438650" y="1403350"/>
          <p14:tracePt t="75729" x="4425950" y="1403350"/>
          <p14:tracePt t="75746" x="4387850" y="1397000"/>
          <p14:tracePt t="75763" x="4330700" y="1397000"/>
          <p14:tracePt t="75779" x="4298950" y="1397000"/>
          <p14:tracePt t="75796" x="4267200" y="1397000"/>
          <p14:tracePt t="75813" x="4241800" y="1397000"/>
          <p14:tracePt t="75830" x="4229100" y="1397000"/>
          <p14:tracePt t="75832" x="4222750" y="1397000"/>
          <p14:tracePt t="75846" x="4216400" y="1397000"/>
          <p14:tracePt t="75863" x="4197350" y="1397000"/>
          <p14:tracePt t="75879" x="4171950" y="1397000"/>
          <p14:tracePt t="75897" x="4159250" y="1397000"/>
          <p14:tracePt t="75913" x="4114800" y="1403350"/>
          <p14:tracePt t="75929" x="4076700" y="1403350"/>
          <p14:tracePt t="75946" x="4032250" y="1403350"/>
          <p14:tracePt t="75963" x="3968750" y="1409700"/>
          <p14:tracePt t="75980" x="3898900" y="1409700"/>
          <p14:tracePt t="75996" x="3816350" y="1403350"/>
          <p14:tracePt t="76013" x="3765550" y="1403350"/>
          <p14:tracePt t="76017" x="3708400" y="1390650"/>
          <p14:tracePt t="76029" x="3683000" y="1390650"/>
          <p14:tracePt t="76047" x="3568700" y="1371600"/>
          <p14:tracePt t="76063" x="3536950" y="1365250"/>
          <p14:tracePt t="76080" x="3460750" y="1352550"/>
          <p14:tracePt t="76097" x="3365500" y="1339850"/>
          <p14:tracePt t="76113" x="3314700" y="1327150"/>
          <p14:tracePt t="76129" x="3219450" y="1314450"/>
          <p14:tracePt t="76146" x="3162300" y="1308100"/>
          <p14:tracePt t="76162" x="3086100" y="1295400"/>
          <p14:tracePt t="76180" x="3041650" y="1289050"/>
          <p14:tracePt t="76196" x="3028950" y="1282700"/>
          <p14:tracePt t="76213" x="3022600" y="1282700"/>
          <p14:tracePt t="76263" x="3009900" y="1282700"/>
          <p14:tracePt t="76281" x="2984500" y="1282700"/>
          <p14:tracePt t="76297" x="2959100" y="1282700"/>
          <p14:tracePt t="76313" x="2940050" y="1282700"/>
          <p14:tracePt t="76330" x="2927350" y="1289050"/>
          <p14:tracePt t="76347" x="2914650" y="1295400"/>
          <p14:tracePt t="76363" x="2882900" y="1301750"/>
          <p14:tracePt t="76380" x="2851150" y="1314450"/>
          <p14:tracePt t="76396" x="2781300" y="1327150"/>
          <p14:tracePt t="76413" x="2730500" y="1333500"/>
          <p14:tracePt t="76430" x="2679700" y="1339850"/>
          <p14:tracePt t="76446" x="2609850" y="1333500"/>
          <p14:tracePt t="76463" x="2565400" y="1327150"/>
          <p14:tracePt t="76480" x="2508250" y="1308100"/>
          <p14:tracePt t="76483" x="2495550" y="1308100"/>
          <p14:tracePt t="76497" x="2451100" y="1301750"/>
          <p14:tracePt t="76513" x="2374900" y="1295400"/>
          <p14:tracePt t="76514" x="2317750" y="1295400"/>
          <p14:tracePt t="76531" x="2247900" y="1301750"/>
          <p14:tracePt t="76547" x="2044700" y="1333500"/>
          <p14:tracePt t="76563" x="1885950" y="1358900"/>
          <p14:tracePt t="76580" x="1778000" y="1371600"/>
          <p14:tracePt t="76596" x="1676400" y="1390650"/>
          <p14:tracePt t="76614" x="1581150" y="1403350"/>
          <p14:tracePt t="76631" x="1466850" y="1422400"/>
          <p14:tracePt t="76647" x="1390650" y="1441450"/>
          <p14:tracePt t="76663" x="1333500" y="1454150"/>
          <p14:tracePt t="76680" x="1289050" y="1473200"/>
          <p14:tracePt t="76697" x="1263650" y="1485900"/>
          <p14:tracePt t="76713" x="1250950" y="1504950"/>
          <p14:tracePt t="76730" x="1250950" y="1536700"/>
          <p14:tracePt t="76747" x="1250950" y="1581150"/>
          <p14:tracePt t="76763" x="1244600" y="1612900"/>
          <p14:tracePt t="76781" x="1231900" y="1651000"/>
          <p14:tracePt t="76798" x="1231900" y="1670050"/>
          <p14:tracePt t="76864" x="1270000" y="1676400"/>
          <p14:tracePt t="76880" x="1352550" y="1695450"/>
          <p14:tracePt t="76897" x="1466850" y="1708150"/>
          <p14:tracePt t="76914" x="1593850" y="1720850"/>
          <p14:tracePt t="76930" x="1701800" y="1733550"/>
          <p14:tracePt t="76947" x="1752600" y="1739900"/>
          <p14:tracePt t="76964" x="1778000" y="1739900"/>
          <p14:tracePt t="76980" x="1797050" y="1739900"/>
          <p14:tracePt t="77013" x="1803400" y="1746250"/>
          <p14:tracePt t="77031" x="1835150" y="1746250"/>
          <p14:tracePt t="77047" x="1866900" y="1739900"/>
          <p14:tracePt t="77063" x="1905000" y="1720850"/>
          <p14:tracePt t="77080" x="1924050" y="1714500"/>
          <p14:tracePt t="77097" x="1924050" y="1708150"/>
          <p14:tracePt t="77223" x="1911350" y="1708150"/>
          <p14:tracePt t="77229" x="1898650" y="1708150"/>
          <p14:tracePt t="77256" x="1860550" y="1708150"/>
          <p14:tracePt t="79268" x="1866900" y="1708150"/>
          <p14:tracePt t="79277" x="1885950" y="1708150"/>
          <p14:tracePt t="79286" x="1930400" y="1708150"/>
          <p14:tracePt t="79299" x="1968500" y="1701800"/>
          <p14:tracePt t="79317" x="2044700" y="1701800"/>
          <p14:tracePt t="79332" x="2089150" y="1701800"/>
          <p14:tracePt t="79350" x="2165350" y="1695450"/>
          <p14:tracePt t="79365" x="2286000" y="1689100"/>
          <p14:tracePt t="79382" x="2457450" y="1695450"/>
          <p14:tracePt t="79399" x="2654300" y="1714500"/>
          <p14:tracePt t="79416" x="2832100" y="1727200"/>
          <p14:tracePt t="79432" x="2971800" y="1733550"/>
          <p14:tracePt t="79449" x="3162300" y="1752600"/>
          <p14:tracePt t="79466" x="3321050" y="1778000"/>
          <p14:tracePt t="79482" x="3479800" y="1803400"/>
          <p14:tracePt t="79499" x="3619500" y="1828800"/>
          <p14:tracePt t="79516" x="3778250" y="1847850"/>
          <p14:tracePt t="79532" x="3854450" y="1847850"/>
          <p14:tracePt t="79549" x="3867150" y="1847850"/>
          <p14:tracePt t="79550" x="3898900" y="1854200"/>
          <p14:tracePt t="79565" x="3962400" y="1860550"/>
          <p14:tracePt t="79583" x="4070350" y="1892300"/>
          <p14:tracePt t="79599" x="4197350" y="1917700"/>
          <p14:tracePt t="79616" x="4413250" y="1968500"/>
          <p14:tracePt t="79633" x="4667250" y="2032000"/>
          <p14:tracePt t="79649" x="4889500" y="2070100"/>
          <p14:tracePt t="79666" x="5073650" y="2095500"/>
          <p14:tracePt t="79683" x="5187950" y="2114550"/>
          <p14:tracePt t="79699" x="5314950" y="2133600"/>
          <p14:tracePt t="79716" x="5422900" y="2159000"/>
          <p14:tracePt t="79735" x="5511800" y="2165350"/>
          <p14:tracePt t="79750" x="5632450" y="2165350"/>
          <p14:tracePt t="79768" x="5778500" y="2114550"/>
          <p14:tracePt t="79782" x="5816600" y="2089150"/>
          <p14:tracePt t="79799" x="5892800" y="1987550"/>
          <p14:tracePt t="79816" x="5924550" y="1924050"/>
          <p14:tracePt t="79833" x="5937250" y="1879600"/>
          <p14:tracePt t="79849" x="5949950" y="1841500"/>
          <p14:tracePt t="79866" x="5962650" y="1809750"/>
          <p14:tracePt t="79883" x="5975350" y="1784350"/>
          <p14:tracePt t="79899" x="5994400" y="1746250"/>
          <p14:tracePt t="79917" x="6000750" y="1714500"/>
          <p14:tracePt t="79933" x="6000750" y="1663700"/>
          <p14:tracePt t="79951" x="5988050" y="1593850"/>
          <p14:tracePt t="79966" x="5975350" y="1568450"/>
          <p14:tracePt t="79983" x="5962650" y="1530350"/>
          <p14:tracePt t="79986" x="5962650" y="1517650"/>
          <p14:tracePt t="80000" x="5956300" y="1511300"/>
          <p14:tracePt t="80016" x="5949950" y="1504950"/>
          <p14:tracePt t="80082" x="5949950" y="1511300"/>
          <p14:tracePt t="80090" x="5949950" y="1517650"/>
          <p14:tracePt t="80102" x="5962650" y="1536700"/>
          <p14:tracePt t="80116" x="6007100" y="1587500"/>
          <p14:tracePt t="80133" x="6057900" y="1631950"/>
          <p14:tracePt t="80150" x="6108700" y="1682750"/>
          <p14:tracePt t="80166" x="6146800" y="1720850"/>
          <p14:tracePt t="80183" x="6165850" y="1733550"/>
          <p14:tracePt t="80200" x="6184900" y="1746250"/>
          <p14:tracePt t="80204" x="6191250" y="1752600"/>
          <p14:tracePt t="80216" x="6203950" y="1758950"/>
          <p14:tracePt t="80217" x="6210300" y="1765300"/>
          <p14:tracePt t="80233" x="6235700" y="1784350"/>
          <p14:tracePt t="80251" x="6254750" y="1803400"/>
          <p14:tracePt t="80267" x="6267450" y="1816100"/>
          <p14:tracePt t="80283" x="6273800" y="1822450"/>
          <p14:tracePt t="80736" x="6261100" y="1822450"/>
          <p14:tracePt t="80742" x="6254750" y="1822450"/>
          <p14:tracePt t="80751" x="6248400" y="1822450"/>
          <p14:tracePt t="81980" x="6280150" y="1822450"/>
          <p14:tracePt t="82001" x="6413500" y="1828800"/>
          <p14:tracePt t="82019" x="6731000" y="1828800"/>
          <p14:tracePt t="82034" x="6940550" y="1835150"/>
          <p14:tracePt t="82052" x="7112000" y="1835150"/>
          <p14:tracePt t="82068" x="7226300" y="1835150"/>
          <p14:tracePt t="82085" x="7308850" y="1835150"/>
          <p14:tracePt t="82103" x="7340600" y="1835150"/>
          <p14:tracePt t="82118" x="7346950" y="1835150"/>
          <p14:tracePt t="82236" x="7346950" y="1828800"/>
          <p14:tracePt t="82251" x="7372350" y="1828800"/>
          <p14:tracePt t="82268" x="7404100" y="1816100"/>
          <p14:tracePt t="82285" x="7435850" y="1803400"/>
          <p14:tracePt t="82301" x="7442200" y="1803400"/>
          <p14:tracePt t="82319" x="7448550" y="1803400"/>
          <p14:tracePt t="82600" x="7454900" y="1803400"/>
          <p14:tracePt t="82608" x="7473950" y="1803400"/>
          <p14:tracePt t="82620" x="7531100" y="1803400"/>
          <p14:tracePt t="82638" x="7677150" y="1797050"/>
          <p14:tracePt t="82653" x="7842250" y="1784350"/>
          <p14:tracePt t="82669" x="7988300" y="1771650"/>
          <p14:tracePt t="82686" x="8140700" y="1752600"/>
          <p14:tracePt t="82701" x="8166100" y="1746250"/>
          <p14:tracePt t="82703" x="8197850" y="1746250"/>
          <p14:tracePt t="82718" x="8223250" y="1739900"/>
          <p14:tracePt t="82736" x="8229600" y="1739900"/>
          <p14:tracePt t="82908" x="8248650" y="1739900"/>
          <p14:tracePt t="82921" x="8280400" y="1746250"/>
          <p14:tracePt t="82935" x="8407400" y="1758950"/>
          <p14:tracePt t="82952" x="8604250" y="1778000"/>
          <p14:tracePt t="82969" x="8915400" y="1816100"/>
          <p14:tracePt t="82985" x="9042400" y="1828800"/>
          <p14:tracePt t="83002" x="9118600" y="1828800"/>
          <p14:tracePt t="83334" x="9124950" y="1828800"/>
          <p14:tracePt t="83343" x="9137650" y="1835150"/>
          <p14:tracePt t="83352" x="9182100" y="1854200"/>
          <p14:tracePt t="83369" x="9271000" y="1879600"/>
          <p14:tracePt t="83386" x="9366250" y="1892300"/>
          <p14:tracePt t="83402" x="9455150" y="1892300"/>
          <p14:tracePt t="83419" x="9512300" y="1892300"/>
          <p14:tracePt t="83437" x="9550400" y="1885950"/>
          <p14:tracePt t="83455" x="9556750" y="1879600"/>
          <p14:tracePt t="83469" x="9563100" y="1879600"/>
          <p14:tracePt t="83643" x="9569450" y="1879600"/>
          <p14:tracePt t="83653" x="9582150" y="1879600"/>
          <p14:tracePt t="83669" x="9613900" y="1879600"/>
          <p14:tracePt t="83686" x="9652000" y="1879600"/>
          <p14:tracePt t="83703" x="9664700" y="1879600"/>
          <p14:tracePt t="83719" x="9677400" y="1879600"/>
          <p14:tracePt t="84108" x="9715500" y="1879600"/>
          <p14:tracePt t="84120" x="9734550" y="1885950"/>
          <p14:tracePt t="84137" x="9798050" y="1885950"/>
          <p14:tracePt t="84153" x="9836150" y="1885950"/>
          <p14:tracePt t="84170" x="9975850" y="1879600"/>
          <p14:tracePt t="84187" x="10210800" y="1873250"/>
          <p14:tracePt t="84203" x="10293350" y="1866900"/>
          <p14:tracePt t="84219" x="10471150" y="1847850"/>
          <p14:tracePt t="84236" x="10534650" y="1835150"/>
          <p14:tracePt t="84253" x="10572750" y="1828800"/>
          <p14:tracePt t="84270" x="10591800" y="1822450"/>
          <p14:tracePt t="84286" x="10617200" y="1816100"/>
          <p14:tracePt t="84305" x="10642600" y="1816100"/>
          <p14:tracePt t="84320" x="10674350" y="1803400"/>
          <p14:tracePt t="84336" x="10693400" y="1797050"/>
          <p14:tracePt t="84353" x="10712450" y="1790700"/>
          <p14:tracePt t="84370" x="10731500" y="1784350"/>
          <p14:tracePt t="84386" x="10750550" y="1778000"/>
          <p14:tracePt t="84403" x="10782300" y="1778000"/>
          <p14:tracePt t="84421" x="10814050" y="1771650"/>
          <p14:tracePt t="84436" x="10833100" y="1771650"/>
          <p14:tracePt t="84453" x="10883900" y="1765300"/>
          <p14:tracePt t="84470" x="10928350" y="1752600"/>
          <p14:tracePt t="84486" x="10960100" y="1746250"/>
          <p14:tracePt t="84505" x="10991850" y="1739900"/>
          <p14:tracePt t="84520" x="11029950" y="1733550"/>
          <p14:tracePt t="84538" x="11055350" y="1733550"/>
          <p14:tracePt t="84553" x="11074400" y="1733550"/>
          <p14:tracePt t="84570" x="11093450" y="1733550"/>
          <p14:tracePt t="84586" x="11112500" y="1733550"/>
          <p14:tracePt t="84603" x="11125200" y="1733550"/>
          <p14:tracePt t="84620" x="11137900" y="1733550"/>
          <p14:tracePt t="84636" x="11150600" y="1733550"/>
          <p14:tracePt t="84653" x="11182350" y="1733550"/>
          <p14:tracePt t="84670" x="11195050" y="1733550"/>
          <p14:tracePt t="84687" x="11195050" y="1708150"/>
          <p14:tracePt t="84703" x="11176000" y="1701800"/>
          <p14:tracePt t="84720" x="11125200" y="1708150"/>
          <p14:tracePt t="84736" x="11061700" y="1727200"/>
          <p14:tracePt t="84754" x="11029950" y="1733550"/>
          <p14:tracePt t="84770" x="10991850" y="1746250"/>
          <p14:tracePt t="84786" x="10960100" y="1746250"/>
          <p14:tracePt t="84804" x="10915650" y="1752600"/>
          <p14:tracePt t="84820" x="10852150" y="1752600"/>
          <p14:tracePt t="84838" x="10744200" y="1758950"/>
          <p14:tracePt t="84855" x="10502900" y="1765300"/>
          <p14:tracePt t="84871" x="10426700" y="1765300"/>
          <p14:tracePt t="84887" x="10229850" y="1765300"/>
          <p14:tracePt t="84905" x="10013950" y="1771650"/>
          <p14:tracePt t="84920" x="9836150" y="1771650"/>
          <p14:tracePt t="84937" x="9639300" y="1778000"/>
          <p14:tracePt t="84953" x="9366250" y="1803400"/>
          <p14:tracePt t="84971" x="9086850" y="1835150"/>
          <p14:tracePt t="84987" x="8693150" y="1860550"/>
          <p14:tracePt t="85004" x="8286750" y="1879600"/>
          <p14:tracePt t="85020" x="7854950" y="1885950"/>
          <p14:tracePt t="85038" x="7543800" y="1885950"/>
          <p14:tracePt t="85053" x="7270750" y="1885950"/>
          <p14:tracePt t="85071" x="7048500" y="1879600"/>
          <p14:tracePt t="85087" x="6762750" y="1879600"/>
          <p14:tracePt t="85090" x="6559550" y="1879600"/>
          <p14:tracePt t="85103" x="6356350" y="1898650"/>
          <p14:tracePt t="85105" x="6223000" y="1905000"/>
          <p14:tracePt t="85120" x="6013450" y="1930400"/>
          <p14:tracePt t="85121" x="5829300" y="1949450"/>
          <p14:tracePt t="85137" x="5505450" y="2000250"/>
          <p14:tracePt t="85154" x="5359400" y="2038350"/>
          <p14:tracePt t="85170" x="5346700" y="2044700"/>
          <p14:tracePt t="85205" x="5384800" y="2057400"/>
          <p14:tracePt t="85221" x="5461000" y="2089150"/>
          <p14:tracePt t="85239" x="5537200" y="2120900"/>
          <p14:tracePt t="85255" x="5600700" y="2146300"/>
          <p14:tracePt t="85271" x="5683250" y="2171700"/>
          <p14:tracePt t="85287" x="5753100" y="2197100"/>
          <p14:tracePt t="85304" x="5842000" y="2228850"/>
          <p14:tracePt t="85320" x="5943600" y="2254250"/>
          <p14:tracePt t="85337" x="6045200" y="2273300"/>
          <p14:tracePt t="85354" x="6108700" y="2273300"/>
          <p14:tracePt t="85370" x="6127750" y="2273300"/>
          <p14:tracePt t="85387" x="6140450" y="2266950"/>
          <p14:tracePt t="85404" x="6146800" y="2266950"/>
          <p14:tracePt t="85580" x="6153150" y="2247900"/>
          <p14:tracePt t="85587" x="6159500" y="2235200"/>
          <p14:tracePt t="85604" x="6172200" y="2216150"/>
          <p14:tracePt t="85621" x="6184900" y="2190750"/>
          <p14:tracePt t="85639" x="6203950" y="2159000"/>
          <p14:tracePt t="85654" x="6216650" y="2127250"/>
          <p14:tracePt t="85671" x="6223000" y="2101850"/>
          <p14:tracePt t="85687" x="6235700" y="2082800"/>
          <p14:tracePt t="85705" x="6242050" y="2063750"/>
          <p14:tracePt t="85772" x="6242050" y="2057400"/>
          <p14:tracePt t="86909" x="6203950" y="2051050"/>
          <p14:tracePt t="86922" x="6191250" y="2044700"/>
          <p14:tracePt t="86939" x="6172200" y="2044700"/>
          <p14:tracePt t="86955" x="6159500" y="2038350"/>
          <p14:tracePt t="86972" x="6153150" y="2032000"/>
          <p14:tracePt t="86988" x="6140450" y="2032000"/>
          <p14:tracePt t="87006" x="6134100" y="2025650"/>
          <p14:tracePt t="87022" x="6121400" y="2025650"/>
          <p14:tracePt t="87064" x="6121400" y="2019300"/>
          <p14:tracePt t="87074" x="6115050" y="2019300"/>
          <p14:tracePt t="87116" x="6108700" y="2012950"/>
          <p14:tracePt t="87123" x="6102350" y="2012950"/>
          <p14:tracePt t="87139" x="6102350" y="2006600"/>
          <p14:tracePt t="87155" x="6096000" y="2000250"/>
          <p14:tracePt t="87174" x="6089650" y="2000250"/>
          <p14:tracePt t="87189" x="6089650" y="1993900"/>
          <p14:tracePt t="87206" x="6089650" y="1987550"/>
          <p14:tracePt t="87222" x="6083300" y="1968500"/>
          <p14:tracePt t="87240" x="6083300" y="1930400"/>
          <p14:tracePt t="87255" x="6083300" y="1885950"/>
          <p14:tracePt t="87272" x="6076950" y="1847850"/>
          <p14:tracePt t="87290" x="6076950" y="1816100"/>
          <p14:tracePt t="87306" x="6076950" y="1803400"/>
          <p14:tracePt t="87322" x="6076950" y="1784350"/>
          <p14:tracePt t="87339" x="6076950" y="1778000"/>
          <p14:tracePt t="87544" x="6089650" y="1778000"/>
          <p14:tracePt t="87553" x="6096000" y="1778000"/>
          <p14:tracePt t="87558" x="6102350" y="1778000"/>
          <p14:tracePt t="87574" x="6140450" y="1778000"/>
          <p14:tracePt t="87589" x="6191250" y="1778000"/>
          <p14:tracePt t="87606" x="6413500" y="1778000"/>
          <p14:tracePt t="87623" x="6559550" y="1758950"/>
          <p14:tracePt t="87639" x="6673850" y="1733550"/>
          <p14:tracePt t="87656" x="6737350" y="1708150"/>
          <p14:tracePt t="87673" x="6756400" y="1682750"/>
          <p14:tracePt t="87689" x="6769100" y="1670050"/>
          <p14:tracePt t="87706" x="6769100" y="1651000"/>
          <p14:tracePt t="87723" x="6769100" y="1644650"/>
          <p14:tracePt t="87739" x="6769100" y="1631950"/>
          <p14:tracePt t="87756" x="6762750" y="1619250"/>
          <p14:tracePt t="87773" x="6731000" y="1593850"/>
          <p14:tracePt t="87789" x="6680200" y="1574800"/>
          <p14:tracePt t="87806" x="6635750" y="1555750"/>
          <p14:tracePt t="87823" x="6572250" y="1543050"/>
          <p14:tracePt t="87841" x="6508750" y="1536700"/>
          <p14:tracePt t="87857" x="6477000" y="1536700"/>
          <p14:tracePt t="87859" x="6445250" y="1536700"/>
          <p14:tracePt t="87873" x="6432550" y="1536700"/>
          <p14:tracePt t="87889" x="6350000" y="1549400"/>
          <p14:tracePt t="87906" x="6311900" y="1555750"/>
          <p14:tracePt t="87924" x="6292850" y="1562100"/>
          <p14:tracePt t="87940" x="6280150" y="1568450"/>
          <p14:tracePt t="87956" x="6254750" y="1581150"/>
          <p14:tracePt t="87974" x="6229350" y="1606550"/>
          <p14:tracePt t="87991" x="6216650" y="1644650"/>
          <p14:tracePt t="87994" x="6216650" y="1663700"/>
          <p14:tracePt t="88006" x="6216650" y="1682750"/>
          <p14:tracePt t="88023" x="6235700" y="1752600"/>
          <p14:tracePt t="88040" x="6273800" y="1822450"/>
          <p14:tracePt t="88056" x="6311900" y="1879600"/>
          <p14:tracePt t="88073" x="6350000" y="1917700"/>
          <p14:tracePt t="88089" x="6388100" y="1949450"/>
          <p14:tracePt t="88091" x="6394450" y="1949450"/>
          <p14:tracePt t="88107" x="6407150" y="1962150"/>
          <p14:tracePt t="88123" x="6419850" y="1974850"/>
          <p14:tracePt t="88139" x="6438900" y="1993900"/>
          <p14:tracePt t="88156" x="6457950" y="2012950"/>
          <p14:tracePt t="88173" x="6470650" y="2038350"/>
          <p14:tracePt t="88190" x="6483350" y="2057400"/>
          <p14:tracePt t="88206" x="6496050" y="2076450"/>
          <p14:tracePt t="88223" x="6508750" y="2089150"/>
          <p14:tracePt t="88241" x="6515100" y="2095500"/>
          <p14:tracePt t="88256" x="6527800" y="2108200"/>
          <p14:tracePt t="88274" x="6546850" y="2120900"/>
          <p14:tracePt t="88290" x="6578600" y="2139950"/>
          <p14:tracePt t="88306" x="6597650" y="2152650"/>
          <p14:tracePt t="88325" x="6623050" y="2165350"/>
          <p14:tracePt t="88340" x="6629400" y="2171700"/>
          <p14:tracePt t="88357" x="6680200" y="2178050"/>
          <p14:tracePt t="88373" x="6711950" y="2178050"/>
          <p14:tracePt t="88390" x="6762750" y="2178050"/>
          <p14:tracePt t="88406" x="6800850" y="2171700"/>
          <p14:tracePt t="88422" x="6838950" y="2165350"/>
          <p14:tracePt t="88440" x="6858000" y="2165350"/>
          <p14:tracePt t="88456" x="6864350" y="2165350"/>
          <p14:tracePt t="88537" x="6864350" y="2159000"/>
          <p14:tracePt t="88692" x="6858000" y="2159000"/>
          <p14:tracePt t="88700" x="6851650" y="2152650"/>
          <p14:tracePt t="88724" x="6845300" y="2152650"/>
          <p14:tracePt t="88740" x="6851650" y="2152650"/>
          <p14:tracePt t="88757" x="6864350" y="2152650"/>
          <p14:tracePt t="88773" x="6883400" y="2152650"/>
          <p14:tracePt t="88790" x="6908800" y="2152650"/>
          <p14:tracePt t="88807" x="6946900" y="2152650"/>
          <p14:tracePt t="88823" x="6978650" y="2139950"/>
          <p14:tracePt t="88842" x="7004050" y="2127250"/>
          <p14:tracePt t="88859" x="7029450" y="2120900"/>
          <p14:tracePt t="88874" x="7054850" y="2108200"/>
          <p14:tracePt t="88890" x="7092950" y="2095500"/>
          <p14:tracePt t="88892" x="7124700" y="2095500"/>
          <p14:tracePt t="88908" x="7162800" y="2089150"/>
          <p14:tracePt t="88923" x="7289800" y="2095500"/>
          <p14:tracePt t="88925" x="7366000" y="2095500"/>
          <p14:tracePt t="88941" x="7499350" y="2101850"/>
          <p14:tracePt t="88957" x="7588250" y="2108200"/>
          <p14:tracePt t="88973" x="7664450" y="2108200"/>
          <p14:tracePt t="88990" x="7696200" y="2101850"/>
          <p14:tracePt t="89007" x="7715250" y="2101850"/>
          <p14:tracePt t="89023" x="7734300" y="2101850"/>
          <p14:tracePt t="89041" x="7778750" y="2095500"/>
          <p14:tracePt t="89057" x="7835900" y="2095500"/>
          <p14:tracePt t="89074" x="7912100" y="2089150"/>
          <p14:tracePt t="89092" x="7962900" y="2076450"/>
          <p14:tracePt t="89107" x="8020050" y="2063750"/>
          <p14:tracePt t="89124" x="8064500" y="2044700"/>
          <p14:tracePt t="89141" x="8096250" y="2032000"/>
          <p14:tracePt t="89159" x="8216900" y="1993900"/>
          <p14:tracePt t="89174" x="8274050" y="1981200"/>
          <p14:tracePt t="89190" x="8521700" y="1949450"/>
          <p14:tracePt t="89207" x="8674100" y="1949450"/>
          <p14:tracePt t="89224" x="8826500" y="1955800"/>
          <p14:tracePt t="89240" x="8902700" y="1962150"/>
          <p14:tracePt t="89257" x="8915400" y="1962150"/>
          <p14:tracePt t="89442" x="8921750" y="1968500"/>
          <p14:tracePt t="89449" x="8934450" y="1974850"/>
          <p14:tracePt t="89457" x="8997950" y="1987550"/>
          <p14:tracePt t="89474" x="9182100" y="2032000"/>
          <p14:tracePt t="89491" x="9436100" y="2063750"/>
          <p14:tracePt t="89509" x="9664700" y="2070100"/>
          <p14:tracePt t="89524" x="9899650" y="2076450"/>
          <p14:tracePt t="89541" x="10071100" y="2057400"/>
          <p14:tracePt t="89558" x="10140950" y="2038350"/>
          <p14:tracePt t="89574" x="10160000" y="2025650"/>
          <p14:tracePt t="89676" x="10160000" y="2032000"/>
          <p14:tracePt t="89682" x="10153650" y="2038350"/>
          <p14:tracePt t="89691" x="10147300" y="2044700"/>
          <p14:tracePt t="89708" x="10128250" y="2063750"/>
          <p14:tracePt t="89724" x="10121900" y="2076450"/>
          <p14:tracePt t="89741" x="10115550" y="2082800"/>
          <p14:tracePt t="89757" x="10115550" y="2095500"/>
          <p14:tracePt t="89774" x="10109200" y="2101850"/>
          <p14:tracePt t="89820" x="10109200" y="2108200"/>
          <p14:tracePt t="89859" x="10109200" y="2120900"/>
          <p14:tracePt t="89875" x="10102850" y="2127250"/>
          <p14:tracePt t="89893" x="10102850" y="2133600"/>
          <p14:tracePt t="90014" x="10102850" y="2139950"/>
          <p14:tracePt t="90044" x="10102850" y="2146300"/>
          <p14:tracePt t="90066" x="10102850" y="2152650"/>
          <p14:tracePt t="91408" x="10102850" y="2159000"/>
          <p14:tracePt t="91416" x="10096500" y="2165350"/>
          <p14:tracePt t="91426" x="10096500" y="2171700"/>
          <p14:tracePt t="91442" x="10096500" y="2178050"/>
          <p14:tracePt t="91459" x="10096500" y="2184400"/>
          <p14:tracePt t="92074" x="10102850" y="2184400"/>
          <p14:tracePt t="92082" x="10102850" y="2178050"/>
          <p14:tracePt t="92093" x="10109200" y="2178050"/>
          <p14:tracePt t="92110" x="10121900" y="2171700"/>
          <p14:tracePt t="92380" x="10140950" y="2165350"/>
          <p14:tracePt t="92393" x="10198100" y="2152650"/>
          <p14:tracePt t="92410" x="10267950" y="2133600"/>
          <p14:tracePt t="92426" x="10287000" y="2120900"/>
          <p14:tracePt t="92443" x="10344150" y="2089150"/>
          <p14:tracePt t="92460" x="10369550" y="2076450"/>
          <p14:tracePt t="92476" x="10382250" y="2057400"/>
          <p14:tracePt t="92493" x="10388600" y="2051050"/>
          <p14:tracePt t="92510" x="10394950" y="2044700"/>
          <p14:tracePt t="92526" x="10394950" y="2038350"/>
          <p14:tracePt t="92690" x="10394950" y="2044700"/>
          <p14:tracePt t="92717" x="10401300" y="2051050"/>
          <p14:tracePt t="92726" x="10407650" y="2051050"/>
          <p14:tracePt t="92744" x="10439400" y="2051050"/>
          <p14:tracePt t="92760" x="10521950" y="2057400"/>
          <p14:tracePt t="92777" x="10598150" y="2057400"/>
          <p14:tracePt t="92793" x="10629900" y="2057400"/>
          <p14:tracePt t="92810" x="10648950" y="2051050"/>
          <p14:tracePt t="92826" x="10655300" y="2044700"/>
          <p14:tracePt t="93041" x="10648950" y="2044700"/>
          <p14:tracePt t="93047" x="10642600" y="2044700"/>
          <p14:tracePt t="93060" x="10629900" y="2044700"/>
          <p14:tracePt t="93077" x="10585450" y="2044700"/>
          <p14:tracePt t="93080" x="10560050" y="2051050"/>
          <p14:tracePt t="93095" x="10509250" y="2057400"/>
          <p14:tracePt t="93111" x="10458450" y="2070100"/>
          <p14:tracePt t="93127" x="10407650" y="2076450"/>
          <p14:tracePt t="93144" x="10356850" y="2082800"/>
          <p14:tracePt t="93160" x="10306050" y="2089150"/>
          <p14:tracePt t="93177" x="10261600" y="2095500"/>
          <p14:tracePt t="93194" x="10191750" y="2095500"/>
          <p14:tracePt t="93211" x="10083800" y="2101850"/>
          <p14:tracePt t="93227" x="9969500" y="2108200"/>
          <p14:tracePt t="93246" x="9772650" y="2120900"/>
          <p14:tracePt t="93262" x="9683750" y="2127250"/>
          <p14:tracePt t="93277" x="9620250" y="2127250"/>
          <p14:tracePt t="93294" x="9486900" y="2133600"/>
          <p14:tracePt t="93311" x="9372600" y="2133600"/>
          <p14:tracePt t="93327" x="9258300" y="2133600"/>
          <p14:tracePt t="93345" x="9067800" y="2133600"/>
          <p14:tracePt t="93361" x="8953500" y="2133600"/>
          <p14:tracePt t="93377" x="8813800" y="2133600"/>
          <p14:tracePt t="93394" x="8648700" y="2133600"/>
          <p14:tracePt t="93411" x="8426450" y="2133600"/>
          <p14:tracePt t="93427" x="8261350" y="2127250"/>
          <p14:tracePt t="93444" x="8102600" y="2120900"/>
          <p14:tracePt t="93461" x="7950200" y="2108200"/>
          <p14:tracePt t="93477" x="7816850" y="2108200"/>
          <p14:tracePt t="93494" x="7670800" y="2101850"/>
          <p14:tracePt t="93511" x="7524750" y="2101850"/>
          <p14:tracePt t="93528" x="7270750" y="2108200"/>
          <p14:tracePt t="93545" x="7226300" y="2108200"/>
          <p14:tracePt t="93547" x="7131050" y="2114550"/>
          <p14:tracePt t="93561" x="7086600" y="2114550"/>
          <p14:tracePt t="93578" x="6959600" y="2127250"/>
          <p14:tracePt t="93581" x="6908800" y="2133600"/>
          <p14:tracePt t="93595" x="6858000" y="2146300"/>
          <p14:tracePt t="93611" x="6686550" y="2165350"/>
          <p14:tracePt t="93612" x="6572250" y="2178050"/>
          <p14:tracePt t="93627" x="6407150" y="2203450"/>
          <p14:tracePt t="93644" x="6261100" y="2216150"/>
          <p14:tracePt t="93661" x="6153150" y="2228850"/>
          <p14:tracePt t="93677" x="6096000" y="2228850"/>
          <p14:tracePt t="93696" x="6057900" y="2241550"/>
          <p14:tracePt t="93711" x="6013450" y="2247900"/>
          <p14:tracePt t="93727" x="5949950" y="2260600"/>
          <p14:tracePt t="93744" x="5886450" y="2279650"/>
          <p14:tracePt t="93761" x="5829300" y="2286000"/>
          <p14:tracePt t="93778" x="5803900" y="2286000"/>
          <p14:tracePt t="93842" x="5816600" y="2286000"/>
          <p14:tracePt t="93848" x="5822950" y="2286000"/>
          <p14:tracePt t="93861" x="5848350" y="2286000"/>
          <p14:tracePt t="93878" x="5905500" y="2279650"/>
          <p14:tracePt t="93894" x="6007100" y="2279650"/>
          <p14:tracePt t="93911" x="6115050" y="2279650"/>
          <p14:tracePt t="93912" x="6178550" y="2279650"/>
          <p14:tracePt t="93929" x="6330950" y="2266950"/>
          <p14:tracePt t="93945" x="6451600" y="2247900"/>
          <p14:tracePt t="93961" x="6553200" y="2222500"/>
          <p14:tracePt t="93979" x="6616700" y="2203450"/>
          <p14:tracePt t="93994" x="6642100" y="2190750"/>
          <p14:tracePt t="94010" x="6654800" y="2178050"/>
          <p14:tracePt t="94028" x="6661150" y="2171700"/>
          <p14:tracePt t="94061" x="6661150" y="2165350"/>
          <p14:tracePt t="94078" x="6661150" y="2159000"/>
          <p14:tracePt t="94094" x="6642100" y="2146300"/>
          <p14:tracePt t="94111" x="6610350" y="2127250"/>
          <p14:tracePt t="94128" x="6572250" y="2108200"/>
          <p14:tracePt t="94145" x="6534150" y="2089150"/>
          <p14:tracePt t="94161" x="6489700" y="2076450"/>
          <p14:tracePt t="94179" x="6445250" y="2063750"/>
          <p14:tracePt t="94195" x="6394450" y="2057400"/>
          <p14:tracePt t="94211" x="6330950" y="2051050"/>
          <p14:tracePt t="94230" x="6267450" y="2051050"/>
          <p14:tracePt t="94247" x="6223000" y="2051050"/>
          <p14:tracePt t="94262" x="6191250" y="2051050"/>
          <p14:tracePt t="94278" x="6172200" y="2051050"/>
          <p14:tracePt t="94295" x="6146800" y="2051050"/>
          <p14:tracePt t="94312" x="6108700" y="2051050"/>
          <p14:tracePt t="94328" x="6083300" y="2057400"/>
          <p14:tracePt t="94345" x="6051550" y="2070100"/>
          <p14:tracePt t="94361" x="6038850" y="2082800"/>
          <p14:tracePt t="94378" x="6038850" y="2095500"/>
          <p14:tracePt t="94395" x="6045200" y="2114550"/>
          <p14:tracePt t="94412" x="6051550" y="2127250"/>
          <p14:tracePt t="94428" x="6115050" y="2178050"/>
          <p14:tracePt t="94446" x="6178550" y="2216150"/>
          <p14:tracePt t="94461" x="6261100" y="2247900"/>
          <p14:tracePt t="94478" x="6419850" y="2286000"/>
          <p14:tracePt t="94495" x="6553200" y="2298700"/>
          <p14:tracePt t="94512" x="6692900" y="2305050"/>
          <p14:tracePt t="94528" x="6832600" y="2305050"/>
          <p14:tracePt t="94545" x="6959600" y="2292350"/>
          <p14:tracePt t="94562" x="7112000" y="2279650"/>
          <p14:tracePt t="94578" x="7226300" y="2273300"/>
          <p14:tracePt t="94595" x="7296150" y="2266950"/>
          <p14:tracePt t="94612" x="7302500" y="2266950"/>
          <p14:tracePt t="94850" x="7308850" y="2266950"/>
          <p14:tracePt t="94863" x="7321550" y="2260600"/>
          <p14:tracePt t="94879" x="7391400" y="2235200"/>
          <p14:tracePt t="94895" x="7435850" y="2228850"/>
          <p14:tracePt t="94912" x="7467600" y="2222500"/>
          <p14:tracePt t="94929" x="7486650" y="2216150"/>
          <p14:tracePt t="95482" x="7493000" y="2216150"/>
          <p14:tracePt t="95488" x="7499350" y="2228850"/>
          <p14:tracePt t="95498" x="7518400" y="2241550"/>
          <p14:tracePt t="95513" x="7607300" y="2279650"/>
          <p14:tracePt t="95530" x="7740650" y="2311400"/>
          <p14:tracePt t="95546" x="7874000" y="2330450"/>
          <p14:tracePt t="95564" x="8026400" y="2330450"/>
          <p14:tracePt t="95579" x="8166100" y="2317750"/>
          <p14:tracePt t="95596" x="8305800" y="2286000"/>
          <p14:tracePt t="95612" x="8407400" y="2247900"/>
          <p14:tracePt t="95629" x="8515350" y="2216150"/>
          <p14:tracePt t="95646" x="8616950" y="2190750"/>
          <p14:tracePt t="95662" x="8737600" y="2171700"/>
          <p14:tracePt t="95679" x="8826500" y="2165350"/>
          <p14:tracePt t="95696" x="8883650" y="2165350"/>
          <p14:tracePt t="95713" x="8890000" y="2159000"/>
          <p14:tracePt t="95839" x="8890000" y="2146300"/>
          <p14:tracePt t="95847" x="8877300" y="2120900"/>
          <p14:tracePt t="95863" x="8851900" y="2089150"/>
          <p14:tracePt t="95879" x="8820150" y="2051050"/>
          <p14:tracePt t="95896" x="8788400" y="2019300"/>
          <p14:tracePt t="95913" x="8750300" y="1987550"/>
          <p14:tracePt t="95929" x="8718550" y="1974850"/>
          <p14:tracePt t="95946" x="8686800" y="1968500"/>
          <p14:tracePt t="95963" x="8661400" y="1968500"/>
          <p14:tracePt t="95980" x="8616950" y="1974850"/>
          <p14:tracePt t="95996" x="8566150" y="1987550"/>
          <p14:tracePt t="96013" x="8489950" y="2000250"/>
          <p14:tracePt t="96029" x="8382000" y="2019300"/>
          <p14:tracePt t="96046" x="8286750" y="2038350"/>
          <p14:tracePt t="96063" x="8255000" y="2051050"/>
          <p14:tracePt t="96080" x="8223250" y="2063750"/>
          <p14:tracePt t="96097" x="8204200" y="2076450"/>
          <p14:tracePt t="96113" x="8204200" y="2095500"/>
          <p14:tracePt t="96129" x="8197850" y="2108200"/>
          <p14:tracePt t="96146" x="8197850" y="2127250"/>
          <p14:tracePt t="96163" x="8210550" y="2152650"/>
          <p14:tracePt t="96181" x="8223250" y="2178050"/>
          <p14:tracePt t="96197" x="8248650" y="2203450"/>
          <p14:tracePt t="96213" x="8267700" y="2228850"/>
          <p14:tracePt t="96229" x="8293100" y="2247900"/>
          <p14:tracePt t="96246" x="8305800" y="2254250"/>
          <p14:tracePt t="96280" x="8312150" y="2254250"/>
          <p14:tracePt t="96296" x="8318500" y="2254250"/>
          <p14:tracePt t="96313" x="8331200" y="2254250"/>
          <p14:tracePt t="96347" x="8337550" y="2254250"/>
          <p14:tracePt t="96363" x="8337550" y="2260600"/>
          <p14:tracePt t="113080" x="8299450" y="2254250"/>
          <p14:tracePt t="113087" x="8191500" y="2241550"/>
          <p14:tracePt t="113097" x="8064500" y="2241550"/>
          <p14:tracePt t="113111" x="7861300" y="2241550"/>
          <p14:tracePt t="113127" x="7785100" y="2228850"/>
          <p14:tracePt t="113144" x="7785100" y="2216150"/>
          <p14:tracePt t="113160" x="7778750" y="2203450"/>
          <p14:tracePt t="113178" x="7772400" y="2184400"/>
          <p14:tracePt t="113194" x="7747000" y="2152650"/>
          <p14:tracePt t="113211" x="7670800" y="2114550"/>
          <p14:tracePt t="113227" x="7524750" y="2076450"/>
          <p14:tracePt t="113244" x="7353300" y="2032000"/>
          <p14:tracePt t="113261" x="7226300" y="1993900"/>
          <p14:tracePt t="113277" x="7169150" y="1962150"/>
          <p14:tracePt t="113296" x="7156450" y="1943100"/>
          <p14:tracePt t="113310" x="7156450" y="1936750"/>
          <p14:tracePt t="113352" x="7150100" y="1936750"/>
          <p14:tracePt t="113377" x="7105650" y="1962150"/>
          <p14:tracePt t="113394" x="7086600" y="1987550"/>
          <p14:tracePt t="113411" x="7073900" y="2012950"/>
          <p14:tracePt t="113428" x="7067550" y="2063750"/>
          <p14:tracePt t="113444" x="7073900" y="2101850"/>
          <p14:tracePt t="113461" x="7099300" y="2139950"/>
          <p14:tracePt t="113478" x="7137400" y="2171700"/>
          <p14:tracePt t="113494" x="7232650" y="2216150"/>
          <p14:tracePt t="113511" x="7372350" y="2241550"/>
          <p14:tracePt t="113527" x="7512050" y="2247900"/>
          <p14:tracePt t="113545" x="7708900" y="2184400"/>
          <p14:tracePt t="113561" x="7791450" y="2133600"/>
          <p14:tracePt t="113578" x="7823200" y="2101850"/>
          <p14:tracePt t="113594" x="7835900" y="2089150"/>
          <p14:tracePt t="113611" x="7835900" y="2082800"/>
          <p14:tracePt t="113627" x="7835900" y="2076450"/>
          <p14:tracePt t="113644" x="7829550" y="2070100"/>
          <p14:tracePt t="113661" x="7816850" y="2063750"/>
          <p14:tracePt t="113678" x="7804150" y="2057400"/>
          <p14:tracePt t="113727" x="7848600" y="2082800"/>
          <p14:tracePt t="113745" x="8020050" y="2133600"/>
          <p14:tracePt t="113761" x="8216900" y="2178050"/>
          <p14:tracePt t="113777" x="8388350" y="2216150"/>
          <p14:tracePt t="113794" x="8477250" y="2228850"/>
          <p14:tracePt t="113811" x="8509000" y="2228850"/>
          <p14:tracePt t="113988" x="8515350" y="2228850"/>
          <p14:tracePt t="113995" x="8515350" y="2222500"/>
          <p14:tracePt t="114011" x="8521700" y="2216150"/>
          <p14:tracePt t="114028" x="8528050" y="2209800"/>
          <p14:tracePt t="114046" x="8528050" y="2203450"/>
          <p14:tracePt t="115380" x="8528050" y="2209800"/>
          <p14:tracePt t="115396" x="8528050" y="2216150"/>
          <p14:tracePt t="115446" x="8528050" y="2222500"/>
          <p14:tracePt t="115480" x="8528050" y="2228850"/>
          <p14:tracePt t="116127" x="8534400" y="2228850"/>
          <p14:tracePt t="116132" x="8540750" y="2222500"/>
          <p14:tracePt t="116147" x="8566150" y="2216150"/>
          <p14:tracePt t="116163" x="8636000" y="2203450"/>
          <p14:tracePt t="116180" x="8661400" y="2203450"/>
          <p14:tracePt t="116197" x="8743950" y="2190750"/>
          <p14:tracePt t="116213" x="8769350" y="2190750"/>
          <p14:tracePt t="116230" x="8851900" y="2184400"/>
          <p14:tracePt t="116247" x="8883650" y="2184400"/>
          <p14:tracePt t="116263" x="8928100" y="2184400"/>
          <p14:tracePt t="116280" x="8997950" y="2184400"/>
          <p14:tracePt t="116296" x="9067800" y="2178050"/>
          <p14:tracePt t="116315" x="9118600" y="2178050"/>
          <p14:tracePt t="116330" x="9207500" y="2178050"/>
          <p14:tracePt t="116347" x="9283700" y="2171700"/>
          <p14:tracePt t="116365" x="9366250" y="2159000"/>
          <p14:tracePt t="116382" x="9410700" y="2146300"/>
          <p14:tracePt t="116396" x="9429750" y="2139950"/>
          <p14:tracePt t="116414" x="9467850" y="2127250"/>
          <p14:tracePt t="116430" x="9486900" y="2120900"/>
          <p14:tracePt t="116446" x="9499600" y="2108200"/>
          <p14:tracePt t="116463" x="9505950" y="2101850"/>
          <p14:tracePt t="116481" x="9512300" y="2095500"/>
          <p14:tracePt t="116497" x="9512300" y="2089150"/>
          <p14:tracePt t="116513" x="9512300" y="2082800"/>
          <p14:tracePt t="116530" x="9512300" y="2070100"/>
          <p14:tracePt t="116547" x="9512300" y="2044700"/>
          <p14:tracePt t="116563" x="9505950" y="2025650"/>
          <p14:tracePt t="116580" x="9493250" y="2000250"/>
          <p14:tracePt t="116596" x="9480550" y="1981200"/>
          <p14:tracePt t="116614" x="9474200" y="1974850"/>
          <p14:tracePt t="116727" x="9467850" y="1974850"/>
          <p14:tracePt t="116733" x="9461500" y="1974850"/>
          <p14:tracePt t="116747" x="9448800" y="1981200"/>
          <p14:tracePt t="116764" x="9436100" y="1981200"/>
          <p14:tracePt t="116796" x="9429750" y="1987550"/>
          <p14:tracePt t="117162" x="9423400" y="1987550"/>
          <p14:tracePt t="117167" x="9417050" y="1987550"/>
          <p14:tracePt t="117183" x="9398000" y="2000250"/>
          <p14:tracePt t="117197" x="9385300" y="2000250"/>
          <p14:tracePt t="118418" x="9378950" y="1993900"/>
          <p14:tracePt t="118595" x="9378950" y="2006600"/>
          <p14:tracePt t="118602" x="9378950" y="2032000"/>
          <p14:tracePt t="118615" x="9391650" y="2076450"/>
          <p14:tracePt t="118632" x="9461500" y="2216150"/>
          <p14:tracePt t="118648" x="9499600" y="2298700"/>
          <p14:tracePt t="118665" x="9518650" y="2349500"/>
          <p14:tracePt t="118682" x="9563100" y="2476500"/>
          <p14:tracePt t="118699" x="9575800" y="2514600"/>
          <p14:tracePt t="118715" x="9588500" y="2597150"/>
          <p14:tracePt t="118732" x="9588500" y="2622550"/>
          <p14:tracePt t="118749" x="9588500" y="2628900"/>
          <p14:tracePt t="118821" x="9588500" y="2635250"/>
          <p14:tracePt t="118871" x="9582150" y="2635250"/>
          <p14:tracePt t="118887" x="9575800" y="2635250"/>
          <p14:tracePt t="118893" x="9569450" y="2635250"/>
          <p14:tracePt t="118915" x="9525000" y="2635250"/>
          <p14:tracePt t="118932" x="9461500" y="2616200"/>
          <p14:tracePt t="118950" x="9378950" y="2584450"/>
          <p14:tracePt t="118966" x="9290050" y="2540000"/>
          <p14:tracePt t="118982" x="9213850" y="2501900"/>
          <p14:tracePt t="118999" x="9137650" y="2463800"/>
          <p14:tracePt t="119015" x="9080500" y="2438400"/>
          <p14:tracePt t="119033" x="9042400" y="2419350"/>
          <p14:tracePt t="119049" x="9023350" y="2413000"/>
          <p14:tracePt t="119066" x="9010650" y="2406650"/>
          <p14:tracePt t="119082" x="8978900" y="2400300"/>
          <p14:tracePt t="119085" x="8966200" y="2393950"/>
          <p14:tracePt t="119098" x="8947150" y="2393950"/>
          <p14:tracePt t="119116" x="8883650" y="2387600"/>
          <p14:tracePt t="119122" x="8864600" y="2387600"/>
          <p14:tracePt t="119132" x="8839200" y="2387600"/>
          <p14:tracePt t="119149" x="8813800" y="2393950"/>
          <p14:tracePt t="119165" x="8769350" y="2438400"/>
          <p14:tracePt t="119182" x="8756650" y="2470150"/>
          <p14:tracePt t="119199" x="8743950" y="2527300"/>
          <p14:tracePt t="119216" x="8743950" y="2565400"/>
          <p14:tracePt t="119232" x="8750300" y="2597150"/>
          <p14:tracePt t="119250" x="8775700" y="2635250"/>
          <p14:tracePt t="119266" x="8801100" y="2654300"/>
          <p14:tracePt t="119282" x="8858250" y="2686050"/>
          <p14:tracePt t="119299" x="8921750" y="2717800"/>
          <p14:tracePt t="119317" x="9023350" y="2755900"/>
          <p14:tracePt t="119333" x="9124950" y="2781300"/>
          <p14:tracePt t="119349" x="9226550" y="2794000"/>
          <p14:tracePt t="119366" x="9296400" y="2794000"/>
          <p14:tracePt t="119382" x="9442450" y="2762250"/>
          <p14:tracePt t="119399" x="9499600" y="2717800"/>
          <p14:tracePt t="119416" x="9550400" y="2647950"/>
          <p14:tracePt t="119433" x="9588500" y="2597150"/>
          <p14:tracePt t="119450" x="9613900" y="2546350"/>
          <p14:tracePt t="119469" x="9632950" y="2501900"/>
          <p14:tracePt t="119483" x="9639300" y="2470150"/>
          <p14:tracePt t="119499" x="9645650" y="2419350"/>
          <p14:tracePt t="119517" x="9645650" y="2374900"/>
          <p14:tracePt t="119532" x="9620250" y="2324100"/>
          <p14:tracePt t="119550" x="9588500" y="2286000"/>
          <p14:tracePt t="119566" x="9563100" y="2266950"/>
          <p14:tracePt t="119582" x="9537700" y="2254250"/>
          <p14:tracePt t="119599" x="9499600" y="2235200"/>
          <p14:tracePt t="119617" x="9448800" y="2228850"/>
          <p14:tracePt t="119634" x="9410700" y="2228850"/>
          <p14:tracePt t="119649" x="9398000" y="2228850"/>
          <p14:tracePt t="119666" x="9309100" y="2247900"/>
          <p14:tracePt t="119683" x="9220200" y="2286000"/>
          <p14:tracePt t="119701" x="9131300" y="2336800"/>
          <p14:tracePt t="119716" x="9080500" y="2381250"/>
          <p14:tracePt t="119733" x="9023350" y="2438400"/>
          <p14:tracePt t="119750" x="8991600" y="2501900"/>
          <p14:tracePt t="119766" x="8985250" y="2565400"/>
          <p14:tracePt t="119783" x="8985250" y="2622550"/>
          <p14:tracePt t="119800" x="8997950" y="2679700"/>
          <p14:tracePt t="119816" x="9042400" y="2755900"/>
          <p14:tracePt t="119833" x="9099550" y="2813050"/>
          <p14:tracePt t="119851" x="9258300" y="2914650"/>
          <p14:tracePt t="119867" x="9328150" y="2940050"/>
          <p14:tracePt t="119883" x="9391650" y="2952750"/>
          <p14:tracePt t="119899" x="9417050" y="2952750"/>
          <p14:tracePt t="119917" x="9442450" y="2952750"/>
          <p14:tracePt t="119934" x="9455150" y="2952750"/>
          <p14:tracePt t="119995" x="9461500" y="2952750"/>
          <p14:tracePt t="120023" x="9467850" y="2946400"/>
          <p14:tracePt t="120029" x="9474200" y="2933700"/>
          <p14:tracePt t="120050" x="9493250" y="2895600"/>
          <p14:tracePt t="120067" x="9499600" y="2870200"/>
          <p14:tracePt t="120083" x="9505950" y="2851150"/>
          <p14:tracePt t="120100" x="9505950" y="2844800"/>
          <p14:tracePt t="120116" x="9505950" y="2838450"/>
          <p14:tracePt t="120133" x="9505950" y="2832100"/>
          <p14:tracePt t="120167" x="9505950" y="2825750"/>
          <p14:tracePt t="120318" x="9525000" y="2832100"/>
          <p14:tracePt t="120321" x="9544050" y="2832100"/>
          <p14:tracePt t="120333" x="9563100" y="2838450"/>
          <p14:tracePt t="120350" x="9582150" y="2838450"/>
          <p14:tracePt t="120366" x="9588500" y="2838450"/>
          <p14:tracePt t="120451" x="9594850" y="2838450"/>
          <p14:tracePt t="120492" x="9601200" y="2838450"/>
          <p14:tracePt t="120727" x="9601200" y="2832100"/>
          <p14:tracePt t="120743" x="9607550" y="2825750"/>
          <p14:tracePt t="120751" x="9607550" y="2819400"/>
          <p14:tracePt t="120767" x="9607550" y="2813050"/>
          <p14:tracePt t="120783" x="9613900" y="2806700"/>
          <p14:tracePt t="120800" x="9613900" y="2794000"/>
          <p14:tracePt t="120817" x="9620250" y="2787650"/>
          <p14:tracePt t="120834" x="9620250" y="2774950"/>
          <p14:tracePt t="120850" x="9620250" y="2768600"/>
          <p14:tracePt t="120853" x="9620250" y="2762250"/>
          <p14:tracePt t="121180" x="9626600" y="2755900"/>
          <p14:tracePt t="121184" x="9626600" y="2749550"/>
          <p14:tracePt t="121201" x="9632950" y="2743200"/>
          <p14:tracePt t="121217" x="9639300" y="2743200"/>
          <p14:tracePt t="121314" x="9645650" y="2736850"/>
          <p14:tracePt t="121322" x="9652000" y="2730500"/>
          <p14:tracePt t="121336" x="9671050" y="2717800"/>
          <p14:tracePt t="121351" x="9709150" y="2705100"/>
          <p14:tracePt t="121369" x="9779000" y="2673350"/>
          <p14:tracePt t="121386" x="9829800" y="2660650"/>
          <p14:tracePt t="121401" x="9855200" y="2647950"/>
          <p14:tracePt t="121417" x="9918700" y="2628900"/>
          <p14:tracePt t="121434" x="9963150" y="2609850"/>
          <p14:tracePt t="121452" x="10001250" y="2584450"/>
          <p14:tracePt t="121467" x="10077450" y="2540000"/>
          <p14:tracePt t="121484" x="10172700" y="2501900"/>
          <p14:tracePt t="121500" x="10274300" y="2451100"/>
          <p14:tracePt t="121517" x="10382250" y="2413000"/>
          <p14:tracePt t="121535" x="10483850" y="2368550"/>
          <p14:tracePt t="121551" x="10591800" y="2330450"/>
          <p14:tracePt t="121567" x="10706100" y="2305050"/>
          <p14:tracePt t="121585" x="10820400" y="2292350"/>
          <p14:tracePt t="121601" x="10909300" y="2279650"/>
          <p14:tracePt t="121619" x="10991850" y="2266950"/>
          <p14:tracePt t="121637" x="11036300" y="2247900"/>
          <p14:tracePt t="121651" x="11049000" y="2247900"/>
          <p14:tracePt t="121668" x="11080750" y="2228850"/>
          <p14:tracePt t="121685" x="11093450" y="2222500"/>
          <p14:tracePt t="121702" x="11106150" y="2222500"/>
          <p14:tracePt t="121717" x="11118850" y="2216150"/>
          <p14:tracePt t="121735" x="11137900" y="2216150"/>
          <p14:tracePt t="121751" x="11163300" y="2209800"/>
          <p14:tracePt t="121767" x="11182350" y="2203450"/>
          <p14:tracePt t="121786" x="11201400" y="2197100"/>
          <p14:tracePt t="121801" x="11207750" y="2190750"/>
          <p14:tracePt t="121817" x="11226800" y="2171700"/>
          <p14:tracePt t="121835" x="11226800" y="2165350"/>
          <p14:tracePt t="121851" x="11226800" y="2159000"/>
          <p14:tracePt t="121885" x="11226800" y="2146300"/>
          <p14:tracePt t="121901" x="11214100" y="2139950"/>
          <p14:tracePt t="121918" x="11176000" y="2139950"/>
          <p14:tracePt t="121934" x="11112500" y="2146300"/>
          <p14:tracePt t="121951" x="11029950" y="2159000"/>
          <p14:tracePt t="121968" x="10896600" y="2178050"/>
          <p14:tracePt t="121985" x="10769600" y="2190750"/>
          <p14:tracePt t="122003" x="10560050" y="2209800"/>
          <p14:tracePt t="122018" x="10401300" y="2216150"/>
          <p14:tracePt t="122035" x="10204450" y="2228850"/>
          <p14:tracePt t="122051" x="10083800" y="2228850"/>
          <p14:tracePt t="122068" x="9956800" y="2228850"/>
          <p14:tracePt t="122085" x="9658350" y="2184400"/>
          <p14:tracePt t="122102" x="9340850" y="2159000"/>
          <p14:tracePt t="122104" x="9220200" y="2152650"/>
          <p14:tracePt t="122118" x="9023350" y="2133600"/>
          <p14:tracePt t="122135" x="8451850" y="2101850"/>
          <p14:tracePt t="122151" x="8166100" y="2089150"/>
          <p14:tracePt t="122168" x="7854950" y="2082800"/>
          <p14:tracePt t="122185" x="7620000" y="2089150"/>
          <p14:tracePt t="122201" x="7524750" y="2120900"/>
          <p14:tracePt t="122218" x="7442200" y="2171700"/>
          <p14:tracePt t="122235" x="7372350" y="2235200"/>
          <p14:tracePt t="122252" x="7321550" y="2298700"/>
          <p14:tracePt t="122268" x="7296150" y="2374900"/>
          <p14:tracePt t="122285" x="7283450" y="2425700"/>
          <p14:tracePt t="122301" x="7283450" y="2476500"/>
          <p14:tracePt t="122303" x="7283450" y="2495550"/>
          <p14:tracePt t="122318" x="7283450" y="2514600"/>
          <p14:tracePt t="122335" x="7296150" y="2540000"/>
          <p14:tracePt t="122339" x="7302500" y="2552700"/>
          <p14:tracePt t="122352" x="7302500" y="2565400"/>
          <p14:tracePt t="122368" x="7308850" y="2616200"/>
          <p14:tracePt t="122386" x="7321550" y="2635250"/>
          <p14:tracePt t="122401" x="7340600" y="2641600"/>
          <p14:tracePt t="122418" x="7346950" y="2654300"/>
          <p14:tracePt t="122435" x="7353300" y="2654300"/>
          <p14:tracePt t="122681" x="7346950" y="2647950"/>
          <p14:tracePt t="122689" x="7334250" y="2635250"/>
          <p14:tracePt t="122702" x="7302500" y="2622550"/>
          <p14:tracePt t="122720" x="7213600" y="2590800"/>
          <p14:tracePt t="122735" x="7143750" y="2559050"/>
          <p14:tracePt t="122752" x="7080250" y="2533650"/>
          <p14:tracePt t="122770" x="7035800" y="2514600"/>
          <p14:tracePt t="122786" x="7023100" y="2508250"/>
          <p14:tracePt t="122854" x="7023100" y="2501900"/>
          <p14:tracePt t="122873" x="7029450" y="2495550"/>
          <p14:tracePt t="122880" x="7042150" y="2489200"/>
          <p14:tracePt t="122887" x="7054850" y="2476500"/>
          <p14:tracePt t="122902" x="7080250" y="2463800"/>
          <p14:tracePt t="122919" x="7105650" y="2457450"/>
          <p14:tracePt t="122935" x="7124700" y="2451100"/>
          <p14:tracePt t="122952" x="7137400" y="2444750"/>
          <p14:tracePt t="122970" x="7150100" y="2444750"/>
          <p14:tracePt t="122985" x="7162800" y="2444750"/>
          <p14:tracePt t="123002" x="7169150" y="2438400"/>
          <p14:tracePt t="123019" x="7175500" y="2438400"/>
          <p14:tracePt t="123037" x="7194550" y="2438400"/>
          <p14:tracePt t="123053" x="7207250" y="2438400"/>
          <p14:tracePt t="123070" x="7232650" y="2438400"/>
          <p14:tracePt t="123085" x="7239000" y="2438400"/>
          <p14:tracePt t="123104" x="7277100" y="2438400"/>
          <p14:tracePt t="123119" x="7308850" y="2432050"/>
          <p14:tracePt t="123136" x="7321550" y="2432050"/>
          <p14:tracePt t="123152" x="7346950" y="2425700"/>
          <p14:tracePt t="123169" x="7359650" y="2425700"/>
          <p14:tracePt t="123185" x="7391400" y="2419350"/>
          <p14:tracePt t="123202" x="7410450" y="2413000"/>
          <p14:tracePt t="123219" x="7442200" y="2406650"/>
          <p14:tracePt t="123236" x="7461250" y="2400300"/>
          <p14:tracePt t="123253" x="7505700" y="2393950"/>
          <p14:tracePt t="123258" x="7524750" y="2393950"/>
          <p14:tracePt t="123269" x="7569200" y="2393950"/>
          <p14:tracePt t="123288" x="7658100" y="2400300"/>
          <p14:tracePt t="123302" x="7677150" y="2406650"/>
          <p14:tracePt t="123854" x="7677150" y="2413000"/>
          <p14:tracePt t="123862" x="7689850" y="2419350"/>
          <p14:tracePt t="123869" x="7696200" y="2438400"/>
          <p14:tracePt t="123886" x="7708900" y="2463800"/>
          <p14:tracePt t="123903" x="7715250" y="2482850"/>
          <p14:tracePt t="123919" x="7721600" y="2495550"/>
          <p14:tracePt t="123937" x="7727950" y="2508250"/>
          <p14:tracePt t="123954" x="7727950" y="2514600"/>
          <p14:tracePt t="124071" x="7734300" y="2514600"/>
          <p14:tracePt t="124328" x="7740650" y="2514600"/>
          <p14:tracePt t="124337" x="7753350" y="2514600"/>
          <p14:tracePt t="124353" x="7772400" y="2514600"/>
          <p14:tracePt t="124370" x="7778750" y="2514600"/>
          <p14:tracePt t="124386" x="7785100" y="2514600"/>
          <p14:tracePt t="124404" x="7810500" y="2514600"/>
          <p14:tracePt t="124420" x="7842250" y="2508250"/>
          <p14:tracePt t="124437" x="7886700" y="2508250"/>
          <p14:tracePt t="124454" x="7950200" y="2501900"/>
          <p14:tracePt t="124471" x="7969250" y="2501900"/>
          <p14:tracePt t="124487" x="8051800" y="2501900"/>
          <p14:tracePt t="124503" x="8070850" y="2501900"/>
          <p14:tracePt t="124537" x="8077200" y="2501900"/>
          <p14:tracePt t="124557" x="8089900" y="2501900"/>
          <p14:tracePt t="124570" x="8147050" y="2501900"/>
          <p14:tracePt t="124586" x="8229600" y="2508250"/>
          <p14:tracePt t="124604" x="8362950" y="2508250"/>
          <p14:tracePt t="124620" x="8502650" y="2514600"/>
          <p14:tracePt t="124637" x="8699500" y="2520950"/>
          <p14:tracePt t="124654" x="8750300" y="2520950"/>
          <p14:tracePt t="124670" x="8769350" y="2520950"/>
          <p14:tracePt t="124687" x="8782050" y="2514600"/>
          <p14:tracePt t="124703" x="8794750" y="2514600"/>
          <p14:tracePt t="124720" x="8807450" y="2514600"/>
          <p14:tracePt t="124737" x="8826500" y="2514600"/>
          <p14:tracePt t="124754" x="8851900" y="2514600"/>
          <p14:tracePt t="124770" x="8890000" y="2508250"/>
          <p14:tracePt t="124786" x="8909050" y="2501900"/>
          <p14:tracePt t="124803" x="8934450" y="2495550"/>
          <p14:tracePt t="124821" x="8953500" y="2489200"/>
          <p14:tracePt t="124839" x="8953500" y="2482850"/>
          <p14:tracePt t="125774" x="8966200" y="2482850"/>
          <p14:tracePt t="125788" x="9010650" y="2501900"/>
          <p14:tracePt t="125804" x="9042400" y="2520950"/>
          <p14:tracePt t="125821" x="9067800" y="2527300"/>
          <p14:tracePt t="125838" x="9080500" y="2533650"/>
          <p14:tracePt t="125856" x="9086850" y="2533650"/>
          <p14:tracePt t="126183" x="9093200" y="2533650"/>
          <p14:tracePt t="126191" x="9124950" y="2533650"/>
          <p14:tracePt t="126206" x="9309100" y="2527300"/>
          <p14:tracePt t="126221" x="9569450" y="2527300"/>
          <p14:tracePt t="126239" x="9772650" y="2514600"/>
          <p14:tracePt t="126255" x="9893300" y="2501900"/>
          <p14:tracePt t="126272" x="9937750" y="2489200"/>
          <p14:tracePt t="126288" x="9956800" y="2482850"/>
          <p14:tracePt t="126607" x="9969500" y="2476500"/>
          <p14:tracePt t="126614" x="9988550" y="2476500"/>
          <p14:tracePt t="126621" x="10045700" y="2463800"/>
          <p14:tracePt t="126639" x="10204450" y="2444750"/>
          <p14:tracePt t="126655" x="10401300" y="2432050"/>
          <p14:tracePt t="126672" x="10629900" y="2432050"/>
          <p14:tracePt t="126689" x="10807700" y="2457450"/>
          <p14:tracePt t="126705" x="10852150" y="2463800"/>
          <p14:tracePt t="126738" x="10852150" y="2470150"/>
          <p14:tracePt t="127408" x="10864850" y="2470150"/>
          <p14:tracePt t="127415" x="10877550" y="2470150"/>
          <p14:tracePt t="127422" x="10909300" y="2470150"/>
          <p14:tracePt t="127439" x="10953750" y="2470150"/>
          <p14:tracePt t="127456" x="10985500" y="2470150"/>
          <p14:tracePt t="127472" x="11010900" y="2470150"/>
          <p14:tracePt t="127489" x="11049000" y="2463800"/>
          <p14:tracePt t="127506" x="11125200" y="2463800"/>
          <p14:tracePt t="127523" x="11207750" y="2463800"/>
          <p14:tracePt t="127539" x="11309350" y="2457450"/>
          <p14:tracePt t="127556" x="11385550" y="2444750"/>
          <p14:tracePt t="127573" x="11430000" y="2444750"/>
          <p14:tracePt t="127589" x="11449050" y="2438400"/>
          <p14:tracePt t="127607" x="11455400" y="2432050"/>
          <p14:tracePt t="127656" x="11455400" y="2425700"/>
          <p14:tracePt t="127673" x="11449050" y="2419350"/>
          <p14:tracePt t="127689" x="11442700" y="2413000"/>
          <p14:tracePt t="127691" x="11430000" y="2406650"/>
          <p14:tracePt t="127707" x="11404600" y="2400300"/>
          <p14:tracePt t="127723" x="11372850" y="2400300"/>
          <p14:tracePt t="127739" x="11328400" y="2400300"/>
          <p14:tracePt t="127756" x="11264900" y="2393950"/>
          <p14:tracePt t="127773" x="11188700" y="2393950"/>
          <p14:tracePt t="127789" x="11080750" y="2393950"/>
          <p14:tracePt t="127806" x="10966450" y="2400300"/>
          <p14:tracePt t="127822" x="10833100" y="2406650"/>
          <p14:tracePt t="127839" x="10712450" y="2406650"/>
          <p14:tracePt t="127856" x="10598150" y="2413000"/>
          <p14:tracePt t="127873" x="10515600" y="2413000"/>
          <p14:tracePt t="127890" x="10382250" y="2419350"/>
          <p14:tracePt t="127906" x="10242550" y="2419350"/>
          <p14:tracePt t="127923" x="10134600" y="2419350"/>
          <p14:tracePt t="127940" x="9906000" y="2419350"/>
          <p14:tracePt t="127957" x="9531350" y="2400300"/>
          <p14:tracePt t="127973" x="9048750" y="2374900"/>
          <p14:tracePt t="127991" x="8636000" y="2343150"/>
          <p14:tracePt t="128006" x="8261350" y="2311400"/>
          <p14:tracePt t="128023" x="8013700" y="2292350"/>
          <p14:tracePt t="128040" x="7740650" y="2273300"/>
          <p14:tracePt t="128056" x="7454900" y="2260600"/>
          <p14:tracePt t="128073" x="7112000" y="2260600"/>
          <p14:tracePt t="128089" x="6661150" y="2260600"/>
          <p14:tracePt t="128107" x="6242050" y="2260600"/>
          <p14:tracePt t="128123" x="5886450" y="2260600"/>
          <p14:tracePt t="128140" x="5613400" y="2254250"/>
          <p14:tracePt t="128156" x="5518150" y="2254250"/>
          <p14:tracePt t="128175" x="5511800" y="2260600"/>
          <p14:tracePt t="128190" x="5505450" y="2279650"/>
          <p14:tracePt t="128207" x="5486400" y="2336800"/>
          <p14:tracePt t="128223" x="5403850" y="2470150"/>
          <p14:tracePt t="128239" x="5334000" y="2565400"/>
          <p14:tracePt t="128257" x="5283200" y="2628900"/>
          <p14:tracePt t="128273" x="5270500" y="2654300"/>
          <p14:tracePt t="128290" x="5264150" y="2654300"/>
          <p14:tracePt t="128323" x="5270500" y="2654300"/>
          <p14:tracePt t="128340" x="5327650" y="2660650"/>
          <p14:tracePt t="128357" x="5410200" y="2673350"/>
          <p14:tracePt t="128373" x="5511800" y="2698750"/>
          <p14:tracePt t="128374" x="5543550" y="2711450"/>
          <p14:tracePt t="128390" x="5568950" y="2724150"/>
          <p14:tracePt t="128407" x="5626100" y="2749550"/>
          <p14:tracePt t="128423" x="5683250" y="2768600"/>
          <p14:tracePt t="128441" x="5765800" y="2781300"/>
          <p14:tracePt t="128457" x="5829300" y="2787650"/>
          <p14:tracePt t="128473" x="5848350" y="2787650"/>
          <p14:tracePt t="128490" x="5981700" y="2768600"/>
          <p14:tracePt t="128507" x="6045200" y="2755900"/>
          <p14:tracePt t="128523" x="6083300" y="2743200"/>
          <p14:tracePt t="128540" x="6102350" y="2743200"/>
          <p14:tracePt t="128979" x="6108700" y="2736850"/>
          <p14:tracePt t="128990" x="6108700" y="2730500"/>
          <p14:tracePt t="129007" x="6134100" y="2711450"/>
          <p14:tracePt t="129024" x="6140450" y="2705100"/>
          <p14:tracePt t="129114" x="6146800" y="2705100"/>
          <p14:tracePt t="129123" x="6159500" y="2705100"/>
          <p14:tracePt t="129141" x="6216650" y="2705100"/>
          <p14:tracePt t="129157" x="6267450" y="2705100"/>
          <p14:tracePt t="129174" x="6280150" y="2705100"/>
          <p14:tracePt t="129328" x="6286500" y="2705100"/>
          <p14:tracePt t="129337" x="6292850" y="2705100"/>
          <p14:tracePt t="129344" x="6305550" y="2705100"/>
          <p14:tracePt t="129357" x="6318250" y="2705100"/>
          <p14:tracePt t="129374" x="6337300" y="2705100"/>
          <p14:tracePt t="129408" x="6343650" y="2705100"/>
          <p14:tracePt t="129428" x="6356350" y="2711450"/>
          <p14:tracePt t="129443" x="6369050" y="2711450"/>
          <p14:tracePt t="129457" x="6381750" y="2711450"/>
          <p14:tracePt t="129476" x="6394450" y="2711450"/>
          <p14:tracePt t="129493" x="6413500" y="2711450"/>
          <p14:tracePt t="129507" x="6451600" y="2711450"/>
          <p14:tracePt t="129524" x="6527800" y="2705100"/>
          <p14:tracePt t="129541" x="6604000" y="2698750"/>
          <p14:tracePt t="129558" x="6667500" y="2698750"/>
          <p14:tracePt t="129575" x="6699250" y="2698750"/>
          <p14:tracePt t="129591" x="6731000" y="2692400"/>
          <p14:tracePt t="129608" x="6737350" y="2692400"/>
          <p14:tracePt t="129837" x="6743700" y="2692400"/>
          <p14:tracePt t="129844" x="6743700" y="2698750"/>
          <p14:tracePt t="129858" x="6743700" y="2705100"/>
          <p14:tracePt t="129875" x="6756400" y="2717800"/>
          <p14:tracePt t="129908" x="6762750" y="2717800"/>
          <p14:tracePt t="129925" x="6775450" y="2724150"/>
          <p14:tracePt t="129941" x="6807200" y="2730500"/>
          <p14:tracePt t="129959" x="6851650" y="2730500"/>
          <p14:tracePt t="129977" x="6877050" y="2730500"/>
          <p14:tracePt t="129993" x="6915150" y="2730500"/>
          <p14:tracePt t="129995" x="6927850" y="2730500"/>
          <p14:tracePt t="130008" x="6940550" y="2724150"/>
          <p14:tracePt t="130025" x="6959600" y="2724150"/>
          <p14:tracePt t="130041" x="6978650" y="2717800"/>
          <p14:tracePt t="130058" x="6985000" y="2717800"/>
          <p14:tracePt t="130384" x="7010400" y="2705100"/>
          <p14:tracePt t="130393" x="7054850" y="2692400"/>
          <p14:tracePt t="130411" x="7169150" y="2673350"/>
          <p14:tracePt t="130425" x="7181850" y="2673350"/>
          <p14:tracePt t="130426" x="7188200" y="2667000"/>
          <p14:tracePt t="130554" x="7194550" y="2667000"/>
          <p14:tracePt t="130678" x="7194550" y="2673350"/>
          <p14:tracePt t="130686" x="7194550" y="2679700"/>
          <p14:tracePt t="130708" x="7194550" y="2686050"/>
          <p14:tracePt t="130726" x="7200900" y="2698750"/>
          <p14:tracePt t="130758" x="7207250" y="2705100"/>
          <p14:tracePt t="130776" x="7258050" y="2705100"/>
          <p14:tracePt t="130792" x="7366000" y="2698750"/>
          <p14:tracePt t="130809" x="7493000" y="2686050"/>
          <p14:tracePt t="130825" x="7588250" y="2667000"/>
          <p14:tracePt t="130842" x="7670800" y="2647950"/>
          <p14:tracePt t="130859" x="7721600" y="2635250"/>
          <p14:tracePt t="130876" x="7747000" y="2635250"/>
          <p14:tracePt t="130892" x="7747000" y="2628900"/>
          <p14:tracePt t="131064" x="7753350" y="2628900"/>
          <p14:tracePt t="131073" x="7772400" y="2635250"/>
          <p14:tracePt t="131080" x="7785100" y="2641600"/>
          <p14:tracePt t="131092" x="7823200" y="2647950"/>
          <p14:tracePt t="131110" x="7931150" y="2660650"/>
          <p14:tracePt t="131126" x="8070850" y="2660650"/>
          <p14:tracePt t="131143" x="8255000" y="2647950"/>
          <p14:tracePt t="131159" x="8324850" y="2635250"/>
          <p14:tracePt t="131176" x="8343900" y="2635250"/>
          <p14:tracePt t="131192" x="8369300" y="2628900"/>
          <p14:tracePt t="131209" x="8375650" y="2628900"/>
          <p14:tracePt t="131312" x="8375650" y="2622550"/>
          <p14:tracePt t="131318" x="8369300" y="2622550"/>
          <p14:tracePt t="131327" x="8362950" y="2616200"/>
          <p14:tracePt t="131342" x="8350250" y="2616200"/>
          <p14:tracePt t="131359" x="8318500" y="2603500"/>
          <p14:tracePt t="131376" x="8293100" y="2597150"/>
          <p14:tracePt t="131393" x="8267700" y="2590800"/>
          <p14:tracePt t="131409" x="8242300" y="2584450"/>
          <p14:tracePt t="131426" x="8229600" y="2578100"/>
          <p14:tracePt t="131444" x="8216900" y="2578100"/>
          <p14:tracePt t="131459" x="8204200" y="2578100"/>
          <p14:tracePt t="131478" x="8197850" y="2578100"/>
          <p14:tracePt t="131495" x="8185150" y="2571750"/>
          <p14:tracePt t="131509" x="8178800" y="2571750"/>
          <p14:tracePt t="131526" x="8172450" y="2571750"/>
          <p14:tracePt t="131543" x="8166100" y="2571750"/>
          <p14:tracePt t="131600" x="8159750" y="2571750"/>
          <p14:tracePt t="131608" x="8159750" y="2565400"/>
          <p14:tracePt t="131708" x="8153400" y="2565400"/>
          <p14:tracePt t="131726" x="8147050" y="2559050"/>
          <p14:tracePt t="131743" x="8140700" y="2559050"/>
          <p14:tracePt t="131776" x="8128000" y="2559050"/>
          <p14:tracePt t="131794" x="8121650" y="2559050"/>
          <p14:tracePt t="131810" x="8108950" y="2559050"/>
          <p14:tracePt t="131826" x="8089900" y="2559050"/>
          <p14:tracePt t="131844" x="8077200" y="2559050"/>
          <p14:tracePt t="131859" x="8058150" y="2559050"/>
          <p14:tracePt t="131877" x="8039100" y="2565400"/>
          <p14:tracePt t="131893" x="8026400" y="2571750"/>
          <p14:tracePt t="131910" x="8020050" y="2571750"/>
          <p14:tracePt t="132286" x="8013700" y="2571750"/>
          <p14:tracePt t="132303" x="7994650" y="2571750"/>
          <p14:tracePt t="132311" x="7988300" y="2571750"/>
          <p14:tracePt t="132358" x="7988300" y="2565400"/>
          <p14:tracePt t="133480" x="7981950" y="2565400"/>
          <p14:tracePt t="133487" x="7962900" y="2565400"/>
          <p14:tracePt t="133503" x="7918450" y="2559050"/>
          <p14:tracePt t="133511" x="7899400" y="2552700"/>
          <p14:tracePt t="133527" x="7842250" y="2546350"/>
          <p14:tracePt t="133544" x="7772400" y="2533650"/>
          <p14:tracePt t="133561" x="7664450" y="2508250"/>
          <p14:tracePt t="133578" x="7543800" y="2476500"/>
          <p14:tracePt t="133594" x="7397750" y="2432050"/>
          <p14:tracePt t="133611" x="7219950" y="2387600"/>
          <p14:tracePt t="133629" x="6965950" y="2324100"/>
          <p14:tracePt t="133645" x="6743700" y="2286000"/>
          <p14:tracePt t="133661" x="6648450" y="2260600"/>
          <p14:tracePt t="133678" x="6330950" y="2190750"/>
          <p14:tracePt t="133681" x="6121400" y="2139950"/>
          <p14:tracePt t="133695" x="5708650" y="2051050"/>
          <p14:tracePt t="133711" x="5372100" y="1987550"/>
          <p14:tracePt t="133728" x="4972050" y="1911350"/>
          <p14:tracePt t="133745" x="4635500" y="1873250"/>
          <p14:tracePt t="133761" x="4222750" y="1835150"/>
          <p14:tracePt t="133778" x="3765550" y="1809750"/>
          <p14:tracePt t="133795" x="3308350" y="1797050"/>
          <p14:tracePt t="133811" x="2927350" y="1790700"/>
          <p14:tracePt t="133828" x="2571750" y="1784350"/>
          <p14:tracePt t="133844" x="2254250" y="1778000"/>
          <p14:tracePt t="133861" x="2006600" y="1784350"/>
          <p14:tracePt t="133878" x="1816100" y="1803400"/>
          <p14:tracePt t="133896" x="1441450" y="1866900"/>
          <p14:tracePt t="133913" x="1225550" y="1911350"/>
          <p14:tracePt t="133928" x="1117600" y="1930400"/>
          <p14:tracePt t="133945" x="863600" y="1981200"/>
          <p14:tracePt t="133961" x="749300" y="2012950"/>
          <p14:tracePt t="133978" x="622300" y="2057400"/>
          <p14:tracePt t="133995" x="527050" y="2108200"/>
          <p14:tracePt t="134011" x="431800" y="2184400"/>
          <p14:tracePt t="134029" x="374650" y="2266950"/>
          <p14:tracePt t="134046" x="355600" y="2330450"/>
          <p14:tracePt t="134061" x="342900" y="2368550"/>
          <p14:tracePt t="134078" x="330200" y="2393950"/>
          <p14:tracePt t="134081" x="304800" y="2419350"/>
          <p14:tracePt t="134095" x="285750" y="2438400"/>
          <p14:tracePt t="134113" x="215900" y="2501900"/>
          <p14:tracePt t="134128" x="196850" y="2520950"/>
          <p14:tracePt t="134145" x="184150" y="2552700"/>
          <p14:tracePt t="134161" x="190500" y="2565400"/>
          <p14:tracePt t="134179" x="222250" y="2571750"/>
          <p14:tracePt t="134195" x="273050" y="2571750"/>
          <p14:tracePt t="134212" x="298450" y="2578100"/>
          <p14:tracePt t="134228" x="311150" y="2597150"/>
          <p14:tracePt t="134245" x="317500" y="2622550"/>
          <p14:tracePt t="134262" x="323850" y="2641600"/>
          <p14:tracePt t="134278" x="330200" y="2654300"/>
          <p14:tracePt t="134296" x="336550" y="2654300"/>
          <p14:tracePt t="134579" x="381000" y="2647950"/>
          <p14:tracePt t="134588" x="438150" y="2635250"/>
          <p14:tracePt t="134595" x="539750" y="2609850"/>
          <p14:tracePt t="134612" x="679450" y="2540000"/>
          <p14:tracePt t="134630" x="685800" y="2520950"/>
          <p14:tracePt t="134645" x="660400" y="2508250"/>
          <p14:tracePt t="134662" x="615950" y="2501900"/>
          <p14:tracePt t="134678" x="571500" y="2501900"/>
          <p14:tracePt t="134695" x="552450" y="2508250"/>
          <p14:tracePt t="134741" x="558800" y="2508250"/>
          <p14:tracePt t="134747" x="571500" y="2508250"/>
          <p14:tracePt t="134762" x="577850" y="2501900"/>
          <p14:tracePt t="134779" x="584200" y="2501900"/>
          <p14:tracePt t="134812" x="571500" y="2501900"/>
          <p14:tracePt t="134828" x="546100" y="2501900"/>
          <p14:tracePt t="134923" x="546100" y="2508250"/>
          <p14:tracePt t="134930" x="539750" y="2508250"/>
          <p14:tracePt t="134945" x="520700" y="2514600"/>
          <p14:tracePt t="134962" x="514350" y="2520950"/>
          <p14:tracePt t="135018" x="514350" y="2527300"/>
          <p14:tracePt t="135025" x="501650" y="2540000"/>
          <p14:tracePt t="135039" x="482600" y="2559050"/>
          <p14:tracePt t="135047" x="463550" y="2571750"/>
          <p14:tracePt t="135062" x="431800" y="2590800"/>
          <p14:tracePt t="135079" x="406400" y="2603500"/>
          <p14:tracePt t="135948" x="412750" y="2597150"/>
          <p14:tracePt t="135958" x="425450" y="2597150"/>
          <p14:tracePt t="135966" x="457200" y="2590800"/>
          <p14:tracePt t="135980" x="520700" y="2578100"/>
          <p14:tracePt t="135996" x="584200" y="2565400"/>
          <p14:tracePt t="136013" x="628650" y="2565400"/>
          <p14:tracePt t="136029" x="641350" y="2565400"/>
          <p14:tracePt t="136047" x="647700" y="2565400"/>
          <p14:tracePt t="136063" x="654050" y="2565400"/>
          <p14:tracePt t="136080" x="666750" y="2565400"/>
          <p14:tracePt t="136096" x="679450" y="2565400"/>
          <p14:tracePt t="136113" x="698500" y="2565400"/>
          <p14:tracePt t="136130" x="717550" y="2565400"/>
          <p14:tracePt t="136133" x="723900" y="2565400"/>
          <p14:tracePt t="136148" x="730250" y="2565400"/>
          <p14:tracePt t="136163" x="736600" y="2565400"/>
          <p14:tracePt t="136180" x="755650" y="2565400"/>
          <p14:tracePt t="136198" x="812800" y="2565400"/>
          <p14:tracePt t="136213" x="831850" y="2565400"/>
          <p14:tracePt t="136230" x="876300" y="2565400"/>
          <p14:tracePt t="136247" x="908050" y="2565400"/>
          <p14:tracePt t="136263" x="958850" y="2559050"/>
          <p14:tracePt t="136280" x="996950" y="2559050"/>
          <p14:tracePt t="136297" x="1022350" y="2552700"/>
          <p14:tracePt t="136314" x="1041400" y="2552700"/>
          <p14:tracePt t="136517" x="1073150" y="2546350"/>
          <p14:tracePt t="136525" x="1085850" y="2540000"/>
          <p14:tracePt t="136534" x="1111250" y="2540000"/>
          <p14:tracePt t="136547" x="1143000" y="2533650"/>
          <p14:tracePt t="136565" x="1162050" y="2533650"/>
          <p14:tracePt t="136647" x="1168400" y="2533650"/>
          <p14:tracePt t="136656" x="1174750" y="2533650"/>
          <p14:tracePt t="136663" x="1212850" y="2527300"/>
          <p14:tracePt t="136680" x="1327150" y="2520950"/>
          <p14:tracePt t="136696" x="1473200" y="2514600"/>
          <p14:tracePt t="136714" x="1555750" y="2508250"/>
          <p14:tracePt t="136730" x="1574800" y="2508250"/>
          <p14:tracePt t="136932" x="1581150" y="2508250"/>
          <p14:tracePt t="136939" x="1593850" y="2508250"/>
          <p14:tracePt t="136948" x="1600200" y="2508250"/>
          <p14:tracePt t="136964" x="1606550" y="2520950"/>
          <p14:tracePt t="136981" x="1606550" y="2527300"/>
          <p14:tracePt t="137294" x="1619250" y="2527300"/>
          <p14:tracePt t="137301" x="1631950" y="2527300"/>
          <p14:tracePt t="137314" x="1663700" y="2533650"/>
          <p14:tracePt t="137331" x="1708150" y="2552700"/>
          <p14:tracePt t="137347" x="1720850" y="2559050"/>
          <p14:tracePt t="137364" x="1727200" y="2559050"/>
          <p14:tracePt t="137398" x="1746250" y="2559050"/>
          <p14:tracePt t="137414" x="1797050" y="2559050"/>
          <p14:tracePt t="137431" x="1835150" y="2559050"/>
          <p14:tracePt t="137561" x="1841500" y="2559050"/>
          <p14:tracePt t="137568" x="1847850" y="2559050"/>
          <p14:tracePt t="137584" x="1879600" y="2559050"/>
          <p14:tracePt t="137597" x="1885950" y="2559050"/>
          <p14:tracePt t="137631" x="1892300" y="2559050"/>
          <p14:tracePt t="137648" x="1898650" y="2559050"/>
          <p14:tracePt t="137665" x="1924050" y="2552700"/>
          <p14:tracePt t="137681" x="1962150" y="2540000"/>
          <p14:tracePt t="137698" x="2070100" y="2514600"/>
          <p14:tracePt t="137715" x="2178050" y="2514600"/>
          <p14:tracePt t="137732" x="2254250" y="2520950"/>
          <p14:tracePt t="137748" x="2292350" y="2520950"/>
          <p14:tracePt t="137765" x="2311400" y="2520950"/>
          <p14:tracePt t="137783" x="2317750" y="2520950"/>
          <p14:tracePt t="137871" x="2324100" y="2520950"/>
          <p14:tracePt t="137879" x="2330450" y="2520950"/>
          <p14:tracePt t="137885" x="2336800" y="2520950"/>
          <p14:tracePt t="137915" x="2336800" y="2527300"/>
          <p14:tracePt t="137979" x="2343150" y="2527300"/>
          <p14:tracePt t="137998" x="2374900" y="2527300"/>
          <p14:tracePt t="138015" x="2457450" y="2527300"/>
          <p14:tracePt t="138031" x="2552700" y="2520950"/>
          <p14:tracePt t="138034" x="2603500" y="2514600"/>
          <p14:tracePt t="138048" x="2654300" y="2508250"/>
          <p14:tracePt t="138050" x="2698750" y="2501900"/>
          <p14:tracePt t="138065" x="2768600" y="2495550"/>
          <p14:tracePt t="138081" x="2813050" y="2489200"/>
          <p14:tracePt t="138098" x="2838450" y="2489200"/>
          <p14:tracePt t="138115" x="2851150" y="2489200"/>
          <p14:tracePt t="138132" x="2857500" y="2489200"/>
          <p14:tracePt t="138148" x="2870200" y="2489200"/>
          <p14:tracePt t="138165" x="2882900" y="2482850"/>
          <p14:tracePt t="138182" x="2908300" y="2476500"/>
          <p14:tracePt t="138198" x="2927350" y="2470150"/>
          <p14:tracePt t="138215" x="2940050" y="2463800"/>
          <p14:tracePt t="138232" x="2946400" y="2457450"/>
          <p14:tracePt t="138248" x="2952750" y="2457450"/>
          <p14:tracePt t="138306" x="2959100" y="2457450"/>
          <p14:tracePt t="138317" x="2965450" y="2457450"/>
          <p14:tracePt t="138332" x="2984500" y="2457450"/>
          <p14:tracePt t="138348" x="3009900" y="2463800"/>
          <p14:tracePt t="138365" x="3028950" y="2470150"/>
          <p14:tracePt t="138426" x="3035300" y="2470150"/>
          <p14:tracePt t="138448" x="3092450" y="2463800"/>
          <p14:tracePt t="138466" x="3206750" y="2444750"/>
          <p14:tracePt t="138482" x="3327400" y="2432050"/>
          <p14:tracePt t="138498" x="3486150" y="2425700"/>
          <p14:tracePt t="138515" x="3568700" y="2425700"/>
          <p14:tracePt t="138552" x="3568700" y="2432050"/>
          <p14:tracePt t="138565" x="3568700" y="2438400"/>
          <p14:tracePt t="138581" x="3556000" y="2457450"/>
          <p14:tracePt t="138700" x="3575050" y="2463800"/>
          <p14:tracePt t="138716" x="3606800" y="2482850"/>
          <p14:tracePt t="138732" x="3695700" y="2514600"/>
          <p14:tracePt t="138749" x="3746500" y="2533650"/>
          <p14:tracePt t="138765" x="3765550" y="2546350"/>
          <p14:tracePt t="138782" x="3771900" y="2546350"/>
          <p14:tracePt t="139380" x="3784600" y="2546350"/>
          <p14:tracePt t="139399" x="3854450" y="2546350"/>
          <p14:tracePt t="139416" x="3968750" y="2540000"/>
          <p14:tracePt t="139433" x="4114800" y="2527300"/>
          <p14:tracePt t="139449" x="4248150" y="2508250"/>
          <p14:tracePt t="139466" x="4349750" y="2482850"/>
          <p14:tracePt t="139483" x="4406900" y="2470150"/>
          <p14:tracePt t="139501" x="4419600" y="2463800"/>
          <p14:tracePt t="139539" x="4419600" y="2457450"/>
          <p14:tracePt t="139582" x="4413250" y="2451100"/>
          <p14:tracePt t="139603" x="4406900" y="2451100"/>
          <p14:tracePt t="139616" x="4400550" y="2451100"/>
          <p14:tracePt t="139633" x="4387850" y="2451100"/>
          <p14:tracePt t="139649" x="4375150" y="2451100"/>
          <p14:tracePt t="139666" x="4368800" y="2451100"/>
          <p14:tracePt t="139683" x="4356100" y="2451100"/>
          <p14:tracePt t="139699" x="4343400" y="2457450"/>
          <p14:tracePt t="139716" x="4324350" y="2470150"/>
          <p14:tracePt t="139733" x="4305300" y="2476500"/>
          <p14:tracePt t="139750" x="4279900" y="2482850"/>
          <p14:tracePt t="139766" x="4241800" y="2489200"/>
          <p14:tracePt t="139783" x="4178300" y="2501900"/>
          <p14:tracePt t="139800" x="4133850" y="2508250"/>
          <p14:tracePt t="139816" x="4064000" y="2520950"/>
          <p14:tracePt t="139833" x="4019550" y="2533650"/>
          <p14:tracePt t="139850" x="3994150" y="2533650"/>
          <p14:tracePt t="140071" x="4000500" y="2533650"/>
          <p14:tracePt t="140078" x="4006850" y="2533650"/>
          <p14:tracePt t="140086" x="4013200" y="2533650"/>
          <p14:tracePt t="140100" x="4019550" y="2540000"/>
          <p14:tracePt t="140116" x="4044950" y="2546350"/>
          <p14:tracePt t="140133" x="4051300" y="2546350"/>
          <p14:tracePt t="140134" x="4057650" y="2546350"/>
          <p14:tracePt t="140150" x="4070350" y="2546350"/>
          <p14:tracePt t="140167" x="4083050" y="2546350"/>
          <p14:tracePt t="140184" x="4114800" y="2546350"/>
          <p14:tracePt t="140200" x="4165600" y="2546350"/>
          <p14:tracePt t="140216" x="4210050" y="2546350"/>
          <p14:tracePt t="140233" x="4241800" y="2546350"/>
          <p14:tracePt t="140250" x="4267200" y="2540000"/>
          <p14:tracePt t="140267" x="4279900" y="2533650"/>
          <p14:tracePt t="140283" x="4286250" y="2533650"/>
          <p14:tracePt t="140341" x="4279900" y="2533650"/>
          <p14:tracePt t="140350" x="4273550" y="2533650"/>
          <p14:tracePt t="140367" x="4222750" y="2533650"/>
          <p14:tracePt t="140384" x="4146550" y="2533650"/>
          <p14:tracePt t="140400" x="4076700" y="2533650"/>
          <p14:tracePt t="140421" x="3943350" y="2533650"/>
          <p14:tracePt t="140434" x="3898900" y="2533650"/>
          <p14:tracePt t="140450" x="3778250" y="2540000"/>
          <p14:tracePt t="140467" x="3638550" y="2540000"/>
          <p14:tracePt t="140484" x="3302000" y="2552700"/>
          <p14:tracePt t="140500" x="3111500" y="2552700"/>
          <p14:tracePt t="140517" x="2832100" y="2559050"/>
          <p14:tracePt t="140534" x="2590800" y="2546350"/>
          <p14:tracePt t="140550" x="2349500" y="2540000"/>
          <p14:tracePt t="140567" x="2089150" y="2540000"/>
          <p14:tracePt t="140583" x="1790700" y="2540000"/>
          <p14:tracePt t="140600" x="1536700" y="2540000"/>
          <p14:tracePt t="140617" x="1339850" y="2546350"/>
          <p14:tracePt t="140633" x="1219200" y="2552700"/>
          <p14:tracePt t="140650" x="1168400" y="2559050"/>
          <p14:tracePt t="140667" x="1130300" y="2584450"/>
          <p14:tracePt t="140685" x="1054100" y="2647950"/>
          <p14:tracePt t="140700" x="1028700" y="2673350"/>
          <p14:tracePt t="140717" x="965200" y="2730500"/>
          <p14:tracePt t="140733" x="927100" y="2755900"/>
          <p14:tracePt t="140750" x="908050" y="2762250"/>
          <p14:tracePt t="140784" x="927100" y="2768600"/>
          <p14:tracePt t="140800" x="1009650" y="2768600"/>
          <p14:tracePt t="140817" x="1073150" y="2781300"/>
          <p14:tracePt t="140834" x="1104900" y="2787650"/>
          <p14:tracePt t="140851" x="1123950" y="2794000"/>
          <p14:tracePt t="140867" x="1130300" y="2800350"/>
          <p14:tracePt t="140885" x="1136650" y="2800350"/>
          <p14:tracePt t="140933" x="1155700" y="2800350"/>
          <p14:tracePt t="140941" x="1168400" y="2800350"/>
          <p14:tracePt t="140952" x="1206500" y="2794000"/>
          <p14:tracePt t="140967" x="1295400" y="2781300"/>
          <p14:tracePt t="140983" x="1397000" y="2768600"/>
          <p14:tracePt t="141000" x="1454150" y="2762250"/>
          <p14:tracePt t="141017" x="1460500" y="2755900"/>
          <p14:tracePt t="141110" x="1466850" y="2755900"/>
          <p14:tracePt t="141117" x="1473200" y="2755900"/>
          <p14:tracePt t="141134" x="1517650" y="2743200"/>
          <p14:tracePt t="141151" x="1549400" y="2743200"/>
          <p14:tracePt t="141168" x="1555750" y="2736850"/>
          <p14:tracePt t="141393" x="1562100" y="2736850"/>
          <p14:tracePt t="141399" x="1574800" y="2736850"/>
          <p14:tracePt t="141419" x="1644650" y="2736850"/>
          <p14:tracePt t="141434" x="1708150" y="2736850"/>
          <p14:tracePt t="141453" x="1758950" y="2749550"/>
          <p14:tracePt t="141468" x="1809750" y="2762250"/>
          <p14:tracePt t="141484" x="1866900" y="2774950"/>
          <p14:tracePt t="141501" x="1943100" y="2794000"/>
          <p14:tracePt t="141518" x="2032000" y="2800350"/>
          <p14:tracePt t="141534" x="2114550" y="2800350"/>
          <p14:tracePt t="141551" x="2159000" y="2800350"/>
          <p14:tracePt t="141715" x="2165350" y="2800350"/>
          <p14:tracePt t="142381" x="2184400" y="2787650"/>
          <p14:tracePt t="142402" x="2197100" y="2781300"/>
          <p14:tracePt t="142418" x="2209800" y="2774950"/>
          <p14:tracePt t="142435" x="2216150" y="2768600"/>
          <p14:tracePt t="142452" x="2222500" y="2762250"/>
          <p14:tracePt t="142469" x="2235200" y="2755900"/>
          <p14:tracePt t="142485" x="2241550" y="2755900"/>
          <p14:tracePt t="142502" x="2260600" y="2743200"/>
          <p14:tracePt t="142518" x="2273300" y="2743200"/>
          <p14:tracePt t="142535" x="2286000" y="2736850"/>
          <p14:tracePt t="142553" x="2298700" y="2736850"/>
          <p14:tracePt t="142571" x="2311400" y="2730500"/>
          <p14:tracePt t="142587" x="2324100" y="2730500"/>
          <p14:tracePt t="142602" x="2336800" y="2724150"/>
          <p14:tracePt t="142618" x="2349500" y="2724150"/>
          <p14:tracePt t="142636" x="2368550" y="2717800"/>
          <p14:tracePt t="142652" x="2387600" y="2711450"/>
          <p14:tracePt t="142668" x="2406650" y="2711450"/>
          <p14:tracePt t="142689" x="2432050" y="2705100"/>
          <p14:tracePt t="142702" x="2438400" y="2705100"/>
          <p14:tracePt t="142843" x="2444750" y="2705100"/>
          <p14:tracePt t="142852" x="2457450" y="2705100"/>
          <p14:tracePt t="142869" x="2514600" y="2717800"/>
          <p14:tracePt t="142886" x="2540000" y="2730500"/>
          <p14:tracePt t="142902" x="2552700" y="2730500"/>
          <p14:tracePt t="142918" x="2565400" y="2736850"/>
          <p14:tracePt t="142936" x="2584450" y="2743200"/>
          <p14:tracePt t="142952" x="2616200" y="2762250"/>
          <p14:tracePt t="142969" x="2673350" y="2781300"/>
          <p14:tracePt t="142985" x="2717800" y="2794000"/>
          <p14:tracePt t="143002" x="2768600" y="2800350"/>
          <p14:tracePt t="143019" x="2838450" y="2800350"/>
          <p14:tracePt t="143036" x="2908300" y="2794000"/>
          <p14:tracePt t="143052" x="2971800" y="2781300"/>
          <p14:tracePt t="143070" x="3003550" y="2781300"/>
          <p14:tracePt t="143073" x="3009900" y="2774950"/>
          <p14:tracePt t="143086" x="3022600" y="2774950"/>
          <p14:tracePt t="143103" x="3035300" y="2774950"/>
          <p14:tracePt t="143119" x="3041650" y="2774950"/>
          <p14:tracePt t="143152" x="3048000" y="2768600"/>
          <p14:tracePt t="143334" x="3060700" y="2762250"/>
          <p14:tracePt t="143341" x="3073400" y="2755900"/>
          <p14:tracePt t="143352" x="3092450" y="2743200"/>
          <p14:tracePt t="143369" x="3124200" y="2717800"/>
          <p14:tracePt t="143386" x="3136900" y="2705100"/>
          <p14:tracePt t="143471" x="3143250" y="2705100"/>
          <p14:tracePt t="143477" x="3149600" y="2705100"/>
          <p14:tracePt t="143486" x="3162300" y="2698750"/>
          <p14:tracePt t="143503" x="3257550" y="2698750"/>
          <p14:tracePt t="143519" x="3384550" y="2711450"/>
          <p14:tracePt t="143536" x="3492500" y="2736850"/>
          <p14:tracePt t="143553" x="3543300" y="2749550"/>
          <p14:tracePt t="143570" x="3562350" y="2755900"/>
          <p14:tracePt t="143681" x="3568700" y="2755900"/>
          <p14:tracePt t="143689" x="3575050" y="2755900"/>
          <p14:tracePt t="143703" x="3594100" y="2755900"/>
          <p14:tracePt t="143719" x="3606800" y="2755900"/>
          <p14:tracePt t="143736" x="3619500" y="2755900"/>
          <p14:tracePt t="143752" x="3632200" y="2755900"/>
          <p14:tracePt t="143769" x="3644900" y="2755900"/>
          <p14:tracePt t="143789" x="3651250" y="2755900"/>
          <p14:tracePt t="143836" x="3657600" y="2755900"/>
          <p14:tracePt t="143870" x="3670300" y="2755900"/>
          <p14:tracePt t="143888" x="3676650" y="2755900"/>
          <p14:tracePt t="143903" x="3683000" y="2755900"/>
          <p14:tracePt t="143920" x="3689350" y="2755900"/>
          <p14:tracePt t="143953" x="3695700" y="2755900"/>
          <p14:tracePt t="143970" x="3702050" y="2755900"/>
          <p14:tracePt t="143986" x="3708400" y="2755900"/>
          <p14:tracePt t="144020" x="3714750" y="2755900"/>
          <p14:tracePt t="144038" x="3721100" y="2755900"/>
          <p14:tracePt t="144054" x="3733800" y="2749550"/>
          <p14:tracePt t="144069" x="3746500" y="2749550"/>
          <p14:tracePt t="144086" x="3752850" y="2749550"/>
          <p14:tracePt t="144148" x="3759200" y="2749550"/>
          <p14:tracePt t="144171" x="3771900" y="2743200"/>
          <p14:tracePt t="144186" x="3778250" y="2743200"/>
          <p14:tracePt t="144203" x="3784600" y="2743200"/>
          <p14:tracePt t="144220" x="3797300" y="2743200"/>
          <p14:tracePt t="144236" x="3803650" y="2743200"/>
          <p14:tracePt t="144270" x="3810000" y="2736850"/>
          <p14:tracePt t="144403" x="3784600" y="2736850"/>
          <p14:tracePt t="144410" x="3771900" y="2743200"/>
          <p14:tracePt t="144420" x="3727450" y="2749550"/>
          <p14:tracePt t="144436" x="3619500" y="2762250"/>
          <p14:tracePt t="144453" x="3511550" y="2781300"/>
          <p14:tracePt t="144470" x="3409950" y="2787650"/>
          <p14:tracePt t="144472" x="3365500" y="2794000"/>
          <p14:tracePt t="144487" x="3308350" y="2794000"/>
          <p14:tracePt t="144488" x="3263900" y="2800350"/>
          <p14:tracePt t="144504" x="3219450" y="2800350"/>
          <p14:tracePt t="144507" x="3181350" y="2800350"/>
          <p14:tracePt t="144521" x="3105150" y="2800350"/>
          <p14:tracePt t="144537" x="2997200" y="2800350"/>
          <p14:tracePt t="144553" x="2768600" y="2800350"/>
          <p14:tracePt t="144570" x="2527300" y="2794000"/>
          <p14:tracePt t="144586" x="2247900" y="2781300"/>
          <p14:tracePt t="144604" x="2012950" y="2755900"/>
          <p14:tracePt t="144620" x="1797050" y="2736850"/>
          <p14:tracePt t="144637" x="1676400" y="2736850"/>
          <p14:tracePt t="144654" x="1619250" y="2749550"/>
          <p14:tracePt t="144671" x="1555750" y="2800350"/>
          <p14:tracePt t="144687" x="1498600" y="2863850"/>
          <p14:tracePt t="144704" x="1397000" y="2952750"/>
          <p14:tracePt t="144705" x="1358900" y="2984500"/>
          <p14:tracePt t="144721" x="1301750" y="3016250"/>
          <p14:tracePt t="144723" x="1270000" y="3035300"/>
          <p14:tracePt t="144737" x="1225550" y="3054350"/>
          <p14:tracePt t="144754" x="1206500" y="3060700"/>
          <p14:tracePt t="144806" x="1212850" y="3060700"/>
          <p14:tracePt t="144820" x="1231900" y="3060700"/>
          <p14:tracePt t="144837" x="1244600" y="3060700"/>
          <p14:tracePt t="144854" x="1250950" y="3060700"/>
          <p14:tracePt t="144870" x="1257300" y="3060700"/>
          <p14:tracePt t="144887" x="1263650" y="3060700"/>
          <p14:tracePt t="144928" x="1270000" y="3060700"/>
          <p14:tracePt t="144945" x="1276350" y="3060700"/>
          <p14:tracePt t="144953" x="1295400" y="3048000"/>
          <p14:tracePt t="144971" x="1320800" y="3035300"/>
          <p14:tracePt t="145101" x="1333500" y="3028950"/>
          <p14:tracePt t="145123" x="1352550" y="3009900"/>
          <p14:tracePt t="145138" x="1358900" y="3009900"/>
          <p14:tracePt t="145246" x="1358900" y="3003550"/>
          <p14:tracePt t="145254" x="1371600" y="2990850"/>
          <p14:tracePt t="145271" x="1390650" y="2971800"/>
          <p14:tracePt t="145287" x="1397000" y="2965450"/>
          <p14:tracePt t="145514" x="1397000" y="2959100"/>
          <p14:tracePt t="145521" x="1403350" y="2959100"/>
          <p14:tracePt t="145538" x="1422400" y="2940050"/>
          <p14:tracePt t="145554" x="1447800" y="2927350"/>
          <p14:tracePt t="145571" x="1454150" y="2927350"/>
          <p14:tracePt t="145587" x="1460500" y="2927350"/>
          <p14:tracePt t="145623" x="1466850" y="2927350"/>
          <p14:tracePt t="145688" x="1473200" y="2927350"/>
          <p14:tracePt t="145709" x="1485900" y="2927350"/>
          <p14:tracePt t="145721" x="1492250" y="2921000"/>
          <p14:tracePt t="145738" x="1504950" y="2921000"/>
          <p14:tracePt t="145754" x="1517650" y="2921000"/>
          <p14:tracePt t="145771" x="1530350" y="2921000"/>
          <p14:tracePt t="145787" x="1555750" y="2914650"/>
          <p14:tracePt t="145805" x="1581150" y="2908300"/>
          <p14:tracePt t="145821" x="1619250" y="2895600"/>
          <p14:tracePt t="145838" x="1644650" y="2889250"/>
          <p14:tracePt t="145854" x="1676400" y="2889250"/>
          <p14:tracePt t="145872" x="1695450" y="2889250"/>
          <p14:tracePt t="145888" x="1714500" y="2889250"/>
          <p14:tracePt t="145904" x="1727200" y="2889250"/>
          <p14:tracePt t="145938" x="1733550" y="2889250"/>
          <p14:tracePt t="145955" x="1752600" y="2889250"/>
          <p14:tracePt t="145972" x="1778000" y="2895600"/>
          <p14:tracePt t="145988" x="1803400" y="2908300"/>
          <p14:tracePt t="146005" x="1828800" y="2914650"/>
          <p14:tracePt t="146022" x="1847850" y="2921000"/>
          <p14:tracePt t="146040" x="1860550" y="2927350"/>
          <p14:tracePt t="146071" x="1873250" y="2927350"/>
          <p14:tracePt t="146088" x="1879600" y="2927350"/>
          <p14:tracePt t="146105" x="1892300" y="2927350"/>
          <p14:tracePt t="146122" x="1905000" y="2927350"/>
          <p14:tracePt t="146138" x="1917700" y="2927350"/>
          <p14:tracePt t="146155" x="1930400" y="2927350"/>
          <p14:tracePt t="146172" x="1936750" y="2927350"/>
          <p14:tracePt t="146188" x="1949450" y="2927350"/>
          <p14:tracePt t="146206" x="1955800" y="2927350"/>
          <p14:tracePt t="146225" x="1962150" y="2927350"/>
          <p14:tracePt t="146242" x="1974850" y="2927350"/>
          <p14:tracePt t="146255" x="1981200" y="2927350"/>
          <p14:tracePt t="146272" x="2000250" y="2927350"/>
          <p14:tracePt t="146275" x="2006600" y="2921000"/>
          <p14:tracePt t="146289" x="2012950" y="2921000"/>
          <p14:tracePt t="146456" x="2019300" y="2921000"/>
          <p14:tracePt t="146473" x="2025650" y="2921000"/>
          <p14:tracePt t="146481" x="2044700" y="2921000"/>
          <p14:tracePt t="146488" x="2063750" y="2921000"/>
          <p14:tracePt t="146506" x="2082800" y="2921000"/>
          <p14:tracePt t="146522" x="2101850" y="2914650"/>
          <p14:tracePt t="146538" x="2114550" y="2914650"/>
          <p14:tracePt t="146555" x="2120900" y="2914650"/>
          <p14:tracePt t="146572" x="2133600" y="2914650"/>
          <p14:tracePt t="146589" x="2139950" y="2914650"/>
          <p14:tracePt t="146605" x="2152650" y="2914650"/>
          <p14:tracePt t="146624" x="2165350" y="2914650"/>
          <p14:tracePt t="146656" x="2171700" y="2914650"/>
          <p14:tracePt t="147372" x="2190750" y="2914650"/>
          <p14:tracePt t="147389" x="2216150" y="2914650"/>
          <p14:tracePt t="147406" x="2336800" y="2914650"/>
          <p14:tracePt t="147423" x="2432050" y="2914650"/>
          <p14:tracePt t="147440" x="2501900" y="2914650"/>
          <p14:tracePt t="147456" x="2527300" y="2914650"/>
          <p14:tracePt t="147536" x="2533650" y="2914650"/>
          <p14:tracePt t="147542" x="2540000" y="2914650"/>
          <p14:tracePt t="147556" x="2552700" y="2914650"/>
          <p14:tracePt t="147573" x="2609850" y="2908300"/>
          <p14:tracePt t="147589" x="2622550" y="2908300"/>
          <p14:tracePt t="147607" x="2647950" y="2908300"/>
          <p14:tracePt t="147622" x="2654300" y="2908300"/>
          <p14:tracePt t="147639" x="2654300" y="2901950"/>
          <p14:tracePt t="147657" x="2660650" y="2901950"/>
          <p14:tracePt t="147673" x="2673350" y="2901950"/>
          <p14:tracePt t="147689" x="2686050" y="2901950"/>
          <p14:tracePt t="147707" x="2705100" y="2901950"/>
          <p14:tracePt t="147723" x="2724150" y="2908300"/>
          <p14:tracePt t="147739" x="2755900" y="2914650"/>
          <p14:tracePt t="147756" x="2781300" y="2921000"/>
          <p14:tracePt t="147774" x="2838450" y="2921000"/>
          <p14:tracePt t="147789" x="2851150" y="2927350"/>
          <p14:tracePt t="147807" x="2895600" y="2927350"/>
          <p14:tracePt t="147823" x="2914650" y="2927350"/>
          <p14:tracePt t="147839" x="2940050" y="2927350"/>
          <p14:tracePt t="147857" x="2946400" y="2927350"/>
          <p14:tracePt t="147858" x="2952750" y="2927350"/>
          <p14:tracePt t="147873" x="2959100" y="2927350"/>
          <p14:tracePt t="147889" x="2959100" y="2933700"/>
          <p14:tracePt t="147906" x="2971800" y="2933700"/>
          <p14:tracePt t="147923" x="2984500" y="2933700"/>
          <p14:tracePt t="147940" x="2997200" y="2933700"/>
          <p14:tracePt t="147957" x="3009900" y="2927350"/>
          <p14:tracePt t="147973" x="3016250" y="2921000"/>
          <p14:tracePt t="147991" x="3022600" y="2921000"/>
          <p14:tracePt t="148447" x="3022600" y="2914650"/>
          <p14:tracePt t="148456" x="3028950" y="2914650"/>
          <p14:tracePt t="148473" x="3048000" y="2901950"/>
          <p14:tracePt t="148490" x="3067050" y="2882900"/>
          <p14:tracePt t="148507" x="3105150" y="2857500"/>
          <p14:tracePt t="148523" x="3213100" y="2838450"/>
          <p14:tracePt t="148540" x="3467100" y="2832100"/>
          <p14:tracePt t="148557" x="3848100" y="2851150"/>
          <p14:tracePt t="148573" x="4559300" y="2901950"/>
          <p14:tracePt t="148590" x="4997450" y="2952750"/>
          <p14:tracePt t="148607" x="5346700" y="3016250"/>
          <p14:tracePt t="148623" x="5441950" y="3035300"/>
          <p14:tracePt t="148640" x="5429250" y="3035300"/>
          <p14:tracePt t="148657" x="5372100" y="3041650"/>
          <p14:tracePt t="148674" x="5314950" y="3041650"/>
          <p14:tracePt t="148691" x="5264150" y="3041650"/>
          <p14:tracePt t="148707" x="5232400" y="3041650"/>
          <p14:tracePt t="148760" x="5238750" y="3041650"/>
          <p14:tracePt t="148887" x="5226050" y="3041650"/>
          <p14:tracePt t="148893" x="5207000" y="3041650"/>
          <p14:tracePt t="148907" x="5168900" y="3035300"/>
          <p14:tracePt t="148924" x="5029200" y="3028950"/>
          <p14:tracePt t="148941" x="4927600" y="3022600"/>
          <p14:tracePt t="148957" x="4876800" y="3022600"/>
          <p14:tracePt t="148976" x="4686300" y="3003550"/>
          <p14:tracePt t="148991" x="4559300" y="2990850"/>
          <p14:tracePt t="149007" x="4394200" y="2984500"/>
          <p14:tracePt t="149024" x="4229100" y="2984500"/>
          <p14:tracePt t="149040" x="3962400" y="2978150"/>
          <p14:tracePt t="149057" x="3727450" y="2971800"/>
          <p14:tracePt t="149074" x="3422650" y="2952750"/>
          <p14:tracePt t="149091" x="3194050" y="2927350"/>
          <p14:tracePt t="149107" x="2997200" y="2901950"/>
          <p14:tracePt t="149125" x="2800350" y="2882900"/>
          <p14:tracePt t="149127" x="2692400" y="2876550"/>
          <p14:tracePt t="149141" x="2463800" y="2857500"/>
          <p14:tracePt t="149157" x="2286000" y="2838450"/>
          <p14:tracePt t="149175" x="2063750" y="2813050"/>
          <p14:tracePt t="149190" x="1930400" y="2800350"/>
          <p14:tracePt t="149207" x="1809750" y="2781300"/>
          <p14:tracePt t="149224" x="1695450" y="2768600"/>
          <p14:tracePt t="149242" x="1612900" y="2762250"/>
          <p14:tracePt t="149257" x="1524000" y="2762250"/>
          <p14:tracePt t="149274" x="1377950" y="2768600"/>
          <p14:tracePt t="149291" x="1238250" y="2781300"/>
          <p14:tracePt t="149307" x="1117600" y="2800350"/>
          <p14:tracePt t="149324" x="1022350" y="2819400"/>
          <p14:tracePt t="149341" x="984250" y="2838450"/>
          <p14:tracePt t="149357" x="965200" y="2844800"/>
          <p14:tracePt t="149374" x="933450" y="2870200"/>
          <p14:tracePt t="149377" x="914400" y="2889250"/>
          <p14:tracePt t="149391" x="895350" y="2901950"/>
          <p14:tracePt t="149395" x="869950" y="2921000"/>
          <p14:tracePt t="149407" x="831850" y="2965450"/>
          <p14:tracePt t="149424" x="793750" y="3003550"/>
          <p14:tracePt t="149441" x="781050" y="3016250"/>
          <p14:tracePt t="149457" x="781050" y="3028950"/>
          <p14:tracePt t="149474" x="787400" y="3041650"/>
          <p14:tracePt t="149491" x="806450" y="3060700"/>
          <p14:tracePt t="149508" x="838200" y="3086100"/>
          <p14:tracePt t="149524" x="850900" y="3105150"/>
          <p14:tracePt t="149541" x="863600" y="3117850"/>
          <p14:tracePt t="149558" x="863600" y="3124200"/>
          <p14:tracePt t="149574" x="869950" y="3124200"/>
          <p14:tracePt t="149884" x="863600" y="3124200"/>
          <p14:tracePt t="149903" x="850900" y="3124200"/>
          <p14:tracePt t="149908" x="844550" y="3124200"/>
          <p14:tracePt t="149925" x="831850" y="3124200"/>
          <p14:tracePt t="150067" x="825500" y="3130550"/>
          <p14:tracePt t="150076" x="812800" y="3130550"/>
          <p14:tracePt t="150082" x="793750" y="3130550"/>
          <p14:tracePt t="150092" x="781050" y="3130550"/>
          <p14:tracePt t="150108" x="755650" y="3136900"/>
          <p14:tracePt t="150125" x="717550" y="3143250"/>
          <p14:tracePt t="150141" x="673100" y="3155950"/>
          <p14:tracePt t="150158" x="615950" y="3168650"/>
          <p14:tracePt t="150175" x="584200" y="3175000"/>
          <p14:tracePt t="150192" x="558800" y="3181350"/>
          <p14:tracePt t="150379" x="577850" y="3181350"/>
          <p14:tracePt t="150392" x="603250" y="3181350"/>
          <p14:tracePt t="150408" x="641350" y="3175000"/>
          <p14:tracePt t="150425" x="666750" y="3175000"/>
          <p14:tracePt t="150443" x="698500" y="3168650"/>
          <p14:tracePt t="150459" x="704850" y="3168650"/>
          <p14:tracePt t="150475" x="711200" y="3168650"/>
          <p14:tracePt t="150509" x="723900" y="3168650"/>
          <p14:tracePt t="150525" x="742950" y="3162300"/>
          <p14:tracePt t="150542" x="774700" y="3149600"/>
          <p14:tracePt t="150560" x="806450" y="3149600"/>
          <p14:tracePt t="150575" x="825500" y="3143250"/>
          <p14:tracePt t="150592" x="838200" y="3143250"/>
          <p14:tracePt t="150609" x="850900" y="3143250"/>
          <p14:tracePt t="150625" x="863600" y="3136900"/>
          <p14:tracePt t="150642" x="882650" y="3130550"/>
          <p14:tracePt t="150658" x="927100" y="3124200"/>
          <p14:tracePt t="150675" x="990600" y="3117850"/>
          <p14:tracePt t="150692" x="1073150" y="3111500"/>
          <p14:tracePt t="150708" x="1200150" y="3105150"/>
          <p14:tracePt t="150726" x="1238250" y="3105150"/>
          <p14:tracePt t="150742" x="1250950" y="3105150"/>
          <p14:tracePt t="150792" x="1257300" y="3105150"/>
          <p14:tracePt t="150809" x="1276350" y="3105150"/>
          <p14:tracePt t="150825" x="1308100" y="3098800"/>
          <p14:tracePt t="150842" x="1333500" y="3092450"/>
          <p14:tracePt t="150859" x="1339850" y="3086100"/>
          <p14:tracePt t="151100" x="1377950" y="3079750"/>
          <p14:tracePt t="151111" x="1403350" y="3079750"/>
          <p14:tracePt t="151126" x="1454150" y="3079750"/>
          <p14:tracePt t="151142" x="1492250" y="3079750"/>
          <p14:tracePt t="151159" x="1517650" y="3079750"/>
          <p14:tracePt t="151176" x="1536700" y="3079750"/>
          <p14:tracePt t="151192" x="1562100" y="3079750"/>
          <p14:tracePt t="151209" x="1606550" y="3079750"/>
          <p14:tracePt t="151226" x="1676400" y="3079750"/>
          <p14:tracePt t="151242" x="1771650" y="3073400"/>
          <p14:tracePt t="151260" x="1898650" y="3067050"/>
          <p14:tracePt t="151276" x="1987550" y="3067050"/>
          <p14:tracePt t="151293" x="2076450" y="3060700"/>
          <p14:tracePt t="151461" x="2082800" y="3060700"/>
          <p14:tracePt t="151774" x="2095500" y="3060700"/>
          <p14:tracePt t="151793" x="2120900" y="3060700"/>
          <p14:tracePt t="151810" x="2139950" y="3060700"/>
          <p14:tracePt t="151826" x="2159000" y="3060700"/>
          <p14:tracePt t="151843" x="2178050" y="3060700"/>
          <p14:tracePt t="151860" x="2190750" y="3067050"/>
          <p14:tracePt t="151877" x="2209800" y="3067050"/>
          <p14:tracePt t="151893" x="2241550" y="3073400"/>
          <p14:tracePt t="151909" x="2266950" y="3079750"/>
          <p14:tracePt t="151927" x="2286000" y="3079750"/>
          <p14:tracePt t="151943" x="2305050" y="3079750"/>
          <p14:tracePt t="151959" x="2330450" y="3086100"/>
          <p14:tracePt t="151976" x="2343150" y="3086100"/>
          <p14:tracePt t="151993" x="2355850" y="3092450"/>
          <p14:tracePt t="152010" x="2368550" y="3092450"/>
          <p14:tracePt t="152026" x="2381250" y="3092450"/>
          <p14:tracePt t="152043" x="2400300" y="3092450"/>
          <p14:tracePt t="152060" x="2413000" y="3086100"/>
          <p14:tracePt t="152077" x="2432050" y="3079750"/>
          <p14:tracePt t="152093" x="2438400" y="3073400"/>
          <p14:tracePt t="152095" x="2438400" y="3067050"/>
          <p14:tracePt t="152111" x="2444750" y="3060700"/>
          <p14:tracePt t="152170" x="2457450" y="3060700"/>
          <p14:tracePt t="152176" x="2470150" y="3060700"/>
          <p14:tracePt t="152193" x="2520950" y="3079750"/>
          <p14:tracePt t="152210" x="2578100" y="3092450"/>
          <p14:tracePt t="152227" x="2622550" y="3098800"/>
          <p14:tracePt t="152243" x="2654300" y="3111500"/>
          <p14:tracePt t="152393" x="2660650" y="3111500"/>
          <p14:tracePt t="152401" x="2667000" y="3111500"/>
          <p14:tracePt t="152414" x="2698750" y="3117850"/>
          <p14:tracePt t="152426" x="2724150" y="3117850"/>
          <p14:tracePt t="152443" x="2768600" y="3117850"/>
          <p14:tracePt t="152461" x="2851150" y="3105150"/>
          <p14:tracePt t="152479" x="2914650" y="3092450"/>
          <p14:tracePt t="152493" x="2952750" y="3086100"/>
          <p14:tracePt t="152510" x="2984500" y="3079750"/>
          <p14:tracePt t="152528" x="3016250" y="3073400"/>
          <p14:tracePt t="152544" x="3028950" y="3073400"/>
          <p14:tracePt t="152560" x="3067050" y="3073400"/>
          <p14:tracePt t="152576" x="3105150" y="3073400"/>
          <p14:tracePt t="152594" x="3149600" y="3073400"/>
          <p14:tracePt t="152610" x="3175000" y="3079750"/>
          <p14:tracePt t="152627" x="3200400" y="3079750"/>
          <p14:tracePt t="152644" x="3219450" y="3086100"/>
          <p14:tracePt t="152661" x="3232150" y="3086100"/>
          <p14:tracePt t="152677" x="3244850" y="3092450"/>
          <p14:tracePt t="152694" x="3251200" y="3092450"/>
          <p14:tracePt t="152710" x="3257550" y="3092450"/>
          <p14:tracePt t="152711" x="3257550" y="3098800"/>
          <p14:tracePt t="152727" x="3263900" y="3098800"/>
          <p14:tracePt t="152744" x="3270250" y="3098800"/>
          <p14:tracePt t="152777" x="3276600" y="3098800"/>
          <p14:tracePt t="152799" x="3276600" y="3105150"/>
          <p14:tracePt t="153310" x="3289300" y="3111500"/>
          <p14:tracePt t="153327" x="3384550" y="3143250"/>
          <p14:tracePt t="153344" x="3460750" y="3155950"/>
          <p14:tracePt t="153361" x="3524250" y="3162300"/>
          <p14:tracePt t="153377" x="3575050" y="3162300"/>
          <p14:tracePt t="153394" x="3600450" y="3162300"/>
          <p14:tracePt t="153411" x="3619500" y="3155950"/>
          <p14:tracePt t="153428" x="3632200" y="3155950"/>
          <p14:tracePt t="153444" x="3638550" y="3155950"/>
          <p14:tracePt t="154219" x="3644900" y="3155950"/>
          <p14:tracePt t="154246" x="3651250" y="3155950"/>
          <p14:tracePt t="154262" x="3663950" y="3155950"/>
          <p14:tracePt t="154278" x="3676650" y="3149600"/>
          <p14:tracePt t="154295" x="3689350" y="3149600"/>
          <p14:tracePt t="154313" x="3708400" y="3149600"/>
          <p14:tracePt t="154328" x="3733800" y="3143250"/>
          <p14:tracePt t="154345" x="3759200" y="3143250"/>
          <p14:tracePt t="154361" x="3810000" y="3143250"/>
          <p14:tracePt t="154380" x="3905250" y="3136900"/>
          <p14:tracePt t="154395" x="3975100" y="3130550"/>
          <p14:tracePt t="154411" x="4044950" y="3124200"/>
          <p14:tracePt t="154428" x="4102100" y="3124200"/>
          <p14:tracePt t="154446" x="4140200" y="3117850"/>
          <p14:tracePt t="154462" x="4165600" y="3117850"/>
          <p14:tracePt t="154479" x="4171950" y="3117850"/>
          <p14:tracePt t="154495" x="4178300" y="3117850"/>
          <p14:tracePt t="154511" x="4191000" y="3117850"/>
          <p14:tracePt t="154529" x="4197350" y="3117850"/>
          <p14:tracePt t="154611" x="4191000" y="3117850"/>
          <p14:tracePt t="154619" x="4178300" y="3117850"/>
          <p14:tracePt t="154629" x="4152900" y="3117850"/>
          <p14:tracePt t="154647" x="4095750" y="3117850"/>
          <p14:tracePt t="154662" x="4025900" y="3117850"/>
          <p14:tracePt t="154678" x="3937000" y="3117850"/>
          <p14:tracePt t="154695" x="3841750" y="3124200"/>
          <p14:tracePt t="154696" x="3771900" y="3124200"/>
          <p14:tracePt t="154713" x="3714750" y="3124200"/>
          <p14:tracePt t="154729" x="3479800" y="3124200"/>
          <p14:tracePt t="154745" x="3409950" y="3124200"/>
          <p14:tracePt t="154762" x="3270250" y="3117850"/>
          <p14:tracePt t="154764" x="3200400" y="3111500"/>
          <p14:tracePt t="154779" x="2978150" y="3092450"/>
          <p14:tracePt t="154797" x="2800350" y="3079750"/>
          <p14:tracePt t="154812" x="2590800" y="3067050"/>
          <p14:tracePt t="154830" x="2374900" y="3054350"/>
          <p14:tracePt t="154845" x="2178050" y="3041650"/>
          <p14:tracePt t="154862" x="1943100" y="3041650"/>
          <p14:tracePt t="154879" x="1771650" y="3035300"/>
          <p14:tracePt t="154895" x="1625600" y="3035300"/>
          <p14:tracePt t="154912" x="1504950" y="3041650"/>
          <p14:tracePt t="154929" x="1333500" y="3054350"/>
          <p14:tracePt t="154946" x="1085850" y="3073400"/>
          <p14:tracePt t="154963" x="869950" y="3086100"/>
          <p14:tracePt t="154979" x="539750" y="3092450"/>
          <p14:tracePt t="154995" x="450850" y="3092450"/>
          <p14:tracePt t="154998" x="381000" y="3092450"/>
          <p14:tracePt t="155012" x="260350" y="3092450"/>
          <p14:tracePt t="155029" x="209550" y="3092450"/>
          <p14:tracePt t="155045" x="171450" y="3105150"/>
          <p14:tracePt t="155062" x="107950" y="3130550"/>
          <p14:tracePt t="155079" x="63500" y="3162300"/>
          <p14:tracePt t="155095" x="25400" y="3187700"/>
          <p14:tracePt t="155114" x="12700" y="3206750"/>
          <p14:tracePt t="155129" x="12700" y="3219450"/>
          <p14:tracePt t="155146" x="25400" y="3238500"/>
          <p14:tracePt t="155162" x="63500" y="3263900"/>
          <p14:tracePt t="155179" x="101600" y="3295650"/>
          <p14:tracePt t="155196" x="146050" y="3327400"/>
          <p14:tracePt t="155213" x="228600" y="3384550"/>
          <p14:tracePt t="155230" x="285750" y="3403600"/>
          <p14:tracePt t="155245" x="387350" y="3416300"/>
          <p14:tracePt t="155262" x="539750" y="3422650"/>
          <p14:tracePt t="155279" x="742950" y="3416300"/>
          <p14:tracePt t="155298" x="882650" y="3403600"/>
          <p14:tracePt t="155313" x="933450" y="3397250"/>
          <p14:tracePt t="155375" x="939800" y="3397250"/>
          <p14:tracePt t="155388" x="946150" y="3397250"/>
          <p14:tracePt t="155397" x="965200" y="3390900"/>
          <p14:tracePt t="155413" x="1016000" y="3371850"/>
          <p14:tracePt t="155432" x="1073150" y="3346450"/>
          <p14:tracePt t="155448" x="1117600" y="3327400"/>
          <p14:tracePt t="155462" x="1143000" y="3314700"/>
          <p14:tracePt t="155558" x="1149350" y="3314700"/>
          <p14:tracePt t="155564" x="1162050" y="3314700"/>
          <p14:tracePt t="155580" x="1168400" y="3314700"/>
          <p14:tracePt t="155596" x="1181100" y="3308350"/>
          <p14:tracePt t="156083" x="1174750" y="3308350"/>
          <p14:tracePt t="156108" x="1174750" y="3314700"/>
          <p14:tracePt t="156758" x="1181100" y="3314700"/>
          <p14:tracePt t="156767" x="1200150" y="3314700"/>
          <p14:tracePt t="156773" x="1219200" y="3314700"/>
          <p14:tracePt t="156786" x="1231900" y="3314700"/>
          <p14:tracePt t="156797" x="1244600" y="3314700"/>
          <p14:tracePt t="156814" x="1282700" y="3314700"/>
          <p14:tracePt t="156830" x="1320800" y="3314700"/>
          <p14:tracePt t="156847" x="1371600" y="3314700"/>
          <p14:tracePt t="156864" x="1441450" y="3321050"/>
          <p14:tracePt t="156881" x="1524000" y="3321050"/>
          <p14:tracePt t="156897" x="1581150" y="3314700"/>
          <p14:tracePt t="156914" x="1619250" y="3314700"/>
          <p14:tracePt t="156931" x="1638300" y="3308350"/>
          <p14:tracePt t="156947" x="1651000" y="3308350"/>
          <p14:tracePt t="156968" x="1663700" y="3308350"/>
          <p14:tracePt t="156980" x="1670050" y="3302000"/>
          <p14:tracePt t="156999" x="1701800" y="3302000"/>
          <p14:tracePt t="157014" x="1708150" y="3295650"/>
          <p14:tracePt t="157031" x="1752600" y="3295650"/>
          <p14:tracePt t="157049" x="1778000" y="3289300"/>
          <p14:tracePt t="157064" x="1797050" y="3289300"/>
          <p14:tracePt t="157080" x="1816100" y="3282950"/>
          <p14:tracePt t="157097" x="1828800" y="3282950"/>
          <p14:tracePt t="157115" x="1835150" y="3276600"/>
          <p14:tracePt t="157131" x="1841500" y="3276600"/>
          <p14:tracePt t="157147" x="1854200" y="3276600"/>
          <p14:tracePt t="157164" x="1866900" y="3276600"/>
          <p14:tracePt t="157181" x="1879600" y="3276600"/>
          <p14:tracePt t="157197" x="1885950" y="3276600"/>
          <p14:tracePt t="157264" x="1885950" y="3270250"/>
          <p14:tracePt t="157290" x="1885950" y="3263900"/>
          <p14:tracePt t="157315" x="1885950" y="3257550"/>
          <p14:tracePt t="157331" x="1885950" y="3251200"/>
          <p14:tracePt t="157381" x="1885950" y="3244850"/>
          <p14:tracePt t="157399" x="1885950" y="3238500"/>
          <p14:tracePt t="157414" x="1879600" y="3238500"/>
          <p14:tracePt t="157431" x="1873250" y="3232150"/>
          <p14:tracePt t="157433" x="1866900" y="3225800"/>
          <p14:tracePt t="157447" x="1860550" y="3225800"/>
          <p14:tracePt t="157465" x="1847850" y="3213100"/>
          <p14:tracePt t="157481" x="1835150" y="3206750"/>
          <p14:tracePt t="157498" x="1828800" y="3206750"/>
          <p14:tracePt t="157514" x="1822450" y="3200400"/>
          <p14:tracePt t="157531" x="1816100" y="3200400"/>
          <p14:tracePt t="157547" x="1784350" y="3187700"/>
          <p14:tracePt t="157564" x="1758950" y="3175000"/>
          <p14:tracePt t="157582" x="1727200" y="3155950"/>
          <p14:tracePt t="157599" x="1689100" y="3136900"/>
          <p14:tracePt t="157614" x="1644650" y="3124200"/>
          <p14:tracePt t="157631" x="1612900" y="3105150"/>
          <p14:tracePt t="157647" x="1581150" y="3086100"/>
          <p14:tracePt t="157665" x="1549400" y="3067050"/>
          <p14:tracePt t="157681" x="1517650" y="3048000"/>
          <p14:tracePt t="157698" x="1466850" y="3041650"/>
          <p14:tracePt t="157715" x="1377950" y="3028950"/>
          <p14:tracePt t="157731" x="1308100" y="3022600"/>
          <p14:tracePt t="157748" x="1206500" y="3009900"/>
          <p14:tracePt t="157766" x="1104900" y="2997200"/>
          <p14:tracePt t="157781" x="1035050" y="2984500"/>
          <p14:tracePt t="157798" x="990600" y="2984500"/>
          <p14:tracePt t="157814" x="946150" y="2997200"/>
          <p14:tracePt t="157831" x="908050" y="3041650"/>
          <p14:tracePt t="157849" x="876300" y="3086100"/>
          <p14:tracePt t="157864" x="850900" y="3124200"/>
          <p14:tracePt t="157881" x="844550" y="3155950"/>
          <p14:tracePt t="157898" x="844550" y="3187700"/>
          <p14:tracePt t="157915" x="844550" y="3213100"/>
          <p14:tracePt t="157931" x="863600" y="3244850"/>
          <p14:tracePt t="157948" x="889000" y="3270250"/>
          <p14:tracePt t="157965" x="996950" y="3321050"/>
          <p14:tracePt t="157982" x="1104900" y="3340100"/>
          <p14:tracePt t="157998" x="1238250" y="3346450"/>
          <p14:tracePt t="158015" x="1352550" y="3346450"/>
          <p14:tracePt t="158031" x="1416050" y="3340100"/>
          <p14:tracePt t="158048" x="1466850" y="3327400"/>
          <p14:tracePt t="158065" x="1498600" y="3314700"/>
          <p14:tracePt t="158082" x="1530350" y="3295650"/>
          <p14:tracePt t="158098" x="1562100" y="3270250"/>
          <p14:tracePt t="158115" x="1600200" y="3225800"/>
          <p14:tracePt t="158132" x="1631950" y="3168650"/>
          <p14:tracePt t="158148" x="1638300" y="3130550"/>
          <p14:tracePt t="158165" x="1638300" y="3105150"/>
          <p14:tracePt t="158182" x="1619250" y="3092450"/>
          <p14:tracePt t="158199" x="1587500" y="3073400"/>
          <p14:tracePt t="158215" x="1530350" y="3048000"/>
          <p14:tracePt t="158232" x="1492250" y="3035300"/>
          <p14:tracePt t="158248" x="1460500" y="3022600"/>
          <p14:tracePt t="158265" x="1409700" y="3009900"/>
          <p14:tracePt t="158281" x="1333500" y="3003550"/>
          <p14:tracePt t="158298" x="1276350" y="3003550"/>
          <p14:tracePt t="158315" x="1238250" y="3003550"/>
          <p14:tracePt t="158332" x="1219200" y="3003550"/>
          <p14:tracePt t="158391" x="1219200" y="3009900"/>
          <p14:tracePt t="158399" x="1219200" y="3016250"/>
          <p14:tracePt t="158415" x="1219200" y="3035300"/>
          <p14:tracePt t="158432" x="1219200" y="3067050"/>
          <p14:tracePt t="158449" x="1219200" y="3079750"/>
          <p14:tracePt t="158465" x="1219200" y="3098800"/>
          <p14:tracePt t="158482" x="1219200" y="3105150"/>
          <p14:tracePt t="158501" x="1219200" y="3111500"/>
          <p14:tracePt t="158515" x="1219200" y="3124200"/>
          <p14:tracePt t="158532" x="1212850" y="3124200"/>
          <p14:tracePt t="158533" x="1212850" y="3130550"/>
          <p14:tracePt t="159003" x="1225550" y="3130550"/>
          <p14:tracePt t="159011" x="1238250" y="3130550"/>
          <p14:tracePt t="159018" x="1257300" y="3130550"/>
          <p14:tracePt t="159033" x="1301750" y="3130550"/>
          <p14:tracePt t="159049" x="1346200" y="3130550"/>
          <p14:tracePt t="159065" x="1384300" y="3130550"/>
          <p14:tracePt t="159082" x="1397000" y="3130550"/>
          <p14:tracePt t="159133" x="1397000" y="3136900"/>
          <p14:tracePt t="159149" x="1435100" y="3181350"/>
          <p14:tracePt t="159167" x="1479550" y="3225800"/>
          <p14:tracePt t="159182" x="1504950" y="3257550"/>
          <p14:tracePt t="159199" x="1530350" y="3270250"/>
          <p14:tracePt t="159218" x="1543050" y="3282950"/>
          <p14:tracePt t="159233" x="1549400" y="3282950"/>
          <p14:tracePt t="159234" x="1555750" y="3282950"/>
          <p14:tracePt t="159249" x="1562100" y="3282950"/>
          <p14:tracePt t="159266" x="1574800" y="3282950"/>
          <p14:tracePt t="159283" x="1587500" y="3282950"/>
          <p14:tracePt t="159299" x="1612900" y="3282950"/>
          <p14:tracePt t="159316" x="1638300" y="3270250"/>
          <p14:tracePt t="159333" x="1657350" y="3257550"/>
          <p14:tracePt t="159349" x="1676400" y="3251200"/>
          <p14:tracePt t="159366" x="1682750" y="3244850"/>
          <p14:tracePt t="159497" x="1682750" y="3238500"/>
          <p14:tracePt t="159551" x="1689100" y="3238500"/>
          <p14:tracePt t="159558" x="1701800" y="3238500"/>
          <p14:tracePt t="159567" x="1746250" y="3238500"/>
          <p14:tracePt t="159583" x="1847850" y="3257550"/>
          <p14:tracePt t="159599" x="1943100" y="3276600"/>
          <p14:tracePt t="159616" x="2019300" y="3289300"/>
          <p14:tracePt t="159633" x="2051050" y="3302000"/>
          <p14:tracePt t="159650" x="2057400" y="3302000"/>
          <p14:tracePt t="159712" x="2063750" y="3308350"/>
          <p14:tracePt t="159720" x="2070100" y="3308350"/>
          <p14:tracePt t="159733" x="2120900" y="3308350"/>
          <p14:tracePt t="159750" x="2362200" y="3327400"/>
          <p14:tracePt t="159768" x="2578100" y="3359150"/>
          <p14:tracePt t="159785" x="2794000" y="3390900"/>
          <p14:tracePt t="159800" x="2851150" y="3397250"/>
          <p14:tracePt t="159816" x="2908300" y="3403600"/>
          <p14:tracePt t="159927" x="2914650" y="3403600"/>
          <p14:tracePt t="159942" x="2921000" y="3403600"/>
          <p14:tracePt t="159949" x="2933700" y="3403600"/>
          <p14:tracePt t="159966" x="2946400" y="3397250"/>
          <p14:tracePt t="159983" x="2959100" y="3390900"/>
          <p14:tracePt t="160000" x="2965450" y="3384550"/>
          <p14:tracePt t="160017" x="2978150" y="3371850"/>
          <p14:tracePt t="160033" x="2984500" y="3346450"/>
          <p14:tracePt t="160050" x="2984500" y="3321050"/>
          <p14:tracePt t="160067" x="2990850" y="3302000"/>
          <p14:tracePt t="160083" x="2990850" y="3295650"/>
          <p14:tracePt t="160139" x="2997200" y="3295650"/>
          <p14:tracePt t="160147" x="3003550" y="3295650"/>
          <p14:tracePt t="160154" x="3009900" y="3289300"/>
          <p14:tracePt t="160166" x="3016250" y="3289300"/>
          <p14:tracePt t="160183" x="3035300" y="3289300"/>
          <p14:tracePt t="160200" x="3067050" y="3289300"/>
          <p14:tracePt t="160203" x="3079750" y="3289300"/>
          <p14:tracePt t="160217" x="3117850" y="3289300"/>
          <p14:tracePt t="160234" x="3200400" y="3289300"/>
          <p14:tracePt t="160250" x="3257550" y="3289300"/>
          <p14:tracePt t="160266" x="3289300" y="3289300"/>
          <p14:tracePt t="160283" x="3327400" y="3289300"/>
          <p14:tracePt t="160300" x="3359150" y="3289300"/>
          <p14:tracePt t="160317" x="3409950" y="3289300"/>
          <p14:tracePt t="160333" x="3448050" y="3289300"/>
          <p14:tracePt t="160350" x="3505200" y="3289300"/>
          <p14:tracePt t="160366" x="3524250" y="3289300"/>
          <p14:tracePt t="160383" x="3530600" y="3289300"/>
          <p14:tracePt t="160490" x="3530600" y="3282950"/>
          <p14:tracePt t="160496" x="3530600" y="3276600"/>
          <p14:tracePt t="160511" x="3530600" y="3270250"/>
          <p14:tracePt t="160534" x="3536950" y="3257550"/>
          <p14:tracePt t="160550" x="3549650" y="3251200"/>
          <p14:tracePt t="160567" x="3683000" y="3289300"/>
          <p14:tracePt t="160583" x="3765550" y="3314700"/>
          <p14:tracePt t="160601" x="3810000" y="3321050"/>
          <p14:tracePt t="160617" x="3829050" y="3327400"/>
          <p14:tracePt t="161520" x="3835400" y="3327400"/>
          <p14:tracePt t="161529" x="3841750" y="3327400"/>
          <p14:tracePt t="161538" x="3848100" y="3327400"/>
          <p14:tracePt t="161551" x="3854450" y="3327400"/>
          <p14:tracePt t="161611" x="3848100" y="3327400"/>
          <p14:tracePt t="161617" x="3835400" y="3333750"/>
          <p14:tracePt t="161624" x="3810000" y="3340100"/>
          <p14:tracePt t="161636" x="3771900" y="3352800"/>
          <p14:tracePt t="161653" x="3670300" y="3365500"/>
          <p14:tracePt t="161668" x="3524250" y="3384550"/>
          <p14:tracePt t="161685" x="3340100" y="3403600"/>
          <p14:tracePt t="161687" x="3251200" y="3403600"/>
          <p14:tracePt t="161702" x="3016250" y="3416300"/>
          <p14:tracePt t="161718" x="2914650" y="3416300"/>
          <p14:tracePt t="161734" x="2698750" y="3416300"/>
          <p14:tracePt t="161751" x="2406650" y="3409950"/>
          <p14:tracePt t="161754" x="2286000" y="3403600"/>
          <p14:tracePt t="161768" x="2101850" y="3397250"/>
          <p14:tracePt t="161784" x="1670050" y="3371850"/>
          <p14:tracePt t="161801" x="1479550" y="3359150"/>
          <p14:tracePt t="161818" x="1092200" y="3333750"/>
          <p14:tracePt t="161835" x="889000" y="3327400"/>
          <p14:tracePt t="161852" x="800100" y="3327400"/>
          <p14:tracePt t="161868" x="755650" y="3340100"/>
          <p14:tracePt t="161884" x="711200" y="3359150"/>
          <p14:tracePt t="161903" x="641350" y="3403600"/>
          <p14:tracePt t="161918" x="571500" y="3429000"/>
          <p14:tracePt t="161935" x="495300" y="3454400"/>
          <p14:tracePt t="161951" x="463550" y="3467100"/>
          <p14:tracePt t="161968" x="457200" y="3467100"/>
          <p14:tracePt t="161985" x="463550" y="3467100"/>
          <p14:tracePt t="162002" x="482600" y="3473450"/>
          <p14:tracePt t="162018" x="508000" y="3486150"/>
          <p14:tracePt t="162035" x="520700" y="3492500"/>
          <p14:tracePt t="162051" x="533400" y="3505200"/>
          <p14:tracePt t="162068" x="539750" y="3511550"/>
          <p14:tracePt t="162102" x="546100" y="3517900"/>
          <p14:tracePt t="162119" x="615950" y="3524250"/>
          <p14:tracePt t="162135" x="762000" y="3524250"/>
          <p14:tracePt t="162151" x="933450" y="3511550"/>
          <p14:tracePt t="162170" x="1085850" y="3505200"/>
          <p14:tracePt t="162185" x="1143000" y="3498850"/>
          <p14:tracePt t="162202" x="1155700" y="3498850"/>
          <p14:tracePt t="162218" x="1162050" y="3498850"/>
          <p14:tracePt t="162280" x="1174750" y="3498850"/>
          <p14:tracePt t="162288" x="1181100" y="3492500"/>
          <p14:tracePt t="162303" x="1238250" y="3486150"/>
          <p14:tracePt t="162318" x="1289050" y="3479800"/>
          <p14:tracePt t="162335" x="1339850" y="3473450"/>
          <p14:tracePt t="162352" x="1358900" y="3473450"/>
          <p14:tracePt t="162485" x="1365250" y="3473450"/>
          <p14:tracePt t="162513" x="1371600" y="3467100"/>
          <p14:tracePt t="162536" x="1377950" y="3467100"/>
          <p14:tracePt t="162568" x="1384300" y="3460750"/>
          <p14:tracePt t="162602" x="1390650" y="3460750"/>
          <p14:tracePt t="162618" x="1397000" y="3467100"/>
          <p14:tracePt t="162635" x="1397000" y="3492500"/>
          <p14:tracePt t="162653" x="1397000" y="3517900"/>
          <p14:tracePt t="162669" x="1397000" y="3530600"/>
          <p14:tracePt t="162760" x="1397000" y="3536950"/>
          <p14:tracePt t="162815" x="1403350" y="3536950"/>
          <p14:tracePt t="162830" x="1409700" y="3536950"/>
          <p14:tracePt t="162845" x="1422400" y="3530600"/>
          <p14:tracePt t="162854" x="1428750" y="3530600"/>
          <p14:tracePt t="162869" x="1435100" y="3517900"/>
          <p14:tracePt t="162886" x="1441450" y="3517900"/>
          <p14:tracePt t="162902" x="1466850" y="3498850"/>
          <p14:tracePt t="162918" x="1492250" y="3492500"/>
          <p14:tracePt t="162935" x="1530350" y="3479800"/>
          <p14:tracePt t="162952" x="1587500" y="3467100"/>
          <p14:tracePt t="162970" x="1644650" y="3467100"/>
          <p14:tracePt t="162986" x="1695450" y="3473450"/>
          <p14:tracePt t="163002" x="1701800" y="3473450"/>
          <p14:tracePt t="163065" x="1708150" y="3473450"/>
          <p14:tracePt t="163072" x="1714500" y="3473450"/>
          <p14:tracePt t="163085" x="1765300" y="3467100"/>
          <p14:tracePt t="163103" x="1797050" y="3467100"/>
          <p14:tracePt t="163119" x="1803400" y="3467100"/>
          <p14:tracePt t="163179" x="1809750" y="3467100"/>
          <p14:tracePt t="163187" x="1816100" y="3467100"/>
          <p14:tracePt t="163203" x="1860550" y="3479800"/>
          <p14:tracePt t="163220" x="1936750" y="3511550"/>
          <p14:tracePt t="163236" x="2012950" y="3524250"/>
          <p14:tracePt t="163253" x="2101850" y="3543300"/>
          <p14:tracePt t="163269" x="2171700" y="3543300"/>
          <p14:tracePt t="163286" x="2203450" y="3543300"/>
          <p14:tracePt t="163336" x="2197100" y="3549650"/>
          <p14:tracePt t="163352" x="2178050" y="3556000"/>
          <p14:tracePt t="163369" x="2171700" y="3562350"/>
          <p14:tracePt t="163471" x="2178050" y="3556000"/>
          <p14:tracePt t="163561" x="2190750" y="3536950"/>
          <p14:tracePt t="163566" x="2197100" y="3530600"/>
          <p14:tracePt t="163586" x="2228850" y="3511550"/>
          <p14:tracePt t="163603" x="2266950" y="3498850"/>
          <p14:tracePt t="163620" x="2279650" y="3492500"/>
          <p14:tracePt t="163725" x="2286000" y="3492500"/>
          <p14:tracePt t="163732" x="2298700" y="3486150"/>
          <p14:tracePt t="163740" x="2311400" y="3486150"/>
          <p14:tracePt t="163753" x="2336800" y="3486150"/>
          <p14:tracePt t="163769" x="2425700" y="3492500"/>
          <p14:tracePt t="163787" x="2590800" y="3511550"/>
          <p14:tracePt t="163803" x="2609850" y="3511550"/>
          <p14:tracePt t="163819" x="2616200" y="3511550"/>
          <p14:tracePt t="163836" x="2628900" y="3511550"/>
          <p14:tracePt t="163875" x="2635250" y="3511550"/>
          <p14:tracePt t="163918" x="2641600" y="3511550"/>
          <p14:tracePt t="163927" x="2647950" y="3511550"/>
          <p14:tracePt t="163936" x="2660650" y="3511550"/>
          <p14:tracePt t="163953" x="2673350" y="3511550"/>
          <p14:tracePt t="163969" x="2686050" y="3511550"/>
          <p14:tracePt t="164995" x="2692400" y="3511550"/>
          <p14:tracePt t="165002" x="2711450" y="3505200"/>
          <p14:tracePt t="165021" x="2806700" y="3486150"/>
          <p14:tracePt t="165037" x="2978150" y="3492500"/>
          <p14:tracePt t="165054" x="3181350" y="3517900"/>
          <p14:tracePt t="165071" x="3346450" y="3536950"/>
          <p14:tracePt t="165087" x="3448050" y="3556000"/>
          <p14:tracePt t="165105" x="3517900" y="3568700"/>
          <p14:tracePt t="165107" x="3530600" y="3568700"/>
          <p14:tracePt t="165151" x="3536950" y="3568700"/>
          <p14:tracePt t="165159" x="3543300" y="3568700"/>
          <p14:tracePt t="165171" x="3549650" y="3568700"/>
          <p14:tracePt t="165187" x="3568700" y="3562350"/>
          <p14:tracePt t="165190" x="3575050" y="3562350"/>
          <p14:tracePt t="165273" x="3581400" y="3562350"/>
          <p14:tracePt t="165280" x="3587750" y="3562350"/>
          <p14:tracePt t="165286" x="3594100" y="3562350"/>
          <p14:tracePt t="165305" x="3625850" y="3562350"/>
          <p14:tracePt t="165321" x="3651250" y="3562350"/>
          <p14:tracePt t="165337" x="3676650" y="3562350"/>
          <p14:tracePt t="165354" x="3702050" y="3562350"/>
          <p14:tracePt t="165371" x="3733800" y="3562350"/>
          <p14:tracePt t="165387" x="3752850" y="3562350"/>
          <p14:tracePt t="165405" x="3759200" y="3562350"/>
          <p14:tracePt t="165631" x="3765550" y="3562350"/>
          <p14:tracePt t="165647" x="3790950" y="3556000"/>
          <p14:tracePt t="165654" x="3803650" y="3556000"/>
          <p14:tracePt t="165671" x="3822700" y="3549650"/>
          <p14:tracePt t="165689" x="3835400" y="3543300"/>
          <p14:tracePt t="165705" x="3841750" y="3543300"/>
          <p14:tracePt t="165721" x="3848100" y="3543300"/>
          <p14:tracePt t="166130" x="3841750" y="3543300"/>
          <p14:tracePt t="166136" x="3816350" y="3543300"/>
          <p14:tracePt t="166156" x="3721100" y="3543300"/>
          <p14:tracePt t="166171" x="3625850" y="3543300"/>
          <p14:tracePt t="166188" x="3524250" y="3543300"/>
          <p14:tracePt t="166205" x="3429000" y="3543300"/>
          <p14:tracePt t="166223" x="3327400" y="3543300"/>
          <p14:tracePt t="166238" x="3175000" y="3543300"/>
          <p14:tracePt t="166255" x="3048000" y="3549650"/>
          <p14:tracePt t="166258" x="2978150" y="3549650"/>
          <p14:tracePt t="166271" x="2895600" y="3549650"/>
          <p14:tracePt t="166274" x="2832100" y="3549650"/>
          <p14:tracePt t="166289" x="2686050" y="3549650"/>
          <p14:tracePt t="166305" x="2552700" y="3536950"/>
          <p14:tracePt t="166321" x="2438400" y="3530600"/>
          <p14:tracePt t="166338" x="2165350" y="3505200"/>
          <p14:tracePt t="166355" x="1981200" y="3492500"/>
          <p14:tracePt t="166372" x="1816100" y="3479800"/>
          <p14:tracePt t="166388" x="1695450" y="3473450"/>
          <p14:tracePt t="166405" x="1619250" y="3473450"/>
          <p14:tracePt t="166422" x="1530350" y="3486150"/>
          <p14:tracePt t="166438" x="1390650" y="3505200"/>
          <p14:tracePt t="166455" x="1193800" y="3530600"/>
          <p14:tracePt t="166472" x="977900" y="3549650"/>
          <p14:tracePt t="166488" x="774700" y="3562350"/>
          <p14:tracePt t="166507" x="666750" y="3562350"/>
          <p14:tracePt t="166590" x="666750" y="3568700"/>
          <p14:tracePt t="166596" x="660400" y="3575050"/>
          <p14:tracePt t="166605" x="654050" y="3594100"/>
          <p14:tracePt t="166622" x="654050" y="3638550"/>
          <p14:tracePt t="166639" x="660400" y="3676650"/>
          <p14:tracePt t="166656" x="679450" y="3695700"/>
          <p14:tracePt t="166672" x="704850" y="3702050"/>
          <p14:tracePt t="166689" x="730250" y="3708400"/>
          <p14:tracePt t="166706" x="755650" y="3714750"/>
          <p14:tracePt t="166722" x="774700" y="3727450"/>
          <p14:tracePt t="166738" x="800100" y="3752850"/>
          <p14:tracePt t="166756" x="812800" y="3778250"/>
          <p14:tracePt t="166774" x="825500" y="3790950"/>
          <p14:tracePt t="166823" x="831850" y="3790950"/>
          <p14:tracePt t="166829" x="844550" y="3790950"/>
          <p14:tracePt t="166839" x="863600" y="3790950"/>
          <p14:tracePt t="166856" x="901700" y="3790950"/>
          <p14:tracePt t="166872" x="914400" y="3790950"/>
          <p14:tracePt t="166889" x="927100" y="3784600"/>
          <p14:tracePt t="166906" x="939800" y="3784600"/>
          <p14:tracePt t="166922" x="952500" y="3784600"/>
          <p14:tracePt t="166939" x="965200" y="3784600"/>
          <p14:tracePt t="166955" x="984250" y="3784600"/>
          <p14:tracePt t="166972" x="1003300" y="3784600"/>
          <p14:tracePt t="166991" x="1041400" y="3778250"/>
          <p14:tracePt t="167006" x="1098550" y="3771900"/>
          <p14:tracePt t="167022" x="1155700" y="3765550"/>
          <p14:tracePt t="167039" x="1187450" y="3765550"/>
          <p14:tracePt t="167072" x="1193800" y="3759200"/>
          <p14:tracePt t="167089" x="1200150" y="3759200"/>
          <p14:tracePt t="167105" x="1206500" y="3759200"/>
          <p14:tracePt t="167122" x="1219200" y="3759200"/>
          <p14:tracePt t="167139" x="1238250" y="3752850"/>
          <p14:tracePt t="167156" x="1263650" y="3746500"/>
          <p14:tracePt t="167174" x="1270000" y="3746500"/>
          <p14:tracePt t="167280" x="1276350" y="3746500"/>
          <p14:tracePt t="167288" x="1282700" y="3746500"/>
          <p14:tracePt t="167306" x="1301750" y="3746500"/>
          <p14:tracePt t="167323" x="1308100" y="3746500"/>
          <p14:tracePt t="167422" x="1314450" y="3746500"/>
          <p14:tracePt t="167439" x="1327150" y="3746500"/>
          <p14:tracePt t="167456" x="1333500" y="3746500"/>
          <p14:tracePt t="167474" x="1333500" y="3740150"/>
          <p14:tracePt t="167557" x="1339850" y="3740150"/>
          <p14:tracePt t="167582" x="1346200" y="3740150"/>
          <p14:tracePt t="167656" x="1352550" y="3740150"/>
          <p14:tracePt t="167859" x="1358900" y="3740150"/>
          <p14:tracePt t="167867" x="1365250" y="3740150"/>
          <p14:tracePt t="167877" x="1377950" y="3733800"/>
          <p14:tracePt t="167906" x="1397000" y="3733800"/>
          <p14:tracePt t="167923" x="1409700" y="3733800"/>
          <p14:tracePt t="168282" x="1416050" y="3727450"/>
          <p14:tracePt t="168288" x="1428750" y="3727450"/>
          <p14:tracePt t="168303" x="1511300" y="3727450"/>
          <p14:tracePt t="168323" x="1619250" y="3727450"/>
          <p14:tracePt t="168340" x="1720850" y="3740150"/>
          <p14:tracePt t="168357" x="1771650" y="3746500"/>
          <p14:tracePt t="168373" x="1784350" y="3752850"/>
          <p14:tracePt t="168483" x="1790700" y="3752850"/>
          <p14:tracePt t="168490" x="1803400" y="3752850"/>
          <p14:tracePt t="168498" x="1835150" y="3752850"/>
          <p14:tracePt t="168511" x="1879600" y="3759200"/>
          <p14:tracePt t="168524" x="1993900" y="3765550"/>
          <p14:tracePt t="168540" x="2095500" y="3765550"/>
          <p14:tracePt t="168557" x="2178050" y="3765550"/>
          <p14:tracePt t="168575" x="2222500" y="3765550"/>
          <p14:tracePt t="168590" x="2247900" y="3765550"/>
          <p14:tracePt t="168607" x="2266950" y="3759200"/>
          <p14:tracePt t="168623" x="2292350" y="3752850"/>
          <p14:tracePt t="168641" x="2317750" y="3746500"/>
          <p14:tracePt t="168643" x="2330450" y="3746500"/>
          <p14:tracePt t="168657" x="2349500" y="3740150"/>
          <p14:tracePt t="168675" x="2393950" y="3740150"/>
          <p14:tracePt t="168691" x="2413000" y="3740150"/>
          <p14:tracePt t="168707" x="2432050" y="3740150"/>
          <p14:tracePt t="169243" x="2438400" y="3740150"/>
          <p14:tracePt t="169257" x="2457450" y="3733800"/>
          <p14:tracePt t="169274" x="2470150" y="3733800"/>
          <p14:tracePt t="169291" x="2476500" y="3733800"/>
          <p14:tracePt t="169347" x="2482850" y="3733800"/>
          <p14:tracePt t="169357" x="2495550" y="3733800"/>
          <p14:tracePt t="169374" x="2527300" y="3746500"/>
          <p14:tracePt t="169376" x="2559050" y="3752850"/>
          <p14:tracePt t="169391" x="2578100" y="3759200"/>
          <p14:tracePt t="169407" x="2647950" y="3778250"/>
          <p14:tracePt t="169424" x="2692400" y="3790950"/>
          <p14:tracePt t="169441" x="2730500" y="3797300"/>
          <p14:tracePt t="169458" x="2762250" y="3797300"/>
          <p14:tracePt t="169474" x="2800350" y="3797300"/>
          <p14:tracePt t="169491" x="2838450" y="3797300"/>
          <p14:tracePt t="169508" x="2889250" y="3784600"/>
          <p14:tracePt t="169525" x="2933700" y="3778250"/>
          <p14:tracePt t="169541" x="2952750" y="3771900"/>
          <p14:tracePt t="169558" x="2971800" y="3765550"/>
          <p14:tracePt t="169575" x="2978150" y="3765550"/>
          <p14:tracePt t="169681" x="2984500" y="3765550"/>
          <p14:tracePt t="169695" x="2984500" y="3759200"/>
          <p14:tracePt t="169708" x="3003550" y="3746500"/>
          <p14:tracePt t="169726" x="3009900" y="3746500"/>
          <p14:tracePt t="169741" x="3079750" y="3740150"/>
          <p14:tracePt t="169758" x="3175000" y="3746500"/>
          <p14:tracePt t="169775" x="3346450" y="3752850"/>
          <p14:tracePt t="169791" x="3492500" y="3752850"/>
          <p14:tracePt t="169808" x="3625850" y="3752850"/>
          <p14:tracePt t="169825" x="3752850" y="3752850"/>
          <p14:tracePt t="169842" x="3810000" y="3746500"/>
          <p14:tracePt t="169858" x="3822700" y="3746500"/>
          <p14:tracePt t="170045" x="3829050" y="3740150"/>
          <p14:tracePt t="170058" x="3867150" y="3740150"/>
          <p14:tracePt t="170075" x="3905250" y="3733800"/>
          <p14:tracePt t="170091" x="3949700" y="3727450"/>
          <p14:tracePt t="170109" x="3987800" y="3727450"/>
          <p14:tracePt t="170125" x="4032250" y="3721100"/>
          <p14:tracePt t="170141" x="4064000" y="3721100"/>
          <p14:tracePt t="170158" x="4089400" y="3721100"/>
          <p14:tracePt t="170175" x="4102100" y="3721100"/>
          <p14:tracePt t="170993" x="4095750" y="3721100"/>
          <p14:tracePt t="171001" x="4089400" y="3721100"/>
          <p14:tracePt t="171009" x="4076700" y="3721100"/>
          <p14:tracePt t="171027" x="4051300" y="3721100"/>
          <p14:tracePt t="171042" x="4013200" y="3714750"/>
          <p14:tracePt t="171059" x="3975100" y="3714750"/>
          <p14:tracePt t="171076" x="3949700" y="3708400"/>
          <p14:tracePt t="171093" x="3924300" y="3708400"/>
          <p14:tracePt t="171108" x="3905250" y="3708400"/>
          <p14:tracePt t="171126" x="3860800" y="3708400"/>
          <p14:tracePt t="171142" x="3771900" y="3708400"/>
          <p14:tracePt t="171159" x="3613150" y="3721100"/>
          <p14:tracePt t="171162" x="3524250" y="3721100"/>
          <p14:tracePt t="171175" x="3429000" y="3721100"/>
          <p14:tracePt t="171193" x="3092450" y="3714750"/>
          <p14:tracePt t="171209" x="2819400" y="3683000"/>
          <p14:tracePt t="171226" x="2514600" y="3638550"/>
          <p14:tracePt t="171243" x="2254250" y="3600450"/>
          <p14:tracePt t="171259" x="2025650" y="3581400"/>
          <p14:tracePt t="171276" x="1778000" y="3581400"/>
          <p14:tracePt t="171292" x="1549400" y="3600450"/>
          <p14:tracePt t="171310" x="1339850" y="3644900"/>
          <p14:tracePt t="171326" x="1206500" y="3695700"/>
          <p14:tracePt t="171343" x="1136650" y="3746500"/>
          <p14:tracePt t="171359" x="1085850" y="3790950"/>
          <p14:tracePt t="171376" x="1028700" y="3854450"/>
          <p14:tracePt t="171393" x="927100" y="3975100"/>
          <p14:tracePt t="171409" x="908050" y="4013200"/>
          <p14:tracePt t="171416" x="895350" y="4032250"/>
          <p14:tracePt t="171426" x="882650" y="4064000"/>
          <p14:tracePt t="171443" x="889000" y="4102100"/>
          <p14:tracePt t="171459" x="895350" y="4102100"/>
          <p14:tracePt t="171476" x="933450" y="4108450"/>
          <p14:tracePt t="171494" x="990600" y="4108450"/>
          <p14:tracePt t="171509" x="1041400" y="4102100"/>
          <p14:tracePt t="171526" x="1066800" y="4095750"/>
          <p14:tracePt t="171543" x="1073150" y="4089400"/>
          <p14:tracePt t="171559" x="1085850" y="4089400"/>
          <p14:tracePt t="171577" x="1104900" y="4089400"/>
          <p14:tracePt t="171593" x="1117600" y="4083050"/>
          <p14:tracePt t="171610" x="1130300" y="4083050"/>
          <p14:tracePt t="171626" x="1174750" y="4070350"/>
          <p14:tracePt t="171643" x="1263650" y="4051300"/>
          <p14:tracePt t="171659" x="1333500" y="4038600"/>
          <p14:tracePt t="171676" x="1352550" y="4038600"/>
          <p14:tracePt t="171787" x="1358900" y="4038600"/>
          <p14:tracePt t="171798" x="1365250" y="4032250"/>
          <p14:tracePt t="171803" x="1384300" y="4032250"/>
          <p14:tracePt t="171810" x="1390650" y="4032250"/>
          <p14:tracePt t="171827" x="1397000" y="4032250"/>
          <p14:tracePt t="171916" x="1403350" y="4032250"/>
          <p14:tracePt t="171931" x="1409700" y="4025900"/>
          <p14:tracePt t="171941" x="1422400" y="4019550"/>
          <p14:tracePt t="171948" x="1435100" y="4013200"/>
          <p14:tracePt t="172802" x="1454150" y="4013200"/>
          <p14:tracePt t="172811" x="1466850" y="4013200"/>
          <p14:tracePt t="172827" x="1524000" y="4019550"/>
          <p14:tracePt t="172845" x="1568450" y="4019550"/>
          <p14:tracePt t="172860" x="1600200" y="4019550"/>
          <p14:tracePt t="172877" x="1606550" y="4019550"/>
          <p14:tracePt t="172894" x="1612900" y="4019550"/>
          <p14:tracePt t="172910" x="1625600" y="4019550"/>
          <p14:tracePt t="172927" x="1631950" y="4013200"/>
          <p14:tracePt t="172944" x="1644650" y="4013200"/>
          <p14:tracePt t="172961" x="1663700" y="4006850"/>
          <p14:tracePt t="172978" x="1689100" y="4000500"/>
          <p14:tracePt t="172994" x="1708150" y="3994150"/>
          <p14:tracePt t="173010" x="1720850" y="3994150"/>
          <p14:tracePt t="173028" x="1720850" y="3987800"/>
          <p14:tracePt t="173152" x="1727200" y="3987800"/>
          <p14:tracePt t="173161" x="1733550" y="3987800"/>
          <p14:tracePt t="173178" x="1739900" y="3981450"/>
          <p14:tracePt t="173268" x="1746250" y="3981450"/>
          <p14:tracePt t="173280" x="1752600" y="3981450"/>
          <p14:tracePt t="173294" x="1765300" y="3981450"/>
          <p14:tracePt t="173311" x="1828800" y="3981450"/>
          <p14:tracePt t="173327" x="1866900" y="3981450"/>
          <p14:tracePt t="173345" x="1917700" y="3975100"/>
          <p14:tracePt t="173362" x="1936750" y="3975100"/>
          <p14:tracePt t="173377" x="1955800" y="3975100"/>
          <p14:tracePt t="173394" x="1968500" y="3968750"/>
          <p14:tracePt t="173411" x="1981200" y="3968750"/>
          <p14:tracePt t="173429" x="1987550" y="3962400"/>
          <p14:tracePt t="173445" x="2000250" y="3962400"/>
          <p14:tracePt t="173461" x="2006600" y="3962400"/>
          <p14:tracePt t="173477" x="2019300" y="3962400"/>
          <p14:tracePt t="173511" x="2025650" y="3962400"/>
          <p14:tracePt t="173856" x="2032000" y="3962400"/>
          <p14:tracePt t="173862" x="2044700" y="3962400"/>
          <p14:tracePt t="173878" x="2127250" y="3962400"/>
          <p14:tracePt t="173896" x="2203450" y="3981450"/>
          <p14:tracePt t="173911" x="2254250" y="3981450"/>
          <p14:tracePt t="173928" x="2266950" y="3987800"/>
          <p14:tracePt t="173996" x="2273300" y="3987800"/>
          <p14:tracePt t="174002" x="2279650" y="3987800"/>
          <p14:tracePt t="174011" x="2292350" y="3987800"/>
          <p14:tracePt t="174029" x="2355850" y="3981450"/>
          <p14:tracePt t="174045" x="2400300" y="3975100"/>
          <p14:tracePt t="174062" x="2457450" y="3975100"/>
          <p14:tracePt t="174078" x="2508250" y="3975100"/>
          <p14:tracePt t="174095" x="2546350" y="3968750"/>
          <p14:tracePt t="174111" x="2584450" y="3968750"/>
          <p14:tracePt t="174129" x="2622550" y="3968750"/>
          <p14:tracePt t="174147" x="2749550" y="3968750"/>
          <p14:tracePt t="174162" x="2781300" y="3968750"/>
          <p14:tracePt t="174178" x="2889250" y="3968750"/>
          <p14:tracePt t="174197" x="2971800" y="3968750"/>
          <p14:tracePt t="174211" x="3016250" y="3968750"/>
          <p14:tracePt t="174228" x="3028950" y="3968750"/>
          <p14:tracePt t="174245" x="3035300" y="3968750"/>
          <p14:tracePt t="174278" x="3041650" y="3968750"/>
          <p14:tracePt t="174311" x="3048000" y="3968750"/>
          <p14:tracePt t="174509" x="3060700" y="3975100"/>
          <p14:tracePt t="174515" x="3067050" y="3975100"/>
          <p14:tracePt t="174528" x="3067050" y="3981450"/>
          <p14:tracePt t="174546" x="3098800" y="3981450"/>
          <p14:tracePt t="174562" x="3124200" y="3981450"/>
          <p14:tracePt t="174578" x="3143250" y="3981450"/>
          <p14:tracePt t="174595" x="3155950" y="3975100"/>
          <p14:tracePt t="174612" x="3168650" y="3968750"/>
          <p14:tracePt t="174629" x="3181350" y="3968750"/>
          <p14:tracePt t="174646" x="3194050" y="3962400"/>
          <p14:tracePt t="174990" x="3200400" y="3962400"/>
          <p14:tracePt t="174996" x="3213100" y="3962400"/>
          <p14:tracePt t="175003" x="3219450" y="3962400"/>
          <p14:tracePt t="175029" x="3232150" y="3962400"/>
          <p14:tracePt t="175045" x="3263900" y="3962400"/>
          <p14:tracePt t="175062" x="3314700" y="3962400"/>
          <p14:tracePt t="175079" x="3390900" y="3968750"/>
          <p14:tracePt t="175096" x="3479800" y="3975100"/>
          <p14:tracePt t="175112" x="3625850" y="4000500"/>
          <p14:tracePt t="175129" x="3771900" y="4013200"/>
          <p14:tracePt t="175146" x="3816350" y="4019550"/>
          <p14:tracePt t="175162" x="3822700" y="4019550"/>
          <p14:tracePt t="175213" x="3822700" y="4013200"/>
          <p14:tracePt t="175376" x="3841750" y="4013200"/>
          <p14:tracePt t="175384" x="3867150" y="4013200"/>
          <p14:tracePt t="175397" x="3905250" y="4013200"/>
          <p14:tracePt t="175413" x="3975100" y="4006850"/>
          <p14:tracePt t="175429" x="4032250" y="4000500"/>
          <p14:tracePt t="175447" x="4089400" y="3987800"/>
          <p14:tracePt t="175463" x="4114800" y="3981450"/>
          <p14:tracePt t="175479" x="4121150" y="3981450"/>
          <p14:tracePt t="175481" x="4121150" y="3975100"/>
          <p14:tracePt t="175496" x="4127500" y="3968750"/>
          <p14:tracePt t="175512" x="4146550" y="3956050"/>
          <p14:tracePt t="175530" x="4229100" y="3930650"/>
          <p14:tracePt t="175546" x="4337050" y="3917950"/>
          <p14:tracePt t="175554" x="4394200" y="3905250"/>
          <p14:tracePt t="175567" x="4521200" y="3879850"/>
          <p14:tracePt t="175579" x="4546600" y="3873500"/>
          <p14:tracePt t="175596" x="4578350" y="3854450"/>
          <p14:tracePt t="175629" x="4578350" y="3848100"/>
          <p14:tracePt t="175646" x="4578350" y="3841750"/>
          <p14:tracePt t="175662" x="4578350" y="3829050"/>
          <p14:tracePt t="175680" x="4578350" y="3803650"/>
          <p14:tracePt t="175696" x="4578350" y="3771900"/>
          <p14:tracePt t="175712" x="4578350" y="3727450"/>
          <p14:tracePt t="175730" x="4578350" y="3689350"/>
          <p14:tracePt t="175746" x="4584700" y="3638550"/>
          <p14:tracePt t="175763" x="4591050" y="3594100"/>
          <p14:tracePt t="175779" x="4610100" y="3549650"/>
          <p14:tracePt t="175782" x="4622800" y="3530600"/>
          <p14:tracePt t="175798" x="4667250" y="3479800"/>
          <p14:tracePt t="175814" x="4705350" y="3441700"/>
          <p14:tracePt t="175830" x="4826000" y="3327400"/>
          <p14:tracePt t="175846" x="4864100" y="3289300"/>
          <p14:tracePt t="175864" x="4927600" y="3206750"/>
          <p14:tracePt t="175880" x="4946650" y="3175000"/>
          <p14:tracePt t="175896" x="4953000" y="3155950"/>
          <p14:tracePt t="175913" x="4959350" y="3143250"/>
          <p14:tracePt t="175930" x="4965700" y="3136900"/>
          <p14:tracePt t="175946" x="4972050" y="3124200"/>
          <p14:tracePt t="175963" x="4978400" y="3117850"/>
          <p14:tracePt t="175980" x="4984750" y="3111500"/>
          <p14:tracePt t="175996" x="4984750" y="3098800"/>
          <p14:tracePt t="176013" x="4991100" y="3079750"/>
          <p14:tracePt t="176029" x="4997450" y="3067050"/>
          <p14:tracePt t="176046" x="4997450" y="3035300"/>
          <p14:tracePt t="176064" x="5003800" y="3016250"/>
          <p14:tracePt t="176080" x="5010150" y="2984500"/>
          <p14:tracePt t="176097" x="5016500" y="2965450"/>
          <p14:tracePt t="176113" x="5035550" y="2927350"/>
          <p14:tracePt t="176130" x="5048250" y="2901950"/>
          <p14:tracePt t="176146" x="5054600" y="2863850"/>
          <p14:tracePt t="176164" x="5060950" y="2825750"/>
          <p14:tracePt t="176180" x="5067300" y="2762250"/>
          <p14:tracePt t="176196" x="5067300" y="2692400"/>
          <p14:tracePt t="176213" x="5067300" y="2628900"/>
          <p14:tracePt t="176230" x="5073650" y="2565400"/>
          <p14:tracePt t="176246" x="5073650" y="2514600"/>
          <p14:tracePt t="176263" x="5073650" y="2482850"/>
          <p14:tracePt t="176280" x="5073650" y="2463800"/>
          <p14:tracePt t="176282" x="5073650" y="2444750"/>
          <p14:tracePt t="176297" x="5067300" y="2432050"/>
          <p14:tracePt t="176313" x="5060950" y="2413000"/>
          <p14:tracePt t="176330" x="5054600" y="2400300"/>
          <p14:tracePt t="176347" x="5035550" y="2381250"/>
          <p14:tracePt t="176365" x="5029200" y="2368550"/>
          <p14:tracePt t="176380" x="5016500" y="2349500"/>
          <p14:tracePt t="176397" x="5003800" y="2343150"/>
          <p14:tracePt t="176413" x="4997450" y="2330450"/>
          <p14:tracePt t="176430" x="4972050" y="2298700"/>
          <p14:tracePt t="176447" x="4953000" y="2273300"/>
          <p14:tracePt t="176463" x="4933950" y="2241550"/>
          <p14:tracePt t="176480" x="4908550" y="2184400"/>
          <p14:tracePt t="176497" x="4902200" y="2159000"/>
          <p14:tracePt t="176513" x="4895850" y="2139950"/>
          <p14:tracePt t="176531" x="4895850" y="2127250"/>
          <p14:tracePt t="176547" x="4895850" y="2120900"/>
          <p14:tracePt t="176591" x="4895850" y="2114550"/>
          <p14:tracePt t="176598" x="4895850" y="2108200"/>
          <p14:tracePt t="176614" x="4883150" y="2089150"/>
          <p14:tracePt t="176630" x="4876800" y="2082800"/>
          <p14:tracePt t="179991" x="4889500" y="2095500"/>
          <p14:tracePt t="179999" x="4933950" y="2120900"/>
          <p14:tracePt t="180017" x="5041900" y="2152650"/>
          <p14:tracePt t="180034" x="5143500" y="2184400"/>
          <p14:tracePt t="180050" x="5213350" y="2203450"/>
          <p14:tracePt t="180067" x="5226050" y="2216150"/>
          <p14:tracePt t="180084" x="5226050" y="2241550"/>
          <p14:tracePt t="180100" x="5219700" y="2260600"/>
          <p14:tracePt t="180117" x="5187950" y="2279650"/>
          <p14:tracePt t="180133" x="5175250" y="2286000"/>
          <p14:tracePt t="180135" x="5143500" y="2298700"/>
          <p14:tracePt t="180150" x="5086350" y="2311400"/>
          <p14:tracePt t="180166" x="5035550" y="2324100"/>
          <p14:tracePt t="180184" x="5029200" y="2324100"/>
          <p14:tracePt t="180200" x="5022850" y="2330450"/>
          <p14:tracePt t="180216" x="4972050" y="2330450"/>
          <p14:tracePt t="180234" x="4895850" y="2349500"/>
          <p14:tracePt t="180251" x="4787900" y="2381250"/>
          <p14:tracePt t="180267" x="4686300" y="2413000"/>
          <p14:tracePt t="180283" x="4572000" y="2444750"/>
          <p14:tracePt t="180301" x="4470400" y="2463800"/>
          <p14:tracePt t="180317" x="4406900" y="2476500"/>
          <p14:tracePt t="180335" x="4298950" y="2527300"/>
          <p14:tracePt t="180350" x="4248150" y="2540000"/>
          <p14:tracePt t="180367" x="4070350" y="2597150"/>
          <p14:tracePt t="180383" x="3924300" y="2628900"/>
          <p14:tracePt t="180400" x="3784600" y="2647950"/>
          <p14:tracePt t="180418" x="3670300" y="2660650"/>
          <p14:tracePt t="180434" x="3587750" y="2667000"/>
          <p14:tracePt t="180450" x="3524250" y="2673350"/>
          <p14:tracePt t="180467" x="3409950" y="2673350"/>
          <p14:tracePt t="180483" x="3225800" y="2679700"/>
          <p14:tracePt t="180502" x="2990850" y="2686050"/>
          <p14:tracePt t="180517" x="2762250" y="2686050"/>
          <p14:tracePt t="180534" x="2546350" y="2667000"/>
          <p14:tracePt t="180551" x="2343150" y="2635250"/>
          <p14:tracePt t="180567" x="2311400" y="2628900"/>
          <p14:tracePt t="180603" x="2298700" y="2628900"/>
          <p14:tracePt t="180617" x="2292350" y="2628900"/>
          <p14:tracePt t="180634" x="2133600" y="2647950"/>
          <p14:tracePt t="180650" x="1968500" y="2647950"/>
          <p14:tracePt t="180667" x="1822450" y="2641600"/>
          <p14:tracePt t="180684" x="1701800" y="2622550"/>
          <p14:tracePt t="180700" x="1631950" y="2597150"/>
          <p14:tracePt t="180716" x="1625600" y="2590800"/>
          <p14:tracePt t="180782" x="1593850" y="2616200"/>
          <p14:tracePt t="180800" x="1530350" y="2667000"/>
          <p14:tracePt t="180817" x="1479550" y="2698750"/>
          <p14:tracePt t="180834" x="1447800" y="2724150"/>
          <p14:tracePt t="180850" x="1441450" y="2730500"/>
          <p14:tracePt t="180884" x="1460500" y="2743200"/>
          <p14:tracePt t="180901" x="1511300" y="2787650"/>
          <p14:tracePt t="180917" x="1555750" y="2838450"/>
          <p14:tracePt t="180934" x="1593850" y="2876550"/>
          <p14:tracePt t="180951" x="1638300" y="2914650"/>
          <p14:tracePt t="180967" x="1663700" y="2927350"/>
          <p14:tracePt t="180984" x="1695450" y="2940050"/>
          <p14:tracePt t="181000" x="1727200" y="2946400"/>
          <p14:tracePt t="181017" x="1778000" y="2952750"/>
          <p14:tracePt t="181035" x="1911350" y="2952750"/>
          <p14:tracePt t="181051" x="2006600" y="2940050"/>
          <p14:tracePt t="181067" x="2070100" y="2921000"/>
          <p14:tracePt t="181085" x="2127250" y="2889250"/>
          <p14:tracePt t="181100" x="2146300" y="2870200"/>
          <p14:tracePt t="181117" x="2178050" y="2832100"/>
          <p14:tracePt t="181135" x="2216150" y="2743200"/>
          <p14:tracePt t="181151" x="2222500" y="2711450"/>
          <p14:tracePt t="181167" x="2222500" y="2686050"/>
          <p14:tracePt t="181186" x="2209800" y="2673350"/>
          <p14:tracePt t="181201" x="2190750" y="2660650"/>
          <p14:tracePt t="181217" x="2152650" y="2641600"/>
          <p14:tracePt t="181234" x="2108200" y="2622550"/>
          <p14:tracePt t="181251" x="2044700" y="2590800"/>
          <p14:tracePt t="181267" x="1968500" y="2559050"/>
          <p14:tracePt t="181285" x="1892300" y="2540000"/>
          <p14:tracePt t="181303" x="1771650" y="2527300"/>
          <p14:tracePt t="181317" x="1689100" y="2527300"/>
          <p14:tracePt t="181334" x="1612900" y="2527300"/>
          <p14:tracePt t="181351" x="1549400" y="2527300"/>
          <p14:tracePt t="181369" x="1530350" y="2527300"/>
          <p14:tracePt t="181384" x="1504950" y="2533650"/>
          <p14:tracePt t="181401" x="1454150" y="2552700"/>
          <p14:tracePt t="181417" x="1384300" y="2603500"/>
          <p14:tracePt t="181434" x="1339850" y="2647950"/>
          <p14:tracePt t="181451" x="1295400" y="2705100"/>
          <p14:tracePt t="181468" x="1289050" y="2736850"/>
          <p14:tracePt t="181484" x="1289050" y="2749550"/>
          <p14:tracePt t="181501" x="1308100" y="2768600"/>
          <p14:tracePt t="181517" x="1333500" y="2787650"/>
          <p14:tracePt t="181519" x="1352550" y="2794000"/>
          <p14:tracePt t="181535" x="1384300" y="2806700"/>
          <p14:tracePt t="181551" x="1403350" y="2813050"/>
          <p14:tracePt t="181554" x="1416050" y="2819400"/>
          <p14:tracePt t="181567" x="1466850" y="2844800"/>
          <p14:tracePt t="181584" x="1517650" y="2870200"/>
          <p14:tracePt t="181601" x="1581150" y="2895600"/>
          <p14:tracePt t="181618" x="1663700" y="2933700"/>
          <p14:tracePt t="181634" x="1809750" y="2984500"/>
          <p14:tracePt t="181651" x="1968500" y="3022600"/>
          <p14:tracePt t="181668" x="2120900" y="3048000"/>
          <p14:tracePt t="181685" x="2222500" y="3060700"/>
          <p14:tracePt t="181701" x="2324100" y="3060700"/>
          <p14:tracePt t="181718" x="2387600" y="3060700"/>
          <p14:tracePt t="181735" x="2438400" y="3060700"/>
          <p14:tracePt t="181751" x="2508250" y="3060700"/>
          <p14:tracePt t="181768" x="2571750" y="3060700"/>
          <p14:tracePt t="181771" x="2603500" y="3060700"/>
          <p14:tracePt t="181785" x="2654300" y="3048000"/>
          <p14:tracePt t="181801" x="2698750" y="3035300"/>
          <p14:tracePt t="181818" x="2743200" y="3009900"/>
          <p14:tracePt t="181835" x="2768600" y="2984500"/>
          <p14:tracePt t="181852" x="2794000" y="2971800"/>
          <p14:tracePt t="181868" x="2806700" y="2959100"/>
          <p14:tracePt t="181884" x="2819400" y="2946400"/>
          <p14:tracePt t="181952" x="2819400" y="2940050"/>
          <p14:tracePt t="181959" x="2813050" y="2933700"/>
          <p14:tracePt t="181968" x="2806700" y="2927350"/>
          <p14:tracePt t="181985" x="2781300" y="2927350"/>
          <p14:tracePt t="182001" x="2736850" y="2927350"/>
          <p14:tracePt t="182018" x="2698750" y="2927350"/>
          <p14:tracePt t="182035" x="2654300" y="2927350"/>
          <p14:tracePt t="182051" x="2635250" y="2927350"/>
          <p14:tracePt t="182068" x="2597150" y="2940050"/>
          <p14:tracePt t="182085" x="2565400" y="2946400"/>
          <p14:tracePt t="182102" x="2489200" y="2978150"/>
          <p14:tracePt t="182118" x="2413000" y="3022600"/>
          <p14:tracePt t="182136" x="2311400" y="3073400"/>
          <p14:tracePt t="182151" x="2273300" y="3092450"/>
          <p14:tracePt t="182153" x="2260600" y="3105150"/>
          <p14:tracePt t="182168" x="2241550" y="3130550"/>
          <p14:tracePt t="182185" x="2235200" y="3149600"/>
          <p14:tracePt t="182201" x="2260600" y="3200400"/>
          <p14:tracePt t="182218" x="2324100" y="3244850"/>
          <p14:tracePt t="182235" x="2438400" y="3276600"/>
          <p14:tracePt t="182252" x="2603500" y="3308350"/>
          <p14:tracePt t="182268" x="2743200" y="3327400"/>
          <p14:tracePt t="182285" x="2927350" y="3340100"/>
          <p14:tracePt t="182302" x="3143250" y="3352800"/>
          <p14:tracePt t="182319" x="3435350" y="3371850"/>
          <p14:tracePt t="182335" x="3746500" y="3378200"/>
          <p14:tracePt t="182352" x="4203700" y="3390900"/>
          <p14:tracePt t="182369" x="4565650" y="3397250"/>
          <p14:tracePt t="182386" x="5054600" y="3403600"/>
          <p14:tracePt t="182402" x="5372100" y="3403600"/>
          <p14:tracePt t="182419" x="5613400" y="3403600"/>
          <p14:tracePt t="182435" x="5822950" y="3384550"/>
          <p14:tracePt t="182452" x="6000750" y="3359150"/>
          <p14:tracePt t="182469" x="6096000" y="3340100"/>
          <p14:tracePt t="182485" x="6127750" y="3327400"/>
          <p14:tracePt t="182755" x="6140450" y="3314700"/>
          <p14:tracePt t="182761" x="6146800" y="3308350"/>
          <p14:tracePt t="182786" x="6242050" y="3257550"/>
          <p14:tracePt t="182802" x="6343650" y="3238500"/>
          <p14:tracePt t="182819" x="6438900" y="3238500"/>
          <p14:tracePt t="182836" x="6534150" y="3238500"/>
          <p14:tracePt t="182852" x="6584950" y="3238500"/>
          <p14:tracePt t="182869" x="6604000" y="3238500"/>
          <p14:tracePt t="182902" x="6610350" y="3238500"/>
          <p14:tracePt t="182919" x="6623050" y="3238500"/>
          <p14:tracePt t="182936" x="6642100" y="3244850"/>
          <p14:tracePt t="182952" x="6654800" y="3244850"/>
          <p14:tracePt t="182970" x="6673850" y="3244850"/>
          <p14:tracePt t="182985" x="6686550" y="3244850"/>
          <p14:tracePt t="183002" x="6762750" y="3251200"/>
          <p14:tracePt t="183020" x="6807200" y="3251200"/>
          <p14:tracePt t="183036" x="6838950" y="3257550"/>
          <p14:tracePt t="183053" x="6845300" y="3257550"/>
          <p14:tracePt t="183125" x="6858000" y="3251200"/>
          <p14:tracePt t="183133" x="6864350" y="3244850"/>
          <p14:tracePt t="183140" x="6902450" y="3219450"/>
          <p14:tracePt t="183152" x="6934200" y="3200400"/>
          <p14:tracePt t="183169" x="7023100" y="3181350"/>
          <p14:tracePt t="183186" x="7105650" y="3181350"/>
          <p14:tracePt t="183203" x="7124700" y="3181350"/>
          <p14:tracePt t="183331" x="7124700" y="3175000"/>
          <p14:tracePt t="183340" x="7124700" y="3162300"/>
          <p14:tracePt t="183344" x="7131050" y="3130550"/>
          <p14:tracePt t="183353" x="7131050" y="3092450"/>
          <p14:tracePt t="183370" x="7150100" y="2997200"/>
          <p14:tracePt t="183387" x="7156450" y="2895600"/>
          <p14:tracePt t="183402" x="7156450" y="2806700"/>
          <p14:tracePt t="183419" x="7156450" y="2730500"/>
          <p14:tracePt t="183436" x="7156450" y="2686050"/>
          <p14:tracePt t="183453" x="7150100" y="2647950"/>
          <p14:tracePt t="183469" x="7124700" y="2616200"/>
          <p14:tracePt t="183487" x="7092950" y="2590800"/>
          <p14:tracePt t="183503" x="7010400" y="2571750"/>
          <p14:tracePt t="183505" x="6965950" y="2565400"/>
          <p14:tracePt t="183519" x="6915150" y="2559050"/>
          <p14:tracePt t="183536" x="6826250" y="2584450"/>
          <p14:tracePt t="183539" x="6788150" y="2603500"/>
          <p14:tracePt t="183555" x="6756400" y="2616200"/>
          <p14:tracePt t="183570" x="6737350" y="2609850"/>
          <p14:tracePt t="184216" x="6724650" y="2609850"/>
          <p14:tracePt t="184224" x="6711950" y="2609850"/>
          <p14:tracePt t="184240" x="6648450" y="2622550"/>
          <p14:tracePt t="184254" x="6610350" y="2628900"/>
          <p14:tracePt t="184271" x="6521450" y="2647950"/>
          <p14:tracePt t="184287" x="6502400" y="2660650"/>
          <p14:tracePt t="184304" x="6483350" y="2673350"/>
          <p14:tracePt t="184320" x="6451600" y="2698750"/>
          <p14:tracePt t="184337" x="6426200" y="2711450"/>
          <p14:tracePt t="184353" x="6413500" y="2717800"/>
          <p14:tracePt t="184370" x="6413500" y="2724150"/>
          <p14:tracePt t="184387" x="6419850" y="2730500"/>
          <p14:tracePt t="184404" x="6445250" y="2743200"/>
          <p14:tracePt t="184420" x="6477000" y="2755900"/>
          <p14:tracePt t="184437" x="6521450" y="2774950"/>
          <p14:tracePt t="184453" x="6584950" y="2806700"/>
          <p14:tracePt t="184470" x="6673850" y="2851150"/>
          <p14:tracePt t="184487" x="6756400" y="2895600"/>
          <p14:tracePt t="184504" x="6883400" y="2952750"/>
          <p14:tracePt t="184522" x="7073900" y="3009900"/>
          <p14:tracePt t="184537" x="7118350" y="3016250"/>
          <p14:tracePt t="184555" x="7366000" y="3035300"/>
          <p14:tracePt t="184570" x="7543800" y="3041650"/>
          <p14:tracePt t="184587" x="7715250" y="3041650"/>
          <p14:tracePt t="184604" x="7861300" y="3041650"/>
          <p14:tracePt t="184620" x="7886700" y="3041650"/>
          <p14:tracePt t="184637" x="7886700" y="3035300"/>
          <p14:tracePt t="184670" x="7893050" y="3028950"/>
          <p14:tracePt t="184705" x="7893050" y="3022600"/>
          <p14:tracePt t="184721" x="7918450" y="3009900"/>
          <p14:tracePt t="184737" x="7956550" y="2990850"/>
          <p14:tracePt t="184754" x="8001000" y="2971800"/>
          <p14:tracePt t="184757" x="8032750" y="2965450"/>
          <p14:tracePt t="184771" x="8064500" y="2959100"/>
          <p14:tracePt t="184772" x="8096250" y="2959100"/>
          <p14:tracePt t="184787" x="8140700" y="2959100"/>
          <p14:tracePt t="184804" x="8210550" y="2965450"/>
          <p14:tracePt t="184820" x="8274050" y="2984500"/>
          <p14:tracePt t="184837" x="8331200" y="3009900"/>
          <p14:tracePt t="184854" x="8394700" y="3035300"/>
          <p14:tracePt t="184870" x="8426450" y="3048000"/>
          <p14:tracePt t="184887" x="8458200" y="3067050"/>
          <p14:tracePt t="184904" x="8477250" y="3073400"/>
          <p14:tracePt t="184921" x="8483600" y="3079750"/>
          <p14:tracePt t="184954" x="8489950" y="3086100"/>
          <p14:tracePt t="184971" x="8521700" y="3117850"/>
          <p14:tracePt t="184987" x="8553450" y="3143250"/>
          <p14:tracePt t="185004" x="8610600" y="3181350"/>
          <p14:tracePt t="185020" x="8648700" y="3200400"/>
          <p14:tracePt t="185037" x="8705850" y="3219450"/>
          <p14:tracePt t="185054" x="8737600" y="3225800"/>
          <p14:tracePt t="185071" x="8769350" y="3225800"/>
          <p14:tracePt t="185088" x="8794750" y="3219450"/>
          <p14:tracePt t="185104" x="8820150" y="3206750"/>
          <p14:tracePt t="185121" x="8832850" y="3200400"/>
          <p14:tracePt t="185137" x="8845550" y="3194050"/>
          <p14:tracePt t="185154" x="8851900" y="3194050"/>
          <p14:tracePt t="185338" x="8851900" y="3187700"/>
          <p14:tracePt t="185344" x="8851900" y="3181350"/>
          <p14:tracePt t="185354" x="8851900" y="3175000"/>
          <p14:tracePt t="185371" x="8851900" y="3168650"/>
          <p14:tracePt t="185387" x="8851900" y="3162300"/>
          <p14:tracePt t="185404" x="8851900" y="3149600"/>
          <p14:tracePt t="185438" x="8851900" y="3143250"/>
          <p14:tracePt t="185455" x="8851900" y="3136900"/>
          <p14:tracePt t="185471" x="8851900" y="3124200"/>
          <p14:tracePt t="185488" x="8851900" y="3111500"/>
          <p14:tracePt t="185504" x="8851900" y="3092450"/>
          <p14:tracePt t="185521" x="8851900" y="3079750"/>
          <p14:tracePt t="185538" x="8851900" y="3073400"/>
          <p14:tracePt t="185554" x="8851900" y="3067050"/>
          <p14:tracePt t="185571" x="8851900" y="3054350"/>
          <p14:tracePt t="185589" x="8851900" y="3041650"/>
          <p14:tracePt t="185604" x="8851900" y="3035300"/>
          <p14:tracePt t="185621" x="8851900" y="3028950"/>
          <p14:tracePt t="185638" x="8851900" y="3022600"/>
          <p14:tracePt t="185654" x="8851900" y="3009900"/>
          <p14:tracePt t="185671" x="8851900" y="2997200"/>
          <p14:tracePt t="185688" x="8851900" y="2990850"/>
          <p14:tracePt t="185706" x="8845550" y="2965450"/>
          <p14:tracePt t="185721" x="8845550" y="2959100"/>
          <p14:tracePt t="185738" x="8839200" y="2959100"/>
          <p14:tracePt t="185754" x="8839200" y="2952750"/>
          <p14:tracePt t="185788" x="8826500" y="2946400"/>
          <p14:tracePt t="185806" x="8813800" y="2940050"/>
          <p14:tracePt t="185821" x="8782050" y="2927350"/>
          <p14:tracePt t="185838" x="8743950" y="2908300"/>
          <p14:tracePt t="185855" x="8699500" y="2895600"/>
          <p14:tracePt t="185871" x="8642350" y="2882900"/>
          <p14:tracePt t="185887" x="8578850" y="2863850"/>
          <p14:tracePt t="185904" x="8502650" y="2838450"/>
          <p14:tracePt t="185922" x="8458200" y="2819400"/>
          <p14:tracePt t="185938" x="8413750" y="2800350"/>
          <p14:tracePt t="185956" x="8350250" y="2755900"/>
          <p14:tracePt t="185972" x="8299450" y="2724150"/>
          <p14:tracePt t="185988" x="8229600" y="2686050"/>
          <p14:tracePt t="186005" x="8153400" y="2654300"/>
          <p14:tracePt t="186022" x="8064500" y="2616200"/>
          <p14:tracePt t="186039" x="7981950" y="2590800"/>
          <p14:tracePt t="186055" x="7918450" y="2571750"/>
          <p14:tracePt t="186072" x="7848600" y="2552700"/>
          <p14:tracePt t="186088" x="7810500" y="2546350"/>
          <p14:tracePt t="186106" x="7791450" y="2540000"/>
          <p14:tracePt t="186123" x="7778750" y="2533650"/>
          <p14:tracePt t="186138" x="7759700" y="2527300"/>
          <p14:tracePt t="186143" x="7740650" y="2520950"/>
          <p14:tracePt t="186154" x="7715250" y="2514600"/>
          <p14:tracePt t="186174" x="7613650" y="2495550"/>
          <p14:tracePt t="186191" x="7550150" y="2495550"/>
          <p14:tracePt t="186205" x="7531100" y="2495550"/>
          <p14:tracePt t="186221" x="7480300" y="2514600"/>
          <p14:tracePt t="186238" x="7467600" y="2533650"/>
          <p14:tracePt t="186255" x="7461250" y="2571750"/>
          <p14:tracePt t="186272" x="7473950" y="2622550"/>
          <p14:tracePt t="186288" x="7512050" y="2679700"/>
          <p14:tracePt t="186306" x="7537450" y="2724150"/>
          <p14:tracePt t="186322" x="7550150" y="2755900"/>
          <p14:tracePt t="186340" x="7556500" y="2787650"/>
          <p14:tracePt t="186355" x="7562850" y="2806700"/>
          <p14:tracePt t="186373" x="7581900" y="2819400"/>
          <p14:tracePt t="186787" x="7588250" y="2819400"/>
          <p14:tracePt t="186795" x="7600950" y="2819400"/>
          <p14:tracePt t="186806" x="7613650" y="2825750"/>
          <p14:tracePt t="186822" x="7645400" y="2838450"/>
          <p14:tracePt t="186839" x="7677150" y="2851150"/>
          <p14:tracePt t="186856" x="7696200" y="2863850"/>
          <p14:tracePt t="186872" x="7715250" y="2870200"/>
          <p14:tracePt t="186922" x="7721600" y="2870200"/>
          <p14:tracePt t="186939" x="7727950" y="2876550"/>
          <p14:tracePt t="186955" x="7747000" y="2882900"/>
          <p14:tracePt t="186973" x="7766050" y="2895600"/>
          <p14:tracePt t="186989" x="7778750" y="2901950"/>
          <p14:tracePt t="187007" x="7785100" y="2901950"/>
          <p14:tracePt t="187022" x="7791450" y="2901950"/>
          <p14:tracePt t="187039" x="7797800" y="2901950"/>
          <p14:tracePt t="187056" x="7810500" y="2901950"/>
          <p14:tracePt t="187073" x="7829550" y="2882900"/>
          <p14:tracePt t="187090" x="7848600" y="2863850"/>
          <p14:tracePt t="187105" x="7861300" y="2851150"/>
          <p14:tracePt t="187108" x="7867650" y="2844800"/>
          <p14:tracePt t="187123" x="7874000" y="2832100"/>
          <p14:tracePt t="187140" x="7880350" y="2825750"/>
          <p14:tracePt t="187189" x="7880350" y="2819400"/>
          <p14:tracePt t="187206" x="7867650" y="2794000"/>
          <p14:tracePt t="187222" x="7816850" y="2749550"/>
          <p14:tracePt t="187241" x="7753350" y="2692400"/>
          <p14:tracePt t="187256" x="7689850" y="2654300"/>
          <p14:tracePt t="187273" x="7658100" y="2641600"/>
          <p14:tracePt t="187289" x="7620000" y="2635250"/>
          <p14:tracePt t="187306" x="7569200" y="2635250"/>
          <p14:tracePt t="187323" x="7505700" y="2635250"/>
          <p14:tracePt t="187340" x="7429500" y="2635250"/>
          <p14:tracePt t="187356" x="7385050" y="2635250"/>
          <p14:tracePt t="187373" x="7353300" y="2641600"/>
          <p14:tracePt t="187389" x="7321550" y="2654300"/>
          <p14:tracePt t="187406" x="7302500" y="2679700"/>
          <p14:tracePt t="187422" x="7264400" y="2717800"/>
          <p14:tracePt t="187439" x="7245350" y="2743200"/>
          <p14:tracePt t="187456" x="7226300" y="2762250"/>
          <p14:tracePt t="187473" x="7226300" y="2781300"/>
          <p14:tracePt t="187489" x="7232650" y="2800350"/>
          <p14:tracePt t="187508" x="7270750" y="2825750"/>
          <p14:tracePt t="187523" x="7321550" y="2844800"/>
          <p14:tracePt t="187539" x="7385050" y="2876550"/>
          <p14:tracePt t="187556" x="7480300" y="2901950"/>
          <p14:tracePt t="187573" x="7562850" y="2921000"/>
          <p14:tracePt t="187591" x="7664450" y="2940050"/>
          <p14:tracePt t="187606" x="7696200" y="2940050"/>
          <p14:tracePt t="187623" x="7791450" y="2946400"/>
          <p14:tracePt t="187639" x="7880350" y="2946400"/>
          <p14:tracePt t="187656" x="7937500" y="2933700"/>
          <p14:tracePt t="187673" x="8007350" y="2921000"/>
          <p14:tracePt t="187689" x="8051800" y="2914650"/>
          <p14:tracePt t="187706" x="8070850" y="2908300"/>
          <p14:tracePt t="187723" x="8083550" y="2901950"/>
          <p14:tracePt t="187811" x="8077200" y="2895600"/>
          <p14:tracePt t="187819" x="8070850" y="2895600"/>
          <p14:tracePt t="187825" x="8058150" y="2882900"/>
          <p14:tracePt t="187841" x="8045450" y="2876550"/>
          <p14:tracePt t="187856" x="8039100" y="2876550"/>
          <p14:tracePt t="187873" x="8039100" y="2870200"/>
          <p14:tracePt t="187890" x="8032750" y="2863850"/>
          <p14:tracePt t="188047" x="8026400" y="2863850"/>
          <p14:tracePt t="188057" x="8020050" y="2863850"/>
          <p14:tracePt t="188073" x="7962900" y="2851150"/>
          <p14:tracePt t="188090" x="7899400" y="2825750"/>
          <p14:tracePt t="188092" x="7848600" y="2806700"/>
          <p14:tracePt t="188108" x="7759700" y="2774950"/>
          <p14:tracePt t="188124" x="7696200" y="2749550"/>
          <p14:tracePt t="188140" x="7651750" y="2730500"/>
          <p14:tracePt t="188156" x="7600950" y="2711450"/>
          <p14:tracePt t="188173" x="7518400" y="2686050"/>
          <p14:tracePt t="188190" x="7416800" y="2673350"/>
          <p14:tracePt t="188207" x="7283450" y="2667000"/>
          <p14:tracePt t="188223" x="7188200" y="2660650"/>
          <p14:tracePt t="188241" x="7137400" y="2667000"/>
          <p14:tracePt t="188257" x="7124700" y="2673350"/>
          <p14:tracePt t="188273" x="7118350" y="2686050"/>
          <p14:tracePt t="188276" x="7118350" y="2705100"/>
          <p14:tracePt t="188290" x="7118350" y="2730500"/>
          <p14:tracePt t="188292" x="7143750" y="2762250"/>
          <p14:tracePt t="188307" x="7213600" y="2819400"/>
          <p14:tracePt t="188323" x="7264400" y="2863850"/>
          <p14:tracePt t="188340" x="7296150" y="2882900"/>
          <p14:tracePt t="188343" x="7308850" y="2889250"/>
          <p14:tracePt t="188360" x="7340600" y="2908300"/>
          <p14:tracePt t="188374" x="7359650" y="2921000"/>
          <p14:tracePt t="188390" x="7372350" y="2933700"/>
          <p14:tracePt t="188407" x="7378700" y="2940050"/>
          <p14:tracePt t="188424" x="7391400" y="2952750"/>
          <p14:tracePt t="188440" x="7410450" y="2965450"/>
          <p14:tracePt t="188456" x="7429500" y="2971800"/>
          <p14:tracePt t="188474" x="7454900" y="2978150"/>
          <p14:tracePt t="188490" x="7473950" y="2978150"/>
          <p14:tracePt t="188507" x="7486650" y="2978150"/>
          <p14:tracePt t="188525" x="7499350" y="2971800"/>
          <p14:tracePt t="188557" x="7505700" y="2971800"/>
          <p14:tracePt t="188607" x="7512050" y="2971800"/>
          <p14:tracePt t="188615" x="7518400" y="2971800"/>
          <p14:tracePt t="188640" x="7556500" y="2965450"/>
          <p14:tracePt t="188657" x="7594600" y="2959100"/>
          <p14:tracePt t="188674" x="7639050" y="2946400"/>
          <p14:tracePt t="188707" x="7702550" y="2914650"/>
          <p14:tracePt t="188724" x="7727950" y="2895600"/>
          <p14:tracePt t="188740" x="7772400" y="2863850"/>
          <p14:tracePt t="188757" x="7905750" y="2832100"/>
          <p14:tracePt t="188776" x="8197850" y="2819400"/>
          <p14:tracePt t="188791" x="8312150" y="2813050"/>
          <p14:tracePt t="188808" x="8642350" y="2800350"/>
          <p14:tracePt t="188824" x="8864600" y="2781300"/>
          <p14:tracePt t="188840" x="9067800" y="2762250"/>
          <p14:tracePt t="188857" x="9207500" y="2755900"/>
          <p14:tracePt t="188874" x="9347200" y="2749550"/>
          <p14:tracePt t="188890" x="9461500" y="2749550"/>
          <p14:tracePt t="188909" x="9594850" y="2768600"/>
          <p14:tracePt t="188924" x="9696450" y="2787650"/>
          <p14:tracePt t="188941" x="9823450" y="2813050"/>
          <p14:tracePt t="188957" x="9912350" y="2832100"/>
          <p14:tracePt t="188974" x="9944100" y="2838450"/>
          <p14:tracePt t="188991" x="9956800" y="2838450"/>
          <p14:tracePt t="189007" x="9969500" y="2838450"/>
          <p14:tracePt t="189025" x="9982200" y="2844800"/>
          <p14:tracePt t="189041" x="10007600" y="2851150"/>
          <p14:tracePt t="189058" x="10045700" y="2863850"/>
          <p14:tracePt t="189074" x="10102850" y="2870200"/>
          <p14:tracePt t="189091" x="10147300" y="2870200"/>
          <p14:tracePt t="189107" x="10185400" y="2870200"/>
          <p14:tracePt t="189124" x="10229850" y="2870200"/>
          <p14:tracePt t="189141" x="10312400" y="2863850"/>
          <p14:tracePt t="189157" x="10394950" y="2863850"/>
          <p14:tracePt t="189174" x="10483850" y="2863850"/>
          <p14:tracePt t="189191" x="10560050" y="2863850"/>
          <p14:tracePt t="189207" x="10610850" y="2863850"/>
          <p14:tracePt t="189224" x="10642600" y="2863850"/>
          <p14:tracePt t="189240" x="10648950" y="2857500"/>
          <p14:tracePt t="189257" x="10655300" y="2857500"/>
          <p14:tracePt t="189373" x="10655300" y="2851150"/>
          <p14:tracePt t="189391" x="10642600" y="2844800"/>
          <p14:tracePt t="189407" x="10623550" y="2844800"/>
          <p14:tracePt t="189424" x="10598150" y="2838450"/>
          <p14:tracePt t="189441" x="10572750" y="2838450"/>
          <p14:tracePt t="189458" x="10553700" y="2838450"/>
          <p14:tracePt t="189477" x="10534650" y="2838450"/>
          <p14:tracePt t="189507" x="10515600" y="2838450"/>
          <p14:tracePt t="189525" x="10490200" y="2838450"/>
          <p14:tracePt t="189541" x="10477500" y="2838450"/>
          <p14:tracePt t="189543" x="10471150" y="2838450"/>
          <p14:tracePt t="189558" x="10458450" y="2838450"/>
          <p14:tracePt t="189574" x="10439400" y="2838450"/>
          <p14:tracePt t="189591" x="10407650" y="2838450"/>
          <p14:tracePt t="189608" x="10375900" y="2838450"/>
          <p14:tracePt t="189624" x="10363200" y="2838450"/>
          <p14:tracePt t="189658" x="10356850" y="2838450"/>
          <p14:tracePt t="189675" x="10356850" y="2825750"/>
          <p14:tracePt t="189691" x="10356850" y="2813050"/>
          <p14:tracePt t="189708" x="10356850" y="2794000"/>
          <p14:tracePt t="189729" x="10356850" y="2781300"/>
          <p14:tracePt t="189744" x="10356850" y="2774950"/>
          <p14:tracePt t="189849" x="10344150" y="2787650"/>
          <p14:tracePt t="189857" x="10337800" y="2787650"/>
          <p14:tracePt t="189875" x="10318750" y="2800350"/>
          <p14:tracePt t="189891" x="10312400" y="2806700"/>
          <p14:tracePt t="189908" x="10306050" y="2806700"/>
          <p14:tracePt t="190269" x="10299700" y="2806700"/>
          <p14:tracePt t="190275" x="10293350" y="2806700"/>
          <p14:tracePt t="190292" x="10287000" y="2806700"/>
          <p14:tracePt t="190308" x="10280650" y="2806700"/>
          <p14:tracePt t="190325" x="10274300" y="2806700"/>
          <p14:tracePt t="190341" x="10267950" y="2806700"/>
          <p14:tracePt t="190359" x="10261600" y="2806700"/>
          <p14:tracePt t="190510" x="10255250" y="2813050"/>
          <p14:tracePt t="190525" x="10229850" y="2838450"/>
          <p14:tracePt t="190542" x="10204450" y="2857500"/>
          <p14:tracePt t="190558" x="10172700" y="2882900"/>
          <p14:tracePt t="190576" x="10153650" y="2895600"/>
          <p14:tracePt t="190592" x="10140950" y="2895600"/>
          <p14:tracePt t="190608" x="10140950" y="2901950"/>
          <p14:tracePt t="190918" x="10134600" y="2901950"/>
          <p14:tracePt t="190933" x="10128250" y="2901950"/>
          <p14:tracePt t="190956" x="10121900" y="2901950"/>
          <p14:tracePt t="191498" x="10121900" y="2914650"/>
          <p14:tracePt t="191509" x="10121900" y="2921000"/>
          <p14:tracePt t="191527" x="10121900" y="2933700"/>
          <p14:tracePt t="191543" x="10121900" y="2946400"/>
          <p14:tracePt t="191595" x="10121900" y="2940050"/>
          <p14:tracePt t="191818" x="10121900" y="2933700"/>
          <p14:tracePt t="191840" x="10109200" y="2908300"/>
          <p14:tracePt t="191843" x="10096500" y="2901950"/>
          <p14:tracePt t="191860" x="10096500" y="2895600"/>
          <p14:tracePt t="192486" x="10109200" y="2895600"/>
          <p14:tracePt t="192492" x="10134600" y="2901950"/>
          <p14:tracePt t="192499" x="10191750" y="2908300"/>
          <p14:tracePt t="192512" x="10261600" y="2921000"/>
          <p14:tracePt t="192527" x="10426700" y="2933700"/>
          <p14:tracePt t="192544" x="10566400" y="2933700"/>
          <p14:tracePt t="192560" x="10668000" y="2914650"/>
          <p14:tracePt t="192577" x="10750550" y="2895600"/>
          <p14:tracePt t="192594" x="10833100" y="2876550"/>
          <p14:tracePt t="192596" x="10896600" y="2870200"/>
          <p14:tracePt t="192611" x="10985500" y="2870200"/>
          <p14:tracePt t="192627" x="11258550" y="2914650"/>
          <p14:tracePt t="192643" x="11398250" y="2933700"/>
          <p14:tracePt t="192660" x="11455400" y="2946400"/>
          <p14:tracePt t="192679" x="11468100" y="2952750"/>
          <p14:tracePt t="193126" x="11461750" y="2959100"/>
          <p14:tracePt t="193133" x="11455400" y="2959100"/>
          <p14:tracePt t="193144" x="11442700" y="2959100"/>
          <p14:tracePt t="193161" x="11410950" y="2971800"/>
          <p14:tracePt t="193178" x="11372850" y="2978150"/>
          <p14:tracePt t="193194" x="11341100" y="2984500"/>
          <p14:tracePt t="193211" x="11303000" y="2984500"/>
          <p14:tracePt t="193227" x="11252200" y="2990850"/>
          <p14:tracePt t="193244" x="11125200" y="3022600"/>
          <p14:tracePt t="193261" x="10941050" y="3067050"/>
          <p14:tracePt t="193277" x="10661650" y="3086100"/>
          <p14:tracePt t="193294" x="10401300" y="3086100"/>
          <p14:tracePt t="193311" x="10140950" y="3086100"/>
          <p14:tracePt t="193327" x="9950450" y="3067050"/>
          <p14:tracePt t="193344" x="9810750" y="3048000"/>
          <p14:tracePt t="193361" x="9740900" y="3041650"/>
          <p14:tracePt t="193377" x="9683750" y="3035300"/>
          <p14:tracePt t="193394" x="9620250" y="3028950"/>
          <p14:tracePt t="193411" x="9518650" y="3022600"/>
          <p14:tracePt t="193428" x="9442450" y="3009900"/>
          <p14:tracePt t="193445" x="9353550" y="2997200"/>
          <p14:tracePt t="193461" x="9321800" y="2990850"/>
          <p14:tracePt t="193478" x="9315450" y="2984500"/>
          <p14:tracePt t="193495" x="9309100" y="2984500"/>
          <p14:tracePt t="193564" x="9309100" y="2990850"/>
          <p14:tracePt t="193583" x="9309100" y="3003550"/>
          <p14:tracePt t="193594" x="9321800" y="3048000"/>
          <p14:tracePt t="193611" x="9359900" y="3092450"/>
          <p14:tracePt t="193628" x="9417050" y="3143250"/>
          <p14:tracePt t="193633" x="9448800" y="3162300"/>
          <p14:tracePt t="193647" x="9480550" y="3187700"/>
          <p14:tracePt t="193661" x="9563100" y="3219450"/>
          <p14:tracePt t="193677" x="9645650" y="3232150"/>
          <p14:tracePt t="193694" x="9721850" y="3232150"/>
          <p14:tracePt t="193711" x="9791700" y="3232150"/>
          <p14:tracePt t="193728" x="9855200" y="3219450"/>
          <p14:tracePt t="193745" x="9912350" y="3194050"/>
          <p14:tracePt t="193761" x="9944100" y="3181350"/>
          <p14:tracePt t="193778" x="9963150" y="3168650"/>
          <p14:tracePt t="193795" x="9975850" y="3155950"/>
          <p14:tracePt t="193967" x="9975850" y="3149600"/>
          <p14:tracePt t="193982" x="9975850" y="3130550"/>
          <p14:tracePt t="193995" x="9975850" y="3117850"/>
          <p14:tracePt t="194012" x="9969500" y="3105150"/>
          <p14:tracePt t="194028" x="10001250" y="3098800"/>
          <p14:tracePt t="194046" x="10179050" y="3111500"/>
          <p14:tracePt t="194062" x="10350500" y="3130550"/>
          <p14:tracePt t="194078" x="10502900" y="3149600"/>
          <p14:tracePt t="194095" x="10642600" y="3168650"/>
          <p14:tracePt t="194113" x="10737850" y="3168650"/>
          <p14:tracePt t="194128" x="10775950" y="3168650"/>
          <p14:tracePt t="194145" x="10788650" y="3168650"/>
          <p14:tracePt t="194195" x="10814050" y="3162300"/>
          <p14:tracePt t="194212" x="10877550" y="3155950"/>
          <p14:tracePt t="194228" x="10998200" y="3136900"/>
          <p14:tracePt t="194245" x="11106150" y="3117850"/>
          <p14:tracePt t="194261" x="11220450" y="3092450"/>
          <p14:tracePt t="194278" x="11315700" y="3067050"/>
          <p14:tracePt t="194295" x="11379200" y="3048000"/>
          <p14:tracePt t="194312" x="11410950" y="3035300"/>
          <p14:tracePt t="194328" x="11442700" y="3028950"/>
          <p14:tracePt t="194345" x="11468100" y="3016250"/>
          <p14:tracePt t="194362" x="11487150" y="2997200"/>
          <p14:tracePt t="194379" x="11518900" y="2965450"/>
          <p14:tracePt t="194395" x="11544300" y="2927350"/>
          <p14:tracePt t="194412" x="11550650" y="2908300"/>
          <p14:tracePt t="194428" x="11557000" y="2870200"/>
          <p14:tracePt t="194445" x="11557000" y="2851150"/>
          <p14:tracePt t="194463" x="11557000" y="2838450"/>
          <p14:tracePt t="194478" x="11550650" y="2838450"/>
          <p14:tracePt t="194495" x="11544300" y="2838450"/>
          <p14:tracePt t="194512" x="11537950" y="2838450"/>
          <p14:tracePt t="194529" x="11531600" y="2838450"/>
          <p14:tracePt t="194545" x="11518900" y="2838450"/>
          <p14:tracePt t="194562" x="11493500" y="2838450"/>
          <p14:tracePt t="194580" x="11468100" y="2838450"/>
          <p14:tracePt t="194595" x="11449050" y="2838450"/>
          <p14:tracePt t="194598" x="11442700" y="2838450"/>
          <p14:tracePt t="194612" x="11436350" y="2838450"/>
          <p14:tracePt t="194745" x="11436350" y="2832100"/>
          <p14:tracePt t="194760" x="11455400" y="2832100"/>
          <p14:tracePt t="194779" x="11493500" y="2825750"/>
          <p14:tracePt t="194795" x="11518900" y="2819400"/>
          <p14:tracePt t="194812" x="11537950" y="2819400"/>
          <p14:tracePt t="194829" x="11557000" y="2819400"/>
          <p14:tracePt t="194846" x="11576050" y="2813050"/>
          <p14:tracePt t="194862" x="11582400" y="2813050"/>
          <p14:tracePt t="194958" x="11582400" y="2819400"/>
          <p14:tracePt t="194975" x="11576050" y="2844800"/>
          <p14:tracePt t="194980" x="11563350" y="2857500"/>
          <p14:tracePt t="194996" x="11537950" y="2882900"/>
          <p14:tracePt t="195012" x="11480800" y="2914650"/>
          <p14:tracePt t="195031" x="11430000" y="2940050"/>
          <p14:tracePt t="195045" x="11391900" y="2946400"/>
          <p14:tracePt t="195062" x="11195050" y="2971800"/>
          <p14:tracePt t="195079" x="10985500" y="2978150"/>
          <p14:tracePt t="195096" x="10801350" y="2984500"/>
          <p14:tracePt t="195112" x="10610850" y="2997200"/>
          <p14:tracePt t="195129" x="10382250" y="3003550"/>
          <p14:tracePt t="195146" x="10147300" y="3009900"/>
          <p14:tracePt t="195162" x="9874250" y="3009900"/>
          <p14:tracePt t="195179" x="9493250" y="3009900"/>
          <p14:tracePt t="195197" x="8832850" y="3022600"/>
          <p14:tracePt t="195212" x="8604250" y="3022600"/>
          <p14:tracePt t="195229" x="7918450" y="3022600"/>
          <p14:tracePt t="195246" x="7581900" y="3003550"/>
          <p14:tracePt t="195262" x="7366000" y="2984500"/>
          <p14:tracePt t="195279" x="7258050" y="2978150"/>
          <p14:tracePt t="195296" x="7175500" y="2978150"/>
          <p14:tracePt t="195312" x="7086600" y="2984500"/>
          <p14:tracePt t="195329" x="7004050" y="3003550"/>
          <p14:tracePt t="195346" x="6902450" y="3022600"/>
          <p14:tracePt t="195363" x="6826250" y="3028950"/>
          <p14:tracePt t="195379" x="6775450" y="3028950"/>
          <p14:tracePt t="195421" x="6781800" y="3028950"/>
          <p14:tracePt t="195429" x="6788150" y="3028950"/>
          <p14:tracePt t="195447" x="6794500" y="3028950"/>
          <p14:tracePt t="195483" x="6788150" y="3028950"/>
          <p14:tracePt t="195498" x="6750050" y="3028950"/>
          <p14:tracePt t="195513" x="6724650" y="3035300"/>
          <p14:tracePt t="195529" x="6711950" y="3035300"/>
          <p14:tracePt t="195599" x="6705600" y="3054350"/>
          <p14:tracePt t="195607" x="6699250" y="3067050"/>
          <p14:tracePt t="195616" x="6680200" y="3092450"/>
          <p14:tracePt t="195629" x="6642100" y="3130550"/>
          <p14:tracePt t="195647" x="6610350" y="3155950"/>
          <p14:tracePt t="195663" x="6604000" y="3162300"/>
          <p14:tracePt t="195713" x="6654800" y="3149600"/>
          <p14:tracePt t="195730" x="6718300" y="3143250"/>
          <p14:tracePt t="195746" x="6756400" y="3136900"/>
          <p14:tracePt t="195763" x="6775450" y="3136900"/>
          <p14:tracePt t="195861" x="6781800" y="3136900"/>
          <p14:tracePt t="195868" x="6794500" y="3136900"/>
          <p14:tracePt t="195880" x="6800850" y="3136900"/>
          <p14:tracePt t="195941" x="6807200" y="3136900"/>
          <p14:tracePt t="195949" x="6807200" y="3143250"/>
          <p14:tracePt t="195963" x="6819900" y="3162300"/>
          <p14:tracePt t="195980" x="6838950" y="3194050"/>
          <p14:tracePt t="195996" x="6870700" y="3225800"/>
          <p14:tracePt t="196013" x="6902450" y="3251200"/>
          <p14:tracePt t="196030" x="6908800" y="3263900"/>
          <p14:tracePt t="196046" x="6921500" y="3276600"/>
          <p14:tracePt t="196064" x="6927850" y="3276600"/>
          <p14:tracePt t="196136" x="6940550" y="3276600"/>
          <p14:tracePt t="196141" x="6953250" y="3276600"/>
          <p14:tracePt t="196150" x="6978650" y="3270250"/>
          <p14:tracePt t="196164" x="7010400" y="3263900"/>
          <p14:tracePt t="196179" x="7086600" y="3251200"/>
          <p14:tracePt t="196197" x="7194550" y="3225800"/>
          <p14:tracePt t="196214" x="7219950" y="3225800"/>
          <p14:tracePt t="196230" x="7277100" y="3206750"/>
          <p14:tracePt t="196246" x="7296150" y="3200400"/>
          <p14:tracePt t="196263" x="7315200" y="3194050"/>
          <p14:tracePt t="196280" x="7327900" y="3194050"/>
          <p14:tracePt t="196297" x="7340600" y="3187700"/>
          <p14:tracePt t="196313" x="7346950" y="3187700"/>
          <p14:tracePt t="196638" x="7366000" y="3187700"/>
          <p14:tracePt t="196647" x="7391400" y="3194050"/>
          <p14:tracePt t="196664" x="7429500" y="3194050"/>
          <p14:tracePt t="196680" x="7442200" y="3194050"/>
          <p14:tracePt t="196697" x="7473950" y="3187700"/>
          <p14:tracePt t="196713" x="7505700" y="3181350"/>
          <p14:tracePt t="196731" x="7537450" y="3168650"/>
          <p14:tracePt t="196747" x="7569200" y="3162300"/>
          <p14:tracePt t="196765" x="7594600" y="3155950"/>
          <p14:tracePt t="196892" x="7600950" y="3155950"/>
          <p14:tracePt t="196912" x="7613650" y="3155950"/>
          <p14:tracePt t="196931" x="7664450" y="3155950"/>
          <p14:tracePt t="196964" x="7664450" y="3149600"/>
          <p14:tracePt t="197021" x="7670800" y="3149600"/>
          <p14:tracePt t="197041" x="7677150" y="3149600"/>
          <p14:tracePt t="197047" x="7689850" y="3149600"/>
          <p14:tracePt t="197064" x="7734300" y="3143250"/>
          <p14:tracePt t="197081" x="7778750" y="3136900"/>
          <p14:tracePt t="197097" x="7823200" y="3130550"/>
          <p14:tracePt t="197114" x="7842250" y="3130550"/>
          <p14:tracePt t="197116" x="7848600" y="3130550"/>
          <p14:tracePt t="197131" x="7861300" y="3124200"/>
          <p14:tracePt t="197164" x="7867650" y="3124200"/>
          <p14:tracePt t="197181" x="7880350" y="3117850"/>
          <p14:tracePt t="197197" x="7893050" y="3117850"/>
          <p14:tracePt t="197216" x="7905750" y="3117850"/>
          <p14:tracePt t="197230" x="7912100" y="3111500"/>
          <p14:tracePt t="197438" x="7924800" y="3111500"/>
          <p14:tracePt t="197448" x="7937500" y="3117850"/>
          <p14:tracePt t="197465" x="8064500" y="3136900"/>
          <p14:tracePt t="197481" x="8172450" y="3136900"/>
          <p14:tracePt t="197499" x="8324850" y="3130550"/>
          <p14:tracePt t="197515" x="8388350" y="3124200"/>
          <p14:tracePt t="197531" x="8629650" y="3105150"/>
          <p14:tracePt t="197548" x="8693150" y="3098800"/>
          <p14:tracePt t="197564" x="8712200" y="3098800"/>
          <p14:tracePt t="197582" x="8718550" y="3098800"/>
          <p14:tracePt t="197778" x="8705850" y="3098800"/>
          <p14:tracePt t="197786" x="8693150" y="3098800"/>
          <p14:tracePt t="197798" x="8655050" y="3105150"/>
          <p14:tracePt t="197815" x="8585200" y="3117850"/>
          <p14:tracePt t="197832" x="8521700" y="3124200"/>
          <p14:tracePt t="197847" x="8477250" y="3124200"/>
          <p14:tracePt t="197865" x="8458200" y="3130550"/>
          <p14:tracePt t="197923" x="8451850" y="3130550"/>
          <p14:tracePt t="197948" x="8413750" y="3149600"/>
          <p14:tracePt t="197965" x="8362950" y="3181350"/>
          <p14:tracePt t="197982" x="8318500" y="3206750"/>
          <p14:tracePt t="197998" x="8305800" y="3219450"/>
          <p14:tracePt t="198066" x="8312150" y="3225800"/>
          <p14:tracePt t="198073" x="8318500" y="3225800"/>
          <p14:tracePt t="198082" x="8343900" y="3225800"/>
          <p14:tracePt t="198098" x="8375650" y="3225800"/>
          <p14:tracePt t="198115" x="8394700" y="3225800"/>
          <p14:tracePt t="198132" x="8394700" y="3232150"/>
          <p14:tracePt t="198148" x="8401050" y="3232150"/>
          <p14:tracePt t="198167" x="8413750" y="3232150"/>
          <p14:tracePt t="198182" x="8451850" y="3232150"/>
          <p14:tracePt t="198199" x="8502650" y="3232150"/>
          <p14:tracePt t="198215" x="8572500" y="3219450"/>
          <p14:tracePt t="198231" x="8616950" y="3206750"/>
          <p14:tracePt t="198248" x="8648700" y="3206750"/>
          <p14:tracePt t="198265" x="8686800" y="3200400"/>
          <p14:tracePt t="198282" x="8705850" y="3194050"/>
          <p14:tracePt t="198298" x="8718550" y="3194050"/>
          <p14:tracePt t="198317" x="8737600" y="3194050"/>
          <p14:tracePt t="198332" x="8750300" y="3194050"/>
          <p14:tracePt t="198348" x="8756650" y="3194050"/>
          <p14:tracePt t="198365" x="8763000" y="3194050"/>
          <p14:tracePt t="198383" x="8775700" y="3194050"/>
          <p14:tracePt t="198398" x="8788400" y="3194050"/>
          <p14:tracePt t="198415" x="8801100" y="3187700"/>
          <p14:tracePt t="198433" x="8826500" y="3187700"/>
          <p14:tracePt t="198433" x="8832850" y="3187700"/>
          <p14:tracePt t="198450" x="8870950" y="3175000"/>
          <p14:tracePt t="198466" x="8890000" y="3175000"/>
          <p14:tracePt t="198482" x="8966200" y="3162300"/>
          <p14:tracePt t="198498" x="9017000" y="3155950"/>
          <p14:tracePt t="198515" x="9061450" y="3149600"/>
          <p14:tracePt t="198532" x="9118600" y="3143250"/>
          <p14:tracePt t="198549" x="9150350" y="3136900"/>
          <p14:tracePt t="198565" x="9175750" y="3130550"/>
          <p14:tracePt t="198583" x="9188450" y="3130550"/>
          <p14:tracePt t="198599" x="9194800" y="3130550"/>
          <p14:tracePt t="198615" x="9201150" y="3130550"/>
          <p14:tracePt t="198632" x="9207500" y="3130550"/>
          <p14:tracePt t="198648" x="9207500" y="3124200"/>
          <p14:tracePt t="198666" x="9213850" y="3124200"/>
          <p14:tracePt t="198845" x="9232900" y="3124200"/>
          <p14:tracePt t="198866" x="9258300" y="3124200"/>
          <p14:tracePt t="198882" x="9277350" y="3117850"/>
          <p14:tracePt t="198899" x="9290050" y="3111500"/>
          <p14:tracePt t="199113" x="9290050" y="3105150"/>
          <p14:tracePt t="199120" x="9277350" y="3098800"/>
          <p14:tracePt t="199133" x="9239250" y="3079750"/>
          <p14:tracePt t="199149" x="9220200" y="3073400"/>
          <p14:tracePt t="199166" x="9188450" y="3060700"/>
          <p14:tracePt t="199183" x="9169400" y="3054350"/>
          <p14:tracePt t="199199" x="9144000" y="3048000"/>
          <p14:tracePt t="199216" x="9137650" y="3048000"/>
          <p14:tracePt t="199233" x="9105900" y="3048000"/>
          <p14:tracePt t="199249" x="9080500" y="3041650"/>
          <p14:tracePt t="199266" x="9023350" y="3041650"/>
          <p14:tracePt t="199283" x="8959850" y="3041650"/>
          <p14:tracePt t="199300" x="8883650" y="3035300"/>
          <p14:tracePt t="199316" x="8801100" y="3035300"/>
          <p14:tracePt t="199333" x="8750300" y="3035300"/>
          <p14:tracePt t="199349" x="8712200" y="3028950"/>
          <p14:tracePt t="199366" x="8693150" y="3028950"/>
          <p14:tracePt t="199368" x="8686800" y="3028950"/>
          <p14:tracePt t="199383" x="8674100" y="3028950"/>
          <p14:tracePt t="199400" x="8648700" y="3022600"/>
          <p14:tracePt t="199416" x="8610600" y="3022600"/>
          <p14:tracePt t="199433" x="8572500" y="3022600"/>
          <p14:tracePt t="199449" x="8553450" y="3022600"/>
          <p14:tracePt t="199466" x="8547100" y="3022600"/>
          <p14:tracePt t="199567" x="8540750" y="3022600"/>
          <p14:tracePt t="199582" x="8521700" y="3022600"/>
          <p14:tracePt t="199601" x="8458200" y="3022600"/>
          <p14:tracePt t="199616" x="8382000" y="3028950"/>
          <p14:tracePt t="199634" x="8312150" y="3028950"/>
          <p14:tracePt t="199651" x="8242300" y="3028950"/>
          <p14:tracePt t="199666" x="8121650" y="3035300"/>
          <p14:tracePt t="199685" x="7950200" y="3028950"/>
          <p14:tracePt t="199700" x="7759700" y="3016250"/>
          <p14:tracePt t="199717" x="7524750" y="2984500"/>
          <p14:tracePt t="199733" x="7461250" y="2978150"/>
          <p14:tracePt t="199750" x="7397750" y="2959100"/>
          <p14:tracePt t="199769" x="7391400" y="2959100"/>
          <p14:tracePt t="199783" x="7385050" y="2959100"/>
          <p14:tracePt t="199800" x="7321550" y="2959100"/>
          <p14:tracePt t="199816" x="7175500" y="2965450"/>
          <p14:tracePt t="199833" x="7004050" y="2978150"/>
          <p14:tracePt t="199851" x="6826250" y="2978150"/>
          <p14:tracePt t="199867" x="6705600" y="2978150"/>
          <p14:tracePt t="199883" x="6673850" y="2978150"/>
          <p14:tracePt t="199916" x="6692900" y="2978150"/>
          <p14:tracePt t="199933" x="6762750" y="2997200"/>
          <p14:tracePt t="199950" x="6832600" y="3041650"/>
          <p14:tracePt t="199966" x="6889750" y="3105150"/>
          <p14:tracePt t="199984" x="6915150" y="3155950"/>
          <p14:tracePt t="200000" x="6921500" y="3194050"/>
          <p14:tracePt t="200016" x="6927850" y="3206750"/>
          <p14:tracePt t="200066" x="6934200" y="3206750"/>
          <p14:tracePt t="200083" x="6959600" y="3206750"/>
          <p14:tracePt t="200101" x="7054850" y="3200400"/>
          <p14:tracePt t="200117" x="7086600" y="3194050"/>
          <p14:tracePt t="200135" x="7124700" y="3187700"/>
          <p14:tracePt t="200150" x="7131050" y="3181350"/>
          <p14:tracePt t="200166" x="7137400" y="3181350"/>
          <p14:tracePt t="200284" x="7137400" y="3175000"/>
          <p14:tracePt t="200303" x="7143750" y="3168650"/>
          <p14:tracePt t="200317" x="7143750" y="3162300"/>
          <p14:tracePt t="200350" x="7143750" y="3155950"/>
          <p14:tracePt t="200367" x="7150100" y="3149600"/>
          <p14:tracePt t="200400" x="7150100" y="3143250"/>
          <p14:tracePt t="200417" x="7156450" y="3136900"/>
          <p14:tracePt t="200434" x="7156450" y="3130550"/>
          <p14:tracePt t="200658" x="7156450" y="3124200"/>
          <p14:tracePt t="200667" x="7162800" y="3124200"/>
          <p14:tracePt t="200684" x="7162800" y="3117850"/>
          <p14:tracePt t="200701" x="7169150" y="3111500"/>
          <p14:tracePt t="200717" x="7181850" y="3098800"/>
          <p14:tracePt t="200734" x="7188200" y="3086100"/>
          <p14:tracePt t="200750" x="7194550" y="3079750"/>
          <p14:tracePt t="200856" x="7200900" y="3079750"/>
          <p14:tracePt t="201452" x="7200900" y="3073400"/>
          <p14:tracePt t="201459" x="7200900" y="3067050"/>
          <p14:tracePt t="201467" x="7200900" y="3060700"/>
          <p14:tracePt t="201484" x="7200900" y="3048000"/>
          <p14:tracePt t="201501" x="7200900" y="3041650"/>
          <p14:tracePt t="201709" x="7207250" y="3041650"/>
          <p14:tracePt t="201718" x="7207250" y="3054350"/>
          <p14:tracePt t="201734" x="7232650" y="3092450"/>
          <p14:tracePt t="201751" x="7258050" y="3117850"/>
          <p14:tracePt t="201768" x="7258050" y="3143250"/>
          <p14:tracePt t="201770" x="7258050" y="3149600"/>
          <p14:tracePt t="201785" x="7258050" y="3155950"/>
          <p14:tracePt t="201801" x="7258050" y="3162300"/>
          <p14:tracePt t="201877" x="7258050" y="3168650"/>
          <p14:tracePt t="201884" x="7251700" y="3181350"/>
          <p14:tracePt t="201901" x="7239000" y="3200400"/>
          <p14:tracePt t="201918" x="7219950" y="3219450"/>
          <p14:tracePt t="201936" x="7213600" y="3225800"/>
          <p14:tracePt t="202013" x="7213600" y="3219450"/>
          <p14:tracePt t="202022" x="7213600" y="3213100"/>
          <p14:tracePt t="202034" x="7213600" y="3206750"/>
          <p14:tracePt t="202151" x="7213600" y="3200400"/>
          <p14:tracePt t="202157" x="7213600" y="3194050"/>
          <p14:tracePt t="202169" x="7213600" y="3187700"/>
          <p14:tracePt t="202185" x="7213600" y="3175000"/>
          <p14:tracePt t="202218" x="7213600" y="3187700"/>
          <p14:tracePt t="202236" x="7213600" y="3225800"/>
          <p14:tracePt t="202251" x="7188200" y="3257550"/>
          <p14:tracePt t="202268" x="7169150" y="3282950"/>
          <p14:tracePt t="202285" x="7156450" y="3295650"/>
          <p14:tracePt t="202334" x="7156450" y="3289300"/>
          <p14:tracePt t="202344" x="7169150" y="3282950"/>
          <p14:tracePt t="202354" x="7181850" y="3270250"/>
          <p14:tracePt t="202368" x="7232650" y="3257550"/>
          <p14:tracePt t="202385" x="7289800" y="3257550"/>
          <p14:tracePt t="202402" x="7315200" y="3257550"/>
          <p14:tracePt t="202419" x="7327900" y="3257550"/>
          <p14:tracePt t="202509" x="7321550" y="3257550"/>
          <p14:tracePt t="202518" x="7315200" y="3257550"/>
          <p14:tracePt t="202552" x="7308850" y="3257550"/>
          <p14:tracePt t="202620" x="7302500" y="3251200"/>
          <p14:tracePt t="202637" x="7289800" y="3238500"/>
          <p14:tracePt t="202652" x="7277100" y="3200400"/>
          <p14:tracePt t="202669" x="7277100" y="3162300"/>
          <p14:tracePt t="202685" x="7277100" y="3149600"/>
          <p14:tracePt t="202766" x="7270750" y="3149600"/>
          <p14:tracePt t="202786" x="7245350" y="3111500"/>
          <p14:tracePt t="202788" x="7226300" y="3092450"/>
          <p14:tracePt t="202802" x="7200900" y="3067050"/>
          <p14:tracePt t="202819" x="7150100" y="3028950"/>
          <p14:tracePt t="202836" x="7112000" y="3009900"/>
          <p14:tracePt t="202838" x="7092950" y="3009900"/>
          <p14:tracePt t="202851" x="7080250" y="3009900"/>
          <p14:tracePt t="202853" x="7048500" y="3009900"/>
          <p14:tracePt t="202870" x="7029450" y="3016250"/>
          <p14:tracePt t="202874" x="7004050" y="3028950"/>
          <p14:tracePt t="202877" x="6991350" y="3041650"/>
          <p14:tracePt t="202887" x="6978650" y="3048000"/>
          <p14:tracePt t="202902" x="6972300" y="3054350"/>
          <p14:tracePt t="202947" x="6965950" y="3060700"/>
          <p14:tracePt t="202956" x="6959600" y="3067050"/>
          <p14:tracePt t="202971" x="6953250" y="3086100"/>
          <p14:tracePt t="202985" x="6946900" y="3105150"/>
          <p14:tracePt t="203002" x="6940550" y="3124200"/>
          <p14:tracePt t="205060" x="6946900" y="3124200"/>
          <p14:tracePt t="205067" x="6972300" y="3130550"/>
          <p14:tracePt t="205074" x="7016750" y="3136900"/>
          <p14:tracePt t="205087" x="7061200" y="3143250"/>
          <p14:tracePt t="205104" x="7150100" y="3155950"/>
          <p14:tracePt t="205122" x="7270750" y="3155950"/>
          <p14:tracePt t="205137" x="7327900" y="3149600"/>
          <p14:tracePt t="205154" x="7588250" y="3124200"/>
          <p14:tracePt t="205172" x="7829550" y="3111500"/>
          <p14:tracePt t="205187" x="8020050" y="3098800"/>
          <p14:tracePt t="205204" x="8210550" y="3079750"/>
          <p14:tracePt t="205221" x="8343900" y="3067050"/>
          <p14:tracePt t="205238" x="8483600" y="3054350"/>
          <p14:tracePt t="205255" x="8667750" y="3048000"/>
          <p14:tracePt t="205271" x="8985250" y="3054350"/>
          <p14:tracePt t="205287" x="9271000" y="3067050"/>
          <p14:tracePt t="205305" x="9626600" y="3073400"/>
          <p14:tracePt t="205306" x="9740900" y="3073400"/>
          <p14:tracePt t="205321" x="9906000" y="3079750"/>
          <p14:tracePt t="205337" x="10134600" y="3079750"/>
          <p14:tracePt t="205354" x="10267950" y="3079750"/>
          <p14:tracePt t="205356" x="10312400" y="3079750"/>
          <p14:tracePt t="205371" x="10369550" y="3079750"/>
          <p14:tracePt t="205387" x="10407650" y="3079750"/>
          <p14:tracePt t="205404" x="10426700" y="3079750"/>
          <p14:tracePt t="205421" x="10439400" y="3086100"/>
          <p14:tracePt t="205437" x="10452100" y="3086100"/>
          <p14:tracePt t="205456" x="10464800" y="3086100"/>
          <p14:tracePt t="205471" x="10477500" y="3092450"/>
          <p14:tracePt t="205489" x="10496550" y="3098800"/>
          <p14:tracePt t="205490" x="10509250" y="3105150"/>
          <p14:tracePt t="205504" x="10515600" y="3105150"/>
          <p14:tracePt t="205521" x="10541000" y="3111500"/>
          <p14:tracePt t="205538" x="10560050" y="3117850"/>
          <p14:tracePt t="205539" x="10572750" y="3117850"/>
          <p14:tracePt t="205557" x="10598150" y="3124200"/>
          <p14:tracePt t="205571" x="10604500" y="3124200"/>
          <p14:tracePt t="205588" x="10623550" y="3124200"/>
          <p14:tracePt t="205605" x="10648950" y="3124200"/>
          <p14:tracePt t="205623" x="10661650" y="3124200"/>
          <p14:tracePt t="205637" x="10674350" y="3124200"/>
          <p14:tracePt t="205654" x="10680700" y="3124200"/>
          <p14:tracePt t="205671" x="10687050" y="3124200"/>
          <p14:tracePt t="206302" x="10706100" y="3124200"/>
          <p14:tracePt t="206322" x="10782300" y="3124200"/>
          <p14:tracePt t="206339" x="10864850" y="3124200"/>
          <p14:tracePt t="206355" x="10934700" y="3117850"/>
          <p14:tracePt t="206372" x="10985500" y="3105150"/>
          <p14:tracePt t="206389" x="11023600" y="3086100"/>
          <p14:tracePt t="206407" x="11029950" y="3086100"/>
          <p14:tracePt t="206456" x="11029950" y="3079750"/>
          <p14:tracePt t="206472" x="11010900" y="3067050"/>
          <p14:tracePt t="206488" x="10966450" y="3041650"/>
          <p14:tracePt t="206506" x="10922000" y="3028950"/>
          <p14:tracePt t="206522" x="10883900" y="3022600"/>
          <p14:tracePt t="206538" x="10852150" y="3016250"/>
          <p14:tracePt t="206556" x="10820400" y="3009900"/>
          <p14:tracePt t="206572" x="10788650" y="3009900"/>
          <p14:tracePt t="206589" x="10756900" y="3009900"/>
          <p14:tracePt t="206606" x="10718800" y="3009900"/>
          <p14:tracePt t="206622" x="10687050" y="3009900"/>
          <p14:tracePt t="206638" x="10661650" y="3009900"/>
          <p14:tracePt t="206656" x="10636250" y="3009900"/>
          <p14:tracePt t="206672" x="10623550" y="3009900"/>
          <p14:tracePt t="206688" x="10617200" y="3009900"/>
          <p14:tracePt t="206722" x="10610850" y="3009900"/>
          <p14:tracePt t="206831" x="10610850" y="3022600"/>
          <p14:tracePt t="206848" x="10604500" y="3035300"/>
          <p14:tracePt t="206856" x="10604500" y="3048000"/>
          <p14:tracePt t="206872" x="10598150" y="3067050"/>
          <p14:tracePt t="206889" x="10598150" y="3098800"/>
          <p14:tracePt t="206906" x="10598150" y="3124200"/>
          <p14:tracePt t="206922" x="10598150" y="3143250"/>
          <p14:tracePt t="206940" x="10598150" y="3155950"/>
          <p14:tracePt t="206973" x="10610850" y="3168650"/>
          <p14:tracePt t="206989" x="10617200" y="3175000"/>
          <p14:tracePt t="207006" x="10636250" y="3181350"/>
          <p14:tracePt t="207024" x="10680700" y="3194050"/>
          <p14:tracePt t="207039" x="10712450" y="3194050"/>
          <p14:tracePt t="207055" x="10756900" y="3194050"/>
          <p14:tracePt t="207072" x="10864850" y="3181350"/>
          <p14:tracePt t="207089" x="10902950" y="3175000"/>
          <p14:tracePt t="207105" x="10934700" y="3162300"/>
          <p14:tracePt t="207122" x="10960100" y="3155950"/>
          <p14:tracePt t="207139" x="10972800" y="3143250"/>
          <p14:tracePt t="207156" x="10998200" y="3117850"/>
          <p14:tracePt t="207172" x="11023600" y="3086100"/>
          <p14:tracePt t="207189" x="11049000" y="3054350"/>
          <p14:tracePt t="207207" x="11087100" y="3016250"/>
          <p14:tracePt t="207223" x="11093450" y="3009900"/>
          <p14:tracePt t="207239" x="11112500" y="2990850"/>
          <p14:tracePt t="207257" x="11112500" y="2984500"/>
          <p14:tracePt t="207678" x="11112500" y="2990850"/>
          <p14:tracePt t="207685" x="11118850" y="3003550"/>
          <p14:tracePt t="207691" x="11118850" y="3009900"/>
          <p14:tracePt t="207708" x="11131550" y="3016250"/>
          <p14:tracePt t="207723" x="11144250" y="3028950"/>
          <p14:tracePt t="207740" x="11176000" y="3041650"/>
          <p14:tracePt t="207756" x="11195050" y="3048000"/>
          <p14:tracePt t="207773" x="11207750" y="3048000"/>
          <p14:tracePt t="207790" x="11220450" y="3054350"/>
          <p14:tracePt t="207806" x="11226800" y="3054350"/>
          <p14:tracePt t="207857" x="11233150" y="3054350"/>
          <p14:tracePt t="207873" x="11239500" y="3054350"/>
          <p14:tracePt t="207906" x="11252200" y="3054350"/>
          <p14:tracePt t="207923" x="11264900" y="3054350"/>
          <p14:tracePt t="207940" x="11271250" y="3054350"/>
          <p14:tracePt t="207957" x="11283950" y="3054350"/>
          <p14:tracePt t="207975" x="11296650" y="3054350"/>
          <p14:tracePt t="207990" x="11303000" y="3060700"/>
          <p14:tracePt t="208006" x="11341100" y="3073400"/>
          <p14:tracePt t="208023" x="11360150" y="3086100"/>
          <p14:tracePt t="208042" x="11391900" y="3098800"/>
          <p14:tracePt t="208056" x="11417300" y="3111500"/>
          <p14:tracePt t="208073" x="11455400" y="3130550"/>
          <p14:tracePt t="208090" x="11487150" y="3143250"/>
          <p14:tracePt t="208107" x="11506200" y="3149600"/>
          <p14:tracePt t="208123" x="11512550" y="3155950"/>
          <p14:tracePt t="208140" x="11518900" y="3155950"/>
          <p14:tracePt t="208355" x="11512550" y="3155950"/>
          <p14:tracePt t="208362" x="11506200" y="3149600"/>
          <p14:tracePt t="208373" x="11474450" y="3149600"/>
          <p14:tracePt t="208390" x="11410950" y="3149600"/>
          <p14:tracePt t="208407" x="11309350" y="3149600"/>
          <p14:tracePt t="208426" x="11131550" y="3175000"/>
          <p14:tracePt t="208441" x="11055350" y="3187700"/>
          <p14:tracePt t="208457" x="10756900" y="3257550"/>
          <p14:tracePt t="208473" x="10655300" y="3282950"/>
          <p14:tracePt t="208490" x="10312400" y="3365500"/>
          <p14:tracePt t="208507" x="9982200" y="3448050"/>
          <p14:tracePt t="208524" x="9728200" y="3498850"/>
          <p14:tracePt t="208540" x="9474200" y="3530600"/>
          <p14:tracePt t="208557" x="9226550" y="3562350"/>
          <p14:tracePt t="208574" x="8966200" y="3600450"/>
          <p14:tracePt t="208590" x="8718550" y="3644900"/>
          <p14:tracePt t="208607" x="8464550" y="3695700"/>
          <p14:tracePt t="208624" x="8204200" y="3721100"/>
          <p14:tracePt t="208640" x="7886700" y="3721100"/>
          <p14:tracePt t="208657" x="7632700" y="3695700"/>
          <p14:tracePt t="208659" x="7505700" y="3683000"/>
          <p14:tracePt t="208674" x="7327900" y="3663950"/>
          <p14:tracePt t="208690" x="7105650" y="3632200"/>
          <p14:tracePt t="208693" x="7004050" y="3613150"/>
          <p14:tracePt t="208708" x="6800850" y="3556000"/>
          <p14:tracePt t="208724" x="6661150" y="3492500"/>
          <p14:tracePt t="208740" x="6527800" y="3422650"/>
          <p14:tracePt t="208757" x="6413500" y="3365500"/>
          <p14:tracePt t="208774" x="6280150" y="3314700"/>
          <p14:tracePt t="208791" x="6165850" y="3282950"/>
          <p14:tracePt t="208807" x="6096000" y="3270250"/>
          <p14:tracePt t="208824" x="6038850" y="3263900"/>
          <p14:tracePt t="208919" x="6045200" y="3263900"/>
          <p14:tracePt t="208926" x="6045200" y="3270250"/>
          <p14:tracePt t="208941" x="6064250" y="3276600"/>
          <p14:tracePt t="208957" x="6127750" y="3308350"/>
          <p14:tracePt t="208974" x="6292850" y="3340100"/>
          <p14:tracePt t="208991" x="6432550" y="3352800"/>
          <p14:tracePt t="209007" x="6572250" y="3352800"/>
          <p14:tracePt t="209024" x="6642100" y="3333750"/>
          <p14:tracePt t="209041" x="6673850" y="3321050"/>
          <p14:tracePt t="209057" x="6673850" y="3308350"/>
          <p14:tracePt t="209074" x="6667500" y="3295650"/>
          <p14:tracePt t="209091" x="6635750" y="3270250"/>
          <p14:tracePt t="209107" x="6578600" y="3238500"/>
          <p14:tracePt t="209126" x="6477000" y="3168650"/>
          <p14:tracePt t="209141" x="6438900" y="3149600"/>
          <p14:tracePt t="209158" x="6350000" y="3079750"/>
          <p14:tracePt t="209174" x="6318250" y="3060700"/>
          <p14:tracePt t="209191" x="6292850" y="3048000"/>
          <p14:tracePt t="209208" x="6235700" y="3035300"/>
          <p14:tracePt t="209224" x="6146800" y="3028950"/>
          <p14:tracePt t="209242" x="6045200" y="3028950"/>
          <p14:tracePt t="209257" x="5975350" y="3035300"/>
          <p14:tracePt t="209274" x="5918200" y="3048000"/>
          <p14:tracePt t="209291" x="5873750" y="3054350"/>
          <p14:tracePt t="209307" x="5842000" y="3060700"/>
          <p14:tracePt t="209324" x="5759450" y="3079750"/>
          <p14:tracePt t="209341" x="5645150" y="3111500"/>
          <p14:tracePt t="209344" x="5619750" y="3117850"/>
          <p14:tracePt t="209357" x="5581650" y="3124200"/>
          <p14:tracePt t="209374" x="5543550" y="3130550"/>
          <p14:tracePt t="209391" x="5543550" y="3136900"/>
          <p14:tracePt t="209425" x="5549900" y="3149600"/>
          <p14:tracePt t="209441" x="5594350" y="3194050"/>
          <p14:tracePt t="209458" x="5645150" y="3257550"/>
          <p14:tracePt t="209475" x="5670550" y="3340100"/>
          <p14:tracePt t="209491" x="5670550" y="3371850"/>
          <p14:tracePt t="209507" x="5676900" y="3384550"/>
          <p14:tracePt t="209524" x="5683250" y="3384550"/>
          <p14:tracePt t="209542" x="5702300" y="3390900"/>
          <p14:tracePt t="209558" x="5803900" y="3416300"/>
          <p14:tracePt t="209574" x="5981700" y="3435350"/>
          <p14:tracePt t="209591" x="6184900" y="3448050"/>
          <p14:tracePt t="209608" x="6407150" y="3454400"/>
          <p14:tracePt t="209624" x="6553200" y="3448050"/>
          <p14:tracePt t="209643" x="6635750" y="3429000"/>
          <p14:tracePt t="209658" x="6711950" y="3397250"/>
          <p14:tracePt t="209675" x="6762750" y="3359150"/>
          <p14:tracePt t="209691" x="6794500" y="3327400"/>
          <p14:tracePt t="209708" x="6813550" y="3289300"/>
          <p14:tracePt t="209725" x="6813550" y="3244850"/>
          <p14:tracePt t="209742" x="6788150" y="3219450"/>
          <p14:tracePt t="209757" x="6756400" y="3194050"/>
          <p14:tracePt t="209776" x="6705600" y="3162300"/>
          <p14:tracePt t="209792" x="6680200" y="3155950"/>
          <p14:tracePt t="209808" x="6616700" y="3136900"/>
          <p14:tracePt t="209824" x="6584950" y="3130550"/>
          <p14:tracePt t="209841" x="6540500" y="3124200"/>
          <p14:tracePt t="209858" x="6464300" y="3111500"/>
          <p14:tracePt t="209875" x="6400800" y="3105150"/>
          <p14:tracePt t="209892" x="6337300" y="3098800"/>
          <p14:tracePt t="209908" x="6242050" y="3098800"/>
          <p14:tracePt t="209925" x="6165850" y="3098800"/>
          <p14:tracePt t="209942" x="6108700" y="3105150"/>
          <p14:tracePt t="209958" x="6057900" y="3111500"/>
          <p14:tracePt t="209960" x="6045200" y="3111500"/>
          <p14:tracePt t="209975" x="5994400" y="3117850"/>
          <p14:tracePt t="209991" x="5943600" y="3130550"/>
          <p14:tracePt t="210008" x="5905500" y="3149600"/>
          <p14:tracePt t="210025" x="5861050" y="3175000"/>
          <p14:tracePt t="210042" x="5842000" y="3194050"/>
          <p14:tracePt t="210058" x="5810250" y="3219450"/>
          <p14:tracePt t="210075" x="5803900" y="3232150"/>
          <p14:tracePt t="210091" x="5810250" y="3251200"/>
          <p14:tracePt t="210108" x="5848350" y="3282950"/>
          <p14:tracePt t="210125" x="5905500" y="3321050"/>
          <p14:tracePt t="210142" x="5949950" y="3359150"/>
          <p14:tracePt t="210158" x="5981700" y="3384550"/>
          <p14:tracePt t="210174" x="6013450" y="3416300"/>
          <p14:tracePt t="210191" x="6051550" y="3448050"/>
          <p14:tracePt t="210208" x="6089650" y="3467100"/>
          <p14:tracePt t="210225" x="6165850" y="3498850"/>
          <p14:tracePt t="210241" x="6254750" y="3517900"/>
          <p14:tracePt t="210258" x="6343650" y="3517900"/>
          <p14:tracePt t="210275" x="6407150" y="3524250"/>
          <p14:tracePt t="210292" x="6419850" y="3524250"/>
          <p14:tracePt t="210337" x="6426200" y="3524250"/>
          <p14:tracePt t="210373" x="6432550" y="3517900"/>
          <p14:tracePt t="210392" x="6457950" y="3505200"/>
          <p14:tracePt t="210409" x="6489700" y="3479800"/>
          <p14:tracePt t="210425" x="6508750" y="3467100"/>
          <p14:tracePt t="210442" x="6515100" y="3460750"/>
          <p14:tracePt t="210485" x="6521450" y="3460750"/>
          <p14:tracePt t="210508" x="6527800" y="3454400"/>
          <p14:tracePt t="210525" x="6534150" y="3454400"/>
          <p14:tracePt t="210542" x="6540500" y="3448050"/>
          <p14:tracePt t="210558" x="6565900" y="3441700"/>
          <p14:tracePt t="210577" x="6584950" y="3441700"/>
          <p14:tracePt t="210727" x="6584950" y="3435350"/>
          <p14:tracePt t="210735" x="6584950" y="3429000"/>
          <p14:tracePt t="210744" x="6591300" y="3422650"/>
          <p14:tracePt t="210760" x="6610350" y="3403600"/>
          <p14:tracePt t="210776" x="6610350" y="3397250"/>
          <p14:tracePt t="210794" x="6610350" y="3390900"/>
          <p14:tracePt t="210809" x="6604000" y="3371850"/>
          <p14:tracePt t="210825" x="6604000" y="3333750"/>
          <p14:tracePt t="210842" x="6661150" y="3302000"/>
          <p14:tracePt t="210859" x="6743700" y="3289300"/>
          <p14:tracePt t="210876" x="6845300" y="3270250"/>
          <p14:tracePt t="210892" x="6927850" y="3263900"/>
          <p14:tracePt t="210909" x="6959600" y="3263900"/>
          <p14:tracePt t="210942" x="6959600" y="3270250"/>
          <p14:tracePt t="210960" x="6959600" y="3282950"/>
          <p14:tracePt t="211016" x="6965950" y="3282950"/>
          <p14:tracePt t="211025" x="6978650" y="3289300"/>
          <p14:tracePt t="211040" x="7035800" y="3295650"/>
          <p14:tracePt t="211059" x="7086600" y="3295650"/>
          <p14:tracePt t="211076" x="7150100" y="3302000"/>
          <p14:tracePt t="211092" x="7200900" y="3302000"/>
          <p14:tracePt t="211109" x="7245350" y="3308350"/>
          <p14:tracePt t="211128" x="7302500" y="3314700"/>
          <p14:tracePt t="211143" x="7308850" y="3314700"/>
          <p14:tracePt t="211159" x="7346950" y="3321050"/>
          <p14:tracePt t="211176" x="7353300" y="3321050"/>
          <p14:tracePt t="211193" x="7372350" y="3327400"/>
          <p14:tracePt t="211211" x="7385050" y="3327400"/>
          <p14:tracePt t="211243" x="7397750" y="3327400"/>
          <p14:tracePt t="211259" x="7416800" y="3333750"/>
          <p14:tracePt t="211276" x="7435850" y="3333750"/>
          <p14:tracePt t="211292" x="7461250" y="3333750"/>
          <p14:tracePt t="211311" x="7486650" y="3333750"/>
          <p14:tracePt t="211328" x="7518400" y="3333750"/>
          <p14:tracePt t="211346" x="7575550" y="3333750"/>
          <p14:tracePt t="211360" x="7588250" y="3333750"/>
          <p14:tracePt t="211377" x="7645400" y="3333750"/>
          <p14:tracePt t="211394" x="7715250" y="3340100"/>
          <p14:tracePt t="211410" x="7759700" y="3346450"/>
          <p14:tracePt t="211426" x="7797800" y="3346450"/>
          <p14:tracePt t="211443" x="7829550" y="3346450"/>
          <p14:tracePt t="211460" x="7874000" y="3352800"/>
          <p14:tracePt t="211476" x="7886700" y="3352800"/>
          <p14:tracePt t="211493" x="7918450" y="3352800"/>
          <p14:tracePt t="211511" x="7931150" y="3352800"/>
          <p14:tracePt t="211526" x="7943850" y="3352800"/>
          <p14:tracePt t="211559" x="7950200" y="3352800"/>
          <p14:tracePt t="211576" x="7962900" y="3352800"/>
          <p14:tracePt t="211593" x="7969250" y="3346450"/>
          <p14:tracePt t="211610" x="7981950" y="3333750"/>
          <p14:tracePt t="211626" x="7981950" y="3321050"/>
          <p14:tracePt t="211643" x="7981950" y="3314700"/>
          <p14:tracePt t="211659" x="7943850" y="3308350"/>
          <p14:tracePt t="211676" x="7905750" y="3308350"/>
          <p14:tracePt t="211694" x="7880350" y="3308350"/>
          <p14:tracePt t="211712" x="7867650" y="3308350"/>
          <p14:tracePt t="211726" x="7867650" y="3314700"/>
          <p14:tracePt t="211743" x="7899400" y="3333750"/>
          <p14:tracePt t="211762" x="7969250" y="3365500"/>
          <p14:tracePt t="211777" x="8058150" y="3384550"/>
          <p14:tracePt t="211793" x="8166100" y="3390900"/>
          <p14:tracePt t="211810" x="8261350" y="3397250"/>
          <p14:tracePt t="211826" x="8382000" y="3403600"/>
          <p14:tracePt t="211844" x="8489950" y="3403600"/>
          <p14:tracePt t="211860" x="8591550" y="3403600"/>
          <p14:tracePt t="211877" x="8731250" y="3397250"/>
          <p14:tracePt t="211893" x="8845550" y="3403600"/>
          <p14:tracePt t="211909" x="8940800" y="3403600"/>
          <p14:tracePt t="211926" x="9042400" y="3403600"/>
          <p14:tracePt t="211943" x="9093200" y="3403600"/>
          <p14:tracePt t="211960" x="9099550" y="3403600"/>
          <p14:tracePt t="212005" x="9105900" y="3403600"/>
          <p14:tracePt t="212013" x="9112250" y="3403600"/>
          <p14:tracePt t="212026" x="9124950" y="3403600"/>
          <p14:tracePt t="212043" x="9194800" y="3416300"/>
          <p14:tracePt t="212060" x="9251950" y="3422650"/>
          <p14:tracePt t="212076" x="9315450" y="3429000"/>
          <p14:tracePt t="212093" x="9340850" y="3429000"/>
          <p14:tracePt t="212111" x="9359900" y="3429000"/>
          <p14:tracePt t="212127" x="9410700" y="3435350"/>
          <p14:tracePt t="212144" x="9525000" y="3441700"/>
          <p14:tracePt t="212160" x="9690100" y="3454400"/>
          <p14:tracePt t="212177" x="9842500" y="3467100"/>
          <p14:tracePt t="212193" x="9994900" y="3467100"/>
          <p14:tracePt t="212197" x="10064750" y="3467100"/>
          <p14:tracePt t="212210" x="10147300" y="3467100"/>
          <p14:tracePt t="212213" x="10179050" y="3467100"/>
          <p14:tracePt t="212226" x="10217150" y="3460750"/>
          <p14:tracePt t="212243" x="10280650" y="3448050"/>
          <p14:tracePt t="212260" x="10331450" y="3441700"/>
          <p14:tracePt t="212277" x="10363200" y="3435350"/>
          <p14:tracePt t="212293" x="10471150" y="3422650"/>
          <p14:tracePt t="212310" x="10547350" y="3416300"/>
          <p14:tracePt t="212327" x="10610850" y="3403600"/>
          <p14:tracePt t="212343" x="10642600" y="3390900"/>
          <p14:tracePt t="212360" x="10661650" y="3378200"/>
          <p14:tracePt t="212403" x="10661650" y="3371850"/>
          <p14:tracePt t="212420" x="10661650" y="3365500"/>
          <p14:tracePt t="212426" x="10642600" y="3346450"/>
          <p14:tracePt t="212443" x="10610850" y="3321050"/>
          <p14:tracePt t="212462" x="10572750" y="3295650"/>
          <p14:tracePt t="212477" x="10528300" y="3263900"/>
          <p14:tracePt t="212494" x="10490200" y="3244850"/>
          <p14:tracePt t="212511" x="10426700" y="3213100"/>
          <p14:tracePt t="212527" x="10375900" y="3194050"/>
          <p14:tracePt t="212544" x="10325100" y="3175000"/>
          <p14:tracePt t="212560" x="10236200" y="3149600"/>
          <p14:tracePt t="212577" x="10140950" y="3130550"/>
          <p14:tracePt t="212593" x="10007600" y="3111500"/>
          <p14:tracePt t="212611" x="9848850" y="3079750"/>
          <p14:tracePt t="212627" x="9607550" y="3041650"/>
          <p14:tracePt t="212644" x="9480550" y="3022600"/>
          <p14:tracePt t="212660" x="9391650" y="3009900"/>
          <p14:tracePt t="212677" x="9340850" y="2997200"/>
          <p14:tracePt t="212694" x="9226550" y="2997200"/>
          <p14:tracePt t="212710" x="9055100" y="2997200"/>
          <p14:tracePt t="212727" x="8794750" y="3003550"/>
          <p14:tracePt t="212744" x="8566150" y="3003550"/>
          <p14:tracePt t="212761" x="8343900" y="3003550"/>
          <p14:tracePt t="212777" x="8248650" y="3003550"/>
          <p14:tracePt t="212794" x="8242300" y="3003550"/>
          <p14:tracePt t="212797" x="8242300" y="3009900"/>
          <p14:tracePt t="212811" x="8248650" y="3016250"/>
          <p14:tracePt t="212827" x="8261350" y="3022600"/>
          <p14:tracePt t="212846" x="8362950" y="3067050"/>
          <p14:tracePt t="212860" x="8407400" y="3098800"/>
          <p14:tracePt t="212877" x="8489950" y="3175000"/>
          <p14:tracePt t="212894" x="8534400" y="3232150"/>
          <p14:tracePt t="212911" x="8578850" y="3282950"/>
          <p14:tracePt t="212927" x="8616950" y="3314700"/>
          <p14:tracePt t="212944" x="8661400" y="3333750"/>
          <p14:tracePt t="212960" x="8712200" y="3346450"/>
          <p14:tracePt t="212978" x="8775700" y="3352800"/>
          <p14:tracePt t="212994" x="8870950" y="3359150"/>
          <p14:tracePt t="213011" x="8978900" y="3365500"/>
          <p14:tracePt t="213028" x="9086850" y="3371850"/>
          <p14:tracePt t="213030" x="9169400" y="3384550"/>
          <p14:tracePt t="213046" x="9359900" y="3409950"/>
          <p14:tracePt t="213061" x="9442450" y="3416300"/>
          <p14:tracePt t="213077" x="9658350" y="3448050"/>
          <p14:tracePt t="213095" x="10013950" y="3486150"/>
          <p14:tracePt t="213111" x="10204450" y="3498850"/>
          <p14:tracePt t="213127" x="10382250" y="3498850"/>
          <p14:tracePt t="213144" x="10471150" y="3486150"/>
          <p14:tracePt t="213162" x="10521950" y="3460750"/>
          <p14:tracePt t="213177" x="10547350" y="3441700"/>
          <p14:tracePt t="213194" x="10560050" y="3416300"/>
          <p14:tracePt t="213211" x="10572750" y="3390900"/>
          <p14:tracePt t="213227" x="10585450" y="3365500"/>
          <p14:tracePt t="213245" x="10585450" y="3340100"/>
          <p14:tracePt t="213261" x="10585450" y="3314700"/>
          <p14:tracePt t="213278" x="10585450" y="3295650"/>
          <p14:tracePt t="213294" x="10585450" y="3282950"/>
          <p14:tracePt t="213311" x="10566400" y="3257550"/>
          <p14:tracePt t="213329" x="10553700" y="3244850"/>
          <p14:tracePt t="213344" x="10541000" y="3232150"/>
          <p14:tracePt t="213363" x="10528300" y="3225800"/>
          <p14:tracePt t="213379" x="10515600" y="3225800"/>
          <p14:tracePt t="213394" x="10502900" y="3225800"/>
          <p14:tracePt t="213411" x="10490200" y="3225800"/>
          <p14:tracePt t="213428" x="10477500" y="3225800"/>
          <p14:tracePt t="213445" x="10471150" y="3225800"/>
          <p14:tracePt t="213462" x="10464800" y="3225800"/>
          <p14:tracePt t="213478" x="10452100" y="3225800"/>
          <p14:tracePt t="213496" x="10426700" y="3219450"/>
          <p14:tracePt t="213511" x="10369550" y="3213100"/>
          <p14:tracePt t="213528" x="10312400" y="3206750"/>
          <p14:tracePt t="213544" x="10261600" y="3200400"/>
          <p14:tracePt t="213562" x="10179050" y="3187700"/>
          <p14:tracePt t="213577" x="10115550" y="3175000"/>
          <p14:tracePt t="213594" x="10083800" y="3168650"/>
          <p14:tracePt t="213611" x="10052050" y="3155950"/>
          <p14:tracePt t="213630" x="10026650" y="3149600"/>
          <p14:tracePt t="213644" x="10007600" y="3143250"/>
          <p14:tracePt t="213661" x="9988550" y="3136900"/>
          <p14:tracePt t="213678" x="9975850" y="3130550"/>
          <p14:tracePt t="213695" x="9963150" y="3124200"/>
          <p14:tracePt t="213711" x="9950450" y="3124200"/>
          <p14:tracePt t="213728" x="9925050" y="3124200"/>
          <p14:tracePt t="213745" x="9880600" y="3130550"/>
          <p14:tracePt t="213761" x="9817100" y="3143250"/>
          <p14:tracePt t="213778" x="9747250" y="3162300"/>
          <p14:tracePt t="213782" x="9696450" y="3168650"/>
          <p14:tracePt t="213796" x="9652000" y="3181350"/>
          <p14:tracePt t="213812" x="9607550" y="3187700"/>
          <p14:tracePt t="213828" x="9569450" y="3187700"/>
          <p14:tracePt t="213844" x="9544050" y="3194050"/>
          <p14:tracePt t="213862" x="9512300" y="3200400"/>
          <p14:tracePt t="213878" x="9486900" y="3206750"/>
          <p14:tracePt t="213895" x="9474200" y="3206750"/>
          <p14:tracePt t="213911" x="9455150" y="3206750"/>
          <p14:tracePt t="213928" x="9442450" y="3206750"/>
          <p14:tracePt t="213945" x="9429750" y="3206750"/>
          <p14:tracePt t="213962" x="9417050" y="3206750"/>
          <p14:tracePt t="213978" x="9404350" y="3200400"/>
          <p14:tracePt t="213995" x="9378950" y="3187700"/>
          <p14:tracePt t="214012" x="9359900" y="3175000"/>
          <p14:tracePt t="214016" x="9340850" y="3168650"/>
          <p14:tracePt t="214028" x="9321800" y="3155950"/>
          <p14:tracePt t="214029" x="9302750" y="3149600"/>
          <p14:tracePt t="214046" x="9220200" y="3105150"/>
          <p14:tracePt t="214062" x="9194800" y="3092450"/>
          <p14:tracePt t="214078" x="9099550" y="3035300"/>
          <p14:tracePt t="214097" x="9036050" y="2990850"/>
          <p14:tracePt t="214111" x="8972550" y="2946400"/>
          <p14:tracePt t="214128" x="8928100" y="2921000"/>
          <p14:tracePt t="214145" x="8851900" y="2876550"/>
          <p14:tracePt t="214162" x="8743950" y="2838450"/>
          <p14:tracePt t="214178" x="8642350" y="2806700"/>
          <p14:tracePt t="214195" x="8521700" y="2781300"/>
          <p14:tracePt t="214212" x="8394700" y="2755900"/>
          <p14:tracePt t="214229" x="8286750" y="2743200"/>
          <p14:tracePt t="214245" x="8191500" y="2736850"/>
          <p14:tracePt t="214262" x="8178800" y="2736850"/>
          <p14:tracePt t="214265" x="8172450" y="2736850"/>
          <p14:tracePt t="214278" x="8166100" y="2736850"/>
          <p14:tracePt t="214281" x="8159750" y="2736850"/>
          <p14:tracePt t="214296" x="8128000" y="2736850"/>
          <p14:tracePt t="214312" x="8096250" y="2736850"/>
          <p14:tracePt t="214313" x="8058150" y="2736850"/>
          <p14:tracePt t="214328" x="7975600" y="2743200"/>
          <p14:tracePt t="214345" x="7880350" y="2755900"/>
          <p14:tracePt t="214363" x="7772400" y="2768600"/>
          <p14:tracePt t="214380" x="7683500" y="2781300"/>
          <p14:tracePt t="214396" x="7613650" y="2800350"/>
          <p14:tracePt t="214412" x="7550150" y="2819400"/>
          <p14:tracePt t="214419" x="7512050" y="2832100"/>
          <p14:tracePt t="214435" x="7372350" y="2870200"/>
          <p14:tracePt t="214447" x="7188200" y="2901950"/>
          <p14:tracePt t="214462" x="7099300" y="2908300"/>
          <p14:tracePt t="214478" x="6838950" y="2927350"/>
          <p14:tracePt t="214481" x="6737350" y="2933700"/>
          <p14:tracePt t="214496" x="6527800" y="2933700"/>
          <p14:tracePt t="214512" x="6400800" y="2933700"/>
          <p14:tracePt t="214529" x="6362700" y="2933700"/>
          <p14:tracePt t="214546" x="6229350" y="2946400"/>
          <p14:tracePt t="214562" x="6127750" y="2978150"/>
          <p14:tracePt t="214579" x="5975350" y="2997200"/>
          <p14:tracePt t="214596" x="5810250" y="3016250"/>
          <p14:tracePt t="214612" x="5676900" y="3016250"/>
          <p14:tracePt t="214630" x="5556250" y="3009900"/>
          <p14:tracePt t="214645" x="5492750" y="2997200"/>
          <p14:tracePt t="214662" x="5486400" y="2990850"/>
          <p14:tracePt t="214817" x="5492750" y="2990850"/>
          <p14:tracePt t="214825" x="5492750" y="2984500"/>
          <p14:tracePt t="214831" x="5499100" y="2984500"/>
          <p14:tracePt t="214846" x="5505450" y="2984500"/>
          <p14:tracePt t="215308" x="5511800" y="2984500"/>
          <p14:tracePt t="215313" x="5518150" y="3003550"/>
          <p14:tracePt t="215330" x="5549900" y="3086100"/>
          <p14:tracePt t="215346" x="5556250" y="3162300"/>
          <p14:tracePt t="215363" x="5549900" y="3213100"/>
          <p14:tracePt t="215379" x="5524500" y="3251200"/>
          <p14:tracePt t="215396" x="5518150" y="3270250"/>
          <p14:tracePt t="215413" x="5511800" y="3270250"/>
          <p14:tracePt t="215477" x="5511800" y="3276600"/>
          <p14:tracePt t="215485" x="5505450" y="3282950"/>
          <p14:tracePt t="215496" x="5499100" y="3302000"/>
          <p14:tracePt t="215513" x="5486400" y="3321050"/>
          <p14:tracePt t="215530" x="5480050" y="3327400"/>
          <p14:tracePt t="215623" x="5480050" y="3333750"/>
          <p14:tracePt t="215647" x="5473700" y="3340100"/>
          <p14:tracePt t="218047" x="5467350" y="3340100"/>
          <p14:tracePt t="218057" x="5441950" y="3321050"/>
          <p14:tracePt t="218065" x="5416550" y="3295650"/>
          <p14:tracePt t="218081" x="5384800" y="3276600"/>
          <p14:tracePt t="218098" x="5378450" y="3270250"/>
          <p14:tracePt t="218131" x="5353050" y="3257550"/>
          <p14:tracePt t="218148" x="5270500" y="3219450"/>
          <p14:tracePt t="218167" x="5105400" y="3168650"/>
          <p14:tracePt t="218185" x="4819650" y="3067050"/>
          <p14:tracePt t="218198" x="4743450" y="3041650"/>
          <p14:tracePt t="218215" x="4483100" y="2921000"/>
          <p14:tracePt t="218231" x="4400550" y="2876550"/>
          <p14:tracePt t="218250" x="4324350" y="2851150"/>
          <p14:tracePt t="218265" x="4210050" y="2819400"/>
          <p14:tracePt t="218282" x="4019550" y="2781300"/>
          <p14:tracePt t="218299" x="3810000" y="2736850"/>
          <p14:tracePt t="218315" x="3594100" y="2692400"/>
          <p14:tracePt t="218332" x="3460750" y="2667000"/>
          <p14:tracePt t="218348" x="3365500" y="2654300"/>
          <p14:tracePt t="218365" x="3308350" y="2654300"/>
          <p14:tracePt t="218381" x="3213100" y="2667000"/>
          <p14:tracePt t="218399" x="2825750" y="2794000"/>
          <p14:tracePt t="218415" x="2686050" y="2851150"/>
          <p14:tracePt t="218432" x="2393950" y="2965450"/>
          <p14:tracePt t="218434" x="2273300" y="3022600"/>
          <p14:tracePt t="218449" x="2127250" y="3111500"/>
          <p14:tracePt t="218466" x="2082800" y="3162300"/>
          <p14:tracePt t="218482" x="2082800" y="3168650"/>
          <p14:tracePt t="218515" x="2076450" y="3175000"/>
          <p14:tracePt t="218533" x="2038350" y="3200400"/>
          <p14:tracePt t="218550" x="2019300" y="3206750"/>
          <p14:tracePt t="218566" x="1987550" y="3219450"/>
          <p14:tracePt t="218582" x="1981200" y="3219450"/>
          <p14:tracePt t="218615" x="1981200" y="3200400"/>
          <p14:tracePt t="218632" x="1981200" y="3155950"/>
          <p14:tracePt t="218649" x="1930400" y="3092450"/>
          <p14:tracePt t="218665" x="1885950" y="3073400"/>
          <p14:tracePt t="218668" x="1847850" y="3054350"/>
          <p14:tracePt t="218682" x="1790700" y="3035300"/>
          <p14:tracePt t="218684" x="1739900" y="3022600"/>
          <p14:tracePt t="218699" x="1631950" y="2997200"/>
          <p14:tracePt t="218715" x="1587500" y="2984500"/>
          <p14:tracePt t="218716" x="1568450" y="2978150"/>
          <p14:tracePt t="218732" x="1549400" y="2971800"/>
          <p14:tracePt t="218793" x="1543050" y="2971800"/>
          <p14:tracePt t="218802" x="1536700" y="2971800"/>
          <p14:tracePt t="218816" x="1498600" y="2971800"/>
          <p14:tracePt t="218832" x="1441450" y="2978150"/>
          <p14:tracePt t="218849" x="1397000" y="2978150"/>
          <p14:tracePt t="218866" x="1384300" y="2984500"/>
          <p14:tracePt t="218973" x="1384300" y="2997200"/>
          <p14:tracePt t="219040" x="1397000" y="2997200"/>
          <p14:tracePt t="219049" x="1403350" y="2997200"/>
          <p14:tracePt t="219066" x="1435100" y="3003550"/>
          <p14:tracePt t="219082" x="1441450" y="3003550"/>
          <p14:tracePt t="219145" x="1447800" y="3003550"/>
          <p14:tracePt t="219152" x="1454150" y="3003550"/>
          <p14:tracePt t="219165" x="1492250" y="3009900"/>
          <p14:tracePt t="219182" x="1562100" y="3022600"/>
          <p14:tracePt t="219199" x="1631950" y="3035300"/>
          <p14:tracePt t="219216" x="1670050" y="3048000"/>
          <p14:tracePt t="219233" x="1676400" y="3054350"/>
          <p14:tracePt t="219908" x="1676400" y="3060700"/>
          <p14:tracePt t="219917" x="1670050" y="3073400"/>
          <p14:tracePt t="219933" x="1657350" y="3098800"/>
          <p14:tracePt t="219950" x="1644650" y="3111500"/>
          <p14:tracePt t="219967" x="1625600" y="3130550"/>
          <p14:tracePt t="219986" x="1612900" y="3149600"/>
          <p14:tracePt t="220000" x="1600200" y="3175000"/>
          <p14:tracePt t="220016" x="1568450" y="3206750"/>
          <p14:tracePt t="220033" x="1530350" y="3244850"/>
          <p14:tracePt t="220050" x="1466850" y="3295650"/>
          <p14:tracePt t="220067" x="1384300" y="3340100"/>
          <p14:tracePt t="220083" x="1320800" y="3371850"/>
          <p14:tracePt t="220100" x="1244600" y="3409950"/>
          <p14:tracePt t="220102" x="1219200" y="3422650"/>
          <p14:tracePt t="220117" x="1168400" y="3448050"/>
          <p14:tracePt t="220134" x="1136650" y="3467100"/>
          <p14:tracePt t="220152" x="1092200" y="3486150"/>
          <p14:tracePt t="220167" x="1054100" y="3505200"/>
          <p14:tracePt t="220184" x="971550" y="3524250"/>
          <p14:tracePt t="220200" x="889000" y="3536950"/>
          <p14:tracePt t="220217" x="774700" y="3549650"/>
          <p14:tracePt t="220234" x="704850" y="3562350"/>
          <p14:tracePt t="220251" x="660400" y="3568700"/>
          <p14:tracePt t="220267" x="647700" y="3581400"/>
          <p14:tracePt t="220283" x="647700" y="3587750"/>
          <p14:tracePt t="220300" x="647700" y="3600450"/>
          <p14:tracePt t="220318" x="660400" y="3625850"/>
          <p14:tracePt t="220334" x="666750" y="3632200"/>
          <p14:tracePt t="220336" x="673100" y="3638550"/>
          <p14:tracePt t="220350" x="679450" y="3638550"/>
          <p14:tracePt t="220367" x="730250" y="3651250"/>
          <p14:tracePt t="220383" x="762000" y="3657600"/>
          <p14:tracePt t="220385" x="812800" y="3657600"/>
          <p14:tracePt t="220400" x="901700" y="3663950"/>
          <p14:tracePt t="220417" x="996950" y="3670300"/>
          <p14:tracePt t="220436" x="1104900" y="3676650"/>
          <p14:tracePt t="220452" x="1212850" y="3683000"/>
          <p14:tracePt t="220467" x="1295400" y="3683000"/>
          <p14:tracePt t="220484" x="1333500" y="3683000"/>
          <p14:tracePt t="220500" x="1346200" y="3683000"/>
          <p14:tracePt t="220517" x="1352550" y="3676650"/>
          <p14:tracePt t="220536" x="1365250" y="3663950"/>
          <p14:tracePt t="220567" x="1371600" y="3651250"/>
          <p14:tracePt t="220584" x="1371600" y="3632200"/>
          <p14:tracePt t="220600" x="1371600" y="3606800"/>
          <p14:tracePt t="220617" x="1365250" y="3581400"/>
          <p14:tracePt t="220634" x="1339850" y="3556000"/>
          <p14:tracePt t="220650" x="1320800" y="3530600"/>
          <p14:tracePt t="220667" x="1314450" y="3511550"/>
          <p14:tracePt t="220683" x="1308100" y="3498850"/>
          <p14:tracePt t="220700" x="1301750" y="3492500"/>
          <p14:tracePt t="220787" x="1301750" y="3486150"/>
          <p14:tracePt t="220795" x="1301750" y="3479800"/>
          <p14:tracePt t="220805" x="1314450" y="3467100"/>
          <p14:tracePt t="220817" x="1320800" y="3460750"/>
          <p14:tracePt t="220834" x="1346200" y="3435350"/>
          <p14:tracePt t="220850" x="1358900" y="3422650"/>
          <p14:tracePt t="220867" x="1365250" y="3416300"/>
          <p14:tracePt t="220884" x="1371600" y="3409950"/>
          <p14:tracePt t="220902" x="1384300" y="3403600"/>
          <p14:tracePt t="220917" x="1409700" y="3384550"/>
          <p14:tracePt t="220934" x="1435100" y="3365500"/>
          <p14:tracePt t="220951" x="1460500" y="3346450"/>
          <p14:tracePt t="220967" x="1492250" y="3314700"/>
          <p14:tracePt t="220984" x="1530350" y="3282950"/>
          <p14:tracePt t="221001" x="1574800" y="3238500"/>
          <p14:tracePt t="221017" x="1606550" y="3187700"/>
          <p14:tracePt t="221036" x="1619250" y="3111500"/>
          <p14:tracePt t="221051" x="1619250" y="3092450"/>
          <p14:tracePt t="221067" x="1606550" y="3003550"/>
          <p14:tracePt t="221084" x="1587500" y="2876550"/>
          <p14:tracePt t="221101" x="1574800" y="2800350"/>
          <p14:tracePt t="221117" x="1536700" y="2724150"/>
          <p14:tracePt t="221134" x="1498600" y="2647950"/>
          <p14:tracePt t="221295" x="1498600" y="2641600"/>
          <p14:tracePt t="221312" x="1504950" y="2641600"/>
          <p14:tracePt t="221320" x="1524000" y="2641600"/>
          <p14:tracePt t="221334" x="1562100" y="2641600"/>
          <p14:tracePt t="221351" x="1587500" y="2641600"/>
          <p14:tracePt t="221367" x="1619250" y="2654300"/>
          <p14:tracePt t="221384" x="1676400" y="2692400"/>
          <p14:tracePt t="221401" x="1733550" y="2730500"/>
          <p14:tracePt t="221417" x="1778000" y="2781300"/>
          <p14:tracePt t="221435" x="1816100" y="2857500"/>
          <p14:tracePt t="221451" x="1847850" y="2921000"/>
          <p14:tracePt t="221468" x="1879600" y="2978150"/>
          <p14:tracePt t="221484" x="1911350" y="3003550"/>
          <p14:tracePt t="221502" x="1930400" y="3022600"/>
          <p14:tracePt t="221517" x="1962150" y="3022600"/>
          <p14:tracePt t="221536" x="2051050" y="3009900"/>
          <p14:tracePt t="221552" x="2076450" y="3003550"/>
          <p14:tracePt t="221567" x="2146300" y="2971800"/>
          <p14:tracePt t="221584" x="2197100" y="2946400"/>
          <p14:tracePt t="221601" x="2286000" y="2921000"/>
          <p14:tracePt t="221618" x="2406650" y="2914650"/>
          <p14:tracePt t="221634" x="2616200" y="2914650"/>
          <p14:tracePt t="221651" x="2781300" y="2921000"/>
          <p14:tracePt t="221668" x="2933700" y="2921000"/>
          <p14:tracePt t="221685" x="3028950" y="2921000"/>
          <p14:tracePt t="221701" x="3073400" y="2921000"/>
          <p14:tracePt t="221718" x="3117850" y="2901950"/>
          <p14:tracePt t="221735" x="3187700" y="2889250"/>
          <p14:tracePt t="221751" x="3340100" y="2863850"/>
          <p14:tracePt t="221768" x="3467100" y="2844800"/>
          <p14:tracePt t="221770" x="3536950" y="2838450"/>
          <p14:tracePt t="221785" x="3575050" y="2838450"/>
          <p14:tracePt t="221801" x="3600450" y="2838450"/>
          <p14:tracePt t="221863" x="3594100" y="2838450"/>
          <p14:tracePt t="221874" x="3587750" y="2832100"/>
          <p14:tracePt t="221887" x="3581400" y="2832100"/>
          <p14:tracePt t="221918" x="3568700" y="2832100"/>
          <p14:tracePt t="221935" x="3511550" y="2825750"/>
          <p14:tracePt t="221951" x="3416300" y="2819400"/>
          <p14:tracePt t="221968" x="3289300" y="2806700"/>
          <p14:tracePt t="221985" x="3162300" y="2794000"/>
          <p14:tracePt t="222002" x="3022600" y="2781300"/>
          <p14:tracePt t="222018" x="2965450" y="2781300"/>
          <p14:tracePt t="222035" x="2921000" y="2781300"/>
          <p14:tracePt t="222052" x="2863850" y="2825750"/>
          <p14:tracePt t="222068" x="2844800" y="2889250"/>
          <p14:tracePt t="222087" x="2844800" y="2946400"/>
          <p14:tracePt t="222102" x="2857500" y="2978150"/>
          <p14:tracePt t="222120" x="2863850" y="2984500"/>
          <p14:tracePt t="222136" x="2908300" y="3048000"/>
          <p14:tracePt t="222151" x="2959100" y="3105150"/>
          <p14:tracePt t="222153" x="3041650" y="3181350"/>
          <p14:tracePt t="222170" x="3238500" y="3327400"/>
          <p14:tracePt t="222185" x="3486150" y="3460750"/>
          <p14:tracePt t="222202" x="3841750" y="3594100"/>
          <p14:tracePt t="222218" x="4197350" y="3689350"/>
          <p14:tracePt t="222235" x="4552950" y="3746500"/>
          <p14:tracePt t="222252" x="4908550" y="3771900"/>
          <p14:tracePt t="222269" x="5213350" y="3790950"/>
          <p14:tracePt t="222286" x="5530850" y="3797300"/>
          <p14:tracePt t="222301" x="5848350" y="3803650"/>
          <p14:tracePt t="222318" x="6229350" y="3803650"/>
          <p14:tracePt t="222335" x="6616700" y="3797300"/>
          <p14:tracePt t="222352" x="6864350" y="3771900"/>
          <p14:tracePt t="222368" x="7073900" y="3740150"/>
          <p14:tracePt t="222387" x="7219950" y="3689350"/>
          <p14:tracePt t="222402" x="7245350" y="3683000"/>
          <p14:tracePt t="222419" x="7308850" y="3657600"/>
          <p14:tracePt t="222426" x="7321550" y="3651250"/>
          <p14:tracePt t="222435" x="7353300" y="3638550"/>
          <p14:tracePt t="222452" x="7397750" y="3625850"/>
          <p14:tracePt t="222469" x="7429500" y="3625850"/>
          <p14:tracePt t="222486" x="7435850" y="3625850"/>
          <p14:tracePt t="223650" x="7429500" y="3613150"/>
          <p14:tracePt t="223660" x="7397750" y="3600450"/>
          <p14:tracePt t="223669" x="7366000" y="3594100"/>
          <p14:tracePt t="223687" x="7308850" y="3594100"/>
          <p14:tracePt t="223703" x="7296150" y="3594100"/>
          <p14:tracePt t="223719" x="7289800" y="3594100"/>
          <p14:tracePt t="223736" x="7264400" y="3594100"/>
          <p14:tracePt t="223753" x="7200900" y="3581400"/>
          <p14:tracePt t="223770" x="7131050" y="3575050"/>
          <p14:tracePt t="223786" x="7016750" y="3568700"/>
          <p14:tracePt t="223804" x="6883400" y="3562350"/>
          <p14:tracePt t="223819" x="6819900" y="3562350"/>
          <p14:tracePt t="223836" x="6800850" y="3562350"/>
          <p14:tracePt t="223875" x="6794500" y="3568700"/>
          <p14:tracePt t="223889" x="6769100" y="3587750"/>
          <p14:tracePt t="223905" x="6699250" y="3619500"/>
          <p14:tracePt t="223920" x="6629400" y="3644900"/>
          <p14:tracePt t="223936" x="6521450" y="3670300"/>
          <p14:tracePt t="223953" x="6426200" y="3683000"/>
          <p14:tracePt t="223970" x="6350000" y="3689350"/>
          <p14:tracePt t="223986" x="6299200" y="3689350"/>
          <p14:tracePt t="224020" x="6292850" y="3689350"/>
          <p14:tracePt t="224037" x="6267450" y="3695700"/>
          <p14:tracePt t="224054" x="6216650" y="3702050"/>
          <p14:tracePt t="224070" x="6159500" y="3702050"/>
          <p14:tracePt t="224087" x="6108700" y="3695700"/>
          <p14:tracePt t="224105" x="6064250" y="3676650"/>
          <p14:tracePt t="224120" x="6057900" y="3676650"/>
          <p14:tracePt t="224137" x="6057900" y="3670300"/>
          <p14:tracePt t="224153" x="6051550" y="3670300"/>
          <p14:tracePt t="224187" x="6051550" y="3663950"/>
          <p14:tracePt t="224239" x="6089650" y="3663950"/>
          <p14:tracePt t="224253" x="6127750" y="3670300"/>
          <p14:tracePt t="224270" x="6203950" y="3676650"/>
          <p14:tracePt t="224287" x="6343650" y="3683000"/>
          <p14:tracePt t="224303" x="6432550" y="3683000"/>
          <p14:tracePt t="224320" x="6521450" y="3683000"/>
          <p14:tracePt t="224337" x="6616700" y="3695700"/>
          <p14:tracePt t="224354" x="6680200" y="3708400"/>
          <p14:tracePt t="224370" x="6705600" y="3714750"/>
          <p14:tracePt t="224387" x="6711950" y="3714750"/>
          <p14:tracePt t="224463" x="6718300" y="3714750"/>
          <p14:tracePt t="224472" x="6724650" y="3714750"/>
          <p14:tracePt t="224478" x="6750050" y="3714750"/>
          <p14:tracePt t="224487" x="6769100" y="3714750"/>
          <p14:tracePt t="224505" x="6845300" y="3721100"/>
          <p14:tracePt t="224520" x="6915150" y="3721100"/>
          <p14:tracePt t="224537" x="6997700" y="3721100"/>
          <p14:tracePt t="224553" x="7073900" y="3714750"/>
          <p14:tracePt t="224570" x="7131050" y="3689350"/>
          <p14:tracePt t="224587" x="7156450" y="3663950"/>
          <p14:tracePt t="224606" x="7181850" y="3644900"/>
          <p14:tracePt t="224620" x="7194550" y="3619500"/>
          <p14:tracePt t="224638" x="7213600" y="3575050"/>
          <p14:tracePt t="224654" x="7226300" y="3556000"/>
          <p14:tracePt t="224670" x="7226300" y="3543300"/>
          <p14:tracePt t="224687" x="7226300" y="3530600"/>
          <p14:tracePt t="224704" x="7213600" y="3524250"/>
          <p14:tracePt t="224721" x="7188200" y="3505200"/>
          <p14:tracePt t="224737" x="7156450" y="3492500"/>
          <p14:tracePt t="224754" x="7112000" y="3473450"/>
          <p14:tracePt t="224770" x="7080250" y="3467100"/>
          <p14:tracePt t="224787" x="7054850" y="3454400"/>
          <p14:tracePt t="224804" x="7023100" y="3441700"/>
          <p14:tracePt t="224821" x="6978650" y="3435350"/>
          <p14:tracePt t="224837" x="6927850" y="3422650"/>
          <p14:tracePt t="224854" x="6877050" y="3416300"/>
          <p14:tracePt t="224870" x="6807200" y="3409950"/>
          <p14:tracePt t="224873" x="6781800" y="3403600"/>
          <p14:tracePt t="224887" x="6731000" y="3403600"/>
          <p14:tracePt t="224904" x="6648450" y="3397250"/>
          <p14:tracePt t="224920" x="6623050" y="3390900"/>
          <p14:tracePt t="224937" x="6597650" y="3390900"/>
          <p14:tracePt t="224954" x="6572250" y="3390900"/>
          <p14:tracePt t="224970" x="6534150" y="3390900"/>
          <p14:tracePt t="224987" x="6464300" y="3403600"/>
          <p14:tracePt t="225004" x="6419850" y="3416300"/>
          <p14:tracePt t="225020" x="6375400" y="3422650"/>
          <p14:tracePt t="225037" x="6356350" y="3429000"/>
          <p14:tracePt t="225053" x="6343650" y="3435350"/>
          <p14:tracePt t="225071" x="6305550" y="3454400"/>
          <p14:tracePt t="225074" x="6286500" y="3467100"/>
          <p14:tracePt t="225088" x="6267450" y="3486150"/>
          <p14:tracePt t="225105" x="6203950" y="3536950"/>
          <p14:tracePt t="225121" x="6172200" y="3562350"/>
          <p14:tracePt t="225124" x="6159500" y="3568700"/>
          <p14:tracePt t="225446" x="6165850" y="3568700"/>
          <p14:tracePt t="225454" x="6197600" y="3568700"/>
          <p14:tracePt t="225471" x="6381750" y="3568700"/>
          <p14:tracePt t="225488" x="6629400" y="3556000"/>
          <p14:tracePt t="225504" x="6851650" y="3536950"/>
          <p14:tracePt t="225521" x="7048500" y="3530600"/>
          <p14:tracePt t="225538" x="7270750" y="3530600"/>
          <p14:tracePt t="225541" x="7372350" y="3530600"/>
          <p14:tracePt t="225555" x="7467600" y="3530600"/>
          <p14:tracePt t="225557" x="7569200" y="3530600"/>
          <p14:tracePt t="225571" x="7664450" y="3530600"/>
          <p14:tracePt t="225572" x="7759700" y="3536950"/>
          <p14:tracePt t="225588" x="7931150" y="3543300"/>
          <p14:tracePt t="225605" x="8058150" y="3543300"/>
          <p14:tracePt t="225622" x="8210550" y="3549650"/>
          <p14:tracePt t="225638" x="8305800" y="3549650"/>
          <p14:tracePt t="225654" x="8382000" y="3549650"/>
          <p14:tracePt t="225671" x="8477250" y="3536950"/>
          <p14:tracePt t="225688" x="8534400" y="3530600"/>
          <p14:tracePt t="225705" x="8591550" y="3524250"/>
          <p14:tracePt t="225721" x="8623300" y="3524250"/>
          <p14:tracePt t="225738" x="8636000" y="3517900"/>
          <p14:tracePt t="226497" x="8648700" y="3517900"/>
          <p14:tracePt t="226512" x="8693150" y="3524250"/>
          <p14:tracePt t="226522" x="8724900" y="3536950"/>
          <p14:tracePt t="226539" x="8782050" y="3549650"/>
          <p14:tracePt t="226555" x="8832850" y="3562350"/>
          <p14:tracePt t="226573" x="8864600" y="3568700"/>
          <p14:tracePt t="226589" x="8896350" y="3568700"/>
          <p14:tracePt t="226606" x="8909050" y="3575050"/>
          <p14:tracePt t="226622" x="8915400" y="3575050"/>
          <p14:tracePt t="226707" x="8921750" y="3575050"/>
          <p14:tracePt t="226722" x="8928100" y="3575050"/>
          <p14:tracePt t="226730" x="8928100" y="3568700"/>
          <p14:tracePt t="226738" x="8934450" y="3568700"/>
          <p14:tracePt t="226756" x="8940800" y="3562350"/>
          <p14:tracePt t="226772" x="8940800" y="3549650"/>
          <p14:tracePt t="226788" x="8940800" y="3536950"/>
          <p14:tracePt t="226805" x="8940800" y="3517900"/>
          <p14:tracePt t="226823" x="8940800" y="3498850"/>
          <p14:tracePt t="226839" x="8940800" y="3479800"/>
          <p14:tracePt t="226841" x="8940800" y="3473450"/>
          <p14:tracePt t="226856" x="8940800" y="3467100"/>
          <p14:tracePt t="226872" x="8934450" y="3454400"/>
          <p14:tracePt t="226875" x="8928100" y="3435350"/>
          <p14:tracePt t="226890" x="8909050" y="3409950"/>
          <p14:tracePt t="226905" x="8890000" y="3390900"/>
          <p14:tracePt t="226922" x="8870950" y="3371850"/>
          <p14:tracePt t="226939" x="8851900" y="3359150"/>
          <p14:tracePt t="226955" x="8820150" y="3340100"/>
          <p14:tracePt t="226973" x="8801100" y="3321050"/>
          <p14:tracePt t="226989" x="8788400" y="3308350"/>
          <p14:tracePt t="227006" x="8769350" y="3289300"/>
          <p14:tracePt t="227024" x="8750300" y="3276600"/>
          <p14:tracePt t="227039" x="8737600" y="3263900"/>
          <p14:tracePt t="227056" x="8731250" y="3257550"/>
          <p14:tracePt t="227073" x="8718550" y="3251200"/>
          <p14:tracePt t="227089" x="8705850" y="3251200"/>
          <p14:tracePt t="227106" x="8693150" y="3251200"/>
          <p14:tracePt t="227124" x="8680450" y="3251200"/>
          <p14:tracePt t="227140" x="8674100" y="3251200"/>
          <p14:tracePt t="227156" x="8629650" y="3257550"/>
          <p14:tracePt t="227172" x="8572500" y="3270250"/>
          <p14:tracePt t="227189" x="8470900" y="3289300"/>
          <p14:tracePt t="227207" x="8375650" y="3314700"/>
          <p14:tracePt t="227222" x="8286750" y="3333750"/>
          <p14:tracePt t="227239" x="8216900" y="3352800"/>
          <p14:tracePt t="227256" x="8153400" y="3378200"/>
          <p14:tracePt t="227273" x="8121650" y="3397250"/>
          <p14:tracePt t="227275" x="8108950" y="3409950"/>
          <p14:tracePt t="227289" x="8096250" y="3422650"/>
          <p14:tracePt t="227307" x="8083550" y="3467100"/>
          <p14:tracePt t="227322" x="8083550" y="3473450"/>
          <p14:tracePt t="227339" x="8115300" y="3511550"/>
          <p14:tracePt t="227356" x="8166100" y="3549650"/>
          <p14:tracePt t="227372" x="8255000" y="3600450"/>
          <p14:tracePt t="227374" x="8280400" y="3613150"/>
          <p14:tracePt t="227389" x="8324850" y="3625850"/>
          <p14:tracePt t="227391" x="8350250" y="3632200"/>
          <p14:tracePt t="227408" x="8432800" y="3644900"/>
          <p14:tracePt t="227423" x="8502650" y="3644900"/>
          <p14:tracePt t="227439" x="8585200" y="3644900"/>
          <p14:tracePt t="227456" x="8648700" y="3638550"/>
          <p14:tracePt t="227473" x="8756650" y="3625850"/>
          <p14:tracePt t="227490" x="8864600" y="3613150"/>
          <p14:tracePt t="227506" x="8966200" y="3600450"/>
          <p14:tracePt t="227523" x="9042400" y="3594100"/>
          <p14:tracePt t="227540" x="9074150" y="3587750"/>
          <p14:tracePt t="227543" x="9080500" y="3587750"/>
          <p14:tracePt t="227556" x="9086850" y="3587750"/>
          <p14:tracePt t="227573" x="9093200" y="3587750"/>
          <p14:tracePt t="227606" x="9099550" y="3587750"/>
          <p14:tracePt t="229016" x="9112250" y="3587750"/>
          <p14:tracePt t="229022" x="9131300" y="3600450"/>
          <p14:tracePt t="229042" x="9194800" y="3625850"/>
          <p14:tracePt t="229057" x="9232900" y="3638550"/>
          <p14:tracePt t="229074" x="9258300" y="3644900"/>
          <p14:tracePt t="229091" x="9277350" y="3644900"/>
          <p14:tracePt t="229107" x="9283700" y="3651250"/>
          <p14:tracePt t="229659" x="9290050" y="3644900"/>
          <p14:tracePt t="229674" x="9296400" y="3632200"/>
          <p14:tracePt t="229691" x="9309100" y="3619500"/>
          <p14:tracePt t="229708" x="9321800" y="3606800"/>
          <p14:tracePt t="229724" x="9340850" y="3587750"/>
          <p14:tracePt t="229741" x="9372600" y="3562350"/>
          <p14:tracePt t="229758" x="9423400" y="3543300"/>
          <p14:tracePt t="229775" x="9461500" y="3536950"/>
          <p14:tracePt t="229791" x="9505950" y="3530600"/>
          <p14:tracePt t="229808" x="9544050" y="3524250"/>
          <p14:tracePt t="229825" x="9575800" y="3524250"/>
          <p14:tracePt t="229842" x="9613900" y="3524250"/>
          <p14:tracePt t="229858" x="9645650" y="3517900"/>
          <p14:tracePt t="229861" x="9658350" y="3517900"/>
          <p14:tracePt t="229877" x="9690100" y="3511550"/>
          <p14:tracePt t="229891" x="9702800" y="3511550"/>
          <p14:tracePt t="229893" x="9709150" y="3511550"/>
          <p14:tracePt t="229908" x="9728200" y="3505200"/>
          <p14:tracePt t="229925" x="9747250" y="3498850"/>
          <p14:tracePt t="229942" x="9759950" y="3498850"/>
          <p14:tracePt t="229958" x="9779000" y="3498850"/>
          <p14:tracePt t="229975" x="9798050" y="3498850"/>
          <p14:tracePt t="229991" x="9817100" y="3492500"/>
          <p14:tracePt t="230008" x="9829800" y="3492500"/>
          <p14:tracePt t="230025" x="9836150" y="3492500"/>
          <p14:tracePt t="230445" x="9867900" y="3498850"/>
          <p14:tracePt t="230459" x="9918700" y="3511550"/>
          <p14:tracePt t="230476" x="9937750" y="3517900"/>
          <p14:tracePt t="230492" x="9944100" y="3517900"/>
          <p14:tracePt t="231774" x="9944100" y="3524250"/>
          <p14:tracePt t="231790" x="9937750" y="3530600"/>
          <p14:tracePt t="231807" x="9931400" y="3536950"/>
          <p14:tracePt t="231831" x="9925050" y="3536950"/>
          <p14:tracePt t="231876" x="9925050" y="3543300"/>
          <p14:tracePt t="231928" x="9937750" y="3543300"/>
          <p14:tracePt t="231935" x="9956800" y="3543300"/>
          <p14:tracePt t="231944" x="10020300" y="3543300"/>
          <p14:tracePt t="231960" x="10198100" y="3530600"/>
          <p14:tracePt t="231976" x="10388600" y="3517900"/>
          <p14:tracePt t="231993" x="10629900" y="3492500"/>
          <p14:tracePt t="232010" x="10864850" y="3460750"/>
          <p14:tracePt t="232026" x="11137900" y="3429000"/>
          <p14:tracePt t="232045" x="11455400" y="3397250"/>
          <p14:tracePt t="232062" x="11563350" y="3384550"/>
          <p14:tracePt t="232077" x="11671300" y="3378200"/>
          <p14:tracePt t="232080" x="11690350" y="3378200"/>
          <p14:tracePt t="232134" x="11684000" y="3378200"/>
          <p14:tracePt t="232251" x="11677650" y="3384550"/>
          <p14:tracePt t="232258" x="11677650" y="3390900"/>
          <p14:tracePt t="232264" x="11677650" y="3409950"/>
          <p14:tracePt t="232277" x="11671300" y="3416300"/>
          <p14:tracePt t="232293" x="11658600" y="3460750"/>
          <p14:tracePt t="232295" x="11652250" y="3467100"/>
          <p14:tracePt t="232310" x="11639550" y="3486150"/>
          <p14:tracePt t="232327" x="11607800" y="3524250"/>
          <p14:tracePt t="232343" x="11601450" y="3530600"/>
          <p14:tracePt t="232360" x="11595100" y="3536950"/>
          <p14:tracePt t="232377" x="11588750" y="3543300"/>
          <p14:tracePt t="232394" x="11588750" y="3556000"/>
          <p14:tracePt t="232410" x="11582400" y="3556000"/>
          <p14:tracePt t="232426" x="11582400" y="3562350"/>
          <p14:tracePt t="232574" x="11576050" y="3562350"/>
          <p14:tracePt t="232580" x="11576050" y="3568700"/>
          <p14:tracePt t="232593" x="11569700" y="3568700"/>
          <p14:tracePt t="232610" x="11557000" y="3581400"/>
          <p14:tracePt t="232627" x="11550650" y="3587750"/>
          <p14:tracePt t="232766" x="11544300" y="3587750"/>
          <p14:tracePt t="232779" x="11537950" y="3594100"/>
          <p14:tracePt t="232796" x="11487150" y="3606800"/>
          <p14:tracePt t="232811" x="11474450" y="3606800"/>
          <p14:tracePt t="232828" x="11430000" y="3613150"/>
          <p14:tracePt t="232843" x="11417300" y="3613150"/>
          <p14:tracePt t="232861" x="11404600" y="3613150"/>
          <p14:tracePt t="232877" x="11372850" y="3613150"/>
          <p14:tracePt t="232894" x="11347450" y="3613150"/>
          <p14:tracePt t="232910" x="11328400" y="3613150"/>
          <p14:tracePt t="233019" x="11334750" y="3613150"/>
          <p14:tracePt t="233036" x="11398250" y="3632200"/>
          <p14:tracePt t="233044" x="11455400" y="3644900"/>
          <p14:tracePt t="233060" x="11569700" y="3663950"/>
          <p14:tracePt t="233077" x="11658600" y="3683000"/>
          <p14:tracePt t="233094" x="11728450" y="3689350"/>
          <p14:tracePt t="233110" x="11766550" y="3689350"/>
          <p14:tracePt t="233127" x="11772900" y="3689350"/>
          <p14:tracePt t="233189" x="11753850" y="3689350"/>
          <p14:tracePt t="233199" x="11747500" y="3689350"/>
          <p14:tracePt t="233211" x="11639550" y="3695700"/>
          <p14:tracePt t="233227" x="11582400" y="3702050"/>
          <p14:tracePt t="233244" x="11264900" y="3733800"/>
          <p14:tracePt t="233261" x="11010900" y="3746500"/>
          <p14:tracePt t="233277" x="10744200" y="3746500"/>
          <p14:tracePt t="233294" x="10426700" y="3746500"/>
          <p14:tracePt t="233311" x="10007600" y="3733800"/>
          <p14:tracePt t="233328" x="9582150" y="3721100"/>
          <p14:tracePt t="233344" x="9036050" y="3695700"/>
          <p14:tracePt t="233361" x="8445500" y="3663950"/>
          <p14:tracePt t="233378" x="7886700" y="3632200"/>
          <p14:tracePt t="233394" x="7410450" y="3600450"/>
          <p14:tracePt t="233412" x="6985000" y="3562350"/>
          <p14:tracePt t="233428" x="6762750" y="3556000"/>
          <p14:tracePt t="233445" x="6578600" y="3556000"/>
          <p14:tracePt t="233461" x="6489700" y="3556000"/>
          <p14:tracePt t="233463" x="6400800" y="3568700"/>
          <p14:tracePt t="233478" x="6273800" y="3587750"/>
          <p14:tracePt t="233494" x="6242050" y="3600450"/>
          <p14:tracePt t="233546" x="6248400" y="3600450"/>
          <p14:tracePt t="233566" x="6267450" y="3606800"/>
          <p14:tracePt t="233578" x="6286500" y="3625850"/>
          <p14:tracePt t="233594" x="6305550" y="3657600"/>
          <p14:tracePt t="233612" x="6324600" y="3689350"/>
          <p14:tracePt t="233628" x="6350000" y="3721100"/>
          <p14:tracePt t="233645" x="6375400" y="3746500"/>
          <p14:tracePt t="233662" x="6432550" y="3784600"/>
          <p14:tracePt t="233678" x="6521450" y="3829050"/>
          <p14:tracePt t="233694" x="6584950" y="3860800"/>
          <p14:tracePt t="233711" x="6642100" y="3873500"/>
          <p14:tracePt t="233728" x="6718300" y="3892550"/>
          <p14:tracePt t="233746" x="6762750" y="3905250"/>
          <p14:tracePt t="233761" x="6775450" y="3905250"/>
          <p14:tracePt t="233795" x="6781800" y="3905250"/>
          <p14:tracePt t="233811" x="6788150" y="3905250"/>
          <p14:tracePt t="233828" x="6794500" y="3905250"/>
          <p14:tracePt t="233845" x="6800850" y="3905250"/>
          <p14:tracePt t="233862" x="6813550" y="3905250"/>
          <p14:tracePt t="233880" x="6838950" y="3905250"/>
          <p14:tracePt t="233895" x="6877050" y="3898900"/>
          <p14:tracePt t="233911" x="6902450" y="3892550"/>
          <p14:tracePt t="233928" x="6921500" y="3886200"/>
          <p14:tracePt t="233945" x="6940550" y="3886200"/>
          <p14:tracePt t="233962" x="6972300" y="3879850"/>
          <p14:tracePt t="233978" x="6991350" y="3873500"/>
          <p14:tracePt t="233995" x="7042150" y="3873500"/>
          <p14:tracePt t="234012" x="7061200" y="3867150"/>
          <p14:tracePt t="234028" x="7080250" y="3867150"/>
          <p14:tracePt t="234045" x="7105650" y="3867150"/>
          <p14:tracePt t="234061" x="7124700" y="3860800"/>
          <p14:tracePt t="234078" x="7137400" y="3860800"/>
          <p14:tracePt t="234095" x="7143750" y="3860800"/>
          <p14:tracePt t="234281" x="7150100" y="3860800"/>
          <p14:tracePt t="234304" x="7156450" y="3854450"/>
          <p14:tracePt t="234311" x="7162800" y="3854450"/>
          <p14:tracePt t="234328" x="7175500" y="3854450"/>
          <p14:tracePt t="234345" x="7200900" y="3848100"/>
          <p14:tracePt t="234363" x="7232650" y="3848100"/>
          <p14:tracePt t="234379" x="7258050" y="3848100"/>
          <p14:tracePt t="234395" x="7270750" y="3848100"/>
          <p14:tracePt t="234494" x="7277100" y="3848100"/>
          <p14:tracePt t="234513" x="7302500" y="3848100"/>
          <p14:tracePt t="234529" x="7366000" y="3848100"/>
          <p14:tracePt t="234546" x="7435850" y="3848100"/>
          <p14:tracePt t="234562" x="7493000" y="3854450"/>
          <p14:tracePt t="234580" x="7543800" y="3854450"/>
          <p14:tracePt t="234595" x="7575550" y="3854450"/>
          <p14:tracePt t="234612" x="7581900" y="3854450"/>
          <p14:tracePt t="236513" x="7588250" y="3854450"/>
          <p14:tracePt t="236520" x="7600950" y="3854450"/>
          <p14:tracePt t="236530" x="7632700" y="3860800"/>
          <p14:tracePt t="236547" x="7708900" y="3873500"/>
          <p14:tracePt t="236564" x="7778750" y="3879850"/>
          <p14:tracePt t="236581" x="7861300" y="3886200"/>
          <p14:tracePt t="236598" x="7943850" y="3898900"/>
          <p14:tracePt t="236616" x="8001000" y="3898900"/>
          <p14:tracePt t="236630" x="8013700" y="3898900"/>
          <p14:tracePt t="236648" x="8039100" y="3898900"/>
          <p14:tracePt t="236702" x="8045450" y="3898900"/>
          <p14:tracePt t="236766" x="8051800" y="3898900"/>
          <p14:tracePt t="236780" x="8058150" y="3898900"/>
          <p14:tracePt t="236797" x="8064500" y="3898900"/>
          <p14:tracePt t="236814" x="8070850" y="3898900"/>
          <p14:tracePt t="236830" x="8077200" y="3898900"/>
          <p14:tracePt t="236847" x="8089900" y="3898900"/>
          <p14:tracePt t="236864" x="8115300" y="3898900"/>
          <p14:tracePt t="236882" x="8159750" y="3886200"/>
          <p14:tracePt t="236897" x="8204200" y="3879850"/>
          <p14:tracePt t="236914" x="8255000" y="3860800"/>
          <p14:tracePt t="236930" x="8299450" y="3848100"/>
          <p14:tracePt t="236947" x="8343900" y="3835400"/>
          <p14:tracePt t="236964" x="8362950" y="3822700"/>
          <p14:tracePt t="236981" x="8382000" y="3816350"/>
          <p14:tracePt t="236997" x="8388350" y="3810000"/>
          <p14:tracePt t="237031" x="8394700" y="3803650"/>
          <p14:tracePt t="237145" x="8413750" y="3810000"/>
          <p14:tracePt t="237154" x="8420100" y="3816350"/>
          <p14:tracePt t="237169" x="8483600" y="3822700"/>
          <p14:tracePt t="237184" x="8585200" y="3829050"/>
          <p14:tracePt t="237198" x="8648700" y="3829050"/>
          <p14:tracePt t="237214" x="8775700" y="3829050"/>
          <p14:tracePt t="237233" x="8997950" y="3829050"/>
          <p14:tracePt t="237247" x="9061450" y="3829050"/>
          <p14:tracePt t="237264" x="9182100" y="3829050"/>
          <p14:tracePt t="237281" x="9207500" y="3829050"/>
          <p14:tracePt t="237374" x="9220200" y="3829050"/>
          <p14:tracePt t="237398" x="9251950" y="3829050"/>
          <p14:tracePt t="237414" x="9283700" y="3835400"/>
          <p14:tracePt t="237431" x="9309100" y="3835400"/>
          <p14:tracePt t="237448" x="9334500" y="3835400"/>
          <p14:tracePt t="237464" x="9359900" y="3835400"/>
          <p14:tracePt t="237481" x="9391650" y="3829050"/>
          <p14:tracePt t="237498" x="9423400" y="3822700"/>
          <p14:tracePt t="237514" x="9448800" y="3810000"/>
          <p14:tracePt t="237531" x="9461500" y="3810000"/>
          <p14:tracePt t="237548" x="9467850" y="3803650"/>
          <p14:tracePt t="237673" x="9486900" y="3810000"/>
          <p14:tracePt t="237682" x="9505950" y="3816350"/>
          <p14:tracePt t="237687" x="9563100" y="3835400"/>
          <p14:tracePt t="237698" x="9632950" y="3854450"/>
          <p14:tracePt t="237716" x="9791700" y="3867150"/>
          <p14:tracePt t="237731" x="9944100" y="3873500"/>
          <p14:tracePt t="237748" x="10039350" y="3873500"/>
          <p14:tracePt t="237766" x="10090150" y="3860800"/>
          <p14:tracePt t="237782" x="10102850" y="3854450"/>
          <p14:tracePt t="237838" x="10115550" y="3854450"/>
          <p14:tracePt t="237848" x="10134600" y="3860800"/>
          <p14:tracePt t="237865" x="10160000" y="3873500"/>
          <p14:tracePt t="237881" x="10179050" y="3879850"/>
          <p14:tracePt t="238085" x="10172700" y="3879850"/>
          <p14:tracePt t="238091" x="10166350" y="3879850"/>
          <p14:tracePt t="238115" x="10147300" y="3879850"/>
          <p14:tracePt t="238132" x="10134600" y="3879850"/>
          <p14:tracePt t="238148" x="10115550" y="3879850"/>
          <p14:tracePt t="238166" x="10109200" y="3879850"/>
          <p14:tracePt t="238182" x="10102850" y="3879850"/>
          <p14:tracePt t="238215" x="10096500" y="3879850"/>
          <p14:tracePt t="238248" x="10083800" y="3879850"/>
          <p14:tracePt t="238265" x="10077450" y="3879850"/>
          <p14:tracePt t="238299" x="10083800" y="3892550"/>
          <p14:tracePt t="238315" x="10102850" y="3911600"/>
          <p14:tracePt t="238332" x="10115550" y="3924300"/>
          <p14:tracePt t="238348" x="10121900" y="3930650"/>
          <p14:tracePt t="238654" x="10128250" y="3930650"/>
          <p14:tracePt t="238671" x="10134600" y="3930650"/>
          <p14:tracePt t="238677" x="10140950" y="3930650"/>
          <p14:tracePt t="238684" x="10147300" y="3930650"/>
          <p14:tracePt t="238699" x="10185400" y="3930650"/>
          <p14:tracePt t="238716" x="10248900" y="3930650"/>
          <p14:tracePt t="238732" x="10306050" y="3917950"/>
          <p14:tracePt t="238749" x="10356850" y="3905250"/>
          <p14:tracePt t="238766" x="10401300" y="3886200"/>
          <p14:tracePt t="238782" x="10420350" y="3879850"/>
          <p14:tracePt t="238799" x="10426700" y="3879850"/>
          <p14:tracePt t="238832" x="10426700" y="3873500"/>
          <p14:tracePt t="238907" x="10464800" y="3879850"/>
          <p14:tracePt t="238917" x="10496550" y="3886200"/>
          <p14:tracePt t="238932" x="10598150" y="3911600"/>
          <p14:tracePt t="238950" x="10680700" y="3937000"/>
          <p14:tracePt t="238966" x="10750550" y="3949700"/>
          <p14:tracePt t="238982" x="10795000" y="3956050"/>
          <p14:tracePt t="238999" x="10820400" y="3962400"/>
          <p14:tracePt t="239015" x="10852150" y="3962400"/>
          <p14:tracePt t="239032" x="10890250" y="3962400"/>
          <p14:tracePt t="239049" x="10941050" y="3962400"/>
          <p14:tracePt t="239066" x="10985500" y="3949700"/>
          <p14:tracePt t="239082" x="11023600" y="3943350"/>
          <p14:tracePt t="239099" x="11055350" y="3930650"/>
          <p14:tracePt t="239116" x="11061700" y="3924300"/>
          <p14:tracePt t="239209" x="11068050" y="3924300"/>
          <p14:tracePt t="239223" x="11080750" y="3924300"/>
          <p14:tracePt t="239232" x="11118850" y="3917950"/>
          <p14:tracePt t="239247" x="11220450" y="3917950"/>
          <p14:tracePt t="239266" x="11290300" y="3917950"/>
          <p14:tracePt t="239283" x="11315700" y="3917950"/>
          <p14:tracePt t="239458" x="11322050" y="3917950"/>
          <p14:tracePt t="239466" x="11360150" y="3905250"/>
          <p14:tracePt t="239475" x="11391900" y="3898900"/>
          <p14:tracePt t="239482" x="11436350" y="3892550"/>
          <p14:tracePt t="239499" x="11506200" y="3879850"/>
          <p14:tracePt t="239516" x="11569700" y="3867150"/>
          <p14:tracePt t="239535" x="11620500" y="3860800"/>
          <p14:tracePt t="239549" x="11645900" y="3860800"/>
          <p14:tracePt t="239568" x="11664950" y="3854450"/>
          <p14:tracePt t="239583" x="11677650" y="3854450"/>
          <p14:tracePt t="239600" x="11684000" y="3854450"/>
          <p14:tracePt t="239618" x="11690350" y="3848100"/>
          <p14:tracePt t="239633" x="11684000" y="3835400"/>
          <p14:tracePt t="239649" x="11664950" y="3816350"/>
          <p14:tracePt t="239668" x="11614150" y="3797300"/>
          <p14:tracePt t="239683" x="11525250" y="3790950"/>
          <p14:tracePt t="239700" x="11423650" y="3797300"/>
          <p14:tracePt t="239716" x="11322050" y="3803650"/>
          <p14:tracePt t="239733" x="11169650" y="3816350"/>
          <p14:tracePt t="239750" x="11029950" y="3822700"/>
          <p14:tracePt t="239766" x="10763250" y="3835400"/>
          <p14:tracePt t="239783" x="10483850" y="3848100"/>
          <p14:tracePt t="239800" x="10153650" y="3873500"/>
          <p14:tracePt t="239816" x="9842500" y="3879850"/>
          <p14:tracePt t="239834" x="9518650" y="3886200"/>
          <p14:tracePt t="239850" x="9207500" y="3898900"/>
          <p14:tracePt t="239866" x="8877300" y="3905250"/>
          <p14:tracePt t="239883" x="8312150" y="3879850"/>
          <p14:tracePt t="239899" x="8007350" y="3841750"/>
          <p14:tracePt t="239916" x="7664450" y="3790950"/>
          <p14:tracePt t="239933" x="7385050" y="3746500"/>
          <p14:tracePt t="239950" x="7162800" y="3721100"/>
          <p14:tracePt t="239968" x="6896100" y="3683000"/>
          <p14:tracePt t="239983" x="6705600" y="3657600"/>
          <p14:tracePt t="240002" x="6521450" y="3638550"/>
          <p14:tracePt t="240017" x="6362700" y="3613150"/>
          <p14:tracePt t="240033" x="6203950" y="3587750"/>
          <p14:tracePt t="240036" x="6121400" y="3575050"/>
          <p14:tracePt t="240050" x="6045200" y="3556000"/>
          <p14:tracePt t="240067" x="5880100" y="3524250"/>
          <p14:tracePt t="240084" x="5816600" y="3517900"/>
          <p14:tracePt t="240100" x="5803900" y="3517900"/>
          <p14:tracePt t="240117" x="5791200" y="3517900"/>
          <p14:tracePt t="240134" x="5772150" y="3517900"/>
          <p14:tracePt t="240151" x="5721350" y="3536950"/>
          <p14:tracePt t="240167" x="5676900" y="3568700"/>
          <p14:tracePt t="240183" x="5619750" y="3625850"/>
          <p14:tracePt t="240200" x="5600700" y="3676650"/>
          <p14:tracePt t="240217" x="5613400" y="3759200"/>
          <p14:tracePt t="240234" x="5689600" y="3854450"/>
          <p14:tracePt t="240251" x="5784850" y="3930650"/>
          <p14:tracePt t="240267" x="5899150" y="4000500"/>
          <p14:tracePt t="240283" x="5975350" y="4051300"/>
          <p14:tracePt t="240285" x="6000750" y="4064000"/>
          <p14:tracePt t="240301" x="6032500" y="4076700"/>
          <p14:tracePt t="240317" x="6089650" y="4108450"/>
          <p14:tracePt t="240334" x="6115050" y="4114800"/>
          <p14:tracePt t="240350" x="6159500" y="4121150"/>
          <p14:tracePt t="240367" x="6261100" y="4127500"/>
          <p14:tracePt t="240383" x="6369050" y="4127500"/>
          <p14:tracePt t="240400" x="6464300" y="4127500"/>
          <p14:tracePt t="240417" x="6508750" y="4127500"/>
          <p14:tracePt t="240424" x="6515100" y="4121150"/>
          <p14:tracePt t="240434" x="6521450" y="4121150"/>
          <p14:tracePt t="240450" x="6527800" y="4121150"/>
          <p14:tracePt t="240467" x="6534150" y="4121150"/>
          <p14:tracePt t="240500" x="6540500" y="4114800"/>
          <p14:tracePt t="240517" x="6565900" y="4108450"/>
          <p14:tracePt t="240534" x="6610350" y="4095750"/>
          <p14:tracePt t="240551" x="6654800" y="4083050"/>
          <p14:tracePt t="240568" x="6686550" y="4076700"/>
          <p14:tracePt t="240583" x="6699250" y="4076700"/>
          <p14:tracePt t="240617" x="6705600" y="4076700"/>
          <p14:tracePt t="240636" x="6718300" y="4089400"/>
          <p14:tracePt t="240652" x="6737350" y="4102100"/>
          <p14:tracePt t="240667" x="6743700" y="4108450"/>
          <p14:tracePt t="240683" x="6788150" y="4121150"/>
          <p14:tracePt t="240700" x="6813550" y="4127500"/>
          <p14:tracePt t="240717" x="6826250" y="4127500"/>
          <p14:tracePt t="240784" x="6832600" y="4127500"/>
          <p14:tracePt t="240800" x="6832600" y="4121150"/>
          <p14:tracePt t="240818" x="6838950" y="4108450"/>
          <p14:tracePt t="240835" x="6851650" y="4102100"/>
          <p14:tracePt t="240850" x="6864350" y="4083050"/>
          <p14:tracePt t="240918" x="6870700" y="4076700"/>
          <p14:tracePt t="240926" x="6877050" y="4070350"/>
          <p14:tracePt t="240933" x="6889750" y="4064000"/>
          <p14:tracePt t="240951" x="6965950" y="4044950"/>
          <p14:tracePt t="240967" x="7092950" y="4025900"/>
          <p14:tracePt t="240984" x="7213600" y="4013200"/>
          <p14:tracePt t="241001" x="7334250" y="4000500"/>
          <p14:tracePt t="241017" x="7454900" y="4000500"/>
          <p14:tracePt t="241035" x="7499350" y="4000500"/>
          <p14:tracePt t="241179" x="7505700" y="4000500"/>
          <p14:tracePt t="241184" x="7512050" y="4006850"/>
          <p14:tracePt t="241201" x="7562850" y="4013200"/>
          <p14:tracePt t="241217" x="7620000" y="4019550"/>
          <p14:tracePt t="241235" x="7683500" y="4025900"/>
          <p14:tracePt t="241251" x="7759700" y="4032250"/>
          <p14:tracePt t="241268" x="7835900" y="4038600"/>
          <p14:tracePt t="241285" x="7886700" y="4038600"/>
          <p14:tracePt t="241303" x="7924800" y="4038600"/>
          <p14:tracePt t="241317" x="7943850" y="4038600"/>
          <p14:tracePt t="241334" x="7950200" y="4038600"/>
          <p14:tracePt t="241391" x="7950200" y="4044950"/>
          <p14:tracePt t="241436" x="7950200" y="4051300"/>
          <p14:tracePt t="241461" x="7950200" y="4057650"/>
          <p14:tracePt t="241468" x="7956550" y="4057650"/>
          <p14:tracePt t="242283" x="7969250" y="4057650"/>
          <p14:tracePt t="242289" x="7981950" y="4057650"/>
          <p14:tracePt t="242305" x="8032750" y="4044950"/>
          <p14:tracePt t="242319" x="8058150" y="4044950"/>
          <p14:tracePt t="242336" x="8115300" y="4025900"/>
          <p14:tracePt t="242352" x="8128000" y="4025900"/>
          <p14:tracePt t="242368" x="8153400" y="4013200"/>
          <p14:tracePt t="242386" x="8166100" y="4013200"/>
          <p14:tracePt t="242447" x="8172450" y="4013200"/>
          <p14:tracePt t="242452" x="8178800" y="4019550"/>
          <p14:tracePt t="242468" x="8204200" y="4025900"/>
          <p14:tracePt t="242485" x="8223250" y="4025900"/>
          <p14:tracePt t="242535" x="8229600" y="4025900"/>
          <p14:tracePt t="242552" x="8229600" y="4019550"/>
          <p14:tracePt t="242571" x="8242300" y="3994150"/>
          <p14:tracePt t="242586" x="8248650" y="3987800"/>
          <p14:tracePt t="242602" x="8255000" y="3962400"/>
          <p14:tracePt t="242618" x="8255000" y="3943350"/>
          <p14:tracePt t="242636" x="8255000" y="3937000"/>
          <p14:tracePt t="242652" x="8261350" y="3930650"/>
          <p14:tracePt t="242686" x="8267700" y="3924300"/>
          <p14:tracePt t="242827" x="8286750" y="3924300"/>
          <p14:tracePt t="242833" x="8299450" y="3937000"/>
          <p14:tracePt t="242849" x="8369300" y="3962400"/>
          <p14:tracePt t="242869" x="8445500" y="3987800"/>
          <p14:tracePt t="242886" x="8528050" y="4006850"/>
          <p14:tracePt t="242902" x="8610600" y="4019550"/>
          <p14:tracePt t="242920" x="8686800" y="4019550"/>
          <p14:tracePt t="242936" x="8737600" y="4019550"/>
          <p14:tracePt t="242952" x="8775700" y="4013200"/>
          <p14:tracePt t="242970" x="8820150" y="4006850"/>
          <p14:tracePt t="242986" x="8845550" y="3994150"/>
          <p14:tracePt t="243002" x="8870950" y="3975100"/>
          <p14:tracePt t="243019" x="8890000" y="3949700"/>
          <p14:tracePt t="243036" x="8890000" y="3924300"/>
          <p14:tracePt t="243052" x="8890000" y="3892550"/>
          <p14:tracePt t="243069" x="8890000" y="3873500"/>
          <p14:tracePt t="243085" x="8883650" y="3867150"/>
          <p14:tracePt t="243104" x="8858250" y="3854450"/>
          <p14:tracePt t="243119" x="8820150" y="3841750"/>
          <p14:tracePt t="243138" x="8712200" y="3829050"/>
          <p14:tracePt t="243152" x="8686800" y="3829050"/>
          <p14:tracePt t="243169" x="8521700" y="3822700"/>
          <p14:tracePt t="243187" x="8483600" y="3822700"/>
          <p14:tracePt t="243203" x="8401050" y="3822700"/>
          <p14:tracePt t="243220" x="8312150" y="3822700"/>
          <p14:tracePt t="243236" x="8274050" y="3822700"/>
          <p14:tracePt t="243252" x="8223250" y="3835400"/>
          <p14:tracePt t="243269" x="8159750" y="3841750"/>
          <p14:tracePt t="243286" x="8121650" y="3860800"/>
          <p14:tracePt t="243302" x="8077200" y="3886200"/>
          <p14:tracePt t="243321" x="8064500" y="3905250"/>
          <p14:tracePt t="243336" x="8058150" y="3917950"/>
          <p14:tracePt t="243353" x="8058150" y="3924300"/>
          <p14:tracePt t="243371" x="8064500" y="3930650"/>
          <p14:tracePt t="243386" x="8070850" y="3930650"/>
          <p14:tracePt t="243419" x="8077200" y="3930650"/>
          <p14:tracePt t="243436" x="8083550" y="3930650"/>
          <p14:tracePt t="243453" x="8089900" y="3937000"/>
          <p14:tracePt t="243547" x="8096250" y="3937000"/>
          <p14:tracePt t="243566" x="8102600" y="3937000"/>
          <p14:tracePt t="243842" x="8102600" y="3956050"/>
          <p14:tracePt t="243870" x="8102600" y="3962400"/>
          <p14:tracePt t="243886" x="8102600" y="3968750"/>
          <p14:tracePt t="244045" x="8102600" y="3981450"/>
          <p14:tracePt t="244070" x="8108950" y="4025900"/>
          <p14:tracePt t="244087" x="8115300" y="4038600"/>
          <p14:tracePt t="244104" x="8115300" y="4044950"/>
          <p14:tracePt t="244120" x="8115300" y="4051300"/>
          <p14:tracePt t="244174" x="8121650" y="4057650"/>
          <p14:tracePt t="244187" x="8140700" y="4064000"/>
          <p14:tracePt t="244203" x="8159750" y="4070350"/>
          <p14:tracePt t="244220" x="8166100" y="4070350"/>
          <p14:tracePt t="244237" x="8172450" y="4070350"/>
          <p14:tracePt t="244385" x="8178800" y="4070350"/>
          <p14:tracePt t="245529" x="8178800" y="4064000"/>
          <p14:tracePt t="245537" x="8159750" y="4032250"/>
          <p14:tracePt t="245555" x="8134350" y="3994150"/>
          <p14:tracePt t="245571" x="8108950" y="3956050"/>
          <p14:tracePt t="245588" x="8077200" y="3905250"/>
          <p14:tracePt t="245605" x="8032750" y="3854450"/>
          <p14:tracePt t="245621" x="7975600" y="3797300"/>
          <p14:tracePt t="245638" x="7931150" y="3752850"/>
          <p14:tracePt t="245640" x="7918450" y="3733800"/>
          <p14:tracePt t="245654" x="7905750" y="3721100"/>
          <p14:tracePt t="245671" x="7893050" y="3702050"/>
          <p14:tracePt t="245688" x="7886700" y="3702050"/>
          <p14:tracePt t="245859" x="7874000" y="3702050"/>
          <p14:tracePt t="245867" x="7842250" y="3708400"/>
          <p14:tracePt t="245874" x="7797800" y="3714750"/>
          <p14:tracePt t="245888" x="7759700" y="3727450"/>
          <p14:tracePt t="245906" x="7683500" y="3752850"/>
          <p14:tracePt t="245922" x="7664450" y="3759200"/>
          <p14:tracePt t="245938" x="7626350" y="3771900"/>
          <p14:tracePt t="245955" x="7581900" y="3790950"/>
          <p14:tracePt t="245972" x="7512050" y="3810000"/>
          <p14:tracePt t="245988" x="7410450" y="3829050"/>
          <p14:tracePt t="246005" x="7315200" y="3835400"/>
          <p14:tracePt t="246022" x="7226300" y="3848100"/>
          <p14:tracePt t="246039" x="7194550" y="3854450"/>
          <p14:tracePt t="246077" x="7194550" y="3860800"/>
          <p14:tracePt t="246088" x="7194550" y="3867150"/>
          <p14:tracePt t="246105" x="7194550" y="3905250"/>
          <p14:tracePt t="246108" x="7194550" y="3924300"/>
          <p14:tracePt t="246123" x="7194550" y="3949700"/>
          <p14:tracePt t="246141" x="7200900" y="3968750"/>
          <p14:tracePt t="246155" x="7200900" y="3975100"/>
          <p14:tracePt t="246350" x="7194550" y="3968750"/>
          <p14:tracePt t="246367" x="7169150" y="3930650"/>
          <p14:tracePt t="246390" x="7112000" y="3873500"/>
          <p14:tracePt t="246406" x="7105650" y="3860800"/>
          <p14:tracePt t="246422" x="7105650" y="3854450"/>
          <p14:tracePt t="246438" x="7105650" y="3848100"/>
          <p14:tracePt t="312012" x="7105650" y="3854450"/>
          <p14:tracePt t="312032" x="7105650" y="3867150"/>
          <p14:tracePt t="312043" x="7156450" y="3886200"/>
          <p14:tracePt t="312060" x="7239000" y="3917950"/>
          <p14:tracePt t="312077" x="7366000" y="3956050"/>
          <p14:tracePt t="312093" x="7473950" y="3987800"/>
          <p14:tracePt t="312111" x="7550150" y="4006850"/>
          <p14:tracePt t="312127" x="7575550" y="4019550"/>
          <p14:tracePt t="312144" x="7588250" y="4019550"/>
          <p14:tracePt t="312160" x="7607300" y="4019550"/>
          <p14:tracePt t="312177" x="7626350" y="4019550"/>
          <p14:tracePt t="312178" x="7639050" y="4019550"/>
          <p14:tracePt t="312194" x="7658100" y="4013200"/>
          <p14:tracePt t="312210" x="7708900" y="4013200"/>
          <p14:tracePt t="312227" x="7804150" y="4038600"/>
          <p14:tracePt t="312244" x="7848600" y="4064000"/>
          <p14:tracePt t="312260" x="7861300" y="4070350"/>
          <p14:tracePt t="312333" x="7867650" y="4070350"/>
          <p14:tracePt t="312413" x="7874000" y="4076700"/>
          <p14:tracePt t="312433" x="7950200" y="4102100"/>
          <p14:tracePt t="312444" x="8039100" y="4127500"/>
          <p14:tracePt t="312461" x="8445500" y="4216400"/>
          <p14:tracePt t="312477" x="8750300" y="4260850"/>
          <p14:tracePt t="312494" x="8972550" y="4279900"/>
          <p14:tracePt t="312511" x="9080500" y="4286250"/>
          <p14:tracePt t="312527" x="9099550" y="4286250"/>
          <p14:tracePt t="312603" x="9099550" y="4279900"/>
          <p14:tracePt t="312612" x="9105900" y="4279900"/>
          <p14:tracePt t="312618" x="9105900" y="4273550"/>
          <p14:tracePt t="312628" x="9112250" y="4267200"/>
          <p14:tracePt t="312644" x="9131300" y="4248150"/>
          <p14:tracePt t="312661" x="9137650" y="4235450"/>
          <p14:tracePt t="312678" x="9144000" y="4222750"/>
          <p14:tracePt t="312694" x="9156700" y="4203700"/>
          <p14:tracePt t="312711" x="9169400" y="4184650"/>
          <p14:tracePt t="312728" x="9182100" y="4165600"/>
          <p14:tracePt t="312744" x="9213850" y="4152900"/>
          <p14:tracePt t="312761" x="9239250" y="4140200"/>
          <p14:tracePt t="312764" x="9251950" y="4127500"/>
          <p14:tracePt t="312777" x="9264650" y="4121150"/>
          <p14:tracePt t="312794" x="9277350" y="4114800"/>
          <p14:tracePt t="313080" x="9283700" y="4114800"/>
          <p14:tracePt t="313087" x="9302750" y="4108450"/>
          <p14:tracePt t="313106" x="9366250" y="4089400"/>
          <p14:tracePt t="313111" x="9398000" y="4083050"/>
          <p14:tracePt t="313128" x="9442450" y="4070350"/>
          <p14:tracePt t="313144" x="9505950" y="4057650"/>
          <p14:tracePt t="313163" x="9550400" y="4051300"/>
          <p14:tracePt t="313177" x="9588500" y="4051300"/>
          <p14:tracePt t="313194" x="9620250" y="4051300"/>
          <p14:tracePt t="313211" x="9652000" y="4051300"/>
          <p14:tracePt t="313228" x="9696450" y="4051300"/>
          <p14:tracePt t="313245" x="9740900" y="4051300"/>
          <p14:tracePt t="313262" x="9823450" y="4051300"/>
          <p14:tracePt t="313278" x="9867900" y="4051300"/>
          <p14:tracePt t="313294" x="9906000" y="4057650"/>
          <p14:tracePt t="313311" x="9918700" y="4057650"/>
          <p14:tracePt t="313357" x="9918700" y="4064000"/>
          <p14:tracePt t="313378" x="9918700" y="4076700"/>
          <p14:tracePt t="313395" x="9925050" y="4108450"/>
          <p14:tracePt t="313412" x="9944100" y="4203700"/>
          <p14:tracePt t="313428" x="9950450" y="4279900"/>
          <p14:tracePt t="313445" x="9975850" y="4324350"/>
          <p14:tracePt t="314240" x="9944100" y="4305300"/>
          <p14:tracePt t="314242" x="9893300" y="4279900"/>
          <p14:tracePt t="314250" x="9842500" y="4254500"/>
          <p14:tracePt t="314262" x="9779000" y="4222750"/>
          <p14:tracePt t="314279" x="9690100" y="4178300"/>
          <p14:tracePt t="314297" x="9632950" y="4140200"/>
          <p14:tracePt t="314314" x="9556750" y="4108450"/>
          <p14:tracePt t="314328" x="9537700" y="4102100"/>
          <p14:tracePt t="314346" x="9512300" y="4083050"/>
          <p14:tracePt t="314362" x="9499600" y="4070350"/>
          <p14:tracePt t="314379" x="9480550" y="4051300"/>
          <p14:tracePt t="314395" x="9461500" y="4032250"/>
          <p14:tracePt t="314412" x="9448800" y="4019550"/>
          <p14:tracePt t="314429" x="9442450" y="4013200"/>
          <p14:tracePt t="314462" x="9442450" y="4006850"/>
          <p14:tracePt t="314529" x="9442450" y="4000500"/>
          <p14:tracePt t="314551" x="9442450" y="3994150"/>
          <p14:tracePt t="314597" x="9467850" y="3994150"/>
          <p14:tracePt t="314606" x="9499600" y="4000500"/>
          <p14:tracePt t="314615" x="9556750" y="4006850"/>
          <p14:tracePt t="314630" x="9671050" y="4025900"/>
          <p14:tracePt t="314646" x="9779000" y="4044950"/>
          <p14:tracePt t="314662" x="9880600" y="4051300"/>
          <p14:tracePt t="314679" x="9969500" y="4051300"/>
          <p14:tracePt t="314696" x="10058400" y="4051300"/>
          <p14:tracePt t="314713" x="10128250" y="4044950"/>
          <p14:tracePt t="314729" x="10198100" y="4032250"/>
          <p14:tracePt t="314745" x="10280650" y="4032250"/>
          <p14:tracePt t="314763" x="10420350" y="4032250"/>
          <p14:tracePt t="314779" x="10534650" y="4032250"/>
          <p14:tracePt t="314796" x="10604500" y="4032250"/>
          <p14:tracePt t="314812" x="10629900" y="4025900"/>
          <p14:tracePt t="314829" x="10636250" y="4025900"/>
          <p14:tracePt t="314846" x="10648950" y="4019550"/>
          <p14:tracePt t="314862" x="10655300" y="4013200"/>
          <p14:tracePt t="314879" x="10680700" y="3981450"/>
          <p14:tracePt t="314898" x="10693400" y="3968750"/>
          <p14:tracePt t="314913" x="10699750" y="3949700"/>
          <p14:tracePt t="314929" x="10699750" y="3943350"/>
          <p14:tracePt t="314946" x="10693400" y="3924300"/>
          <p14:tracePt t="314964" x="10648950" y="3905250"/>
          <p14:tracePt t="314979" x="10566400" y="3886200"/>
          <p14:tracePt t="314982" x="10528300" y="3886200"/>
          <p14:tracePt t="314998" x="10445750" y="3879850"/>
          <p14:tracePt t="315013" x="10407650" y="3879850"/>
          <p14:tracePt t="315029" x="10337800" y="3873500"/>
          <p14:tracePt t="315048" x="10248900" y="3867150"/>
          <p14:tracePt t="315063" x="10229850" y="3867150"/>
          <p14:tracePt t="315079" x="10185400" y="3854450"/>
          <p14:tracePt t="315096" x="10039350" y="3835400"/>
          <p14:tracePt t="315112" x="9880600" y="3822700"/>
          <p14:tracePt t="315130" x="9728200" y="3816350"/>
          <p14:tracePt t="315146" x="9531350" y="3797300"/>
          <p14:tracePt t="315163" x="9385300" y="3790950"/>
          <p14:tracePt t="315179" x="9226550" y="3790950"/>
          <p14:tracePt t="315196" x="9137650" y="3784600"/>
          <p14:tracePt t="315212" x="9061450" y="3784600"/>
          <p14:tracePt t="315230" x="8997950" y="3778250"/>
          <p14:tracePt t="315233" x="8953500" y="3784600"/>
          <p14:tracePt t="315246" x="8896350" y="3803650"/>
          <p14:tracePt t="315264" x="8763000" y="3841750"/>
          <p14:tracePt t="315280" x="8553450" y="3911600"/>
          <p14:tracePt t="315296" x="8464550" y="3937000"/>
          <p14:tracePt t="315314" x="8439150" y="3943350"/>
          <p14:tracePt t="315374" x="8445500" y="3943350"/>
          <p14:tracePt t="315380" x="8458200" y="3943350"/>
          <p14:tracePt t="315396" x="8515350" y="3949700"/>
          <p14:tracePt t="315413" x="8559800" y="3962400"/>
          <p14:tracePt t="315430" x="8610600" y="3987800"/>
          <p14:tracePt t="315448" x="8674100" y="4019550"/>
          <p14:tracePt t="315463" x="8724900" y="4038600"/>
          <p14:tracePt t="315480" x="8801100" y="4044950"/>
          <p14:tracePt t="315496" x="8877300" y="4044950"/>
          <p14:tracePt t="315514" x="9099550" y="4019550"/>
          <p14:tracePt t="315530" x="9245600" y="4013200"/>
          <p14:tracePt t="315546" x="9321800" y="4006850"/>
          <p14:tracePt t="315565" x="9594850" y="3987800"/>
          <p14:tracePt t="315580" x="9652000" y="3987800"/>
          <p14:tracePt t="315596" x="9753600" y="3981450"/>
          <p14:tracePt t="315613" x="9810750" y="3975100"/>
          <p14:tracePt t="315631" x="9836150" y="3968750"/>
          <p14:tracePt t="315646" x="9855200" y="3968750"/>
          <p14:tracePt t="315663" x="9867900" y="3962400"/>
          <p14:tracePt t="315680" x="9880600" y="3956050"/>
          <p14:tracePt t="315696" x="9893300" y="3943350"/>
          <p14:tracePt t="315713" x="9906000" y="3924300"/>
          <p14:tracePt t="315730" x="9906000" y="3905250"/>
          <p14:tracePt t="315749" x="9899650" y="3879850"/>
          <p14:tracePt t="315763" x="9893300" y="3879850"/>
          <p14:tracePt t="315781" x="9886950" y="3867150"/>
          <p14:tracePt t="315796" x="9874250" y="3867150"/>
          <p14:tracePt t="315813" x="9867900" y="3867150"/>
          <p14:tracePt t="315831" x="9861550" y="3867150"/>
          <p14:tracePt t="315846" x="9848850" y="3867150"/>
          <p14:tracePt t="315863" x="9823450" y="3879850"/>
          <p14:tracePt t="315880" x="9804400" y="3892550"/>
          <p14:tracePt t="315898" x="9798050" y="3898900"/>
          <p14:tracePt t="315964" x="9804400" y="3898900"/>
          <p14:tracePt t="315980" x="9823450" y="3898900"/>
          <p14:tracePt t="315997" x="9836150" y="3898900"/>
          <p14:tracePt t="316122" x="9829800" y="3898900"/>
          <p14:tracePt t="316127" x="9779000" y="3898900"/>
          <p14:tracePt t="316137" x="9709150" y="3898900"/>
          <p14:tracePt t="316147" x="9632950" y="3898900"/>
          <p14:tracePt t="316164" x="9436100" y="3892550"/>
          <p14:tracePt t="316181" x="9226550" y="3879850"/>
          <p14:tracePt t="316199" x="9074150" y="3867150"/>
          <p14:tracePt t="316202" x="9023350" y="3867150"/>
          <p14:tracePt t="316214" x="8997950" y="3867150"/>
          <p14:tracePt t="316281" x="8997950" y="3873500"/>
          <p14:tracePt t="316289" x="8991600" y="3886200"/>
          <p14:tracePt t="316305" x="8991600" y="3937000"/>
          <p14:tracePt t="316313" x="8991600" y="3956050"/>
          <p14:tracePt t="316330" x="9010650" y="4000500"/>
          <p14:tracePt t="316347" x="9048750" y="4044950"/>
          <p14:tracePt t="316364" x="9099550" y="4064000"/>
          <p14:tracePt t="316381" x="9169400" y="4064000"/>
          <p14:tracePt t="316397" x="9258300" y="4044950"/>
          <p14:tracePt t="316414" x="9372600" y="4019550"/>
          <p14:tracePt t="316430" x="9493250" y="4000500"/>
          <p14:tracePt t="316447" x="9601200" y="3987800"/>
          <p14:tracePt t="316464" x="9779000" y="3987800"/>
          <p14:tracePt t="316481" x="9944100" y="4013200"/>
          <p14:tracePt t="316497" x="10198100" y="4051300"/>
          <p14:tracePt t="316514" x="10534650" y="4083050"/>
          <p14:tracePt t="316530" x="10725150" y="4095750"/>
          <p14:tracePt t="316547" x="10845800" y="4095750"/>
          <p14:tracePt t="316564" x="10947400" y="4095750"/>
          <p14:tracePt t="316580" x="11042650" y="4095750"/>
          <p14:tracePt t="316597" x="11125200" y="4102100"/>
          <p14:tracePt t="316614" x="11252200" y="4108450"/>
          <p14:tracePt t="316632" x="11379200" y="4108450"/>
          <p14:tracePt t="316647" x="11493500" y="4108450"/>
          <p14:tracePt t="316666" x="11633200" y="4108450"/>
          <p14:tracePt t="316681" x="11671300" y="4108450"/>
          <p14:tracePt t="316697" x="11703050" y="4102100"/>
          <p14:tracePt t="316714" x="11741150" y="4095750"/>
          <p14:tracePt t="316731" x="11753850" y="4089400"/>
          <p14:tracePt t="316748" x="11772900" y="4089400"/>
          <p14:tracePt t="316764" x="11785600" y="4089400"/>
          <p14:tracePt t="316781" x="11804650" y="4083050"/>
          <p14:tracePt t="316798" x="11811000" y="4070350"/>
          <p14:tracePt t="316814" x="11811000" y="4057650"/>
          <p14:tracePt t="316831" x="11804650" y="4032250"/>
          <p14:tracePt t="316847" x="11779250" y="4000500"/>
          <p14:tracePt t="316864" x="11747500" y="3975100"/>
          <p14:tracePt t="316881" x="11709400" y="3937000"/>
          <p14:tracePt t="316897" x="11658600" y="3898900"/>
          <p14:tracePt t="316914" x="11626850" y="3873500"/>
          <p14:tracePt t="316931" x="11595100" y="3854450"/>
          <p14:tracePt t="316948" x="11576050" y="3848100"/>
          <p14:tracePt t="316964" x="11550650" y="3835400"/>
          <p14:tracePt t="316982" x="11493500" y="3829050"/>
          <p14:tracePt t="316998" x="11442700" y="3829050"/>
          <p14:tracePt t="317015" x="11347450" y="3822700"/>
          <p14:tracePt t="317031" x="11258550" y="3816350"/>
          <p14:tracePt t="317047" x="11163300" y="3810000"/>
          <p14:tracePt t="317064" x="11068050" y="3803650"/>
          <p14:tracePt t="317081" x="10979150" y="3797300"/>
          <p14:tracePt t="317098" x="10915650" y="3797300"/>
          <p14:tracePt t="317114" x="10795000" y="3797300"/>
          <p14:tracePt t="317131" x="10661650" y="3797300"/>
          <p14:tracePt t="317147" x="10471150" y="3797300"/>
          <p14:tracePt t="317166" x="10261600" y="3797300"/>
          <p14:tracePt t="317182" x="10102850" y="3797300"/>
          <p14:tracePt t="317198" x="9956800" y="3797300"/>
          <p14:tracePt t="317214" x="9842500" y="3797300"/>
          <p14:tracePt t="317232" x="9759950" y="3797300"/>
          <p14:tracePt t="317248" x="9702800" y="3797300"/>
          <p14:tracePt t="317265" x="9639300" y="3810000"/>
          <p14:tracePt t="317281" x="9569450" y="3835400"/>
          <p14:tracePt t="317298" x="9531350" y="3854450"/>
          <p14:tracePt t="317314" x="9493250" y="3886200"/>
          <p14:tracePt t="317332" x="9486900" y="3917950"/>
          <p14:tracePt t="317348" x="9486900" y="3943350"/>
          <p14:tracePt t="317364" x="9486900" y="3956050"/>
          <p14:tracePt t="317435" x="9505950" y="3956050"/>
          <p14:tracePt t="317448" x="9525000" y="3956050"/>
          <p14:tracePt t="317464" x="9753600" y="3968750"/>
          <p14:tracePt t="317481" x="9975850" y="3981450"/>
          <p14:tracePt t="317498" x="10204450" y="3987800"/>
          <p14:tracePt t="317514" x="10420350" y="4006850"/>
          <p14:tracePt t="317531" x="10534650" y="4013200"/>
          <p14:tracePt t="317548" x="10617200" y="4013200"/>
          <p14:tracePt t="317565" x="10642600" y="4013200"/>
          <p14:tracePt t="317582" x="10648950" y="4013200"/>
          <p14:tracePt t="317675" x="10655300" y="4013200"/>
          <p14:tracePt t="317684" x="10661650" y="4013200"/>
          <p14:tracePt t="317692" x="10680700" y="4013200"/>
          <p14:tracePt t="317698" x="10699750" y="4013200"/>
          <p14:tracePt t="317717" x="10725150" y="4013200"/>
          <p14:tracePt t="317732" x="10737850" y="4013200"/>
          <p14:tracePt t="317748" x="10756900" y="4013200"/>
          <p14:tracePt t="317765" x="10782300" y="4019550"/>
          <p14:tracePt t="317782" x="10814050" y="4019550"/>
          <p14:tracePt t="317798" x="10852150" y="4019550"/>
          <p14:tracePt t="317815" x="10890250" y="4019550"/>
          <p14:tracePt t="317832" x="10934700" y="4019550"/>
          <p14:tracePt t="317849" x="10960100" y="4025900"/>
          <p14:tracePt t="317865" x="10998200" y="4025900"/>
          <p14:tracePt t="317881" x="11023600" y="4025900"/>
          <p14:tracePt t="317898" x="11049000" y="4019550"/>
          <p14:tracePt t="317916" x="11099800" y="4013200"/>
          <p14:tracePt t="317932" x="11131550" y="4013200"/>
          <p14:tracePt t="317948" x="11176000" y="4013200"/>
          <p14:tracePt t="317965" x="11195050" y="4013200"/>
          <p14:tracePt t="317981" x="11220450" y="4013200"/>
          <p14:tracePt t="317998" x="11226800" y="4013200"/>
          <p14:tracePt t="318017" x="11239500" y="4013200"/>
          <p14:tracePt t="318032" x="11245850" y="4013200"/>
          <p14:tracePt t="318049" x="11252200" y="4006850"/>
          <p14:tracePt t="318065" x="11258550" y="4006850"/>
          <p14:tracePt t="318120" x="11264900" y="4006850"/>
          <p14:tracePt t="318208" x="11258550" y="4006850"/>
          <p14:tracePt t="318216" x="11245850" y="4000500"/>
          <p14:tracePt t="318232" x="11207750" y="3994150"/>
          <p14:tracePt t="318248" x="11156950" y="3981450"/>
          <p14:tracePt t="318265" x="11112500" y="3975100"/>
          <p14:tracePt t="318282" x="11074400" y="3975100"/>
          <p14:tracePt t="318299" x="11029950" y="3968750"/>
          <p14:tracePt t="318315" x="10979150" y="3968750"/>
          <p14:tracePt t="318332" x="10934700" y="3968750"/>
          <p14:tracePt t="318349" x="10883900" y="3968750"/>
          <p14:tracePt t="318367" x="10839450" y="3968750"/>
          <p14:tracePt t="318384" x="10750550" y="3975100"/>
          <p14:tracePt t="318399" x="10706100" y="3981450"/>
          <p14:tracePt t="318416" x="10604500" y="3994150"/>
          <p14:tracePt t="318434" x="10553700" y="4006850"/>
          <p14:tracePt t="318449" x="10515600" y="4013200"/>
          <p14:tracePt t="318465" x="10477500" y="4025900"/>
          <p14:tracePt t="318482" x="10439400" y="4038600"/>
          <p14:tracePt t="318499" x="10414000" y="4044950"/>
          <p14:tracePt t="318516" x="10369550" y="4057650"/>
          <p14:tracePt t="318532" x="10331450" y="4076700"/>
          <p14:tracePt t="318549" x="10312400" y="4089400"/>
          <p14:tracePt t="318565" x="10299700" y="4089400"/>
          <p14:tracePt t="318582" x="10293350" y="4108450"/>
          <p14:tracePt t="318599" x="10287000" y="4127500"/>
          <p14:tracePt t="318616" x="10293350" y="4146550"/>
          <p14:tracePt t="318633" x="10306050" y="4152900"/>
          <p14:tracePt t="318649" x="10350500" y="4184650"/>
          <p14:tracePt t="318667" x="10433050" y="4216400"/>
          <p14:tracePt t="318682" x="10490200" y="4235450"/>
          <p14:tracePt t="318699" x="10579100" y="4260850"/>
          <p14:tracePt t="318716" x="10687050" y="4292600"/>
          <p14:tracePt t="318732" x="10769600" y="4311650"/>
          <p14:tracePt t="318749" x="10852150" y="4330700"/>
          <p14:tracePt t="318766" x="10966450" y="4349750"/>
          <p14:tracePt t="318782" x="11061700" y="4356100"/>
          <p14:tracePt t="318799" x="11176000" y="4368800"/>
          <p14:tracePt t="318816" x="11290300" y="4375150"/>
          <p14:tracePt t="318832" x="11391900" y="4375150"/>
          <p14:tracePt t="318850" x="11480800" y="4375150"/>
          <p14:tracePt t="318867" x="11499850" y="4375150"/>
          <p14:tracePt t="318957" x="11506200" y="4375150"/>
          <p14:tracePt t="318973" x="11518900" y="4362450"/>
          <p14:tracePt t="318984" x="11544300" y="4343400"/>
          <p14:tracePt t="318999" x="11563350" y="4330700"/>
          <p14:tracePt t="319016" x="11576050" y="4324350"/>
          <p14:tracePt t="319033" x="11576050" y="4318000"/>
          <p14:tracePt t="319255" x="11595100" y="4305300"/>
          <p14:tracePt t="319265" x="11614150" y="4298950"/>
          <p14:tracePt t="319270" x="11658600" y="4273550"/>
          <p14:tracePt t="319286" x="11747500" y="4216400"/>
          <p14:tracePt t="319299" x="11798300" y="4184650"/>
          <p14:tracePt t="319315" x="11880850" y="4121150"/>
          <p14:tracePt t="319333" x="11976100" y="4064000"/>
          <p14:tracePt t="319350" x="12039600" y="4013200"/>
          <p14:tracePt t="319366" x="12045950" y="4000500"/>
          <p14:tracePt t="319383" x="12045950" y="3994150"/>
          <p14:tracePt t="319400" x="12039600" y="3981450"/>
          <p14:tracePt t="319416" x="12020550" y="3975100"/>
          <p14:tracePt t="319433" x="11969750" y="3956050"/>
          <p14:tracePt t="319451" x="11874500" y="3943350"/>
          <p14:tracePt t="319467" x="11734800" y="3943350"/>
          <p14:tracePt t="319483" x="11525250" y="3956050"/>
          <p14:tracePt t="319499" x="11271250" y="3994150"/>
          <p14:tracePt t="319516" x="10985500" y="4032250"/>
          <p14:tracePt t="319534" x="10610850" y="4089400"/>
          <p14:tracePt t="319550" x="10210800" y="4165600"/>
          <p14:tracePt t="319566" x="9740900" y="4267200"/>
          <p14:tracePt t="319583" x="9061450" y="4375150"/>
          <p14:tracePt t="319600" x="8585200" y="4438650"/>
          <p14:tracePt t="319616" x="8216900" y="4457700"/>
          <p14:tracePt t="319633" x="7905750" y="4464050"/>
          <p14:tracePt t="319650" x="7632700" y="4445000"/>
          <p14:tracePt t="319667" x="7473950" y="4432300"/>
          <p14:tracePt t="319683" x="7378700" y="4419600"/>
          <p14:tracePt t="319700" x="7270750" y="4413250"/>
          <p14:tracePt t="319717" x="7124700" y="4406900"/>
          <p14:tracePt t="319735" x="6953250" y="4406900"/>
          <p14:tracePt t="319750" x="6737350" y="4406900"/>
          <p14:tracePt t="319767" x="6521450" y="4394200"/>
          <p14:tracePt t="319784" x="6407150" y="4387850"/>
          <p14:tracePt t="319800" x="6375400" y="4381500"/>
          <p14:tracePt t="319863" x="6369050" y="4381500"/>
          <p14:tracePt t="319871" x="6369050" y="4375150"/>
          <p14:tracePt t="319887" x="6350000" y="4368800"/>
          <p14:tracePt t="319900" x="6254750" y="4356100"/>
          <p14:tracePt t="319902" x="6216650" y="4349750"/>
          <p14:tracePt t="319917" x="6178550" y="4349750"/>
          <p14:tracePt t="319919" x="6146800" y="4349750"/>
          <p14:tracePt t="319934" x="6127750" y="4349750"/>
          <p14:tracePt t="319950" x="6115050" y="4349750"/>
          <p14:tracePt t="319966" x="6115050" y="4356100"/>
          <p14:tracePt t="319983" x="6108700" y="4356100"/>
          <p14:tracePt t="320001" x="6057900" y="4375150"/>
          <p14:tracePt t="320017" x="5975350" y="4387850"/>
          <p14:tracePt t="320033" x="5892800" y="4387850"/>
          <p14:tracePt t="320050" x="5835650" y="4394200"/>
          <p14:tracePt t="320069" x="5822950" y="4394200"/>
          <p14:tracePt t="320084" x="5835650" y="4400550"/>
          <p14:tracePt t="320100" x="5924550" y="4400550"/>
          <p14:tracePt t="320117" x="6064250" y="4400550"/>
          <p14:tracePt t="320134" x="6159500" y="4400550"/>
          <p14:tracePt t="320150" x="6184900" y="4400550"/>
          <p14:tracePt t="320166" x="6197600" y="4400550"/>
          <p14:tracePt t="320167" x="6203950" y="4400550"/>
          <p14:tracePt t="320184" x="6210300" y="4400550"/>
          <p14:tracePt t="320200" x="6210300" y="4394200"/>
          <p14:tracePt t="320234" x="6216650" y="4394200"/>
          <p14:tracePt t="320250" x="6235700" y="4387850"/>
          <p14:tracePt t="320267" x="6330950" y="4375150"/>
          <p14:tracePt t="320283" x="6477000" y="4362450"/>
          <p14:tracePt t="320300" x="6597650" y="4349750"/>
          <p14:tracePt t="320317" x="6673850" y="4343400"/>
          <p14:tracePt t="320334" x="6705600" y="4337050"/>
          <p14:tracePt t="320350" x="6718300" y="4337050"/>
          <p14:tracePt t="320367" x="6724650" y="4337050"/>
          <p14:tracePt t="320384" x="6731000" y="4337050"/>
          <p14:tracePt t="320401" x="6737350" y="4337050"/>
          <p14:tracePt t="320434" x="6781800" y="4337050"/>
          <p14:tracePt t="320451" x="6832600" y="4337050"/>
          <p14:tracePt t="320467" x="6851650" y="4337050"/>
          <p14:tracePt t="320484" x="6858000" y="4337050"/>
          <p14:tracePt t="320530" x="6864350" y="4337050"/>
          <p14:tracePt t="320553" x="6870700" y="4337050"/>
          <p14:tracePt t="320714" x="6870700" y="4330700"/>
          <p14:tracePt t="320720" x="6877050" y="4330700"/>
          <p14:tracePt t="320734" x="6889750" y="4324350"/>
          <p14:tracePt t="320752" x="7073900" y="4292600"/>
          <p14:tracePt t="320768" x="7181850" y="4279900"/>
          <p14:tracePt t="320785" x="7277100" y="4267200"/>
          <p14:tracePt t="320801" x="7327900" y="4260850"/>
          <p14:tracePt t="320817" x="7334250" y="4260850"/>
          <p14:tracePt t="320952" x="7340600" y="4260850"/>
          <p14:tracePt t="320960" x="7353300" y="4260850"/>
          <p14:tracePt t="320975" x="7378700" y="4260850"/>
          <p14:tracePt t="320984" x="7391400" y="4260850"/>
          <p14:tracePt t="321001" x="7416800" y="4254500"/>
          <p14:tracePt t="321017" x="7442200" y="4254500"/>
          <p14:tracePt t="321035" x="7480300" y="4254500"/>
          <p14:tracePt t="321051" x="7556500" y="4273550"/>
          <p14:tracePt t="321068" x="7632700" y="4292600"/>
          <p14:tracePt t="321084" x="7702550" y="4311650"/>
          <p14:tracePt t="321086" x="7734300" y="4318000"/>
          <p14:tracePt t="321102" x="7778750" y="4324350"/>
          <p14:tracePt t="321117" x="7791450" y="4324350"/>
          <p14:tracePt t="321120" x="7810500" y="4330700"/>
          <p14:tracePt t="321136" x="7842250" y="4330700"/>
          <p14:tracePt t="321150" x="7848600" y="4330700"/>
          <p14:tracePt t="321152" x="7861300" y="4330700"/>
          <p14:tracePt t="321167" x="7880350" y="4330700"/>
          <p14:tracePt t="321184" x="7886700" y="4330700"/>
          <p14:tracePt t="321201" x="7893050" y="4330700"/>
          <p14:tracePt t="321483" x="7899400" y="4330700"/>
          <p14:tracePt t="321503" x="7943850" y="4324350"/>
          <p14:tracePt t="321518" x="8020050" y="4318000"/>
          <p14:tracePt t="321535" x="8102600" y="4318000"/>
          <p14:tracePt t="321551" x="8134350" y="4318000"/>
          <p14:tracePt t="321674" x="8140700" y="4318000"/>
          <p14:tracePt t="321688" x="8147050" y="4318000"/>
          <p14:tracePt t="321695" x="8153400" y="4324350"/>
          <p14:tracePt t="321712" x="8204200" y="4330700"/>
          <p14:tracePt t="321719" x="8229600" y="4330700"/>
          <p14:tracePt t="321736" x="8261350" y="4330700"/>
          <p14:tracePt t="321752" x="8324850" y="4330700"/>
          <p14:tracePt t="321769" x="8375650" y="4330700"/>
          <p14:tracePt t="321785" x="8413750" y="4330700"/>
          <p14:tracePt t="321801" x="8477250" y="4330700"/>
          <p14:tracePt t="321819" x="8540750" y="4330700"/>
          <p14:tracePt t="321835" x="8591550" y="4330700"/>
          <p14:tracePt t="321852" x="8636000" y="4330700"/>
          <p14:tracePt t="321868" x="8667750" y="4330700"/>
          <p14:tracePt t="321885" x="8680450" y="4330700"/>
          <p14:tracePt t="322205" x="8686800" y="4330700"/>
          <p14:tracePt t="322213" x="8693150" y="4330700"/>
          <p14:tracePt t="322220" x="8705850" y="4330700"/>
          <p14:tracePt t="322236" x="8737600" y="4330700"/>
          <p14:tracePt t="322252" x="8769350" y="4330700"/>
          <p14:tracePt t="322269" x="8794750" y="4330700"/>
          <p14:tracePt t="322285" x="8813800" y="4337050"/>
          <p14:tracePt t="322302" x="8839200" y="4337050"/>
          <p14:tracePt t="322319" x="8890000" y="4337050"/>
          <p14:tracePt t="322335" x="8953500" y="4337050"/>
          <p14:tracePt t="322352" x="9074150" y="4349750"/>
          <p14:tracePt t="322368" x="9232900" y="4356100"/>
          <p14:tracePt t="322385" x="9404350" y="4362450"/>
          <p14:tracePt t="322402" x="9505950" y="4356100"/>
          <p14:tracePt t="322419" x="9569450" y="4343400"/>
          <p14:tracePt t="322436" x="9626600" y="4324350"/>
          <p14:tracePt t="322452" x="9645650" y="4324350"/>
          <p14:tracePt t="322469" x="9671050" y="4318000"/>
          <p14:tracePt t="322486" x="9690100" y="4311650"/>
          <p14:tracePt t="322504" x="9709150" y="4311650"/>
          <p14:tracePt t="322519" x="9734550" y="4305300"/>
          <p14:tracePt t="322536" x="9747250" y="4298950"/>
          <p14:tracePt t="322552" x="9759950" y="4298950"/>
          <p14:tracePt t="322570" x="9772650" y="4286250"/>
          <p14:tracePt t="322587" x="9779000" y="4279900"/>
          <p14:tracePt t="322602" x="9791700" y="4267200"/>
          <p14:tracePt t="322622" x="9810750" y="4241800"/>
          <p14:tracePt t="322635" x="9817100" y="4229100"/>
          <p14:tracePt t="322652" x="9829800" y="4210050"/>
          <p14:tracePt t="322669" x="9836150" y="4197350"/>
          <p14:tracePt t="322686" x="9836150" y="4165600"/>
          <p14:tracePt t="322702" x="9836150" y="4140200"/>
          <p14:tracePt t="322719" x="9829800" y="4127500"/>
          <p14:tracePt t="322736" x="9810750" y="4102100"/>
          <p14:tracePt t="322753" x="9798050" y="4095750"/>
          <p14:tracePt t="322770" x="9785350" y="4083050"/>
          <p14:tracePt t="322786" x="9766300" y="4076700"/>
          <p14:tracePt t="322802" x="9734550" y="4064000"/>
          <p14:tracePt t="322819" x="9709150" y="4057650"/>
          <p14:tracePt t="322837" x="9677400" y="4051300"/>
          <p14:tracePt t="322853" x="9626600" y="4051300"/>
          <p14:tracePt t="322869" x="9582150" y="4051300"/>
          <p14:tracePt t="322886" x="9531350" y="4051300"/>
          <p14:tracePt t="322904" x="9448800" y="4057650"/>
          <p14:tracePt t="322919" x="9429750" y="4064000"/>
          <p14:tracePt t="322936" x="9366250" y="4070350"/>
          <p14:tracePt t="322952" x="9340850" y="4076700"/>
          <p14:tracePt t="322971" x="9328150" y="4083050"/>
          <p14:tracePt t="322985" x="9290050" y="4089400"/>
          <p14:tracePt t="323003" x="9239250" y="4095750"/>
          <p14:tracePt t="323019" x="9188450" y="4102100"/>
          <p14:tracePt t="323036" x="9163050" y="4102100"/>
          <p14:tracePt t="323053" x="9144000" y="4108450"/>
          <p14:tracePt t="323069" x="9137650" y="4114800"/>
          <p14:tracePt t="323086" x="9131300" y="4114800"/>
          <p14:tracePt t="323136" x="9131300" y="4121150"/>
          <p14:tracePt t="323143" x="9131300" y="4127500"/>
          <p14:tracePt t="323155" x="9131300" y="4140200"/>
          <p14:tracePt t="323169" x="9137650" y="4152900"/>
          <p14:tracePt t="323186" x="9137650" y="4171950"/>
          <p14:tracePt t="323203" x="9144000" y="4184650"/>
          <p14:tracePt t="323220" x="9150350" y="4191000"/>
          <p14:tracePt t="323237" x="9156700" y="4203700"/>
          <p14:tracePt t="323270" x="9169400" y="4210050"/>
          <p14:tracePt t="323286" x="9182100" y="4216400"/>
          <p14:tracePt t="323303" x="9194800" y="4222750"/>
          <p14:tracePt t="323320" x="9213850" y="4229100"/>
          <p14:tracePt t="323336" x="9232900" y="4235450"/>
          <p14:tracePt t="323353" x="9290050" y="4254500"/>
          <p14:tracePt t="323369" x="9359900" y="4279900"/>
          <p14:tracePt t="323386" x="9429750" y="4305300"/>
          <p14:tracePt t="323403" x="9505950" y="4337050"/>
          <p14:tracePt t="323419" x="9563100" y="4349750"/>
          <p14:tracePt t="323437" x="9613900" y="4362450"/>
          <p14:tracePt t="323453" x="9658350" y="4368800"/>
          <p14:tracePt t="323470" x="9715500" y="4368800"/>
          <p14:tracePt t="323486" x="9791700" y="4368800"/>
          <p14:tracePt t="323504" x="9867900" y="4362450"/>
          <p14:tracePt t="323520" x="9893300" y="4356100"/>
          <p14:tracePt t="323522" x="9906000" y="4356100"/>
          <p14:tracePt t="323536" x="9912350" y="4356100"/>
          <p14:tracePt t="323553" x="9944100" y="4343400"/>
          <p14:tracePt t="323570" x="9950450" y="4337050"/>
          <p14:tracePt t="323588" x="9950450" y="4330700"/>
          <p14:tracePt t="323603" x="9950450" y="4324350"/>
          <p14:tracePt t="323636" x="9950450" y="4318000"/>
          <p14:tracePt t="323653" x="9963150" y="4318000"/>
          <p14:tracePt t="323670" x="10007600" y="4318000"/>
          <p14:tracePt t="323687" x="10071100" y="4324350"/>
          <p14:tracePt t="323703" x="10109200" y="4324350"/>
          <p14:tracePt t="323720" x="10121900" y="4324350"/>
          <p14:tracePt t="323736" x="10140950" y="4324350"/>
          <p14:tracePt t="323753" x="10172700" y="4330700"/>
          <p14:tracePt t="323770" x="10223500" y="4337050"/>
          <p14:tracePt t="323787" x="10267950" y="4349750"/>
          <p14:tracePt t="323806" x="10337800" y="4362450"/>
          <p14:tracePt t="323819" x="10388600" y="4362450"/>
          <p14:tracePt t="323837" x="10426700" y="4362450"/>
          <p14:tracePt t="323855" x="10464800" y="4362450"/>
          <p14:tracePt t="323870" x="10496550" y="4362450"/>
          <p14:tracePt t="323887" x="10534650" y="4362450"/>
          <p14:tracePt t="323903" x="10591800" y="4362450"/>
          <p14:tracePt t="323920" x="10623550" y="4362450"/>
          <p14:tracePt t="323938" x="10636250" y="4362450"/>
          <p14:tracePt t="323993" x="10636250" y="4356100"/>
          <p14:tracePt t="324089" x="10636250" y="4349750"/>
          <p14:tracePt t="324098" x="10617200" y="4349750"/>
          <p14:tracePt t="324114" x="10585450" y="4349750"/>
          <p14:tracePt t="324137" x="10553700" y="4349750"/>
          <p14:tracePt t="324153" x="10534650" y="4349750"/>
          <p14:tracePt t="332802" x="10528300" y="4349750"/>
          <p14:tracePt t="332808" x="10521950" y="4349750"/>
          <p14:tracePt t="332815" x="10509250" y="4349750"/>
          <p14:tracePt t="332827" x="10502900" y="4349750"/>
          <p14:tracePt t="332870" x="10509250" y="4349750"/>
          <p14:tracePt t="332879" x="10521950" y="4349750"/>
          <p14:tracePt t="332894" x="10560050" y="4330700"/>
          <p14:tracePt t="332911" x="10585450" y="4324350"/>
          <p14:tracePt t="332928" x="10604500" y="4318000"/>
          <p14:tracePt t="332944" x="10655300" y="4305300"/>
          <p14:tracePt t="332961" x="10718800" y="4298950"/>
          <p14:tracePt t="332977" x="10788650" y="4292600"/>
          <p14:tracePt t="332994" x="10814050" y="4286250"/>
          <p14:tracePt t="333011" x="10826750" y="4279900"/>
          <p14:tracePt t="333102" x="10858500" y="4279900"/>
          <p14:tracePt t="333113" x="10890250" y="4273550"/>
          <p14:tracePt t="333128" x="10960100" y="4273550"/>
          <p14:tracePt t="333144" x="10991850" y="4273550"/>
          <p14:tracePt t="333199" x="10991850" y="4279900"/>
          <p14:tracePt t="333417" x="10991850" y="4286250"/>
          <p14:tracePt t="333426" x="10998200" y="4286250"/>
          <p14:tracePt t="333443" x="11029950" y="4318000"/>
          <p14:tracePt t="333461" x="11049000" y="4324350"/>
          <p14:tracePt t="333478" x="11074400" y="4337050"/>
          <p14:tracePt t="333481" x="11087100" y="4343400"/>
          <p14:tracePt t="333495" x="11093450" y="4343400"/>
          <p14:tracePt t="333512" x="11118850" y="4349750"/>
          <p14:tracePt t="333528" x="11137900" y="4349750"/>
          <p14:tracePt t="333545" x="11150600" y="4349750"/>
          <p14:tracePt t="333561" x="11169650" y="4343400"/>
          <p14:tracePt t="333578" x="11188700" y="4343400"/>
          <p14:tracePt t="333595" x="11207750" y="4337050"/>
          <p14:tracePt t="333613" x="11214100" y="4330700"/>
          <p14:tracePt t="334140" x="11220450" y="4330700"/>
          <p14:tracePt t="334147" x="11220450" y="4337050"/>
          <p14:tracePt t="334665" x="11226800" y="4337050"/>
          <p14:tracePt t="334674" x="11233150" y="4337050"/>
          <p14:tracePt t="334682" x="11239500" y="4337050"/>
          <p14:tracePt t="334696" x="11252200" y="4330700"/>
          <p14:tracePt t="334712" x="11258550" y="4330700"/>
          <p14:tracePt t="334729" x="11264900" y="4330700"/>
          <p14:tracePt t="334746" x="11271250" y="4330700"/>
          <p14:tracePt t="334781" x="11271250" y="4324350"/>
          <p14:tracePt t="334796" x="11277600" y="4324350"/>
          <p14:tracePt t="334812" x="11283950" y="4324350"/>
          <p14:tracePt t="334829" x="11290300" y="4324350"/>
          <p14:tracePt t="334846" x="11296650" y="4324350"/>
          <p14:tracePt t="334862" x="11303000" y="4324350"/>
          <p14:tracePt t="334879" x="11303000" y="4318000"/>
          <p14:tracePt t="334898" x="11315700" y="4318000"/>
          <p14:tracePt t="334912" x="11322050" y="4318000"/>
          <p14:tracePt t="334929" x="11341100" y="4311650"/>
          <p14:tracePt t="334946" x="11360150" y="4305300"/>
          <p14:tracePt t="334963" x="11379200" y="4305300"/>
          <p14:tracePt t="334979" x="11391900" y="4305300"/>
          <p14:tracePt t="334996" x="11404600" y="4305300"/>
          <p14:tracePt t="335013" x="11417300" y="4305300"/>
          <p14:tracePt t="335016" x="11423650" y="4305300"/>
          <p14:tracePt t="335029" x="11436350" y="4305300"/>
          <p14:tracePt t="335030" x="11442700" y="4305300"/>
          <p14:tracePt t="335046" x="11461750" y="4305300"/>
          <p14:tracePt t="335062" x="11480800" y="4311650"/>
          <p14:tracePt t="335079" x="11487150" y="4311650"/>
          <p14:tracePt t="335096" x="11493500" y="4311650"/>
          <p14:tracePt t="335113" x="11493500" y="4318000"/>
          <p14:tracePt t="335130" x="11499850" y="4324350"/>
          <p14:tracePt t="335146" x="11518900" y="4343400"/>
          <p14:tracePt t="335163" x="11531600" y="4362450"/>
          <p14:tracePt t="335179" x="11537950" y="4381500"/>
          <p14:tracePt t="335196" x="11544300" y="4400550"/>
          <p14:tracePt t="335213" x="11544300" y="4413250"/>
          <p14:tracePt t="335230" x="11550650" y="4413250"/>
          <p14:tracePt t="335246" x="11550650" y="4419600"/>
          <p14:tracePt t="335263" x="11550650" y="4432300"/>
          <p14:tracePt t="335280" x="11557000" y="4451350"/>
          <p14:tracePt t="335297" x="11557000" y="4470400"/>
          <p14:tracePt t="335314" x="11544300" y="4489450"/>
          <p14:tracePt t="335330" x="11512550" y="4521200"/>
          <p14:tracePt t="335346" x="11499850" y="4533900"/>
          <p14:tracePt t="335399" x="11493500" y="4533900"/>
          <p14:tracePt t="335416" x="11487150" y="4508500"/>
          <p14:tracePt t="335430" x="11480800" y="4489450"/>
          <p14:tracePt t="335446" x="11430000" y="4425950"/>
          <p14:tracePt t="335463" x="11410950" y="4419600"/>
          <p14:tracePt t="335513" x="11410950" y="4413250"/>
          <p14:tracePt t="335586" x="11398250" y="4413250"/>
          <p14:tracePt t="335592" x="11391900" y="4413250"/>
          <p14:tracePt t="335601" x="11360150" y="4419600"/>
          <p14:tracePt t="335615" x="11296650" y="4419600"/>
          <p14:tracePt t="335630" x="11264900" y="4419600"/>
          <p14:tracePt t="335647" x="11176000" y="4419600"/>
          <p14:tracePt t="335665" x="11023600" y="4419600"/>
          <p14:tracePt t="335680" x="10972800" y="4419600"/>
          <p14:tracePt t="335697" x="10814050" y="4419600"/>
          <p14:tracePt t="335713" x="10731500" y="4406900"/>
          <p14:tracePt t="335730" x="10661650" y="4387850"/>
          <p14:tracePt t="335747" x="10610850" y="4368800"/>
          <p14:tracePt t="335764" x="10604500" y="4368800"/>
          <p14:tracePt t="335824" x="10598150" y="4368800"/>
          <p14:tracePt t="335838" x="10553700" y="4368800"/>
          <p14:tracePt t="335847" x="10515600" y="4375150"/>
          <p14:tracePt t="335863" x="10433050" y="4381500"/>
          <p14:tracePt t="335880" x="10318750" y="4381500"/>
          <p14:tracePt t="335898" x="10128250" y="4349750"/>
          <p14:tracePt t="335914" x="9893300" y="4318000"/>
          <p14:tracePt t="335930" x="9594850" y="4286250"/>
          <p14:tracePt t="335947" x="9290050" y="4260850"/>
          <p14:tracePt t="335964" x="8991600" y="4235450"/>
          <p14:tracePt t="335980" x="8718550" y="4216400"/>
          <p14:tracePt t="335997" x="8528050" y="4197350"/>
          <p14:tracePt t="336014" x="8210550" y="4184650"/>
          <p14:tracePt t="336030" x="8045450" y="4184650"/>
          <p14:tracePt t="336047" x="7874000" y="4197350"/>
          <p14:tracePt t="336064" x="7683500" y="4216400"/>
          <p14:tracePt t="336080" x="7480300" y="4235450"/>
          <p14:tracePt t="336097" x="7340600" y="4248150"/>
          <p14:tracePt t="336114" x="7162800" y="4273550"/>
          <p14:tracePt t="336130" x="7035800" y="4292600"/>
          <p14:tracePt t="336147" x="6832600" y="4311650"/>
          <p14:tracePt t="336164" x="6648450" y="4318000"/>
          <p14:tracePt t="336182" x="6292850" y="4324350"/>
          <p14:tracePt t="336198" x="6108700" y="4330700"/>
          <p14:tracePt t="336216" x="5943600" y="4330700"/>
          <p14:tracePt t="336230" x="5861050" y="4330700"/>
          <p14:tracePt t="336248" x="5676900" y="4330700"/>
          <p14:tracePt t="336264" x="5607050" y="4330700"/>
          <p14:tracePt t="336280" x="5480050" y="4324350"/>
          <p14:tracePt t="336297" x="5238750" y="4324350"/>
          <p14:tracePt t="336313" x="5003800" y="4318000"/>
          <p14:tracePt t="336330" x="4857750" y="4311650"/>
          <p14:tracePt t="336348" x="4743450" y="4298950"/>
          <p14:tracePt t="336364" x="4679950" y="4286250"/>
          <p14:tracePt t="336381" x="4660900" y="4279900"/>
          <p14:tracePt t="336397" x="4654550" y="4279900"/>
          <p14:tracePt t="336510" x="4654550" y="4273550"/>
          <p14:tracePt t="336536" x="4654550" y="4267200"/>
          <p14:tracePt t="336547" x="4654550" y="4260850"/>
          <p14:tracePt t="336564" x="4654550" y="4248150"/>
          <p14:tracePt t="336580" x="4654550" y="4241800"/>
          <p14:tracePt t="337162" x="4654550" y="4235450"/>
          <p14:tracePt t="337162" x="4654550" y="4229100"/>
          <p14:tracePt t="337162" x="4648200" y="4210050"/>
          <p14:tracePt t="337162" x="4648200" y="4191000"/>
          <p14:tracePt t="337162" x="4641850" y="4159250"/>
          <p14:tracePt t="337162" x="4648200" y="4121150"/>
          <p14:tracePt t="337162" x="4654550" y="4095750"/>
          <p14:tracePt t="337162" x="4654550" y="4083050"/>
          <p14:tracePt t="337162" x="4648200" y="4070350"/>
          <p14:tracePt t="337162" x="4641850" y="4051300"/>
          <p14:tracePt t="337162" x="4641850" y="4025900"/>
          <p14:tracePt t="337162" x="4635500" y="3994150"/>
          <p14:tracePt t="337162" x="4629150" y="3956050"/>
          <p14:tracePt t="337162" x="4629150" y="3917950"/>
          <p14:tracePt t="337162" x="4629150" y="3879850"/>
          <p14:tracePt t="337162" x="4629150" y="3860800"/>
          <p14:tracePt t="337162" x="4622800" y="3860800"/>
          <p14:tracePt t="337162" x="4603750" y="3860800"/>
          <p14:tracePt t="337162" x="4546600" y="3854450"/>
          <p14:tracePt t="337162" x="4368800" y="3835400"/>
          <p14:tracePt t="337162" x="4210050" y="3790950"/>
          <p14:tracePt t="337162" x="4064000" y="3746500"/>
          <p14:tracePt t="337162" x="3975100" y="3708400"/>
          <p14:tracePt t="337162" x="3905250" y="3670300"/>
          <p14:tracePt t="337162" x="3879850" y="3657600"/>
          <p14:tracePt t="337162" x="3867150" y="3644900"/>
          <p14:tracePt t="337162" x="3848100" y="3638550"/>
          <p14:tracePt t="337162" x="3803650" y="3625850"/>
          <p14:tracePt t="337162" x="3771900" y="3619500"/>
          <p14:tracePt t="337162" x="3721100" y="3613150"/>
          <p14:tracePt t="337162" x="3600450" y="3587750"/>
          <p14:tracePt t="337162" x="3448050" y="3568700"/>
          <p14:tracePt t="337162" x="3295650" y="3543300"/>
          <p14:tracePt t="337162" x="3143250" y="3511550"/>
          <p14:tracePt t="337162" x="3124200" y="3505200"/>
          <p14:tracePt t="337162" x="3098800" y="3505200"/>
          <p14:tracePt t="337162" x="3079750" y="3505200"/>
          <p14:tracePt t="337162" x="2965450" y="3498850"/>
          <p14:tracePt t="337162" x="2762250" y="3505200"/>
          <p14:tracePt t="337162" x="2470150" y="3511550"/>
          <p14:tracePt t="337162" x="2209800" y="3505200"/>
          <p14:tracePt t="337162" x="2000250" y="3492500"/>
          <p14:tracePt t="337162" x="1873250" y="3479800"/>
          <p14:tracePt t="337162" x="1847850" y="3479800"/>
          <p14:tracePt t="337162" x="1847850" y="3473450"/>
          <p14:tracePt t="337162" x="1898650" y="3441700"/>
          <p14:tracePt t="337162" x="1974850" y="3416300"/>
          <p14:tracePt t="337162" x="2012950" y="3403600"/>
          <p14:tracePt t="337162" x="2063750" y="3384550"/>
          <p14:tracePt t="337162" x="2076450" y="3384550"/>
          <p14:tracePt t="337162" x="2082800" y="3384550"/>
          <p14:tracePt t="337162" x="2095500" y="3378200"/>
          <p14:tracePt t="337162" x="2114550" y="3365500"/>
          <p14:tracePt t="337162" x="2159000" y="3346450"/>
          <p14:tracePt t="337162" x="2241550" y="3308350"/>
          <p14:tracePt t="337162" x="2286000" y="3289300"/>
          <p14:tracePt t="337162" x="2362200" y="3244850"/>
          <p14:tracePt t="337162" x="2457450" y="3200400"/>
          <p14:tracePt t="337162" x="2489200" y="3181350"/>
          <p14:tracePt t="337162" x="2508250" y="3168650"/>
          <p14:tracePt t="337162" x="2527300" y="3162300"/>
          <p14:tracePt t="337162" x="2540000" y="3155950"/>
          <p14:tracePt t="337162" x="2552700" y="3149600"/>
          <p14:tracePt t="337162" x="2565400" y="3143250"/>
          <p14:tracePt t="337162" x="2584450" y="3136900"/>
          <p14:tracePt t="337162" x="2597150" y="3136900"/>
          <p14:tracePt t="337162" x="2609850" y="3130550"/>
          <p14:tracePt t="337162" x="2616200" y="3130550"/>
          <p14:tracePt t="337162" x="2622550" y="3130550"/>
          <p14:tracePt t="337162" x="2628900" y="3130550"/>
          <p14:tracePt t="337162" x="2635250" y="3130550"/>
          <p14:tracePt t="337162" x="2641600" y="3130550"/>
          <p14:tracePt t="337162" x="2647950" y="3124200"/>
          <p14:tracePt t="337162" x="2654300" y="3124200"/>
          <p14:tracePt t="337162" x="2660650" y="3124200"/>
          <p14:tracePt t="337162" x="2667000" y="3124200"/>
          <p14:tracePt t="337162" x="2660650" y="3124200"/>
          <p14:tracePt t="337162" x="2654300" y="3130550"/>
          <p14:tracePt t="337162" x="2647950" y="3136900"/>
          <p14:tracePt t="337162" x="2641600" y="3143250"/>
          <p14:tracePt t="337162" x="2622550" y="3162300"/>
          <p14:tracePt t="337162" x="2616200" y="3168650"/>
          <p14:tracePt t="337162" x="2559050" y="3225800"/>
          <p14:tracePt t="337162" x="2514600" y="3270250"/>
          <p14:tracePt t="337162" x="2489200" y="3302000"/>
          <p14:tracePt t="337162" x="2470150" y="3314700"/>
          <p14:tracePt t="337162" x="2457450" y="3321050"/>
          <p14:tracePt t="337162" x="2438400" y="3333750"/>
          <p14:tracePt t="337162" x="2387600" y="3359150"/>
          <p14:tracePt t="337162" x="2317750" y="3390900"/>
          <p14:tracePt t="337162" x="2222500" y="3422650"/>
          <p14:tracePt t="337162" x="2178050" y="3441700"/>
          <p14:tracePt t="337162" x="2133600" y="3454400"/>
          <p14:tracePt t="337162" x="2101850" y="3460750"/>
          <p14:tracePt t="337162" x="2089150" y="3460750"/>
          <p14:tracePt t="337162" x="2070100" y="3467100"/>
          <p14:tracePt t="337162" x="2063750" y="3467100"/>
          <p14:tracePt t="337162" x="2057400" y="3467100"/>
          <p14:tracePt t="337162" x="2051050" y="3473450"/>
          <p14:tracePt t="337162" x="2025650" y="3479800"/>
          <p14:tracePt t="337162" x="2012950" y="3479800"/>
          <p14:tracePt t="337162" x="2025650" y="3479800"/>
          <p14:tracePt t="337162" x="2025650" y="3486150"/>
          <p14:tracePt t="337162" x="2025650" y="3492500"/>
          <p14:tracePt t="337162" x="2025650" y="3498850"/>
          <p14:tracePt t="337162" x="2019300" y="3498850"/>
          <p14:tracePt t="337162" x="2019300" y="3492500"/>
          <p14:tracePt t="337162" x="2019300" y="3486150"/>
          <p14:tracePt t="337162" x="2019300" y="3479800"/>
          <p14:tracePt t="337162" x="2025650" y="3473450"/>
          <p14:tracePt t="337162" x="2032000" y="3467100"/>
          <p14:tracePt t="337162" x="2057400" y="3454400"/>
          <p14:tracePt t="337162" x="2076450" y="3448050"/>
          <p14:tracePt t="337162" x="2095500" y="3441700"/>
          <p14:tracePt t="337162" x="2108200" y="3435350"/>
          <p14:tracePt t="337162" x="2127250" y="3429000"/>
          <p14:tracePt t="337162" x="2139950" y="3422650"/>
          <p14:tracePt t="337162" x="2165350" y="3409950"/>
          <p14:tracePt t="337162" x="2190750" y="3403600"/>
          <p14:tracePt t="337162" x="2209800" y="3397250"/>
          <p14:tracePt t="337162" x="2216150" y="3390900"/>
          <p14:tracePt t="337162" x="2235200" y="3390900"/>
          <p14:tracePt t="337162" x="2260600" y="3378200"/>
          <p14:tracePt t="337162" x="2298700" y="3365500"/>
          <p14:tracePt t="337162" x="2324100" y="3359150"/>
          <p14:tracePt t="337162" x="2330450" y="3359150"/>
          <p14:tracePt t="337162" x="2336800" y="3359150"/>
          <p14:tracePt t="337162" x="2355850" y="3352800"/>
          <p14:tracePt t="337162" x="2362200" y="3352800"/>
          <p14:tracePt t="337162" x="2368550" y="3352800"/>
          <p14:tracePt t="337162" x="2374900" y="3352800"/>
          <p14:tracePt t="337162" x="2381250" y="3346450"/>
          <p14:tracePt t="337162" x="2406650" y="3346450"/>
          <p14:tracePt t="337162" x="2438400" y="3340100"/>
          <p14:tracePt t="337162" x="2641600" y="3295650"/>
          <p14:tracePt t="337162" x="2794000" y="3270250"/>
          <p14:tracePt t="337162" x="2863850" y="3257550"/>
          <p14:tracePt t="337162" x="2870200" y="3257550"/>
          <p14:tracePt t="337162" x="2876550" y="3257550"/>
          <p14:tracePt t="337162" x="2933700" y="3244850"/>
          <p14:tracePt t="337162" x="3028950" y="3232150"/>
          <p14:tracePt t="337162" x="3086100" y="3225800"/>
          <p14:tracePt t="337162" x="3111500" y="3225800"/>
          <p14:tracePt t="337162" x="3117850" y="3225800"/>
          <p14:tracePt t="337162" x="3143250" y="3225800"/>
          <p14:tracePt t="337162" x="3181350" y="3225800"/>
          <p14:tracePt t="337162" x="3378200" y="3225800"/>
          <p14:tracePt t="337162" x="3689350" y="3232150"/>
          <p14:tracePt t="337162" x="4013200" y="3244850"/>
          <p14:tracePt t="337162" x="4375150" y="3270250"/>
          <p14:tracePt t="337162" x="4749800" y="3289300"/>
          <p14:tracePt t="337162" x="5080000" y="3314700"/>
          <p14:tracePt t="337162" x="5441950" y="3346450"/>
          <p14:tracePt t="337162" x="5562600" y="3359150"/>
          <p14:tracePt t="337162" x="5918200" y="3416300"/>
          <p14:tracePt t="337162" x="6210300" y="3479800"/>
          <p14:tracePt t="337162" x="6343650" y="3517900"/>
          <p14:tracePt t="337162" x="6534150" y="3568700"/>
          <p14:tracePt t="337162" x="6540500" y="3575050"/>
          <p14:tracePt t="337162" x="6546850" y="3575050"/>
          <p14:tracePt t="337162" x="6553200" y="3587750"/>
          <p14:tracePt t="337162" x="6559550" y="3600450"/>
          <p14:tracePt t="337162" x="6578600" y="3644900"/>
          <p14:tracePt t="337162" x="6604000" y="3702050"/>
          <p14:tracePt t="337162" x="6635750" y="3765550"/>
          <p14:tracePt t="337162" x="6692900" y="3867150"/>
          <p14:tracePt t="337162" x="6731000" y="3917950"/>
          <p14:tracePt t="337162" x="6769100" y="3975100"/>
          <p14:tracePt t="337162" x="6921500" y="4140200"/>
          <p14:tracePt t="337162" x="7029450" y="4222750"/>
          <p14:tracePt t="337162" x="7124700" y="4267200"/>
          <p14:tracePt t="337162" x="7239000" y="4318000"/>
          <p14:tracePt t="337162" x="7315200" y="4343400"/>
          <p14:tracePt t="337162" x="7378700" y="4356100"/>
          <p14:tracePt t="337162" x="7416800" y="4356100"/>
          <p14:tracePt t="337162" x="7454900" y="4356100"/>
          <p14:tracePt t="337162" x="7493000" y="4337050"/>
          <p14:tracePt t="337162" x="7518400" y="4324350"/>
          <p14:tracePt t="337162" x="7543800" y="4318000"/>
          <p14:tracePt t="337162" x="7550150" y="4318000"/>
          <p14:tracePt t="337162" x="7556500" y="4318000"/>
          <p14:tracePt t="337466" x="7543800" y="4318000"/>
          <p14:tracePt t="337483" x="7499350" y="4318000"/>
          <p14:tracePt t="337503" x="7423150" y="4311650"/>
          <p14:tracePt t="337519" x="7302500" y="4273550"/>
          <p14:tracePt t="337535" x="7181850" y="4229100"/>
          <p14:tracePt t="337551" x="7042150" y="4165600"/>
          <p14:tracePt t="337569" x="6826250" y="4070350"/>
          <p14:tracePt t="337584" x="6604000" y="3975100"/>
          <p14:tracePt t="337601" x="6311900" y="3860800"/>
          <p14:tracePt t="337603" x="6216650" y="3829050"/>
          <p14:tracePt t="337618" x="6019800" y="3746500"/>
          <p14:tracePt t="337634" x="5924550" y="3695700"/>
          <p14:tracePt t="337651" x="5765800" y="3600450"/>
          <p14:tracePt t="337667" x="5695950" y="3549650"/>
          <p14:tracePt t="337684" x="5626100" y="3505200"/>
          <p14:tracePt t="337701" x="5556250" y="3460750"/>
          <p14:tracePt t="337717" x="5454650" y="3409950"/>
          <p14:tracePt t="337734" x="5384800" y="3371850"/>
          <p14:tracePt t="337751" x="5314950" y="3340100"/>
          <p14:tracePt t="337768" x="5232400" y="3308350"/>
          <p14:tracePt t="337784" x="5067300" y="3282950"/>
          <p14:tracePt t="337801" x="4883150" y="3270250"/>
          <p14:tracePt t="337818" x="4673600" y="3251200"/>
          <p14:tracePt t="337835" x="4508500" y="3232150"/>
          <p14:tracePt t="337838" x="4406900" y="3219450"/>
          <p14:tracePt t="337850" x="4343400" y="3213100"/>
          <p14:tracePt t="337851" x="4241800" y="3213100"/>
          <p14:tracePt t="337868" x="4076700" y="3206750"/>
          <p14:tracePt t="337884" x="3873500" y="3206750"/>
          <p14:tracePt t="337901" x="3721100" y="3206750"/>
          <p14:tracePt t="337918" x="3613150" y="3206750"/>
          <p14:tracePt t="337934" x="3581400" y="3200400"/>
          <p14:tracePt t="338074" x="3587750" y="3200400"/>
          <p14:tracePt t="338085" x="3594100" y="3200400"/>
          <p14:tracePt t="338183" x="3587750" y="3213100"/>
          <p14:tracePt t="338206" x="3460750" y="3321050"/>
          <p14:tracePt t="338218" x="3384550" y="3352800"/>
          <p14:tracePt t="338234" x="3213100" y="3390900"/>
          <p14:tracePt t="338251" x="3035300" y="3416300"/>
          <p14:tracePt t="338268" x="2876550" y="3422650"/>
          <p14:tracePt t="338285" x="2749550" y="3422650"/>
          <p14:tracePt t="338301" x="2660650" y="3422650"/>
          <p14:tracePt t="338318" x="2597150" y="3422650"/>
          <p14:tracePt t="338321" x="2546350" y="3422650"/>
          <p14:tracePt t="338336" x="2476500" y="3422650"/>
          <p14:tracePt t="338352" x="2381250" y="3429000"/>
          <p14:tracePt t="338367" x="2247900" y="3435350"/>
          <p14:tracePt t="338385" x="2063750" y="3441700"/>
          <p14:tracePt t="338402" x="1841500" y="3441700"/>
          <p14:tracePt t="338418" x="1625600" y="3435350"/>
          <p14:tracePt t="338435" x="1479550" y="3422650"/>
          <p14:tracePt t="338451" x="1352550" y="3416300"/>
          <p14:tracePt t="338468" x="1276350" y="3416300"/>
          <p14:tracePt t="338485" x="1206500" y="3416300"/>
          <p14:tracePt t="338502" x="1111250" y="3422650"/>
          <p14:tracePt t="338520" x="939800" y="3435350"/>
          <p14:tracePt t="338535" x="876300" y="3435350"/>
          <p14:tracePt t="338537" x="819150" y="3435350"/>
          <p14:tracePt t="338551" x="787400" y="3435350"/>
          <p14:tracePt t="338568" x="755650" y="3435350"/>
          <p14:tracePt t="338618" x="742950" y="3435350"/>
          <p14:tracePt t="338635" x="622300" y="3435350"/>
          <p14:tracePt t="338654" x="355600" y="3409950"/>
          <p14:tracePt t="338668" x="266700" y="3390900"/>
          <p14:tracePt t="338685" x="158750" y="3359150"/>
          <p14:tracePt t="338702" x="158750" y="3352800"/>
          <p14:tracePt t="338718" x="177800" y="3327400"/>
          <p14:tracePt t="338735" x="279400" y="3302000"/>
          <p14:tracePt t="338751" x="374650" y="3295650"/>
          <p14:tracePt t="338768" x="419100" y="3295650"/>
          <p14:tracePt t="338785" x="425450" y="3308350"/>
          <p14:tracePt t="338801" x="425450" y="3321050"/>
          <p14:tracePt t="338818" x="425450" y="3340100"/>
          <p14:tracePt t="338835" x="425450" y="3346450"/>
          <p14:tracePt t="338889" x="438150" y="3346450"/>
          <p14:tracePt t="338902" x="450850" y="3346450"/>
          <p14:tracePt t="338918" x="501650" y="3352800"/>
          <p14:tracePt t="338920" x="520700" y="3352800"/>
          <p14:tracePt t="338936" x="527050" y="3359150"/>
          <p14:tracePt t="338954" x="533400" y="3359150"/>
          <p14:tracePt t="338969" x="539750" y="3365500"/>
          <p14:tracePt t="338985" x="546100" y="3365500"/>
          <p14:tracePt t="339002" x="552450" y="3365500"/>
          <p14:tracePt t="339019" x="565150" y="3365500"/>
          <p14:tracePt t="339035" x="584200" y="3365500"/>
          <p14:tracePt t="339052" x="590550" y="3365500"/>
          <p14:tracePt t="339248" x="590550" y="3378200"/>
          <p14:tracePt t="339255" x="590550" y="3384550"/>
          <p14:tracePt t="339269" x="590550" y="3403600"/>
          <p14:tracePt t="339286" x="603250" y="3454400"/>
          <p14:tracePt t="339302" x="628650" y="3479800"/>
          <p14:tracePt t="339319" x="660400" y="3498850"/>
          <p14:tracePt t="339336" x="711200" y="3517900"/>
          <p14:tracePt t="339352" x="749300" y="3530600"/>
          <p14:tracePt t="339368" x="768350" y="3536950"/>
          <p14:tracePt t="339386" x="774700" y="3536950"/>
          <p14:tracePt t="339429" x="781050" y="3536950"/>
          <p14:tracePt t="339776" x="793750" y="3543300"/>
          <p14:tracePt t="339784" x="825500" y="3562350"/>
          <p14:tracePt t="339790" x="869950" y="3581400"/>
          <p14:tracePt t="339802" x="933450" y="3606800"/>
          <p14:tracePt t="339820" x="1060450" y="3657600"/>
          <p14:tracePt t="339839" x="1168400" y="3702050"/>
          <p14:tracePt t="339853" x="1174750" y="3702050"/>
          <p14:tracePt t="339886" x="1187450" y="3702050"/>
          <p14:tracePt t="339902" x="1231900" y="3695700"/>
          <p14:tracePt t="339919" x="1339850" y="3676650"/>
          <p14:tracePt t="339924" x="1397000" y="3663950"/>
          <p14:tracePt t="339935" x="1466850" y="3651250"/>
          <p14:tracePt t="339952" x="1625600" y="3619500"/>
          <p14:tracePt t="339969" x="1708150" y="3594100"/>
          <p14:tracePt t="339985" x="1739900" y="3581400"/>
          <p14:tracePt t="340002" x="1771650" y="3562350"/>
          <p14:tracePt t="340005" x="1784350" y="3556000"/>
          <p14:tracePt t="340019" x="1809750" y="3543300"/>
          <p14:tracePt t="340036" x="1873250" y="3498850"/>
          <p14:tracePt t="340053" x="1930400" y="3473450"/>
          <p14:tracePt t="340070" x="1981200" y="3448050"/>
          <p14:tracePt t="340086" x="2012950" y="3429000"/>
          <p14:tracePt t="340103" x="2025650" y="3422650"/>
          <p14:tracePt t="340119" x="2025650" y="3416300"/>
          <p14:tracePt t="340138" x="2025650" y="3409950"/>
          <p14:tracePt t="340152" x="2025650" y="3403600"/>
          <p14:tracePt t="340169" x="2025650" y="3390900"/>
          <p14:tracePt t="340186" x="2019300" y="3378200"/>
          <p14:tracePt t="340188" x="2019300" y="3371850"/>
          <p14:tracePt t="340204" x="2019300" y="3359150"/>
          <p14:tracePt t="340220" x="2019300" y="3352800"/>
          <p14:tracePt t="340222" x="2019300" y="3346450"/>
          <p14:tracePt t="340236" x="2019300" y="3340100"/>
          <p14:tracePt t="340253" x="2006600" y="3321050"/>
          <p14:tracePt t="340270" x="1974850" y="3295650"/>
          <p14:tracePt t="340286" x="1955800" y="3289300"/>
          <p14:tracePt t="340303" x="1911350" y="3276600"/>
          <p14:tracePt t="340320" x="1885950" y="3270250"/>
          <p14:tracePt t="340337" x="1873250" y="3263900"/>
          <p14:tracePt t="340353" x="1860550" y="3263900"/>
          <p14:tracePt t="340370" x="1847850" y="3251200"/>
          <p14:tracePt t="340387" x="1828800" y="3251200"/>
          <p14:tracePt t="340403" x="1790700" y="3244850"/>
          <p14:tracePt t="340420" x="1720850" y="3232150"/>
          <p14:tracePt t="340436" x="1657350" y="3225800"/>
          <p14:tracePt t="340454" x="1587500" y="3219450"/>
          <p14:tracePt t="340470" x="1555750" y="3213100"/>
          <p14:tracePt t="340503" x="1549400" y="3213100"/>
          <p14:tracePt t="340519" x="1543050" y="3206750"/>
          <p14:tracePt t="340536" x="1492250" y="3206750"/>
          <p14:tracePt t="340554" x="1390650" y="3194050"/>
          <p14:tracePt t="340572" x="1244600" y="3162300"/>
          <p14:tracePt t="340586" x="1073150" y="3124200"/>
          <p14:tracePt t="340603" x="920750" y="3092450"/>
          <p14:tracePt t="340620" x="800100" y="3073400"/>
          <p14:tracePt t="340637" x="749300" y="3073400"/>
          <p14:tracePt t="340687" x="736600" y="3079750"/>
          <p14:tracePt t="340703" x="711200" y="3105150"/>
          <p14:tracePt t="340722" x="692150" y="3130550"/>
          <p14:tracePt t="340736" x="685800" y="3181350"/>
          <p14:tracePt t="340753" x="692150" y="3232150"/>
          <p14:tracePt t="340771" x="749300" y="3289300"/>
          <p14:tracePt t="340788" x="774700" y="3308350"/>
          <p14:tracePt t="340803" x="825500" y="3340100"/>
          <p14:tracePt t="340822" x="863600" y="3365500"/>
          <p14:tracePt t="340838" x="933450" y="3397250"/>
          <p14:tracePt t="340854" x="977900" y="3403600"/>
          <p14:tracePt t="340870" x="1022350" y="3409950"/>
          <p14:tracePt t="340887" x="1117600" y="3416300"/>
          <p14:tracePt t="340903" x="1244600" y="3422650"/>
          <p14:tracePt t="340920" x="1384300" y="3429000"/>
          <p14:tracePt t="340938" x="1555750" y="3429000"/>
          <p14:tracePt t="340953" x="1746250" y="3429000"/>
          <p14:tracePt t="340972" x="1822450" y="3416300"/>
          <p14:tracePt t="340987" x="1841500" y="3416300"/>
          <p14:tracePt t="341003" x="1847850" y="3409950"/>
          <p14:tracePt t="341020" x="1854200" y="3403600"/>
          <p14:tracePt t="341037" x="1879600" y="3384550"/>
          <p14:tracePt t="341053" x="1917700" y="3327400"/>
          <p14:tracePt t="341070" x="1930400" y="3308350"/>
          <p14:tracePt t="341073" x="1943100" y="3289300"/>
          <p14:tracePt t="341086" x="1955800" y="3263900"/>
          <p14:tracePt t="341104" x="1955800" y="3251200"/>
          <p14:tracePt t="341121" x="1962150" y="3225800"/>
          <p14:tracePt t="341137" x="1962150" y="3213100"/>
          <p14:tracePt t="341154" x="1962150" y="3200400"/>
          <p14:tracePt t="341171" x="1962150" y="3187700"/>
          <p14:tracePt t="341187" x="1949450" y="3175000"/>
          <p14:tracePt t="341205" x="1936750" y="3162300"/>
          <p14:tracePt t="341221" x="1911350" y="3155950"/>
          <p14:tracePt t="341237" x="1898650" y="3149600"/>
          <p14:tracePt t="341253" x="1885950" y="3149600"/>
          <p14:tracePt t="341270" x="1866900" y="3143250"/>
          <p14:tracePt t="341275" x="1841500" y="3143250"/>
          <p14:tracePt t="341287" x="1822450" y="3143250"/>
          <p14:tracePt t="341289" x="1803400" y="3143250"/>
          <p14:tracePt t="341304" x="1758950" y="3143250"/>
          <p14:tracePt t="341320" x="1657350" y="3143250"/>
          <p14:tracePt t="341338" x="1600200" y="3143250"/>
          <p14:tracePt t="341354" x="1517650" y="3143250"/>
          <p14:tracePt t="341370" x="1473200" y="3143250"/>
          <p14:tracePt t="341387" x="1435100" y="3143250"/>
          <p14:tracePt t="341404" x="1422400" y="3143250"/>
          <p14:tracePt t="341421" x="1409700" y="3143250"/>
          <p14:tracePt t="341437" x="1390650" y="3136900"/>
          <p14:tracePt t="341454" x="1358900" y="3136900"/>
          <p14:tracePt t="341472" x="1308100" y="3130550"/>
          <p14:tracePt t="341487" x="1238250" y="3111500"/>
          <p14:tracePt t="341504" x="1168400" y="3092450"/>
          <p14:tracePt t="341507" x="1149350" y="3092450"/>
          <p14:tracePt t="341521" x="1117600" y="3079750"/>
          <p14:tracePt t="341537" x="1104900" y="3073400"/>
          <p14:tracePt t="341765" x="1098550" y="3073400"/>
          <p14:tracePt t="341775" x="1098550" y="3079750"/>
          <p14:tracePt t="341781" x="1092200" y="3086100"/>
          <p14:tracePt t="341804" x="1085850" y="3092450"/>
          <p14:tracePt t="341864" x="1085850" y="3098800"/>
          <p14:tracePt t="341870" x="1079500" y="3098800"/>
          <p14:tracePt t="341888" x="1073150" y="3105150"/>
          <p14:tracePt t="341904" x="1073150" y="3111500"/>
          <p14:tracePt t="342474" x="1073150" y="3124200"/>
          <p14:tracePt t="342488" x="1085850" y="3155950"/>
          <p14:tracePt t="342505" x="1104900" y="3187700"/>
          <p14:tracePt t="342521" x="1123950" y="3213100"/>
          <p14:tracePt t="342538" x="1149350" y="3232150"/>
          <p14:tracePt t="342555" x="1181100" y="3244850"/>
          <p14:tracePt t="342571" x="1212850" y="3257550"/>
          <p14:tracePt t="342578" x="1231900" y="3263900"/>
          <p14:tracePt t="342588" x="1257300" y="3270250"/>
          <p14:tracePt t="342605" x="1358900" y="3282950"/>
          <p14:tracePt t="342622" x="1479550" y="3289300"/>
          <p14:tracePt t="342638" x="1619250" y="3289300"/>
          <p14:tracePt t="342655" x="1739900" y="3289300"/>
          <p14:tracePt t="342671" x="1771650" y="3289300"/>
          <p14:tracePt t="342874" x="1778000" y="3289300"/>
          <p14:tracePt t="342888" x="1816100" y="3289300"/>
          <p14:tracePt t="342905" x="1911350" y="3289300"/>
          <p14:tracePt t="342923" x="2082800" y="3289300"/>
          <p14:tracePt t="342938" x="2336800" y="3314700"/>
          <p14:tracePt t="342955" x="2501900" y="3327400"/>
          <p14:tracePt t="342972" x="2622550" y="3321050"/>
          <p14:tracePt t="342988" x="2692400" y="3302000"/>
          <p14:tracePt t="343005" x="2749550" y="3276600"/>
          <p14:tracePt t="343022" x="2819400" y="3244850"/>
          <p14:tracePt t="343039" x="2876550" y="3225800"/>
          <p14:tracePt t="343041" x="2901950" y="3213100"/>
          <p14:tracePt t="343056" x="2933700" y="3200400"/>
          <p14:tracePt t="343058" x="2959100" y="3194050"/>
          <p14:tracePt t="343072" x="2984500" y="3181350"/>
          <p14:tracePt t="343074" x="3003550" y="3175000"/>
          <p14:tracePt t="343089" x="3022600" y="3168650"/>
          <p14:tracePt t="343106" x="3028950" y="3162300"/>
          <p14:tracePt t="343212" x="3028950" y="3155950"/>
          <p14:tracePt t="343227" x="3028950" y="3149600"/>
          <p14:tracePt t="343252" x="3028950" y="3143250"/>
          <p14:tracePt t="343273" x="3022600" y="3143250"/>
          <p14:tracePt t="343429" x="3022600" y="3162300"/>
          <p14:tracePt t="343437" x="3022600" y="3181350"/>
          <p14:tracePt t="343456" x="3041650" y="3232150"/>
          <p14:tracePt t="343472" x="3073400" y="3270250"/>
          <p14:tracePt t="343489" x="3111500" y="3308350"/>
          <p14:tracePt t="343506" x="3162300" y="3333750"/>
          <p14:tracePt t="343522" x="3232150" y="3359150"/>
          <p14:tracePt t="343525" x="3282950" y="3371850"/>
          <p14:tracePt t="343539" x="3340100" y="3378200"/>
          <p14:tracePt t="343556" x="3486150" y="3384550"/>
          <p14:tracePt t="343572" x="3594100" y="3384550"/>
          <p14:tracePt t="343589" x="3657600" y="3384550"/>
          <p14:tracePt t="343606" x="3949700" y="3390900"/>
          <p14:tracePt t="343622" x="4152900" y="3390900"/>
          <p14:tracePt t="343639" x="4337050" y="3397250"/>
          <p14:tracePt t="343655" x="4489450" y="3403600"/>
          <p14:tracePt t="343672" x="4565650" y="3409950"/>
          <p14:tracePt t="343690" x="4603750" y="3409950"/>
          <p14:tracePt t="343706" x="4622800" y="3409950"/>
          <p14:tracePt t="343723" x="4686300" y="3422650"/>
          <p14:tracePt t="343739" x="4813300" y="3448050"/>
          <p14:tracePt t="343756" x="4972050" y="3460750"/>
          <p14:tracePt t="343772" x="5156200" y="3486150"/>
          <p14:tracePt t="343789" x="5391150" y="3517900"/>
          <p14:tracePt t="343806" x="5486400" y="3524250"/>
          <p14:tracePt t="343822" x="5537200" y="3524250"/>
          <p14:tracePt t="343840" x="5549900" y="3524250"/>
          <p14:tracePt t="343856" x="5556250" y="3524250"/>
          <p14:tracePt t="343872" x="5562600" y="3524250"/>
          <p14:tracePt t="343889" x="5645150" y="3524250"/>
          <p14:tracePt t="343906" x="5778500" y="3536950"/>
          <p14:tracePt t="343922" x="5930900" y="3543300"/>
          <p14:tracePt t="343940" x="6076950" y="3549650"/>
          <p14:tracePt t="343956" x="6191250" y="3556000"/>
          <p14:tracePt t="343972" x="6292850" y="3556000"/>
          <p14:tracePt t="343991" x="6477000" y="3568700"/>
          <p14:tracePt t="344006" x="6616700" y="3587750"/>
          <p14:tracePt t="344023" x="7124700" y="3644900"/>
          <p14:tracePt t="344040" x="7493000" y="3689350"/>
          <p14:tracePt t="344056" x="7950200" y="3740150"/>
          <p14:tracePt t="344073" x="8286750" y="3778250"/>
          <p14:tracePt t="344090" x="8578850" y="3803650"/>
          <p14:tracePt t="344106" x="8756650" y="3810000"/>
          <p14:tracePt t="344124" x="8858250" y="3816350"/>
          <p14:tracePt t="344139" x="8915400" y="3822700"/>
          <p14:tracePt t="344156" x="8978900" y="3835400"/>
          <p14:tracePt t="344173" x="9099550" y="3873500"/>
          <p14:tracePt t="344190" x="9220200" y="3917950"/>
          <p14:tracePt t="344207" x="9359900" y="3968750"/>
          <p14:tracePt t="344223" x="9436100" y="3987800"/>
          <p14:tracePt t="344240" x="9480550" y="4000500"/>
          <p14:tracePt t="344257" x="9505950" y="4006850"/>
          <p14:tracePt t="344273" x="9518650" y="4013200"/>
          <p14:tracePt t="344289" x="9525000" y="4013200"/>
          <p14:tracePt t="344291" x="9531350" y="4013200"/>
          <p14:tracePt t="344306" x="9556750" y="4032250"/>
          <p14:tracePt t="344323" x="9620250" y="4070350"/>
          <p14:tracePt t="344340" x="9690100" y="4121150"/>
          <p14:tracePt t="344358" x="9791700" y="4184650"/>
          <p14:tracePt t="344372" x="9880600" y="4229100"/>
          <p14:tracePt t="344391" x="9931400" y="4260850"/>
          <p14:tracePt t="344408" x="9963150" y="4273550"/>
          <p14:tracePt t="344423" x="10001250" y="4292600"/>
          <p14:tracePt t="344440" x="10026650" y="4298950"/>
          <p14:tracePt t="344456" x="10045700" y="4305300"/>
          <p14:tracePt t="344473" x="10064750" y="4305300"/>
          <p14:tracePt t="344489" x="10077450" y="4305300"/>
          <p14:tracePt t="344508" x="10083800" y="4305300"/>
          <p14:tracePt t="344523" x="10090150" y="4305300"/>
          <p14:tracePt t="345342" x="10077450" y="4318000"/>
          <p14:tracePt t="345359" x="10026650" y="4356100"/>
          <p14:tracePt t="345374" x="9994900" y="4375150"/>
          <p14:tracePt t="345390" x="9899650" y="4445000"/>
          <p14:tracePt t="345407" x="9848850" y="4502150"/>
          <p14:tracePt t="345423" x="9798050" y="4540250"/>
          <p14:tracePt t="345441" x="9772650" y="4552950"/>
          <p14:tracePt t="345883" x="9772650" y="4546600"/>
          <p14:tracePt t="345891" x="9779000" y="4533900"/>
          <p14:tracePt t="345898" x="9785350" y="4514850"/>
          <p14:tracePt t="345907" x="9804400" y="4495800"/>
          <p14:tracePt t="345924" x="9855200" y="4464050"/>
          <p14:tracePt t="345941" x="9950450" y="4457700"/>
          <p14:tracePt t="345958" x="10058400" y="4464050"/>
          <p14:tracePt t="345974" x="10134600" y="4476750"/>
          <p14:tracePt t="345991" x="10179050" y="4483100"/>
          <p14:tracePt t="346008" x="10185400" y="4476750"/>
          <p14:tracePt t="346024" x="10191750" y="4470400"/>
          <p14:tracePt t="346041" x="10210800" y="4457700"/>
          <p14:tracePt t="346057" x="10287000" y="4445000"/>
          <p14:tracePt t="346075" x="10394950" y="4438650"/>
          <p14:tracePt t="346091" x="10483850" y="4432300"/>
          <p14:tracePt t="346107" x="10591800" y="4432300"/>
          <p14:tracePt t="346124" x="10661650" y="4432300"/>
          <p14:tracePt t="346141" x="10725150" y="4432300"/>
          <p14:tracePt t="346158" x="10769600" y="4432300"/>
          <p14:tracePt t="346175" x="10826750" y="4425950"/>
          <p14:tracePt t="346191" x="10890250" y="4425950"/>
          <p14:tracePt t="346208" x="10972800" y="4425950"/>
          <p14:tracePt t="346225" x="11087100" y="4432300"/>
          <p14:tracePt t="346242" x="11226800" y="4438650"/>
          <p14:tracePt t="346258" x="11322050" y="4438650"/>
          <p14:tracePt t="346274" x="11398250" y="4425950"/>
          <p14:tracePt t="346291" x="11493500" y="4394200"/>
          <p14:tracePt t="346308" x="11557000" y="4375150"/>
          <p14:tracePt t="346325" x="11607800" y="4362450"/>
          <p14:tracePt t="346341" x="11677650" y="4337050"/>
          <p14:tracePt t="346358" x="11734800" y="4318000"/>
          <p14:tracePt t="346374" x="11798300" y="4273550"/>
          <p14:tracePt t="346391" x="11836400" y="4229100"/>
          <p14:tracePt t="346408" x="11861800" y="4184650"/>
          <p14:tracePt t="346425" x="11874500" y="4127500"/>
          <p14:tracePt t="346441" x="11880850" y="4089400"/>
          <p14:tracePt t="346458" x="11880850" y="4064000"/>
          <p14:tracePt t="346475" x="11874500" y="4044950"/>
          <p14:tracePt t="346491" x="11849100" y="4019550"/>
          <p14:tracePt t="346510" x="11817350" y="3994150"/>
          <p14:tracePt t="346525" x="11798300" y="3987800"/>
          <p14:tracePt t="346541" x="11766550" y="3968750"/>
          <p14:tracePt t="346558" x="11722100" y="3956050"/>
          <p14:tracePt t="346574" x="11633200" y="3943350"/>
          <p14:tracePt t="346591" x="11493500" y="3930650"/>
          <p14:tracePt t="346608" x="11341100" y="3930650"/>
          <p14:tracePt t="346625" x="11233150" y="3924300"/>
          <p14:tracePt t="346642" x="11118850" y="3924300"/>
          <p14:tracePt t="346658" x="11042650" y="3924300"/>
          <p14:tracePt t="346675" x="10979150" y="3930650"/>
          <p14:tracePt t="346691" x="10909300" y="3930650"/>
          <p14:tracePt t="346708" x="10826750" y="3943350"/>
          <p14:tracePt t="346727" x="10718800" y="3962400"/>
          <p14:tracePt t="346741" x="10610850" y="3975100"/>
          <p14:tracePt t="346758" x="10477500" y="4000500"/>
          <p14:tracePt t="346775" x="10388600" y="4044950"/>
          <p14:tracePt t="346791" x="10382250" y="4057650"/>
          <p14:tracePt t="346808" x="10382250" y="4076700"/>
          <p14:tracePt t="346825" x="10401300" y="4108450"/>
          <p14:tracePt t="346842" x="10452100" y="4146550"/>
          <p14:tracePt t="346858" x="10521950" y="4191000"/>
          <p14:tracePt t="346875" x="10604500" y="4229100"/>
          <p14:tracePt t="346891" x="10693400" y="4267200"/>
          <p14:tracePt t="346908" x="10782300" y="4298950"/>
          <p14:tracePt t="346925" x="10883900" y="4318000"/>
          <p14:tracePt t="346942" x="11036300" y="4337050"/>
          <p14:tracePt t="346959" x="11125200" y="4337050"/>
          <p14:tracePt t="346975" x="11220450" y="4337050"/>
          <p14:tracePt t="346991" x="11290300" y="4330700"/>
          <p14:tracePt t="347009" x="11328400" y="4324350"/>
          <p14:tracePt t="347011" x="11347450" y="4318000"/>
          <p14:tracePt t="347026" x="11385550" y="4305300"/>
          <p14:tracePt t="347042" x="11404600" y="4298950"/>
          <p14:tracePt t="347060" x="11436350" y="4292600"/>
          <p14:tracePt t="347075" x="11468100" y="4286250"/>
          <p14:tracePt t="347092" x="11493500" y="4273550"/>
          <p14:tracePt t="347108" x="11506200" y="4260850"/>
          <p14:tracePt t="347126" x="11512550" y="4254500"/>
          <p14:tracePt t="347142" x="11512550" y="4248150"/>
          <p14:tracePt t="347175" x="11512550" y="4241800"/>
          <p14:tracePt t="347192" x="11506200" y="4229100"/>
          <p14:tracePt t="347210" x="11493500" y="4210050"/>
          <p14:tracePt t="347226" x="11474450" y="4203700"/>
          <p14:tracePt t="347242" x="11442700" y="4191000"/>
          <p14:tracePt t="347259" x="11360150" y="4178300"/>
          <p14:tracePt t="347275" x="11309350" y="4178300"/>
          <p14:tracePt t="347293" x="11233150" y="4184650"/>
          <p14:tracePt t="347309" x="11182350" y="4191000"/>
          <p14:tracePt t="347325" x="11144250" y="4191000"/>
          <p14:tracePt t="347342" x="11055350" y="4191000"/>
          <p14:tracePt t="347359" x="10896600" y="4197350"/>
          <p14:tracePt t="347376" x="10737850" y="4210050"/>
          <p14:tracePt t="347392" x="10502900" y="4222750"/>
          <p14:tracePt t="347409" x="10280650" y="4229100"/>
          <p14:tracePt t="347426" x="10090150" y="4229100"/>
          <p14:tracePt t="347442" x="9817100" y="4178300"/>
          <p14:tracePt t="347459" x="9436100" y="4108450"/>
          <p14:tracePt t="347475" x="9080500" y="4064000"/>
          <p14:tracePt t="347492" x="8870950" y="4038600"/>
          <p14:tracePt t="347509" x="8210550" y="3968750"/>
          <p14:tracePt t="347525" x="7810500" y="3930650"/>
          <p14:tracePt t="347542" x="7429500" y="3886200"/>
          <p14:tracePt t="347559" x="7175500" y="3860800"/>
          <p14:tracePt t="347578" x="6978650" y="3848100"/>
          <p14:tracePt t="347594" x="6781800" y="3848100"/>
          <p14:tracePt t="347609" x="6616700" y="3848100"/>
          <p14:tracePt t="347626" x="6464300" y="3860800"/>
          <p14:tracePt t="347642" x="6356350" y="3873500"/>
          <p14:tracePt t="347661" x="6242050" y="3886200"/>
          <p14:tracePt t="347676" x="6146800" y="3898900"/>
          <p14:tracePt t="347692" x="6057900" y="3917950"/>
          <p14:tracePt t="347711" x="5924550" y="3943350"/>
          <p14:tracePt t="347726" x="5848350" y="3962400"/>
          <p14:tracePt t="347742" x="5797550" y="3981450"/>
          <p14:tracePt t="347759" x="5734050" y="4000500"/>
          <p14:tracePt t="347776" x="5695950" y="4006850"/>
          <p14:tracePt t="347793" x="5676900" y="4013200"/>
          <p14:tracePt t="347809" x="5657850" y="4019550"/>
          <p14:tracePt t="347826" x="5613400" y="4038600"/>
          <p14:tracePt t="347842" x="5543550" y="4064000"/>
          <p14:tracePt t="347861" x="5429250" y="4102100"/>
          <p14:tracePt t="347876" x="5327650" y="4140200"/>
          <p14:tracePt t="347892" x="5257800" y="4191000"/>
          <p14:tracePt t="347909" x="5238750" y="4235450"/>
          <p14:tracePt t="347926" x="5251450" y="4267200"/>
          <p14:tracePt t="347944" x="5334000" y="4368800"/>
          <p14:tracePt t="347962" x="5448300" y="4464050"/>
          <p14:tracePt t="347975" x="5530850" y="4527550"/>
          <p14:tracePt t="347993" x="5594350" y="4578350"/>
          <p14:tracePt t="348009" x="5632450" y="4616450"/>
          <p14:tracePt t="348026" x="5657850" y="4635500"/>
          <p14:tracePt t="348043" x="5664200" y="4635500"/>
          <p14:tracePt t="348059" x="5670550" y="4635500"/>
          <p14:tracePt t="348077" x="5727700" y="4629150"/>
          <p14:tracePt t="348093" x="5867400" y="4610100"/>
          <p14:tracePt t="348109" x="6032500" y="4597400"/>
          <p14:tracePt t="348126" x="6172200" y="4591050"/>
          <p14:tracePt t="348143" x="6216650" y="4591050"/>
          <p14:tracePt t="348237" x="6223000" y="4591050"/>
          <p14:tracePt t="348245" x="6235700" y="4591050"/>
          <p14:tracePt t="348260" x="6261100" y="4584700"/>
          <p14:tracePt t="348277" x="6299200" y="4572000"/>
          <p14:tracePt t="348293" x="6311900" y="4565650"/>
          <p14:tracePt t="348393" x="6318250" y="4565650"/>
          <p14:tracePt t="349148" x="6311900" y="4565650"/>
          <p14:tracePt t="349154" x="6305550" y="4565650"/>
          <p14:tracePt t="349162" x="6299200" y="4565650"/>
          <p14:tracePt t="349177" x="6292850" y="4559300"/>
          <p14:tracePt t="349532" x="6299200" y="4559300"/>
          <p14:tracePt t="349544" x="6311900" y="4559300"/>
          <p14:tracePt t="349561" x="6343650" y="4565650"/>
          <p14:tracePt t="349580" x="6413500" y="4578350"/>
          <p14:tracePt t="349593" x="6438900" y="4584700"/>
          <p14:tracePt t="349612" x="6483350" y="4591050"/>
          <p14:tracePt t="349628" x="6508750" y="4591050"/>
          <p14:tracePt t="349644" x="6521450" y="4591050"/>
          <p14:tracePt t="349647" x="6540500" y="4591050"/>
          <p14:tracePt t="349660" x="6559550" y="4584700"/>
          <p14:tracePt t="349677" x="6584950" y="4572000"/>
          <p14:tracePt t="349694" x="6604000" y="4552950"/>
          <p14:tracePt t="349711" x="6610350" y="4521200"/>
          <p14:tracePt t="349727" x="6610350" y="4476750"/>
          <p14:tracePt t="349744" x="6597650" y="4438650"/>
          <p14:tracePt t="349761" x="6584950" y="4406900"/>
          <p14:tracePt t="349778" x="6565900" y="4381500"/>
          <p14:tracePt t="349794" x="6540500" y="4349750"/>
          <p14:tracePt t="349811" x="6508750" y="4318000"/>
          <p14:tracePt t="349828" x="6464300" y="4286250"/>
          <p14:tracePt t="349844" x="6407150" y="4248150"/>
          <p14:tracePt t="349861" x="6324600" y="4197350"/>
          <p14:tracePt t="349877" x="6299200" y="4184650"/>
          <p14:tracePt t="349879" x="6280150" y="4178300"/>
          <p14:tracePt t="349894" x="6235700" y="4165600"/>
          <p14:tracePt t="349910" x="6172200" y="4152900"/>
          <p14:tracePt t="349928" x="6108700" y="4146550"/>
          <p14:tracePt t="349945" x="6013450" y="4133850"/>
          <p14:tracePt t="349961" x="5937250" y="4133850"/>
          <p14:tracePt t="349977" x="5854700" y="4133850"/>
          <p14:tracePt t="349996" x="5740400" y="4133850"/>
          <p14:tracePt t="350011" x="5645150" y="4146550"/>
          <p14:tracePt t="350028" x="5543550" y="4159250"/>
          <p14:tracePt t="350044" x="5441950" y="4165600"/>
          <p14:tracePt t="350061" x="5372100" y="4165600"/>
          <p14:tracePt t="350078" x="5340350" y="4178300"/>
          <p14:tracePt t="350094" x="5334000" y="4191000"/>
          <p14:tracePt t="350112" x="5327650" y="4222750"/>
          <p14:tracePt t="350128" x="5340350" y="4267200"/>
          <p14:tracePt t="350144" x="5365750" y="4305300"/>
          <p14:tracePt t="350161" x="5397500" y="4343400"/>
          <p14:tracePt t="350178" x="5435600" y="4381500"/>
          <p14:tracePt t="350195" x="5499100" y="4432300"/>
          <p14:tracePt t="350211" x="5581650" y="4483100"/>
          <p14:tracePt t="350228" x="5657850" y="4527550"/>
          <p14:tracePt t="350244" x="5765800" y="4572000"/>
          <p14:tracePt t="350261" x="5861050" y="4591050"/>
          <p14:tracePt t="350278" x="6007100" y="4603750"/>
          <p14:tracePt t="350295" x="6102350" y="4603750"/>
          <p14:tracePt t="350311" x="6153150" y="4597400"/>
          <p14:tracePt t="350344" x="6159500" y="4597400"/>
          <p14:tracePt t="350361" x="6165850" y="4591050"/>
          <p14:tracePt t="350380" x="6235700" y="4578350"/>
          <p14:tracePt t="350396" x="6324600" y="4572000"/>
          <p14:tracePt t="350411" x="6445250" y="4559300"/>
          <p14:tracePt t="350428" x="6546850" y="4552950"/>
          <p14:tracePt t="350445" x="6591300" y="4546600"/>
          <p14:tracePt t="350505" x="6597650" y="4546600"/>
          <p14:tracePt t="350538" x="6623050" y="4546600"/>
          <p14:tracePt t="350544" x="6654800" y="4540250"/>
          <p14:tracePt t="350561" x="6769100" y="4533900"/>
          <p14:tracePt t="350579" x="6927850" y="4533900"/>
          <p14:tracePt t="350585" x="7004050" y="4533900"/>
          <p14:tracePt t="350595" x="7086600" y="4533900"/>
          <p14:tracePt t="350611" x="7219950" y="4540250"/>
          <p14:tracePt t="350628" x="7289800" y="4540250"/>
          <p14:tracePt t="350645" x="7334250" y="4540250"/>
          <p14:tracePt t="350662" x="7366000" y="4540250"/>
          <p14:tracePt t="350663" x="7385050" y="4540250"/>
          <p14:tracePt t="350678" x="7397750" y="4540250"/>
          <p14:tracePt t="350695" x="7467600" y="4527550"/>
          <p14:tracePt t="350711" x="7493000" y="4521200"/>
          <p14:tracePt t="350728" x="7581900" y="4489450"/>
          <p14:tracePt t="350746" x="7620000" y="4470400"/>
          <p14:tracePt t="350761" x="7626350" y="4457700"/>
          <p14:tracePt t="350778" x="7626350" y="4445000"/>
          <p14:tracePt t="350796" x="7620000" y="4425950"/>
          <p14:tracePt t="350811" x="7594600" y="4400550"/>
          <p14:tracePt t="350828" x="7569200" y="4349750"/>
          <p14:tracePt t="350845" x="7550150" y="4305300"/>
          <p14:tracePt t="350862" x="7543800" y="4273550"/>
          <p14:tracePt t="350878" x="7537450" y="4254500"/>
          <p14:tracePt t="350895" x="7518400" y="4248150"/>
          <p14:tracePt t="350912" x="7473950" y="4229100"/>
          <p14:tracePt t="350915" x="7435850" y="4222750"/>
          <p14:tracePt t="350931" x="7346950" y="4222750"/>
          <p14:tracePt t="350945" x="7289800" y="4216400"/>
          <p14:tracePt t="350962" x="7200900" y="4210050"/>
          <p14:tracePt t="350978" x="7054850" y="4197350"/>
          <p14:tracePt t="350995" x="6991350" y="4191000"/>
          <p14:tracePt t="351012" x="6940550" y="4184650"/>
          <p14:tracePt t="351029" x="6877050" y="4184650"/>
          <p14:tracePt t="351045" x="6800850" y="4191000"/>
          <p14:tracePt t="351061" x="6680200" y="4210050"/>
          <p14:tracePt t="351079" x="6578600" y="4216400"/>
          <p14:tracePt t="351095" x="6451600" y="4216400"/>
          <p14:tracePt t="351097" x="6426200" y="4216400"/>
          <p14:tracePt t="351111" x="6381750" y="4216400"/>
          <p14:tracePt t="351129" x="6343650" y="4216400"/>
          <p14:tracePt t="351146" x="6330950" y="4216400"/>
          <p14:tracePt t="351162" x="6318250" y="4216400"/>
          <p14:tracePt t="351165" x="6280150" y="4216400"/>
          <p14:tracePt t="351179" x="6216650" y="4229100"/>
          <p14:tracePt t="351196" x="6007100" y="4260850"/>
          <p14:tracePt t="351212" x="5861050" y="4273550"/>
          <p14:tracePt t="351228" x="5727700" y="4279900"/>
          <p14:tracePt t="351245" x="5670550" y="4279900"/>
          <p14:tracePt t="351311" x="5676900" y="4286250"/>
          <p14:tracePt t="351320" x="5689600" y="4292600"/>
          <p14:tracePt t="351328" x="5708650" y="4311650"/>
          <p14:tracePt t="351346" x="5759450" y="4356100"/>
          <p14:tracePt t="351351" x="5778500" y="4375150"/>
          <p14:tracePt t="351362" x="5797550" y="4387850"/>
          <p14:tracePt t="351366" x="5810250" y="4400550"/>
          <p14:tracePt t="351382" x="5842000" y="4419600"/>
          <p14:tracePt t="351395" x="5867400" y="4432300"/>
          <p14:tracePt t="351412" x="5924550" y="4445000"/>
          <p14:tracePt t="351430" x="6134100" y="4457700"/>
          <p14:tracePt t="351446" x="6324600" y="4451350"/>
          <p14:tracePt t="351462" x="6521450" y="4438650"/>
          <p14:tracePt t="351479" x="6788150" y="4425950"/>
          <p14:tracePt t="351496" x="6985000" y="4425950"/>
          <p14:tracePt t="351512" x="7118350" y="4425950"/>
          <p14:tracePt t="351529" x="7169150" y="4425950"/>
          <p14:tracePt t="351547" x="7181850" y="4425950"/>
          <p14:tracePt t="351562" x="7194550" y="4425950"/>
          <p14:tracePt t="351578" x="7219950" y="4425950"/>
          <p14:tracePt t="351595" x="7264400" y="4425950"/>
          <p14:tracePt t="351612" x="7321550" y="4425950"/>
          <p14:tracePt t="351630" x="7410450" y="4425950"/>
          <p14:tracePt t="351646" x="7423150" y="4425950"/>
          <p14:tracePt t="351866" x="7416800" y="4425950"/>
          <p14:tracePt t="351879" x="7404100" y="4425950"/>
          <p14:tracePt t="351896" x="7391400" y="4425950"/>
          <p14:tracePt t="351912" x="7385050" y="4425950"/>
          <p14:tracePt t="352020" x="7378700" y="4425950"/>
          <p14:tracePt t="352028" x="7366000" y="4425950"/>
          <p14:tracePt t="352034" x="7359650" y="4425950"/>
          <p14:tracePt t="352046" x="7353300" y="4425950"/>
          <p14:tracePt t="352063" x="7340600" y="4425950"/>
          <p14:tracePt t="352096" x="7327900" y="4425950"/>
          <p14:tracePt t="352114" x="7258050" y="4432300"/>
          <p14:tracePt t="352132" x="7156450" y="4432300"/>
          <p14:tracePt t="352146" x="7073900" y="4432300"/>
          <p14:tracePt t="352163" x="6915150" y="4425950"/>
          <p14:tracePt t="352179" x="6807200" y="4406900"/>
          <p14:tracePt t="352196" x="6718300" y="4387850"/>
          <p14:tracePt t="352212" x="6654800" y="4368800"/>
          <p14:tracePt t="352230" x="6604000" y="4356100"/>
          <p14:tracePt t="352246" x="6546850" y="4349750"/>
          <p14:tracePt t="352262" x="6432550" y="4349750"/>
          <p14:tracePt t="352281" x="6273800" y="4349750"/>
          <p14:tracePt t="352297" x="6108700" y="4349750"/>
          <p14:tracePt t="352313" x="5969000" y="4343400"/>
          <p14:tracePt t="352330" x="5829300" y="4330700"/>
          <p14:tracePt t="352333" x="5810250" y="4324350"/>
          <p14:tracePt t="352348" x="5797550" y="4324350"/>
          <p14:tracePt t="352407" x="5791200" y="4324350"/>
          <p14:tracePt t="352414" x="5791200" y="4337050"/>
          <p14:tracePt t="352430" x="5765800" y="4381500"/>
          <p14:tracePt t="352446" x="5746750" y="4413250"/>
          <p14:tracePt t="352463" x="5740400" y="4438650"/>
          <p14:tracePt t="352480" x="5734050" y="4457700"/>
          <p14:tracePt t="352496" x="5746750" y="4476750"/>
          <p14:tracePt t="352513" x="5784850" y="4502150"/>
          <p14:tracePt t="352530" x="5835650" y="4540250"/>
          <p14:tracePt t="352546" x="5886450" y="4578350"/>
          <p14:tracePt t="352563" x="5911850" y="4603750"/>
          <p14:tracePt t="352568" x="5924550" y="4610100"/>
          <p14:tracePt t="352582" x="5937250" y="4616450"/>
          <p14:tracePt t="352597" x="5937250" y="4622800"/>
          <p14:tracePt t="352630" x="5949950" y="4622800"/>
          <p14:tracePt t="352646" x="5994400" y="4629150"/>
          <p14:tracePt t="352663" x="6083300" y="4635500"/>
          <p14:tracePt t="352681" x="6242050" y="4648200"/>
          <p14:tracePt t="352697" x="6286500" y="4654550"/>
          <p14:tracePt t="352715" x="6337300" y="4660900"/>
          <p14:tracePt t="352732" x="6343650" y="4660900"/>
          <p14:tracePt t="352805" x="6350000" y="4660900"/>
          <p14:tracePt t="352811" x="6356350" y="4660900"/>
          <p14:tracePt t="352830" x="6388100" y="4660900"/>
          <p14:tracePt t="352847" x="6400800" y="4660900"/>
          <p14:tracePt t="353135" x="6407150" y="4660900"/>
          <p14:tracePt t="353147" x="6407150" y="4654550"/>
          <p14:tracePt t="353164" x="6419850" y="4635500"/>
          <p14:tracePt t="353181" x="6432550" y="4629150"/>
          <p14:tracePt t="353197" x="6451600" y="4616450"/>
          <p14:tracePt t="353213" x="6464300" y="4610100"/>
          <p14:tracePt t="353230" x="6502400" y="4603750"/>
          <p14:tracePt t="375492" x="6502400" y="4597400"/>
          <p14:tracePt t="376731" x="6515100" y="4597400"/>
          <p14:tracePt t="376737" x="6578600" y="4591050"/>
          <p14:tracePt t="376750" x="6667500" y="4591050"/>
          <p14:tracePt t="376767" x="6877050" y="4591050"/>
          <p14:tracePt t="376783" x="7219950" y="4641850"/>
          <p14:tracePt t="376800" x="7461250" y="4692650"/>
          <p14:tracePt t="376817" x="7645400" y="4730750"/>
          <p14:tracePt t="376834" x="7880350" y="4781550"/>
          <p14:tracePt t="376850" x="8083550" y="4819650"/>
          <p14:tracePt t="376866" x="8305800" y="4864100"/>
          <p14:tracePt t="376883" x="8540750" y="4908550"/>
          <p14:tracePt t="376900" x="8737600" y="4959350"/>
          <p14:tracePt t="376917" x="8820150" y="4972050"/>
          <p14:tracePt t="376933" x="8858250" y="4978400"/>
          <p14:tracePt t="376950" x="8896350" y="4984750"/>
          <p14:tracePt t="376967" x="8953500" y="4984750"/>
          <p14:tracePt t="376972" x="8985250" y="4978400"/>
          <p14:tracePt t="376983" x="9017000" y="4972050"/>
          <p14:tracePt t="377002" x="9099550" y="4965700"/>
          <p14:tracePt t="377016" x="9112250" y="4959350"/>
          <p14:tracePt t="377034" x="9131300" y="4940300"/>
          <p14:tracePt t="377050" x="9144000" y="4921250"/>
          <p14:tracePt t="377067" x="9150350" y="4914900"/>
          <p14:tracePt t="377219" x="9150350" y="4908550"/>
          <p14:tracePt t="377271" x="9156700" y="4908550"/>
          <p14:tracePt t="377277" x="9163050" y="4908550"/>
          <p14:tracePt t="377286" x="9194800" y="4914900"/>
          <p14:tracePt t="377300" x="9271000" y="4927600"/>
          <p14:tracePt t="377317" x="9378950" y="4946650"/>
          <p14:tracePt t="377335" x="9525000" y="4959350"/>
          <p14:tracePt t="377350" x="9664700" y="4959350"/>
          <p14:tracePt t="377367" x="9817100" y="4959350"/>
          <p14:tracePt t="377385" x="9950450" y="4959350"/>
          <p14:tracePt t="377401" x="10026650" y="4953000"/>
          <p14:tracePt t="377417" x="10064750" y="4946650"/>
          <p14:tracePt t="377434" x="10071100" y="4946650"/>
          <p14:tracePt t="377451" x="10077450" y="4946650"/>
          <p14:tracePt t="377515" x="10071100" y="4940300"/>
          <p14:tracePt t="377526" x="10058400" y="4940300"/>
          <p14:tracePt t="377534" x="10020300" y="4933950"/>
          <p14:tracePt t="377551" x="9925050" y="4927600"/>
          <p14:tracePt t="377567" x="9842500" y="4927600"/>
          <p14:tracePt t="377576" x="9798050" y="4927600"/>
          <p14:tracePt t="377579" x="9759950" y="4927600"/>
          <p14:tracePt t="377592" x="9709150" y="4933950"/>
          <p14:tracePt t="377593" x="9639300" y="4933950"/>
          <p14:tracePt t="377603" x="9531350" y="4933950"/>
          <p14:tracePt t="377618" x="9423400" y="4921250"/>
          <p14:tracePt t="377634" x="9004300" y="4857750"/>
          <p14:tracePt t="377651" x="8858250" y="4826000"/>
          <p14:tracePt t="377667" x="8413750" y="4699000"/>
          <p14:tracePt t="377684" x="8261350" y="4648200"/>
          <p14:tracePt t="377701" x="7880350" y="4527550"/>
          <p14:tracePt t="377717" x="7645400" y="4476750"/>
          <p14:tracePt t="377734" x="7448550" y="4451350"/>
          <p14:tracePt t="377752" x="7232650" y="4432300"/>
          <p14:tracePt t="377767" x="7061200" y="4432300"/>
          <p14:tracePt t="377784" x="6877050" y="4432300"/>
          <p14:tracePt t="377801" x="6661150" y="4445000"/>
          <p14:tracePt t="377818" x="6496050" y="4457700"/>
          <p14:tracePt t="377834" x="6299200" y="4476750"/>
          <p14:tracePt t="377851" x="6159500" y="4495800"/>
          <p14:tracePt t="377869" x="6057900" y="4527550"/>
          <p14:tracePt t="377884" x="5988050" y="4565650"/>
          <p14:tracePt t="377902" x="5880100" y="4622800"/>
          <p14:tracePt t="377918" x="5797550" y="4660900"/>
          <p14:tracePt t="377934" x="5746750" y="4699000"/>
          <p14:tracePt t="377952" x="5727700" y="4718050"/>
          <p14:tracePt t="378001" x="5778500" y="4724400"/>
          <p14:tracePt t="378018" x="5943600" y="4730750"/>
          <p14:tracePt t="378035" x="6178550" y="4737100"/>
          <p14:tracePt t="378051" x="6375400" y="4724400"/>
          <p14:tracePt t="378068" x="6489700" y="4699000"/>
          <p14:tracePt t="378085" x="6578600" y="4673600"/>
          <p14:tracePt t="378089" x="6623050" y="4660900"/>
          <p14:tracePt t="378102" x="6648450" y="4654550"/>
          <p14:tracePt t="378106" x="6686550" y="4635500"/>
          <p14:tracePt t="378109" x="6705600" y="4629150"/>
          <p14:tracePt t="378121" x="6737350" y="4610100"/>
          <p14:tracePt t="378137" x="6775450" y="4584700"/>
          <p14:tracePt t="378151" x="6813550" y="4565650"/>
          <p14:tracePt t="378168" x="6819900" y="4552950"/>
          <p14:tracePt t="378184" x="6813550" y="4546600"/>
          <p14:tracePt t="378201" x="6769100" y="4546600"/>
          <p14:tracePt t="378218" x="6724650" y="4552950"/>
          <p14:tracePt t="378235" x="6686550" y="4565650"/>
          <p14:tracePt t="378251" x="6667500" y="4565650"/>
          <p14:tracePt t="378268" x="6642100" y="4572000"/>
          <p14:tracePt t="378285" x="6616700" y="4578350"/>
          <p14:tracePt t="378302" x="6572250" y="4578350"/>
          <p14:tracePt t="378318" x="6546850" y="4578350"/>
          <p14:tracePt t="379047" x="6559550" y="4578350"/>
          <p14:tracePt t="379054" x="6578600" y="4584700"/>
          <p14:tracePt t="379070" x="6667500" y="4603750"/>
          <p14:tracePt t="379086" x="6750050" y="4622800"/>
          <p14:tracePt t="379102" x="6788150" y="4635500"/>
          <p14:tracePt t="379118" x="6807200" y="4635500"/>
          <p14:tracePt t="379135" x="6813550" y="4635500"/>
          <p14:tracePt t="379152" x="6845300" y="4641850"/>
          <p14:tracePt t="379169" x="6902450" y="4641850"/>
          <p14:tracePt t="379187" x="6985000" y="4641850"/>
          <p14:tracePt t="379202" x="7010400" y="4641850"/>
          <p14:tracePt t="379298" x="7016750" y="4641850"/>
          <p14:tracePt t="379305" x="7035800" y="4635500"/>
          <p14:tracePt t="379321" x="7099300" y="4622800"/>
          <p14:tracePt t="379336" x="7143750" y="4610100"/>
          <p14:tracePt t="379352" x="7289800" y="4597400"/>
          <p14:tracePt t="379369" x="7359650" y="4591050"/>
          <p14:tracePt t="379385" x="7385050" y="4584700"/>
          <p14:tracePt t="379402" x="7397750" y="4584700"/>
          <p14:tracePt t="379419" x="7416800" y="4578350"/>
          <p14:tracePt t="379436" x="7442200" y="4572000"/>
          <p14:tracePt t="379454" x="7473950" y="4559300"/>
          <p14:tracePt t="379469" x="7499350" y="4546600"/>
          <p14:tracePt t="379486" x="7512050" y="4540250"/>
          <p14:tracePt t="379502" x="7512050" y="4533900"/>
          <p14:tracePt t="379519" x="7505700" y="4533900"/>
          <p14:tracePt t="379536" x="7442200" y="4508500"/>
          <p14:tracePt t="379552" x="7416800" y="4502150"/>
          <p14:tracePt t="379570" x="7353300" y="4470400"/>
          <p14:tracePt t="379586" x="7308850" y="4451350"/>
          <p14:tracePt t="379602" x="7251700" y="4425950"/>
          <p14:tracePt t="379619" x="7181850" y="4406900"/>
          <p14:tracePt t="379635" x="7099300" y="4394200"/>
          <p14:tracePt t="379654" x="7010400" y="4381500"/>
          <p14:tracePt t="379671" x="6845300" y="4356100"/>
          <p14:tracePt t="379686" x="6718300" y="4337050"/>
          <p14:tracePt t="379703" x="6597650" y="4318000"/>
          <p14:tracePt t="379719" x="6470650" y="4311650"/>
          <p14:tracePt t="379736" x="6343650" y="4311650"/>
          <p14:tracePt t="379752" x="6172200" y="4324350"/>
          <p14:tracePt t="379770" x="6019800" y="4337050"/>
          <p14:tracePt t="379785" x="5988050" y="4343400"/>
          <p14:tracePt t="379802" x="5981700" y="4343400"/>
          <p14:tracePt t="379845" x="5981700" y="4349750"/>
          <p14:tracePt t="379869" x="6013450" y="4400550"/>
          <p14:tracePt t="379886" x="6057900" y="4451350"/>
          <p14:tracePt t="379902" x="6108700" y="4495800"/>
          <p14:tracePt t="379919" x="6172200" y="4540250"/>
          <p14:tracePt t="379936" x="6292850" y="4603750"/>
          <p14:tracePt t="379953" x="6483350" y="4686300"/>
          <p14:tracePt t="379969" x="6654800" y="4737100"/>
          <p14:tracePt t="379986" x="6832600" y="4775200"/>
          <p14:tracePt t="380003" x="6902450" y="4781550"/>
          <p14:tracePt t="380019" x="6915150" y="4781550"/>
          <p14:tracePt t="380215" x="6915150" y="4787900"/>
          <p14:tracePt t="380223" x="6908800" y="4787900"/>
          <p14:tracePt t="380859" x="6915150" y="4787900"/>
          <p14:tracePt t="380870" x="6915150" y="4781550"/>
          <p14:tracePt t="380887" x="6927850" y="4775200"/>
          <p14:tracePt t="380903" x="6934200" y="4762500"/>
          <p14:tracePt t="380920" x="6940550" y="4749800"/>
          <p14:tracePt t="380938" x="6953250" y="4737100"/>
          <p14:tracePt t="380955" x="6959600" y="4730750"/>
          <p14:tracePt t="381077" x="6959600" y="4724400"/>
          <p14:tracePt t="381085" x="6965950" y="4724400"/>
          <p14:tracePt t="381104" x="6985000" y="4711700"/>
          <p14:tracePt t="381122" x="6985000" y="4705350"/>
          <p14:tracePt t="381263" x="6991350" y="4705350"/>
          <p14:tracePt t="381271" x="6997700" y="4699000"/>
          <p14:tracePt t="381287" x="7010400" y="4686300"/>
          <p14:tracePt t="381304" x="7016750" y="4686300"/>
          <p14:tracePt t="381625" x="7016750" y="4679950"/>
          <p14:tracePt t="381851" x="7010400" y="4679950"/>
          <p14:tracePt t="381866" x="7004050" y="4673600"/>
          <p14:tracePt t="381888" x="6997700" y="4673600"/>
          <p14:tracePt t="381904" x="6985000" y="4673600"/>
          <p14:tracePt t="381960" x="6985000" y="4660900"/>
          <p14:tracePt t="381971" x="6985000" y="4648200"/>
          <p14:tracePt t="381988" x="6985000" y="4616450"/>
          <p14:tracePt t="382004" x="6985000" y="4591050"/>
          <p14:tracePt t="382021" x="6991350" y="4565650"/>
          <p14:tracePt t="382037" x="6991350" y="4559300"/>
          <p14:tracePt t="382149" x="6991350" y="4552950"/>
          <p14:tracePt t="382157" x="6991350" y="4546600"/>
          <p14:tracePt t="382173" x="6985000" y="4514850"/>
          <p14:tracePt t="382187" x="6978650" y="4508500"/>
          <p14:tracePt t="382204" x="6959600" y="4476750"/>
          <p14:tracePt t="382222" x="6946900" y="4464050"/>
          <p14:tracePt t="382238" x="6940550" y="4445000"/>
          <p14:tracePt t="382254" x="6934200" y="4438650"/>
          <p14:tracePt t="382271" x="6934200" y="4425950"/>
          <p14:tracePt t="382287" x="6927850" y="4425950"/>
          <p14:tracePt t="382305" x="6921500" y="4419600"/>
          <p14:tracePt t="382321" x="6877050" y="4394200"/>
          <p14:tracePt t="382338" x="6838950" y="4375150"/>
          <p14:tracePt t="382542" x="6832600" y="4375150"/>
          <p14:tracePt t="382555" x="6807200" y="4368800"/>
          <p14:tracePt t="382571" x="6775450" y="4368800"/>
          <p14:tracePt t="382587" x="6743700" y="4362450"/>
          <p14:tracePt t="382605" x="6718300" y="4362450"/>
          <p14:tracePt t="382621" x="6667500" y="4362450"/>
          <p14:tracePt t="382638" x="6584950" y="4368800"/>
          <p14:tracePt t="382655" x="6515100" y="4375150"/>
          <p14:tracePt t="382673" x="6477000" y="4387850"/>
          <p14:tracePt t="382676" x="6457950" y="4394200"/>
          <p14:tracePt t="382689" x="6451600" y="4406900"/>
          <p14:tracePt t="382705" x="6432550" y="4419600"/>
          <p14:tracePt t="382722" x="6419850" y="4432300"/>
          <p14:tracePt t="382738" x="6400800" y="4470400"/>
          <p14:tracePt t="382756" x="6375400" y="4546600"/>
          <p14:tracePt t="382772" x="6369050" y="4616450"/>
          <p14:tracePt t="382788" x="6375400" y="4660900"/>
          <p14:tracePt t="382807" x="6400800" y="4705350"/>
          <p14:tracePt t="382822" x="6445250" y="4756150"/>
          <p14:tracePt t="382838" x="6553200" y="4819650"/>
          <p14:tracePt t="382855" x="6692900" y="4876800"/>
          <p14:tracePt t="382872" x="6826250" y="4908550"/>
          <p14:tracePt t="382889" x="6953250" y="4921250"/>
          <p14:tracePt t="382906" x="7042150" y="4921250"/>
          <p14:tracePt t="382921" x="7105650" y="4914900"/>
          <p14:tracePt t="382938" x="7137400" y="4902200"/>
          <p14:tracePt t="382955" x="7156450" y="4870450"/>
          <p14:tracePt t="382958" x="7162800" y="4851400"/>
          <p14:tracePt t="382972" x="7169150" y="4838700"/>
          <p14:tracePt t="382989" x="7169150" y="4787900"/>
          <p14:tracePt t="382991" x="7169150" y="4781550"/>
          <p14:tracePt t="383005" x="7169150" y="4756150"/>
          <p14:tracePt t="383022" x="7169150" y="4724400"/>
          <p14:tracePt t="383038" x="7156450" y="4686300"/>
          <p14:tracePt t="383056" x="7137400" y="4667250"/>
          <p14:tracePt t="383072" x="7118350" y="4648200"/>
          <p14:tracePt t="383089" x="7099300" y="4629150"/>
          <p14:tracePt t="383105" x="7086600" y="4616450"/>
          <p14:tracePt t="383122" x="7073900" y="4603750"/>
          <p14:tracePt t="383140" x="7067550" y="4591050"/>
          <p14:tracePt t="383375" x="7061200" y="4591050"/>
          <p14:tracePt t="383382" x="7054850" y="4591050"/>
          <p14:tracePt t="383405" x="7023100" y="4603750"/>
          <p14:tracePt t="383422" x="7016750" y="4610100"/>
          <p14:tracePt t="383693" x="7016750" y="4603750"/>
          <p14:tracePt t="383701" x="7023100" y="4603750"/>
          <p14:tracePt t="383712" x="7023100" y="4597400"/>
          <p14:tracePt t="383714" x="7035800" y="4584700"/>
          <p14:tracePt t="383722" x="7042150" y="4578350"/>
          <p14:tracePt t="383740" x="7061200" y="4559300"/>
          <p14:tracePt t="383756" x="7073900" y="4552950"/>
          <p14:tracePt t="384059" x="7112000" y="4552950"/>
          <p14:tracePt t="384074" x="7162800" y="4546600"/>
          <p14:tracePt t="384090" x="7359650" y="4527550"/>
          <p14:tracePt t="384106" x="7505700" y="4521200"/>
          <p14:tracePt t="384123" x="7658100" y="4521200"/>
          <p14:tracePt t="384139" x="7842250" y="4521200"/>
          <p14:tracePt t="384158" x="8051800" y="4533900"/>
          <p14:tracePt t="384173" x="8324850" y="4552950"/>
          <p14:tracePt t="384189" x="8597900" y="4565650"/>
          <p14:tracePt t="384207" x="8877300" y="4584700"/>
          <p14:tracePt t="384223" x="9169400" y="4591050"/>
          <p14:tracePt t="384240" x="9404350" y="4603750"/>
          <p14:tracePt t="384256" x="9715500" y="4610100"/>
          <p14:tracePt t="384273" x="9963150" y="4622800"/>
          <p14:tracePt t="384290" x="10255250" y="4654550"/>
          <p14:tracePt t="384307" x="10566400" y="4699000"/>
          <p14:tracePt t="384323" x="10769600" y="4737100"/>
          <p14:tracePt t="384340" x="10902950" y="4762500"/>
          <p14:tracePt t="384356" x="10966450" y="4775200"/>
          <p14:tracePt t="384373" x="10985500" y="4775200"/>
          <p14:tracePt t="384463" x="10991850" y="4775200"/>
          <p14:tracePt t="384473" x="11004550" y="4775200"/>
          <p14:tracePt t="384490" x="11029950" y="4762500"/>
          <p14:tracePt t="384507" x="11106150" y="4749800"/>
          <p14:tracePt t="384524" x="11201400" y="4743450"/>
          <p14:tracePt t="384540" x="11258550" y="4743450"/>
          <p14:tracePt t="384557" x="11423650" y="4743450"/>
          <p14:tracePt t="384574" x="11639550" y="4730750"/>
          <p14:tracePt t="384590" x="11734800" y="4705350"/>
          <p14:tracePt t="384606" x="11772900" y="4673600"/>
          <p14:tracePt t="384623" x="11791950" y="4635500"/>
          <p14:tracePt t="384640" x="11798300" y="4603750"/>
          <p14:tracePt t="384658" x="11798300" y="4572000"/>
          <p14:tracePt t="384673" x="11785600" y="4546600"/>
          <p14:tracePt t="384690" x="11766550" y="4521200"/>
          <p14:tracePt t="384707" x="11741150" y="4495800"/>
          <p14:tracePt t="384723" x="11709400" y="4470400"/>
          <p14:tracePt t="384740" x="11645900" y="4432300"/>
          <p14:tracePt t="384756" x="11601450" y="4413250"/>
          <p14:tracePt t="384758" x="11569700" y="4400550"/>
          <p14:tracePt t="384773" x="11537950" y="4387850"/>
          <p14:tracePt t="384790" x="11461750" y="4368800"/>
          <p14:tracePt t="384807" x="11385550" y="4362450"/>
          <p14:tracePt t="384824" x="11271250" y="4356100"/>
          <p14:tracePt t="384840" x="11188700" y="4356100"/>
          <p14:tracePt t="384857" x="11118850" y="4356100"/>
          <p14:tracePt t="384874" x="10960100" y="4356100"/>
          <p14:tracePt t="384890" x="10795000" y="4375150"/>
          <p14:tracePt t="384907" x="10629900" y="4400550"/>
          <p14:tracePt t="384923" x="10490200" y="4425950"/>
          <p14:tracePt t="384940" x="10401300" y="4445000"/>
          <p14:tracePt t="384957" x="10382250" y="4451350"/>
          <p14:tracePt t="384974" x="10375900" y="4464050"/>
          <p14:tracePt t="384992" x="10375900" y="4489450"/>
          <p14:tracePt t="385006" x="10375900" y="4508500"/>
          <p14:tracePt t="385024" x="10426700" y="4584700"/>
          <p14:tracePt t="385040" x="10471150" y="4635500"/>
          <p14:tracePt t="385059" x="10534650" y="4692650"/>
          <p14:tracePt t="385073" x="10623550" y="4756150"/>
          <p14:tracePt t="385091" x="10706100" y="4800600"/>
          <p14:tracePt t="385107" x="10782300" y="4838700"/>
          <p14:tracePt t="385124" x="10852150" y="4857750"/>
          <p14:tracePt t="385140" x="10922000" y="4870450"/>
          <p14:tracePt t="385157" x="11004550" y="4870450"/>
          <p14:tracePt t="385173" x="11163300" y="4857750"/>
          <p14:tracePt t="385191" x="11296650" y="4838700"/>
          <p14:tracePt t="385208" x="11391900" y="4806950"/>
          <p14:tracePt t="385224" x="11461750" y="4775200"/>
          <p14:tracePt t="385240" x="11493500" y="4762500"/>
          <p14:tracePt t="385242" x="11499850" y="4756150"/>
          <p14:tracePt t="385258" x="11512550" y="4749800"/>
          <p14:tracePt t="385274" x="11518900" y="4743450"/>
          <p14:tracePt t="385290" x="11537950" y="4737100"/>
          <p14:tracePt t="385307" x="11569700" y="4724400"/>
          <p14:tracePt t="385324" x="11595100" y="4718050"/>
          <p14:tracePt t="385342" x="11620500" y="4699000"/>
          <p14:tracePt t="385357" x="11639550" y="4673600"/>
          <p14:tracePt t="385374" x="11645900" y="4635500"/>
          <p14:tracePt t="385391" x="11645900" y="4610100"/>
          <p14:tracePt t="385408" x="11645900" y="4584700"/>
          <p14:tracePt t="385427" x="11633200" y="4565650"/>
          <p14:tracePt t="385441" x="11614150" y="4546600"/>
          <p14:tracePt t="385457" x="11582400" y="4533900"/>
          <p14:tracePt t="385474" x="11537950" y="4521200"/>
          <p14:tracePt t="385492" x="11474450" y="4514850"/>
          <p14:tracePt t="385508" x="11455400" y="4508500"/>
          <p14:tracePt t="385524" x="11347450" y="4495800"/>
          <p14:tracePt t="385541" x="11258550" y="4489450"/>
          <p14:tracePt t="385557" x="11182350" y="4489450"/>
          <p14:tracePt t="385575" x="11106150" y="4489450"/>
          <p14:tracePt t="385590" x="11029950" y="4495800"/>
          <p14:tracePt t="385607" x="10979150" y="4495800"/>
          <p14:tracePt t="385624" x="10902950" y="4502150"/>
          <p14:tracePt t="385641" x="10852150" y="4502150"/>
          <p14:tracePt t="385659" x="10833100" y="4502150"/>
          <p14:tracePt t="385674" x="10814050" y="4508500"/>
          <p14:tracePt t="385692" x="10775950" y="4521200"/>
          <p14:tracePt t="385708" x="10693400" y="4546600"/>
          <p14:tracePt t="385726" x="10585450" y="4603750"/>
          <p14:tracePt t="385742" x="10534650" y="4648200"/>
          <p14:tracePt t="385758" x="10509250" y="4686300"/>
          <p14:tracePt t="385774" x="10502900" y="4724400"/>
          <p14:tracePt t="385791" x="10502900" y="4749800"/>
          <p14:tracePt t="385807" x="10521950" y="4787900"/>
          <p14:tracePt t="385824" x="10560050" y="4826000"/>
          <p14:tracePt t="385841" x="10591800" y="4864100"/>
          <p14:tracePt t="385857" x="10604500" y="4914900"/>
          <p14:tracePt t="385874" x="10598150" y="4953000"/>
          <p14:tracePt t="385892" x="10566400" y="5003800"/>
          <p14:tracePt t="385907" x="10521950" y="5041900"/>
          <p14:tracePt t="385924" x="10464800" y="5080000"/>
          <p14:tracePt t="385941" x="10426700" y="5092700"/>
          <p14:tracePt t="385995" x="10420350" y="5092700"/>
          <p14:tracePt t="386012" x="10401300" y="5092700"/>
          <p14:tracePt t="386024" x="10337800" y="5086350"/>
          <p14:tracePt t="386041" x="10248900" y="5073650"/>
          <p14:tracePt t="386057" x="10153650" y="5060950"/>
          <p14:tracePt t="386075" x="10039350" y="5041900"/>
          <p14:tracePt t="386091" x="9925050" y="5022850"/>
          <p14:tracePt t="386108" x="9804400" y="5010150"/>
          <p14:tracePt t="386124" x="9715500" y="4997450"/>
          <p14:tracePt t="386141" x="9632950" y="4997450"/>
          <p14:tracePt t="386158" x="9550400" y="4997450"/>
          <p14:tracePt t="386175" x="9448800" y="4997450"/>
          <p14:tracePt t="386191" x="9328150" y="4997450"/>
          <p14:tracePt t="386208" x="9239250" y="4997450"/>
          <p14:tracePt t="386224" x="9207500" y="4997450"/>
          <p14:tracePt t="386242" x="9194800" y="4997450"/>
          <p14:tracePt t="386299" x="9182100" y="4997450"/>
          <p14:tracePt t="386309" x="9169400" y="4997450"/>
          <p14:tracePt t="386325" x="9080500" y="4991100"/>
          <p14:tracePt t="386341" x="8953500" y="4978400"/>
          <p14:tracePt t="386358" x="8826500" y="4959350"/>
          <p14:tracePt t="386375" x="8718550" y="4940300"/>
          <p14:tracePt t="386391" x="8642350" y="4914900"/>
          <p14:tracePt t="386408" x="8610600" y="4908550"/>
          <p14:tracePt t="386425" x="8547100" y="4889500"/>
          <p14:tracePt t="386441" x="8477250" y="4883150"/>
          <p14:tracePt t="386458" x="8235950" y="4864100"/>
          <p14:tracePt t="386474" x="8032750" y="4832350"/>
          <p14:tracePt t="386492" x="7874000" y="4800600"/>
          <p14:tracePt t="386508" x="7753350" y="4768850"/>
          <p14:tracePt t="386525" x="7696200" y="4749800"/>
          <p14:tracePt t="386569" x="7689850" y="4749800"/>
          <p14:tracePt t="386579" x="7677150" y="4749800"/>
          <p14:tracePt t="386592" x="7651750" y="4743450"/>
          <p14:tracePt t="386608" x="7524750" y="4711700"/>
          <p14:tracePt t="386625" x="7416800" y="4679950"/>
          <p14:tracePt t="386641" x="7359650" y="4660900"/>
          <p14:tracePt t="386660" x="7346950" y="4654550"/>
          <p14:tracePt t="386692" x="7353300" y="4641850"/>
          <p14:tracePt t="386708" x="7404100" y="4616450"/>
          <p14:tracePt t="386725" x="7473950" y="4597400"/>
          <p14:tracePt t="386741" x="7499350" y="4597400"/>
          <p14:tracePt t="386792" x="7512050" y="4591050"/>
          <p14:tracePt t="386809" x="7550150" y="4584700"/>
          <p14:tracePt t="386825" x="7607300" y="4559300"/>
          <p14:tracePt t="386841" x="7670800" y="4540250"/>
          <p14:tracePt t="386858" x="7721600" y="4521200"/>
          <p14:tracePt t="386875" x="7766050" y="4502150"/>
          <p14:tracePt t="386878" x="7778750" y="4502150"/>
          <p14:tracePt t="386892" x="7785100" y="4495800"/>
          <p14:tracePt t="386910" x="7791450" y="4495800"/>
          <p14:tracePt t="386985" x="7797800" y="4495800"/>
          <p14:tracePt t="387001" x="7804150" y="4495800"/>
          <p14:tracePt t="387025" x="7810500" y="4495800"/>
          <p14:tracePt t="387075" x="7829550" y="4489450"/>
          <p14:tracePt t="387092" x="7842250" y="4489450"/>
          <p14:tracePt t="387108" x="7867650" y="4489450"/>
          <p14:tracePt t="387125" x="7874000" y="4489450"/>
          <p14:tracePt t="387303" x="7886700" y="4489450"/>
          <p14:tracePt t="387310" x="7912100" y="4483100"/>
          <p14:tracePt t="387317" x="7956550" y="4476750"/>
          <p14:tracePt t="387326" x="7981950" y="4470400"/>
          <p14:tracePt t="387343" x="8013700" y="4464050"/>
          <p14:tracePt t="387358" x="8026400" y="4464050"/>
          <p14:tracePt t="387376" x="8058150" y="4464050"/>
          <p14:tracePt t="387392" x="8089900" y="4483100"/>
          <p14:tracePt t="387409" x="8102600" y="4502150"/>
          <p14:tracePt t="387426" x="8115300" y="4508500"/>
          <p14:tracePt t="387442" x="8115300" y="4514850"/>
          <p14:tracePt t="387669" x="8108950" y="4521200"/>
          <p14:tracePt t="387677" x="8102600" y="4527550"/>
          <p14:tracePt t="387693" x="8096250" y="4540250"/>
          <p14:tracePt t="387709" x="8089900" y="4540250"/>
          <p14:tracePt t="387776" x="8096250" y="4540250"/>
          <p14:tracePt t="387784" x="8102600" y="4540250"/>
          <p14:tracePt t="387792" x="8108950" y="4540250"/>
          <p14:tracePt t="387809" x="8115300" y="4540250"/>
          <p14:tracePt t="387866" x="8134350" y="4540250"/>
          <p14:tracePt t="387878" x="8248650" y="4540250"/>
          <p14:tracePt t="387892" x="8312150" y="4540250"/>
          <p14:tracePt t="387910" x="8483600" y="4546600"/>
          <p14:tracePt t="387926" x="8528050" y="4552950"/>
          <p14:tracePt t="387978" x="8528050" y="4559300"/>
          <p14:tracePt t="388060" x="8540750" y="4559300"/>
          <p14:tracePt t="388067" x="8559800" y="4559300"/>
          <p14:tracePt t="388076" x="8591550" y="4546600"/>
          <p14:tracePt t="388093" x="8667750" y="4533900"/>
          <p14:tracePt t="388110" x="8712200" y="4521200"/>
          <p14:tracePt t="388126" x="8737600" y="4521200"/>
          <p14:tracePt t="388143" x="8750300" y="4514850"/>
          <p14:tracePt t="388159" x="8769350" y="4514850"/>
          <p14:tracePt t="388176" x="8775700" y="4514850"/>
          <p14:tracePt t="388210" x="8782050" y="4514850"/>
          <p14:tracePt t="388226" x="8788400" y="4514850"/>
          <p14:tracePt t="388244" x="8813800" y="4514850"/>
          <p14:tracePt t="388260" x="8839200" y="4508500"/>
          <p14:tracePt t="388277" x="8851900" y="4508500"/>
          <p14:tracePt t="388487" x="8864600" y="4508500"/>
          <p14:tracePt t="388494" x="8877300" y="4514850"/>
          <p14:tracePt t="388511" x="8940800" y="4533900"/>
          <p14:tracePt t="388526" x="9023350" y="4546600"/>
          <p14:tracePt t="388543" x="9112250" y="4559300"/>
          <p14:tracePt t="388560" x="9144000" y="4565650"/>
          <p14:tracePt t="388629" x="9150350" y="4565650"/>
          <p14:tracePt t="388635" x="9156700" y="4565650"/>
          <p14:tracePt t="388643" x="9163050" y="4565650"/>
          <p14:tracePt t="388660" x="9188450" y="4565650"/>
          <p14:tracePt t="388676" x="9245600" y="4559300"/>
          <p14:tracePt t="388693" x="9315450" y="4546600"/>
          <p14:tracePt t="388710" x="9328150" y="4546600"/>
          <p14:tracePt t="388873" x="9334500" y="4546600"/>
          <p14:tracePt t="388881" x="9340850" y="4546600"/>
          <p14:tracePt t="388894" x="9347200" y="4546600"/>
          <p14:tracePt t="388910" x="9385300" y="4546600"/>
          <p14:tracePt t="388927" x="9404350" y="4546600"/>
          <p14:tracePt t="388944" x="9410700" y="4546600"/>
          <p14:tracePt t="388960" x="9417050" y="4540250"/>
          <p14:tracePt t="388962" x="9423400" y="4540250"/>
          <p14:tracePt t="388977" x="9442450" y="4533900"/>
          <p14:tracePt t="388995" x="9455150" y="4533900"/>
          <p14:tracePt t="389010" x="9461500" y="4533900"/>
          <p14:tracePt t="389027" x="9474200" y="4533900"/>
          <p14:tracePt t="389044" x="9499600" y="4527550"/>
          <p14:tracePt t="389060" x="9531350" y="4521200"/>
          <p14:tracePt t="389077" x="9563100" y="4514850"/>
          <p14:tracePt t="389094" x="9588500" y="4508500"/>
          <p14:tracePt t="389110" x="9601200" y="4502150"/>
          <p14:tracePt t="389127" x="9607550" y="4502150"/>
          <p14:tracePt t="389491" x="9620250" y="4502150"/>
          <p14:tracePt t="389500" x="9632950" y="4502150"/>
          <p14:tracePt t="389511" x="9652000" y="4502150"/>
          <p14:tracePt t="389527" x="9677400" y="4502150"/>
          <p14:tracePt t="389544" x="9683750" y="4502150"/>
          <p14:tracePt t="389561" x="9690100" y="4502150"/>
          <p14:tracePt t="389577" x="9740900" y="4502150"/>
          <p14:tracePt t="389594" x="9772650" y="4502150"/>
          <p14:tracePt t="389611" x="9906000" y="4502150"/>
          <p14:tracePt t="389627" x="10033000" y="4502150"/>
          <p14:tracePt t="389644" x="10147300" y="4495800"/>
          <p14:tracePt t="389661" x="10223500" y="4489450"/>
          <p14:tracePt t="389678" x="10248900" y="4489450"/>
          <p14:tracePt t="389711" x="10255250" y="4489450"/>
          <p14:tracePt t="389931" x="10261600" y="4489450"/>
          <p14:tracePt t="389944" x="10280650" y="4483100"/>
          <p14:tracePt t="389961" x="10306050" y="4483100"/>
          <p14:tracePt t="389964" x="10312400" y="4483100"/>
          <p14:tracePt t="389977" x="10331450" y="4483100"/>
          <p14:tracePt t="389979" x="10350500" y="4483100"/>
          <p14:tracePt t="389994" x="10356850" y="4483100"/>
          <p14:tracePt t="389996" x="10375900" y="4483100"/>
          <p14:tracePt t="390012" x="10401300" y="4476750"/>
          <p14:tracePt t="390028" x="10420350" y="4476750"/>
          <p14:tracePt t="390046" x="10439400" y="4470400"/>
          <p14:tracePt t="390061" x="10464800" y="4470400"/>
          <p14:tracePt t="390078" x="10496550" y="4470400"/>
          <p14:tracePt t="390094" x="10521950" y="4470400"/>
          <p14:tracePt t="390111" x="10541000" y="4470400"/>
          <p14:tracePt t="390128" x="10572750" y="4470400"/>
          <p14:tracePt t="390145" x="10598150" y="4470400"/>
          <p14:tracePt t="390161" x="10610850" y="4470400"/>
          <p14:tracePt t="390178" x="10636250" y="4470400"/>
          <p14:tracePt t="390195" x="10648950" y="4470400"/>
          <p14:tracePt t="390211" x="10687050" y="4470400"/>
          <p14:tracePt t="390228" x="10718800" y="4464050"/>
          <p14:tracePt t="390234" x="10731500" y="4464050"/>
          <p14:tracePt t="390244" x="10769600" y="4451350"/>
          <p14:tracePt t="390245" x="10782300" y="4451350"/>
          <p14:tracePt t="390262" x="10814050" y="4445000"/>
          <p14:tracePt t="390278" x="10858500" y="4432300"/>
          <p14:tracePt t="390295" x="10883900" y="4425950"/>
          <p14:tracePt t="390311" x="10909300" y="4413250"/>
          <p14:tracePt t="390328" x="10915650" y="4406900"/>
          <p14:tracePt t="390345" x="10922000" y="4406900"/>
          <p14:tracePt t="390361" x="10922000" y="4400550"/>
          <p14:tracePt t="390378" x="10922000" y="4394200"/>
          <p14:tracePt t="390411" x="10922000" y="4387850"/>
          <p14:tracePt t="390428" x="10922000" y="4381500"/>
          <p14:tracePt t="390445" x="10922000" y="4375150"/>
          <p14:tracePt t="390461" x="10928350" y="4375150"/>
          <p14:tracePt t="390478" x="10985500" y="4381500"/>
          <p14:tracePt t="390495" x="11049000" y="4400550"/>
          <p14:tracePt t="390512" x="11080750" y="4413250"/>
          <p14:tracePt t="390667" x="11074400" y="4413250"/>
          <p14:tracePt t="390678" x="11029950" y="4425950"/>
          <p14:tracePt t="390695" x="10960100" y="4425950"/>
          <p14:tracePt t="390711" x="10883900" y="4425950"/>
          <p14:tracePt t="390729" x="10788650" y="4425950"/>
          <p14:tracePt t="390745" x="10629900" y="4419600"/>
          <p14:tracePt t="390762" x="10363200" y="4413250"/>
          <p14:tracePt t="390780" x="10020300" y="4375150"/>
          <p14:tracePt t="390795" x="9607550" y="4324350"/>
          <p14:tracePt t="390813" x="9258300" y="4279900"/>
          <p14:tracePt t="390829" x="8890000" y="4241800"/>
          <p14:tracePt t="390845" x="8369300" y="4222750"/>
          <p14:tracePt t="390861" x="7950200" y="4235450"/>
          <p14:tracePt t="390878" x="7588250" y="4260850"/>
          <p14:tracePt t="390895" x="7264400" y="4286250"/>
          <p14:tracePt t="390912" x="6991350" y="4311650"/>
          <p14:tracePt t="390929" x="6788150" y="4337050"/>
          <p14:tracePt t="390945" x="6642100" y="4375150"/>
          <p14:tracePt t="390962" x="6483350" y="4413250"/>
          <p14:tracePt t="390979" x="6242050" y="4476750"/>
          <p14:tracePt t="390997" x="6026150" y="4533900"/>
          <p14:tracePt t="391013" x="5880100" y="4572000"/>
          <p14:tracePt t="391029" x="5765800" y="4603750"/>
          <p14:tracePt t="391045" x="5759450" y="4610100"/>
          <p14:tracePt t="391079" x="5778500" y="4616450"/>
          <p14:tracePt t="391096" x="5848350" y="4629150"/>
          <p14:tracePt t="391112" x="5861050" y="4629150"/>
          <p14:tracePt t="391129" x="5905500" y="4641850"/>
          <p14:tracePt t="391145" x="5930900" y="4648200"/>
          <p14:tracePt t="391162" x="5956300" y="4660900"/>
          <p14:tracePt t="391179" x="5981700" y="4673600"/>
          <p14:tracePt t="391195" x="6019800" y="4686300"/>
          <p14:tracePt t="391212" x="6102350" y="4705350"/>
          <p14:tracePt t="391229" x="6242050" y="4724400"/>
          <p14:tracePt t="391246" x="6432550" y="4737100"/>
          <p14:tracePt t="391262" x="6572250" y="4749800"/>
          <p14:tracePt t="391279" x="6661150" y="4762500"/>
          <p14:tracePt t="391296" x="6680200" y="4762500"/>
          <p14:tracePt t="391312" x="6686550" y="4762500"/>
          <p14:tracePt t="391362" x="6692900" y="4768850"/>
          <p14:tracePt t="391379" x="6718300" y="4768850"/>
          <p14:tracePt t="391396" x="6762750" y="4775200"/>
          <p14:tracePt t="391398" x="6781800" y="4775200"/>
          <p14:tracePt t="391412" x="6800850" y="4775200"/>
          <p14:tracePt t="391665" x="6807200" y="4775200"/>
          <p14:tracePt t="391674" x="6838950" y="4781550"/>
          <p14:tracePt t="391683" x="6877050" y="4794250"/>
          <p14:tracePt t="391697" x="6908800" y="4800600"/>
          <p14:tracePt t="391713" x="6921500" y="4800600"/>
          <p14:tracePt t="391964" x="6927850" y="4800600"/>
          <p14:tracePt t="391970" x="6934200" y="4800600"/>
          <p14:tracePt t="391982" x="6953250" y="4800600"/>
          <p14:tracePt t="391996" x="6985000" y="4800600"/>
          <p14:tracePt t="392013" x="7035800" y="4794250"/>
          <p14:tracePt t="392030" x="7073900" y="4787900"/>
          <p14:tracePt t="392046" x="7086600" y="4781550"/>
          <p14:tracePt t="392149" x="7092950" y="4781550"/>
          <p14:tracePt t="392158" x="7099300" y="4775200"/>
          <p14:tracePt t="392168" x="7118350" y="4775200"/>
          <p14:tracePt t="392180" x="7150100" y="4768850"/>
          <p14:tracePt t="392197" x="7213600" y="4756150"/>
          <p14:tracePt t="392213" x="7232650" y="4749800"/>
          <p14:tracePt t="392230" x="7239000" y="4749800"/>
          <p14:tracePt t="392296" x="7245350" y="4749800"/>
          <p14:tracePt t="392303" x="7251700" y="4743450"/>
          <p14:tracePt t="392312" x="7264400" y="4743450"/>
          <p14:tracePt t="392330" x="7308850" y="4737100"/>
          <p14:tracePt t="392347" x="7366000" y="4724400"/>
          <p14:tracePt t="392365" x="7397750" y="4718050"/>
          <p14:tracePt t="392382" x="7429500" y="4705350"/>
          <p14:tracePt t="392538" x="7429500" y="4699000"/>
          <p14:tracePt t="392551" x="7423150" y="4699000"/>
          <p14:tracePt t="392563" x="7416800" y="4699000"/>
          <p14:tracePt t="392580" x="7397750" y="4699000"/>
          <p14:tracePt t="392597" x="7378700" y="4699000"/>
          <p14:tracePt t="392613" x="7372350" y="4699000"/>
          <p14:tracePt t="392795" x="7366000" y="4699000"/>
          <p14:tracePt t="392813" x="7346950" y="4699000"/>
          <p14:tracePt t="392863" x="7366000" y="4705350"/>
          <p14:tracePt t="392880" x="7404100" y="4711700"/>
          <p14:tracePt t="392898" x="7543800" y="4737100"/>
          <p14:tracePt t="392914" x="7645400" y="4749800"/>
          <p14:tracePt t="392930" x="7734300" y="4756150"/>
          <p14:tracePt t="392948" x="7874000" y="4756150"/>
          <p14:tracePt t="392964" x="8001000" y="4762500"/>
          <p14:tracePt t="392980" x="8121650" y="4762500"/>
          <p14:tracePt t="392997" x="8210550" y="4756150"/>
          <p14:tracePt t="393014" x="8223250" y="4756150"/>
          <p14:tracePt t="393047" x="8229600" y="4756150"/>
          <p14:tracePt t="393080" x="8235950" y="4756150"/>
          <p14:tracePt t="393097" x="8242300" y="4749800"/>
          <p14:tracePt t="393114" x="8255000" y="4749800"/>
          <p14:tracePt t="393131" x="8267700" y="4749800"/>
          <p14:tracePt t="393148" x="8305800" y="4749800"/>
          <p14:tracePt t="393164" x="8324850" y="4749800"/>
          <p14:tracePt t="393182" x="8394700" y="4749800"/>
          <p14:tracePt t="393197" x="8413750" y="4749800"/>
          <p14:tracePt t="393318" x="8420100" y="4749800"/>
          <p14:tracePt t="393340" x="8439150" y="4749800"/>
          <p14:tracePt t="393364" x="8445500" y="4749800"/>
          <p14:tracePt t="393739" x="8464550" y="4749800"/>
          <p14:tracePt t="393747" x="8489950" y="4749800"/>
          <p14:tracePt t="393764" x="8528050" y="4749800"/>
          <p14:tracePt t="393781" x="8566150" y="4743450"/>
          <p14:tracePt t="393799" x="8604250" y="4737100"/>
          <p14:tracePt t="393814" x="8616950" y="4737100"/>
          <p14:tracePt t="393832" x="8636000" y="4737100"/>
          <p14:tracePt t="394092" x="8629650" y="4737100"/>
          <p14:tracePt t="394419" x="8636000" y="4737100"/>
          <p14:tracePt t="394429" x="8667750" y="4737100"/>
          <p14:tracePt t="394435" x="8775700" y="4743450"/>
          <p14:tracePt t="394448" x="9010650" y="4768850"/>
          <p14:tracePt t="394464" x="9245600" y="4794250"/>
          <p14:tracePt t="394481" x="9429750" y="4806950"/>
          <p14:tracePt t="394498" x="9613900" y="4813300"/>
          <p14:tracePt t="394515" x="9721850" y="4813300"/>
          <p14:tracePt t="394531" x="9772650" y="4813300"/>
          <p14:tracePt t="394548" x="9785350" y="4813300"/>
          <p14:tracePt t="394587" x="9791700" y="4813300"/>
          <p14:tracePt t="394600" x="9798050" y="4813300"/>
          <p14:tracePt t="394615" x="9848850" y="4806950"/>
          <p14:tracePt t="394631" x="9867900" y="4806950"/>
          <p14:tracePt t="394666" x="9886950" y="4806950"/>
          <p14:tracePt t="394681" x="9906000" y="4806950"/>
          <p14:tracePt t="394698" x="9956800" y="4819650"/>
          <p14:tracePt t="394717" x="9975850" y="4826000"/>
          <p14:tracePt t="394731" x="10001250" y="4832350"/>
          <p14:tracePt t="394748" x="10026650" y="4832350"/>
          <p14:tracePt t="394765" x="10045700" y="4832350"/>
          <p14:tracePt t="394781" x="10052050" y="4832350"/>
          <p14:tracePt t="396303" x="10045700" y="4832350"/>
          <p14:tracePt t="396310" x="10026650" y="4832350"/>
          <p14:tracePt t="396333" x="9925050" y="4819650"/>
          <p14:tracePt t="396350" x="9861550" y="4819650"/>
          <p14:tracePt t="396366" x="9817100" y="4819650"/>
          <p14:tracePt t="396383" x="9779000" y="4819650"/>
          <p14:tracePt t="396399" x="9753600" y="4819650"/>
          <p14:tracePt t="396417" x="9728200" y="4813300"/>
          <p14:tracePt t="396433" x="9696450" y="4806950"/>
          <p14:tracePt t="396451" x="9632950" y="4794250"/>
          <p14:tracePt t="396466" x="9563100" y="4781550"/>
          <p14:tracePt t="396483" x="9480550" y="4762500"/>
          <p14:tracePt t="396500" x="9436100" y="4756150"/>
          <p14:tracePt t="396516" x="9410700" y="4749800"/>
          <p14:tracePt t="396533" x="9404350" y="4743450"/>
          <p14:tracePt t="397498" x="9391650" y="4737100"/>
          <p14:tracePt t="397504" x="9378950" y="4724400"/>
          <p14:tracePt t="397518" x="9353550" y="4711700"/>
          <p14:tracePt t="397609" x="9347200" y="4711700"/>
          <p14:tracePt t="397617" x="9334500" y="4705350"/>
          <p14:tracePt t="397634" x="9251950" y="4673600"/>
          <p14:tracePt t="397651" x="9144000" y="4641850"/>
          <p14:tracePt t="397667" x="9074150" y="4629150"/>
          <p14:tracePt t="397684" x="9055100" y="4622800"/>
          <p14:tracePt t="397701" x="9048750" y="4622800"/>
          <p14:tracePt t="397786" x="9042400" y="4622800"/>
          <p14:tracePt t="397801" x="9029700" y="4629150"/>
          <p14:tracePt t="397820" x="8985250" y="4635500"/>
          <p14:tracePt t="397834" x="8966200" y="4635500"/>
          <p14:tracePt t="397851" x="8921750" y="4641850"/>
          <p14:tracePt t="397885" x="8921750" y="4648200"/>
          <p14:tracePt t="397901" x="8915400" y="4660900"/>
          <p14:tracePt t="397918" x="8902700" y="4692650"/>
          <p14:tracePt t="397934" x="8890000" y="4711700"/>
          <p14:tracePt t="397951" x="8870950" y="4730750"/>
          <p14:tracePt t="397968" x="8864600" y="4737100"/>
          <p14:tracePt t="397984" x="8858250" y="4737100"/>
          <p14:tracePt t="398177" x="8858250" y="4743450"/>
          <p14:tracePt t="398191" x="8870950" y="4743450"/>
          <p14:tracePt t="398201" x="8928100" y="4762500"/>
          <p14:tracePt t="398219" x="9029700" y="4775200"/>
          <p14:tracePt t="398234" x="9175750" y="4800600"/>
          <p14:tracePt t="398251" x="9359900" y="4819650"/>
          <p14:tracePt t="398268" x="9525000" y="4832350"/>
          <p14:tracePt t="398285" x="9626600" y="4832350"/>
          <p14:tracePt t="398301" x="9683750" y="4826000"/>
          <p14:tracePt t="398318" x="9721850" y="4819650"/>
          <p14:tracePt t="398335" x="9766300" y="4813300"/>
          <p14:tracePt t="398352" x="9836150" y="4800600"/>
          <p14:tracePt t="398368" x="9931400" y="4775200"/>
          <p14:tracePt t="398385" x="10007600" y="4743450"/>
          <p14:tracePt t="398401" x="10077450" y="4686300"/>
          <p14:tracePt t="398418" x="10090150" y="4648200"/>
          <p14:tracePt t="398435" x="10077450" y="4616450"/>
          <p14:tracePt t="398451" x="10064750" y="4591050"/>
          <p14:tracePt t="398468" x="10052050" y="4552950"/>
          <p14:tracePt t="398485" x="10039350" y="4508500"/>
          <p14:tracePt t="398501" x="10026650" y="4464050"/>
          <p14:tracePt t="398518" x="9982200" y="4413250"/>
          <p14:tracePt t="398536" x="9912350" y="4368800"/>
          <p14:tracePt t="398551" x="9810750" y="4318000"/>
          <p14:tracePt t="398568" x="9734550" y="4292600"/>
          <p14:tracePt t="398592" x="9652000" y="4273550"/>
          <p14:tracePt t="398603" x="9620250" y="4267200"/>
          <p14:tracePt t="398618" x="9594850" y="4267200"/>
          <p14:tracePt t="398635" x="9569450" y="4267200"/>
          <p14:tracePt t="398652" x="9467850" y="4286250"/>
          <p14:tracePt t="398669" x="9309100" y="4356100"/>
          <p14:tracePt t="398685" x="9112250" y="4445000"/>
          <p14:tracePt t="398701" x="8940800" y="4514850"/>
          <p14:tracePt t="398720" x="8826500" y="4559300"/>
          <p14:tracePt t="398735" x="8756650" y="4610100"/>
          <p14:tracePt t="398752" x="8737600" y="4641850"/>
          <p14:tracePt t="398768" x="8737600" y="4660900"/>
          <p14:tracePt t="398786" x="8775700" y="4699000"/>
          <p14:tracePt t="398801" x="8851900" y="4743450"/>
          <p14:tracePt t="398819" x="9112250" y="4851400"/>
          <p14:tracePt t="398835" x="9194800" y="4876800"/>
          <p14:tracePt t="398837" x="9309100" y="4902200"/>
          <p14:tracePt t="398852" x="9455150" y="4927600"/>
          <p14:tracePt t="398868" x="9639300" y="4940300"/>
          <p14:tracePt t="398885" x="9791700" y="4946650"/>
          <p14:tracePt t="398902" x="9886950" y="4927600"/>
          <p14:tracePt t="398918" x="9963150" y="4889500"/>
          <p14:tracePt t="398935" x="9988550" y="4851400"/>
          <p14:tracePt t="398952" x="10001250" y="4813300"/>
          <p14:tracePt t="398969" x="10001250" y="4781550"/>
          <p14:tracePt t="398985" x="10001250" y="4762500"/>
          <p14:tracePt t="399002" x="10001250" y="4756150"/>
          <p14:tracePt t="399018" x="9994900" y="4749800"/>
          <p14:tracePt t="399035" x="9982200" y="4737100"/>
          <p14:tracePt t="399052" x="9956800" y="4730750"/>
          <p14:tracePt t="399069" x="9918700" y="4718050"/>
          <p14:tracePt t="399086" x="9906000" y="4718050"/>
          <p14:tracePt t="399088" x="9893300" y="4711700"/>
          <p14:tracePt t="399102" x="9880600" y="4711700"/>
          <p14:tracePt t="399118" x="9867900" y="4711700"/>
          <p14:tracePt t="399511" x="9861550" y="4711700"/>
          <p14:tracePt t="399689" x="9855200" y="4705350"/>
          <p14:tracePt t="399697" x="9848850" y="4705350"/>
          <p14:tracePt t="399704" x="9836150" y="4705350"/>
          <p14:tracePt t="399719" x="9817100" y="4699000"/>
          <p14:tracePt t="399736" x="9798050" y="4699000"/>
          <p14:tracePt t="399752" x="9772650" y="4692650"/>
          <p14:tracePt t="399770" x="9747250" y="4686300"/>
          <p14:tracePt t="399790" x="9721850" y="4686300"/>
          <p14:tracePt t="399802" x="9702800" y="4679950"/>
          <p14:tracePt t="399819" x="9683750" y="4673600"/>
          <p14:tracePt t="399836" x="9671050" y="4667250"/>
          <p14:tracePt t="399853" x="9645650" y="4660900"/>
          <p14:tracePt t="399869" x="9569450" y="4654550"/>
          <p14:tracePt t="399886" x="9455150" y="4648200"/>
          <p14:tracePt t="399903" x="9315450" y="4641850"/>
          <p14:tracePt t="399920" x="9169400" y="4635500"/>
          <p14:tracePt t="399936" x="9105900" y="4629150"/>
          <p14:tracePt t="399952" x="9080500" y="4629150"/>
          <p14:tracePt t="399971" x="9074150" y="4629150"/>
          <p14:tracePt t="400020" x="9067800" y="4622800"/>
          <p14:tracePt t="400036" x="9029700" y="4610100"/>
          <p14:tracePt t="400053" x="8978900" y="4597400"/>
          <p14:tracePt t="400069" x="8972550" y="4597400"/>
          <p14:tracePt t="402715" x="8966200" y="4610100"/>
          <p14:tracePt t="402721" x="8959850" y="4629150"/>
          <p14:tracePt t="402737" x="8921750" y="4686300"/>
          <p14:tracePt t="402755" x="8921750" y="4737100"/>
          <p14:tracePt t="402772" x="8972550" y="4826000"/>
          <p14:tracePt t="402789" x="9080500" y="4889500"/>
          <p14:tracePt t="402805" x="9213850" y="4908550"/>
          <p14:tracePt t="402822" x="9321800" y="4908550"/>
          <p14:tracePt t="402839" x="9398000" y="4895850"/>
          <p14:tracePt t="402855" x="9455150" y="4876800"/>
          <p14:tracePt t="402872" x="9505950" y="4845050"/>
          <p14:tracePt t="402874" x="9518650" y="4832350"/>
          <p14:tracePt t="402888" x="9537700" y="4806950"/>
          <p14:tracePt t="402906" x="9569450" y="4749800"/>
          <p14:tracePt t="402922" x="9582150" y="4730750"/>
          <p14:tracePt t="402939" x="9620250" y="4692650"/>
          <p14:tracePt t="402955" x="9645650" y="4667250"/>
          <p14:tracePt t="402972" x="9664700" y="4648200"/>
          <p14:tracePt t="402989" x="9671050" y="4641850"/>
          <p14:tracePt t="403065" x="9658350" y="4641850"/>
          <p14:tracePt t="403071" x="9652000" y="4635500"/>
          <p14:tracePt t="403089" x="9639300" y="4622800"/>
          <p14:tracePt t="403106" x="9632950" y="4603750"/>
          <p14:tracePt t="403122" x="9620250" y="4584700"/>
          <p14:tracePt t="403138" x="9607550" y="4565650"/>
          <p14:tracePt t="403155" x="9588500" y="4546600"/>
          <p14:tracePt t="403172" x="9575800" y="4533900"/>
          <p14:tracePt t="403189" x="9563100" y="4521200"/>
          <p14:tracePt t="403205" x="9537700" y="4514850"/>
          <p14:tracePt t="403223" x="9512300" y="4508500"/>
          <p14:tracePt t="403241" x="9480550" y="4502150"/>
          <p14:tracePt t="403256" x="9467850" y="4502150"/>
          <p14:tracePt t="403272" x="9448800" y="4502150"/>
          <p14:tracePt t="403289" x="9429750" y="4502150"/>
          <p14:tracePt t="403306" x="9398000" y="4502150"/>
          <p14:tracePt t="403322" x="9372600" y="4508500"/>
          <p14:tracePt t="403340" x="9340850" y="4508500"/>
          <p14:tracePt t="403356" x="9334500" y="4514850"/>
          <p14:tracePt t="403436" x="9328150" y="4502150"/>
          <p14:tracePt t="403444" x="9328150" y="4489450"/>
          <p14:tracePt t="403455" x="9321800" y="4476750"/>
          <p14:tracePt t="403472" x="9315450" y="4476750"/>
          <p14:tracePt t="405191" x="9321800" y="4476750"/>
          <p14:tracePt t="405226" x="9321800" y="4470400"/>
          <p14:tracePt t="405242" x="9321800" y="4457700"/>
          <p14:tracePt t="405258" x="9321800" y="4438650"/>
          <p14:tracePt t="405275" x="9321800" y="4387850"/>
          <p14:tracePt t="405291" x="9340850" y="4318000"/>
          <p14:tracePt t="405307" x="9366250" y="4254500"/>
          <p14:tracePt t="405326" x="9391650" y="4197350"/>
          <p14:tracePt t="405342" x="9410700" y="4159250"/>
          <p14:tracePt t="405357" x="9423400" y="4127500"/>
          <p14:tracePt t="405374" x="9423400" y="4114800"/>
          <p14:tracePt t="405391" x="9417050" y="4076700"/>
          <p14:tracePt t="405393" x="9404350" y="4057650"/>
          <p14:tracePt t="405407" x="9398000" y="4038600"/>
          <p14:tracePt t="405411" x="9385300" y="4013200"/>
          <p14:tracePt t="405424" x="9372600" y="3994150"/>
          <p14:tracePt t="405441" x="9359900" y="3968750"/>
          <p14:tracePt t="405552" x="9359900" y="3975100"/>
          <p14:tracePt t="405559" x="9359900" y="3981450"/>
          <p14:tracePt t="405574" x="9353550" y="4000500"/>
          <p14:tracePt t="405591" x="9340850" y="4025900"/>
          <p14:tracePt t="405607" x="9334500" y="4044950"/>
          <p14:tracePt t="405624" x="9334500" y="4051300"/>
          <p14:tracePt t="405640" x="9334500" y="4057650"/>
          <p14:tracePt t="406265" x="9309100" y="4057650"/>
          <p14:tracePt t="406274" x="9245600" y="4057650"/>
          <p14:tracePt t="406291" x="9093200" y="4057650"/>
          <p14:tracePt t="406308" x="8966200" y="4057650"/>
          <p14:tracePt t="406326" x="8845550" y="4044950"/>
          <p14:tracePt t="406341" x="8775700" y="4038600"/>
          <p14:tracePt t="406358" x="8756650" y="4038600"/>
          <p14:tracePt t="406374" x="8743950" y="4038600"/>
          <p14:tracePt t="406393" x="8686800" y="4038600"/>
          <p14:tracePt t="406411" x="8553450" y="4038600"/>
          <p14:tracePt t="406425" x="8509000" y="4038600"/>
          <p14:tracePt t="406441" x="8356600" y="4019550"/>
          <p14:tracePt t="406460" x="8204200" y="3994150"/>
          <p14:tracePt t="406476" x="8166100" y="3987800"/>
          <p14:tracePt t="406492" x="8153400" y="3981450"/>
          <p14:tracePt t="406553" x="8159750" y="3981450"/>
          <p14:tracePt t="406563" x="8172450" y="3981450"/>
          <p14:tracePt t="406576" x="8267700" y="4013200"/>
          <p14:tracePt t="406592" x="8388350" y="4057650"/>
          <p14:tracePt t="406609" x="8502650" y="4108450"/>
          <p14:tracePt t="406625" x="8604250" y="4152900"/>
          <p14:tracePt t="406642" x="8686800" y="4191000"/>
          <p14:tracePt t="406658" x="8769350" y="4222750"/>
          <p14:tracePt t="406675" x="8813800" y="4241800"/>
          <p14:tracePt t="406691" x="8832850" y="4254500"/>
          <p14:tracePt t="406708" x="8839200" y="4254500"/>
          <p14:tracePt t="407596" x="8845550" y="4254500"/>
          <p14:tracePt t="407609" x="8858250" y="4248150"/>
          <p14:tracePt t="407626" x="8870950" y="4241800"/>
          <p14:tracePt t="407642" x="8870950" y="4235450"/>
          <p14:tracePt t="407659" x="8877300" y="4235450"/>
          <p14:tracePt t="407781" x="8870950" y="4235450"/>
          <p14:tracePt t="407788" x="8864600" y="4235450"/>
          <p14:tracePt t="407803" x="8839200" y="4229100"/>
          <p14:tracePt t="407826" x="8794750" y="4210050"/>
          <p14:tracePt t="407843" x="8724900" y="4178300"/>
          <p14:tracePt t="407860" x="8636000" y="4140200"/>
          <p14:tracePt t="407876" x="8572500" y="4121150"/>
          <p14:tracePt t="407893" x="8509000" y="4095750"/>
          <p14:tracePt t="407909" x="8477250" y="4083050"/>
          <p14:tracePt t="407927" x="8458200" y="4070350"/>
          <p14:tracePt t="407942" x="8439150" y="4064000"/>
          <p14:tracePt t="407960" x="8413750" y="4051300"/>
          <p14:tracePt t="407976" x="8382000" y="4038600"/>
          <p14:tracePt t="407978" x="8356600" y="4032250"/>
          <p14:tracePt t="407993" x="8337550" y="4025900"/>
          <p14:tracePt t="408010" x="8299450" y="4013200"/>
          <p14:tracePt t="408026" x="8293100" y="4006850"/>
          <p14:tracePt t="408029" x="8280400" y="4006850"/>
          <p14:tracePt t="408042" x="8274050" y="4006850"/>
          <p14:tracePt t="408142" x="8267700" y="4006850"/>
          <p14:tracePt t="408158" x="8261350" y="4006850"/>
          <p14:tracePt t="408165" x="8255000" y="4006850"/>
          <p14:tracePt t="408176" x="8248650" y="4006850"/>
          <p14:tracePt t="408194" x="8242300" y="4006850"/>
          <p14:tracePt t="408210" x="8235950" y="4013200"/>
          <p14:tracePt t="408226" x="8223250" y="4019550"/>
          <p14:tracePt t="408229" x="8216900" y="4019550"/>
          <p14:tracePt t="408243" x="8216900" y="4025900"/>
          <p14:tracePt t="408260" x="8204200" y="4038600"/>
          <p14:tracePt t="408344" x="8210550" y="4038600"/>
          <p14:tracePt t="408351" x="8223250" y="4038600"/>
          <p14:tracePt t="408360" x="8242300" y="4038600"/>
          <p14:tracePt t="408378" x="8267700" y="4038600"/>
          <p14:tracePt t="408394" x="8293100" y="4038600"/>
          <p14:tracePt t="408410" x="8318500" y="4038600"/>
          <p14:tracePt t="408426" x="8337550" y="4038600"/>
          <p14:tracePt t="408443" x="8362950" y="4044950"/>
          <p14:tracePt t="408459" x="8388350" y="4051300"/>
          <p14:tracePt t="408479" x="8439150" y="4070350"/>
          <p14:tracePt t="408494" x="8483600" y="4089400"/>
          <p14:tracePt t="408510" x="8540750" y="4108450"/>
          <p14:tracePt t="408526" x="8591550" y="4133850"/>
          <p14:tracePt t="408543" x="8642350" y="4152900"/>
          <p14:tracePt t="408561" x="8693150" y="4178300"/>
          <p14:tracePt t="408577" x="8750300" y="4210050"/>
          <p14:tracePt t="408593" x="8788400" y="4229100"/>
          <p14:tracePt t="408610" x="8807450" y="4241800"/>
          <p14:tracePt t="408627" x="8832850" y="4260850"/>
          <p14:tracePt t="408645" x="8851900" y="4273550"/>
          <p14:tracePt t="408660" x="8870950" y="4298950"/>
          <p14:tracePt t="408677" x="8890000" y="4318000"/>
          <p14:tracePt t="408694" x="8902700" y="4330700"/>
          <p14:tracePt t="408710" x="8915400" y="4349750"/>
          <p14:tracePt t="408727" x="8928100" y="4368800"/>
          <p14:tracePt t="408743" x="8928100" y="4387850"/>
          <p14:tracePt t="408760" x="8915400" y="4419600"/>
          <p14:tracePt t="408776" x="8909050" y="4432300"/>
          <p14:tracePt t="408794" x="8902700" y="4457700"/>
          <p14:tracePt t="408810" x="8902700" y="4470400"/>
          <p14:tracePt t="408827" x="8902700" y="4483100"/>
          <p14:tracePt t="408845" x="8902700" y="4495800"/>
          <p14:tracePt t="408860" x="8902700" y="4508500"/>
          <p14:tracePt t="408878" x="8902700" y="4514850"/>
          <p14:tracePt t="409004" x="8921750" y="4502150"/>
          <p14:tracePt t="409010" x="8934450" y="4495800"/>
          <p14:tracePt t="409027" x="8947150" y="4483100"/>
          <p14:tracePt t="409043" x="8959850" y="4470400"/>
          <p14:tracePt t="409060" x="8966200" y="4457700"/>
          <p14:tracePt t="409077" x="8966200" y="4451350"/>
          <p14:tracePt t="409094" x="8972550" y="4445000"/>
          <p14:tracePt t="409110" x="8972550" y="4432300"/>
          <p14:tracePt t="409127" x="8966200" y="4425950"/>
          <p14:tracePt t="409144" x="8959850" y="4413250"/>
          <p14:tracePt t="409161" x="8953500" y="4406900"/>
          <p14:tracePt t="409177" x="8947150" y="4400550"/>
          <p14:tracePt t="409194" x="8940800" y="4394200"/>
          <p14:tracePt t="409211" x="8940800" y="4387850"/>
          <p14:tracePt t="409228" x="8921750" y="4368800"/>
          <p14:tracePt t="409244" x="8902700" y="4356100"/>
          <p14:tracePt t="409261" x="8883650" y="4330700"/>
          <p14:tracePt t="409277" x="8858250" y="4286250"/>
          <p14:tracePt t="409294" x="8851900" y="4279900"/>
          <p14:tracePt t="409594" x="8877300" y="4292600"/>
          <p14:tracePt t="409611" x="8928100" y="4330700"/>
          <p14:tracePt t="409627" x="8953500" y="4343400"/>
          <p14:tracePt t="409778" x="8947150" y="4343400"/>
          <p14:tracePt t="409786" x="8940800" y="4337050"/>
          <p14:tracePt t="409794" x="8909050" y="4330700"/>
          <p14:tracePt t="409811" x="8832850" y="4298950"/>
          <p14:tracePt t="409827" x="8750300" y="4267200"/>
          <p14:tracePt t="409846" x="8648700" y="4229100"/>
          <p14:tracePt t="409863" x="8534400" y="4203700"/>
          <p14:tracePt t="409880" x="8312150" y="4171950"/>
          <p14:tracePt t="409894" x="8216900" y="4165600"/>
          <p14:tracePt t="409911" x="8064500" y="4152900"/>
          <p14:tracePt t="409928" x="7950200" y="4146550"/>
          <p14:tracePt t="409944" x="7943850" y="4146550"/>
          <p14:tracePt t="409962" x="7950200" y="4146550"/>
          <p14:tracePt t="409978" x="7988300" y="4197350"/>
          <p14:tracePt t="409995" x="8045450" y="4286250"/>
          <p14:tracePt t="410011" x="8108950" y="4394200"/>
          <p14:tracePt t="410028" x="8178800" y="4514850"/>
          <p14:tracePt t="410044" x="8274050" y="4641850"/>
          <p14:tracePt t="410061" x="8420100" y="4749800"/>
          <p14:tracePt t="410078" x="8636000" y="4838700"/>
          <p14:tracePt t="410094" x="8966200" y="4927600"/>
          <p14:tracePt t="410112" x="9283700" y="4978400"/>
          <p14:tracePt t="410128" x="9594850" y="5010150"/>
          <p14:tracePt t="410131" x="9779000" y="5016500"/>
          <p14:tracePt t="410147" x="10109200" y="5003800"/>
          <p14:tracePt t="410160" x="10255250" y="4978400"/>
          <p14:tracePt t="410161" x="10356850" y="4965700"/>
          <p14:tracePt t="410178" x="10553700" y="4908550"/>
          <p14:tracePt t="410195" x="10661650" y="4838700"/>
          <p14:tracePt t="410212" x="10693400" y="4781550"/>
          <p14:tracePt t="410228" x="10693400" y="4718050"/>
          <p14:tracePt t="410244" x="10642600" y="4654550"/>
          <p14:tracePt t="410261" x="10496550" y="4533900"/>
          <p14:tracePt t="410278" x="10312400" y="4445000"/>
          <p14:tracePt t="410295" x="10096500" y="4356100"/>
          <p14:tracePt t="410311" x="9931400" y="4292600"/>
          <p14:tracePt t="410328" x="9785350" y="4248150"/>
          <p14:tracePt t="410345" x="9664700" y="4216400"/>
          <p14:tracePt t="410361" x="9594850" y="4203700"/>
          <p14:tracePt t="410378" x="9525000" y="4203700"/>
          <p14:tracePt t="410395" x="9378950" y="4216400"/>
          <p14:tracePt t="410412" x="9359900" y="4222750"/>
          <p14:tracePt t="410414" x="9309100" y="4235450"/>
          <p14:tracePt t="410428" x="9213850" y="4260850"/>
          <p14:tracePt t="410445" x="9137650" y="4298950"/>
          <p14:tracePt t="410461" x="9099550" y="4330700"/>
          <p14:tracePt t="410478" x="9080500" y="4362450"/>
          <p14:tracePt t="410495" x="9080500" y="4381500"/>
          <p14:tracePt t="410512" x="9080500" y="4400550"/>
          <p14:tracePt t="410528" x="9093200" y="4413250"/>
          <p14:tracePt t="410546" x="9112250" y="4425950"/>
          <p14:tracePt t="410562" x="9124950" y="4425950"/>
          <p14:tracePt t="410581" x="9144000" y="4432300"/>
          <p14:tracePt t="410594" x="9156700" y="4432300"/>
          <p14:tracePt t="410611" x="9194800" y="4406900"/>
          <p14:tracePt t="410628" x="9251950" y="4362450"/>
          <p14:tracePt t="410645" x="9309100" y="4305300"/>
          <p14:tracePt t="410662" x="9391650" y="4197350"/>
          <p14:tracePt t="410678" x="9398000" y="4165600"/>
          <p14:tracePt t="410695" x="9372600" y="4127500"/>
          <p14:tracePt t="410711" x="9290050" y="4083050"/>
          <p14:tracePt t="410729" x="9169400" y="4025900"/>
          <p14:tracePt t="410745" x="9023350" y="3962400"/>
          <p14:tracePt t="410761" x="8915400" y="3917950"/>
          <p14:tracePt t="410780" x="8851900" y="3892550"/>
          <p14:tracePt t="410782" x="8826500" y="3879850"/>
          <p14:tracePt t="410797" x="8807450" y="3879850"/>
          <p14:tracePt t="410812" x="8750300" y="3860800"/>
          <p14:tracePt t="410830" x="8604250" y="3848100"/>
          <p14:tracePt t="410845" x="8559800" y="3848100"/>
          <p14:tracePt t="410862" x="8445500" y="3848100"/>
          <p14:tracePt t="410880" x="8324850" y="3841750"/>
          <p14:tracePt t="410896" x="8312150" y="3841750"/>
          <p14:tracePt t="410912" x="8305800" y="3841750"/>
          <p14:tracePt t="410928" x="8305800" y="3829050"/>
          <p14:tracePt t="410945" x="8293100" y="3816350"/>
          <p14:tracePt t="410961" x="8286750" y="3816350"/>
          <p14:tracePt t="415597" x="8274050" y="3797300"/>
          <p14:tracePt t="415616" x="8210550" y="3740150"/>
          <p14:tracePt t="415633" x="8140700" y="3689350"/>
          <p14:tracePt t="415651" x="8020050" y="3619500"/>
          <p14:tracePt t="415666" x="7943850" y="3587750"/>
          <p14:tracePt t="415667" x="7829550" y="3543300"/>
          <p14:tracePt t="415682" x="7505700" y="3454400"/>
          <p14:tracePt t="415699" x="7004050" y="3365500"/>
          <p14:tracePt t="415716" x="6464300" y="3289300"/>
          <p14:tracePt t="415732" x="5975350" y="3232150"/>
          <p14:tracePt t="415749" x="5638800" y="3187700"/>
          <p14:tracePt t="415766" x="5518150" y="3149600"/>
          <p14:tracePt t="415782" x="5505450" y="3130550"/>
          <p14:tracePt t="415801" x="5492750" y="3124200"/>
          <p14:tracePt t="415818" x="5441950" y="3117850"/>
          <p14:tracePt t="415833" x="5340350" y="3111500"/>
          <p14:tracePt t="415850" x="5048250" y="3130550"/>
          <p14:tracePt t="415867" x="4984750" y="3143250"/>
          <p14:tracePt t="415882" x="4851400" y="3181350"/>
          <p14:tracePt t="415900" x="4845050" y="3187700"/>
          <p14:tracePt t="415932" x="4845050" y="3194050"/>
          <p14:tracePt t="415949" x="4838700" y="3232150"/>
          <p14:tracePt t="415966" x="4787900" y="3302000"/>
          <p14:tracePt t="415983" x="4743450" y="3365500"/>
          <p14:tracePt t="415999" x="4692650" y="3416300"/>
          <p14:tracePt t="416016" x="4654550" y="3441700"/>
          <p14:tracePt t="416033" x="4597400" y="3448050"/>
          <p14:tracePt t="416050" x="4438650" y="3454400"/>
          <p14:tracePt t="416066" x="4197350" y="3454400"/>
          <p14:tracePt t="416083" x="3854450" y="3441700"/>
          <p14:tracePt t="416086" x="3670300" y="3429000"/>
          <p14:tracePt t="416100" x="3467100" y="3416300"/>
          <p14:tracePt t="416116" x="3016250" y="3397250"/>
          <p14:tracePt t="416134" x="2819400" y="3397250"/>
          <p14:tracePt t="416149" x="2705100" y="3422650"/>
          <p14:tracePt t="416166" x="2609850" y="3473450"/>
          <p14:tracePt t="416183" x="2495550" y="3543300"/>
          <p14:tracePt t="416200" x="2393950" y="3625850"/>
          <p14:tracePt t="416217" x="2336800" y="3714750"/>
          <p14:tracePt t="416233" x="2324100" y="3784600"/>
          <p14:tracePt t="416250" x="2317750" y="3848100"/>
          <p14:tracePt t="416267" x="2324100" y="3879850"/>
          <p14:tracePt t="416283" x="2336800" y="3898900"/>
          <p14:tracePt t="416300" x="2336800" y="3924300"/>
          <p14:tracePt t="416319" x="2336800" y="3943350"/>
          <p14:tracePt t="416537" x="2330450" y="3943350"/>
          <p14:tracePt t="416550" x="2298700" y="3924300"/>
          <p14:tracePt t="416567" x="2266950" y="3917950"/>
          <p14:tracePt t="416583" x="2209800" y="3905250"/>
          <p14:tracePt t="416602" x="2127250" y="3898900"/>
          <p14:tracePt t="416617" x="2032000" y="3886200"/>
          <p14:tracePt t="416633" x="1962150" y="3873500"/>
          <p14:tracePt t="416650" x="1892300" y="3860800"/>
          <p14:tracePt t="416667" x="1854200" y="3848100"/>
          <p14:tracePt t="416668" x="1847850" y="3841750"/>
          <p14:tracePt t="416684" x="1841500" y="3841750"/>
          <p14:tracePt t="416685" x="1835150" y="3835400"/>
          <p14:tracePt t="416701" x="1822450" y="3835400"/>
          <p14:tracePt t="416717" x="1803400" y="3829050"/>
          <p14:tracePt t="416719" x="1790700" y="3829050"/>
          <p14:tracePt t="416733" x="1714500" y="3816350"/>
          <p14:tracePt t="416750" x="1638300" y="3803650"/>
          <p14:tracePt t="416766" x="1587500" y="3790950"/>
          <p14:tracePt t="416784" x="1549400" y="3778250"/>
          <p14:tracePt t="416800" x="1530350" y="3752850"/>
          <p14:tracePt t="416817" x="1530350" y="3733800"/>
          <p14:tracePt t="416834" x="1530350" y="3727450"/>
          <p14:tracePt t="416939" x="1530350" y="3714750"/>
          <p14:tracePt t="417068" x="1517650" y="3714750"/>
          <p14:tracePt t="417084" x="1498600" y="3714750"/>
          <p14:tracePt t="417101" x="1327150" y="3702050"/>
          <p14:tracePt t="417117" x="1181100" y="3689350"/>
          <p14:tracePt t="417135" x="1066800" y="3676650"/>
          <p14:tracePt t="417151" x="1003300" y="3670300"/>
          <p14:tracePt t="417167" x="990600" y="3663950"/>
          <p14:tracePt t="417185" x="996950" y="3663950"/>
          <p14:tracePt t="417200" x="1022350" y="3657600"/>
          <p14:tracePt t="417217" x="1073150" y="3657600"/>
          <p14:tracePt t="417234" x="1104900" y="3663950"/>
          <p14:tracePt t="417315" x="1111250" y="3663950"/>
          <p14:tracePt t="417324" x="1123950" y="3663950"/>
          <p14:tracePt t="417338" x="1193800" y="3663950"/>
          <p14:tracePt t="417350" x="1238250" y="3663950"/>
          <p14:tracePt t="417367" x="1320800" y="3663950"/>
          <p14:tracePt t="417384" x="1346200" y="3663950"/>
          <p14:tracePt t="417577" x="1358900" y="3651250"/>
          <p14:tracePt t="417596" x="1384300" y="3625850"/>
          <p14:tracePt t="417602" x="1397000" y="3613150"/>
          <p14:tracePt t="417617" x="1416050" y="3594100"/>
          <p14:tracePt t="417634" x="1422400" y="3587750"/>
          <p14:tracePt t="418585" x="1435100" y="3587750"/>
          <p14:tracePt t="418604" x="1562100" y="3581400"/>
          <p14:tracePt t="418618" x="1739900" y="3575050"/>
          <p14:tracePt t="418635" x="1835150" y="3575050"/>
          <p14:tracePt t="418652" x="1847850" y="3575050"/>
          <p14:tracePt t="418728" x="1854200" y="3575050"/>
          <p14:tracePt t="418736" x="1860550" y="3575050"/>
          <p14:tracePt t="418752" x="1905000" y="3575050"/>
          <p14:tracePt t="418768" x="1968500" y="3568700"/>
          <p14:tracePt t="418785" x="2051050" y="3556000"/>
          <p14:tracePt t="418802" x="2159000" y="3524250"/>
          <p14:tracePt t="418819" x="2241550" y="3492500"/>
          <p14:tracePt t="418836" x="2311400" y="3460750"/>
          <p14:tracePt t="418852" x="2349500" y="3435350"/>
          <p14:tracePt t="418868" x="2374900" y="3422650"/>
          <p14:tracePt t="418885" x="2400300" y="3397250"/>
          <p14:tracePt t="418902" x="2419350" y="3371850"/>
          <p14:tracePt t="418918" x="2432050" y="3340100"/>
          <p14:tracePt t="418937" x="2438400" y="3314700"/>
          <p14:tracePt t="418951" x="2425700" y="3289300"/>
          <p14:tracePt t="418968" x="2393950" y="3270250"/>
          <p14:tracePt t="418986" x="2355850" y="3257550"/>
          <p14:tracePt t="419001" x="2324100" y="3251200"/>
          <p14:tracePt t="419019" x="2286000" y="3244850"/>
          <p14:tracePt t="419035" x="2247900" y="3232150"/>
          <p14:tracePt t="419052" x="2197100" y="3225800"/>
          <p14:tracePt t="419070" x="2095500" y="3225800"/>
          <p14:tracePt t="419086" x="2044700" y="3225800"/>
          <p14:tracePt t="419102" x="1917700" y="3225800"/>
          <p14:tracePt t="419118" x="1708150" y="3244850"/>
          <p14:tracePt t="419136" x="1574800" y="3257550"/>
          <p14:tracePt t="419152" x="1511300" y="3257550"/>
          <p14:tracePt t="419169" x="1479550" y="3263900"/>
          <p14:tracePt t="419185" x="1466850" y="3263900"/>
          <p14:tracePt t="419202" x="1447800" y="3270250"/>
          <p14:tracePt t="419219" x="1397000" y="3282950"/>
          <p14:tracePt t="419236" x="1346200" y="3295650"/>
          <p14:tracePt t="419252" x="1308100" y="3308350"/>
          <p14:tracePt t="419268" x="1295400" y="3308350"/>
          <p14:tracePt t="419307" x="1289050" y="3314700"/>
          <p14:tracePt t="419319" x="1289050" y="3321050"/>
          <p14:tracePt t="419336" x="1289050" y="3359150"/>
          <p14:tracePt t="419352" x="1301750" y="3384550"/>
          <p14:tracePt t="419369" x="1320800" y="3416300"/>
          <p14:tracePt t="419387" x="1358900" y="3454400"/>
          <p14:tracePt t="419404" x="1397000" y="3486150"/>
          <p14:tracePt t="419419" x="1435100" y="3511550"/>
          <p14:tracePt t="419436" x="1473200" y="3536950"/>
          <p14:tracePt t="419452" x="1492250" y="3549650"/>
          <p14:tracePt t="419469" x="1504950" y="3556000"/>
          <p14:tracePt t="419486" x="1517650" y="3562350"/>
          <p14:tracePt t="419502" x="1517650" y="3568700"/>
          <p14:tracePt t="419536" x="1549400" y="3568700"/>
          <p14:tracePt t="419553" x="1644650" y="3575050"/>
          <p14:tracePt t="419556" x="1701800" y="3587750"/>
          <p14:tracePt t="419570" x="1739900" y="3594100"/>
          <p14:tracePt t="419586" x="1809750" y="3619500"/>
          <p14:tracePt t="419602" x="1816100" y="3619500"/>
          <p14:tracePt t="419619" x="1822450" y="3625850"/>
          <p14:tracePt t="419636" x="1854200" y="3625850"/>
          <p14:tracePt t="419652" x="1936750" y="3638550"/>
          <p14:tracePt t="419669" x="2032000" y="3644900"/>
          <p14:tracePt t="419686" x="2190750" y="3651250"/>
          <p14:tracePt t="419703" x="2343150" y="3651250"/>
          <p14:tracePt t="419719" x="2495550" y="3632200"/>
          <p14:tracePt t="419736" x="2616200" y="3606800"/>
          <p14:tracePt t="419752" x="2673350" y="3594100"/>
          <p14:tracePt t="419770" x="2698750" y="3581400"/>
          <p14:tracePt t="419786" x="2711450" y="3581400"/>
          <p14:tracePt t="419803" x="2736850" y="3575050"/>
          <p14:tracePt t="419820" x="2762250" y="3562350"/>
          <p14:tracePt t="419836" x="2787650" y="3549650"/>
          <p14:tracePt t="419838" x="2794000" y="3543300"/>
          <p14:tracePt t="419853" x="2806700" y="3517900"/>
          <p14:tracePt t="419869" x="2806700" y="3492500"/>
          <p14:tracePt t="419886" x="2794000" y="3467100"/>
          <p14:tracePt t="419903" x="2781300" y="3448050"/>
          <p14:tracePt t="419919" x="2762250" y="3429000"/>
          <p14:tracePt t="419937" x="2743200" y="3409950"/>
          <p14:tracePt t="419952" x="2724150" y="3397250"/>
          <p14:tracePt t="419970" x="2686050" y="3378200"/>
          <p14:tracePt t="419986" x="2622550" y="3365500"/>
          <p14:tracePt t="420003" x="2565400" y="3352800"/>
          <p14:tracePt t="420020" x="2495550" y="3346450"/>
          <p14:tracePt t="420036" x="2482850" y="3340100"/>
          <p14:tracePt t="420053" x="2463800" y="3340100"/>
          <p14:tracePt t="420070" x="2451100" y="3333750"/>
          <p14:tracePt t="420086" x="2438400" y="3333750"/>
          <p14:tracePt t="420103" x="2406650" y="3327400"/>
          <p14:tracePt t="420119" x="2317750" y="3327400"/>
          <p14:tracePt t="420136" x="2203450" y="3327400"/>
          <p14:tracePt t="420153" x="2076450" y="3327400"/>
          <p14:tracePt t="420169" x="1974850" y="3327400"/>
          <p14:tracePt t="420188" x="1936750" y="3327400"/>
          <p14:tracePt t="420220" x="1930400" y="3327400"/>
          <p14:tracePt t="420236" x="1866900" y="3333750"/>
          <p14:tracePt t="420253" x="1733550" y="3346450"/>
          <p14:tracePt t="420269" x="1549400" y="3359150"/>
          <p14:tracePt t="420286" x="1358900" y="3365500"/>
          <p14:tracePt t="420303" x="1225550" y="3359150"/>
          <p14:tracePt t="420320" x="1155700" y="3346450"/>
          <p14:tracePt t="420322" x="1149350" y="3346450"/>
          <p14:tracePt t="420394" x="1155700" y="3346450"/>
          <p14:tracePt t="420402" x="1162050" y="3352800"/>
          <p14:tracePt t="420420" x="1187450" y="3384550"/>
          <p14:tracePt t="420436" x="1212850" y="3416300"/>
          <p14:tracePt t="420453" x="1238250" y="3448050"/>
          <p14:tracePt t="420472" x="1276350" y="3486150"/>
          <p14:tracePt t="420487" x="1295400" y="3498850"/>
          <p14:tracePt t="420504" x="1384300" y="3536950"/>
          <p14:tracePt t="420520" x="1587500" y="3568700"/>
          <p14:tracePt t="420536" x="1797050" y="3594100"/>
          <p14:tracePt t="420554" x="1955800" y="3613150"/>
          <p14:tracePt t="420570" x="2012950" y="3613150"/>
          <p14:tracePt t="420676" x="2012950" y="3619500"/>
          <p14:tracePt t="420800" x="2032000" y="3619500"/>
          <p14:tracePt t="420821" x="2152650" y="3625850"/>
          <p14:tracePt t="420825" x="2292350" y="3632200"/>
          <p14:tracePt t="420837" x="2470150" y="3644900"/>
          <p14:tracePt t="420854" x="3111500" y="3689350"/>
          <p14:tracePt t="420870" x="3511550" y="3727450"/>
          <p14:tracePt t="420887" x="3848100" y="3784600"/>
          <p14:tracePt t="420904" x="4064000" y="3822700"/>
          <p14:tracePt t="420920" x="4171950" y="3841750"/>
          <p14:tracePt t="420938" x="4241800" y="3860800"/>
          <p14:tracePt t="420954" x="4279900" y="3873500"/>
          <p14:tracePt t="420970" x="4298950" y="3879850"/>
          <p14:tracePt t="420987" x="4298950" y="3886200"/>
          <p14:tracePt t="421005" x="4311650" y="3898900"/>
          <p14:tracePt t="421020" x="4318000" y="3905250"/>
          <p14:tracePt t="421038" x="4324350" y="3917950"/>
          <p14:tracePt t="421055" x="4324350" y="3924300"/>
          <p14:tracePt t="421070" x="4324350" y="3930650"/>
          <p14:tracePt t="421088" x="4318000" y="3917950"/>
          <p14:tracePt t="421104" x="4318000" y="3892550"/>
          <p14:tracePt t="421121" x="4337050" y="3867150"/>
          <p14:tracePt t="421137" x="4362450" y="3835400"/>
          <p14:tracePt t="421154" x="4394200" y="3810000"/>
          <p14:tracePt t="421171" x="4432300" y="3778250"/>
          <p14:tracePt t="421187" x="4438650" y="3765550"/>
          <p14:tracePt t="421204" x="4432300" y="3759200"/>
          <p14:tracePt t="421221" x="4349750" y="3740150"/>
          <p14:tracePt t="421237" x="4210050" y="3727450"/>
          <p14:tracePt t="421254" x="4083050" y="3721100"/>
          <p14:tracePt t="421271" x="3956050" y="3727450"/>
          <p14:tracePt t="421289" x="3867150" y="3771900"/>
          <p14:tracePt t="421304" x="3759200" y="3848100"/>
          <p14:tracePt t="421307" x="3676650" y="3898900"/>
          <p14:tracePt t="421320" x="3575050" y="3943350"/>
          <p14:tracePt t="421337" x="3187700" y="4064000"/>
          <p14:tracePt t="421354" x="2806700" y="4089400"/>
          <p14:tracePt t="421371" x="2482850" y="4083050"/>
          <p14:tracePt t="421387" x="2209800" y="4044950"/>
          <p14:tracePt t="421405" x="2032000" y="4013200"/>
          <p14:tracePt t="421421" x="1943100" y="3994150"/>
          <p14:tracePt t="421438" x="1911350" y="3987800"/>
          <p14:tracePt t="421454" x="1847850" y="3994150"/>
          <p14:tracePt t="421470" x="1752600" y="4019550"/>
          <p14:tracePt t="421487" x="1574800" y="4064000"/>
          <p14:tracePt t="421504" x="1397000" y="4089400"/>
          <p14:tracePt t="421521" x="1263650" y="4102100"/>
          <p14:tracePt t="421537" x="1181100" y="4114800"/>
          <p14:tracePt t="421554" x="1174750" y="4114800"/>
          <p14:tracePt t="421573" x="1193800" y="4114800"/>
          <p14:tracePt t="421587" x="1200150" y="4114800"/>
          <p14:tracePt t="421621" x="1187450" y="4114800"/>
          <p14:tracePt t="421639" x="1136650" y="4121150"/>
          <p14:tracePt t="421654" x="1079500" y="4121150"/>
          <p14:tracePt t="421671" x="1047750" y="4121150"/>
          <p14:tracePt t="421716" x="1054100" y="4121150"/>
          <p14:tracePt t="421721" x="1060450" y="4121150"/>
          <p14:tracePt t="421739" x="1073150" y="4114800"/>
          <p14:tracePt t="421822" x="1079500" y="4114800"/>
          <p14:tracePt t="421828" x="1098550" y="4108450"/>
          <p14:tracePt t="421838" x="1136650" y="4089400"/>
          <p14:tracePt t="421855" x="1250950" y="4057650"/>
          <p14:tracePt t="421871" x="1358900" y="4038600"/>
          <p14:tracePt t="421889" x="1403350" y="4032250"/>
          <p14:tracePt t="421921" x="1390650" y="4032250"/>
          <p14:tracePt t="421938" x="1333500" y="4032250"/>
          <p14:tracePt t="421954" x="1301750" y="4032250"/>
          <p14:tracePt t="421971" x="1282700" y="4032250"/>
          <p14:tracePt t="421989" x="1282700" y="4025900"/>
          <p14:tracePt t="422004" x="1263650" y="4019550"/>
          <p14:tracePt t="422021" x="1244600" y="4006850"/>
          <p14:tracePt t="422038" x="1231900" y="4000500"/>
          <p14:tracePt t="422055" x="1206500" y="3987800"/>
          <p14:tracePt t="422073" x="1187450" y="3981450"/>
          <p14:tracePt t="422088" x="1174750" y="3975100"/>
          <p14:tracePt t="422105" x="1168400" y="3975100"/>
          <p14:tracePt t="422121" x="1168400" y="3962400"/>
          <p14:tracePt t="422124" x="1168400" y="3949700"/>
          <p14:tracePt t="422138" x="1168400" y="3930650"/>
          <p14:tracePt t="422155" x="1162050" y="3917950"/>
          <p14:tracePt t="422288" x="1123950" y="3930650"/>
          <p14:tracePt t="422295" x="1092200" y="3937000"/>
          <p14:tracePt t="422305" x="1009650" y="3956050"/>
          <p14:tracePt t="422322" x="812800" y="3987800"/>
          <p14:tracePt t="422339" x="622300" y="4013200"/>
          <p14:tracePt t="422355" x="495300" y="4019550"/>
          <p14:tracePt t="422371" x="482600" y="4019550"/>
          <p14:tracePt t="422388" x="501650" y="4019550"/>
          <p14:tracePt t="422405" x="590550" y="4013200"/>
          <p14:tracePt t="422422" x="749300" y="4006850"/>
          <p14:tracePt t="422438" x="774700" y="4006850"/>
          <p14:tracePt t="422456" x="793750" y="4006850"/>
          <p14:tracePt t="422472" x="812800" y="4013200"/>
          <p14:tracePt t="422488" x="825500" y="4013200"/>
          <p14:tracePt t="422505" x="844550" y="4013200"/>
          <p14:tracePt t="422521" x="889000" y="4013200"/>
          <p14:tracePt t="422539" x="1016000" y="4013200"/>
          <p14:tracePt t="422555" x="1143000" y="4006850"/>
          <p14:tracePt t="422572" x="1225550" y="4000500"/>
          <p14:tracePt t="422588" x="1250950" y="4000500"/>
          <p14:tracePt t="422605" x="1270000" y="4000500"/>
          <p14:tracePt t="422608" x="1276350" y="4000500"/>
          <p14:tracePt t="422621" x="1289050" y="3994150"/>
          <p14:tracePt t="422638" x="1308100" y="3994150"/>
          <p14:tracePt t="422655" x="1352550" y="3987800"/>
          <p14:tracePt t="422672" x="1397000" y="3981450"/>
          <p14:tracePt t="422688" x="1435100" y="3975100"/>
          <p14:tracePt t="422705" x="1441450" y="3968750"/>
          <p14:tracePt t="422939" x="1460500" y="3962400"/>
          <p14:tracePt t="422955" x="1479550" y="3962400"/>
          <p14:tracePt t="422972" x="1479550" y="3956050"/>
          <p14:tracePt t="423173" x="1485900" y="3956050"/>
          <p14:tracePt t="423181" x="1498600" y="3956050"/>
          <p14:tracePt t="423198" x="1574800" y="3943350"/>
          <p14:tracePt t="423206" x="1612900" y="3943350"/>
          <p14:tracePt t="423222" x="1682750" y="3937000"/>
          <p14:tracePt t="423239" x="1733550" y="3937000"/>
          <p14:tracePt t="423256" x="1752600" y="3937000"/>
          <p14:tracePt t="423272" x="1765300" y="3937000"/>
          <p14:tracePt t="423290" x="1778000" y="3937000"/>
          <p14:tracePt t="423306" x="1790700" y="3937000"/>
          <p14:tracePt t="423322" x="1809750" y="3937000"/>
          <p14:tracePt t="423340" x="1905000" y="3937000"/>
          <p14:tracePt t="423356" x="1987550" y="3930650"/>
          <p14:tracePt t="423372" x="2044700" y="3930650"/>
          <p14:tracePt t="423406" x="2057400" y="3930650"/>
          <p14:tracePt t="423422" x="2063750" y="3930650"/>
          <p14:tracePt t="423455" x="2070100" y="3930650"/>
          <p14:tracePt t="423490" x="2076450" y="3930650"/>
          <p14:tracePt t="423506" x="2120900" y="3930650"/>
          <p14:tracePt t="423523" x="2146300" y="3930650"/>
          <p14:tracePt t="423539" x="2152650" y="3930650"/>
          <p14:tracePt t="423601" x="2159000" y="3930650"/>
          <p14:tracePt t="423608" x="2165350" y="3930650"/>
          <p14:tracePt t="423622" x="2203450" y="3930650"/>
          <p14:tracePt t="423640" x="2247900" y="3930650"/>
          <p14:tracePt t="423656" x="2286000" y="3924300"/>
          <p14:tracePt t="423674" x="2317750" y="3924300"/>
          <p14:tracePt t="423689" x="2349500" y="3924300"/>
          <p14:tracePt t="423706" x="2368550" y="3917950"/>
          <p14:tracePt t="423722" x="2387600" y="3917950"/>
          <p14:tracePt t="423802" x="2387600" y="3911600"/>
          <p14:tracePt t="423838" x="2381250" y="3911600"/>
          <p14:tracePt t="423866" x="2374900" y="3911600"/>
          <p14:tracePt t="423872" x="2368550" y="3911600"/>
          <p14:tracePt t="423892" x="2336800" y="3917950"/>
          <p14:tracePt t="423906" x="2317750" y="3917950"/>
          <p14:tracePt t="423923" x="2292350" y="3924300"/>
          <p14:tracePt t="423924" x="2286000" y="3930650"/>
          <p14:tracePt t="423939" x="2273300" y="3937000"/>
          <p14:tracePt t="423956" x="2266950" y="3937000"/>
          <p14:tracePt t="423990" x="2273300" y="3943350"/>
          <p14:tracePt t="424023" x="2279650" y="3943350"/>
          <p14:tracePt t="424084" x="2292350" y="3949700"/>
          <p14:tracePt t="424094" x="2305050" y="3949700"/>
          <p14:tracePt t="424107" x="2336800" y="3949700"/>
          <p14:tracePt t="424125" x="2552700" y="3956050"/>
          <p14:tracePt t="424139" x="2717800" y="3956050"/>
          <p14:tracePt t="424156" x="2844800" y="3956050"/>
          <p14:tracePt t="424173" x="2914650" y="3956050"/>
          <p14:tracePt t="424190" x="2971800" y="3956050"/>
          <p14:tracePt t="424207" x="3003550" y="3956050"/>
          <p14:tracePt t="424223" x="3048000" y="3956050"/>
          <p14:tracePt t="424239" x="3086100" y="3949700"/>
          <p14:tracePt t="424256" x="3124200" y="3949700"/>
          <p14:tracePt t="424273" x="3155950" y="3943350"/>
          <p14:tracePt t="424290" x="3181350" y="3937000"/>
          <p14:tracePt t="424307" x="3181350" y="3930650"/>
          <p14:tracePt t="424640" x="3187700" y="3930650"/>
          <p14:tracePt t="424646" x="3187700" y="3937000"/>
          <p14:tracePt t="424657" x="3194050" y="3943350"/>
          <p14:tracePt t="424730" x="3200400" y="3943350"/>
          <p14:tracePt t="424743" x="3200400" y="3949700"/>
          <p14:tracePt t="424757" x="3206750" y="3956050"/>
          <p14:tracePt t="424773" x="3219450" y="3962400"/>
          <p14:tracePt t="425136" x="3206750" y="3962400"/>
          <p14:tracePt t="425144" x="3194050" y="3962400"/>
          <p14:tracePt t="425158" x="3124200" y="3962400"/>
          <p14:tracePt t="425174" x="3086100" y="3962400"/>
          <p14:tracePt t="425190" x="2997200" y="3962400"/>
          <p14:tracePt t="425207" x="2978150" y="3962400"/>
          <p14:tracePt t="425277" x="2984500" y="3962400"/>
          <p14:tracePt t="425283" x="2990850" y="3962400"/>
          <p14:tracePt t="425294" x="2997200" y="3962400"/>
          <p14:tracePt t="425307" x="3009900" y="3962400"/>
          <p14:tracePt t="425326" x="3028950" y="3962400"/>
          <p14:tracePt t="425340" x="3079750" y="3962400"/>
          <p14:tracePt t="425357" x="3162300" y="3962400"/>
          <p14:tracePt t="425374" x="3282950" y="3962400"/>
          <p14:tracePt t="425391" x="3422650" y="3956050"/>
          <p14:tracePt t="425408" x="3524250" y="3956050"/>
          <p14:tracePt t="425424" x="3625850" y="3956050"/>
          <p14:tracePt t="425441" x="3663950" y="3956050"/>
          <p14:tracePt t="425457" x="3676650" y="3956050"/>
          <p14:tracePt t="425667" x="3683000" y="3956050"/>
          <p14:tracePt t="425678" x="3689350" y="3956050"/>
          <p14:tracePt t="425691" x="3727450" y="3956050"/>
          <p14:tracePt t="425708" x="3765550" y="3956050"/>
          <p14:tracePt t="425724" x="3810000" y="3949700"/>
          <p14:tracePt t="425741" x="3854450" y="3937000"/>
          <p14:tracePt t="425758" x="3886200" y="3930650"/>
          <p14:tracePt t="425774" x="3905250" y="3924300"/>
          <p14:tracePt t="425791" x="3917950" y="3917950"/>
          <p14:tracePt t="425865" x="3917950" y="3911600"/>
          <p14:tracePt t="425874" x="3917950" y="3905250"/>
          <p14:tracePt t="425891" x="3917950" y="3898900"/>
          <p14:tracePt t="425908" x="3905250" y="3886200"/>
          <p14:tracePt t="425924" x="3892550" y="3879850"/>
          <p14:tracePt t="425941" x="3886200" y="3873500"/>
          <p14:tracePt t="425958" x="3867150" y="3860800"/>
          <p14:tracePt t="425974" x="3854450" y="3854450"/>
          <p14:tracePt t="425991" x="3835400" y="3848100"/>
          <p14:tracePt t="426008" x="3816350" y="3835400"/>
          <p14:tracePt t="426024" x="3803650" y="3829050"/>
          <p14:tracePt t="426041" x="3790950" y="3822700"/>
          <p14:tracePt t="426058" x="3784600" y="3816350"/>
          <p14:tracePt t="426075" x="3752850" y="3797300"/>
          <p14:tracePt t="426091" x="3708400" y="3784600"/>
          <p14:tracePt t="426108" x="3683000" y="3778250"/>
          <p14:tracePt t="426125" x="3638550" y="3771900"/>
          <p14:tracePt t="426142" x="3613150" y="3765550"/>
          <p14:tracePt t="426158" x="3600450" y="3765550"/>
          <p14:tracePt t="426175" x="3575050" y="3765550"/>
          <p14:tracePt t="426178" x="3543300" y="3765550"/>
          <p14:tracePt t="426191" x="3511550" y="3765550"/>
          <p14:tracePt t="426208" x="3390900" y="3765550"/>
          <p14:tracePt t="426209" x="3333750" y="3765550"/>
          <p14:tracePt t="426225" x="3257550" y="3765550"/>
          <p14:tracePt t="426242" x="3041650" y="3752850"/>
          <p14:tracePt t="426258" x="2952750" y="3740150"/>
          <p14:tracePt t="426274" x="2927350" y="3733800"/>
          <p14:tracePt t="426331" x="2921000" y="3733800"/>
          <p14:tracePt t="426341" x="2908300" y="3746500"/>
          <p14:tracePt t="426358" x="2863850" y="3784600"/>
          <p14:tracePt t="426375" x="2813050" y="3816350"/>
          <p14:tracePt t="426391" x="2781300" y="3835400"/>
          <p14:tracePt t="426408" x="2774950" y="3841750"/>
          <p14:tracePt t="426441" x="2781300" y="3841750"/>
          <p14:tracePt t="426459" x="2800350" y="3854450"/>
          <p14:tracePt t="426475" x="2806700" y="3873500"/>
          <p14:tracePt t="426492" x="2749550" y="3937000"/>
          <p14:tracePt t="426508" x="2673350" y="3968750"/>
          <p14:tracePt t="426524" x="2603500" y="3987800"/>
          <p14:tracePt t="426542" x="2559050" y="3994150"/>
          <p14:tracePt t="426558" x="2546350" y="3994150"/>
          <p14:tracePt t="426575" x="2540000" y="3994150"/>
          <p14:tracePt t="426592" x="2514600" y="3994150"/>
          <p14:tracePt t="426608" x="2413000" y="4006850"/>
          <p14:tracePt t="426625" x="2171700" y="4025900"/>
          <p14:tracePt t="426642" x="1892300" y="4032250"/>
          <p14:tracePt t="426660" x="1454150" y="4025900"/>
          <p14:tracePt t="426677" x="1295400" y="4019550"/>
          <p14:tracePt t="426693" x="1257300" y="4019550"/>
          <p14:tracePt t="426791" x="1257300" y="4025900"/>
          <p14:tracePt t="426862" x="1263650" y="4025900"/>
          <p14:tracePt t="426871" x="1270000" y="4025900"/>
          <p14:tracePt t="426878" x="1276350" y="4025900"/>
          <p14:tracePt t="426891" x="1282700" y="4025900"/>
          <p14:tracePt t="426909" x="1295400" y="4025900"/>
          <p14:tracePt t="426911" x="1308100" y="4025900"/>
          <p14:tracePt t="426925" x="1327150" y="4025900"/>
          <p14:tracePt t="426942" x="1352550" y="4019550"/>
          <p14:tracePt t="426959" x="1384300" y="4013200"/>
          <p14:tracePt t="426975" x="1441450" y="4006850"/>
          <p14:tracePt t="426992" x="1479550" y="4006850"/>
          <p14:tracePt t="427008" x="1504950" y="4006850"/>
          <p14:tracePt t="427025" x="1530350" y="4006850"/>
          <p14:tracePt t="427042" x="1549400" y="4006850"/>
          <p14:tracePt t="427059" x="1606550" y="4019550"/>
          <p14:tracePt t="427075" x="1676400" y="4044950"/>
          <p14:tracePt t="427092" x="1771650" y="4083050"/>
          <p14:tracePt t="427108" x="1879600" y="4114800"/>
          <p14:tracePt t="427126" x="1987550" y="4140200"/>
          <p14:tracePt t="427142" x="2057400" y="4146550"/>
          <p14:tracePt t="427159" x="2114550" y="4146550"/>
          <p14:tracePt t="427176" x="2190750" y="4140200"/>
          <p14:tracePt t="427192" x="2222500" y="4140200"/>
          <p14:tracePt t="427208" x="2235200" y="4133850"/>
          <p14:tracePt t="427226" x="2254250" y="4133850"/>
          <p14:tracePt t="427242" x="2279650" y="4133850"/>
          <p14:tracePt t="427261" x="2305050" y="4127500"/>
          <p14:tracePt t="427275" x="2330450" y="4127500"/>
          <p14:tracePt t="427292" x="2349500" y="4127500"/>
          <p14:tracePt t="427309" x="2368550" y="4121150"/>
          <p14:tracePt t="427326" x="2381250" y="4121150"/>
          <p14:tracePt t="427343" x="2451100" y="4114800"/>
          <p14:tracePt t="427359" x="2552700" y="4114800"/>
          <p14:tracePt t="427375" x="2686050" y="4127500"/>
          <p14:tracePt t="427392" x="2889250" y="4146550"/>
          <p14:tracePt t="427409" x="3079750" y="4165600"/>
          <p14:tracePt t="427426" x="3321050" y="4184650"/>
          <p14:tracePt t="427443" x="3422650" y="4184650"/>
          <p14:tracePt t="427458" x="3479800" y="4171950"/>
          <p14:tracePt t="427476" x="3543300" y="4140200"/>
          <p14:tracePt t="427492" x="3657600" y="4102100"/>
          <p14:tracePt t="427509" x="3829050" y="4070350"/>
          <p14:tracePt t="427527" x="4000500" y="4051300"/>
          <p14:tracePt t="427542" x="4133850" y="4038600"/>
          <p14:tracePt t="427559" x="4273550" y="4025900"/>
          <p14:tracePt t="427575" x="4343400" y="4019550"/>
          <p14:tracePt t="427593" x="4368800" y="4006850"/>
          <p14:tracePt t="427594" x="4375150" y="4006850"/>
          <p14:tracePt t="427611" x="4381500" y="4006850"/>
          <p14:tracePt t="427625" x="4400550" y="3994150"/>
          <p14:tracePt t="427643" x="4425950" y="3981450"/>
          <p14:tracePt t="427646" x="4445000" y="3968750"/>
          <p14:tracePt t="427660" x="4483100" y="3943350"/>
          <p14:tracePt t="427676" x="4502150" y="3930650"/>
          <p14:tracePt t="427692" x="4508500" y="3924300"/>
          <p14:tracePt t="428033" x="4495800" y="3924300"/>
          <p14:tracePt t="428039" x="4470400" y="3924300"/>
          <p14:tracePt t="428060" x="4406900" y="3930650"/>
          <p14:tracePt t="428076" x="4362450" y="3937000"/>
          <p14:tracePt t="428093" x="4324350" y="3943350"/>
          <p14:tracePt t="428110" x="4229100" y="3943350"/>
          <p14:tracePt t="428126" x="4171950" y="3943350"/>
          <p14:tracePt t="428143" x="3994150" y="3924300"/>
          <p14:tracePt t="428160" x="3619500" y="3835400"/>
          <p14:tracePt t="428176" x="3346450" y="3765550"/>
          <p14:tracePt t="428193" x="3092450" y="3683000"/>
          <p14:tracePt t="428210" x="2895600" y="3613150"/>
          <p14:tracePt t="428226" x="2787650" y="3568700"/>
          <p14:tracePt t="428243" x="2724150" y="3536950"/>
          <p14:tracePt t="428259" x="2679700" y="3517900"/>
          <p14:tracePt t="428278" x="2603500" y="3498850"/>
          <p14:tracePt t="428295" x="2527300" y="3473450"/>
          <p14:tracePt t="428297" x="2482850" y="3460750"/>
          <p14:tracePt t="428312" x="2400300" y="3435350"/>
          <p14:tracePt t="428328" x="2324100" y="3403600"/>
          <p14:tracePt t="428345" x="2286000" y="3384550"/>
          <p14:tracePt t="428360" x="2273300" y="3378200"/>
          <p14:tracePt t="428377" x="2266950" y="3365500"/>
          <p14:tracePt t="428393" x="2260600" y="3365500"/>
          <p14:tracePt t="428410" x="2228850" y="3359150"/>
          <p14:tracePt t="428426" x="2146300" y="3346450"/>
          <p14:tracePt t="428444" x="2032000" y="3333750"/>
          <p14:tracePt t="428460" x="1911350" y="3321050"/>
          <p14:tracePt t="428476" x="1835150" y="3314700"/>
          <p14:tracePt t="428493" x="1803400" y="3314700"/>
          <p14:tracePt t="428544" x="1784350" y="3327400"/>
          <p14:tracePt t="428559" x="1720850" y="3384550"/>
          <p14:tracePt t="428576" x="1600200" y="3435350"/>
          <p14:tracePt t="428594" x="1454150" y="3479800"/>
          <p14:tracePt t="428613" x="1346200" y="3511550"/>
          <p14:tracePt t="428627" x="1314450" y="3524250"/>
          <p14:tracePt t="428660" x="1358900" y="3530600"/>
          <p14:tracePt t="428677" x="1498600" y="3543300"/>
          <p14:tracePt t="428694" x="1682750" y="3556000"/>
          <p14:tracePt t="428710" x="1841500" y="3587750"/>
          <p14:tracePt t="428712" x="1892300" y="3606800"/>
          <p14:tracePt t="428728" x="1924050" y="3619500"/>
          <p14:tracePt t="428744" x="1930400" y="3625850"/>
          <p14:tracePt t="428746" x="1936750" y="3625850"/>
          <p14:tracePt t="428805" x="1949450" y="3625850"/>
          <p14:tracePt t="428814" x="1962150" y="3619500"/>
          <p14:tracePt t="428827" x="2000250" y="3606800"/>
          <p14:tracePt t="428844" x="2184400" y="3575050"/>
          <p14:tracePt t="428860" x="2298700" y="3562350"/>
          <p14:tracePt t="428877" x="2311400" y="3556000"/>
          <p14:tracePt t="428894" x="2311400" y="3549650"/>
          <p14:tracePt t="428911" x="2241550" y="3536950"/>
          <p14:tracePt t="428927" x="2152650" y="3511550"/>
          <p14:tracePt t="428943" x="2032000" y="3479800"/>
          <p14:tracePt t="428961" x="1917700" y="3435350"/>
          <p14:tracePt t="428977" x="1854200" y="3403600"/>
          <p14:tracePt t="428994" x="1822450" y="3371850"/>
          <p14:tracePt t="429010" x="1822450" y="3352800"/>
          <p14:tracePt t="429043" x="1803400" y="3346450"/>
          <p14:tracePt t="429062" x="1720850" y="3346450"/>
          <p14:tracePt t="429077" x="1631950" y="3346450"/>
          <p14:tracePt t="429094" x="1555750" y="3346450"/>
          <p14:tracePt t="429110" x="1517650" y="3359150"/>
          <p14:tracePt t="429127" x="1517650" y="3365500"/>
          <p14:tracePt t="429144" x="1555750" y="3403600"/>
          <p14:tracePt t="429162" x="1778000" y="3460750"/>
          <p14:tracePt t="429179" x="2051050" y="3498850"/>
          <p14:tracePt t="429193" x="2209800" y="3524250"/>
          <p14:tracePt t="429210" x="2495550" y="3575050"/>
          <p14:tracePt t="429227" x="2527300" y="3581400"/>
          <p14:tracePt t="429244" x="2533650" y="3581400"/>
          <p14:tracePt t="429260" x="2533650" y="3568700"/>
          <p14:tracePt t="429277" x="2540000" y="3543300"/>
          <p14:tracePt t="429294" x="2546350" y="3511550"/>
          <p14:tracePt t="429311" x="2552700" y="3479800"/>
          <p14:tracePt t="429327" x="2584450" y="3448050"/>
          <p14:tracePt t="429344" x="2635250" y="3429000"/>
          <p14:tracePt t="429361" x="2679700" y="3422650"/>
          <p14:tracePt t="429378" x="2686050" y="3422650"/>
          <p14:tracePt t="429412" x="2692400" y="3422650"/>
          <p14:tracePt t="429428" x="2711450" y="3454400"/>
          <p14:tracePt t="429444" x="2730500" y="3479800"/>
          <p14:tracePt t="429446" x="2743200" y="3505200"/>
          <p14:tracePt t="429461" x="2762250" y="3556000"/>
          <p14:tracePt t="429478" x="2787650" y="3619500"/>
          <p14:tracePt t="429494" x="2806700" y="3683000"/>
          <p14:tracePt t="429510" x="2825750" y="3759200"/>
          <p14:tracePt t="429527" x="2838450" y="3803650"/>
          <p14:tracePt t="429544" x="2838450" y="3829050"/>
          <p14:tracePt t="429561" x="2838450" y="3835400"/>
          <p14:tracePt t="429577" x="2838450" y="3841750"/>
          <p14:tracePt t="429655" x="2813050" y="3816350"/>
          <p14:tracePt t="429678" x="2755900" y="3721100"/>
          <p14:tracePt t="429696" x="2724150" y="3625850"/>
          <p14:tracePt t="429711" x="2692400" y="3536950"/>
          <p14:tracePt t="429728" x="2654300" y="3454400"/>
          <p14:tracePt t="429745" x="2616200" y="3403600"/>
          <p14:tracePt t="429761" x="2590800" y="3371850"/>
          <p14:tracePt t="429780" x="2578100" y="3359150"/>
          <p14:tracePt t="429797" x="2571750" y="3359150"/>
          <p14:tracePt t="429864" x="2584450" y="3371850"/>
          <p14:tracePt t="429879" x="2635250" y="3416300"/>
          <p14:tracePt t="429894" x="2717800" y="3492500"/>
          <p14:tracePt t="429911" x="2838450" y="3613150"/>
          <p14:tracePt t="429928" x="3022600" y="3765550"/>
          <p14:tracePt t="429945" x="3232150" y="3917950"/>
          <p14:tracePt t="429961" x="3473450" y="4057650"/>
          <p14:tracePt t="429978" x="3644900" y="4146550"/>
          <p14:tracePt t="429995" x="3740150" y="4197350"/>
          <p14:tracePt t="430012" x="3752850" y="4203700"/>
          <p14:tracePt t="430044" x="3740150" y="4184650"/>
          <p14:tracePt t="430061" x="3676650" y="4146550"/>
          <p14:tracePt t="430078" x="3594100" y="4095750"/>
          <p14:tracePt t="430095" x="3536950" y="4051300"/>
          <p14:tracePt t="430111" x="3492500" y="4006850"/>
          <p14:tracePt t="430128" x="3435350" y="3943350"/>
          <p14:tracePt t="430146" x="3206750" y="3784600"/>
          <p14:tracePt t="430162" x="3136900" y="3746500"/>
          <p14:tracePt t="430164" x="3016250" y="3683000"/>
          <p14:tracePt t="430178" x="2851150" y="3600450"/>
          <p14:tracePt t="430195" x="2743200" y="3543300"/>
          <p14:tracePt t="430211" x="2705100" y="3524250"/>
          <p14:tracePt t="430250" x="2711450" y="3536950"/>
          <p14:tracePt t="430261" x="2717800" y="3543300"/>
          <p14:tracePt t="430278" x="2774950" y="3587750"/>
          <p14:tracePt t="430294" x="2800350" y="3606800"/>
          <p14:tracePt t="430311" x="2813050" y="3644900"/>
          <p14:tracePt t="430328" x="2838450" y="3695700"/>
          <p14:tracePt t="430345" x="2889250" y="3771900"/>
          <p14:tracePt t="430361" x="2959100" y="3835400"/>
          <p14:tracePt t="430378" x="3079750" y="3930650"/>
          <p14:tracePt t="430396" x="3244850" y="4038600"/>
          <p14:tracePt t="430411" x="3390900" y="4114800"/>
          <p14:tracePt t="430428" x="3530600" y="4184650"/>
          <p14:tracePt t="430445" x="3625850" y="4248150"/>
          <p14:tracePt t="430462" x="3638550" y="4260850"/>
          <p14:tracePt t="430505" x="3638550" y="4267200"/>
          <p14:tracePt t="430514" x="3638550" y="4273550"/>
          <p14:tracePt t="430528" x="3695700" y="4349750"/>
          <p14:tracePt t="430545" x="3803650" y="4508500"/>
          <p14:tracePt t="430562" x="3930650" y="4686300"/>
          <p14:tracePt t="430584" x="4070350" y="4883150"/>
          <p14:tracePt t="430595" x="4197350" y="5073650"/>
          <p14:tracePt t="430612" x="4311650" y="5194300"/>
          <p14:tracePt t="430628" x="4419600" y="5226050"/>
          <p14:tracePt t="430645" x="4546600" y="5245100"/>
          <p14:tracePt t="430662" x="4699000" y="5257800"/>
          <p14:tracePt t="430678" x="4864100" y="5276850"/>
          <p14:tracePt t="430695" x="5048250" y="5302250"/>
          <p14:tracePt t="430711" x="5156200" y="5327650"/>
          <p14:tracePt t="430728" x="5251450" y="5346700"/>
          <p14:tracePt t="430747" x="5353050" y="5353050"/>
          <p14:tracePt t="430762" x="5365750" y="5353050"/>
          <p14:tracePt t="430778" x="5378450" y="5353050"/>
          <p14:tracePt t="430795" x="5384800" y="5353050"/>
          <p14:tracePt t="430812" x="5403850" y="5353050"/>
          <p14:tracePt t="430829" x="5422900" y="5346700"/>
          <p14:tracePt t="430846" x="5454650" y="5346700"/>
          <p14:tracePt t="430862" x="5480050" y="5346700"/>
          <p14:tracePt t="430878" x="5499100" y="5340350"/>
          <p14:tracePt t="430895" x="5511800" y="5340350"/>
          <p14:tracePt t="430912" x="5518150" y="5340350"/>
          <p14:tracePt t="431947" x="5524500" y="5334000"/>
          <p14:tracePt t="431963" x="5524500" y="5327650"/>
          <p14:tracePt t="432375" x="5524500" y="5334000"/>
          <p14:tracePt t="432396" x="5518150" y="5340350"/>
          <p14:tracePt t="432413" x="5518150" y="5346700"/>
          <p14:tracePt t="432473" x="5518150" y="5353050"/>
          <p14:tracePt t="432488" x="5524500" y="5353050"/>
          <p14:tracePt t="432496" x="5524500" y="5359400"/>
          <p14:tracePt t="432513" x="5537200" y="5359400"/>
          <p14:tracePt t="432530" x="5562600" y="5353050"/>
          <p14:tracePt t="432546" x="5619750" y="5327650"/>
          <p14:tracePt t="432563" x="5664200" y="5302250"/>
          <p14:tracePt t="432580" x="5715000" y="5276850"/>
          <p14:tracePt t="432597" x="5753100" y="5251450"/>
          <p14:tracePt t="432613" x="5797550" y="5226050"/>
          <p14:tracePt t="432630" x="5822950" y="5213350"/>
          <p14:tracePt t="432647" x="5848350" y="5207000"/>
          <p14:tracePt t="432649" x="5848350" y="5200650"/>
          <p14:tracePt t="433077" x="5848350" y="5194300"/>
          <p14:tracePt t="433083" x="5835650" y="5181600"/>
          <p14:tracePt t="433099" x="5829300" y="5181600"/>
          <p14:tracePt t="433197" x="5848350" y="5181600"/>
          <p14:tracePt t="433204" x="5861050" y="5187950"/>
          <p14:tracePt t="433213" x="5899150" y="5200650"/>
          <p14:tracePt t="433231" x="6007100" y="5226050"/>
          <p14:tracePt t="433247" x="6102350" y="5251450"/>
          <p14:tracePt t="433264" x="6165850" y="5270500"/>
          <p14:tracePt t="433280" x="6235700" y="5302250"/>
          <p14:tracePt t="433300" x="6318250" y="5340350"/>
          <p14:tracePt t="433314" x="6343650" y="5353050"/>
          <p14:tracePt t="433331" x="6394450" y="5372100"/>
          <p14:tracePt t="433347" x="6470650" y="5391150"/>
          <p14:tracePt t="433364" x="6508750" y="5403850"/>
          <p14:tracePt t="433367" x="6559550" y="5410200"/>
          <p14:tracePt t="433380" x="6648450" y="5422900"/>
          <p14:tracePt t="433397" x="6750050" y="5435600"/>
          <p14:tracePt t="433414" x="6838950" y="5441950"/>
          <p14:tracePt t="433431" x="6921500" y="5441950"/>
          <p14:tracePt t="433447" x="6978650" y="5441950"/>
          <p14:tracePt t="433465" x="7016750" y="5441950"/>
          <p14:tracePt t="433481" x="7048500" y="5448300"/>
          <p14:tracePt t="433497" x="7073900" y="5448300"/>
          <p14:tracePt t="433514" x="7099300" y="5441950"/>
          <p14:tracePt t="433532" x="7131050" y="5429250"/>
          <p14:tracePt t="433547" x="7150100" y="5416550"/>
          <p14:tracePt t="433550" x="7169150" y="5397500"/>
          <p14:tracePt t="433564" x="7175500" y="5391150"/>
          <p14:tracePt t="433597" x="7207250" y="5334000"/>
          <p14:tracePt t="433614" x="7226300" y="5289550"/>
          <p14:tracePt t="433631" x="7232650" y="5270500"/>
          <p14:tracePt t="433648" x="7245350" y="5238750"/>
          <p14:tracePt t="433664" x="7251700" y="5226050"/>
          <p14:tracePt t="433681" x="7270750" y="5187950"/>
          <p14:tracePt t="433698" x="7277100" y="5162550"/>
          <p14:tracePt t="433714" x="7283450" y="5130800"/>
          <p14:tracePt t="433731" x="7289800" y="5099050"/>
          <p14:tracePt t="433748" x="7302500" y="5060950"/>
          <p14:tracePt t="433765" x="7308850" y="5035550"/>
          <p14:tracePt t="433781" x="7308850" y="5022850"/>
          <p14:tracePt t="433798" x="7308850" y="5010150"/>
          <p14:tracePt t="433814" x="7308850" y="4997450"/>
          <p14:tracePt t="433832" x="7308850" y="4978400"/>
          <p14:tracePt t="433848" x="7289800" y="4953000"/>
          <p14:tracePt t="433864" x="7258050" y="4933950"/>
          <p14:tracePt t="433881" x="7188200" y="4902200"/>
          <p14:tracePt t="433898" x="7099300" y="4864100"/>
          <p14:tracePt t="433914" x="7010400" y="4826000"/>
          <p14:tracePt t="433932" x="6921500" y="4787900"/>
          <p14:tracePt t="433947" x="6845300" y="4762500"/>
          <p14:tracePt t="433965" x="6781800" y="4743450"/>
          <p14:tracePt t="433982" x="6750050" y="4743450"/>
          <p14:tracePt t="433998" x="6731000" y="4737100"/>
          <p14:tracePt t="434015" x="6686550" y="4737100"/>
          <p14:tracePt t="434031" x="6578600" y="4737100"/>
          <p14:tracePt t="434048" x="6445250" y="4737100"/>
          <p14:tracePt t="434065" x="6324600" y="4730750"/>
          <p14:tracePt t="434082" x="6235700" y="4718050"/>
          <p14:tracePt t="434098" x="6172200" y="4711700"/>
          <p14:tracePt t="434115" x="6165850" y="4705350"/>
          <p14:tracePt t="434150" x="6153150" y="4705350"/>
          <p14:tracePt t="434165" x="6140450" y="4711700"/>
          <p14:tracePt t="434182" x="5969000" y="4775200"/>
          <p14:tracePt t="434198" x="5835650" y="4806950"/>
          <p14:tracePt t="434214" x="5708650" y="4838700"/>
          <p14:tracePt t="434231" x="5632450" y="4864100"/>
          <p14:tracePt t="434250" x="5607050" y="4870450"/>
          <p14:tracePt t="434264" x="5607050" y="4876800"/>
          <p14:tracePt t="434281" x="5607050" y="4889500"/>
          <p14:tracePt t="434298" x="5632450" y="4921250"/>
          <p14:tracePt t="434316" x="5657850" y="4978400"/>
          <p14:tracePt t="434331" x="5670550" y="5048250"/>
          <p14:tracePt t="434348" x="5683250" y="5130800"/>
          <p14:tracePt t="434365" x="5702300" y="5207000"/>
          <p14:tracePt t="434381" x="5715000" y="5251450"/>
          <p14:tracePt t="434399" x="5734050" y="5289550"/>
          <p14:tracePt t="434415" x="5753100" y="5302250"/>
          <p14:tracePt t="434432" x="5772150" y="5314950"/>
          <p14:tracePt t="434448" x="5803900" y="5314950"/>
          <p14:tracePt t="434464" x="5873750" y="5321300"/>
          <p14:tracePt t="434482" x="5988050" y="5321300"/>
          <p14:tracePt t="434498" x="6115050" y="5321300"/>
          <p14:tracePt t="434515" x="6324600" y="5314950"/>
          <p14:tracePt t="434531" x="6521450" y="5295900"/>
          <p14:tracePt t="434550" x="6711950" y="5257800"/>
          <p14:tracePt t="434565" x="6845300" y="5219700"/>
          <p14:tracePt t="434581" x="6934200" y="5181600"/>
          <p14:tracePt t="434598" x="6985000" y="5149850"/>
          <p14:tracePt t="434616" x="7016750" y="5130800"/>
          <p14:tracePt t="434632" x="7035800" y="5118100"/>
          <p14:tracePt t="434648" x="7054850" y="5111750"/>
          <p14:tracePt t="434665" x="7080250" y="5099050"/>
          <p14:tracePt t="434682" x="7099300" y="5092700"/>
          <p14:tracePt t="434698" x="7124700" y="5080000"/>
          <p14:tracePt t="434715" x="7162800" y="5060950"/>
          <p14:tracePt t="434732" x="7181850" y="5048250"/>
          <p14:tracePt t="434748" x="7200900" y="5041900"/>
          <p14:tracePt t="434765" x="7213600" y="5029200"/>
          <p14:tracePt t="434781" x="7219950" y="5029200"/>
          <p14:tracePt t="434798" x="7226300" y="5029200"/>
          <p14:tracePt t="434901" x="7219950" y="5029200"/>
          <p14:tracePt t="434910" x="7213600" y="5029200"/>
          <p14:tracePt t="434918" x="7207250" y="5029200"/>
          <p14:tracePt t="434932" x="7194550" y="5029200"/>
          <p14:tracePt t="434949" x="7162800" y="5029200"/>
          <p14:tracePt t="434965" x="7143750" y="5029200"/>
          <p14:tracePt t="434982" x="7105650" y="5022850"/>
          <p14:tracePt t="434999" x="7086600" y="5016500"/>
          <p14:tracePt t="435015" x="7054850" y="4997450"/>
          <p14:tracePt t="435032" x="7042150" y="4984750"/>
          <p14:tracePt t="435049" x="7029450" y="4965700"/>
          <p14:tracePt t="435065" x="7010400" y="4914900"/>
          <p14:tracePt t="435082" x="6972300" y="4857750"/>
          <p14:tracePt t="435099" x="6934200" y="4806950"/>
          <p14:tracePt t="435116" x="6870700" y="4756150"/>
          <p14:tracePt t="435132" x="6775450" y="4686300"/>
          <p14:tracePt t="435150" x="6680200" y="4622800"/>
          <p14:tracePt t="435166" x="6629400" y="4591050"/>
          <p14:tracePt t="435183" x="6521450" y="4533900"/>
          <p14:tracePt t="435199" x="6438900" y="4508500"/>
          <p14:tracePt t="435216" x="6350000" y="4483100"/>
          <p14:tracePt t="435232" x="6267450" y="4464050"/>
          <p14:tracePt t="435249" x="6191250" y="4451350"/>
          <p14:tracePt t="435267" x="6115050" y="4438650"/>
          <p14:tracePt t="435282" x="6057900" y="4438650"/>
          <p14:tracePt t="435299" x="5911850" y="4438650"/>
          <p14:tracePt t="435316" x="5765800" y="4457700"/>
          <p14:tracePt t="435332" x="5619750" y="4470400"/>
          <p14:tracePt t="435349" x="5524500" y="4476750"/>
          <p14:tracePt t="435366" x="5416550" y="4495800"/>
          <p14:tracePt t="435400" x="5410200" y="4495800"/>
          <p14:tracePt t="435416" x="5410200" y="4514850"/>
          <p14:tracePt t="435432" x="5397500" y="4565650"/>
          <p14:tracePt t="435450" x="5378450" y="4622800"/>
          <p14:tracePt t="435465" x="5353050" y="4692650"/>
          <p14:tracePt t="435482" x="5334000" y="4749800"/>
          <p14:tracePt t="435499" x="5327650" y="4800600"/>
          <p14:tracePt t="435516" x="5327650" y="4832350"/>
          <p14:tracePt t="435532" x="5334000" y="4876800"/>
          <p14:tracePt t="435549" x="5346700" y="4902200"/>
          <p14:tracePt t="435566" x="5365750" y="4933950"/>
          <p14:tracePt t="435582" x="5397500" y="4959350"/>
          <p14:tracePt t="435600" x="5461000" y="4997450"/>
          <p14:tracePt t="435616" x="5505450" y="5016500"/>
          <p14:tracePt t="435632" x="5537200" y="5035550"/>
          <p14:tracePt t="435649" x="5581650" y="5048250"/>
          <p14:tracePt t="435666" x="5657850" y="5080000"/>
          <p14:tracePt t="435682" x="5772150" y="5111750"/>
          <p14:tracePt t="435699" x="5918200" y="5137150"/>
          <p14:tracePt t="435716" x="6070600" y="5162550"/>
          <p14:tracePt t="435733" x="6210300" y="5187950"/>
          <p14:tracePt t="435750" x="6305550" y="5200650"/>
          <p14:tracePt t="435766" x="6407150" y="5207000"/>
          <p14:tracePt t="435782" x="6464300" y="5207000"/>
          <p14:tracePt t="435800" x="6496050" y="5207000"/>
          <p14:tracePt t="435803" x="6515100" y="5207000"/>
          <p14:tracePt t="435816" x="6521450" y="5207000"/>
          <p14:tracePt t="435818" x="6540500" y="5200650"/>
          <p14:tracePt t="435833" x="6572250" y="5194300"/>
          <p14:tracePt t="435835" x="6604000" y="5187950"/>
          <p14:tracePt t="435849" x="6667500" y="5187950"/>
          <p14:tracePt t="435866" x="6794500" y="5175250"/>
          <p14:tracePt t="435866" x="6889750" y="5168900"/>
          <p14:tracePt t="435884" x="7029450" y="5162550"/>
          <p14:tracePt t="435899" x="7131050" y="5149850"/>
          <p14:tracePt t="435916" x="7219950" y="5130800"/>
          <p14:tracePt t="435932" x="7264400" y="5124450"/>
          <p14:tracePt t="435950" x="7283450" y="5111750"/>
          <p14:tracePt t="435966" x="7289800" y="5105400"/>
          <p14:tracePt t="435983" x="7296150" y="5105400"/>
          <p14:tracePt t="436000" x="7308850" y="5099050"/>
          <p14:tracePt t="436016" x="7334250" y="5080000"/>
          <p14:tracePt t="436033" x="7378700" y="5060950"/>
          <p14:tracePt t="436049" x="7410450" y="5048250"/>
          <p14:tracePt t="436068" x="7429500" y="5035550"/>
          <p14:tracePt t="436083" x="7448550" y="5022850"/>
          <p14:tracePt t="436099" x="7454900" y="5016500"/>
          <p14:tracePt t="436202" x="7454900" y="5003800"/>
          <p14:tracePt t="436217" x="7410450" y="4965700"/>
          <p14:tracePt t="436233" x="7359650" y="4927600"/>
          <p14:tracePt t="436249" x="7296150" y="4870450"/>
          <p14:tracePt t="436266" x="7219950" y="4787900"/>
          <p14:tracePt t="436283" x="7131050" y="4718050"/>
          <p14:tracePt t="436300" x="7016750" y="4629150"/>
          <p14:tracePt t="436316" x="6883400" y="4552950"/>
          <p14:tracePt t="436334" x="6578600" y="4432300"/>
          <p14:tracePt t="436350" x="6407150" y="4381500"/>
          <p14:tracePt t="436367" x="6203950" y="4337050"/>
          <p14:tracePt t="436383" x="6045200" y="4305300"/>
          <p14:tracePt t="436399" x="5911850" y="4292600"/>
          <p14:tracePt t="436418" x="5822950" y="4279900"/>
          <p14:tracePt t="436433" x="5721350" y="4273550"/>
          <p14:tracePt t="436450" x="5626100" y="4273550"/>
          <p14:tracePt t="436468" x="5524500" y="4279900"/>
          <p14:tracePt t="436470" x="5448300" y="4286250"/>
          <p14:tracePt t="436483" x="5365750" y="4298950"/>
          <p14:tracePt t="436500" x="5238750" y="4318000"/>
          <p14:tracePt t="436517" x="5137150" y="4337050"/>
          <p14:tracePt t="436535" x="5054600" y="4368800"/>
          <p14:tracePt t="436552" x="5022850" y="4419600"/>
          <p14:tracePt t="436567" x="5022850" y="4464050"/>
          <p14:tracePt t="436583" x="5060950" y="4552950"/>
          <p14:tracePt t="436587" x="5086350" y="4603750"/>
          <p14:tracePt t="436600" x="5124450" y="4654550"/>
          <p14:tracePt t="436617" x="5270500" y="4832350"/>
          <p14:tracePt t="436634" x="5353050" y="4914900"/>
          <p14:tracePt t="436650" x="5416550" y="4978400"/>
          <p14:tracePt t="436667" x="5537200" y="5054600"/>
          <p14:tracePt t="436683" x="5689600" y="5130800"/>
          <p14:tracePt t="436700" x="5829300" y="5181600"/>
          <p14:tracePt t="436717" x="5994400" y="5232400"/>
          <p14:tracePt t="436735" x="6096000" y="5257800"/>
          <p14:tracePt t="436750" x="6172200" y="5270500"/>
          <p14:tracePt t="436768" x="6178550" y="5270500"/>
          <p14:tracePt t="436859" x="6172200" y="5270500"/>
          <p14:tracePt t="436869" x="6153150" y="5270500"/>
          <p14:tracePt t="436883" x="6153150" y="5264150"/>
          <p14:tracePt t="440058" x="6178550" y="5270500"/>
          <p14:tracePt t="440070" x="6261100" y="5302250"/>
          <p14:tracePt t="440086" x="6330950" y="5340350"/>
          <p14:tracePt t="440103" x="6381750" y="5365750"/>
          <p14:tracePt t="440119" x="6413500" y="5378450"/>
          <p14:tracePt t="440137" x="6419850" y="5384800"/>
          <p14:tracePt t="440153" x="6445250" y="5384800"/>
          <p14:tracePt t="440170" x="6521450" y="5384800"/>
          <p14:tracePt t="440186" x="6667500" y="5378450"/>
          <p14:tracePt t="440203" x="6845300" y="5346700"/>
          <p14:tracePt t="440220" x="7004050" y="5314950"/>
          <p14:tracePt t="440238" x="7169150" y="5283200"/>
          <p14:tracePt t="440254" x="7302500" y="5245100"/>
          <p14:tracePt t="440269" x="7340600" y="5238750"/>
          <p14:tracePt t="440273" x="7353300" y="5238750"/>
          <p14:tracePt t="440286" x="7366000" y="5238750"/>
          <p14:tracePt t="440289" x="7372350" y="5238750"/>
          <p14:tracePt t="440303" x="7378700" y="5238750"/>
          <p14:tracePt t="440320" x="7385050" y="5238750"/>
          <p14:tracePt t="440337" x="7391400" y="5238750"/>
          <p14:tracePt t="440353" x="7404100" y="5232400"/>
          <p14:tracePt t="440370" x="7435850" y="5219700"/>
          <p14:tracePt t="440388" x="7473950" y="5207000"/>
          <p14:tracePt t="440403" x="7505700" y="5194300"/>
          <p14:tracePt t="440420" x="7537450" y="5187950"/>
          <p14:tracePt t="440436" x="7550150" y="5181600"/>
          <p14:tracePt t="440454" x="7562850" y="5181600"/>
          <p14:tracePt t="440470" x="7575550" y="5175250"/>
          <p14:tracePt t="440487" x="7588250" y="5168900"/>
          <p14:tracePt t="440503" x="7594600" y="5162550"/>
          <p14:tracePt t="440506" x="7607300" y="5156200"/>
          <p14:tracePt t="440519" x="7620000" y="5149850"/>
          <p14:tracePt t="440537" x="7632700" y="5143500"/>
          <p14:tracePt t="440553" x="7702550" y="5118100"/>
          <p14:tracePt t="440570" x="7778750" y="5105400"/>
          <p14:tracePt t="440586" x="7854950" y="5092700"/>
          <p14:tracePt t="440605" x="7886700" y="5092700"/>
          <p14:tracePt t="440620" x="7893050" y="5086350"/>
          <p14:tracePt t="440708" x="7899400" y="5086350"/>
          <p14:tracePt t="440715" x="7912100" y="5086350"/>
          <p14:tracePt t="440731" x="7918450" y="5086350"/>
          <p14:tracePt t="440753" x="7924800" y="5086350"/>
          <p14:tracePt t="441195" x="7931150" y="5080000"/>
          <p14:tracePt t="441204" x="7950200" y="5067300"/>
          <p14:tracePt t="441221" x="7994650" y="5048250"/>
          <p14:tracePt t="441237" x="8051800" y="5029200"/>
          <p14:tracePt t="441254" x="8147050" y="5016500"/>
          <p14:tracePt t="441271" x="8248650" y="5003800"/>
          <p14:tracePt t="441288" x="8350250" y="5003800"/>
          <p14:tracePt t="441304" x="8432800" y="5003800"/>
          <p14:tracePt t="441320" x="8502650" y="5003800"/>
          <p14:tracePt t="441323" x="8528050" y="5003800"/>
          <p14:tracePt t="441337" x="8572500" y="5010150"/>
          <p14:tracePt t="441354" x="8597900" y="5010150"/>
          <p14:tracePt t="441371" x="8629650" y="5016500"/>
          <p14:tracePt t="441387" x="8648700" y="5016500"/>
          <p14:tracePt t="441404" x="8674100" y="5016500"/>
          <p14:tracePt t="441421" x="8693150" y="5016500"/>
          <p14:tracePt t="441438" x="8718550" y="5016500"/>
          <p14:tracePt t="441454" x="8750300" y="5010150"/>
          <p14:tracePt t="441471" x="8775700" y="5003800"/>
          <p14:tracePt t="441488" x="8807450" y="4991100"/>
          <p14:tracePt t="441504" x="8839200" y="4984750"/>
          <p14:tracePt t="441521" x="8870950" y="4965700"/>
          <p14:tracePt t="441537" x="8877300" y="4953000"/>
          <p14:tracePt t="441554" x="8877300" y="4940300"/>
          <p14:tracePt t="441572" x="8870950" y="4908550"/>
          <p14:tracePt t="441604" x="8839200" y="4857750"/>
          <p14:tracePt t="441621" x="8807450" y="4832350"/>
          <p14:tracePt t="441637" x="8775700" y="4819650"/>
          <p14:tracePt t="441655" x="8693150" y="4794250"/>
          <p14:tracePt t="441671" x="8616950" y="4775200"/>
          <p14:tracePt t="441688" x="8489950" y="4756150"/>
          <p14:tracePt t="441704" x="8388350" y="4737100"/>
          <p14:tracePt t="441721" x="8305800" y="4724400"/>
          <p14:tracePt t="441739" x="8242300" y="4718050"/>
          <p14:tracePt t="441756" x="8178800" y="4711700"/>
          <p14:tracePt t="441772" x="8153400" y="4711700"/>
          <p14:tracePt t="441789" x="8058150" y="4711700"/>
          <p14:tracePt t="441804" x="8007350" y="4711700"/>
          <p14:tracePt t="441822" x="7886700" y="4711700"/>
          <p14:tracePt t="441838" x="7791450" y="4705350"/>
          <p14:tracePt t="441856" x="7734300" y="4699000"/>
          <p14:tracePt t="441871" x="7702550" y="4699000"/>
          <p14:tracePt t="441888" x="7696200" y="4699000"/>
          <p14:tracePt t="441904" x="7683500" y="4718050"/>
          <p14:tracePt t="441921" x="7677150" y="4762500"/>
          <p14:tracePt t="441939" x="7670800" y="4794250"/>
          <p14:tracePt t="441955" x="7683500" y="4838700"/>
          <p14:tracePt t="441971" x="7715250" y="4876800"/>
          <p14:tracePt t="441988" x="7772400" y="4914900"/>
          <p14:tracePt t="442004" x="7861300" y="4959350"/>
          <p14:tracePt t="442006" x="7880350" y="4972050"/>
          <p14:tracePt t="442022" x="7937500" y="4984750"/>
          <p14:tracePt t="442024" x="7994650" y="5003800"/>
          <p14:tracePt t="442038" x="8064500" y="5010150"/>
          <p14:tracePt t="442039" x="8140700" y="5022850"/>
          <p14:tracePt t="442054" x="8255000" y="5022850"/>
          <p14:tracePt t="442072" x="8388350" y="5022850"/>
          <p14:tracePt t="442088" x="8604250" y="5016500"/>
          <p14:tracePt t="442105" x="8782050" y="4997450"/>
          <p14:tracePt t="442123" x="8966200" y="4978400"/>
          <p14:tracePt t="442138" x="9175750" y="4965700"/>
          <p14:tracePt t="442155" x="9385300" y="4959350"/>
          <p14:tracePt t="442172" x="9620250" y="4953000"/>
          <p14:tracePt t="442188" x="9753600" y="4946650"/>
          <p14:tracePt t="442204" x="9836150" y="4946650"/>
          <p14:tracePt t="442222" x="9855200" y="4940300"/>
          <p14:tracePt t="442368" x="9848850" y="4940300"/>
          <p14:tracePt t="442375" x="9842500" y="4940300"/>
          <p14:tracePt t="442388" x="9823450" y="4940300"/>
          <p14:tracePt t="442406" x="9740900" y="4927600"/>
          <p14:tracePt t="442422" x="9702800" y="4914900"/>
          <p14:tracePt t="442438" x="9588500" y="4883150"/>
          <p14:tracePt t="442455" x="9493250" y="4838700"/>
          <p14:tracePt t="442471" x="9410700" y="4800600"/>
          <p14:tracePt t="442488" x="9328150" y="4756150"/>
          <p14:tracePt t="442505" x="9245600" y="4718050"/>
          <p14:tracePt t="442521" x="9169400" y="4699000"/>
          <p14:tracePt t="442538" x="9055100" y="4686300"/>
          <p14:tracePt t="442555" x="8890000" y="4673600"/>
          <p14:tracePt t="442572" x="8750300" y="4673600"/>
          <p14:tracePt t="442588" x="8642350" y="4673600"/>
          <p14:tracePt t="442605" x="8591550" y="4679950"/>
          <p14:tracePt t="442674" x="8591550" y="4686300"/>
          <p14:tracePt t="442682" x="8591550" y="4699000"/>
          <p14:tracePt t="442693" x="8585200" y="4730750"/>
          <p14:tracePt t="442705" x="8585200" y="4775200"/>
          <p14:tracePt t="442722" x="8585200" y="4813300"/>
          <p14:tracePt t="442739" x="8585200" y="4845050"/>
          <p14:tracePt t="442755" x="8597900" y="4864100"/>
          <p14:tracePt t="442773" x="8604250" y="4876800"/>
          <p14:tracePt t="442792" x="8616950" y="4883150"/>
          <p14:tracePt t="442806" x="8629650" y="4889500"/>
          <p14:tracePt t="442822" x="8655050" y="4895850"/>
          <p14:tracePt t="442824" x="8680450" y="4902200"/>
          <p14:tracePt t="442838" x="8699500" y="4908550"/>
          <p14:tracePt t="442839" x="8724900" y="4908550"/>
          <p14:tracePt t="442856" x="8788400" y="4914900"/>
          <p14:tracePt t="442872" x="8826500" y="4914900"/>
          <p14:tracePt t="442889" x="8928100" y="4921250"/>
          <p14:tracePt t="442906" x="8966200" y="4921250"/>
          <p14:tracePt t="442922" x="8997950" y="4921250"/>
          <p14:tracePt t="442938" x="9010650" y="4927600"/>
          <p14:tracePt t="442972" x="9010650" y="4933950"/>
          <p14:tracePt t="442989" x="9017000" y="4946650"/>
          <p14:tracePt t="443006" x="9017000" y="4959350"/>
          <p14:tracePt t="443022" x="9017000" y="4972050"/>
          <p14:tracePt t="443038" x="9010650" y="4991100"/>
          <p14:tracePt t="443055" x="9004300" y="4997450"/>
          <p14:tracePt t="443072" x="9004300" y="5010150"/>
          <p14:tracePt t="443089" x="8985250" y="5022850"/>
          <p14:tracePt t="443093" x="8972550" y="5029200"/>
          <p14:tracePt t="443105" x="8966200" y="5035550"/>
          <p14:tracePt t="443106" x="8940800" y="5048250"/>
          <p14:tracePt t="443122" x="8915400" y="5054600"/>
          <p14:tracePt t="443579" x="8928100" y="5054600"/>
          <p14:tracePt t="443598" x="8953500" y="5060950"/>
          <p14:tracePt t="443606" x="8972550" y="5060950"/>
          <p14:tracePt t="443622" x="8997950" y="5060950"/>
          <p14:tracePt t="443639" x="9017000" y="5060950"/>
          <p14:tracePt t="443656" x="9036050" y="5060950"/>
          <p14:tracePt t="443672" x="9055100" y="5060950"/>
          <p14:tracePt t="443691" x="9074150" y="5035550"/>
          <p14:tracePt t="443706" x="9080500" y="5029200"/>
          <p14:tracePt t="443708" x="9080500" y="5022850"/>
          <p14:tracePt t="443722" x="9086850" y="5016500"/>
          <p14:tracePt t="443741" x="9086850" y="4984750"/>
          <p14:tracePt t="443757" x="9086850" y="4972050"/>
          <p14:tracePt t="443772" x="9055100" y="4927600"/>
          <p14:tracePt t="443790" x="9010650" y="4883150"/>
          <p14:tracePt t="443806" x="8953500" y="4845050"/>
          <p14:tracePt t="443823" x="8890000" y="4800600"/>
          <p14:tracePt t="443840" x="8826500" y="4756150"/>
          <p14:tracePt t="443858" x="8794750" y="4737100"/>
          <p14:tracePt t="443873" x="8775700" y="4724400"/>
          <p14:tracePt t="443890" x="8769350" y="4724400"/>
          <p14:tracePt t="443906" x="8750300" y="4724400"/>
          <p14:tracePt t="443923" x="8686800" y="4737100"/>
          <p14:tracePt t="443939" x="8496300" y="4794250"/>
          <p14:tracePt t="443956" x="8362950" y="4832350"/>
          <p14:tracePt t="443973" x="8274050" y="4870450"/>
          <p14:tracePt t="443990" x="8229600" y="4895850"/>
          <p14:tracePt t="444006" x="8216900" y="4902200"/>
          <p14:tracePt t="444023" x="8216900" y="4908550"/>
          <p14:tracePt t="444087" x="8223250" y="4908550"/>
          <p14:tracePt t="444106" x="8235950" y="4914900"/>
          <p14:tracePt t="444123" x="8261350" y="4921250"/>
          <p14:tracePt t="444141" x="8318500" y="4927600"/>
          <p14:tracePt t="444156" x="8369300" y="4933950"/>
          <p14:tracePt t="444174" x="8489950" y="4940300"/>
          <p14:tracePt t="444190" x="8547100" y="4946650"/>
          <p14:tracePt t="444206" x="8597900" y="4946650"/>
          <p14:tracePt t="444223" x="8674100" y="4933950"/>
          <p14:tracePt t="444240" x="8801100" y="4908550"/>
          <p14:tracePt t="444256" x="9004300" y="4870450"/>
          <p14:tracePt t="444273" x="9258300" y="4832350"/>
          <p14:tracePt t="444290" x="9480550" y="4819650"/>
          <p14:tracePt t="444307" x="9658350" y="4813300"/>
          <p14:tracePt t="444324" x="9791700" y="4813300"/>
          <p14:tracePt t="444340" x="9861550" y="4813300"/>
          <p14:tracePt t="444357" x="9899650" y="4819650"/>
          <p14:tracePt t="444373" x="9912350" y="4819650"/>
          <p14:tracePt t="444468" x="9918700" y="4826000"/>
          <p14:tracePt t="444475" x="9925050" y="4826000"/>
          <p14:tracePt t="444490" x="9950450" y="4838700"/>
          <p14:tracePt t="444507" x="9975850" y="4864100"/>
          <p14:tracePt t="444523" x="10020300" y="4895850"/>
          <p14:tracePt t="444540" x="10058400" y="4927600"/>
          <p14:tracePt t="444556" x="10128250" y="4978400"/>
          <p14:tracePt t="444573" x="10172700" y="5010150"/>
          <p14:tracePt t="444590" x="10210800" y="5035550"/>
          <p14:tracePt t="444607" x="10267950" y="5067300"/>
          <p14:tracePt t="444624" x="10318750" y="5092700"/>
          <p14:tracePt t="444641" x="10401300" y="5118100"/>
          <p14:tracePt t="444656" x="10509250" y="5143500"/>
          <p14:tracePt t="444674" x="10712450" y="5156200"/>
          <p14:tracePt t="444692" x="10852150" y="5156200"/>
          <p14:tracePt t="444707" x="10972800" y="5130800"/>
          <p14:tracePt t="444724" x="11036300" y="5111750"/>
          <p14:tracePt t="444742" x="11080750" y="5086350"/>
          <p14:tracePt t="444759" x="11131550" y="5054600"/>
          <p14:tracePt t="444773" x="11156950" y="5029200"/>
          <p14:tracePt t="444791" x="11176000" y="5003800"/>
          <p14:tracePt t="444809" x="11176000" y="4978400"/>
          <p14:tracePt t="444824" x="11169650" y="4953000"/>
          <p14:tracePt t="444840" x="11150600" y="4933950"/>
          <p14:tracePt t="444860" x="11125200" y="4914900"/>
          <p14:tracePt t="444873" x="11106150" y="4908550"/>
          <p14:tracePt t="444892" x="11074400" y="4895850"/>
          <p14:tracePt t="444908" x="11042650" y="4883150"/>
          <p14:tracePt t="444923" x="10972800" y="4876800"/>
          <p14:tracePt t="444940" x="10915650" y="4870450"/>
          <p14:tracePt t="444957" x="10864850" y="4870450"/>
          <p14:tracePt t="444974" x="10769600" y="4870450"/>
          <p14:tracePt t="444990" x="10712450" y="4870450"/>
          <p14:tracePt t="445007" x="10636250" y="4870450"/>
          <p14:tracePt t="445024" x="10604500" y="4870450"/>
          <p14:tracePt t="445041" x="10572750" y="4864100"/>
          <p14:tracePt t="445057" x="10541000" y="4864100"/>
          <p14:tracePt t="445075" x="10521950" y="4864100"/>
          <p14:tracePt t="445091" x="10458450" y="4864100"/>
          <p14:tracePt t="445109" x="10293350" y="4864100"/>
          <p14:tracePt t="445124" x="10160000" y="4864100"/>
          <p14:tracePt t="445140" x="10096500" y="4870450"/>
          <p14:tracePt t="445158" x="9988550" y="4883150"/>
          <p14:tracePt t="445174" x="9969500" y="4889500"/>
          <p14:tracePt t="445190" x="9950450" y="4895850"/>
          <p14:tracePt t="446174" x="9963150" y="4908550"/>
          <p14:tracePt t="446182" x="9988550" y="4933950"/>
          <p14:tracePt t="446194" x="10020300" y="4953000"/>
          <p14:tracePt t="446209" x="10064750" y="4991100"/>
          <p14:tracePt t="446225" x="10096500" y="5022850"/>
          <p14:tracePt t="446242" x="10115550" y="5048250"/>
          <p14:tracePt t="446258" x="10134600" y="5060950"/>
          <p14:tracePt t="446296" x="10140950" y="5067300"/>
          <p14:tracePt t="446311" x="10153650" y="5073650"/>
          <p14:tracePt t="446326" x="10217150" y="5092700"/>
          <p14:tracePt t="446341" x="10261600" y="5105400"/>
          <p14:tracePt t="446358" x="10426700" y="5124450"/>
          <p14:tracePt t="446375" x="10502900" y="5124450"/>
          <p14:tracePt t="446391" x="10566400" y="5124450"/>
          <p14:tracePt t="446408" x="10598150" y="5124450"/>
          <p14:tracePt t="446425" x="10617200" y="5118100"/>
          <p14:tracePt t="446441" x="10623550" y="5118100"/>
          <p14:tracePt t="446582" x="10617200" y="5124450"/>
          <p14:tracePt t="446588" x="10610850" y="5124450"/>
          <p14:tracePt t="446606" x="10604500" y="5130800"/>
          <p14:tracePt t="446625" x="10598150" y="5130800"/>
          <p14:tracePt t="446729" x="10591800" y="5130800"/>
          <p14:tracePt t="446768" x="10585450" y="5130800"/>
          <p14:tracePt t="446795" x="10579100" y="5137150"/>
          <p14:tracePt t="446808" x="10572750" y="5137150"/>
          <p14:tracePt t="446825" x="10566400" y="5137150"/>
          <p14:tracePt t="446841" x="10560050" y="5137150"/>
          <p14:tracePt t="446859" x="10553700" y="5143500"/>
          <p14:tracePt t="446875" x="10541000" y="5143500"/>
          <p14:tracePt t="446894" x="10483850" y="5149850"/>
          <p14:tracePt t="446911" x="10433050" y="5149850"/>
          <p14:tracePt t="446925" x="10325100" y="5156200"/>
          <p14:tracePt t="446942" x="10229850" y="5156200"/>
          <p14:tracePt t="446960" x="10109200" y="5156200"/>
          <p14:tracePt t="446975" x="10033000" y="5156200"/>
          <p14:tracePt t="446992" x="9963150" y="5162550"/>
          <p14:tracePt t="447008" x="9861550" y="5162550"/>
          <p14:tracePt t="447025" x="9677400" y="5175250"/>
          <p14:tracePt t="447042" x="9531350" y="5181600"/>
          <p14:tracePt t="447059" x="9366250" y="5181600"/>
          <p14:tracePt t="447075" x="9163050" y="5168900"/>
          <p14:tracePt t="447092" x="8947150" y="5143500"/>
          <p14:tracePt t="447110" x="8782050" y="5124450"/>
          <p14:tracePt t="447126" x="8642350" y="5111750"/>
          <p14:tracePt t="447142" x="8502650" y="5105400"/>
          <p14:tracePt t="447159" x="8324850" y="5111750"/>
          <p14:tracePt t="447162" x="8204200" y="5124450"/>
          <p14:tracePt t="447175" x="7937500" y="5137150"/>
          <p14:tracePt t="447192" x="7708900" y="5143500"/>
          <p14:tracePt t="447209" x="7499350" y="5143500"/>
          <p14:tracePt t="447226" x="7321550" y="5143500"/>
          <p14:tracePt t="447242" x="7175500" y="5143500"/>
          <p14:tracePt t="447259" x="7029450" y="5143500"/>
          <p14:tracePt t="447276" x="6826250" y="5149850"/>
          <p14:tracePt t="447292" x="6648450" y="5168900"/>
          <p14:tracePt t="447311" x="6470650" y="5194300"/>
          <p14:tracePt t="447325" x="6343650" y="5219700"/>
          <p14:tracePt t="447342" x="6292850" y="5232400"/>
          <p14:tracePt t="447428" x="6299200" y="5238750"/>
          <p14:tracePt t="447435" x="6299200" y="5245100"/>
          <p14:tracePt t="447442" x="6299200" y="5251450"/>
          <p14:tracePt t="447459" x="6299200" y="5270500"/>
          <p14:tracePt t="447476" x="6305550" y="5295900"/>
          <p14:tracePt t="447492" x="6305550" y="5308600"/>
          <p14:tracePt t="448605" x="6299200" y="5308600"/>
          <p14:tracePt t="448612" x="6286500" y="5308600"/>
          <p14:tracePt t="448626" x="6267450" y="5308600"/>
          <p14:tracePt t="448766" x="6261100" y="5308600"/>
          <p14:tracePt t="448793" x="6254750" y="5314950"/>
          <p14:tracePt t="448810" x="6203950" y="5346700"/>
          <p14:tracePt t="448827" x="6153150" y="5359400"/>
          <p14:tracePt t="448831" x="6140450" y="5365750"/>
          <p14:tracePt t="448843" x="6108700" y="5372100"/>
          <p14:tracePt t="448860" x="6013450" y="5359400"/>
          <p14:tracePt t="448877" x="5924550" y="5308600"/>
          <p14:tracePt t="448894" x="5816600" y="5226050"/>
          <p14:tracePt t="448911" x="5670550" y="5111750"/>
          <p14:tracePt t="448927" x="5505450" y="4991100"/>
          <p14:tracePt t="448943" x="5359400" y="4876800"/>
          <p14:tracePt t="448960" x="5137150" y="4711700"/>
          <p14:tracePt t="448977" x="4978400" y="4578350"/>
          <p14:tracePt t="448980" x="4902200" y="4514850"/>
          <p14:tracePt t="448994" x="4826000" y="4438650"/>
          <p14:tracePt t="449011" x="4749800" y="4356100"/>
          <p14:tracePt t="449027" x="4667250" y="4254500"/>
          <p14:tracePt t="449044" x="4584700" y="4165600"/>
          <p14:tracePt t="449062" x="4502150" y="4064000"/>
          <p14:tracePt t="449077" x="4483100" y="4019550"/>
          <p14:tracePt t="449094" x="4476750" y="3956050"/>
          <p14:tracePt t="449110" x="4476750" y="3860800"/>
          <p14:tracePt t="449127" x="4476750" y="3816350"/>
          <p14:tracePt t="449144" x="4476750" y="3746500"/>
          <p14:tracePt t="449161" x="4476750" y="3594100"/>
          <p14:tracePt t="449177" x="4483100" y="3397250"/>
          <p14:tracePt t="449194" x="4521200" y="3162300"/>
          <p14:tracePt t="449211" x="4584700" y="2997200"/>
          <p14:tracePt t="449227" x="4635500" y="2946400"/>
          <p14:tracePt t="449243" x="4673600" y="2965450"/>
          <p14:tracePt t="449261" x="4699000" y="3067050"/>
          <p14:tracePt t="449277" x="4711700" y="3187700"/>
          <p14:tracePt t="449294" x="4711700" y="3270250"/>
          <p14:tracePt t="449311" x="4699000" y="3308350"/>
          <p14:tracePt t="449328" x="4660900" y="3333750"/>
          <p14:tracePt t="449344" x="4597400" y="3359150"/>
          <p14:tracePt t="449360" x="4495800" y="3390900"/>
          <p14:tracePt t="449377" x="4362450" y="3441700"/>
          <p14:tracePt t="449396" x="4235450" y="3492500"/>
          <p14:tracePt t="449411" x="4076700" y="3556000"/>
          <p14:tracePt t="449427" x="3892550" y="3619500"/>
          <p14:tracePt t="449444" x="3689350" y="3670300"/>
          <p14:tracePt t="449462" x="3467100" y="3708400"/>
          <p14:tracePt t="449477" x="3302000" y="3721100"/>
          <p14:tracePt t="449494" x="3092450" y="3727450"/>
          <p14:tracePt t="449511" x="2946400" y="3727450"/>
          <p14:tracePt t="449513" x="2844800" y="3727450"/>
          <p14:tracePt t="449528" x="2679700" y="3727450"/>
          <p14:tracePt t="449544" x="2501900" y="3727450"/>
          <p14:tracePt t="449561" x="2298700" y="3727450"/>
          <p14:tracePt t="449578" x="2184400" y="3740150"/>
          <p14:tracePt t="449595" x="2108200" y="3752850"/>
          <p14:tracePt t="449611" x="2089150" y="3759200"/>
          <p14:tracePt t="449661" x="2082800" y="3765550"/>
          <p14:tracePt t="449678" x="2076450" y="3778250"/>
          <p14:tracePt t="449694" x="2076450" y="3797300"/>
          <p14:tracePt t="449711" x="2076450" y="3816350"/>
          <p14:tracePt t="449728" x="2095500" y="3848100"/>
          <p14:tracePt t="449744" x="2133600" y="3892550"/>
          <p14:tracePt t="449762" x="2247900" y="4000500"/>
          <p14:tracePt t="449778" x="2292350" y="4064000"/>
          <p14:tracePt t="449794" x="2292350" y="4102100"/>
          <p14:tracePt t="449811" x="2292350" y="4140200"/>
          <p14:tracePt t="449828" x="2292350" y="4146550"/>
          <p14:tracePt t="449898" x="2286000" y="4146550"/>
          <p14:tracePt t="449906" x="2273300" y="4146550"/>
          <p14:tracePt t="449914" x="2241550" y="4146550"/>
          <p14:tracePt t="449928" x="2197100" y="4146550"/>
          <p14:tracePt t="449944" x="2038350" y="4121150"/>
          <p14:tracePt t="449961" x="1955800" y="4114800"/>
          <p14:tracePt t="449978" x="1860550" y="4108450"/>
          <p14:tracePt t="449995" x="1803400" y="4102100"/>
          <p14:tracePt t="450011" x="1758950" y="4095750"/>
          <p14:tracePt t="450028" x="1676400" y="4089400"/>
          <p14:tracePt t="450044" x="1612900" y="4083050"/>
          <p14:tracePt t="450061" x="1562100" y="4070350"/>
          <p14:tracePt t="450078" x="1555750" y="4064000"/>
          <p14:tracePt t="450128" x="1593850" y="4057650"/>
          <p14:tracePt t="450144" x="1625600" y="4051300"/>
          <p14:tracePt t="450251" x="1631950" y="4051300"/>
          <p14:tracePt t="450270" x="1682750" y="4032250"/>
          <p14:tracePt t="450280" x="1739900" y="4025900"/>
          <p14:tracePt t="450295" x="1911350" y="4013200"/>
          <p14:tracePt t="450311" x="2076450" y="4019550"/>
          <p14:tracePt t="450328" x="2165350" y="4025900"/>
          <p14:tracePt t="450345" x="2197100" y="4032250"/>
          <p14:tracePt t="450346" x="2209800" y="4032250"/>
          <p14:tracePt t="450362" x="2247900" y="4038600"/>
          <p14:tracePt t="450379" x="2305050" y="4044950"/>
          <p14:tracePt t="450395" x="2374900" y="4051300"/>
          <p14:tracePt t="450411" x="2444750" y="4057650"/>
          <p14:tracePt t="450428" x="2559050" y="4057650"/>
          <p14:tracePt t="450445" x="2654300" y="4057650"/>
          <p14:tracePt t="450461" x="2724150" y="4051300"/>
          <p14:tracePt t="450478" x="2774950" y="4038600"/>
          <p14:tracePt t="450495" x="2813050" y="4032250"/>
          <p14:tracePt t="450511" x="2851150" y="4013200"/>
          <p14:tracePt t="450528" x="2895600" y="4000500"/>
          <p14:tracePt t="450545" x="2921000" y="3987800"/>
          <p14:tracePt t="450562" x="2946400" y="3975100"/>
          <p14:tracePt t="450578" x="2965450" y="3962400"/>
          <p14:tracePt t="450581" x="2978150" y="3949700"/>
          <p14:tracePt t="450598" x="2984500" y="3937000"/>
          <p14:tracePt t="450599" x="2990850" y="3930650"/>
          <p14:tracePt t="450611" x="2997200" y="3905250"/>
          <p14:tracePt t="450628" x="3003550" y="3886200"/>
          <p14:tracePt t="450645" x="3003550" y="3854450"/>
          <p14:tracePt t="450661" x="3003550" y="3829050"/>
          <p14:tracePt t="450679" x="2978150" y="3810000"/>
          <p14:tracePt t="450695" x="2959100" y="3803650"/>
          <p14:tracePt t="450711" x="2927350" y="3790950"/>
          <p14:tracePt t="450729" x="2895600" y="3784600"/>
          <p14:tracePt t="450745" x="2882900" y="3778250"/>
          <p14:tracePt t="450761" x="2863850" y="3771900"/>
          <p14:tracePt t="450778" x="2857500" y="3765550"/>
          <p14:tracePt t="450795" x="2844800" y="3765550"/>
          <p14:tracePt t="450811" x="2832100" y="3759200"/>
          <p14:tracePt t="450830" x="2762250" y="3759200"/>
          <p14:tracePt t="450845" x="2730500" y="3759200"/>
          <p14:tracePt t="450861" x="2641600" y="3765550"/>
          <p14:tracePt t="450878" x="2578100" y="3771900"/>
          <p14:tracePt t="450895" x="2514600" y="3778250"/>
          <p14:tracePt t="450912" x="2451100" y="3784600"/>
          <p14:tracePt t="450929" x="2393950" y="3784600"/>
          <p14:tracePt t="450945" x="2298700" y="3790950"/>
          <p14:tracePt t="450962" x="2159000" y="3797300"/>
          <p14:tracePt t="450979" x="2044700" y="3797300"/>
          <p14:tracePt t="450995" x="1943100" y="3784600"/>
          <p14:tracePt t="451012" x="1892300" y="3778250"/>
          <p14:tracePt t="451064" x="1885950" y="3803650"/>
          <p14:tracePt t="451079" x="1860550" y="3854450"/>
          <p14:tracePt t="451096" x="1816100" y="3911600"/>
          <p14:tracePt t="451112" x="1771650" y="3975100"/>
          <p14:tracePt t="451129" x="1752600" y="4025900"/>
          <p14:tracePt t="451146" x="1765300" y="4064000"/>
          <p14:tracePt t="451162" x="1841500" y="4108450"/>
          <p14:tracePt t="451164" x="1885950" y="4127500"/>
          <p14:tracePt t="451179" x="1987550" y="4159250"/>
          <p14:tracePt t="451180" x="2076450" y="4178300"/>
          <p14:tracePt t="451196" x="2324100" y="4216400"/>
          <p14:tracePt t="451212" x="2571750" y="4248150"/>
          <p14:tracePt t="451228" x="2825750" y="4286250"/>
          <p14:tracePt t="451248" x="3022600" y="4311650"/>
          <p14:tracePt t="451262" x="3143250" y="4318000"/>
          <p14:tracePt t="451279" x="3295650" y="4318000"/>
          <p14:tracePt t="451296" x="3524250" y="4318000"/>
          <p14:tracePt t="451312" x="3790950" y="4318000"/>
          <p14:tracePt t="451330" x="4146550" y="4305300"/>
          <p14:tracePt t="451346" x="4413250" y="4305300"/>
          <p14:tracePt t="451362" x="4673600" y="4298950"/>
          <p14:tracePt t="451379" x="4800600" y="4279900"/>
          <p14:tracePt t="451398" x="4826000" y="4260850"/>
          <p14:tracePt t="451412" x="4838700" y="4248150"/>
          <p14:tracePt t="451430" x="4851400" y="4210050"/>
          <p14:tracePt t="451445" x="4864100" y="4184650"/>
          <p14:tracePt t="451462" x="4870450" y="4159250"/>
          <p14:tracePt t="451479" x="4883150" y="4127500"/>
          <p14:tracePt t="451496" x="4883150" y="4083050"/>
          <p14:tracePt t="451512" x="4864100" y="4019550"/>
          <p14:tracePt t="451529" x="4838700" y="3975100"/>
          <p14:tracePt t="451547" x="4819650" y="3943350"/>
          <p14:tracePt t="451562" x="4800600" y="3911600"/>
          <p14:tracePt t="451579" x="4781550" y="3892550"/>
          <p14:tracePt t="451596" x="4756150" y="3873500"/>
          <p14:tracePt t="451612" x="4737100" y="3860800"/>
          <p14:tracePt t="451631" x="4711700" y="3848100"/>
          <p14:tracePt t="451646" x="4660900" y="3835400"/>
          <p14:tracePt t="451663" x="4559300" y="3822700"/>
          <p14:tracePt t="451680" x="4337050" y="3803650"/>
          <p14:tracePt t="451696" x="4165600" y="3784600"/>
          <p14:tracePt t="451712" x="4013200" y="3778250"/>
          <p14:tracePt t="451729" x="3930650" y="3771900"/>
          <p14:tracePt t="451746" x="3911600" y="3771900"/>
          <p14:tracePt t="451780" x="3841750" y="3790950"/>
          <p14:tracePt t="451797" x="3714750" y="3816350"/>
          <p14:tracePt t="451812" x="3327400" y="3848100"/>
          <p14:tracePt t="451829" x="2781300" y="3860800"/>
          <p14:tracePt t="451831" x="2463800" y="3860800"/>
          <p14:tracePt t="451846" x="2228850" y="3848100"/>
          <p14:tracePt t="451863" x="1689100" y="3797300"/>
          <p14:tracePt t="451879" x="1612900" y="3771900"/>
          <p14:tracePt t="451896" x="1619250" y="3771900"/>
          <p14:tracePt t="451912" x="1682750" y="3771900"/>
          <p14:tracePt t="451929" x="1765300" y="3797300"/>
          <p14:tracePt t="451946" x="1809750" y="3829050"/>
          <p14:tracePt t="451963" x="1822450" y="3867150"/>
          <p14:tracePt t="451980" x="1828800" y="3886200"/>
          <p14:tracePt t="451996" x="1828800" y="3892550"/>
          <p14:tracePt t="452034" x="1835150" y="3898900"/>
          <p14:tracePt t="452046" x="1847850" y="3905250"/>
          <p14:tracePt t="452063" x="1955800" y="3943350"/>
          <p14:tracePt t="452080" x="2025650" y="3968750"/>
          <p14:tracePt t="452097" x="2070100" y="4006850"/>
          <p14:tracePt t="452114" x="2101850" y="4044950"/>
          <p14:tracePt t="452132" x="2120900" y="4076700"/>
          <p14:tracePt t="452146" x="2146300" y="4108450"/>
          <p14:tracePt t="452163" x="2171700" y="4127500"/>
          <p14:tracePt t="452180" x="2197100" y="4146550"/>
          <p14:tracePt t="452196" x="2209800" y="4159250"/>
          <p14:tracePt t="452213" x="2216150" y="4165600"/>
          <p14:tracePt t="452230" x="2216150" y="4191000"/>
          <p14:tracePt t="452232" x="2209800" y="4203700"/>
          <p14:tracePt t="452246" x="2203450" y="4216400"/>
          <p14:tracePt t="452263" x="2190750" y="4235450"/>
          <p14:tracePt t="452264" x="2190750" y="4241800"/>
          <p14:tracePt t="452281" x="2184400" y="4248150"/>
          <p14:tracePt t="452540" x="2178050" y="4248150"/>
          <p14:tracePt t="452603" x="2178050" y="4229100"/>
          <p14:tracePt t="452614" x="2190750" y="4222750"/>
          <p14:tracePt t="452630" x="2209800" y="4210050"/>
          <p14:tracePt t="452647" x="2222500" y="4210050"/>
          <p14:tracePt t="452697" x="2222500" y="4203700"/>
          <p14:tracePt t="452713" x="2209800" y="4203700"/>
          <p14:tracePt t="452731" x="2197100" y="4197350"/>
          <p14:tracePt t="452983" x="2178050" y="4197350"/>
          <p14:tracePt t="453004" x="2101850" y="4203700"/>
          <p14:tracePt t="453014" x="1968500" y="4203700"/>
          <p14:tracePt t="453031" x="1841500" y="4210050"/>
          <p14:tracePt t="453047" x="1746250" y="4210050"/>
          <p14:tracePt t="453064" x="1714500" y="4210050"/>
          <p14:tracePt t="453109" x="1714500" y="4203700"/>
          <p14:tracePt t="453118" x="1720850" y="4203700"/>
          <p14:tracePt t="453131" x="1720850" y="4197350"/>
          <p14:tracePt t="453171" x="1714500" y="4197350"/>
          <p14:tracePt t="453183" x="1701800" y="4197350"/>
          <p14:tracePt t="453230" x="1701800" y="4191000"/>
          <p14:tracePt t="453237" x="1708150" y="4191000"/>
          <p14:tracePt t="453247" x="1733550" y="4171950"/>
          <p14:tracePt t="453264" x="1809750" y="4146550"/>
          <p14:tracePt t="453281" x="1924050" y="4114800"/>
          <p14:tracePt t="453298" x="2019300" y="4089400"/>
          <p14:tracePt t="453302" x="2082800" y="4076700"/>
          <p14:tracePt t="453320" x="2178050" y="4057650"/>
          <p14:tracePt t="453333" x="2260600" y="4032250"/>
          <p14:tracePt t="453348" x="2298700" y="4019550"/>
          <p14:tracePt t="453364" x="2368550" y="4000500"/>
          <p14:tracePt t="453381" x="2400300" y="3994150"/>
          <p14:tracePt t="453399" x="2438400" y="3994150"/>
          <p14:tracePt t="453415" x="2451100" y="3987800"/>
          <p14:tracePt t="453431" x="2463800" y="3987800"/>
          <p14:tracePt t="453596" x="2470150" y="3987800"/>
          <p14:tracePt t="453612" x="2476500" y="3987800"/>
          <p14:tracePt t="453619" x="2482850" y="3987800"/>
          <p14:tracePt t="453631" x="2489200" y="3987800"/>
          <p14:tracePt t="453648" x="2501900" y="3987800"/>
          <p14:tracePt t="453664" x="2508250" y="3981450"/>
          <p14:tracePt t="453681" x="2514600" y="3981450"/>
          <p14:tracePt t="453698" x="2520950" y="3981450"/>
          <p14:tracePt t="453715" x="2527300" y="3975100"/>
          <p14:tracePt t="453731" x="2540000" y="3968750"/>
          <p14:tracePt t="453748" x="2559050" y="3962400"/>
          <p14:tracePt t="453765" x="2590800" y="3949700"/>
          <p14:tracePt t="453781" x="2635250" y="3937000"/>
          <p14:tracePt t="453798" x="2743200" y="3911600"/>
          <p14:tracePt t="453815" x="2908300" y="3937000"/>
          <p14:tracePt t="453831" x="2965450" y="3956050"/>
          <p14:tracePt t="453948" x="2971800" y="3956050"/>
          <p14:tracePt t="453957" x="2978150" y="3956050"/>
          <p14:tracePt t="453964" x="2997200" y="3956050"/>
          <p14:tracePt t="453983" x="3067050" y="3956050"/>
          <p14:tracePt t="453998" x="3111500" y="3956050"/>
          <p14:tracePt t="454103" x="3117850" y="3956050"/>
          <p14:tracePt t="454126" x="3130550" y="3956050"/>
          <p14:tracePt t="454148" x="3149600" y="3956050"/>
          <p14:tracePt t="454165" x="3162300" y="3956050"/>
          <p14:tracePt t="454181" x="3168650" y="3962400"/>
          <p14:tracePt t="454198" x="3175000" y="3962400"/>
          <p14:tracePt t="454232" x="3181350" y="3962400"/>
          <p14:tracePt t="454362" x="3187700" y="3962400"/>
          <p14:tracePt t="454369" x="3194050" y="3968750"/>
          <p14:tracePt t="454382" x="3206750" y="3968750"/>
          <p14:tracePt t="454398" x="3225800" y="3975100"/>
          <p14:tracePt t="454400" x="3232150" y="3975100"/>
          <p14:tracePt t="454415" x="3238500" y="3975100"/>
          <p14:tracePt t="454418" x="3244850" y="3975100"/>
          <p14:tracePt t="454432" x="3251200" y="3975100"/>
          <p14:tracePt t="454448" x="3282950" y="3968750"/>
          <p14:tracePt t="454465" x="3308350" y="3962400"/>
          <p14:tracePt t="454481" x="3327400" y="3949700"/>
          <p14:tracePt t="454498" x="3340100" y="3943350"/>
          <p14:tracePt t="454516" x="3352800" y="3937000"/>
          <p14:tracePt t="454628" x="3352800" y="3930650"/>
          <p14:tracePt t="454635" x="3346450" y="3930650"/>
          <p14:tracePt t="454665" x="3333750" y="3930650"/>
          <p14:tracePt t="454682" x="3225800" y="3949700"/>
          <p14:tracePt t="454699" x="3162300" y="3962400"/>
          <p14:tracePt t="454701" x="3073400" y="3981450"/>
          <p14:tracePt t="454715" x="2889250" y="4013200"/>
          <p14:tracePt t="454731" x="2724150" y="4032250"/>
          <p14:tracePt t="454748" x="2533650" y="4057650"/>
          <p14:tracePt t="454765" x="2419350" y="4070350"/>
          <p14:tracePt t="454782" x="2362200" y="4076700"/>
          <p14:tracePt t="454800" x="2343150" y="4083050"/>
          <p14:tracePt t="454832" x="2343150" y="4089400"/>
          <p14:tracePt t="454849" x="2343150" y="4095750"/>
          <p14:tracePt t="454866" x="2355850" y="4121150"/>
          <p14:tracePt t="454882" x="2368550" y="4133850"/>
          <p14:tracePt t="454884" x="2387600" y="4146550"/>
          <p14:tracePt t="454900" x="2457450" y="4184650"/>
          <p14:tracePt t="454917" x="2584450" y="4229100"/>
          <p14:tracePt t="454932" x="2749550" y="4267200"/>
          <p14:tracePt t="454949" x="2990850" y="4311650"/>
          <p14:tracePt t="454965" x="3302000" y="4368800"/>
          <p14:tracePt t="454982" x="3721100" y="4445000"/>
          <p14:tracePt t="454999" x="4102100" y="4521200"/>
          <p14:tracePt t="455015" x="4464050" y="4597400"/>
          <p14:tracePt t="455032" x="4806950" y="4686300"/>
          <p14:tracePt t="455049" x="5067300" y="4762500"/>
          <p14:tracePt t="455065" x="5314950" y="4845050"/>
          <p14:tracePt t="455082" x="5524500" y="4914900"/>
          <p14:tracePt t="455099" x="5759450" y="4991100"/>
          <p14:tracePt t="455116" x="5924550" y="5048250"/>
          <p14:tracePt t="455132" x="6127750" y="5092700"/>
          <p14:tracePt t="455151" x="6184900" y="5099050"/>
          <p14:tracePt t="455166" x="6203950" y="5099050"/>
          <p14:tracePt t="455182" x="6210300" y="5099050"/>
          <p14:tracePt t="455200" x="6235700" y="5105400"/>
          <p14:tracePt t="455215" x="6261100" y="5130800"/>
          <p14:tracePt t="455232" x="6280150" y="5162550"/>
          <p14:tracePt t="455249" x="6305550" y="5187950"/>
          <p14:tracePt t="455265" x="6324600" y="5207000"/>
          <p14:tracePt t="455299" x="6330950" y="5207000"/>
          <p14:tracePt t="455366" x="6337300" y="5207000"/>
          <p14:tracePt t="455380" x="6343650" y="5207000"/>
          <p14:tracePt t="455401" x="6350000" y="5213350"/>
          <p14:tracePt t="455417" x="6356350" y="5213350"/>
          <p14:tracePt t="455510" x="6356350" y="5219700"/>
          <p14:tracePt t="455517" x="6362700" y="5219700"/>
          <p14:tracePt t="455532" x="6375400" y="5232400"/>
          <p14:tracePt t="455549" x="6381750" y="5232400"/>
          <p14:tracePt t="455566" x="6388100" y="5238750"/>
          <p14:tracePt t="455582" x="6394450" y="5238750"/>
          <p14:tracePt t="455599" x="6400800" y="5238750"/>
          <p14:tracePt t="455617" x="6419850" y="5238750"/>
          <p14:tracePt t="455632" x="6451600" y="5238750"/>
          <p14:tracePt t="455649" x="6496050" y="5238750"/>
          <p14:tracePt t="455666" x="6508750" y="5238750"/>
          <p14:tracePt t="455752" x="6502400" y="5238750"/>
          <p14:tracePt t="456307" x="6515100" y="5232400"/>
          <p14:tracePt t="456317" x="6527800" y="5232400"/>
          <p14:tracePt t="456333" x="6591300" y="5232400"/>
          <p14:tracePt t="456350" x="6654800" y="5232400"/>
          <p14:tracePt t="456367" x="6724650" y="5232400"/>
          <p14:tracePt t="456383" x="6838950" y="5232400"/>
          <p14:tracePt t="456400" x="6978650" y="5245100"/>
          <p14:tracePt t="456417" x="7137400" y="5257800"/>
          <p14:tracePt t="456433" x="7315200" y="5257800"/>
          <p14:tracePt t="456450" x="7512050" y="5257800"/>
          <p14:tracePt t="456466" x="7626350" y="5251450"/>
          <p14:tracePt t="456483" x="7696200" y="5238750"/>
          <p14:tracePt t="456500" x="7727950" y="5232400"/>
          <p14:tracePt t="456517" x="7753350" y="5232400"/>
          <p14:tracePt t="456533" x="7778750" y="5226050"/>
          <p14:tracePt t="456550" x="7797800" y="5226050"/>
          <p14:tracePt t="456567" x="7810500" y="5226050"/>
          <p14:tracePt t="456586" x="7835900" y="5226050"/>
          <p14:tracePt t="456600" x="7861300" y="5226050"/>
          <p14:tracePt t="456617" x="7880350" y="5226050"/>
          <p14:tracePt t="456633" x="7912100" y="5226050"/>
          <p14:tracePt t="456650" x="7943850" y="5226050"/>
          <p14:tracePt t="456668" x="8026400" y="5226050"/>
          <p14:tracePt t="456684" x="8070850" y="5226050"/>
          <p14:tracePt t="456700" x="8108950" y="5226050"/>
          <p14:tracePt t="456718" x="8147050" y="5213350"/>
          <p14:tracePt t="456733" x="8172450" y="5200650"/>
          <p14:tracePt t="456750" x="8191500" y="5181600"/>
          <p14:tracePt t="456767" x="8204200" y="5168900"/>
          <p14:tracePt t="456783" x="8204200" y="5156200"/>
          <p14:tracePt t="456817" x="8197850" y="5149850"/>
          <p14:tracePt t="456833" x="8185150" y="5137150"/>
          <p14:tracePt t="456851" x="8153400" y="5124450"/>
          <p14:tracePt t="456867" x="8108950" y="5105400"/>
          <p14:tracePt t="456884" x="8077200" y="5092700"/>
          <p14:tracePt t="456900" x="8020050" y="5073650"/>
          <p14:tracePt t="456918" x="7931150" y="5048250"/>
          <p14:tracePt t="456934" x="7905750" y="5041900"/>
          <p14:tracePt t="456951" x="7816850" y="5035550"/>
          <p14:tracePt t="456967" x="7785100" y="5029200"/>
          <p14:tracePt t="456983" x="7747000" y="5029200"/>
          <p14:tracePt t="457001" x="7715250" y="5029200"/>
          <p14:tracePt t="457017" x="7632700" y="5022850"/>
          <p14:tracePt t="457034" x="7467600" y="5010150"/>
          <p14:tracePt t="457050" x="7251700" y="4991100"/>
          <p14:tracePt t="457067" x="7067550" y="4965700"/>
          <p14:tracePt t="457084" x="6915150" y="4940300"/>
          <p14:tracePt t="457101" x="6794500" y="4921250"/>
          <p14:tracePt t="457117" x="6737350" y="4908550"/>
          <p14:tracePt t="457134" x="6718300" y="4908550"/>
          <p14:tracePt t="457152" x="6711950" y="4908550"/>
          <p14:tracePt t="457167" x="6699250" y="4908550"/>
          <p14:tracePt t="457184" x="6629400" y="4940300"/>
          <p14:tracePt t="457200" x="6546850" y="4972050"/>
          <p14:tracePt t="457217" x="6451600" y="5003800"/>
          <p14:tracePt t="457234" x="6407150" y="5016500"/>
          <p14:tracePt t="457252" x="6388100" y="5029200"/>
          <p14:tracePt t="457284" x="6388100" y="5035550"/>
          <p14:tracePt t="457301" x="6394450" y="5048250"/>
          <p14:tracePt t="457317" x="6413500" y="5067300"/>
          <p14:tracePt t="457335" x="6445250" y="5099050"/>
          <p14:tracePt t="457351" x="6489700" y="5137150"/>
          <p14:tracePt t="457369" x="6540500" y="5175250"/>
          <p14:tracePt t="457371" x="6572250" y="5200650"/>
          <p14:tracePt t="457384" x="6616700" y="5232400"/>
          <p14:tracePt t="457402" x="6743700" y="5289550"/>
          <p14:tracePt t="457419" x="6826250" y="5302250"/>
          <p14:tracePt t="457434" x="6889750" y="5302250"/>
          <p14:tracePt t="457451" x="7023100" y="5276850"/>
          <p14:tracePt t="457467" x="7092950" y="5257800"/>
          <p14:tracePt t="457484" x="7175500" y="5232400"/>
          <p14:tracePt t="457501" x="7239000" y="5213350"/>
          <p14:tracePt t="457518" x="7270750" y="5200650"/>
          <p14:tracePt t="457535" x="7308850" y="5187950"/>
          <p14:tracePt t="457551" x="7334250" y="5181600"/>
          <p14:tracePt t="457569" x="7353300" y="5181600"/>
          <p14:tracePt t="457590" x="7385050" y="5175250"/>
          <p14:tracePt t="457602" x="7416800" y="5175250"/>
          <p14:tracePt t="457618" x="7442200" y="5175250"/>
          <p14:tracePt t="457634" x="7473950" y="5168900"/>
          <p14:tracePt t="457651" x="7499350" y="5162550"/>
          <p14:tracePt t="457668" x="7505700" y="5156200"/>
          <p14:tracePt t="457684" x="7512050" y="5156200"/>
          <p14:tracePt t="457734" x="7505700" y="5156200"/>
          <p14:tracePt t="457751" x="7493000" y="5156200"/>
          <p14:tracePt t="457768" x="7480300" y="5143500"/>
          <p14:tracePt t="457784" x="7467600" y="5130800"/>
          <p14:tracePt t="457802" x="7454900" y="5111750"/>
          <p14:tracePt t="457821" x="7429500" y="5080000"/>
          <p14:tracePt t="457834" x="7423150" y="5080000"/>
          <p14:tracePt t="457852" x="7410450" y="5060950"/>
          <p14:tracePt t="457868" x="7397750" y="5060950"/>
          <p14:tracePt t="457885" x="7385050" y="5054600"/>
          <p14:tracePt t="457903" x="7366000" y="5054600"/>
          <p14:tracePt t="457921" x="7302500" y="5067300"/>
          <p14:tracePt t="457934" x="7277100" y="5080000"/>
          <p14:tracePt t="457951" x="7200900" y="5124450"/>
          <p14:tracePt t="457968" x="7188200" y="5143500"/>
          <p14:tracePt t="457985" x="7188200" y="5149850"/>
          <p14:tracePt t="458001" x="7188200" y="5156200"/>
          <p14:tracePt t="458018" x="7219950" y="5181600"/>
          <p14:tracePt t="458035" x="7289800" y="5207000"/>
          <p14:tracePt t="458051" x="7372350" y="5219700"/>
          <p14:tracePt t="458068" x="7473950" y="5232400"/>
          <p14:tracePt t="458085" x="7594600" y="5238750"/>
          <p14:tracePt t="458088" x="7651750" y="5238750"/>
          <p14:tracePt t="458101" x="7753350" y="5245100"/>
          <p14:tracePt t="458103" x="7829550" y="5245100"/>
          <p14:tracePt t="458118" x="8020050" y="5251450"/>
          <p14:tracePt t="458134" x="8223250" y="5257800"/>
          <p14:tracePt t="458151" x="8407400" y="5270500"/>
          <p14:tracePt t="458168" x="8547100" y="5276850"/>
          <p14:tracePt t="458184" x="8591550" y="5276850"/>
          <p14:tracePt t="458202" x="8597900" y="5276850"/>
          <p14:tracePt t="458766" x="8616950" y="5276850"/>
          <p14:tracePt t="458773" x="8636000" y="5276850"/>
          <p14:tracePt t="458785" x="8686800" y="5276850"/>
          <p14:tracePt t="458802" x="8813800" y="5276850"/>
          <p14:tracePt t="458818" x="8966200" y="5289550"/>
          <p14:tracePt t="458836" x="9131300" y="5314950"/>
          <p14:tracePt t="458852" x="9232900" y="5327650"/>
          <p14:tracePt t="458885" x="9239250" y="5327650"/>
          <p14:tracePt t="458902" x="9251950" y="5334000"/>
          <p14:tracePt t="458919" x="9290050" y="5340350"/>
          <p14:tracePt t="458935" x="9359900" y="5346700"/>
          <p14:tracePt t="458952" x="9429750" y="5353050"/>
          <p14:tracePt t="458969" x="9499600" y="5353050"/>
          <p14:tracePt t="458987" x="9544050" y="5346700"/>
          <p14:tracePt t="459003" x="9575800" y="5340350"/>
          <p14:tracePt t="459019" x="9588500" y="5334000"/>
          <p14:tracePt t="459087" x="9594850" y="5327650"/>
          <p14:tracePt t="459104" x="9601200" y="5327650"/>
          <p14:tracePt t="459118" x="9613900" y="5321300"/>
          <p14:tracePt t="459136" x="9652000" y="5302250"/>
          <p14:tracePt t="459151" x="9683750" y="5289550"/>
          <p14:tracePt t="459168" x="9709150" y="5276850"/>
          <p14:tracePt t="459185" x="9728200" y="5270500"/>
          <p14:tracePt t="459203" x="9747250" y="5257800"/>
          <p14:tracePt t="459219" x="9772650" y="5245100"/>
          <p14:tracePt t="459235" x="9817100" y="5232400"/>
          <p14:tracePt t="459252" x="9842500" y="5219700"/>
          <p14:tracePt t="459269" x="9880600" y="5200650"/>
          <p14:tracePt t="459286" x="9931400" y="5168900"/>
          <p14:tracePt t="459302" x="9937750" y="5156200"/>
          <p14:tracePt t="459320" x="9963150" y="5137150"/>
          <p14:tracePt t="459336" x="9969500" y="5130800"/>
          <p14:tracePt t="459352" x="9969500" y="5124450"/>
          <p14:tracePt t="459369" x="9975850" y="5124450"/>
          <p14:tracePt t="459465" x="9950450" y="5124450"/>
          <p14:tracePt t="459486" x="9912350" y="5111750"/>
          <p14:tracePt t="459502" x="9861550" y="5105400"/>
          <p14:tracePt t="459519" x="9810750" y="5099050"/>
          <p14:tracePt t="459536" x="9747250" y="5092700"/>
          <p14:tracePt t="459552" x="9728200" y="5092700"/>
          <p14:tracePt t="459569" x="9715500" y="5086350"/>
          <p14:tracePt t="459586" x="9702800" y="5086350"/>
          <p14:tracePt t="459602" x="9683750" y="5086350"/>
          <p14:tracePt t="459619" x="9632950" y="5086350"/>
          <p14:tracePt t="459636" x="9537700" y="5086350"/>
          <p14:tracePt t="459653" x="9417050" y="5092700"/>
          <p14:tracePt t="459669" x="9290050" y="5099050"/>
          <p14:tracePt t="459686" x="9182100" y="5105400"/>
          <p14:tracePt t="459702" x="9093200" y="5105400"/>
          <p14:tracePt t="459721" x="8997950" y="5092700"/>
          <p14:tracePt t="459739" x="8940800" y="5086350"/>
          <p14:tracePt t="459753" x="8921750" y="5086350"/>
          <p14:tracePt t="459770" x="8858250" y="5080000"/>
          <p14:tracePt t="459786" x="8826500" y="5080000"/>
          <p14:tracePt t="459803" x="8636000" y="5080000"/>
          <p14:tracePt t="459819" x="8528050" y="5080000"/>
          <p14:tracePt t="459836" x="8420100" y="5073650"/>
          <p14:tracePt t="459853" x="8318500" y="5054600"/>
          <p14:tracePt t="459870" x="8255000" y="5041900"/>
          <p14:tracePt t="459886" x="8216900" y="5029200"/>
          <p14:tracePt t="459903" x="8204200" y="5022850"/>
          <p14:tracePt t="459953" x="8204200" y="5048250"/>
          <p14:tracePt t="459970" x="8223250" y="5080000"/>
          <p14:tracePt t="459986" x="8267700" y="5124450"/>
          <p14:tracePt t="460002" x="8331200" y="5168900"/>
          <p14:tracePt t="460019" x="8407400" y="5219700"/>
          <p14:tracePt t="460036" x="8521700" y="5270500"/>
          <p14:tracePt t="460054" x="8636000" y="5308600"/>
          <p14:tracePt t="460071" x="8763000" y="5346700"/>
          <p14:tracePt t="460086" x="8940800" y="5384800"/>
          <p14:tracePt t="460103" x="9061450" y="5410200"/>
          <p14:tracePt t="460105" x="9163050" y="5429250"/>
          <p14:tracePt t="460120" x="9372600" y="5454650"/>
          <p14:tracePt t="460136" x="9480550" y="5461000"/>
          <p14:tracePt t="460153" x="9639300" y="5461000"/>
          <p14:tracePt t="460172" x="9886950" y="5435600"/>
          <p14:tracePt t="460186" x="9969500" y="5416550"/>
          <p14:tracePt t="460204" x="10020300" y="5403850"/>
          <p14:tracePt t="460220" x="10052050" y="5391150"/>
          <p14:tracePt t="460236" x="10052050" y="5384800"/>
          <p14:tracePt t="460358" x="10058400" y="5384800"/>
          <p14:tracePt t="460372" x="10064750" y="5384800"/>
          <p14:tracePt t="460388" x="10083800" y="5372100"/>
          <p14:tracePt t="460403" x="10102850" y="5365750"/>
          <p14:tracePt t="460420" x="10128250" y="5346700"/>
          <p14:tracePt t="460436" x="10166350" y="5334000"/>
          <p14:tracePt t="460454" x="10223500" y="5314950"/>
          <p14:tracePt t="460470" x="10325100" y="5295900"/>
          <p14:tracePt t="460487" x="10407650" y="5283200"/>
          <p14:tracePt t="460505" x="10464800" y="5270500"/>
          <p14:tracePt t="460520" x="10496550" y="5264150"/>
          <p14:tracePt t="460536" x="10502900" y="5257800"/>
          <p14:tracePt t="460632" x="10502900" y="5251450"/>
          <p14:tracePt t="460638" x="10502900" y="5245100"/>
          <p14:tracePt t="460654" x="10509250" y="5232400"/>
          <p14:tracePt t="460687" x="10509250" y="5226050"/>
          <p14:tracePt t="460760" x="10502900" y="5226050"/>
          <p14:tracePt t="460776" x="10496550" y="5226050"/>
          <p14:tracePt t="460791" x="10483850" y="5226050"/>
          <p14:tracePt t="460803" x="10483850" y="5232400"/>
          <p14:tracePt t="460820" x="10477500" y="5245100"/>
          <p14:tracePt t="460837" x="10477500" y="5257800"/>
          <p14:tracePt t="460839" x="10477500" y="5264150"/>
          <p14:tracePt t="460854" x="10477500" y="5270500"/>
          <p14:tracePt t="461593" x="10502900" y="5270500"/>
          <p14:tracePt t="461604" x="10547350" y="5276850"/>
          <p14:tracePt t="461621" x="10642600" y="5283200"/>
          <p14:tracePt t="461637" x="10725150" y="5283200"/>
          <p14:tracePt t="461655" x="10795000" y="5283200"/>
          <p14:tracePt t="461671" x="10852150" y="5276850"/>
          <p14:tracePt t="461688" x="10947400" y="5251450"/>
          <p14:tracePt t="461704" x="11023600" y="5238750"/>
          <p14:tracePt t="461722" x="11074400" y="5226050"/>
          <p14:tracePt t="461738" x="11112500" y="5219700"/>
          <p14:tracePt t="461754" x="11131550" y="5219700"/>
          <p14:tracePt t="461771" x="11131550" y="5213350"/>
          <p14:tracePt t="461998" x="11144250" y="5207000"/>
          <p14:tracePt t="462004" x="11150600" y="5200650"/>
          <p14:tracePt t="462021" x="11169650" y="5187950"/>
          <p14:tracePt t="462038" x="11182350" y="5181600"/>
          <p14:tracePt t="462055" x="11188700" y="5175250"/>
          <p14:tracePt t="462151" x="11188700" y="5156200"/>
          <p14:tracePt t="462160" x="11176000" y="5137150"/>
          <p14:tracePt t="462172" x="11163300" y="5118100"/>
          <p14:tracePt t="462188" x="11131550" y="5080000"/>
          <p14:tracePt t="462205" x="11093450" y="5041900"/>
          <p14:tracePt t="462221" x="11055350" y="5016500"/>
          <p14:tracePt t="462238" x="11017250" y="4991100"/>
          <p14:tracePt t="462255" x="10985500" y="4972050"/>
          <p14:tracePt t="462271" x="10941050" y="4965700"/>
          <p14:tracePt t="462288" x="10890250" y="4959350"/>
          <p14:tracePt t="462305" x="10839450" y="4959350"/>
          <p14:tracePt t="462323" x="10795000" y="4978400"/>
          <p14:tracePt t="462341" x="10731500" y="5003800"/>
          <p14:tracePt t="462358" x="10687050" y="5022850"/>
          <p14:tracePt t="462372" x="10668000" y="5029200"/>
          <p14:tracePt t="462388" x="10661650" y="5041900"/>
          <p14:tracePt t="462405" x="10655300" y="5048250"/>
          <p14:tracePt t="462422" x="10648950" y="5060950"/>
          <p14:tracePt t="462438" x="10642600" y="5086350"/>
          <p14:tracePt t="462455" x="10642600" y="5143500"/>
          <p14:tracePt t="462472" x="10655300" y="5187950"/>
          <p14:tracePt t="462489" x="10680700" y="5232400"/>
          <p14:tracePt t="462505" x="10712450" y="5264150"/>
          <p14:tracePt t="462523" x="10763250" y="5289550"/>
          <p14:tracePt t="462539" x="10852150" y="5314950"/>
          <p14:tracePt t="462555" x="10922000" y="5327650"/>
          <p14:tracePt t="462572" x="10998200" y="5327650"/>
          <p14:tracePt t="462588" x="11055350" y="5327650"/>
          <p14:tracePt t="462606" x="11099800" y="5327650"/>
          <p14:tracePt t="462609" x="11125200" y="5327650"/>
          <p14:tracePt t="462623" x="11150600" y="5327650"/>
          <p14:tracePt t="462639" x="11195050" y="5327650"/>
          <p14:tracePt t="462655" x="11239500" y="5327650"/>
          <p14:tracePt t="462672" x="11290300" y="5308600"/>
          <p14:tracePt t="462688" x="11315700" y="5295900"/>
          <p14:tracePt t="462705" x="11353800" y="5276850"/>
          <p14:tracePt t="462739" x="11391900" y="5238750"/>
          <p14:tracePt t="462755" x="11404600" y="5219700"/>
          <p14:tracePt t="462772" x="11423650" y="5194300"/>
          <p14:tracePt t="462789" x="11436350" y="5175250"/>
          <p14:tracePt t="462805" x="11442700" y="5162550"/>
          <p14:tracePt t="462822" x="11449050" y="5149850"/>
          <p14:tracePt t="462838" x="11449050" y="5137150"/>
          <p14:tracePt t="462857" x="11436350" y="5111750"/>
          <p14:tracePt t="462874" x="11417300" y="5092700"/>
          <p14:tracePt t="462890" x="11385550" y="5067300"/>
          <p14:tracePt t="462905" x="11372850" y="5060950"/>
          <p14:tracePt t="462907" x="11353800" y="5048250"/>
          <p14:tracePt t="462926" x="11322050" y="5035550"/>
          <p14:tracePt t="462938" x="11290300" y="5022850"/>
          <p14:tracePt t="462955" x="11271250" y="5016500"/>
          <p14:tracePt t="462972" x="11239500" y="4997450"/>
          <p14:tracePt t="462989" x="11214100" y="4984750"/>
          <p14:tracePt t="463009" x="11176000" y="4972050"/>
          <p14:tracePt t="463022" x="11112500" y="4953000"/>
          <p14:tracePt t="463039" x="11055350" y="4940300"/>
          <p14:tracePt t="463056" x="11004550" y="4940300"/>
          <p14:tracePt t="463072" x="10953750" y="4940300"/>
          <p14:tracePt t="463089" x="10922000" y="4946650"/>
          <p14:tracePt t="463106" x="10902950" y="4946650"/>
          <p14:tracePt t="463174" x="10896600" y="4953000"/>
          <p14:tracePt t="463180" x="10883900" y="4953000"/>
          <p14:tracePt t="463197" x="10833100" y="4978400"/>
          <p14:tracePt t="463206" x="10807700" y="4991100"/>
          <p14:tracePt t="463222" x="10750550" y="5016500"/>
          <p14:tracePt t="463239" x="10699750" y="5041900"/>
          <p14:tracePt t="463256" x="10668000" y="5067300"/>
          <p14:tracePt t="463273" x="10655300" y="5080000"/>
          <p14:tracePt t="463289" x="10642600" y="5086350"/>
          <p14:tracePt t="463305" x="10629900" y="5099050"/>
          <p14:tracePt t="463322" x="10617200" y="5111750"/>
          <p14:tracePt t="463339" x="10610850" y="5124450"/>
          <p14:tracePt t="463356" x="10598150" y="5156200"/>
          <p14:tracePt t="463372" x="10591800" y="5175250"/>
          <p14:tracePt t="463389" x="10585450" y="5200650"/>
          <p14:tracePt t="463406" x="10585450" y="5226050"/>
          <p14:tracePt t="463422" x="10585450" y="5238750"/>
          <p14:tracePt t="463439" x="10585450" y="5257800"/>
          <p14:tracePt t="463456" x="10585450" y="5270500"/>
          <p14:tracePt t="463472" x="10585450" y="5276850"/>
          <p14:tracePt t="463506" x="10585450" y="5283200"/>
          <p14:tracePt t="463522" x="10591800" y="5283200"/>
          <p14:tracePt t="463539" x="10591800" y="5289550"/>
          <p14:tracePt t="463556" x="10598150" y="5289550"/>
          <p14:tracePt t="463572" x="10604500" y="5289550"/>
          <p14:tracePt t="463590" x="10610850" y="5289550"/>
          <p14:tracePt t="463606" x="10629900" y="5289550"/>
          <p14:tracePt t="463622" x="10648950" y="5289550"/>
          <p14:tracePt t="463639" x="10680700" y="5289550"/>
          <p14:tracePt t="463656" x="10718800" y="5289550"/>
          <p14:tracePt t="463673" x="10769600" y="5289550"/>
          <p14:tracePt t="463689" x="10826750" y="5289550"/>
          <p14:tracePt t="463706" x="10877550" y="5289550"/>
          <p14:tracePt t="463722" x="10972800" y="5289550"/>
          <p14:tracePt t="463740" x="11068050" y="5289550"/>
          <p14:tracePt t="463756" x="11118850" y="5289550"/>
          <p14:tracePt t="463773" x="11163300" y="5283200"/>
          <p14:tracePt t="463793" x="11201400" y="5276850"/>
          <p14:tracePt t="463809" x="11214100" y="5276850"/>
          <p14:tracePt t="463823" x="11214100" y="5270500"/>
          <p14:tracePt t="463840" x="11233150" y="5264150"/>
          <p14:tracePt t="463856" x="11245850" y="5257800"/>
          <p14:tracePt t="463872" x="11258550" y="5251450"/>
          <p14:tracePt t="463890" x="11264900" y="5238750"/>
          <p14:tracePt t="463906" x="11271250" y="5232400"/>
          <p14:tracePt t="463922" x="11277600" y="5226050"/>
          <p14:tracePt t="463939" x="11283950" y="5219700"/>
          <p14:tracePt t="463956" x="11283950" y="5213350"/>
          <p14:tracePt t="464548" x="11277600" y="5213350"/>
          <p14:tracePt t="464554" x="11271250" y="5213350"/>
          <p14:tracePt t="464561" x="11258550" y="5219700"/>
          <p14:tracePt t="464573" x="11239500" y="5219700"/>
          <p14:tracePt t="464590" x="11195050" y="5226050"/>
          <p14:tracePt t="464606" x="11118850" y="5245100"/>
          <p14:tracePt t="464624" x="10985500" y="5270500"/>
          <p14:tracePt t="464643" x="10706100" y="5346700"/>
          <p14:tracePt t="464657" x="10617200" y="5372100"/>
          <p14:tracePt t="464674" x="10325100" y="5441950"/>
          <p14:tracePt t="464691" x="10261600" y="5454650"/>
          <p14:tracePt t="464707" x="10058400" y="5505450"/>
          <p14:tracePt t="464724" x="9817100" y="5549900"/>
          <p14:tracePt t="464740" x="9531350" y="5594350"/>
          <p14:tracePt t="464757" x="9156700" y="5632450"/>
          <p14:tracePt t="464773" x="8807450" y="5651500"/>
          <p14:tracePt t="464791" x="8578850" y="5664200"/>
          <p14:tracePt t="464807" x="8413750" y="5664200"/>
          <p14:tracePt t="464824" x="8382000" y="5657850"/>
          <p14:tracePt t="464840" x="8382000" y="5651500"/>
          <p14:tracePt t="464874" x="8394700" y="5645150"/>
          <p14:tracePt t="464891" x="8413750" y="5638800"/>
          <p14:tracePt t="464909" x="8426450" y="5638800"/>
          <p14:tracePt t="464924" x="8432800" y="5638800"/>
          <p14:tracePt t="464940" x="8432800" y="5632450"/>
          <p14:tracePt t="464957" x="8439150" y="5632450"/>
          <p14:tracePt t="464974" x="8451850" y="5632450"/>
          <p14:tracePt t="464991" x="8464550" y="5632450"/>
          <p14:tracePt t="465008" x="8477250" y="5632450"/>
          <p14:tracePt t="465024" x="8489950" y="5632450"/>
          <p14:tracePt t="465041" x="8509000" y="5632450"/>
          <p14:tracePt t="465057" x="8528050" y="5632450"/>
          <p14:tracePt t="465074" x="8597900" y="5645150"/>
          <p14:tracePt t="465093" x="8750300" y="5683250"/>
          <p14:tracePt t="465107" x="8794750" y="5689600"/>
          <p14:tracePt t="465110" x="8832850" y="5702300"/>
          <p14:tracePt t="465125" x="8902700" y="5708650"/>
          <p14:tracePt t="465140" x="8921750" y="5708650"/>
          <p14:tracePt t="465158" x="8966200" y="5708650"/>
          <p14:tracePt t="465174" x="8997950" y="5708650"/>
          <p14:tracePt t="465190" x="9042400" y="5695950"/>
          <p14:tracePt t="465207" x="9080500" y="5676900"/>
          <p14:tracePt t="465224" x="9118600" y="5657850"/>
          <p14:tracePt t="465240" x="9156700" y="5632450"/>
          <p14:tracePt t="465258" x="9182100" y="5613400"/>
          <p14:tracePt t="465274" x="9194800" y="5600700"/>
          <p14:tracePt t="465291" x="9207500" y="5581650"/>
          <p14:tracePt t="465308" x="9207500" y="5568950"/>
          <p14:tracePt t="465325" x="9213850" y="5549900"/>
          <p14:tracePt t="465341" x="9213850" y="5524500"/>
          <p14:tracePt t="465358" x="9201150" y="5480050"/>
          <p14:tracePt t="465374" x="9194800" y="5461000"/>
          <p14:tracePt t="465393" x="9182100" y="5448300"/>
          <p14:tracePt t="465408" x="9182100" y="5441950"/>
          <p14:tracePt t="465441" x="9175750" y="5435600"/>
          <p14:tracePt t="465460" x="9163050" y="5435600"/>
          <p14:tracePt t="465474" x="9124950" y="5429250"/>
          <p14:tracePt t="465491" x="9080500" y="5429250"/>
          <p14:tracePt t="465494" x="9067800" y="5429250"/>
          <p14:tracePt t="465508" x="9010650" y="5429250"/>
          <p14:tracePt t="465525" x="8985250" y="5429250"/>
          <p14:tracePt t="465541" x="8953500" y="5429250"/>
          <p14:tracePt t="465558" x="8940800" y="5429250"/>
          <p14:tracePt t="465574" x="8934450" y="5429250"/>
          <p14:tracePt t="465607" x="8921750" y="5429250"/>
          <p14:tracePt t="465624" x="8877300" y="5429250"/>
          <p14:tracePt t="465641" x="8801100" y="5441950"/>
          <p14:tracePt t="465659" x="8718550" y="5454650"/>
          <p14:tracePt t="465674" x="8629650" y="5480050"/>
          <p14:tracePt t="465691" x="8566150" y="5511800"/>
          <p14:tracePt t="465707" x="8534400" y="5530850"/>
          <p14:tracePt t="465724" x="8528050" y="5543550"/>
          <p14:tracePt t="465743" x="8534400" y="5581650"/>
          <p14:tracePt t="465758" x="8553450" y="5600700"/>
          <p14:tracePt t="465760" x="8578850" y="5626100"/>
          <p14:tracePt t="465774" x="8604250" y="5645150"/>
          <p14:tracePt t="465791" x="8693150" y="5708650"/>
          <p14:tracePt t="465807" x="8750300" y="5746750"/>
          <p14:tracePt t="465825" x="8807450" y="5784850"/>
          <p14:tracePt t="465842" x="8877300" y="5829300"/>
          <p14:tracePt t="465857" x="8921750" y="5861050"/>
          <p14:tracePt t="465874" x="8966200" y="5880100"/>
          <p14:tracePt t="465891" x="9004300" y="5899150"/>
          <p14:tracePt t="465908" x="9042400" y="5905500"/>
          <p14:tracePt t="465926" x="9074150" y="5911850"/>
          <p14:tracePt t="465942" x="9080500" y="5911850"/>
          <p14:tracePt t="465958" x="9105900" y="5886450"/>
          <p14:tracePt t="465974" x="9118600" y="5873750"/>
          <p14:tracePt t="465991" x="9131300" y="5835650"/>
          <p14:tracePt t="466008" x="9137650" y="5803900"/>
          <p14:tracePt t="466024" x="9144000" y="5784850"/>
          <p14:tracePt t="466041" x="9144000" y="5772150"/>
          <p14:tracePt t="466057" x="9137650" y="5759450"/>
          <p14:tracePt t="466075" x="9131300" y="5753100"/>
          <p14:tracePt t="466091" x="9131300" y="5746750"/>
          <p14:tracePt t="466108" x="9118600" y="5746750"/>
          <p14:tracePt t="466125" x="9093200" y="5746750"/>
          <p14:tracePt t="466142" x="9061450" y="5759450"/>
          <p14:tracePt t="466161" x="9010650" y="5778500"/>
          <p14:tracePt t="466175" x="8997950" y="5784850"/>
          <p14:tracePt t="466178" x="8985250" y="5791200"/>
          <p14:tracePt t="466191" x="8972550" y="5797550"/>
          <p14:tracePt t="466208" x="8947150" y="5810250"/>
          <p14:tracePt t="466225" x="8940800" y="5816600"/>
          <p14:tracePt t="466242" x="8915400" y="5848350"/>
          <p14:tracePt t="466258" x="8902700" y="5867400"/>
          <p14:tracePt t="466275" x="8902700" y="5892800"/>
          <p14:tracePt t="466291" x="8934450" y="5949950"/>
          <p14:tracePt t="466308" x="8972550" y="5994400"/>
          <p14:tracePt t="466325" x="9017000" y="6032500"/>
          <p14:tracePt t="466342" x="9048750" y="6051550"/>
          <p14:tracePt t="466359" x="9067800" y="6057900"/>
          <p14:tracePt t="466375" x="9080500" y="6057900"/>
          <p14:tracePt t="466391" x="9093200" y="6057900"/>
          <p14:tracePt t="466410" x="9188450" y="6032500"/>
          <p14:tracePt t="466428" x="9321800" y="5994400"/>
          <p14:tracePt t="466442" x="9378950" y="5988050"/>
          <p14:tracePt t="466458" x="9575800" y="5943600"/>
          <p14:tracePt t="466475" x="9696450" y="5905500"/>
          <p14:tracePt t="466492" x="9753600" y="5880100"/>
          <p14:tracePt t="466509" x="9779000" y="5854700"/>
          <p14:tracePt t="466526" x="9785350" y="5835650"/>
          <p14:tracePt t="466542" x="9791700" y="5810250"/>
          <p14:tracePt t="466558" x="9785350" y="5791200"/>
          <p14:tracePt t="466575" x="9747250" y="5746750"/>
          <p14:tracePt t="466591" x="9709150" y="5702300"/>
          <p14:tracePt t="466608" x="9645650" y="5626100"/>
          <p14:tracePt t="466625" x="9607550" y="5575300"/>
          <p14:tracePt t="466628" x="9601200" y="5556250"/>
          <p14:tracePt t="466675" x="9601200" y="5549900"/>
          <p14:tracePt t="466692" x="9607550" y="5549900"/>
          <p14:tracePt t="466708" x="9613900" y="5556250"/>
          <p14:tracePt t="466725" x="9626600" y="5568950"/>
          <p14:tracePt t="466742" x="9645650" y="5588000"/>
          <p14:tracePt t="466759" x="9677400" y="5600700"/>
          <p14:tracePt t="466775" x="9696450" y="5613400"/>
          <p14:tracePt t="466792" x="9734550" y="5626100"/>
          <p14:tracePt t="466809" x="9798050" y="5626100"/>
          <p14:tracePt t="466828" x="9874250" y="5632450"/>
          <p14:tracePt t="466842" x="9925050" y="5626100"/>
          <p14:tracePt t="466858" x="9963150" y="5613400"/>
          <p14:tracePt t="466875" x="9994900" y="5594350"/>
          <p14:tracePt t="466892" x="10013950" y="5556250"/>
          <p14:tracePt t="466908" x="10026650" y="5518150"/>
          <p14:tracePt t="466925" x="10033000" y="5480050"/>
          <p14:tracePt t="466942" x="10033000" y="5454650"/>
          <p14:tracePt t="466959" x="10026650" y="5441950"/>
          <p14:tracePt t="466976" x="10020300" y="5429250"/>
          <p14:tracePt t="466992" x="10007600" y="5416550"/>
          <p14:tracePt t="466994" x="9982200" y="5403850"/>
          <p14:tracePt t="467010" x="9918700" y="5384800"/>
          <p14:tracePt t="467026" x="9893300" y="5378450"/>
          <p14:tracePt t="467029" x="9842500" y="5365750"/>
          <p14:tracePt t="467042" x="9785350" y="5359400"/>
          <p14:tracePt t="467059" x="9607550" y="5353050"/>
          <p14:tracePt t="467075" x="9486900" y="5359400"/>
          <p14:tracePt t="467092" x="9461500" y="5359400"/>
          <p14:tracePt t="467109" x="9321800" y="5397500"/>
          <p14:tracePt t="467126" x="9258300" y="5416550"/>
          <p14:tracePt t="467142" x="9207500" y="5435600"/>
          <p14:tracePt t="467159" x="9188450" y="5441950"/>
          <p14:tracePt t="467175" x="9169400" y="5461000"/>
          <p14:tracePt t="467193" x="9156700" y="5486400"/>
          <p14:tracePt t="467209" x="9150350" y="5530850"/>
          <p14:tracePt t="467226" x="9150350" y="5581650"/>
          <p14:tracePt t="467242" x="9163050" y="5651500"/>
          <p14:tracePt t="467244" x="9175750" y="5689600"/>
          <p14:tracePt t="467260" x="9194800" y="5753100"/>
          <p14:tracePt t="467276" x="9207500" y="5784850"/>
          <p14:tracePt t="467279" x="9226550" y="5810250"/>
          <p14:tracePt t="467292" x="9239250" y="5822950"/>
          <p14:tracePt t="467309" x="9302750" y="5854700"/>
          <p14:tracePt t="467325" x="9372600" y="5861050"/>
          <p14:tracePt t="467342" x="9474200" y="5861050"/>
          <p14:tracePt t="467359" x="9588500" y="5861050"/>
          <p14:tracePt t="467376" x="9690100" y="5854700"/>
          <p14:tracePt t="467394" x="9791700" y="5848350"/>
          <p14:tracePt t="467409" x="9817100" y="5842000"/>
          <p14:tracePt t="467426" x="9836150" y="5829300"/>
          <p14:tracePt t="467442" x="9848850" y="5816600"/>
          <p14:tracePt t="467461" x="9861550" y="5803900"/>
          <p14:tracePt t="467479" x="9867900" y="5778500"/>
          <p14:tracePt t="467604" x="9867900" y="5765800"/>
          <p14:tracePt t="467610" x="9867900" y="5759450"/>
          <p14:tracePt t="467627" x="9855200" y="5740400"/>
          <p14:tracePt t="467642" x="9829800" y="5721350"/>
          <p14:tracePt t="467659" x="9829800" y="5715000"/>
          <p14:tracePt t="467660" x="9823450" y="5715000"/>
          <p14:tracePt t="467675" x="9810750" y="5715000"/>
          <p14:tracePt t="467692" x="9785350" y="5708650"/>
          <p14:tracePt t="467709" x="9759950" y="5702300"/>
          <p14:tracePt t="467725" x="9747250" y="5702300"/>
          <p14:tracePt t="467834" x="9740900" y="5702300"/>
          <p14:tracePt t="467839" x="9728200" y="5702300"/>
          <p14:tracePt t="467859" x="9671050" y="5708650"/>
          <p14:tracePt t="467875" x="9620250" y="5708650"/>
          <p14:tracePt t="467892" x="9569450" y="5715000"/>
          <p14:tracePt t="467909" x="9531350" y="5715000"/>
          <p14:tracePt t="467926" x="9518650" y="5708650"/>
          <p14:tracePt t="467982" x="9512300" y="5708650"/>
          <p14:tracePt t="467992" x="9499600" y="5702300"/>
          <p14:tracePt t="468009" x="9486900" y="5695950"/>
          <p14:tracePt t="468026" x="9467850" y="5695950"/>
          <p14:tracePt t="468042" x="9448800" y="5695950"/>
          <p14:tracePt t="468059" x="9410700" y="5715000"/>
          <p14:tracePt t="468075" x="9378950" y="5759450"/>
          <p14:tracePt t="468092" x="9328150" y="5842000"/>
          <p14:tracePt t="468110" x="9213850" y="5962650"/>
          <p14:tracePt t="468126" x="9124950" y="6038850"/>
          <p14:tracePt t="468143" x="9067800" y="6102350"/>
          <p14:tracePt t="468160" x="9023350" y="6172200"/>
          <p14:tracePt t="468177" x="8972550" y="6223000"/>
          <p14:tracePt t="468193" x="8928100" y="6273800"/>
          <p14:tracePt t="468210" x="8896350" y="6299200"/>
          <p14:tracePt t="468227" x="8864600" y="6337300"/>
          <p14:tracePt t="468243" x="8845550" y="6350000"/>
          <p14:tracePt t="468260" x="8845550" y="6356350"/>
          <p14:tracePt t="470266" x="8851900" y="6356350"/>
          <p14:tracePt t="470278" x="8870950" y="6350000"/>
          <p14:tracePt t="470295" x="8997950" y="6324600"/>
          <p14:tracePt t="470312" x="9156700" y="6299200"/>
          <p14:tracePt t="470328" x="9283700" y="6267450"/>
          <p14:tracePt t="470346" x="9359900" y="6242050"/>
          <p14:tracePt t="470362" x="9398000" y="6223000"/>
          <p14:tracePt t="470378" x="9410700" y="6210300"/>
          <p14:tracePt t="470395" x="9474200" y="6178550"/>
          <p14:tracePt t="470412" x="9505950" y="6159500"/>
          <p14:tracePt t="470429" x="9531350" y="6140450"/>
          <p14:tracePt t="470444" x="9556750" y="6127750"/>
          <p14:tracePt t="470461" x="9582150" y="6108700"/>
          <p14:tracePt t="470478" x="9594850" y="6096000"/>
          <p14:tracePt t="470495" x="9601200" y="6089650"/>
          <p14:tracePt t="470685" x="9594850" y="6089650"/>
          <p14:tracePt t="470695" x="9588500" y="6096000"/>
          <p14:tracePt t="470700" x="9582150" y="6096000"/>
          <p14:tracePt t="470711" x="9575800" y="6096000"/>
          <p14:tracePt t="470729" x="9575800" y="6102350"/>
          <p14:tracePt t="470746" x="9563100" y="6102350"/>
          <p14:tracePt t="470762" x="9556750" y="6102350"/>
          <p14:tracePt t="470778" x="9550400" y="6108700"/>
          <p14:tracePt t="470812" x="9544050" y="6108700"/>
          <p14:tracePt t="470829" x="9537700" y="6108700"/>
          <p14:tracePt t="470862" x="9531350" y="6108700"/>
          <p14:tracePt t="470879" x="9525000" y="6108700"/>
          <p14:tracePt t="470895" x="9505950" y="6108700"/>
          <p14:tracePt t="470929" x="9493250" y="6121400"/>
          <p14:tracePt t="470945" x="9474200" y="6146800"/>
          <p14:tracePt t="470962" x="9448800" y="6184900"/>
          <p14:tracePt t="470979" x="9423400" y="6242050"/>
          <p14:tracePt t="470995" x="9417050" y="6280150"/>
          <p14:tracePt t="471766" x="9417050" y="6267450"/>
          <p14:tracePt t="471774" x="9417050" y="6248400"/>
          <p14:tracePt t="471782" x="9417050" y="6229350"/>
          <p14:tracePt t="471797" x="9429750" y="6184900"/>
          <p14:tracePt t="471812" x="9436100" y="6165850"/>
          <p14:tracePt t="471830" x="9467850" y="6108700"/>
          <p14:tracePt t="471846" x="9499600" y="6070600"/>
          <p14:tracePt t="471863" x="9550400" y="6019800"/>
          <p14:tracePt t="471879" x="9607550" y="5969000"/>
          <p14:tracePt t="471896" x="9658350" y="5924550"/>
          <p14:tracePt t="471913" x="9696450" y="5892800"/>
          <p14:tracePt t="471930" x="9753600" y="5848350"/>
          <p14:tracePt t="471946" x="9798050" y="5816600"/>
          <p14:tracePt t="471963" x="9842500" y="5772150"/>
          <p14:tracePt t="471979" x="9886950" y="5727700"/>
          <p14:tracePt t="471998" x="9956800" y="5638800"/>
          <p14:tracePt t="472013" x="9982200" y="5607050"/>
          <p14:tracePt t="472032" x="10064750" y="5518150"/>
          <p14:tracePt t="472047" x="10109200" y="5480050"/>
          <p14:tracePt t="472063" x="10204450" y="5410200"/>
          <p14:tracePt t="472081" x="10236200" y="5384800"/>
          <p14:tracePt t="472096" x="10248900" y="5365750"/>
          <p14:tracePt t="472113" x="10274300" y="5334000"/>
          <p14:tracePt t="472130" x="10280650" y="5314950"/>
          <p14:tracePt t="472146" x="10287000" y="5295900"/>
          <p14:tracePt t="472163" x="10287000" y="5283200"/>
          <p14:tracePt t="472179" x="10293350" y="5276850"/>
          <p14:tracePt t="472197" x="10306050" y="5264150"/>
          <p14:tracePt t="472213" x="10318750" y="5257800"/>
          <p14:tracePt t="472230" x="10331450" y="5251450"/>
          <p14:tracePt t="472246" x="10363200" y="5232400"/>
          <p14:tracePt t="472248" x="10382250" y="5226050"/>
          <p14:tracePt t="472263" x="10394950" y="5219700"/>
          <p14:tracePt t="472265" x="10433050" y="5200650"/>
          <p14:tracePt t="472280" x="10483850" y="5187950"/>
          <p14:tracePt t="472297" x="10598150" y="5175250"/>
          <p14:tracePt t="472313" x="10712450" y="5168900"/>
          <p14:tracePt t="472330" x="10871200" y="5168900"/>
          <p14:tracePt t="472347" x="10991850" y="5168900"/>
          <p14:tracePt t="472363" x="11061700" y="5162550"/>
          <p14:tracePt t="472380" x="11087100" y="5156200"/>
          <p14:tracePt t="472398" x="11093450" y="5156200"/>
          <p14:tracePt t="472443" x="11099800" y="5156200"/>
          <p14:tracePt t="472456" x="11106150" y="5156200"/>
          <p14:tracePt t="472465" x="11118850" y="5156200"/>
          <p14:tracePt t="472480" x="11156950" y="5156200"/>
          <p14:tracePt t="472497" x="11188700" y="5156200"/>
          <p14:tracePt t="472514" x="11220450" y="5156200"/>
          <p14:tracePt t="472530" x="11252200" y="5149850"/>
          <p14:tracePt t="472546" x="11258550" y="5149850"/>
          <p14:tracePt t="472563" x="11303000" y="5137150"/>
          <p14:tracePt t="472580" x="11341100" y="5130800"/>
          <p14:tracePt t="472598" x="11360150" y="5124450"/>
          <p14:tracePt t="472613" x="11385550" y="5118100"/>
          <p14:tracePt t="472630" x="11398250" y="5118100"/>
          <p14:tracePt t="472646" x="11398250" y="5111750"/>
          <p14:tracePt t="472663" x="11398250" y="5105400"/>
          <p14:tracePt t="472680" x="11398250" y="5099050"/>
          <p14:tracePt t="472697" x="11391900" y="5092700"/>
          <p14:tracePt t="472713" x="11360150" y="5086350"/>
          <p14:tracePt t="472731" x="11347450" y="5080000"/>
          <p14:tracePt t="472747" x="11315700" y="5073650"/>
          <p14:tracePt t="472764" x="11271250" y="5067300"/>
          <p14:tracePt t="472780" x="11245850" y="5067300"/>
          <p14:tracePt t="472796" x="11214100" y="5067300"/>
          <p14:tracePt t="472814" x="11195050" y="5067300"/>
          <p14:tracePt t="472830" x="11169650" y="5073650"/>
          <p14:tracePt t="472847" x="11156950" y="5073650"/>
          <p14:tracePt t="472865" x="11131550" y="5086350"/>
          <p14:tracePt t="472883" x="11112500" y="5092700"/>
          <p14:tracePt t="472897" x="11099800" y="5099050"/>
          <p14:tracePt t="472914" x="11080750" y="5111750"/>
          <p14:tracePt t="472931" x="11055350" y="5137150"/>
          <p14:tracePt t="472948" x="11042650" y="5168900"/>
          <p14:tracePt t="472950" x="11042650" y="5181600"/>
          <p14:tracePt t="472964" x="11036300" y="5207000"/>
          <p14:tracePt t="472980" x="11036300" y="5238750"/>
          <p14:tracePt t="472998" x="11036300" y="5270500"/>
          <p14:tracePt t="472999" x="11036300" y="5289550"/>
          <p14:tracePt t="473013" x="11036300" y="5308600"/>
          <p14:tracePt t="473030" x="11036300" y="5334000"/>
          <p14:tracePt t="473047" x="11036300" y="5346700"/>
          <p14:tracePt t="473064" x="11036300" y="5353050"/>
          <p14:tracePt t="473216" x="11029950" y="5365750"/>
          <p14:tracePt t="473231" x="11029950" y="5372100"/>
          <p14:tracePt t="473248" x="11029950" y="5391150"/>
          <p14:tracePt t="473264" x="11029950" y="5403850"/>
          <p14:tracePt t="473297" x="11036300" y="5403850"/>
          <p14:tracePt t="473346" x="11042650" y="5403850"/>
          <p14:tracePt t="473356" x="11061700" y="5397500"/>
          <p14:tracePt t="473364" x="11106150" y="5384800"/>
          <p14:tracePt t="473380" x="11182350" y="5359400"/>
          <p14:tracePt t="473399" x="11271250" y="5340350"/>
          <p14:tracePt t="473414" x="11347450" y="5327650"/>
          <p14:tracePt t="473431" x="11436350" y="5308600"/>
          <p14:tracePt t="473433" x="11474450" y="5302250"/>
          <p14:tracePt t="473447" x="11512550" y="5302250"/>
          <p14:tracePt t="473467" x="11582400" y="5289550"/>
          <p14:tracePt t="473481" x="11607800" y="5283200"/>
          <p14:tracePt t="473499" x="11658600" y="5270500"/>
          <p14:tracePt t="473514" x="11664950" y="5264150"/>
          <p14:tracePt t="473530" x="11715750" y="5238750"/>
          <p14:tracePt t="473547" x="11747500" y="5226050"/>
          <p14:tracePt t="473564" x="11772900" y="5213350"/>
          <p14:tracePt t="473581" x="11785600" y="5207000"/>
          <p14:tracePt t="473597" x="11791950" y="5200650"/>
          <p14:tracePt t="473614" x="11798300" y="5194300"/>
          <p14:tracePt t="473633" x="11823700" y="5194300"/>
          <p14:tracePt t="473647" x="11868150" y="5187950"/>
          <p14:tracePt t="473666" x="11957050" y="5187950"/>
          <p14:tracePt t="473681" x="11982450" y="5187950"/>
          <p14:tracePt t="473699" x="12052300" y="5181600"/>
          <p14:tracePt t="473714" x="12065000" y="5181600"/>
          <p14:tracePt t="473801" x="12065000" y="5175250"/>
          <p14:tracePt t="473815" x="12065000" y="5168900"/>
          <p14:tracePt t="473831" x="12058650" y="5162550"/>
          <p14:tracePt t="473865" x="12033250" y="5162550"/>
          <p14:tracePt t="473881" x="12020550" y="5168900"/>
          <p14:tracePt t="473898" x="12007850" y="5168900"/>
          <p14:tracePt t="473914" x="12001500" y="5168900"/>
          <p14:tracePt t="473916" x="11995150" y="5168900"/>
          <p14:tracePt t="473966" x="11988800" y="5175250"/>
          <p14:tracePt t="474123" x="11988800" y="5181600"/>
          <p14:tracePt t="474131" x="11976100" y="5187950"/>
          <p14:tracePt t="474148" x="11957050" y="5194300"/>
          <p14:tracePt t="474164" x="11906250" y="5213350"/>
          <p14:tracePt t="474168" x="11880850" y="5219700"/>
          <p14:tracePt t="474181" x="11842750" y="5232400"/>
          <p14:tracePt t="474199" x="11715750" y="5283200"/>
          <p14:tracePt t="474214" x="11633200" y="5321300"/>
          <p14:tracePt t="474231" x="11563350" y="5353050"/>
          <p14:tracePt t="474249" x="11506200" y="5378450"/>
          <p14:tracePt t="474264" x="11461750" y="5391150"/>
          <p14:tracePt t="474281" x="11436350" y="5403850"/>
          <p14:tracePt t="474300" x="11430000" y="5403850"/>
          <p14:tracePt t="474315" x="11417300" y="5410200"/>
          <p14:tracePt t="474332" x="11410950" y="5416550"/>
          <p14:tracePt t="474348" x="11398250" y="5422900"/>
          <p14:tracePt t="474366" x="11391900" y="5429250"/>
          <p14:tracePt t="474381" x="11391900" y="5435600"/>
          <p14:tracePt t="474398" x="11385550" y="5435600"/>
          <p14:tracePt t="474434" x="11385550" y="5441950"/>
          <p14:tracePt t="474449" x="11366500" y="5473700"/>
          <p14:tracePt t="474465" x="11322050" y="5524500"/>
          <p14:tracePt t="474482" x="11226800" y="5588000"/>
          <p14:tracePt t="474499" x="11099800" y="5657850"/>
          <p14:tracePt t="474515" x="10928350" y="5734050"/>
          <p14:tracePt t="474531" x="10769600" y="5791200"/>
          <p14:tracePt t="474548" x="10610850" y="5822950"/>
          <p14:tracePt t="474565" x="10458450" y="5829300"/>
          <p14:tracePt t="474582" x="10312400" y="5829300"/>
          <p14:tracePt t="474602" x="9963150" y="5810250"/>
          <p14:tracePt t="474615" x="9785350" y="5797550"/>
          <p14:tracePt t="474633" x="9474200" y="5772150"/>
          <p14:tracePt t="474648" x="9163050" y="5753100"/>
          <p14:tracePt t="474665" x="8883650" y="5746750"/>
          <p14:tracePt t="474667" x="8788400" y="5740400"/>
          <p14:tracePt t="474684" x="8572500" y="5740400"/>
          <p14:tracePt t="474699" x="8489950" y="5746750"/>
          <p14:tracePt t="474715" x="8147050" y="5765800"/>
          <p14:tracePt t="474731" x="7924800" y="5765800"/>
          <p14:tracePt t="474749" x="7727950" y="5765800"/>
          <p14:tracePt t="474765" x="7588250" y="5759450"/>
          <p14:tracePt t="474782" x="7524750" y="5753100"/>
          <p14:tracePt t="474800" x="7518400" y="5753100"/>
          <p14:tracePt t="474836" x="7531100" y="5753100"/>
          <p14:tracePt t="474848" x="7537450" y="5753100"/>
          <p14:tracePt t="474865" x="7594600" y="5746750"/>
          <p14:tracePt t="474882" x="7677150" y="5746750"/>
          <p14:tracePt t="474900" x="7804150" y="5734050"/>
          <p14:tracePt t="474916" x="7950200" y="5721350"/>
          <p14:tracePt t="474932" x="8058150" y="5715000"/>
          <p14:tracePt t="474949" x="8140700" y="5715000"/>
          <p14:tracePt t="474966" x="8185150" y="5715000"/>
          <p14:tracePt t="474982" x="8229600" y="5721350"/>
          <p14:tracePt t="474999" x="8248650" y="5727700"/>
          <p14:tracePt t="475017" x="8274050" y="5734050"/>
          <p14:tracePt t="475032" x="8293100" y="5740400"/>
          <p14:tracePt t="475049" x="8318500" y="5746750"/>
          <p14:tracePt t="475066" x="8350250" y="5746750"/>
          <p14:tracePt t="475083" x="8382000" y="5746750"/>
          <p14:tracePt t="475101" x="8401050" y="5740400"/>
          <p14:tracePt t="475116" x="8401050" y="5734050"/>
          <p14:tracePt t="475120" x="8401050" y="5727700"/>
          <p14:tracePt t="475132" x="8401050" y="5708650"/>
          <p14:tracePt t="475136" x="8401050" y="5695950"/>
          <p14:tracePt t="475149" x="8401050" y="5683250"/>
          <p14:tracePt t="475167" x="8388350" y="5651500"/>
          <p14:tracePt t="475182" x="8375650" y="5638800"/>
          <p14:tracePt t="475199" x="8356600" y="5626100"/>
          <p14:tracePt t="475215" x="8331200" y="5613400"/>
          <p14:tracePt t="475232" x="8305800" y="5607050"/>
          <p14:tracePt t="475249" x="8299450" y="5607050"/>
          <p14:tracePt t="475296" x="8324850" y="5607050"/>
          <p14:tracePt t="475304" x="8369300" y="5607050"/>
          <p14:tracePt t="475316" x="8413750" y="5607050"/>
          <p14:tracePt t="475332" x="8528050" y="5607050"/>
          <p14:tracePt t="475349" x="8636000" y="5594350"/>
          <p14:tracePt t="475352" x="8667750" y="5588000"/>
          <p14:tracePt t="475366" x="8686800" y="5575300"/>
          <p14:tracePt t="475382" x="8693150" y="5568950"/>
          <p14:tracePt t="475399" x="8693150" y="5562600"/>
          <p14:tracePt t="475433" x="8680450" y="5562600"/>
          <p14:tracePt t="475450" x="8610600" y="5562600"/>
          <p14:tracePt t="475465" x="8553450" y="5568950"/>
          <p14:tracePt t="475482" x="8521700" y="5581650"/>
          <p14:tracePt t="475499" x="8489950" y="5588000"/>
          <p14:tracePt t="475516" x="8483600" y="5594350"/>
          <p14:tracePt t="475577" x="8502650" y="5594350"/>
          <p14:tracePt t="475597" x="8610600" y="5594350"/>
          <p14:tracePt t="475616" x="9023350" y="5638800"/>
          <p14:tracePt t="475633" x="9296400" y="5638800"/>
          <p14:tracePt t="475649" x="9556750" y="5594350"/>
          <p14:tracePt t="475666" x="9779000" y="5524500"/>
          <p14:tracePt t="475682" x="10007600" y="5422900"/>
          <p14:tracePt t="475699" x="10179050" y="5340350"/>
          <p14:tracePt t="475716" x="10369550" y="5276850"/>
          <p14:tracePt t="475732" x="10579100" y="5257800"/>
          <p14:tracePt t="475750" x="10953750" y="5264150"/>
          <p14:tracePt t="475766" x="11264900" y="5295900"/>
          <p14:tracePt t="475782" x="11614150" y="5334000"/>
          <p14:tracePt t="475802" x="11855450" y="5340350"/>
          <p14:tracePt t="475816" x="11969750" y="5340350"/>
          <p14:tracePt t="475833" x="11982450" y="5327650"/>
          <p14:tracePt t="475849" x="11982450" y="5314950"/>
          <p14:tracePt t="475866" x="11969750" y="5289550"/>
          <p14:tracePt t="475883" x="11963400" y="5289550"/>
          <p14:tracePt t="475995" x="11957050" y="5289550"/>
          <p14:tracePt t="476001" x="11957050" y="5283200"/>
          <p14:tracePt t="476016" x="11931650" y="5264150"/>
          <p14:tracePt t="476033" x="11893550" y="5251450"/>
          <p14:tracePt t="476049" x="11836400" y="5238750"/>
          <p14:tracePt t="476067" x="11804650" y="5232400"/>
          <p14:tracePt t="476084" x="11772900" y="5232400"/>
          <p14:tracePt t="476100" x="11734800" y="5238750"/>
          <p14:tracePt t="476116" x="11715750" y="5245100"/>
          <p14:tracePt t="476133" x="11703050" y="5245100"/>
          <p14:tracePt t="476439" x="11696700" y="5245100"/>
          <p14:tracePt t="476546" x="11703050" y="5245100"/>
          <p14:tracePt t="476553" x="11722100" y="5245100"/>
          <p14:tracePt t="476567" x="11728450" y="5238750"/>
          <p14:tracePt t="476583" x="11760200" y="5232400"/>
          <p14:tracePt t="476587" x="11772900" y="5232400"/>
          <p14:tracePt t="476600" x="11785600" y="5232400"/>
          <p14:tracePt t="476616" x="11785600" y="5226050"/>
          <p14:tracePt t="476634" x="11779250" y="5226050"/>
          <p14:tracePt t="476650" x="11658600" y="5238750"/>
          <p14:tracePt t="476666" x="11493500" y="5251450"/>
          <p14:tracePt t="476683" x="11239500" y="5257800"/>
          <p14:tracePt t="476701" x="10871200" y="5257800"/>
          <p14:tracePt t="476717" x="10521950" y="5251450"/>
          <p14:tracePt t="476733" x="10109200" y="5245100"/>
          <p14:tracePt t="476752" x="9569450" y="5238750"/>
          <p14:tracePt t="476767" x="9372600" y="5251450"/>
          <p14:tracePt t="476784" x="8902700" y="5270500"/>
          <p14:tracePt t="476800" x="8235950" y="5314950"/>
          <p14:tracePt t="476817" x="8013700" y="5327650"/>
          <p14:tracePt t="476834" x="7550150" y="5353050"/>
          <p14:tracePt t="476850" x="7353300" y="5372100"/>
          <p14:tracePt t="476867" x="7219950" y="5391150"/>
          <p14:tracePt t="476884" x="7118350" y="5410200"/>
          <p14:tracePt t="476900" x="6997700" y="5429250"/>
          <p14:tracePt t="476919" x="6838950" y="5441950"/>
          <p14:tracePt t="476933" x="6699250" y="5448300"/>
          <p14:tracePt t="476950" x="6546850" y="5454650"/>
          <p14:tracePt t="476967" x="6489700" y="5461000"/>
          <p14:tracePt t="476983" x="6483350" y="5461000"/>
          <p14:tracePt t="477001" x="6483350" y="5467350"/>
          <p14:tracePt t="477017" x="6508750" y="5480050"/>
          <p14:tracePt t="477034" x="6521450" y="5486400"/>
          <p14:tracePt t="477050" x="6502400" y="5505450"/>
          <p14:tracePt t="477068" x="6457950" y="5518150"/>
          <p14:tracePt t="477085" x="6356350" y="5537200"/>
          <p14:tracePt t="477100" x="6280150" y="5543550"/>
          <p14:tracePt t="477117" x="6248400" y="5549900"/>
          <p14:tracePt t="477134" x="6248400" y="5556250"/>
          <p14:tracePt t="477151" x="6261100" y="5556250"/>
          <p14:tracePt t="477167" x="6318250" y="5556250"/>
          <p14:tracePt t="477184" x="6413500" y="5556250"/>
          <p14:tracePt t="477202" x="6445250" y="5556250"/>
          <p14:tracePt t="477296" x="6451600" y="5556250"/>
          <p14:tracePt t="477303" x="6457950" y="5556250"/>
          <p14:tracePt t="477317" x="6534150" y="5549900"/>
          <p14:tracePt t="477334" x="6572250" y="5549900"/>
          <p14:tracePt t="477352" x="6673850" y="5537200"/>
          <p14:tracePt t="477367" x="6699250" y="5530850"/>
          <p14:tracePt t="477384" x="6711950" y="5524500"/>
          <p14:tracePt t="477401" x="6718300" y="5518150"/>
          <p14:tracePt t="477417" x="6724650" y="5518150"/>
          <p14:tracePt t="477434" x="6731000" y="5518150"/>
          <p14:tracePt t="477450" x="6737350" y="5511800"/>
          <p14:tracePt t="477468" x="6769100" y="5505450"/>
          <p14:tracePt t="477484" x="6813550" y="5492750"/>
          <p14:tracePt t="477487" x="6826250" y="5492750"/>
          <p14:tracePt t="477501" x="6845300" y="5486400"/>
          <p14:tracePt t="477519" x="6851650" y="5486400"/>
          <p14:tracePt t="477875" x="6858000" y="5486400"/>
          <p14:tracePt t="477885" x="6877050" y="5486400"/>
          <p14:tracePt t="477901" x="6959600" y="5486400"/>
          <p14:tracePt t="477919" x="7010400" y="5486400"/>
          <p14:tracePt t="477934" x="7048500" y="5486400"/>
          <p14:tracePt t="477952" x="7067550" y="5486400"/>
          <p14:tracePt t="477968" x="7080250" y="5486400"/>
          <p14:tracePt t="477970" x="7086600" y="5486400"/>
          <p14:tracePt t="477984" x="7086600" y="5480050"/>
          <p14:tracePt t="477986" x="7099300" y="5480050"/>
          <p14:tracePt t="478002" x="7112000" y="5473700"/>
          <p14:tracePt t="478018" x="7124700" y="5467350"/>
          <p14:tracePt t="478035" x="7150100" y="5461000"/>
          <p14:tracePt t="478052" x="7169150" y="5454650"/>
          <p14:tracePt t="478068" x="7175500" y="5454650"/>
          <p14:tracePt t="478101" x="7181850" y="5454650"/>
          <p14:tracePt t="478119" x="7188200" y="5448300"/>
          <p14:tracePt t="478134" x="7200900" y="5448300"/>
          <p14:tracePt t="478152" x="7213600" y="5448300"/>
          <p14:tracePt t="478168" x="7219950" y="5448300"/>
          <p14:tracePt t="478250" x="7232650" y="5441950"/>
          <p14:tracePt t="478256" x="7245350" y="5441950"/>
          <p14:tracePt t="478272" x="7302500" y="5441950"/>
          <p14:tracePt t="478285" x="7334250" y="5441950"/>
          <p14:tracePt t="478302" x="7397750" y="5441950"/>
          <p14:tracePt t="478318" x="7486650" y="5435600"/>
          <p14:tracePt t="478335" x="7569200" y="5435600"/>
          <p14:tracePt t="478352" x="7658100" y="5435600"/>
          <p14:tracePt t="478368" x="7677150" y="5435600"/>
          <p14:tracePt t="478385" x="7683500" y="5435600"/>
          <p14:tracePt t="478543" x="7689850" y="5435600"/>
          <p14:tracePt t="478553" x="7696200" y="5435600"/>
          <p14:tracePt t="478560" x="7702550" y="5435600"/>
          <p14:tracePt t="478569" x="7708900" y="5435600"/>
          <p14:tracePt t="478585" x="7727950" y="5435600"/>
          <p14:tracePt t="478602" x="7734300" y="5435600"/>
          <p14:tracePt t="478618" x="7740650" y="5435600"/>
          <p14:tracePt t="478651" x="7747000" y="5435600"/>
          <p14:tracePt t="478670" x="7791450" y="5448300"/>
          <p14:tracePt t="478686" x="7816850" y="5461000"/>
          <p14:tracePt t="478702" x="7912100" y="5480050"/>
          <p14:tracePt t="478719" x="7956550" y="5486400"/>
          <p14:tracePt t="478735" x="7981950" y="5486400"/>
          <p14:tracePt t="478752" x="8001000" y="5492750"/>
          <p14:tracePt t="478826" x="8007350" y="5492750"/>
          <p14:tracePt t="478835" x="8013700" y="5492750"/>
          <p14:tracePt t="478842" x="8039100" y="5492750"/>
          <p14:tracePt t="478852" x="8064500" y="5492750"/>
          <p14:tracePt t="478868" x="8121650" y="5492750"/>
          <p14:tracePt t="478885" x="8172450" y="5486400"/>
          <p14:tracePt t="478902" x="8204200" y="5480050"/>
          <p14:tracePt t="478919" x="8242300" y="5473700"/>
          <p14:tracePt t="478936" x="8274050" y="5473700"/>
          <p14:tracePt t="478952" x="8312150" y="5467350"/>
          <p14:tracePt t="478968" x="8318500" y="5467350"/>
          <p14:tracePt t="478985" x="8350250" y="5461000"/>
          <p14:tracePt t="479002" x="8362950" y="5461000"/>
          <p14:tracePt t="479325" x="8375650" y="5461000"/>
          <p14:tracePt t="479336" x="8388350" y="5461000"/>
          <p14:tracePt t="479352" x="8407400" y="5461000"/>
          <p14:tracePt t="479370" x="8420100" y="5461000"/>
          <p14:tracePt t="479385" x="8439150" y="5461000"/>
          <p14:tracePt t="479403" x="8464550" y="5454650"/>
          <p14:tracePt t="479420" x="8528050" y="5448300"/>
          <p14:tracePt t="479436" x="8591550" y="5441950"/>
          <p14:tracePt t="479452" x="8642350" y="5435600"/>
          <p14:tracePt t="479469" x="8674100" y="5435600"/>
          <p14:tracePt t="479486" x="8686800" y="5435600"/>
          <p14:tracePt t="479503" x="8693150" y="5435600"/>
          <p14:tracePt t="479818" x="8705850" y="5435600"/>
          <p14:tracePt t="479826" x="8724900" y="5435600"/>
          <p14:tracePt t="479839" x="8788400" y="5441950"/>
          <p14:tracePt t="479853" x="8801100" y="5448300"/>
          <p14:tracePt t="479869" x="8813800" y="5448300"/>
          <p14:tracePt t="479903" x="8820150" y="5448300"/>
          <p14:tracePt t="479920" x="8839200" y="5448300"/>
          <p14:tracePt t="479936" x="8864600" y="5454650"/>
          <p14:tracePt t="479953" x="8928100" y="5454650"/>
          <p14:tracePt t="479970" x="9010650" y="5461000"/>
          <p14:tracePt t="479989" x="9118600" y="5461000"/>
          <p14:tracePt t="480004" x="9194800" y="5461000"/>
          <p14:tracePt t="480020" x="9232900" y="5461000"/>
          <p14:tracePt t="480036" x="9245600" y="5461000"/>
          <p14:tracePt t="480054" x="9258300" y="5461000"/>
          <p14:tracePt t="480099" x="9264650" y="5461000"/>
          <p14:tracePt t="480126" x="9296400" y="5461000"/>
          <p14:tracePt t="480137" x="9328150" y="5461000"/>
          <p14:tracePt t="480153" x="9391650" y="5454650"/>
          <p14:tracePt t="480170" x="9461500" y="5448300"/>
          <p14:tracePt t="480172" x="9505950" y="5448300"/>
          <p14:tracePt t="480186" x="9525000" y="5441950"/>
          <p14:tracePt t="480203" x="9620250" y="5435600"/>
          <p14:tracePt t="480220" x="9652000" y="5435600"/>
          <p14:tracePt t="480237" x="9664700" y="5435600"/>
          <p14:tracePt t="480253" x="9671050" y="5435600"/>
          <p14:tracePt t="480293" x="9677400" y="5435600"/>
          <p14:tracePt t="480316" x="9683750" y="5435600"/>
          <p14:tracePt t="480331" x="9690100" y="5429250"/>
          <p14:tracePt t="480358" x="9696450" y="5429250"/>
          <p14:tracePt t="480374" x="9702800" y="5429250"/>
          <p14:tracePt t="480403" x="9715500" y="5429250"/>
          <p14:tracePt t="480436" x="9721850" y="5422900"/>
          <p14:tracePt t="480454" x="9728200" y="5422900"/>
          <p14:tracePt t="480470" x="9740900" y="5422900"/>
          <p14:tracePt t="480487" x="9753600" y="5422900"/>
          <p14:tracePt t="480505" x="9772650" y="5422900"/>
          <p14:tracePt t="480522" x="9785350" y="5422900"/>
          <p14:tracePt t="480540" x="9791700" y="5422900"/>
          <p14:tracePt t="480715" x="9798050" y="5422900"/>
          <p14:tracePt t="480737" x="9810750" y="5441950"/>
          <p14:tracePt t="480754" x="9931400" y="5467350"/>
          <p14:tracePt t="480771" x="10064750" y="5480050"/>
          <p14:tracePt t="480787" x="10179050" y="5492750"/>
          <p14:tracePt t="480803" x="10255250" y="5492750"/>
          <p14:tracePt t="480820" x="10299700" y="5492750"/>
          <p14:tracePt t="480837" x="10306050" y="5492750"/>
          <p14:tracePt t="481018" x="10312400" y="5492750"/>
          <p14:tracePt t="481037" x="10344150" y="5492750"/>
          <p14:tracePt t="481054" x="10401300" y="5499100"/>
          <p14:tracePt t="481070" x="10471150" y="5499100"/>
          <p14:tracePt t="481088" x="10585450" y="5486400"/>
          <p14:tracePt t="481104" x="10636250" y="5480050"/>
          <p14:tracePt t="481120" x="10655300" y="5473700"/>
          <p14:tracePt t="481137" x="10668000" y="5467350"/>
          <p14:tracePt t="481154" x="10680700" y="5461000"/>
          <p14:tracePt t="481171" x="10712450" y="5461000"/>
          <p14:tracePt t="481187" x="10750550" y="5454650"/>
          <p14:tracePt t="481204" x="10782300" y="5454650"/>
          <p14:tracePt t="481221" x="10814050" y="5454650"/>
          <p14:tracePt t="481237" x="10833100" y="5448300"/>
          <p14:tracePt t="481254" x="10839450" y="5448300"/>
          <p14:tracePt t="481368" x="10845800" y="5448300"/>
          <p14:tracePt t="481375" x="10852150" y="5448300"/>
          <p14:tracePt t="481390" x="10858500" y="5448300"/>
          <p14:tracePt t="481404" x="10877550" y="5448300"/>
          <p14:tracePt t="481421" x="10883900" y="5448300"/>
          <p14:tracePt t="481557" x="10896600" y="5448300"/>
          <p14:tracePt t="481566" x="10902950" y="5448300"/>
          <p14:tracePt t="481576" x="10934700" y="5448300"/>
          <p14:tracePt t="481588" x="10960100" y="5448300"/>
          <p14:tracePt t="481604" x="11055350" y="5461000"/>
          <p14:tracePt t="481621" x="11137900" y="5473700"/>
          <p14:tracePt t="481637" x="11252200" y="5486400"/>
          <p14:tracePt t="481655" x="11398250" y="5486400"/>
          <p14:tracePt t="481671" x="11525250" y="5486400"/>
          <p14:tracePt t="481688" x="11639550" y="5486400"/>
          <p14:tracePt t="481704" x="11709400" y="5480050"/>
          <p14:tracePt t="481721" x="11772900" y="5480050"/>
          <p14:tracePt t="481739" x="11817350" y="5480050"/>
          <p14:tracePt t="481754" x="11836400" y="5480050"/>
          <p14:tracePt t="481847" x="11836400" y="5473700"/>
          <p14:tracePt t="481863" x="11817350" y="5467350"/>
          <p14:tracePt t="481871" x="11791950" y="5461000"/>
          <p14:tracePt t="481888" x="11722100" y="5461000"/>
          <p14:tracePt t="481904" x="11563350" y="5461000"/>
          <p14:tracePt t="481922" x="11341100" y="5454650"/>
          <p14:tracePt t="481939" x="10915650" y="5416550"/>
          <p14:tracePt t="481957" x="10490200" y="5372100"/>
          <p14:tracePt t="481971" x="9975850" y="5302250"/>
          <p14:tracePt t="481988" x="9525000" y="5232400"/>
          <p14:tracePt t="482005" x="9042400" y="5175250"/>
          <p14:tracePt t="482022" x="8451850" y="5137150"/>
          <p14:tracePt t="482038" x="7956550" y="5143500"/>
          <p14:tracePt t="482055" x="7702550" y="5156200"/>
          <p14:tracePt t="482072" x="7042150" y="5200650"/>
          <p14:tracePt t="482088" x="6845300" y="5219700"/>
          <p14:tracePt t="482090" x="6705600" y="5238750"/>
          <p14:tracePt t="482104" x="6489700" y="5257800"/>
          <p14:tracePt t="482123" x="6343650" y="5283200"/>
          <p14:tracePt t="482138" x="6254750" y="5289550"/>
          <p14:tracePt t="482154" x="6159500" y="5302250"/>
          <p14:tracePt t="482171" x="6026150" y="5321300"/>
          <p14:tracePt t="482188" x="5873750" y="5353050"/>
          <p14:tracePt t="482205" x="5727700" y="5384800"/>
          <p14:tracePt t="482222" x="5657850" y="5403850"/>
          <p14:tracePt t="482238" x="5638800" y="5416550"/>
          <p14:tracePt t="482300" x="5638800" y="5422900"/>
          <p14:tracePt t="482306" x="5638800" y="5429250"/>
          <p14:tracePt t="482323" x="5651500" y="5486400"/>
          <p14:tracePt t="482338" x="5664200" y="5505450"/>
          <p14:tracePt t="482355" x="5715000" y="5575300"/>
          <p14:tracePt t="482372" x="5765800" y="5607050"/>
          <p14:tracePt t="482388" x="5810250" y="5632450"/>
          <p14:tracePt t="482405" x="5867400" y="5651500"/>
          <p14:tracePt t="482423" x="5918200" y="5664200"/>
          <p14:tracePt t="482438" x="5981700" y="5670550"/>
          <p14:tracePt t="482455" x="6000750" y="5676900"/>
          <p14:tracePt t="482500" x="6007100" y="5676900"/>
          <p14:tracePt t="482507" x="6007100" y="5683250"/>
          <p14:tracePt t="482521" x="6013450" y="5689600"/>
          <p14:tracePt t="482538" x="6026150" y="5702300"/>
          <p14:tracePt t="482555" x="6032500" y="5708650"/>
          <p14:tracePt t="482960" x="6038850" y="5715000"/>
          <p14:tracePt t="482968" x="6045200" y="5721350"/>
          <p14:tracePt t="482989" x="6076950" y="5746750"/>
          <p14:tracePt t="483006" x="6096000" y="5778500"/>
          <p14:tracePt t="483022" x="6102350" y="5784850"/>
          <p14:tracePt t="483039" x="6108700" y="5797550"/>
          <p14:tracePt t="483055" x="6115050" y="5797550"/>
          <p14:tracePt t="483072" x="6115050" y="5803900"/>
          <p14:tracePt t="483089" x="6121400" y="5810250"/>
          <p14:tracePt t="483105" x="6134100" y="5810250"/>
          <p14:tracePt t="483122" x="6146800" y="5810250"/>
          <p14:tracePt t="483139" x="6165850" y="5803900"/>
          <p14:tracePt t="483156" x="6184900" y="5797550"/>
          <p14:tracePt t="483172" x="6197600" y="5791200"/>
          <p14:tracePt t="483189" x="6210300" y="5784850"/>
          <p14:tracePt t="483206" x="6216650" y="5784850"/>
          <p14:tracePt t="483222" x="6223000" y="5778500"/>
          <p14:tracePt t="483467" x="6261100" y="5778500"/>
          <p14:tracePt t="483491" x="6438900" y="5803900"/>
          <p14:tracePt t="483507" x="6496050" y="5803900"/>
          <p14:tracePt t="483522" x="6680200" y="5810250"/>
          <p14:tracePt t="483539" x="6775450" y="5810250"/>
          <p14:tracePt t="483556" x="6826250" y="5810250"/>
          <p14:tracePt t="483572" x="6845300" y="5803900"/>
          <p14:tracePt t="483579" x="6851650" y="5803900"/>
          <p14:tracePt t="483593" x="6858000" y="5803900"/>
          <p14:tracePt t="483607" x="6870700" y="5797550"/>
          <p14:tracePt t="483622" x="6883400" y="5791200"/>
          <p14:tracePt t="483639" x="6902450" y="5778500"/>
          <p14:tracePt t="483656" x="6927850" y="5772150"/>
          <p14:tracePt t="483673" x="6946900" y="5765800"/>
          <p14:tracePt t="483691" x="6953250" y="5759450"/>
          <p14:tracePt t="483733" x="6959600" y="5759450"/>
          <p14:tracePt t="483750" x="6965950" y="5759450"/>
          <p14:tracePt t="483758" x="6972300" y="5759450"/>
          <p14:tracePt t="483773" x="6997700" y="5746750"/>
          <p14:tracePt t="483789" x="7023100" y="5734050"/>
          <p14:tracePt t="483806" x="7048500" y="5721350"/>
          <p14:tracePt t="483823" x="7073900" y="5708650"/>
          <p14:tracePt t="483840" x="7105650" y="5695950"/>
          <p14:tracePt t="483856" x="7137400" y="5683250"/>
          <p14:tracePt t="483873" x="7162800" y="5664200"/>
          <p14:tracePt t="483890" x="7181850" y="5657850"/>
          <p14:tracePt t="483906" x="7188200" y="5651500"/>
          <p14:tracePt t="483923" x="7200900" y="5651500"/>
          <p14:tracePt t="483941" x="7213600" y="5645150"/>
          <p14:tracePt t="483972" x="7219950" y="5645150"/>
          <p14:tracePt t="483990" x="7219950" y="5638800"/>
          <p14:tracePt t="484023" x="7200900" y="5638800"/>
          <p14:tracePt t="484039" x="7137400" y="5638800"/>
          <p14:tracePt t="484057" x="7010400" y="5632450"/>
          <p14:tracePt t="484074" x="6883400" y="5632450"/>
          <p14:tracePt t="484090" x="6781800" y="5626100"/>
          <p14:tracePt t="484108" x="6731000" y="5619750"/>
          <p14:tracePt t="484185" x="6731000" y="5626100"/>
          <p14:tracePt t="484207" x="6731000" y="5632450"/>
          <p14:tracePt t="484310" x="6731000" y="5638800"/>
          <p14:tracePt t="484317" x="6731000" y="5645150"/>
          <p14:tracePt t="484333" x="6756400" y="5676900"/>
          <p14:tracePt t="484356" x="6769100" y="5708650"/>
          <p14:tracePt t="484373" x="6775450" y="5727700"/>
          <p14:tracePt t="484390" x="6775450" y="5734050"/>
          <p14:tracePt t="484468" x="6762750" y="5734050"/>
          <p14:tracePt t="484475" x="6750050" y="5727700"/>
          <p14:tracePt t="484490" x="6692900" y="5715000"/>
          <p14:tracePt t="484507" x="6648450" y="5695950"/>
          <p14:tracePt t="484523" x="6623050" y="5683250"/>
          <p14:tracePt t="484540" x="6610350" y="5670550"/>
          <p14:tracePt t="484558" x="6604000" y="5657850"/>
          <p14:tracePt t="484574" x="6604000" y="5638800"/>
          <p14:tracePt t="484590" x="6616700" y="5619750"/>
          <p14:tracePt t="484606" x="6642100" y="5600700"/>
          <p14:tracePt t="484623" x="6654800" y="5600700"/>
          <p14:tracePt t="484692" x="6661150" y="5600700"/>
          <p14:tracePt t="484699" x="6667500" y="5600700"/>
          <p14:tracePt t="484707" x="6692900" y="5600700"/>
          <p14:tracePt t="484725" x="6762750" y="5619750"/>
          <p14:tracePt t="484740" x="6851650" y="5638800"/>
          <p14:tracePt t="484757" x="6934200" y="5651500"/>
          <p14:tracePt t="484773" x="7004050" y="5657850"/>
          <p14:tracePt t="484790" x="7042150" y="5657850"/>
          <p14:tracePt t="484834" x="7048500" y="5657850"/>
          <p14:tracePt t="484857" x="7054850" y="5651500"/>
          <p14:tracePt t="484874" x="7061200" y="5651500"/>
          <p14:tracePt t="484890" x="7067550" y="5645150"/>
          <p14:tracePt t="484907" x="7073900" y="5638800"/>
          <p14:tracePt t="484924" x="7080250" y="5632450"/>
          <p14:tracePt t="484940" x="7092950" y="5626100"/>
          <p14:tracePt t="484974" x="7099300" y="5626100"/>
          <p14:tracePt t="485088" x="7118350" y="5626100"/>
          <p14:tracePt t="485095" x="7137400" y="5619750"/>
          <p14:tracePt t="485107" x="7169150" y="5619750"/>
          <p14:tracePt t="485124" x="7245350" y="5613400"/>
          <p14:tracePt t="485141" x="7321550" y="5607050"/>
          <p14:tracePt t="485158" x="7429500" y="5607050"/>
          <p14:tracePt t="485174" x="7461250" y="5607050"/>
          <p14:tracePt t="485190" x="7524750" y="5619750"/>
          <p14:tracePt t="485208" x="7537450" y="5619750"/>
          <p14:tracePt t="485224" x="7543800" y="5619750"/>
          <p14:tracePt t="485257" x="7556500" y="5619750"/>
          <p14:tracePt t="485274" x="7562850" y="5619750"/>
          <p14:tracePt t="485291" x="7569200" y="5619750"/>
          <p14:tracePt t="485307" x="7575550" y="5619750"/>
          <p14:tracePt t="485325" x="7581900" y="5619750"/>
          <p14:tracePt t="485358" x="7620000" y="5619750"/>
          <p14:tracePt t="485375" x="7658100" y="5626100"/>
          <p14:tracePt t="485393" x="7702550" y="5626100"/>
          <p14:tracePt t="485408" x="7740650" y="5626100"/>
          <p14:tracePt t="485424" x="7797800" y="5613400"/>
          <p14:tracePt t="485441" x="7861300" y="5575300"/>
          <p14:tracePt t="485457" x="7886700" y="5556250"/>
          <p14:tracePt t="485476" x="7893050" y="5524500"/>
          <p14:tracePt t="485491" x="7893050" y="5499100"/>
          <p14:tracePt t="485507" x="7867650" y="5461000"/>
          <p14:tracePt t="485524" x="7829550" y="5429250"/>
          <p14:tracePt t="485541" x="7791450" y="5397500"/>
          <p14:tracePt t="485558" x="7747000" y="5378450"/>
          <p14:tracePt t="485574" x="7715250" y="5372100"/>
          <p14:tracePt t="485580" x="7696200" y="5365750"/>
          <p14:tracePt t="485591" x="7683500" y="5365750"/>
          <p14:tracePt t="485609" x="7645400" y="5359400"/>
          <p14:tracePt t="485624" x="7632700" y="5359400"/>
          <p14:tracePt t="485641" x="7588250" y="5359400"/>
          <p14:tracePt t="485658" x="7537450" y="5353050"/>
          <p14:tracePt t="485674" x="7486650" y="5353050"/>
          <p14:tracePt t="485691" x="7442200" y="5346700"/>
          <p14:tracePt t="485710" x="7378700" y="5346700"/>
          <p14:tracePt t="485724" x="7334250" y="5346700"/>
          <p14:tracePt t="485741" x="7321550" y="5346700"/>
          <p14:tracePt t="485807" x="7315200" y="5346700"/>
          <p14:tracePt t="485814" x="7308850" y="5359400"/>
          <p14:tracePt t="485825" x="7302500" y="5378450"/>
          <p14:tracePt t="485841" x="7289800" y="5422900"/>
          <p14:tracePt t="485859" x="7289800" y="5473700"/>
          <p14:tracePt t="485876" x="7289800" y="5518150"/>
          <p14:tracePt t="485891" x="7315200" y="5556250"/>
          <p14:tracePt t="485894" x="7327900" y="5568950"/>
          <p14:tracePt t="485908" x="7340600" y="5575300"/>
          <p14:tracePt t="485926" x="7378700" y="5594350"/>
          <p14:tracePt t="485941" x="7410450" y="5607050"/>
          <p14:tracePt t="485943" x="7429500" y="5613400"/>
          <p14:tracePt t="485958" x="7442200" y="5619750"/>
          <p14:tracePt t="485974" x="7454900" y="5626100"/>
          <p14:tracePt t="485991" x="7461250" y="5632450"/>
          <p14:tracePt t="486008" x="7467600" y="5638800"/>
          <p14:tracePt t="486024" x="7480300" y="5645150"/>
          <p14:tracePt t="486041" x="7505700" y="5651500"/>
          <p14:tracePt t="486058" x="7531100" y="5664200"/>
          <p14:tracePt t="486074" x="7569200" y="5670550"/>
          <p14:tracePt t="486091" x="7594600" y="5670550"/>
          <p14:tracePt t="486108" x="7600950" y="5670550"/>
          <p14:tracePt t="486125" x="7613650" y="5670550"/>
          <p14:tracePt t="486141" x="7620000" y="5670550"/>
          <p14:tracePt t="486158" x="7626350" y="5670550"/>
          <p14:tracePt t="486175" x="7626350" y="5676900"/>
          <p14:tracePt t="486252" x="7626350" y="5664200"/>
          <p14:tracePt t="486269" x="7626350" y="5645150"/>
          <p14:tracePt t="486274" x="7626350" y="5638800"/>
          <p14:tracePt t="486291" x="7626350" y="5613400"/>
          <p14:tracePt t="486308" x="7626350" y="5568950"/>
          <p14:tracePt t="486325" x="7626350" y="5549900"/>
          <p14:tracePt t="486341" x="7626350" y="5543550"/>
          <p14:tracePt t="486437" x="7613650" y="5549900"/>
          <p14:tracePt t="486442" x="7607300" y="5549900"/>
          <p14:tracePt t="486459" x="7600950" y="5556250"/>
          <p14:tracePt t="486475" x="7594600" y="5556250"/>
          <p14:tracePt t="486493" x="7588250" y="5556250"/>
          <p14:tracePt t="486525" x="7588250" y="5562600"/>
          <p14:tracePt t="486542" x="7575550" y="5562600"/>
          <p14:tracePt t="486558" x="7562850" y="5562600"/>
          <p14:tracePt t="486575" x="7556500" y="5562600"/>
          <p14:tracePt t="486592" x="7543800" y="5562600"/>
          <p14:tracePt t="486609" x="7537450" y="5562600"/>
          <p14:tracePt t="486625" x="7531100" y="5562600"/>
          <p14:tracePt t="486646" x="7524750" y="5562600"/>
          <p14:tracePt t="486676" x="7518400" y="5556250"/>
          <p14:tracePt t="486692" x="7518400" y="5549900"/>
          <p14:tracePt t="486708" x="7512050" y="5543550"/>
          <p14:tracePt t="486725" x="7505700" y="5537200"/>
          <p14:tracePt t="486759" x="7499350" y="5530850"/>
          <p14:tracePt t="486775" x="7493000" y="5524500"/>
          <p14:tracePt t="486792" x="7486650" y="5518150"/>
          <p14:tracePt t="486809" x="7480300" y="5511800"/>
          <p14:tracePt t="486825" x="7473950" y="5505450"/>
          <p14:tracePt t="486842" x="7461250" y="5499100"/>
          <p14:tracePt t="486860" x="7442200" y="5480050"/>
          <p14:tracePt t="486875" x="7423150" y="5467350"/>
          <p14:tracePt t="486892" x="7410450" y="5454650"/>
          <p14:tracePt t="486909" x="7404100" y="5441950"/>
          <p14:tracePt t="486926" x="7397750" y="5429250"/>
          <p14:tracePt t="486942" x="7391400" y="5410200"/>
          <p14:tracePt t="486959" x="7378700" y="5397500"/>
          <p14:tracePt t="486975" x="7366000" y="5391150"/>
          <p14:tracePt t="486992" x="7353300" y="5384800"/>
          <p14:tracePt t="487009" x="7346950" y="5384800"/>
          <p14:tracePt t="487027" x="7340600" y="5384800"/>
          <p14:tracePt t="487042" x="7340600" y="5378450"/>
          <p14:tracePt t="487075" x="7308850" y="5353050"/>
          <p14:tracePt t="487093" x="7277100" y="5321300"/>
          <p14:tracePt t="487109" x="7232650" y="5283200"/>
          <p14:tracePt t="487125" x="7200900" y="5219700"/>
          <p14:tracePt t="487142" x="7181850" y="5156200"/>
          <p14:tracePt t="487159" x="7169150" y="5105400"/>
          <p14:tracePt t="487175" x="7156450" y="5060950"/>
          <p14:tracePt t="487192" x="7156450" y="5022850"/>
          <p14:tracePt t="487209" x="7143750" y="4972050"/>
          <p14:tracePt t="487226" x="7073900" y="4921250"/>
          <p14:tracePt t="487242" x="6915150" y="4870450"/>
          <p14:tracePt t="487259" x="6731000" y="4832350"/>
          <p14:tracePt t="487276" x="6546850" y="4806950"/>
          <p14:tracePt t="487292" x="6381750" y="4781550"/>
          <p14:tracePt t="487309" x="6273800" y="4756150"/>
          <p14:tracePt t="487326" x="6261100" y="4756150"/>
          <p14:tracePt t="487408" x="6248400" y="4775200"/>
          <p14:tracePt t="487415" x="6242050" y="4787900"/>
          <p14:tracePt t="487425" x="6235700" y="4813300"/>
          <p14:tracePt t="487442" x="6235700" y="4876800"/>
          <p14:tracePt t="487459" x="6248400" y="4921250"/>
          <p14:tracePt t="487476" x="6286500" y="4972050"/>
          <p14:tracePt t="487492" x="6356350" y="5035550"/>
          <p14:tracePt t="487509" x="6451600" y="5118100"/>
          <p14:tracePt t="487511" x="6515100" y="5168900"/>
          <p14:tracePt t="487526" x="6597650" y="5245100"/>
          <p14:tracePt t="487542" x="6718300" y="5346700"/>
          <p14:tracePt t="487559" x="6807200" y="5422900"/>
          <p14:tracePt t="487576" x="6870700" y="5467350"/>
          <p14:tracePt t="487592" x="6902450" y="5486400"/>
          <p14:tracePt t="487609" x="6921500" y="5492750"/>
          <p14:tracePt t="487626" x="6927850" y="5492750"/>
          <p14:tracePt t="487643" x="6940550" y="5492750"/>
          <p14:tracePt t="487659" x="6953250" y="5499100"/>
          <p14:tracePt t="487676" x="6972300" y="5518150"/>
          <p14:tracePt t="487693" x="7004050" y="5581650"/>
          <p14:tracePt t="487709" x="7016750" y="5619750"/>
          <p14:tracePt t="487726" x="7023100" y="5638800"/>
          <p14:tracePt t="487728" x="7029450" y="5651500"/>
          <p14:tracePt t="487743" x="7035800" y="5651500"/>
          <p14:tracePt t="487800" x="7029450" y="5651500"/>
          <p14:tracePt t="487811" x="7016750" y="5645150"/>
          <p14:tracePt t="487826" x="6946900" y="5632450"/>
          <p14:tracePt t="487843" x="6934200" y="5626100"/>
          <p14:tracePt t="503903" x="6940550" y="5626100"/>
          <p14:tracePt t="503923" x="6972300" y="5638800"/>
          <p14:tracePt t="503940" x="7029450" y="5657850"/>
          <p14:tracePt t="503956" x="7099300" y="5683250"/>
          <p14:tracePt t="503973" x="7181850" y="5715000"/>
          <p14:tracePt t="503990" x="7264400" y="5753100"/>
          <p14:tracePt t="504006" x="7353300" y="5810250"/>
          <p14:tracePt t="504023" x="7385050" y="5829300"/>
          <p14:tracePt t="504039" x="7397750" y="5835650"/>
          <p14:tracePt t="504056" x="7404100" y="5842000"/>
          <p14:tracePt t="504073" x="7410450" y="5842000"/>
          <p14:tracePt t="504089" x="7423150" y="5842000"/>
          <p14:tracePt t="504106" x="7467600" y="5848350"/>
          <p14:tracePt t="504123" x="7543800" y="5848350"/>
          <p14:tracePt t="504140" x="7651750" y="5848350"/>
          <p14:tracePt t="504157" x="7759700" y="5848350"/>
          <p14:tracePt t="504173" x="7835900" y="5848350"/>
          <p14:tracePt t="504190" x="7905750" y="5848350"/>
          <p14:tracePt t="504208" x="7937500" y="5848350"/>
          <p14:tracePt t="504223" x="7969250" y="5835650"/>
          <p14:tracePt t="504243" x="7988300" y="5810250"/>
          <p14:tracePt t="504256" x="8001000" y="5791200"/>
          <p14:tracePt t="504273" x="8013700" y="5753100"/>
          <p14:tracePt t="504290" x="8026400" y="5715000"/>
          <p14:tracePt t="504307" x="8032750" y="5664200"/>
          <p14:tracePt t="504324" x="7975600" y="5613400"/>
          <p14:tracePt t="504340" x="7861300" y="5594350"/>
          <p14:tracePt t="504357" x="7727950" y="5594350"/>
          <p14:tracePt t="504374" x="7620000" y="5594350"/>
          <p14:tracePt t="504390" x="7531100" y="5607050"/>
          <p14:tracePt t="504407" x="7461250" y="5607050"/>
          <p14:tracePt t="504423" x="7429500" y="5607050"/>
          <p14:tracePt t="504439" x="7423150" y="5607050"/>
          <p14:tracePt t="504495" x="7416800" y="5607050"/>
          <p14:tracePt t="504522" x="7404100" y="5600700"/>
          <p14:tracePt t="504540" x="7397750" y="5600700"/>
          <p14:tracePt t="504573" x="7385050" y="5607050"/>
          <p14:tracePt t="504590" x="7372350" y="5626100"/>
          <p14:tracePt t="504607" x="7321550" y="5676900"/>
          <p14:tracePt t="504608" x="7296150" y="5689600"/>
          <p14:tracePt t="504623" x="7251700" y="5715000"/>
          <p14:tracePt t="504643" x="7080250" y="5784850"/>
          <p14:tracePt t="504660" x="6953250" y="5835650"/>
          <p14:tracePt t="504675" x="6864350" y="5899150"/>
          <p14:tracePt t="504690" x="6826250" y="5937250"/>
          <p14:tracePt t="504707" x="6800850" y="5962650"/>
          <p14:tracePt t="504724" x="6775450" y="5975350"/>
          <p14:tracePt t="504741" x="6750050" y="5994400"/>
          <p14:tracePt t="504757" x="6699250" y="6000750"/>
          <p14:tracePt t="504773" x="6654800" y="6007100"/>
          <p14:tracePt t="504791" x="6604000" y="6013450"/>
          <p14:tracePt t="504807" x="6584950" y="6019800"/>
          <p14:tracePt t="504824" x="6578600" y="6026150"/>
          <p14:tracePt t="504840" x="6565900" y="6032500"/>
          <p14:tracePt t="504857" x="6534150" y="6045200"/>
          <p14:tracePt t="504874" x="6477000" y="6070600"/>
          <p14:tracePt t="504891" x="6381750" y="6089650"/>
          <p14:tracePt t="504907" x="6197600" y="6108700"/>
          <p14:tracePt t="504924" x="5988050" y="6115050"/>
          <p14:tracePt t="504941" x="5734050" y="6108700"/>
          <p14:tracePt t="504957" x="5518150" y="6089650"/>
          <p14:tracePt t="504974" x="5346700" y="6064250"/>
          <p14:tracePt t="504991" x="5276850" y="6045200"/>
          <p14:tracePt t="505129" x="5295900" y="6045200"/>
          <p14:tracePt t="505140" x="5321300" y="6045200"/>
          <p14:tracePt t="505157" x="5410200" y="6051550"/>
          <p14:tracePt t="505174" x="5537200" y="6070600"/>
          <p14:tracePt t="505192" x="5670550" y="6102350"/>
          <p14:tracePt t="505209" x="5715000" y="6108700"/>
          <p14:tracePt t="505225" x="5727700" y="6108700"/>
          <p14:tracePt t="505240" x="5753100" y="6108700"/>
          <p14:tracePt t="505257" x="5765800" y="6108700"/>
          <p14:tracePt t="505274" x="5778500" y="6108700"/>
          <p14:tracePt t="505291" x="5797550" y="6108700"/>
          <p14:tracePt t="505307" x="5822950" y="6102350"/>
          <p14:tracePt t="505326" x="5854700" y="6102350"/>
          <p14:tracePt t="505344" x="5880100" y="6102350"/>
          <p14:tracePt t="505357" x="5892800" y="6102350"/>
          <p14:tracePt t="505374" x="5899150" y="6108700"/>
          <p14:tracePt t="505393" x="5924550" y="6159500"/>
          <p14:tracePt t="505408" x="5930900" y="6191250"/>
          <p14:tracePt t="505424" x="5937250" y="6203950"/>
          <p14:tracePt t="505441" x="5949950" y="6216650"/>
          <p14:tracePt t="505459" x="5969000" y="6229350"/>
          <p14:tracePt t="505474" x="5981700" y="6229350"/>
          <p14:tracePt t="505491" x="5988050" y="6229350"/>
          <p14:tracePt t="505525" x="5994400" y="6235700"/>
          <p14:tracePt t="505541" x="6007100" y="6235700"/>
          <p14:tracePt t="505558" x="6026150" y="6242050"/>
          <p14:tracePt t="505574" x="6038850" y="6242050"/>
          <p14:tracePt t="505580" x="6045200" y="6242050"/>
          <p14:tracePt t="505591" x="6051550" y="6242050"/>
          <p14:tracePt t="505608" x="6070600" y="6235700"/>
          <p14:tracePt t="505624" x="6083300" y="6229350"/>
          <p14:tracePt t="505641" x="6096000" y="6216650"/>
          <p14:tracePt t="505658" x="6108700" y="6197600"/>
          <p14:tracePt t="505674" x="6108700" y="6191250"/>
          <p14:tracePt t="505691" x="6108700" y="6184900"/>
          <p14:tracePt t="505759" x="6108700" y="6178550"/>
          <p14:tracePt t="505768" x="6108700" y="6165850"/>
          <p14:tracePt t="505774" x="6108700" y="6153150"/>
          <p14:tracePt t="505791" x="6108700" y="6134100"/>
          <p14:tracePt t="505808" x="6108700" y="6127750"/>
          <p14:tracePt t="505825" x="6108700" y="6121400"/>
          <p14:tracePt t="505841" x="6108700" y="6115050"/>
          <p14:tracePt t="505912" x="6115050" y="6108700"/>
          <p14:tracePt t="505918" x="6121400" y="6102350"/>
          <p14:tracePt t="505932" x="6159500" y="6083300"/>
          <p14:tracePt t="505942" x="6184900" y="6076950"/>
          <p14:tracePt t="505958" x="6254750" y="6070600"/>
          <p14:tracePt t="505975" x="6324600" y="6070600"/>
          <p14:tracePt t="505991" x="6394450" y="6051550"/>
          <p14:tracePt t="506008" x="6464300" y="6019800"/>
          <p14:tracePt t="506025" x="6515100" y="5988050"/>
          <p14:tracePt t="506041" x="6584950" y="5949950"/>
          <p14:tracePt t="506058" x="6635750" y="5924550"/>
          <p14:tracePt t="506075" x="6686550" y="5899150"/>
          <p14:tracePt t="506093" x="6705600" y="5886450"/>
          <p14:tracePt t="506158" x="6699250" y="5892800"/>
          <p14:tracePt t="506166" x="6692900" y="5892800"/>
          <p14:tracePt t="506240" x="6680200" y="5892800"/>
          <p14:tracePt t="506246" x="6673850" y="5892800"/>
          <p14:tracePt t="506258" x="6642100" y="5892800"/>
          <p14:tracePt t="506274" x="6540500" y="5867400"/>
          <p14:tracePt t="506293" x="6457950" y="5835650"/>
          <p14:tracePt t="506309" x="6438900" y="5822950"/>
          <p14:tracePt t="506326" x="6400800" y="5810250"/>
          <p14:tracePt t="506358" x="6394450" y="5816600"/>
          <p14:tracePt t="506375" x="6381750" y="5835650"/>
          <p14:tracePt t="506392" x="6311900" y="5861050"/>
          <p14:tracePt t="506408" x="6197600" y="5892800"/>
          <p14:tracePt t="506425" x="6089650" y="5918200"/>
          <p14:tracePt t="506442" x="6007100" y="5937250"/>
          <p14:tracePt t="506458" x="5975350" y="5949950"/>
          <p14:tracePt t="506460" x="5969000" y="5956300"/>
          <p14:tracePt t="506477" x="5969000" y="5962650"/>
          <p14:tracePt t="506569" x="5962650" y="5962650"/>
          <p14:tracePt t="506577" x="5962650" y="5956300"/>
          <p14:tracePt t="506602" x="5962650" y="5949950"/>
          <p14:tracePt t="506667" x="5988050" y="5943600"/>
          <p14:tracePt t="506675" x="6026150" y="5937250"/>
          <p14:tracePt t="506692" x="6076950" y="5924550"/>
          <p14:tracePt t="506708" x="6108700" y="5918200"/>
          <p14:tracePt t="506725" x="6146800" y="5911850"/>
          <p14:tracePt t="506742" x="6178550" y="5905500"/>
          <p14:tracePt t="506759" x="6210300" y="5905500"/>
          <p14:tracePt t="506775" x="6242050" y="5905500"/>
          <p14:tracePt t="506792" x="6273800" y="5911850"/>
          <p14:tracePt t="506809" x="6330950" y="5930900"/>
          <p14:tracePt t="506825" x="6381750" y="5943600"/>
          <p14:tracePt t="506842" x="6457950" y="5956300"/>
          <p14:tracePt t="506860" x="6546850" y="5962650"/>
          <p14:tracePt t="506877" x="6591300" y="5962650"/>
          <p14:tracePt t="506892" x="6623050" y="5962650"/>
          <p14:tracePt t="506909" x="6654800" y="5962650"/>
          <p14:tracePt t="506925" x="6686550" y="5956300"/>
          <p14:tracePt t="506942" x="6718300" y="5943600"/>
          <p14:tracePt t="506959" x="6737350" y="5930900"/>
          <p14:tracePt t="506975" x="6750050" y="5918200"/>
          <p14:tracePt t="506992" x="6756400" y="5905500"/>
          <p14:tracePt t="507009" x="6762750" y="5905500"/>
          <p14:tracePt t="507045" x="6762750" y="5899150"/>
          <p14:tracePt t="507059" x="6750050" y="5892800"/>
          <p14:tracePt t="507075" x="6731000" y="5873750"/>
          <p14:tracePt t="507094" x="6718300" y="5861050"/>
          <p14:tracePt t="507109" x="6692900" y="5848350"/>
          <p14:tracePt t="507126" x="6667500" y="5835650"/>
          <p14:tracePt t="507142" x="6642100" y="5822950"/>
          <p14:tracePt t="507159" x="6623050" y="5816600"/>
          <p14:tracePt t="507176" x="6604000" y="5810250"/>
          <p14:tracePt t="507192" x="6565900" y="5803900"/>
          <p14:tracePt t="507209" x="6502400" y="5791200"/>
          <p14:tracePt t="507227" x="6407150" y="5765800"/>
          <p14:tracePt t="507242" x="6362700" y="5753100"/>
          <p14:tracePt t="507259" x="6330950" y="5746750"/>
          <p14:tracePt t="507276" x="6318250" y="5740400"/>
          <p14:tracePt t="507292" x="6280150" y="5734050"/>
          <p14:tracePt t="507309" x="6242050" y="5734050"/>
          <p14:tracePt t="507326" x="6216650" y="5734050"/>
          <p14:tracePt t="507342" x="6184900" y="5734050"/>
          <p14:tracePt t="507359" x="6165850" y="5746750"/>
          <p14:tracePt t="507376" x="6159500" y="5753100"/>
          <p14:tracePt t="507392" x="6153150" y="5765800"/>
          <p14:tracePt t="507409" x="6153150" y="5778500"/>
          <p14:tracePt t="507426" x="6153150" y="5791200"/>
          <p14:tracePt t="507442" x="6153150" y="5810250"/>
          <p14:tracePt t="507445" x="6153150" y="5816600"/>
          <p14:tracePt t="507459" x="6153150" y="5822950"/>
          <p14:tracePt t="507460" x="6159500" y="5829300"/>
          <p14:tracePt t="507476" x="6159500" y="5835650"/>
          <p14:tracePt t="507478" x="6172200" y="5848350"/>
          <p14:tracePt t="507492" x="6223000" y="5892800"/>
          <p14:tracePt t="507509" x="6280150" y="5911850"/>
          <p14:tracePt t="507526" x="6375400" y="5924550"/>
          <p14:tracePt t="507542" x="6464300" y="5924550"/>
          <p14:tracePt t="507560" x="6578600" y="5918200"/>
          <p14:tracePt t="507576" x="6692900" y="5911850"/>
          <p14:tracePt t="507596" x="6800850" y="5905500"/>
          <p14:tracePt t="507610" x="6889750" y="5899150"/>
          <p14:tracePt t="507626" x="6940550" y="5899150"/>
          <p14:tracePt t="507629" x="6965950" y="5899150"/>
          <p14:tracePt t="507642" x="6985000" y="5899150"/>
          <p14:tracePt t="507659" x="7016750" y="5899150"/>
          <p14:tracePt t="507676" x="7042150" y="5899150"/>
          <p14:tracePt t="507693" x="7073900" y="5899150"/>
          <p14:tracePt t="507695" x="7086600" y="5899150"/>
          <p14:tracePt t="507710" x="7099300" y="5899150"/>
          <p14:tracePt t="507726" x="7105650" y="5892800"/>
          <p14:tracePt t="508459" x="7112000" y="5918200"/>
          <p14:tracePt t="508478" x="7124700" y="5930900"/>
          <p14:tracePt t="508493" x="7124700" y="5937250"/>
          <p14:tracePt t="508511" x="7137400" y="5943600"/>
          <p14:tracePt t="508528" x="7194550" y="5949950"/>
          <p14:tracePt t="508543" x="7334250" y="5962650"/>
          <p14:tracePt t="508560" x="7473950" y="5956300"/>
          <p14:tracePt t="508577" x="7626350" y="5943600"/>
          <p14:tracePt t="508593" x="7734300" y="5918200"/>
          <p14:tracePt t="508610" x="7791450" y="5899150"/>
          <p14:tracePt t="508627" x="7816850" y="5892800"/>
          <p14:tracePt t="508730" x="7823200" y="5892800"/>
          <p14:tracePt t="508775" x="7823200" y="5886450"/>
          <p14:tracePt t="508782" x="7823200" y="5880100"/>
          <p14:tracePt t="508794" x="7835900" y="5873750"/>
          <p14:tracePt t="508810" x="7886700" y="5861050"/>
          <p14:tracePt t="508827" x="7981950" y="5861050"/>
          <p14:tracePt t="508843" x="8077200" y="5861050"/>
          <p14:tracePt t="508860" x="8178800" y="5861050"/>
          <p14:tracePt t="508877" x="8280400" y="5861050"/>
          <p14:tracePt t="508894" x="8407400" y="5867400"/>
          <p14:tracePt t="508910" x="8477250" y="5867400"/>
          <p14:tracePt t="508927" x="8515350" y="5867400"/>
          <p14:tracePt t="508944" x="8534400" y="5867400"/>
          <p14:tracePt t="508960" x="8540750" y="5867400"/>
          <p14:tracePt t="508977" x="8553450" y="5867400"/>
          <p14:tracePt t="508994" x="8559800" y="5867400"/>
          <p14:tracePt t="509010" x="8572500" y="5867400"/>
          <p14:tracePt t="509027" x="8591550" y="5873750"/>
          <p14:tracePt t="509044" x="8623300" y="5873750"/>
          <p14:tracePt t="509060" x="8686800" y="5873750"/>
          <p14:tracePt t="509077" x="8743950" y="5873750"/>
          <p14:tracePt t="509094" x="8820150" y="5867400"/>
          <p14:tracePt t="509110" x="8909050" y="5861050"/>
          <p14:tracePt t="509129" x="9093200" y="5854700"/>
          <p14:tracePt t="509144" x="9175750" y="5854700"/>
          <p14:tracePt t="509161" x="9296400" y="5842000"/>
          <p14:tracePt t="509178" x="9347200" y="5842000"/>
          <p14:tracePt t="509196" x="9372600" y="5835650"/>
          <p14:tracePt t="509210" x="9385300" y="5835650"/>
          <p14:tracePt t="509227" x="9398000" y="5835650"/>
          <p14:tracePt t="509244" x="9410700" y="5829300"/>
          <p14:tracePt t="509261" x="9429750" y="5829300"/>
          <p14:tracePt t="509278" x="9448800" y="5829300"/>
          <p14:tracePt t="509294" x="9461500" y="5829300"/>
          <p14:tracePt t="509311" x="9467850" y="5829300"/>
          <p14:tracePt t="509329" x="9474200" y="5829300"/>
          <p14:tracePt t="509432" x="9493250" y="5829300"/>
          <p14:tracePt t="509439" x="9512300" y="5829300"/>
          <p14:tracePt t="509461" x="9645650" y="5848350"/>
          <p14:tracePt t="509478" x="9804400" y="5873750"/>
          <p14:tracePt t="509494" x="9848850" y="5873750"/>
          <p14:tracePt t="509497" x="9880600" y="5880100"/>
          <p14:tracePt t="509511" x="9918700" y="5880100"/>
          <p14:tracePt t="509528" x="9944100" y="5880100"/>
          <p14:tracePt t="509545" x="9982200" y="5880100"/>
          <p14:tracePt t="509561" x="10033000" y="5880100"/>
          <p14:tracePt t="509577" x="10096500" y="5886450"/>
          <p14:tracePt t="509594" x="10147300" y="5886450"/>
          <p14:tracePt t="509611" x="10191750" y="5880100"/>
          <p14:tracePt t="509628" x="10210800" y="5873750"/>
          <p14:tracePt t="509645" x="10229850" y="5867400"/>
          <p14:tracePt t="509661" x="10236200" y="5867400"/>
          <p14:tracePt t="509678" x="10242550" y="5861050"/>
          <p14:tracePt t="509694" x="10248900" y="5854700"/>
          <p14:tracePt t="509747" x="10248900" y="5848350"/>
          <p14:tracePt t="509763" x="10229850" y="5829300"/>
          <p14:tracePt t="509778" x="10185400" y="5816600"/>
          <p14:tracePt t="509794" x="10140950" y="5797550"/>
          <p14:tracePt t="509811" x="10096500" y="5784850"/>
          <p14:tracePt t="509828" x="10064750" y="5772150"/>
          <p14:tracePt t="509844" x="10033000" y="5759450"/>
          <p14:tracePt t="509861" x="10007600" y="5746750"/>
          <p14:tracePt t="509878" x="9975850" y="5734050"/>
          <p14:tracePt t="509895" x="9944100" y="5727700"/>
          <p14:tracePt t="509911" x="9912350" y="5727700"/>
          <p14:tracePt t="509929" x="9886950" y="5727700"/>
          <p14:tracePt t="509944" x="9861550" y="5727700"/>
          <p14:tracePt t="509961" x="9842500" y="5727700"/>
          <p14:tracePt t="509963" x="9836150" y="5727700"/>
          <p14:tracePt t="509979" x="9823450" y="5727700"/>
          <p14:tracePt t="509994" x="9779000" y="5740400"/>
          <p14:tracePt t="510011" x="9715500" y="5746750"/>
          <p14:tracePt t="510028" x="9658350" y="5759450"/>
          <p14:tracePt t="510045" x="9620250" y="5765800"/>
          <p14:tracePt t="510061" x="9607550" y="5772150"/>
          <p14:tracePt t="510078" x="9588500" y="5778500"/>
          <p14:tracePt t="510096" x="9582150" y="5784850"/>
          <p14:tracePt t="510112" x="9556750" y="5803900"/>
          <p14:tracePt t="510128" x="9518650" y="5842000"/>
          <p14:tracePt t="510145" x="9499600" y="5867400"/>
          <p14:tracePt t="510162" x="9474200" y="5905500"/>
          <p14:tracePt t="510178" x="9461500" y="5930900"/>
          <p14:tracePt t="510197" x="9461500" y="5962650"/>
          <p14:tracePt t="510213" x="9461500" y="5975350"/>
          <p14:tracePt t="510228" x="9461500" y="5981700"/>
          <p14:tracePt t="510293" x="9467850" y="5981700"/>
          <p14:tracePt t="510667" x="9480550" y="5981700"/>
          <p14:tracePt t="510680" x="9499600" y="5981700"/>
          <p14:tracePt t="510695" x="9531350" y="5981700"/>
          <p14:tracePt t="510712" x="9537700" y="5981700"/>
          <p14:tracePt t="510730" x="9544050" y="5981700"/>
          <p14:tracePt t="510745" x="9544050" y="5988050"/>
          <p14:tracePt t="510762" x="9556750" y="5988050"/>
          <p14:tracePt t="510796" x="9563100" y="5994400"/>
          <p14:tracePt t="510812" x="9569450" y="5994400"/>
          <p14:tracePt t="510829" x="9575800" y="6000750"/>
          <p14:tracePt t="510846" x="9594850" y="6013450"/>
          <p14:tracePt t="510862" x="9601200" y="6019800"/>
          <p14:tracePt t="510931" x="9601200" y="6026150"/>
          <p14:tracePt t="510937" x="9607550" y="6026150"/>
          <p14:tracePt t="510947" x="9607550" y="6032500"/>
          <p14:tracePt t="510962" x="9626600" y="6045200"/>
          <p14:tracePt t="510979" x="9658350" y="6057900"/>
          <p14:tracePt t="510996" x="9683750" y="6070600"/>
          <p14:tracePt t="511012" x="9715500" y="6076950"/>
          <p14:tracePt t="511029" x="9740900" y="6076950"/>
          <p14:tracePt t="511045" x="9753600" y="6083300"/>
          <p14:tracePt t="511062" x="9759950" y="6083300"/>
          <p14:tracePt t="511323" x="9766300" y="6083300"/>
          <p14:tracePt t="511329" x="9772650" y="6076950"/>
          <p14:tracePt t="511543" x="9779000" y="6051550"/>
          <p14:tracePt t="511563" x="9791700" y="6026150"/>
          <p14:tracePt t="511581" x="9798050" y="6007100"/>
          <p14:tracePt t="511587" x="9804400" y="6000750"/>
          <p14:tracePt t="511602" x="9804400" y="5988050"/>
          <p14:tracePt t="512370" x="9804400" y="5981700"/>
          <p14:tracePt t="512397" x="9804400" y="5975350"/>
          <p14:tracePt t="512413" x="9798050" y="5975350"/>
          <p14:tracePt t="512430" x="9798050" y="5969000"/>
          <p14:tracePt t="512731" x="9791700" y="5962650"/>
          <p14:tracePt t="512866" x="9785350" y="5962650"/>
          <p14:tracePt t="512872" x="9779000" y="5962650"/>
          <p14:tracePt t="512881" x="9759950" y="5969000"/>
          <p14:tracePt t="512897" x="9728200" y="5975350"/>
          <p14:tracePt t="512913" x="9721850" y="5975350"/>
          <p14:tracePt t="512930" x="9715500" y="5975350"/>
          <p14:tracePt t="514090" x="9702800" y="5975350"/>
          <p14:tracePt t="514098" x="9690100" y="5975350"/>
          <p14:tracePt t="514117" x="9664700" y="5962650"/>
          <p14:tracePt t="514154" x="9658350" y="5962650"/>
          <p14:tracePt t="514165" x="9658350" y="5956300"/>
          <p14:tracePt t="514181" x="9645650" y="5949950"/>
          <p14:tracePt t="514199" x="9620250" y="5943600"/>
          <p14:tracePt t="514214" x="9569450" y="5937250"/>
          <p14:tracePt t="514217" x="9550400" y="5930900"/>
          <p14:tracePt t="514232" x="9531350" y="5930900"/>
          <p14:tracePt t="514234" x="9518650" y="5930900"/>
          <p14:tracePt t="514248" x="9505950" y="5930900"/>
          <p14:tracePt t="514250" x="9499600" y="5930900"/>
          <p14:tracePt t="514264" x="9493250" y="5930900"/>
          <p14:tracePt t="514281" x="9486900" y="5930900"/>
          <p14:tracePt t="514298" x="9474200" y="5943600"/>
          <p14:tracePt t="514315" x="9436100" y="5969000"/>
          <p14:tracePt t="514332" x="9385300" y="6000750"/>
          <p14:tracePt t="514348" x="9353550" y="6019800"/>
          <p14:tracePt t="514367" x="9309100" y="6045200"/>
          <p14:tracePt t="514385" x="9296400" y="6057900"/>
          <p14:tracePt t="514457" x="9302750" y="6064250"/>
          <p14:tracePt t="514466" x="9302750" y="6070600"/>
          <p14:tracePt t="514482" x="9334500" y="6083300"/>
          <p14:tracePt t="514499" x="9340850" y="6089650"/>
          <p14:tracePt t="514515" x="9353550" y="6089650"/>
          <p14:tracePt t="514518" x="9359900" y="6096000"/>
          <p14:tracePt t="514532" x="9366250" y="6096000"/>
          <p14:tracePt t="514549" x="9372600" y="6096000"/>
          <p14:tracePt t="514565" x="9404350" y="6096000"/>
          <p14:tracePt t="514582" x="9505950" y="6096000"/>
          <p14:tracePt t="514599" x="9645650" y="6070600"/>
          <p14:tracePt t="514615" x="9677400" y="6064250"/>
          <p14:tracePt t="514632" x="9779000" y="6032500"/>
          <p14:tracePt t="514648" x="9817100" y="6013450"/>
          <p14:tracePt t="514666" x="9836150" y="6007100"/>
          <p14:tracePt t="514682" x="9836150" y="6000750"/>
          <p14:tracePt t="514699" x="9842500" y="5994400"/>
          <p14:tracePt t="514715" x="9848850" y="5981700"/>
          <p14:tracePt t="514732" x="9867900" y="5949950"/>
          <p14:tracePt t="514749" x="9893300" y="5924550"/>
          <p14:tracePt t="514765" x="9912350" y="5899150"/>
          <p14:tracePt t="514781" x="9918700" y="5886450"/>
          <p14:tracePt t="514799" x="9925050" y="5880100"/>
          <p14:tracePt t="515262" x="9925050" y="5873750"/>
          <p14:tracePt t="515269" x="9925050" y="5867400"/>
          <p14:tracePt t="515282" x="9925050" y="5861050"/>
          <p14:tracePt t="515299" x="9912350" y="5854700"/>
          <p14:tracePt t="515317" x="9893300" y="5829300"/>
          <p14:tracePt t="515332" x="9880600" y="5822950"/>
          <p14:tracePt t="515349" x="9861550" y="5810250"/>
          <p14:tracePt t="515382" x="9848850" y="5810250"/>
          <p14:tracePt t="515400" x="9836150" y="5803900"/>
          <p14:tracePt t="515416" x="9804400" y="5803900"/>
          <p14:tracePt t="515432" x="9753600" y="5803900"/>
          <p14:tracePt t="515449" x="9721850" y="5797550"/>
          <p14:tracePt t="515466" x="9671050" y="5797550"/>
          <p14:tracePt t="515482" x="9632950" y="5797550"/>
          <p14:tracePt t="515501" x="9607550" y="5797550"/>
          <p14:tracePt t="515516" x="9569450" y="5797550"/>
          <p14:tracePt t="515532" x="9518650" y="5803900"/>
          <p14:tracePt t="515549" x="9429750" y="5816600"/>
          <p14:tracePt t="515566" x="9264650" y="5835650"/>
          <p14:tracePt t="515583" x="9118600" y="5848350"/>
          <p14:tracePt t="515599" x="9017000" y="5848350"/>
          <p14:tracePt t="515618" x="8909050" y="5848350"/>
          <p14:tracePt t="515633" x="8775700" y="5835650"/>
          <p14:tracePt t="515650" x="8642350" y="5822950"/>
          <p14:tracePt t="515666" x="8464550" y="5810250"/>
          <p14:tracePt t="515682" x="8210550" y="5803900"/>
          <p14:tracePt t="515700" x="7867650" y="5797550"/>
          <p14:tracePt t="515716" x="7594600" y="5791200"/>
          <p14:tracePt t="515733" x="7467600" y="5797550"/>
          <p14:tracePt t="515749" x="7454900" y="5803900"/>
          <p14:tracePt t="515766" x="7480300" y="5810250"/>
          <p14:tracePt t="515783" x="7569200" y="5810250"/>
          <p14:tracePt t="515801" x="7715250" y="5810250"/>
          <p14:tracePt t="515816" x="7772400" y="5810250"/>
          <p14:tracePt t="515833" x="7823200" y="5810250"/>
          <p14:tracePt t="515849" x="7835900" y="5803900"/>
          <p14:tracePt t="515867" x="7848600" y="5803900"/>
          <p14:tracePt t="515883" x="7861300" y="5797550"/>
          <p14:tracePt t="515900" x="7880350" y="5797550"/>
          <p14:tracePt t="515916" x="7899400" y="5791200"/>
          <p14:tracePt t="515933" x="7956550" y="5778500"/>
          <p14:tracePt t="515950" x="7988300" y="5778500"/>
          <p14:tracePt t="515953" x="8001000" y="5772150"/>
          <p14:tracePt t="515966" x="8007350" y="5772150"/>
          <p14:tracePt t="515983" x="8026400" y="5772150"/>
          <p14:tracePt t="515986" x="8039100" y="5772150"/>
          <p14:tracePt t="516000" x="8058150" y="5772150"/>
          <p14:tracePt t="516016" x="8064500" y="5772150"/>
          <p14:tracePt t="516033" x="8077200" y="5778500"/>
          <p14:tracePt t="516050" x="8083550" y="5784850"/>
          <p14:tracePt t="516096" x="8089900" y="5784850"/>
          <p14:tracePt t="516104" x="8102600" y="5784850"/>
          <p14:tracePt t="516117" x="8121650" y="5803900"/>
          <p14:tracePt t="516133" x="8153400" y="5842000"/>
          <p14:tracePt t="516151" x="8185150" y="5911850"/>
          <p14:tracePt t="516166" x="8204200" y="5949950"/>
          <p14:tracePt t="516183" x="8223250" y="5988050"/>
          <p14:tracePt t="516200" x="8235950" y="6013450"/>
          <p14:tracePt t="516217" x="8248650" y="6026150"/>
          <p14:tracePt t="516233" x="8261350" y="6038850"/>
          <p14:tracePt t="516250" x="8274050" y="6051550"/>
          <p14:tracePt t="516267" x="8286750" y="6070600"/>
          <p14:tracePt t="516284" x="8299450" y="6096000"/>
          <p14:tracePt t="516300" x="8305800" y="6108700"/>
          <p14:tracePt t="516316" x="8312150" y="6121400"/>
          <p14:tracePt t="516472" x="8318500" y="6121400"/>
          <p14:tracePt t="516486" x="8331200" y="6115050"/>
          <p14:tracePt t="516494" x="8337550" y="6108700"/>
          <p14:tracePt t="516503" x="8356600" y="6096000"/>
          <p14:tracePt t="516517" x="8375650" y="6070600"/>
          <p14:tracePt t="516533" x="8401050" y="6032500"/>
          <p14:tracePt t="516550" x="8407400" y="6007100"/>
          <p14:tracePt t="516567" x="8413750" y="5975350"/>
          <p14:tracePt t="516583" x="8413750" y="5956300"/>
          <p14:tracePt t="516600" x="8413750" y="5949950"/>
          <p14:tracePt t="516637" x="8407400" y="5949950"/>
          <p14:tracePt t="516650" x="8401050" y="5943600"/>
          <p14:tracePt t="516667" x="8388350" y="5937250"/>
          <p14:tracePt t="516684" x="8382000" y="5937250"/>
          <p14:tracePt t="516700" x="8375650" y="5937250"/>
          <p14:tracePt t="516717" x="8362950" y="5930900"/>
          <p14:tracePt t="516734" x="8343900" y="5924550"/>
          <p14:tracePt t="516750" x="8318500" y="5924550"/>
          <p14:tracePt t="516767" x="8286750" y="5918200"/>
          <p14:tracePt t="516784" x="8255000" y="5918200"/>
          <p14:tracePt t="516800" x="8235950" y="5918200"/>
          <p14:tracePt t="516817" x="8223250" y="5918200"/>
          <p14:tracePt t="520472" x="8229600" y="5918200"/>
          <p14:tracePt t="520487" x="8235950" y="5918200"/>
          <p14:tracePt t="520503" x="8293100" y="5918200"/>
          <p14:tracePt t="520520" x="8324850" y="5911850"/>
          <p14:tracePt t="520537" x="8356600" y="5899150"/>
          <p14:tracePt t="520553" x="8407400" y="5886450"/>
          <p14:tracePt t="520570" x="8458200" y="5873750"/>
          <p14:tracePt t="520593" x="8477250" y="5873750"/>
          <p14:tracePt t="520650" x="8483600" y="5873750"/>
          <p14:tracePt t="520670" x="8515350" y="5873750"/>
          <p14:tracePt t="520687" x="8591550" y="5880100"/>
          <p14:tracePt t="520704" x="8705850" y="5892800"/>
          <p14:tracePt t="520722" x="8877300" y="5905500"/>
          <p14:tracePt t="520737" x="9074150" y="5905500"/>
          <p14:tracePt t="520754" x="9277350" y="5911850"/>
          <p14:tracePt t="520771" x="9537700" y="5918200"/>
          <p14:tracePt t="520787" x="9855200" y="5943600"/>
          <p14:tracePt t="520804" x="10198100" y="5956300"/>
          <p14:tracePt t="520821" x="10490200" y="5962650"/>
          <p14:tracePt t="520837" x="10820400" y="5943600"/>
          <p14:tracePt t="520854" x="11042650" y="5905500"/>
          <p14:tracePt t="520871" x="11182350" y="5873750"/>
          <p14:tracePt t="520887" x="11264900" y="5854700"/>
          <p14:tracePt t="520890" x="11277600" y="5848350"/>
          <p14:tracePt t="520903" x="11283950" y="5848350"/>
          <p14:tracePt t="520921" x="11290300" y="5842000"/>
          <p14:tracePt t="520938" x="11296650" y="5842000"/>
          <p14:tracePt t="520954" x="11303000" y="5835650"/>
          <p14:tracePt t="521044" x="11309350" y="5835650"/>
          <p14:tracePt t="521096" x="11309350" y="5829300"/>
          <p14:tracePt t="521103" x="11309350" y="5822950"/>
          <p14:tracePt t="521121" x="11290300" y="5778500"/>
          <p14:tracePt t="521138" x="11258550" y="5734050"/>
          <p14:tracePt t="521154" x="11226800" y="5683250"/>
          <p14:tracePt t="521171" x="11195050" y="5638800"/>
          <p14:tracePt t="521187" x="11144250" y="5600700"/>
          <p14:tracePt t="521206" x="11068050" y="5568950"/>
          <p14:tracePt t="521221" x="10972800" y="5549900"/>
          <p14:tracePt t="521237" x="10852150" y="5530850"/>
          <p14:tracePt t="521254" x="10680700" y="5518150"/>
          <p14:tracePt t="521271" x="10591800" y="5524500"/>
          <p14:tracePt t="521287" x="10534650" y="5537200"/>
          <p14:tracePt t="521304" x="10509250" y="5543550"/>
          <p14:tracePt t="521322" x="10439400" y="5594350"/>
          <p14:tracePt t="521337" x="10363200" y="5645150"/>
          <p14:tracePt t="521354" x="10299700" y="5683250"/>
          <p14:tracePt t="521371" x="10210800" y="5740400"/>
          <p14:tracePt t="521387" x="10153650" y="5778500"/>
          <p14:tracePt t="521405" x="10115550" y="5810250"/>
          <p14:tracePt t="521421" x="10102850" y="5822950"/>
          <p14:tracePt t="521439" x="10102850" y="5829300"/>
          <p14:tracePt t="521494" x="10109200" y="5829300"/>
          <p14:tracePt t="521500" x="10121900" y="5835650"/>
          <p14:tracePt t="521508" x="10160000" y="5835650"/>
          <p14:tracePt t="521521" x="10217150" y="5842000"/>
          <p14:tracePt t="521537" x="10356850" y="5842000"/>
          <p14:tracePt t="521554" x="10553700" y="5848350"/>
          <p14:tracePt t="521570" x="10763250" y="5854700"/>
          <p14:tracePt t="521587" x="11017250" y="5854700"/>
          <p14:tracePt t="521604" x="11214100" y="5848350"/>
          <p14:tracePt t="521620" x="11391900" y="5835650"/>
          <p14:tracePt t="521637" x="11518900" y="5816600"/>
          <p14:tracePt t="521654" x="11595100" y="5791200"/>
          <p14:tracePt t="521672" x="11607800" y="5772150"/>
          <p14:tracePt t="521689" x="11607800" y="5753100"/>
          <p14:tracePt t="521704" x="11614150" y="5727700"/>
          <p14:tracePt t="521721" x="11614150" y="5708650"/>
          <p14:tracePt t="521738" x="11614150" y="5683250"/>
          <p14:tracePt t="521754" x="11607800" y="5670550"/>
          <p14:tracePt t="521771" x="11588750" y="5651500"/>
          <p14:tracePt t="521788" x="11506200" y="5619750"/>
          <p14:tracePt t="521804" x="11404600" y="5588000"/>
          <p14:tracePt t="521822" x="11277600" y="5562600"/>
          <p14:tracePt t="521839" x="11156950" y="5537200"/>
          <p14:tracePt t="521857" x="11010900" y="5511800"/>
          <p14:tracePt t="521872" x="10966450" y="5505450"/>
          <p14:tracePt t="521889" x="10890250" y="5505450"/>
          <p14:tracePt t="521905" x="10744200" y="5530850"/>
          <p14:tracePt t="521921" x="10547350" y="5562600"/>
          <p14:tracePt t="521938" x="10318750" y="5600700"/>
          <p14:tracePt t="521955" x="10140950" y="5632450"/>
          <p14:tracePt t="521971" x="9994900" y="5645150"/>
          <p14:tracePt t="521988" x="9925050" y="5657850"/>
          <p14:tracePt t="522028" x="9931400" y="5657850"/>
          <p14:tracePt t="522038" x="9937750" y="5657850"/>
          <p14:tracePt t="522055" x="9994900" y="5683250"/>
          <p14:tracePt t="522072" x="10090150" y="5740400"/>
          <p14:tracePt t="522089" x="10147300" y="5816600"/>
          <p14:tracePt t="522104" x="10172700" y="5848350"/>
          <p14:tracePt t="522122" x="10255250" y="5930900"/>
          <p14:tracePt t="522139" x="10318750" y="5975350"/>
          <p14:tracePt t="522155" x="10382250" y="5988050"/>
          <p14:tracePt t="522171" x="10483850" y="5988050"/>
          <p14:tracePt t="522190" x="10636250" y="5949950"/>
          <p14:tracePt t="522205" x="10795000" y="5918200"/>
          <p14:tracePt t="522222" x="10960100" y="5880100"/>
          <p14:tracePt t="522238" x="11163300" y="5854700"/>
          <p14:tracePt t="522255" x="11303000" y="5842000"/>
          <p14:tracePt t="522272" x="11423650" y="5842000"/>
          <p14:tracePt t="522288" x="11563350" y="5835650"/>
          <p14:tracePt t="522305" x="11652250" y="5822950"/>
          <p14:tracePt t="522323" x="11664950" y="5822950"/>
          <p14:tracePt t="522366" x="11664950" y="5816600"/>
          <p14:tracePt t="522390" x="11658600" y="5791200"/>
          <p14:tracePt t="522406" x="11645900" y="5765800"/>
          <p14:tracePt t="522422" x="11614150" y="5740400"/>
          <p14:tracePt t="522440" x="11550650" y="5715000"/>
          <p14:tracePt t="522457" x="11455400" y="5695950"/>
          <p14:tracePt t="522472" x="11309350" y="5670550"/>
          <p14:tracePt t="522488" x="11182350" y="5651500"/>
          <p14:tracePt t="522505" x="11068050" y="5619750"/>
          <p14:tracePt t="522522" x="10985500" y="5594350"/>
          <p14:tracePt t="522541" x="10934700" y="5581650"/>
          <p14:tracePt t="522556" x="10922000" y="5581650"/>
          <p14:tracePt t="522572" x="10871200" y="5581650"/>
          <p14:tracePt t="522588" x="10737850" y="5600700"/>
          <p14:tracePt t="522605" x="10445750" y="5645150"/>
          <p14:tracePt t="522622" x="10204450" y="5676900"/>
          <p14:tracePt t="522639" x="9994900" y="5708650"/>
          <p14:tracePt t="522657" x="9747250" y="5740400"/>
          <p14:tracePt t="522672" x="9537700" y="5778500"/>
          <p14:tracePt t="522689" x="9321800" y="5816600"/>
          <p14:tracePt t="522705" x="9067800" y="5854700"/>
          <p14:tracePt t="522722" x="8775700" y="5886450"/>
          <p14:tracePt t="522739" x="8502650" y="5905500"/>
          <p14:tracePt t="522756" x="8191500" y="5918200"/>
          <p14:tracePt t="522772" x="7962900" y="5918200"/>
          <p14:tracePt t="522789" x="7759700" y="5918200"/>
          <p14:tracePt t="522806" x="7581900" y="5924550"/>
          <p14:tracePt t="522823" x="7283450" y="5969000"/>
          <p14:tracePt t="522839" x="7080250" y="6007100"/>
          <p14:tracePt t="522855" x="6883400" y="6038850"/>
          <p14:tracePt t="522872" x="6711950" y="6057900"/>
          <p14:tracePt t="522888" x="6597650" y="6070600"/>
          <p14:tracePt t="522905" x="6553200" y="6070600"/>
          <p14:tracePt t="522922" x="6540500" y="6070600"/>
          <p14:tracePt t="522939" x="6534150" y="6076950"/>
          <p14:tracePt t="522956" x="6515100" y="6089650"/>
          <p14:tracePt t="522972" x="6489700" y="6102350"/>
          <p14:tracePt t="522990" x="6457950" y="6127750"/>
          <p14:tracePt t="523007" x="6438900" y="6134100"/>
          <p14:tracePt t="523022" x="6438900" y="6140450"/>
          <p14:tracePt t="523196" x="6445250" y="6140450"/>
          <p14:tracePt t="523206" x="6451600" y="6140450"/>
          <p14:tracePt t="524106" x="6464300" y="6140450"/>
          <p14:tracePt t="524127" x="6553200" y="6140450"/>
          <p14:tracePt t="524140" x="6642100" y="6153150"/>
          <p14:tracePt t="524157" x="6680200" y="6153150"/>
          <p14:tracePt t="524173" x="6686550" y="6153150"/>
          <p14:tracePt t="524241" x="6686550" y="6146800"/>
          <p14:tracePt t="524248" x="6686550" y="6140450"/>
          <p14:tracePt t="524257" x="6686550" y="6134100"/>
          <p14:tracePt t="524273" x="6680200" y="6121400"/>
          <p14:tracePt t="524292" x="6667500" y="6115050"/>
          <p14:tracePt t="524307" x="6642100" y="6102350"/>
          <p14:tracePt t="524324" x="6610350" y="6076950"/>
          <p14:tracePt t="524340" x="6584950" y="6051550"/>
          <p14:tracePt t="524357" x="6578600" y="6045200"/>
          <p14:tracePt t="524373" x="6553200" y="6026150"/>
          <p14:tracePt t="524374" x="6540500" y="6013450"/>
          <p14:tracePt t="524390" x="6521450" y="6000750"/>
          <p14:tracePt t="524407" x="6489700" y="5975350"/>
          <p14:tracePt t="524423" x="6457950" y="5962650"/>
          <p14:tracePt t="524440" x="6451600" y="5956300"/>
          <p14:tracePt t="525286" x="6464300" y="5962650"/>
          <p14:tracePt t="525293" x="6483350" y="5975350"/>
          <p14:tracePt t="525309" x="6584950" y="6032500"/>
          <p14:tracePt t="525324" x="6642100" y="6057900"/>
          <p14:tracePt t="525341" x="6832600" y="6127750"/>
          <p14:tracePt t="525357" x="6978650" y="6153150"/>
          <p14:tracePt t="525375" x="7156450" y="6153150"/>
          <p14:tracePt t="525391" x="7245350" y="6146800"/>
          <p14:tracePt t="525407" x="7251700" y="6146800"/>
          <p14:tracePt t="525803" x="7239000" y="6146800"/>
          <p14:tracePt t="525809" x="7232650" y="6146800"/>
          <p14:tracePt t="525825" x="7219950" y="6146800"/>
          <p14:tracePt t="525841" x="7188200" y="6146800"/>
          <p14:tracePt t="525858" x="7137400" y="6146800"/>
          <p14:tracePt t="525875" x="7054850" y="6146800"/>
          <p14:tracePt t="525892" x="6985000" y="6146800"/>
          <p14:tracePt t="525908" x="6934200" y="6153150"/>
          <p14:tracePt t="525924" x="6908800" y="6153150"/>
          <p14:tracePt t="526492" x="6915150" y="6153150"/>
          <p14:tracePt t="526500" x="6934200" y="6146800"/>
          <p14:tracePt t="526508" x="6978650" y="6134100"/>
          <p14:tracePt t="526525" x="7067550" y="6115050"/>
          <p14:tracePt t="526542" x="7092950" y="6115050"/>
          <p14:tracePt t="526667" x="7080250" y="6115050"/>
          <p14:tracePt t="526675" x="7067550" y="6127750"/>
          <p14:tracePt t="526692" x="6991350" y="6159500"/>
          <p14:tracePt t="526695" x="6946900" y="6172200"/>
          <p14:tracePt t="526708" x="6896100" y="6184900"/>
          <p14:tracePt t="526711" x="6864350" y="6203950"/>
          <p14:tracePt t="526727" x="6813550" y="6223000"/>
          <p14:tracePt t="526742" x="6807200" y="6223000"/>
          <p14:tracePt t="526859" x="6819900" y="6223000"/>
          <p14:tracePt t="526876" x="6883400" y="6184900"/>
          <p14:tracePt t="526892" x="7004050" y="6127750"/>
          <p14:tracePt t="526909" x="7143750" y="6070600"/>
          <p14:tracePt t="526925" x="7245350" y="6032500"/>
          <p14:tracePt t="526942" x="7289800" y="6019800"/>
          <p14:tracePt t="526946" x="7296150" y="6013450"/>
          <p14:tracePt t="527095" x="7296150" y="6026150"/>
          <p14:tracePt t="527103" x="7302500" y="6032500"/>
          <p14:tracePt t="527111" x="7308850" y="6051550"/>
          <p14:tracePt t="527127" x="7327900" y="6070600"/>
          <p14:tracePt t="527142" x="7353300" y="6089650"/>
          <p14:tracePt t="527159" x="7378700" y="6096000"/>
          <p14:tracePt t="527161" x="7404100" y="6102350"/>
          <p14:tracePt t="527175" x="7505700" y="6115050"/>
          <p14:tracePt t="527192" x="7581900" y="6121400"/>
          <p14:tracePt t="527210" x="7639050" y="6127750"/>
          <p14:tracePt t="527226" x="7645400" y="6127750"/>
          <p14:tracePt t="527329" x="7651750" y="6127750"/>
          <p14:tracePt t="527336" x="7664450" y="6127750"/>
          <p14:tracePt t="527343" x="7689850" y="6127750"/>
          <p14:tracePt t="527360" x="7715250" y="6121400"/>
          <p14:tracePt t="527376" x="7747000" y="6115050"/>
          <p14:tracePt t="527468" x="7785100" y="6108700"/>
          <p14:tracePt t="527476" x="7829550" y="6096000"/>
          <p14:tracePt t="527493" x="7988300" y="6083300"/>
          <p14:tracePt t="527509" x="8128000" y="6076950"/>
          <p14:tracePt t="527526" x="8204200" y="6076950"/>
          <p14:tracePt t="527572" x="8210550" y="6076950"/>
          <p14:tracePt t="527608" x="8216900" y="6076950"/>
          <p14:tracePt t="527615" x="8229600" y="6076950"/>
          <p14:tracePt t="527626" x="8261350" y="6076950"/>
          <p14:tracePt t="527642" x="8331200" y="6076950"/>
          <p14:tracePt t="527645" x="8362950" y="6076950"/>
          <p14:tracePt t="527659" x="8369300" y="6076950"/>
          <p14:tracePt t="527741" x="8382000" y="6076950"/>
          <p14:tracePt t="527746" x="8388350" y="6076950"/>
          <p14:tracePt t="527760" x="8426450" y="6076950"/>
          <p14:tracePt t="527776" x="8528050" y="6076950"/>
          <p14:tracePt t="527779" x="8566150" y="6070600"/>
          <p14:tracePt t="527793" x="8610600" y="6070600"/>
          <p14:tracePt t="527810" x="8661400" y="6064250"/>
          <p14:tracePt t="527826" x="8661400" y="6057900"/>
          <p14:tracePt t="527860" x="8667750" y="6057900"/>
          <p14:tracePt t="527876" x="8680450" y="6057900"/>
          <p14:tracePt t="527880" x="8686800" y="6057900"/>
          <p14:tracePt t="527893" x="8693150" y="6057900"/>
          <p14:tracePt t="527909" x="8712200" y="6057900"/>
          <p14:tracePt t="527927" x="8763000" y="6057900"/>
          <p14:tracePt t="527943" x="8807450" y="6045200"/>
          <p14:tracePt t="527960" x="8832850" y="6045200"/>
          <p14:tracePt t="528070" x="8839200" y="6045200"/>
          <p14:tracePt t="528078" x="8845550" y="6045200"/>
          <p14:tracePt t="528086" x="8858250" y="6045200"/>
          <p14:tracePt t="528095" x="8864600" y="6045200"/>
          <p14:tracePt t="528126" x="8864600" y="6038850"/>
          <p14:tracePt t="528202" x="8877300" y="6038850"/>
          <p14:tracePt t="528210" x="8896350" y="6038850"/>
          <p14:tracePt t="528226" x="8978900" y="6032500"/>
          <p14:tracePt t="528244" x="9055100" y="6026150"/>
          <p14:tracePt t="528260" x="9093200" y="6026150"/>
          <p14:tracePt t="528276" x="9118600" y="6026150"/>
          <p14:tracePt t="528293" x="9131300" y="6026150"/>
          <p14:tracePt t="528310" x="9169400" y="6045200"/>
          <p14:tracePt t="528327" x="9226550" y="6076950"/>
          <p14:tracePt t="528343" x="9296400" y="6102350"/>
          <p14:tracePt t="528360" x="9372600" y="6115050"/>
          <p14:tracePt t="528376" x="9493250" y="6121400"/>
          <p14:tracePt t="528395" x="9575800" y="6121400"/>
          <p14:tracePt t="528410" x="9639300" y="6115050"/>
          <p14:tracePt t="528427" x="9683750" y="6115050"/>
          <p14:tracePt t="528443" x="9709150" y="6108700"/>
          <p14:tracePt t="528460" x="9721850" y="6108700"/>
          <p14:tracePt t="528477" x="9728200" y="6108700"/>
          <p14:tracePt t="528494" x="9734550" y="6108700"/>
          <p14:tracePt t="528510" x="9740900" y="6108700"/>
          <p14:tracePt t="528527" x="9753600" y="6102350"/>
          <p14:tracePt t="528545" x="9772650" y="6096000"/>
          <p14:tracePt t="528560" x="9791700" y="6096000"/>
          <p14:tracePt t="528577" x="9791700" y="6089650"/>
          <p14:tracePt t="528594" x="9798050" y="6089650"/>
          <p14:tracePt t="528627" x="9804400" y="6089650"/>
          <p14:tracePt t="528661" x="9810750" y="6083300"/>
          <p14:tracePt t="528677" x="9817100" y="6083300"/>
          <p14:tracePt t="528694" x="9823450" y="6083300"/>
          <p14:tracePt t="528948" x="9836150" y="6064250"/>
          <p14:tracePt t="528956" x="9842500" y="6057900"/>
          <p14:tracePt t="528964" x="9848850" y="6045200"/>
          <p14:tracePt t="528977" x="9855200" y="6038850"/>
          <p14:tracePt t="528993" x="9861550" y="6032500"/>
          <p14:tracePt t="529010" x="9867900" y="6026150"/>
          <p14:tracePt t="529258" x="9848850" y="6026150"/>
          <p14:tracePt t="529264" x="9836150" y="6026150"/>
          <p14:tracePt t="529277" x="9791700" y="6038850"/>
          <p14:tracePt t="529294" x="9759950" y="6045200"/>
          <p14:tracePt t="529311" x="9747250" y="6051550"/>
          <p14:tracePt t="529408" x="9740900" y="6051550"/>
          <p14:tracePt t="529424" x="9728200" y="6057900"/>
          <p14:tracePt t="529444" x="9709150" y="6070600"/>
          <p14:tracePt t="529462" x="9702800" y="6076950"/>
          <p14:tracePt t="529494" x="9709150" y="6083300"/>
          <p14:tracePt t="529511" x="9766300" y="6089650"/>
          <p14:tracePt t="529528" x="9944100" y="6089650"/>
          <p14:tracePt t="529546" x="10179050" y="6102350"/>
          <p14:tracePt t="529547" x="10261600" y="6102350"/>
          <p14:tracePt t="529561" x="10331450" y="6102350"/>
          <p14:tracePt t="529563" x="10401300" y="6102350"/>
          <p14:tracePt t="529583" x="10496550" y="6102350"/>
          <p14:tracePt t="529595" x="10521950" y="6102350"/>
          <p14:tracePt t="529820" x="10528300" y="6102350"/>
          <p14:tracePt t="529827" x="10534650" y="6102350"/>
          <p14:tracePt t="529836" x="10541000" y="6102350"/>
          <p14:tracePt t="529845" x="10566400" y="6102350"/>
          <p14:tracePt t="529861" x="10604500" y="6102350"/>
          <p14:tracePt t="529878" x="10636250" y="6102350"/>
          <p14:tracePt t="529895" x="10655300" y="6102350"/>
          <p14:tracePt t="529911" x="10687050" y="6096000"/>
          <p14:tracePt t="529930" x="10706100" y="6089650"/>
          <p14:tracePt t="529945" x="10725150" y="6089650"/>
          <p14:tracePt t="529962" x="10737850" y="6089650"/>
          <p14:tracePt t="529979" x="10769600" y="6083300"/>
          <p14:tracePt t="529994" x="10833100" y="6083300"/>
          <p14:tracePt t="530011" x="10909300" y="6076950"/>
          <p14:tracePt t="530028" x="10953750" y="6076950"/>
          <p14:tracePt t="530046" x="10991850" y="6070600"/>
          <p14:tracePt t="530063" x="11004550" y="6064250"/>
          <p14:tracePt t="530078" x="11017250" y="6064250"/>
          <p14:tracePt t="530246" x="10998200" y="6051550"/>
          <p14:tracePt t="530252" x="10985500" y="6051550"/>
          <p14:tracePt t="530269" x="10909300" y="6038850"/>
          <p14:tracePt t="530278" x="10852150" y="6038850"/>
          <p14:tracePt t="530295" x="10731500" y="6038850"/>
          <p14:tracePt t="530311" x="10547350" y="6051550"/>
          <p14:tracePt t="530329" x="10293350" y="6064250"/>
          <p14:tracePt t="530345" x="10033000" y="6070600"/>
          <p14:tracePt t="530363" x="9772650" y="6070600"/>
          <p14:tracePt t="530378" x="9474200" y="6051550"/>
          <p14:tracePt t="530395" x="9207500" y="6038850"/>
          <p14:tracePt t="530397" x="8991600" y="6026150"/>
          <p14:tracePt t="530413" x="8502650" y="5994400"/>
          <p14:tracePt t="530429" x="7899400" y="5962650"/>
          <p14:tracePt t="530445" x="7639050" y="5943600"/>
          <p14:tracePt t="530447" x="7321550" y="5924550"/>
          <p14:tracePt t="530462" x="6832600" y="5886450"/>
          <p14:tracePt t="530479" x="6483350" y="5867400"/>
          <p14:tracePt t="530495" x="6223000" y="5861050"/>
          <p14:tracePt t="530512" x="6013450" y="5873750"/>
          <p14:tracePt t="530529" x="5829300" y="5911850"/>
          <p14:tracePt t="530545" x="5626100" y="6000750"/>
          <p14:tracePt t="530562" x="5403850" y="6076950"/>
          <p14:tracePt t="530579" x="5162550" y="6140450"/>
          <p14:tracePt t="530597" x="4978400" y="6178550"/>
          <p14:tracePt t="530601" x="4902200" y="6191250"/>
          <p14:tracePt t="530612" x="4819650" y="6197600"/>
          <p14:tracePt t="530629" x="4775200" y="6203950"/>
          <p14:tracePt t="530645" x="4781550" y="6203950"/>
          <p14:tracePt t="530663" x="4845050" y="6203950"/>
          <p14:tracePt t="530678" x="4883150" y="6197600"/>
          <p14:tracePt t="530695" x="4889500" y="6197600"/>
          <p14:tracePt t="530747" x="4895850" y="6197600"/>
          <p14:tracePt t="530762" x="4921250" y="6197600"/>
          <p14:tracePt t="530778" x="4959350" y="6197600"/>
          <p14:tracePt t="530795" x="5029200" y="6197600"/>
          <p14:tracePt t="530812" x="5099050" y="6197600"/>
          <p14:tracePt t="530829" x="5143500" y="6210300"/>
          <p14:tracePt t="530845" x="5175250" y="6223000"/>
          <p14:tracePt t="530862" x="5213350" y="6248400"/>
          <p14:tracePt t="530879" x="5238750" y="6267450"/>
          <p14:tracePt t="530896" x="5276850" y="6292850"/>
          <p14:tracePt t="530913" x="5327650" y="6311900"/>
          <p14:tracePt t="530928" x="5353050" y="6318250"/>
          <p14:tracePt t="530945" x="5429250" y="6324600"/>
          <p14:tracePt t="530963" x="5441950" y="6324600"/>
          <p14:tracePt t="530978" x="5448300" y="6324600"/>
          <p14:tracePt t="530996" x="5454650" y="6324600"/>
          <p14:tracePt t="531206" x="5461000" y="6324600"/>
          <p14:tracePt t="531214" x="5473700" y="6324600"/>
          <p14:tracePt t="531229" x="5556250" y="6330950"/>
          <p14:tracePt t="531246" x="5734050" y="6350000"/>
          <p14:tracePt t="531263" x="5911850" y="6375400"/>
          <p14:tracePt t="531279" x="6038850" y="6388100"/>
          <p14:tracePt t="531296" x="6089650" y="6394450"/>
          <p14:tracePt t="531313" x="6102350" y="6400800"/>
          <p14:tracePt t="531362" x="6108700" y="6400800"/>
          <p14:tracePt t="531371" x="6115050" y="6400800"/>
          <p14:tracePt t="531379" x="6159500" y="6381750"/>
          <p14:tracePt t="531396" x="6248400" y="6356350"/>
          <p14:tracePt t="531413" x="6362700" y="6324600"/>
          <p14:tracePt t="531429" x="6464300" y="6305550"/>
          <p14:tracePt t="531446" x="6502400" y="6299200"/>
          <p14:tracePt t="531530" x="6515100" y="6280150"/>
          <p14:tracePt t="531546" x="6521450" y="6235700"/>
          <p14:tracePt t="531563" x="6521450" y="6216650"/>
          <p14:tracePt t="531579" x="6477000" y="6172200"/>
          <p14:tracePt t="531596" x="6445250" y="6153150"/>
          <p14:tracePt t="531612" x="6432550" y="6146800"/>
          <p14:tracePt t="531631" x="6419850" y="6140450"/>
          <p14:tracePt t="531646" x="6407150" y="6134100"/>
          <p14:tracePt t="531662" x="6388100" y="6127750"/>
          <p14:tracePt t="531680" x="6369050" y="6121400"/>
          <p14:tracePt t="531696" x="6337300" y="6121400"/>
          <p14:tracePt t="531713" x="6286500" y="6115050"/>
          <p14:tracePt t="531731" x="6191250" y="6115050"/>
          <p14:tracePt t="531747" x="6165850" y="6121400"/>
          <p14:tracePt t="531748" x="6146800" y="6121400"/>
          <p14:tracePt t="531763" x="6134100" y="6127750"/>
          <p14:tracePt t="531826" x="6127750" y="6140450"/>
          <p14:tracePt t="531832" x="6127750" y="6153150"/>
          <p14:tracePt t="531846" x="6121400" y="6172200"/>
          <p14:tracePt t="531865" x="6102350" y="6229350"/>
          <p14:tracePt t="531880" x="6096000" y="6254750"/>
          <p14:tracePt t="531897" x="6096000" y="6311900"/>
          <p14:tracePt t="531914" x="6102350" y="6330950"/>
          <p14:tracePt t="531930" x="6115050" y="6343650"/>
          <p14:tracePt t="531947" x="6127750" y="6350000"/>
          <p14:tracePt t="531980" x="6134100" y="6350000"/>
          <p14:tracePt t="532136" x="6134100" y="6356350"/>
          <p14:tracePt t="532596" x="6146800" y="6356350"/>
          <p14:tracePt t="532606" x="6172200" y="6350000"/>
          <p14:tracePt t="532613" x="6229350" y="6343650"/>
          <p14:tracePt t="532630" x="6375400" y="6324600"/>
          <p14:tracePt t="532647" x="6540500" y="6299200"/>
          <p14:tracePt t="532663" x="6686550" y="6273800"/>
          <p14:tracePt t="532680" x="6775450" y="6254750"/>
          <p14:tracePt t="532698" x="6845300" y="6248400"/>
          <p14:tracePt t="532701" x="6883400" y="6242050"/>
          <p14:tracePt t="532713" x="6902450" y="6242050"/>
          <p14:tracePt t="532731" x="6927850" y="6242050"/>
          <p14:tracePt t="532846" x="6927850" y="6248400"/>
          <p14:tracePt t="532862" x="6921500" y="6261100"/>
          <p14:tracePt t="532881" x="6896100" y="6273800"/>
          <p14:tracePt t="532897" x="6883400" y="6280150"/>
          <p14:tracePt t="532900" x="6883400" y="6286500"/>
          <p14:tracePt t="532950" x="6902450" y="6286500"/>
          <p14:tracePt t="532964" x="6927850" y="6286500"/>
          <p14:tracePt t="532981" x="7105650" y="6324600"/>
          <p14:tracePt t="532997" x="7175500" y="6350000"/>
          <p14:tracePt t="533014" x="7213600" y="6362700"/>
          <p14:tracePt t="533031" x="7219950" y="6369050"/>
          <p14:tracePt t="533081" x="7232650" y="6369050"/>
          <p14:tracePt t="533099" x="7321550" y="6369050"/>
          <p14:tracePt t="533114" x="7550150" y="6375400"/>
          <p14:tracePt t="533133" x="7918450" y="6400800"/>
          <p14:tracePt t="533149" x="8147050" y="6432550"/>
          <p14:tracePt t="533164" x="8204200" y="6445250"/>
          <p14:tracePt t="533181" x="8235950" y="6451600"/>
          <p14:tracePt t="533260" x="8242300" y="6451600"/>
          <p14:tracePt t="533267" x="8248650" y="6451600"/>
          <p14:tracePt t="533282" x="8299450" y="6438900"/>
          <p14:tracePt t="533297" x="8331200" y="6426200"/>
          <p14:tracePt t="533314" x="8394700" y="6407150"/>
          <p14:tracePt t="533469" x="8388350" y="6400800"/>
          <p14:tracePt t="533481" x="8375650" y="6400800"/>
          <p14:tracePt t="533498" x="8318500" y="6394450"/>
          <p14:tracePt t="533501" x="8293100" y="6394450"/>
          <p14:tracePt t="533514" x="8274050" y="6394450"/>
          <p14:tracePt t="533531" x="8248650" y="6394450"/>
          <p14:tracePt t="533549" x="8242300" y="6394450"/>
          <p14:tracePt t="533642" x="8242300" y="6388100"/>
          <p14:tracePt t="533662" x="8255000" y="6375400"/>
          <p14:tracePt t="533670" x="8261350" y="6375400"/>
          <p14:tracePt t="533681" x="8267700" y="6369050"/>
          <p14:tracePt t="533698" x="8305800" y="6356350"/>
          <p14:tracePt t="533715" x="8331200" y="6350000"/>
          <p14:tracePt t="533732" x="8407400" y="6343650"/>
          <p14:tracePt t="533748" x="8502650" y="6337300"/>
          <p14:tracePt t="533764" x="8636000" y="6337300"/>
          <p14:tracePt t="533781" x="8756650" y="6337300"/>
          <p14:tracePt t="533798" x="8839200" y="6337300"/>
          <p14:tracePt t="533815" x="8902700" y="6330950"/>
          <p14:tracePt t="533831" x="8928100" y="6330950"/>
          <p14:tracePt t="533836" x="8940800" y="6324600"/>
          <p14:tracePt t="533849" x="8953500" y="6324600"/>
          <p14:tracePt t="533864" x="8972550" y="6318250"/>
          <p14:tracePt t="533930" x="8966200" y="6324600"/>
          <p14:tracePt t="533948" x="8953500" y="6324600"/>
          <p14:tracePt t="534035" x="8953500" y="6330950"/>
          <p14:tracePt t="534059" x="8966200" y="6343650"/>
          <p14:tracePt t="534064" x="8972550" y="6350000"/>
          <p14:tracePt t="534081" x="8978900" y="6356350"/>
          <p14:tracePt t="534150" x="8991600" y="6356350"/>
          <p14:tracePt t="534159" x="9004300" y="6356350"/>
          <p14:tracePt t="534167" x="9042400" y="6356350"/>
          <p14:tracePt t="534182" x="9156700" y="6356350"/>
          <p14:tracePt t="534199" x="9251950" y="6350000"/>
          <p14:tracePt t="534220" x="9315450" y="6350000"/>
          <p14:tracePt t="534375" x="9321800" y="6350000"/>
          <p14:tracePt t="534383" x="9334500" y="6343650"/>
          <p14:tracePt t="534400" x="9372600" y="6337300"/>
          <p14:tracePt t="534415" x="9398000" y="6330950"/>
          <p14:tracePt t="534432" x="9467850" y="6318250"/>
          <p14:tracePt t="534448" x="9512300" y="6311900"/>
          <p14:tracePt t="534465" x="9569450" y="6305550"/>
          <p14:tracePt t="534482" x="9613900" y="6292850"/>
          <p14:tracePt t="534501" x="9652000" y="6280150"/>
          <p14:tracePt t="534515" x="9683750" y="6267450"/>
          <p14:tracePt t="534532" x="9702800" y="6248400"/>
          <p14:tracePt t="534548" x="9740900" y="6229350"/>
          <p14:tracePt t="534565" x="9759950" y="6210300"/>
          <p14:tracePt t="534567" x="9772650" y="6203950"/>
          <p14:tracePt t="534583" x="9785350" y="6197600"/>
          <p14:tracePt t="534584" x="9791700" y="6184900"/>
          <p14:tracePt t="534598" x="9804400" y="6165850"/>
          <p14:tracePt t="534615" x="9804400" y="6159500"/>
          <p14:tracePt t="534633" x="9804400" y="6153150"/>
          <p14:tracePt t="534649" x="9798050" y="6146800"/>
          <p14:tracePt t="534665" x="9772650" y="6140450"/>
          <p14:tracePt t="534682" x="9740900" y="6134100"/>
          <p14:tracePt t="534699" x="9690100" y="6127750"/>
          <p14:tracePt t="534715" x="9652000" y="6121400"/>
          <p14:tracePt t="534732" x="9601200" y="6115050"/>
          <p14:tracePt t="534749" x="9505950" y="6108700"/>
          <p14:tracePt t="534766" x="9391650" y="6108700"/>
          <p14:tracePt t="534783" x="9271000" y="6108700"/>
          <p14:tracePt t="534800" x="9144000" y="6115050"/>
          <p14:tracePt t="534816" x="9080500" y="6115050"/>
          <p14:tracePt t="534833" x="9055100" y="6115050"/>
          <p14:tracePt t="534889" x="9048750" y="6115050"/>
          <p14:tracePt t="534899" x="9042400" y="6121400"/>
          <p14:tracePt t="534916" x="9017000" y="6140450"/>
          <p14:tracePt t="534932" x="8985250" y="6178550"/>
          <p14:tracePt t="534949" x="8972550" y="6216650"/>
          <p14:tracePt t="534952" x="8972550" y="6223000"/>
          <p14:tracePt t="534965" x="8972550" y="6242050"/>
          <p14:tracePt t="534982" x="8972550" y="6261100"/>
          <p14:tracePt t="534999" x="8978900" y="6267450"/>
          <p14:tracePt t="535436" x="8985250" y="6267450"/>
          <p14:tracePt t="535444" x="8991600" y="6267450"/>
          <p14:tracePt t="535452" x="8997950" y="6267450"/>
          <p14:tracePt t="535466" x="9004300" y="6273800"/>
          <p14:tracePt t="535501" x="9010650" y="6273800"/>
          <p14:tracePt t="535516" x="9017000" y="6273800"/>
          <p14:tracePt t="535532" x="9042400" y="6273800"/>
          <p14:tracePt t="535550" x="9086850" y="6273800"/>
          <p14:tracePt t="535566" x="9124950" y="6273800"/>
          <p14:tracePt t="535599" x="9353550" y="6311900"/>
          <p14:tracePt t="535616" x="9493250" y="6330950"/>
          <p14:tracePt t="535633" x="9658350" y="6337300"/>
          <p14:tracePt t="535650" x="9810750" y="6337300"/>
          <p14:tracePt t="535666" x="9956800" y="6318250"/>
          <p14:tracePt t="535682" x="10020300" y="6305550"/>
          <p14:tracePt t="535700" x="10083800" y="6292850"/>
          <p14:tracePt t="535716" x="10128250" y="6286500"/>
          <p14:tracePt t="535732" x="10166350" y="6286500"/>
          <p14:tracePt t="535749" x="10191750" y="6286500"/>
          <p14:tracePt t="535766" x="10223500" y="6286500"/>
          <p14:tracePt t="535783" x="10255250" y="6286500"/>
          <p14:tracePt t="535801" x="10293350" y="6280150"/>
          <p14:tracePt t="535816" x="10344150" y="6261100"/>
          <p14:tracePt t="535833" x="10375900" y="6242050"/>
          <p14:tracePt t="535849" x="10401300" y="6229350"/>
          <p14:tracePt t="535866" x="10414000" y="6210300"/>
          <p14:tracePt t="535883" x="10420350" y="6197600"/>
          <p14:tracePt t="535900" x="10426700" y="6184900"/>
          <p14:tracePt t="535917" x="10426700" y="6172200"/>
          <p14:tracePt t="535933" x="10426700" y="6159500"/>
          <p14:tracePt t="535950" x="10420350" y="6146800"/>
          <p14:tracePt t="535966" x="10401300" y="6134100"/>
          <p14:tracePt t="535983" x="10382250" y="6121400"/>
          <p14:tracePt t="536000" x="10331450" y="6108700"/>
          <p14:tracePt t="536017" x="10274300" y="6096000"/>
          <p14:tracePt t="536033" x="10236200" y="6089650"/>
          <p14:tracePt t="536050" x="10185400" y="6083300"/>
          <p14:tracePt t="536066" x="10160000" y="6083300"/>
          <p14:tracePt t="536083" x="10128250" y="6083300"/>
          <p14:tracePt t="536100" x="10115550" y="6083300"/>
          <p14:tracePt t="536117" x="10083800" y="6076950"/>
          <p14:tracePt t="536133" x="9994900" y="6096000"/>
          <p14:tracePt t="536151" x="9855200" y="6134100"/>
          <p14:tracePt t="536166" x="9810750" y="6146800"/>
          <p14:tracePt t="536183" x="9715500" y="6178550"/>
          <p14:tracePt t="536200" x="9696450" y="6178550"/>
          <p14:tracePt t="536217" x="9696450" y="6184900"/>
          <p14:tracePt t="536351" x="9690100" y="6191250"/>
          <p14:tracePt t="536359" x="9690100" y="6203950"/>
          <p14:tracePt t="536366" x="9690100" y="6216650"/>
          <p14:tracePt t="536384" x="9690100" y="6229350"/>
          <p14:tracePt t="537564" x="9696450" y="6229350"/>
          <p14:tracePt t="537573" x="9696450" y="6223000"/>
          <p14:tracePt t="537584" x="9702800" y="6223000"/>
          <p14:tracePt t="537601" x="9715500" y="6223000"/>
          <p14:tracePt t="537619" x="9715500" y="6216650"/>
          <p14:tracePt t="537635" x="9721850" y="6216650"/>
          <p14:tracePt t="537812" x="9715500" y="6216650"/>
          <p14:tracePt t="537822" x="9702800" y="6216650"/>
          <p14:tracePt t="537835" x="9683750" y="6216650"/>
          <p14:tracePt t="537851" x="9645650" y="6216650"/>
          <p14:tracePt t="538562" x="9639300" y="6223000"/>
          <p14:tracePt t="538569" x="9632950" y="6223000"/>
          <p14:tracePt t="538585" x="9607550" y="6242050"/>
          <p14:tracePt t="538603" x="9594850" y="6254750"/>
          <p14:tracePt t="538619" x="9582150" y="6267450"/>
          <p14:tracePt t="538635" x="9575800" y="6292850"/>
          <p14:tracePt t="538652" x="9575800" y="6311900"/>
          <p14:tracePt t="538685" x="9575800" y="6318250"/>
          <p14:tracePt t="538702" x="9575800" y="6324600"/>
          <p14:tracePt t="538718" x="9569450" y="6324600"/>
          <p14:tracePt t="538865" x="9569450" y="6330950"/>
          <p14:tracePt t="538874" x="9563100" y="6330950"/>
          <p14:tracePt t="538887" x="9563100" y="6337300"/>
          <p14:tracePt t="543632" x="9569450" y="6337300"/>
          <p14:tracePt t="543639" x="9575800" y="6337300"/>
          <p14:tracePt t="543659" x="9594850" y="6337300"/>
          <p14:tracePt t="543673" x="9601200" y="6337300"/>
          <p14:tracePt t="543690" x="9607550" y="6337300"/>
          <p14:tracePt t="543706" x="9613900" y="6337300"/>
          <p14:tracePt t="543724" x="9632950" y="6299200"/>
          <p14:tracePt t="543740" x="9639300" y="6286500"/>
          <p14:tracePt t="543756" x="9645650" y="6261100"/>
          <p14:tracePt t="543773" x="9652000" y="6229350"/>
          <p14:tracePt t="543789" x="9658350" y="6210300"/>
          <p14:tracePt t="543807" x="9658350" y="6197600"/>
          <p14:tracePt t="544731" x="9652000" y="6191250"/>
          <p14:tracePt t="544741" x="9639300" y="6184900"/>
          <p14:tracePt t="544757" x="9613900" y="6165850"/>
          <p14:tracePt t="544773" x="9582150" y="6134100"/>
          <p14:tracePt t="544791" x="9569450" y="6134100"/>
          <p14:tracePt t="575044" x="9563100" y="6127750"/>
          <p14:tracePt t="575051" x="9544050" y="6121400"/>
          <p14:tracePt t="575066" x="9378950" y="6070600"/>
          <p14:tracePt t="575083" x="9156700" y="6019800"/>
          <p14:tracePt t="575099" x="9017000" y="5988050"/>
          <p14:tracePt t="575115" x="8636000" y="5880100"/>
          <p14:tracePt t="575132" x="8382000" y="5810250"/>
          <p14:tracePt t="575149" x="8096250" y="5753100"/>
          <p14:tracePt t="575166" x="7880350" y="5721350"/>
          <p14:tracePt t="575182" x="7670800" y="5670550"/>
          <p14:tracePt t="575199" x="7480300" y="5626100"/>
          <p14:tracePt t="575216" x="7239000" y="5556250"/>
          <p14:tracePt t="575233" x="7023100" y="5486400"/>
          <p14:tracePt t="575249" x="6883400" y="5422900"/>
          <p14:tracePt t="575267" x="6807200" y="5372100"/>
          <p14:tracePt t="575282" x="6800850" y="5365750"/>
          <p14:tracePt t="575332" x="6724650" y="5365750"/>
          <p14:tracePt t="575349" x="6642100" y="5372100"/>
          <p14:tracePt t="575366" x="6559550" y="5372100"/>
          <p14:tracePt t="575383" x="6540500" y="5372100"/>
          <p14:tracePt t="575399" x="6559550" y="5372100"/>
          <p14:tracePt t="575416" x="6686550" y="5346700"/>
          <p14:tracePt t="575433" x="6883400" y="5327650"/>
          <p14:tracePt t="575451" x="7200900" y="5321300"/>
          <p14:tracePt t="575468" x="7689850" y="5308600"/>
          <p14:tracePt t="575482" x="8216900" y="5295900"/>
          <p14:tracePt t="575501" x="9340850" y="5207000"/>
          <p14:tracePt t="575518" x="10160000" y="5099050"/>
          <p14:tracePt t="575532" x="10610850" y="5035550"/>
          <p14:tracePt t="575549" x="11347450" y="4914900"/>
          <p14:tracePt t="575566" x="12185650" y="4718050"/>
          <p14:tracePt t="575599" x="12185650" y="4311650"/>
          <p14:tracePt t="575616" x="12185650" y="4051300"/>
          <p14:tracePt t="575633" x="12185650" y="3759200"/>
          <p14:tracePt t="575650" x="12185650" y="3422650"/>
          <p14:tracePt t="575667" x="12185650" y="3073400"/>
          <p14:tracePt t="575683" x="12185650" y="2743200"/>
          <p14:tracePt t="575702" x="12141200" y="2489200"/>
          <p14:tracePt t="575719" x="11969750" y="2165350"/>
          <p14:tracePt t="575733" x="11918950" y="2108200"/>
          <p14:tracePt t="575751" x="11715750" y="2038350"/>
          <p14:tracePt t="575767" x="11518900" y="2076450"/>
          <p14:tracePt t="575783" x="11201400" y="2178050"/>
          <p14:tracePt t="575801" x="10871200" y="2279650"/>
          <p14:tracePt t="575816" x="10445750" y="2387600"/>
          <p14:tracePt t="575833" x="9937750" y="2495550"/>
          <p14:tracePt t="575851" x="9372600" y="2590800"/>
          <p14:tracePt t="575866" x="8826500" y="2673350"/>
          <p14:tracePt t="575883" x="8286750" y="2743200"/>
          <p14:tracePt t="575900" x="7829550" y="2800350"/>
          <p14:tracePt t="575916" x="7334250" y="2844800"/>
          <p14:tracePt t="575933" x="6953250" y="2895600"/>
          <p14:tracePt t="575950" x="6629400" y="2959100"/>
          <p14:tracePt t="575967" x="6400800" y="3009900"/>
          <p14:tracePt t="575983" x="6203950" y="3041650"/>
          <p14:tracePt t="575985" x="6108700" y="3054350"/>
          <p14:tracePt t="576001" x="5924550" y="3067050"/>
          <p14:tracePt t="576017" x="5835650" y="3079750"/>
          <p14:tracePt t="576019" x="5734050" y="3092450"/>
          <p14:tracePt t="576033" x="5416550" y="3168650"/>
          <p14:tracePt t="576050" x="5092700" y="3289300"/>
          <p14:tracePt t="576066" x="4800600" y="3422650"/>
          <p14:tracePt t="576083" x="4578350" y="3536950"/>
          <p14:tracePt t="576100" x="4318000" y="3651250"/>
          <p14:tracePt t="576118" x="4133850" y="3714750"/>
          <p14:tracePt t="576133" x="3949700" y="3759200"/>
          <p14:tracePt t="576150" x="3778250" y="3778250"/>
          <p14:tracePt t="576166" x="3625850" y="3797300"/>
          <p14:tracePt t="576183" x="3543300" y="3810000"/>
          <p14:tracePt t="576217" x="3543300" y="3816350"/>
          <p14:tracePt t="576233" x="3543300" y="3841750"/>
          <p14:tracePt t="576250" x="3486150" y="3873500"/>
          <p14:tracePt t="576252" x="3435350" y="3886200"/>
          <p14:tracePt t="576266" x="3371850" y="3892550"/>
          <p14:tracePt t="576267" x="3295650" y="3892550"/>
          <p14:tracePt t="576283" x="3143250" y="3892550"/>
          <p14:tracePt t="576300" x="3048000" y="3886200"/>
          <p14:tracePt t="576317" x="3009900" y="3879850"/>
          <p14:tracePt t="576350" x="2978150" y="3879850"/>
          <p14:tracePt t="576367" x="2806700" y="3886200"/>
          <p14:tracePt t="576386" x="2508250" y="3886200"/>
          <p14:tracePt t="576387" x="2324100" y="3886200"/>
          <p14:tracePt t="576400" x="2127250" y="3873500"/>
          <p14:tracePt t="576417" x="1835150" y="3841750"/>
          <p14:tracePt t="576434" x="1587500" y="3803650"/>
          <p14:tracePt t="576450" x="1435100" y="3771900"/>
          <p14:tracePt t="576467" x="1447800" y="3765550"/>
          <p14:tracePt t="576483" x="1492250" y="3759200"/>
          <p14:tracePt t="576517" x="1492250" y="3784600"/>
          <p14:tracePt t="576534" x="1447800" y="3835400"/>
          <p14:tracePt t="576550" x="1390650" y="3867150"/>
          <p14:tracePt t="576567" x="1339850" y="3879850"/>
          <p14:tracePt t="576617" x="1422400" y="3860800"/>
          <p14:tracePt t="576634" x="1568450" y="3841750"/>
          <p14:tracePt t="576650" x="1771650" y="3835400"/>
          <p14:tracePt t="576669" x="1873250" y="3835400"/>
          <p14:tracePt t="576683" x="1917700" y="3835400"/>
          <p14:tracePt t="576701" x="1924050" y="3841750"/>
          <p14:tracePt t="576734" x="1917700" y="3835400"/>
          <p14:tracePt t="576767" x="1917700" y="3822700"/>
          <p14:tracePt t="576784" x="1917700" y="3759200"/>
          <p14:tracePt t="576803" x="1917700" y="3683000"/>
          <p14:tracePt t="576817" x="1905000" y="3663950"/>
          <p14:tracePt t="576835" x="1822450" y="3606800"/>
          <p14:tracePt t="576851" x="1739900" y="3568700"/>
          <p14:tracePt t="576867" x="1625600" y="3530600"/>
          <p14:tracePt t="576884" x="1511300" y="3492500"/>
          <p14:tracePt t="576900" x="1422400" y="3454400"/>
          <p14:tracePt t="576917" x="1352550" y="3429000"/>
          <p14:tracePt t="576934" x="1295400" y="3416300"/>
          <p14:tracePt t="576951" x="1187450" y="3403600"/>
          <p14:tracePt t="576967" x="1104900" y="3403600"/>
          <p14:tracePt t="576984" x="1022350" y="3397250"/>
          <p14:tracePt t="577000" x="977900" y="3397250"/>
          <p14:tracePt t="577017" x="958850" y="3403600"/>
          <p14:tracePt t="577034" x="952500" y="3409950"/>
          <p14:tracePt t="577068" x="952500" y="3422650"/>
          <p14:tracePt t="577084" x="952500" y="3467100"/>
          <p14:tracePt t="577101" x="952500" y="3530600"/>
          <p14:tracePt t="577117" x="946150" y="3600450"/>
          <p14:tracePt t="577134" x="946150" y="3651250"/>
          <p14:tracePt t="577151" x="952500" y="3689350"/>
          <p14:tracePt t="577168" x="965200" y="3702050"/>
          <p14:tracePt t="577184" x="1016000" y="3714750"/>
          <p14:tracePt t="577201" x="1098550" y="3714750"/>
          <p14:tracePt t="577217" x="1168400" y="3721100"/>
          <p14:tracePt t="577234" x="1231900" y="3733800"/>
          <p14:tracePt t="577251" x="1257300" y="3746500"/>
          <p14:tracePt t="577268" x="1276350" y="3752850"/>
          <p14:tracePt t="577284" x="1282700" y="3759200"/>
          <p14:tracePt t="577318" x="1289050" y="3759200"/>
          <p14:tracePt t="577336" x="1301750" y="3759200"/>
          <p14:tracePt t="577351" x="1314450" y="3759200"/>
          <p14:tracePt t="577744" x="1320800" y="3765550"/>
          <p14:tracePt t="577751" x="1333500" y="3790950"/>
          <p14:tracePt t="577769" x="1428750" y="3917950"/>
          <p14:tracePt t="577785" x="1562100" y="4057650"/>
          <p14:tracePt t="577801" x="1727200" y="4235450"/>
          <p14:tracePt t="577818" x="1898650" y="4400550"/>
          <p14:tracePt t="577835" x="2044700" y="4559300"/>
          <p14:tracePt t="577851" x="2152650" y="4673600"/>
          <p14:tracePt t="577869" x="2305050" y="4806950"/>
          <p14:tracePt t="577885" x="2343150" y="4832350"/>
          <p14:tracePt t="577903" x="2590800" y="4984750"/>
          <p14:tracePt t="577918" x="2705100" y="5041900"/>
          <p14:tracePt t="577935" x="3162300" y="5238750"/>
          <p14:tracePt t="577951" x="3416300" y="5378450"/>
          <p14:tracePt t="577968" x="3549650" y="5461000"/>
          <p14:tracePt t="577984" x="3600450" y="5499100"/>
          <p14:tracePt t="578001" x="3632200" y="5518150"/>
          <p14:tracePt t="578017" x="3663950" y="5530850"/>
          <p14:tracePt t="578034" x="3714750" y="5543550"/>
          <p14:tracePt t="578051" x="3810000" y="5556250"/>
          <p14:tracePt t="578068" x="3943350" y="5568950"/>
          <p14:tracePt t="578084" x="4159250" y="5594350"/>
          <p14:tracePt t="578101" x="4387850" y="5638800"/>
          <p14:tracePt t="578119" x="4641850" y="5708650"/>
          <p14:tracePt t="578135" x="4699000" y="5727700"/>
          <p14:tracePt t="578152" x="4737100" y="5746750"/>
          <p14:tracePt t="578169" x="4775200" y="5772150"/>
          <p14:tracePt t="578185" x="4787900" y="5778500"/>
          <p14:tracePt t="578201" x="4800600" y="5791200"/>
          <p14:tracePt t="578218" x="4813300" y="5803900"/>
          <p14:tracePt t="578235" x="4851400" y="5829300"/>
          <p14:tracePt t="578252" x="4902200" y="5867400"/>
          <p14:tracePt t="578270" x="4953000" y="5918200"/>
          <p14:tracePt t="578275" x="4965700" y="5930900"/>
          <p14:tracePt t="578285" x="4984750" y="5949950"/>
          <p14:tracePt t="578302" x="5010150" y="5988050"/>
          <p14:tracePt t="578319" x="5035550" y="6032500"/>
          <p14:tracePt t="578335" x="5054600" y="6076950"/>
          <p14:tracePt t="578338" x="5067300" y="6096000"/>
          <p14:tracePt t="578353" x="5073650" y="6127750"/>
          <p14:tracePt t="578368" x="5080000" y="6140450"/>
          <p14:tracePt t="578370" x="5086350" y="6153150"/>
          <p14:tracePt t="578385" x="5099050" y="6178550"/>
          <p14:tracePt t="578403" x="5105400" y="6197600"/>
          <p14:tracePt t="578419" x="5118100" y="6216650"/>
          <p14:tracePt t="578435" x="5124450" y="6229350"/>
          <p14:tracePt t="578452" x="5130800" y="6242050"/>
          <p14:tracePt t="578468" x="5137150" y="6248400"/>
          <p14:tracePt t="578522" x="5137150" y="6254750"/>
          <p14:tracePt t="578535" x="5149850" y="6280150"/>
          <p14:tracePt t="578552" x="5200650" y="6324600"/>
          <p14:tracePt t="578569" x="5251450" y="6356350"/>
          <p14:tracePt t="578586" x="5327650" y="6400800"/>
          <p14:tracePt t="578606" x="5448300" y="6451600"/>
          <p14:tracePt t="578619" x="5632450" y="6521450"/>
          <p14:tracePt t="578635" x="5784850" y="6572250"/>
          <p14:tracePt t="578652" x="5975350" y="6635750"/>
          <p14:tracePt t="578671" x="6127750" y="6680200"/>
          <p14:tracePt t="578675" x="6184900" y="6699250"/>
          <p14:tracePt t="578685" x="6197600" y="6699250"/>
          <p14:tracePt t="578702" x="6216650" y="6699250"/>
          <p14:tracePt t="578719" x="6223000" y="6699250"/>
          <p14:tracePt t="578736" x="6229350" y="6699250"/>
          <p14:tracePt t="578767" x="6235700" y="6699250"/>
          <p14:tracePt t="578786" x="6248400" y="6699250"/>
          <p14:tracePt t="578802" x="6311900" y="6711950"/>
          <p14:tracePt t="578819" x="6388100" y="6718300"/>
          <p14:tracePt t="578836" x="6477000" y="6731000"/>
          <p14:tracePt t="578853" x="6578600" y="6737350"/>
          <p14:tracePt t="578869" x="6629400" y="6737350"/>
          <p14:tracePt t="578885" x="6661150" y="6737350"/>
          <p14:tracePt t="578902" x="6673850" y="6737350"/>
          <p14:tracePt t="578935" x="6686550" y="6737350"/>
          <p14:tracePt t="578952" x="6699250" y="6743700"/>
          <p14:tracePt t="578969" x="6711950" y="6750050"/>
          <p14:tracePt t="578987" x="6718300" y="6750050"/>
          <p14:tracePt t="579080" x="6724650" y="6756400"/>
          <p14:tracePt t="579091" x="6731000" y="6762750"/>
          <p14:tracePt t="579098" x="6737350" y="6769100"/>
          <p14:tracePt t="579106" x="6743700" y="6769100"/>
          <p14:tracePt t="579119" x="6750050" y="6769100"/>
          <p14:tracePt t="579137" x="6769100" y="6781800"/>
          <p14:tracePt t="579152" x="6781800" y="6781800"/>
          <p14:tracePt t="579169" x="6788150" y="6781800"/>
          <p14:tracePt t="579185" x="6800850" y="6781800"/>
          <p14:tracePt t="579202" x="6813550" y="6788150"/>
          <p14:tracePt t="579220" x="6826250" y="6788150"/>
          <p14:tracePt t="579236" x="6858000" y="6788150"/>
          <p14:tracePt t="579252" x="6883400" y="6794500"/>
          <p14:tracePt t="579270" x="6908800" y="6794500"/>
          <p14:tracePt t="579287" x="6921500" y="6794500"/>
          <p14:tracePt t="579302" x="6934200" y="6794500"/>
          <p14:tracePt t="579319" x="6946900" y="6794500"/>
          <p14:tracePt t="579336" x="6953250" y="6794500"/>
          <p14:tracePt t="579352" x="6959600" y="6788150"/>
          <p14:tracePt t="579369" x="6965950" y="6775450"/>
          <p14:tracePt t="579387" x="6965950" y="6750050"/>
          <p14:tracePt t="579405" x="6965950" y="6724650"/>
          <p14:tracePt t="579420" x="6965950" y="6711950"/>
          <p14:tracePt t="579436" x="7004050" y="6699250"/>
          <p14:tracePt t="579453" x="7143750" y="6718300"/>
          <p14:tracePt t="579470" x="7315200" y="6756400"/>
          <p14:tracePt t="579486" x="7505700" y="6800850"/>
          <p14:tracePt t="579503" x="7689850" y="6845300"/>
          <p14:tracePt t="579697" x="8350250" y="6851650"/>
          <p14:tracePt t="579705" x="8375650" y="6832600"/>
          <p14:tracePt t="579720" x="8432800" y="6769100"/>
          <p14:tracePt t="579736" x="8470900" y="6718300"/>
          <p14:tracePt t="579753" x="8502650" y="6680200"/>
          <p14:tracePt t="579769" x="8515350" y="6654800"/>
          <p14:tracePt t="579786" x="8521700" y="6629400"/>
          <p14:tracePt t="579803" x="8528050" y="6610350"/>
          <p14:tracePt t="579821" x="8528050" y="6591300"/>
          <p14:tracePt t="579837" x="8528050" y="6565900"/>
          <p14:tracePt t="579843" x="8528050" y="6559550"/>
          <p14:tracePt t="579853" x="8528050" y="6553200"/>
          <p14:tracePt t="579871" x="8528050" y="6546850"/>
          <p14:tracePt t="579975" x="8528050" y="6540500"/>
          <p14:tracePt t="579999" x="8515350" y="6534150"/>
          <p14:tracePt t="580004" x="8496300" y="6534150"/>
          <p14:tracePt t="580021" x="8451850" y="6521450"/>
          <p14:tracePt t="580037" x="8432800" y="6521450"/>
          <p14:tracePt t="580038" x="8413750" y="6515100"/>
          <p14:tracePt t="580053" x="8369300" y="6508750"/>
          <p14:tracePt t="580070" x="8312150" y="6502400"/>
          <p14:tracePt t="580086" x="8255000" y="6496050"/>
          <p14:tracePt t="580103" x="8216900" y="6483350"/>
          <p14:tracePt t="580121" x="8166100" y="6464300"/>
          <p14:tracePt t="580136" x="8134350" y="6451600"/>
          <p14:tracePt t="580153" x="8096250" y="6432550"/>
          <p14:tracePt t="580170" x="8070850" y="6413500"/>
          <p14:tracePt t="580187" x="8032750" y="6394450"/>
          <p14:tracePt t="580203" x="7981950" y="6362700"/>
          <p14:tracePt t="580220" x="7912100" y="6318250"/>
          <p14:tracePt t="580237" x="7835900" y="6273800"/>
          <p14:tracePt t="580253" x="7753350" y="6235700"/>
          <p14:tracePt t="580255" x="7727950" y="6229350"/>
          <p14:tracePt t="580271" x="7658100" y="6197600"/>
          <p14:tracePt t="580288" x="7607300" y="6178550"/>
          <p14:tracePt t="580303" x="7556500" y="6172200"/>
          <p14:tracePt t="580320" x="7518400" y="6165850"/>
          <p14:tracePt t="580337" x="7410450" y="6165850"/>
          <p14:tracePt t="580353" x="7264400" y="6172200"/>
          <p14:tracePt t="580370" x="7131050" y="6172200"/>
          <p14:tracePt t="580387" x="7004050" y="6172200"/>
          <p14:tracePt t="580403" x="6902450" y="6172200"/>
          <p14:tracePt t="580420" x="6877050" y="6172200"/>
          <p14:tracePt t="580437" x="6877050" y="6178550"/>
          <p14:tracePt t="580453" x="6877050" y="6203950"/>
          <p14:tracePt t="580471" x="6883400" y="6254750"/>
          <p14:tracePt t="580487" x="6889750" y="6330950"/>
          <p14:tracePt t="580503" x="6889750" y="6419850"/>
          <p14:tracePt t="580521" x="6877050" y="6534150"/>
          <p14:tracePt t="580537" x="6877050" y="6559550"/>
          <p14:tracePt t="580553" x="6883400" y="6629400"/>
          <p14:tracePt t="580570" x="6896100" y="6648450"/>
          <p14:tracePt t="580587" x="6908800" y="6661150"/>
          <p14:tracePt t="580604" x="6927850" y="6673850"/>
          <p14:tracePt t="580620" x="6972300" y="6692900"/>
          <p14:tracePt t="580637" x="7023100" y="6711950"/>
          <p14:tracePt t="580654" x="7092950" y="6724650"/>
          <p14:tracePt t="580670" x="7169150" y="6737350"/>
          <p14:tracePt t="580687" x="7245350" y="6737350"/>
          <p14:tracePt t="580704" x="7315200" y="6737350"/>
          <p14:tracePt t="580721" x="7366000" y="6724650"/>
          <p14:tracePt t="580737" x="7410450" y="6718300"/>
          <p14:tracePt t="580754" x="7429500" y="6711950"/>
          <p14:tracePt t="580773" x="7454900" y="6699250"/>
          <p14:tracePt t="580789" x="7461250" y="6692900"/>
          <p14:tracePt t="580803" x="7467600" y="6692900"/>
          <p14:tracePt t="580837" x="7473950" y="6686550"/>
          <p14:tracePt t="580855" x="7486650" y="6680200"/>
          <p14:tracePt t="580870" x="7493000" y="6680200"/>
          <p14:tracePt t="580887" x="7493000" y="6673850"/>
          <p14:tracePt t="581084" x="7499350" y="6673850"/>
          <p14:tracePt t="581092" x="7512050" y="6673850"/>
          <p14:tracePt t="581105" x="7543800" y="6673850"/>
          <p14:tracePt t="581121" x="7569200" y="6673850"/>
          <p14:tracePt t="581137" x="7575550" y="6673850"/>
          <p14:tracePt t="581228" x="7581900" y="6673850"/>
          <p14:tracePt t="581235" x="7588250" y="6673850"/>
          <p14:tracePt t="581254" x="7613650" y="6673850"/>
          <p14:tracePt t="581272" x="7664450" y="6680200"/>
          <p14:tracePt t="581288" x="7689850" y="6680200"/>
          <p14:tracePt t="581304" x="7727950" y="6680200"/>
          <p14:tracePt t="581321" x="7753350" y="6673850"/>
          <p14:tracePt t="581338" x="7848600" y="6667500"/>
          <p14:tracePt t="581355" x="7886700" y="6667500"/>
          <p14:tracePt t="581371" x="8102600" y="6680200"/>
          <p14:tracePt t="581388" x="8318500" y="6692900"/>
          <p14:tracePt t="581404" x="8509000" y="6705600"/>
          <p14:tracePt t="581421" x="8699500" y="6718300"/>
          <p14:tracePt t="581438" x="8864600" y="6718300"/>
          <p14:tracePt t="581455" x="8997950" y="6718300"/>
          <p14:tracePt t="581471" x="9074150" y="6711950"/>
          <p14:tracePt t="581488" x="9105900" y="6699250"/>
          <p14:tracePt t="581504" x="9124950" y="6686550"/>
          <p14:tracePt t="581521" x="9144000" y="6673850"/>
          <p14:tracePt t="581538" x="9156700" y="6661150"/>
          <p14:tracePt t="581555" x="9169400" y="6642100"/>
          <p14:tracePt t="581573" x="9182100" y="6616700"/>
          <p14:tracePt t="581708" x="9182100" y="6610350"/>
          <p14:tracePt t="581730" x="9137650" y="6572250"/>
          <p14:tracePt t="581754" x="9086850" y="6534150"/>
          <p14:tracePt t="581771" x="9055100" y="6515100"/>
          <p14:tracePt t="581789" x="9017000" y="6496050"/>
          <p14:tracePt t="581807" x="8978900" y="6483350"/>
          <p14:tracePt t="581822" x="8915400" y="6464300"/>
          <p14:tracePt t="581838" x="8807450" y="6438900"/>
          <p14:tracePt t="581856" x="8648700" y="6413500"/>
          <p14:tracePt t="581871" x="8470900" y="6400800"/>
          <p14:tracePt t="581888" x="8343900" y="6394450"/>
          <p14:tracePt t="581905" x="8216900" y="6388100"/>
          <p14:tracePt t="581921" x="8121650" y="6388100"/>
          <p14:tracePt t="581939" x="8001000" y="6388100"/>
          <p14:tracePt t="581955" x="7969250" y="6400800"/>
          <p14:tracePt t="581957" x="7937500" y="6407150"/>
          <p14:tracePt t="581972" x="7874000" y="6438900"/>
          <p14:tracePt t="581990" x="7848600" y="6477000"/>
          <p14:tracePt t="582004" x="7874000" y="6527800"/>
          <p14:tracePt t="582021" x="8026400" y="6623050"/>
          <p14:tracePt t="582038" x="8312150" y="6699250"/>
          <p14:tracePt t="582055" x="8699500" y="6756400"/>
          <p14:tracePt t="582071" x="9150350" y="6781800"/>
          <p14:tracePt t="582088" x="9493250" y="6781800"/>
          <p14:tracePt t="582105" x="9791700" y="6743700"/>
          <p14:tracePt t="582122" x="10013950" y="6692900"/>
          <p14:tracePt t="582139" x="10102850" y="6648450"/>
          <p14:tracePt t="582155" x="10115550" y="6616700"/>
          <p14:tracePt t="582172" x="10109200" y="6604000"/>
          <p14:tracePt t="582188" x="10039350" y="6572250"/>
          <p14:tracePt t="582205" x="9937750" y="6540500"/>
          <p14:tracePt t="582222" x="9823450" y="6508750"/>
          <p14:tracePt t="582238" x="9658350" y="6451600"/>
          <p14:tracePt t="582257" x="9480550" y="6394450"/>
          <p14:tracePt t="582272" x="9309100" y="6343650"/>
          <p14:tracePt t="582288" x="9188450" y="6318250"/>
          <p14:tracePt t="582305" x="9099550" y="6299200"/>
          <p14:tracePt t="582322" x="9036050" y="6292850"/>
          <p14:tracePt t="582338" x="8991600" y="6286500"/>
          <p14:tracePt t="583516" x="8997950" y="6286500"/>
          <p14:tracePt t="583532" x="9042400" y="6311900"/>
          <p14:tracePt t="583539" x="9099550" y="6343650"/>
          <p14:tracePt t="583556" x="9245600" y="6394450"/>
          <p14:tracePt t="583573" x="9417050" y="6438900"/>
          <p14:tracePt t="583593" x="9594850" y="6457950"/>
          <p14:tracePt t="583606" x="9740900" y="6457950"/>
          <p14:tracePt t="583622" x="9861550" y="6445250"/>
          <p14:tracePt t="583639" x="9963150" y="6432550"/>
          <p14:tracePt t="583658" x="10013950" y="6426200"/>
          <p14:tracePt t="583673" x="10052050" y="6426200"/>
          <p14:tracePt t="583691" x="10083800" y="6419850"/>
          <p14:tracePt t="583710" x="10121900" y="6407150"/>
          <p14:tracePt t="583723" x="10140950" y="6400800"/>
          <p14:tracePt t="583741" x="10280650" y="6356350"/>
          <p14:tracePt t="583757" x="10331450" y="6343650"/>
          <p14:tracePt t="583759" x="10382250" y="6337300"/>
          <p14:tracePt t="583774" x="10483850" y="6318250"/>
          <p14:tracePt t="583789" x="10560050" y="6305550"/>
          <p14:tracePt t="583806" x="10629900" y="6286500"/>
          <p14:tracePt t="583823" x="10680700" y="6261100"/>
          <p14:tracePt t="583840" x="10693400" y="6248400"/>
          <p14:tracePt t="583857" x="10699750" y="6229350"/>
          <p14:tracePt t="583873" x="10699750" y="6216650"/>
          <p14:tracePt t="583891" x="10699750" y="6210300"/>
          <p14:tracePt t="583907" x="10699750" y="6203950"/>
          <p14:tracePt t="583923" x="10699750" y="6197600"/>
          <p14:tracePt t="583926" x="10680700" y="6191250"/>
          <p14:tracePt t="583939" x="10648950" y="6178550"/>
          <p14:tracePt t="583957" x="10598150" y="6159500"/>
          <p14:tracePt t="583960" x="10566400" y="6153150"/>
          <p14:tracePt t="583973" x="10528300" y="6140450"/>
          <p14:tracePt t="583990" x="10464800" y="6121400"/>
          <p14:tracePt t="584007" x="10261600" y="6096000"/>
          <p14:tracePt t="584023" x="10045700" y="6096000"/>
          <p14:tracePt t="584040" x="9817100" y="6115050"/>
          <p14:tracePt t="584057" x="9632950" y="6140450"/>
          <p14:tracePt t="584074" x="9448800" y="6178550"/>
          <p14:tracePt t="584090" x="9366250" y="6203950"/>
          <p14:tracePt t="584107" x="9340850" y="6216650"/>
          <p14:tracePt t="584124" x="9340850" y="6235700"/>
          <p14:tracePt t="584140" x="9347200" y="6280150"/>
          <p14:tracePt t="584157" x="9385300" y="6343650"/>
          <p14:tracePt t="584174" x="9429750" y="6400800"/>
          <p14:tracePt t="584191" x="9525000" y="6502400"/>
          <p14:tracePt t="584207" x="9550400" y="6521450"/>
          <p14:tracePt t="584210" x="9582150" y="6546850"/>
          <p14:tracePt t="584224" x="9607550" y="6559550"/>
          <p14:tracePt t="584242" x="9658350" y="6578600"/>
          <p14:tracePt t="584257" x="9664700" y="6578600"/>
          <p14:tracePt t="584273" x="9671050" y="6578600"/>
          <p14:tracePt t="584404" x="9658350" y="6584950"/>
          <p14:tracePt t="584412" x="9645650" y="6584950"/>
          <p14:tracePt t="584423" x="9613900" y="6584950"/>
          <p14:tracePt t="584441" x="9423400" y="6591300"/>
          <p14:tracePt t="584457" x="9245600" y="6578600"/>
          <p14:tracePt t="584473" x="9086850" y="6553200"/>
          <p14:tracePt t="584490" x="8972550" y="6527800"/>
          <p14:tracePt t="584507" x="8902700" y="6502400"/>
          <p14:tracePt t="584524" x="8877300" y="6496050"/>
          <p14:tracePt t="584541" x="8877300" y="6489700"/>
          <p14:tracePt t="584604" x="8870950" y="6489700"/>
          <p14:tracePt t="584612" x="8864600" y="6483350"/>
          <p14:tracePt t="584624" x="8845550" y="6477000"/>
          <p14:tracePt t="584640" x="8801100" y="6451600"/>
          <p14:tracePt t="584657" x="8756650" y="6432550"/>
          <p14:tracePt t="584674" x="8731250" y="6413500"/>
          <p14:tracePt t="584691" x="8655050" y="6388100"/>
          <p14:tracePt t="584707" x="8623300" y="6381750"/>
          <p14:tracePt t="584709" x="8578850" y="6375400"/>
          <p14:tracePt t="584724" x="8470900" y="6362700"/>
          <p14:tracePt t="584740" x="8318500" y="6350000"/>
          <p14:tracePt t="584757" x="8229600" y="6330950"/>
          <p14:tracePt t="584774" x="8172450" y="6318250"/>
          <p14:tracePt t="584790" x="8153400" y="6311900"/>
          <p14:tracePt t="584807" x="8147050" y="6311900"/>
          <p14:tracePt t="584824" x="8134350" y="6311900"/>
          <p14:tracePt t="584840" x="8089900" y="6311900"/>
          <p14:tracePt t="584858" x="8020050" y="6324600"/>
          <p14:tracePt t="584874" x="7950200" y="6330950"/>
          <p14:tracePt t="584891" x="7899400" y="6330950"/>
          <p14:tracePt t="584907" x="7886700" y="6337300"/>
          <p14:tracePt t="584940" x="7880350" y="6337300"/>
          <p14:tracePt t="584958" x="7842250" y="6337300"/>
          <p14:tracePt t="584974" x="7785100" y="6343650"/>
          <p14:tracePt t="584991" x="7727950" y="6350000"/>
          <p14:tracePt t="584995" x="7702550" y="6350000"/>
          <p14:tracePt t="585008" x="7683500" y="6350000"/>
          <p14:tracePt t="585024" x="7670800" y="6350000"/>
          <p14:tracePt t="585160" x="7670800" y="6356350"/>
          <p14:tracePt t="585167" x="7670800" y="6362700"/>
          <p14:tracePt t="585175" x="7670800" y="6369050"/>
          <p14:tracePt t="585191" x="7677150" y="6381750"/>
          <p14:tracePt t="585208" x="7708900" y="6407150"/>
          <p14:tracePt t="585224" x="7734300" y="6432550"/>
          <p14:tracePt t="585241" x="7766050" y="6470650"/>
          <p14:tracePt t="585258" x="7791450" y="6508750"/>
          <p14:tracePt t="585274" x="7810500" y="6553200"/>
          <p14:tracePt t="585291" x="7823200" y="6578600"/>
          <p14:tracePt t="585309" x="7835900" y="6597650"/>
          <p14:tracePt t="585327" x="7854950" y="6616700"/>
          <p14:tracePt t="585341" x="7861300" y="6616700"/>
          <p14:tracePt t="585358" x="7874000" y="6616700"/>
          <p14:tracePt t="585375" x="7880350" y="6616700"/>
          <p14:tracePt t="585391" x="7886700" y="6616700"/>
          <p14:tracePt t="585407" x="7893050" y="6616700"/>
          <p14:tracePt t="585594" x="7905750" y="6616700"/>
          <p14:tracePt t="585609" x="7937500" y="6604000"/>
          <p14:tracePt t="585625" x="7956550" y="6597650"/>
          <p14:tracePt t="585641" x="7969250" y="6597650"/>
          <p14:tracePt t="585659" x="7981950" y="6591300"/>
          <p14:tracePt t="585785" x="7981950" y="6584950"/>
          <p14:tracePt t="585791" x="7981950" y="6578600"/>
          <p14:tracePt t="585808" x="7981950" y="6559550"/>
          <p14:tracePt t="585824" x="7981950" y="6553200"/>
          <p14:tracePt t="585859" x="7981950" y="6546850"/>
          <p14:tracePt t="585877" x="7981950" y="6540500"/>
          <p14:tracePt t="585908" x="7981950" y="6534150"/>
          <p14:tracePt t="585925" x="7981950" y="6527800"/>
          <p14:tracePt t="585943" x="7981950" y="6521450"/>
          <p14:tracePt t="585958" x="7981950" y="6515100"/>
          <p14:tracePt t="585975" x="7981950" y="6502400"/>
          <p14:tracePt t="585991" x="7981950" y="6483350"/>
          <p14:tracePt t="586009" x="7969250" y="6451600"/>
          <p14:tracePt t="586025" x="7962900" y="6432550"/>
          <p14:tracePt t="586041" x="7950200" y="6394450"/>
          <p14:tracePt t="586059" x="7950200" y="6375400"/>
          <p14:tracePt t="586076" x="7943850" y="6350000"/>
          <p14:tracePt t="586078" x="7943850" y="6330950"/>
          <p14:tracePt t="586091" x="7943850" y="6318250"/>
          <p14:tracePt t="586094" x="7943850" y="6311900"/>
          <p14:tracePt t="586108" x="7943850" y="6292850"/>
          <p14:tracePt t="586125" x="7918450" y="6248400"/>
          <p14:tracePt t="586141" x="7874000" y="6210300"/>
          <p14:tracePt t="586158" x="7816850" y="6153150"/>
          <p14:tracePt t="586175" x="7753350" y="6083300"/>
          <p14:tracePt t="586193" x="7702550" y="6026150"/>
          <p14:tracePt t="586209" x="7658100" y="5943600"/>
          <p14:tracePt t="586225" x="7632700" y="5886450"/>
          <p14:tracePt t="586242" x="7588250" y="5822950"/>
          <p14:tracePt t="586260" x="7537450" y="5765800"/>
          <p14:tracePt t="586275" x="7473950" y="5715000"/>
          <p14:tracePt t="586292" x="7416800" y="5670550"/>
          <p14:tracePt t="586296" x="7391400" y="5645150"/>
          <p14:tracePt t="586308" x="7359650" y="5626100"/>
          <p14:tracePt t="586311" x="7334250" y="5600700"/>
          <p14:tracePt t="586325" x="7283450" y="5562600"/>
          <p14:tracePt t="586342" x="7188200" y="5505450"/>
          <p14:tracePt t="586359" x="7092950" y="5461000"/>
          <p14:tracePt t="586375" x="7004050" y="5422900"/>
          <p14:tracePt t="586392" x="6889750" y="5378450"/>
          <p14:tracePt t="586408" x="6826250" y="5353050"/>
          <p14:tracePt t="586425" x="6769100" y="5327650"/>
          <p14:tracePt t="586442" x="6737350" y="5308600"/>
          <p14:tracePt t="586459" x="6718300" y="5295900"/>
          <p14:tracePt t="586475" x="6705600" y="5289550"/>
          <p14:tracePt t="586492" x="6699250" y="5283200"/>
          <p14:tracePt t="586509" x="6692900" y="5276850"/>
          <p14:tracePt t="586525" x="6686550" y="5270500"/>
          <p14:tracePt t="586644" x="6686550" y="5245100"/>
          <p14:tracePt t="586650" x="6680200" y="5238750"/>
          <p14:tracePt t="586659" x="6680200" y="5219700"/>
          <p14:tracePt t="586675" x="6673850" y="5200650"/>
          <p14:tracePt t="586692" x="6667500" y="5175250"/>
          <p14:tracePt t="586709" x="6667500" y="5162550"/>
          <p14:tracePt t="587930" x="6667500" y="5149850"/>
          <p14:tracePt t="587943" x="6673850" y="5130800"/>
          <p14:tracePt t="587960" x="6680200" y="5111750"/>
          <p14:tracePt t="587976" x="6686550" y="5099050"/>
          <p14:tracePt t="587993" x="6692900" y="5092700"/>
          <p14:tracePt t="588011" x="6699250" y="5092700"/>
          <p14:tracePt t="588330" x="6699250" y="5086350"/>
          <p14:tracePt t="588343" x="6711950" y="5080000"/>
          <p14:tracePt t="588360" x="6731000" y="5073650"/>
          <p14:tracePt t="588376" x="6750050" y="5060950"/>
          <p14:tracePt t="588393" x="6762750" y="5060950"/>
          <p14:tracePt t="588413" x="6769100" y="5054600"/>
          <p14:tracePt t="588427" x="6775450" y="5048250"/>
          <p14:tracePt t="588443" x="6781800" y="5048250"/>
          <p14:tracePt t="588460" x="6788150" y="5048250"/>
          <p14:tracePt t="588477" x="6788150" y="5041900"/>
          <p14:tracePt t="588494" x="6794500" y="5041900"/>
          <p14:tracePt t="588510" x="6800850" y="5041900"/>
          <p14:tracePt t="588544" x="6800850" y="5035550"/>
          <p14:tracePt t="589234" x="6807200" y="5035550"/>
          <p14:tracePt t="589240" x="6813550" y="5029200"/>
          <p14:tracePt t="589400" x="6819900" y="5029200"/>
          <p14:tracePt t="589406" x="6819900" y="5022850"/>
          <p14:tracePt t="589414" x="6826250" y="5016500"/>
          <p14:tracePt t="589429" x="6838950" y="5010150"/>
          <p14:tracePt t="589770" x="6845300" y="5003800"/>
          <p14:tracePt t="589778" x="6851650" y="4997450"/>
          <p14:tracePt t="589797" x="6870700" y="4978400"/>
          <p14:tracePt t="589811" x="6883400" y="4965700"/>
          <p14:tracePt t="589828" x="6896100" y="4953000"/>
          <p14:tracePt t="589844" x="6902450" y="4946650"/>
          <p14:tracePt t="589861" x="6908800" y="4946650"/>
          <p14:tracePt t="593597" x="6953250" y="4927600"/>
          <p14:tracePt t="593615" x="7010400" y="4895850"/>
          <p14:tracePt t="593631" x="7029450" y="4876800"/>
          <p14:tracePt t="593647" x="7042150" y="4864100"/>
          <p14:tracePt t="597753" x="7042150" y="4851400"/>
          <p14:tracePt t="597761" x="7035800" y="4845050"/>
          <p14:tracePt t="597767" x="7029450" y="4832350"/>
          <p14:tracePt t="597785" x="7004050" y="4813300"/>
          <p14:tracePt t="597802" x="6972300" y="4787900"/>
          <p14:tracePt t="597819" x="6927850" y="4762500"/>
          <p14:tracePt t="597835" x="6889750" y="4749800"/>
          <p14:tracePt t="597851" x="6864350" y="4749800"/>
          <p14:tracePt t="597869" x="6870700" y="4756150"/>
          <p14:tracePt t="597885" x="6889750" y="4775200"/>
          <p14:tracePt t="597903" x="6915150" y="4832350"/>
          <p14:tracePt t="597919" x="6908800" y="4851400"/>
          <p14:tracePt t="597935" x="6864350" y="4838700"/>
          <p14:tracePt t="597951" x="6819900" y="4819650"/>
          <p14:tracePt t="597954" x="6762750" y="4787900"/>
          <p14:tracePt t="597968" x="6534150" y="4667250"/>
          <p14:tracePt t="597985" x="6299200" y="4514850"/>
          <p14:tracePt t="598002" x="6076950" y="4349750"/>
          <p14:tracePt t="598018" x="5899150" y="4184650"/>
          <p14:tracePt t="598035" x="5803900" y="4095750"/>
          <p14:tracePt t="598052" x="5708650" y="4019550"/>
          <p14:tracePt t="598068" x="5645150" y="3975100"/>
          <p14:tracePt t="598085" x="5575300" y="3930650"/>
          <p14:tracePt t="598101" x="5524500" y="3911600"/>
          <p14:tracePt t="598118" x="5492750" y="3898900"/>
          <p14:tracePt t="598135" x="5473700" y="3879850"/>
          <p14:tracePt t="598139" x="5454650" y="3867150"/>
          <p14:tracePt t="598153" x="5372100" y="3816350"/>
          <p14:tracePt t="598169" x="5264150" y="3759200"/>
          <p14:tracePt t="598186" x="5067300" y="3657600"/>
          <p14:tracePt t="598201" x="4851400" y="3556000"/>
          <p14:tracePt t="598218" x="4616450" y="3441700"/>
          <p14:tracePt t="598235" x="4413250" y="3340100"/>
          <p14:tracePt t="598252" x="4146550" y="3232150"/>
          <p14:tracePt t="598269" x="3911600" y="3155950"/>
          <p14:tracePt t="598285" x="3708400" y="3111500"/>
          <p14:tracePt t="598303" x="3549650" y="3086100"/>
          <p14:tracePt t="598319" x="3429000" y="3073400"/>
          <p14:tracePt t="598337" x="3371850" y="3067050"/>
          <p14:tracePt t="598352" x="3359150" y="3067050"/>
          <p14:tracePt t="598369" x="3346450" y="3060700"/>
          <p14:tracePt t="598386" x="3327400" y="3060700"/>
          <p14:tracePt t="598402" x="3276600" y="3060700"/>
          <p14:tracePt t="598420" x="3143250" y="3060700"/>
          <p14:tracePt t="598435" x="3098800" y="3060700"/>
          <p14:tracePt t="598454" x="2901950" y="3067050"/>
          <p14:tracePt t="598469" x="2838450" y="3079750"/>
          <p14:tracePt t="598502" x="2819400" y="3092450"/>
          <p14:tracePt t="598518" x="2755900" y="3124200"/>
          <p14:tracePt t="598535" x="2641600" y="3168650"/>
          <p14:tracePt t="598552" x="2470150" y="3219450"/>
          <p14:tracePt t="598568" x="2324100" y="3270250"/>
          <p14:tracePt t="598573" x="2235200" y="3327400"/>
          <p14:tracePt t="598589" x="2190750" y="3422650"/>
          <p14:tracePt t="598603" x="2260600" y="3511550"/>
          <p14:tracePt t="598619" x="2266950" y="3517900"/>
          <p14:tracePt t="599224" x="2235200" y="3505200"/>
          <p14:tracePt t="599231" x="2203450" y="3498850"/>
          <p14:tracePt t="599254" x="2057400" y="3441700"/>
          <p14:tracePt t="599270" x="1930400" y="3409950"/>
          <p14:tracePt t="599286" x="1860550" y="3403600"/>
          <p14:tracePt t="599303" x="1809750" y="3422650"/>
          <p14:tracePt t="599320" x="1746250" y="3467100"/>
          <p14:tracePt t="599337" x="1600200" y="3505200"/>
          <p14:tracePt t="599353" x="1479550" y="3511550"/>
          <p14:tracePt t="599369" x="1377950" y="3511550"/>
          <p14:tracePt t="599386" x="1276350" y="3505200"/>
          <p14:tracePt t="599402" x="1193800" y="3486150"/>
          <p14:tracePt t="599419" x="1123950" y="3467100"/>
          <p14:tracePt t="599436" x="1066800" y="3441700"/>
          <p14:tracePt t="599453" x="1003300" y="3416300"/>
          <p14:tracePt t="599471" x="939800" y="3390900"/>
          <p14:tracePt t="599486" x="850900" y="3371850"/>
          <p14:tracePt t="599503" x="730250" y="3346450"/>
          <p14:tracePt t="599519" x="590550" y="3327400"/>
          <p14:tracePt t="599536" x="444500" y="3302000"/>
          <p14:tracePt t="599539" x="381000" y="3289300"/>
          <p14:tracePt t="599552" x="349250" y="3282950"/>
          <p14:tracePt t="599572" x="165100" y="3238500"/>
          <p14:tracePt t="599586" x="139700" y="3232150"/>
          <p14:tracePt t="599603" x="44450" y="3206750"/>
          <p14:tracePt t="600013" x="12091988" y="2928938"/>
          <p14:tracePt t="600022" x="12041188" y="2938463"/>
          <p14:tracePt t="600029" x="11998325" y="2946400"/>
          <p14:tracePt t="600039" x="11964988" y="2954338"/>
          <p14:tracePt t="600047" x="11923713" y="2963863"/>
          <p14:tracePt t="600057" x="11872913" y="2963863"/>
          <p14:tracePt t="600063" x="11814175" y="2971800"/>
          <p14:tracePt t="600073" x="11747500" y="2979738"/>
          <p14:tracePt t="600080" x="11663363" y="2997200"/>
          <p14:tracePt t="600089" x="11571288" y="2997200"/>
          <p14:tracePt t="600095" x="11469688" y="3005138"/>
          <p14:tracePt t="600103" x="11377613" y="3022600"/>
          <p14:tracePt t="600110" x="11277600" y="3030538"/>
          <p14:tracePt t="600119" x="11234738" y="3038475"/>
          <p14:tracePt t="600127" x="11134725" y="3046413"/>
          <p14:tracePt t="600135" x="11050588" y="3063875"/>
          <p14:tracePt t="600143" x="10966450" y="3071813"/>
          <p14:tracePt t="600151" x="10933113" y="3081338"/>
          <p14:tracePt t="600159" x="10858500" y="3089275"/>
          <p14:tracePt t="600167" x="10774363" y="3089275"/>
          <p14:tracePt t="600175" x="10731500" y="3097213"/>
          <p14:tracePt t="600185" x="10631488" y="3105150"/>
          <p14:tracePt t="600192" x="10514013" y="3105150"/>
          <p14:tracePt t="600200" x="10404475" y="3114675"/>
          <p14:tracePt t="600207" x="10279063" y="3114675"/>
          <p14:tracePt t="600216" x="10153650" y="3122613"/>
          <p14:tracePt t="600223" x="10026650" y="3122613"/>
          <p14:tracePt t="600231" x="9901238" y="3122613"/>
          <p14:tracePt t="600240" x="9783763" y="3130550"/>
          <p14:tracePt t="600247" x="9725025" y="3130550"/>
          <p14:tracePt t="600256" x="9632950" y="3140075"/>
          <p14:tracePt t="600262" x="9556750" y="3148013"/>
          <p14:tracePt t="600271" x="9498013" y="3148013"/>
          <p14:tracePt t="600279" x="9431338" y="3155950"/>
          <p14:tracePt t="600289" x="9390063" y="3163888"/>
          <p14:tracePt t="600296" x="9339263" y="3173413"/>
          <p14:tracePt t="600303" x="9272588" y="3181350"/>
          <p14:tracePt t="600313" x="9204325" y="3189288"/>
          <p14:tracePt t="600319" x="9112250" y="3198813"/>
          <p14:tracePt t="600329" x="9012238" y="3206750"/>
          <p14:tracePt t="600336" x="8894763" y="3214688"/>
          <p14:tracePt t="600345" x="8759825" y="3232150"/>
          <p14:tracePt t="600354" x="8616950" y="3240088"/>
          <p14:tracePt t="600361" x="8466138" y="3257550"/>
          <p14:tracePt t="600369" x="8391525" y="3265488"/>
          <p14:tracePt t="600376" x="8231188" y="3281363"/>
          <p14:tracePt t="600385" x="8080375" y="3290888"/>
          <p14:tracePt t="600392" x="7954963" y="3306763"/>
          <p14:tracePt t="600401" x="7862888" y="3324225"/>
          <p14:tracePt t="600409" x="7753350" y="3340100"/>
          <p14:tracePt t="600417" x="7694613" y="3349625"/>
          <p14:tracePt t="600427" x="7618413" y="3365500"/>
          <p14:tracePt t="600433" x="7534275" y="3375025"/>
          <p14:tracePt t="600441" x="7459663" y="3382963"/>
          <p14:tracePt t="600449" x="7342188" y="3390900"/>
          <p14:tracePt t="600457" x="7232650" y="3398838"/>
          <p14:tracePt t="600465" x="7115175" y="3398838"/>
          <p14:tracePt t="600474" x="7023100" y="3398838"/>
          <p14:tracePt t="600482" x="6931025" y="3398838"/>
          <p14:tracePt t="600490" x="6838950" y="3408363"/>
          <p14:tracePt t="600497" x="6746875" y="3408363"/>
          <p14:tracePt t="600505" x="6662738" y="3416300"/>
          <p14:tracePt t="600512" x="6586538" y="3424238"/>
          <p14:tracePt t="600522" x="6519863" y="3441700"/>
          <p14:tracePt t="600529" x="6477000" y="3449638"/>
          <p14:tracePt t="600538" x="6410325" y="3467100"/>
          <p14:tracePt t="600545" x="6369050" y="3475038"/>
          <p14:tracePt t="600553" x="6310313" y="3492500"/>
          <p14:tracePt t="600561" x="6218238" y="3508375"/>
          <p14:tracePt t="600569" x="6142038" y="3517900"/>
          <p14:tracePt t="600577" x="6067425" y="3525838"/>
          <p14:tracePt t="600588" x="5991225" y="3533775"/>
          <p14:tracePt t="600593" x="5899150" y="3541713"/>
          <p14:tracePt t="600604" x="5815013" y="3541713"/>
          <p14:tracePt t="600610" x="5738813" y="3541713"/>
          <p14:tracePt t="600620" x="5664200" y="3541713"/>
          <p14:tracePt t="600627" x="5588000" y="3541713"/>
          <p14:tracePt t="600636" x="5521325" y="3541713"/>
          <p14:tracePt t="600644" x="5462588" y="3541713"/>
          <p14:tracePt t="600651" x="5411788" y="3541713"/>
          <p14:tracePt t="600659" x="5370513" y="3541713"/>
          <p14:tracePt t="600667" x="5353050" y="3541713"/>
          <p14:tracePt t="600676" x="5311775" y="3541713"/>
          <p14:tracePt t="600683" x="5278438" y="3541713"/>
          <p14:tracePt t="600691" x="5245100" y="3541713"/>
          <p14:tracePt t="600699" x="5219700" y="3541713"/>
          <p14:tracePt t="600708" x="5160963" y="3541713"/>
          <p14:tracePt t="600715" x="5135563" y="3551238"/>
          <p14:tracePt t="600722" x="5059363" y="3551238"/>
          <p14:tracePt t="600731" x="4984750" y="3551238"/>
          <p14:tracePt t="600739" x="4941888" y="3551238"/>
          <p14:tracePt t="600748" x="4849813" y="3551238"/>
          <p14:tracePt t="600756" x="4808538" y="3551238"/>
          <p14:tracePt t="600763" x="4724400" y="3551238"/>
          <p14:tracePt t="600773" x="4673600" y="3559175"/>
          <p14:tracePt t="600779" x="4589463" y="3559175"/>
          <p14:tracePt t="600786" x="4548188" y="3559175"/>
          <p14:tracePt t="600795" x="4471988" y="3559175"/>
          <p14:tracePt t="600803" x="4430713" y="3559175"/>
          <p14:tracePt t="600811" x="4346575" y="3559175"/>
          <p14:tracePt t="600819" x="4305300" y="3559175"/>
          <p14:tracePt t="600827" x="4203700" y="3559175"/>
          <p14:tracePt t="600836" x="4152900" y="3559175"/>
          <p14:tracePt t="600843" x="3994150" y="3559175"/>
          <p14:tracePt t="600851" x="3859213" y="3567113"/>
          <p14:tracePt t="600859" x="3675063" y="3567113"/>
          <p14:tracePt t="600867" x="3565525" y="3576638"/>
          <p14:tracePt t="600876" x="3389313" y="3584575"/>
          <p14:tracePt t="600890" x="3213100" y="3592513"/>
          <p14:tracePt t="600894" x="3036888" y="3600450"/>
          <p14:tracePt t="600901" x="2928938" y="3609975"/>
          <p14:tracePt t="600909" x="2760663" y="3617913"/>
          <p14:tracePt t="600917" x="2676525" y="3625850"/>
          <p14:tracePt t="600926" x="2551113" y="3643313"/>
          <p14:tracePt t="600933" x="2484438" y="3651250"/>
          <p14:tracePt t="600941" x="2425700" y="3659188"/>
          <p14:tracePt t="600950" x="2366963" y="3668713"/>
          <p14:tracePt t="600957" x="2316163" y="3676650"/>
          <p14:tracePt t="600965" x="2265363" y="3684588"/>
          <p14:tracePt t="600972" x="2214563" y="3694113"/>
          <p14:tracePt t="600981" x="2173288" y="3709988"/>
          <p14:tracePt t="600990" x="2132013" y="3717925"/>
          <p14:tracePt t="600997" x="2089150" y="3727450"/>
          <p14:tracePt t="601006" x="2055813" y="3735388"/>
          <p14:tracePt t="601013" x="2014538" y="3743325"/>
          <p14:tracePt t="601023" x="1979613" y="3752850"/>
          <p14:tracePt t="601030" x="1955800" y="3760788"/>
          <p14:tracePt t="601038" x="1938338" y="3760788"/>
          <p14:tracePt t="601045" x="1920875" y="3760788"/>
          <p14:tracePt t="601053" x="1920875" y="3768725"/>
          <p14:tracePt t="601078" x="1912938" y="3768725"/>
          <p14:tracePt t="601085" x="1905000" y="3776663"/>
          <p14:tracePt t="601094" x="1887538" y="3776663"/>
          <p14:tracePt t="601102" x="1862138" y="3794125"/>
          <p14:tracePt t="601110" x="1846263" y="3802063"/>
          <p14:tracePt t="601117" x="1803400" y="3827463"/>
          <p14:tracePt t="601125" x="1795463" y="3835400"/>
          <p14:tracePt t="601133" x="1770063" y="3860800"/>
          <p14:tracePt t="601144" x="1770063" y="3878263"/>
          <p14:tracePt t="601149" x="1762125" y="3903663"/>
          <p14:tracePt t="601160" x="1762125" y="3911600"/>
          <p14:tracePt t="601166" x="1770063" y="3937000"/>
          <p14:tracePt t="601175" x="1770063" y="3952875"/>
          <p14:tracePt t="601183" x="1787525" y="3978275"/>
          <p14:tracePt t="601191" x="1795463" y="3995738"/>
          <p14:tracePt t="601199" x="1803400" y="4011613"/>
          <p14:tracePt t="601208" x="1828800" y="4046538"/>
          <p14:tracePt t="601215" x="1846263" y="4071938"/>
          <p14:tracePt t="601224" x="1887538" y="4130675"/>
          <p14:tracePt t="601232" x="1930400" y="4179888"/>
          <p14:tracePt t="601240" x="1963738" y="4230688"/>
          <p14:tracePt t="601247" x="2005013" y="4281488"/>
          <p14:tracePt t="601259" x="2030413" y="4314825"/>
          <p14:tracePt t="601263" x="2089150" y="4389438"/>
          <p14:tracePt t="601272" x="2165350" y="4483100"/>
          <p14:tracePt t="601279" x="2273300" y="4583113"/>
          <p14:tracePt t="601288" x="2390775" y="4692650"/>
          <p14:tracePt t="601295" x="2508250" y="4776788"/>
          <p14:tracePt t="601304" x="2709863" y="4902200"/>
          <p14:tracePt t="601311" x="2870200" y="5002213"/>
          <p14:tracePt t="601319" x="3036888" y="5103813"/>
          <p14:tracePt t="601327" x="3205163" y="5213350"/>
          <p14:tracePt t="601335" x="3314700" y="5280025"/>
          <p14:tracePt t="601344" x="3448050" y="5372100"/>
          <p14:tracePt t="601352" x="3565525" y="5464175"/>
          <p14:tracePt t="601360" x="3633788" y="5514975"/>
          <p14:tracePt t="601368" x="3708400" y="5591175"/>
          <p14:tracePt t="601377" x="3759200" y="5632450"/>
          <p14:tracePt t="601383" x="3825875" y="5683250"/>
          <p14:tracePt t="601392" x="3927475" y="5749925"/>
          <p14:tracePt t="601399" x="4044950" y="5800725"/>
          <p14:tracePt t="601407" x="4129088" y="5826125"/>
          <p14:tracePt t="601414" x="4305300" y="5842000"/>
          <p14:tracePt t="601428" x="4505325" y="5842000"/>
          <p14:tracePt t="601431" x="4783138" y="5808663"/>
          <p14:tracePt t="601443" x="5043488" y="5757863"/>
          <p14:tracePt t="601449" x="5219700" y="5699125"/>
          <p14:tracePt t="601457" x="5378450" y="5624513"/>
          <p14:tracePt t="601465" x="5487988" y="5522913"/>
          <p14:tracePt t="601473" x="5562600" y="5397500"/>
          <p14:tracePt t="601482" x="5597525" y="5287963"/>
          <p14:tracePt t="601491" x="5621338" y="5145088"/>
          <p14:tracePt t="601498" x="5638800" y="5002213"/>
          <p14:tracePt t="601507" x="5656263" y="4884738"/>
          <p14:tracePt t="601513" x="5680075" y="4733925"/>
          <p14:tracePt t="601524" x="5730875" y="4516438"/>
          <p14:tracePt t="601529" x="5807075" y="4297363"/>
          <p14:tracePt t="601538" x="5907088" y="4046538"/>
          <p14:tracePt t="601546" x="6049963" y="3727450"/>
          <p14:tracePt t="601554" x="6218238" y="3375025"/>
          <p14:tracePt t="601561" x="6351588" y="3063875"/>
          <p14:tracePt t="601574" x="6486525" y="2668588"/>
          <p14:tracePt t="601580" x="6561138" y="2359025"/>
          <p14:tracePt t="601585" x="6611938" y="1973263"/>
          <p14:tracePt t="601593" x="6619875" y="1703388"/>
          <p14:tracePt t="601601" x="6619875" y="1360488"/>
          <p14:tracePt t="601609" x="6619875" y="1023938"/>
          <p14:tracePt t="601617" x="6604000" y="679450"/>
          <p14:tracePt t="601626" x="6586538" y="428625"/>
          <p14:tracePt t="601633" x="6570663" y="109538"/>
          <p14:tracePt t="603814" x="9615488" y="242888"/>
          <p14:tracePt t="603821" x="9801225" y="419100"/>
          <p14:tracePt t="603829" x="9918700" y="528638"/>
          <p14:tracePt t="603837" x="10026650" y="630238"/>
          <p14:tracePt t="603847" x="10177463" y="755650"/>
          <p14:tracePt t="603853" x="10271125" y="822325"/>
          <p14:tracePt t="603861" x="10329863" y="865188"/>
          <p14:tracePt t="603869" x="10337800" y="873125"/>
          <p14:tracePt t="603971" x="10337800" y="865188"/>
          <p14:tracePt t="603976" x="10329863" y="865188"/>
          <p14:tracePt t="603999" x="10320338" y="865188"/>
          <p14:tracePt t="604068" x="10320338" y="855663"/>
          <p14:tracePt t="604075" x="10312400" y="847725"/>
          <p14:tracePt t="604083" x="10253663" y="814388"/>
          <p14:tracePt t="604093" x="10177463" y="788988"/>
          <p14:tracePt t="604100" x="10077450" y="738188"/>
          <p14:tracePt t="604108" x="9893300" y="638175"/>
          <p14:tracePt t="604114" x="9717088" y="546100"/>
          <p14:tracePt t="604123" x="9456738" y="419100"/>
          <p14:tracePt t="604131" x="9237663" y="319088"/>
          <p14:tracePt t="604140" x="8936038" y="176213"/>
          <p14:tracePt t="604147" x="8734425" y="76200"/>
        </p14:tracePtLst>
      </p14:laserTraceLst>
    </p:ext>
  </p:extLs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299579"/>
            <a:ext cx="2659579" cy="591316"/>
          </a:xfrm>
        </p:spPr>
        <p:txBody>
          <a:bodyPr/>
          <a:lstStyle/>
          <a:p>
            <a:r>
              <a:rPr lang="sv-SE" dirty="0"/>
              <a:t>3</a:t>
            </a:r>
          </a:p>
          <a:p>
            <a:endParaRPr lang="LID4096"/>
          </a:p>
        </p:txBody>
      </p:sp>
    </p:spTree>
    <p:extLst>
      <p:ext uri="{BB962C8B-B14F-4D97-AF65-F5344CB8AC3E}">
        <p14:creationId xmlns:p14="http://schemas.microsoft.com/office/powerpoint/2010/main" val="3347370564"/>
      </p:ext>
    </p:extLst>
  </p:cSld>
  <p:clrMapOvr>
    <a:masterClrMapping/>
  </p:clrMapOvr>
  <p:transition advTm="7231">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objekt 6">
            <a:extLst>
              <a:ext uri="{FF2B5EF4-FFF2-40B4-BE49-F238E27FC236}">
                <a16:creationId xmlns:a16="http://schemas.microsoft.com/office/drawing/2014/main" id="{39F857E6-8061-047A-3965-88C6C87EBB9A}"/>
              </a:ext>
            </a:extLst>
          </p:cNvPr>
          <p:cNvPicPr>
            <a:picLocks noChangeAspect="1"/>
          </p:cNvPicPr>
          <p:nvPr/>
        </p:nvPicPr>
        <p:blipFill rotWithShape="1">
          <a:blip r:embed="rId4"/>
          <a:srcRect l="11190" t="6025" r="7527" b="3596"/>
          <a:stretch/>
        </p:blipFill>
        <p:spPr>
          <a:xfrm>
            <a:off x="0" y="2109360"/>
            <a:ext cx="6454066" cy="4748640"/>
          </a:xfrm>
          <a:prstGeom prst="rect">
            <a:avLst/>
          </a:prstGeom>
          <a:ln w="28575">
            <a:noFill/>
          </a:ln>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3:1-4</a:t>
            </a:r>
          </a:p>
        </p:txBody>
      </p:sp>
      <p:sp>
        <p:nvSpPr>
          <p:cNvPr id="5" name="textruta 4">
            <a:extLst>
              <a:ext uri="{FF2B5EF4-FFF2-40B4-BE49-F238E27FC236}">
                <a16:creationId xmlns:a16="http://schemas.microsoft.com/office/drawing/2014/main" id="{9632D781-7CF2-36E7-13EA-28C38AFDE74C}"/>
              </a:ext>
            </a:extLst>
          </p:cNvPr>
          <p:cNvSpPr txBox="1"/>
          <p:nvPr/>
        </p:nvSpPr>
        <p:spPr>
          <a:xfrm>
            <a:off x="6861976" y="553673"/>
            <a:ext cx="4882610" cy="6217087"/>
          </a:xfrm>
          <a:prstGeom prst="rect">
            <a:avLst/>
          </a:prstGeom>
          <a:noFill/>
        </p:spPr>
        <p:txBody>
          <a:bodyPr wrap="square" rIns="0">
            <a:spAutoFit/>
          </a:bodyPr>
          <a:lstStyle/>
          <a:p>
            <a:pPr marL="271463" indent="-271463"/>
            <a:r>
              <a:rPr lang="sv-SE" sz="1400" dirty="0"/>
              <a:t>1.	Adressaterna är messianska judar.</a:t>
            </a:r>
          </a:p>
          <a:p>
            <a:pPr marL="271463" indent="-271463">
              <a:spcBef>
                <a:spcPts val="600"/>
              </a:spcBef>
            </a:pPr>
            <a:r>
              <a:rPr lang="sv-SE" sz="1400" dirty="0"/>
              <a:t>2.	På andra ställen i brevet säger Paulus att vi ska få del </a:t>
            </a:r>
            <a:br>
              <a:rPr lang="sv-SE" sz="1400" dirty="0"/>
            </a:br>
            <a:r>
              <a:rPr lang="sv-SE" sz="1400" dirty="0"/>
              <a:t>av ett </a:t>
            </a:r>
            <a:r>
              <a:rPr lang="sv-SE" sz="1400" b="1" i="1" dirty="0"/>
              <a:t>arv</a:t>
            </a:r>
            <a:r>
              <a:rPr lang="sv-SE" sz="1400" dirty="0"/>
              <a:t>, men inte här eftersom vi inte fått det ännu. Han talar istället om en kallelse eller </a:t>
            </a:r>
            <a:r>
              <a:rPr lang="sv-SE" sz="1400" i="1" u="sng" dirty="0"/>
              <a:t>inbjudan</a:t>
            </a:r>
            <a:r>
              <a:rPr lang="sv-SE" sz="1400" dirty="0"/>
              <a:t> från himlen (inte </a:t>
            </a:r>
            <a:r>
              <a:rPr lang="sv-SE" sz="1400" i="1" u="sng" dirty="0"/>
              <a:t>till</a:t>
            </a:r>
            <a:r>
              <a:rPr lang="sv-SE" sz="1400" dirty="0"/>
              <a:t> himlen).</a:t>
            </a:r>
          </a:p>
          <a:p>
            <a:pPr marL="271463" indent="-271463">
              <a:spcBef>
                <a:spcPts val="600"/>
              </a:spcBef>
            </a:pPr>
            <a:r>
              <a:rPr lang="sv-SE" sz="1400" dirty="0"/>
              <a:t>3.	Skilj mellan lärjunge och apostel. En lärjunge är en efterföljare. En apostel är någon som blivit </a:t>
            </a:r>
            <a:r>
              <a:rPr lang="sv-SE" sz="1400" i="1" u="sng" dirty="0"/>
              <a:t>utsänd</a:t>
            </a:r>
            <a:r>
              <a:rPr lang="sv-SE" sz="1400" dirty="0"/>
              <a:t> för ett speciellt uppdrag. I denna betydelse är Jesus en apostel. Han var utsänd av Gud själv.</a:t>
            </a:r>
          </a:p>
          <a:p>
            <a:pPr marL="271463" indent="-271463">
              <a:spcBef>
                <a:spcPts val="600"/>
              </a:spcBef>
            </a:pPr>
            <a:r>
              <a:rPr lang="sv-SE" sz="1400" dirty="0"/>
              <a:t>4.	Bekännelsen är den som Petrus uttalade i Matt 16:16: </a:t>
            </a:r>
            <a:r>
              <a:rPr lang="sv-SE" sz="1400" dirty="0">
                <a:solidFill>
                  <a:srgbClr val="C00000"/>
                </a:solidFill>
              </a:rPr>
              <a:t>Du är Messias, den levande Gudens Son.</a:t>
            </a:r>
            <a:r>
              <a:rPr lang="sv-SE" sz="1400" dirty="0"/>
              <a:t> Detta var en dopformel för de tidiga kristna.</a:t>
            </a:r>
          </a:p>
          <a:p>
            <a:pPr marL="271463" indent="-271463">
              <a:spcBef>
                <a:spcPts val="600"/>
              </a:spcBef>
            </a:pPr>
            <a:r>
              <a:rPr lang="sv-SE" sz="1400" dirty="0"/>
              <a:t>5.	I NT är Jesus husbyggaren av sitt eget hus. Men Han är också husbyggaren av Moses hus i GT, eftersom Han som ”Herrens ängel” förmedlade lagen till Mose: </a:t>
            </a:r>
            <a:r>
              <a:rPr lang="sv-SE" sz="1400" dirty="0">
                <a:solidFill>
                  <a:srgbClr val="C00000"/>
                </a:solidFill>
              </a:rPr>
              <a:t>Se, jag sänder </a:t>
            </a:r>
            <a:r>
              <a:rPr lang="sv-SE" sz="1400" strike="sngStrike" dirty="0">
                <a:solidFill>
                  <a:srgbClr val="C00000"/>
                </a:solidFill>
              </a:rPr>
              <a:t>en</a:t>
            </a:r>
            <a:r>
              <a:rPr lang="sv-SE" sz="1400" dirty="0">
                <a:solidFill>
                  <a:srgbClr val="C00000"/>
                </a:solidFill>
              </a:rPr>
              <a:t> </a:t>
            </a:r>
            <a:r>
              <a:rPr lang="sv-SE" sz="1400" i="1" u="sng" cap="small" dirty="0">
                <a:solidFill>
                  <a:srgbClr val="C00000"/>
                </a:solidFill>
              </a:rPr>
              <a:t>min</a:t>
            </a:r>
            <a:r>
              <a:rPr lang="sv-SE" sz="1400" cap="small" dirty="0">
                <a:solidFill>
                  <a:srgbClr val="C00000"/>
                </a:solidFill>
              </a:rPr>
              <a:t> [LXX] </a:t>
            </a:r>
            <a:r>
              <a:rPr lang="sv-SE" sz="1400" i="1" u="sng" dirty="0">
                <a:solidFill>
                  <a:srgbClr val="C00000"/>
                </a:solidFill>
              </a:rPr>
              <a:t>ängel</a:t>
            </a:r>
            <a:r>
              <a:rPr lang="sv-SE" sz="1400" dirty="0">
                <a:solidFill>
                  <a:srgbClr val="C00000"/>
                </a:solidFill>
              </a:rPr>
              <a:t> framför dig, och han ska bevara dig på vägen och föra dig till den plats som jag har förberett. Ta dig till vara för honom och lyssna till hans röst. Var inte upprorisk mot honom. Han kommer inte att förlåta era överträdelser, för </a:t>
            </a:r>
            <a:r>
              <a:rPr lang="sv-SE" sz="1400" i="1" u="sng" dirty="0">
                <a:solidFill>
                  <a:srgbClr val="C00000"/>
                </a:solidFill>
              </a:rPr>
              <a:t>mitt namn [JHVH] är i honom</a:t>
            </a:r>
            <a:r>
              <a:rPr lang="sv-SE" sz="1400" dirty="0">
                <a:solidFill>
                  <a:srgbClr val="C00000"/>
                </a:solidFill>
              </a:rPr>
              <a:t>. </a:t>
            </a:r>
            <a:r>
              <a:rPr lang="sv-SE" sz="1400" dirty="0"/>
              <a:t>(2 Mos 23:20-21) </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Gud sände [Mose] som ledare och befriare </a:t>
            </a:r>
            <a:r>
              <a:rPr lang="sv-SE" alt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genom ängeln</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som uppenbarade sig för honom i törnbusken…</a:t>
            </a:r>
            <a:r>
              <a:rPr lang="sv-SE" altLang="sv-SE" sz="1400" baseline="30000" dirty="0">
                <a:solidFill>
                  <a:srgbClr val="C00000"/>
                </a:solidFill>
                <a:latin typeface="Calibri" panose="020F0502020204030204" pitchFamily="34" charset="0"/>
                <a:ea typeface="Calibri" panose="020F0502020204030204" pitchFamily="34" charset="0"/>
                <a:cs typeface="Calibri" panose="020F0502020204030204" pitchFamily="34" charset="0"/>
              </a:rPr>
              <a:t> </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Det var [Mose] som i församlingen i öknen var </a:t>
            </a:r>
            <a:r>
              <a:rPr lang="sv-SE" alt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tillsammans</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både </a:t>
            </a:r>
            <a:r>
              <a:rPr lang="sv-SE" alt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med ängeln</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som </a:t>
            </a:r>
            <a:r>
              <a:rPr lang="sv-SE" altLang="sv-SE" sz="1400" b="1" i="1" dirty="0">
                <a:solidFill>
                  <a:srgbClr val="C00000"/>
                </a:solidFill>
                <a:latin typeface="Calibri" panose="020F0502020204030204" pitchFamily="34" charset="0"/>
                <a:ea typeface="Calibri" panose="020F0502020204030204" pitchFamily="34" charset="0"/>
                <a:cs typeface="Calibri" panose="020F0502020204030204" pitchFamily="34" charset="0"/>
              </a:rPr>
              <a:t>talade till honom på berget Sinai</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och med våra fäder, och han </a:t>
            </a:r>
            <a:r>
              <a:rPr lang="sv-SE" altLang="sv-SE" sz="1400" b="1" i="1" dirty="0">
                <a:solidFill>
                  <a:srgbClr val="C00000"/>
                </a:solidFill>
                <a:latin typeface="Calibri" panose="020F0502020204030204" pitchFamily="34" charset="0"/>
                <a:ea typeface="Calibri" panose="020F0502020204030204" pitchFamily="34" charset="0"/>
                <a:cs typeface="Calibri" panose="020F0502020204030204" pitchFamily="34" charset="0"/>
              </a:rPr>
              <a:t>tog emot levande ord</a:t>
            </a:r>
            <a:r>
              <a:rPr lang="sv-SE" altLang="sv-SE" sz="1400" b="1" dirty="0">
                <a:solidFill>
                  <a:srgbClr val="C00000"/>
                </a:solidFill>
                <a:latin typeface="Calibri" panose="020F0502020204030204" pitchFamily="34" charset="0"/>
                <a:ea typeface="Calibri" panose="020F0502020204030204" pitchFamily="34" charset="0"/>
                <a:cs typeface="Calibri" panose="020F0502020204030204" pitchFamily="34" charset="0"/>
              </a:rPr>
              <a:t> </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för att ge till oss. </a:t>
            </a:r>
            <a:r>
              <a:rPr lang="sv-SE" altLang="sv-SE" sz="1400" dirty="0">
                <a:latin typeface="Calibri" panose="020F0502020204030204" pitchFamily="34" charset="0"/>
                <a:ea typeface="Calibri" panose="020F0502020204030204" pitchFamily="34" charset="0"/>
                <a:cs typeface="Calibri" panose="020F0502020204030204" pitchFamily="34" charset="0"/>
              </a:rPr>
              <a:t>(Apg 7:35-38) </a:t>
            </a:r>
            <a:r>
              <a:rPr lang="sv-SE" sz="1400" dirty="0">
                <a:solidFill>
                  <a:srgbClr val="C00000"/>
                </a:solidFill>
              </a:rPr>
              <a:t>[Fäderna i öknen] drack ur en andlig klippa som följde dem, och den klippan var Kristus. </a:t>
            </a:r>
            <a:r>
              <a:rPr lang="sv-SE" sz="1400" dirty="0"/>
              <a:t>(1 Kor 10:4)</a:t>
            </a:r>
          </a:p>
        </p:txBody>
      </p:sp>
      <p:sp>
        <p:nvSpPr>
          <p:cNvPr id="4" name="textruta 3">
            <a:extLst>
              <a:ext uri="{FF2B5EF4-FFF2-40B4-BE49-F238E27FC236}">
                <a16:creationId xmlns:a16="http://schemas.microsoft.com/office/drawing/2014/main" id="{2629CE92-29CC-5E81-D4E0-F76E91B6CFFC}"/>
              </a:ext>
            </a:extLst>
          </p:cNvPr>
          <p:cNvSpPr txBox="1"/>
          <p:nvPr/>
        </p:nvSpPr>
        <p:spPr>
          <a:xfrm>
            <a:off x="-3" y="553673"/>
            <a:ext cx="6569480" cy="1536639"/>
          </a:xfrm>
          <a:prstGeom prst="rect">
            <a:avLst/>
          </a:prstGeom>
          <a:noFill/>
        </p:spPr>
        <p:txBody>
          <a:bodyPr wrap="square" lIns="180000">
            <a:spAutoFit/>
          </a:bodyPr>
          <a:lstStyle/>
          <a:p>
            <a:pPr>
              <a:lnSpc>
                <a:spcPct val="107000"/>
              </a:lnSpc>
              <a:spcBef>
                <a:spcPts val="600"/>
              </a:spcBef>
            </a:pPr>
            <a:r>
              <a:rPr lang="sv-SE" sz="1600" b="1" i="1" dirty="0">
                <a:effectLst/>
                <a:ea typeface="Times New Roman" panose="02020603050405020304" pitchFamily="18" charset="0"/>
                <a:cs typeface="Calibri" panose="020F0502020204030204" pitchFamily="34" charset="0"/>
              </a:rPr>
              <a:t>Upproret vid Kadesh-Barnea jämförs med den sista tiden</a:t>
            </a:r>
            <a:endParaRPr lang="sv-SE" sz="1600" i="1" dirty="0">
              <a:effectLst/>
              <a:ea typeface="Calibri" panose="020F0502020204030204" pitchFamily="34" charset="0"/>
              <a:cs typeface="Times New Roman" panose="02020603050405020304" pitchFamily="18" charset="0"/>
            </a:endParaRPr>
          </a:p>
          <a:p>
            <a:pPr>
              <a:lnSpc>
                <a:spcPct val="107000"/>
              </a:lnSpc>
              <a:spcBef>
                <a:spcPts val="300"/>
              </a:spcBef>
            </a:pPr>
            <a:r>
              <a:rPr lang="sv-SE" sz="1400" dirty="0">
                <a:solidFill>
                  <a:srgbClr val="C00000"/>
                </a:solidFill>
                <a:effectLst/>
                <a:ea typeface="Times New Roman" panose="02020603050405020304" pitchFamily="18" charset="0"/>
                <a:cs typeface="Calibri" panose="020F0502020204030204" pitchFamily="34" charset="0"/>
              </a:rPr>
              <a:t>Därför, ni </a:t>
            </a:r>
            <a:r>
              <a:rPr lang="sv-SE" sz="1400" baseline="30000" dirty="0">
                <a:solidFill>
                  <a:srgbClr val="0070C0"/>
                </a:solidFill>
                <a:effectLst/>
                <a:ea typeface="Times New Roman" panose="02020603050405020304" pitchFamily="18" charset="0"/>
                <a:cs typeface="Calibri" panose="020F0502020204030204" pitchFamily="34" charset="0"/>
              </a:rPr>
              <a:t>1</a:t>
            </a:r>
            <a:r>
              <a:rPr lang="sv-SE" sz="1400" dirty="0">
                <a:solidFill>
                  <a:srgbClr val="0070C0"/>
                </a:solidFill>
                <a:effectLst/>
                <a:ea typeface="Times New Roman" panose="02020603050405020304" pitchFamily="18" charset="0"/>
                <a:cs typeface="Calibri" panose="020F0502020204030204" pitchFamily="34" charset="0"/>
              </a:rPr>
              <a:t>heliga bröder </a:t>
            </a:r>
            <a:r>
              <a:rPr lang="sv-SE" sz="1400" dirty="0">
                <a:solidFill>
                  <a:srgbClr val="C00000"/>
                </a:solidFill>
                <a:effectLst/>
                <a:ea typeface="Times New Roman" panose="02020603050405020304" pitchFamily="18" charset="0"/>
                <a:cs typeface="Calibri" panose="020F0502020204030204" pitchFamily="34" charset="0"/>
              </a:rPr>
              <a:t>som har fått del av en </a:t>
            </a:r>
            <a:r>
              <a:rPr lang="sv-SE" sz="1400" baseline="30000" dirty="0">
                <a:solidFill>
                  <a:srgbClr val="0070C0"/>
                </a:solidFill>
                <a:ea typeface="Times New Roman" panose="02020603050405020304" pitchFamily="18" charset="0"/>
                <a:cs typeface="Calibri" panose="020F0502020204030204" pitchFamily="34" charset="0"/>
              </a:rPr>
              <a:t>2</a:t>
            </a:r>
            <a:r>
              <a:rPr lang="sv-SE" sz="1400" dirty="0">
                <a:solidFill>
                  <a:srgbClr val="0070C0"/>
                </a:solidFill>
                <a:effectLst/>
                <a:ea typeface="Times New Roman" panose="02020603050405020304" pitchFamily="18" charset="0"/>
                <a:cs typeface="Calibri" panose="020F0502020204030204" pitchFamily="34" charset="0"/>
              </a:rPr>
              <a:t>himmelsk kallelse</a:t>
            </a:r>
            <a:r>
              <a:rPr lang="sv-SE" sz="1400" dirty="0">
                <a:solidFill>
                  <a:srgbClr val="C00000"/>
                </a:solidFill>
                <a:effectLst/>
                <a:ea typeface="Times New Roman" panose="02020603050405020304" pitchFamily="18" charset="0"/>
                <a:cs typeface="Calibri" panose="020F0502020204030204" pitchFamily="34" charset="0"/>
              </a:rPr>
              <a:t>, se på Jesus, </a:t>
            </a:r>
            <a:r>
              <a:rPr lang="sv-SE" sz="1400" strike="sngStrike" dirty="0">
                <a:solidFill>
                  <a:srgbClr val="C00000"/>
                </a:solidFill>
                <a:effectLst/>
                <a:ea typeface="Times New Roman" panose="02020603050405020304" pitchFamily="18" charset="0"/>
                <a:cs typeface="Calibri" panose="020F0502020204030204" pitchFamily="34" charset="0"/>
              </a:rPr>
              <a:t>den</a:t>
            </a:r>
            <a:r>
              <a:rPr lang="sv-SE" sz="1400" dirty="0">
                <a:solidFill>
                  <a:srgbClr val="C00000"/>
                </a:solidFill>
                <a:effectLst/>
                <a:ea typeface="Times New Roman" panose="02020603050405020304" pitchFamily="18" charset="0"/>
                <a:cs typeface="Calibri" panose="020F0502020204030204" pitchFamily="34" charset="0"/>
              </a:rPr>
              <a:t> </a:t>
            </a:r>
            <a:r>
              <a:rPr lang="sv-SE" sz="1400" baseline="30000" dirty="0">
                <a:solidFill>
                  <a:srgbClr val="0070C0"/>
                </a:solidFill>
                <a:effectLst/>
                <a:ea typeface="Times New Roman" panose="02020603050405020304" pitchFamily="18" charset="0"/>
                <a:cs typeface="Calibri" panose="020F0502020204030204" pitchFamily="34" charset="0"/>
              </a:rPr>
              <a:t>3</a:t>
            </a:r>
            <a:r>
              <a:rPr lang="sv-SE" sz="1400" dirty="0">
                <a:solidFill>
                  <a:srgbClr val="0070C0"/>
                </a:solidFill>
                <a:effectLst/>
                <a:ea typeface="Times New Roman" panose="02020603050405020304" pitchFamily="18" charset="0"/>
                <a:cs typeface="Calibri" panose="020F0502020204030204" pitchFamily="34" charset="0"/>
              </a:rPr>
              <a:t>apostel</a:t>
            </a:r>
            <a:r>
              <a:rPr lang="sv-SE" sz="1400" dirty="0">
                <a:solidFill>
                  <a:srgbClr val="C00000"/>
                </a:solidFill>
                <a:effectLst/>
                <a:ea typeface="Times New Roman" panose="02020603050405020304" pitchFamily="18" charset="0"/>
                <a:cs typeface="Calibri" panose="020F0502020204030204" pitchFamily="34" charset="0"/>
              </a:rPr>
              <a:t> och överstepräst </a:t>
            </a:r>
            <a:r>
              <a:rPr lang="sv-SE" sz="1400" cap="small" dirty="0">
                <a:solidFill>
                  <a:srgbClr val="C00000"/>
                </a:solidFill>
                <a:effectLst/>
                <a:ea typeface="Times New Roman" panose="02020603050405020304" pitchFamily="18" charset="0"/>
                <a:cs typeface="Calibri" panose="020F0502020204030204" pitchFamily="34" charset="0"/>
              </a:rPr>
              <a:t>av </a:t>
            </a:r>
            <a:r>
              <a:rPr lang="sv-SE" sz="1400" cap="small" baseline="30000" dirty="0">
                <a:solidFill>
                  <a:srgbClr val="0070C0"/>
                </a:solidFill>
                <a:ea typeface="Times New Roman" panose="02020603050405020304" pitchFamily="18" charset="0"/>
                <a:cs typeface="Calibri" panose="020F0502020204030204" pitchFamily="34" charset="0"/>
              </a:rPr>
              <a:t>4</a:t>
            </a:r>
            <a:r>
              <a:rPr lang="sv-SE" sz="1400" cap="small" dirty="0">
                <a:solidFill>
                  <a:srgbClr val="0070C0"/>
                </a:solidFill>
                <a:effectLst/>
                <a:ea typeface="Times New Roman" panose="02020603050405020304" pitchFamily="18" charset="0"/>
                <a:cs typeface="Calibri" panose="020F0502020204030204" pitchFamily="34" charset="0"/>
              </a:rPr>
              <a:t>vår bekännelse</a:t>
            </a:r>
            <a:r>
              <a:rPr lang="sv-SE" sz="1400" dirty="0">
                <a:solidFill>
                  <a:srgbClr val="C00000"/>
                </a:solidFill>
                <a:effectLst/>
                <a:ea typeface="Times New Roman" panose="02020603050405020304" pitchFamily="18" charset="0"/>
                <a:cs typeface="Calibri" panose="020F0502020204030204" pitchFamily="34" charset="0"/>
              </a:rPr>
              <a:t> </a:t>
            </a:r>
            <a:r>
              <a:rPr lang="sv-SE" sz="1400" strike="sngStrike" dirty="0">
                <a:solidFill>
                  <a:srgbClr val="C00000"/>
                </a:solidFill>
                <a:effectLst/>
                <a:ea typeface="Times New Roman" panose="02020603050405020304" pitchFamily="18" charset="0"/>
                <a:cs typeface="Calibri" panose="020F0502020204030204" pitchFamily="34" charset="0"/>
              </a:rPr>
              <a:t>som vi bekänner oss till</a:t>
            </a:r>
            <a:r>
              <a:rPr lang="sv-SE" sz="1400" dirty="0">
                <a:solidFill>
                  <a:srgbClr val="C00000"/>
                </a:solidFill>
                <a:effectLst/>
                <a:ea typeface="Times New Roman" panose="02020603050405020304" pitchFamily="18" charset="0"/>
                <a:cs typeface="Calibri" panose="020F0502020204030204" pitchFamily="34" charset="0"/>
              </a:rPr>
              <a:t>. Han var </a:t>
            </a:r>
            <a:r>
              <a:rPr lang="sv-SE" sz="1400" strike="sngStrike" dirty="0">
                <a:solidFill>
                  <a:srgbClr val="C00000"/>
                </a:solidFill>
                <a:effectLst/>
                <a:ea typeface="Times New Roman" panose="02020603050405020304" pitchFamily="18" charset="0"/>
                <a:cs typeface="Calibri" panose="020F0502020204030204" pitchFamily="34" charset="0"/>
              </a:rPr>
              <a:t>betrodd av</a:t>
            </a:r>
            <a:r>
              <a:rPr lang="sv-SE" sz="1400" cap="small" dirty="0">
                <a:solidFill>
                  <a:srgbClr val="C00000"/>
                </a:solidFill>
                <a:effectLst/>
                <a:ea typeface="Times New Roman" panose="02020603050405020304" pitchFamily="18" charset="0"/>
                <a:cs typeface="Calibri" panose="020F0502020204030204" pitchFamily="34" charset="0"/>
              </a:rPr>
              <a:t> trogen</a:t>
            </a:r>
            <a:r>
              <a:rPr lang="sv-SE" sz="1400" dirty="0">
                <a:solidFill>
                  <a:srgbClr val="C00000"/>
                </a:solidFill>
                <a:effectLst/>
                <a:ea typeface="Times New Roman" panose="02020603050405020304" pitchFamily="18" charset="0"/>
                <a:cs typeface="Calibri" panose="020F0502020204030204" pitchFamily="34" charset="0"/>
              </a:rPr>
              <a:t> den som insatte honom, liksom Mose var </a:t>
            </a:r>
            <a:r>
              <a:rPr lang="sv-SE" sz="1400" strike="sngStrike" dirty="0">
                <a:solidFill>
                  <a:srgbClr val="C00000"/>
                </a:solidFill>
                <a:effectLst/>
                <a:ea typeface="Times New Roman" panose="02020603050405020304" pitchFamily="18" charset="0"/>
                <a:cs typeface="Calibri" panose="020F0502020204030204" pitchFamily="34" charset="0"/>
              </a:rPr>
              <a:t>betrodd</a:t>
            </a:r>
            <a:r>
              <a:rPr lang="sv-SE" sz="1400" dirty="0">
                <a:solidFill>
                  <a:srgbClr val="C00000"/>
                </a:solidFill>
                <a:effectLst/>
                <a:ea typeface="Times New Roman" panose="02020603050405020304" pitchFamily="18" charset="0"/>
                <a:cs typeface="Calibri" panose="020F0502020204030204" pitchFamily="34" charset="0"/>
              </a:rPr>
              <a:t> </a:t>
            </a:r>
            <a:r>
              <a:rPr lang="sv-SE" sz="1400" baseline="30000" dirty="0">
                <a:solidFill>
                  <a:srgbClr val="0070C0"/>
                </a:solidFill>
                <a:ea typeface="Times New Roman" panose="02020603050405020304" pitchFamily="18" charset="0"/>
                <a:cs typeface="Calibri" panose="020F0502020204030204" pitchFamily="34" charset="0"/>
              </a:rPr>
              <a:t>5</a:t>
            </a:r>
            <a:r>
              <a:rPr lang="sv-SE" sz="1400" cap="small" dirty="0">
                <a:solidFill>
                  <a:srgbClr val="0070C0"/>
                </a:solidFill>
                <a:effectLst/>
                <a:ea typeface="Times New Roman" panose="02020603050405020304" pitchFamily="18" charset="0"/>
                <a:cs typeface="Calibri" panose="020F0502020204030204" pitchFamily="34" charset="0"/>
              </a:rPr>
              <a:t>trogen</a:t>
            </a:r>
            <a:r>
              <a:rPr lang="sv-SE" sz="1400" dirty="0">
                <a:solidFill>
                  <a:srgbClr val="0070C0"/>
                </a:solidFill>
                <a:effectLst/>
                <a:ea typeface="Times New Roman" panose="02020603050405020304" pitchFamily="18" charset="0"/>
                <a:cs typeface="Calibri" panose="020F0502020204030204" pitchFamily="34" charset="0"/>
              </a:rPr>
              <a:t> i hela </a:t>
            </a:r>
            <a:r>
              <a:rPr lang="sv-SE" sz="1400" strike="sngStrike" dirty="0">
                <a:solidFill>
                  <a:srgbClr val="0070C0"/>
                </a:solidFill>
                <a:effectLst/>
                <a:ea typeface="Times New Roman" panose="02020603050405020304" pitchFamily="18" charset="0"/>
                <a:cs typeface="Calibri" panose="020F0502020204030204" pitchFamily="34" charset="0"/>
              </a:rPr>
              <a:t>Guds</a:t>
            </a:r>
            <a:r>
              <a:rPr lang="sv-SE" sz="1400" dirty="0">
                <a:solidFill>
                  <a:srgbClr val="0070C0"/>
                </a:solidFill>
                <a:effectLst/>
                <a:ea typeface="Times New Roman" panose="02020603050405020304" pitchFamily="18" charset="0"/>
                <a:cs typeface="Calibri" panose="020F0502020204030204" pitchFamily="34" charset="0"/>
              </a:rPr>
              <a:t> </a:t>
            </a:r>
            <a:r>
              <a:rPr lang="sv-SE" sz="1400" cap="small" dirty="0">
                <a:solidFill>
                  <a:srgbClr val="0070C0"/>
                </a:solidFill>
                <a:ea typeface="Times New Roman" panose="02020603050405020304" pitchFamily="18" charset="0"/>
                <a:cs typeface="Calibri" panose="020F0502020204030204" pitchFamily="34" charset="0"/>
              </a:rPr>
              <a:t>sitt</a:t>
            </a:r>
            <a:r>
              <a:rPr lang="sv-SE" sz="1400" dirty="0">
                <a:solidFill>
                  <a:srgbClr val="0070C0"/>
                </a:solidFill>
                <a:effectLst/>
                <a:ea typeface="Times New Roman" panose="02020603050405020304" pitchFamily="18" charset="0"/>
                <a:cs typeface="Calibri" panose="020F0502020204030204" pitchFamily="34" charset="0"/>
              </a:rPr>
              <a:t> [troligen Moses]</a:t>
            </a:r>
            <a:r>
              <a:rPr lang="sv-SE" sz="1400" cap="small" dirty="0">
                <a:solidFill>
                  <a:srgbClr val="0070C0"/>
                </a:solidFill>
                <a:effectLst/>
                <a:ea typeface="Times New Roman" panose="02020603050405020304" pitchFamily="18" charset="0"/>
                <a:cs typeface="Calibri" panose="020F0502020204030204" pitchFamily="34" charset="0"/>
              </a:rPr>
              <a:t> </a:t>
            </a:r>
            <a:r>
              <a:rPr lang="sv-SE" sz="1400" dirty="0">
                <a:solidFill>
                  <a:srgbClr val="0070C0"/>
                </a:solidFill>
                <a:effectLst/>
                <a:ea typeface="Times New Roman" panose="02020603050405020304" pitchFamily="18" charset="0"/>
                <a:cs typeface="Calibri" panose="020F0502020204030204" pitchFamily="34" charset="0"/>
              </a:rPr>
              <a:t>hus. Men Jesus är värd mer ära än Mose, liksom husbyggaren hedras mer än själva huset</a:t>
            </a:r>
            <a:r>
              <a:rPr lang="sv-SE" sz="1400" dirty="0">
                <a:solidFill>
                  <a:srgbClr val="C00000"/>
                </a:solidFill>
                <a:effectLst/>
                <a:ea typeface="Times New Roman" panose="02020603050405020304" pitchFamily="18" charset="0"/>
                <a:cs typeface="Calibri" panose="020F0502020204030204" pitchFamily="34" charset="0"/>
              </a:rPr>
              <a:t>. Varje hus är byggt av någon, men Gud är den som har byggt allt.</a:t>
            </a:r>
            <a:endParaRPr lang="sv-SE" sz="1400" dirty="0">
              <a:solidFill>
                <a:srgbClr val="C00000"/>
              </a:solidFill>
              <a:effectLst/>
              <a:ea typeface="Calibri" panose="020F0502020204030204" pitchFamily="34"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845641939"/>
      </p:ext>
    </p:extLst>
  </p:cSld>
  <p:clrMapOvr>
    <a:masterClrMapping/>
  </p:clrMapOvr>
  <p:transition advTm="76803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3797" x="476250" y="4610100"/>
          <p14:tracePt t="3802" x="628650" y="4470400"/>
          <p14:tracePt t="3819" x="908050" y="4178300"/>
          <p14:tracePt t="3836" x="1193800" y="3854450"/>
          <p14:tracePt t="3853" x="1454150" y="3556000"/>
          <p14:tracePt t="3869" x="1727200" y="3251200"/>
          <p14:tracePt t="3886" x="1955800" y="2971800"/>
          <p14:tracePt t="3904" x="2076450" y="2755900"/>
          <p14:tracePt t="3920" x="2159000" y="2578100"/>
          <p14:tracePt t="3936" x="2235200" y="2413000"/>
          <p14:tracePt t="3953" x="2317750" y="2266950"/>
          <p14:tracePt t="3969" x="2368550" y="2222500"/>
          <p14:tracePt t="3986" x="2374900" y="2216150"/>
          <p14:tracePt t="4003" x="2381250" y="2216150"/>
          <p14:tracePt t="4020" x="2381250" y="2228850"/>
          <p14:tracePt t="4037" x="2362200" y="2260600"/>
          <p14:tracePt t="4039" x="2330450" y="2317750"/>
          <p14:tracePt t="4053" x="2286000" y="2419350"/>
          <p14:tracePt t="4069" x="2247900" y="2540000"/>
          <p14:tracePt t="4087" x="2216150" y="2660650"/>
          <p14:tracePt t="4103" x="2184400" y="2781300"/>
          <p14:tracePt t="4120" x="2165350" y="2882900"/>
          <p14:tracePt t="4136" x="2165350" y="2927350"/>
          <p14:tracePt t="4153" x="2178050" y="2927350"/>
          <p14:tracePt t="4170" x="2241550" y="2889250"/>
          <p14:tracePt t="4186" x="2336800" y="2825750"/>
          <p14:tracePt t="4203" x="2444750" y="2768600"/>
          <p14:tracePt t="4219" x="2565400" y="2724150"/>
          <p14:tracePt t="4237" x="2698750" y="2698750"/>
          <p14:tracePt t="4254" x="2921000" y="2647950"/>
          <p14:tracePt t="4272" x="3079750" y="2603500"/>
          <p14:tracePt t="4286" x="3251200" y="2527300"/>
          <p14:tracePt t="4303" x="3409950" y="2438400"/>
          <p14:tracePt t="4320" x="3562350" y="2324100"/>
          <p14:tracePt t="4337" x="3657600" y="2241550"/>
          <p14:tracePt t="4352" x="3759200" y="2165350"/>
          <p14:tracePt t="4370" x="3822700" y="2133600"/>
          <p14:tracePt t="4387" x="3854450" y="2114550"/>
          <p14:tracePt t="4403" x="3886200" y="2101850"/>
          <p14:tracePt t="4422" x="3924300" y="2070100"/>
          <p14:tracePt t="4437" x="3981450" y="2025650"/>
          <p14:tracePt t="4453" x="4032250" y="1987550"/>
          <p14:tracePt t="4470" x="4083050" y="1949450"/>
          <p14:tracePt t="4487" x="4133850" y="1911350"/>
          <p14:tracePt t="4488" x="4152900" y="1898650"/>
          <p14:tracePt t="4504" x="4178300" y="1885950"/>
          <p14:tracePt t="4520" x="4191000" y="1873250"/>
          <p14:tracePt t="4537" x="4222750" y="1854200"/>
          <p14:tracePt t="4553" x="4267200" y="1822450"/>
          <p14:tracePt t="4570" x="4305300" y="1771650"/>
          <p14:tracePt t="4586" x="4330700" y="1727200"/>
          <p14:tracePt t="4603" x="4343400" y="1701800"/>
          <p14:tracePt t="4620" x="4356100" y="1682750"/>
          <p14:tracePt t="4637" x="4368800" y="1676400"/>
          <p14:tracePt t="4653" x="4381500" y="1676400"/>
          <p14:tracePt t="4670" x="4394200" y="1670050"/>
          <p14:tracePt t="4687" x="4419600" y="1657350"/>
          <p14:tracePt t="4703" x="4445000" y="1631950"/>
          <p14:tracePt t="4720" x="4470400" y="1606550"/>
          <p14:tracePt t="4736" x="4495800" y="1581150"/>
          <p14:tracePt t="4754" x="4527550" y="1543050"/>
          <p14:tracePt t="4772" x="4533900" y="1530350"/>
          <p14:tracePt t="4787" x="4540250" y="1504950"/>
          <p14:tracePt t="4804" x="4552950" y="1479550"/>
          <p14:tracePt t="4821" x="4552950" y="1460500"/>
          <p14:tracePt t="4837" x="4508500" y="1422400"/>
          <p14:tracePt t="4854" x="4438650" y="1390650"/>
          <p14:tracePt t="4870" x="4375150" y="1365250"/>
          <p14:tracePt t="4887" x="4311650" y="1346200"/>
          <p14:tracePt t="4904" x="4229100" y="1327150"/>
          <p14:tracePt t="4921" x="4152900" y="1295400"/>
          <p14:tracePt t="4938" x="3994150" y="1231900"/>
          <p14:tracePt t="4954" x="3930650" y="1212850"/>
          <p14:tracePt t="4970" x="3663950" y="1136650"/>
          <p14:tracePt t="4987" x="3536950" y="1104900"/>
          <p14:tracePt t="5004" x="3371850" y="1060450"/>
          <p14:tracePt t="5020" x="3181350" y="1003300"/>
          <p14:tracePt t="5037" x="3111500" y="958850"/>
          <p14:tracePt t="5054" x="3060700" y="914400"/>
          <p14:tracePt t="5071" x="2978150" y="876300"/>
          <p14:tracePt t="5087" x="2825750" y="831850"/>
          <p14:tracePt t="5104" x="2603500" y="806450"/>
          <p14:tracePt t="5121" x="2343150" y="793750"/>
          <p14:tracePt t="5137" x="2139950" y="787400"/>
          <p14:tracePt t="5155" x="2012950" y="787400"/>
          <p14:tracePt t="5170" x="1981200" y="787400"/>
          <p14:tracePt t="5204" x="1974850" y="793750"/>
          <p14:tracePt t="5220" x="1943100" y="819150"/>
          <p14:tracePt t="5237" x="1803400" y="927100"/>
          <p14:tracePt t="5254" x="1657350" y="1028700"/>
          <p14:tracePt t="5271" x="1593850" y="1079500"/>
          <p14:tracePt t="5287" x="1352550" y="1257300"/>
          <p14:tracePt t="5304" x="1257300" y="1327150"/>
          <p14:tracePt t="5321" x="1193800" y="1377950"/>
          <p14:tracePt t="5337" x="1155700" y="1403350"/>
          <p14:tracePt t="5354" x="1155700" y="1422400"/>
          <p14:tracePt t="5370" x="1155700" y="1447800"/>
          <p14:tracePt t="5387" x="1174750" y="1485900"/>
          <p14:tracePt t="5404" x="1225550" y="1555750"/>
          <p14:tracePt t="5420" x="1295400" y="1644650"/>
          <p14:tracePt t="5438" x="1384300" y="1746250"/>
          <p14:tracePt t="5454" x="1447800" y="1828800"/>
          <p14:tracePt t="5471" x="1517650" y="1917700"/>
          <p14:tracePt t="5487" x="1568450" y="1968500"/>
          <p14:tracePt t="5504" x="1644650" y="2006600"/>
          <p14:tracePt t="5521" x="1701800" y="2019300"/>
          <p14:tracePt t="5537" x="1930400" y="2070100"/>
          <p14:tracePt t="5554" x="2089150" y="2095500"/>
          <p14:tracePt t="5571" x="2235200" y="2114550"/>
          <p14:tracePt t="5587" x="2368550" y="2120900"/>
          <p14:tracePt t="5604" x="2470150" y="2127250"/>
          <p14:tracePt t="5621" x="2559050" y="2127250"/>
          <p14:tracePt t="5638" x="2628900" y="2120900"/>
          <p14:tracePt t="5657" x="2711450" y="2101850"/>
          <p14:tracePt t="5672" x="2736850" y="2095500"/>
          <p14:tracePt t="5688" x="2794000" y="2082800"/>
          <p14:tracePt t="5708" x="2851150" y="2076450"/>
          <p14:tracePt t="5709" x="2882900" y="2070100"/>
          <p14:tracePt t="5720" x="2940050" y="2070100"/>
          <p14:tracePt t="5739" x="2990850" y="2070100"/>
          <p14:tracePt t="5754" x="3022600" y="2070100"/>
          <p14:tracePt t="5771" x="3041650" y="2063750"/>
          <p14:tracePt t="5787" x="3054350" y="2063750"/>
          <p14:tracePt t="6040" x="3067050" y="2063750"/>
          <p14:tracePt t="6055" x="3098800" y="2070100"/>
          <p14:tracePt t="6072" x="3149600" y="2082800"/>
          <p14:tracePt t="6075" x="3155950" y="2082800"/>
          <p14:tracePt t="6583" x="3175000" y="2082800"/>
          <p14:tracePt t="6590" x="3200400" y="2076450"/>
          <p14:tracePt t="6605" x="3276600" y="2057400"/>
          <p14:tracePt t="6624" x="3556000" y="1949450"/>
          <p14:tracePt t="6638" x="3625850" y="1924050"/>
          <p14:tracePt t="6639" x="3670300" y="1905000"/>
          <p14:tracePt t="6656" x="3689350" y="1898650"/>
          <p14:tracePt t="6671" x="3702050" y="1892300"/>
          <p14:tracePt t="6688" x="3752850" y="1854200"/>
          <p14:tracePt t="6705" x="3790950" y="1784350"/>
          <p14:tracePt t="6722" x="3854450" y="1651000"/>
          <p14:tracePt t="6739" x="3892550" y="1530350"/>
          <p14:tracePt t="6755" x="3892550" y="1441450"/>
          <p14:tracePt t="6772" x="3879850" y="1384300"/>
          <p14:tracePt t="6791" x="3860800" y="1352550"/>
          <p14:tracePt t="6805" x="3848100" y="1333500"/>
          <p14:tracePt t="6822" x="3835400" y="1314450"/>
          <p14:tracePt t="6838" x="3829050" y="1282700"/>
          <p14:tracePt t="6856" x="3822700" y="1250950"/>
          <p14:tracePt t="6856" x="3816350" y="1225550"/>
          <p14:tracePt t="6872" x="3810000" y="1200150"/>
          <p14:tracePt t="6891" x="3752850" y="1168400"/>
          <p14:tracePt t="6905" x="3689350" y="1162050"/>
          <p14:tracePt t="6923" x="3581400" y="1155700"/>
          <p14:tracePt t="6938" x="3492500" y="1155700"/>
          <p14:tracePt t="6956" x="3467100" y="1149350"/>
          <p14:tracePt t="6956" x="3441700" y="1143000"/>
          <p14:tracePt t="6974" x="3416300" y="1111250"/>
          <p14:tracePt t="6989" x="3409950" y="1066800"/>
          <p14:tracePt t="7006" x="3403600" y="1041400"/>
          <p14:tracePt t="7022" x="3384550" y="1022350"/>
          <p14:tracePt t="7041" x="3302000" y="996950"/>
          <p14:tracePt t="7055" x="3181350" y="990600"/>
          <p14:tracePt t="7072" x="3022600" y="990600"/>
          <p14:tracePt t="7106" x="2781300" y="977900"/>
          <p14:tracePt t="7122" x="2755900" y="977900"/>
          <p14:tracePt t="7138" x="2749550" y="977900"/>
          <p14:tracePt t="7156" x="2724150" y="1003300"/>
          <p14:tracePt t="7172" x="2660650" y="1054100"/>
          <p14:tracePt t="7190" x="2559050" y="1123950"/>
          <p14:tracePt t="7207" x="2425700" y="1200150"/>
          <p14:tracePt t="7223" x="2381250" y="1219200"/>
          <p14:tracePt t="7239" x="2330450" y="1238250"/>
          <p14:tracePt t="7255" x="2317750" y="1244600"/>
          <p14:tracePt t="7289" x="2330450" y="1238250"/>
          <p14:tracePt t="7307" x="2349500" y="1231900"/>
          <p14:tracePt t="7339" x="2349500" y="1250950"/>
          <p14:tracePt t="7355" x="2349500" y="1263650"/>
          <p14:tracePt t="7372" x="2336800" y="1276350"/>
          <p14:tracePt t="7427" x="2336800" y="1270000"/>
          <p14:tracePt t="7434" x="2343150" y="1270000"/>
          <p14:tracePt t="8080" x="2355850" y="1276350"/>
          <p14:tracePt t="8091" x="2362200" y="1289050"/>
          <p14:tracePt t="8106" x="2400300" y="1339850"/>
          <p14:tracePt t="8123" x="2444750" y="1409700"/>
          <p14:tracePt t="8140" x="2501900" y="1492250"/>
          <p14:tracePt t="8156" x="2571750" y="1568450"/>
          <p14:tracePt t="8174" x="2679700" y="1670050"/>
          <p14:tracePt t="8190" x="2711450" y="1701800"/>
          <p14:tracePt t="8206" x="2768600" y="1765300"/>
          <p14:tracePt t="8207" x="2794000" y="1790700"/>
          <p14:tracePt t="8223" x="2851150" y="1866900"/>
          <p14:tracePt t="8240" x="2921000" y="1949450"/>
          <p14:tracePt t="8256" x="3009900" y="2032000"/>
          <p14:tracePt t="8273" x="3073400" y="2095500"/>
          <p14:tracePt t="8290" x="3130550" y="2127250"/>
          <p14:tracePt t="8306" x="3175000" y="2139950"/>
          <p14:tracePt t="8323" x="3244850" y="2139950"/>
          <p14:tracePt t="8340" x="3359150" y="2139950"/>
          <p14:tracePt t="8356" x="3511550" y="2146300"/>
          <p14:tracePt t="8373" x="3695700" y="2152650"/>
          <p14:tracePt t="8390" x="3917950" y="2184400"/>
          <p14:tracePt t="8407" x="4076700" y="2235200"/>
          <p14:tracePt t="8424" x="4235450" y="2292350"/>
          <p14:tracePt t="8440" x="4432300" y="2381250"/>
          <p14:tracePt t="8441" x="4527550" y="2425700"/>
          <p14:tracePt t="8456" x="4705350" y="2495550"/>
          <p14:tracePt t="8473" x="5270500" y="2755900"/>
          <p14:tracePt t="8490" x="5765800" y="2984500"/>
          <p14:tracePt t="8507" x="6273800" y="3238500"/>
          <p14:tracePt t="8523" x="6667500" y="3441700"/>
          <p14:tracePt t="8540" x="7067550" y="3657600"/>
          <p14:tracePt t="8558" x="7397750" y="3829050"/>
          <p14:tracePt t="8573" x="7715250" y="3981450"/>
          <p14:tracePt t="8590" x="8064500" y="4121150"/>
          <p14:tracePt t="8607" x="8362950" y="4229100"/>
          <p14:tracePt t="8623" x="8591550" y="4298950"/>
          <p14:tracePt t="8640" x="8731250" y="4318000"/>
          <p14:tracePt t="8658" x="8807450" y="4311650"/>
          <p14:tracePt t="8674" x="8909050" y="4286250"/>
          <p14:tracePt t="8690" x="9220200" y="4222750"/>
          <p14:tracePt t="8706" x="9493250" y="4171950"/>
          <p14:tracePt t="8724" x="9779000" y="4121150"/>
          <p14:tracePt t="8740" x="9975850" y="4064000"/>
          <p14:tracePt t="8757" x="10128250" y="3975100"/>
          <p14:tracePt t="8776" x="10223500" y="3860800"/>
          <p14:tracePt t="8790" x="10312400" y="3632200"/>
          <p14:tracePt t="8807" x="10369550" y="3403600"/>
          <p14:tracePt t="8824" x="10439400" y="3200400"/>
          <p14:tracePt t="8840" x="10553700" y="2990850"/>
          <p14:tracePt t="8857" x="10668000" y="2806700"/>
          <p14:tracePt t="8874" x="10826750" y="2578100"/>
          <p14:tracePt t="8890" x="10909300" y="2393950"/>
          <p14:tracePt t="8908" x="10947400" y="2159000"/>
          <p14:tracePt t="8924" x="10928350" y="2095500"/>
          <p14:tracePt t="8940" x="10871200" y="1993900"/>
          <p14:tracePt t="8957" x="10725150" y="1892300"/>
          <p14:tracePt t="8974" x="10623550" y="1847850"/>
          <p14:tracePt t="8990" x="10521950" y="1797050"/>
          <p14:tracePt t="9007" x="10420350" y="1733550"/>
          <p14:tracePt t="9023" x="10318750" y="1663700"/>
          <p14:tracePt t="9041" x="10229850" y="1606550"/>
          <p14:tracePt t="9057" x="10128250" y="1555750"/>
          <p14:tracePt t="9073" x="10020300" y="1517650"/>
          <p14:tracePt t="9090" x="9880600" y="1492250"/>
          <p14:tracePt t="9108" x="9639300" y="1479550"/>
          <p14:tracePt t="9124" x="9512300" y="1479550"/>
          <p14:tracePt t="9140" x="9423400" y="1485900"/>
          <p14:tracePt t="9158" x="9093200" y="1536700"/>
          <p14:tracePt t="9174" x="8966200" y="1549400"/>
          <p14:tracePt t="9190" x="8616950" y="1593850"/>
          <p14:tracePt t="9210" x="8305800" y="1651000"/>
          <p14:tracePt t="9224" x="8102600" y="1695450"/>
          <p14:tracePt t="9240" x="7905750" y="1778000"/>
          <p14:tracePt t="9259" x="7734300" y="1885950"/>
          <p14:tracePt t="9274" x="7600950" y="2038350"/>
          <p14:tracePt t="9290" x="7493000" y="2222500"/>
          <p14:tracePt t="9308" x="7416800" y="2425700"/>
          <p14:tracePt t="9325" x="7372350" y="2622550"/>
          <p14:tracePt t="9327" x="7359650" y="2724150"/>
          <p14:tracePt t="9341" x="7353300" y="2901950"/>
          <p14:tracePt t="9343" x="7353300" y="3079750"/>
          <p14:tracePt t="9359" x="7366000" y="3454400"/>
          <p14:tracePt t="9376" x="7372350" y="3594100"/>
          <p14:tracePt t="9377" x="7372350" y="3854450"/>
          <p14:tracePt t="9390" x="7359650" y="4197350"/>
          <p14:tracePt t="9407" x="7302500" y="4552950"/>
          <p14:tracePt t="9424" x="7264400" y="4711700"/>
          <p14:tracePt t="9441" x="7207250" y="5168900"/>
          <p14:tracePt t="9458" x="7219950" y="5391150"/>
          <p14:tracePt t="9474" x="7277100" y="5638800"/>
          <p14:tracePt t="9492" x="7353300" y="5810250"/>
          <p14:tracePt t="9507" x="7473950" y="6000750"/>
          <p14:tracePt t="9524" x="7562850" y="6102350"/>
          <p14:tracePt t="9541" x="7708900" y="6229350"/>
          <p14:tracePt t="9557" x="7886700" y="6350000"/>
          <p14:tracePt t="9574" x="8089900" y="6470650"/>
          <p14:tracePt t="9590" x="8255000" y="6553200"/>
          <p14:tracePt t="9593" x="8369300" y="6597650"/>
          <p14:tracePt t="9608" x="8553450" y="6661150"/>
          <p14:tracePt t="9624" x="8686800" y="6705600"/>
          <p14:tracePt t="9641" x="9017000" y="6794500"/>
          <p14:tracePt t="9658" x="9258300" y="6813550"/>
          <p14:tracePt t="9674" x="9448800" y="6756400"/>
          <p14:tracePt t="9691" x="9677400" y="6654800"/>
          <p14:tracePt t="9708" x="9918700" y="6559550"/>
          <p14:tracePt t="9726" x="10210800" y="6477000"/>
          <p14:tracePt t="9741" x="10458450" y="6413500"/>
          <p14:tracePt t="9757" x="10699750" y="6343650"/>
          <p14:tracePt t="9776" x="10858500" y="6280150"/>
          <p14:tracePt t="9777" x="10947400" y="6216650"/>
          <p14:tracePt t="9790" x="11017250" y="6140450"/>
          <p14:tracePt t="9810" x="11176000" y="5886450"/>
          <p14:tracePt t="9824" x="11334750" y="5530850"/>
          <p14:tracePt t="9825" x="11423650" y="5308600"/>
          <p14:tracePt t="9840" x="11493500" y="5124450"/>
          <p14:tracePt t="9858" x="11633200" y="4730750"/>
          <p14:tracePt t="9874" x="11772900" y="4254500"/>
          <p14:tracePt t="9891" x="11823700" y="3975100"/>
          <p14:tracePt t="9908" x="11861800" y="3632200"/>
          <p14:tracePt t="9924" x="11868150" y="3460750"/>
          <p14:tracePt t="9941" x="11842750" y="3022600"/>
          <p14:tracePt t="9958" x="11804650" y="2749550"/>
          <p14:tracePt t="9976" x="11747500" y="2520950"/>
          <p14:tracePt t="9991" x="11684000" y="2343150"/>
          <p14:tracePt t="10008" x="11614150" y="2228850"/>
          <p14:tracePt t="10027" x="11537950" y="2133600"/>
          <p14:tracePt t="10041" x="11436350" y="2051050"/>
          <p14:tracePt t="10060" x="11303000" y="1987550"/>
          <p14:tracePt t="10077" x="11036300" y="1905000"/>
          <p14:tracePt t="10091" x="10941050" y="1879600"/>
          <p14:tracePt t="10108" x="10712450" y="1835150"/>
          <p14:tracePt t="10124" x="10553700" y="1809750"/>
          <p14:tracePt t="10141" x="10331450" y="1758950"/>
          <p14:tracePt t="10158" x="10236200" y="1714500"/>
          <p14:tracePt t="10175" x="10172700" y="1676400"/>
          <p14:tracePt t="10191" x="10096500" y="1638300"/>
          <p14:tracePt t="10208" x="10013950" y="1612900"/>
          <p14:tracePt t="10225" x="9925050" y="1600200"/>
          <p14:tracePt t="10242" x="9829800" y="1600200"/>
          <p14:tracePt t="10258" x="9734550" y="1606550"/>
          <p14:tracePt t="10275" x="9664700" y="1619250"/>
          <p14:tracePt t="10276" x="9620250" y="1631950"/>
          <p14:tracePt t="10292" x="9582150" y="1638300"/>
          <p14:tracePt t="10308" x="9512300" y="1651000"/>
          <p14:tracePt t="10325" x="9372600" y="1682750"/>
          <p14:tracePt t="10342" x="9131300" y="1739900"/>
          <p14:tracePt t="10358" x="8718550" y="1828800"/>
          <p14:tracePt t="10374" x="8458200" y="1879600"/>
          <p14:tracePt t="10391" x="8242300" y="1924050"/>
          <p14:tracePt t="10408" x="8121650" y="1968500"/>
          <p14:tracePt t="10425" x="8039100" y="2044700"/>
          <p14:tracePt t="10441" x="7981950" y="2146300"/>
          <p14:tracePt t="10458" x="7937500" y="2311400"/>
          <p14:tracePt t="10475" x="7886700" y="2508250"/>
          <p14:tracePt t="10493" x="7829550" y="2717800"/>
          <p14:tracePt t="10511" x="7753350" y="3155950"/>
          <p14:tracePt t="10526" x="7747000" y="3327400"/>
          <p14:tracePt t="10542" x="7747000" y="3600450"/>
          <p14:tracePt t="10558" x="7747000" y="4006850"/>
          <p14:tracePt t="10577" x="7766050" y="4216400"/>
          <p14:tracePt t="10592" x="7785100" y="4356100"/>
          <p14:tracePt t="10608" x="7816850" y="4514850"/>
          <p14:tracePt t="10609" x="7842250" y="4591050"/>
          <p14:tracePt t="10625" x="7912100" y="4718050"/>
          <p14:tracePt t="10642" x="7950200" y="4775200"/>
          <p14:tracePt t="10659" x="8083550" y="4921250"/>
          <p14:tracePt t="10675" x="8159750" y="4984750"/>
          <p14:tracePt t="10692" x="8204200" y="5010150"/>
          <p14:tracePt t="10708" x="8223250" y="5022850"/>
          <p14:tracePt t="10798" x="8223250" y="5029200"/>
          <p14:tracePt t="10936" x="8229600" y="5003800"/>
          <p14:tracePt t="10945" x="8229600" y="4991100"/>
          <p14:tracePt t="10958" x="8242300" y="4933950"/>
          <p14:tracePt t="10975" x="8255000" y="4883150"/>
          <p14:tracePt t="10992" x="8261350" y="4838700"/>
          <p14:tracePt t="11008" x="8261350" y="4800600"/>
          <p14:tracePt t="11027" x="8267700" y="4756150"/>
          <p14:tracePt t="11042" x="8267700" y="4679950"/>
          <p14:tracePt t="11061" x="8267700" y="4572000"/>
          <p14:tracePt t="11063" x="8255000" y="4483100"/>
          <p14:tracePt t="11076" x="8248650" y="4419600"/>
          <p14:tracePt t="11092" x="8197850" y="4248150"/>
          <p14:tracePt t="11110" x="8121650" y="4070350"/>
          <p14:tracePt t="11126" x="8032750" y="3937000"/>
          <p14:tracePt t="11142" x="7912100" y="3797300"/>
          <p14:tracePt t="11159" x="7772400" y="3663950"/>
          <p14:tracePt t="11160" x="7702550" y="3587750"/>
          <p14:tracePt t="11176" x="7632700" y="3511550"/>
          <p14:tracePt t="11192" x="7467600" y="3295650"/>
          <p14:tracePt t="11209" x="7194550" y="2978150"/>
          <p14:tracePt t="11226" x="6902450" y="2724150"/>
          <p14:tracePt t="11244" x="6565900" y="2520950"/>
          <p14:tracePt t="11259" x="6267450" y="2349500"/>
          <p14:tracePt t="11276" x="5969000" y="2152650"/>
          <p14:tracePt t="11292" x="5695950" y="1943100"/>
          <p14:tracePt t="11310" x="5492750" y="1758950"/>
          <p14:tracePt t="11326" x="5213350" y="1543050"/>
          <p14:tracePt t="11343" x="4940300" y="1390650"/>
          <p14:tracePt t="11359" x="4616450" y="1250950"/>
          <p14:tracePt t="11376" x="4298950" y="1136650"/>
          <p14:tracePt t="11393" x="4006850" y="1047750"/>
          <p14:tracePt t="11410" x="3867150" y="1022350"/>
          <p14:tracePt t="11426" x="3803650" y="1022350"/>
          <p14:tracePt t="11442" x="3797300" y="1022350"/>
          <p14:tracePt t="11460" x="3790950" y="1028700"/>
          <p14:tracePt t="11476" x="3784600" y="1028700"/>
          <p14:tracePt t="11493" x="3778250" y="1035050"/>
          <p14:tracePt t="11525" x="3771900" y="1035050"/>
          <p14:tracePt t="11730" x="3778250" y="1041400"/>
          <p14:tracePt t="11738" x="3784600" y="1041400"/>
          <p14:tracePt t="11747" x="3790950" y="1047750"/>
          <p14:tracePt t="11762" x="3803650" y="1054100"/>
          <p14:tracePt t="11793" x="3816350" y="1054100"/>
          <p14:tracePt t="11809" x="3848100" y="1047750"/>
          <p14:tracePt t="11826" x="3892550" y="1035050"/>
          <p14:tracePt t="11845" x="3943350" y="1035050"/>
          <p14:tracePt t="11859" x="4000500" y="1047750"/>
          <p14:tracePt t="11876" x="4064000" y="1066800"/>
          <p14:tracePt t="11893" x="4121150" y="1079500"/>
          <p14:tracePt t="11911" x="4165600" y="1085850"/>
          <p14:tracePt t="11929" x="4210050" y="1092200"/>
          <p14:tracePt t="11946" x="4286250" y="1060450"/>
          <p14:tracePt t="11959" x="4311650" y="1047750"/>
          <p14:tracePt t="11976" x="4343400" y="1022350"/>
          <p14:tracePt t="11978" x="4362450" y="1016000"/>
          <p14:tracePt t="11993" x="4381500" y="1009650"/>
          <p14:tracePt t="12012" x="4425950" y="1003300"/>
          <p14:tracePt t="12026" x="4445000" y="996950"/>
          <p14:tracePt t="12042" x="4457700" y="996950"/>
          <p14:tracePt t="12059" x="4464050" y="990600"/>
          <p14:tracePt t="12077" x="4470400" y="990600"/>
          <p14:tracePt t="12078" x="4476750" y="984250"/>
          <p14:tracePt t="12093" x="4476750" y="971550"/>
          <p14:tracePt t="12110" x="4476750" y="952500"/>
          <p14:tracePt t="12127" x="4476750" y="933450"/>
          <p14:tracePt t="12143" x="4476750" y="920750"/>
          <p14:tracePt t="12160" x="4464050" y="914400"/>
          <p14:tracePt t="12178" x="4451350" y="901700"/>
          <p14:tracePt t="12193" x="4425950" y="895350"/>
          <p14:tracePt t="12210" x="4368800" y="876300"/>
          <p14:tracePt t="12226" x="4343400" y="876300"/>
          <p14:tracePt t="12244" x="4260850" y="863600"/>
          <p14:tracePt t="12260" x="4210050" y="863600"/>
          <p14:tracePt t="12276" x="4127500" y="863600"/>
          <p14:tracePt t="12294" x="4102100" y="863600"/>
          <p14:tracePt t="12310" x="4089400" y="863600"/>
          <p14:tracePt t="12327" x="4076700" y="863600"/>
          <p14:tracePt t="12343" x="4051300" y="863600"/>
          <p14:tracePt t="12360" x="4019550" y="863600"/>
          <p14:tracePt t="12376" x="3975100" y="869950"/>
          <p14:tracePt t="12393" x="3943350" y="882650"/>
          <p14:tracePt t="12410" x="3905250" y="895350"/>
          <p14:tracePt t="12426" x="3879850" y="908050"/>
          <p14:tracePt t="12443" x="3867150" y="914400"/>
          <p14:tracePt t="12482" x="3867150" y="920750"/>
          <p14:tracePt t="12493" x="3860800" y="920750"/>
          <p14:tracePt t="12510" x="3854450" y="933450"/>
          <p14:tracePt t="12527" x="3848100" y="952500"/>
          <p14:tracePt t="12544" x="3841750" y="990600"/>
          <p14:tracePt t="12562" x="3841750" y="1009650"/>
          <p14:tracePt t="12576" x="3841750" y="1022350"/>
          <p14:tracePt t="12578" x="3854450" y="1035050"/>
          <p14:tracePt t="12594" x="3860800" y="1041400"/>
          <p14:tracePt t="12612" x="3911600" y="1060450"/>
          <p14:tracePt t="12629" x="3962400" y="1073150"/>
          <p14:tracePt t="12643" x="4044950" y="1098550"/>
          <p14:tracePt t="12660" x="4114800" y="1130300"/>
          <p14:tracePt t="12677" x="4203700" y="1155700"/>
          <p14:tracePt t="12694" x="4254500" y="1162050"/>
          <p14:tracePt t="12712" x="4292600" y="1168400"/>
          <p14:tracePt t="12727" x="4305300" y="1168400"/>
          <p14:tracePt t="12743" x="4330700" y="1162050"/>
          <p14:tracePt t="12760" x="4362450" y="1162050"/>
          <p14:tracePt t="12777" x="4394200" y="1162050"/>
          <p14:tracePt t="12794" x="4438650" y="1168400"/>
          <p14:tracePt t="12811" x="4476750" y="1174750"/>
          <p14:tracePt t="12827" x="4552950" y="1181100"/>
          <p14:tracePt t="12844" x="4641850" y="1174750"/>
          <p14:tracePt t="12860" x="4667250" y="1162050"/>
          <p14:tracePt t="12877" x="4749800" y="1123950"/>
          <p14:tracePt t="12896" x="4781550" y="1092200"/>
          <p14:tracePt t="12910" x="4800600" y="1060450"/>
          <p14:tracePt t="12927" x="4806950" y="1047750"/>
          <p14:tracePt t="12943" x="4813300" y="1035050"/>
          <p14:tracePt t="12977" x="4813300" y="1022350"/>
          <p14:tracePt t="12994" x="4813300" y="1009650"/>
          <p14:tracePt t="13011" x="4813300" y="984250"/>
          <p14:tracePt t="13027" x="4794250" y="958850"/>
          <p14:tracePt t="13044" x="4775200" y="920750"/>
          <p14:tracePt t="13060" x="4749800" y="889000"/>
          <p14:tracePt t="13061" x="4737100" y="869950"/>
          <p14:tracePt t="13079" x="4718050" y="850900"/>
          <p14:tracePt t="13094" x="4705350" y="844550"/>
          <p14:tracePt t="13110" x="4686300" y="831850"/>
          <p14:tracePt t="13127" x="4667250" y="819150"/>
          <p14:tracePt t="13144" x="4641850" y="819150"/>
          <p14:tracePt t="13160" x="4603750" y="812800"/>
          <p14:tracePt t="13177" x="4533900" y="806450"/>
          <p14:tracePt t="13194" x="4457700" y="800100"/>
          <p14:tracePt t="13211" x="4400550" y="800100"/>
          <p14:tracePt t="13227" x="4375150" y="800100"/>
          <p14:tracePt t="13244" x="4362450" y="800100"/>
          <p14:tracePt t="13277" x="4356100" y="806450"/>
          <p14:tracePt t="13294" x="4349750" y="812800"/>
          <p14:tracePt t="13311" x="4318000" y="844550"/>
          <p14:tracePt t="13327" x="4260850" y="889000"/>
          <p14:tracePt t="13344" x="4241800" y="908050"/>
          <p14:tracePt t="13360" x="4184650" y="958850"/>
          <p14:tracePt t="13378" x="4171950" y="977900"/>
          <p14:tracePt t="13394" x="4165600" y="990600"/>
          <p14:tracePt t="13412" x="4159250" y="990600"/>
          <p14:tracePt t="13515" x="4159250" y="996950"/>
          <p14:tracePt t="13537" x="4152900" y="996950"/>
          <p14:tracePt t="13552" x="4146550" y="996950"/>
          <p14:tracePt t="13562" x="4140200" y="1003300"/>
          <p14:tracePt t="13577" x="4083050" y="1009650"/>
          <p14:tracePt t="13595" x="4051300" y="1016000"/>
          <p14:tracePt t="13611" x="3975100" y="1028700"/>
          <p14:tracePt t="13627" x="3873500" y="1041400"/>
          <p14:tracePt t="13645" x="3816350" y="1041400"/>
          <p14:tracePt t="13661" x="3740150" y="1035050"/>
          <p14:tracePt t="13678" x="3676650" y="1028700"/>
          <p14:tracePt t="13696" x="3638550" y="1028700"/>
          <p14:tracePt t="13711" x="3594100" y="1028700"/>
          <p14:tracePt t="13728" x="3568700" y="1028700"/>
          <p14:tracePt t="13744" x="3556000" y="1028700"/>
          <p14:tracePt t="13761" x="3536950" y="1028700"/>
          <p14:tracePt t="13779" x="3530600" y="1028700"/>
          <p14:tracePt t="13814" x="3524250" y="1035050"/>
          <p14:tracePt t="13827" x="3524250" y="1047750"/>
          <p14:tracePt t="13846" x="3524250" y="1060450"/>
          <p14:tracePt t="13861" x="3524250" y="1066800"/>
          <p14:tracePt t="13949" x="3530600" y="1066800"/>
          <p14:tracePt t="13962" x="3530600" y="1073150"/>
          <p14:tracePt t="13978" x="3530600" y="1079500"/>
          <p14:tracePt t="13995" x="3517900" y="1092200"/>
          <p14:tracePt t="14095" x="3524250" y="1092200"/>
          <p14:tracePt t="14103" x="3530600" y="1092200"/>
          <p14:tracePt t="14111" x="3536950" y="1092200"/>
          <p14:tracePt t="14128" x="3549650" y="1092200"/>
          <p14:tracePt t="14145" x="3568700" y="1092200"/>
          <p14:tracePt t="14161" x="3594100" y="1085850"/>
          <p14:tracePt t="14180" x="3632200" y="1066800"/>
          <p14:tracePt t="14195" x="3670300" y="1041400"/>
          <p14:tracePt t="14211" x="3708400" y="1016000"/>
          <p14:tracePt t="14228" x="3733800" y="990600"/>
          <p14:tracePt t="14245" x="3752850" y="971550"/>
          <p14:tracePt t="14262" x="3765550" y="952500"/>
          <p14:tracePt t="14278" x="3771900" y="939800"/>
          <p14:tracePt t="14280" x="3771900" y="933450"/>
          <p14:tracePt t="14296" x="3784600" y="901700"/>
          <p14:tracePt t="14311" x="3797300" y="876300"/>
          <p14:tracePt t="14328" x="3803650" y="850900"/>
          <p14:tracePt t="14345" x="3810000" y="819150"/>
          <p14:tracePt t="14361" x="3810000" y="793750"/>
          <p14:tracePt t="14378" x="3803650" y="781050"/>
          <p14:tracePt t="14395" x="3790950" y="774700"/>
          <p14:tracePt t="14411" x="3784600" y="774700"/>
          <p14:tracePt t="14428" x="3778250" y="768350"/>
          <p14:tracePt t="14445" x="3759200" y="768350"/>
          <p14:tracePt t="14462" x="3740150" y="768350"/>
          <p14:tracePt t="14480" x="3663950" y="774700"/>
          <p14:tracePt t="14497" x="3581400" y="800100"/>
          <p14:tracePt t="14513" x="3530600" y="825500"/>
          <p14:tracePt t="14528" x="3517900" y="831850"/>
          <p14:tracePt t="14545" x="3486150" y="863600"/>
          <p14:tracePt t="14564" x="3473450" y="895350"/>
          <p14:tracePt t="14580" x="3467100" y="920750"/>
          <p14:tracePt t="14595" x="3467100" y="952500"/>
          <p14:tracePt t="14612" x="3492500" y="990600"/>
          <p14:tracePt t="14628" x="3524250" y="1035050"/>
          <p14:tracePt t="14645" x="3556000" y="1079500"/>
          <p14:tracePt t="14662" x="3581400" y="1123950"/>
          <p14:tracePt t="14681" x="3594100" y="1149350"/>
          <p14:tracePt t="14697" x="3600450" y="1155700"/>
          <p14:tracePt t="14712" x="3606800" y="1155700"/>
          <p14:tracePt t="14731" x="3651250" y="1136650"/>
          <p14:tracePt t="14746" x="3670300" y="1130300"/>
          <p14:tracePt t="14763" x="3708400" y="1092200"/>
          <p14:tracePt t="14778" x="3714750" y="1079500"/>
          <p14:tracePt t="14795" x="3733800" y="1035050"/>
          <p14:tracePt t="14812" x="3746500" y="1003300"/>
          <p14:tracePt t="14828" x="3746500" y="977900"/>
          <p14:tracePt t="14845" x="3746500" y="952500"/>
          <p14:tracePt t="14862" x="3746500" y="933450"/>
          <p14:tracePt t="14879" x="3740150" y="927100"/>
          <p14:tracePt t="14897" x="3733800" y="920750"/>
          <p14:tracePt t="14912" x="3727450" y="908050"/>
          <p14:tracePt t="14929" x="3714750" y="895350"/>
          <p14:tracePt t="14930" x="3708400" y="889000"/>
          <p14:tracePt t="14990" x="3708400" y="895350"/>
          <p14:tracePt t="14996" x="3702050" y="908050"/>
          <p14:tracePt t="15013" x="3702050" y="933450"/>
          <p14:tracePt t="15029" x="3702050" y="965200"/>
          <p14:tracePt t="15046" x="3702050" y="990600"/>
          <p14:tracePt t="15062" x="3702050" y="1028700"/>
          <p14:tracePt t="15080" x="3702050" y="1047750"/>
          <p14:tracePt t="15135" x="3708400" y="1047750"/>
          <p14:tracePt t="15142" x="3721100" y="1047750"/>
          <p14:tracePt t="15148" x="3727450" y="1041400"/>
          <p14:tracePt t="15162" x="3727450" y="1035050"/>
          <p14:tracePt t="15180" x="3733800" y="1009650"/>
          <p14:tracePt t="15181" x="3733800" y="1003300"/>
          <p14:tracePt t="15195" x="3733800" y="984250"/>
          <p14:tracePt t="15212" x="3721100" y="965200"/>
          <p14:tracePt t="15230" x="3683000" y="946150"/>
          <p14:tracePt t="15247" x="3657600" y="939800"/>
          <p14:tracePt t="15263" x="3644900" y="933450"/>
          <p14:tracePt t="15280" x="3632200" y="933450"/>
          <p14:tracePt t="15330" x="3625850" y="933450"/>
          <p14:tracePt t="15346" x="3613150" y="933450"/>
          <p14:tracePt t="15362" x="3581400" y="952500"/>
          <p14:tracePt t="15379" x="3568700" y="965200"/>
          <p14:tracePt t="15395" x="3568700" y="977900"/>
          <p14:tracePt t="15413" x="3568700" y="1009650"/>
          <p14:tracePt t="15429" x="3575050" y="1035050"/>
          <p14:tracePt t="15446" x="3606800" y="1060450"/>
          <p14:tracePt t="15463" x="3644900" y="1066800"/>
          <p14:tracePt t="15479" x="3670300" y="1066800"/>
          <p14:tracePt t="15497" x="3683000" y="1060450"/>
          <p14:tracePt t="15513" x="3695700" y="1028700"/>
          <p14:tracePt t="15531" x="3695700" y="971550"/>
          <p14:tracePt t="15549" x="3695700" y="946150"/>
          <p14:tracePt t="15562" x="3695700" y="939800"/>
          <p14:tracePt t="15610" x="3695700" y="946150"/>
          <p14:tracePt t="15617" x="3695700" y="958850"/>
          <p14:tracePt t="15629" x="3695700" y="971550"/>
          <p14:tracePt t="15646" x="3714750" y="1028700"/>
          <p14:tracePt t="15663" x="3746500" y="1066800"/>
          <p14:tracePt t="15680" x="3784600" y="1104900"/>
          <p14:tracePt t="15696" x="4279900" y="1308100"/>
          <p14:tracePt t="15696" x="4470400" y="1365250"/>
          <p14:tracePt t="15712" x="4864100" y="1479550"/>
          <p14:tracePt t="15729" x="5162550" y="1549400"/>
          <p14:tracePt t="15746" x="5372100" y="1568450"/>
          <p14:tracePt t="15763" x="5556250" y="1555750"/>
          <p14:tracePt t="15779" x="5651500" y="1524000"/>
          <p14:tracePt t="15798" x="5721350" y="1460500"/>
          <p14:tracePt t="15813" x="5772150" y="1416050"/>
          <p14:tracePt t="15829" x="5822950" y="1397000"/>
          <p14:tracePt t="15846" x="5892800" y="1384300"/>
          <p14:tracePt t="15863" x="5943600" y="1371600"/>
          <p14:tracePt t="15881" x="5975350" y="1352550"/>
          <p14:tracePt t="15896" x="5981700" y="1333500"/>
          <p14:tracePt t="15914" x="6038850" y="1276350"/>
          <p14:tracePt t="15930" x="6089650" y="1257300"/>
          <p14:tracePt t="15947" x="6445250" y="1200150"/>
          <p14:tracePt t="15963" x="6750050" y="1187450"/>
          <p14:tracePt t="15980" x="7023100" y="1181100"/>
          <p14:tracePt t="15997" x="7251700" y="1149350"/>
          <p14:tracePt t="16013" x="7321550" y="1104900"/>
          <p14:tracePt t="16029" x="7327900" y="1054100"/>
          <p14:tracePt t="16046" x="7315200" y="1003300"/>
          <p14:tracePt t="16063" x="7289800" y="958850"/>
          <p14:tracePt t="16080" x="7270750" y="920750"/>
          <p14:tracePt t="16096" x="7270750" y="895350"/>
          <p14:tracePt t="16113" x="7296150" y="869950"/>
          <p14:tracePt t="16130" x="7327900" y="838200"/>
          <p14:tracePt t="16147" x="7353300" y="819150"/>
          <p14:tracePt t="16180" x="7334250" y="831850"/>
          <p14:tracePt t="16197" x="7296150" y="863600"/>
          <p14:tracePt t="16213" x="7245350" y="946150"/>
          <p14:tracePt t="16230" x="7245350" y="1009650"/>
          <p14:tracePt t="16246" x="7251700" y="1149350"/>
          <p14:tracePt t="16263" x="7302500" y="1346200"/>
          <p14:tracePt t="16280" x="7366000" y="1568450"/>
          <p14:tracePt t="16297" x="7410450" y="1879600"/>
          <p14:tracePt t="16313" x="7454900" y="2260600"/>
          <p14:tracePt t="16330" x="7486650" y="2647950"/>
          <p14:tracePt t="16346" x="7505700" y="3028950"/>
          <p14:tracePt t="16364" x="7524750" y="3448050"/>
          <p14:tracePt t="16380" x="7531100" y="3575050"/>
          <p14:tracePt t="16397" x="7575550" y="3816350"/>
          <p14:tracePt t="16414" x="7639050" y="4006850"/>
          <p14:tracePt t="16430" x="7696200" y="4184650"/>
          <p14:tracePt t="16446" x="7715250" y="4311650"/>
          <p14:tracePt t="16463" x="7727950" y="4349750"/>
          <p14:tracePt t="16480" x="7734300" y="4368800"/>
          <p14:tracePt t="16496" x="7753350" y="4400550"/>
          <p14:tracePt t="16514" x="7791450" y="4432300"/>
          <p14:tracePt t="16530" x="7804150" y="4438650"/>
          <p14:tracePt t="16547" x="7816850" y="4438650"/>
          <p14:tracePt t="16563" x="7886700" y="4394200"/>
          <p14:tracePt t="16580" x="8007350" y="4273550"/>
          <p14:tracePt t="16598" x="8350250" y="3810000"/>
          <p14:tracePt t="16614" x="8553450" y="3397250"/>
          <p14:tracePt t="16632" x="8674100" y="2984500"/>
          <p14:tracePt t="16647" x="8699500" y="2628900"/>
          <p14:tracePt t="16664" x="8680450" y="2324100"/>
          <p14:tracePt t="16680" x="8661400" y="2222500"/>
          <p14:tracePt t="16697" x="8559800" y="1930400"/>
          <p14:tracePt t="16713" x="8483600" y="1803400"/>
          <p14:tracePt t="16730" x="8426450" y="1727200"/>
          <p14:tracePt t="16747" x="8382000" y="1689100"/>
          <p14:tracePt t="16763" x="8356600" y="1663700"/>
          <p14:tracePt t="16780" x="8343900" y="1663700"/>
          <p14:tracePt t="16797" x="8299450" y="1682750"/>
          <p14:tracePt t="16814" x="8216900" y="1778000"/>
          <p14:tracePt t="16832" x="8083550" y="1917700"/>
          <p14:tracePt t="16833" x="8007350" y="2006600"/>
          <p14:tracePt t="16847" x="7918450" y="2114550"/>
          <p14:tracePt t="16849" x="7848600" y="2216150"/>
          <p14:tracePt t="16864" x="7772400" y="2336800"/>
          <p14:tracePt t="16881" x="7575550" y="2743200"/>
          <p14:tracePt t="16899" x="7486650" y="3054350"/>
          <p14:tracePt t="16914" x="7461250" y="3340100"/>
          <p14:tracePt t="16930" x="7473950" y="3638550"/>
          <p14:tracePt t="16947" x="7524750" y="3886200"/>
          <p14:tracePt t="16964" x="7600950" y="4076700"/>
          <p14:tracePt t="16981" x="7677150" y="4203700"/>
          <p14:tracePt t="16997" x="7734300" y="4267200"/>
          <p14:tracePt t="17014" x="7753350" y="4279900"/>
          <p14:tracePt t="17064" x="7753350" y="4286250"/>
          <p14:tracePt t="17081" x="7759700" y="4286250"/>
          <p14:tracePt t="17133" x="7759700" y="4279900"/>
          <p14:tracePt t="17164" x="7759700" y="4273550"/>
          <p14:tracePt t="17194" x="7759700" y="4267200"/>
          <p14:tracePt t="17200" x="7753350" y="4267200"/>
          <p14:tracePt t="17215" x="7753350" y="4254500"/>
          <p14:tracePt t="17230" x="7753350" y="4248150"/>
          <p14:tracePt t="17247" x="7753350" y="4241800"/>
          <p14:tracePt t="17283" x="7747000" y="4241800"/>
          <p14:tracePt t="17333" x="7747000" y="4235450"/>
          <p14:tracePt t="17350" x="7747000" y="4229100"/>
          <p14:tracePt t="17364" x="7740650" y="4222750"/>
          <p14:tracePt t="17381" x="7727950" y="4197350"/>
          <p14:tracePt t="17397" x="7721600" y="4178300"/>
          <p14:tracePt t="17414" x="7715250" y="4152900"/>
          <p14:tracePt t="17432" x="7715250" y="4140200"/>
          <p14:tracePt t="17448" x="7715250" y="4121150"/>
          <p14:tracePt t="17464" x="7715250" y="4108450"/>
          <p14:tracePt t="17481" x="7715250" y="4095750"/>
          <p14:tracePt t="17499" x="7715250" y="4083050"/>
          <p14:tracePt t="17531" x="7715250" y="4070350"/>
          <p14:tracePt t="17547" x="7715250" y="4064000"/>
          <p14:tracePt t="18486" x="7708900" y="4057650"/>
          <p14:tracePt t="18495" x="7702550" y="4044950"/>
          <p14:tracePt t="18504" x="7689850" y="4019550"/>
          <p14:tracePt t="18516" x="7651750" y="3949700"/>
          <p14:tracePt t="18532" x="7626350" y="3917950"/>
          <p14:tracePt t="18548" x="7594600" y="3867150"/>
          <p14:tracePt t="18550" x="7575550" y="3848100"/>
          <p14:tracePt t="18564" x="7537450" y="3797300"/>
          <p14:tracePt t="18581" x="7486650" y="3740150"/>
          <p14:tracePt t="18598" x="7461250" y="3714750"/>
          <p14:tracePt t="18617" x="7359650" y="3613150"/>
          <p14:tracePt t="18631" x="7264400" y="3517900"/>
          <p14:tracePt t="18649" x="7137400" y="3409950"/>
          <p14:tracePt t="18665" x="7004050" y="3295650"/>
          <p14:tracePt t="18681" x="6896100" y="3213100"/>
          <p14:tracePt t="18698" x="6781800" y="3124200"/>
          <p14:tracePt t="18715" x="6699250" y="3067050"/>
          <p14:tracePt t="18732" x="6629400" y="3016250"/>
          <p14:tracePt t="18750" x="6527800" y="2946400"/>
          <p14:tracePt t="18768" x="6432550" y="2882900"/>
          <p14:tracePt t="18783" x="6343650" y="2838450"/>
          <p14:tracePt t="18798" x="6210300" y="2787650"/>
          <p14:tracePt t="18815" x="6108700" y="2755900"/>
          <p14:tracePt t="18832" x="6000750" y="2717800"/>
          <p14:tracePt t="18849" x="5899150" y="2679700"/>
          <p14:tracePt t="18866" x="5797550" y="2622550"/>
          <p14:tracePt t="18882" x="5734050" y="2571750"/>
          <p14:tracePt t="18898" x="5689600" y="2540000"/>
          <p14:tracePt t="18916" x="5530850" y="2463800"/>
          <p14:tracePt t="18932" x="5321300" y="2400300"/>
          <p14:tracePt t="18948" x="5086350" y="2343150"/>
          <p14:tracePt t="18965" x="4826000" y="2279650"/>
          <p14:tracePt t="18982" x="4597400" y="2209800"/>
          <p14:tracePt t="18999" x="4425950" y="2152650"/>
          <p14:tracePt t="19018" x="4273550" y="2082800"/>
          <p14:tracePt t="19032" x="4254500" y="2070100"/>
          <p14:tracePt t="19048" x="4184650" y="2032000"/>
          <p14:tracePt t="19066" x="4076700" y="2000250"/>
          <p14:tracePt t="19082" x="3898900" y="1974850"/>
          <p14:tracePt t="19102" x="3702050" y="1943100"/>
          <p14:tracePt t="19115" x="3543300" y="1911350"/>
          <p14:tracePt t="19132" x="3403600" y="1879600"/>
          <p14:tracePt t="19148" x="3308350" y="1854200"/>
          <p14:tracePt t="19165" x="3238500" y="1835150"/>
          <p14:tracePt t="19182" x="3206750" y="1822450"/>
          <p14:tracePt t="19199" x="3143250" y="1803400"/>
          <p14:tracePt t="19216" x="3003550" y="1771650"/>
          <p14:tracePt t="19232" x="2794000" y="1733550"/>
          <p14:tracePt t="19249" x="2501900" y="1670050"/>
          <p14:tracePt t="19266" x="2406650" y="1644650"/>
          <p14:tracePt t="19282" x="2241550" y="1593850"/>
          <p14:tracePt t="19299" x="2082800" y="1536700"/>
          <p14:tracePt t="19315" x="2038350" y="1511300"/>
          <p14:tracePt t="19332" x="1987550" y="1492250"/>
          <p14:tracePt t="19349" x="1917700" y="1479550"/>
          <p14:tracePt t="19366" x="1771650" y="1460500"/>
          <p14:tracePt t="19382" x="1676400" y="1441450"/>
          <p14:tracePt t="19399" x="1562100" y="1409700"/>
          <p14:tracePt t="19416" x="1479550" y="1371600"/>
          <p14:tracePt t="19432" x="1428750" y="1333500"/>
          <p14:tracePt t="19449" x="1416050" y="1308100"/>
          <p14:tracePt t="19466" x="1416050" y="1270000"/>
          <p14:tracePt t="19482" x="1416050" y="1250950"/>
          <p14:tracePt t="19501" x="1416050" y="1244600"/>
          <p14:tracePt t="19542" x="1409700" y="1244600"/>
          <p14:tracePt t="19552" x="1409700" y="1238250"/>
          <p14:tracePt t="19568" x="1390650" y="1219200"/>
          <p14:tracePt t="19583" x="1377950" y="1181100"/>
          <p14:tracePt t="19599" x="1365250" y="1123950"/>
          <p14:tracePt t="19616" x="1346200" y="1073150"/>
          <p14:tracePt t="19634" x="1289050" y="996950"/>
          <p14:tracePt t="19652" x="1238250" y="952500"/>
          <p14:tracePt t="19653" x="1219200" y="933450"/>
          <p14:tracePt t="19669" x="1206500" y="920750"/>
          <p14:tracePt t="19683" x="1206500" y="914400"/>
          <p14:tracePt t="19699" x="1206500" y="908050"/>
          <p14:tracePt t="19716" x="1206500" y="901700"/>
          <p14:tracePt t="19733" x="1206500" y="895350"/>
          <p14:tracePt t="19752" x="1206500" y="876300"/>
          <p14:tracePt t="19768" x="1206500" y="869950"/>
          <p14:tracePt t="20804" x="1206500" y="876300"/>
          <p14:tracePt t="20810" x="1206500" y="882650"/>
          <p14:tracePt t="20818" x="1212850" y="895350"/>
          <p14:tracePt t="20833" x="1219200" y="914400"/>
          <p14:tracePt t="20850" x="1212850" y="920750"/>
          <p14:tracePt t="20867" x="1187450" y="946150"/>
          <p14:tracePt t="20884" x="1174750" y="958850"/>
          <p14:tracePt t="20900" x="1168400" y="971550"/>
          <p14:tracePt t="20917" x="1155700" y="990600"/>
          <p14:tracePt t="20934" x="1143000" y="1003300"/>
          <p14:tracePt t="20951" x="1136650" y="1016000"/>
          <p14:tracePt t="20967" x="1123950" y="1022350"/>
          <p14:tracePt t="20984" x="1117600" y="1028700"/>
          <p14:tracePt t="21001" x="1111250" y="1035050"/>
          <p14:tracePt t="21017" x="1104900" y="1041400"/>
          <p14:tracePt t="21067" x="1098550" y="1041400"/>
          <p14:tracePt t="21084" x="1092200" y="1047750"/>
          <p14:tracePt t="21101" x="1085850" y="1047750"/>
          <p14:tracePt t="21118" x="1079500" y="1047750"/>
          <p14:tracePt t="21134" x="1073150" y="1047750"/>
          <p14:tracePt t="21151" x="1060450" y="1047750"/>
          <p14:tracePt t="21169" x="1035050" y="1054100"/>
          <p14:tracePt t="21184" x="1009650" y="1054100"/>
          <p14:tracePt t="21201" x="965200" y="1060450"/>
          <p14:tracePt t="21217" x="952500" y="1060450"/>
          <p14:tracePt t="21236" x="946150" y="1060450"/>
          <p14:tracePt t="21250" x="939800" y="1054100"/>
          <p14:tracePt t="21268" x="927100" y="1041400"/>
          <p14:tracePt t="21284" x="920750" y="1035050"/>
          <p14:tracePt t="22527" x="914400" y="1035050"/>
          <p14:tracePt t="22603" x="908050" y="1035050"/>
          <p14:tracePt t="22611" x="901700" y="1035050"/>
          <p14:tracePt t="22619" x="882650" y="1035050"/>
          <p14:tracePt t="22635" x="774700" y="1035050"/>
          <p14:tracePt t="22652" x="685800" y="1028700"/>
          <p14:tracePt t="22669" x="469900" y="1003300"/>
          <p14:tracePt t="22685" x="361950" y="971550"/>
          <p14:tracePt t="22702" x="304800" y="939800"/>
          <p14:tracePt t="22719" x="298450" y="914400"/>
          <p14:tracePt t="22735" x="311150" y="889000"/>
          <p14:tracePt t="22752" x="317500" y="882650"/>
          <p14:tracePt t="22785" x="311150" y="882650"/>
          <p14:tracePt t="22802" x="292100" y="882650"/>
          <p14:tracePt t="22821" x="254000" y="895350"/>
          <p14:tracePt t="22835" x="254000" y="901700"/>
          <p14:tracePt t="22851" x="247650" y="901700"/>
          <p14:tracePt t="22893" x="254000" y="901700"/>
          <p14:tracePt t="22908" x="266700" y="908050"/>
          <p14:tracePt t="22919" x="266700" y="914400"/>
          <p14:tracePt t="22935" x="273050" y="927100"/>
          <p14:tracePt t="22952" x="285750" y="939800"/>
          <p14:tracePt t="22968" x="298450" y="946150"/>
          <p14:tracePt t="22985" x="304800" y="946150"/>
          <p14:tracePt t="23002" x="317500" y="946150"/>
          <p14:tracePt t="23019" x="342900" y="946150"/>
          <p14:tracePt t="23021" x="349250" y="939800"/>
          <p14:tracePt t="23037" x="374650" y="933450"/>
          <p14:tracePt t="23052" x="406400" y="920750"/>
          <p14:tracePt t="23068" x="431800" y="908050"/>
          <p14:tracePt t="23070" x="444500" y="901700"/>
          <p14:tracePt t="23086" x="450850" y="895350"/>
          <p14:tracePt t="23089" x="469900" y="882650"/>
          <p14:tracePt t="23101" x="482600" y="876300"/>
          <p14:tracePt t="23118" x="488950" y="876300"/>
          <p14:tracePt t="23192" x="495300" y="876300"/>
          <p14:tracePt t="23207" x="501650" y="876300"/>
          <p14:tracePt t="23218" x="508000" y="876300"/>
          <p14:tracePt t="23222" x="520700" y="876300"/>
          <p14:tracePt t="23270" x="520700" y="882650"/>
          <p14:tracePt t="23286" x="520700" y="889000"/>
          <p14:tracePt t="23302" x="520700" y="895350"/>
          <p14:tracePt t="23449" x="520700" y="901700"/>
          <p14:tracePt t="23457" x="527050" y="901700"/>
          <p14:tracePt t="23482" x="533400" y="901700"/>
          <p14:tracePt t="23488" x="552450" y="908050"/>
          <p14:tracePt t="23502" x="558800" y="914400"/>
          <p14:tracePt t="23519" x="590550" y="933450"/>
          <p14:tracePt t="23720" x="590550" y="939800"/>
          <p14:tracePt t="23773" x="603250" y="939800"/>
          <p14:tracePt t="23787" x="609600" y="939800"/>
          <p14:tracePt t="23803" x="666750" y="939800"/>
          <p14:tracePt t="23820" x="698500" y="939800"/>
          <p14:tracePt t="23836" x="704850" y="939800"/>
          <p14:tracePt t="23870" x="711200" y="939800"/>
          <p14:tracePt t="23904" x="717550" y="933450"/>
          <p14:tracePt t="23922" x="736600" y="933450"/>
          <p14:tracePt t="23937" x="742950" y="927100"/>
          <p14:tracePt t="23955" x="774700" y="927100"/>
          <p14:tracePt t="23970" x="787400" y="927100"/>
          <p14:tracePt t="24003" x="793750" y="927100"/>
          <p14:tracePt t="24020" x="800100" y="927100"/>
          <p14:tracePt t="24036" x="806450" y="920750"/>
          <p14:tracePt t="24054" x="819150" y="914400"/>
          <p14:tracePt t="24070" x="857250" y="901700"/>
          <p14:tracePt t="24072" x="869950" y="895350"/>
          <p14:tracePt t="24086" x="901700" y="889000"/>
          <p14:tracePt t="24105" x="946150" y="876300"/>
          <p14:tracePt t="24137" x="965200" y="869950"/>
          <p14:tracePt t="24153" x="1009650" y="863600"/>
          <p14:tracePt t="24171" x="1079500" y="857250"/>
          <p14:tracePt t="24187" x="1219200" y="857250"/>
          <p14:tracePt t="24204" x="1339850" y="863600"/>
          <p14:tracePt t="24207" x="1397000" y="863600"/>
          <p14:tracePt t="24220" x="1454150" y="869950"/>
          <p14:tracePt t="24238" x="1511300" y="876300"/>
          <p14:tracePt t="24270" x="1504950" y="876300"/>
          <p14:tracePt t="24286" x="1498600" y="876300"/>
          <p14:tracePt t="24303" x="1492250" y="876300"/>
          <p14:tracePt t="24364" x="1498600" y="876300"/>
          <p14:tracePt t="24371" x="1511300" y="876300"/>
          <p14:tracePt t="24386" x="1536700" y="876300"/>
          <p14:tracePt t="24404" x="1543050" y="876300"/>
          <p14:tracePt t="24468" x="1549400" y="876300"/>
          <p14:tracePt t="24487" x="1555750" y="876300"/>
          <p14:tracePt t="24505" x="1574800" y="876300"/>
          <p14:tracePt t="24521" x="1587500" y="876300"/>
          <p14:tracePt t="24537" x="1606550" y="869950"/>
          <p14:tracePt t="24553" x="1625600" y="869950"/>
          <p14:tracePt t="24696" x="1625600" y="876300"/>
          <p14:tracePt t="24709" x="1625600" y="882650"/>
          <p14:tracePt t="24847" x="1631950" y="882650"/>
          <p14:tracePt t="25006" x="1638300" y="882650"/>
          <p14:tracePt t="25013" x="1651000" y="882650"/>
          <p14:tracePt t="25021" x="1670050" y="882650"/>
          <p14:tracePt t="25037" x="1682750" y="882650"/>
          <p14:tracePt t="25081" x="1689100" y="882650"/>
          <p14:tracePt t="25105" x="1701800" y="876300"/>
          <p14:tracePt t="25120" x="1714500" y="869950"/>
          <p14:tracePt t="25137" x="1739900" y="863600"/>
          <p14:tracePt t="25154" x="1765300" y="857250"/>
          <p14:tracePt t="25171" x="1784350" y="857250"/>
          <p14:tracePt t="25240" x="1790700" y="857250"/>
          <p14:tracePt t="25272" x="1797050" y="857250"/>
          <p14:tracePt t="25289" x="1803400" y="857250"/>
          <p14:tracePt t="25304" x="1822450" y="857250"/>
          <p14:tracePt t="25321" x="1835150" y="857250"/>
          <p14:tracePt t="25354" x="1835150" y="863600"/>
          <p14:tracePt t="25371" x="1835150" y="869950"/>
          <p14:tracePt t="25387" x="1835150" y="876300"/>
          <p14:tracePt t="25428" x="1847850" y="876300"/>
          <p14:tracePt t="25439" x="1854200" y="876300"/>
          <p14:tracePt t="25454" x="1885950" y="882650"/>
          <p14:tracePt t="25471" x="1905000" y="889000"/>
          <p14:tracePt t="25521" x="1911350" y="889000"/>
          <p14:tracePt t="25538" x="1917700" y="889000"/>
          <p14:tracePt t="25554" x="1917700" y="882650"/>
          <p14:tracePt t="25570" x="1924050" y="882650"/>
          <p14:tracePt t="25590" x="1943100" y="876300"/>
          <p14:tracePt t="25605" x="1949450" y="876300"/>
          <p14:tracePt t="25621" x="2025650" y="869950"/>
          <p14:tracePt t="25638" x="2082800" y="863600"/>
          <p14:tracePt t="25655" x="2120900" y="863600"/>
          <p14:tracePt t="25670" x="2178050" y="863600"/>
          <p14:tracePt t="25689" x="2222500" y="863600"/>
          <p14:tracePt t="25705" x="2279650" y="863600"/>
          <p14:tracePt t="25722" x="2317750" y="863600"/>
          <p14:tracePt t="25737" x="2343150" y="863600"/>
          <p14:tracePt t="25754" x="2362200" y="863600"/>
          <p14:tracePt t="25771" x="2381250" y="863600"/>
          <p14:tracePt t="25788" x="2400300" y="863600"/>
          <p14:tracePt t="25805" x="2413000" y="863600"/>
          <p14:tracePt t="25821" x="2432050" y="863600"/>
          <p14:tracePt t="25838" x="2438400" y="857250"/>
          <p14:tracePt t="26113" x="2463800" y="857250"/>
          <p14:tracePt t="26121" x="2470150" y="857250"/>
          <p14:tracePt t="26138" x="2482850" y="857250"/>
          <p14:tracePt t="26193" x="2489200" y="850900"/>
          <p14:tracePt t="26209" x="2495550" y="844550"/>
          <p14:tracePt t="26221" x="2501900" y="838200"/>
          <p14:tracePt t="26238" x="2533650" y="825500"/>
          <p14:tracePt t="26255" x="2584450" y="812800"/>
          <p14:tracePt t="26272" x="2698750" y="793750"/>
          <p14:tracePt t="26288" x="2730500" y="787400"/>
          <p14:tracePt t="26304" x="2813050" y="787400"/>
          <p14:tracePt t="26321" x="2851150" y="787400"/>
          <p14:tracePt t="26338" x="2908300" y="793750"/>
          <p14:tracePt t="26354" x="2965450" y="812800"/>
          <p14:tracePt t="26372" x="3003550" y="819150"/>
          <p14:tracePt t="26388" x="3048000" y="831850"/>
          <p14:tracePt t="26405" x="3073400" y="838200"/>
          <p14:tracePt t="26422" x="3098800" y="838200"/>
          <p14:tracePt t="26438" x="3117850" y="838200"/>
          <p14:tracePt t="26455" x="3136900" y="838200"/>
          <p14:tracePt t="26472" x="3155950" y="838200"/>
          <p14:tracePt t="26489" x="3175000" y="838200"/>
          <p14:tracePt t="26507" x="3194050" y="831850"/>
          <p14:tracePt t="26522" x="3200400" y="831850"/>
          <p14:tracePt t="26538" x="3213100" y="831850"/>
          <p14:tracePt t="26555" x="3219450" y="831850"/>
          <p14:tracePt t="26571" x="3225800" y="831850"/>
          <p14:tracePt t="26674" x="3225800" y="838200"/>
          <p14:tracePt t="26700" x="3225800" y="844550"/>
          <p14:tracePt t="26806" x="3232150" y="844550"/>
          <p14:tracePt t="26814" x="3244850" y="838200"/>
          <p14:tracePt t="26826" x="3257550" y="831850"/>
          <p14:tracePt t="26838" x="3282950" y="819150"/>
          <p14:tracePt t="26857" x="3289300" y="812800"/>
          <p14:tracePt t="27000" x="3295650" y="812800"/>
          <p14:tracePt t="27068" x="3302000" y="812800"/>
          <p14:tracePt t="27088" x="3308350" y="812800"/>
          <p14:tracePt t="27106" x="3314700" y="812800"/>
          <p14:tracePt t="27122" x="3321050" y="812800"/>
          <p14:tracePt t="27140" x="3327400" y="812800"/>
          <p14:tracePt t="27156" x="3333750" y="806450"/>
          <p14:tracePt t="27286" x="3340100" y="806450"/>
          <p14:tracePt t="27294" x="3340100" y="800100"/>
          <p14:tracePt t="27306" x="3346450" y="793750"/>
          <p14:tracePt t="27322" x="3378200" y="768350"/>
          <p14:tracePt t="27340" x="3422650" y="755650"/>
          <p14:tracePt t="27341" x="3435350" y="755650"/>
          <p14:tracePt t="27356" x="3441700" y="749300"/>
          <p14:tracePt t="27374" x="3448050" y="749300"/>
          <p14:tracePt t="27406" x="3448050" y="755650"/>
          <p14:tracePt t="27440" x="3460750" y="755650"/>
          <p14:tracePt t="27472" x="3473450" y="755650"/>
          <p14:tracePt t="27489" x="3524250" y="742950"/>
          <p14:tracePt t="27507" x="3575050" y="736600"/>
          <p14:tracePt t="27522" x="3625850" y="730250"/>
          <p14:tracePt t="27539" x="3689350" y="730250"/>
          <p14:tracePt t="27555" x="3721100" y="730250"/>
          <p14:tracePt t="27573" x="3733800" y="730250"/>
          <p14:tracePt t="27590" x="3752850" y="736600"/>
          <p14:tracePt t="27606" x="3765550" y="736600"/>
          <p14:tracePt t="27623" x="3778250" y="742950"/>
          <p14:tracePt t="27640" x="3790950" y="749300"/>
          <p14:tracePt t="27656" x="3797300" y="749300"/>
          <p14:tracePt t="27673" x="3803650" y="749300"/>
          <p14:tracePt t="27689" x="3810000" y="755650"/>
          <p14:tracePt t="27708" x="3816350" y="755650"/>
          <p14:tracePt t="27746" x="3822700" y="755650"/>
          <p14:tracePt t="28950" x="3822700" y="762000"/>
          <p14:tracePt t="28973" x="3829050" y="774700"/>
          <p14:tracePt t="28991" x="3835400" y="774700"/>
          <p14:tracePt t="29007" x="3835400" y="781050"/>
          <p14:tracePt t="29024" x="3841750" y="781050"/>
          <p14:tracePt t="29040" x="3848100" y="787400"/>
          <p14:tracePt t="29057" x="3854450" y="793750"/>
          <p14:tracePt t="29074" x="3867150" y="800100"/>
          <p14:tracePt t="29090" x="3873500" y="800100"/>
          <p14:tracePt t="29109" x="3892550" y="812800"/>
          <p14:tracePt t="29141" x="3905250" y="819150"/>
          <p14:tracePt t="29157" x="3905250" y="825500"/>
          <p14:tracePt t="29174" x="3911600" y="825500"/>
          <p14:tracePt t="29192" x="3911600" y="831850"/>
          <p14:tracePt t="29346" x="3911600" y="825500"/>
          <p14:tracePt t="29353" x="3905250" y="825500"/>
          <p14:tracePt t="29359" x="3898900" y="819150"/>
          <p14:tracePt t="29375" x="3879850" y="812800"/>
          <p14:tracePt t="29391" x="3860800" y="800100"/>
          <p14:tracePt t="29407" x="3835400" y="787400"/>
          <p14:tracePt t="29426" x="3803650" y="768350"/>
          <p14:tracePt t="29441" x="3784600" y="749300"/>
          <p14:tracePt t="29457" x="3740150" y="717550"/>
          <p14:tracePt t="29474" x="3708400" y="692150"/>
          <p14:tracePt t="29491" x="3670300" y="666750"/>
          <p14:tracePt t="29510" x="3644900" y="654050"/>
          <p14:tracePt t="29524" x="3613150" y="635000"/>
          <p14:tracePt t="29541" x="3581400" y="622300"/>
          <p14:tracePt t="29557" x="3536950" y="609600"/>
          <p14:tracePt t="29574" x="3492500" y="603250"/>
          <p14:tracePt t="29591" x="3416300" y="590550"/>
          <p14:tracePt t="29593" x="3359150" y="584200"/>
          <p14:tracePt t="29608" x="3257550" y="565150"/>
          <p14:tracePt t="29624" x="3219450" y="552450"/>
          <p14:tracePt t="29641" x="2959100" y="457200"/>
          <p14:tracePt t="29657" x="2838450" y="419100"/>
          <p14:tracePt t="29674" x="2768600" y="393700"/>
          <p14:tracePt t="29691" x="2705100" y="374650"/>
          <p14:tracePt t="29708" x="2628900" y="368300"/>
          <p14:tracePt t="29725" x="2527300" y="361950"/>
          <p14:tracePt t="29741" x="2400300" y="361950"/>
          <p14:tracePt t="29757" x="2273300" y="368300"/>
          <p14:tracePt t="29776" x="2190750" y="374650"/>
          <p14:tracePt t="29791" x="2114550" y="381000"/>
          <p14:tracePt t="29808" x="2076450" y="381000"/>
          <p14:tracePt t="29824" x="2051050" y="381000"/>
          <p14:tracePt t="29841" x="2044700" y="381000"/>
          <p14:tracePt t="29842" x="2038350" y="381000"/>
          <p14:tracePt t="29858" x="2032000" y="387350"/>
          <p14:tracePt t="29859" x="2025650" y="393700"/>
          <p14:tracePt t="29875" x="2006600" y="412750"/>
          <p14:tracePt t="29876" x="1993900" y="425450"/>
          <p14:tracePt t="29891" x="1974850" y="444500"/>
          <p14:tracePt t="29908" x="1943100" y="488950"/>
          <p14:tracePt t="29925" x="1905000" y="552450"/>
          <p14:tracePt t="29941" x="1885950" y="590550"/>
          <p14:tracePt t="29959" x="1873250" y="603250"/>
          <p14:tracePt t="29975" x="1873250" y="609600"/>
          <p14:tracePt t="30040" x="1866900" y="615950"/>
          <p14:tracePt t="30059" x="1860550" y="628650"/>
          <p14:tracePt t="30075" x="1847850" y="641350"/>
          <p14:tracePt t="30091" x="1841500" y="647700"/>
          <p14:tracePt t="30108" x="1841500" y="654050"/>
          <p14:tracePt t="30840" x="1841500" y="666750"/>
          <p14:tracePt t="30859" x="1892300" y="781050"/>
          <p14:tracePt t="30875" x="1955800" y="895350"/>
          <p14:tracePt t="30892" x="2019300" y="996950"/>
          <p14:tracePt t="30910" x="2076450" y="1085850"/>
          <p14:tracePt t="30925" x="2114550" y="1149350"/>
          <p14:tracePt t="30942" x="2133600" y="1174750"/>
          <p14:tracePt t="30958" x="2146300" y="1193800"/>
          <p14:tracePt t="30975" x="2159000" y="1200150"/>
          <p14:tracePt t="30992" x="2165350" y="1206500"/>
          <p14:tracePt t="31009" x="2171700" y="1206500"/>
          <p14:tracePt t="31025" x="2190750" y="1212850"/>
          <p14:tracePt t="31042" x="2279650" y="1238250"/>
          <p14:tracePt t="31060" x="2444750" y="1263650"/>
          <p14:tracePt t="31075" x="2711450" y="1295400"/>
          <p14:tracePt t="31095" x="2857500" y="1295400"/>
          <p14:tracePt t="31108" x="2933700" y="1295400"/>
          <p14:tracePt t="31125" x="2978150" y="1276350"/>
          <p14:tracePt t="31142" x="3003550" y="1263650"/>
          <p14:tracePt t="31159" x="3035300" y="1244600"/>
          <p14:tracePt t="31175" x="3067050" y="1225550"/>
          <p14:tracePt t="31192" x="3124200" y="1206500"/>
          <p14:tracePt t="31209" x="3175000" y="1187450"/>
          <p14:tracePt t="31226" x="3244850" y="1181100"/>
          <p14:tracePt t="31244" x="3308350" y="1174750"/>
          <p14:tracePt t="31259" x="3314700" y="1174750"/>
          <p14:tracePt t="31341" x="3321050" y="1174750"/>
          <p14:tracePt t="31351" x="3327400" y="1174750"/>
          <p14:tracePt t="31360" x="3333750" y="1174750"/>
          <p14:tracePt t="31377" x="3352800" y="1174750"/>
          <p14:tracePt t="31393" x="3365500" y="1174750"/>
          <p14:tracePt t="31429" x="3371850" y="1174750"/>
          <p14:tracePt t="31443" x="3384550" y="1174750"/>
          <p14:tracePt t="31460" x="3409950" y="1174750"/>
          <p14:tracePt t="31478" x="3460750" y="1174750"/>
          <p14:tracePt t="31492" x="3492500" y="1174750"/>
          <p14:tracePt t="31510" x="3543300" y="1174750"/>
          <p14:tracePt t="31527" x="3575050" y="1174750"/>
          <p14:tracePt t="31543" x="3594100" y="1174750"/>
          <p14:tracePt t="31559" x="3625850" y="1174750"/>
          <p14:tracePt t="31576" x="3708400" y="1174750"/>
          <p14:tracePt t="31593" x="3771900" y="1168400"/>
          <p14:tracePt t="31610" x="3848100" y="1155700"/>
          <p14:tracePt t="31626" x="3892550" y="1149350"/>
          <p14:tracePt t="31643" x="3930650" y="1136650"/>
          <p14:tracePt t="31660" x="3943350" y="1130300"/>
          <p14:tracePt t="31676" x="3956050" y="1123950"/>
          <p14:tracePt t="31692" x="3968750" y="1117600"/>
          <p14:tracePt t="31710" x="3987800" y="1111250"/>
          <p14:tracePt t="31726" x="4000500" y="1098550"/>
          <p14:tracePt t="31744" x="4013200" y="1085850"/>
          <p14:tracePt t="31746" x="4019550" y="1073150"/>
          <p14:tracePt t="31759" x="4019550" y="1066800"/>
          <p14:tracePt t="31761" x="4019550" y="1054100"/>
          <p14:tracePt t="31776" x="4019550" y="1041400"/>
          <p14:tracePt t="31777" x="4019550" y="1035050"/>
          <p14:tracePt t="31793" x="4019550" y="1016000"/>
          <p14:tracePt t="31809" x="4013200" y="1003300"/>
          <p14:tracePt t="31826" x="4000500" y="990600"/>
          <p14:tracePt t="31843" x="3975100" y="971550"/>
          <p14:tracePt t="31860" x="3943350" y="946150"/>
          <p14:tracePt t="31876" x="3911600" y="927100"/>
          <p14:tracePt t="31895" x="3854450" y="895350"/>
          <p14:tracePt t="31909" x="3816350" y="889000"/>
          <p14:tracePt t="31927" x="3771900" y="876300"/>
          <p14:tracePt t="31943" x="3752850" y="869950"/>
          <p14:tracePt t="31962" x="3733800" y="869950"/>
          <p14:tracePt t="31979" x="3689350" y="882650"/>
          <p14:tracePt t="31994" x="3676650" y="889000"/>
          <p14:tracePt t="32010" x="3651250" y="908050"/>
          <p14:tracePt t="32026" x="3619500" y="933450"/>
          <p14:tracePt t="32043" x="3581400" y="958850"/>
          <p14:tracePt t="32060" x="3492500" y="1016000"/>
          <p14:tracePt t="32076" x="3435350" y="1073150"/>
          <p14:tracePt t="32093" x="3390900" y="1155700"/>
          <p14:tracePt t="32110" x="3359150" y="1244600"/>
          <p14:tracePt t="32127" x="3340100" y="1295400"/>
          <p14:tracePt t="32143" x="3321050" y="1403350"/>
          <p14:tracePt t="32160" x="3321050" y="1460500"/>
          <p14:tracePt t="32178" x="3321050" y="1498600"/>
          <p14:tracePt t="32196" x="3321050" y="1517650"/>
          <p14:tracePt t="32210" x="3333750" y="1549400"/>
          <p14:tracePt t="32227" x="3359150" y="1593850"/>
          <p14:tracePt t="32243" x="3390900" y="1644650"/>
          <p14:tracePt t="32260" x="3429000" y="1676400"/>
          <p14:tracePt t="32277" x="3454400" y="1689100"/>
          <p14:tracePt t="32297" x="3524250" y="1701800"/>
          <p14:tracePt t="32309" x="3613150" y="1701800"/>
          <p14:tracePt t="32326" x="3689350" y="1689100"/>
          <p14:tracePt t="32344" x="3778250" y="1670050"/>
          <p14:tracePt t="32360" x="3835400" y="1651000"/>
          <p14:tracePt t="32377" x="3917950" y="1619250"/>
          <p14:tracePt t="32393" x="4013200" y="1562100"/>
          <p14:tracePt t="32410" x="4083050" y="1498600"/>
          <p14:tracePt t="32426" x="4152900" y="1403350"/>
          <p14:tracePt t="32443" x="4184650" y="1327150"/>
          <p14:tracePt t="32460" x="4184650" y="1263650"/>
          <p14:tracePt t="32477" x="4165600" y="1206500"/>
          <p14:tracePt t="32493" x="4121150" y="1149350"/>
          <p14:tracePt t="32512" x="4070350" y="1104900"/>
          <p14:tracePt t="32527" x="4019550" y="1073150"/>
          <p14:tracePt t="32544" x="3981450" y="1060450"/>
          <p14:tracePt t="32560" x="3943350" y="1054100"/>
          <p14:tracePt t="32577" x="3879850" y="1060450"/>
          <p14:tracePt t="32595" x="3790950" y="1123950"/>
          <p14:tracePt t="32610" x="3759200" y="1168400"/>
          <p14:tracePt t="32627" x="3657600" y="1289050"/>
          <p14:tracePt t="32643" x="3511550" y="1492250"/>
          <p14:tracePt t="32660" x="3435350" y="1612900"/>
          <p14:tracePt t="32677" x="3378200" y="1701800"/>
          <p14:tracePt t="32694" x="3365500" y="1758950"/>
          <p14:tracePt t="32710" x="3359150" y="1778000"/>
          <p14:tracePt t="32727" x="3365500" y="1784350"/>
          <p14:tracePt t="32744" x="3409950" y="1784350"/>
          <p14:tracePt t="32760" x="3486150" y="1771650"/>
          <p14:tracePt t="32777" x="3575050" y="1746250"/>
          <p14:tracePt t="32794" x="3651250" y="1708150"/>
          <p14:tracePt t="32811" x="3708400" y="1676400"/>
          <p14:tracePt t="32814" x="3727450" y="1663700"/>
          <p14:tracePt t="32827" x="3727450" y="1657350"/>
          <p14:tracePt t="32828" x="3727450" y="1651000"/>
          <p14:tracePt t="32844" x="3695700" y="1631950"/>
          <p14:tracePt t="32860" x="3657600" y="1619250"/>
          <p14:tracePt t="32877" x="3594100" y="1606550"/>
          <p14:tracePt t="38446" x="3594100" y="1600200"/>
          <p14:tracePt t="38454" x="3587750" y="1593850"/>
          <p14:tracePt t="38465" x="3562350" y="1568450"/>
          <p14:tracePt t="38482" x="3454400" y="1492250"/>
          <p14:tracePt t="38498" x="3295650" y="1428750"/>
          <p14:tracePt t="38515" x="3073400" y="1365250"/>
          <p14:tracePt t="38532" x="2914650" y="1276350"/>
          <p14:tracePt t="38549" x="2825750" y="1168400"/>
          <p14:tracePt t="38565" x="2800350" y="1111250"/>
          <p14:tracePt t="38582" x="2781300" y="1047750"/>
          <p14:tracePt t="38583" x="2774950" y="1028700"/>
          <p14:tracePt t="38598" x="2768600" y="996950"/>
          <p14:tracePt t="38615" x="2743200" y="920750"/>
          <p14:tracePt t="38633" x="2679700" y="876300"/>
          <p14:tracePt t="38648" x="2641600" y="857250"/>
          <p14:tracePt t="38665" x="2413000" y="806450"/>
          <p14:tracePt t="38681" x="2305050" y="806450"/>
          <p14:tracePt t="38700" x="2247900" y="819150"/>
          <p14:tracePt t="38717" x="2228850" y="831850"/>
          <p14:tracePt t="38732" x="2171700" y="863600"/>
          <p14:tracePt t="38748" x="2082800" y="901700"/>
          <p14:tracePt t="38768" x="1993900" y="933450"/>
          <p14:tracePt t="38769" x="1924050" y="958850"/>
          <p14:tracePt t="38782" x="1866900" y="971550"/>
          <p14:tracePt t="38799" x="1771650" y="984250"/>
          <p14:tracePt t="38817" x="1701800" y="990600"/>
          <p14:tracePt t="38848" x="1651000" y="990600"/>
          <p14:tracePt t="38865" x="1479550" y="952500"/>
          <p14:tracePt t="38882" x="1384300" y="933450"/>
          <p14:tracePt t="38899" x="933450" y="857250"/>
          <p14:tracePt t="38917" x="673100" y="787400"/>
          <p14:tracePt t="38932" x="539750" y="736600"/>
          <p14:tracePt t="38949" x="501650" y="711200"/>
          <p14:tracePt t="38965" x="501650" y="704850"/>
          <p14:tracePt t="39003" x="495300" y="711200"/>
          <p14:tracePt t="39015" x="476250" y="723900"/>
          <p14:tracePt t="39032" x="406400" y="749300"/>
          <p14:tracePt t="39055" x="330200" y="781050"/>
          <p14:tracePt t="39066" x="330200" y="787400"/>
          <p14:tracePt t="39082" x="342900" y="812800"/>
          <p14:tracePt t="39100" x="387350" y="825500"/>
          <p14:tracePt t="39117" x="469900" y="825500"/>
          <p14:tracePt t="39134" x="615950" y="825500"/>
          <p14:tracePt t="39151" x="723900" y="838200"/>
          <p14:tracePt t="39166" x="812800" y="850900"/>
          <p14:tracePt t="39182" x="876300" y="869950"/>
          <p14:tracePt t="39199" x="977900" y="908050"/>
          <p14:tracePt t="39215" x="1136650" y="952500"/>
          <p14:tracePt t="39234" x="1308100" y="990600"/>
          <p14:tracePt t="39250" x="1631950" y="1041400"/>
          <p14:tracePt t="39266" x="1752600" y="1041400"/>
          <p14:tracePt t="39283" x="2000250" y="1022350"/>
          <p14:tracePt t="39299" x="2216150" y="996950"/>
          <p14:tracePt t="39301" x="2305050" y="990600"/>
          <p14:tracePt t="39316" x="2432050" y="977900"/>
          <p14:tracePt t="39332" x="2622550" y="977900"/>
          <p14:tracePt t="39349" x="2997200" y="984250"/>
          <p14:tracePt t="39366" x="3105150" y="990600"/>
          <p14:tracePt t="39382" x="3403600" y="1009650"/>
          <p14:tracePt t="39399" x="3543300" y="1016000"/>
          <p14:tracePt t="39416" x="3676650" y="1009650"/>
          <p14:tracePt t="39432" x="3759200" y="990600"/>
          <p14:tracePt t="39449" x="3841750" y="971550"/>
          <p14:tracePt t="39466" x="3937000" y="958850"/>
          <p14:tracePt t="39482" x="4025900" y="939800"/>
          <p14:tracePt t="39501" x="4114800" y="927100"/>
          <p14:tracePt t="39516" x="4121150" y="920750"/>
          <p14:tracePt t="39532" x="4140200" y="914400"/>
          <p14:tracePt t="39549" x="4152900" y="914400"/>
          <p14:tracePt t="39567" x="4159250" y="908050"/>
          <p14:tracePt t="39583" x="4178300" y="895350"/>
          <p14:tracePt t="39599" x="4191000" y="882650"/>
          <p14:tracePt t="39618" x="4191000" y="863600"/>
          <p14:tracePt t="39632" x="4197350" y="850900"/>
          <p14:tracePt t="39649" x="4197350" y="838200"/>
          <p14:tracePt t="39666" x="4197350" y="831850"/>
          <p14:tracePt t="39683" x="4191000" y="825500"/>
          <p14:tracePt t="39699" x="4152900" y="806450"/>
          <p14:tracePt t="39716" x="4102100" y="781050"/>
          <p14:tracePt t="39735" x="3962400" y="755650"/>
          <p14:tracePt t="39750" x="3886200" y="749300"/>
          <p14:tracePt t="39766" x="3727450" y="736600"/>
          <p14:tracePt t="39782" x="3365500" y="704850"/>
          <p14:tracePt t="39799" x="3155950" y="679450"/>
          <p14:tracePt t="39816" x="2908300" y="635000"/>
          <p14:tracePt t="39833" x="2724150" y="584200"/>
          <p14:tracePt t="39849" x="2616200" y="539750"/>
          <p14:tracePt t="39866" x="2546350" y="514350"/>
          <p14:tracePt t="39883" x="2419350" y="495300"/>
          <p14:tracePt t="39901" x="2228850" y="495300"/>
          <p14:tracePt t="39916" x="1943100" y="501650"/>
          <p14:tracePt t="39934" x="1682750" y="520700"/>
          <p14:tracePt t="39936" x="1536700" y="533400"/>
          <p14:tracePt t="39949" x="1454150" y="539750"/>
          <p14:tracePt t="39968" x="1289050" y="552450"/>
          <p14:tracePt t="39983" x="1225550" y="565150"/>
          <p14:tracePt t="40032" x="1219200" y="584200"/>
          <p14:tracePt t="40050" x="1181100" y="635000"/>
          <p14:tracePt t="40067" x="1073150" y="692150"/>
          <p14:tracePt t="40083" x="952500" y="736600"/>
          <p14:tracePt t="40099" x="857250" y="768350"/>
          <p14:tracePt t="40116" x="825500" y="781050"/>
          <p14:tracePt t="40133" x="825500" y="787400"/>
          <p14:tracePt t="40150" x="831850" y="793750"/>
          <p14:tracePt t="40168" x="863600" y="793750"/>
          <p14:tracePt t="40183" x="908050" y="793750"/>
          <p14:tracePt t="40200" x="939800" y="800100"/>
          <p14:tracePt t="40217" x="946150" y="806450"/>
          <p14:tracePt t="40233" x="946150" y="825500"/>
          <p14:tracePt t="40250" x="939800" y="838200"/>
          <p14:tracePt t="40268" x="927100" y="838200"/>
          <p14:tracePt t="40313" x="933450" y="838200"/>
          <p14:tracePt t="41683" x="933450" y="844550"/>
          <p14:tracePt t="41690" x="933450" y="850900"/>
          <p14:tracePt t="42216" x="933450" y="857250"/>
          <p14:tracePt t="42223" x="927100" y="857250"/>
          <p14:tracePt t="42234" x="920750" y="857250"/>
          <p14:tracePt t="42252" x="914400" y="857250"/>
          <p14:tracePt t="42268" x="901700" y="857250"/>
          <p14:tracePt t="42285" x="889000" y="857250"/>
          <p14:tracePt t="42302" x="863600" y="844550"/>
          <p14:tracePt t="42319" x="844550" y="831850"/>
          <p14:tracePt t="42334" x="812800" y="812800"/>
          <p14:tracePt t="42351" x="781050" y="774700"/>
          <p14:tracePt t="42368" x="762000" y="749300"/>
          <p14:tracePt t="42384" x="755650" y="736600"/>
          <p14:tracePt t="42401" x="749300" y="723900"/>
          <p14:tracePt t="42418" x="742950" y="723900"/>
          <p14:tracePt t="42462" x="736600" y="723900"/>
          <p14:tracePt t="42472" x="730250" y="723900"/>
          <p14:tracePt t="42474" x="704850" y="723900"/>
          <p14:tracePt t="42485" x="660400" y="723900"/>
          <p14:tracePt t="42502" x="571500" y="723900"/>
          <p14:tracePt t="42519" x="495300" y="730250"/>
          <p14:tracePt t="42535" x="438150" y="730250"/>
          <p14:tracePt t="42552" x="406400" y="736600"/>
          <p14:tracePt t="42568" x="400050" y="736600"/>
          <p14:tracePt t="42587" x="400050" y="749300"/>
          <p14:tracePt t="42603" x="406400" y="755650"/>
          <p14:tracePt t="42618" x="419100" y="762000"/>
          <p14:tracePt t="42636" x="450850" y="774700"/>
          <p14:tracePt t="42653" x="514350" y="806450"/>
          <p14:tracePt t="42669" x="565150" y="838200"/>
          <p14:tracePt t="42685" x="622300" y="863600"/>
          <p14:tracePt t="42702" x="698500" y="895350"/>
          <p14:tracePt t="42719" x="812800" y="908050"/>
          <p14:tracePt t="42735" x="958850" y="908050"/>
          <p14:tracePt t="42752" x="1079500" y="908050"/>
          <p14:tracePt t="42769" x="1174750" y="895350"/>
          <p14:tracePt t="42785" x="1244600" y="876300"/>
          <p14:tracePt t="42802" x="1276350" y="863600"/>
          <p14:tracePt t="42818" x="1276350" y="857250"/>
          <p14:tracePt t="43007" x="1270000" y="857250"/>
          <p14:tracePt t="43015" x="1270000" y="863600"/>
          <p14:tracePt t="43023" x="1257300" y="869950"/>
          <p14:tracePt t="43037" x="1244600" y="869950"/>
          <p14:tracePt t="43052" x="1225550" y="889000"/>
          <p14:tracePt t="43069" x="1206500" y="895350"/>
          <p14:tracePt t="43085" x="1193800" y="908050"/>
          <p14:tracePt t="43105" x="1187450" y="914400"/>
          <p14:tracePt t="43208" x="1181100" y="914400"/>
          <p14:tracePt t="43236" x="1174750" y="920750"/>
          <p14:tracePt t="43252" x="1168400" y="920750"/>
          <p14:tracePt t="43400" x="1162050" y="920750"/>
          <p14:tracePt t="43507" x="1174750" y="920750"/>
          <p14:tracePt t="43515" x="1181100" y="920750"/>
          <p14:tracePt t="43523" x="1206500" y="927100"/>
          <p14:tracePt t="43536" x="1231900" y="927100"/>
          <p14:tracePt t="43552" x="1301750" y="946150"/>
          <p14:tracePt t="43554" x="1346200" y="958850"/>
          <p14:tracePt t="43572" x="1422400" y="996950"/>
          <p14:tracePt t="43586" x="1447800" y="1003300"/>
          <p14:tracePt t="43602" x="1485900" y="1009650"/>
          <p14:tracePt t="43620" x="1492250" y="1009650"/>
          <p14:tracePt t="43720" x="1498600" y="1009650"/>
          <p14:tracePt t="44257" x="1504950" y="1009650"/>
          <p14:tracePt t="44265" x="1511300" y="1009650"/>
          <p14:tracePt t="44273" x="1530350" y="1003300"/>
          <p14:tracePt t="44286" x="1562100" y="990600"/>
          <p14:tracePt t="44303" x="1625600" y="977900"/>
          <p14:tracePt t="44322" x="1720850" y="958850"/>
          <p14:tracePt t="44337" x="1752600" y="958850"/>
          <p14:tracePt t="44353" x="1847850" y="958850"/>
          <p14:tracePt t="44370" x="1905000" y="958850"/>
          <p14:tracePt t="44386" x="1955800" y="958850"/>
          <p14:tracePt t="44404" x="1987550" y="958850"/>
          <p14:tracePt t="44421" x="2012950" y="958850"/>
          <p14:tracePt t="44436" x="2044700" y="952500"/>
          <p14:tracePt t="44454" x="2070100" y="946150"/>
          <p14:tracePt t="44472" x="2095500" y="946150"/>
          <p14:tracePt t="44487" x="2120900" y="946150"/>
          <p14:tracePt t="44504" x="2139950" y="939800"/>
          <p14:tracePt t="44520" x="2152650" y="933450"/>
          <p14:tracePt t="44522" x="2159000" y="933450"/>
          <p14:tracePt t="44539" x="2178050" y="927100"/>
          <p14:tracePt t="44554" x="2190750" y="920750"/>
          <p14:tracePt t="44555" x="2197100" y="914400"/>
          <p14:tracePt t="44571" x="2209800" y="908050"/>
          <p14:tracePt t="44587" x="2228850" y="895350"/>
          <p14:tracePt t="44603" x="2247900" y="869950"/>
          <p14:tracePt t="44620" x="2247900" y="850900"/>
          <p14:tracePt t="44637" x="2247900" y="838200"/>
          <p14:tracePt t="44654" x="2235200" y="819150"/>
          <p14:tracePt t="44670" x="2216150" y="793750"/>
          <p14:tracePt t="44688" x="2190750" y="755650"/>
          <p14:tracePt t="44705" x="2165350" y="736600"/>
          <p14:tracePt t="44722" x="2120900" y="692150"/>
          <p14:tracePt t="44737" x="2101850" y="673100"/>
          <p14:tracePt t="44754" x="2063750" y="654050"/>
          <p14:tracePt t="44770" x="2038350" y="641350"/>
          <p14:tracePt t="44772" x="2019300" y="635000"/>
          <p14:tracePt t="44789" x="1981200" y="622300"/>
          <p14:tracePt t="44804" x="1936750" y="609600"/>
          <p14:tracePt t="44820" x="1905000" y="603250"/>
          <p14:tracePt t="44837" x="1860550" y="596900"/>
          <p14:tracePt t="44854" x="1790700" y="596900"/>
          <p14:tracePt t="44871" x="1689100" y="596900"/>
          <p14:tracePt t="44887" x="1581150" y="596900"/>
          <p14:tracePt t="44906" x="1511300" y="596900"/>
          <p14:tracePt t="44920" x="1466850" y="596900"/>
          <p14:tracePt t="44937" x="1441450" y="596900"/>
          <p14:tracePt t="44954" x="1435100" y="596900"/>
          <p14:tracePt t="44988" x="1428750" y="596900"/>
          <p14:tracePt t="45004" x="1416050" y="609600"/>
          <p14:tracePt t="45020" x="1371600" y="654050"/>
          <p14:tracePt t="45037" x="1352550" y="685800"/>
          <p14:tracePt t="45054" x="1346200" y="723900"/>
          <p14:tracePt t="45071" x="1346200" y="755650"/>
          <p14:tracePt t="45087" x="1384300" y="800100"/>
          <p14:tracePt t="45104" x="1428750" y="844550"/>
          <p14:tracePt t="45121" x="1492250" y="889000"/>
          <p14:tracePt t="45138" x="1568450" y="933450"/>
          <p14:tracePt t="45154" x="1663700" y="977900"/>
          <p14:tracePt t="45171" x="1727200" y="1003300"/>
          <p14:tracePt t="45187" x="1784350" y="1022350"/>
          <p14:tracePt t="45204" x="1828800" y="1028700"/>
          <p14:tracePt t="45221" x="1898650" y="1041400"/>
          <p14:tracePt t="45222" x="1955800" y="1041400"/>
          <p14:tracePt t="45237" x="1981200" y="1041400"/>
          <p14:tracePt t="45239" x="2012950" y="1041400"/>
          <p14:tracePt t="45254" x="2076450" y="1035050"/>
          <p14:tracePt t="45255" x="2101850" y="1028700"/>
          <p14:tracePt t="45272" x="2139950" y="1016000"/>
          <p14:tracePt t="45287" x="2152650" y="1016000"/>
          <p14:tracePt t="45373" x="2152650" y="1009650"/>
          <p14:tracePt t="45477" x="2152650" y="1003300"/>
          <p14:tracePt t="45517" x="2146300" y="1003300"/>
          <p14:tracePt t="45534" x="2146300" y="996950"/>
          <p14:tracePt t="45559" x="2139950" y="996950"/>
          <p14:tracePt t="45571" x="2133600" y="996950"/>
          <p14:tracePt t="45590" x="2127250" y="996950"/>
          <p14:tracePt t="45604" x="2114550" y="990600"/>
          <p14:tracePt t="45621" x="2108200" y="990600"/>
          <p14:tracePt t="45638" x="2101850" y="990600"/>
          <p14:tracePt t="45639" x="2095500" y="990600"/>
          <p14:tracePt t="45655" x="2095500" y="984250"/>
          <p14:tracePt t="45688" x="2089150" y="984250"/>
          <p14:tracePt t="45704" x="2082800" y="984250"/>
          <p14:tracePt t="45744" x="2076450" y="984250"/>
          <p14:tracePt t="45754" x="2076450" y="977900"/>
          <p14:tracePt t="46924" x="2076450" y="971550"/>
          <p14:tracePt t="46939" x="2076450" y="965200"/>
          <p14:tracePt t="46948" x="2076450" y="958850"/>
          <p14:tracePt t="46955" x="2070100" y="952500"/>
          <p14:tracePt t="46971" x="2070100" y="946150"/>
          <p14:tracePt t="46990" x="2057400" y="939800"/>
          <p14:tracePt t="47006" x="2051050" y="939800"/>
          <p14:tracePt t="47022" x="2038350" y="939800"/>
          <p14:tracePt t="47041" x="2032000" y="933450"/>
          <p14:tracePt t="47056" x="2019300" y="933450"/>
          <p14:tracePt t="47072" x="2012950" y="927100"/>
          <p14:tracePt t="47091" x="2006600" y="927100"/>
          <p14:tracePt t="47105" x="2000250" y="927100"/>
          <p14:tracePt t="47122" x="1993900" y="927100"/>
          <p14:tracePt t="47124" x="1987550" y="927100"/>
          <p14:tracePt t="47141" x="1981200" y="920750"/>
          <p14:tracePt t="47156" x="1974850" y="920750"/>
          <p14:tracePt t="47172" x="1968500" y="914400"/>
          <p14:tracePt t="47189" x="1962150" y="901700"/>
          <p14:tracePt t="47205" x="1949450" y="889000"/>
          <p14:tracePt t="47222" x="1949450" y="882650"/>
          <p14:tracePt t="47239" x="1943100" y="876300"/>
          <p14:tracePt t="47256" x="1936750" y="869950"/>
          <p14:tracePt t="47273" x="1930400" y="863600"/>
          <p14:tracePt t="47291" x="1930400" y="857250"/>
          <p14:tracePt t="47309" x="1917700" y="850900"/>
          <p14:tracePt t="47322" x="1917700" y="844550"/>
          <p14:tracePt t="47339" x="1917700" y="838200"/>
          <p14:tracePt t="47355" x="1911350" y="831850"/>
          <p14:tracePt t="47617" x="1911350" y="838200"/>
          <p14:tracePt t="48082" x="1905000" y="844550"/>
          <p14:tracePt t="48088" x="1898650" y="844550"/>
          <p14:tracePt t="48106" x="1873250" y="857250"/>
          <p14:tracePt t="48123" x="1847850" y="869950"/>
          <p14:tracePt t="48140" x="1828800" y="876300"/>
          <p14:tracePt t="48156" x="1822450" y="882650"/>
          <p14:tracePt t="48175" x="1816100" y="882650"/>
          <p14:tracePt t="48328" x="1822450" y="882650"/>
          <p14:tracePt t="48335" x="1822450" y="876300"/>
          <p14:tracePt t="48392" x="1828800" y="876300"/>
          <p14:tracePt t="48408" x="1828800" y="869950"/>
          <p14:tracePt t="48773" x="1835150" y="869950"/>
          <p14:tracePt t="48781" x="1835150" y="863600"/>
          <p14:tracePt t="48921" x="1835150" y="857250"/>
          <p14:tracePt t="48933" x="1841500" y="857250"/>
          <p14:tracePt t="48950" x="1841500" y="850900"/>
          <p14:tracePt t="48957" x="1841500" y="844550"/>
          <p14:tracePt t="48975" x="1847850" y="844550"/>
          <p14:tracePt t="48990" x="1847850" y="838200"/>
          <p14:tracePt t="49007" x="1854200" y="831850"/>
          <p14:tracePt t="49192" x="1860550" y="825500"/>
          <p14:tracePt t="49224" x="1860550" y="819150"/>
          <p14:tracePt t="49240" x="1866900" y="819150"/>
          <p14:tracePt t="49258" x="1866900" y="806450"/>
          <p14:tracePt t="49291" x="1873250" y="800100"/>
          <p14:tracePt t="49324" x="1879600" y="793750"/>
          <p14:tracePt t="49341" x="1879600" y="787400"/>
          <p14:tracePt t="49414" x="1879600" y="781050"/>
          <p14:tracePt t="49443" x="1879600" y="774700"/>
          <p14:tracePt t="49471" x="1879600" y="768350"/>
          <p14:tracePt t="49532" x="1873250" y="768350"/>
          <p14:tracePt t="49547" x="1866900" y="768350"/>
          <p14:tracePt t="49555" x="1860550" y="768350"/>
          <p14:tracePt t="49562" x="1854200" y="774700"/>
          <p14:tracePt t="49574" x="1847850" y="781050"/>
          <p14:tracePt t="49591" x="1841500" y="787400"/>
          <p14:tracePt t="49607" x="1828800" y="793750"/>
          <p14:tracePt t="49624" x="1828800" y="800100"/>
          <p14:tracePt t="50080" x="1822450" y="800100"/>
          <p14:tracePt t="50086" x="1822450" y="806450"/>
          <p14:tracePt t="50095" x="1816100" y="806450"/>
          <p14:tracePt t="50108" x="1816100" y="812800"/>
          <p14:tracePt t="50141" x="1809750" y="819150"/>
          <p14:tracePt t="50312" x="1803400" y="825500"/>
          <p14:tracePt t="50330" x="1803400" y="831850"/>
          <p14:tracePt t="50336" x="1797050" y="831850"/>
          <p14:tracePt t="50345" x="1797050" y="838200"/>
          <p14:tracePt t="50375" x="1790700" y="844550"/>
          <p14:tracePt t="50408" x="1790700" y="850900"/>
          <p14:tracePt t="50538" x="1790700" y="857250"/>
          <p14:tracePt t="50558" x="1784350" y="857250"/>
          <p14:tracePt t="50772" x="1784350" y="863600"/>
          <p14:tracePt t="50796" x="1784350" y="869950"/>
          <p14:tracePt t="62482" x="1784350" y="876300"/>
          <p14:tracePt t="62490" x="1790700" y="882650"/>
          <p14:tracePt t="62502" x="1797050" y="889000"/>
          <p14:tracePt t="62518" x="1809750" y="901700"/>
          <p14:tracePt t="62535" x="1822450" y="920750"/>
          <p14:tracePt t="62553" x="1835150" y="933450"/>
          <p14:tracePt t="62568" x="1847850" y="946150"/>
          <p14:tracePt t="62585" x="1860550" y="958850"/>
          <p14:tracePt t="62602" x="1898650" y="984250"/>
          <p14:tracePt t="62618" x="1936750" y="1003300"/>
          <p14:tracePt t="62637" x="1974850" y="1028700"/>
          <p14:tracePt t="62652" x="2000250" y="1047750"/>
          <p14:tracePt t="62669" x="2019300" y="1060450"/>
          <p14:tracePt t="62685" x="2032000" y="1066800"/>
          <p14:tracePt t="62719" x="2032000" y="1073150"/>
          <p14:tracePt t="62736" x="2006600" y="1079500"/>
          <p14:tracePt t="62752" x="1987550" y="1079500"/>
          <p14:tracePt t="62769" x="1981200" y="1079500"/>
          <p14:tracePt t="66777" x="1981200" y="1085850"/>
          <p14:tracePt t="66784" x="1987550" y="1085850"/>
          <p14:tracePt t="66793" x="2000250" y="1092200"/>
          <p14:tracePt t="66806" x="2006600" y="1098550"/>
          <p14:tracePt t="66821" x="2025650" y="1111250"/>
          <p14:tracePt t="66840" x="2044700" y="1123950"/>
          <p14:tracePt t="66857" x="2044700" y="1136650"/>
          <p14:tracePt t="66872" x="2051050" y="1136650"/>
          <p14:tracePt t="66889" x="2057400" y="1149350"/>
          <p14:tracePt t="66890" x="2063750" y="1155700"/>
          <p14:tracePt t="66905" x="2070100" y="1168400"/>
          <p14:tracePt t="66922" x="2082800" y="1187450"/>
          <p14:tracePt t="66939" x="2095500" y="1206500"/>
          <p14:tracePt t="66955" x="2120900" y="1238250"/>
          <p14:tracePt t="66972" x="2133600" y="1263650"/>
          <p14:tracePt t="66989" x="2152650" y="1295400"/>
          <p14:tracePt t="67005" x="2165350" y="1314450"/>
          <p14:tracePt t="67022" x="2165350" y="1320800"/>
          <p14:tracePt t="67039" x="2171700" y="1320800"/>
          <p14:tracePt t="67259" x="2165350" y="1320800"/>
          <p14:tracePt t="67272" x="2159000" y="1327150"/>
          <p14:tracePt t="67289" x="2127250" y="1327150"/>
          <p14:tracePt t="67306" x="2089150" y="1327150"/>
          <p14:tracePt t="67322" x="2082800" y="1327150"/>
          <p14:tracePt t="67339" x="2070100" y="1327150"/>
          <p14:tracePt t="67417" x="2063750" y="1327150"/>
          <p14:tracePt t="73690" x="2057400" y="1327150"/>
          <p14:tracePt t="73697" x="2044700" y="1320800"/>
          <p14:tracePt t="73711" x="1911350" y="1282700"/>
          <p14:tracePt t="73728" x="1720850" y="1244600"/>
          <p14:tracePt t="73746" x="1562100" y="1219200"/>
          <p14:tracePt t="73761" x="1492250" y="1193800"/>
          <p14:tracePt t="73779" x="1473200" y="1187450"/>
          <p14:tracePt t="73796" x="1473200" y="1181100"/>
          <p14:tracePt t="73811" x="1479550" y="1168400"/>
          <p14:tracePt t="73828" x="1485900" y="1168400"/>
          <p14:tracePt t="74092" x="1492250" y="1168400"/>
          <p14:tracePt t="74100" x="1504950" y="1168400"/>
          <p14:tracePt t="74113" x="1543050" y="1181100"/>
          <p14:tracePt t="74129" x="1562100" y="1187450"/>
          <p14:tracePt t="74147" x="1638300" y="1206500"/>
          <p14:tracePt t="74161" x="1695450" y="1212850"/>
          <p14:tracePt t="74178" x="1727200" y="1212850"/>
          <p14:tracePt t="74195" x="1765300" y="1212850"/>
          <p14:tracePt t="74212" x="1797050" y="1206500"/>
          <p14:tracePt t="74228" x="1803400" y="1206500"/>
          <p14:tracePt t="74245" x="1809750" y="1193800"/>
          <p14:tracePt t="74261" x="1816100" y="1193800"/>
          <p14:tracePt t="74279" x="1822450" y="1187450"/>
          <p14:tracePt t="74295" x="1822450" y="1181100"/>
          <p14:tracePt t="74311" x="1822450" y="1174750"/>
          <p14:tracePt t="74329" x="1828800" y="1168400"/>
          <p14:tracePt t="74362" x="1835150" y="1155700"/>
          <p14:tracePt t="74395" x="1841500" y="1149350"/>
          <p14:tracePt t="74411" x="1841500" y="1143000"/>
          <p14:tracePt t="74428" x="1847850" y="1143000"/>
          <p14:tracePt t="74445" x="1847850" y="1136650"/>
          <p14:tracePt t="74461" x="1847850" y="1130300"/>
          <p14:tracePt t="74500" x="1847850" y="1123950"/>
          <p14:tracePt t="74530" x="1854200" y="1123950"/>
          <p14:tracePt t="74545" x="1854200" y="1117600"/>
          <p14:tracePt t="74578" x="1860550" y="1111250"/>
          <p14:tracePt t="74595" x="1860550" y="1104900"/>
          <p14:tracePt t="74612" x="1866900" y="1098550"/>
          <p14:tracePt t="74645" x="1873250" y="1092200"/>
          <p14:tracePt t="74662" x="1879600" y="1085850"/>
          <p14:tracePt t="74679" x="1879600" y="1073150"/>
          <p14:tracePt t="74695" x="1885950" y="1066800"/>
          <p14:tracePt t="74748" x="1885950" y="1060450"/>
          <p14:tracePt t="74788" x="1892300" y="1060450"/>
          <p14:tracePt t="74803" x="1892300" y="1054100"/>
          <p14:tracePt t="74830" x="1898650" y="1047750"/>
          <p14:tracePt t="74866" x="1898650" y="1041400"/>
          <p14:tracePt t="74887" x="1905000" y="1041400"/>
          <p14:tracePt t="74895" x="1905000" y="1035050"/>
          <p14:tracePt t="74929" x="1905000" y="1028700"/>
          <p14:tracePt t="74979" x="1905000" y="1022350"/>
          <p14:tracePt t="75021" x="1905000" y="1016000"/>
          <p14:tracePt t="75045" x="1905000" y="1009650"/>
          <p14:tracePt t="75142" x="1905000" y="1003300"/>
          <p14:tracePt t="75162" x="1905000" y="996950"/>
          <p14:tracePt t="75180" x="1905000" y="984250"/>
          <p14:tracePt t="75213" x="1905000" y="977900"/>
          <p14:tracePt t="75231" x="1905000" y="971550"/>
          <p14:tracePt t="75263" x="1905000" y="965200"/>
          <p14:tracePt t="76078" x="1905000" y="958850"/>
          <p14:tracePt t="76086" x="1905000" y="952500"/>
          <p14:tracePt t="76097" x="1905000" y="946150"/>
          <p14:tracePt t="76114" x="1911350" y="939800"/>
          <p14:tracePt t="76130" x="1911350" y="920750"/>
          <p14:tracePt t="76147" x="1917700" y="914400"/>
          <p14:tracePt t="76320" x="1911350" y="914400"/>
          <p14:tracePt t="76328" x="1911350" y="920750"/>
          <p14:tracePt t="76333" x="1905000" y="927100"/>
          <p14:tracePt t="76346" x="1898650" y="927100"/>
          <p14:tracePt t="76363" x="1898650" y="933450"/>
          <p14:tracePt t="77394" x="1892300" y="933450"/>
          <p14:tracePt t="77401" x="1885950" y="939800"/>
          <p14:tracePt t="77414" x="1866900" y="946150"/>
          <p14:tracePt t="77431" x="1835150" y="952500"/>
          <p14:tracePt t="77450" x="1803400" y="958850"/>
          <p14:tracePt t="77465" x="1790700" y="958850"/>
          <p14:tracePt t="77481" x="1771650" y="958850"/>
          <p14:tracePt t="77482" x="1758950" y="958850"/>
          <p14:tracePt t="77499" x="1714500" y="946150"/>
          <p14:tracePt t="77514" x="1670050" y="939800"/>
          <p14:tracePt t="77531" x="1644650" y="939800"/>
          <p14:tracePt t="77547" x="1568450" y="927100"/>
          <p14:tracePt t="77564" x="1530350" y="914400"/>
          <p14:tracePt t="77581" x="1485900" y="908050"/>
          <p14:tracePt t="77597" x="1460500" y="901700"/>
          <p14:tracePt t="77616" x="1441450" y="889000"/>
          <p14:tracePt t="77631" x="1416050" y="882650"/>
          <p14:tracePt t="77648" x="1384300" y="869950"/>
          <p14:tracePt t="77665" x="1352550" y="863600"/>
          <p14:tracePt t="77682" x="1333500" y="863600"/>
          <p14:tracePt t="77700" x="1314450" y="863600"/>
          <p14:tracePt t="77715" x="1314450" y="882650"/>
          <p14:tracePt t="77731" x="1327150" y="965200"/>
          <p14:tracePt t="77748" x="1346200" y="1022350"/>
          <p14:tracePt t="77764" x="1352550" y="1060450"/>
          <p14:tracePt t="77781" x="1371600" y="1143000"/>
          <p14:tracePt t="77798" x="1377950" y="1181100"/>
          <p14:tracePt t="77815" x="1390650" y="1212850"/>
          <p14:tracePt t="77831" x="1397000" y="1225550"/>
          <p14:tracePt t="77848" x="1403350" y="1231900"/>
          <p14:tracePt t="77865" x="1409700" y="1238250"/>
          <p14:tracePt t="77881" x="1435100" y="1244600"/>
          <p14:tracePt t="77898" x="1492250" y="1250950"/>
          <p14:tracePt t="77915" x="1562100" y="1250950"/>
          <p14:tracePt t="77932" x="1631950" y="1250950"/>
          <p14:tracePt t="77948" x="1670050" y="1250950"/>
          <p14:tracePt t="77965" x="1689100" y="1250950"/>
          <p14:tracePt t="77981" x="1695450" y="1250950"/>
          <p14:tracePt t="79902" x="1689100" y="1250950"/>
          <p14:tracePt t="79908" x="1676400" y="1250950"/>
          <p14:tracePt t="79919" x="1670050" y="1250950"/>
          <p14:tracePt t="79933" x="1651000" y="1257300"/>
          <p14:tracePt t="79949" x="1638300" y="1257300"/>
          <p14:tracePt t="79967" x="1625600" y="1257300"/>
          <p14:tracePt t="79983" x="1619250" y="1263650"/>
          <p14:tracePt t="80002" x="1612900" y="1263650"/>
          <p14:tracePt t="80033" x="1606550" y="1263650"/>
          <p14:tracePt t="80891" x="1600200" y="1263650"/>
          <p14:tracePt t="80899" x="1593850" y="1270000"/>
          <p14:tracePt t="80910" x="1581150" y="1270000"/>
          <p14:tracePt t="80917" x="1574800" y="1276350"/>
          <p14:tracePt t="80934" x="1562100" y="1276350"/>
          <p14:tracePt t="80950" x="1549400" y="1282700"/>
          <p14:tracePt t="80985" x="1549400" y="1289050"/>
          <p14:tracePt t="81001" x="1549400" y="1333500"/>
          <p14:tracePt t="81018" x="1549400" y="1365250"/>
          <p14:tracePt t="81034" x="1555750" y="1384300"/>
          <p14:tracePt t="81051" x="1562100" y="1403350"/>
          <p14:tracePt t="81067" x="1574800" y="1403350"/>
          <p14:tracePt t="81084" x="1593850" y="1403350"/>
          <p14:tracePt t="81101" x="1631950" y="1390650"/>
          <p14:tracePt t="81118" x="1676400" y="1365250"/>
          <p14:tracePt t="81134" x="1720850" y="1333500"/>
          <p14:tracePt t="81150" x="1752600" y="1308100"/>
          <p14:tracePt t="81152" x="1765300" y="1301750"/>
          <p14:tracePt t="81169" x="1790700" y="1282700"/>
          <p14:tracePt t="81185" x="1803400" y="1270000"/>
          <p14:tracePt t="81186" x="1816100" y="1263650"/>
          <p14:tracePt t="81201" x="1835150" y="1244600"/>
          <p14:tracePt t="81217" x="1854200" y="1231900"/>
          <p14:tracePt t="81234" x="1873250" y="1212850"/>
          <p14:tracePt t="81251" x="1879600" y="1200150"/>
          <p14:tracePt t="81268" x="1885950" y="1187450"/>
          <p14:tracePt t="81284" x="1892300" y="1181100"/>
          <p14:tracePt t="81413" x="1885950" y="1181100"/>
          <p14:tracePt t="81434" x="1879600" y="1181100"/>
          <p14:tracePt t="81451" x="1873250" y="1181100"/>
          <p14:tracePt t="81468" x="1860550" y="1181100"/>
          <p14:tracePt t="81484" x="1854200" y="1181100"/>
          <p14:tracePt t="81518" x="1847850" y="1181100"/>
          <p14:tracePt t="81587" x="1847850" y="1168400"/>
          <p14:tracePt t="81593" x="1847850" y="1155700"/>
          <p14:tracePt t="81601" x="1847850" y="1143000"/>
          <p14:tracePt t="81617" x="1847850" y="1111250"/>
          <p14:tracePt t="81634" x="1854200" y="1085850"/>
          <p14:tracePt t="81651" x="1854200" y="1073150"/>
          <p14:tracePt t="81669" x="1860550" y="1073150"/>
          <p14:tracePt t="81876" x="1854200" y="1079500"/>
          <p14:tracePt t="81883" x="1854200" y="1085850"/>
          <p14:tracePt t="81890" x="1841500" y="1092200"/>
          <p14:tracePt t="81902" x="1835150" y="1098550"/>
          <p14:tracePt t="81921" x="1822450" y="1117600"/>
          <p14:tracePt t="81935" x="1816100" y="1123950"/>
          <p14:tracePt t="81951" x="1809750" y="1130300"/>
          <p14:tracePt t="82798" x="1803400" y="1136650"/>
          <p14:tracePt t="82842" x="1797050" y="1136650"/>
          <p14:tracePt t="82878" x="1790700" y="1143000"/>
          <p14:tracePt t="82921" x="1784350" y="1143000"/>
          <p14:tracePt t="83056" x="1784350" y="1136650"/>
          <p14:tracePt t="83074" x="1784350" y="1130300"/>
          <p14:tracePt t="83082" x="1790700" y="1123950"/>
          <p14:tracePt t="83089" x="1790700" y="1117600"/>
          <p14:tracePt t="83120" x="1797050" y="1111250"/>
          <p14:tracePt t="83138" x="1797050" y="1104900"/>
          <p14:tracePt t="83153" x="1797050" y="1098550"/>
          <p14:tracePt t="83169" x="1803400" y="1098550"/>
          <p14:tracePt t="83187" x="1803400" y="1092200"/>
          <p14:tracePt t="83453" x="1797050" y="1092200"/>
          <p14:tracePt t="83507" x="1797050" y="1085850"/>
          <p14:tracePt t="83514" x="1797050" y="1073150"/>
          <p14:tracePt t="83524" x="1803400" y="1060450"/>
          <p14:tracePt t="83538" x="1809750" y="1041400"/>
          <p14:tracePt t="83552" x="1809750" y="1028700"/>
          <p14:tracePt t="83571" x="1816100" y="1009650"/>
          <p14:tracePt t="83586" x="1816100" y="1003300"/>
          <p14:tracePt t="83660" x="1816100" y="996950"/>
          <p14:tracePt t="83676" x="1816100" y="990600"/>
          <p14:tracePt t="83684" x="1822450" y="990600"/>
          <p14:tracePt t="83702" x="1822450" y="984250"/>
          <p14:tracePt t="83722" x="1822450" y="977900"/>
          <p14:tracePt t="83918" x="1822450" y="965200"/>
          <p14:tracePt t="83925" x="1828800" y="958850"/>
          <p14:tracePt t="83943" x="1828800" y="952500"/>
          <p14:tracePt t="83969" x="1828800" y="946150"/>
          <p14:tracePt t="84079" x="1835150" y="946150"/>
          <p14:tracePt t="84353" x="1835150" y="939800"/>
          <p14:tracePt t="86996" x="1835150" y="946150"/>
          <p14:tracePt t="87004" x="1835150" y="952500"/>
          <p14:tracePt t="87022" x="1828800" y="958850"/>
          <p14:tracePt t="87041" x="1822450" y="971550"/>
          <p14:tracePt t="87056" x="1816100" y="977900"/>
          <p14:tracePt t="87278" x="1816100" y="965200"/>
          <p14:tracePt t="87286" x="1822450" y="958850"/>
          <p14:tracePt t="87293" x="1828800" y="952500"/>
          <p14:tracePt t="87305" x="1828800" y="946150"/>
          <p14:tracePt t="87322" x="1847850" y="920750"/>
          <p14:tracePt t="87340" x="1854200" y="908050"/>
          <p14:tracePt t="87356" x="1866900" y="895350"/>
          <p14:tracePt t="87503" x="1873250" y="895350"/>
          <p14:tracePt t="87523" x="1892300" y="908050"/>
          <p14:tracePt t="87540" x="1905000" y="933450"/>
          <p14:tracePt t="87556" x="1917700" y="952500"/>
          <p14:tracePt t="87573" x="1930400" y="971550"/>
          <p14:tracePt t="87590" x="1930400" y="977900"/>
          <p14:tracePt t="87607" x="1930400" y="984250"/>
          <p14:tracePt t="87623" x="1936750" y="984250"/>
          <p14:tracePt t="87639" x="1936750" y="990600"/>
          <p14:tracePt t="87855" x="1924050" y="990600"/>
          <p14:tracePt t="87862" x="1911350" y="990600"/>
          <p14:tracePt t="87873" x="1885950" y="977900"/>
          <p14:tracePt t="87890" x="1879600" y="971550"/>
          <p14:tracePt t="93832" x="1885950" y="971550"/>
          <p14:tracePt t="93845" x="1892300" y="971550"/>
          <p14:tracePt t="93861" x="1917700" y="984250"/>
          <p14:tracePt t="93879" x="1943100" y="996950"/>
          <p14:tracePt t="93895" x="1955800" y="1003300"/>
          <p14:tracePt t="93911" x="1974850" y="1016000"/>
          <p14:tracePt t="93928" x="2019300" y="1047750"/>
          <p14:tracePt t="93945" x="2044700" y="1066800"/>
          <p14:tracePt t="93963" x="2127250" y="1149350"/>
          <p14:tracePt t="93978" x="2178050" y="1181100"/>
          <p14:tracePt t="93996" x="2209800" y="1206500"/>
          <p14:tracePt t="94011" x="2241550" y="1219200"/>
          <p14:tracePt t="94028" x="2254250" y="1225550"/>
          <p14:tracePt t="94074" x="2254250" y="1231900"/>
          <p14:tracePt t="94082" x="2260600" y="1231900"/>
          <p14:tracePt t="94094" x="2266950" y="1238250"/>
          <p14:tracePt t="94111" x="2292350" y="1257300"/>
          <p14:tracePt t="94113" x="2298700" y="1263650"/>
          <p14:tracePt t="94130" x="2324100" y="1282700"/>
          <p14:tracePt t="94144" x="2336800" y="1295400"/>
          <p14:tracePt t="94162" x="2336800" y="1301750"/>
          <p14:tracePt t="106656" x="2355850" y="1308100"/>
          <p14:tracePt t="106664" x="2374900" y="1314450"/>
          <p14:tracePt t="106680" x="2400300" y="1314450"/>
          <p14:tracePt t="106705" x="2413000" y="1314450"/>
          <p14:tracePt t="106722" x="2419350" y="1314450"/>
          <p14:tracePt t="106739" x="2425700" y="1314450"/>
          <p14:tracePt t="106755" x="2432050" y="1314450"/>
          <p14:tracePt t="106772" x="2444750" y="1308100"/>
          <p14:tracePt t="106789" x="2451100" y="1301750"/>
          <p14:tracePt t="106805" x="2463800" y="1295400"/>
          <p14:tracePt t="106824" x="2476500" y="1282700"/>
          <p14:tracePt t="106839" x="2482850" y="1270000"/>
          <p14:tracePt t="106856" x="2489200" y="1263650"/>
          <p14:tracePt t="106872" x="2495550" y="1257300"/>
          <p14:tracePt t="106890" x="2501900" y="1250950"/>
          <p14:tracePt t="106906" x="2501900" y="1244600"/>
          <p14:tracePt t="107035" x="2495550" y="1244600"/>
          <p14:tracePt t="107075" x="2489200" y="1244600"/>
          <p14:tracePt t="107278" x="2482850" y="1244600"/>
          <p14:tracePt t="107305" x="2476500" y="1244600"/>
          <p14:tracePt t="107323" x="2470150" y="1238250"/>
          <p14:tracePt t="107381" x="2463800" y="1238250"/>
          <p14:tracePt t="108620" x="2457450" y="1238250"/>
          <p14:tracePt t="108628" x="2451100" y="1238250"/>
          <p14:tracePt t="108643" x="2432050" y="1238250"/>
          <p14:tracePt t="108657" x="2425700" y="1244600"/>
          <p14:tracePt t="108674" x="2419350" y="1244600"/>
          <p14:tracePt t="108690" x="2413000" y="1244600"/>
          <p14:tracePt t="108707" x="2413000" y="1289050"/>
          <p14:tracePt t="108724" x="2413000" y="1314450"/>
          <p14:tracePt t="108741" x="2419350" y="1333500"/>
          <p14:tracePt t="108757" x="2419350" y="1352550"/>
          <p14:tracePt t="108774" x="2425700" y="1365250"/>
          <p14:tracePt t="108791" x="2438400" y="1390650"/>
          <p14:tracePt t="108807" x="2451100" y="1435100"/>
          <p14:tracePt t="108826" x="2470150" y="1479550"/>
          <p14:tracePt t="108841" x="2482850" y="1530350"/>
          <p14:tracePt t="108859" x="2495550" y="1549400"/>
          <p14:tracePt t="108874" x="2514600" y="1562100"/>
          <p14:tracePt t="108890" x="2540000" y="1568450"/>
          <p14:tracePt t="108908" x="2584450" y="1568450"/>
          <p14:tracePt t="108924" x="2597150" y="1568450"/>
          <p14:tracePt t="108941" x="2616200" y="1568450"/>
          <p14:tracePt t="108942" x="2628900" y="1555750"/>
          <p14:tracePt t="108957" x="2641600" y="1536700"/>
          <p14:tracePt t="108973" x="2647950" y="1524000"/>
          <p14:tracePt t="108991" x="2647950" y="1504950"/>
          <p14:tracePt t="109007" x="2647950" y="1485900"/>
          <p14:tracePt t="109024" x="2647950" y="1460500"/>
          <p14:tracePt t="109041" x="2635250" y="1428750"/>
          <p14:tracePt t="109057" x="2616200" y="1397000"/>
          <p14:tracePt t="109074" x="2603500" y="1365250"/>
          <p14:tracePt t="109091" x="2590800" y="1346200"/>
          <p14:tracePt t="109109" x="2578100" y="1333500"/>
          <p14:tracePt t="109125" x="2571750" y="1333500"/>
          <p14:tracePt t="109141" x="2565400" y="1327150"/>
          <p14:tracePt t="109157" x="2559050" y="1320800"/>
          <p14:tracePt t="109191" x="2552700" y="1320800"/>
          <p14:tracePt t="109305" x="2552700" y="1308100"/>
          <p14:tracePt t="109325" x="2552700" y="1295400"/>
          <p14:tracePt t="109341" x="2559050" y="1276350"/>
          <p14:tracePt t="109357" x="2571750" y="1250950"/>
          <p14:tracePt t="109375" x="2590800" y="1212850"/>
          <p14:tracePt t="109391" x="2590800" y="1200150"/>
          <p14:tracePt t="109408" x="2597150" y="1174750"/>
          <p14:tracePt t="109424" x="2597150" y="1168400"/>
          <p14:tracePt t="109441" x="2597150" y="1162050"/>
          <p14:tracePt t="109474" x="2597150" y="1155700"/>
          <p14:tracePt t="109491" x="2590800" y="1149350"/>
          <p14:tracePt t="109508" x="2584450" y="1143000"/>
          <p14:tracePt t="109525" x="2578100" y="1136650"/>
          <p14:tracePt t="109526" x="2578100" y="1130300"/>
          <p14:tracePt t="109541" x="2571750" y="1123950"/>
          <p14:tracePt t="109558" x="2565400" y="1117600"/>
          <p14:tracePt t="109576" x="2559050" y="1111250"/>
          <p14:tracePt t="109591" x="2559050" y="1104900"/>
          <p14:tracePt t="109672" x="2559050" y="1098550"/>
          <p14:tracePt t="109686" x="2552700" y="1092200"/>
          <p14:tracePt t="109695" x="2552700" y="1085850"/>
          <p14:tracePt t="109724" x="2552700" y="1079500"/>
          <p14:tracePt t="109727" x="2552700" y="1073150"/>
          <p14:tracePt t="109741" x="2552700" y="1066800"/>
          <p14:tracePt t="109758" x="2552700" y="1060450"/>
          <p14:tracePt t="109774" x="2546350" y="1060450"/>
          <p14:tracePt t="109775" x="2546350" y="1054100"/>
          <p14:tracePt t="109808" x="2540000" y="1047750"/>
          <p14:tracePt t="109826" x="2533650" y="1041400"/>
          <p14:tracePt t="109841" x="2527300" y="1035050"/>
          <p14:tracePt t="109860" x="2508250" y="1028700"/>
          <p14:tracePt t="109875" x="2482850" y="1009650"/>
          <p14:tracePt t="109893" x="2463800" y="990600"/>
          <p14:tracePt t="109908" x="2438400" y="971550"/>
          <p14:tracePt t="109925" x="2406650" y="920750"/>
          <p14:tracePt t="109927" x="2374900" y="882650"/>
          <p14:tracePt t="109941" x="2355850" y="863600"/>
          <p14:tracePt t="109958" x="2317750" y="831850"/>
          <p14:tracePt t="109975" x="2311400" y="819150"/>
          <p14:tracePt t="109991" x="2305050" y="819150"/>
          <p14:tracePt t="124391" x="2311400" y="819150"/>
          <p14:tracePt t="124399" x="2324100" y="812800"/>
          <p14:tracePt t="124406" x="2349500" y="812800"/>
          <p14:tracePt t="124422" x="2413000" y="812800"/>
          <p14:tracePt t="124436" x="2444750" y="812800"/>
          <p14:tracePt t="124453" x="2533650" y="819150"/>
          <p14:tracePt t="124471" x="2609850" y="825500"/>
          <p14:tracePt t="124486" x="2736850" y="844550"/>
          <p14:tracePt t="124504" x="2882900" y="857250"/>
          <p14:tracePt t="124521" x="3016250" y="876300"/>
          <p14:tracePt t="124537" x="3143250" y="901700"/>
          <p14:tracePt t="124554" x="3251200" y="914400"/>
          <p14:tracePt t="124572" x="3346450" y="927100"/>
          <p14:tracePt t="124590" x="3454400" y="952500"/>
          <p14:tracePt t="124604" x="3505200" y="965200"/>
          <p14:tracePt t="124620" x="3606800" y="990600"/>
          <p14:tracePt t="124637" x="3708400" y="1003300"/>
          <p14:tracePt t="124655" x="3810000" y="1009650"/>
          <p14:tracePt t="124671" x="3892550" y="1009650"/>
          <p14:tracePt t="124687" x="3924300" y="1009650"/>
          <p14:tracePt t="124703" x="3956050" y="1003300"/>
          <p14:tracePt t="124720" x="3994150" y="996950"/>
          <p14:tracePt t="124737" x="4057650" y="996950"/>
          <p14:tracePt t="124754" x="4102100" y="996950"/>
          <p14:tracePt t="124771" x="4133850" y="996950"/>
          <p14:tracePt t="124788" x="4159250" y="996950"/>
          <p14:tracePt t="124804" x="4178300" y="990600"/>
          <p14:tracePt t="124821" x="4216400" y="977900"/>
          <p14:tracePt t="124823" x="4229100" y="971550"/>
          <p14:tracePt t="124837" x="4267200" y="965200"/>
          <p14:tracePt t="124855" x="4311650" y="952500"/>
          <p14:tracePt t="124871" x="4387850" y="939800"/>
          <p14:tracePt t="124874" x="4413250" y="933450"/>
          <p14:tracePt t="124887" x="4457700" y="927100"/>
          <p14:tracePt t="124889" x="4476750" y="920750"/>
          <p14:tracePt t="124905" x="4527550" y="914400"/>
          <p14:tracePt t="124922" x="4540250" y="908050"/>
          <p14:tracePt t="124937" x="4591050" y="901700"/>
          <p14:tracePt t="124954" x="4629150" y="889000"/>
          <p14:tracePt t="124971" x="4705350" y="863600"/>
          <p14:tracePt t="124987" x="4762500" y="838200"/>
          <p14:tracePt t="125004" x="4819650" y="812800"/>
          <p14:tracePt t="125022" x="4883150" y="774700"/>
          <p14:tracePt t="125038" x="4902200" y="755650"/>
          <p14:tracePt t="125054" x="4908550" y="749300"/>
          <p14:tracePt t="125071" x="4908550" y="742950"/>
          <p14:tracePt t="125087" x="4914900" y="730250"/>
          <p14:tracePt t="125105" x="4914900" y="704850"/>
          <p14:tracePt t="125121" x="4908550" y="685800"/>
          <p14:tracePt t="125138" x="4902200" y="660400"/>
          <p14:tracePt t="125140" x="4895850" y="641350"/>
          <p14:tracePt t="125154" x="4889500" y="628650"/>
          <p14:tracePt t="125156" x="4883150" y="622300"/>
          <p14:tracePt t="125172" x="4876800" y="615950"/>
          <p14:tracePt t="125187" x="4870450" y="596900"/>
          <p14:tracePt t="125204" x="4851400" y="584200"/>
          <p14:tracePt t="125221" x="4838700" y="577850"/>
          <p14:tracePt t="125237" x="4813300" y="565150"/>
          <p14:tracePt t="125254" x="4787900" y="558800"/>
          <p14:tracePt t="125271" x="4756150" y="552450"/>
          <p14:tracePt t="125288" x="4724400" y="546100"/>
          <p14:tracePt t="125305" x="4705350" y="546100"/>
          <p14:tracePt t="125322" x="4673600" y="539750"/>
          <p14:tracePt t="125339" x="4629150" y="533400"/>
          <p14:tracePt t="125355" x="4616450" y="533400"/>
          <p14:tracePt t="125371" x="4565650" y="533400"/>
          <p14:tracePt t="125387" x="4540250" y="533400"/>
          <p14:tracePt t="125404" x="4514850" y="533400"/>
          <p14:tracePt t="125421" x="4464050" y="533400"/>
          <p14:tracePt t="125439" x="4419600" y="533400"/>
          <p14:tracePt t="125455" x="4368800" y="533400"/>
          <p14:tracePt t="125472" x="4286250" y="533400"/>
          <p14:tracePt t="125489" x="4229100" y="533400"/>
          <p14:tracePt t="125504" x="4178300" y="533400"/>
          <p14:tracePt t="125521" x="4146550" y="533400"/>
          <p14:tracePt t="125538" x="4089400" y="533400"/>
          <p14:tracePt t="125555" x="4038600" y="539750"/>
          <p14:tracePt t="125571" x="3962400" y="558800"/>
          <p14:tracePt t="125589" x="3917950" y="577850"/>
          <p14:tracePt t="125590" x="3886200" y="584200"/>
          <p14:tracePt t="125605" x="3867150" y="596900"/>
          <p14:tracePt t="125621" x="3848100" y="615950"/>
          <p14:tracePt t="125639" x="3848100" y="622300"/>
          <p14:tracePt t="125655" x="3841750" y="647700"/>
          <p14:tracePt t="125671" x="3848100" y="692150"/>
          <p14:tracePt t="125690" x="3873500" y="736600"/>
          <p14:tracePt t="125706" x="3898900" y="774700"/>
          <p14:tracePt t="125721" x="3930650" y="825500"/>
          <p14:tracePt t="125738" x="3956050" y="857250"/>
          <p14:tracePt t="125754" x="4000500" y="908050"/>
          <p14:tracePt t="125771" x="4038600" y="939800"/>
          <p14:tracePt t="125788" x="4070350" y="952500"/>
          <p14:tracePt t="125805" x="4127500" y="965200"/>
          <p14:tracePt t="125821" x="4171950" y="965200"/>
          <p14:tracePt t="125823" x="4222750" y="965200"/>
          <p14:tracePt t="125838" x="4273550" y="965200"/>
          <p14:tracePt t="125856" x="4362450" y="958850"/>
          <p14:tracePt t="125872" x="4387850" y="952500"/>
          <p14:tracePt t="125888" x="4476750" y="920750"/>
          <p14:tracePt t="125904" x="4508500" y="908050"/>
          <p14:tracePt t="125921" x="4546600" y="889000"/>
          <p14:tracePt t="125938" x="4565650" y="882650"/>
          <p14:tracePt t="125954" x="4584700" y="869950"/>
          <p14:tracePt t="125971" x="4610100" y="850900"/>
          <p14:tracePt t="125988" x="4616450" y="831850"/>
          <p14:tracePt t="126005" x="4622800" y="819150"/>
          <p14:tracePt t="126022" x="4629150" y="806450"/>
          <p14:tracePt t="126038" x="4629150" y="787400"/>
          <p14:tracePt t="126055" x="4616450" y="774700"/>
          <p14:tracePt t="126073" x="4584700" y="736600"/>
          <p14:tracePt t="126089" x="4572000" y="723900"/>
          <p14:tracePt t="126105" x="4533900" y="692150"/>
          <p14:tracePt t="126106" x="4521200" y="685800"/>
          <p14:tracePt t="126121" x="4495800" y="660400"/>
          <p14:tracePt t="126138" x="4457700" y="635000"/>
          <p14:tracePt t="126155" x="4413250" y="615950"/>
          <p14:tracePt t="126172" x="4343400" y="603250"/>
          <p14:tracePt t="126190" x="4254500" y="596900"/>
          <p14:tracePt t="126205" x="4152900" y="596900"/>
          <p14:tracePt t="126222" x="4019550" y="603250"/>
          <p14:tracePt t="126238" x="3892550" y="603250"/>
          <p14:tracePt t="126255" x="3676650" y="603250"/>
          <p14:tracePt t="126272" x="3454400" y="577850"/>
          <p14:tracePt t="126290" x="3270250" y="558800"/>
          <p14:tracePt t="126305" x="3048000" y="539750"/>
          <p14:tracePt t="126324" x="2724150" y="546100"/>
          <p14:tracePt t="126339" x="2603500" y="558800"/>
          <p14:tracePt t="126355" x="2133600" y="596900"/>
          <p14:tracePt t="126373" x="1905000" y="603250"/>
          <p14:tracePt t="126389" x="1752600" y="603250"/>
          <p14:tracePt t="126405" x="1695450" y="603250"/>
          <p14:tracePt t="126421" x="1676400" y="603250"/>
          <p14:tracePt t="126439" x="1657350" y="603250"/>
          <p14:tracePt t="126455" x="1625600" y="603250"/>
          <p14:tracePt t="126472" x="1593850" y="603250"/>
          <p14:tracePt t="126491" x="1555750" y="603250"/>
          <p14:tracePt t="126506" x="1530350" y="596900"/>
          <p14:tracePt t="126522" x="1524000" y="590550"/>
          <p14:tracePt t="126539" x="1492250" y="571500"/>
          <p14:tracePt t="126555" x="1403350" y="527050"/>
          <p14:tracePt t="126557" x="1314450" y="501650"/>
          <p14:tracePt t="126571" x="1225550" y="476250"/>
          <p14:tracePt t="126589" x="971550" y="419100"/>
          <p14:tracePt t="126605" x="660400" y="374650"/>
          <p14:tracePt t="126622" x="527050" y="361950"/>
          <p14:tracePt t="126639" x="450850" y="355600"/>
          <p14:tracePt t="126656" x="438150" y="355600"/>
          <p14:tracePt t="126672" x="431800" y="355600"/>
          <p14:tracePt t="126691" x="425450" y="361950"/>
          <p14:tracePt t="126707" x="393700" y="381000"/>
          <p14:tracePt t="126722" x="317500" y="412750"/>
          <p14:tracePt t="126739" x="234950" y="438150"/>
          <p14:tracePt t="126755" x="177800" y="450850"/>
          <p14:tracePt t="126774" x="107950" y="469900"/>
          <p14:tracePt t="126806" x="107950" y="476250"/>
          <p14:tracePt t="126840" x="114300" y="488950"/>
          <p14:tracePt t="126856" x="146050" y="539750"/>
          <p14:tracePt t="126873" x="177800" y="596900"/>
          <p14:tracePt t="126889" x="215900" y="660400"/>
          <p14:tracePt t="126891" x="234950" y="685800"/>
          <p14:tracePt t="126906" x="254000" y="711200"/>
          <p14:tracePt t="126908" x="279400" y="742950"/>
          <p14:tracePt t="126923" x="336550" y="787400"/>
          <p14:tracePt t="126939" x="374650" y="812800"/>
          <p14:tracePt t="126940" x="425450" y="838200"/>
          <p14:tracePt t="126955" x="514350" y="869950"/>
          <p14:tracePt t="126972" x="628650" y="895350"/>
          <p14:tracePt t="126989" x="742950" y="895350"/>
          <p14:tracePt t="127006" x="825500" y="895350"/>
          <p14:tracePt t="127025" x="876300" y="882650"/>
          <p14:tracePt t="127042" x="920750" y="863600"/>
          <p14:tracePt t="127056" x="952500" y="850900"/>
          <p14:tracePt t="127073" x="977900" y="825500"/>
          <p14:tracePt t="127089" x="1003300" y="787400"/>
          <p14:tracePt t="127106" x="1016000" y="723900"/>
          <p14:tracePt t="127123" x="1016000" y="647700"/>
          <p14:tracePt t="127142" x="971550" y="546100"/>
          <p14:tracePt t="127156" x="958850" y="527050"/>
          <p14:tracePt t="127173" x="946150" y="508000"/>
          <p14:tracePt t="127189" x="920750" y="495300"/>
          <p14:tracePt t="127206" x="869950" y="482600"/>
          <p14:tracePt t="127223" x="825500" y="469900"/>
          <p14:tracePt t="127242" x="742950" y="457200"/>
          <p14:tracePt t="127257" x="717550" y="450850"/>
          <p14:tracePt t="127273" x="628650" y="438150"/>
          <p14:tracePt t="127290" x="565150" y="438150"/>
          <p14:tracePt t="127306" x="495300" y="444500"/>
          <p14:tracePt t="127323" x="419100" y="501650"/>
          <p14:tracePt t="127339" x="368300" y="577850"/>
          <p14:tracePt t="127341" x="355600" y="615950"/>
          <p14:tracePt t="127356" x="349250" y="647700"/>
          <p14:tracePt t="127373" x="349250" y="730250"/>
          <p14:tracePt t="127392" x="361950" y="844550"/>
          <p14:tracePt t="127407" x="368300" y="869950"/>
          <p14:tracePt t="127423" x="412750" y="958850"/>
          <p14:tracePt t="127439" x="469900" y="1028700"/>
          <p14:tracePt t="127456" x="514350" y="1066800"/>
          <p14:tracePt t="127473" x="584200" y="1104900"/>
          <p14:tracePt t="127489" x="685800" y="1123950"/>
          <p14:tracePt t="127507" x="793750" y="1117600"/>
          <p14:tracePt t="127523" x="933450" y="1054100"/>
          <p14:tracePt t="127540" x="990600" y="990600"/>
          <p14:tracePt t="127559" x="996950" y="965200"/>
          <p14:tracePt t="127573" x="996950" y="952500"/>
          <p14:tracePt t="127590" x="990600" y="952500"/>
          <p14:tracePt t="127607" x="958850" y="958850"/>
          <p14:tracePt t="127609" x="946150" y="965200"/>
          <p14:tracePt t="127622" x="939800" y="971550"/>
          <p14:tracePt t="127640" x="933450" y="971550"/>
          <p14:tracePt t="127673" x="933450" y="965200"/>
          <p14:tracePt t="127689" x="933450" y="914400"/>
          <p14:tracePt t="127707" x="933450" y="895350"/>
          <p14:tracePt t="127739" x="920750" y="889000"/>
          <p14:tracePt t="127756" x="908050" y="895350"/>
          <p14:tracePt t="127773" x="901700" y="901700"/>
          <p14:tracePt t="127816" x="908050" y="901700"/>
          <p14:tracePt t="127823" x="914400" y="901700"/>
          <p14:tracePt t="127841" x="939800" y="876300"/>
          <p14:tracePt t="127857" x="958850" y="844550"/>
          <p14:tracePt t="127873" x="977900" y="819150"/>
          <p14:tracePt t="127932" x="977900" y="812800"/>
          <p14:tracePt t="127948" x="996950" y="806450"/>
          <p14:tracePt t="127957" x="1047750" y="806450"/>
          <p14:tracePt t="127973" x="1200150" y="812800"/>
          <p14:tracePt t="127991" x="1352550" y="812800"/>
          <p14:tracePt t="128006" x="1454150" y="812800"/>
          <p14:tracePt t="128025" x="1460500" y="812800"/>
          <p14:tracePt t="128040" x="1454150" y="812800"/>
          <p14:tracePt t="129789" x="1460500" y="812800"/>
          <p14:tracePt t="129796" x="1466850" y="812800"/>
          <p14:tracePt t="129808" x="1485900" y="812800"/>
          <p14:tracePt t="129825" x="1530350" y="812800"/>
          <p14:tracePt t="129843" x="1593850" y="812800"/>
          <p14:tracePt t="129861" x="1625600" y="806450"/>
          <p14:tracePt t="129875" x="1682750" y="800100"/>
          <p14:tracePt t="129891" x="1752600" y="800100"/>
          <p14:tracePt t="129893" x="1803400" y="793750"/>
          <p14:tracePt t="129908" x="1854200" y="793750"/>
          <p14:tracePt t="129925" x="1930400" y="787400"/>
          <p14:tracePt t="129941" x="2006600" y="781050"/>
          <p14:tracePt t="129958" x="2025650" y="781050"/>
          <p14:tracePt t="129975" x="2051050" y="781050"/>
          <p14:tracePt t="129991" x="2114550" y="781050"/>
          <p14:tracePt t="130008" x="2241550" y="800100"/>
          <p14:tracePt t="130025" x="2336800" y="800100"/>
          <p14:tracePt t="130042" x="2406650" y="800100"/>
          <p14:tracePt t="130059" x="2438400" y="800100"/>
          <p14:tracePt t="130075" x="2444750" y="800100"/>
          <p14:tracePt t="130134" x="2451100" y="800100"/>
          <p14:tracePt t="130146" x="2463800" y="800100"/>
          <p14:tracePt t="130151" x="2482850" y="800100"/>
          <p14:tracePt t="130160" x="2520950" y="800100"/>
          <p14:tracePt t="130175" x="2565400" y="812800"/>
          <p14:tracePt t="130192" x="2673350" y="819150"/>
          <p14:tracePt t="130208" x="2724150" y="819150"/>
          <p14:tracePt t="130227" x="2794000" y="819150"/>
          <p14:tracePt t="130242" x="2844800" y="819150"/>
          <p14:tracePt t="130259" x="2908300" y="825500"/>
          <p14:tracePt t="130275" x="2984500" y="831850"/>
          <p14:tracePt t="130293" x="3060700" y="838200"/>
          <p14:tracePt t="130310" x="3092450" y="838200"/>
          <p14:tracePt t="130376" x="3098800" y="838200"/>
          <p14:tracePt t="130389" x="3105150" y="838200"/>
          <p14:tracePt t="130393" x="3130550" y="838200"/>
          <p14:tracePt t="130409" x="3213100" y="844550"/>
          <p14:tracePt t="130425" x="3295650" y="844550"/>
          <p14:tracePt t="130442" x="3378200" y="850900"/>
          <p14:tracePt t="130459" x="3429000" y="857250"/>
          <p14:tracePt t="130475" x="3492500" y="863600"/>
          <p14:tracePt t="130492" x="3549650" y="876300"/>
          <p14:tracePt t="130509" x="3619500" y="895350"/>
          <p14:tracePt t="130526" x="3702050" y="927100"/>
          <p14:tracePt t="130542" x="3778250" y="958850"/>
          <p14:tracePt t="130558" x="3848100" y="984250"/>
          <p14:tracePt t="130577" x="3949700" y="1009650"/>
          <p14:tracePt t="130592" x="3994150" y="1016000"/>
          <p14:tracePt t="130609" x="4089400" y="1028700"/>
          <p14:tracePt t="130625" x="4197350" y="1035050"/>
          <p14:tracePt t="130642" x="4279900" y="1035050"/>
          <p14:tracePt t="130659" x="4330700" y="1041400"/>
          <p14:tracePt t="130676" x="4375150" y="1041400"/>
          <p14:tracePt t="130692" x="4425950" y="1028700"/>
          <p14:tracePt t="130709" x="4445000" y="1028700"/>
          <p14:tracePt t="130726" x="4483100" y="1022350"/>
          <p14:tracePt t="130742" x="4502150" y="1009650"/>
          <p14:tracePt t="130759" x="4521200" y="1003300"/>
          <p14:tracePt t="130776" x="4546600" y="977900"/>
          <p14:tracePt t="130793" x="4578350" y="952500"/>
          <p14:tracePt t="130809" x="4610100" y="920750"/>
          <p14:tracePt t="130825" x="4635500" y="895350"/>
          <p14:tracePt t="130826" x="4648200" y="876300"/>
          <p14:tracePt t="130844" x="4679950" y="844550"/>
          <p14:tracePt t="130859" x="4686300" y="838200"/>
          <p14:tracePt t="130875" x="4711700" y="806450"/>
          <p14:tracePt t="130894" x="4718050" y="793750"/>
          <p14:tracePt t="130911" x="4724400" y="774700"/>
          <p14:tracePt t="130926" x="4724400" y="762000"/>
          <p14:tracePt t="130943" x="4724400" y="742950"/>
          <p14:tracePt t="130959" x="4711700" y="704850"/>
          <p14:tracePt t="130976" x="4699000" y="685800"/>
          <p14:tracePt t="130993" x="4679950" y="654050"/>
          <p14:tracePt t="131009" x="4660900" y="628650"/>
          <p14:tracePt t="131026" x="4629150" y="603250"/>
          <p14:tracePt t="131042" x="4597400" y="584200"/>
          <p14:tracePt t="131062" x="4527550" y="552450"/>
          <p14:tracePt t="131078" x="4483100" y="539750"/>
          <p14:tracePt t="131093" x="4457700" y="539750"/>
          <p14:tracePt t="131109" x="4413250" y="527050"/>
          <p14:tracePt t="131110" x="4362450" y="520700"/>
          <p14:tracePt t="131126" x="4311650" y="514350"/>
          <p14:tracePt t="131143" x="4273550" y="508000"/>
          <p14:tracePt t="131159" x="4241800" y="495300"/>
          <p14:tracePt t="131176" x="4216400" y="488950"/>
          <p14:tracePt t="131193" x="4191000" y="476250"/>
          <p14:tracePt t="131210" x="4152900" y="457200"/>
          <p14:tracePt t="131226" x="4121150" y="444500"/>
          <p14:tracePt t="131243" x="4064000" y="425450"/>
          <p14:tracePt t="131260" x="4000500" y="400050"/>
          <p14:tracePt t="131276" x="3956050" y="381000"/>
          <p14:tracePt t="131293" x="3892550" y="368300"/>
          <p14:tracePt t="131310" x="3854450" y="361950"/>
          <p14:tracePt t="131312" x="3835400" y="361950"/>
          <p14:tracePt t="131328" x="3778250" y="361950"/>
          <p14:tracePt t="131344" x="3759200" y="361950"/>
          <p14:tracePt t="131345" x="3708400" y="368300"/>
          <p14:tracePt t="131359" x="3644900" y="381000"/>
          <p14:tracePt t="131376" x="3581400" y="393700"/>
          <p14:tracePt t="131393" x="3543300" y="406400"/>
          <p14:tracePt t="131410" x="3524250" y="412750"/>
          <p14:tracePt t="131426" x="3505200" y="425450"/>
          <p14:tracePt t="131443" x="3498850" y="438150"/>
          <p14:tracePt t="131460" x="3492500" y="457200"/>
          <p14:tracePt t="131478" x="3492500" y="495300"/>
          <p14:tracePt t="131492" x="3505200" y="546100"/>
          <p14:tracePt t="131510" x="3536950" y="615950"/>
          <p14:tracePt t="131526" x="3568700" y="698500"/>
          <p14:tracePt t="131543" x="3600450" y="755650"/>
          <p14:tracePt t="131559" x="3676650" y="812800"/>
          <p14:tracePt t="131561" x="3702050" y="825500"/>
          <p14:tracePt t="131578" x="3752850" y="844550"/>
          <p14:tracePt t="131593" x="3867150" y="863600"/>
          <p14:tracePt t="131609" x="4000500" y="876300"/>
          <p14:tracePt t="131626" x="4076700" y="876300"/>
          <p14:tracePt t="131643" x="4152900" y="876300"/>
          <p14:tracePt t="131659" x="4222750" y="882650"/>
          <p14:tracePt t="131676" x="4286250" y="882650"/>
          <p14:tracePt t="131693" x="4349750" y="889000"/>
          <p14:tracePt t="131710" x="4406900" y="889000"/>
          <p14:tracePt t="131727" x="4445000" y="895350"/>
          <p14:tracePt t="131744" x="4464050" y="901700"/>
          <p14:tracePt t="131759" x="4470400" y="901700"/>
          <p14:tracePt t="131868" x="4464050" y="908050"/>
          <p14:tracePt t="131886" x="4457700" y="908050"/>
          <p14:tracePt t="131893" x="4451350" y="908050"/>
          <p14:tracePt t="131911" x="4451350" y="914400"/>
          <p14:tracePt t="131926" x="4445000" y="914400"/>
          <p14:tracePt t="131960" x="4438650" y="914400"/>
          <p14:tracePt t="131977" x="4425950" y="914400"/>
          <p14:tracePt t="131994" x="4413250" y="914400"/>
          <p14:tracePt t="132046" x="4406900" y="914400"/>
          <p14:tracePt t="132079" x="4400550" y="914400"/>
          <p14:tracePt t="132392" x="4394200" y="914400"/>
          <p14:tracePt t="132400" x="4387850" y="914400"/>
          <p14:tracePt t="132410" x="4381500" y="914400"/>
          <p14:tracePt t="132774" x="4394200" y="920750"/>
          <p14:tracePt t="132782" x="4406900" y="933450"/>
          <p14:tracePt t="132794" x="4432300" y="946150"/>
          <p14:tracePt t="132811" x="4495800" y="977900"/>
          <p14:tracePt t="132829" x="4578350" y="996950"/>
          <p14:tracePt t="132846" x="4622800" y="1003300"/>
          <p14:tracePt t="132861" x="4641850" y="1003300"/>
          <p14:tracePt t="132877" x="4692650" y="1003300"/>
          <p14:tracePt t="132895" x="4724400" y="1009650"/>
          <p14:tracePt t="132911" x="4737100" y="1009650"/>
          <p14:tracePt t="132927" x="4806950" y="1009650"/>
          <p14:tracePt t="132944" x="4876800" y="1003300"/>
          <p14:tracePt t="132960" x="4921250" y="1003300"/>
          <p14:tracePt t="132978" x="5092700" y="971550"/>
          <p14:tracePt t="132996" x="5175250" y="952500"/>
          <p14:tracePt t="133011" x="5219700" y="927100"/>
          <p14:tracePt t="133027" x="5238750" y="908050"/>
          <p14:tracePt t="133044" x="5257800" y="882650"/>
          <p14:tracePt t="133061" x="5257800" y="869950"/>
          <p14:tracePt t="133078" x="5257800" y="857250"/>
          <p14:tracePt t="133094" x="5257800" y="844550"/>
          <p14:tracePt t="133110" x="5251450" y="831850"/>
          <p14:tracePt t="133128" x="5245100" y="819150"/>
          <p14:tracePt t="133144" x="5226050" y="800100"/>
          <p14:tracePt t="133163" x="5207000" y="781050"/>
          <p14:tracePt t="133178" x="5175250" y="755650"/>
          <p14:tracePt t="133195" x="5162550" y="749300"/>
          <p14:tracePt t="133211" x="5156200" y="749300"/>
          <p14:tracePt t="133227" x="5143500" y="742950"/>
          <p14:tracePt t="133245" x="5124450" y="742950"/>
          <p14:tracePt t="133261" x="5111750" y="742950"/>
          <p14:tracePt t="133279" x="5105400" y="742950"/>
          <p14:tracePt t="133396" x="5099050" y="742950"/>
          <p14:tracePt t="133422" x="5092700" y="742950"/>
          <p14:tracePt t="133436" x="5086350" y="742950"/>
          <p14:tracePt t="133462" x="5080000" y="742950"/>
          <p14:tracePt t="133478" x="5073650" y="742950"/>
          <p14:tracePt t="133511" x="5067300" y="742950"/>
          <p14:tracePt t="133580" x="5060950" y="742950"/>
          <p14:tracePt t="133638" x="5054600" y="742950"/>
          <p14:tracePt t="133977" x="5048250" y="742950"/>
          <p14:tracePt t="161130" x="5048250" y="749300"/>
          <p14:tracePt t="161144" x="5048250" y="755650"/>
          <p14:tracePt t="161154" x="5060950" y="762000"/>
          <p14:tracePt t="161168" x="5080000" y="781050"/>
          <p14:tracePt t="161184" x="5099050" y="800100"/>
          <p14:tracePt t="161201" x="5130800" y="819150"/>
          <p14:tracePt t="161218" x="5149850" y="831850"/>
          <p14:tracePt t="161235" x="5194300" y="850900"/>
          <p14:tracePt t="161251" x="5238750" y="876300"/>
          <p14:tracePt t="161268" x="5276850" y="895350"/>
          <p14:tracePt t="161284" x="5302250" y="927100"/>
          <p14:tracePt t="161301" x="5302250" y="946150"/>
          <p14:tracePt t="161318" x="5276850" y="971550"/>
          <p14:tracePt t="161335" x="5251450" y="984250"/>
          <p14:tracePt t="161354" x="5245100" y="984250"/>
          <p14:tracePt t="164003" x="5238750" y="984250"/>
          <p14:tracePt t="164009" x="5232400" y="977900"/>
          <p14:tracePt t="164020" x="5219700" y="971550"/>
          <p14:tracePt t="164036" x="5168900" y="965200"/>
          <p14:tracePt t="164053" x="5092700" y="958850"/>
          <p14:tracePt t="164070" x="4997450" y="952500"/>
          <p14:tracePt t="164087" x="4889500" y="946150"/>
          <p14:tracePt t="164103" x="4749800" y="946150"/>
          <p14:tracePt t="164120" x="4540250" y="933450"/>
          <p14:tracePt t="164137" x="4324350" y="920750"/>
          <p14:tracePt t="164154" x="4013200" y="895350"/>
          <p14:tracePt t="164172" x="3619500" y="863600"/>
          <p14:tracePt t="164187" x="3238500" y="844550"/>
          <p14:tracePt t="164204" x="2921000" y="831850"/>
          <p14:tracePt t="164220" x="2628900" y="825500"/>
          <p14:tracePt t="164237" x="2444750" y="825500"/>
          <p14:tracePt t="164254" x="2235200" y="831850"/>
          <p14:tracePt t="164270" x="2146300" y="831850"/>
          <p14:tracePt t="164287" x="2095500" y="831850"/>
          <p14:tracePt t="164305" x="2070100" y="831850"/>
          <p14:tracePt t="164320" x="2063750" y="825500"/>
          <p14:tracePt t="164337" x="2038350" y="812800"/>
          <p14:tracePt t="164353" x="2012950" y="793750"/>
          <p14:tracePt t="164372" x="1974850" y="781050"/>
          <p14:tracePt t="164387" x="1943100" y="755650"/>
          <p14:tracePt t="164404" x="1905000" y="730250"/>
          <p14:tracePt t="164421" x="1866900" y="698500"/>
          <p14:tracePt t="164440" x="1803400" y="654050"/>
          <p14:tracePt t="164454" x="1771650" y="635000"/>
          <p14:tracePt t="164473" x="1657350" y="590550"/>
          <p14:tracePt t="164487" x="1606550" y="571500"/>
          <p14:tracePt t="164504" x="1524000" y="546100"/>
          <p14:tracePt t="164521" x="1511300" y="546100"/>
          <p14:tracePt t="164554" x="1504950" y="546100"/>
          <p14:tracePt t="164570" x="1498600" y="552450"/>
          <p14:tracePt t="164587" x="1492250" y="577850"/>
          <p14:tracePt t="164604" x="1485900" y="596900"/>
          <p14:tracePt t="164620" x="1485900" y="628650"/>
          <p14:tracePt t="164637" x="1504950" y="692150"/>
          <p14:tracePt t="164654" x="1530350" y="755650"/>
          <p14:tracePt t="164670" x="1568450" y="819150"/>
          <p14:tracePt t="164687" x="1600200" y="876300"/>
          <p14:tracePt t="164706" x="1644650" y="927100"/>
          <p14:tracePt t="164721" x="1670050" y="939800"/>
          <p14:tracePt t="164737" x="1695450" y="946150"/>
          <p14:tracePt t="164738" x="1714500" y="946150"/>
          <p14:tracePt t="164756" x="1758950" y="946150"/>
          <p14:tracePt t="164771" x="1822450" y="939800"/>
          <p14:tracePt t="164787" x="1885950" y="927100"/>
          <p14:tracePt t="164804" x="1943100" y="920750"/>
          <p14:tracePt t="164820" x="1968500" y="914400"/>
          <p14:tracePt t="164838" x="1987550" y="908050"/>
          <p14:tracePt t="164871" x="1993900" y="908050"/>
          <p14:tracePt t="164887" x="2000250" y="901700"/>
          <p14:tracePt t="164905" x="2006600" y="895350"/>
          <p14:tracePt t="164906" x="2012950" y="889000"/>
          <p14:tracePt t="164920" x="2025650" y="869950"/>
          <p14:tracePt t="164940" x="2051050" y="831850"/>
          <p14:tracePt t="164955" x="2051050" y="825500"/>
          <p14:tracePt t="164972" x="2051050" y="812800"/>
          <p14:tracePt t="164987" x="2051050" y="800100"/>
          <p14:tracePt t="165004" x="2044700" y="787400"/>
          <p14:tracePt t="165021" x="2025650" y="768350"/>
          <p14:tracePt t="165038" x="2000250" y="736600"/>
          <p14:tracePt t="165054" x="1981200" y="711200"/>
          <p14:tracePt t="165071" x="1955800" y="685800"/>
          <p14:tracePt t="165087" x="1930400" y="673100"/>
          <p14:tracePt t="165092" x="1911350" y="666750"/>
          <p14:tracePt t="165104" x="1905000" y="660400"/>
          <p14:tracePt t="165121" x="1873250" y="654050"/>
          <p14:tracePt t="165137" x="1841500" y="647700"/>
          <p14:tracePt t="165139" x="1835150" y="647700"/>
          <p14:tracePt t="165154" x="1822450" y="647700"/>
          <p14:tracePt t="165171" x="1809750" y="641350"/>
          <p14:tracePt t="165188" x="1790700" y="641350"/>
          <p14:tracePt t="165190" x="1752600" y="635000"/>
          <p14:tracePt t="165206" x="1695450" y="635000"/>
          <p14:tracePt t="165221" x="1612900" y="628650"/>
          <p14:tracePt t="165238" x="1562100" y="622300"/>
          <p14:tracePt t="165254" x="1530350" y="615950"/>
          <p14:tracePt t="165271" x="1517650" y="615950"/>
          <p14:tracePt t="165330" x="1511300" y="622300"/>
          <p14:tracePt t="165340" x="1511300" y="628650"/>
          <p14:tracePt t="165354" x="1498600" y="647700"/>
          <p14:tracePt t="165373" x="1479550" y="666750"/>
          <p14:tracePt t="165388" x="1466850" y="679450"/>
          <p14:tracePt t="165405" x="1466850" y="685800"/>
          <p14:tracePt t="165521" x="1460500" y="685800"/>
          <p14:tracePt t="165537" x="1460500" y="692150"/>
          <p14:tracePt t="165776" x="1466850" y="685800"/>
          <p14:tracePt t="165798" x="1466850" y="679450"/>
          <p14:tracePt t="165901" x="1460500" y="685800"/>
          <p14:tracePt t="165909" x="1460500" y="692150"/>
          <p14:tracePt t="165921" x="1454150" y="698500"/>
          <p14:tracePt t="165938" x="1454150" y="704850"/>
          <p14:tracePt t="165955" x="1454150" y="717550"/>
          <p14:tracePt t="165971" x="1454150" y="730250"/>
          <p14:tracePt t="165989" x="1460500" y="749300"/>
          <p14:tracePt t="166005" x="1466850" y="749300"/>
          <p14:tracePt t="166021" x="1492250" y="768350"/>
          <p14:tracePt t="166038" x="1498600" y="768350"/>
          <p14:tracePt t="166140" x="1504950" y="768350"/>
          <p14:tracePt t="166148" x="1511300" y="768350"/>
          <p14:tracePt t="166164" x="1517650" y="762000"/>
          <p14:tracePt t="166471" x="1524000" y="762000"/>
          <p14:tracePt t="166479" x="1530350" y="762000"/>
          <p14:tracePt t="166491" x="1549400" y="762000"/>
          <p14:tracePt t="166505" x="1568450" y="762000"/>
          <p14:tracePt t="166522" x="1593850" y="762000"/>
          <p14:tracePt t="166539" x="1619250" y="762000"/>
          <p14:tracePt t="166556" x="1663700" y="762000"/>
          <p14:tracePt t="166572" x="1746250" y="762000"/>
          <p14:tracePt t="166589" x="1860550" y="736600"/>
          <p14:tracePt t="166606" x="1981200" y="704850"/>
          <p14:tracePt t="166608" x="2025650" y="685800"/>
          <p14:tracePt t="166623" x="2076450" y="666750"/>
          <p14:tracePt t="166640" x="2171700" y="596900"/>
          <p14:tracePt t="166655" x="2197100" y="552450"/>
          <p14:tracePt t="166672" x="2197100" y="520700"/>
          <p14:tracePt t="166691" x="2190750" y="495300"/>
          <p14:tracePt t="166705" x="2171700" y="476250"/>
          <p14:tracePt t="166722" x="2152650" y="457200"/>
          <p14:tracePt t="166739" x="2133600" y="444500"/>
          <p14:tracePt t="166755" x="2114550" y="425450"/>
          <p14:tracePt t="166772" x="2076450" y="412750"/>
          <p14:tracePt t="166775" x="2025650" y="406400"/>
          <p14:tracePt t="166789" x="1968500" y="393700"/>
          <p14:tracePt t="166807" x="1765300" y="349250"/>
          <p14:tracePt t="166823" x="1593850" y="304800"/>
          <p14:tracePt t="166839" x="1543050" y="292100"/>
          <p14:tracePt t="166856" x="1403350" y="254000"/>
          <p14:tracePt t="166873" x="1365250" y="234950"/>
          <p14:tracePt t="166906" x="1358900" y="234950"/>
          <p14:tracePt t="166923" x="1346200" y="241300"/>
          <p14:tracePt t="166939" x="1314450" y="273050"/>
          <p14:tracePt t="166956" x="1263650" y="317500"/>
          <p14:tracePt t="166973" x="1206500" y="387350"/>
          <p14:tracePt t="166989" x="1187450" y="419100"/>
          <p14:tracePt t="167006" x="1174750" y="488950"/>
          <p14:tracePt t="167023" x="1174750" y="533400"/>
          <p14:tracePt t="167040" x="1181100" y="577850"/>
          <p14:tracePt t="167056" x="1200150" y="641350"/>
          <p14:tracePt t="167072" x="1219200" y="723900"/>
          <p14:tracePt t="167089" x="1244600" y="812800"/>
          <p14:tracePt t="167106" x="1276350" y="901700"/>
          <p14:tracePt t="167123" x="1320800" y="971550"/>
          <p14:tracePt t="167140" x="1346200" y="1016000"/>
          <p14:tracePt t="167156" x="1403350" y="1047750"/>
          <p14:tracePt t="167173" x="1485900" y="1060450"/>
          <p14:tracePt t="167190" x="1612900" y="1060450"/>
          <p14:tracePt t="167207" x="1771650" y="1047750"/>
          <p14:tracePt t="167223" x="1911350" y="1041400"/>
          <p14:tracePt t="167239" x="2038350" y="1028700"/>
          <p14:tracePt t="167256" x="2076450" y="1022350"/>
          <p14:tracePt t="167273" x="2101850" y="1009650"/>
          <p14:tracePt t="167290" x="2120900" y="996950"/>
          <p14:tracePt t="167306" x="2159000" y="965200"/>
          <p14:tracePt t="167323" x="2203450" y="914400"/>
          <p14:tracePt t="167340" x="2247900" y="869950"/>
          <p14:tracePt t="167356" x="2279650" y="831850"/>
          <p14:tracePt t="167373" x="2311400" y="793750"/>
          <p14:tracePt t="167390" x="2317750" y="774700"/>
          <p14:tracePt t="167406" x="2324100" y="762000"/>
          <p14:tracePt t="167423" x="2324100" y="749300"/>
          <p14:tracePt t="167440" x="2305050" y="736600"/>
          <p14:tracePt t="167458" x="2273300" y="711200"/>
          <p14:tracePt t="167473" x="2247900" y="692150"/>
          <p14:tracePt t="167489" x="2197100" y="654050"/>
          <p14:tracePt t="167507" x="2165350" y="622300"/>
          <p14:tracePt t="167523" x="2139950" y="596900"/>
          <p14:tracePt t="167540" x="2114550" y="584200"/>
          <p14:tracePt t="167556" x="2025650" y="552450"/>
          <p14:tracePt t="167573" x="1930400" y="514350"/>
          <p14:tracePt t="167590" x="1847850" y="476250"/>
          <p14:tracePt t="167607" x="1739900" y="425450"/>
          <p14:tracePt t="167623" x="1651000" y="381000"/>
          <p14:tracePt t="167642" x="1555750" y="342900"/>
          <p14:tracePt t="167657" x="1517650" y="336550"/>
          <p14:tracePt t="167673" x="1428750" y="336550"/>
          <p14:tracePt t="167690" x="1244600" y="368300"/>
          <p14:tracePt t="167706" x="1174750" y="387350"/>
          <p14:tracePt t="167723" x="1035050" y="412750"/>
          <p14:tracePt t="167724" x="984250" y="431800"/>
          <p14:tracePt t="167740" x="908050" y="450850"/>
          <p14:tracePt t="167758" x="850900" y="501650"/>
          <p14:tracePt t="167775" x="825500" y="552450"/>
          <p14:tracePt t="167792" x="819150" y="622300"/>
          <p14:tracePt t="167807" x="831850" y="723900"/>
          <p14:tracePt t="167823" x="863600" y="838200"/>
          <p14:tracePt t="167840" x="889000" y="933450"/>
          <p14:tracePt t="167857" x="933450" y="1028700"/>
          <p14:tracePt t="167873" x="971550" y="1073150"/>
          <p14:tracePt t="167892" x="1085850" y="1136650"/>
          <p14:tracePt t="167906" x="1130300" y="1149350"/>
          <p14:tracePt t="167925" x="1301750" y="1168400"/>
          <p14:tracePt t="167940" x="1466850" y="1174750"/>
          <p14:tracePt t="167956" x="1625600" y="1181100"/>
          <p14:tracePt t="167974" x="1778000" y="1174750"/>
          <p14:tracePt t="167990" x="1892300" y="1162050"/>
          <p14:tracePt t="168007" x="1981200" y="1130300"/>
          <p14:tracePt t="168024" x="2070100" y="1079500"/>
          <p14:tracePt t="168040" x="2133600" y="1022350"/>
          <p14:tracePt t="168057" x="2178050" y="971550"/>
          <p14:tracePt t="168074" x="2203450" y="927100"/>
          <p14:tracePt t="168094" x="2203450" y="876300"/>
          <p14:tracePt t="168106" x="2203450" y="869950"/>
          <p14:tracePt t="168124" x="2197100" y="857250"/>
          <p14:tracePt t="168141" x="2190750" y="844550"/>
          <p14:tracePt t="168157" x="2178050" y="825500"/>
          <p14:tracePt t="168173" x="2159000" y="781050"/>
          <p14:tracePt t="168190" x="2146300" y="749300"/>
          <p14:tracePt t="168207" x="2114550" y="698500"/>
          <p14:tracePt t="168225" x="2076450" y="628650"/>
          <p14:tracePt t="168240" x="2000250" y="552450"/>
          <p14:tracePt t="168257" x="1924050" y="488950"/>
          <p14:tracePt t="168274" x="1835150" y="425450"/>
          <p14:tracePt t="168292" x="1765300" y="374650"/>
          <p14:tracePt t="168308" x="1720850" y="349250"/>
          <p14:tracePt t="168324" x="1701800" y="336550"/>
          <p14:tracePt t="168343" x="1695450" y="336550"/>
          <p14:tracePt t="168344" x="1689100" y="336550"/>
          <p14:tracePt t="168357" x="1676400" y="336550"/>
          <p14:tracePt t="168374" x="1593850" y="336550"/>
          <p14:tracePt t="168375" x="1536700" y="336550"/>
          <p14:tracePt t="168391" x="1473200" y="336550"/>
          <p14:tracePt t="168408" x="1301750" y="342900"/>
          <p14:tracePt t="168424" x="1219200" y="342900"/>
          <p14:tracePt t="168441" x="1174750" y="349250"/>
          <p14:tracePt t="168457" x="1155700" y="355600"/>
          <p14:tracePt t="168474" x="1143000" y="374650"/>
          <p14:tracePt t="168490" x="1111250" y="406400"/>
          <p14:tracePt t="168507" x="1066800" y="469900"/>
          <p14:tracePt t="168524" x="1022350" y="539750"/>
          <p14:tracePt t="168541" x="1009650" y="584200"/>
          <p14:tracePt t="168559" x="1003300" y="628650"/>
          <p14:tracePt t="168574" x="1009650" y="660400"/>
          <p14:tracePt t="168593" x="1060450" y="704850"/>
          <p14:tracePt t="168607" x="1143000" y="755650"/>
          <p14:tracePt t="168609" x="1187450" y="774700"/>
          <p14:tracePt t="168625" x="1339850" y="831850"/>
          <p14:tracePt t="168641" x="1530350" y="869950"/>
          <p14:tracePt t="168658" x="1606550" y="882650"/>
          <p14:tracePt t="168674" x="1809750" y="895350"/>
          <p14:tracePt t="168691" x="1898650" y="895350"/>
          <p14:tracePt t="168707" x="1955800" y="889000"/>
          <p14:tracePt t="168724" x="1987550" y="876300"/>
          <p14:tracePt t="168741" x="2032000" y="857250"/>
          <p14:tracePt t="168758" x="2089150" y="825500"/>
          <p14:tracePt t="168774" x="2139950" y="800100"/>
          <p14:tracePt t="168791" x="2184400" y="762000"/>
          <p14:tracePt t="168793" x="2197100" y="742950"/>
          <p14:tracePt t="168808" x="2216150" y="711200"/>
          <p14:tracePt t="168824" x="2222500" y="679450"/>
          <p14:tracePt t="168827" x="2222500" y="666750"/>
          <p14:tracePt t="168841" x="2209800" y="647700"/>
          <p14:tracePt t="168859" x="2165350" y="609600"/>
          <p14:tracePt t="168875" x="2152650" y="596900"/>
          <p14:tracePt t="168891" x="2133600" y="577850"/>
          <p14:tracePt t="168908" x="2101850" y="539750"/>
          <p14:tracePt t="168924" x="2082800" y="520700"/>
          <p14:tracePt t="168941" x="2057400" y="495300"/>
          <p14:tracePt t="168957" x="2012950" y="469900"/>
          <p14:tracePt t="168974" x="1917700" y="444500"/>
          <p14:tracePt t="168991" x="1778000" y="419100"/>
          <p14:tracePt t="169008" x="1644650" y="393700"/>
          <p14:tracePt t="169024" x="1504950" y="368300"/>
          <p14:tracePt t="169043" x="1397000" y="355600"/>
          <p14:tracePt t="169061" x="1384300" y="355600"/>
          <p14:tracePt t="169091" x="1384300" y="361950"/>
          <p14:tracePt t="169107" x="1390650" y="387350"/>
          <p14:tracePt t="169125" x="1390650" y="431800"/>
          <p14:tracePt t="169143" x="1371600" y="476250"/>
          <p14:tracePt t="169157" x="1358900" y="508000"/>
          <p14:tracePt t="169174" x="1346200" y="539750"/>
          <p14:tracePt t="169191" x="1339850" y="558800"/>
          <p14:tracePt t="169208" x="1339850" y="571500"/>
          <p14:tracePt t="169225" x="1339850" y="577850"/>
          <p14:tracePt t="169258" x="1346200" y="590550"/>
          <p14:tracePt t="169274" x="1358900" y="596900"/>
          <p14:tracePt t="169291" x="1371600" y="615950"/>
          <p14:tracePt t="169310" x="1409700" y="647700"/>
          <p14:tracePt t="169325" x="1422400" y="654050"/>
          <p14:tracePt t="169341" x="1454150" y="666750"/>
          <p14:tracePt t="169358" x="1511300" y="685800"/>
          <p14:tracePt t="169375" x="1543050" y="685800"/>
          <p14:tracePt t="169391" x="1581150" y="698500"/>
          <p14:tracePt t="169409" x="1600200" y="704850"/>
          <p14:tracePt t="169424" x="1600200" y="717550"/>
          <p14:tracePt t="169441" x="1600200" y="730250"/>
          <p14:tracePt t="169458" x="1600200" y="742950"/>
          <p14:tracePt t="169475" x="1600200" y="755650"/>
          <p14:tracePt t="169548" x="1606550" y="755650"/>
          <p14:tracePt t="169557" x="1612900" y="762000"/>
          <p14:tracePt t="169567" x="1619250" y="762000"/>
          <p14:tracePt t="169575" x="1625600" y="762000"/>
          <p14:tracePt t="169591" x="1638300" y="768350"/>
          <p14:tracePt t="169610" x="1644650" y="768350"/>
          <p14:tracePt t="169691" x="1651000" y="774700"/>
          <p14:tracePt t="169853" x="1657350" y="774700"/>
          <p14:tracePt t="169867" x="1663700" y="774700"/>
          <p14:tracePt t="169889" x="1663700" y="768350"/>
          <p14:tracePt t="169951" x="1670050" y="768350"/>
          <p14:tracePt t="169965" x="1676400" y="768350"/>
          <p14:tracePt t="169967" x="1676400" y="762000"/>
          <p14:tracePt t="169992" x="1708150" y="742950"/>
          <p14:tracePt t="170011" x="1714500" y="736600"/>
          <p14:tracePt t="170080" x="1720850" y="730250"/>
          <p14:tracePt t="170095" x="1727200" y="723900"/>
          <p14:tracePt t="170109" x="1739900" y="711200"/>
          <p14:tracePt t="170125" x="1771650" y="698500"/>
          <p14:tracePt t="170142" x="1860550" y="673100"/>
          <p14:tracePt t="170144" x="1911350" y="666750"/>
          <p14:tracePt t="170160" x="2025650" y="647700"/>
          <p14:tracePt t="170175" x="2089150" y="635000"/>
          <p14:tracePt t="170209" x="2095500" y="635000"/>
          <p14:tracePt t="170225" x="2108200" y="628650"/>
          <p14:tracePt t="170242" x="2146300" y="615950"/>
          <p14:tracePt t="170261" x="2197100" y="609600"/>
          <p14:tracePt t="170276" x="2273300" y="603250"/>
          <p14:tracePt t="170292" x="2374900" y="596900"/>
          <p14:tracePt t="170309" x="2540000" y="590550"/>
          <p14:tracePt t="170325" x="2641600" y="590550"/>
          <p14:tracePt t="170342" x="2768600" y="590550"/>
          <p14:tracePt t="170363" x="2889250" y="603250"/>
          <p14:tracePt t="170377" x="3054350" y="635000"/>
          <p14:tracePt t="170392" x="3162300" y="660400"/>
          <p14:tracePt t="170409" x="3225800" y="679450"/>
          <p14:tracePt t="170425" x="3238500" y="685800"/>
          <p14:tracePt t="170442" x="3251200" y="698500"/>
          <p14:tracePt t="170459" x="3257550" y="704850"/>
          <p14:tracePt t="170475" x="3270250" y="723900"/>
          <p14:tracePt t="170493" x="3308350" y="774700"/>
          <p14:tracePt t="170509" x="3333750" y="793750"/>
          <p14:tracePt t="170512" x="3352800" y="812800"/>
          <p14:tracePt t="170526" x="3384550" y="825500"/>
          <p14:tracePt t="170544" x="3467100" y="850900"/>
          <p14:tracePt t="170559" x="3498850" y="857250"/>
          <p14:tracePt t="170575" x="3600450" y="876300"/>
          <p14:tracePt t="170593" x="3670300" y="895350"/>
          <p14:tracePt t="170609" x="3803650" y="927100"/>
          <p14:tracePt t="170625" x="3987800" y="965200"/>
          <p14:tracePt t="170642" x="4171950" y="1003300"/>
          <p14:tracePt t="170661" x="4362450" y="1028700"/>
          <p14:tracePt t="170676" x="4457700" y="1041400"/>
          <p14:tracePt t="170692" x="4508500" y="1041400"/>
          <p14:tracePt t="170709" x="4521200" y="1041400"/>
          <p14:tracePt t="170726" x="4533900" y="1041400"/>
          <p14:tracePt t="170743" x="4546600" y="1041400"/>
          <p14:tracePt t="170759" x="4572000" y="1035050"/>
          <p14:tracePt t="170776" x="4603750" y="1016000"/>
          <p14:tracePt t="170794" x="4635500" y="996950"/>
          <p14:tracePt t="170810" x="4648200" y="984250"/>
          <p14:tracePt t="170826" x="4673600" y="958850"/>
          <p14:tracePt t="170842" x="4692650" y="939800"/>
          <p14:tracePt t="170859" x="4705350" y="920750"/>
          <p14:tracePt t="170877" x="4718050" y="901700"/>
          <p14:tracePt t="170893" x="4724400" y="882650"/>
          <p14:tracePt t="170909" x="4737100" y="844550"/>
          <p14:tracePt t="170927" x="4737100" y="819150"/>
          <p14:tracePt t="170929" x="4737100" y="806450"/>
          <p14:tracePt t="170943" x="4737100" y="787400"/>
          <p14:tracePt t="170959" x="4730750" y="755650"/>
          <p14:tracePt t="170977" x="4705350" y="717550"/>
          <p14:tracePt t="170993" x="4692650" y="692150"/>
          <p14:tracePt t="171009" x="4679950" y="679450"/>
          <p14:tracePt t="171028" x="4660900" y="654050"/>
          <p14:tracePt t="171043" x="4654550" y="647700"/>
          <p14:tracePt t="171060" x="4641850" y="635000"/>
          <p14:tracePt t="171076" x="4572000" y="628650"/>
          <p14:tracePt t="171092" x="4483100" y="628650"/>
          <p14:tracePt t="171109" x="4381500" y="609600"/>
          <p14:tracePt t="171126" x="4241800" y="558800"/>
          <p14:tracePt t="171142" x="4121150" y="520700"/>
          <p14:tracePt t="171160" x="4064000" y="501650"/>
          <p14:tracePt t="171176" x="4038600" y="501650"/>
          <p14:tracePt t="171211" x="4038600" y="520700"/>
          <p14:tracePt t="171226" x="4038600" y="533400"/>
          <p14:tracePt t="171243" x="4019550" y="584200"/>
          <p14:tracePt t="171244" x="4000500" y="603250"/>
          <p14:tracePt t="171260" x="3981450" y="628650"/>
          <p14:tracePt t="171276" x="3917950" y="698500"/>
          <p14:tracePt t="171293" x="3898900" y="730250"/>
          <p14:tracePt t="171310" x="3898900" y="749300"/>
          <p14:tracePt t="171326" x="3930650" y="781050"/>
          <p14:tracePt t="171343" x="4019550" y="825500"/>
          <p14:tracePt t="171359" x="4146550" y="869950"/>
          <p14:tracePt t="171377" x="4267200" y="895350"/>
          <p14:tracePt t="171393" x="4330700" y="920750"/>
          <p14:tracePt t="171410" x="4343400" y="939800"/>
          <p14:tracePt t="171428" x="4343400" y="952500"/>
          <p14:tracePt t="171443" x="4343400" y="971550"/>
          <p14:tracePt t="171476" x="4362450" y="971550"/>
          <p14:tracePt t="171493" x="4400550" y="965200"/>
          <p14:tracePt t="171510" x="4470400" y="958850"/>
          <p14:tracePt t="171527" x="4546600" y="958850"/>
          <p14:tracePt t="171543" x="4584700" y="965200"/>
          <p14:tracePt t="171559" x="4591050" y="965200"/>
          <p14:tracePt t="171598" x="4597400" y="965200"/>
          <p14:tracePt t="171611" x="4603750" y="965200"/>
          <p14:tracePt t="171627" x="4616450" y="965200"/>
          <p14:tracePt t="171643" x="4648200" y="958850"/>
          <p14:tracePt t="171660" x="4692650" y="946150"/>
          <p14:tracePt t="171676" x="4724400" y="939800"/>
          <p14:tracePt t="171693" x="4737100" y="939800"/>
          <p14:tracePt t="171897" x="4724400" y="933450"/>
          <p14:tracePt t="171910" x="4718050" y="927100"/>
          <p14:tracePt t="171927" x="4711700" y="927100"/>
          <p14:tracePt t="177707" x="4718050" y="927100"/>
          <p14:tracePt t="177714" x="4724400" y="920750"/>
          <p14:tracePt t="177721" x="4743450" y="914400"/>
          <p14:tracePt t="177732" x="4762500" y="908050"/>
          <p14:tracePt t="177748" x="4800600" y="895350"/>
          <p14:tracePt t="177765" x="4832350" y="876300"/>
          <p14:tracePt t="177782" x="4851400" y="863600"/>
          <p14:tracePt t="177798" x="4864100" y="850900"/>
          <p14:tracePt t="177815" x="4870450" y="844550"/>
          <p14:tracePt t="177832" x="4876800" y="838200"/>
          <p14:tracePt t="177865" x="4876800" y="831850"/>
          <p14:tracePt t="177933" x="4876800" y="825500"/>
          <p14:tracePt t="177948" x="4876800" y="819150"/>
          <p14:tracePt t="177967" x="4876800" y="806450"/>
          <p14:tracePt t="177982" x="4876800" y="793750"/>
          <p14:tracePt t="177999" x="4876800" y="781050"/>
          <p14:tracePt t="178342" x="4870450" y="781050"/>
          <p14:tracePt t="178351" x="4864100" y="781050"/>
          <p14:tracePt t="178365" x="4832350" y="781050"/>
          <p14:tracePt t="178382" x="4806950" y="787400"/>
          <p14:tracePt t="178399" x="4787900" y="800100"/>
          <p14:tracePt t="178415" x="4775200" y="800100"/>
          <p14:tracePt t="178434" x="4762500" y="806450"/>
          <p14:tracePt t="178452" x="4749800" y="819150"/>
          <p14:tracePt t="178469" x="4737100" y="831850"/>
          <p14:tracePt t="178482" x="4699000" y="857250"/>
          <p14:tracePt t="178499" x="4660900" y="889000"/>
          <p14:tracePt t="178516" x="4616450" y="920750"/>
          <p14:tracePt t="178532" x="4565650" y="958850"/>
          <p14:tracePt t="178551" x="4527550" y="990600"/>
          <p14:tracePt t="178565" x="4514850" y="996950"/>
          <p14:tracePt t="178582" x="4514850" y="1003300"/>
          <p14:tracePt t="178681" x="4521200" y="1003300"/>
          <p14:tracePt t="178688" x="4533900" y="996950"/>
          <p14:tracePt t="178699" x="4540250" y="996950"/>
          <p14:tracePt t="178717" x="4565650" y="990600"/>
          <p14:tracePt t="178732" x="4591050" y="977900"/>
          <p14:tracePt t="178749" x="4622800" y="971550"/>
          <p14:tracePt t="178750" x="4635500" y="965200"/>
          <p14:tracePt t="178767" x="4660900" y="958850"/>
          <p14:tracePt t="178783" x="4686300" y="946150"/>
          <p14:tracePt t="178800" x="4718050" y="939800"/>
          <p14:tracePt t="178817" x="4787900" y="908050"/>
          <p14:tracePt t="178832" x="4845050" y="876300"/>
          <p14:tracePt t="178849" x="4883150" y="850900"/>
          <p14:tracePt t="178866" x="4927600" y="819150"/>
          <p14:tracePt t="178883" x="4946650" y="812800"/>
          <p14:tracePt t="178899" x="4953000" y="806450"/>
          <p14:tracePt t="178933" x="4953000" y="819150"/>
          <p14:tracePt t="178950" x="4927600" y="844550"/>
          <p14:tracePt t="178966" x="4908550" y="863600"/>
          <p14:tracePt t="178983" x="4889500" y="882650"/>
          <p14:tracePt t="178999" x="4883150" y="882650"/>
          <p14:tracePt t="179125" x="4876800" y="882650"/>
          <p14:tracePt t="179132" x="4870450" y="882650"/>
          <p14:tracePt t="179149" x="4864100" y="882650"/>
          <p14:tracePt t="180638" x="4857750" y="882650"/>
          <p14:tracePt t="180651" x="4806950" y="882650"/>
          <p14:tracePt t="180667" x="4616450" y="901700"/>
          <p14:tracePt t="180684" x="4368800" y="927100"/>
          <p14:tracePt t="180701" x="4121150" y="946150"/>
          <p14:tracePt t="180701" x="4032250" y="952500"/>
          <p14:tracePt t="180717" x="3917950" y="965200"/>
          <p14:tracePt t="180734" x="3606800" y="990600"/>
          <p14:tracePt t="180751" x="3352800" y="1016000"/>
          <p14:tracePt t="180767" x="2933700" y="1041400"/>
          <p14:tracePt t="180784" x="2419350" y="1054100"/>
          <p14:tracePt t="180801" x="1905000" y="1054100"/>
          <p14:tracePt t="180820" x="1403350" y="1054100"/>
          <p14:tracePt t="180836" x="933450" y="1073150"/>
          <p14:tracePt t="180853" x="622300" y="1098550"/>
          <p14:tracePt t="180868" x="406400" y="1130300"/>
          <p14:tracePt t="180884" x="203200" y="1174750"/>
          <p14:tracePt t="180901" x="6350" y="1231900"/>
          <p14:tracePt t="181131" x="0" y="1358900"/>
          <p14:tracePt t="181138" x="69850" y="1346200"/>
          <p14:tracePt t="181151" x="139700" y="1327150"/>
          <p14:tracePt t="181170" x="317500" y="1289050"/>
          <p14:tracePt t="181185" x="349250" y="1282700"/>
          <p14:tracePt t="181201" x="361950" y="1276350"/>
          <p14:tracePt t="181312" x="368300" y="1276350"/>
          <p14:tracePt t="181337" x="368300" y="1270000"/>
          <p14:tracePt t="181351" x="361950" y="1270000"/>
          <p14:tracePt t="181359" x="342900" y="1276350"/>
          <p14:tracePt t="181368" x="336550" y="1276350"/>
          <p14:tracePt t="181385" x="304800" y="1289050"/>
          <p14:tracePt t="181402" x="292100" y="1295400"/>
          <p14:tracePt t="181451" x="292100" y="1282700"/>
          <p14:tracePt t="181468" x="298450" y="1276350"/>
          <p14:tracePt t="181590" x="304800" y="1276350"/>
          <p14:tracePt t="181597" x="330200" y="1276350"/>
          <p14:tracePt t="181604" x="349250" y="1276350"/>
          <p14:tracePt t="181618" x="387350" y="1276350"/>
          <p14:tracePt t="181635" x="425450" y="1289050"/>
          <p14:tracePt t="181637" x="425450" y="1301750"/>
          <p14:tracePt t="181651" x="412750" y="1320800"/>
          <p14:tracePt t="181671" x="400050" y="1333500"/>
          <p14:tracePt t="181685" x="393700" y="1339850"/>
          <p14:tracePt t="181703" x="387350" y="1339850"/>
          <p14:tracePt t="181743" x="393700" y="1333500"/>
          <p14:tracePt t="181751" x="400050" y="1327150"/>
          <p14:tracePt t="181759" x="400050" y="1320800"/>
          <p14:tracePt t="181767" x="406400" y="1320800"/>
          <p14:tracePt t="181887" x="406400" y="1314450"/>
          <p14:tracePt t="181897" x="412750" y="1314450"/>
          <p14:tracePt t="181904" x="419100" y="1308100"/>
          <p14:tracePt t="181918" x="444500" y="1295400"/>
          <p14:tracePt t="181935" x="463550" y="1289050"/>
          <p14:tracePt t="181952" x="469900" y="1282700"/>
          <p14:tracePt t="181970" x="488950" y="1276350"/>
          <p14:tracePt t="181985" x="501650" y="1263650"/>
          <p14:tracePt t="182002" x="527050" y="1250950"/>
          <p14:tracePt t="182018" x="552450" y="1238250"/>
          <p14:tracePt t="182035" x="571500" y="1225550"/>
          <p14:tracePt t="182052" x="584200" y="1219200"/>
          <p14:tracePt t="182069" x="590550" y="1212850"/>
          <p14:tracePt t="182169" x="590550" y="1206500"/>
          <p14:tracePt t="182203" x="590550" y="1200150"/>
          <p14:tracePt t="182219" x="590550" y="1193800"/>
          <p14:tracePt t="182252" x="609600" y="1174750"/>
          <p14:tracePt t="182269" x="666750" y="1155700"/>
          <p14:tracePt t="182286" x="736600" y="1136650"/>
          <p14:tracePt t="182302" x="762000" y="1130300"/>
          <p14:tracePt t="182339" x="755650" y="1130300"/>
          <p14:tracePt t="182354" x="749300" y="1130300"/>
          <p14:tracePt t="182416" x="755650" y="1130300"/>
          <p14:tracePt t="182435" x="781050" y="1136650"/>
          <p14:tracePt t="182452" x="812800" y="1143000"/>
          <p14:tracePt t="182486" x="812800" y="1149350"/>
          <p14:tracePt t="182502" x="806450" y="1155700"/>
          <p14:tracePt t="182519" x="800100" y="1168400"/>
          <p14:tracePt t="182536" x="787400" y="1181100"/>
          <p14:tracePt t="182552" x="787400" y="1193800"/>
          <p14:tracePt t="182586" x="793750" y="1200150"/>
          <p14:tracePt t="182602" x="800100" y="1206500"/>
          <p14:tracePt t="182659" x="800100" y="1200150"/>
          <p14:tracePt t="182671" x="800100" y="1181100"/>
          <p14:tracePt t="182931" x="819150" y="1181100"/>
          <p14:tracePt t="182939" x="857250" y="1181100"/>
          <p14:tracePt t="182953" x="927100" y="1181100"/>
          <p14:tracePt t="182969" x="1136650" y="1193800"/>
          <p14:tracePt t="182986" x="1181100" y="1200150"/>
          <p14:tracePt t="183003" x="1181100" y="1206500"/>
          <p14:tracePt t="183019" x="1187450" y="1206500"/>
          <p14:tracePt t="183069" x="1193800" y="1206500"/>
          <p14:tracePt t="183086" x="1206500" y="1212850"/>
          <p14:tracePt t="183092" x="1219200" y="1212850"/>
          <p14:tracePt t="183103" x="1238250" y="1212850"/>
          <p14:tracePt t="183104" x="1250950" y="1212850"/>
          <p14:tracePt t="183120" x="1257300" y="1219200"/>
          <p14:tracePt t="183217" x="1263650" y="1219200"/>
          <p14:tracePt t="183237" x="1270000" y="1219200"/>
          <p14:tracePt t="183280" x="1263650" y="1219200"/>
          <p14:tracePt t="183609" x="1270000" y="1219200"/>
          <p14:tracePt t="183616" x="1282700" y="1219200"/>
          <p14:tracePt t="183637" x="1346200" y="1212850"/>
          <p14:tracePt t="183654" x="1441450" y="1200150"/>
          <p14:tracePt t="183670" x="1562100" y="1193800"/>
          <p14:tracePt t="183687" x="1651000" y="1181100"/>
          <p14:tracePt t="183703" x="1746250" y="1181100"/>
          <p14:tracePt t="183720" x="1752600" y="1181100"/>
          <p14:tracePt t="183812" x="1758950" y="1181100"/>
          <p14:tracePt t="183817" x="1765300" y="1181100"/>
          <p14:tracePt t="183823" x="1784350" y="1174750"/>
          <p14:tracePt t="183837" x="1797050" y="1174750"/>
          <p14:tracePt t="183853" x="1816100" y="1168400"/>
          <p14:tracePt t="183946" x="1822450" y="1168400"/>
          <p14:tracePt t="183954" x="1841500" y="1155700"/>
          <p14:tracePt t="183961" x="1879600" y="1149350"/>
          <p14:tracePt t="183969" x="1911350" y="1143000"/>
          <p14:tracePt t="183987" x="1962150" y="1136650"/>
          <p14:tracePt t="184004" x="2012950" y="1130300"/>
          <p14:tracePt t="184020" x="2044700" y="1123950"/>
          <p14:tracePt t="184038" x="2082800" y="1117600"/>
          <p14:tracePt t="184054" x="2120900" y="1111250"/>
          <p14:tracePt t="184070" x="2190750" y="1104900"/>
          <p14:tracePt t="184087" x="2305050" y="1098550"/>
          <p14:tracePt t="184104" x="2425700" y="1098550"/>
          <p14:tracePt t="184122" x="2438400" y="1098550"/>
          <p14:tracePt t="184137" x="2444750" y="1098550"/>
          <p14:tracePt t="184154" x="2451100" y="1098550"/>
          <p14:tracePt t="184170" x="2476500" y="1098550"/>
          <p14:tracePt t="184187" x="2520950" y="1098550"/>
          <p14:tracePt t="184204" x="2590800" y="1098550"/>
          <p14:tracePt t="184220" x="2698750" y="1104900"/>
          <p14:tracePt t="184237" x="2819400" y="1104900"/>
          <p14:tracePt t="184254" x="2921000" y="1111250"/>
          <p14:tracePt t="184255" x="2946400" y="1111250"/>
          <p14:tracePt t="184272" x="2984500" y="1117600"/>
          <p14:tracePt t="184286" x="2990850" y="1117600"/>
          <p14:tracePt t="184304" x="3009900" y="1136650"/>
          <p14:tracePt t="184320" x="3022600" y="1149350"/>
          <p14:tracePt t="184337" x="3028950" y="1155700"/>
          <p14:tracePt t="184354" x="3035300" y="1155700"/>
          <p14:tracePt t="184372" x="3041650" y="1155700"/>
          <p14:tracePt t="184387" x="3060700" y="1155700"/>
          <p14:tracePt t="184404" x="3086100" y="1155700"/>
          <p14:tracePt t="184420" x="3111500" y="1155700"/>
          <p14:tracePt t="184437" x="3124200" y="1155700"/>
          <p14:tracePt t="184454" x="3143250" y="1155700"/>
          <p14:tracePt t="184473" x="3155950" y="1155700"/>
          <p14:tracePt t="184489" x="3181350" y="1155700"/>
          <p14:tracePt t="184504" x="3194050" y="1149350"/>
          <p14:tracePt t="184521" x="3213100" y="1149350"/>
          <p14:tracePt t="184522" x="3219450" y="1143000"/>
          <p14:tracePt t="184537" x="3238500" y="1136650"/>
          <p14:tracePt t="184554" x="3257550" y="1130300"/>
          <p14:tracePt t="184571" x="3270250" y="1123950"/>
          <p14:tracePt t="184587" x="3276600" y="1123950"/>
          <p14:tracePt t="184604" x="3282950" y="1117600"/>
          <p14:tracePt t="184684" x="3289300" y="1117600"/>
          <p14:tracePt t="184691" x="3295650" y="1111250"/>
          <p14:tracePt t="184706" x="3302000" y="1098550"/>
          <p14:tracePt t="184720" x="3308350" y="1092200"/>
          <p14:tracePt t="184737" x="3314700" y="1092200"/>
          <p14:tracePt t="184771" x="3308350" y="1092200"/>
          <p14:tracePt t="184788" x="3295650" y="1104900"/>
          <p14:tracePt t="184804" x="3282950" y="1111250"/>
          <p14:tracePt t="184821" x="3276600" y="1111250"/>
          <p14:tracePt t="184891" x="3270250" y="1117600"/>
          <p14:tracePt t="184904" x="3251200" y="1117600"/>
          <p14:tracePt t="184921" x="3232150" y="1130300"/>
          <p14:tracePt t="184938" x="3219450" y="1130300"/>
          <p14:tracePt t="184954" x="3213100" y="1136650"/>
          <p14:tracePt t="185034" x="3213100" y="1143000"/>
          <p14:tracePt t="185058" x="3213100" y="1149350"/>
          <p14:tracePt t="185119" x="3225800" y="1149350"/>
          <p14:tracePt t="185126" x="3238500" y="1149350"/>
          <p14:tracePt t="185138" x="3270250" y="1143000"/>
          <p14:tracePt t="185154" x="3378200" y="1143000"/>
          <p14:tracePt t="185171" x="3492500" y="1162050"/>
          <p14:tracePt t="185190" x="3562350" y="1174750"/>
          <p14:tracePt t="185265" x="3562350" y="1181100"/>
          <p14:tracePt t="185272" x="3568700" y="1181100"/>
          <p14:tracePt t="185287" x="3594100" y="1187450"/>
          <p14:tracePt t="185305" x="3663950" y="1181100"/>
          <p14:tracePt t="185322" x="3746500" y="1162050"/>
          <p14:tracePt t="185338" x="3822700" y="1143000"/>
          <p14:tracePt t="185354" x="3873500" y="1130300"/>
          <p14:tracePt t="185371" x="3917950" y="1111250"/>
          <p14:tracePt t="185388" x="3949700" y="1098550"/>
          <p14:tracePt t="185405" x="3987800" y="1079500"/>
          <p14:tracePt t="185421" x="4019550" y="1073150"/>
          <p14:tracePt t="185440" x="4051300" y="1060450"/>
          <p14:tracePt t="185455" x="4083050" y="1054100"/>
          <p14:tracePt t="185471" x="4102100" y="1054100"/>
          <p14:tracePt t="185488" x="4140200" y="1047750"/>
          <p14:tracePt t="185505" x="4159250" y="1041400"/>
          <p14:tracePt t="185521" x="4171950" y="1041400"/>
          <p14:tracePt t="185540" x="4178300" y="1035050"/>
          <p14:tracePt t="185681" x="4184650" y="1035050"/>
          <p14:tracePt t="185705" x="4191000" y="1035050"/>
          <p14:tracePt t="185722" x="4267200" y="1041400"/>
          <p14:tracePt t="185738" x="4356100" y="1041400"/>
          <p14:tracePt t="185755" x="4476750" y="1054100"/>
          <p14:tracePt t="185771" x="4616450" y="1073150"/>
          <p14:tracePt t="185789" x="4762500" y="1092200"/>
          <p14:tracePt t="185790" x="4838700" y="1098550"/>
          <p14:tracePt t="185805" x="4883150" y="1104900"/>
          <p14:tracePt t="185821" x="4972050" y="1117600"/>
          <p14:tracePt t="185840" x="4978400" y="1117600"/>
          <p14:tracePt t="186599" x="4984750" y="1117600"/>
          <p14:tracePt t="186606" x="4997450" y="1123950"/>
          <p14:tracePt t="186622" x="5073650" y="1123950"/>
          <p14:tracePt t="186639" x="5156200" y="1123950"/>
          <p14:tracePt t="186656" x="5270500" y="1123950"/>
          <p14:tracePt t="186672" x="5378450" y="1111250"/>
          <p14:tracePt t="186689" x="5441950" y="1111250"/>
          <p14:tracePt t="186706" x="5499100" y="1104900"/>
          <p14:tracePt t="186723" x="5518150" y="1104900"/>
          <p14:tracePt t="186741" x="5530850" y="1098550"/>
          <p14:tracePt t="186772" x="5537200" y="1098550"/>
          <p14:tracePt t="186849" x="5543550" y="1098550"/>
          <p14:tracePt t="186862" x="5549900" y="1098550"/>
          <p14:tracePt t="186871" x="5562600" y="1098550"/>
          <p14:tracePt t="186890" x="5607050" y="1098550"/>
          <p14:tracePt t="186907" x="5657850" y="1098550"/>
          <p14:tracePt t="186923" x="5715000" y="1098550"/>
          <p14:tracePt t="186939" x="5784850" y="1098550"/>
          <p14:tracePt t="186956" x="5829300" y="1098550"/>
          <p14:tracePt t="186972" x="5854700" y="1098550"/>
          <p14:tracePt t="186989" x="5861050" y="1098550"/>
          <p14:tracePt t="187090" x="5854700" y="1098550"/>
          <p14:tracePt t="187106" x="5848350" y="1098550"/>
          <p14:tracePt t="187123" x="5842000" y="1098550"/>
          <p14:tracePt t="187140" x="5835650" y="1098550"/>
          <p14:tracePt t="187156" x="5829300" y="1098550"/>
          <p14:tracePt t="187173" x="5822950" y="1098550"/>
          <p14:tracePt t="187306" x="5822950" y="1092200"/>
          <p14:tracePt t="187433" x="5816600" y="1092200"/>
          <p14:tracePt t="187457" x="5810250" y="1092200"/>
          <p14:tracePt t="187568" x="5803900" y="1092200"/>
          <p14:tracePt t="187667" x="5803900" y="1085850"/>
          <p14:tracePt t="187679" x="5797550" y="1085850"/>
          <p14:tracePt t="187706" x="5797550" y="1079500"/>
          <p14:tracePt t="187747" x="5791200" y="1079500"/>
          <p14:tracePt t="187775" x="5778500" y="1079500"/>
          <p14:tracePt t="187790" x="5765800" y="1079500"/>
          <p14:tracePt t="187807" x="5734050" y="1073150"/>
          <p14:tracePt t="187823" x="5689600" y="1066800"/>
          <p14:tracePt t="187842" x="5600700" y="1066800"/>
          <p14:tracePt t="187857" x="5562600" y="1066800"/>
          <p14:tracePt t="187873" x="5486400" y="1060450"/>
          <p14:tracePt t="187875" x="5448300" y="1060450"/>
          <p14:tracePt t="187890" x="5353050" y="1060450"/>
          <p14:tracePt t="187907" x="5251450" y="1060450"/>
          <p14:tracePt t="187924" x="5099050" y="1054100"/>
          <p14:tracePt t="187940" x="4883150" y="1054100"/>
          <p14:tracePt t="187956" x="4641850" y="1041400"/>
          <p14:tracePt t="187973" x="4381500" y="1028700"/>
          <p14:tracePt t="187990" x="4070350" y="996950"/>
          <p14:tracePt t="188007" x="3683000" y="971550"/>
          <p14:tracePt t="188025" x="2959100" y="920750"/>
          <p14:tracePt t="188040" x="2654300" y="901700"/>
          <p14:tracePt t="188059" x="2114550" y="863600"/>
          <p14:tracePt t="188074" x="1651000" y="825500"/>
          <p14:tracePt t="188075" x="1511300" y="812800"/>
          <p14:tracePt t="188092" x="1244600" y="787400"/>
          <p14:tracePt t="188108" x="1162050" y="781050"/>
          <p14:tracePt t="188124" x="939800" y="793750"/>
          <p14:tracePt t="188140" x="749300" y="844550"/>
          <p14:tracePt t="188157" x="476250" y="914400"/>
          <p14:tracePt t="188174" x="234950" y="977900"/>
          <p14:tracePt t="188190" x="6350" y="1041400"/>
          <p14:tracePt t="188253" x="0" y="1117600"/>
          <p14:tracePt t="188262" x="50800" y="1117600"/>
          <p14:tracePt t="188274" x="95250" y="1117600"/>
          <p14:tracePt t="188291" x="146050" y="1117600"/>
          <p14:tracePt t="188307" x="165100" y="1117600"/>
          <p14:tracePt t="188324" x="177800" y="1130300"/>
          <p14:tracePt t="188381" x="184150" y="1130300"/>
          <p14:tracePt t="188391" x="196850" y="1130300"/>
          <p14:tracePt t="188408" x="254000" y="1136650"/>
          <p14:tracePt t="188424" x="304800" y="1149350"/>
          <p14:tracePt t="188441" x="330200" y="1155700"/>
          <p14:tracePt t="188457" x="349250" y="1155700"/>
          <p14:tracePt t="188474" x="374650" y="1155700"/>
          <p14:tracePt t="188491" x="387350" y="1155700"/>
          <p14:tracePt t="188507" x="400050" y="1155700"/>
          <p14:tracePt t="188524" x="412750" y="1162050"/>
          <p14:tracePt t="188541" x="438150" y="1168400"/>
          <p14:tracePt t="188557" x="457200" y="1174750"/>
          <p14:tracePt t="188575" x="457200" y="1193800"/>
          <p14:tracePt t="188594" x="444500" y="1225550"/>
          <p14:tracePt t="188607" x="438150" y="1231900"/>
          <p14:tracePt t="188623" x="431800" y="1250950"/>
          <p14:tracePt t="188640" x="425450" y="1270000"/>
          <p14:tracePt t="188658" x="425450" y="1276350"/>
          <p14:tracePt t="188674" x="425450" y="1282700"/>
          <p14:tracePt t="188691" x="425450" y="1289050"/>
          <p14:tracePt t="188707" x="425450" y="1301750"/>
          <p14:tracePt t="188724" x="419100" y="1320800"/>
          <p14:tracePt t="188741" x="412750" y="1346200"/>
          <p14:tracePt t="188757" x="387350" y="1371600"/>
          <p14:tracePt t="188774" x="374650" y="1384300"/>
          <p14:tracePt t="188791" x="349250" y="1409700"/>
          <p14:tracePt t="188808" x="330200" y="1428750"/>
          <p14:tracePt t="188824" x="323850" y="1428750"/>
          <p14:tracePt t="188955" x="330200" y="1428750"/>
          <p14:tracePt t="188962" x="342900" y="1428750"/>
          <p14:tracePt t="188975" x="368300" y="1416050"/>
          <p14:tracePt t="188991" x="431800" y="1390650"/>
          <p14:tracePt t="189008" x="482600" y="1365250"/>
          <p14:tracePt t="189026" x="533400" y="1333500"/>
          <p14:tracePt t="189041" x="552450" y="1327150"/>
          <p14:tracePt t="189058" x="590550" y="1301750"/>
          <p14:tracePt t="189074" x="609600" y="1295400"/>
          <p14:tracePt t="189091" x="628650" y="1289050"/>
          <p14:tracePt t="189108" x="647700" y="1282700"/>
          <p14:tracePt t="189124" x="660400" y="1282700"/>
          <p14:tracePt t="189253" x="666750" y="1282700"/>
          <p14:tracePt t="189260" x="666750" y="1276350"/>
          <p14:tracePt t="189275" x="673100" y="1276350"/>
          <p14:tracePt t="189291" x="692150" y="1263650"/>
          <p14:tracePt t="189308" x="723900" y="1257300"/>
          <p14:tracePt t="189325" x="762000" y="1250950"/>
          <p14:tracePt t="189341" x="844550" y="1244600"/>
          <p14:tracePt t="189358" x="971550" y="1244600"/>
          <p14:tracePt t="189375" x="1079500" y="1250950"/>
          <p14:tracePt t="189391" x="1200150" y="1250950"/>
          <p14:tracePt t="189408" x="1250950" y="1257300"/>
          <p14:tracePt t="189424" x="1257300" y="1257300"/>
          <p14:tracePt t="189542" x="1263650" y="1257300"/>
          <p14:tracePt t="189550" x="1270000" y="1257300"/>
          <p14:tracePt t="189559" x="1289050" y="1263650"/>
          <p14:tracePt t="189575" x="1301750" y="1270000"/>
          <p14:tracePt t="189592" x="1314450" y="1282700"/>
          <p14:tracePt t="189608" x="1327150" y="1308100"/>
          <p14:tracePt t="189627" x="1346200" y="1327150"/>
          <p14:tracePt t="189642" x="1365250" y="1339850"/>
          <p14:tracePt t="189658" x="1377950" y="1346200"/>
          <p14:tracePt t="189675" x="1397000" y="1346200"/>
          <p14:tracePt t="189691" x="1428750" y="1346200"/>
          <p14:tracePt t="189709" x="1485900" y="1333500"/>
          <p14:tracePt t="189725" x="1492250" y="1333500"/>
          <p14:tracePt t="189824" x="1498600" y="1333500"/>
          <p14:tracePt t="189842" x="1511300" y="1333500"/>
          <p14:tracePt t="189859" x="1549400" y="1327150"/>
          <p14:tracePt t="189875" x="1568450" y="1320800"/>
          <p14:tracePt t="189891" x="1574800" y="1320800"/>
          <p14:tracePt t="189991" x="1587500" y="1314450"/>
          <p14:tracePt t="189997" x="1593850" y="1314450"/>
          <p14:tracePt t="190011" x="1612900" y="1308100"/>
          <p14:tracePt t="190027" x="1631950" y="1301750"/>
          <p14:tracePt t="190042" x="1638300" y="1295400"/>
          <p14:tracePt t="190059" x="1644650" y="1295400"/>
          <p14:tracePt t="190075" x="1644650" y="1289050"/>
          <p14:tracePt t="190092" x="1651000" y="1289050"/>
          <p14:tracePt t="190108" x="1657350" y="1282700"/>
          <p14:tracePt t="190125" x="1663700" y="1282700"/>
          <p14:tracePt t="190142" x="1676400" y="1270000"/>
          <p14:tracePt t="190158" x="1695450" y="1263650"/>
          <p14:tracePt t="190177" x="1765300" y="1250950"/>
          <p14:tracePt t="190192" x="1898650" y="1250950"/>
          <p14:tracePt t="190209" x="2000250" y="1250950"/>
          <p14:tracePt t="190225" x="2101850" y="1250950"/>
          <p14:tracePt t="190242" x="2178050" y="1250950"/>
          <p14:tracePt t="190259" x="2209800" y="1250950"/>
          <p14:tracePt t="190276" x="2228850" y="1250950"/>
          <p14:tracePt t="190292" x="2235200" y="1250950"/>
          <p14:tracePt t="190326" x="2241550" y="1250950"/>
          <p14:tracePt t="190342" x="2247900" y="1257300"/>
          <p14:tracePt t="190361" x="2254250" y="1263650"/>
          <p14:tracePt t="190412" x="2260600" y="1263650"/>
          <p14:tracePt t="190436" x="2266950" y="1263650"/>
          <p14:tracePt t="190444" x="2273300" y="1263650"/>
          <p14:tracePt t="190460" x="2311400" y="1263650"/>
          <p14:tracePt t="190475" x="2374900" y="1276350"/>
          <p14:tracePt t="190492" x="2444750" y="1289050"/>
          <p14:tracePt t="190509" x="2514600" y="1295400"/>
          <p14:tracePt t="190526" x="2559050" y="1308100"/>
          <p14:tracePt t="190542" x="2578100" y="1308100"/>
          <p14:tracePt t="190559" x="2584450" y="1314450"/>
          <p14:tracePt t="190576" x="2590800" y="1314450"/>
          <p14:tracePt t="190592" x="2603500" y="1314450"/>
          <p14:tracePt t="190609" x="2616200" y="1314450"/>
          <p14:tracePt t="190626" x="2635250" y="1314450"/>
          <p14:tracePt t="190642" x="2654300" y="1320800"/>
          <p14:tracePt t="190659" x="2679700" y="1320800"/>
          <p14:tracePt t="190676" x="2686050" y="1320800"/>
          <p14:tracePt t="190793" x="2686050" y="1327150"/>
          <p14:tracePt t="190807" x="2686050" y="1333500"/>
          <p14:tracePt t="190826" x="2686050" y="1339850"/>
          <p14:tracePt t="190853" x="2692400" y="1346200"/>
          <p14:tracePt t="190876" x="2698750" y="1346200"/>
          <p14:tracePt t="190892" x="2705100" y="1346200"/>
          <p14:tracePt t="190909" x="2717800" y="1346200"/>
          <p14:tracePt t="190926" x="2730500" y="1339850"/>
          <p14:tracePt t="190943" x="2755900" y="1339850"/>
          <p14:tracePt t="190961" x="2774950" y="1339850"/>
          <p14:tracePt t="191038" x="2781300" y="1339850"/>
          <p14:tracePt t="191052" x="2781300" y="1333500"/>
          <p14:tracePt t="191071" x="2787650" y="1333500"/>
          <p14:tracePt t="191098" x="2794000" y="1333500"/>
          <p14:tracePt t="191112" x="2819400" y="1333500"/>
          <p14:tracePt t="191127" x="2863850" y="1333500"/>
          <p14:tracePt t="191143" x="2882900" y="1333500"/>
          <p14:tracePt t="191159" x="2927350" y="1339850"/>
          <p14:tracePt t="191161" x="2946400" y="1346200"/>
          <p14:tracePt t="191177" x="2965450" y="1346200"/>
          <p14:tracePt t="191194" x="3003550" y="1358900"/>
          <p14:tracePt t="191209" x="3035300" y="1358900"/>
          <p14:tracePt t="191226" x="3067050" y="1365250"/>
          <p14:tracePt t="191243" x="3079750" y="1365250"/>
          <p14:tracePt t="191276" x="3086100" y="1365250"/>
          <p14:tracePt t="191310" x="3092450" y="1365250"/>
          <p14:tracePt t="191370" x="3098800" y="1365250"/>
          <p14:tracePt t="191417" x="3105150" y="1365250"/>
          <p14:tracePt t="191434" x="3111500" y="1371600"/>
          <p14:tracePt t="191460" x="3117850" y="1377950"/>
          <p14:tracePt t="191476" x="3124200" y="1377950"/>
          <p14:tracePt t="191493" x="3130550" y="1377950"/>
          <p14:tracePt t="191512" x="3149600" y="1377950"/>
          <p14:tracePt t="191527" x="3162300" y="1377950"/>
          <p14:tracePt t="191544" x="3181350" y="1377950"/>
          <p14:tracePt t="191545" x="3187700" y="1377950"/>
          <p14:tracePt t="191559" x="3194050" y="1371600"/>
          <p14:tracePt t="191576" x="3200400" y="1371600"/>
          <p14:tracePt t="191610" x="3206750" y="1365250"/>
          <p14:tracePt t="191770" x="3206750" y="1358900"/>
          <p14:tracePt t="191786" x="3200400" y="1352550"/>
          <p14:tracePt t="191828" x="3194050" y="1346200"/>
          <p14:tracePt t="191934" x="3194050" y="1339850"/>
          <p14:tracePt t="192041" x="3194050" y="1333500"/>
          <p14:tracePt t="192064" x="3194050" y="1327150"/>
          <p14:tracePt t="192077" x="3194050" y="1320800"/>
          <p14:tracePt t="192417" x="3187700" y="1320800"/>
          <p14:tracePt t="192453" x="3181350" y="1320800"/>
          <p14:tracePt t="192509" x="3181350" y="1314450"/>
          <p14:tracePt t="192533" x="3175000" y="1314450"/>
          <p14:tracePt t="192556" x="3168650" y="1314450"/>
          <p14:tracePt t="192938" x="3162300" y="1314450"/>
          <p14:tracePt t="192963" x="3155950" y="1314450"/>
          <p14:tracePt t="193081" x="3149600" y="1314450"/>
          <p14:tracePt t="193099" x="3143250" y="1314450"/>
          <p14:tracePt t="193111" x="3136900" y="1314450"/>
          <p14:tracePt t="193128" x="3124200" y="1314450"/>
          <p14:tracePt t="193144" x="3111500" y="1327150"/>
          <p14:tracePt t="193161" x="3098800" y="1346200"/>
          <p14:tracePt t="193178" x="3086100" y="1371600"/>
          <p14:tracePt t="193194" x="3079750" y="1447800"/>
          <p14:tracePt t="193211" x="3098800" y="1517650"/>
          <p14:tracePt t="193230" x="3105150" y="1524000"/>
          <p14:tracePt t="193701" x="3111500" y="1524000"/>
          <p14:tracePt t="193708" x="3124200" y="1524000"/>
          <p14:tracePt t="193728" x="3168650" y="1524000"/>
          <p14:tracePt t="193745" x="3225800" y="1530350"/>
          <p14:tracePt t="193762" x="3251200" y="1543050"/>
          <p14:tracePt t="193779" x="3251200" y="1530350"/>
          <p14:tracePt t="193795" x="3251200" y="1524000"/>
          <p14:tracePt t="193812" x="3251200" y="1485900"/>
          <p14:tracePt t="193828" x="3251200" y="1473200"/>
          <p14:tracePt t="193845" x="3270250" y="1447800"/>
          <p14:tracePt t="193862" x="3314700" y="1447800"/>
          <p14:tracePt t="193879" x="3384550" y="1447800"/>
          <p14:tracePt t="193895" x="3454400" y="1441450"/>
          <p14:tracePt t="193912" x="3517900" y="1435100"/>
          <p14:tracePt t="193929" x="3575050" y="1422400"/>
          <p14:tracePt t="193945" x="3619500" y="1409700"/>
          <p14:tracePt t="193962" x="3657600" y="1390650"/>
          <p14:tracePt t="193979" x="3721100" y="1365250"/>
          <p14:tracePt t="193995" x="3765550" y="1346200"/>
          <p14:tracePt t="194015" x="3816350" y="1333500"/>
          <p14:tracePt t="194062" x="3803650" y="1333500"/>
          <p14:tracePt t="194078" x="3784600" y="1339850"/>
          <p14:tracePt t="194096" x="3771900" y="1339850"/>
          <p14:tracePt t="194112" x="3765550" y="1339850"/>
          <p14:tracePt t="194146" x="3759200" y="1339850"/>
          <p14:tracePt t="194162" x="3708400" y="1352550"/>
          <p14:tracePt t="194178" x="3606800" y="1371600"/>
          <p14:tracePt t="194196" x="3479800" y="1377950"/>
          <p14:tracePt t="194212" x="3365500" y="1365250"/>
          <p14:tracePt t="194229" x="3295650" y="1339850"/>
          <p14:tracePt t="194246" x="3276600" y="1327150"/>
          <p14:tracePt t="194262" x="3257550" y="1320800"/>
          <p14:tracePt t="194279" x="3232150" y="1320800"/>
          <p14:tracePt t="194295" x="3162300" y="1314450"/>
          <p14:tracePt t="194312" x="3073400" y="1314450"/>
          <p14:tracePt t="194329" x="3009900" y="1308100"/>
          <p14:tracePt t="194362" x="3009900" y="1301750"/>
          <p14:tracePt t="194380" x="3067050" y="1295400"/>
          <p14:tracePt t="194396" x="3124200" y="1282700"/>
          <p14:tracePt t="194412" x="3257550" y="1263650"/>
          <p14:tracePt t="194429" x="3333750" y="1263650"/>
          <p14:tracePt t="194446" x="3403600" y="1276350"/>
          <p14:tracePt t="194462" x="3492500" y="1301750"/>
          <p14:tracePt t="194480" x="3575050" y="1320800"/>
          <p14:tracePt t="194496" x="3619500" y="1327150"/>
          <p14:tracePt t="194512" x="3632200" y="1327150"/>
          <p14:tracePt t="194529" x="3644900" y="1314450"/>
          <p14:tracePt t="194546" x="3670300" y="1308100"/>
          <p14:tracePt t="194564" x="3695700" y="1301750"/>
          <p14:tracePt t="194579" x="3708400" y="1301750"/>
          <p14:tracePt t="194738" x="3695700" y="1301750"/>
          <p14:tracePt t="194763" x="3689350" y="1308100"/>
          <p14:tracePt t="194771" x="3600450" y="1314450"/>
          <p14:tracePt t="194781" x="3543300" y="1314450"/>
          <p14:tracePt t="194797" x="3536950" y="1314450"/>
          <p14:tracePt t="194829" x="3536950" y="1308100"/>
          <p14:tracePt t="194845" x="3536950" y="1301750"/>
          <p14:tracePt t="195026" x="3530600" y="1301750"/>
          <p14:tracePt t="195035" x="3524250" y="1301750"/>
          <p14:tracePt t="195049" x="3511550" y="1301750"/>
          <p14:tracePt t="195063" x="3467100" y="1301750"/>
          <p14:tracePt t="195082" x="3448050" y="1308100"/>
          <p14:tracePt t="195150" x="3454400" y="1308100"/>
          <p14:tracePt t="195162" x="3460750" y="1308100"/>
          <p14:tracePt t="195180" x="3473450" y="1308100"/>
          <p14:tracePt t="195198" x="3498850" y="1308100"/>
          <p14:tracePt t="195213" x="3536950" y="1308100"/>
          <p14:tracePt t="195231" x="3581400" y="1308100"/>
          <p14:tracePt t="195246" x="3625850" y="1301750"/>
          <p14:tracePt t="195263" x="3657600" y="1301750"/>
          <p14:tracePt t="195279" x="3663950" y="1301750"/>
          <p14:tracePt t="195281" x="3663950" y="1295400"/>
          <p14:tracePt t="195354" x="3663950" y="1289050"/>
          <p14:tracePt t="195372" x="3663950" y="1282700"/>
          <p14:tracePt t="195384" x="3663950" y="1276350"/>
          <p14:tracePt t="195399" x="3663950" y="1270000"/>
          <p14:tracePt t="196026" x="3651250" y="1270000"/>
          <p14:tracePt t="196033" x="3632200" y="1276350"/>
          <p14:tracePt t="196047" x="3606800" y="1289050"/>
          <p14:tracePt t="196063" x="3536950" y="1308100"/>
          <p14:tracePt t="196080" x="3517900" y="1314450"/>
          <p14:tracePt t="197114" x="3517900" y="1308100"/>
          <p14:tracePt t="197122" x="3517900" y="1301750"/>
          <p14:tracePt t="197147" x="3517900" y="1295400"/>
          <p14:tracePt t="197974" x="3517900" y="1289050"/>
          <p14:tracePt t="197982" x="3511550" y="1276350"/>
          <p14:tracePt t="198113" x="3505200" y="1276350"/>
          <p14:tracePt t="198120" x="3492500" y="1270000"/>
          <p14:tracePt t="198132" x="3473450" y="1263650"/>
          <p14:tracePt t="198149" x="3435350" y="1257300"/>
          <p14:tracePt t="198182" x="3441700" y="1263650"/>
          <p14:tracePt t="198200" x="3448050" y="1270000"/>
          <p14:tracePt t="198215" x="3524250" y="1339850"/>
          <p14:tracePt t="198232" x="3549650" y="1377950"/>
          <p14:tracePt t="198249" x="3562350" y="1409700"/>
          <p14:tracePt t="198266" x="3575050" y="1428750"/>
          <p14:tracePt t="198282" x="3587750" y="1441450"/>
          <p14:tracePt t="198299" x="3625850" y="1441450"/>
          <p14:tracePt t="198315" x="3752850" y="1454150"/>
          <p14:tracePt t="198332" x="3803650" y="1466850"/>
          <p14:tracePt t="198349" x="3937000" y="1485900"/>
          <p14:tracePt t="198367" x="3949700" y="1492250"/>
          <p14:tracePt t="198446" x="3956050" y="1492250"/>
          <p14:tracePt t="198455" x="3956050" y="1485900"/>
          <p14:tracePt t="198494" x="3949700" y="1479550"/>
          <p14:tracePt t="198523" x="3835400" y="1466850"/>
          <p14:tracePt t="198533" x="3778250" y="1454150"/>
          <p14:tracePt t="198549" x="3759200" y="1447800"/>
          <p14:tracePt t="198565" x="3727450" y="1435100"/>
          <p14:tracePt t="198584" x="3721100" y="1428750"/>
          <p14:tracePt t="198599" x="3721100" y="1422400"/>
          <p14:tracePt t="198672" x="3727450" y="1422400"/>
          <p14:tracePt t="198680" x="3733800" y="1422400"/>
          <p14:tracePt t="198699" x="3771900" y="1422400"/>
          <p14:tracePt t="198717" x="3810000" y="1422400"/>
          <p14:tracePt t="198732" x="3829050" y="1422400"/>
          <p14:tracePt t="198749" x="3854450" y="1422400"/>
          <p14:tracePt t="198767" x="3892550" y="1416050"/>
          <p14:tracePt t="198783" x="3905250" y="1416050"/>
          <p14:tracePt t="198802" x="4038600" y="1416050"/>
          <p14:tracePt t="198816" x="4159250" y="1428750"/>
          <p14:tracePt t="198832" x="4279900" y="1454150"/>
          <p14:tracePt t="198849" x="4362450" y="1466850"/>
          <p14:tracePt t="198866" x="4387850" y="1473200"/>
          <p14:tracePt t="198883" x="4406900" y="1473200"/>
          <p14:tracePt t="198899" x="4438650" y="1473200"/>
          <p14:tracePt t="198916" x="4476750" y="1466850"/>
          <p14:tracePt t="198933" x="4546600" y="1454150"/>
          <p14:tracePt t="198949" x="4603750" y="1454150"/>
          <p14:tracePt t="198966" x="4667250" y="1454150"/>
          <p14:tracePt t="198983" x="4737100" y="1447800"/>
          <p14:tracePt t="199001" x="4762500" y="1441450"/>
          <p14:tracePt t="199050" x="4768850" y="1441450"/>
          <p14:tracePt t="199066" x="4781550" y="1428750"/>
          <p14:tracePt t="199083" x="4800600" y="1416050"/>
          <p14:tracePt t="199099" x="4813300" y="1403350"/>
          <p14:tracePt t="199116" x="4832350" y="1377950"/>
          <p14:tracePt t="199133" x="4838700" y="1365250"/>
          <p14:tracePt t="199150" x="4838700" y="1352550"/>
          <p14:tracePt t="199167" x="4819650" y="1339850"/>
          <p14:tracePt t="199185" x="4781550" y="1308100"/>
          <p14:tracePt t="199199" x="4749800" y="1289050"/>
          <p14:tracePt t="199216" x="4705350" y="1257300"/>
          <p14:tracePt t="199232" x="4673600" y="1225550"/>
          <p14:tracePt t="199252" x="4654550" y="1206500"/>
          <p14:tracePt t="199267" x="4648200" y="1200150"/>
          <p14:tracePt t="199283" x="4629150" y="1193800"/>
          <p14:tracePt t="199299" x="4559300" y="1181100"/>
          <p14:tracePt t="199317" x="4527550" y="1181100"/>
          <p14:tracePt t="199333" x="4451350" y="1162050"/>
          <p14:tracePt t="199349" x="4400550" y="1155700"/>
          <p14:tracePt t="199366" x="4368800" y="1149350"/>
          <p14:tracePt t="199383" x="4330700" y="1143000"/>
          <p14:tracePt t="199400" x="4292600" y="1136650"/>
          <p14:tracePt t="199417" x="4235450" y="1136650"/>
          <p14:tracePt t="199433" x="4165600" y="1130300"/>
          <p14:tracePt t="199450" x="4102100" y="1123950"/>
          <p14:tracePt t="199467" x="4064000" y="1111250"/>
          <p14:tracePt t="199483" x="4025900" y="1104900"/>
          <p14:tracePt t="199500" x="4006850" y="1098550"/>
          <p14:tracePt t="199517" x="3968750" y="1092200"/>
          <p14:tracePt t="199534" x="3949700" y="1092200"/>
          <p14:tracePt t="199550" x="3835400" y="1092200"/>
          <p14:tracePt t="199567" x="3752850" y="1092200"/>
          <p14:tracePt t="199583" x="3708400" y="1092200"/>
          <p14:tracePt t="199600" x="3695700" y="1092200"/>
          <p14:tracePt t="199634" x="3689350" y="1098550"/>
          <p14:tracePt t="199650" x="3676650" y="1117600"/>
          <p14:tracePt t="199667" x="3644900" y="1149350"/>
          <p14:tracePt t="199683" x="3613150" y="1193800"/>
          <p14:tracePt t="199701" x="3587750" y="1238250"/>
          <p14:tracePt t="199717" x="3581400" y="1244600"/>
          <p14:tracePt t="199760" x="3581400" y="1250950"/>
          <p14:tracePt t="199767" x="3575050" y="1250950"/>
          <p14:tracePt t="199783" x="3562350" y="1250950"/>
          <p14:tracePt t="199800" x="3486150" y="1250950"/>
          <p14:tracePt t="199817" x="3416300" y="1250950"/>
          <p14:tracePt t="199833" x="3314700" y="1250950"/>
          <p14:tracePt t="199850" x="3263900" y="1250950"/>
          <p14:tracePt t="199867" x="3225800" y="1257300"/>
          <p14:tracePt t="199883" x="3181350" y="1257300"/>
          <p14:tracePt t="199900" x="3124200" y="1263650"/>
          <p14:tracePt t="199917" x="3060700" y="1270000"/>
          <p14:tracePt t="199933" x="2997200" y="1276350"/>
          <p14:tracePt t="199950" x="2933700" y="1276350"/>
          <p14:tracePt t="199951" x="2921000" y="1276350"/>
          <p14:tracePt t="199968" x="2889250" y="1276350"/>
          <p14:tracePt t="200007" x="2882900" y="1282700"/>
          <p14:tracePt t="200016" x="2876550" y="1282700"/>
          <p14:tracePt t="200034" x="2857500" y="1289050"/>
          <p14:tracePt t="200051" x="2832100" y="1301750"/>
          <p14:tracePt t="200067" x="2806700" y="1314450"/>
          <p14:tracePt t="200083" x="2800350" y="1314450"/>
          <p14:tracePt t="200085" x="2794000" y="1320800"/>
          <p14:tracePt t="200163" x="2787650" y="1320800"/>
          <p14:tracePt t="200186" x="2781300" y="1320800"/>
          <p14:tracePt t="200211" x="2781300" y="1327150"/>
          <p14:tracePt t="200245" x="2787650" y="1327150"/>
          <p14:tracePt t="200253" x="2800350" y="1327150"/>
          <p14:tracePt t="200267" x="2832100" y="1327150"/>
          <p14:tracePt t="200284" x="2870200" y="1327150"/>
          <p14:tracePt t="200300" x="2908300" y="1327150"/>
          <p14:tracePt t="200317" x="2952750" y="1333500"/>
          <p14:tracePt t="200334" x="2984500" y="1339850"/>
          <p14:tracePt t="200351" x="3035300" y="1339850"/>
          <p14:tracePt t="200369" x="3111500" y="1339850"/>
          <p14:tracePt t="200384" x="3130550" y="1339850"/>
          <p14:tracePt t="200403" x="3181350" y="1352550"/>
          <p14:tracePt t="200417" x="3213100" y="1365250"/>
          <p14:tracePt t="200435" x="3225800" y="1371600"/>
          <p14:tracePt t="200453" x="3238500" y="1371600"/>
          <p14:tracePt t="200467" x="3244850" y="1371600"/>
          <p14:tracePt t="200485" x="3289300" y="1358900"/>
          <p14:tracePt t="200500" x="3327400" y="1339850"/>
          <p14:tracePt t="200578" x="3333750" y="1339850"/>
          <p14:tracePt t="200587" x="3340100" y="1339850"/>
          <p14:tracePt t="200601" x="3371850" y="1327150"/>
          <p14:tracePt t="200617" x="3384550" y="1320800"/>
          <p14:tracePt t="200634" x="3422650" y="1289050"/>
          <p14:tracePt t="200651" x="3422650" y="1270000"/>
          <p14:tracePt t="200667" x="3422650" y="1263650"/>
          <p14:tracePt t="200718" x="3422650" y="1250950"/>
          <p14:tracePt t="200734" x="3416300" y="1238250"/>
          <p14:tracePt t="200751" x="3409950" y="1231900"/>
          <p14:tracePt t="200768" x="3378200" y="1200150"/>
          <p14:tracePt t="200784" x="3346450" y="1181100"/>
          <p14:tracePt t="200801" x="3333750" y="1174750"/>
          <p14:tracePt t="200817" x="3295650" y="1149350"/>
          <p14:tracePt t="200834" x="3282950" y="1143000"/>
          <p14:tracePt t="200851" x="3263900" y="1136650"/>
          <p14:tracePt t="200868" x="3251200" y="1123950"/>
          <p14:tracePt t="200884" x="3238500" y="1117600"/>
          <p14:tracePt t="200885" x="3232150" y="1111250"/>
          <p14:tracePt t="200903" x="3225800" y="1111250"/>
          <p14:tracePt t="200918" x="3213100" y="1104900"/>
          <p14:tracePt t="200935" x="3175000" y="1098550"/>
          <p14:tracePt t="200954" x="3124200" y="1098550"/>
          <p14:tracePt t="200969" x="3111500" y="1098550"/>
          <p14:tracePt t="200985" x="3086100" y="1098550"/>
          <p14:tracePt t="201001" x="3079750" y="1098550"/>
          <p14:tracePt t="201018" x="3073400" y="1098550"/>
          <p14:tracePt t="201036" x="3041650" y="1098550"/>
          <p14:tracePt t="201051" x="3009900" y="1092200"/>
          <p14:tracePt t="201068" x="2933700" y="1060450"/>
          <p14:tracePt t="201088" x="2876550" y="1041400"/>
          <p14:tracePt t="201101" x="2838450" y="1028700"/>
          <p14:tracePt t="201118" x="2825750" y="1028700"/>
          <p14:tracePt t="201135" x="2800350" y="1022350"/>
          <p14:tracePt t="201151" x="2755900" y="1022350"/>
          <p14:tracePt t="201168" x="2698750" y="1022350"/>
          <p14:tracePt t="201185" x="2635250" y="1022350"/>
          <p14:tracePt t="201201" x="2578100" y="1016000"/>
          <p14:tracePt t="201218" x="2520950" y="1009650"/>
          <p14:tracePt t="201236" x="2476500" y="996950"/>
          <p14:tracePt t="201251" x="2457450" y="996950"/>
          <p14:tracePt t="201270" x="2393950" y="996950"/>
          <p14:tracePt t="201285" x="2374900" y="996950"/>
          <p14:tracePt t="201286" x="2336800" y="1003300"/>
          <p14:tracePt t="201301" x="2317750" y="1009650"/>
          <p14:tracePt t="201303" x="2279650" y="1016000"/>
          <p14:tracePt t="201318" x="2241550" y="1022350"/>
          <p14:tracePt t="201336" x="2216150" y="1022350"/>
          <p14:tracePt t="201352" x="2197100" y="1028700"/>
          <p14:tracePt t="201368" x="2178050" y="1028700"/>
          <p14:tracePt t="201385" x="2146300" y="1047750"/>
          <p14:tracePt t="201401" x="2108200" y="1079500"/>
          <p14:tracePt t="201418" x="2063750" y="1130300"/>
          <p14:tracePt t="201435" x="2038350" y="1168400"/>
          <p14:tracePt t="201452" x="2032000" y="1200150"/>
          <p14:tracePt t="201468" x="2032000" y="1225550"/>
          <p14:tracePt t="201485" x="2044700" y="1250950"/>
          <p14:tracePt t="201501" x="2070100" y="1276350"/>
          <p14:tracePt t="201518" x="2089150" y="1301750"/>
          <p14:tracePt t="201520" x="2101850" y="1320800"/>
          <p14:tracePt t="201535" x="2120900" y="1333500"/>
          <p14:tracePt t="201536" x="2127250" y="1339850"/>
          <p14:tracePt t="201551" x="2171700" y="1358900"/>
          <p14:tracePt t="201568" x="2216150" y="1358900"/>
          <p14:tracePt t="201585" x="2260600" y="1358900"/>
          <p14:tracePt t="201602" x="2317750" y="1358900"/>
          <p14:tracePt t="201618" x="2381250" y="1358900"/>
          <p14:tracePt t="201635" x="2425700" y="1358900"/>
          <p14:tracePt t="201652" x="2489200" y="1358900"/>
          <p14:tracePt t="201668" x="2527300" y="1358900"/>
          <p14:tracePt t="201686" x="2571750" y="1358900"/>
          <p14:tracePt t="201702" x="2590800" y="1358900"/>
          <p14:tracePt t="201718" x="2616200" y="1358900"/>
          <p14:tracePt t="201788" x="2622550" y="1358900"/>
          <p14:tracePt t="201794" x="2635250" y="1358900"/>
          <p14:tracePt t="201806" x="2647950" y="1358900"/>
          <p14:tracePt t="201818" x="2705100" y="1365250"/>
          <p14:tracePt t="201835" x="2787650" y="1365250"/>
          <p14:tracePt t="201852" x="2870200" y="1365250"/>
          <p14:tracePt t="201868" x="2940050" y="1358900"/>
          <p14:tracePt t="201885" x="2978150" y="1352550"/>
          <p14:tracePt t="201901" x="3009900" y="1352550"/>
          <p14:tracePt t="201919" x="3048000" y="1352550"/>
          <p14:tracePt t="201935" x="3086100" y="1352550"/>
          <p14:tracePt t="201937" x="3105150" y="1352550"/>
          <p14:tracePt t="201952" x="3143250" y="1346200"/>
          <p14:tracePt t="201969" x="3200400" y="1339850"/>
          <p14:tracePt t="201985" x="3263900" y="1333500"/>
          <p14:tracePt t="202004" x="3302000" y="1320800"/>
          <p14:tracePt t="202018" x="3308350" y="1314450"/>
          <p14:tracePt t="202035" x="3327400" y="1308100"/>
          <p14:tracePt t="202052" x="3340100" y="1295400"/>
          <p14:tracePt t="202069" x="3346450" y="1276350"/>
          <p14:tracePt t="202085" x="3346450" y="1263650"/>
          <p14:tracePt t="202102" x="3346450" y="1244600"/>
          <p14:tracePt t="202118" x="3333750" y="1225550"/>
          <p14:tracePt t="202135" x="3327400" y="1219200"/>
          <p14:tracePt t="202152" x="3314700" y="1206500"/>
          <p14:tracePt t="202169" x="3302000" y="1200150"/>
          <p14:tracePt t="202186" x="3276600" y="1193800"/>
          <p14:tracePt t="202202" x="3238500" y="1181100"/>
          <p14:tracePt t="202203" x="3225800" y="1174750"/>
          <p14:tracePt t="202219" x="3206750" y="1174750"/>
          <p14:tracePt t="202235" x="3162300" y="1155700"/>
          <p14:tracePt t="202252" x="3130550" y="1149350"/>
          <p14:tracePt t="202270" x="3098800" y="1136650"/>
          <p14:tracePt t="202285" x="3086100" y="1136650"/>
          <p14:tracePt t="202303" x="3041650" y="1136650"/>
          <p14:tracePt t="202319" x="3003550" y="1130300"/>
          <p14:tracePt t="202336" x="2984500" y="1130300"/>
          <p14:tracePt t="202352" x="2952750" y="1130300"/>
          <p14:tracePt t="202369" x="2927350" y="1130300"/>
          <p14:tracePt t="202385" x="2901950" y="1130300"/>
          <p14:tracePt t="202402" x="2857500" y="1130300"/>
          <p14:tracePt t="202419" x="2813050" y="1130300"/>
          <p14:tracePt t="202437" x="2774950" y="1130300"/>
          <p14:tracePt t="202453" x="2698750" y="1123950"/>
          <p14:tracePt t="202470" x="2673350" y="1123950"/>
          <p14:tracePt t="202486" x="2654300" y="1123950"/>
          <p14:tracePt t="202504" x="2641600" y="1123950"/>
          <p14:tracePt t="202520" x="2628900" y="1117600"/>
          <p14:tracePt t="202535" x="2597150" y="1117600"/>
          <p14:tracePt t="202537" x="2546350" y="1117600"/>
          <p14:tracePt t="202552" x="2470150" y="1117600"/>
          <p14:tracePt t="202571" x="2413000" y="1117600"/>
          <p14:tracePt t="202586" x="2324100" y="1130300"/>
          <p14:tracePt t="202602" x="2266950" y="1143000"/>
          <p14:tracePt t="202619" x="2260600" y="1149350"/>
          <p14:tracePt t="202635" x="2260600" y="1155700"/>
          <p14:tracePt t="202652" x="2266950" y="1162050"/>
          <p14:tracePt t="202669" x="2279650" y="1174750"/>
          <p14:tracePt t="202686" x="2305050" y="1193800"/>
          <p14:tracePt t="202703" x="2355850" y="1244600"/>
          <p14:tracePt t="202720" x="2381250" y="1257300"/>
          <p14:tracePt t="202736" x="2425700" y="1289050"/>
          <p14:tracePt t="202752" x="2527300" y="1320800"/>
          <p14:tracePt t="202769" x="2597150" y="1327150"/>
          <p14:tracePt t="202786" x="2717800" y="1327150"/>
          <p14:tracePt t="202803" x="2825750" y="1314450"/>
          <p14:tracePt t="202819" x="2959100" y="1289050"/>
          <p14:tracePt t="202836" x="3041650" y="1270000"/>
          <p14:tracePt t="202853" x="3086100" y="1250950"/>
          <p14:tracePt t="202962" x="3092450" y="1250950"/>
          <p14:tracePt t="202986" x="3130550" y="1250950"/>
          <p14:tracePt t="203003" x="3143250" y="1250950"/>
          <p14:tracePt t="203019" x="3187700" y="1244600"/>
          <p14:tracePt t="203036" x="3219450" y="1238250"/>
          <p14:tracePt t="203053" x="3244850" y="1225550"/>
          <p14:tracePt t="203070" x="3263900" y="1212850"/>
          <p14:tracePt t="203086" x="3276600" y="1200150"/>
          <p14:tracePt t="203105" x="3282950" y="1193800"/>
          <p14:tracePt t="203160" x="3276600" y="1187450"/>
          <p14:tracePt t="203169" x="3263900" y="1187450"/>
          <p14:tracePt t="203186" x="3232150" y="1174750"/>
          <p14:tracePt t="203203" x="3187700" y="1168400"/>
          <p14:tracePt t="203220" x="3155950" y="1162050"/>
          <p14:tracePt t="203236" x="3130550" y="1162050"/>
          <p14:tracePt t="203253" x="3117850" y="1155700"/>
          <p14:tracePt t="203270" x="3105150" y="1155700"/>
          <p14:tracePt t="203286" x="3098800" y="1155700"/>
          <p14:tracePt t="203303" x="3092450" y="1155700"/>
          <p14:tracePt t="203320" x="3079750" y="1155700"/>
          <p14:tracePt t="203321" x="3073400" y="1155700"/>
          <p14:tracePt t="203336" x="3054350" y="1155700"/>
          <p14:tracePt t="203353" x="3041650" y="1155700"/>
          <p14:tracePt t="203371" x="3028950" y="1155700"/>
          <p14:tracePt t="203386" x="2990850" y="1155700"/>
          <p14:tracePt t="203403" x="2959100" y="1155700"/>
          <p14:tracePt t="203419" x="2940050" y="1155700"/>
          <p14:tracePt t="203439" x="2832100" y="1155700"/>
          <p14:tracePt t="203454" x="2819400" y="1155700"/>
          <p14:tracePt t="203470" x="2794000" y="1155700"/>
          <p14:tracePt t="203486" x="2787650" y="1155700"/>
          <p14:tracePt t="203503" x="2774950" y="1162050"/>
          <p14:tracePt t="203522" x="2717800" y="1174750"/>
          <p14:tracePt t="203537" x="2654300" y="1187450"/>
          <p14:tracePt t="203553" x="2603500" y="1200150"/>
          <p14:tracePt t="203570" x="2565400" y="1206500"/>
          <p14:tracePt t="203587" x="2559050" y="1206500"/>
          <p14:tracePt t="203680" x="2552700" y="1212850"/>
          <p14:tracePt t="203756" x="2552700" y="1219200"/>
          <p14:tracePt t="203764" x="2552700" y="1225550"/>
          <p14:tracePt t="203787" x="2552700" y="1238250"/>
          <p14:tracePt t="203803" x="2559050" y="1257300"/>
          <p14:tracePt t="203820" x="2571750" y="1276350"/>
          <p14:tracePt t="203837" x="2584450" y="1276350"/>
          <p14:tracePt t="203853" x="2584450" y="1282700"/>
          <p14:tracePt t="203870" x="2609850" y="1282700"/>
          <p14:tracePt t="203888" x="2628900" y="1282700"/>
          <p14:tracePt t="203905" x="2654300" y="1289050"/>
          <p14:tracePt t="203920" x="2686050" y="1295400"/>
          <p14:tracePt t="203937" x="2717800" y="1301750"/>
          <p14:tracePt t="203955" x="2768600" y="1320800"/>
          <p14:tracePt t="203970" x="2813050" y="1346200"/>
          <p14:tracePt t="203987" x="2844800" y="1365250"/>
          <p14:tracePt t="204003" x="2870200" y="1371600"/>
          <p14:tracePt t="204054" x="2870200" y="1377950"/>
          <p14:tracePt t="204110" x="2876550" y="1377950"/>
          <p14:tracePt t="204123" x="2889250" y="1377950"/>
          <p14:tracePt t="204138" x="2895600" y="1377950"/>
          <p14:tracePt t="204154" x="2908300" y="1377950"/>
          <p14:tracePt t="204218" x="2901950" y="1377950"/>
          <p14:tracePt t="204224" x="2895600" y="1377950"/>
          <p14:tracePt t="204237" x="2889250" y="1377950"/>
          <p14:tracePt t="207446" x="2895600" y="1377950"/>
          <p14:tracePt t="207462" x="2971800" y="1358900"/>
          <p14:tracePt t="207473" x="3016250" y="1352550"/>
          <p14:tracePt t="207490" x="3111500" y="1320800"/>
          <p14:tracePt t="207506" x="3206750" y="1289050"/>
          <p14:tracePt t="207523" x="3289300" y="1257300"/>
          <p14:tracePt t="207540" x="3384550" y="1231900"/>
          <p14:tracePt t="207556" x="3454400" y="1212850"/>
          <p14:tracePt t="207573" x="3498850" y="1200150"/>
          <p14:tracePt t="207592" x="3556000" y="1193800"/>
          <p14:tracePt t="207607" x="3587750" y="1193800"/>
          <p14:tracePt t="207623" x="3632200" y="1193800"/>
          <p14:tracePt t="207641" x="3714750" y="1200150"/>
          <p14:tracePt t="207656" x="3765550" y="1200150"/>
          <p14:tracePt t="207674" x="3797300" y="1200150"/>
          <p14:tracePt t="207692" x="3810000" y="1200150"/>
          <p14:tracePt t="207714" x="3816350" y="1200150"/>
          <p14:tracePt t="207728" x="3822700" y="1206500"/>
          <p14:tracePt t="207742" x="3829050" y="1212850"/>
          <p14:tracePt t="207756" x="3841750" y="1225550"/>
          <p14:tracePt t="207773" x="3886200" y="1276350"/>
          <p14:tracePt t="207790" x="3924300" y="1333500"/>
          <p14:tracePt t="207808" x="3975100" y="1422400"/>
          <p14:tracePt t="207823" x="3981450" y="1435100"/>
          <p14:tracePt t="207841" x="3994150" y="1466850"/>
          <p14:tracePt t="207857" x="3994150" y="1485900"/>
          <p14:tracePt t="208069" x="3987800" y="1479550"/>
          <p14:tracePt t="208201" x="3981450" y="1479550"/>
          <p14:tracePt t="208223" x="3956050" y="1479550"/>
          <p14:tracePt t="208241" x="3937000" y="1485900"/>
          <p14:tracePt t="208257" x="3924300" y="1485900"/>
          <p14:tracePt t="208403" x="3924300" y="1492250"/>
          <p14:tracePt t="208433" x="3917950" y="1492250"/>
          <p14:tracePt t="208442" x="3911600" y="1492250"/>
          <p14:tracePt t="208458" x="3905250" y="1485900"/>
          <p14:tracePt t="208475" x="3892550" y="1479550"/>
          <p14:tracePt t="208490" x="3873500" y="1479550"/>
          <p14:tracePt t="208676" x="3873500" y="1485900"/>
          <p14:tracePt t="208700" x="3873500" y="1492250"/>
          <p14:tracePt t="208707" x="3867150" y="1492250"/>
          <p14:tracePt t="208726" x="3867150" y="1498600"/>
          <p14:tracePt t="208820" x="3886200" y="1498600"/>
          <p14:tracePt t="208830" x="3898900" y="1498600"/>
          <p14:tracePt t="208843" x="3981450" y="1485900"/>
          <p14:tracePt t="208858" x="4038600" y="1479550"/>
          <p14:tracePt t="208875" x="4171950" y="1460500"/>
          <p14:tracePt t="208876" x="4254500" y="1454150"/>
          <p14:tracePt t="208891" x="4362450" y="1435100"/>
          <p14:tracePt t="208907" x="4610100" y="1409700"/>
          <p14:tracePt t="208924" x="4768850" y="1397000"/>
          <p14:tracePt t="208941" x="4864100" y="1384300"/>
          <p14:tracePt t="208958" x="4914900" y="1377950"/>
          <p14:tracePt t="208974" x="4953000" y="1371600"/>
          <p14:tracePt t="208991" x="4978400" y="1371600"/>
          <p14:tracePt t="209008" x="5003800" y="1371600"/>
          <p14:tracePt t="209024" x="5022850" y="1371600"/>
          <p14:tracePt t="209041" x="5035550" y="1377950"/>
          <p14:tracePt t="209060" x="5054600" y="1390650"/>
          <p14:tracePt t="209074" x="5067300" y="1397000"/>
          <p14:tracePt t="209078" x="5073650" y="1397000"/>
          <p14:tracePt t="209093" x="5086350" y="1403350"/>
          <p14:tracePt t="209109" x="5118100" y="1416050"/>
          <p14:tracePt t="209125" x="5130800" y="1416050"/>
          <p14:tracePt t="209143" x="5238750" y="1435100"/>
          <p14:tracePt t="209158" x="5321300" y="1435100"/>
          <p14:tracePt t="209175" x="5359400" y="1428750"/>
          <p14:tracePt t="209191" x="5441950" y="1403350"/>
          <p14:tracePt t="209208" x="5461000" y="1390650"/>
          <p14:tracePt t="209224" x="5467350" y="1377950"/>
          <p14:tracePt t="209242" x="5473700" y="1358900"/>
          <p14:tracePt t="209258" x="5473700" y="1346200"/>
          <p14:tracePt t="209275" x="5473700" y="1333500"/>
          <p14:tracePt t="209293" x="5480050" y="1333500"/>
          <p14:tracePt t="209308" x="5480050" y="1327150"/>
          <p14:tracePt t="209325" x="5480050" y="1320800"/>
          <p14:tracePt t="209341" x="5480050" y="1314450"/>
          <p14:tracePt t="209358" x="5480050" y="1308100"/>
          <p14:tracePt t="209375" x="5473700" y="1301750"/>
          <p14:tracePt t="209392" x="5461000" y="1301750"/>
          <p14:tracePt t="209408" x="5448300" y="1301750"/>
          <p14:tracePt t="209518" x="5461000" y="1301750"/>
          <p14:tracePt t="209527" x="5467350" y="1301750"/>
          <p14:tracePt t="209542" x="5492750" y="1301750"/>
          <p14:tracePt t="209558" x="5543550" y="1301750"/>
          <p14:tracePt t="209559" x="5575300" y="1301750"/>
          <p14:tracePt t="209575" x="5626100" y="1301750"/>
          <p14:tracePt t="209592" x="5657850" y="1301750"/>
          <p14:tracePt t="209608" x="5683250" y="1295400"/>
          <p14:tracePt t="209627" x="5695950" y="1289050"/>
          <p14:tracePt t="209644" x="5708650" y="1289050"/>
          <p14:tracePt t="209658" x="5715000" y="1276350"/>
          <p14:tracePt t="209675" x="5727700" y="1270000"/>
          <p14:tracePt t="209693" x="5727700" y="1257300"/>
          <p14:tracePt t="209785" x="5721350" y="1257300"/>
          <p14:tracePt t="209792" x="5715000" y="1257300"/>
          <p14:tracePt t="209825" x="5708650" y="1257300"/>
          <p14:tracePt t="209859" x="5689600" y="1257300"/>
          <p14:tracePt t="209876" x="5657850" y="1257300"/>
          <p14:tracePt t="209892" x="5619750" y="1257300"/>
          <p14:tracePt t="209908" x="5530850" y="1270000"/>
          <p14:tracePt t="209925" x="5473700" y="1276350"/>
          <p14:tracePt t="209942" x="5397500" y="1289050"/>
          <p14:tracePt t="209959" x="5226050" y="1295400"/>
          <p14:tracePt t="209975" x="5048250" y="1308100"/>
          <p14:tracePt t="209992" x="4781550" y="1339850"/>
          <p14:tracePt t="210009" x="4508500" y="1365250"/>
          <p14:tracePt t="210025" x="4241800" y="1390650"/>
          <p14:tracePt t="210042" x="3892550" y="1409700"/>
          <p14:tracePt t="210059" x="3536950" y="1428750"/>
          <p14:tracePt t="210076" x="3244850" y="1441450"/>
          <p14:tracePt t="210092" x="2876550" y="1460500"/>
          <p14:tracePt t="210109" x="2501900" y="1485900"/>
          <p14:tracePt t="210112" x="2324100" y="1492250"/>
          <p14:tracePt t="210125" x="2152650" y="1498600"/>
          <p14:tracePt t="210142" x="1816100" y="1492250"/>
          <p14:tracePt t="210159" x="1733550" y="1479550"/>
          <p14:tracePt t="210177" x="1701800" y="1473200"/>
          <p14:tracePt t="210192" x="1670050" y="1473200"/>
          <p14:tracePt t="210211" x="1612900" y="1479550"/>
          <p14:tracePt t="210225" x="1555750" y="1479550"/>
          <p14:tracePt t="210242" x="1511300" y="1485900"/>
          <p14:tracePt t="210259" x="1498600" y="1492250"/>
          <p14:tracePt t="210312" x="1492250" y="1498600"/>
          <p14:tracePt t="210325" x="1485900" y="1498600"/>
          <p14:tracePt t="210342" x="1441450" y="1517650"/>
          <p14:tracePt t="210359" x="1384300" y="1543050"/>
          <p14:tracePt t="210376" x="1314450" y="1555750"/>
          <p14:tracePt t="210392" x="1244600" y="1555750"/>
          <p14:tracePt t="210409" x="1225550" y="1549400"/>
          <p14:tracePt t="210427" x="1212850" y="1543050"/>
          <p14:tracePt t="210442" x="1168400" y="1536700"/>
          <p14:tracePt t="210459" x="1060450" y="1536700"/>
          <p14:tracePt t="210475" x="863600" y="1543050"/>
          <p14:tracePt t="210492" x="698500" y="1549400"/>
          <p14:tracePt t="210511" x="590550" y="1562100"/>
          <p14:tracePt t="210526" x="584200" y="1562100"/>
          <p14:tracePt t="210542" x="609600" y="1562100"/>
          <p14:tracePt t="210559" x="647700" y="1562100"/>
          <p14:tracePt t="210576" x="660400" y="1568450"/>
          <p14:tracePt t="210593" x="666750" y="1581150"/>
          <p14:tracePt t="210609" x="666750" y="1593850"/>
          <p14:tracePt t="210626" x="666750" y="1619250"/>
          <p14:tracePt t="210643" x="666750" y="1625600"/>
          <p14:tracePt t="210676" x="673100" y="1625600"/>
          <p14:tracePt t="210693" x="698500" y="1625600"/>
          <p14:tracePt t="210709" x="736600" y="1625600"/>
          <p14:tracePt t="210742" x="742950" y="1625600"/>
          <p14:tracePt t="210759" x="749300" y="1625600"/>
          <p14:tracePt t="210805" x="755650" y="1625600"/>
          <p14:tracePt t="210815" x="762000" y="1625600"/>
          <p14:tracePt t="210818" x="768350" y="1625600"/>
          <p14:tracePt t="210826" x="800100" y="1619250"/>
          <p14:tracePt t="210842" x="863600" y="1600200"/>
          <p14:tracePt t="210859" x="920750" y="1593850"/>
          <p14:tracePt t="210877" x="946150" y="1587500"/>
          <p14:tracePt t="210892" x="958850" y="1587500"/>
          <p14:tracePt t="210909" x="977900" y="1587500"/>
          <p14:tracePt t="210926" x="1009650" y="1581150"/>
          <p14:tracePt t="210943" x="1041400" y="1581150"/>
          <p14:tracePt t="210961" x="1085850" y="1574800"/>
          <p14:tracePt t="210976" x="1098550" y="1574800"/>
          <p14:tracePt t="210993" x="1104900" y="1568450"/>
          <p14:tracePt t="211150" x="1111250" y="1568450"/>
          <p14:tracePt t="211163" x="1123950" y="1562100"/>
          <p14:tracePt t="211176" x="1168400" y="1543050"/>
          <p14:tracePt t="211193" x="1250950" y="1517650"/>
          <p14:tracePt t="211210" x="1365250" y="1504950"/>
          <p14:tracePt t="211226" x="1466850" y="1492250"/>
          <p14:tracePt t="211243" x="1524000" y="1492250"/>
          <p14:tracePt t="211260" x="1555750" y="1485900"/>
          <p14:tracePt t="211262" x="1562100" y="1485900"/>
          <p14:tracePt t="211277" x="1568450" y="1485900"/>
          <p14:tracePt t="211278" x="1574800" y="1485900"/>
          <p14:tracePt t="211293" x="1581150" y="1485900"/>
          <p14:tracePt t="211310" x="1587500" y="1485900"/>
          <p14:tracePt t="211343" x="1587500" y="1492250"/>
          <p14:tracePt t="211359" x="1587500" y="1498600"/>
          <p14:tracePt t="211361" x="1587500" y="1504950"/>
          <p14:tracePt t="211378" x="1587500" y="1511300"/>
          <p14:tracePt t="211393" x="1587500" y="1524000"/>
          <p14:tracePt t="211410" x="1587500" y="1530350"/>
          <p14:tracePt t="211443" x="1600200" y="1530350"/>
          <p14:tracePt t="211460" x="1657350" y="1530350"/>
          <p14:tracePt t="211476" x="1752600" y="1530350"/>
          <p14:tracePt t="211493" x="1835150" y="1543050"/>
          <p14:tracePt t="211510" x="1860550" y="1549400"/>
          <p14:tracePt t="211577" x="1866900" y="1549400"/>
          <p14:tracePt t="211584" x="1873250" y="1549400"/>
          <p14:tracePt t="211593" x="1879600" y="1549400"/>
          <p14:tracePt t="211611" x="1898650" y="1549400"/>
          <p14:tracePt t="211627" x="1911350" y="1549400"/>
          <p14:tracePt t="211643" x="1924050" y="1549400"/>
          <p14:tracePt t="211676" x="1924050" y="1555750"/>
          <p14:tracePt t="211693" x="1924050" y="1562100"/>
          <p14:tracePt t="211739" x="1930400" y="1562100"/>
          <p14:tracePt t="211760" x="1936750" y="1562100"/>
          <p14:tracePt t="211843" x="1943100" y="1555750"/>
          <p14:tracePt t="211852" x="1949450" y="1555750"/>
          <p14:tracePt t="211862" x="1955800" y="1555750"/>
          <p14:tracePt t="211877" x="1962150" y="1555750"/>
          <p14:tracePt t="211941" x="1968500" y="1555750"/>
          <p14:tracePt t="211964" x="1974850" y="1555750"/>
          <p14:tracePt t="211977" x="1987550" y="1555750"/>
          <p14:tracePt t="211994" x="2012950" y="1555750"/>
          <p14:tracePt t="212011" x="2051050" y="1549400"/>
          <p14:tracePt t="212027" x="2076450" y="1543050"/>
          <p14:tracePt t="212044" x="2108200" y="1536700"/>
          <p14:tracePt t="212060" x="2133600" y="1536700"/>
          <p14:tracePt t="212077" x="2152650" y="1536700"/>
          <p14:tracePt t="212094" x="2165350" y="1536700"/>
          <p14:tracePt t="212111" x="2178050" y="1536700"/>
          <p14:tracePt t="212127" x="2190750" y="1536700"/>
          <p14:tracePt t="212143" x="2203450" y="1536700"/>
          <p14:tracePt t="212286" x="2190750" y="1536700"/>
          <p14:tracePt t="212302" x="2178050" y="1536700"/>
          <p14:tracePt t="212339" x="2184400" y="1530350"/>
          <p14:tracePt t="212347" x="2190750" y="1530350"/>
          <p14:tracePt t="212363" x="2292350" y="1517650"/>
          <p14:tracePt t="212378" x="2336800" y="1517650"/>
          <p14:tracePt t="212394" x="2400300" y="1511300"/>
          <p14:tracePt t="212411" x="2419350" y="1504950"/>
          <p14:tracePt t="212429" x="2425700" y="1504950"/>
          <p14:tracePt t="212489" x="2432050" y="1504950"/>
          <p14:tracePt t="212494" x="2438400" y="1504950"/>
          <p14:tracePt t="212510" x="2451100" y="1504950"/>
          <p14:tracePt t="212528" x="2457450" y="1504950"/>
          <p14:tracePt t="212544" x="2463800" y="1504950"/>
          <p14:tracePt t="212735" x="2470150" y="1504950"/>
          <p14:tracePt t="212742" x="2482850" y="1504950"/>
          <p14:tracePt t="212747" x="2489200" y="1504950"/>
          <p14:tracePt t="212761" x="2508250" y="1504950"/>
          <p14:tracePt t="212777" x="2514600" y="1504950"/>
          <p14:tracePt t="212794" x="2520950" y="1504950"/>
          <p14:tracePt t="212811" x="2527300" y="1504950"/>
          <p14:tracePt t="212828" x="2559050" y="1504950"/>
          <p14:tracePt t="212845" x="2597150" y="1504950"/>
          <p14:tracePt t="212861" x="2635250" y="1498600"/>
          <p14:tracePt t="212877" x="2686050" y="1485900"/>
          <p14:tracePt t="212896" x="2768600" y="1479550"/>
          <p14:tracePt t="212911" x="2882900" y="1479550"/>
          <p14:tracePt t="212929" x="2971800" y="1479550"/>
          <p14:tracePt t="212944" x="2971800" y="1485900"/>
          <p14:tracePt t="213025" x="2978150" y="1485900"/>
          <p14:tracePt t="213045" x="3009900" y="1485900"/>
          <p14:tracePt t="213061" x="3060700" y="1485900"/>
          <p14:tracePt t="213062" x="3073400" y="1485900"/>
          <p14:tracePt t="213078" x="3079750" y="1485900"/>
          <p14:tracePt t="213094" x="3092450" y="1492250"/>
          <p14:tracePt t="213111" x="3098800" y="1498600"/>
          <p14:tracePt t="213128" x="3111500" y="1504950"/>
          <p14:tracePt t="213144" x="3124200" y="1504950"/>
          <p14:tracePt t="213163" x="3162300" y="1511300"/>
          <p14:tracePt t="213178" x="3213100" y="1517650"/>
          <p14:tracePt t="213195" x="3257550" y="1524000"/>
          <p14:tracePt t="213211" x="3295650" y="1524000"/>
          <p14:tracePt t="213332" x="3289300" y="1524000"/>
          <p14:tracePt t="213370" x="3282950" y="1524000"/>
          <p14:tracePt t="213378" x="3276600" y="1524000"/>
          <p14:tracePt t="213395" x="3257550" y="1524000"/>
          <p14:tracePt t="213412" x="3244850" y="1517650"/>
          <p14:tracePt t="213428" x="3225800" y="1511300"/>
          <p14:tracePt t="213445" x="3219450" y="1511300"/>
          <p14:tracePt t="213485" x="3225800" y="1504950"/>
          <p14:tracePt t="213495" x="3232150" y="1504950"/>
          <p14:tracePt t="213513" x="3238500" y="1504950"/>
          <p14:tracePt t="213609" x="3244850" y="1504950"/>
          <p14:tracePt t="213615" x="3251200" y="1498600"/>
          <p14:tracePt t="213628" x="3270250" y="1498600"/>
          <p14:tracePt t="213645" x="3327400" y="1492250"/>
          <p14:tracePt t="213662" x="3397250" y="1492250"/>
          <p14:tracePt t="213679" x="3448050" y="1492250"/>
          <p14:tracePt t="213695" x="3479800" y="1492250"/>
          <p14:tracePt t="213712" x="3511550" y="1492250"/>
          <p14:tracePt t="213730" x="3549650" y="1492250"/>
          <p14:tracePt t="213747" x="3587750" y="1492250"/>
          <p14:tracePt t="213761" x="3625850" y="1492250"/>
          <p14:tracePt t="213779" x="3651250" y="1492250"/>
          <p14:tracePt t="213795" x="3657600" y="1492250"/>
          <p14:tracePt t="213814" x="3657600" y="1485900"/>
          <p14:tracePt t="213845" x="3651250" y="1492250"/>
          <p14:tracePt t="213862" x="3644900" y="1492250"/>
          <p14:tracePt t="213967" x="3651250" y="1492250"/>
          <p14:tracePt t="213979" x="3663950" y="1492250"/>
          <p14:tracePt t="213996" x="3765550" y="1498600"/>
          <p14:tracePt t="214012" x="3943350" y="1517650"/>
          <p14:tracePt t="214014" x="4038600" y="1530350"/>
          <p14:tracePt t="214028" x="4165600" y="1543050"/>
          <p14:tracePt t="214045" x="4381500" y="1568450"/>
          <p14:tracePt t="214063" x="4578350" y="1587500"/>
          <p14:tracePt t="214078" x="4673600" y="1587500"/>
          <p14:tracePt t="214095" x="4686300" y="1581150"/>
          <p14:tracePt t="214112" x="4699000" y="1574800"/>
          <p14:tracePt t="214129" x="4730750" y="1568450"/>
          <p14:tracePt t="214145" x="4819650" y="1562100"/>
          <p14:tracePt t="214163" x="4870450" y="1555750"/>
          <p14:tracePt t="214180" x="4902200" y="1555750"/>
          <p14:tracePt t="214248" x="4902200" y="1549400"/>
          <p14:tracePt t="214264" x="4908550" y="1549400"/>
          <p14:tracePt t="214281" x="4908550" y="1543050"/>
          <p14:tracePt t="214312" x="4914900" y="1536700"/>
          <p14:tracePt t="214329" x="4921250" y="1536700"/>
          <p14:tracePt t="214395" x="4927600" y="1536700"/>
          <p14:tracePt t="214402" x="4927600" y="1530350"/>
          <p14:tracePt t="214415" x="4927600" y="1524000"/>
          <p14:tracePt t="214527" x="4933950" y="1517650"/>
          <p14:tracePt t="214533" x="4946650" y="1517650"/>
          <p14:tracePt t="214545" x="4959350" y="1517650"/>
          <p14:tracePt t="214562" x="4984750" y="1517650"/>
          <p14:tracePt t="214579" x="5041900" y="1517650"/>
          <p14:tracePt t="214581" x="5060950" y="1517650"/>
          <p14:tracePt t="214596" x="5073650" y="1517650"/>
          <p14:tracePt t="214614" x="5137150" y="1517650"/>
          <p14:tracePt t="214629" x="5149850" y="1517650"/>
          <p14:tracePt t="214646" x="5187950" y="1517650"/>
          <p14:tracePt t="214662" x="5213350" y="1517650"/>
          <p14:tracePt t="214680" x="5219700" y="1517650"/>
          <p14:tracePt t="214697" x="5245100" y="1517650"/>
          <p14:tracePt t="214712" x="5257800" y="1517650"/>
          <p14:tracePt t="214729" x="5264150" y="1517650"/>
          <p14:tracePt t="214746" x="5270500" y="1517650"/>
          <p14:tracePt t="214805" x="5264150" y="1517650"/>
          <p14:tracePt t="214812" x="5264150" y="1511300"/>
          <p14:tracePt t="214829" x="5257800" y="1511300"/>
          <p14:tracePt t="214846" x="5238750" y="1504950"/>
          <p14:tracePt t="214862" x="5232400" y="1504950"/>
          <p14:tracePt t="214879" x="5232400" y="1498600"/>
          <p14:tracePt t="214898" x="5226050" y="1492250"/>
          <p14:tracePt t="214912" x="5219700" y="1485900"/>
          <p14:tracePt t="214929" x="5213350" y="1479550"/>
          <p14:tracePt t="214948" x="5200650" y="1466850"/>
          <p14:tracePt t="214965" x="5200650" y="1460500"/>
          <p14:tracePt t="214979" x="5194300" y="1460500"/>
          <p14:tracePt t="214996" x="5194300" y="1454150"/>
          <p14:tracePt t="215073" x="5200650" y="1460500"/>
          <p14:tracePt t="215079" x="5213350" y="1466850"/>
          <p14:tracePt t="215096" x="5226050" y="1473200"/>
          <p14:tracePt t="215114" x="5327650" y="1485900"/>
          <p14:tracePt t="215130" x="5435600" y="1498600"/>
          <p14:tracePt t="215146" x="5657850" y="1511300"/>
          <p14:tracePt t="215163" x="5803900" y="1524000"/>
          <p14:tracePt t="215180" x="5956300" y="1536700"/>
          <p14:tracePt t="215196" x="6076950" y="1543050"/>
          <p14:tracePt t="215215" x="6178550" y="1549400"/>
          <p14:tracePt t="215229" x="6235700" y="1555750"/>
          <p14:tracePt t="215246" x="6286500" y="1555750"/>
          <p14:tracePt t="215263" x="6299200" y="1555750"/>
          <p14:tracePt t="215365" x="6299200" y="1562100"/>
          <p14:tracePt t="215380" x="6267450" y="1568450"/>
          <p14:tracePt t="215397" x="6172200" y="1600200"/>
          <p14:tracePt t="215413" x="6038850" y="1638300"/>
          <p14:tracePt t="215430" x="5861050" y="1676400"/>
          <p14:tracePt t="215446" x="5702300" y="1708150"/>
          <p14:tracePt t="215464" x="5543550" y="1739900"/>
          <p14:tracePt t="215480" x="5334000" y="1765300"/>
          <p14:tracePt t="215496" x="5022850" y="1784350"/>
          <p14:tracePt t="215513" x="4686300" y="1784350"/>
          <p14:tracePt t="215517" x="4457700" y="1784350"/>
          <p14:tracePt t="215531" x="4102100" y="1765300"/>
          <p14:tracePt t="215547" x="3917950" y="1758950"/>
          <p14:tracePt t="215564" x="3454400" y="1758950"/>
          <p14:tracePt t="215580" x="3321050" y="1758950"/>
          <p14:tracePt t="215597" x="3035300" y="1765300"/>
          <p14:tracePt t="215613" x="2711450" y="1784350"/>
          <p14:tracePt t="215630" x="2305050" y="1790700"/>
          <p14:tracePt t="215647" x="2000250" y="1778000"/>
          <p14:tracePt t="215652" x="1854200" y="1765300"/>
          <p14:tracePt t="215663" x="1733550" y="1752600"/>
          <p14:tracePt t="215666" x="1631950" y="1739900"/>
          <p14:tracePt t="215680" x="1555750" y="1727200"/>
          <p14:tracePt t="215698" x="1466850" y="1714500"/>
          <p14:tracePt t="215713" x="1460500" y="1714500"/>
          <p14:tracePt t="215731" x="1454150" y="1714500"/>
          <p14:tracePt t="215747" x="1435100" y="1733550"/>
          <p14:tracePt t="215764" x="1416050" y="1752600"/>
          <p14:tracePt t="215780" x="1403350" y="1771650"/>
          <p14:tracePt t="215796" x="1390650" y="1778000"/>
          <p14:tracePt t="215814" x="1390650" y="1784350"/>
          <p14:tracePt t="215873" x="1390650" y="1790700"/>
          <p14:tracePt t="215880" x="1384300" y="1797050"/>
          <p14:tracePt t="215897" x="1377950" y="1803400"/>
          <p14:tracePt t="215914" x="1358900" y="1816100"/>
          <p14:tracePt t="215931" x="1352550" y="1816100"/>
          <p14:tracePt t="215947" x="1352550" y="1822450"/>
          <p14:tracePt t="215981" x="1358900" y="1822450"/>
          <p14:tracePt t="215997" x="1371600" y="1822450"/>
          <p14:tracePt t="216013" x="1371600" y="1809750"/>
          <p14:tracePt t="216030" x="1377950" y="1797050"/>
          <p14:tracePt t="216068" x="1377950" y="1790700"/>
          <p14:tracePt t="216083" x="1384300" y="1790700"/>
          <p14:tracePt t="216097" x="1403350" y="1784350"/>
          <p14:tracePt t="216114" x="1447800" y="1784350"/>
          <p14:tracePt t="216131" x="1517650" y="1784350"/>
          <p14:tracePt t="216147" x="1555750" y="1784350"/>
          <p14:tracePt t="216165" x="1562100" y="1778000"/>
          <p14:tracePt t="216181" x="1568450" y="1778000"/>
          <p14:tracePt t="216275" x="1574800" y="1778000"/>
          <p14:tracePt t="216405" x="1568450" y="1778000"/>
          <p14:tracePt t="216411" x="1555750" y="1778000"/>
          <p14:tracePt t="216421" x="1543050" y="1784350"/>
          <p14:tracePt t="216430" x="1511300" y="1797050"/>
          <p14:tracePt t="216448" x="1492250" y="1797050"/>
          <p14:tracePt t="217576" x="1504950" y="1797050"/>
          <p14:tracePt t="217585" x="1530350" y="1797050"/>
          <p14:tracePt t="217600" x="1631950" y="1797050"/>
          <p14:tracePt t="217602" x="1733550" y="1790700"/>
          <p14:tracePt t="217615" x="1873250" y="1790700"/>
          <p14:tracePt t="217631" x="2368550" y="1803400"/>
          <p14:tracePt t="217648" x="2749550" y="1816100"/>
          <p14:tracePt t="217665" x="3041650" y="1816100"/>
          <p14:tracePt t="217681" x="3371850" y="1809750"/>
          <p14:tracePt t="217698" x="3797300" y="1809750"/>
          <p14:tracePt t="217715" x="4248150" y="1816100"/>
          <p14:tracePt t="217732" x="4737100" y="1841500"/>
          <p14:tracePt t="217750" x="5124450" y="1866900"/>
          <p14:tracePt t="217765" x="5441950" y="1879600"/>
          <p14:tracePt t="217782" x="5626100" y="1873250"/>
          <p14:tracePt t="217801" x="5683250" y="1854200"/>
          <p14:tracePt t="217815" x="5689600" y="1841500"/>
          <p14:tracePt t="217832" x="5721350" y="1822450"/>
          <p14:tracePt t="217833" x="5734050" y="1816100"/>
          <p14:tracePt t="217850" x="5753100" y="1797050"/>
          <p14:tracePt t="217865" x="5765800" y="1797050"/>
          <p14:tracePt t="217866" x="5772150" y="1790700"/>
          <p14:tracePt t="217882" x="5784850" y="1778000"/>
          <p14:tracePt t="217898" x="5797550" y="1758950"/>
          <p14:tracePt t="217915" x="5803900" y="1752600"/>
          <p14:tracePt t="217932" x="5803900" y="1739900"/>
          <p14:tracePt t="217948" x="5803900" y="1733550"/>
          <p14:tracePt t="217965" x="5810250" y="1727200"/>
          <p14:tracePt t="217982" x="5816600" y="1720850"/>
          <p14:tracePt t="217999" x="5822950" y="1720850"/>
          <p14:tracePt t="218015" x="5829300" y="1714500"/>
          <p14:tracePt t="218032" x="5835650" y="1714500"/>
          <p14:tracePt t="218049" x="5835650" y="1708150"/>
          <p14:tracePt t="218065" x="5842000" y="1695450"/>
          <p14:tracePt t="218082" x="5842000" y="1676400"/>
          <p14:tracePt t="218087" x="5842000" y="1657350"/>
          <p14:tracePt t="218099" x="5842000" y="1651000"/>
          <p14:tracePt t="218115" x="5848350" y="1587500"/>
          <p14:tracePt t="218132" x="5848350" y="1555750"/>
          <p14:tracePt t="218149" x="5848350" y="1524000"/>
          <p14:tracePt t="218165" x="5848350" y="1504950"/>
          <p14:tracePt t="218182" x="5854700" y="1485900"/>
          <p14:tracePt t="218199" x="5861050" y="1473200"/>
          <p14:tracePt t="218216" x="5861050" y="1454150"/>
          <p14:tracePt t="218232" x="5854700" y="1435100"/>
          <p14:tracePt t="218249" x="5835650" y="1416050"/>
          <p14:tracePt t="218266" x="5822950" y="1403350"/>
          <p14:tracePt t="218283" x="5810250" y="1384300"/>
          <p14:tracePt t="218298" x="5803900" y="1384300"/>
          <p14:tracePt t="218316" x="5797550" y="1377950"/>
          <p14:tracePt t="218332" x="5784850" y="1377950"/>
          <p14:tracePt t="218349" x="5772150" y="1377950"/>
          <p14:tracePt t="218367" x="5715000" y="1371600"/>
          <p14:tracePt t="218382" x="5651500" y="1371600"/>
          <p14:tracePt t="218399" x="5568950" y="1377950"/>
          <p14:tracePt t="218415" x="5511800" y="1384300"/>
          <p14:tracePt t="218432" x="5480050" y="1390650"/>
          <p14:tracePt t="218449" x="5454650" y="1397000"/>
          <p14:tracePt t="218507" x="5454650" y="1403350"/>
          <p14:tracePt t="218520" x="5454650" y="1409700"/>
          <p14:tracePt t="218522" x="5454650" y="1422400"/>
          <p14:tracePt t="218532" x="5461000" y="1435100"/>
          <p14:tracePt t="218549" x="5461000" y="1479550"/>
          <p14:tracePt t="218566" x="5461000" y="1517650"/>
          <p14:tracePt t="218584" x="5480050" y="1555750"/>
          <p14:tracePt t="218599" x="5499100" y="1568450"/>
          <p14:tracePt t="218616" x="5511800" y="1581150"/>
          <p14:tracePt t="218633" x="5537200" y="1587500"/>
          <p14:tracePt t="218650" x="5575300" y="1593850"/>
          <p14:tracePt t="218666" x="5619750" y="1600200"/>
          <p14:tracePt t="218683" x="5664200" y="1606550"/>
          <p14:tracePt t="218699" x="5708650" y="1606550"/>
          <p14:tracePt t="218716" x="5753100" y="1606550"/>
          <p14:tracePt t="218732" x="5816600" y="1606550"/>
          <p14:tracePt t="218749" x="5861050" y="1587500"/>
          <p14:tracePt t="218766" x="5899150" y="1568450"/>
          <p14:tracePt t="218782" x="5911850" y="1555750"/>
          <p14:tracePt t="218800" x="5918200" y="1530350"/>
          <p14:tracePt t="218816" x="5924550" y="1517650"/>
          <p14:tracePt t="218832" x="5924550" y="1492250"/>
          <p14:tracePt t="218850" x="5924550" y="1479550"/>
          <p14:tracePt t="218866" x="5924550" y="1460500"/>
          <p14:tracePt t="218868" x="5924550" y="1454150"/>
          <p14:tracePt t="218883" x="5918200" y="1447800"/>
          <p14:tracePt t="218899" x="5905500" y="1435100"/>
          <p14:tracePt t="218918" x="5880100" y="1422400"/>
          <p14:tracePt t="218933" x="5867400" y="1416050"/>
          <p14:tracePt t="218949" x="5848350" y="1403350"/>
          <p14:tracePt t="218966" x="5835650" y="1397000"/>
          <p14:tracePt t="218983" x="5822950" y="1390650"/>
          <p14:tracePt t="218999" x="5810250" y="1390650"/>
          <p14:tracePt t="219016" x="5803900" y="1384300"/>
          <p14:tracePt t="219049" x="5797550" y="1384300"/>
          <p14:tracePt t="219066" x="5734050" y="1384300"/>
          <p14:tracePt t="219084" x="5651500" y="1397000"/>
          <p14:tracePt t="219099" x="5568950" y="1409700"/>
          <p14:tracePt t="219116" x="5511800" y="1422400"/>
          <p14:tracePt t="219133" x="5486400" y="1428750"/>
          <p14:tracePt t="219257" x="5486400" y="1435100"/>
          <p14:tracePt t="219265" x="5486400" y="1441450"/>
          <p14:tracePt t="219284" x="5486400" y="1473200"/>
          <p14:tracePt t="219300" x="5499100" y="1517650"/>
          <p14:tracePt t="219317" x="5518150" y="1562100"/>
          <p14:tracePt t="219333" x="5537200" y="1587500"/>
          <p14:tracePt t="219349" x="5562600" y="1612900"/>
          <p14:tracePt t="219367" x="5588000" y="1631950"/>
          <p14:tracePt t="219383" x="5600700" y="1631950"/>
          <p14:tracePt t="219400" x="5619750" y="1638300"/>
          <p14:tracePt t="219416" x="5651500" y="1644650"/>
          <p14:tracePt t="219434" x="5676900" y="1651000"/>
          <p14:tracePt t="219450" x="5702300" y="1651000"/>
          <p14:tracePt t="219466" x="5734050" y="1651000"/>
          <p14:tracePt t="219483" x="5759450" y="1651000"/>
          <p14:tracePt t="219499" x="5803900" y="1638300"/>
          <p14:tracePt t="219518" x="5848350" y="1619250"/>
          <p14:tracePt t="219533" x="5873750" y="1606550"/>
          <p14:tracePt t="219550" x="5899150" y="1581150"/>
          <p14:tracePt t="219568" x="5918200" y="1574800"/>
          <p14:tracePt t="219583" x="5930900" y="1562100"/>
          <p14:tracePt t="219600" x="5930900" y="1555750"/>
          <p14:tracePt t="219616" x="5937250" y="1549400"/>
          <p14:tracePt t="219633" x="5943600" y="1536700"/>
          <p14:tracePt t="219650" x="5949950" y="1524000"/>
          <p14:tracePt t="219667" x="5949950" y="1504950"/>
          <p14:tracePt t="219683" x="5949950" y="1492250"/>
          <p14:tracePt t="219701" x="5949950" y="1473200"/>
          <p14:tracePt t="219718" x="5943600" y="1466850"/>
          <p14:tracePt t="219734" x="5943600" y="1460500"/>
          <p14:tracePt t="219750" x="5937250" y="1447800"/>
          <p14:tracePt t="219767" x="5930900" y="1435100"/>
          <p14:tracePt t="219784" x="5930900" y="1422400"/>
          <p14:tracePt t="219800" x="5924550" y="1409700"/>
          <p14:tracePt t="219817" x="5918200" y="1403350"/>
          <p14:tracePt t="219834" x="5918200" y="1390650"/>
          <p14:tracePt t="219850" x="5911850" y="1390650"/>
          <p14:tracePt t="219867" x="5911850" y="1384300"/>
          <p14:tracePt t="219900" x="5905500" y="1384300"/>
          <p14:tracePt t="219917" x="5905500" y="1377950"/>
          <p14:tracePt t="219934" x="5905500" y="1371600"/>
          <p14:tracePt t="219950" x="5899150" y="1371600"/>
          <p14:tracePt t="219967" x="5892800" y="1365250"/>
          <p14:tracePt t="219984" x="5880100" y="1358900"/>
          <p14:tracePt t="220000" x="5861050" y="1358900"/>
          <p14:tracePt t="220017" x="5842000" y="1358900"/>
          <p14:tracePt t="220035" x="5810250" y="1358900"/>
          <p14:tracePt t="220051" x="5791200" y="1358900"/>
          <p14:tracePt t="220067" x="5778500" y="1358900"/>
          <p14:tracePt t="220085" x="5746750" y="1377950"/>
          <p14:tracePt t="220100" x="5727700" y="1384300"/>
          <p14:tracePt t="220118" x="5695950" y="1409700"/>
          <p14:tracePt t="220134" x="5670550" y="1435100"/>
          <p14:tracePt t="220150" x="5645150" y="1466850"/>
          <p14:tracePt t="220167" x="5619750" y="1498600"/>
          <p14:tracePt t="220184" x="5607050" y="1517650"/>
          <p14:tracePt t="220200" x="5607050" y="1524000"/>
          <p14:tracePt t="220218" x="5600700" y="1530350"/>
          <p14:tracePt t="220267" x="5594350" y="1536700"/>
          <p14:tracePt t="222324" x="5594350" y="1543050"/>
          <p14:tracePt t="222331" x="5594350" y="1555750"/>
          <p14:tracePt t="222338" x="5600700" y="1574800"/>
          <p14:tracePt t="222352" x="5613400" y="1593850"/>
          <p14:tracePt t="222370" x="5632450" y="1612900"/>
          <p14:tracePt t="222386" x="5645150" y="1619250"/>
          <p14:tracePt t="222404" x="5651500" y="1625600"/>
          <p14:tracePt t="222419" x="5664200" y="1625600"/>
          <p14:tracePt t="222436" x="5676900" y="1625600"/>
          <p14:tracePt t="222452" x="5695950" y="1619250"/>
          <p14:tracePt t="222469" x="5721350" y="1606550"/>
          <p14:tracePt t="222485" x="5734050" y="1593850"/>
          <p14:tracePt t="222502" x="5753100" y="1581150"/>
          <p14:tracePt t="222519" x="5759450" y="1574800"/>
          <p14:tracePt t="222536" x="5765800" y="1568450"/>
          <p14:tracePt t="222553" x="5772150" y="1555750"/>
          <p14:tracePt t="222569" x="5784850" y="1536700"/>
          <p14:tracePt t="222588" x="5797550" y="1492250"/>
          <p14:tracePt t="222604" x="5797550" y="1473200"/>
          <p14:tracePt t="222620" x="5797550" y="1441450"/>
          <p14:tracePt t="222636" x="5797550" y="1428750"/>
          <p14:tracePt t="222652" x="5797550" y="1409700"/>
          <p14:tracePt t="222670" x="5791200" y="1397000"/>
          <p14:tracePt t="222686" x="5784850" y="1390650"/>
          <p14:tracePt t="222703" x="5778500" y="1384300"/>
          <p14:tracePt t="222719" x="5765800" y="1377950"/>
          <p14:tracePt t="222736" x="5753100" y="1377950"/>
          <p14:tracePt t="222752" x="5740400" y="1371600"/>
          <p14:tracePt t="222769" x="5721350" y="1365250"/>
          <p14:tracePt t="222787" x="5695950" y="1358900"/>
          <p14:tracePt t="222803" x="5670550" y="1352550"/>
          <p14:tracePt t="222804" x="5664200" y="1352550"/>
          <p14:tracePt t="222819" x="5657850" y="1352550"/>
          <p14:tracePt t="222836" x="5651500" y="1346200"/>
          <p14:tracePt t="222852" x="5645150" y="1346200"/>
          <p14:tracePt t="222886" x="5638800" y="1346200"/>
          <p14:tracePt t="222903" x="5619750" y="1346200"/>
          <p14:tracePt t="222921" x="5607050" y="1346200"/>
          <p14:tracePt t="222936" x="5594350" y="1346200"/>
          <p14:tracePt t="222953" x="5581650" y="1346200"/>
          <p14:tracePt t="222969" x="5556250" y="1365250"/>
          <p14:tracePt t="222986" x="5543550" y="1384300"/>
          <p14:tracePt t="223003" x="5524500" y="1397000"/>
          <p14:tracePt t="223019" x="5505450" y="1428750"/>
          <p14:tracePt t="223036" x="5499100" y="1447800"/>
          <p14:tracePt t="223053" x="5492750" y="1473200"/>
          <p14:tracePt t="223070" x="5486400" y="1492250"/>
          <p14:tracePt t="223088" x="5486400" y="1517650"/>
          <p14:tracePt t="223103" x="5505450" y="1536700"/>
          <p14:tracePt t="223119" x="5543550" y="1562100"/>
          <p14:tracePt t="223136" x="5594350" y="1600200"/>
          <p14:tracePt t="223153" x="5619750" y="1619250"/>
          <p14:tracePt t="223170" x="5651500" y="1638300"/>
          <p14:tracePt t="223186" x="5670550" y="1651000"/>
          <p14:tracePt t="223203" x="5689600" y="1657350"/>
          <p14:tracePt t="223220" x="5721350" y="1657350"/>
          <p14:tracePt t="223236" x="5753100" y="1651000"/>
          <p14:tracePt t="223253" x="5778500" y="1638300"/>
          <p14:tracePt t="223270" x="5797550" y="1625600"/>
          <p14:tracePt t="223287" x="5810250" y="1619250"/>
          <p14:tracePt t="223304" x="5816600" y="1612900"/>
          <p14:tracePt t="223322" x="5835650" y="1593850"/>
          <p14:tracePt t="223336" x="5842000" y="1581150"/>
          <p14:tracePt t="223353" x="5848350" y="1568450"/>
          <p14:tracePt t="223370" x="5854700" y="1562100"/>
          <p14:tracePt t="223371" x="5854700" y="1555750"/>
          <p14:tracePt t="223386" x="5861050" y="1549400"/>
          <p14:tracePt t="223403" x="5861050" y="1543050"/>
          <p14:tracePt t="223437" x="5854700" y="1543050"/>
          <p14:tracePt t="223453" x="5848350" y="1543050"/>
          <p14:tracePt t="223471" x="5842000" y="1536700"/>
          <p14:tracePt t="223487" x="5829300" y="1536700"/>
          <p14:tracePt t="223503" x="5829300" y="1530350"/>
          <p14:tracePt t="223520" x="5816600" y="1530350"/>
          <p14:tracePt t="223537" x="5810250" y="1530350"/>
          <p14:tracePt t="223553" x="5797550" y="1530350"/>
          <p14:tracePt t="223570" x="5778500" y="1530350"/>
          <p14:tracePt t="223587" x="5753100" y="1536700"/>
          <p14:tracePt t="223603" x="5727700" y="1543050"/>
          <p14:tracePt t="223620" x="5702300" y="1549400"/>
          <p14:tracePt t="223637" x="5689600" y="1555750"/>
          <p14:tracePt t="223654" x="5683250" y="1555750"/>
          <p14:tracePt t="223672" x="5676900" y="1555750"/>
          <p14:tracePt t="223686" x="5670550" y="1562100"/>
          <p14:tracePt t="223703" x="5645150" y="1574800"/>
          <p14:tracePt t="223720" x="5613400" y="1593850"/>
          <p14:tracePt t="223737" x="5575300" y="1619250"/>
          <p14:tracePt t="223753" x="5556250" y="1638300"/>
          <p14:tracePt t="223772" x="5524500" y="1657350"/>
          <p14:tracePt t="223787" x="5511800" y="1670050"/>
          <p14:tracePt t="223803" x="5499100" y="1682750"/>
          <p14:tracePt t="223820" x="5492750" y="1689100"/>
          <p14:tracePt t="223837" x="5492750" y="1695450"/>
          <p14:tracePt t="223917" x="5492750" y="1701800"/>
          <p14:tracePt t="223937" x="5486400" y="1701800"/>
          <p14:tracePt t="223953" x="5486400" y="1708150"/>
          <p14:tracePt t="223971" x="5480050" y="1708150"/>
          <p14:tracePt t="224261" x="5492750" y="1708150"/>
          <p14:tracePt t="224268" x="5499100" y="1708150"/>
          <p14:tracePt t="224277" x="5530850" y="1701800"/>
          <p14:tracePt t="224289" x="5568950" y="1701800"/>
          <p14:tracePt t="224305" x="5683250" y="1695450"/>
          <p14:tracePt t="224320" x="5797550" y="1695450"/>
          <p14:tracePt t="224337" x="5873750" y="1695450"/>
          <p14:tracePt t="224356" x="5924550" y="1695450"/>
          <p14:tracePt t="224373" x="5937250" y="1695450"/>
          <p14:tracePt t="224404" x="5956300" y="1695450"/>
          <p14:tracePt t="224421" x="5994400" y="1695450"/>
          <p14:tracePt t="224438" x="6032500" y="1695450"/>
          <p14:tracePt t="224454" x="6051550" y="1695450"/>
          <p14:tracePt t="224471" x="6083300" y="1689100"/>
          <p14:tracePt t="224521" x="6089650" y="1689100"/>
          <p14:tracePt t="224538" x="6096000" y="1682750"/>
          <p14:tracePt t="224554" x="6102350" y="1682750"/>
          <p14:tracePt t="224571" x="6115050" y="1670050"/>
          <p14:tracePt t="224588" x="6127750" y="1657350"/>
          <p14:tracePt t="224604" x="6134100" y="1651000"/>
          <p14:tracePt t="224621" x="6140450" y="1644650"/>
          <p14:tracePt t="224637" x="6146800" y="1638300"/>
          <p14:tracePt t="224654" x="6153150" y="1625600"/>
          <p14:tracePt t="224671" x="6172200" y="1606550"/>
          <p14:tracePt t="224687" x="6191250" y="1587500"/>
          <p14:tracePt t="224705" x="6210300" y="1562100"/>
          <p14:tracePt t="224721" x="6229350" y="1543050"/>
          <p14:tracePt t="224738" x="6248400" y="1517650"/>
          <p14:tracePt t="224756" x="6261100" y="1498600"/>
          <p14:tracePt t="224771" x="6267450" y="1485900"/>
          <p14:tracePt t="224788" x="6267450" y="1479550"/>
          <p14:tracePt t="224804" x="6267450" y="1466850"/>
          <p14:tracePt t="224855" x="6261100" y="1460500"/>
          <p14:tracePt t="224873" x="6254750" y="1454150"/>
          <p14:tracePt t="224887" x="6248400" y="1454150"/>
          <p14:tracePt t="224904" x="6242050" y="1454150"/>
          <p14:tracePt t="224921" x="6235700" y="1454150"/>
          <p14:tracePt t="224938" x="6229350" y="1454150"/>
          <p14:tracePt t="224954" x="6223000" y="1454150"/>
          <p14:tracePt t="224971" x="6216650" y="1454150"/>
          <p14:tracePt t="224988" x="6203950" y="1454150"/>
          <p14:tracePt t="225005" x="6191250" y="1454150"/>
          <p14:tracePt t="225021" x="6184900" y="1454150"/>
          <p14:tracePt t="225037" x="6172200" y="1454150"/>
          <p14:tracePt t="225055" x="6165850" y="1454150"/>
          <p14:tracePt t="225073" x="6159500" y="1460500"/>
          <p14:tracePt t="225087" x="6153150" y="1460500"/>
          <p14:tracePt t="225092" x="6146800" y="1466850"/>
          <p14:tracePt t="225105" x="6140450" y="1466850"/>
          <p14:tracePt t="225121" x="6108700" y="1479550"/>
          <p14:tracePt t="225138" x="6083300" y="1492250"/>
          <p14:tracePt t="225155" x="6057900" y="1504950"/>
          <p14:tracePt t="225172" x="6045200" y="1504950"/>
          <p14:tracePt t="225188" x="6019800" y="1524000"/>
          <p14:tracePt t="225205" x="6007100" y="1530350"/>
          <p14:tracePt t="225222" x="5994400" y="1543050"/>
          <p14:tracePt t="225238" x="5988050" y="1555750"/>
          <p14:tracePt t="225255" x="5988050" y="1574800"/>
          <p14:tracePt t="225271" x="5988050" y="1600200"/>
          <p14:tracePt t="225273" x="5994400" y="1606550"/>
          <p14:tracePt t="225288" x="6000750" y="1631950"/>
          <p14:tracePt t="225290" x="6000750" y="1644650"/>
          <p14:tracePt t="225306" x="6013450" y="1682750"/>
          <p14:tracePt t="225321" x="6013450" y="1695450"/>
          <p14:tracePt t="225338" x="6026150" y="1733550"/>
          <p14:tracePt t="225357" x="6045200" y="1778000"/>
          <p14:tracePt t="225372" x="6057900" y="1803400"/>
          <p14:tracePt t="225389" x="6083300" y="1841500"/>
          <p14:tracePt t="225405" x="6108700" y="1860550"/>
          <p14:tracePt t="225408" x="6121400" y="1873250"/>
          <p14:tracePt t="225421" x="6127750" y="1879600"/>
          <p14:tracePt t="225439" x="6146800" y="1879600"/>
          <p14:tracePt t="225456" x="6172200" y="1879600"/>
          <p14:tracePt t="225471" x="6191250" y="1879600"/>
          <p14:tracePt t="225488" x="6254750" y="1873250"/>
          <p14:tracePt t="225505" x="6286500" y="1860550"/>
          <p14:tracePt t="225522" x="6311900" y="1841500"/>
          <p14:tracePt t="225538" x="6324600" y="1835150"/>
          <p14:tracePt t="225557" x="6337300" y="1822450"/>
          <p14:tracePt t="225589" x="6337300" y="1816100"/>
          <p14:tracePt t="225605" x="6330950" y="1816100"/>
          <p14:tracePt t="225622" x="6318250" y="1816100"/>
          <p14:tracePt t="225638" x="6292850" y="1816100"/>
          <p14:tracePt t="225655" x="6267450" y="1816100"/>
          <p14:tracePt t="225674" x="6229350" y="1809750"/>
          <p14:tracePt t="225691" x="6210300" y="1809750"/>
          <p14:tracePt t="225706" x="6203950" y="1809750"/>
          <p14:tracePt t="225722" x="6184900" y="1803400"/>
          <p14:tracePt t="225738" x="6172200" y="1803400"/>
          <p14:tracePt t="225772" x="6115050" y="1803400"/>
          <p14:tracePt t="225789" x="5949950" y="1822450"/>
          <p14:tracePt t="225806" x="5829300" y="1835150"/>
          <p14:tracePt t="225822" x="5746750" y="1854200"/>
          <p14:tracePt t="225839" x="5734050" y="1854200"/>
          <p14:tracePt t="225855" x="5727700" y="1854200"/>
          <p14:tracePt t="225933" x="5727700" y="1860550"/>
          <p14:tracePt t="225940" x="5721350" y="1866900"/>
          <p14:tracePt t="225955" x="5715000" y="1879600"/>
          <p14:tracePt t="225972" x="5670550" y="1936750"/>
          <p14:tracePt t="225989" x="5651500" y="1968500"/>
          <p14:tracePt t="226005" x="5645150" y="1987550"/>
          <p14:tracePt t="226022" x="5645150" y="1993900"/>
          <p14:tracePt t="226067" x="5638800" y="2000250"/>
          <p14:tracePt t="226075" x="5626100" y="2006600"/>
          <p14:tracePt t="226088" x="5499100" y="2051050"/>
          <p14:tracePt t="226105" x="5219700" y="2108200"/>
          <p14:tracePt t="226124" x="4876800" y="2165350"/>
          <p14:tracePt t="226138" x="4559300" y="2203450"/>
          <p14:tracePt t="226157" x="4362450" y="2216150"/>
          <p14:tracePt t="226172" x="4229100" y="2209800"/>
          <p14:tracePt t="226189" x="4191000" y="2171700"/>
          <p14:tracePt t="226206" x="4197350" y="2127250"/>
          <p14:tracePt t="226224" x="4216400" y="2108200"/>
          <p14:tracePt t="226239" x="4235450" y="2101850"/>
          <p14:tracePt t="226273" x="4235450" y="2120900"/>
          <p14:tracePt t="226289" x="4235450" y="2146300"/>
          <p14:tracePt t="226306" x="4216400" y="2165350"/>
          <p14:tracePt t="226322" x="4191000" y="2190750"/>
          <p14:tracePt t="226377" x="4184650" y="2197100"/>
          <p14:tracePt t="226389" x="4171950" y="2197100"/>
          <p14:tracePt t="226406" x="4140200" y="2203450"/>
          <p14:tracePt t="226407" x="4121150" y="2209800"/>
          <p14:tracePt t="226423" x="4025900" y="2222500"/>
          <p14:tracePt t="226439" x="3930650" y="2222500"/>
          <p14:tracePt t="226455" x="3879850" y="2228850"/>
          <p14:tracePt t="226472" x="3797300" y="2228850"/>
          <p14:tracePt t="226488" x="3784600" y="2228850"/>
          <p14:tracePt t="226505" x="3771900" y="2228850"/>
          <p14:tracePt t="226522" x="3733800" y="2228850"/>
          <p14:tracePt t="226539" x="3663950" y="2216150"/>
          <p14:tracePt t="226555" x="3556000" y="2190750"/>
          <p14:tracePt t="226572" x="3435350" y="2159000"/>
          <p14:tracePt t="226589" x="3352800" y="2133600"/>
          <p14:tracePt t="226606" x="3276600" y="2108200"/>
          <p14:tracePt t="226622" x="3244850" y="2095500"/>
          <p14:tracePt t="226639" x="3213100" y="2095500"/>
          <p14:tracePt t="226656" x="3067050" y="2101850"/>
          <p14:tracePt t="226672" x="2552700" y="2082800"/>
          <p14:tracePt t="226689" x="2095500" y="2019300"/>
          <p14:tracePt t="226706" x="1670050" y="1936750"/>
          <p14:tracePt t="226722" x="1314450" y="1835150"/>
          <p14:tracePt t="226739" x="1136650" y="1771650"/>
          <p14:tracePt t="226756" x="1079500" y="1739900"/>
          <p14:tracePt t="226772" x="1098550" y="1720850"/>
          <p14:tracePt t="226789" x="1123950" y="1714500"/>
          <p14:tracePt t="226806" x="1123950" y="1727200"/>
          <p14:tracePt t="226823" x="1092200" y="1771650"/>
          <p14:tracePt t="226839" x="1035050" y="1809750"/>
          <p14:tracePt t="226856" x="984250" y="1835150"/>
          <p14:tracePt t="226872" x="984250" y="1841500"/>
          <p14:tracePt t="226906" x="1035050" y="1835150"/>
          <p14:tracePt t="226923" x="1117600" y="1822450"/>
          <p14:tracePt t="226939" x="1193800" y="1816100"/>
          <p14:tracePt t="226956" x="1231900" y="1816100"/>
          <p14:tracePt t="226973" x="1238250" y="1816100"/>
          <p14:tracePt t="226990" x="1231900" y="1828800"/>
          <p14:tracePt t="227053" x="1238250" y="1828800"/>
          <p14:tracePt t="227059" x="1244600" y="1828800"/>
          <p14:tracePt t="227073" x="1263650" y="1822450"/>
          <p14:tracePt t="227089" x="1295400" y="1822450"/>
          <p14:tracePt t="227106" x="1301750" y="1816100"/>
          <p14:tracePt t="227175" x="1301750" y="1809750"/>
          <p14:tracePt t="227189" x="1308100" y="1803400"/>
          <p14:tracePt t="227198" x="1314450" y="1797050"/>
          <p14:tracePt t="227207" x="1320800" y="1784350"/>
          <p14:tracePt t="227222" x="1333500" y="1771650"/>
          <p14:tracePt t="227347" x="1333500" y="1765300"/>
          <p14:tracePt t="227362" x="1333500" y="1758950"/>
          <p14:tracePt t="227373" x="1339850" y="1758950"/>
          <p14:tracePt t="227390" x="1339850" y="1752600"/>
          <p14:tracePt t="227512" x="1339850" y="1746250"/>
          <p14:tracePt t="227519" x="1346200" y="1746250"/>
          <p14:tracePt t="227573" x="1339850" y="1746250"/>
          <p14:tracePt t="227581" x="1333500" y="1746250"/>
          <p14:tracePt t="227590" x="1327150" y="1746250"/>
          <p14:tracePt t="227640" x="1320800" y="1746250"/>
          <p14:tracePt t="227656" x="1314450" y="1746250"/>
          <p14:tracePt t="227674" x="1308100" y="1746250"/>
          <p14:tracePt t="227690" x="1301750" y="1746250"/>
          <p14:tracePt t="228306" x="1295400" y="1746250"/>
          <p14:tracePt t="228314" x="1289050" y="1746250"/>
          <p14:tracePt t="228324" x="1270000" y="1752600"/>
          <p14:tracePt t="228341" x="1238250" y="1758950"/>
          <p14:tracePt t="228357" x="1219200" y="1758950"/>
          <p14:tracePt t="228391" x="1212850" y="1758950"/>
          <p14:tracePt t="228483" x="1206500" y="1758950"/>
          <p14:tracePt t="228491" x="1200150" y="1765300"/>
          <p14:tracePt t="228507" x="1187450" y="1765300"/>
          <p14:tracePt t="228524" x="1181100" y="1771650"/>
          <p14:tracePt t="228541" x="1174750" y="1771650"/>
          <p14:tracePt t="228591" x="1174750" y="1752600"/>
          <p14:tracePt t="228608" x="1181100" y="1739900"/>
          <p14:tracePt t="228626" x="1193800" y="1733550"/>
          <p14:tracePt t="228721" x="1206500" y="1727200"/>
          <p14:tracePt t="228728" x="1231900" y="1720850"/>
          <p14:tracePt t="228741" x="1263650" y="1708150"/>
          <p14:tracePt t="228743" x="1301750" y="1695450"/>
          <p14:tracePt t="228757" x="1352550" y="1670050"/>
          <p14:tracePt t="228774" x="1460500" y="1625600"/>
          <p14:tracePt t="228792" x="1587500" y="1562100"/>
          <p14:tracePt t="228807" x="1708150" y="1517650"/>
          <p14:tracePt t="228827" x="2082800" y="1435100"/>
          <p14:tracePt t="228841" x="2508250" y="1390650"/>
          <p14:tracePt t="228858" x="3028950" y="1365250"/>
          <p14:tracePt t="228875" x="3543300" y="1365250"/>
          <p14:tracePt t="228891" x="3956050" y="1371600"/>
          <p14:tracePt t="228908" x="4375150" y="1371600"/>
          <p14:tracePt t="228925" x="4705350" y="1365250"/>
          <p14:tracePt t="228941" x="5003800" y="1333500"/>
          <p14:tracePt t="228959" x="5207000" y="1301750"/>
          <p14:tracePt t="228975" x="5378450" y="1270000"/>
          <p14:tracePt t="228991" x="5524500" y="1250950"/>
          <p14:tracePt t="229010" x="5549900" y="1231900"/>
          <p14:tracePt t="229024" x="5537200" y="1225550"/>
          <p14:tracePt t="229042" x="5473700" y="1225550"/>
          <p14:tracePt t="229058" x="5353050" y="1231900"/>
          <p14:tracePt t="229074" x="5264150" y="1250950"/>
          <p14:tracePt t="229093" x="5194300" y="1270000"/>
          <p14:tracePt t="229110" x="5118100" y="1295400"/>
          <p14:tracePt t="229125" x="5003800" y="1333500"/>
          <p14:tracePt t="229141" x="4781550" y="1371600"/>
          <p14:tracePt t="229158" x="4495800" y="1384300"/>
          <p14:tracePt t="229175" x="4114800" y="1390650"/>
          <p14:tracePt t="229191" x="3784600" y="1384300"/>
          <p14:tracePt t="229211" x="3422650" y="1352550"/>
          <p14:tracePt t="229225" x="3352800" y="1352550"/>
          <p14:tracePt t="229244" x="3035300" y="1358900"/>
          <p14:tracePt t="229259" x="2895600" y="1371600"/>
          <p14:tracePt t="229276" x="2247900" y="1397000"/>
          <p14:tracePt t="229293" x="1816100" y="1397000"/>
          <p14:tracePt t="229308" x="1638300" y="1397000"/>
          <p14:tracePt t="229325" x="1092200" y="1377950"/>
          <p14:tracePt t="229341" x="939800" y="1377950"/>
          <p14:tracePt t="229358" x="876300" y="1397000"/>
          <p14:tracePt t="229375" x="850900" y="1416050"/>
          <p14:tracePt t="229391" x="806450" y="1454150"/>
          <p14:tracePt t="229408" x="749300" y="1498600"/>
          <p14:tracePt t="229427" x="704850" y="1530350"/>
          <p14:tracePt t="229443" x="673100" y="1568450"/>
          <p14:tracePt t="229459" x="673100" y="1574800"/>
          <p14:tracePt t="229475" x="673100" y="1587500"/>
          <p14:tracePt t="229491" x="685800" y="1600200"/>
          <p14:tracePt t="229510" x="704850" y="1625600"/>
          <p14:tracePt t="229525" x="711200" y="1644650"/>
          <p14:tracePt t="229542" x="730250" y="1670050"/>
          <p14:tracePt t="229559" x="749300" y="1720850"/>
          <p14:tracePt t="229575" x="768350" y="1746250"/>
          <p14:tracePt t="229592" x="781050" y="1758950"/>
          <p14:tracePt t="229611" x="787400" y="1765300"/>
          <p14:tracePt t="229625" x="825500" y="1771650"/>
          <p14:tracePt t="229642" x="882650" y="1771650"/>
          <p14:tracePt t="229658" x="914400" y="1771650"/>
          <p14:tracePt t="229675" x="927100" y="1771650"/>
          <p14:tracePt t="229760" x="933450" y="1771650"/>
          <p14:tracePt t="229925" x="939800" y="1771650"/>
          <p14:tracePt t="229932" x="946150" y="1771650"/>
          <p14:tracePt t="229942" x="952500" y="1771650"/>
          <p14:tracePt t="229958" x="958850" y="1771650"/>
          <p14:tracePt t="230047" x="952500" y="1771650"/>
          <p14:tracePt t="230061" x="946150" y="1771650"/>
          <p14:tracePt t="230599" x="952500" y="1771650"/>
          <p14:tracePt t="230606" x="965200" y="1771650"/>
          <p14:tracePt t="230615" x="984250" y="1771650"/>
          <p14:tracePt t="230625" x="1003300" y="1778000"/>
          <p14:tracePt t="230642" x="1035050" y="1784350"/>
          <p14:tracePt t="230659" x="1066800" y="1784350"/>
          <p14:tracePt t="230676" x="1098550" y="1784350"/>
          <p14:tracePt t="230693" x="1155700" y="1784350"/>
          <p14:tracePt t="230709" x="1174750" y="1784350"/>
          <p14:tracePt t="230726" x="1219200" y="1771650"/>
          <p14:tracePt t="230742" x="1244600" y="1765300"/>
          <p14:tracePt t="230759" x="1263650" y="1752600"/>
          <p14:tracePt t="230865" x="1257300" y="1752600"/>
          <p14:tracePt t="230878" x="1257300" y="1758950"/>
          <p14:tracePt t="230893" x="1250950" y="1778000"/>
          <p14:tracePt t="230910" x="1238250" y="1841500"/>
          <p14:tracePt t="230929" x="1212850" y="1905000"/>
          <p14:tracePt t="230943" x="1200150" y="1930400"/>
          <p14:tracePt t="230960" x="1181100" y="1974850"/>
          <p14:tracePt t="230978" x="1181100" y="1981200"/>
          <p14:tracePt t="231014" x="1174750" y="1981200"/>
          <p14:tracePt t="231028" x="1174750" y="1968500"/>
          <p14:tracePt t="231043" x="1174750" y="1955800"/>
          <p14:tracePt t="231060" x="1181100" y="1943100"/>
          <p14:tracePt t="231060" x="1181100" y="1936750"/>
          <p14:tracePt t="231076" x="1187450" y="1930400"/>
          <p14:tracePt t="231110" x="1193800" y="1930400"/>
          <p14:tracePt t="231207" x="1193800" y="1924050"/>
          <p14:tracePt t="231215" x="1193800" y="1917700"/>
          <p14:tracePt t="231243" x="1193800" y="1911350"/>
          <p14:tracePt t="231356" x="1187450" y="1911350"/>
          <p14:tracePt t="231801" x="1187450" y="1905000"/>
          <p14:tracePt t="231817" x="1187450" y="1898650"/>
          <p14:tracePt t="231826" x="1187450" y="1892300"/>
          <p14:tracePt t="231843" x="1193800" y="1885950"/>
          <p14:tracePt t="231860" x="1200150" y="1866900"/>
          <p14:tracePt t="231876" x="1219200" y="1847850"/>
          <p14:tracePt t="231893" x="1231900" y="1822450"/>
          <p14:tracePt t="231912" x="1244600" y="1803400"/>
          <p14:tracePt t="231927" x="1263650" y="1784350"/>
          <p14:tracePt t="231943" x="1282700" y="1758950"/>
          <p14:tracePt t="231960" x="1295400" y="1727200"/>
          <p14:tracePt t="231961" x="1301750" y="1720850"/>
          <p14:tracePt t="231977" x="1301750" y="1714500"/>
          <p14:tracePt t="231994" x="1301750" y="1701800"/>
          <p14:tracePt t="232013" x="1301750" y="1689100"/>
          <p14:tracePt t="232027" x="1295400" y="1689100"/>
          <p14:tracePt t="232044" x="1289050" y="1682750"/>
          <p14:tracePt t="232060" x="1270000" y="1663700"/>
          <p14:tracePt t="232077" x="1257300" y="1651000"/>
          <p14:tracePt t="232093" x="1238250" y="1638300"/>
          <p14:tracePt t="232110" x="1193800" y="1619250"/>
          <p14:tracePt t="232127" x="1130300" y="1593850"/>
          <p14:tracePt t="232145" x="1028700" y="1581150"/>
          <p14:tracePt t="232160" x="965200" y="1574800"/>
          <p14:tracePt t="232179" x="927100" y="1568450"/>
          <p14:tracePt t="232181" x="920750" y="1568450"/>
          <p14:tracePt t="232212" x="908050" y="1568450"/>
          <p14:tracePt t="232228" x="901700" y="1574800"/>
          <p14:tracePt t="232244" x="869950" y="1593850"/>
          <p14:tracePt t="232263" x="831850" y="1625600"/>
          <p14:tracePt t="232278" x="819150" y="1638300"/>
          <p14:tracePt t="232296" x="806450" y="1644650"/>
          <p14:tracePt t="232310" x="806450" y="1651000"/>
          <p14:tracePt t="232327" x="806450" y="1663700"/>
          <p14:tracePt t="232344" x="819150" y="1682750"/>
          <p14:tracePt t="232361" x="863600" y="1714500"/>
          <p14:tracePt t="232377" x="908050" y="1739900"/>
          <p14:tracePt t="232394" x="952500" y="1778000"/>
          <p14:tracePt t="232411" x="971550" y="1809750"/>
          <p14:tracePt t="232429" x="977900" y="1822450"/>
          <p14:tracePt t="232444" x="984250" y="1828800"/>
          <p14:tracePt t="232477" x="996950" y="1828800"/>
          <p14:tracePt t="232494" x="1066800" y="1828800"/>
          <p14:tracePt t="232510" x="1111250" y="1822450"/>
          <p14:tracePt t="232528" x="1149350" y="1816100"/>
          <p14:tracePt t="232544" x="1206500" y="1797050"/>
          <p14:tracePt t="232562" x="1244600" y="1778000"/>
          <p14:tracePt t="232578" x="1250950" y="1771650"/>
          <p14:tracePt t="232594" x="1250950" y="1765300"/>
          <p14:tracePt t="232611" x="1244600" y="1746250"/>
          <p14:tracePt t="232616" x="1244600" y="1739900"/>
          <p14:tracePt t="232627" x="1238250" y="1733550"/>
          <p14:tracePt t="232644" x="1238250" y="1714500"/>
          <p14:tracePt t="232661" x="1238250" y="1708150"/>
          <p14:tracePt t="232678" x="1238250" y="1701800"/>
          <p14:tracePt t="232723" x="1225550" y="1701800"/>
          <p14:tracePt t="232733" x="1212850" y="1701800"/>
          <p14:tracePt t="232736" x="1200150" y="1695450"/>
          <p14:tracePt t="232744" x="1181100" y="1695450"/>
          <p14:tracePt t="232761" x="1149350" y="1689100"/>
          <p14:tracePt t="232778" x="1130300" y="1682750"/>
          <p14:tracePt t="232794" x="1098550" y="1670050"/>
          <p14:tracePt t="232811" x="1073150" y="1657350"/>
          <p14:tracePt t="232829" x="1060450" y="1651000"/>
          <p14:tracePt t="232844" x="1054100" y="1644650"/>
          <p14:tracePt t="232861" x="1022350" y="1644650"/>
          <p14:tracePt t="232877" x="971550" y="1644650"/>
          <p14:tracePt t="232895" x="927100" y="1644650"/>
          <p14:tracePt t="232899" x="914400" y="1644650"/>
          <p14:tracePt t="232911" x="908050" y="1644650"/>
          <p14:tracePt t="232914" x="895350" y="1644650"/>
          <p14:tracePt t="232928" x="889000" y="1644650"/>
          <p14:tracePt t="232944" x="882650" y="1644650"/>
          <p14:tracePt t="232995" x="895350" y="1644650"/>
          <p14:tracePt t="233011" x="933450" y="1670050"/>
          <p14:tracePt t="233028" x="952500" y="1695450"/>
          <p14:tracePt t="233045" x="965200" y="1714500"/>
          <p14:tracePt t="233063" x="977900" y="1727200"/>
          <p14:tracePt t="233078" x="984250" y="1727200"/>
          <p14:tracePt t="233094" x="1009650" y="1727200"/>
          <p14:tracePt t="233111" x="1041400" y="1727200"/>
          <p14:tracePt t="233128" x="1073150" y="1727200"/>
          <p14:tracePt t="233144" x="1117600" y="1727200"/>
          <p14:tracePt t="233162" x="1136650" y="1727200"/>
          <p14:tracePt t="233178" x="1174750" y="1727200"/>
          <p14:tracePt t="233195" x="1301750" y="1695450"/>
          <p14:tracePt t="233211" x="1473200" y="1676400"/>
          <p14:tracePt t="233228" x="1651000" y="1657350"/>
          <p14:tracePt t="233245" x="1758950" y="1644650"/>
          <p14:tracePt t="233262" x="1854200" y="1638300"/>
          <p14:tracePt t="233278" x="1917700" y="1638300"/>
          <p14:tracePt t="233280" x="1936750" y="1638300"/>
          <p14:tracePt t="233296" x="1955800" y="1638300"/>
          <p14:tracePt t="233329" x="1955800" y="1644650"/>
          <p14:tracePt t="233396" x="1962150" y="1644650"/>
          <p14:tracePt t="233403" x="1968500" y="1644650"/>
          <p14:tracePt t="233411" x="1974850" y="1644650"/>
          <p14:tracePt t="233428" x="2032000" y="1657350"/>
          <p14:tracePt t="233445" x="2082800" y="1682750"/>
          <p14:tracePt t="233461" x="2146300" y="1714500"/>
          <p14:tracePt t="233479" x="2178050" y="1739900"/>
          <p14:tracePt t="233495" x="2203450" y="1758950"/>
          <p14:tracePt t="233512" x="2216150" y="1771650"/>
          <p14:tracePt t="233528" x="2216150" y="1778000"/>
          <p14:tracePt t="233563" x="2216150" y="1784350"/>
          <p14:tracePt t="233580" x="2222500" y="1790700"/>
          <p14:tracePt t="233595" x="2222500" y="1803400"/>
          <p14:tracePt t="233612" x="2216150" y="1822450"/>
          <p14:tracePt t="233613" x="2216150" y="1828800"/>
          <p14:tracePt t="233630" x="2209800" y="1828800"/>
          <p14:tracePt t="233709" x="2209800" y="1835150"/>
          <p14:tracePt t="233733" x="2209800" y="1841500"/>
          <p14:tracePt t="233740" x="2203450" y="1841500"/>
          <p14:tracePt t="233761" x="2197100" y="1847850"/>
          <p14:tracePt t="233778" x="2184400" y="1854200"/>
          <p14:tracePt t="233795" x="2178050" y="1854200"/>
          <p14:tracePt t="233871" x="2171700" y="1854200"/>
          <p14:tracePt t="233879" x="2171700" y="1860550"/>
          <p14:tracePt t="233895" x="2152650" y="1866900"/>
          <p14:tracePt t="233914" x="2146300" y="1873250"/>
          <p14:tracePt t="233916" x="2139950" y="1873250"/>
          <p14:tracePt t="234080" x="2146300" y="1873250"/>
          <p14:tracePt t="234096" x="2146300" y="1866900"/>
          <p14:tracePt t="234112" x="2152650" y="1860550"/>
          <p14:tracePt t="234129" x="2152650" y="1847850"/>
          <p14:tracePt t="234145" x="2152650" y="1835150"/>
          <p14:tracePt t="234180" x="2152650" y="1828800"/>
          <p14:tracePt t="234245" x="2159000" y="1828800"/>
          <p14:tracePt t="234253" x="2165350" y="1828800"/>
          <p14:tracePt t="234262" x="2171700" y="1828800"/>
          <p14:tracePt t="234279" x="2184400" y="1828800"/>
          <p14:tracePt t="234295" x="2197100" y="1828800"/>
          <p14:tracePt t="234329" x="2216150" y="1822450"/>
          <p14:tracePt t="234346" x="2247900" y="1822450"/>
          <p14:tracePt t="234362" x="2324100" y="1822450"/>
          <p14:tracePt t="234379" x="2425700" y="1847850"/>
          <p14:tracePt t="234396" x="2508250" y="1873250"/>
          <p14:tracePt t="234412" x="2527300" y="1879600"/>
          <p14:tracePt t="234429" x="2527300" y="1885950"/>
          <p14:tracePt t="234445" x="2527300" y="1892300"/>
          <p14:tracePt t="234515" x="2533650" y="1892300"/>
          <p14:tracePt t="234530" x="2552700" y="1892300"/>
          <p14:tracePt t="234545" x="2597150" y="1892300"/>
          <p14:tracePt t="234562" x="2616200" y="1892300"/>
          <p14:tracePt t="234649" x="2622550" y="1892300"/>
          <p14:tracePt t="234656" x="2635250" y="1892300"/>
          <p14:tracePt t="234664" x="2660650" y="1892300"/>
          <p14:tracePt t="234679" x="2705100" y="1885950"/>
          <p14:tracePt t="234696" x="2762250" y="1879600"/>
          <p14:tracePt t="234712" x="2806700" y="1873250"/>
          <p14:tracePt t="234729" x="2832100" y="1866900"/>
          <p14:tracePt t="234995" x="2838450" y="1860550"/>
          <p14:tracePt t="235001" x="2857500" y="1854200"/>
          <p14:tracePt t="235013" x="2876550" y="1847850"/>
          <p14:tracePt t="235032" x="2921000" y="1835150"/>
          <p14:tracePt t="235046" x="2921000" y="1828800"/>
          <p14:tracePt t="235080" x="2927350" y="1828800"/>
          <p14:tracePt t="235114" x="2946400" y="1822450"/>
          <p14:tracePt t="235130" x="2965450" y="1816100"/>
          <p14:tracePt t="235146" x="3073400" y="1790700"/>
          <p14:tracePt t="235163" x="3162300" y="1784350"/>
          <p14:tracePt t="235180" x="3232150" y="1778000"/>
          <p14:tracePt t="235197" x="3238500" y="1778000"/>
          <p14:tracePt t="235213" x="3238500" y="1784350"/>
          <p14:tracePt t="235230" x="3244850" y="1784350"/>
          <p14:tracePt t="235246" x="3244850" y="1790700"/>
          <p14:tracePt t="235279" x="3251200" y="1790700"/>
          <p14:tracePt t="235298" x="3282950" y="1790700"/>
          <p14:tracePt t="235313" x="3302000" y="1790700"/>
          <p14:tracePt t="235331" x="3365500" y="1797050"/>
          <p14:tracePt t="235346" x="3371850" y="1797050"/>
          <p14:tracePt t="235363" x="3378200" y="1797050"/>
          <p14:tracePt t="235405" x="3378200" y="1803400"/>
          <p14:tracePt t="235508" x="3378200" y="1809750"/>
          <p14:tracePt t="235530" x="3378200" y="1816100"/>
          <p14:tracePt t="235723" x="3378200" y="1822450"/>
          <p14:tracePt t="236047" x="3371850" y="1828800"/>
          <p14:tracePt t="236061" x="3365500" y="1828800"/>
          <p14:tracePt t="236067" x="3359150" y="1835150"/>
          <p14:tracePt t="236080" x="3352800" y="1835150"/>
          <p14:tracePt t="236097" x="3327400" y="1847850"/>
          <p14:tracePt t="236098" x="3302000" y="1847850"/>
          <p14:tracePt t="236114" x="3270250" y="1854200"/>
          <p14:tracePt t="236132" x="3143250" y="1866900"/>
          <p14:tracePt t="236150" x="3067050" y="1866900"/>
          <p14:tracePt t="236164" x="3028950" y="1866900"/>
          <p14:tracePt t="236183" x="2952750" y="1866900"/>
          <p14:tracePt t="236198" x="2946400" y="1860550"/>
          <p14:tracePt t="236199" x="2940050" y="1860550"/>
          <p14:tracePt t="236214" x="2933700" y="1860550"/>
          <p14:tracePt t="236231" x="2927350" y="1860550"/>
          <p14:tracePt t="236247" x="2921000" y="1860550"/>
          <p14:tracePt t="236264" x="2908300" y="1854200"/>
          <p14:tracePt t="236280" x="2889250" y="1854200"/>
          <p14:tracePt t="236314" x="2882900" y="1854200"/>
          <p14:tracePt t="236513" x="2876550" y="1854200"/>
          <p14:tracePt t="236583" x="2870200" y="1854200"/>
          <p14:tracePt t="236615" x="2863850" y="1854200"/>
          <p14:tracePt t="236636" x="2851150" y="1854200"/>
          <p14:tracePt t="236648" x="2844800" y="1847850"/>
          <p14:tracePt t="236668" x="2825750" y="1841500"/>
          <p14:tracePt t="236684" x="2806700" y="1822450"/>
          <p14:tracePt t="236699" x="2800350" y="1822450"/>
          <p14:tracePt t="236714" x="2794000" y="1809750"/>
          <p14:tracePt t="236731" x="2794000" y="1797050"/>
          <p14:tracePt t="236747" x="2794000" y="1790700"/>
          <p14:tracePt t="236989" x="2800350" y="1790700"/>
          <p14:tracePt t="237004" x="2813050" y="1790700"/>
          <p14:tracePt t="237013" x="2819400" y="1790700"/>
          <p14:tracePt t="237033" x="2832100" y="1790700"/>
          <p14:tracePt t="237048" x="2838450" y="1790700"/>
          <p14:tracePt t="237065" x="2844800" y="1790700"/>
          <p14:tracePt t="237085" x="2851150" y="1790700"/>
          <p14:tracePt t="237143" x="2863850" y="1790700"/>
          <p14:tracePt t="237149" x="2870200" y="1790700"/>
          <p14:tracePt t="237165" x="2908300" y="1784350"/>
          <p14:tracePt t="237183" x="2940050" y="1778000"/>
          <p14:tracePt t="237198" x="2971800" y="1778000"/>
          <p14:tracePt t="237214" x="2984500" y="1771650"/>
          <p14:tracePt t="237233" x="2997200" y="1771650"/>
          <p14:tracePt t="237266" x="3003550" y="1771650"/>
          <p14:tracePt t="237283" x="3009900" y="1771650"/>
          <p14:tracePt t="237298" x="3022600" y="1771650"/>
          <p14:tracePt t="237315" x="3041650" y="1765300"/>
          <p14:tracePt t="237332" x="3060700" y="1765300"/>
          <p14:tracePt t="237348" x="3067050" y="1765300"/>
          <p14:tracePt t="237409" x="3073400" y="1765300"/>
          <p14:tracePt t="237473" x="3079750" y="1765300"/>
          <p14:tracePt t="237480" x="3086100" y="1765300"/>
          <p14:tracePt t="237485" x="3111500" y="1765300"/>
          <p14:tracePt t="237498" x="3130550" y="1765300"/>
          <p14:tracePt t="237514" x="3194050" y="1765300"/>
          <p14:tracePt t="237532" x="3270250" y="1765300"/>
          <p14:tracePt t="237548" x="3346450" y="1778000"/>
          <p14:tracePt t="237565" x="3397250" y="1778000"/>
          <p14:tracePt t="237582" x="3441700" y="1784350"/>
          <p14:tracePt t="237584" x="3448050" y="1784350"/>
          <p14:tracePt t="237599" x="3454400" y="1784350"/>
          <p14:tracePt t="237735" x="3448050" y="1790700"/>
          <p14:tracePt t="237742" x="3435350" y="1790700"/>
          <p14:tracePt t="237765" x="3371850" y="1803400"/>
          <p14:tracePt t="237782" x="3346450" y="1803400"/>
          <p14:tracePt t="237798" x="3333750" y="1803400"/>
          <p14:tracePt t="237848" x="3333750" y="1797050"/>
          <p14:tracePt t="237865" x="3333750" y="1790700"/>
          <p14:tracePt t="238129" x="3352800" y="1790700"/>
          <p14:tracePt t="238137" x="3371850" y="1790700"/>
          <p14:tracePt t="238149" x="3416300" y="1790700"/>
          <p14:tracePt t="238166" x="3562350" y="1809750"/>
          <p14:tracePt t="238182" x="3676650" y="1835150"/>
          <p14:tracePt t="238184" x="3721100" y="1847850"/>
          <p14:tracePt t="238199" x="3746500" y="1854200"/>
          <p14:tracePt t="238215" x="3765550" y="1854200"/>
          <p14:tracePt t="238232" x="3784600" y="1860550"/>
          <p14:tracePt t="238248" x="3803650" y="1860550"/>
          <p14:tracePt t="238265" x="3835400" y="1847850"/>
          <p14:tracePt t="238282" x="3867150" y="1841500"/>
          <p14:tracePt t="238299" x="3917950" y="1822450"/>
          <p14:tracePt t="238316" x="3956050" y="1809750"/>
          <p14:tracePt t="238332" x="3981450" y="1809750"/>
          <p14:tracePt t="238350" x="4006850" y="1803400"/>
          <p14:tracePt t="238367" x="4025900" y="1803400"/>
          <p14:tracePt t="238399" x="4032250" y="1803400"/>
          <p14:tracePt t="238450" x="4044950" y="1803400"/>
          <p14:tracePt t="238466" x="4057650" y="1803400"/>
          <p14:tracePt t="238483" x="4076700" y="1797050"/>
          <p14:tracePt t="238499" x="4089400" y="1797050"/>
          <p14:tracePt t="238516" x="4095750" y="1797050"/>
          <p14:tracePt t="239754" x="4108450" y="1797050"/>
          <p14:tracePt t="239769" x="4191000" y="1797050"/>
          <p14:tracePt t="239783" x="4324350" y="1797050"/>
          <p14:tracePt t="239800" x="4483100" y="1803400"/>
          <p14:tracePt t="239817" x="4660900" y="1809750"/>
          <p14:tracePt t="239834" x="4832350" y="1822450"/>
          <p14:tracePt t="239852" x="4984750" y="1822450"/>
          <p14:tracePt t="239867" x="5010150" y="1822450"/>
          <p14:tracePt t="239883" x="5016500" y="1822450"/>
          <p14:tracePt t="240001" x="5022850" y="1822450"/>
          <p14:tracePt t="240016" x="5029200" y="1822450"/>
          <p14:tracePt t="240036" x="5041900" y="1816100"/>
          <p14:tracePt t="240053" x="5067300" y="1809750"/>
          <p14:tracePt t="240067" x="5137150" y="1803400"/>
          <p14:tracePt t="240084" x="5238750" y="1797050"/>
          <p14:tracePt t="240104" x="5429250" y="1803400"/>
          <p14:tracePt t="240105" x="5524500" y="1816100"/>
          <p14:tracePt t="240119" x="5626100" y="1828800"/>
          <p14:tracePt t="240134" x="5753100" y="1854200"/>
          <p14:tracePt t="240150" x="5791200" y="1854200"/>
          <p14:tracePt t="240167" x="5797550" y="1854200"/>
          <p14:tracePt t="240781" x="5803900" y="1854200"/>
          <p14:tracePt t="240853" x="5803900" y="1860550"/>
          <p14:tracePt t="240860" x="5797550" y="1860550"/>
          <p14:tracePt t="240870" x="5791200" y="1866900"/>
          <p14:tracePt t="240884" x="5734050" y="1879600"/>
          <p14:tracePt t="240901" x="5670550" y="1885950"/>
          <p14:tracePt t="240918" x="5575300" y="1898650"/>
          <p14:tracePt t="240935" x="5416550" y="1911350"/>
          <p14:tracePt t="240951" x="5175250" y="1917700"/>
          <p14:tracePt t="240968" x="4864100" y="1924050"/>
          <p14:tracePt t="240984" x="4464050" y="1930400"/>
          <p14:tracePt t="241001" x="4038600" y="1917700"/>
          <p14:tracePt t="241019" x="3651250" y="1898650"/>
          <p14:tracePt t="241020" x="3467100" y="1885950"/>
          <p14:tracePt t="241034" x="3289300" y="1873250"/>
          <p14:tracePt t="241035" x="3041650" y="1847850"/>
          <p14:tracePt t="241053" x="2673350" y="1809750"/>
          <p14:tracePt t="241068" x="2260600" y="1778000"/>
          <p14:tracePt t="241085" x="1962150" y="1765300"/>
          <p14:tracePt t="241105" x="1663700" y="1765300"/>
          <p14:tracePt t="241117" x="1466850" y="1771650"/>
          <p14:tracePt t="241134" x="1377950" y="1790700"/>
          <p14:tracePt t="241151" x="1282700" y="1803400"/>
          <p14:tracePt t="241169" x="1168400" y="1822450"/>
          <p14:tracePt t="241185" x="1079500" y="1835150"/>
          <p14:tracePt t="241201" x="1016000" y="1847850"/>
          <p14:tracePt t="241218" x="1003300" y="1854200"/>
          <p14:tracePt t="241255" x="1003300" y="1860550"/>
          <p14:tracePt t="241267" x="1009650" y="1860550"/>
          <p14:tracePt t="241285" x="1022350" y="1866900"/>
          <p14:tracePt t="241302" x="1022350" y="1873250"/>
          <p14:tracePt t="241318" x="1028700" y="1892300"/>
          <p14:tracePt t="241335" x="1028700" y="1898650"/>
          <p14:tracePt t="241351" x="1028700" y="1905000"/>
          <p14:tracePt t="241368" x="1028700" y="1911350"/>
          <p14:tracePt t="241385" x="1041400" y="1917700"/>
          <p14:tracePt t="241402" x="1054100" y="1930400"/>
          <p14:tracePt t="241419" x="1098550" y="1962150"/>
          <p14:tracePt t="241436" x="1123950" y="2000250"/>
          <p14:tracePt t="241452" x="1123950" y="2038350"/>
          <p14:tracePt t="241468" x="1117600" y="2070100"/>
          <p14:tracePt t="241485" x="1104900" y="2089150"/>
          <p14:tracePt t="241537" x="1111250" y="2089150"/>
          <p14:tracePt t="241553" x="1117600" y="2089150"/>
          <p14:tracePt t="243915" x="1130300" y="2089150"/>
          <p14:tracePt t="243924" x="1155700" y="2089150"/>
          <p14:tracePt t="243937" x="1212850" y="2089150"/>
          <p14:tracePt t="243953" x="1435100" y="2101850"/>
          <p14:tracePt t="243970" x="1574800" y="2114550"/>
          <p14:tracePt t="243987" x="1676400" y="2120900"/>
          <p14:tracePt t="244004" x="1746250" y="2120900"/>
          <p14:tracePt t="244020" x="1784350" y="2120900"/>
          <p14:tracePt t="244037" x="1816100" y="2120900"/>
          <p14:tracePt t="244054" x="1828800" y="2114550"/>
          <p14:tracePt t="244071" x="1854200" y="2114550"/>
          <p14:tracePt t="244087" x="1866900" y="2108200"/>
          <p14:tracePt t="244104" x="1911350" y="2108200"/>
          <p14:tracePt t="244120" x="1955800" y="2101850"/>
          <p14:tracePt t="244137" x="1993900" y="2101850"/>
          <p14:tracePt t="244154" x="2000250" y="2101850"/>
          <p14:tracePt t="244221" x="2006600" y="2101850"/>
          <p14:tracePt t="244237" x="2032000" y="2095500"/>
          <p14:tracePt t="244254" x="2089150" y="2089150"/>
          <p14:tracePt t="244271" x="2146300" y="2082800"/>
          <p14:tracePt t="244287" x="2171700" y="2076450"/>
          <p14:tracePt t="244303" x="2178050" y="2076450"/>
          <p14:tracePt t="244379" x="2184400" y="2076450"/>
          <p14:tracePt t="244387" x="2190750" y="2076450"/>
          <p14:tracePt t="244394" x="2209800" y="2070100"/>
          <p14:tracePt t="244406" x="2222500" y="2063750"/>
          <p14:tracePt t="244420" x="2228850" y="2063750"/>
          <p14:tracePt t="244478" x="2235200" y="2063750"/>
          <p14:tracePt t="244491" x="2241550" y="2063750"/>
          <p14:tracePt t="244504" x="2266950" y="2063750"/>
          <p14:tracePt t="244521" x="2355850" y="2063750"/>
          <p14:tracePt t="244538" x="2413000" y="2063750"/>
          <p14:tracePt t="244554" x="2444750" y="2063750"/>
          <p14:tracePt t="244655" x="2451100" y="2063750"/>
          <p14:tracePt t="244663" x="2470150" y="2057400"/>
          <p14:tracePt t="244672" x="2489200" y="2051050"/>
          <p14:tracePt t="244687" x="2552700" y="2051050"/>
          <p14:tracePt t="244704" x="2584450" y="2051050"/>
          <p14:tracePt t="244720" x="2590800" y="2051050"/>
          <p14:tracePt t="244754" x="2590800" y="2057400"/>
          <p14:tracePt t="244804" x="2597150" y="2057400"/>
          <p14:tracePt t="244813" x="2603500" y="2057400"/>
          <p14:tracePt t="244822" x="2616200" y="2057400"/>
          <p14:tracePt t="244837" x="2679700" y="2057400"/>
          <p14:tracePt t="244854" x="2730500" y="2057400"/>
          <p14:tracePt t="244871" x="2768600" y="2063750"/>
          <p14:tracePt t="244889" x="2806700" y="2063750"/>
          <p14:tracePt t="244904" x="2838450" y="2063750"/>
          <p14:tracePt t="244922" x="2863850" y="2070100"/>
          <p14:tracePt t="244937" x="2882900" y="2070100"/>
          <p14:tracePt t="244955" x="2901950" y="2070100"/>
          <p14:tracePt t="244972" x="2921000" y="2070100"/>
          <p14:tracePt t="244987" x="2946400" y="2070100"/>
          <p14:tracePt t="245005" x="2959100" y="2070100"/>
          <p14:tracePt t="245023" x="2984500" y="2070100"/>
          <p14:tracePt t="245037" x="2997200" y="2070100"/>
          <p14:tracePt t="245054" x="3009900" y="2070100"/>
          <p14:tracePt t="245071" x="3022600" y="2070100"/>
          <p14:tracePt t="245088" x="3028950" y="2070100"/>
          <p14:tracePt t="245107" x="3060700" y="2070100"/>
          <p14:tracePt t="245121" x="3067050" y="2070100"/>
          <p14:tracePt t="245137" x="3079750" y="2070100"/>
          <p14:tracePt t="245154" x="3098800" y="2070100"/>
          <p14:tracePt t="245377" x="3111500" y="2070100"/>
          <p14:tracePt t="245385" x="3124200" y="2070100"/>
          <p14:tracePt t="245392" x="3149600" y="2070100"/>
          <p14:tracePt t="245405" x="3194050" y="2070100"/>
          <p14:tracePt t="245421" x="3289300" y="2063750"/>
          <p14:tracePt t="245423" x="3359150" y="2063750"/>
          <p14:tracePt t="245439" x="3429000" y="2063750"/>
          <p14:tracePt t="245440" x="3498850" y="2070100"/>
          <p14:tracePt t="245456" x="3568700" y="2070100"/>
          <p14:tracePt t="245471" x="3587750" y="2070100"/>
          <p14:tracePt t="245578" x="3594100" y="2070100"/>
          <p14:tracePt t="245591" x="3600450" y="2070100"/>
          <p14:tracePt t="245597" x="3606800" y="2070100"/>
          <p14:tracePt t="245622" x="3657600" y="2070100"/>
          <p14:tracePt t="245638" x="3727450" y="2063750"/>
          <p14:tracePt t="245655" x="3765550" y="2063750"/>
          <p14:tracePt t="245672" x="3803650" y="2063750"/>
          <p14:tracePt t="245688" x="3854450" y="2070100"/>
          <p14:tracePt t="245707" x="3892550" y="2070100"/>
          <p14:tracePt t="245722" x="3924300" y="2070100"/>
          <p14:tracePt t="245738" x="3956050" y="2076450"/>
          <p14:tracePt t="245755" x="3981450" y="2076450"/>
          <p14:tracePt t="245772" x="4013200" y="2076450"/>
          <p14:tracePt t="245789" x="4032250" y="2076450"/>
          <p14:tracePt t="245805" x="4044950" y="2076450"/>
          <p14:tracePt t="246095" x="4044950" y="2082800"/>
          <p14:tracePt t="246111" x="4038600" y="2082800"/>
          <p14:tracePt t="246612" x="4051300" y="2082800"/>
          <p14:tracePt t="246618" x="4064000" y="2082800"/>
          <p14:tracePt t="246626" x="4095750" y="2082800"/>
          <p14:tracePt t="246640" x="4133850" y="2082800"/>
          <p14:tracePt t="246656" x="4197350" y="2082800"/>
          <p14:tracePt t="246673" x="4235450" y="2082800"/>
          <p14:tracePt t="246691" x="4241800" y="2082800"/>
          <p14:tracePt t="246708" x="4248150" y="2082800"/>
          <p14:tracePt t="246735" x="4254500" y="2082800"/>
          <p14:tracePt t="246742" x="4260850" y="2076450"/>
          <p14:tracePt t="246774" x="4286250" y="2076450"/>
          <p14:tracePt t="246790" x="4318000" y="2070100"/>
          <p14:tracePt t="246806" x="4330700" y="2070100"/>
          <p14:tracePt t="246823" x="4343400" y="2070100"/>
          <p14:tracePt t="246840" x="4356100" y="2070100"/>
          <p14:tracePt t="246856" x="4362450" y="2070100"/>
          <p14:tracePt t="246873" x="4375150" y="2070100"/>
          <p14:tracePt t="246891" x="4381500" y="2070100"/>
          <p14:tracePt t="246907" x="4394200" y="2070100"/>
          <p14:tracePt t="246923" x="4413250" y="2063750"/>
          <p14:tracePt t="246939" x="4451350" y="2057400"/>
          <p14:tracePt t="246958" x="4495800" y="2051050"/>
          <p14:tracePt t="246973" x="4521200" y="2051050"/>
          <p14:tracePt t="246990" x="4552950" y="2044700"/>
          <p14:tracePt t="247006" x="4565650" y="2044700"/>
          <p14:tracePt t="247104" x="4572000" y="2044700"/>
          <p14:tracePt t="247195" x="4578350" y="2044700"/>
          <p14:tracePt t="247210" x="4584700" y="2051050"/>
          <p14:tracePt t="247226" x="4591050" y="2057400"/>
          <p14:tracePt t="247241" x="4591050" y="2063750"/>
          <p14:tracePt t="247342" x="4616450" y="2063750"/>
          <p14:tracePt t="247356" x="4629150" y="2063750"/>
          <p14:tracePt t="247374" x="4724400" y="2063750"/>
          <p14:tracePt t="247375" x="4768850" y="2063750"/>
          <p14:tracePt t="247390" x="4813300" y="2063750"/>
          <p14:tracePt t="247406" x="4889500" y="2070100"/>
          <p14:tracePt t="247423" x="4895850" y="2070100"/>
          <p14:tracePt t="247440" x="4902200" y="2070100"/>
          <p14:tracePt t="247457" x="4908550" y="2070100"/>
          <p14:tracePt t="247473" x="4921250" y="2076450"/>
          <p14:tracePt t="247490" x="4953000" y="2082800"/>
          <p14:tracePt t="247508" x="4997450" y="2082800"/>
          <p14:tracePt t="247523" x="5067300" y="2089150"/>
          <p14:tracePt t="247541" x="5149850" y="2089150"/>
          <p14:tracePt t="247543" x="5194300" y="2095500"/>
          <p14:tracePt t="247557" x="5232400" y="2095500"/>
          <p14:tracePt t="247573" x="5321300" y="2101850"/>
          <p14:tracePt t="247579" x="5353050" y="2101850"/>
          <p14:tracePt t="247591" x="5372100" y="2101850"/>
          <p14:tracePt t="247608" x="5422900" y="2108200"/>
          <p14:tracePt t="247624" x="5435600" y="2108200"/>
          <p14:tracePt t="247640" x="5467350" y="2108200"/>
          <p14:tracePt t="247657" x="5511800" y="2108200"/>
          <p14:tracePt t="247674" x="5562600" y="2108200"/>
          <p14:tracePt t="247690" x="5632450" y="2101850"/>
          <p14:tracePt t="247707" x="5695950" y="2089150"/>
          <p14:tracePt t="247723" x="5740400" y="2082800"/>
          <p14:tracePt t="247740" x="5753100" y="2076450"/>
          <p14:tracePt t="247757" x="5765800" y="2070100"/>
          <p14:tracePt t="247774" x="5778500" y="2063750"/>
          <p14:tracePt t="247792" x="5848350" y="2006600"/>
          <p14:tracePt t="247808" x="5924550" y="1955800"/>
          <p14:tracePt t="247823" x="5969000" y="1917700"/>
          <p14:tracePt t="247826" x="6032500" y="1879600"/>
          <p14:tracePt t="247840" x="6096000" y="1841500"/>
          <p14:tracePt t="247843" x="6184900" y="1778000"/>
          <p14:tracePt t="247858" x="6267450" y="1689100"/>
          <p14:tracePt t="247875" x="6330950" y="1593850"/>
          <p14:tracePt t="247890" x="6388100" y="1492250"/>
          <p14:tracePt t="247907" x="6470650" y="1390650"/>
          <p14:tracePt t="247924" x="6559550" y="1289050"/>
          <p14:tracePt t="247941" x="6654800" y="1181100"/>
          <p14:tracePt t="247957" x="6724650" y="1085850"/>
          <p14:tracePt t="247974" x="6762750" y="1035050"/>
          <p14:tracePt t="247991" x="6788150" y="990600"/>
          <p14:tracePt t="248007" x="6819900" y="946150"/>
          <p14:tracePt t="248024" x="6832600" y="920750"/>
          <p14:tracePt t="248026" x="6832600" y="914400"/>
          <p14:tracePt t="248042" x="6845300" y="895350"/>
          <p14:tracePt t="248057" x="6851650" y="889000"/>
          <p14:tracePt t="248074" x="6851650" y="882650"/>
          <p14:tracePt t="248090" x="6858000" y="869950"/>
          <p14:tracePt t="248124" x="6858000" y="857250"/>
          <p14:tracePt t="248140" x="6870700" y="831850"/>
          <p14:tracePt t="248157" x="6870700" y="819150"/>
          <p14:tracePt t="248174" x="6877050" y="800100"/>
          <p14:tracePt t="251451" x="6877050" y="793750"/>
          <p14:tracePt t="251458" x="6870700" y="781050"/>
          <p14:tracePt t="251477" x="6819900" y="742950"/>
          <p14:tracePt t="251493" x="6750050" y="717550"/>
          <p14:tracePt t="251512" x="6705600" y="704850"/>
          <p14:tracePt t="251528" x="6680200" y="698500"/>
          <p14:tracePt t="251543" x="6673850" y="698500"/>
          <p14:tracePt t="251560" x="6642100" y="679450"/>
          <p14:tracePt t="251577" x="6572250" y="654050"/>
          <p14:tracePt t="251593" x="6477000" y="622300"/>
          <p14:tracePt t="251610" x="6350000" y="584200"/>
          <p14:tracePt t="251627" x="6229350" y="552450"/>
          <p14:tracePt t="251644" x="6096000" y="527050"/>
          <p14:tracePt t="251660" x="6000750" y="508000"/>
          <p14:tracePt t="251677" x="5943600" y="495300"/>
          <p14:tracePt t="251693" x="5899150" y="482600"/>
          <p14:tracePt t="251710" x="5848350" y="469900"/>
          <p14:tracePt t="251728" x="5765800" y="457200"/>
          <p14:tracePt t="251743" x="5645150" y="438150"/>
          <p14:tracePt t="251760" x="5448300" y="431800"/>
          <p14:tracePt t="251779" x="5264150" y="425450"/>
          <p14:tracePt t="251796" x="5143500" y="425450"/>
          <p14:tracePt t="251810" x="5086350" y="425450"/>
          <p14:tracePt t="251827" x="5060950" y="425450"/>
          <p14:tracePt t="251844" x="5016500" y="425450"/>
          <p14:tracePt t="251860" x="4946650" y="431800"/>
          <p14:tracePt t="251877" x="4857750" y="444500"/>
          <p14:tracePt t="251893" x="4775200" y="450850"/>
          <p14:tracePt t="251911" x="4699000" y="457200"/>
          <p14:tracePt t="251930" x="4667250" y="457200"/>
          <p14:tracePt t="251944" x="4654550" y="457200"/>
          <p14:tracePt t="251962" x="4641850" y="457200"/>
          <p14:tracePt t="251964" x="4635500" y="457200"/>
          <p14:tracePt t="251979" x="4572000" y="444500"/>
          <p14:tracePt t="251994" x="4521200" y="438150"/>
          <p14:tracePt t="252011" x="4343400" y="431800"/>
          <p14:tracePt t="252012" x="4248150" y="431800"/>
          <p14:tracePt t="252028" x="4006850" y="431800"/>
          <p14:tracePt t="252044" x="3879850" y="431800"/>
          <p14:tracePt t="252060" x="3581400" y="438150"/>
          <p14:tracePt t="252078" x="3467100" y="438150"/>
          <p14:tracePt t="252111" x="3409950" y="431800"/>
          <p14:tracePt t="252127" x="3352800" y="419100"/>
          <p14:tracePt t="252144" x="3200400" y="387350"/>
          <p14:tracePt t="252162" x="2832100" y="361950"/>
          <p14:tracePt t="252177" x="2406650" y="355600"/>
          <p14:tracePt t="252194" x="1835150" y="368300"/>
          <p14:tracePt t="252210" x="1403350" y="387350"/>
          <p14:tracePt t="252227" x="1104900" y="387350"/>
          <p14:tracePt t="252243" x="914400" y="387350"/>
          <p14:tracePt t="252261" x="908050" y="387350"/>
          <p14:tracePt t="252343" x="901700" y="393700"/>
          <p14:tracePt t="252351" x="901700" y="400050"/>
          <p14:tracePt t="252361" x="895350" y="406400"/>
          <p14:tracePt t="252377" x="889000" y="412750"/>
          <p14:tracePt t="252396" x="882650" y="425450"/>
          <p14:tracePt t="252411" x="850900" y="457200"/>
          <p14:tracePt t="252428" x="812800" y="501650"/>
          <p14:tracePt t="252429" x="787400" y="520700"/>
          <p14:tracePt t="252444" x="762000" y="546100"/>
          <p14:tracePt t="252462" x="698500" y="622300"/>
          <p14:tracePt t="252477" x="685800" y="647700"/>
          <p14:tracePt t="252494" x="666750" y="698500"/>
          <p14:tracePt t="252514" x="666750" y="717550"/>
          <p14:tracePt t="252528" x="660400" y="749300"/>
          <p14:tracePt t="252544" x="660400" y="793750"/>
          <p14:tracePt t="252561" x="647700" y="850900"/>
          <p14:tracePt t="252578" x="635000" y="889000"/>
          <p14:tracePt t="252594" x="622300" y="920750"/>
          <p14:tracePt t="252611" x="615950" y="933450"/>
          <p14:tracePt t="252628" x="615950" y="939800"/>
          <p14:tracePt t="252867" x="615950" y="952500"/>
          <p14:tracePt t="252875" x="622300" y="958850"/>
          <p14:tracePt t="252895" x="622300" y="984250"/>
          <p14:tracePt t="252911" x="609600" y="996950"/>
          <p14:tracePt t="252966" x="615950" y="1003300"/>
          <p14:tracePt t="252978" x="622300" y="1009650"/>
          <p14:tracePt t="252995" x="660400" y="1035050"/>
          <p14:tracePt t="253012" x="711200" y="1079500"/>
          <p14:tracePt t="253028" x="723900" y="1117600"/>
          <p14:tracePt t="253045" x="730250" y="1143000"/>
          <p14:tracePt t="253061" x="736600" y="1155700"/>
          <p14:tracePt t="253094" x="749300" y="1162050"/>
          <p14:tracePt t="253112" x="800100" y="1174750"/>
          <p14:tracePt t="253128" x="914400" y="1200150"/>
          <p14:tracePt t="253145" x="1073150" y="1244600"/>
          <p14:tracePt t="253161" x="1206500" y="1295400"/>
          <p14:tracePt t="253178" x="1276350" y="1333500"/>
          <p14:tracePt t="253195" x="1282700" y="1346200"/>
          <p14:tracePt t="253212" x="1289050" y="1346200"/>
          <p14:tracePt t="253228" x="1301750" y="1358900"/>
          <p14:tracePt t="253245" x="1346200" y="1371600"/>
          <p14:tracePt t="253262" x="1428750" y="1384300"/>
          <p14:tracePt t="253278" x="1492250" y="1403350"/>
          <p14:tracePt t="253296" x="1562100" y="1422400"/>
          <p14:tracePt t="253312" x="1568450" y="1422400"/>
          <p14:tracePt t="253328" x="1574800" y="1428750"/>
          <p14:tracePt t="253344" x="1581150" y="1428750"/>
          <p14:tracePt t="253361" x="1587500" y="1428750"/>
          <p14:tracePt t="253378" x="1600200" y="1435100"/>
          <p14:tracePt t="253395" x="1651000" y="1441450"/>
          <p14:tracePt t="253412" x="1701800" y="1447800"/>
          <p14:tracePt t="253430" x="1771650" y="1447800"/>
          <p14:tracePt t="253445" x="1847850" y="1441450"/>
          <p14:tracePt t="253462" x="1917700" y="1428750"/>
          <p14:tracePt t="253478" x="1987550" y="1422400"/>
          <p14:tracePt t="253495" x="2012950" y="1416050"/>
          <p14:tracePt t="253512" x="2044700" y="1409700"/>
          <p14:tracePt t="253528" x="2070100" y="1397000"/>
          <p14:tracePt t="253546" x="2101850" y="1384300"/>
          <p14:tracePt t="253561" x="2127250" y="1358900"/>
          <p14:tracePt t="253562" x="2133600" y="1352550"/>
          <p14:tracePt t="253578" x="2152650" y="1327150"/>
          <p14:tracePt t="253595" x="2165350" y="1314450"/>
          <p14:tracePt t="253612" x="2184400" y="1289050"/>
          <p14:tracePt t="253630" x="2203450" y="1263650"/>
          <p14:tracePt t="253647" x="2209800" y="1244600"/>
          <p14:tracePt t="253664" x="2216150" y="1225550"/>
          <p14:tracePt t="253680" x="2222500" y="1193800"/>
          <p14:tracePt t="253695" x="2222500" y="1168400"/>
          <p14:tracePt t="253712" x="2222500" y="1130300"/>
          <p14:tracePt t="253729" x="2216150" y="1104900"/>
          <p14:tracePt t="253745" x="2209800" y="1085850"/>
          <p14:tracePt t="253762" x="2197100" y="1060450"/>
          <p14:tracePt t="253778" x="2184400" y="1041400"/>
          <p14:tracePt t="253780" x="2178050" y="1035050"/>
          <p14:tracePt t="253795" x="2159000" y="1016000"/>
          <p14:tracePt t="253812" x="2133600" y="996950"/>
          <p14:tracePt t="253813" x="2114550" y="984250"/>
          <p14:tracePt t="253828" x="2089150" y="971550"/>
          <p14:tracePt t="253845" x="2063750" y="952500"/>
          <p14:tracePt t="253862" x="2032000" y="933450"/>
          <p14:tracePt t="253879" x="2006600" y="920750"/>
          <p14:tracePt t="253896" x="2000250" y="914400"/>
          <p14:tracePt t="253912" x="1981200" y="908050"/>
          <p14:tracePt t="253929" x="1962150" y="901700"/>
          <p14:tracePt t="253946" x="1949450" y="895350"/>
          <p14:tracePt t="253962" x="1924050" y="889000"/>
          <p14:tracePt t="253979" x="1885950" y="876300"/>
          <p14:tracePt t="253996" x="1835150" y="869950"/>
          <p14:tracePt t="254012" x="1771650" y="869950"/>
          <p14:tracePt t="254028" x="1720850" y="869950"/>
          <p14:tracePt t="254046" x="1670050" y="869950"/>
          <p14:tracePt t="254062" x="1619250" y="869950"/>
          <p14:tracePt t="254079" x="1606550" y="869950"/>
          <p14:tracePt t="254095" x="1587500" y="869950"/>
          <p14:tracePt t="254112" x="1524000" y="869950"/>
          <p14:tracePt t="254129" x="1441450" y="869950"/>
          <p14:tracePt t="254145" x="1352550" y="876300"/>
          <p14:tracePt t="254162" x="1270000" y="882650"/>
          <p14:tracePt t="254181" x="1193800" y="882650"/>
          <p14:tracePt t="254196" x="1143000" y="882650"/>
          <p14:tracePt t="254212" x="1098550" y="882650"/>
          <p14:tracePt t="254228" x="1085850" y="882650"/>
          <p14:tracePt t="254262" x="1079500" y="889000"/>
          <p14:tracePt t="254279" x="1066800" y="895350"/>
          <p14:tracePt t="254296" x="1047750" y="908050"/>
          <p14:tracePt t="254313" x="1028700" y="927100"/>
          <p14:tracePt t="254329" x="1016000" y="958850"/>
          <p14:tracePt t="254346" x="1016000" y="1009650"/>
          <p14:tracePt t="254348" x="1016000" y="1054100"/>
          <p14:tracePt t="254362" x="1016000" y="1073150"/>
          <p14:tracePt t="254380" x="1041400" y="1155700"/>
          <p14:tracePt t="254396" x="1060450" y="1181100"/>
          <p14:tracePt t="254412" x="1079500" y="1206500"/>
          <p14:tracePt t="254430" x="1123950" y="1250950"/>
          <p14:tracePt t="254448" x="1149350" y="1276350"/>
          <p14:tracePt t="254462" x="1155700" y="1282700"/>
          <p14:tracePt t="254479" x="1162050" y="1282700"/>
          <p14:tracePt t="254497" x="1168400" y="1289050"/>
          <p14:tracePt t="254512" x="1181100" y="1289050"/>
          <p14:tracePt t="254531" x="1219200" y="1295400"/>
          <p14:tracePt t="254545" x="1250950" y="1301750"/>
          <p14:tracePt t="254562" x="1295400" y="1301750"/>
          <p14:tracePt t="254579" x="1377950" y="1301750"/>
          <p14:tracePt t="254596" x="1428750" y="1301750"/>
          <p14:tracePt t="254612" x="1466850" y="1301750"/>
          <p14:tracePt t="254629" x="1504950" y="1301750"/>
          <p14:tracePt t="254646" x="1549400" y="1289050"/>
          <p14:tracePt t="254662" x="1587500" y="1270000"/>
          <p14:tracePt t="254682" x="1631950" y="1250950"/>
          <p14:tracePt t="254696" x="1682750" y="1225550"/>
          <p14:tracePt t="254697" x="1701800" y="1219200"/>
          <p14:tracePt t="254712" x="1720850" y="1206500"/>
          <p14:tracePt t="254730" x="1771650" y="1187450"/>
          <p14:tracePt t="254746" x="1784350" y="1181100"/>
          <p14:tracePt t="254762" x="1809750" y="1168400"/>
          <p14:tracePt t="254779" x="1816100" y="1168400"/>
          <p14:tracePt t="254796" x="1835150" y="1149350"/>
          <p14:tracePt t="254812" x="1847850" y="1130300"/>
          <p14:tracePt t="254829" x="1854200" y="1117600"/>
          <p14:tracePt t="254846" x="1854200" y="1098550"/>
          <p14:tracePt t="254864" x="1860550" y="1066800"/>
          <p14:tracePt t="254879" x="1860550" y="1054100"/>
          <p14:tracePt t="254896" x="1854200" y="996950"/>
          <p14:tracePt t="254912" x="1847850" y="952500"/>
          <p14:tracePt t="254930" x="1847850" y="927100"/>
          <p14:tracePt t="254948" x="1828800" y="882650"/>
          <p14:tracePt t="254963" x="1809750" y="857250"/>
          <p14:tracePt t="254980" x="1778000" y="831850"/>
          <p14:tracePt t="254996" x="1752600" y="819150"/>
          <p14:tracePt t="255013" x="1733550" y="806450"/>
          <p14:tracePt t="255029" x="1689100" y="781050"/>
          <p14:tracePt t="255048" x="1657350" y="768350"/>
          <p14:tracePt t="255063" x="1625600" y="755650"/>
          <p14:tracePt t="255082" x="1530350" y="736600"/>
          <p14:tracePt t="255096" x="1504950" y="736600"/>
          <p14:tracePt t="255113" x="1416050" y="736600"/>
          <p14:tracePt t="255130" x="1346200" y="736600"/>
          <p14:tracePt t="255131" x="1327150" y="736600"/>
          <p14:tracePt t="255146" x="1295400" y="736600"/>
          <p14:tracePt t="255163" x="1282700" y="736600"/>
          <p14:tracePt t="255180" x="1276350" y="736600"/>
          <p14:tracePt t="255196" x="1270000" y="736600"/>
          <p14:tracePt t="255213" x="1238250" y="736600"/>
          <p14:tracePt t="255229" x="1187450" y="755650"/>
          <p14:tracePt t="255248" x="1123950" y="768350"/>
          <p14:tracePt t="255263" x="1066800" y="787400"/>
          <p14:tracePt t="255279" x="1016000" y="793750"/>
          <p14:tracePt t="255299" x="977900" y="800100"/>
          <p14:tracePt t="255313" x="971550" y="800100"/>
          <p14:tracePt t="255331" x="971550" y="806450"/>
          <p14:tracePt t="255346" x="965200" y="806450"/>
          <p14:tracePt t="255363" x="965200" y="819150"/>
          <p14:tracePt t="255380" x="946150" y="838200"/>
          <p14:tracePt t="255397" x="927100" y="876300"/>
          <p14:tracePt t="255413" x="920750" y="901700"/>
          <p14:tracePt t="255429" x="920750" y="946150"/>
          <p14:tracePt t="255446" x="920750" y="965200"/>
          <p14:tracePt t="255463" x="939800" y="1009650"/>
          <p14:tracePt t="255480" x="958850" y="1041400"/>
          <p14:tracePt t="255496" x="984250" y="1085850"/>
          <p14:tracePt t="255514" x="996950" y="1104900"/>
          <p14:tracePt t="255534" x="1003300" y="1117600"/>
          <p14:tracePt t="255547" x="1003300" y="1123950"/>
          <p14:tracePt t="255647" x="1009650" y="1123950"/>
          <p14:tracePt t="255655" x="1016000" y="1123950"/>
          <p14:tracePt t="255663" x="1022350" y="1123950"/>
          <p14:tracePt t="255680" x="1028700" y="1123950"/>
          <p14:tracePt t="255699" x="1035050" y="1123950"/>
          <p14:tracePt t="255713" x="1041400" y="1123950"/>
          <p14:tracePt t="255730" x="1047750" y="1123950"/>
          <p14:tracePt t="255749" x="1060450" y="1123950"/>
          <p14:tracePt t="255766" x="1066800" y="1123950"/>
          <p14:tracePt t="255783" x="1079500" y="1123950"/>
          <p14:tracePt t="255797" x="1085850" y="1123950"/>
          <p14:tracePt t="255830" x="1104900" y="1123950"/>
          <p14:tracePt t="255847" x="1111250" y="1123950"/>
          <p14:tracePt t="255917" x="1117600" y="1123950"/>
          <p14:tracePt t="255933" x="1123950" y="1123950"/>
          <p14:tracePt t="255941" x="1130300" y="1123950"/>
          <p14:tracePt t="255956" x="1136650" y="1123950"/>
          <p14:tracePt t="255972" x="1143000" y="1123950"/>
          <p14:tracePt t="256026" x="1149350" y="1123950"/>
          <p14:tracePt t="256226" x="1155700" y="1123950"/>
          <p14:tracePt t="256247" x="1168400" y="1130300"/>
          <p14:tracePt t="256264" x="1181100" y="1143000"/>
          <p14:tracePt t="256282" x="1193800" y="1155700"/>
          <p14:tracePt t="256298" x="1200150" y="1168400"/>
          <p14:tracePt t="256299" x="1206500" y="1168400"/>
          <p14:tracePt t="256314" x="1206500" y="1174750"/>
          <p14:tracePt t="256330" x="1219200" y="1181100"/>
          <p14:tracePt t="256347" x="1231900" y="1187450"/>
          <p14:tracePt t="256365" x="1250950" y="1193800"/>
          <p14:tracePt t="256381" x="1270000" y="1193800"/>
          <p14:tracePt t="256397" x="1289050" y="1200150"/>
          <p14:tracePt t="256414" x="1301750" y="1200150"/>
          <p14:tracePt t="256430" x="1314450" y="1200150"/>
          <p14:tracePt t="256448" x="1333500" y="1200150"/>
          <p14:tracePt t="256464" x="1346200" y="1200150"/>
          <p14:tracePt t="256482" x="1358900" y="1193800"/>
          <p14:tracePt t="256497" x="1377950" y="1187450"/>
          <p14:tracePt t="256516" x="1403350" y="1181100"/>
          <p14:tracePt t="256531" x="1409700" y="1181100"/>
          <p14:tracePt t="256547" x="1422400" y="1174750"/>
          <p14:tracePt t="256548" x="1435100" y="1174750"/>
          <p14:tracePt t="256564" x="1447800" y="1168400"/>
          <p14:tracePt t="256581" x="1460500" y="1162050"/>
          <p14:tracePt t="256597" x="1473200" y="1155700"/>
          <p14:tracePt t="256614" x="1479550" y="1149350"/>
          <p14:tracePt t="256631" x="1485900" y="1143000"/>
          <p14:tracePt t="256648" x="1492250" y="1136650"/>
          <p14:tracePt t="256664" x="1498600" y="1130300"/>
          <p14:tracePt t="256681" x="1498600" y="1123950"/>
          <p14:tracePt t="256699" x="1504950" y="1123950"/>
          <p14:tracePt t="256735" x="1504950" y="1117600"/>
          <p14:tracePt t="256747" x="1511300" y="1117600"/>
          <p14:tracePt t="256896" x="1504950" y="1117600"/>
          <p14:tracePt t="256920" x="1498600" y="1117600"/>
          <p14:tracePt t="257037" x="1498600" y="1111250"/>
          <p14:tracePt t="257747" x="1498600" y="1104900"/>
          <p14:tracePt t="257754" x="1504950" y="1104900"/>
          <p14:tracePt t="257765" x="1511300" y="1104900"/>
          <p14:tracePt t="257782" x="1517650" y="1098550"/>
          <p14:tracePt t="257800" x="1536700" y="1079500"/>
          <p14:tracePt t="257815" x="1543050" y="1073150"/>
          <p14:tracePt t="257832" x="1562100" y="1054100"/>
          <p14:tracePt t="257850" x="1593850" y="1022350"/>
          <p14:tracePt t="257866" x="1600200" y="1009650"/>
          <p14:tracePt t="257882" x="1612900" y="984250"/>
          <p14:tracePt t="257898" x="1619250" y="946150"/>
          <p14:tracePt t="257915" x="1619250" y="920750"/>
          <p14:tracePt t="257932" x="1612900" y="908050"/>
          <p14:tracePt t="257949" x="1606550" y="876300"/>
          <p14:tracePt t="257966" x="1593850" y="844550"/>
          <p14:tracePt t="257982" x="1549400" y="793750"/>
          <p14:tracePt t="257999" x="1511300" y="762000"/>
          <p14:tracePt t="258015" x="1466850" y="730250"/>
          <p14:tracePt t="258032" x="1422400" y="704850"/>
          <p14:tracePt t="258049" x="1397000" y="685800"/>
          <p14:tracePt t="258051" x="1377950" y="673100"/>
          <p14:tracePt t="258065" x="1371600" y="666750"/>
          <p14:tracePt t="258084" x="1327150" y="647700"/>
          <p14:tracePt t="258100" x="1295400" y="647700"/>
          <p14:tracePt t="258115" x="1187450" y="660400"/>
          <p14:tracePt t="258132" x="990600" y="704850"/>
          <p14:tracePt t="258149" x="901700" y="730250"/>
          <p14:tracePt t="258165" x="850900" y="749300"/>
          <p14:tracePt t="258182" x="806450" y="755650"/>
          <p14:tracePt t="258199" x="781050" y="755650"/>
          <p14:tracePt t="258962" x="806450" y="762000"/>
          <p14:tracePt t="258983" x="927100" y="781050"/>
          <p14:tracePt t="259000" x="1162050" y="793750"/>
          <p14:tracePt t="259018" x="1612900" y="806450"/>
          <p14:tracePt t="259034" x="1905000" y="812800"/>
          <p14:tracePt t="259050" x="2101850" y="812800"/>
          <p14:tracePt t="259066" x="2749550" y="812800"/>
          <p14:tracePt t="259083" x="3257550" y="800100"/>
          <p14:tracePt t="259104" x="3689350" y="793750"/>
          <p14:tracePt t="259105" x="3867150" y="787400"/>
          <p14:tracePt t="259116" x="4102100" y="781050"/>
          <p14:tracePt t="259133" x="4406900" y="774700"/>
          <p14:tracePt t="259149" x="4641850" y="755650"/>
          <p14:tracePt t="259167" x="4908550" y="736600"/>
          <p14:tracePt t="259183" x="5181600" y="698500"/>
          <p14:tracePt t="259200" x="5486400" y="660400"/>
          <p14:tracePt t="259216" x="5740400" y="635000"/>
          <p14:tracePt t="259233" x="5899150" y="609600"/>
          <p14:tracePt t="259250" x="5994400" y="577850"/>
          <p14:tracePt t="259268" x="6057900" y="546100"/>
          <p14:tracePt t="259283" x="6115050" y="520700"/>
          <p14:tracePt t="259300" x="6153150" y="514350"/>
          <p14:tracePt t="259302" x="6223000" y="501650"/>
          <p14:tracePt t="259316" x="6343650" y="476250"/>
          <p14:tracePt t="259333" x="6464300" y="457200"/>
          <p14:tracePt t="259350" x="6584950" y="425450"/>
          <p14:tracePt t="259367" x="6629400" y="412750"/>
          <p14:tracePt t="259384" x="6642100" y="412750"/>
          <p14:tracePt t="259400" x="6648450" y="406400"/>
          <p14:tracePt t="259417" x="6667500" y="400050"/>
          <p14:tracePt t="259433" x="6711950" y="400050"/>
          <p14:tracePt t="259450" x="6781800" y="400050"/>
          <p14:tracePt t="259468" x="6896100" y="406400"/>
          <p14:tracePt t="259484" x="6934200" y="412750"/>
          <p14:tracePt t="259500" x="6953250" y="419100"/>
          <p14:tracePt t="259518" x="6959600" y="419100"/>
          <p14:tracePt t="259550" x="6965950" y="425450"/>
          <p14:tracePt t="259567" x="7004050" y="444500"/>
          <p14:tracePt t="259583" x="7067550" y="463550"/>
          <p14:tracePt t="259600" x="7124700" y="476250"/>
          <p14:tracePt t="259617" x="7143750" y="482600"/>
          <p14:tracePt t="259635" x="7150100" y="482600"/>
          <p14:tracePt t="259667" x="7156450" y="482600"/>
          <p14:tracePt t="259683" x="7175500" y="488950"/>
          <p14:tracePt t="259700" x="7245350" y="514350"/>
          <p14:tracePt t="259717" x="7315200" y="533400"/>
          <p14:tracePt t="259734" x="7410450" y="565150"/>
          <p14:tracePt t="259751" x="7486650" y="577850"/>
          <p14:tracePt t="259767" x="7537450" y="577850"/>
          <p14:tracePt t="259784" x="7562850" y="577850"/>
          <p14:tracePt t="259800" x="7569200" y="577850"/>
          <p14:tracePt t="259948" x="7562850" y="577850"/>
          <p14:tracePt t="259954" x="7556500" y="577850"/>
          <p14:tracePt t="259969" x="7543800" y="571500"/>
          <p14:tracePt t="259984" x="7531100" y="565150"/>
          <p14:tracePt t="260000" x="7512050" y="558800"/>
          <p14:tracePt t="260017" x="7499350" y="558800"/>
          <p14:tracePt t="260034" x="7486650" y="558800"/>
          <p14:tracePt t="260051" x="7467600" y="558800"/>
          <p14:tracePt t="260067" x="7448550" y="565150"/>
          <p14:tracePt t="260085" x="7404100" y="584200"/>
          <p14:tracePt t="260103" x="7340600" y="615950"/>
          <p14:tracePt t="260119" x="7302500" y="635000"/>
          <p14:tracePt t="260133" x="7283450" y="647700"/>
          <p14:tracePt t="260150" x="7270750" y="654050"/>
          <p14:tracePt t="260167" x="7270750" y="660400"/>
          <p14:tracePt t="260185" x="7270750" y="673100"/>
          <p14:tracePt t="260202" x="7270750" y="685800"/>
          <p14:tracePt t="260220" x="7283450" y="730250"/>
          <p14:tracePt t="260236" x="7315200" y="774700"/>
          <p14:tracePt t="260253" x="7346950" y="800100"/>
          <p14:tracePt t="260267" x="7366000" y="812800"/>
          <p14:tracePt t="260284" x="7404100" y="819150"/>
          <p14:tracePt t="260302" x="7486650" y="825500"/>
          <p14:tracePt t="260317" x="7600950" y="825500"/>
          <p14:tracePt t="260334" x="7696200" y="825500"/>
          <p14:tracePt t="260352" x="7829550" y="825500"/>
          <p14:tracePt t="260368" x="7950200" y="825500"/>
          <p14:tracePt t="260384" x="8108950" y="819150"/>
          <p14:tracePt t="260401" x="8204200" y="819150"/>
          <p14:tracePt t="260417" x="8318500" y="825500"/>
          <p14:tracePt t="260435" x="8413750" y="831850"/>
          <p14:tracePt t="260452" x="8477250" y="844550"/>
          <p14:tracePt t="260468" x="8591550" y="863600"/>
          <p14:tracePt t="260484" x="8648700" y="869950"/>
          <p14:tracePt t="260501" x="8712200" y="876300"/>
          <p14:tracePt t="260517" x="8788400" y="882650"/>
          <p14:tracePt t="260534" x="8902700" y="889000"/>
          <p14:tracePt t="260552" x="8991600" y="889000"/>
          <p14:tracePt t="260567" x="9074150" y="889000"/>
          <p14:tracePt t="260585" x="9137650" y="889000"/>
          <p14:tracePt t="260601" x="9163050" y="889000"/>
          <p14:tracePt t="260618" x="9194800" y="889000"/>
          <p14:tracePt t="260619" x="9207500" y="889000"/>
          <p14:tracePt t="260634" x="9213850" y="889000"/>
          <p14:tracePt t="260651" x="9271000" y="889000"/>
          <p14:tracePt t="260668" x="9340850" y="889000"/>
          <p14:tracePt t="260684" x="9442450" y="889000"/>
          <p14:tracePt t="260686" x="9467850" y="882650"/>
          <p14:tracePt t="260702" x="9518650" y="882650"/>
          <p14:tracePt t="260720" x="9550400" y="876300"/>
          <p14:tracePt t="260734" x="9563100" y="876300"/>
          <p14:tracePt t="260751" x="9569450" y="863600"/>
          <p14:tracePt t="260769" x="9588500" y="844550"/>
          <p14:tracePt t="260784" x="9626600" y="819150"/>
          <p14:tracePt t="260801" x="9664700" y="787400"/>
          <p14:tracePt t="260817" x="9683750" y="755650"/>
          <p14:tracePt t="260834" x="9696450" y="723900"/>
          <p14:tracePt t="260851" x="9702800" y="711200"/>
          <p14:tracePt t="260868" x="9702800" y="698500"/>
          <p14:tracePt t="260884" x="9696450" y="685800"/>
          <p14:tracePt t="260901" x="9683750" y="679450"/>
          <p14:tracePt t="260920" x="9626600" y="641350"/>
          <p14:tracePt t="260935" x="9613900" y="635000"/>
          <p14:tracePt t="260952" x="9556750" y="596900"/>
          <p14:tracePt t="260968" x="9544050" y="590550"/>
          <p14:tracePt t="260984" x="9467850" y="546100"/>
          <p14:tracePt t="261001" x="9429750" y="520700"/>
          <p14:tracePt t="261019" x="9359900" y="488950"/>
          <p14:tracePt t="261034" x="9296400" y="469900"/>
          <p14:tracePt t="261051" x="9251950" y="463550"/>
          <p14:tracePt t="261068" x="9144000" y="450850"/>
          <p14:tracePt t="261084" x="8966200" y="438150"/>
          <p14:tracePt t="261101" x="8718550" y="419100"/>
          <p14:tracePt t="261118" x="8502650" y="400050"/>
          <p14:tracePt t="261137" x="8178800" y="361950"/>
          <p14:tracePt t="261151" x="8121650" y="355600"/>
          <p14:tracePt t="261168" x="7950200" y="342900"/>
          <p14:tracePt t="261185" x="7918450" y="336550"/>
          <p14:tracePt t="261202" x="7861300" y="336550"/>
          <p14:tracePt t="261218" x="7823200" y="355600"/>
          <p14:tracePt t="261234" x="7797800" y="387350"/>
          <p14:tracePt t="261251" x="7772400" y="438150"/>
          <p14:tracePt t="261268" x="7747000" y="488950"/>
          <p14:tracePt t="261286" x="7734300" y="527050"/>
          <p14:tracePt t="261301" x="7727950" y="577850"/>
          <p14:tracePt t="261320" x="7734300" y="635000"/>
          <p14:tracePt t="261335" x="7753350" y="673100"/>
          <p14:tracePt t="261337" x="7772400" y="698500"/>
          <p14:tracePt t="261351" x="7778750" y="711200"/>
          <p14:tracePt t="261368" x="7810500" y="755650"/>
          <p14:tracePt t="261385" x="7848600" y="787400"/>
          <p14:tracePt t="261402" x="7905750" y="831850"/>
          <p14:tracePt t="261404" x="7931150" y="844550"/>
          <p14:tracePt t="261420" x="7988300" y="869950"/>
          <p14:tracePt t="261436" x="8204200" y="933450"/>
          <p14:tracePt t="261452" x="8261350" y="946150"/>
          <p14:tracePt t="261468" x="8489950" y="965200"/>
          <p14:tracePt t="261485" x="8623300" y="971550"/>
          <p14:tracePt t="261502" x="8813800" y="971550"/>
          <p14:tracePt t="261518" x="8921750" y="958850"/>
          <p14:tracePt t="261535" x="9080500" y="933450"/>
          <p14:tracePt t="261551" x="9245600" y="920750"/>
          <p14:tracePt t="261569" x="9455150" y="920750"/>
          <p14:tracePt t="261585" x="9613900" y="920750"/>
          <p14:tracePt t="261604" x="9861550" y="927100"/>
          <p14:tracePt t="261618" x="9944100" y="927100"/>
          <p14:tracePt t="261636" x="10013950" y="920750"/>
          <p14:tracePt t="261652" x="10052050" y="901700"/>
          <p14:tracePt t="261668" x="10058400" y="895350"/>
          <p14:tracePt t="261685" x="10077450" y="882650"/>
          <p14:tracePt t="261702" x="10090150" y="876300"/>
          <p14:tracePt t="261719" x="10096500" y="869950"/>
          <p14:tracePt t="261735" x="10096500" y="863600"/>
          <p14:tracePt t="261752" x="10096500" y="857250"/>
          <p14:tracePt t="261769" x="10096500" y="844550"/>
          <p14:tracePt t="261785" x="10077450" y="819150"/>
          <p14:tracePt t="261802" x="10052050" y="793750"/>
          <p14:tracePt t="261819" x="10020300" y="762000"/>
          <p14:tracePt t="261835" x="9988550" y="736600"/>
          <p14:tracePt t="261852" x="9963150" y="711200"/>
          <p14:tracePt t="261870" x="9893300" y="673100"/>
          <p14:tracePt t="261885" x="9874250" y="660400"/>
          <p14:tracePt t="261903" x="9709150" y="615950"/>
          <p14:tracePt t="261918" x="9556750" y="577850"/>
          <p14:tracePt t="261935" x="9359900" y="539750"/>
          <p14:tracePt t="261952" x="9194800" y="514350"/>
          <p14:tracePt t="261970" x="8978900" y="482600"/>
          <p14:tracePt t="261985" x="8839200" y="463550"/>
          <p14:tracePt t="262002" x="8724900" y="450850"/>
          <p14:tracePt t="262021" x="8629650" y="444500"/>
          <p14:tracePt t="262035" x="8553450" y="438150"/>
          <p14:tracePt t="262052" x="8420100" y="438150"/>
          <p14:tracePt t="262070" x="8210550" y="431800"/>
          <p14:tracePt t="262074" x="8096250" y="431800"/>
          <p14:tracePt t="262085" x="7975600" y="425450"/>
          <p14:tracePt t="262104" x="7658100" y="400050"/>
          <p14:tracePt t="262122" x="7454900" y="368300"/>
          <p14:tracePt t="262136" x="7372350" y="361950"/>
          <p14:tracePt t="262153" x="7270750" y="349250"/>
          <p14:tracePt t="262169" x="7239000" y="349250"/>
          <p14:tracePt t="262185" x="7207250" y="349250"/>
          <p14:tracePt t="262203" x="7118350" y="361950"/>
          <p14:tracePt t="262219" x="6991350" y="374650"/>
          <p14:tracePt t="262237" x="6838950" y="381000"/>
          <p14:tracePt t="262252" x="6750050" y="387350"/>
          <p14:tracePt t="262269" x="6724650" y="387350"/>
          <p14:tracePt t="262387" x="6724650" y="400050"/>
          <p14:tracePt t="262395" x="6724650" y="412750"/>
          <p14:tracePt t="262404" x="6718300" y="438150"/>
          <p14:tracePt t="262421" x="6711950" y="488950"/>
          <p14:tracePt t="262436" x="6705600" y="527050"/>
          <p14:tracePt t="262452" x="6692900" y="565150"/>
          <p14:tracePt t="262469" x="6686550" y="590550"/>
          <p14:tracePt t="262486" x="6680200" y="609600"/>
          <p14:tracePt t="262502" x="6673850" y="622300"/>
          <p14:tracePt t="262522" x="6667500" y="635000"/>
          <p14:tracePt t="262536" x="6661150" y="641350"/>
          <p14:tracePt t="262586" x="6654800" y="641350"/>
          <p14:tracePt t="262619" x="6654800" y="647700"/>
          <p14:tracePt t="262635" x="6648450" y="654050"/>
          <p14:tracePt t="262652" x="6642100" y="660400"/>
          <p14:tracePt t="262669" x="6629400" y="666750"/>
          <p14:tracePt t="262686" x="6623050" y="673100"/>
          <p14:tracePt t="262687" x="6610350" y="679450"/>
          <p14:tracePt t="262703" x="6604000" y="685800"/>
          <p14:tracePt t="262720" x="6584950" y="698500"/>
          <p14:tracePt t="262736" x="6565900" y="717550"/>
          <p14:tracePt t="262752" x="6546850" y="742950"/>
          <p14:tracePt t="262770" x="6534150" y="762000"/>
          <p14:tracePt t="262786" x="6527800" y="781050"/>
          <p14:tracePt t="262803" x="6521450" y="793750"/>
          <p14:tracePt t="262819" x="6521450" y="812800"/>
          <p14:tracePt t="262836" x="6521450" y="819150"/>
          <p14:tracePt t="267478" x="6508750" y="806450"/>
          <p14:tracePt t="267485" x="6496050" y="787400"/>
          <p14:tracePt t="267492" x="6464300" y="755650"/>
          <p14:tracePt t="267507" x="6394450" y="711200"/>
          <p14:tracePt t="267524" x="6362700" y="698500"/>
          <p14:tracePt t="267540" x="6324600" y="685800"/>
          <p14:tracePt t="267573" x="6311900" y="679450"/>
          <p14:tracePt t="267590" x="6292850" y="679450"/>
          <p14:tracePt t="267607" x="6248400" y="679450"/>
          <p14:tracePt t="267624" x="6178550" y="685800"/>
          <p14:tracePt t="267640" x="6083300" y="685800"/>
          <p14:tracePt t="267657" x="5930900" y="692150"/>
          <p14:tracePt t="267674" x="5822950" y="692150"/>
          <p14:tracePt t="267690" x="5715000" y="698500"/>
          <p14:tracePt t="267709" x="5619750" y="698500"/>
          <p14:tracePt t="267724" x="5594350" y="698500"/>
          <p14:tracePt t="267726" x="5588000" y="698500"/>
          <p14:tracePt t="267740" x="5524500" y="698500"/>
          <p14:tracePt t="267757" x="5448300" y="704850"/>
          <p14:tracePt t="267774" x="5391150" y="711200"/>
          <p14:tracePt t="267776" x="5353050" y="711200"/>
          <p14:tracePt t="267790" x="5270500" y="723900"/>
          <p14:tracePt t="267807" x="5149850" y="749300"/>
          <p14:tracePt t="267823" x="5048250" y="762000"/>
          <p14:tracePt t="267840" x="4972050" y="768350"/>
          <p14:tracePt t="267857" x="4902200" y="774700"/>
          <p14:tracePt t="267874" x="4857750" y="774700"/>
          <p14:tracePt t="267890" x="4845050" y="774700"/>
          <p14:tracePt t="267907" x="4838700" y="774700"/>
          <p14:tracePt t="267924" x="4826000" y="781050"/>
          <p14:tracePt t="267940" x="4794250" y="787400"/>
          <p14:tracePt t="267942" x="4775200" y="793750"/>
          <p14:tracePt t="267959" x="4743450" y="800100"/>
          <p14:tracePt t="267973" x="4737100" y="800100"/>
          <p14:tracePt t="267990" x="4724400" y="800100"/>
          <p14:tracePt t="268048" x="4705350" y="800100"/>
          <p14:tracePt t="268062" x="4699000" y="806450"/>
          <p14:tracePt t="268075" x="4654550" y="812800"/>
          <p14:tracePt t="268090" x="4597400" y="831850"/>
          <p14:tracePt t="268109" x="4565650" y="838200"/>
          <p14:tracePt t="268123" x="4552950" y="844550"/>
          <p14:tracePt t="268140" x="4546600" y="844550"/>
          <p14:tracePt t="268193" x="4540250" y="844550"/>
          <p14:tracePt t="268208" x="4527550" y="857250"/>
          <p14:tracePt t="268224" x="4514850" y="857250"/>
          <p14:tracePt t="268241" x="4508500" y="863600"/>
          <p14:tracePt t="268327" x="4508500" y="857250"/>
          <p14:tracePt t="268335" x="4508500" y="850900"/>
          <p14:tracePt t="268342" x="4514850" y="844550"/>
          <p14:tracePt t="268359" x="4546600" y="781050"/>
          <p14:tracePt t="268374" x="4565650" y="730250"/>
          <p14:tracePt t="268858" x="4552950" y="730250"/>
          <p14:tracePt t="268867" x="4521200" y="730250"/>
          <p14:tracePt t="268875" x="4476750" y="730250"/>
          <p14:tracePt t="268893" x="4432300" y="742950"/>
          <p14:tracePt t="268908" x="4406900" y="749300"/>
          <p14:tracePt t="268925" x="4381500" y="768350"/>
          <p14:tracePt t="268941" x="4349750" y="781050"/>
          <p14:tracePt t="268959" x="4318000" y="793750"/>
          <p14:tracePt t="268974" x="4292600" y="806450"/>
          <p14:tracePt t="268991" x="4241800" y="819150"/>
          <p14:tracePt t="269010" x="4197350" y="831850"/>
          <p14:tracePt t="269025" x="4184650" y="831850"/>
          <p14:tracePt t="269043" x="4165600" y="831850"/>
          <p14:tracePt t="269074" x="4146550" y="838200"/>
          <p14:tracePt t="269091" x="4114800" y="838200"/>
          <p14:tracePt t="269110" x="4064000" y="844550"/>
          <p14:tracePt t="269125" x="4025900" y="850900"/>
          <p14:tracePt t="269142" x="3975100" y="850900"/>
          <p14:tracePt t="269158" x="3956050" y="857250"/>
          <p14:tracePt t="269175" x="3949700" y="857250"/>
          <p14:tracePt t="269270" x="3943350" y="857250"/>
          <p14:tracePt t="269318" x="3943350" y="863600"/>
          <p14:tracePt t="269333" x="3943350" y="869950"/>
          <p14:tracePt t="269354" x="3943350" y="876300"/>
          <p14:tracePt t="269359" x="3943350" y="882650"/>
          <p14:tracePt t="269375" x="3943350" y="895350"/>
          <p14:tracePt t="269392" x="3937000" y="927100"/>
          <p14:tracePt t="269408" x="3930650" y="946150"/>
          <p14:tracePt t="269426" x="3924300" y="965200"/>
          <p14:tracePt t="269445" x="3924300" y="984250"/>
          <p14:tracePt t="269461" x="3924300" y="996950"/>
          <p14:tracePt t="269475" x="3924300" y="1003300"/>
          <p14:tracePt t="269492" x="3924300" y="1028700"/>
          <p14:tracePt t="269493" x="3930650" y="1041400"/>
          <p14:tracePt t="269509" x="3937000" y="1054100"/>
          <p14:tracePt t="269526" x="3956050" y="1092200"/>
          <p14:tracePt t="269543" x="3968750" y="1104900"/>
          <p14:tracePt t="269558" x="4006850" y="1149350"/>
          <p14:tracePt t="269575" x="4025900" y="1174750"/>
          <p14:tracePt t="269592" x="4038600" y="1193800"/>
          <p14:tracePt t="269609" x="4057650" y="1212850"/>
          <p14:tracePt t="269625" x="4076700" y="1238250"/>
          <p14:tracePt t="269642" x="4095750" y="1257300"/>
          <p14:tracePt t="269659" x="4108450" y="1270000"/>
          <p14:tracePt t="269675" x="4121150" y="1282700"/>
          <p14:tracePt t="269692" x="4140200" y="1289050"/>
          <p14:tracePt t="269710" x="4178300" y="1295400"/>
          <p14:tracePt t="269726" x="4191000" y="1295400"/>
          <p14:tracePt t="269728" x="4203700" y="1295400"/>
          <p14:tracePt t="269742" x="4216400" y="1295400"/>
          <p14:tracePt t="269744" x="4229100" y="1295400"/>
          <p14:tracePt t="269759" x="4254500" y="1301750"/>
          <p14:tracePt t="269776" x="4273550" y="1301750"/>
          <p14:tracePt t="269777" x="4292600" y="1301750"/>
          <p14:tracePt t="269792" x="4324350" y="1308100"/>
          <p14:tracePt t="269809" x="4362450" y="1308100"/>
          <p14:tracePt t="269827" x="4400550" y="1308100"/>
          <p14:tracePt t="269842" x="4438650" y="1308100"/>
          <p14:tracePt t="269859" x="4470400" y="1301750"/>
          <p14:tracePt t="269875" x="4502150" y="1295400"/>
          <p14:tracePt t="269892" x="4540250" y="1282700"/>
          <p14:tracePt t="269909" x="4552950" y="1276350"/>
          <p14:tracePt t="269926" x="4578350" y="1270000"/>
          <p14:tracePt t="269944" x="4622800" y="1244600"/>
          <p14:tracePt t="269960" x="4654550" y="1212850"/>
          <p14:tracePt t="269976" x="4673600" y="1200150"/>
          <p14:tracePt t="269992" x="4705350" y="1168400"/>
          <p14:tracePt t="270009" x="4756150" y="1098550"/>
          <p14:tracePt t="270025" x="4762500" y="1079500"/>
          <p14:tracePt t="270042" x="4794250" y="1035050"/>
          <p14:tracePt t="270059" x="4806950" y="984250"/>
          <p14:tracePt t="270075" x="4813300" y="952500"/>
          <p14:tracePt t="270092" x="4813300" y="920750"/>
          <p14:tracePt t="270109" x="4813300" y="895350"/>
          <p14:tracePt t="270126" x="4813300" y="863600"/>
          <p14:tracePt t="270142" x="4813300" y="857250"/>
          <p14:tracePt t="270159" x="4800600" y="844550"/>
          <p14:tracePt t="270178" x="4781550" y="825500"/>
          <p14:tracePt t="270192" x="4775200" y="819150"/>
          <p14:tracePt t="270211" x="4730750" y="787400"/>
          <p14:tracePt t="270225" x="4705350" y="781050"/>
          <p14:tracePt t="270242" x="4629150" y="749300"/>
          <p14:tracePt t="270259" x="4578350" y="736600"/>
          <p14:tracePt t="270276" x="4533900" y="730250"/>
          <p14:tracePt t="270292" x="4483100" y="723900"/>
          <p14:tracePt t="270309" x="4438650" y="723900"/>
          <p14:tracePt t="270326" x="4394200" y="723900"/>
          <p14:tracePt t="270342" x="4292600" y="723900"/>
          <p14:tracePt t="270359" x="4197350" y="730250"/>
          <p14:tracePt t="270376" x="4095750" y="736600"/>
          <p14:tracePt t="270392" x="4000500" y="736600"/>
          <p14:tracePt t="270409" x="3917950" y="736600"/>
          <p14:tracePt t="270426" x="3822700" y="711200"/>
          <p14:tracePt t="270442" x="3790950" y="698500"/>
          <p14:tracePt t="270459" x="3778250" y="692150"/>
          <p14:tracePt t="270475" x="3771900" y="685800"/>
          <p14:tracePt t="270492" x="3746500" y="685800"/>
          <p14:tracePt t="270509" x="3708400" y="692150"/>
          <p14:tracePt t="270526" x="3663950" y="704850"/>
          <p14:tracePt t="270542" x="3619500" y="717550"/>
          <p14:tracePt t="270561" x="3587750" y="736600"/>
          <p14:tracePt t="270576" x="3575050" y="749300"/>
          <p14:tracePt t="270593" x="3556000" y="762000"/>
          <p14:tracePt t="270609" x="3556000" y="781050"/>
          <p14:tracePt t="270626" x="3556000" y="806450"/>
          <p14:tracePt t="270642" x="3562350" y="857250"/>
          <p14:tracePt t="270659" x="3568700" y="914400"/>
          <p14:tracePt t="270676" x="3575050" y="958850"/>
          <p14:tracePt t="270678" x="3581400" y="984250"/>
          <p14:tracePt t="270693" x="3594100" y="1009650"/>
          <p14:tracePt t="270709" x="3613150" y="1041400"/>
          <p14:tracePt t="270726" x="3644900" y="1060450"/>
          <p14:tracePt t="270743" x="3676650" y="1066800"/>
          <p14:tracePt t="270759" x="3727450" y="1073150"/>
          <p14:tracePt t="270778" x="3790950" y="1085850"/>
          <p14:tracePt t="270792" x="3867150" y="1092200"/>
          <p14:tracePt t="270810" x="3937000" y="1098550"/>
          <p14:tracePt t="270827" x="4006850" y="1098550"/>
          <p14:tracePt t="270842" x="4076700" y="1098550"/>
          <p14:tracePt t="270860" x="4121150" y="1098550"/>
          <p14:tracePt t="270861" x="4159250" y="1098550"/>
          <p14:tracePt t="270876" x="4171950" y="1098550"/>
          <p14:tracePt t="270893" x="4210050" y="1092200"/>
          <p14:tracePt t="270909" x="4235450" y="1079500"/>
          <p14:tracePt t="270926" x="4273550" y="1066800"/>
          <p14:tracePt t="270943" x="4305300" y="1060450"/>
          <p14:tracePt t="270961" x="4375150" y="1028700"/>
          <p14:tracePt t="270976" x="4400550" y="1016000"/>
          <p14:tracePt t="270993" x="4438650" y="990600"/>
          <p14:tracePt t="271010" x="4470400" y="971550"/>
          <p14:tracePt t="271026" x="4514850" y="946150"/>
          <p14:tracePt t="271043" x="4540250" y="939800"/>
          <p14:tracePt t="271060" x="4565650" y="933450"/>
          <p14:tracePt t="271076" x="4584700" y="933450"/>
          <p14:tracePt t="271093" x="4603750" y="933450"/>
          <p14:tracePt t="271109" x="4622800" y="933450"/>
          <p14:tracePt t="271128" x="4686300" y="933450"/>
          <p14:tracePt t="271144" x="4718050" y="939800"/>
          <p14:tracePt t="271160" x="4756150" y="946150"/>
          <p14:tracePt t="271162" x="4762500" y="952500"/>
          <p14:tracePt t="271177" x="4781550" y="958850"/>
          <p14:tracePt t="271194" x="4800600" y="965200"/>
          <p14:tracePt t="271210" x="4806950" y="965200"/>
          <p14:tracePt t="271226" x="4819650" y="971550"/>
          <p14:tracePt t="271243" x="4826000" y="977900"/>
          <p14:tracePt t="271260" x="4832350" y="977900"/>
          <p14:tracePt t="271277" x="4838700" y="977900"/>
          <p14:tracePt t="271310" x="4845050" y="977900"/>
          <p14:tracePt t="271366" x="4845050" y="971550"/>
          <p14:tracePt t="271378" x="4826000" y="958850"/>
          <p14:tracePt t="271394" x="4819650" y="952500"/>
          <p14:tracePt t="271411" x="4806950" y="939800"/>
          <p14:tracePt t="271429" x="4768850" y="901700"/>
          <p14:tracePt t="271443" x="4756150" y="889000"/>
          <p14:tracePt t="271460" x="4737100" y="869950"/>
          <p14:tracePt t="271461" x="4730750" y="863600"/>
          <p14:tracePt t="271476" x="4711700" y="850900"/>
          <p14:tracePt t="271493" x="4692650" y="838200"/>
          <p14:tracePt t="271510" x="4667250" y="825500"/>
          <p14:tracePt t="271527" x="4648200" y="812800"/>
          <p14:tracePt t="271544" x="4629150" y="806450"/>
          <p14:tracePt t="271560" x="4616450" y="806450"/>
          <p14:tracePt t="271577" x="4603750" y="800100"/>
          <p14:tracePt t="271594" x="4591050" y="793750"/>
          <p14:tracePt t="271611" x="4572000" y="781050"/>
          <p14:tracePt t="271628" x="4552950" y="774700"/>
          <p14:tracePt t="271644" x="4546600" y="774700"/>
          <p14:tracePt t="271660" x="4514850" y="762000"/>
          <p14:tracePt t="271676" x="4489450" y="749300"/>
          <p14:tracePt t="271694" x="4483100" y="742950"/>
          <p14:tracePt t="271710" x="4457700" y="723900"/>
          <p14:tracePt t="271727" x="4432300" y="698500"/>
          <p14:tracePt t="271743" x="4432300" y="685800"/>
          <p14:tracePt t="271760" x="4425950" y="666750"/>
          <p14:tracePt t="271777" x="4413250" y="654050"/>
          <p14:tracePt t="271794" x="4387850" y="641350"/>
          <p14:tracePt t="271811" x="4368800" y="641350"/>
          <p14:tracePt t="271829" x="4356100" y="635000"/>
          <p14:tracePt t="271844" x="4324350" y="622300"/>
          <p14:tracePt t="271860" x="4241800" y="615950"/>
          <p14:tracePt t="271862" x="4210050" y="615950"/>
          <p14:tracePt t="271877" x="4165600" y="615950"/>
          <p14:tracePt t="271893" x="4064000" y="628650"/>
          <p14:tracePt t="271910" x="4000500" y="647700"/>
          <p14:tracePt t="271927" x="3994150" y="654050"/>
          <p14:tracePt t="271944" x="3981450" y="660400"/>
          <p14:tracePt t="271960" x="3930650" y="666750"/>
          <p14:tracePt t="271977" x="3879850" y="673100"/>
          <p14:tracePt t="271994" x="3803650" y="685800"/>
          <p14:tracePt t="272011" x="3740150" y="692150"/>
          <p14:tracePt t="272027" x="3676650" y="698500"/>
          <p14:tracePt t="272044" x="3632200" y="704850"/>
          <p14:tracePt t="272061" x="3619500" y="711200"/>
          <p14:tracePt t="272077" x="3613150" y="717550"/>
          <p14:tracePt t="272094" x="3613150" y="730250"/>
          <p14:tracePt t="272112" x="3619500" y="768350"/>
          <p14:tracePt t="272128" x="3644900" y="819150"/>
          <p14:tracePt t="272144" x="3683000" y="876300"/>
          <p14:tracePt t="272160" x="3727450" y="939800"/>
          <p14:tracePt t="272178" x="3797300" y="1022350"/>
          <p14:tracePt t="272194" x="3854450" y="1073150"/>
          <p14:tracePt t="272211" x="3917950" y="1111250"/>
          <p14:tracePt t="272230" x="4000500" y="1136650"/>
          <p14:tracePt t="272244" x="4140200" y="1143000"/>
          <p14:tracePt t="272261" x="4279900" y="1149350"/>
          <p14:tracePt t="272277" x="4394200" y="1130300"/>
          <p14:tracePt t="272294" x="4451350" y="1111250"/>
          <p14:tracePt t="272311" x="4489450" y="1098550"/>
          <p14:tracePt t="272328" x="4527550" y="1079500"/>
          <p14:tracePt t="272344" x="4559300" y="1060450"/>
          <p14:tracePt t="272362" x="4616450" y="1035050"/>
          <p14:tracePt t="272378" x="4635500" y="1028700"/>
          <p14:tracePt t="272394" x="4679950" y="1016000"/>
          <p14:tracePt t="272411" x="4692650" y="1009650"/>
          <p14:tracePt t="272427" x="4692650" y="1003300"/>
          <p14:tracePt t="272497" x="4686300" y="1003300"/>
          <p14:tracePt t="272503" x="4673600" y="1003300"/>
          <p14:tracePt t="272511" x="4667250" y="1003300"/>
          <p14:tracePt t="272528" x="4654550" y="1003300"/>
          <p14:tracePt t="272544" x="4616450" y="1016000"/>
          <p14:tracePt t="272561" x="4597400" y="1022350"/>
          <p14:tracePt t="272578" x="4572000" y="1028700"/>
          <p14:tracePt t="272594" x="4552950" y="1035050"/>
          <p14:tracePt t="272611" x="4533900" y="1041400"/>
          <p14:tracePt t="272628" x="4514850" y="1041400"/>
          <p14:tracePt t="272645" x="4502150" y="1041400"/>
          <p14:tracePt t="272661" x="4476750" y="1041400"/>
          <p14:tracePt t="272680" x="4451350" y="1041400"/>
          <p14:tracePt t="272694" x="4438650" y="1041400"/>
          <p14:tracePt t="272696" x="4432300" y="1041400"/>
          <p14:tracePt t="272713" x="4419600" y="1041400"/>
          <p14:tracePt t="272727" x="4413250" y="1041400"/>
          <p14:tracePt t="272744" x="4394200" y="1047750"/>
          <p14:tracePt t="272763" x="4381500" y="1047750"/>
          <p14:tracePt t="272778" x="4362450" y="1054100"/>
          <p14:tracePt t="272794" x="4349750" y="1060450"/>
          <p14:tracePt t="272811" x="4337050" y="1066800"/>
          <p14:tracePt t="272829" x="4330700" y="1073150"/>
          <p14:tracePt t="272847" x="4324350" y="1073150"/>
          <p14:tracePt t="272878" x="4318000" y="1079500"/>
          <p14:tracePt t="272964" x="4311650" y="1079500"/>
          <p14:tracePt t="272975" x="4305300" y="1079500"/>
          <p14:tracePt t="272979" x="4298950" y="1079500"/>
          <p14:tracePt t="272995" x="4279900" y="1092200"/>
          <p14:tracePt t="273011" x="4267200" y="1123950"/>
          <p14:tracePt t="273028" x="4267200" y="1162050"/>
          <p14:tracePt t="273044" x="4273550" y="1193800"/>
          <p14:tracePt t="273062" x="4279900" y="1212850"/>
          <p14:tracePt t="273078" x="4279900" y="1219200"/>
          <p14:tracePt t="273189" x="4286250" y="1219200"/>
          <p14:tracePt t="273198" x="4292600" y="1219200"/>
          <p14:tracePt t="273212" x="4305300" y="1225550"/>
          <p14:tracePt t="273230" x="4394200" y="1231900"/>
          <p14:tracePt t="273245" x="4483100" y="1231900"/>
          <p14:tracePt t="273261" x="4565650" y="1231900"/>
          <p14:tracePt t="273280" x="4654550" y="1225550"/>
          <p14:tracePt t="273295" x="4718050" y="1212850"/>
          <p14:tracePt t="273311" x="4768850" y="1200150"/>
          <p14:tracePt t="273328" x="4800600" y="1181100"/>
          <p14:tracePt t="273346" x="4819650" y="1162050"/>
          <p14:tracePt t="273361" x="4832350" y="1143000"/>
          <p14:tracePt t="273380" x="4845050" y="1123950"/>
          <p14:tracePt t="273395" x="4851400" y="1104900"/>
          <p14:tracePt t="273398" x="4857750" y="1092200"/>
          <p14:tracePt t="273412" x="4857750" y="1085850"/>
          <p14:tracePt t="273428" x="4857750" y="1054100"/>
          <p14:tracePt t="273429" x="4851400" y="1047750"/>
          <p14:tracePt t="273445" x="4838700" y="1028700"/>
          <p14:tracePt t="273464" x="4800600" y="990600"/>
          <p14:tracePt t="273478" x="4775200" y="965200"/>
          <p14:tracePt t="273496" x="4762500" y="946150"/>
          <p14:tracePt t="273511" x="4749800" y="927100"/>
          <p14:tracePt t="273528" x="4730750" y="908050"/>
          <p14:tracePt t="273545" x="4718050" y="889000"/>
          <p14:tracePt t="273561" x="4699000" y="869950"/>
          <p14:tracePt t="273578" x="4667250" y="857250"/>
          <p14:tracePt t="273595" x="4629150" y="838200"/>
          <p14:tracePt t="273612" x="4572000" y="831850"/>
          <p14:tracePt t="273628" x="4540250" y="819150"/>
          <p14:tracePt t="273630" x="4508500" y="812800"/>
          <p14:tracePt t="273645" x="4495800" y="812800"/>
          <p14:tracePt t="273662" x="4464050" y="800100"/>
          <p14:tracePt t="273678" x="4445000" y="787400"/>
          <p14:tracePt t="273696" x="4368800" y="755650"/>
          <p14:tracePt t="273712" x="4349750" y="749300"/>
          <p14:tracePt t="273728" x="4203700" y="723900"/>
          <p14:tracePt t="273745" x="4121150" y="711200"/>
          <p14:tracePt t="273761" x="4044950" y="698500"/>
          <p14:tracePt t="273779" x="3981450" y="685800"/>
          <p14:tracePt t="273795" x="3937000" y="679450"/>
          <p14:tracePt t="273812" x="3924300" y="679450"/>
          <p14:tracePt t="273828" x="3898900" y="679450"/>
          <p14:tracePt t="273845" x="3835400" y="685800"/>
          <p14:tracePt t="273863" x="3752850" y="704850"/>
          <p14:tracePt t="273879" x="3657600" y="717550"/>
          <p14:tracePt t="273895" x="3536950" y="742950"/>
          <p14:tracePt t="273913" x="3479800" y="749300"/>
          <p14:tracePt t="273930" x="3429000" y="762000"/>
          <p14:tracePt t="273979" x="3429000" y="768350"/>
          <p14:tracePt t="273996" x="3422650" y="781050"/>
          <p14:tracePt t="274012" x="3409950" y="806450"/>
          <p14:tracePt t="274014" x="3403600" y="819150"/>
          <p14:tracePt t="274029" x="3397250" y="831850"/>
          <p14:tracePt t="274030" x="3384550" y="844550"/>
          <p14:tracePt t="274046" x="3384550" y="863600"/>
          <p14:tracePt t="274048" x="3378200" y="876300"/>
          <p14:tracePt t="274062" x="3378200" y="914400"/>
          <p14:tracePt t="274079" x="3390900" y="965200"/>
          <p14:tracePt t="274096" x="3429000" y="1016000"/>
          <p14:tracePt t="274112" x="3467100" y="1060450"/>
          <p14:tracePt t="274129" x="3536950" y="1104900"/>
          <p14:tracePt t="274147" x="3594100" y="1130300"/>
          <p14:tracePt t="274162" x="3663950" y="1155700"/>
          <p14:tracePt t="274179" x="3740150" y="1181100"/>
          <p14:tracePt t="274196" x="3790950" y="1187450"/>
          <p14:tracePt t="274212" x="3841750" y="1200150"/>
          <p14:tracePt t="274229" x="3892550" y="1200150"/>
          <p14:tracePt t="274246" x="3943350" y="1206500"/>
          <p14:tracePt t="274265" x="4013200" y="1206500"/>
          <p14:tracePt t="274280" x="4025900" y="1206500"/>
          <p14:tracePt t="274295" x="4108450" y="1212850"/>
          <p14:tracePt t="274312" x="4146550" y="1212850"/>
          <p14:tracePt t="274329" x="4203700" y="1219200"/>
          <p14:tracePt t="274346" x="4267200" y="1225550"/>
          <p14:tracePt t="274362" x="4298950" y="1231900"/>
          <p14:tracePt t="274379" x="4337050" y="1238250"/>
          <p14:tracePt t="274396" x="4356100" y="1238250"/>
          <p14:tracePt t="274412" x="4375150" y="1238250"/>
          <p14:tracePt t="274429" x="4387850" y="1238250"/>
          <p14:tracePt t="274446" x="4400550" y="1238250"/>
          <p14:tracePt t="274462" x="4413250" y="1238250"/>
          <p14:tracePt t="274479" x="4425950" y="1244600"/>
          <p14:tracePt t="274496" x="4438650" y="1244600"/>
          <p14:tracePt t="274513" x="4457700" y="1244600"/>
          <p14:tracePt t="274514" x="4470400" y="1250950"/>
          <p14:tracePt t="274530" x="4489450" y="1250950"/>
          <p14:tracePt t="274545" x="4540250" y="1270000"/>
          <p14:tracePt t="274562" x="4565650" y="1270000"/>
          <p14:tracePt t="274580" x="4584700" y="1276350"/>
          <p14:tracePt t="274596" x="4610100" y="1276350"/>
          <p14:tracePt t="274613" x="4622800" y="1276350"/>
          <p14:tracePt t="274629" x="4635500" y="1276350"/>
          <p14:tracePt t="274646" x="4660900" y="1276350"/>
          <p14:tracePt t="274663" x="4686300" y="1270000"/>
          <p14:tracePt t="274680" x="4705350" y="1263650"/>
          <p14:tracePt t="274696" x="4711700" y="1257300"/>
          <p14:tracePt t="274713" x="4718050" y="1257300"/>
          <p14:tracePt t="274729" x="4724400" y="1250950"/>
          <p14:tracePt t="274747" x="4730750" y="1250950"/>
          <p14:tracePt t="274959" x="4730750" y="1244600"/>
          <p14:tracePt t="275667" x="4730750" y="1238250"/>
          <p14:tracePt t="275703" x="4737100" y="1238250"/>
          <p14:tracePt t="275710" x="4743450" y="1231900"/>
          <p14:tracePt t="275730" x="4768850" y="1219200"/>
          <p14:tracePt t="275747" x="4781550" y="1212850"/>
          <p14:tracePt t="275763" x="4800600" y="1200150"/>
          <p14:tracePt t="275782" x="4826000" y="1174750"/>
          <p14:tracePt t="275798" x="4832350" y="1168400"/>
          <p14:tracePt t="275814" x="4851400" y="1149350"/>
          <p14:tracePt t="275815" x="4857750" y="1143000"/>
          <p14:tracePt t="275830" x="4870450" y="1123950"/>
          <p14:tracePt t="275847" x="4876800" y="1104900"/>
          <p14:tracePt t="275863" x="4876800" y="1098550"/>
          <p14:tracePt t="275880" x="4876800" y="1079500"/>
          <p14:tracePt t="275897" x="4864100" y="1066800"/>
          <p14:tracePt t="275914" x="4845050" y="1047750"/>
          <p14:tracePt t="275931" x="4813300" y="1022350"/>
          <p14:tracePt t="275947" x="4794250" y="1003300"/>
          <p14:tracePt t="275964" x="4775200" y="990600"/>
          <p14:tracePt t="275982" x="4762500" y="971550"/>
          <p14:tracePt t="275997" x="4749800" y="952500"/>
          <p14:tracePt t="276013" x="4749800" y="946150"/>
          <p14:tracePt t="276030" x="4737100" y="927100"/>
          <p14:tracePt t="276047" x="4724400" y="914400"/>
          <p14:tracePt t="276064" x="4711700" y="901700"/>
          <p14:tracePt t="276080" x="4705350" y="889000"/>
          <p14:tracePt t="276097" x="4692650" y="882650"/>
          <p14:tracePt t="276114" x="4679950" y="869950"/>
          <p14:tracePt t="276131" x="4660900" y="863600"/>
          <p14:tracePt t="276149" x="4648200" y="857250"/>
          <p14:tracePt t="276164" x="4635500" y="850900"/>
          <p14:tracePt t="276182" x="4622800" y="850900"/>
          <p14:tracePt t="276198" x="4597400" y="844550"/>
          <p14:tracePt t="276214" x="4572000" y="844550"/>
          <p14:tracePt t="276231" x="4521200" y="844550"/>
          <p14:tracePt t="276247" x="4495800" y="844550"/>
          <p14:tracePt t="276264" x="4457700" y="844550"/>
          <p14:tracePt t="276281" x="4387850" y="838200"/>
          <p14:tracePt t="276297" x="4343400" y="831850"/>
          <p14:tracePt t="276314" x="4292600" y="831850"/>
          <p14:tracePt t="276331" x="4267200" y="850900"/>
          <p14:tracePt t="276347" x="4254500" y="869950"/>
          <p14:tracePt t="276364" x="4254500" y="876300"/>
          <p14:tracePt t="276380" x="4254500" y="889000"/>
          <p14:tracePt t="276398" x="4254500" y="895350"/>
          <p14:tracePt t="276414" x="4260850" y="908050"/>
          <p14:tracePt t="276431" x="4273550" y="920750"/>
          <p14:tracePt t="276448" x="4279900" y="933450"/>
          <p14:tracePt t="276464" x="4292600" y="946150"/>
          <p14:tracePt t="276482" x="4298950" y="952500"/>
          <p14:tracePt t="276500" x="4311650" y="958850"/>
          <p14:tracePt t="276538" x="4318000" y="958850"/>
          <p14:tracePt t="276803" x="4330700" y="971550"/>
          <p14:tracePt t="276811" x="4349750" y="984250"/>
          <p14:tracePt t="276818" x="4387850" y="1009650"/>
          <p14:tracePt t="276831" x="4425950" y="1035050"/>
          <p14:tracePt t="276848" x="4508500" y="1085850"/>
          <p14:tracePt t="276865" x="4578350" y="1117600"/>
          <p14:tracePt t="276881" x="4616450" y="1130300"/>
          <p14:tracePt t="276898" x="4635500" y="1136650"/>
          <p14:tracePt t="276915" x="4641850" y="1136650"/>
          <p14:tracePt t="276932" x="4660900" y="1136650"/>
          <p14:tracePt t="276950" x="4686300" y="1123950"/>
          <p14:tracePt t="276966" x="4705350" y="1111250"/>
          <p14:tracePt t="276984" x="4730750" y="1085850"/>
          <p14:tracePt t="276998" x="4743450" y="1066800"/>
          <p14:tracePt t="277015" x="4749800" y="1054100"/>
          <p14:tracePt t="277031" x="4756150" y="1041400"/>
          <p14:tracePt t="277048" x="4756150" y="1022350"/>
          <p14:tracePt t="277065" x="4756150" y="1003300"/>
          <p14:tracePt t="277082" x="4743450" y="984250"/>
          <p14:tracePt t="277098" x="4737100" y="958850"/>
          <p14:tracePt t="277115" x="4724400" y="946150"/>
          <p14:tracePt t="277132" x="4711700" y="933450"/>
          <p14:tracePt t="277148" x="4686300" y="908050"/>
          <p14:tracePt t="277167" x="4673600" y="895350"/>
          <p14:tracePt t="277181" x="4660900" y="876300"/>
          <p14:tracePt t="277198" x="4648200" y="863600"/>
          <p14:tracePt t="277215" x="4629150" y="844550"/>
          <p14:tracePt t="277216" x="4622800" y="838200"/>
          <p14:tracePt t="277231" x="4616450" y="831850"/>
          <p14:tracePt t="277248" x="4597400" y="831850"/>
          <p14:tracePt t="277266" x="4565650" y="825500"/>
          <p14:tracePt t="277282" x="4527550" y="819150"/>
          <p14:tracePt t="277298" x="4489450" y="812800"/>
          <p14:tracePt t="277315" x="4470400" y="812800"/>
          <p14:tracePt t="277332" x="4451350" y="806450"/>
          <p14:tracePt t="277348" x="4419600" y="806450"/>
          <p14:tracePt t="277365" x="4362450" y="806450"/>
          <p14:tracePt t="277382" x="4292600" y="806450"/>
          <p14:tracePt t="277398" x="4210050" y="806450"/>
          <p14:tracePt t="277415" x="4140200" y="806450"/>
          <p14:tracePt t="277431" x="4051300" y="806450"/>
          <p14:tracePt t="277448" x="3994150" y="806450"/>
          <p14:tracePt t="277466" x="3962400" y="806450"/>
          <p14:tracePt t="277482" x="3949700" y="806450"/>
          <p14:tracePt t="277498" x="3924300" y="806450"/>
          <p14:tracePt t="277516" x="3911600" y="806450"/>
          <p14:tracePt t="277532" x="3835400" y="812800"/>
          <p14:tracePt t="277548" x="3708400" y="831850"/>
          <p14:tracePt t="277550" x="3644900" y="844550"/>
          <p14:tracePt t="277565" x="3524250" y="863600"/>
          <p14:tracePt t="277582" x="3467100" y="876300"/>
          <p14:tracePt t="277599" x="3371850" y="889000"/>
          <p14:tracePt t="277661" x="3371850" y="895350"/>
          <p14:tracePt t="277668" x="3378200" y="901700"/>
          <p14:tracePt t="277684" x="3416300" y="939800"/>
          <p14:tracePt t="277700" x="3454400" y="984250"/>
          <p14:tracePt t="277716" x="3486150" y="1016000"/>
          <p14:tracePt t="277734" x="3505200" y="1028700"/>
          <p14:tracePt t="277748" x="3549650" y="1054100"/>
          <p14:tracePt t="277765" x="3587750" y="1066800"/>
          <p14:tracePt t="277782" x="3644900" y="1079500"/>
          <p14:tracePt t="277798" x="3702050" y="1092200"/>
          <p14:tracePt t="277815" x="3752850" y="1104900"/>
          <p14:tracePt t="277832" x="3816350" y="1123950"/>
          <p14:tracePt t="277849" x="3873500" y="1143000"/>
          <p14:tracePt t="277865" x="3924300" y="1149350"/>
          <p14:tracePt t="277882" x="3981450" y="1162050"/>
          <p14:tracePt t="277899" x="4038600" y="1168400"/>
          <p14:tracePt t="277915" x="4083050" y="1174750"/>
          <p14:tracePt t="277932" x="4127500" y="1174750"/>
          <p14:tracePt t="277949" x="4171950" y="1174750"/>
          <p14:tracePt t="277966" x="4248150" y="1174750"/>
          <p14:tracePt t="277982" x="4311650" y="1168400"/>
          <p14:tracePt t="277999" x="4375150" y="1168400"/>
          <p14:tracePt t="278015" x="4432300" y="1162050"/>
          <p14:tracePt t="278032" x="4470400" y="1155700"/>
          <p14:tracePt t="278049" x="4489450" y="1155700"/>
          <p14:tracePt t="278066" x="4508500" y="1149350"/>
          <p14:tracePt t="278082" x="4514850" y="1143000"/>
          <p14:tracePt t="278102" x="4527550" y="1143000"/>
          <p14:tracePt t="278116" x="4546600" y="1136650"/>
          <p14:tracePt t="278133" x="4565650" y="1130300"/>
          <p14:tracePt t="278149" x="4578350" y="1117600"/>
          <p14:tracePt t="278166" x="4591050" y="1111250"/>
          <p14:tracePt t="278184" x="4603750" y="1092200"/>
          <p14:tracePt t="278200" x="4610100" y="1085850"/>
          <p14:tracePt t="278216" x="4610100" y="1073150"/>
          <p14:tracePt t="278232" x="4622800" y="1047750"/>
          <p14:tracePt t="278249" x="4622800" y="1022350"/>
          <p14:tracePt t="278266" x="4622800" y="1009650"/>
          <p14:tracePt t="278283" x="4622800" y="990600"/>
          <p14:tracePt t="278299" x="4616450" y="990600"/>
          <p14:tracePt t="278315" x="4610100" y="990600"/>
          <p14:tracePt t="278349" x="4603750" y="990600"/>
          <p14:tracePt t="278585" x="4603750" y="984250"/>
          <p14:tracePt t="278592" x="4597400" y="984250"/>
          <p14:tracePt t="278618" x="4597400" y="977900"/>
          <p14:tracePt t="278627" x="4597400" y="971550"/>
          <p14:tracePt t="278649" x="4591050" y="965200"/>
          <p14:tracePt t="278667" x="4591050" y="958850"/>
          <p14:tracePt t="278683" x="4591050" y="952500"/>
          <p14:tracePt t="278699" x="4572000" y="952500"/>
          <p14:tracePt t="278718" x="4552950" y="946150"/>
          <p14:tracePt t="278733" x="4508500" y="933450"/>
          <p14:tracePt t="278749" x="4476750" y="927100"/>
          <p14:tracePt t="278768" x="4438650" y="914400"/>
          <p14:tracePt t="278783" x="4432300" y="908050"/>
          <p14:tracePt t="278801" x="4400550" y="889000"/>
          <p14:tracePt t="278816" x="4368800" y="882650"/>
          <p14:tracePt t="278833" x="4311650" y="882650"/>
          <p14:tracePt t="278849" x="4248150" y="882650"/>
          <p14:tracePt t="278866" x="4171950" y="882650"/>
          <p14:tracePt t="278883" x="4121150" y="882650"/>
          <p14:tracePt t="278900" x="4070350" y="882650"/>
          <p14:tracePt t="278917" x="4038600" y="882650"/>
          <p14:tracePt t="278933" x="4019550" y="882650"/>
          <p14:tracePt t="278949" x="4013200" y="889000"/>
          <p14:tracePt t="278966" x="4000500" y="895350"/>
          <p14:tracePt t="278983" x="3987800" y="914400"/>
          <p14:tracePt t="279000" x="3975100" y="933450"/>
          <p14:tracePt t="279018" x="3968750" y="965200"/>
          <p14:tracePt t="279033" x="3968750" y="971550"/>
          <p14:tracePt t="279052" x="3962400" y="1003300"/>
          <p14:tracePt t="279066" x="3956050" y="1028700"/>
          <p14:tracePt t="279083" x="3949700" y="1054100"/>
          <p14:tracePt t="279100" x="3943350" y="1073150"/>
          <p14:tracePt t="279116" x="3937000" y="1104900"/>
          <p14:tracePt t="279133" x="3937000" y="1117600"/>
          <p14:tracePt t="279150" x="3937000" y="1123950"/>
          <p14:tracePt t="279277" x="3943350" y="1123950"/>
          <p14:tracePt t="279285" x="3956050" y="1123950"/>
          <p14:tracePt t="279293" x="3981450" y="1130300"/>
          <p14:tracePt t="279299" x="4025900" y="1136650"/>
          <p14:tracePt t="279316" x="4159250" y="1155700"/>
          <p14:tracePt t="279333" x="4324350" y="1181100"/>
          <p14:tracePt t="279350" x="4489450" y="1200150"/>
          <p14:tracePt t="279368" x="4610100" y="1200150"/>
          <p14:tracePt t="279383" x="4673600" y="1193800"/>
          <p14:tracePt t="279400" x="4705350" y="1181100"/>
          <p14:tracePt t="279417" x="4730750" y="1162050"/>
          <p14:tracePt t="279419" x="4749800" y="1143000"/>
          <p14:tracePt t="279436" x="4756150" y="1130300"/>
          <p14:tracePt t="279450" x="4781550" y="1104900"/>
          <p14:tracePt t="279469" x="4826000" y="1066800"/>
          <p14:tracePt t="279483" x="4838700" y="1054100"/>
          <p14:tracePt t="279500" x="4857750" y="1035050"/>
          <p14:tracePt t="279518" x="4864100" y="1022350"/>
          <p14:tracePt t="279534" x="4864100" y="1016000"/>
          <p14:tracePt t="279550" x="4857750" y="990600"/>
          <p14:tracePt t="279568" x="4845050" y="952500"/>
          <p14:tracePt t="279584" x="4832350" y="927100"/>
          <p14:tracePt t="279600" x="4813300" y="901700"/>
          <p14:tracePt t="279617" x="4781550" y="882650"/>
          <p14:tracePt t="279633" x="4762500" y="869950"/>
          <p14:tracePt t="279650" x="4743450" y="857250"/>
          <p14:tracePt t="279667" x="4724400" y="850900"/>
          <p14:tracePt t="279683" x="4711700" y="844550"/>
          <p14:tracePt t="279701" x="4679950" y="831850"/>
          <p14:tracePt t="279718" x="4610100" y="825500"/>
          <p14:tracePt t="279734" x="4572000" y="819150"/>
          <p14:tracePt t="279750" x="4533900" y="812800"/>
          <p14:tracePt t="279767" x="4476750" y="800100"/>
          <p14:tracePt t="279785" x="4457700" y="800100"/>
          <p14:tracePt t="279800" x="4445000" y="793750"/>
          <p14:tracePt t="279817" x="4438650" y="787400"/>
          <p14:tracePt t="279833" x="4432300" y="787400"/>
          <p14:tracePt t="279851" x="4356100" y="781050"/>
          <p14:tracePt t="279867" x="4260850" y="774700"/>
          <p14:tracePt t="279884" x="4102100" y="749300"/>
          <p14:tracePt t="279900" x="3949700" y="730250"/>
          <p14:tracePt t="279918" x="3829050" y="704850"/>
          <p14:tracePt t="279934" x="3746500" y="685800"/>
          <p14:tracePt t="279950" x="3702050" y="679450"/>
          <p14:tracePt t="280001" x="3695700" y="692150"/>
          <p14:tracePt t="280017" x="3657600" y="736600"/>
          <p14:tracePt t="280034" x="3625850" y="768350"/>
          <p14:tracePt t="280050" x="3600450" y="806450"/>
          <p14:tracePt t="280067" x="3581400" y="831850"/>
          <p14:tracePt t="280084" x="3581400" y="850900"/>
          <p14:tracePt t="280101" x="3587750" y="876300"/>
          <p14:tracePt t="280118" x="3644900" y="939800"/>
          <p14:tracePt t="280134" x="3683000" y="958850"/>
          <p14:tracePt t="280150" x="3835400" y="1022350"/>
          <p14:tracePt t="280167" x="3962400" y="1047750"/>
          <p14:tracePt t="280184" x="4070350" y="1060450"/>
          <p14:tracePt t="280201" x="4222750" y="1066800"/>
          <p14:tracePt t="280217" x="4343400" y="1066800"/>
          <p14:tracePt t="280234" x="4476750" y="1060450"/>
          <p14:tracePt t="280250" x="4546600" y="1047750"/>
          <p14:tracePt t="280267" x="4603750" y="1035050"/>
          <p14:tracePt t="280284" x="4635500" y="1028700"/>
          <p14:tracePt t="280302" x="4724400" y="996950"/>
          <p14:tracePt t="280320" x="4768850" y="971550"/>
          <p14:tracePt t="280334" x="4787900" y="965200"/>
          <p14:tracePt t="280350" x="4826000" y="927100"/>
          <p14:tracePt t="280368" x="4845050" y="889000"/>
          <p14:tracePt t="280369" x="4845050" y="876300"/>
          <p14:tracePt t="280384" x="4838700" y="838200"/>
          <p14:tracePt t="280401" x="4800600" y="793750"/>
          <p14:tracePt t="280418" x="4794250" y="781050"/>
          <p14:tracePt t="280436" x="4762500" y="762000"/>
          <p14:tracePt t="280451" x="4743450" y="749300"/>
          <p14:tracePt t="280468" x="4724400" y="742950"/>
          <p14:tracePt t="280484" x="4699000" y="730250"/>
          <p14:tracePt t="280501" x="4679950" y="717550"/>
          <p14:tracePt t="280517" x="4641850" y="692150"/>
          <p14:tracePt t="280534" x="4591050" y="666750"/>
          <p14:tracePt t="280551" x="4527550" y="647700"/>
          <p14:tracePt t="280568" x="4445000" y="628650"/>
          <p14:tracePt t="280584" x="4330700" y="584200"/>
          <p14:tracePt t="280586" x="4267200" y="565150"/>
          <p14:tracePt t="280602" x="4197350" y="546100"/>
          <p14:tracePt t="280603" x="4133850" y="527050"/>
          <p14:tracePt t="280619" x="4044950" y="514350"/>
          <p14:tracePt t="280634" x="3981450" y="501650"/>
          <p14:tracePt t="280651" x="3956050" y="501650"/>
          <p14:tracePt t="280668" x="3937000" y="501650"/>
          <p14:tracePt t="280684" x="3898900" y="527050"/>
          <p14:tracePt t="280702" x="3835400" y="565150"/>
          <p14:tracePt t="280718" x="3759200" y="609600"/>
          <p14:tracePt t="280734" x="3689350" y="654050"/>
          <p14:tracePt t="280751" x="3625850" y="698500"/>
          <p14:tracePt t="280768" x="3600450" y="742950"/>
          <p14:tracePt t="280786" x="3587750" y="831850"/>
          <p14:tracePt t="280802" x="3600450" y="863600"/>
          <p14:tracePt t="280817" x="3638550" y="927100"/>
          <p14:tracePt t="280835" x="3752850" y="1035050"/>
          <p14:tracePt t="280852" x="3790950" y="1060450"/>
          <p14:tracePt t="280868" x="3879850" y="1111250"/>
          <p14:tracePt t="280869" x="3930650" y="1130300"/>
          <p14:tracePt t="280884" x="3994150" y="1155700"/>
          <p14:tracePt t="280901" x="4083050" y="1174750"/>
          <p14:tracePt t="280918" x="4140200" y="1193800"/>
          <p14:tracePt t="280935" x="4197350" y="1206500"/>
          <p14:tracePt t="280951" x="4222750" y="1212850"/>
          <p14:tracePt t="280968" x="4235450" y="1212850"/>
          <p14:tracePt t="281123" x="4229100" y="1212850"/>
          <p14:tracePt t="281130" x="4216400" y="1212850"/>
          <p14:tracePt t="281138" x="4197350" y="1212850"/>
          <p14:tracePt t="281151" x="4171950" y="1212850"/>
          <p14:tracePt t="281170" x="4095750" y="1200150"/>
          <p14:tracePt t="281186" x="4076700" y="1193800"/>
          <p14:tracePt t="281202" x="4038600" y="1181100"/>
          <p14:tracePt t="281218" x="4000500" y="1168400"/>
          <p14:tracePt t="281236" x="3987800" y="1162050"/>
          <p14:tracePt t="281252" x="3968750" y="1155700"/>
          <p14:tracePt t="281268" x="3949700" y="1149350"/>
          <p14:tracePt t="281284" x="3867150" y="1143000"/>
          <p14:tracePt t="281302" x="3829050" y="1136650"/>
          <p14:tracePt t="281319" x="3810000" y="1136650"/>
          <p14:tracePt t="281413" x="3816350" y="1136650"/>
          <p14:tracePt t="281422" x="3822700" y="1136650"/>
          <p14:tracePt t="281437" x="3867150" y="1136650"/>
          <p14:tracePt t="281453" x="3911600" y="1143000"/>
          <p14:tracePt t="281468" x="4025900" y="1149350"/>
          <p14:tracePt t="281486" x="4356100" y="1174750"/>
          <p14:tracePt t="281504" x="4502150" y="1181100"/>
          <p14:tracePt t="281518" x="4591050" y="1174750"/>
          <p14:tracePt t="281535" x="4616450" y="1168400"/>
          <p14:tracePt t="281553" x="4629150" y="1155700"/>
          <p14:tracePt t="281571" x="4641850" y="1143000"/>
          <p14:tracePt t="281588" x="4660900" y="1130300"/>
          <p14:tracePt t="281589" x="4679950" y="1111250"/>
          <p14:tracePt t="281602" x="4686300" y="1098550"/>
          <p14:tracePt t="281618" x="4705350" y="1054100"/>
          <p14:tracePt t="281636" x="4711700" y="977900"/>
          <p14:tracePt t="281652" x="4699000" y="952500"/>
          <p14:tracePt t="281670" x="4679950" y="908050"/>
          <p14:tracePt t="281686" x="4673600" y="901700"/>
          <p14:tracePt t="281702" x="4660900" y="882650"/>
          <p14:tracePt t="281718" x="4629150" y="857250"/>
          <p14:tracePt t="281735" x="4603750" y="844550"/>
          <p14:tracePt t="281753" x="4578350" y="831850"/>
          <p14:tracePt t="281771" x="4521200" y="819150"/>
          <p14:tracePt t="281786" x="4464050" y="806450"/>
          <p14:tracePt t="281802" x="4368800" y="781050"/>
          <p14:tracePt t="281819" x="4279900" y="742950"/>
          <p14:tracePt t="281835" x="4178300" y="704850"/>
          <p14:tracePt t="281852" x="4095750" y="679450"/>
          <p14:tracePt t="281870" x="4064000" y="666750"/>
          <p14:tracePt t="281885" x="4044950" y="666750"/>
          <p14:tracePt t="281919" x="4032250" y="673100"/>
          <p14:tracePt t="281936" x="3994150" y="692150"/>
          <p14:tracePt t="281952" x="3949700" y="717550"/>
          <p14:tracePt t="281953" x="3911600" y="736600"/>
          <p14:tracePt t="281970" x="3867150" y="762000"/>
          <p14:tracePt t="281988" x="3854450" y="768350"/>
          <p14:tracePt t="282002" x="3829050" y="787400"/>
          <p14:tracePt t="282019" x="3816350" y="800100"/>
          <p14:tracePt t="282019" x="3810000" y="800100"/>
          <p14:tracePt t="282036" x="3803650" y="812800"/>
          <p14:tracePt t="282052" x="3803650" y="819150"/>
          <p14:tracePt t="282069" x="3803650" y="831850"/>
          <p14:tracePt t="282086" x="3803650" y="838200"/>
          <p14:tracePt t="282102" x="3803650" y="863600"/>
          <p14:tracePt t="282119" x="3803650" y="889000"/>
          <p14:tracePt t="282136" x="3803650" y="908050"/>
          <p14:tracePt t="282152" x="3797300" y="946150"/>
          <p14:tracePt t="282169" x="3797300" y="977900"/>
          <p14:tracePt t="282186" x="3816350" y="1022350"/>
          <p14:tracePt t="282203" x="3841750" y="1047750"/>
          <p14:tracePt t="282219" x="3905250" y="1085850"/>
          <p14:tracePt t="282236" x="3994150" y="1123950"/>
          <p14:tracePt t="282252" x="4070350" y="1143000"/>
          <p14:tracePt t="282254" x="4114800" y="1149350"/>
          <p14:tracePt t="282271" x="4197350" y="1162050"/>
          <p14:tracePt t="282285" x="4248150" y="1174750"/>
          <p14:tracePt t="282302" x="4400550" y="1212850"/>
          <p14:tracePt t="282320" x="4489450" y="1225550"/>
          <p14:tracePt t="282336" x="4533900" y="1231900"/>
          <p14:tracePt t="282352" x="4540250" y="1231900"/>
          <p14:tracePt t="282501" x="4546600" y="1231900"/>
          <p14:tracePt t="282524" x="4552950" y="1231900"/>
          <p14:tracePt t="282536" x="4559300" y="1231900"/>
          <p14:tracePt t="282552" x="4565650" y="1231900"/>
          <p14:tracePt t="282569" x="4565650" y="1225550"/>
          <p14:tracePt t="282586" x="4572000" y="1225550"/>
          <p14:tracePt t="283082" x="4572000" y="1219200"/>
          <p14:tracePt t="283087" x="4572000" y="1212850"/>
          <p14:tracePt t="283103" x="4572000" y="1206500"/>
          <p14:tracePt t="283120" x="4572000" y="1200150"/>
          <p14:tracePt t="283661" x="4565650" y="1206500"/>
          <p14:tracePt t="283670" x="4559300" y="1212850"/>
          <p14:tracePt t="283687" x="4540250" y="1231900"/>
          <p14:tracePt t="283703" x="4514850" y="1257300"/>
          <p14:tracePt t="283722" x="4502150" y="1276350"/>
          <p14:tracePt t="283737" x="4483100" y="1289050"/>
          <p14:tracePt t="283753" x="4476750" y="1295400"/>
          <p14:tracePt t="284047" x="4483100" y="1295400"/>
          <p14:tracePt t="284055" x="4489450" y="1295400"/>
          <p14:tracePt t="284070" x="4521200" y="1289050"/>
          <p14:tracePt t="284087" x="4584700" y="1282700"/>
          <p14:tracePt t="284104" x="4629150" y="1282700"/>
          <p14:tracePt t="284121" x="4794250" y="1301750"/>
          <p14:tracePt t="284138" x="4933950" y="1320800"/>
          <p14:tracePt t="284154" x="5080000" y="1346200"/>
          <p14:tracePt t="284170" x="5232400" y="1371600"/>
          <p14:tracePt t="284187" x="5378450" y="1384300"/>
          <p14:tracePt t="284204" x="5568950" y="1409700"/>
          <p14:tracePt t="284222" x="5727700" y="1422400"/>
          <p14:tracePt t="284238" x="5924550" y="1435100"/>
          <p14:tracePt t="284254" x="6064250" y="1441450"/>
          <p14:tracePt t="284272" x="6146800" y="1441450"/>
          <p14:tracePt t="284287" x="6203950" y="1441450"/>
          <p14:tracePt t="284304" x="6216650" y="1435100"/>
          <p14:tracePt t="284321" x="6223000" y="1435100"/>
          <p14:tracePt t="284353" x="6229350" y="1435100"/>
          <p14:tracePt t="284372" x="6242050" y="1435100"/>
          <p14:tracePt t="284388" x="6254750" y="1428750"/>
          <p14:tracePt t="284404" x="6280150" y="1428750"/>
          <p14:tracePt t="284424" x="6305550" y="1422400"/>
          <p14:tracePt t="284437" x="6318250" y="1422400"/>
          <p14:tracePt t="284502" x="6318250" y="1416050"/>
          <p14:tracePt t="284510" x="6324600" y="1416050"/>
          <p14:tracePt t="284521" x="6330950" y="1409700"/>
          <p14:tracePt t="284538" x="6337300" y="1397000"/>
          <p14:tracePt t="286028" x="6343650" y="1397000"/>
          <p14:tracePt t="286039" x="6356350" y="1397000"/>
          <p14:tracePt t="286056" x="6451600" y="1390650"/>
          <p14:tracePt t="286073" x="6616700" y="1365250"/>
          <p14:tracePt t="286089" x="6724650" y="1339850"/>
          <p14:tracePt t="286105" x="6819900" y="1314450"/>
          <p14:tracePt t="286122" x="6927850" y="1289050"/>
          <p14:tracePt t="286139" x="7029450" y="1276350"/>
          <p14:tracePt t="286156" x="7112000" y="1270000"/>
          <p14:tracePt t="286172" x="7175500" y="1263650"/>
          <p14:tracePt t="286190" x="7200900" y="1263650"/>
          <p14:tracePt t="286206" x="7207250" y="1263650"/>
          <p14:tracePt t="286222" x="7239000" y="1257300"/>
          <p14:tracePt t="286239" x="7270750" y="1250950"/>
          <p14:tracePt t="286256" x="7334250" y="1244600"/>
          <p14:tracePt t="286272" x="7397750" y="1244600"/>
          <p14:tracePt t="286289" x="7461250" y="1238250"/>
          <p14:tracePt t="286307" x="7505700" y="1231900"/>
          <p14:tracePt t="286323" x="7543800" y="1219200"/>
          <p14:tracePt t="286340" x="7569200" y="1219200"/>
          <p14:tracePt t="286356" x="7588250" y="1212850"/>
          <p14:tracePt t="286373" x="7600950" y="1212850"/>
          <p14:tracePt t="286534" x="7607300" y="1212850"/>
          <p14:tracePt t="286542" x="7620000" y="1212850"/>
          <p14:tracePt t="286556" x="7670800" y="1212850"/>
          <p14:tracePt t="286573" x="7715250" y="1212850"/>
          <p14:tracePt t="286589" x="7766050" y="1212850"/>
          <p14:tracePt t="286607" x="7816850" y="1212850"/>
          <p14:tracePt t="286623" x="7854950" y="1212850"/>
          <p14:tracePt t="286639" x="7880350" y="1206500"/>
          <p14:tracePt t="286656" x="7899400" y="1206500"/>
          <p14:tracePt t="286672" x="7905750" y="1206500"/>
          <p14:tracePt t="286706" x="7912100" y="1206500"/>
          <p14:tracePt t="286747" x="7918450" y="1206500"/>
          <p14:tracePt t="286772" x="7924800" y="1206500"/>
          <p14:tracePt t="286989" x="7950200" y="1206500"/>
          <p14:tracePt t="286997" x="7962900" y="1206500"/>
          <p14:tracePt t="287006" x="8001000" y="1206500"/>
          <p14:tracePt t="287023" x="8102600" y="1219200"/>
          <p14:tracePt t="287040" x="8223250" y="1225550"/>
          <p14:tracePt t="287057" x="8362950" y="1238250"/>
          <p14:tracePt t="287073" x="8502650" y="1244600"/>
          <p14:tracePt t="287094" x="8686800" y="1250950"/>
          <p14:tracePt t="287108" x="8788400" y="1250950"/>
          <p14:tracePt t="287123" x="8826500" y="1250950"/>
          <p14:tracePt t="287140" x="8909050" y="1257300"/>
          <p14:tracePt t="287156" x="8966200" y="1263650"/>
          <p14:tracePt t="287173" x="9067800" y="1276350"/>
          <p14:tracePt t="287190" x="9175750" y="1282700"/>
          <p14:tracePt t="287207" x="9271000" y="1289050"/>
          <p14:tracePt t="287223" x="9340850" y="1289050"/>
          <p14:tracePt t="287240" x="9398000" y="1282700"/>
          <p14:tracePt t="287257" x="9429750" y="1270000"/>
          <p14:tracePt t="287273" x="9474200" y="1257300"/>
          <p14:tracePt t="287290" x="9493250" y="1257300"/>
          <p14:tracePt t="287307" x="9493250" y="1250950"/>
          <p14:tracePt t="287323" x="9499600" y="1250950"/>
          <p14:tracePt t="287340" x="9505950" y="1257300"/>
          <p14:tracePt t="287357" x="9512300" y="1263650"/>
          <p14:tracePt t="287374" x="9537700" y="1276350"/>
          <p14:tracePt t="287390" x="9544050" y="1276350"/>
          <p14:tracePt t="287406" x="9550400" y="1282700"/>
          <p14:tracePt t="287423" x="9556750" y="1282700"/>
          <p14:tracePt t="287474" x="9556750" y="1289050"/>
          <p14:tracePt t="287490" x="9544050" y="1308100"/>
          <p14:tracePt t="287507" x="9518650" y="1327150"/>
          <p14:tracePt t="287524" x="9467850" y="1358900"/>
          <p14:tracePt t="287540" x="9385300" y="1397000"/>
          <p14:tracePt t="287558" x="9283700" y="1428750"/>
          <p14:tracePt t="287559" x="9232900" y="1447800"/>
          <p14:tracePt t="287573" x="9182100" y="1460500"/>
          <p14:tracePt t="287590" x="9061450" y="1485900"/>
          <p14:tracePt t="287608" x="8934450" y="1492250"/>
          <p14:tracePt t="287624" x="8839200" y="1492250"/>
          <p14:tracePt t="287640" x="8794750" y="1492250"/>
          <p14:tracePt t="287657" x="8763000" y="1485900"/>
          <p14:tracePt t="287674" x="8750300" y="1485900"/>
          <p14:tracePt t="287690" x="8737600" y="1485900"/>
          <p14:tracePt t="287706" x="8712200" y="1485900"/>
          <p14:tracePt t="287724" x="8680450" y="1485900"/>
          <p14:tracePt t="287740" x="8610600" y="1492250"/>
          <p14:tracePt t="287759" x="8547100" y="1492250"/>
          <p14:tracePt t="287773" x="8445500" y="1485900"/>
          <p14:tracePt t="287776" x="8426450" y="1479550"/>
          <p14:tracePt t="287790" x="8394700" y="1473200"/>
          <p14:tracePt t="287808" x="8343900" y="1454150"/>
          <p14:tracePt t="287823" x="8337550" y="1447800"/>
          <p14:tracePt t="287841" x="8324850" y="1435100"/>
          <p14:tracePt t="287858" x="8280400" y="1403350"/>
          <p14:tracePt t="287874" x="8261350" y="1397000"/>
          <p14:tracePt t="287890" x="8210550" y="1371600"/>
          <p14:tracePt t="287907" x="8147050" y="1333500"/>
          <p14:tracePt t="287924" x="8134350" y="1327150"/>
          <p14:tracePt t="287943" x="8108950" y="1314450"/>
          <p14:tracePt t="287957" x="8077200" y="1301750"/>
          <p14:tracePt t="287974" x="8051800" y="1295400"/>
          <p14:tracePt t="287991" x="8020050" y="1289050"/>
          <p14:tracePt t="288007" x="8007350" y="1289050"/>
          <p14:tracePt t="288134" x="8007350" y="1282700"/>
          <p14:tracePt t="288149" x="8013700" y="1276350"/>
          <p14:tracePt t="288159" x="8020050" y="1270000"/>
          <p14:tracePt t="288174" x="8032750" y="1250950"/>
          <p14:tracePt t="288191" x="8039100" y="1225550"/>
          <p14:tracePt t="288207" x="8051800" y="1200150"/>
          <p14:tracePt t="288225" x="8051800" y="1181100"/>
          <p14:tracePt t="288227" x="8051800" y="1174750"/>
          <p14:tracePt t="288241" x="8051800" y="1168400"/>
          <p14:tracePt t="288258" x="8045450" y="1155700"/>
          <p14:tracePt t="288275" x="8032750" y="1136650"/>
          <p14:tracePt t="288290" x="7994650" y="1111250"/>
          <p14:tracePt t="288308" x="7931150" y="1092200"/>
          <p14:tracePt t="288324" x="7848600" y="1073150"/>
          <p14:tracePt t="288341" x="7791450" y="1060450"/>
          <p14:tracePt t="288357" x="7753350" y="1054100"/>
          <p14:tracePt t="288374" x="7721600" y="1047750"/>
          <p14:tracePt t="288391" x="7702550" y="1047750"/>
          <p14:tracePt t="288408" x="7696200" y="1041400"/>
          <p14:tracePt t="288424" x="7689850" y="1041400"/>
          <p14:tracePt t="288441" x="7683500" y="1041400"/>
          <p14:tracePt t="288458" x="7664450" y="1047750"/>
          <p14:tracePt t="288475" x="7639050" y="1060450"/>
          <p14:tracePt t="288491" x="7620000" y="1073150"/>
          <p14:tracePt t="288508" x="7594600" y="1098550"/>
          <p14:tracePt t="288525" x="7581900" y="1130300"/>
          <p14:tracePt t="288527" x="7575550" y="1162050"/>
          <p14:tracePt t="288541" x="7575550" y="1174750"/>
          <p14:tracePt t="288558" x="7575550" y="1200150"/>
          <p14:tracePt t="288574" x="7575550" y="1250950"/>
          <p14:tracePt t="288591" x="7581900" y="1276350"/>
          <p14:tracePt t="288608" x="7588250" y="1295400"/>
          <p14:tracePt t="288624" x="7600950" y="1314450"/>
          <p14:tracePt t="288674" x="7600950" y="1320800"/>
          <p14:tracePt t="288691" x="7607300" y="1327150"/>
          <p14:tracePt t="288708" x="7613650" y="1333500"/>
          <p14:tracePt t="288724" x="7620000" y="1346200"/>
          <p14:tracePt t="288741" x="7632700" y="1358900"/>
          <p14:tracePt t="288758" x="7651750" y="1371600"/>
          <p14:tracePt t="288775" x="7677150" y="1384300"/>
          <p14:tracePt t="288791" x="7702550" y="1390650"/>
          <p14:tracePt t="288808" x="7727950" y="1397000"/>
          <p14:tracePt t="288825" x="7753350" y="1397000"/>
          <p14:tracePt t="288841" x="7791450" y="1390650"/>
          <p14:tracePt t="288858" x="7861300" y="1377950"/>
          <p14:tracePt t="288875" x="7905750" y="1365250"/>
          <p14:tracePt t="288894" x="7943850" y="1352550"/>
          <p14:tracePt t="288908" x="7956550" y="1339850"/>
          <p14:tracePt t="288925" x="7969250" y="1333500"/>
          <p14:tracePt t="288926" x="7988300" y="1327150"/>
          <p14:tracePt t="288942" x="7994650" y="1320800"/>
          <p14:tracePt t="288958" x="8013700" y="1308100"/>
          <p14:tracePt t="288974" x="8026400" y="1295400"/>
          <p14:tracePt t="288991" x="8045450" y="1276350"/>
          <p14:tracePt t="289008" x="8051800" y="1263650"/>
          <p14:tracePt t="289025" x="8064500" y="1225550"/>
          <p14:tracePt t="289042" x="8064500" y="1200150"/>
          <p14:tracePt t="289058" x="8064500" y="1168400"/>
          <p14:tracePt t="289075" x="8058150" y="1149350"/>
          <p14:tracePt t="289094" x="8058150" y="1143000"/>
          <p14:tracePt t="289112" x="8051800" y="1136650"/>
          <p14:tracePt t="289124" x="8051800" y="1130300"/>
          <p14:tracePt t="289142" x="8045450" y="1123950"/>
          <p14:tracePt t="289160" x="8026400" y="1117600"/>
          <p14:tracePt t="289175" x="7994650" y="1111250"/>
          <p14:tracePt t="289192" x="7969250" y="1111250"/>
          <p14:tracePt t="289208" x="7924800" y="1104900"/>
          <p14:tracePt t="289225" x="7848600" y="1098550"/>
          <p14:tracePt t="289242" x="7816850" y="1098550"/>
          <p14:tracePt t="289259" x="7791450" y="1092200"/>
          <p14:tracePt t="289275" x="7778750" y="1092200"/>
          <p14:tracePt t="289292" x="7766050" y="1092200"/>
          <p14:tracePt t="289308" x="7753350" y="1092200"/>
          <p14:tracePt t="289325" x="7727950" y="1092200"/>
          <p14:tracePt t="289341" x="7689850" y="1098550"/>
          <p14:tracePt t="289360" x="7594600" y="1117600"/>
          <p14:tracePt t="289375" x="7581900" y="1117600"/>
          <p14:tracePt t="289392" x="7524750" y="1123950"/>
          <p14:tracePt t="289408" x="7499350" y="1123950"/>
          <p14:tracePt t="289459" x="7499350" y="1130300"/>
          <p14:tracePt t="289475" x="7493000" y="1136650"/>
          <p14:tracePt t="289493" x="7486650" y="1149350"/>
          <p14:tracePt t="289508" x="7480300" y="1162050"/>
          <p14:tracePt t="289525" x="7473950" y="1187450"/>
          <p14:tracePt t="289542" x="7467600" y="1206500"/>
          <p14:tracePt t="289559" x="7467600" y="1238250"/>
          <p14:tracePt t="289577" x="7461250" y="1263650"/>
          <p14:tracePt t="289592" x="7461250" y="1282700"/>
          <p14:tracePt t="289610" x="7461250" y="1308100"/>
          <p14:tracePt t="289611" x="7467600" y="1320800"/>
          <p14:tracePt t="289625" x="7473950" y="1327150"/>
          <p14:tracePt t="289642" x="7493000" y="1346200"/>
          <p14:tracePt t="289658" x="7531100" y="1358900"/>
          <p14:tracePt t="289675" x="7556500" y="1358900"/>
          <p14:tracePt t="289692" x="7588250" y="1358900"/>
          <p14:tracePt t="289709" x="7639050" y="1352550"/>
          <p14:tracePt t="289725" x="7677150" y="1346200"/>
          <p14:tracePt t="289742" x="7721600" y="1333500"/>
          <p14:tracePt t="289760" x="7753350" y="1327150"/>
          <p14:tracePt t="289777" x="7797800" y="1314450"/>
          <p14:tracePt t="289792" x="7816850" y="1308100"/>
          <p14:tracePt t="289810" x="7835900" y="1308100"/>
          <p14:tracePt t="289812" x="7842250" y="1301750"/>
          <p14:tracePt t="289825" x="7848600" y="1301750"/>
          <p14:tracePt t="289843" x="7861300" y="1295400"/>
          <p14:tracePt t="289844" x="7867650" y="1295400"/>
          <p14:tracePt t="289860" x="7874000" y="1289050"/>
          <p14:tracePt t="289876" x="7880350" y="1289050"/>
          <p14:tracePt t="289878" x="7880350" y="1282700"/>
          <p14:tracePt t="289892" x="7886700" y="1282700"/>
          <p14:tracePt t="289944" x="7893050" y="1276350"/>
          <p14:tracePt t="289976" x="7899400" y="1270000"/>
          <p14:tracePt t="290009" x="7899400" y="1263650"/>
          <p14:tracePt t="290089" x="7893050" y="1263650"/>
          <p14:tracePt t="290096" x="7893050" y="1257300"/>
          <p14:tracePt t="290119" x="7886700" y="1257300"/>
          <p14:tracePt t="290130" x="7886700" y="1250950"/>
          <p14:tracePt t="290142" x="7880350" y="1244600"/>
          <p14:tracePt t="290158" x="7880350" y="1238250"/>
          <p14:tracePt t="290192" x="7880350" y="1231900"/>
          <p14:tracePt t="290244" x="7880350" y="1225550"/>
          <p14:tracePt t="290259" x="7874000" y="1225550"/>
          <p14:tracePt t="290276" x="7874000" y="1219200"/>
          <p14:tracePt t="290292" x="7867650" y="1219200"/>
          <p14:tracePt t="290309" x="7861300" y="1212850"/>
          <p14:tracePt t="290326" x="7854950" y="1206500"/>
          <p14:tracePt t="290343" x="7854950" y="1200150"/>
          <p14:tracePt t="290360" x="7842250" y="1193800"/>
          <p14:tracePt t="290376" x="7835900" y="1187450"/>
          <p14:tracePt t="290393" x="7829550" y="1187450"/>
          <p14:tracePt t="290409" x="7810500" y="1174750"/>
          <p14:tracePt t="290426" x="7804150" y="1168400"/>
          <p14:tracePt t="290443" x="7785100" y="1162050"/>
          <p14:tracePt t="290459" x="7778750" y="1162050"/>
          <p14:tracePt t="290476" x="7753350" y="1155700"/>
          <p14:tracePt t="290493" x="7727950" y="1155700"/>
          <p14:tracePt t="290509" x="7715250" y="1155700"/>
          <p14:tracePt t="290526" x="7696200" y="1155700"/>
          <p14:tracePt t="290542" x="7683500" y="1155700"/>
          <p14:tracePt t="290559" x="7670800" y="1155700"/>
          <p14:tracePt t="290576" x="7658100" y="1162050"/>
          <p14:tracePt t="290593" x="7645400" y="1162050"/>
          <p14:tracePt t="290610" x="7639050" y="1168400"/>
          <p14:tracePt t="290628" x="7620000" y="1174750"/>
          <p14:tracePt t="290642" x="7600950" y="1181100"/>
          <p14:tracePt t="290661" x="7594600" y="1187450"/>
          <p14:tracePt t="290676" x="7575550" y="1193800"/>
          <p14:tracePt t="290693" x="7562850" y="1200150"/>
          <p14:tracePt t="290709" x="7543800" y="1206500"/>
          <p14:tracePt t="290726" x="7537450" y="1212850"/>
          <p14:tracePt t="290743" x="7524750" y="1219200"/>
          <p14:tracePt t="290759" x="7518400" y="1225550"/>
          <p14:tracePt t="290776" x="7499350" y="1238250"/>
          <p14:tracePt t="290794" x="7480300" y="1257300"/>
          <p14:tracePt t="290810" x="7473950" y="1270000"/>
          <p14:tracePt t="290826" x="7467600" y="1289050"/>
          <p14:tracePt t="290845" x="7461250" y="1308100"/>
          <p14:tracePt t="290859" x="7461250" y="1314450"/>
          <p14:tracePt t="290876" x="7467600" y="1346200"/>
          <p14:tracePt t="290892" x="7473950" y="1365250"/>
          <p14:tracePt t="290911" x="7486650" y="1390650"/>
          <p14:tracePt t="290928" x="7499350" y="1403350"/>
          <p14:tracePt t="290942" x="7537450" y="1409700"/>
          <p14:tracePt t="290960" x="7613650" y="1403350"/>
          <p14:tracePt t="290976" x="7727950" y="1384300"/>
          <p14:tracePt t="290993" x="7823200" y="1371600"/>
          <p14:tracePt t="291012" x="7886700" y="1352550"/>
          <p14:tracePt t="291027" x="7918450" y="1346200"/>
          <p14:tracePt t="291044" x="7956550" y="1333500"/>
          <p14:tracePt t="291062" x="7975600" y="1320800"/>
          <p14:tracePt t="291076" x="7988300" y="1320800"/>
          <p14:tracePt t="291094" x="8001000" y="1308100"/>
          <p14:tracePt t="291109" x="8001000" y="1301750"/>
          <p14:tracePt t="291126" x="8007350" y="1295400"/>
          <p14:tracePt t="291143" x="8007350" y="1282700"/>
          <p14:tracePt t="291159" x="8001000" y="1270000"/>
          <p14:tracePt t="291176" x="7981950" y="1257300"/>
          <p14:tracePt t="291193" x="7962900" y="1244600"/>
          <p14:tracePt t="291210" x="7931150" y="1225550"/>
          <p14:tracePt t="291226" x="7899400" y="1206500"/>
          <p14:tracePt t="291243" x="7880350" y="1187450"/>
          <p14:tracePt t="291260" x="7854950" y="1162050"/>
          <p14:tracePt t="291276" x="7842250" y="1143000"/>
          <p14:tracePt t="291278" x="7835900" y="1143000"/>
          <p14:tracePt t="291293" x="7829550" y="1130300"/>
          <p14:tracePt t="291310" x="7816850" y="1123950"/>
          <p14:tracePt t="291343" x="7797800" y="1123950"/>
          <p14:tracePt t="291360" x="7721600" y="1123950"/>
          <p14:tracePt t="291377" x="7639050" y="1130300"/>
          <p14:tracePt t="291394" x="7569200" y="1143000"/>
          <p14:tracePt t="291410" x="7524750" y="1149350"/>
          <p14:tracePt t="291428" x="7512050" y="1149350"/>
          <p14:tracePt t="291443" x="7512050" y="1155700"/>
          <p14:tracePt t="305741" x="7518400" y="1155700"/>
          <p14:tracePt t="305748" x="7524750" y="1155700"/>
          <p14:tracePt t="305756" x="7556500" y="1155700"/>
          <p14:tracePt t="305772" x="7613650" y="1168400"/>
          <p14:tracePt t="305789" x="7639050" y="1181100"/>
          <p14:tracePt t="305805" x="7639050" y="1193800"/>
          <p14:tracePt t="305825" x="7639050" y="1206500"/>
          <p14:tracePt t="305839" x="7639050" y="1212850"/>
          <p14:tracePt t="305859" x="7645400" y="1219200"/>
          <p14:tracePt t="305874" x="7658100" y="1225550"/>
          <p14:tracePt t="305889" x="7670800" y="1225550"/>
          <p14:tracePt t="305905" x="7689850" y="1238250"/>
          <p14:tracePt t="305922" x="7696200" y="1263650"/>
          <p14:tracePt t="305940" x="7677150" y="1308100"/>
          <p14:tracePt t="305942" x="7664450" y="1327150"/>
          <p14:tracePt t="305956" x="7651750" y="1339850"/>
          <p14:tracePt t="305972" x="7626350" y="1371600"/>
          <p14:tracePt t="305989" x="7620000" y="1377950"/>
          <p14:tracePt t="306010" x="7620000" y="1384300"/>
          <p14:tracePt t="306072" x="7613650" y="1390650"/>
          <p14:tracePt t="306079" x="7613650" y="1397000"/>
          <p14:tracePt t="306092" x="7607300" y="1409700"/>
          <p14:tracePt t="306106" x="7600950" y="1409700"/>
          <p14:tracePt t="307021" x="7588250" y="1409700"/>
          <p14:tracePt t="307040" x="7537450" y="1390650"/>
          <p14:tracePt t="307057" x="7448550" y="1352550"/>
          <p14:tracePt t="307073" x="7416800" y="1339850"/>
          <p14:tracePt t="307123" x="7397750" y="1327150"/>
          <p14:tracePt t="307140" x="7353300" y="1301750"/>
          <p14:tracePt t="307157" x="7207250" y="1263650"/>
          <p14:tracePt t="307173" x="6985000" y="1238250"/>
          <p14:tracePt t="307190" x="6756400" y="1219200"/>
          <p14:tracePt t="307207" x="6565900" y="1206500"/>
          <p14:tracePt t="307224" x="6388100" y="1168400"/>
          <p14:tracePt t="307240" x="6235700" y="1130300"/>
          <p14:tracePt t="307257" x="6102350" y="1098550"/>
          <p14:tracePt t="307273" x="5816600" y="1047750"/>
          <p14:tracePt t="307290" x="5461000" y="1003300"/>
          <p14:tracePt t="307291" x="5327650" y="990600"/>
          <p14:tracePt t="307307" x="5162550" y="977900"/>
          <p14:tracePt t="307323" x="5092700" y="977900"/>
          <p14:tracePt t="307340" x="5080000" y="977900"/>
          <p14:tracePt t="307356" x="5060950" y="984250"/>
          <p14:tracePt t="307373" x="4984750" y="1003300"/>
          <p14:tracePt t="307390" x="4857750" y="1016000"/>
          <p14:tracePt t="307407" x="4686300" y="1016000"/>
          <p14:tracePt t="307426" x="4451350" y="1003300"/>
          <p14:tracePt t="307443" x="4406900" y="996950"/>
          <p14:tracePt t="307474" x="4413250" y="996950"/>
          <p14:tracePt t="307490" x="4432300" y="996950"/>
          <p14:tracePt t="307526" x="4425950" y="996950"/>
          <p14:tracePt t="307540" x="4425950" y="1003300"/>
          <p14:tracePt t="307557" x="4330700" y="1016000"/>
          <p14:tracePt t="307573" x="4260850" y="1022350"/>
          <p14:tracePt t="307590" x="4222750" y="1022350"/>
          <p14:tracePt t="307647" x="4216400" y="1028700"/>
          <p14:tracePt t="307660" x="4203700" y="1047750"/>
          <p14:tracePt t="307674" x="4184650" y="1066800"/>
          <p14:tracePt t="307690" x="4159250" y="1104900"/>
          <p14:tracePt t="307692" x="4152900" y="1123950"/>
          <p14:tracePt t="307707" x="4152900" y="1130300"/>
          <p14:tracePt t="307724" x="4146550" y="1143000"/>
          <p14:tracePt t="307758" x="4171950" y="1149350"/>
          <p14:tracePt t="307775" x="4197350" y="1155700"/>
          <p14:tracePt t="307790" x="4337050" y="1162050"/>
          <p14:tracePt t="307807" x="4445000" y="1162050"/>
          <p14:tracePt t="307824" x="4521200" y="1155700"/>
          <p14:tracePt t="307841" x="4610100" y="1123950"/>
          <p14:tracePt t="307857" x="4679950" y="1092200"/>
          <p14:tracePt t="307874" x="4724400" y="1060450"/>
          <p14:tracePt t="307890" x="4762500" y="1035050"/>
          <p14:tracePt t="307907" x="4775200" y="1016000"/>
          <p14:tracePt t="307924" x="4781550" y="1009650"/>
          <p14:tracePt t="307941" x="4775200" y="1003300"/>
          <p14:tracePt t="307957" x="4737100" y="984250"/>
          <p14:tracePt t="307974" x="4718050" y="971550"/>
          <p14:tracePt t="307990" x="4679950" y="952500"/>
          <p14:tracePt t="308007" x="4641850" y="933450"/>
          <p14:tracePt t="308023" x="4572000" y="908050"/>
          <p14:tracePt t="308043" x="4514850" y="895350"/>
          <p14:tracePt t="308060" x="4451350" y="895350"/>
          <p14:tracePt t="308074" x="4394200" y="889000"/>
          <p14:tracePt t="308091" x="4356100" y="889000"/>
          <p14:tracePt t="308108" x="4337050" y="889000"/>
          <p14:tracePt t="308124" x="4324350" y="889000"/>
          <p14:tracePt t="308140" x="4279900" y="889000"/>
          <p14:tracePt t="308157" x="4203700" y="901700"/>
          <p14:tracePt t="308174" x="4133850" y="914400"/>
          <p14:tracePt t="308191" x="4057650" y="920750"/>
          <p14:tracePt t="308193" x="4019550" y="933450"/>
          <p14:tracePt t="308207" x="4006850" y="939800"/>
          <p14:tracePt t="308224" x="3981450" y="952500"/>
          <p14:tracePt t="308240" x="3981450" y="958850"/>
          <p14:tracePt t="308257" x="4000500" y="977900"/>
          <p14:tracePt t="308274" x="4095750" y="1022350"/>
          <p14:tracePt t="308293" x="4197350" y="1066800"/>
          <p14:tracePt t="308307" x="4260850" y="1092200"/>
          <p14:tracePt t="308324" x="4298950" y="1111250"/>
          <p14:tracePt t="308341" x="4337050" y="1130300"/>
          <p14:tracePt t="308358" x="4368800" y="1143000"/>
          <p14:tracePt t="308374" x="4425950" y="1162050"/>
          <p14:tracePt t="308391" x="4476750" y="1168400"/>
          <p14:tracePt t="308408" x="4521200" y="1168400"/>
          <p14:tracePt t="308424" x="4572000" y="1174750"/>
          <p14:tracePt t="308442" x="4641850" y="1168400"/>
          <p14:tracePt t="308458" x="4660900" y="1162050"/>
          <p14:tracePt t="308476" x="4705350" y="1143000"/>
          <p14:tracePt t="308493" x="4737100" y="1123950"/>
          <p14:tracePt t="308507" x="4749800" y="1117600"/>
          <p14:tracePt t="308525" x="4762500" y="1104900"/>
          <p14:tracePt t="308541" x="4768850" y="1092200"/>
          <p14:tracePt t="308559" x="4781550" y="1079500"/>
          <p14:tracePt t="308575" x="4787900" y="1066800"/>
          <p14:tracePt t="308591" x="4787900" y="1054100"/>
          <p14:tracePt t="308610" x="4800600" y="1035050"/>
          <p14:tracePt t="308611" x="4800600" y="1028700"/>
          <p14:tracePt t="308625" x="4806950" y="1003300"/>
          <p14:tracePt t="308642" x="4819650" y="984250"/>
          <p14:tracePt t="308658" x="4832350" y="952500"/>
          <p14:tracePt t="308675" x="4838700" y="920750"/>
          <p14:tracePt t="308694" x="4845050" y="876300"/>
          <p14:tracePt t="308708" x="4845050" y="869950"/>
          <p14:tracePt t="308724" x="4838700" y="850900"/>
          <p14:tracePt t="308726" x="4832350" y="838200"/>
          <p14:tracePt t="308741" x="4819650" y="825500"/>
          <p14:tracePt t="308758" x="4813300" y="812800"/>
          <p14:tracePt t="308775" x="4787900" y="800100"/>
          <p14:tracePt t="308792" x="4768850" y="787400"/>
          <p14:tracePt t="308808" x="4718050" y="774700"/>
          <p14:tracePt t="308825" x="4679950" y="768350"/>
          <p14:tracePt t="308841" x="4648200" y="762000"/>
          <p14:tracePt t="308845" x="4629150" y="762000"/>
          <p14:tracePt t="308858" x="4610100" y="755650"/>
          <p14:tracePt t="308876" x="4565650" y="755650"/>
          <p14:tracePt t="308877" x="4559300" y="755650"/>
          <p14:tracePt t="308892" x="4540250" y="755650"/>
          <p14:tracePt t="308908" x="4514850" y="755650"/>
          <p14:tracePt t="308926" x="4464050" y="774700"/>
          <p14:tracePt t="308942" x="4400550" y="812800"/>
          <p14:tracePt t="308958" x="4349750" y="857250"/>
          <p14:tracePt t="308974" x="4298950" y="901700"/>
          <p14:tracePt t="308992" x="4273550" y="946150"/>
          <p14:tracePt t="309008" x="4267200" y="977900"/>
          <p14:tracePt t="309025" x="4279900" y="1003300"/>
          <p14:tracePt t="309042" x="4305300" y="1022350"/>
          <p14:tracePt t="309058" x="4337050" y="1041400"/>
          <p14:tracePt t="309075" x="4368800" y="1054100"/>
          <p14:tracePt t="309091" x="4387850" y="1060450"/>
          <p14:tracePt t="309109" x="4400550" y="1073150"/>
          <p14:tracePt t="309125" x="4413250" y="1079500"/>
          <p14:tracePt t="309141" x="4419600" y="1085850"/>
          <p14:tracePt t="309159" x="4432300" y="1104900"/>
          <p14:tracePt t="309175" x="4451350" y="1117600"/>
          <p14:tracePt t="309193" x="4483100" y="1130300"/>
          <p14:tracePt t="309196" x="4495800" y="1136650"/>
          <p14:tracePt t="309208" x="4521200" y="1143000"/>
          <p14:tracePt t="309225" x="4578350" y="1155700"/>
          <p14:tracePt t="309242" x="4629150" y="1162050"/>
          <p14:tracePt t="309259" x="4667250" y="1162050"/>
          <p14:tracePt t="309276" x="4718050" y="1162050"/>
          <p14:tracePt t="309292" x="4724400" y="1162050"/>
          <p14:tracePt t="309308" x="4756150" y="1162050"/>
          <p14:tracePt t="309325" x="4800600" y="1149350"/>
          <p14:tracePt t="309342" x="4857750" y="1104900"/>
          <p14:tracePt t="309358" x="4895850" y="1054100"/>
          <p14:tracePt t="309375" x="4902200" y="1009650"/>
          <p14:tracePt t="309392" x="4895850" y="977900"/>
          <p14:tracePt t="309408" x="4883150" y="958850"/>
          <p14:tracePt t="309425" x="4876800" y="933450"/>
          <p14:tracePt t="309442" x="4870450" y="908050"/>
          <p14:tracePt t="309460" x="4857750" y="857250"/>
          <p14:tracePt t="309477" x="4845050" y="831850"/>
          <p14:tracePt t="309494" x="4826000" y="819150"/>
          <p14:tracePt t="309509" x="4800600" y="806450"/>
          <p14:tracePt t="309511" x="4781550" y="806450"/>
          <p14:tracePt t="309527" x="4730750" y="806450"/>
          <p14:tracePt t="309542" x="4705350" y="806450"/>
          <p14:tracePt t="309558" x="4635500" y="806450"/>
          <p14:tracePt t="309575" x="4603750" y="812800"/>
          <p14:tracePt t="309592" x="4597400" y="812800"/>
          <p14:tracePt t="309609" x="4591050" y="812800"/>
          <p14:tracePt t="309659" x="4584700" y="831850"/>
          <p14:tracePt t="309675" x="4559300" y="876300"/>
          <p14:tracePt t="309693" x="4533900" y="971550"/>
          <p14:tracePt t="309709" x="4533900" y="996950"/>
          <p14:tracePt t="309726" x="4533900" y="1047750"/>
          <p14:tracePt t="309727" x="4540250" y="1073150"/>
          <p14:tracePt t="309742" x="4546600" y="1092200"/>
          <p14:tracePt t="309758" x="4578350" y="1123950"/>
          <p14:tracePt t="309776" x="4610100" y="1143000"/>
          <p14:tracePt t="309792" x="4635500" y="1155700"/>
          <p14:tracePt t="309810" x="4699000" y="1162050"/>
          <p14:tracePt t="309825" x="4756150" y="1162050"/>
          <p14:tracePt t="309842" x="4806950" y="1155700"/>
          <p14:tracePt t="309859" x="4838700" y="1143000"/>
          <p14:tracePt t="309876" x="4864100" y="1130300"/>
          <p14:tracePt t="309892" x="4895850" y="1098550"/>
          <p14:tracePt t="309909" x="4914900" y="1066800"/>
          <p14:tracePt t="309926" x="4927600" y="1035050"/>
          <p14:tracePt t="309943" x="4933950" y="990600"/>
          <p14:tracePt t="309959" x="4933950" y="971550"/>
          <p14:tracePt t="309976" x="4914900" y="952500"/>
          <p14:tracePt t="309993" x="4902200" y="939800"/>
          <p14:tracePt t="310012" x="4876800" y="933450"/>
          <p14:tracePt t="310028" x="4845050" y="914400"/>
          <p14:tracePt t="310042" x="4832350" y="908050"/>
          <p14:tracePt t="310059" x="4787900" y="876300"/>
          <p14:tracePt t="310076" x="4756150" y="850900"/>
          <p14:tracePt t="310092" x="4711700" y="819150"/>
          <p14:tracePt t="310109" x="4686300" y="806450"/>
          <p14:tracePt t="310126" x="4660900" y="793750"/>
          <p14:tracePt t="310142" x="4635500" y="787400"/>
          <p14:tracePt t="310159" x="4616450" y="787400"/>
          <p14:tracePt t="310177" x="4603750" y="787400"/>
          <p14:tracePt t="310193" x="4584700" y="781050"/>
          <p14:tracePt t="310210" x="4533900" y="781050"/>
          <p14:tracePt t="310226" x="4508500" y="787400"/>
          <p14:tracePt t="310244" x="4432300" y="812800"/>
          <p14:tracePt t="310259" x="4387850" y="838200"/>
          <p14:tracePt t="310277" x="4362450" y="857250"/>
          <p14:tracePt t="310292" x="4311650" y="908050"/>
          <p14:tracePt t="310309" x="4298950" y="939800"/>
          <p14:tracePt t="310326" x="4298950" y="958850"/>
          <p14:tracePt t="310343" x="4298950" y="977900"/>
          <p14:tracePt t="310359" x="4311650" y="1009650"/>
          <p14:tracePt t="310376" x="4337050" y="1047750"/>
          <p14:tracePt t="310392" x="4349750" y="1085850"/>
          <p14:tracePt t="310410" x="4362450" y="1136650"/>
          <p14:tracePt t="310427" x="4381500" y="1187450"/>
          <p14:tracePt t="310444" x="4406900" y="1225550"/>
          <p14:tracePt t="310461" x="4457700" y="1263650"/>
          <p14:tracePt t="310476" x="4476750" y="1270000"/>
          <p14:tracePt t="310493" x="4521200" y="1282700"/>
          <p14:tracePt t="310509" x="4603750" y="1282700"/>
          <p14:tracePt t="310526" x="4641850" y="1282700"/>
          <p14:tracePt t="310542" x="4667250" y="1270000"/>
          <p14:tracePt t="310559" x="4673600" y="1263650"/>
          <p14:tracePt t="310576" x="4673600" y="1257300"/>
          <p14:tracePt t="310593" x="4699000" y="1238250"/>
          <p14:tracePt t="310609" x="4730750" y="1219200"/>
          <p14:tracePt t="310626" x="4781550" y="1168400"/>
          <p14:tracePt t="310643" x="4813300" y="1123950"/>
          <p14:tracePt t="310660" x="4845050" y="1073150"/>
          <p14:tracePt t="310676" x="4845050" y="1047750"/>
          <p14:tracePt t="310693" x="4845050" y="1035050"/>
          <p14:tracePt t="310710" x="4838700" y="1035050"/>
          <p14:tracePt t="310726" x="4832350" y="1035050"/>
          <p14:tracePt t="310743" x="4826000" y="1035050"/>
          <p14:tracePt t="310817" x="4826000" y="1028700"/>
          <p14:tracePt t="310827" x="4832350" y="1028700"/>
          <p14:tracePt t="310843" x="4845050" y="1022350"/>
          <p14:tracePt t="310860" x="4851400" y="1022350"/>
          <p14:tracePt t="310876" x="4876800" y="1022350"/>
          <p14:tracePt t="310893" x="4997450" y="1035050"/>
          <p14:tracePt t="310909" x="5194300" y="1060450"/>
          <p14:tracePt t="310926" x="5441950" y="1092200"/>
          <p14:tracePt t="310944" x="5829300" y="1143000"/>
          <p14:tracePt t="310960" x="5937250" y="1155700"/>
          <p14:tracePt t="310978" x="6178550" y="1181100"/>
          <p14:tracePt t="310993" x="6292850" y="1187450"/>
          <p14:tracePt t="311010" x="6445250" y="1187450"/>
          <p14:tracePt t="311027" x="6686550" y="1193800"/>
          <p14:tracePt t="311043" x="6959600" y="1174750"/>
          <p14:tracePt t="311060" x="7277100" y="1168400"/>
          <p14:tracePt t="311076" x="7639050" y="1193800"/>
          <p14:tracePt t="311093" x="8058150" y="1212850"/>
          <p14:tracePt t="311110" x="8382000" y="1219200"/>
          <p14:tracePt t="311127" x="8686800" y="1206500"/>
          <p14:tracePt t="311143" x="8801100" y="1187450"/>
          <p14:tracePt t="311160" x="8832850" y="1162050"/>
          <p14:tracePt t="311177" x="8864600" y="1143000"/>
          <p14:tracePt t="311194" x="8896350" y="1130300"/>
          <p14:tracePt t="311227" x="8896350" y="1123950"/>
          <p14:tracePt t="311315" x="8896350" y="1130300"/>
          <p14:tracePt t="311328" x="8890000" y="1130300"/>
          <p14:tracePt t="311333" x="8883650" y="1136650"/>
          <p14:tracePt t="311343" x="8870950" y="1149350"/>
          <p14:tracePt t="311362" x="8845550" y="1168400"/>
          <p14:tracePt t="311380" x="8782050" y="1231900"/>
          <p14:tracePt t="311394" x="8769350" y="1244600"/>
          <p14:tracePt t="311410" x="8705850" y="1295400"/>
          <p14:tracePt t="311426" x="8610600" y="1358900"/>
          <p14:tracePt t="311444" x="8597900" y="1365250"/>
          <p14:tracePt t="311461" x="8540750" y="1384300"/>
          <p14:tracePt t="311570" x="8534400" y="1384300"/>
          <p14:tracePt t="311578" x="8528050" y="1384300"/>
          <p14:tracePt t="311593" x="8515350" y="1384300"/>
          <p14:tracePt t="312025" x="8509000" y="1384300"/>
          <p14:tracePt t="312032" x="8502650" y="1384300"/>
          <p14:tracePt t="312044" x="8483600" y="1377950"/>
          <p14:tracePt t="312061" x="8445500" y="1377950"/>
          <p14:tracePt t="312077" x="8388350" y="1377950"/>
          <p14:tracePt t="312097" x="8261350" y="1390650"/>
          <p14:tracePt t="312111" x="8204200" y="1397000"/>
          <p14:tracePt t="312113" x="8147050" y="1397000"/>
          <p14:tracePt t="312128" x="8083550" y="1397000"/>
          <p14:tracePt t="312144" x="7772400" y="1397000"/>
          <p14:tracePt t="312162" x="7537450" y="1377950"/>
          <p14:tracePt t="312177" x="7277100" y="1352550"/>
          <p14:tracePt t="312194" x="7073900" y="1333500"/>
          <p14:tracePt t="312210" x="6870700" y="1308100"/>
          <p14:tracePt t="312227" x="6769100" y="1301750"/>
          <p14:tracePt t="312244" x="6667500" y="1295400"/>
          <p14:tracePt t="312261" x="6521450" y="1295400"/>
          <p14:tracePt t="312278" x="6356350" y="1295400"/>
          <p14:tracePt t="312294" x="6096000" y="1282700"/>
          <p14:tracePt t="312312" x="5861050" y="1263650"/>
          <p14:tracePt t="312328" x="5676900" y="1238250"/>
          <p14:tracePt t="312344" x="5543550" y="1219200"/>
          <p14:tracePt t="312360" x="5511800" y="1212850"/>
          <p14:tracePt t="312378" x="5505450" y="1212850"/>
          <p14:tracePt t="312395" x="5499100" y="1212850"/>
          <p14:tracePt t="312411" x="5435600" y="1219200"/>
          <p14:tracePt t="312427" x="5346700" y="1219200"/>
          <p14:tracePt t="312444" x="5251450" y="1219200"/>
          <p14:tracePt t="312461" x="5156200" y="1219200"/>
          <p14:tracePt t="312477" x="5111750" y="1212850"/>
          <p14:tracePt t="312496" x="5099050" y="1206500"/>
          <p14:tracePt t="312511" x="5092700" y="1200150"/>
          <p14:tracePt t="312528" x="5092700" y="1187450"/>
          <p14:tracePt t="312546" x="5086350" y="1187450"/>
          <p14:tracePt t="312561" x="5073650" y="1187450"/>
          <p14:tracePt t="312578" x="4984750" y="1174750"/>
          <p14:tracePt t="312595" x="4832350" y="1162050"/>
          <p14:tracePt t="312596" x="4730750" y="1149350"/>
          <p14:tracePt t="312612" x="4584700" y="1117600"/>
          <p14:tracePt t="312628" x="4521200" y="1098550"/>
          <p14:tracePt t="312646" x="4445000" y="1060450"/>
          <p14:tracePt t="312661" x="4438650" y="1041400"/>
          <p14:tracePt t="312678" x="4438650" y="1028700"/>
          <p14:tracePt t="312694" x="4438650" y="1022350"/>
          <p14:tracePt t="312729" x="4318000" y="1003300"/>
          <p14:tracePt t="312744" x="4121150" y="977900"/>
          <p14:tracePt t="312761" x="3860800" y="939800"/>
          <p14:tracePt t="312778" x="3651250" y="895350"/>
          <p14:tracePt t="312795" x="3524250" y="863600"/>
          <p14:tracePt t="312811" x="3517900" y="857250"/>
          <p14:tracePt t="312828" x="3517900" y="850900"/>
          <p14:tracePt t="312845" x="3530600" y="850900"/>
          <p14:tracePt t="312878" x="3530600" y="857250"/>
          <p14:tracePt t="312895" x="3511550" y="869950"/>
          <p14:tracePt t="312911" x="3492500" y="882650"/>
          <p14:tracePt t="312928" x="3479800" y="889000"/>
          <p14:tracePt t="313017" x="3486150" y="895350"/>
          <p14:tracePt t="313030" x="3492500" y="895350"/>
          <p14:tracePt t="313045" x="3517900" y="914400"/>
          <p14:tracePt t="313063" x="3530600" y="971550"/>
          <p14:tracePt t="313080" x="3530600" y="1009650"/>
          <p14:tracePt t="313095" x="3530600" y="1028700"/>
          <p14:tracePt t="313112" x="3530600" y="1041400"/>
          <p14:tracePt t="313128" x="3530600" y="1060450"/>
          <p14:tracePt t="313145" x="3530600" y="1066800"/>
          <p14:tracePt t="313163" x="3536950" y="1073150"/>
          <p14:tracePt t="313179" x="3549650" y="1079500"/>
          <p14:tracePt t="313195" x="3562350" y="1079500"/>
          <p14:tracePt t="313211" x="3568700" y="1085850"/>
          <p14:tracePt t="313228" x="3581400" y="1092200"/>
          <p14:tracePt t="313245" x="3594100" y="1092200"/>
          <p14:tracePt t="313262" x="3606800" y="1098550"/>
          <p14:tracePt t="313278" x="3613150" y="1104900"/>
          <p14:tracePt t="313296" x="3670300" y="1111250"/>
          <p14:tracePt t="313312" x="3721100" y="1117600"/>
          <p14:tracePt t="313316" x="3765550" y="1117600"/>
          <p14:tracePt t="313328" x="3841750" y="1123950"/>
          <p14:tracePt t="313347" x="3917950" y="1123950"/>
          <p14:tracePt t="313362" x="3981450" y="1123950"/>
          <p14:tracePt t="313378" x="4025900" y="1123950"/>
          <p14:tracePt t="313395" x="4057650" y="1123950"/>
          <p14:tracePt t="313412" x="4095750" y="1123950"/>
          <p14:tracePt t="313429" x="4133850" y="1117600"/>
          <p14:tracePt t="313445" x="4165600" y="1117600"/>
          <p14:tracePt t="313462" x="4184650" y="1111250"/>
          <p14:tracePt t="313479" x="4210050" y="1111250"/>
          <p14:tracePt t="313495" x="4222750" y="1111250"/>
          <p14:tracePt t="313512" x="4229100" y="1104900"/>
          <p14:tracePt t="313626" x="4235450" y="1104900"/>
          <p14:tracePt t="313632" x="4241800" y="1104900"/>
          <p14:tracePt t="313645" x="4254500" y="1104900"/>
          <p14:tracePt t="313662" x="4337050" y="1123950"/>
          <p14:tracePt t="313664" x="4413250" y="1136650"/>
          <p14:tracePt t="313678" x="4489450" y="1155700"/>
          <p14:tracePt t="313695" x="4616450" y="1181100"/>
          <p14:tracePt t="313712" x="4749800" y="1200150"/>
          <p14:tracePt t="313728" x="4864100" y="1206500"/>
          <p14:tracePt t="313745" x="4876800" y="1206500"/>
          <p14:tracePt t="313762" x="4876800" y="1200150"/>
          <p14:tracePt t="313779" x="4876800" y="1193800"/>
          <p14:tracePt t="313798" x="4876800" y="1181100"/>
          <p14:tracePt t="313812" x="4876800" y="1168400"/>
          <p14:tracePt t="313829" x="4876800" y="1155700"/>
          <p14:tracePt t="313846" x="4889500" y="1136650"/>
          <p14:tracePt t="313864" x="4914900" y="1092200"/>
          <p14:tracePt t="313879" x="4921250" y="1079500"/>
          <p14:tracePt t="313896" x="4933950" y="1041400"/>
          <p14:tracePt t="313912" x="4933950" y="1016000"/>
          <p14:tracePt t="313929" x="4933950" y="990600"/>
          <p14:tracePt t="313946" x="4927600" y="971550"/>
          <p14:tracePt t="313947" x="4927600" y="958850"/>
          <p14:tracePt t="313963" x="4921250" y="946150"/>
          <p14:tracePt t="313978" x="4908550" y="933450"/>
          <p14:tracePt t="313995" x="4889500" y="927100"/>
          <p14:tracePt t="314012" x="4851400" y="927100"/>
          <p14:tracePt t="314030" x="4794250" y="920750"/>
          <p14:tracePt t="314046" x="4718050" y="920750"/>
          <p14:tracePt t="314063" x="4622800" y="920750"/>
          <p14:tracePt t="314081" x="4514850" y="914400"/>
          <p14:tracePt t="314082" x="4502150" y="914400"/>
          <p14:tracePt t="314096" x="4476750" y="908050"/>
          <p14:tracePt t="314113" x="4457700" y="908050"/>
          <p14:tracePt t="314132" x="4445000" y="901700"/>
          <p14:tracePt t="314145" x="4445000" y="895350"/>
          <p14:tracePt t="314164" x="4413250" y="889000"/>
          <p14:tracePt t="314179" x="4311650" y="876300"/>
          <p14:tracePt t="314196" x="4248150" y="869950"/>
          <p14:tracePt t="314197" x="4178300" y="863600"/>
          <p14:tracePt t="314212" x="4006850" y="850900"/>
          <p14:tracePt t="314229" x="3867150" y="844550"/>
          <p14:tracePt t="314246" x="3752850" y="838200"/>
          <p14:tracePt t="314263" x="3714750" y="831850"/>
          <p14:tracePt t="314315" x="3708400" y="831850"/>
          <p14:tracePt t="314329" x="3670300" y="844550"/>
          <p14:tracePt t="314346" x="3625850" y="857250"/>
          <p14:tracePt t="314363" x="3575050" y="869950"/>
          <p14:tracePt t="314379" x="3562350" y="869950"/>
          <p14:tracePt t="314413" x="3562350" y="882650"/>
          <p14:tracePt t="314429" x="3587750" y="901700"/>
          <p14:tracePt t="314446" x="3619500" y="939800"/>
          <p14:tracePt t="314463" x="3632200" y="990600"/>
          <p14:tracePt t="314480" x="3638550" y="1041400"/>
          <p14:tracePt t="314496" x="3651250" y="1092200"/>
          <p14:tracePt t="314512" x="3670300" y="1123950"/>
          <p14:tracePt t="314514" x="3676650" y="1136650"/>
          <p14:tracePt t="314530" x="3689350" y="1143000"/>
          <p14:tracePt t="314547" x="3695700" y="1143000"/>
          <p14:tracePt t="314562" x="3721100" y="1143000"/>
          <p14:tracePt t="314579" x="3771900" y="1149350"/>
          <p14:tracePt t="314596" x="3835400" y="1155700"/>
          <p14:tracePt t="314612" x="3898900" y="1155700"/>
          <p14:tracePt t="314629" x="3962400" y="1162050"/>
          <p14:tracePt t="314646" x="4006850" y="1162050"/>
          <p14:tracePt t="314663" x="4051300" y="1168400"/>
          <p14:tracePt t="314680" x="4089400" y="1168400"/>
          <p14:tracePt t="314696" x="4114800" y="1168400"/>
          <p14:tracePt t="314712" x="4140200" y="1168400"/>
          <p14:tracePt t="314729" x="4152900" y="1168400"/>
          <p14:tracePt t="314746" x="4171950" y="1168400"/>
          <p14:tracePt t="314763" x="4178300" y="1168400"/>
          <p14:tracePt t="314924" x="4152900" y="1168400"/>
          <p14:tracePt t="314931" x="4133850" y="1168400"/>
          <p14:tracePt t="314946" x="4006850" y="1168400"/>
          <p14:tracePt t="314963" x="3841750" y="1174750"/>
          <p14:tracePt t="314980" x="3651250" y="1181100"/>
          <p14:tracePt t="314996" x="3435350" y="1181100"/>
          <p14:tracePt t="315013" x="3238500" y="1168400"/>
          <p14:tracePt t="315030" x="3048000" y="1155700"/>
          <p14:tracePt t="315047" x="2825750" y="1149350"/>
          <p14:tracePt t="315063" x="2432050" y="1155700"/>
          <p14:tracePt t="315080" x="1873250" y="1149350"/>
          <p14:tracePt t="315101" x="965200" y="1073150"/>
          <p14:tracePt t="315113" x="742950" y="1041400"/>
          <p14:tracePt t="315130" x="400050" y="977900"/>
          <p14:tracePt t="315131" x="336550" y="958850"/>
          <p14:tracePt t="315147" x="374650" y="933450"/>
          <p14:tracePt t="315163" x="584200" y="908050"/>
          <p14:tracePt t="315180" x="920750" y="908050"/>
          <p14:tracePt t="315197" x="1244600" y="939800"/>
          <p14:tracePt t="315213" x="1447800" y="990600"/>
          <p14:tracePt t="315229" x="1504950" y="1028700"/>
          <p14:tracePt t="315247" x="1511300" y="1047750"/>
          <p14:tracePt t="315263" x="1511300" y="1054100"/>
          <p14:tracePt t="315297" x="1524000" y="1047750"/>
          <p14:tracePt t="315314" x="1562100" y="1041400"/>
          <p14:tracePt t="315330" x="1663700" y="1022350"/>
          <p14:tracePt t="315346" x="1797050" y="1016000"/>
          <p14:tracePt t="315363" x="1905000" y="1009650"/>
          <p14:tracePt t="315380" x="1936750" y="1009650"/>
          <p14:tracePt t="315397" x="1949450" y="1009650"/>
          <p14:tracePt t="315413" x="1962150" y="1009650"/>
          <p14:tracePt t="315459" x="1968500" y="1009650"/>
          <p14:tracePt t="315466" x="1974850" y="1003300"/>
          <p14:tracePt t="315480" x="1981200" y="1003300"/>
          <p14:tracePt t="315497" x="2000250" y="990600"/>
          <p14:tracePt t="315600" x="2006600" y="990600"/>
          <p14:tracePt t="315607" x="2012950" y="984250"/>
          <p14:tracePt t="315616" x="2025650" y="984250"/>
          <p14:tracePt t="315630" x="2063750" y="984250"/>
          <p14:tracePt t="315647" x="2076450" y="984250"/>
          <p14:tracePt t="315680" x="2082800" y="984250"/>
          <p14:tracePt t="315698" x="2120900" y="984250"/>
          <p14:tracePt t="315714" x="2152650" y="984250"/>
          <p14:tracePt t="315730" x="2298700" y="990600"/>
          <p14:tracePt t="315747" x="2444750" y="990600"/>
          <p14:tracePt t="315764" x="2616200" y="990600"/>
          <p14:tracePt t="315781" x="2806700" y="990600"/>
          <p14:tracePt t="315797" x="2984500" y="984250"/>
          <p14:tracePt t="315814" x="3213100" y="984250"/>
          <p14:tracePt t="315830" x="3390900" y="996950"/>
          <p14:tracePt t="315847" x="3543300" y="1009650"/>
          <p14:tracePt t="315864" x="3613150" y="1016000"/>
          <p14:tracePt t="315880" x="3670300" y="1022350"/>
          <p14:tracePt t="315899" x="3771900" y="1028700"/>
          <p14:tracePt t="315914" x="3790950" y="1028700"/>
          <p14:tracePt t="315931" x="3803650" y="1028700"/>
          <p14:tracePt t="315947" x="3810000" y="1028700"/>
          <p14:tracePt t="315964" x="3841750" y="1035050"/>
          <p14:tracePt t="315980" x="3873500" y="1047750"/>
          <p14:tracePt t="315997" x="3937000" y="1066800"/>
          <p14:tracePt t="316014" x="3981450" y="1079500"/>
          <p14:tracePt t="316032" x="4051300" y="1092200"/>
          <p14:tracePt t="316047" x="4070350" y="1092200"/>
          <p14:tracePt t="316064" x="4102100" y="1098550"/>
          <p14:tracePt t="316066" x="4127500" y="1098550"/>
          <p14:tracePt t="316082" x="4222750" y="1098550"/>
          <p14:tracePt t="316097" x="4356100" y="1085850"/>
          <p14:tracePt t="316114" x="4464050" y="1079500"/>
          <p14:tracePt t="316131" x="4527550" y="1073150"/>
          <p14:tracePt t="316147" x="4540250" y="1073150"/>
          <p14:tracePt t="316236" x="4540250" y="1066800"/>
          <p14:tracePt t="316243" x="4533900" y="1054100"/>
          <p14:tracePt t="316265" x="4470400" y="1003300"/>
          <p14:tracePt t="316283" x="4438650" y="990600"/>
          <p14:tracePt t="323885" x="4445000" y="990600"/>
          <p14:tracePt t="323892" x="4451350" y="984250"/>
          <p14:tracePt t="323906" x="4508500" y="977900"/>
          <p14:tracePt t="323921" x="4692650" y="933450"/>
          <p14:tracePt t="323938" x="5010150" y="850900"/>
          <p14:tracePt t="323953" x="5353050" y="774700"/>
          <p14:tracePt t="323971" x="5689600" y="711200"/>
          <p14:tracePt t="323987" x="6172200" y="647700"/>
          <p14:tracePt t="324004" x="6432550" y="635000"/>
          <p14:tracePt t="324020" x="6616700" y="628650"/>
          <p14:tracePt t="324037" x="6756400" y="615950"/>
          <p14:tracePt t="324054" x="6851650" y="596900"/>
          <p14:tracePt t="324071" x="6959600" y="584200"/>
          <p14:tracePt t="324087" x="7162800" y="565150"/>
          <p14:tracePt t="324104" x="7410450" y="546100"/>
          <p14:tracePt t="324121" x="7734300" y="539750"/>
          <p14:tracePt t="324140" x="8007350" y="552450"/>
          <p14:tracePt t="324154" x="8299450" y="603250"/>
          <p14:tracePt t="324173" x="8629650" y="666750"/>
          <p14:tracePt t="324189" x="8763000" y="698500"/>
          <p14:tracePt t="324204" x="8813800" y="717550"/>
          <p14:tracePt t="324223" x="8832850" y="742950"/>
          <p14:tracePt t="324238" x="8851900" y="781050"/>
          <p14:tracePt t="324254" x="8915400" y="850900"/>
          <p14:tracePt t="324271" x="9061450" y="990600"/>
          <p14:tracePt t="324288" x="9258300" y="1174750"/>
          <p14:tracePt t="324305" x="9372600" y="1282700"/>
          <p14:tracePt t="324321" x="9423400" y="1339850"/>
          <p14:tracePt t="324338" x="9429750" y="1358900"/>
          <p14:tracePt t="324354" x="9429750" y="1377950"/>
          <p14:tracePt t="324371" x="9436100" y="1384300"/>
          <p14:tracePt t="324605" x="9429750" y="1384300"/>
          <p14:tracePt t="324611" x="9417050" y="1384300"/>
          <p14:tracePt t="324623" x="9372600" y="1377950"/>
          <p14:tracePt t="324638" x="9258300" y="1371600"/>
          <p14:tracePt t="324656" x="9124950" y="1371600"/>
          <p14:tracePt t="324671" x="9086850" y="1384300"/>
          <p14:tracePt t="324688" x="9093200" y="1397000"/>
          <p14:tracePt t="324705" x="9099550" y="1409700"/>
          <p14:tracePt t="324746" x="9099550" y="1416050"/>
          <p14:tracePt t="324754" x="9105900" y="1416050"/>
          <p14:tracePt t="324772" x="9131300" y="1435100"/>
          <p14:tracePt t="324788" x="9182100" y="1460500"/>
          <p14:tracePt t="324805" x="9232900" y="1485900"/>
          <p14:tracePt t="324821" x="9271000" y="1498600"/>
          <p14:tracePt t="324837" x="9296400" y="1511300"/>
          <p14:tracePt t="324857" x="9359900" y="1549400"/>
          <p14:tracePt t="324872" x="9372600" y="1555750"/>
          <p14:tracePt t="324888" x="9391650" y="1574800"/>
          <p14:tracePt t="324905" x="9417050" y="1593850"/>
          <p14:tracePt t="324921" x="9461500" y="1631950"/>
          <p14:tracePt t="324938" x="9505950" y="1651000"/>
          <p14:tracePt t="324955" x="9626600" y="1689100"/>
          <p14:tracePt t="324971" x="9696450" y="1701800"/>
          <p14:tracePt t="324988" x="9759950" y="1708150"/>
          <p14:tracePt t="325005" x="9791700" y="1708150"/>
          <p14:tracePt t="325022" x="9810750" y="1708150"/>
          <p14:tracePt t="325038" x="9817100" y="1701800"/>
          <p14:tracePt t="325055" x="9823450" y="1701800"/>
          <p14:tracePt t="325074" x="9848850" y="1701800"/>
          <p14:tracePt t="325093" x="9906000" y="1701800"/>
          <p14:tracePt t="325106" x="9950450" y="1701800"/>
          <p14:tracePt t="325122" x="9963150" y="1701800"/>
          <p14:tracePt t="325138" x="10001250" y="1701800"/>
          <p14:tracePt t="325155" x="10020300" y="1701800"/>
          <p14:tracePt t="325172" x="10039350" y="1701800"/>
          <p14:tracePt t="325188" x="10058400" y="1695450"/>
          <p14:tracePt t="325205" x="10096500" y="1682750"/>
          <p14:tracePt t="325222" x="10128250" y="1651000"/>
          <p14:tracePt t="325240" x="10147300" y="1612900"/>
          <p14:tracePt t="325255" x="10160000" y="1555750"/>
          <p14:tracePt t="325272" x="10172700" y="1511300"/>
          <p14:tracePt t="325288" x="10179050" y="1498600"/>
          <p14:tracePt t="325305" x="10179050" y="1479550"/>
          <p14:tracePt t="325322" x="10179050" y="1466850"/>
          <p14:tracePt t="325339" x="10179050" y="1441450"/>
          <p14:tracePt t="325358" x="10147300" y="1403350"/>
          <p14:tracePt t="325372" x="10140950" y="1390650"/>
          <p14:tracePt t="325388" x="10109200" y="1352550"/>
          <p14:tracePt t="325406" x="10071100" y="1308100"/>
          <p14:tracePt t="325422" x="10052050" y="1276350"/>
          <p14:tracePt t="325439" x="10039350" y="1263650"/>
          <p14:tracePt t="325455" x="10033000" y="1263650"/>
          <p14:tracePt t="325472" x="10026650" y="1257300"/>
          <p14:tracePt t="325488" x="10013950" y="1250950"/>
          <p14:tracePt t="325506" x="9982200" y="1244600"/>
          <p14:tracePt t="325522" x="9963150" y="1238250"/>
          <p14:tracePt t="325539" x="9937750" y="1231900"/>
          <p14:tracePt t="325555" x="9906000" y="1225550"/>
          <p14:tracePt t="325572" x="9855200" y="1219200"/>
          <p14:tracePt t="325590" x="9810750" y="1219200"/>
          <p14:tracePt t="325591" x="9779000" y="1219200"/>
          <p14:tracePt t="325606" x="9753600" y="1219200"/>
          <p14:tracePt t="325622" x="9664700" y="1225550"/>
          <p14:tracePt t="325638" x="9645650" y="1231900"/>
          <p14:tracePt t="325655" x="9626600" y="1238250"/>
          <p14:tracePt t="325689" x="9620250" y="1238250"/>
          <p14:tracePt t="325706" x="9588500" y="1244600"/>
          <p14:tracePt t="325722" x="9505950" y="1289050"/>
          <p14:tracePt t="325739" x="9442450" y="1327150"/>
          <p14:tracePt t="325755" x="9404350" y="1346200"/>
          <p14:tracePt t="325772" x="9321800" y="1397000"/>
          <p14:tracePt t="325790" x="9296400" y="1416050"/>
          <p14:tracePt t="325805" x="9290050" y="1422400"/>
          <p14:tracePt t="325861" x="9290050" y="1428750"/>
          <p14:tracePt t="325872" x="9283700" y="1435100"/>
          <p14:tracePt t="325889" x="9277350" y="1454150"/>
          <p14:tracePt t="325905" x="9264650" y="1498600"/>
          <p14:tracePt t="325922" x="9258300" y="1530350"/>
          <p14:tracePt t="325940" x="9258300" y="1568450"/>
          <p14:tracePt t="326051" x="9258300" y="1574800"/>
          <p14:tracePt t="326059" x="9264650" y="1581150"/>
          <p14:tracePt t="326073" x="9277350" y="1587500"/>
          <p14:tracePt t="326089" x="9334500" y="1606550"/>
          <p14:tracePt t="326106" x="9385300" y="1625600"/>
          <p14:tracePt t="326107" x="9404350" y="1631950"/>
          <p14:tracePt t="326122" x="9442450" y="1638300"/>
          <p14:tracePt t="326139" x="9480550" y="1644650"/>
          <p14:tracePt t="326155" x="9518650" y="1644650"/>
          <p14:tracePt t="326172" x="9537700" y="1651000"/>
          <p14:tracePt t="326189" x="9582150" y="1651000"/>
          <p14:tracePt t="326206" x="9626600" y="1651000"/>
          <p14:tracePt t="326224" x="9664700" y="1651000"/>
          <p14:tracePt t="326239" x="9690100" y="1651000"/>
          <p14:tracePt t="326256" x="9709150" y="1651000"/>
          <p14:tracePt t="326273" x="9728200" y="1651000"/>
          <p14:tracePt t="326275" x="9747250" y="1651000"/>
          <p14:tracePt t="326289" x="9766300" y="1644650"/>
          <p14:tracePt t="326306" x="9791700" y="1631950"/>
          <p14:tracePt t="326324" x="9804400" y="1625600"/>
          <p14:tracePt t="326339" x="9810750" y="1625600"/>
          <p14:tracePt t="326492" x="9804400" y="1625600"/>
          <p14:tracePt t="326506" x="9798050" y="1625600"/>
          <p14:tracePt t="326546" x="9791700" y="1625600"/>
          <p14:tracePt t="326672" x="9785350" y="1619250"/>
          <p14:tracePt t="326707" x="9779000" y="1619250"/>
          <p14:tracePt t="326735" x="9772650" y="1619250"/>
          <p14:tracePt t="326744" x="9772650" y="1612900"/>
          <p14:tracePt t="326757" x="9766300" y="1612900"/>
          <p14:tracePt t="326773" x="9759950" y="1606550"/>
          <p14:tracePt t="326790" x="9747250" y="1606550"/>
          <p14:tracePt t="326823" x="9740900" y="1600200"/>
          <p14:tracePt t="326878" x="9734550" y="1600200"/>
          <p14:tracePt t="326892" x="9728200" y="1600200"/>
          <p14:tracePt t="326923" x="9721850" y="1600200"/>
          <p14:tracePt t="326940" x="9715500" y="1600200"/>
          <p14:tracePt t="326956" x="9709150" y="1600200"/>
          <p14:tracePt t="327330" x="9696450" y="1600200"/>
          <p14:tracePt t="327338" x="9690100" y="1600200"/>
          <p14:tracePt t="327343" x="9658350" y="1606550"/>
          <p14:tracePt t="327357" x="9639300" y="1606550"/>
          <p14:tracePt t="327374" x="9582150" y="1619250"/>
          <p14:tracePt t="327391" x="9575800" y="1625600"/>
          <p14:tracePt t="327408" x="9556750" y="1625600"/>
          <p14:tracePt t="327423" x="9550400" y="1625600"/>
          <p14:tracePt t="327442" x="9544050" y="1625600"/>
          <p14:tracePt t="327457" x="9531350" y="1625600"/>
          <p14:tracePt t="329299" x="9525000" y="1625600"/>
          <p14:tracePt t="329305" x="9512300" y="1625600"/>
          <p14:tracePt t="329312" x="9467850" y="1625600"/>
          <p14:tracePt t="329325" x="9423400" y="1625600"/>
          <p14:tracePt t="329342" x="9347200" y="1625600"/>
          <p14:tracePt t="329359" x="9315450" y="1625600"/>
          <p14:tracePt t="329436" x="9309100" y="1625600"/>
          <p14:tracePt t="329444" x="9296400" y="1625600"/>
          <p14:tracePt t="329451" x="9290050" y="1625600"/>
          <p14:tracePt t="329459" x="9251950" y="1631950"/>
          <p14:tracePt t="329475" x="9175750" y="1644650"/>
          <p14:tracePt t="329491" x="9112250" y="1657350"/>
          <p14:tracePt t="329509" x="9105900" y="1663700"/>
          <p14:tracePt t="329596" x="9099550" y="1663700"/>
          <p14:tracePt t="329603" x="9086850" y="1663700"/>
          <p14:tracePt t="329613" x="9055100" y="1663700"/>
          <p14:tracePt t="329626" x="9023350" y="1663700"/>
          <p14:tracePt t="329642" x="8902700" y="1663700"/>
          <p14:tracePt t="329660" x="8807450" y="1657350"/>
          <p14:tracePt t="329676" x="8763000" y="1638300"/>
          <p14:tracePt t="329692" x="8750300" y="1612900"/>
          <p14:tracePt t="329708" x="8731250" y="1587500"/>
          <p14:tracePt t="329726" x="8731250" y="1581150"/>
          <p14:tracePt t="329782" x="8724900" y="1581150"/>
          <p14:tracePt t="329792" x="8718550" y="1581150"/>
          <p14:tracePt t="329827" x="8712200" y="1574800"/>
          <p14:tracePt t="329842" x="8712200" y="1568450"/>
          <p14:tracePt t="329860" x="8705850" y="1562100"/>
          <p14:tracePt t="329876" x="8705850" y="1555750"/>
          <p14:tracePt t="329894" x="8705850" y="1543050"/>
          <p14:tracePt t="329909" x="8705850" y="1536700"/>
          <p14:tracePt t="329943" x="8705850" y="1530350"/>
          <p14:tracePt t="329959" x="8712200" y="1517650"/>
          <p14:tracePt t="329976" x="8718550" y="1517650"/>
          <p14:tracePt t="329993" x="8718550" y="1504950"/>
          <p14:tracePt t="330009" x="8724900" y="1492250"/>
          <p14:tracePt t="330025" x="8731250" y="1479550"/>
          <p14:tracePt t="330042" x="8731250" y="1466850"/>
          <p14:tracePt t="330059" x="8737600" y="1454150"/>
          <p14:tracePt t="330710" x="8743950" y="1460500"/>
          <p14:tracePt t="330726" x="8750300" y="1460500"/>
          <p14:tracePt t="330743" x="8756650" y="1460500"/>
          <p14:tracePt t="330760" x="8769350" y="1460500"/>
          <p14:tracePt t="330778" x="8794750" y="1466850"/>
          <p14:tracePt t="330793" x="8851900" y="1473200"/>
          <p14:tracePt t="330810" x="8947150" y="1492250"/>
          <p14:tracePt t="330828" x="9061450" y="1498600"/>
          <p14:tracePt t="330843" x="9137650" y="1498600"/>
          <p14:tracePt t="330860" x="9194800" y="1498600"/>
          <p14:tracePt t="330876" x="9232900" y="1498600"/>
          <p14:tracePt t="330894" x="9245600" y="1492250"/>
          <p14:tracePt t="330910" x="9251950" y="1492250"/>
          <p14:tracePt t="331000" x="9245600" y="1492250"/>
          <p14:tracePt t="331020" x="9239250" y="1485900"/>
          <p14:tracePt t="331047" x="9232900" y="1485900"/>
          <p14:tracePt t="331063" x="9226550" y="1485900"/>
          <p14:tracePt t="331080" x="9220200" y="1485900"/>
          <p14:tracePt t="331093" x="9213850" y="1485900"/>
          <p14:tracePt t="331111" x="9194800" y="1485900"/>
          <p14:tracePt t="331126" x="9182100" y="1485900"/>
          <p14:tracePt t="331143" x="9156700" y="1492250"/>
          <p14:tracePt t="331160" x="9137650" y="1498600"/>
          <p14:tracePt t="331177" x="9118600" y="1504950"/>
          <p14:tracePt t="331193" x="9099550" y="1511300"/>
          <p14:tracePt t="331210" x="9080500" y="1517650"/>
          <p14:tracePt t="331227" x="9067800" y="1524000"/>
          <p14:tracePt t="331243" x="9055100" y="1536700"/>
          <p14:tracePt t="331260" x="9042400" y="1543050"/>
          <p14:tracePt t="331276" x="9023350" y="1555750"/>
          <p14:tracePt t="331295" x="8997950" y="1568450"/>
          <p14:tracePt t="331310" x="8991600" y="1574800"/>
          <p14:tracePt t="331327" x="8972550" y="1587500"/>
          <p14:tracePt t="331329" x="8966200" y="1593850"/>
          <p14:tracePt t="331345" x="8947150" y="1606550"/>
          <p14:tracePt t="331362" x="8928100" y="1619250"/>
          <p14:tracePt t="331377" x="8915400" y="1625600"/>
          <p14:tracePt t="331393" x="8909050" y="1631950"/>
          <p14:tracePt t="331412" x="8902700" y="1631950"/>
          <p14:tracePt t="331427" x="8896350" y="1631950"/>
          <p14:tracePt t="331544" x="8896350" y="1638300"/>
          <p14:tracePt t="331549" x="8890000" y="1638300"/>
          <p14:tracePt t="331560" x="8883650" y="1644650"/>
          <p14:tracePt t="331577" x="8870950" y="1657350"/>
          <p14:tracePt t="331594" x="8864600" y="1663700"/>
          <p14:tracePt t="331611" x="8858250" y="1670050"/>
          <p14:tracePt t="331629" x="8851900" y="1670050"/>
          <p14:tracePt t="331644" x="8851900" y="1676400"/>
          <p14:tracePt t="331802" x="8845550" y="1676400"/>
          <p14:tracePt t="331809" x="8845550" y="1682750"/>
          <p14:tracePt t="331827" x="8839200" y="1689100"/>
          <p14:tracePt t="331844" x="8839200" y="1701800"/>
          <p14:tracePt t="331861" x="8832850" y="1720850"/>
          <p14:tracePt t="331877" x="8832850" y="1733550"/>
          <p14:tracePt t="331911" x="8826500" y="1746250"/>
          <p14:tracePt t="331927" x="8820150" y="1752600"/>
          <p14:tracePt t="331961" x="8820150" y="1758950"/>
          <p14:tracePt t="331978" x="8807450" y="1771650"/>
          <p14:tracePt t="331994" x="8788400" y="1803400"/>
          <p14:tracePt t="332012" x="8775700" y="1816100"/>
          <p14:tracePt t="332029" x="8743950" y="1873250"/>
          <p14:tracePt t="332061" x="8724900" y="1905000"/>
          <p14:tracePt t="332077" x="8724900" y="1911350"/>
          <p14:tracePt t="332094" x="8724900" y="1917700"/>
          <p14:tracePt t="332111" x="8724900" y="1930400"/>
          <p14:tracePt t="332129" x="8724900" y="1955800"/>
          <p14:tracePt t="332144" x="8724900" y="1974850"/>
          <p14:tracePt t="332163" x="8731250" y="2019300"/>
          <p14:tracePt t="332178" x="8769350" y="2089150"/>
          <p14:tracePt t="332995" x="8718550" y="2076450"/>
          <p14:tracePt t="333005" x="8655050" y="2057400"/>
          <p14:tracePt t="333028" x="8362950" y="1981200"/>
          <p14:tracePt t="333045" x="8001000" y="1866900"/>
          <p14:tracePt t="333061" x="7829550" y="1803400"/>
          <p14:tracePt t="333078" x="7658100" y="1739900"/>
          <p14:tracePt t="333095" x="7499350" y="1663700"/>
          <p14:tracePt t="333113" x="7366000" y="1574800"/>
          <p14:tracePt t="333128" x="7251700" y="1485900"/>
          <p14:tracePt t="333146" x="7200900" y="1447800"/>
          <p14:tracePt t="333162" x="7061200" y="1365250"/>
          <p14:tracePt t="333178" x="6794500" y="1270000"/>
          <p14:tracePt t="333195" x="6623050" y="1238250"/>
          <p14:tracePt t="333212" x="6394450" y="1206500"/>
          <p14:tracePt t="333228" x="6191250" y="1181100"/>
          <p14:tracePt t="333245" x="5918200" y="1143000"/>
          <p14:tracePt t="333262" x="5632450" y="1085850"/>
          <p14:tracePt t="333278" x="5365750" y="1035050"/>
          <p14:tracePt t="333295" x="5105400" y="984250"/>
          <p14:tracePt t="333312" x="4940300" y="965200"/>
          <p14:tracePt t="333330" x="4819650" y="952500"/>
          <p14:tracePt t="333345" x="4813300" y="952500"/>
          <p14:tracePt t="333363" x="4806950" y="952500"/>
          <p14:tracePt t="333419" x="4806950" y="958850"/>
          <p14:tracePt t="333428" x="4806950" y="965200"/>
          <p14:tracePt t="333445" x="4819650" y="971550"/>
          <p14:tracePt t="333462" x="4826000" y="984250"/>
          <p14:tracePt t="333479" x="4838700" y="1009650"/>
          <p14:tracePt t="333495" x="4864100" y="1066800"/>
          <p14:tracePt t="333512" x="4870450" y="1143000"/>
          <p14:tracePt t="333528" x="4857750" y="1212850"/>
          <p14:tracePt t="333545" x="4826000" y="1263650"/>
          <p14:tracePt t="333562" x="4794250" y="1295400"/>
          <p14:tracePt t="333578" x="4756150" y="1308100"/>
          <p14:tracePt t="333597" x="4705350" y="1314450"/>
          <p14:tracePt t="333612" x="4699000" y="1314450"/>
          <p14:tracePt t="333628" x="4660900" y="1314450"/>
          <p14:tracePt t="333645" x="4635500" y="1314450"/>
          <p14:tracePt t="333805" x="4629150" y="1314450"/>
          <p14:tracePt t="333820" x="4616450" y="1314450"/>
          <p14:tracePt t="333830" x="4572000" y="1295400"/>
          <p14:tracePt t="333846" x="4413250" y="1244600"/>
          <p14:tracePt t="333862" x="4191000" y="1206500"/>
          <p14:tracePt t="333863" x="4064000" y="1187450"/>
          <p14:tracePt t="333879" x="3905250" y="1181100"/>
          <p14:tracePt t="333897" x="3492500" y="1168400"/>
          <p14:tracePt t="333912" x="3435350" y="1155700"/>
          <p14:tracePt t="333951" x="3429000" y="1155700"/>
          <p14:tracePt t="333962" x="3409950" y="1155700"/>
          <p14:tracePt t="333979" x="3346450" y="1168400"/>
          <p14:tracePt t="333998" x="3282950" y="1174750"/>
          <p14:tracePt t="334012" x="3257550" y="1174750"/>
          <p14:tracePt t="334029" x="3251200" y="1174750"/>
          <p14:tracePt t="334062" x="3257550" y="1168400"/>
          <p14:tracePt t="334079" x="3270250" y="1155700"/>
          <p14:tracePt t="334129" x="3263900" y="1162050"/>
          <p14:tracePt t="334145" x="3251200" y="1174750"/>
          <p14:tracePt t="334162" x="3244850" y="1181100"/>
          <p14:tracePt t="334196" x="3257550" y="1181100"/>
          <p14:tracePt t="334213" x="3276600" y="1181100"/>
          <p14:tracePt t="334231" x="3321050" y="1181100"/>
          <p14:tracePt t="334323" x="3327400" y="1181100"/>
          <p14:tracePt t="334334" x="3333750" y="1174750"/>
          <p14:tracePt t="334627" x="3340100" y="1174750"/>
          <p14:tracePt t="334646" x="3352800" y="1181100"/>
          <p14:tracePt t="334663" x="3384550" y="1187450"/>
          <p14:tracePt t="334679" x="3403600" y="1193800"/>
          <p14:tracePt t="334696" x="3429000" y="1193800"/>
          <p14:tracePt t="334713" x="3473450" y="1193800"/>
          <p14:tracePt t="334730" x="3530600" y="1200150"/>
          <p14:tracePt t="334747" x="3613150" y="1200150"/>
          <p14:tracePt t="334763" x="3670300" y="1200150"/>
          <p14:tracePt t="334780" x="3721100" y="1200150"/>
          <p14:tracePt t="334797" x="3771900" y="1193800"/>
          <p14:tracePt t="334813" x="3822700" y="1187450"/>
          <p14:tracePt t="334831" x="3860800" y="1174750"/>
          <p14:tracePt t="334846" x="3905250" y="1168400"/>
          <p14:tracePt t="334863" x="3956050" y="1162050"/>
          <p14:tracePt t="334881" x="3981450" y="1162050"/>
          <p14:tracePt t="334897" x="4000500" y="1162050"/>
          <p14:tracePt t="334967" x="4006850" y="1162050"/>
          <p14:tracePt t="334974" x="4019550" y="1155700"/>
          <p14:tracePt t="334982" x="4032250" y="1155700"/>
          <p14:tracePt t="334997" x="4051300" y="1155700"/>
          <p14:tracePt t="335013" x="4089400" y="1143000"/>
          <p14:tracePt t="335014" x="4108450" y="1143000"/>
          <p14:tracePt t="335030" x="4140200" y="1130300"/>
          <p14:tracePt t="335049" x="4178300" y="1117600"/>
          <p14:tracePt t="335063" x="4178300" y="1111250"/>
          <p14:tracePt t="335079" x="4178300" y="1104900"/>
          <p14:tracePt t="335101" x="4178300" y="1092200"/>
          <p14:tracePt t="335113" x="4178300" y="1066800"/>
          <p14:tracePt t="335130" x="4191000" y="1028700"/>
          <p14:tracePt t="335147" x="4203700" y="1003300"/>
          <p14:tracePt t="335163" x="4216400" y="977900"/>
          <p14:tracePt t="335180" x="4216400" y="965200"/>
          <p14:tracePt t="335197" x="4210050" y="952500"/>
          <p14:tracePt t="335213" x="4184650" y="946150"/>
          <p14:tracePt t="335230" x="4165600" y="933450"/>
          <p14:tracePt t="335247" x="4140200" y="920750"/>
          <p14:tracePt t="335264" x="4083050" y="889000"/>
          <p14:tracePt t="335280" x="4064000" y="876300"/>
          <p14:tracePt t="335297" x="4038600" y="863600"/>
          <p14:tracePt t="335313" x="4019550" y="857250"/>
          <p14:tracePt t="335330" x="3994150" y="850900"/>
          <p14:tracePt t="335346" x="3962400" y="844550"/>
          <p14:tracePt t="335363" x="3930650" y="844550"/>
          <p14:tracePt t="335380" x="3867150" y="844550"/>
          <p14:tracePt t="335397" x="3797300" y="844550"/>
          <p14:tracePt t="335413" x="3721100" y="844550"/>
          <p14:tracePt t="335430" x="3683000" y="844550"/>
          <p14:tracePt t="335448" x="3657600" y="844550"/>
          <p14:tracePt t="335464" x="3651250" y="844550"/>
          <p14:tracePt t="335483" x="3632200" y="844550"/>
          <p14:tracePt t="335497" x="3606800" y="844550"/>
          <p14:tracePt t="335513" x="3568700" y="844550"/>
          <p14:tracePt t="335530" x="3492500" y="844550"/>
          <p14:tracePt t="335547" x="3448050" y="850900"/>
          <p14:tracePt t="335563" x="3403600" y="850900"/>
          <p14:tracePt t="335580" x="3378200" y="850900"/>
          <p14:tracePt t="335597" x="3371850" y="857250"/>
          <p14:tracePt t="335613" x="3359150" y="863600"/>
          <p14:tracePt t="335632" x="3340100" y="876300"/>
          <p14:tracePt t="335650" x="3308350" y="908050"/>
          <p14:tracePt t="335666" x="3289300" y="927100"/>
          <p14:tracePt t="335683" x="3282950" y="939800"/>
          <p14:tracePt t="335697" x="3282950" y="946150"/>
          <p14:tracePt t="335714" x="3282950" y="952500"/>
          <p14:tracePt t="335715" x="3282950" y="958850"/>
          <p14:tracePt t="335747" x="3314700" y="996950"/>
          <p14:tracePt t="335764" x="3333750" y="1016000"/>
          <p14:tracePt t="335780" x="3371850" y="1054100"/>
          <p14:tracePt t="335797" x="3435350" y="1104900"/>
          <p14:tracePt t="335814" x="3467100" y="1130300"/>
          <p14:tracePt t="335830" x="3505200" y="1143000"/>
          <p14:tracePt t="335847" x="3543300" y="1149350"/>
          <p14:tracePt t="335864" x="3600450" y="1149350"/>
          <p14:tracePt t="335881" x="3676650" y="1149350"/>
          <p14:tracePt t="335897" x="3746500" y="1149350"/>
          <p14:tracePt t="335914" x="3790950" y="1149350"/>
          <p14:tracePt t="335931" x="3810000" y="1149350"/>
          <p14:tracePt t="335948" x="3822700" y="1149350"/>
          <p14:tracePt t="335964" x="3835400" y="1149350"/>
          <p14:tracePt t="335980" x="3873500" y="1143000"/>
          <p14:tracePt t="335997" x="3924300" y="1136650"/>
          <p14:tracePt t="336014" x="3987800" y="1123950"/>
          <p14:tracePt t="336031" x="4038600" y="1111250"/>
          <p14:tracePt t="336047" x="4083050" y="1104900"/>
          <p14:tracePt t="336064" x="4114800" y="1092200"/>
          <p14:tracePt t="336085" x="4133850" y="1092200"/>
          <p14:tracePt t="336097" x="4159250" y="1085850"/>
          <p14:tracePt t="336114" x="4184650" y="1079500"/>
          <p14:tracePt t="336131" x="4216400" y="1073150"/>
          <p14:tracePt t="336147" x="4235450" y="1066800"/>
          <p14:tracePt t="336165" x="4279900" y="1054100"/>
          <p14:tracePt t="336183" x="4298950" y="1041400"/>
          <p14:tracePt t="336198" x="4305300" y="1041400"/>
          <p14:tracePt t="336214" x="4324350" y="1035050"/>
          <p14:tracePt t="336232" x="4324350" y="1028700"/>
          <p14:tracePt t="336248" x="4330700" y="1022350"/>
          <p14:tracePt t="336250" x="4330700" y="1016000"/>
          <p14:tracePt t="336282" x="4324350" y="996950"/>
          <p14:tracePt t="336283" x="4311650" y="984250"/>
          <p14:tracePt t="336298" x="4286250" y="958850"/>
          <p14:tracePt t="336314" x="4273550" y="946150"/>
          <p14:tracePt t="336331" x="4229100" y="901700"/>
          <p14:tracePt t="336348" x="4216400" y="889000"/>
          <p14:tracePt t="336365" x="4203700" y="876300"/>
          <p14:tracePt t="336381" x="4178300" y="863600"/>
          <p14:tracePt t="336398" x="4165600" y="857250"/>
          <p14:tracePt t="336414" x="4146550" y="844550"/>
          <p14:tracePt t="336431" x="4127500" y="838200"/>
          <p14:tracePt t="336448" x="4102100" y="831850"/>
          <p14:tracePt t="336464" x="4070350" y="825500"/>
          <p14:tracePt t="336481" x="4025900" y="819150"/>
          <p14:tracePt t="336500" x="3968750" y="812800"/>
          <p14:tracePt t="336517" x="3956050" y="812800"/>
          <p14:tracePt t="336531" x="3949700" y="812800"/>
          <p14:tracePt t="336564" x="3930650" y="812800"/>
          <p14:tracePt t="336581" x="3892550" y="806450"/>
          <p14:tracePt t="336598" x="3829050" y="806450"/>
          <p14:tracePt t="336614" x="3765550" y="812800"/>
          <p14:tracePt t="336631" x="3702050" y="819150"/>
          <p14:tracePt t="336648" x="3657600" y="819150"/>
          <p14:tracePt t="336664" x="3619500" y="825500"/>
          <p14:tracePt t="336682" x="3606800" y="825500"/>
          <p14:tracePt t="336698" x="3587750" y="831850"/>
          <p14:tracePt t="336716" x="3562350" y="850900"/>
          <p14:tracePt t="336731" x="3524250" y="882650"/>
          <p14:tracePt t="336748" x="3486150" y="920750"/>
          <p14:tracePt t="336764" x="3467100" y="946150"/>
          <p14:tracePt t="336782" x="3448050" y="977900"/>
          <p14:tracePt t="336799" x="3441700" y="990600"/>
          <p14:tracePt t="336816" x="3441700" y="996950"/>
          <p14:tracePt t="336848" x="3448050" y="1009650"/>
          <p14:tracePt t="336865" x="3467100" y="1022350"/>
          <p14:tracePt t="336881" x="3505200" y="1060450"/>
          <p14:tracePt t="336900" x="3556000" y="1092200"/>
          <p14:tracePt t="336918" x="3606800" y="1130300"/>
          <p14:tracePt t="336931" x="3657600" y="1155700"/>
          <p14:tracePt t="336948" x="3708400" y="1181100"/>
          <p14:tracePt t="336967" x="3740150" y="1193800"/>
          <p14:tracePt t="336969" x="3752850" y="1200150"/>
          <p14:tracePt t="336983" x="3765550" y="1206500"/>
          <p14:tracePt t="336998" x="3790950" y="1212850"/>
          <p14:tracePt t="337014" x="3829050" y="1212850"/>
          <p14:tracePt t="337032" x="3898900" y="1219200"/>
          <p14:tracePt t="337048" x="3962400" y="1219200"/>
          <p14:tracePt t="337050" x="4000500" y="1219200"/>
          <p14:tracePt t="337065" x="4076700" y="1219200"/>
          <p14:tracePt t="337082" x="4127500" y="1206500"/>
          <p14:tracePt t="337098" x="4165600" y="1200150"/>
          <p14:tracePt t="337115" x="4197350" y="1187450"/>
          <p14:tracePt t="337132" x="4229100" y="1162050"/>
          <p14:tracePt t="337148" x="4248150" y="1143000"/>
          <p14:tracePt t="337165" x="4279900" y="1092200"/>
          <p14:tracePt t="337184" x="4292600" y="1047750"/>
          <p14:tracePt t="337198" x="4298950" y="1009650"/>
          <p14:tracePt t="337215" x="4311650" y="984250"/>
          <p14:tracePt t="337231" x="4318000" y="958850"/>
          <p14:tracePt t="337248" x="4318000" y="933450"/>
          <p14:tracePt t="337265" x="4324350" y="901700"/>
          <p14:tracePt t="337267" x="4324350" y="889000"/>
          <p14:tracePt t="337282" x="4324350" y="857250"/>
          <p14:tracePt t="337298" x="4324350" y="831850"/>
          <p14:tracePt t="337315" x="4318000" y="768350"/>
          <p14:tracePt t="337332" x="4305300" y="736600"/>
          <p14:tracePt t="337348" x="4298950" y="723900"/>
          <p14:tracePt t="337365" x="4292600" y="711200"/>
          <p14:tracePt t="337382" x="4279900" y="698500"/>
          <p14:tracePt t="337399" x="4267200" y="692150"/>
          <p14:tracePt t="337415" x="4248150" y="685800"/>
          <p14:tracePt t="337432" x="4222750" y="685800"/>
          <p14:tracePt t="337449" x="4197350" y="679450"/>
          <p14:tracePt t="337451" x="4184650" y="679450"/>
          <p14:tracePt t="337465" x="4159250" y="679450"/>
          <p14:tracePt t="337484" x="4064000" y="679450"/>
          <p14:tracePt t="337498" x="4044950" y="679450"/>
          <p14:tracePt t="337516" x="3956050" y="679450"/>
          <p14:tracePt t="337532" x="3905250" y="679450"/>
          <p14:tracePt t="337548" x="3829050" y="679450"/>
          <p14:tracePt t="337565" x="3790950" y="679450"/>
          <p14:tracePt t="337582" x="3714750" y="679450"/>
          <p14:tracePt t="337599" x="3600450" y="692150"/>
          <p14:tracePt t="337615" x="3479800" y="704850"/>
          <p14:tracePt t="337634" x="3359150" y="723900"/>
          <p14:tracePt t="337651" x="3276600" y="749300"/>
          <p14:tracePt t="337666" x="3225800" y="774700"/>
          <p14:tracePt t="337684" x="3175000" y="831850"/>
          <p14:tracePt t="337701" x="3187700" y="889000"/>
          <p14:tracePt t="337716" x="3213100" y="914400"/>
          <p14:tracePt t="337733" x="3270250" y="971550"/>
          <p14:tracePt t="337748" x="3371850" y="1054100"/>
          <p14:tracePt t="337750" x="3416300" y="1098550"/>
          <p14:tracePt t="337765" x="3473450" y="1136650"/>
          <p14:tracePt t="337782" x="3600450" y="1225550"/>
          <p14:tracePt t="337783" x="3632200" y="1244600"/>
          <p14:tracePt t="337798" x="3746500" y="1308100"/>
          <p14:tracePt t="337815" x="3822700" y="1339850"/>
          <p14:tracePt t="337832" x="3860800" y="1352550"/>
          <p14:tracePt t="337849" x="3892550" y="1352550"/>
          <p14:tracePt t="337866" x="3930650" y="1327150"/>
          <p14:tracePt t="337883" x="4000500" y="1263650"/>
          <p14:tracePt t="337899" x="4070350" y="1187450"/>
          <p14:tracePt t="337915" x="4133850" y="1104900"/>
          <p14:tracePt t="337933" x="4197350" y="1028700"/>
          <p14:tracePt t="337949" x="4248150" y="952500"/>
          <p14:tracePt t="337968" x="4292600" y="850900"/>
          <p14:tracePt t="337982" x="4298950" y="819150"/>
          <p14:tracePt t="338000" x="4298950" y="755650"/>
          <p14:tracePt t="338016" x="4279900" y="711200"/>
          <p14:tracePt t="338032" x="4235450" y="654050"/>
          <p14:tracePt t="338049" x="4210050" y="641350"/>
          <p14:tracePt t="338066" x="4184650" y="635000"/>
          <p14:tracePt t="338082" x="4146550" y="628650"/>
          <p14:tracePt t="338099" x="4076700" y="622300"/>
          <p14:tracePt t="338116" x="4025900" y="622300"/>
          <p14:tracePt t="338133" x="3975100" y="615950"/>
          <p14:tracePt t="338149" x="3930650" y="609600"/>
          <p14:tracePt t="338166" x="3892550" y="609600"/>
          <p14:tracePt t="338184" x="3886200" y="603250"/>
          <p14:tracePt t="348277" x="3886200" y="615950"/>
          <p14:tracePt t="348285" x="3892550" y="641350"/>
          <p14:tracePt t="348295" x="3898900" y="660400"/>
          <p14:tracePt t="348307" x="3898900" y="679450"/>
          <p14:tracePt t="348324" x="3892550" y="730250"/>
          <p14:tracePt t="348341" x="3873500" y="781050"/>
          <p14:tracePt t="348357" x="3860800" y="800100"/>
          <p14:tracePt t="348374" x="3810000" y="882650"/>
          <p14:tracePt t="348391" x="3771900" y="933450"/>
          <p14:tracePt t="348408" x="3740150" y="971550"/>
          <p14:tracePt t="348424" x="3727450" y="996950"/>
          <p14:tracePt t="348441" x="3721100" y="1009650"/>
          <p14:tracePt t="348528" x="3727450" y="1009650"/>
          <p14:tracePt t="348535" x="3733800" y="1009650"/>
          <p14:tracePt t="348558" x="3740150" y="1009650"/>
          <p14:tracePt t="348574" x="3759200" y="1003300"/>
          <p14:tracePt t="348592" x="3778250" y="990600"/>
          <p14:tracePt t="348607" x="3803650" y="977900"/>
          <p14:tracePt t="348624" x="3829050" y="965200"/>
          <p14:tracePt t="348641" x="3879850" y="927100"/>
          <p14:tracePt t="348658" x="3886200" y="914400"/>
          <p14:tracePt t="348675" x="3873500" y="901700"/>
          <p14:tracePt t="348691" x="3841750" y="895350"/>
          <p14:tracePt t="348708" x="3797300" y="889000"/>
          <p14:tracePt t="348725" x="3771900" y="876300"/>
          <p14:tracePt t="348742" x="3740150" y="857250"/>
          <p14:tracePt t="348758" x="3721100" y="850900"/>
          <p14:tracePt t="348791" x="3714750" y="850900"/>
          <p14:tracePt t="348808" x="3702050" y="863600"/>
          <p14:tracePt t="348825" x="3657600" y="895350"/>
          <p14:tracePt t="348841" x="3625850" y="920750"/>
          <p14:tracePt t="348859" x="3606800" y="946150"/>
          <p14:tracePt t="348876" x="3600450" y="977900"/>
          <p14:tracePt t="348893" x="3600450" y="990600"/>
          <p14:tracePt t="348909" x="3600450" y="996950"/>
          <p14:tracePt t="348925" x="3625850" y="1016000"/>
          <p14:tracePt t="348941" x="3689350" y="1047750"/>
          <p14:tracePt t="348958" x="3714750" y="1047750"/>
          <p14:tracePt t="348975" x="3835400" y="1079500"/>
          <p14:tracePt t="348991" x="3898900" y="1085850"/>
          <p14:tracePt t="349008" x="3962400" y="1092200"/>
          <p14:tracePt t="349026" x="3987800" y="1098550"/>
          <p14:tracePt t="349044" x="4000500" y="1098550"/>
          <p14:tracePt t="349059" x="4006850" y="1104900"/>
          <p14:tracePt t="349075" x="4019550" y="1104900"/>
          <p14:tracePt t="349092" x="4038600" y="1104900"/>
          <p14:tracePt t="349096" x="4044950" y="1104900"/>
          <p14:tracePt t="349113" x="4070350" y="1104900"/>
          <p14:tracePt t="349125" x="4083050" y="1104900"/>
          <p14:tracePt t="349142" x="4108450" y="1098550"/>
          <p14:tracePt t="349159" x="4140200" y="1092200"/>
          <p14:tracePt t="349175" x="4165600" y="1079500"/>
          <p14:tracePt t="349192" x="4178300" y="1073150"/>
          <p14:tracePt t="349209" x="4203700" y="1073150"/>
          <p14:tracePt t="349226" x="4216400" y="1066800"/>
          <p14:tracePt t="349242" x="4235450" y="1060450"/>
          <p14:tracePt t="349258" x="4248150" y="1060450"/>
          <p14:tracePt t="349311" x="4254500" y="1060450"/>
          <p14:tracePt t="349631" x="4248150" y="1054100"/>
          <p14:tracePt t="349642" x="4241800" y="1054100"/>
          <p14:tracePt t="349659" x="4222750" y="1035050"/>
          <p14:tracePt t="349675" x="4191000" y="1016000"/>
          <p14:tracePt t="349692" x="4146550" y="1003300"/>
          <p14:tracePt t="349709" x="4083050" y="990600"/>
          <p14:tracePt t="349726" x="4038600" y="984250"/>
          <p14:tracePt t="349742" x="4000500" y="977900"/>
          <p14:tracePt t="349758" x="3949700" y="977900"/>
          <p14:tracePt t="349777" x="3917950" y="984250"/>
          <p14:tracePt t="349792" x="3898900" y="990600"/>
          <p14:tracePt t="349810" x="3879850" y="1022350"/>
          <p14:tracePt t="349825" x="3873500" y="1054100"/>
          <p14:tracePt t="349843" x="3879850" y="1079500"/>
          <p14:tracePt t="349859" x="3898900" y="1098550"/>
          <p14:tracePt t="349878" x="3924300" y="1117600"/>
          <p14:tracePt t="349892" x="3956050" y="1130300"/>
          <p14:tracePt t="349910" x="4000500" y="1143000"/>
          <p14:tracePt t="349926" x="4051300" y="1155700"/>
          <p14:tracePt t="349944" x="4203700" y="1174750"/>
          <p14:tracePt t="349959" x="4241800" y="1181100"/>
          <p14:tracePt t="349976" x="4311650" y="1181100"/>
          <p14:tracePt t="349993" x="4349750" y="1181100"/>
          <p14:tracePt t="350009" x="4387850" y="1168400"/>
          <p14:tracePt t="350025" x="4413250" y="1155700"/>
          <p14:tracePt t="350043" x="4432300" y="1149350"/>
          <p14:tracePt t="350059" x="4445000" y="1143000"/>
          <p14:tracePt t="350076" x="4445000" y="1136650"/>
          <p14:tracePt t="350092" x="4445000" y="1123950"/>
          <p14:tracePt t="350110" x="4451350" y="1104900"/>
          <p14:tracePt t="350126" x="4451350" y="1098550"/>
          <p14:tracePt t="350142" x="4457700" y="1085850"/>
          <p14:tracePt t="350161" x="4470400" y="1079500"/>
          <p14:tracePt t="350176" x="4470400" y="1073150"/>
          <p14:tracePt t="350193" x="4476750" y="1073150"/>
          <p14:tracePt t="350298" x="4470400" y="1073150"/>
          <p14:tracePt t="350329" x="4464050" y="1073150"/>
          <p14:tracePt t="350427" x="4457700" y="1073150"/>
          <p14:tracePt t="350443" x="4451350" y="1073150"/>
          <p14:tracePt t="350476" x="4445000" y="1073150"/>
          <p14:tracePt t="350493" x="4438650" y="1073150"/>
          <p14:tracePt t="350510" x="4432300" y="1073150"/>
          <p14:tracePt t="350526" x="4425950" y="1073150"/>
          <p14:tracePt t="350542" x="4419600" y="1073150"/>
          <p14:tracePt t="350576" x="4413250" y="1073150"/>
          <p14:tracePt t="350765" x="4406900" y="1073150"/>
          <p14:tracePt t="350788" x="4400550" y="1073150"/>
          <p14:tracePt t="351151" x="4394200" y="1073150"/>
          <p14:tracePt t="351178" x="4387850" y="1073150"/>
          <p14:tracePt t="351186" x="4381500" y="1073150"/>
          <p14:tracePt t="351193" x="4375150" y="1073150"/>
          <p14:tracePt t="351210" x="4368800" y="1073150"/>
          <p14:tracePt t="351227" x="4356100" y="1073150"/>
          <p14:tracePt t="351243" x="4343400" y="1066800"/>
          <p14:tracePt t="351260" x="4330700" y="1047750"/>
          <p14:tracePt t="351277" x="4330700" y="1035050"/>
          <p14:tracePt t="351278" x="4330700" y="1028700"/>
          <p14:tracePt t="351293" x="4330700" y="1022350"/>
          <p14:tracePt t="356848" x="4337050" y="1022350"/>
          <p14:tracePt t="356856" x="4368800" y="1028700"/>
          <p14:tracePt t="356872" x="4387850" y="1028700"/>
          <p14:tracePt t="356881" x="4413250" y="1035050"/>
          <p14:tracePt t="356899" x="4419600" y="1035050"/>
          <p14:tracePt t="357181" x="4425950" y="1035050"/>
          <p14:tracePt t="357189" x="4464050" y="1035050"/>
          <p14:tracePt t="357201" x="4508500" y="1041400"/>
          <p14:tracePt t="357215" x="4584700" y="1054100"/>
          <p14:tracePt t="357232" x="4673600" y="1073150"/>
          <p14:tracePt t="357248" x="4749800" y="1092200"/>
          <p14:tracePt t="357265" x="4832350" y="1111250"/>
          <p14:tracePt t="357284" x="4940300" y="1123950"/>
          <p14:tracePt t="357301" x="5022850" y="1136650"/>
          <p14:tracePt t="357315" x="5099050" y="1149350"/>
          <p14:tracePt t="357332" x="5124450" y="1149350"/>
          <p14:tracePt t="357348" x="5130800" y="1149350"/>
          <p14:tracePt t="357367" x="5149850" y="1155700"/>
          <p14:tracePt t="357382" x="5156200" y="1155700"/>
          <p14:tracePt t="357399" x="5187950" y="1168400"/>
          <p14:tracePt t="357400" x="5200650" y="1174750"/>
          <p14:tracePt t="357415" x="5213350" y="1187450"/>
          <p14:tracePt t="357432" x="5226050" y="1193800"/>
          <p14:tracePt t="357449" x="5232400" y="1200150"/>
          <p14:tracePt t="357489" x="5232400" y="1206500"/>
          <p14:tracePt t="357516" x="5232400" y="1219200"/>
          <p14:tracePt t="357532" x="5232400" y="1225550"/>
          <p14:tracePt t="357550" x="5226050" y="1238250"/>
          <p14:tracePt t="357565" x="5200650" y="1257300"/>
          <p14:tracePt t="357582" x="5168900" y="1276350"/>
          <p14:tracePt t="357599" x="5156200" y="1282700"/>
          <p14:tracePt t="357615" x="5149850" y="1282700"/>
          <p14:tracePt t="357633" x="5130800" y="1282700"/>
          <p14:tracePt t="357649" x="5105400" y="1282700"/>
          <p14:tracePt t="357665" x="5054600" y="1276350"/>
          <p14:tracePt t="357684" x="5010150" y="1270000"/>
          <p14:tracePt t="357699" x="4984750" y="1270000"/>
          <p14:tracePt t="357716" x="4978400" y="1270000"/>
          <p14:tracePt t="357768" x="4978400" y="1276350"/>
          <p14:tracePt t="357783" x="4978400" y="1282700"/>
          <p14:tracePt t="357799" x="4978400" y="1295400"/>
          <p14:tracePt t="357849" x="4978400" y="1301750"/>
          <p14:tracePt t="357866" x="4978400" y="1308100"/>
          <p14:tracePt t="357951" x="4984750" y="1314450"/>
          <p14:tracePt t="357961" x="4984750" y="1320800"/>
          <p14:tracePt t="357968" x="4984750" y="1327150"/>
          <p14:tracePt t="359734" x="4972050" y="1320800"/>
          <p14:tracePt t="359741" x="4946650" y="1308100"/>
          <p14:tracePt t="359751" x="4889500" y="1289050"/>
          <p14:tracePt t="359767" x="4775200" y="1257300"/>
          <p14:tracePt t="359784" x="4686300" y="1238250"/>
          <p14:tracePt t="359800" x="4679950" y="1238250"/>
          <p14:tracePt t="359973" x="4679950" y="1244600"/>
          <p14:tracePt t="359984" x="4679950" y="1257300"/>
          <p14:tracePt t="359990" x="4686300" y="1270000"/>
          <p14:tracePt t="360001" x="4692650" y="1295400"/>
          <p14:tracePt t="360017" x="4679950" y="1346200"/>
          <p14:tracePt t="360034" x="4648200" y="1390650"/>
          <p14:tracePt t="360051" x="4603750" y="1435100"/>
          <p14:tracePt t="360067" x="4584700" y="1479550"/>
          <p14:tracePt t="360084" x="4572000" y="1498600"/>
          <p14:tracePt t="360100" x="4572000" y="1504950"/>
          <p14:tracePt t="360176" x="4572000" y="1511300"/>
          <p14:tracePt t="360183" x="4572000" y="1517650"/>
          <p14:tracePt t="360201" x="4565650" y="1530350"/>
          <p14:tracePt t="360218" x="4565650" y="1543050"/>
          <p14:tracePt t="360234" x="4559300" y="1555750"/>
          <p14:tracePt t="360252" x="4552950" y="1568450"/>
          <p14:tracePt t="360268" x="4552950" y="1581150"/>
          <p14:tracePt t="360284" x="4546600" y="1581150"/>
          <p14:tracePt t="360301" x="4540250" y="1587500"/>
          <p14:tracePt t="360318" x="4521200" y="1593850"/>
          <p14:tracePt t="360335" x="4502150" y="1606550"/>
          <p14:tracePt t="360351" x="4470400" y="1612900"/>
          <p14:tracePt t="360368" x="4432300" y="1625600"/>
          <p14:tracePt t="360385" x="4343400" y="1651000"/>
          <p14:tracePt t="360401" x="4178300" y="1727200"/>
          <p14:tracePt t="360418" x="4095750" y="1778000"/>
          <p14:tracePt t="360436" x="4070350" y="1816100"/>
          <p14:tracePt t="360451" x="4070350" y="1847850"/>
          <p14:tracePt t="360468" x="4102100" y="1879600"/>
          <p14:tracePt t="360902" x="4102100" y="1866900"/>
          <p14:tracePt t="360911" x="4095750" y="1847850"/>
          <p14:tracePt t="360918" x="4089400" y="1816100"/>
          <p14:tracePt t="360935" x="4089400" y="1758950"/>
          <p14:tracePt t="360952" x="4102100" y="1714500"/>
          <p14:tracePt t="360968" x="4108450" y="1651000"/>
          <p14:tracePt t="360985" x="4114800" y="1568450"/>
          <p14:tracePt t="361004" x="4133850" y="1435100"/>
          <p14:tracePt t="361018" x="4203700" y="1333500"/>
          <p14:tracePt t="361036" x="4400550" y="1200150"/>
          <p14:tracePt t="361055" x="4578350" y="1136650"/>
          <p14:tracePt t="361068" x="4749800" y="1085850"/>
          <p14:tracePt t="361085" x="4889500" y="1054100"/>
          <p14:tracePt t="361105" x="4984750" y="1028700"/>
          <p14:tracePt t="361118" x="5010150" y="1022350"/>
          <p14:tracePt t="361135" x="5054600" y="996950"/>
          <p14:tracePt t="361152" x="5099050" y="952500"/>
          <p14:tracePt t="361168" x="5156200" y="908050"/>
          <p14:tracePt t="361185" x="5219700" y="876300"/>
          <p14:tracePt t="361202" x="5270500" y="857250"/>
          <p14:tracePt t="361220" x="5289550" y="850900"/>
          <p14:tracePt t="361235" x="5308600" y="850900"/>
          <p14:tracePt t="361252" x="5327650" y="857250"/>
          <p14:tracePt t="361270" x="5340350" y="869950"/>
          <p14:tracePt t="361285" x="5340350" y="882650"/>
          <p14:tracePt t="361304" x="5340350" y="901700"/>
          <p14:tracePt t="361319" x="5340350" y="908050"/>
          <p14:tracePt t="361335" x="5340350" y="939800"/>
          <p14:tracePt t="361352" x="5340350" y="984250"/>
          <p14:tracePt t="361369" x="5334000" y="1028700"/>
          <p14:tracePt t="361386" x="5321300" y="1098550"/>
          <p14:tracePt t="361403" x="5314950" y="1111250"/>
          <p14:tracePt t="361419" x="5308600" y="1130300"/>
          <p14:tracePt t="361485" x="5308600" y="1136650"/>
          <p14:tracePt t="361502" x="5302250" y="1143000"/>
          <p14:tracePt t="361519" x="5257800" y="1162050"/>
          <p14:tracePt t="361536" x="5187950" y="1187450"/>
          <p14:tracePt t="361552" x="5067300" y="1212850"/>
          <p14:tracePt t="361570" x="4914900" y="1231900"/>
          <p14:tracePt t="361586" x="4711700" y="1250950"/>
          <p14:tracePt t="361602" x="4330700" y="1276350"/>
          <p14:tracePt t="361621" x="3632200" y="1270000"/>
          <p14:tracePt t="361637" x="3384550" y="1250950"/>
          <p14:tracePt t="361654" x="2838450" y="1200150"/>
          <p14:tracePt t="361669" x="2406650" y="1143000"/>
          <p14:tracePt t="361672" x="2184400" y="1104900"/>
          <p14:tracePt t="361686" x="1981200" y="1054100"/>
          <p14:tracePt t="361704" x="1517650" y="920750"/>
          <p14:tracePt t="361718" x="1193800" y="844550"/>
          <p14:tracePt t="361736" x="920750" y="800100"/>
          <p14:tracePt t="361752" x="673100" y="774700"/>
          <p14:tracePt t="361770" x="495300" y="768350"/>
          <p14:tracePt t="361786" x="406400" y="781050"/>
          <p14:tracePt t="361803" x="361950" y="806450"/>
          <p14:tracePt t="361819" x="317500" y="838200"/>
          <p14:tracePt t="361836" x="266700" y="882650"/>
          <p14:tracePt t="361852" x="222250" y="920750"/>
          <p14:tracePt t="361854" x="203200" y="933450"/>
          <p14:tracePt t="361870" x="190500" y="946150"/>
          <p14:tracePt t="361886" x="165100" y="971550"/>
          <p14:tracePt t="361902" x="146050" y="990600"/>
          <p14:tracePt t="361919" x="146050" y="1003300"/>
          <p14:tracePt t="361936" x="146050" y="1016000"/>
          <p14:tracePt t="361952" x="146050" y="1022350"/>
          <p14:tracePt t="361969" x="146050" y="1035050"/>
          <p14:tracePt t="361986" x="146050" y="1060450"/>
          <p14:tracePt t="362003" x="146050" y="1085850"/>
          <p14:tracePt t="362019" x="146050" y="1098550"/>
          <p14:tracePt t="362037" x="146050" y="1104900"/>
          <p14:tracePt t="362053" x="152400" y="1104900"/>
          <p14:tracePt t="362116" x="152400" y="1117600"/>
          <p14:tracePt t="362124" x="146050" y="1123950"/>
          <p14:tracePt t="362136" x="139700" y="1136650"/>
          <p14:tracePt t="362152" x="114300" y="1162050"/>
          <p14:tracePt t="362169" x="107950" y="1174750"/>
          <p14:tracePt t="362186" x="107950" y="1181100"/>
          <p14:tracePt t="362248" x="107950" y="1187450"/>
          <p14:tracePt t="362255" x="107950" y="1200150"/>
          <p14:tracePt t="362270" x="133350" y="1244600"/>
          <p14:tracePt t="362286" x="152400" y="1276350"/>
          <p14:tracePt t="362302" x="190500" y="1352550"/>
          <p14:tracePt t="362319" x="222250" y="1377950"/>
          <p14:tracePt t="362336" x="285750" y="1384300"/>
          <p14:tracePt t="362352" x="374650" y="1384300"/>
          <p14:tracePt t="362370" x="482600" y="1365250"/>
          <p14:tracePt t="362386" x="552450" y="1352550"/>
          <p14:tracePt t="362403" x="590550" y="1346200"/>
          <p14:tracePt t="362419" x="622300" y="1346200"/>
          <p14:tracePt t="362436" x="635000" y="1346200"/>
          <p14:tracePt t="362453" x="641350" y="1346200"/>
          <p14:tracePt t="362472" x="666750" y="1346200"/>
          <p14:tracePt t="362487" x="679450" y="1346200"/>
          <p14:tracePt t="362505" x="730250" y="1282700"/>
          <p14:tracePt t="362520" x="742950" y="1257300"/>
          <p14:tracePt t="362536" x="749300" y="1225550"/>
          <p14:tracePt t="362537" x="755650" y="1212850"/>
          <p14:tracePt t="362552" x="755650" y="1187450"/>
          <p14:tracePt t="362570" x="755650" y="1174750"/>
          <p14:tracePt t="362586" x="755650" y="1162050"/>
          <p14:tracePt t="362603" x="749300" y="1149350"/>
          <p14:tracePt t="362621" x="730250" y="1130300"/>
          <p14:tracePt t="362638" x="698500" y="1111250"/>
          <p14:tracePt t="362653" x="654050" y="1092200"/>
          <p14:tracePt t="362670" x="603250" y="1066800"/>
          <p14:tracePt t="362686" x="558800" y="1047750"/>
          <p14:tracePt t="362702" x="527050" y="1035050"/>
          <p14:tracePt t="362720" x="508000" y="1028700"/>
          <p14:tracePt t="362722" x="508000" y="1022350"/>
          <p14:tracePt t="362736" x="501650" y="1022350"/>
          <p14:tracePt t="362738" x="495300" y="1022350"/>
          <p14:tracePt t="362753" x="476250" y="1022350"/>
          <p14:tracePt t="362769" x="450850" y="1022350"/>
          <p14:tracePt t="362787" x="412750" y="1022350"/>
          <p14:tracePt t="362803" x="374650" y="1022350"/>
          <p14:tracePt t="362822" x="355600" y="1022350"/>
          <p14:tracePt t="362836" x="349250" y="1022350"/>
          <p14:tracePt t="362870" x="342900" y="1028700"/>
          <p14:tracePt t="362886" x="323850" y="1054100"/>
          <p14:tracePt t="362903" x="304800" y="1085850"/>
          <p14:tracePt t="362920" x="279400" y="1111250"/>
          <p14:tracePt t="362937" x="266700" y="1130300"/>
          <p14:tracePt t="362953" x="260350" y="1143000"/>
          <p14:tracePt t="363108" x="260350" y="1149350"/>
          <p14:tracePt t="363116" x="254000" y="1155700"/>
          <p14:tracePt t="363136" x="254000" y="1168400"/>
          <p14:tracePt t="363153" x="247650" y="1168400"/>
          <p14:tracePt t="363172" x="247650" y="1174750"/>
          <p14:tracePt t="363187" x="247650" y="1187450"/>
          <p14:tracePt t="363203" x="241300" y="1193800"/>
          <p14:tracePt t="363220" x="241300" y="1206500"/>
          <p14:tracePt t="363238" x="241300" y="1212850"/>
          <p14:tracePt t="363343" x="241300" y="1219200"/>
          <p14:tracePt t="363370" x="241300" y="1231900"/>
          <p14:tracePt t="363387" x="254000" y="1250950"/>
          <p14:tracePt t="363404" x="260350" y="1263650"/>
          <p14:tracePt t="363421" x="273050" y="1282700"/>
          <p14:tracePt t="363437" x="292100" y="1308100"/>
          <p14:tracePt t="363455" x="317500" y="1352550"/>
          <p14:tracePt t="363470" x="323850" y="1365250"/>
          <p14:tracePt t="363471" x="330200" y="1377950"/>
          <p14:tracePt t="363487" x="330200" y="1384300"/>
          <p14:tracePt t="363503" x="336550" y="1384300"/>
          <p14:tracePt t="363577" x="342900" y="1384300"/>
          <p14:tracePt t="363594" x="349250" y="1384300"/>
          <p14:tracePt t="363604" x="355600" y="1384300"/>
          <p14:tracePt t="363620" x="368300" y="1390650"/>
          <p14:tracePt t="363637" x="387350" y="1390650"/>
          <p14:tracePt t="363654" x="425450" y="1397000"/>
          <p14:tracePt t="363670" x="482600" y="1416050"/>
          <p14:tracePt t="363687" x="533400" y="1441450"/>
          <p14:tracePt t="363705" x="577850" y="1466850"/>
          <p14:tracePt t="363720" x="603250" y="1485900"/>
          <p14:tracePt t="363737" x="679450" y="1517650"/>
          <p14:tracePt t="363753" x="762000" y="1536700"/>
          <p14:tracePt t="363770" x="781050" y="1543050"/>
          <p14:tracePt t="363787" x="901700" y="1568450"/>
          <p14:tracePt t="363804" x="996950" y="1600200"/>
          <p14:tracePt t="363822" x="1047750" y="1619250"/>
          <p14:tracePt t="363837" x="1060450" y="1625600"/>
          <p14:tracePt t="364019" x="1060450" y="1631950"/>
          <p14:tracePt t="364037" x="1060450" y="1644650"/>
          <p14:tracePt t="364054" x="1060450" y="1676400"/>
          <p14:tracePt t="364071" x="1060450" y="1708150"/>
          <p14:tracePt t="364087" x="1085850" y="1752600"/>
          <p14:tracePt t="364104" x="1111250" y="1803400"/>
          <p14:tracePt t="364121" x="1136650" y="1860550"/>
          <p14:tracePt t="364138" x="1149350" y="1917700"/>
          <p14:tracePt t="364156" x="1168400" y="2038350"/>
          <p14:tracePt t="364171" x="1168400" y="2063750"/>
          <p14:tracePt t="364188" x="1155700" y="2139950"/>
          <p14:tracePt t="364190" x="1155700" y="2165350"/>
          <p14:tracePt t="364204" x="1143000" y="2184400"/>
          <p14:tracePt t="364223" x="1117600" y="2254250"/>
          <p14:tracePt t="364238" x="1104900" y="2279650"/>
          <p14:tracePt t="364254" x="1104900" y="2286000"/>
          <p14:tracePt t="364363" x="1111250" y="2286000"/>
          <p14:tracePt t="364372" x="1117600" y="2286000"/>
          <p14:tracePt t="364387" x="1136650" y="2279650"/>
          <p14:tracePt t="364405" x="1155700" y="2266950"/>
          <p14:tracePt t="364421" x="1174750" y="2235200"/>
          <p14:tracePt t="364438" x="1200150" y="2197100"/>
          <p14:tracePt t="364454" x="1225550" y="2171700"/>
          <p14:tracePt t="364471" x="1238250" y="2159000"/>
          <p14:tracePt t="364488" x="1238250" y="2152650"/>
          <p14:tracePt t="364541" x="1244600" y="2152650"/>
          <p14:tracePt t="364574" x="1244600" y="2146300"/>
          <p14:tracePt t="364693" x="1244600" y="2139950"/>
          <p14:tracePt t="364700" x="1250950" y="2139950"/>
          <p14:tracePt t="364736" x="1250950" y="2133600"/>
          <p14:tracePt t="364785" x="1250950" y="2127250"/>
          <p14:tracePt t="364793" x="1257300" y="2127250"/>
          <p14:tracePt t="364808" x="1257300" y="2120900"/>
          <p14:tracePt t="364837" x="1263650" y="2114550"/>
          <p14:tracePt t="364872" x="1263650" y="2108200"/>
          <p14:tracePt t="364888" x="1263650" y="2095500"/>
          <p14:tracePt t="364905" x="1276350" y="2070100"/>
          <p14:tracePt t="364923" x="1289050" y="2051050"/>
          <p14:tracePt t="364938" x="1289050" y="2044700"/>
          <p14:tracePt t="364988" x="1289050" y="2038350"/>
          <p14:tracePt t="365103" x="1270000" y="2038350"/>
          <p14:tracePt t="365122" x="1244600" y="2038350"/>
          <p14:tracePt t="365139" x="1238250" y="2032000"/>
          <p14:tracePt t="365188" x="1238250" y="2025650"/>
          <p14:tracePt t="365205" x="1244600" y="2019300"/>
          <p14:tracePt t="365741" x="1250950" y="2012950"/>
          <p14:tracePt t="365748" x="1263650" y="2012950"/>
          <p14:tracePt t="365756" x="1282700" y="2006600"/>
          <p14:tracePt t="365772" x="1339850" y="2000250"/>
          <p14:tracePt t="365789" x="1397000" y="2000250"/>
          <p14:tracePt t="365805" x="1454150" y="2000250"/>
          <p14:tracePt t="365823" x="1530350" y="2000250"/>
          <p14:tracePt t="365839" x="1606550" y="2000250"/>
          <p14:tracePt t="365856" x="1689100" y="2000250"/>
          <p14:tracePt t="365872" x="1752600" y="2000250"/>
          <p14:tracePt t="365889" x="1809750" y="2000250"/>
          <p14:tracePt t="365906" x="1854200" y="1993900"/>
          <p14:tracePt t="365922" x="1879600" y="1987550"/>
          <p14:tracePt t="365939" x="1905000" y="1981200"/>
          <p14:tracePt t="365941" x="1917700" y="1974850"/>
          <p14:tracePt t="365956" x="1943100" y="1968500"/>
          <p14:tracePt t="365972" x="1955800" y="1962150"/>
          <p14:tracePt t="365991" x="1993900" y="1949450"/>
          <p14:tracePt t="366006" x="2025650" y="1943100"/>
          <p14:tracePt t="366024" x="2057400" y="1936750"/>
          <p14:tracePt t="366039" x="2082800" y="1930400"/>
          <p14:tracePt t="366056" x="2108200" y="1917700"/>
          <p14:tracePt t="366073" x="2152650" y="1898650"/>
          <p14:tracePt t="366089" x="2209800" y="1885950"/>
          <p14:tracePt t="366106" x="2292350" y="1866900"/>
          <p14:tracePt t="366122" x="2425700" y="1847850"/>
          <p14:tracePt t="366139" x="2686050" y="1841500"/>
          <p14:tracePt t="366157" x="2927350" y="1866900"/>
          <p14:tracePt t="366174" x="3168650" y="1898650"/>
          <p14:tracePt t="366190" x="3232150" y="1905000"/>
          <p14:tracePt t="366206" x="3340100" y="1911350"/>
          <p14:tracePt t="366223" x="3517900" y="1917700"/>
          <p14:tracePt t="366239" x="3651250" y="1924050"/>
          <p14:tracePt t="366256" x="3822700" y="1924050"/>
          <p14:tracePt t="366273" x="4000500" y="1924050"/>
          <p14:tracePt t="366291" x="4159250" y="1917700"/>
          <p14:tracePt t="366308" x="4229100" y="1911350"/>
          <p14:tracePt t="366323" x="4267200" y="1905000"/>
          <p14:tracePt t="366340" x="4279900" y="1905000"/>
          <p14:tracePt t="366356" x="4286250" y="1905000"/>
          <p14:tracePt t="366373" x="4298950" y="1911350"/>
          <p14:tracePt t="366390" x="4330700" y="1917700"/>
          <p14:tracePt t="366406" x="4394200" y="1930400"/>
          <p14:tracePt t="366422" x="4464050" y="1943100"/>
          <p14:tracePt t="366439" x="4533900" y="1943100"/>
          <p14:tracePt t="366457" x="4610100" y="1930400"/>
          <p14:tracePt t="366457" x="4679950" y="1911350"/>
          <p14:tracePt t="366473" x="4819650" y="1892300"/>
          <p14:tracePt t="366492" x="4895850" y="1892300"/>
          <p14:tracePt t="366506" x="4927600" y="1885950"/>
          <p14:tracePt t="366523" x="4946650" y="1885950"/>
          <p14:tracePt t="366539" x="4972050" y="1885950"/>
          <p14:tracePt t="366556" x="5003800" y="1885950"/>
          <p14:tracePt t="366572" x="5029200" y="1879600"/>
          <p14:tracePt t="366590" x="5067300" y="1866900"/>
          <p14:tracePt t="366606" x="5105400" y="1847850"/>
          <p14:tracePt t="366623" x="5130800" y="1822450"/>
          <p14:tracePt t="366639" x="5137150" y="1797050"/>
          <p14:tracePt t="366656" x="5143500" y="1778000"/>
          <p14:tracePt t="366673" x="5143500" y="1758950"/>
          <p14:tracePt t="366690" x="5143500" y="1739900"/>
          <p14:tracePt t="366724" x="5130800" y="1739900"/>
          <p14:tracePt t="366739" x="5124450" y="1739900"/>
          <p14:tracePt t="366757" x="5118100" y="1739900"/>
          <p14:tracePt t="366758" x="5111750" y="1739900"/>
          <p14:tracePt t="366790" x="5099050" y="1746250"/>
          <p14:tracePt t="367103" x="5092700" y="1746250"/>
          <p14:tracePt t="367109" x="5086350" y="1746250"/>
          <p14:tracePt t="367123" x="5080000" y="1752600"/>
          <p14:tracePt t="367338" x="5073650" y="1752600"/>
          <p14:tracePt t="367344" x="5067300" y="1752600"/>
          <p14:tracePt t="367359" x="5060950" y="1752600"/>
          <p14:tracePt t="367390" x="5060950" y="1758950"/>
          <p14:tracePt t="367513" x="5060950" y="1752600"/>
          <p14:tracePt t="367542" x="5067300" y="1752600"/>
          <p14:tracePt t="367549" x="5067300" y="1746250"/>
          <p14:tracePt t="368764" x="5060950" y="1746250"/>
          <p14:tracePt t="368778" x="5054600" y="1746250"/>
          <p14:tracePt t="368828" x="5048250" y="1752600"/>
          <p14:tracePt t="369472" x="5048250" y="1746250"/>
          <p14:tracePt t="369480" x="5054600" y="1739900"/>
          <p14:tracePt t="369495" x="5092700" y="1708150"/>
          <p14:tracePt t="369509" x="5105400" y="1695450"/>
          <p14:tracePt t="369526" x="5156200" y="1657350"/>
          <p14:tracePt t="369542" x="5162550" y="1651000"/>
          <p14:tracePt t="369560" x="5175250" y="1638300"/>
          <p14:tracePt t="369638" x="5181600" y="1638300"/>
          <p14:tracePt t="369651" x="5187950" y="1638300"/>
          <p14:tracePt t="369667" x="5194300" y="1638300"/>
          <p14:tracePt t="369676" x="5207000" y="1644650"/>
          <p14:tracePt t="369693" x="5213350" y="1651000"/>
          <p14:tracePt t="369729" x="5213350" y="1657350"/>
          <p14:tracePt t="369758" x="5213350" y="1663700"/>
          <p14:tracePt t="369792" x="5213350" y="1676400"/>
          <p14:tracePt t="369809" x="5200650" y="1727200"/>
          <p14:tracePt t="369827" x="5187950" y="1790700"/>
          <p14:tracePt t="369842" x="5181600" y="1873250"/>
          <p14:tracePt t="369859" x="5207000" y="2006600"/>
          <p14:tracePt t="369876" x="5245100" y="2076450"/>
          <p14:tracePt t="369892" x="5264150" y="2127250"/>
          <p14:tracePt t="370350" x="5276850" y="2127250"/>
          <p14:tracePt t="370357" x="5295900" y="2120900"/>
          <p14:tracePt t="370366" x="5321300" y="2120900"/>
          <p14:tracePt t="370376" x="5359400" y="2120900"/>
          <p14:tracePt t="370393" x="5441950" y="2133600"/>
          <p14:tracePt t="370410" x="5524500" y="2146300"/>
          <p14:tracePt t="370426" x="5607050" y="2146300"/>
          <p14:tracePt t="370443" x="5702300" y="2108200"/>
          <p14:tracePt t="370460" x="5918200" y="2076450"/>
          <p14:tracePt t="370476" x="5994400" y="2076450"/>
          <p14:tracePt t="370492" x="6210300" y="2082800"/>
          <p14:tracePt t="370509" x="6330950" y="2089150"/>
          <p14:tracePt t="370526" x="6432550" y="2095500"/>
          <p14:tracePt t="370543" x="6521450" y="2108200"/>
          <p14:tracePt t="370559" x="6604000" y="2108200"/>
          <p14:tracePt t="370576" x="6680200" y="2108200"/>
          <p14:tracePt t="370593" x="6794500" y="2114550"/>
          <p14:tracePt t="370609" x="6940550" y="2120900"/>
          <p14:tracePt t="370628" x="7099300" y="2133600"/>
          <p14:tracePt t="370643" x="7219950" y="2159000"/>
          <p14:tracePt t="370661" x="7289800" y="2178050"/>
          <p14:tracePt t="370662" x="7315200" y="2184400"/>
          <p14:tracePt t="370676" x="7334250" y="2197100"/>
          <p14:tracePt t="370693" x="7372350" y="2209800"/>
          <p14:tracePt t="370694" x="7385050" y="2209800"/>
          <p14:tracePt t="370727" x="7397750" y="2209800"/>
          <p14:tracePt t="370743" x="7562850" y="2190750"/>
          <p14:tracePt t="370760" x="7727950" y="2190750"/>
          <p14:tracePt t="370777" x="7943850" y="2209800"/>
          <p14:tracePt t="370793" x="8108950" y="2241550"/>
          <p14:tracePt t="370810" x="8235950" y="2247900"/>
          <p14:tracePt t="370826" x="8305800" y="2247900"/>
          <p14:tracePt t="370843" x="8382000" y="2228850"/>
          <p14:tracePt t="370860" x="8458200" y="2209800"/>
          <p14:tracePt t="370877" x="8528050" y="2197100"/>
          <p14:tracePt t="370893" x="8616950" y="2190750"/>
          <p14:tracePt t="370912" x="8667750" y="2184400"/>
          <p14:tracePt t="370927" x="8718550" y="2171700"/>
          <p14:tracePt t="370943" x="8763000" y="2165350"/>
          <p14:tracePt t="370960" x="8807450" y="2152650"/>
          <p14:tracePt t="370978" x="8832850" y="2146300"/>
          <p14:tracePt t="370993" x="8858250" y="2139950"/>
          <p14:tracePt t="371009" x="8870950" y="2127250"/>
          <p14:tracePt t="371029" x="8890000" y="2108200"/>
          <p14:tracePt t="371044" x="8896350" y="2076450"/>
          <p14:tracePt t="371061" x="8896350" y="2032000"/>
          <p14:tracePt t="371077" x="8890000" y="1993900"/>
          <p14:tracePt t="371093" x="8864600" y="1936750"/>
          <p14:tracePt t="371110" x="8820150" y="1860550"/>
          <p14:tracePt t="371126" x="8743950" y="1771650"/>
          <p14:tracePt t="371145" x="8686800" y="1727200"/>
          <p14:tracePt t="371160" x="8623300" y="1689100"/>
          <p14:tracePt t="371177" x="8547100" y="1663700"/>
          <p14:tracePt t="371193" x="8432800" y="1638300"/>
          <p14:tracePt t="371210" x="8242300" y="1606550"/>
          <p14:tracePt t="371227" x="8077200" y="1587500"/>
          <p14:tracePt t="371243" x="7912100" y="1562100"/>
          <p14:tracePt t="371260" x="7772400" y="1536700"/>
          <p14:tracePt t="371276" x="7740650" y="1530350"/>
          <p14:tracePt t="371278" x="7734300" y="1530350"/>
          <p14:tracePt t="371327" x="7727950" y="1536700"/>
          <p14:tracePt t="371343" x="7702550" y="1568450"/>
          <p14:tracePt t="371360" x="7651750" y="1631950"/>
          <p14:tracePt t="371377" x="7588250" y="1720850"/>
          <p14:tracePt t="371394" x="7537450" y="1809750"/>
          <p14:tracePt t="371410" x="7512050" y="1866900"/>
          <p14:tracePt t="371428" x="7512050" y="1898650"/>
          <p14:tracePt t="371445" x="7524750" y="1917700"/>
          <p14:tracePt t="371461" x="7531100" y="1924050"/>
          <p14:tracePt t="371462" x="7543800" y="1930400"/>
          <p14:tracePt t="371477" x="7581900" y="1943100"/>
          <p14:tracePt t="371494" x="7626350" y="1962150"/>
          <p14:tracePt t="371510" x="7708900" y="1981200"/>
          <p14:tracePt t="371527" x="7791450" y="2006600"/>
          <p14:tracePt t="371544" x="7886700" y="2032000"/>
          <p14:tracePt t="371560" x="7962900" y="2038350"/>
          <p14:tracePt t="371577" x="8045450" y="2044700"/>
          <p14:tracePt t="371594" x="8108950" y="2044700"/>
          <p14:tracePt t="371613" x="8172450" y="2032000"/>
          <p14:tracePt t="371627" x="8191500" y="2025650"/>
          <p14:tracePt t="371644" x="8216900" y="2012950"/>
          <p14:tracePt t="371661" x="8242300" y="2000250"/>
          <p14:tracePt t="371677" x="8261350" y="1987550"/>
          <p14:tracePt t="371679" x="8267700" y="1987550"/>
          <p14:tracePt t="371695" x="8267700" y="1981200"/>
          <p14:tracePt t="371710" x="8274050" y="1981200"/>
          <p14:tracePt t="371727" x="8293100" y="1962150"/>
          <p14:tracePt t="371743" x="8305800" y="1936750"/>
          <p14:tracePt t="371763" x="8312150" y="1911350"/>
          <p14:tracePt t="371778" x="8324850" y="1873250"/>
          <p14:tracePt t="371794" x="8331200" y="1847850"/>
          <p14:tracePt t="371810" x="8331200" y="1803400"/>
          <p14:tracePt t="371829" x="8331200" y="1771650"/>
          <p14:tracePt t="371844" x="8331200" y="1758950"/>
          <p14:tracePt t="371861" x="8331200" y="1752600"/>
          <p14:tracePt t="371878" x="8318500" y="1746250"/>
          <p14:tracePt t="371879" x="8312150" y="1746250"/>
          <p14:tracePt t="371894" x="8299450" y="1739900"/>
          <p14:tracePt t="371911" x="8255000" y="1727200"/>
          <p14:tracePt t="371927" x="8216900" y="1720850"/>
          <p14:tracePt t="371944" x="8191500" y="1714500"/>
          <p14:tracePt t="371962" x="8166100" y="1714500"/>
          <p14:tracePt t="371977" x="8159750" y="1708150"/>
          <p14:tracePt t="371994" x="8147050" y="1708150"/>
          <p14:tracePt t="372011" x="8134350" y="1714500"/>
          <p14:tracePt t="372027" x="8108950" y="1739900"/>
          <p14:tracePt t="372044" x="8102600" y="1758950"/>
          <p14:tracePt t="372061" x="8102600" y="1784350"/>
          <p14:tracePt t="372077" x="8108950" y="1822450"/>
          <p14:tracePt t="372082" x="8121650" y="1835150"/>
          <p14:tracePt t="372097" x="8147050" y="1860550"/>
          <p14:tracePt t="372111" x="8166100" y="1866900"/>
          <p14:tracePt t="372129" x="8191500" y="1873250"/>
          <p14:tracePt t="372144" x="8204200" y="1873250"/>
          <p14:tracePt t="372160" x="8223250" y="1873250"/>
          <p14:tracePt t="372178" x="8229600" y="1873250"/>
          <p14:tracePt t="372194" x="8235950" y="1873250"/>
          <p14:tracePt t="372284" x="8242300" y="1873250"/>
          <p14:tracePt t="372294" x="8248650" y="1873250"/>
          <p14:tracePt t="372311" x="8267700" y="1866900"/>
          <p14:tracePt t="372328" x="8318500" y="1860550"/>
          <p14:tracePt t="372345" x="8394700" y="1854200"/>
          <p14:tracePt t="372363" x="8553450" y="1854200"/>
          <p14:tracePt t="372378" x="8597900" y="1854200"/>
          <p14:tracePt t="372395" x="8769350" y="1860550"/>
          <p14:tracePt t="372411" x="8851900" y="1866900"/>
          <p14:tracePt t="372429" x="8902700" y="1873250"/>
          <p14:tracePt t="372445" x="8934450" y="1873250"/>
          <p14:tracePt t="372461" x="8953500" y="1873250"/>
          <p14:tracePt t="372478" x="8966200" y="1873250"/>
          <p14:tracePt t="372495" x="8978900" y="1879600"/>
          <p14:tracePt t="372511" x="8991600" y="1879600"/>
          <p14:tracePt t="372528" x="9004300" y="1879600"/>
          <p14:tracePt t="372544" x="9010650" y="1879600"/>
          <p14:tracePt t="372561" x="9017000" y="1879600"/>
          <p14:tracePt t="372578" x="9023350" y="1879600"/>
          <p14:tracePt t="372670" x="9023350" y="1892300"/>
          <p14:tracePt t="372677" x="9023350" y="1905000"/>
          <p14:tracePt t="372686" x="9029700" y="1911350"/>
          <p14:tracePt t="372696" x="9029700" y="1924050"/>
          <p14:tracePt t="372712" x="9042400" y="1949450"/>
          <p14:tracePt t="372728" x="9048750" y="1968500"/>
          <p14:tracePt t="372745" x="9048750" y="1974850"/>
          <p14:tracePt t="372912" x="9055100" y="1974850"/>
          <p14:tracePt t="372919" x="9061450" y="1981200"/>
          <p14:tracePt t="372928" x="9074150" y="1981200"/>
          <p14:tracePt t="372945" x="9093200" y="1987550"/>
          <p14:tracePt t="372961" x="9124950" y="1987550"/>
          <p14:tracePt t="372979" x="9150350" y="1987550"/>
          <p14:tracePt t="372995" x="9175750" y="1993900"/>
          <p14:tracePt t="373012" x="9188450" y="1993900"/>
          <p14:tracePt t="373029" x="9194800" y="1993900"/>
          <p14:tracePt t="373299" x="9201150" y="1993900"/>
          <p14:tracePt t="373343" x="9207500" y="1993900"/>
          <p14:tracePt t="373362" x="9226550" y="1987550"/>
          <p14:tracePt t="373379" x="9290050" y="1974850"/>
          <p14:tracePt t="373395" x="9378950" y="1962150"/>
          <p14:tracePt t="373412" x="9455150" y="1955800"/>
          <p14:tracePt t="373430" x="9544050" y="1949450"/>
          <p14:tracePt t="373445" x="9563100" y="1949450"/>
          <p14:tracePt t="373464" x="9575800" y="1949450"/>
          <p14:tracePt t="373496" x="9582150" y="1949450"/>
          <p14:tracePt t="373512" x="9588500" y="1949450"/>
          <p14:tracePt t="373529" x="9607550" y="1949450"/>
          <p14:tracePt t="373546" x="9632950" y="1949450"/>
          <p14:tracePt t="373562" x="9652000" y="1949450"/>
          <p14:tracePt t="373579" x="9664700" y="1949450"/>
          <p14:tracePt t="373595" x="9671050" y="1949450"/>
          <p14:tracePt t="373628" x="9677400" y="1949450"/>
          <p14:tracePt t="373646" x="9683750" y="1949450"/>
          <p14:tracePt t="373662" x="9702800" y="1949450"/>
          <p14:tracePt t="373679" x="9728200" y="1949450"/>
          <p14:tracePt t="373680" x="9747250" y="1949450"/>
          <p14:tracePt t="373697" x="9766300" y="1955800"/>
          <p14:tracePt t="373714" x="9779000" y="1955800"/>
          <p14:tracePt t="373728" x="9785350" y="1955800"/>
          <p14:tracePt t="373745" x="9791700" y="1955800"/>
          <p14:tracePt t="373762" x="9804400" y="1962150"/>
          <p14:tracePt t="373779" x="9829800" y="1962150"/>
          <p14:tracePt t="373796" x="9848850" y="1962150"/>
          <p14:tracePt t="373812" x="9874250" y="1962150"/>
          <p14:tracePt t="373829" x="9886950" y="1962150"/>
          <p14:tracePt t="373846" x="9899650" y="1962150"/>
          <p14:tracePt t="373863" x="9906000" y="1962150"/>
          <p14:tracePt t="373879" x="9912350" y="1962150"/>
          <p14:tracePt t="373896" x="9918700" y="1962150"/>
          <p14:tracePt t="373913" x="9931400" y="1962150"/>
          <p14:tracePt t="373929" x="9944100" y="1962150"/>
          <p14:tracePt t="373946" x="9950450" y="1955800"/>
          <p14:tracePt t="373963" x="9956800" y="1955800"/>
          <p14:tracePt t="374142" x="9969500" y="1955800"/>
          <p14:tracePt t="374148" x="9975850" y="1955800"/>
          <p14:tracePt t="374162" x="9988550" y="1955800"/>
          <p14:tracePt t="374180" x="10007600" y="1955800"/>
          <p14:tracePt t="374181" x="10013950" y="1949450"/>
          <p14:tracePt t="374196" x="10020300" y="1949450"/>
          <p14:tracePt t="374212" x="10026650" y="1949450"/>
          <p14:tracePt t="374229" x="10039350" y="1949450"/>
          <p14:tracePt t="374246" x="10058400" y="1949450"/>
          <p14:tracePt t="374263" x="10077450" y="1949450"/>
          <p14:tracePt t="374279" x="10102850" y="1949450"/>
          <p14:tracePt t="374296" x="10115550" y="1949450"/>
          <p14:tracePt t="374313" x="10121900" y="1949450"/>
          <p14:tracePt t="374384" x="10115550" y="1949450"/>
          <p14:tracePt t="374390" x="10109200" y="1955800"/>
          <p14:tracePt t="374399" x="10096500" y="1955800"/>
          <p14:tracePt t="374413" x="10077450" y="1962150"/>
          <p14:tracePt t="374429" x="10052050" y="1968500"/>
          <p14:tracePt t="374447" x="10007600" y="1974850"/>
          <p14:tracePt t="374463" x="9899650" y="1974850"/>
          <p14:tracePt t="374479" x="9823450" y="1968500"/>
          <p14:tracePt t="374498" x="9702800" y="1955800"/>
          <p14:tracePt t="374513" x="9607550" y="1943100"/>
          <p14:tracePt t="374530" x="9512300" y="1943100"/>
          <p14:tracePt t="374546" x="9461500" y="1943100"/>
          <p14:tracePt t="374563" x="9385300" y="1943100"/>
          <p14:tracePt t="374581" x="9309100" y="1943100"/>
          <p14:tracePt t="374597" x="9188450" y="1924050"/>
          <p14:tracePt t="374613" x="9055100" y="1911350"/>
          <p14:tracePt t="374615" x="8985250" y="1898650"/>
          <p14:tracePt t="374631" x="8909050" y="1885950"/>
          <p14:tracePt t="374649" x="8724900" y="1860550"/>
          <p14:tracePt t="374650" x="8667750" y="1854200"/>
          <p14:tracePt t="374663" x="8610600" y="1847850"/>
          <p14:tracePt t="374681" x="8553450" y="1847850"/>
          <p14:tracePt t="374696" x="8515350" y="1847850"/>
          <p14:tracePt t="374713" x="8496300" y="1847850"/>
          <p14:tracePt t="374730" x="8464550" y="1866900"/>
          <p14:tracePt t="374747" x="8394700" y="1898650"/>
          <p14:tracePt t="374748" x="8337550" y="1924050"/>
          <p14:tracePt t="374763" x="8274050" y="1949450"/>
          <p14:tracePt t="374780" x="8159750" y="1981200"/>
          <p14:tracePt t="374797" x="8064500" y="2012950"/>
          <p14:tracePt t="374813" x="7969250" y="2044700"/>
          <p14:tracePt t="374830" x="7962900" y="2051050"/>
          <p14:tracePt t="374847" x="7956550" y="2051050"/>
          <p14:tracePt t="374863" x="7956550" y="2057400"/>
          <p14:tracePt t="374881" x="7956550" y="2076450"/>
          <p14:tracePt t="374898" x="7962900" y="2095500"/>
          <p14:tracePt t="374913" x="7969250" y="2120900"/>
          <p14:tracePt t="374930" x="7969250" y="2139950"/>
          <p14:tracePt t="374946" x="7969250" y="2152650"/>
          <p14:tracePt t="374963" x="7969250" y="2171700"/>
          <p14:tracePt t="374980" x="7975600" y="2171700"/>
          <p14:tracePt t="374997" x="7975600" y="2178050"/>
          <p14:tracePt t="375014" x="7981950" y="2184400"/>
          <p14:tracePt t="375031" x="7994650" y="2190750"/>
          <p14:tracePt t="375047" x="7994650" y="2203450"/>
          <p14:tracePt t="375063" x="8001000" y="2209800"/>
          <p14:tracePt t="375080" x="8001000" y="2222500"/>
          <p14:tracePt t="375097" x="8001000" y="2235200"/>
          <p14:tracePt t="375114" x="7994650" y="2247900"/>
          <p14:tracePt t="375130" x="7988300" y="2260600"/>
          <p14:tracePt t="375147" x="7975600" y="2279650"/>
          <p14:tracePt t="375164" x="7969250" y="2292350"/>
          <p14:tracePt t="375180" x="7956550" y="2311400"/>
          <p14:tracePt t="375197" x="7950200" y="2324100"/>
          <p14:tracePt t="375213" x="7943850" y="2324100"/>
          <p14:tracePt t="375230" x="7937500" y="2330450"/>
          <p14:tracePt t="375246" x="7937500" y="2336800"/>
          <p14:tracePt t="375265" x="7931150" y="2343150"/>
          <p14:tracePt t="375297" x="7924800" y="2343150"/>
          <p14:tracePt t="375432" x="7924800" y="2349500"/>
          <p14:tracePt t="375448" x="7918450" y="2349500"/>
          <p14:tracePt t="378223" x="7924800" y="2349500"/>
          <p14:tracePt t="378233" x="7931150" y="2349500"/>
          <p14:tracePt t="378250" x="7981950" y="2362200"/>
          <p14:tracePt t="378266" x="8032750" y="2368550"/>
          <p14:tracePt t="378283" x="8096250" y="2368550"/>
          <p14:tracePt t="378300" x="8267700" y="2368550"/>
          <p14:tracePt t="378316" x="8324850" y="2368550"/>
          <p14:tracePt t="378334" x="8426450" y="2368550"/>
          <p14:tracePt t="378351" x="8515350" y="2368550"/>
          <p14:tracePt t="378366" x="8578850" y="2355850"/>
          <p14:tracePt t="378383" x="8667750" y="2336800"/>
          <p14:tracePt t="378399" x="8724900" y="2317750"/>
          <p14:tracePt t="378416" x="8756650" y="2305050"/>
          <p14:tracePt t="378433" x="8788400" y="2286000"/>
          <p14:tracePt t="378450" x="8813800" y="2273300"/>
          <p14:tracePt t="378466" x="8839200" y="2260600"/>
          <p14:tracePt t="378482" x="8851900" y="2254250"/>
          <p14:tracePt t="378500" x="8864600" y="2247900"/>
          <p14:tracePt t="378516" x="8883650" y="2228850"/>
          <p14:tracePt t="378533" x="8896350" y="2216150"/>
          <p14:tracePt t="378535" x="8909050" y="2209800"/>
          <p14:tracePt t="378549" x="8915400" y="2203450"/>
          <p14:tracePt t="378566" x="8928100" y="2197100"/>
          <p14:tracePt t="378583" x="8934450" y="2184400"/>
          <p14:tracePt t="378602" x="8940800" y="2178050"/>
          <p14:tracePt t="378633" x="8940800" y="2165350"/>
          <p14:tracePt t="378650" x="8940800" y="2152650"/>
          <p14:tracePt t="378667" x="8934450" y="2146300"/>
          <p14:tracePt t="378683" x="8934450" y="2139950"/>
          <p14:tracePt t="378701" x="8921750" y="2127250"/>
          <p14:tracePt t="378716" x="8915400" y="2127250"/>
          <p14:tracePt t="378733" x="8909050" y="2114550"/>
          <p14:tracePt t="378828" x="8902700" y="2114550"/>
          <p14:tracePt t="378834" x="8902700" y="2108200"/>
          <p14:tracePt t="378850" x="8896350" y="2108200"/>
          <p14:tracePt t="378883" x="8883650" y="2101850"/>
          <p14:tracePt t="378916" x="8877300" y="2101850"/>
          <p14:tracePt t="378933" x="8870950" y="2095500"/>
          <p14:tracePt t="378950" x="8864600" y="2089150"/>
          <p14:tracePt t="378968" x="8851900" y="2082800"/>
          <p14:tracePt t="378983" x="8832850" y="2076450"/>
          <p14:tracePt t="379000" x="8813800" y="2063750"/>
          <p14:tracePt t="379016" x="8769350" y="2051050"/>
          <p14:tracePt t="379034" x="8718550" y="2032000"/>
          <p14:tracePt t="379051" x="8648700" y="2012950"/>
          <p14:tracePt t="379067" x="8629650" y="2006600"/>
          <p14:tracePt t="379084" x="8597900" y="2000250"/>
          <p14:tracePt t="379100" x="8585200" y="1993900"/>
          <p14:tracePt t="379117" x="8578850" y="1993900"/>
          <p14:tracePt t="379118" x="8566150" y="1993900"/>
          <p14:tracePt t="379133" x="8553450" y="1993900"/>
          <p14:tracePt t="379150" x="8547100" y="1993900"/>
          <p14:tracePt t="379167" x="8534400" y="1993900"/>
          <p14:tracePt t="379183" x="8528050" y="1993900"/>
          <p14:tracePt t="379200" x="8521700" y="1993900"/>
          <p14:tracePt t="379217" x="8515350" y="1993900"/>
          <p14:tracePt t="379233" x="8496300" y="1993900"/>
          <p14:tracePt t="379250" x="8477250" y="1993900"/>
          <p14:tracePt t="379267" x="8439150" y="2000250"/>
          <p14:tracePt t="379284" x="8413750" y="2006600"/>
          <p14:tracePt t="379300" x="8394700" y="2019300"/>
          <p14:tracePt t="379317" x="8388350" y="2019300"/>
          <p14:tracePt t="379333" x="8382000" y="2025650"/>
          <p14:tracePt t="379350" x="8369300" y="2038350"/>
          <p14:tracePt t="379367" x="8362950" y="2076450"/>
          <p14:tracePt t="379384" x="8356600" y="2114550"/>
          <p14:tracePt t="379401" x="8350250" y="2152650"/>
          <p14:tracePt t="379417" x="8343900" y="2203450"/>
          <p14:tracePt t="379434" x="8337550" y="2247900"/>
          <p14:tracePt t="379450" x="8343900" y="2286000"/>
          <p14:tracePt t="379468" x="8356600" y="2305050"/>
          <p14:tracePt t="379484" x="8362950" y="2311400"/>
          <p14:tracePt t="379543" x="8369300" y="2311400"/>
          <p14:tracePt t="379551" x="8375650" y="2311400"/>
          <p14:tracePt t="379567" x="8413750" y="2311400"/>
          <p14:tracePt t="379584" x="8458200" y="2311400"/>
          <p14:tracePt t="379601" x="8502650" y="2311400"/>
          <p14:tracePt t="379617" x="8528050" y="2311400"/>
          <p14:tracePt t="379634" x="8559800" y="2311400"/>
          <p14:tracePt t="379651" x="8597900" y="2298700"/>
          <p14:tracePt t="379667" x="8680450" y="2286000"/>
          <p14:tracePt t="379672" x="8731250" y="2286000"/>
          <p14:tracePt t="379684" x="8775700" y="2279650"/>
          <p14:tracePt t="379701" x="8883650" y="2279650"/>
          <p14:tracePt t="379717" x="8997950" y="2279650"/>
          <p14:tracePt t="379734" x="9080500" y="2286000"/>
          <p14:tracePt t="379750" x="9194800" y="2292350"/>
          <p14:tracePt t="379769" x="9277350" y="2298700"/>
          <p14:tracePt t="379784" x="9417050" y="2305050"/>
          <p14:tracePt t="379801" x="9550400" y="2311400"/>
          <p14:tracePt t="379817" x="9772650" y="2324100"/>
          <p14:tracePt t="379834" x="9893300" y="2324100"/>
          <p14:tracePt t="379850" x="9988550" y="2311400"/>
          <p14:tracePt t="379868" x="10064750" y="2286000"/>
          <p14:tracePt t="379884" x="10115550" y="2260600"/>
          <p14:tracePt t="379901" x="10140950" y="2241550"/>
          <p14:tracePt t="379918" x="10153650" y="2222500"/>
          <p14:tracePt t="379934" x="10166350" y="2216150"/>
          <p14:tracePt t="379951" x="10179050" y="2209800"/>
          <p14:tracePt t="379967" x="10185400" y="2209800"/>
          <p14:tracePt t="380001" x="10191750" y="2209800"/>
          <p14:tracePt t="380034" x="10198100" y="2209800"/>
          <p14:tracePt t="380051" x="10210800" y="2216150"/>
          <p14:tracePt t="380067" x="10287000" y="2241550"/>
          <p14:tracePt t="380086" x="10363200" y="2247900"/>
          <p14:tracePt t="380101" x="10445750" y="2247900"/>
          <p14:tracePt t="380118" x="10521950" y="2247900"/>
          <p14:tracePt t="380134" x="10579100" y="2241550"/>
          <p14:tracePt t="380150" x="10598150" y="2235200"/>
          <p14:tracePt t="380168" x="10610850" y="2235200"/>
          <p14:tracePt t="380184" x="10623550" y="2235200"/>
          <p14:tracePt t="380204" x="10642600" y="2228850"/>
          <p14:tracePt t="380218" x="10648950" y="2222500"/>
          <p14:tracePt t="380235" x="10668000" y="2209800"/>
          <p14:tracePt t="380251" x="10680700" y="2197100"/>
          <p14:tracePt t="380268" x="10680700" y="2190750"/>
          <p14:tracePt t="380284" x="10680700" y="2184400"/>
          <p14:tracePt t="380301" x="10680700" y="2165350"/>
          <p14:tracePt t="380318" x="10680700" y="2152650"/>
          <p14:tracePt t="380335" x="10680700" y="2133600"/>
          <p14:tracePt t="380351" x="10680700" y="2108200"/>
          <p14:tracePt t="380369" x="10687050" y="2063750"/>
          <p14:tracePt t="380386" x="10687050" y="2032000"/>
          <p14:tracePt t="380402" x="10693400" y="1981200"/>
          <p14:tracePt t="380420" x="10693400" y="1949450"/>
          <p14:tracePt t="380420" x="10693400" y="1943100"/>
          <p14:tracePt t="380436" x="10693400" y="1936750"/>
          <p14:tracePt t="380468" x="10693400" y="1930400"/>
          <p14:tracePt t="380484" x="10687050" y="1930400"/>
          <p14:tracePt t="380501" x="10661650" y="1924050"/>
          <p14:tracePt t="380518" x="10636250" y="1924050"/>
          <p14:tracePt t="380535" x="10610850" y="1924050"/>
          <p14:tracePt t="380551" x="10553700" y="1924050"/>
          <p14:tracePt t="380568" x="10509250" y="1924050"/>
          <p14:tracePt t="380585" x="10477500" y="1924050"/>
          <p14:tracePt t="380602" x="10445750" y="1924050"/>
          <p14:tracePt t="380618" x="10414000" y="1924050"/>
          <p14:tracePt t="380635" x="10388600" y="1924050"/>
          <p14:tracePt t="380652" x="10375900" y="1930400"/>
          <p14:tracePt t="380685" x="10369550" y="1930400"/>
          <p14:tracePt t="380702" x="10363200" y="1936750"/>
          <p14:tracePt t="380718" x="10350500" y="1949450"/>
          <p14:tracePt t="380735" x="10318750" y="1974850"/>
          <p14:tracePt t="380753" x="10299700" y="1987550"/>
          <p14:tracePt t="380771" x="10267950" y="2012950"/>
          <p14:tracePt t="380785" x="10267950" y="2025650"/>
          <p14:tracePt t="380801" x="10261600" y="2038350"/>
          <p14:tracePt t="380818" x="10267950" y="2070100"/>
          <p14:tracePt t="380836" x="10280650" y="2089150"/>
          <p14:tracePt t="380853" x="10306050" y="2127250"/>
          <p14:tracePt t="380868" x="10312400" y="2133600"/>
          <p14:tracePt t="380885" x="10331450" y="2146300"/>
          <p14:tracePt t="380901" x="10356850" y="2159000"/>
          <p14:tracePt t="380918" x="10382250" y="2165350"/>
          <p14:tracePt t="380935" x="10452100" y="2178050"/>
          <p14:tracePt t="380952" x="10521950" y="2190750"/>
          <p14:tracePt t="380968" x="10566400" y="2190750"/>
          <p14:tracePt t="380985" x="10591800" y="2197100"/>
          <p14:tracePt t="381005" x="10617200" y="2197100"/>
          <p14:tracePt t="381021" x="10648950" y="2197100"/>
          <p14:tracePt t="381036" x="10655300" y="2197100"/>
          <p14:tracePt t="381053" x="10693400" y="2197100"/>
          <p14:tracePt t="381068" x="10706100" y="2197100"/>
          <p14:tracePt t="381085" x="10750550" y="2190750"/>
          <p14:tracePt t="381102" x="10756900" y="2190750"/>
          <p14:tracePt t="381119" x="10788650" y="2178050"/>
          <p14:tracePt t="381135" x="10807700" y="2165350"/>
          <p14:tracePt t="381151" x="10820400" y="2152650"/>
          <p14:tracePt t="381169" x="10826750" y="2139950"/>
          <p14:tracePt t="381187" x="10833100" y="2127250"/>
          <p14:tracePt t="381204" x="10833100" y="2120900"/>
          <p14:tracePt t="381255" x="10833100" y="2114550"/>
          <p14:tracePt t="381262" x="10826750" y="2114550"/>
          <p14:tracePt t="381270" x="10820400" y="2114550"/>
          <p14:tracePt t="381285" x="10807700" y="2114550"/>
          <p14:tracePt t="381302" x="10788650" y="2114550"/>
          <p14:tracePt t="381319" x="10769600" y="2114550"/>
          <p14:tracePt t="381335" x="10750550" y="2114550"/>
          <p14:tracePt t="381352" x="10744200" y="2114550"/>
          <p14:tracePt t="381368" x="10731500" y="2114550"/>
          <p14:tracePt t="381385" x="10731500" y="2108200"/>
          <p14:tracePt t="381405" x="10725150" y="2108200"/>
          <p14:tracePt t="381435" x="10718800" y="2101850"/>
          <p14:tracePt t="381468" x="10712450" y="2101850"/>
          <p14:tracePt t="381485" x="10699750" y="2101850"/>
          <p14:tracePt t="381502" x="10693400" y="2101850"/>
          <p14:tracePt t="381519" x="10687050" y="2101850"/>
          <p14:tracePt t="381521" x="10680700" y="2101850"/>
          <p14:tracePt t="381536" x="10674350" y="2101850"/>
          <p14:tracePt t="381552" x="10668000" y="2101850"/>
          <p14:tracePt t="381569" x="10661650" y="2101850"/>
          <p14:tracePt t="381585" x="10648950" y="2101850"/>
          <p14:tracePt t="381602" x="10642600" y="2101850"/>
          <p14:tracePt t="381619" x="10623550" y="2108200"/>
          <p14:tracePt t="381635" x="10604500" y="2108200"/>
          <p14:tracePt t="381652" x="10591800" y="2114550"/>
          <p14:tracePt t="381669" x="10572750" y="2120900"/>
          <p14:tracePt t="381686" x="10566400" y="2120900"/>
          <p14:tracePt t="381702" x="10553700" y="2120900"/>
          <p14:tracePt t="381736" x="10547350" y="2120900"/>
          <p14:tracePt t="381769" x="10541000" y="2120900"/>
          <p14:tracePt t="381989" x="10534650" y="2120900"/>
          <p14:tracePt t="382005" x="10528300" y="2120900"/>
          <p14:tracePt t="382013" x="10528300" y="2127250"/>
          <p14:tracePt t="382036" x="10521950" y="2127250"/>
          <p14:tracePt t="382053" x="10515600" y="2127250"/>
          <p14:tracePt t="382069" x="10509250" y="2127250"/>
          <p14:tracePt t="382087" x="10502900" y="2127250"/>
          <p14:tracePt t="382103" x="10496550" y="2127250"/>
          <p14:tracePt t="382148" x="10496550" y="2133600"/>
          <p14:tracePt t="382180" x="10490200" y="2133600"/>
          <p14:tracePt t="382236" x="10483850" y="2133600"/>
          <p14:tracePt t="382462" x="10477500" y="2133600"/>
          <p14:tracePt t="382721" x="10477500" y="2139950"/>
          <p14:tracePt t="382726" x="10477500" y="2146300"/>
          <p14:tracePt t="382742" x="10471150" y="2152650"/>
          <p14:tracePt t="382753" x="10471150" y="2165350"/>
          <p14:tracePt t="382770" x="10464800" y="2171700"/>
          <p14:tracePt t="382786" x="10452100" y="2197100"/>
          <p14:tracePt t="382803" x="10439400" y="2216150"/>
          <p14:tracePt t="382822" x="10407650" y="2241550"/>
          <p14:tracePt t="382839" x="10388600" y="2254250"/>
          <p14:tracePt t="382918" x="10388600" y="2260600"/>
          <p14:tracePt t="382932" x="10382250" y="2260600"/>
          <p14:tracePt t="382973" x="10375900" y="2260600"/>
          <p14:tracePt t="382981" x="10375900" y="2266950"/>
          <p14:tracePt t="382989" x="10369550" y="2266950"/>
          <p14:tracePt t="383304" x="10363200" y="2273300"/>
          <p14:tracePt t="383312" x="10363200" y="2279650"/>
          <p14:tracePt t="383320" x="10363200" y="2286000"/>
          <p14:tracePt t="383337" x="10356850" y="2298700"/>
          <p14:tracePt t="383370" x="10356850" y="2305050"/>
          <p14:tracePt t="392658" x="10356850" y="2298700"/>
          <p14:tracePt t="392665" x="10356850" y="2286000"/>
          <p14:tracePt t="392678" x="10350500" y="2273300"/>
          <p14:tracePt t="392694" x="10350500" y="2260600"/>
          <p14:tracePt t="392713" x="10344150" y="2254250"/>
          <p14:tracePt t="392772" x="10337800" y="2254250"/>
          <p14:tracePt t="392780" x="10337800" y="2247900"/>
          <p14:tracePt t="392795" x="10337800" y="2241550"/>
          <p14:tracePt t="392812" x="10337800" y="2228850"/>
          <p14:tracePt t="392828" x="10337800" y="2216150"/>
          <p14:tracePt t="392845" x="10337800" y="2209800"/>
          <p14:tracePt t="392862" x="10331450" y="2203450"/>
          <p14:tracePt t="392895" x="10331450" y="2197100"/>
          <p14:tracePt t="392928" x="10325100" y="2190750"/>
          <p14:tracePt t="392945" x="10318750" y="2184400"/>
          <p14:tracePt t="392962" x="10312400" y="2178050"/>
          <p14:tracePt t="393142" x="10312400" y="2171700"/>
          <p14:tracePt t="393150" x="10318750" y="2159000"/>
          <p14:tracePt t="393162" x="10331450" y="2146300"/>
          <p14:tracePt t="393180" x="10369550" y="2108200"/>
          <p14:tracePt t="393196" x="10382250" y="2101850"/>
          <p14:tracePt t="393212" x="10401300" y="2082800"/>
          <p14:tracePt t="393228" x="10433050" y="2051050"/>
          <p14:tracePt t="393245" x="10452100" y="2032000"/>
          <p14:tracePt t="393262" x="10458450" y="2019300"/>
          <p14:tracePt t="393278" x="10464800" y="2006600"/>
          <p14:tracePt t="393295" x="10471150" y="1987550"/>
          <p14:tracePt t="393312" x="10471150" y="1968500"/>
          <p14:tracePt t="393329" x="10458450" y="1955800"/>
          <p14:tracePt t="393345" x="10452100" y="1949450"/>
          <p14:tracePt t="393362" x="10439400" y="1943100"/>
          <p14:tracePt t="393378" x="10426700" y="1936750"/>
          <p14:tracePt t="393396" x="10394950" y="1930400"/>
          <p14:tracePt t="393412" x="10369550" y="1930400"/>
          <p14:tracePt t="393429" x="10312400" y="1930400"/>
          <p14:tracePt t="393447" x="10236200" y="1930400"/>
          <p14:tracePt t="393464" x="10204450" y="1930400"/>
          <p14:tracePt t="393479" x="10179050" y="1930400"/>
          <p14:tracePt t="393496" x="10172700" y="1936750"/>
          <p14:tracePt t="393546" x="10166350" y="1936750"/>
          <p14:tracePt t="393563" x="10166350" y="1943100"/>
          <p14:tracePt t="393579" x="10153650" y="1968500"/>
          <p14:tracePt t="393595" x="10153650" y="2006600"/>
          <p14:tracePt t="393612" x="10147300" y="2057400"/>
          <p14:tracePt t="393628" x="10140950" y="2089150"/>
          <p14:tracePt t="393645" x="10140950" y="2127250"/>
          <p14:tracePt t="393662" x="10147300" y="2152650"/>
          <p14:tracePt t="393679" x="10160000" y="2178050"/>
          <p14:tracePt t="393680" x="10166350" y="2184400"/>
          <p14:tracePt t="393697" x="10166350" y="2197100"/>
          <p14:tracePt t="393713" x="10172700" y="2197100"/>
          <p14:tracePt t="393729" x="10179050" y="2209800"/>
          <p14:tracePt t="393745" x="10179050" y="2222500"/>
          <p14:tracePt t="393763" x="10185400" y="2228850"/>
          <p14:tracePt t="393779" x="10185400" y="2235200"/>
          <p14:tracePt t="393796" x="10191750" y="2235200"/>
          <p14:tracePt t="393829" x="10198100" y="2235200"/>
          <p14:tracePt t="394037" x="10191750" y="2235200"/>
          <p14:tracePt t="394060" x="10185400" y="2235200"/>
          <p14:tracePt t="394096" x="10179050" y="2235200"/>
          <p14:tracePt t="394134" x="10172700" y="2235200"/>
          <p14:tracePt t="394293" x="10166350" y="2235200"/>
          <p14:tracePt t="394300" x="10166350" y="2241550"/>
          <p14:tracePt t="394330" x="10160000" y="2241550"/>
          <p14:tracePt t="394996" x="10153650" y="2247900"/>
          <p14:tracePt t="395005" x="10153650" y="2254250"/>
          <p14:tracePt t="395013" x="10147300" y="2254250"/>
          <p14:tracePt t="395030" x="10134600" y="2266950"/>
          <p14:tracePt t="395047" x="10121900" y="2286000"/>
          <p14:tracePt t="395063" x="10102850" y="2298700"/>
          <p14:tracePt t="395080" x="10090150" y="2317750"/>
          <p14:tracePt t="395082" x="10083800" y="2324100"/>
          <p14:tracePt t="395097" x="10077450" y="2336800"/>
          <p14:tracePt t="395113" x="10064750" y="2349500"/>
          <p14:tracePt t="395115" x="10058400" y="2355850"/>
          <p14:tracePt t="395147" x="10058400" y="2362200"/>
          <p14:tracePt t="395163" x="10052050" y="2362200"/>
          <p14:tracePt t="395262" x="10045700" y="2362200"/>
          <p14:tracePt t="395286" x="10039350" y="2362200"/>
          <p14:tracePt t="395338" x="10033000" y="2362200"/>
          <p14:tracePt t="407402" x="10026650" y="2362200"/>
          <p14:tracePt t="407409" x="10013950" y="2362200"/>
          <p14:tracePt t="407425" x="9950450" y="2362200"/>
          <p14:tracePt t="407442" x="9690100" y="2317750"/>
          <p14:tracePt t="407457" x="9499600" y="2279650"/>
          <p14:tracePt t="407475" x="9378950" y="2254250"/>
          <p14:tracePt t="407490" x="9302750" y="2241550"/>
          <p14:tracePt t="407509" x="9277350" y="2235200"/>
          <p14:tracePt t="407524" x="9264650" y="2235200"/>
          <p14:tracePt t="407541" x="9245600" y="2235200"/>
          <p14:tracePt t="407557" x="9201150" y="2235200"/>
          <p14:tracePt t="407574" x="9163050" y="2235200"/>
          <p14:tracePt t="407591" x="9137650" y="2235200"/>
          <p14:tracePt t="407607" x="9124950" y="2235200"/>
          <p14:tracePt t="407624" x="9118600" y="2241550"/>
          <p14:tracePt t="407642" x="9105900" y="2241550"/>
          <p14:tracePt t="407658" x="9099550" y="2241550"/>
          <p14:tracePt t="407675" x="9086850" y="2241550"/>
          <p14:tracePt t="407691" x="9061450" y="2241550"/>
          <p14:tracePt t="407707" x="8985250" y="2241550"/>
          <p14:tracePt t="407724" x="8915400" y="2241550"/>
          <p14:tracePt t="407741" x="8845550" y="2247900"/>
          <p14:tracePt t="407757" x="8801100" y="2254250"/>
          <p14:tracePt t="407774" x="8775700" y="2260600"/>
          <p14:tracePt t="407791" x="8769350" y="2266950"/>
          <p14:tracePt t="407807" x="8756650" y="2266950"/>
          <p14:tracePt t="407824" x="8743950" y="2273300"/>
          <p14:tracePt t="407843" x="8655050" y="2279650"/>
          <p14:tracePt t="407858" x="8616950" y="2279650"/>
          <p14:tracePt t="407874" x="8496300" y="2273300"/>
          <p14:tracePt t="407891" x="8343900" y="2260600"/>
          <p14:tracePt t="407907" x="8312150" y="2254250"/>
          <p14:tracePt t="407982" x="8312150" y="2260600"/>
          <p14:tracePt t="407990" x="8312150" y="2273300"/>
          <p14:tracePt t="407997" x="8312150" y="2286000"/>
          <p14:tracePt t="408010" x="8312150" y="2292350"/>
          <p14:tracePt t="408026" x="8312150" y="2317750"/>
          <p14:tracePt t="408041" x="8312150" y="2330450"/>
          <p14:tracePt t="408058" x="8312150" y="2336800"/>
          <p14:tracePt t="408091" x="8312150" y="2343150"/>
          <p14:tracePt t="408108" x="8312150" y="2349500"/>
          <p14:tracePt t="408125" x="8318500" y="2355850"/>
          <p14:tracePt t="408141" x="8343900" y="2368550"/>
          <p14:tracePt t="408157" x="8362950" y="2374900"/>
          <p14:tracePt t="408174" x="8369300" y="2381250"/>
          <p14:tracePt t="408191" x="8375650" y="2381250"/>
          <p14:tracePt t="408374" x="8375650" y="2374900"/>
          <p14:tracePt t="408382" x="8382000" y="2368550"/>
          <p14:tracePt t="408391" x="8382000" y="2362200"/>
          <p14:tracePt t="408408" x="8388350" y="2355850"/>
          <p14:tracePt t="408558" x="8401050" y="2362200"/>
          <p14:tracePt t="408565" x="8407400" y="2368550"/>
          <p14:tracePt t="408575" x="8426450" y="2381250"/>
          <p14:tracePt t="408592" x="8451850" y="2400300"/>
          <p14:tracePt t="408609" x="8477250" y="2406650"/>
          <p14:tracePt t="408627" x="8502650" y="2406650"/>
          <p14:tracePt t="408645" x="8572500" y="2393950"/>
          <p14:tracePt t="408658" x="8686800" y="2343150"/>
          <p14:tracePt t="408662" x="8718550" y="2324100"/>
          <p14:tracePt t="408674" x="8769350" y="2286000"/>
          <p14:tracePt t="408691" x="8839200" y="2222500"/>
          <p14:tracePt t="408708" x="8909050" y="2146300"/>
          <p14:tracePt t="408725" x="8947150" y="2095500"/>
          <p14:tracePt t="408742" x="8953500" y="2063750"/>
          <p14:tracePt t="408758" x="8953500" y="2057400"/>
          <p14:tracePt t="408775" x="8940800" y="2044700"/>
          <p14:tracePt t="408792" x="8890000" y="2019300"/>
          <p14:tracePt t="408808" x="8845550" y="2000250"/>
          <p14:tracePt t="408824" x="8807450" y="1981200"/>
          <p14:tracePt t="408842" x="8763000" y="1962150"/>
          <p14:tracePt t="408859" x="8731250" y="1943100"/>
          <p14:tracePt t="408875" x="8693150" y="1924050"/>
          <p14:tracePt t="408893" x="8661400" y="1917700"/>
          <p14:tracePt t="408908" x="8623300" y="1905000"/>
          <p14:tracePt t="408925" x="8578850" y="1898650"/>
          <p14:tracePt t="408927" x="8547100" y="1905000"/>
          <p14:tracePt t="408942" x="8509000" y="1917700"/>
          <p14:tracePt t="408958" x="8451850" y="1949450"/>
          <p14:tracePt t="408975" x="8350250" y="2012950"/>
          <p14:tracePt t="408992" x="8286750" y="2070100"/>
          <p14:tracePt t="409010" x="8242300" y="2114550"/>
          <p14:tracePt t="409025" x="8223250" y="2165350"/>
          <p14:tracePt t="409042" x="8223250" y="2228850"/>
          <p14:tracePt t="409059" x="8248650" y="2279650"/>
          <p14:tracePt t="409075" x="8286750" y="2317750"/>
          <p14:tracePt t="409092" x="8318500" y="2343150"/>
          <p14:tracePt t="409109" x="8337550" y="2355850"/>
          <p14:tracePt t="409125" x="8356600" y="2368550"/>
          <p14:tracePt t="410187" x="8369300" y="2368550"/>
          <p14:tracePt t="410194" x="8382000" y="2362200"/>
          <p14:tracePt t="410209" x="8432800" y="2349500"/>
          <p14:tracePt t="410226" x="8489950" y="2324100"/>
          <p14:tracePt t="410243" x="8528050" y="2305050"/>
          <p14:tracePt t="410260" x="8566150" y="2286000"/>
          <p14:tracePt t="410276" x="8597900" y="2266950"/>
          <p14:tracePt t="410293" x="8616950" y="2254250"/>
          <p14:tracePt t="410310" x="8636000" y="2228850"/>
          <p14:tracePt t="410327" x="8655050" y="2197100"/>
          <p14:tracePt t="410344" x="8680450" y="2152650"/>
          <p14:tracePt t="410361" x="8693150" y="2120900"/>
          <p14:tracePt t="410376" x="8705850" y="2101850"/>
          <p14:tracePt t="410393" x="8712200" y="2063750"/>
          <p14:tracePt t="410394" x="8712200" y="2051050"/>
          <p14:tracePt t="410410" x="8712200" y="2019300"/>
          <p14:tracePt t="410428" x="8705850" y="1981200"/>
          <p14:tracePt t="410443" x="8705850" y="1955800"/>
          <p14:tracePt t="410459" x="8699500" y="1924050"/>
          <p14:tracePt t="410476" x="8693150" y="1898650"/>
          <p14:tracePt t="410492" x="8680450" y="1873250"/>
          <p14:tracePt t="410509" x="8674100" y="1860550"/>
          <p14:tracePt t="410528" x="8661400" y="1847850"/>
          <p14:tracePt t="410543" x="8642350" y="1841500"/>
          <p14:tracePt t="410559" x="8616950" y="1828800"/>
          <p14:tracePt t="410576" x="8591550" y="1822450"/>
          <p14:tracePt t="410578" x="8585200" y="1816100"/>
          <p14:tracePt t="410595" x="8553450" y="1803400"/>
          <p14:tracePt t="410609" x="8547100" y="1803400"/>
          <p14:tracePt t="410627" x="8528050" y="1790700"/>
          <p14:tracePt t="410628" x="8509000" y="1784350"/>
          <p14:tracePt t="410643" x="8496300" y="1778000"/>
          <p14:tracePt t="410660" x="8477250" y="1765300"/>
          <p14:tracePt t="410676" x="8445500" y="1758950"/>
          <p14:tracePt t="410693" x="8426450" y="1758950"/>
          <p14:tracePt t="410710" x="8382000" y="1752600"/>
          <p14:tracePt t="410727" x="8337550" y="1752600"/>
          <p14:tracePt t="410743" x="8267700" y="1752600"/>
          <p14:tracePt t="410760" x="8210550" y="1752600"/>
          <p14:tracePt t="410777" x="8140700" y="1765300"/>
          <p14:tracePt t="410793" x="8032750" y="1790700"/>
          <p14:tracePt t="410810" x="7956550" y="1809750"/>
          <p14:tracePt t="410828" x="7867650" y="1847850"/>
          <p14:tracePt t="410843" x="7823200" y="1873250"/>
          <p14:tracePt t="410860" x="7772400" y="1905000"/>
          <p14:tracePt t="410876" x="7747000" y="1936750"/>
          <p14:tracePt t="410878" x="7740650" y="1955800"/>
          <p14:tracePt t="410894" x="7734300" y="1993900"/>
          <p14:tracePt t="410910" x="7727950" y="2051050"/>
          <p14:tracePt t="410926" x="7727950" y="2127250"/>
          <p14:tracePt t="410943" x="7727950" y="2178050"/>
          <p14:tracePt t="410962" x="7740650" y="2254250"/>
          <p14:tracePt t="410977" x="7778750" y="2330450"/>
          <p14:tracePt t="410993" x="7816850" y="2387600"/>
          <p14:tracePt t="411010" x="7874000" y="2451100"/>
          <p14:tracePt t="411028" x="7924800" y="2482850"/>
          <p14:tracePt t="411043" x="7981950" y="2508250"/>
          <p14:tracePt t="411060" x="8032750" y="2514600"/>
          <p14:tracePt t="411077" x="8077200" y="2520950"/>
          <p14:tracePt t="411078" x="8096250" y="2520950"/>
          <p14:tracePt t="411093" x="8140700" y="2520950"/>
          <p14:tracePt t="411111" x="8223250" y="2514600"/>
          <p14:tracePt t="411127" x="8299450" y="2482850"/>
          <p14:tracePt t="411143" x="8382000" y="2438400"/>
          <p14:tracePt t="411161" x="8451850" y="2381250"/>
          <p14:tracePt t="411177" x="8483600" y="2311400"/>
          <p14:tracePt t="411193" x="8470900" y="2241550"/>
          <p14:tracePt t="411211" x="8426450" y="2178050"/>
          <p14:tracePt t="411226" x="8362950" y="2120900"/>
          <p14:tracePt t="411243" x="8305800" y="2076450"/>
          <p14:tracePt t="411260" x="8274050" y="2044700"/>
          <p14:tracePt t="411277" x="8255000" y="2025650"/>
          <p14:tracePt t="411338" x="8248650" y="2025650"/>
          <p14:tracePt t="411346" x="8235950" y="2019300"/>
          <p14:tracePt t="411363" x="8166100" y="2000250"/>
          <p14:tracePt t="411377" x="8083550" y="1987550"/>
          <p14:tracePt t="411394" x="8007350" y="1974850"/>
          <p14:tracePt t="411410" x="7943850" y="1968500"/>
          <p14:tracePt t="411427" x="7899400" y="1962150"/>
          <p14:tracePt t="411444" x="7867650" y="1962150"/>
          <p14:tracePt t="411461" x="7848600" y="1962150"/>
          <p14:tracePt t="411477" x="7842250" y="1962150"/>
          <p14:tracePt t="411494" x="7823200" y="1974850"/>
          <p14:tracePt t="411512" x="7791450" y="1993900"/>
          <p14:tracePt t="411527" x="7753350" y="2019300"/>
          <p14:tracePt t="411544" x="7747000" y="2025650"/>
          <p14:tracePt t="411619" x="7747000" y="2032000"/>
          <p14:tracePt t="411630" x="7753350" y="2038350"/>
          <p14:tracePt t="411644" x="7778750" y="2070100"/>
          <p14:tracePt t="411661" x="7816850" y="2127250"/>
          <p14:tracePt t="411677" x="7848600" y="2209800"/>
          <p14:tracePt t="411694" x="7854950" y="2254250"/>
          <p14:tracePt t="411711" x="7854950" y="2292350"/>
          <p14:tracePt t="411727" x="7854950" y="2317750"/>
          <p14:tracePt t="411744" x="7867650" y="2330450"/>
          <p14:tracePt t="411760" x="7874000" y="2330450"/>
          <p14:tracePt t="411778" x="7880350" y="2330450"/>
          <p14:tracePt t="411794" x="7899400" y="2330450"/>
          <p14:tracePt t="411813" x="7931150" y="2317750"/>
          <p14:tracePt t="411828" x="7969250" y="2311400"/>
          <p14:tracePt t="411844" x="8007350" y="2298700"/>
          <p14:tracePt t="411846" x="8026400" y="2292350"/>
          <p14:tracePt t="411861" x="8032750" y="2286000"/>
          <p14:tracePt t="411878" x="8045450" y="2279650"/>
          <p14:tracePt t="411894" x="8051800" y="2279650"/>
          <p14:tracePt t="414201" x="8045450" y="2279650"/>
          <p14:tracePt t="414208" x="8032750" y="2273300"/>
          <p14:tracePt t="414214" x="8007350" y="2266950"/>
          <p14:tracePt t="414230" x="7975600" y="2254250"/>
          <p14:tracePt t="414246" x="7962900" y="2254250"/>
          <p14:tracePt t="414673" x="7956550" y="2247900"/>
          <p14:tracePt t="414683" x="7950200" y="2247900"/>
          <p14:tracePt t="414697" x="7943850" y="2247900"/>
          <p14:tracePt t="414713" x="7924800" y="2241550"/>
          <p14:tracePt t="414730" x="7905750" y="2235200"/>
          <p14:tracePt t="414746" x="7874000" y="2228850"/>
          <p14:tracePt t="414763" x="7854950" y="2222500"/>
          <p14:tracePt t="414780" x="7835900" y="2222500"/>
          <p14:tracePt t="414797" x="7804150" y="2216150"/>
          <p14:tracePt t="414813" x="7721600" y="2190750"/>
          <p14:tracePt t="414830" x="7575550" y="2159000"/>
          <p14:tracePt t="414847" x="7372350" y="2095500"/>
          <p14:tracePt t="414864" x="7188200" y="2038350"/>
          <p14:tracePt t="414880" x="6997700" y="1968500"/>
          <p14:tracePt t="414897" x="6858000" y="1917700"/>
          <p14:tracePt t="414914" x="6762750" y="1879600"/>
          <p14:tracePt t="414915" x="6711950" y="1860550"/>
          <p14:tracePt t="414931" x="6616700" y="1828800"/>
          <p14:tracePt t="414946" x="6508750" y="1797050"/>
          <p14:tracePt t="414963" x="6337300" y="1746250"/>
          <p14:tracePt t="414980" x="6184900" y="1695450"/>
          <p14:tracePt t="414997" x="6038850" y="1638300"/>
          <p14:tracePt t="415013" x="5899150" y="1581150"/>
          <p14:tracePt t="415030" x="5848350" y="1549400"/>
          <p14:tracePt t="415047" x="5835650" y="1543050"/>
          <p14:tracePt t="415063" x="5835650" y="1536700"/>
          <p14:tracePt t="415080" x="5829300" y="1530350"/>
          <p14:tracePt t="415082" x="5816600" y="1530350"/>
          <p14:tracePt t="415100" x="5734050" y="1511300"/>
          <p14:tracePt t="415114" x="5664200" y="1492250"/>
          <p14:tracePt t="415115" x="5581650" y="1473200"/>
          <p14:tracePt t="415132" x="5441950" y="1428750"/>
          <p14:tracePt t="415147" x="5378450" y="1403350"/>
          <p14:tracePt t="415163" x="5264150" y="1352550"/>
          <p14:tracePt t="415181" x="5226050" y="1327150"/>
          <p14:tracePt t="415197" x="5226050" y="1308100"/>
          <p14:tracePt t="415213" x="5264150" y="1289050"/>
          <p14:tracePt t="415232" x="5302250" y="1276350"/>
          <p14:tracePt t="415247" x="5308600" y="1276350"/>
          <p14:tracePt t="415314" x="5314950" y="1276350"/>
          <p14:tracePt t="415321" x="5321300" y="1270000"/>
          <p14:tracePt t="415330" x="5334000" y="1263650"/>
          <p14:tracePt t="415347" x="5365750" y="1244600"/>
          <p14:tracePt t="415363" x="5391150" y="1238250"/>
          <p14:tracePt t="415381" x="5397500" y="1231900"/>
          <p14:tracePt t="415504" x="5378450" y="1231900"/>
          <p14:tracePt t="415511" x="5365750" y="1231900"/>
          <p14:tracePt t="415520" x="5314950" y="1225550"/>
          <p14:tracePt t="415530" x="5270500" y="1219200"/>
          <p14:tracePt t="415548" x="5168900" y="1206500"/>
          <p14:tracePt t="415564" x="5029200" y="1187450"/>
          <p14:tracePt t="415581" x="4902200" y="1168400"/>
          <p14:tracePt t="415599" x="4800600" y="1162050"/>
          <p14:tracePt t="415614" x="4781550" y="1162050"/>
          <p14:tracePt t="415631" x="4730750" y="1162050"/>
          <p14:tracePt t="415647" x="4597400" y="1174750"/>
          <p14:tracePt t="415664" x="4432300" y="1174750"/>
          <p14:tracePt t="415680" x="4241800" y="1168400"/>
          <p14:tracePt t="415697" x="4013200" y="1143000"/>
          <p14:tracePt t="415714" x="3816350" y="1117600"/>
          <p14:tracePt t="415731" x="3568700" y="1085850"/>
          <p14:tracePt t="415747" x="3371850" y="1073150"/>
          <p14:tracePt t="415764" x="3098800" y="1079500"/>
          <p14:tracePt t="415781" x="2781300" y="1092200"/>
          <p14:tracePt t="415797" x="2470150" y="1098550"/>
          <p14:tracePt t="415814" x="2197100" y="1098550"/>
          <p14:tracePt t="415830" x="1943100" y="1079500"/>
          <p14:tracePt t="415848" x="1790700" y="1060450"/>
          <p14:tracePt t="415865" x="1663700" y="1047750"/>
          <p14:tracePt t="415881" x="1473200" y="1041400"/>
          <p14:tracePt t="415899" x="1333500" y="1028700"/>
          <p14:tracePt t="415914" x="1181100" y="1016000"/>
          <p14:tracePt t="415931" x="1041400" y="996950"/>
          <p14:tracePt t="415948" x="958850" y="977900"/>
          <p14:tracePt t="415964" x="933450" y="965200"/>
          <p14:tracePt t="415998" x="914400" y="965200"/>
          <p14:tracePt t="416014" x="857250" y="965200"/>
          <p14:tracePt t="416032" x="768350" y="965200"/>
          <p14:tracePt t="416047" x="660400" y="958850"/>
          <p14:tracePt t="416064" x="571500" y="958850"/>
          <p14:tracePt t="416067" x="539750" y="958850"/>
          <p14:tracePt t="416080" x="533400" y="958850"/>
          <p14:tracePt t="416140" x="527050" y="971550"/>
          <p14:tracePt t="416148" x="520700" y="984250"/>
          <p14:tracePt t="416166" x="469900" y="1035050"/>
          <p14:tracePt t="416181" x="400050" y="1085850"/>
          <p14:tracePt t="416198" x="330200" y="1117600"/>
          <p14:tracePt t="416214" x="311150" y="1130300"/>
          <p14:tracePt t="416248" x="330200" y="1136650"/>
          <p14:tracePt t="416264" x="374650" y="1155700"/>
          <p14:tracePt t="416281" x="400050" y="1174750"/>
          <p14:tracePt t="416298" x="431800" y="1200150"/>
          <p14:tracePt t="416315" x="444500" y="1231900"/>
          <p14:tracePt t="416332" x="463550" y="1250950"/>
          <p14:tracePt t="416348" x="476250" y="1257300"/>
          <p14:tracePt t="416366" x="501650" y="1270000"/>
          <p14:tracePt t="416381" x="533400" y="1282700"/>
          <p14:tracePt t="416398" x="558800" y="1295400"/>
          <p14:tracePt t="416414" x="590550" y="1308100"/>
          <p14:tracePt t="416433" x="622300" y="1320800"/>
          <p14:tracePt t="416450" x="647700" y="1327150"/>
          <p14:tracePt t="416465" x="666750" y="1327150"/>
          <p14:tracePt t="416483" x="723900" y="1327150"/>
          <p14:tracePt t="416498" x="774700" y="1314450"/>
          <p14:tracePt t="416514" x="793750" y="1314450"/>
          <p14:tracePt t="416584" x="793750" y="1308100"/>
          <p14:tracePt t="416591" x="793750" y="1301750"/>
          <p14:tracePt t="416614" x="781050" y="1250950"/>
          <p14:tracePt t="416631" x="774700" y="1219200"/>
          <p14:tracePt t="416648" x="768350" y="1200150"/>
          <p14:tracePt t="416665" x="742950" y="1187450"/>
          <p14:tracePt t="416683" x="717550" y="1174750"/>
          <p14:tracePt t="416701" x="679450" y="1162050"/>
          <p14:tracePt t="416715" x="622300" y="1136650"/>
          <p14:tracePt t="416732" x="577850" y="1111250"/>
          <p14:tracePt t="416748" x="533400" y="1085850"/>
          <p14:tracePt t="416767" x="482600" y="1060450"/>
          <p14:tracePt t="416782" x="469900" y="1054100"/>
          <p14:tracePt t="416799" x="431800" y="1047750"/>
          <p14:tracePt t="416815" x="412750" y="1041400"/>
          <p14:tracePt t="416832" x="393700" y="1035050"/>
          <p14:tracePt t="416850" x="374650" y="1028700"/>
          <p14:tracePt t="416865" x="361950" y="1028700"/>
          <p14:tracePt t="416881" x="317500" y="1028700"/>
          <p14:tracePt t="416900" x="247650" y="1035050"/>
          <p14:tracePt t="416915" x="177800" y="1041400"/>
          <p14:tracePt t="416932" x="88900" y="1060450"/>
          <p14:tracePt t="416949" x="50800" y="1066800"/>
          <p14:tracePt t="416966" x="31750" y="1073150"/>
          <p14:tracePt t="416999" x="38100" y="1079500"/>
          <p14:tracePt t="417015" x="69850" y="1104900"/>
          <p14:tracePt t="417032" x="120650" y="1143000"/>
          <p14:tracePt t="417049" x="165100" y="1187450"/>
          <p14:tracePt t="417065" x="196850" y="1219200"/>
          <p14:tracePt t="417081" x="234950" y="1244600"/>
          <p14:tracePt t="417099" x="279400" y="1276350"/>
          <p14:tracePt t="417116" x="323850" y="1295400"/>
          <p14:tracePt t="417132" x="387350" y="1314450"/>
          <p14:tracePt t="417149" x="450850" y="1320800"/>
          <p14:tracePt t="417167" x="546100" y="1327150"/>
          <p14:tracePt t="417183" x="571500" y="1333500"/>
          <p14:tracePt t="417198" x="577850" y="1333500"/>
          <p14:tracePt t="417215" x="596900" y="1333500"/>
          <p14:tracePt t="417234" x="609600" y="1333500"/>
          <p14:tracePt t="417249" x="641350" y="1333500"/>
          <p14:tracePt t="417266" x="679450" y="1314450"/>
          <p14:tracePt t="417282" x="730250" y="1289050"/>
          <p14:tracePt t="417300" x="768350" y="1257300"/>
          <p14:tracePt t="417315" x="781050" y="1231900"/>
          <p14:tracePt t="417332" x="781050" y="1219200"/>
          <p14:tracePt t="417348" x="781050" y="1206500"/>
          <p14:tracePt t="417366" x="768350" y="1200150"/>
          <p14:tracePt t="417384" x="742950" y="1174750"/>
          <p14:tracePt t="417399" x="736600" y="1162050"/>
          <p14:tracePt t="417416" x="723900" y="1149350"/>
          <p14:tracePt t="417452" x="723900" y="1155700"/>
          <p14:tracePt t="417465" x="736600" y="1187450"/>
          <p14:tracePt t="417482" x="781050" y="1238250"/>
          <p14:tracePt t="417501" x="844550" y="1295400"/>
          <p14:tracePt t="417516" x="977900" y="1403350"/>
          <p14:tracePt t="417532" x="1174750" y="1524000"/>
          <p14:tracePt t="417549" x="1422400" y="1600200"/>
          <p14:tracePt t="417567" x="1708150" y="1651000"/>
          <p14:tracePt t="417583" x="2057400" y="1689100"/>
          <p14:tracePt t="417599" x="2476500" y="1720850"/>
          <p14:tracePt t="417615" x="2914650" y="1752600"/>
          <p14:tracePt t="417632" x="3289300" y="1778000"/>
          <p14:tracePt t="417649" x="3867150" y="1841500"/>
          <p14:tracePt t="417667" x="4032250" y="1860550"/>
          <p14:tracePt t="417682" x="4375150" y="1905000"/>
          <p14:tracePt t="417700" x="4864100" y="1962150"/>
          <p14:tracePt t="417716" x="5162550" y="1993900"/>
          <p14:tracePt t="417732" x="5473700" y="2025650"/>
          <p14:tracePt t="417749" x="5867400" y="2070100"/>
          <p14:tracePt t="417766" x="6254750" y="2108200"/>
          <p14:tracePt t="417783" x="6559550" y="2133600"/>
          <p14:tracePt t="417799" x="6826250" y="2139950"/>
          <p14:tracePt t="417816" x="7092950" y="2139950"/>
          <p14:tracePt t="417833" x="7315200" y="2127250"/>
          <p14:tracePt t="417849" x="7556500" y="2101850"/>
          <p14:tracePt t="417851" x="7670800" y="2089150"/>
          <p14:tracePt t="417867" x="7962900" y="2063750"/>
          <p14:tracePt t="417883" x="8108950" y="2057400"/>
          <p14:tracePt t="417884" x="8197850" y="2057400"/>
          <p14:tracePt t="417899" x="8388350" y="2057400"/>
          <p14:tracePt t="417916" x="8470900" y="2063750"/>
          <p14:tracePt t="417933" x="8483600" y="2070100"/>
          <p14:tracePt t="417949" x="8509000" y="2095500"/>
          <p14:tracePt t="417966" x="8528050" y="2127250"/>
          <p14:tracePt t="417983" x="8540750" y="2159000"/>
          <p14:tracePt t="417999" x="8553450" y="2178050"/>
          <p14:tracePt t="418016" x="8553450" y="2184400"/>
          <p14:tracePt t="418074" x="8559800" y="2184400"/>
          <p14:tracePt t="418085" x="8559800" y="2190750"/>
          <p14:tracePt t="418102" x="8566150" y="2203450"/>
          <p14:tracePt t="418116" x="8572500" y="2216150"/>
          <p14:tracePt t="418133" x="8578850" y="2247900"/>
          <p14:tracePt t="418149" x="8585200" y="2266950"/>
          <p14:tracePt t="418166" x="8591550" y="2286000"/>
          <p14:tracePt t="418183" x="8597900" y="2298700"/>
          <p14:tracePt t="418201" x="8616950" y="2311400"/>
          <p14:tracePt t="418216" x="8636000" y="2317750"/>
          <p14:tracePt t="418233" x="8674100" y="2330450"/>
          <p14:tracePt t="418235" x="8686800" y="2330450"/>
          <p14:tracePt t="418250" x="8718550" y="2343150"/>
          <p14:tracePt t="418267" x="8731250" y="2343150"/>
          <p14:tracePt t="418267" x="8737600" y="2343150"/>
          <p14:tracePt t="418283" x="8750300" y="2349500"/>
          <p14:tracePt t="418362" x="8743950" y="2355850"/>
          <p14:tracePt t="418371" x="8737600" y="2362200"/>
          <p14:tracePt t="418383" x="8731250" y="2368550"/>
          <p14:tracePt t="418400" x="8705850" y="2381250"/>
          <p14:tracePt t="418416" x="8699500" y="2387600"/>
          <p14:tracePt t="418574" x="8699500" y="2393950"/>
          <p14:tracePt t="418582" x="8693150" y="2393950"/>
          <p14:tracePt t="418600" x="8693150" y="2400300"/>
          <p14:tracePt t="418793" x="8699500" y="2400300"/>
          <p14:tracePt t="418800" x="8705850" y="2406650"/>
          <p14:tracePt t="418807" x="8712200" y="2406650"/>
          <p14:tracePt t="418816" x="8731250" y="2406650"/>
          <p14:tracePt t="418833" x="8763000" y="2413000"/>
          <p14:tracePt t="418850" x="8801100" y="2413000"/>
          <p14:tracePt t="418867" x="8839200" y="2419350"/>
          <p14:tracePt t="418885" x="8890000" y="2432050"/>
          <p14:tracePt t="418900" x="8915400" y="2438400"/>
          <p14:tracePt t="418917" x="8953500" y="2457450"/>
          <p14:tracePt t="418919" x="8972550" y="2463800"/>
          <p14:tracePt t="418934" x="8978900" y="2470150"/>
          <p14:tracePt t="418950" x="9010650" y="2482850"/>
          <p14:tracePt t="418966" x="9017000" y="2482850"/>
          <p14:tracePt t="418983" x="9029700" y="2489200"/>
          <p14:tracePt t="419000" x="9029700" y="2495550"/>
          <p14:tracePt t="419017" x="9036050" y="2495550"/>
          <p14:tracePt t="419364" x="9042400" y="2495550"/>
          <p14:tracePt t="419373" x="9055100" y="2501900"/>
          <p14:tracePt t="419384" x="9080500" y="2520950"/>
          <p14:tracePt t="419400" x="9156700" y="2546350"/>
          <p14:tracePt t="419405" x="9207500" y="2552700"/>
          <p14:tracePt t="419417" x="9251950" y="2565400"/>
          <p14:tracePt t="419435" x="9398000" y="2578100"/>
          <p14:tracePt t="419452" x="9480550" y="2578100"/>
          <p14:tracePt t="419467" x="9544050" y="2578100"/>
          <p14:tracePt t="419484" x="9613900" y="2578100"/>
          <p14:tracePt t="419501" x="9658350" y="2578100"/>
          <p14:tracePt t="419517" x="9702800" y="2584450"/>
          <p14:tracePt t="419534" x="9728200" y="2584450"/>
          <p14:tracePt t="419550" x="9766300" y="2590800"/>
          <p14:tracePt t="419567" x="9785350" y="2590800"/>
          <p14:tracePt t="419584" x="9804400" y="2590800"/>
          <p14:tracePt t="419601" x="9817100" y="2578100"/>
          <p14:tracePt t="419617" x="9836150" y="2571750"/>
          <p14:tracePt t="419634" x="9842500" y="2559050"/>
          <p14:tracePt t="419653" x="9848850" y="2552700"/>
          <p14:tracePt t="419701" x="9848850" y="2546350"/>
          <p14:tracePt t="419717" x="9848850" y="2533650"/>
          <p14:tracePt t="419734" x="9842500" y="2527300"/>
          <p14:tracePt t="419752" x="9829800" y="2508250"/>
          <p14:tracePt t="419768" x="9823450" y="2501900"/>
          <p14:tracePt t="419785" x="9810750" y="2482850"/>
          <p14:tracePt t="419801" x="9798050" y="2470150"/>
          <p14:tracePt t="419802" x="9798050" y="2463800"/>
          <p14:tracePt t="419817" x="9779000" y="2444750"/>
          <p14:tracePt t="419834" x="9772650" y="2432050"/>
          <p14:tracePt t="419851" x="9753600" y="2419350"/>
          <p14:tracePt t="419868" x="9740900" y="2406650"/>
          <p14:tracePt t="419884" x="9728200" y="2400300"/>
          <p14:tracePt t="419901" x="9715500" y="2393950"/>
          <p14:tracePt t="419918" x="9683750" y="2387600"/>
          <p14:tracePt t="419934" x="9664700" y="2381250"/>
          <p14:tracePt t="419951" x="9620250" y="2381250"/>
          <p14:tracePt t="419968" x="9588500" y="2381250"/>
          <p14:tracePt t="419984" x="9512300" y="2374900"/>
          <p14:tracePt t="420002" x="9429750" y="2374900"/>
          <p14:tracePt t="420003" x="9391650" y="2381250"/>
          <p14:tracePt t="420017" x="9353550" y="2387600"/>
          <p14:tracePt t="420020" x="9315450" y="2400300"/>
          <p14:tracePt t="420034" x="9283700" y="2413000"/>
          <p14:tracePt t="420035" x="9258300" y="2425700"/>
          <p14:tracePt t="420051" x="9251950" y="2425700"/>
          <p14:tracePt t="420053" x="9232900" y="2438400"/>
          <p14:tracePt t="420068" x="9207500" y="2451100"/>
          <p14:tracePt t="420084" x="9194800" y="2470150"/>
          <p14:tracePt t="420101" x="9175750" y="2508250"/>
          <p14:tracePt t="420118" x="9169400" y="2546350"/>
          <p14:tracePt t="420135" x="9175750" y="2635250"/>
          <p14:tracePt t="420151" x="9232900" y="2711450"/>
          <p14:tracePt t="420168" x="9315450" y="2781300"/>
          <p14:tracePt t="420185" x="9378950" y="2819400"/>
          <p14:tracePt t="420201" x="9436100" y="2851150"/>
          <p14:tracePt t="420218" x="9455150" y="2857500"/>
          <p14:tracePt t="420235" x="9474200" y="2857500"/>
          <p14:tracePt t="420253" x="9531350" y="2825750"/>
          <p14:tracePt t="420268" x="9556750" y="2806700"/>
          <p14:tracePt t="420285" x="9632950" y="2755900"/>
          <p14:tracePt t="420286" x="9671050" y="2730500"/>
          <p14:tracePt t="420301" x="9709150" y="2711450"/>
          <p14:tracePt t="420318" x="9791700" y="2641600"/>
          <p14:tracePt t="420335" x="9810750" y="2603500"/>
          <p14:tracePt t="420351" x="9804400" y="2597150"/>
          <p14:tracePt t="420369" x="9785350" y="2590800"/>
          <p14:tracePt t="420385" x="9740900" y="2584450"/>
          <p14:tracePt t="420402" x="9671050" y="2584450"/>
          <p14:tracePt t="420420" x="9594850" y="2584450"/>
          <p14:tracePt t="420435" x="9550400" y="2584450"/>
          <p14:tracePt t="420451" x="9537700" y="2571750"/>
          <p14:tracePt t="420469" x="9544050" y="2559050"/>
          <p14:tracePt t="420485" x="9556750" y="2552700"/>
          <p14:tracePt t="420501" x="9582150" y="2533650"/>
          <p14:tracePt t="420503" x="9601200" y="2527300"/>
          <p14:tracePt t="420518" x="9613900" y="2520950"/>
          <p14:tracePt t="420535" x="9639300" y="2514600"/>
          <p14:tracePt t="420551" x="9664700" y="2501900"/>
          <p14:tracePt t="420568" x="9677400" y="2501900"/>
          <p14:tracePt t="420585" x="9683750" y="2501900"/>
          <p14:tracePt t="420602" x="9690100" y="2501900"/>
          <p14:tracePt t="420619" x="9702800" y="2501900"/>
          <p14:tracePt t="420635" x="9715500" y="2501900"/>
          <p14:tracePt t="420654" x="9728200" y="2495550"/>
          <p14:tracePt t="420668" x="9747250" y="2489200"/>
          <p14:tracePt t="420687" x="9804400" y="2470150"/>
          <p14:tracePt t="420702" x="9855200" y="2463800"/>
          <p14:tracePt t="420718" x="9918700" y="2463800"/>
          <p14:tracePt t="420735" x="9956800" y="2457450"/>
          <p14:tracePt t="420737" x="9963150" y="2457450"/>
          <p14:tracePt t="420751" x="9969500" y="2457450"/>
          <p14:tracePt t="420769" x="9982200" y="2463800"/>
          <p14:tracePt t="420785" x="10007600" y="2489200"/>
          <p14:tracePt t="420802" x="10020300" y="2520950"/>
          <p14:tracePt t="420818" x="10033000" y="2552700"/>
          <p14:tracePt t="420837" x="10039350" y="2565400"/>
          <p14:tracePt t="420852" x="10039350" y="2571750"/>
          <p14:tracePt t="420869" x="10039350" y="2584450"/>
          <p14:tracePt t="420885" x="10020300" y="2597150"/>
          <p14:tracePt t="420902" x="9982200" y="2609850"/>
          <p14:tracePt t="420920" x="9950450" y="2609850"/>
          <p14:tracePt t="420935" x="9944100" y="2609850"/>
          <p14:tracePt t="424820" x="9937750" y="2609850"/>
          <p14:tracePt t="424828" x="9912350" y="2603500"/>
          <p14:tracePt t="424838" x="9836150" y="2597150"/>
          <p14:tracePt t="424856" x="9588500" y="2571750"/>
          <p14:tracePt t="424873" x="8839200" y="2520950"/>
          <p14:tracePt t="424889" x="8293100" y="2482850"/>
          <p14:tracePt t="424905" x="7924800" y="2451100"/>
          <p14:tracePt t="424924" x="7848600" y="2419350"/>
          <p14:tracePt t="424939" x="7854950" y="2406650"/>
          <p14:tracePt t="424956" x="7880350" y="2374900"/>
          <p14:tracePt t="424972" x="7867650" y="2355850"/>
          <p14:tracePt t="424988" x="7785100" y="2336800"/>
          <p14:tracePt t="425005" x="7645400" y="2330450"/>
          <p14:tracePt t="425022" x="7473950" y="2336800"/>
          <p14:tracePt t="425039" x="7404100" y="2343150"/>
          <p14:tracePt t="425100" x="7397750" y="2349500"/>
          <p14:tracePt t="425108" x="7378700" y="2362200"/>
          <p14:tracePt t="425124" x="7327900" y="2400300"/>
          <p14:tracePt t="425139" x="7296150" y="2432050"/>
          <p14:tracePt t="425155" x="7219950" y="2508250"/>
          <p14:tracePt t="425172" x="7207250" y="2552700"/>
          <p14:tracePt t="425189" x="7207250" y="2571750"/>
          <p14:tracePt t="425205" x="7277100" y="2622550"/>
          <p14:tracePt t="425222" x="7346950" y="2641600"/>
          <p14:tracePt t="425238" x="7442200" y="2647950"/>
          <p14:tracePt t="425255" x="7594600" y="2660650"/>
          <p14:tracePt t="425272" x="7747000" y="2667000"/>
          <p14:tracePt t="425290" x="7918450" y="2673350"/>
          <p14:tracePt t="425306" x="8089900" y="2673350"/>
          <p14:tracePt t="425322" x="8153400" y="2667000"/>
          <p14:tracePt t="425340" x="8159750" y="2654300"/>
          <p14:tracePt t="425355" x="8159750" y="2641600"/>
          <p14:tracePt t="425372" x="8166100" y="2628900"/>
          <p14:tracePt t="425389" x="8178800" y="2609850"/>
          <p14:tracePt t="425405" x="8191500" y="2584450"/>
          <p14:tracePt t="425422" x="8204200" y="2552700"/>
          <p14:tracePt t="425439" x="8197850" y="2540000"/>
          <p14:tracePt t="425455" x="8185150" y="2533650"/>
          <p14:tracePt t="425472" x="8159750" y="2527300"/>
          <p14:tracePt t="425489" x="8147050" y="2520950"/>
          <p14:tracePt t="425556" x="8153400" y="2520950"/>
          <p14:tracePt t="425564" x="8159750" y="2514600"/>
          <p14:tracePt t="425572" x="8166100" y="2514600"/>
          <p14:tracePt t="425589" x="8191500" y="2501900"/>
          <p14:tracePt t="425606" x="8216900" y="2495550"/>
          <p14:tracePt t="425623" x="8223250" y="2495550"/>
          <p14:tracePt t="425639" x="8229600" y="2495550"/>
          <p14:tracePt t="425894" x="8248650" y="2495550"/>
          <p14:tracePt t="425902" x="8261350" y="2495550"/>
          <p14:tracePt t="425909" x="8286750" y="2495550"/>
          <p14:tracePt t="425923" x="8318500" y="2501900"/>
          <p14:tracePt t="425941" x="8375650" y="2501900"/>
          <p14:tracePt t="425959" x="8401050" y="2501900"/>
          <p14:tracePt t="425973" x="8420100" y="2501900"/>
          <p14:tracePt t="425989" x="8439150" y="2501900"/>
          <p14:tracePt t="426006" x="8451850" y="2501900"/>
          <p14:tracePt t="426023" x="8464550" y="2495550"/>
          <p14:tracePt t="426041" x="8470900" y="2489200"/>
          <p14:tracePt t="426056" x="8470900" y="2482850"/>
          <p14:tracePt t="426383" x="8470900" y="2476500"/>
          <p14:tracePt t="426532" x="8464550" y="2476500"/>
          <p14:tracePt t="426629" x="8451850" y="2476500"/>
          <p14:tracePt t="426637" x="8445500" y="2476500"/>
          <p14:tracePt t="426657" x="8413750" y="2476500"/>
          <p14:tracePt t="426673" x="8407400" y="2476500"/>
          <p14:tracePt t="428712" x="8394700" y="2476500"/>
          <p14:tracePt t="428719" x="8369300" y="2476500"/>
          <p14:tracePt t="428728" x="8299450" y="2463800"/>
          <p14:tracePt t="428742" x="8096250" y="2425700"/>
          <p14:tracePt t="428758" x="7867650" y="2393950"/>
          <p14:tracePt t="428775" x="7696200" y="2374900"/>
          <p14:tracePt t="428792" x="7588250" y="2362200"/>
          <p14:tracePt t="428808" x="7575550" y="2362200"/>
          <p14:tracePt t="428841" x="7562850" y="2362200"/>
          <p14:tracePt t="428859" x="7493000" y="2362200"/>
          <p14:tracePt t="428876" x="7378700" y="2368550"/>
          <p14:tracePt t="428894" x="7258050" y="2349500"/>
          <p14:tracePt t="428909" x="7143750" y="2311400"/>
          <p14:tracePt t="428925" x="7061200" y="2273300"/>
          <p14:tracePt t="428941" x="6940550" y="2228850"/>
          <p14:tracePt t="428958" x="6794500" y="2190750"/>
          <p14:tracePt t="428975" x="6521450" y="2146300"/>
          <p14:tracePt t="428992" x="6337300" y="2114550"/>
          <p14:tracePt t="429008" x="6159500" y="2089150"/>
          <p14:tracePt t="429025" x="6083300" y="2070100"/>
          <p14:tracePt t="429042" x="5905500" y="2025650"/>
          <p14:tracePt t="429059" x="5842000" y="2019300"/>
          <p14:tracePt t="429076" x="5772150" y="2019300"/>
          <p14:tracePt t="429092" x="5683250" y="2019300"/>
          <p14:tracePt t="429109" x="5556250" y="2019300"/>
          <p14:tracePt t="429125" x="5416550" y="2019300"/>
          <p14:tracePt t="429142" x="5295900" y="2019300"/>
          <p14:tracePt t="429159" x="5238750" y="2019300"/>
          <p14:tracePt t="429160" x="5207000" y="2019300"/>
          <p14:tracePt t="429177" x="5200650" y="2019300"/>
          <p14:tracePt t="429192" x="5194300" y="2019300"/>
          <p14:tracePt t="429209" x="5168900" y="2019300"/>
          <p14:tracePt t="429225" x="5111750" y="2019300"/>
          <p14:tracePt t="429242" x="5048250" y="2025650"/>
          <p14:tracePt t="429259" x="5003800" y="2025650"/>
          <p14:tracePt t="429276" x="4978400" y="2025650"/>
          <p14:tracePt t="429330" x="4978400" y="2019300"/>
          <p14:tracePt t="429342" x="4972050" y="2019300"/>
          <p14:tracePt t="429359" x="4933950" y="2006600"/>
          <p14:tracePt t="429375" x="4889500" y="1993900"/>
          <p14:tracePt t="429377" x="4870450" y="1987550"/>
          <p14:tracePt t="429392" x="4851400" y="1981200"/>
          <p14:tracePt t="429408" x="4826000" y="1968500"/>
          <p14:tracePt t="429410" x="4813300" y="1962150"/>
          <p14:tracePt t="429426" x="4806950" y="1949450"/>
          <p14:tracePt t="429444" x="4775200" y="1917700"/>
          <p14:tracePt t="429458" x="4730750" y="1892300"/>
          <p14:tracePt t="429475" x="4572000" y="1841500"/>
          <p14:tracePt t="429494" x="4400550" y="1797050"/>
          <p14:tracePt t="429511" x="4267200" y="1758950"/>
          <p14:tracePt t="429526" x="4165600" y="1720850"/>
          <p14:tracePt t="429542" x="4140200" y="1701800"/>
          <p14:tracePt t="429559" x="4140200" y="1689100"/>
          <p14:tracePt t="429576" x="4165600" y="1663700"/>
          <p14:tracePt t="429593" x="4191000" y="1651000"/>
          <p14:tracePt t="429643" x="4178300" y="1651000"/>
          <p14:tracePt t="429659" x="4140200" y="1651000"/>
          <p14:tracePt t="429676" x="4133850" y="1651000"/>
          <p14:tracePt t="429908" x="4127500" y="1651000"/>
          <p14:tracePt t="429917" x="4114800" y="1651000"/>
          <p14:tracePt t="429926" x="4108450" y="1651000"/>
          <p14:tracePt t="429943" x="4095750" y="1651000"/>
          <p14:tracePt t="429996" x="4089400" y="1651000"/>
          <p14:tracePt t="430012" x="4083050" y="1651000"/>
          <p14:tracePt t="430019" x="4076700" y="1651000"/>
          <p14:tracePt t="430043" x="4019550" y="1644650"/>
          <p14:tracePt t="430059" x="3911600" y="1625600"/>
          <p14:tracePt t="430076" x="3867150" y="1606550"/>
          <p14:tracePt t="430093" x="3867150" y="1587500"/>
          <p14:tracePt t="430110" x="3867150" y="1574800"/>
          <p14:tracePt t="431810" x="3860800" y="1574800"/>
          <p14:tracePt t="431819" x="3841750" y="1562100"/>
          <p14:tracePt t="431828" x="3797300" y="1555750"/>
          <p14:tracePt t="431845" x="3683000" y="1524000"/>
          <p14:tracePt t="431861" x="3587750" y="1511300"/>
          <p14:tracePt t="431863" x="3575050" y="1511300"/>
          <p14:tracePt t="431877" x="3568700" y="1504950"/>
          <p14:tracePt t="431954" x="3562350" y="1504950"/>
          <p14:tracePt t="431966" x="3556000" y="1504950"/>
          <p14:tracePt t="431978" x="3524250" y="1498600"/>
          <p14:tracePt t="431995" x="3498850" y="1492250"/>
          <p14:tracePt t="432012" x="3486150" y="1492250"/>
          <p14:tracePt t="432044" x="3486150" y="1485900"/>
          <p14:tracePt t="432061" x="3454400" y="1460500"/>
          <p14:tracePt t="432077" x="3397250" y="1447800"/>
          <p14:tracePt t="432082" x="3327400" y="1435100"/>
          <p14:tracePt t="432094" x="3276600" y="1428750"/>
          <p14:tracePt t="432111" x="3155950" y="1422400"/>
          <p14:tracePt t="432127" x="3035300" y="1416050"/>
          <p14:tracePt t="432129" x="2984500" y="1416050"/>
          <p14:tracePt t="432144" x="2933700" y="1416050"/>
          <p14:tracePt t="432161" x="2863850" y="1416050"/>
          <p14:tracePt t="432178" x="2705100" y="1435100"/>
          <p14:tracePt t="432195" x="2603500" y="1441450"/>
          <p14:tracePt t="432211" x="2095500" y="1435100"/>
          <p14:tracePt t="432228" x="1651000" y="1403350"/>
          <p14:tracePt t="432245" x="1314450" y="1371600"/>
          <p14:tracePt t="432262" x="1098550" y="1327150"/>
          <p14:tracePt t="432278" x="1035050" y="1308100"/>
          <p14:tracePt t="432295" x="1041400" y="1308100"/>
          <p14:tracePt t="432311" x="1060450" y="1308100"/>
          <p14:tracePt t="432345" x="1035050" y="1327150"/>
          <p14:tracePt t="432361" x="958850" y="1358900"/>
          <p14:tracePt t="432379" x="800100" y="1403350"/>
          <p14:tracePt t="432395" x="762000" y="1409700"/>
          <p14:tracePt t="432412" x="730250" y="1416050"/>
          <p14:tracePt t="432428" x="736600" y="1416050"/>
          <p14:tracePt t="432445" x="774700" y="1397000"/>
          <p14:tracePt t="432461" x="819150" y="1390650"/>
          <p14:tracePt t="432478" x="825500" y="1390650"/>
          <p14:tracePt t="432561" x="831850" y="1390650"/>
          <p14:tracePt t="432568" x="838200" y="1390650"/>
          <p14:tracePt t="432578" x="844550" y="1390650"/>
          <p14:tracePt t="432725" x="850900" y="1390650"/>
          <p14:tracePt t="432731" x="857250" y="1390650"/>
          <p14:tracePt t="432745" x="863600" y="1390650"/>
          <p14:tracePt t="432761" x="908050" y="1384300"/>
          <p14:tracePt t="432780" x="971550" y="1384300"/>
          <p14:tracePt t="432795" x="1009650" y="1384300"/>
          <p14:tracePt t="432812" x="1111250" y="1377950"/>
          <p14:tracePt t="432828" x="1162050" y="1377950"/>
          <p14:tracePt t="432845" x="1225550" y="1377950"/>
          <p14:tracePt t="432862" x="1276350" y="1371600"/>
          <p14:tracePt t="432878" x="1295400" y="1371600"/>
          <p14:tracePt t="432895" x="1333500" y="1365250"/>
          <p14:tracePt t="432912" x="1352550" y="1358900"/>
          <p14:tracePt t="432929" x="1365250" y="1358900"/>
          <p14:tracePt t="432945" x="1371600" y="1358900"/>
          <p14:tracePt t="433058" x="1371600" y="1352550"/>
          <p14:tracePt t="433118" x="1377950" y="1352550"/>
          <p14:tracePt t="433154" x="1384300" y="1352550"/>
          <p14:tracePt t="433178" x="1390650" y="1352550"/>
          <p14:tracePt t="433196" x="1403350" y="1346200"/>
          <p14:tracePt t="433212" x="1422400" y="1339850"/>
          <p14:tracePt t="433230" x="1447800" y="1327150"/>
          <p14:tracePt t="433245" x="1492250" y="1308100"/>
          <p14:tracePt t="433262" x="1543050" y="1282700"/>
          <p14:tracePt t="433278" x="1574800" y="1257300"/>
          <p14:tracePt t="433297" x="1587500" y="1238250"/>
          <p14:tracePt t="433315" x="1593850" y="1238250"/>
          <p14:tracePt t="433331" x="1593850" y="1231900"/>
          <p14:tracePt t="433362" x="1587500" y="1225550"/>
          <p14:tracePt t="433379" x="1574800" y="1219200"/>
          <p14:tracePt t="433399" x="1549400" y="1200150"/>
          <p14:tracePt t="433413" x="1524000" y="1193800"/>
          <p14:tracePt t="433429" x="1504950" y="1187450"/>
          <p14:tracePt t="433447" x="1485900" y="1181100"/>
          <p14:tracePt t="433462" x="1473200" y="1174750"/>
          <p14:tracePt t="433479" x="1435100" y="1174750"/>
          <p14:tracePt t="433495" x="1403350" y="1181100"/>
          <p14:tracePt t="433512" x="1377950" y="1193800"/>
          <p14:tracePt t="433529" x="1365250" y="1212850"/>
          <p14:tracePt t="433547" x="1365250" y="1231900"/>
          <p14:tracePt t="433563" x="1403350" y="1244600"/>
          <p14:tracePt t="433579" x="1428750" y="1250950"/>
          <p14:tracePt t="433596" x="1568450" y="1282700"/>
          <p14:tracePt t="433613" x="1619250" y="1289050"/>
          <p14:tracePt t="433629" x="1701800" y="1301750"/>
          <p14:tracePt t="433645" x="1720850" y="1308100"/>
          <p14:tracePt t="433662" x="1733550" y="1308100"/>
          <p14:tracePt t="433679" x="1746250" y="1308100"/>
          <p14:tracePt t="433697" x="1765300" y="1308100"/>
          <p14:tracePt t="433713" x="1803400" y="1301750"/>
          <p14:tracePt t="433729" x="1854200" y="1295400"/>
          <p14:tracePt t="433746" x="1866900" y="1289050"/>
          <p14:tracePt t="433762" x="1873250" y="1289050"/>
          <p14:tracePt t="433779" x="1885950" y="1282700"/>
          <p14:tracePt t="433797" x="1911350" y="1276350"/>
          <p14:tracePt t="433812" x="1936750" y="1276350"/>
          <p14:tracePt t="433829" x="1981200" y="1282700"/>
          <p14:tracePt t="433846" x="2000250" y="1289050"/>
          <p14:tracePt t="433862" x="2025650" y="1295400"/>
          <p14:tracePt t="433880" x="2044700" y="1301750"/>
          <p14:tracePt t="433896" x="2070100" y="1308100"/>
          <p14:tracePt t="433913" x="2095500" y="1308100"/>
          <p14:tracePt t="433930" x="2108200" y="1308100"/>
          <p14:tracePt t="433946" x="2114550" y="1308100"/>
          <p14:tracePt t="433963" x="2120900" y="1308100"/>
          <p14:tracePt t="433996" x="2127250" y="1308100"/>
          <p14:tracePt t="434012" x="2133600" y="1308100"/>
          <p14:tracePt t="434046" x="2146300" y="1308100"/>
          <p14:tracePt t="434063" x="2159000" y="1314450"/>
          <p14:tracePt t="434081" x="2178050" y="1314450"/>
          <p14:tracePt t="434096" x="2197100" y="1314450"/>
          <p14:tracePt t="434113" x="2216150" y="1314450"/>
          <p14:tracePt t="434131" x="2241550" y="1320800"/>
          <p14:tracePt t="434146" x="2266950" y="1327150"/>
          <p14:tracePt t="434163" x="2317750" y="1339850"/>
          <p14:tracePt t="434181" x="2355850" y="1346200"/>
          <p14:tracePt t="434196" x="2387600" y="1352550"/>
          <p14:tracePt t="434213" x="2425700" y="1365250"/>
          <p14:tracePt t="434230" x="2451100" y="1371600"/>
          <p14:tracePt t="434246" x="2476500" y="1377950"/>
          <p14:tracePt t="434263" x="2501900" y="1377950"/>
          <p14:tracePt t="434266" x="2514600" y="1377950"/>
          <p14:tracePt t="434280" x="2533650" y="1377950"/>
          <p14:tracePt t="434282" x="2546350" y="1377950"/>
          <p14:tracePt t="434297" x="2559050" y="1377950"/>
          <p14:tracePt t="434298" x="2565400" y="1377950"/>
          <p14:tracePt t="434314" x="2584450" y="1371600"/>
          <p14:tracePt t="434330" x="2609850" y="1365250"/>
          <p14:tracePt t="434347" x="2641600" y="1365250"/>
          <p14:tracePt t="434363" x="2679700" y="1365250"/>
          <p14:tracePt t="434379" x="2705100" y="1365250"/>
          <p14:tracePt t="434397" x="2743200" y="1365250"/>
          <p14:tracePt t="434413" x="2774950" y="1365250"/>
          <p14:tracePt t="434430" x="2794000" y="1365250"/>
          <p14:tracePt t="434446" x="2813050" y="1365250"/>
          <p14:tracePt t="434463" x="2819400" y="1365250"/>
          <p14:tracePt t="434480" x="2832100" y="1365250"/>
          <p14:tracePt t="434497" x="2838450" y="1371600"/>
          <p14:tracePt t="434515" x="2870200" y="1377950"/>
          <p14:tracePt t="434531" x="2882900" y="1377950"/>
          <p14:tracePt t="434549" x="2901950" y="1371600"/>
          <p14:tracePt t="434563" x="2901950" y="1365250"/>
          <p14:tracePt t="434580" x="2901950" y="1358900"/>
          <p14:tracePt t="434597" x="2901950" y="1352550"/>
          <p14:tracePt t="434613" x="2901950" y="1339850"/>
          <p14:tracePt t="434630" x="2895600" y="1327150"/>
          <p14:tracePt t="434647" x="2889250" y="1295400"/>
          <p14:tracePt t="434663" x="2895600" y="1276350"/>
          <p14:tracePt t="434682" x="2908300" y="1250950"/>
          <p14:tracePt t="434697" x="2914650" y="1238250"/>
          <p14:tracePt t="434699" x="2914650" y="1231900"/>
          <p14:tracePt t="434714" x="2914650" y="1225550"/>
          <p14:tracePt t="434715" x="2914650" y="1219200"/>
          <p14:tracePt t="434732" x="2914650" y="1212850"/>
          <p14:tracePt t="434733" x="2908300" y="1200150"/>
          <p14:tracePt t="434747" x="2908300" y="1193800"/>
          <p14:tracePt t="434763" x="2895600" y="1187450"/>
          <p14:tracePt t="434781" x="2882900" y="1162050"/>
          <p14:tracePt t="434797" x="2882900" y="1155700"/>
          <p14:tracePt t="434813" x="2863850" y="1130300"/>
          <p14:tracePt t="434832" x="2844800" y="1117600"/>
          <p14:tracePt t="434847" x="2825750" y="1111250"/>
          <p14:tracePt t="434863" x="2813050" y="1104900"/>
          <p14:tracePt t="434880" x="2794000" y="1104900"/>
          <p14:tracePt t="434896" x="2774950" y="1104900"/>
          <p14:tracePt t="434913" x="2762250" y="1104900"/>
          <p14:tracePt t="434931" x="2755900" y="1104900"/>
          <p14:tracePt t="434947" x="2736850" y="1104900"/>
          <p14:tracePt t="434963" x="2705100" y="1104900"/>
          <p14:tracePt t="434965" x="2698750" y="1104900"/>
          <p14:tracePt t="434980" x="2679700" y="1111250"/>
          <p14:tracePt t="434981" x="2667000" y="1117600"/>
          <p14:tracePt t="434997" x="2654300" y="1123950"/>
          <p14:tracePt t="434998" x="2647950" y="1130300"/>
          <p14:tracePt t="435014" x="2635250" y="1143000"/>
          <p14:tracePt t="435030" x="2628900" y="1149350"/>
          <p14:tracePt t="435047" x="2628900" y="1162050"/>
          <p14:tracePt t="435063" x="2622550" y="1200150"/>
          <p14:tracePt t="435082" x="2628900" y="1238250"/>
          <p14:tracePt t="435097" x="2635250" y="1263650"/>
          <p14:tracePt t="435113" x="2654300" y="1308100"/>
          <p14:tracePt t="435131" x="2673350" y="1339850"/>
          <p14:tracePt t="435147" x="2705100" y="1371600"/>
          <p14:tracePt t="435164" x="2736850" y="1397000"/>
          <p14:tracePt t="435180" x="2787650" y="1416050"/>
          <p14:tracePt t="435197" x="2844800" y="1428750"/>
          <p14:tracePt t="435213" x="2895600" y="1435100"/>
          <p14:tracePt t="435215" x="2933700" y="1435100"/>
          <p14:tracePt t="435231" x="2952750" y="1435100"/>
          <p14:tracePt t="435247" x="2997200" y="1428750"/>
          <p14:tracePt t="435264" x="3054350" y="1409700"/>
          <p14:tracePt t="435280" x="3086100" y="1403350"/>
          <p14:tracePt t="435297" x="3111500" y="1390650"/>
          <p14:tracePt t="435314" x="3124200" y="1384300"/>
          <p14:tracePt t="435330" x="3136900" y="1371600"/>
          <p14:tracePt t="435349" x="3136900" y="1352550"/>
          <p14:tracePt t="435363" x="3130550" y="1327150"/>
          <p14:tracePt t="435380" x="3117850" y="1308100"/>
          <p14:tracePt t="435397" x="3105150" y="1289050"/>
          <p14:tracePt t="435415" x="3098800" y="1276350"/>
          <p14:tracePt t="435430" x="3079750" y="1263650"/>
          <p14:tracePt t="435447" x="3054350" y="1244600"/>
          <p14:tracePt t="435464" x="3028950" y="1238250"/>
          <p14:tracePt t="435480" x="2990850" y="1225550"/>
          <p14:tracePt t="435497" x="2927350" y="1193800"/>
          <p14:tracePt t="435514" x="2895600" y="1174750"/>
          <p14:tracePt t="435530" x="2876550" y="1162050"/>
          <p14:tracePt t="435548" x="2857500" y="1155700"/>
          <p14:tracePt t="435565" x="2838450" y="1143000"/>
          <p14:tracePt t="435581" x="2838450" y="1136650"/>
          <p14:tracePt t="435614" x="2832100" y="1136650"/>
          <p14:tracePt t="435630" x="2813050" y="1149350"/>
          <p14:tracePt t="435647" x="2787650" y="1174750"/>
          <p14:tracePt t="435664" x="2755900" y="1219200"/>
          <p14:tracePt t="435680" x="2743200" y="1238250"/>
          <p14:tracePt t="435698" x="2736850" y="1250950"/>
          <p14:tracePt t="435918" x="2736850" y="1257300"/>
          <p14:tracePt t="435942" x="2736850" y="1263650"/>
          <p14:tracePt t="436080" x="2730500" y="1263650"/>
          <p14:tracePt t="436086" x="2730500" y="1270000"/>
          <p14:tracePt t="436140" x="2724150" y="1270000"/>
          <p14:tracePt t="436147" x="2724150" y="1276350"/>
          <p14:tracePt t="436950" x="2724150" y="1282700"/>
          <p14:tracePt t="436957" x="2724150" y="1289050"/>
          <p14:tracePt t="436966" x="2730500" y="1295400"/>
          <p14:tracePt t="436982" x="2743200" y="1295400"/>
          <p14:tracePt t="437410" x="2762250" y="1295400"/>
          <p14:tracePt t="437418" x="2794000" y="1308100"/>
          <p14:tracePt t="437433" x="2863850" y="1327150"/>
          <p14:tracePt t="437449" x="2908300" y="1346200"/>
          <p14:tracePt t="437466" x="2927350" y="1358900"/>
          <p14:tracePt t="437483" x="2933700" y="1358900"/>
          <p14:tracePt t="437499" x="2933700" y="1365250"/>
          <p14:tracePt t="437516" x="2946400" y="1371600"/>
          <p14:tracePt t="437533" x="2978150" y="1384300"/>
          <p14:tracePt t="437549" x="3054350" y="1397000"/>
          <p14:tracePt t="437566" x="3168650" y="1403350"/>
          <p14:tracePt t="437583" x="3314700" y="1416050"/>
          <p14:tracePt t="437599" x="3454400" y="1428750"/>
          <p14:tracePt t="437616" x="3625850" y="1460500"/>
          <p14:tracePt t="437633" x="3848100" y="1498600"/>
          <p14:tracePt t="437634" x="3994150" y="1530350"/>
          <p14:tracePt t="437649" x="4102100" y="1549400"/>
          <p14:tracePt t="437666" x="4438650" y="1625600"/>
          <p14:tracePt t="437682" x="4622800" y="1670050"/>
          <p14:tracePt t="437699" x="4705350" y="1689100"/>
          <p14:tracePt t="437716" x="4984750" y="1765300"/>
          <p14:tracePt t="437733" x="5149850" y="1822450"/>
          <p14:tracePt t="437750" x="5384800" y="1905000"/>
          <p14:tracePt t="437767" x="5626100" y="1993900"/>
          <p14:tracePt t="437783" x="5835650" y="2063750"/>
          <p14:tracePt t="437799" x="6013450" y="2114550"/>
          <p14:tracePt t="437815" x="6140450" y="2146300"/>
          <p14:tracePt t="437834" x="6280150" y="2184400"/>
          <p14:tracePt t="437849" x="6445250" y="2235200"/>
          <p14:tracePt t="437867" x="6623050" y="2298700"/>
          <p14:tracePt t="437883" x="6750050" y="2349500"/>
          <p14:tracePt t="437899" x="6807200" y="2374900"/>
          <p14:tracePt t="437916" x="6819900" y="2387600"/>
          <p14:tracePt t="437933" x="6832600" y="2400300"/>
          <p14:tracePt t="437949" x="6877050" y="2438400"/>
          <p14:tracePt t="437966" x="7004050" y="2533650"/>
          <p14:tracePt t="437983" x="7207250" y="2692400"/>
          <p14:tracePt t="437999" x="7372350" y="2838450"/>
          <p14:tracePt t="438016" x="7499350" y="2959100"/>
          <p14:tracePt t="438035" x="7562850" y="3009900"/>
          <p14:tracePt t="438051" x="7581900" y="3028950"/>
          <p14:tracePt t="438082" x="7581900" y="3035300"/>
          <p14:tracePt t="438117" x="7600950" y="3054350"/>
          <p14:tracePt t="438133" x="7620000" y="3073400"/>
          <p14:tracePt t="438149" x="7702550" y="3111500"/>
          <p14:tracePt t="438166" x="7778750" y="3130550"/>
          <p14:tracePt t="438183" x="7842250" y="3143250"/>
          <p14:tracePt t="438200" x="7874000" y="3143250"/>
          <p14:tracePt t="438216" x="7905750" y="3143250"/>
          <p14:tracePt t="438233" x="7943850" y="3143250"/>
          <p14:tracePt t="438250" x="7962900" y="3149600"/>
          <p14:tracePt t="438267" x="7988300" y="3149600"/>
          <p14:tracePt t="438283" x="8007350" y="3155950"/>
          <p14:tracePt t="438299" x="8026400" y="3155950"/>
          <p14:tracePt t="438316" x="8032750" y="3155950"/>
          <p14:tracePt t="438349" x="8032750" y="3162300"/>
          <p14:tracePt t="438367" x="8039100" y="3155950"/>
          <p14:tracePt t="438383" x="8045450" y="3155950"/>
          <p14:tracePt t="438400" x="8051800" y="3143250"/>
          <p14:tracePt t="438496" x="8058150" y="3136900"/>
          <p14:tracePt t="438505" x="8058150" y="3130550"/>
          <p14:tracePt t="438519" x="8070850" y="3117850"/>
          <p14:tracePt t="438534" x="8089900" y="3098800"/>
          <p14:tracePt t="438550" x="8108950" y="3086100"/>
          <p14:tracePt t="438566" x="8128000" y="3067050"/>
          <p14:tracePt t="438567" x="8134350" y="3067050"/>
          <p14:tracePt t="438583" x="8140700" y="3060700"/>
          <p14:tracePt t="438600" x="8172450" y="3035300"/>
          <p14:tracePt t="438616" x="8197850" y="3022600"/>
          <p14:tracePt t="438633" x="8216900" y="2997200"/>
          <p14:tracePt t="438650" x="8235950" y="2978150"/>
          <p14:tracePt t="438667" x="8242300" y="2921000"/>
          <p14:tracePt t="438683" x="8235950" y="2882900"/>
          <p14:tracePt t="438700" x="8223250" y="2844800"/>
          <p14:tracePt t="438717" x="8210550" y="2813050"/>
          <p14:tracePt t="438733" x="8204200" y="2787650"/>
          <p14:tracePt t="438750" x="8197850" y="2774950"/>
          <p14:tracePt t="438767" x="8185150" y="2755900"/>
          <p14:tracePt t="438784" x="8172450" y="2743200"/>
          <p14:tracePt t="438786" x="8153400" y="2736850"/>
          <p14:tracePt t="438801" x="8128000" y="2724150"/>
          <p14:tracePt t="438816" x="8108950" y="2717800"/>
          <p14:tracePt t="438833" x="8032750" y="2711450"/>
          <p14:tracePt t="438850" x="7981950" y="2705100"/>
          <p14:tracePt t="438867" x="7937500" y="2698750"/>
          <p14:tracePt t="438883" x="7912100" y="2698750"/>
          <p14:tracePt t="438900" x="7880350" y="2698750"/>
          <p14:tracePt t="438917" x="7861300" y="2692400"/>
          <p14:tracePt t="438933" x="7842250" y="2686050"/>
          <p14:tracePt t="438950" x="7810500" y="2686050"/>
          <p14:tracePt t="438967" x="7766050" y="2686050"/>
          <p14:tracePt t="438983" x="7683500" y="2686050"/>
          <p14:tracePt t="439000" x="7613650" y="2692400"/>
          <p14:tracePt t="439017" x="7550150" y="2698750"/>
          <p14:tracePt t="439033" x="7512050" y="2698750"/>
          <p14:tracePt t="439051" x="7467600" y="2705100"/>
          <p14:tracePt t="439067" x="7448550" y="2711450"/>
          <p14:tracePt t="439083" x="7442200" y="2711450"/>
          <p14:tracePt t="439123" x="7435850" y="2717800"/>
          <p14:tracePt t="439134" x="7429500" y="2724150"/>
          <p14:tracePt t="439151" x="7416800" y="2736850"/>
          <p14:tracePt t="439167" x="7410450" y="2743200"/>
          <p14:tracePt t="439183" x="7404100" y="2768600"/>
          <p14:tracePt t="439201" x="7404100" y="2781300"/>
          <p14:tracePt t="439217" x="7423150" y="2838450"/>
          <p14:tracePt t="439234" x="7442200" y="2863850"/>
          <p14:tracePt t="439250" x="7467600" y="2895600"/>
          <p14:tracePt t="439267" x="7518400" y="2933700"/>
          <p14:tracePt t="439284" x="7550150" y="2959100"/>
          <p14:tracePt t="439302" x="7594600" y="2984500"/>
          <p14:tracePt t="439317" x="7639050" y="3003550"/>
          <p14:tracePt t="439334" x="7677150" y="3022600"/>
          <p14:tracePt t="439351" x="7721600" y="3035300"/>
          <p14:tracePt t="439368" x="7734300" y="3041650"/>
          <p14:tracePt t="439384" x="7747000" y="3041650"/>
          <p14:tracePt t="439402" x="7766050" y="3054350"/>
          <p14:tracePt t="439417" x="7785100" y="3073400"/>
          <p14:tracePt t="439435" x="7804150" y="3092450"/>
          <p14:tracePt t="439451" x="7810500" y="3105150"/>
          <p14:tracePt t="439467" x="7842250" y="3136900"/>
          <p14:tracePt t="439485" x="7861300" y="3149600"/>
          <p14:tracePt t="439501" x="7874000" y="3149600"/>
          <p14:tracePt t="439534" x="7880350" y="3149600"/>
          <p14:tracePt t="439551" x="7886700" y="3149600"/>
          <p14:tracePt t="439569" x="7886700" y="3155950"/>
          <p14:tracePt t="439584" x="7893050" y="3155950"/>
          <p14:tracePt t="439601" x="7899400" y="3155950"/>
          <p14:tracePt t="439617" x="7905750" y="3155950"/>
          <p14:tracePt t="439634" x="7905750" y="3149600"/>
          <p14:tracePt t="439652" x="7905750" y="3143250"/>
          <p14:tracePt t="439667" x="7899400" y="3136900"/>
          <p14:tracePt t="439826" x="7912100" y="3130550"/>
          <p14:tracePt t="439834" x="7918450" y="3130550"/>
          <p14:tracePt t="439851" x="7962900" y="3130550"/>
          <p14:tracePt t="439868" x="7994650" y="3130550"/>
          <p14:tracePt t="439884" x="8026400" y="3130550"/>
          <p14:tracePt t="439901" x="8045450" y="3136900"/>
          <p14:tracePt t="439919" x="8051800" y="3143250"/>
          <p14:tracePt t="439934" x="8058150" y="3143250"/>
          <p14:tracePt t="439951" x="8064500" y="3143250"/>
          <p14:tracePt t="439970" x="8096250" y="3143250"/>
          <p14:tracePt t="439985" x="8128000" y="3143250"/>
          <p14:tracePt t="440001" x="8204200" y="3143250"/>
          <p14:tracePt t="440017" x="8248650" y="3136900"/>
          <p14:tracePt t="440034" x="8286750" y="3130550"/>
          <p14:tracePt t="440051" x="8299450" y="3130550"/>
          <p14:tracePt t="440068" x="8324850" y="3124200"/>
          <p14:tracePt t="440084" x="8343900" y="3117850"/>
          <p14:tracePt t="440101" x="8375650" y="3105150"/>
          <p14:tracePt t="440118" x="8413750" y="3079750"/>
          <p14:tracePt t="440135" x="8458200" y="3048000"/>
          <p14:tracePt t="440151" x="8515350" y="3009900"/>
          <p14:tracePt t="440168" x="8585200" y="2952750"/>
          <p14:tracePt t="440185" x="8623300" y="2921000"/>
          <p14:tracePt t="440203" x="8642350" y="2895600"/>
          <p14:tracePt t="440218" x="8648700" y="2889250"/>
          <p14:tracePt t="440251" x="8648700" y="2882900"/>
          <p14:tracePt t="440284" x="8642350" y="2870200"/>
          <p14:tracePt t="440302" x="8629650" y="2857500"/>
          <p14:tracePt t="440318" x="8597900" y="2832100"/>
          <p14:tracePt t="440335" x="8566150" y="2813050"/>
          <p14:tracePt t="440351" x="8521700" y="2781300"/>
          <p14:tracePt t="440369" x="8483600" y="2762250"/>
          <p14:tracePt t="440385" x="8458200" y="2749550"/>
          <p14:tracePt t="440401" x="8432800" y="2736850"/>
          <p14:tracePt t="440418" x="8369300" y="2705100"/>
          <p14:tracePt t="440436" x="8331200" y="2692400"/>
          <p14:tracePt t="440452" x="8255000" y="2673350"/>
          <p14:tracePt t="440468" x="8197850" y="2660650"/>
          <p14:tracePt t="440485" x="8128000" y="2647950"/>
          <p14:tracePt t="440501" x="8070850" y="2641600"/>
          <p14:tracePt t="440518" x="8026400" y="2635250"/>
          <p14:tracePt t="440535" x="7988300" y="2635250"/>
          <p14:tracePt t="440551" x="7899400" y="2654300"/>
          <p14:tracePt t="440568" x="7766050" y="2673350"/>
          <p14:tracePt t="440585" x="7639050" y="2679700"/>
          <p14:tracePt t="440587" x="7594600" y="2679700"/>
          <p14:tracePt t="440603" x="7512050" y="2679700"/>
          <p14:tracePt t="440619" x="7480300" y="2679700"/>
          <p14:tracePt t="440635" x="7473950" y="2679700"/>
          <p14:tracePt t="440652" x="7461250" y="2692400"/>
          <p14:tracePt t="440668" x="7461250" y="2711450"/>
          <p14:tracePt t="440686" x="7461250" y="2736850"/>
          <p14:tracePt t="440702" x="7473950" y="2774950"/>
          <p14:tracePt t="440718" x="7486650" y="2806700"/>
          <p14:tracePt t="440735" x="7505700" y="2844800"/>
          <p14:tracePt t="440752" x="7537450" y="2901950"/>
          <p14:tracePt t="440768" x="7569200" y="2940050"/>
          <p14:tracePt t="440785" x="7600950" y="2971800"/>
          <p14:tracePt t="440802" x="7626350" y="3003550"/>
          <p14:tracePt t="440818" x="7645400" y="3022600"/>
          <p14:tracePt t="440835" x="7670800" y="3041650"/>
          <p14:tracePt t="440852" x="7708900" y="3060700"/>
          <p14:tracePt t="440870" x="7778750" y="3073400"/>
          <p14:tracePt t="440885" x="7835900" y="3079750"/>
          <p14:tracePt t="440901" x="7975600" y="3079750"/>
          <p14:tracePt t="440919" x="8128000" y="3079750"/>
          <p14:tracePt t="440935" x="8280400" y="3086100"/>
          <p14:tracePt t="440952" x="8401050" y="3086100"/>
          <p14:tracePt t="440969" x="8559800" y="3092450"/>
          <p14:tracePt t="440985" x="8705850" y="3105150"/>
          <p14:tracePt t="441002" x="8807450" y="3111500"/>
          <p14:tracePt t="441018" x="8947150" y="3111500"/>
          <p14:tracePt t="441036" x="9061450" y="3111500"/>
          <p14:tracePt t="441053" x="9277350" y="3111500"/>
          <p14:tracePt t="441068" x="9321800" y="3111500"/>
          <p14:tracePt t="441085" x="9505950" y="3105150"/>
          <p14:tracePt t="441102" x="9588500" y="3105150"/>
          <p14:tracePt t="441119" x="9620250" y="3098800"/>
          <p14:tracePt t="441135" x="9696450" y="3098800"/>
          <p14:tracePt t="441152" x="9734550" y="3098800"/>
          <p14:tracePt t="441169" x="9779000" y="3098800"/>
          <p14:tracePt t="441185" x="9829800" y="3111500"/>
          <p14:tracePt t="441202" x="9886950" y="3117850"/>
          <p14:tracePt t="441221" x="9931400" y="3117850"/>
          <p14:tracePt t="441237" x="9969500" y="3117850"/>
          <p14:tracePt t="441254" x="9994900" y="3117850"/>
          <p14:tracePt t="441256" x="10013950" y="3111500"/>
          <p14:tracePt t="441269" x="10026650" y="3111500"/>
          <p14:tracePt t="441286" x="10134600" y="3111500"/>
          <p14:tracePt t="441305" x="10394950" y="3130550"/>
          <p14:tracePt t="441319" x="10490200" y="3136900"/>
          <p14:tracePt t="441336" x="10756900" y="3155950"/>
          <p14:tracePt t="441352" x="10852150" y="3155950"/>
          <p14:tracePt t="441369" x="10864850" y="3155950"/>
          <p14:tracePt t="441402" x="10864850" y="3149600"/>
          <p14:tracePt t="441436" x="10864850" y="3136900"/>
          <p14:tracePt t="441452" x="10877550" y="3124200"/>
          <p14:tracePt t="441469" x="10909300" y="3092450"/>
          <p14:tracePt t="441485" x="10934700" y="3060700"/>
          <p14:tracePt t="441505" x="10953750" y="3009900"/>
          <p14:tracePt t="441521" x="10953750" y="2990850"/>
          <p14:tracePt t="441537" x="10953750" y="2984500"/>
          <p14:tracePt t="441553" x="10947400" y="2971800"/>
          <p14:tracePt t="441569" x="10934700" y="2959100"/>
          <p14:tracePt t="441586" x="10902950" y="2921000"/>
          <p14:tracePt t="441603" x="10883900" y="2889250"/>
          <p14:tracePt t="441619" x="10871200" y="2857500"/>
          <p14:tracePt t="441636" x="10858500" y="2832100"/>
          <p14:tracePt t="441652" x="10845800" y="2813050"/>
          <p14:tracePt t="441669" x="10826750" y="2794000"/>
          <p14:tracePt t="441686" x="10814050" y="2787650"/>
          <p14:tracePt t="441702" x="10795000" y="2774950"/>
          <p14:tracePt t="441719" x="10763250" y="2768600"/>
          <p14:tracePt t="441736" x="10718800" y="2755900"/>
          <p14:tracePt t="441753" x="10680700" y="2749550"/>
          <p14:tracePt t="441754" x="10648950" y="2749550"/>
          <p14:tracePt t="441769" x="10636250" y="2743200"/>
          <p14:tracePt t="441787" x="10585450" y="2743200"/>
          <p14:tracePt t="441803" x="10566400" y="2743200"/>
          <p14:tracePt t="441819" x="10534650" y="2743200"/>
          <p14:tracePt t="441836" x="10515600" y="2743200"/>
          <p14:tracePt t="441853" x="10483850" y="2743200"/>
          <p14:tracePt t="441869" x="10458450" y="2743200"/>
          <p14:tracePt t="441886" x="10420350" y="2743200"/>
          <p14:tracePt t="441903" x="10394950" y="2749550"/>
          <p14:tracePt t="441919" x="10363200" y="2749550"/>
          <p14:tracePt t="441936" x="10318750" y="2755900"/>
          <p14:tracePt t="441953" x="10287000" y="2755900"/>
          <p14:tracePt t="441970" x="10267950" y="2762250"/>
          <p14:tracePt t="441989" x="10248900" y="2768600"/>
          <p14:tracePt t="442003" x="10236200" y="2768600"/>
          <p14:tracePt t="442022" x="10210800" y="2781300"/>
          <p14:tracePt t="442038" x="10198100" y="2794000"/>
          <p14:tracePt t="442054" x="10185400" y="2806700"/>
          <p14:tracePt t="442069" x="10160000" y="2825750"/>
          <p14:tracePt t="442085" x="10147300" y="2844800"/>
          <p14:tracePt t="442103" x="10134600" y="2857500"/>
          <p14:tracePt t="442119" x="10128250" y="2863850"/>
          <p14:tracePt t="442136" x="10121900" y="2870200"/>
          <p14:tracePt t="442224" x="10121900" y="2876550"/>
          <p14:tracePt t="442230" x="10115550" y="2876550"/>
          <p14:tracePt t="442239" x="10115550" y="2882900"/>
          <p14:tracePt t="442270" x="10115550" y="2889250"/>
          <p14:tracePt t="442288" x="10109200" y="2901950"/>
          <p14:tracePt t="442481" x="10109200" y="2908300"/>
          <p14:tracePt t="442503" x="10128250" y="2927350"/>
          <p14:tracePt t="442521" x="10140950" y="2946400"/>
          <p14:tracePt t="442537" x="10147300" y="2959100"/>
          <p14:tracePt t="442553" x="10166350" y="2984500"/>
          <p14:tracePt t="442570" x="10185400" y="3016250"/>
          <p14:tracePt t="442587" x="10210800" y="3054350"/>
          <p14:tracePt t="442603" x="10223500" y="3086100"/>
          <p14:tracePt t="442620" x="10236200" y="3124200"/>
          <p14:tracePt t="442637" x="10242550" y="3155950"/>
          <p14:tracePt t="442653" x="10248900" y="3175000"/>
          <p14:tracePt t="442670" x="10248900" y="3194050"/>
          <p14:tracePt t="442686" x="10248900" y="3200400"/>
          <p14:tracePt t="442744" x="10248900" y="3206750"/>
          <p14:tracePt t="442758" x="10248900" y="3213100"/>
          <p14:tracePt t="442765" x="10248900" y="3219450"/>
          <p14:tracePt t="442782" x="10248900" y="3225800"/>
          <p14:tracePt t="442790" x="10248900" y="3244850"/>
          <p14:tracePt t="442803" x="10248900" y="3270250"/>
          <p14:tracePt t="442820" x="10242550" y="3314700"/>
          <p14:tracePt t="442838" x="10229850" y="3365500"/>
          <p14:tracePt t="442853" x="10223500" y="3403600"/>
          <p14:tracePt t="442855" x="10217150" y="3409950"/>
          <p14:tracePt t="442873" x="10210800" y="3429000"/>
          <p14:tracePt t="442886" x="10204450" y="3435350"/>
          <p14:tracePt t="443083" x="10210800" y="3429000"/>
          <p14:tracePt t="443103" x="10223500" y="3416300"/>
          <p14:tracePt t="443120" x="10248900" y="3397250"/>
          <p14:tracePt t="443137" x="10280650" y="3378200"/>
          <p14:tracePt t="443154" x="10325100" y="3346450"/>
          <p14:tracePt t="443172" x="10363200" y="3314700"/>
          <p14:tracePt t="443187" x="10414000" y="3282950"/>
          <p14:tracePt t="443203" x="10496550" y="3238500"/>
          <p14:tracePt t="443220" x="10534650" y="3206750"/>
          <p14:tracePt t="443236" x="10553700" y="3168650"/>
          <p14:tracePt t="443253" x="10579100" y="3130550"/>
          <p14:tracePt t="443270" x="10585450" y="3111500"/>
          <p14:tracePt t="443287" x="10591800" y="3105150"/>
          <p14:tracePt t="443304" x="10598150" y="3105150"/>
          <p14:tracePt t="443320" x="10598150" y="3098800"/>
          <p14:tracePt t="443354" x="10604500" y="3098800"/>
          <p14:tracePt t="443371" x="10610850" y="3092450"/>
          <p14:tracePt t="443387" x="10623550" y="3086100"/>
          <p14:tracePt t="443404" x="10636250" y="3079750"/>
          <p14:tracePt t="443422" x="10668000" y="3073400"/>
          <p14:tracePt t="443440" x="10737850" y="3067050"/>
          <p14:tracePt t="443455" x="10820400" y="3060700"/>
          <p14:tracePt t="443471" x="10852150" y="3060700"/>
          <p14:tracePt t="443487" x="10947400" y="3054350"/>
          <p14:tracePt t="443504" x="11017250" y="3054350"/>
          <p14:tracePt t="443521" x="11061700" y="3054350"/>
          <p14:tracePt t="443538" x="11087100" y="3054350"/>
          <p14:tracePt t="443554" x="11118850" y="3054350"/>
          <p14:tracePt t="443571" x="11144250" y="3054350"/>
          <p14:tracePt t="443587" x="11156950" y="3054350"/>
          <p14:tracePt t="443604" x="11182350" y="3048000"/>
          <p14:tracePt t="443620" x="11195050" y="3048000"/>
          <p14:tracePt t="443639" x="11207750" y="3041650"/>
          <p14:tracePt t="443782" x="11214100" y="3041650"/>
          <p14:tracePt t="443798" x="11220450" y="3041650"/>
          <p14:tracePt t="443807" x="11226800" y="3041650"/>
          <p14:tracePt t="443821" x="11245850" y="3041650"/>
          <p14:tracePt t="443837" x="11264900" y="3048000"/>
          <p14:tracePt t="443854" x="11283950" y="3054350"/>
          <p14:tracePt t="443871" x="11322050" y="3060700"/>
          <p14:tracePt t="443887" x="11347450" y="3073400"/>
          <p14:tracePt t="443984" x="11353800" y="3073400"/>
          <p14:tracePt t="444073" x="11360150" y="3073400"/>
          <p14:tracePt t="444182" x="11366500" y="3073400"/>
          <p14:tracePt t="444242" x="11372850" y="3073400"/>
          <p14:tracePt t="444249" x="11379200" y="3067050"/>
          <p14:tracePt t="444257" x="11385550" y="3067050"/>
          <p14:tracePt t="444271" x="11398250" y="3060700"/>
          <p14:tracePt t="444289" x="11442700" y="3048000"/>
          <p14:tracePt t="444305" x="11474450" y="3035300"/>
          <p14:tracePt t="444321" x="11493500" y="3028950"/>
          <p14:tracePt t="444338" x="11518900" y="3022600"/>
          <p14:tracePt t="444354" x="11525250" y="3016250"/>
          <p14:tracePt t="444372" x="11531600" y="3016250"/>
          <p14:tracePt t="444388" x="11537950" y="3009900"/>
          <p14:tracePt t="444421" x="11544300" y="3003550"/>
          <p14:tracePt t="444438" x="11550650" y="3003550"/>
          <p14:tracePt t="444608" x="11550650" y="2997200"/>
          <p14:tracePt t="444623" x="11557000" y="2990850"/>
          <p14:tracePt t="444738" x="11550650" y="2990850"/>
          <p14:tracePt t="444746" x="11544300" y="2990850"/>
          <p14:tracePt t="444755" x="11537950" y="2997200"/>
          <p14:tracePt t="444772" x="11525250" y="3003550"/>
          <p14:tracePt t="444790" x="11506200" y="3009900"/>
          <p14:tracePt t="444805" x="11493500" y="3016250"/>
          <p14:tracePt t="444822" x="11480800" y="3022600"/>
          <p14:tracePt t="444841" x="11468100" y="3028950"/>
          <p14:tracePt t="444855" x="11461750" y="3028950"/>
          <p14:tracePt t="444874" x="11455400" y="3035300"/>
          <p14:tracePt t="444905" x="11442700" y="3035300"/>
          <p14:tracePt t="444922" x="11430000" y="3041650"/>
          <p14:tracePt t="444939" x="11417300" y="3048000"/>
          <p14:tracePt t="444958" x="11398250" y="3054350"/>
          <p14:tracePt t="444972" x="11372850" y="3067050"/>
          <p14:tracePt t="444988" x="11360150" y="3073400"/>
          <p14:tracePt t="445005" x="11353800" y="3073400"/>
          <p14:tracePt t="445021" x="11347450" y="3073400"/>
          <p14:tracePt t="445109" x="11353800" y="3073400"/>
          <p14:tracePt t="445228" x="11328400" y="3073400"/>
          <p14:tracePt t="445239" x="11277600" y="3073400"/>
          <p14:tracePt t="445255" x="11125200" y="3079750"/>
          <p14:tracePt t="445272" x="10928350" y="3073400"/>
          <p14:tracePt t="445289" x="10668000" y="3028950"/>
          <p14:tracePt t="445306" x="10337800" y="2965450"/>
          <p14:tracePt t="445324" x="9874250" y="2870200"/>
          <p14:tracePt t="445339" x="9772650" y="2857500"/>
          <p14:tracePt t="445355" x="9474200" y="2813050"/>
          <p14:tracePt t="445372" x="9220200" y="2794000"/>
          <p14:tracePt t="445389" x="8966200" y="2787650"/>
          <p14:tracePt t="445391" x="8782050" y="2787650"/>
          <p14:tracePt t="445405" x="8388350" y="2800350"/>
          <p14:tracePt t="445424" x="8083550" y="2825750"/>
          <p14:tracePt t="445439" x="7785100" y="2870200"/>
          <p14:tracePt t="445456" x="7613650" y="2901950"/>
          <p14:tracePt t="445472" x="7550150" y="2927350"/>
          <p14:tracePt t="445490" x="7537450" y="2940050"/>
          <p14:tracePt t="445505" x="7524750" y="2952750"/>
          <p14:tracePt t="445522" x="7499350" y="2978150"/>
          <p14:tracePt t="445525" x="7493000" y="2990850"/>
          <p14:tracePt t="445539" x="7480300" y="3003550"/>
          <p14:tracePt t="445555" x="7467600" y="3022600"/>
          <p14:tracePt t="445557" x="7467600" y="3028950"/>
          <p14:tracePt t="445572" x="7467600" y="3035300"/>
          <p14:tracePt t="445607" x="7467600" y="3041650"/>
          <p14:tracePt t="445623" x="7480300" y="3054350"/>
          <p14:tracePt t="445639" x="7512050" y="3086100"/>
          <p14:tracePt t="445656" x="7600950" y="3162300"/>
          <p14:tracePt t="445673" x="7639050" y="3219450"/>
          <p14:tracePt t="445689" x="7664450" y="3251200"/>
          <p14:tracePt t="445706" x="7683500" y="3282950"/>
          <p14:tracePt t="445725" x="7683500" y="3289300"/>
          <p14:tracePt t="445819" x="7689850" y="3289300"/>
          <p14:tracePt t="445825" x="7696200" y="3289300"/>
          <p14:tracePt t="445839" x="7727950" y="3302000"/>
          <p14:tracePt t="445856" x="7766050" y="3308350"/>
          <p14:tracePt t="445872" x="7785100" y="3314700"/>
          <p14:tracePt t="445889" x="7848600" y="3314700"/>
          <p14:tracePt t="445906" x="7880350" y="3314700"/>
          <p14:tracePt t="445923" x="7912100" y="3314700"/>
          <p14:tracePt t="445939" x="7931150" y="3314700"/>
          <p14:tracePt t="445956" x="7943850" y="3314700"/>
          <p14:tracePt t="445973" x="7956550" y="3314700"/>
          <p14:tracePt t="445989" x="7975600" y="3314700"/>
          <p14:tracePt t="446006" x="7988300" y="3314700"/>
          <p14:tracePt t="446022" x="8001000" y="3314700"/>
          <p14:tracePt t="446039" x="8013700" y="3314700"/>
          <p14:tracePt t="446057" x="8026400" y="3314700"/>
          <p14:tracePt t="446058" x="8032750" y="3314700"/>
          <p14:tracePt t="446228" x="8039100" y="3314700"/>
          <p14:tracePt t="446253" x="8051800" y="3314700"/>
          <p14:tracePt t="446260" x="8058150" y="3314700"/>
          <p14:tracePt t="446273" x="8070850" y="3314700"/>
          <p14:tracePt t="446289" x="8172450" y="3314700"/>
          <p14:tracePt t="446307" x="8299450" y="3314700"/>
          <p14:tracePt t="446323" x="8401050" y="3321050"/>
          <p14:tracePt t="446340" x="8534400" y="3321050"/>
          <p14:tracePt t="446356" x="8585200" y="3308350"/>
          <p14:tracePt t="446373" x="8597900" y="3302000"/>
          <p14:tracePt t="446406" x="8591550" y="3295650"/>
          <p14:tracePt t="446424" x="8559800" y="3295650"/>
          <p14:tracePt t="446442" x="8540750" y="3289300"/>
          <p14:tracePt t="446482" x="8547100" y="3295650"/>
          <p14:tracePt t="446489" x="8553450" y="3295650"/>
          <p14:tracePt t="446506" x="8578850" y="3308350"/>
          <p14:tracePt t="446523" x="8604250" y="3314700"/>
          <p14:tracePt t="446540" x="8629650" y="3321050"/>
          <p14:tracePt t="446558" x="8642350" y="3321050"/>
          <p14:tracePt t="446573" x="8655050" y="3321050"/>
          <p14:tracePt t="446590" x="8661400" y="3327400"/>
          <p14:tracePt t="446606" x="8667750" y="3327400"/>
          <p14:tracePt t="446623" x="8667750" y="3333750"/>
          <p14:tracePt t="446657" x="8674100" y="3333750"/>
          <p14:tracePt t="446673" x="8686800" y="3340100"/>
          <p14:tracePt t="446691" x="8712200" y="3340100"/>
          <p14:tracePt t="446707" x="8743950" y="3346450"/>
          <p14:tracePt t="446723" x="8769350" y="3346450"/>
          <p14:tracePt t="446742" x="8775700" y="3346450"/>
          <p14:tracePt t="446759" x="8782050" y="3346450"/>
          <p14:tracePt t="446816" x="8788400" y="3346450"/>
          <p14:tracePt t="446831" x="8794750" y="3340100"/>
          <p14:tracePt t="446840" x="8801100" y="3340100"/>
          <p14:tracePt t="446857" x="8813800" y="3333750"/>
          <p14:tracePt t="446873" x="8820150" y="3321050"/>
          <p14:tracePt t="446890" x="8839200" y="3314700"/>
          <p14:tracePt t="446907" x="8845550" y="3308350"/>
          <p14:tracePt t="446923" x="8851900" y="3302000"/>
          <p14:tracePt t="447003" x="8858250" y="3302000"/>
          <p14:tracePt t="447009" x="8858250" y="3295650"/>
          <p14:tracePt t="447024" x="8864600" y="3289300"/>
          <p14:tracePt t="447041" x="8877300" y="3282950"/>
          <p14:tracePt t="447057" x="8883650" y="3270250"/>
          <p14:tracePt t="447073" x="8896350" y="3257550"/>
          <p14:tracePt t="447090" x="8902700" y="3251200"/>
          <p14:tracePt t="447107" x="8909050" y="3251200"/>
          <p14:tracePt t="447124" x="8997950" y="3257550"/>
          <p14:tracePt t="447140" x="9112250" y="3282950"/>
          <p14:tracePt t="447157" x="9201150" y="3295650"/>
          <p14:tracePt t="447173" x="9258300" y="3302000"/>
          <p14:tracePt t="447190" x="9283700" y="3308350"/>
          <p14:tracePt t="447207" x="9290050" y="3308350"/>
          <p14:tracePt t="447393" x="9296400" y="3308350"/>
          <p14:tracePt t="447401" x="9302750" y="3308350"/>
          <p14:tracePt t="447407" x="9315450" y="3302000"/>
          <p14:tracePt t="447426" x="9353550" y="3295650"/>
          <p14:tracePt t="447440" x="9385300" y="3289300"/>
          <p14:tracePt t="447457" x="9404350" y="3289300"/>
          <p14:tracePt t="447473" x="9423400" y="3289300"/>
          <p14:tracePt t="447491" x="9436100" y="3289300"/>
          <p14:tracePt t="447733" x="9442450" y="3282950"/>
          <p14:tracePt t="447740" x="9448800" y="3282950"/>
          <p14:tracePt t="447758" x="9461500" y="3276600"/>
          <p14:tracePt t="447774" x="9474200" y="3263900"/>
          <p14:tracePt t="447791" x="9499600" y="3257550"/>
          <p14:tracePt t="447807" x="9518650" y="3238500"/>
          <p14:tracePt t="447824" x="9531350" y="3232150"/>
          <p14:tracePt t="447841" x="9537700" y="3219450"/>
          <p14:tracePt t="447858" x="9544050" y="3213100"/>
          <p14:tracePt t="447925" x="9537700" y="3213100"/>
          <p14:tracePt t="447933" x="9531350" y="3219450"/>
          <p14:tracePt t="447941" x="9525000" y="3225800"/>
          <p14:tracePt t="447959" x="9512300" y="3238500"/>
          <p14:tracePt t="447974" x="9499600" y="3251200"/>
          <p14:tracePt t="447996" x="9493250" y="3257550"/>
          <p14:tracePt t="449012" x="9499600" y="3257550"/>
          <p14:tracePt t="449027" x="9518650" y="3257550"/>
          <p14:tracePt t="449044" x="9537700" y="3257550"/>
          <p14:tracePt t="449059" x="9550400" y="3251200"/>
          <p14:tracePt t="449060" x="9569450" y="3251200"/>
          <p14:tracePt t="449075" x="9601200" y="3238500"/>
          <p14:tracePt t="449092" x="9639300" y="3225800"/>
          <p14:tracePt t="449109" x="9658350" y="3219450"/>
          <p14:tracePt t="449125" x="9664700" y="3213100"/>
          <p14:tracePt t="449798" x="9664700" y="3206750"/>
          <p14:tracePt t="449806" x="9671050" y="3206750"/>
          <p14:tracePt t="449815" x="9671050" y="3200400"/>
          <p14:tracePt t="449827" x="9671050" y="3194050"/>
          <p14:tracePt t="449843" x="9671050" y="3181350"/>
          <p14:tracePt t="449862" x="9671050" y="3175000"/>
          <p14:tracePt t="449876" x="9671050" y="3168650"/>
          <p14:tracePt t="449893" x="9645650" y="3143250"/>
          <p14:tracePt t="449909" x="9613900" y="3111500"/>
          <p14:tracePt t="449926" x="9556750" y="3067050"/>
          <p14:tracePt t="449943" x="9512300" y="3041650"/>
          <p14:tracePt t="449959" x="9474200" y="3028950"/>
          <p14:tracePt t="449976" x="9448800" y="3022600"/>
          <p14:tracePt t="449993" x="9417050" y="3016250"/>
          <p14:tracePt t="450009" x="9398000" y="3016250"/>
          <p14:tracePt t="450028" x="9366250" y="3022600"/>
          <p14:tracePt t="450043" x="9340850" y="3035300"/>
          <p14:tracePt t="450060" x="9309100" y="3060700"/>
          <p14:tracePt t="450076" x="9283700" y="3098800"/>
          <p14:tracePt t="450095" x="9245600" y="3168650"/>
          <p14:tracePt t="450111" x="9232900" y="3200400"/>
          <p14:tracePt t="450127" x="9232900" y="3213100"/>
          <p14:tracePt t="450143" x="9226550" y="3238500"/>
          <p14:tracePt t="450144" x="9226550" y="3244850"/>
          <p14:tracePt t="452329" x="9239250" y="3244850"/>
          <p14:tracePt t="452336" x="9271000" y="3244850"/>
          <p14:tracePt t="452345" x="9328150" y="3244850"/>
          <p14:tracePt t="452361" x="9474200" y="3244850"/>
          <p14:tracePt t="452378" x="9645650" y="3251200"/>
          <p14:tracePt t="452395" x="9817100" y="3263900"/>
          <p14:tracePt t="452412" x="10058400" y="3295650"/>
          <p14:tracePt t="452428" x="10236200" y="3321050"/>
          <p14:tracePt t="452445" x="10350500" y="3327400"/>
          <p14:tracePt t="452462" x="10382250" y="3327400"/>
          <p14:tracePt t="452464" x="10388600" y="3321050"/>
          <p14:tracePt t="452478" x="10394950" y="3321050"/>
          <p14:tracePt t="452480" x="10407650" y="3314700"/>
          <p14:tracePt t="452494" x="10420350" y="3302000"/>
          <p14:tracePt t="452512" x="10464800" y="3276600"/>
          <p14:tracePt t="452528" x="10502900" y="3257550"/>
          <p14:tracePt t="452545" x="10515600" y="3251200"/>
          <p14:tracePt t="452563" x="10553700" y="3219450"/>
          <p14:tracePt t="452579" x="10572750" y="3200400"/>
          <p14:tracePt t="452595" x="10585450" y="3181350"/>
          <p14:tracePt t="452611" x="10598150" y="3149600"/>
          <p14:tracePt t="452630" x="10617200" y="3117850"/>
          <p14:tracePt t="452645" x="10629900" y="3086100"/>
          <p14:tracePt t="452662" x="10636250" y="3054350"/>
          <p14:tracePt t="452680" x="10629900" y="3035300"/>
          <p14:tracePt t="452681" x="10617200" y="3022600"/>
          <p14:tracePt t="452695" x="10604500" y="3016250"/>
          <p14:tracePt t="452712" x="10560050" y="3003550"/>
          <p14:tracePt t="452729" x="10477500" y="2990850"/>
          <p14:tracePt t="452745" x="10439400" y="2990850"/>
          <p14:tracePt t="452761" x="10350500" y="2984500"/>
          <p14:tracePt t="452778" x="10287000" y="2984500"/>
          <p14:tracePt t="452795" x="10261600" y="2978150"/>
          <p14:tracePt t="452812" x="10229850" y="2971800"/>
          <p14:tracePt t="452830" x="10191750" y="2965450"/>
          <p14:tracePt t="452845" x="10140950" y="2959100"/>
          <p14:tracePt t="452862" x="10077450" y="2946400"/>
          <p14:tracePt t="452878" x="10045700" y="2946400"/>
          <p14:tracePt t="452897" x="10013950" y="2946400"/>
          <p14:tracePt t="452912" x="9982200" y="2946400"/>
          <p14:tracePt t="452930" x="9969500" y="2952750"/>
          <p14:tracePt t="452945" x="9950450" y="2965450"/>
          <p14:tracePt t="452946" x="9944100" y="2971800"/>
          <p14:tracePt t="452963" x="9937750" y="2990850"/>
          <p14:tracePt t="452980" x="9925050" y="3035300"/>
          <p14:tracePt t="452995" x="9912350" y="3079750"/>
          <p14:tracePt t="453012" x="9899650" y="3136900"/>
          <p14:tracePt t="453029" x="9893300" y="3181350"/>
          <p14:tracePt t="453045" x="9899650" y="3213100"/>
          <p14:tracePt t="453062" x="9950450" y="3251200"/>
          <p14:tracePt t="453079" x="10064750" y="3295650"/>
          <p14:tracePt t="453095" x="10236200" y="3346450"/>
          <p14:tracePt t="453112" x="10414000" y="3378200"/>
          <p14:tracePt t="453128" x="10585450" y="3390900"/>
          <p14:tracePt t="453146" x="10687050" y="3390900"/>
          <p14:tracePt t="453162" x="10795000" y="3378200"/>
          <p14:tracePt t="453179" x="10883900" y="3346450"/>
          <p14:tracePt t="453196" x="10991850" y="3308350"/>
          <p14:tracePt t="453198" x="11042650" y="3295650"/>
          <p14:tracePt t="453213" x="11125200" y="3263900"/>
          <p14:tracePt t="453229" x="11176000" y="3251200"/>
          <p14:tracePt t="453246" x="11214100" y="3232150"/>
          <p14:tracePt t="453263" x="11214100" y="3225800"/>
          <p14:tracePt t="453279" x="11214100" y="3213100"/>
          <p14:tracePt t="453296" x="11214100" y="3206750"/>
          <p14:tracePt t="453313" x="11214100" y="3194050"/>
          <p14:tracePt t="453329" x="11220450" y="3168650"/>
          <p14:tracePt t="453345" x="11214100" y="3130550"/>
          <p14:tracePt t="453362" x="11182350" y="3086100"/>
          <p14:tracePt t="453379" x="11131550" y="3054350"/>
          <p14:tracePt t="453396" x="11093450" y="3028950"/>
          <p14:tracePt t="453415" x="11036300" y="3009900"/>
          <p14:tracePt t="453429" x="10998200" y="2997200"/>
          <p14:tracePt t="453446" x="10960100" y="2984500"/>
          <p14:tracePt t="453463" x="10922000" y="2978150"/>
          <p14:tracePt t="453479" x="10858500" y="2965450"/>
          <p14:tracePt t="453497" x="10820400" y="2952750"/>
          <p14:tracePt t="453512" x="10782300" y="2940050"/>
          <p14:tracePt t="453529" x="10731500" y="2927350"/>
          <p14:tracePt t="453546" x="10674350" y="2914650"/>
          <p14:tracePt t="453562" x="10617200" y="2914650"/>
          <p14:tracePt t="453579" x="10560050" y="2914650"/>
          <p14:tracePt t="453596" x="10521950" y="2914650"/>
          <p14:tracePt t="453612" x="10471150" y="2927350"/>
          <p14:tracePt t="453629" x="10414000" y="2933700"/>
          <p14:tracePt t="453631" x="10388600" y="2933700"/>
          <p14:tracePt t="453646" x="10337800" y="2940050"/>
          <p14:tracePt t="453663" x="10255250" y="2946400"/>
          <p14:tracePt t="453679" x="10166350" y="2959100"/>
          <p14:tracePt t="453681" x="10102850" y="2959100"/>
          <p14:tracePt t="453698" x="10026650" y="2965450"/>
          <p14:tracePt t="453713" x="10001250" y="2965450"/>
          <p14:tracePt t="453729" x="9931400" y="2971800"/>
          <p14:tracePt t="453746" x="9848850" y="2971800"/>
          <p14:tracePt t="453763" x="9836150" y="2971800"/>
          <p14:tracePt t="453780" x="9823450" y="2978150"/>
          <p14:tracePt t="453796" x="9785350" y="2978150"/>
          <p14:tracePt t="453813" x="9747250" y="2990850"/>
          <p14:tracePt t="453829" x="9715500" y="3003550"/>
          <p14:tracePt t="453846" x="9696450" y="3022600"/>
          <p14:tracePt t="453863" x="9677400" y="3048000"/>
          <p14:tracePt t="453879" x="9671050" y="3060700"/>
          <p14:tracePt t="453897" x="9664700" y="3067050"/>
          <p14:tracePt t="453898" x="9664700" y="3073400"/>
          <p14:tracePt t="453913" x="9658350" y="3073400"/>
          <p14:tracePt t="453929" x="9639300" y="3092450"/>
          <p14:tracePt t="453947" x="9613900" y="3117850"/>
          <p14:tracePt t="453963" x="9601200" y="3124200"/>
          <p14:tracePt t="453979" x="9525000" y="3162300"/>
          <p14:tracePt t="453996" x="9455150" y="3181350"/>
          <p14:tracePt t="454013" x="9410700" y="3187700"/>
          <p14:tracePt t="454031" x="9328150" y="3200400"/>
          <p14:tracePt t="454049" x="9226550" y="3206750"/>
          <p14:tracePt t="454063" x="9112250" y="3213100"/>
          <p14:tracePt t="454079" x="8978900" y="3213100"/>
          <p14:tracePt t="454085" x="8915400" y="3213100"/>
          <p14:tracePt t="454100" x="8820150" y="3206750"/>
          <p14:tracePt t="454113" x="8769350" y="3206750"/>
          <p14:tracePt t="454130" x="8674100" y="3206750"/>
          <p14:tracePt t="454146" x="8585200" y="3206750"/>
          <p14:tracePt t="454163" x="8420100" y="3219450"/>
          <p14:tracePt t="454179" x="8134350" y="3232150"/>
          <p14:tracePt t="454196" x="7912100" y="3232150"/>
          <p14:tracePt t="454213" x="7785100" y="3232150"/>
          <p14:tracePt t="454230" x="7734300" y="3225800"/>
          <p14:tracePt t="454278" x="7740650" y="3232150"/>
          <p14:tracePt t="454287" x="7747000" y="3232150"/>
          <p14:tracePt t="454297" x="7759700" y="3251200"/>
          <p14:tracePt t="454313" x="7785100" y="3282950"/>
          <p14:tracePt t="454330" x="7791450" y="3327400"/>
          <p14:tracePt t="454347" x="7791450" y="3365500"/>
          <p14:tracePt t="454365" x="7797800" y="3403600"/>
          <p14:tracePt t="454380" x="7797800" y="3409950"/>
          <p14:tracePt t="454396" x="7797800" y="3416300"/>
          <p14:tracePt t="454413" x="7797800" y="3422650"/>
          <p14:tracePt t="454414" x="7797800" y="3429000"/>
          <p14:tracePt t="454429" x="7797800" y="3441700"/>
          <p14:tracePt t="454446" x="7797800" y="3448050"/>
          <p14:tracePt t="454463" x="7797800" y="3454400"/>
          <p14:tracePt t="454547" x="7804150" y="3454400"/>
          <p14:tracePt t="454563" x="7810500" y="3454400"/>
          <p14:tracePt t="454580" x="7829550" y="3448050"/>
          <p14:tracePt t="454596" x="7835900" y="3448050"/>
          <p14:tracePt t="454613" x="7842250" y="3448050"/>
          <p14:tracePt t="454630" x="7848600" y="3441700"/>
          <p14:tracePt t="454647" x="7854950" y="3441700"/>
          <p14:tracePt t="454663" x="7867650" y="3441700"/>
          <p14:tracePt t="454680" x="7886700" y="3435350"/>
          <p14:tracePt t="454697" x="7912100" y="3429000"/>
          <p14:tracePt t="454713" x="7956550" y="3422650"/>
          <p14:tracePt t="454731" x="8026400" y="3416300"/>
          <p14:tracePt t="454747" x="8045450" y="3416300"/>
          <p14:tracePt t="454763" x="8121650" y="3403600"/>
          <p14:tracePt t="454780" x="8147050" y="3403600"/>
          <p14:tracePt t="454797" x="8159750" y="3403600"/>
          <p14:tracePt t="454813" x="8191500" y="3403600"/>
          <p14:tracePt t="454830" x="8204200" y="3403600"/>
          <p14:tracePt t="454864" x="8210550" y="3403600"/>
          <p14:tracePt t="455319" x="8204200" y="3403600"/>
          <p14:tracePt t="455325" x="8197850" y="3397250"/>
          <p14:tracePt t="455334" x="8185150" y="3397250"/>
          <p14:tracePt t="455347" x="8166100" y="3390900"/>
          <p14:tracePt t="455365" x="8115300" y="3378200"/>
          <p14:tracePt t="455381" x="8096250" y="3371850"/>
          <p14:tracePt t="455397" x="8032750" y="3352800"/>
          <p14:tracePt t="455398" x="8001000" y="3346450"/>
          <p14:tracePt t="455414" x="7950200" y="3327400"/>
          <p14:tracePt t="455431" x="7905750" y="3308350"/>
          <p14:tracePt t="455448" x="7886700" y="3302000"/>
          <p14:tracePt t="455464" x="7874000" y="3289300"/>
          <p14:tracePt t="455482" x="7861300" y="3282950"/>
          <p14:tracePt t="455497" x="7848600" y="3276600"/>
          <p14:tracePt t="455514" x="7804150" y="3270250"/>
          <p14:tracePt t="455531" x="7747000" y="3257550"/>
          <p14:tracePt t="455549" x="7581900" y="3213100"/>
          <p14:tracePt t="455565" x="7512050" y="3187700"/>
          <p14:tracePt t="455580" x="7385050" y="3149600"/>
          <p14:tracePt t="455597" x="7232650" y="3098800"/>
          <p14:tracePt t="455614" x="7207250" y="3092450"/>
          <p14:tracePt t="455632" x="7131050" y="3067050"/>
          <p14:tracePt t="455647" x="7054850" y="3048000"/>
          <p14:tracePt t="455664" x="6940550" y="3028950"/>
          <p14:tracePt t="455681" x="6813550" y="2997200"/>
          <p14:tracePt t="455698" x="6718300" y="2971800"/>
          <p14:tracePt t="455714" x="6661150" y="2952750"/>
          <p14:tracePt t="455731" x="6635750" y="2940050"/>
          <p14:tracePt t="455749" x="6629400" y="2940050"/>
          <p14:tracePt t="455781" x="6623050" y="2940050"/>
          <p14:tracePt t="455891" x="6623050" y="2933700"/>
          <p14:tracePt t="455897" x="6623050" y="2927350"/>
          <p14:tracePt t="455914" x="6623050" y="2914650"/>
          <p14:tracePt t="455931" x="6623050" y="2901950"/>
          <p14:tracePt t="455949" x="6604000" y="2870200"/>
          <p14:tracePt t="455964" x="6584950" y="2844800"/>
          <p14:tracePt t="459033" x="6565900" y="2832100"/>
          <p14:tracePt t="459041" x="6546850" y="2813050"/>
          <p14:tracePt t="459050" x="6477000" y="2781300"/>
          <p14:tracePt t="459068" x="6280150" y="2730500"/>
          <p14:tracePt t="459083" x="6032500" y="2724150"/>
          <p14:tracePt t="459100" x="5924550" y="2724150"/>
          <p14:tracePt t="459117" x="5956300" y="2717800"/>
          <p14:tracePt t="459134" x="6013450" y="2711450"/>
          <p14:tracePt t="459152" x="6045200" y="2711450"/>
          <p14:tracePt t="459184" x="6038850" y="2724150"/>
          <p14:tracePt t="459200" x="6026150" y="2724150"/>
          <p14:tracePt t="459217" x="6007100" y="2711450"/>
          <p14:tracePt t="459233" x="6000750" y="2711450"/>
          <p14:tracePt t="459250" x="5981700" y="2698750"/>
          <p14:tracePt t="459267" x="5886450" y="2660650"/>
          <p14:tracePt t="459286" x="5715000" y="2603500"/>
          <p14:tracePt t="459301" x="5530850" y="2546350"/>
          <p14:tracePt t="459317" x="5314950" y="2482850"/>
          <p14:tracePt t="459334" x="5118100" y="2419350"/>
          <p14:tracePt t="459352" x="4921250" y="2362200"/>
          <p14:tracePt t="459367" x="4737100" y="2317750"/>
          <p14:tracePt t="459385" x="4495800" y="2254250"/>
          <p14:tracePt t="459402" x="4356100" y="2222500"/>
          <p14:tracePt t="459417" x="4241800" y="2190750"/>
          <p14:tracePt t="459434" x="4159250" y="2171700"/>
          <p14:tracePt t="459450" x="4102100" y="2159000"/>
          <p14:tracePt t="459468" x="4076700" y="2159000"/>
          <p14:tracePt t="459485" x="4057650" y="2159000"/>
          <p14:tracePt t="459501" x="4051300" y="2159000"/>
          <p14:tracePt t="459628" x="4057650" y="2159000"/>
          <p14:tracePt t="459636" x="4064000" y="2165350"/>
          <p14:tracePt t="459655" x="4070350" y="2165350"/>
          <p14:tracePt t="459667" x="4083050" y="2165350"/>
          <p14:tracePt t="459687" x="4114800" y="2165350"/>
          <p14:tracePt t="459701" x="4133850" y="2165350"/>
          <p14:tracePt t="459786" x="4140200" y="2165350"/>
          <p14:tracePt t="459792" x="4146550" y="2159000"/>
          <p14:tracePt t="459801" x="4159250" y="2152650"/>
          <p14:tracePt t="459817" x="4197350" y="2127250"/>
          <p14:tracePt t="459834" x="4248150" y="2089150"/>
          <p14:tracePt t="459851" x="4292600" y="2063750"/>
          <p14:tracePt t="459868" x="4324350" y="2025650"/>
          <p14:tracePt t="459886" x="4356100" y="1993900"/>
          <p14:tracePt t="459903" x="4387850" y="1955800"/>
          <p14:tracePt t="459921" x="4406900" y="1930400"/>
          <p14:tracePt t="459934" x="4445000" y="1892300"/>
          <p14:tracePt t="459953" x="4476750" y="1866900"/>
          <p14:tracePt t="459968" x="4521200" y="1835150"/>
          <p14:tracePt t="459985" x="4533900" y="1822450"/>
          <p14:tracePt t="459986" x="4540250" y="1822450"/>
          <p14:tracePt t="460005" x="4546600" y="1822450"/>
          <p14:tracePt t="460006" x="4552950" y="1822450"/>
          <p14:tracePt t="460036" x="4565650" y="1822450"/>
          <p14:tracePt t="460054" x="4591050" y="1828800"/>
          <p14:tracePt t="460068" x="4616450" y="1841500"/>
          <p14:tracePt t="460084" x="4648200" y="1847850"/>
          <p14:tracePt t="460101" x="4667250" y="1847850"/>
          <p14:tracePt t="460118" x="4679950" y="1847850"/>
          <p14:tracePt t="460173" x="4673600" y="1847850"/>
          <p14:tracePt t="460197" x="4667250" y="1847850"/>
          <p14:tracePt t="460212" x="4654550" y="1847850"/>
          <p14:tracePt t="460221" x="4648200" y="1847850"/>
          <p14:tracePt t="460235" x="4641850" y="1847850"/>
          <p14:tracePt t="461128" x="4635500" y="1847850"/>
          <p14:tracePt t="461135" x="4616450" y="1835150"/>
          <p14:tracePt t="461152" x="4521200" y="1784350"/>
          <p14:tracePt t="461169" x="4419600" y="1746250"/>
          <p14:tracePt t="461185" x="4356100" y="1733550"/>
          <p14:tracePt t="461202" x="4330700" y="1727200"/>
          <p14:tracePt t="461235" x="4318000" y="1727200"/>
          <p14:tracePt t="461252" x="4305300" y="1720850"/>
          <p14:tracePt t="461269" x="4292600" y="1720850"/>
          <p14:tracePt t="461285" x="4279900" y="1720850"/>
          <p14:tracePt t="461302" x="4267200" y="1720850"/>
          <p14:tracePt t="461319" x="4254500" y="1720850"/>
          <p14:tracePt t="461336" x="4248150" y="1720850"/>
          <p14:tracePt t="461428" x="4254500" y="1727200"/>
          <p14:tracePt t="461436" x="4267200" y="1733550"/>
          <p14:tracePt t="461452" x="4298950" y="1765300"/>
          <p14:tracePt t="461469" x="4356100" y="1828800"/>
          <p14:tracePt t="461485" x="4387850" y="1860550"/>
          <p14:tracePt t="461502" x="4406900" y="1885950"/>
          <p14:tracePt t="461519" x="4419600" y="1905000"/>
          <p14:tracePt t="461535" x="4432300" y="1917700"/>
          <p14:tracePt t="461553" x="4432300" y="1930400"/>
          <p14:tracePt t="461569" x="4438650" y="1936750"/>
          <p14:tracePt t="461733" x="4445000" y="1936750"/>
          <p14:tracePt t="461748" x="4445000" y="1930400"/>
          <p14:tracePt t="461755" x="4451350" y="1930400"/>
          <p14:tracePt t="461771" x="4451350" y="1924050"/>
          <p14:tracePt t="461821" x="4457700" y="1924050"/>
          <p14:tracePt t="461853" x="4457700" y="1917700"/>
          <p14:tracePt t="461869" x="4470400" y="1905000"/>
          <p14:tracePt t="461886" x="4489450" y="1892300"/>
          <p14:tracePt t="461903" x="4533900" y="1854200"/>
          <p14:tracePt t="461919" x="4565650" y="1816100"/>
          <p14:tracePt t="461936" x="4622800" y="1771650"/>
          <p14:tracePt t="461953" x="4648200" y="1746250"/>
          <p14:tracePt t="461970" x="4673600" y="1733550"/>
          <p14:tracePt t="461986" x="4679950" y="1727200"/>
          <p14:tracePt t="462092" x="4686300" y="1720850"/>
          <p14:tracePt t="462103" x="4692650" y="1720850"/>
          <p14:tracePt t="462122" x="4705350" y="1708150"/>
          <p14:tracePt t="462137" x="4711700" y="1701800"/>
          <p14:tracePt t="462153" x="4718050" y="1701800"/>
          <p14:tracePt t="462169" x="4724400" y="1695450"/>
          <p14:tracePt t="462187" x="4743450" y="1676400"/>
          <p14:tracePt t="462203" x="4762500" y="1657350"/>
          <p14:tracePt t="462220" x="4775200" y="1631950"/>
          <p14:tracePt t="462236" x="4787900" y="1593850"/>
          <p14:tracePt t="462253" x="4794250" y="1568450"/>
          <p14:tracePt t="462269" x="4800600" y="1555750"/>
          <p14:tracePt t="462377" x="4813300" y="1555750"/>
          <p14:tracePt t="462384" x="4819650" y="1555750"/>
          <p14:tracePt t="462392" x="4826000" y="1555750"/>
          <p14:tracePt t="462420" x="4832350" y="1555750"/>
          <p14:tracePt t="462436" x="4845050" y="1555750"/>
          <p14:tracePt t="462455" x="4933950" y="1568450"/>
          <p14:tracePt t="462471" x="4991100" y="1581150"/>
          <p14:tracePt t="462486" x="4991100" y="1587500"/>
          <p14:tracePt t="462520" x="4991100" y="1593850"/>
          <p14:tracePt t="462537" x="4997450" y="1600200"/>
          <p14:tracePt t="462553" x="4997450" y="1606550"/>
          <p14:tracePt t="462627" x="4997450" y="1612900"/>
          <p14:tracePt t="462637" x="4991100" y="1619250"/>
          <p14:tracePt t="462654" x="4972050" y="1625600"/>
          <p14:tracePt t="462670" x="4933950" y="1625600"/>
          <p14:tracePt t="462687" x="4921250" y="1625600"/>
          <p14:tracePt t="462703" x="4914900" y="1625600"/>
          <p14:tracePt t="462948" x="4902200" y="1644650"/>
          <p14:tracePt t="462958" x="4895850" y="1651000"/>
          <p14:tracePt t="462972" x="4832350" y="1701800"/>
          <p14:tracePt t="462988" x="4781550" y="1727200"/>
          <p14:tracePt t="463004" x="4533900" y="1784350"/>
          <p14:tracePt t="463020" x="4318000" y="1797050"/>
          <p14:tracePt t="463037" x="4083050" y="1797050"/>
          <p14:tracePt t="463054" x="3905250" y="1790700"/>
          <p14:tracePt t="463071" x="3746500" y="1765300"/>
          <p14:tracePt t="463089" x="3575050" y="1733550"/>
          <p14:tracePt t="463103" x="3441700" y="1708150"/>
          <p14:tracePt t="463122" x="3346450" y="1676400"/>
          <p14:tracePt t="463139" x="3340100" y="1670050"/>
          <p14:tracePt t="463140" x="3359150" y="1663700"/>
          <p14:tracePt t="463153" x="3378200" y="1657350"/>
          <p14:tracePt t="463172" x="3486150" y="1657350"/>
          <p14:tracePt t="463187" x="3625850" y="1657350"/>
          <p14:tracePt t="463204" x="3822700" y="1676400"/>
          <p14:tracePt t="463205" x="3892550" y="1682750"/>
          <p14:tracePt t="463221" x="4019550" y="1695450"/>
          <p14:tracePt t="463237" x="4241800" y="1714500"/>
          <p14:tracePt t="463254" x="4540250" y="1733550"/>
          <p14:tracePt t="463271" x="4673600" y="1739900"/>
          <p14:tracePt t="463287" x="4787900" y="1739900"/>
          <p14:tracePt t="463303" x="4876800" y="1746250"/>
          <p14:tracePt t="463320" x="4933950" y="1746250"/>
          <p14:tracePt t="463337" x="4965700" y="1746250"/>
          <p14:tracePt t="463354" x="4984750" y="1746250"/>
          <p14:tracePt t="463370" x="4997450" y="1746250"/>
          <p14:tracePt t="463387" x="5010150" y="1746250"/>
          <p14:tracePt t="463403" x="5016500" y="1752600"/>
          <p14:tracePt t="463420" x="5035550" y="1765300"/>
          <p14:tracePt t="463437" x="5067300" y="1778000"/>
          <p14:tracePt t="463453" x="5099050" y="1790700"/>
          <p14:tracePt t="463470" x="5137150" y="1790700"/>
          <p14:tracePt t="463471" x="5168900" y="1790700"/>
          <p14:tracePt t="463487" x="5207000" y="1771650"/>
          <p14:tracePt t="463503" x="5238750" y="1746250"/>
          <p14:tracePt t="463520" x="5257800" y="1733550"/>
          <p14:tracePt t="463537" x="5264150" y="1720850"/>
          <p14:tracePt t="463555" x="5270500" y="1714500"/>
          <p14:tracePt t="463588" x="5276850" y="1701800"/>
          <p14:tracePt t="463604" x="5270500" y="1676400"/>
          <p14:tracePt t="463621" x="5251450" y="1651000"/>
          <p14:tracePt t="463638" x="5219700" y="1600200"/>
          <p14:tracePt t="463655" x="5181600" y="1549400"/>
          <p14:tracePt t="463671" x="5181600" y="1543050"/>
          <p14:tracePt t="463687" x="5175250" y="1530350"/>
          <p14:tracePt t="463689" x="5168900" y="1524000"/>
          <p14:tracePt t="463704" x="5168900" y="1517650"/>
          <p14:tracePt t="463721" x="5162550" y="1511300"/>
          <p14:tracePt t="463737" x="5130800" y="1485900"/>
          <p14:tracePt t="463756" x="5111750" y="1466850"/>
          <p14:tracePt t="463771" x="5092700" y="1454150"/>
          <p14:tracePt t="463788" x="5073650" y="1435100"/>
          <p14:tracePt t="463804" x="5054600" y="1422400"/>
          <p14:tracePt t="463823" x="5048250" y="1409700"/>
          <p14:tracePt t="463896" x="5041900" y="1409700"/>
          <p14:tracePt t="463902" x="5022850" y="1409700"/>
          <p14:tracePt t="463921" x="4984750" y="1422400"/>
          <p14:tracePt t="463938" x="4921250" y="1435100"/>
          <p14:tracePt t="463955" x="4876800" y="1441450"/>
          <p14:tracePt t="463971" x="4845050" y="1447800"/>
          <p14:tracePt t="463988" x="4832350" y="1447800"/>
          <p14:tracePt t="464005" x="4826000" y="1447800"/>
          <p14:tracePt t="464057" x="4826000" y="1454150"/>
          <p14:tracePt t="464071" x="4826000" y="1460500"/>
          <p14:tracePt t="464095" x="4787900" y="1511300"/>
          <p14:tracePt t="464107" x="4775200" y="1543050"/>
          <p14:tracePt t="464121" x="4762500" y="1587500"/>
          <p14:tracePt t="464139" x="4762500" y="1631950"/>
          <p14:tracePt t="464155" x="4768850" y="1670050"/>
          <p14:tracePt t="464171" x="4781550" y="1689100"/>
          <p14:tracePt t="464188" x="4794250" y="1701800"/>
          <p14:tracePt t="464204" x="4806950" y="1708150"/>
          <p14:tracePt t="464221" x="4832350" y="1727200"/>
          <p14:tracePt t="464237" x="4883150" y="1746250"/>
          <p14:tracePt t="464254" x="4921250" y="1758950"/>
          <p14:tracePt t="464271" x="4959350" y="1765300"/>
          <p14:tracePt t="464288" x="5016500" y="1765300"/>
          <p14:tracePt t="464304" x="5092700" y="1758950"/>
          <p14:tracePt t="464321" x="5187950" y="1714500"/>
          <p14:tracePt t="464338" x="5238750" y="1676400"/>
          <p14:tracePt t="464357" x="5276850" y="1638300"/>
          <p14:tracePt t="464371" x="5295900" y="1612900"/>
          <p14:tracePt t="464540" x="5302250" y="1612900"/>
          <p14:tracePt t="464548" x="5308600" y="1612900"/>
          <p14:tracePt t="464558" x="5321300" y="1612900"/>
          <p14:tracePt t="464571" x="5340350" y="1612900"/>
          <p14:tracePt t="464588" x="5359400" y="1606550"/>
          <p14:tracePt t="464605" x="5372100" y="1606550"/>
          <p14:tracePt t="464622" x="5378450" y="1606550"/>
          <p14:tracePt t="464676" x="5378450" y="1612900"/>
          <p14:tracePt t="464688" x="5378450" y="1619250"/>
          <p14:tracePt t="464705" x="5372100" y="1625600"/>
          <p14:tracePt t="464724" x="5359400" y="1631950"/>
          <p14:tracePt t="464739" x="5346700" y="1631950"/>
          <p14:tracePt t="464756" x="5334000" y="1631950"/>
          <p14:tracePt t="464772" x="5321300" y="1631950"/>
          <p14:tracePt t="464789" x="5314950" y="1631950"/>
          <p14:tracePt t="464805" x="5308600" y="1631950"/>
          <p14:tracePt t="464822" x="5302250" y="1631950"/>
          <p14:tracePt t="464839" x="5289550" y="1631950"/>
          <p14:tracePt t="464855" x="5276850" y="1631950"/>
          <p14:tracePt t="464872" x="5270500" y="1631950"/>
          <p14:tracePt t="464888" x="5264150" y="1638300"/>
          <p14:tracePt t="464905" x="5257800" y="1638300"/>
          <p14:tracePt t="465008" x="5276850" y="1631950"/>
          <p14:tracePt t="465017" x="5289550" y="1631950"/>
          <p14:tracePt t="465023" x="5314950" y="1619250"/>
          <p14:tracePt t="465039" x="5378450" y="1612900"/>
          <p14:tracePt t="465055" x="5441950" y="1593850"/>
          <p14:tracePt t="465072" x="5492750" y="1587500"/>
          <p14:tracePt t="465089" x="5518150" y="1581150"/>
          <p14:tracePt t="465105" x="5524500" y="1574800"/>
          <p14:tracePt t="465122" x="5524500" y="1568450"/>
          <p14:tracePt t="465140" x="5518150" y="1568450"/>
          <p14:tracePt t="465156" x="5505450" y="1574800"/>
          <p14:tracePt t="465172" x="5480050" y="1587500"/>
          <p14:tracePt t="465189" x="5467350" y="1593850"/>
          <p14:tracePt t="465206" x="5461000" y="1600200"/>
          <p14:tracePt t="465222" x="5454650" y="1606550"/>
          <p14:tracePt t="465256" x="5448300" y="1606550"/>
          <p14:tracePt t="465273" x="5441950" y="1606550"/>
          <p14:tracePt t="465289" x="5416550" y="1606550"/>
          <p14:tracePt t="465305" x="5372100" y="1612900"/>
          <p14:tracePt t="465322" x="5321300" y="1619250"/>
          <p14:tracePt t="465339" x="5257800" y="1625600"/>
          <p14:tracePt t="465356" x="5168900" y="1644650"/>
          <p14:tracePt t="465358" x="5105400" y="1651000"/>
          <p14:tracePt t="465372" x="5073650" y="1657350"/>
          <p14:tracePt t="465389" x="4965700" y="1670050"/>
          <p14:tracePt t="465405" x="4692650" y="1701800"/>
          <p14:tracePt t="465422" x="4381500" y="1701800"/>
          <p14:tracePt t="465439" x="4006850" y="1670050"/>
          <p14:tracePt t="465455" x="3651250" y="1638300"/>
          <p14:tracePt t="465472" x="3295650" y="1606550"/>
          <p14:tracePt t="465489" x="2959100" y="1593850"/>
          <p14:tracePt t="465505" x="2654300" y="1600200"/>
          <p14:tracePt t="465523" x="2393950" y="1638300"/>
          <p14:tracePt t="465539" x="2139950" y="1676400"/>
          <p14:tracePt t="465541" x="2032000" y="1689100"/>
          <p14:tracePt t="465557" x="1873250" y="1701800"/>
          <p14:tracePt t="465558" x="1771650" y="1714500"/>
          <p14:tracePt t="465573" x="1587500" y="1727200"/>
          <p14:tracePt t="465591" x="1409700" y="1733550"/>
          <p14:tracePt t="465607" x="1346200" y="1733550"/>
          <p14:tracePt t="465623" x="1295400" y="1739900"/>
          <p14:tracePt t="465641" x="1289050" y="1739900"/>
          <p14:tracePt t="465658" x="1270000" y="1752600"/>
          <p14:tracePt t="465673" x="1231900" y="1778000"/>
          <p14:tracePt t="465689" x="1174750" y="1803400"/>
          <p14:tracePt t="465707" x="1085850" y="1816100"/>
          <p14:tracePt t="465723" x="1003300" y="1828800"/>
          <p14:tracePt t="465739" x="977900" y="1828800"/>
          <p14:tracePt t="465824" x="971550" y="1828800"/>
          <p14:tracePt t="465831" x="965200" y="1828800"/>
          <p14:tracePt t="465840" x="952500" y="1835150"/>
          <p14:tracePt t="465856" x="908050" y="1847850"/>
          <p14:tracePt t="465873" x="882650" y="1854200"/>
          <p14:tracePt t="465889" x="882650" y="1860550"/>
          <p14:tracePt t="465906" x="882650" y="1866900"/>
          <p14:tracePt t="465923" x="889000" y="1866900"/>
          <p14:tracePt t="465939" x="927100" y="1873250"/>
          <p14:tracePt t="465958" x="1016000" y="1873250"/>
          <p14:tracePt t="465974" x="1054100" y="1873250"/>
          <p14:tracePt t="465989" x="1060450" y="1873250"/>
          <p14:tracePt t="466040" x="1066800" y="1873250"/>
          <p14:tracePt t="466077" x="1092200" y="1866900"/>
          <p14:tracePt t="466090" x="1104900" y="1854200"/>
          <p14:tracePt t="466106" x="1143000" y="1835150"/>
          <p14:tracePt t="466123" x="1174750" y="1822450"/>
          <p14:tracePt t="466140" x="1181100" y="1816100"/>
          <p14:tracePt t="466201" x="1181100" y="1809750"/>
          <p14:tracePt t="466209" x="1181100" y="1803400"/>
          <p14:tracePt t="466224" x="1181100" y="1784350"/>
          <p14:tracePt t="466241" x="1181100" y="1765300"/>
          <p14:tracePt t="466290" x="1174750" y="1765300"/>
          <p14:tracePt t="466306" x="1162050" y="1765300"/>
          <p14:tracePt t="466323" x="1155700" y="1765300"/>
          <p14:tracePt t="466390" x="1168400" y="1765300"/>
          <p14:tracePt t="466396" x="1174750" y="1765300"/>
          <p14:tracePt t="466406" x="1200150" y="1765300"/>
          <p14:tracePt t="466423" x="1270000" y="1765300"/>
          <p14:tracePt t="466439" x="1320800" y="1778000"/>
          <p14:tracePt t="466456" x="1346200" y="1790700"/>
          <p14:tracePt t="466473" x="1358900" y="1797050"/>
          <p14:tracePt t="466489" x="1365250" y="1803400"/>
          <p14:tracePt t="466506" x="1371600" y="1809750"/>
          <p14:tracePt t="466508" x="1377950" y="1809750"/>
          <p14:tracePt t="466523" x="1384300" y="1816100"/>
          <p14:tracePt t="466540" x="1403350" y="1816100"/>
          <p14:tracePt t="466541" x="1409700" y="1816100"/>
          <p14:tracePt t="466557" x="1428750" y="1816100"/>
          <p14:tracePt t="466573" x="1441450" y="1816100"/>
          <p14:tracePt t="466590" x="1460500" y="1816100"/>
          <p14:tracePt t="466606" x="1473200" y="1816100"/>
          <p14:tracePt t="466623" x="1492250" y="1816100"/>
          <p14:tracePt t="466641" x="1504950" y="1809750"/>
          <p14:tracePt t="466658" x="1511300" y="1809750"/>
          <p14:tracePt t="466663" x="1517650" y="1809750"/>
          <p14:tracePt t="466690" x="1524000" y="1803400"/>
          <p14:tracePt t="466724" x="1524000" y="1790700"/>
          <p14:tracePt t="466741" x="1517650" y="1765300"/>
          <p14:tracePt t="466758" x="1498600" y="1733550"/>
          <p14:tracePt t="466774" x="1479550" y="1708150"/>
          <p14:tracePt t="466792" x="1422400" y="1644650"/>
          <p14:tracePt t="466809" x="1409700" y="1631950"/>
          <p14:tracePt t="466826" x="1403350" y="1625600"/>
          <p14:tracePt t="466840" x="1390650" y="1625600"/>
          <p14:tracePt t="466857" x="1377950" y="1625600"/>
          <p14:tracePt t="466874" x="1358900" y="1625600"/>
          <p14:tracePt t="466890" x="1320800" y="1625600"/>
          <p14:tracePt t="466907" x="1289050" y="1625600"/>
          <p14:tracePt t="466924" x="1270000" y="1625600"/>
          <p14:tracePt t="466940" x="1250950" y="1638300"/>
          <p14:tracePt t="466957" x="1238250" y="1651000"/>
          <p14:tracePt t="466974" x="1231900" y="1670050"/>
          <p14:tracePt t="466991" x="1231900" y="1708150"/>
          <p14:tracePt t="467007" x="1238250" y="1714500"/>
          <p14:tracePt t="467024" x="1257300" y="1739900"/>
          <p14:tracePt t="467042" x="1289050" y="1778000"/>
          <p14:tracePt t="467057" x="1295400" y="1784350"/>
          <p14:tracePt t="467058" x="1301750" y="1784350"/>
          <p14:tracePt t="467077" x="1314450" y="1797050"/>
          <p14:tracePt t="467093" x="1320800" y="1803400"/>
          <p14:tracePt t="467107" x="1320800" y="1809750"/>
          <p14:tracePt t="467124" x="1327150" y="1809750"/>
          <p14:tracePt t="467157" x="1327150" y="1816100"/>
          <p14:tracePt t="467174" x="1339850" y="1816100"/>
          <p14:tracePt t="467207" x="1346200" y="1816100"/>
          <p14:tracePt t="467224" x="1346200" y="1822450"/>
          <p14:tracePt t="467622" x="1346200" y="1828800"/>
          <p14:tracePt t="467631" x="1339850" y="1828800"/>
          <p14:tracePt t="467641" x="1339850" y="1835150"/>
          <p14:tracePt t="467658" x="1339850" y="1841500"/>
          <p14:tracePt t="467674" x="1339850" y="1854200"/>
          <p14:tracePt t="467691" x="1346200" y="1866900"/>
          <p14:tracePt t="467709" x="1365250" y="1879600"/>
          <p14:tracePt t="467726" x="1365250" y="1892300"/>
          <p14:tracePt t="467743" x="1371600" y="1898650"/>
          <p14:tracePt t="467758" x="1371600" y="1905000"/>
          <p14:tracePt t="467776" x="1371600" y="1911350"/>
          <p14:tracePt t="467882" x="1371600" y="1917700"/>
          <p14:tracePt t="467904" x="1371600" y="1924050"/>
          <p14:tracePt t="468139" x="1384300" y="1924050"/>
          <p14:tracePt t="468146" x="1403350" y="1924050"/>
          <p14:tracePt t="468158" x="1435100" y="1917700"/>
          <p14:tracePt t="468174" x="1536700" y="1892300"/>
          <p14:tracePt t="468192" x="1720850" y="1847850"/>
          <p14:tracePt t="468208" x="1778000" y="1835150"/>
          <p14:tracePt t="468227" x="1930400" y="1803400"/>
          <p14:tracePt t="468243" x="2000250" y="1784350"/>
          <p14:tracePt t="468260" x="2038350" y="1771650"/>
          <p14:tracePt t="468274" x="2057400" y="1758950"/>
          <p14:tracePt t="468292" x="2070100" y="1746250"/>
          <p14:tracePt t="468308" x="2082800" y="1739900"/>
          <p14:tracePt t="468324" x="2089150" y="1739900"/>
          <p14:tracePt t="468341" x="2095500" y="1733550"/>
          <p14:tracePt t="468358" x="2101850" y="1733550"/>
          <p14:tracePt t="468415" x="2095500" y="1733550"/>
          <p14:tracePt t="468492" x="2101850" y="1739900"/>
          <p14:tracePt t="468499" x="2108200" y="1739900"/>
          <p14:tracePt t="468509" x="2165350" y="1739900"/>
          <p14:tracePt t="468525" x="2349500" y="1765300"/>
          <p14:tracePt t="468541" x="2546350" y="1803400"/>
          <p14:tracePt t="468558" x="2736850" y="1841500"/>
          <p14:tracePt t="468574" x="2921000" y="1866900"/>
          <p14:tracePt t="468592" x="3054350" y="1885950"/>
          <p14:tracePt t="468608" x="3168650" y="1885950"/>
          <p14:tracePt t="468625" x="3244850" y="1885950"/>
          <p14:tracePt t="468642" x="3289300" y="1879600"/>
          <p14:tracePt t="468658" x="3321050" y="1873250"/>
          <p14:tracePt t="468675" x="3346450" y="1866900"/>
          <p14:tracePt t="468692" x="3352800" y="1866900"/>
          <p14:tracePt t="469178" x="3365500" y="1866900"/>
          <p14:tracePt t="469184" x="3378200" y="1866900"/>
          <p14:tracePt t="469196" x="3409950" y="1866900"/>
          <p14:tracePt t="469211" x="3467100" y="1860550"/>
          <p14:tracePt t="469225" x="3556000" y="1860550"/>
          <p14:tracePt t="469242" x="3663950" y="1866900"/>
          <p14:tracePt t="469259" x="3784600" y="1879600"/>
          <p14:tracePt t="469276" x="3949700" y="1898650"/>
          <p14:tracePt t="469292" x="4102100" y="1924050"/>
          <p14:tracePt t="469310" x="4203700" y="1943100"/>
          <p14:tracePt t="469325" x="4267200" y="1943100"/>
          <p14:tracePt t="469344" x="4279900" y="1943100"/>
          <p14:tracePt t="469361" x="4286250" y="1943100"/>
          <p14:tracePt t="469376" x="4292600" y="1943100"/>
          <p14:tracePt t="469393" x="4305300" y="1943100"/>
          <p14:tracePt t="469409" x="4330700" y="1936750"/>
          <p14:tracePt t="469425" x="4368800" y="1930400"/>
          <p14:tracePt t="469444" x="4394200" y="1930400"/>
          <p14:tracePt t="469461" x="4425950" y="1924050"/>
          <p14:tracePt t="469475" x="4457700" y="1917700"/>
          <p14:tracePt t="469493" x="4483100" y="1911350"/>
          <p14:tracePt t="469510" x="4508500" y="1905000"/>
          <p14:tracePt t="469526" x="4533900" y="1898650"/>
          <p14:tracePt t="469543" x="4565650" y="1892300"/>
          <p14:tracePt t="469559" x="4597400" y="1885950"/>
          <p14:tracePt t="469576" x="4635500" y="1885950"/>
          <p14:tracePt t="469580" x="4660900" y="1879600"/>
          <p14:tracePt t="469593" x="4679950" y="1879600"/>
          <p14:tracePt t="469595" x="4686300" y="1879600"/>
          <p14:tracePt t="469611" x="4718050" y="1873250"/>
          <p14:tracePt t="469626" x="4724400" y="1866900"/>
          <p14:tracePt t="469644" x="4743450" y="1866900"/>
          <p14:tracePt t="469661" x="4749800" y="1860550"/>
          <p14:tracePt t="469676" x="4756150" y="1860550"/>
          <p14:tracePt t="469693" x="4762500" y="1860550"/>
          <p14:tracePt t="469726" x="4768850" y="1860550"/>
          <p14:tracePt t="469743" x="4775200" y="1860550"/>
          <p14:tracePt t="469776" x="4781550" y="1860550"/>
          <p14:tracePt t="469793" x="4787900" y="1860550"/>
          <p14:tracePt t="469809" x="4813300" y="1860550"/>
          <p14:tracePt t="469826" x="4832350" y="1854200"/>
          <p14:tracePt t="469844" x="4857750" y="1854200"/>
          <p14:tracePt t="469862" x="4908550" y="1847850"/>
          <p14:tracePt t="469875" x="4959350" y="1841500"/>
          <p14:tracePt t="469894" x="5086350" y="1816100"/>
          <p14:tracePt t="469909" x="5156200" y="1797050"/>
          <p14:tracePt t="469926" x="5213350" y="1778000"/>
          <p14:tracePt t="469944" x="5245100" y="1758950"/>
          <p14:tracePt t="469959" x="5264150" y="1746250"/>
          <p14:tracePt t="469976" x="5270500" y="1739900"/>
          <p14:tracePt t="469993" x="5270500" y="1733550"/>
          <p14:tracePt t="470049" x="5270500" y="1727200"/>
          <p14:tracePt t="470061" x="5270500" y="1720850"/>
          <p14:tracePt t="470076" x="5270500" y="1708150"/>
          <p14:tracePt t="470093" x="5257800" y="1676400"/>
          <p14:tracePt t="470110" x="5238750" y="1657350"/>
          <p14:tracePt t="470128" x="5207000" y="1619250"/>
          <p14:tracePt t="470143" x="5200650" y="1612900"/>
          <p14:tracePt t="470160" x="5168900" y="1587500"/>
          <p14:tracePt t="470176" x="5149850" y="1574800"/>
          <p14:tracePt t="470193" x="5124450" y="1562100"/>
          <p14:tracePt t="470209" x="5073650" y="1555750"/>
          <p14:tracePt t="470226" x="5048250" y="1549400"/>
          <p14:tracePt t="470243" x="5022850" y="1549400"/>
          <p14:tracePt t="470260" x="4978400" y="1543050"/>
          <p14:tracePt t="470277" x="4953000" y="1543050"/>
          <p14:tracePt t="470293" x="4933950" y="1543050"/>
          <p14:tracePt t="470310" x="4914900" y="1549400"/>
          <p14:tracePt t="470327" x="4895850" y="1555750"/>
          <p14:tracePt t="470343" x="4876800" y="1574800"/>
          <p14:tracePt t="470360" x="4864100" y="1600200"/>
          <p14:tracePt t="470361" x="4864100" y="1612900"/>
          <p14:tracePt t="470378" x="4857750" y="1631950"/>
          <p14:tracePt t="470395" x="4857750" y="1644650"/>
          <p14:tracePt t="470410" x="4857750" y="1663700"/>
          <p14:tracePt t="470426" x="4857750" y="1682750"/>
          <p14:tracePt t="470443" x="4876800" y="1695450"/>
          <p14:tracePt t="470460" x="4902200" y="1720850"/>
          <p14:tracePt t="470477" x="4946650" y="1739900"/>
          <p14:tracePt t="470493" x="4991100" y="1758950"/>
          <p14:tracePt t="470510" x="5060950" y="1765300"/>
          <p14:tracePt t="470527" x="5130800" y="1771650"/>
          <p14:tracePt t="470543" x="5194300" y="1771650"/>
          <p14:tracePt t="470561" x="5289550" y="1771650"/>
          <p14:tracePt t="470577" x="5314950" y="1765300"/>
          <p14:tracePt t="470594" x="5403850" y="1765300"/>
          <p14:tracePt t="470610" x="5454650" y="1758950"/>
          <p14:tracePt t="470627" x="5505450" y="1752600"/>
          <p14:tracePt t="470643" x="5537200" y="1739900"/>
          <p14:tracePt t="470660" x="5543550" y="1727200"/>
          <p14:tracePt t="470677" x="5549900" y="1720850"/>
          <p14:tracePt t="470695" x="5556250" y="1708150"/>
          <p14:tracePt t="470710" x="5556250" y="1689100"/>
          <p14:tracePt t="470727" x="5556250" y="1676400"/>
          <p14:tracePt t="470743" x="5556250" y="1670050"/>
          <p14:tracePt t="470760" x="5549900" y="1663700"/>
          <p14:tracePt t="470777" x="5530850" y="1651000"/>
          <p14:tracePt t="470795" x="5473700" y="1644650"/>
          <p14:tracePt t="470796" x="5435600" y="1638300"/>
          <p14:tracePt t="470812" x="5353050" y="1631950"/>
          <p14:tracePt t="470827" x="5302250" y="1619250"/>
          <p14:tracePt t="470843" x="5213350" y="1606550"/>
          <p14:tracePt t="470860" x="5130800" y="1581150"/>
          <p14:tracePt t="470877" x="5105400" y="1574800"/>
          <p14:tracePt t="470894" x="5086350" y="1568450"/>
          <p14:tracePt t="470910" x="5073650" y="1568450"/>
          <p14:tracePt t="470927" x="5060950" y="1568450"/>
          <p14:tracePt t="470944" x="5035550" y="1581150"/>
          <p14:tracePt t="470962" x="5016500" y="1600200"/>
          <p14:tracePt t="470977" x="4991100" y="1619250"/>
          <p14:tracePt t="470993" x="4978400" y="1638300"/>
          <p14:tracePt t="471010" x="4972050" y="1644650"/>
          <p14:tracePt t="471027" x="4965700" y="1657350"/>
          <p14:tracePt t="471044" x="4959350" y="1657350"/>
          <p14:tracePt t="471060" x="4959350" y="1663700"/>
          <p14:tracePt t="471077" x="4940300" y="1670050"/>
          <p14:tracePt t="471093" x="4883150" y="1689100"/>
          <p14:tracePt t="471110" x="4813300" y="1701800"/>
          <p14:tracePt t="471127" x="4737100" y="1708150"/>
          <p14:tracePt t="471143" x="4546600" y="1701800"/>
          <p14:tracePt t="471163" x="4394200" y="1689100"/>
          <p14:tracePt t="471177" x="4279900" y="1682750"/>
          <p14:tracePt t="471194" x="4165600" y="1682750"/>
          <p14:tracePt t="471211" x="4044950" y="1682750"/>
          <p14:tracePt t="471227" x="3867150" y="1682750"/>
          <p14:tracePt t="471244" x="3657600" y="1682750"/>
          <p14:tracePt t="471260" x="3416300" y="1670050"/>
          <p14:tracePt t="471277" x="3238500" y="1651000"/>
          <p14:tracePt t="471295" x="3079750" y="1631950"/>
          <p14:tracePt t="471312" x="3060700" y="1631950"/>
          <p14:tracePt t="471328" x="3048000" y="1625600"/>
          <p14:tracePt t="471344" x="3035300" y="1625600"/>
          <p14:tracePt t="471361" x="2997200" y="1631950"/>
          <p14:tracePt t="471378" x="2946400" y="1644650"/>
          <p14:tracePt t="471394" x="2889250" y="1657350"/>
          <p14:tracePt t="471410" x="2800350" y="1657350"/>
          <p14:tracePt t="471428" x="2736850" y="1657350"/>
          <p14:tracePt t="471444" x="2711450" y="1663700"/>
          <p14:tracePt t="471514" x="2705100" y="1663700"/>
          <p14:tracePt t="471522" x="2698750" y="1670050"/>
          <p14:tracePt t="471532" x="2673350" y="1682750"/>
          <p14:tracePt t="471544" x="2635250" y="1695450"/>
          <p14:tracePt t="471561" x="2527300" y="1708150"/>
          <p14:tracePt t="471577" x="2286000" y="1708150"/>
          <p14:tracePt t="471594" x="2146300" y="1689100"/>
          <p14:tracePt t="471611" x="2051050" y="1676400"/>
          <p14:tracePt t="471627" x="1974850" y="1663700"/>
          <p14:tracePt t="471644" x="1917700" y="1663700"/>
          <p14:tracePt t="471661" x="1803400" y="1676400"/>
          <p14:tracePt t="471677" x="1549400" y="1701800"/>
          <p14:tracePt t="471694" x="1250950" y="1708150"/>
          <p14:tracePt t="471711" x="927100" y="1701800"/>
          <p14:tracePt t="471728" x="711200" y="1682750"/>
          <p14:tracePt t="471744" x="577850" y="1663700"/>
          <p14:tracePt t="471763" x="558800" y="1657350"/>
          <p14:tracePt t="471794" x="565150" y="1657350"/>
          <p14:tracePt t="471811" x="577850" y="1670050"/>
          <p14:tracePt t="471828" x="590550" y="1727200"/>
          <p14:tracePt t="471844" x="590550" y="1771650"/>
          <p14:tracePt t="471861" x="596900" y="1809750"/>
          <p14:tracePt t="471877" x="603250" y="1828800"/>
          <p14:tracePt t="471894" x="615950" y="1860550"/>
          <p14:tracePt t="471911" x="628650" y="1905000"/>
          <p14:tracePt t="471928" x="641350" y="1943100"/>
          <p14:tracePt t="471946" x="647700" y="1993900"/>
          <p14:tracePt t="471961" x="647700" y="2025650"/>
          <p14:tracePt t="471978" x="647700" y="2044700"/>
          <p14:tracePt t="471995" x="654050" y="2057400"/>
          <p14:tracePt t="472012" x="660400" y="2057400"/>
          <p14:tracePt t="472045" x="660400" y="2063750"/>
          <p14:tracePt t="472061" x="666750" y="2070100"/>
          <p14:tracePt t="472078" x="685800" y="2076450"/>
          <p14:tracePt t="472098" x="704850" y="2082800"/>
          <p14:tracePt t="472111" x="730250" y="2082800"/>
          <p14:tracePt t="472128" x="768350" y="2089150"/>
          <p14:tracePt t="472145" x="812800" y="2095500"/>
          <p14:tracePt t="472163" x="831850" y="2101850"/>
          <p14:tracePt t="472178" x="838200" y="2108200"/>
          <p14:tracePt t="472195" x="838200" y="2114550"/>
          <p14:tracePt t="472284" x="844550" y="2114550"/>
          <p14:tracePt t="472295" x="857250" y="2120900"/>
          <p14:tracePt t="472311" x="882650" y="2120900"/>
          <p14:tracePt t="472328" x="908050" y="2120900"/>
          <p14:tracePt t="472378" x="914400" y="2120900"/>
          <p14:tracePt t="472412" x="927100" y="2120900"/>
          <p14:tracePt t="472428" x="952500" y="2120900"/>
          <p14:tracePt t="472445" x="990600" y="2120900"/>
          <p14:tracePt t="472462" x="1016000" y="2114550"/>
          <p14:tracePt t="472478" x="1047750" y="2114550"/>
          <p14:tracePt t="472496" x="1079500" y="2114550"/>
          <p14:tracePt t="472511" x="1092200" y="2114550"/>
          <p14:tracePt t="472529" x="1111250" y="2114550"/>
          <p14:tracePt t="472545" x="1123950" y="2108200"/>
          <p14:tracePt t="472547" x="1123950" y="2101850"/>
          <p14:tracePt t="472563" x="1130300" y="2101850"/>
          <p14:tracePt t="472579" x="1143000" y="2089150"/>
          <p14:tracePt t="472595" x="1149350" y="2082800"/>
          <p14:tracePt t="472611" x="1155700" y="2076450"/>
          <p14:tracePt t="472628" x="1155700" y="2070100"/>
          <p14:tracePt t="472645" x="1162050" y="2057400"/>
          <p14:tracePt t="472662" x="1162050" y="2051050"/>
          <p14:tracePt t="472678" x="1162050" y="2032000"/>
          <p14:tracePt t="472695" x="1149350" y="2012950"/>
          <p14:tracePt t="472712" x="1143000" y="1993900"/>
          <p14:tracePt t="472729" x="1143000" y="1981200"/>
          <p14:tracePt t="472744" x="1136650" y="1974850"/>
          <p14:tracePt t="472785" x="1130300" y="1974850"/>
          <p14:tracePt t="472796" x="1123950" y="1974850"/>
          <p14:tracePt t="472813" x="1111250" y="1974850"/>
          <p14:tracePt t="472828" x="1098550" y="1974850"/>
          <p14:tracePt t="472847" x="1085850" y="1974850"/>
          <p14:tracePt t="472966" x="1085850" y="1962150"/>
          <p14:tracePt t="472971" x="1085850" y="1955800"/>
          <p14:tracePt t="472981" x="1085850" y="1949450"/>
          <p14:tracePt t="472995" x="1104900" y="1936750"/>
          <p14:tracePt t="473012" x="1130300" y="1917700"/>
          <p14:tracePt t="473028" x="1200150" y="1905000"/>
          <p14:tracePt t="473045" x="1301750" y="1898650"/>
          <p14:tracePt t="473062" x="1397000" y="1879600"/>
          <p14:tracePt t="473079" x="1498600" y="1847850"/>
          <p14:tracePt t="473095" x="1600200" y="1822450"/>
          <p14:tracePt t="473112" x="1695450" y="1790700"/>
          <p14:tracePt t="473129" x="1790700" y="1771650"/>
          <p14:tracePt t="473145" x="1879600" y="1752600"/>
          <p14:tracePt t="473162" x="2000250" y="1746250"/>
          <p14:tracePt t="473179" x="2247900" y="1752600"/>
          <p14:tracePt t="473196" x="2495550" y="1758950"/>
          <p14:tracePt t="473198" x="2635250" y="1765300"/>
          <p14:tracePt t="473213" x="2774950" y="1771650"/>
          <p14:tracePt t="473228" x="3098800" y="1784350"/>
          <p14:tracePt t="473245" x="3511550" y="1828800"/>
          <p14:tracePt t="473262" x="3740150" y="1860550"/>
          <p14:tracePt t="473278" x="3892550" y="1892300"/>
          <p14:tracePt t="473297" x="3968750" y="1911350"/>
          <p14:tracePt t="473312" x="4013200" y="1924050"/>
          <p14:tracePt t="473330" x="4019550" y="1924050"/>
          <p14:tracePt t="473448" x="4019550" y="1930400"/>
          <p14:tracePt t="473466" x="4019550" y="1936750"/>
          <p14:tracePt t="473471" x="4019550" y="1943100"/>
          <p14:tracePt t="473495" x="4025900" y="1955800"/>
          <p14:tracePt t="473512" x="4032250" y="1962150"/>
          <p14:tracePt t="473529" x="4038600" y="1968500"/>
          <p14:tracePt t="473546" x="4038600" y="1974850"/>
          <p14:tracePt t="473565" x="4044950" y="1974850"/>
          <p14:tracePt t="473579" x="4051300" y="1987550"/>
          <p14:tracePt t="473596" x="4051300" y="1993900"/>
          <p14:tracePt t="473612" x="4051300" y="2000250"/>
          <p14:tracePt t="473629" x="4057650" y="2006600"/>
          <p14:tracePt t="473647" x="4057650" y="2012950"/>
          <p14:tracePt t="473663" x="4057650" y="2019300"/>
          <p14:tracePt t="473679" x="4051300" y="2025650"/>
          <p14:tracePt t="473698" x="4044950" y="2038350"/>
          <p14:tracePt t="473730" x="4044950" y="2044700"/>
          <p14:tracePt t="473746" x="4038600" y="2057400"/>
          <p14:tracePt t="473764" x="4038600" y="2070100"/>
          <p14:tracePt t="473796" x="4038600" y="2076450"/>
          <p14:tracePt t="474040" x="4038600" y="2082800"/>
          <p14:tracePt t="474106" x="4044950" y="2082800"/>
          <p14:tracePt t="474112" x="4051300" y="2089150"/>
          <p14:tracePt t="474132" x="4070350" y="2089150"/>
          <p14:tracePt t="474146" x="4083050" y="2095500"/>
          <p14:tracePt t="474163" x="4089400" y="2095500"/>
          <p14:tracePt t="474180" x="4095750" y="2095500"/>
          <p14:tracePt t="474196" x="4102100" y="2095500"/>
          <p14:tracePt t="474214" x="4108450" y="2095500"/>
          <p14:tracePt t="474254" x="4114800" y="2095500"/>
          <p14:tracePt t="474268" x="4121150" y="2095500"/>
          <p14:tracePt t="474298" x="4127500" y="2095500"/>
          <p14:tracePt t="474430" x="4133850" y="2095500"/>
          <p14:tracePt t="474435" x="4140200" y="2095500"/>
          <p14:tracePt t="474447" x="4146550" y="2089150"/>
          <p14:tracePt t="474463" x="4165600" y="2076450"/>
          <p14:tracePt t="474480" x="4191000" y="2057400"/>
          <p14:tracePt t="474497" x="4229100" y="2019300"/>
          <p14:tracePt t="474514" x="4260850" y="1987550"/>
          <p14:tracePt t="474515" x="4273550" y="1974850"/>
          <p14:tracePt t="474531" x="4292600" y="1949450"/>
          <p14:tracePt t="474546" x="4311650" y="1917700"/>
          <p14:tracePt t="474564" x="4330700" y="1873250"/>
          <p14:tracePt t="474580" x="4337050" y="1854200"/>
          <p14:tracePt t="474597" x="4337050" y="1828800"/>
          <p14:tracePt t="474613" x="4337050" y="1816100"/>
          <p14:tracePt t="474630" x="4330700" y="1797050"/>
          <p14:tracePt t="474647" x="4324350" y="1784350"/>
          <p14:tracePt t="474664" x="4318000" y="1778000"/>
          <p14:tracePt t="474680" x="4305300" y="1771650"/>
          <p14:tracePt t="474697" x="4292600" y="1765300"/>
          <p14:tracePt t="474714" x="4279900" y="1765300"/>
          <p14:tracePt t="474731" x="4260850" y="1758950"/>
          <p14:tracePt t="474747" x="4254500" y="1758950"/>
          <p14:tracePt t="474764" x="4248150" y="1758950"/>
          <p14:tracePt t="474780" x="4241800" y="1758950"/>
          <p14:tracePt t="474878" x="4235450" y="1771650"/>
          <p14:tracePt t="474886" x="4229100" y="1790700"/>
          <p14:tracePt t="474896" x="4229100" y="1816100"/>
          <p14:tracePt t="474913" x="4229100" y="1860550"/>
          <p14:tracePt t="474931" x="4229100" y="1892300"/>
          <p14:tracePt t="474947" x="4229100" y="1917700"/>
          <p14:tracePt t="474964" x="4222750" y="1943100"/>
          <p14:tracePt t="474982" x="4210050" y="1962150"/>
          <p14:tracePt t="474998" x="4203700" y="1974850"/>
          <p14:tracePt t="475014" x="4197350" y="2032000"/>
          <p14:tracePt t="475032" x="4191000" y="2070100"/>
          <p14:tracePt t="475047" x="4191000" y="2082800"/>
          <p14:tracePt t="475064" x="4178300" y="2101850"/>
          <p14:tracePt t="475080" x="4178300" y="2114550"/>
          <p14:tracePt t="475177" x="4171950" y="2114550"/>
          <p14:tracePt t="475183" x="4171950" y="2120900"/>
          <p14:tracePt t="475197" x="4165600" y="2120900"/>
          <p14:tracePt t="475214" x="4146550" y="2139950"/>
          <p14:tracePt t="475215" x="4133850" y="2146300"/>
          <p14:tracePt t="475231" x="4127500" y="2146300"/>
          <p14:tracePt t="475248" x="4114800" y="2152650"/>
          <p14:tracePt t="475313" x="4114800" y="2146300"/>
          <p14:tracePt t="475330" x="4127500" y="2139950"/>
          <p14:tracePt t="475347" x="4146550" y="2133600"/>
          <p14:tracePt t="475363" x="4159250" y="2127250"/>
          <p14:tracePt t="475380" x="4171950" y="2127250"/>
          <p14:tracePt t="475396" x="4184650" y="2120900"/>
          <p14:tracePt t="475414" x="4197350" y="2120900"/>
          <p14:tracePt t="475430" x="4210050" y="2114550"/>
          <p14:tracePt t="475566" x="4210050" y="2120900"/>
          <p14:tracePt t="475588" x="4210050" y="2127250"/>
          <p14:tracePt t="475641" x="4203700" y="2133600"/>
          <p14:tracePt t="475663" x="4203700" y="2139950"/>
          <p14:tracePt t="475698" x="4203700" y="2146300"/>
          <p14:tracePt t="475746" x="4210050" y="2139950"/>
          <p14:tracePt t="475751" x="4216400" y="2133600"/>
          <p14:tracePt t="475764" x="4222750" y="2127250"/>
          <p14:tracePt t="475781" x="4229100" y="2120900"/>
          <p14:tracePt t="475814" x="4235450" y="2114550"/>
          <p14:tracePt t="475831" x="4241800" y="2108200"/>
          <p14:tracePt t="475874" x="4241800" y="2101850"/>
          <p14:tracePt t="475897" x="4254500" y="2095500"/>
          <p14:tracePt t="475915" x="4267200" y="2076450"/>
          <p14:tracePt t="475932" x="4279900" y="2044700"/>
          <p14:tracePt t="475948" x="4298950" y="2012950"/>
          <p14:tracePt t="475964" x="4311650" y="1981200"/>
          <p14:tracePt t="475981" x="4318000" y="1962150"/>
          <p14:tracePt t="475998" x="4324350" y="1949450"/>
          <p14:tracePt t="476188" x="4324350" y="1943100"/>
          <p14:tracePt t="476205" x="4324350" y="1936750"/>
          <p14:tracePt t="476228" x="4324350" y="1930400"/>
          <p14:tracePt t="476347" x="4298950" y="1930400"/>
          <p14:tracePt t="476365" x="4260850" y="1930400"/>
          <p14:tracePt t="476382" x="4203700" y="1930400"/>
          <p14:tracePt t="476398" x="4152900" y="1936750"/>
          <p14:tracePt t="476416" x="4114800" y="1949450"/>
          <p14:tracePt t="476431" x="4089400" y="1962150"/>
          <p14:tracePt t="476448" x="4070350" y="1981200"/>
          <p14:tracePt t="476465" x="4057650" y="2012950"/>
          <p14:tracePt t="476481" x="4051300" y="2044700"/>
          <p14:tracePt t="476498" x="4051300" y="2076450"/>
          <p14:tracePt t="476515" x="4064000" y="2108200"/>
          <p14:tracePt t="476533" x="4095750" y="2139950"/>
          <p14:tracePt t="476548" x="4140200" y="2178050"/>
          <p14:tracePt t="476549" x="4152900" y="2184400"/>
          <p14:tracePt t="476565" x="4171950" y="2197100"/>
          <p14:tracePt t="476581" x="4216400" y="2209800"/>
          <p14:tracePt t="476598" x="4248150" y="2209800"/>
          <p14:tracePt t="476615" x="4298950" y="2190750"/>
          <p14:tracePt t="476633" x="4337050" y="2165350"/>
          <p14:tracePt t="476648" x="4375150" y="2127250"/>
          <p14:tracePt t="476665" x="4413250" y="2095500"/>
          <p14:tracePt t="476681" x="4451350" y="2044700"/>
          <p14:tracePt t="476698" x="4476750" y="2000250"/>
          <p14:tracePt t="476715" x="4483100" y="1968500"/>
          <p14:tracePt t="476732" x="4483100" y="1917700"/>
          <p14:tracePt t="476748" x="4464050" y="1866900"/>
          <p14:tracePt t="476765" x="4451350" y="1841500"/>
          <p14:tracePt t="476784" x="4419600" y="1809750"/>
          <p14:tracePt t="476798" x="4406900" y="1803400"/>
          <p14:tracePt t="476816" x="4394200" y="1797050"/>
          <p14:tracePt t="476832" x="4381500" y="1797050"/>
          <p14:tracePt t="476849" x="4368800" y="1790700"/>
          <p14:tracePt t="476865" x="4330700" y="1790700"/>
          <p14:tracePt t="476882" x="4292600" y="1784350"/>
          <p14:tracePt t="476899" x="4254500" y="1771650"/>
          <p14:tracePt t="476916" x="4210050" y="1758950"/>
          <p14:tracePt t="476932" x="4184650" y="1758950"/>
          <p14:tracePt t="476949" x="4165600" y="1758950"/>
          <p14:tracePt t="476966" x="4146550" y="1758950"/>
          <p14:tracePt t="476982" x="4121150" y="1784350"/>
          <p14:tracePt t="476999" x="4108450" y="1809750"/>
          <p14:tracePt t="477016" x="4108450" y="1847850"/>
          <p14:tracePt t="477033" x="4108450" y="1905000"/>
          <p14:tracePt t="477049" x="4114800" y="1924050"/>
          <p14:tracePt t="477051" x="4121150" y="1955800"/>
          <p14:tracePt t="477065" x="4127500" y="2012950"/>
          <p14:tracePt t="477082" x="4133850" y="2070100"/>
          <p14:tracePt t="477099" x="4133850" y="2127250"/>
          <p14:tracePt t="477116" x="4140200" y="2146300"/>
          <p14:tracePt t="477132" x="4140200" y="2165350"/>
          <p14:tracePt t="477196" x="4146550" y="2165350"/>
          <p14:tracePt t="477202" x="4152900" y="2159000"/>
          <p14:tracePt t="477215" x="4159250" y="2152650"/>
          <p14:tracePt t="477232" x="4165600" y="2146300"/>
          <p14:tracePt t="477249" x="4178300" y="2139950"/>
          <p14:tracePt t="477265" x="4184650" y="2133600"/>
          <p14:tracePt t="477284" x="4191000" y="2127250"/>
          <p14:tracePt t="477299" x="4197350" y="2127250"/>
          <p14:tracePt t="477315" x="4203700" y="2120900"/>
          <p14:tracePt t="477332" x="4210050" y="2108200"/>
          <p14:tracePt t="477349" x="4222750" y="2089150"/>
          <p14:tracePt t="477366" x="4248150" y="2057400"/>
          <p14:tracePt t="477382" x="4260850" y="2038350"/>
          <p14:tracePt t="477399" x="4273550" y="2032000"/>
          <p14:tracePt t="477433" x="4273550" y="2025650"/>
          <p14:tracePt t="477631" x="4279900" y="2025650"/>
          <p14:tracePt t="477649" x="4279900" y="2019300"/>
          <p14:tracePt t="477685" x="4286250" y="2012950"/>
          <p14:tracePt t="478296" x="4286250" y="2006600"/>
          <p14:tracePt t="478302" x="4292600" y="2006600"/>
          <p14:tracePt t="478317" x="4292600" y="2000250"/>
          <p14:tracePt t="478333" x="4298950" y="1993900"/>
          <p14:tracePt t="478334" x="4305300" y="1993900"/>
          <p14:tracePt t="478349" x="4305300" y="1987550"/>
          <p14:tracePt t="478367" x="4311650" y="1987550"/>
          <p14:tracePt t="478400" x="4318000" y="1981200"/>
          <p14:tracePt t="478416" x="4324350" y="1974850"/>
          <p14:tracePt t="478435" x="4337050" y="1968500"/>
          <p14:tracePt t="478450" x="4343400" y="1962150"/>
          <p14:tracePt t="478467" x="4349750" y="1955800"/>
          <p14:tracePt t="478483" x="4356100" y="1955800"/>
          <p14:tracePt t="478500" x="4362450" y="1949450"/>
          <p14:tracePt t="478517" x="4368800" y="1949450"/>
          <p14:tracePt t="478535" x="4368800" y="1943100"/>
          <p14:tracePt t="478626" x="4375150" y="1943100"/>
          <p14:tracePt t="478651" x="4375150" y="1936750"/>
          <p14:tracePt t="478657" x="4381500" y="1936750"/>
          <p14:tracePt t="479711" x="4375150" y="1936750"/>
          <p14:tracePt t="479717" x="4368800" y="1936750"/>
          <p14:tracePt t="479734" x="4362450" y="1936750"/>
          <p14:tracePt t="479751" x="4356100" y="1936750"/>
          <p14:tracePt t="479768" x="4343400" y="1930400"/>
          <p14:tracePt t="479784" x="4330700" y="1930400"/>
          <p14:tracePt t="479801" x="4311650" y="1930400"/>
          <p14:tracePt t="479817" x="4298950" y="1924050"/>
          <p14:tracePt t="479834" x="4286250" y="1917700"/>
          <p14:tracePt t="479852" x="4267200" y="1911350"/>
          <p14:tracePt t="479869" x="4248150" y="1898650"/>
          <p14:tracePt t="479884" x="4241800" y="1892300"/>
          <p14:tracePt t="479901" x="4235450" y="1879600"/>
          <p14:tracePt t="479918" x="4222750" y="1860550"/>
          <p14:tracePt t="479934" x="4216400" y="1847850"/>
          <p14:tracePt t="479952" x="4210050" y="1835150"/>
          <p14:tracePt t="479968" x="4203700" y="1822450"/>
          <p14:tracePt t="479984" x="4197350" y="1816100"/>
          <p14:tracePt t="480001" x="4184650" y="1797050"/>
          <p14:tracePt t="480018" x="4171950" y="1784350"/>
          <p14:tracePt t="480034" x="4159250" y="1778000"/>
          <p14:tracePt t="480203" x="4152900" y="1778000"/>
          <p14:tracePt t="480209" x="4146550" y="1778000"/>
          <p14:tracePt t="480220" x="4140200" y="1778000"/>
          <p14:tracePt t="480235" x="4127500" y="1778000"/>
          <p14:tracePt t="480252" x="4114800" y="1771650"/>
          <p14:tracePt t="480268" x="4102100" y="1771650"/>
          <p14:tracePt t="480285" x="4083050" y="1771650"/>
          <p14:tracePt t="480302" x="4070350" y="1771650"/>
          <p14:tracePt t="480318" x="4019550" y="1778000"/>
          <p14:tracePt t="480335" x="3956050" y="1784350"/>
          <p14:tracePt t="480354" x="3848100" y="1790700"/>
          <p14:tracePt t="480369" x="3829050" y="1797050"/>
          <p14:tracePt t="480385" x="3790950" y="1797050"/>
          <p14:tracePt t="480386" x="3778250" y="1797050"/>
          <p14:tracePt t="480402" x="3765550" y="1797050"/>
          <p14:tracePt t="480418" x="3740150" y="1790700"/>
          <p14:tracePt t="480435" x="3714750" y="1790700"/>
          <p14:tracePt t="480451" x="3632200" y="1778000"/>
          <p14:tracePt t="480468" x="3505200" y="1765300"/>
          <p14:tracePt t="480484" x="3282950" y="1733550"/>
          <p14:tracePt t="480502" x="2984500" y="1676400"/>
          <p14:tracePt t="480519" x="2755900" y="1625600"/>
          <p14:tracePt t="480535" x="2609850" y="1593850"/>
          <p14:tracePt t="480553" x="2584450" y="1587500"/>
          <p14:tracePt t="480585" x="2565400" y="1587500"/>
          <p14:tracePt t="480602" x="2527300" y="1587500"/>
          <p14:tracePt t="480619" x="2400300" y="1587500"/>
          <p14:tracePt t="480636" x="2362200" y="1581150"/>
          <p14:tracePt t="480652" x="2241550" y="1562100"/>
          <p14:tracePt t="480668" x="2228850" y="1562100"/>
          <p14:tracePt t="480718" x="2228850" y="1568450"/>
          <p14:tracePt t="480735" x="2228850" y="1593850"/>
          <p14:tracePt t="480752" x="2228850" y="1638300"/>
          <p14:tracePt t="480769" x="2216150" y="1670050"/>
          <p14:tracePt t="480785" x="2190750" y="1714500"/>
          <p14:tracePt t="480803" x="2184400" y="1733550"/>
          <p14:tracePt t="480804" x="2184400" y="1739900"/>
          <p14:tracePt t="480820" x="2190750" y="1752600"/>
          <p14:tracePt t="480835" x="2228850" y="1778000"/>
          <p14:tracePt t="480852" x="2305050" y="1822450"/>
          <p14:tracePt t="480869" x="2330450" y="1841500"/>
          <p14:tracePt t="480885" x="2381250" y="1879600"/>
          <p14:tracePt t="480901" x="2400300" y="1892300"/>
          <p14:tracePt t="480919" x="2406650" y="1892300"/>
          <p14:tracePt t="480971" x="2413000" y="1892300"/>
          <p14:tracePt t="480985" x="2425700" y="1892300"/>
          <p14:tracePt t="481003" x="2451100" y="1892300"/>
          <p14:tracePt t="493497" x="2508250" y="1885950"/>
          <p14:tracePt t="493513" x="2571750" y="1879600"/>
          <p14:tracePt t="493530" x="2832100" y="1866900"/>
          <p14:tracePt t="493546" x="3162300" y="1879600"/>
          <p14:tracePt t="493563" x="3365500" y="1917700"/>
          <p14:tracePt t="493579" x="3511550" y="1955800"/>
          <p14:tracePt t="493596" x="3663950" y="1974850"/>
          <p14:tracePt t="493613" x="3771900" y="1974850"/>
          <p14:tracePt t="493629" x="3841750" y="1968500"/>
          <p14:tracePt t="493646" x="3879850" y="1962150"/>
          <p14:tracePt t="493662" x="3930650" y="1943100"/>
          <p14:tracePt t="493679" x="4051300" y="1936750"/>
          <p14:tracePt t="493696" x="4216400" y="1936750"/>
          <p14:tracePt t="493713" x="4400550" y="1936750"/>
          <p14:tracePt t="493731" x="4565650" y="1949450"/>
          <p14:tracePt t="493749" x="4591050" y="1949450"/>
          <p14:tracePt t="493764" x="4591050" y="1955800"/>
          <p14:tracePt t="493796" x="4603750" y="1955800"/>
          <p14:tracePt t="493813" x="4660900" y="1949450"/>
          <p14:tracePt t="493829" x="4749800" y="1936750"/>
          <p14:tracePt t="493848" x="4864100" y="1924050"/>
          <p14:tracePt t="493863" x="4965700" y="1911350"/>
          <p14:tracePt t="493880" x="5041900" y="1898650"/>
          <p14:tracePt t="493896" x="5067300" y="1892300"/>
          <p14:tracePt t="493900" x="5073650" y="1892300"/>
          <p14:tracePt t="493913" x="5080000" y="1892300"/>
          <p14:tracePt t="493916" x="5086350" y="1892300"/>
          <p14:tracePt t="493929" x="5086350" y="1885950"/>
          <p14:tracePt t="493932" x="5099050" y="1885950"/>
          <p14:tracePt t="493947" x="5118100" y="1885950"/>
          <p14:tracePt t="493965" x="5187950" y="1866900"/>
          <p14:tracePt t="493980" x="5226050" y="1854200"/>
          <p14:tracePt t="493996" x="5321300" y="1809750"/>
          <p14:tracePt t="494013" x="5334000" y="1803400"/>
          <p14:tracePt t="494030" x="5378450" y="1771650"/>
          <p14:tracePt t="494046" x="5403850" y="1758950"/>
          <p14:tracePt t="494063" x="5416550" y="1752600"/>
          <p14:tracePt t="494079" x="5429250" y="1746250"/>
          <p14:tracePt t="494097" x="5435600" y="1746250"/>
          <p14:tracePt t="494113" x="5441950" y="1739900"/>
          <p14:tracePt t="494129" x="5448300" y="1733550"/>
          <p14:tracePt t="494146" x="5461000" y="1727200"/>
          <p14:tracePt t="494163" x="5467350" y="1714500"/>
          <p14:tracePt t="494180" x="5473700" y="1708150"/>
          <p14:tracePt t="494182" x="5480050" y="1701800"/>
          <p14:tracePt t="494197" x="5486400" y="1701800"/>
          <p14:tracePt t="494198" x="5486400" y="1695450"/>
          <p14:tracePt t="494213" x="5486400" y="1682750"/>
          <p14:tracePt t="494229" x="5486400" y="1676400"/>
          <p14:tracePt t="494246" x="5486400" y="1657350"/>
          <p14:tracePt t="494263" x="5473700" y="1651000"/>
          <p14:tracePt t="494280" x="5461000" y="1638300"/>
          <p14:tracePt t="494296" x="5441950" y="1625600"/>
          <p14:tracePt t="494313" x="5422900" y="1619250"/>
          <p14:tracePt t="494330" x="5403850" y="1612900"/>
          <p14:tracePt t="494347" x="5378450" y="1600200"/>
          <p14:tracePt t="494363" x="5365750" y="1593850"/>
          <p14:tracePt t="494380" x="5353050" y="1587500"/>
          <p14:tracePt t="494397" x="5334000" y="1581150"/>
          <p14:tracePt t="494413" x="5314950" y="1574800"/>
          <p14:tracePt t="494415" x="5308600" y="1574800"/>
          <p14:tracePt t="494430" x="5295900" y="1568450"/>
          <p14:tracePt t="494431" x="5289550" y="1568450"/>
          <p14:tracePt t="494448" x="5276850" y="1562100"/>
          <p14:tracePt t="494463" x="5270500" y="1562100"/>
          <p14:tracePt t="494464" x="5257800" y="1555750"/>
          <p14:tracePt t="494480" x="5219700" y="1549400"/>
          <p14:tracePt t="494497" x="5156200" y="1543050"/>
          <p14:tracePt t="494514" x="5099050" y="1543050"/>
          <p14:tracePt t="494530" x="5035550" y="1543050"/>
          <p14:tracePt t="494547" x="4984750" y="1543050"/>
          <p14:tracePt t="494563" x="4946650" y="1543050"/>
          <p14:tracePt t="494580" x="4927600" y="1543050"/>
          <p14:tracePt t="494597" x="4902200" y="1543050"/>
          <p14:tracePt t="494614" x="4857750" y="1543050"/>
          <p14:tracePt t="494630" x="4768850" y="1530350"/>
          <p14:tracePt t="494647" x="4660900" y="1530350"/>
          <p14:tracePt t="494664" x="4578350" y="1530350"/>
          <p14:tracePt t="494681" x="4502150" y="1555750"/>
          <p14:tracePt t="494697" x="4495800" y="1562100"/>
          <p14:tracePt t="494713" x="4489450" y="1593850"/>
          <p14:tracePt t="494730" x="4533900" y="1631950"/>
          <p14:tracePt t="494746" x="4610100" y="1670050"/>
          <p14:tracePt t="494764" x="4692650" y="1701800"/>
          <p14:tracePt t="494780" x="4800600" y="1727200"/>
          <p14:tracePt t="494797" x="4889500" y="1739900"/>
          <p14:tracePt t="494813" x="4953000" y="1746250"/>
          <p14:tracePt t="494830" x="5035550" y="1746250"/>
          <p14:tracePt t="494849" x="5105400" y="1746250"/>
          <p14:tracePt t="494864" x="5175250" y="1746250"/>
          <p14:tracePt t="494880" x="5232400" y="1746250"/>
          <p14:tracePt t="494897" x="5276850" y="1746250"/>
          <p14:tracePt t="494914" x="5302250" y="1746250"/>
          <p14:tracePt t="494915" x="5314950" y="1746250"/>
          <p14:tracePt t="494930" x="5321300" y="1746250"/>
          <p14:tracePt t="494946" x="5340350" y="1746250"/>
          <p14:tracePt t="494963" x="5397500" y="1746250"/>
          <p14:tracePt t="494980" x="5422900" y="1739900"/>
          <p14:tracePt t="494997" x="5461000" y="1733550"/>
          <p14:tracePt t="495014" x="5499100" y="1727200"/>
          <p14:tracePt t="495030" x="5511800" y="1727200"/>
          <p14:tracePt t="495047" x="5524500" y="1720850"/>
          <p14:tracePt t="495080" x="5530850" y="1714500"/>
          <p14:tracePt t="495097" x="5537200" y="1701800"/>
          <p14:tracePt t="495114" x="5537200" y="1689100"/>
          <p14:tracePt t="495133" x="5511800" y="1651000"/>
          <p14:tracePt t="495150" x="5486400" y="1631950"/>
          <p14:tracePt t="495167" x="5461000" y="1612900"/>
          <p14:tracePt t="495180" x="5448300" y="1600200"/>
          <p14:tracePt t="495197" x="5410200" y="1574800"/>
          <p14:tracePt t="495214" x="5378450" y="1562100"/>
          <p14:tracePt t="495231" x="5365750" y="1555750"/>
          <p14:tracePt t="495247" x="5327650" y="1543050"/>
          <p14:tracePt t="495264" x="5283200" y="1536700"/>
          <p14:tracePt t="495280" x="5207000" y="1524000"/>
          <p14:tracePt t="495299" x="5149850" y="1517650"/>
          <p14:tracePt t="495314" x="5092700" y="1511300"/>
          <p14:tracePt t="495331" x="5054600" y="1498600"/>
          <p14:tracePt t="495347" x="5029200" y="1498600"/>
          <p14:tracePt t="495365" x="5016500" y="1492250"/>
          <p14:tracePt t="495383" x="5010150" y="1492250"/>
          <p14:tracePt t="495397" x="5003800" y="1492250"/>
          <p14:tracePt t="495414" x="4965700" y="1498600"/>
          <p14:tracePt t="495431" x="4876800" y="1524000"/>
          <p14:tracePt t="495448" x="4851400" y="1536700"/>
          <p14:tracePt t="495464" x="4768850" y="1562100"/>
          <p14:tracePt t="495481" x="4737100" y="1568450"/>
          <p14:tracePt t="495497" x="4718050" y="1581150"/>
          <p14:tracePt t="495514" x="4718050" y="1593850"/>
          <p14:tracePt t="495531" x="4737100" y="1612900"/>
          <p14:tracePt t="495548" x="4794250" y="1644650"/>
          <p14:tracePt t="495564" x="4857750" y="1676400"/>
          <p14:tracePt t="495581" x="4921250" y="1695450"/>
          <p14:tracePt t="495598" x="4997450" y="1720850"/>
          <p14:tracePt t="495614" x="5086350" y="1733550"/>
          <p14:tracePt t="495631" x="5162550" y="1739900"/>
          <p14:tracePt t="495649" x="5308600" y="1720850"/>
          <p14:tracePt t="495665" x="5327650" y="1720850"/>
          <p14:tracePt t="495681" x="5403850" y="1701800"/>
          <p14:tracePt t="495697" x="5435600" y="1695450"/>
          <p14:tracePt t="495714" x="5454650" y="1695450"/>
          <p14:tracePt t="495731" x="5473700" y="1689100"/>
          <p14:tracePt t="495747" x="5492750" y="1689100"/>
          <p14:tracePt t="495764" x="5518150" y="1682750"/>
          <p14:tracePt t="495780" x="5549900" y="1682750"/>
          <p14:tracePt t="495798" x="5581650" y="1676400"/>
          <p14:tracePt t="495815" x="5600700" y="1676400"/>
          <p14:tracePt t="495833" x="5632450" y="1670050"/>
          <p14:tracePt t="495834" x="5638800" y="1670050"/>
          <p14:tracePt t="495850" x="5651500" y="1670050"/>
          <p14:tracePt t="495880" x="5657850" y="1670050"/>
          <p14:tracePt t="495898" x="5657850" y="1663700"/>
          <p14:tracePt t="495947" x="5651500" y="1663700"/>
          <p14:tracePt t="495964" x="5619750" y="1657350"/>
          <p14:tracePt t="495982" x="5588000" y="1651000"/>
          <p14:tracePt t="495998" x="5549900" y="1638300"/>
          <p14:tracePt t="496014" x="5518150" y="1625600"/>
          <p14:tracePt t="496031" x="5492750" y="1612900"/>
          <p14:tracePt t="496048" x="5467350" y="1606550"/>
          <p14:tracePt t="496064" x="5448300" y="1600200"/>
          <p14:tracePt t="496081" x="5435600" y="1593850"/>
          <p14:tracePt t="496098" x="5429250" y="1593850"/>
          <p14:tracePt t="496115" x="5422900" y="1593850"/>
          <p14:tracePt t="496164" x="5416550" y="1593850"/>
          <p14:tracePt t="496251" x="5410200" y="1593850"/>
          <p14:tracePt t="496268" x="5403850" y="1593850"/>
          <p14:tracePt t="496274" x="5397500" y="1593850"/>
          <p14:tracePt t="496298" x="5391150" y="1593850"/>
          <p14:tracePt t="496315" x="5384800" y="1593850"/>
          <p14:tracePt t="496365" x="5378450" y="1593850"/>
          <p14:tracePt t="496382" x="5372100" y="1593850"/>
          <p14:tracePt t="496398" x="5353050" y="1593850"/>
          <p14:tracePt t="496415" x="5327650" y="1600200"/>
          <p14:tracePt t="496431" x="5314950" y="1606550"/>
          <p14:tracePt t="496449" x="5295900" y="1606550"/>
          <p14:tracePt t="496466" x="5289550" y="1606550"/>
          <p14:tracePt t="496533" x="5283200" y="1606550"/>
          <p14:tracePt t="496548" x="5276850" y="1606550"/>
          <p14:tracePt t="496564" x="5270500" y="1606550"/>
          <p14:tracePt t="496582" x="5251450" y="1606550"/>
          <p14:tracePt t="496599" x="5232400" y="1606550"/>
          <p14:tracePt t="496615" x="5213350" y="1612900"/>
          <p14:tracePt t="496631" x="5181600" y="1625600"/>
          <p14:tracePt t="496649" x="5149850" y="1631950"/>
          <p14:tracePt t="496666" x="5118100" y="1638300"/>
          <p14:tracePt t="496682" x="5092700" y="1651000"/>
          <p14:tracePt t="496701" x="5060950" y="1670050"/>
          <p14:tracePt t="496715" x="5054600" y="1676400"/>
          <p14:tracePt t="496732" x="5035550" y="1701800"/>
          <p14:tracePt t="496749" x="5029200" y="1714500"/>
          <p14:tracePt t="496765" x="5029200" y="1733550"/>
          <p14:tracePt t="496782" x="5029200" y="1758950"/>
          <p14:tracePt t="496798" x="5022850" y="1784350"/>
          <p14:tracePt t="496815" x="5010150" y="1809750"/>
          <p14:tracePt t="496832" x="4997450" y="1835150"/>
          <p14:tracePt t="496849" x="4984750" y="1854200"/>
          <p14:tracePt t="496865" x="4984750" y="1866900"/>
          <p14:tracePt t="496899" x="4978400" y="1866900"/>
          <p14:tracePt t="497100" x="4972050" y="1866900"/>
          <p14:tracePt t="497108" x="4965700" y="1866900"/>
          <p14:tracePt t="497140" x="4959350" y="1866900"/>
          <p14:tracePt t="497166" x="4953000" y="1873250"/>
          <p14:tracePt t="497183" x="4940300" y="1879600"/>
          <p14:tracePt t="497199" x="4933950" y="1879600"/>
          <p14:tracePt t="497303" x="4940300" y="1879600"/>
          <p14:tracePt t="497309" x="4940300" y="1873250"/>
          <p14:tracePt t="497316" x="4946650" y="1873250"/>
          <p14:tracePt t="499209" x="4946650" y="1879600"/>
          <p14:tracePt t="499216" x="4940300" y="1885950"/>
          <p14:tracePt t="499222" x="4940300" y="1892300"/>
          <p14:tracePt t="499233" x="4933950" y="1905000"/>
          <p14:tracePt t="499253" x="4927600" y="1917700"/>
          <p14:tracePt t="499267" x="4921250" y="1930400"/>
          <p14:tracePt t="499284" x="4902200" y="1943100"/>
          <p14:tracePt t="499301" x="4895850" y="1949450"/>
          <p14:tracePt t="499319" x="4895850" y="1936750"/>
          <p14:tracePt t="499334" x="4889500" y="1930400"/>
          <p14:tracePt t="499351" x="4889500" y="1924050"/>
          <p14:tracePt t="499367" x="4889500" y="1892300"/>
          <p14:tracePt t="499384" x="4889500" y="1873250"/>
          <p14:tracePt t="500525" x="4902200" y="1873250"/>
          <p14:tracePt t="500533" x="4921250" y="1885950"/>
          <p14:tracePt t="500552" x="4953000" y="1911350"/>
          <p14:tracePt t="500568" x="4978400" y="1930400"/>
          <p14:tracePt t="500585" x="5029200" y="1955800"/>
          <p14:tracePt t="500602" x="5111750" y="1987550"/>
          <p14:tracePt t="500619" x="5245100" y="2019300"/>
          <p14:tracePt t="500635" x="5397500" y="2063750"/>
          <p14:tracePt t="500652" x="5588000" y="2133600"/>
          <p14:tracePt t="500670" x="5695950" y="2171700"/>
          <p14:tracePt t="500685" x="5734050" y="2190750"/>
          <p14:tracePt t="500702" x="5905500" y="2235200"/>
          <p14:tracePt t="500718" x="6019800" y="2266950"/>
          <p14:tracePt t="500735" x="6146800" y="2298700"/>
          <p14:tracePt t="500753" x="6273800" y="2336800"/>
          <p14:tracePt t="500769" x="6400800" y="2374900"/>
          <p14:tracePt t="500785" x="6527800" y="2419350"/>
          <p14:tracePt t="500802" x="6629400" y="2444750"/>
          <p14:tracePt t="500818" x="6750050" y="2495550"/>
          <p14:tracePt t="500836" x="6851650" y="2533650"/>
          <p14:tracePt t="500852" x="7010400" y="2590800"/>
          <p14:tracePt t="500869" x="7131050" y="2647950"/>
          <p14:tracePt t="500885" x="7251700" y="2698750"/>
          <p14:tracePt t="500904" x="7410450" y="2774950"/>
          <p14:tracePt t="500919" x="7486650" y="2819400"/>
          <p14:tracePt t="500935" x="7512050" y="2832100"/>
          <p14:tracePt t="500952" x="7613650" y="2895600"/>
          <p14:tracePt t="500968" x="7677150" y="2940050"/>
          <p14:tracePt t="500985" x="7727950" y="2978150"/>
          <p14:tracePt t="501002" x="7753350" y="3003550"/>
          <p14:tracePt t="501019" x="7759700" y="3016250"/>
          <p14:tracePt t="501035" x="7759700" y="3022600"/>
          <p14:tracePt t="501052" x="7759700" y="3028950"/>
          <p14:tracePt t="501069" x="7759700" y="3041650"/>
          <p14:tracePt t="501085" x="7766050" y="3079750"/>
          <p14:tracePt t="501102" x="7766050" y="3111500"/>
          <p14:tracePt t="501119" x="7759700" y="3136900"/>
          <p14:tracePt t="501135" x="7734300" y="3187700"/>
          <p14:tracePt t="501152" x="7721600" y="3206750"/>
          <p14:tracePt t="501169" x="7708900" y="3225800"/>
          <p14:tracePt t="501186" x="7696200" y="3244850"/>
          <p14:tracePt t="501203" x="7689850" y="3263900"/>
          <p14:tracePt t="501291" x="7689850" y="3270250"/>
          <p14:tracePt t="501319" x="7689850" y="3276600"/>
          <p14:tracePt t="501433" x="7683500" y="3276600"/>
          <p14:tracePt t="501440" x="7670800" y="3289300"/>
          <p14:tracePt t="501454" x="7626350" y="3308350"/>
          <p14:tracePt t="501470" x="7569200" y="3340100"/>
          <p14:tracePt t="501486" x="7512050" y="3371850"/>
          <p14:tracePt t="501503" x="7493000" y="3378200"/>
          <p14:tracePt t="501519" x="7480300" y="3390900"/>
          <p14:tracePt t="511039" x="7480300" y="3403600"/>
          <p14:tracePt t="511047" x="7493000" y="3422650"/>
          <p14:tracePt t="511060" x="7531100" y="3479800"/>
          <p14:tracePt t="511077" x="7588250" y="3562350"/>
          <p14:tracePt t="511093" x="7664450" y="3670300"/>
          <p14:tracePt t="511110" x="7721600" y="3778250"/>
          <p14:tracePt t="511127" x="7804150" y="3898900"/>
          <p14:tracePt t="511144" x="7899400" y="4013200"/>
          <p14:tracePt t="511163" x="8039100" y="4127500"/>
          <p14:tracePt t="511177" x="8172450" y="4216400"/>
          <p14:tracePt t="511194" x="8299450" y="4279900"/>
          <p14:tracePt t="511211" x="8413750" y="4337050"/>
          <p14:tracePt t="511228" x="8591550" y="4419600"/>
          <p14:tracePt t="511245" x="8877300" y="4572000"/>
          <p14:tracePt t="511261" x="8972550" y="4622800"/>
          <p14:tracePt t="511277" x="9163050" y="4699000"/>
          <p14:tracePt t="511294" x="9423400" y="4737100"/>
          <p14:tracePt t="511311" x="9493250" y="4737100"/>
          <p14:tracePt t="511328" x="9715500" y="4743450"/>
          <p14:tracePt t="511344" x="9912350" y="4743450"/>
          <p14:tracePt t="511362" x="10096500" y="4749800"/>
          <p14:tracePt t="511377" x="10267950" y="4749800"/>
          <p14:tracePt t="511394" x="10388600" y="4730750"/>
          <p14:tracePt t="511411" x="10471150" y="4679950"/>
          <p14:tracePt t="511428" x="10515600" y="4597400"/>
          <p14:tracePt t="511444" x="10528300" y="4476750"/>
          <p14:tracePt t="511463" x="10515600" y="4343400"/>
          <p14:tracePt t="511477" x="10483850" y="4216400"/>
          <p14:tracePt t="511494" x="10439400" y="4108450"/>
          <p14:tracePt t="511495" x="10426700" y="4083050"/>
          <p14:tracePt t="511511" x="10401300" y="4032250"/>
          <p14:tracePt t="511528" x="10312400" y="3943350"/>
          <p14:tracePt t="511544" x="10217150" y="3892550"/>
          <p14:tracePt t="511561" x="10109200" y="3860800"/>
          <p14:tracePt t="511578" x="9931400" y="3841750"/>
          <p14:tracePt t="511594" x="9779000" y="3841750"/>
          <p14:tracePt t="511611" x="9607550" y="3848100"/>
          <p14:tracePt t="511629" x="9436100" y="3860800"/>
          <p14:tracePt t="511644" x="9277350" y="3879850"/>
          <p14:tracePt t="511661" x="9118600" y="3905250"/>
          <p14:tracePt t="511679" x="8953500" y="3930650"/>
          <p14:tracePt t="511681" x="8839200" y="3949700"/>
          <p14:tracePt t="511694" x="8731250" y="3968750"/>
          <p14:tracePt t="511711" x="8496300" y="4025900"/>
          <p14:tracePt t="511728" x="8274050" y="4102100"/>
          <p14:tracePt t="511745" x="8083550" y="4210050"/>
          <p14:tracePt t="511761" x="7975600" y="4330700"/>
          <p14:tracePt t="511778" x="7867650" y="4470400"/>
          <p14:tracePt t="511794" x="7734300" y="4648200"/>
          <p14:tracePt t="511811" x="7683500" y="4775200"/>
          <p14:tracePt t="511830" x="7677150" y="4953000"/>
          <p14:tracePt t="511844" x="7702550" y="5124450"/>
          <p14:tracePt t="511862" x="7759700" y="5283200"/>
          <p14:tracePt t="511878" x="7886700" y="5461000"/>
          <p14:tracePt t="511894" x="8039100" y="5638800"/>
          <p14:tracePt t="511911" x="8197850" y="5778500"/>
          <p14:tracePt t="511928" x="8343900" y="5873750"/>
          <p14:tracePt t="511945" x="8477250" y="5930900"/>
          <p14:tracePt t="511961" x="8642350" y="5988050"/>
          <p14:tracePt t="511978" x="8813800" y="6026150"/>
          <p14:tracePt t="511980" x="8909050" y="6051550"/>
          <p14:tracePt t="511995" x="9188450" y="6121400"/>
          <p14:tracePt t="512012" x="9315450" y="6140450"/>
          <p14:tracePt t="512028" x="9702800" y="6172200"/>
          <p14:tracePt t="512045" x="9937750" y="6159500"/>
          <p14:tracePt t="512062" x="10172700" y="6102350"/>
          <p14:tracePt t="512078" x="10388600" y="5994400"/>
          <p14:tracePt t="512095" x="10610850" y="5873750"/>
          <p14:tracePt t="512100" x="10693400" y="5822950"/>
          <p14:tracePt t="512112" x="10788650" y="5772150"/>
          <p14:tracePt t="512128" x="10979150" y="5645150"/>
          <p14:tracePt t="512144" x="11144250" y="5499100"/>
          <p14:tracePt t="512163" x="11226800" y="5346700"/>
          <p14:tracePt t="512178" x="11245850" y="5149850"/>
          <p14:tracePt t="512195" x="11188700" y="4870450"/>
          <p14:tracePt t="512197" x="11156950" y="4749800"/>
          <p14:tracePt t="512213" x="11093450" y="4572000"/>
          <p14:tracePt t="512228" x="11010900" y="4337050"/>
          <p14:tracePt t="512245" x="10890250" y="4051300"/>
          <p14:tracePt t="512246" x="10839450" y="3930650"/>
          <p14:tracePt t="512261" x="10788650" y="3835400"/>
          <p14:tracePt t="512278" x="10680700" y="3689350"/>
          <p14:tracePt t="512296" x="10642600" y="3663950"/>
          <p14:tracePt t="512312" x="10572750" y="3663950"/>
          <p14:tracePt t="512328" x="10439400" y="3689350"/>
          <p14:tracePt t="512345" x="10204450" y="3702050"/>
          <p14:tracePt t="512364" x="9963150" y="3689350"/>
          <p14:tracePt t="512379" x="9715500" y="3644900"/>
          <p14:tracePt t="512395" x="9499600" y="3587750"/>
          <p14:tracePt t="512412" x="9359900" y="3562350"/>
          <p14:tracePt t="512413" x="9315450" y="3562350"/>
          <p14:tracePt t="512428" x="9251950" y="3562350"/>
          <p14:tracePt t="512445" x="9156700" y="3587750"/>
          <p14:tracePt t="512447" x="9067800" y="3632200"/>
          <p14:tracePt t="512461" x="8896350" y="3721100"/>
          <p14:tracePt t="512479" x="8775700" y="3784600"/>
          <p14:tracePt t="512495" x="8559800" y="3892550"/>
          <p14:tracePt t="512511" x="8401050" y="3975100"/>
          <p14:tracePt t="512528" x="8191500" y="4127500"/>
          <p14:tracePt t="512545" x="8108950" y="4203700"/>
          <p14:tracePt t="512562" x="8039100" y="4305300"/>
          <p14:tracePt t="512579" x="7950200" y="4425950"/>
          <p14:tracePt t="512595" x="7848600" y="4584700"/>
          <p14:tracePt t="512613" x="7740650" y="4819650"/>
          <p14:tracePt t="512628" x="7689850" y="5035550"/>
          <p14:tracePt t="512631" x="7670800" y="5149850"/>
          <p14:tracePt t="512645" x="7664450" y="5226050"/>
          <p14:tracePt t="512662" x="7664450" y="5410200"/>
          <p14:tracePt t="512664" x="7677150" y="5499100"/>
          <p14:tracePt t="512679" x="7689850" y="5556250"/>
          <p14:tracePt t="512695" x="7721600" y="5676900"/>
          <p14:tracePt t="512714" x="7753350" y="5791200"/>
          <p14:tracePt t="512729" x="7772400" y="5835650"/>
          <p14:tracePt t="512745" x="7791450" y="5861050"/>
          <p14:tracePt t="512762" x="7804150" y="5873750"/>
          <p14:tracePt t="512779" x="7810500" y="5886450"/>
          <p14:tracePt t="512795" x="7848600" y="5918200"/>
          <p14:tracePt t="512813" x="7867650" y="5930900"/>
          <p14:tracePt t="512829" x="7893050" y="5937250"/>
          <p14:tracePt t="512846" x="7912100" y="5949950"/>
          <p14:tracePt t="512862" x="7962900" y="5988050"/>
          <p14:tracePt t="512879" x="7994650" y="6007100"/>
          <p14:tracePt t="512896" x="8026400" y="6038850"/>
          <p14:tracePt t="512913" x="8039100" y="6051550"/>
          <p14:tracePt t="512929" x="8058150" y="6064250"/>
          <p14:tracePt t="512945" x="8083550" y="6089650"/>
          <p14:tracePt t="512962" x="8108950" y="6115050"/>
          <p14:tracePt t="512979" x="8134350" y="6140450"/>
          <p14:tracePt t="512995" x="8153400" y="6165850"/>
          <p14:tracePt t="513014" x="8178800" y="6191250"/>
          <p14:tracePt t="513029" x="8191500" y="6203950"/>
          <p14:tracePt t="513045" x="8204200" y="6210300"/>
          <p14:tracePt t="513047" x="8223250" y="6223000"/>
          <p14:tracePt t="513064" x="8242300" y="6235700"/>
          <p14:tracePt t="513079" x="8261350" y="6242050"/>
          <p14:tracePt t="513095" x="8274050" y="6248400"/>
          <p14:tracePt t="513096" x="8274050" y="6254750"/>
          <p14:tracePt t="513112" x="8286750" y="6254750"/>
          <p14:tracePt t="513129" x="8305800" y="6254750"/>
          <p14:tracePt t="513147" x="8343900" y="6254750"/>
          <p14:tracePt t="513162" x="8388350" y="6254750"/>
          <p14:tracePt t="513179" x="8432800" y="6254750"/>
          <p14:tracePt t="513196" x="8464550" y="6248400"/>
          <p14:tracePt t="513212" x="8477250" y="6242050"/>
          <p14:tracePt t="513231" x="8489950" y="6216650"/>
          <p14:tracePt t="513232" x="8496300" y="6210300"/>
          <p14:tracePt t="513248" x="8521700" y="6178550"/>
          <p14:tracePt t="513265" x="8591550" y="6140450"/>
          <p14:tracePt t="513279" x="8642350" y="6121400"/>
          <p14:tracePt t="513296" x="8858250" y="6064250"/>
          <p14:tracePt t="513315" x="8985250" y="6026150"/>
          <p14:tracePt t="513329" x="9042400" y="6007100"/>
          <p14:tracePt t="513330" x="9099550" y="5981700"/>
          <p14:tracePt t="513345" x="9175750" y="5930900"/>
          <p14:tracePt t="513362" x="9258300" y="5835650"/>
          <p14:tracePt t="513379" x="9290050" y="5791200"/>
          <p14:tracePt t="513396" x="9474200" y="5537200"/>
          <p14:tracePt t="513415" x="9658350" y="5321300"/>
          <p14:tracePt t="513434" x="9810750" y="5143500"/>
          <p14:tracePt t="513448" x="9963150" y="4959350"/>
          <p14:tracePt t="513450" x="10026650" y="4876800"/>
          <p14:tracePt t="513466" x="10083800" y="4775200"/>
          <p14:tracePt t="513480" x="10109200" y="4718050"/>
          <p14:tracePt t="513495" x="10140950" y="4622800"/>
          <p14:tracePt t="513514" x="10172700" y="4425950"/>
          <p14:tracePt t="513529" x="10179050" y="4362450"/>
          <p14:tracePt t="513547" x="10191750" y="4159250"/>
          <p14:tracePt t="513562" x="10185400" y="4057650"/>
          <p14:tracePt t="513579" x="10160000" y="3968750"/>
          <p14:tracePt t="513596" x="10128250" y="3911600"/>
          <p14:tracePt t="513613" x="10077450" y="3854450"/>
          <p14:tracePt t="513629" x="10020300" y="3822700"/>
          <p14:tracePt t="513646" x="9969500" y="3810000"/>
          <p14:tracePt t="513663" x="9880600" y="3797300"/>
          <p14:tracePt t="513679" x="9734550" y="3790950"/>
          <p14:tracePt t="513698" x="9569450" y="3784600"/>
          <p14:tracePt t="513713" x="9366250" y="3778250"/>
          <p14:tracePt t="513732" x="9080500" y="3778250"/>
          <p14:tracePt t="513746" x="9004300" y="3784600"/>
          <p14:tracePt t="513763" x="8839200" y="3797300"/>
          <p14:tracePt t="513764" x="8788400" y="3803650"/>
          <p14:tracePt t="513779" x="8693150" y="3822700"/>
          <p14:tracePt t="513796" x="8597900" y="3873500"/>
          <p14:tracePt t="513812" x="8489950" y="3975100"/>
          <p14:tracePt t="513829" x="8375650" y="4102100"/>
          <p14:tracePt t="513846" x="8242300" y="4267200"/>
          <p14:tracePt t="513863" x="8121650" y="4451350"/>
          <p14:tracePt t="513880" x="8039100" y="4686300"/>
          <p14:tracePt t="513896" x="8007350" y="4991100"/>
          <p14:tracePt t="513913" x="8007350" y="5295900"/>
          <p14:tracePt t="513930" x="8013700" y="5657850"/>
          <p14:tracePt t="513946" x="8039100" y="5943600"/>
          <p14:tracePt t="513963" x="8096250" y="6203950"/>
          <p14:tracePt t="513982" x="8261350" y="6451600"/>
          <p14:tracePt t="513997" x="8362950" y="6457950"/>
          <p14:tracePt t="514013" x="8420100" y="6438900"/>
          <p14:tracePt t="514030" x="8616950" y="6324600"/>
          <p14:tracePt t="514046" x="8750300" y="6235700"/>
          <p14:tracePt t="514063" x="8896350" y="6159500"/>
          <p14:tracePt t="514079" x="9074150" y="6083300"/>
          <p14:tracePt t="514096" x="9315450" y="5981700"/>
          <p14:tracePt t="514113" x="9575800" y="5835650"/>
          <p14:tracePt t="514130" x="9848850" y="5613400"/>
          <p14:tracePt t="514146" x="10090150" y="5334000"/>
          <p14:tracePt t="514163" x="10274300" y="5029200"/>
          <p14:tracePt t="514180" x="10375900" y="4781550"/>
          <p14:tracePt t="514197" x="10414000" y="4578350"/>
          <p14:tracePt t="514215" x="10439400" y="4387850"/>
          <p14:tracePt t="514230" x="10439400" y="4330700"/>
          <p14:tracePt t="514247" x="10433050" y="4222750"/>
          <p14:tracePt t="514264" x="10337800" y="4019550"/>
          <p14:tracePt t="514280" x="10223500" y="3854450"/>
          <p14:tracePt t="514298" x="10090150" y="3702050"/>
          <p14:tracePt t="514313" x="9975850" y="3581400"/>
          <p14:tracePt t="514330" x="9855200" y="3467100"/>
          <p14:tracePt t="514346" x="9772650" y="3409950"/>
          <p14:tracePt t="514363" x="9702800" y="3384550"/>
          <p14:tracePt t="514380" x="9652000" y="3378200"/>
          <p14:tracePt t="514397" x="9550400" y="3409950"/>
          <p14:tracePt t="514413" x="9486900" y="3441700"/>
          <p14:tracePt t="514430" x="9213850" y="3594100"/>
          <p14:tracePt t="514447" x="9048750" y="3683000"/>
          <p14:tracePt t="514464" x="8883650" y="3765550"/>
          <p14:tracePt t="514480" x="8769350" y="3816350"/>
          <p14:tracePt t="514497" x="8642350" y="3924300"/>
          <p14:tracePt t="514514" x="8534400" y="4076700"/>
          <p14:tracePt t="514530" x="8445500" y="4248150"/>
          <p14:tracePt t="514548" x="8337550" y="4508500"/>
          <p14:tracePt t="514564" x="8255000" y="4737100"/>
          <p14:tracePt t="514582" x="8178800" y="5016500"/>
          <p14:tracePt t="514597" x="8166100" y="5124450"/>
          <p14:tracePt t="514599" x="8153400" y="5219700"/>
          <p14:tracePt t="514613" x="8153400" y="5384800"/>
          <p14:tracePt t="514630" x="8159750" y="5486400"/>
          <p14:tracePt t="514647" x="8172450" y="5562600"/>
          <p14:tracePt t="514664" x="8185150" y="5588000"/>
          <p14:tracePt t="514680" x="8191500" y="5594350"/>
          <p14:tracePt t="514697" x="8204200" y="5594350"/>
          <p14:tracePt t="514714" x="8235950" y="5588000"/>
          <p14:tracePt t="514731" x="8274050" y="5581650"/>
          <p14:tracePt t="514747" x="8299450" y="5575300"/>
          <p14:tracePt t="514764" x="8324850" y="5575300"/>
          <p14:tracePt t="514780" x="8337550" y="5575300"/>
          <p14:tracePt t="514797" x="8350250" y="5581650"/>
          <p14:tracePt t="514814" x="8356600" y="5581650"/>
          <p14:tracePt t="514830" x="8362950" y="5588000"/>
          <p14:tracePt t="514847" x="8369300" y="5588000"/>
          <p14:tracePt t="514864" x="8382000" y="5600700"/>
          <p14:tracePt t="514865" x="8388350" y="5600700"/>
          <p14:tracePt t="514880" x="8413750" y="5613400"/>
          <p14:tracePt t="514897" x="8432800" y="5619750"/>
          <p14:tracePt t="514914" x="8451850" y="5626100"/>
          <p14:tracePt t="514931" x="8458200" y="5632450"/>
          <p14:tracePt t="514947" x="8464550" y="5632450"/>
          <p14:tracePt t="515534" x="8464550" y="5638800"/>
          <p14:tracePt t="515541" x="8458200" y="5645150"/>
          <p14:tracePt t="515551" x="8432800" y="5657850"/>
          <p14:tracePt t="515564" x="8413750" y="5670550"/>
          <p14:tracePt t="515581" x="8388350" y="5727700"/>
          <p14:tracePt t="515597" x="8401050" y="5810250"/>
          <p14:tracePt t="515598" x="8426450" y="5848350"/>
          <p14:tracePt t="515614" x="8439150" y="5867400"/>
          <p14:tracePt t="516327" x="8432800" y="5861050"/>
          <p14:tracePt t="516337" x="8432800" y="5854700"/>
          <p14:tracePt t="516350" x="8426450" y="5835650"/>
          <p14:tracePt t="516365" x="8426450" y="5829300"/>
          <p14:tracePt t="516381" x="8426450" y="5822950"/>
          <p14:tracePt t="516398" x="8426450" y="5810250"/>
          <p14:tracePt t="516415" x="8420100" y="5797550"/>
          <p14:tracePt t="516432" x="8413750" y="5759450"/>
          <p14:tracePt t="516448" x="8413750" y="5746750"/>
          <p14:tracePt t="516465" x="8413750" y="5734050"/>
          <p14:tracePt t="516482" x="8413750" y="5727700"/>
          <p14:tracePt t="516498" x="8413750" y="5715000"/>
          <p14:tracePt t="516515" x="8413750" y="5708650"/>
          <p14:tracePt t="516532" x="8413750" y="5689600"/>
          <p14:tracePt t="516548" x="8413750" y="5664200"/>
          <p14:tracePt t="516564" x="8413750" y="5632450"/>
          <p14:tracePt t="516582" x="8413750" y="5600700"/>
          <p14:tracePt t="516599" x="8413750" y="5562600"/>
          <p14:tracePt t="516615" x="8413750" y="5537200"/>
          <p14:tracePt t="516632" x="8413750" y="5505450"/>
          <p14:tracePt t="516650" x="8407400" y="5467350"/>
          <p14:tracePt t="516666" x="8407400" y="5397500"/>
          <p14:tracePt t="516681" x="8401050" y="5321300"/>
          <p14:tracePt t="516698" x="8394700" y="5251450"/>
          <p14:tracePt t="516715" x="8388350" y="5181600"/>
          <p14:tracePt t="516732" x="8388350" y="5130800"/>
          <p14:tracePt t="516750" x="8382000" y="5041900"/>
          <p14:tracePt t="516765" x="8369300" y="4933950"/>
          <p14:tracePt t="516782" x="8369300" y="4826000"/>
          <p14:tracePt t="516799" x="8369300" y="4673600"/>
          <p14:tracePt t="516815" x="8369300" y="4565650"/>
          <p14:tracePt t="516833" x="8388350" y="4476750"/>
          <p14:tracePt t="516849" x="8407400" y="4406900"/>
          <p14:tracePt t="516865" x="8420100" y="4387850"/>
          <p14:tracePt t="516883" x="8426450" y="4368800"/>
          <p14:tracePt t="539231" x="8432800" y="4368800"/>
          <p14:tracePt t="539237" x="8439150" y="4368800"/>
          <p14:tracePt t="539251" x="8445500" y="4368800"/>
          <p14:tracePt t="539268" x="8464550" y="4368800"/>
          <p14:tracePt t="539269" x="8477250" y="4375150"/>
          <p14:tracePt t="539284" x="8483600" y="4381500"/>
          <p14:tracePt t="539301" x="8502650" y="4387850"/>
          <p14:tracePt t="539318" x="8515350" y="4394200"/>
          <p14:tracePt t="539423" x="8521700" y="4394200"/>
          <p14:tracePt t="539434" x="8528050" y="4394200"/>
          <p14:tracePt t="539451" x="8559800" y="4406900"/>
          <p14:tracePt t="539468" x="8610600" y="4419600"/>
          <p14:tracePt t="539485" x="8648700" y="4438650"/>
          <p14:tracePt t="539502" x="8680450" y="4445000"/>
          <p14:tracePt t="539550" x="8686800" y="4445000"/>
          <p14:tracePt t="539568" x="8718550" y="4451350"/>
          <p14:tracePt t="539585" x="8782050" y="4464050"/>
          <p14:tracePt t="539601" x="8877300" y="4476750"/>
          <p14:tracePt t="539617" x="9004300" y="4508500"/>
          <p14:tracePt t="539635" x="9055100" y="4533900"/>
          <p14:tracePt t="539651" x="9099550" y="4597400"/>
          <p14:tracePt t="539667" x="9099550" y="4629150"/>
          <p14:tracePt t="539668" x="9099550" y="4660900"/>
          <p14:tracePt t="539684" x="9086850" y="4724400"/>
          <p14:tracePt t="539701" x="9074150" y="4781550"/>
          <p14:tracePt t="539718" x="9061450" y="4819650"/>
          <p14:tracePt t="539734" x="9061450" y="4838700"/>
          <p14:tracePt t="539751" x="9055100" y="4845050"/>
          <p14:tracePt t="539975" x="9055100" y="4851400"/>
          <p14:tracePt t="539991" x="9048750" y="4851400"/>
          <p14:tracePt t="539998" x="9048750" y="4857750"/>
          <p14:tracePt t="540371" x="9055100" y="4857750"/>
          <p14:tracePt t="540378" x="9061450" y="4857750"/>
          <p14:tracePt t="540385" x="9080500" y="4857750"/>
          <p14:tracePt t="540401" x="9093200" y="4857750"/>
          <p14:tracePt t="540420" x="9112250" y="4851400"/>
          <p14:tracePt t="540435" x="9124950" y="4845050"/>
          <p14:tracePt t="540452" x="9131300" y="4838700"/>
          <p14:tracePt t="540469" x="9144000" y="4832350"/>
          <p14:tracePt t="540487" x="9150350" y="4826000"/>
          <p14:tracePt t="540518" x="9156700" y="4819650"/>
          <p14:tracePt t="540657" x="9163050" y="4819650"/>
          <p14:tracePt t="540664" x="9169400" y="4819650"/>
          <p14:tracePt t="540671" x="9182100" y="4819650"/>
          <p14:tracePt t="540688" x="9194800" y="4819650"/>
          <p14:tracePt t="540702" x="9207500" y="4819650"/>
          <p14:tracePt t="540979" x="9213850" y="4819650"/>
          <p14:tracePt t="540985" x="9213850" y="4813300"/>
          <p14:tracePt t="541005" x="9232900" y="4813300"/>
          <p14:tracePt t="541595" x="9232900" y="4806950"/>
          <p14:tracePt t="541602" x="9226550" y="4800600"/>
          <p14:tracePt t="541612" x="9220200" y="4794250"/>
          <p14:tracePt t="541621" x="9220200" y="4787900"/>
          <p14:tracePt t="541636" x="9213850" y="4787900"/>
          <p14:tracePt t="541670" x="9213850" y="4781550"/>
          <p14:tracePt t="541727" x="9207500" y="4781550"/>
          <p14:tracePt t="541734" x="9201150" y="4781550"/>
          <p14:tracePt t="541753" x="9188450" y="4781550"/>
          <p14:tracePt t="541770" x="9163050" y="4787900"/>
          <p14:tracePt t="541786" x="9144000" y="4794250"/>
          <p14:tracePt t="541803" x="9124950" y="4806950"/>
          <p14:tracePt t="541822" x="9105900" y="4813300"/>
          <p14:tracePt t="541837" x="9093200" y="4826000"/>
          <p14:tracePt t="541853" x="9086850" y="4826000"/>
          <p14:tracePt t="541870" x="9080500" y="4826000"/>
          <p14:tracePt t="541887" x="9067800" y="4838700"/>
          <p14:tracePt t="541903" x="9061450" y="4845050"/>
          <p14:tracePt t="541920" x="9036050" y="4857750"/>
          <p14:tracePt t="541936" x="9010650" y="4876800"/>
          <p14:tracePt t="541953" x="8985250" y="4895850"/>
          <p14:tracePt t="541969" x="8978900" y="4902200"/>
          <p14:tracePt t="541987" x="8972550" y="4908550"/>
          <p14:tracePt t="542220" x="8972550" y="4902200"/>
          <p14:tracePt t="542880" x="8972550" y="4895850"/>
          <p14:tracePt t="542887" x="8972550" y="4889500"/>
          <p14:tracePt t="542904" x="8972550" y="4876800"/>
          <p14:tracePt t="542921" x="8985250" y="4851400"/>
          <p14:tracePt t="542937" x="9004300" y="4813300"/>
          <p14:tracePt t="542954" x="9036050" y="4768850"/>
          <p14:tracePt t="542971" x="9074150" y="4724400"/>
          <p14:tracePt t="542988" x="9099550" y="4699000"/>
          <p14:tracePt t="543004" x="9124950" y="4667250"/>
          <p14:tracePt t="543020" x="9144000" y="4641850"/>
          <p14:tracePt t="543040" x="9169400" y="4616450"/>
          <p14:tracePt t="543054" x="9175750" y="4603750"/>
          <p14:tracePt t="543071" x="9201150" y="4578350"/>
          <p14:tracePt t="543072" x="9213850" y="4559300"/>
          <p14:tracePt t="543087" x="9232900" y="4533900"/>
          <p14:tracePt t="543104" x="9290050" y="4419600"/>
          <p14:tracePt t="543120" x="9334500" y="4305300"/>
          <p14:tracePt t="543137" x="9378950" y="4171950"/>
          <p14:tracePt t="543154" x="9404350" y="4070350"/>
          <p14:tracePt t="543171" x="9429750" y="3956050"/>
          <p14:tracePt t="543188" x="9429750" y="3886200"/>
          <p14:tracePt t="543204" x="9429750" y="3829050"/>
          <p14:tracePt t="543224" x="9410700" y="3790950"/>
          <p14:tracePt t="543238" x="9398000" y="3778250"/>
          <p14:tracePt t="543254" x="9385300" y="3771900"/>
          <p14:tracePt t="543271" x="9347200" y="3771900"/>
          <p14:tracePt t="543287" x="9277350" y="3771900"/>
          <p14:tracePt t="543304" x="9220200" y="3771900"/>
          <p14:tracePt t="543323" x="9144000" y="3797300"/>
          <p14:tracePt t="543338" x="9124950" y="3810000"/>
          <p14:tracePt t="543354" x="9055100" y="3879850"/>
          <p14:tracePt t="543371" x="9017000" y="3943350"/>
          <p14:tracePt t="543388" x="8972550" y="4025900"/>
          <p14:tracePt t="543404" x="8870950" y="4191000"/>
          <p14:tracePt t="543421" x="8737600" y="4362450"/>
          <p14:tracePt t="543438" x="8623300" y="4495800"/>
          <p14:tracePt t="543454" x="8502650" y="4654550"/>
          <p14:tracePt t="543471" x="8464550" y="4781550"/>
          <p14:tracePt t="543489" x="8470900" y="4851400"/>
          <p14:tracePt t="543504" x="8483600" y="4895850"/>
          <p14:tracePt t="543522" x="8509000" y="4921250"/>
          <p14:tracePt t="543538" x="8553450" y="4959350"/>
          <p14:tracePt t="543555" x="8585200" y="4991100"/>
          <p14:tracePt t="543572" x="8616950" y="5016500"/>
          <p14:tracePt t="543588" x="8623300" y="5016500"/>
          <p14:tracePt t="543604" x="8629650" y="5022850"/>
          <p14:tracePt t="543621" x="8629650" y="5016500"/>
          <p14:tracePt t="565707" x="8636000" y="5016500"/>
          <p14:tracePt t="565715" x="8642350" y="5016500"/>
          <p14:tracePt t="565723" x="8648700" y="5022850"/>
          <p14:tracePt t="565742" x="8674100" y="5041900"/>
          <p14:tracePt t="565759" x="8705850" y="5073650"/>
          <p14:tracePt t="565773" x="8743950" y="5092700"/>
          <p14:tracePt t="565790" x="8807450" y="5111750"/>
          <p14:tracePt t="565792" x="8820150" y="5118100"/>
          <p14:tracePt t="565806" x="8851900" y="5124450"/>
          <p14:tracePt t="565823" x="8896350" y="5130800"/>
          <p14:tracePt t="565840" x="8934450" y="5143500"/>
          <p14:tracePt t="565856" x="8997950" y="5283200"/>
          <p14:tracePt t="565873" x="9023350" y="5340350"/>
          <p14:tracePt t="565889" x="9239250" y="5581650"/>
          <p14:tracePt t="565908" x="9417050" y="5721350"/>
          <p14:tracePt t="565926" x="9518650" y="5778500"/>
          <p14:tracePt t="566373" x="9512300" y="5778500"/>
          <p14:tracePt t="566381" x="9474200" y="5765800"/>
          <p14:tracePt t="566390" x="9448800" y="5759450"/>
          <p14:tracePt t="566406" x="9417050" y="5753100"/>
          <p14:tracePt t="566424" x="9410700" y="5753100"/>
          <p14:tracePt t="566457" x="9398000" y="5753100"/>
          <p14:tracePt t="566476" x="9340850" y="5727700"/>
          <p14:tracePt t="566490" x="9328150" y="5715000"/>
          <p14:tracePt t="566507" x="9315450" y="5702300"/>
          <p14:tracePt t="566540" x="9309100" y="5702300"/>
          <p14:tracePt t="566557" x="9309100" y="5695950"/>
          <p14:tracePt t="566574" x="9302750" y="5689600"/>
          <p14:tracePt t="566592" x="9296400" y="5670550"/>
          <p14:tracePt t="566607" x="9283700" y="5632450"/>
          <p14:tracePt t="566624" x="9277350" y="5600700"/>
          <p14:tracePt t="566643" x="9277350" y="5549900"/>
          <p14:tracePt t="566658" x="9277350" y="5518150"/>
          <p14:tracePt t="566674" x="9277350" y="5473700"/>
          <p14:tracePt t="566692" x="9277350" y="5384800"/>
          <p14:tracePt t="566708" x="9277350" y="5372100"/>
          <p14:tracePt t="566724" x="9271000" y="5334000"/>
          <p14:tracePt t="566742" x="9251950" y="5302250"/>
          <p14:tracePt t="566757" x="9239250" y="5276850"/>
          <p14:tracePt t="566774" x="9232900" y="5251450"/>
          <p14:tracePt t="566791" x="9226550" y="5245100"/>
          <p14:tracePt t="567004" x="9220200" y="5245100"/>
          <p14:tracePt t="567010" x="9207500" y="5257800"/>
          <p14:tracePt t="567024" x="9175750" y="5276850"/>
          <p14:tracePt t="567041" x="9156700" y="5295900"/>
          <p14:tracePt t="567058" x="9150350" y="5302250"/>
          <p14:tracePt t="567123" x="9156700" y="5302250"/>
          <p14:tracePt t="567131" x="9169400" y="5295900"/>
          <p14:tracePt t="567144" x="9182100" y="5295900"/>
          <p14:tracePt t="567158" x="9207500" y="5289550"/>
          <p14:tracePt t="567174" x="9232900" y="5289550"/>
          <p14:tracePt t="567191" x="9258300" y="5283200"/>
          <p14:tracePt t="567207" x="9283700" y="5283200"/>
          <p14:tracePt t="567224" x="9321800" y="5283200"/>
          <p14:tracePt t="567242" x="9385300" y="5283200"/>
          <p14:tracePt t="567258" x="9410700" y="5283200"/>
          <p14:tracePt t="567274" x="9486900" y="5270500"/>
          <p14:tracePt t="567291" x="9512300" y="5264150"/>
          <p14:tracePt t="567308" x="9563100" y="5245100"/>
          <p14:tracePt t="567325" x="9582150" y="5238750"/>
          <p14:tracePt t="567341" x="9601200" y="5232400"/>
          <p14:tracePt t="567357" x="9607550" y="5232400"/>
          <p14:tracePt t="567376" x="9613900" y="5226050"/>
          <p14:tracePt t="567394" x="9639300" y="5213350"/>
          <p14:tracePt t="567407" x="9658350" y="5200650"/>
          <p14:tracePt t="567424" x="9677400" y="5181600"/>
          <p14:tracePt t="567441" x="9696450" y="5162550"/>
          <p14:tracePt t="567458" x="9702800" y="5130800"/>
          <p14:tracePt t="567476" x="9702800" y="5111750"/>
          <p14:tracePt t="567477" x="9696450" y="5086350"/>
          <p14:tracePt t="567491" x="9690100" y="5067300"/>
          <p14:tracePt t="567507" x="9664700" y="5029200"/>
          <p14:tracePt t="567524" x="9652000" y="4984750"/>
          <p14:tracePt t="567540" x="9645650" y="4972050"/>
          <p14:tracePt t="567557" x="9645650" y="4946650"/>
          <p14:tracePt t="567574" x="9632950" y="4927600"/>
          <p14:tracePt t="567591" x="9620250" y="4927600"/>
          <p14:tracePt t="567608" x="9601200" y="4927600"/>
          <p14:tracePt t="567624" x="9575800" y="4927600"/>
          <p14:tracePt t="567641" x="9525000" y="4927600"/>
          <p14:tracePt t="567658" x="9499600" y="4933950"/>
          <p14:tracePt t="567675" x="9480550" y="4933950"/>
          <p14:tracePt t="567691" x="9474200" y="4933950"/>
          <p14:tracePt t="567725" x="9461500" y="4933950"/>
          <p14:tracePt t="567741" x="9417050" y="4940300"/>
          <p14:tracePt t="567760" x="9366250" y="4946650"/>
          <p14:tracePt t="567774" x="9315450" y="4959350"/>
          <p14:tracePt t="567791" x="9277350" y="4965700"/>
          <p14:tracePt t="567808" x="9251950" y="4972050"/>
          <p14:tracePt t="567825" x="9239250" y="4972050"/>
          <p14:tracePt t="567841" x="9232900" y="4978400"/>
          <p14:tracePt t="567858" x="9226550" y="4978400"/>
          <p14:tracePt t="567875" x="9201150" y="4991100"/>
          <p14:tracePt t="567892" x="9156700" y="5010150"/>
          <p14:tracePt t="567908" x="9118600" y="5029200"/>
          <p14:tracePt t="567925" x="9086850" y="5048250"/>
          <p14:tracePt t="567942" x="9055100" y="5073650"/>
          <p14:tracePt t="567958" x="9042400" y="5092700"/>
          <p14:tracePt t="567976" x="9029700" y="5124450"/>
          <p14:tracePt t="567992" x="9029700" y="5137150"/>
          <p14:tracePt t="568010" x="9029700" y="5181600"/>
          <p14:tracePt t="568025" x="9029700" y="5207000"/>
          <p14:tracePt t="568044" x="9029700" y="5219700"/>
          <p14:tracePt t="568058" x="9048750" y="5232400"/>
          <p14:tracePt t="568075" x="9067800" y="5245100"/>
          <p14:tracePt t="568095" x="9105900" y="5264150"/>
          <p14:tracePt t="568109" x="9169400" y="5276850"/>
          <p14:tracePt t="568125" x="9277350" y="5289550"/>
          <p14:tracePt t="568142" x="9359900" y="5295900"/>
          <p14:tracePt t="568158" x="9467850" y="5295900"/>
          <p14:tracePt t="568178" x="9575800" y="5289550"/>
          <p14:tracePt t="568192" x="9607550" y="5283200"/>
          <p14:tracePt t="568208" x="9639300" y="5270500"/>
          <p14:tracePt t="568226" x="9702800" y="5226050"/>
          <p14:tracePt t="568242" x="9721850" y="5213350"/>
          <p14:tracePt t="568260" x="9791700" y="5143500"/>
          <p14:tracePt t="568275" x="9823450" y="5105400"/>
          <p14:tracePt t="568292" x="9836150" y="5073650"/>
          <p14:tracePt t="568309" x="9836150" y="5054600"/>
          <p14:tracePt t="568325" x="9829800" y="5041900"/>
          <p14:tracePt t="568342" x="9817100" y="5029200"/>
          <p14:tracePt t="568360" x="9791700" y="5003800"/>
          <p14:tracePt t="568375" x="9747250" y="4984750"/>
          <p14:tracePt t="568394" x="9683750" y="4953000"/>
          <p14:tracePt t="568408" x="9664700" y="4953000"/>
          <p14:tracePt t="568425" x="9645650" y="4946650"/>
          <p14:tracePt t="568442" x="9607550" y="4946650"/>
          <p14:tracePt t="568459" x="9575800" y="4946650"/>
          <p14:tracePt t="568460" x="9537700" y="4946650"/>
          <p14:tracePt t="568476" x="9505950" y="4946650"/>
          <p14:tracePt t="568492" x="9429750" y="4953000"/>
          <p14:tracePt t="568508" x="9366250" y="4959350"/>
          <p14:tracePt t="568525" x="9277350" y="4978400"/>
          <p14:tracePt t="568542" x="9207500" y="4997450"/>
          <p14:tracePt t="568560" x="9156700" y="5016500"/>
          <p14:tracePt t="568575" x="9080500" y="5041900"/>
          <p14:tracePt t="568592" x="9023350" y="5067300"/>
          <p14:tracePt t="568608" x="8991600" y="5092700"/>
          <p14:tracePt t="568627" x="8978900" y="5111750"/>
          <p14:tracePt t="568627" x="8978900" y="5124450"/>
          <p14:tracePt t="568642" x="8978900" y="5143500"/>
          <p14:tracePt t="568660" x="8997950" y="5175250"/>
          <p14:tracePt t="568662" x="9017000" y="5194300"/>
          <p14:tracePt t="568676" x="9023350" y="5207000"/>
          <p14:tracePt t="568691" x="9080500" y="5270500"/>
          <p14:tracePt t="568711" x="9112250" y="5295900"/>
          <p14:tracePt t="568726" x="9137650" y="5302250"/>
          <p14:tracePt t="568742" x="9201150" y="5308600"/>
          <p14:tracePt t="568760" x="9283700" y="5308600"/>
          <p14:tracePt t="568775" x="9366250" y="5295900"/>
          <p14:tracePt t="568792" x="9480550" y="5270500"/>
          <p14:tracePt t="568809" x="9563100" y="5245100"/>
          <p14:tracePt t="568825" x="9632950" y="5213350"/>
          <p14:tracePt t="568842" x="9671050" y="5194300"/>
          <p14:tracePt t="568859" x="9696450" y="5162550"/>
          <p14:tracePt t="568876" x="9702800" y="5118100"/>
          <p14:tracePt t="568893" x="9702800" y="5067300"/>
          <p14:tracePt t="568909" x="9683750" y="5029200"/>
          <p14:tracePt t="568926" x="9671050" y="4997450"/>
          <p14:tracePt t="568927" x="9664700" y="4991100"/>
          <p14:tracePt t="568942" x="9645650" y="4972050"/>
          <p14:tracePt t="568959" x="9626600" y="4953000"/>
          <p14:tracePt t="568976" x="9601200" y="4940300"/>
          <p14:tracePt t="568992" x="9556750" y="4927600"/>
          <p14:tracePt t="569010" x="9499600" y="4914900"/>
          <p14:tracePt t="569026" x="9436100" y="4908550"/>
          <p14:tracePt t="569043" x="9372600" y="4908550"/>
          <p14:tracePt t="569059" x="9321800" y="4908550"/>
          <p14:tracePt t="569075" x="9283700" y="4908550"/>
          <p14:tracePt t="569092" x="9258300" y="4914900"/>
          <p14:tracePt t="569110" x="9232900" y="4921250"/>
          <p14:tracePt t="569126" x="9201150" y="4940300"/>
          <p14:tracePt t="569142" x="9182100" y="4959350"/>
          <p14:tracePt t="569160" x="9131300" y="4991100"/>
          <p14:tracePt t="569176" x="9099550" y="5016500"/>
          <p14:tracePt t="569194" x="9048750" y="5060950"/>
          <p14:tracePt t="569209" x="9036050" y="5105400"/>
          <p14:tracePt t="569226" x="9036050" y="5137150"/>
          <p14:tracePt t="569243" x="9080500" y="5181600"/>
          <p14:tracePt t="569260" x="9137650" y="5213350"/>
          <p14:tracePt t="569276" x="9226550" y="5245100"/>
          <p14:tracePt t="569295" x="9340850" y="5264150"/>
          <p14:tracePt t="569309" x="9436100" y="5270500"/>
          <p14:tracePt t="569326" x="9505950" y="5270500"/>
          <p14:tracePt t="569344" x="9569450" y="5257800"/>
          <p14:tracePt t="569359" x="9607550" y="5238750"/>
          <p14:tracePt t="569376" x="9639300" y="5219700"/>
          <p14:tracePt t="569394" x="9671050" y="5200650"/>
          <p14:tracePt t="569409" x="9702800" y="5181600"/>
          <p14:tracePt t="569410" x="9715500" y="5168900"/>
          <p14:tracePt t="569426" x="9734550" y="5143500"/>
          <p14:tracePt t="569444" x="9747250" y="5130800"/>
          <p14:tracePt t="569459" x="9759950" y="5092700"/>
          <p14:tracePt t="569476" x="9759950" y="5073650"/>
          <p14:tracePt t="569533" x="9759950" y="5067300"/>
          <p14:tracePt t="569571" x="9759950" y="5060950"/>
          <p14:tracePt t="569581" x="9759950" y="5054600"/>
          <p14:tracePt t="569594" x="9759950" y="5048250"/>
          <p14:tracePt t="569627" x="9753600" y="5041900"/>
          <p14:tracePt t="569643" x="9747250" y="5035550"/>
          <p14:tracePt t="569661" x="9747250" y="5029200"/>
          <p14:tracePt t="569712" x="9740900" y="5029200"/>
          <p14:tracePt t="569778" x="9734550" y="5029200"/>
          <p14:tracePt t="569794" x="9728200" y="5029200"/>
          <p14:tracePt t="569957" x="9728200" y="5022850"/>
          <p14:tracePt t="569977" x="9728200" y="5016500"/>
          <p14:tracePt t="569994" x="9728200" y="4997450"/>
          <p14:tracePt t="570010" x="9759950" y="4933950"/>
          <p14:tracePt t="570028" x="9804400" y="4857750"/>
          <p14:tracePt t="570043" x="9842500" y="4794250"/>
          <p14:tracePt t="570060" x="9874250" y="4737100"/>
          <p14:tracePt t="570077" x="9893300" y="4705350"/>
          <p14:tracePt t="570093" x="9925050" y="4660900"/>
          <p14:tracePt t="570110" x="9944100" y="4641850"/>
          <p14:tracePt t="570127" x="10026650" y="4546600"/>
          <p14:tracePt t="570143" x="10071100" y="4483100"/>
          <p14:tracePt t="570161" x="10102850" y="4425950"/>
          <p14:tracePt t="570177" x="10128250" y="4368800"/>
          <p14:tracePt t="570196" x="10147300" y="4324350"/>
          <p14:tracePt t="570210" x="10166350" y="4286250"/>
          <p14:tracePt t="570228" x="10185400" y="4260850"/>
          <p14:tracePt t="570245" x="10191750" y="4254500"/>
          <p14:tracePt t="570379" x="10191750" y="4248150"/>
          <p14:tracePt t="570386" x="10198100" y="4241800"/>
          <p14:tracePt t="570397" x="10204450" y="4241800"/>
          <p14:tracePt t="570426" x="10198100" y="4229100"/>
          <p14:tracePt t="570444" x="10179050" y="4210050"/>
          <p14:tracePt t="570460" x="10115550" y="4165600"/>
          <p14:tracePt t="570477" x="10064750" y="4140200"/>
          <p14:tracePt t="570493" x="10013950" y="4114800"/>
          <p14:tracePt t="570510" x="9994900" y="4102100"/>
          <p14:tracePt t="570527" x="9988550" y="4095750"/>
          <p14:tracePt t="570544" x="9988550" y="4089400"/>
          <p14:tracePt t="570597" x="9982200" y="4089400"/>
          <p14:tracePt t="570610" x="9975850" y="4108450"/>
          <p14:tracePt t="570627" x="9963150" y="4140200"/>
          <p14:tracePt t="570644" x="9956800" y="4152900"/>
          <p14:tracePt t="570660" x="9950450" y="4184650"/>
          <p14:tracePt t="570677" x="9950450" y="4197350"/>
          <p14:tracePt t="570814" x="9950450" y="4191000"/>
          <p14:tracePt t="570828" x="9950450" y="4184650"/>
          <p14:tracePt t="570844" x="9950450" y="4171950"/>
          <p14:tracePt t="570846" x="9950450" y="4165600"/>
          <p14:tracePt t="570861" x="9956800" y="4152900"/>
          <p14:tracePt t="570877" x="9963150" y="4146550"/>
          <p14:tracePt t="570894" x="9969500" y="4133850"/>
          <p14:tracePt t="570911" x="9969500" y="4127500"/>
          <p14:tracePt t="570983" x="9975850" y="4127500"/>
          <p14:tracePt t="571006" x="9982200" y="4127500"/>
          <p14:tracePt t="571014" x="9994900" y="4127500"/>
          <p14:tracePt t="571028" x="10007600" y="4127500"/>
          <p14:tracePt t="571046" x="10052050" y="4127500"/>
          <p14:tracePt t="571063" x="10083800" y="4133850"/>
          <p14:tracePt t="571078" x="10096500" y="4140200"/>
          <p14:tracePt t="571094" x="10140950" y="4159250"/>
          <p14:tracePt t="571110" x="10172700" y="4159250"/>
          <p14:tracePt t="571128" x="10204450" y="4165600"/>
          <p14:tracePt t="571144" x="10248900" y="4165600"/>
          <p14:tracePt t="571161" x="10280650" y="4159250"/>
          <p14:tracePt t="571178" x="10318750" y="4152900"/>
          <p14:tracePt t="571194" x="10331450" y="4146550"/>
          <p14:tracePt t="571211" x="10344150" y="4146550"/>
          <p14:tracePt t="571227" x="10356850" y="4140200"/>
          <p14:tracePt t="571246" x="10363200" y="4140200"/>
          <p14:tracePt t="571261" x="10375900" y="4133850"/>
          <p14:tracePt t="571277" x="10388600" y="4127500"/>
          <p14:tracePt t="571279" x="10394950" y="4121150"/>
          <p14:tracePt t="571294" x="10401300" y="4121150"/>
          <p14:tracePt t="571312" x="10439400" y="4108450"/>
          <p14:tracePt t="571329" x="10521950" y="4108450"/>
          <p14:tracePt t="571344" x="10661650" y="4108450"/>
          <p14:tracePt t="571362" x="10750550" y="4108450"/>
          <p14:tracePt t="571380" x="10820400" y="4108450"/>
          <p14:tracePt t="571394" x="10883900" y="4108450"/>
          <p14:tracePt t="571413" x="10915650" y="4108450"/>
          <p14:tracePt t="571428" x="10947400" y="4108450"/>
          <p14:tracePt t="571444" x="10966450" y="4108450"/>
          <p14:tracePt t="571462" x="10985500" y="4108450"/>
          <p14:tracePt t="571480" x="11036300" y="4127500"/>
          <p14:tracePt t="571496" x="11042650" y="4133850"/>
          <p14:tracePt t="571511" x="11074400" y="4140200"/>
          <p14:tracePt t="571528" x="11112500" y="4146550"/>
          <p14:tracePt t="571530" x="11118850" y="4152900"/>
          <p14:tracePt t="571544" x="11137900" y="4152900"/>
          <p14:tracePt t="571562" x="11169650" y="4152900"/>
          <p14:tracePt t="571578" x="11220450" y="4152900"/>
          <p14:tracePt t="571594" x="11290300" y="4146550"/>
          <p14:tracePt t="571613" x="11334750" y="4140200"/>
          <p14:tracePt t="571628" x="11360150" y="4133850"/>
          <p14:tracePt t="571644" x="11366500" y="4133850"/>
          <p14:tracePt t="571705" x="11353800" y="4133850"/>
          <p14:tracePt t="571711" x="11328400" y="4133850"/>
          <p14:tracePt t="571728" x="11226800" y="4146550"/>
          <p14:tracePt t="571744" x="11068050" y="4171950"/>
          <p14:tracePt t="571762" x="10871200" y="4191000"/>
          <p14:tracePt t="571778" x="10680700" y="4197350"/>
          <p14:tracePt t="571794" x="10452100" y="4197350"/>
          <p14:tracePt t="571811" x="10236200" y="4178300"/>
          <p14:tracePt t="571828" x="9969500" y="4159250"/>
          <p14:tracePt t="571845" x="9664700" y="4146550"/>
          <p14:tracePt t="571862" x="9315450" y="4146550"/>
          <p14:tracePt t="571878" x="8864600" y="4140200"/>
          <p14:tracePt t="571895" x="8458200" y="4133850"/>
          <p14:tracePt t="571912" x="7950200" y="4108450"/>
          <p14:tracePt t="571928" x="7804150" y="4108450"/>
          <p14:tracePt t="571945" x="7772400" y="4108450"/>
          <p14:tracePt t="571962" x="7734300" y="4121150"/>
          <p14:tracePt t="571978" x="7677150" y="4165600"/>
          <p14:tracePt t="571995" x="7594600" y="4235450"/>
          <p14:tracePt t="572013" x="7518400" y="4298950"/>
          <p14:tracePt t="572028" x="7442200" y="4356100"/>
          <p14:tracePt t="572045" x="7416800" y="4375150"/>
          <p14:tracePt t="572078" x="7435850" y="4375150"/>
          <p14:tracePt t="572095" x="7480300" y="4356100"/>
          <p14:tracePt t="572112" x="7512050" y="4343400"/>
          <p14:tracePt t="572130" x="7562850" y="4330700"/>
          <p14:tracePt t="572145" x="7575550" y="4330700"/>
          <p14:tracePt t="572146" x="7588250" y="4330700"/>
          <p14:tracePt t="572161" x="7594600" y="4330700"/>
          <p14:tracePt t="572178" x="7607300" y="4330700"/>
          <p14:tracePt t="572211" x="7620000" y="4324350"/>
          <p14:tracePt t="572230" x="7670800" y="4324350"/>
          <p14:tracePt t="572245" x="7683500" y="4324350"/>
          <p14:tracePt t="572263" x="7759700" y="4324350"/>
          <p14:tracePt t="572278" x="7797800" y="4324350"/>
          <p14:tracePt t="572295" x="7874000" y="4324350"/>
          <p14:tracePt t="572312" x="7943850" y="4324350"/>
          <p14:tracePt t="572328" x="8001000" y="4324350"/>
          <p14:tracePt t="572345" x="8096250" y="4311650"/>
          <p14:tracePt t="572362" x="8153400" y="4305300"/>
          <p14:tracePt t="572380" x="8210550" y="4298950"/>
          <p14:tracePt t="572396" x="8286750" y="4286250"/>
          <p14:tracePt t="572412" x="8299450" y="4286250"/>
          <p14:tracePt t="572429" x="8312150" y="4286250"/>
          <p14:tracePt t="572462" x="8318500" y="4286250"/>
          <p14:tracePt t="572478" x="8324850" y="4286250"/>
          <p14:tracePt t="572495" x="8331200" y="4286250"/>
          <p14:tracePt t="572513" x="8337550" y="4286250"/>
          <p14:tracePt t="573757" x="8331200" y="4286250"/>
          <p14:tracePt t="573779" x="8337550" y="4279900"/>
          <p14:tracePt t="573786" x="8337550" y="4273550"/>
          <p14:tracePt t="573796" x="8350250" y="4267200"/>
          <p14:tracePt t="573813" x="8382000" y="4235450"/>
          <p14:tracePt t="573830" x="8464550" y="4178300"/>
          <p14:tracePt t="573847" x="8642350" y="4108450"/>
          <p14:tracePt t="573866" x="8940800" y="4064000"/>
          <p14:tracePt t="573879" x="9340850" y="4038600"/>
          <p14:tracePt t="573896" x="9823450" y="4025900"/>
          <p14:tracePt t="573898" x="10090150" y="4025900"/>
          <p14:tracePt t="573915" x="10566400" y="4044950"/>
          <p14:tracePt t="573930" x="10756900" y="4070350"/>
          <p14:tracePt t="573946" x="11061700" y="4114800"/>
          <p14:tracePt t="573963" x="11125200" y="4108450"/>
          <p14:tracePt t="573980" x="11125200" y="4095750"/>
          <p14:tracePt t="573996" x="11080750" y="4051300"/>
          <p14:tracePt t="574013" x="11068050" y="4044950"/>
          <p14:tracePt t="574124" x="11074400" y="4044950"/>
          <p14:tracePt t="574130" x="11087100" y="4044950"/>
          <p14:tracePt t="574146" x="11137900" y="4044950"/>
          <p14:tracePt t="574163" x="11214100" y="4044950"/>
          <p14:tracePt t="574180" x="11290300" y="4057650"/>
          <p14:tracePt t="574197" x="11347450" y="4076700"/>
          <p14:tracePt t="574216" x="11398250" y="4102100"/>
          <p14:tracePt t="574230" x="11410950" y="4102100"/>
          <p14:tracePt t="574247" x="11430000" y="4108450"/>
          <p14:tracePt t="574266" x="11468100" y="4108450"/>
          <p14:tracePt t="574267" x="11487150" y="4108450"/>
          <p14:tracePt t="574280" x="11518900" y="4108450"/>
          <p14:tracePt t="574297" x="11563350" y="4102100"/>
          <p14:tracePt t="574314" x="11607800" y="4102100"/>
          <p14:tracePt t="574330" x="11639550" y="4102100"/>
          <p14:tracePt t="574349" x="11652250" y="4095750"/>
          <p14:tracePt t="574364" x="11664950" y="4095750"/>
          <p14:tracePt t="574380" x="11684000" y="4095750"/>
          <p14:tracePt t="574397" x="11703050" y="4083050"/>
          <p14:tracePt t="574413" x="11728450" y="4057650"/>
          <p14:tracePt t="574430" x="11741150" y="4032250"/>
          <p14:tracePt t="574447" x="11753850" y="4006850"/>
          <p14:tracePt t="574465" x="11760200" y="3981450"/>
          <p14:tracePt t="574480" x="11760200" y="3968750"/>
          <p14:tracePt t="574482" x="11760200" y="3962400"/>
          <p14:tracePt t="574498" x="11760200" y="3956050"/>
          <p14:tracePt t="574532" x="11753850" y="3949700"/>
          <p14:tracePt t="574547" x="11741150" y="3949700"/>
          <p14:tracePt t="574548" x="11728450" y="3943350"/>
          <p14:tracePt t="574563" x="11722100" y="3943350"/>
          <p14:tracePt t="574580" x="11677650" y="3930650"/>
          <p14:tracePt t="574597" x="11652250" y="3924300"/>
          <p14:tracePt t="574614" x="11633200" y="3917950"/>
          <p14:tracePt t="574630" x="11620500" y="3911600"/>
          <p14:tracePt t="574649" x="11614150" y="3905250"/>
          <p14:tracePt t="574664" x="11607800" y="3905250"/>
          <p14:tracePt t="574680" x="11607800" y="3898900"/>
          <p14:tracePt t="574697" x="11595100" y="3898900"/>
          <p14:tracePt t="574714" x="11569700" y="3898900"/>
          <p14:tracePt t="574733" x="11544300" y="3892550"/>
          <p14:tracePt t="574748" x="11537950" y="3892550"/>
          <p14:tracePt t="574764" x="11525250" y="3892550"/>
          <p14:tracePt t="574781" x="11512550" y="3892550"/>
          <p14:tracePt t="574797" x="11506200" y="3892550"/>
          <p14:tracePt t="574814" x="11493500" y="3892550"/>
          <p14:tracePt t="574830" x="11480800" y="3898900"/>
          <p14:tracePt t="574847" x="11461750" y="3905250"/>
          <p14:tracePt t="574864" x="11442700" y="3917950"/>
          <p14:tracePt t="574880" x="11423650" y="3930650"/>
          <p14:tracePt t="574898" x="11404600" y="3949700"/>
          <p14:tracePt t="574914" x="11391900" y="3962400"/>
          <p14:tracePt t="574931" x="11372850" y="3987800"/>
          <p14:tracePt t="574947" x="11360150" y="4019550"/>
          <p14:tracePt t="574966" x="11347450" y="4064000"/>
          <p14:tracePt t="574982" x="11341100" y="4076700"/>
          <p14:tracePt t="574998" x="11341100" y="4121150"/>
          <p14:tracePt t="575013" x="11341100" y="4152900"/>
          <p14:tracePt t="575031" x="11353800" y="4178300"/>
          <p14:tracePt t="575047" x="11372850" y="4203700"/>
          <p14:tracePt t="575064" x="11398250" y="4216400"/>
          <p14:tracePt t="575081" x="11461750" y="4222750"/>
          <p14:tracePt t="575097" x="11544300" y="4216400"/>
          <p14:tracePt t="575114" x="11633200" y="4178300"/>
          <p14:tracePt t="575131" x="11658600" y="4146550"/>
          <p14:tracePt t="575147" x="11671300" y="4114800"/>
          <p14:tracePt t="575164" x="11684000" y="4089400"/>
          <p14:tracePt t="575181" x="11690350" y="4064000"/>
          <p14:tracePt t="575197" x="11696700" y="4025900"/>
          <p14:tracePt t="575214" x="11696700" y="4000500"/>
          <p14:tracePt t="575232" x="11690350" y="3956050"/>
          <p14:tracePt t="575248" x="11684000" y="3943350"/>
          <p14:tracePt t="575264" x="11664950" y="3917950"/>
          <p14:tracePt t="575281" x="11645900" y="3905250"/>
          <p14:tracePt t="575298" x="11607800" y="3892550"/>
          <p14:tracePt t="575314" x="11569700" y="3886200"/>
          <p14:tracePt t="575331" x="11531600" y="3879850"/>
          <p14:tracePt t="575350" x="11506200" y="3879850"/>
          <p14:tracePt t="575364" x="11493500" y="3879850"/>
          <p14:tracePt t="575381" x="11480800" y="3879850"/>
          <p14:tracePt t="575397" x="11449050" y="3879850"/>
          <p14:tracePt t="575414" x="11385550" y="3879850"/>
          <p14:tracePt t="575431" x="11353800" y="3886200"/>
          <p14:tracePt t="575447" x="11303000" y="3905250"/>
          <p14:tracePt t="575464" x="11271250" y="3917950"/>
          <p14:tracePt t="575482" x="11252200" y="3943350"/>
          <p14:tracePt t="575497" x="11239500" y="3975100"/>
          <p14:tracePt t="575514" x="11245850" y="4013200"/>
          <p14:tracePt t="575531" x="11271250" y="4051300"/>
          <p14:tracePt t="575547" x="11309350" y="4089400"/>
          <p14:tracePt t="575564" x="11347450" y="4121150"/>
          <p14:tracePt t="575581" x="11410950" y="4159250"/>
          <p14:tracePt t="575597" x="11461750" y="4171950"/>
          <p14:tracePt t="575615" x="11506200" y="4171950"/>
          <p14:tracePt t="575632" x="11607800" y="4165600"/>
          <p14:tracePt t="575649" x="11671300" y="4133850"/>
          <p14:tracePt t="575664" x="11715750" y="4095750"/>
          <p14:tracePt t="575681" x="11741150" y="4051300"/>
          <p14:tracePt t="575698" x="11753850" y="4019550"/>
          <p14:tracePt t="575714" x="11766550" y="3968750"/>
          <p14:tracePt t="575732" x="11772900" y="3930650"/>
          <p14:tracePt t="575748" x="11772900" y="3905250"/>
          <p14:tracePt t="575764" x="11772900" y="3892550"/>
          <p14:tracePt t="575781" x="11766550" y="3879850"/>
          <p14:tracePt t="575798" x="11747500" y="3873500"/>
          <p14:tracePt t="575815" x="11728450" y="3867150"/>
          <p14:tracePt t="575831" x="11696700" y="3860800"/>
          <p14:tracePt t="575850" x="11620500" y="3854450"/>
          <p14:tracePt t="575864" x="11582400" y="3848100"/>
          <p14:tracePt t="575881" x="11537950" y="3848100"/>
          <p14:tracePt t="575898" x="11512550" y="3848100"/>
          <p14:tracePt t="575914" x="11487150" y="3848100"/>
          <p14:tracePt t="575931" x="11455400" y="3854450"/>
          <p14:tracePt t="575948" x="11417300" y="3867150"/>
          <p14:tracePt t="575965" x="11360150" y="3898900"/>
          <p14:tracePt t="575981" x="11328400" y="3917950"/>
          <p14:tracePt t="575998" x="11309350" y="3937000"/>
          <p14:tracePt t="576015" x="11296650" y="3962400"/>
          <p14:tracePt t="576031" x="11290300" y="3987800"/>
          <p14:tracePt t="576048" x="11290300" y="4013200"/>
          <p14:tracePt t="576064" x="11309350" y="4057650"/>
          <p14:tracePt t="576081" x="11341100" y="4102100"/>
          <p14:tracePt t="576100" x="11391900" y="4146550"/>
          <p14:tracePt t="576114" x="11423650" y="4178300"/>
          <p14:tracePt t="576131" x="11449050" y="4191000"/>
          <p14:tracePt t="576148" x="11493500" y="4197350"/>
          <p14:tracePt t="576166" x="11537950" y="4197350"/>
          <p14:tracePt t="576183" x="11601450" y="4178300"/>
          <p14:tracePt t="576199" x="11633200" y="4159250"/>
          <p14:tracePt t="576215" x="11664950" y="4121150"/>
          <p14:tracePt t="576231" x="11677650" y="4070350"/>
          <p14:tracePt t="576248" x="11690350" y="4025900"/>
          <p14:tracePt t="576266" x="11696700" y="3987800"/>
          <p14:tracePt t="576267" x="11703050" y="3975100"/>
          <p14:tracePt t="576281" x="11703050" y="3962400"/>
          <p14:tracePt t="576298" x="11703050" y="3943350"/>
          <p14:tracePt t="576299" x="11703050" y="3930650"/>
          <p14:tracePt t="576315" x="11703050" y="3917950"/>
          <p14:tracePt t="576331" x="11703050" y="3905250"/>
          <p14:tracePt t="576349" x="11690350" y="3892550"/>
          <p14:tracePt t="576365" x="11671300" y="3873500"/>
          <p14:tracePt t="576381" x="11652250" y="3860800"/>
          <p14:tracePt t="576399" x="11614150" y="3841750"/>
          <p14:tracePt t="576415" x="11588750" y="3829050"/>
          <p14:tracePt t="576433" x="11563350" y="3829050"/>
          <p14:tracePt t="576450" x="11537950" y="3829050"/>
          <p14:tracePt t="576465" x="11518900" y="3829050"/>
          <p14:tracePt t="576481" x="11487150" y="3829050"/>
          <p14:tracePt t="576498" x="11455400" y="3841750"/>
          <p14:tracePt t="576515" x="11417300" y="3860800"/>
          <p14:tracePt t="576531" x="11391900" y="3873500"/>
          <p14:tracePt t="576549" x="11366500" y="3892550"/>
          <p14:tracePt t="576564" x="11360150" y="3892550"/>
          <p14:tracePt t="576581" x="11353800" y="3905250"/>
          <p14:tracePt t="576598" x="11347450" y="3930650"/>
          <p14:tracePt t="576615" x="11341100" y="3962400"/>
          <p14:tracePt t="576631" x="11341100" y="3994150"/>
          <p14:tracePt t="576648" x="11341100" y="4032250"/>
          <p14:tracePt t="576666" x="11347450" y="4076700"/>
          <p14:tracePt t="576682" x="11360150" y="4108450"/>
          <p14:tracePt t="576698" x="11385550" y="4133850"/>
          <p14:tracePt t="576715" x="11398250" y="4133850"/>
          <p14:tracePt t="576716" x="11410950" y="4140200"/>
          <p14:tracePt t="576732" x="11455400" y="4159250"/>
          <p14:tracePt t="576750" x="11499850" y="4165600"/>
          <p14:tracePt t="576765" x="11512550" y="4171950"/>
          <p14:tracePt t="576781" x="11550650" y="4171950"/>
          <p14:tracePt t="576798" x="11595100" y="4171950"/>
          <p14:tracePt t="576816" x="11620500" y="4159250"/>
          <p14:tracePt t="576832" x="11645900" y="4152900"/>
          <p14:tracePt t="576848" x="11652250" y="4146550"/>
          <p14:tracePt t="576866" x="11658600" y="4140200"/>
          <p14:tracePt t="577232" x="11664950" y="4133850"/>
          <p14:tracePt t="577237" x="11664950" y="4127500"/>
          <p14:tracePt t="577248" x="11671300" y="4121150"/>
          <p14:tracePt t="577265" x="11677650" y="4102100"/>
          <p14:tracePt t="577282" x="11684000" y="4083050"/>
          <p14:tracePt t="577298" x="11690350" y="4064000"/>
          <p14:tracePt t="577315" x="11690350" y="4057650"/>
          <p14:tracePt t="577375" x="11684000" y="4057650"/>
          <p14:tracePt t="577383" x="11677650" y="4057650"/>
          <p14:tracePt t="577400" x="11671300" y="4057650"/>
          <p14:tracePt t="577432" x="11664950" y="4057650"/>
          <p14:tracePt t="577465" x="11664950" y="4051300"/>
          <p14:tracePt t="577482" x="11658600" y="4044950"/>
          <p14:tracePt t="577499" x="11652250" y="4032250"/>
          <p14:tracePt t="577517" x="11639550" y="4019550"/>
          <p14:tracePt t="577532" x="11639550" y="4013200"/>
          <p14:tracePt t="577533" x="11633200" y="4006850"/>
          <p14:tracePt t="577550" x="11626850" y="4006850"/>
          <p14:tracePt t="577567" x="11620500" y="4006850"/>
          <p14:tracePt t="577582" x="11620500" y="4000500"/>
          <p14:tracePt t="577816" x="11614150" y="4000500"/>
          <p14:tracePt t="577899" x="11607800" y="4000500"/>
          <p14:tracePt t="577910" x="11601450" y="4000500"/>
          <p14:tracePt t="577916" x="11595100" y="4000500"/>
          <p14:tracePt t="577933" x="11576050" y="4019550"/>
          <p14:tracePt t="577949" x="11557000" y="4025900"/>
          <p14:tracePt t="577966" x="11544300" y="4038600"/>
          <p14:tracePt t="577985" x="11537950" y="4044950"/>
          <p14:tracePt t="577999" x="11531600" y="4044950"/>
          <p14:tracePt t="578017" x="11525250" y="4051300"/>
          <p14:tracePt t="578032" x="11518900" y="4051300"/>
          <p14:tracePt t="578049" x="11518900" y="4057650"/>
          <p14:tracePt t="578099" x="11512550" y="4057650"/>
          <p14:tracePt t="580839" x="11506200" y="4057650"/>
          <p14:tracePt t="580846" x="11506200" y="4064000"/>
          <p14:tracePt t="580853" x="11499850" y="4064000"/>
          <p14:tracePt t="580869" x="11499850" y="4070350"/>
          <p14:tracePt t="581419" x="11487150" y="4070350"/>
          <p14:tracePt t="581436" x="11480800" y="4076700"/>
          <p14:tracePt t="581453" x="11474450" y="4076700"/>
          <p14:tracePt t="581469" x="11468100" y="4083050"/>
          <p14:tracePt t="581471" x="11461750" y="4083050"/>
          <p14:tracePt t="581486" x="11455400" y="4089400"/>
          <p14:tracePt t="581503" x="11449050" y="4108450"/>
          <p14:tracePt t="581519" x="11442700" y="4121150"/>
          <p14:tracePt t="581536" x="11442700" y="4140200"/>
          <p14:tracePt t="581553" x="11436350" y="4165600"/>
          <p14:tracePt t="581569" x="11436350" y="4191000"/>
          <p14:tracePt t="581586" x="11436350" y="4210050"/>
          <p14:tracePt t="581603" x="11442700" y="4222750"/>
          <p14:tracePt t="581622" x="11455400" y="4229100"/>
          <p14:tracePt t="581636" x="11461750" y="4235450"/>
          <p14:tracePt t="581654" x="11487150" y="4235450"/>
          <p14:tracePt t="581672" x="11544300" y="4222750"/>
          <p14:tracePt t="581686" x="11569700" y="4203700"/>
          <p14:tracePt t="581703" x="11607800" y="4165600"/>
          <p14:tracePt t="581720" x="11626850" y="4140200"/>
          <p14:tracePt t="581736" x="11658600" y="4070350"/>
          <p14:tracePt t="581753" x="11671300" y="4032250"/>
          <p14:tracePt t="581772" x="11677650" y="4006850"/>
          <p14:tracePt t="581787" x="11684000" y="3987800"/>
          <p14:tracePt t="581803" x="11684000" y="3968750"/>
          <p14:tracePt t="581821" x="11684000" y="3956050"/>
          <p14:tracePt t="581837" x="11684000" y="3943350"/>
          <p14:tracePt t="581853" x="11677650" y="3930650"/>
          <p14:tracePt t="581870" x="11658600" y="3917950"/>
          <p14:tracePt t="581886" x="11639550" y="3905250"/>
          <p14:tracePt t="581904" x="11607800" y="3898900"/>
          <p14:tracePt t="581920" x="11582400" y="3892550"/>
          <p14:tracePt t="581936" x="11544300" y="3886200"/>
          <p14:tracePt t="581953" x="11506200" y="3879850"/>
          <p14:tracePt t="581970" x="11480800" y="3873500"/>
          <p14:tracePt t="581986" x="11449050" y="3873500"/>
          <p14:tracePt t="582003" x="11436350" y="3873500"/>
          <p14:tracePt t="582022" x="11391900" y="3873500"/>
          <p14:tracePt t="582037" x="11379200" y="3873500"/>
          <p14:tracePt t="582055" x="11315700" y="3911600"/>
          <p14:tracePt t="582070" x="11303000" y="3924300"/>
          <p14:tracePt t="582089" x="11271250" y="3962400"/>
          <p14:tracePt t="582103" x="11245850" y="4006850"/>
          <p14:tracePt t="582120" x="11239500" y="4044950"/>
          <p14:tracePt t="582137" x="11239500" y="4070350"/>
          <p14:tracePt t="582153" x="11239500" y="4089400"/>
          <p14:tracePt t="582172" x="11252200" y="4102100"/>
          <p14:tracePt t="582187" x="11264900" y="4114800"/>
          <p14:tracePt t="582220" x="11271250" y="4114800"/>
          <p14:tracePt t="585222" x="11271250" y="4108450"/>
          <p14:tracePt t="585256" x="11271250" y="4102100"/>
          <p14:tracePt t="585342" x="11271250" y="4095750"/>
          <p14:tracePt t="585356" x="11277600" y="4089400"/>
          <p14:tracePt t="585373" x="11283950" y="4076700"/>
          <p14:tracePt t="585406" x="11290300" y="4076700"/>
          <p14:tracePt t="585513" x="11283950" y="4076700"/>
          <p14:tracePt t="585527" x="11277600" y="4076700"/>
          <p14:tracePt t="585549" x="11271250" y="4076700"/>
          <p14:tracePt t="585561" x="11264900" y="4076700"/>
          <p14:tracePt t="585574" x="11258550" y="4095750"/>
          <p14:tracePt t="585590" x="11252200" y="4127500"/>
          <p14:tracePt t="585606" x="11252200" y="4152900"/>
          <p14:tracePt t="585623" x="11277600" y="4178300"/>
          <p14:tracePt t="585639" x="11309350" y="4197350"/>
          <p14:tracePt t="585656" x="11398250" y="4210050"/>
          <p14:tracePt t="585675" x="11461750" y="4197350"/>
          <p14:tracePt t="585692" x="11531600" y="4159250"/>
          <p14:tracePt t="585706" x="11582400" y="4108450"/>
          <p14:tracePt t="585723" x="11614150" y="4057650"/>
          <p14:tracePt t="585740" x="11633200" y="4006850"/>
          <p14:tracePt t="585758" x="11639550" y="3962400"/>
          <p14:tracePt t="585775" x="11645900" y="3937000"/>
          <p14:tracePt t="585790" x="11645900" y="3917950"/>
          <p14:tracePt t="585806" x="11645900" y="3892550"/>
          <p14:tracePt t="585824" x="11639550" y="3873500"/>
          <p14:tracePt t="585840" x="11626850" y="3867150"/>
          <p14:tracePt t="585856" x="11569700" y="3848100"/>
          <p14:tracePt t="585873" x="11525250" y="3841750"/>
          <p14:tracePt t="585891" x="11474450" y="3835400"/>
          <p14:tracePt t="585906" x="11442700" y="3835400"/>
          <p14:tracePt t="585923" x="11398250" y="3835400"/>
          <p14:tracePt t="585940" x="11360150" y="3841750"/>
          <p14:tracePt t="585957" x="11322050" y="3854450"/>
          <p14:tracePt t="585975" x="11309350" y="3860800"/>
          <p14:tracePt t="585990" x="11296650" y="3873500"/>
          <p14:tracePt t="586007" x="11290300" y="3879850"/>
          <p14:tracePt t="586040" x="11283950" y="3886200"/>
          <p14:tracePt t="586057" x="11353800" y="4025900"/>
          <p14:tracePt t="586073" x="11404600" y="4051300"/>
          <p14:tracePt t="586091" x="11430000" y="4051300"/>
          <p14:tracePt t="586107" x="11449050" y="4051300"/>
          <p14:tracePt t="586123" x="11468100" y="4051300"/>
          <p14:tracePt t="586140" x="11480800" y="4051300"/>
          <p14:tracePt t="586208" x="11468100" y="4051300"/>
          <p14:tracePt t="586223" x="11461750" y="4051300"/>
          <p14:tracePt t="586240" x="11391900" y="4070350"/>
          <p14:tracePt t="586257" x="11341100" y="4083050"/>
          <p14:tracePt t="586275" x="11296650" y="4095750"/>
          <p14:tracePt t="586292" x="11252200" y="4108450"/>
          <p14:tracePt t="586307" x="11220450" y="4108450"/>
          <p14:tracePt t="586324" x="11182350" y="4114800"/>
          <p14:tracePt t="586340" x="11131550" y="4114800"/>
          <p14:tracePt t="586357" x="11068050" y="4114800"/>
          <p14:tracePt t="586374" x="10998200" y="4114800"/>
          <p14:tracePt t="586393" x="10915650" y="4114800"/>
          <p14:tracePt t="586407" x="10896600" y="4114800"/>
          <p14:tracePt t="586424" x="10845800" y="4108450"/>
          <p14:tracePt t="586440" x="10807700" y="4102100"/>
          <p14:tracePt t="586457" x="10801350" y="4102100"/>
          <p14:tracePt t="586458" x="10795000" y="4095750"/>
          <p14:tracePt t="586474" x="10756900" y="4089400"/>
          <p14:tracePt t="586490" x="10725150" y="4083050"/>
          <p14:tracePt t="586507" x="10642600" y="4070350"/>
          <p14:tracePt t="586524" x="10591800" y="4064000"/>
          <p14:tracePt t="586541" x="10553700" y="4057650"/>
          <p14:tracePt t="586557" x="10521950" y="4051300"/>
          <p14:tracePt t="586574" x="10509250" y="4044950"/>
          <p14:tracePt t="586649" x="10515600" y="4044950"/>
          <p14:tracePt t="586656" x="10528300" y="4044950"/>
          <p14:tracePt t="586674" x="10604500" y="4044950"/>
          <p14:tracePt t="586690" x="10706100" y="4044950"/>
          <p14:tracePt t="586707" x="10826750" y="4038600"/>
          <p14:tracePt t="586723" x="10934700" y="4025900"/>
          <p14:tracePt t="586743" x="11010900" y="4013200"/>
          <p14:tracePt t="586757" x="11068050" y="4006850"/>
          <p14:tracePt t="586774" x="11099800" y="3994150"/>
          <p14:tracePt t="586793" x="11125200" y="3987800"/>
          <p14:tracePt t="586807" x="11137900" y="3981450"/>
          <p14:tracePt t="586824" x="11150600" y="3975100"/>
          <p14:tracePt t="586840" x="11163300" y="3949700"/>
          <p14:tracePt t="586857" x="11176000" y="3930650"/>
          <p14:tracePt t="586874" x="11176000" y="3905250"/>
          <p14:tracePt t="586890" x="11176000" y="3886200"/>
          <p14:tracePt t="586908" x="11163300" y="3873500"/>
          <p14:tracePt t="586924" x="11156950" y="3867150"/>
          <p14:tracePt t="586941" x="11144250" y="3860800"/>
          <p14:tracePt t="586957" x="11125200" y="3860800"/>
          <p14:tracePt t="586974" x="11106150" y="3860800"/>
          <p14:tracePt t="586992" x="11080750" y="3860800"/>
          <p14:tracePt t="587007" x="11042650" y="3854450"/>
          <p14:tracePt t="587026" x="10947400" y="3860800"/>
          <p14:tracePt t="587042" x="10922000" y="3867150"/>
          <p14:tracePt t="587059" x="10833100" y="3879850"/>
          <p14:tracePt t="587074" x="10782300" y="3886200"/>
          <p14:tracePt t="587090" x="10737850" y="3892550"/>
          <p14:tracePt t="587109" x="10712450" y="3898900"/>
          <p14:tracePt t="587124" x="10699750" y="3905250"/>
          <p14:tracePt t="587141" x="10693400" y="3917950"/>
          <p14:tracePt t="587158" x="10674350" y="3930650"/>
          <p14:tracePt t="587174" x="10661650" y="3956050"/>
          <p14:tracePt t="587191" x="10655300" y="3975100"/>
          <p14:tracePt t="587210" x="10655300" y="4000500"/>
          <p14:tracePt t="587224" x="10668000" y="4013200"/>
          <p14:tracePt t="587241" x="10706100" y="4032250"/>
          <p14:tracePt t="587243" x="10725150" y="4038600"/>
          <p14:tracePt t="587258" x="10769600" y="4051300"/>
          <p14:tracePt t="587274" x="10915650" y="4064000"/>
          <p14:tracePt t="587291" x="10960100" y="4064000"/>
          <p14:tracePt t="587308" x="11042650" y="4064000"/>
          <p14:tracePt t="587325" x="11156950" y="4051300"/>
          <p14:tracePt t="587341" x="11207750" y="4038600"/>
          <p14:tracePt t="587359" x="11239500" y="4025900"/>
          <p14:tracePt t="587375" x="11264900" y="4013200"/>
          <p14:tracePt t="587391" x="11271250" y="4006850"/>
          <p14:tracePt t="587655" x="11264900" y="3994150"/>
          <p14:tracePt t="587663" x="11258550" y="3994150"/>
          <p14:tracePt t="587675" x="11245850" y="3981450"/>
          <p14:tracePt t="587691" x="11220450" y="3968750"/>
          <p14:tracePt t="587708" x="11195050" y="3956050"/>
          <p14:tracePt t="587725" x="11176000" y="3943350"/>
          <p14:tracePt t="587742" x="11156950" y="3937000"/>
          <p14:tracePt t="587758" x="11125200" y="3930650"/>
          <p14:tracePt t="587776" x="11093450" y="3924300"/>
          <p14:tracePt t="587791" x="11055350" y="3917950"/>
          <p14:tracePt t="587808" x="10991850" y="3917950"/>
          <p14:tracePt t="587827" x="10928350" y="3930650"/>
          <p14:tracePt t="587842" x="10877550" y="3949700"/>
          <p14:tracePt t="587858" x="10826750" y="3968750"/>
          <p14:tracePt t="587874" x="10795000" y="3994150"/>
          <p14:tracePt t="587892" x="10788650" y="4006850"/>
          <p14:tracePt t="587910" x="10788650" y="4019550"/>
          <p14:tracePt t="587925" x="10807700" y="4038600"/>
          <p14:tracePt t="587942" x="10845800" y="4064000"/>
          <p14:tracePt t="587958" x="10871200" y="4070350"/>
          <p14:tracePt t="587976" x="10902950" y="4083050"/>
          <p14:tracePt t="587992" x="10915650" y="4089400"/>
          <p14:tracePt t="588008" x="10934700" y="4089400"/>
          <p14:tracePt t="588025" x="10953750" y="4095750"/>
          <p14:tracePt t="588042" x="10979150" y="4095750"/>
          <p14:tracePt t="588058" x="11010900" y="4095750"/>
          <p14:tracePt t="588075" x="11023600" y="4095750"/>
          <p14:tracePt t="588139" x="11017250" y="4095750"/>
          <p14:tracePt t="588159" x="11010900" y="4095750"/>
          <p14:tracePt t="588175" x="10998200" y="4095750"/>
          <p14:tracePt t="588192" x="10991850" y="4095750"/>
          <p14:tracePt t="589323" x="10985500" y="4095750"/>
          <p14:tracePt t="589329" x="10979150" y="4095750"/>
          <p14:tracePt t="589343" x="10972800" y="4095750"/>
          <p14:tracePt t="589359" x="10947400" y="4102100"/>
          <p14:tracePt t="589377" x="10915650" y="4102100"/>
          <p14:tracePt t="589393" x="10871200" y="4102100"/>
          <p14:tracePt t="589409" x="10826750" y="4108450"/>
          <p14:tracePt t="589426" x="10775950" y="4114800"/>
          <p14:tracePt t="589442" x="10661650" y="4133850"/>
          <p14:tracePt t="589459" x="10553700" y="4152900"/>
          <p14:tracePt t="589476" x="10445750" y="4165600"/>
          <p14:tracePt t="589494" x="10293350" y="4184650"/>
          <p14:tracePt t="589510" x="10140950" y="4210050"/>
          <p14:tracePt t="589526" x="9975850" y="4216400"/>
          <p14:tracePt t="589542" x="9798050" y="4216400"/>
          <p14:tracePt t="589559" x="9607550" y="4203700"/>
          <p14:tracePt t="589577" x="9486900" y="4197350"/>
          <p14:tracePt t="589595" x="9347200" y="4184650"/>
          <p14:tracePt t="589611" x="9207500" y="4184650"/>
          <p14:tracePt t="589611" x="9131300" y="4184650"/>
          <p14:tracePt t="589626" x="9055100" y="4191000"/>
          <p14:tracePt t="589628" x="8972550" y="4203700"/>
          <p14:tracePt t="589645" x="8858250" y="4216400"/>
          <p14:tracePt t="589661" x="8788400" y="4222750"/>
          <p14:tracePt t="589676" x="8585200" y="4248150"/>
          <p14:tracePt t="589695" x="8502650" y="4254500"/>
          <p14:tracePt t="589710" x="8451850" y="4260850"/>
          <p14:tracePt t="589762" x="8445500" y="4260850"/>
          <p14:tracePt t="589778" x="8445500" y="4273550"/>
          <p14:tracePt t="589794" x="8439150" y="4279900"/>
          <p14:tracePt t="589810" x="8439150" y="4298950"/>
          <p14:tracePt t="589826" x="8439150" y="4337050"/>
          <p14:tracePt t="589843" x="8445500" y="4368800"/>
          <p14:tracePt t="589860" x="8451850" y="4394200"/>
          <p14:tracePt t="589876" x="8458200" y="4413250"/>
          <p14:tracePt t="589893" x="8464550" y="4432300"/>
          <p14:tracePt t="589910" x="8470900" y="4445000"/>
          <p14:tracePt t="589926" x="8477250" y="4451350"/>
          <p14:tracePt t="589943" x="8477250" y="4464050"/>
          <p14:tracePt t="589960" x="8470900" y="4470400"/>
          <p14:tracePt t="589978" x="8458200" y="4483100"/>
          <p14:tracePt t="590471" x="8464550" y="4476750"/>
          <p14:tracePt t="590479" x="8477250" y="4464050"/>
          <p14:tracePt t="590494" x="8496300" y="4445000"/>
          <p14:tracePt t="590510" x="8578850" y="4394200"/>
          <p14:tracePt t="590527" x="8667750" y="4356100"/>
          <p14:tracePt t="590543" x="8731250" y="4343400"/>
          <p14:tracePt t="590560" x="8909050" y="4330700"/>
          <p14:tracePt t="590577" x="9010650" y="4330700"/>
          <p14:tracePt t="590594" x="9080500" y="4330700"/>
          <p14:tracePt t="590612" x="9144000" y="4337050"/>
          <p14:tracePt t="590629" x="9207500" y="4337050"/>
          <p14:tracePt t="590644" x="9283700" y="4330700"/>
          <p14:tracePt t="590660" x="9347200" y="4305300"/>
          <p14:tracePt t="590677" x="9442450" y="4279900"/>
          <p14:tracePt t="590693" x="9563100" y="4267200"/>
          <p14:tracePt t="590711" x="9702800" y="4260850"/>
          <p14:tracePt t="590728" x="9829800" y="4254500"/>
          <p14:tracePt t="590744" x="9931400" y="4254500"/>
          <p14:tracePt t="590762" x="9950450" y="4254500"/>
          <p14:tracePt t="590777" x="9956800" y="4254500"/>
          <p14:tracePt t="590794" x="9963150" y="4254500"/>
          <p14:tracePt t="590810" x="9982200" y="4254500"/>
          <p14:tracePt t="590827" x="10013950" y="4241800"/>
          <p14:tracePt t="590844" x="10045700" y="4229100"/>
          <p14:tracePt t="590861" x="10071100" y="4216400"/>
          <p14:tracePt t="590877" x="10090150" y="4203700"/>
          <p14:tracePt t="590894" x="10102850" y="4191000"/>
          <p14:tracePt t="590911" x="10115550" y="4178300"/>
          <p14:tracePt t="590927" x="10128250" y="4165600"/>
          <p14:tracePt t="590930" x="10134600" y="4159250"/>
          <p14:tracePt t="590943" x="10140950" y="4152900"/>
          <p14:tracePt t="590963" x="10147300" y="4140200"/>
          <p14:tracePt t="590977" x="10153650" y="4127500"/>
          <p14:tracePt t="590994" x="10160000" y="4114800"/>
          <p14:tracePt t="591010" x="10160000" y="4108450"/>
          <p14:tracePt t="591044" x="10160000" y="4102100"/>
          <p14:tracePt t="591130" x="10166350" y="4102100"/>
          <p14:tracePt t="591137" x="10172700" y="4102100"/>
          <p14:tracePt t="591161" x="10198100" y="4102100"/>
          <p14:tracePt t="591178" x="10242550" y="4108450"/>
          <p14:tracePt t="591195" x="10293350" y="4121150"/>
          <p14:tracePt t="591211" x="10344150" y="4127500"/>
          <p14:tracePt t="591227" x="10375900" y="4133850"/>
          <p14:tracePt t="591245" x="10401300" y="4133850"/>
          <p14:tracePt t="591261" x="10420350" y="4133850"/>
          <p14:tracePt t="591312" x="10407650" y="4140200"/>
          <p14:tracePt t="591329" x="10388600" y="4146550"/>
          <p14:tracePt t="591344" x="10375900" y="4159250"/>
          <p14:tracePt t="591361" x="10363200" y="4159250"/>
          <p14:tracePt t="591378" x="10350500" y="4165600"/>
          <p14:tracePt t="591394" x="10344150" y="4165600"/>
          <p14:tracePt t="591411" x="10318750" y="4165600"/>
          <p14:tracePt t="591428" x="10280650" y="4165600"/>
          <p14:tracePt t="591444" x="10223500" y="4165600"/>
          <p14:tracePt t="591462" x="10185400" y="4171950"/>
          <p14:tracePt t="591478" x="10147300" y="4171950"/>
          <p14:tracePt t="591494" x="10134600" y="4171950"/>
          <p14:tracePt t="591773" x="10147300" y="4171950"/>
          <p14:tracePt t="591781" x="10160000" y="4171950"/>
          <p14:tracePt t="591795" x="10191750" y="4171950"/>
          <p14:tracePt t="591811" x="10274300" y="4171950"/>
          <p14:tracePt t="591828" x="10375900" y="4165600"/>
          <p14:tracePt t="591845" x="10509250" y="4159250"/>
          <p14:tracePt t="591861" x="10585450" y="4159250"/>
          <p14:tracePt t="591878" x="10623550" y="4152900"/>
          <p14:tracePt t="591894" x="10655300" y="4152900"/>
          <p14:tracePt t="591912" x="10680700" y="4146550"/>
          <p14:tracePt t="591928" x="10699750" y="4140200"/>
          <p14:tracePt t="591944" x="10712450" y="4140200"/>
          <p14:tracePt t="591962" x="10712450" y="4133850"/>
          <p14:tracePt t="591979" x="10718800" y="4133850"/>
          <p14:tracePt t="592277" x="10725150" y="4133850"/>
          <p14:tracePt t="592286" x="10731500" y="4133850"/>
          <p14:tracePt t="592295" x="10744200" y="4127500"/>
          <p14:tracePt t="592312" x="10769600" y="4127500"/>
          <p14:tracePt t="592332" x="10807700" y="4121150"/>
          <p14:tracePt t="592345" x="10852150" y="4121150"/>
          <p14:tracePt t="592362" x="10877550" y="4121150"/>
          <p14:tracePt t="592380" x="10902950" y="4121150"/>
          <p14:tracePt t="592396" x="10909300" y="4121150"/>
          <p14:tracePt t="592429" x="10915650" y="4121150"/>
          <p14:tracePt t="592446" x="10922000" y="4121150"/>
          <p14:tracePt t="592462" x="10928350" y="4121150"/>
          <p14:tracePt t="592479" x="10941050" y="4121150"/>
          <p14:tracePt t="592495" x="10966450" y="4127500"/>
          <p14:tracePt t="592512" x="10979150" y="4127500"/>
          <p14:tracePt t="592529" x="10991850" y="4127500"/>
          <p14:tracePt t="592579" x="10972800" y="4140200"/>
          <p14:tracePt t="592596" x="10922000" y="4152900"/>
          <p14:tracePt t="592612" x="10845800" y="4171950"/>
          <p14:tracePt t="592629" x="10756900" y="4203700"/>
          <p14:tracePt t="592645" x="10680700" y="4229100"/>
          <p14:tracePt t="592662" x="10585450" y="4241800"/>
          <p14:tracePt t="592679" x="10464800" y="4254500"/>
          <p14:tracePt t="592696" x="10331450" y="4260850"/>
          <p14:tracePt t="592714" x="10090150" y="4267200"/>
          <p14:tracePt t="592730" x="9963150" y="4273550"/>
          <p14:tracePt t="592745" x="9880600" y="4273550"/>
          <p14:tracePt t="592762" x="9747250" y="4273550"/>
          <p14:tracePt t="592779" x="9525000" y="4273550"/>
          <p14:tracePt t="592796" x="9429750" y="4267200"/>
          <p14:tracePt t="592812" x="9302750" y="4267200"/>
          <p14:tracePt t="592829" x="9175750" y="4273550"/>
          <p14:tracePt t="592845" x="8997950" y="4286250"/>
          <p14:tracePt t="592862" x="8782050" y="4298950"/>
          <p14:tracePt t="592879" x="8540750" y="4311650"/>
          <p14:tracePt t="592897" x="8356600" y="4318000"/>
          <p14:tracePt t="592912" x="8166100" y="4324350"/>
          <p14:tracePt t="592929" x="8039100" y="4330700"/>
          <p14:tracePt t="592946" x="8007350" y="4330700"/>
          <p14:tracePt t="592963" x="7962900" y="4337050"/>
          <p14:tracePt t="592979" x="7937500" y="4343400"/>
          <p14:tracePt t="592996" x="7867650" y="4362450"/>
          <p14:tracePt t="592997" x="7797800" y="4368800"/>
          <p14:tracePt t="593012" x="7683500" y="4381500"/>
          <p14:tracePt t="593029" x="7594600" y="4387850"/>
          <p14:tracePt t="593046" x="7562850" y="4387850"/>
          <p14:tracePt t="593098" x="7569200" y="4387850"/>
          <p14:tracePt t="593113" x="7575550" y="4387850"/>
          <p14:tracePt t="593130" x="7594600" y="4387850"/>
          <p14:tracePt t="593146" x="7620000" y="4387850"/>
          <p14:tracePt t="593163" x="7645400" y="4387850"/>
          <p14:tracePt t="593179" x="7702550" y="4394200"/>
          <p14:tracePt t="593196" x="7791450" y="4400550"/>
          <p14:tracePt t="593214" x="7880350" y="4406900"/>
          <p14:tracePt t="593230" x="8007350" y="4406900"/>
          <p14:tracePt t="593246" x="8108950" y="4406900"/>
          <p14:tracePt t="593263" x="8204200" y="4400550"/>
          <p14:tracePt t="593279" x="8267700" y="4400550"/>
          <p14:tracePt t="593298" x="8280400" y="4400550"/>
          <p14:tracePt t="593313" x="8286750" y="4400550"/>
          <p14:tracePt t="593346" x="8293100" y="4400550"/>
          <p14:tracePt t="593365" x="8305800" y="4400550"/>
          <p14:tracePt t="593379" x="8312150" y="4400550"/>
          <p14:tracePt t="593396" x="8331200" y="4400550"/>
          <p14:tracePt t="593397" x="8343900" y="4400550"/>
          <p14:tracePt t="593413" x="8369300" y="4400550"/>
          <p14:tracePt t="593430" x="8382000" y="4400550"/>
          <p14:tracePt t="593505" x="8388350" y="4400550"/>
          <p14:tracePt t="593512" x="8394700" y="4400550"/>
          <p14:tracePt t="593530" x="8420100" y="4400550"/>
          <p14:tracePt t="593547" x="8451850" y="4394200"/>
          <p14:tracePt t="593563" x="8483600" y="4394200"/>
          <p14:tracePt t="593580" x="8502650" y="4387850"/>
          <p14:tracePt t="593613" x="8509000" y="4387850"/>
          <p14:tracePt t="593630" x="8509000" y="4381500"/>
          <p14:tracePt t="593646" x="8515350" y="4375150"/>
          <p14:tracePt t="593663" x="8528050" y="4349750"/>
          <p14:tracePt t="593679" x="8540750" y="4311650"/>
          <p14:tracePt t="593697" x="8547100" y="4248150"/>
          <p14:tracePt t="593715" x="8547100" y="4178300"/>
          <p14:tracePt t="593730" x="8540750" y="4171950"/>
          <p14:tracePt t="593746" x="8528050" y="4146550"/>
          <p14:tracePt t="593763" x="8521700" y="4140200"/>
          <p14:tracePt t="593782" x="8515350" y="4140200"/>
          <p14:tracePt t="593797" x="8502650" y="4133850"/>
          <p14:tracePt t="593815" x="8489950" y="4127500"/>
          <p14:tracePt t="593832" x="8470900" y="4121150"/>
          <p14:tracePt t="593847" x="8432800" y="4114800"/>
          <p14:tracePt t="593863" x="8401050" y="4108450"/>
          <p14:tracePt t="593879" x="8375650" y="4102100"/>
          <p14:tracePt t="593899" x="8356600" y="4102100"/>
          <p14:tracePt t="593930" x="8356600" y="4095750"/>
          <p14:tracePt t="593946" x="8350250" y="4095750"/>
          <p14:tracePt t="593965" x="8343900" y="4095750"/>
          <p14:tracePt t="593980" x="8318500" y="4095750"/>
          <p14:tracePt t="593997" x="8280400" y="4114800"/>
          <p14:tracePt t="594014" x="8242300" y="4146550"/>
          <p14:tracePt t="594015" x="8223250" y="4159250"/>
          <p14:tracePt t="594032" x="8197850" y="4191000"/>
          <p14:tracePt t="594049" x="8185150" y="4210050"/>
          <p14:tracePt t="594064" x="8185150" y="4222750"/>
          <p14:tracePt t="594080" x="8191500" y="4254500"/>
          <p14:tracePt t="594096" x="8223250" y="4286250"/>
          <p14:tracePt t="594113" x="8261350" y="4305300"/>
          <p14:tracePt t="594130" x="8305800" y="4330700"/>
          <p14:tracePt t="594147" x="8350250" y="4343400"/>
          <p14:tracePt t="594163" x="8401050" y="4362450"/>
          <p14:tracePt t="594180" x="8445500" y="4362450"/>
          <p14:tracePt t="594197" x="8477250" y="4362450"/>
          <p14:tracePt t="594213" x="8515350" y="4362450"/>
          <p14:tracePt t="594231" x="8528050" y="4349750"/>
          <p14:tracePt t="594247" x="8528050" y="4343400"/>
          <p14:tracePt t="594303" x="8528050" y="4337050"/>
          <p14:tracePt t="594313" x="8521700" y="4337050"/>
          <p14:tracePt t="594330" x="8509000" y="4337050"/>
          <p14:tracePt t="594337" x="8502650" y="4337050"/>
          <p14:tracePt t="594364" x="8496300" y="4337050"/>
          <p14:tracePt t="594366" x="8489950" y="4337050"/>
          <p14:tracePt t="594383" x="8477250" y="4337050"/>
          <p14:tracePt t="594397" x="8470900" y="4337050"/>
          <p14:tracePt t="594414" x="8464550" y="4343400"/>
          <p14:tracePt t="594431" x="8458200" y="4349750"/>
          <p14:tracePt t="594468" x="8458200" y="4356100"/>
          <p14:tracePt t="594749" x="8483600" y="4356100"/>
          <p14:tracePt t="594764" x="8540750" y="4349750"/>
          <p14:tracePt t="594782" x="8674100" y="4343400"/>
          <p14:tracePt t="594798" x="8820150" y="4343400"/>
          <p14:tracePt t="594813" x="8921750" y="4343400"/>
          <p14:tracePt t="594830" x="8940800" y="4343400"/>
          <p14:tracePt t="594847" x="8947150" y="4343400"/>
          <p14:tracePt t="594864" x="8953500" y="4343400"/>
          <p14:tracePt t="594897" x="8978900" y="4343400"/>
          <p14:tracePt t="594914" x="9029700" y="4343400"/>
          <p14:tracePt t="594931" x="9112250" y="4349750"/>
          <p14:tracePt t="594947" x="9175750" y="4349750"/>
          <p14:tracePt t="594966" x="9188450" y="4349750"/>
          <p14:tracePt t="594998" x="9194800" y="4349750"/>
          <p14:tracePt t="595014" x="9201150" y="4349750"/>
          <p14:tracePt t="595030" x="9207500" y="4349750"/>
          <p14:tracePt t="595048" x="9226550" y="4349750"/>
          <p14:tracePt t="595064" x="9277350" y="4349750"/>
          <p14:tracePt t="595081" x="9366250" y="4349750"/>
          <p14:tracePt t="595098" x="9423400" y="4349750"/>
          <p14:tracePt t="595100" x="9467850" y="4356100"/>
          <p14:tracePt t="595116" x="9531350" y="4356100"/>
          <p14:tracePt t="595132" x="9563100" y="4356100"/>
          <p14:tracePt t="595148" x="9575800" y="4356100"/>
          <p14:tracePt t="595164" x="9594850" y="4356100"/>
          <p14:tracePt t="595181" x="9607550" y="4356100"/>
          <p14:tracePt t="595197" x="9620250" y="4356100"/>
          <p14:tracePt t="595214" x="9639300" y="4362450"/>
          <p14:tracePt t="595231" x="9652000" y="4362450"/>
          <p14:tracePt t="595248" x="9664700" y="4362450"/>
          <p14:tracePt t="595265" x="9671050" y="4362450"/>
          <p14:tracePt t="595501" x="9683750" y="4362450"/>
          <p14:tracePt t="595507" x="9690100" y="4362450"/>
          <p14:tracePt t="595516" x="9709150" y="4368800"/>
          <p14:tracePt t="595531" x="9715500" y="4368800"/>
          <p14:tracePt t="595649" x="9721850" y="4368800"/>
          <p14:tracePt t="595657" x="9728200" y="4368800"/>
          <p14:tracePt t="595666" x="9734550" y="4368800"/>
          <p14:tracePt t="595681" x="9791700" y="4362450"/>
          <p14:tracePt t="595698" x="9817100" y="4356100"/>
          <p14:tracePt t="595714" x="9823450" y="4349750"/>
          <p14:tracePt t="595834" x="9829800" y="4349750"/>
          <p14:tracePt t="595841" x="9842500" y="4343400"/>
          <p14:tracePt t="595851" x="9855200" y="4343400"/>
          <p14:tracePt t="595865" x="9867900" y="4343400"/>
          <p14:tracePt t="595881" x="9899650" y="4330700"/>
          <p14:tracePt t="595884" x="9912350" y="4324350"/>
          <p14:tracePt t="595898" x="9937750" y="4311650"/>
          <p14:tracePt t="595915" x="9950450" y="4305300"/>
          <p14:tracePt t="595932" x="9956800" y="4305300"/>
          <p14:tracePt t="595982" x="9969500" y="4305300"/>
          <p14:tracePt t="595998" x="10007600" y="4305300"/>
          <p14:tracePt t="596015" x="10090150" y="4305300"/>
          <p14:tracePt t="596032" x="10172700" y="4298950"/>
          <p14:tracePt t="596048" x="10261600" y="4298950"/>
          <p14:tracePt t="596050" x="10293350" y="4298950"/>
          <p14:tracePt t="596065" x="10318750" y="4298950"/>
          <p14:tracePt t="596082" x="10356850" y="4292600"/>
          <p14:tracePt t="596103" x="10363200" y="4292600"/>
          <p14:tracePt t="596241" x="10369550" y="4292600"/>
          <p14:tracePt t="596249" x="10369550" y="4298950"/>
          <p14:tracePt t="596265" x="10382250" y="4305300"/>
          <p14:tracePt t="596281" x="10401300" y="4311650"/>
          <p14:tracePt t="596299" x="10464800" y="4311650"/>
          <p14:tracePt t="596315" x="10534650" y="4311650"/>
          <p14:tracePt t="596332" x="10591800" y="4305300"/>
          <p14:tracePt t="596349" x="10655300" y="4292600"/>
          <p14:tracePt t="596365" x="10699750" y="4279900"/>
          <p14:tracePt t="596382" x="10725150" y="4273550"/>
          <p14:tracePt t="596398" x="10725150" y="4267200"/>
          <p14:tracePt t="596432" x="10718800" y="4273550"/>
          <p14:tracePt t="596448" x="10699750" y="4286250"/>
          <p14:tracePt t="596466" x="10687050" y="4305300"/>
          <p14:tracePt t="596527" x="10687050" y="4298950"/>
          <p14:tracePt t="596586" x="10680700" y="4298950"/>
          <p14:tracePt t="596600" x="10674350" y="4305300"/>
          <p14:tracePt t="596617" x="10674350" y="4311650"/>
          <p14:tracePt t="596635" x="10674350" y="4318000"/>
          <p14:tracePt t="596649" x="10680700" y="4324350"/>
          <p14:tracePt t="596665" x="10687050" y="4324350"/>
          <p14:tracePt t="596682" x="10693400" y="4324350"/>
          <p14:tracePt t="596699" x="10699750" y="4324350"/>
          <p14:tracePt t="596716" x="10712450" y="4324350"/>
          <p14:tracePt t="596733" x="10718800" y="4318000"/>
          <p14:tracePt t="596749" x="10750550" y="4311650"/>
          <p14:tracePt t="596766" x="10820400" y="4311650"/>
          <p14:tracePt t="596782" x="10909300" y="4311650"/>
          <p14:tracePt t="596800" x="10991850" y="4318000"/>
          <p14:tracePt t="596815" x="11055350" y="4324350"/>
          <p14:tracePt t="596832" x="11099800" y="4324350"/>
          <p14:tracePt t="596849" x="11125200" y="4324350"/>
          <p14:tracePt t="596866" x="11144250" y="4324350"/>
          <p14:tracePt t="596882" x="11156950" y="4324350"/>
          <p14:tracePt t="596902" x="11182350" y="4324350"/>
          <p14:tracePt t="596916" x="11214100" y="4324350"/>
          <p14:tracePt t="596934" x="11226800" y="4318000"/>
          <p14:tracePt t="596952" x="11233150" y="4318000"/>
          <p14:tracePt t="596965" x="11239500" y="4318000"/>
          <p14:tracePt t="597000" x="11245850" y="4318000"/>
          <p14:tracePt t="597016" x="11252200" y="4318000"/>
          <p14:tracePt t="597049" x="11252200" y="4311650"/>
          <p14:tracePt t="597104" x="11188700" y="4311650"/>
          <p14:tracePt t="597116" x="11169650" y="4311650"/>
          <p14:tracePt t="597133" x="11125200" y="4324350"/>
          <p14:tracePt t="597149" x="11068050" y="4337050"/>
          <p14:tracePt t="597166" x="10991850" y="4343400"/>
          <p14:tracePt t="597183" x="10737850" y="4368800"/>
          <p14:tracePt t="597200" x="10604500" y="4381500"/>
          <p14:tracePt t="597215" x="10077450" y="4400550"/>
          <p14:tracePt t="597232" x="9632950" y="4375150"/>
          <p14:tracePt t="597249" x="9144000" y="4330700"/>
          <p14:tracePt t="597266" x="8763000" y="4286250"/>
          <p14:tracePt t="597282" x="8521700" y="4254500"/>
          <p14:tracePt t="597301" x="8362950" y="4235450"/>
          <p14:tracePt t="597316" x="8293100" y="4229100"/>
          <p14:tracePt t="597333" x="8248650" y="4248150"/>
          <p14:tracePt t="597352" x="8172450" y="4298950"/>
          <p14:tracePt t="597352" x="8128000" y="4330700"/>
          <p14:tracePt t="597368" x="7969250" y="4419600"/>
          <p14:tracePt t="597384" x="7893050" y="4464050"/>
          <p14:tracePt t="597400" x="7683500" y="4565650"/>
          <p14:tracePt t="597416" x="7613650" y="4591050"/>
          <p14:tracePt t="597433" x="7556500" y="4597400"/>
          <p14:tracePt t="597449" x="7518400" y="4597400"/>
          <p14:tracePt t="597466" x="7505700" y="4584700"/>
          <p14:tracePt t="597482" x="7505700" y="4578350"/>
          <p14:tracePt t="597516" x="7512050" y="4572000"/>
          <p14:tracePt t="597533" x="7518400" y="4572000"/>
          <p14:tracePt t="597549" x="7524750" y="4572000"/>
          <p14:tracePt t="597566" x="7531100" y="4572000"/>
          <p14:tracePt t="597685" x="7537450" y="4565650"/>
          <p14:tracePt t="597693" x="7550150" y="4565650"/>
          <p14:tracePt t="597699" x="7569200" y="4559300"/>
          <p14:tracePt t="597716" x="7651750" y="4540250"/>
          <p14:tracePt t="597733" x="7766050" y="4527550"/>
          <p14:tracePt t="597749" x="7835900" y="4521200"/>
          <p14:tracePt t="597769" x="7861300" y="4521200"/>
          <p14:tracePt t="597783" x="7867650" y="4521200"/>
          <p14:tracePt t="597799" x="7874000" y="4521200"/>
          <p14:tracePt t="597816" x="7880350" y="4521200"/>
          <p14:tracePt t="597833" x="7886700" y="4514850"/>
          <p14:tracePt t="597850" x="7893050" y="4514850"/>
          <p14:tracePt t="597867" x="7912100" y="4514850"/>
          <p14:tracePt t="597883" x="7956550" y="4514850"/>
          <p14:tracePt t="597900" x="7962900" y="4514850"/>
          <p14:tracePt t="597917" x="7969250" y="4514850"/>
          <p14:tracePt t="597950" x="7975600" y="4514850"/>
          <p14:tracePt t="597967" x="7981950" y="4514850"/>
          <p14:tracePt t="597984" x="7988300" y="4514850"/>
          <p14:tracePt t="598000" x="7994650" y="4514850"/>
          <p14:tracePt t="598018" x="8007350" y="4514850"/>
          <p14:tracePt t="598033" x="8013700" y="4514850"/>
          <p14:tracePt t="598050" x="8020050" y="4521200"/>
          <p14:tracePt t="598067" x="8045450" y="4527550"/>
          <p14:tracePt t="598083" x="8051800" y="4533900"/>
          <p14:tracePt t="598100" x="8058150" y="4533900"/>
          <p14:tracePt t="598117" x="8064500" y="4533900"/>
          <p14:tracePt t="598150" x="8077200" y="4533900"/>
          <p14:tracePt t="598167" x="8083550" y="4533900"/>
          <p14:tracePt t="598184" x="8096250" y="4540250"/>
          <p14:tracePt t="598202" x="8128000" y="4540250"/>
          <p14:tracePt t="598216" x="8134350" y="4540250"/>
          <p14:tracePt t="598254" x="8134350" y="4546600"/>
          <p14:tracePt t="598357" x="8140700" y="4546600"/>
          <p14:tracePt t="598365" x="8147050" y="4546600"/>
          <p14:tracePt t="598385" x="8159750" y="4546600"/>
          <p14:tracePt t="598417" x="8166100" y="4546600"/>
          <p14:tracePt t="598434" x="8172450" y="4546600"/>
          <p14:tracePt t="598450" x="8191500" y="4540250"/>
          <p14:tracePt t="598467" x="8223250" y="4533900"/>
          <p14:tracePt t="598483" x="8286750" y="4533900"/>
          <p14:tracePt t="598501" x="8394700" y="4533900"/>
          <p14:tracePt t="598517" x="8515350" y="4540250"/>
          <p14:tracePt t="598534" x="8572500" y="4552950"/>
          <p14:tracePt t="598551" x="8604250" y="4552950"/>
          <p14:tracePt t="598552" x="8610600" y="4552950"/>
          <p14:tracePt t="598568" x="8616950" y="4552950"/>
          <p14:tracePt t="598587" x="8629650" y="4559300"/>
          <p14:tracePt t="598604" x="8648700" y="4559300"/>
          <p14:tracePt t="598618" x="8680450" y="4565650"/>
          <p14:tracePt t="598636" x="8851900" y="4584700"/>
          <p14:tracePt t="598650" x="8991600" y="4591050"/>
          <p14:tracePt t="598668" x="9124950" y="4597400"/>
          <p14:tracePt t="598685" x="9207500" y="4597400"/>
          <p14:tracePt t="598701" x="9251950" y="4591050"/>
          <p14:tracePt t="598717" x="9251950" y="4584700"/>
          <p14:tracePt t="598814" x="9258300" y="4584700"/>
          <p14:tracePt t="598827" x="9264650" y="4591050"/>
          <p14:tracePt t="598950" x="9271000" y="4591050"/>
          <p14:tracePt t="598959" x="9277350" y="4591050"/>
          <p14:tracePt t="598967" x="9283700" y="4591050"/>
          <p14:tracePt t="598984" x="9309100" y="4578350"/>
          <p14:tracePt t="599001" x="9321800" y="4572000"/>
          <p14:tracePt t="599019" x="9340850" y="4565650"/>
          <p14:tracePt t="599034" x="9366250" y="4559300"/>
          <p14:tracePt t="599052" x="9512300" y="4546600"/>
          <p14:tracePt t="599068" x="9613900" y="4546600"/>
          <p14:tracePt t="599084" x="9855200" y="4578350"/>
          <p14:tracePt t="599101" x="9944100" y="4584700"/>
          <p14:tracePt t="599117" x="9950450" y="4584700"/>
          <p14:tracePt t="599134" x="9956800" y="4584700"/>
          <p14:tracePt t="599168" x="9950450" y="4584700"/>
          <p14:tracePt t="599184" x="9944100" y="4584700"/>
          <p14:tracePt t="599234" x="9944100" y="4591050"/>
          <p14:tracePt t="599267" x="9944100" y="4597400"/>
          <p14:tracePt t="599302" x="9937750" y="4597400"/>
          <p14:tracePt t="599318" x="9912350" y="4597400"/>
          <p14:tracePt t="599334" x="9886950" y="4597400"/>
          <p14:tracePt t="599351" x="9867900" y="4597400"/>
          <p14:tracePt t="599384" x="9861550" y="4597400"/>
          <p14:tracePt t="599435" x="9861550" y="4591050"/>
          <p14:tracePt t="599613" x="9867900" y="4591050"/>
          <p14:tracePt t="599621" x="9874250" y="4591050"/>
          <p14:tracePt t="599635" x="9880600" y="4591050"/>
          <p14:tracePt t="599654" x="9899650" y="4578350"/>
          <p14:tracePt t="599668" x="9906000" y="4578350"/>
          <p14:tracePt t="599684" x="9931400" y="4565650"/>
          <p14:tracePt t="599702" x="9944100" y="4559300"/>
          <p14:tracePt t="599720" x="9956800" y="4552950"/>
          <p14:tracePt t="599734" x="9963150" y="4552950"/>
          <p14:tracePt t="600688" x="9956800" y="4552950"/>
          <p14:tracePt t="600696" x="9950450" y="4552950"/>
          <p14:tracePt t="600704" x="9937750" y="4559300"/>
          <p14:tracePt t="600720" x="9931400" y="4565650"/>
          <p14:tracePt t="600735" x="9918700" y="4565650"/>
          <p14:tracePt t="603549" x="9925050" y="4559300"/>
          <p14:tracePt t="603571" x="9931400" y="4552950"/>
          <p14:tracePt t="603588" x="9937750" y="4552950"/>
          <p14:tracePt t="603622" x="9944100" y="4552950"/>
          <p14:tracePt t="603640" x="9963150" y="4546600"/>
          <p14:tracePt t="603655" x="10007600" y="4546600"/>
          <p14:tracePt t="603674" x="10045700" y="4546600"/>
          <p14:tracePt t="603688" x="10058400" y="4546600"/>
          <p14:tracePt t="603704" x="10064750" y="4546600"/>
          <p14:tracePt t="603722" x="10077450" y="4546600"/>
          <p14:tracePt t="603738" x="10090150" y="4546600"/>
          <p14:tracePt t="603739" x="10096500" y="4546600"/>
          <p14:tracePt t="603755" x="10134600" y="4546600"/>
          <p14:tracePt t="603773" x="10191750" y="4546600"/>
          <p14:tracePt t="603788" x="10223500" y="4546600"/>
          <p14:tracePt t="603861" x="10229850" y="4546600"/>
          <p14:tracePt t="603869" x="10242550" y="4540250"/>
          <p14:tracePt t="603888" x="10274300" y="4527550"/>
          <p14:tracePt t="603905" x="10312400" y="4521200"/>
          <p14:tracePt t="603907" x="10337800" y="4514850"/>
          <p14:tracePt t="603921" x="10375900" y="4502150"/>
          <p14:tracePt t="603924" x="10382250" y="4502150"/>
          <p14:tracePt t="603938" x="10394950" y="4495800"/>
          <p14:tracePt t="603972" x="10401300" y="4489450"/>
          <p14:tracePt t="604005" x="10407650" y="4489450"/>
          <p14:tracePt t="604022" x="10407650" y="4483100"/>
          <p14:tracePt t="604038" x="10420350" y="4483100"/>
          <p14:tracePt t="604055" x="10426700" y="4476750"/>
          <p14:tracePt t="604073" x="10433050" y="4476750"/>
          <p14:tracePt t="604105" x="10445750" y="4476750"/>
          <p14:tracePt t="604122" x="10477500" y="4476750"/>
          <p14:tracePt t="604139" x="10502900" y="4476750"/>
          <p14:tracePt t="604155" x="10534650" y="4476750"/>
          <p14:tracePt t="604173" x="10579100" y="4470400"/>
          <p14:tracePt t="604190" x="10655300" y="4457700"/>
          <p14:tracePt t="604205" x="10680700" y="4451350"/>
          <p14:tracePt t="604221" x="10680700" y="4445000"/>
          <p14:tracePt t="604255" x="10661650" y="4445000"/>
          <p14:tracePt t="604273" x="10636250" y="4445000"/>
          <p14:tracePt t="604290" x="10617200" y="4457700"/>
          <p14:tracePt t="604305" x="10598150" y="4470400"/>
          <p14:tracePt t="604322" x="10579100" y="4476750"/>
          <p14:tracePt t="604338" x="10560050" y="4483100"/>
          <p14:tracePt t="604355" x="10509250" y="4495800"/>
          <p14:tracePt t="604374" x="10350500" y="4540250"/>
          <p14:tracePt t="604388" x="10280650" y="4552950"/>
          <p14:tracePt t="604405" x="10128250" y="4578350"/>
          <p14:tracePt t="604422" x="9963150" y="4591050"/>
          <p14:tracePt t="604439" x="9791700" y="4591050"/>
          <p14:tracePt t="604440" x="9702800" y="4591050"/>
          <p14:tracePt t="604456" x="9652000" y="4591050"/>
          <p14:tracePt t="604472" x="9569450" y="4584700"/>
          <p14:tracePt t="604489" x="9372600" y="4597400"/>
          <p14:tracePt t="604505" x="9194800" y="4622800"/>
          <p14:tracePt t="604522" x="9023350" y="4635500"/>
          <p14:tracePt t="604539" x="8782050" y="4641850"/>
          <p14:tracePt t="604555" x="8610600" y="4641850"/>
          <p14:tracePt t="604572" x="8477250" y="4641850"/>
          <p14:tracePt t="604589" x="8388350" y="4641850"/>
          <p14:tracePt t="604605" x="8324850" y="4641850"/>
          <p14:tracePt t="604622" x="8210550" y="4660900"/>
          <p14:tracePt t="604639" x="8070850" y="4679950"/>
          <p14:tracePt t="604657" x="7937500" y="4692650"/>
          <p14:tracePt t="604672" x="7842250" y="4699000"/>
          <p14:tracePt t="604689" x="7797800" y="4699000"/>
          <p14:tracePt t="604705" x="7791450" y="4699000"/>
          <p14:tracePt t="604738" x="7785100" y="4699000"/>
          <p14:tracePt t="604756" x="7759700" y="4718050"/>
          <p14:tracePt t="604772" x="7734300" y="4737100"/>
          <p14:tracePt t="604789" x="7721600" y="4749800"/>
          <p14:tracePt t="604875" x="7715250" y="4749800"/>
          <p14:tracePt t="604882" x="7715250" y="4756150"/>
          <p14:tracePt t="604906" x="7696200" y="4775200"/>
          <p14:tracePt t="604922" x="7664450" y="4800600"/>
          <p14:tracePt t="605502" x="7677150" y="4800600"/>
          <p14:tracePt t="605508" x="7683500" y="4800600"/>
          <p14:tracePt t="605523" x="7696200" y="4800600"/>
          <p14:tracePt t="605541" x="7708900" y="4800600"/>
          <p14:tracePt t="605580" x="7715250" y="4800600"/>
          <p14:tracePt t="605589" x="7727950" y="4794250"/>
          <p14:tracePt t="605606" x="7785100" y="4775200"/>
          <p14:tracePt t="605623" x="7854950" y="4756150"/>
          <p14:tracePt t="605640" x="7931150" y="4743450"/>
          <p14:tracePt t="605657" x="7962900" y="4737100"/>
          <p14:tracePt t="605675" x="7969250" y="4737100"/>
          <p14:tracePt t="605710" x="7975600" y="4737100"/>
          <p14:tracePt t="605725" x="8007350" y="4730750"/>
          <p14:tracePt t="605740" x="8032750" y="4724400"/>
          <p14:tracePt t="605756" x="8102600" y="4711700"/>
          <p14:tracePt t="605773" x="8121650" y="4711700"/>
          <p14:tracePt t="605806" x="8121650" y="4705350"/>
          <p14:tracePt t="605863" x="8134350" y="4699000"/>
          <p14:tracePt t="605871" x="8159750" y="4692650"/>
          <p14:tracePt t="605879" x="8229600" y="4686300"/>
          <p14:tracePt t="605891" x="8274050" y="4686300"/>
          <p14:tracePt t="605907" x="8331200" y="4679950"/>
          <p14:tracePt t="605924" x="8343900" y="4679950"/>
          <p14:tracePt t="605940" x="8350250" y="4679950"/>
          <p14:tracePt t="605999" x="8356600" y="4679950"/>
          <p14:tracePt t="606009" x="8388350" y="4679950"/>
          <p14:tracePt t="606025" x="8483600" y="4679950"/>
          <p14:tracePt t="606040" x="8528050" y="4679950"/>
          <p14:tracePt t="606057" x="8616950" y="4692650"/>
          <p14:tracePt t="606073" x="8616950" y="4705350"/>
          <p14:tracePt t="606090" x="8604250" y="4718050"/>
          <p14:tracePt t="606107" x="8585200" y="4737100"/>
          <p14:tracePt t="606124" x="8578850" y="4737100"/>
          <p14:tracePt t="606174" x="8591550" y="4737100"/>
          <p14:tracePt t="606190" x="8636000" y="4724400"/>
          <p14:tracePt t="606207" x="8674100" y="4718050"/>
          <p14:tracePt t="606259" x="8667750" y="4718050"/>
          <p14:tracePt t="606273" x="8661400" y="4724400"/>
          <p14:tracePt t="606339" x="8667750" y="4718050"/>
          <p14:tracePt t="606349" x="8674100" y="4718050"/>
          <p14:tracePt t="606358" x="8680450" y="4711700"/>
          <p14:tracePt t="606374" x="8693150" y="4705350"/>
          <p14:tracePt t="606468" x="8686800" y="4705350"/>
          <p14:tracePt t="606477" x="8674100" y="4705350"/>
          <p14:tracePt t="606490" x="8661400" y="4699000"/>
          <p14:tracePt t="606508" x="8655050" y="4686300"/>
          <p14:tracePt t="609469" x="8648700" y="4686300"/>
          <p14:tracePt t="609476" x="8648700" y="4692650"/>
          <p14:tracePt t="609517" x="8655050" y="4692650"/>
          <p14:tracePt t="609526" x="8655050" y="4699000"/>
          <p14:tracePt t="609542" x="8661400" y="4699000"/>
          <p14:tracePt t="609559" x="8667750" y="4699000"/>
          <p14:tracePt t="609593" x="8699500" y="4699000"/>
          <p14:tracePt t="609609" x="8756650" y="4699000"/>
          <p14:tracePt t="609628" x="8883650" y="4718050"/>
          <p14:tracePt t="609644" x="9074150" y="4756150"/>
          <p14:tracePt t="609660" x="9264650" y="4800600"/>
          <p14:tracePt t="609677" x="9467850" y="4845050"/>
          <p14:tracePt t="609693" x="9620250" y="4876800"/>
          <p14:tracePt t="609710" x="9772650" y="4889500"/>
          <p14:tracePt t="609726" x="9893300" y="4895850"/>
          <p14:tracePt t="609743" x="9963150" y="4895850"/>
          <p14:tracePt t="609761" x="10020300" y="4895850"/>
          <p14:tracePt t="609778" x="10045700" y="4889500"/>
          <p14:tracePt t="609796" x="10058400" y="4889500"/>
          <p14:tracePt t="609809" x="10064750" y="4883150"/>
          <p14:tracePt t="609826" x="10102850" y="4883150"/>
          <p14:tracePt t="609843" x="10121900" y="4883150"/>
          <p14:tracePt t="609860" x="10140950" y="4876800"/>
          <p14:tracePt t="609876" x="10153650" y="4876800"/>
          <p14:tracePt t="609894" x="10160000" y="4876800"/>
          <p14:tracePt t="609910" x="10172700" y="4876800"/>
          <p14:tracePt t="609927" x="10191750" y="4876800"/>
          <p14:tracePt t="609943" x="10198100" y="4876800"/>
          <p14:tracePt t="609960" x="10210800" y="4876800"/>
          <p14:tracePt t="609978" x="10223500" y="4870450"/>
          <p14:tracePt t="609994" x="10248900" y="4851400"/>
          <p14:tracePt t="610010" x="10274300" y="4826000"/>
          <p14:tracePt t="610012" x="10280650" y="4819650"/>
          <p14:tracePt t="610028" x="10299700" y="4800600"/>
          <p14:tracePt t="610043" x="10306050" y="4794250"/>
          <p14:tracePt t="610045" x="10306050" y="4787900"/>
          <p14:tracePt t="610060" x="10312400" y="4787900"/>
          <p14:tracePt t="610287" x="10318750" y="4787900"/>
          <p14:tracePt t="610295" x="10344150" y="4781550"/>
          <p14:tracePt t="610310" x="10433050" y="4775200"/>
          <p14:tracePt t="610327" x="10541000" y="4762500"/>
          <p14:tracePt t="610344" x="10661650" y="4762500"/>
          <p14:tracePt t="610360" x="10731500" y="4756150"/>
          <p14:tracePt t="610379" x="10769600" y="4756150"/>
          <p14:tracePt t="610394" x="10795000" y="4756150"/>
          <p14:tracePt t="610410" x="10807700" y="4749800"/>
          <p14:tracePt t="610427" x="10826750" y="4749800"/>
          <p14:tracePt t="610446" x="10852150" y="4749800"/>
          <p14:tracePt t="610462" x="10864850" y="4743450"/>
          <p14:tracePt t="610478" x="10883900" y="4743450"/>
          <p14:tracePt t="610479" x="10890250" y="4743450"/>
          <p14:tracePt t="610494" x="10890250" y="4737100"/>
          <p14:tracePt t="610510" x="10896600" y="4737100"/>
          <p14:tracePt t="610527" x="10896600" y="4730750"/>
          <p14:tracePt t="610581" x="10890250" y="4730750"/>
          <p14:tracePt t="610594" x="10883900" y="4730750"/>
          <p14:tracePt t="610610" x="10871200" y="4737100"/>
          <p14:tracePt t="610628" x="10852150" y="4737100"/>
          <p14:tracePt t="610645" x="10845800" y="4737100"/>
          <p14:tracePt t="610660" x="10833100" y="4737100"/>
          <p14:tracePt t="610677" x="10826750" y="4737100"/>
          <p14:tracePt t="610693" x="10820400" y="4737100"/>
          <p14:tracePt t="610711" x="10814050" y="4737100"/>
          <p14:tracePt t="610727" x="10801350" y="4737100"/>
          <p14:tracePt t="610744" x="10795000" y="4737100"/>
          <p14:tracePt t="610777" x="10782300" y="4718050"/>
          <p14:tracePt t="610794" x="10782300" y="4673600"/>
          <p14:tracePt t="610810" x="10795000" y="4616450"/>
          <p14:tracePt t="610827" x="10807700" y="4565650"/>
          <p14:tracePt t="610844" x="10820400" y="4527550"/>
          <p14:tracePt t="610862" x="10833100" y="4502150"/>
          <p14:tracePt t="610877" x="10833100" y="4495800"/>
          <p14:tracePt t="610911" x="10826750" y="4502150"/>
          <p14:tracePt t="610927" x="10820400" y="4527550"/>
          <p14:tracePt t="610944" x="10795000" y="4559300"/>
          <p14:tracePt t="610961" x="10775950" y="4591050"/>
          <p14:tracePt t="610978" x="10756900" y="4622800"/>
          <p14:tracePt t="610994" x="10737850" y="4654550"/>
          <p14:tracePt t="611011" x="10706100" y="4692650"/>
          <p14:tracePt t="611028" x="10693400" y="4705350"/>
          <p14:tracePt t="611044" x="10674350" y="4718050"/>
          <p14:tracePt t="611061" x="10642600" y="4730750"/>
          <p14:tracePt t="611080" x="10572750" y="4743450"/>
          <p14:tracePt t="611094" x="10433050" y="4762500"/>
          <p14:tracePt t="611111" x="10299700" y="4775200"/>
          <p14:tracePt t="611128" x="10109200" y="4794250"/>
          <p14:tracePt t="611144" x="9988550" y="4806950"/>
          <p14:tracePt t="611161" x="9874250" y="4826000"/>
          <p14:tracePt t="611178" x="9734550" y="4838700"/>
          <p14:tracePt t="611196" x="9340850" y="4845050"/>
          <p14:tracePt t="611213" x="9074150" y="4845050"/>
          <p14:tracePt t="611228" x="8928100" y="4845050"/>
          <p14:tracePt t="611245" x="8553450" y="4819650"/>
          <p14:tracePt t="611261" x="8420100" y="4813300"/>
          <p14:tracePt t="611278" x="8375650" y="4813300"/>
          <p14:tracePt t="611294" x="8356600" y="4819650"/>
          <p14:tracePt t="611311" x="8318500" y="4857750"/>
          <p14:tracePt t="611328" x="8255000" y="4902200"/>
          <p14:tracePt t="611344" x="8178800" y="4959350"/>
          <p14:tracePt t="611363" x="8121650" y="5003800"/>
          <p14:tracePt t="611378" x="8083550" y="5048250"/>
          <p14:tracePt t="611394" x="8077200" y="5086350"/>
          <p14:tracePt t="611411" x="8102600" y="5118100"/>
          <p14:tracePt t="611428" x="8140700" y="5137150"/>
          <p14:tracePt t="611431" x="8166100" y="5143500"/>
          <p14:tracePt t="611445" x="8191500" y="5156200"/>
          <p14:tracePt t="611462" x="8242300" y="5175250"/>
          <p14:tracePt t="611478" x="8286750" y="5207000"/>
          <p14:tracePt t="611494" x="8293100" y="5232400"/>
          <p14:tracePt t="611511" x="8293100" y="5251450"/>
          <p14:tracePt t="611528" x="8293100" y="5264150"/>
          <p14:tracePt t="611584" x="8299450" y="5264150"/>
          <p14:tracePt t="611589" x="8305800" y="5264150"/>
          <p14:tracePt t="611594" x="8324850" y="5264150"/>
          <p14:tracePt t="611612" x="8343900" y="5257800"/>
          <p14:tracePt t="611628" x="8388350" y="5245100"/>
          <p14:tracePt t="611629" x="8413750" y="5245100"/>
          <p14:tracePt t="611644" x="8432800" y="5232400"/>
          <p14:tracePt t="611661" x="8439150" y="5232400"/>
          <p14:tracePt t="611694" x="8439150" y="5226050"/>
          <p14:tracePt t="611712" x="8445500" y="5213350"/>
          <p14:tracePt t="611728" x="8445500" y="5187950"/>
          <p14:tracePt t="611744" x="8451850" y="5168900"/>
          <p14:tracePt t="611763" x="8451850" y="5137150"/>
          <p14:tracePt t="611778" x="8451850" y="5130800"/>
          <p14:tracePt t="611795" x="8426450" y="5118100"/>
          <p14:tracePt t="611796" x="8407400" y="5105400"/>
          <p14:tracePt t="611811" x="8388350" y="5099050"/>
          <p14:tracePt t="611828" x="8356600" y="5073650"/>
          <p14:tracePt t="611845" x="8343900" y="5060950"/>
          <p14:tracePt t="611862" x="8343900" y="5054600"/>
          <p14:tracePt t="611878" x="8343900" y="5041900"/>
          <p14:tracePt t="611895" x="8343900" y="5029200"/>
          <p14:tracePt t="611912" x="8356600" y="5016500"/>
          <p14:tracePt t="611928" x="8362950" y="5010150"/>
          <p14:tracePt t="611945" x="8375650" y="5003800"/>
          <p14:tracePt t="611962" x="8394700" y="5003800"/>
          <p14:tracePt t="611978" x="8420100" y="4997450"/>
          <p14:tracePt t="611995" x="8458200" y="4984750"/>
          <p14:tracePt t="612013" x="8509000" y="4972050"/>
          <p14:tracePt t="612030" x="8547100" y="4965700"/>
          <p14:tracePt t="612046" x="8578850" y="4953000"/>
          <p14:tracePt t="612063" x="8610600" y="4953000"/>
          <p14:tracePt t="612079" x="8661400" y="4959350"/>
          <p14:tracePt t="612095" x="8743950" y="4984750"/>
          <p14:tracePt t="612112" x="8801100" y="5010150"/>
          <p14:tracePt t="612128" x="8839200" y="5035550"/>
          <p14:tracePt t="612146" x="8864600" y="5048250"/>
          <p14:tracePt t="612163" x="8883650" y="5054600"/>
          <p14:tracePt t="612179" x="8896350" y="5054600"/>
          <p14:tracePt t="612195" x="8921750" y="5041900"/>
          <p14:tracePt t="612211" x="8959850" y="5035550"/>
          <p14:tracePt t="612228" x="8997950" y="5029200"/>
          <p14:tracePt t="612245" x="9048750" y="5022850"/>
          <p14:tracePt t="612264" x="9074150" y="5022850"/>
          <p14:tracePt t="612279" x="9080500" y="5022850"/>
          <p14:tracePt t="612312" x="9093200" y="5022850"/>
          <p14:tracePt t="612329" x="9112250" y="5010150"/>
          <p14:tracePt t="612345" x="9169400" y="4997450"/>
          <p14:tracePt t="612364" x="9271000" y="4978400"/>
          <p14:tracePt t="612379" x="9309100" y="4972050"/>
          <p14:tracePt t="612396" x="9366250" y="4959350"/>
          <p14:tracePt t="612412" x="9398000" y="4959350"/>
          <p14:tracePt t="612429" x="9404350" y="4953000"/>
          <p14:tracePt t="612555" x="9410700" y="4953000"/>
          <p14:tracePt t="612563" x="9417050" y="4953000"/>
          <p14:tracePt t="612579" x="9436100" y="4953000"/>
          <p14:tracePt t="612596" x="9455150" y="4953000"/>
          <p14:tracePt t="612612" x="9461500" y="4953000"/>
          <p14:tracePt t="612645" x="9467850" y="4953000"/>
          <p14:tracePt t="612662" x="9474200" y="4953000"/>
          <p14:tracePt t="612679" x="9480550" y="4953000"/>
          <p14:tracePt t="612695" x="9493250" y="4953000"/>
          <p14:tracePt t="612712" x="9512300" y="4953000"/>
          <p14:tracePt t="612729" x="9525000" y="4953000"/>
          <p14:tracePt t="612745" x="9550400" y="4953000"/>
          <p14:tracePt t="612762" x="9582150" y="4946650"/>
          <p14:tracePt t="612780" x="9607550" y="4940300"/>
          <p14:tracePt t="612796" x="9645650" y="4940300"/>
          <p14:tracePt t="612797" x="9677400" y="4933950"/>
          <p14:tracePt t="612812" x="9690100" y="4933950"/>
          <p14:tracePt t="612829" x="9747250" y="4927600"/>
          <p14:tracePt t="612846" x="9785350" y="4921250"/>
          <p14:tracePt t="612862" x="9817100" y="4914900"/>
          <p14:tracePt t="612879" x="9836150" y="4914900"/>
          <p14:tracePt t="612896" x="9848850" y="4914900"/>
          <p14:tracePt t="612913" x="9861550" y="4908550"/>
          <p14:tracePt t="612932" x="9867900" y="4908550"/>
          <p14:tracePt t="613020" x="9861550" y="4908550"/>
          <p14:tracePt t="613030" x="9848850" y="4908550"/>
          <p14:tracePt t="613046" x="9836150" y="4914900"/>
          <p14:tracePt t="613062" x="9823450" y="4921250"/>
          <p14:tracePt t="613081" x="9817100" y="4927600"/>
          <p14:tracePt t="613095" x="9817100" y="4933950"/>
          <p14:tracePt t="613113" x="9817100" y="4946650"/>
          <p14:tracePt t="613129" x="9829800" y="4959350"/>
          <p14:tracePt t="613181" x="9836150" y="4965700"/>
          <p14:tracePt t="613237" x="9848850" y="4965700"/>
          <p14:tracePt t="613246" x="9855200" y="4965700"/>
          <p14:tracePt t="613262" x="9912350" y="4959350"/>
          <p14:tracePt t="613279" x="9969500" y="4953000"/>
          <p14:tracePt t="613296" x="10045700" y="4953000"/>
          <p14:tracePt t="613313" x="10115550" y="4953000"/>
          <p14:tracePt t="613330" x="10198100" y="4953000"/>
          <p14:tracePt t="613346" x="10261600" y="4959350"/>
          <p14:tracePt t="613362" x="10306050" y="4959350"/>
          <p14:tracePt t="613380" x="10350500" y="4959350"/>
          <p14:tracePt t="613396" x="10369550" y="4959350"/>
          <p14:tracePt t="613415" x="10407650" y="4959350"/>
          <p14:tracePt t="613430" x="10426700" y="4959350"/>
          <p14:tracePt t="613446" x="10439400" y="4959350"/>
          <p14:tracePt t="613463" x="10458450" y="4959350"/>
          <p14:tracePt t="613480" x="10477500" y="4959350"/>
          <p14:tracePt t="613496" x="10496550" y="4959350"/>
          <p14:tracePt t="613513" x="10515600" y="4959350"/>
          <p14:tracePt t="613530" x="10534650" y="4959350"/>
          <p14:tracePt t="613546" x="10547350" y="4959350"/>
          <p14:tracePt t="613563" x="10560050" y="4959350"/>
          <p14:tracePt t="613580" x="10572750" y="4953000"/>
          <p14:tracePt t="613597" x="10579100" y="4953000"/>
          <p14:tracePt t="613612" x="10591800" y="4953000"/>
          <p14:tracePt t="613647" x="10598150" y="4953000"/>
          <p14:tracePt t="613702" x="10604500" y="4953000"/>
          <p14:tracePt t="613745" x="10610850" y="4953000"/>
          <p14:tracePt t="613780" x="10623550" y="4953000"/>
          <p14:tracePt t="613796" x="10642600" y="4946650"/>
          <p14:tracePt t="613816" x="10769600" y="4946650"/>
          <p14:tracePt t="613830" x="10826750" y="4946650"/>
          <p14:tracePt t="613847" x="10941050" y="4953000"/>
          <p14:tracePt t="613848" x="10985500" y="4959350"/>
          <p14:tracePt t="613866" x="11042650" y="4965700"/>
          <p14:tracePt t="613879" x="11049000" y="4965700"/>
          <p14:tracePt t="614012" x="11049000" y="4972050"/>
          <p14:tracePt t="614030" x="11061700" y="4972050"/>
          <p14:tracePt t="614032" x="11080750" y="4972050"/>
          <p14:tracePt t="614047" x="11106150" y="4978400"/>
          <p14:tracePt t="614050" x="11131550" y="4984750"/>
          <p14:tracePt t="614064" x="11156950" y="4984750"/>
          <p14:tracePt t="614080" x="11226800" y="4991100"/>
          <p14:tracePt t="614097" x="11296650" y="4991100"/>
          <p14:tracePt t="614114" x="11391900" y="4991100"/>
          <p14:tracePt t="614114" x="11449050" y="4991100"/>
          <p14:tracePt t="614130" x="11569700" y="4991100"/>
          <p14:tracePt t="614146" x="11652250" y="4991100"/>
          <p14:tracePt t="614165" x="11703050" y="4984750"/>
          <p14:tracePt t="614180" x="11741150" y="4972050"/>
          <p14:tracePt t="614197" x="11760200" y="4965700"/>
          <p14:tracePt t="614213" x="11766550" y="4965700"/>
          <p14:tracePt t="614231" x="11772900" y="4959350"/>
          <p14:tracePt t="614313" x="11772900" y="4953000"/>
          <p14:tracePt t="614327" x="11760200" y="4946650"/>
          <p14:tracePt t="614334" x="11753850" y="4946650"/>
          <p14:tracePt t="614349" x="11741150" y="4940300"/>
          <p14:tracePt t="614366" x="11684000" y="4927600"/>
          <p14:tracePt t="614380" x="11645900" y="4914900"/>
          <p14:tracePt t="614397" x="11588750" y="4908550"/>
          <p14:tracePt t="614415" x="11512550" y="4902200"/>
          <p14:tracePt t="614433" x="11360150" y="4902200"/>
          <p14:tracePt t="614448" x="11290300" y="4908550"/>
          <p14:tracePt t="614464" x="11176000" y="4921250"/>
          <p14:tracePt t="614465" x="11087100" y="4927600"/>
          <p14:tracePt t="614480" x="10947400" y="4940300"/>
          <p14:tracePt t="614498" x="10814050" y="4953000"/>
          <p14:tracePt t="614514" x="10617200" y="4959350"/>
          <p14:tracePt t="614531" x="10401300" y="4959350"/>
          <p14:tracePt t="614547" x="10185400" y="4959350"/>
          <p14:tracePt t="614564" x="9956800" y="4940300"/>
          <p14:tracePt t="614582" x="9772650" y="4927600"/>
          <p14:tracePt t="614600" x="9607550" y="4908550"/>
          <p14:tracePt t="614613" x="9461500" y="4902200"/>
          <p14:tracePt t="614631" x="9309100" y="4902200"/>
          <p14:tracePt t="614647" x="9118600" y="4902200"/>
          <p14:tracePt t="614664" x="8858250" y="4902200"/>
          <p14:tracePt t="614681" x="8642350" y="4889500"/>
          <p14:tracePt t="614682" x="8534400" y="4883150"/>
          <p14:tracePt t="614697" x="8432800" y="4870450"/>
          <p14:tracePt t="614715" x="8210550" y="4845050"/>
          <p14:tracePt t="614730" x="8178800" y="4838700"/>
          <p14:tracePt t="614747" x="8159750" y="4838700"/>
          <p14:tracePt t="614764" x="8121650" y="4845050"/>
          <p14:tracePt t="614781" x="8026400" y="4864100"/>
          <p14:tracePt t="614797" x="7886700" y="4883150"/>
          <p14:tracePt t="614814" x="7727950" y="4889500"/>
          <p14:tracePt t="614832" x="7620000" y="4889500"/>
          <p14:tracePt t="614847" x="7575550" y="4889500"/>
          <p14:tracePt t="614885" x="7569200" y="4889500"/>
          <p14:tracePt t="614915" x="7556500" y="4902200"/>
          <p14:tracePt t="614931" x="7524750" y="4927600"/>
          <p14:tracePt t="614949" x="7512050" y="4946650"/>
          <p14:tracePt t="614964" x="7486650" y="4984750"/>
          <p14:tracePt t="614981" x="7493000" y="5003800"/>
          <p14:tracePt t="614997" x="7524750" y="5016500"/>
          <p14:tracePt t="615014" x="7575550" y="5048250"/>
          <p14:tracePt t="615031" x="7620000" y="5086350"/>
          <p14:tracePt t="615032" x="7632700" y="5105400"/>
          <p14:tracePt t="615047" x="7645400" y="5124450"/>
          <p14:tracePt t="615064" x="7670800" y="5168900"/>
          <p14:tracePt t="615080" x="7677150" y="5181600"/>
          <p14:tracePt t="615131" x="7683500" y="5181600"/>
          <p14:tracePt t="615138" x="7689850" y="5181600"/>
          <p14:tracePt t="615147" x="7708900" y="5181600"/>
          <p14:tracePt t="615164" x="7753350" y="5181600"/>
          <p14:tracePt t="615181" x="7785100" y="5187950"/>
          <p14:tracePt t="615198" x="7804150" y="5194300"/>
          <p14:tracePt t="615214" x="7810500" y="5200650"/>
          <p14:tracePt t="615231" x="7829550" y="5207000"/>
          <p14:tracePt t="615248" x="7842250" y="5207000"/>
          <p14:tracePt t="615265" x="7880350" y="5213350"/>
          <p14:tracePt t="615281" x="7905750" y="5213350"/>
          <p14:tracePt t="615298" x="7956550" y="5213350"/>
          <p14:tracePt t="615314" x="8001000" y="5213350"/>
          <p14:tracePt t="615315" x="8026400" y="5213350"/>
          <p14:tracePt t="615331" x="8070850" y="5219700"/>
          <p14:tracePt t="615347" x="8115300" y="5219700"/>
          <p14:tracePt t="615364" x="8159750" y="5219700"/>
          <p14:tracePt t="615381" x="8178800" y="5219700"/>
          <p14:tracePt t="615398" x="8197850" y="5219700"/>
          <p14:tracePt t="615414" x="8204200" y="5219700"/>
          <p14:tracePt t="615461" x="8210550" y="5219700"/>
          <p14:tracePt t="615477" x="8210550" y="5226050"/>
          <p14:tracePt t="615487" x="8216900" y="5226050"/>
          <p14:tracePt t="615515" x="8223250" y="5226050"/>
          <p14:tracePt t="615567" x="8235950" y="5226050"/>
          <p14:tracePt t="615581" x="8255000" y="5226050"/>
          <p14:tracePt t="615598" x="8299450" y="5226050"/>
          <p14:tracePt t="615615" x="8375650" y="5232400"/>
          <p14:tracePt t="615631" x="8477250" y="5232400"/>
          <p14:tracePt t="615648" x="8610600" y="5245100"/>
          <p14:tracePt t="615665" x="8699500" y="5257800"/>
          <p14:tracePt t="615683" x="8731250" y="5257800"/>
          <p14:tracePt t="615729" x="8737600" y="5257800"/>
          <p14:tracePt t="615740" x="8743950" y="5257800"/>
          <p14:tracePt t="615748" x="8756650" y="5257800"/>
          <p14:tracePt t="615764" x="8788400" y="5257800"/>
          <p14:tracePt t="615781" x="8851900" y="5251450"/>
          <p14:tracePt t="615798" x="8921750" y="5238750"/>
          <p14:tracePt t="615815" x="8972550" y="5219700"/>
          <p14:tracePt t="615832" x="9010650" y="5200650"/>
          <p14:tracePt t="615848" x="9023350" y="5194300"/>
          <p14:tracePt t="615866" x="9036050" y="5168900"/>
          <p14:tracePt t="615882" x="9042400" y="5162550"/>
          <p14:tracePt t="615898" x="9061450" y="5130800"/>
          <p14:tracePt t="615901" x="9061450" y="5124450"/>
          <p14:tracePt t="615915" x="9074150" y="5105400"/>
          <p14:tracePt t="615931" x="9080500" y="5086350"/>
          <p14:tracePt t="615949" x="9086850" y="5080000"/>
          <p14:tracePt t="615965" x="9086850" y="5073650"/>
          <p14:tracePt t="615982" x="9080500" y="5067300"/>
          <p14:tracePt t="615998" x="9061450" y="5060950"/>
          <p14:tracePt t="616015" x="9048750" y="5060950"/>
          <p14:tracePt t="616031" x="9036050" y="5054600"/>
          <p14:tracePt t="616048" x="8991600" y="5048250"/>
          <p14:tracePt t="616065" x="8985250" y="5041900"/>
          <p14:tracePt t="616128" x="8972550" y="5041900"/>
          <p14:tracePt t="616149" x="8940800" y="5035550"/>
          <p14:tracePt t="616165" x="8896350" y="5029200"/>
          <p14:tracePt t="616182" x="8858250" y="5022850"/>
          <p14:tracePt t="616200" x="8839200" y="5022850"/>
          <p14:tracePt t="616248" x="8807450" y="5016500"/>
          <p14:tracePt t="616266" x="8712200" y="5016500"/>
          <p14:tracePt t="616282" x="8674100" y="5016500"/>
          <p14:tracePt t="616299" x="8502650" y="4984750"/>
          <p14:tracePt t="616315" x="8413750" y="4965700"/>
          <p14:tracePt t="616332" x="8337550" y="4946650"/>
          <p14:tracePt t="616348" x="8331200" y="4946650"/>
          <p14:tracePt t="616403" x="8324850" y="4946650"/>
          <p14:tracePt t="616417" x="8318500" y="4953000"/>
          <p14:tracePt t="616435" x="8274050" y="5010150"/>
          <p14:tracePt t="616450" x="8267700" y="5035550"/>
          <p14:tracePt t="616466" x="8261350" y="5041900"/>
          <p14:tracePt t="616482" x="8267700" y="5073650"/>
          <p14:tracePt t="616500" x="8274050" y="5086350"/>
          <p14:tracePt t="616515" x="8286750" y="5099050"/>
          <p14:tracePt t="616532" x="8299450" y="5105400"/>
          <p14:tracePt t="616549" x="8299450" y="5111750"/>
          <p14:tracePt t="616608" x="8305800" y="5111750"/>
          <p14:tracePt t="616621" x="8312150" y="5118100"/>
          <p14:tracePt t="616632" x="8318500" y="5124450"/>
          <p14:tracePt t="616649" x="8362950" y="5149850"/>
          <p14:tracePt t="616666" x="8394700" y="5168900"/>
          <p14:tracePt t="616682" x="8401050" y="5175250"/>
          <p14:tracePt t="617839" x="8407400" y="5175250"/>
          <p14:tracePt t="617902" x="8407400" y="5181600"/>
          <p14:tracePt t="617918" x="8401050" y="5181600"/>
          <p14:tracePt t="617925" x="8401050" y="5187950"/>
          <p14:tracePt t="617950" x="8356600" y="5194300"/>
          <p14:tracePt t="617966" x="8293100" y="5207000"/>
          <p14:tracePt t="617984" x="8235950" y="5213350"/>
          <p14:tracePt t="618000" x="8204200" y="5213350"/>
          <p14:tracePt t="618016" x="8178800" y="5213350"/>
          <p14:tracePt t="618033" x="8166100" y="5213350"/>
          <p14:tracePt t="618050" x="8147050" y="5207000"/>
          <p14:tracePt t="618067" x="8115300" y="5200650"/>
          <p14:tracePt t="618083" x="8058150" y="5200650"/>
          <p14:tracePt t="618100" x="8013700" y="5194300"/>
          <p14:tracePt t="618117" x="7969250" y="5194300"/>
          <p14:tracePt t="618133" x="7880350" y="5187950"/>
          <p14:tracePt t="618150" x="7810500" y="5181600"/>
          <p14:tracePt t="618183" x="7810500" y="5175250"/>
          <p14:tracePt t="618200" x="7816850" y="5175250"/>
          <p14:tracePt t="618240" x="7823200" y="5175250"/>
          <p14:tracePt t="618254" x="7829550" y="5181600"/>
          <p14:tracePt t="618268" x="7835900" y="5181600"/>
          <p14:tracePt t="618284" x="7848600" y="5187950"/>
          <p14:tracePt t="618300" x="7874000" y="5194300"/>
          <p14:tracePt t="618317" x="7950200" y="5213350"/>
          <p14:tracePt t="618333" x="8032750" y="5219700"/>
          <p14:tracePt t="618351" x="8096250" y="5219700"/>
          <p14:tracePt t="618367" x="8178800" y="5219700"/>
          <p14:tracePt t="618384" x="8216900" y="5219700"/>
          <p14:tracePt t="618418" x="8223250" y="5213350"/>
          <p14:tracePt t="618436" x="8229600" y="5175250"/>
          <p14:tracePt t="618451" x="8235950" y="5162550"/>
          <p14:tracePt t="618469" x="8242300" y="5118100"/>
          <p14:tracePt t="618484" x="8242300" y="5111750"/>
          <p14:tracePt t="618500" x="8242300" y="5092700"/>
          <p14:tracePt t="618518" x="8229600" y="5080000"/>
          <p14:tracePt t="618519" x="8223250" y="5073650"/>
          <p14:tracePt t="618534" x="8204200" y="5054600"/>
          <p14:tracePt t="618550" x="8178800" y="5041900"/>
          <p14:tracePt t="618567" x="8140700" y="5016500"/>
          <p14:tracePt t="618584" x="8115300" y="4997450"/>
          <p14:tracePt t="618600" x="8089900" y="4978400"/>
          <p14:tracePt t="618617" x="8077200" y="4965700"/>
          <p14:tracePt t="618634" x="8064500" y="4959350"/>
          <p14:tracePt t="618651" x="8058150" y="4959350"/>
          <p14:tracePt t="618667" x="8051800" y="4959350"/>
          <p14:tracePt t="618684" x="8007350" y="4953000"/>
          <p14:tracePt t="618702" x="7924800" y="4940300"/>
          <p14:tracePt t="618718" x="7829550" y="4908550"/>
          <p14:tracePt t="618734" x="7689850" y="4826000"/>
          <p14:tracePt t="618751" x="7626350" y="4800600"/>
          <p14:tracePt t="618767" x="7607300" y="4787900"/>
          <p14:tracePt t="618800" x="7600950" y="4787900"/>
          <p14:tracePt t="618819" x="7569200" y="4787900"/>
          <p14:tracePt t="618834" x="7505700" y="4794250"/>
          <p14:tracePt t="618852" x="7448550" y="4794250"/>
          <p14:tracePt t="618853" x="7416800" y="4794250"/>
          <p14:tracePt t="618868" x="7397750" y="4800600"/>
          <p14:tracePt t="618869" x="7385050" y="4800600"/>
          <p14:tracePt t="618884" x="7372350" y="4800600"/>
          <p14:tracePt t="618918" x="7366000" y="4806950"/>
          <p14:tracePt t="618935" x="7359650" y="4826000"/>
          <p14:tracePt t="618951" x="7327900" y="4864100"/>
          <p14:tracePt t="618968" x="7296150" y="4895850"/>
          <p14:tracePt t="618985" x="7264400" y="4933950"/>
          <p14:tracePt t="619000" x="7251700" y="4965700"/>
          <p14:tracePt t="619017" x="7251700" y="4984750"/>
          <p14:tracePt t="619034" x="7264400" y="5010150"/>
          <p14:tracePt t="619051" x="7302500" y="5048250"/>
          <p14:tracePt t="619068" x="7353300" y="5105400"/>
          <p14:tracePt t="619084" x="7410450" y="5162550"/>
          <p14:tracePt t="619101" x="7454900" y="5207000"/>
          <p14:tracePt t="619117" x="7499350" y="5232400"/>
          <p14:tracePt t="619134" x="7543800" y="5257800"/>
          <p14:tracePt t="619153" x="7581900" y="5264150"/>
          <p14:tracePt t="619167" x="7632700" y="5270500"/>
          <p14:tracePt t="619185" x="7689850" y="5276850"/>
          <p14:tracePt t="619186" x="7715250" y="5276850"/>
          <p14:tracePt t="619201" x="7740650" y="5276850"/>
          <p14:tracePt t="619219" x="7854950" y="5270500"/>
          <p14:tracePt t="619234" x="7924800" y="5264150"/>
          <p14:tracePt t="619251" x="7956550" y="5251450"/>
          <p14:tracePt t="619268" x="7975600" y="5245100"/>
          <p14:tracePt t="619284" x="8013700" y="5232400"/>
          <p14:tracePt t="619303" x="8070850" y="5194300"/>
          <p14:tracePt t="619318" x="8089900" y="5181600"/>
          <p14:tracePt t="619335" x="8121650" y="5156200"/>
          <p14:tracePt t="619352" x="8185150" y="5105400"/>
          <p14:tracePt t="619369" x="8210550" y="5080000"/>
          <p14:tracePt t="619384" x="8223250" y="5060950"/>
          <p14:tracePt t="619401" x="8242300" y="5022850"/>
          <p14:tracePt t="619418" x="8255000" y="4991100"/>
          <p14:tracePt t="619435" x="8261350" y="4959350"/>
          <p14:tracePt t="619452" x="8267700" y="4921250"/>
          <p14:tracePt t="619468" x="8267700" y="4889500"/>
          <p14:tracePt t="619485" x="8274050" y="4857750"/>
          <p14:tracePt t="619501" x="8274050" y="4838700"/>
          <p14:tracePt t="619518" x="8274050" y="4826000"/>
          <p14:tracePt t="619534" x="8274050" y="4819650"/>
          <p14:tracePt t="619536" x="8267700" y="4819650"/>
          <p14:tracePt t="619552" x="8261350" y="4813300"/>
          <p14:tracePt t="619568" x="8255000" y="4806950"/>
          <p14:tracePt t="619585" x="8235950" y="4800600"/>
          <p14:tracePt t="619588" x="8229600" y="4794250"/>
          <p14:tracePt t="619602" x="8216900" y="4787900"/>
          <p14:tracePt t="619603" x="8210550" y="4781550"/>
          <p14:tracePt t="619618" x="8204200" y="4775200"/>
          <p14:tracePt t="619634" x="8185150" y="4762500"/>
          <p14:tracePt t="619651" x="8178800" y="4756150"/>
          <p14:tracePt t="619668" x="8166100" y="4749800"/>
          <p14:tracePt t="619684" x="8128000" y="4743450"/>
          <p14:tracePt t="619701" x="8083550" y="4730750"/>
          <p14:tracePt t="619718" x="8026400" y="4724400"/>
          <p14:tracePt t="619735" x="7981950" y="4718050"/>
          <p14:tracePt t="619752" x="7950200" y="4711700"/>
          <p14:tracePt t="619768" x="7918450" y="4699000"/>
          <p14:tracePt t="619785" x="7899400" y="4686300"/>
          <p14:tracePt t="619802" x="7823200" y="4648200"/>
          <p14:tracePt t="619818" x="7727950" y="4629150"/>
          <p14:tracePt t="619834" x="7626350" y="4616450"/>
          <p14:tracePt t="619852" x="7588250" y="4616450"/>
          <p14:tracePt t="619868" x="7486650" y="4610100"/>
          <p14:tracePt t="619885" x="7385050" y="4610100"/>
          <p14:tracePt t="619902" x="7346950" y="4610100"/>
          <p14:tracePt t="619918" x="7302500" y="4616450"/>
          <p14:tracePt t="619935" x="7264400" y="4635500"/>
          <p14:tracePt t="619951" x="7213600" y="4667250"/>
          <p14:tracePt t="619968" x="7156450" y="4699000"/>
          <p14:tracePt t="619985" x="7118350" y="4730750"/>
          <p14:tracePt t="620001" x="7099300" y="4749800"/>
          <p14:tracePt t="620020" x="7086600" y="4775200"/>
          <p14:tracePt t="620036" x="7105650" y="4826000"/>
          <p14:tracePt t="620053" x="7124700" y="4864100"/>
          <p14:tracePt t="620068" x="7188200" y="4953000"/>
          <p14:tracePt t="620085" x="7264400" y="5054600"/>
          <p14:tracePt t="620102" x="7321550" y="5118100"/>
          <p14:tracePt t="620118" x="7378700" y="5175250"/>
          <p14:tracePt t="620135" x="7429500" y="5219700"/>
          <p14:tracePt t="620152" x="7486650" y="5257800"/>
          <p14:tracePt t="620170" x="7524750" y="5276850"/>
          <p14:tracePt t="620185" x="7581900" y="5302250"/>
          <p14:tracePt t="620202" x="7632700" y="5314950"/>
          <p14:tracePt t="620219" x="7677150" y="5321300"/>
          <p14:tracePt t="620235" x="7696200" y="5327650"/>
          <p14:tracePt t="620252" x="7702550" y="5327650"/>
          <p14:tracePt t="620269" x="7708900" y="5327650"/>
          <p14:tracePt t="620333" x="7721600" y="5327650"/>
          <p14:tracePt t="620338" x="7727950" y="5327650"/>
          <p14:tracePt t="620354" x="7753350" y="5327650"/>
          <p14:tracePt t="620369" x="7766050" y="5327650"/>
          <p14:tracePt t="620385" x="7785100" y="5327650"/>
          <p14:tracePt t="620402" x="7797800" y="5327650"/>
          <p14:tracePt t="620421" x="7804150" y="5327650"/>
          <p14:tracePt t="620452" x="7816850" y="5327650"/>
          <p14:tracePt t="620469" x="7848600" y="5321300"/>
          <p14:tracePt t="620488" x="7874000" y="5302250"/>
          <p14:tracePt t="620502" x="7893050" y="5289550"/>
          <p14:tracePt t="620519" x="7918450" y="5270500"/>
          <p14:tracePt t="620535" x="7956550" y="5238750"/>
          <p14:tracePt t="620552" x="7994650" y="5207000"/>
          <p14:tracePt t="620570" x="8039100" y="5162550"/>
          <p14:tracePt t="620585" x="8077200" y="5111750"/>
          <p14:tracePt t="620604" x="8108950" y="5054600"/>
          <p14:tracePt t="620619" x="8108950" y="5048250"/>
          <p14:tracePt t="620637" x="8115300" y="5029200"/>
          <p14:tracePt t="620653" x="8115300" y="5010150"/>
          <p14:tracePt t="620654" x="8115300" y="5003800"/>
          <p14:tracePt t="620668" x="8108950" y="4991100"/>
          <p14:tracePt t="620687" x="8096250" y="4965700"/>
          <p14:tracePt t="620702" x="8083550" y="4946650"/>
          <p14:tracePt t="620719" x="8058150" y="4921250"/>
          <p14:tracePt t="620736" x="8032750" y="4889500"/>
          <p14:tracePt t="620753" x="8020050" y="4876800"/>
          <p14:tracePt t="620768" x="8007350" y="4857750"/>
          <p14:tracePt t="620786" x="8001000" y="4851400"/>
          <p14:tracePt t="620804" x="7994650" y="4845050"/>
          <p14:tracePt t="620818" x="7981950" y="4845050"/>
          <p14:tracePt t="620836" x="7969250" y="4838700"/>
          <p14:tracePt t="620852" x="7924800" y="4832350"/>
          <p14:tracePt t="620870" x="7861300" y="4819650"/>
          <p14:tracePt t="620886" x="7829550" y="4813300"/>
          <p14:tracePt t="620902" x="7766050" y="4806950"/>
          <p14:tracePt t="620919" x="7740650" y="4806950"/>
          <p14:tracePt t="620936" x="7721600" y="4806950"/>
          <p14:tracePt t="620952" x="7689850" y="4806950"/>
          <p14:tracePt t="620969" x="7658100" y="4806950"/>
          <p14:tracePt t="620986" x="7588250" y="4813300"/>
          <p14:tracePt t="621003" x="7505700" y="4838700"/>
          <p14:tracePt t="621019" x="7429500" y="4864100"/>
          <p14:tracePt t="621036" x="7397750" y="4876800"/>
          <p14:tracePt t="621054" x="7366000" y="4895850"/>
          <p14:tracePt t="621069" x="7359650" y="4902200"/>
          <p14:tracePt t="621088" x="7359650" y="4921250"/>
          <p14:tracePt t="621105" x="7378700" y="4978400"/>
          <p14:tracePt t="621120" x="7378700" y="4997450"/>
          <p14:tracePt t="621135" x="7391400" y="5073650"/>
          <p14:tracePt t="621152" x="7404100" y="5124450"/>
          <p14:tracePt t="621169" x="7429500" y="5175250"/>
          <p14:tracePt t="621187" x="7461250" y="5219700"/>
          <p14:tracePt t="621205" x="7505700" y="5251450"/>
          <p14:tracePt t="621219" x="7569200" y="5276850"/>
          <p14:tracePt t="621236" x="7613650" y="5289550"/>
          <p14:tracePt t="621253" x="7670800" y="5302250"/>
          <p14:tracePt t="621270" x="7721600" y="5308600"/>
          <p14:tracePt t="621286" x="7766050" y="5308600"/>
          <p14:tracePt t="621303" x="7823200" y="5308600"/>
          <p14:tracePt t="621320" x="7886700" y="5289550"/>
          <p14:tracePt t="621336" x="7975600" y="5257800"/>
          <p14:tracePt t="621353" x="8032750" y="5226050"/>
          <p14:tracePt t="621354" x="8064500" y="5207000"/>
          <p14:tracePt t="621370" x="8089900" y="5187950"/>
          <p14:tracePt t="621386" x="8121650" y="5156200"/>
          <p14:tracePt t="621404" x="8128000" y="5143500"/>
          <p14:tracePt t="621453" x="8115300" y="5143500"/>
          <p14:tracePt t="621470" x="8089900" y="5143500"/>
          <p14:tracePt t="621486" x="8051800" y="5143500"/>
          <p14:tracePt t="621503" x="8020050" y="5149850"/>
          <p14:tracePt t="621520" x="7950200" y="5156200"/>
          <p14:tracePt t="621536" x="7835900" y="5156200"/>
          <p14:tracePt t="621553" x="7734300" y="5156200"/>
          <p14:tracePt t="621569" x="7658100" y="5156200"/>
          <p14:tracePt t="621587" x="7620000" y="5149850"/>
          <p14:tracePt t="621603" x="7607300" y="5149850"/>
          <p14:tracePt t="621740" x="7613650" y="5149850"/>
          <p14:tracePt t="621746" x="7620000" y="5156200"/>
          <p14:tracePt t="621770" x="7639050" y="5168900"/>
          <p14:tracePt t="621786" x="7664450" y="5175250"/>
          <p14:tracePt t="621788" x="7677150" y="5181600"/>
          <p14:tracePt t="621803" x="7696200" y="5187950"/>
          <p14:tracePt t="621821" x="7721600" y="5194300"/>
          <p14:tracePt t="621836" x="7747000" y="5194300"/>
          <p14:tracePt t="621853" x="7785100" y="5194300"/>
          <p14:tracePt t="621870" x="7804150" y="5200650"/>
          <p14:tracePt t="621888" x="7829550" y="5200650"/>
          <p14:tracePt t="621903" x="7848600" y="5200650"/>
          <p14:tracePt t="621920" x="7861300" y="5200650"/>
          <p14:tracePt t="621936" x="7874000" y="5200650"/>
          <p14:tracePt t="621971" x="7886700" y="5200650"/>
          <p14:tracePt t="622004" x="7893050" y="5200650"/>
          <p14:tracePt t="622037" x="7899400" y="5200650"/>
          <p14:tracePt t="622054" x="7912100" y="5194300"/>
          <p14:tracePt t="622070" x="7924800" y="5194300"/>
          <p14:tracePt t="622087" x="7956550" y="5187950"/>
          <p14:tracePt t="622104" x="7981950" y="5187950"/>
          <p14:tracePt t="622120" x="7994650" y="5181600"/>
          <p14:tracePt t="622137" x="8007350" y="5181600"/>
          <p14:tracePt t="622153" x="8026400" y="5181600"/>
          <p14:tracePt t="622171" x="8032750" y="5175250"/>
          <p14:tracePt t="622204" x="8039100" y="5175250"/>
          <p14:tracePt t="622224" x="8045450" y="5175250"/>
          <p14:tracePt t="622237" x="8051800" y="5168900"/>
          <p14:tracePt t="622254" x="8064500" y="5168900"/>
          <p14:tracePt t="622270" x="8070850" y="5168900"/>
          <p14:tracePt t="622303" x="8077200" y="5168900"/>
          <p14:tracePt t="622372" x="8077200" y="5175250"/>
          <p14:tracePt t="622411" x="8083550" y="5181600"/>
          <p14:tracePt t="622620" x="8089900" y="5175250"/>
          <p14:tracePt t="622638" x="8096250" y="5175250"/>
          <p14:tracePt t="623052" x="8089900" y="5175250"/>
          <p14:tracePt t="623058" x="8083550" y="5181600"/>
          <p14:tracePt t="623088" x="8077200" y="5187950"/>
          <p14:tracePt t="623551" x="8083550" y="5187950"/>
          <p14:tracePt t="671213" x="8089900" y="5181600"/>
          <p14:tracePt t="671228" x="8115300" y="5175250"/>
          <p14:tracePt t="671245" x="8185150" y="5143500"/>
          <p14:tracePt t="671261" x="8229600" y="5118100"/>
          <p14:tracePt t="671278" x="8267700" y="5073650"/>
          <p14:tracePt t="671295" x="8299450" y="5041900"/>
          <p14:tracePt t="671311" x="8318500" y="5010150"/>
          <p14:tracePt t="671328" x="8343900" y="4978400"/>
          <p14:tracePt t="671345" x="8356600" y="4959350"/>
          <p14:tracePt t="671362" x="8362950" y="4946650"/>
          <p14:tracePt t="671377" x="8362950" y="4933950"/>
          <p14:tracePt t="671395" x="8362950" y="4921250"/>
          <p14:tracePt t="671413" x="8362950" y="4895850"/>
          <p14:tracePt t="671428" x="8369300" y="4883150"/>
          <p14:tracePt t="671445" x="8369300" y="4864100"/>
          <p14:tracePt t="671462" x="8369300" y="4851400"/>
          <p14:tracePt t="671478" x="8343900" y="4838700"/>
          <p14:tracePt t="671495" x="8324850" y="4826000"/>
          <p14:tracePt t="671512" x="8293100" y="4806950"/>
          <p14:tracePt t="671529" x="8274050" y="4794250"/>
          <p14:tracePt t="671545" x="8267700" y="4794250"/>
          <p14:tracePt t="671562" x="8248650" y="4781550"/>
          <p14:tracePt t="671579" x="8242300" y="4781550"/>
          <p14:tracePt t="671595" x="8185150" y="4775200"/>
          <p14:tracePt t="671612" x="8108950" y="4775200"/>
          <p14:tracePt t="671630" x="8039100" y="4775200"/>
          <p14:tracePt t="671645" x="7994650" y="4775200"/>
          <p14:tracePt t="671661" x="7975600" y="4775200"/>
          <p14:tracePt t="671678" x="7956550" y="4775200"/>
          <p14:tracePt t="671695" x="7924800" y="4775200"/>
          <p14:tracePt t="671712" x="7886700" y="4775200"/>
          <p14:tracePt t="671728" x="7835900" y="4775200"/>
          <p14:tracePt t="671745" x="7797800" y="4762500"/>
          <p14:tracePt t="671746" x="7778750" y="4762500"/>
          <p14:tracePt t="671762" x="7766050" y="4762500"/>
          <p14:tracePt t="671779" x="7747000" y="4775200"/>
          <p14:tracePt t="671796" x="7708900" y="4819650"/>
          <p14:tracePt t="671812" x="7664450" y="4864100"/>
          <p14:tracePt t="671831" x="7620000" y="4921250"/>
          <p14:tracePt t="671845" x="7594600" y="4991100"/>
          <p14:tracePt t="671861" x="7594600" y="5010150"/>
          <p14:tracePt t="671878" x="7600950" y="5016500"/>
          <p14:tracePt t="671895" x="7613650" y="5022850"/>
          <p14:tracePt t="671912" x="7645400" y="5035550"/>
          <p14:tracePt t="671929" x="7696200" y="5041900"/>
          <p14:tracePt t="671945" x="7778750" y="5060950"/>
          <p14:tracePt t="671964" x="7848600" y="5080000"/>
          <p14:tracePt t="671979" x="7861300" y="5080000"/>
          <p14:tracePt t="671995" x="7886700" y="5086350"/>
          <p14:tracePt t="672012" x="7918450" y="5086350"/>
          <p14:tracePt t="672028" x="7924800" y="5086350"/>
          <p14:tracePt t="672029" x="7931150" y="5086350"/>
          <p14:tracePt t="672045" x="7962900" y="5086350"/>
          <p14:tracePt t="672062" x="8001000" y="5073650"/>
          <p14:tracePt t="672078" x="8045450" y="5048250"/>
          <p14:tracePt t="672095" x="8083550" y="5029200"/>
          <p14:tracePt t="672112" x="8108950" y="5016500"/>
          <p14:tracePt t="672129" x="8121650" y="5010150"/>
          <p14:tracePt t="672145" x="8128000" y="5003800"/>
          <p14:tracePt t="672163" x="8134350" y="5003800"/>
          <p14:tracePt t="672179" x="8134350" y="4997450"/>
          <p14:tracePt t="672212" x="8140700" y="4991100"/>
          <p14:tracePt t="672245" x="8140700" y="4984750"/>
          <p14:tracePt t="672263" x="8147050" y="4978400"/>
          <p14:tracePt t="672279" x="8121650" y="4965700"/>
          <p14:tracePt t="672295" x="8102600" y="4959350"/>
          <p14:tracePt t="688417" x="8115300" y="4959350"/>
          <p14:tracePt t="688428" x="8153400" y="4965700"/>
          <p14:tracePt t="688443" x="8312150" y="5010150"/>
          <p14:tracePt t="688459" x="8445500" y="5041900"/>
          <p14:tracePt t="688475" x="8604250" y="5092700"/>
          <p14:tracePt t="688492" x="8794750" y="5156200"/>
          <p14:tracePt t="688509" x="8991600" y="5238750"/>
          <p14:tracePt t="688525" x="9144000" y="5334000"/>
          <p14:tracePt t="688542" x="9264650" y="5454650"/>
          <p14:tracePt t="688558" x="9328150" y="5568950"/>
          <p14:tracePt t="688575" x="9372600" y="5683250"/>
          <p14:tracePt t="688593" x="9398000" y="5778500"/>
          <p14:tracePt t="688609" x="9410700" y="5861050"/>
          <p14:tracePt t="688626" x="9423400" y="6000750"/>
          <p14:tracePt t="688643" x="9429750" y="6038850"/>
          <p14:tracePt t="688659" x="9442450" y="6121400"/>
          <p14:tracePt t="688677" x="9455150" y="6159500"/>
          <p14:tracePt t="688693" x="9461500" y="6165850"/>
          <p14:tracePt t="688709" x="9461500" y="6172200"/>
          <p14:tracePt t="688854" x="9474200" y="6178550"/>
          <p14:tracePt t="688865" x="9480550" y="6178550"/>
          <p14:tracePt t="688877" x="9537700" y="6197600"/>
          <p14:tracePt t="688894" x="9639300" y="6223000"/>
          <p14:tracePt t="688909" x="9779000" y="6254750"/>
          <p14:tracePt t="688926" x="9855200" y="6267450"/>
          <p14:tracePt t="688928" x="9925050" y="6286500"/>
          <p14:tracePt t="688942" x="10077450" y="6305550"/>
          <p14:tracePt t="688959" x="10166350" y="6299200"/>
          <p14:tracePt t="688976" x="10217150" y="6267450"/>
          <p14:tracePt t="688993" x="10255250" y="6242050"/>
          <p14:tracePt t="689009" x="10287000" y="6216650"/>
          <p14:tracePt t="689026" x="10299700" y="6210300"/>
          <p14:tracePt t="689043" x="10306050" y="6203950"/>
          <p14:tracePt t="689076" x="10299700" y="6197600"/>
          <p14:tracePt t="689092" x="10261600" y="6159500"/>
          <p14:tracePt t="689109" x="10198100" y="6096000"/>
          <p14:tracePt t="689127" x="10140950" y="6038850"/>
          <p14:tracePt t="689143" x="10083800" y="5988050"/>
          <p14:tracePt t="689161" x="10045700" y="5956300"/>
          <p14:tracePt t="689176" x="10013950" y="5937250"/>
          <p14:tracePt t="689193" x="9994900" y="5930900"/>
          <p14:tracePt t="689195" x="9988550" y="5930900"/>
          <p14:tracePt t="689210" x="9975850" y="5924550"/>
          <p14:tracePt t="689226" x="9944100" y="5924550"/>
          <p14:tracePt t="689243" x="9823450" y="5918200"/>
          <p14:tracePt t="689259" x="9709150" y="5911850"/>
          <p14:tracePt t="689277" x="9639300" y="5905500"/>
          <p14:tracePt t="689293" x="9442450" y="5880100"/>
          <p14:tracePt t="689309" x="9328150" y="5854700"/>
          <p14:tracePt t="689326" x="9271000" y="5842000"/>
          <p14:tracePt t="689343" x="9258300" y="5842000"/>
          <p14:tracePt t="689361" x="9251950" y="5842000"/>
          <p14:tracePt t="689377" x="9232900" y="5861050"/>
          <p14:tracePt t="689393" x="9182100" y="5911850"/>
          <p14:tracePt t="689410" x="9131300" y="5962650"/>
          <p14:tracePt t="689426" x="9080500" y="6026150"/>
          <p14:tracePt t="689444" x="9048750" y="6076950"/>
          <p14:tracePt t="689461" x="9029700" y="6108700"/>
          <p14:tracePt t="689476" x="9029700" y="6153150"/>
          <p14:tracePt t="689494" x="9036050" y="6178550"/>
          <p14:tracePt t="689510" x="9080500" y="6210300"/>
          <p14:tracePt t="689527" x="9131300" y="6242050"/>
          <p14:tracePt t="689543" x="9232900" y="6280150"/>
          <p14:tracePt t="689561" x="9264650" y="6292850"/>
          <p14:tracePt t="689577" x="9442450" y="6337300"/>
          <p14:tracePt t="689593" x="9582150" y="6362700"/>
          <p14:tracePt t="689610" x="9645650" y="6375400"/>
          <p14:tracePt t="689629" x="9709150" y="6381750"/>
          <p14:tracePt t="689643" x="9753600" y="6388100"/>
          <p14:tracePt t="689660" x="9817100" y="6394450"/>
          <p14:tracePt t="689679" x="10026650" y="6426200"/>
          <p14:tracePt t="689697" x="10191750" y="6451600"/>
          <p14:tracePt t="689710" x="10274300" y="6457950"/>
          <p14:tracePt t="689727" x="10483850" y="6470650"/>
          <p14:tracePt t="689743" x="10521950" y="6470650"/>
          <p14:tracePt t="689745" x="10553700" y="6470650"/>
          <p14:tracePt t="689759" x="10572750" y="6457950"/>
          <p14:tracePt t="689777" x="10585450" y="6432550"/>
          <p14:tracePt t="689794" x="10591800" y="6407150"/>
          <p14:tracePt t="689810" x="10591800" y="6362700"/>
          <p14:tracePt t="689827" x="10591800" y="6305550"/>
          <p14:tracePt t="689844" x="10585450" y="6216650"/>
          <p14:tracePt t="689860" x="10585450" y="6146800"/>
          <p14:tracePt t="689878" x="10585450" y="6096000"/>
          <p14:tracePt t="689897" x="10585450" y="6045200"/>
          <p14:tracePt t="689910" x="10579100" y="6026150"/>
          <p14:tracePt t="689927" x="10560050" y="6007100"/>
          <p14:tracePt t="689929" x="10547350" y="5994400"/>
          <p14:tracePt t="689943" x="10541000" y="5988050"/>
          <p14:tracePt t="689961" x="10515600" y="5962650"/>
          <p14:tracePt t="689962" x="10490200" y="5949950"/>
          <p14:tracePt t="689977" x="10426700" y="5924550"/>
          <p14:tracePt t="689993" x="10337800" y="5899150"/>
          <p14:tracePt t="690011" x="10248900" y="5880100"/>
          <p14:tracePt t="690027" x="10147300" y="5867400"/>
          <p14:tracePt t="690046" x="10058400" y="5848350"/>
          <p14:tracePt t="690061" x="10001250" y="5842000"/>
          <p14:tracePt t="690077" x="9918700" y="5835650"/>
          <p14:tracePt t="690093" x="9848850" y="5829300"/>
          <p14:tracePt t="690112" x="9747250" y="5829300"/>
          <p14:tracePt t="690127" x="9607550" y="5829300"/>
          <p14:tracePt t="690144" x="9512300" y="5829300"/>
          <p14:tracePt t="690160" x="9436100" y="5835650"/>
          <p14:tracePt t="690179" x="9353550" y="5854700"/>
          <p14:tracePt t="690195" x="9309100" y="5867400"/>
          <p14:tracePt t="690210" x="9144000" y="5930900"/>
          <p14:tracePt t="690227" x="9029700" y="5969000"/>
          <p14:tracePt t="690244" x="8953500" y="5988050"/>
          <p14:tracePt t="690261" x="8845550" y="6026150"/>
          <p14:tracePt t="690279" x="8826500" y="6038850"/>
          <p14:tracePt t="690296" x="8826500" y="6057900"/>
          <p14:tracePt t="690311" x="8832850" y="6096000"/>
          <p14:tracePt t="690328" x="8870950" y="6153150"/>
          <p14:tracePt t="690344" x="8909050" y="6203950"/>
          <p14:tracePt t="690360" x="8978900" y="6267450"/>
          <p14:tracePt t="690378" x="9048750" y="6318250"/>
          <p14:tracePt t="690394" x="9156700" y="6381750"/>
          <p14:tracePt t="690410" x="9245600" y="6413500"/>
          <p14:tracePt t="690427" x="9347200" y="6438900"/>
          <p14:tracePt t="690444" x="9474200" y="6451600"/>
          <p14:tracePt t="690461" x="9556750" y="6451600"/>
          <p14:tracePt t="690477" x="9652000" y="6419850"/>
          <p14:tracePt t="690494" x="9690100" y="6407150"/>
          <p14:tracePt t="690511" x="9715500" y="6388100"/>
          <p14:tracePt t="690527" x="9721850" y="6381750"/>
          <p14:tracePt t="690619" x="9721850" y="6375400"/>
          <p14:tracePt t="690628" x="9715500" y="6375400"/>
          <p14:tracePt t="690644" x="9702800" y="6362700"/>
          <p14:tracePt t="690661" x="9683750" y="6356350"/>
          <p14:tracePt t="690678" x="9677400" y="6350000"/>
          <p14:tracePt t="690695" x="9677400" y="6343650"/>
          <p14:tracePt t="690711" x="9671050" y="6343650"/>
          <p14:tracePt t="690727" x="9664700" y="6343650"/>
          <p14:tracePt t="690761" x="9658350" y="6343650"/>
          <p14:tracePt t="690778" x="9652000" y="6337300"/>
          <p14:tracePt t="690795" x="9652000" y="6330950"/>
          <p14:tracePt t="690854" x="9652000" y="6324600"/>
          <p14:tracePt t="690861" x="9664700" y="6318250"/>
          <p14:tracePt t="690879" x="9671050" y="6311900"/>
          <p14:tracePt t="690895" x="9683750" y="6305550"/>
          <p14:tracePt t="690928" x="9690100" y="6299200"/>
          <p14:tracePt t="690944" x="9690100" y="6292850"/>
          <p14:tracePt t="690961" x="9690100" y="6273800"/>
          <p14:tracePt t="690977" x="9690100" y="6267450"/>
          <p14:tracePt t="690996" x="9690100" y="6261100"/>
          <p14:tracePt t="691045" x="9683750" y="6261100"/>
          <p14:tracePt t="691061" x="9652000" y="6261100"/>
          <p14:tracePt t="691080" x="9613900" y="6280150"/>
          <p14:tracePt t="691094" x="9569450" y="6305550"/>
          <p14:tracePt t="691111" x="9537700" y="6324600"/>
          <p14:tracePt t="691128" x="9512300" y="6337300"/>
          <p14:tracePt t="691145" x="9493250" y="6350000"/>
          <p14:tracePt t="691161" x="9486900" y="6350000"/>
          <p14:tracePt t="691236" x="9493250" y="6350000"/>
          <p14:tracePt t="691244" x="9499600" y="6356350"/>
          <p14:tracePt t="691251" x="9512300" y="6356350"/>
          <p14:tracePt t="691262" x="9525000" y="6356350"/>
          <p14:tracePt t="691279" x="9588500" y="6356350"/>
          <p14:tracePt t="691295" x="9652000" y="6362700"/>
          <p14:tracePt t="691312" x="9702800" y="6362700"/>
          <p14:tracePt t="691328" x="9734550" y="6356350"/>
          <p14:tracePt t="691345" x="9772650" y="6350000"/>
          <p14:tracePt t="691346" x="9779000" y="6350000"/>
          <p14:tracePt t="691361" x="9791700" y="6343650"/>
          <p14:tracePt t="691379" x="9810750" y="6337300"/>
          <p14:tracePt t="691395" x="9829800" y="6330950"/>
          <p14:tracePt t="691413" x="9842500" y="6318250"/>
          <p14:tracePt t="691428" x="9848850" y="6311900"/>
          <p14:tracePt t="691445" x="9861550" y="6305550"/>
          <p14:tracePt t="691462" x="9861550" y="6299200"/>
          <p14:tracePt t="691478" x="9861550" y="6292850"/>
          <p14:tracePt t="691531" x="9861550" y="6286500"/>
          <p14:tracePt t="691561" x="9861550" y="6273800"/>
          <p14:tracePt t="691578" x="9855200" y="6261100"/>
          <p14:tracePt t="691595" x="9855200" y="6248400"/>
          <p14:tracePt t="691613" x="9848850" y="6229350"/>
          <p14:tracePt t="691628" x="9848850" y="6223000"/>
          <p14:tracePt t="691678" x="9848850" y="6216650"/>
          <p14:tracePt t="691704" x="9842500" y="6216650"/>
          <p14:tracePt t="691736" x="9836150" y="6216650"/>
          <p14:tracePt t="691757" x="9829800" y="6216650"/>
          <p14:tracePt t="691780" x="9823450" y="6210300"/>
          <p14:tracePt t="691796" x="9817100" y="6210300"/>
          <p14:tracePt t="691803" x="9810750" y="6203950"/>
          <p14:tracePt t="691829" x="9772650" y="6191250"/>
          <p14:tracePt t="691845" x="9747250" y="6184900"/>
          <p14:tracePt t="691862" x="9715500" y="6165850"/>
          <p14:tracePt t="691879" x="9677400" y="6134100"/>
          <p14:tracePt t="692228" x="9664700" y="6121400"/>
          <p14:tracePt t="692237" x="9639300" y="6108700"/>
          <p14:tracePt t="692245" x="9575800" y="6076950"/>
          <p14:tracePt t="692262" x="9474200" y="6032500"/>
          <p14:tracePt t="692279" x="9461500" y="6026150"/>
          <p14:tracePt t="692436" x="9461500" y="6032500"/>
          <p14:tracePt t="692444" x="9461500" y="6038850"/>
          <p14:tracePt t="692462" x="9461500" y="6102350"/>
          <p14:tracePt t="692479" x="9442450" y="6191250"/>
          <p14:tracePt t="692968" x="9436100" y="6172200"/>
          <p14:tracePt t="692975" x="9423400" y="6134100"/>
          <p14:tracePt t="692983" x="9410700" y="6096000"/>
          <p14:tracePt t="692996" x="9410700" y="6057900"/>
          <p14:tracePt t="693013" x="9423400" y="5956300"/>
          <p14:tracePt t="693030" x="9493250" y="5886450"/>
          <p14:tracePt t="693047" x="9575800" y="5810250"/>
          <p14:tracePt t="693063" x="9639300" y="5702300"/>
          <p14:tracePt t="693080" x="9696450" y="5600700"/>
          <p14:tracePt t="693096" x="9747250" y="5543550"/>
          <p14:tracePt t="693113" x="9817100" y="5486400"/>
          <p14:tracePt t="693129" x="9918700" y="5441950"/>
          <p14:tracePt t="693146" x="10052050" y="5416550"/>
          <p14:tracePt t="693163" x="10166350" y="5410200"/>
          <p14:tracePt t="693180" x="10217150" y="5403850"/>
          <p14:tracePt t="693197" x="10223500" y="5391150"/>
          <p14:tracePt t="693213" x="10223500" y="5378450"/>
          <p14:tracePt t="693247" x="10229850" y="5378450"/>
          <p14:tracePt t="693263" x="10236200" y="5378450"/>
          <p14:tracePt t="693280" x="10255250" y="5372100"/>
          <p14:tracePt t="693297" x="10287000" y="5359400"/>
          <p14:tracePt t="693313" x="10325100" y="5346700"/>
          <p14:tracePt t="693330" x="10344150" y="5340350"/>
          <p14:tracePt t="693346" x="10363200" y="5327650"/>
          <p14:tracePt t="693366" x="10394950" y="5308600"/>
          <p14:tracePt t="693368" x="10407650" y="5295900"/>
          <p14:tracePt t="693381" x="10445750" y="5264150"/>
          <p14:tracePt t="693397" x="10483850" y="5232400"/>
          <p14:tracePt t="693415" x="10541000" y="5162550"/>
          <p14:tracePt t="693430" x="10560050" y="5130800"/>
          <p14:tracePt t="693432" x="10566400" y="5118100"/>
          <p14:tracePt t="693446" x="10585450" y="5092700"/>
          <p14:tracePt t="693447" x="10585450" y="5086350"/>
          <p14:tracePt t="693463" x="10598150" y="5067300"/>
          <p14:tracePt t="693479" x="10598150" y="5060950"/>
          <p14:tracePt t="693638" x="10598150" y="5067300"/>
          <p14:tracePt t="693651" x="10604500" y="5073650"/>
          <p14:tracePt t="693659" x="10610850" y="5080000"/>
          <p14:tracePt t="693680" x="10623550" y="5086350"/>
          <p14:tracePt t="693696" x="10629900" y="5092700"/>
          <p14:tracePt t="693730" x="10661650" y="5080000"/>
          <p14:tracePt t="693747" x="10725150" y="5054600"/>
          <p14:tracePt t="693765" x="10833100" y="5016500"/>
          <p14:tracePt t="693780" x="10858500" y="5010150"/>
          <p14:tracePt t="693797" x="10922000" y="4991100"/>
          <p14:tracePt t="693798" x="10953750" y="4991100"/>
          <p14:tracePt t="693813" x="11010900" y="4991100"/>
          <p14:tracePt t="693830" x="11055350" y="4997450"/>
          <p14:tracePt t="693847" x="11055350" y="5003800"/>
          <p14:tracePt t="693865" x="11055350" y="5010150"/>
          <p14:tracePt t="693880" x="11049000" y="5022850"/>
          <p14:tracePt t="693899" x="11036300" y="5029200"/>
          <p14:tracePt t="693972" x="11036300" y="5035550"/>
          <p14:tracePt t="693987" x="11036300" y="5041900"/>
          <p14:tracePt t="693996" x="11049000" y="5048250"/>
          <p14:tracePt t="694015" x="11061700" y="5067300"/>
          <p14:tracePt t="694032" x="11074400" y="5080000"/>
          <p14:tracePt t="694034" x="11080750" y="5092700"/>
          <p14:tracePt t="694049" x="11087100" y="5105400"/>
          <p14:tracePt t="694066" x="11093450" y="5130800"/>
          <p14:tracePt t="694083" x="11118850" y="5156200"/>
          <p14:tracePt t="694101" x="11137900" y="5168900"/>
          <p14:tracePt t="694117" x="11150600" y="5175250"/>
          <p14:tracePt t="694131" x="11195050" y="5181600"/>
          <p14:tracePt t="694146" x="11258550" y="5194300"/>
          <p14:tracePt t="694163" x="11309350" y="5194300"/>
          <p14:tracePt t="694181" x="11353800" y="5194300"/>
          <p14:tracePt t="694198" x="11391900" y="5181600"/>
          <p14:tracePt t="694216" x="11417300" y="5168900"/>
          <p14:tracePt t="694230" x="11455400" y="5149850"/>
          <p14:tracePt t="694247" x="11474450" y="5143500"/>
          <p14:tracePt t="694264" x="11493500" y="5137150"/>
          <p14:tracePt t="694297" x="11499850" y="5137150"/>
          <p14:tracePt t="694314" x="11506200" y="5137150"/>
          <p14:tracePt t="694331" x="11512550" y="5137150"/>
          <p14:tracePt t="694382" x="11518900" y="5137150"/>
          <p14:tracePt t="694397" x="11531600" y="5130800"/>
          <p14:tracePt t="694414" x="11537950" y="5130800"/>
          <p14:tracePt t="694431" x="11537950" y="5124450"/>
          <p14:tracePt t="694464" x="11518900" y="5124450"/>
          <p14:tracePt t="694483" x="11423650" y="5137150"/>
          <p14:tracePt t="694497" x="11303000" y="5156200"/>
          <p14:tracePt t="694514" x="11188700" y="5175250"/>
          <p14:tracePt t="694531" x="11049000" y="5187950"/>
          <p14:tracePt t="694547" x="10922000" y="5200650"/>
          <p14:tracePt t="694564" x="10763250" y="5213350"/>
          <p14:tracePt t="694583" x="10337800" y="5245100"/>
          <p14:tracePt t="694598" x="10007600" y="5257800"/>
          <p14:tracePt t="694614" x="9759950" y="5257800"/>
          <p14:tracePt t="694631" x="9137650" y="5207000"/>
          <p14:tracePt t="694647" x="8718550" y="5137150"/>
          <p14:tracePt t="694664" x="8464550" y="5086350"/>
          <p14:tracePt t="694681" x="8293100" y="5048250"/>
          <p14:tracePt t="694698" x="8229600" y="5035550"/>
          <p14:tracePt t="694714" x="8172450" y="5041900"/>
          <p14:tracePt t="694733" x="8045450" y="5080000"/>
          <p14:tracePt t="694748" x="7816850" y="5130800"/>
          <p14:tracePt t="694751" x="7689850" y="5149850"/>
          <p14:tracePt t="694764" x="7550150" y="5168900"/>
          <p14:tracePt t="694781" x="7270750" y="5187950"/>
          <p14:tracePt t="694783" x="7137400" y="5187950"/>
          <p14:tracePt t="694798" x="7023100" y="5187950"/>
          <p14:tracePt t="694814" x="6896100" y="5181600"/>
          <p14:tracePt t="694816" x="6877050" y="5181600"/>
          <p14:tracePt t="694831" x="6870700" y="5175250"/>
          <p14:tracePt t="694849" x="6883400" y="5162550"/>
          <p14:tracePt t="694881" x="6889750" y="5162550"/>
          <p14:tracePt t="694984" x="6889750" y="5168900"/>
          <p14:tracePt t="694991" x="6889750" y="5175250"/>
          <p14:tracePt t="694999" x="6889750" y="5187950"/>
          <p14:tracePt t="695015" x="6883400" y="5207000"/>
          <p14:tracePt t="695031" x="6883400" y="5238750"/>
          <p14:tracePt t="695048" x="6877050" y="5257800"/>
          <p14:tracePt t="695064" x="6877050" y="5264150"/>
          <p14:tracePt t="695098" x="6883400" y="5264150"/>
          <p14:tracePt t="695116" x="6915150" y="5270500"/>
          <p14:tracePt t="695131" x="6934200" y="5270500"/>
          <p14:tracePt t="695148" x="6940550" y="5283200"/>
          <p14:tracePt t="695165" x="6953250" y="5295900"/>
          <p14:tracePt t="695181" x="6959600" y="5302250"/>
          <p14:tracePt t="695198" x="6965950" y="5302250"/>
          <p14:tracePt t="695215" x="6978650" y="5302250"/>
          <p14:tracePt t="695231" x="7023100" y="5295900"/>
          <p14:tracePt t="695248" x="7054850" y="5295900"/>
          <p14:tracePt t="695264" x="7067550" y="5295900"/>
          <p14:tracePt t="695283" x="7099300" y="5295900"/>
          <p14:tracePt t="695299" x="7105650" y="5295900"/>
          <p14:tracePt t="695315" x="7118350" y="5295900"/>
          <p14:tracePt t="695331" x="7150100" y="5302250"/>
          <p14:tracePt t="695348" x="7162800" y="5302250"/>
          <p14:tracePt t="695364" x="7270750" y="5302250"/>
          <p14:tracePt t="695381" x="7346950" y="5302250"/>
          <p14:tracePt t="695398" x="7404100" y="5295900"/>
          <p14:tracePt t="695415" x="7461250" y="5295900"/>
          <p14:tracePt t="695432" x="7518400" y="5289550"/>
          <p14:tracePt t="695448" x="7581900" y="5289550"/>
          <p14:tracePt t="695465" x="7645400" y="5283200"/>
          <p14:tracePt t="695482" x="7734300" y="5283200"/>
          <p14:tracePt t="695498" x="7823200" y="5283200"/>
          <p14:tracePt t="695515" x="7854950" y="5283200"/>
          <p14:tracePt t="695534" x="7867650" y="5283200"/>
          <p14:tracePt t="695548" x="7874000" y="5283200"/>
          <p14:tracePt t="695565" x="7886700" y="5283200"/>
          <p14:tracePt t="695602" x="7893050" y="5283200"/>
          <p14:tracePt t="695615" x="7899400" y="5276850"/>
          <p14:tracePt t="695631" x="7943850" y="5270500"/>
          <p14:tracePt t="695648" x="7988300" y="5270500"/>
          <p14:tracePt t="695666" x="8026400" y="5264150"/>
          <p14:tracePt t="695682" x="8064500" y="5264150"/>
          <p14:tracePt t="695698" x="8102600" y="5264150"/>
          <p14:tracePt t="695715" x="8159750" y="5264150"/>
          <p14:tracePt t="695733" x="8235950" y="5276850"/>
          <p14:tracePt t="695748" x="8305800" y="5283200"/>
          <p14:tracePt t="695766" x="8426450" y="5289550"/>
          <p14:tracePt t="695783" x="8464550" y="5295900"/>
          <p14:tracePt t="695798" x="8496300" y="5295900"/>
          <p14:tracePt t="695800" x="8515350" y="5295900"/>
          <p14:tracePt t="695815" x="8528050" y="5295900"/>
          <p14:tracePt t="695832" x="8534400" y="5302250"/>
          <p14:tracePt t="696481" x="8540750" y="5302250"/>
          <p14:tracePt t="696499" x="8553450" y="5308600"/>
          <p14:tracePt t="696516" x="8572500" y="5314950"/>
          <p14:tracePt t="696533" x="8610600" y="5314950"/>
          <p14:tracePt t="696548" x="8648700" y="5314950"/>
          <p14:tracePt t="696567" x="8693150" y="5321300"/>
          <p14:tracePt t="696582" x="8731250" y="5327650"/>
          <p14:tracePt t="696600" x="8769350" y="5334000"/>
          <p14:tracePt t="696616" x="8794750" y="5340350"/>
          <p14:tracePt t="696632" x="8826500" y="5340350"/>
          <p14:tracePt t="696649" x="8890000" y="5327650"/>
          <p14:tracePt t="696666" x="8934450" y="5321300"/>
          <p14:tracePt t="696682" x="8978900" y="5314950"/>
          <p14:tracePt t="696699" x="9080500" y="5308600"/>
          <p14:tracePt t="696716" x="9112250" y="5308600"/>
          <p14:tracePt t="696782" x="9112250" y="5314950"/>
          <p14:tracePt t="696838" x="9118600" y="5314950"/>
          <p14:tracePt t="696844" x="9124950" y="5314950"/>
          <p14:tracePt t="696854" x="9144000" y="5314950"/>
          <p14:tracePt t="696866" x="9156700" y="5321300"/>
          <p14:tracePt t="696883" x="9163050" y="5321300"/>
          <p14:tracePt t="696926" x="9169400" y="5321300"/>
          <p14:tracePt t="696936" x="9182100" y="5321300"/>
          <p14:tracePt t="696949" x="9245600" y="5327650"/>
          <p14:tracePt t="696966" x="9328150" y="5334000"/>
          <p14:tracePt t="696983" x="9391650" y="5346700"/>
          <p14:tracePt t="696999" x="9448800" y="5353050"/>
          <p14:tracePt t="697016" x="9474200" y="5365750"/>
          <p14:tracePt t="697033" x="9486900" y="5365750"/>
          <p14:tracePt t="697049" x="9493250" y="5365750"/>
          <p14:tracePt t="697066" x="9499600" y="5365750"/>
          <p14:tracePt t="697083" x="9512300" y="5365750"/>
          <p14:tracePt t="697099" x="9550400" y="5359400"/>
          <p14:tracePt t="697117" x="9601200" y="5353050"/>
          <p14:tracePt t="697133" x="9664700" y="5353050"/>
          <p14:tracePt t="697150" x="9715500" y="5353050"/>
          <p14:tracePt t="697166" x="9740900" y="5353050"/>
          <p14:tracePt t="697184" x="9766300" y="5353050"/>
          <p14:tracePt t="697200" x="9772650" y="5353050"/>
          <p14:tracePt t="697216" x="9791700" y="5346700"/>
          <p14:tracePt t="697233" x="9829800" y="5327650"/>
          <p14:tracePt t="697250" x="9848850" y="5321300"/>
          <p14:tracePt t="697266" x="9855200" y="5314950"/>
          <p14:tracePt t="697344" x="9855200" y="5308600"/>
          <p14:tracePt t="697351" x="9855200" y="5295900"/>
          <p14:tracePt t="697360" x="9855200" y="5289550"/>
          <p14:tracePt t="697366" x="9848850" y="5276850"/>
          <p14:tracePt t="697383" x="9836150" y="5257800"/>
          <p14:tracePt t="697400" x="9829800" y="5245100"/>
          <p14:tracePt t="697416" x="9804400" y="5232400"/>
          <p14:tracePt t="697433" x="9785350" y="5226050"/>
          <p14:tracePt t="697434" x="9779000" y="5226050"/>
          <p14:tracePt t="697450" x="9772650" y="5219700"/>
          <p14:tracePt t="697466" x="9753600" y="5219700"/>
          <p14:tracePt t="697483" x="9702800" y="5207000"/>
          <p14:tracePt t="697501" x="9664700" y="5207000"/>
          <p14:tracePt t="697517" x="9601200" y="5207000"/>
          <p14:tracePt t="697534" x="9537700" y="5207000"/>
          <p14:tracePt t="697550" x="9467850" y="5207000"/>
          <p14:tracePt t="697566" x="9417050" y="5207000"/>
          <p14:tracePt t="697584" x="9378950" y="5213350"/>
          <p14:tracePt t="697600" x="9366250" y="5219700"/>
          <p14:tracePt t="697616" x="9359900" y="5219700"/>
          <p14:tracePt t="697661" x="9359900" y="5226050"/>
          <p14:tracePt t="697669" x="9353550" y="5232400"/>
          <p14:tracePt t="697685" x="9340850" y="5257800"/>
          <p14:tracePt t="697700" x="9321800" y="5276850"/>
          <p14:tracePt t="697717" x="9277350" y="5314950"/>
          <p14:tracePt t="697733" x="9251950" y="5327650"/>
          <p14:tracePt t="697752" x="9245600" y="5334000"/>
          <p14:tracePt t="697790" x="9251950" y="5334000"/>
          <p14:tracePt t="697801" x="9264650" y="5334000"/>
          <p14:tracePt t="697817" x="9302750" y="5334000"/>
          <p14:tracePt t="697834" x="9315450" y="5334000"/>
          <p14:tracePt t="697850" x="9321800" y="5334000"/>
          <p14:tracePt t="697867" x="9321800" y="5340350"/>
          <p14:tracePt t="697884" x="9321800" y="5346700"/>
          <p14:tracePt t="697902" x="9321800" y="5353050"/>
          <p14:tracePt t="697950" x="9328150" y="5353050"/>
          <p14:tracePt t="697967" x="9359900" y="5353050"/>
          <p14:tracePt t="697984" x="9436100" y="5346700"/>
          <p14:tracePt t="698000" x="9563100" y="5340350"/>
          <p14:tracePt t="698018" x="9848850" y="5340350"/>
          <p14:tracePt t="698037" x="10058400" y="5340350"/>
          <p14:tracePt t="698053" x="10312400" y="5346700"/>
          <p14:tracePt t="698067" x="10534650" y="5365750"/>
          <p14:tracePt t="698084" x="10763250" y="5397500"/>
          <p14:tracePt t="698101" x="10845800" y="5410200"/>
          <p14:tracePt t="698117" x="11061700" y="5454650"/>
          <p14:tracePt t="698134" x="11099800" y="5467350"/>
          <p14:tracePt t="698150" x="11106150" y="5467350"/>
          <p14:tracePt t="698169" x="11112500" y="5467350"/>
          <p14:tracePt t="698186" x="11125200" y="5467350"/>
          <p14:tracePt t="698201" x="11137900" y="5467350"/>
          <p14:tracePt t="698217" x="11182350" y="5461000"/>
          <p14:tracePt t="698234" x="11207750" y="5461000"/>
          <p14:tracePt t="698250" x="11239500" y="5454650"/>
          <p14:tracePt t="698267" x="11264900" y="5454650"/>
          <p14:tracePt t="698284" x="11290300" y="5454650"/>
          <p14:tracePt t="698301" x="11328400" y="5454650"/>
          <p14:tracePt t="698318" x="11366500" y="5454650"/>
          <p14:tracePt t="698336" x="11404600" y="5454650"/>
          <p14:tracePt t="698350" x="11410950" y="5454650"/>
          <p14:tracePt t="698368" x="11423650" y="5454650"/>
          <p14:tracePt t="698423" x="11410950" y="5454650"/>
          <p14:tracePt t="698434" x="11404600" y="5454650"/>
          <p14:tracePt t="698451" x="11385550" y="5454650"/>
          <p14:tracePt t="698469" x="11360150" y="5461000"/>
          <p14:tracePt t="698484" x="11322050" y="5461000"/>
          <p14:tracePt t="698503" x="11201400" y="5467350"/>
          <p14:tracePt t="698518" x="11112500" y="5473700"/>
          <p14:tracePt t="698534" x="10744200" y="5492750"/>
          <p14:tracePt t="698550" x="10598150" y="5492750"/>
          <p14:tracePt t="698567" x="10096500" y="5461000"/>
          <p14:tracePt t="698584" x="9785350" y="5422900"/>
          <p14:tracePt t="698601" x="9563100" y="5384800"/>
          <p14:tracePt t="698618" x="9410700" y="5359400"/>
          <p14:tracePt t="698634" x="9251950" y="5353050"/>
          <p14:tracePt t="698651" x="9074150" y="5359400"/>
          <p14:tracePt t="698667" x="8851900" y="5384800"/>
          <p14:tracePt t="698685" x="8597900" y="5403850"/>
          <p14:tracePt t="698701" x="8426450" y="5422900"/>
          <p14:tracePt t="698717" x="8261350" y="5435600"/>
          <p14:tracePt t="698734" x="8185150" y="5441950"/>
          <p14:tracePt t="698751" x="8159750" y="5448300"/>
          <p14:tracePt t="698768" x="8128000" y="5454650"/>
          <p14:tracePt t="698784" x="8096250" y="5461000"/>
          <p14:tracePt t="698800" x="8070850" y="5461000"/>
          <p14:tracePt t="698888" x="8064500" y="5467350"/>
          <p14:tracePt t="698894" x="8058150" y="5473700"/>
          <p14:tracePt t="698918" x="8045450" y="5492750"/>
          <p14:tracePt t="698935" x="8039100" y="5505450"/>
          <p14:tracePt t="698951" x="8039100" y="5518150"/>
          <p14:tracePt t="698969" x="8026400" y="5530850"/>
          <p14:tracePt t="698984" x="8020050" y="5543550"/>
          <p14:tracePt t="699003" x="8001000" y="5568950"/>
          <p14:tracePt t="699018" x="7975600" y="5600700"/>
          <p14:tracePt t="699035" x="7943850" y="5613400"/>
          <p14:tracePt t="699053" x="7924800" y="5619750"/>
          <p14:tracePt t="699130" x="7918450" y="5619750"/>
          <p14:tracePt t="699136" x="7918450" y="5626100"/>
          <p14:tracePt t="699151" x="7899400" y="5626100"/>
          <p14:tracePt t="699168" x="7880350" y="5632450"/>
          <p14:tracePt t="699278" x="7874000" y="5632450"/>
          <p14:tracePt t="699286" x="7867650" y="5632450"/>
          <p14:tracePt t="699302" x="7861300" y="5632450"/>
          <p14:tracePt t="699342" x="7867650" y="5632450"/>
          <p14:tracePt t="699351" x="7874000" y="5632450"/>
          <p14:tracePt t="699369" x="7924800" y="5626100"/>
          <p14:tracePt t="699385" x="7994650" y="5626100"/>
          <p14:tracePt t="699402" x="8045450" y="5626100"/>
          <p14:tracePt t="699452" x="8051800" y="5626100"/>
          <p14:tracePt t="699485" x="8064500" y="5626100"/>
          <p14:tracePt t="699502" x="8077200" y="5626100"/>
          <p14:tracePt t="699503" x="8096250" y="5626100"/>
          <p14:tracePt t="699518" x="8140700" y="5626100"/>
          <p14:tracePt t="699535" x="8255000" y="5626100"/>
          <p14:tracePt t="699551" x="8337550" y="5626100"/>
          <p14:tracePt t="699568" x="8356600" y="5626100"/>
          <p14:tracePt t="699585" x="8362950" y="5626100"/>
          <p14:tracePt t="699618" x="8369300" y="5626100"/>
          <p14:tracePt t="699635" x="8375650" y="5626100"/>
          <p14:tracePt t="699652" x="8401050" y="5626100"/>
          <p14:tracePt t="699668" x="8432800" y="5619750"/>
          <p14:tracePt t="699685" x="8470900" y="5613400"/>
          <p14:tracePt t="699702" x="8509000" y="5607050"/>
          <p14:tracePt t="699719" x="8528050" y="5607050"/>
          <p14:tracePt t="699737" x="8534400" y="5607050"/>
          <p14:tracePt t="699785" x="8553450" y="5607050"/>
          <p14:tracePt t="699802" x="8566150" y="5607050"/>
          <p14:tracePt t="699818" x="8578850" y="5607050"/>
          <p14:tracePt t="699835" x="8597900" y="5607050"/>
          <p14:tracePt t="699852" x="8616950" y="5619750"/>
          <p14:tracePt t="699869" x="8629650" y="5626100"/>
          <p14:tracePt t="699885" x="8648700" y="5626100"/>
          <p14:tracePt t="699902" x="8667750" y="5632450"/>
          <p14:tracePt t="699919" x="8686800" y="5632450"/>
          <p14:tracePt t="699935" x="8705850" y="5632450"/>
          <p14:tracePt t="699953" x="8718550" y="5632450"/>
          <p14:tracePt t="699969" x="8724900" y="5632450"/>
          <p14:tracePt t="699987" x="8731250" y="5632450"/>
          <p14:tracePt t="700019" x="8737600" y="5632450"/>
          <p14:tracePt t="700052" x="8743950" y="5632450"/>
          <p14:tracePt t="700136" x="8743950" y="5626100"/>
          <p14:tracePt t="700169" x="8743950" y="5619750"/>
          <p14:tracePt t="700202" x="8743950" y="5613400"/>
          <p14:tracePt t="700235" x="8750300" y="5613400"/>
          <p14:tracePt t="700326" x="8756650" y="5607050"/>
          <p14:tracePt t="700334" x="8763000" y="5607050"/>
          <p14:tracePt t="700352" x="8782050" y="5607050"/>
          <p14:tracePt t="700369" x="8788400" y="5600700"/>
          <p14:tracePt t="700543" x="8794750" y="5600700"/>
          <p14:tracePt t="700559" x="8807450" y="5594350"/>
          <p14:tracePt t="700585" x="8813800" y="5594350"/>
          <p14:tracePt t="701757" x="8807450" y="5594350"/>
          <p14:tracePt t="701837" x="8801100" y="5594350"/>
          <p14:tracePt t="703260" x="8794750" y="5594350"/>
          <p14:tracePt t="703312" x="8788400" y="5594350"/>
          <p14:tracePt t="706607" x="8788400" y="5600700"/>
          <p14:tracePt t="706614" x="8788400" y="5607050"/>
          <p14:tracePt t="706626" x="8788400" y="5613400"/>
          <p14:tracePt t="706641" x="8782050" y="5619750"/>
          <p14:tracePt t="706657" x="8782050" y="5626100"/>
          <p14:tracePt t="707056" x="8775700" y="5626100"/>
          <p14:tracePt t="707136" x="8775700" y="5619750"/>
          <p14:tracePt t="707193" x="8769350" y="5619750"/>
          <p14:tracePt t="707264" x="8769350" y="5613400"/>
          <p14:tracePt t="709807" x="8769350" y="5607050"/>
          <p14:tracePt t="709827" x="8769350" y="5600700"/>
          <p14:tracePt t="709844" x="8775700" y="5600700"/>
          <p14:tracePt t="710096" x="8769350" y="5600700"/>
          <p14:tracePt t="711429" x="8763000" y="5600700"/>
          <p14:tracePt t="711444" x="8756650" y="5600700"/>
          <p14:tracePt t="711464" x="8750300" y="5600700"/>
          <p14:tracePt t="711549" x="8769350" y="5600700"/>
          <p14:tracePt t="711565" x="8788400" y="5607050"/>
          <p14:tracePt t="711578" x="8801100" y="5613400"/>
          <p14:tracePt t="711595" x="8807450" y="5619750"/>
          <p14:tracePt t="711611" x="8807450" y="5626100"/>
          <p14:tracePt t="711628" x="8813800" y="5638800"/>
          <p14:tracePt t="711645" x="8813800" y="5651500"/>
          <p14:tracePt t="711662" x="8820150" y="5651500"/>
          <p14:tracePt t="711678" x="8820150" y="5657850"/>
          <p14:tracePt t="711877" x="8820150" y="5670550"/>
          <p14:tracePt t="711895" x="8813800" y="5721350"/>
          <p14:tracePt t="711912" x="8801100" y="5784850"/>
          <p14:tracePt t="711929" x="8813800" y="5842000"/>
          <p14:tracePt t="712271" x="8813800" y="5835650"/>
          <p14:tracePt t="712279" x="8820150" y="5797550"/>
          <p14:tracePt t="712289" x="8832850" y="5772150"/>
          <p14:tracePt t="712297" x="8851900" y="5746750"/>
          <p14:tracePt t="712312" x="8909050" y="5753100"/>
          <p14:tracePt t="712329" x="8934450" y="5734050"/>
          <p14:tracePt t="712345" x="8934450" y="5695950"/>
          <p14:tracePt t="712362" x="8896350" y="5638800"/>
          <p14:tracePt t="712379" x="8851900" y="5543550"/>
          <p14:tracePt t="712396" x="8864600" y="5480050"/>
          <p14:tracePt t="712412" x="8921750" y="5441950"/>
          <p14:tracePt t="712429" x="8978900" y="5435600"/>
          <p14:tracePt t="712446" x="9029700" y="5435600"/>
          <p14:tracePt t="712462" x="9074150" y="5454650"/>
          <p14:tracePt t="712481" x="9124950" y="5467350"/>
          <p14:tracePt t="712495" x="9137650" y="5473700"/>
          <p14:tracePt t="712513" x="9150350" y="5473700"/>
          <p14:tracePt t="712546" x="9163050" y="5480050"/>
          <p14:tracePt t="712562" x="9175750" y="5480050"/>
          <p14:tracePt t="712579" x="9201150" y="5486400"/>
          <p14:tracePt t="712596" x="9213850" y="5486400"/>
          <p14:tracePt t="712614" x="9232900" y="5511800"/>
          <p14:tracePt t="712631" x="9251950" y="5537200"/>
          <p14:tracePt t="712645" x="9264650" y="5549900"/>
          <p14:tracePt t="712663" x="9296400" y="5562600"/>
          <p14:tracePt t="712665" x="9302750" y="5568950"/>
          <p14:tracePt t="712679" x="9321800" y="5575300"/>
          <p14:tracePt t="712696" x="9340850" y="5581650"/>
          <p14:tracePt t="712713" x="9372600" y="5588000"/>
          <p14:tracePt t="712715" x="9385300" y="5588000"/>
          <p14:tracePt t="712729" x="9410700" y="5594350"/>
          <p14:tracePt t="712747" x="9455150" y="5600700"/>
          <p14:tracePt t="712762" x="9493250" y="5607050"/>
          <p14:tracePt t="712779" x="9531350" y="5607050"/>
          <p14:tracePt t="712796" x="9550400" y="5613400"/>
          <p14:tracePt t="712814" x="9563100" y="5613400"/>
          <p14:tracePt t="712831" x="9575800" y="5613400"/>
          <p14:tracePt t="712846" x="9582150" y="5613400"/>
          <p14:tracePt t="712862" x="9601200" y="5613400"/>
          <p14:tracePt t="712880" x="9607550" y="5613400"/>
          <p14:tracePt t="712975" x="9626600" y="5607050"/>
          <p14:tracePt t="712985" x="9652000" y="5600700"/>
          <p14:tracePt t="712996" x="9696450" y="5588000"/>
          <p14:tracePt t="713012" x="9829800" y="5581650"/>
          <p14:tracePt t="713029" x="9912350" y="5575300"/>
          <p14:tracePt t="713046" x="9969500" y="5575300"/>
          <p14:tracePt t="713063" x="10007600" y="5568950"/>
          <p14:tracePt t="713079" x="10026650" y="5562600"/>
          <p14:tracePt t="713096" x="10039350" y="5562600"/>
          <p14:tracePt t="713114" x="10052050" y="5556250"/>
          <p14:tracePt t="713130" x="10071100" y="5556250"/>
          <p14:tracePt t="713147" x="10102850" y="5556250"/>
          <p14:tracePt t="713148" x="10134600" y="5556250"/>
          <p14:tracePt t="713163" x="10153650" y="5556250"/>
          <p14:tracePt t="713181" x="10191750" y="5556250"/>
          <p14:tracePt t="713182" x="10204450" y="5556250"/>
          <p14:tracePt t="713197" x="10210800" y="5556250"/>
          <p14:tracePt t="713248" x="10217150" y="5556250"/>
          <p14:tracePt t="713263" x="10229850" y="5556250"/>
          <p14:tracePt t="713280" x="10242550" y="5556250"/>
          <p14:tracePt t="713296" x="10274300" y="5556250"/>
          <p14:tracePt t="713313" x="10306050" y="5568950"/>
          <p14:tracePt t="713331" x="10337800" y="5575300"/>
          <p14:tracePt t="713348" x="10363200" y="5581650"/>
          <p14:tracePt t="713363" x="10382250" y="5588000"/>
          <p14:tracePt t="713380" x="10394950" y="5588000"/>
          <p14:tracePt t="713397" x="10420350" y="5594350"/>
          <p14:tracePt t="713416" x="10464800" y="5594350"/>
          <p14:tracePt t="713432" x="10509250" y="5594350"/>
          <p14:tracePt t="713446" x="10515600" y="5594350"/>
          <p14:tracePt t="713463" x="10553700" y="5581650"/>
          <p14:tracePt t="713480" x="10566400" y="5581650"/>
          <p14:tracePt t="713497" x="10572750" y="5575300"/>
          <p14:tracePt t="713513" x="10579100" y="5575300"/>
          <p14:tracePt t="713530" x="10585450" y="5568950"/>
          <p14:tracePt t="713563" x="10591800" y="5562600"/>
          <p14:tracePt t="713580" x="10617200" y="5549900"/>
          <p14:tracePt t="713597" x="10725150" y="5543550"/>
          <p14:tracePt t="713615" x="10858500" y="5543550"/>
          <p14:tracePt t="713633" x="11042650" y="5549900"/>
          <p14:tracePt t="713647" x="11087100" y="5556250"/>
          <p14:tracePt t="713663" x="11137900" y="5556250"/>
          <p14:tracePt t="713664" x="11156950" y="5556250"/>
          <p14:tracePt t="713680" x="11163300" y="5556250"/>
          <p14:tracePt t="713696" x="11188700" y="5556250"/>
          <p14:tracePt t="713713" x="11290300" y="5549900"/>
          <p14:tracePt t="713730" x="11423650" y="5549900"/>
          <p14:tracePt t="713748" x="11563350" y="5556250"/>
          <p14:tracePt t="713764" x="11645900" y="5568950"/>
          <p14:tracePt t="713782" x="11658600" y="5568950"/>
          <p14:tracePt t="713797" x="11658600" y="5575300"/>
          <p14:tracePt t="713830" x="11652250" y="5575300"/>
          <p14:tracePt t="713970" x="11645900" y="5575300"/>
          <p14:tracePt t="713978" x="11639550" y="5575300"/>
          <p14:tracePt t="713983" x="11633200" y="5575300"/>
          <p14:tracePt t="713997" x="11626850" y="5575300"/>
          <p14:tracePt t="714014" x="11576050" y="5581650"/>
          <p14:tracePt t="714031" x="11550650" y="5581650"/>
          <p14:tracePt t="714047" x="11487150" y="5594350"/>
          <p14:tracePt t="714064" x="11347450" y="5607050"/>
          <p14:tracePt t="714081" x="11176000" y="5613400"/>
          <p14:tracePt t="714098" x="10864850" y="5613400"/>
          <p14:tracePt t="714114" x="10706100" y="5613400"/>
          <p14:tracePt t="714132" x="10534650" y="5600700"/>
          <p14:tracePt t="714147" x="10337800" y="5588000"/>
          <p14:tracePt t="714164" x="10096500" y="5575300"/>
          <p14:tracePt t="714181" x="9855200" y="5556250"/>
          <p14:tracePt t="714197" x="9645650" y="5543550"/>
          <p14:tracePt t="714214" x="9480550" y="5537200"/>
          <p14:tracePt t="714231" x="9328150" y="5530850"/>
          <p14:tracePt t="714249" x="9118600" y="5524500"/>
          <p14:tracePt t="714265" x="8928100" y="5524500"/>
          <p14:tracePt t="714281" x="8788400" y="5524500"/>
          <p14:tracePt t="714297" x="8636000" y="5524500"/>
          <p14:tracePt t="714315" x="8559800" y="5524500"/>
          <p14:tracePt t="714331" x="8540750" y="5524500"/>
          <p14:tracePt t="714380" x="8553450" y="5518150"/>
          <p14:tracePt t="714645" x="8559800" y="5511800"/>
          <p14:tracePt t="714653" x="8572500" y="5511800"/>
          <p14:tracePt t="714667" x="8591550" y="5499100"/>
          <p14:tracePt t="714681" x="8629650" y="5486400"/>
          <p14:tracePt t="714698" x="8642350" y="5486400"/>
          <p14:tracePt t="714799" x="8648700" y="5486400"/>
          <p14:tracePt t="714806" x="8655050" y="5480050"/>
          <p14:tracePt t="714831" x="8756650" y="5454650"/>
          <p14:tracePt t="714848" x="8851900" y="5441950"/>
          <p14:tracePt t="714864" x="8934450" y="5429250"/>
          <p14:tracePt t="714881" x="9086850" y="5429250"/>
          <p14:tracePt t="714898" x="9290050" y="5429250"/>
          <p14:tracePt t="714915" x="9474200" y="5441950"/>
          <p14:tracePt t="714931" x="9715500" y="5461000"/>
          <p14:tracePt t="714949" x="9925050" y="5467350"/>
          <p14:tracePt t="714965" x="10096500" y="5473700"/>
          <p14:tracePt t="714984" x="10350500" y="5473700"/>
          <p14:tracePt t="714998" x="10420350" y="5473700"/>
          <p14:tracePt t="715014" x="10585450" y="5473700"/>
          <p14:tracePt t="715031" x="10668000" y="5473700"/>
          <p14:tracePt t="715049" x="10706100" y="5473700"/>
          <p14:tracePt t="715065" x="10718800" y="5473700"/>
          <p14:tracePt t="715102" x="10693400" y="5480050"/>
          <p14:tracePt t="715115" x="10604500" y="5499100"/>
          <p14:tracePt t="715131" x="10426700" y="5511800"/>
          <p14:tracePt t="715147" x="10204450" y="5518150"/>
          <p14:tracePt t="715165" x="9931400" y="5518150"/>
          <p14:tracePt t="715183" x="9709150" y="5499100"/>
          <p14:tracePt t="715198" x="9518650" y="5480050"/>
          <p14:tracePt t="715214" x="9353550" y="5473700"/>
          <p14:tracePt t="715233" x="9048750" y="5486400"/>
          <p14:tracePt t="715248" x="8947150" y="5499100"/>
          <p14:tracePt t="715264" x="8623300" y="5530850"/>
          <p14:tracePt t="715281" x="8362950" y="5549900"/>
          <p14:tracePt t="715298" x="8210550" y="5556250"/>
          <p14:tracePt t="715315" x="8153400" y="5556250"/>
          <p14:tracePt t="715331" x="8096250" y="5562600"/>
          <p14:tracePt t="715365" x="8089900" y="5568950"/>
          <p14:tracePt t="715382" x="8077200" y="5588000"/>
          <p14:tracePt t="715398" x="8070850" y="5607050"/>
          <p14:tracePt t="715415" x="8070850" y="5619750"/>
          <p14:tracePt t="715433" x="8070850" y="5632450"/>
          <p14:tracePt t="715448" x="8089900" y="5651500"/>
          <p14:tracePt t="715465" x="8108950" y="5664200"/>
          <p14:tracePt t="715482" x="8128000" y="5683250"/>
          <p14:tracePt t="715498" x="8134350" y="5715000"/>
          <p14:tracePt t="715515" x="8121650" y="5759450"/>
          <p14:tracePt t="715531" x="8108950" y="5791200"/>
          <p14:tracePt t="715548" x="8108950" y="5810250"/>
          <p14:tracePt t="715630" x="8108950" y="5822950"/>
          <p14:tracePt t="715638" x="8115300" y="5829300"/>
          <p14:tracePt t="715649" x="8115300" y="5848350"/>
          <p14:tracePt t="715665" x="8121650" y="5892800"/>
          <p14:tracePt t="715682" x="8108950" y="5924550"/>
          <p14:tracePt t="715699" x="8102600" y="5949950"/>
          <p14:tracePt t="715717" x="8096250" y="5956300"/>
          <p14:tracePt t="715766" x="8102600" y="5956300"/>
          <p14:tracePt t="715782" x="8115300" y="5949950"/>
          <p14:tracePt t="715799" x="8121650" y="5949950"/>
          <p14:tracePt t="715886" x="8121650" y="5943600"/>
          <p14:tracePt t="715899" x="8121650" y="5937250"/>
          <p14:tracePt t="715915" x="8121650" y="5905500"/>
          <p14:tracePt t="715932" x="8121650" y="5880100"/>
          <p14:tracePt t="715951" x="8121650" y="5873750"/>
          <p14:tracePt t="716040" x="8121650" y="5867400"/>
          <p14:tracePt t="716056" x="8121650" y="5861050"/>
          <p14:tracePt t="716063" x="8128000" y="5854700"/>
          <p14:tracePt t="716070" x="8134350" y="5848350"/>
          <p14:tracePt t="716083" x="8140700" y="5848350"/>
          <p14:tracePt t="716099" x="8140700" y="5842000"/>
          <p14:tracePt t="716186" x="8147050" y="5842000"/>
          <p14:tracePt t="716193" x="8153400" y="5842000"/>
          <p14:tracePt t="716203" x="8159750" y="5842000"/>
          <p14:tracePt t="716215" x="8178800" y="5835650"/>
          <p14:tracePt t="716232" x="8204200" y="5829300"/>
          <p14:tracePt t="716249" x="8274050" y="5822950"/>
          <p14:tracePt t="716265" x="8356600" y="5822950"/>
          <p14:tracePt t="716283" x="8502650" y="5822950"/>
          <p14:tracePt t="716299" x="8661400" y="5835650"/>
          <p14:tracePt t="716316" x="8813800" y="5861050"/>
          <p14:tracePt t="716333" x="8909050" y="5886450"/>
          <p14:tracePt t="716488" x="8915400" y="5886450"/>
          <p14:tracePt t="716502" x="8921750" y="5886450"/>
          <p14:tracePt t="716509" x="8928100" y="5886450"/>
          <p14:tracePt t="716518" x="8934450" y="5886450"/>
          <p14:tracePt t="716535" x="8959850" y="5886450"/>
          <p14:tracePt t="716549" x="8985250" y="5886450"/>
          <p14:tracePt t="716567" x="9017000" y="5886450"/>
          <p14:tracePt t="716583" x="9036050" y="5886450"/>
          <p14:tracePt t="716599" x="9080500" y="5880100"/>
          <p14:tracePt t="716616" x="9093200" y="5880100"/>
          <p14:tracePt t="716633" x="9105900" y="5880100"/>
          <p14:tracePt t="716649" x="9112250" y="5880100"/>
          <p14:tracePt t="716837" x="9118600" y="5880100"/>
          <p14:tracePt t="716846" x="9131300" y="5873750"/>
          <p14:tracePt t="716866" x="9156700" y="5861050"/>
          <p14:tracePt t="716883" x="9207500" y="5848350"/>
          <p14:tracePt t="716900" x="9220200" y="5848350"/>
          <p14:tracePt t="717074" x="9226550" y="5848350"/>
          <p14:tracePt t="717088" x="9232900" y="5848350"/>
          <p14:tracePt t="717103" x="9251950" y="5848350"/>
          <p14:tracePt t="717116" x="9271000" y="5848350"/>
          <p14:tracePt t="717134" x="9309100" y="5848350"/>
          <p14:tracePt t="717135" x="9328150" y="5842000"/>
          <p14:tracePt t="717150" x="9340850" y="5842000"/>
          <p14:tracePt t="717166" x="9359900" y="5842000"/>
          <p14:tracePt t="717183" x="9378950" y="5842000"/>
          <p14:tracePt t="717199" x="9410700" y="5848350"/>
          <p14:tracePt t="717216" x="9455150" y="5848350"/>
          <p14:tracePt t="717233" x="9525000" y="5848350"/>
          <p14:tracePt t="717250" x="9601200" y="5854700"/>
          <p14:tracePt t="717266" x="9671050" y="5854700"/>
          <p14:tracePt t="717283" x="9709150" y="5854700"/>
          <p14:tracePt t="717300" x="9734550" y="5854700"/>
          <p14:tracePt t="717317" x="9740900" y="5854700"/>
          <p14:tracePt t="717370" x="9747250" y="5854700"/>
          <p14:tracePt t="717384" x="9753600" y="5854700"/>
          <p14:tracePt t="717400" x="9772650" y="5854700"/>
          <p14:tracePt t="717417" x="9798050" y="5854700"/>
          <p14:tracePt t="717433" x="9836150" y="5854700"/>
          <p14:tracePt t="717450" x="9855200" y="5854700"/>
          <p14:tracePt t="717467" x="9880600" y="5854700"/>
          <p14:tracePt t="717483" x="9912350" y="5854700"/>
          <p14:tracePt t="717500" x="9944100" y="5848350"/>
          <p14:tracePt t="717517" x="9988550" y="5842000"/>
          <p14:tracePt t="717536" x="10045700" y="5829300"/>
          <p14:tracePt t="717552" x="10052050" y="5822950"/>
          <p14:tracePt t="717567" x="10071100" y="5816600"/>
          <p14:tracePt t="717583" x="10083800" y="5816600"/>
          <p14:tracePt t="717600" x="10096500" y="5803900"/>
          <p14:tracePt t="717616" x="10115550" y="5772150"/>
          <p14:tracePt t="717633" x="10134600" y="5727700"/>
          <p14:tracePt t="717650" x="10140950" y="5715000"/>
          <p14:tracePt t="717666" x="10147300" y="5676900"/>
          <p14:tracePt t="717683" x="10153650" y="5651500"/>
          <p14:tracePt t="717700" x="10147300" y="5626100"/>
          <p14:tracePt t="717717" x="10128250" y="5588000"/>
          <p14:tracePt t="717734" x="10115550" y="5575300"/>
          <p14:tracePt t="717750" x="10102850" y="5562600"/>
          <p14:tracePt t="717767" x="10077450" y="5556250"/>
          <p14:tracePt t="717784" x="10058400" y="5543550"/>
          <p14:tracePt t="717800" x="10033000" y="5543550"/>
          <p14:tracePt t="717817" x="10001250" y="5530850"/>
          <p14:tracePt t="717836" x="9931400" y="5524500"/>
          <p14:tracePt t="717851" x="9912350" y="5524500"/>
          <p14:tracePt t="717867" x="9817100" y="5524500"/>
          <p14:tracePt t="717886" x="9677400" y="5524500"/>
          <p14:tracePt t="717900" x="9594850" y="5524500"/>
          <p14:tracePt t="717917" x="9518650" y="5524500"/>
          <p14:tracePt t="717934" x="9474200" y="5524500"/>
          <p14:tracePt t="717950" x="9455150" y="5524500"/>
          <p14:tracePt t="717967" x="9442450" y="5524500"/>
          <p14:tracePt t="717984" x="9423400" y="5524500"/>
          <p14:tracePt t="718000" x="9340850" y="5549900"/>
          <p14:tracePt t="718017" x="9271000" y="5575300"/>
          <p14:tracePt t="718034" x="9201150" y="5600700"/>
          <p14:tracePt t="718051" x="9124950" y="5626100"/>
          <p14:tracePt t="718067" x="9105900" y="5632450"/>
          <p14:tracePt t="718068" x="9105900" y="5638800"/>
          <p14:tracePt t="718086" x="9099550" y="5638800"/>
          <p14:tracePt t="718101" x="9099550" y="5645150"/>
          <p14:tracePt t="718117" x="9169400" y="5695950"/>
          <p14:tracePt t="718134" x="9239250" y="5734050"/>
          <p14:tracePt t="718150" x="9296400" y="5765800"/>
          <p14:tracePt t="718167" x="9315450" y="5791200"/>
          <p14:tracePt t="718184" x="9328150" y="5810250"/>
          <p14:tracePt t="718201" x="9328150" y="5822950"/>
          <p14:tracePt t="718272" x="9334500" y="5822950"/>
          <p14:tracePt t="718284" x="9340850" y="5822950"/>
          <p14:tracePt t="718301" x="9372600" y="5816600"/>
          <p14:tracePt t="718318" x="9467850" y="5803900"/>
          <p14:tracePt t="718334" x="9525000" y="5797550"/>
          <p14:tracePt t="718350" x="9671050" y="5791200"/>
          <p14:tracePt t="718367" x="10001250" y="5803900"/>
          <p14:tracePt t="718384" x="10121900" y="5810250"/>
          <p14:tracePt t="718402" x="10394950" y="5816600"/>
          <p14:tracePt t="718417" x="10553700" y="5816600"/>
          <p14:tracePt t="718434" x="10680700" y="5822950"/>
          <p14:tracePt t="718451" x="10750550" y="5822950"/>
          <p14:tracePt t="718467" x="10795000" y="5816600"/>
          <p14:tracePt t="718484" x="10852150" y="5816600"/>
          <p14:tracePt t="718501" x="10922000" y="5816600"/>
          <p14:tracePt t="718518" x="10985500" y="5816600"/>
          <p14:tracePt t="718534" x="11017250" y="5810250"/>
          <p14:tracePt t="718551" x="11036300" y="5810250"/>
          <p14:tracePt t="718568" x="11049000" y="5810250"/>
          <p14:tracePt t="718652" x="11036300" y="5810250"/>
          <p14:tracePt t="718659" x="11029950" y="5810250"/>
          <p14:tracePt t="718668" x="10991850" y="5816600"/>
          <p14:tracePt t="718684" x="10902950" y="5835650"/>
          <p14:tracePt t="718703" x="10795000" y="5848350"/>
          <p14:tracePt t="718721" x="10661650" y="5854700"/>
          <p14:tracePt t="718722" x="10610850" y="5854700"/>
          <p14:tracePt t="718734" x="10521950" y="5854700"/>
          <p14:tracePt t="718753" x="10356850" y="5854700"/>
          <p14:tracePt t="718768" x="10134600" y="5842000"/>
          <p14:tracePt t="718785" x="9867900" y="5822950"/>
          <p14:tracePt t="718801" x="9512300" y="5784850"/>
          <p14:tracePt t="718803" x="9328150" y="5765800"/>
          <p14:tracePt t="718818" x="9207500" y="5746750"/>
          <p14:tracePt t="718834" x="8870950" y="5695950"/>
          <p14:tracePt t="718836" x="8769350" y="5676900"/>
          <p14:tracePt t="718851" x="8553450" y="5632450"/>
          <p14:tracePt t="718869" x="8432800" y="5613400"/>
          <p14:tracePt t="718884" x="8331200" y="5607050"/>
          <p14:tracePt t="718901" x="8191500" y="5607050"/>
          <p14:tracePt t="718918" x="8020050" y="5613400"/>
          <p14:tracePt t="718936" x="7835900" y="5613400"/>
          <p14:tracePt t="718938" x="7766050" y="5613400"/>
          <p14:tracePt t="718951" x="7702550" y="5613400"/>
          <p14:tracePt t="718968" x="7645400" y="5607050"/>
          <p14:tracePt t="718986" x="7632700" y="5607050"/>
          <p14:tracePt t="719018" x="7620000" y="5613400"/>
          <p14:tracePt t="719037" x="7575550" y="5676900"/>
          <p14:tracePt t="719051" x="7556500" y="5702300"/>
          <p14:tracePt t="719069" x="7512050" y="5753100"/>
          <p14:tracePt t="719084" x="7486650" y="5803900"/>
          <p14:tracePt t="719101" x="7486650" y="5816600"/>
          <p14:tracePt t="719102" x="7486650" y="5822950"/>
          <p14:tracePt t="719118" x="7512050" y="5848350"/>
          <p14:tracePt t="719134" x="7569200" y="5880100"/>
          <p14:tracePt t="719153" x="7620000" y="5905500"/>
          <p14:tracePt t="719168" x="7645400" y="5930900"/>
          <p14:tracePt t="719185" x="7658100" y="5949950"/>
          <p14:tracePt t="719203" x="7677150" y="5969000"/>
          <p14:tracePt t="719217" x="7689850" y="5975350"/>
          <p14:tracePt t="719235" x="7715250" y="5988050"/>
          <p14:tracePt t="719236" x="7734300" y="5988050"/>
          <p14:tracePt t="719253" x="7772400" y="5994400"/>
          <p14:tracePt t="719271" x="7848600" y="6000750"/>
          <p14:tracePt t="719284" x="7962900" y="6007100"/>
          <p14:tracePt t="719303" x="8096250" y="6007100"/>
          <p14:tracePt t="719319" x="8128000" y="6007100"/>
          <p14:tracePt t="719335" x="8159750" y="6007100"/>
          <p14:tracePt t="719368" x="8166100" y="6007100"/>
          <p14:tracePt t="719385" x="8178800" y="6007100"/>
          <p14:tracePt t="719402" x="8191500" y="6007100"/>
          <p14:tracePt t="719403" x="8197850" y="6007100"/>
          <p14:tracePt t="719418" x="8204200" y="6007100"/>
          <p14:tracePt t="719435" x="8223250" y="6007100"/>
          <p14:tracePt t="719451" x="8235950" y="6007100"/>
          <p14:tracePt t="719485" x="8248650" y="6007100"/>
          <p14:tracePt t="719502" x="8343900" y="6026150"/>
          <p14:tracePt t="719519" x="8407400" y="6045200"/>
          <p14:tracePt t="719535" x="8559800" y="6083300"/>
          <p14:tracePt t="719553" x="8839200" y="6146800"/>
          <p14:tracePt t="719568" x="8972550" y="6184900"/>
          <p14:tracePt t="719585" x="9036050" y="6203950"/>
          <p14:tracePt t="719642" x="9029700" y="6203950"/>
          <p14:tracePt t="719732" x="9029700" y="6197600"/>
          <p14:tracePt t="719741" x="9036050" y="6197600"/>
          <p14:tracePt t="719754" x="9042400" y="6197600"/>
          <p14:tracePt t="719796" x="9042400" y="6191250"/>
          <p14:tracePt t="719803" x="9029700" y="6184900"/>
          <p14:tracePt t="719818" x="9010650" y="6172200"/>
          <p14:tracePt t="719835" x="8972550" y="6140450"/>
          <p14:tracePt t="719852" x="8959850" y="6121400"/>
          <p14:tracePt t="719869" x="8953500" y="6108700"/>
          <p14:tracePt t="719885" x="8953500" y="6102350"/>
          <p14:tracePt t="719902" x="8953500" y="6096000"/>
          <p14:tracePt t="719919" x="8953500" y="6089650"/>
          <p14:tracePt t="719976" x="8947150" y="6089650"/>
          <p14:tracePt t="719992" x="8940800" y="6089650"/>
          <p14:tracePt t="720019" x="8934450" y="6089650"/>
          <p14:tracePt t="720065" x="8934450" y="6083300"/>
          <p14:tracePt t="720230" x="8934450" y="6076950"/>
          <p14:tracePt t="720437" x="8940800" y="6070600"/>
          <p14:tracePt t="720492" x="8947150" y="6070600"/>
          <p14:tracePt t="720758" x="8947150" y="6064250"/>
          <p14:tracePt t="720766" x="8959850" y="6064250"/>
          <p14:tracePt t="720774" x="8966200" y="6057900"/>
          <p14:tracePt t="720786" x="8972550" y="6057900"/>
          <p14:tracePt t="720802" x="8985250" y="6051550"/>
          <p14:tracePt t="720928" x="8991600" y="6045200"/>
          <p14:tracePt t="720936" x="8997950" y="6038850"/>
          <p14:tracePt t="720953" x="9017000" y="6032500"/>
          <p14:tracePt t="720970" x="9055100" y="6013450"/>
          <p14:tracePt t="720987" x="9086850" y="6007100"/>
          <p14:tracePt t="721003" x="9112250" y="6000750"/>
          <p14:tracePt t="721036" x="9124950" y="6000750"/>
          <p14:tracePt t="721053" x="9156700" y="5994400"/>
          <p14:tracePt t="721071" x="9239250" y="5975350"/>
          <p14:tracePt t="721087" x="9264650" y="5975350"/>
          <p14:tracePt t="721103" x="9378950" y="5962650"/>
          <p14:tracePt t="721119" x="9467850" y="5956300"/>
          <p14:tracePt t="721136" x="9556750" y="5943600"/>
          <p14:tracePt t="721153" x="9639300" y="5937250"/>
          <p14:tracePt t="721170" x="9721850" y="5930900"/>
          <p14:tracePt t="721186" x="9766300" y="5930900"/>
          <p14:tracePt t="721205" x="9804400" y="5930900"/>
          <p14:tracePt t="721221" x="9861550" y="5930900"/>
          <p14:tracePt t="721237" x="9893300" y="5930900"/>
          <p14:tracePt t="721239" x="9912350" y="5930900"/>
          <p14:tracePt t="721253" x="9918700" y="5930900"/>
          <p14:tracePt t="721272" x="9931400" y="5930900"/>
          <p14:tracePt t="721273" x="9937750" y="5930900"/>
          <p14:tracePt t="721303" x="9944100" y="5930900"/>
          <p14:tracePt t="721353" x="9950450" y="5930900"/>
          <p14:tracePt t="721370" x="9975850" y="5930900"/>
          <p14:tracePt t="721387" x="10001250" y="5924550"/>
          <p14:tracePt t="721403" x="10045700" y="5899150"/>
          <p14:tracePt t="721420" x="10071100" y="5886450"/>
          <p14:tracePt t="721437" x="10109200" y="5867400"/>
          <p14:tracePt t="721455" x="10128250" y="5861050"/>
          <p14:tracePt t="721470" x="10134600" y="5854700"/>
          <p14:tracePt t="721520" x="10134600" y="5873750"/>
          <p14:tracePt t="721536" x="10128250" y="5892800"/>
          <p14:tracePt t="721553" x="10121900" y="5918200"/>
          <p14:tracePt t="721570" x="10109200" y="5943600"/>
          <p14:tracePt t="721587" x="10102850" y="5975350"/>
          <p14:tracePt t="721603" x="10096500" y="5981700"/>
          <p14:tracePt t="721677" x="10102850" y="5975350"/>
          <p14:tracePt t="722243" x="10109200" y="5975350"/>
          <p14:tracePt t="722249" x="10115550" y="5975350"/>
          <p14:tracePt t="722256" x="10121900" y="5975350"/>
          <p14:tracePt t="722270" x="10140950" y="5975350"/>
          <p14:tracePt t="722289" x="10198100" y="5975350"/>
          <p14:tracePt t="722304" x="10217150" y="5975350"/>
          <p14:tracePt t="722321" x="10223500" y="5975350"/>
          <p14:tracePt t="722337" x="10229850" y="5975350"/>
          <p14:tracePt t="723277" x="10229850" y="5981700"/>
          <p14:tracePt t="723288" x="10223500" y="5981700"/>
          <p14:tracePt t="723304" x="10217150" y="5988050"/>
          <p14:tracePt t="723322" x="10210800" y="5988050"/>
          <p14:tracePt t="723338" x="10198100" y="5988050"/>
          <p14:tracePt t="723355" x="10172700" y="5994400"/>
          <p14:tracePt t="723372" x="10140950" y="6000750"/>
          <p14:tracePt t="723388" x="10109200" y="6000750"/>
          <p14:tracePt t="723405" x="10077450" y="6000750"/>
          <p14:tracePt t="723423" x="10052050" y="6000750"/>
          <p14:tracePt t="723438" x="10033000" y="6000750"/>
          <p14:tracePt t="723455" x="10020300" y="6000750"/>
          <p14:tracePt t="723472" x="9988550" y="6000750"/>
          <p14:tracePt t="723488" x="9880600" y="5988050"/>
          <p14:tracePt t="723505" x="9740900" y="5969000"/>
          <p14:tracePt t="723522" x="9455150" y="5918200"/>
          <p14:tracePt t="723538" x="9283700" y="5867400"/>
          <p14:tracePt t="723555" x="9175750" y="5835650"/>
          <p14:tracePt t="723572" x="9093200" y="5797550"/>
          <p14:tracePt t="723588" x="9086850" y="5791200"/>
          <p14:tracePt t="723807" x="9086850" y="5797550"/>
          <p14:tracePt t="723815" x="9086850" y="5803900"/>
          <p14:tracePt t="723839" x="9080500" y="5842000"/>
          <p14:tracePt t="723855" x="9017000" y="5899150"/>
          <p14:tracePt t="723872" x="8966200" y="5924550"/>
          <p14:tracePt t="723890" x="8940800" y="5924550"/>
          <p14:tracePt t="723905" x="8934450" y="5930900"/>
          <p14:tracePt t="724002" x="8934450" y="5937250"/>
          <p14:tracePt t="724023" x="8947150" y="5943600"/>
          <p14:tracePt t="724039" x="8966200" y="5962650"/>
          <p14:tracePt t="724041" x="8972550" y="5969000"/>
          <p14:tracePt t="724055" x="8991600" y="5975350"/>
          <p14:tracePt t="724072" x="9042400" y="5981700"/>
          <p14:tracePt t="724088" x="9093200" y="5981700"/>
          <p14:tracePt t="724105" x="9137650" y="5981700"/>
          <p14:tracePt t="724122" x="9144000" y="5981700"/>
          <p14:tracePt t="724512" x="9137650" y="5981700"/>
          <p14:tracePt t="724531" x="9131300" y="5981700"/>
          <p14:tracePt t="724536" x="9118600" y="5988050"/>
          <p14:tracePt t="724546" x="9099550" y="5994400"/>
          <p14:tracePt t="724556" x="9074150" y="6000750"/>
          <p14:tracePt t="724573" x="9017000" y="6007100"/>
          <p14:tracePt t="724592" x="8972550" y="6019800"/>
          <p14:tracePt t="724606" x="8959850" y="6019800"/>
          <p14:tracePt t="724622" x="8959850" y="6026150"/>
          <p14:tracePt t="724639" x="8978900" y="6026150"/>
          <p14:tracePt t="724656" x="9004300" y="6019800"/>
          <p14:tracePt t="724672" x="9029700" y="6013450"/>
          <p14:tracePt t="724689" x="9036050" y="6013450"/>
          <p14:tracePt t="724832" x="9042400" y="6013450"/>
          <p14:tracePt t="729423" x="9042400" y="6007100"/>
          <p14:tracePt t="729433" x="9036050" y="6000750"/>
          <p14:tracePt t="729443" x="9017000" y="5988050"/>
          <p14:tracePt t="729460" x="8991600" y="5969000"/>
          <p14:tracePt t="729476" x="8966200" y="5956300"/>
          <p14:tracePt t="729495" x="8915400" y="5924550"/>
          <p14:tracePt t="729510" x="8820150" y="5867400"/>
          <p14:tracePt t="729529" x="8616950" y="5772150"/>
          <p14:tracePt t="729543" x="8553450" y="5746750"/>
          <p14:tracePt t="729560" x="8451850" y="5708650"/>
          <p14:tracePt t="729561" x="8420100" y="5695950"/>
          <p14:tracePt t="729577" x="8388350" y="5683250"/>
          <p14:tracePt t="729593" x="8369300" y="5676900"/>
          <p14:tracePt t="729610" x="8343900" y="5689600"/>
          <p14:tracePt t="729626" x="8331200" y="5695950"/>
          <p14:tracePt t="729643" x="8166100" y="5765800"/>
          <p14:tracePt t="729660" x="8039100" y="5810250"/>
          <p14:tracePt t="729676" x="7937500" y="5842000"/>
          <p14:tracePt t="729695" x="7899400" y="5867400"/>
          <p14:tracePt t="729710" x="7893050" y="5873750"/>
          <p14:tracePt t="729726" x="7861300" y="5911850"/>
          <p14:tracePt t="729745" x="7804150" y="5956300"/>
          <p14:tracePt t="729760" x="7734300" y="5994400"/>
          <p14:tracePt t="729777" x="7683500" y="6019800"/>
          <p14:tracePt t="729796" x="7677150" y="6032500"/>
          <p14:tracePt t="729826" x="7689850" y="6032500"/>
          <p14:tracePt t="729844" x="7797800" y="6032500"/>
          <p14:tracePt t="729860" x="7950200" y="6032500"/>
          <p14:tracePt t="729877" x="8140700" y="6064250"/>
          <p14:tracePt t="729894" x="8337550" y="6108700"/>
          <p14:tracePt t="729910" x="8451850" y="6140450"/>
          <p14:tracePt t="729927" x="8496300" y="6153150"/>
          <p14:tracePt t="729944" x="8509000" y="6159500"/>
          <p14:tracePt t="729960" x="8515350" y="6159500"/>
          <p14:tracePt t="729977" x="8528050" y="6159500"/>
          <p14:tracePt t="729994" x="8547100" y="6159500"/>
          <p14:tracePt t="730010" x="8566150" y="6153150"/>
          <p14:tracePt t="730027" x="8572500" y="6146800"/>
          <p14:tracePt t="730205" x="8566150" y="6146800"/>
          <p14:tracePt t="730232" x="8559800" y="6146800"/>
          <p14:tracePt t="730276" x="8553450" y="6146800"/>
          <p14:tracePt t="730295" x="8547100" y="6146800"/>
          <p14:tracePt t="730311" x="8540750" y="6146800"/>
          <p14:tracePt t="730344" x="8534400" y="6146800"/>
          <p14:tracePt t="730550" x="8528050" y="6146800"/>
          <p14:tracePt t="730555" x="8521700" y="6146800"/>
          <p14:tracePt t="730563" x="8496300" y="6146800"/>
          <p14:tracePt t="730579" x="8458200" y="6146800"/>
          <p14:tracePt t="730596" x="8439150" y="6146800"/>
          <p14:tracePt t="730644" x="8445500" y="6153150"/>
          <p14:tracePt t="730661" x="8464550" y="6153150"/>
          <p14:tracePt t="730678" x="8483600" y="6153150"/>
          <p14:tracePt t="730696" x="8489950" y="6159500"/>
          <p14:tracePt t="730749" x="8496300" y="6159500"/>
          <p14:tracePt t="730762" x="8502650" y="6159500"/>
          <p14:tracePt t="730778" x="8572500" y="6153150"/>
          <p14:tracePt t="730795" x="8674100" y="6153150"/>
          <p14:tracePt t="730811" x="8801100" y="6153150"/>
          <p14:tracePt t="730828" x="8883650" y="6153150"/>
          <p14:tracePt t="730845" x="8959850" y="6153150"/>
          <p14:tracePt t="730861" x="8972550" y="6153150"/>
          <p14:tracePt t="730878" x="9004300" y="6159500"/>
          <p14:tracePt t="730895" x="9061450" y="6172200"/>
          <p14:tracePt t="730911" x="9131300" y="6191250"/>
          <p14:tracePt t="730928" x="9194800" y="6197600"/>
          <p14:tracePt t="730944" x="9245600" y="6203950"/>
          <p14:tracePt t="730963" x="9296400" y="6203950"/>
          <p14:tracePt t="730978" x="9347200" y="6203950"/>
          <p14:tracePt t="730995" x="9423400" y="6197600"/>
          <p14:tracePt t="731011" x="9474200" y="6191250"/>
          <p14:tracePt t="731028" x="9550400" y="6165850"/>
          <p14:tracePt t="731045" x="9582150" y="6159500"/>
          <p14:tracePt t="731061" x="9607550" y="6146800"/>
          <p14:tracePt t="731080" x="9652000" y="6121400"/>
          <p14:tracePt t="731095" x="9683750" y="6102350"/>
          <p14:tracePt t="731113" x="9709150" y="6089650"/>
          <p14:tracePt t="731128" x="9734550" y="6070600"/>
          <p14:tracePt t="731147" x="9753600" y="6051550"/>
          <p14:tracePt t="731161" x="9766300" y="6045200"/>
          <p14:tracePt t="731178" x="9766300" y="6038850"/>
          <p14:tracePt t="731195" x="9772650" y="6038850"/>
          <p14:tracePt t="731213" x="9893300" y="6032500"/>
          <p14:tracePt t="731228" x="9950450" y="6038850"/>
          <p14:tracePt t="731245" x="10255250" y="6070600"/>
          <p14:tracePt t="731261" x="10401300" y="6083300"/>
          <p14:tracePt t="731279" x="10471150" y="6089650"/>
          <p14:tracePt t="731296" x="10477500" y="6083300"/>
          <p14:tracePt t="731436" x="10483850" y="6076950"/>
          <p14:tracePt t="731444" x="10490200" y="6076950"/>
          <p14:tracePt t="731451" x="10502900" y="6076950"/>
          <p14:tracePt t="731461" x="10521950" y="6076950"/>
          <p14:tracePt t="731480" x="10553700" y="6070600"/>
          <p14:tracePt t="731495" x="10604500" y="6070600"/>
          <p14:tracePt t="731512" x="10648950" y="6070600"/>
          <p14:tracePt t="731528" x="10693400" y="6070600"/>
          <p14:tracePt t="731545" x="10718800" y="6064250"/>
          <p14:tracePt t="731564" x="10750550" y="6064250"/>
          <p14:tracePt t="731579" x="10756900" y="6057900"/>
          <p14:tracePt t="731596" x="10769600" y="6057900"/>
          <p14:tracePt t="732129" x="10769600" y="6051550"/>
          <p14:tracePt t="732136" x="10769600" y="6045200"/>
          <p14:tracePt t="732145" x="10769600" y="6032500"/>
          <p14:tracePt t="732162" x="10775950" y="6013450"/>
          <p14:tracePt t="732179" x="10782300" y="6000750"/>
          <p14:tracePt t="732196" x="10782300" y="5994400"/>
          <p14:tracePt t="732212" x="10788650" y="5994400"/>
          <p14:tracePt t="732278" x="10795000" y="5988050"/>
          <p14:tracePt t="732287" x="10801350" y="5988050"/>
          <p14:tracePt t="732295" x="10814050" y="5988050"/>
          <p14:tracePt t="732313" x="10864850" y="5981700"/>
          <p14:tracePt t="732329" x="10902950" y="5969000"/>
          <p14:tracePt t="732345" x="10934700" y="5956300"/>
          <p14:tracePt t="732365" x="10960100" y="5943600"/>
          <p14:tracePt t="732381" x="10979150" y="5924550"/>
          <p14:tracePt t="732395" x="10985500" y="5918200"/>
          <p14:tracePt t="732414" x="10985500" y="5911850"/>
          <p14:tracePt t="732429" x="10985500" y="5899150"/>
          <p14:tracePt t="732446" x="10979150" y="5899150"/>
          <p14:tracePt t="732447" x="10979150" y="5892800"/>
          <p14:tracePt t="732462" x="10966450" y="5886450"/>
          <p14:tracePt t="732479" x="10953750" y="5880100"/>
          <p14:tracePt t="732496" x="10941050" y="5873750"/>
          <p14:tracePt t="732513" x="10922000" y="5867400"/>
          <p14:tracePt t="732529" x="10896600" y="5861050"/>
          <p14:tracePt t="732546" x="10877550" y="5861050"/>
          <p14:tracePt t="732563" x="10871200" y="5854700"/>
          <p14:tracePt t="732583" x="10858500" y="5854700"/>
          <p14:tracePt t="732596" x="10845800" y="5848350"/>
          <p14:tracePt t="732612" x="10826750" y="5848350"/>
          <p14:tracePt t="732630" x="10763250" y="5842000"/>
          <p14:tracePt t="732647" x="10617200" y="5835650"/>
          <p14:tracePt t="732662" x="10566400" y="5835650"/>
          <p14:tracePt t="732679" x="10426700" y="5835650"/>
          <p14:tracePt t="732696" x="10369550" y="5829300"/>
          <p14:tracePt t="732713" x="10325100" y="5816600"/>
          <p14:tracePt t="732731" x="10287000" y="5810250"/>
          <p14:tracePt t="732745" x="10280650" y="5810250"/>
          <p14:tracePt t="732763" x="10280650" y="5816600"/>
          <p14:tracePt t="732780" x="10274300" y="5835650"/>
          <p14:tracePt t="732796" x="10261600" y="5873750"/>
          <p14:tracePt t="732815" x="10248900" y="5918200"/>
          <p14:tracePt t="732830" x="10236200" y="5975350"/>
          <p14:tracePt t="732846" x="10242550" y="6032500"/>
          <p14:tracePt t="732863" x="10274300" y="6076950"/>
          <p14:tracePt t="732879" x="10299700" y="6102350"/>
          <p14:tracePt t="732881" x="10318750" y="6108700"/>
          <p14:tracePt t="732896" x="10337800" y="6115050"/>
          <p14:tracePt t="732913" x="10369550" y="6127750"/>
          <p14:tracePt t="732929" x="10439400" y="6134100"/>
          <p14:tracePt t="732946" x="10515600" y="6134100"/>
          <p14:tracePt t="732963" x="10585450" y="6134100"/>
          <p14:tracePt t="732981" x="10674350" y="6134100"/>
          <p14:tracePt t="732997" x="10788650" y="6121400"/>
          <p14:tracePt t="733015" x="10858500" y="6108700"/>
          <p14:tracePt t="733029" x="10902950" y="6096000"/>
          <p14:tracePt t="733046" x="10934700" y="6076950"/>
          <p14:tracePt t="733063" x="10947400" y="6070600"/>
          <p14:tracePt t="733064" x="10960100" y="6057900"/>
          <p14:tracePt t="733079" x="10979150" y="6038850"/>
          <p14:tracePt t="733096" x="11010900" y="6007100"/>
          <p14:tracePt t="733113" x="11042650" y="5949950"/>
          <p14:tracePt t="733130" x="11061700" y="5911850"/>
          <p14:tracePt t="733147" x="11061700" y="5873750"/>
          <p14:tracePt t="733164" x="11061700" y="5867400"/>
          <p14:tracePt t="733180" x="11036300" y="5829300"/>
          <p14:tracePt t="733197" x="10998200" y="5803900"/>
          <p14:tracePt t="733213" x="10960100" y="5778500"/>
          <p14:tracePt t="733230" x="10915650" y="5759450"/>
          <p14:tracePt t="733247" x="10877550" y="5740400"/>
          <p14:tracePt t="733263" x="10845800" y="5721350"/>
          <p14:tracePt t="733280" x="10820400" y="5708650"/>
          <p14:tracePt t="733297" x="10807700" y="5708650"/>
          <p14:tracePt t="733313" x="10763250" y="5708650"/>
          <p14:tracePt t="733330" x="10699750" y="5708650"/>
          <p14:tracePt t="733347" x="10655300" y="5721350"/>
          <p14:tracePt t="733365" x="10579100" y="5753100"/>
          <p14:tracePt t="733381" x="10547350" y="5765800"/>
          <p14:tracePt t="733397" x="10521950" y="5784850"/>
          <p14:tracePt t="733413" x="10496550" y="5797550"/>
          <p14:tracePt t="733430" x="10471150" y="5822950"/>
          <p14:tracePt t="733447" x="10458450" y="5835650"/>
          <p14:tracePt t="733463" x="10445750" y="5842000"/>
          <p14:tracePt t="733480" x="10433050" y="5861050"/>
          <p14:tracePt t="733497" x="10426700" y="5873750"/>
          <p14:tracePt t="733514" x="10420350" y="5886450"/>
          <p14:tracePt t="733530" x="10414000" y="5905500"/>
          <p14:tracePt t="733548" x="10414000" y="5924550"/>
          <p14:tracePt t="733564" x="10414000" y="5943600"/>
          <p14:tracePt t="733581" x="10414000" y="5969000"/>
          <p14:tracePt t="733582" x="10414000" y="5975350"/>
          <p14:tracePt t="733613" x="10414000" y="5981700"/>
          <p14:tracePt t="733893" x="10420350" y="5988050"/>
          <p14:tracePt t="733914" x="10420350" y="5994400"/>
          <p14:tracePt t="733930" x="10433050" y="6019800"/>
          <p14:tracePt t="733948" x="10445750" y="6045200"/>
          <p14:tracePt t="733964" x="10464800" y="6076950"/>
          <p14:tracePt t="733981" x="10490200" y="6096000"/>
          <p14:tracePt t="733982" x="10502900" y="6096000"/>
          <p14:tracePt t="733997" x="10509250" y="6102350"/>
          <p14:tracePt t="734015" x="10528300" y="6102350"/>
          <p14:tracePt t="734030" x="10541000" y="6102350"/>
          <p14:tracePt t="734048" x="10547350" y="6102350"/>
          <p14:tracePt t="734286" x="10541000" y="6102350"/>
          <p14:tracePt t="734299" x="10534650" y="6102350"/>
          <p14:tracePt t="734314" x="10528300" y="6102350"/>
          <p14:tracePt t="734331" x="10515600" y="6089650"/>
          <p14:tracePt t="734347" x="10509250" y="6083300"/>
          <p14:tracePt t="734364" x="10502900" y="6076950"/>
          <p14:tracePt t="734380" x="10502900" y="6070600"/>
          <p14:tracePt t="734397" x="10502900" y="6064250"/>
          <p14:tracePt t="734414" x="10502900" y="6057900"/>
          <p14:tracePt t="734522" x="10502900" y="6051550"/>
          <p14:tracePt t="734530" x="10502900" y="6045200"/>
          <p14:tracePt t="734547" x="10521950" y="6038850"/>
          <p14:tracePt t="734564" x="10547350" y="6026150"/>
          <p14:tracePt t="734581" x="10579100" y="6019800"/>
          <p14:tracePt t="734599" x="10629900" y="6007100"/>
          <p14:tracePt t="734615" x="10680700" y="6007100"/>
          <p14:tracePt t="734633" x="10782300" y="6019800"/>
          <p14:tracePt t="734648" x="10801350" y="6026150"/>
          <p14:tracePt t="734666" x="10845800" y="6038850"/>
          <p14:tracePt t="734681" x="10890250" y="6045200"/>
          <p14:tracePt t="734698" x="10896600" y="6045200"/>
          <p14:tracePt t="734716" x="10909300" y="6051550"/>
          <p14:tracePt t="734878" x="10909300" y="6045200"/>
          <p14:tracePt t="734898" x="10928350" y="6032500"/>
          <p14:tracePt t="734915" x="10947400" y="6019800"/>
          <p14:tracePt t="734933" x="10960100" y="6013450"/>
          <p14:tracePt t="734951" x="10985500" y="6000750"/>
          <p14:tracePt t="734965" x="10998200" y="6000750"/>
          <p14:tracePt t="734982" x="11074400" y="5994400"/>
          <p14:tracePt t="734998" x="11099800" y="5994400"/>
          <p14:tracePt t="735017" x="11137900" y="5994400"/>
          <p14:tracePt t="735033" x="11150600" y="5994400"/>
          <p14:tracePt t="735049" x="11156950" y="5994400"/>
          <p14:tracePt t="735081" x="11163300" y="5994400"/>
          <p14:tracePt t="735098" x="11182350" y="5994400"/>
          <p14:tracePt t="735115" x="11233150" y="5994400"/>
          <p14:tracePt t="735132" x="11277600" y="5988050"/>
          <p14:tracePt t="735148" x="11309350" y="5981700"/>
          <p14:tracePt t="735165" x="11334750" y="5975350"/>
          <p14:tracePt t="735181" x="11353800" y="5969000"/>
          <p14:tracePt t="735198" x="11366500" y="5962650"/>
          <p14:tracePt t="735215" x="11379200" y="5962650"/>
          <p14:tracePt t="735232" x="11391900" y="5962650"/>
          <p14:tracePt t="735248" x="11417300" y="5962650"/>
          <p14:tracePt t="735265" x="11455400" y="5962650"/>
          <p14:tracePt t="735267" x="11468100" y="5962650"/>
          <p14:tracePt t="735282" x="11474450" y="5962650"/>
          <p14:tracePt t="735317" x="11474450" y="5956300"/>
          <p14:tracePt t="735333" x="11468100" y="5956300"/>
          <p14:tracePt t="735348" x="11423650" y="5956300"/>
          <p14:tracePt t="735365" x="11379200" y="5969000"/>
          <p14:tracePt t="735382" x="11303000" y="5981700"/>
          <p14:tracePt t="735398" x="11233150" y="5994400"/>
          <p14:tracePt t="735415" x="11156950" y="6000750"/>
          <p14:tracePt t="735432" x="11036300" y="6007100"/>
          <p14:tracePt t="735449" x="10820400" y="6007100"/>
          <p14:tracePt t="735467" x="10509250" y="5988050"/>
          <p14:tracePt t="735481" x="10128250" y="5943600"/>
          <p14:tracePt t="735499" x="9740900" y="5892800"/>
          <p14:tracePt t="735515" x="9340850" y="5835650"/>
          <p14:tracePt t="735534" x="9137650" y="5810250"/>
          <p14:tracePt t="735551" x="9023350" y="5810250"/>
          <p14:tracePt t="735565" x="8902700" y="5816600"/>
          <p14:tracePt t="735582" x="8699500" y="5848350"/>
          <p14:tracePt t="735598" x="8407400" y="5892800"/>
          <p14:tracePt t="735615" x="8159750" y="5930900"/>
          <p14:tracePt t="735632" x="7943850" y="5975350"/>
          <p14:tracePt t="735649" x="7804150" y="6007100"/>
          <p14:tracePt t="735665" x="7766050" y="6019800"/>
          <p14:tracePt t="735782" x="7766050" y="6026150"/>
          <p14:tracePt t="735788" x="7766050" y="6032500"/>
          <p14:tracePt t="735799" x="7702550" y="6083300"/>
          <p14:tracePt t="735832" x="7708900" y="6083300"/>
          <p14:tracePt t="735849" x="7747000" y="6083300"/>
          <p14:tracePt t="735868" x="7797800" y="6096000"/>
          <p14:tracePt t="735883" x="7816850" y="6102350"/>
          <p14:tracePt t="735899" x="7829550" y="6134100"/>
          <p14:tracePt t="735915" x="7842250" y="6165850"/>
          <p14:tracePt t="735933" x="7854950" y="6178550"/>
          <p14:tracePt t="735948" x="7867650" y="6178550"/>
          <p14:tracePt t="735965" x="7899400" y="6184900"/>
          <p14:tracePt t="735982" x="7950200" y="6184900"/>
          <p14:tracePt t="735998" x="8020050" y="6178550"/>
          <p14:tracePt t="736015" x="8045450" y="6178550"/>
          <p14:tracePt t="736035" x="8064500" y="6178550"/>
          <p14:tracePt t="736049" x="8070850" y="6178550"/>
          <p14:tracePt t="736065" x="8077200" y="6178550"/>
          <p14:tracePt t="736082" x="8083550" y="6178550"/>
          <p14:tracePt t="736086" x="8089900" y="6178550"/>
          <p14:tracePt t="736103" x="8096250" y="6178550"/>
          <p14:tracePt t="736301" x="8089900" y="6184900"/>
          <p14:tracePt t="736308" x="8083550" y="6184900"/>
          <p14:tracePt t="736322" x="8083550" y="6191250"/>
          <p14:tracePt t="736360" x="8096250" y="6197600"/>
          <p14:tracePt t="736370" x="8108950" y="6197600"/>
          <p14:tracePt t="736383" x="8134350" y="6203950"/>
          <p14:tracePt t="736399" x="8216900" y="6216650"/>
          <p14:tracePt t="736416" x="8223250" y="6216650"/>
          <p14:tracePt t="736485" x="8229600" y="6216650"/>
          <p14:tracePt t="736499" x="8267700" y="6216650"/>
          <p14:tracePt t="736516" x="8350250" y="6210300"/>
          <p14:tracePt t="736532" x="8451850" y="6197600"/>
          <p14:tracePt t="736551" x="8566150" y="6191250"/>
          <p14:tracePt t="736566" x="8642350" y="6184900"/>
          <p14:tracePt t="736583" x="8667750" y="6184900"/>
          <p14:tracePt t="736600" x="8674100" y="6184900"/>
          <p14:tracePt t="736633" x="8686800" y="6184900"/>
          <p14:tracePt t="736650" x="8705850" y="6184900"/>
          <p14:tracePt t="736666" x="8731250" y="6184900"/>
          <p14:tracePt t="736683" x="8750300" y="6184900"/>
          <p14:tracePt t="736685" x="8756650" y="6184900"/>
          <p14:tracePt t="736702" x="8775700" y="6191250"/>
          <p14:tracePt t="736716" x="8782050" y="6191250"/>
          <p14:tracePt t="736733" x="8788400" y="6191250"/>
          <p14:tracePt t="736750" x="8807450" y="6197600"/>
          <p14:tracePt t="736766" x="8832850" y="6210300"/>
          <p14:tracePt t="736783" x="8858250" y="6210300"/>
          <p14:tracePt t="736799" x="8890000" y="6216650"/>
          <p14:tracePt t="736816" x="8915400" y="6216650"/>
          <p14:tracePt t="736833" x="8934450" y="6216650"/>
          <p14:tracePt t="736850" x="8953500" y="6216650"/>
          <p14:tracePt t="736866" x="8966200" y="6216650"/>
          <p14:tracePt t="736883" x="8978900" y="6216650"/>
          <p14:tracePt t="736899" x="8985250" y="6216650"/>
          <p14:tracePt t="736916" x="8997950" y="6216650"/>
          <p14:tracePt t="736932" x="9004300" y="6216650"/>
          <p14:tracePt t="736950" x="9010650" y="6216650"/>
          <p14:tracePt t="736967" x="9023350" y="6216650"/>
          <p14:tracePt t="736999" x="9029700" y="6216650"/>
          <p14:tracePt t="737017" x="9029700" y="6210300"/>
          <p14:tracePt t="737174" x="9036050" y="6210300"/>
          <p14:tracePt t="737199" x="9042400" y="6210300"/>
          <p14:tracePt t="737218" x="9048750" y="6216650"/>
          <p14:tracePt t="737233" x="9055100" y="6216650"/>
          <p14:tracePt t="737250" x="9067800" y="6216650"/>
          <p14:tracePt t="737269" x="9086850" y="6216650"/>
          <p14:tracePt t="737300" x="9093200" y="6210300"/>
          <p14:tracePt t="737360" x="9099550" y="6210300"/>
          <p14:tracePt t="737374" x="9105900" y="6203950"/>
          <p14:tracePt t="737580" x="9105900" y="6210300"/>
          <p14:tracePt t="737710" x="9099550" y="6210300"/>
          <p14:tracePt t="738142" x="9086850" y="6216650"/>
          <p14:tracePt t="738151" x="9074150" y="6223000"/>
          <p14:tracePt t="738167" x="8991600" y="6273800"/>
          <p14:tracePt t="738184" x="8940800" y="6299200"/>
          <p14:tracePt t="738201" x="8915400" y="6305550"/>
          <p14:tracePt t="738217" x="8902700" y="6305550"/>
          <p14:tracePt t="738269" x="8896350" y="6305550"/>
          <p14:tracePt t="741306" x="8909050" y="6305550"/>
          <p14:tracePt t="741314" x="8928100" y="6299200"/>
          <p14:tracePt t="741323" x="8947150" y="6292850"/>
          <p14:tracePt t="741336" x="8972550" y="6292850"/>
          <p14:tracePt t="741354" x="9010650" y="6280150"/>
          <p14:tracePt t="741371" x="9067800" y="6267450"/>
          <p14:tracePt t="741387" x="9105900" y="6254750"/>
          <p14:tracePt t="741403" x="9124950" y="6248400"/>
          <p14:tracePt t="741420" x="9207500" y="6229350"/>
          <p14:tracePt t="741437" x="9251950" y="6210300"/>
          <p14:tracePt t="741454" x="9296400" y="6197600"/>
          <p14:tracePt t="741470" x="9340850" y="6178550"/>
          <p14:tracePt t="741486" x="9378950" y="6159500"/>
          <p14:tracePt t="741503" x="9410700" y="6140450"/>
          <p14:tracePt t="741520" x="9423400" y="6127750"/>
          <p14:tracePt t="741536" x="9436100" y="6121400"/>
          <p14:tracePt t="741553" x="9436100" y="6108700"/>
          <p14:tracePt t="741571" x="9436100" y="6096000"/>
          <p14:tracePt t="741587" x="9436100" y="6089650"/>
          <p14:tracePt t="741606" x="9410700" y="6057900"/>
          <p14:tracePt t="741620" x="9398000" y="6045200"/>
          <p14:tracePt t="741637" x="9334500" y="6007100"/>
          <p14:tracePt t="741653" x="9258300" y="5975350"/>
          <p14:tracePt t="741672" x="9213850" y="5949950"/>
          <p14:tracePt t="741687" x="9182100" y="5930900"/>
          <p14:tracePt t="741704" x="9156700" y="5918200"/>
          <p14:tracePt t="741720" x="9131300" y="5905500"/>
          <p14:tracePt t="741739" x="9093200" y="5892800"/>
          <p14:tracePt t="741741" x="9067800" y="5892800"/>
          <p14:tracePt t="741755" x="9017000" y="5886450"/>
          <p14:tracePt t="741770" x="8909050" y="5886450"/>
          <p14:tracePt t="741787" x="8705850" y="5886450"/>
          <p14:tracePt t="741804" x="8547100" y="5892800"/>
          <p14:tracePt t="741820" x="8426450" y="5905500"/>
          <p14:tracePt t="741837" x="8356600" y="5918200"/>
          <p14:tracePt t="741854" x="8337550" y="5924550"/>
          <p14:tracePt t="741870" x="8331200" y="5924550"/>
          <p14:tracePt t="741887" x="8318500" y="5930900"/>
          <p14:tracePt t="741904" x="8286750" y="5956300"/>
          <p14:tracePt t="741920" x="8267700" y="5988050"/>
          <p14:tracePt t="741937" x="8248650" y="6019800"/>
          <p14:tracePt t="741956" x="8242300" y="6045200"/>
          <p14:tracePt t="741970" x="8242300" y="6070600"/>
          <p14:tracePt t="741987" x="8267700" y="6096000"/>
          <p14:tracePt t="742003" x="8318500" y="6140450"/>
          <p14:tracePt t="742021" x="8369300" y="6172200"/>
          <p14:tracePt t="742037" x="8420100" y="6197600"/>
          <p14:tracePt t="742055" x="8470900" y="6229350"/>
          <p14:tracePt t="742071" x="8528050" y="6248400"/>
          <p14:tracePt t="742087" x="8610600" y="6267450"/>
          <p14:tracePt t="742104" x="8674100" y="6273800"/>
          <p14:tracePt t="742121" x="8743950" y="6267450"/>
          <p14:tracePt t="742137" x="8794750" y="6261100"/>
          <p14:tracePt t="742156" x="8826500" y="6261100"/>
          <p14:tracePt t="742171" x="8851900" y="6254750"/>
          <p14:tracePt t="742187" x="8870950" y="6248400"/>
          <p14:tracePt t="742204" x="8883650" y="6248400"/>
          <p14:tracePt t="742222" x="8902700" y="6248400"/>
          <p14:tracePt t="742238" x="8921750" y="6248400"/>
          <p14:tracePt t="742254" x="8940800" y="6242050"/>
          <p14:tracePt t="742271" x="8953500" y="6235700"/>
          <p14:tracePt t="742289" x="8966200" y="6229350"/>
          <p14:tracePt t="742385" x="8972550" y="6229350"/>
          <p14:tracePt t="742467" x="8972550" y="6223000"/>
          <p14:tracePt t="742488" x="8959850" y="6223000"/>
          <p14:tracePt t="742504" x="8953500" y="6216650"/>
          <p14:tracePt t="742523" x="8934450" y="6216650"/>
          <p14:tracePt t="742537" x="8928100" y="6210300"/>
          <p14:tracePt t="742556" x="8915400" y="6203950"/>
          <p14:tracePt t="742686" x="8909050" y="6203950"/>
          <p14:tracePt t="742692" x="8902700" y="6203950"/>
          <p14:tracePt t="742705" x="8896350" y="6203950"/>
          <p14:tracePt t="742721" x="8883650" y="6197600"/>
          <p14:tracePt t="742737" x="8877300" y="6191250"/>
          <p14:tracePt t="742756" x="8870950" y="6184900"/>
          <p14:tracePt t="742771" x="8870950" y="6178550"/>
          <p14:tracePt t="742788" x="8864600" y="6178550"/>
          <p14:tracePt t="742804" x="8864600" y="6172200"/>
          <p14:tracePt t="742846" x="8858250" y="6172200"/>
          <p14:tracePt t="742861" x="8858250" y="6165850"/>
          <p14:tracePt t="742904" x="8858250" y="6159500"/>
          <p14:tracePt t="743410" x="8851900" y="6159500"/>
          <p14:tracePt t="743469" x="8845550" y="6159500"/>
          <p14:tracePt t="743974" x="8839200" y="6159500"/>
          <p14:tracePt t="743982" x="8832850" y="6159500"/>
          <p14:tracePt t="743991" x="8826500" y="6159500"/>
          <p14:tracePt t="744005" x="8820150" y="6159500"/>
          <p14:tracePt t="744022" x="8807450" y="6159500"/>
          <p14:tracePt t="744038" x="8801100" y="6159500"/>
          <p14:tracePt t="744144" x="8794750" y="6159500"/>
          <p14:tracePt t="744156" x="8788400" y="6159500"/>
          <p14:tracePt t="744172" x="8782050" y="6159500"/>
          <p14:tracePt t="744189" x="8775700" y="6159500"/>
          <p14:tracePt t="744206" x="8769350" y="6159500"/>
          <p14:tracePt t="744222" x="8763000" y="6159500"/>
          <p14:tracePt t="750901" x="8775700" y="6153150"/>
          <p14:tracePt t="750910" x="8801100" y="6153150"/>
          <p14:tracePt t="750928" x="8832850" y="6153150"/>
          <p14:tracePt t="750944" x="8845550" y="6153150"/>
          <p14:tracePt t="750963" x="8870950" y="6153150"/>
          <p14:tracePt t="750978" x="8883650" y="6153150"/>
          <p14:tracePt t="750995" x="8902700" y="6153150"/>
          <p14:tracePt t="751011" x="8940800" y="6165850"/>
          <p14:tracePt t="751028" x="8966200" y="6216650"/>
          <p14:tracePt t="751045" x="9004300" y="6286500"/>
          <p14:tracePt t="751061" x="9029700" y="6330950"/>
          <p14:tracePt t="751080" x="9061450" y="6381750"/>
          <p14:tracePt t="751715" x="9067800" y="6381750"/>
          <p14:tracePt t="751731" x="9074150" y="6381750"/>
          <p14:tracePt t="751745" x="9086850" y="6381750"/>
          <p14:tracePt t="751762" x="9086850" y="6375400"/>
          <p14:tracePt t="751779" x="9067800" y="6369050"/>
          <p14:tracePt t="751796" x="9036050" y="6369050"/>
          <p14:tracePt t="751812" x="9017000" y="6369050"/>
          <p14:tracePt t="751829" x="9010650" y="6369050"/>
          <p14:tracePt t="751862" x="9004300" y="6381750"/>
          <p14:tracePt t="751879" x="8991600" y="6419850"/>
          <p14:tracePt t="751895" x="8959850" y="6451600"/>
          <p14:tracePt t="751913" x="8921750" y="6477000"/>
          <p14:tracePt t="751929" x="8877300" y="6489700"/>
          <p14:tracePt t="751945" x="8851900" y="6489700"/>
          <p14:tracePt t="751964" x="8845550" y="6489700"/>
          <p14:tracePt t="751995" x="8832850" y="6489700"/>
          <p14:tracePt t="752012" x="8820150" y="6489700"/>
          <p14:tracePt t="752029" x="8801100" y="6489700"/>
          <p14:tracePt t="752045" x="8782050" y="6489700"/>
          <p14:tracePt t="752062" x="8769350" y="6483350"/>
          <p14:tracePt t="752079" x="8756650" y="6477000"/>
          <p14:tracePt t="752095" x="8737600" y="6470650"/>
          <p14:tracePt t="752113" x="8712200" y="6464300"/>
          <p14:tracePt t="752129" x="8648700" y="6445250"/>
          <p14:tracePt t="752145" x="8585200" y="6419850"/>
          <p14:tracePt t="752162" x="8534400" y="6400800"/>
          <p14:tracePt t="752179" x="8515350" y="6388100"/>
          <p14:tracePt t="752196" x="8477250" y="6375400"/>
          <p14:tracePt t="752212" x="8451850" y="6362700"/>
          <p14:tracePt t="752229" x="8413750" y="6356350"/>
          <p14:tracePt t="752245" x="8337550" y="6330950"/>
          <p14:tracePt t="752262" x="8267700" y="6305550"/>
          <p14:tracePt t="752279" x="8210550" y="6292850"/>
          <p14:tracePt t="752295" x="8140700" y="6280150"/>
          <p14:tracePt t="752313" x="8039100" y="6267450"/>
          <p14:tracePt t="752329" x="7981950" y="6261100"/>
          <p14:tracePt t="752346" x="7924800" y="6254750"/>
          <p14:tracePt t="752365" x="7804150" y="6242050"/>
          <p14:tracePt t="752379" x="7785100" y="6235700"/>
          <p14:tracePt t="752397" x="7740650" y="6229350"/>
          <p14:tracePt t="752415" x="7708900" y="6229350"/>
          <p14:tracePt t="752429" x="7613650" y="6261100"/>
          <p14:tracePt t="752446" x="7537450" y="6299200"/>
          <p14:tracePt t="752462" x="7493000" y="6330950"/>
          <p14:tracePt t="752481" x="7461250" y="6362700"/>
          <p14:tracePt t="752496" x="7442200" y="6400800"/>
          <p14:tracePt t="752513" x="7435850" y="6445250"/>
          <p14:tracePt t="752530" x="7454900" y="6496050"/>
          <p14:tracePt t="752548" x="7493000" y="6559550"/>
          <p14:tracePt t="752563" x="7550150" y="6616700"/>
          <p14:tracePt t="752579" x="7632700" y="6680200"/>
          <p14:tracePt t="752596" x="7759700" y="6743700"/>
          <p14:tracePt t="752612" x="7912100" y="6781800"/>
          <p14:tracePt t="752629" x="8070850" y="6813550"/>
          <p14:tracePt t="752647" x="8261350" y="6845300"/>
          <p14:tracePt t="752713" x="8477250" y="6851650"/>
          <p14:tracePt t="752730" x="8509000" y="6845300"/>
          <p14:tracePt t="752746" x="8553450" y="6838950"/>
          <p14:tracePt t="752763" x="8648700" y="6832600"/>
          <p14:tracePt t="752780" x="8782050" y="6832600"/>
          <p14:tracePt t="753128" x="9874250" y="6851650"/>
          <p14:tracePt t="753136" x="9880600" y="6851650"/>
          <p14:tracePt t="753148" x="9893300" y="6851650"/>
          <p14:tracePt t="753163" x="9925050" y="6845300"/>
          <p14:tracePt t="753180" x="9956800" y="6832600"/>
          <p14:tracePt t="753197" x="9988550" y="6819900"/>
          <p14:tracePt t="753213" x="10052050" y="6800850"/>
          <p14:tracePt t="753214" x="10071100" y="6794500"/>
          <p14:tracePt t="753229" x="10109200" y="6775450"/>
          <p14:tracePt t="753247" x="10179050" y="6743700"/>
          <p14:tracePt t="753248" x="10236200" y="6718300"/>
          <p14:tracePt t="753263" x="10344150" y="6673850"/>
          <p14:tracePt t="753282" x="10452100" y="6635750"/>
          <p14:tracePt t="753296" x="10560050" y="6604000"/>
          <p14:tracePt t="753313" x="10648950" y="6584950"/>
          <p14:tracePt t="753331" x="10712450" y="6565900"/>
          <p14:tracePt t="753346" x="10769600" y="6540500"/>
          <p14:tracePt t="753365" x="10807700" y="6521450"/>
          <p14:tracePt t="753380" x="10839450" y="6496050"/>
          <p14:tracePt t="753397" x="10877550" y="6464300"/>
          <p14:tracePt t="753413" x="10922000" y="6438900"/>
          <p14:tracePt t="753433" x="10972800" y="6413500"/>
          <p14:tracePt t="753447" x="11004550" y="6394450"/>
          <p14:tracePt t="753466" x="11017250" y="6369050"/>
          <p14:tracePt t="753481" x="11017250" y="6362700"/>
          <p14:tracePt t="753497" x="11010900" y="6350000"/>
          <p14:tracePt t="753513" x="10991850" y="6337300"/>
          <p14:tracePt t="753530" x="10972800" y="6330950"/>
          <p14:tracePt t="753588" x="10966450" y="6330950"/>
          <p14:tracePt t="753600" x="10953750" y="6330950"/>
          <p14:tracePt t="753613" x="10915650" y="6330950"/>
          <p14:tracePt t="753631" x="10826750" y="6330950"/>
          <p14:tracePt t="753647" x="10668000" y="6324600"/>
          <p14:tracePt t="753663" x="10572750" y="6311900"/>
          <p14:tracePt t="753682" x="10509250" y="6292850"/>
          <p14:tracePt t="753697" x="10509250" y="6280150"/>
          <p14:tracePt t="753714" x="10509250" y="6267450"/>
          <p14:tracePt t="753715" x="10509250" y="6261100"/>
          <p14:tracePt t="753942" x="10502900" y="6261100"/>
          <p14:tracePt t="753998" x="10515600" y="6261100"/>
          <p14:tracePt t="754006" x="10528300" y="6261100"/>
          <p14:tracePt t="754015" x="10560050" y="6261100"/>
          <p14:tracePt t="754030" x="10636250" y="6261100"/>
          <p14:tracePt t="754047" x="10712450" y="6254750"/>
          <p14:tracePt t="754064" x="10725150" y="6254750"/>
          <p14:tracePt t="754080" x="10731500" y="6254750"/>
          <p14:tracePt t="754097" x="10750550" y="6248400"/>
          <p14:tracePt t="754114" x="10769600" y="6242050"/>
          <p14:tracePt t="754132" x="10795000" y="6242050"/>
          <p14:tracePt t="754149" x="10814050" y="6235700"/>
          <p14:tracePt t="754166" x="10845800" y="6223000"/>
          <p14:tracePt t="754167" x="10864850" y="6216650"/>
          <p14:tracePt t="754183" x="10915650" y="6197600"/>
          <p14:tracePt t="754199" x="10941050" y="6191250"/>
          <p14:tracePt t="754214" x="10947400" y="6184900"/>
          <p14:tracePt t="754231" x="10953750" y="6184900"/>
          <p14:tracePt t="754247" x="10953750" y="6178550"/>
          <p14:tracePt t="754264" x="10960100" y="6178550"/>
          <p14:tracePt t="754322" x="10966450" y="6178550"/>
          <p14:tracePt t="754331" x="10972800" y="6178550"/>
          <p14:tracePt t="754347" x="10985500" y="6178550"/>
          <p14:tracePt t="754364" x="10991850" y="6178550"/>
          <p14:tracePt t="754414" x="10991850" y="6184900"/>
          <p14:tracePt t="754431" x="11055350" y="6223000"/>
          <p14:tracePt t="754448" x="11131550" y="6248400"/>
          <p14:tracePt t="754450" x="11163300" y="6261100"/>
          <p14:tracePt t="754464" x="11188700" y="6267450"/>
          <p14:tracePt t="754482" x="11226800" y="6273800"/>
          <p14:tracePt t="754515" x="11226800" y="6280150"/>
          <p14:tracePt t="754531" x="11220450" y="6286500"/>
          <p14:tracePt t="754648" x="11226800" y="6286500"/>
          <p14:tracePt t="754662" x="11233150" y="6286500"/>
          <p14:tracePt t="754681" x="11252200" y="6286500"/>
          <p14:tracePt t="754698" x="11264900" y="6286500"/>
          <p14:tracePt t="754731" x="11271250" y="6286500"/>
          <p14:tracePt t="755038" x="11277600" y="6286500"/>
          <p14:tracePt t="755046" x="11283950" y="6286500"/>
          <p14:tracePt t="755065" x="11290300" y="6286500"/>
          <p14:tracePt t="755083" x="11296650" y="6286500"/>
          <p14:tracePt t="755123" x="11303000" y="6286500"/>
          <p14:tracePt t="755148" x="11315700" y="6286500"/>
          <p14:tracePt t="755165" x="11322050" y="6286500"/>
          <p14:tracePt t="755253" x="11328400" y="6286500"/>
          <p14:tracePt t="755292" x="11334750" y="6286500"/>
          <p14:tracePt t="755318" x="11341100" y="6286500"/>
          <p14:tracePt t="755336" x="11347450" y="6286500"/>
          <p14:tracePt t="755343" x="11353800" y="6286500"/>
          <p14:tracePt t="755430" x="11347450" y="6286500"/>
          <p14:tracePt t="755448" x="11341100" y="6286500"/>
          <p14:tracePt t="755465" x="11334750" y="6286500"/>
          <p14:tracePt t="755481" x="11309350" y="6292850"/>
          <p14:tracePt t="755499" x="11252200" y="6305550"/>
          <p14:tracePt t="755515" x="11163300" y="6318250"/>
          <p14:tracePt t="755533" x="11010900" y="6324600"/>
          <p14:tracePt t="755549" x="10979150" y="6324600"/>
          <p14:tracePt t="755565" x="10877550" y="6318250"/>
          <p14:tracePt t="755582" x="10756900" y="6286500"/>
          <p14:tracePt t="755598" x="10674350" y="6280150"/>
          <p14:tracePt t="755615" x="10642600" y="6280150"/>
          <p14:tracePt t="755633" x="10483850" y="6280150"/>
          <p14:tracePt t="755634" x="10363200" y="6280150"/>
          <p14:tracePt t="755649" x="10153650" y="6273800"/>
          <p14:tracePt t="755665" x="9886950" y="6242050"/>
          <p14:tracePt t="755683" x="9683750" y="6216650"/>
          <p14:tracePt t="755701" x="9550400" y="6191250"/>
          <p14:tracePt t="755715" x="9493250" y="6184900"/>
          <p14:tracePt t="755733" x="9461500" y="6191250"/>
          <p14:tracePt t="755748" x="9359900" y="6223000"/>
          <p14:tracePt t="755765" x="9201150" y="6273800"/>
          <p14:tracePt t="755782" x="9029700" y="6318250"/>
          <p14:tracePt t="755799" x="8877300" y="6350000"/>
          <p14:tracePt t="755815" x="8794750" y="6362700"/>
          <p14:tracePt t="755832" x="8782050" y="6362700"/>
          <p14:tracePt t="755849" x="8775700" y="6362700"/>
          <p14:tracePt t="755865" x="8750300" y="6375400"/>
          <p14:tracePt t="755882" x="8686800" y="6394450"/>
          <p14:tracePt t="755900" x="8597900" y="6400800"/>
          <p14:tracePt t="755915" x="8470900" y="6407150"/>
          <p14:tracePt t="755932" x="8369300" y="6407150"/>
          <p14:tracePt t="755949" x="8312150" y="6407150"/>
          <p14:tracePt t="755967" x="8299450" y="6407150"/>
          <p14:tracePt t="756016" x="8299450" y="6413500"/>
          <p14:tracePt t="756033" x="8299450" y="6426200"/>
          <p14:tracePt t="756049" x="8293100" y="6445250"/>
          <p14:tracePt t="756065" x="8293100" y="6451600"/>
          <p14:tracePt t="756082" x="8286750" y="6451600"/>
          <p14:tracePt t="756099" x="8286750" y="6457950"/>
          <p14:tracePt t="756396" x="8293100" y="6457950"/>
          <p14:tracePt t="756404" x="8299450" y="6457950"/>
          <p14:tracePt t="756416" x="8305800" y="6457950"/>
          <p14:tracePt t="756433" x="8318500" y="6457950"/>
          <p14:tracePt t="756449" x="8324850" y="6457950"/>
          <p14:tracePt t="756483" x="8337550" y="6457950"/>
          <p14:tracePt t="756499" x="8350250" y="6457950"/>
          <p14:tracePt t="756516" x="8401050" y="6457950"/>
          <p14:tracePt t="756532" x="8439150" y="6457950"/>
          <p14:tracePt t="756551" x="8477250" y="6457950"/>
          <p14:tracePt t="756686" x="8483600" y="6457950"/>
          <p14:tracePt t="756702" x="8509000" y="6457950"/>
          <p14:tracePt t="756717" x="8540750" y="6464300"/>
          <p14:tracePt t="756733" x="8547100" y="6464300"/>
          <p14:tracePt t="756749" x="8572500" y="6464300"/>
          <p14:tracePt t="756766" x="8585200" y="6464300"/>
          <p14:tracePt t="756783" x="8591550" y="6464300"/>
          <p14:tracePt t="756799" x="8604250" y="6464300"/>
          <p14:tracePt t="756818" x="8623300" y="6470650"/>
          <p14:tracePt t="756833" x="8648700" y="6470650"/>
          <p14:tracePt t="756850" x="8667750" y="6470650"/>
          <p14:tracePt t="756866" x="8699500" y="6470650"/>
          <p14:tracePt t="756883" x="8712200" y="6470650"/>
          <p14:tracePt t="757067" x="8718550" y="6470650"/>
          <p14:tracePt t="757076" x="8731250" y="6470650"/>
          <p14:tracePt t="757083" x="8756650" y="6470650"/>
          <p14:tracePt t="757099" x="8839200" y="6464300"/>
          <p14:tracePt t="757117" x="8928100" y="6457950"/>
          <p14:tracePt t="757133" x="9023350" y="6457950"/>
          <p14:tracePt t="757151" x="9124950" y="6457950"/>
          <p14:tracePt t="757167" x="9182100" y="6464300"/>
          <p14:tracePt t="757183" x="9188450" y="6464300"/>
          <p14:tracePt t="757216" x="9194800" y="6464300"/>
          <p14:tracePt t="757233" x="9201150" y="6464300"/>
          <p14:tracePt t="757249" x="9239250" y="6470650"/>
          <p14:tracePt t="757266" x="9290050" y="6470650"/>
          <p14:tracePt t="757283" x="9353550" y="6470650"/>
          <p14:tracePt t="757301" x="9391650" y="6470650"/>
          <p14:tracePt t="757316" x="9398000" y="6470650"/>
          <p14:tracePt t="757396" x="9404350" y="6470650"/>
          <p14:tracePt t="757402" x="9410700" y="6470650"/>
          <p14:tracePt t="757416" x="9417050" y="6470650"/>
          <p14:tracePt t="757435" x="9442450" y="6470650"/>
          <p14:tracePt t="757451" x="9448800" y="6470650"/>
          <p14:tracePt t="757467" x="9455150" y="6470650"/>
          <p14:tracePt t="757485" x="9461500" y="6470650"/>
          <p14:tracePt t="757500" x="9467850" y="6470650"/>
          <p14:tracePt t="757517" x="9474200" y="6470650"/>
          <p14:tracePt t="757534" x="9480550" y="6464300"/>
          <p14:tracePt t="757550" x="9499600" y="6464300"/>
          <p14:tracePt t="757567" x="9518650" y="6457950"/>
          <p14:tracePt t="757584" x="9550400" y="6457950"/>
          <p14:tracePt t="757600" x="9582150" y="6451600"/>
          <p14:tracePt t="757619" x="9607550" y="6451600"/>
          <p14:tracePt t="757634" x="9620250" y="6451600"/>
          <p14:tracePt t="757650" x="9632950" y="6451600"/>
          <p14:tracePt t="757754" x="9639300" y="6451600"/>
          <p14:tracePt t="757772" x="9645650" y="6451600"/>
          <p14:tracePt t="757794" x="9652000" y="6451600"/>
          <p14:tracePt t="758382" x="9664700" y="6451600"/>
          <p14:tracePt t="758390" x="9671050" y="6451600"/>
          <p14:tracePt t="758400" x="9683750" y="6445250"/>
          <p14:tracePt t="758418" x="9690100" y="6445250"/>
          <p14:tracePt t="758436" x="9696450" y="6445250"/>
          <p14:tracePt t="758451" x="9702800" y="6445250"/>
          <p14:tracePt t="758468" x="9709150" y="6445250"/>
          <p14:tracePt t="758485" x="9721850" y="6445250"/>
          <p14:tracePt t="758486" x="9728200" y="6445250"/>
          <p14:tracePt t="758501" x="9734550" y="6438900"/>
          <p14:tracePt t="758519" x="9753600" y="6438900"/>
          <p14:tracePt t="758520" x="9759950" y="6438900"/>
          <p14:tracePt t="758534" x="9772650" y="6432550"/>
          <p14:tracePt t="758551" x="9791700" y="6432550"/>
          <p14:tracePt t="758568" x="9791700" y="6426200"/>
          <p14:tracePt t="758718" x="9798050" y="6426200"/>
          <p14:tracePt t="758735" x="9817100" y="6426200"/>
          <p14:tracePt t="758740" x="9829800" y="6432550"/>
          <p14:tracePt t="758753" x="9836150" y="6432550"/>
          <p14:tracePt t="758768" x="9886950" y="6432550"/>
          <p14:tracePt t="758785" x="9963150" y="6438900"/>
          <p14:tracePt t="758801" x="10052050" y="6445250"/>
          <p14:tracePt t="758817" x="10077450" y="6445250"/>
          <p14:tracePt t="758906" x="10083800" y="6445250"/>
          <p14:tracePt t="758913" x="10090150" y="6445250"/>
          <p14:tracePt t="758934" x="10153650" y="6445250"/>
          <p14:tracePt t="758951" x="10210800" y="6445250"/>
          <p14:tracePt t="758969" x="10287000" y="6445250"/>
          <p14:tracePt t="759175" x="10293350" y="6445250"/>
          <p14:tracePt t="759182" x="10306050" y="6445250"/>
          <p14:tracePt t="759189" x="10337800" y="6451600"/>
          <p14:tracePt t="759201" x="10375900" y="6451600"/>
          <p14:tracePt t="759219" x="10515600" y="6451600"/>
          <p14:tracePt t="759235" x="10566400" y="6451600"/>
          <p14:tracePt t="759251" x="10725150" y="6438900"/>
          <p14:tracePt t="759268" x="10826750" y="6432550"/>
          <p14:tracePt t="759285" x="10890250" y="6426200"/>
          <p14:tracePt t="759304" x="10915650" y="6413500"/>
          <p14:tracePt t="759318" x="10922000" y="6413500"/>
          <p14:tracePt t="759335" x="10953750" y="6400800"/>
          <p14:tracePt t="759351" x="10966450" y="6400800"/>
          <p14:tracePt t="759369" x="10985500" y="6394450"/>
          <p14:tracePt t="759385" x="10998200" y="6388100"/>
          <p14:tracePt t="759418" x="10991850" y="6388100"/>
          <p14:tracePt t="759435" x="10972800" y="6388100"/>
          <p14:tracePt t="759454" x="10928350" y="6388100"/>
          <p14:tracePt t="759468" x="10922000" y="6388100"/>
          <p14:tracePt t="759485" x="10909300" y="6388100"/>
          <p14:tracePt t="759502" x="10902950" y="6388100"/>
          <p14:tracePt t="759518" x="10845800" y="6394450"/>
          <p14:tracePt t="759535" x="10795000" y="6394450"/>
          <p14:tracePt t="759552" x="10509250" y="6394450"/>
          <p14:tracePt t="759571" x="10229850" y="6369050"/>
          <p14:tracePt t="759585" x="9969500" y="6337300"/>
          <p14:tracePt t="759602" x="9715500" y="6311900"/>
          <p14:tracePt t="759618" x="9493250" y="6299200"/>
          <p14:tracePt t="759635" x="9277350" y="6299200"/>
          <p14:tracePt t="759652" x="9023350" y="6343650"/>
          <p14:tracePt t="759668" x="8769350" y="6407150"/>
          <p14:tracePt t="759685" x="8464550" y="6483350"/>
          <p14:tracePt t="759704" x="8159750" y="6546850"/>
          <p14:tracePt t="759720" x="7886700" y="6565900"/>
          <p14:tracePt t="759721" x="7797800" y="6559550"/>
          <p14:tracePt t="759735" x="7766050" y="6546850"/>
          <p14:tracePt t="759769" x="7766050" y="6534150"/>
          <p14:tracePt t="759785" x="7759700" y="6515100"/>
          <p14:tracePt t="759835" x="7766050" y="6521450"/>
          <p14:tracePt t="759853" x="7785100" y="6534150"/>
          <p14:tracePt t="759869" x="7804150" y="6534150"/>
          <p14:tracePt t="759885" x="7816850" y="6534150"/>
          <p14:tracePt t="759902" x="7823200" y="6540500"/>
          <p14:tracePt t="760160" x="7829550" y="6534150"/>
          <p14:tracePt t="760256" x="7829550" y="6515100"/>
          <p14:tracePt t="760270" x="7829550" y="6496050"/>
          <p14:tracePt t="760286" x="7829550" y="6470650"/>
          <p14:tracePt t="760303" x="7829550" y="6451600"/>
          <p14:tracePt t="760319" x="7829550" y="6438900"/>
          <p14:tracePt t="760336" x="7842250" y="6426200"/>
          <p14:tracePt t="760352" x="7842250" y="6413500"/>
          <p14:tracePt t="760370" x="7848600" y="6407150"/>
          <p14:tracePt t="760386" x="7880350" y="6381750"/>
          <p14:tracePt t="760402" x="7893050" y="6381750"/>
          <p14:tracePt t="760453" x="7880350" y="6394450"/>
          <p14:tracePt t="760469" x="7867650" y="6407150"/>
          <p14:tracePt t="760519" x="7886700" y="6394450"/>
          <p14:tracePt t="760536" x="7912100" y="6381750"/>
          <p14:tracePt t="760553" x="7912100" y="6388100"/>
          <p14:tracePt t="760569" x="7886700" y="6407150"/>
          <p14:tracePt t="760586" x="7861300" y="6413500"/>
        </p14:tracePtLst>
      </p14:laserTraceLst>
    </p:ext>
  </p:extLs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3:5-11</a:t>
            </a:r>
          </a:p>
        </p:txBody>
      </p:sp>
      <p:sp>
        <p:nvSpPr>
          <p:cNvPr id="5" name="textruta 4">
            <a:extLst>
              <a:ext uri="{FF2B5EF4-FFF2-40B4-BE49-F238E27FC236}">
                <a16:creationId xmlns:a16="http://schemas.microsoft.com/office/drawing/2014/main" id="{9632D781-7CF2-36E7-13EA-28C38AFDE74C}"/>
              </a:ext>
            </a:extLst>
          </p:cNvPr>
          <p:cNvSpPr txBox="1"/>
          <p:nvPr/>
        </p:nvSpPr>
        <p:spPr>
          <a:xfrm>
            <a:off x="5086822" y="511728"/>
            <a:ext cx="6903744" cy="6217087"/>
          </a:xfrm>
          <a:prstGeom prst="rect">
            <a:avLst/>
          </a:prstGeom>
          <a:noFill/>
        </p:spPr>
        <p:txBody>
          <a:bodyPr wrap="square" rIns="0">
            <a:spAutoFit/>
          </a:bodyPr>
          <a:lstStyle/>
          <a:p>
            <a:pPr marL="271463" indent="-271463">
              <a:spcBef>
                <a:spcPts val="600"/>
              </a:spcBef>
            </a:pPr>
            <a:r>
              <a:rPr lang="sv-SE" sz="1400" b="1" dirty="0">
                <a:solidFill>
                  <a:srgbClr val="00B050"/>
                </a:solidFill>
              </a:rPr>
              <a:t>6.	</a:t>
            </a:r>
            <a:r>
              <a:rPr lang="sv-SE" sz="1400" dirty="0"/>
              <a:t>Mose som tjänare kontrasteras mot Jesus som Son. Skillnaden ligger i att </a:t>
            </a:r>
            <a:br>
              <a:rPr lang="sv-SE" sz="1400" dirty="0"/>
            </a:br>
            <a:r>
              <a:rPr lang="sv-SE" sz="1400" dirty="0"/>
              <a:t>sonen är arvtagaren: </a:t>
            </a:r>
            <a:r>
              <a:rPr lang="sv-SE" sz="1400" dirty="0">
                <a:solidFill>
                  <a:srgbClr val="C00000"/>
                </a:solidFill>
              </a:rPr>
              <a:t>Så länge </a:t>
            </a:r>
            <a:r>
              <a:rPr lang="sv-SE" sz="1400" i="1" u="sng" dirty="0">
                <a:solidFill>
                  <a:srgbClr val="C00000"/>
                </a:solidFill>
              </a:rPr>
              <a:t>arvingen</a:t>
            </a:r>
            <a:r>
              <a:rPr lang="sv-SE" sz="1400" dirty="0">
                <a:solidFill>
                  <a:srgbClr val="C00000"/>
                </a:solidFill>
              </a:rPr>
              <a:t> är omyndig är det ingen skillnad </a:t>
            </a:r>
            <a:br>
              <a:rPr lang="sv-SE" sz="1400" dirty="0">
                <a:solidFill>
                  <a:srgbClr val="C00000"/>
                </a:solidFill>
              </a:rPr>
            </a:br>
            <a:r>
              <a:rPr lang="sv-SE" sz="1400" dirty="0">
                <a:solidFill>
                  <a:srgbClr val="C00000"/>
                </a:solidFill>
              </a:rPr>
              <a:t>mellan honom och en slav, trots att han är ägare till allt. Han står under </a:t>
            </a:r>
            <a:br>
              <a:rPr lang="sv-SE" sz="1400" dirty="0">
                <a:solidFill>
                  <a:srgbClr val="C00000"/>
                </a:solidFill>
              </a:rPr>
            </a:br>
            <a:r>
              <a:rPr lang="sv-SE" sz="1400" dirty="0">
                <a:solidFill>
                  <a:srgbClr val="C00000"/>
                </a:solidFill>
              </a:rPr>
              <a:t>förmyndare och förvaltare fram till den dag som hans far har bestämt.</a:t>
            </a:r>
            <a:r>
              <a:rPr lang="sv-SE" sz="1400" dirty="0"/>
              <a:t> (Gal 4:1-2)</a:t>
            </a:r>
          </a:p>
          <a:p>
            <a:pPr marL="271463" indent="-271463">
              <a:spcBef>
                <a:spcPts val="600"/>
              </a:spcBef>
            </a:pPr>
            <a:r>
              <a:rPr lang="sv-SE" sz="1400" b="1" dirty="0">
                <a:solidFill>
                  <a:srgbClr val="7030A0"/>
                </a:solidFill>
              </a:rPr>
              <a:t>7.	</a:t>
            </a:r>
            <a:r>
              <a:rPr lang="sv-SE" sz="1400" dirty="0"/>
              <a:t>Det är nya förbundet som ”sedan skulle förkunnas”. Märk att medlemskapet i detta (</a:t>
            </a:r>
            <a:r>
              <a:rPr lang="sv-SE" sz="1400" i="1" u="sng" dirty="0"/>
              <a:t>Jesu hus</a:t>
            </a:r>
            <a:r>
              <a:rPr lang="sv-SE" sz="1400" dirty="0"/>
              <a:t>) är villkorat att vi ”håller fast”, pss som för </a:t>
            </a:r>
            <a:r>
              <a:rPr lang="sv-SE" sz="1400" i="1" u="sng" dirty="0"/>
              <a:t>Mose hus</a:t>
            </a:r>
            <a:r>
              <a:rPr lang="sv-SE" sz="1400" dirty="0"/>
              <a:t> i öknen: </a:t>
            </a:r>
            <a:r>
              <a:rPr lang="sv-SE" sz="1400" dirty="0">
                <a:solidFill>
                  <a:srgbClr val="C00000"/>
                </a:solidFill>
              </a:rPr>
              <a:t>Bröder, jag vill att ni ska veta att alla våra fäder var under molnskyn och att alla gick genom havet. Alla blev de </a:t>
            </a:r>
            <a:r>
              <a:rPr lang="sv-SE" sz="1400" i="1" u="sng" dirty="0">
                <a:solidFill>
                  <a:srgbClr val="C00000"/>
                </a:solidFill>
              </a:rPr>
              <a:t>döpta</a:t>
            </a:r>
            <a:r>
              <a:rPr lang="sv-SE" sz="1400" dirty="0">
                <a:solidFill>
                  <a:srgbClr val="C00000"/>
                </a:solidFill>
              </a:rPr>
              <a:t> i molnskyn och havet </a:t>
            </a:r>
            <a:r>
              <a:rPr lang="sv-SE" sz="1400" i="1" u="sng" dirty="0">
                <a:solidFill>
                  <a:srgbClr val="C00000"/>
                </a:solidFill>
              </a:rPr>
              <a:t>till gemenskap med </a:t>
            </a:r>
            <a:r>
              <a:rPr lang="sv-SE" sz="1400" b="1" i="1" u="sng" dirty="0">
                <a:solidFill>
                  <a:srgbClr val="C00000"/>
                </a:solidFill>
              </a:rPr>
              <a:t>Mose</a:t>
            </a:r>
            <a:r>
              <a:rPr lang="sv-SE" sz="1400" dirty="0">
                <a:solidFill>
                  <a:srgbClr val="C00000"/>
                </a:solidFill>
              </a:rPr>
              <a:t>… Men de flesta av dem </a:t>
            </a:r>
            <a:r>
              <a:rPr lang="sv-SE" sz="1400" i="1" u="sng" dirty="0">
                <a:solidFill>
                  <a:srgbClr val="C00000"/>
                </a:solidFill>
              </a:rPr>
              <a:t>hade Gud inte behag till</a:t>
            </a:r>
            <a:r>
              <a:rPr lang="sv-SE" sz="1400" dirty="0"/>
              <a:t> (!)</a:t>
            </a:r>
            <a:r>
              <a:rPr lang="sv-SE" sz="1400" dirty="0">
                <a:solidFill>
                  <a:srgbClr val="C00000"/>
                </a:solidFill>
              </a:rPr>
              <a:t>, utan de föll och låg utspridda i öknen. Det som hände dem har blivit ett </a:t>
            </a:r>
            <a:r>
              <a:rPr lang="sv-SE" sz="1400" i="1" u="sng" dirty="0">
                <a:solidFill>
                  <a:srgbClr val="C00000"/>
                </a:solidFill>
              </a:rPr>
              <a:t>varnande exempel</a:t>
            </a:r>
            <a:r>
              <a:rPr lang="sv-SE" sz="1400" dirty="0">
                <a:solidFill>
                  <a:srgbClr val="C00000"/>
                </a:solidFill>
              </a:rPr>
              <a:t> för oss.</a:t>
            </a:r>
            <a:r>
              <a:rPr lang="sv-SE" sz="1400" dirty="0"/>
              <a:t> (1 Kor 10:1-6)</a:t>
            </a:r>
            <a:endParaRPr lang="sv-SE" sz="1400" i="1" dirty="0"/>
          </a:p>
          <a:p>
            <a:pPr marL="271463" indent="-271463">
              <a:spcBef>
                <a:spcPts val="600"/>
              </a:spcBef>
            </a:pPr>
            <a:r>
              <a:rPr lang="sv-SE" sz="1400" dirty="0">
                <a:solidFill>
                  <a:srgbClr val="0070C0"/>
                </a:solidFill>
              </a:rPr>
              <a:t>8.	</a:t>
            </a:r>
            <a:r>
              <a:rPr lang="sv-SE" sz="1400" dirty="0"/>
              <a:t>”Hoppet” gäller uppfyllandet av Guds förbund med Abraham inklusive ett permanent land där ”Guds vila” råder: </a:t>
            </a:r>
            <a:r>
              <a:rPr lang="sv-SE" sz="1400" dirty="0">
                <a:solidFill>
                  <a:srgbClr val="C00000"/>
                </a:solidFill>
              </a:rPr>
              <a:t>Hela det </a:t>
            </a:r>
            <a:r>
              <a:rPr lang="sv-SE" sz="1400" b="1" i="1" dirty="0">
                <a:solidFill>
                  <a:srgbClr val="C00000"/>
                </a:solidFill>
              </a:rPr>
              <a:t>land</a:t>
            </a:r>
            <a:r>
              <a:rPr lang="sv-SE" sz="1400" dirty="0">
                <a:solidFill>
                  <a:srgbClr val="C00000"/>
                </a:solidFill>
              </a:rPr>
              <a:t> som du ser ska jag ge åt dig och din efterkommande för evig tid.</a:t>
            </a:r>
            <a:r>
              <a:rPr lang="sv-SE" sz="1400" dirty="0"/>
              <a:t> (1 Mos 13:15) Det uppfylls i det nya Jerusalem: </a:t>
            </a:r>
            <a:r>
              <a:rPr lang="sv-SE" sz="1400" dirty="0">
                <a:solidFill>
                  <a:srgbClr val="C00000"/>
                </a:solidFill>
              </a:rPr>
              <a:t>För Sions skull vill jag inte tiga, för </a:t>
            </a:r>
            <a:r>
              <a:rPr lang="sv-SE" sz="1400" b="1" i="1" dirty="0">
                <a:solidFill>
                  <a:srgbClr val="C00000"/>
                </a:solidFill>
              </a:rPr>
              <a:t>Jerusalems</a:t>
            </a:r>
            <a:r>
              <a:rPr lang="sv-SE" sz="1400" dirty="0">
                <a:solidFill>
                  <a:srgbClr val="C00000"/>
                </a:solidFill>
              </a:rPr>
              <a:t> skull </a:t>
            </a:r>
            <a:r>
              <a:rPr lang="sv-SE" sz="1400" i="1" u="sng" dirty="0">
                <a:solidFill>
                  <a:srgbClr val="C00000"/>
                </a:solidFill>
              </a:rPr>
              <a:t>vill jag inte unna mig någon ro</a:t>
            </a:r>
            <a:r>
              <a:rPr lang="sv-SE" sz="1400" dirty="0">
                <a:solidFill>
                  <a:srgbClr val="C00000"/>
                </a:solidFill>
              </a:rPr>
              <a:t> förrän dess rättfärdighet går upp som solens sken och dess frälsning som ett brinnande bloss. </a:t>
            </a:r>
            <a:r>
              <a:rPr lang="sv-SE" sz="1400" dirty="0"/>
              <a:t>(Jes 62:1) Se nästa bilder.</a:t>
            </a:r>
          </a:p>
          <a:p>
            <a:pPr marL="271463" indent="-271463">
              <a:spcBef>
                <a:spcPts val="600"/>
              </a:spcBef>
            </a:pPr>
            <a:r>
              <a:rPr lang="sv-SE" sz="1400" dirty="0">
                <a:solidFill>
                  <a:srgbClr val="0070C0"/>
                </a:solidFill>
              </a:rPr>
              <a:t>9.	</a:t>
            </a:r>
            <a:r>
              <a:rPr lang="sv-SE" sz="1400" dirty="0">
                <a:solidFill>
                  <a:srgbClr val="C00000"/>
                </a:solidFill>
              </a:rPr>
              <a:t>Den som håller ut </a:t>
            </a:r>
            <a:r>
              <a:rPr lang="sv-SE" sz="1400" i="1" u="sng" dirty="0">
                <a:solidFill>
                  <a:srgbClr val="C00000"/>
                </a:solidFill>
              </a:rPr>
              <a:t>till slutet</a:t>
            </a:r>
            <a:r>
              <a:rPr lang="sv-SE" sz="1400" dirty="0">
                <a:solidFill>
                  <a:srgbClr val="C00000"/>
                </a:solidFill>
              </a:rPr>
              <a:t> ska bli frälst. </a:t>
            </a:r>
            <a:r>
              <a:rPr lang="sv-SE" sz="1400" dirty="0"/>
              <a:t>(Matt 24:13) </a:t>
            </a:r>
            <a:r>
              <a:rPr lang="sv-SE" sz="1400" dirty="0">
                <a:solidFill>
                  <a:srgbClr val="C00000"/>
                </a:solidFill>
              </a:rPr>
              <a:t>Den som segrar och håller fast vid mina gärningar </a:t>
            </a:r>
            <a:r>
              <a:rPr lang="sv-SE" sz="1400" i="1" u="sng" dirty="0">
                <a:solidFill>
                  <a:srgbClr val="C00000"/>
                </a:solidFill>
              </a:rPr>
              <a:t>ända till slutet</a:t>
            </a:r>
            <a:r>
              <a:rPr lang="sv-SE" sz="1400" dirty="0">
                <a:solidFill>
                  <a:srgbClr val="C00000"/>
                </a:solidFill>
              </a:rPr>
              <a:t>, honom ska jag ge makt över folken. </a:t>
            </a:r>
            <a:r>
              <a:rPr lang="sv-SE" sz="1400" dirty="0"/>
              <a:t>(Upp 2:26) Endast med Kristus kan vi hålla ut: </a:t>
            </a:r>
            <a:r>
              <a:rPr lang="sv-SE" sz="1400" dirty="0">
                <a:solidFill>
                  <a:srgbClr val="C00000"/>
                </a:solidFill>
              </a:rPr>
              <a:t>Han ska också styrka er </a:t>
            </a:r>
            <a:r>
              <a:rPr lang="sv-SE" sz="1400" i="1" u="sng" dirty="0">
                <a:solidFill>
                  <a:srgbClr val="C00000"/>
                </a:solidFill>
              </a:rPr>
              <a:t>ända till slutet</a:t>
            </a:r>
            <a:r>
              <a:rPr lang="sv-SE" sz="1400" dirty="0">
                <a:solidFill>
                  <a:srgbClr val="C00000"/>
                </a:solidFill>
              </a:rPr>
              <a:t>, så att ni inte kan anklagas på vår Herre Jesu Kristi dag.</a:t>
            </a:r>
            <a:r>
              <a:rPr lang="sv-SE" sz="1400" dirty="0"/>
              <a:t> (1 Kor 1:8)</a:t>
            </a:r>
          </a:p>
          <a:p>
            <a:pPr marL="271463" indent="-271463">
              <a:spcBef>
                <a:spcPts val="600"/>
              </a:spcBef>
            </a:pPr>
            <a:r>
              <a:rPr lang="sv-SE" sz="1400" dirty="0">
                <a:solidFill>
                  <a:srgbClr val="0070C0"/>
                </a:solidFill>
              </a:rPr>
              <a:t>10.	</a:t>
            </a:r>
            <a:r>
              <a:rPr lang="sv-SE" sz="1400" dirty="0"/>
              <a:t>”Upproret” syftar på utsändandet av spioner från i Kadesh-Barnea: </a:t>
            </a:r>
            <a:r>
              <a:rPr lang="sv-SE" sz="1400" dirty="0">
                <a:solidFill>
                  <a:srgbClr val="C00000"/>
                </a:solidFill>
              </a:rPr>
              <a:t>Varför vill ni göra Israels barn modlösa så att de inte vill gå över floden in i det land som Herren har gett dem? Så gjorde också era fäder när jag sände dem från Kadesh-Barnea för att </a:t>
            </a:r>
            <a:r>
              <a:rPr lang="sv-SE" sz="1400" strike="sngStrike" dirty="0">
                <a:solidFill>
                  <a:srgbClr val="C00000"/>
                </a:solidFill>
              </a:rPr>
              <a:t>bese</a:t>
            </a:r>
            <a:r>
              <a:rPr lang="sv-SE" sz="1400" dirty="0">
                <a:solidFill>
                  <a:srgbClr val="C00000"/>
                </a:solidFill>
              </a:rPr>
              <a:t> </a:t>
            </a:r>
            <a:r>
              <a:rPr lang="sv-SE" sz="1400" cap="small" dirty="0">
                <a:solidFill>
                  <a:srgbClr val="C00000"/>
                </a:solidFill>
              </a:rPr>
              <a:t>spana i</a:t>
            </a:r>
            <a:r>
              <a:rPr lang="sv-SE" sz="1400" dirty="0">
                <a:solidFill>
                  <a:srgbClr val="C00000"/>
                </a:solidFill>
              </a:rPr>
              <a:t> landet. När de hade dragit upp till Druvdalen och sett landet, gjorde de Israels barn modlösa så att de inte ville gå in i det land som Herren hade gett dem… Så brann Herrens vrede mot Israel, och han lät dem irra omkring i öknen i fyrtio år tills hela släktet var borta som hade gjort det som var ont i Herrens ögon.</a:t>
            </a:r>
            <a:r>
              <a:rPr lang="sv-SE" sz="1400" dirty="0"/>
              <a:t> (4 Mos 32:7-13)</a:t>
            </a:r>
          </a:p>
        </p:txBody>
      </p:sp>
      <p:sp>
        <p:nvSpPr>
          <p:cNvPr id="4" name="textruta 3">
            <a:extLst>
              <a:ext uri="{FF2B5EF4-FFF2-40B4-BE49-F238E27FC236}">
                <a16:creationId xmlns:a16="http://schemas.microsoft.com/office/drawing/2014/main" id="{2629CE92-29CC-5E81-D4E0-F76E91B6CFFC}"/>
              </a:ext>
            </a:extLst>
          </p:cNvPr>
          <p:cNvSpPr txBox="1"/>
          <p:nvPr/>
        </p:nvSpPr>
        <p:spPr>
          <a:xfrm>
            <a:off x="-5" y="511728"/>
            <a:ext cx="4945716" cy="5383910"/>
          </a:xfrm>
          <a:prstGeom prst="rect">
            <a:avLst/>
          </a:prstGeom>
          <a:noFill/>
        </p:spPr>
        <p:txBody>
          <a:bodyPr wrap="square" lIns="180000" rIns="0">
            <a:spAutoFit/>
          </a:bodyPr>
          <a:lstStyle/>
          <a:p>
            <a:pPr>
              <a:lnSpc>
                <a:spcPct val="107000"/>
              </a:lnSpc>
              <a:spcBef>
                <a:spcPts val="600"/>
              </a:spcBef>
            </a:pPr>
            <a:r>
              <a:rPr lang="sv-SE" sz="1400" dirty="0">
                <a:solidFill>
                  <a:srgbClr val="C00000"/>
                </a:solidFill>
                <a:effectLst/>
                <a:ea typeface="Times New Roman" panose="02020603050405020304" pitchFamily="18" charset="0"/>
                <a:cs typeface="Calibri" panose="020F0502020204030204" pitchFamily="34" charset="0"/>
              </a:rPr>
              <a:t>Mose var </a:t>
            </a:r>
            <a:r>
              <a:rPr lang="sv-SE" sz="1400" strike="sngStrike" dirty="0">
                <a:solidFill>
                  <a:srgbClr val="C00000"/>
                </a:solidFill>
                <a:effectLst/>
                <a:ea typeface="Times New Roman" panose="02020603050405020304" pitchFamily="18" charset="0"/>
                <a:cs typeface="Calibri" panose="020F0502020204030204" pitchFamily="34" charset="0"/>
              </a:rPr>
              <a:t>betrodd</a:t>
            </a:r>
            <a:r>
              <a:rPr lang="sv-SE" sz="1400" dirty="0">
                <a:solidFill>
                  <a:srgbClr val="C00000"/>
                </a:solidFill>
                <a:effectLst/>
                <a:ea typeface="Times New Roman" panose="02020603050405020304" pitchFamily="18" charset="0"/>
                <a:cs typeface="Calibri" panose="020F0502020204030204" pitchFamily="34" charset="0"/>
              </a:rPr>
              <a:t> </a:t>
            </a:r>
            <a:r>
              <a:rPr lang="sv-SE" sz="1400" cap="small" dirty="0">
                <a:solidFill>
                  <a:srgbClr val="C00000"/>
                </a:solidFill>
                <a:effectLst/>
                <a:ea typeface="Times New Roman" panose="02020603050405020304" pitchFamily="18" charset="0"/>
                <a:cs typeface="Calibri" panose="020F0502020204030204" pitchFamily="34" charset="0"/>
              </a:rPr>
              <a:t>trogen</a:t>
            </a:r>
            <a:r>
              <a:rPr lang="sv-SE" sz="1400" dirty="0">
                <a:solidFill>
                  <a:srgbClr val="C00000"/>
                </a:solidFill>
                <a:effectLst/>
                <a:ea typeface="Times New Roman" panose="02020603050405020304" pitchFamily="18" charset="0"/>
                <a:cs typeface="Calibri" panose="020F0502020204030204" pitchFamily="34" charset="0"/>
              </a:rPr>
              <a:t> i hela </a:t>
            </a:r>
            <a:r>
              <a:rPr lang="sv-SE" sz="1400" strike="sngStrike" dirty="0">
                <a:solidFill>
                  <a:srgbClr val="C00000"/>
                </a:solidFill>
                <a:effectLst/>
                <a:ea typeface="Times New Roman" panose="02020603050405020304" pitchFamily="18" charset="0"/>
                <a:cs typeface="Calibri" panose="020F0502020204030204" pitchFamily="34" charset="0"/>
              </a:rPr>
              <a:t>Guds</a:t>
            </a:r>
            <a:r>
              <a:rPr lang="sv-SE" sz="1400" dirty="0">
                <a:solidFill>
                  <a:srgbClr val="C00000"/>
                </a:solidFill>
                <a:effectLst/>
                <a:ea typeface="Times New Roman" panose="02020603050405020304" pitchFamily="18" charset="0"/>
                <a:cs typeface="Calibri" panose="020F0502020204030204" pitchFamily="34" charset="0"/>
              </a:rPr>
              <a:t> </a:t>
            </a:r>
            <a:r>
              <a:rPr lang="sv-SE" sz="1400" cap="small" dirty="0">
                <a:solidFill>
                  <a:srgbClr val="C00000"/>
                </a:solidFill>
                <a:effectLst/>
                <a:ea typeface="Times New Roman" panose="02020603050405020304" pitchFamily="18" charset="0"/>
                <a:cs typeface="Calibri" panose="020F0502020204030204" pitchFamily="34" charset="0"/>
              </a:rPr>
              <a:t>hans</a:t>
            </a:r>
            <a:r>
              <a:rPr lang="sv-SE" sz="1400" dirty="0">
                <a:solidFill>
                  <a:srgbClr val="C00000"/>
                </a:solidFill>
                <a:effectLst/>
                <a:ea typeface="Times New Roman" panose="02020603050405020304" pitchFamily="18" charset="0"/>
                <a:cs typeface="Calibri" panose="020F0502020204030204" pitchFamily="34" charset="0"/>
              </a:rPr>
              <a:t> hus, </a:t>
            </a:r>
            <a:r>
              <a:rPr lang="sv-SE" sz="1400" baseline="30000" dirty="0">
                <a:solidFill>
                  <a:srgbClr val="00B050"/>
                </a:solidFill>
                <a:ea typeface="Times New Roman" panose="02020603050405020304" pitchFamily="18" charset="0"/>
                <a:cs typeface="Calibri" panose="020F0502020204030204" pitchFamily="34" charset="0"/>
              </a:rPr>
              <a:t>6</a:t>
            </a:r>
            <a:r>
              <a:rPr lang="sv-SE" sz="1400" dirty="0">
                <a:solidFill>
                  <a:srgbClr val="00B050"/>
                </a:solidFill>
                <a:effectLst/>
                <a:ea typeface="Times New Roman" panose="02020603050405020304" pitchFamily="18" charset="0"/>
                <a:cs typeface="Calibri" panose="020F0502020204030204" pitchFamily="34" charset="0"/>
              </a:rPr>
              <a:t>som en tjänare</a:t>
            </a:r>
            <a:r>
              <a:rPr lang="sv-SE" sz="1400" dirty="0">
                <a:solidFill>
                  <a:srgbClr val="C00000"/>
                </a:solidFill>
                <a:effectLst/>
                <a:ea typeface="Times New Roman" panose="02020603050405020304" pitchFamily="18" charset="0"/>
                <a:cs typeface="Calibri" panose="020F0502020204030204" pitchFamily="34" charset="0"/>
              </a:rPr>
              <a:t>, för att vittna om det som </a:t>
            </a:r>
            <a:r>
              <a:rPr lang="sv-SE" sz="1400" baseline="30000" dirty="0">
                <a:solidFill>
                  <a:srgbClr val="7030A0"/>
                </a:solidFill>
                <a:ea typeface="Times New Roman" panose="02020603050405020304" pitchFamily="18" charset="0"/>
                <a:cs typeface="Calibri" panose="020F0502020204030204" pitchFamily="34" charset="0"/>
              </a:rPr>
              <a:t>7</a:t>
            </a:r>
            <a:r>
              <a:rPr lang="sv-SE" sz="1400" i="1" u="sng" dirty="0">
                <a:solidFill>
                  <a:srgbClr val="7030A0"/>
                </a:solidFill>
                <a:effectLst/>
                <a:ea typeface="Times New Roman" panose="02020603050405020304" pitchFamily="18" charset="0"/>
                <a:cs typeface="Calibri" panose="020F0502020204030204" pitchFamily="34" charset="0"/>
              </a:rPr>
              <a:t>sedan</a:t>
            </a:r>
            <a:r>
              <a:rPr lang="sv-SE" sz="1400" dirty="0">
                <a:solidFill>
                  <a:srgbClr val="7030A0"/>
                </a:solidFill>
                <a:effectLst/>
                <a:ea typeface="Times New Roman" panose="02020603050405020304" pitchFamily="18" charset="0"/>
                <a:cs typeface="Calibri" panose="020F0502020204030204" pitchFamily="34" charset="0"/>
              </a:rPr>
              <a:t> skulle förkunnas</a:t>
            </a:r>
            <a:r>
              <a:rPr lang="sv-SE" sz="1400" dirty="0">
                <a:solidFill>
                  <a:srgbClr val="C00000"/>
                </a:solidFill>
                <a:effectLst/>
                <a:ea typeface="Times New Roman" panose="02020603050405020304" pitchFamily="18" charset="0"/>
                <a:cs typeface="Calibri" panose="020F0502020204030204" pitchFamily="34" charset="0"/>
              </a:rPr>
              <a:t>. Men Kristus är </a:t>
            </a:r>
            <a:r>
              <a:rPr lang="sv-SE" sz="1400" strike="sngStrike" dirty="0">
                <a:solidFill>
                  <a:srgbClr val="C00000"/>
                </a:solidFill>
                <a:effectLst/>
                <a:ea typeface="Times New Roman" panose="02020603050405020304" pitchFamily="18" charset="0"/>
                <a:cs typeface="Calibri" panose="020F0502020204030204" pitchFamily="34" charset="0"/>
              </a:rPr>
              <a:t>betrodd</a:t>
            </a:r>
            <a:r>
              <a:rPr lang="sv-SE" sz="1400" dirty="0">
                <a:solidFill>
                  <a:srgbClr val="C00000"/>
                </a:solidFill>
                <a:effectLst/>
                <a:ea typeface="Times New Roman" panose="02020603050405020304" pitchFamily="18" charset="0"/>
                <a:cs typeface="Calibri" panose="020F0502020204030204" pitchFamily="34" charset="0"/>
              </a:rPr>
              <a:t> </a:t>
            </a:r>
            <a:r>
              <a:rPr lang="sv-SE" sz="1400" cap="small" dirty="0">
                <a:solidFill>
                  <a:srgbClr val="C00000"/>
                </a:solidFill>
                <a:effectLst/>
                <a:ea typeface="Times New Roman" panose="02020603050405020304" pitchFamily="18" charset="0"/>
                <a:cs typeface="Calibri" panose="020F0502020204030204" pitchFamily="34" charset="0"/>
              </a:rPr>
              <a:t>trogen</a:t>
            </a:r>
            <a:r>
              <a:rPr lang="sv-SE" sz="1400" dirty="0">
                <a:solidFill>
                  <a:srgbClr val="C00000"/>
                </a:solidFill>
                <a:effectLst/>
                <a:ea typeface="Times New Roman" panose="02020603050405020304" pitchFamily="18" charset="0"/>
                <a:cs typeface="Calibri" panose="020F0502020204030204" pitchFamily="34" charset="0"/>
              </a:rPr>
              <a:t> </a:t>
            </a:r>
            <a:r>
              <a:rPr lang="sv-SE" sz="1400" dirty="0">
                <a:solidFill>
                  <a:srgbClr val="00B050"/>
                </a:solidFill>
                <a:effectLst/>
                <a:ea typeface="Times New Roman" panose="02020603050405020304" pitchFamily="18" charset="0"/>
                <a:cs typeface="Calibri" panose="020F0502020204030204" pitchFamily="34" charset="0"/>
              </a:rPr>
              <a:t>som Son</a:t>
            </a:r>
            <a:r>
              <a:rPr lang="sv-SE" sz="1400" dirty="0">
                <a:solidFill>
                  <a:srgbClr val="C00000"/>
                </a:solidFill>
                <a:effectLst/>
                <a:ea typeface="Times New Roman" panose="02020603050405020304" pitchFamily="18" charset="0"/>
                <a:cs typeface="Calibri" panose="020F0502020204030204" pitchFamily="34" charset="0"/>
              </a:rPr>
              <a:t> att råda över </a:t>
            </a:r>
            <a:r>
              <a:rPr lang="sv-SE" sz="1400" strike="sngStrike" dirty="0">
                <a:solidFill>
                  <a:srgbClr val="C00000"/>
                </a:solidFill>
                <a:effectLst/>
                <a:ea typeface="Times New Roman" panose="02020603050405020304" pitchFamily="18" charset="0"/>
                <a:cs typeface="Calibri" panose="020F0502020204030204" pitchFamily="34" charset="0"/>
              </a:rPr>
              <a:t>Guds</a:t>
            </a:r>
            <a:r>
              <a:rPr lang="sv-SE" sz="1400" dirty="0">
                <a:solidFill>
                  <a:srgbClr val="C00000"/>
                </a:solidFill>
                <a:effectLst/>
                <a:ea typeface="Times New Roman" panose="02020603050405020304" pitchFamily="18" charset="0"/>
                <a:cs typeface="Calibri" panose="020F0502020204030204" pitchFamily="34" charset="0"/>
              </a:rPr>
              <a:t> </a:t>
            </a:r>
            <a:r>
              <a:rPr lang="sv-SE" sz="1400" cap="small" dirty="0">
                <a:solidFill>
                  <a:srgbClr val="C00000"/>
                </a:solidFill>
                <a:effectLst/>
                <a:ea typeface="Times New Roman" panose="02020603050405020304" pitchFamily="18" charset="0"/>
                <a:cs typeface="Calibri" panose="020F0502020204030204" pitchFamily="34" charset="0"/>
              </a:rPr>
              <a:t>sitt eget</a:t>
            </a:r>
            <a:r>
              <a:rPr lang="sv-SE" sz="1400" dirty="0">
                <a:solidFill>
                  <a:srgbClr val="C00000"/>
                </a:solidFill>
                <a:effectLst/>
                <a:ea typeface="Times New Roman" panose="02020603050405020304" pitchFamily="18" charset="0"/>
                <a:cs typeface="Calibri" panose="020F0502020204030204" pitchFamily="34" charset="0"/>
              </a:rPr>
              <a:t> hus. Och hans hus är vi, </a:t>
            </a:r>
            <a:r>
              <a:rPr lang="sv-SE" sz="1400" strike="sngStrike" dirty="0">
                <a:solidFill>
                  <a:srgbClr val="C00000"/>
                </a:solidFill>
                <a:effectLst/>
                <a:ea typeface="Times New Roman" panose="02020603050405020304" pitchFamily="18" charset="0"/>
                <a:cs typeface="Calibri" panose="020F0502020204030204" pitchFamily="34" charset="0"/>
              </a:rPr>
              <a:t>när</a:t>
            </a:r>
            <a:r>
              <a:rPr lang="sv-SE" sz="1400" dirty="0">
                <a:solidFill>
                  <a:srgbClr val="C00000"/>
                </a:solidFill>
                <a:effectLst/>
                <a:ea typeface="Times New Roman" panose="02020603050405020304" pitchFamily="18" charset="0"/>
                <a:cs typeface="Calibri" panose="020F0502020204030204" pitchFamily="34" charset="0"/>
              </a:rPr>
              <a:t> </a:t>
            </a:r>
            <a:r>
              <a:rPr lang="sv-SE" sz="1400" i="1" u="sng" cap="all" dirty="0">
                <a:solidFill>
                  <a:srgbClr val="7030A0"/>
                </a:solidFill>
                <a:effectLst/>
                <a:ea typeface="Times New Roman" panose="02020603050405020304" pitchFamily="18" charset="0"/>
                <a:cs typeface="Calibri" panose="020F0502020204030204" pitchFamily="34" charset="0"/>
              </a:rPr>
              <a:t>om</a:t>
            </a:r>
            <a:r>
              <a:rPr lang="sv-SE" sz="1400" dirty="0">
                <a:solidFill>
                  <a:srgbClr val="7030A0"/>
                </a:solidFill>
                <a:effectLst/>
                <a:ea typeface="Times New Roman" panose="02020603050405020304" pitchFamily="18" charset="0"/>
                <a:cs typeface="Calibri" panose="020F0502020204030204" pitchFamily="34" charset="0"/>
              </a:rPr>
              <a:t> (</a:t>
            </a:r>
            <a:r>
              <a:rPr lang="sv-SE" sz="1400" i="1" dirty="0">
                <a:solidFill>
                  <a:srgbClr val="7030A0"/>
                </a:solidFill>
                <a:effectLst/>
                <a:ea typeface="Times New Roman" panose="02020603050405020304" pitchFamily="18" charset="0"/>
                <a:cs typeface="Calibri" panose="020F0502020204030204" pitchFamily="34" charset="0"/>
              </a:rPr>
              <a:t>ean</a:t>
            </a:r>
            <a:r>
              <a:rPr lang="sv-SE" sz="1400" dirty="0">
                <a:solidFill>
                  <a:srgbClr val="7030A0"/>
                </a:solidFill>
                <a:effectLst/>
                <a:ea typeface="Times New Roman" panose="02020603050405020304" pitchFamily="18" charset="0"/>
                <a:cs typeface="Calibri" panose="020F0502020204030204" pitchFamily="34" charset="0"/>
              </a:rPr>
              <a:t>) vi håller fast vid vår </a:t>
            </a:r>
            <a:r>
              <a:rPr lang="sv-SE" sz="1400" strike="sngStrike" dirty="0">
                <a:solidFill>
                  <a:srgbClr val="7030A0"/>
                </a:solidFill>
                <a:effectLst/>
                <a:ea typeface="Times New Roman" panose="02020603050405020304" pitchFamily="18" charset="0"/>
                <a:cs typeface="Calibri" panose="020F0502020204030204" pitchFamily="34" charset="0"/>
              </a:rPr>
              <a:t>frimodighet</a:t>
            </a:r>
            <a:r>
              <a:rPr lang="sv-SE" sz="1400" dirty="0">
                <a:solidFill>
                  <a:srgbClr val="7030A0"/>
                </a:solidFill>
                <a:effectLst/>
                <a:ea typeface="Times New Roman" panose="02020603050405020304" pitchFamily="18" charset="0"/>
                <a:cs typeface="Calibri" panose="020F0502020204030204" pitchFamily="34" charset="0"/>
              </a:rPr>
              <a:t> </a:t>
            </a:r>
            <a:r>
              <a:rPr lang="sv-SE" sz="1400" cap="small" dirty="0">
                <a:solidFill>
                  <a:srgbClr val="7030A0"/>
                </a:solidFill>
                <a:effectLst/>
                <a:ea typeface="Times New Roman" panose="02020603050405020304" pitchFamily="18" charset="0"/>
                <a:cs typeface="Calibri" panose="020F0502020204030204" pitchFamily="34" charset="0"/>
              </a:rPr>
              <a:t>tillit </a:t>
            </a:r>
            <a:r>
              <a:rPr lang="sv-SE" sz="1400" cap="small" dirty="0">
                <a:solidFill>
                  <a:srgbClr val="C00000"/>
                </a:solidFill>
                <a:effectLst/>
                <a:ea typeface="Times New Roman" panose="02020603050405020304" pitchFamily="18" charset="0"/>
                <a:cs typeface="Calibri" panose="020F0502020204030204" pitchFamily="34" charset="0"/>
              </a:rPr>
              <a:t>till</a:t>
            </a:r>
            <a:r>
              <a:rPr lang="sv-SE" sz="1400" dirty="0">
                <a:solidFill>
                  <a:srgbClr val="C00000"/>
                </a:solidFill>
                <a:effectLst/>
                <a:ea typeface="Times New Roman" panose="02020603050405020304" pitchFamily="18" charset="0"/>
                <a:cs typeface="Calibri" panose="020F0502020204030204" pitchFamily="34" charset="0"/>
              </a:rPr>
              <a:t> och </a:t>
            </a:r>
            <a:r>
              <a:rPr lang="sv-SE" sz="1400" strike="sngStrike" dirty="0">
                <a:solidFill>
                  <a:srgbClr val="C00000"/>
                </a:solidFill>
                <a:effectLst/>
                <a:ea typeface="Times New Roman" panose="02020603050405020304" pitchFamily="18" charset="0"/>
                <a:cs typeface="Calibri" panose="020F0502020204030204" pitchFamily="34" charset="0"/>
              </a:rPr>
              <a:t>ära i hoppet</a:t>
            </a:r>
            <a:r>
              <a:rPr lang="sv-SE" sz="1400" dirty="0">
                <a:solidFill>
                  <a:srgbClr val="C00000"/>
                </a:solidFill>
                <a:effectLst/>
                <a:ea typeface="Times New Roman" panose="02020603050405020304" pitchFamily="18" charset="0"/>
                <a:cs typeface="Calibri" panose="020F0502020204030204" pitchFamily="34" charset="0"/>
              </a:rPr>
              <a:t> </a:t>
            </a:r>
            <a:r>
              <a:rPr lang="sv-SE" sz="1400" cap="small" dirty="0">
                <a:solidFill>
                  <a:srgbClr val="C00000"/>
                </a:solidFill>
                <a:effectLst/>
                <a:ea typeface="Times New Roman" panose="02020603050405020304" pitchFamily="18" charset="0"/>
                <a:cs typeface="Calibri" panose="020F0502020204030204" pitchFamily="34" charset="0"/>
              </a:rPr>
              <a:t>glädje i </a:t>
            </a:r>
            <a:r>
              <a:rPr lang="sv-SE" sz="1400" cap="small" baseline="30000" dirty="0">
                <a:solidFill>
                  <a:srgbClr val="0070C0"/>
                </a:solidFill>
                <a:effectLst/>
                <a:ea typeface="Times New Roman" panose="02020603050405020304" pitchFamily="18" charset="0"/>
                <a:cs typeface="Calibri" panose="020F0502020204030204" pitchFamily="34" charset="0"/>
              </a:rPr>
              <a:t>8</a:t>
            </a:r>
            <a:r>
              <a:rPr lang="sv-SE" sz="1400" cap="small" dirty="0">
                <a:solidFill>
                  <a:srgbClr val="0070C0"/>
                </a:solidFill>
                <a:effectLst/>
                <a:ea typeface="Times New Roman" panose="02020603050405020304" pitchFamily="18" charset="0"/>
                <a:cs typeface="Calibri" panose="020F0502020204030204" pitchFamily="34" charset="0"/>
              </a:rPr>
              <a:t>hoppet</a:t>
            </a:r>
            <a:r>
              <a:rPr lang="sv-SE" sz="1400" cap="small" dirty="0">
                <a:solidFill>
                  <a:srgbClr val="00B050"/>
                </a:solidFill>
                <a:effectLst/>
                <a:ea typeface="Times New Roman" panose="02020603050405020304" pitchFamily="18" charset="0"/>
                <a:cs typeface="Calibri" panose="020F0502020204030204" pitchFamily="34" charset="0"/>
              </a:rPr>
              <a:t> </a:t>
            </a:r>
            <a:r>
              <a:rPr lang="sv-SE" sz="1400" cap="small" baseline="30000" dirty="0">
                <a:solidFill>
                  <a:srgbClr val="0070C0"/>
                </a:solidFill>
                <a:ea typeface="Times New Roman" panose="02020603050405020304" pitchFamily="18" charset="0"/>
                <a:cs typeface="Calibri" panose="020F0502020204030204" pitchFamily="34" charset="0"/>
              </a:rPr>
              <a:t>9</a:t>
            </a:r>
            <a:r>
              <a:rPr lang="sv-SE" sz="1400" cap="small" dirty="0">
                <a:solidFill>
                  <a:srgbClr val="0070C0"/>
                </a:solidFill>
                <a:effectLst/>
                <a:ea typeface="Times New Roman" panose="02020603050405020304" pitchFamily="18" charset="0"/>
                <a:cs typeface="Calibri" panose="020F0502020204030204" pitchFamily="34" charset="0"/>
              </a:rPr>
              <a:t>till slutet,</a:t>
            </a:r>
            <a:r>
              <a:rPr lang="sv-SE" sz="1400" dirty="0">
                <a:solidFill>
                  <a:srgbClr val="C00000"/>
                </a:solidFill>
                <a:effectLst/>
                <a:ea typeface="Times New Roman" panose="02020603050405020304" pitchFamily="18" charset="0"/>
                <a:cs typeface="Calibri" panose="020F0502020204030204" pitchFamily="34" charset="0"/>
              </a:rPr>
              <a:t> </a:t>
            </a:r>
            <a:r>
              <a:rPr lang="sv-SE" sz="1400" cap="small" dirty="0">
                <a:solidFill>
                  <a:srgbClr val="C00000"/>
                </a:solidFill>
                <a:effectLst/>
                <a:ea typeface="Times New Roman" panose="02020603050405020304" pitchFamily="18" charset="0"/>
                <a:cs typeface="Calibri" panose="020F0502020204030204" pitchFamily="34" charset="0"/>
              </a:rPr>
              <a:t>enligt vilket </a:t>
            </a:r>
            <a:r>
              <a:rPr lang="sv-SE" sz="1400" dirty="0">
                <a:ea typeface="Times New Roman" panose="02020603050405020304" pitchFamily="18" charset="0"/>
                <a:cs typeface="Calibri" panose="020F0502020204030204" pitchFamily="34" charset="0"/>
              </a:rPr>
              <a:t>[dvs slutet]</a:t>
            </a:r>
            <a:r>
              <a:rPr lang="sv-SE" sz="1400" dirty="0">
                <a:solidFill>
                  <a:srgbClr val="C00000"/>
                </a:solidFill>
                <a:ea typeface="Times New Roman" panose="02020603050405020304" pitchFamily="18" charset="0"/>
                <a:cs typeface="Calibri" panose="020F0502020204030204" pitchFamily="34" charset="0"/>
              </a:rPr>
              <a:t> </a:t>
            </a:r>
            <a:r>
              <a:rPr lang="sv-SE" sz="1400" strike="sngStrike" dirty="0">
                <a:solidFill>
                  <a:srgbClr val="C00000"/>
                </a:solidFill>
                <a:effectLst/>
                <a:ea typeface="Times New Roman" panose="02020603050405020304" pitchFamily="18" charset="0"/>
                <a:cs typeface="Calibri" panose="020F0502020204030204" pitchFamily="34" charset="0"/>
              </a:rPr>
              <a:t>Därför</a:t>
            </a:r>
            <a:r>
              <a:rPr lang="sv-SE" sz="1400" dirty="0">
                <a:solidFill>
                  <a:srgbClr val="C00000"/>
                </a:solidFill>
                <a:effectLst/>
                <a:ea typeface="Times New Roman" panose="02020603050405020304" pitchFamily="18" charset="0"/>
                <a:cs typeface="Calibri" panose="020F0502020204030204" pitchFamily="34" charset="0"/>
              </a:rPr>
              <a:t> den helige Ande säger </a:t>
            </a:r>
            <a:r>
              <a:rPr lang="sv-SE" sz="1400" dirty="0">
                <a:effectLst/>
                <a:ea typeface="Times New Roman" panose="02020603050405020304" pitchFamily="18" charset="0"/>
                <a:cs typeface="Calibri" panose="020F0502020204030204" pitchFamily="34" charset="0"/>
              </a:rPr>
              <a:t>[i Ps 95]</a:t>
            </a:r>
            <a:r>
              <a:rPr lang="sv-SE" sz="1400" dirty="0">
                <a:solidFill>
                  <a:srgbClr val="C00000"/>
                </a:solidFill>
                <a:effectLst/>
                <a:ea typeface="Times New Roman" panose="02020603050405020304" pitchFamily="18" charset="0"/>
                <a:cs typeface="Calibri" panose="020F0502020204030204" pitchFamily="34" charset="0"/>
              </a:rPr>
              <a:t>: </a:t>
            </a:r>
            <a:r>
              <a:rPr lang="sv-SE" sz="1400" i="1" u="sng" dirty="0">
                <a:solidFill>
                  <a:srgbClr val="C00000"/>
                </a:solidFill>
                <a:effectLst/>
                <a:ea typeface="Times New Roman" panose="02020603050405020304" pitchFamily="18" charset="0"/>
                <a:cs typeface="Calibri" panose="020F0502020204030204" pitchFamily="34" charset="0"/>
              </a:rPr>
              <a:t>I dag</a:t>
            </a:r>
            <a:r>
              <a:rPr lang="sv-SE" sz="1400" dirty="0">
                <a:solidFill>
                  <a:srgbClr val="C00000"/>
                </a:solidFill>
                <a:effectLst/>
                <a:ea typeface="Times New Roman" panose="02020603050405020304" pitchFamily="18" charset="0"/>
                <a:cs typeface="Calibri" panose="020F0502020204030204" pitchFamily="34" charset="0"/>
              </a:rPr>
              <a:t>, om ni hör hans röst, förhärda inte era hjärtan som  vid </a:t>
            </a:r>
            <a:r>
              <a:rPr lang="sv-SE" sz="1400" baseline="30000" dirty="0">
                <a:solidFill>
                  <a:srgbClr val="0070C0"/>
                </a:solidFill>
                <a:effectLst/>
                <a:ea typeface="Times New Roman" panose="02020603050405020304" pitchFamily="18" charset="0"/>
                <a:cs typeface="Calibri" panose="020F0502020204030204" pitchFamily="34" charset="0"/>
              </a:rPr>
              <a:t>10</a:t>
            </a:r>
            <a:r>
              <a:rPr lang="sv-SE" sz="1400" dirty="0">
                <a:solidFill>
                  <a:srgbClr val="0070C0"/>
                </a:solidFill>
                <a:effectLst/>
                <a:ea typeface="Times New Roman" panose="02020603050405020304" pitchFamily="18" charset="0"/>
                <a:cs typeface="Calibri" panose="020F0502020204030204" pitchFamily="34" charset="0"/>
              </a:rPr>
              <a:t>upproret</a:t>
            </a:r>
            <a:r>
              <a:rPr lang="sv-SE" sz="1400" dirty="0">
                <a:solidFill>
                  <a:srgbClr val="C00000"/>
                </a:solidFill>
                <a:effectLst/>
                <a:ea typeface="Times New Roman" panose="02020603050405020304" pitchFamily="18" charset="0"/>
                <a:cs typeface="Calibri" panose="020F0502020204030204" pitchFamily="34" charset="0"/>
              </a:rPr>
              <a:t>, som på</a:t>
            </a:r>
          </a:p>
          <a:p>
            <a:pPr marL="3228975">
              <a:lnSpc>
                <a:spcPct val="107000"/>
              </a:lnSpc>
            </a:pPr>
            <a:r>
              <a:rPr lang="sv-SE" sz="1400" dirty="0">
                <a:solidFill>
                  <a:srgbClr val="C00000"/>
                </a:solidFill>
                <a:effectLst/>
                <a:ea typeface="Times New Roman" panose="02020603050405020304" pitchFamily="18" charset="0"/>
                <a:cs typeface="Calibri" panose="020F0502020204030204" pitchFamily="34" charset="0"/>
              </a:rPr>
              <a:t>prövningens dag i öknen, där era fäder frestade mig och prövade mig fast de sett mina gärningar i fyrtio år. Därför var jag vred på det släktet, och jag sade: De är ständigt vilsna i sina hjärtan, de känner inte mina vägar. Så svor jag i min vrede: De ska aldrig komma in i </a:t>
            </a:r>
            <a:r>
              <a:rPr lang="sv-SE" sz="1400" i="1" u="sng" dirty="0">
                <a:solidFill>
                  <a:srgbClr val="C00000"/>
                </a:solidFill>
                <a:effectLst/>
                <a:ea typeface="Times New Roman" panose="02020603050405020304" pitchFamily="18" charset="0"/>
                <a:cs typeface="Calibri" panose="020F0502020204030204" pitchFamily="34" charset="0"/>
              </a:rPr>
              <a:t>min vila</a:t>
            </a:r>
            <a:r>
              <a:rPr lang="sv-SE" sz="1400" dirty="0">
                <a:solidFill>
                  <a:srgbClr val="C00000"/>
                </a:solidFill>
                <a:effectLst/>
                <a:ea typeface="Times New Roman" panose="02020603050405020304" pitchFamily="18" charset="0"/>
                <a:cs typeface="Calibri" panose="020F0502020204030204" pitchFamily="34" charset="0"/>
              </a:rPr>
              <a:t> </a:t>
            </a:r>
            <a:r>
              <a:rPr lang="sv-SE" sz="1400" dirty="0">
                <a:effectLst/>
                <a:ea typeface="Times New Roman" panose="02020603050405020304" pitchFamily="18" charset="0"/>
                <a:cs typeface="Calibri" panose="020F0502020204030204" pitchFamily="34" charset="0"/>
              </a:rPr>
              <a:t>[utvecklas i kapitel 4]</a:t>
            </a:r>
            <a:r>
              <a:rPr lang="sv-SE" sz="1400" dirty="0">
                <a:solidFill>
                  <a:srgbClr val="C00000"/>
                </a:solidFill>
                <a:effectLst/>
                <a:ea typeface="Times New Roman" panose="02020603050405020304" pitchFamily="18" charset="0"/>
                <a:cs typeface="Calibri" panose="020F0502020204030204" pitchFamily="34" charset="0"/>
              </a:rPr>
              <a:t>.</a:t>
            </a:r>
            <a:endParaRPr lang="sv-SE" sz="1400" dirty="0">
              <a:solidFill>
                <a:srgbClr val="C00000"/>
              </a:solidFill>
              <a:effectLst/>
              <a:ea typeface="Calibri" panose="020F0502020204030204" pitchFamily="34" charset="0"/>
              <a:cs typeface="Times New Roman" panose="02020603050405020304" pitchFamily="18" charset="0"/>
            </a:endParaRPr>
          </a:p>
        </p:txBody>
      </p:sp>
      <p:pic>
        <p:nvPicPr>
          <p:cNvPr id="46" name="Bildobjekt 45">
            <a:extLst>
              <a:ext uri="{FF2B5EF4-FFF2-40B4-BE49-F238E27FC236}">
                <a16:creationId xmlns:a16="http://schemas.microsoft.com/office/drawing/2014/main" id="{266009C3-6D39-74A7-F60E-229D69B21DDE}"/>
              </a:ext>
            </a:extLst>
          </p:cNvPr>
          <p:cNvPicPr>
            <a:picLocks noChangeAspect="1"/>
          </p:cNvPicPr>
          <p:nvPr/>
        </p:nvPicPr>
        <p:blipFill>
          <a:blip r:embed="rId4"/>
          <a:stretch>
            <a:fillRect/>
          </a:stretch>
        </p:blipFill>
        <p:spPr>
          <a:xfrm>
            <a:off x="-6" y="2198425"/>
            <a:ext cx="3156674" cy="4659576"/>
          </a:xfrm>
          <a:prstGeom prst="rect">
            <a:avLst/>
          </a:prstGeom>
        </p:spPr>
      </p:pic>
    </p:spTree>
    <p:custDataLst>
      <p:tags r:id="rId1"/>
    </p:custDataLst>
    <p:extLst>
      <p:ext uri="{BB962C8B-B14F-4D97-AF65-F5344CB8AC3E}">
        <p14:creationId xmlns:p14="http://schemas.microsoft.com/office/powerpoint/2010/main" val="929671307"/>
      </p:ext>
    </p:extLst>
  </p:cSld>
  <p:clrMapOvr>
    <a:masterClrMapping/>
  </p:clrMapOvr>
  <p:transition advTm="8554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par>
                          <p:cTn id="28" fill="hold">
                            <p:stCondLst>
                              <p:cond delay="500"/>
                            </p:stCondLst>
                            <p:childTnLst>
                              <p:par>
                                <p:cTn id="29" presetID="10" presetClass="entr" presetSubtype="0"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801" x="5226050" y="19050"/>
          <p14:tracePt t="1818" x="5143500" y="57150"/>
          <p14:tracePt t="1834" x="5041900" y="107950"/>
          <p14:tracePt t="1851" x="4927600" y="158750"/>
          <p14:tracePt t="1867" x="4832350" y="196850"/>
          <p14:tracePt t="1885" x="4737100" y="234950"/>
          <p14:tracePt t="1903" x="4692650" y="247650"/>
          <p14:tracePt t="1918" x="4679950" y="254000"/>
          <p14:tracePt t="1935" x="4667250" y="266700"/>
          <p14:tracePt t="1951" x="4654550" y="279400"/>
          <p14:tracePt t="1968" x="4635500" y="298450"/>
          <p14:tracePt t="1985" x="4610100" y="317500"/>
          <p14:tracePt t="2002" x="4578350" y="336550"/>
          <p14:tracePt t="2018" x="4546600" y="355600"/>
          <p14:tracePt t="2035" x="4527550" y="368300"/>
          <p14:tracePt t="2051" x="4521200" y="387350"/>
          <p14:tracePt t="2068" x="4514850" y="406400"/>
          <p14:tracePt t="2086" x="4502150" y="444500"/>
          <p14:tracePt t="2101" x="4470400" y="508000"/>
          <p14:tracePt t="2118" x="4406900" y="577850"/>
          <p14:tracePt t="2135" x="4324350" y="654050"/>
          <p14:tracePt t="2151" x="4222750" y="717550"/>
          <p14:tracePt t="2170" x="4152900" y="755650"/>
          <p14:tracePt t="2188" x="4038600" y="819150"/>
          <p14:tracePt t="2201" x="4025900" y="825500"/>
          <p14:tracePt t="2218" x="3943350" y="869950"/>
          <p14:tracePt t="2236" x="3797300" y="933450"/>
          <p14:tracePt t="2252" x="3740150" y="958850"/>
          <p14:tracePt t="2268" x="3536950" y="1028700"/>
          <p14:tracePt t="2284" x="3403600" y="1073150"/>
          <p14:tracePt t="2301" x="3308350" y="1098550"/>
          <p14:tracePt t="2318" x="3168650" y="1149350"/>
          <p14:tracePt t="2335" x="3041650" y="1181100"/>
          <p14:tracePt t="2351" x="2844800" y="1219200"/>
          <p14:tracePt t="2370" x="2686050" y="1225550"/>
          <p14:tracePt t="2385" x="2552700" y="1225550"/>
          <p14:tracePt t="2403" x="2444750" y="1219200"/>
          <p14:tracePt t="2420" x="2311400" y="1206500"/>
          <p14:tracePt t="2435" x="2292350" y="1206500"/>
          <p14:tracePt t="2452" x="2222500" y="1206500"/>
          <p14:tracePt t="2470" x="2051050" y="1206500"/>
          <p14:tracePt t="2486" x="2000250" y="1200150"/>
          <p14:tracePt t="2502" x="1841500" y="1174750"/>
          <p14:tracePt t="2518" x="1708150" y="1136650"/>
          <p14:tracePt t="2535" x="1593850" y="1104900"/>
          <p14:tracePt t="2551" x="1581150" y="1098550"/>
          <p14:tracePt t="2620" x="1574800" y="1098550"/>
          <p14:tracePt t="2636" x="1568450" y="1098550"/>
          <p14:tracePt t="2652" x="1562100" y="1098550"/>
          <p14:tracePt t="2713" x="1562100" y="1092200"/>
          <p14:tracePt t="2722" x="1568450" y="1092200"/>
          <p14:tracePt t="2728" x="1574800" y="1085850"/>
          <p14:tracePt t="2751" x="1625600" y="1060450"/>
          <p14:tracePt t="2768" x="1790700" y="1016000"/>
          <p14:tracePt t="2785" x="1949450" y="990600"/>
          <p14:tracePt t="2801" x="2114550" y="971550"/>
          <p14:tracePt t="2818" x="2203450" y="952500"/>
          <p14:tracePt t="2835" x="2266950" y="927100"/>
          <p14:tracePt t="2852" x="2317750" y="901700"/>
          <p14:tracePt t="2868" x="2381250" y="857250"/>
          <p14:tracePt t="2886" x="2444750" y="812800"/>
          <p14:tracePt t="2902" x="2540000" y="749300"/>
          <p14:tracePt t="2903" x="2609850" y="717550"/>
          <p14:tracePt t="2919" x="2686050" y="685800"/>
          <p14:tracePt t="2936" x="2889250" y="628650"/>
          <p14:tracePt t="2952" x="3098800" y="584200"/>
          <p14:tracePt t="2970" x="3149600" y="565150"/>
          <p14:tracePt t="2986" x="3155950" y="558800"/>
          <p14:tracePt t="3002" x="3175000" y="546100"/>
          <p14:tracePt t="3019" x="3187700" y="539750"/>
          <p14:tracePt t="3036" x="3206750" y="527050"/>
          <p14:tracePt t="3052" x="3257550" y="508000"/>
          <p14:tracePt t="3069" x="3308350" y="482600"/>
          <p14:tracePt t="3086" x="3359150" y="463550"/>
          <p14:tracePt t="3102" x="3390900" y="444500"/>
          <p14:tracePt t="3119" x="3403600" y="431800"/>
          <p14:tracePt t="3136" x="3416300" y="419100"/>
          <p14:tracePt t="3155" x="3454400" y="387350"/>
          <p14:tracePt t="3170" x="3467100" y="374650"/>
          <p14:tracePt t="3186" x="3486150" y="361950"/>
          <p14:tracePt t="3202" x="3524250" y="311150"/>
          <p14:tracePt t="3219" x="3543300" y="266700"/>
          <p14:tracePt t="3236" x="3549650" y="228600"/>
          <p14:tracePt t="3252" x="3556000" y="184150"/>
          <p14:tracePt t="3269" x="3568700" y="120650"/>
          <p14:tracePt t="3286" x="3575050" y="69850"/>
          <p14:tracePt t="3302" x="3575050" y="31750"/>
          <p14:tracePt t="3319" x="3562350" y="0"/>
          <p14:tracePt t="3454" x="3397250" y="0"/>
          <p14:tracePt t="3460" x="3384550" y="12700"/>
          <p14:tracePt t="3469" x="3378200" y="19050"/>
          <p14:tracePt t="3486" x="3365500" y="38100"/>
          <p14:tracePt t="3502" x="3359150" y="50800"/>
          <p14:tracePt t="3519" x="3352800" y="63500"/>
          <p14:tracePt t="3536" x="3340100" y="101600"/>
          <p14:tracePt t="3553" x="3333750" y="127000"/>
          <p14:tracePt t="3569" x="3321050" y="171450"/>
          <p14:tracePt t="3586" x="3308350" y="196850"/>
          <p14:tracePt t="3604" x="3308350" y="209550"/>
          <p14:tracePt t="3606" x="3308350" y="215900"/>
          <p14:tracePt t="3721" x="3308350" y="222250"/>
          <p14:tracePt t="3735" x="3308350" y="228600"/>
          <p14:tracePt t="3755" x="3308350" y="234950"/>
          <p14:tracePt t="3769" x="3308350" y="247650"/>
          <p14:tracePt t="3786" x="3302000" y="260350"/>
          <p14:tracePt t="3804" x="3295650" y="273050"/>
          <p14:tracePt t="3819" x="3282950" y="292100"/>
          <p14:tracePt t="3836" x="3263900" y="323850"/>
          <p14:tracePt t="3853" x="3225800" y="374650"/>
          <p14:tracePt t="3869" x="3194050" y="425450"/>
          <p14:tracePt t="3886" x="3168650" y="469900"/>
          <p14:tracePt t="3904" x="3136900" y="514350"/>
          <p14:tracePt t="3920" x="3117850" y="539750"/>
          <p14:tracePt t="3936" x="3086100" y="584200"/>
          <p14:tracePt t="3954" x="3060700" y="609600"/>
          <p14:tracePt t="3969" x="3003550" y="647700"/>
          <p14:tracePt t="3986" x="2933700" y="673100"/>
          <p14:tracePt t="4004" x="2851150" y="692150"/>
          <p14:tracePt t="4022" x="2768600" y="698500"/>
          <p14:tracePt t="4037" x="2692400" y="704850"/>
          <p14:tracePt t="4053" x="2647950" y="704850"/>
          <p14:tracePt t="4072" x="2559050" y="704850"/>
          <p14:tracePt t="4087" x="2476500" y="704850"/>
          <p14:tracePt t="4103" x="2330450" y="704850"/>
          <p14:tracePt t="4120" x="2165350" y="704850"/>
          <p14:tracePt t="4136" x="1962150" y="704850"/>
          <p14:tracePt t="4153" x="1758950" y="698500"/>
          <p14:tracePt t="4154" x="1663700" y="692150"/>
          <p14:tracePt t="4170" x="1619250" y="692150"/>
          <p14:tracePt t="4186" x="1466850" y="692150"/>
          <p14:tracePt t="4204" x="1295400" y="692150"/>
          <p14:tracePt t="4221" x="1143000" y="704850"/>
          <p14:tracePt t="4236" x="971550" y="711200"/>
          <p14:tracePt t="4253" x="838200" y="723900"/>
          <p14:tracePt t="4270" x="666750" y="742950"/>
          <p14:tracePt t="4287" x="552450" y="768350"/>
          <p14:tracePt t="4305" x="495300" y="787400"/>
          <p14:tracePt t="4320" x="476250" y="793750"/>
          <p14:tracePt t="4338" x="476250" y="800100"/>
          <p14:tracePt t="4920" x="488950" y="800100"/>
          <p14:tracePt t="4929" x="501650" y="800100"/>
          <p14:tracePt t="4937" x="527050" y="800100"/>
          <p14:tracePt t="4955" x="565150" y="800100"/>
          <p14:tracePt t="4973" x="603250" y="800100"/>
          <p14:tracePt t="4987" x="635000" y="800100"/>
          <p14:tracePt t="5003" x="654050" y="806450"/>
          <p14:tracePt t="5022" x="666750" y="806450"/>
          <p14:tracePt t="5039" x="666750" y="812800"/>
          <p14:tracePt t="5728" x="679450" y="812800"/>
          <p14:tracePt t="5735" x="730250" y="812800"/>
          <p14:tracePt t="5740" x="806450" y="812800"/>
          <p14:tracePt t="5756" x="1003300" y="819150"/>
          <p14:tracePt t="5772" x="1130300" y="831850"/>
          <p14:tracePt t="5790" x="1435100" y="876300"/>
          <p14:tracePt t="5808" x="1568450" y="895350"/>
          <p14:tracePt t="5824" x="1676400" y="901700"/>
          <p14:tracePt t="5838" x="1727200" y="901700"/>
          <p14:tracePt t="5854" x="1797050" y="908050"/>
          <p14:tracePt t="5871" x="1803400" y="908050"/>
          <p14:tracePt t="5920" x="1809750" y="908050"/>
          <p14:tracePt t="5952" x="1816100" y="908050"/>
          <p14:tracePt t="5959" x="1822450" y="908050"/>
          <p14:tracePt t="5971" x="1828800" y="908050"/>
          <p14:tracePt t="5988" x="1873250" y="908050"/>
          <p14:tracePt t="6007" x="1949450" y="914400"/>
          <p14:tracePt t="6022" x="1974850" y="914400"/>
          <p14:tracePt t="6039" x="2012950" y="914400"/>
          <p14:tracePt t="6040" x="2019300" y="914400"/>
          <p14:tracePt t="6055" x="2025650" y="914400"/>
          <p14:tracePt t="6072" x="2032000" y="908050"/>
          <p14:tracePt t="6089" x="2044700" y="901700"/>
          <p14:tracePt t="6105" x="2051050" y="895350"/>
          <p14:tracePt t="6122" x="2063750" y="895350"/>
          <p14:tracePt t="6138" x="2070100" y="889000"/>
          <p14:tracePt t="6171" x="2076450" y="889000"/>
          <p14:tracePt t="6283" x="2082800" y="889000"/>
          <p14:tracePt t="6290" x="2089150" y="882650"/>
          <p14:tracePt t="6305" x="2095500" y="876300"/>
          <p14:tracePt t="6339" x="2095500" y="869950"/>
          <p14:tracePt t="6355" x="2108200" y="863600"/>
          <p14:tracePt t="6372" x="2133600" y="863600"/>
          <p14:tracePt t="6388" x="2197100" y="869950"/>
          <p14:tracePt t="6405" x="2247900" y="882650"/>
          <p14:tracePt t="6422" x="2266950" y="882650"/>
          <p14:tracePt t="6589" x="2279650" y="882650"/>
          <p14:tracePt t="6595" x="2286000" y="882650"/>
          <p14:tracePt t="6605" x="2311400" y="882650"/>
          <p14:tracePt t="6621" x="2362200" y="882650"/>
          <p14:tracePt t="6641" x="2432050" y="882650"/>
          <p14:tracePt t="6655" x="2520950" y="882650"/>
          <p14:tracePt t="6671" x="2603500" y="876300"/>
          <p14:tracePt t="6690" x="2647950" y="876300"/>
          <p14:tracePt t="6691" x="2667000" y="869950"/>
          <p14:tracePt t="6705" x="2679700" y="869950"/>
          <p14:tracePt t="6722" x="2705100" y="863600"/>
          <p14:tracePt t="6739" x="2743200" y="857250"/>
          <p14:tracePt t="6740" x="2755900" y="850900"/>
          <p14:tracePt t="6757" x="2774950" y="850900"/>
          <p14:tracePt t="6772" x="2787650" y="844550"/>
          <p14:tracePt t="6789" x="2825750" y="844550"/>
          <p14:tracePt t="6805" x="2863850" y="838200"/>
          <p14:tracePt t="6821" x="2901950" y="838200"/>
          <p14:tracePt t="6839" x="2933700" y="831850"/>
          <p14:tracePt t="6855" x="2971800" y="831850"/>
          <p14:tracePt t="6872" x="2990850" y="831850"/>
          <p14:tracePt t="6890" x="3003550" y="831850"/>
          <p14:tracePt t="6922" x="3009900" y="831850"/>
          <p14:tracePt t="6956" x="3009900" y="838200"/>
          <p14:tracePt t="6972" x="3016250" y="838200"/>
          <p14:tracePt t="7114" x="3016250" y="844550"/>
          <p14:tracePt t="7119" x="3016250" y="850900"/>
          <p14:tracePt t="7127" x="3022600" y="850900"/>
          <p14:tracePt t="7139" x="3022600" y="857250"/>
          <p14:tracePt t="7156" x="3028950" y="863600"/>
          <p14:tracePt t="7162" x="3035300" y="863600"/>
          <p14:tracePt t="7189" x="3041650" y="863600"/>
          <p14:tracePt t="7249" x="3048000" y="869950"/>
          <p14:tracePt t="7260" x="3054350" y="869950"/>
          <p14:tracePt t="7275" x="3092450" y="876300"/>
          <p14:tracePt t="7289" x="3143250" y="889000"/>
          <p14:tracePt t="7305" x="3181350" y="895350"/>
          <p14:tracePt t="7322" x="3219450" y="895350"/>
          <p14:tracePt t="7339" x="3251200" y="895350"/>
          <p14:tracePt t="7356" x="3263900" y="895350"/>
          <p14:tracePt t="7372" x="3276600" y="895350"/>
          <p14:tracePt t="7423" x="3295650" y="895350"/>
          <p14:tracePt t="7439" x="3314700" y="895350"/>
          <p14:tracePt t="7456" x="3346450" y="895350"/>
          <p14:tracePt t="7473" x="3384550" y="895350"/>
          <p14:tracePt t="7492" x="3416300" y="889000"/>
          <p14:tracePt t="7508" x="3435350" y="889000"/>
          <p14:tracePt t="7523" x="3448050" y="889000"/>
          <p14:tracePt t="7581" x="3454400" y="882650"/>
          <p14:tracePt t="7597" x="3460750" y="876300"/>
          <p14:tracePt t="7606" x="3467100" y="869950"/>
          <p14:tracePt t="7622" x="3473450" y="857250"/>
          <p14:tracePt t="7642" x="3473450" y="844550"/>
          <p14:tracePt t="7656" x="3473450" y="831850"/>
          <p14:tracePt t="7673" x="3473450" y="825500"/>
          <p14:tracePt t="7674" x="3473450" y="819150"/>
          <p14:tracePt t="7690" x="3473450" y="812800"/>
          <p14:tracePt t="7706" x="3479800" y="800100"/>
          <p14:tracePt t="7723" x="3479800" y="787400"/>
          <p14:tracePt t="7739" x="3486150" y="781050"/>
          <p14:tracePt t="7773" x="3486150" y="774700"/>
          <p14:tracePt t="7790" x="3486150" y="768350"/>
          <p14:tracePt t="7823" x="3479800" y="762000"/>
          <p14:tracePt t="7840" x="3473450" y="755650"/>
          <p14:tracePt t="7856" x="3460750" y="742950"/>
          <p14:tracePt t="7857" x="3460750" y="736600"/>
          <p14:tracePt t="7873" x="3454400" y="730250"/>
          <p14:tracePt t="7891" x="3448050" y="730250"/>
          <p14:tracePt t="7931" x="3435350" y="730250"/>
          <p14:tracePt t="7939" x="3429000" y="730250"/>
          <p14:tracePt t="7956" x="3390900" y="730250"/>
          <p14:tracePt t="7973" x="3365500" y="730250"/>
          <p14:tracePt t="7989" x="3346450" y="730250"/>
          <p14:tracePt t="8008" x="3327400" y="730250"/>
          <p14:tracePt t="8040" x="3321050" y="730250"/>
          <p14:tracePt t="8090" x="3314700" y="730250"/>
          <p14:tracePt t="8106" x="3289300" y="749300"/>
          <p14:tracePt t="8123" x="3263900" y="762000"/>
          <p14:tracePt t="8139" x="3244850" y="774700"/>
          <p14:tracePt t="8160" x="3232150" y="787400"/>
          <p14:tracePt t="8296" x="3225800" y="793750"/>
          <p14:tracePt t="8302" x="3219450" y="800100"/>
          <p14:tracePt t="8323" x="3213100" y="806450"/>
          <p14:tracePt t="8356" x="3213100" y="812800"/>
          <p14:tracePt t="9005" x="3213100" y="806450"/>
          <p14:tracePt t="9024" x="3225800" y="800100"/>
          <p14:tracePt t="9042" x="3232150" y="793750"/>
          <p14:tracePt t="9243" x="3238500" y="793750"/>
          <p14:tracePt t="9251" x="3244850" y="793750"/>
          <p14:tracePt t="9274" x="3251200" y="793750"/>
          <p14:tracePt t="9294" x="3257550" y="793750"/>
          <p14:tracePt t="9310" x="3263900" y="793750"/>
          <p14:tracePt t="9324" x="3270250" y="793750"/>
          <p14:tracePt t="9340" x="3276600" y="793750"/>
          <p14:tracePt t="9360" x="3295650" y="800100"/>
          <p14:tracePt t="9547" x="3308350" y="800100"/>
          <p14:tracePt t="9558" x="3327400" y="806450"/>
          <p14:tracePt t="9575" x="3371850" y="825500"/>
          <p14:tracePt t="9577" x="3390900" y="831850"/>
          <p14:tracePt t="9593" x="3454400" y="850900"/>
          <p14:tracePt t="9608" x="3486150" y="850900"/>
          <p14:tracePt t="9624" x="3587750" y="857250"/>
          <p14:tracePt t="9642" x="3625850" y="857250"/>
          <p14:tracePt t="9657" x="3695700" y="850900"/>
          <p14:tracePt t="9676" x="3740150" y="838200"/>
          <p14:tracePt t="9692" x="3784600" y="831850"/>
          <p14:tracePt t="9709" x="3822700" y="819150"/>
          <p14:tracePt t="9724" x="3854450" y="806450"/>
          <p14:tracePt t="9741" x="3873500" y="793750"/>
          <p14:tracePt t="9758" x="3892550" y="787400"/>
          <p14:tracePt t="9774" x="3898900" y="787400"/>
          <p14:tracePt t="9791" x="3898900" y="781050"/>
          <p14:tracePt t="9807" x="3905250" y="781050"/>
          <p14:tracePt t="9825" x="3917950" y="774700"/>
          <p14:tracePt t="9826" x="3924300" y="774700"/>
          <p14:tracePt t="9842" x="3930650" y="768350"/>
          <p14:tracePt t="9858" x="3968750" y="755650"/>
          <p14:tracePt t="9875" x="4006850" y="742950"/>
          <p14:tracePt t="9891" x="4032250" y="736600"/>
          <p14:tracePt t="9909" x="4070350" y="730250"/>
          <p14:tracePt t="9925" x="4114800" y="723900"/>
          <p14:tracePt t="9941" x="4184650" y="723900"/>
          <p14:tracePt t="9958" x="4229100" y="723900"/>
          <p14:tracePt t="9975" x="4298950" y="723900"/>
          <p14:tracePt t="9991" x="4337050" y="723900"/>
          <p14:tracePt t="10008" x="4368800" y="717550"/>
          <p14:tracePt t="10024" x="4381500" y="711200"/>
          <p14:tracePt t="10042" x="4400550" y="711200"/>
          <p14:tracePt t="10058" x="4406900" y="704850"/>
          <p14:tracePt t="10129" x="4400550" y="711200"/>
          <p14:tracePt t="10136" x="4381500" y="711200"/>
          <p14:tracePt t="10159" x="4324350" y="723900"/>
          <p14:tracePt t="10177" x="4235450" y="749300"/>
          <p14:tracePt t="10194" x="4165600" y="768350"/>
          <p14:tracePt t="10208" x="4083050" y="787400"/>
          <p14:tracePt t="10225" x="4006850" y="800100"/>
          <p14:tracePt t="10241" x="3917950" y="825500"/>
          <p14:tracePt t="10258" x="3822700" y="844550"/>
          <p14:tracePt t="10276" x="3644900" y="882650"/>
          <p14:tracePt t="10294" x="3429000" y="908050"/>
          <p14:tracePt t="10308" x="3143250" y="914400"/>
          <p14:tracePt t="10325" x="2838450" y="901700"/>
          <p14:tracePt t="10341" x="2571750" y="889000"/>
          <p14:tracePt t="10358" x="2419350" y="876300"/>
          <p14:tracePt t="10375" x="2273300" y="876300"/>
          <p14:tracePt t="10391" x="2133600" y="876300"/>
          <p14:tracePt t="10410" x="1873250" y="901700"/>
          <p14:tracePt t="10426" x="1701800" y="901700"/>
          <p14:tracePt t="10442" x="1612900" y="901700"/>
          <p14:tracePt t="10458" x="1390650" y="876300"/>
          <p14:tracePt t="10475" x="1320800" y="869950"/>
          <p14:tracePt t="10491" x="1295400" y="869950"/>
          <p14:tracePt t="10509" x="1282700" y="869950"/>
          <p14:tracePt t="10525" x="1257300" y="876300"/>
          <p14:tracePt t="10542" x="1225550" y="889000"/>
          <p14:tracePt t="10560" x="1187450" y="901700"/>
          <p14:tracePt t="10575" x="1149350" y="914400"/>
          <p14:tracePt t="10592" x="1123950" y="914400"/>
          <p14:tracePt t="10609" x="1117600" y="914400"/>
          <p14:tracePt t="10641" x="1117600" y="927100"/>
          <p14:tracePt t="10659" x="1111250" y="946150"/>
          <p14:tracePt t="10677" x="1085850" y="996950"/>
          <p14:tracePt t="10692" x="1066800" y="1009650"/>
          <p14:tracePt t="10708" x="1035050" y="1028700"/>
          <p14:tracePt t="10725" x="1022350" y="1035050"/>
          <p14:tracePt t="10743" x="1016000" y="1047750"/>
          <p14:tracePt t="10761" x="1016000" y="1060450"/>
          <p14:tracePt t="10776" x="1028700" y="1079500"/>
          <p14:tracePt t="10792" x="1047750" y="1104900"/>
          <p14:tracePt t="10810" x="1060450" y="1117600"/>
          <p14:tracePt t="10827" x="1073150" y="1123950"/>
          <p14:tracePt t="10842" x="1079500" y="1130300"/>
          <p14:tracePt t="10858" x="1085850" y="1130300"/>
          <p14:tracePt t="10878" x="1104900" y="1130300"/>
          <p14:tracePt t="10892" x="1111250" y="1130300"/>
          <p14:tracePt t="10910" x="1130300" y="1130300"/>
          <p14:tracePt t="10926" x="1155700" y="1130300"/>
          <p14:tracePt t="10942" x="1200150" y="1130300"/>
          <p14:tracePt t="10958" x="1270000" y="1130300"/>
          <p14:tracePt t="10975" x="1327150" y="1130300"/>
          <p14:tracePt t="10992" x="1416050" y="1130300"/>
          <p14:tracePt t="11009" x="1479550" y="1130300"/>
          <p14:tracePt t="11025" x="1504950" y="1123950"/>
          <p14:tracePt t="11042" x="1517650" y="1123950"/>
          <p14:tracePt t="11061" x="1524000" y="1117600"/>
          <p14:tracePt t="11110" x="1536700" y="1117600"/>
          <p14:tracePt t="11125" x="1543050" y="1117600"/>
          <p14:tracePt t="11142" x="1555750" y="1117600"/>
          <p14:tracePt t="11159" x="1568450" y="1104900"/>
          <p14:tracePt t="11176" x="1574800" y="1104900"/>
          <p14:tracePt t="11192" x="1574800" y="1092200"/>
          <p14:tracePt t="11208" x="1581150" y="1085850"/>
          <p14:tracePt t="11242" x="1581150" y="1079500"/>
          <p14:tracePt t="11292" x="1593850" y="1079500"/>
          <p14:tracePt t="11309" x="1606550" y="1079500"/>
          <p14:tracePt t="11326" x="1619250" y="1079500"/>
          <p14:tracePt t="11343" x="1625600" y="1085850"/>
          <p14:tracePt t="11376" x="1625600" y="1092200"/>
          <p14:tracePt t="11410" x="1625600" y="1098550"/>
          <p14:tracePt t="11516" x="1625600" y="1092200"/>
          <p14:tracePt t="11523" x="1625600" y="1085850"/>
          <p14:tracePt t="11543" x="1631950" y="1066800"/>
          <p14:tracePt t="11558" x="1631950" y="1047750"/>
          <p14:tracePt t="11577" x="1638300" y="1035050"/>
          <p14:tracePt t="11593" x="1644650" y="1022350"/>
          <p14:tracePt t="11885" x="1663700" y="1022350"/>
          <p14:tracePt t="11893" x="1682750" y="1022350"/>
          <p14:tracePt t="11909" x="1752600" y="1022350"/>
          <p14:tracePt t="11926" x="1841500" y="1028700"/>
          <p14:tracePt t="11942" x="1930400" y="1028700"/>
          <p14:tracePt t="11959" x="2032000" y="1028700"/>
          <p14:tracePt t="11979" x="2101850" y="1028700"/>
          <p14:tracePt t="11993" x="2139950" y="1022350"/>
          <p14:tracePt t="12010" x="2159000" y="1022350"/>
          <p14:tracePt t="12026" x="2171700" y="1016000"/>
          <p14:tracePt t="12045" x="2178050" y="1016000"/>
          <p14:tracePt t="12046" x="2184400" y="1022350"/>
          <p14:tracePt t="12059" x="2190750" y="1022350"/>
          <p14:tracePt t="12076" x="2197100" y="1035050"/>
          <p14:tracePt t="12095" x="2216150" y="1041400"/>
          <p14:tracePt t="12110" x="2222500" y="1047750"/>
          <p14:tracePt t="12128" x="2241550" y="1047750"/>
          <p14:tracePt t="12143" x="2260600" y="1047750"/>
          <p14:tracePt t="12159" x="2286000" y="1047750"/>
          <p14:tracePt t="12178" x="2343150" y="1041400"/>
          <p14:tracePt t="12193" x="2432050" y="1041400"/>
          <p14:tracePt t="12209" x="2540000" y="1041400"/>
          <p14:tracePt t="12228" x="2603500" y="1041400"/>
          <p14:tracePt t="12229" x="2622550" y="1041400"/>
          <p14:tracePt t="12243" x="2628900" y="1041400"/>
          <p14:tracePt t="12261" x="2635250" y="1041400"/>
          <p14:tracePt t="12495" x="2641600" y="1041400"/>
          <p14:tracePt t="12502" x="2647950" y="1041400"/>
          <p14:tracePt t="12510" x="2660650" y="1035050"/>
          <p14:tracePt t="12527" x="2679700" y="1035050"/>
          <p14:tracePt t="12543" x="2705100" y="1035050"/>
          <p14:tracePt t="12560" x="2711450" y="1035050"/>
          <p14:tracePt t="12721" x="2717800" y="1035050"/>
          <p14:tracePt t="12726" x="2724150" y="1035050"/>
          <p14:tracePt t="12743" x="2743200" y="1047750"/>
          <p14:tracePt t="12760" x="2768600" y="1060450"/>
          <p14:tracePt t="12777" x="2800350" y="1073150"/>
          <p14:tracePt t="12793" x="2832100" y="1079500"/>
          <p14:tracePt t="12810" x="2863850" y="1085850"/>
          <p14:tracePt t="12828" x="2901950" y="1085850"/>
          <p14:tracePt t="12844" x="2946400" y="1092200"/>
          <p14:tracePt t="12860" x="2984500" y="1092200"/>
          <p14:tracePt t="12877" x="3035300" y="1098550"/>
          <p14:tracePt t="12894" x="3092450" y="1104900"/>
          <p14:tracePt t="12911" x="3143250" y="1111250"/>
          <p14:tracePt t="12927" x="3194050" y="1117600"/>
          <p14:tracePt t="12944" x="3225800" y="1117600"/>
          <p14:tracePt t="12945" x="3238500" y="1117600"/>
          <p14:tracePt t="12960" x="3263900" y="1123950"/>
          <p14:tracePt t="12977" x="3302000" y="1123950"/>
          <p14:tracePt t="12994" x="3333750" y="1117600"/>
          <p14:tracePt t="13010" x="3378200" y="1111250"/>
          <p14:tracePt t="13027" x="3422650" y="1104900"/>
          <p14:tracePt t="13044" x="3454400" y="1104900"/>
          <p14:tracePt t="13061" x="3473450" y="1098550"/>
          <p14:tracePt t="13079" x="3492500" y="1098550"/>
          <p14:tracePt t="13094" x="3505200" y="1098550"/>
          <p14:tracePt t="13111" x="3517900" y="1098550"/>
          <p14:tracePt t="13127" x="3524250" y="1092200"/>
          <p14:tracePt t="13144" x="3530600" y="1092200"/>
          <p14:tracePt t="13211" x="3536950" y="1092200"/>
          <p14:tracePt t="13228" x="3543300" y="1092200"/>
          <p14:tracePt t="13244" x="3549650" y="1092200"/>
          <p14:tracePt t="13260" x="3556000" y="1092200"/>
          <p14:tracePt t="13322" x="3562350" y="1092200"/>
          <p14:tracePt t="13368" x="3568700" y="1092200"/>
          <p14:tracePt t="13425" x="3575050" y="1092200"/>
          <p14:tracePt t="13465" x="3581400" y="1092200"/>
          <p14:tracePt t="13492" x="3587750" y="1092200"/>
          <p14:tracePt t="13511" x="3587750" y="1085850"/>
          <p14:tracePt t="13527" x="3594100" y="1085850"/>
          <p14:tracePt t="13857" x="3600450" y="1085850"/>
          <p14:tracePt t="13864" x="3600450" y="1092200"/>
          <p14:tracePt t="13878" x="3606800" y="1092200"/>
          <p14:tracePt t="13894" x="3651250" y="1098550"/>
          <p14:tracePt t="13911" x="3721100" y="1098550"/>
          <p14:tracePt t="13928" x="3797300" y="1092200"/>
          <p14:tracePt t="13946" x="3886200" y="1079500"/>
          <p14:tracePt t="13964" x="3943350" y="1066800"/>
          <p14:tracePt t="13978" x="3994150" y="1060450"/>
          <p14:tracePt t="13994" x="4044950" y="1054100"/>
          <p14:tracePt t="14012" x="4076700" y="1047750"/>
          <p14:tracePt t="14028" x="4102100" y="1041400"/>
          <p14:tracePt t="14045" x="4127500" y="1041400"/>
          <p14:tracePt t="14061" x="4146550" y="1035050"/>
          <p14:tracePt t="14078" x="4165600" y="1035050"/>
          <p14:tracePt t="14095" x="4178300" y="1035050"/>
          <p14:tracePt t="14097" x="4191000" y="1035050"/>
          <p14:tracePt t="14112" x="4197350" y="1035050"/>
          <p14:tracePt t="14129" x="4235450" y="1035050"/>
          <p14:tracePt t="14145" x="4318000" y="1035050"/>
          <p14:tracePt t="14161" x="4362450" y="1035050"/>
          <p14:tracePt t="14178" x="4400550" y="1035050"/>
          <p14:tracePt t="14195" x="4432300" y="1035050"/>
          <p14:tracePt t="14211" x="4464050" y="1035050"/>
          <p14:tracePt t="14228" x="4495800" y="1035050"/>
          <p14:tracePt t="14245" x="4533900" y="1022350"/>
          <p14:tracePt t="14261" x="4578350" y="1016000"/>
          <p14:tracePt t="14280" x="4603750" y="1009650"/>
          <p14:tracePt t="14295" x="4622800" y="996950"/>
          <p14:tracePt t="14312" x="4622800" y="990600"/>
          <p14:tracePt t="14328" x="4616450" y="990600"/>
          <p14:tracePt t="14345" x="4597400" y="990600"/>
          <p14:tracePt t="14361" x="4578350" y="996950"/>
          <p14:tracePt t="14362" x="4565650" y="1003300"/>
          <p14:tracePt t="14378" x="4552950" y="1009650"/>
          <p14:tracePt t="14395" x="4502150" y="1022350"/>
          <p14:tracePt t="14413" x="4457700" y="1028700"/>
          <p14:tracePt t="14430" x="4381500" y="1035050"/>
          <p14:tracePt t="14447" x="4279900" y="1047750"/>
          <p14:tracePt t="14463" x="4152900" y="1054100"/>
          <p14:tracePt t="14480" x="4032250" y="1060450"/>
          <p14:tracePt t="14498" x="3892550" y="1060450"/>
          <p14:tracePt t="14515" x="3613150" y="1047750"/>
          <p14:tracePt t="14529" x="3479800" y="1041400"/>
          <p14:tracePt t="14545" x="3295650" y="1035050"/>
          <p14:tracePt t="14561" x="3105150" y="1035050"/>
          <p14:tracePt t="14580" x="2705100" y="1028700"/>
          <p14:tracePt t="14595" x="2597150" y="1022350"/>
          <p14:tracePt t="14611" x="2425700" y="1016000"/>
          <p14:tracePt t="14612" x="2317750" y="1009650"/>
          <p14:tracePt t="14628" x="2127250" y="996950"/>
          <p14:tracePt t="14645" x="2000250" y="990600"/>
          <p14:tracePt t="14663" x="1847850" y="984250"/>
          <p14:tracePt t="14680" x="1739900" y="984250"/>
          <p14:tracePt t="14697" x="1631950" y="984250"/>
          <p14:tracePt t="14712" x="1549400" y="990600"/>
          <p14:tracePt t="14728" x="1492250" y="1003300"/>
          <p14:tracePt t="14747" x="1466850" y="1009650"/>
          <p14:tracePt t="14762" x="1454150" y="1022350"/>
          <p14:tracePt t="14779" x="1441450" y="1035050"/>
          <p14:tracePt t="14795" x="1409700" y="1060450"/>
          <p14:tracePt t="14812" x="1371600" y="1079500"/>
          <p14:tracePt t="14830" x="1295400" y="1098550"/>
          <p14:tracePt t="14846" x="1282700" y="1104900"/>
          <p14:tracePt t="14862" x="1263650" y="1104900"/>
          <p14:tracePt t="14878" x="1257300" y="1104900"/>
          <p14:tracePt t="14895" x="1250950" y="1117600"/>
          <p14:tracePt t="14912" x="1219200" y="1130300"/>
          <p14:tracePt t="14929" x="1181100" y="1155700"/>
          <p14:tracePt t="14946" x="1136650" y="1174750"/>
          <p14:tracePt t="14963" x="1092200" y="1200150"/>
          <p14:tracePt t="14979" x="1079500" y="1206500"/>
          <p14:tracePt t="15058" x="1073150" y="1206500"/>
          <p14:tracePt t="15084" x="1066800" y="1212850"/>
          <p14:tracePt t="15129" x="1066800" y="1219200"/>
          <p14:tracePt t="15146" x="1066800" y="1225550"/>
          <p14:tracePt t="15162" x="1066800" y="1231900"/>
          <p14:tracePt t="15179" x="1066800" y="1244600"/>
          <p14:tracePt t="15195" x="1079500" y="1250950"/>
          <p14:tracePt t="15212" x="1092200" y="1250950"/>
          <p14:tracePt t="15229" x="1136650" y="1257300"/>
          <p14:tracePt t="15246" x="1219200" y="1257300"/>
          <p14:tracePt t="15262" x="1301750" y="1257300"/>
          <p14:tracePt t="15264" x="1352550" y="1257300"/>
          <p14:tracePt t="15279" x="1384300" y="1257300"/>
          <p14:tracePt t="15297" x="1416050" y="1257300"/>
          <p14:tracePt t="15380" x="1422400" y="1257300"/>
          <p14:tracePt t="15395" x="1428750" y="1257300"/>
          <p14:tracePt t="15403" x="1435100" y="1257300"/>
          <p14:tracePt t="15412" x="1441450" y="1257300"/>
          <p14:tracePt t="15429" x="1473200" y="1257300"/>
          <p14:tracePt t="15446" x="1498600" y="1250950"/>
          <p14:tracePt t="15462" x="1530350" y="1244600"/>
          <p14:tracePt t="15479" x="1568450" y="1231900"/>
          <p14:tracePt t="15496" x="1593850" y="1225550"/>
          <p14:tracePt t="15514" x="1619250" y="1219200"/>
          <p14:tracePt t="15530" x="1638300" y="1219200"/>
          <p14:tracePt t="15546" x="1670050" y="1212850"/>
          <p14:tracePt t="15562" x="1689100" y="1212850"/>
          <p14:tracePt t="15579" x="1708150" y="1212850"/>
          <p14:tracePt t="15597" x="1727200" y="1206500"/>
          <p14:tracePt t="15614" x="1739900" y="1206500"/>
          <p14:tracePt t="15632" x="1752600" y="1206500"/>
          <p14:tracePt t="15798" x="1752600" y="1200150"/>
          <p14:tracePt t="15842" x="1752600" y="1206500"/>
          <p14:tracePt t="15857" x="1752600" y="1219200"/>
          <p14:tracePt t="15864" x="1752600" y="1225550"/>
          <p14:tracePt t="15896" x="1758950" y="1238250"/>
          <p14:tracePt t="15913" x="1778000" y="1244600"/>
          <p14:tracePt t="15929" x="1784350" y="1250950"/>
          <p14:tracePt t="16080" x="1790700" y="1250950"/>
          <p14:tracePt t="16087" x="1797050" y="1250950"/>
          <p14:tracePt t="16096" x="1809750" y="1250950"/>
          <p14:tracePt t="16113" x="1822450" y="1250950"/>
          <p14:tracePt t="16193" x="1828800" y="1250950"/>
          <p14:tracePt t="16199" x="1828800" y="1244600"/>
          <p14:tracePt t="16213" x="1841500" y="1244600"/>
          <p14:tracePt t="16229" x="1847850" y="1244600"/>
          <p14:tracePt t="16328" x="1854200" y="1244600"/>
          <p14:tracePt t="16350" x="1873250" y="1244600"/>
          <p14:tracePt t="16364" x="1905000" y="1244600"/>
          <p14:tracePt t="16380" x="1955800" y="1244600"/>
          <p14:tracePt t="16397" x="2025650" y="1238250"/>
          <p14:tracePt t="16414" x="2139950" y="1231900"/>
          <p14:tracePt t="16430" x="2209800" y="1231900"/>
          <p14:tracePt t="16447" x="2247900" y="1231900"/>
          <p14:tracePt t="16464" x="2260600" y="1225550"/>
          <p14:tracePt t="16480" x="2266950" y="1225550"/>
          <p14:tracePt t="16497" x="2279650" y="1225550"/>
          <p14:tracePt t="16513" x="2292350" y="1225550"/>
          <p14:tracePt t="16531" x="2305050" y="1225550"/>
          <p14:tracePt t="16547" x="2355850" y="1219200"/>
          <p14:tracePt t="16563" x="2406650" y="1212850"/>
          <p14:tracePt t="16580" x="2444750" y="1206500"/>
          <p14:tracePt t="16597" x="2476500" y="1200150"/>
          <p14:tracePt t="16613" x="2501900" y="1200150"/>
          <p14:tracePt t="16632" x="2514600" y="1200150"/>
          <p14:tracePt t="16647" x="2527300" y="1200150"/>
          <p14:tracePt t="16663" x="2540000" y="1200150"/>
          <p14:tracePt t="16681" x="2559050" y="1193800"/>
          <p14:tracePt t="16698" x="2584450" y="1193800"/>
          <p14:tracePt t="16714" x="2597150" y="1193800"/>
          <p14:tracePt t="16730" x="2622550" y="1187450"/>
          <p14:tracePt t="16747" x="2635250" y="1181100"/>
          <p14:tracePt t="16780" x="2641600" y="1181100"/>
          <p14:tracePt t="16918" x="2635250" y="1181100"/>
          <p14:tracePt t="16958" x="2635250" y="1193800"/>
          <p14:tracePt t="16965" x="2647950" y="1200150"/>
          <p14:tracePt t="16980" x="2660650" y="1212850"/>
          <p14:tracePt t="16997" x="2724150" y="1231900"/>
          <p14:tracePt t="17014" x="2781300" y="1238250"/>
          <p14:tracePt t="17031" x="2857500" y="1250950"/>
          <p14:tracePt t="17047" x="2921000" y="1250950"/>
          <p14:tracePt t="17064" x="2997200" y="1250950"/>
          <p14:tracePt t="17080" x="3073400" y="1244600"/>
          <p14:tracePt t="17098" x="3175000" y="1238250"/>
          <p14:tracePt t="17114" x="3270250" y="1238250"/>
          <p14:tracePt t="17132" x="3378200" y="1238250"/>
          <p14:tracePt t="17133" x="3429000" y="1238250"/>
          <p14:tracePt t="17149" x="3473450" y="1244600"/>
          <p14:tracePt t="17168" x="3492500" y="1244600"/>
          <p14:tracePt t="17181" x="3498850" y="1244600"/>
          <p14:tracePt t="17197" x="3498850" y="1250950"/>
          <p14:tracePt t="17215" x="3505200" y="1257300"/>
          <p14:tracePt t="17377" x="3511550" y="1257300"/>
          <p14:tracePt t="17385" x="3517900" y="1257300"/>
          <p14:tracePt t="17397" x="3530600" y="1257300"/>
          <p14:tracePt t="17414" x="3549650" y="1250950"/>
          <p14:tracePt t="17432" x="3587750" y="1250950"/>
          <p14:tracePt t="17448" x="3594100" y="1250950"/>
          <p14:tracePt t="17464" x="3613150" y="1250950"/>
          <p14:tracePt t="17480" x="3632200" y="1250950"/>
          <p14:tracePt t="17498" x="3638550" y="1250950"/>
          <p14:tracePt t="17514" x="3657600" y="1250950"/>
          <p14:tracePt t="17531" x="3670300" y="1244600"/>
          <p14:tracePt t="17548" x="3683000" y="1244600"/>
          <p14:tracePt t="17655" x="3689350" y="1244600"/>
          <p14:tracePt t="17663" x="3695700" y="1244600"/>
          <p14:tracePt t="17680" x="3727450" y="1244600"/>
          <p14:tracePt t="17698" x="3759200" y="1231900"/>
          <p14:tracePt t="17714" x="3803650" y="1219200"/>
          <p14:tracePt t="17734" x="3835400" y="1200150"/>
          <p14:tracePt t="17748" x="3867150" y="1193800"/>
          <p14:tracePt t="17764" x="3886200" y="1187450"/>
          <p14:tracePt t="17766" x="3898900" y="1187450"/>
          <p14:tracePt t="17781" x="3905250" y="1187450"/>
          <p14:tracePt t="17798" x="3917950" y="1187450"/>
          <p14:tracePt t="17814" x="3930650" y="1187450"/>
          <p14:tracePt t="17831" x="3943350" y="1181100"/>
          <p14:tracePt t="17848" x="3956050" y="1174750"/>
          <p14:tracePt t="17867" x="3968750" y="1174750"/>
          <p14:tracePt t="17881" x="3975100" y="1168400"/>
          <p14:tracePt t="17898" x="3981450" y="1162050"/>
          <p14:tracePt t="17957" x="3981450" y="1155700"/>
          <p14:tracePt t="17993" x="3981450" y="1149350"/>
          <p14:tracePt t="18031" x="3975100" y="1149350"/>
          <p14:tracePt t="18048" x="3968750" y="1149350"/>
          <p14:tracePt t="18065" x="3956050" y="1149350"/>
          <p14:tracePt t="18081" x="3937000" y="1149350"/>
          <p14:tracePt t="18098" x="3930650" y="1155700"/>
          <p14:tracePt t="18175" x="3924300" y="1155700"/>
          <p14:tracePt t="18283" x="3930650" y="1155700"/>
          <p14:tracePt t="18298" x="3937000" y="1155700"/>
          <p14:tracePt t="18412" x="3924300" y="1155700"/>
          <p14:tracePt t="18415" x="3917950" y="1155700"/>
          <p14:tracePt t="18432" x="3898900" y="1155700"/>
          <p14:tracePt t="18448" x="3860800" y="1155700"/>
          <p14:tracePt t="18465" x="3810000" y="1155700"/>
          <p14:tracePt t="18482" x="3759200" y="1149350"/>
          <p14:tracePt t="18499" x="3708400" y="1149350"/>
          <p14:tracePt t="18515" x="3657600" y="1143000"/>
          <p14:tracePt t="18532" x="3632200" y="1143000"/>
          <p14:tracePt t="18550" x="3606800" y="1143000"/>
          <p14:tracePt t="18565" x="3575050" y="1143000"/>
          <p14:tracePt t="18583" x="3524250" y="1143000"/>
          <p14:tracePt t="18598" x="3441700" y="1149350"/>
          <p14:tracePt t="18616" x="3346450" y="1155700"/>
          <p14:tracePt t="18632" x="3321050" y="1162050"/>
          <p14:tracePt t="18649" x="3282950" y="1168400"/>
          <p14:tracePt t="18665" x="3270250" y="1174750"/>
          <p14:tracePt t="18726" x="3276600" y="1174750"/>
          <p14:tracePt t="18734" x="3289300" y="1181100"/>
          <p14:tracePt t="18749" x="3302000" y="1181100"/>
          <p14:tracePt t="18750" x="3314700" y="1181100"/>
          <p14:tracePt t="18765" x="3359150" y="1187450"/>
          <p14:tracePt t="18782" x="3371850" y="1187450"/>
          <p14:tracePt t="18798" x="3390900" y="1200150"/>
          <p14:tracePt t="18815" x="3397250" y="1206500"/>
          <p14:tracePt t="18832" x="3397250" y="1212850"/>
          <p14:tracePt t="18920" x="3403600" y="1212850"/>
          <p14:tracePt t="18927" x="3416300" y="1212850"/>
          <p14:tracePt t="18950" x="3435350" y="1219200"/>
          <p14:tracePt t="18966" x="3435350" y="1225550"/>
          <p14:tracePt t="18982" x="3435350" y="1250950"/>
          <p14:tracePt t="18998" x="3435350" y="1270000"/>
          <p14:tracePt t="19050" x="3435350" y="1263650"/>
          <p14:tracePt t="19067" x="3460750" y="1238250"/>
          <p14:tracePt t="19082" x="3486150" y="1219200"/>
          <p14:tracePt t="19099" x="3505200" y="1206500"/>
          <p14:tracePt t="19115" x="3517900" y="1200150"/>
          <p14:tracePt t="19166" x="3524250" y="1200150"/>
          <p14:tracePt t="19182" x="3530600" y="1200150"/>
          <p14:tracePt t="19199" x="3556000" y="1200150"/>
          <p14:tracePt t="19216" x="3581400" y="1200150"/>
          <p14:tracePt t="19232" x="3632200" y="1200150"/>
          <p14:tracePt t="19250" x="3683000" y="1200150"/>
          <p14:tracePt t="19268" x="3708400" y="1193800"/>
          <p14:tracePt t="19282" x="3733800" y="1187450"/>
          <p14:tracePt t="19299" x="3746500" y="1187450"/>
          <p14:tracePt t="19300" x="3752850" y="1187450"/>
          <p14:tracePt t="19316" x="3752850" y="1181100"/>
          <p14:tracePt t="19333" x="3771900" y="1181100"/>
          <p14:tracePt t="19349" x="3778250" y="1181100"/>
          <p14:tracePt t="19368" x="3784600" y="1181100"/>
          <p14:tracePt t="19487" x="3784600" y="1187450"/>
          <p14:tracePt t="19569" x="3790950" y="1193800"/>
          <p14:tracePt t="19576" x="3790950" y="1200150"/>
          <p14:tracePt t="19584" x="3803650" y="1200150"/>
          <p14:tracePt t="19599" x="3816350" y="1200150"/>
          <p14:tracePt t="19616" x="3835400" y="1206500"/>
          <p14:tracePt t="19633" x="3879850" y="1206500"/>
          <p14:tracePt t="19649" x="3898900" y="1206500"/>
          <p14:tracePt t="19666" x="3911600" y="1206500"/>
          <p14:tracePt t="19684" x="3917950" y="1206500"/>
          <p14:tracePt t="19757" x="3924300" y="1212850"/>
          <p14:tracePt t="19767" x="3930650" y="1219200"/>
          <p14:tracePt t="19783" x="3943350" y="1219200"/>
          <p14:tracePt t="19799" x="3968750" y="1225550"/>
          <p14:tracePt t="19816" x="4006850" y="1231900"/>
          <p14:tracePt t="19832" x="4051300" y="1238250"/>
          <p14:tracePt t="19849" x="4165600" y="1244600"/>
          <p14:tracePt t="19866" x="4292600" y="1250950"/>
          <p14:tracePt t="19885" x="4451350" y="1250950"/>
          <p14:tracePt t="19899" x="4476750" y="1250950"/>
          <p14:tracePt t="19916" x="4508500" y="1250950"/>
          <p14:tracePt t="19917" x="4514850" y="1250950"/>
          <p14:tracePt t="19932" x="4527550" y="1250950"/>
          <p14:tracePt t="19968" x="4533900" y="1250950"/>
          <p14:tracePt t="19983" x="4540250" y="1250950"/>
          <p14:tracePt t="20000" x="4546600" y="1250950"/>
          <p14:tracePt t="20018" x="4546600" y="1244600"/>
          <p14:tracePt t="20033" x="4552950" y="1244600"/>
          <p14:tracePt t="20050" x="4559300" y="1238250"/>
          <p14:tracePt t="20163" x="4565650" y="1238250"/>
          <p14:tracePt t="20168" x="4565650" y="1231900"/>
          <p14:tracePt t="20183" x="4578350" y="1225550"/>
          <p14:tracePt t="20200" x="4584700" y="1219200"/>
          <p14:tracePt t="20216" x="4610100" y="1200150"/>
          <p14:tracePt t="20233" x="4629150" y="1174750"/>
          <p14:tracePt t="20250" x="4641850" y="1162050"/>
          <p14:tracePt t="20266" x="4654550" y="1143000"/>
          <p14:tracePt t="20283" x="4654550" y="1136650"/>
          <p14:tracePt t="20300" x="4660900" y="1136650"/>
          <p14:tracePt t="20350" x="4641850" y="1130300"/>
          <p14:tracePt t="20367" x="4597400" y="1130300"/>
          <p14:tracePt t="20383" x="4540250" y="1123950"/>
          <p14:tracePt t="20400" x="4476750" y="1111250"/>
          <p14:tracePt t="20417" x="4394200" y="1085850"/>
          <p14:tracePt t="20433" x="4318000" y="1060450"/>
          <p14:tracePt t="20450" x="4248150" y="1028700"/>
          <p14:tracePt t="20467" x="4210050" y="996950"/>
          <p14:tracePt t="20484" x="4171950" y="952500"/>
          <p14:tracePt t="20502" x="4159250" y="908050"/>
          <p14:tracePt t="20518" x="4152900" y="882650"/>
          <p14:tracePt t="20534" x="4140200" y="863600"/>
          <p14:tracePt t="20550" x="4114800" y="831850"/>
          <p14:tracePt t="20566" x="4044950" y="749300"/>
          <p14:tracePt t="20584" x="3994150" y="704850"/>
          <p14:tracePt t="20600" x="3956050" y="666750"/>
          <p14:tracePt t="20617" x="3937000" y="641350"/>
          <p14:tracePt t="20633" x="3937000" y="635000"/>
          <p14:tracePt t="20753" x="3937000" y="641350"/>
          <p14:tracePt t="20768" x="3937000" y="647700"/>
          <p14:tracePt t="20785" x="3937000" y="673100"/>
          <p14:tracePt t="20801" x="3924300" y="762000"/>
          <p14:tracePt t="20818" x="3886200" y="838200"/>
          <p14:tracePt t="20834" x="3810000" y="933450"/>
          <p14:tracePt t="20850" x="3746500" y="984250"/>
          <p14:tracePt t="20869" x="3657600" y="1041400"/>
          <p14:tracePt t="20886" x="3587750" y="1073150"/>
          <p14:tracePt t="20900" x="3568700" y="1079500"/>
          <p14:tracePt t="20917" x="3568700" y="1085850"/>
          <p14:tracePt t="20933" x="3562350" y="1092200"/>
          <p14:tracePt t="20950" x="3562350" y="1098550"/>
          <p14:tracePt t="20968" x="3562350" y="1111250"/>
          <p14:tracePt t="21000" x="3562350" y="1117600"/>
          <p14:tracePt t="21043" x="3562350" y="1123950"/>
          <p14:tracePt t="21059" x="3562350" y="1130300"/>
          <p14:tracePt t="21066" x="3562350" y="1136650"/>
          <p14:tracePt t="21086" x="3587750" y="1162050"/>
          <p14:tracePt t="21102" x="3651250" y="1181100"/>
          <p14:tracePt t="21117" x="3752850" y="1200150"/>
          <p14:tracePt t="21134" x="3860800" y="1212850"/>
          <p14:tracePt t="21152" x="3981450" y="1219200"/>
          <p14:tracePt t="21156" x="4019550" y="1219200"/>
          <p14:tracePt t="21173" x="4057650" y="1212850"/>
          <p14:tracePt t="21184" x="4070350" y="1212850"/>
          <p14:tracePt t="21202" x="4076700" y="1200150"/>
          <p14:tracePt t="21219" x="4083050" y="1193800"/>
          <p14:tracePt t="21234" x="4083050" y="1187450"/>
          <p14:tracePt t="21251" x="4089400" y="1187450"/>
          <p14:tracePt t="21381" x="4083050" y="1187450"/>
          <p14:tracePt t="21388" x="4083050" y="1193800"/>
          <p14:tracePt t="21401" x="4076700" y="1193800"/>
          <p14:tracePt t="21419" x="4070350" y="1206500"/>
          <p14:tracePt t="21436" x="4051300" y="1219200"/>
          <p14:tracePt t="21454" x="4044950" y="1225550"/>
          <p14:tracePt t="21655" x="4051300" y="1225550"/>
          <p14:tracePt t="21663" x="4057650" y="1225550"/>
          <p14:tracePt t="21680" x="4064000" y="1225550"/>
          <p14:tracePt t="21702" x="4064000" y="1231900"/>
          <p14:tracePt t="21718" x="4070350" y="1231900"/>
          <p14:tracePt t="21734" x="4095750" y="1231900"/>
          <p14:tracePt t="21751" x="4146550" y="1231900"/>
          <p14:tracePt t="21768" x="4203700" y="1231900"/>
          <p14:tracePt t="21785" x="4254500" y="1231900"/>
          <p14:tracePt t="21801" x="4279900" y="1231900"/>
          <p14:tracePt t="21819" x="4305300" y="1231900"/>
          <p14:tracePt t="21836" x="4311650" y="1231900"/>
          <p14:tracePt t="21889" x="4318000" y="1231900"/>
          <p14:tracePt t="21904" x="4349750" y="1212850"/>
          <p14:tracePt t="21918" x="4375150" y="1200150"/>
          <p14:tracePt t="21934" x="4413250" y="1174750"/>
          <p14:tracePt t="21952" x="4457700" y="1149350"/>
          <p14:tracePt t="21968" x="4470400" y="1143000"/>
          <p14:tracePt t="21985" x="4483100" y="1136650"/>
          <p14:tracePt t="22001" x="4483100" y="1130300"/>
          <p14:tracePt t="22099" x="4476750" y="1130300"/>
          <p14:tracePt t="22105" x="4470400" y="1130300"/>
          <p14:tracePt t="22118" x="4464050" y="1130300"/>
          <p14:tracePt t="22134" x="4406900" y="1130300"/>
          <p14:tracePt t="22151" x="4349750" y="1143000"/>
          <p14:tracePt t="22169" x="4286250" y="1162050"/>
          <p14:tracePt t="22186" x="4152900" y="1187450"/>
          <p14:tracePt t="22202" x="4127500" y="1187450"/>
          <p14:tracePt t="22218" x="4057650" y="1193800"/>
          <p14:tracePt t="22235" x="3975100" y="1193800"/>
          <p14:tracePt t="22251" x="3905250" y="1193800"/>
          <p14:tracePt t="22268" x="3803650" y="1200150"/>
          <p14:tracePt t="22286" x="3638550" y="1200150"/>
          <p14:tracePt t="22301" x="3460750" y="1200150"/>
          <p14:tracePt t="22318" x="3200400" y="1155700"/>
          <p14:tracePt t="22335" x="2933700" y="1111250"/>
          <p14:tracePt t="22351" x="2698750" y="1066800"/>
          <p14:tracePt t="22368" x="2527300" y="1035050"/>
          <p14:tracePt t="22386" x="2292350" y="1009650"/>
          <p14:tracePt t="22404" x="2127250" y="1009650"/>
          <p14:tracePt t="22435" x="1879600" y="1009650"/>
          <p14:tracePt t="22452" x="1562100" y="1016000"/>
          <p14:tracePt t="22470" x="1447800" y="1028700"/>
          <p14:tracePt t="22485" x="1346200" y="1047750"/>
          <p14:tracePt t="22502" x="1219200" y="1073150"/>
          <p14:tracePt t="22519" x="1123950" y="1098550"/>
          <p14:tracePt t="22535" x="1022350" y="1130300"/>
          <p14:tracePt t="22554" x="920750" y="1174750"/>
          <p14:tracePt t="22568" x="869950" y="1206500"/>
          <p14:tracePt t="22585" x="825500" y="1250950"/>
          <p14:tracePt t="22601" x="793750" y="1289050"/>
          <p14:tracePt t="22620" x="755650" y="1333500"/>
          <p14:tracePt t="22638" x="736600" y="1365250"/>
          <p14:tracePt t="22652" x="730250" y="1377950"/>
          <p14:tracePt t="22670" x="730250" y="1384300"/>
          <p14:tracePt t="22671" x="730250" y="1390650"/>
          <p14:tracePt t="22687" x="730250" y="1397000"/>
          <p14:tracePt t="22703" x="730250" y="1422400"/>
          <p14:tracePt t="22719" x="730250" y="1447800"/>
          <p14:tracePt t="22735" x="730250" y="1473200"/>
          <p14:tracePt t="22751" x="723900" y="1498600"/>
          <p14:tracePt t="22771" x="723900" y="1517650"/>
          <p14:tracePt t="22819" x="730250" y="1517650"/>
          <p14:tracePt t="22836" x="742950" y="1517650"/>
          <p14:tracePt t="22853" x="774700" y="1517650"/>
          <p14:tracePt t="22870" x="800100" y="1517650"/>
          <p14:tracePt t="22885" x="825500" y="1524000"/>
          <p14:tracePt t="22902" x="850900" y="1536700"/>
          <p14:tracePt t="22919" x="876300" y="1549400"/>
          <p14:tracePt t="22935" x="901700" y="1555750"/>
          <p14:tracePt t="22952" x="927100" y="1555750"/>
          <p14:tracePt t="22971" x="952500" y="1549400"/>
          <p14:tracePt t="23105" x="958850" y="1549400"/>
          <p14:tracePt t="23235" x="965200" y="1549400"/>
          <p14:tracePt t="23241" x="971550" y="1543050"/>
          <p14:tracePt t="23255" x="977900" y="1543050"/>
          <p14:tracePt t="23270" x="990600" y="1536700"/>
          <p14:tracePt t="23285" x="1003300" y="1530350"/>
          <p14:tracePt t="23334" x="1003300" y="1524000"/>
          <p14:tracePt t="23352" x="1009650" y="1524000"/>
          <p14:tracePt t="23550" x="1016000" y="1524000"/>
          <p14:tracePt t="23566" x="1022350" y="1524000"/>
          <p14:tracePt t="23573" x="1028700" y="1517650"/>
          <p14:tracePt t="23586" x="1035050" y="1517650"/>
          <p14:tracePt t="23603" x="1047750" y="1517650"/>
          <p14:tracePt t="23620" x="1066800" y="1517650"/>
          <p14:tracePt t="23636" x="1073150" y="1517650"/>
          <p14:tracePt t="23637" x="1079500" y="1517650"/>
          <p14:tracePt t="23653" x="1092200" y="1511300"/>
          <p14:tracePt t="23671" x="1104900" y="1511300"/>
          <p14:tracePt t="23688" x="1117600" y="1504950"/>
          <p14:tracePt t="23702" x="1130300" y="1504950"/>
          <p14:tracePt t="23719" x="1130300" y="1498600"/>
          <p14:tracePt t="23753" x="1136650" y="1498600"/>
          <p14:tracePt t="23881" x="1143000" y="1498600"/>
          <p14:tracePt t="23903" x="1149350" y="1492250"/>
          <p14:tracePt t="23922" x="1162050" y="1492250"/>
          <p14:tracePt t="23938" x="1174750" y="1485900"/>
          <p14:tracePt t="23954" x="1187450" y="1485900"/>
          <p14:tracePt t="23970" x="1187450" y="1479550"/>
          <p14:tracePt t="23986" x="1193800" y="1479550"/>
          <p14:tracePt t="24141" x="1200150" y="1473200"/>
          <p14:tracePt t="24160" x="1219200" y="1460500"/>
          <p14:tracePt t="24170" x="1238250" y="1447800"/>
          <p14:tracePt t="24188" x="1384300" y="1409700"/>
          <p14:tracePt t="24204" x="1593850" y="1403350"/>
          <p14:tracePt t="24221" x="1778000" y="1416050"/>
          <p14:tracePt t="24237" x="1854200" y="1422400"/>
          <p14:tracePt t="24253" x="1968500" y="1435100"/>
          <p14:tracePt t="24291" x="1974850" y="1435100"/>
          <p14:tracePt t="24305" x="1974850" y="1428750"/>
          <p14:tracePt t="24482" x="1968500" y="1428750"/>
          <p14:tracePt t="24491" x="1949450" y="1428750"/>
          <p14:tracePt t="24504" x="1924050" y="1435100"/>
          <p14:tracePt t="24506" x="1892300" y="1441450"/>
          <p14:tracePt t="24521" x="1860550" y="1447800"/>
          <p14:tracePt t="24523" x="1835150" y="1454150"/>
          <p14:tracePt t="24537" x="1803400" y="1460500"/>
          <p14:tracePt t="24554" x="1771650" y="1466850"/>
          <p14:tracePt t="24570" x="1758950" y="1466850"/>
          <p14:tracePt t="24642" x="1752600" y="1466850"/>
          <p14:tracePt t="24657" x="1746250" y="1466850"/>
          <p14:tracePt t="25533" x="1758950" y="1466850"/>
          <p14:tracePt t="25554" x="1790700" y="1460500"/>
          <p14:tracePt t="25571" x="1879600" y="1454150"/>
          <p14:tracePt t="25588" x="1968500" y="1454150"/>
          <p14:tracePt t="25604" x="2044700" y="1454150"/>
          <p14:tracePt t="25621" x="2101850" y="1454150"/>
          <p14:tracePt t="25638" x="2127250" y="1454150"/>
          <p14:tracePt t="25654" x="2146300" y="1454150"/>
          <p14:tracePt t="25671" x="2165350" y="1454150"/>
          <p14:tracePt t="25690" x="2197100" y="1454150"/>
          <p14:tracePt t="25705" x="2209800" y="1454150"/>
          <p14:tracePt t="25722" x="2273300" y="1447800"/>
          <p14:tracePt t="25738" x="2298700" y="1447800"/>
          <p14:tracePt t="25754" x="2381250" y="1428750"/>
          <p14:tracePt t="25772" x="2438400" y="1422400"/>
          <p14:tracePt t="25788" x="2470150" y="1422400"/>
          <p14:tracePt t="25804" x="2508250" y="1416050"/>
          <p14:tracePt t="25822" x="2527300" y="1416050"/>
          <p14:tracePt t="25838" x="2546350" y="1416050"/>
          <p14:tracePt t="25856" x="2559050" y="1416050"/>
          <p14:tracePt t="25871" x="2571750" y="1416050"/>
          <p14:tracePt t="25888" x="2584450" y="1409700"/>
          <p14:tracePt t="25907" x="2609850" y="1403350"/>
          <p14:tracePt t="25921" x="2635250" y="1390650"/>
          <p14:tracePt t="25938" x="2667000" y="1384300"/>
          <p14:tracePt t="25954" x="2698750" y="1371600"/>
          <p14:tracePt t="25972" x="2724150" y="1365250"/>
          <p14:tracePt t="25973" x="2730500" y="1365250"/>
          <p14:tracePt t="25988" x="2743200" y="1365250"/>
          <p14:tracePt t="26004" x="2787650" y="1365250"/>
          <p14:tracePt t="26021" x="2819400" y="1365250"/>
          <p14:tracePt t="26038" x="2844800" y="1365250"/>
          <p14:tracePt t="26054" x="2857500" y="1365250"/>
          <p14:tracePt t="26071" x="2863850" y="1365250"/>
          <p14:tracePt t="26088" x="2870200" y="1365250"/>
          <p14:tracePt t="26122" x="2876550" y="1371600"/>
          <p14:tracePt t="26155" x="2876550" y="1377950"/>
          <p14:tracePt t="26190" x="2882900" y="1384300"/>
          <p14:tracePt t="26222" x="2889250" y="1384300"/>
          <p14:tracePt t="26265" x="2895600" y="1390650"/>
          <p14:tracePt t="26271" x="2908300" y="1397000"/>
          <p14:tracePt t="26289" x="2933700" y="1403350"/>
          <p14:tracePt t="26305" x="2952750" y="1403350"/>
          <p14:tracePt t="26322" x="2978150" y="1403350"/>
          <p14:tracePt t="26339" x="3003550" y="1403350"/>
          <p14:tracePt t="26355" x="3035300" y="1403350"/>
          <p14:tracePt t="26372" x="3067050" y="1409700"/>
          <p14:tracePt t="26389" x="3079750" y="1409700"/>
          <p14:tracePt t="26405" x="3092450" y="1409700"/>
          <p14:tracePt t="26422" x="3111500" y="1416050"/>
          <p14:tracePt t="26439" x="3143250" y="1422400"/>
          <p14:tracePt t="26455" x="3194050" y="1428750"/>
          <p14:tracePt t="26472" x="3251200" y="1428750"/>
          <p14:tracePt t="26488" x="3346450" y="1435100"/>
          <p14:tracePt t="26505" x="3384550" y="1435100"/>
          <p14:tracePt t="26522" x="3448050" y="1441450"/>
          <p14:tracePt t="26538" x="3498850" y="1441450"/>
          <p14:tracePt t="26555" x="3536950" y="1441450"/>
          <p14:tracePt t="26572" x="3568700" y="1441450"/>
          <p14:tracePt t="26589" x="3587750" y="1441450"/>
          <p14:tracePt t="26607" x="3606800" y="1441450"/>
          <p14:tracePt t="26622" x="3619500" y="1441450"/>
          <p14:tracePt t="26885" x="3625850" y="1454150"/>
          <p14:tracePt t="26891" x="3632200" y="1460500"/>
          <p14:tracePt t="26908" x="3683000" y="1479550"/>
          <p14:tracePt t="26922" x="3714750" y="1492250"/>
          <p14:tracePt t="26938" x="3810000" y="1504950"/>
          <p14:tracePt t="26956" x="3917950" y="1517650"/>
          <p14:tracePt t="26957" x="3987800" y="1517650"/>
          <p14:tracePt t="26973" x="4051300" y="1524000"/>
          <p14:tracePt t="26989" x="4254500" y="1517650"/>
          <p14:tracePt t="27006" x="4438650" y="1492250"/>
          <p14:tracePt t="27022" x="4597400" y="1473200"/>
          <p14:tracePt t="27039" x="4699000" y="1460500"/>
          <p14:tracePt t="27056" x="4794250" y="1447800"/>
          <p14:tracePt t="27072" x="4832350" y="1441450"/>
          <p14:tracePt t="27089" x="4851400" y="1441450"/>
          <p14:tracePt t="27106" x="4864100" y="1435100"/>
          <p14:tracePt t="27139" x="4870450" y="1435100"/>
          <p14:tracePt t="27156" x="4876800" y="1435100"/>
          <p14:tracePt t="27223" x="4870450" y="1435100"/>
          <p14:tracePt t="27230" x="4864100" y="1435100"/>
          <p14:tracePt t="27239" x="4851400" y="1435100"/>
          <p14:tracePt t="27257" x="4800600" y="1441450"/>
          <p14:tracePt t="27273" x="4737100" y="1460500"/>
          <p14:tracePt t="27289" x="4654550" y="1485900"/>
          <p14:tracePt t="27306" x="4546600" y="1504950"/>
          <p14:tracePt t="27323" x="4425950" y="1530350"/>
          <p14:tracePt t="27339" x="4273550" y="1549400"/>
          <p14:tracePt t="27356" x="4051300" y="1555750"/>
          <p14:tracePt t="27372" x="3790950" y="1555750"/>
          <p14:tracePt t="27373" x="3638550" y="1555750"/>
          <p14:tracePt t="27391" x="3359150" y="1543050"/>
          <p14:tracePt t="27408" x="3086100" y="1517650"/>
          <p14:tracePt t="27422" x="2857500" y="1492250"/>
          <p14:tracePt t="27439" x="2584450" y="1454150"/>
          <p14:tracePt t="27456" x="2362200" y="1416050"/>
          <p14:tracePt t="27473" x="2159000" y="1384300"/>
          <p14:tracePt t="27489" x="1943100" y="1358900"/>
          <p14:tracePt t="27506" x="1758950" y="1339850"/>
          <p14:tracePt t="27523" x="1492250" y="1327150"/>
          <p14:tracePt t="27539" x="1174750" y="1327150"/>
          <p14:tracePt t="27556" x="971550" y="1352550"/>
          <p14:tracePt t="27573" x="825500" y="1377950"/>
          <p14:tracePt t="27589" x="755650" y="1403350"/>
          <p14:tracePt t="27606" x="711200" y="1428750"/>
          <p14:tracePt t="27624" x="635000" y="1466850"/>
          <p14:tracePt t="27640" x="615950" y="1479550"/>
          <p14:tracePt t="27656" x="596900" y="1498600"/>
          <p14:tracePt t="27673" x="571500" y="1530350"/>
          <p14:tracePt t="27689" x="565150" y="1543050"/>
          <p14:tracePt t="27706" x="565150" y="1555750"/>
          <p14:tracePt t="27723" x="565150" y="1581150"/>
          <p14:tracePt t="27739" x="565150" y="1606550"/>
          <p14:tracePt t="27757" x="571500" y="1619250"/>
          <p14:tracePt t="27772" x="577850" y="1631950"/>
          <p14:tracePt t="27988" x="577850" y="1638300"/>
          <p14:tracePt t="28310" x="590550" y="1644650"/>
          <p14:tracePt t="28319" x="609600" y="1651000"/>
          <p14:tracePt t="28326" x="641350" y="1651000"/>
          <p14:tracePt t="28342" x="673100" y="1657350"/>
          <p14:tracePt t="28357" x="711200" y="1663700"/>
          <p14:tracePt t="28374" x="736600" y="1670050"/>
          <p14:tracePt t="28390" x="742950" y="1670050"/>
          <p14:tracePt t="28407" x="742950" y="1676400"/>
          <p14:tracePt t="28440" x="749300" y="1676400"/>
          <p14:tracePt t="28474" x="762000" y="1676400"/>
          <p14:tracePt t="28492" x="812800" y="1682750"/>
          <p14:tracePt t="28507" x="844550" y="1682750"/>
          <p14:tracePt t="28524" x="876300" y="1682750"/>
          <p14:tracePt t="28542" x="946150" y="1682750"/>
          <p14:tracePt t="28557" x="984250" y="1682750"/>
          <p14:tracePt t="28574" x="1060450" y="1682750"/>
          <p14:tracePt t="28591" x="1193800" y="1676400"/>
          <p14:tracePt t="28607" x="1308100" y="1663700"/>
          <p14:tracePt t="28623" x="1416050" y="1657350"/>
          <p14:tracePt t="28640" x="1498600" y="1651000"/>
          <p14:tracePt t="28657" x="1562100" y="1644650"/>
          <p14:tracePt t="28673" x="1581150" y="1638300"/>
          <p14:tracePt t="28690" x="1587500" y="1638300"/>
          <p14:tracePt t="28756" x="1587500" y="1631950"/>
          <p14:tracePt t="28764" x="1606550" y="1631950"/>
          <p14:tracePt t="28776" x="1638300" y="1631950"/>
          <p14:tracePt t="28790" x="1701800" y="1638300"/>
          <p14:tracePt t="28808" x="1746250" y="1644650"/>
          <p14:tracePt t="28824" x="1758950" y="1651000"/>
          <p14:tracePt t="28840" x="1765300" y="1651000"/>
          <p14:tracePt t="28857" x="1771650" y="1651000"/>
          <p14:tracePt t="28874" x="1784350" y="1657350"/>
          <p14:tracePt t="28892" x="1841500" y="1663700"/>
          <p14:tracePt t="28907" x="1905000" y="1670050"/>
          <p14:tracePt t="28924" x="1955800" y="1676400"/>
          <p14:tracePt t="28942" x="1981200" y="1682750"/>
          <p14:tracePt t="28957" x="1993900" y="1682750"/>
          <p14:tracePt t="28974" x="2006600" y="1682750"/>
          <p14:tracePt t="28991" x="2019300" y="1682750"/>
          <p14:tracePt t="29007" x="2051050" y="1689100"/>
          <p14:tracePt t="29024" x="2095500" y="1689100"/>
          <p14:tracePt t="29041" x="2171700" y="1701800"/>
          <p14:tracePt t="29058" x="2235200" y="1708150"/>
          <p14:tracePt t="29059" x="2273300" y="1708150"/>
          <p14:tracePt t="29074" x="2311400" y="1708150"/>
          <p14:tracePt t="29092" x="2355850" y="1708150"/>
          <p14:tracePt t="29108" x="2374900" y="1708150"/>
          <p14:tracePt t="29124" x="2393950" y="1708150"/>
          <p14:tracePt t="29141" x="2406650" y="1708150"/>
          <p14:tracePt t="29159" x="2419350" y="1708150"/>
          <p14:tracePt t="29174" x="2432050" y="1708150"/>
          <p14:tracePt t="29190" x="2451100" y="1708150"/>
          <p14:tracePt t="29208" x="2463800" y="1708150"/>
          <p14:tracePt t="29224" x="2476500" y="1708150"/>
          <p14:tracePt t="29436" x="2489200" y="1708150"/>
          <p14:tracePt t="29442" x="2501900" y="1708150"/>
          <p14:tracePt t="29460" x="2540000" y="1714500"/>
          <p14:tracePt t="29474" x="2565400" y="1720850"/>
          <p14:tracePt t="29491" x="2571750" y="1720850"/>
          <p14:tracePt t="29524" x="2565400" y="1720850"/>
          <p14:tracePt t="29542" x="2559050" y="1727200"/>
          <p14:tracePt t="29559" x="2559050" y="1733550"/>
          <p14:tracePt t="29612" x="2559050" y="1746250"/>
          <p14:tracePt t="29624" x="2571750" y="1752600"/>
          <p14:tracePt t="29642" x="2616200" y="1752600"/>
          <p14:tracePt t="29657" x="2667000" y="1752600"/>
          <p14:tracePt t="29675" x="2711450" y="1752600"/>
          <p14:tracePt t="29691" x="2743200" y="1752600"/>
          <p14:tracePt t="29708" x="2813050" y="1752600"/>
          <p14:tracePt t="29725" x="2876550" y="1752600"/>
          <p14:tracePt t="29741" x="2940050" y="1746250"/>
          <p14:tracePt t="29758" x="3003550" y="1739900"/>
          <p14:tracePt t="29775" x="3041650" y="1733550"/>
          <p14:tracePt t="29776" x="3048000" y="1733550"/>
          <p14:tracePt t="29792" x="3060700" y="1733550"/>
          <p14:tracePt t="29808" x="3073400" y="1733550"/>
          <p14:tracePt t="29824" x="3079750" y="1733550"/>
          <p14:tracePt t="29995" x="3079750" y="1727200"/>
          <p14:tracePt t="30052" x="3086100" y="1727200"/>
          <p14:tracePt t="30062" x="3092450" y="1720850"/>
          <p14:tracePt t="30078" x="3117850" y="1720850"/>
          <p14:tracePt t="30091" x="3155950" y="1714500"/>
          <p14:tracePt t="30108" x="3206750" y="1708150"/>
          <p14:tracePt t="30125" x="3282950" y="1708150"/>
          <p14:tracePt t="30141" x="3359150" y="1708150"/>
          <p14:tracePt t="30160" x="3409950" y="1708150"/>
          <p14:tracePt t="30175" x="3448050" y="1708150"/>
          <p14:tracePt t="30192" x="3467100" y="1708150"/>
          <p14:tracePt t="30285" x="3467100" y="1720850"/>
          <p14:tracePt t="30311" x="3467100" y="1727200"/>
          <p14:tracePt t="30998" x="3473450" y="1727200"/>
          <p14:tracePt t="31004" x="3479800" y="1727200"/>
          <p14:tracePt t="31026" x="3492500" y="1727200"/>
          <p14:tracePt t="31042" x="3505200" y="1727200"/>
          <p14:tracePt t="31148" x="3517900" y="1727200"/>
          <p14:tracePt t="31162" x="3562350" y="1727200"/>
          <p14:tracePt t="31175" x="3625850" y="1733550"/>
          <p14:tracePt t="31192" x="3689350" y="1733550"/>
          <p14:tracePt t="31210" x="3752850" y="1733550"/>
          <p14:tracePt t="31228" x="3797300" y="1733550"/>
          <p14:tracePt t="31242" x="3835400" y="1727200"/>
          <p14:tracePt t="31259" x="3867150" y="1727200"/>
          <p14:tracePt t="31276" x="3879850" y="1727200"/>
          <p14:tracePt t="31292" x="3898900" y="1727200"/>
          <p14:tracePt t="31311" x="3917950" y="1727200"/>
          <p14:tracePt t="31326" x="3930650" y="1720850"/>
          <p14:tracePt t="31342" x="3962400" y="1714500"/>
          <p14:tracePt t="31359" x="3987800" y="1714500"/>
          <p14:tracePt t="31376" x="4013200" y="1708150"/>
          <p14:tracePt t="31392" x="4032250" y="1701800"/>
          <p14:tracePt t="31409" x="4051300" y="1701800"/>
          <p14:tracePt t="31426" x="4064000" y="1701800"/>
          <p14:tracePt t="31443" x="4070350" y="1695450"/>
          <p14:tracePt t="31459" x="4095750" y="1695450"/>
          <p14:tracePt t="31476" x="4114800" y="1689100"/>
          <p14:tracePt t="31493" x="4159250" y="1682750"/>
          <p14:tracePt t="31509" x="4197350" y="1663700"/>
          <p14:tracePt t="31526" x="4216400" y="1657350"/>
          <p14:tracePt t="31543" x="4235450" y="1651000"/>
          <p14:tracePt t="31560" x="4241800" y="1651000"/>
          <p14:tracePt t="31576" x="4241800" y="1644650"/>
          <p14:tracePt t="31653" x="4241800" y="1638300"/>
          <p14:tracePt t="31662" x="4241800" y="1631950"/>
          <p14:tracePt t="31673" x="4241800" y="1619250"/>
          <p14:tracePt t="31687" x="4235450" y="1612900"/>
          <p14:tracePt t="31699" x="4235450" y="1606550"/>
          <p14:tracePt t="31709" x="4229100" y="1606550"/>
          <p14:tracePt t="31833" x="4222750" y="1606550"/>
          <p14:tracePt t="31840" x="4210050" y="1600200"/>
          <p14:tracePt t="31859" x="4108450" y="1587500"/>
          <p14:tracePt t="31894" x="4102100" y="1587500"/>
          <p14:tracePt t="31910" x="4095750" y="1581150"/>
          <p14:tracePt t="31926" x="4064000" y="1581150"/>
          <p14:tracePt t="31943" x="4032250" y="1581150"/>
          <p14:tracePt t="31960" x="4006850" y="1581150"/>
          <p14:tracePt t="31977" x="3981450" y="1587500"/>
          <p14:tracePt t="31979" x="3968750" y="1593850"/>
          <p14:tracePt t="31993" x="3956050" y="1593850"/>
          <p14:tracePt t="32011" x="3943350" y="1600200"/>
          <p14:tracePt t="32029" x="3937000" y="1619250"/>
          <p14:tracePt t="32044" x="3937000" y="1625600"/>
          <p14:tracePt t="32062" x="3930650" y="1657350"/>
          <p14:tracePt t="32076" x="3930650" y="1670050"/>
          <p14:tracePt t="32093" x="3930650" y="1676400"/>
          <p14:tracePt t="32126" x="3930650" y="1682750"/>
          <p14:tracePt t="32143" x="3943350" y="1689100"/>
          <p14:tracePt t="32144" x="3949700" y="1689100"/>
          <p14:tracePt t="32160" x="3956050" y="1695450"/>
          <p14:tracePt t="32176" x="4000500" y="1720850"/>
          <p14:tracePt t="32193" x="4025900" y="1727200"/>
          <p14:tracePt t="32211" x="4051300" y="1733550"/>
          <p14:tracePt t="32227" x="4064000" y="1733550"/>
          <p14:tracePt t="32243" x="4089400" y="1733550"/>
          <p14:tracePt t="32260" x="4102100" y="1733550"/>
          <p14:tracePt t="32276" x="4121150" y="1733550"/>
          <p14:tracePt t="32294" x="4133850" y="1733550"/>
          <p14:tracePt t="32310" x="4140200" y="1733550"/>
          <p14:tracePt t="32326" x="4146550" y="1733550"/>
          <p14:tracePt t="32378" x="4152900" y="1733550"/>
          <p14:tracePt t="32393" x="4171950" y="1727200"/>
          <p14:tracePt t="32410" x="4184650" y="1720850"/>
          <p14:tracePt t="32410" x="4191000" y="1720850"/>
          <p14:tracePt t="32426" x="4197350" y="1720850"/>
          <p14:tracePt t="32443" x="4203700" y="1714500"/>
          <p14:tracePt t="32623" x="4216400" y="1714500"/>
          <p14:tracePt t="32630" x="4241800" y="1714500"/>
          <p14:tracePt t="32644" x="4267200" y="1720850"/>
          <p14:tracePt t="32660" x="4298950" y="1727200"/>
          <p14:tracePt t="32661" x="4311650" y="1727200"/>
          <p14:tracePt t="32677" x="4324350" y="1727200"/>
          <p14:tracePt t="32694" x="4337050" y="1727200"/>
          <p14:tracePt t="32710" x="4349750" y="1727200"/>
          <p14:tracePt t="32727" x="4368800" y="1727200"/>
          <p14:tracePt t="32744" x="4394200" y="1733550"/>
          <p14:tracePt t="32762" x="4425950" y="1739900"/>
          <p14:tracePt t="32777" x="4464050" y="1746250"/>
          <p14:tracePt t="32793" x="4502150" y="1746250"/>
          <p14:tracePt t="32812" x="4533900" y="1746250"/>
          <p14:tracePt t="32827" x="4559300" y="1746250"/>
          <p14:tracePt t="32844" x="4578350" y="1746250"/>
          <p14:tracePt t="32860" x="4597400" y="1739900"/>
          <p14:tracePt t="32877" x="4629150" y="1733550"/>
          <p14:tracePt t="32879" x="4641850" y="1727200"/>
          <p14:tracePt t="32894" x="4654550" y="1720850"/>
          <p14:tracePt t="32911" x="4679950" y="1708150"/>
          <p14:tracePt t="32927" x="4718050" y="1682750"/>
          <p14:tracePt t="32944" x="4730750" y="1670050"/>
          <p14:tracePt t="32962" x="4743450" y="1651000"/>
          <p14:tracePt t="32977" x="4756150" y="1631950"/>
          <p14:tracePt t="32994" x="4775200" y="1612900"/>
          <p14:tracePt t="33013" x="4787900" y="1593850"/>
          <p14:tracePt t="33027" x="4800600" y="1574800"/>
          <p14:tracePt t="33044" x="4806950" y="1562100"/>
          <p14:tracePt t="33061" x="4806950" y="1555750"/>
          <p14:tracePt t="33077" x="4806950" y="1549400"/>
          <p14:tracePt t="33094" x="4806950" y="1543050"/>
          <p14:tracePt t="33111" x="4787900" y="1530350"/>
          <p14:tracePt t="33127" x="4775200" y="1524000"/>
          <p14:tracePt t="33144" x="4743450" y="1498600"/>
          <p14:tracePt t="33146" x="4737100" y="1492250"/>
          <p14:tracePt t="33160" x="4718050" y="1479550"/>
          <p14:tracePt t="33177" x="4699000" y="1466850"/>
          <p14:tracePt t="33194" x="4686300" y="1460500"/>
          <p14:tracePt t="33212" x="4673600" y="1454150"/>
          <p14:tracePt t="33230" x="4667250" y="1454150"/>
          <p14:tracePt t="33244" x="4635500" y="1454150"/>
          <p14:tracePt t="33261" x="4603750" y="1454150"/>
          <p14:tracePt t="33279" x="4559300" y="1454150"/>
          <p14:tracePt t="33294" x="4533900" y="1454150"/>
          <p14:tracePt t="33313" x="4502150" y="1454150"/>
          <p14:tracePt t="33344" x="4495800" y="1454150"/>
          <p14:tracePt t="33360" x="4483100" y="1473200"/>
          <p14:tracePt t="33377" x="4476750" y="1498600"/>
          <p14:tracePt t="33395" x="4470400" y="1504950"/>
          <p14:tracePt t="33412" x="4470400" y="1562100"/>
          <p14:tracePt t="33429" x="4464050" y="1606550"/>
          <p14:tracePt t="33445" x="4464050" y="1638300"/>
          <p14:tracePt t="33461" x="4464050" y="1651000"/>
          <p14:tracePt t="33478" x="4464050" y="1670050"/>
          <p14:tracePt t="33494" x="4470400" y="1682750"/>
          <p14:tracePt t="33511" x="4476750" y="1708150"/>
          <p14:tracePt t="33527" x="4483100" y="1727200"/>
          <p14:tracePt t="33544" x="4489450" y="1746250"/>
          <p14:tracePt t="33563" x="4508500" y="1765300"/>
          <p14:tracePt t="33594" x="4521200" y="1771650"/>
          <p14:tracePt t="33628" x="4527550" y="1771650"/>
          <p14:tracePt t="33661" x="4533900" y="1771650"/>
          <p14:tracePt t="33678" x="4533900" y="1765300"/>
          <p14:tracePt t="33694" x="4514850" y="1746250"/>
          <p14:tracePt t="33712" x="4464050" y="1733550"/>
          <p14:tracePt t="33728" x="4318000" y="1701800"/>
          <p14:tracePt t="33744" x="4178300" y="1676400"/>
          <p14:tracePt t="33761" x="3987800" y="1651000"/>
          <p14:tracePt t="33778" x="3790950" y="1638300"/>
          <p14:tracePt t="33795" x="3606800" y="1631950"/>
          <p14:tracePt t="33811" x="3467100" y="1631950"/>
          <p14:tracePt t="33829" x="3384550" y="1631950"/>
          <p14:tracePt t="33845" x="3321050" y="1644650"/>
          <p14:tracePt t="33861" x="3302000" y="1651000"/>
          <p14:tracePt t="33878" x="3295650" y="1651000"/>
          <p14:tracePt t="34018" x="3302000" y="1651000"/>
          <p14:tracePt t="34028" x="3308350" y="1651000"/>
          <p14:tracePt t="34045" x="3333750" y="1651000"/>
          <p14:tracePt t="34061" x="3352800" y="1651000"/>
          <p14:tracePt t="34079" x="3365500" y="1651000"/>
          <p14:tracePt t="34095" x="3371850" y="1651000"/>
          <p14:tracePt t="34268" x="3378200" y="1651000"/>
          <p14:tracePt t="34288" x="3403600" y="1638300"/>
          <p14:tracePt t="34295" x="3409950" y="1631950"/>
          <p14:tracePt t="34312" x="3429000" y="1625600"/>
          <p14:tracePt t="34328" x="3435350" y="1619250"/>
          <p14:tracePt t="34347" x="3441700" y="1619250"/>
          <p14:tracePt t="34412" x="3448050" y="1619250"/>
          <p14:tracePt t="34429" x="3454400" y="1619250"/>
          <p14:tracePt t="34445" x="3467100" y="1619250"/>
          <p14:tracePt t="34462" x="3479800" y="1619250"/>
          <p14:tracePt t="34478" x="3492500" y="1619250"/>
          <p14:tracePt t="34497" x="3505200" y="1619250"/>
          <p14:tracePt t="34512" x="3517900" y="1619250"/>
          <p14:tracePt t="34529" x="3530600" y="1625600"/>
          <p14:tracePt t="34545" x="3562350" y="1625600"/>
          <p14:tracePt t="34561" x="3594100" y="1631950"/>
          <p14:tracePt t="34579" x="3632200" y="1631950"/>
          <p14:tracePt t="34595" x="3683000" y="1631950"/>
          <p14:tracePt t="34612" x="3759200" y="1625600"/>
          <p14:tracePt t="34630" x="3829050" y="1606550"/>
          <p14:tracePt t="34646" x="3860800" y="1593850"/>
          <p14:tracePt t="34662" x="3879850" y="1581150"/>
          <p14:tracePt t="34678" x="3892550" y="1562100"/>
          <p14:tracePt t="34695" x="3898900" y="1555750"/>
          <p14:tracePt t="34712" x="3898900" y="1549400"/>
          <p14:tracePt t="34728" x="3898900" y="1543050"/>
          <p14:tracePt t="34762" x="3898900" y="1536700"/>
          <p14:tracePt t="34779" x="3886200" y="1536700"/>
          <p14:tracePt t="34795" x="3879850" y="1530350"/>
          <p14:tracePt t="34812" x="3873500" y="1530350"/>
          <p14:tracePt t="34829" x="3860800" y="1530350"/>
          <p14:tracePt t="34848" x="3829050" y="1530350"/>
          <p14:tracePt t="34862" x="3803650" y="1530350"/>
          <p14:tracePt t="34880" x="3746500" y="1543050"/>
          <p14:tracePt t="34896" x="3740150" y="1549400"/>
          <p14:tracePt t="34912" x="3721100" y="1555750"/>
          <p14:tracePt t="34913" x="3714750" y="1555750"/>
          <p14:tracePt t="34929" x="3702050" y="1568450"/>
          <p14:tracePt t="34945" x="3695700" y="1574800"/>
          <p14:tracePt t="34962" x="3689350" y="1574800"/>
          <p14:tracePt t="34979" x="3689350" y="1581150"/>
          <p14:tracePt t="35029" x="3683000" y="1581150"/>
          <p14:tracePt t="35046" x="3683000" y="1587500"/>
          <p14:tracePt t="35062" x="3676650" y="1593850"/>
          <p14:tracePt t="35261" x="3683000" y="1593850"/>
          <p14:tracePt t="35280" x="3689350" y="1593850"/>
          <p14:tracePt t="35299" x="3695700" y="1593850"/>
          <p14:tracePt t="35549" x="3695700" y="1600200"/>
          <p14:tracePt t="35640" x="3702050" y="1600200"/>
          <p14:tracePt t="35648" x="3708400" y="1600200"/>
          <p14:tracePt t="35653" x="3714750" y="1600200"/>
          <p14:tracePt t="35662" x="3721100" y="1600200"/>
          <p14:tracePt t="35679" x="3740150" y="1612900"/>
          <p14:tracePt t="35696" x="3752850" y="1625600"/>
          <p14:tracePt t="35713" x="3765550" y="1644650"/>
          <p14:tracePt t="35732" x="3771900" y="1657350"/>
          <p14:tracePt t="35746" x="3784600" y="1663700"/>
          <p14:tracePt t="35763" x="3797300" y="1670050"/>
          <p14:tracePt t="35782" x="3835400" y="1670050"/>
          <p14:tracePt t="35783" x="3854450" y="1670050"/>
          <p14:tracePt t="35797" x="3879850" y="1670050"/>
          <p14:tracePt t="35815" x="3937000" y="1657350"/>
          <p14:tracePt t="35830" x="3949700" y="1651000"/>
          <p14:tracePt t="35846" x="3975100" y="1638300"/>
          <p14:tracePt t="35847" x="3981450" y="1631950"/>
          <p14:tracePt t="35863" x="3994150" y="1625600"/>
          <p14:tracePt t="36012" x="3987800" y="1638300"/>
          <p14:tracePt t="36032" x="3987800" y="1644650"/>
          <p14:tracePt t="36047" x="4000500" y="1657350"/>
          <p14:tracePt t="36063" x="4051300" y="1657350"/>
          <p14:tracePt t="36080" x="4114800" y="1657350"/>
          <p14:tracePt t="36096" x="4165600" y="1644650"/>
          <p14:tracePt t="36113" x="4216400" y="1625600"/>
          <p14:tracePt t="36129" x="4222750" y="1612900"/>
          <p14:tracePt t="36199" x="4216400" y="1612900"/>
          <p14:tracePt t="36206" x="4210050" y="1612900"/>
          <p14:tracePt t="36230" x="4159250" y="1606550"/>
          <p14:tracePt t="36246" x="4076700" y="1612900"/>
          <p14:tracePt t="36263" x="3994150" y="1631950"/>
          <p14:tracePt t="36280" x="3905250" y="1651000"/>
          <p14:tracePt t="36297" x="3810000" y="1657350"/>
          <p14:tracePt t="36313" x="3733800" y="1663700"/>
          <p14:tracePt t="36330" x="3663950" y="1663700"/>
          <p14:tracePt t="36347" x="3556000" y="1663700"/>
          <p14:tracePt t="36364" x="3467100" y="1663700"/>
          <p14:tracePt t="36380" x="3390900" y="1663700"/>
          <p14:tracePt t="36397" x="3289300" y="1663700"/>
          <p14:tracePt t="36414" x="3149600" y="1651000"/>
          <p14:tracePt t="36430" x="2921000" y="1631950"/>
          <p14:tracePt t="36447" x="2692400" y="1612900"/>
          <p14:tracePt t="36463" x="2482850" y="1600200"/>
          <p14:tracePt t="36496" x="2095500" y="1606550"/>
          <p14:tracePt t="36513" x="1987550" y="1625600"/>
          <p14:tracePt t="36531" x="1917700" y="1638300"/>
          <p14:tracePt t="36547" x="1841500" y="1651000"/>
          <p14:tracePt t="36564" x="1778000" y="1657350"/>
          <p14:tracePt t="36581" x="1701800" y="1670050"/>
          <p14:tracePt t="36597" x="1657350" y="1676400"/>
          <p14:tracePt t="36615" x="1638300" y="1689100"/>
          <p14:tracePt t="36631" x="1631950" y="1695450"/>
          <p14:tracePt t="36648" x="1631950" y="1708150"/>
          <p14:tracePt t="36664" x="1631950" y="1714500"/>
          <p14:tracePt t="36680" x="1631950" y="1746250"/>
          <p14:tracePt t="36698" x="1631950" y="1778000"/>
          <p14:tracePt t="36713" x="1631950" y="1797050"/>
          <p14:tracePt t="36730" x="1631950" y="1809750"/>
          <p14:tracePt t="36747" x="1631950" y="1828800"/>
          <p14:tracePt t="36765" x="1638300" y="1847850"/>
          <p14:tracePt t="36781" x="1663700" y="1873250"/>
          <p14:tracePt t="36797" x="1689100" y="1905000"/>
          <p14:tracePt t="36815" x="1708150" y="1924050"/>
          <p14:tracePt t="36830" x="1720850" y="1936750"/>
          <p14:tracePt t="36849" x="1720850" y="1943100"/>
          <p14:tracePt t="36932" x="1727200" y="1943100"/>
          <p14:tracePt t="36938" x="1733550" y="1943100"/>
          <p14:tracePt t="36947" x="1739900" y="1943100"/>
          <p14:tracePt t="36964" x="1758950" y="1936750"/>
          <p14:tracePt t="36980" x="1771650" y="1930400"/>
          <p14:tracePt t="36997" x="1790700" y="1930400"/>
          <p14:tracePt t="37015" x="1828800" y="1930400"/>
          <p14:tracePt t="37030" x="1911350" y="1930400"/>
          <p14:tracePt t="37047" x="2044700" y="1930400"/>
          <p14:tracePt t="37064" x="2165350" y="1930400"/>
          <p14:tracePt t="37080" x="2266950" y="1924050"/>
          <p14:tracePt t="37097" x="2305050" y="1924050"/>
          <p14:tracePt t="37166" x="2305050" y="1917700"/>
          <p14:tracePt t="37231" x="2305050" y="1911350"/>
          <p14:tracePt t="37255" x="2311400" y="1911350"/>
          <p14:tracePt t="37261" x="2311400" y="1905000"/>
          <p14:tracePt t="37280" x="2317750" y="1905000"/>
          <p14:tracePt t="37298" x="2317750" y="1898650"/>
          <p14:tracePt t="37314" x="2324100" y="1892300"/>
          <p14:tracePt t="37331" x="2330450" y="1885950"/>
          <p14:tracePt t="37399" x="2336800" y="1885950"/>
          <p14:tracePt t="37432" x="2336800" y="1892300"/>
          <p14:tracePt t="37455" x="2343150" y="1905000"/>
          <p14:tracePt t="37462" x="2349500" y="1911350"/>
          <p14:tracePt t="37481" x="2374900" y="1924050"/>
          <p14:tracePt t="37497" x="2400300" y="1936750"/>
          <p14:tracePt t="37514" x="2432050" y="1943100"/>
          <p14:tracePt t="37531" x="2476500" y="1949450"/>
          <p14:tracePt t="37551" x="2527300" y="1955800"/>
          <p14:tracePt t="37564" x="2533650" y="1955800"/>
          <p14:tracePt t="37598" x="2540000" y="1955800"/>
          <p14:tracePt t="37616" x="2546350" y="1955800"/>
          <p14:tracePt t="37648" x="2546350" y="1949450"/>
          <p14:tracePt t="37664" x="2552700" y="1949450"/>
          <p14:tracePt t="37681" x="2565400" y="1943100"/>
          <p14:tracePt t="37700" x="2584450" y="1936750"/>
          <p14:tracePt t="37715" x="2597150" y="1930400"/>
          <p14:tracePt t="37717" x="2603500" y="1930400"/>
          <p14:tracePt t="37733" x="2616200" y="1930400"/>
          <p14:tracePt t="37781" x="2616200" y="1936750"/>
          <p14:tracePt t="37797" x="2616200" y="1943100"/>
          <p14:tracePt t="37880" x="2622550" y="1936750"/>
          <p14:tracePt t="37898" x="2635250" y="1930400"/>
          <p14:tracePt t="37915" x="2647950" y="1917700"/>
          <p14:tracePt t="37931" x="2647950" y="1911350"/>
          <p14:tracePt t="37949" x="2647950" y="1905000"/>
          <p14:tracePt t="37965" x="2647950" y="1898650"/>
          <p14:tracePt t="38032" x="2647950" y="1905000"/>
          <p14:tracePt t="38040" x="2654300" y="1911350"/>
          <p14:tracePt t="38049" x="2660650" y="1917700"/>
          <p14:tracePt t="38065" x="2711450" y="1930400"/>
          <p14:tracePt t="38081" x="2743200" y="1936750"/>
          <p14:tracePt t="38098" x="2781300" y="1943100"/>
          <p14:tracePt t="38116" x="2832100" y="1943100"/>
          <p14:tracePt t="38132" x="2921000" y="1924050"/>
          <p14:tracePt t="38134" x="2971800" y="1917700"/>
          <p14:tracePt t="38150" x="3028950" y="1905000"/>
          <p14:tracePt t="38151" x="3098800" y="1885950"/>
          <p14:tracePt t="38168" x="3302000" y="1854200"/>
          <p14:tracePt t="38183" x="3473450" y="1835150"/>
          <p14:tracePt t="38198" x="3530600" y="1828800"/>
          <p14:tracePt t="38216" x="3632200" y="1816100"/>
          <p14:tracePt t="38232" x="3638550" y="1816100"/>
          <p14:tracePt t="38395" x="3638550" y="1822450"/>
          <p14:tracePt t="38416" x="3619500" y="1841500"/>
          <p14:tracePt t="38432" x="3606800" y="1866900"/>
          <p14:tracePt t="38451" x="3600450" y="1879600"/>
          <p14:tracePt t="38465" x="3600450" y="1885950"/>
          <p14:tracePt t="38482" x="3600450" y="1892300"/>
          <p14:tracePt t="38928" x="3606800" y="1892300"/>
          <p14:tracePt t="38935" x="3613150" y="1892300"/>
          <p14:tracePt t="38949" x="3625850" y="1892300"/>
          <p14:tracePt t="38965" x="3644900" y="1892300"/>
          <p14:tracePt t="38982" x="3670300" y="1892300"/>
          <p14:tracePt t="38999" x="3708400" y="1885950"/>
          <p14:tracePt t="39016" x="3746500" y="1879600"/>
          <p14:tracePt t="39032" x="3765550" y="1873250"/>
          <p14:tracePt t="39049" x="3771900" y="1866900"/>
          <p14:tracePt t="39065" x="3771900" y="1860550"/>
          <p14:tracePt t="39082" x="3778250" y="1854200"/>
          <p14:tracePt t="39099" x="3778250" y="1835150"/>
          <p14:tracePt t="39116" x="3771900" y="1809750"/>
          <p14:tracePt t="39132" x="3759200" y="1778000"/>
          <p14:tracePt t="39149" x="3740150" y="1746250"/>
          <p14:tracePt t="39166" x="3727450" y="1727200"/>
          <p14:tracePt t="39167" x="3721100" y="1720850"/>
          <p14:tracePt t="39183" x="3714750" y="1714500"/>
          <p14:tracePt t="39199" x="3708400" y="1708150"/>
          <p14:tracePt t="39215" x="3695700" y="1708150"/>
          <p14:tracePt t="39232" x="3683000" y="1701800"/>
          <p14:tracePt t="39250" x="3644900" y="1701800"/>
          <p14:tracePt t="39266" x="3600450" y="1701800"/>
          <p14:tracePt t="39282" x="3556000" y="1701800"/>
          <p14:tracePt t="39299" x="3517900" y="1701800"/>
          <p14:tracePt t="39316" x="3486150" y="1708150"/>
          <p14:tracePt t="39333" x="3460750" y="1720850"/>
          <p14:tracePt t="39349" x="3441700" y="1746250"/>
          <p14:tracePt t="39367" x="3441700" y="1771650"/>
          <p14:tracePt t="39382" x="3441700" y="1803400"/>
          <p14:tracePt t="39400" x="3454400" y="1841500"/>
          <p14:tracePt t="39417" x="3479800" y="1873250"/>
          <p14:tracePt t="39432" x="3517900" y="1898650"/>
          <p14:tracePt t="39449" x="3543300" y="1917700"/>
          <p14:tracePt t="39466" x="3568700" y="1930400"/>
          <p14:tracePt t="39483" x="3581400" y="1936750"/>
          <p14:tracePt t="39500" x="3587750" y="1936750"/>
          <p14:tracePt t="39516" x="3594100" y="1936750"/>
          <p14:tracePt t="39566" x="3600450" y="1936750"/>
          <p14:tracePt t="40084" x="3606800" y="1930400"/>
          <p14:tracePt t="40091" x="3606800" y="1924050"/>
          <p14:tracePt t="40100" x="3613150" y="1924050"/>
          <p14:tracePt t="40117" x="3625850" y="1905000"/>
          <p14:tracePt t="40133" x="3651250" y="1885950"/>
          <p14:tracePt t="40150" x="3683000" y="1873250"/>
          <p14:tracePt t="40166" x="3708400" y="1860550"/>
          <p14:tracePt t="40183" x="3733800" y="1854200"/>
          <p14:tracePt t="40200" x="3759200" y="1847850"/>
          <p14:tracePt t="40219" x="3778250" y="1835150"/>
          <p14:tracePt t="40235" x="3784600" y="1835150"/>
          <p14:tracePt t="40250" x="3790950" y="1828800"/>
          <p14:tracePt t="40328" x="3790950" y="1822450"/>
          <p14:tracePt t="40382" x="3790950" y="1816100"/>
          <p14:tracePt t="40388" x="3784600" y="1816100"/>
          <p14:tracePt t="40400" x="3778250" y="1816100"/>
          <p14:tracePt t="40417" x="3746500" y="1809750"/>
          <p14:tracePt t="40437" x="3721100" y="1809750"/>
          <p14:tracePt t="40450" x="3689350" y="1816100"/>
          <p14:tracePt t="40467" x="3657600" y="1835150"/>
          <p14:tracePt t="40484" x="3638550" y="1854200"/>
          <p14:tracePt t="40500" x="3619500" y="1885950"/>
          <p14:tracePt t="40517" x="3613150" y="1898650"/>
          <p14:tracePt t="40533" x="3613150" y="1911350"/>
          <p14:tracePt t="40550" x="3613150" y="1917700"/>
          <p14:tracePt t="40567" x="3619500" y="1924050"/>
          <p14:tracePt t="40584" x="3651250" y="1930400"/>
          <p14:tracePt t="40600" x="3708400" y="1943100"/>
          <p14:tracePt t="40617" x="3784600" y="1949450"/>
          <p14:tracePt t="40633" x="3854450" y="1949450"/>
          <p14:tracePt t="40650" x="3911600" y="1949450"/>
          <p14:tracePt t="40668" x="3962400" y="1936750"/>
          <p14:tracePt t="40683" x="3975100" y="1936750"/>
          <p14:tracePt t="40701" x="3987800" y="1930400"/>
          <p14:tracePt t="40717" x="4000500" y="1924050"/>
          <p14:tracePt t="40718" x="4006850" y="1917700"/>
          <p14:tracePt t="40734" x="4019550" y="1911350"/>
          <p14:tracePt t="40750" x="4038600" y="1898650"/>
          <p14:tracePt t="40767" x="4102100" y="1873250"/>
          <p14:tracePt t="40786" x="4184650" y="1873250"/>
          <p14:tracePt t="40800" x="4254500" y="1879600"/>
          <p14:tracePt t="40817" x="4311650" y="1885950"/>
          <p14:tracePt t="40834" x="4343400" y="1892300"/>
          <p14:tracePt t="40851" x="4349750" y="1892300"/>
          <p14:tracePt t="40867" x="4356100" y="1892300"/>
          <p14:tracePt t="40956" x="4349750" y="1892300"/>
          <p14:tracePt t="40967" x="4305300" y="1911350"/>
          <p14:tracePt t="40984" x="4222750" y="1943100"/>
          <p14:tracePt t="41000" x="4127500" y="1974850"/>
          <p14:tracePt t="41017" x="4044950" y="2000250"/>
          <p14:tracePt t="41034" x="3962400" y="2012950"/>
          <p14:tracePt t="41051" x="3854450" y="2038350"/>
          <p14:tracePt t="41067" x="3670300" y="2070100"/>
          <p14:tracePt t="41084" x="3359150" y="2108200"/>
          <p14:tracePt t="41100" x="2889250" y="2114550"/>
          <p14:tracePt t="41117" x="2362200" y="2082800"/>
          <p14:tracePt t="41135" x="1924050" y="2044700"/>
          <p14:tracePt t="41150" x="1638300" y="2019300"/>
          <p14:tracePt t="41168" x="1454150" y="2012950"/>
          <p14:tracePt t="41184" x="1346200" y="2032000"/>
          <p14:tracePt t="41200" x="1155700" y="2139950"/>
          <p14:tracePt t="41217" x="958850" y="2228850"/>
          <p14:tracePt t="41234" x="704850" y="2305050"/>
          <p14:tracePt t="41253" x="476250" y="2349500"/>
          <p14:tracePt t="41269" x="317500" y="2374900"/>
          <p14:tracePt t="41286" x="311150" y="2374900"/>
          <p14:tracePt t="41301" x="323850" y="2374900"/>
          <p14:tracePt t="41318" x="438150" y="2400300"/>
          <p14:tracePt t="41334" x="565150" y="2432050"/>
          <p14:tracePt t="41353" x="635000" y="2463800"/>
          <p14:tracePt t="41367" x="654050" y="2476500"/>
          <p14:tracePt t="41384" x="660400" y="2482850"/>
          <p14:tracePt t="41418" x="660400" y="2476500"/>
          <p14:tracePt t="41436" x="679450" y="2444750"/>
          <p14:tracePt t="41451" x="717550" y="2425700"/>
          <p14:tracePt t="41469" x="742950" y="2419350"/>
          <p14:tracePt t="41484" x="768350" y="2419350"/>
          <p14:tracePt t="41503" x="781050" y="2419350"/>
          <p14:tracePt t="41518" x="787400" y="2419350"/>
          <p14:tracePt t="41535" x="800100" y="2413000"/>
          <p14:tracePt t="41553" x="812800" y="2406650"/>
          <p14:tracePt t="41568" x="844550" y="2368550"/>
          <p14:tracePt t="41584" x="876300" y="2330450"/>
          <p14:tracePt t="41601" x="920750" y="2286000"/>
          <p14:tracePt t="41620" x="990600" y="2260600"/>
          <p14:tracePt t="41634" x="1054100" y="2247900"/>
          <p14:tracePt t="41652" x="1066800" y="2241550"/>
          <p14:tracePt t="41667" x="1066800" y="2247900"/>
          <p14:tracePt t="41684" x="1066800" y="2254250"/>
          <p14:tracePt t="41742" x="1073150" y="2247900"/>
          <p14:tracePt t="41758" x="1104900" y="2222500"/>
          <p14:tracePt t="41769" x="1123950" y="2209800"/>
          <p14:tracePt t="41785" x="1162050" y="2197100"/>
          <p14:tracePt t="41801" x="1174750" y="2197100"/>
          <p14:tracePt t="42349" x="1187450" y="2197100"/>
          <p14:tracePt t="42352" x="1206500" y="2197100"/>
          <p14:tracePt t="42370" x="1250950" y="2203450"/>
          <p14:tracePt t="42385" x="1295400" y="2209800"/>
          <p14:tracePt t="42404" x="1339850" y="2209800"/>
          <p14:tracePt t="42418" x="1358900" y="2216150"/>
          <p14:tracePt t="42419" x="1377950" y="2216150"/>
          <p14:tracePt t="42435" x="1397000" y="2222500"/>
          <p14:tracePt t="42452" x="1422400" y="2235200"/>
          <p14:tracePt t="42469" x="1435100" y="2241550"/>
          <p14:tracePt t="42485" x="1454150" y="2254250"/>
          <p14:tracePt t="42502" x="1466850" y="2254250"/>
          <p14:tracePt t="42518" x="1479550" y="2254250"/>
          <p14:tracePt t="42535" x="1498600" y="2260600"/>
          <p14:tracePt t="42552" x="1524000" y="2260600"/>
          <p14:tracePt t="42568" x="1549400" y="2260600"/>
          <p14:tracePt t="42587" x="1593850" y="2254250"/>
          <p14:tracePt t="42602" x="1606550" y="2247900"/>
          <p14:tracePt t="42618" x="1631950" y="2247900"/>
          <p14:tracePt t="42635" x="1638300" y="2247900"/>
          <p14:tracePt t="42709" x="1644650" y="2247900"/>
          <p14:tracePt t="42773" x="1651000" y="2247900"/>
          <p14:tracePt t="42789" x="1657350" y="2247900"/>
          <p14:tracePt t="42820" x="1676400" y="2247900"/>
          <p14:tracePt t="42835" x="1682750" y="2247900"/>
          <p14:tracePt t="42885" x="1689100" y="2241550"/>
          <p14:tracePt t="42902" x="1695450" y="2241550"/>
          <p14:tracePt t="42920" x="1752600" y="2235200"/>
          <p14:tracePt t="42936" x="1841500" y="2241550"/>
          <p14:tracePt t="42952" x="1949450" y="2260600"/>
          <p14:tracePt t="42970" x="2070100" y="2286000"/>
          <p14:tracePt t="42986" x="2089150" y="2286000"/>
          <p14:tracePt t="43002" x="2101850" y="2286000"/>
          <p14:tracePt t="43019" x="2108200" y="2279650"/>
          <p14:tracePt t="43035" x="2108200" y="2273300"/>
          <p14:tracePt t="43052" x="2108200" y="2266950"/>
          <p14:tracePt t="43086" x="2120900" y="2260600"/>
          <p14:tracePt t="43087" x="2133600" y="2260600"/>
          <p14:tracePt t="43102" x="2171700" y="2254250"/>
          <p14:tracePt t="43119" x="2222500" y="2254250"/>
          <p14:tracePt t="43135" x="2279650" y="2254250"/>
          <p14:tracePt t="43152" x="2324100" y="2247900"/>
          <p14:tracePt t="43169" x="2374900" y="2241550"/>
          <p14:tracePt t="43186" x="2406650" y="2228850"/>
          <p14:tracePt t="43202" x="2451100" y="2216150"/>
          <p14:tracePt t="43220" x="2489200" y="2203450"/>
          <p14:tracePt t="43236" x="2527300" y="2190750"/>
          <p14:tracePt t="43252" x="2565400" y="2178050"/>
          <p14:tracePt t="43269" x="2590800" y="2165350"/>
          <p14:tracePt t="43288" x="2609850" y="2152650"/>
          <p14:tracePt t="43302" x="2622550" y="2146300"/>
          <p14:tracePt t="43319" x="2635250" y="2146300"/>
          <p14:tracePt t="43335" x="2635250" y="2139950"/>
          <p14:tracePt t="43352" x="2641600" y="2139950"/>
          <p14:tracePt t="43369" x="2647950" y="2139950"/>
          <p14:tracePt t="43402" x="2654300" y="2139950"/>
          <p14:tracePt t="43420" x="2660650" y="2133600"/>
          <p14:tracePt t="43436" x="2667000" y="2133600"/>
          <p14:tracePt t="43452" x="2679700" y="2127250"/>
          <p14:tracePt t="43471" x="2692400" y="2120900"/>
          <p14:tracePt t="43486" x="2724150" y="2108200"/>
          <p14:tracePt t="43502" x="2736850" y="2101850"/>
          <p14:tracePt t="43536" x="2749550" y="2101850"/>
          <p14:tracePt t="43553" x="2768600" y="2101850"/>
          <p14:tracePt t="43555" x="2787650" y="2101850"/>
          <p14:tracePt t="43572" x="2825750" y="2101850"/>
          <p14:tracePt t="43587" x="2844800" y="2101850"/>
          <p14:tracePt t="43602" x="2882900" y="2101850"/>
          <p14:tracePt t="43619" x="2908300" y="2101850"/>
          <p14:tracePt t="43636" x="2933700" y="2095500"/>
          <p14:tracePt t="43653" x="2946400" y="2095500"/>
          <p14:tracePt t="43686" x="2959100" y="2095500"/>
          <p14:tracePt t="43738" x="2965450" y="2095500"/>
          <p14:tracePt t="43753" x="2971800" y="2095500"/>
          <p14:tracePt t="43770" x="2997200" y="2108200"/>
          <p14:tracePt t="43787" x="3041650" y="2114550"/>
          <p14:tracePt t="43803" x="3105150" y="2120900"/>
          <p14:tracePt t="43821" x="3219450" y="2127250"/>
          <p14:tracePt t="43839" x="3308350" y="2127250"/>
          <p14:tracePt t="43853" x="3403600" y="2127250"/>
          <p14:tracePt t="43871" x="3479800" y="2127250"/>
          <p14:tracePt t="43872" x="3498850" y="2120900"/>
          <p14:tracePt t="43886" x="3524250" y="2120900"/>
          <p14:tracePt t="43904" x="3556000" y="2114550"/>
          <p14:tracePt t="43920" x="3568700" y="2114550"/>
          <p14:tracePt t="43936" x="3587750" y="2114550"/>
          <p14:tracePt t="43954" x="3606800" y="2114550"/>
          <p14:tracePt t="43970" x="3638550" y="2114550"/>
          <p14:tracePt t="43986" x="3651250" y="2108200"/>
          <p14:tracePt t="44004" x="3663950" y="2108200"/>
          <p14:tracePt t="44020" x="3670300" y="2108200"/>
          <p14:tracePt t="44037" x="3676650" y="2108200"/>
          <p14:tracePt t="44053" x="3683000" y="2108200"/>
          <p14:tracePt t="44069" x="3689350" y="2108200"/>
          <p14:tracePt t="44089" x="3714750" y="2108200"/>
          <p14:tracePt t="44103" x="3721100" y="2108200"/>
          <p14:tracePt t="44120" x="3746500" y="2108200"/>
          <p14:tracePt t="44136" x="3771900" y="2108200"/>
          <p14:tracePt t="44153" x="3797300" y="2108200"/>
          <p14:tracePt t="44154" x="3810000" y="2108200"/>
          <p14:tracePt t="44169" x="3822700" y="2108200"/>
          <p14:tracePt t="44186" x="3860800" y="2101850"/>
          <p14:tracePt t="44188" x="3873500" y="2095500"/>
          <p14:tracePt t="44203" x="3892550" y="2095500"/>
          <p14:tracePt t="44220" x="3905250" y="2089150"/>
          <p14:tracePt t="44239" x="3911600" y="2089150"/>
          <p14:tracePt t="44253" x="3911600" y="2082800"/>
          <p14:tracePt t="44270" x="3917950" y="2082800"/>
          <p14:tracePt t="44303" x="3924300" y="2082800"/>
          <p14:tracePt t="44320" x="3930650" y="2082800"/>
          <p14:tracePt t="44337" x="3930650" y="2076450"/>
          <p14:tracePt t="44393" x="3930650" y="2070100"/>
          <p14:tracePt t="44412" x="3930650" y="2051050"/>
          <p14:tracePt t="44420" x="3930650" y="2038350"/>
          <p14:tracePt t="44437" x="3930650" y="2012950"/>
          <p14:tracePt t="44454" x="3930650" y="2000250"/>
          <p14:tracePt t="44470" x="3924300" y="1981200"/>
          <p14:tracePt t="44488" x="3911600" y="1981200"/>
          <p14:tracePt t="44505" x="3905250" y="1974850"/>
          <p14:tracePt t="44521" x="3898900" y="1974850"/>
          <p14:tracePt t="44537" x="3879850" y="1974850"/>
          <p14:tracePt t="44554" x="3867150" y="1974850"/>
          <p14:tracePt t="44571" x="3854450" y="1974850"/>
          <p14:tracePt t="44587" x="3829050" y="1974850"/>
          <p14:tracePt t="44603" x="3803650" y="1974850"/>
          <p14:tracePt t="44621" x="3771900" y="1974850"/>
          <p14:tracePt t="44637" x="3759200" y="1987550"/>
          <p14:tracePt t="44654" x="3752850" y="1993900"/>
          <p14:tracePt t="44670" x="3752850" y="2012950"/>
          <p14:tracePt t="44687" x="3752850" y="2038350"/>
          <p14:tracePt t="44704" x="3765550" y="2063750"/>
          <p14:tracePt t="44721" x="3790950" y="2095500"/>
          <p14:tracePt t="44738" x="3803650" y="2114550"/>
          <p14:tracePt t="44754" x="3816350" y="2146300"/>
          <p14:tracePt t="44771" x="3816350" y="2159000"/>
          <p14:tracePt t="44787" x="3816350" y="2171700"/>
          <p14:tracePt t="44788" x="3822700" y="2171700"/>
          <p14:tracePt t="44804" x="3854450" y="2197100"/>
          <p14:tracePt t="44823" x="3943350" y="2228850"/>
          <p14:tracePt t="44837" x="4108450" y="2266950"/>
          <p14:tracePt t="44854" x="4298950" y="2298700"/>
          <p14:tracePt t="44871" x="4495800" y="2324100"/>
          <p14:tracePt t="44888" x="4616450" y="2330450"/>
          <p14:tracePt t="44904" x="4648200" y="2330450"/>
          <p14:tracePt t="44937" x="4648200" y="2324100"/>
          <p14:tracePt t="45001" x="4635500" y="2324100"/>
          <p14:tracePt t="45020" x="4616450" y="2324100"/>
          <p14:tracePt t="45037" x="4559300" y="2343150"/>
          <p14:tracePt t="45054" x="4495800" y="2362200"/>
          <p14:tracePt t="45071" x="4394200" y="2387600"/>
          <p14:tracePt t="45088" x="4273550" y="2406650"/>
          <p14:tracePt t="45105" x="4210050" y="2406650"/>
          <p14:tracePt t="45121" x="4095750" y="2406650"/>
          <p14:tracePt t="45137" x="3987800" y="2406650"/>
          <p14:tracePt t="45154" x="3917950" y="2406650"/>
          <p14:tracePt t="45171" x="3867150" y="2406650"/>
          <p14:tracePt t="45188" x="3822700" y="2406650"/>
          <p14:tracePt t="45204" x="3822700" y="2413000"/>
          <p14:tracePt t="45312" x="3829050" y="2413000"/>
          <p14:tracePt t="45319" x="3841750" y="2413000"/>
          <p14:tracePt t="45328" x="3886200" y="2413000"/>
          <p14:tracePt t="45337" x="3943350" y="2419350"/>
          <p14:tracePt t="45354" x="4095750" y="2419350"/>
          <p14:tracePt t="45371" x="4273550" y="2419350"/>
          <p14:tracePt t="45388" x="4425950" y="2419350"/>
          <p14:tracePt t="45404" x="4483100" y="2419350"/>
          <p14:tracePt t="45423" x="4527550" y="2419350"/>
          <p14:tracePt t="45438" x="4533900" y="2419350"/>
          <p14:tracePt t="45454" x="4540250" y="2419350"/>
          <p14:tracePt t="45586" x="4546600" y="2419350"/>
          <p14:tracePt t="45676" x="4533900" y="2432050"/>
          <p14:tracePt t="45688" x="4521200" y="2438400"/>
          <p14:tracePt t="45705" x="4483100" y="2463800"/>
          <p14:tracePt t="45721" x="4432300" y="2495550"/>
          <p14:tracePt t="45740" x="4381500" y="2520950"/>
          <p14:tracePt t="45757" x="4311650" y="2552700"/>
          <p14:tracePt t="45773" x="4286250" y="2565400"/>
          <p14:tracePt t="45788" x="4267200" y="2571750"/>
          <p14:tracePt t="45805" x="4235450" y="2578100"/>
          <p14:tracePt t="45822" x="4178300" y="2597150"/>
          <p14:tracePt t="45839" x="4146550" y="2603500"/>
          <p14:tracePt t="45854" x="4076700" y="2622550"/>
          <p14:tracePt t="45871" x="4013200" y="2641600"/>
          <p14:tracePt t="45888" x="3956050" y="2660650"/>
          <p14:tracePt t="45905" x="3911600" y="2667000"/>
          <p14:tracePt t="45922" x="3892550" y="2673350"/>
          <p14:tracePt t="45939" x="3886200" y="2679700"/>
          <p14:tracePt t="45991" x="3879850" y="2679700"/>
          <p14:tracePt t="46013" x="3867150" y="2679700"/>
          <p14:tracePt t="46038" x="3854450" y="2686050"/>
          <p14:tracePt t="46178" x="3848100" y="2686050"/>
          <p14:tracePt t="46524" x="3854450" y="2686050"/>
          <p14:tracePt t="46531" x="3860800" y="2686050"/>
          <p14:tracePt t="46540" x="3867150" y="2686050"/>
          <p14:tracePt t="46555" x="3879850" y="2686050"/>
          <p14:tracePt t="46572" x="3892550" y="2686050"/>
          <p14:tracePt t="46589" x="3917950" y="2686050"/>
          <p14:tracePt t="46605" x="3949700" y="2686050"/>
          <p14:tracePt t="46622" x="3987800" y="2679700"/>
          <p14:tracePt t="46639" x="4019550" y="2667000"/>
          <p14:tracePt t="46656" x="4044950" y="2660650"/>
          <p14:tracePt t="46672" x="4064000" y="2660650"/>
          <p14:tracePt t="46688" x="4076700" y="2654300"/>
          <p14:tracePt t="46707" x="4089400" y="2647950"/>
          <p14:tracePt t="46722" x="4095750" y="2647950"/>
          <p14:tracePt t="46740" x="4108450" y="2647950"/>
          <p14:tracePt t="46771" x="4114800" y="2641600"/>
          <p14:tracePt t="46789" x="4127500" y="2641600"/>
          <p14:tracePt t="46805" x="4133850" y="2641600"/>
          <p14:tracePt t="46842" x="4140200" y="2641600"/>
          <p14:tracePt t="46900" x="4146550" y="2641600"/>
          <p14:tracePt t="46928" x="4152900" y="2641600"/>
          <p14:tracePt t="46953" x="4165600" y="2641600"/>
          <p14:tracePt t="46972" x="4171950" y="2641600"/>
          <p14:tracePt t="47122" x="4178300" y="2641600"/>
          <p14:tracePt t="47129" x="4184650" y="2647950"/>
          <p14:tracePt t="47139" x="4203700" y="2647950"/>
          <p14:tracePt t="47156" x="4241800" y="2654300"/>
          <p14:tracePt t="47172" x="4298950" y="2654300"/>
          <p14:tracePt t="47189" x="4362450" y="2654300"/>
          <p14:tracePt t="47205" x="4438650" y="2654300"/>
          <p14:tracePt t="47222" x="4508500" y="2654300"/>
          <p14:tracePt t="47240" x="4565650" y="2654300"/>
          <p14:tracePt t="47241" x="4572000" y="2654300"/>
          <p14:tracePt t="47256" x="4591050" y="2654300"/>
          <p14:tracePt t="47273" x="4610100" y="2647950"/>
          <p14:tracePt t="47290" x="4622800" y="2647950"/>
          <p14:tracePt t="47337" x="4622800" y="2641600"/>
          <p14:tracePt t="47356" x="4622800" y="2635250"/>
          <p14:tracePt t="47373" x="4610100" y="2628900"/>
          <p14:tracePt t="47390" x="4591050" y="2628900"/>
          <p14:tracePt t="47423" x="4552950" y="2622550"/>
          <p14:tracePt t="47440" x="4489450" y="2622550"/>
          <p14:tracePt t="47457" x="4451350" y="2622550"/>
          <p14:tracePt t="47473" x="4356100" y="2622550"/>
          <p14:tracePt t="47490" x="4292600" y="2628900"/>
          <p14:tracePt t="47507" x="4260850" y="2635250"/>
          <p14:tracePt t="47522" x="4102100" y="2635250"/>
          <p14:tracePt t="47539" x="3981450" y="2635250"/>
          <p14:tracePt t="47556" x="3917950" y="2635250"/>
          <p14:tracePt t="47573" x="3841750" y="2641600"/>
          <p14:tracePt t="47589" x="3797300" y="2654300"/>
          <p14:tracePt t="47606" x="3759200" y="2667000"/>
          <p14:tracePt t="47623" x="3727450" y="2686050"/>
          <p14:tracePt t="47640" x="3702050" y="2698750"/>
          <p14:tracePt t="47656" x="3689350" y="2711450"/>
          <p14:tracePt t="47673" x="3670300" y="2724150"/>
          <p14:tracePt t="47690" x="3663950" y="2730500"/>
          <p14:tracePt t="47706" x="3657600" y="2736850"/>
          <p14:tracePt t="47723" x="3657600" y="2755900"/>
          <p14:tracePt t="47739" x="3657600" y="2762250"/>
          <p14:tracePt t="47773" x="3657600" y="2768600"/>
          <p14:tracePt t="47853" x="3651250" y="2768600"/>
          <p14:tracePt t="47869" x="3644900" y="2768600"/>
          <p14:tracePt t="47890" x="3638550" y="2774950"/>
          <p14:tracePt t="47906" x="3632200" y="2774950"/>
          <p14:tracePt t="47924" x="3625850" y="2781300"/>
          <p14:tracePt t="47940" x="3619500" y="2781300"/>
          <p14:tracePt t="47956" x="3606800" y="2781300"/>
          <p14:tracePt t="47973" x="3600450" y="2787650"/>
          <p14:tracePt t="48039" x="3594100" y="2794000"/>
          <p14:tracePt t="48055" x="3594100" y="2800350"/>
          <p14:tracePt t="48073" x="3587750" y="2806700"/>
          <p14:tracePt t="48092" x="3587750" y="2813050"/>
          <p14:tracePt t="48107" x="3587750" y="2819400"/>
          <p14:tracePt t="48156" x="3594100" y="2819400"/>
          <p14:tracePt t="48285" x="3594100" y="2825750"/>
          <p14:tracePt t="48295" x="3600450" y="2832100"/>
          <p14:tracePt t="48307" x="3606800" y="2838450"/>
          <p14:tracePt t="48323" x="3619500" y="2851150"/>
          <p14:tracePt t="48340" x="3644900" y="2857500"/>
          <p14:tracePt t="48358" x="3683000" y="2863850"/>
          <p14:tracePt t="48373" x="3727450" y="2863850"/>
          <p14:tracePt t="48390" x="3759200" y="2863850"/>
          <p14:tracePt t="48409" x="3816350" y="2857500"/>
          <p14:tracePt t="48441" x="3848100" y="2851150"/>
          <p14:tracePt t="48442" x="3860800" y="2851150"/>
          <p14:tracePt t="48456" x="3886200" y="2851150"/>
          <p14:tracePt t="48474" x="3911600" y="2851150"/>
          <p14:tracePt t="48490" x="3937000" y="2851150"/>
          <p14:tracePt t="48507" x="3968750" y="2851150"/>
          <p14:tracePt t="48523" x="3987800" y="2857500"/>
          <p14:tracePt t="48540" x="4032250" y="2870200"/>
          <p14:tracePt t="48557" x="4089400" y="2882900"/>
          <p14:tracePt t="48575" x="4152900" y="2882900"/>
          <p14:tracePt t="48590" x="4184650" y="2882900"/>
          <p14:tracePt t="48607" x="4248150" y="2882900"/>
          <p14:tracePt t="48624" x="4330700" y="2870200"/>
          <p14:tracePt t="48642" x="4362450" y="2857500"/>
          <p14:tracePt t="48660" x="4387850" y="2851150"/>
          <p14:tracePt t="48674" x="4400550" y="2851150"/>
          <p14:tracePt t="48690" x="4419600" y="2844800"/>
          <p14:tracePt t="48707" x="4451350" y="2838450"/>
          <p14:tracePt t="48724" x="4464050" y="2832100"/>
          <p14:tracePt t="48740" x="4476750" y="2832100"/>
          <p14:tracePt t="48757" x="4489450" y="2825750"/>
          <p14:tracePt t="48774" x="4495800" y="2825750"/>
          <p14:tracePt t="48807" x="4502150" y="2832100"/>
          <p14:tracePt t="48824" x="4502150" y="2838450"/>
          <p14:tracePt t="48840" x="4508500" y="2838450"/>
          <p14:tracePt t="48874" x="4508500" y="2844800"/>
          <p14:tracePt t="48891" x="4514850" y="2844800"/>
          <p14:tracePt t="48907" x="4521200" y="2844800"/>
          <p14:tracePt t="48940" x="4533900" y="2844800"/>
          <p14:tracePt t="48974" x="4546600" y="2844800"/>
          <p14:tracePt t="49007" x="4552950" y="2844800"/>
          <p14:tracePt t="49066" x="4552950" y="2851150"/>
          <p14:tracePt t="49096" x="4552950" y="2857500"/>
          <p14:tracePt t="49117" x="4552950" y="2863850"/>
          <p14:tracePt t="49224" x="4552950" y="2870200"/>
          <p14:tracePt t="49255" x="4552950" y="2876550"/>
          <p14:tracePt t="49277" x="4552950" y="2882900"/>
          <p14:tracePt t="49291" x="4552950" y="2901950"/>
          <p14:tracePt t="49308" x="4552950" y="2921000"/>
          <p14:tracePt t="49325" x="4552950" y="2927350"/>
          <p14:tracePt t="49341" x="4552950" y="2933700"/>
          <p14:tracePt t="49357" x="4546600" y="2933700"/>
          <p14:tracePt t="49391" x="4540250" y="2933700"/>
          <p14:tracePt t="49408" x="4527550" y="2933700"/>
          <p14:tracePt t="49424" x="4495800" y="2940050"/>
          <p14:tracePt t="49441" x="4451350" y="2952750"/>
          <p14:tracePt t="49458" x="4394200" y="2965450"/>
          <p14:tracePt t="49476" x="4349750" y="2971800"/>
          <p14:tracePt t="49494" x="4273550" y="2984500"/>
          <p14:tracePt t="49508" x="4248150" y="2990850"/>
          <p14:tracePt t="49525" x="4184650" y="2997200"/>
          <p14:tracePt t="49541" x="4102100" y="3003550"/>
          <p14:tracePt t="49558" x="4013200" y="3009900"/>
          <p14:tracePt t="49575" x="3930650" y="3016250"/>
          <p14:tracePt t="49591" x="3860800" y="3022600"/>
          <p14:tracePt t="49609" x="3797300" y="3022600"/>
          <p14:tracePt t="49624" x="3784600" y="3022600"/>
          <p14:tracePt t="49674" x="3778250" y="3028950"/>
          <p14:tracePt t="49691" x="3771900" y="3041650"/>
          <p14:tracePt t="49708" x="3771900" y="3048000"/>
          <p14:tracePt t="49776" x="3797300" y="3054350"/>
          <p14:tracePt t="49782" x="3816350" y="3060700"/>
          <p14:tracePt t="49791" x="3848100" y="3067050"/>
          <p14:tracePt t="49809" x="3911600" y="3086100"/>
          <p14:tracePt t="49824" x="3975100" y="3098800"/>
          <p14:tracePt t="49841" x="4044950" y="3105150"/>
          <p14:tracePt t="49858" x="4114800" y="3105150"/>
          <p14:tracePt t="49875" x="4191000" y="3098800"/>
          <p14:tracePt t="49891" x="4241800" y="3092450"/>
          <p14:tracePt t="49908" x="4279900" y="3086100"/>
          <p14:tracePt t="49925" x="4292600" y="3086100"/>
          <p14:tracePt t="49965" x="4298950" y="3086100"/>
          <p14:tracePt t="49993" x="4305300" y="3086100"/>
          <p14:tracePt t="49999" x="4305300" y="3092450"/>
          <p14:tracePt t="50027" x="4311650" y="3092450"/>
          <p14:tracePt t="50041" x="4318000" y="3092450"/>
          <p14:tracePt t="50058" x="4324350" y="3098800"/>
          <p14:tracePt t="50077" x="4330700" y="3098800"/>
          <p14:tracePt t="50093" x="4337050" y="3098800"/>
          <p14:tracePt t="50108" x="4349750" y="3098800"/>
          <p14:tracePt t="50125" x="4362450" y="3098800"/>
          <p14:tracePt t="50141" x="4394200" y="3098800"/>
          <p14:tracePt t="50158" x="4425950" y="3092450"/>
          <p14:tracePt t="50161" x="4470400" y="3092450"/>
          <p14:tracePt t="50174" x="4521200" y="3079750"/>
          <p14:tracePt t="50191" x="4597400" y="3073400"/>
          <p14:tracePt t="50207" x="4673600" y="3060700"/>
          <p14:tracePt t="50226" x="4692650" y="3060700"/>
          <p14:tracePt t="50243" x="4718050" y="3060700"/>
          <p14:tracePt t="50258" x="4730750" y="3060700"/>
          <p14:tracePt t="50275" x="4743450" y="3060700"/>
          <p14:tracePt t="50293" x="4756150" y="3060700"/>
          <p14:tracePt t="50308" x="4775200" y="3060700"/>
          <p14:tracePt t="50324" x="4787900" y="3060700"/>
          <p14:tracePt t="50342" x="4800600" y="3054350"/>
          <p14:tracePt t="50358" x="4806950" y="3054350"/>
          <p14:tracePt t="50493" x="4800600" y="3054350"/>
          <p14:tracePt t="50507" x="4794250" y="3054350"/>
          <p14:tracePt t="50525" x="4775200" y="3060700"/>
          <p14:tracePt t="50541" x="4749800" y="3067050"/>
          <p14:tracePt t="50559" x="4730750" y="3073400"/>
          <p14:tracePt t="50575" x="4699000" y="3079750"/>
          <p14:tracePt t="50591" x="4673600" y="3086100"/>
          <p14:tracePt t="50609" x="4635500" y="3092450"/>
          <p14:tracePt t="50627" x="4603750" y="3105150"/>
          <p14:tracePt t="50641" x="4533900" y="3117850"/>
          <p14:tracePt t="50658" x="4483100" y="3124200"/>
          <p14:tracePt t="50676" x="4375150" y="3143250"/>
          <p14:tracePt t="50691" x="4349750" y="3149600"/>
          <p14:tracePt t="50708" x="4241800" y="3162300"/>
          <p14:tracePt t="50725" x="4197350" y="3162300"/>
          <p14:tracePt t="50742" x="4152900" y="3168650"/>
          <p14:tracePt t="50759" x="4127500" y="3168650"/>
          <p14:tracePt t="50777" x="4108450" y="3168650"/>
          <p14:tracePt t="50793" x="4083050" y="3175000"/>
          <p14:tracePt t="50810" x="4051300" y="3175000"/>
          <p14:tracePt t="50826" x="4032250" y="3181350"/>
          <p14:tracePt t="50842" x="4006850" y="3187700"/>
          <p14:tracePt t="50858" x="3994150" y="3200400"/>
          <p14:tracePt t="50875" x="3975100" y="3206750"/>
          <p14:tracePt t="50888" x="3956050" y="3232150"/>
          <p14:tracePt t="50893" x="3949700" y="3238500"/>
          <p14:tracePt t="50908" x="3943350" y="3244850"/>
          <p14:tracePt t="50926" x="3937000" y="3270250"/>
          <p14:tracePt t="50942" x="3930650" y="3276600"/>
          <p14:tracePt t="50959" x="3924300" y="3289300"/>
          <p14:tracePt t="50976" x="3917950" y="3295650"/>
          <p14:tracePt t="50992" x="3911600" y="3302000"/>
          <p14:tracePt t="51042" x="3911600" y="3314700"/>
          <p14:tracePt t="51060" x="3911600" y="3327400"/>
          <p14:tracePt t="51076" x="3905250" y="3333750"/>
          <p14:tracePt t="51092" x="3892550" y="3352800"/>
          <p14:tracePt t="51109" x="3873500" y="3365500"/>
          <p14:tracePt t="51126" x="3854450" y="3384550"/>
          <p14:tracePt t="51142" x="3829050" y="3422650"/>
          <p14:tracePt t="51163" x="3816350" y="3454400"/>
          <p14:tracePt t="51177" x="3816350" y="3467100"/>
          <p14:tracePt t="51178" x="3816350" y="3479800"/>
          <p14:tracePt t="51192" x="3822700" y="3505200"/>
          <p14:tracePt t="51214" x="3829050" y="3511550"/>
          <p14:tracePt t="51231" x="3841750" y="3517900"/>
          <p14:tracePt t="51243" x="3873500" y="3517900"/>
          <p14:tracePt t="51265" x="3956050" y="3517900"/>
          <p14:tracePt t="51279" x="3994150" y="3517900"/>
          <p14:tracePt t="51281" x="4019550" y="3517900"/>
          <p14:tracePt t="51292" x="4038600" y="3517900"/>
          <p14:tracePt t="51310" x="4108450" y="3505200"/>
          <p14:tracePt t="51326" x="4165600" y="3479800"/>
          <p14:tracePt t="51343" x="4203700" y="3467100"/>
          <p14:tracePt t="51361" x="4260850" y="3448050"/>
          <p14:tracePt t="51377" x="4273550" y="3448050"/>
          <p14:tracePt t="51393" x="4292600" y="3441700"/>
          <p14:tracePt t="51410" x="4330700" y="3429000"/>
          <p14:tracePt t="51427" x="4349750" y="3422650"/>
          <p14:tracePt t="51443" x="4375150" y="3416300"/>
          <p14:tracePt t="51460" x="4400550" y="3409950"/>
          <p14:tracePt t="51476" x="4419600" y="3409950"/>
          <p14:tracePt t="51493" x="4432300" y="3409950"/>
          <p14:tracePt t="51614" x="4425950" y="3403600"/>
          <p14:tracePt t="51632" x="4387850" y="3416300"/>
          <p14:tracePt t="51643" x="4375150" y="3416300"/>
          <p14:tracePt t="51659" x="4343400" y="3435350"/>
          <p14:tracePt t="51676" x="4324350" y="3441700"/>
          <p14:tracePt t="51693" x="4311650" y="3441700"/>
          <p14:tracePt t="51710" x="4298950" y="3448050"/>
          <p14:tracePt t="51726" x="4292600" y="3448050"/>
          <p14:tracePt t="51743" x="4279900" y="3448050"/>
          <p14:tracePt t="51763" x="4241800" y="3460750"/>
          <p14:tracePt t="51777" x="4216400" y="3467100"/>
          <p14:tracePt t="51793" x="4178300" y="3479800"/>
          <p14:tracePt t="51814" x="4159250" y="3486150"/>
          <p14:tracePt t="51831" x="4140200" y="3492500"/>
          <p14:tracePt t="51843" x="4133850" y="3492500"/>
          <p14:tracePt t="51860" x="4127500" y="3498850"/>
          <p14:tracePt t="51876" x="4108450" y="3505200"/>
          <p14:tracePt t="51896" x="4057650" y="3530600"/>
          <p14:tracePt t="51912" x="4025900" y="3543300"/>
          <p14:tracePt t="51926" x="4019550" y="3549650"/>
          <p14:tracePt t="51949" x="4000500" y="3556000"/>
          <p14:tracePt t="51976" x="3994150" y="3556000"/>
          <p14:tracePt t="51993" x="3987800" y="3556000"/>
          <p14:tracePt t="52010" x="3975100" y="3556000"/>
          <p14:tracePt t="52026" x="3962400" y="3556000"/>
          <p14:tracePt t="52044" x="3956050" y="3556000"/>
          <p14:tracePt t="52060" x="3949700" y="3556000"/>
          <p14:tracePt t="52077" x="3943350" y="3556000"/>
          <p14:tracePt t="52117" x="3937000" y="3556000"/>
          <p14:tracePt t="52127" x="3937000" y="3562350"/>
          <p14:tracePt t="52143" x="3917950" y="3562350"/>
          <p14:tracePt t="52160" x="3911600" y="3568700"/>
          <p14:tracePt t="53021" x="3937000" y="3568700"/>
          <p14:tracePt t="53029" x="3968750" y="3575050"/>
          <p14:tracePt t="53044" x="4000500" y="3581400"/>
          <p14:tracePt t="53060" x="4121150" y="3594100"/>
          <p14:tracePt t="53077" x="4203700" y="3600450"/>
          <p14:tracePt t="53094" x="4248150" y="3600450"/>
          <p14:tracePt t="53111" x="4375150" y="3600450"/>
          <p14:tracePt t="53127" x="4419600" y="3594100"/>
          <p14:tracePt t="53144" x="4425950" y="3594100"/>
          <p14:tracePt t="53184" x="4425950" y="3587750"/>
          <p14:tracePt t="53214" x="4419600" y="3587750"/>
          <p14:tracePt t="53229" x="4413250" y="3587750"/>
          <p14:tracePt t="53244" x="4387850" y="3581400"/>
          <p14:tracePt t="53261" x="4324350" y="3587750"/>
          <p14:tracePt t="53279" x="4203700" y="3600450"/>
          <p14:tracePt t="53294" x="4146550" y="3606800"/>
          <p14:tracePt t="53311" x="4013200" y="3613150"/>
          <p14:tracePt t="53328" x="3930650" y="3613150"/>
          <p14:tracePt t="53344" x="3879850" y="3613150"/>
          <p14:tracePt t="53361" x="3841750" y="3625850"/>
          <p14:tracePt t="53377" x="3797300" y="3644900"/>
          <p14:tracePt t="53394" x="3746500" y="3670300"/>
          <p14:tracePt t="53412" x="3695700" y="3695700"/>
          <p14:tracePt t="53429" x="3663950" y="3721100"/>
          <p14:tracePt t="53447" x="3644900" y="3740150"/>
          <p14:tracePt t="53461" x="3638550" y="3752850"/>
          <p14:tracePt t="53494" x="3638550" y="3759200"/>
          <p14:tracePt t="53512" x="3651250" y="3765550"/>
          <p14:tracePt t="53513" x="3663950" y="3778250"/>
          <p14:tracePt t="53528" x="3689350" y="3784600"/>
          <p14:tracePt t="53546" x="3771900" y="3803650"/>
          <p14:tracePt t="53561" x="3841750" y="3816350"/>
          <p14:tracePt t="53577" x="3892550" y="3822700"/>
          <p14:tracePt t="53596" x="3924300" y="3822700"/>
          <p14:tracePt t="53611" x="3949700" y="3816350"/>
          <p14:tracePt t="53628" x="3981450" y="3810000"/>
          <p14:tracePt t="53645" x="4006850" y="3803650"/>
          <p14:tracePt t="53663" x="4025900" y="3797300"/>
          <p14:tracePt t="53678" x="4044950" y="3797300"/>
          <p14:tracePt t="53696" x="4057650" y="3797300"/>
          <p14:tracePt t="53711" x="4070350" y="3797300"/>
          <p14:tracePt t="53729" x="4076700" y="3797300"/>
          <p14:tracePt t="53745" x="4089400" y="3797300"/>
          <p14:tracePt t="53763" x="4108450" y="3797300"/>
          <p14:tracePt t="53779" x="4121150" y="3797300"/>
          <p14:tracePt t="53795" x="4133850" y="3797300"/>
          <p14:tracePt t="53811" x="4146550" y="3797300"/>
          <p14:tracePt t="53828" x="4165600" y="3797300"/>
          <p14:tracePt t="53845" x="4178300" y="3797300"/>
          <p14:tracePt t="53861" x="4197350" y="3797300"/>
          <p14:tracePt t="53879" x="4216400" y="3797300"/>
          <p14:tracePt t="53897" x="4222750" y="3797300"/>
          <p14:tracePt t="53911" x="4229100" y="3797300"/>
          <p14:tracePt t="53997" x="4229100" y="3790950"/>
          <p14:tracePt t="54015" x="4222750" y="3790950"/>
          <p14:tracePt t="54030" x="4210050" y="3784600"/>
          <p14:tracePt t="54044" x="4191000" y="3784600"/>
          <p14:tracePt t="54062" x="4146550" y="3790950"/>
          <p14:tracePt t="54078" x="4114800" y="3797300"/>
          <p14:tracePt t="54095" x="4070350" y="3803650"/>
          <p14:tracePt t="54112" x="4013200" y="3816350"/>
          <p14:tracePt t="54128" x="3930650" y="3835400"/>
          <p14:tracePt t="54145" x="3879850" y="3848100"/>
          <p14:tracePt t="54161" x="3835400" y="3860800"/>
          <p14:tracePt t="54178" x="3790950" y="3867150"/>
          <p14:tracePt t="54195" x="3759200" y="3873500"/>
          <p14:tracePt t="54213" x="3714750" y="3879850"/>
          <p14:tracePt t="54228" x="3708400" y="3879850"/>
          <p14:tracePt t="54246" x="3683000" y="3892550"/>
          <p14:tracePt t="54262" x="3663950" y="3898900"/>
          <p14:tracePt t="54278" x="3606800" y="3930650"/>
          <p14:tracePt t="54295" x="3568700" y="3949700"/>
          <p14:tracePt t="54312" x="3536950" y="3975100"/>
          <p14:tracePt t="54328" x="3511550" y="3987800"/>
          <p14:tracePt t="54347" x="3505200" y="3994150"/>
          <p14:tracePt t="54361" x="3505200" y="4000500"/>
          <p14:tracePt t="54397" x="3511550" y="4006850"/>
          <p14:tracePt t="54413" x="3536950" y="4013200"/>
          <p14:tracePt t="54428" x="3575050" y="4019550"/>
          <p14:tracePt t="54445" x="3594100" y="4025900"/>
          <p14:tracePt t="54462" x="3600450" y="4025900"/>
          <p14:tracePt t="54478" x="3606800" y="4025900"/>
          <p14:tracePt t="54557" x="3619500" y="4025900"/>
          <p14:tracePt t="54564" x="3625850" y="4025900"/>
          <p14:tracePt t="54579" x="3644900" y="4025900"/>
          <p14:tracePt t="54596" x="3683000" y="4025900"/>
          <p14:tracePt t="54612" x="3695700" y="4025900"/>
          <p14:tracePt t="54685" x="3708400" y="4025900"/>
          <p14:tracePt t="54697" x="3721100" y="4025900"/>
          <p14:tracePt t="54712" x="3746500" y="4019550"/>
          <p14:tracePt t="54728" x="3784600" y="4013200"/>
          <p14:tracePt t="54745" x="3835400" y="4006850"/>
          <p14:tracePt t="54762" x="3898900" y="3994150"/>
          <p14:tracePt t="54780" x="3987800" y="3981450"/>
          <p14:tracePt t="54798" x="4032250" y="3981450"/>
          <p14:tracePt t="54812" x="4038600" y="3981450"/>
          <p14:tracePt t="54831" x="4083050" y="3981450"/>
          <p14:tracePt t="54846" x="4095750" y="3981450"/>
          <p14:tracePt t="54862" x="4102100" y="3981450"/>
          <p14:tracePt t="54863" x="4108450" y="3981450"/>
          <p14:tracePt t="54878" x="4114800" y="3981450"/>
          <p14:tracePt t="54895" x="4127500" y="3975100"/>
          <p14:tracePt t="54912" x="4152900" y="3975100"/>
          <p14:tracePt t="54929" x="4171950" y="3975100"/>
          <p14:tracePt t="54946" x="4191000" y="3975100"/>
          <p14:tracePt t="54962" x="4203700" y="3968750"/>
          <p14:tracePt t="54996" x="4210050" y="3968750"/>
          <p14:tracePt t="55083" x="4222750" y="3987800"/>
          <p14:tracePt t="55096" x="4241800" y="3994150"/>
          <p14:tracePt t="55112" x="4267200" y="4013200"/>
          <p14:tracePt t="55113" x="4279900" y="4013200"/>
          <p14:tracePt t="55129" x="4279900" y="4019550"/>
          <p14:tracePt t="55315" x="4286250" y="4019550"/>
          <p14:tracePt t="55423" x="4292600" y="4019550"/>
          <p14:tracePt t="55439" x="4311650" y="4025900"/>
          <p14:tracePt t="55449" x="4330700" y="4032250"/>
          <p14:tracePt t="55462" x="4387850" y="4032250"/>
          <p14:tracePt t="55481" x="4445000" y="4032250"/>
          <p14:tracePt t="55496" x="4495800" y="4032250"/>
          <p14:tracePt t="55513" x="4546600" y="4025900"/>
          <p14:tracePt t="55529" x="4572000" y="4019550"/>
          <p14:tracePt t="55546" x="4591050" y="4019550"/>
          <p14:tracePt t="55564" x="4591050" y="4013200"/>
          <p14:tracePt t="55596" x="4597400" y="4006850"/>
          <p14:tracePt t="55613" x="4603750" y="4000500"/>
          <p14:tracePt t="55631" x="4610100" y="3987800"/>
          <p14:tracePt t="55663" x="4616450" y="3987800"/>
          <p14:tracePt t="55679" x="4622800" y="3981450"/>
          <p14:tracePt t="55770" x="4616450" y="3981450"/>
          <p14:tracePt t="55778" x="4610100" y="3987800"/>
          <p14:tracePt t="55796" x="4597400" y="3994150"/>
          <p14:tracePt t="55813" x="4572000" y="4006850"/>
          <p14:tracePt t="55829" x="4540250" y="4019550"/>
          <p14:tracePt t="55848" x="4476750" y="4038600"/>
          <p14:tracePt t="55863" x="4457700" y="4044950"/>
          <p14:tracePt t="55880" x="4394200" y="4057650"/>
          <p14:tracePt t="55881" x="4375150" y="4064000"/>
          <p14:tracePt t="55896" x="4349750" y="4070350"/>
          <p14:tracePt t="55913" x="4292600" y="4076700"/>
          <p14:tracePt t="55914" x="4279900" y="4083050"/>
          <p14:tracePt t="55929" x="4241800" y="4083050"/>
          <p14:tracePt t="55947" x="4222750" y="4089400"/>
          <p14:tracePt t="55963" x="4165600" y="4089400"/>
          <p14:tracePt t="55980" x="4095750" y="4102100"/>
          <p14:tracePt t="55996" x="4051300" y="4108450"/>
          <p14:tracePt t="56014" x="4000500" y="4108450"/>
          <p14:tracePt t="56032" x="3937000" y="4121150"/>
          <p14:tracePt t="56047" x="3892550" y="4127500"/>
          <p14:tracePt t="56063" x="3867150" y="4133850"/>
          <p14:tracePt t="56080" x="3829050" y="4146550"/>
          <p14:tracePt t="56097" x="3790950" y="4159250"/>
          <p14:tracePt t="56113" x="3714750" y="4178300"/>
          <p14:tracePt t="56130" x="3676650" y="4184650"/>
          <p14:tracePt t="56147" x="3651250" y="4184650"/>
          <p14:tracePt t="56148" x="3651250" y="4178300"/>
          <p14:tracePt t="56180" x="3644900" y="4216400"/>
          <p14:tracePt t="56196" x="3644900" y="4241800"/>
          <p14:tracePt t="56214" x="3644900" y="4279900"/>
          <p14:tracePt t="56230" x="3644900" y="4286250"/>
          <p14:tracePt t="56249" x="3651250" y="4286250"/>
          <p14:tracePt t="56263" x="3657600" y="4286250"/>
          <p14:tracePt t="56282" x="3676650" y="4286250"/>
          <p14:tracePt t="56296" x="3714750" y="4279900"/>
          <p14:tracePt t="56313" x="3759200" y="4273550"/>
          <p14:tracePt t="56330" x="3778250" y="4267200"/>
          <p14:tracePt t="56347" x="3784600" y="4267200"/>
          <p14:tracePt t="56380" x="3790950" y="4267200"/>
          <p14:tracePt t="56520" x="3797300" y="4267200"/>
          <p14:tracePt t="56535" x="3803650" y="4267200"/>
          <p14:tracePt t="56543" x="3810000" y="4267200"/>
          <p14:tracePt t="56558" x="3822700" y="4267200"/>
          <p14:tracePt t="56581" x="3841750" y="4267200"/>
          <p14:tracePt t="56597" x="3860800" y="4273550"/>
          <p14:tracePt t="56614" x="3879850" y="4273550"/>
          <p14:tracePt t="56630" x="3886200" y="4273550"/>
          <p14:tracePt t="56649" x="3917950" y="4267200"/>
          <p14:tracePt t="56666" x="3956050" y="4260850"/>
          <p14:tracePt t="56683" x="3981450" y="4260850"/>
          <p14:tracePt t="56697" x="3994150" y="4260850"/>
          <p14:tracePt t="56786" x="4000500" y="4260850"/>
          <p14:tracePt t="56793" x="4019550" y="4267200"/>
          <p14:tracePt t="56814" x="4051300" y="4286250"/>
          <p14:tracePt t="56832" x="4095750" y="4311650"/>
          <p14:tracePt t="56848" x="4102100" y="4318000"/>
          <p14:tracePt t="56864" x="4108450" y="4318000"/>
          <p14:tracePt t="56880" x="4108450" y="4324350"/>
          <p14:tracePt t="56897" x="4114800" y="4324350"/>
          <p14:tracePt t="56963" x="4121150" y="4324350"/>
          <p14:tracePt t="56969" x="4127500" y="4324350"/>
          <p14:tracePt t="56983" x="4133850" y="4324350"/>
          <p14:tracePt t="56997" x="4152900" y="4324350"/>
          <p14:tracePt t="57014" x="4178300" y="4324350"/>
          <p14:tracePt t="57032" x="4203700" y="4324350"/>
          <p14:tracePt t="57047" x="4222750" y="4324350"/>
          <p14:tracePt t="57064" x="4241800" y="4324350"/>
          <p14:tracePt t="57080" x="4254500" y="4324350"/>
          <p14:tracePt t="57098" x="4286250" y="4324350"/>
          <p14:tracePt t="57114" x="4292600" y="4324350"/>
          <p14:tracePt t="57131" x="4337050" y="4330700"/>
          <p14:tracePt t="57148" x="4362450" y="4330700"/>
          <p14:tracePt t="57164" x="4387850" y="4330700"/>
          <p14:tracePt t="57181" x="4413250" y="4330700"/>
          <p14:tracePt t="57197" x="4432300" y="4330700"/>
          <p14:tracePt t="57215" x="4464050" y="4330700"/>
          <p14:tracePt t="57234" x="4495800" y="4324350"/>
          <p14:tracePt t="57250" x="4533900" y="4318000"/>
          <p14:tracePt t="57265" x="4552950" y="4318000"/>
          <p14:tracePt t="57266" x="4565650" y="4311650"/>
          <p14:tracePt t="57281" x="4572000" y="4311650"/>
          <p14:tracePt t="57299" x="4591050" y="4305300"/>
          <p14:tracePt t="57332" x="4597400" y="4305300"/>
          <p14:tracePt t="57555" x="4591050" y="4305300"/>
          <p14:tracePt t="57566" x="4578350" y="4305300"/>
          <p14:tracePt t="57581" x="4533900" y="4305300"/>
          <p14:tracePt t="57598" x="4495800" y="4305300"/>
          <p14:tracePt t="57614" x="4457700" y="4311650"/>
          <p14:tracePt t="57632" x="4432300" y="4311650"/>
          <p14:tracePt t="57648" x="4425950" y="4311650"/>
          <p14:tracePt t="57664" x="4413250" y="4311650"/>
          <p14:tracePt t="57666" x="4400550" y="4311650"/>
          <p14:tracePt t="57683" x="4356100" y="4318000"/>
          <p14:tracePt t="57698" x="4330700" y="4324350"/>
          <p14:tracePt t="57714" x="4260850" y="4337050"/>
          <p14:tracePt t="57731" x="4152900" y="4349750"/>
          <p14:tracePt t="57749" x="4089400" y="4356100"/>
          <p14:tracePt t="57765" x="4044950" y="4362450"/>
          <p14:tracePt t="57781" x="4032250" y="4362450"/>
          <p14:tracePt t="57798" x="4025900" y="4368800"/>
          <p14:tracePt t="57816" x="4013200" y="4368800"/>
          <p14:tracePt t="57833" x="4000500" y="4375150"/>
          <p14:tracePt t="57834" x="3994150" y="4375150"/>
          <p14:tracePt t="57851" x="3981450" y="4381500"/>
          <p14:tracePt t="57864" x="3975100" y="4387850"/>
          <p14:tracePt t="57898" x="3968750" y="4387850"/>
          <p14:tracePt t="57915" x="3968750" y="4394200"/>
          <p14:tracePt t="57933" x="3956050" y="4413250"/>
          <p14:tracePt t="57950" x="3949700" y="4425950"/>
          <p14:tracePt t="57965" x="3943350" y="4438650"/>
          <p14:tracePt t="58199" x="3943350" y="4445000"/>
          <p14:tracePt t="58263" x="3949700" y="4451350"/>
          <p14:tracePt t="58271" x="3956050" y="4457700"/>
          <p14:tracePt t="58283" x="3968750" y="4464050"/>
          <p14:tracePt t="58298" x="3994150" y="4489450"/>
          <p14:tracePt t="58315" x="4025900" y="4514850"/>
          <p14:tracePt t="58332" x="4057650" y="4533900"/>
          <p14:tracePt t="58349" x="4095750" y="4552950"/>
          <p14:tracePt t="58366" x="4146550" y="4559300"/>
          <p14:tracePt t="58383" x="4178300" y="4565650"/>
          <p14:tracePt t="58398" x="4210050" y="4565650"/>
          <p14:tracePt t="58416" x="4241800" y="4559300"/>
          <p14:tracePt t="58431" x="4260850" y="4559300"/>
          <p14:tracePt t="58449" x="4273550" y="4559300"/>
          <p14:tracePt t="58465" x="4279900" y="4559300"/>
          <p14:tracePt t="58504" x="4279900" y="4552950"/>
          <p14:tracePt t="58516" x="4286250" y="4552950"/>
          <p14:tracePt t="58532" x="4292600" y="4546600"/>
          <p14:tracePt t="58549" x="4305300" y="4540250"/>
          <p14:tracePt t="58566" x="4311650" y="4533900"/>
          <p14:tracePt t="58582" x="4318000" y="4533900"/>
          <p14:tracePt t="58900" x="4305300" y="4533900"/>
          <p14:tracePt t="58908" x="4298950" y="4533900"/>
          <p14:tracePt t="58916" x="4279900" y="4533900"/>
          <p14:tracePt t="58932" x="4248150" y="4533900"/>
          <p14:tracePt t="58949" x="4216400" y="4540250"/>
          <p14:tracePt t="58968" x="4191000" y="4546600"/>
          <p14:tracePt t="58982" x="4171950" y="4552950"/>
          <p14:tracePt t="58999" x="4146550" y="4559300"/>
          <p14:tracePt t="59015" x="4102100" y="4565650"/>
          <p14:tracePt t="59032" x="4044950" y="4578350"/>
          <p14:tracePt t="59049" x="3975100" y="4584700"/>
          <p14:tracePt t="59066" x="3917950" y="4591050"/>
          <p14:tracePt t="59082" x="3886200" y="4597400"/>
          <p14:tracePt t="59100" x="3854450" y="4597400"/>
          <p14:tracePt t="59116" x="3841750" y="4603750"/>
          <p14:tracePt t="59132" x="3816350" y="4603750"/>
          <p14:tracePt t="59150" x="3810000" y="4610100"/>
          <p14:tracePt t="59168" x="3803650" y="4610100"/>
          <p14:tracePt t="59182" x="3797300" y="4610100"/>
          <p14:tracePt t="59199" x="3797300" y="4616450"/>
          <p14:tracePt t="59232" x="3790950" y="4616450"/>
          <p14:tracePt t="59282" x="3790950" y="4622800"/>
          <p14:tracePt t="59300" x="3797300" y="4629150"/>
          <p14:tracePt t="59316" x="3803650" y="4635500"/>
          <p14:tracePt t="59318" x="3810000" y="4635500"/>
          <p14:tracePt t="59333" x="3816350" y="4635500"/>
          <p14:tracePt t="59350" x="3822700" y="4641850"/>
          <p14:tracePt t="59368" x="3829050" y="4648200"/>
          <p14:tracePt t="59382" x="3835400" y="4648200"/>
          <p14:tracePt t="59399" x="3854450" y="4654550"/>
          <p14:tracePt t="59416" x="3867150" y="4654550"/>
          <p14:tracePt t="59432" x="3892550" y="4654550"/>
          <p14:tracePt t="59451" x="3905250" y="4660900"/>
          <p14:tracePt t="59466" x="3911600" y="4660900"/>
          <p14:tracePt t="59482" x="3924300" y="4660900"/>
          <p14:tracePt t="59500" x="3930650" y="4667250"/>
          <p14:tracePt t="59502" x="3937000" y="4667250"/>
          <p14:tracePt t="59519" x="3943350" y="4667250"/>
          <p14:tracePt t="59532" x="3949700" y="4667250"/>
          <p14:tracePt t="59551" x="3994150" y="4667250"/>
          <p14:tracePt t="59566" x="4006850" y="4660900"/>
          <p14:tracePt t="59583" x="4038600" y="4660900"/>
          <p14:tracePt t="59585" x="4051300" y="4654550"/>
          <p14:tracePt t="59600" x="4064000" y="4654550"/>
          <p14:tracePt t="59616" x="4089400" y="4648200"/>
          <p14:tracePt t="59633" x="4133850" y="4641850"/>
          <p14:tracePt t="59650" x="4165600" y="4641850"/>
          <p14:tracePt t="59666" x="4191000" y="4641850"/>
          <p14:tracePt t="59683" x="4203700" y="4635500"/>
          <p14:tracePt t="59700" x="4216400" y="4635500"/>
          <p14:tracePt t="59716" x="4235450" y="4635500"/>
          <p14:tracePt t="59733" x="4241800" y="4635500"/>
          <p14:tracePt t="59949" x="4241800" y="4641850"/>
          <p14:tracePt t="60053" x="4241800" y="4648200"/>
          <p14:tracePt t="60059" x="4235450" y="4654550"/>
          <p14:tracePt t="60083" x="4216400" y="4673600"/>
          <p14:tracePt t="60100" x="4216400" y="4686300"/>
          <p14:tracePt t="60205" x="4222750" y="4686300"/>
          <p14:tracePt t="60224" x="4248150" y="4673600"/>
          <p14:tracePt t="60233" x="4260850" y="4667250"/>
          <p14:tracePt t="60250" x="4273550" y="4660900"/>
          <p14:tracePt t="60252" x="4279900" y="4654550"/>
          <p14:tracePt t="60324" x="4273550" y="4654550"/>
          <p14:tracePt t="60329" x="4260850" y="4654550"/>
          <p14:tracePt t="60350" x="4222750" y="4667250"/>
          <p14:tracePt t="60367" x="4184650" y="4679950"/>
          <p14:tracePt t="60368" x="4152900" y="4686300"/>
          <p14:tracePt t="60384" x="4133850" y="4692650"/>
          <p14:tracePt t="60400" x="4076700" y="4705350"/>
          <p14:tracePt t="60418" x="3994150" y="4718050"/>
          <p14:tracePt t="60434" x="3975100" y="4718050"/>
          <p14:tracePt t="60451" x="3911600" y="4718050"/>
          <p14:tracePt t="60467" x="3867150" y="4718050"/>
          <p14:tracePt t="60483" x="3822700" y="4718050"/>
          <p14:tracePt t="60500" x="3797300" y="4724400"/>
          <p14:tracePt t="60517" x="3771900" y="4730750"/>
          <p14:tracePt t="60533" x="3759200" y="4730750"/>
          <p14:tracePt t="60550" x="3746500" y="4743450"/>
          <p14:tracePt t="60568" x="3733800" y="4756150"/>
          <p14:tracePt t="60584" x="3708400" y="4768850"/>
          <p14:tracePt t="60600" x="3695700" y="4787900"/>
          <p14:tracePt t="60602" x="3689350" y="4800600"/>
          <p14:tracePt t="60619" x="3683000" y="4819650"/>
          <p14:tracePt t="60636" x="3683000" y="4838700"/>
          <p14:tracePt t="60651" x="3683000" y="4845050"/>
          <p14:tracePt t="60667" x="3683000" y="4870450"/>
          <p14:tracePt t="60684" x="3689350" y="4876800"/>
          <p14:tracePt t="60700" x="3695700" y="4889500"/>
          <p14:tracePt t="60717" x="3714750" y="4902200"/>
          <p14:tracePt t="60736" x="3727450" y="4902200"/>
          <p14:tracePt t="60750" x="3752850" y="4908550"/>
          <p14:tracePt t="60767" x="3765550" y="4908550"/>
          <p14:tracePt t="60786" x="3790950" y="4914900"/>
          <p14:tracePt t="60800" x="3810000" y="4914900"/>
          <p14:tracePt t="60818" x="3835400" y="4921250"/>
          <p14:tracePt t="60834" x="3854450" y="4921250"/>
          <p14:tracePt t="60853" x="3905250" y="4927600"/>
          <p14:tracePt t="60870" x="3937000" y="4927600"/>
          <p14:tracePt t="60886" x="3956050" y="4927600"/>
          <p14:tracePt t="60900" x="3962400" y="4927600"/>
          <p14:tracePt t="60917" x="3987800" y="4927600"/>
          <p14:tracePt t="60934" x="4000500" y="4927600"/>
          <p14:tracePt t="60950" x="4013200" y="4927600"/>
          <p14:tracePt t="60967" x="4025900" y="4927600"/>
          <p14:tracePt t="60984" x="4038600" y="4927600"/>
          <p14:tracePt t="61001" x="4044950" y="4933950"/>
          <p14:tracePt t="61242" x="4038600" y="4933950"/>
          <p14:tracePt t="61278" x="4032250" y="4953000"/>
          <p14:tracePt t="61301" x="4032250" y="4959350"/>
          <p14:tracePt t="61317" x="4025900" y="4959350"/>
          <p14:tracePt t="61334" x="4025900" y="4965700"/>
          <p14:tracePt t="61351" x="4019550" y="4965700"/>
          <p14:tracePt t="61352" x="4019550" y="4972050"/>
          <p14:tracePt t="61401" x="4013200" y="4972050"/>
          <p14:tracePt t="61419" x="4006850" y="4972050"/>
          <p14:tracePt t="61434" x="4000500" y="4972050"/>
          <p14:tracePt t="61571" x="4006850" y="4972050"/>
          <p14:tracePt t="61579" x="4013200" y="4972050"/>
          <p14:tracePt t="61587" x="4025900" y="4965700"/>
          <p14:tracePt t="61601" x="4044950" y="4965700"/>
          <p14:tracePt t="61619" x="4083050" y="4959350"/>
          <p14:tracePt t="61634" x="4127500" y="4953000"/>
          <p14:tracePt t="61651" x="4216400" y="4940300"/>
          <p14:tracePt t="61668" x="4267200" y="4940300"/>
          <p14:tracePt t="61685" x="4305300" y="4940300"/>
          <p14:tracePt t="61701" x="4324350" y="4940300"/>
          <p14:tracePt t="61790" x="4318000" y="4946650"/>
          <p14:tracePt t="61796" x="4311650" y="4953000"/>
          <p14:tracePt t="61805" x="4292600" y="4965700"/>
          <p14:tracePt t="61824" x="4248150" y="4984750"/>
          <p14:tracePt t="61835" x="4203700" y="5003800"/>
          <p14:tracePt t="61852" x="4076700" y="5048250"/>
          <p14:tracePt t="61868" x="4025900" y="5060950"/>
          <p14:tracePt t="61885" x="3924300" y="5086350"/>
          <p14:tracePt t="61901" x="3841750" y="5099050"/>
          <p14:tracePt t="61918" x="3797300" y="5099050"/>
          <p14:tracePt t="61935" x="3771900" y="5105400"/>
          <p14:tracePt t="61953" x="3759200" y="5105400"/>
          <p14:tracePt t="61968" x="3746500" y="5105400"/>
          <p14:tracePt t="61985" x="3740150" y="5105400"/>
          <p14:tracePt t="62001" x="3727450" y="5105400"/>
          <p14:tracePt t="62019" x="3714750" y="5105400"/>
          <p14:tracePt t="62035" x="3695700" y="5105400"/>
          <p14:tracePt t="62054" x="3689350" y="5111750"/>
          <p14:tracePt t="62102" x="3689350" y="5118100"/>
          <p14:tracePt t="62118" x="3695700" y="5118100"/>
          <p14:tracePt t="62135" x="3702050" y="5118100"/>
          <p14:tracePt t="62152" x="3708400" y="5124450"/>
          <p14:tracePt t="62168" x="3752850" y="5137150"/>
          <p14:tracePt t="62186" x="3803650" y="5137150"/>
          <p14:tracePt t="62186" x="3829050" y="5137150"/>
          <p14:tracePt t="62202" x="3854450" y="5137150"/>
          <p14:tracePt t="62218" x="3879850" y="5143500"/>
          <p14:tracePt t="62235" x="3905250" y="5143500"/>
          <p14:tracePt t="62252" x="3917950" y="5143500"/>
          <p14:tracePt t="62268" x="3924300" y="5143500"/>
          <p14:tracePt t="62286" x="3930650" y="5143500"/>
          <p14:tracePt t="62304" x="3943350" y="5143500"/>
          <p14:tracePt t="62319" x="3956050" y="5143500"/>
          <p14:tracePt t="62335" x="3968750" y="5143500"/>
          <p14:tracePt t="62577" x="3968750" y="5149850"/>
          <p14:tracePt t="62588" x="3975100" y="5156200"/>
          <p14:tracePt t="62601" x="3994150" y="5156200"/>
          <p14:tracePt t="62621" x="4076700" y="5162550"/>
          <p14:tracePt t="62636" x="4140200" y="5156200"/>
          <p14:tracePt t="62653" x="4178300" y="5149850"/>
          <p14:tracePt t="62671" x="4279900" y="5137150"/>
          <p14:tracePt t="62687" x="4330700" y="5137150"/>
          <p14:tracePt t="62702" x="4362450" y="5137150"/>
          <p14:tracePt t="62719" x="4451350" y="5137150"/>
          <p14:tracePt t="62736" x="4502150" y="5143500"/>
          <p14:tracePt t="62751" x="4521200" y="5143500"/>
          <p14:tracePt t="62770" x="4521200" y="5149850"/>
          <p14:tracePt t="62819" x="4521200" y="5156200"/>
          <p14:tracePt t="62838" x="4514850" y="5168900"/>
          <p14:tracePt t="62852" x="4502150" y="5181600"/>
          <p14:tracePt t="62854" x="4489450" y="5187950"/>
          <p14:tracePt t="62869" x="4483100" y="5194300"/>
          <p14:tracePt t="62887" x="4432300" y="5207000"/>
          <p14:tracePt t="62902" x="4394200" y="5219700"/>
          <p14:tracePt t="62919" x="4318000" y="5245100"/>
          <p14:tracePt t="62937" x="4248150" y="5264150"/>
          <p14:tracePt t="62952" x="4165600" y="5276850"/>
          <p14:tracePt t="62968" x="4114800" y="5289550"/>
          <p14:tracePt t="62986" x="4051300" y="5295900"/>
          <p14:tracePt t="63002" x="4019550" y="5295900"/>
          <p14:tracePt t="63019" x="4000500" y="5302250"/>
          <p14:tracePt t="63037" x="3968750" y="5308600"/>
          <p14:tracePt t="63052" x="3956050" y="5308600"/>
          <p14:tracePt t="63069" x="3943350" y="5314950"/>
          <p14:tracePt t="63086" x="3937000" y="5314950"/>
          <p14:tracePt t="63212" x="3937000" y="5321300"/>
          <p14:tracePt t="63232" x="3937000" y="5327650"/>
          <p14:tracePt t="63239" x="3937000" y="5334000"/>
          <p14:tracePt t="63255" x="3937000" y="5340350"/>
          <p14:tracePt t="63287" x="3943350" y="5346700"/>
          <p14:tracePt t="63302" x="3956050" y="5353050"/>
          <p14:tracePt t="63319" x="3994150" y="5353050"/>
          <p14:tracePt t="63336" x="4032250" y="5353050"/>
          <p14:tracePt t="63353" x="4057650" y="5353050"/>
          <p14:tracePt t="63371" x="4070350" y="5353050"/>
          <p14:tracePt t="63386" x="4083050" y="5346700"/>
          <p14:tracePt t="63402" x="4089400" y="5346700"/>
          <p14:tracePt t="63422" x="4095750" y="5346700"/>
          <p14:tracePt t="63436" x="4095750" y="5340350"/>
          <p14:tracePt t="63453" x="4102100" y="5340350"/>
          <p14:tracePt t="63471" x="4108450" y="5340350"/>
          <p14:tracePt t="63503" x="4114800" y="5340350"/>
          <p14:tracePt t="63578" x="4121150" y="5340350"/>
          <p14:tracePt t="63593" x="4127500" y="5340350"/>
          <p14:tracePt t="63610" x="4140200" y="5346700"/>
          <p14:tracePt t="63621" x="4146550" y="5346700"/>
          <p14:tracePt t="63636" x="4165600" y="5353050"/>
          <p14:tracePt t="63653" x="4191000" y="5359400"/>
          <p14:tracePt t="63669" x="4235450" y="5365750"/>
          <p14:tracePt t="63686" x="4273550" y="5365750"/>
          <p14:tracePt t="63703" x="4324350" y="5365750"/>
          <p14:tracePt t="63720" x="4362450" y="5353050"/>
          <p14:tracePt t="63736" x="4406900" y="5340350"/>
          <p14:tracePt t="63753" x="4470400" y="5314950"/>
          <p14:tracePt t="63769" x="4540250" y="5283200"/>
          <p14:tracePt t="63786" x="4578350" y="5257800"/>
          <p14:tracePt t="63803" x="4616450" y="5238750"/>
          <p14:tracePt t="63820" x="4654550" y="5213350"/>
          <p14:tracePt t="63838" x="4667250" y="5207000"/>
          <p14:tracePt t="63853" x="4673600" y="5200650"/>
          <p14:tracePt t="63870" x="4679950" y="5194300"/>
          <p14:tracePt t="63936" x="4673600" y="5194300"/>
          <p14:tracePt t="63951" x="4660900" y="5194300"/>
          <p14:tracePt t="63970" x="4648200" y="5194300"/>
          <p14:tracePt t="63987" x="4629150" y="5194300"/>
          <p14:tracePt t="64003" x="4603750" y="5200650"/>
          <p14:tracePt t="64022" x="4552950" y="5207000"/>
          <p14:tracePt t="64037" x="4533900" y="5207000"/>
          <p14:tracePt t="64056" x="4457700" y="5200650"/>
          <p14:tracePt t="64070" x="4425950" y="5194300"/>
          <p14:tracePt t="64089" x="4381500" y="5168900"/>
          <p14:tracePt t="64103" x="4356100" y="5149850"/>
          <p14:tracePt t="64120" x="4337050" y="5137150"/>
          <p14:tracePt t="64121" x="4324350" y="5130800"/>
          <p14:tracePt t="64137" x="4273550" y="5118100"/>
          <p14:tracePt t="64153" x="4235450" y="5111750"/>
          <p14:tracePt t="64170" x="4165600" y="5111750"/>
          <p14:tracePt t="64187" x="4121150" y="5105400"/>
          <p14:tracePt t="64203" x="4064000" y="5105400"/>
          <p14:tracePt t="64220" x="4006850" y="5105400"/>
          <p14:tracePt t="64238" x="3917950" y="5105400"/>
          <p14:tracePt t="64256" x="3867150" y="5111750"/>
          <p14:tracePt t="64270" x="3816350" y="5118100"/>
          <p14:tracePt t="64272" x="3790950" y="5124450"/>
          <p14:tracePt t="64288" x="3733800" y="5137150"/>
          <p14:tracePt t="64304" x="3708400" y="5143500"/>
          <p14:tracePt t="64321" x="3644900" y="5162550"/>
          <p14:tracePt t="64337" x="3479800" y="5257800"/>
          <p14:tracePt t="64355" x="3403600" y="5295900"/>
          <p14:tracePt t="64371" x="3371850" y="5314950"/>
          <p14:tracePt t="64387" x="3302000" y="5359400"/>
          <p14:tracePt t="64405" x="3282950" y="5378450"/>
          <p14:tracePt t="64420" x="3282950" y="5391150"/>
          <p14:tracePt t="64437" x="3289300" y="5410200"/>
          <p14:tracePt t="64453" x="3327400" y="5454650"/>
          <p14:tracePt t="64472" x="3390900" y="5524500"/>
          <p14:tracePt t="64488" x="3429000" y="5575300"/>
          <p14:tracePt t="64504" x="3448050" y="5607050"/>
          <p14:tracePt t="64520" x="3473450" y="5638800"/>
          <p14:tracePt t="64539" x="3498850" y="5657850"/>
          <p14:tracePt t="64554" x="3511550" y="5664200"/>
          <p14:tracePt t="64571" x="3549650" y="5670550"/>
          <p14:tracePt t="64587" x="3625850" y="5683250"/>
          <p14:tracePt t="64603" x="3683000" y="5689600"/>
          <p14:tracePt t="64620" x="3727450" y="5689600"/>
          <p14:tracePt t="64637" x="3771900" y="5683250"/>
          <p14:tracePt t="64654" x="3816350" y="5670550"/>
          <p14:tracePt t="64671" x="3873500" y="5645150"/>
          <p14:tracePt t="64687" x="3911600" y="5632450"/>
          <p14:tracePt t="64703" x="3968750" y="5607050"/>
          <p14:tracePt t="64720" x="4019550" y="5588000"/>
          <p14:tracePt t="64737" x="4044950" y="5568950"/>
          <p14:tracePt t="64754" x="4057650" y="5568950"/>
          <p14:tracePt t="64787" x="4057650" y="5562600"/>
          <p14:tracePt t="64806" x="4064000" y="5562600"/>
          <p14:tracePt t="64823" x="4064000" y="5549900"/>
          <p14:tracePt t="64837" x="4070350" y="5537200"/>
          <p14:tracePt t="64853" x="4076700" y="5518150"/>
          <p14:tracePt t="64871" x="4076700" y="5505450"/>
          <p14:tracePt t="64887" x="4076700" y="5492750"/>
          <p14:tracePt t="64904" x="4076700" y="5480050"/>
          <p14:tracePt t="64920" x="4076700" y="5467350"/>
          <p14:tracePt t="64937" x="4070350" y="5448300"/>
          <p14:tracePt t="64954" x="4064000" y="5416550"/>
          <p14:tracePt t="64972" x="4044950" y="5378450"/>
          <p14:tracePt t="64987" x="4019550" y="5327650"/>
          <p14:tracePt t="65004" x="3987800" y="5289550"/>
          <p14:tracePt t="65021" x="3968750" y="5276850"/>
          <p14:tracePt t="65039" x="3924300" y="5257800"/>
          <p14:tracePt t="65055" x="3905250" y="5251450"/>
          <p14:tracePt t="65071" x="3873500" y="5245100"/>
          <p14:tracePt t="65087" x="3854450" y="5238750"/>
          <p14:tracePt t="65104" x="3816350" y="5226050"/>
          <p14:tracePt t="65121" x="3790950" y="5213350"/>
          <p14:tracePt t="65138" x="3759200" y="5194300"/>
          <p14:tracePt t="65156" x="3746500" y="5187950"/>
          <p14:tracePt t="65171" x="3733800" y="5181600"/>
          <p14:tracePt t="65191" x="3721100" y="5175250"/>
          <p14:tracePt t="65204" x="3708400" y="5168900"/>
          <p14:tracePt t="65221" x="3670300" y="5168900"/>
          <p14:tracePt t="65237" x="3625850" y="5168900"/>
          <p14:tracePt t="65254" x="3587750" y="5168900"/>
          <p14:tracePt t="65271" x="3562350" y="5168900"/>
          <p14:tracePt t="65288" x="3543300" y="5168900"/>
          <p14:tracePt t="65304" x="3530600" y="5168900"/>
          <p14:tracePt t="65321" x="3524250" y="5181600"/>
          <p14:tracePt t="65337" x="3517900" y="5187950"/>
          <p14:tracePt t="65354" x="3505200" y="5200650"/>
          <p14:tracePt t="65373" x="3492500" y="5219700"/>
          <p14:tracePt t="65388" x="3486150" y="5232400"/>
          <p14:tracePt t="65404" x="3479800" y="5245100"/>
          <p14:tracePt t="65423" x="3473450" y="5251450"/>
          <p14:tracePt t="65438" x="3467100" y="5257800"/>
          <p14:tracePt t="65487" x="3460750" y="5264150"/>
          <p14:tracePt t="65504" x="3448050" y="5264150"/>
          <p14:tracePt t="65521" x="3422650" y="5251450"/>
          <p14:tracePt t="65538" x="3409950" y="5232400"/>
          <p14:tracePt t="67026" x="3403600" y="5232400"/>
          <p14:tracePt t="67041" x="3378200" y="5232400"/>
          <p14:tracePt t="67057" x="3359150" y="5226050"/>
          <p14:tracePt t="67072" x="3314700" y="5219700"/>
          <p14:tracePt t="67089" x="3282950" y="5213350"/>
          <p14:tracePt t="67106" x="3251200" y="5207000"/>
          <p14:tracePt t="67122" x="3238500" y="5207000"/>
          <p14:tracePt t="67173" x="3257550" y="5207000"/>
          <p14:tracePt t="67189" x="3302000" y="5226050"/>
          <p14:tracePt t="67206" x="3397250" y="5289550"/>
          <p14:tracePt t="67222" x="3435350" y="5334000"/>
          <p14:tracePt t="67239" x="3441700" y="5372100"/>
          <p14:tracePt t="67256" x="3448050" y="5391150"/>
          <p14:tracePt t="67272" x="3448050" y="5410200"/>
          <p14:tracePt t="67291" x="3448050" y="5429250"/>
          <p14:tracePt t="67307" x="3448050" y="5435600"/>
          <p14:tracePt t="67322" x="3460750" y="5473700"/>
          <p14:tracePt t="67339" x="3524250" y="5511800"/>
          <p14:tracePt t="67356" x="3613150" y="5543550"/>
          <p14:tracePt t="67373" x="3683000" y="5568950"/>
          <p14:tracePt t="67390" x="3740150" y="5581650"/>
          <p14:tracePt t="67406" x="3765550" y="5594350"/>
          <p14:tracePt t="67422" x="3771900" y="5594350"/>
          <p14:tracePt t="67461" x="3778250" y="5594350"/>
          <p14:tracePt t="67473" x="3784600" y="5594350"/>
          <p14:tracePt t="67491" x="3829050" y="5581650"/>
          <p14:tracePt t="67506" x="3867150" y="5568950"/>
          <p14:tracePt t="67523" x="3898900" y="5556250"/>
          <p14:tracePt t="67541" x="3924300" y="5549900"/>
          <p14:tracePt t="67556" x="3937000" y="5549900"/>
          <p14:tracePt t="67573" x="3943350" y="5543550"/>
          <p14:tracePt t="67589" x="3943350" y="5537200"/>
          <p14:tracePt t="67606" x="3956050" y="5511800"/>
          <p14:tracePt t="67623" x="3962400" y="5467350"/>
          <p14:tracePt t="67640" x="3962400" y="5397500"/>
          <p14:tracePt t="67656" x="3962400" y="5384800"/>
          <p14:tracePt t="67674" x="3962400" y="5365750"/>
          <p14:tracePt t="67706" x="3962400" y="5359400"/>
          <p14:tracePt t="67756" x="3956050" y="5346700"/>
          <p14:tracePt t="67773" x="3943350" y="5334000"/>
          <p14:tracePt t="67774" x="3930650" y="5327650"/>
          <p14:tracePt t="67791" x="3924300" y="5314950"/>
          <p14:tracePt t="67806" x="3911600" y="5308600"/>
          <p14:tracePt t="67823" x="3911600" y="5302250"/>
          <p14:tracePt t="67839" x="3905250" y="5295900"/>
          <p14:tracePt t="67856" x="3892550" y="5295900"/>
          <p14:tracePt t="67874" x="3860800" y="5289550"/>
          <p14:tracePt t="67891" x="3822700" y="5289550"/>
          <p14:tracePt t="67907" x="3778250" y="5289550"/>
          <p14:tracePt t="67923" x="3752850" y="5289550"/>
          <p14:tracePt t="67939" x="3733800" y="5289550"/>
          <p14:tracePt t="67958" x="3708400" y="5289550"/>
          <p14:tracePt t="67974" x="3702050" y="5295900"/>
          <p14:tracePt t="67990" x="3676650" y="5302250"/>
          <p14:tracePt t="68006" x="3632200" y="5308600"/>
          <p14:tracePt t="68024" x="3613150" y="5314950"/>
          <p14:tracePt t="68074" x="3606800" y="5321300"/>
          <p14:tracePt t="68090" x="3606800" y="5327650"/>
          <p14:tracePt t="68106" x="3606800" y="5340350"/>
          <p14:tracePt t="68124" x="3606800" y="5391150"/>
          <p14:tracePt t="68140" x="3606800" y="5403850"/>
          <p14:tracePt t="68156" x="3606800" y="5429250"/>
          <p14:tracePt t="68157" x="3606800" y="5435600"/>
          <p14:tracePt t="68173" x="3613150" y="5454650"/>
          <p14:tracePt t="68190" x="3625850" y="5480050"/>
          <p14:tracePt t="68206" x="3632200" y="5537200"/>
          <p14:tracePt t="68223" x="3638550" y="5575300"/>
          <p14:tracePt t="68240" x="3638550" y="5613400"/>
          <p14:tracePt t="68257" x="3638550" y="5638800"/>
          <p14:tracePt t="68274" x="3638550" y="5651500"/>
          <p14:tracePt t="68290" x="3638550" y="5657850"/>
          <p14:tracePt t="68307" x="3644900" y="5657850"/>
          <p14:tracePt t="68324" x="3644900" y="5664200"/>
          <p14:tracePt t="68340" x="3651250" y="5664200"/>
          <p14:tracePt t="68357" x="3670300" y="5683250"/>
          <p14:tracePt t="68359" x="3695700" y="5695950"/>
          <p14:tracePt t="68374" x="3733800" y="5708650"/>
          <p14:tracePt t="68391" x="3797300" y="5734050"/>
          <p14:tracePt t="68407" x="3879850" y="5746750"/>
          <p14:tracePt t="68423" x="3911600" y="5753100"/>
          <p14:tracePt t="68441" x="3917950" y="5753100"/>
          <p14:tracePt t="68474" x="3917950" y="5759450"/>
          <p14:tracePt t="68518" x="3924300" y="5759450"/>
          <p14:tracePt t="68541" x="3949700" y="5746750"/>
          <p14:tracePt t="68557" x="3975100" y="5702300"/>
          <p14:tracePt t="68574" x="3994150" y="5638800"/>
          <p14:tracePt t="68590" x="4000500" y="5581650"/>
          <p14:tracePt t="68607" x="4000500" y="5549900"/>
          <p14:tracePt t="68625" x="3994150" y="5524500"/>
          <p14:tracePt t="68640" x="3981450" y="5499100"/>
          <p14:tracePt t="68657" x="3975100" y="5473700"/>
          <p14:tracePt t="68674" x="3968750" y="5448300"/>
          <p14:tracePt t="68692" x="3962400" y="5397500"/>
          <p14:tracePt t="68710" x="3962400" y="5353050"/>
          <p14:tracePt t="68725" x="3956050" y="5321300"/>
          <p14:tracePt t="68740" x="3943350" y="5270500"/>
          <p14:tracePt t="68757" x="3917950" y="5226050"/>
          <p14:tracePt t="68774" x="3898900" y="5200650"/>
          <p14:tracePt t="68790" x="3879850" y="5175250"/>
          <p14:tracePt t="68807" x="3867150" y="5156200"/>
          <p14:tracePt t="68824" x="3854450" y="5149850"/>
          <p14:tracePt t="68841" x="3841750" y="5124450"/>
          <p14:tracePt t="68859" x="3803650" y="5092700"/>
          <p14:tracePt t="68876" x="3746500" y="5054600"/>
          <p14:tracePt t="68877" x="3708400" y="5035550"/>
          <p14:tracePt t="68892" x="3625850" y="4997450"/>
          <p14:tracePt t="68909" x="3581400" y="4984750"/>
          <p14:tracePt t="68924" x="3536950" y="4965700"/>
          <p14:tracePt t="68942" x="3524250" y="4965700"/>
          <p14:tracePt t="68958" x="3517900" y="4972050"/>
          <p14:tracePt t="68974" x="3517900" y="5016500"/>
          <p14:tracePt t="68975" x="3517900" y="5054600"/>
          <p14:tracePt t="68991" x="3517900" y="5086350"/>
          <p14:tracePt t="68992" x="3517900" y="5111750"/>
          <p14:tracePt t="69007" x="3517900" y="5149850"/>
          <p14:tracePt t="69025" x="3524250" y="5187950"/>
          <p14:tracePt t="69041" x="3536950" y="5232400"/>
          <p14:tracePt t="69057" x="3556000" y="5276850"/>
          <p14:tracePt t="69074" x="3575050" y="5302250"/>
          <p14:tracePt t="69091" x="3600450" y="5340350"/>
          <p14:tracePt t="69107" x="3632200" y="5397500"/>
          <p14:tracePt t="69124" x="3663950" y="5448300"/>
          <p14:tracePt t="69142" x="3702050" y="5499100"/>
          <p14:tracePt t="69157" x="3708400" y="5505450"/>
          <p14:tracePt t="69174" x="3721100" y="5518150"/>
          <p14:tracePt t="69191" x="3740150" y="5518150"/>
          <p14:tracePt t="69192" x="3765550" y="5518150"/>
          <p14:tracePt t="69207" x="3803650" y="5518150"/>
          <p14:tracePt t="69224" x="3905250" y="5480050"/>
          <p14:tracePt t="69241" x="4044950" y="5397500"/>
          <p14:tracePt t="69257" x="4140200" y="5334000"/>
          <p14:tracePt t="69276" x="4222750" y="5264150"/>
          <p14:tracePt t="69293" x="4267200" y="5207000"/>
          <p14:tracePt t="69307" x="4311650" y="5143500"/>
          <p14:tracePt t="69324" x="4324350" y="5080000"/>
          <p14:tracePt t="69341" x="4324350" y="5041900"/>
          <p14:tracePt t="69357" x="4311650" y="4997450"/>
          <p14:tracePt t="69375" x="4254500" y="4940300"/>
          <p14:tracePt t="69391" x="4191000" y="4876800"/>
          <p14:tracePt t="69392" x="4165600" y="4857750"/>
          <p14:tracePt t="69408" x="4114800" y="4806950"/>
          <p14:tracePt t="69424" x="4089400" y="4775200"/>
          <p14:tracePt t="69441" x="4057650" y="4718050"/>
          <p14:tracePt t="69458" x="4051300" y="4705350"/>
          <p14:tracePt t="69474" x="4044950" y="4699000"/>
          <p14:tracePt t="69491" x="4006850" y="4692650"/>
          <p14:tracePt t="69507" x="3962400" y="4686300"/>
          <p14:tracePt t="69525" x="3924300" y="4686300"/>
          <p14:tracePt t="69541" x="3898900" y="4686300"/>
          <p14:tracePt t="69575" x="3898900" y="4711700"/>
          <p14:tracePt t="69591" x="3949700" y="4775200"/>
          <p14:tracePt t="69607" x="4044950" y="4870450"/>
          <p14:tracePt t="69626" x="4108450" y="4978400"/>
          <p14:tracePt t="69643" x="4114800" y="5035550"/>
          <p14:tracePt t="69658" x="4121150" y="5080000"/>
          <p14:tracePt t="69674" x="4127500" y="5105400"/>
          <p14:tracePt t="69676" x="4133850" y="5105400"/>
          <p14:tracePt t="69693" x="4140200" y="5105400"/>
          <p14:tracePt t="69724" x="4159250" y="5105400"/>
          <p14:tracePt t="69741" x="4197350" y="5105400"/>
          <p14:tracePt t="69758" x="4222750" y="5092700"/>
          <p14:tracePt t="69775" x="4254500" y="5080000"/>
          <p14:tracePt t="69792" x="4267200" y="5073650"/>
          <p14:tracePt t="69808" x="4286250" y="5054600"/>
          <p14:tracePt t="69827" x="4298950" y="5035550"/>
          <p14:tracePt t="69842" x="4305300" y="5016500"/>
          <p14:tracePt t="69858" x="4311650" y="4991100"/>
          <p14:tracePt t="69877" x="4311650" y="4972050"/>
          <p14:tracePt t="69909" x="4305300" y="4965700"/>
          <p14:tracePt t="69925" x="4267200" y="4953000"/>
          <p14:tracePt t="69941" x="4235450" y="4946650"/>
          <p14:tracePt t="69958" x="4229100" y="4946650"/>
          <p14:tracePt t="70019" x="4229100" y="4940300"/>
          <p14:tracePt t="70032" x="4229100" y="4933950"/>
          <p14:tracePt t="83887" x="4216400" y="4927600"/>
          <p14:tracePt t="83904" x="4191000" y="4902200"/>
          <p14:tracePt t="83920" x="4165600" y="4870450"/>
          <p14:tracePt t="83936" x="4159250" y="4857750"/>
          <p14:tracePt t="84013" x="4152900" y="4864100"/>
          <p14:tracePt t="84037" x="4127500" y="4940300"/>
          <p14:tracePt t="84053" x="4127500" y="4978400"/>
          <p14:tracePt t="84174" x="4133850" y="4978400"/>
          <p14:tracePt t="84180" x="4146550" y="4984750"/>
          <p14:tracePt t="84189" x="4165600" y="4984750"/>
          <p14:tracePt t="84203" x="4197350" y="5003800"/>
          <p14:tracePt t="84220" x="4216400" y="5029200"/>
          <p14:tracePt t="84239" x="4229100" y="5067300"/>
          <p14:tracePt t="84253" x="4235450" y="5099050"/>
          <p14:tracePt t="84270" x="4241800" y="5168900"/>
          <p14:tracePt t="84287" x="4260850" y="5207000"/>
          <p14:tracePt t="84303" x="4279900" y="5232400"/>
          <p14:tracePt t="84321" x="4311650" y="5270500"/>
          <p14:tracePt t="84337" x="4387850" y="5334000"/>
          <p14:tracePt t="84353" x="4438650" y="5378450"/>
          <p14:tracePt t="84371" x="4451350" y="5397500"/>
          <p14:tracePt t="84387" x="4451350" y="5410200"/>
          <p14:tracePt t="84439" x="4451350" y="5416550"/>
          <p14:tracePt t="84454" x="4451350" y="5441950"/>
          <p14:tracePt t="84470" x="4445000" y="5480050"/>
          <p14:tracePt t="84487" x="4432300" y="5505450"/>
          <p14:tracePt t="84504" x="4419600" y="5524500"/>
          <p14:tracePt t="84568" x="4413250" y="5524500"/>
          <p14:tracePt t="84575" x="4413250" y="5518150"/>
          <p14:tracePt t="84587" x="4406900" y="5511800"/>
          <p14:tracePt t="84603" x="4381500" y="5486400"/>
          <p14:tracePt t="84622" x="4330700" y="5448300"/>
          <p14:tracePt t="84637" x="4324350" y="5441950"/>
          <p14:tracePt t="84654" x="4311650" y="5441950"/>
          <p14:tracePt t="84670" x="4267200" y="5435600"/>
          <p14:tracePt t="84688" x="4241800" y="5429250"/>
          <p14:tracePt t="84704" x="4229100" y="5429250"/>
          <p14:tracePt t="84723" x="4222750" y="5422900"/>
          <p14:tracePt t="84737" x="4216400" y="5422900"/>
          <p14:tracePt t="84754" x="4197350" y="5416550"/>
          <p14:tracePt t="84770" x="4121150" y="5410200"/>
          <p14:tracePt t="84787" x="4025900" y="5403850"/>
          <p14:tracePt t="84804" x="3911600" y="5416550"/>
          <p14:tracePt t="84823" x="3784600" y="5441950"/>
          <p14:tracePt t="84838" x="3771900" y="5441950"/>
          <p14:tracePt t="84854" x="3759200" y="5454650"/>
          <p14:tracePt t="84871" x="3740150" y="5486400"/>
          <p14:tracePt t="84887" x="3727450" y="5524500"/>
          <p14:tracePt t="84889" x="3708400" y="5556250"/>
          <p14:tracePt t="84905" x="3702050" y="5581650"/>
          <p14:tracePt t="84920" x="3676650" y="5638800"/>
          <p14:tracePt t="84939" x="3676650" y="5664200"/>
          <p14:tracePt t="84954" x="3676650" y="5695950"/>
          <p14:tracePt t="84971" x="3708400" y="5740400"/>
          <p14:tracePt t="84988" x="3727450" y="5772150"/>
          <p14:tracePt t="85004" x="3752850" y="5803900"/>
          <p14:tracePt t="85021" x="3771900" y="5822950"/>
          <p14:tracePt t="85037" x="3784600" y="5835650"/>
          <p14:tracePt t="85070" x="3790950" y="5835650"/>
          <p14:tracePt t="85089" x="3829050" y="5829300"/>
          <p14:tracePt t="85106" x="3892550" y="5810250"/>
          <p14:tracePt t="85121" x="3962400" y="5784850"/>
          <p14:tracePt t="85137" x="4057650" y="5759450"/>
          <p14:tracePt t="85155" x="4140200" y="5746750"/>
          <p14:tracePt t="85175" x="4203700" y="5740400"/>
          <p14:tracePt t="85190" x="4203700" y="5734050"/>
          <p14:tracePt t="85245" x="4210050" y="5734050"/>
          <p14:tracePt t="85254" x="4216400" y="5727700"/>
          <p14:tracePt t="85271" x="4235450" y="5721350"/>
          <p14:tracePt t="85287" x="4267200" y="5695950"/>
          <p14:tracePt t="85304" x="4305300" y="5676900"/>
          <p14:tracePt t="85321" x="4337050" y="5657850"/>
          <p14:tracePt t="85339" x="4349750" y="5632450"/>
          <p14:tracePt t="85354" x="4349750" y="5626100"/>
          <p14:tracePt t="85371" x="4330700" y="5607050"/>
          <p14:tracePt t="85388" x="4318000" y="5588000"/>
          <p14:tracePt t="85404" x="4305300" y="5575300"/>
          <p14:tracePt t="85421" x="4298950" y="5549900"/>
          <p14:tracePt t="85438" x="4298950" y="5537200"/>
          <p14:tracePt t="85454" x="4298950" y="5511800"/>
          <p14:tracePt t="85471" x="4298950" y="5492750"/>
          <p14:tracePt t="85488" x="4298950" y="5467350"/>
          <p14:tracePt t="85504" x="4298950" y="5461000"/>
          <p14:tracePt t="85522" x="4298950" y="5448300"/>
          <p14:tracePt t="85538" x="4286250" y="5435600"/>
          <p14:tracePt t="85554" x="4267200" y="5429250"/>
          <p14:tracePt t="85572" x="4216400" y="5403850"/>
          <p14:tracePt t="85589" x="4191000" y="5397500"/>
          <p14:tracePt t="85604" x="4083050" y="5372100"/>
          <p14:tracePt t="85622" x="4032250" y="5365750"/>
          <p14:tracePt t="85638" x="3975100" y="5365750"/>
          <p14:tracePt t="85654" x="3924300" y="5359400"/>
          <p14:tracePt t="85671" x="3879850" y="5365750"/>
          <p14:tracePt t="85688" x="3803650" y="5384800"/>
          <p14:tracePt t="85705" x="3746500" y="5397500"/>
          <p14:tracePt t="85721" x="3689350" y="5403850"/>
          <p14:tracePt t="85739" x="3625850" y="5435600"/>
          <p14:tracePt t="85755" x="3562350" y="5473700"/>
          <p14:tracePt t="85772" x="3505200" y="5499100"/>
          <p14:tracePt t="85788" x="3435350" y="5543550"/>
          <p14:tracePt t="85805" x="3397250" y="5581650"/>
          <p14:tracePt t="85822" x="3384550" y="5657850"/>
          <p14:tracePt t="85839" x="3384550" y="5689600"/>
          <p14:tracePt t="85855" x="3403600" y="5727700"/>
          <p14:tracePt t="85872" x="3454400" y="5772150"/>
          <p14:tracePt t="85888" x="3505200" y="5784850"/>
          <p14:tracePt t="85905" x="3581400" y="5791200"/>
          <p14:tracePt t="85922" x="3663950" y="5784850"/>
          <p14:tracePt t="85938" x="3790950" y="5765800"/>
          <p14:tracePt t="85955" x="3937000" y="5746750"/>
          <p14:tracePt t="85972" x="4038600" y="5734050"/>
          <p14:tracePt t="85988" x="4146550" y="5727700"/>
          <p14:tracePt t="86005" x="4216400" y="5727700"/>
          <p14:tracePt t="86022" x="4273550" y="5721350"/>
          <p14:tracePt t="86039" x="4318000" y="5715000"/>
          <p14:tracePt t="86055" x="4368800" y="5695950"/>
          <p14:tracePt t="86074" x="4400550" y="5613400"/>
          <p14:tracePt t="86091" x="4381500" y="5562600"/>
          <p14:tracePt t="86105" x="4337050" y="5505450"/>
          <p14:tracePt t="86121" x="4286250" y="5454650"/>
          <p14:tracePt t="86138" x="4229100" y="5397500"/>
          <p14:tracePt t="86155" x="4191000" y="5359400"/>
          <p14:tracePt t="86172" x="4165600" y="5327650"/>
          <p14:tracePt t="86189" x="4140200" y="5308600"/>
          <p14:tracePt t="86205" x="4102100" y="5295900"/>
          <p14:tracePt t="86222" x="4032250" y="5289550"/>
          <p14:tracePt t="86239" x="3879850" y="5295900"/>
          <p14:tracePt t="86255" x="3733800" y="5321300"/>
          <p14:tracePt t="86272" x="3606800" y="5359400"/>
          <p14:tracePt t="86288" x="3517900" y="5416550"/>
          <p14:tracePt t="86307" x="3486150" y="5461000"/>
          <p14:tracePt t="86325" x="3473450" y="5518150"/>
          <p14:tracePt t="86338" x="3479800" y="5556250"/>
          <p14:tracePt t="86355" x="3556000" y="5651500"/>
          <p14:tracePt t="86372" x="3613150" y="5708650"/>
          <p14:tracePt t="86389" x="3676650" y="5759450"/>
          <p14:tracePt t="86407" x="3759200" y="5803900"/>
          <p14:tracePt t="86421" x="3803650" y="5816600"/>
          <p14:tracePt t="86440" x="3860800" y="5822950"/>
          <p14:tracePt t="86442" x="3886200" y="5822950"/>
          <p14:tracePt t="86455" x="3911600" y="5810250"/>
          <p14:tracePt t="86474" x="3975100" y="5778500"/>
          <p14:tracePt t="86491" x="4000500" y="5765800"/>
          <p14:tracePt t="86506" x="4013200" y="5753100"/>
          <p14:tracePt t="86522" x="4025900" y="5734050"/>
          <p14:tracePt t="86538" x="4038600" y="5721350"/>
          <p14:tracePt t="86556" x="4044950" y="5702300"/>
          <p14:tracePt t="86694" x="4051300" y="5695950"/>
          <p14:tracePt t="86702" x="4057650" y="5689600"/>
          <p14:tracePt t="86709" x="4070350" y="5676900"/>
          <p14:tracePt t="86722" x="4083050" y="5664200"/>
          <p14:tracePt t="86739" x="4102100" y="5651500"/>
          <p14:tracePt t="86756" x="4108450" y="5645150"/>
          <p14:tracePt t="87211" x="4108450" y="5638800"/>
          <p14:tracePt t="87222" x="4114800" y="5632450"/>
          <p14:tracePt t="87240" x="4114800" y="5619750"/>
          <p14:tracePt t="87256" x="4127500" y="5594350"/>
          <p14:tracePt t="87274" x="4133850" y="5549900"/>
          <p14:tracePt t="87289" x="4146550" y="5518150"/>
          <p14:tracePt t="87306" x="4159250" y="5492750"/>
          <p14:tracePt t="87322" x="4165600" y="5467350"/>
          <p14:tracePt t="87341" x="4178300" y="5429250"/>
          <p14:tracePt t="87358" x="4191000" y="5403850"/>
          <p14:tracePt t="87372" x="4197350" y="5372100"/>
          <p14:tracePt t="87390" x="4248150" y="5295900"/>
          <p14:tracePt t="87406" x="4311650" y="5187950"/>
          <p14:tracePt t="87422" x="4400550" y="4984750"/>
          <p14:tracePt t="87440" x="4476750" y="4775200"/>
          <p14:tracePt t="87456" x="4565650" y="4514850"/>
          <p14:tracePt t="87473" x="4629150" y="4292600"/>
          <p14:tracePt t="87475" x="4667250" y="4165600"/>
          <p14:tracePt t="87491" x="4711700" y="3981450"/>
          <p14:tracePt t="87507" x="4743450" y="3835400"/>
          <p14:tracePt t="87509" x="4768850" y="3740150"/>
          <p14:tracePt t="87523" x="4800600" y="3530600"/>
          <p14:tracePt t="87539" x="4813300" y="3276600"/>
          <p14:tracePt t="87556" x="4756150" y="2914650"/>
          <p14:tracePt t="87573" x="4660900" y="2571750"/>
          <p14:tracePt t="87590" x="4527550" y="2203450"/>
          <p14:tracePt t="87606" x="4438650" y="1949450"/>
          <p14:tracePt t="87623" x="4343400" y="1682750"/>
          <p14:tracePt t="87640" x="4279900" y="1485900"/>
          <p14:tracePt t="87656" x="4235450" y="1352550"/>
          <p14:tracePt t="87673" x="4191000" y="1225550"/>
          <p14:tracePt t="87690" x="4146550" y="1155700"/>
          <p14:tracePt t="87707" x="4089400" y="1098550"/>
          <p14:tracePt t="87723" x="4019550" y="1060450"/>
          <p14:tracePt t="87724" x="3975100" y="1041400"/>
          <p14:tracePt t="87740" x="3886200" y="1016000"/>
          <p14:tracePt t="87756" x="3848100" y="996950"/>
          <p14:tracePt t="87773" x="3746500" y="952500"/>
          <p14:tracePt t="87789" x="3683000" y="914400"/>
          <p14:tracePt t="87806" x="3568700" y="857250"/>
          <p14:tracePt t="87823" x="3422650" y="787400"/>
          <p14:tracePt t="87840" x="3251200" y="704850"/>
          <p14:tracePt t="87857" x="3086100" y="622300"/>
          <p14:tracePt t="87873" x="2990850" y="552450"/>
          <p14:tracePt t="87892" x="2876550" y="419100"/>
          <p14:tracePt t="87909" x="2870200" y="349250"/>
          <p14:tracePt t="87923" x="2876550" y="330200"/>
          <p14:tracePt t="87940" x="2882900" y="317500"/>
          <p14:tracePt t="87974" x="2882900" y="330200"/>
          <p14:tracePt t="87990" x="2882900" y="349250"/>
          <p14:tracePt t="88008" x="2882900" y="368300"/>
          <p14:tracePt t="88023" x="2882900" y="381000"/>
          <p14:tracePt t="88040" x="2882900" y="387350"/>
          <p14:tracePt t="88074" x="2889250" y="381000"/>
          <p14:tracePt t="88090" x="2914650" y="368300"/>
          <p14:tracePt t="88107" x="2933700" y="349250"/>
          <p14:tracePt t="88123" x="2946400" y="342900"/>
          <p14:tracePt t="88190" x="2946400" y="336550"/>
          <p14:tracePt t="88196" x="2952750" y="330200"/>
          <p14:tracePt t="88206" x="2965450" y="317500"/>
          <p14:tracePt t="88223" x="2978150" y="279400"/>
          <p14:tracePt t="88240" x="2990850" y="228600"/>
          <p14:tracePt t="88257" x="2997200" y="171450"/>
          <p14:tracePt t="88273" x="2997200" y="120650"/>
          <p14:tracePt t="88290" x="2997200" y="76200"/>
          <p14:tracePt t="88307" x="2990850" y="50800"/>
          <p14:tracePt t="88324" x="2990850" y="38100"/>
          <p14:tracePt t="88359" x="2965450" y="63500"/>
          <p14:tracePt t="88373" x="2927350" y="114300"/>
          <p14:tracePt t="88390" x="2889250" y="171450"/>
          <p14:tracePt t="88409" x="2844800" y="234950"/>
          <p14:tracePt t="88424" x="2832100" y="254000"/>
          <p14:tracePt t="88441" x="2832100" y="266700"/>
          <p14:tracePt t="88457" x="2825750" y="292100"/>
          <p14:tracePt t="88474" x="2825750" y="330200"/>
          <p14:tracePt t="88490" x="2844800" y="393700"/>
          <p14:tracePt t="88507" x="2870200" y="463550"/>
          <p14:tracePt t="88524" x="2908300" y="539750"/>
          <p14:tracePt t="88540" x="2959100" y="628650"/>
          <p14:tracePt t="88557" x="3009900" y="717550"/>
          <p14:tracePt t="88576" x="3073400" y="793750"/>
          <p14:tracePt t="88591" x="3130550" y="857250"/>
          <p14:tracePt t="88609" x="3168650" y="908050"/>
          <p14:tracePt t="88624" x="3213100" y="984250"/>
          <p14:tracePt t="88642" x="3289300" y="1111250"/>
          <p14:tracePt t="88660" x="3340100" y="1206500"/>
          <p14:tracePt t="88673" x="3359150" y="1238250"/>
          <p14:tracePt t="88692" x="3448050" y="1422400"/>
          <p14:tracePt t="88707" x="3498850" y="1524000"/>
          <p14:tracePt t="88724" x="3536950" y="1606550"/>
          <p14:tracePt t="88740" x="3556000" y="1682750"/>
          <p14:tracePt t="88758" x="3575050" y="1758950"/>
          <p14:tracePt t="88774" x="3581400" y="1816100"/>
          <p14:tracePt t="88791" x="3587750" y="1911350"/>
          <p14:tracePt t="88808" x="3587750" y="2012950"/>
          <p14:tracePt t="88824" x="3587750" y="2076450"/>
          <p14:tracePt t="88840" x="3587750" y="2152650"/>
          <p14:tracePt t="88857" x="3587750" y="2197100"/>
          <p14:tracePt t="88874" x="3600450" y="2222500"/>
          <p14:tracePt t="88891" x="3619500" y="2247900"/>
          <p14:tracePt t="88909" x="3670300" y="2305050"/>
          <p14:tracePt t="88924" x="3689350" y="2330450"/>
          <p14:tracePt t="88941" x="3752850" y="2387600"/>
          <p14:tracePt t="88957" x="3790950" y="2406650"/>
          <p14:tracePt t="88974" x="3835400" y="2419350"/>
          <p14:tracePt t="88991" x="3879850" y="2419350"/>
          <p14:tracePt t="89007" x="3924300" y="2393950"/>
          <p14:tracePt t="89024" x="3956050" y="2355850"/>
          <p14:tracePt t="89041" x="3975100" y="2317750"/>
          <p14:tracePt t="89058" x="3981450" y="2305050"/>
          <p14:tracePt t="89074" x="3981450" y="2292350"/>
          <p14:tracePt t="89092" x="3981450" y="2286000"/>
          <p14:tracePt t="89108" x="3968750" y="2286000"/>
          <p14:tracePt t="89124" x="3949700" y="2279650"/>
          <p14:tracePt t="89141" x="3924300" y="2279650"/>
          <p14:tracePt t="89158" x="3911600" y="2279650"/>
          <p14:tracePt t="89174" x="3898900" y="2279650"/>
          <p14:tracePt t="89175" x="3892550" y="2279650"/>
          <p14:tracePt t="89191" x="3873500" y="2273300"/>
          <p14:tracePt t="89209" x="3860800" y="2266950"/>
          <p14:tracePt t="89224" x="3848100" y="2266950"/>
          <p14:tracePt t="89243" x="3829050" y="2266950"/>
          <p14:tracePt t="89257" x="3803650" y="2273300"/>
          <p14:tracePt t="89274" x="3797300" y="2286000"/>
          <p14:tracePt t="89293" x="3797300" y="2317750"/>
          <p14:tracePt t="89308" x="3797300" y="2374900"/>
          <p14:tracePt t="89326" x="3816350" y="2406650"/>
          <p14:tracePt t="89343" x="3848100" y="2451100"/>
          <p14:tracePt t="89344" x="3854450" y="2463800"/>
          <p14:tracePt t="89361" x="3873500" y="2482850"/>
          <p14:tracePt t="89417" x="3873500" y="2489200"/>
          <p14:tracePt t="89433" x="3873500" y="2495550"/>
          <p14:tracePt t="89521" x="3879850" y="2495550"/>
          <p14:tracePt t="89529" x="3886200" y="2495550"/>
          <p14:tracePt t="89541" x="3898900" y="2489200"/>
          <p14:tracePt t="89560" x="3911600" y="2470150"/>
          <p14:tracePt t="89575" x="3930650" y="2444750"/>
          <p14:tracePt t="89591" x="3937000" y="2400300"/>
          <p14:tracePt t="89610" x="3930650" y="2349500"/>
          <p14:tracePt t="89624" x="3930650" y="2336800"/>
          <p14:tracePt t="89641" x="3917950" y="2298700"/>
          <p14:tracePt t="89658" x="3917950" y="2292350"/>
          <p14:tracePt t="89708" x="3917950" y="2286000"/>
          <p14:tracePt t="89724" x="3911600" y="2279650"/>
          <p14:tracePt t="89743" x="3911600" y="2260600"/>
          <p14:tracePt t="89757" x="3911600" y="2254250"/>
          <p14:tracePt t="89774" x="3911600" y="2266950"/>
          <p14:tracePt t="89791" x="3905250" y="2292350"/>
          <p14:tracePt t="89807" x="3886200" y="2330450"/>
          <p14:tracePt t="89826" x="3873500" y="2355850"/>
          <p14:tracePt t="89842" x="3860800" y="2374900"/>
          <p14:tracePt t="89858" x="3854450" y="2387600"/>
          <p14:tracePt t="89946" x="3854450" y="2393950"/>
          <p14:tracePt t="89958" x="3854450" y="2413000"/>
          <p14:tracePt t="89975" x="3854450" y="2451100"/>
          <p14:tracePt t="89991" x="3854450" y="2482850"/>
          <p14:tracePt t="90010" x="3860800" y="2508250"/>
          <p14:tracePt t="90027" x="3860800" y="2520950"/>
          <p14:tracePt t="90077" x="3873500" y="2514600"/>
          <p14:tracePt t="90092" x="3886200" y="2501900"/>
          <p14:tracePt t="90109" x="3905250" y="2476500"/>
          <p14:tracePt t="90125" x="3911600" y="2457450"/>
          <p14:tracePt t="90142" x="3911600" y="2438400"/>
          <p14:tracePt t="90159" x="3911600" y="2419350"/>
          <p14:tracePt t="90176" x="3911600" y="2406650"/>
          <p14:tracePt t="90193" x="3911600" y="2355850"/>
          <p14:tracePt t="90208" x="3911600" y="2349500"/>
          <p14:tracePt t="90225" x="3905250" y="2311400"/>
          <p14:tracePt t="90243" x="3892550" y="2279650"/>
          <p14:tracePt t="90259" x="3886200" y="2273300"/>
          <p14:tracePt t="90275" x="3854450" y="2241550"/>
          <p14:tracePt t="90292" x="3841750" y="2228850"/>
          <p14:tracePt t="90309" x="3816350" y="2209800"/>
          <p14:tracePt t="90325" x="3803650" y="2197100"/>
          <p14:tracePt t="90342" x="3797300" y="2190750"/>
          <p14:tracePt t="90376" x="3778250" y="2197100"/>
          <p14:tracePt t="90392" x="3759200" y="2209800"/>
          <p14:tracePt t="90409" x="3727450" y="2228850"/>
          <p14:tracePt t="90427" x="3714750" y="2247900"/>
          <p14:tracePt t="90442" x="3695700" y="2273300"/>
          <p14:tracePt t="90459" x="3695700" y="2298700"/>
          <p14:tracePt t="90475" x="3695700" y="2330450"/>
          <p14:tracePt t="90492" x="3695700" y="2362200"/>
          <p14:tracePt t="90509" x="3708400" y="2381250"/>
          <p14:tracePt t="90525" x="3721100" y="2400300"/>
          <p14:tracePt t="90543" x="3740150" y="2413000"/>
          <p14:tracePt t="90561" x="3759200" y="2419350"/>
          <p14:tracePt t="90577" x="3784600" y="2425700"/>
          <p14:tracePt t="90594" x="3829050" y="2451100"/>
          <p14:tracePt t="90608" x="3886200" y="2482850"/>
          <p14:tracePt t="90627" x="3924300" y="2501900"/>
          <p14:tracePt t="90642" x="3949700" y="2520950"/>
          <p14:tracePt t="90659" x="3968750" y="2533650"/>
          <p14:tracePt t="90675" x="3975100" y="2533650"/>
          <p14:tracePt t="90756" x="3975100" y="2540000"/>
          <p14:tracePt t="90784" x="3968750" y="2546350"/>
          <p14:tracePt t="90791" x="3962400" y="2546350"/>
          <p14:tracePt t="90810" x="3943350" y="2552700"/>
          <p14:tracePt t="90827" x="3937000" y="2559050"/>
          <p14:tracePt t="90842" x="3924300" y="2559050"/>
          <p14:tracePt t="90860" x="3886200" y="2559050"/>
          <p14:tracePt t="90875" x="3822700" y="2552700"/>
          <p14:tracePt t="90892" x="3778250" y="2540000"/>
          <p14:tracePt t="103772" x="3771900" y="2533650"/>
          <p14:tracePt t="103779" x="3714750" y="2470150"/>
          <p14:tracePt t="103790" x="3619500" y="2355850"/>
          <p14:tracePt t="103805" x="3498850" y="2203450"/>
          <p14:tracePt t="103821" x="3454400" y="2146300"/>
          <p14:tracePt t="103838" x="3448050" y="2139950"/>
          <p14:tracePt t="103853" x="3441700" y="2133600"/>
          <p14:tracePt t="103870" x="3416300" y="2127250"/>
          <p14:tracePt t="103888" x="3390900" y="2120900"/>
          <p14:tracePt t="103903" x="3371850" y="2120900"/>
          <p14:tracePt t="103922" x="3352800" y="2120900"/>
          <p14:tracePt t="103937" x="3327400" y="2133600"/>
          <p14:tracePt t="103938" x="3314700" y="2139950"/>
          <p14:tracePt t="103955" x="3270250" y="2152650"/>
          <p14:tracePt t="103971" x="3244850" y="2159000"/>
          <p14:tracePt t="103987" x="3181350" y="2171700"/>
          <p14:tracePt t="104003" x="3124200" y="2184400"/>
          <p14:tracePt t="104022" x="3041650" y="2184400"/>
          <p14:tracePt t="104036" x="3016250" y="2178050"/>
          <p14:tracePt t="104053" x="2965450" y="2152650"/>
          <p14:tracePt t="104071" x="2959100" y="2133600"/>
          <p14:tracePt t="104087" x="2965450" y="2127250"/>
          <p14:tracePt t="104103" x="3022600" y="2063750"/>
          <p14:tracePt t="104120" x="3067050" y="1987550"/>
          <p14:tracePt t="104136" x="3105150" y="1847850"/>
          <p14:tracePt t="104153" x="3124200" y="1676400"/>
          <p14:tracePt t="104170" x="3149600" y="1543050"/>
          <p14:tracePt t="104186" x="3200400" y="1371600"/>
          <p14:tracePt t="104203" x="3257550" y="1231900"/>
          <p14:tracePt t="104220" x="3308350" y="1111250"/>
          <p14:tracePt t="104237" x="3352800" y="1022350"/>
          <p14:tracePt t="104253" x="3378200" y="933450"/>
          <p14:tracePt t="104273" x="3390900" y="901700"/>
          <p14:tracePt t="104286" x="3403600" y="857250"/>
          <p14:tracePt t="104304" x="3416300" y="806450"/>
          <p14:tracePt t="104320" x="3429000" y="742950"/>
          <p14:tracePt t="104337" x="3448050" y="692150"/>
          <p14:tracePt t="104354" x="3467100" y="647700"/>
          <p14:tracePt t="104371" x="3492500" y="628650"/>
          <p14:tracePt t="104387" x="3511550" y="615950"/>
          <p14:tracePt t="104403" x="3530600" y="609600"/>
          <p14:tracePt t="104422" x="3543300" y="603250"/>
          <p14:tracePt t="104454" x="3549650" y="603250"/>
          <p14:tracePt t="104470" x="3556000" y="596900"/>
          <p14:tracePt t="104487" x="3606800" y="596900"/>
          <p14:tracePt t="104505" x="3778250" y="654050"/>
          <p14:tracePt t="104520" x="3943350" y="736600"/>
          <p14:tracePt t="104537" x="4102100" y="831850"/>
          <p14:tracePt t="104554" x="4267200" y="920750"/>
          <p14:tracePt t="104571" x="4387850" y="965200"/>
          <p14:tracePt t="104587" x="4514850" y="977900"/>
          <p14:tracePt t="104604" x="4610100" y="939800"/>
          <p14:tracePt t="104621" x="4686300" y="869950"/>
          <p14:tracePt t="104637" x="4737100" y="793750"/>
          <p14:tracePt t="104654" x="4756150" y="749300"/>
          <p14:tracePt t="104671" x="4762500" y="711200"/>
          <p14:tracePt t="104689" x="4762500" y="673100"/>
          <p14:tracePt t="104705" x="4762500" y="647700"/>
          <p14:tracePt t="104721" x="4743450" y="628650"/>
          <p14:tracePt t="104737" x="4711700" y="609600"/>
          <p14:tracePt t="104754" x="4673600" y="603250"/>
          <p14:tracePt t="104771" x="4641850" y="603250"/>
          <p14:tracePt t="104787" x="4603750" y="609600"/>
          <p14:tracePt t="104804" x="4565650" y="635000"/>
          <p14:tracePt t="104820" x="4533900" y="673100"/>
          <p14:tracePt t="104837" x="4502150" y="711200"/>
          <p14:tracePt t="104854" x="4483100" y="749300"/>
          <p14:tracePt t="104870" x="4419600" y="838200"/>
          <p14:tracePt t="104887" x="4362450" y="914400"/>
          <p14:tracePt t="104904" x="4298950" y="996950"/>
          <p14:tracePt t="104923" x="4140200" y="1143000"/>
          <p14:tracePt t="104939" x="3987800" y="1225550"/>
          <p14:tracePt t="104956" x="3816350" y="1282700"/>
          <p14:tracePt t="104971" x="3733800" y="1301750"/>
          <p14:tracePt t="104987" x="3429000" y="1346200"/>
          <p14:tracePt t="105004" x="3225800" y="1358900"/>
          <p14:tracePt t="105023" x="2971800" y="1365250"/>
          <p14:tracePt t="105037" x="2692400" y="1377950"/>
          <p14:tracePt t="105054" x="2425700" y="1384300"/>
          <p14:tracePt t="105071" x="2171700" y="1397000"/>
          <p14:tracePt t="105087" x="1993900" y="1409700"/>
          <p14:tracePt t="105104" x="1866900" y="1416050"/>
          <p14:tracePt t="105121" x="1746250" y="1422400"/>
          <p14:tracePt t="105137" x="1631950" y="1435100"/>
          <p14:tracePt t="105154" x="1543050" y="1441450"/>
          <p14:tracePt t="105171" x="1485900" y="1454150"/>
          <p14:tracePt t="105189" x="1409700" y="1460500"/>
          <p14:tracePt t="105204" x="1397000" y="1460500"/>
          <p14:tracePt t="105220" x="1390650" y="1460500"/>
          <p14:tracePt t="105237" x="1377950" y="1466850"/>
          <p14:tracePt t="105254" x="1333500" y="1473200"/>
          <p14:tracePt t="105273" x="1250950" y="1473200"/>
          <p14:tracePt t="105290" x="1181100" y="1473200"/>
          <p14:tracePt t="105305" x="1149350" y="1473200"/>
          <p14:tracePt t="105323" x="1149350" y="1466850"/>
          <p14:tracePt t="105339" x="1149350" y="1435100"/>
          <p14:tracePt t="105341" x="1162050" y="1416050"/>
          <p14:tracePt t="105357" x="1212850" y="1358900"/>
          <p14:tracePt t="105371" x="1238250" y="1339850"/>
          <p14:tracePt t="105389" x="1289050" y="1289050"/>
          <p14:tracePt t="105404" x="1295400" y="1282700"/>
          <p14:tracePt t="105421" x="1308100" y="1270000"/>
          <p14:tracePt t="105438" x="1314450" y="1270000"/>
          <p14:tracePt t="105488" x="1320800" y="1270000"/>
          <p14:tracePt t="105506" x="1333500" y="1276350"/>
          <p14:tracePt t="105522" x="1358900" y="1276350"/>
          <p14:tracePt t="105538" x="1371600" y="1276350"/>
          <p14:tracePt t="105539" x="1377950" y="1276350"/>
          <p14:tracePt t="105554" x="1384300" y="1276350"/>
          <p14:tracePt t="105571" x="1397000" y="1276350"/>
          <p14:tracePt t="105588" x="1409700" y="1276350"/>
          <p14:tracePt t="105604" x="1447800" y="1276350"/>
          <p14:tracePt t="105621" x="1485900" y="1276350"/>
          <p14:tracePt t="105638" x="1530350" y="1276350"/>
          <p14:tracePt t="105654" x="1587500" y="1276350"/>
          <p14:tracePt t="105672" x="1631950" y="1270000"/>
          <p14:tracePt t="105688" x="1701800" y="1263650"/>
          <p14:tracePt t="105705" x="1752600" y="1250950"/>
          <p14:tracePt t="105721" x="1828800" y="1231900"/>
          <p14:tracePt t="105740" x="1873250" y="1206500"/>
          <p14:tracePt t="105756" x="1892300" y="1187450"/>
          <p14:tracePt t="105816" x="1892300" y="1181100"/>
          <p14:tracePt t="105821" x="1892300" y="1174750"/>
          <p14:tracePt t="105840" x="1879600" y="1162050"/>
          <p14:tracePt t="105855" x="1847850" y="1136650"/>
          <p14:tracePt t="105871" x="1797050" y="1104900"/>
          <p14:tracePt t="105888" x="1714500" y="1066800"/>
          <p14:tracePt t="105906" x="1625600" y="1035050"/>
          <p14:tracePt t="105922" x="1562100" y="1022350"/>
          <p14:tracePt t="105938" x="1543050" y="1022350"/>
          <p14:tracePt t="105955" x="1536700" y="1016000"/>
          <p14:tracePt t="105971" x="1524000" y="1016000"/>
          <p14:tracePt t="105988" x="1498600" y="1016000"/>
          <p14:tracePt t="106005" x="1447800" y="1028700"/>
          <p14:tracePt t="106006" x="1428750" y="1035050"/>
          <p14:tracePt t="106021" x="1384300" y="1047750"/>
          <p14:tracePt t="106038" x="1314450" y="1073150"/>
          <p14:tracePt t="106054" x="1225550" y="1092200"/>
          <p14:tracePt t="106071" x="1219200" y="1098550"/>
          <p14:tracePt t="106088" x="1219200" y="1111250"/>
          <p14:tracePt t="106104" x="1250950" y="1130300"/>
          <p14:tracePt t="106121" x="1327150" y="1162050"/>
          <p14:tracePt t="106138" x="1441450" y="1200150"/>
          <p14:tracePt t="106154" x="1568450" y="1238250"/>
          <p14:tracePt t="106174" x="1689100" y="1250950"/>
          <p14:tracePt t="106188" x="1727200" y="1250950"/>
          <p14:tracePt t="106205" x="1765300" y="1250950"/>
          <p14:tracePt t="106222" x="1803400" y="1244600"/>
          <p14:tracePt t="106239" x="1828800" y="1244600"/>
          <p14:tracePt t="106257" x="1860550" y="1231900"/>
          <p14:tracePt t="106272" x="1866900" y="1225550"/>
          <p14:tracePt t="106290" x="1892300" y="1200150"/>
          <p14:tracePt t="106305" x="1898650" y="1168400"/>
          <p14:tracePt t="106322" x="1892300" y="1149350"/>
          <p14:tracePt t="106340" x="1873250" y="1123950"/>
          <p14:tracePt t="106356" x="1847850" y="1111250"/>
          <p14:tracePt t="106372" x="1828800" y="1092200"/>
          <p14:tracePt t="106389" x="1809750" y="1079500"/>
          <p14:tracePt t="106422" x="1803400" y="1079500"/>
          <p14:tracePt t="106439" x="1790700" y="1085850"/>
          <p14:tracePt t="106455" x="1778000" y="1111250"/>
          <p14:tracePt t="106473" x="1758950" y="1149350"/>
          <p14:tracePt t="106489" x="1746250" y="1187450"/>
          <p14:tracePt t="106505" x="1746250" y="1212850"/>
          <p14:tracePt t="106522" x="1746250" y="1219200"/>
          <p14:tracePt t="106539" x="1778000" y="1231900"/>
          <p14:tracePt t="106556" x="1828800" y="1250950"/>
          <p14:tracePt t="106572" x="1866900" y="1263650"/>
          <p14:tracePt t="106589" x="1879600" y="1270000"/>
          <p14:tracePt t="106607" x="1898650" y="1276350"/>
          <p14:tracePt t="106622" x="1905000" y="1282700"/>
          <p14:tracePt t="106640" x="1911350" y="1282700"/>
          <p14:tracePt t="106642" x="1911350" y="1289050"/>
          <p14:tracePt t="106656" x="1917700" y="1289050"/>
          <p14:tracePt t="106672" x="1930400" y="1289050"/>
          <p14:tracePt t="106689" x="1936750" y="1295400"/>
          <p14:tracePt t="106706" x="1943100" y="1295400"/>
          <p14:tracePt t="106722" x="1943100" y="1301750"/>
          <p14:tracePt t="106739" x="1943100" y="1308100"/>
          <p14:tracePt t="106756" x="1936750" y="1320800"/>
          <p14:tracePt t="106772" x="1930400" y="1327150"/>
          <p14:tracePt t="106877" x="1936750" y="1308100"/>
          <p14:tracePt t="106889" x="1943100" y="1295400"/>
          <p14:tracePt t="106906" x="1955800" y="1282700"/>
          <p14:tracePt t="106922" x="1968500" y="1263650"/>
          <p14:tracePt t="106939" x="1987550" y="1231900"/>
          <p14:tracePt t="106957" x="2012950" y="1200150"/>
          <p14:tracePt t="106972" x="2184400" y="1130300"/>
          <p14:tracePt t="106989" x="2432050" y="1060450"/>
          <p14:tracePt t="107008" x="2730500" y="996950"/>
          <p14:tracePt t="107025" x="3136900" y="939800"/>
          <p14:tracePt t="107040" x="3511550" y="901700"/>
          <p14:tracePt t="107056" x="3911600" y="889000"/>
          <p14:tracePt t="107073" x="4184650" y="889000"/>
          <p14:tracePt t="107089" x="4552950" y="882650"/>
          <p14:tracePt t="107109" x="4762500" y="850900"/>
          <p14:tracePt t="107122" x="4857750" y="825500"/>
          <p14:tracePt t="107141" x="5162550" y="755650"/>
          <p14:tracePt t="107155" x="5461000" y="698500"/>
          <p14:tracePt t="107173" x="5765800" y="635000"/>
          <p14:tracePt t="107190" x="6013450" y="577850"/>
          <p14:tracePt t="107206" x="6191250" y="514350"/>
          <p14:tracePt t="107222" x="6286500" y="444500"/>
          <p14:tracePt t="107239" x="6362700" y="361950"/>
          <p14:tracePt t="107256" x="6426200" y="285750"/>
          <p14:tracePt t="107273" x="6546850" y="184150"/>
          <p14:tracePt t="107290" x="6680200" y="107950"/>
          <p14:tracePt t="107291" x="6737350" y="88900"/>
          <p14:tracePt t="107306" x="6800850" y="69850"/>
          <p14:tracePt t="107307" x="6889750" y="57150"/>
          <p14:tracePt t="107322" x="6927850" y="44450"/>
          <p14:tracePt t="107340" x="6991350" y="38100"/>
          <p14:tracePt t="107356" x="6991350" y="44450"/>
          <p14:tracePt t="107373" x="6965950" y="57150"/>
          <p14:tracePt t="107390" x="6877050" y="107950"/>
          <p14:tracePt t="107406" x="6692900" y="165100"/>
          <p14:tracePt t="107423" x="6451600" y="215900"/>
          <p14:tracePt t="107439" x="6178550" y="241300"/>
          <p14:tracePt t="107456" x="6096000" y="241300"/>
          <p14:tracePt t="107703" x="6096000" y="234950"/>
          <p14:tracePt t="107712" x="6096000" y="215900"/>
          <p14:tracePt t="107723" x="6096000" y="203200"/>
          <p14:tracePt t="107741" x="6115050" y="209550"/>
          <p14:tracePt t="107758" x="6121400" y="215900"/>
          <p14:tracePt t="107775" x="6102350" y="209550"/>
          <p14:tracePt t="107793" x="6083300" y="190500"/>
          <p14:tracePt t="107807" x="6070600" y="177800"/>
          <p14:tracePt t="107823" x="6064250" y="165100"/>
          <p14:tracePt t="107857" x="6076950" y="165100"/>
          <p14:tracePt t="107873" x="6108700" y="190500"/>
          <p14:tracePt t="107890" x="6140450" y="215900"/>
          <p14:tracePt t="107906" x="6172200" y="247650"/>
          <p14:tracePt t="107923" x="6191250" y="266700"/>
          <p14:tracePt t="107941" x="6216650" y="285750"/>
          <p14:tracePt t="107958" x="6248400" y="285750"/>
          <p14:tracePt t="107975" x="6273800" y="285750"/>
          <p14:tracePt t="107990" x="6337300" y="285750"/>
          <p14:tracePt t="108008" x="6419850" y="285750"/>
          <p14:tracePt t="108023" x="6534150" y="292100"/>
          <p14:tracePt t="108041" x="6692900" y="330200"/>
          <p14:tracePt t="108042" x="6769100" y="349250"/>
          <p14:tracePt t="108056" x="6845300" y="374650"/>
          <p14:tracePt t="108073" x="6896100" y="393700"/>
          <p14:tracePt t="108091" x="6908800" y="400050"/>
          <p14:tracePt t="108107" x="6915150" y="400050"/>
          <p14:tracePt t="108123" x="6921500" y="400050"/>
          <p14:tracePt t="108141" x="6927850" y="400050"/>
          <p14:tracePt t="108157" x="6940550" y="400050"/>
          <p14:tracePt t="108173" x="6965950" y="393700"/>
          <p14:tracePt t="108191" x="7004050" y="393700"/>
          <p14:tracePt t="108207" x="7048500" y="387350"/>
          <p14:tracePt t="108209" x="7067550" y="387350"/>
          <p14:tracePt t="108224" x="7105650" y="387350"/>
          <p14:tracePt t="108240" x="7156450" y="387350"/>
          <p14:tracePt t="108257" x="7200900" y="387350"/>
          <p14:tracePt t="108274" x="7258050" y="387350"/>
          <p14:tracePt t="108290" x="7346950" y="400050"/>
          <p14:tracePt t="108307" x="7461250" y="425450"/>
          <p14:tracePt t="108324" x="7588250" y="457200"/>
          <p14:tracePt t="108340" x="7658100" y="476250"/>
          <p14:tracePt t="108357" x="7689850" y="482600"/>
          <p14:tracePt t="108374" x="7708900" y="482600"/>
          <p14:tracePt t="108390" x="7753350" y="482600"/>
          <p14:tracePt t="108407" x="7848600" y="469900"/>
          <p14:tracePt t="108424" x="7975600" y="457200"/>
          <p14:tracePt t="108441" x="8077200" y="450850"/>
          <p14:tracePt t="108457" x="8166100" y="444500"/>
          <p14:tracePt t="108474" x="8210550" y="444500"/>
          <p14:tracePt t="108508" x="8216900" y="457200"/>
          <p14:tracePt t="108524" x="8223250" y="495300"/>
          <p14:tracePt t="108541" x="8229600" y="514350"/>
          <p14:tracePt t="108559" x="8274050" y="539750"/>
          <p14:tracePt t="108574" x="8362950" y="558800"/>
          <p14:tracePt t="108591" x="8489950" y="577850"/>
          <p14:tracePt t="108607" x="8636000" y="590550"/>
          <p14:tracePt t="108624" x="8782050" y="603250"/>
          <p14:tracePt t="108641" x="8883650" y="622300"/>
          <p14:tracePt t="108657" x="9023350" y="660400"/>
          <p14:tracePt t="108674" x="9124950" y="685800"/>
          <p14:tracePt t="108691" x="9175750" y="704850"/>
          <p14:tracePt t="108709" x="9220200" y="730250"/>
          <p14:tracePt t="108725" x="9239250" y="742950"/>
          <p14:tracePt t="108757" x="9264650" y="749300"/>
          <p14:tracePt t="108774" x="9277350" y="749300"/>
          <p14:tracePt t="108776" x="9296400" y="749300"/>
          <p14:tracePt t="108791" x="9315450" y="749300"/>
          <p14:tracePt t="108792" x="9328150" y="749300"/>
          <p14:tracePt t="108809" x="9353550" y="749300"/>
          <p14:tracePt t="108824" x="9372600" y="749300"/>
          <p14:tracePt t="108841" x="9385300" y="749300"/>
          <p14:tracePt t="108857" x="9398000" y="755650"/>
          <p14:tracePt t="108874" x="9404350" y="762000"/>
          <p14:tracePt t="108892" x="9417050" y="762000"/>
          <p14:tracePt t="108907" x="9423400" y="762000"/>
          <p14:tracePt t="108926" x="9436100" y="762000"/>
          <p14:tracePt t="108942" x="9455150" y="762000"/>
          <p14:tracePt t="108957" x="9467850" y="755650"/>
          <p14:tracePt t="108975" x="9493250" y="742950"/>
          <p14:tracePt t="108976" x="9499600" y="742950"/>
          <p14:tracePt t="108991" x="9512300" y="742950"/>
          <p14:tracePt t="108992" x="9531350" y="736600"/>
          <p14:tracePt t="109007" x="9563100" y="730250"/>
          <p14:tracePt t="109024" x="9601200" y="723900"/>
          <p14:tracePt t="109041" x="9620250" y="717550"/>
          <p14:tracePt t="109058" x="9632950" y="711200"/>
          <p14:tracePt t="109075" x="9639300" y="704850"/>
          <p14:tracePt t="109092" x="9645650" y="704850"/>
          <p14:tracePt t="109124" x="9639300" y="698500"/>
          <p14:tracePt t="109141" x="9620250" y="692150"/>
          <p14:tracePt t="109161" x="9575800" y="692150"/>
          <p14:tracePt t="109177" x="9544050" y="692150"/>
          <p14:tracePt t="109191" x="9525000" y="692150"/>
          <p14:tracePt t="109207" x="9455150" y="685800"/>
          <p14:tracePt t="109224" x="9378950" y="685800"/>
          <p14:tracePt t="109241" x="9245600" y="679450"/>
          <p14:tracePt t="109257" x="9023350" y="666750"/>
          <p14:tracePt t="109275" x="8845550" y="635000"/>
          <p14:tracePt t="109291" x="8629650" y="577850"/>
          <p14:tracePt t="109308" x="8375650" y="520700"/>
          <p14:tracePt t="109324" x="8191500" y="488950"/>
          <p14:tracePt t="109341" x="7943850" y="457200"/>
          <p14:tracePt t="109358" x="7696200" y="438150"/>
          <p14:tracePt t="109374" x="7461250" y="425450"/>
          <p14:tracePt t="109391" x="7289800" y="425450"/>
          <p14:tracePt t="109408" x="7073900" y="419100"/>
          <p14:tracePt t="109427" x="6927850" y="419100"/>
          <p14:tracePt t="109442" x="6743700" y="438150"/>
          <p14:tracePt t="109460" x="6457950" y="482600"/>
          <p14:tracePt t="109474" x="6400800" y="488950"/>
          <p14:tracePt t="109491" x="6134100" y="520700"/>
          <p14:tracePt t="109508" x="6007100" y="533400"/>
          <p14:tracePt t="109525" x="5956300" y="546100"/>
          <p14:tracePt t="109541" x="5937250" y="565150"/>
          <p14:tracePt t="109560" x="5905500" y="603250"/>
          <p14:tracePt t="109575" x="5867400" y="647700"/>
          <p14:tracePt t="109591" x="5803900" y="685800"/>
          <p14:tracePt t="109607" x="5753100" y="717550"/>
          <p14:tracePt t="109624" x="5740400" y="723900"/>
          <p14:tracePt t="109641" x="5740400" y="730250"/>
          <p14:tracePt t="109676" x="5765800" y="774700"/>
          <p14:tracePt t="109692" x="5784850" y="800100"/>
          <p14:tracePt t="109709" x="5822950" y="869950"/>
          <p14:tracePt t="109724" x="5854700" y="939800"/>
          <p14:tracePt t="109741" x="5867400" y="977900"/>
          <p14:tracePt t="109760" x="5873750" y="990600"/>
          <p14:tracePt t="109775" x="5880100" y="996950"/>
          <p14:tracePt t="109825" x="5886450" y="996950"/>
          <p14:tracePt t="109843" x="5892800" y="996950"/>
          <p14:tracePt t="109875" x="5899150" y="996950"/>
          <p14:tracePt t="109909" x="5905500" y="996950"/>
          <p14:tracePt t="109925" x="5918200" y="984250"/>
          <p14:tracePt t="109942" x="5937250" y="958850"/>
          <p14:tracePt t="109958" x="5949950" y="952500"/>
          <p14:tracePt t="109975" x="5956300" y="946150"/>
          <p14:tracePt t="109991" x="5969000" y="939800"/>
          <p14:tracePt t="110008" x="5975350" y="939800"/>
          <p14:tracePt t="110027" x="5994400" y="933450"/>
          <p14:tracePt t="110042" x="6013450" y="927100"/>
          <p14:tracePt t="110059" x="6051550" y="920750"/>
          <p14:tracePt t="110076" x="6089650" y="908050"/>
          <p14:tracePt t="110108" x="6096000" y="908050"/>
          <p14:tracePt t="110124" x="6102350" y="908050"/>
          <p14:tracePt t="110141" x="6115050" y="908050"/>
          <p14:tracePt t="110158" x="6127750" y="908050"/>
          <p14:tracePt t="110160" x="6134100" y="908050"/>
          <p14:tracePt t="110174" x="6159500" y="914400"/>
          <p14:tracePt t="110192" x="6178550" y="920750"/>
          <p14:tracePt t="110208" x="6184900" y="927100"/>
          <p14:tracePt t="110225" x="6191250" y="939800"/>
          <p14:tracePt t="110242" x="6197600" y="952500"/>
          <p14:tracePt t="110259" x="6197600" y="965200"/>
          <p14:tracePt t="110276" x="6197600" y="971550"/>
          <p14:tracePt t="110350" x="6197600" y="984250"/>
          <p14:tracePt t="110360" x="6184900" y="990600"/>
          <p14:tracePt t="110375" x="6153150" y="1009650"/>
          <p14:tracePt t="110392" x="6127750" y="1022350"/>
          <p14:tracePt t="110410" x="6115050" y="1028700"/>
          <p14:tracePt t="110427" x="6108700" y="1035050"/>
          <p14:tracePt t="110458" x="6102350" y="1035050"/>
          <p14:tracePt t="110475" x="6096000" y="1035050"/>
          <p14:tracePt t="110589" x="6096000" y="1041400"/>
          <p14:tracePt t="110596" x="6102350" y="1041400"/>
          <p14:tracePt t="110609" x="6108700" y="1041400"/>
          <p14:tracePt t="110626" x="6140450" y="1054100"/>
          <p14:tracePt t="110643" x="6178550" y="1060450"/>
          <p14:tracePt t="110659" x="6191250" y="1066800"/>
          <p14:tracePt t="110675" x="6235700" y="1079500"/>
          <p14:tracePt t="110692" x="6267450" y="1085850"/>
          <p14:tracePt t="110709" x="6324600" y="1085850"/>
          <p14:tracePt t="110726" x="6369050" y="1085850"/>
          <p14:tracePt t="110742" x="6407150" y="1085850"/>
          <p14:tracePt t="110759" x="6451600" y="1073150"/>
          <p14:tracePt t="110776" x="6483350" y="1060450"/>
          <p14:tracePt t="110792" x="6527800" y="1035050"/>
          <p14:tracePt t="110809" x="6546850" y="1022350"/>
          <p14:tracePt t="110825" x="6553200" y="1009650"/>
          <p14:tracePt t="110875" x="6540500" y="1003300"/>
          <p14:tracePt t="110892" x="6521450" y="990600"/>
          <p14:tracePt t="110909" x="6496050" y="971550"/>
          <p14:tracePt t="110925" x="6470650" y="939800"/>
          <p14:tracePt t="110944" x="6445250" y="914400"/>
          <p14:tracePt t="110962" x="6438900" y="901700"/>
          <p14:tracePt t="110976" x="6438900" y="895350"/>
          <p14:tracePt t="110992" x="6432550" y="895350"/>
          <p14:tracePt t="111009" x="6394450" y="882650"/>
          <p14:tracePt t="111026" x="6343650" y="882650"/>
          <p14:tracePt t="111042" x="6292850" y="876300"/>
          <p14:tracePt t="111059" x="6267450" y="869950"/>
          <p14:tracePt t="111076" x="6229350" y="857250"/>
          <p14:tracePt t="111094" x="6216650" y="850900"/>
          <p14:tracePt t="111110" x="6197600" y="844550"/>
          <p14:tracePt t="111126" x="6172200" y="844550"/>
          <p14:tracePt t="111142" x="6115050" y="844550"/>
          <p14:tracePt t="111163" x="6064250" y="869950"/>
          <p14:tracePt t="111176" x="6045200" y="889000"/>
          <p14:tracePt t="111192" x="6032500" y="901700"/>
          <p14:tracePt t="111210" x="6026150" y="914400"/>
          <p14:tracePt t="111248" x="6026150" y="920750"/>
          <p14:tracePt t="111259" x="6038850" y="933450"/>
          <p14:tracePt t="111276" x="6057900" y="952500"/>
          <p14:tracePt t="111294" x="6083300" y="977900"/>
          <p14:tracePt t="111310" x="6102350" y="996950"/>
          <p14:tracePt t="111326" x="6121400" y="1009650"/>
          <p14:tracePt t="111342" x="6134100" y="1016000"/>
          <p14:tracePt t="111359" x="6153150" y="1022350"/>
          <p14:tracePt t="111376" x="6178550" y="1035050"/>
          <p14:tracePt t="111393" x="6203950" y="1041400"/>
          <p14:tracePt t="111409" x="6235700" y="1054100"/>
          <p14:tracePt t="111428" x="6254750" y="1060450"/>
          <p14:tracePt t="111443" x="6286500" y="1066800"/>
          <p14:tracePt t="111461" x="6330950" y="1073150"/>
          <p14:tracePt t="111462" x="6343650" y="1079500"/>
          <p14:tracePt t="111476" x="6369050" y="1079500"/>
          <p14:tracePt t="111493" x="6451600" y="1079500"/>
          <p14:tracePt t="111509" x="6489700" y="1073150"/>
          <p14:tracePt t="111526" x="6502400" y="1073150"/>
          <p14:tracePt t="111885" x="6508750" y="1073150"/>
          <p14:tracePt t="111906" x="6515100" y="1073150"/>
          <p14:tracePt t="111978" x="6521450" y="1073150"/>
          <p14:tracePt t="112141" x="6540500" y="1073150"/>
          <p14:tracePt t="112160" x="6610350" y="1066800"/>
          <p14:tracePt t="112177" x="6692900" y="1054100"/>
          <p14:tracePt t="112194" x="6826250" y="1035050"/>
          <p14:tracePt t="112210" x="6972300" y="1016000"/>
          <p14:tracePt t="112229" x="7156450" y="996950"/>
          <p14:tracePt t="112244" x="7334250" y="990600"/>
          <p14:tracePt t="112261" x="7410450" y="990600"/>
          <p14:tracePt t="112277" x="7416800" y="984250"/>
          <p14:tracePt t="112294" x="7416800" y="977900"/>
          <p14:tracePt t="112311" x="7416800" y="965200"/>
          <p14:tracePt t="112327" x="7416800" y="958850"/>
          <p14:tracePt t="112377" x="7423150" y="952500"/>
          <p14:tracePt t="112393" x="7467600" y="952500"/>
          <p14:tracePt t="112410" x="7518400" y="952500"/>
          <p14:tracePt t="112427" x="7550150" y="952500"/>
          <p14:tracePt t="112444" x="7556500" y="952500"/>
          <p14:tracePt t="112460" x="7562850" y="952500"/>
          <p14:tracePt t="112477" x="7588250" y="952500"/>
          <p14:tracePt t="112493" x="7658100" y="971550"/>
          <p14:tracePt t="112511" x="7708900" y="990600"/>
          <p14:tracePt t="112527" x="7759700" y="1009650"/>
          <p14:tracePt t="112544" x="7816850" y="1022350"/>
          <p14:tracePt t="112561" x="7848600" y="1028700"/>
          <p14:tracePt t="112577" x="7874000" y="1028700"/>
          <p14:tracePt t="112594" x="7893050" y="1028700"/>
          <p14:tracePt t="112610" x="7912100" y="1028700"/>
          <p14:tracePt t="112627" x="7924800" y="1035050"/>
          <p14:tracePt t="112645" x="7931150" y="1035050"/>
          <p14:tracePt t="112664" x="7937500" y="1035050"/>
          <p14:tracePt t="112789" x="7943850" y="1035050"/>
          <p14:tracePt t="112796" x="7956550" y="1035050"/>
          <p14:tracePt t="112811" x="7981950" y="1035050"/>
          <p14:tracePt t="112827" x="8134350" y="1041400"/>
          <p14:tracePt t="112844" x="8248650" y="1041400"/>
          <p14:tracePt t="112860" x="8369300" y="1041400"/>
          <p14:tracePt t="112878" x="8502650" y="1041400"/>
          <p14:tracePt t="112895" x="8585200" y="1041400"/>
          <p14:tracePt t="112911" x="8623300" y="1041400"/>
          <p14:tracePt t="112928" x="8661400" y="1041400"/>
          <p14:tracePt t="112946" x="8699500" y="1047750"/>
          <p14:tracePt t="112947" x="8712200" y="1047750"/>
          <p14:tracePt t="112961" x="8731250" y="1054100"/>
          <p14:tracePt t="112980" x="8769350" y="1060450"/>
          <p14:tracePt t="112994" x="8782050" y="1060450"/>
          <p14:tracePt t="113010" x="8851900" y="1060450"/>
          <p14:tracePt t="113027" x="8896350" y="1054100"/>
          <p14:tracePt t="113045" x="8915400" y="1047750"/>
          <p14:tracePt t="113060" x="8921750" y="1047750"/>
          <p14:tracePt t="113077" x="8928100" y="1041400"/>
          <p14:tracePt t="113111" x="8934450" y="1041400"/>
          <p14:tracePt t="113178" x="8947150" y="1035050"/>
          <p14:tracePt t="113194" x="8959850" y="1028700"/>
          <p14:tracePt t="113211" x="8966200" y="1028700"/>
          <p14:tracePt t="113388" x="8966200" y="1022350"/>
          <p14:tracePt t="113397" x="8972550" y="1022350"/>
          <p14:tracePt t="113403" x="8978900" y="1016000"/>
          <p14:tracePt t="113428" x="9055100" y="1009650"/>
          <p14:tracePt t="113445" x="9093200" y="1009650"/>
          <p14:tracePt t="113461" x="9137650" y="1003300"/>
          <p14:tracePt t="113477" x="9175750" y="996950"/>
          <p14:tracePt t="113495" x="9213850" y="990600"/>
          <p14:tracePt t="113511" x="9290050" y="984250"/>
          <p14:tracePt t="113528" x="9366250" y="984250"/>
          <p14:tracePt t="113545" x="9455150" y="984250"/>
          <p14:tracePt t="113562" x="9499600" y="984250"/>
          <p14:tracePt t="113578" x="9537700" y="984250"/>
          <p14:tracePt t="113594" x="9556750" y="984250"/>
          <p14:tracePt t="113611" x="9569450" y="984250"/>
          <p14:tracePt t="113629" x="9582150" y="990600"/>
          <p14:tracePt t="113661" x="9588500" y="990600"/>
          <p14:tracePt t="113678" x="9594850" y="990600"/>
          <p14:tracePt t="113713" x="9601200" y="990600"/>
          <p14:tracePt t="114373" x="9594850" y="990600"/>
          <p14:tracePt t="114379" x="9588500" y="990600"/>
          <p14:tracePt t="114397" x="9556750" y="996950"/>
          <p14:tracePt t="114412" x="9525000" y="1003300"/>
          <p14:tracePt t="114428" x="9486900" y="1003300"/>
          <p14:tracePt t="114445" x="9455150" y="1009650"/>
          <p14:tracePt t="114462" x="9423400" y="1009650"/>
          <p14:tracePt t="114479" x="9391650" y="1009650"/>
          <p14:tracePt t="114495" x="9378950" y="1009650"/>
          <p14:tracePt t="114512" x="9372600" y="1009650"/>
          <p14:tracePt t="115242" x="9378950" y="1009650"/>
          <p14:tracePt t="115249" x="9391650" y="1009650"/>
          <p14:tracePt t="115262" x="9429750" y="1009650"/>
          <p14:tracePt t="115279" x="9448800" y="1009650"/>
          <p14:tracePt t="115296" x="9486900" y="1009650"/>
          <p14:tracePt t="115297" x="9512300" y="1009650"/>
          <p14:tracePt t="115313" x="9575800" y="1009650"/>
          <p14:tracePt t="115329" x="9639300" y="1003300"/>
          <p14:tracePt t="115346" x="9702800" y="1003300"/>
          <p14:tracePt t="115363" x="9766300" y="996950"/>
          <p14:tracePt t="115380" x="9810750" y="996950"/>
          <p14:tracePt t="115396" x="9848850" y="996950"/>
          <p14:tracePt t="115413" x="9880600" y="996950"/>
          <p14:tracePt t="115429" x="9918700" y="990600"/>
          <p14:tracePt t="115446" x="9956800" y="990600"/>
          <p14:tracePt t="115463" x="9969500" y="990600"/>
          <p14:tracePt t="115464" x="9975850" y="990600"/>
          <p14:tracePt t="115479" x="9982200" y="990600"/>
          <p14:tracePt t="115517" x="9988550" y="990600"/>
          <p14:tracePt t="115529" x="10007600" y="990600"/>
          <p14:tracePt t="115547" x="10071100" y="990600"/>
          <p14:tracePt t="115563" x="10166350" y="971550"/>
          <p14:tracePt t="115579" x="10242550" y="958850"/>
          <p14:tracePt t="115596" x="10280650" y="946150"/>
          <p14:tracePt t="115614" x="10312400" y="933450"/>
          <p14:tracePt t="115629" x="10331450" y="933450"/>
          <p14:tracePt t="115647" x="10344150" y="933450"/>
          <p14:tracePt t="115663" x="10369550" y="927100"/>
          <p14:tracePt t="115680" x="10401300" y="927100"/>
          <p14:tracePt t="115696" x="10426700" y="927100"/>
          <p14:tracePt t="115713" x="10433050" y="927100"/>
          <p14:tracePt t="115729" x="10433050" y="920750"/>
          <p14:tracePt t="115782" x="10433050" y="914400"/>
          <p14:tracePt t="115796" x="10426700" y="914400"/>
          <p14:tracePt t="115813" x="10407650" y="914400"/>
          <p14:tracePt t="115832" x="10350500" y="927100"/>
          <p14:tracePt t="115846" x="10274300" y="952500"/>
          <p14:tracePt t="115863" x="10166350" y="977900"/>
          <p14:tracePt t="115879" x="10033000" y="1003300"/>
          <p14:tracePt t="115896" x="9918700" y="1016000"/>
          <p14:tracePt t="115913" x="9798050" y="1016000"/>
          <p14:tracePt t="115929" x="9671050" y="1009650"/>
          <p14:tracePt t="115948" x="9531350" y="996950"/>
          <p14:tracePt t="115963" x="9372600" y="996950"/>
          <p14:tracePt t="115982" x="9048750" y="984250"/>
          <p14:tracePt t="115996" x="8883650" y="965200"/>
          <p14:tracePt t="116013" x="8521700" y="920750"/>
          <p14:tracePt t="116030" x="8293100" y="889000"/>
          <p14:tracePt t="116047" x="8045450" y="863600"/>
          <p14:tracePt t="116063" x="7797800" y="844550"/>
          <p14:tracePt t="116080" x="7600950" y="838200"/>
          <p14:tracePt t="116097" x="7391400" y="838200"/>
          <p14:tracePt t="116114" x="7124700" y="838200"/>
          <p14:tracePt t="116130" x="6972300" y="844550"/>
          <p14:tracePt t="116147" x="6775450" y="863600"/>
          <p14:tracePt t="116164" x="6604000" y="882650"/>
          <p14:tracePt t="116180" x="6477000" y="901700"/>
          <p14:tracePt t="116182" x="6388100" y="920750"/>
          <p14:tracePt t="116197" x="6305550" y="946150"/>
          <p14:tracePt t="116215" x="6115050" y="1003300"/>
          <p14:tracePt t="116231" x="6076950" y="1022350"/>
          <p14:tracePt t="116247" x="6045200" y="1041400"/>
          <p14:tracePt t="116264" x="6045200" y="1054100"/>
          <p14:tracePt t="116280" x="6045200" y="1066800"/>
          <p14:tracePt t="116297" x="6045200" y="1079500"/>
          <p14:tracePt t="116314" x="6057900" y="1092200"/>
          <p14:tracePt t="116330" x="6070600" y="1117600"/>
          <p14:tracePt t="116347" x="6096000" y="1149350"/>
          <p14:tracePt t="116364" x="6121400" y="1187450"/>
          <p14:tracePt t="116382" x="6172200" y="1225550"/>
          <p14:tracePt t="116397" x="6216650" y="1244600"/>
          <p14:tracePt t="116414" x="6254750" y="1257300"/>
          <p14:tracePt t="116430" x="6305550" y="1263650"/>
          <p14:tracePt t="116448" x="6324600" y="1270000"/>
          <p14:tracePt t="116463" x="6343650" y="1270000"/>
          <p14:tracePt t="116481" x="6350000" y="1270000"/>
          <p14:tracePt t="116497" x="6356350" y="1270000"/>
          <p14:tracePt t="116514" x="6362700" y="1270000"/>
          <p14:tracePt t="116548" x="6375400" y="1276350"/>
          <p14:tracePt t="116565" x="6381750" y="1276350"/>
          <p14:tracePt t="116581" x="6413500" y="1276350"/>
          <p14:tracePt t="116598" x="6419850" y="1276350"/>
          <p14:tracePt t="116614" x="6432550" y="1276350"/>
          <p14:tracePt t="116631" x="6451600" y="1263650"/>
          <p14:tracePt t="116647" x="6496050" y="1250950"/>
          <p14:tracePt t="116664" x="6521450" y="1238250"/>
          <p14:tracePt t="116680" x="6553200" y="1219200"/>
          <p14:tracePt t="116697" x="6565900" y="1212850"/>
          <p14:tracePt t="116714" x="6584950" y="1206500"/>
          <p14:tracePt t="116730" x="6610350" y="1200150"/>
          <p14:tracePt t="116747" x="6648450" y="1193800"/>
          <p14:tracePt t="116764" x="6686550" y="1187450"/>
          <p14:tracePt t="116781" x="6711950" y="1187450"/>
          <p14:tracePt t="116800" x="6724650" y="1187450"/>
          <p14:tracePt t="116814" x="6731000" y="1187450"/>
          <p14:tracePt t="116831" x="6743700" y="1187450"/>
          <p14:tracePt t="116847" x="6762750" y="1187450"/>
          <p14:tracePt t="116866" x="6794500" y="1200150"/>
          <p14:tracePt t="116884" x="6832600" y="1206500"/>
          <p14:tracePt t="116898" x="6870700" y="1212850"/>
          <p14:tracePt t="116914" x="6915150" y="1219200"/>
          <p14:tracePt t="116930" x="6953250" y="1219200"/>
          <p14:tracePt t="116948" x="6978650" y="1219200"/>
          <p14:tracePt t="116964" x="7010400" y="1219200"/>
          <p14:tracePt t="116981" x="7042150" y="1219200"/>
          <p14:tracePt t="116997" x="7067550" y="1219200"/>
          <p14:tracePt t="117014" x="7099300" y="1200150"/>
          <p14:tracePt t="117031" x="7131050" y="1181100"/>
          <p14:tracePt t="117049" x="7156450" y="1174750"/>
          <p14:tracePt t="117081" x="7162800" y="1174750"/>
          <p14:tracePt t="117151" x="7169150" y="1168400"/>
          <p14:tracePt t="117164" x="7181850" y="1162050"/>
          <p14:tracePt t="117181" x="7188200" y="1155700"/>
          <p14:tracePt t="117198" x="7200900" y="1143000"/>
          <p14:tracePt t="117216" x="7213600" y="1136650"/>
          <p14:tracePt t="117231" x="7219950" y="1130300"/>
          <p14:tracePt t="117248" x="7232650" y="1117600"/>
          <p14:tracePt t="117264" x="7251700" y="1098550"/>
          <p14:tracePt t="117281" x="7277100" y="1060450"/>
          <p14:tracePt t="117299" x="7289800" y="1028700"/>
          <p14:tracePt t="117315" x="7289800" y="1022350"/>
          <p14:tracePt t="117365" x="7289800" y="1016000"/>
          <p14:tracePt t="117382" x="7283450" y="1009650"/>
          <p14:tracePt t="117398" x="7277100" y="1003300"/>
          <p14:tracePt t="117415" x="7258050" y="996950"/>
          <p14:tracePt t="117431" x="7200900" y="977900"/>
          <p14:tracePt t="117448" x="7156450" y="971550"/>
          <p14:tracePt t="117464" x="7137400" y="965200"/>
          <p14:tracePt t="117483" x="7118350" y="965200"/>
          <p14:tracePt t="117500" x="7099300" y="965200"/>
          <p14:tracePt t="117516" x="7086600" y="965200"/>
          <p14:tracePt t="117533" x="7067550" y="977900"/>
          <p14:tracePt t="117548" x="7048500" y="990600"/>
          <p14:tracePt t="117564" x="7029450" y="1016000"/>
          <p14:tracePt t="117581" x="7016750" y="1041400"/>
          <p14:tracePt t="117597" x="7010400" y="1054100"/>
          <p14:tracePt t="117614" x="7004050" y="1098550"/>
          <p14:tracePt t="117632" x="7010400" y="1143000"/>
          <p14:tracePt t="117649" x="7035800" y="1174750"/>
          <p14:tracePt t="117665" x="7061200" y="1200150"/>
          <p14:tracePt t="117681" x="7080250" y="1206500"/>
          <p14:tracePt t="117698" x="7118350" y="1212850"/>
          <p14:tracePt t="117715" x="7143750" y="1212850"/>
          <p14:tracePt t="117731" x="7188200" y="1206500"/>
          <p14:tracePt t="117750" x="7213600" y="1193800"/>
          <p14:tracePt t="117765" x="7232650" y="1187450"/>
          <p14:tracePt t="117782" x="7245350" y="1181100"/>
          <p14:tracePt t="117798" x="7245350" y="1174750"/>
          <p14:tracePt t="117849" x="7239000" y="1174750"/>
          <p14:tracePt t="117866" x="7232650" y="1174750"/>
          <p14:tracePt t="117881" x="7226300" y="1174750"/>
          <p14:tracePt t="117951" x="7219950" y="1174750"/>
          <p14:tracePt t="117993" x="7213600" y="1174750"/>
          <p14:tracePt t="118012" x="7213600" y="1162050"/>
          <p14:tracePt t="118014" x="7213600" y="1155700"/>
          <p14:tracePt t="118031" x="7213600" y="1149350"/>
          <p14:tracePt t="118162" x="7213600" y="1143000"/>
          <p14:tracePt t="118266" x="7213600" y="1155700"/>
          <p14:tracePt t="118288" x="7207250" y="1168400"/>
          <p14:tracePt t="118298" x="7200900" y="1174750"/>
          <p14:tracePt t="118316" x="7200900" y="1181100"/>
          <p14:tracePt t="118332" x="7200900" y="1187450"/>
          <p14:tracePt t="118508" x="7207250" y="1187450"/>
          <p14:tracePt t="118729" x="7200900" y="1181100"/>
          <p14:tracePt t="118749" x="7188200" y="1162050"/>
          <p14:tracePt t="118766" x="7162800" y="1123950"/>
          <p14:tracePt t="118782" x="7156450" y="1111250"/>
          <p14:tracePt t="118876" x="7150100" y="1111250"/>
          <p14:tracePt t="118882" x="7143750" y="1111250"/>
          <p14:tracePt t="118899" x="7137400" y="1117600"/>
          <p14:tracePt t="118916" x="7124700" y="1123950"/>
          <p14:tracePt t="118934" x="7118350" y="1136650"/>
          <p14:tracePt t="118952" x="7105650" y="1143000"/>
          <p14:tracePt t="118982" x="7105650" y="1149350"/>
          <p14:tracePt t="119016" x="7105650" y="1155700"/>
          <p14:tracePt t="119033" x="7112000" y="1168400"/>
          <p14:tracePt t="119049" x="7124700" y="1174750"/>
          <p14:tracePt t="119066" x="7131050" y="1181100"/>
          <p14:tracePt t="119082" x="7150100" y="1187450"/>
          <p14:tracePt t="119099" x="7169150" y="1187450"/>
          <p14:tracePt t="119116" x="7188200" y="1187450"/>
          <p14:tracePt t="119132" x="7207250" y="1187450"/>
          <p14:tracePt t="119149" x="7226300" y="1174750"/>
          <p14:tracePt t="119170" x="7239000" y="1155700"/>
          <p14:tracePt t="119182" x="7245350" y="1149350"/>
          <p14:tracePt t="119290" x="7245350" y="1136650"/>
          <p14:tracePt t="119298" x="7239000" y="1130300"/>
          <p14:tracePt t="119316" x="7232650" y="1123950"/>
          <p14:tracePt t="119334" x="7219950" y="1111250"/>
          <p14:tracePt t="119351" x="7207250" y="1104900"/>
          <p14:tracePt t="119424" x="7200900" y="1098550"/>
          <p14:tracePt t="119433" x="7194550" y="1098550"/>
          <p14:tracePt t="119449" x="7162800" y="1098550"/>
          <p14:tracePt t="119466" x="7143750" y="1098550"/>
          <p14:tracePt t="119483" x="7131050" y="1098550"/>
          <p14:tracePt t="119500" x="7118350" y="1098550"/>
          <p14:tracePt t="119516" x="7105650" y="1104900"/>
          <p14:tracePt t="119533" x="7099300" y="1123950"/>
          <p14:tracePt t="119551" x="7092950" y="1149350"/>
          <p14:tracePt t="119567" x="7092950" y="1155700"/>
          <p14:tracePt t="119583" x="7092950" y="1187450"/>
          <p14:tracePt t="119600" x="7099300" y="1219200"/>
          <p14:tracePt t="119616" x="7099300" y="1244600"/>
          <p14:tracePt t="119633" x="7105650" y="1257300"/>
          <p14:tracePt t="119650" x="7105650" y="1270000"/>
          <p14:tracePt t="119666" x="7105650" y="1276350"/>
          <p14:tracePt t="119683" x="7112000" y="1276350"/>
          <p14:tracePt t="119721" x="7118350" y="1276350"/>
          <p14:tracePt t="119733" x="7124700" y="1276350"/>
          <p14:tracePt t="119766" x="7131050" y="1276350"/>
          <p14:tracePt t="119835" x="7137400" y="1276350"/>
          <p14:tracePt t="119842" x="7137400" y="1270000"/>
          <p14:tracePt t="119852" x="7137400" y="1257300"/>
          <p14:tracePt t="119866" x="7137400" y="1238250"/>
          <p14:tracePt t="119884" x="7131050" y="1212850"/>
          <p14:tracePt t="119900" x="7124700" y="1187450"/>
          <p14:tracePt t="119917" x="7194550" y="1168400"/>
          <p14:tracePt t="119933" x="7258050" y="1168400"/>
          <p14:tracePt t="119952" x="7340600" y="1168400"/>
          <p14:tracePt t="119953" x="7391400" y="1168400"/>
          <p14:tracePt t="119967" x="7442200" y="1168400"/>
          <p14:tracePt t="119985" x="7575550" y="1193800"/>
          <p14:tracePt t="120001" x="7607300" y="1206500"/>
          <p14:tracePt t="120016" x="7613650" y="1206500"/>
          <p14:tracePt t="120033" x="7613650" y="1212850"/>
          <p14:tracePt t="120076" x="7613650" y="1219200"/>
          <p14:tracePt t="120087" x="7620000" y="1219200"/>
          <p14:tracePt t="120100" x="7626350" y="1225550"/>
          <p14:tracePt t="120117" x="7645400" y="1238250"/>
          <p14:tracePt t="120135" x="7689850" y="1257300"/>
          <p14:tracePt t="120150" x="7708900" y="1257300"/>
          <p14:tracePt t="120167" x="7747000" y="1257300"/>
          <p14:tracePt t="120183" x="7804150" y="1257300"/>
          <p14:tracePt t="120200" x="7829550" y="1250950"/>
          <p14:tracePt t="120217" x="7861300" y="1238250"/>
          <p14:tracePt t="120233" x="7893050" y="1231900"/>
          <p14:tracePt t="120250" x="7931150" y="1225550"/>
          <p14:tracePt t="120267" x="7962900" y="1225550"/>
          <p14:tracePt t="120284" x="8001000" y="1225550"/>
          <p14:tracePt t="120302" x="8032750" y="1225550"/>
          <p14:tracePt t="120317" x="8077200" y="1219200"/>
          <p14:tracePt t="120333" x="8115300" y="1212850"/>
          <p14:tracePt t="120350" x="8159750" y="1206500"/>
          <p14:tracePt t="120368" x="8197850" y="1193800"/>
          <p14:tracePt t="120385" x="8235950" y="1187450"/>
          <p14:tracePt t="120400" x="8248650" y="1187450"/>
          <p14:tracePt t="120434" x="8255000" y="1187450"/>
          <p14:tracePt t="120553" x="8255000" y="1193800"/>
          <p14:tracePt t="120568" x="8255000" y="1200150"/>
          <p14:tracePt t="120576" x="8255000" y="1206500"/>
          <p14:tracePt t="120591" x="8255000" y="1212850"/>
          <p14:tracePt t="120696" x="8261350" y="1212850"/>
          <p14:tracePt t="120706" x="8267700" y="1212850"/>
          <p14:tracePt t="120719" x="8280400" y="1206500"/>
          <p14:tracePt t="120736" x="8299450" y="1200150"/>
          <p14:tracePt t="120751" x="8305800" y="1200150"/>
          <p14:tracePt t="120767" x="8324850" y="1193800"/>
          <p14:tracePt t="120784" x="8337550" y="1187450"/>
          <p14:tracePt t="120801" x="8362950" y="1187450"/>
          <p14:tracePt t="120817" x="8394700" y="1187450"/>
          <p14:tracePt t="120834" x="8439150" y="1187450"/>
          <p14:tracePt t="120851" x="8477250" y="1187450"/>
          <p14:tracePt t="120867" x="8534400" y="1193800"/>
          <p14:tracePt t="120884" x="8566150" y="1200150"/>
          <p14:tracePt t="120901" x="8610600" y="1206500"/>
          <p14:tracePt t="120918" x="8648700" y="1206500"/>
          <p14:tracePt t="120936" x="8699500" y="1212850"/>
          <p14:tracePt t="120951" x="8763000" y="1212850"/>
          <p14:tracePt t="120952" x="8782050" y="1212850"/>
          <p14:tracePt t="120968" x="8826500" y="1212850"/>
          <p14:tracePt t="120984" x="8877300" y="1212850"/>
          <p14:tracePt t="121000" x="8909050" y="1212850"/>
          <p14:tracePt t="121018" x="8934450" y="1212850"/>
          <p14:tracePt t="121035" x="8940800" y="1212850"/>
          <p14:tracePt t="121051" x="8953500" y="1212850"/>
          <p14:tracePt t="121067" x="8959850" y="1219200"/>
          <p14:tracePt t="121086" x="8972550" y="1219200"/>
          <p14:tracePt t="121101" x="8985250" y="1219200"/>
          <p14:tracePt t="121118" x="8997950" y="1219200"/>
          <p14:tracePt t="121134" x="9004300" y="1219200"/>
          <p14:tracePt t="121155" x="9017000" y="1219200"/>
          <p14:tracePt t="121184" x="9023350" y="1219200"/>
          <p14:tracePt t="121219" x="9036050" y="1219200"/>
          <p14:tracePt t="121252" x="9042400" y="1219200"/>
          <p14:tracePt t="121312" x="9048750" y="1219200"/>
          <p14:tracePt t="121426" x="9055100" y="1219200"/>
          <p14:tracePt t="121435" x="9074150" y="1219200"/>
          <p14:tracePt t="121451" x="9163050" y="1219200"/>
          <p14:tracePt t="121468" x="9258300" y="1219200"/>
          <p14:tracePt t="121486" x="9309100" y="1219200"/>
          <p14:tracePt t="121503" x="9328150" y="1212850"/>
          <p14:tracePt t="121518" x="9347200" y="1200150"/>
          <p14:tracePt t="121534" x="9359900" y="1187450"/>
          <p14:tracePt t="121553" x="9378950" y="1168400"/>
          <p14:tracePt t="121571" x="9398000" y="1155700"/>
          <p14:tracePt t="121585" x="9410700" y="1155700"/>
          <p14:tracePt t="121602" x="9436100" y="1149350"/>
          <p14:tracePt t="121618" x="9442450" y="1143000"/>
          <p14:tracePt t="121764" x="9442450" y="1149350"/>
          <p14:tracePt t="121780" x="9442450" y="1155700"/>
          <p14:tracePt t="121803" x="9448800" y="1155700"/>
          <p14:tracePt t="121822" x="9448800" y="1162050"/>
          <p14:tracePt t="121839" x="9455150" y="1162050"/>
          <p14:tracePt t="121868" x="9461500" y="1168400"/>
          <p14:tracePt t="121886" x="9474200" y="1174750"/>
          <p14:tracePt t="121903" x="9499600" y="1187450"/>
          <p14:tracePt t="121918" x="9518650" y="1193800"/>
          <p14:tracePt t="121935" x="9582150" y="1225550"/>
          <p14:tracePt t="121952" x="9639300" y="1250950"/>
          <p14:tracePt t="121968" x="9677400" y="1263650"/>
          <p14:tracePt t="121985" x="9715500" y="1282700"/>
          <p14:tracePt t="122003" x="9734550" y="1289050"/>
          <p14:tracePt t="122020" x="9753600" y="1295400"/>
          <p14:tracePt t="122035" x="9766300" y="1295400"/>
          <p14:tracePt t="122052" x="9772650" y="1295400"/>
          <p14:tracePt t="122070" x="9785350" y="1295400"/>
          <p14:tracePt t="122072" x="9798050" y="1295400"/>
          <p14:tracePt t="122087" x="9804400" y="1295400"/>
          <p14:tracePt t="122102" x="9817100" y="1295400"/>
          <p14:tracePt t="122118" x="9829800" y="1295400"/>
          <p14:tracePt t="122137" x="9855200" y="1282700"/>
          <p14:tracePt t="122151" x="9861550" y="1282700"/>
          <p14:tracePt t="122192" x="9867900" y="1282700"/>
          <p14:tracePt t="122202" x="9874250" y="1282700"/>
          <p14:tracePt t="122218" x="9899650" y="1276350"/>
          <p14:tracePt t="122237" x="9975850" y="1257300"/>
          <p14:tracePt t="122252" x="10033000" y="1244600"/>
          <p14:tracePt t="122269" x="10115550" y="1225550"/>
          <p14:tracePt t="122285" x="10210800" y="1200150"/>
          <p14:tracePt t="122302" x="10274300" y="1187450"/>
          <p14:tracePt t="122319" x="10299700" y="1181100"/>
          <p14:tracePt t="122335" x="10325100" y="1174750"/>
          <p14:tracePt t="122352" x="10344150" y="1168400"/>
          <p14:tracePt t="122369" x="10363200" y="1162050"/>
          <p14:tracePt t="122385" x="10369550" y="1162050"/>
          <p14:tracePt t="122402" x="10375900" y="1155700"/>
          <p14:tracePt t="122418" x="10382250" y="1155700"/>
          <p14:tracePt t="122436" x="10382250" y="1149350"/>
          <p14:tracePt t="122453" x="10382250" y="1143000"/>
          <p14:tracePt t="122471" x="10369550" y="1136650"/>
          <p14:tracePt t="122487" x="10363200" y="1130300"/>
          <p14:tracePt t="122502" x="10356850" y="1130300"/>
          <p14:tracePt t="122519" x="10306050" y="1130300"/>
          <p14:tracePt t="122535" x="10217150" y="1130300"/>
          <p14:tracePt t="122552" x="10077450" y="1130300"/>
          <p14:tracePt t="122569" x="9982200" y="1130300"/>
          <p14:tracePt t="122585" x="9677400" y="1123950"/>
          <p14:tracePt t="122602" x="9474200" y="1104900"/>
          <p14:tracePt t="122619" x="9315450" y="1073150"/>
          <p14:tracePt t="122636" x="9105900" y="1047750"/>
          <p14:tracePt t="122652" x="8845550" y="1016000"/>
          <p14:tracePt t="122669" x="8509000" y="977900"/>
          <p14:tracePt t="122685" x="8153400" y="939800"/>
          <p14:tracePt t="122702" x="7816850" y="895350"/>
          <p14:tracePt t="122721" x="7270750" y="825500"/>
          <p14:tracePt t="122735" x="7162800" y="812800"/>
          <p14:tracePt t="122753" x="6705600" y="781050"/>
          <p14:tracePt t="122769" x="6407150" y="781050"/>
          <p14:tracePt t="122786" x="6102350" y="800100"/>
          <p14:tracePt t="122802" x="5835650" y="812800"/>
          <p14:tracePt t="122821" x="5664200" y="819150"/>
          <p14:tracePt t="122836" x="5588000" y="831850"/>
          <p14:tracePt t="122852" x="5581650" y="844550"/>
          <p14:tracePt t="122869" x="5581650" y="863600"/>
          <p14:tracePt t="122886" x="5588000" y="914400"/>
          <p14:tracePt t="122903" x="5613400" y="965200"/>
          <p14:tracePt t="122919" x="5645150" y="1035050"/>
          <p14:tracePt t="122937" x="5676900" y="1098550"/>
          <p14:tracePt t="122952" x="5708650" y="1155700"/>
          <p14:tracePt t="122969" x="5740400" y="1206500"/>
          <p14:tracePt t="122972" x="5746750" y="1219200"/>
          <p14:tracePt t="122987" x="5778500" y="1263650"/>
          <p14:tracePt t="123002" x="5784850" y="1276350"/>
          <p14:tracePt t="123020" x="5822950" y="1320800"/>
          <p14:tracePt t="123036" x="5848350" y="1339850"/>
          <p14:tracePt t="123052" x="5880100" y="1365250"/>
          <p14:tracePt t="123069" x="5918200" y="1384300"/>
          <p14:tracePt t="123088" x="5949950" y="1390650"/>
          <p14:tracePt t="123102" x="5994400" y="1397000"/>
          <p14:tracePt t="123120" x="6019800" y="1403350"/>
          <p14:tracePt t="123136" x="6038850" y="1416050"/>
          <p14:tracePt t="123152" x="6051550" y="1422400"/>
          <p14:tracePt t="123169" x="6057900" y="1428750"/>
          <p14:tracePt t="123186" x="6070600" y="1435100"/>
          <p14:tracePt t="123202" x="6083300" y="1447800"/>
          <p14:tracePt t="123219" x="6096000" y="1454150"/>
          <p14:tracePt t="123237" x="6102350" y="1460500"/>
          <p14:tracePt t="123253" x="6127750" y="1466850"/>
          <p14:tracePt t="123254" x="6140450" y="1466850"/>
          <p14:tracePt t="123271" x="6159500" y="1466850"/>
          <p14:tracePt t="123286" x="6165850" y="1473200"/>
          <p14:tracePt t="123302" x="6172200" y="1473200"/>
          <p14:tracePt t="123484" x="6178550" y="1473200"/>
          <p14:tracePt t="123503" x="6197600" y="1473200"/>
          <p14:tracePt t="123519" x="6248400" y="1473200"/>
          <p14:tracePt t="123537" x="6267450" y="1479550"/>
          <p14:tracePt t="123571" x="6273800" y="1479550"/>
          <p14:tracePt t="123586" x="6273800" y="1485900"/>
          <p14:tracePt t="123603" x="6280150" y="1485900"/>
          <p14:tracePt t="123646" x="6286500" y="1485900"/>
          <p14:tracePt t="123653" x="6292850" y="1485900"/>
          <p14:tracePt t="123671" x="6305550" y="1485900"/>
          <p14:tracePt t="123722" x="6305550" y="1479550"/>
          <p14:tracePt t="123728" x="6311900" y="1479550"/>
          <p14:tracePt t="123742" x="6311900" y="1473200"/>
          <p14:tracePt t="123753" x="6330950" y="1473200"/>
          <p14:tracePt t="123770" x="6381750" y="1460500"/>
          <p14:tracePt t="123787" x="6451600" y="1460500"/>
          <p14:tracePt t="123803" x="6559550" y="1460500"/>
          <p14:tracePt t="123822" x="6629400" y="1460500"/>
          <p14:tracePt t="123837" x="6661150" y="1466850"/>
          <p14:tracePt t="123929" x="6667500" y="1466850"/>
          <p14:tracePt t="123953" x="6731000" y="1473200"/>
          <p14:tracePt t="123970" x="6813550" y="1479550"/>
          <p14:tracePt t="123987" x="6870700" y="1485900"/>
          <p14:tracePt t="124003" x="7061200" y="1492250"/>
          <p14:tracePt t="124020" x="7162800" y="1504950"/>
          <p14:tracePt t="124037" x="7200900" y="1504950"/>
          <p14:tracePt t="124054" x="7207250" y="1511300"/>
          <p14:tracePt t="124142" x="7207250" y="1517650"/>
          <p14:tracePt t="124153" x="7213600" y="1524000"/>
          <p14:tracePt t="124170" x="7226300" y="1530350"/>
          <p14:tracePt t="124187" x="7239000" y="1530350"/>
          <p14:tracePt t="124203" x="7277100" y="1536700"/>
          <p14:tracePt t="124220" x="7302500" y="1536700"/>
          <p14:tracePt t="124237" x="7321550" y="1536700"/>
          <p14:tracePt t="124254" x="7340600" y="1536700"/>
          <p14:tracePt t="124270" x="7353300" y="1536700"/>
          <p14:tracePt t="124287" x="7359650" y="1536700"/>
          <p14:tracePt t="124304" x="7372350" y="1536700"/>
          <p14:tracePt t="124320" x="7397750" y="1536700"/>
          <p14:tracePt t="124337" x="7435850" y="1536700"/>
          <p14:tracePt t="124354" x="7461250" y="1536700"/>
          <p14:tracePt t="124371" x="7480300" y="1536700"/>
          <p14:tracePt t="124387" x="7493000" y="1536700"/>
          <p14:tracePt t="124403" x="7499350" y="1536700"/>
          <p14:tracePt t="124421" x="7505700" y="1536700"/>
          <p14:tracePt t="124437" x="7518400" y="1536700"/>
          <p14:tracePt t="124453" x="7524750" y="1536700"/>
          <p14:tracePt t="124487" x="7531100" y="1536700"/>
          <p14:tracePt t="124597" x="7531100" y="1530350"/>
          <p14:tracePt t="124625" x="7531100" y="1517650"/>
          <p14:tracePt t="124637" x="7531100" y="1511300"/>
          <p14:tracePt t="124654" x="7524750" y="1504950"/>
          <p14:tracePt t="124671" x="7524750" y="1492250"/>
          <p14:tracePt t="124687" x="7518400" y="1485900"/>
          <p14:tracePt t="124707" x="7512050" y="1460500"/>
          <p14:tracePt t="124721" x="7512050" y="1454150"/>
          <p14:tracePt t="124737" x="7524750" y="1428750"/>
          <p14:tracePt t="124755" x="7556500" y="1409700"/>
          <p14:tracePt t="124771" x="7562850" y="1403350"/>
          <p14:tracePt t="124787" x="7581900" y="1397000"/>
          <p14:tracePt t="124804" x="7594600" y="1397000"/>
          <p14:tracePt t="124821" x="7600950" y="1397000"/>
          <p14:tracePt t="124838" x="7607300" y="1397000"/>
          <p14:tracePt t="124854" x="7620000" y="1403350"/>
          <p14:tracePt t="124871" x="7639050" y="1416050"/>
          <p14:tracePt t="124888" x="7658100" y="1422400"/>
          <p14:tracePt t="124904" x="7683500" y="1435100"/>
          <p14:tracePt t="124920" x="7702550" y="1441450"/>
          <p14:tracePt t="124938" x="7727950" y="1447800"/>
          <p14:tracePt t="124954" x="7753350" y="1460500"/>
          <p14:tracePt t="124971" x="7797800" y="1466850"/>
          <p14:tracePt t="124989" x="7880350" y="1479550"/>
          <p14:tracePt t="125005" x="7962900" y="1485900"/>
          <p14:tracePt t="125023" x="8013700" y="1485900"/>
          <p14:tracePt t="125037" x="8051800" y="1485900"/>
          <p14:tracePt t="125054" x="8089900" y="1485900"/>
          <p14:tracePt t="125071" x="8108950" y="1485900"/>
          <p14:tracePt t="125088" x="8115300" y="1485900"/>
          <p14:tracePt t="125104" x="8121650" y="1485900"/>
          <p14:tracePt t="125121" x="8128000" y="1485900"/>
          <p14:tracePt t="125137" x="8134350" y="1485900"/>
          <p14:tracePt t="125156" x="8147050" y="1492250"/>
          <p14:tracePt t="125171" x="8159750" y="1492250"/>
          <p14:tracePt t="125190" x="8166100" y="1498600"/>
          <p14:tracePt t="125206" x="8178800" y="1498600"/>
          <p14:tracePt t="125223" x="8191500" y="1498600"/>
          <p14:tracePt t="125254" x="8197850" y="1498600"/>
          <p14:tracePt t="125271" x="8210550" y="1498600"/>
          <p14:tracePt t="125287" x="8216900" y="1498600"/>
          <p14:tracePt t="125304" x="8223250" y="1485900"/>
          <p14:tracePt t="125321" x="8229600" y="1466850"/>
          <p14:tracePt t="125339" x="8242300" y="1441450"/>
          <p14:tracePt t="125356" x="8242300" y="1435100"/>
          <p14:tracePt t="125371" x="8248650" y="1422400"/>
          <p14:tracePt t="125388" x="8255000" y="1416050"/>
          <p14:tracePt t="125404" x="8261350" y="1409700"/>
          <p14:tracePt t="125423" x="8267700" y="1403350"/>
          <p14:tracePt t="125437" x="8274050" y="1397000"/>
          <p14:tracePt t="125455" x="8286750" y="1390650"/>
          <p14:tracePt t="125471" x="8293100" y="1390650"/>
          <p14:tracePt t="125472" x="8299450" y="1390650"/>
          <p14:tracePt t="125489" x="8318500" y="1390650"/>
          <p14:tracePt t="125505" x="8324850" y="1390650"/>
          <p14:tracePt t="125521" x="8356600" y="1390650"/>
          <p14:tracePt t="125538" x="8382000" y="1390650"/>
          <p14:tracePt t="125555" x="8394700" y="1403350"/>
          <p14:tracePt t="125571" x="8413750" y="1409700"/>
          <p14:tracePt t="125588" x="8432800" y="1416050"/>
          <p14:tracePt t="125605" x="8445500" y="1422400"/>
          <p14:tracePt t="125622" x="8458200" y="1422400"/>
          <p14:tracePt t="125638" x="8483600" y="1428750"/>
          <p14:tracePt t="125654" x="8509000" y="1435100"/>
          <p14:tracePt t="125672" x="8521700" y="1441450"/>
          <p14:tracePt t="125688" x="8553450" y="1447800"/>
          <p14:tracePt t="125705" x="8578850" y="1447800"/>
          <p14:tracePt t="125721" x="8604250" y="1447800"/>
          <p14:tracePt t="125738" x="8629650" y="1447800"/>
          <p14:tracePt t="125755" x="8636000" y="1447800"/>
          <p14:tracePt t="125772" x="8655050" y="1441450"/>
          <p14:tracePt t="125788" x="8674100" y="1435100"/>
          <p14:tracePt t="125806" x="8686800" y="1428750"/>
          <p14:tracePt t="125824" x="8693150" y="1428750"/>
          <p14:tracePt t="125838" x="8699500" y="1428750"/>
          <p14:tracePt t="125855" x="8705850" y="1428750"/>
          <p14:tracePt t="125871" x="8712200" y="1428750"/>
          <p14:tracePt t="125890" x="8718550" y="1428750"/>
          <p14:tracePt t="125905" x="8724900" y="1428750"/>
          <p14:tracePt t="125924" x="8731250" y="1428750"/>
          <p14:tracePt t="125941" x="8731250" y="1422400"/>
          <p14:tracePt t="125998" x="8750300" y="1422400"/>
          <p14:tracePt t="126010" x="8763000" y="1422400"/>
          <p14:tracePt t="126022" x="8832850" y="1435100"/>
          <p14:tracePt t="126038" x="8921750" y="1441450"/>
          <p14:tracePt t="126055" x="9017000" y="1441450"/>
          <p14:tracePt t="126072" x="9112250" y="1441450"/>
          <p14:tracePt t="126088" x="9201150" y="1447800"/>
          <p14:tracePt t="126105" x="9283700" y="1447800"/>
          <p14:tracePt t="126122" x="9353550" y="1460500"/>
          <p14:tracePt t="126138" x="9391650" y="1466850"/>
          <p14:tracePt t="126155" x="9410700" y="1466850"/>
          <p14:tracePt t="126174" x="9417050" y="1473200"/>
          <p14:tracePt t="126821" x="9429750" y="1473200"/>
          <p14:tracePt t="126828" x="9448800" y="1466850"/>
          <p14:tracePt t="126839" x="9474200" y="1466850"/>
          <p14:tracePt t="126856" x="9525000" y="1460500"/>
          <p14:tracePt t="126872" x="9582150" y="1460500"/>
          <p14:tracePt t="126889" x="9632950" y="1454150"/>
          <p14:tracePt t="126890" x="9658350" y="1454150"/>
          <p14:tracePt t="126907" x="9696450" y="1454150"/>
          <p14:tracePt t="126923" x="9709150" y="1454150"/>
          <p14:tracePt t="126924" x="9715500" y="1447800"/>
          <p14:tracePt t="126939" x="9728200" y="1447800"/>
          <p14:tracePt t="126998" x="9734550" y="1447800"/>
          <p14:tracePt t="127004" x="9740900" y="1447800"/>
          <p14:tracePt t="127023" x="9766300" y="1447800"/>
          <p14:tracePt t="127039" x="9791700" y="1447800"/>
          <p14:tracePt t="127059" x="9810750" y="1454150"/>
          <p14:tracePt t="127072" x="9836150" y="1454150"/>
          <p14:tracePt t="127091" x="9861550" y="1454150"/>
          <p14:tracePt t="127106" x="9880600" y="1454150"/>
          <p14:tracePt t="127122" x="9912350" y="1447800"/>
          <p14:tracePt t="127141" x="9937750" y="1447800"/>
          <p14:tracePt t="127156" x="9950450" y="1441450"/>
          <p14:tracePt t="127172" x="9975850" y="1441450"/>
          <p14:tracePt t="127189" x="10013950" y="1441450"/>
          <p14:tracePt t="127206" x="10026650" y="1441450"/>
          <p14:tracePt t="127223" x="10039350" y="1441450"/>
          <p14:tracePt t="127240" x="10052050" y="1441450"/>
          <p14:tracePt t="127256" x="10071100" y="1435100"/>
          <p14:tracePt t="127273" x="10096500" y="1428750"/>
          <p14:tracePt t="127290" x="10115550" y="1428750"/>
          <p14:tracePt t="127306" x="10128250" y="1422400"/>
          <p14:tracePt t="127322" x="10153650" y="1422400"/>
          <p14:tracePt t="127339" x="10179050" y="1422400"/>
          <p14:tracePt t="127358" x="10217150" y="1422400"/>
          <p14:tracePt t="127372" x="10255250" y="1416050"/>
          <p14:tracePt t="127390" x="10267950" y="1416050"/>
          <p14:tracePt t="127407" x="10293350" y="1409700"/>
          <p14:tracePt t="127422" x="10312400" y="1403350"/>
          <p14:tracePt t="127440" x="10318750" y="1397000"/>
          <p14:tracePt t="127457" x="10331450" y="1390650"/>
          <p14:tracePt t="127473" x="10344150" y="1377950"/>
          <p14:tracePt t="127490" x="10356850" y="1365250"/>
          <p14:tracePt t="127508" x="10369550" y="1352550"/>
          <p14:tracePt t="127523" x="10382250" y="1339850"/>
          <p14:tracePt t="127540" x="10382250" y="1333500"/>
          <p14:tracePt t="127558" x="10382250" y="1327150"/>
          <p14:tracePt t="127559" x="10382250" y="1320800"/>
          <p14:tracePt t="127573" x="10382250" y="1314450"/>
          <p14:tracePt t="127590" x="10382250" y="1301750"/>
          <p14:tracePt t="127591" x="10375900" y="1295400"/>
          <p14:tracePt t="127606" x="10375900" y="1289050"/>
          <p14:tracePt t="127607" x="10369550" y="1276350"/>
          <p14:tracePt t="127623" x="10356850" y="1263650"/>
          <p14:tracePt t="127641" x="10350500" y="1257300"/>
          <p14:tracePt t="127657" x="10344150" y="1244600"/>
          <p14:tracePt t="127673" x="10306050" y="1225550"/>
          <p14:tracePt t="127689" x="10280650" y="1219200"/>
          <p14:tracePt t="127707" x="10255250" y="1212850"/>
          <p14:tracePt t="127723" x="10229850" y="1206500"/>
          <p14:tracePt t="127740" x="10198100" y="1206500"/>
          <p14:tracePt t="127757" x="10166350" y="1200150"/>
          <p14:tracePt t="127773" x="10121900" y="1193800"/>
          <p14:tracePt t="127793" x="10064750" y="1187450"/>
          <p14:tracePt t="127809" x="9969500" y="1181100"/>
          <p14:tracePt t="127823" x="9944100" y="1181100"/>
          <p14:tracePt t="127842" x="9855200" y="1174750"/>
          <p14:tracePt t="127857" x="9823450" y="1168400"/>
          <p14:tracePt t="127858" x="9798050" y="1168400"/>
          <p14:tracePt t="127875" x="9721850" y="1155700"/>
          <p14:tracePt t="127890" x="9652000" y="1143000"/>
          <p14:tracePt t="127907" x="9550400" y="1130300"/>
          <p14:tracePt t="127923" x="9455150" y="1111250"/>
          <p14:tracePt t="127942" x="9315450" y="1092200"/>
          <p14:tracePt t="127958" x="9213850" y="1073150"/>
          <p14:tracePt t="127973" x="9112250" y="1054100"/>
          <p14:tracePt t="127990" x="9017000" y="1035050"/>
          <p14:tracePt t="128008" x="8972550" y="1022350"/>
          <p14:tracePt t="128023" x="8947150" y="1009650"/>
          <p14:tracePt t="128043" x="8928100" y="1003300"/>
          <p14:tracePt t="128056" x="8890000" y="990600"/>
          <p14:tracePt t="128073" x="8769350" y="952500"/>
          <p14:tracePt t="128090" x="8642350" y="914400"/>
          <p14:tracePt t="128107" x="8528050" y="882650"/>
          <p14:tracePt t="128123" x="8356600" y="838200"/>
          <p14:tracePt t="128140" x="8280400" y="812800"/>
          <p14:tracePt t="128157" x="8235950" y="800100"/>
          <p14:tracePt t="128173" x="8216900" y="800100"/>
          <p14:tracePt t="128190" x="8204200" y="800100"/>
          <p14:tracePt t="128207" x="8172450" y="793750"/>
          <p14:tracePt t="128223" x="8108950" y="787400"/>
          <p14:tracePt t="128240" x="8051800" y="781050"/>
          <p14:tracePt t="128257" x="7981950" y="774700"/>
          <p14:tracePt t="128273" x="7931150" y="774700"/>
          <p14:tracePt t="128293" x="7912100" y="768350"/>
          <p14:tracePt t="128309" x="7905750" y="768350"/>
          <p14:tracePt t="128340" x="7893050" y="774700"/>
          <p14:tracePt t="128357" x="7867650" y="793750"/>
          <p14:tracePt t="128357" x="7842250" y="800100"/>
          <p14:tracePt t="128373" x="7804150" y="812800"/>
          <p14:tracePt t="128390" x="7772400" y="825500"/>
          <p14:tracePt t="128407" x="7747000" y="838200"/>
          <p14:tracePt t="128440" x="7747000" y="850900"/>
          <p14:tracePt t="128457" x="7747000" y="857250"/>
          <p14:tracePt t="128474" x="7747000" y="869950"/>
          <p14:tracePt t="128491" x="7747000" y="882650"/>
          <p14:tracePt t="128507" x="7734300" y="901700"/>
          <p14:tracePt t="128524" x="7727950" y="920750"/>
          <p14:tracePt t="128540" x="7715250" y="927100"/>
          <p14:tracePt t="128557" x="7715250" y="933450"/>
          <p14:tracePt t="128619" x="7708900" y="939800"/>
          <p14:tracePt t="128640" x="7689850" y="952500"/>
          <p14:tracePt t="128657" x="7677150" y="965200"/>
          <p14:tracePt t="128674" x="7658100" y="971550"/>
          <p14:tracePt t="128692" x="7651750" y="971550"/>
          <p14:tracePt t="128783" x="7639050" y="971550"/>
          <p14:tracePt t="128789" x="7632700" y="971550"/>
          <p14:tracePt t="128798" x="7613650" y="971550"/>
          <p14:tracePt t="128809" x="7594600" y="971550"/>
          <p14:tracePt t="128823" x="7556500" y="971550"/>
          <p14:tracePt t="128841" x="7537450" y="971550"/>
          <p14:tracePt t="128857" x="7531100" y="971550"/>
          <p14:tracePt t="128876" x="7524750" y="977900"/>
          <p14:tracePt t="128911" x="7518400" y="977900"/>
          <p14:tracePt t="128924" x="7518400" y="984250"/>
          <p14:tracePt t="128941" x="7505700" y="984250"/>
          <p14:tracePt t="128957" x="7499350" y="996950"/>
          <p14:tracePt t="128992" x="7499350" y="1003300"/>
          <p14:tracePt t="129007" x="7499350" y="1009650"/>
          <p14:tracePt t="152447" x="7493000" y="1009650"/>
          <p14:tracePt t="152454" x="7473950" y="1009650"/>
          <p14:tracePt t="152464" x="7454900" y="1009650"/>
          <p14:tracePt t="152477" x="7435850" y="1009650"/>
          <p14:tracePt t="152632" x="7435850" y="1016000"/>
          <p14:tracePt t="152638" x="7442200" y="1016000"/>
          <p14:tracePt t="152649" x="7448550" y="1016000"/>
          <p14:tracePt t="152661" x="7461250" y="1016000"/>
          <p14:tracePt t="152677" x="7486650" y="1016000"/>
          <p14:tracePt t="152694" x="7493000" y="1009650"/>
          <p14:tracePt t="152769" x="7499350" y="1003300"/>
          <p14:tracePt t="152819" x="7486650" y="1003300"/>
          <p14:tracePt t="152829" x="7473950" y="1003300"/>
          <p14:tracePt t="152844" x="7391400" y="996950"/>
          <p14:tracePt t="152861" x="7270750" y="984250"/>
          <p14:tracePt t="152880" x="7131050" y="965200"/>
          <p14:tracePt t="152894" x="6991350" y="939800"/>
          <p14:tracePt t="152912" x="6883400" y="914400"/>
          <p14:tracePt t="152927" x="6794500" y="882650"/>
          <p14:tracePt t="152946" x="6718300" y="850900"/>
          <p14:tracePt t="152961" x="6623050" y="806450"/>
          <p14:tracePt t="152978" x="6515100" y="755650"/>
          <p14:tracePt t="152994" x="6413500" y="704850"/>
          <p14:tracePt t="153013" x="6223000" y="603250"/>
          <p14:tracePt t="153029" x="6153150" y="571500"/>
          <p14:tracePt t="153045" x="6026150" y="508000"/>
          <p14:tracePt t="153061" x="5930900" y="450850"/>
          <p14:tracePt t="153078" x="5899150" y="431800"/>
          <p14:tracePt t="153094" x="5892800" y="425450"/>
          <p14:tracePt t="153111" x="5873750" y="425450"/>
          <p14:tracePt t="153128" x="5835650" y="431800"/>
          <p14:tracePt t="153144" x="5784850" y="444500"/>
          <p14:tracePt t="153163" x="5740400" y="457200"/>
          <p14:tracePt t="153178" x="5695950" y="469900"/>
          <p14:tracePt t="153194" x="5664200" y="476250"/>
          <p14:tracePt t="153211" x="5657850" y="488950"/>
          <p14:tracePt t="153229" x="5651500" y="501650"/>
          <p14:tracePt t="153244" x="5651500" y="508000"/>
          <p14:tracePt t="153261" x="5626100" y="584200"/>
          <p14:tracePt t="153278" x="5594350" y="635000"/>
          <p14:tracePt t="153295" x="5543550" y="660400"/>
          <p14:tracePt t="153312" x="5454650" y="673100"/>
          <p14:tracePt t="153328" x="5327650" y="685800"/>
          <p14:tracePt t="153346" x="5283200" y="685800"/>
          <p14:tracePt t="153364" x="5276850" y="692150"/>
          <p14:tracePt t="153378" x="5270500" y="692150"/>
          <p14:tracePt t="153395" x="5257800" y="711200"/>
          <p14:tracePt t="153399" x="5238750" y="723900"/>
          <p14:tracePt t="153415" x="5207000" y="736600"/>
          <p14:tracePt t="153428" x="5194300" y="736600"/>
          <p14:tracePt t="153445" x="5175250" y="742950"/>
          <p14:tracePt t="153494" x="5175250" y="749300"/>
          <p14:tracePt t="153511" x="5194300" y="774700"/>
          <p14:tracePt t="153529" x="5245100" y="831850"/>
          <p14:tracePt t="153546" x="5340350" y="908050"/>
          <p14:tracePt t="153561" x="5410200" y="952500"/>
          <p14:tracePt t="153578" x="5486400" y="990600"/>
          <p14:tracePt t="153594" x="5562600" y="1016000"/>
          <p14:tracePt t="153613" x="5651500" y="1041400"/>
          <p14:tracePt t="153630" x="5734050" y="1054100"/>
          <p14:tracePt t="153647" x="5810250" y="1054100"/>
          <p14:tracePt t="153661" x="5873750" y="1054100"/>
          <p14:tracePt t="153678" x="5930900" y="1047750"/>
          <p14:tracePt t="153695" x="5981700" y="1035050"/>
          <p14:tracePt t="153714" x="6051550" y="1009650"/>
          <p14:tracePt t="153729" x="6064250" y="1003300"/>
          <p14:tracePt t="153745" x="6096000" y="971550"/>
          <p14:tracePt t="153761" x="6115050" y="939800"/>
          <p14:tracePt t="153778" x="6115050" y="908050"/>
          <p14:tracePt t="153795" x="6115050" y="895350"/>
          <p14:tracePt t="153811" x="6096000" y="882650"/>
          <p14:tracePt t="153829" x="6083300" y="869950"/>
          <p14:tracePt t="153845" x="6064250" y="857250"/>
          <p14:tracePt t="153862" x="6051550" y="850900"/>
          <p14:tracePt t="153878" x="6038850" y="838200"/>
          <p14:tracePt t="153896" x="6019800" y="812800"/>
          <p14:tracePt t="153912" x="6000750" y="793750"/>
          <p14:tracePt t="153929" x="5981700" y="774700"/>
          <p14:tracePt t="153945" x="5969000" y="762000"/>
          <p14:tracePt t="153946" x="5962650" y="755650"/>
          <p14:tracePt t="153963" x="5956300" y="749300"/>
          <p14:tracePt t="153995" x="5943600" y="742950"/>
          <p14:tracePt t="154028" x="5937250" y="742950"/>
          <p14:tracePt t="154079" x="5930900" y="742950"/>
          <p14:tracePt t="154095" x="5918200" y="742950"/>
          <p14:tracePt t="154113" x="5911850" y="755650"/>
          <p14:tracePt t="154129" x="5905500" y="762000"/>
          <p14:tracePt t="154145" x="5905500" y="768350"/>
          <p14:tracePt t="154161" x="5905500" y="774700"/>
          <p14:tracePt t="154179" x="5905500" y="787400"/>
          <p14:tracePt t="154195" x="5918200" y="812800"/>
          <p14:tracePt t="154212" x="5937250" y="850900"/>
          <p14:tracePt t="154229" x="5949950" y="889000"/>
          <p14:tracePt t="154246" x="5962650" y="927100"/>
          <p14:tracePt t="154262" x="5975350" y="977900"/>
          <p14:tracePt t="154279" x="5981700" y="1022350"/>
          <p14:tracePt t="154297" x="5981700" y="1085850"/>
          <p14:tracePt t="154313" x="5981700" y="1117600"/>
          <p14:tracePt t="154329" x="5981700" y="1130300"/>
          <p14:tracePt t="154345" x="5981700" y="1181100"/>
          <p14:tracePt t="154362" x="5988050" y="1219200"/>
          <p14:tracePt t="154379" x="5988050" y="1231900"/>
          <p14:tracePt t="154395" x="5994400" y="1238250"/>
          <p14:tracePt t="154479" x="5994400" y="1225550"/>
          <p14:tracePt t="154496" x="5988050" y="1212850"/>
          <p14:tracePt t="154512" x="5988050" y="1193800"/>
          <p14:tracePt t="154528" x="5975350" y="1168400"/>
          <p14:tracePt t="154546" x="5975350" y="1136650"/>
          <p14:tracePt t="154564" x="5975350" y="1117600"/>
          <p14:tracePt t="154579" x="5975350" y="1111250"/>
          <p14:tracePt t="154595" x="5975350" y="1098550"/>
          <p14:tracePt t="154612" x="5981700" y="1085850"/>
          <p14:tracePt t="154628" x="5981700" y="1079500"/>
          <p14:tracePt t="154645" x="5988050" y="1073150"/>
          <p14:tracePt t="154908" x="5988050" y="1066800"/>
          <p14:tracePt t="154916" x="5988050" y="1060450"/>
          <p14:tracePt t="154929" x="5988050" y="1047750"/>
          <p14:tracePt t="154945" x="5988050" y="1041400"/>
          <p14:tracePt t="154946" x="5988050" y="1035050"/>
          <p14:tracePt t="154979" x="5988050" y="1028700"/>
          <p14:tracePt t="155036" x="5981700" y="1028700"/>
          <p14:tracePt t="155059" x="5975350" y="1028700"/>
          <p14:tracePt t="155083" x="5975350" y="1022350"/>
          <p14:tracePt t="155097" x="5969000" y="1016000"/>
          <p14:tracePt t="155113" x="5962650" y="996950"/>
          <p14:tracePt t="155129" x="5918200" y="965200"/>
          <p14:tracePt t="155147" x="5778500" y="908050"/>
          <p14:tracePt t="155162" x="5708650" y="882650"/>
          <p14:tracePt t="155179" x="5505450" y="806450"/>
          <p14:tracePt t="155196" x="5416550" y="755650"/>
          <p14:tracePt t="155212" x="5384800" y="723900"/>
          <p14:tracePt t="155229" x="5384800" y="692150"/>
          <p14:tracePt t="155246" x="5391150" y="660400"/>
          <p14:tracePt t="155263" x="5410200" y="635000"/>
          <p14:tracePt t="155281" x="5416550" y="628650"/>
          <p14:tracePt t="155313" x="5397500" y="635000"/>
          <p14:tracePt t="155329" x="5245100" y="685800"/>
          <p14:tracePt t="155346" x="5181600" y="717550"/>
          <p14:tracePt t="155363" x="5162550" y="749300"/>
          <p14:tracePt t="155380" x="5162550" y="806450"/>
          <p14:tracePt t="155398" x="5200650" y="895350"/>
          <p14:tracePt t="155413" x="5226050" y="971550"/>
          <p14:tracePt t="155430" x="5207000" y="1066800"/>
          <p14:tracePt t="155446" x="5156200" y="1136650"/>
          <p14:tracePt t="155463" x="5111750" y="1174750"/>
          <p14:tracePt t="155479" x="5060950" y="1193800"/>
          <p14:tracePt t="155498" x="5048250" y="1193800"/>
          <p14:tracePt t="155513" x="5041900" y="1193800"/>
          <p14:tracePt t="155529" x="5041900" y="1155700"/>
          <p14:tracePt t="155546" x="5041900" y="1092200"/>
          <p14:tracePt t="155563" x="5041900" y="1073150"/>
          <p14:tracePt t="155580" x="5035550" y="1073150"/>
          <p14:tracePt t="155596" x="5022850" y="1073150"/>
          <p14:tracePt t="155613" x="4997450" y="1073150"/>
          <p14:tracePt t="155630" x="4972050" y="1073150"/>
          <p14:tracePt t="155647" x="4946650" y="1073150"/>
          <p14:tracePt t="155663" x="4927600" y="1079500"/>
          <p14:tracePt t="155680" x="4921250" y="1073150"/>
          <p14:tracePt t="155699" x="4921250" y="1066800"/>
          <p14:tracePt t="155770" x="4921250" y="1060450"/>
          <p14:tracePt t="155776" x="4921250" y="1054100"/>
          <p14:tracePt t="155786" x="4921250" y="1041400"/>
          <p14:tracePt t="155796" x="4921250" y="1028700"/>
          <p14:tracePt t="155813" x="4933950" y="952500"/>
          <p14:tracePt t="155830" x="4959350" y="876300"/>
          <p14:tracePt t="155847" x="5010150" y="800100"/>
          <p14:tracePt t="155863" x="5054600" y="730250"/>
          <p14:tracePt t="155880" x="5086350" y="679450"/>
          <p14:tracePt t="155897" x="5111750" y="622300"/>
          <p14:tracePt t="155913" x="5130800" y="577850"/>
          <p14:tracePt t="155930" x="5130800" y="571500"/>
          <p14:tracePt t="155981" x="5111750" y="577850"/>
          <p14:tracePt t="155996" x="5086350" y="590550"/>
          <p14:tracePt t="157259" x="5073650" y="590550"/>
          <p14:tracePt t="157284" x="4921250" y="463550"/>
          <p14:tracePt t="157298" x="4851400" y="393700"/>
          <p14:tracePt t="157315" x="4718050" y="260350"/>
          <p14:tracePt t="157331" x="4622800" y="165100"/>
          <p14:tracePt t="157378" x="4616450" y="158750"/>
          <p14:tracePt t="157385" x="4610100" y="158750"/>
          <p14:tracePt t="157398" x="4584700" y="158750"/>
          <p14:tracePt t="157415" x="4495800" y="152400"/>
          <p14:tracePt t="157431" x="4381500" y="171450"/>
          <p14:tracePt t="157449" x="4381500" y="190500"/>
          <p14:tracePt t="157464" x="4406900" y="222250"/>
          <p14:tracePt t="157482" x="4419600" y="247650"/>
          <p14:tracePt t="157498" x="4419600" y="279400"/>
          <p14:tracePt t="157514" x="4349750" y="349250"/>
          <p14:tracePt t="157531" x="4191000" y="412750"/>
          <p14:tracePt t="157548" x="4019550" y="482600"/>
          <p14:tracePt t="157566" x="3949700" y="533400"/>
          <p14:tracePt t="157582" x="3949700" y="546100"/>
          <p14:tracePt t="157600" x="3962400" y="552450"/>
          <p14:tracePt t="157601" x="3987800" y="558800"/>
          <p14:tracePt t="157617" x="4070350" y="558800"/>
          <p14:tracePt t="157632" x="4095750" y="558800"/>
          <p14:tracePt t="157649" x="4114800" y="558800"/>
          <p14:tracePt t="157665" x="4102100" y="571500"/>
          <p14:tracePt t="157681" x="4019550" y="603250"/>
          <p14:tracePt t="157698" x="3962400" y="609600"/>
          <p14:tracePt t="157715" x="3943350" y="609600"/>
          <p14:tracePt t="157748" x="3962400" y="609600"/>
          <p14:tracePt t="157765" x="3994150" y="609600"/>
          <p14:tracePt t="157782" x="4019550" y="609600"/>
          <p14:tracePt t="157800" x="4025900" y="615950"/>
          <p14:tracePt t="157817" x="4038600" y="635000"/>
          <p14:tracePt t="157832" x="4064000" y="666750"/>
          <p14:tracePt t="157849" x="4083050" y="685800"/>
          <p14:tracePt t="157865" x="4102100" y="704850"/>
          <p14:tracePt t="157883" x="4127500" y="723900"/>
          <p14:tracePt t="157898" x="4133850" y="730250"/>
          <p14:tracePt t="157915" x="4159250" y="749300"/>
          <p14:tracePt t="157916" x="4171950" y="755650"/>
          <p14:tracePt t="157931" x="4210050" y="774700"/>
          <p14:tracePt t="157949" x="4273550" y="787400"/>
          <p14:tracePt t="157965" x="4356100" y="793750"/>
          <p14:tracePt t="157982" x="4476750" y="793750"/>
          <p14:tracePt t="158000" x="4572000" y="781050"/>
          <p14:tracePt t="158017" x="4654550" y="768350"/>
          <p14:tracePt t="158032" x="4692650" y="749300"/>
          <p14:tracePt t="158049" x="4699000" y="742950"/>
          <p14:tracePt t="158082" x="4699000" y="730250"/>
          <p14:tracePt t="158101" x="4699000" y="717550"/>
          <p14:tracePt t="158115" x="4686300" y="679450"/>
          <p14:tracePt t="158132" x="4667250" y="628650"/>
          <p14:tracePt t="158149" x="4641850" y="571500"/>
          <p14:tracePt t="158155" x="4616450" y="539750"/>
          <p14:tracePt t="158165" x="4603750" y="520700"/>
          <p14:tracePt t="158182" x="4572000" y="495300"/>
          <p14:tracePt t="158199" x="4552950" y="495300"/>
          <p14:tracePt t="158215" x="4508500" y="488950"/>
          <p14:tracePt t="158232" x="4438650" y="488950"/>
          <p14:tracePt t="158248" x="4375150" y="495300"/>
          <p14:tracePt t="158265" x="4324350" y="501650"/>
          <p14:tracePt t="158282" x="4273550" y="508000"/>
          <p14:tracePt t="158299" x="4241800" y="520700"/>
          <p14:tracePt t="158317" x="4191000" y="571500"/>
          <p14:tracePt t="158332" x="4165600" y="596900"/>
          <p14:tracePt t="158348" x="4140200" y="641350"/>
          <p14:tracePt t="158366" x="4133850" y="673100"/>
          <p14:tracePt t="158383" x="4140200" y="698500"/>
          <p14:tracePt t="158384" x="4146550" y="704850"/>
          <p14:tracePt t="158399" x="4171950" y="717550"/>
          <p14:tracePt t="158415" x="4318000" y="730250"/>
          <p14:tracePt t="158432" x="4464050" y="730250"/>
          <p14:tracePt t="158449" x="4572000" y="704850"/>
          <p14:tracePt t="158465" x="4648200" y="673100"/>
          <p14:tracePt t="158482" x="4660900" y="628650"/>
          <p14:tracePt t="158499" x="4648200" y="590550"/>
          <p14:tracePt t="158516" x="4610100" y="558800"/>
          <p14:tracePt t="158532" x="4565650" y="539750"/>
          <p14:tracePt t="158551" x="4527550" y="527050"/>
          <p14:tracePt t="158566" x="4489450" y="527050"/>
          <p14:tracePt t="158568" x="4464050" y="527050"/>
          <p14:tracePt t="158583" x="4438650" y="527050"/>
          <p14:tracePt t="158599" x="4394200" y="539750"/>
          <p14:tracePt t="158617" x="4375150" y="539750"/>
          <p14:tracePt t="158633" x="4375150" y="546100"/>
          <p14:tracePt t="158649" x="4375150" y="552450"/>
          <p14:tracePt t="158665" x="4425950" y="584200"/>
          <p14:tracePt t="158682" x="4476750" y="596900"/>
          <p14:tracePt t="158700" x="4508500" y="609600"/>
          <p14:tracePt t="158716" x="4533900" y="615950"/>
          <p14:tracePt t="158732" x="4552950" y="615950"/>
          <p14:tracePt t="158749" x="4572000" y="622300"/>
          <p14:tracePt t="158766" x="4584700" y="622300"/>
          <p14:tracePt t="158782" x="4584700" y="615950"/>
          <p14:tracePt t="158799" x="4591050" y="603250"/>
          <p14:tracePt t="158816" x="4591050" y="584200"/>
          <p14:tracePt t="158833" x="4578350" y="565150"/>
          <p14:tracePt t="158849" x="4572000" y="565150"/>
          <p14:tracePt t="158866" x="4546600" y="552450"/>
          <p14:tracePt t="158882" x="4527550" y="552450"/>
          <p14:tracePt t="158900" x="4521200" y="552450"/>
          <p14:tracePt t="158916" x="4483100" y="552450"/>
          <p14:tracePt t="158933" x="4464050" y="552450"/>
          <p14:tracePt t="158950" x="4451350" y="558800"/>
          <p14:tracePt t="158982" x="4451350" y="565150"/>
          <p14:tracePt t="158999" x="4451350" y="571500"/>
          <p14:tracePt t="159016" x="4457700" y="584200"/>
          <p14:tracePt t="159033" x="4464050" y="590550"/>
          <p14:tracePt t="159049" x="4464050" y="596900"/>
          <p14:tracePt t="159066" x="4464050" y="603250"/>
          <p14:tracePt t="159083" x="4470400" y="609600"/>
          <p14:tracePt t="159083" x="4470400" y="615950"/>
          <p14:tracePt t="159127" x="4470400" y="622300"/>
          <p14:tracePt t="159135" x="4438650" y="641350"/>
          <p14:tracePt t="159152" x="4337050" y="685800"/>
          <p14:tracePt t="159171" x="4114800" y="762000"/>
          <p14:tracePt t="159183" x="3829050" y="819150"/>
          <p14:tracePt t="159199" x="3556000" y="869950"/>
          <p14:tracePt t="159218" x="3200400" y="895350"/>
          <p14:tracePt t="159233" x="2927350" y="895350"/>
          <p14:tracePt t="159251" x="2698750" y="895350"/>
          <p14:tracePt t="159266" x="2603500" y="908050"/>
          <p14:tracePt t="159282" x="2501900" y="927100"/>
          <p14:tracePt t="159299" x="2362200" y="952500"/>
          <p14:tracePt t="159317" x="2228850" y="977900"/>
          <p14:tracePt t="159332" x="2095500" y="1009650"/>
          <p14:tracePt t="159349" x="2070100" y="1016000"/>
          <p14:tracePt t="159405" x="2063750" y="1022350"/>
          <p14:tracePt t="159418" x="2057400" y="1028700"/>
          <p14:tracePt t="159433" x="2044700" y="1041400"/>
          <p14:tracePt t="159450" x="2025650" y="1060450"/>
          <p14:tracePt t="159466" x="2012950" y="1066800"/>
          <p14:tracePt t="159483" x="2006600" y="1079500"/>
          <p14:tracePt t="159500" x="1993900" y="1085850"/>
          <p14:tracePt t="159517" x="1981200" y="1092200"/>
          <p14:tracePt t="159533" x="1898650" y="1092200"/>
          <p14:tracePt t="159550" x="1778000" y="1079500"/>
          <p14:tracePt t="159566" x="1606550" y="1047750"/>
          <p14:tracePt t="159583" x="1460500" y="1009650"/>
          <p14:tracePt t="159584" x="1403350" y="996950"/>
          <p14:tracePt t="159602" x="1377950" y="984250"/>
          <p14:tracePt t="159654" x="1371600" y="996950"/>
          <p14:tracePt t="159660" x="1365250" y="1003300"/>
          <p14:tracePt t="159683" x="1333500" y="1022350"/>
          <p14:tracePt t="159700" x="1295400" y="1047750"/>
          <p14:tracePt t="159717" x="1289050" y="1054100"/>
          <p14:tracePt t="159749" x="1289050" y="1060450"/>
          <p14:tracePt t="159767" x="1295400" y="1073150"/>
          <p14:tracePt t="159783" x="1320800" y="1111250"/>
          <p14:tracePt t="159785" x="1333500" y="1136650"/>
          <p14:tracePt t="159803" x="1358900" y="1174750"/>
          <p14:tracePt t="159817" x="1365250" y="1200150"/>
          <p14:tracePt t="159833" x="1390650" y="1231900"/>
          <p14:tracePt t="159850" x="1403350" y="1244600"/>
          <p14:tracePt t="159866" x="1428750" y="1250950"/>
          <p14:tracePt t="159885" x="1466850" y="1257300"/>
          <p14:tracePt t="159901" x="1543050" y="1257300"/>
          <p14:tracePt t="159917" x="1612900" y="1257300"/>
          <p14:tracePt t="159933" x="1689100" y="1257300"/>
          <p14:tracePt t="159953" x="1739900" y="1250950"/>
          <p14:tracePt t="159967" x="1816100" y="1238250"/>
          <p14:tracePt t="159984" x="1879600" y="1219200"/>
          <p14:tracePt t="160001" x="1917700" y="1206500"/>
          <p14:tracePt t="160017" x="1936750" y="1200150"/>
          <p14:tracePt t="160034" x="1962150" y="1187450"/>
          <p14:tracePt t="160050" x="1987550" y="1168400"/>
          <p14:tracePt t="160068" x="1993900" y="1143000"/>
          <p14:tracePt t="160085" x="2000250" y="1104900"/>
          <p14:tracePt t="160100" x="2000250" y="1079500"/>
          <p14:tracePt t="160117" x="1981200" y="1054100"/>
          <p14:tracePt t="160133" x="1968500" y="1041400"/>
          <p14:tracePt t="160150" x="1936750" y="1016000"/>
          <p14:tracePt t="160169" x="1905000" y="1003300"/>
          <p14:tracePt t="160183" x="1873250" y="990600"/>
          <p14:tracePt t="160200" x="1841500" y="984250"/>
          <p14:tracePt t="160217" x="1790700" y="971550"/>
          <p14:tracePt t="160234" x="1752600" y="965200"/>
          <p14:tracePt t="160250" x="1701800" y="958850"/>
          <p14:tracePt t="160267" x="1631950" y="958850"/>
          <p14:tracePt t="160283" x="1555750" y="958850"/>
          <p14:tracePt t="160284" x="1530350" y="958850"/>
          <p14:tracePt t="160317" x="1466850" y="958850"/>
          <p14:tracePt t="160336" x="1409700" y="958850"/>
          <p14:tracePt t="160352" x="1377950" y="965200"/>
          <p14:tracePt t="160367" x="1333500" y="990600"/>
          <p14:tracePt t="160384" x="1301750" y="1016000"/>
          <p14:tracePt t="160386" x="1295400" y="1028700"/>
          <p14:tracePt t="160401" x="1282700" y="1041400"/>
          <p14:tracePt t="160418" x="1263650" y="1092200"/>
          <p14:tracePt t="160434" x="1263650" y="1123950"/>
          <p14:tracePt t="160451" x="1276350" y="1168400"/>
          <p14:tracePt t="160467" x="1333500" y="1231900"/>
          <p14:tracePt t="160484" x="1397000" y="1276350"/>
          <p14:tracePt t="160501" x="1460500" y="1320800"/>
          <p14:tracePt t="160520" x="1555750" y="1352550"/>
          <p14:tracePt t="160534" x="1581150" y="1358900"/>
          <p14:tracePt t="160551" x="1625600" y="1358900"/>
          <p14:tracePt t="160569" x="1670050" y="1358900"/>
          <p14:tracePt t="160584" x="1714500" y="1346200"/>
          <p14:tracePt t="160600" x="1784350" y="1327150"/>
          <p14:tracePt t="160619" x="1860550" y="1295400"/>
          <p14:tracePt t="160636" x="1911350" y="1270000"/>
          <p14:tracePt t="160653" x="1936750" y="1257300"/>
          <p14:tracePt t="160667" x="1936750" y="1250950"/>
          <p14:tracePt t="160700" x="1936750" y="1244600"/>
          <p14:tracePt t="160717" x="1936750" y="1238250"/>
          <p14:tracePt t="160734" x="1936750" y="1219200"/>
          <p14:tracePt t="160751" x="1924050" y="1174750"/>
          <p14:tracePt t="160768" x="1911350" y="1155700"/>
          <p14:tracePt t="160784" x="1905000" y="1136650"/>
          <p14:tracePt t="160801" x="1898650" y="1130300"/>
          <p14:tracePt t="160819" x="1885950" y="1117600"/>
          <p14:tracePt t="160835" x="1873250" y="1111250"/>
          <p14:tracePt t="160853" x="1828800" y="1092200"/>
          <p14:tracePt t="160868" x="1816100" y="1085850"/>
          <p14:tracePt t="160885" x="1771650" y="1066800"/>
          <p14:tracePt t="160901" x="1701800" y="1047750"/>
          <p14:tracePt t="160918" x="1676400" y="1041400"/>
          <p14:tracePt t="161023" x="1670050" y="1035050"/>
          <p14:tracePt t="161057" x="1663700" y="1028700"/>
          <p14:tracePt t="161176" x="1676400" y="1028700"/>
          <p14:tracePt t="161184" x="1682750" y="1028700"/>
          <p14:tracePt t="161201" x="1727200" y="1028700"/>
          <p14:tracePt t="161218" x="1809750" y="1022350"/>
          <p14:tracePt t="161234" x="1981200" y="1009650"/>
          <p14:tracePt t="161251" x="2355850" y="1003300"/>
          <p14:tracePt t="161268" x="2800350" y="990600"/>
          <p14:tracePt t="161287" x="3289300" y="958850"/>
          <p14:tracePt t="161302" x="3384550" y="946150"/>
          <p14:tracePt t="161318" x="3543300" y="927100"/>
          <p14:tracePt t="161336" x="3638550" y="895350"/>
          <p14:tracePt t="161351" x="3651250" y="889000"/>
          <p14:tracePt t="161368" x="3663950" y="876300"/>
          <p14:tracePt t="161384" x="3670300" y="876300"/>
          <p14:tracePt t="161485" x="3676650" y="876300"/>
          <p14:tracePt t="161502" x="3689350" y="876300"/>
          <p14:tracePt t="161518" x="3733800" y="889000"/>
          <p14:tracePt t="161535" x="3784600" y="895350"/>
          <p14:tracePt t="161552" x="3835400" y="901700"/>
          <p14:tracePt t="161569" x="3924300" y="901700"/>
          <p14:tracePt t="161585" x="3994150" y="908050"/>
          <p14:tracePt t="161601" x="4095750" y="927100"/>
          <p14:tracePt t="161618" x="4146550" y="933450"/>
          <p14:tracePt t="161635" x="4203700" y="933450"/>
          <p14:tracePt t="161654" x="4279900" y="920750"/>
          <p14:tracePt t="161668" x="4362450" y="895350"/>
          <p14:tracePt t="161686" x="4419600" y="876300"/>
          <p14:tracePt t="161702" x="4502150" y="838200"/>
          <p14:tracePt t="161718" x="4559300" y="800100"/>
          <p14:tracePt t="161737" x="4603750" y="762000"/>
          <p14:tracePt t="161752" x="4616450" y="736600"/>
          <p14:tracePt t="161769" x="4622800" y="711200"/>
          <p14:tracePt t="161785" x="4622800" y="692150"/>
          <p14:tracePt t="161802" x="4616450" y="666750"/>
          <p14:tracePt t="161803" x="4610100" y="654050"/>
          <p14:tracePt t="161819" x="4584700" y="635000"/>
          <p14:tracePt t="161835" x="4572000" y="622300"/>
          <p14:tracePt t="161852" x="4540250" y="603250"/>
          <p14:tracePt t="161868" x="4502150" y="571500"/>
          <p14:tracePt t="161885" x="4476750" y="552450"/>
          <p14:tracePt t="161902" x="4445000" y="527050"/>
          <p14:tracePt t="161919" x="4375150" y="495300"/>
          <p14:tracePt t="161935" x="4324350" y="469900"/>
          <p14:tracePt t="161952" x="4286250" y="457200"/>
          <p14:tracePt t="161969" x="4241800" y="450850"/>
          <p14:tracePt t="161986" x="4210050" y="444500"/>
          <p14:tracePt t="161988" x="4197350" y="438150"/>
          <p14:tracePt t="162003" x="4165600" y="431800"/>
          <p14:tracePt t="162020" x="4152900" y="431800"/>
          <p14:tracePt t="162037" x="4146550" y="431800"/>
          <p14:tracePt t="162069" x="4133850" y="431800"/>
          <p14:tracePt t="162085" x="4114800" y="431800"/>
          <p14:tracePt t="162086" x="4102100" y="431800"/>
          <p14:tracePt t="162102" x="4076700" y="444500"/>
          <p14:tracePt t="162118" x="4057650" y="457200"/>
          <p14:tracePt t="162136" x="4032250" y="482600"/>
          <p14:tracePt t="162152" x="4019550" y="495300"/>
          <p14:tracePt t="162173" x="4013200" y="514350"/>
          <p14:tracePt t="162219" x="4006850" y="520700"/>
          <p14:tracePt t="162235" x="4000500" y="533400"/>
          <p14:tracePt t="162252" x="3994150" y="539750"/>
          <p14:tracePt t="162268" x="3987800" y="546100"/>
          <p14:tracePt t="162287" x="3987800" y="558800"/>
          <p14:tracePt t="162305" x="3981450" y="565150"/>
          <p14:tracePt t="162319" x="3981450" y="571500"/>
          <p14:tracePt t="162363" x="3981450" y="577850"/>
          <p14:tracePt t="162373" x="3981450" y="584200"/>
          <p14:tracePt t="162387" x="4000500" y="622300"/>
          <p14:tracePt t="162402" x="4032250" y="685800"/>
          <p14:tracePt t="162419" x="4044950" y="711200"/>
          <p14:tracePt t="162435" x="4102100" y="838200"/>
          <p14:tracePt t="162452" x="4127500" y="869950"/>
          <p14:tracePt t="162469" x="4159250" y="889000"/>
          <p14:tracePt t="162486" x="4197350" y="889000"/>
          <p14:tracePt t="162502" x="4235450" y="889000"/>
          <p14:tracePt t="162519" x="4279900" y="882650"/>
          <p14:tracePt t="162537" x="4305300" y="869950"/>
          <p14:tracePt t="162553" x="4311650" y="869950"/>
          <p14:tracePt t="162569" x="4311650" y="863600"/>
          <p14:tracePt t="162587" x="4286250" y="857250"/>
          <p14:tracePt t="162603" x="4216400" y="863600"/>
          <p14:tracePt t="162605" x="4178300" y="863600"/>
          <p14:tracePt t="162618" x="4146550" y="869950"/>
          <p14:tracePt t="162636" x="4064000" y="895350"/>
          <p14:tracePt t="162653" x="3975100" y="914400"/>
          <p14:tracePt t="162669" x="3848100" y="958850"/>
          <p14:tracePt t="162687" x="3562350" y="1060450"/>
          <p14:tracePt t="162702" x="3282950" y="1149350"/>
          <p14:tracePt t="162719" x="3060700" y="1212850"/>
          <p14:tracePt t="162735" x="2838450" y="1250950"/>
          <p14:tracePt t="162752" x="2622550" y="1263650"/>
          <p14:tracePt t="162769" x="2552700" y="1270000"/>
          <p14:tracePt t="162786" x="2520950" y="1270000"/>
          <p14:tracePt t="162803" x="2495550" y="1270000"/>
          <p14:tracePt t="162819" x="2393950" y="1257300"/>
          <p14:tracePt t="162837" x="2216150" y="1238250"/>
          <p14:tracePt t="162853" x="2159000" y="1225550"/>
          <p14:tracePt t="162869" x="2082800" y="1200150"/>
          <p14:tracePt t="162886" x="2051050" y="1181100"/>
          <p14:tracePt t="162903" x="2038350" y="1168400"/>
          <p14:tracePt t="162919" x="2038350" y="1162050"/>
          <p14:tracePt t="162936" x="2032000" y="1155700"/>
          <p14:tracePt t="162952" x="2006600" y="1123950"/>
          <p14:tracePt t="162969" x="1917700" y="1085850"/>
          <p14:tracePt t="162986" x="1803400" y="1047750"/>
          <p14:tracePt t="163002" x="1714500" y="1016000"/>
          <p14:tracePt t="163021" x="1663700" y="990600"/>
          <p14:tracePt t="163036" x="1651000" y="971550"/>
          <p14:tracePt t="163053" x="1638300" y="952500"/>
          <p14:tracePt t="163069" x="1638300" y="946150"/>
          <p14:tracePt t="163086" x="1631950" y="946150"/>
          <p14:tracePt t="163103" x="1574800" y="946150"/>
          <p14:tracePt t="163119" x="1447800" y="946150"/>
          <p14:tracePt t="163136" x="1352550" y="946150"/>
          <p14:tracePt t="163153" x="1295400" y="958850"/>
          <p14:tracePt t="163170" x="1276350" y="971550"/>
          <p14:tracePt t="163186" x="1276350" y="990600"/>
          <p14:tracePt t="163203" x="1276350" y="1022350"/>
          <p14:tracePt t="163221" x="1282700" y="1054100"/>
          <p14:tracePt t="163239" x="1301750" y="1085850"/>
          <p14:tracePt t="163253" x="1352550" y="1130300"/>
          <p14:tracePt t="163269" x="1390650" y="1162050"/>
          <p14:tracePt t="163288" x="1466850" y="1212850"/>
          <p14:tracePt t="163305" x="1549400" y="1250950"/>
          <p14:tracePt t="163319" x="1625600" y="1270000"/>
          <p14:tracePt t="163321" x="1676400" y="1282700"/>
          <p14:tracePt t="163337" x="1746250" y="1289050"/>
          <p14:tracePt t="163353" x="1758950" y="1289050"/>
          <p14:tracePt t="163369" x="1854200" y="1270000"/>
          <p14:tracePt t="163386" x="1930400" y="1238250"/>
          <p14:tracePt t="163403" x="2000250" y="1187450"/>
          <p14:tracePt t="163419" x="2038350" y="1111250"/>
          <p14:tracePt t="163436" x="2025650" y="1041400"/>
          <p14:tracePt t="163453" x="2012950" y="1028700"/>
          <p14:tracePt t="163470" x="2000250" y="1028700"/>
          <p14:tracePt t="163487" x="1974850" y="1022350"/>
          <p14:tracePt t="163503" x="1943100" y="1022350"/>
          <p14:tracePt t="163520" x="1911350" y="1022350"/>
          <p14:tracePt t="163539" x="1879600" y="1022350"/>
          <p14:tracePt t="163553" x="1816100" y="1016000"/>
          <p14:tracePt t="163572" x="1676400" y="1022350"/>
          <p14:tracePt t="163588" x="1543050" y="1041400"/>
          <p14:tracePt t="163603" x="1460500" y="1060450"/>
          <p14:tracePt t="163620" x="1403350" y="1117600"/>
          <p14:tracePt t="163637" x="1397000" y="1168400"/>
          <p14:tracePt t="163653" x="1428750" y="1225550"/>
          <p14:tracePt t="163671" x="1485900" y="1270000"/>
          <p14:tracePt t="163687" x="1600200" y="1308100"/>
          <p14:tracePt t="163703" x="1758950" y="1320800"/>
          <p14:tracePt t="163720" x="1847850" y="1320800"/>
          <p14:tracePt t="163736" x="1885950" y="1314450"/>
          <p14:tracePt t="163753" x="1892300" y="1308100"/>
          <p14:tracePt t="163786" x="1892300" y="1314450"/>
          <p14:tracePt t="163803" x="1885950" y="1320800"/>
          <p14:tracePt t="163821" x="1885950" y="1327150"/>
          <p14:tracePt t="163857" x="1892300" y="1327150"/>
          <p14:tracePt t="163870" x="1898650" y="1327150"/>
          <p14:tracePt t="163945" x="1898650" y="1320800"/>
          <p14:tracePt t="163953" x="1898650" y="1314450"/>
          <p14:tracePt t="163972" x="1905000" y="1308100"/>
          <p14:tracePt t="163987" x="1905000" y="1301750"/>
          <p14:tracePt t="164004" x="1924050" y="1276350"/>
          <p14:tracePt t="164022" x="1936750" y="1250950"/>
          <p14:tracePt t="164023" x="1949450" y="1231900"/>
          <p14:tracePt t="164037" x="1955800" y="1225550"/>
          <p14:tracePt t="164055" x="1968500" y="1206500"/>
          <p14:tracePt t="164171" x="1962150" y="1206500"/>
          <p14:tracePt t="164176" x="1949450" y="1206500"/>
          <p14:tracePt t="164188" x="1930400" y="1212850"/>
          <p14:tracePt t="164204" x="1898650" y="1219200"/>
          <p14:tracePt t="164223" x="1860550" y="1238250"/>
          <p14:tracePt t="164237" x="1835150" y="1244600"/>
          <p14:tracePt t="164239" x="1784350" y="1244600"/>
          <p14:tracePt t="164254" x="1733550" y="1244600"/>
          <p14:tracePt t="164272" x="1676400" y="1238250"/>
          <p14:tracePt t="167686" x="1670050" y="1238250"/>
          <p14:tracePt t="167707" x="1663700" y="1231900"/>
          <p14:tracePt t="167723" x="1657350" y="1231900"/>
          <p14:tracePt t="167742" x="1644650" y="1219200"/>
          <p14:tracePt t="167758" x="1612900" y="1200150"/>
          <p14:tracePt t="167773" x="1568450" y="1181100"/>
          <p14:tracePt t="167789" x="1536700" y="1181100"/>
          <p14:tracePt t="167808" x="1530350" y="1181100"/>
          <p14:tracePt t="167823" x="1530350" y="1187450"/>
          <p14:tracePt t="167969" x="1530350" y="1193800"/>
          <p14:tracePt t="167978" x="1530350" y="1200150"/>
          <p14:tracePt t="167990" x="1524000" y="1212850"/>
          <p14:tracePt t="168006" x="1517650" y="1270000"/>
          <p14:tracePt t="168025" x="1466850" y="1358900"/>
          <p14:tracePt t="168040" x="1428750" y="1377950"/>
          <p14:tracePt t="168057" x="1397000" y="1390650"/>
          <p14:tracePt t="168073" x="1390650" y="1390650"/>
          <p14:tracePt t="168092" x="1390650" y="1397000"/>
          <p14:tracePt t="168107" x="1397000" y="1397000"/>
          <p14:tracePt t="168123" x="1403350" y="1403350"/>
          <p14:tracePt t="168142" x="1422400" y="1403350"/>
          <p14:tracePt t="168161" x="1441450" y="1409700"/>
          <p14:tracePt t="168190" x="1454150" y="1409700"/>
          <p14:tracePt t="168206" x="1511300" y="1428750"/>
          <p14:tracePt t="168226" x="1651000" y="1473200"/>
          <p14:tracePt t="168241" x="1682750" y="1479550"/>
          <p14:tracePt t="168257" x="1720850" y="1498600"/>
          <p14:tracePt t="168258" x="1727200" y="1498600"/>
          <p14:tracePt t="168290" x="1727200" y="1517650"/>
          <p14:tracePt t="168307" x="1739900" y="1555750"/>
          <p14:tracePt t="168324" x="1778000" y="1625600"/>
          <p14:tracePt t="168342" x="1854200" y="1701800"/>
          <p14:tracePt t="168359" x="1955800" y="1752600"/>
          <p14:tracePt t="168374" x="2051050" y="1771650"/>
          <p14:tracePt t="169128" x="2044700" y="1771650"/>
          <p14:tracePt t="169138" x="2032000" y="1784350"/>
          <p14:tracePt t="169151" x="2000250" y="1803400"/>
          <p14:tracePt t="169159" x="1987550" y="1822450"/>
          <p14:tracePt t="169174" x="1974850" y="1835150"/>
          <p14:tracePt t="169191" x="1917700" y="1854200"/>
          <p14:tracePt t="169209" x="1892300" y="1860550"/>
          <p14:tracePt t="169226" x="1879600" y="1860550"/>
          <p14:tracePt t="169243" x="1879600" y="1854200"/>
          <p14:tracePt t="169322" x="1879600" y="1847850"/>
          <p14:tracePt t="169342" x="1873250" y="1847850"/>
          <p14:tracePt t="169358" x="1873250" y="1841500"/>
          <p14:tracePt t="169375" x="1866900" y="1835150"/>
          <p14:tracePt t="169391" x="1866900" y="1822450"/>
          <p14:tracePt t="169409" x="1866900" y="1809750"/>
          <p14:tracePt t="169427" x="1866900" y="1803400"/>
          <p14:tracePt t="169441" x="1860550" y="1784350"/>
          <p14:tracePt t="169458" x="1860550" y="1765300"/>
          <p14:tracePt t="169477" x="1854200" y="1752600"/>
          <p14:tracePt t="169493" x="1847850" y="1733550"/>
          <p14:tracePt t="169508" x="1835150" y="1714500"/>
          <p14:tracePt t="169525" x="1822450" y="1701800"/>
          <p14:tracePt t="169541" x="1822450" y="1689100"/>
          <p14:tracePt t="169558" x="1816100" y="1670050"/>
          <p14:tracePt t="169575" x="1809750" y="1625600"/>
          <p14:tracePt t="169591" x="1809750" y="1562100"/>
          <p14:tracePt t="169593" x="1809750" y="1543050"/>
          <p14:tracePt t="169608" x="1809750" y="1517650"/>
          <p14:tracePt t="169625" x="1809750" y="1454150"/>
          <p14:tracePt t="169644" x="1816100" y="1365250"/>
          <p14:tracePt t="169659" x="1816100" y="1346200"/>
          <p14:tracePt t="169676" x="1828800" y="1270000"/>
          <p14:tracePt t="169691" x="1841500" y="1219200"/>
          <p14:tracePt t="169708" x="1847850" y="1181100"/>
          <p14:tracePt t="169727" x="1854200" y="1123950"/>
          <p14:tracePt t="169741" x="1866900" y="1092200"/>
          <p14:tracePt t="169758" x="1885950" y="1060450"/>
          <p14:tracePt t="169775" x="1898650" y="1047750"/>
          <p14:tracePt t="169791" x="1905000" y="1035050"/>
          <p14:tracePt t="169808" x="1911350" y="1035050"/>
          <p14:tracePt t="169825" x="1917700" y="1035050"/>
          <p14:tracePt t="169842" x="1924050" y="1035050"/>
          <p14:tracePt t="169860" x="1930400" y="1035050"/>
          <p14:tracePt t="169908" x="1936750" y="1028700"/>
          <p14:tracePt t="169942" x="1943100" y="1028700"/>
          <p14:tracePt t="169975" x="1949450" y="1028700"/>
          <p14:tracePt t="169992" x="1968500" y="1041400"/>
          <p14:tracePt t="170008" x="1981200" y="1047750"/>
          <p14:tracePt t="170027" x="2000250" y="1054100"/>
          <p14:tracePt t="170042" x="2012950" y="1054100"/>
          <p14:tracePt t="170061" x="2025650" y="1054100"/>
          <p14:tracePt t="170062" x="2038350" y="1047750"/>
          <p14:tracePt t="170077" x="2051050" y="1041400"/>
          <p14:tracePt t="170093" x="2057400" y="1041400"/>
          <p14:tracePt t="170109" x="2089150" y="1028700"/>
          <p14:tracePt t="170125" x="2101850" y="1028700"/>
          <p14:tracePt t="170141" x="2108200" y="1022350"/>
          <p14:tracePt t="170159" x="2120900" y="1022350"/>
          <p14:tracePt t="170175" x="2133600" y="1016000"/>
          <p14:tracePt t="170297" x="2133600" y="1009650"/>
          <p14:tracePt t="170304" x="2133600" y="1003300"/>
          <p14:tracePt t="170315" x="2133600" y="996950"/>
          <p14:tracePt t="170326" x="2133600" y="984250"/>
          <p14:tracePt t="170344" x="2114550" y="958850"/>
          <p14:tracePt t="170360" x="2101850" y="952500"/>
          <p14:tracePt t="170376" x="2095500" y="946150"/>
          <p14:tracePt t="170544" x="2063750" y="946150"/>
          <p14:tracePt t="170559" x="2025650" y="958850"/>
          <p14:tracePt t="170576" x="2006600" y="965200"/>
          <p14:tracePt t="170690" x="2012950" y="971550"/>
          <p14:tracePt t="170697" x="2044700" y="984250"/>
          <p14:tracePt t="170709" x="2101850" y="1009650"/>
          <p14:tracePt t="170726" x="2235200" y="1054100"/>
          <p14:tracePt t="170742" x="2324100" y="1085850"/>
          <p14:tracePt t="170759" x="2393950" y="1104900"/>
          <p14:tracePt t="170776" x="2444750" y="1130300"/>
          <p14:tracePt t="170792" x="2476500" y="1143000"/>
          <p14:tracePt t="170809" x="2489200" y="1149350"/>
          <p14:tracePt t="170827" x="2514600" y="1149350"/>
          <p14:tracePt t="170843" x="2527300" y="1143000"/>
          <p14:tracePt t="170859" x="2590800" y="1123950"/>
          <p14:tracePt t="170876" x="2628900" y="1117600"/>
          <p14:tracePt t="170892" x="2679700" y="1111250"/>
          <p14:tracePt t="170910" x="2717800" y="1111250"/>
          <p14:tracePt t="170926" x="2736850" y="1111250"/>
          <p14:tracePt t="170944" x="2762250" y="1111250"/>
          <p14:tracePt t="170960" x="2774950" y="1104900"/>
          <p14:tracePt t="170976" x="2794000" y="1079500"/>
          <p14:tracePt t="170992" x="2800350" y="1047750"/>
          <p14:tracePt t="171009" x="2794000" y="1009650"/>
          <p14:tracePt t="171027" x="2781300" y="965200"/>
          <p14:tracePt t="171029" x="2768600" y="946150"/>
          <p14:tracePt t="171043" x="2762250" y="933450"/>
          <p14:tracePt t="171062" x="2743200" y="901700"/>
          <p14:tracePt t="171078" x="2717800" y="869950"/>
          <p14:tracePt t="171095" x="2679700" y="838200"/>
          <p14:tracePt t="171109" x="2660650" y="825500"/>
          <p14:tracePt t="171126" x="2559050" y="787400"/>
          <p14:tracePt t="171143" x="2514600" y="774700"/>
          <p14:tracePt t="171159" x="2444750" y="762000"/>
          <p14:tracePt t="171176" x="2413000" y="762000"/>
          <p14:tracePt t="171193" x="2387600" y="774700"/>
          <p14:tracePt t="171210" x="2349500" y="812800"/>
          <p14:tracePt t="171226" x="2317750" y="857250"/>
          <p14:tracePt t="171243" x="2286000" y="889000"/>
          <p14:tracePt t="171259" x="2266950" y="920750"/>
          <p14:tracePt t="171261" x="2254250" y="933450"/>
          <p14:tracePt t="171276" x="2254250" y="939800"/>
          <p14:tracePt t="171293" x="2241550" y="965200"/>
          <p14:tracePt t="171312" x="2235200" y="984250"/>
          <p14:tracePt t="171326" x="2222500" y="1003300"/>
          <p14:tracePt t="171343" x="2197100" y="1054100"/>
          <p14:tracePt t="171360" x="2190750" y="1073150"/>
          <p14:tracePt t="171376" x="2178050" y="1187450"/>
          <p14:tracePt t="171393" x="2165350" y="1250950"/>
          <p14:tracePt t="171411" x="2159000" y="1289050"/>
          <p14:tracePt t="171429" x="2152650" y="1320800"/>
          <p14:tracePt t="171443" x="2146300" y="1327150"/>
          <p14:tracePt t="171460" x="2146300" y="1333500"/>
          <p14:tracePt t="171529" x="2146300" y="1339850"/>
          <p14:tracePt t="171614" x="2152650" y="1352550"/>
          <p14:tracePt t="171627" x="2171700" y="1371600"/>
          <p14:tracePt t="171643" x="2190750" y="1384300"/>
          <p14:tracePt t="171660" x="2197100" y="1390650"/>
          <p14:tracePt t="171677" x="2209800" y="1390650"/>
          <p14:tracePt t="171693" x="2222500" y="1390650"/>
          <p14:tracePt t="171710" x="2260600" y="1371600"/>
          <p14:tracePt t="171726" x="2305050" y="1339850"/>
          <p14:tracePt t="171743" x="2336800" y="1295400"/>
          <p14:tracePt t="171762" x="2362200" y="1250950"/>
          <p14:tracePt t="171777" x="2362200" y="1231900"/>
          <p14:tracePt t="171793" x="2381250" y="1181100"/>
          <p14:tracePt t="171810" x="2419350" y="1130300"/>
          <p14:tracePt t="171827" x="2451100" y="1079500"/>
          <p14:tracePt t="171844" x="2482850" y="1035050"/>
          <p14:tracePt t="171860" x="2508250" y="996950"/>
          <p14:tracePt t="171879" x="2527300" y="977900"/>
          <p14:tracePt t="171893" x="2533650" y="971550"/>
          <p14:tracePt t="171910" x="2540000" y="965200"/>
          <p14:tracePt t="171927" x="2540000" y="958850"/>
          <p14:tracePt t="172036" x="2546350" y="971550"/>
          <p14:tracePt t="172044" x="2546350" y="984250"/>
          <p14:tracePt t="172060" x="2546350" y="1028700"/>
          <p14:tracePt t="172077" x="2540000" y="1073150"/>
          <p14:tracePt t="172093" x="2527300" y="1104900"/>
          <p14:tracePt t="172111" x="2520950" y="1130300"/>
          <p14:tracePt t="172127" x="2520950" y="1136650"/>
          <p14:tracePt t="172182" x="2520950" y="1143000"/>
          <p14:tracePt t="172194" x="2514600" y="1149350"/>
          <p14:tracePt t="172210" x="2501900" y="1162050"/>
          <p14:tracePt t="172229" x="2476500" y="1193800"/>
          <p14:tracePt t="172244" x="2476500" y="1200150"/>
          <p14:tracePt t="172263" x="2470150" y="1212850"/>
          <p14:tracePt t="172310" x="2470150" y="1200150"/>
          <p14:tracePt t="172327" x="2495550" y="1174750"/>
          <p14:tracePt t="172344" x="2508250" y="1155700"/>
          <p14:tracePt t="172360" x="2520950" y="1143000"/>
          <p14:tracePt t="172379" x="2527300" y="1136650"/>
          <p14:tracePt t="172411" x="2540000" y="1130300"/>
          <p14:tracePt t="172429" x="2584450" y="1098550"/>
          <p14:tracePt t="172444" x="2628900" y="1047750"/>
          <p14:tracePt t="172462" x="2667000" y="990600"/>
          <p14:tracePt t="172477" x="2686050" y="965200"/>
          <p14:tracePt t="172496" x="2705100" y="939800"/>
          <p14:tracePt t="172510" x="2705100" y="933450"/>
          <p14:tracePt t="172512" x="2711450" y="933450"/>
          <p14:tracePt t="172527" x="2711450" y="927100"/>
          <p14:tracePt t="172616" x="2705100" y="927100"/>
          <p14:tracePt t="172623" x="2698750" y="933450"/>
          <p14:tracePt t="172632" x="2692400" y="933450"/>
          <p14:tracePt t="172644" x="2673350" y="939800"/>
          <p14:tracePt t="172661" x="2654300" y="952500"/>
          <p14:tracePt t="172677" x="2635250" y="958850"/>
          <p14:tracePt t="172695" x="2597150" y="971550"/>
          <p14:tracePt t="172712" x="2584450" y="971550"/>
          <p14:tracePt t="172727" x="2514600" y="971550"/>
          <p14:tracePt t="172746" x="2355850" y="939800"/>
          <p14:tracePt t="172761" x="2292350" y="920750"/>
          <p14:tracePt t="172778" x="2159000" y="869950"/>
          <p14:tracePt t="172794" x="2038350" y="806450"/>
          <p14:tracePt t="172811" x="2000250" y="781050"/>
          <p14:tracePt t="172879" x="2006600" y="787400"/>
          <p14:tracePt t="172898" x="2032000" y="806450"/>
          <p14:tracePt t="172914" x="2076450" y="831850"/>
          <p14:tracePt t="172928" x="2139950" y="850900"/>
          <p14:tracePt t="172945" x="2355850" y="882650"/>
          <p14:tracePt t="172962" x="2432050" y="889000"/>
          <p14:tracePt t="172962" x="2533650" y="901700"/>
          <p14:tracePt t="172979" x="2641600" y="914400"/>
          <p14:tracePt t="172996" x="2673350" y="914400"/>
          <p14:tracePt t="173011" x="2679700" y="914400"/>
          <p14:tracePt t="173028" x="2686050" y="914400"/>
          <p14:tracePt t="173062" x="2692400" y="920750"/>
          <p14:tracePt t="173078" x="2698750" y="920750"/>
          <p14:tracePt t="173111" x="2692400" y="933450"/>
          <p14:tracePt t="173128" x="2673350" y="946150"/>
          <p14:tracePt t="173145" x="2622550" y="977900"/>
          <p14:tracePt t="173164" x="2457450" y="1035050"/>
          <p14:tracePt t="173179" x="2343150" y="1060450"/>
          <p14:tracePt t="173195" x="2247900" y="1079500"/>
          <p14:tracePt t="173211" x="2127250" y="1104900"/>
          <p14:tracePt t="173228" x="1981200" y="1136650"/>
          <p14:tracePt t="173245" x="1835150" y="1168400"/>
          <p14:tracePt t="173261" x="1638300" y="1200150"/>
          <p14:tracePt t="173278" x="1473200" y="1225550"/>
          <p14:tracePt t="173296" x="1339850" y="1250950"/>
          <p14:tracePt t="173314" x="1301750" y="1257300"/>
          <p14:tracePt t="173362" x="1308100" y="1257300"/>
          <p14:tracePt t="173378" x="1314450" y="1257300"/>
          <p14:tracePt t="173394" x="1320800" y="1257300"/>
          <p14:tracePt t="173454" x="1327150" y="1257300"/>
          <p14:tracePt t="173463" x="1333500" y="1257300"/>
          <p14:tracePt t="173478" x="1403350" y="1257300"/>
          <p14:tracePt t="173496" x="1511300" y="1257300"/>
          <p14:tracePt t="173512" x="1619250" y="1250950"/>
          <p14:tracePt t="173528" x="1752600" y="1244600"/>
          <p14:tracePt t="173546" x="1898650" y="1250950"/>
          <p14:tracePt t="173561" x="2051050" y="1263650"/>
          <p14:tracePt t="173578" x="2146300" y="1282700"/>
          <p14:tracePt t="173596" x="2209800" y="1295400"/>
          <p14:tracePt t="173614" x="2222500" y="1295400"/>
          <p14:tracePt t="173744" x="2222500" y="1301750"/>
          <p14:tracePt t="173762" x="2178050" y="1314450"/>
          <p14:tracePt t="173779" x="2133600" y="1327150"/>
          <p14:tracePt t="173795" x="2101850" y="1333500"/>
          <p14:tracePt t="173813" x="2082800" y="1339850"/>
          <p14:tracePt t="173830" x="2057400" y="1346200"/>
          <p14:tracePt t="173845" x="2038350" y="1346200"/>
          <p14:tracePt t="173865" x="2019300" y="1346200"/>
          <p14:tracePt t="173881" x="2000250" y="1346200"/>
          <p14:tracePt t="173896" x="1993900" y="1346200"/>
          <p14:tracePt t="173912" x="1981200" y="1333500"/>
          <p14:tracePt t="173913" x="1974850" y="1314450"/>
          <p14:tracePt t="173928" x="1968500" y="1295400"/>
          <p14:tracePt t="173945" x="1968500" y="1257300"/>
          <p14:tracePt t="173962" x="1981200" y="1206500"/>
          <p14:tracePt t="173978" x="2000250" y="1181100"/>
          <p14:tracePt t="173995" x="2044700" y="1155700"/>
          <p14:tracePt t="174013" x="2082800" y="1136650"/>
          <p14:tracePt t="174030" x="2133600" y="1117600"/>
          <p14:tracePt t="174047" x="2190750" y="1098550"/>
          <p14:tracePt t="174061" x="2266950" y="1073150"/>
          <p14:tracePt t="174079" x="2330450" y="1047750"/>
          <p14:tracePt t="174095" x="2368550" y="1022350"/>
          <p14:tracePt t="174114" x="2387600" y="1003300"/>
          <p14:tracePt t="174115" x="2406650" y="984250"/>
          <p14:tracePt t="174129" x="2413000" y="977900"/>
          <p14:tracePt t="174147" x="2425700" y="952500"/>
          <p14:tracePt t="174167" x="2425700" y="946150"/>
          <p14:tracePt t="174212" x="2425700" y="939800"/>
          <p14:tracePt t="174245" x="2425700" y="933450"/>
          <p14:tracePt t="174262" x="2425700" y="920750"/>
          <p14:tracePt t="174279" x="2425700" y="914400"/>
          <p14:tracePt t="174297" x="2419350" y="901700"/>
          <p14:tracePt t="174329" x="2419350" y="920750"/>
          <p14:tracePt t="174347" x="2432050" y="958850"/>
          <p14:tracePt t="174362" x="2438400" y="1003300"/>
          <p14:tracePt t="174379" x="2438400" y="1047750"/>
          <p14:tracePt t="174395" x="2432050" y="1092200"/>
          <p14:tracePt t="174412" x="2393950" y="1130300"/>
          <p14:tracePt t="174429" x="2343150" y="1168400"/>
          <p14:tracePt t="174446" x="2305050" y="1181100"/>
          <p14:tracePt t="174463" x="2279650" y="1187450"/>
          <p14:tracePt t="174481" x="2260600" y="1187450"/>
          <p14:tracePt t="174496" x="2254250" y="1187450"/>
          <p14:tracePt t="174529" x="2254250" y="1181100"/>
          <p14:tracePt t="174547" x="2254250" y="1168400"/>
          <p14:tracePt t="174563" x="2266950" y="1155700"/>
          <p14:tracePt t="174579" x="2286000" y="1136650"/>
          <p14:tracePt t="174581" x="2292350" y="1123950"/>
          <p14:tracePt t="174596" x="2298700" y="1117600"/>
          <p14:tracePt t="174613" x="2298700" y="1111250"/>
          <p14:tracePt t="174629" x="2305050" y="1111250"/>
          <p14:tracePt t="174646" x="2311400" y="1104900"/>
          <p14:tracePt t="174662" x="2368550" y="1066800"/>
          <p14:tracePt t="174679" x="2489200" y="1009650"/>
          <p14:tracePt t="174696" x="2628900" y="952500"/>
          <p14:tracePt t="174713" x="2851150" y="914400"/>
          <p14:tracePt t="174731" x="3219450" y="901700"/>
          <p14:tracePt t="174749" x="3340100" y="901700"/>
          <p14:tracePt t="174763" x="3346450" y="895350"/>
          <p14:tracePt t="174780" x="3346450" y="889000"/>
          <p14:tracePt t="174796" x="3340100" y="889000"/>
          <p14:tracePt t="174812" x="3327400" y="895350"/>
          <p14:tracePt t="174831" x="3314700" y="901700"/>
          <p14:tracePt t="174846" x="3308350" y="901700"/>
          <p14:tracePt t="174863" x="3302000" y="908050"/>
          <p14:tracePt t="174881" x="3295650" y="908050"/>
          <p14:tracePt t="174896" x="3282950" y="914400"/>
          <p14:tracePt t="174915" x="3270250" y="920750"/>
          <p14:tracePt t="174929" x="3257550" y="927100"/>
          <p14:tracePt t="174947" x="3244850" y="927100"/>
          <p14:tracePt t="174979" x="3238500" y="927100"/>
          <p14:tracePt t="174996" x="3263900" y="908050"/>
          <p14:tracePt t="174998" x="3276600" y="901700"/>
          <p14:tracePt t="175013" x="3308350" y="889000"/>
          <p14:tracePt t="175029" x="3365500" y="844550"/>
          <p14:tracePt t="175046" x="3441700" y="755650"/>
          <p14:tracePt t="175062" x="3517900" y="704850"/>
          <p14:tracePt t="175079" x="3651250" y="666750"/>
          <p14:tracePt t="175096" x="3848100" y="673100"/>
          <p14:tracePt t="175113" x="4000500" y="711200"/>
          <p14:tracePt t="175129" x="4076700" y="762000"/>
          <p14:tracePt t="175146" x="4076700" y="793750"/>
          <p14:tracePt t="175162" x="4070350" y="819150"/>
          <p14:tracePt t="175181" x="4038600" y="850900"/>
          <p14:tracePt t="175200" x="4025900" y="857250"/>
          <p14:tracePt t="175214" x="4025900" y="863600"/>
          <p14:tracePt t="175283" x="4019550" y="863600"/>
          <p14:tracePt t="175292" x="4019550" y="869950"/>
          <p14:tracePt t="175299" x="4013200" y="869950"/>
          <p14:tracePt t="175313" x="4000500" y="876300"/>
          <p14:tracePt t="175330" x="3987800" y="889000"/>
          <p14:tracePt t="175347" x="3962400" y="901700"/>
          <p14:tracePt t="175363" x="3949700" y="908050"/>
          <p14:tracePt t="175379" x="3917950" y="920750"/>
          <p14:tracePt t="175396" x="3886200" y="933450"/>
          <p14:tracePt t="175412" x="3822700" y="939800"/>
          <p14:tracePt t="175430" x="3695700" y="952500"/>
          <p14:tracePt t="175446" x="3524250" y="958850"/>
          <p14:tracePt t="175463" x="3397250" y="965200"/>
          <p14:tracePt t="175481" x="3302000" y="971550"/>
          <p14:tracePt t="175496" x="3244850" y="977900"/>
          <p14:tracePt t="175513" x="3225800" y="984250"/>
          <p14:tracePt t="175547" x="3206750" y="990600"/>
          <p14:tracePt t="175563" x="3143250" y="996950"/>
          <p14:tracePt t="175583" x="3016250" y="1009650"/>
          <p14:tracePt t="175596" x="2813050" y="1009650"/>
          <p14:tracePt t="175613" x="2597150" y="996950"/>
          <p14:tracePt t="175630" x="2393950" y="977900"/>
          <p14:tracePt t="175647" x="2286000" y="958850"/>
          <p14:tracePt t="175663" x="2266950" y="952500"/>
          <p14:tracePt t="175704" x="2260600" y="952500"/>
          <p14:tracePt t="175713" x="2254250" y="958850"/>
          <p14:tracePt t="175729" x="2222500" y="977900"/>
          <p14:tracePt t="175749" x="2146300" y="1009650"/>
          <p14:tracePt t="175763" x="2133600" y="1009650"/>
          <p14:tracePt t="175782" x="2120900" y="1016000"/>
          <p14:tracePt t="175813" x="2127250" y="1016000"/>
          <p14:tracePt t="175830" x="2152650" y="1003300"/>
          <p14:tracePt t="175847" x="2222500" y="984250"/>
          <p14:tracePt t="175863" x="2330450" y="958850"/>
          <p14:tracePt t="175880" x="2457450" y="933450"/>
          <p14:tracePt t="175899" x="2565400" y="908050"/>
          <p14:tracePt t="175914" x="2711450" y="863600"/>
          <p14:tracePt t="175931" x="2806700" y="838200"/>
          <p14:tracePt t="175947" x="2851150" y="819150"/>
          <p14:tracePt t="175964" x="2914650" y="781050"/>
          <p14:tracePt t="175980" x="2965450" y="749300"/>
          <p14:tracePt t="175996" x="3022600" y="723900"/>
          <p14:tracePt t="176013" x="3111500" y="685800"/>
          <p14:tracePt t="176032" x="3238500" y="666750"/>
          <p14:tracePt t="176047" x="3321050" y="660400"/>
          <p14:tracePt t="176063" x="3333750" y="660400"/>
          <p14:tracePt t="176097" x="3333750" y="666750"/>
          <p14:tracePt t="176204" x="3333750" y="673100"/>
          <p14:tracePt t="176214" x="3327400" y="685800"/>
          <p14:tracePt t="176230" x="3327400" y="692150"/>
          <p14:tracePt t="176247" x="3321050" y="698500"/>
          <p14:tracePt t="176264" x="3321050" y="704850"/>
          <p14:tracePt t="176282" x="3359150" y="717550"/>
          <p14:tracePt t="176297" x="3467100" y="730250"/>
          <p14:tracePt t="176313" x="3594100" y="736600"/>
          <p14:tracePt t="176330" x="3708400" y="736600"/>
          <p14:tracePt t="176349" x="3778250" y="723900"/>
          <p14:tracePt t="176366" x="3829050" y="698500"/>
          <p14:tracePt t="176382" x="3879850" y="679450"/>
          <p14:tracePt t="176397" x="3917950" y="673100"/>
          <p14:tracePt t="176415" x="4006850" y="660400"/>
          <p14:tracePt t="176431" x="4044950" y="660400"/>
          <p14:tracePt t="176448" x="4057650" y="660400"/>
          <p14:tracePt t="176509" x="4057650" y="654050"/>
          <p14:tracePt t="176569" x="4044950" y="654050"/>
          <p14:tracePt t="176576" x="4032250" y="654050"/>
          <p14:tracePt t="176584" x="3994150" y="666750"/>
          <p14:tracePt t="176599" x="3943350" y="685800"/>
          <p14:tracePt t="176614" x="3797300" y="730250"/>
          <p14:tracePt t="176632" x="3422650" y="774700"/>
          <p14:tracePt t="176647" x="3276600" y="781050"/>
          <p14:tracePt t="176664" x="2819400" y="787400"/>
          <p14:tracePt t="176681" x="2565400" y="793750"/>
          <p14:tracePt t="176697" x="2355850" y="825500"/>
          <p14:tracePt t="176714" x="2139950" y="876300"/>
          <p14:tracePt t="176730" x="1962150" y="939800"/>
          <p14:tracePt t="176748" x="1765300" y="1003300"/>
          <p14:tracePt t="176764" x="1587500" y="1066800"/>
          <p14:tracePt t="176781" x="1428750" y="1098550"/>
          <p14:tracePt t="176797" x="1390650" y="1098550"/>
          <p14:tracePt t="176942" x="1403350" y="1098550"/>
          <p14:tracePt t="176947" x="1409700" y="1098550"/>
          <p14:tracePt t="176965" x="1422400" y="1104900"/>
          <p14:tracePt t="176982" x="1447800" y="1111250"/>
          <p14:tracePt t="176997" x="1485900" y="1136650"/>
          <p14:tracePt t="177014" x="1530350" y="1181100"/>
          <p14:tracePt t="177031" x="1568450" y="1206500"/>
          <p14:tracePt t="177048" x="1600200" y="1225550"/>
          <p14:tracePt t="177064" x="1619250" y="1231900"/>
          <p14:tracePt t="177081" x="1644650" y="1231900"/>
          <p14:tracePt t="177098" x="1682750" y="1231900"/>
          <p14:tracePt t="177116" x="1695450" y="1225550"/>
          <p14:tracePt t="177167" x="1695450" y="1219200"/>
          <p14:tracePt t="177280" x="1682750" y="1219200"/>
          <p14:tracePt t="177298" x="1631950" y="1231900"/>
          <p14:tracePt t="177315" x="1600200" y="1250950"/>
          <p14:tracePt t="177331" x="1581150" y="1257300"/>
          <p14:tracePt t="177349" x="1568450" y="1263650"/>
          <p14:tracePt t="177380" x="1574800" y="1257300"/>
          <p14:tracePt t="177398" x="1606550" y="1219200"/>
          <p14:tracePt t="177414" x="1676400" y="1162050"/>
          <p14:tracePt t="177431" x="1733550" y="1111250"/>
          <p14:tracePt t="177449" x="1803400" y="1054100"/>
          <p14:tracePt t="177465" x="1841500" y="1028700"/>
          <p14:tracePt t="177482" x="1949450" y="977900"/>
          <p14:tracePt t="177498" x="2057400" y="939800"/>
          <p14:tracePt t="177516" x="2146300" y="914400"/>
          <p14:tracePt t="177531" x="2184400" y="901700"/>
          <p14:tracePt t="177550" x="2203450" y="889000"/>
          <p14:tracePt t="177565" x="2209800" y="889000"/>
          <p14:tracePt t="177583" x="2209800" y="882650"/>
          <p14:tracePt t="177640" x="2209800" y="889000"/>
          <p14:tracePt t="177650" x="2209800" y="895350"/>
          <p14:tracePt t="177665" x="2203450" y="914400"/>
          <p14:tracePt t="177682" x="2190750" y="933450"/>
          <p14:tracePt t="177698" x="2184400" y="946150"/>
          <p14:tracePt t="177715" x="2184400" y="952500"/>
          <p14:tracePt t="177754" x="2184400" y="958850"/>
          <p14:tracePt t="177768" x="2190750" y="958850"/>
          <p14:tracePt t="177784" x="2209800" y="971550"/>
          <p14:tracePt t="177800" x="2241550" y="984250"/>
          <p14:tracePt t="177815" x="2266950" y="996950"/>
          <p14:tracePt t="177832" x="2311400" y="1016000"/>
          <p14:tracePt t="177848" x="2336800" y="1022350"/>
          <p14:tracePt t="177865" x="2362200" y="1022350"/>
          <p14:tracePt t="177882" x="2451100" y="1016000"/>
          <p14:tracePt t="177899" x="2501900" y="1003300"/>
          <p14:tracePt t="177915" x="2590800" y="990600"/>
          <p14:tracePt t="177932" x="2654300" y="977900"/>
          <p14:tracePt t="177949" x="2717800" y="971550"/>
          <p14:tracePt t="177965" x="2806700" y="958850"/>
          <p14:tracePt t="177982" x="2857500" y="952500"/>
          <p14:tracePt t="177998" x="2901950" y="946150"/>
          <p14:tracePt t="178015" x="2927350" y="946150"/>
          <p14:tracePt t="178049" x="2933700" y="946150"/>
          <p14:tracePt t="178065" x="2952750" y="946150"/>
          <p14:tracePt t="178082" x="2990850" y="939800"/>
          <p14:tracePt t="178099" x="3028950" y="939800"/>
          <p14:tracePt t="178115" x="3060700" y="939800"/>
          <p14:tracePt t="178132" x="3086100" y="933450"/>
          <p14:tracePt t="178149" x="3105150" y="927100"/>
          <p14:tracePt t="178165" x="3130550" y="927100"/>
          <p14:tracePt t="178182" x="3143250" y="920750"/>
          <p14:tracePt t="178199" x="3155950" y="908050"/>
          <p14:tracePt t="178216" x="3168650" y="895350"/>
          <p14:tracePt t="178232" x="3168650" y="882650"/>
          <p14:tracePt t="178251" x="3162300" y="882650"/>
          <p14:tracePt t="178265" x="3117850" y="876300"/>
          <p14:tracePt t="178267" x="3105150" y="876300"/>
          <p14:tracePt t="178284" x="3028950" y="876300"/>
          <p14:tracePt t="178299" x="3003550" y="876300"/>
          <p14:tracePt t="178315" x="2914650" y="876300"/>
          <p14:tracePt t="178317" x="2889250" y="876300"/>
          <p14:tracePt t="178332" x="2838450" y="876300"/>
          <p14:tracePt t="178349" x="2768600" y="869950"/>
          <p14:tracePt t="178367" x="2692400" y="863600"/>
          <p14:tracePt t="178382" x="2609850" y="850900"/>
          <p14:tracePt t="178399" x="2546350" y="850900"/>
          <p14:tracePt t="178417" x="2451100" y="850900"/>
          <p14:tracePt t="178432" x="2374900" y="863600"/>
          <p14:tracePt t="178449" x="2324100" y="876300"/>
          <p14:tracePt t="178466" x="2298700" y="882650"/>
          <p14:tracePt t="178482" x="2273300" y="895350"/>
          <p14:tracePt t="178499" x="2254250" y="901700"/>
          <p14:tracePt t="178501" x="2247900" y="908050"/>
          <p14:tracePt t="178516" x="2241550" y="908050"/>
          <p14:tracePt t="178532" x="2241550" y="914400"/>
          <p14:tracePt t="178566" x="2286000" y="939800"/>
          <p14:tracePt t="178582" x="2324100" y="952500"/>
          <p14:tracePt t="178600" x="2330450" y="971550"/>
          <p14:tracePt t="178617" x="2330450" y="990600"/>
          <p14:tracePt t="178633" x="2292350" y="1022350"/>
          <p14:tracePt t="178649" x="2203450" y="1079500"/>
          <p14:tracePt t="178665" x="2051050" y="1155700"/>
          <p14:tracePt t="178685" x="1873250" y="1257300"/>
          <p14:tracePt t="178699" x="1809750" y="1295400"/>
          <p14:tracePt t="178716" x="1689100" y="1346200"/>
          <p14:tracePt t="178732" x="1600200" y="1377950"/>
          <p14:tracePt t="178750" x="1593850" y="1377950"/>
          <p14:tracePt t="178783" x="1600200" y="1377950"/>
          <p14:tracePt t="178799" x="1625600" y="1365250"/>
          <p14:tracePt t="178816" x="1676400" y="1352550"/>
          <p14:tracePt t="178832" x="1727200" y="1339850"/>
          <p14:tracePt t="178849" x="1758950" y="1339850"/>
          <p14:tracePt t="178866" x="1790700" y="1339850"/>
          <p14:tracePt t="178884" x="1809750" y="1339850"/>
          <p14:tracePt t="178900" x="1822450" y="1346200"/>
          <p14:tracePt t="178916" x="1828800" y="1346200"/>
          <p14:tracePt t="178932" x="1835150" y="1346200"/>
          <p14:tracePt t="178949" x="1879600" y="1346200"/>
          <p14:tracePt t="178967" x="1987550" y="1346200"/>
          <p14:tracePt t="178983" x="2044700" y="1346200"/>
          <p14:tracePt t="178999" x="2159000" y="1346200"/>
          <p14:tracePt t="179016" x="2254250" y="1346200"/>
          <p14:tracePt t="179032" x="2260600" y="1346200"/>
          <p14:tracePt t="179049" x="2254250" y="1346200"/>
          <p14:tracePt t="179066" x="2228850" y="1358900"/>
          <p14:tracePt t="179082" x="2209800" y="1365250"/>
          <p14:tracePt t="179099" x="2197100" y="1371600"/>
          <p14:tracePt t="179118" x="2190750" y="1371600"/>
          <p14:tracePt t="179132" x="2184400" y="1371600"/>
          <p14:tracePt t="179277" x="2159000" y="1384300"/>
          <p14:tracePt t="179284" x="2146300" y="1390650"/>
          <p14:tracePt t="179299" x="2133600" y="1397000"/>
          <p14:tracePt t="179316" x="2127250" y="1397000"/>
          <p14:tracePt t="179351" x="2120900" y="1397000"/>
          <p14:tracePt t="179366" x="2120900" y="1403350"/>
          <p14:tracePt t="179400" x="2127250" y="1403350"/>
          <p14:tracePt t="179621" x="2120900" y="1403350"/>
          <p14:tracePt t="179629" x="2114550" y="1403350"/>
          <p14:tracePt t="179650" x="2082800" y="1403350"/>
          <p14:tracePt t="179669" x="2044700" y="1403350"/>
          <p14:tracePt t="179685" x="2025650" y="1403350"/>
          <p14:tracePt t="179769" x="2025650" y="1397000"/>
          <p14:tracePt t="179783" x="2032000" y="1397000"/>
          <p14:tracePt t="179800" x="2057400" y="1365250"/>
          <p14:tracePt t="179816" x="2120900" y="1301750"/>
          <p14:tracePt t="179833" x="2171700" y="1231900"/>
          <p14:tracePt t="179851" x="2216150" y="1155700"/>
          <p14:tracePt t="179867" x="2241550" y="1111250"/>
          <p14:tracePt t="179883" x="2273300" y="1060450"/>
          <p14:tracePt t="179900" x="2292350" y="1035050"/>
          <p14:tracePt t="179917" x="2311400" y="1009650"/>
          <p14:tracePt t="179936" x="2336800" y="971550"/>
          <p14:tracePt t="179952" x="2349500" y="952500"/>
          <p14:tracePt t="179967" x="2355850" y="946150"/>
          <p14:tracePt t="179983" x="2362200" y="933450"/>
          <p14:tracePt t="180033" x="2362200" y="977900"/>
          <p14:tracePt t="180050" x="2362200" y="1028700"/>
          <p14:tracePt t="180067" x="2349500" y="1098550"/>
          <p14:tracePt t="180083" x="2330450" y="1155700"/>
          <p14:tracePt t="180100" x="2305050" y="1219200"/>
          <p14:tracePt t="180120" x="2266950" y="1289050"/>
          <p14:tracePt t="180136" x="2216150" y="1371600"/>
          <p14:tracePt t="180150" x="2178050" y="1447800"/>
          <p14:tracePt t="180167" x="2139950" y="1536700"/>
          <p14:tracePt t="180184" x="2108200" y="1619250"/>
          <p14:tracePt t="180202" x="2082800" y="1676400"/>
          <p14:tracePt t="180217" x="2076450" y="1689100"/>
          <p14:tracePt t="180234" x="2076450" y="1695450"/>
          <p14:tracePt t="180304" x="2076450" y="1708150"/>
          <p14:tracePt t="180310" x="2076450" y="1714500"/>
          <p14:tracePt t="180321" x="2076450" y="1720850"/>
          <p14:tracePt t="180333" x="2076450" y="1733550"/>
          <p14:tracePt t="180351" x="2076450" y="1746250"/>
          <p14:tracePt t="180419" x="2076450" y="1739900"/>
          <p14:tracePt t="180444" x="2076450" y="1733550"/>
          <p14:tracePt t="180525" x="2076450" y="1727200"/>
          <p14:tracePt t="180550" x="2076450" y="1720850"/>
          <p14:tracePt t="180567" x="2076450" y="1708150"/>
          <p14:tracePt t="180584" x="2076450" y="1695450"/>
          <p14:tracePt t="180601" x="2076450" y="1676400"/>
          <p14:tracePt t="180604" x="2082800" y="1670050"/>
          <p14:tracePt t="180619" x="2082800" y="1663700"/>
          <p14:tracePt t="180634" x="2082800" y="1657350"/>
          <p14:tracePt t="180667" x="2082800" y="1644650"/>
          <p14:tracePt t="180686" x="2089150" y="1638300"/>
          <p14:tracePt t="180701" x="2089150" y="1631950"/>
          <p14:tracePt t="180719" x="2089150" y="1619250"/>
          <p14:tracePt t="180737" x="2089150" y="1606550"/>
          <p14:tracePt t="180830" x="2089150" y="1600200"/>
          <p14:tracePt t="180860" x="2089150" y="1593850"/>
          <p14:tracePt t="180878" x="2095500" y="1587500"/>
          <p14:tracePt t="180886" x="2095500" y="1581150"/>
          <p14:tracePt t="180904" x="2095500" y="1568450"/>
          <p14:tracePt t="180917" x="2095500" y="1549400"/>
          <p14:tracePt t="180934" x="2095500" y="1524000"/>
          <p14:tracePt t="180950" x="2095500" y="1492250"/>
          <p14:tracePt t="180967" x="2095500" y="1479550"/>
          <p14:tracePt t="180984" x="2101850" y="1473200"/>
          <p14:tracePt t="181001" x="2101850" y="1466850"/>
          <p14:tracePt t="181034" x="2101850" y="1460500"/>
          <p14:tracePt t="181051" x="2101850" y="1454150"/>
          <p14:tracePt t="181067" x="2101850" y="1447800"/>
          <p14:tracePt t="181084" x="2114550" y="1441450"/>
          <p14:tracePt t="181101" x="2120900" y="1428750"/>
          <p14:tracePt t="181119" x="2127250" y="1422400"/>
          <p14:tracePt t="181135" x="2139950" y="1409700"/>
          <p14:tracePt t="181151" x="2152650" y="1403350"/>
          <p14:tracePt t="181154" x="2159000" y="1397000"/>
          <p14:tracePt t="181168" x="2165350" y="1390650"/>
          <p14:tracePt t="181302" x="2171700" y="1390650"/>
          <p14:tracePt t="181318" x="2171700" y="1384300"/>
          <p14:tracePt t="181335" x="2178050" y="1384300"/>
          <p14:tracePt t="181453" x="2178050" y="1371600"/>
          <p14:tracePt t="181460" x="2178050" y="1365250"/>
          <p14:tracePt t="181468" x="2178050" y="1358900"/>
          <p14:tracePt t="181484" x="2178050" y="1346200"/>
          <p14:tracePt t="181501" x="2178050" y="1339850"/>
          <p14:tracePt t="181518" x="2178050" y="1333500"/>
          <p14:tracePt t="181535" x="2178050" y="1327150"/>
          <p14:tracePt t="181552" x="2178050" y="1320800"/>
          <p14:tracePt t="181585" x="2178050" y="1314450"/>
          <p14:tracePt t="181619" x="2178050" y="1301750"/>
          <p14:tracePt t="181651" x="2178050" y="1289050"/>
          <p14:tracePt t="181668" x="2178050" y="1270000"/>
          <p14:tracePt t="181685" x="2178050" y="1263650"/>
          <p14:tracePt t="181702" x="2178050" y="1250950"/>
          <p14:tracePt t="181718" x="2178050" y="1238250"/>
          <p14:tracePt t="181737" x="2178050" y="1219200"/>
          <p14:tracePt t="181752" x="2184400" y="1200150"/>
          <p14:tracePt t="181768" x="2197100" y="1174750"/>
          <p14:tracePt t="181785" x="2203450" y="1155700"/>
          <p14:tracePt t="181801" x="2216150" y="1136650"/>
          <p14:tracePt t="181820" x="2228850" y="1117600"/>
          <p14:tracePt t="181835" x="2235200" y="1098550"/>
          <p14:tracePt t="181853" x="2247900" y="1073150"/>
          <p14:tracePt t="181868" x="2247900" y="1066800"/>
          <p14:tracePt t="181902" x="2247900" y="1060450"/>
          <p14:tracePt t="181935" x="2254250" y="1073150"/>
          <p14:tracePt t="181952" x="2279650" y="1085850"/>
          <p14:tracePt t="181953" x="2286000" y="1092200"/>
          <p14:tracePt t="181970" x="2305050" y="1104900"/>
          <p14:tracePt t="181985" x="2311400" y="1111250"/>
          <p14:tracePt t="182002" x="2330450" y="1130300"/>
          <p14:tracePt t="182020" x="2336800" y="1130300"/>
          <p14:tracePt t="182035" x="2336800" y="1136650"/>
          <p14:tracePt t="182069" x="2336800" y="1143000"/>
          <p14:tracePt t="182085" x="2336800" y="1155700"/>
          <p14:tracePt t="182103" x="2336800" y="1174750"/>
          <p14:tracePt t="182119" x="2336800" y="1193800"/>
          <p14:tracePt t="182120" x="2336800" y="1206500"/>
          <p14:tracePt t="182135" x="2336800" y="1231900"/>
          <p14:tracePt t="182151" x="2330450" y="1250950"/>
          <p14:tracePt t="182169" x="2330450" y="1257300"/>
          <p14:tracePt t="182185" x="2330450" y="1270000"/>
          <p14:tracePt t="182204" x="2330450" y="1276350"/>
          <p14:tracePt t="182221" x="2324100" y="1282700"/>
          <p14:tracePt t="182235" x="2324100" y="1289050"/>
          <p14:tracePt t="182252" x="2317750" y="1301750"/>
          <p14:tracePt t="182269" x="2311400" y="1327150"/>
          <p14:tracePt t="182287" x="2305050" y="1377950"/>
          <p14:tracePt t="182303" x="2305050" y="1422400"/>
          <p14:tracePt t="182319" x="2317750" y="1454150"/>
          <p14:tracePt t="182336" x="2368550" y="1498600"/>
          <p14:tracePt t="182353" x="2413000" y="1511300"/>
          <p14:tracePt t="182756" x="2413000" y="1498600"/>
          <p14:tracePt t="182763" x="2413000" y="1492250"/>
          <p14:tracePt t="182773" x="2413000" y="1473200"/>
          <p14:tracePt t="182789" x="2413000" y="1428750"/>
          <p14:tracePt t="182803" x="2400300" y="1365250"/>
          <p14:tracePt t="182819" x="2393950" y="1333500"/>
          <p14:tracePt t="182821" x="2393950" y="1308100"/>
          <p14:tracePt t="182836" x="2393950" y="1257300"/>
          <p14:tracePt t="182853" x="2374900" y="1206500"/>
          <p14:tracePt t="182869" x="2330450" y="1155700"/>
          <p14:tracePt t="182885" x="2279650" y="1098550"/>
          <p14:tracePt t="182902" x="2241550" y="1041400"/>
          <p14:tracePt t="182919" x="2228850" y="1003300"/>
          <p14:tracePt t="182938" x="2222500" y="990600"/>
          <p14:tracePt t="182953" x="2222500" y="977900"/>
          <p14:tracePt t="182970" x="2228850" y="977900"/>
          <p14:tracePt t="182986" x="2235200" y="971550"/>
          <p14:tracePt t="183192" x="2241550" y="971550"/>
          <p14:tracePt t="183198" x="2241550" y="977900"/>
          <p14:tracePt t="183219" x="2247900" y="984250"/>
          <p14:tracePt t="183236" x="2273300" y="990600"/>
          <p14:tracePt t="183253" x="2324100" y="1009650"/>
          <p14:tracePt t="183269" x="2425700" y="1041400"/>
          <p14:tracePt t="183287" x="2590800" y="1073150"/>
          <p14:tracePt t="183303" x="2635250" y="1079500"/>
          <p14:tracePt t="183319" x="2781300" y="1092200"/>
          <p14:tracePt t="183336" x="2863850" y="1092200"/>
          <p14:tracePt t="183353" x="2933700" y="1092200"/>
          <p14:tracePt t="183370" x="2978150" y="1092200"/>
          <p14:tracePt t="183386" x="3028950" y="1092200"/>
          <p14:tracePt t="183403" x="3098800" y="1098550"/>
          <p14:tracePt t="183419" x="3155950" y="1104900"/>
          <p14:tracePt t="183437" x="3232150" y="1111250"/>
          <p14:tracePt t="183453" x="3289300" y="1111250"/>
          <p14:tracePt t="183455" x="3302000" y="1111250"/>
          <p14:tracePt t="183469" x="3333750" y="1111250"/>
          <p14:tracePt t="183488" x="3371850" y="1111250"/>
          <p14:tracePt t="183503" x="3403600" y="1098550"/>
          <p14:tracePt t="183521" x="3454400" y="1066800"/>
          <p14:tracePt t="183537" x="3467100" y="1054100"/>
          <p14:tracePt t="183554" x="3486150" y="1041400"/>
          <p14:tracePt t="183570" x="3492500" y="1028700"/>
          <p14:tracePt t="183587" x="3498850" y="1022350"/>
          <p14:tracePt t="183603" x="3498850" y="1009650"/>
          <p14:tracePt t="183620" x="3492500" y="990600"/>
          <p14:tracePt t="183637" x="3473450" y="958850"/>
          <p14:tracePt t="183653" x="3454400" y="933450"/>
          <p14:tracePt t="183670" x="3422650" y="882650"/>
          <p14:tracePt t="183687" x="3397250" y="850900"/>
          <p14:tracePt t="183703" x="3371850" y="825500"/>
          <p14:tracePt t="183721" x="3302000" y="781050"/>
          <p14:tracePt t="183737" x="3282950" y="774700"/>
          <p14:tracePt t="183753" x="3213100" y="749300"/>
          <p14:tracePt t="183771" x="3105150" y="736600"/>
          <p14:tracePt t="183787" x="3041650" y="730250"/>
          <p14:tracePt t="183803" x="2914650" y="723900"/>
          <p14:tracePt t="183820" x="2851150" y="723900"/>
          <p14:tracePt t="183837" x="2774950" y="723900"/>
          <p14:tracePt t="183853" x="2711450" y="723900"/>
          <p14:tracePt t="183872" x="2628900" y="723900"/>
          <p14:tracePt t="183889" x="2514600" y="723900"/>
          <p14:tracePt t="183903" x="2393950" y="723900"/>
          <p14:tracePt t="183920" x="2273300" y="730250"/>
          <p14:tracePt t="183937" x="2190750" y="730250"/>
          <p14:tracePt t="183956" x="2120900" y="736600"/>
          <p14:tracePt t="183970" x="2114550" y="736600"/>
          <p14:tracePt t="184004" x="2082800" y="755650"/>
          <p14:tracePt t="184021" x="2063750" y="781050"/>
          <p14:tracePt t="184038" x="2057400" y="800100"/>
          <p14:tracePt t="184054" x="2044700" y="869950"/>
          <p14:tracePt t="184070" x="2051050" y="895350"/>
          <p14:tracePt t="184087" x="2070100" y="920750"/>
          <p14:tracePt t="184104" x="2095500" y="939800"/>
          <p14:tracePt t="184120" x="2146300" y="965200"/>
          <p14:tracePt t="184137" x="2190750" y="984250"/>
          <p14:tracePt t="184154" x="2235200" y="990600"/>
          <p14:tracePt t="184171" x="2286000" y="1003300"/>
          <p14:tracePt t="184187" x="2362200" y="1016000"/>
          <p14:tracePt t="184206" x="2533650" y="1060450"/>
          <p14:tracePt t="184222" x="2641600" y="1085850"/>
          <p14:tracePt t="184237" x="2717800" y="1104900"/>
          <p14:tracePt t="184254" x="2921000" y="1143000"/>
          <p14:tracePt t="184272" x="3041650" y="1149350"/>
          <p14:tracePt t="184287" x="3162300" y="1143000"/>
          <p14:tracePt t="184304" x="3270250" y="1117600"/>
          <p14:tracePt t="184320" x="3359150" y="1085850"/>
          <p14:tracePt t="184337" x="3435350" y="1073150"/>
          <p14:tracePt t="184354" x="3486150" y="1066800"/>
          <p14:tracePt t="184371" x="3524250" y="1066800"/>
          <p14:tracePt t="184388" x="3568700" y="1066800"/>
          <p14:tracePt t="184404" x="3606800" y="1066800"/>
          <p14:tracePt t="184421" x="3632200" y="1066800"/>
          <p14:tracePt t="184438" x="3670300" y="1066800"/>
          <p14:tracePt t="184455" x="3702050" y="1054100"/>
          <p14:tracePt t="184473" x="3721100" y="1035050"/>
          <p14:tracePt t="184489" x="3740150" y="1003300"/>
          <p14:tracePt t="184504" x="3727450" y="946150"/>
          <p14:tracePt t="184520" x="3689350" y="908050"/>
          <p14:tracePt t="184537" x="3625850" y="863600"/>
          <p14:tracePt t="184555" x="3536950" y="819150"/>
          <p14:tracePt t="184571" x="3517900" y="812800"/>
          <p14:tracePt t="184587" x="3467100" y="793750"/>
          <p14:tracePt t="184605" x="3403600" y="774700"/>
          <p14:tracePt t="184621" x="3346450" y="755650"/>
          <p14:tracePt t="184637" x="3302000" y="730250"/>
          <p14:tracePt t="184654" x="3219450" y="692150"/>
          <p14:tracePt t="184670" x="3168650" y="673100"/>
          <p14:tracePt t="184689" x="3117850" y="666750"/>
          <p14:tracePt t="184704" x="3041650" y="660400"/>
          <p14:tracePt t="184721" x="2946400" y="660400"/>
          <p14:tracePt t="184737" x="2857500" y="666750"/>
          <p14:tracePt t="184754" x="2806700" y="666750"/>
          <p14:tracePt t="184771" x="2749550" y="666750"/>
          <p14:tracePt t="184788" x="2711450" y="666750"/>
          <p14:tracePt t="184804" x="2660650" y="679450"/>
          <p14:tracePt t="184805" x="2628900" y="685800"/>
          <p14:tracePt t="184821" x="2609850" y="692150"/>
          <p14:tracePt t="184837" x="2533650" y="742950"/>
          <p14:tracePt t="184855" x="2520950" y="749300"/>
          <p14:tracePt t="184871" x="2495550" y="781050"/>
          <p14:tracePt t="184888" x="2470150" y="812800"/>
          <p14:tracePt t="184904" x="2470150" y="825500"/>
          <p14:tracePt t="184921" x="2470150" y="844550"/>
          <p14:tracePt t="184939" x="2476500" y="857250"/>
          <p14:tracePt t="184954" x="2495550" y="882650"/>
          <p14:tracePt t="184971" x="2527300" y="914400"/>
          <p14:tracePt t="184987" x="2584450" y="965200"/>
          <p14:tracePt t="185005" x="2654300" y="1009650"/>
          <p14:tracePt t="185021" x="2711450" y="1054100"/>
          <p14:tracePt t="185038" x="2794000" y="1098550"/>
          <p14:tracePt t="185040" x="2832100" y="1111250"/>
          <p14:tracePt t="185055" x="2876550" y="1123950"/>
          <p14:tracePt t="185071" x="2997200" y="1143000"/>
          <p14:tracePt t="185087" x="3073400" y="1143000"/>
          <p14:tracePt t="185104" x="3168650" y="1130300"/>
          <p14:tracePt t="185122" x="3238500" y="1111250"/>
          <p14:tracePt t="185138" x="3276600" y="1098550"/>
          <p14:tracePt t="185157" x="3327400" y="1085850"/>
          <p14:tracePt t="185171" x="3359150" y="1073150"/>
          <p14:tracePt t="185189" x="3384550" y="1066800"/>
          <p14:tracePt t="185206" x="3416300" y="1066800"/>
          <p14:tracePt t="185223" x="3435350" y="1060450"/>
          <p14:tracePt t="185238" x="3460750" y="1060450"/>
          <p14:tracePt t="185254" x="3473450" y="1054100"/>
          <p14:tracePt t="185271" x="3486150" y="1047750"/>
          <p14:tracePt t="185288" x="3492500" y="1041400"/>
          <p14:tracePt t="185305" x="3492500" y="1035050"/>
          <p14:tracePt t="185338" x="3498850" y="1035050"/>
          <p14:tracePt t="185372" x="3505200" y="1028700"/>
          <p14:tracePt t="185388" x="3517900" y="1028700"/>
          <p14:tracePt t="185405" x="3530600" y="1022350"/>
          <p14:tracePt t="185422" x="3536950" y="1009650"/>
          <p14:tracePt t="185438" x="3536950" y="1003300"/>
          <p14:tracePt t="185472" x="3530600" y="996950"/>
          <p14:tracePt t="185488" x="3524250" y="996950"/>
          <p14:tracePt t="185523" x="3524250" y="990600"/>
          <p14:tracePt t="185538" x="3511550" y="977900"/>
          <p14:tracePt t="185555" x="3448050" y="946150"/>
          <p14:tracePt t="185572" x="3340100" y="889000"/>
          <p14:tracePt t="185574" x="3314700" y="882650"/>
          <p14:tracePt t="192327" x="3321050" y="882650"/>
          <p14:tracePt t="192333" x="3352800" y="876300"/>
          <p14:tracePt t="192344" x="3460750" y="869950"/>
          <p14:tracePt t="192361" x="3816350" y="838200"/>
          <p14:tracePt t="192377" x="4260850" y="781050"/>
          <p14:tracePt t="192394" x="4730750" y="742950"/>
          <p14:tracePt t="192395" x="4902200" y="742950"/>
          <p14:tracePt t="192412" x="5270500" y="774700"/>
          <p14:tracePt t="192427" x="5480050" y="774700"/>
          <p14:tracePt t="192444" x="5937250" y="774700"/>
          <p14:tracePt t="192460" x="6159500" y="774700"/>
          <p14:tracePt t="192478" x="6242050" y="774700"/>
          <p14:tracePt t="192494" x="6489700" y="812800"/>
          <p14:tracePt t="192511" x="6584950" y="825500"/>
          <p14:tracePt t="192528" x="6667500" y="850900"/>
          <p14:tracePt t="192544" x="6718300" y="882650"/>
          <p14:tracePt t="192561" x="6711950" y="977900"/>
          <p14:tracePt t="192577" x="6680200" y="1085850"/>
          <p14:tracePt t="192596" x="6654800" y="1200150"/>
          <p14:tracePt t="192614" x="6642100" y="1276350"/>
          <p14:tracePt t="192645" x="6642100" y="1282700"/>
          <p14:tracePt t="192662" x="6654800" y="1314450"/>
          <p14:tracePt t="192677" x="6673850" y="1365250"/>
          <p14:tracePt t="192694" x="6654800" y="1416050"/>
          <p14:tracePt t="192711" x="6578600" y="1473200"/>
          <p14:tracePt t="192727" x="6489700" y="1524000"/>
          <p14:tracePt t="192744" x="6407150" y="1549400"/>
          <p14:tracePt t="192761" x="6375400" y="1562100"/>
          <p14:tracePt t="192801" x="6381750" y="1562100"/>
          <p14:tracePt t="192813" x="6394450" y="1562100"/>
          <p14:tracePt t="192829" x="6413500" y="1562100"/>
          <p14:tracePt t="192879" x="6400800" y="1562100"/>
          <p14:tracePt t="192896" x="6375400" y="1574800"/>
          <p14:tracePt t="192912" x="6369050" y="1574800"/>
          <p14:tracePt t="192928" x="6356350" y="1587500"/>
          <p14:tracePt t="192945" x="6356350" y="1600200"/>
          <p14:tracePt t="192961" x="6362700" y="1619250"/>
          <p14:tracePt t="192978" x="6375400" y="1638300"/>
          <p14:tracePt t="192994" x="6394450" y="1651000"/>
          <p14:tracePt t="193011" x="6419850" y="1657350"/>
          <p14:tracePt t="193028" x="6572250" y="1663700"/>
          <p14:tracePt t="193044" x="6788150" y="1663700"/>
          <p14:tracePt t="193061" x="7016750" y="1657350"/>
          <p14:tracePt t="193078" x="7258050" y="1644650"/>
          <p14:tracePt t="193094" x="7518400" y="1644650"/>
          <p14:tracePt t="193112" x="7734300" y="1638300"/>
          <p14:tracePt t="193128" x="7905750" y="1638300"/>
          <p14:tracePt t="193146" x="8159750" y="1651000"/>
          <p14:tracePt t="193161" x="8248650" y="1657350"/>
          <p14:tracePt t="193178" x="8343900" y="1670050"/>
          <p14:tracePt t="193194" x="8407400" y="1676400"/>
          <p14:tracePt t="193212" x="8489950" y="1695450"/>
          <p14:tracePt t="193228" x="8566150" y="1708150"/>
          <p14:tracePt t="193247" x="8610600" y="1714500"/>
          <p14:tracePt t="193261" x="8629650" y="1714500"/>
          <p14:tracePt t="193278" x="8661400" y="1714500"/>
          <p14:tracePt t="193297" x="8686800" y="1708150"/>
          <p14:tracePt t="193299" x="8712200" y="1708150"/>
          <p14:tracePt t="193311" x="8731250" y="1701800"/>
          <p14:tracePt t="193328" x="8763000" y="1701800"/>
          <p14:tracePt t="193345" x="8782050" y="1701800"/>
          <p14:tracePt t="193436" x="8788400" y="1701800"/>
          <p14:tracePt t="193445" x="8807450" y="1695450"/>
          <p14:tracePt t="193462" x="8851900" y="1682750"/>
          <p14:tracePt t="193478" x="8890000" y="1657350"/>
          <p14:tracePt t="193497" x="8896350" y="1638300"/>
          <p14:tracePt t="193515" x="8896350" y="1619250"/>
          <p14:tracePt t="193528" x="8864600" y="1593850"/>
          <p14:tracePt t="193545" x="8839200" y="1574800"/>
          <p14:tracePt t="193563" x="8807450" y="1555750"/>
          <p14:tracePt t="193579" x="8794750" y="1549400"/>
          <p14:tracePt t="193595" x="8775700" y="1530350"/>
          <p14:tracePt t="193596" x="8769350" y="1524000"/>
          <p14:tracePt t="193611" x="8763000" y="1517650"/>
          <p14:tracePt t="193630" x="8731250" y="1504950"/>
          <p14:tracePt t="193646" x="8699500" y="1498600"/>
          <p14:tracePt t="193661" x="8591550" y="1485900"/>
          <p14:tracePt t="193678" x="8534400" y="1479550"/>
          <p14:tracePt t="193695" x="8470900" y="1473200"/>
          <p14:tracePt t="193712" x="8426450" y="1466850"/>
          <p14:tracePt t="193729" x="8388350" y="1460500"/>
          <p14:tracePt t="193746" x="8362950" y="1460500"/>
          <p14:tracePt t="193762" x="8350250" y="1460500"/>
          <p14:tracePt t="193780" x="8343900" y="1460500"/>
          <p14:tracePt t="193812" x="8337550" y="1460500"/>
          <p14:tracePt t="194158" x="8343900" y="1466850"/>
          <p14:tracePt t="194174" x="8343900" y="1473200"/>
          <p14:tracePt t="194181" x="8350250" y="1473200"/>
          <p14:tracePt t="194195" x="8356600" y="1479550"/>
          <p14:tracePt t="194213" x="8401050" y="1479550"/>
          <p14:tracePt t="194213" x="8439150" y="1473200"/>
          <p14:tracePt t="194229" x="8496300" y="1460500"/>
          <p14:tracePt t="194245" x="8642350" y="1397000"/>
          <p14:tracePt t="194262" x="8705850" y="1371600"/>
          <p14:tracePt t="194280" x="8756650" y="1352550"/>
          <p14:tracePt t="194295" x="8788400" y="1339850"/>
          <p14:tracePt t="194312" x="8813800" y="1333500"/>
          <p14:tracePt t="194329" x="8832850" y="1333500"/>
          <p14:tracePt t="194346" x="8864600" y="1333500"/>
          <p14:tracePt t="194364" x="8883650" y="1333500"/>
          <p14:tracePt t="194379" x="8890000" y="1333500"/>
          <p14:tracePt t="194395" x="8896350" y="1333500"/>
          <p14:tracePt t="194429" x="8896350" y="1339850"/>
          <p14:tracePt t="194445" x="8890000" y="1352550"/>
          <p14:tracePt t="194462" x="8883650" y="1371600"/>
          <p14:tracePt t="194479" x="8870950" y="1397000"/>
          <p14:tracePt t="194496" x="8858250" y="1409700"/>
          <p14:tracePt t="194513" x="8845550" y="1428750"/>
          <p14:tracePt t="194529" x="8839200" y="1447800"/>
          <p14:tracePt t="194546" x="8839200" y="1460500"/>
          <p14:tracePt t="194606" x="8839200" y="1466850"/>
          <p14:tracePt t="194612" x="8845550" y="1473200"/>
          <p14:tracePt t="194631" x="8883650" y="1498600"/>
          <p14:tracePt t="194646" x="8915400" y="1517650"/>
          <p14:tracePt t="194663" x="8940800" y="1530350"/>
          <p14:tracePt t="194679" x="8966200" y="1549400"/>
          <p14:tracePt t="194858" x="8966200" y="1555750"/>
          <p14:tracePt t="194890" x="8966200" y="1562100"/>
          <p14:tracePt t="194915" x="8966200" y="1568450"/>
          <p14:tracePt t="194921" x="8959850" y="1568450"/>
          <p14:tracePt t="194946" x="8953500" y="1574800"/>
          <p14:tracePt t="194963" x="8947150" y="1581150"/>
          <p14:tracePt t="194979" x="8940800" y="1593850"/>
          <p14:tracePt t="194996" x="8934450" y="1593850"/>
          <p14:tracePt t="195013" x="8928100" y="1600200"/>
          <p14:tracePt t="195029" x="8921750" y="1606550"/>
          <p14:tracePt t="195046" x="8921750" y="1612900"/>
          <p14:tracePt t="195246" x="8915400" y="1612900"/>
          <p14:tracePt t="195286" x="8909050" y="1612900"/>
          <p14:tracePt t="195303" x="8902700" y="1612900"/>
          <p14:tracePt t="195334" x="8896350" y="1619250"/>
          <p14:tracePt t="195363" x="8890000" y="1619250"/>
          <p14:tracePt t="195434" x="8883650" y="1619250"/>
          <p14:tracePt t="195459" x="8877300" y="1619250"/>
          <p14:tracePt t="195483" x="8864600" y="1625600"/>
          <p14:tracePt t="195499" x="8858250" y="1625600"/>
          <p14:tracePt t="195530" x="8845550" y="1631950"/>
          <p14:tracePt t="195547" x="8839200" y="1631950"/>
          <p14:tracePt t="195584" x="8832850" y="1631950"/>
          <p14:tracePt t="196181" x="8832850" y="1638300"/>
          <p14:tracePt t="196188" x="8832850" y="1651000"/>
          <p14:tracePt t="196197" x="8845550" y="1657350"/>
          <p14:tracePt t="196214" x="8851900" y="1670050"/>
          <p14:tracePt t="196230" x="8858250" y="1670050"/>
          <p14:tracePt t="196247" x="8864600" y="1670050"/>
          <p14:tracePt t="196264" x="8877300" y="1670050"/>
          <p14:tracePt t="196280" x="8909050" y="1670050"/>
          <p14:tracePt t="196297" x="8947150" y="1670050"/>
          <p14:tracePt t="196315" x="8978900" y="1670050"/>
          <p14:tracePt t="196330" x="9004300" y="1670050"/>
          <p14:tracePt t="196347" x="9017000" y="1670050"/>
          <p14:tracePt t="196364" x="9036050" y="1670050"/>
          <p14:tracePt t="196397" x="9048750" y="1670050"/>
          <p14:tracePt t="196414" x="9055100" y="1670050"/>
          <p14:tracePt t="196431" x="9067800" y="1670050"/>
          <p14:tracePt t="196447" x="9074150" y="1663700"/>
          <p14:tracePt t="196464" x="9093200" y="1663700"/>
          <p14:tracePt t="196480" x="9124950" y="1651000"/>
          <p14:tracePt t="196499" x="9156700" y="1638300"/>
          <p14:tracePt t="196514" x="9188450" y="1625600"/>
          <p14:tracePt t="196531" x="9213850" y="1606550"/>
          <p14:tracePt t="196533" x="9232900" y="1593850"/>
          <p14:tracePt t="196547" x="9239250" y="1593850"/>
          <p14:tracePt t="196564" x="9258300" y="1581150"/>
          <p14:tracePt t="196583" x="9264650" y="1574800"/>
          <p14:tracePt t="196600" x="9271000" y="1574800"/>
          <p14:tracePt t="196614" x="9283700" y="1574800"/>
          <p14:tracePt t="196631" x="9290050" y="1581150"/>
          <p14:tracePt t="196648" x="9296400" y="1581150"/>
          <p14:tracePt t="196664" x="9309100" y="1587500"/>
          <p14:tracePt t="196681" x="9309100" y="1593850"/>
          <p14:tracePt t="196699" x="9315450" y="1600200"/>
          <p14:tracePt t="196747" x="9315450" y="1612900"/>
          <p14:tracePt t="196764" x="9315450" y="1625600"/>
          <p14:tracePt t="196781" x="9315450" y="1631950"/>
          <p14:tracePt t="196797" x="9315450" y="1644650"/>
          <p14:tracePt t="196814" x="9315450" y="1651000"/>
          <p14:tracePt t="196832" x="9315450" y="1663700"/>
          <p14:tracePt t="196848" x="9315450" y="1670050"/>
          <p14:tracePt t="196866" x="9309100" y="1682750"/>
          <p14:tracePt t="196881" x="9283700" y="1695450"/>
          <p14:tracePt t="196898" x="9251950" y="1720850"/>
          <p14:tracePt t="196914" x="9226550" y="1739900"/>
          <p14:tracePt t="196931" x="9207500" y="1758950"/>
          <p14:tracePt t="196948" x="9188450" y="1771650"/>
          <p14:tracePt t="196964" x="9182100" y="1771650"/>
          <p14:tracePt t="196981" x="9169400" y="1771650"/>
          <p14:tracePt t="197000" x="9156700" y="1771650"/>
          <p14:tracePt t="197014" x="9137650" y="1771650"/>
          <p14:tracePt t="197031" x="9118600" y="1778000"/>
          <p14:tracePt t="197049" x="9086850" y="1778000"/>
          <p14:tracePt t="197065" x="9074150" y="1784350"/>
          <p14:tracePt t="197081" x="9042400" y="1790700"/>
          <p14:tracePt t="197097" x="8940800" y="1797050"/>
          <p14:tracePt t="197116" x="8832850" y="1809750"/>
          <p14:tracePt t="197131" x="8724900" y="1816100"/>
          <p14:tracePt t="197148" x="8616950" y="1828800"/>
          <p14:tracePt t="197166" x="8547100" y="1828800"/>
          <p14:tracePt t="197185" x="8432800" y="1835150"/>
          <p14:tracePt t="197198" x="8331200" y="1835150"/>
          <p14:tracePt t="197214" x="8235950" y="1835150"/>
          <p14:tracePt t="197231" x="8191500" y="1835150"/>
          <p14:tracePt t="197248" x="8153400" y="1835150"/>
          <p14:tracePt t="197264" x="8121650" y="1835150"/>
          <p14:tracePt t="197281" x="8096250" y="1828800"/>
          <p14:tracePt t="197299" x="8045450" y="1828800"/>
          <p14:tracePt t="197300" x="8007350" y="1822450"/>
          <p14:tracePt t="197315" x="7981950" y="1822450"/>
          <p14:tracePt t="197331" x="7848600" y="1803400"/>
          <p14:tracePt t="197349" x="7734300" y="1790700"/>
          <p14:tracePt t="197367" x="7645400" y="1778000"/>
          <p14:tracePt t="197382" x="7575550" y="1778000"/>
          <p14:tracePt t="197398" x="7524750" y="1778000"/>
          <p14:tracePt t="197415" x="7480300" y="1778000"/>
          <p14:tracePt t="197431" x="7416800" y="1803400"/>
          <p14:tracePt t="197448" x="7327900" y="1835150"/>
          <p14:tracePt t="197465" x="7219950" y="1866900"/>
          <p14:tracePt t="197481" x="7118350" y="1885950"/>
          <p14:tracePt t="197499" x="7016750" y="1898650"/>
          <p14:tracePt t="197515" x="6991350" y="1898650"/>
          <p14:tracePt t="197531" x="6972300" y="1911350"/>
          <p14:tracePt t="197550" x="6965950" y="1917700"/>
          <p14:tracePt t="197565" x="6965950" y="1924050"/>
          <p14:tracePt t="197581" x="6953250" y="1949450"/>
          <p14:tracePt t="197598" x="6934200" y="1987550"/>
          <p14:tracePt t="197615" x="6915150" y="2044700"/>
          <p14:tracePt t="197632" x="6896100" y="2095500"/>
          <p14:tracePt t="197648" x="6883400" y="2146300"/>
          <p14:tracePt t="197665" x="6870700" y="2197100"/>
          <p14:tracePt t="197683" x="6870700" y="2216150"/>
          <p14:tracePt t="197743" x="6877050" y="2216150"/>
          <p14:tracePt t="197750" x="6883400" y="2209800"/>
          <p14:tracePt t="197765" x="6896100" y="2203450"/>
          <p14:tracePt t="197782" x="6934200" y="2184400"/>
          <p14:tracePt t="197800" x="6959600" y="2171700"/>
          <p14:tracePt t="197815" x="6985000" y="2159000"/>
          <p14:tracePt t="197832" x="7061200" y="2108200"/>
          <p14:tracePt t="197848" x="7112000" y="2082800"/>
          <p14:tracePt t="197866" x="7150100" y="2051050"/>
          <p14:tracePt t="197884" x="7181850" y="2032000"/>
          <p14:tracePt t="197900" x="7213600" y="2006600"/>
          <p14:tracePt t="197916" x="7232650" y="1987550"/>
          <p14:tracePt t="197934" x="7251700" y="1968500"/>
          <p14:tracePt t="197935" x="7258050" y="1962150"/>
          <p14:tracePt t="197950" x="7264400" y="1962150"/>
          <p14:tracePt t="198041" x="7264400" y="1955800"/>
          <p14:tracePt t="198056" x="7264400" y="1949450"/>
          <p14:tracePt t="198064" x="7264400" y="1943100"/>
          <p14:tracePt t="198094" x="7270750" y="1943100"/>
          <p14:tracePt t="198762" x="7277100" y="1943100"/>
          <p14:tracePt t="198770" x="7277100" y="1949450"/>
          <p14:tracePt t="198783" x="7283450" y="1949450"/>
          <p14:tracePt t="198799" x="7308850" y="1955800"/>
          <p14:tracePt t="198818" x="7397750" y="1974850"/>
          <p14:tracePt t="198833" x="7423150" y="1981200"/>
          <p14:tracePt t="198850" x="7505700" y="1987550"/>
          <p14:tracePt t="198866" x="7613650" y="1981200"/>
          <p14:tracePt t="198882" x="7664450" y="1968500"/>
          <p14:tracePt t="198899" x="7715250" y="1949450"/>
          <p14:tracePt t="198916" x="7766050" y="1924050"/>
          <p14:tracePt t="198932" x="7810500" y="1898650"/>
          <p14:tracePt t="198949" x="7835900" y="1885950"/>
          <p14:tracePt t="198966" x="7848600" y="1879600"/>
          <p14:tracePt t="199124" x="7842250" y="1879600"/>
          <p14:tracePt t="199147" x="7823200" y="1885950"/>
          <p14:tracePt t="199166" x="7785100" y="1905000"/>
          <p14:tracePt t="199183" x="7753350" y="1917700"/>
          <p14:tracePt t="199199" x="7696200" y="1936750"/>
          <p14:tracePt t="199218" x="7651750" y="1943100"/>
          <p14:tracePt t="199233" x="7639050" y="1949450"/>
          <p14:tracePt t="199251" x="7626350" y="1949450"/>
          <p14:tracePt t="199266" x="7620000" y="1943100"/>
          <p14:tracePt t="199284" x="7600950" y="1924050"/>
          <p14:tracePt t="199300" x="7581900" y="1898650"/>
          <p14:tracePt t="199318" x="7531100" y="1866900"/>
          <p14:tracePt t="199333" x="7493000" y="1854200"/>
          <p14:tracePt t="199350" x="7378700" y="1828800"/>
          <p14:tracePt t="199366" x="7321550" y="1822450"/>
          <p14:tracePt t="199383" x="7270750" y="1809750"/>
          <p14:tracePt t="199400" x="7239000" y="1809750"/>
          <p14:tracePt t="199416" x="7207250" y="1803400"/>
          <p14:tracePt t="199433" x="7200900" y="1803400"/>
          <p14:tracePt t="199466" x="7194550" y="1809750"/>
          <p14:tracePt t="199483" x="7181850" y="1822450"/>
          <p14:tracePt t="199501" x="7175500" y="1854200"/>
          <p14:tracePt t="199517" x="7175500" y="1892300"/>
          <p14:tracePt t="199533" x="7213600" y="1898650"/>
          <p14:tracePt t="199552" x="7302500" y="1905000"/>
          <p14:tracePt t="199567" x="7359650" y="1905000"/>
          <p14:tracePt t="199583" x="7531100" y="1879600"/>
          <p14:tracePt t="199600" x="7607300" y="1860550"/>
          <p14:tracePt t="199616" x="7651750" y="1847850"/>
          <p14:tracePt t="199633" x="7689850" y="1828800"/>
          <p14:tracePt t="199652" x="7689850" y="1822450"/>
          <p14:tracePt t="199683" x="7683500" y="1822450"/>
          <p14:tracePt t="199700" x="7664450" y="1822450"/>
          <p14:tracePt t="199717" x="7639050" y="1822450"/>
          <p14:tracePt t="199733" x="7607300" y="1822450"/>
          <p14:tracePt t="199750" x="7588250" y="1828800"/>
          <p14:tracePt t="199767" x="7581900" y="1835150"/>
          <p14:tracePt t="199919" x="7569200" y="1835150"/>
          <p14:tracePt t="199927" x="7550150" y="1841500"/>
          <p14:tracePt t="199934" x="7518400" y="1847850"/>
          <p14:tracePt t="199950" x="7385050" y="1873250"/>
          <p14:tracePt t="199967" x="7213600" y="1905000"/>
          <p14:tracePt t="199983" x="6972300" y="1930400"/>
          <p14:tracePt t="200000" x="6629400" y="1930400"/>
          <p14:tracePt t="200017" x="6299200" y="1924050"/>
          <p14:tracePt t="200034" x="5918200" y="1905000"/>
          <p14:tracePt t="200050" x="5524500" y="1885950"/>
          <p14:tracePt t="200067" x="5168900" y="1866900"/>
          <p14:tracePt t="200083" x="4806950" y="1854200"/>
          <p14:tracePt t="200103" x="4540250" y="1841500"/>
          <p14:tracePt t="200117" x="4260850" y="1828800"/>
          <p14:tracePt t="200133" x="3943350" y="1828800"/>
          <p14:tracePt t="200135" x="3740150" y="1816100"/>
          <p14:tracePt t="200150" x="3606800" y="1809750"/>
          <p14:tracePt t="200151" x="3403600" y="1803400"/>
          <p14:tracePt t="200167" x="3238500" y="1790700"/>
          <p14:tracePt t="200169" x="3130550" y="1784350"/>
          <p14:tracePt t="200183" x="2876550" y="1765300"/>
          <p14:tracePt t="200200" x="2736850" y="1752600"/>
          <p14:tracePt t="200217" x="2622550" y="1746250"/>
          <p14:tracePt t="200234" x="2552700" y="1746250"/>
          <p14:tracePt t="200250" x="2476500" y="1758950"/>
          <p14:tracePt t="200267" x="2381250" y="1771650"/>
          <p14:tracePt t="200285" x="2286000" y="1784350"/>
          <p14:tracePt t="200302" x="2216150" y="1790700"/>
          <p14:tracePt t="200318" x="2203450" y="1790700"/>
          <p14:tracePt t="200350" x="2197100" y="1790700"/>
          <p14:tracePt t="200367" x="2184400" y="1790700"/>
          <p14:tracePt t="200384" x="2146300" y="1790700"/>
          <p14:tracePt t="200400" x="2082800" y="1778000"/>
          <p14:tracePt t="200419" x="2019300" y="1746250"/>
          <p14:tracePt t="200434" x="1962150" y="1714500"/>
          <p14:tracePt t="200453" x="1949450" y="1689100"/>
          <p14:tracePt t="200455" x="1943100" y="1682750"/>
          <p14:tracePt t="200467" x="1936750" y="1670050"/>
          <p14:tracePt t="200484" x="1905000" y="1644650"/>
          <p14:tracePt t="200485" x="1879600" y="1625600"/>
          <p14:tracePt t="200501" x="1847850" y="1612900"/>
          <p14:tracePt t="200517" x="1778000" y="1568450"/>
          <p14:tracePt t="200536" x="1657350" y="1498600"/>
          <p14:tracePt t="200552" x="1612900" y="1466850"/>
          <p14:tracePt t="200567" x="1606550" y="1460500"/>
          <p14:tracePt t="200584" x="1612900" y="1454150"/>
          <p14:tracePt t="200601" x="1638300" y="1447800"/>
          <p14:tracePt t="200649" x="1638300" y="1454150"/>
          <p14:tracePt t="200663" x="1638300" y="1460500"/>
          <p14:tracePt t="200713" x="1644650" y="1460500"/>
          <p14:tracePt t="200719" x="1651000" y="1460500"/>
          <p14:tracePt t="200734" x="1663700" y="1454150"/>
          <p14:tracePt t="200751" x="1695450" y="1441450"/>
          <p14:tracePt t="200768" x="1708150" y="1441450"/>
          <p14:tracePt t="200801" x="1714500" y="1441450"/>
          <p14:tracePt t="200819" x="1727200" y="1428750"/>
          <p14:tracePt t="200834" x="1771650" y="1409700"/>
          <p14:tracePt t="200851" x="1866900" y="1384300"/>
          <p14:tracePt t="200869" x="2025650" y="1352550"/>
          <p14:tracePt t="200887" x="2228850" y="1327150"/>
          <p14:tracePt t="200901" x="2482850" y="1308100"/>
          <p14:tracePt t="200919" x="2863850" y="1276350"/>
          <p14:tracePt t="200934" x="2933700" y="1263650"/>
          <p14:tracePt t="200951" x="3041650" y="1244600"/>
          <p14:tracePt t="200968" x="3143250" y="1225550"/>
          <p14:tracePt t="200985" x="3219450" y="1200150"/>
          <p14:tracePt t="201001" x="3263900" y="1181100"/>
          <p14:tracePt t="201017" x="3333750" y="1155700"/>
          <p14:tracePt t="201035" x="3378200" y="1136650"/>
          <p14:tracePt t="201051" x="3409950" y="1130300"/>
          <p14:tracePt t="201068" x="3422650" y="1123950"/>
          <p14:tracePt t="201122" x="3416300" y="1130300"/>
          <p14:tracePt t="201137" x="3403600" y="1136650"/>
          <p14:tracePt t="201152" x="3397250" y="1143000"/>
          <p14:tracePt t="201173" x="3371850" y="1162050"/>
          <p14:tracePt t="201185" x="3365500" y="1168400"/>
          <p14:tracePt t="201187" x="3365500" y="1174750"/>
          <p14:tracePt t="201201" x="3359150" y="1187450"/>
          <p14:tracePt t="201219" x="3352800" y="1193800"/>
          <p14:tracePt t="201235" x="3333750" y="1212850"/>
          <p14:tracePt t="201251" x="3282950" y="1244600"/>
          <p14:tracePt t="201253" x="3251200" y="1263650"/>
          <p14:tracePt t="201268" x="3175000" y="1308100"/>
          <p14:tracePt t="201286" x="3105150" y="1339850"/>
          <p14:tracePt t="201302" x="3048000" y="1365250"/>
          <p14:tracePt t="201318" x="3009900" y="1377950"/>
          <p14:tracePt t="201336" x="2990850" y="1384300"/>
          <p14:tracePt t="201351" x="2952750" y="1397000"/>
          <p14:tracePt t="201368" x="2882900" y="1403350"/>
          <p14:tracePt t="201385" x="2794000" y="1416050"/>
          <p14:tracePt t="201403" x="2597150" y="1422400"/>
          <p14:tracePt t="201419" x="2508250" y="1422400"/>
          <p14:tracePt t="201435" x="2457450" y="1422400"/>
          <p14:tracePt t="201452" x="2381250" y="1428750"/>
          <p14:tracePt t="201468" x="2324100" y="1447800"/>
          <p14:tracePt t="201486" x="2247900" y="1479550"/>
          <p14:tracePt t="201504" x="2152650" y="1511300"/>
          <p14:tracePt t="201520" x="2025650" y="1549400"/>
          <p14:tracePt t="201535" x="1879600" y="1581150"/>
          <p14:tracePt t="201553" x="1739900" y="1600200"/>
          <p14:tracePt t="201570" x="1625600" y="1612900"/>
          <p14:tracePt t="201585" x="1549400" y="1625600"/>
          <p14:tracePt t="201602" x="1479550" y="1638300"/>
          <p14:tracePt t="201618" x="1409700" y="1657350"/>
          <p14:tracePt t="201635" x="1333500" y="1676400"/>
          <p14:tracePt t="201652" x="1263650" y="1689100"/>
          <p14:tracePt t="201669" x="1181100" y="1701800"/>
          <p14:tracePt t="201685" x="1104900" y="1701800"/>
          <p14:tracePt t="201702" x="1003300" y="1701800"/>
          <p14:tracePt t="201718" x="927100" y="1701800"/>
          <p14:tracePt t="201735" x="869950" y="1689100"/>
          <p14:tracePt t="201752" x="800100" y="1670050"/>
          <p14:tracePt t="201770" x="730250" y="1631950"/>
          <p14:tracePt t="201785" x="628650" y="1574800"/>
          <p14:tracePt t="201803" x="527050" y="1517650"/>
          <p14:tracePt t="201821" x="444500" y="1454150"/>
          <p14:tracePt t="201835" x="425450" y="1435100"/>
          <p14:tracePt t="201854" x="425450" y="1428750"/>
          <p14:tracePt t="201971" x="425450" y="1422400"/>
          <p14:tracePt t="201977" x="431800" y="1422400"/>
          <p14:tracePt t="201985" x="463550" y="1416050"/>
          <p14:tracePt t="202002" x="514350" y="1409700"/>
          <p14:tracePt t="202020" x="546100" y="1409700"/>
          <p14:tracePt t="202035" x="571500" y="1409700"/>
          <p14:tracePt t="202053" x="596900" y="1416050"/>
          <p14:tracePt t="202068" x="615950" y="1416050"/>
          <p14:tracePt t="202086" x="647700" y="1416050"/>
          <p14:tracePt t="202102" x="679450" y="1416050"/>
          <p14:tracePt t="202119" x="723900" y="1416050"/>
          <p14:tracePt t="202135" x="762000" y="1416050"/>
          <p14:tracePt t="202151" x="774700" y="1416050"/>
          <p14:tracePt t="202153" x="787400" y="1416050"/>
          <p14:tracePt t="202169" x="793750" y="1416050"/>
          <p14:tracePt t="202170" x="806450" y="1416050"/>
          <p14:tracePt t="202185" x="838200" y="1409700"/>
          <p14:tracePt t="202202" x="863600" y="1390650"/>
          <p14:tracePt t="202219" x="889000" y="1371600"/>
          <p14:tracePt t="202236" x="895350" y="1365250"/>
          <p14:tracePt t="202252" x="908050" y="1352550"/>
          <p14:tracePt t="202269" x="914400" y="1339850"/>
          <p14:tracePt t="202287" x="927100" y="1327150"/>
          <p14:tracePt t="202322" x="927100" y="1320800"/>
          <p14:tracePt t="202336" x="908050" y="1314450"/>
          <p14:tracePt t="202353" x="882650" y="1308100"/>
          <p14:tracePt t="202369" x="850900" y="1295400"/>
          <p14:tracePt t="202386" x="825500" y="1289050"/>
          <p14:tracePt t="202403" x="793750" y="1276350"/>
          <p14:tracePt t="202419" x="768350" y="1270000"/>
          <p14:tracePt t="202436" x="749300" y="1270000"/>
          <p14:tracePt t="202453" x="692150" y="1270000"/>
          <p14:tracePt t="202471" x="635000" y="1270000"/>
          <p14:tracePt t="202487" x="596900" y="1276350"/>
          <p14:tracePt t="202504" x="577850" y="1282700"/>
          <p14:tracePt t="202519" x="558800" y="1295400"/>
          <p14:tracePt t="202535" x="527050" y="1339850"/>
          <p14:tracePt t="202552" x="508000" y="1390650"/>
          <p14:tracePt t="202569" x="501650" y="1447800"/>
          <p14:tracePt t="202585" x="501650" y="1485900"/>
          <p14:tracePt t="202603" x="520700" y="1524000"/>
          <p14:tracePt t="202621" x="546100" y="1549400"/>
          <p14:tracePt t="202636" x="571500" y="1555750"/>
          <p14:tracePt t="202653" x="609600" y="1562100"/>
          <p14:tracePt t="202669" x="660400" y="1568450"/>
          <p14:tracePt t="202686" x="742950" y="1568450"/>
          <p14:tracePt t="202702" x="812800" y="1568450"/>
          <p14:tracePt t="202719" x="889000" y="1568450"/>
          <p14:tracePt t="202736" x="952500" y="1568450"/>
          <p14:tracePt t="202753" x="990600" y="1555750"/>
          <p14:tracePt t="202769" x="996950" y="1543050"/>
          <p14:tracePt t="202786" x="1003300" y="1504950"/>
          <p14:tracePt t="202802" x="1003300" y="1454150"/>
          <p14:tracePt t="202819" x="1003300" y="1409700"/>
          <p14:tracePt t="202836" x="1009650" y="1365250"/>
          <p14:tracePt t="202853" x="1009650" y="1333500"/>
          <p14:tracePt t="202871" x="1016000" y="1327150"/>
          <p14:tracePt t="202886" x="1016000" y="1320800"/>
          <p14:tracePt t="202903" x="1003300" y="1320800"/>
          <p14:tracePt t="202919" x="996950" y="1314450"/>
          <p14:tracePt t="202936" x="965200" y="1308100"/>
          <p14:tracePt t="202952" x="933450" y="1308100"/>
          <p14:tracePt t="202970" x="889000" y="1308100"/>
          <p14:tracePt t="202986" x="825500" y="1308100"/>
          <p14:tracePt t="203003" x="723900" y="1320800"/>
          <p14:tracePt t="203019" x="711200" y="1327150"/>
          <p14:tracePt t="203038" x="660400" y="1352550"/>
          <p14:tracePt t="203053" x="660400" y="1358900"/>
          <p14:tracePt t="203069" x="660400" y="1371600"/>
          <p14:tracePt t="203087" x="679450" y="1390650"/>
          <p14:tracePt t="203102" x="704850" y="1422400"/>
          <p14:tracePt t="203120" x="717550" y="1435100"/>
          <p14:tracePt t="203136" x="730250" y="1447800"/>
          <p14:tracePt t="203170" x="736600" y="1447800"/>
          <p14:tracePt t="203188" x="755650" y="1447800"/>
          <p14:tracePt t="203203" x="800100" y="1435100"/>
          <p14:tracePt t="203221" x="831850" y="1403350"/>
          <p14:tracePt t="203236" x="831850" y="1397000"/>
          <p14:tracePt t="203253" x="819150" y="1377950"/>
          <p14:tracePt t="203270" x="762000" y="1346200"/>
          <p14:tracePt t="203287" x="723900" y="1333500"/>
          <p14:tracePt t="203303" x="679450" y="1320800"/>
          <p14:tracePt t="203319" x="647700" y="1314450"/>
          <p14:tracePt t="203336" x="622300" y="1314450"/>
          <p14:tracePt t="203352" x="584200" y="1314450"/>
          <p14:tracePt t="203369" x="520700" y="1333500"/>
          <p14:tracePt t="203386" x="444500" y="1377950"/>
          <p14:tracePt t="203403" x="393700" y="1409700"/>
          <p14:tracePt t="203421" x="336550" y="1460500"/>
          <p14:tracePt t="203439" x="330200" y="1473200"/>
          <p14:tracePt t="203453" x="330200" y="1479550"/>
          <p14:tracePt t="203470" x="349250" y="1485900"/>
          <p14:tracePt t="203488" x="514350" y="1498600"/>
          <p14:tracePt t="203503" x="654050" y="1498600"/>
          <p14:tracePt t="203520" x="736600" y="1485900"/>
          <p14:tracePt t="203536" x="755650" y="1479550"/>
          <p14:tracePt t="203581" x="755650" y="1473200"/>
          <p14:tracePt t="203590" x="755650" y="1466850"/>
          <p14:tracePt t="203603" x="736600" y="1454150"/>
          <p14:tracePt t="203620" x="704850" y="1441450"/>
          <p14:tracePt t="203637" x="679450" y="1428750"/>
          <p14:tracePt t="205806" x="698500" y="1428750"/>
          <p14:tracePt t="205822" x="749300" y="1428750"/>
          <p14:tracePt t="205838" x="806450" y="1441450"/>
          <p14:tracePt t="205855" x="863600" y="1454150"/>
          <p14:tracePt t="205872" x="946150" y="1460500"/>
          <p14:tracePt t="205889" x="1092200" y="1460500"/>
          <p14:tracePt t="205905" x="1212850" y="1460500"/>
          <p14:tracePt t="205923" x="1270000" y="1460500"/>
          <p14:tracePt t="205939" x="1276350" y="1460500"/>
          <p14:tracePt t="205955" x="1295400" y="1460500"/>
          <p14:tracePt t="205972" x="1333500" y="1466850"/>
          <p14:tracePt t="205988" x="1409700" y="1485900"/>
          <p14:tracePt t="206005" x="1530350" y="1504950"/>
          <p14:tracePt t="206022" x="1663700" y="1530350"/>
          <p14:tracePt t="206039" x="1708150" y="1536700"/>
          <p14:tracePt t="206126" x="1714500" y="1536700"/>
          <p14:tracePt t="206142" x="1733550" y="1536700"/>
          <p14:tracePt t="206160" x="1778000" y="1530350"/>
          <p14:tracePt t="206175" x="1784350" y="1530350"/>
          <p14:tracePt t="206205" x="1778000" y="1524000"/>
          <p14:tracePt t="206224" x="1765300" y="1524000"/>
          <p14:tracePt t="206239" x="1752600" y="1524000"/>
          <p14:tracePt t="206256" x="1746250" y="1524000"/>
          <p14:tracePt t="206289" x="1758950" y="1504950"/>
          <p14:tracePt t="206308" x="1866900" y="1485900"/>
          <p14:tracePt t="206322" x="1962150" y="1479550"/>
          <p14:tracePt t="206339" x="2019300" y="1473200"/>
          <p14:tracePt t="206355" x="2032000" y="1473200"/>
          <p14:tracePt t="206373" x="2063750" y="1466850"/>
          <p14:tracePt t="206390" x="2101850" y="1454150"/>
          <p14:tracePt t="206405" x="2152650" y="1441450"/>
          <p14:tracePt t="206424" x="2254250" y="1416050"/>
          <p14:tracePt t="206440" x="2279650" y="1409700"/>
          <p14:tracePt t="206455" x="2311400" y="1409700"/>
          <p14:tracePt t="206514" x="2317750" y="1409700"/>
          <p14:tracePt t="206524" x="2324100" y="1409700"/>
          <p14:tracePt t="206542" x="2355850" y="1403350"/>
          <p14:tracePt t="206557" x="2368550" y="1403350"/>
          <p14:tracePt t="206589" x="2381250" y="1403350"/>
          <p14:tracePt t="206606" x="2387600" y="1403350"/>
          <p14:tracePt t="206622" x="2400300" y="1416050"/>
          <p14:tracePt t="206639" x="2413000" y="1422400"/>
          <p14:tracePt t="206656" x="2451100" y="1435100"/>
          <p14:tracePt t="206672" x="2495550" y="1441450"/>
          <p14:tracePt t="206691" x="2552700" y="1441450"/>
          <p14:tracePt t="206706" x="2603500" y="1441450"/>
          <p14:tracePt t="206739" x="2609850" y="1441450"/>
          <p14:tracePt t="206832" x="2616200" y="1441450"/>
          <p14:tracePt t="206839" x="2616200" y="1435100"/>
          <p14:tracePt t="206856" x="2647950" y="1409700"/>
          <p14:tracePt t="206873" x="2654300" y="1403350"/>
          <p14:tracePt t="207686" x="2647950" y="1403350"/>
          <p14:tracePt t="207692" x="2641600" y="1403350"/>
          <p14:tracePt t="207778" x="2635250" y="1403350"/>
          <p14:tracePt t="207977" x="2635250" y="1397000"/>
          <p14:tracePt t="208081" x="2635250" y="1390650"/>
          <p14:tracePt t="208096" x="2635250" y="1384300"/>
          <p14:tracePt t="208113" x="2622550" y="1384300"/>
          <p14:tracePt t="208123" x="2603500" y="1371600"/>
          <p14:tracePt t="208141" x="2597150" y="1371600"/>
          <p14:tracePt t="209152" x="2641600" y="1371600"/>
          <p14:tracePt t="209175" x="2800350" y="1409700"/>
          <p14:tracePt t="209176" x="2882900" y="1428750"/>
          <p14:tracePt t="209192" x="2946400" y="1441450"/>
          <p14:tracePt t="209208" x="2997200" y="1447800"/>
          <p14:tracePt t="209288" x="3009900" y="1441450"/>
          <p14:tracePt t="209297" x="3009900" y="1435100"/>
          <p14:tracePt t="209308" x="3022600" y="1428750"/>
          <p14:tracePt t="209324" x="3079750" y="1397000"/>
          <p14:tracePt t="209341" x="3130550" y="1365250"/>
          <p14:tracePt t="209359" x="3187700" y="1339850"/>
          <p14:tracePt t="209375" x="3232150" y="1327150"/>
          <p14:tracePt t="209391" x="3257550" y="1320800"/>
          <p14:tracePt t="209410" x="3282950" y="1320800"/>
          <p14:tracePt t="209425" x="3295650" y="1320800"/>
          <p14:tracePt t="209441" x="3371850" y="1333500"/>
          <p14:tracePt t="209442" x="3441700" y="1352550"/>
          <p14:tracePt t="209458" x="3632200" y="1390650"/>
          <p14:tracePt t="209475" x="3860800" y="1447800"/>
          <p14:tracePt t="209491" x="4057650" y="1492250"/>
          <p14:tracePt t="209509" x="4254500" y="1536700"/>
          <p14:tracePt t="209525" x="4438650" y="1574800"/>
          <p14:tracePt t="209543" x="4552950" y="1587500"/>
          <p14:tracePt t="209560" x="4686300" y="1593850"/>
          <p14:tracePt t="209575" x="4826000" y="1587500"/>
          <p14:tracePt t="209591" x="4972050" y="1574800"/>
          <p14:tracePt t="209608" x="5168900" y="1568450"/>
          <p14:tracePt t="209625" x="5327650" y="1562100"/>
          <p14:tracePt t="209642" x="5473700" y="1555750"/>
          <p14:tracePt t="209658" x="5588000" y="1549400"/>
          <p14:tracePt t="209660" x="5632450" y="1543050"/>
          <p14:tracePt t="209675" x="5689600" y="1524000"/>
          <p14:tracePt t="209691" x="5727700" y="1511300"/>
          <p14:tracePt t="209708" x="5765800" y="1498600"/>
          <p14:tracePt t="209725" x="5822950" y="1479550"/>
          <p14:tracePt t="209742" x="5861050" y="1473200"/>
          <p14:tracePt t="209758" x="5892800" y="1466850"/>
          <p14:tracePt t="209775" x="5924550" y="1460500"/>
          <p14:tracePt t="209792" x="5969000" y="1473200"/>
          <p14:tracePt t="209811" x="6019800" y="1504950"/>
          <p14:tracePt t="209826" x="6064250" y="1562100"/>
          <p14:tracePt t="209844" x="6108700" y="1625600"/>
          <p14:tracePt t="209861" x="6127750" y="1657350"/>
          <p14:tracePt t="209875" x="6140450" y="1676400"/>
          <p14:tracePt t="209893" x="6153150" y="1689100"/>
          <p14:tracePt t="210122" x="6159500" y="1701800"/>
          <p14:tracePt t="210142" x="6159500" y="1714500"/>
          <p14:tracePt t="210150" x="6165850" y="1720850"/>
          <p14:tracePt t="210159" x="6172200" y="1733550"/>
          <p14:tracePt t="210175" x="6184900" y="1765300"/>
          <p14:tracePt t="210181" x="6197600" y="1790700"/>
          <p14:tracePt t="210192" x="6210300" y="1822450"/>
          <p14:tracePt t="210210" x="6229350" y="1860550"/>
          <p14:tracePt t="210226" x="6235700" y="1892300"/>
          <p14:tracePt t="210227" x="6242050" y="1905000"/>
          <p14:tracePt t="210242" x="6248400" y="1917700"/>
          <p14:tracePt t="210317" x="6254750" y="1917700"/>
          <p14:tracePt t="210416" x="6261100" y="1917700"/>
          <p14:tracePt t="210429" x="6267450" y="1917700"/>
          <p14:tracePt t="210444" x="6280150" y="1917700"/>
          <p14:tracePt t="210460" x="6292850" y="1911350"/>
          <p14:tracePt t="210476" x="6305550" y="1905000"/>
          <p14:tracePt t="210761" x="6305550" y="1898650"/>
          <p14:tracePt t="218816" x="6311900" y="1898650"/>
          <p14:tracePt t="218833" x="6330950" y="1905000"/>
          <p14:tracePt t="218849" x="6356350" y="1911350"/>
          <p14:tracePt t="218868" x="6362700" y="1911350"/>
          <p14:tracePt t="218885" x="6369050" y="1911350"/>
          <p14:tracePt t="218899" x="6381750" y="1911350"/>
          <p14:tracePt t="218916" x="6438900" y="1911350"/>
          <p14:tracePt t="218934" x="6635750" y="1949450"/>
          <p14:tracePt t="218949" x="6699250" y="1968500"/>
          <p14:tracePt t="218967" x="6781800" y="2000250"/>
          <p14:tracePt t="218982" x="6826250" y="2025650"/>
          <p14:tracePt t="219000" x="6832600" y="2032000"/>
          <p14:tracePt t="223700" x="6832600" y="2038350"/>
          <p14:tracePt t="223713" x="6832600" y="2044700"/>
          <p14:tracePt t="223723" x="6826250" y="2044700"/>
          <p14:tracePt t="223736" x="6826250" y="2051050"/>
          <p14:tracePt t="223753" x="6819900" y="2057400"/>
          <p14:tracePt t="230988" x="6819900" y="2063750"/>
          <p14:tracePt t="231009" x="6819900" y="2076450"/>
          <p14:tracePt t="231026" x="6826250" y="2133600"/>
          <p14:tracePt t="231043" x="6826250" y="2190750"/>
          <p14:tracePt t="231060" x="6819900" y="2235200"/>
          <p14:tracePt t="231077" x="6813550" y="2266950"/>
          <p14:tracePt t="231093" x="6807200" y="2286000"/>
          <p14:tracePt t="231112" x="6800850" y="2292350"/>
          <p14:tracePt t="231233" x="6807200" y="2292350"/>
          <p14:tracePt t="231240" x="6807200" y="2298700"/>
          <p14:tracePt t="231248" x="6813550" y="2298700"/>
          <p14:tracePt t="231343" x="6826250" y="2292350"/>
          <p14:tracePt t="231360" x="6838950" y="2286000"/>
          <p14:tracePt t="231376" x="6883400" y="2254250"/>
          <p14:tracePt t="231393" x="6908800" y="2228850"/>
          <p14:tracePt t="231411" x="6934200" y="2203450"/>
          <p14:tracePt t="231427" x="6940550" y="2190750"/>
          <p14:tracePt t="231443" x="6946900" y="2178050"/>
          <p14:tracePt t="231462" x="6953250" y="2178050"/>
          <p14:tracePt t="231479" x="6953250" y="2171700"/>
          <p14:tracePt t="231493" x="6953250" y="2165350"/>
          <p14:tracePt t="231587" x="6953250" y="2159000"/>
          <p14:tracePt t="231594" x="6953250" y="2152650"/>
          <p14:tracePt t="231610" x="6959600" y="2146300"/>
          <p14:tracePt t="231628" x="6965950" y="2133600"/>
          <p14:tracePt t="231643" x="6972300" y="2120900"/>
          <p14:tracePt t="231662" x="6985000" y="2114550"/>
          <p14:tracePt t="231678" x="6985000" y="2108200"/>
          <p14:tracePt t="231713" x="6991350" y="2108200"/>
          <p14:tracePt t="231729" x="6997700" y="2108200"/>
          <p14:tracePt t="231743" x="7016750" y="2108200"/>
          <p14:tracePt t="231760" x="7054850" y="2108200"/>
          <p14:tracePt t="231777" x="7118350" y="2120900"/>
          <p14:tracePt t="231793" x="7181850" y="2133600"/>
          <p14:tracePt t="231810" x="7232650" y="2146300"/>
          <p14:tracePt t="231827" x="7283450" y="2152650"/>
          <p14:tracePt t="231844" x="7302500" y="2159000"/>
          <p14:tracePt t="231862" x="7327900" y="2159000"/>
          <p14:tracePt t="231879" x="7334250" y="2159000"/>
          <p14:tracePt t="231894" x="7340600" y="2159000"/>
          <p14:tracePt t="231910" x="7340600" y="2152650"/>
          <p14:tracePt t="231927" x="7353300" y="2139950"/>
          <p14:tracePt t="231945" x="7372350" y="2114550"/>
          <p14:tracePt t="231960" x="7385050" y="2101850"/>
          <p14:tracePt t="231977" x="7391400" y="2089150"/>
          <p14:tracePt t="231993" x="7391400" y="2082800"/>
          <p14:tracePt t="246814" x="7397750" y="2076450"/>
          <p14:tracePt t="246823" x="7416800" y="2070100"/>
          <p14:tracePt t="246824" x="7429500" y="2070100"/>
          <p14:tracePt t="246840" x="7429500" y="2076450"/>
          <p14:tracePt t="246856" x="7245350" y="2089150"/>
          <p14:tracePt t="246873" x="6902450" y="2070100"/>
          <p14:tracePt t="246889" x="6419850" y="2000250"/>
          <p14:tracePt t="246907" x="6032500" y="1905000"/>
          <p14:tracePt t="246925" x="5740400" y="1803400"/>
          <p14:tracePt t="246940" x="5556250" y="1689100"/>
          <p14:tracePt t="246958" x="5530850" y="1638300"/>
          <p14:tracePt t="246973" x="5530850" y="1619250"/>
          <p14:tracePt t="247007" x="5511800" y="1670050"/>
          <p14:tracePt t="247023" x="5492750" y="1689100"/>
          <p14:tracePt t="247040" x="5467350" y="1720850"/>
          <p14:tracePt t="247056" x="5448300" y="1739900"/>
          <p14:tracePt t="247107" x="5467350" y="1733550"/>
          <p14:tracePt t="247117" x="5473700" y="1727200"/>
          <p14:tracePt t="247124" x="5492750" y="1720850"/>
          <p14:tracePt t="247139" x="5499100" y="1720850"/>
          <p14:tracePt t="247173" x="5492750" y="1733550"/>
          <p14:tracePt t="247190" x="5461000" y="1758950"/>
          <p14:tracePt t="247206" x="5441950" y="1778000"/>
          <p14:tracePt t="247223" x="5435600" y="1790700"/>
          <p14:tracePt t="247240" x="5441950" y="1790700"/>
          <p14:tracePt t="247257" x="5461000" y="1790700"/>
          <p14:tracePt t="247273" x="5505450" y="1790700"/>
          <p14:tracePt t="247290" x="5607050" y="1797050"/>
          <p14:tracePt t="247307" x="5670550" y="1822450"/>
          <p14:tracePt t="247323" x="5695950" y="1854200"/>
          <p14:tracePt t="247341" x="5702300" y="1885950"/>
          <p14:tracePt t="247357" x="5702300" y="1917700"/>
          <p14:tracePt t="247373" x="5702300" y="1936750"/>
          <p14:tracePt t="247390" x="5702300" y="1943100"/>
          <p14:tracePt t="247468" x="5702300" y="1949450"/>
          <p14:tracePt t="247473" x="5702300" y="1955800"/>
          <p14:tracePt t="247492" x="5683250" y="1974850"/>
          <p14:tracePt t="247507" x="5651500" y="1993900"/>
          <p14:tracePt t="247523" x="5619750" y="2012950"/>
          <p14:tracePt t="247540" x="5607050" y="2019300"/>
          <p14:tracePt t="247573" x="5588000" y="2019300"/>
          <p14:tracePt t="247592" x="5556250" y="2025650"/>
          <p14:tracePt t="247609" x="5511800" y="2032000"/>
          <p14:tracePt t="247623" x="5473700" y="2038350"/>
          <p14:tracePt t="247640" x="5467350" y="2038350"/>
          <p14:tracePt t="247674" x="5467350" y="2032000"/>
          <p14:tracePt t="247690" x="5480050" y="2012950"/>
          <p14:tracePt t="247754" x="5480050" y="2006600"/>
          <p14:tracePt t="247926" x="5486400" y="2006600"/>
          <p14:tracePt t="247932" x="5492750" y="2006600"/>
          <p14:tracePt t="247956" x="5499100" y="2006600"/>
          <p14:tracePt t="247974" x="5435600" y="2006600"/>
          <p14:tracePt t="247991" x="5295900" y="1993900"/>
          <p14:tracePt t="248007" x="5143500" y="1974850"/>
          <p14:tracePt t="248025" x="4946650" y="1949450"/>
          <p14:tracePt t="248041" x="4787900" y="1930400"/>
          <p14:tracePt t="248057" x="4559300" y="1898650"/>
          <p14:tracePt t="248074" x="4318000" y="1854200"/>
          <p14:tracePt t="248092" x="3867150" y="1752600"/>
          <p14:tracePt t="248108" x="3733800" y="1714500"/>
          <p14:tracePt t="248125" x="3263900" y="1574800"/>
          <p14:tracePt t="248142" x="3060700" y="1517650"/>
          <p14:tracePt t="248157" x="2946400" y="1492250"/>
          <p14:tracePt t="248174" x="2889250" y="1498600"/>
          <p14:tracePt t="248191" x="2870200" y="1517650"/>
          <p14:tracePt t="248208" x="2863850" y="1543050"/>
          <p14:tracePt t="248224" x="2863850" y="1574800"/>
          <p14:tracePt t="248240" x="2863850" y="1606550"/>
          <p14:tracePt t="248257" x="2870200" y="1644650"/>
          <p14:tracePt t="248274" x="2889250" y="1682750"/>
          <p14:tracePt t="248291" x="2927350" y="1714500"/>
          <p14:tracePt t="248308" x="2990850" y="1746250"/>
          <p14:tracePt t="248325" x="3079750" y="1797050"/>
          <p14:tracePt t="248342" x="3130550" y="1828800"/>
          <p14:tracePt t="248359" x="3155950" y="1841500"/>
          <p14:tracePt t="248374" x="3168650" y="1847850"/>
          <p14:tracePt t="248391" x="3181350" y="1847850"/>
          <p14:tracePt t="248409" x="3206750" y="1847850"/>
          <p14:tracePt t="248424" x="3270250" y="1816100"/>
          <p14:tracePt t="248441" x="3327400" y="1778000"/>
          <p14:tracePt t="248457" x="3390900" y="1733550"/>
          <p14:tracePt t="248475" x="3454400" y="1695450"/>
          <p14:tracePt t="248491" x="3486150" y="1676400"/>
          <p14:tracePt t="248508" x="3511550" y="1663700"/>
          <p14:tracePt t="248524" x="3517900" y="1651000"/>
          <p14:tracePt t="248557" x="3517900" y="1638300"/>
          <p14:tracePt t="248574" x="3492500" y="1619250"/>
          <p14:tracePt t="248591" x="3448050" y="1600200"/>
          <p14:tracePt t="248607" x="3422650" y="1581150"/>
          <p14:tracePt t="248624" x="3365500" y="1543050"/>
          <p14:tracePt t="248641" x="3327400" y="1524000"/>
          <p14:tracePt t="248660" x="3282950" y="1504950"/>
          <p14:tracePt t="248675" x="3213100" y="1492250"/>
          <p14:tracePt t="248693" x="3136900" y="1479550"/>
          <p14:tracePt t="248708" x="3086100" y="1466850"/>
          <p14:tracePt t="248725" x="3048000" y="1460500"/>
          <p14:tracePt t="248741" x="2990850" y="1460500"/>
          <p14:tracePt t="248758" x="2959100" y="1454150"/>
          <p14:tracePt t="248775" x="2921000" y="1454150"/>
          <p14:tracePt t="248791" x="2895600" y="1454150"/>
          <p14:tracePt t="248808" x="2863850" y="1460500"/>
          <p14:tracePt t="248825" x="2844800" y="1466850"/>
          <p14:tracePt t="248842" x="2838450" y="1473200"/>
          <p14:tracePt t="248857" x="2825750" y="1492250"/>
          <p14:tracePt t="248876" x="2813050" y="1530350"/>
          <p14:tracePt t="248893" x="2800350" y="1562100"/>
          <p14:tracePt t="248910" x="2794000" y="1593850"/>
          <p14:tracePt t="248924" x="2794000" y="1619250"/>
          <p14:tracePt t="248960" x="2800350" y="1625600"/>
          <p14:tracePt t="248975" x="2863850" y="1638300"/>
          <p14:tracePt t="248991" x="2978150" y="1657350"/>
          <p14:tracePt t="249008" x="3079750" y="1670050"/>
          <p14:tracePt t="249025" x="3130550" y="1682750"/>
          <p14:tracePt t="249041" x="3181350" y="1695450"/>
          <p14:tracePt t="249058" x="3225800" y="1695450"/>
          <p14:tracePt t="249075" x="3289300" y="1689100"/>
          <p14:tracePt t="249091" x="3308350" y="1682750"/>
          <p14:tracePt t="249108" x="3359150" y="1657350"/>
          <p14:tracePt t="249125" x="3403600" y="1600200"/>
          <p14:tracePt t="249141" x="3403600" y="1581150"/>
          <p14:tracePt t="249161" x="3390900" y="1562100"/>
          <p14:tracePt t="249174" x="3371850" y="1549400"/>
          <p14:tracePt t="249191" x="3333750" y="1536700"/>
          <p14:tracePt t="249208" x="3289300" y="1530350"/>
          <p14:tracePt t="249225" x="3244850" y="1517650"/>
          <p14:tracePt t="249242" x="3200400" y="1504950"/>
          <p14:tracePt t="249258" x="3162300" y="1492250"/>
          <p14:tracePt t="249260" x="3136900" y="1485900"/>
          <p14:tracePt t="249275" x="3124200" y="1479550"/>
          <p14:tracePt t="249291" x="3092450" y="1473200"/>
          <p14:tracePt t="249293" x="3067050" y="1473200"/>
          <p14:tracePt t="249308" x="3048000" y="1473200"/>
          <p14:tracePt t="249325" x="2990850" y="1473200"/>
          <p14:tracePt t="249341" x="2908300" y="1492250"/>
          <p14:tracePt t="249358" x="2863850" y="1511300"/>
          <p14:tracePt t="249375" x="2851150" y="1530350"/>
          <p14:tracePt t="249392" x="2851150" y="1543050"/>
          <p14:tracePt t="249410" x="2870200" y="1568450"/>
          <p14:tracePt t="249425" x="2952750" y="1600200"/>
          <p14:tracePt t="249442" x="3079750" y="1631950"/>
          <p14:tracePt t="249458" x="3225800" y="1670050"/>
          <p14:tracePt t="249477" x="3429000" y="1701800"/>
          <p14:tracePt t="249492" x="3479800" y="1701800"/>
          <p14:tracePt t="249510" x="3524250" y="1701800"/>
          <p14:tracePt t="249687" x="3517900" y="1701800"/>
          <p14:tracePt t="249696" x="3511550" y="1701800"/>
          <p14:tracePt t="249708" x="3505200" y="1701800"/>
          <p14:tracePt t="249725" x="3498850" y="1701800"/>
          <p14:tracePt t="249771" x="3498850" y="1695450"/>
          <p14:tracePt t="249777" x="3498850" y="1689100"/>
          <p14:tracePt t="249792" x="3511550" y="1670050"/>
          <p14:tracePt t="249808" x="3613150" y="1631950"/>
          <p14:tracePt t="249825" x="3784600" y="1631950"/>
          <p14:tracePt t="249842" x="4000500" y="1663700"/>
          <p14:tracePt t="249858" x="4178300" y="1695450"/>
          <p14:tracePt t="249875" x="4381500" y="1739900"/>
          <p14:tracePt t="249892" x="4629150" y="1790700"/>
          <p14:tracePt t="249909" x="4876800" y="1835150"/>
          <p14:tracePt t="249926" x="5137150" y="1873250"/>
          <p14:tracePt t="249942" x="5391150" y="1898650"/>
          <p14:tracePt t="249958" x="5753100" y="1917700"/>
          <p14:tracePt t="249975" x="6076950" y="1943100"/>
          <p14:tracePt t="249992" x="6273800" y="1974850"/>
          <p14:tracePt t="250009" x="6299200" y="1974850"/>
          <p14:tracePt t="250025" x="6292850" y="1981200"/>
          <p14:tracePt t="250042" x="6280150" y="1993900"/>
          <p14:tracePt t="250058" x="6273800" y="2000250"/>
          <p14:tracePt t="250093" x="6311900" y="1993900"/>
          <p14:tracePt t="250112" x="6432550" y="1974850"/>
          <p14:tracePt t="250125" x="6578600" y="1962150"/>
          <p14:tracePt t="250144" x="6686550" y="1962150"/>
          <p14:tracePt t="250159" x="6692900" y="1962150"/>
          <p14:tracePt t="250176" x="6667500" y="1987550"/>
          <p14:tracePt t="250192" x="6629400" y="2025650"/>
          <p14:tracePt t="250209" x="6604000" y="2051050"/>
          <p14:tracePt t="250226" x="6584950" y="2070100"/>
          <p14:tracePt t="250276" x="6604000" y="2057400"/>
          <p14:tracePt t="250293" x="6648450" y="2032000"/>
          <p14:tracePt t="250312" x="6680200" y="2019300"/>
          <p14:tracePt t="250313" x="6686550" y="2012950"/>
          <p14:tracePt t="250326" x="6692900" y="2012950"/>
          <p14:tracePt t="250344" x="6699250" y="2006600"/>
          <p14:tracePt t="250543" x="6692900" y="2019300"/>
          <p14:tracePt t="250559" x="6699250" y="2070100"/>
          <p14:tracePt t="250576" x="6699250" y="2127250"/>
          <p14:tracePt t="250594" x="6711950" y="2190750"/>
          <p14:tracePt t="250609" x="6718300" y="2203450"/>
          <p14:tracePt t="250626" x="6743700" y="2266950"/>
          <p14:tracePt t="250643" x="6769100" y="2305050"/>
          <p14:tracePt t="250659" x="6788150" y="2330450"/>
          <p14:tracePt t="250677" x="6807200" y="2349500"/>
          <p14:tracePt t="250693" x="6813550" y="2362200"/>
          <p14:tracePt t="250712" x="6819900" y="2362200"/>
          <p14:tracePt t="250815" x="6800850" y="2362200"/>
          <p14:tracePt t="250828" x="6737350" y="2362200"/>
          <p14:tracePt t="250844" x="6711950" y="2362200"/>
          <p14:tracePt t="250859" x="6680200" y="2349500"/>
          <p14:tracePt t="250876" x="6673850" y="2349500"/>
          <p14:tracePt t="250893" x="6667500" y="2349500"/>
          <p14:tracePt t="254625" x="6673850" y="2349500"/>
          <p14:tracePt t="254632" x="6686550" y="2343150"/>
          <p14:tracePt t="254646" x="6705600" y="2336800"/>
          <p14:tracePt t="254663" x="6724650" y="2336800"/>
          <p14:tracePt t="254696" x="6781800" y="2336800"/>
          <p14:tracePt t="254713" x="6959600" y="2336800"/>
          <p14:tracePt t="254729" x="7264400" y="2336800"/>
          <p14:tracePt t="254747" x="7632700" y="2355850"/>
          <p14:tracePt t="254763" x="8032750" y="2406650"/>
          <p14:tracePt t="254780" x="8299450" y="2438400"/>
          <p14:tracePt t="254796" x="8534400" y="2451100"/>
          <p14:tracePt t="254813" x="8648700" y="2451100"/>
          <p14:tracePt t="254829" x="8750300" y="2438400"/>
          <p14:tracePt t="254847" x="8890000" y="2425700"/>
          <p14:tracePt t="254863" x="8997950" y="2419350"/>
          <p14:tracePt t="254879" x="9105900" y="2419350"/>
          <p14:tracePt t="254898" x="9144000" y="2419350"/>
          <p14:tracePt t="254963" x="9150350" y="2419350"/>
          <p14:tracePt t="255131" x="9137650" y="2425700"/>
          <p14:tracePt t="255150" x="9086850" y="2444750"/>
          <p14:tracePt t="255166" x="9042400" y="2463800"/>
          <p14:tracePt t="255180" x="9023350" y="2489200"/>
          <p14:tracePt t="255196" x="9023350" y="2520950"/>
          <p14:tracePt t="255213" x="9029700" y="2520950"/>
          <p14:tracePt t="255750" x="9029700" y="2514600"/>
          <p14:tracePt t="255759" x="9029700" y="2501900"/>
          <p14:tracePt t="255769" x="9029700" y="2482850"/>
          <p14:tracePt t="255780" x="9029700" y="2463800"/>
          <p14:tracePt t="255797" x="9029700" y="2444750"/>
          <p14:tracePt t="255813" x="9036050" y="2432050"/>
          <p14:tracePt t="255832" x="9048750" y="2419350"/>
          <p14:tracePt t="255847" x="9055100" y="2413000"/>
          <p14:tracePt t="255864" x="9099550" y="2362200"/>
          <p14:tracePt t="255880" x="9137650" y="2317750"/>
          <p14:tracePt t="255899" x="9194800" y="2266950"/>
          <p14:tracePt t="255914" x="9245600" y="2222500"/>
          <p14:tracePt t="255930" x="9290050" y="2184400"/>
          <p14:tracePt t="255949" x="9340850" y="2139950"/>
          <p14:tracePt t="255963" x="9385300" y="2108200"/>
          <p14:tracePt t="255981" x="9404350" y="2089150"/>
          <p14:tracePt t="256034" x="9391650" y="2095500"/>
          <p14:tracePt t="256047" x="9385300" y="2108200"/>
          <p14:tracePt t="256063" x="9340850" y="2165350"/>
          <p14:tracePt t="256081" x="9245600" y="2279650"/>
          <p14:tracePt t="256097" x="9175750" y="2336800"/>
          <p14:tracePt t="256114" x="8940800" y="2438400"/>
          <p14:tracePt t="256132" x="8788400" y="2476500"/>
          <p14:tracePt t="256147" x="8642350" y="2520950"/>
          <p14:tracePt t="256164" x="8572500" y="2552700"/>
          <p14:tracePt t="256181" x="8509000" y="2590800"/>
          <p14:tracePt t="256199" x="8401050" y="2647950"/>
          <p14:tracePt t="256214" x="8293100" y="2705100"/>
          <p14:tracePt t="256231" x="8134350" y="2762250"/>
          <p14:tracePt t="256247" x="7981950" y="2781300"/>
          <p14:tracePt t="256264" x="7854950" y="2781300"/>
          <p14:tracePt t="256282" x="7778750" y="2774950"/>
          <p14:tracePt t="256300" x="7772400" y="2768600"/>
          <p14:tracePt t="256337" x="7766050" y="2762250"/>
          <p14:tracePt t="256348" x="7759700" y="2755900"/>
          <p14:tracePt t="256364" x="7734300" y="2743200"/>
          <p14:tracePt t="256381" x="7696200" y="2724150"/>
          <p14:tracePt t="256397" x="7651750" y="2698750"/>
          <p14:tracePt t="256414" x="7620000" y="2679700"/>
          <p14:tracePt t="256431" x="7613650" y="2673350"/>
          <p14:tracePt t="256464" x="7607300" y="2673350"/>
          <p14:tracePt t="256480" x="7569200" y="2692400"/>
          <p14:tracePt t="256498" x="7505700" y="2717800"/>
          <p14:tracePt t="256514" x="7454900" y="2743200"/>
          <p14:tracePt t="256531" x="7429500" y="2755900"/>
          <p14:tracePt t="256549" x="7416800" y="2755900"/>
          <p14:tracePt t="256565" x="7410450" y="2762250"/>
          <p14:tracePt t="256631" x="7416800" y="2762250"/>
          <p14:tracePt t="256638" x="7429500" y="2762250"/>
          <p14:tracePt t="256647" x="7442200" y="2755900"/>
          <p14:tracePt t="256664" x="7486650" y="2743200"/>
          <p14:tracePt t="256681" x="7537450" y="2717800"/>
          <p14:tracePt t="256698" x="7588250" y="2686050"/>
          <p14:tracePt t="256714" x="7613650" y="2660650"/>
          <p14:tracePt t="256731" x="7651750" y="2635250"/>
          <p14:tracePt t="256750" x="7664450" y="2622550"/>
          <p14:tracePt t="256764" x="7670800" y="2622550"/>
          <p14:tracePt t="256942" x="7689850" y="2616200"/>
          <p14:tracePt t="256948" x="7721600" y="2603500"/>
          <p14:tracePt t="256965" x="7810500" y="2578100"/>
          <p14:tracePt t="256982" x="7969250" y="2546350"/>
          <p14:tracePt t="256998" x="8185150" y="2501900"/>
          <p14:tracePt t="257015" x="8534400" y="2444750"/>
          <p14:tracePt t="257032" x="8648700" y="2419350"/>
          <p14:tracePt t="257048" x="8966200" y="2374900"/>
          <p14:tracePt t="257065" x="9150350" y="2355850"/>
          <p14:tracePt t="257081" x="9309100" y="2330450"/>
          <p14:tracePt t="257098" x="9429750" y="2324100"/>
          <p14:tracePt t="257115" x="9569450" y="2317750"/>
          <p14:tracePt t="257131" x="9677400" y="2311400"/>
          <p14:tracePt t="257151" x="9759950" y="2311400"/>
          <p14:tracePt t="257169" x="9829800" y="2292350"/>
          <p14:tracePt t="257181" x="9848850" y="2286000"/>
          <p14:tracePt t="257198" x="9874250" y="2266950"/>
          <p14:tracePt t="257214" x="9899650" y="2254250"/>
          <p14:tracePt t="257232" x="9925050" y="2241550"/>
          <p14:tracePt t="257249" x="9969500" y="2222500"/>
          <p14:tracePt t="257250" x="9975850" y="2216150"/>
          <p14:tracePt t="257265" x="10001250" y="2209800"/>
          <p14:tracePt t="257281" x="10058400" y="2190750"/>
          <p14:tracePt t="257298" x="10090150" y="2178050"/>
          <p14:tracePt t="257315" x="10121900" y="2152650"/>
          <p14:tracePt t="257334" x="10147300" y="2133600"/>
          <p14:tracePt t="257350" x="10179050" y="2089150"/>
          <p14:tracePt t="257367" x="10204450" y="2057400"/>
          <p14:tracePt t="257382" x="10229850" y="2019300"/>
          <p14:tracePt t="257398" x="10248900" y="1987550"/>
          <p14:tracePt t="257414" x="10274300" y="1955800"/>
          <p14:tracePt t="257432" x="10293350" y="1924050"/>
          <p14:tracePt t="257448" x="10299700" y="1911350"/>
          <p14:tracePt t="257465" x="10312400" y="1905000"/>
          <p14:tracePt t="257481" x="10312400" y="1898650"/>
          <p14:tracePt t="257786" x="10312400" y="1892300"/>
          <p14:tracePt t="257808" x="10318750" y="1873250"/>
          <p14:tracePt t="257815" x="10318750" y="1860550"/>
          <p14:tracePt t="257834" x="10331450" y="1841500"/>
          <p14:tracePt t="257848" x="10331450" y="1835150"/>
          <p14:tracePt t="257929" x="10331450" y="1841500"/>
          <p14:tracePt t="257934" x="10325100" y="1841500"/>
          <p14:tracePt t="257950" x="10318750" y="1847850"/>
          <p14:tracePt t="257966" x="10312400" y="1854200"/>
          <p14:tracePt t="257983" x="10312400" y="1860550"/>
          <p14:tracePt t="257999" x="10306050" y="1866900"/>
          <p14:tracePt t="258032" x="10306050" y="1873250"/>
          <p14:tracePt t="258049" x="10293350" y="1885950"/>
          <p14:tracePt t="258066" x="10280650" y="1911350"/>
          <p14:tracePt t="258082" x="10242550" y="1955800"/>
          <p14:tracePt t="258099" x="10210800" y="1993900"/>
          <p14:tracePt t="258115" x="10185400" y="2025650"/>
          <p14:tracePt t="258132" x="10166350" y="2057400"/>
          <p14:tracePt t="258149" x="10160000" y="2063750"/>
          <p14:tracePt t="258243" x="10166350" y="2057400"/>
          <p14:tracePt t="258249" x="10179050" y="2057400"/>
          <p14:tracePt t="258266" x="10204450" y="2044700"/>
          <p14:tracePt t="258282" x="10217150" y="2038350"/>
          <p14:tracePt t="258299" x="10242550" y="2032000"/>
          <p14:tracePt t="258316" x="10261600" y="2025650"/>
          <p14:tracePt t="258332" x="10274300" y="2025650"/>
          <p14:tracePt t="258349" x="10280650" y="2019300"/>
          <p14:tracePt t="258368" x="10287000" y="2019300"/>
          <p14:tracePt t="258383" x="10299700" y="2019300"/>
          <p14:tracePt t="258401" x="10318750" y="2019300"/>
          <p14:tracePt t="258418" x="10363200" y="2019300"/>
          <p14:tracePt t="258434" x="10382250" y="2019300"/>
          <p14:tracePt t="258450" x="10445750" y="2012950"/>
          <p14:tracePt t="258465" x="10477500" y="2006600"/>
          <p14:tracePt t="258484" x="10502900" y="1993900"/>
          <p14:tracePt t="258499" x="10534650" y="1993900"/>
          <p14:tracePt t="258518" x="10572750" y="1981200"/>
          <p14:tracePt t="258532" x="10610850" y="1974850"/>
          <p14:tracePt t="258549" x="10648950" y="1962150"/>
          <p14:tracePt t="258566" x="10668000" y="1955800"/>
          <p14:tracePt t="258582" x="10687050" y="1949450"/>
          <p14:tracePt t="258601" x="10693400" y="1943100"/>
          <p14:tracePt t="258618" x="10712450" y="1936750"/>
          <p14:tracePt t="258633" x="10725150" y="1930400"/>
          <p14:tracePt t="258649" x="10731500" y="1930400"/>
          <p14:tracePt t="258666" x="10750550" y="1924050"/>
          <p14:tracePt t="258683" x="10763250" y="1917700"/>
          <p14:tracePt t="258716" x="10775950" y="1917700"/>
          <p14:tracePt t="258733" x="10801350" y="1911350"/>
          <p14:tracePt t="258750" x="10833100" y="1905000"/>
          <p14:tracePt t="258766" x="10845800" y="1905000"/>
          <p14:tracePt t="258783" x="10877550" y="1905000"/>
          <p14:tracePt t="258799" x="10902950" y="1905000"/>
          <p14:tracePt t="258818" x="10915650" y="1905000"/>
          <p14:tracePt t="258834" x="10922000" y="1905000"/>
          <p14:tracePt t="258883" x="10928350" y="1905000"/>
          <p14:tracePt t="258900" x="10934700" y="1911350"/>
          <p14:tracePt t="258916" x="10953750" y="1911350"/>
          <p14:tracePt t="258933" x="10998200" y="1905000"/>
          <p14:tracePt t="258950" x="11049000" y="1885950"/>
          <p14:tracePt t="258966" x="11131550" y="1860550"/>
          <p14:tracePt t="258983" x="11182350" y="1841500"/>
          <p14:tracePt t="259000" x="11290300" y="1822450"/>
          <p14:tracePt t="259016" x="11385550" y="1809750"/>
          <p14:tracePt t="259017" x="11410950" y="1803400"/>
          <p14:tracePt t="259033" x="11436350" y="1790700"/>
          <p14:tracePt t="259049" x="11449050" y="1784350"/>
          <p14:tracePt t="259083" x="11449050" y="1778000"/>
          <p14:tracePt t="259100" x="11430000" y="1778000"/>
          <p14:tracePt t="259117" x="11410950" y="1778000"/>
          <p14:tracePt t="259133" x="11404600" y="1778000"/>
          <p14:tracePt t="259192" x="11398250" y="1778000"/>
          <p14:tracePt t="259200" x="11391900" y="1778000"/>
          <p14:tracePt t="259213" x="11385550" y="1778000"/>
          <p14:tracePt t="259218" x="11372850" y="1778000"/>
          <p14:tracePt t="259233" x="11347450" y="1778000"/>
          <p14:tracePt t="259250" x="11303000" y="1778000"/>
          <p14:tracePt t="259266" x="11252200" y="1778000"/>
          <p14:tracePt t="259283" x="11207750" y="1778000"/>
          <p14:tracePt t="259302" x="11150600" y="1778000"/>
          <p14:tracePt t="259317" x="11080750" y="1778000"/>
          <p14:tracePt t="259333" x="10934700" y="1778000"/>
          <p14:tracePt t="259350" x="10725150" y="1758950"/>
          <p14:tracePt t="259367" x="10337800" y="1714500"/>
          <p14:tracePt t="259383" x="10128250" y="1695450"/>
          <p14:tracePt t="259400" x="9607550" y="1631950"/>
          <p14:tracePt t="259417" x="9271000" y="1606550"/>
          <p14:tracePt t="259433" x="9099550" y="1593850"/>
          <p14:tracePt t="259450" x="8604250" y="1574800"/>
          <p14:tracePt t="259466" x="8267700" y="1574800"/>
          <p14:tracePt t="259483" x="7893050" y="1581150"/>
          <p14:tracePt t="259500" x="7569200" y="1593850"/>
          <p14:tracePt t="259517" x="7200900" y="1619250"/>
          <p14:tracePt t="259533" x="6915150" y="1644650"/>
          <p14:tracePt t="259551" x="6654800" y="1670050"/>
          <p14:tracePt t="259568" x="6451600" y="1689100"/>
          <p14:tracePt t="259583" x="6197600" y="1733550"/>
          <p14:tracePt t="259602" x="5854700" y="1835150"/>
          <p14:tracePt t="259619" x="5626100" y="1917700"/>
          <p14:tracePt t="259633" x="5524500" y="1962150"/>
          <p14:tracePt t="259650" x="5327650" y="2063750"/>
          <p14:tracePt t="259667" x="5276850" y="2095500"/>
          <p14:tracePt t="259683" x="5270500" y="2114550"/>
          <p14:tracePt t="259700" x="5276850" y="2139950"/>
          <p14:tracePt t="259717" x="5314950" y="2159000"/>
          <p14:tracePt t="259736" x="5346700" y="2171700"/>
          <p14:tracePt t="259750" x="5378450" y="2184400"/>
          <p14:tracePt t="259767" x="5403850" y="2197100"/>
          <p14:tracePt t="259783" x="5422900" y="2203450"/>
          <p14:tracePt t="259802" x="5441950" y="2209800"/>
          <p14:tracePt t="259820" x="5461000" y="2209800"/>
          <p14:tracePt t="259820" x="5480050" y="2209800"/>
          <p14:tracePt t="259833" x="5492750" y="2209800"/>
          <p14:tracePt t="259851" x="5524500" y="2216150"/>
          <p14:tracePt t="259868" x="5588000" y="2216150"/>
          <p14:tracePt t="259883" x="5632450" y="2216150"/>
          <p14:tracePt t="259900" x="5683250" y="2216150"/>
          <p14:tracePt t="259917" x="5740400" y="2216150"/>
          <p14:tracePt t="259935" x="5784850" y="2216150"/>
          <p14:tracePt t="259951" x="5822950" y="2203450"/>
          <p14:tracePt t="259967" x="5854700" y="2197100"/>
          <p14:tracePt t="259984" x="5873750" y="2190750"/>
          <p14:tracePt t="260000" x="5886450" y="2184400"/>
          <p14:tracePt t="260017" x="5899150" y="2178050"/>
          <p14:tracePt t="260034" x="5905500" y="2171700"/>
          <p14:tracePt t="260143" x="5918200" y="2171700"/>
          <p14:tracePt t="260151" x="5930900" y="2171700"/>
          <p14:tracePt t="260167" x="5949950" y="2171700"/>
          <p14:tracePt t="260184" x="5975350" y="2171700"/>
          <p14:tracePt t="260201" x="5988050" y="2171700"/>
          <p14:tracePt t="260244" x="5994400" y="2171700"/>
          <p14:tracePt t="260252" x="6000750" y="2171700"/>
          <p14:tracePt t="260268" x="6019800" y="2165350"/>
          <p14:tracePt t="260284" x="6089650" y="2152650"/>
          <p14:tracePt t="260301" x="6140450" y="2146300"/>
          <p14:tracePt t="260318" x="6184900" y="2139950"/>
          <p14:tracePt t="260334" x="6216650" y="2139950"/>
          <p14:tracePt t="260351" x="6229350" y="2139950"/>
          <p14:tracePt t="260367" x="6242050" y="2139950"/>
          <p14:tracePt t="260384" x="6248400" y="2139950"/>
          <p14:tracePt t="260401" x="6261100" y="2139950"/>
          <p14:tracePt t="260419" x="6273800" y="2146300"/>
          <p14:tracePt t="260434" x="6280150" y="2146300"/>
          <p14:tracePt t="260453" x="6299200" y="2152650"/>
          <p14:tracePt t="260467" x="6305550" y="2152650"/>
          <p14:tracePt t="260484" x="6369050" y="2165350"/>
          <p14:tracePt t="260501" x="6419850" y="2171700"/>
          <p14:tracePt t="260518" x="6477000" y="2171700"/>
          <p14:tracePt t="260535" x="6527800" y="2171700"/>
          <p14:tracePt t="260551" x="6565900" y="2171700"/>
          <p14:tracePt t="260567" x="6584950" y="2171700"/>
          <p14:tracePt t="260584" x="6591300" y="2171700"/>
          <p14:tracePt t="260602" x="6604000" y="2171700"/>
          <p14:tracePt t="260634" x="6610350" y="2171700"/>
          <p14:tracePt t="260651" x="6616700" y="2171700"/>
          <p14:tracePt t="260685" x="6629400" y="2171700"/>
          <p14:tracePt t="260701" x="6635750" y="2171700"/>
          <p14:tracePt t="260703" x="6642100" y="2171700"/>
          <p14:tracePt t="260752" x="6648450" y="2171700"/>
          <p14:tracePt t="260768" x="6654800" y="2171700"/>
          <p14:tracePt t="260786" x="6673850" y="2171700"/>
          <p14:tracePt t="260804" x="6705600" y="2159000"/>
          <p14:tracePt t="260817" x="6788150" y="2159000"/>
          <p14:tracePt t="260836" x="6845300" y="2152650"/>
          <p14:tracePt t="260852" x="6877050" y="2152650"/>
          <p14:tracePt t="260868" x="6985000" y="2152650"/>
          <p14:tracePt t="260884" x="7086600" y="2159000"/>
          <p14:tracePt t="260901" x="7181850" y="2171700"/>
          <p14:tracePt t="260918" x="7264400" y="2184400"/>
          <p14:tracePt t="260935" x="7315200" y="2197100"/>
          <p14:tracePt t="260951" x="7353300" y="2203450"/>
          <p14:tracePt t="260968" x="7366000" y="2203450"/>
          <p14:tracePt t="260984" x="7372350" y="2203450"/>
          <p14:tracePt t="261002" x="7385050" y="2209800"/>
          <p14:tracePt t="261019" x="7423150" y="2209800"/>
          <p14:tracePt t="261036" x="7442200" y="2216150"/>
          <p14:tracePt t="261052" x="7499350" y="2216150"/>
          <p14:tracePt t="261068" x="7569200" y="2222500"/>
          <p14:tracePt t="261085" x="7581900" y="2222500"/>
          <p14:tracePt t="261102" x="7620000" y="2222500"/>
          <p14:tracePt t="261118" x="7689850" y="2222500"/>
          <p14:tracePt t="261137" x="7727950" y="2228850"/>
          <p14:tracePt t="261152" x="7753350" y="2228850"/>
          <p14:tracePt t="261168" x="7766050" y="2228850"/>
          <p14:tracePt t="261477" x="7772400" y="2228850"/>
          <p14:tracePt t="261492" x="7772400" y="2235200"/>
          <p14:tracePt t="261510" x="7778750" y="2235200"/>
          <p14:tracePt t="261518" x="7785100" y="2241550"/>
          <p14:tracePt t="261535" x="7804150" y="2241550"/>
          <p14:tracePt t="261552" x="7867650" y="2254250"/>
          <p14:tracePt t="261569" x="7950200" y="2273300"/>
          <p14:tracePt t="261585" x="8039100" y="2286000"/>
          <p14:tracePt t="261601" x="8077200" y="2286000"/>
          <p14:tracePt t="261783" x="8083550" y="2286000"/>
          <p14:tracePt t="261790" x="8096250" y="2286000"/>
          <p14:tracePt t="261804" x="8115300" y="2279650"/>
          <p14:tracePt t="261822" x="8178800" y="2266950"/>
          <p14:tracePt t="261835" x="8191500" y="2260600"/>
          <p14:tracePt t="261854" x="8223250" y="2254250"/>
          <p14:tracePt t="261869" x="8235950" y="2247900"/>
          <p14:tracePt t="261885" x="8242300" y="2247900"/>
          <p14:tracePt t="261903" x="8248650" y="2241550"/>
          <p14:tracePt t="261904" x="8255000" y="2241550"/>
          <p14:tracePt t="261919" x="8261350" y="2241550"/>
          <p14:tracePt t="261935" x="8267700" y="2235200"/>
          <p14:tracePt t="261953" x="8274050" y="2235200"/>
          <p14:tracePt t="262104" x="8280400" y="2228850"/>
          <p14:tracePt t="262118" x="8286750" y="2222500"/>
          <p14:tracePt t="262135" x="8299450" y="2209800"/>
          <p14:tracePt t="262156" x="8318500" y="2197100"/>
          <p14:tracePt t="262169" x="8324850" y="2190750"/>
          <p14:tracePt t="262185" x="8337550" y="2190750"/>
          <p14:tracePt t="262529" x="8350250" y="2184400"/>
          <p14:tracePt t="262545" x="8407400" y="2171700"/>
          <p14:tracePt t="262552" x="8445500" y="2165350"/>
          <p14:tracePt t="262569" x="8515350" y="2152650"/>
          <p14:tracePt t="262586" x="8572500" y="2146300"/>
          <p14:tracePt t="262603" x="8616950" y="2139950"/>
          <p14:tracePt t="262619" x="8636000" y="2139950"/>
          <p14:tracePt t="262636" x="8648700" y="2139950"/>
          <p14:tracePt t="262686" x="8655050" y="2139950"/>
          <p14:tracePt t="262858" x="8661400" y="2139950"/>
          <p14:tracePt t="262881" x="8686800" y="2133600"/>
          <p14:tracePt t="262904" x="8718550" y="2133600"/>
          <p14:tracePt t="262919" x="8750300" y="2133600"/>
          <p14:tracePt t="262936" x="8763000" y="2133600"/>
          <p14:tracePt t="262970" x="8769350" y="2133600"/>
          <p14:tracePt t="263129" x="8769350" y="2127250"/>
          <p14:tracePt t="263136" x="8775700" y="2127250"/>
          <p14:tracePt t="263153" x="8782050" y="2127250"/>
          <p14:tracePt t="263170" x="8782050" y="2120900"/>
          <p14:tracePt t="263390" x="8801100" y="2120900"/>
          <p14:tracePt t="263405" x="8864600" y="2120900"/>
          <p14:tracePt t="263421" x="8991600" y="2120900"/>
          <p14:tracePt t="263438" x="9131300" y="2133600"/>
          <p14:tracePt t="263453" x="9207500" y="2139950"/>
          <p14:tracePt t="263470" x="9398000" y="2159000"/>
          <p14:tracePt t="263486" x="9461500" y="2159000"/>
          <p14:tracePt t="263503" x="9493250" y="2165350"/>
          <p14:tracePt t="263523" x="9499600" y="2165350"/>
          <p14:tracePt t="263537" x="9505950" y="2165350"/>
          <p14:tracePt t="263553" x="9525000" y="2165350"/>
          <p14:tracePt t="263570" x="9556750" y="2165350"/>
          <p14:tracePt t="263587" x="9588500" y="2165350"/>
          <p14:tracePt t="263604" x="9626600" y="2165350"/>
          <p14:tracePt t="263621" x="9664700" y="2165350"/>
          <p14:tracePt t="263637" x="9683750" y="2165350"/>
          <p14:tracePt t="263654" x="9696450" y="2165350"/>
          <p14:tracePt t="263655" x="9702800" y="2165350"/>
          <p14:tracePt t="263672" x="9715500" y="2165350"/>
          <p14:tracePt t="263689" x="9740900" y="2165350"/>
          <p14:tracePt t="263703" x="9759950" y="2165350"/>
          <p14:tracePt t="263720" x="9817100" y="2165350"/>
          <p14:tracePt t="263738" x="9848850" y="2165350"/>
          <p14:tracePt t="263753" x="9880600" y="2165350"/>
          <p14:tracePt t="263770" x="9906000" y="2165350"/>
          <p14:tracePt t="263786" x="9931400" y="2165350"/>
          <p14:tracePt t="263804" x="9956800" y="2165350"/>
          <p14:tracePt t="263822" x="9988550" y="2165350"/>
          <p14:tracePt t="263837" x="10020300" y="2165350"/>
          <p14:tracePt t="263840" x="10033000" y="2165350"/>
          <p14:tracePt t="263853" x="10052050" y="2165350"/>
          <p14:tracePt t="263855" x="10058400" y="2159000"/>
          <p14:tracePt t="263870" x="10064750" y="2159000"/>
          <p14:tracePt t="263871" x="10071100" y="2159000"/>
          <p14:tracePt t="263887" x="10077450" y="2159000"/>
          <p14:tracePt t="264105" x="10083800" y="2159000"/>
          <p14:tracePt t="264111" x="10090150" y="2152650"/>
          <p14:tracePt t="264120" x="10102850" y="2146300"/>
          <p14:tracePt t="264137" x="10121900" y="2139950"/>
          <p14:tracePt t="264156" x="10172700" y="2133600"/>
          <p14:tracePt t="264173" x="10287000" y="2133600"/>
          <p14:tracePt t="264187" x="10388600" y="2133600"/>
          <p14:tracePt t="264205" x="10471150" y="2127250"/>
          <p14:tracePt t="264221" x="10534650" y="2114550"/>
          <p14:tracePt t="264238" x="10604500" y="2108200"/>
          <p14:tracePt t="264257" x="10655300" y="2108200"/>
          <p14:tracePt t="264271" x="10661650" y="2108200"/>
          <p14:tracePt t="264834" x="10668000" y="2108200"/>
          <p14:tracePt t="264841" x="10674350" y="2108200"/>
          <p14:tracePt t="264855" x="10712450" y="2108200"/>
          <p14:tracePt t="264871" x="10820400" y="2108200"/>
          <p14:tracePt t="264888" x="11023600" y="2120900"/>
          <p14:tracePt t="264905" x="11137900" y="2127250"/>
          <p14:tracePt t="264921" x="11239500" y="2133600"/>
          <p14:tracePt t="264940" x="11296650" y="2133600"/>
          <p14:tracePt t="264954" x="11309350" y="2133600"/>
          <p14:tracePt t="265011" x="11315700" y="2133600"/>
          <p14:tracePt t="265021" x="11322050" y="2133600"/>
          <p14:tracePt t="265038" x="11341100" y="2133600"/>
          <p14:tracePt t="265057" x="11353800" y="2127250"/>
          <p14:tracePt t="265073" x="11366500" y="2120900"/>
          <p14:tracePt t="265090" x="11372850" y="2120900"/>
          <p14:tracePt t="265179" x="11360150" y="2120900"/>
          <p14:tracePt t="265188" x="11322050" y="2120900"/>
          <p14:tracePt t="265205" x="11226800" y="2114550"/>
          <p14:tracePt t="265222" x="11080750" y="2095500"/>
          <p14:tracePt t="265238" x="10864850" y="2063750"/>
          <p14:tracePt t="265255" x="10629900" y="2012950"/>
          <p14:tracePt t="265271" x="10394950" y="1955800"/>
          <p14:tracePt t="265288" x="10217150" y="1911350"/>
          <p14:tracePt t="265305" x="10001250" y="1854200"/>
          <p14:tracePt t="265321" x="9798050" y="1816100"/>
          <p14:tracePt t="265325" x="9683750" y="1797050"/>
          <p14:tracePt t="265339" x="9550400" y="1771650"/>
          <p14:tracePt t="265356" x="9124950" y="1708150"/>
          <p14:tracePt t="265372" x="8985250" y="1682750"/>
          <p14:tracePt t="265388" x="8572500" y="1625600"/>
          <p14:tracePt t="265405" x="8369300" y="1593850"/>
          <p14:tracePt t="265422" x="8172450" y="1574800"/>
          <p14:tracePt t="265439" x="7950200" y="1574800"/>
          <p14:tracePt t="265455" x="7670800" y="1581150"/>
          <p14:tracePt t="265471" x="7327900" y="1600200"/>
          <p14:tracePt t="265488" x="7023100" y="1619250"/>
          <p14:tracePt t="265505" x="6794500" y="1638300"/>
          <p14:tracePt t="265522" x="6616700" y="1663700"/>
          <p14:tracePt t="265538" x="6502400" y="1689100"/>
          <p14:tracePt t="265555" x="6400800" y="1727200"/>
          <p14:tracePt t="265574" x="6242050" y="1809750"/>
          <p14:tracePt t="265588" x="6191250" y="1835150"/>
          <p14:tracePt t="265606" x="6115050" y="1879600"/>
          <p14:tracePt t="265606" x="6083300" y="1905000"/>
          <p14:tracePt t="265621" x="6057900" y="1924050"/>
          <p14:tracePt t="265638" x="6026150" y="1974850"/>
          <p14:tracePt t="265655" x="6019800" y="2019300"/>
          <p14:tracePt t="265672" x="6013450" y="2070100"/>
          <p14:tracePt t="265689" x="6007100" y="2139950"/>
          <p14:tracePt t="265708" x="5994400" y="2197100"/>
          <p14:tracePt t="265724" x="5981700" y="2247900"/>
          <p14:tracePt t="265738" x="5969000" y="2286000"/>
          <p14:tracePt t="265755" x="5969000" y="2292350"/>
          <p14:tracePt t="265821" x="5969000" y="2298700"/>
          <p14:tracePt t="265837" x="5969000" y="2305050"/>
          <p14:tracePt t="265852" x="5969000" y="2311400"/>
          <p14:tracePt t="265961" x="5969000" y="2317750"/>
          <p14:tracePt t="265968" x="5969000" y="2324100"/>
          <p14:tracePt t="265977" x="5975350" y="2330450"/>
          <p14:tracePt t="265989" x="5975350" y="2336800"/>
          <p14:tracePt t="266005" x="5981700" y="2336800"/>
          <p14:tracePt t="266022" x="5981700" y="2343150"/>
          <p14:tracePt t="266115" x="5988050" y="2343150"/>
          <p14:tracePt t="266140" x="5988050" y="2349500"/>
          <p14:tracePt t="266481" x="5988050" y="2343150"/>
          <p14:tracePt t="266787" x="5994400" y="2343150"/>
          <p14:tracePt t="266794" x="6007100" y="2343150"/>
          <p14:tracePt t="266806" x="6032500" y="2336800"/>
          <p14:tracePt t="266823" x="6083300" y="2330450"/>
          <p14:tracePt t="266840" x="6159500" y="2317750"/>
          <p14:tracePt t="266856" x="6229350" y="2298700"/>
          <p14:tracePt t="266875" x="6305550" y="2286000"/>
          <p14:tracePt t="266890" x="6311900" y="2286000"/>
          <p14:tracePt t="267029" x="6318250" y="2286000"/>
          <p14:tracePt t="267037" x="6324600" y="2286000"/>
          <p14:tracePt t="267044" x="6330950" y="2286000"/>
          <p14:tracePt t="267057" x="6337300" y="2286000"/>
          <p14:tracePt t="267073" x="6337300" y="2292350"/>
          <p14:tracePt t="267090" x="6343650" y="2292350"/>
          <p14:tracePt t="267311" x="6350000" y="2292350"/>
          <p14:tracePt t="267319" x="6356350" y="2292350"/>
          <p14:tracePt t="267325" x="6375400" y="2292350"/>
          <p14:tracePt t="267340" x="6394450" y="2286000"/>
          <p14:tracePt t="267357" x="6445250" y="2286000"/>
          <p14:tracePt t="267376" x="6451600" y="2279650"/>
          <p14:tracePt t="267390" x="6457950" y="2279650"/>
          <p14:tracePt t="267407" x="6470650" y="2279650"/>
          <p14:tracePt t="267423" x="6489700" y="2286000"/>
          <p14:tracePt t="267440" x="6540500" y="2298700"/>
          <p14:tracePt t="267457" x="6597650" y="2311400"/>
          <p14:tracePt t="267473" x="6661150" y="2317750"/>
          <p14:tracePt t="267490" x="6737350" y="2324100"/>
          <p14:tracePt t="267507" x="6800850" y="2330450"/>
          <p14:tracePt t="267524" x="6838950" y="2330450"/>
          <p14:tracePt t="267540" x="6858000" y="2336800"/>
          <p14:tracePt t="267580" x="6864350" y="2336800"/>
          <p14:tracePt t="267591" x="6870700" y="2336800"/>
          <p14:tracePt t="267607" x="6896100" y="2336800"/>
          <p14:tracePt t="267623" x="6921500" y="2336800"/>
          <p14:tracePt t="267643" x="6991350" y="2336800"/>
          <p14:tracePt t="267657" x="7010400" y="2343150"/>
          <p14:tracePt t="267673" x="7054850" y="2343150"/>
          <p14:tracePt t="267690" x="7080250" y="2343150"/>
          <p14:tracePt t="267707" x="7092950" y="2343150"/>
          <p14:tracePt t="267723" x="7105650" y="2343150"/>
          <p14:tracePt t="267740" x="7112000" y="2343150"/>
          <p14:tracePt t="267757" x="7124700" y="2343150"/>
          <p14:tracePt t="267773" x="7143750" y="2349500"/>
          <p14:tracePt t="267790" x="7162800" y="2349500"/>
          <p14:tracePt t="267807" x="7194550" y="2349500"/>
          <p14:tracePt t="267824" x="7219950" y="2349500"/>
          <p14:tracePt t="267841" x="7245350" y="2349500"/>
          <p14:tracePt t="267857" x="7264400" y="2349500"/>
          <p14:tracePt t="267873" x="7270750" y="2349500"/>
          <p14:tracePt t="267891" x="7277100" y="2349500"/>
          <p14:tracePt t="267924" x="7283450" y="2349500"/>
          <p14:tracePt t="267940" x="7289800" y="2349500"/>
          <p14:tracePt t="267957" x="7296150" y="2349500"/>
          <p14:tracePt t="267990" x="7302500" y="2355850"/>
          <p14:tracePt t="268060" x="7308850" y="2355850"/>
          <p14:tracePt t="268090" x="7315200" y="2355850"/>
          <p14:tracePt t="268107" x="7327900" y="2355850"/>
          <p14:tracePt t="268124" x="7340600" y="2355850"/>
          <p14:tracePt t="268141" x="7353300" y="2355850"/>
          <p14:tracePt t="268159" x="7366000" y="2355850"/>
          <p14:tracePt t="268174" x="7372350" y="2355850"/>
          <p14:tracePt t="268479" x="7366000" y="2355850"/>
          <p14:tracePt t="268491" x="7359650" y="2349500"/>
          <p14:tracePt t="268509" x="7353300" y="2349500"/>
          <p14:tracePt t="268608" x="7359650" y="2349500"/>
          <p14:tracePt t="268614" x="7366000" y="2343150"/>
          <p14:tracePt t="268625" x="7397750" y="2336800"/>
          <p14:tracePt t="268641" x="7454900" y="2317750"/>
          <p14:tracePt t="268658" x="7569200" y="2292350"/>
          <p14:tracePt t="268676" x="7708900" y="2279650"/>
          <p14:tracePt t="268691" x="7874000" y="2273300"/>
          <p14:tracePt t="268708" x="8051800" y="2273300"/>
          <p14:tracePt t="268725" x="8197850" y="2273300"/>
          <p14:tracePt t="268744" x="8286750" y="2273300"/>
          <p14:tracePt t="268760" x="8305800" y="2273300"/>
          <p14:tracePt t="268775" x="8318500" y="2273300"/>
          <p14:tracePt t="268792" x="8369300" y="2273300"/>
          <p14:tracePt t="268808" x="8420100" y="2273300"/>
          <p14:tracePt t="268824" x="8458200" y="2273300"/>
          <p14:tracePt t="268841" x="8509000" y="2273300"/>
          <p14:tracePt t="268858" x="8528050" y="2279650"/>
          <p14:tracePt t="268874" x="8534400" y="2279650"/>
          <p14:tracePt t="268891" x="8540750" y="2279650"/>
          <p14:tracePt t="268908" x="8547100" y="2279650"/>
          <p14:tracePt t="268926" x="8559800" y="2279650"/>
          <p14:tracePt t="268941" x="8585200" y="2286000"/>
          <p14:tracePt t="268958" x="8623300" y="2292350"/>
          <p14:tracePt t="268975" x="8655050" y="2298700"/>
          <p14:tracePt t="268991" x="8686800" y="2298700"/>
          <p14:tracePt t="269008" x="8712200" y="2298700"/>
          <p14:tracePt t="269026" x="8731250" y="2298700"/>
          <p14:tracePt t="269044" x="8743950" y="2298700"/>
          <p14:tracePt t="269058" x="8750300" y="2298700"/>
          <p14:tracePt t="269075" x="8756650" y="2298700"/>
          <p14:tracePt t="269091" x="8769350" y="2305050"/>
          <p14:tracePt t="269108" x="8788400" y="2305050"/>
          <p14:tracePt t="269125" x="8813800" y="2305050"/>
          <p14:tracePt t="269142" x="8826500" y="2305050"/>
          <p14:tracePt t="269174" x="8832850" y="2305050"/>
          <p14:tracePt t="269208" x="8839200" y="2305050"/>
          <p14:tracePt t="269225" x="8851900" y="2292350"/>
          <p14:tracePt t="269242" x="8858250" y="2279650"/>
          <p14:tracePt t="269258" x="8864600" y="2273300"/>
          <p14:tracePt t="269275" x="8864600" y="2266950"/>
          <p14:tracePt t="269292" x="8864600" y="2260600"/>
          <p14:tracePt t="269308" x="8864600" y="2254250"/>
          <p14:tracePt t="269343" x="8883650" y="2241550"/>
          <p14:tracePt t="269358" x="8985250" y="2228850"/>
          <p14:tracePt t="269375" x="9080500" y="2228850"/>
          <p14:tracePt t="269392" x="9137650" y="2235200"/>
          <p14:tracePt t="269408" x="9150350" y="2235200"/>
          <p14:tracePt t="269425" x="9156700" y="2241550"/>
          <p14:tracePt t="269458" x="9163050" y="2247900"/>
          <p14:tracePt t="269476" x="9163050" y="2254250"/>
          <p14:tracePt t="269492" x="9163050" y="2266950"/>
          <p14:tracePt t="269509" x="9169400" y="2279650"/>
          <p14:tracePt t="269510" x="9175750" y="2286000"/>
          <p14:tracePt t="269526" x="9188450" y="2298700"/>
          <p14:tracePt t="269542" x="9239250" y="2305050"/>
          <p14:tracePt t="269558" x="9277350" y="2305050"/>
          <p14:tracePt t="269575" x="9302750" y="2298700"/>
          <p14:tracePt t="269592" x="9328150" y="2292350"/>
          <p14:tracePt t="269608" x="9340850" y="2273300"/>
          <p14:tracePt t="269627" x="9353550" y="2260600"/>
          <p14:tracePt t="269642" x="9366250" y="2228850"/>
          <p14:tracePt t="269658" x="9366250" y="2203450"/>
          <p14:tracePt t="269675" x="9366250" y="2171700"/>
          <p14:tracePt t="269692" x="9359900" y="2133600"/>
          <p14:tracePt t="269709" x="9353550" y="2101850"/>
          <p14:tracePt t="269725" x="9340850" y="2076450"/>
          <p14:tracePt t="269742" x="9334500" y="2057400"/>
          <p14:tracePt t="269760" x="9315450" y="2038350"/>
          <p14:tracePt t="269776" x="9302750" y="2032000"/>
          <p14:tracePt t="269792" x="9258300" y="2012950"/>
          <p14:tracePt t="269809" x="9226550" y="2006600"/>
          <p14:tracePt t="269826" x="9175750" y="1993900"/>
          <p14:tracePt t="269842" x="9124950" y="1981200"/>
          <p14:tracePt t="269859" x="9093200" y="1981200"/>
          <p14:tracePt t="269875" x="9048750" y="1981200"/>
          <p14:tracePt t="269892" x="9017000" y="1987550"/>
          <p14:tracePt t="269910" x="8978900" y="2006600"/>
          <p14:tracePt t="269926" x="8928100" y="2038350"/>
          <p14:tracePt t="269942" x="8902700" y="2057400"/>
          <p14:tracePt t="269960" x="8858250" y="2095500"/>
          <p14:tracePt t="269976" x="8845550" y="2108200"/>
          <p14:tracePt t="269992" x="8832850" y="2146300"/>
          <p14:tracePt t="270009" x="8826500" y="2165350"/>
          <p14:tracePt t="270025" x="8832850" y="2216150"/>
          <p14:tracePt t="270042" x="8845550" y="2228850"/>
          <p14:tracePt t="270059" x="8864600" y="2266950"/>
          <p14:tracePt t="270076" x="8864600" y="2273300"/>
          <p14:tracePt t="270110" x="8858250" y="2286000"/>
          <p14:tracePt t="270125" x="8851900" y="2292350"/>
          <p14:tracePt t="270142" x="8775700" y="2317750"/>
          <p14:tracePt t="270159" x="8699500" y="2330450"/>
          <p14:tracePt t="270175" x="8597900" y="2349500"/>
          <p14:tracePt t="270192" x="8388350" y="2368550"/>
          <p14:tracePt t="270209" x="8166100" y="2374900"/>
          <p14:tracePt t="270225" x="7778750" y="2355850"/>
          <p14:tracePt t="270242" x="7423150" y="2311400"/>
          <p14:tracePt t="270261" x="7124700" y="2260600"/>
          <p14:tracePt t="270278" x="6794500" y="2216150"/>
          <p14:tracePt t="270294" x="6642100" y="2203450"/>
          <p14:tracePt t="270310" x="6546850" y="2203450"/>
          <p14:tracePt t="270326" x="6400800" y="2203450"/>
          <p14:tracePt t="270343" x="6280150" y="2209800"/>
          <p14:tracePt t="270360" x="6216650" y="2216150"/>
          <p14:tracePt t="270376" x="6203950" y="2216150"/>
          <p14:tracePt t="270451" x="6203950" y="2222500"/>
          <p14:tracePt t="270457" x="6203950" y="2228850"/>
          <p14:tracePt t="270477" x="6203950" y="2241550"/>
          <p14:tracePt t="270493" x="6203950" y="2247900"/>
          <p14:tracePt t="270509" x="6210300" y="2254250"/>
          <p14:tracePt t="270512" x="6216650" y="2266950"/>
          <p14:tracePt t="270526" x="6229350" y="2273300"/>
          <p14:tracePt t="270543" x="6261100" y="2292350"/>
          <p14:tracePt t="270543" x="6286500" y="2298700"/>
          <p14:tracePt t="270559" x="6311900" y="2311400"/>
          <p14:tracePt t="270576" x="6375400" y="2336800"/>
          <p14:tracePt t="270578" x="6388100" y="2336800"/>
          <p14:tracePt t="270593" x="6419850" y="2343150"/>
          <p14:tracePt t="270610" x="6508750" y="2349500"/>
          <p14:tracePt t="270626" x="6610350" y="2343150"/>
          <p14:tracePt t="270643" x="6680200" y="2324100"/>
          <p14:tracePt t="270661" x="6692900" y="2298700"/>
          <p14:tracePt t="270676" x="6705600" y="2254250"/>
          <p14:tracePt t="270693" x="6705600" y="2216150"/>
          <p14:tracePt t="270710" x="6705600" y="2190750"/>
          <p14:tracePt t="270727" x="6705600" y="2165350"/>
          <p14:tracePt t="270743" x="6705600" y="2139950"/>
          <p14:tracePt t="270760" x="6705600" y="2127250"/>
          <p14:tracePt t="270776" x="6686550" y="2114550"/>
          <p14:tracePt t="270794" x="6635750" y="2089150"/>
          <p14:tracePt t="270809" x="6591300" y="2082800"/>
          <p14:tracePt t="270826" x="6546850" y="2070100"/>
          <p14:tracePt t="270843" x="6502400" y="2057400"/>
          <p14:tracePt t="270859" x="6470650" y="2051050"/>
          <p14:tracePt t="270876" x="6426200" y="2044700"/>
          <p14:tracePt t="270893" x="6400800" y="2038350"/>
          <p14:tracePt t="270910" x="6356350" y="2038350"/>
          <p14:tracePt t="270926" x="6311900" y="2038350"/>
          <p14:tracePt t="270943" x="6280150" y="2044700"/>
          <p14:tracePt t="270960" x="6248400" y="2044700"/>
          <p14:tracePt t="270977" x="6235700" y="2057400"/>
          <p14:tracePt t="270993" x="6223000" y="2063750"/>
          <p14:tracePt t="271010" x="6223000" y="2095500"/>
          <p14:tracePt t="271028" x="6242050" y="2133600"/>
          <p14:tracePt t="271045" x="6280150" y="2165350"/>
          <p14:tracePt t="271060" x="6305550" y="2171700"/>
          <p14:tracePt t="271076" x="6426200" y="2203450"/>
          <p14:tracePt t="271093" x="6540500" y="2216150"/>
          <p14:tracePt t="271110" x="6680200" y="2222500"/>
          <p14:tracePt t="271127" x="6794500" y="2222500"/>
          <p14:tracePt t="271143" x="6889750" y="2222500"/>
          <p14:tracePt t="271160" x="6946900" y="2222500"/>
          <p14:tracePt t="271176" x="6991350" y="2209800"/>
          <p14:tracePt t="271193" x="7016750" y="2203450"/>
          <p14:tracePt t="271211" x="7042150" y="2197100"/>
          <p14:tracePt t="271226" x="7067550" y="2190750"/>
          <p14:tracePt t="271243" x="7086600" y="2184400"/>
          <p14:tracePt t="271259" x="7092950" y="2184400"/>
          <p14:tracePt t="271305" x="7099300" y="2184400"/>
          <p14:tracePt t="271312" x="7105650" y="2190750"/>
          <p14:tracePt t="271327" x="7118350" y="2209800"/>
          <p14:tracePt t="271343" x="7124700" y="2235200"/>
          <p14:tracePt t="271360" x="7143750" y="2254250"/>
          <p14:tracePt t="271377" x="7162800" y="2273300"/>
          <p14:tracePt t="271393" x="7188200" y="2286000"/>
          <p14:tracePt t="271411" x="7219950" y="2298700"/>
          <p14:tracePt t="271427" x="7251700" y="2305050"/>
          <p14:tracePt t="271444" x="7283450" y="2305050"/>
          <p14:tracePt t="271460" x="7308850" y="2305050"/>
          <p14:tracePt t="271477" x="7340600" y="2305050"/>
          <p14:tracePt t="271493" x="7359650" y="2305050"/>
          <p14:tracePt t="271552" x="7340600" y="2286000"/>
          <p14:tracePt t="271562" x="7340600" y="2279650"/>
          <p14:tracePt t="271577" x="7308850" y="2247900"/>
          <p14:tracePt t="271593" x="7270750" y="2228850"/>
          <p14:tracePt t="271610" x="7226300" y="2216150"/>
          <p14:tracePt t="271627" x="7086600" y="2203450"/>
          <p14:tracePt t="271643" x="7035800" y="2203450"/>
          <p14:tracePt t="271660" x="6908800" y="2209800"/>
          <p14:tracePt t="274048" x="6921500" y="2216150"/>
          <p14:tracePt t="274055" x="6953250" y="2222500"/>
          <p14:tracePt t="274063" x="6978650" y="2222500"/>
          <p14:tracePt t="274080" x="7035800" y="2228850"/>
          <p14:tracePt t="274096" x="7086600" y="2228850"/>
          <p14:tracePt t="274112" x="7143750" y="2228850"/>
          <p14:tracePt t="274129" x="7207250" y="2228850"/>
          <p14:tracePt t="274145" x="7277100" y="2222500"/>
          <p14:tracePt t="274162" x="7340600" y="2222500"/>
          <p14:tracePt t="274179" x="7378700" y="2222500"/>
          <p14:tracePt t="274196" x="7423150" y="2222500"/>
          <p14:tracePt t="274197" x="7442200" y="2222500"/>
          <p14:tracePt t="274212" x="7480300" y="2222500"/>
          <p14:tracePt t="274229" x="7550150" y="2228850"/>
          <p14:tracePt t="274246" x="7639050" y="2235200"/>
          <p14:tracePt t="274263" x="7797800" y="2254250"/>
          <p14:tracePt t="274264" x="7861300" y="2260600"/>
          <p14:tracePt t="274280" x="7962900" y="2279650"/>
          <p14:tracePt t="274296" x="8064500" y="2305050"/>
          <p14:tracePt t="274313" x="8115300" y="2311400"/>
          <p14:tracePt t="274329" x="8140700" y="2311400"/>
          <p14:tracePt t="274346" x="8197850" y="2311400"/>
          <p14:tracePt t="274363" x="8312150" y="2311400"/>
          <p14:tracePt t="274380" x="8502650" y="2330450"/>
          <p14:tracePt t="274396" x="8712200" y="2349500"/>
          <p14:tracePt t="274414" x="8940800" y="2387600"/>
          <p14:tracePt t="274429" x="9112250" y="2413000"/>
          <p14:tracePt t="274446" x="9258300" y="2438400"/>
          <p14:tracePt t="274448" x="9277350" y="2438400"/>
          <p14:tracePt t="274465" x="9290050" y="2438400"/>
          <p14:tracePt t="274479" x="9296400" y="2438400"/>
          <p14:tracePt t="274497" x="9302750" y="2438400"/>
          <p14:tracePt t="274515" x="9334500" y="2438400"/>
          <p14:tracePt t="274530" x="9347200" y="2438400"/>
          <p14:tracePt t="274546" x="9404350" y="2438400"/>
          <p14:tracePt t="274563" x="9423400" y="2438400"/>
          <p14:tracePt t="274581" x="9429750" y="2438400"/>
          <p14:tracePt t="274796" x="9423400" y="2451100"/>
          <p14:tracePt t="274816" x="9398000" y="2470150"/>
          <p14:tracePt t="274830" x="9385300" y="2520950"/>
          <p14:tracePt t="274846" x="9385300" y="2571750"/>
          <p14:tracePt t="274863" x="9385300" y="2584450"/>
          <p14:tracePt t="275263" x="9385300" y="2571750"/>
          <p14:tracePt t="275279" x="9378950" y="2520950"/>
          <p14:tracePt t="275297" x="9410700" y="2463800"/>
          <p14:tracePt t="275313" x="9455150" y="2432050"/>
          <p14:tracePt t="275330" x="9518650" y="2413000"/>
          <p14:tracePt t="275347" x="9550400" y="2393950"/>
          <p14:tracePt t="275349" x="9563100" y="2387600"/>
          <p14:tracePt t="275363" x="9569450" y="2381250"/>
          <p14:tracePt t="275380" x="9582150" y="2374900"/>
          <p14:tracePt t="275396" x="9582150" y="2368550"/>
          <p14:tracePt t="275489" x="9582150" y="2362200"/>
          <p14:tracePt t="275497" x="9575800" y="2362200"/>
          <p14:tracePt t="275513" x="9563100" y="2362200"/>
          <p14:tracePt t="275530" x="9544050" y="2368550"/>
          <p14:tracePt t="275548" x="9518650" y="2381250"/>
          <p14:tracePt t="275563" x="9505950" y="2381250"/>
          <p14:tracePt t="275582" x="9499600" y="2387600"/>
          <p14:tracePt t="275613" x="9493250" y="2387600"/>
          <p14:tracePt t="275727" x="9499600" y="2387600"/>
          <p14:tracePt t="275749" x="9499600" y="2381250"/>
          <p14:tracePt t="275766" x="9499600" y="2374900"/>
          <p14:tracePt t="276308" x="9486900" y="2374900"/>
          <p14:tracePt t="276315" x="9467850" y="2368550"/>
          <p14:tracePt t="276331" x="9404350" y="2349500"/>
          <p14:tracePt t="276348" x="9391650" y="2343150"/>
          <p14:tracePt t="276759" x="9404350" y="2343150"/>
          <p14:tracePt t="276768" x="9455150" y="2343150"/>
          <p14:tracePt t="276784" x="9575800" y="2368550"/>
          <p14:tracePt t="276798" x="9652000" y="2387600"/>
          <p14:tracePt t="276814" x="9683750" y="2393950"/>
          <p14:tracePt t="276831" x="9690100" y="2393950"/>
          <p14:tracePt t="276848" x="9696450" y="2393950"/>
          <p14:tracePt t="276865" x="9721850" y="2393950"/>
          <p14:tracePt t="276883" x="9759950" y="2381250"/>
          <p14:tracePt t="276898" x="9791700" y="2368550"/>
          <p14:tracePt t="276915" x="9817100" y="2368550"/>
          <p14:tracePt t="276931" x="9823450" y="2368550"/>
          <p14:tracePt t="277029" x="9823450" y="2362200"/>
          <p14:tracePt t="277066" x="9823450" y="2355850"/>
          <p14:tracePt t="277105" x="9817100" y="2355850"/>
          <p14:tracePt t="277121" x="9810750" y="2355850"/>
          <p14:tracePt t="277152" x="9791700" y="2355850"/>
          <p14:tracePt t="277165" x="9785350" y="2355850"/>
          <p14:tracePt t="277182" x="9779000" y="2355850"/>
          <p14:tracePt t="277198" x="9766300" y="2355850"/>
          <p14:tracePt t="277231" x="9753600" y="2355850"/>
          <p14:tracePt t="277661" x="9747250" y="2362200"/>
          <p14:tracePt t="277682" x="9747250" y="2374900"/>
          <p14:tracePt t="277701" x="9740900" y="2393950"/>
          <p14:tracePt t="277732" x="9740900" y="2400300"/>
          <p14:tracePt t="277748" x="9740900" y="2406650"/>
          <p14:tracePt t="277927" x="9740900" y="2413000"/>
          <p14:tracePt t="277984" x="9740900" y="2419350"/>
          <p14:tracePt t="278033" x="9747250" y="2419350"/>
          <p14:tracePt t="278066" x="9753600" y="2419350"/>
          <p14:tracePt t="278084" x="9759950" y="2413000"/>
          <p14:tracePt t="278099" x="9772650" y="2413000"/>
          <p14:tracePt t="278118" x="9798050" y="2400300"/>
          <p14:tracePt t="278133" x="9810750" y="2393950"/>
          <p14:tracePt t="278151" x="9823450" y="2393950"/>
          <p14:tracePt t="278166" x="9842500" y="2387600"/>
          <p14:tracePt t="278183" x="9867900" y="2381250"/>
          <p14:tracePt t="278199" x="9893300" y="2381250"/>
          <p14:tracePt t="278215" x="9950450" y="2374900"/>
          <p14:tracePt t="278234" x="10001250" y="2368550"/>
          <p14:tracePt t="278249" x="10020300" y="2368550"/>
          <p14:tracePt t="278267" x="10033000" y="2368550"/>
          <p14:tracePt t="278282" x="10045700" y="2362200"/>
          <p14:tracePt t="278299" x="10058400" y="2362200"/>
          <p14:tracePt t="278316" x="10064750" y="2362200"/>
          <p14:tracePt t="278332" x="10077450" y="2362200"/>
          <p14:tracePt t="278351" x="10083800" y="2362200"/>
          <p14:tracePt t="278368" x="10090150" y="2362200"/>
          <p14:tracePt t="278399" x="10096500" y="2362200"/>
          <p14:tracePt t="278417" x="10102850" y="2362200"/>
          <p14:tracePt t="278433" x="10115550" y="2362200"/>
          <p14:tracePt t="278449" x="10140950" y="2355850"/>
          <p14:tracePt t="278466" x="10179050" y="2343150"/>
          <p14:tracePt t="278482" x="10217150" y="2336800"/>
          <p14:tracePt t="278500" x="10242550" y="2336800"/>
          <p14:tracePt t="278516" x="10274300" y="2336800"/>
          <p14:tracePt t="278518" x="10280650" y="2336800"/>
          <p14:tracePt t="278563" x="10287000" y="2336800"/>
          <p14:tracePt t="278572" x="10293350" y="2336800"/>
          <p14:tracePt t="278586" x="10299700" y="2336800"/>
          <p14:tracePt t="278669" x="10318750" y="2343150"/>
          <p14:tracePt t="278683" x="10388600" y="2362200"/>
          <p14:tracePt t="278699" x="10541000" y="2387600"/>
          <p14:tracePt t="278716" x="10668000" y="2413000"/>
          <p14:tracePt t="278733" x="10756900" y="2425700"/>
          <p14:tracePt t="278750" x="10801350" y="2438400"/>
          <p14:tracePt t="278767" x="10833100" y="2451100"/>
          <p14:tracePt t="278783" x="10858500" y="2463800"/>
          <p14:tracePt t="278799" x="10864850" y="2470150"/>
          <p14:tracePt t="278818" x="10871200" y="2470150"/>
          <p14:tracePt t="278849" x="10877550" y="2470150"/>
          <p14:tracePt t="278866" x="10883900" y="2470150"/>
          <p14:tracePt t="278883" x="10915650" y="2476500"/>
          <p14:tracePt t="278900" x="10947400" y="2476500"/>
          <p14:tracePt t="278916" x="10985500" y="2476500"/>
          <p14:tracePt t="278933" x="11010900" y="2476500"/>
          <p14:tracePt t="278950" x="11036300" y="2476500"/>
          <p14:tracePt t="278967" x="11055350" y="2476500"/>
          <p14:tracePt t="278983" x="11061700" y="2476500"/>
          <p14:tracePt t="279001" x="11068050" y="2476500"/>
          <p14:tracePt t="279018" x="11074400" y="2476500"/>
          <p14:tracePt t="279034" x="11080750" y="2476500"/>
          <p14:tracePt t="279049" x="11093450" y="2476500"/>
          <p14:tracePt t="279068" x="11118850" y="2470150"/>
          <p14:tracePt t="279083" x="11137900" y="2463800"/>
          <p14:tracePt t="279101" x="11169650" y="2451100"/>
          <p14:tracePt t="279116" x="11195050" y="2444750"/>
          <p14:tracePt t="279133" x="11220450" y="2444750"/>
          <p14:tracePt t="279152" x="11252200" y="2444750"/>
          <p14:tracePt t="279167" x="11264900" y="2444750"/>
          <p14:tracePt t="279183" x="11277600" y="2444750"/>
          <p14:tracePt t="279203" x="11296650" y="2444750"/>
          <p14:tracePt t="279216" x="11303000" y="2438400"/>
          <p14:tracePt t="279234" x="11315700" y="2432050"/>
          <p14:tracePt t="279250" x="11334750" y="2425700"/>
          <p14:tracePt t="279267" x="11360150" y="2413000"/>
          <p14:tracePt t="279285" x="11372850" y="2400300"/>
          <p14:tracePt t="279300" x="11385550" y="2387600"/>
          <p14:tracePt t="279317" x="11404600" y="2374900"/>
          <p14:tracePt t="279334" x="11417300" y="2362200"/>
          <p14:tracePt t="279350" x="11430000" y="2355850"/>
          <p14:tracePt t="279367" x="11442700" y="2355850"/>
          <p14:tracePt t="279383" x="11449050" y="2349500"/>
          <p14:tracePt t="279418" x="11455400" y="2349500"/>
          <p14:tracePt t="279551" x="11436350" y="2349500"/>
          <p14:tracePt t="279567" x="11410950" y="2349500"/>
          <p14:tracePt t="279583" x="11379200" y="2343150"/>
          <p14:tracePt t="279600" x="11341100" y="2343150"/>
          <p14:tracePt t="279619" x="11283950" y="2336800"/>
          <p14:tracePt t="279633" x="11245850" y="2336800"/>
          <p14:tracePt t="279650" x="11112500" y="2336800"/>
          <p14:tracePt t="279669" x="10991850" y="2336800"/>
          <p14:tracePt t="279683" x="10845800" y="2336800"/>
          <p14:tracePt t="279700" x="10737850" y="2336800"/>
          <p14:tracePt t="279717" x="10636250" y="2336800"/>
          <p14:tracePt t="279733" x="10547350" y="2330450"/>
          <p14:tracePt t="279751" x="10452100" y="2330450"/>
          <p14:tracePt t="279767" x="10242550" y="2336800"/>
          <p14:tracePt t="279784" x="9906000" y="2343150"/>
          <p14:tracePt t="279801" x="9550400" y="2343150"/>
          <p14:tracePt t="279817" x="9118600" y="2324100"/>
          <p14:tracePt t="279834" x="8674100" y="2292350"/>
          <p14:tracePt t="279852" x="8210550" y="2260600"/>
          <p14:tracePt t="279869" x="7975600" y="2254250"/>
          <p14:tracePt t="279883" x="7670800" y="2286000"/>
          <p14:tracePt t="279900" x="7353300" y="2349500"/>
          <p14:tracePt t="279917" x="7029450" y="2400300"/>
          <p14:tracePt t="279936" x="6667500" y="2438400"/>
          <p14:tracePt t="279951" x="6426200" y="2451100"/>
          <p14:tracePt t="279967" x="6254750" y="2457450"/>
          <p14:tracePt t="279984" x="6197600" y="2451100"/>
          <p14:tracePt t="280000" x="6191250" y="2451100"/>
          <p14:tracePt t="280039" x="6184900" y="2451100"/>
          <p14:tracePt t="280050" x="6178550" y="2457450"/>
          <p14:tracePt t="280067" x="6172200" y="2482850"/>
          <p14:tracePt t="280084" x="6172200" y="2501900"/>
          <p14:tracePt t="280103" x="6172200" y="2508250"/>
          <p14:tracePt t="280187" x="6172200" y="2514600"/>
          <p14:tracePt t="280205" x="6178550" y="2527300"/>
          <p14:tracePt t="280218" x="6184900" y="2533650"/>
          <p14:tracePt t="280234" x="6223000" y="2571750"/>
          <p14:tracePt t="280250" x="6235700" y="2590800"/>
          <p14:tracePt t="280268" x="6254750" y="2603500"/>
          <p14:tracePt t="280284" x="6261100" y="2609850"/>
          <p14:tracePt t="280301" x="6261100" y="2616200"/>
          <p14:tracePt t="280879" x="6299200" y="2616200"/>
          <p14:tracePt t="280902" x="6350000" y="2609850"/>
          <p14:tracePt t="280918" x="6381750" y="2603500"/>
          <p14:tracePt t="280920" x="6400800" y="2603500"/>
          <p14:tracePt t="280936" x="6432550" y="2603500"/>
          <p14:tracePt t="280951" x="6445250" y="2603500"/>
          <p14:tracePt t="280968" x="6464300" y="2603500"/>
          <p14:tracePt t="281001" x="6470650" y="2603500"/>
          <p14:tracePt t="281035" x="6483350" y="2603500"/>
          <p14:tracePt t="281051" x="6489700" y="2597150"/>
          <p14:tracePt t="281069" x="6502400" y="2597150"/>
          <p14:tracePt t="281085" x="6515100" y="2597150"/>
          <p14:tracePt t="281104" x="6521450" y="2597150"/>
          <p14:tracePt t="281118" x="6527800" y="2597150"/>
          <p14:tracePt t="281151" x="6534150" y="2597150"/>
          <p14:tracePt t="281168" x="6546850" y="2597150"/>
          <p14:tracePt t="281185" x="6559550" y="2597150"/>
          <p14:tracePt t="281202" x="6572250" y="2597150"/>
          <p14:tracePt t="281218" x="6584950" y="2597150"/>
          <p14:tracePt t="281235" x="6597650" y="2597150"/>
          <p14:tracePt t="281252" x="6610350" y="2603500"/>
          <p14:tracePt t="281269" x="6616700" y="2603500"/>
          <p14:tracePt t="281284" x="6623050" y="2603500"/>
          <p14:tracePt t="282426" x="6635750" y="2603500"/>
          <p14:tracePt t="282434" x="6661150" y="2609850"/>
          <p14:tracePt t="282453" x="6711950" y="2609850"/>
          <p14:tracePt t="282469" x="6775450" y="2609850"/>
          <p14:tracePt t="282486" x="6826250" y="2609850"/>
          <p14:tracePt t="282503" x="6864350" y="2609850"/>
          <p14:tracePt t="282519" x="6908800" y="2609850"/>
          <p14:tracePt t="282536" x="6965950" y="2609850"/>
          <p14:tracePt t="282553" x="7035800" y="2609850"/>
          <p14:tracePt t="282569" x="7118350" y="2603500"/>
          <p14:tracePt t="282586" x="7258050" y="2603500"/>
          <p14:tracePt t="282603" x="7277100" y="2603500"/>
          <p14:tracePt t="282619" x="7315200" y="2597150"/>
          <p14:tracePt t="282636" x="7346950" y="2590800"/>
          <p14:tracePt t="282652" x="7397750" y="2590800"/>
          <p14:tracePt t="282670" x="7429500" y="2584450"/>
          <p14:tracePt t="282686" x="7461250" y="2578100"/>
          <p14:tracePt t="282703" x="7499350" y="2578100"/>
          <p14:tracePt t="282719" x="7562850" y="2578100"/>
          <p14:tracePt t="282736" x="7613650" y="2578100"/>
          <p14:tracePt t="282753" x="7651750" y="2571750"/>
          <p14:tracePt t="282770" x="7683500" y="2571750"/>
          <p14:tracePt t="282786" x="7696200" y="2571750"/>
          <p14:tracePt t="283109" x="7689850" y="2571750"/>
          <p14:tracePt t="283123" x="7683500" y="2571750"/>
          <p14:tracePt t="283261" x="7689850" y="2571750"/>
          <p14:tracePt t="283280" x="7702550" y="2571750"/>
          <p14:tracePt t="283287" x="7708900" y="2571750"/>
          <p14:tracePt t="283303" x="7715250" y="2565400"/>
          <p14:tracePt t="283320" x="7721600" y="2565400"/>
          <p14:tracePt t="283353" x="7727950" y="2565400"/>
          <p14:tracePt t="283471" x="7747000" y="2565400"/>
          <p14:tracePt t="283487" x="7772400" y="2565400"/>
          <p14:tracePt t="283503" x="7835900" y="2565400"/>
          <p14:tracePt t="283521" x="7905750" y="2565400"/>
          <p14:tracePt t="283537" x="7943850" y="2565400"/>
          <p14:tracePt t="283553" x="7969250" y="2565400"/>
          <p14:tracePt t="283570" x="7988300" y="2559050"/>
          <p14:tracePt t="283587" x="8007350" y="2559050"/>
          <p14:tracePt t="283604" x="8045450" y="2559050"/>
          <p14:tracePt t="283620" x="8115300" y="2571750"/>
          <p14:tracePt t="283638" x="8191500" y="2578100"/>
          <p14:tracePt t="283654" x="8305800" y="2590800"/>
          <p14:tracePt t="283670" x="8426450" y="2597150"/>
          <p14:tracePt t="283688" x="8458200" y="2597150"/>
          <p14:tracePt t="283703" x="8464550" y="2597150"/>
          <p14:tracePt t="283720" x="8470900" y="2597150"/>
          <p14:tracePt t="283737" x="8477250" y="2597150"/>
          <p14:tracePt t="283770" x="8483600" y="2597150"/>
          <p14:tracePt t="283787" x="8489950" y="2597150"/>
          <p14:tracePt t="283804" x="8534400" y="2597150"/>
          <p14:tracePt t="283822" x="8604250" y="2597150"/>
          <p14:tracePt t="283837" x="8674100" y="2597150"/>
          <p14:tracePt t="283854" x="8743950" y="2597150"/>
          <p14:tracePt t="283871" x="8788400" y="2590800"/>
          <p14:tracePt t="283887" x="8826500" y="2584450"/>
          <p14:tracePt t="283904" x="8845550" y="2578100"/>
          <p14:tracePt t="283905" x="8851900" y="2578100"/>
          <p14:tracePt t="283920" x="8864600" y="2571750"/>
          <p14:tracePt t="283937" x="8870950" y="2571750"/>
          <p14:tracePt t="283954" x="8877300" y="2571750"/>
          <p14:tracePt t="284317" x="8870950" y="2571750"/>
          <p14:tracePt t="284325" x="8864600" y="2571750"/>
          <p14:tracePt t="284354" x="8858250" y="2571750"/>
          <p14:tracePt t="284371" x="8851900" y="2571750"/>
          <p14:tracePt t="284388" x="8845550" y="2578100"/>
          <p14:tracePt t="284789" x="8845550" y="2571750"/>
          <p14:tracePt t="286827" x="8845550" y="2565400"/>
          <p14:tracePt t="286834" x="8851900" y="2565400"/>
          <p14:tracePt t="286842" x="8864600" y="2559050"/>
          <p14:tracePt t="286856" x="8870950" y="2552700"/>
          <p14:tracePt t="286873" x="8890000" y="2546350"/>
          <p14:tracePt t="286889" x="8896350" y="2546350"/>
          <p14:tracePt t="286906" x="8902700" y="2540000"/>
          <p14:tracePt t="286923" x="8909050" y="2540000"/>
          <p14:tracePt t="287004" x="8909050" y="2533650"/>
          <p14:tracePt t="287068" x="8915400" y="2527300"/>
          <p14:tracePt t="287090" x="8915400" y="2520950"/>
          <p14:tracePt t="287153" x="8902700" y="2520950"/>
          <p14:tracePt t="287157" x="8890000" y="2520950"/>
          <p14:tracePt t="287173" x="8807450" y="2533650"/>
          <p14:tracePt t="287191" x="8788400" y="2540000"/>
          <p14:tracePt t="300078" x="8832850" y="2540000"/>
          <p14:tracePt t="300084" x="8870950" y="2546350"/>
          <p14:tracePt t="300104" x="8953500" y="2559050"/>
          <p14:tracePt t="300119" x="8985250" y="2565400"/>
          <p14:tracePt t="300120" x="8991600" y="2565400"/>
          <p14:tracePt t="300150" x="8997950" y="2565400"/>
          <p14:tracePt t="300301" x="9004300" y="2571750"/>
          <p14:tracePt t="300307" x="9010650" y="2571750"/>
          <p14:tracePt t="300318" x="9017000" y="2571750"/>
          <p14:tracePt t="300334" x="9036050" y="2578100"/>
          <p14:tracePt t="300352" x="9055100" y="2584450"/>
          <p14:tracePt t="300368" x="9067800" y="2584450"/>
          <p14:tracePt t="300384" x="9086850" y="2584450"/>
          <p14:tracePt t="300386" x="9099550" y="2590800"/>
          <p14:tracePt t="300401" x="9105900" y="2590800"/>
          <p14:tracePt t="300417" x="9124950" y="2590800"/>
          <p14:tracePt t="300436" x="9137650" y="2584450"/>
          <p14:tracePt t="300452" x="9150350" y="2578100"/>
          <p14:tracePt t="300468" x="9156700" y="2565400"/>
          <p14:tracePt t="300484" x="9188450" y="2546350"/>
          <p14:tracePt t="300501" x="9213850" y="2533650"/>
          <p14:tracePt t="300518" x="9226550" y="2514600"/>
          <p14:tracePt t="300535" x="9239250" y="2508250"/>
          <p14:tracePt t="300551" x="9258300" y="2533650"/>
          <p14:tracePt t="300568" x="9277350" y="2609850"/>
          <p14:tracePt t="300584" x="9283700" y="2641600"/>
          <p14:tracePt t="300879" x="9290050" y="2603500"/>
          <p14:tracePt t="300886" x="9302750" y="2559050"/>
          <p14:tracePt t="300904" x="9385300" y="2520950"/>
          <p14:tracePt t="300918" x="9436100" y="2508250"/>
          <p14:tracePt t="300935" x="9563100" y="2508250"/>
          <p14:tracePt t="300953" x="9588500" y="2514600"/>
          <p14:tracePt t="300992" x="9594850" y="2514600"/>
          <p14:tracePt t="301008" x="9601200" y="2508250"/>
          <p14:tracePt t="301019" x="9607550" y="2495550"/>
          <p14:tracePt t="301035" x="9645650" y="2476500"/>
          <p14:tracePt t="301051" x="9715500" y="2444750"/>
          <p14:tracePt t="301068" x="9772650" y="2425700"/>
          <p14:tracePt t="301085" x="9842500" y="2419350"/>
          <p14:tracePt t="301102" x="9912350" y="2413000"/>
          <p14:tracePt t="301118" x="9931400" y="2413000"/>
          <p14:tracePt t="301136" x="9937750" y="2413000"/>
          <p14:tracePt t="301209" x="9944100" y="2413000"/>
          <p14:tracePt t="301218" x="9950450" y="2413000"/>
          <p14:tracePt t="301235" x="9969500" y="2413000"/>
          <p14:tracePt t="301252" x="9982200" y="2413000"/>
          <p14:tracePt t="301268" x="9994900" y="2413000"/>
          <p14:tracePt t="301285" x="10007600" y="2413000"/>
          <p14:tracePt t="301302" x="10026650" y="2406650"/>
          <p14:tracePt t="301319" x="10160000" y="2406650"/>
          <p14:tracePt t="301335" x="10293350" y="2413000"/>
          <p14:tracePt t="301351" x="10471150" y="2438400"/>
          <p14:tracePt t="301368" x="10598150" y="2463800"/>
          <p14:tracePt t="301385" x="10674350" y="2489200"/>
          <p14:tracePt t="301402" x="10699750" y="2495550"/>
          <p14:tracePt t="301418" x="10699750" y="2501900"/>
          <p14:tracePt t="301435" x="10706100" y="2508250"/>
          <p14:tracePt t="301454" x="10718800" y="2514600"/>
          <p14:tracePt t="301470" x="10725150" y="2520950"/>
          <p14:tracePt t="301505" x="10731500" y="2520950"/>
          <p14:tracePt t="301519" x="10744200" y="2520950"/>
          <p14:tracePt t="301535" x="10769600" y="2520950"/>
          <p14:tracePt t="301552" x="10801350" y="2527300"/>
          <p14:tracePt t="301569" x="10839450" y="2533650"/>
          <p14:tracePt t="301585" x="10902950" y="2540000"/>
          <p14:tracePt t="301602" x="10941050" y="2552700"/>
          <p14:tracePt t="301619" x="11004550" y="2571750"/>
          <p14:tracePt t="301636" x="11036300" y="2571750"/>
          <p14:tracePt t="301652" x="11042650" y="2578100"/>
          <p14:tracePt t="301669" x="11093450" y="2578100"/>
          <p14:tracePt t="301685" x="11118850" y="2578100"/>
          <p14:tracePt t="301702" x="11137900" y="2578100"/>
          <p14:tracePt t="301719" x="11150600" y="2578100"/>
          <p14:tracePt t="301735" x="11163300" y="2584450"/>
          <p14:tracePt t="301752" x="11169650" y="2584450"/>
          <p14:tracePt t="301769" x="11182350" y="2590800"/>
          <p14:tracePt t="301785" x="11195050" y="2590800"/>
          <p14:tracePt t="301802" x="11214100" y="2590800"/>
          <p14:tracePt t="301819" x="11226800" y="2590800"/>
          <p14:tracePt t="301835" x="11239500" y="2590800"/>
          <p14:tracePt t="301854" x="11258550" y="2578100"/>
          <p14:tracePt t="301871" x="11271250" y="2565400"/>
          <p14:tracePt t="301886" x="11271250" y="2559050"/>
          <p14:tracePt t="301902" x="11277600" y="2552700"/>
          <p14:tracePt t="301903" x="11277600" y="2546350"/>
          <p14:tracePt t="301919" x="11277600" y="2520950"/>
          <p14:tracePt t="301936" x="11264900" y="2501900"/>
          <p14:tracePt t="301954" x="11258550" y="2482850"/>
          <p14:tracePt t="301969" x="11252200" y="2470150"/>
          <p14:tracePt t="301986" x="11233150" y="2438400"/>
          <p14:tracePt t="302002" x="11220450" y="2413000"/>
          <p14:tracePt t="302020" x="11201400" y="2393950"/>
          <p14:tracePt t="302036" x="11176000" y="2368550"/>
          <p14:tracePt t="302055" x="11125200" y="2349500"/>
          <p14:tracePt t="302070" x="11112500" y="2343150"/>
          <p14:tracePt t="302085" x="11068050" y="2336800"/>
          <p14:tracePt t="302103" x="11036300" y="2330450"/>
          <p14:tracePt t="302104" x="11017250" y="2330450"/>
          <p14:tracePt t="302119" x="10998200" y="2330450"/>
          <p14:tracePt t="302135" x="10966450" y="2324100"/>
          <p14:tracePt t="302152" x="10858500" y="2324100"/>
          <p14:tracePt t="302169" x="10744200" y="2324100"/>
          <p14:tracePt t="302186" x="10642600" y="2330450"/>
          <p14:tracePt t="302204" x="10541000" y="2330450"/>
          <p14:tracePt t="302221" x="10483850" y="2336800"/>
          <p14:tracePt t="302236" x="10394950" y="2336800"/>
          <p14:tracePt t="302252" x="10280650" y="2349500"/>
          <p14:tracePt t="302271" x="10045700" y="2368550"/>
          <p14:tracePt t="302288" x="9804400" y="2387600"/>
          <p14:tracePt t="302303" x="9531350" y="2400300"/>
          <p14:tracePt t="302321" x="8928100" y="2432050"/>
          <p14:tracePt t="302336" x="8528050" y="2457450"/>
          <p14:tracePt t="302352" x="8229600" y="2457450"/>
          <p14:tracePt t="302370" x="8089900" y="2451100"/>
          <p14:tracePt t="302386" x="7835900" y="2444750"/>
          <p14:tracePt t="302403" x="7429500" y="2457450"/>
          <p14:tracePt t="302419" x="7010400" y="2520950"/>
          <p14:tracePt t="302436" x="6642100" y="2590800"/>
          <p14:tracePt t="302453" x="6172200" y="2698750"/>
          <p14:tracePt t="302469" x="5816600" y="2781300"/>
          <p14:tracePt t="302488" x="5549900" y="2825750"/>
          <p14:tracePt t="302503" x="5505450" y="2825750"/>
          <p14:tracePt t="302536" x="5499100" y="2832100"/>
          <p14:tracePt t="302554" x="5480050" y="2851150"/>
          <p14:tracePt t="302569" x="5429250" y="2901950"/>
          <p14:tracePt t="302586" x="5391150" y="2959100"/>
          <p14:tracePt t="302605" x="5353050" y="3003550"/>
          <p14:tracePt t="302606" x="5346700" y="3035300"/>
          <p14:tracePt t="302619" x="5340350" y="3048000"/>
          <p14:tracePt t="302636" x="5340350" y="3073400"/>
          <p14:tracePt t="302652" x="5340350" y="3092450"/>
          <p14:tracePt t="302672" x="5346700" y="3130550"/>
          <p14:tracePt t="302686" x="5346700" y="3136900"/>
          <p14:tracePt t="302703" x="5346700" y="3149600"/>
          <p14:tracePt t="302737" x="5372100" y="3149600"/>
          <p14:tracePt t="302753" x="5441950" y="3130550"/>
          <p14:tracePt t="302770" x="5549900" y="3105150"/>
          <p14:tracePt t="302786" x="5676900" y="3067050"/>
          <p14:tracePt t="302803" x="5778500" y="3041650"/>
          <p14:tracePt t="302820" x="5861050" y="3009900"/>
          <p14:tracePt t="302837" x="5911850" y="2984500"/>
          <p14:tracePt t="302856" x="5930900" y="2971800"/>
          <p14:tracePt t="302870" x="5943600" y="2959100"/>
          <p14:tracePt t="302887" x="5949950" y="2952750"/>
          <p14:tracePt t="302904" x="5962650" y="2946400"/>
          <p14:tracePt t="302919" x="5962650" y="2940050"/>
          <p14:tracePt t="302936" x="5969000" y="2933700"/>
          <p14:tracePt t="302953" x="5975350" y="2933700"/>
          <p14:tracePt t="303071" x="5981700" y="2933700"/>
          <p14:tracePt t="303087" x="6032500" y="2933700"/>
          <p14:tracePt t="303104" x="6134100" y="2940050"/>
          <p14:tracePt t="303122" x="6356350" y="2927350"/>
          <p14:tracePt t="303136" x="6451600" y="2914650"/>
          <p14:tracePt t="303138" x="6527800" y="2901950"/>
          <p14:tracePt t="303153" x="6610350" y="2882900"/>
          <p14:tracePt t="303170" x="6807200" y="2844800"/>
          <p14:tracePt t="303187" x="7023100" y="2800350"/>
          <p14:tracePt t="303203" x="7073900" y="2794000"/>
          <p14:tracePt t="303203" x="7156450" y="2774950"/>
          <p14:tracePt t="303220" x="7207250" y="2762250"/>
          <p14:tracePt t="303237" x="7410450" y="2730500"/>
          <p14:tracePt t="303253" x="7512050" y="2717800"/>
          <p14:tracePt t="303270" x="7531100" y="2717800"/>
          <p14:tracePt t="303409" x="7550150" y="2717800"/>
          <p14:tracePt t="303420" x="7562850" y="2711450"/>
          <p14:tracePt t="303437" x="7575550" y="2711450"/>
          <p14:tracePt t="303454" x="7594600" y="2705100"/>
          <p14:tracePt t="303470" x="7600950" y="2705100"/>
          <p14:tracePt t="303488" x="7613650" y="2705100"/>
          <p14:tracePt t="303504" x="7626350" y="2705100"/>
          <p14:tracePt t="303520" x="7645400" y="2711450"/>
          <p14:tracePt t="303537" x="7651750" y="2711450"/>
          <p14:tracePt t="303553" x="7677150" y="2724150"/>
          <p14:tracePt t="303570" x="7696200" y="2743200"/>
          <p14:tracePt t="303587" x="7696200" y="2755900"/>
          <p14:tracePt t="303620" x="7702550" y="2755900"/>
          <p14:tracePt t="303701" x="7702550" y="2762250"/>
          <p14:tracePt t="303707" x="7696200" y="2762250"/>
          <p14:tracePt t="303721" x="7689850" y="2762250"/>
          <p14:tracePt t="303738" x="7670800" y="2768600"/>
          <p14:tracePt t="303753" x="7664450" y="2768600"/>
          <p14:tracePt t="303770" x="7639050" y="2768600"/>
          <p14:tracePt t="303788" x="7620000" y="2768600"/>
          <p14:tracePt t="303804" x="7594600" y="2755900"/>
          <p14:tracePt t="303820" x="7556500" y="2730500"/>
          <p14:tracePt t="303837" x="7537450" y="2711450"/>
          <p14:tracePt t="303854" x="7493000" y="2673350"/>
          <p14:tracePt t="303870" x="7448550" y="2635250"/>
          <p14:tracePt t="303887" x="7391400" y="2597150"/>
          <p14:tracePt t="303905" x="7334250" y="2552700"/>
          <p14:tracePt t="303921" x="7270750" y="2508250"/>
          <p14:tracePt t="303937" x="7219950" y="2482850"/>
          <p14:tracePt t="303954" x="7200900" y="2470150"/>
          <p14:tracePt t="303972" x="7137400" y="2438400"/>
          <p14:tracePt t="303988" x="7086600" y="2419350"/>
          <p14:tracePt t="304004" x="6902450" y="2362200"/>
          <p14:tracePt t="304020" x="6775450" y="2324100"/>
          <p14:tracePt t="304038" x="6648450" y="2292350"/>
          <p14:tracePt t="304054" x="6546850" y="2266950"/>
          <p14:tracePt t="304071" x="6438900" y="2247900"/>
          <p14:tracePt t="304087" x="6305550" y="2247900"/>
          <p14:tracePt t="304104" x="6146800" y="2254250"/>
          <p14:tracePt t="304121" x="5988050" y="2273300"/>
          <p14:tracePt t="304137" x="5867400" y="2298700"/>
          <p14:tracePt t="304154" x="5816600" y="2311400"/>
          <p14:tracePt t="304175" x="5803900" y="2317750"/>
          <p14:tracePt t="304290" x="5803900" y="2324100"/>
          <p14:tracePt t="304295" x="5803900" y="2330450"/>
          <p14:tracePt t="304304" x="5803900" y="2336800"/>
          <p14:tracePt t="304321" x="5803900" y="2355850"/>
          <p14:tracePt t="304337" x="5803900" y="2381250"/>
          <p14:tracePt t="304354" x="5803900" y="2400300"/>
          <p14:tracePt t="304371" x="5803900" y="2413000"/>
          <p14:tracePt t="304388" x="5797550" y="2457450"/>
          <p14:tracePt t="304406" x="5797550" y="2495550"/>
          <p14:tracePt t="304421" x="5797550" y="2527300"/>
          <p14:tracePt t="304438" x="5797550" y="2559050"/>
          <p14:tracePt t="304455" x="5803900" y="2578100"/>
          <p14:tracePt t="304471" x="5810250" y="2590800"/>
          <p14:tracePt t="304488" x="5816600" y="2597150"/>
          <p14:tracePt t="304489" x="5822950" y="2603500"/>
          <p14:tracePt t="304504" x="5829300" y="2616200"/>
          <p14:tracePt t="304521" x="5835650" y="2628900"/>
          <p14:tracePt t="304538" x="5842000" y="2654300"/>
          <p14:tracePt t="304554" x="5842000" y="2679700"/>
          <p14:tracePt t="304571" x="5848350" y="2705100"/>
          <p14:tracePt t="304587" x="5854700" y="2717800"/>
          <p14:tracePt t="304605" x="5854700" y="2730500"/>
          <p14:tracePt t="304638" x="5854700" y="2736850"/>
          <p14:tracePt t="304656" x="5873750" y="2749550"/>
          <p14:tracePt t="304673" x="5886450" y="2762250"/>
          <p14:tracePt t="304688" x="5905500" y="2774950"/>
          <p14:tracePt t="304704" x="5949950" y="2794000"/>
          <p14:tracePt t="304721" x="6007100" y="2806700"/>
          <p14:tracePt t="304738" x="6108700" y="2813050"/>
          <p14:tracePt t="304755" x="6248400" y="2819400"/>
          <p14:tracePt t="304772" x="6350000" y="2819400"/>
          <p14:tracePt t="304788" x="6413500" y="2813050"/>
          <p14:tracePt t="304805" x="6432550" y="2800350"/>
          <p14:tracePt t="304822" x="6445250" y="2781300"/>
          <p14:tracePt t="304838" x="6451600" y="2749550"/>
          <p14:tracePt t="304855" x="6457950" y="2724150"/>
          <p14:tracePt t="304872" x="6464300" y="2698750"/>
          <p14:tracePt t="304888" x="6477000" y="2679700"/>
          <p14:tracePt t="304905" x="6477000" y="2660650"/>
          <p14:tracePt t="304921" x="6483350" y="2635250"/>
          <p14:tracePt t="304940" x="6483350" y="2622550"/>
          <p14:tracePt t="304955" x="6483350" y="2603500"/>
          <p14:tracePt t="304972" x="6483350" y="2584450"/>
          <p14:tracePt t="304988" x="6483350" y="2552700"/>
          <p14:tracePt t="305005" x="6489700" y="2527300"/>
          <p14:tracePt t="305023" x="6502400" y="2508250"/>
          <p14:tracePt t="305040" x="6527800" y="2470150"/>
          <p14:tracePt t="305056" x="6540500" y="2457450"/>
          <p14:tracePt t="305073" x="6546850" y="2444750"/>
          <p14:tracePt t="305088" x="6553200" y="2444750"/>
          <p14:tracePt t="305309" x="6546850" y="2444750"/>
          <p14:tracePt t="305315" x="6540500" y="2444750"/>
          <p14:tracePt t="305338" x="6534150" y="2444750"/>
          <p14:tracePt t="305406" x="6502400" y="2444750"/>
          <p14:tracePt t="305422" x="6496050" y="2444750"/>
          <p14:tracePt t="305438" x="6464300" y="2451100"/>
          <p14:tracePt t="305455" x="6451600" y="2457450"/>
          <p14:tracePt t="305489" x="6445250" y="2457450"/>
          <p14:tracePt t="305505" x="6438900" y="2457450"/>
          <p14:tracePt t="305524" x="6413500" y="2457450"/>
          <p14:tracePt t="311143" x="6413500" y="2451100"/>
          <p14:tracePt t="311149" x="6413500" y="2425700"/>
          <p14:tracePt t="311160" x="6388100" y="2330450"/>
          <p14:tracePt t="311176" x="6311900" y="2114550"/>
          <p14:tracePt t="311193" x="6216650" y="1860550"/>
          <p14:tracePt t="311212" x="6127750" y="1631950"/>
          <p14:tracePt t="311226" x="6007100" y="1346200"/>
          <p14:tracePt t="311228" x="5956300" y="1231900"/>
          <p14:tracePt t="311244" x="5905500" y="1117600"/>
          <p14:tracePt t="311260" x="5746750" y="800100"/>
          <p14:tracePt t="311278" x="5651500" y="647700"/>
          <p14:tracePt t="311293" x="5619750" y="609600"/>
          <p14:tracePt t="311310" x="5518150" y="501650"/>
          <p14:tracePt t="311326" x="5422900" y="438150"/>
          <p14:tracePt t="311343" x="5314950" y="387350"/>
          <p14:tracePt t="311360" x="5213350" y="342900"/>
          <p14:tracePt t="311377" x="5124450" y="323850"/>
          <p14:tracePt t="311393" x="5060950" y="317500"/>
          <p14:tracePt t="311411" x="5003800" y="323850"/>
          <p14:tracePt t="311427" x="4965700" y="330200"/>
          <p14:tracePt t="311444" x="4914900" y="349250"/>
          <p14:tracePt t="311460" x="4857750" y="368300"/>
          <p14:tracePt t="311479" x="4635500" y="406400"/>
          <p14:tracePt t="311494" x="4521200" y="419100"/>
          <p14:tracePt t="311510" x="4286250" y="463550"/>
          <p14:tracePt t="311527" x="3962400" y="565150"/>
          <p14:tracePt t="311543" x="3822700" y="622300"/>
          <p14:tracePt t="311560" x="3683000" y="698500"/>
          <p14:tracePt t="311577" x="3511550" y="768350"/>
          <p14:tracePt t="311593" x="3333750" y="825500"/>
          <p14:tracePt t="311610" x="3048000" y="901700"/>
          <p14:tracePt t="311629" x="2787650" y="965200"/>
          <p14:tracePt t="311644" x="2457450" y="1060450"/>
          <p14:tracePt t="311660" x="2171700" y="1155700"/>
          <p14:tracePt t="311680" x="1981200" y="1225550"/>
          <p14:tracePt t="311681" x="1892300" y="1250950"/>
          <p14:tracePt t="311693" x="1841500" y="1276350"/>
          <p14:tracePt t="311712" x="1701800" y="1314450"/>
          <p14:tracePt t="311728" x="1670050" y="1320800"/>
          <p14:tracePt t="311744" x="1638300" y="1327150"/>
          <p14:tracePt t="311760" x="1600200" y="1333500"/>
          <p14:tracePt t="311777" x="1581150" y="1339850"/>
          <p14:tracePt t="311828" x="1587500" y="1352550"/>
          <p14:tracePt t="311844" x="1631950" y="1403350"/>
          <p14:tracePt t="311845" x="1663700" y="1441450"/>
          <p14:tracePt t="311861" x="1720850" y="1511300"/>
          <p14:tracePt t="311877" x="1752600" y="1549400"/>
          <p14:tracePt t="311894" x="1778000" y="1587500"/>
          <p14:tracePt t="311911" x="1797050" y="1612900"/>
          <p14:tracePt t="311927" x="1809750" y="1619250"/>
          <p14:tracePt t="311943" x="1841500" y="1631950"/>
          <p14:tracePt t="311961" x="1892300" y="1651000"/>
          <p14:tracePt t="311977" x="1974850" y="1670050"/>
          <p14:tracePt t="311994" x="2082800" y="1701800"/>
          <p14:tracePt t="312010" x="2159000" y="1720850"/>
          <p14:tracePt t="312029" x="2209800" y="1739900"/>
          <p14:tracePt t="312044" x="2260600" y="1752600"/>
          <p14:tracePt t="312060" x="2279650" y="1758950"/>
          <p14:tracePt t="312078" x="2298700" y="1765300"/>
          <p14:tracePt t="312094" x="2305050" y="1765300"/>
          <p14:tracePt t="312128" x="2311400" y="1771650"/>
          <p14:tracePt t="312144" x="2324100" y="1771650"/>
          <p14:tracePt t="312161" x="2330450" y="1778000"/>
          <p14:tracePt t="312177" x="2349500" y="1784350"/>
          <p14:tracePt t="312194" x="2362200" y="1784350"/>
          <p14:tracePt t="312211" x="2374900" y="1784350"/>
          <p14:tracePt t="312229" x="2381250" y="1784350"/>
          <p14:tracePt t="312244" x="2387600" y="1784350"/>
          <p14:tracePt t="312277" x="2393950" y="1784350"/>
          <p14:tracePt t="312295" x="2406650" y="1784350"/>
          <p14:tracePt t="312311" x="2419350" y="1778000"/>
          <p14:tracePt t="312328" x="2438400" y="1771650"/>
          <p14:tracePt t="312344" x="2451100" y="1765300"/>
          <p14:tracePt t="312414" x="2451100" y="1778000"/>
          <p14:tracePt t="312428" x="2425700" y="1809750"/>
          <p14:tracePt t="312444" x="2400300" y="1847850"/>
          <p14:tracePt t="312461" x="2381250" y="1879600"/>
          <p14:tracePt t="312478" x="2355850" y="1917700"/>
          <p14:tracePt t="312496" x="2330450" y="1955800"/>
          <p14:tracePt t="312512" x="2305050" y="1981200"/>
          <p14:tracePt t="312530" x="2286000" y="1993900"/>
          <p14:tracePt t="312547" x="2279650" y="2000250"/>
          <p14:tracePt t="312563" x="2260600" y="2000250"/>
          <p14:tracePt t="312579" x="2241550" y="2006600"/>
          <p14:tracePt t="312595" x="2190750" y="2012950"/>
          <p14:tracePt t="312611" x="2165350" y="2025650"/>
          <p14:tracePt t="312628" x="2139950" y="2032000"/>
          <p14:tracePt t="312645" x="2120900" y="2044700"/>
          <p14:tracePt t="312663" x="2114550" y="2063750"/>
          <p14:tracePt t="312678" x="2114550" y="2070100"/>
          <p14:tracePt t="312695" x="2108200" y="2076450"/>
          <p14:tracePt t="312711" x="2101850" y="2089150"/>
          <p14:tracePt t="312728" x="2095500" y="2095500"/>
          <p14:tracePt t="312745" x="2095500" y="2108200"/>
          <p14:tracePt t="312764" x="2095500" y="2120900"/>
          <p14:tracePt t="313055" x="2089150" y="2120900"/>
          <p14:tracePt t="313076" x="2076450" y="2095500"/>
          <p14:tracePt t="313095" x="2070100" y="2076450"/>
          <p14:tracePt t="313111" x="2070100" y="2070100"/>
          <p14:tracePt t="313129" x="2070100" y="2063750"/>
          <p14:tracePt t="313145" x="2057400" y="2057400"/>
          <p14:tracePt t="313162" x="2038350" y="2044700"/>
          <p14:tracePt t="313178" x="2000250" y="2019300"/>
          <p14:tracePt t="313195" x="1962150" y="2000250"/>
          <p14:tracePt t="313211" x="1930400" y="1974850"/>
          <p14:tracePt t="313230" x="1905000" y="1943100"/>
          <p14:tracePt t="313246" x="1905000" y="1930400"/>
          <p14:tracePt t="313262" x="1911350" y="1905000"/>
          <p14:tracePt t="313280" x="1962150" y="1854200"/>
          <p14:tracePt t="313295" x="1993900" y="1835150"/>
          <p14:tracePt t="313312" x="2019300" y="1816100"/>
          <p14:tracePt t="313328" x="2051050" y="1803400"/>
          <p14:tracePt t="313345" x="2082800" y="1790700"/>
          <p14:tracePt t="313362" x="2127250" y="1778000"/>
          <p14:tracePt t="313378" x="2165350" y="1771650"/>
          <p14:tracePt t="313395" x="2209800" y="1765300"/>
          <p14:tracePt t="313412" x="2266950" y="1752600"/>
          <p14:tracePt t="313429" x="2324100" y="1746250"/>
          <p14:tracePt t="313445" x="2368550" y="1746250"/>
          <p14:tracePt t="313463" x="2387600" y="1739900"/>
          <p14:tracePt t="313502" x="2393950" y="1739900"/>
          <p14:tracePt t="313518" x="2393950" y="1733550"/>
          <p14:tracePt t="313529" x="2400300" y="1733550"/>
          <p14:tracePt t="313545" x="2406650" y="1727200"/>
          <p14:tracePt t="313564" x="2419350" y="1720850"/>
          <p14:tracePt t="313579" x="2432050" y="1714500"/>
          <p14:tracePt t="313596" x="2463800" y="1708150"/>
          <p14:tracePt t="313597" x="2476500" y="1708150"/>
          <p14:tracePt t="313614" x="2495550" y="1701800"/>
          <p14:tracePt t="313628" x="2603500" y="1682750"/>
          <p14:tracePt t="313646" x="2635250" y="1676400"/>
          <p14:tracePt t="313664" x="2679700" y="1670050"/>
          <p14:tracePt t="313678" x="2717800" y="1663700"/>
          <p14:tracePt t="313696" x="2736850" y="1663700"/>
          <p14:tracePt t="313712" x="2755900" y="1657350"/>
          <p14:tracePt t="313728" x="2762250" y="1657350"/>
          <p14:tracePt t="313762" x="2762250" y="1651000"/>
          <p14:tracePt t="313779" x="2755900" y="1631950"/>
          <p14:tracePt t="313797" x="2749550" y="1619250"/>
          <p14:tracePt t="313814" x="2736850" y="1593850"/>
          <p14:tracePt t="313831" x="2717800" y="1581150"/>
          <p14:tracePt t="313846" x="2711450" y="1574800"/>
          <p14:tracePt t="313862" x="2679700" y="1568450"/>
          <p14:tracePt t="313878" x="2660650" y="1562100"/>
          <p14:tracePt t="313895" x="2628900" y="1549400"/>
          <p14:tracePt t="313912" x="2609850" y="1536700"/>
          <p14:tracePt t="313929" x="2597150" y="1530350"/>
          <p14:tracePt t="313946" x="2578100" y="1524000"/>
          <p14:tracePt t="313962" x="2565400" y="1511300"/>
          <p14:tracePt t="313979" x="2540000" y="1504950"/>
          <p14:tracePt t="313995" x="2520950" y="1498600"/>
          <p14:tracePt t="314012" x="2501900" y="1492250"/>
          <p14:tracePt t="314030" x="2489200" y="1492250"/>
          <p14:tracePt t="314046" x="2476500" y="1492250"/>
          <p14:tracePt t="314064" x="2432050" y="1511300"/>
          <p14:tracePt t="314081" x="2400300" y="1530350"/>
          <p14:tracePt t="314097" x="2387600" y="1543050"/>
          <p14:tracePt t="314112" x="2368550" y="1562100"/>
          <p14:tracePt t="314129" x="2349500" y="1581150"/>
          <p14:tracePt t="314146" x="2336800" y="1600200"/>
          <p14:tracePt t="314162" x="2336800" y="1606550"/>
          <p14:tracePt t="314179" x="2305050" y="1644650"/>
          <p14:tracePt t="314196" x="2286000" y="1682750"/>
          <p14:tracePt t="314214" x="2273300" y="1708150"/>
          <p14:tracePt t="314229" x="2266950" y="1746250"/>
          <p14:tracePt t="314247" x="2260600" y="1758950"/>
          <p14:tracePt t="314262" x="2260600" y="1771650"/>
          <p14:tracePt t="314279" x="2260600" y="1778000"/>
          <p14:tracePt t="314295" x="2260600" y="1784350"/>
          <p14:tracePt t="314312" x="2260600" y="1790700"/>
          <p14:tracePt t="314329" x="2260600" y="1797050"/>
          <p14:tracePt t="314348" x="2266950" y="1809750"/>
          <p14:tracePt t="314363" x="2273300" y="1835150"/>
          <p14:tracePt t="314379" x="2279650" y="1866900"/>
          <p14:tracePt t="314396" x="2286000" y="1898650"/>
          <p14:tracePt t="314412" x="2305050" y="1949450"/>
          <p14:tracePt t="314429" x="2317750" y="1987550"/>
          <p14:tracePt t="314446" x="2330450" y="2032000"/>
          <p14:tracePt t="314462" x="2355850" y="2089150"/>
          <p14:tracePt t="314479" x="2419350" y="2209800"/>
          <p14:tracePt t="314496" x="2508250" y="2317750"/>
          <p14:tracePt t="314497" x="2578100" y="2381250"/>
          <p14:tracePt t="314513" x="2692400" y="2457450"/>
          <p14:tracePt t="314529" x="2895600" y="2533650"/>
          <p14:tracePt t="314547" x="3168650" y="2603500"/>
          <p14:tracePt t="314563" x="3473450" y="2647950"/>
          <p14:tracePt t="314580" x="3797300" y="2698750"/>
          <p14:tracePt t="314596" x="4064000" y="2736850"/>
          <p14:tracePt t="314613" x="4286250" y="2774950"/>
          <p14:tracePt t="314632" x="4584700" y="2825750"/>
          <p14:tracePt t="314646" x="4660900" y="2844800"/>
          <p14:tracePt t="314663" x="4838700" y="2876550"/>
          <p14:tracePt t="314680" x="5003800" y="2908300"/>
          <p14:tracePt t="314696" x="5226050" y="2946400"/>
          <p14:tracePt t="314715" x="5314950" y="2952750"/>
          <p14:tracePt t="314730" x="5365750" y="2959100"/>
          <p14:tracePt t="314746" x="5480050" y="2965450"/>
          <p14:tracePt t="314763" x="5588000" y="2971800"/>
          <p14:tracePt t="314780" x="5695950" y="2978150"/>
          <p14:tracePt t="314796" x="5816600" y="2997200"/>
          <p14:tracePt t="314813" x="5943600" y="3016250"/>
          <p14:tracePt t="314831" x="6070600" y="3035300"/>
          <p14:tracePt t="314846" x="6178550" y="3048000"/>
          <p14:tracePt t="314863" x="6210300" y="3054350"/>
          <p14:tracePt t="314882" x="6216650" y="3060700"/>
          <p14:tracePt t="314897" x="6235700" y="3073400"/>
          <p14:tracePt t="314915" x="6324600" y="3162300"/>
          <p14:tracePt t="314929" x="6362700" y="3206750"/>
          <p14:tracePt t="314946" x="6445250" y="3308350"/>
          <p14:tracePt t="314963" x="6515100" y="3390900"/>
          <p14:tracePt t="314980" x="6546850" y="3435350"/>
          <p14:tracePt t="314997" x="6572250" y="3467100"/>
          <p14:tracePt t="315013" x="6584950" y="3492500"/>
          <p14:tracePt t="315030" x="6591300" y="3498850"/>
          <p14:tracePt t="315047" x="6597650" y="3505200"/>
          <p14:tracePt t="315063" x="6604000" y="3505200"/>
          <p14:tracePt t="315080" x="6616700" y="3517900"/>
          <p14:tracePt t="315097" x="6623050" y="3524250"/>
          <p14:tracePt t="315113" x="6642100" y="3530600"/>
          <p14:tracePt t="315130" x="6654800" y="3536950"/>
          <p14:tracePt t="315147" x="6654800" y="3543300"/>
          <p14:tracePt t="315163" x="6661150" y="3543300"/>
          <p14:tracePt t="315196" x="6661150" y="3549650"/>
          <p14:tracePt t="315281" x="6661150" y="3556000"/>
          <p14:tracePt t="315297" x="6667500" y="3562350"/>
          <p14:tracePt t="315314" x="6673850" y="3575050"/>
          <p14:tracePt t="315330" x="6686550" y="3600450"/>
          <p14:tracePt t="315347" x="6692900" y="3619500"/>
          <p14:tracePt t="315364" x="6699250" y="3625850"/>
          <p14:tracePt t="315380" x="6699250" y="3638550"/>
          <p14:tracePt t="315399" x="6705600" y="3638550"/>
          <p14:tracePt t="315510" x="6711950" y="3638550"/>
          <p14:tracePt t="315518" x="6718300" y="3638550"/>
          <p14:tracePt t="315547" x="6724650" y="3638550"/>
          <p14:tracePt t="315565" x="6731000" y="3632200"/>
          <p14:tracePt t="315661" x="6731000" y="3625850"/>
          <p14:tracePt t="315681" x="6737350" y="3619500"/>
          <p14:tracePt t="315697" x="6743700" y="3619500"/>
          <p14:tracePt t="315714" x="6750050" y="3613150"/>
          <p14:tracePt t="315730" x="6756400" y="3600450"/>
          <p14:tracePt t="315731" x="6762750" y="3594100"/>
          <p14:tracePt t="315748" x="6769100" y="3581400"/>
          <p14:tracePt t="315764" x="6775450" y="3568700"/>
          <p14:tracePt t="315780" x="6781800" y="3556000"/>
          <p14:tracePt t="315799" x="6781800" y="3536950"/>
          <p14:tracePt t="315814" x="6781800" y="3524250"/>
          <p14:tracePt t="315831" x="6781800" y="3505200"/>
          <p14:tracePt t="315847" x="6788150" y="3492500"/>
          <p14:tracePt t="315864" x="6788150" y="3479800"/>
          <p14:tracePt t="315882" x="6788150" y="3467100"/>
          <p14:tracePt t="315935" x="6781800" y="3473450"/>
          <p14:tracePt t="315949" x="6775450" y="3479800"/>
          <p14:tracePt t="315964" x="6762750" y="3492500"/>
          <p14:tracePt t="315983" x="6731000" y="3556000"/>
          <p14:tracePt t="315997" x="6718300" y="3581400"/>
          <p14:tracePt t="316014" x="6692900" y="3638550"/>
          <p14:tracePt t="316030" x="6680200" y="3670300"/>
          <p14:tracePt t="316047" x="6673850" y="3695700"/>
          <p14:tracePt t="316064" x="6673850" y="3714750"/>
          <p14:tracePt t="316083" x="6667500" y="3727450"/>
          <p14:tracePt t="316098" x="6667500" y="3733800"/>
          <p14:tracePt t="316156" x="6673850" y="3727450"/>
          <p14:tracePt t="316166" x="6680200" y="3721100"/>
          <p14:tracePt t="316180" x="6711950" y="3695700"/>
          <p14:tracePt t="316199" x="6781800" y="3644900"/>
          <p14:tracePt t="316214" x="6845300" y="3619500"/>
          <p14:tracePt t="316231" x="6934200" y="3594100"/>
          <p14:tracePt t="316247" x="6997700" y="3581400"/>
          <p14:tracePt t="316264" x="7016750" y="3581400"/>
          <p14:tracePt t="316300" x="7023100" y="3613150"/>
          <p14:tracePt t="316314" x="7016750" y="3676650"/>
          <p14:tracePt t="316333" x="6940550" y="3803650"/>
          <p14:tracePt t="316348" x="6915150" y="3848100"/>
          <p14:tracePt t="316364" x="6858000" y="3981450"/>
          <p14:tracePt t="316382" x="6851650" y="4006850"/>
          <p14:tracePt t="316398" x="6845300" y="4051300"/>
          <p14:tracePt t="316414" x="6845300" y="4070350"/>
          <p14:tracePt t="316492" x="6851650" y="4070350"/>
          <p14:tracePt t="316502" x="6858000" y="4070350"/>
          <p14:tracePt t="316515" x="6883400" y="4070350"/>
          <p14:tracePt t="316531" x="6940550" y="4070350"/>
          <p14:tracePt t="316548" x="7016750" y="4051300"/>
          <p14:tracePt t="316565" x="7137400" y="4013200"/>
          <p14:tracePt t="316582" x="7251700" y="3949700"/>
          <p14:tracePt t="316598" x="7372350" y="3879850"/>
          <p14:tracePt t="316615" x="7473950" y="3816350"/>
          <p14:tracePt t="316632" x="7556500" y="3759200"/>
          <p14:tracePt t="316648" x="7727950" y="3562350"/>
          <p14:tracePt t="316665" x="7918450" y="3340100"/>
          <p14:tracePt t="316666" x="8007350" y="3238500"/>
          <p14:tracePt t="316681" x="8102600" y="3117850"/>
          <p14:tracePt t="317151" x="8096250" y="3117850"/>
          <p14:tracePt t="317158" x="8089900" y="3124200"/>
          <p14:tracePt t="317183" x="8064500" y="3143250"/>
          <p14:tracePt t="317198" x="8020050" y="3187700"/>
          <p14:tracePt t="317216" x="7981950" y="3213100"/>
          <p14:tracePt t="317232" x="7931150" y="3244850"/>
          <p14:tracePt t="317248" x="7886700" y="3263900"/>
          <p14:tracePt t="317267" x="7861300" y="3276600"/>
          <p14:tracePt t="317281" x="7842250" y="3289300"/>
          <p14:tracePt t="317407" x="7842250" y="3282950"/>
          <p14:tracePt t="317449" x="7842250" y="3276600"/>
          <p14:tracePt t="317472" x="7842250" y="3263900"/>
          <p14:tracePt t="317482" x="7842250" y="3257550"/>
          <p14:tracePt t="317499" x="7842250" y="3251200"/>
          <p14:tracePt t="317515" x="7842250" y="3238500"/>
          <p14:tracePt t="317532" x="7842250" y="3225800"/>
          <p14:tracePt t="317550" x="7842250" y="3213100"/>
          <p14:tracePt t="317565" x="7842250" y="3200400"/>
          <p14:tracePt t="317598" x="7842250" y="3194050"/>
          <p14:tracePt t="317615" x="7835900" y="3187700"/>
          <p14:tracePt t="317634" x="7835900" y="3168650"/>
          <p14:tracePt t="317649" x="7835900" y="3162300"/>
          <p14:tracePt t="317665" x="7835900" y="3155950"/>
          <p14:tracePt t="317684" x="7835900" y="3149600"/>
          <p14:tracePt t="317716" x="7823200" y="3143250"/>
          <p14:tracePt t="317732" x="7791450" y="3136900"/>
          <p14:tracePt t="317749" x="7772400" y="3136900"/>
          <p14:tracePt t="317765" x="7753350" y="3130550"/>
          <p14:tracePt t="317782" x="7747000" y="3124200"/>
          <p14:tracePt t="317800" x="7734300" y="3111500"/>
          <p14:tracePt t="317816" x="7689850" y="3073400"/>
          <p14:tracePt t="317832" x="7645400" y="3041650"/>
          <p14:tracePt t="317849" x="7556500" y="2990850"/>
          <p14:tracePt t="317867" x="7480300" y="2952750"/>
          <p14:tracePt t="317884" x="7366000" y="2901950"/>
          <p14:tracePt t="317902" x="7327900" y="2882900"/>
          <p14:tracePt t="317915" x="7321550" y="2882900"/>
          <p14:tracePt t="318078" x="7321550" y="2889250"/>
          <p14:tracePt t="318107" x="7315200" y="2889250"/>
          <p14:tracePt t="318224" x="7315200" y="2882900"/>
          <p14:tracePt t="318231" x="7315200" y="2876550"/>
          <p14:tracePt t="318249" x="7315200" y="2870200"/>
          <p14:tracePt t="318382" x="7315200" y="2876550"/>
          <p14:tracePt t="318388" x="7315200" y="2882900"/>
          <p14:tracePt t="318399" x="7315200" y="2889250"/>
          <p14:tracePt t="318416" x="7308850" y="2908300"/>
          <p14:tracePt t="318434" x="7302500" y="2933700"/>
          <p14:tracePt t="318452" x="7289800" y="2965450"/>
          <p14:tracePt t="318467" x="7283450" y="2971800"/>
          <p14:tracePt t="318606" x="7283450" y="2978150"/>
          <p14:tracePt t="318625" x="7283450" y="2984500"/>
          <p14:tracePt t="318743" x="7283450" y="2990850"/>
          <p14:tracePt t="318752" x="7289800" y="2990850"/>
          <p14:tracePt t="318766" x="7308850" y="3003550"/>
          <p14:tracePt t="318783" x="7340600" y="3022600"/>
          <p14:tracePt t="318799" x="7353300" y="3028950"/>
          <p14:tracePt t="318817" x="7372350" y="3035300"/>
          <p14:tracePt t="318833" x="7410450" y="3054350"/>
          <p14:tracePt t="318850" x="7499350" y="3079750"/>
          <p14:tracePt t="318866" x="7626350" y="3098800"/>
          <p14:tracePt t="318883" x="7804150" y="3111500"/>
          <p14:tracePt t="318900" x="7969250" y="3124200"/>
          <p14:tracePt t="318917" x="8108950" y="3124200"/>
          <p14:tracePt t="318935" x="8197850" y="3117850"/>
          <p14:tracePt t="318951" x="8204200" y="3117850"/>
          <p14:tracePt t="318967" x="8216900" y="3117850"/>
          <p14:tracePt t="319000" x="8223250" y="3117850"/>
          <p14:tracePt t="319016" x="8229600" y="3117850"/>
          <p14:tracePt t="319033" x="8248650" y="3111500"/>
          <p14:tracePt t="319050" x="8274050" y="3111500"/>
          <p14:tracePt t="319066" x="8280400" y="3105150"/>
          <p14:tracePt t="319083" x="8286750" y="3105150"/>
          <p14:tracePt t="319136" x="8286750" y="3092450"/>
          <p14:tracePt t="319195" x="8293100" y="3086100"/>
          <p14:tracePt t="319213" x="8293100" y="3079750"/>
          <p14:tracePt t="319219" x="8299450" y="3079750"/>
          <p14:tracePt t="319233" x="8312150" y="3073400"/>
          <p14:tracePt t="319250" x="8375650" y="3060700"/>
          <p14:tracePt t="319266" x="8610600" y="3067050"/>
          <p14:tracePt t="319283" x="8807450" y="3079750"/>
          <p14:tracePt t="319301" x="9023350" y="3098800"/>
          <p14:tracePt t="319317" x="9188450" y="3117850"/>
          <p14:tracePt t="319333" x="9315450" y="3130550"/>
          <p14:tracePt t="319352" x="9378950" y="3130550"/>
          <p14:tracePt t="319367" x="9385300" y="3130550"/>
          <p14:tracePt t="319400" x="9391650" y="3124200"/>
          <p14:tracePt t="319418" x="9404350" y="3117850"/>
          <p14:tracePt t="319434" x="9410700" y="3111500"/>
          <p14:tracePt t="319450" x="9417050" y="3105150"/>
          <p14:tracePt t="319466" x="9423400" y="3105150"/>
          <p14:tracePt t="319500" x="9423400" y="3098800"/>
          <p14:tracePt t="319517" x="9423400" y="3079750"/>
          <p14:tracePt t="319534" x="9417050" y="3048000"/>
          <p14:tracePt t="319536" x="9417050" y="3028950"/>
          <p14:tracePt t="319550" x="9410700" y="3009900"/>
          <p14:tracePt t="319568" x="9398000" y="2971800"/>
          <p14:tracePt t="319584" x="9385300" y="2959100"/>
          <p14:tracePt t="319600" x="9359900" y="2921000"/>
          <p14:tracePt t="319617" x="9340850" y="2908300"/>
          <p14:tracePt t="319634" x="9309100" y="2889250"/>
          <p14:tracePt t="319651" x="9271000" y="2876550"/>
          <p14:tracePt t="319667" x="9213850" y="2863850"/>
          <p14:tracePt t="319683" x="9144000" y="2844800"/>
          <p14:tracePt t="319700" x="9067800" y="2832100"/>
          <p14:tracePt t="319717" x="8997950" y="2819400"/>
          <p14:tracePt t="319733" x="8940800" y="2806700"/>
          <p14:tracePt t="319752" x="8858250" y="2781300"/>
          <p14:tracePt t="319767" x="8839200" y="2774950"/>
          <p14:tracePt t="319784" x="8769350" y="2768600"/>
          <p14:tracePt t="319801" x="8705850" y="2762250"/>
          <p14:tracePt t="319819" x="8655050" y="2762250"/>
          <p14:tracePt t="319834" x="8623300" y="2762250"/>
          <p14:tracePt t="319850" x="8585200" y="2768600"/>
          <p14:tracePt t="319869" x="8540750" y="2781300"/>
          <p14:tracePt t="319883" x="8496300" y="2800350"/>
          <p14:tracePt t="319903" x="8458200" y="2813050"/>
          <p14:tracePt t="319917" x="8432800" y="2825750"/>
          <p14:tracePt t="319934" x="8420100" y="2838450"/>
          <p14:tracePt t="319950" x="8413750" y="2844800"/>
          <p14:tracePt t="319967" x="8407400" y="2857500"/>
          <p14:tracePt t="319984" x="8401050" y="2876550"/>
          <p14:tracePt t="320003" x="8394700" y="2927350"/>
          <p14:tracePt t="320017" x="8394700" y="2952750"/>
          <p14:tracePt t="320034" x="8394700" y="3003550"/>
          <p14:tracePt t="320051" x="8394700" y="3035300"/>
          <p14:tracePt t="320067" x="8401050" y="3054350"/>
          <p14:tracePt t="320084" x="8407400" y="3067050"/>
          <p14:tracePt t="320101" x="8413750" y="3073400"/>
          <p14:tracePt t="320118" x="8413750" y="3079750"/>
          <p14:tracePt t="320152" x="8420100" y="3079750"/>
          <p14:tracePt t="320171" x="8426450" y="3086100"/>
          <p14:tracePt t="320184" x="8464550" y="3092450"/>
          <p14:tracePt t="320202" x="8528050" y="3105150"/>
          <p14:tracePt t="320219" x="8591550" y="3111500"/>
          <p14:tracePt t="320234" x="8655050" y="3111500"/>
          <p14:tracePt t="320251" x="8699500" y="3111500"/>
          <p14:tracePt t="320267" x="8731250" y="3111500"/>
          <p14:tracePt t="320285" x="8763000" y="3111500"/>
          <p14:tracePt t="320301" x="8782050" y="3111500"/>
          <p14:tracePt t="320319" x="8807450" y="3111500"/>
          <p14:tracePt t="320334" x="8832850" y="3117850"/>
          <p14:tracePt t="320351" x="8864600" y="3124200"/>
          <p14:tracePt t="320368" x="8934450" y="3124200"/>
          <p14:tracePt t="320384" x="8991600" y="3124200"/>
          <p14:tracePt t="320401" x="9042400" y="3124200"/>
          <p14:tracePt t="320417" x="9080500" y="3117850"/>
          <p14:tracePt t="320418" x="9093200" y="3117850"/>
          <p14:tracePt t="320434" x="9112250" y="3117850"/>
          <p14:tracePt t="320453" x="9118600" y="3117850"/>
          <p14:tracePt t="320470" x="9124950" y="3117850"/>
          <p14:tracePt t="320501" x="9144000" y="3117850"/>
          <p14:tracePt t="320518" x="9163050" y="3117850"/>
          <p14:tracePt t="320534" x="9213850" y="3124200"/>
          <p14:tracePt t="320552" x="9245600" y="3124200"/>
          <p14:tracePt t="320568" x="9277350" y="3124200"/>
          <p14:tracePt t="320584" x="9290050" y="3124200"/>
          <p14:tracePt t="320685" x="9302750" y="3124200"/>
          <p14:tracePt t="320693" x="9309100" y="3117850"/>
          <p14:tracePt t="320703" x="9321800" y="3105150"/>
          <p14:tracePt t="320717" x="9347200" y="3092450"/>
          <p14:tracePt t="320735" x="9372600" y="3079750"/>
          <p14:tracePt t="320753" x="9385300" y="3067050"/>
          <p14:tracePt t="320768" x="9391650" y="3067050"/>
          <p14:tracePt t="320785" x="9398000" y="3060700"/>
          <p14:tracePt t="320887" x="9398000" y="3054350"/>
          <p14:tracePt t="320894" x="9385300" y="3048000"/>
          <p14:tracePt t="320903" x="9378950" y="3041650"/>
          <p14:tracePt t="320918" x="9372600" y="3035300"/>
          <p14:tracePt t="320935" x="9328150" y="3003550"/>
          <p14:tracePt t="320952" x="9296400" y="2978150"/>
          <p14:tracePt t="320968" x="9271000" y="2952750"/>
          <p14:tracePt t="320985" x="9245600" y="2933700"/>
          <p14:tracePt t="321003" x="9207500" y="2895600"/>
          <p14:tracePt t="321020" x="9169400" y="2857500"/>
          <p14:tracePt t="321035" x="9131300" y="2819400"/>
          <p14:tracePt t="321051" x="9099550" y="2774950"/>
          <p14:tracePt t="321068" x="9074150" y="2736850"/>
          <p14:tracePt t="321085" x="9048750" y="2705100"/>
          <p14:tracePt t="321102" x="9023350" y="2679700"/>
          <p14:tracePt t="321118" x="8991600" y="2660650"/>
          <p14:tracePt t="321136" x="8966200" y="2647950"/>
          <p14:tracePt t="321152" x="8940800" y="2641600"/>
          <p14:tracePt t="321168" x="8902700" y="2635250"/>
          <p14:tracePt t="321185" x="8832850" y="2622550"/>
          <p14:tracePt t="321202" x="8794750" y="2622550"/>
          <p14:tracePt t="321220" x="8763000" y="2622550"/>
          <p14:tracePt t="321235" x="8737600" y="2622550"/>
          <p14:tracePt t="321252" x="8712200" y="2622550"/>
          <p14:tracePt t="321270" x="8686800" y="2622550"/>
          <p14:tracePt t="321285" x="8661400" y="2635250"/>
          <p14:tracePt t="321302" x="8629650" y="2641600"/>
          <p14:tracePt t="321319" x="8597900" y="2654300"/>
          <p14:tracePt t="321320" x="8572500" y="2660650"/>
          <p14:tracePt t="321335" x="8559800" y="2667000"/>
          <p14:tracePt t="321352" x="8534400" y="2686050"/>
          <p14:tracePt t="321368" x="8489950" y="2717800"/>
          <p14:tracePt t="321385" x="8464550" y="2730500"/>
          <p14:tracePt t="321402" x="8432800" y="2749550"/>
          <p14:tracePt t="321418" x="8413750" y="2768600"/>
          <p14:tracePt t="321435" x="8388350" y="2794000"/>
          <p14:tracePt t="321452" x="8369300" y="2813050"/>
          <p14:tracePt t="321469" x="8362950" y="2825750"/>
          <p14:tracePt t="321487" x="8356600" y="2851150"/>
          <p14:tracePt t="321502" x="8356600" y="2882900"/>
          <p14:tracePt t="321520" x="8382000" y="2940050"/>
          <p14:tracePt t="321535" x="8407400" y="2984500"/>
          <p14:tracePt t="321555" x="8445500" y="3048000"/>
          <p14:tracePt t="321572" x="8458200" y="3073400"/>
          <p14:tracePt t="321586" x="8464550" y="3079750"/>
          <p14:tracePt t="321602" x="8470900" y="3086100"/>
          <p14:tracePt t="321603" x="8477250" y="3086100"/>
          <p14:tracePt t="321618" x="8502650" y="3092450"/>
          <p14:tracePt t="321635" x="8559800" y="3105150"/>
          <p14:tracePt t="321652" x="8636000" y="3117850"/>
          <p14:tracePt t="321670" x="8718550" y="3130550"/>
          <p14:tracePt t="321685" x="8775700" y="3136900"/>
          <p14:tracePt t="321704" x="8826500" y="3136900"/>
          <p14:tracePt t="321706" x="8839200" y="3143250"/>
          <p14:tracePt t="321719" x="8858250" y="3143250"/>
          <p14:tracePt t="321737" x="8896350" y="3143250"/>
          <p14:tracePt t="321754" x="8934450" y="3143250"/>
          <p14:tracePt t="321769" x="8985250" y="3143250"/>
          <p14:tracePt t="321785" x="9036050" y="3136900"/>
          <p14:tracePt t="321802" x="9067800" y="3136900"/>
          <p14:tracePt t="321820" x="9105900" y="3136900"/>
          <p14:tracePt t="321835" x="9112250" y="3136900"/>
          <p14:tracePt t="321854" x="9137650" y="3136900"/>
          <p14:tracePt t="321869" x="9163050" y="3136900"/>
          <p14:tracePt t="321885" x="9194800" y="3136900"/>
          <p14:tracePt t="321902" x="9232900" y="3143250"/>
          <p14:tracePt t="321920" x="9277350" y="3143250"/>
          <p14:tracePt t="321937" x="9309100" y="3143250"/>
          <p14:tracePt t="321953" x="9328150" y="3136900"/>
          <p14:tracePt t="321969" x="9347200" y="3136900"/>
          <p14:tracePt t="321986" x="9385300" y="3124200"/>
          <p14:tracePt t="322002" x="9417050" y="3105150"/>
          <p14:tracePt t="322019" x="9467850" y="3067050"/>
          <p14:tracePt t="322038" x="9518650" y="3022600"/>
          <p14:tracePt t="322053" x="9525000" y="3016250"/>
          <p14:tracePt t="322071" x="9537700" y="2984500"/>
          <p14:tracePt t="322086" x="9537700" y="2978150"/>
          <p14:tracePt t="322087" x="9537700" y="2971800"/>
          <p14:tracePt t="322119" x="9531350" y="2952750"/>
          <p14:tracePt t="322136" x="9505950" y="2933700"/>
          <p14:tracePt t="322152" x="9474200" y="2908300"/>
          <p14:tracePt t="322169" x="9442450" y="2882900"/>
          <p14:tracePt t="322186" x="9410700" y="2857500"/>
          <p14:tracePt t="322204" x="9385300" y="2838450"/>
          <p14:tracePt t="322221" x="9366250" y="2825750"/>
          <p14:tracePt t="322236" x="9347200" y="2813050"/>
          <p14:tracePt t="322254" x="9309100" y="2800350"/>
          <p14:tracePt t="322272" x="9277350" y="2794000"/>
          <p14:tracePt t="322286" x="9251950" y="2787650"/>
          <p14:tracePt t="322305" x="9194800" y="2774950"/>
          <p14:tracePt t="322320" x="9169400" y="2768600"/>
          <p14:tracePt t="322336" x="9137650" y="2755900"/>
          <p14:tracePt t="322352" x="9086850" y="2736850"/>
          <p14:tracePt t="322369" x="9055100" y="2730500"/>
          <p14:tracePt t="322386" x="9023350" y="2724150"/>
          <p14:tracePt t="322402" x="8978900" y="2724150"/>
          <p14:tracePt t="322419" x="8940800" y="2730500"/>
          <p14:tracePt t="322438" x="8902700" y="2749550"/>
          <p14:tracePt t="322453" x="8870950" y="2768600"/>
          <p14:tracePt t="322469" x="8839200" y="2794000"/>
          <p14:tracePt t="322487" x="8820150" y="2813050"/>
          <p14:tracePt t="322505" x="8807450" y="2838450"/>
          <p14:tracePt t="322520" x="8801100" y="2844800"/>
          <p14:tracePt t="322536" x="8782050" y="2895600"/>
          <p14:tracePt t="322555" x="8782050" y="2914650"/>
          <p14:tracePt t="322570" x="8775700" y="2940050"/>
          <p14:tracePt t="322586" x="8775700" y="2946400"/>
          <p14:tracePt t="322603" x="8769350" y="2965450"/>
          <p14:tracePt t="322619" x="8769350" y="2971800"/>
          <p14:tracePt t="322636" x="8775700" y="2971800"/>
          <p14:tracePt t="322654" x="8782050" y="2978150"/>
          <p14:tracePt t="322669" x="8788400" y="2984500"/>
          <p14:tracePt t="322686" x="8801100" y="2990850"/>
          <p14:tracePt t="322703" x="8826500" y="3003550"/>
          <p14:tracePt t="322720" x="8851900" y="3009900"/>
          <p14:tracePt t="322736" x="8896350" y="3016250"/>
          <p14:tracePt t="322754" x="9004300" y="3035300"/>
          <p14:tracePt t="322772" x="9093200" y="3048000"/>
          <p14:tracePt t="322786" x="9156700" y="3054350"/>
          <p14:tracePt t="322803" x="9296400" y="3067050"/>
          <p14:tracePt t="322819" x="9353550" y="3067050"/>
          <p14:tracePt t="322837" x="9417050" y="3073400"/>
          <p14:tracePt t="322853" x="9455150" y="3073400"/>
          <p14:tracePt t="322870" x="9486900" y="3073400"/>
          <p14:tracePt t="322887" x="9505950" y="3073400"/>
          <p14:tracePt t="322903" x="9531350" y="3073400"/>
          <p14:tracePt t="322920" x="9563100" y="3073400"/>
          <p14:tracePt t="322937" x="9594850" y="3073400"/>
          <p14:tracePt t="322954" x="9620250" y="3067050"/>
          <p14:tracePt t="322970" x="9652000" y="3060700"/>
          <p14:tracePt t="322986" x="9664700" y="3060700"/>
          <p14:tracePt t="323004" x="9677400" y="3054350"/>
          <p14:tracePt t="323020" x="9683750" y="3054350"/>
          <p14:tracePt t="323037" x="9690100" y="3054350"/>
          <p14:tracePt t="323784" x="9690100" y="3048000"/>
          <p14:tracePt t="323790" x="9690100" y="3041650"/>
          <p14:tracePt t="323803" x="9690100" y="3035300"/>
          <p14:tracePt t="323820" x="9696450" y="3028950"/>
          <p14:tracePt t="323837" x="9702800" y="3022600"/>
          <p14:tracePt t="323854" x="9702800" y="3016250"/>
          <p14:tracePt t="324141" x="9696450" y="3016250"/>
          <p14:tracePt t="324154" x="9696450" y="3009900"/>
          <p14:tracePt t="324171" x="9690100" y="3009900"/>
          <p14:tracePt t="324189" x="9683750" y="3009900"/>
          <p14:tracePt t="324221" x="9671050" y="2997200"/>
          <p14:tracePt t="324238" x="9664700" y="2997200"/>
          <p14:tracePt t="324254" x="9639300" y="2978150"/>
          <p14:tracePt t="324271" x="9626600" y="2971800"/>
          <p14:tracePt t="324288" x="9613900" y="2971800"/>
          <p14:tracePt t="324304" x="9601200" y="2971800"/>
          <p14:tracePt t="324321" x="9588500" y="2971800"/>
          <p14:tracePt t="324338" x="9582150" y="2971800"/>
          <p14:tracePt t="324354" x="9569450" y="2971800"/>
          <p14:tracePt t="324371" x="9563100" y="2971800"/>
          <p14:tracePt t="324387" x="9550400" y="2971800"/>
          <p14:tracePt t="324407" x="9531350" y="2984500"/>
          <p14:tracePt t="324422" x="9493250" y="3016250"/>
          <p14:tracePt t="324438" x="9467850" y="3041650"/>
          <p14:tracePt t="324454" x="9417050" y="3092450"/>
          <p14:tracePt t="324471" x="9366250" y="3143250"/>
          <p14:tracePt t="324488" x="9334500" y="3175000"/>
          <p14:tracePt t="324504" x="9321800" y="3187700"/>
          <p14:tracePt t="324521" x="9315450" y="3187700"/>
          <p14:tracePt t="324538" x="9315450" y="3194050"/>
          <p14:tracePt t="324585" x="9315450" y="3187700"/>
          <p14:tracePt t="324605" x="9321800" y="3181350"/>
          <p14:tracePt t="324621" x="9347200" y="3175000"/>
          <p14:tracePt t="324639" x="9391650" y="3162300"/>
          <p14:tracePt t="324641" x="9423400" y="3155950"/>
          <p14:tracePt t="324657" x="9531350" y="3143250"/>
          <p14:tracePt t="324673" x="9690100" y="3117850"/>
          <p14:tracePt t="324688" x="9759950" y="3105150"/>
          <p14:tracePt t="324704" x="10033000" y="3067050"/>
          <p14:tracePt t="324721" x="10198100" y="3054350"/>
          <p14:tracePt t="324739" x="10356850" y="3048000"/>
          <p14:tracePt t="324754" x="10458450" y="3048000"/>
          <p14:tracePt t="324771" x="10496550" y="3048000"/>
          <p14:tracePt t="324790" x="10502900" y="3048000"/>
          <p14:tracePt t="324805" x="10509250" y="3048000"/>
          <p14:tracePt t="324821" x="10521950" y="3048000"/>
          <p14:tracePt t="324838" x="10547350" y="3048000"/>
          <p14:tracePt t="324855" x="10572750" y="3048000"/>
          <p14:tracePt t="324873" x="10604500" y="3048000"/>
          <p14:tracePt t="324890" x="10648950" y="3048000"/>
          <p14:tracePt t="324905" x="10655300" y="3054350"/>
          <p14:tracePt t="324922" x="10674350" y="3054350"/>
          <p14:tracePt t="324923" x="10687050" y="3054350"/>
          <p14:tracePt t="324938" x="10744200" y="3060700"/>
          <p14:tracePt t="324955" x="10820400" y="3060700"/>
          <p14:tracePt t="324971" x="10928350" y="3067050"/>
          <p14:tracePt t="324988" x="11036300" y="3067050"/>
          <p14:tracePt t="325005" x="11112500" y="3073400"/>
          <p14:tracePt t="325021" x="11150600" y="3079750"/>
          <p14:tracePt t="325040" x="11188700" y="3079750"/>
          <p14:tracePt t="325054" x="11214100" y="3086100"/>
          <p14:tracePt t="325073" x="11245850" y="3098800"/>
          <p14:tracePt t="325091" x="11296650" y="3098800"/>
          <p14:tracePt t="325105" x="11303000" y="3098800"/>
          <p14:tracePt t="325121" x="11322050" y="3098800"/>
          <p14:tracePt t="325140" x="11328400" y="3098800"/>
          <p14:tracePt t="325190" x="11328400" y="3092450"/>
          <p14:tracePt t="325214" x="11322050" y="3086100"/>
          <p14:tracePt t="325221" x="11315700" y="3086100"/>
          <p14:tracePt t="325238" x="11309350" y="3079750"/>
          <p14:tracePt t="325255" x="11290300" y="3079750"/>
          <p14:tracePt t="325273" x="11264900" y="3073400"/>
          <p14:tracePt t="325289" x="11245850" y="3067050"/>
          <p14:tracePt t="325305" x="11201400" y="3054350"/>
          <p14:tracePt t="325322" x="11163300" y="3054350"/>
          <p14:tracePt t="325338" x="11125200" y="3048000"/>
          <p14:tracePt t="325355" x="11049000" y="3041650"/>
          <p14:tracePt t="325374" x="10966450" y="3035300"/>
          <p14:tracePt t="325388" x="10928350" y="3035300"/>
          <p14:tracePt t="325406" x="10814050" y="3035300"/>
          <p14:tracePt t="325422" x="10674350" y="3041650"/>
          <p14:tracePt t="325438" x="10439400" y="3054350"/>
          <p14:tracePt t="325455" x="10242550" y="3067050"/>
          <p14:tracePt t="325472" x="10039350" y="3067050"/>
          <p14:tracePt t="325488" x="9804400" y="3048000"/>
          <p14:tracePt t="325506" x="9620250" y="3035300"/>
          <p14:tracePt t="325522" x="9417050" y="3028950"/>
          <p14:tracePt t="325540" x="9144000" y="3016250"/>
          <p14:tracePt t="325556" x="8909050" y="3003550"/>
          <p14:tracePt t="325574" x="8515350" y="2965450"/>
          <p14:tracePt t="325589" x="8413750" y="2952750"/>
          <p14:tracePt t="325606" x="8140700" y="2908300"/>
          <p14:tracePt t="325621" x="8064500" y="2895600"/>
          <p14:tracePt t="325640" x="7772400" y="2870200"/>
          <p14:tracePt t="325656" x="7651750" y="2863850"/>
          <p14:tracePt t="325673" x="7308850" y="2857500"/>
          <p14:tracePt t="325691" x="7029450" y="2857500"/>
          <p14:tracePt t="325706" x="6858000" y="2857500"/>
          <p14:tracePt t="325722" x="6731000" y="2857500"/>
          <p14:tracePt t="325740" x="6635750" y="2857500"/>
          <p14:tracePt t="325755" x="6572250" y="2870200"/>
          <p14:tracePt t="325773" x="6508750" y="2882900"/>
          <p14:tracePt t="325789" x="6426200" y="2901950"/>
          <p14:tracePt t="325806" x="6343650" y="2914650"/>
          <p14:tracePt t="325825" x="6254750" y="2952750"/>
          <p14:tracePt t="325840" x="6242050" y="2971800"/>
          <p14:tracePt t="325855" x="6223000" y="2997200"/>
          <p14:tracePt t="325872" x="6197600" y="3041650"/>
          <p14:tracePt t="325889" x="6178550" y="3098800"/>
          <p14:tracePt t="325906" x="6172200" y="3155950"/>
          <p14:tracePt t="325922" x="6172200" y="3181350"/>
          <p14:tracePt t="325940" x="6178550" y="3206750"/>
          <p14:tracePt t="325956" x="6197600" y="3238500"/>
          <p14:tracePt t="325972" x="6229350" y="3257550"/>
          <p14:tracePt t="325989" x="6261100" y="3276600"/>
          <p14:tracePt t="326005" x="6273800" y="3289300"/>
          <p14:tracePt t="326022" x="6292850" y="3302000"/>
          <p14:tracePt t="326039" x="6311900" y="3308350"/>
          <p14:tracePt t="326056" x="6318250" y="3314700"/>
          <p14:tracePt t="326075" x="6337300" y="3321050"/>
          <p14:tracePt t="326089" x="6356350" y="3327400"/>
          <p14:tracePt t="326106" x="6381750" y="3333750"/>
          <p14:tracePt t="326122" x="6445250" y="3333750"/>
          <p14:tracePt t="326140" x="6464300" y="3333750"/>
          <p14:tracePt t="326156" x="6496050" y="3333750"/>
          <p14:tracePt t="326172" x="6508750" y="3333750"/>
          <p14:tracePt t="326191" x="6521450" y="3333750"/>
          <p14:tracePt t="326207" x="6534150" y="3333750"/>
          <p14:tracePt t="326222" x="6540500" y="3333750"/>
          <p14:tracePt t="326239" x="6546850" y="3333750"/>
          <p14:tracePt t="326255" x="6553200" y="3333750"/>
          <p14:tracePt t="326274" x="6559550" y="3333750"/>
          <p14:tracePt t="326275" x="6565900" y="3340100"/>
          <p14:tracePt t="326292" x="6572250" y="3340100"/>
          <p14:tracePt t="326323" x="6578600" y="3340100"/>
          <p14:tracePt t="326339" x="6591300" y="3346450"/>
          <p14:tracePt t="326356" x="6597650" y="3346450"/>
          <p14:tracePt t="326357" x="6604000" y="3346450"/>
          <p14:tracePt t="326455" x="6597650" y="3346450"/>
          <p14:tracePt t="326461" x="6591300" y="3346450"/>
          <p14:tracePt t="326475" x="6584950" y="3346450"/>
          <p14:tracePt t="326490" x="6572250" y="3346450"/>
          <p14:tracePt t="326506" x="6534150" y="3333750"/>
          <p14:tracePt t="326523" x="6521450" y="3327400"/>
          <p14:tracePt t="328717" x="6534150" y="3321050"/>
          <p14:tracePt t="328738" x="6572250" y="3321050"/>
          <p14:tracePt t="328742" x="6597650" y="3314700"/>
          <p14:tracePt t="328758" x="6623050" y="3308350"/>
          <p14:tracePt t="328775" x="6718300" y="3302000"/>
          <p14:tracePt t="328791" x="6762750" y="3302000"/>
          <p14:tracePt t="328810" x="6800850" y="3295650"/>
          <p14:tracePt t="328825" x="6832600" y="3295650"/>
          <p14:tracePt t="328841" x="6858000" y="3295650"/>
          <p14:tracePt t="328858" x="6883400" y="3295650"/>
          <p14:tracePt t="328875" x="6908800" y="3289300"/>
          <p14:tracePt t="328891" x="6934200" y="3289300"/>
          <p14:tracePt t="328908" x="6978650" y="3282950"/>
          <p14:tracePt t="328925" x="7004050" y="3282950"/>
          <p14:tracePt t="328943" x="7016750" y="3282950"/>
          <p14:tracePt t="328960" x="7023100" y="3282950"/>
          <p14:tracePt t="328975" x="7029450" y="3282950"/>
          <p14:tracePt t="329024" x="7035800" y="3282950"/>
          <p14:tracePt t="329032" x="7042150" y="3282950"/>
          <p14:tracePt t="329042" x="7048500" y="3282950"/>
          <p14:tracePt t="329058" x="7073900" y="3282950"/>
          <p14:tracePt t="329075" x="7105650" y="3276600"/>
          <p14:tracePt t="329094" x="7137400" y="3276600"/>
          <p14:tracePt t="329108" x="7162800" y="3270250"/>
          <p14:tracePt t="329125" x="7181850" y="3263900"/>
          <p14:tracePt t="329263" x="7175500" y="3263900"/>
          <p14:tracePt t="329281" x="7156450" y="3263900"/>
          <p14:tracePt t="329292" x="7143750" y="3263900"/>
          <p14:tracePt t="329294" x="7137400" y="3263900"/>
          <p14:tracePt t="329309" x="7124700" y="3270250"/>
          <p14:tracePt t="329311" x="7112000" y="3270250"/>
          <p14:tracePt t="329325" x="7099300" y="3276600"/>
          <p14:tracePt t="329341" x="7092950" y="3276600"/>
          <p14:tracePt t="329787" x="7086600" y="3282950"/>
          <p14:tracePt t="329794" x="7080250" y="3282950"/>
          <p14:tracePt t="329809" x="7061200" y="3302000"/>
          <p14:tracePt t="329827" x="7035800" y="3321050"/>
          <p14:tracePt t="329845" x="7010400" y="3333750"/>
          <p14:tracePt t="329859" x="6997700" y="3346450"/>
          <p14:tracePt t="329898" x="6997700" y="3352800"/>
          <p14:tracePt t="329931" x="6997700" y="3365500"/>
          <p14:tracePt t="329944" x="6997700" y="3371850"/>
          <p14:tracePt t="329959" x="6991350" y="3384550"/>
          <p14:tracePt t="329976" x="6978650" y="3416300"/>
          <p14:tracePt t="329992" x="6953250" y="3454400"/>
          <p14:tracePt t="330009" x="6921500" y="3492500"/>
          <p14:tracePt t="330026" x="6889750" y="3530600"/>
          <p14:tracePt t="330042" x="6858000" y="3575050"/>
          <p14:tracePt t="330059" x="6851650" y="3587750"/>
          <p14:tracePt t="330076" x="6845300" y="3600450"/>
          <p14:tracePt t="330095" x="6838950" y="3600450"/>
          <p14:tracePt t="330109" x="6832600" y="3606800"/>
          <p14:tracePt t="330125" x="6826250" y="3606800"/>
          <p14:tracePt t="330245" x="6832600" y="3600450"/>
          <p14:tracePt t="330272" x="6838950" y="3594100"/>
          <p14:tracePt t="330293" x="6858000" y="3581400"/>
          <p14:tracePt t="330310" x="6870700" y="3575050"/>
          <p14:tracePt t="330326" x="6877050" y="3568700"/>
          <p14:tracePt t="330345" x="6889750" y="3556000"/>
          <p14:tracePt t="330359" x="6896100" y="3549650"/>
          <p14:tracePt t="330376" x="6908800" y="3543300"/>
          <p14:tracePt t="330393" x="6915150" y="3536950"/>
          <p14:tracePt t="330411" x="6921500" y="3530600"/>
          <p14:tracePt t="330591" x="6921500" y="3524250"/>
          <p14:tracePt t="330611" x="6921500" y="3517900"/>
          <p14:tracePt t="330626" x="6927850" y="3511550"/>
          <p14:tracePt t="330643" x="6934200" y="3505200"/>
          <p14:tracePt t="330660" x="6940550" y="3498850"/>
          <p14:tracePt t="330676" x="6946900" y="3492500"/>
          <p14:tracePt t="330696" x="6965950" y="3479800"/>
          <p14:tracePt t="330713" x="7004050" y="3460750"/>
          <p14:tracePt t="330729" x="7016750" y="3454400"/>
          <p14:tracePt t="330816" x="7010400" y="3454400"/>
          <p14:tracePt t="330826" x="7010400" y="3460750"/>
          <p14:tracePt t="330844" x="6997700" y="3473450"/>
          <p14:tracePt t="330860" x="6991350" y="3479800"/>
          <p14:tracePt t="330876" x="6965950" y="3505200"/>
          <p14:tracePt t="330893" x="6953250" y="3511550"/>
          <p14:tracePt t="330911" x="6946900" y="3517900"/>
          <p14:tracePt t="330943" x="6940550" y="3517900"/>
          <p14:tracePt t="331006" x="6940550" y="3524250"/>
          <p14:tracePt t="331029" x="6934200" y="3524250"/>
          <p14:tracePt t="331044" x="6927850" y="3530600"/>
          <p14:tracePt t="331060" x="6921500" y="3536950"/>
          <p14:tracePt t="331162" x="6915150" y="3543300"/>
          <p14:tracePt t="331169" x="6908800" y="3543300"/>
          <p14:tracePt t="331177" x="6902450" y="3549650"/>
          <p14:tracePt t="331193" x="6870700" y="3562350"/>
          <p14:tracePt t="331212" x="6838950" y="3568700"/>
          <p14:tracePt t="331227" x="6819900" y="3575050"/>
          <p14:tracePt t="331243" x="6807200" y="3575050"/>
          <p14:tracePt t="331260" x="6800850" y="3575050"/>
          <p14:tracePt t="331277" x="6794500" y="3575050"/>
          <p14:tracePt t="331293" x="6781800" y="3575050"/>
          <p14:tracePt t="331310" x="6769100" y="3562350"/>
          <p14:tracePt t="331329" x="6737350" y="3536950"/>
          <p14:tracePt t="331343" x="6724650" y="3530600"/>
          <p14:tracePt t="331360" x="6711950" y="3524250"/>
          <p14:tracePt t="331377" x="6705600" y="3511550"/>
          <p14:tracePt t="331394" x="6692900" y="3505200"/>
          <p14:tracePt t="331410" x="6686550" y="3505200"/>
          <p14:tracePt t="331427" x="6673850" y="3505200"/>
          <p14:tracePt t="331444" x="6667500" y="3498850"/>
          <p14:tracePt t="331477" x="6661150" y="3492500"/>
          <p14:tracePt t="331494" x="6661150" y="3486150"/>
          <p14:tracePt t="331511" x="6654800" y="3479800"/>
          <p14:tracePt t="331527" x="6654800" y="3473450"/>
          <p14:tracePt t="331635" x="6654800" y="3467100"/>
          <p14:tracePt t="331659" x="6661150" y="3460750"/>
          <p14:tracePt t="331677" x="6692900" y="3448050"/>
          <p14:tracePt t="331693" x="6718300" y="3435350"/>
          <p14:tracePt t="331710" x="6750050" y="3422650"/>
          <p14:tracePt t="331727" x="6775450" y="3416300"/>
          <p14:tracePt t="331746" x="6800850" y="3416300"/>
          <p14:tracePt t="331763" x="6870700" y="3460750"/>
          <p14:tracePt t="331778" x="6889750" y="3479800"/>
          <p14:tracePt t="331794" x="6902450" y="3498850"/>
          <p14:tracePt t="331796" x="6908800" y="3511550"/>
          <p14:tracePt t="331812" x="6915150" y="3530600"/>
          <p14:tracePt t="331830" x="6915150" y="3543300"/>
          <p14:tracePt t="331844" x="6915150" y="3549650"/>
          <p14:tracePt t="331861" x="6921500" y="3549650"/>
          <p14:tracePt t="331894" x="6921500" y="3556000"/>
          <p14:tracePt t="331913" x="6921500" y="3568700"/>
          <p14:tracePt t="331928" x="6921500" y="3575050"/>
          <p14:tracePt t="332025" x="6927850" y="3575050"/>
          <p14:tracePt t="332034" x="6934200" y="3568700"/>
          <p14:tracePt t="332044" x="6946900" y="3562350"/>
          <p14:tracePt t="332060" x="6965950" y="3549650"/>
          <p14:tracePt t="332078" x="6978650" y="3543300"/>
          <p14:tracePt t="332206" x="6965950" y="3543300"/>
          <p14:tracePt t="332227" x="6953250" y="3543300"/>
          <p14:tracePt t="332244" x="6934200" y="3536950"/>
          <p14:tracePt t="332263" x="6902450" y="3524250"/>
          <p14:tracePt t="332277" x="6896100" y="3524250"/>
          <p14:tracePt t="332294" x="6877050" y="3517900"/>
          <p14:tracePt t="332311" x="6858000" y="3517900"/>
          <p14:tracePt t="332329" x="6826250" y="3517900"/>
          <p14:tracePt t="332344" x="6775450" y="3517900"/>
          <p14:tracePt t="332361" x="6718300" y="3517900"/>
          <p14:tracePt t="332378" x="6661150" y="3517900"/>
          <p14:tracePt t="332394" x="6629400" y="3517900"/>
          <p14:tracePt t="332411" x="6610350" y="3517900"/>
          <p14:tracePt t="332429" x="6604000" y="3517900"/>
          <p14:tracePt t="332444" x="6597650" y="3511550"/>
          <p14:tracePt t="332461" x="6591300" y="3492500"/>
          <p14:tracePt t="332480" x="6591300" y="3460750"/>
          <p14:tracePt t="332494" x="6591300" y="3454400"/>
          <p14:tracePt t="332511" x="6591300" y="3435350"/>
          <p14:tracePt t="332580" x="6597650" y="3435350"/>
          <p14:tracePt t="332586" x="6604000" y="3435350"/>
          <p14:tracePt t="332594" x="6610350" y="3435350"/>
          <p14:tracePt t="332613" x="6623050" y="3435350"/>
          <p14:tracePt t="332628" x="6635750" y="3435350"/>
          <p14:tracePt t="332645" x="6648450" y="3441700"/>
          <p14:tracePt t="332661" x="6667500" y="3460750"/>
          <p14:tracePt t="332680" x="6673850" y="3479800"/>
          <p14:tracePt t="332682" x="6680200" y="3486150"/>
          <p14:tracePt t="332695" x="6686550" y="3492500"/>
          <p14:tracePt t="332711" x="6692900" y="3505200"/>
          <p14:tracePt t="332730" x="6705600" y="3511550"/>
          <p14:tracePt t="332746" x="6743700" y="3517900"/>
          <p14:tracePt t="332761" x="6750050" y="3517900"/>
          <p14:tracePt t="332778" x="6800850" y="3517900"/>
          <p14:tracePt t="332779" x="6832600" y="3511550"/>
          <p14:tracePt t="332795" x="6896100" y="3492500"/>
          <p14:tracePt t="332811" x="6934200" y="3467100"/>
          <p14:tracePt t="332829" x="6959600" y="3441700"/>
          <p14:tracePt t="332846" x="6985000" y="3397250"/>
          <p14:tracePt t="332863" x="6997700" y="3371850"/>
          <p14:tracePt t="332879" x="7004050" y="3340100"/>
          <p14:tracePt t="332894" x="7010400" y="3321050"/>
          <p14:tracePt t="332911" x="7004050" y="3308350"/>
          <p14:tracePt t="332928" x="6978650" y="3295650"/>
          <p14:tracePt t="332946" x="6927850" y="3282950"/>
          <p14:tracePt t="332948" x="6896100" y="3276600"/>
          <p14:tracePt t="332963" x="6858000" y="3270250"/>
          <p14:tracePt t="332981" x="6743700" y="3257550"/>
          <p14:tracePt t="332995" x="6718300" y="3251200"/>
          <p14:tracePt t="333011" x="6661150" y="3244850"/>
          <p14:tracePt t="333028" x="6610350" y="3244850"/>
          <p14:tracePt t="333030" x="6578600" y="3244850"/>
          <p14:tracePt t="333045" x="6508750" y="3244850"/>
          <p14:tracePt t="333062" x="6413500" y="3244850"/>
          <p14:tracePt t="333078" x="6324600" y="3251200"/>
          <p14:tracePt t="333095" x="6235700" y="3251200"/>
          <p14:tracePt t="333111" x="6184900" y="3251200"/>
          <p14:tracePt t="333128" x="6165850" y="3257550"/>
          <p14:tracePt t="333146" x="6165850" y="3263900"/>
          <p14:tracePt t="333162" x="6159500" y="3276600"/>
          <p14:tracePt t="333179" x="6178550" y="3302000"/>
          <p14:tracePt t="333195" x="6229350" y="3340100"/>
          <p14:tracePt t="333213" x="6305550" y="3384550"/>
          <p14:tracePt t="333228" x="6394450" y="3435350"/>
          <p14:tracePt t="333247" x="6565900" y="3498850"/>
          <p14:tracePt t="333262" x="6623050" y="3511550"/>
          <p14:tracePt t="333264" x="6692900" y="3524250"/>
          <p14:tracePt t="333278" x="6788150" y="3524250"/>
          <p14:tracePt t="333297" x="6858000" y="3517900"/>
          <p14:tracePt t="333312" x="6915150" y="3498850"/>
          <p14:tracePt t="333329" x="6934200" y="3479800"/>
          <p14:tracePt t="333345" x="6940550" y="3467100"/>
          <p14:tracePt t="333442" x="6946900" y="3467100"/>
          <p14:tracePt t="333448" x="6959600" y="3460750"/>
          <p14:tracePt t="333462" x="6972300" y="3460750"/>
          <p14:tracePt t="333480" x="6991350" y="3454400"/>
          <p14:tracePt t="333496" x="6997700" y="3448050"/>
          <p14:tracePt t="333512" x="7010400" y="3448050"/>
          <p14:tracePt t="333530" x="7023100" y="3441700"/>
          <p14:tracePt t="333545" x="7029450" y="3435350"/>
          <p14:tracePt t="333562" x="7035800" y="3435350"/>
          <p14:tracePt t="333579" x="7042150" y="3435350"/>
          <p14:tracePt t="333807" x="7035800" y="3422650"/>
          <p14:tracePt t="333813" x="7029450" y="3422650"/>
          <p14:tracePt t="333829" x="7029450" y="3416300"/>
          <p14:tracePt t="333846" x="7029450" y="3403600"/>
          <p14:tracePt t="333864" x="7042150" y="3390900"/>
          <p14:tracePt t="333878" x="7067550" y="3378200"/>
          <p14:tracePt t="333895" x="7131050" y="3359150"/>
          <p14:tracePt t="333898" x="7150100" y="3359150"/>
          <p14:tracePt t="333912" x="7169150" y="3352800"/>
          <p14:tracePt t="333929" x="7175500" y="3352800"/>
          <p14:tracePt t="333974" x="7175500" y="3346450"/>
          <p14:tracePt t="333980" x="7169150" y="3346450"/>
          <p14:tracePt t="333995" x="7162800" y="3346450"/>
          <p14:tracePt t="334045" x="7162800" y="3340100"/>
          <p14:tracePt t="334061" x="7169150" y="3340100"/>
          <p14:tracePt t="334079" x="7181850" y="3340100"/>
          <p14:tracePt t="334096" x="7188200" y="3340100"/>
          <p14:tracePt t="334166" x="7194550" y="3340100"/>
          <p14:tracePt t="334173" x="7200900" y="3333750"/>
          <p14:tracePt t="334182" x="7207250" y="3333750"/>
          <p14:tracePt t="334196" x="7213600" y="3333750"/>
          <p14:tracePt t="334213" x="7245350" y="3321050"/>
          <p14:tracePt t="334229" x="7270750" y="3321050"/>
          <p14:tracePt t="334246" x="7289800" y="3314700"/>
          <p14:tracePt t="334263" x="7302500" y="3314700"/>
          <p14:tracePt t="334279" x="7321550" y="3314700"/>
          <p14:tracePt t="334296" x="7327900" y="3314700"/>
          <p14:tracePt t="334478" x="7327900" y="3321050"/>
          <p14:tracePt t="334496" x="7321550" y="3321050"/>
          <p14:tracePt t="334652" x="7327900" y="3321050"/>
          <p14:tracePt t="334669" x="7346950" y="3314700"/>
          <p14:tracePt t="334680" x="7378700" y="3308350"/>
          <p14:tracePt t="334699" x="7448550" y="3308350"/>
          <p14:tracePt t="334713" x="7499350" y="3314700"/>
          <p14:tracePt t="334729" x="7524750" y="3314700"/>
          <p14:tracePt t="334746" x="7531100" y="3314700"/>
          <p14:tracePt t="334787" x="7537450" y="3314700"/>
          <p14:tracePt t="334820" x="7543800" y="3314700"/>
          <p14:tracePt t="334832" x="7550150" y="3314700"/>
          <p14:tracePt t="334847" x="7588250" y="3308350"/>
          <p14:tracePt t="334863" x="7645400" y="3308350"/>
          <p14:tracePt t="334880" x="7689850" y="3308350"/>
          <p14:tracePt t="334896" x="7708900" y="3308350"/>
          <p14:tracePt t="334915" x="7734300" y="3308350"/>
          <p14:tracePt t="334930" x="7740650" y="3308350"/>
          <p14:tracePt t="334946" x="7759700" y="3308350"/>
          <p14:tracePt t="334964" x="7766050" y="3308350"/>
          <p14:tracePt t="334980" x="7785100" y="3314700"/>
          <p14:tracePt t="334998" x="7816850" y="3314700"/>
          <p14:tracePt t="335013" x="7848600" y="3321050"/>
          <p14:tracePt t="335030" x="7893050" y="3321050"/>
          <p14:tracePt t="335047" x="7918450" y="3321050"/>
          <p14:tracePt t="335063" x="7931150" y="3321050"/>
          <p14:tracePt t="335131" x="7937500" y="3321050"/>
          <p14:tracePt t="335147" x="7950200" y="3321050"/>
          <p14:tracePt t="335164" x="7969250" y="3327400"/>
          <p14:tracePt t="335182" x="7994650" y="3327400"/>
          <p14:tracePt t="335214" x="8001000" y="3327400"/>
          <p14:tracePt t="335341" x="8007350" y="3327400"/>
          <p14:tracePt t="335346" x="8013700" y="3327400"/>
          <p14:tracePt t="335364" x="8045450" y="3314700"/>
          <p14:tracePt t="335381" x="8089900" y="3302000"/>
          <p14:tracePt t="335384" x="8115300" y="3302000"/>
          <p14:tracePt t="335397" x="8147050" y="3295650"/>
          <p14:tracePt t="335413" x="8242300" y="3295650"/>
          <p14:tracePt t="335431" x="8324850" y="3295650"/>
          <p14:tracePt t="335447" x="8394700" y="3295650"/>
          <p14:tracePt t="335464" x="8445500" y="3295650"/>
          <p14:tracePt t="335480" x="8489950" y="3295650"/>
          <p14:tracePt t="335498" x="8509000" y="3295650"/>
          <p14:tracePt t="335499" x="8515350" y="3295650"/>
          <p14:tracePt t="335547" x="8521700" y="3295650"/>
          <p14:tracePt t="335588" x="8528050" y="3295650"/>
          <p14:tracePt t="335614" x="8540750" y="3302000"/>
          <p14:tracePt t="335630" x="8553450" y="3302000"/>
          <p14:tracePt t="335647" x="8597900" y="3302000"/>
          <p14:tracePt t="335664" x="8655050" y="3308350"/>
          <p14:tracePt t="335681" x="8724900" y="3308350"/>
          <p14:tracePt t="335698" x="8794750" y="3308350"/>
          <p14:tracePt t="335714" x="8845550" y="3308350"/>
          <p14:tracePt t="335730" x="8902700" y="3302000"/>
          <p14:tracePt t="335749" x="8921750" y="3302000"/>
          <p14:tracePt t="335764" x="8940800" y="3295650"/>
          <p14:tracePt t="335783" x="8966200" y="3295650"/>
          <p14:tracePt t="335798" x="8985250" y="3289300"/>
          <p14:tracePt t="335815" x="8991600" y="3289300"/>
          <p14:tracePt t="335831" x="8997950" y="3289300"/>
          <p14:tracePt t="335980" x="9004300" y="3289300"/>
          <p14:tracePt t="336016" x="9017000" y="3289300"/>
          <p14:tracePt t="336031" x="9048750" y="3289300"/>
          <p14:tracePt t="336047" x="9137650" y="3302000"/>
          <p14:tracePt t="336064" x="9220200" y="3314700"/>
          <p14:tracePt t="336081" x="9309100" y="3327400"/>
          <p14:tracePt t="336098" x="9385300" y="3340100"/>
          <p14:tracePt t="336114" x="9448800" y="3340100"/>
          <p14:tracePt t="336131" x="9493250" y="3340100"/>
          <p14:tracePt t="336147" x="9537700" y="3340100"/>
          <p14:tracePt t="336164" x="9569450" y="3340100"/>
          <p14:tracePt t="336181" x="9594850" y="3340100"/>
          <p14:tracePt t="336183" x="9613900" y="3333750"/>
          <p14:tracePt t="336198" x="9626600" y="3333750"/>
          <p14:tracePt t="336214" x="9664700" y="3327400"/>
          <p14:tracePt t="336231" x="9696450" y="3321050"/>
          <p14:tracePt t="336247" x="9715500" y="3314700"/>
          <p14:tracePt t="336264" x="9753600" y="3302000"/>
          <p14:tracePt t="336282" x="9779000" y="3295650"/>
          <p14:tracePt t="336297" x="9804400" y="3289300"/>
          <p14:tracePt t="336314" x="9817100" y="3289300"/>
          <p14:tracePt t="336331" x="9823450" y="3289300"/>
          <p14:tracePt t="336364" x="9836150" y="3289300"/>
          <p14:tracePt t="336381" x="9842500" y="3289300"/>
          <p14:tracePt t="336400" x="9861550" y="3289300"/>
          <p14:tracePt t="336416" x="9899650" y="3289300"/>
          <p14:tracePt t="336431" x="9912350" y="3289300"/>
          <p14:tracePt t="336449" x="9944100" y="3276600"/>
          <p14:tracePt t="336450" x="9950450" y="3276600"/>
          <p14:tracePt t="336465" x="9975850" y="3270250"/>
          <p14:tracePt t="336483" x="9982200" y="3270250"/>
          <p14:tracePt t="336498" x="9988550" y="3270250"/>
          <p14:tracePt t="336515" x="9994900" y="3270250"/>
          <p14:tracePt t="336548" x="10001250" y="3270250"/>
          <p14:tracePt t="336564" x="10007600" y="3270250"/>
          <p14:tracePt t="336584" x="10013950" y="3270250"/>
          <p14:tracePt t="336600" x="10026650" y="3270250"/>
          <p14:tracePt t="336639" x="10033000" y="3270250"/>
          <p14:tracePt t="336674" x="10039350" y="3270250"/>
          <p14:tracePt t="336683" x="10045700" y="3270250"/>
          <p14:tracePt t="336698" x="10058400" y="3270250"/>
          <p14:tracePt t="336714" x="10083800" y="3263900"/>
          <p14:tracePt t="336732" x="10102850" y="3263900"/>
          <p14:tracePt t="336748" x="10128250" y="3257550"/>
          <p14:tracePt t="336765" x="10147300" y="3251200"/>
          <p14:tracePt t="336782" x="10166350" y="3244850"/>
          <p14:tracePt t="336800" x="10179050" y="3238500"/>
          <p14:tracePt t="336815" x="10185400" y="3238500"/>
          <p14:tracePt t="336956" x="10191750" y="3232150"/>
          <p14:tracePt t="336965" x="10191750" y="3219450"/>
          <p14:tracePt t="336981" x="10198100" y="3213100"/>
          <p14:tracePt t="336998" x="10204450" y="3206750"/>
          <p14:tracePt t="337015" x="10217150" y="3194050"/>
          <p14:tracePt t="337032" x="10236200" y="3187700"/>
          <p14:tracePt t="337048" x="10261600" y="3187700"/>
          <p14:tracePt t="337065" x="10356850" y="3194050"/>
          <p14:tracePt t="337082" x="10490200" y="3200400"/>
          <p14:tracePt t="337100" x="10693400" y="3200400"/>
          <p14:tracePt t="337115" x="10744200" y="3200400"/>
          <p14:tracePt t="337132" x="10858500" y="3200400"/>
          <p14:tracePt t="337133" x="10915650" y="3200400"/>
          <p14:tracePt t="337148" x="10966450" y="3200400"/>
          <p14:tracePt t="337166" x="11087100" y="3219450"/>
          <p14:tracePt t="337181" x="11182350" y="3238500"/>
          <p14:tracePt t="337182" x="11220450" y="3244850"/>
          <p14:tracePt t="337198" x="11245850" y="3244850"/>
          <p14:tracePt t="337342" x="11239500" y="3244850"/>
          <p14:tracePt t="337348" x="11226800" y="3244850"/>
          <p14:tracePt t="337366" x="11182350" y="3244850"/>
          <p14:tracePt t="337382" x="11087100" y="3244850"/>
          <p14:tracePt t="337399" x="10966450" y="3238500"/>
          <p14:tracePt t="337415" x="10763250" y="3225800"/>
          <p14:tracePt t="337433" x="10521950" y="3206750"/>
          <p14:tracePt t="337448" x="10179050" y="3200400"/>
          <p14:tracePt t="337467" x="9791700" y="3187700"/>
          <p14:tracePt t="337482" x="9302750" y="3175000"/>
          <p14:tracePt t="337502" x="8394700" y="3143250"/>
          <p14:tracePt t="337516" x="8159750" y="3130550"/>
          <p14:tracePt t="337533" x="7512050" y="3079750"/>
          <p14:tracePt t="337549" x="7213600" y="3067050"/>
          <p14:tracePt t="337565" x="6870700" y="3067050"/>
          <p14:tracePt t="337582" x="6438900" y="3073400"/>
          <p14:tracePt t="337599" x="6045200" y="3092450"/>
          <p14:tracePt t="337617" x="5676900" y="3136900"/>
          <p14:tracePt t="337632" x="5505450" y="3181350"/>
          <p14:tracePt t="337649" x="5448300" y="3213100"/>
          <p14:tracePt t="337665" x="5448300" y="3232150"/>
          <p14:tracePt t="337683" x="5454650" y="3257550"/>
          <p14:tracePt t="337699" x="5492750" y="3282950"/>
          <p14:tracePt t="337716" x="5556250" y="3321050"/>
          <p14:tracePt t="337732" x="5638800" y="3371850"/>
          <p14:tracePt t="337750" x="5765800" y="3460750"/>
          <p14:tracePt t="337766" x="5784850" y="3492500"/>
          <p14:tracePt t="337782" x="5829300" y="3549650"/>
          <p14:tracePt t="337798" x="5867400" y="3600450"/>
          <p14:tracePt t="337816" x="5880100" y="3613150"/>
          <p14:tracePt t="337832" x="5886450" y="3619500"/>
          <p14:tracePt t="337866" x="5899150" y="3619500"/>
          <p14:tracePt t="337882" x="5918200" y="3619500"/>
          <p14:tracePt t="337899" x="5924550" y="3619500"/>
          <p14:tracePt t="337915" x="5937250" y="3619500"/>
          <p14:tracePt t="337933" x="5943600" y="3619500"/>
          <p14:tracePt t="337951" x="5956300" y="3619500"/>
          <p14:tracePt t="337966" x="5969000" y="3619500"/>
          <p14:tracePt t="337983" x="5981700" y="3613150"/>
          <p14:tracePt t="337999" x="5994400" y="3613150"/>
          <p14:tracePt t="338121" x="6000750" y="3606800"/>
          <p14:tracePt t="338129" x="6007100" y="3600450"/>
          <p14:tracePt t="338146" x="6032500" y="3587750"/>
          <p14:tracePt t="338152" x="6045200" y="3581400"/>
          <p14:tracePt t="338171" x="6083300" y="3568700"/>
          <p14:tracePt t="338183" x="6096000" y="3562350"/>
          <p14:tracePt t="338199" x="6121400" y="3556000"/>
          <p14:tracePt t="338200" x="6146800" y="3549650"/>
          <p14:tracePt t="338215" x="6153150" y="3543300"/>
          <p14:tracePt t="338235" x="6178550" y="3543300"/>
          <p14:tracePt t="338250" x="6197600" y="3536950"/>
          <p14:tracePt t="338266" x="6216650" y="3530600"/>
          <p14:tracePt t="338284" x="6254750" y="3517900"/>
          <p14:tracePt t="338299" x="6280150" y="3505200"/>
          <p14:tracePt t="338316" x="6292850" y="3492500"/>
          <p14:tracePt t="338419" x="6292850" y="3486150"/>
          <p14:tracePt t="338529" x="6299200" y="3486150"/>
          <p14:tracePt t="338544" x="6330950" y="3467100"/>
          <p14:tracePt t="338566" x="6394450" y="3454400"/>
          <p14:tracePt t="338586" x="6559550" y="3448050"/>
          <p14:tracePt t="338602" x="6692900" y="3448050"/>
          <p14:tracePt t="338616" x="6737350" y="3448050"/>
          <p14:tracePt t="338633" x="6769100" y="3448050"/>
          <p14:tracePt t="338649" x="6775450" y="3448050"/>
          <p14:tracePt t="338666" x="6788150" y="3448050"/>
          <p14:tracePt t="338684" x="6800850" y="3441700"/>
          <p14:tracePt t="338699" x="6826250" y="3429000"/>
          <p14:tracePt t="338716" x="6864350" y="3422650"/>
          <p14:tracePt t="338733" x="6915150" y="3416300"/>
          <p14:tracePt t="338752" x="6985000" y="3416300"/>
          <p14:tracePt t="338767" x="7004050" y="3416300"/>
          <p14:tracePt t="338785" x="7023100" y="3416300"/>
          <p14:tracePt t="338802" x="7029450" y="3422650"/>
          <p14:tracePt t="338818" x="7035800" y="3422650"/>
          <p14:tracePt t="338850" x="7042150" y="3429000"/>
          <p14:tracePt t="338867" x="7054850" y="3435350"/>
          <p14:tracePt t="338883" x="7067550" y="3435350"/>
          <p14:tracePt t="338900" x="7086600" y="3441700"/>
          <p14:tracePt t="338919" x="7105650" y="3448050"/>
          <p14:tracePt t="338933" x="7131050" y="3448050"/>
          <p14:tracePt t="338950" x="7156450" y="3448050"/>
          <p14:tracePt t="338967" x="7181850" y="3448050"/>
          <p14:tracePt t="338983" x="7207250" y="3441700"/>
          <p14:tracePt t="339000" x="7232650" y="3429000"/>
          <p14:tracePt t="339019" x="7264400" y="3416300"/>
          <p14:tracePt t="339034" x="7270750" y="3409950"/>
          <p14:tracePt t="339050" x="7277100" y="3397250"/>
          <p14:tracePt t="339051" x="7283450" y="3397250"/>
          <p14:tracePt t="339066" x="7289800" y="3384550"/>
          <p14:tracePt t="339083" x="7296150" y="3378200"/>
          <p14:tracePt t="339100" x="7296150" y="3359150"/>
          <p14:tracePt t="339116" x="7289800" y="3346450"/>
          <p14:tracePt t="339134" x="7277100" y="3321050"/>
          <p14:tracePt t="339151" x="7251700" y="3295650"/>
          <p14:tracePt t="339167" x="7213600" y="3263900"/>
          <p14:tracePt t="339185" x="7188200" y="3244850"/>
          <p14:tracePt t="339200" x="7162800" y="3225800"/>
          <p14:tracePt t="339216" x="7137400" y="3213100"/>
          <p14:tracePt t="339233" x="7105650" y="3194050"/>
          <p14:tracePt t="339250" x="7054850" y="3181350"/>
          <p14:tracePt t="339267" x="7010400" y="3175000"/>
          <p14:tracePt t="339285" x="6934200" y="3168650"/>
          <p14:tracePt t="339300" x="6908800" y="3162300"/>
          <p14:tracePt t="339317" x="6788150" y="3162300"/>
          <p14:tracePt t="339333" x="6724650" y="3155950"/>
          <p14:tracePt t="339350" x="6635750" y="3149600"/>
          <p14:tracePt t="339367" x="6584950" y="3149600"/>
          <p14:tracePt t="339384" x="6546850" y="3149600"/>
          <p14:tracePt t="339400" x="6515100" y="3149600"/>
          <p14:tracePt t="339417" x="6489700" y="3149600"/>
          <p14:tracePt t="339434" x="6470650" y="3149600"/>
          <p14:tracePt t="339450" x="6445250" y="3149600"/>
          <p14:tracePt t="339467" x="6413500" y="3155950"/>
          <p14:tracePt t="339483" x="6400800" y="3168650"/>
          <p14:tracePt t="339501" x="6381750" y="3187700"/>
          <p14:tracePt t="339517" x="6369050" y="3206750"/>
          <p14:tracePt t="339534" x="6369050" y="3219450"/>
          <p14:tracePt t="339551" x="6362700" y="3244850"/>
          <p14:tracePt t="339567" x="6362700" y="3263900"/>
          <p14:tracePt t="339584" x="6362700" y="3270250"/>
          <p14:tracePt t="339600" x="6362700" y="3276600"/>
          <p14:tracePt t="339617" x="6362700" y="3295650"/>
          <p14:tracePt t="339634" x="6388100" y="3327400"/>
          <p14:tracePt t="339651" x="6413500" y="3359150"/>
          <p14:tracePt t="339667" x="6438900" y="3390900"/>
          <p14:tracePt t="339683" x="6464300" y="3416300"/>
          <p14:tracePt t="339701" x="6477000" y="3435350"/>
          <p14:tracePt t="339717" x="6489700" y="3441700"/>
          <p14:tracePt t="339774" x="6508750" y="3448050"/>
          <p14:tracePt t="339783" x="6515100" y="3448050"/>
          <p14:tracePt t="339801" x="6540500" y="3460750"/>
          <p14:tracePt t="339820" x="6559550" y="3473450"/>
          <p14:tracePt t="339834" x="6565900" y="3486150"/>
          <p14:tracePt t="339851" x="6565900" y="3498850"/>
          <p14:tracePt t="339901" x="6572250" y="3498850"/>
          <p14:tracePt t="339917" x="6578600" y="3492500"/>
          <p14:tracePt t="339950" x="6584950" y="3492500"/>
          <p14:tracePt t="340079" x="6584950" y="3498850"/>
          <p14:tracePt t="340084" x="6584950" y="3505200"/>
          <p14:tracePt t="340101" x="6584950" y="3511550"/>
          <p14:tracePt t="340118" x="6584950" y="3524250"/>
          <p14:tracePt t="340135" x="6578600" y="3536950"/>
          <p14:tracePt t="340245" x="6578600" y="3530600"/>
          <p14:tracePt t="340253" x="6584950" y="3530600"/>
          <p14:tracePt t="340269" x="6584950" y="3524250"/>
          <p14:tracePt t="340293" x="6591300" y="3524250"/>
          <p14:tracePt t="340320" x="6591300" y="3517900"/>
          <p14:tracePt t="340337" x="6597650" y="3511550"/>
          <p14:tracePt t="340368" x="6604000" y="3498850"/>
          <p14:tracePt t="340384" x="6610350" y="3479800"/>
          <p14:tracePt t="340418" x="6610350" y="3473450"/>
          <p14:tracePt t="340482" x="6616700" y="3473450"/>
          <p14:tracePt t="340508" x="6616700" y="3467100"/>
          <p14:tracePt t="340523" x="6623050" y="3460750"/>
          <p14:tracePt t="340538" x="6623050" y="3454400"/>
          <p14:tracePt t="340551" x="6623050" y="3448050"/>
          <p14:tracePt t="340681" x="6623050" y="3441700"/>
          <p14:tracePt t="340686" x="6623050" y="3435350"/>
          <p14:tracePt t="340735" x="6604000" y="3429000"/>
          <p14:tracePt t="340751" x="6565900" y="3429000"/>
          <p14:tracePt t="340768" x="6540500" y="3422650"/>
          <p14:tracePt t="361704" x="6591300" y="3422650"/>
          <p14:tracePt t="361711" x="6750050" y="3454400"/>
          <p14:tracePt t="361720" x="6902450" y="3498850"/>
          <p14:tracePt t="361736" x="7099300" y="3613150"/>
          <p14:tracePt t="361752" x="7194550" y="3746500"/>
          <p14:tracePt t="361769" x="7226300" y="3848100"/>
          <p14:tracePt t="361785" x="7258050" y="3911600"/>
          <p14:tracePt t="361803" x="7283450" y="3930650"/>
          <p14:tracePt t="361819" x="7321550" y="3937000"/>
          <p14:tracePt t="361836" x="7397750" y="3930650"/>
          <p14:tracePt t="361852" x="7531100" y="3911600"/>
          <p14:tracePt t="361869" x="7677150" y="3886200"/>
          <p14:tracePt t="361886" x="7804150" y="3860800"/>
          <p14:tracePt t="361903" x="7988300" y="3816350"/>
          <p14:tracePt t="361919" x="8032750" y="3784600"/>
          <p14:tracePt t="361936" x="8121650" y="3708400"/>
          <p14:tracePt t="361952" x="8172450" y="3657600"/>
          <p14:tracePt t="361969" x="8210550" y="3625850"/>
          <p14:tracePt t="361985" x="8255000" y="3613150"/>
          <p14:tracePt t="362003" x="8331200" y="3606800"/>
          <p14:tracePt t="362019" x="8489950" y="3619500"/>
          <p14:tracePt t="362037" x="8667750" y="3632200"/>
          <p14:tracePt t="362056" x="8769350" y="3638550"/>
          <p14:tracePt t="362069" x="8826500" y="3651250"/>
          <p14:tracePt t="362088" x="8883650" y="3670300"/>
          <p14:tracePt t="362103" x="8947150" y="3683000"/>
          <p14:tracePt t="362120" x="9036050" y="3689350"/>
          <p14:tracePt t="362136" x="9156700" y="3689350"/>
          <p14:tracePt t="362152" x="9271000" y="3683000"/>
          <p14:tracePt t="362169" x="9353550" y="3657600"/>
          <p14:tracePt t="362186" x="9366250" y="3657600"/>
          <p14:tracePt t="362220" x="9359900" y="3670300"/>
          <p14:tracePt t="362236" x="9334500" y="3708400"/>
          <p14:tracePt t="362253" x="9315450" y="3733800"/>
          <p14:tracePt t="362270" x="9302750" y="3752850"/>
          <p14:tracePt t="362286" x="9302750" y="3759200"/>
          <p14:tracePt t="362415" x="9290050" y="3765550"/>
          <p14:tracePt t="362420" x="9283700" y="3765550"/>
          <p14:tracePt t="362436" x="9258300" y="3771900"/>
          <p14:tracePt t="362453" x="9232900" y="3771900"/>
          <p14:tracePt t="362469" x="9226550" y="3778250"/>
          <p14:tracePt t="362487" x="9226550" y="3797300"/>
          <p14:tracePt t="362503" x="9226550" y="3822700"/>
          <p14:tracePt t="362520" x="9226550" y="3854450"/>
          <p14:tracePt t="362536" x="9232900" y="3917950"/>
          <p14:tracePt t="362553" x="9232900" y="3994150"/>
          <p14:tracePt t="362570" x="9226550" y="4127500"/>
          <p14:tracePt t="362586" x="9201150" y="4273550"/>
          <p14:tracePt t="362604" x="9201150" y="4311650"/>
          <p14:tracePt t="363080" x="9182100" y="4311650"/>
          <p14:tracePt t="363089" x="9048750" y="4279900"/>
          <p14:tracePt t="363104" x="8902700" y="4229100"/>
          <p14:tracePt t="363120" x="8674100" y="4133850"/>
          <p14:tracePt t="363136" x="8604250" y="4102100"/>
          <p14:tracePt t="363157" x="8559800" y="4083050"/>
          <p14:tracePt t="363170" x="8477250" y="4064000"/>
          <p14:tracePt t="363187" x="8369300" y="4044950"/>
          <p14:tracePt t="363203" x="8210550" y="4019550"/>
          <p14:tracePt t="363220" x="8064500" y="3981450"/>
          <p14:tracePt t="363237" x="7912100" y="3930650"/>
          <p14:tracePt t="363256" x="7816850" y="3879850"/>
          <p14:tracePt t="363270" x="7766050" y="3822700"/>
          <p14:tracePt t="363287" x="7734300" y="3778250"/>
          <p14:tracePt t="363304" x="7696200" y="3746500"/>
          <p14:tracePt t="363320" x="7620000" y="3714750"/>
          <p14:tracePt t="363339" x="7486650" y="3663950"/>
          <p14:tracePt t="363355" x="7404100" y="3625850"/>
          <p14:tracePt t="363370" x="7366000" y="3606800"/>
          <p14:tracePt t="363387" x="7359650" y="3606800"/>
          <p14:tracePt t="363404" x="7359650" y="3600450"/>
          <p14:tracePt t="363422" x="7378700" y="3587750"/>
          <p14:tracePt t="363439" x="7397750" y="3581400"/>
          <p14:tracePt t="363470" x="7404100" y="3581400"/>
          <p14:tracePt t="363698" x="7416800" y="3581400"/>
          <p14:tracePt t="363707" x="7429500" y="3581400"/>
          <p14:tracePt t="363713" x="7461250" y="3581400"/>
          <p14:tracePt t="363721" x="7493000" y="3581400"/>
          <p14:tracePt t="363738" x="7562850" y="3581400"/>
          <p14:tracePt t="363755" x="7639050" y="3575050"/>
          <p14:tracePt t="363770" x="7734300" y="3562350"/>
          <p14:tracePt t="363787" x="7823200" y="3549650"/>
          <p14:tracePt t="363804" x="7905750" y="3530600"/>
          <p14:tracePt t="363822" x="7956550" y="3517900"/>
          <p14:tracePt t="363824" x="7969250" y="3511550"/>
          <p14:tracePt t="363840" x="7994650" y="3505200"/>
          <p14:tracePt t="363854" x="8026400" y="3492500"/>
          <p14:tracePt t="363872" x="8064500" y="3473450"/>
          <p14:tracePt t="363890" x="8089900" y="3454400"/>
          <p14:tracePt t="363904" x="8096250" y="3448050"/>
          <p14:tracePt t="363921" x="8102600" y="3409950"/>
          <p14:tracePt t="363937" x="8096250" y="3390900"/>
          <p14:tracePt t="363954" x="8083550" y="3371850"/>
          <p14:tracePt t="363971" x="8064500" y="3327400"/>
          <p14:tracePt t="363987" x="8051800" y="3295650"/>
          <p14:tracePt t="364005" x="8045450" y="3276600"/>
          <p14:tracePt t="364021" x="8045450" y="3257550"/>
          <p14:tracePt t="364038" x="8032750" y="3238500"/>
          <p14:tracePt t="364054" x="8020050" y="3219450"/>
          <p14:tracePt t="364071" x="7994650" y="3206750"/>
          <p14:tracePt t="364087" x="7969250" y="3200400"/>
          <p14:tracePt t="364104" x="7937500" y="3187700"/>
          <p14:tracePt t="364121" x="7905750" y="3175000"/>
          <p14:tracePt t="364123" x="7899400" y="3168650"/>
          <p14:tracePt t="364138" x="7874000" y="3162300"/>
          <p14:tracePt t="364159" x="7861300" y="3155950"/>
          <p14:tracePt t="364171" x="7848600" y="3149600"/>
          <p14:tracePt t="364187" x="7829550" y="3149600"/>
          <p14:tracePt t="364204" x="7766050" y="3155950"/>
          <p14:tracePt t="364221" x="7683500" y="3181350"/>
          <p14:tracePt t="364238" x="7632700" y="3194050"/>
          <p14:tracePt t="364254" x="7607300" y="3206750"/>
          <p14:tracePt t="364273" x="7588250" y="3213100"/>
          <p14:tracePt t="364289" x="7581900" y="3213100"/>
          <p14:tracePt t="364345" x="7581900" y="3219450"/>
          <p14:tracePt t="364354" x="7588250" y="3225800"/>
          <p14:tracePt t="364371" x="7613650" y="3244850"/>
          <p14:tracePt t="364388" x="7632700" y="3257550"/>
          <p14:tracePt t="364404" x="7664450" y="3276600"/>
          <p14:tracePt t="364421" x="7702550" y="3295650"/>
          <p14:tracePt t="364439" x="7734300" y="3302000"/>
          <p14:tracePt t="364455" x="7797800" y="3302000"/>
          <p14:tracePt t="364473" x="7899400" y="3263900"/>
          <p14:tracePt t="364488" x="7943850" y="3244850"/>
          <p14:tracePt t="364505" x="8020050" y="3200400"/>
          <p14:tracePt t="364521" x="8032750" y="3187700"/>
          <p14:tracePt t="364540" x="8070850" y="3155950"/>
          <p14:tracePt t="364554" x="8070850" y="3149600"/>
          <p14:tracePt t="364572" x="8070850" y="3143250"/>
          <p14:tracePt t="364588" x="8070850" y="3136900"/>
          <p14:tracePt t="364606" x="8064500" y="3130550"/>
          <p14:tracePt t="364623" x="8058150" y="3124200"/>
          <p14:tracePt t="364638" x="8051800" y="3124200"/>
          <p14:tracePt t="364655" x="8045450" y="3117850"/>
          <p14:tracePt t="364688" x="8039100" y="3117850"/>
          <p14:tracePt t="364705" x="8026400" y="3117850"/>
          <p14:tracePt t="364722" x="7969250" y="3194050"/>
          <p14:tracePt t="364738" x="7962900" y="3206750"/>
          <p14:tracePt t="364755" x="7905750" y="3308350"/>
          <p14:tracePt t="364771" x="7854950" y="3378200"/>
          <p14:tracePt t="364788" x="7823200" y="3416300"/>
          <p14:tracePt t="364805" x="7797800" y="3454400"/>
          <p14:tracePt t="364821" x="7791450" y="3467100"/>
          <p14:tracePt t="364865" x="7785100" y="3467100"/>
          <p14:tracePt t="364881" x="7778750" y="3448050"/>
          <p14:tracePt t="364905" x="7778750" y="3422650"/>
          <p14:tracePt t="364956" x="7778750" y="3416300"/>
          <p14:tracePt t="364972" x="7772400" y="3416300"/>
          <p14:tracePt t="364988" x="7747000" y="3403600"/>
          <p14:tracePt t="365005" x="7689850" y="3378200"/>
          <p14:tracePt t="365022" x="7632700" y="3346450"/>
          <p14:tracePt t="365039" x="7575550" y="3327400"/>
          <p14:tracePt t="365057" x="7537450" y="3321050"/>
          <p14:tracePt t="365071" x="7518400" y="3314700"/>
          <p14:tracePt t="365089" x="7493000" y="3314700"/>
          <p14:tracePt t="365105" x="7448550" y="3321050"/>
          <p14:tracePt t="365122" x="7410450" y="3321050"/>
          <p14:tracePt t="365140" x="7391400" y="3321050"/>
          <p14:tracePt t="365155" x="7385050" y="3321050"/>
          <p14:tracePt t="365214" x="7372350" y="3327400"/>
          <p14:tracePt t="365224" x="7366000" y="3340100"/>
          <p14:tracePt t="365239" x="7353300" y="3378200"/>
          <p14:tracePt t="365255" x="7340600" y="3422650"/>
          <p14:tracePt t="365272" x="7334250" y="3467100"/>
          <p14:tracePt t="365288" x="7334250" y="3505200"/>
          <p14:tracePt t="365306" x="7346950" y="3536950"/>
          <p14:tracePt t="365322" x="7385050" y="3568700"/>
          <p14:tracePt t="365339" x="7499350" y="3606800"/>
          <p14:tracePt t="365357" x="7613650" y="3619500"/>
          <p14:tracePt t="365373" x="7645400" y="3625850"/>
          <p14:tracePt t="365388" x="7797800" y="3625850"/>
          <p14:tracePt t="365405" x="7842250" y="3613150"/>
          <p14:tracePt t="365422" x="7848600" y="3613150"/>
          <p14:tracePt t="365476" x="7854950" y="3606800"/>
          <p14:tracePt t="365506" x="7854950" y="3594100"/>
          <p14:tracePt t="365523" x="7854950" y="3581400"/>
          <p14:tracePt t="365539" x="7854950" y="3575050"/>
          <p14:tracePt t="365572" x="7854950" y="3568700"/>
          <p14:tracePt t="365605" x="7854950" y="3562350"/>
          <p14:tracePt t="365759" x="7861300" y="3556000"/>
          <p14:tracePt t="365773" x="7867650" y="3556000"/>
          <p14:tracePt t="365791" x="7962900" y="3536950"/>
          <p14:tracePt t="365805" x="8013700" y="3530600"/>
          <p14:tracePt t="365822" x="8121650" y="3530600"/>
          <p14:tracePt t="365839" x="8197850" y="3536950"/>
          <p14:tracePt t="365855" x="8197850" y="3543300"/>
          <p14:tracePt t="365889" x="8204200" y="3549650"/>
          <p14:tracePt t="366088" x="8210550" y="3549650"/>
          <p14:tracePt t="366102" x="8216900" y="3549650"/>
          <p14:tracePt t="366109" x="8223250" y="3549650"/>
          <p14:tracePt t="366122" x="8229600" y="3549650"/>
          <p14:tracePt t="366140" x="8248650" y="3549650"/>
          <p14:tracePt t="366140" x="8255000" y="3549650"/>
          <p14:tracePt t="366156" x="8274050" y="3549650"/>
          <p14:tracePt t="366173" x="8337550" y="3549650"/>
          <p14:tracePt t="366189" x="8445500" y="3556000"/>
          <p14:tracePt t="366206" x="8528050" y="3568700"/>
          <p14:tracePt t="366224" x="8623300" y="3587750"/>
          <p14:tracePt t="366239" x="8718550" y="3600450"/>
          <p14:tracePt t="366257" x="8788400" y="3600450"/>
          <p14:tracePt t="366275" x="8864600" y="3600450"/>
          <p14:tracePt t="366292" x="8921750" y="3600450"/>
          <p14:tracePt t="366306" x="8978900" y="3600450"/>
          <p14:tracePt t="366323" x="9055100" y="3600450"/>
          <p14:tracePt t="366340" x="9124950" y="3600450"/>
          <p14:tracePt t="366356" x="9232900" y="3594100"/>
          <p14:tracePt t="366373" x="9309100" y="3594100"/>
          <p14:tracePt t="366391" x="9385300" y="3594100"/>
          <p14:tracePt t="366406" x="9417050" y="3587750"/>
          <p14:tracePt t="366423" x="9448800" y="3587750"/>
          <p14:tracePt t="366439" x="9474200" y="3581400"/>
          <p14:tracePt t="366456" x="9505950" y="3568700"/>
          <p14:tracePt t="366473" x="9537700" y="3549650"/>
          <p14:tracePt t="366490" x="9569450" y="3536950"/>
          <p14:tracePt t="366506" x="9607550" y="3505200"/>
          <p14:tracePt t="366523" x="9639300" y="3473450"/>
          <p14:tracePt t="366540" x="9658350" y="3454400"/>
          <p14:tracePt t="366558" x="9671050" y="3435350"/>
          <p14:tracePt t="366573" x="9671050" y="3422650"/>
          <p14:tracePt t="366589" x="9671050" y="3416300"/>
          <p14:tracePt t="366607" x="9664700" y="3403600"/>
          <p14:tracePt t="366608" x="9652000" y="3397250"/>
          <p14:tracePt t="366623" x="9645650" y="3384550"/>
          <p14:tracePt t="366640" x="9613900" y="3359150"/>
          <p14:tracePt t="366657" x="9518650" y="3302000"/>
          <p14:tracePt t="366674" x="9436100" y="3263900"/>
          <p14:tracePt t="366690" x="9359900" y="3225800"/>
          <p14:tracePt t="366707" x="9283700" y="3200400"/>
          <p14:tracePt t="366723" x="9220200" y="3175000"/>
          <p14:tracePt t="366740" x="9188450" y="3162300"/>
          <p14:tracePt t="366758" x="9144000" y="3155950"/>
          <p14:tracePt t="366774" x="9055100" y="3149600"/>
          <p14:tracePt t="366790" x="8928100" y="3136900"/>
          <p14:tracePt t="366807" x="8807450" y="3130550"/>
          <p14:tracePt t="366824" x="8655050" y="3111500"/>
          <p14:tracePt t="366840" x="8559800" y="3092450"/>
          <p14:tracePt t="366856" x="8489950" y="3067050"/>
          <p14:tracePt t="366858" x="8464550" y="3060700"/>
          <p14:tracePt t="366875" x="8439150" y="3054350"/>
          <p14:tracePt t="366890" x="8432800" y="3054350"/>
          <p14:tracePt t="366907" x="8394700" y="3054350"/>
          <p14:tracePt t="366908" x="8375650" y="3054350"/>
          <p14:tracePt t="366923" x="8299450" y="3060700"/>
          <p14:tracePt t="366940" x="8229600" y="3073400"/>
          <p14:tracePt t="366957" x="8178800" y="3092450"/>
          <p14:tracePt t="366974" x="8128000" y="3111500"/>
          <p14:tracePt t="366992" x="8108950" y="3124200"/>
          <p14:tracePt t="367008" x="8102600" y="3136900"/>
          <p14:tracePt t="367024" x="8102600" y="3162300"/>
          <p14:tracePt t="367041" x="8102600" y="3213100"/>
          <p14:tracePt t="367043" x="8102600" y="3232150"/>
          <p14:tracePt t="367057" x="8115300" y="3282950"/>
          <p14:tracePt t="367073" x="8134350" y="3327400"/>
          <p14:tracePt t="367090" x="8172450" y="3403600"/>
          <p14:tracePt t="367108" x="8235950" y="3486150"/>
          <p14:tracePt t="367124" x="8286750" y="3524250"/>
          <p14:tracePt t="367141" x="8350250" y="3543300"/>
          <p14:tracePt t="367159" x="8407400" y="3549650"/>
          <p14:tracePt t="367173" x="8496300" y="3556000"/>
          <p14:tracePt t="367191" x="8604250" y="3562350"/>
          <p14:tracePt t="367207" x="8724900" y="3562350"/>
          <p14:tracePt t="367223" x="8858250" y="3568700"/>
          <p14:tracePt t="367240" x="8997950" y="3581400"/>
          <p14:tracePt t="367257" x="9093200" y="3587750"/>
          <p14:tracePt t="367274" x="9258300" y="3587750"/>
          <p14:tracePt t="367292" x="9455150" y="3587750"/>
          <p14:tracePt t="367307" x="9499600" y="3587750"/>
          <p14:tracePt t="367309" x="9582150" y="3587750"/>
          <p14:tracePt t="367324" x="9620250" y="3587750"/>
          <p14:tracePt t="367325" x="9658350" y="3587750"/>
          <p14:tracePt t="367340" x="9715500" y="3581400"/>
          <p14:tracePt t="367359" x="9810750" y="3568700"/>
          <p14:tracePt t="367375" x="9842500" y="3562350"/>
          <p14:tracePt t="367390" x="9867900" y="3556000"/>
          <p14:tracePt t="367407" x="9893300" y="3543300"/>
          <p14:tracePt t="367424" x="9912350" y="3517900"/>
          <p14:tracePt t="367441" x="9925050" y="3479800"/>
          <p14:tracePt t="367457" x="9931400" y="3429000"/>
          <p14:tracePt t="367474" x="9925050" y="3378200"/>
          <p14:tracePt t="367490" x="9893300" y="3314700"/>
          <p14:tracePt t="367508" x="9861550" y="3270250"/>
          <p14:tracePt t="367524" x="9836150" y="3238500"/>
          <p14:tracePt t="367540" x="9798050" y="3213100"/>
          <p14:tracePt t="367559" x="9728200" y="3181350"/>
          <p14:tracePt t="367575" x="9690100" y="3168650"/>
          <p14:tracePt t="367591" x="9601200" y="3149600"/>
          <p14:tracePt t="367592" x="9575800" y="3143250"/>
          <p14:tracePt t="367607" x="9499600" y="3124200"/>
          <p14:tracePt t="367624" x="9385300" y="3098800"/>
          <p14:tracePt t="367641" x="9290050" y="3073400"/>
          <p14:tracePt t="367657" x="9182100" y="3054350"/>
          <p14:tracePt t="367675" x="9067800" y="3054350"/>
          <p14:tracePt t="367691" x="8934450" y="3054350"/>
          <p14:tracePt t="367708" x="8832850" y="3060700"/>
          <p14:tracePt t="367724" x="8686800" y="3060700"/>
          <p14:tracePt t="367742" x="8572500" y="3060700"/>
          <p14:tracePt t="367759" x="8521700" y="3067050"/>
          <p14:tracePt t="367760" x="8515350" y="3073400"/>
          <p14:tracePt t="367774" x="8509000" y="3073400"/>
          <p14:tracePt t="367790" x="8502650" y="3098800"/>
          <p14:tracePt t="367808" x="8502650" y="3155950"/>
          <p14:tracePt t="367825" x="8489950" y="3206750"/>
          <p14:tracePt t="367840" x="8483600" y="3257550"/>
          <p14:tracePt t="367858" x="8483600" y="3308350"/>
          <p14:tracePt t="367874" x="8496300" y="3352800"/>
          <p14:tracePt t="367891" x="8521700" y="3397250"/>
          <p14:tracePt t="367908" x="8566150" y="3435350"/>
          <p14:tracePt t="367924" x="8616950" y="3473450"/>
          <p14:tracePt t="367941" x="8693150" y="3511550"/>
          <p14:tracePt t="367960" x="8788400" y="3543300"/>
          <p14:tracePt t="367974" x="8902700" y="3568700"/>
          <p14:tracePt t="367991" x="9010650" y="3581400"/>
          <p14:tracePt t="368008" x="9169400" y="3587750"/>
          <p14:tracePt t="368024" x="9283700" y="3587750"/>
          <p14:tracePt t="368041" x="9398000" y="3575050"/>
          <p14:tracePt t="368058" x="9448800" y="3568700"/>
          <p14:tracePt t="368074" x="9480550" y="3556000"/>
          <p14:tracePt t="368091" x="9537700" y="3543300"/>
          <p14:tracePt t="368108" x="9569450" y="3524250"/>
          <p14:tracePt t="368125" x="9607550" y="3511550"/>
          <p14:tracePt t="368141" x="9658350" y="3492500"/>
          <p14:tracePt t="368159" x="9696450" y="3473450"/>
          <p14:tracePt t="368174" x="9721850" y="3454400"/>
          <p14:tracePt t="368191" x="9728200" y="3441700"/>
          <p14:tracePt t="368209" x="9734550" y="3429000"/>
          <p14:tracePt t="368224" x="9734550" y="3422650"/>
          <p14:tracePt t="368241" x="9734550" y="3416300"/>
          <p14:tracePt t="368317" x="9728200" y="3416300"/>
          <p14:tracePt t="368333" x="9721850" y="3416300"/>
          <p14:tracePt t="368456" x="9721850" y="3409950"/>
          <p14:tracePt t="368461" x="9715500" y="3409950"/>
          <p14:tracePt t="368491" x="9702800" y="3403600"/>
          <p14:tracePt t="368508" x="9690100" y="3397250"/>
          <p14:tracePt t="368525" x="9671050" y="3390900"/>
          <p14:tracePt t="368541" x="9658350" y="3390900"/>
          <p14:tracePt t="368542" x="9652000" y="3384550"/>
          <p14:tracePt t="368558" x="9645650" y="3384550"/>
          <p14:tracePt t="368575" x="9639300" y="3384550"/>
          <p14:tracePt t="368591" x="9626600" y="3384550"/>
          <p14:tracePt t="368608" x="9620250" y="3378200"/>
          <p14:tracePt t="368625" x="9607550" y="3371850"/>
          <p14:tracePt t="368642" x="9601200" y="3365500"/>
          <p14:tracePt t="368658" x="9594850" y="3352800"/>
          <p14:tracePt t="368674" x="9594850" y="3340100"/>
          <p14:tracePt t="368691" x="9594850" y="3327400"/>
          <p14:tracePt t="368708" x="9594850" y="3308350"/>
          <p14:tracePt t="368725" x="9601200" y="3295650"/>
          <p14:tracePt t="368743" x="9601200" y="3289300"/>
          <p14:tracePt t="368913" x="9601200" y="3282950"/>
          <p14:tracePt t="368921" x="9613900" y="3270250"/>
          <p14:tracePt t="368928" x="9613900" y="3263900"/>
          <p14:tracePt t="368943" x="9620250" y="3263900"/>
          <p14:tracePt t="368958" x="9620250" y="3257550"/>
          <p14:tracePt t="368975" x="9620250" y="3251200"/>
          <p14:tracePt t="369050" x="9620250" y="3244850"/>
          <p14:tracePt t="369199" x="9626600" y="3244850"/>
          <p14:tracePt t="369218" x="9626600" y="3232150"/>
          <p14:tracePt t="369227" x="9632950" y="3225800"/>
          <p14:tracePt t="369242" x="9632950" y="3219450"/>
          <p14:tracePt t="369370" x="9632950" y="3225800"/>
          <p14:tracePt t="369378" x="9626600" y="3232150"/>
          <p14:tracePt t="369385" x="9626600" y="3238500"/>
          <p14:tracePt t="369408" x="9620250" y="3257550"/>
          <p14:tracePt t="369425" x="9620250" y="3276600"/>
          <p14:tracePt t="369442" x="9620250" y="3289300"/>
          <p14:tracePt t="369459" x="9613900" y="3295650"/>
          <p14:tracePt t="369555" x="9613900" y="3302000"/>
          <p14:tracePt t="369562" x="9613900" y="3308350"/>
          <p14:tracePt t="369577" x="9613900" y="3321050"/>
          <p14:tracePt t="369592" x="9613900" y="3327400"/>
          <p14:tracePt t="369609" x="9607550" y="3340100"/>
          <p14:tracePt t="369626" x="9607550" y="3346450"/>
          <p14:tracePt t="369643" x="9601200" y="3352800"/>
          <p14:tracePt t="369659" x="9594850" y="3359150"/>
          <p14:tracePt t="369676" x="9588500" y="3371850"/>
          <p14:tracePt t="369694" x="9588500" y="3384550"/>
          <p14:tracePt t="369709" x="9582150" y="3397250"/>
          <p14:tracePt t="369725" x="9582150" y="3403600"/>
          <p14:tracePt t="369743" x="9582150" y="3409950"/>
          <p14:tracePt t="369759" x="9582150" y="3416300"/>
          <p14:tracePt t="370022" x="9588500" y="3416300"/>
          <p14:tracePt t="370028" x="9601200" y="3416300"/>
          <p14:tracePt t="370043" x="9613900" y="3416300"/>
          <p14:tracePt t="370060" x="9639300" y="3409950"/>
          <p14:tracePt t="370076" x="9652000" y="3409950"/>
          <p14:tracePt t="370095" x="9658350" y="3409950"/>
          <p14:tracePt t="370109" x="9677400" y="3409950"/>
          <p14:tracePt t="370125" x="9690100" y="3416300"/>
          <p14:tracePt t="370145" x="9715500" y="3429000"/>
          <p14:tracePt t="370159" x="9740900" y="3435350"/>
          <p14:tracePt t="370176" x="9772650" y="3435350"/>
          <p14:tracePt t="370192" x="9798050" y="3435350"/>
          <p14:tracePt t="370209" x="9823450" y="3422650"/>
          <p14:tracePt t="370226" x="9848850" y="3416300"/>
          <p14:tracePt t="370243" x="9861550" y="3409950"/>
          <p14:tracePt t="370259" x="9867900" y="3403600"/>
          <p14:tracePt t="370276" x="9874250" y="3403600"/>
          <p14:tracePt t="370295" x="9886950" y="3397250"/>
          <p14:tracePt t="370327" x="9893300" y="3397250"/>
          <p14:tracePt t="370343" x="9906000" y="3397250"/>
          <p14:tracePt t="370360" x="9918700" y="3409950"/>
          <p14:tracePt t="370376" x="9931400" y="3429000"/>
          <p14:tracePt t="370393" x="9944100" y="3441700"/>
          <p14:tracePt t="370411" x="9956800" y="3460750"/>
          <p14:tracePt t="370426" x="9982200" y="3473450"/>
          <p14:tracePt t="370443" x="10026650" y="3479800"/>
          <p14:tracePt t="370459" x="10096500" y="3479800"/>
          <p14:tracePt t="370476" x="10185400" y="3467100"/>
          <p14:tracePt t="370493" x="10280650" y="3454400"/>
          <p14:tracePt t="370510" x="10331450" y="3448050"/>
          <p14:tracePt t="370526" x="10375900" y="3441700"/>
          <p14:tracePt t="370528" x="10394950" y="3441700"/>
          <p14:tracePt t="370543" x="10401300" y="3441700"/>
          <p14:tracePt t="370576" x="10407650" y="3441700"/>
          <p14:tracePt t="370593" x="10414000" y="3441700"/>
          <p14:tracePt t="370610" x="10420350" y="3441700"/>
          <p14:tracePt t="370628" x="10433050" y="3435350"/>
          <p14:tracePt t="370643" x="10439400" y="3435350"/>
          <p14:tracePt t="370747" x="10452100" y="3429000"/>
          <p14:tracePt t="370755" x="10464800" y="3429000"/>
          <p14:tracePt t="370777" x="10528300" y="3409950"/>
          <p14:tracePt t="370793" x="10687050" y="3409950"/>
          <p14:tracePt t="370811" x="10902950" y="3422650"/>
          <p14:tracePt t="370826" x="10947400" y="3429000"/>
          <p14:tracePt t="370845" x="11010900" y="3441700"/>
          <p14:tracePt t="370862" x="11017250" y="3441700"/>
          <p14:tracePt t="370947" x="11023600" y="3441700"/>
          <p14:tracePt t="370955" x="11036300" y="3441700"/>
          <p14:tracePt t="370964" x="11055350" y="3441700"/>
          <p14:tracePt t="370977" x="11093450" y="3448050"/>
          <p14:tracePt t="370994" x="11144250" y="3454400"/>
          <p14:tracePt t="371010" x="11214100" y="3460750"/>
          <p14:tracePt t="371027" x="11315700" y="3467100"/>
          <p14:tracePt t="371044" x="11360150" y="3467100"/>
          <p14:tracePt t="371060" x="11423650" y="3473450"/>
          <p14:tracePt t="371076" x="11455400" y="3473450"/>
          <p14:tracePt t="371093" x="11468100" y="3473450"/>
          <p14:tracePt t="371110" x="11474450" y="3473450"/>
          <p14:tracePt t="371128" x="11480800" y="3473450"/>
          <p14:tracePt t="371143" x="11493500" y="3473450"/>
          <p14:tracePt t="371160" x="11512550" y="3479800"/>
          <p14:tracePt t="371177" x="11525250" y="3479800"/>
          <p14:tracePt t="371194" x="11544300" y="3486150"/>
          <p14:tracePt t="371210" x="11576050" y="3486150"/>
          <p14:tracePt t="371227" x="11614150" y="3486150"/>
          <p14:tracePt t="371244" x="11639550" y="3486150"/>
          <p14:tracePt t="371260" x="11671300" y="3486150"/>
          <p14:tracePt t="371261" x="11684000" y="3486150"/>
          <p14:tracePt t="371277" x="11715750" y="3486150"/>
          <p14:tracePt t="371294" x="11728450" y="3486150"/>
          <p14:tracePt t="371310" x="11734800" y="3486150"/>
          <p14:tracePt t="371327" x="11734800" y="3479800"/>
          <p14:tracePt t="371679" x="11728450" y="3479800"/>
          <p14:tracePt t="371694" x="11709400" y="3479800"/>
          <p14:tracePt t="371711" x="11664950" y="3486150"/>
          <p14:tracePt t="371727" x="11582400" y="3498850"/>
          <p14:tracePt t="371745" x="11442700" y="3511550"/>
          <p14:tracePt t="371763" x="11271250" y="3536950"/>
          <p14:tracePt t="371777" x="11112500" y="3549650"/>
          <p14:tracePt t="371794" x="10953750" y="3556000"/>
          <p14:tracePt t="371811" x="10852150" y="3556000"/>
          <p14:tracePt t="371828" x="10782300" y="3549650"/>
          <p14:tracePt t="371829" x="10750550" y="3543300"/>
          <p14:tracePt t="371844" x="10718800" y="3543300"/>
          <p14:tracePt t="371845" x="10648950" y="3543300"/>
          <p14:tracePt t="371860" x="10458450" y="3536950"/>
          <p14:tracePt t="371880" x="10236200" y="3530600"/>
          <p14:tracePt t="371894" x="10013950" y="3517900"/>
          <p14:tracePt t="371911" x="9404350" y="3441700"/>
          <p14:tracePt t="371928" x="9048750" y="3397250"/>
          <p14:tracePt t="371944" x="8731250" y="3352800"/>
          <p14:tracePt t="371961" x="8483600" y="3327400"/>
          <p14:tracePt t="371978" x="8293100" y="3327400"/>
          <p14:tracePt t="371994" x="8102600" y="3352800"/>
          <p14:tracePt t="372010" x="7924800" y="3403600"/>
          <p14:tracePt t="372029" x="7708900" y="3460750"/>
          <p14:tracePt t="372044" x="7512050" y="3505200"/>
          <p14:tracePt t="372061" x="7264400" y="3556000"/>
          <p14:tracePt t="372063" x="7169150" y="3568700"/>
          <p14:tracePt t="372078" x="7073900" y="3587750"/>
          <p14:tracePt t="372094" x="6838950" y="3625850"/>
          <p14:tracePt t="372111" x="6680200" y="3676650"/>
          <p14:tracePt t="372127" x="6483350" y="3746500"/>
          <p14:tracePt t="372144" x="6299200" y="3803650"/>
          <p14:tracePt t="372161" x="6057900" y="3886200"/>
          <p14:tracePt t="372178" x="5892800" y="3930650"/>
          <p14:tracePt t="372195" x="5797550" y="3956050"/>
          <p14:tracePt t="372212" x="5778500" y="3962400"/>
          <p14:tracePt t="372297" x="5784850" y="3962400"/>
          <p14:tracePt t="372305" x="5791200" y="3962400"/>
          <p14:tracePt t="372314" x="5803900" y="3956050"/>
          <p14:tracePt t="372328" x="5822950" y="3949700"/>
          <p14:tracePt t="372344" x="5956300" y="3917950"/>
          <p14:tracePt t="372361" x="6070600" y="3892550"/>
          <p14:tracePt t="372378" x="6134100" y="3879850"/>
          <p14:tracePt t="372394" x="6153150" y="3873500"/>
          <p14:tracePt t="372411" x="6172200" y="3873500"/>
          <p14:tracePt t="372428" x="6184900" y="3867150"/>
          <p14:tracePt t="372445" x="6203950" y="3860800"/>
          <p14:tracePt t="372461" x="6235700" y="3854450"/>
          <p14:tracePt t="372478" x="6305550" y="3835400"/>
          <p14:tracePt t="372494" x="6394450" y="3810000"/>
          <p14:tracePt t="372511" x="6521450" y="3778250"/>
          <p14:tracePt t="372528" x="6635750" y="3752850"/>
          <p14:tracePt t="372546" x="6667500" y="3746500"/>
          <p14:tracePt t="372590" x="6667500" y="3740150"/>
          <p14:tracePt t="372613" x="6680200" y="3733800"/>
          <p14:tracePt t="372628" x="6692900" y="3727450"/>
          <p14:tracePt t="372644" x="6711950" y="3721100"/>
          <p14:tracePt t="372661" x="6750050" y="3714750"/>
          <p14:tracePt t="372662" x="6756400" y="3714750"/>
          <p14:tracePt t="372733" x="6762750" y="3714750"/>
          <p14:tracePt t="373023" x="6775450" y="3714750"/>
          <p14:tracePt t="373030" x="6781800" y="3714750"/>
          <p14:tracePt t="373045" x="6813550" y="3708400"/>
          <p14:tracePt t="373062" x="6851650" y="3708400"/>
          <p14:tracePt t="373078" x="6870700" y="3708400"/>
          <p14:tracePt t="373080" x="6877050" y="3708400"/>
          <p14:tracePt t="373112" x="6883400" y="3708400"/>
          <p14:tracePt t="373128" x="6889750" y="3708400"/>
          <p14:tracePt t="373145" x="6902450" y="3708400"/>
          <p14:tracePt t="373149" x="6908800" y="3708400"/>
          <p14:tracePt t="373162" x="6927850" y="3714750"/>
          <p14:tracePt t="373181" x="6978650" y="3714750"/>
          <p14:tracePt t="373195" x="6997700" y="3714750"/>
          <p14:tracePt t="373213" x="7010400" y="3714750"/>
          <p14:tracePt t="373228" x="7016750" y="3714750"/>
          <p14:tracePt t="373245" x="7023100" y="3714750"/>
          <p14:tracePt t="373264" x="7035800" y="3714750"/>
          <p14:tracePt t="373265" x="7042150" y="3714750"/>
          <p14:tracePt t="373281" x="7048500" y="3714750"/>
          <p14:tracePt t="373296" x="7061200" y="3714750"/>
          <p14:tracePt t="373312" x="7092950" y="3714750"/>
          <p14:tracePt t="373329" x="7131050" y="3714750"/>
          <p14:tracePt t="373345" x="7194550" y="3714750"/>
          <p14:tracePt t="373362" x="7258050" y="3714750"/>
          <p14:tracePt t="373379" x="7321550" y="3714750"/>
          <p14:tracePt t="373395" x="7391400" y="3714750"/>
          <p14:tracePt t="373413" x="7410450" y="3714750"/>
          <p14:tracePt t="373429" x="7429500" y="3714750"/>
          <p14:tracePt t="373446" x="7442200" y="3714750"/>
          <p14:tracePt t="373462" x="7454900" y="3714750"/>
          <p14:tracePt t="373478" x="7473950" y="3714750"/>
          <p14:tracePt t="373495" x="7493000" y="3721100"/>
          <p14:tracePt t="373512" x="7524750" y="3727450"/>
          <p14:tracePt t="373529" x="7562850" y="3727450"/>
          <p14:tracePt t="373547" x="7600950" y="3727450"/>
          <p14:tracePt t="373563" x="7651750" y="3727450"/>
          <p14:tracePt t="373579" x="7689850" y="3727450"/>
          <p14:tracePt t="373595" x="7747000" y="3727450"/>
          <p14:tracePt t="373612" x="7785100" y="3727450"/>
          <p14:tracePt t="373631" x="7874000" y="3727450"/>
          <p14:tracePt t="373647" x="7893050" y="3727450"/>
          <p14:tracePt t="373663" x="7943850" y="3727450"/>
          <p14:tracePt t="373678" x="8013700" y="3727450"/>
          <p14:tracePt t="373696" x="8051800" y="3727450"/>
          <p14:tracePt t="373713" x="8070850" y="3727450"/>
          <p14:tracePt t="373729" x="8083550" y="3733800"/>
          <p14:tracePt t="373786" x="8089900" y="3733800"/>
          <p14:tracePt t="373790" x="8096250" y="3733800"/>
          <p14:tracePt t="373812" x="8115300" y="3733800"/>
          <p14:tracePt t="373814" x="8121650" y="3733800"/>
          <p14:tracePt t="373881" x="8128000" y="3733800"/>
          <p14:tracePt t="373889" x="8134350" y="3733800"/>
          <p14:tracePt t="373898" x="8147050" y="3733800"/>
          <p14:tracePt t="373912" x="8216900" y="3721100"/>
          <p14:tracePt t="373931" x="8280400" y="3721100"/>
          <p14:tracePt t="373947" x="8299450" y="3721100"/>
          <p14:tracePt t="373980" x="8305800" y="3721100"/>
          <p14:tracePt t="373996" x="8312150" y="3721100"/>
          <p14:tracePt t="374012" x="8324850" y="3721100"/>
          <p14:tracePt t="374029" x="8337550" y="3721100"/>
          <p14:tracePt t="374046" x="8362950" y="3727450"/>
          <p14:tracePt t="374065" x="8432800" y="3746500"/>
          <p14:tracePt t="374081" x="8547100" y="3759200"/>
          <p14:tracePt t="374096" x="8674100" y="3765550"/>
          <p14:tracePt t="374113" x="8775700" y="3771900"/>
          <p14:tracePt t="374129" x="8832850" y="3771900"/>
          <p14:tracePt t="374147" x="8864600" y="3771900"/>
          <p14:tracePt t="374167" x="8902700" y="3765550"/>
          <p14:tracePt t="374181" x="8915400" y="3752850"/>
          <p14:tracePt t="374196" x="8947150" y="3721100"/>
          <p14:tracePt t="374214" x="8991600" y="3676650"/>
          <p14:tracePt t="374233" x="9023350" y="3651250"/>
          <p14:tracePt t="374247" x="9036050" y="3638550"/>
          <p14:tracePt t="374263" x="9048750" y="3625850"/>
          <p14:tracePt t="374318" x="9042400" y="3619500"/>
          <p14:tracePt t="374334" x="9036050" y="3613150"/>
          <p14:tracePt t="374346" x="9029700" y="3606800"/>
          <p14:tracePt t="374363" x="9017000" y="3594100"/>
          <p14:tracePt t="374379" x="8991600" y="3568700"/>
          <p14:tracePt t="374396" x="8972550" y="3556000"/>
          <p14:tracePt t="374413" x="8940800" y="3543300"/>
          <p14:tracePt t="374430" x="8915400" y="3536950"/>
          <p14:tracePt t="374446" x="8877300" y="3524250"/>
          <p14:tracePt t="374464" x="8851900" y="3524250"/>
          <p14:tracePt t="374480" x="8839200" y="3517900"/>
          <p14:tracePt t="374497" x="8826500" y="3511550"/>
          <p14:tracePt t="374513" x="8813800" y="3511550"/>
          <p14:tracePt t="374530" x="8801100" y="3505200"/>
          <p14:tracePt t="374546" x="8782050" y="3505200"/>
          <p14:tracePt t="374564" x="8743950" y="3505200"/>
          <p14:tracePt t="374580" x="8718550" y="3511550"/>
          <p14:tracePt t="374596" x="8693150" y="3524250"/>
          <p14:tracePt t="374614" x="8686800" y="3530600"/>
          <p14:tracePt t="374650" x="8686800" y="3536950"/>
          <p14:tracePt t="374663" x="8686800" y="3543300"/>
          <p14:tracePt t="374682" x="8693150" y="3594100"/>
          <p14:tracePt t="374697" x="8699500" y="3619500"/>
          <p14:tracePt t="374713" x="8718550" y="3657600"/>
          <p14:tracePt t="374715" x="8731250" y="3683000"/>
          <p14:tracePt t="374730" x="8743950" y="3695700"/>
          <p14:tracePt t="374747" x="8769350" y="3740150"/>
          <p14:tracePt t="374763" x="8788400" y="3752850"/>
          <p14:tracePt t="374780" x="8826500" y="3759200"/>
          <p14:tracePt t="374796" x="8870950" y="3759200"/>
          <p14:tracePt t="374813" x="8915400" y="3759200"/>
          <p14:tracePt t="374831" x="8959850" y="3759200"/>
          <p14:tracePt t="374847" x="8985250" y="3759200"/>
          <p14:tracePt t="374863" x="8997950" y="3759200"/>
          <p14:tracePt t="374880" x="9004300" y="3759200"/>
          <p14:tracePt t="374966" x="9004300" y="3765550"/>
          <p14:tracePt t="374971" x="8997950" y="3765550"/>
          <p14:tracePt t="374980" x="8991600" y="3765550"/>
          <p14:tracePt t="374997" x="8978900" y="3771900"/>
          <p14:tracePt t="375013" x="8972550" y="3778250"/>
          <p14:tracePt t="375217" x="8985250" y="3778250"/>
          <p14:tracePt t="375230" x="9017000" y="3771900"/>
          <p14:tracePt t="375247" x="9099550" y="3765550"/>
          <p14:tracePt t="375264" x="9226550" y="3752850"/>
          <p14:tracePt t="375280" x="9353550" y="3752850"/>
          <p14:tracePt t="375297" x="9410700" y="3752850"/>
          <p14:tracePt t="375316" x="9436100" y="3752850"/>
          <p14:tracePt t="375347" x="9442450" y="3752850"/>
          <p14:tracePt t="375364" x="9448800" y="3752850"/>
          <p14:tracePt t="375380" x="9455150" y="3752850"/>
          <p14:tracePt t="375397" x="9467850" y="3752850"/>
          <p14:tracePt t="375414" x="9505950" y="3752850"/>
          <p14:tracePt t="375430" x="9569450" y="3765550"/>
          <p14:tracePt t="375447" x="9658350" y="3771900"/>
          <p14:tracePt t="375464" x="9759950" y="3778250"/>
          <p14:tracePt t="375481" x="9842500" y="3778250"/>
          <p14:tracePt t="375499" x="10020300" y="3778250"/>
          <p14:tracePt t="375514" x="10045700" y="3778250"/>
          <p14:tracePt t="375533" x="10153650" y="3771900"/>
          <p14:tracePt t="375550" x="10204450" y="3771900"/>
          <p14:tracePt t="375565" x="10255250" y="3771900"/>
          <p14:tracePt t="375581" x="10299700" y="3765550"/>
          <p14:tracePt t="375597" x="10382250" y="3759200"/>
          <p14:tracePt t="375614" x="10439400" y="3752850"/>
          <p14:tracePt t="375631" x="10490200" y="3746500"/>
          <p14:tracePt t="375647" x="10521950" y="3733800"/>
          <p14:tracePt t="375664" x="10547350" y="3727450"/>
          <p14:tracePt t="375682" x="10553700" y="3727450"/>
          <p14:tracePt t="375698" x="10560050" y="3727450"/>
          <p14:tracePt t="375791" x="10566400" y="3727450"/>
          <p14:tracePt t="375809" x="10572750" y="3721100"/>
          <p14:tracePt t="375816" x="10585450" y="3721100"/>
          <p14:tracePt t="375831" x="10604500" y="3714750"/>
          <p14:tracePt t="375847" x="10712450" y="3695700"/>
          <p14:tracePt t="375864" x="10864850" y="3689350"/>
          <p14:tracePt t="375881" x="11055350" y="3689350"/>
          <p14:tracePt t="375898" x="11252200" y="3702050"/>
          <p14:tracePt t="375914" x="11404600" y="3708400"/>
          <p14:tracePt t="375931" x="11487150" y="3708400"/>
          <p14:tracePt t="375948" x="11506200" y="3708400"/>
          <p14:tracePt t="375964" x="11512550" y="3708400"/>
          <p14:tracePt t="376416" x="11518900" y="3708400"/>
          <p14:tracePt t="376431" x="11531600" y="3702050"/>
          <p14:tracePt t="376448" x="11544300" y="3695700"/>
          <p14:tracePt t="376464" x="11550650" y="3695700"/>
          <p14:tracePt t="376481" x="11557000" y="3695700"/>
          <p14:tracePt t="376498" x="11569700" y="3695700"/>
          <p14:tracePt t="376514" x="11576050" y="3695700"/>
          <p14:tracePt t="376531" x="11582400" y="3689350"/>
          <p14:tracePt t="376550" x="11595100" y="3689350"/>
          <p14:tracePt t="376564" x="11601450" y="3689350"/>
          <p14:tracePt t="376583" x="11607800" y="3689350"/>
          <p14:tracePt t="376615" x="11607800" y="3683000"/>
          <p14:tracePt t="376737" x="11620500" y="3676650"/>
          <p14:tracePt t="376748" x="11626850" y="3676650"/>
          <p14:tracePt t="376765" x="11658600" y="3663950"/>
          <p14:tracePt t="376781" x="11690350" y="3644900"/>
          <p14:tracePt t="376801" x="11722100" y="3632200"/>
          <p14:tracePt t="376815" x="11747500" y="3619500"/>
          <p14:tracePt t="376832" x="11772900" y="3606800"/>
          <p14:tracePt t="376849" x="11779250" y="3600450"/>
          <p14:tracePt t="376850" x="11785600" y="3600450"/>
          <p14:tracePt t="376865" x="11785600" y="3594100"/>
          <p14:tracePt t="376898" x="11772900" y="3587750"/>
          <p14:tracePt t="376915" x="11766550" y="3581400"/>
          <p14:tracePt t="376933" x="11753850" y="3568700"/>
          <p14:tracePt t="376948" x="11734800" y="3549650"/>
          <p14:tracePt t="376965" x="11709400" y="3536950"/>
          <p14:tracePt t="376982" x="11645900" y="3517900"/>
          <p14:tracePt t="377001" x="11557000" y="3517900"/>
          <p14:tracePt t="377016" x="11455400" y="3517900"/>
          <p14:tracePt t="377032" x="11315700" y="3517900"/>
          <p14:tracePt t="377048" x="11201400" y="3517900"/>
          <p14:tracePt t="377065" x="11080750" y="3517900"/>
          <p14:tracePt t="377081" x="10902950" y="3517900"/>
          <p14:tracePt t="377098" x="10648950" y="3524250"/>
          <p14:tracePt t="377099" x="10452100" y="3505200"/>
          <p14:tracePt t="377115" x="10045700" y="3454400"/>
          <p14:tracePt t="377134" x="9563100" y="3384550"/>
          <p14:tracePt t="377150" x="9163050" y="3314700"/>
          <p14:tracePt t="377165" x="8801100" y="3251200"/>
          <p14:tracePt t="377184" x="8439150" y="3206750"/>
          <p14:tracePt t="377201" x="8077200" y="3181350"/>
          <p14:tracePt t="377203" x="7899400" y="3181350"/>
          <p14:tracePt t="377217" x="7721600" y="3187700"/>
          <p14:tracePt t="377235" x="7442200" y="3213100"/>
          <p14:tracePt t="377249" x="7188200" y="3257550"/>
          <p14:tracePt t="377265" x="7004050" y="3308350"/>
          <p14:tracePt t="377282" x="6896100" y="3346450"/>
          <p14:tracePt t="377299" x="6832600" y="3384550"/>
          <p14:tracePt t="377315" x="6769100" y="3422650"/>
          <p14:tracePt t="377317" x="6737350" y="3454400"/>
          <p14:tracePt t="377332" x="6673850" y="3498850"/>
          <p14:tracePt t="377348" x="6508750" y="3632200"/>
          <p14:tracePt t="377365" x="6381750" y="3746500"/>
          <p14:tracePt t="377383" x="6318250" y="3822700"/>
          <p14:tracePt t="377399" x="6299200" y="3860800"/>
          <p14:tracePt t="377415" x="6299200" y="3873500"/>
          <p14:tracePt t="377432" x="6305550" y="3879850"/>
          <p14:tracePt t="377449" x="6343650" y="3898900"/>
          <p14:tracePt t="377467" x="6388100" y="3917950"/>
          <p14:tracePt t="377483" x="6464300" y="3930650"/>
          <p14:tracePt t="377500" x="6521450" y="3943350"/>
          <p14:tracePt t="377516" x="6578600" y="3949700"/>
          <p14:tracePt t="377518" x="6610350" y="3956050"/>
          <p14:tracePt t="377532" x="6623050" y="3956050"/>
          <p14:tracePt t="377551" x="6705600" y="3956050"/>
          <p14:tracePt t="377566" x="6756400" y="3956050"/>
          <p14:tracePt t="377582" x="6769100" y="3956050"/>
          <p14:tracePt t="377601" x="6788150" y="3956050"/>
          <p14:tracePt t="377689" x="6794500" y="3956050"/>
          <p14:tracePt t="377704" x="6800850" y="3956050"/>
          <p14:tracePt t="377814" x="6807200" y="3956050"/>
          <p14:tracePt t="377830" x="6813550" y="3956050"/>
          <p14:tracePt t="377846" x="6819900" y="3956050"/>
          <p14:tracePt t="377853" x="6826250" y="3956050"/>
          <p14:tracePt t="377899" x="6826250" y="3962400"/>
          <p14:tracePt t="378027" x="6826250" y="3968750"/>
          <p14:tracePt t="378035" x="6832600" y="3968750"/>
          <p14:tracePt t="378144" x="6838950" y="3968750"/>
          <p14:tracePt t="378338" x="6845300" y="3968750"/>
          <p14:tracePt t="378352" x="6870700" y="3968750"/>
          <p14:tracePt t="378366" x="6877050" y="3962400"/>
          <p14:tracePt t="378383" x="6915150" y="3949700"/>
          <p14:tracePt t="378400" x="6972300" y="3937000"/>
          <p14:tracePt t="378416" x="6991350" y="3930650"/>
          <p14:tracePt t="378433" x="7042150" y="3924300"/>
          <p14:tracePt t="378449" x="7061200" y="3917950"/>
          <p14:tracePt t="378467" x="7067550" y="3917950"/>
          <p14:tracePt t="378484" x="7073900" y="3917950"/>
          <p14:tracePt t="378500" x="7080250" y="3917950"/>
          <p14:tracePt t="378516" x="7086600" y="3917950"/>
          <p14:tracePt t="378533" x="7105650" y="3917950"/>
          <p14:tracePt t="378551" x="7137400" y="3917950"/>
          <p14:tracePt t="378567" x="7162800" y="3917950"/>
          <p14:tracePt t="378584" x="7194550" y="3917950"/>
          <p14:tracePt t="378600" x="7213600" y="3917950"/>
          <p14:tracePt t="378616" x="7232650" y="3917950"/>
          <p14:tracePt t="378633" x="7270750" y="3917950"/>
          <p14:tracePt t="378650" x="7277100" y="3917950"/>
          <p14:tracePt t="378666" x="7296150" y="3917950"/>
          <p14:tracePt t="378700" x="7302500" y="3924300"/>
          <p14:tracePt t="378772" x="7302500" y="3930650"/>
          <p14:tracePt t="378795" x="7302500" y="3937000"/>
          <p14:tracePt t="378857" x="7308850" y="3937000"/>
          <p14:tracePt t="378863" x="7315200" y="3937000"/>
          <p14:tracePt t="378884" x="7359650" y="3937000"/>
          <p14:tracePt t="378900" x="7404100" y="3937000"/>
          <p14:tracePt t="378917" x="7448550" y="3930650"/>
          <p14:tracePt t="378933" x="7531100" y="3930650"/>
          <p14:tracePt t="378952" x="7639050" y="3937000"/>
          <p14:tracePt t="378967" x="7766050" y="3956050"/>
          <p14:tracePt t="378983" x="7848600" y="3968750"/>
          <p14:tracePt t="378985" x="7893050" y="3975100"/>
          <p14:tracePt t="379000" x="7924800" y="3975100"/>
          <p14:tracePt t="379016" x="8001000" y="3981450"/>
          <p14:tracePt t="379034" x="8007350" y="3981450"/>
          <p14:tracePt t="379185" x="8013700" y="3981450"/>
          <p14:tracePt t="379191" x="8020050" y="3981450"/>
          <p14:tracePt t="379200" x="8026400" y="3981450"/>
          <p14:tracePt t="379218" x="8058150" y="3981450"/>
          <p14:tracePt t="379234" x="8083550" y="3975100"/>
          <p14:tracePt t="379251" x="8102600" y="3975100"/>
          <p14:tracePt t="379267" x="8108950" y="3975100"/>
          <p14:tracePt t="379284" x="8115300" y="3975100"/>
          <p14:tracePt t="379378" x="8121650" y="3975100"/>
          <p14:tracePt t="379410" x="8128000" y="3975100"/>
          <p14:tracePt t="379425" x="8134350" y="3968750"/>
          <p14:tracePt t="379434" x="8140700" y="3968750"/>
          <p14:tracePt t="379450" x="8153400" y="3962400"/>
          <p14:tracePt t="379469" x="8178800" y="3956050"/>
          <p14:tracePt t="379484" x="8197850" y="3949700"/>
          <p14:tracePt t="379501" x="8216900" y="3943350"/>
          <p14:tracePt t="379517" x="8248650" y="3937000"/>
          <p14:tracePt t="379534" x="8267700" y="3937000"/>
          <p14:tracePt t="379553" x="8286750" y="3930650"/>
          <p14:tracePt t="379555" x="8293100" y="3930650"/>
          <p14:tracePt t="379568" x="8299450" y="3930650"/>
          <p14:tracePt t="379570" x="8305800" y="3930650"/>
          <p14:tracePt t="379638" x="8312150" y="3930650"/>
          <p14:tracePt t="379645" x="8312150" y="3937000"/>
          <p14:tracePt t="379903" x="8318500" y="3937000"/>
          <p14:tracePt t="380216" x="8331200" y="3937000"/>
          <p14:tracePt t="380220" x="8337550" y="3930650"/>
          <p14:tracePt t="380234" x="8350250" y="3930650"/>
          <p14:tracePt t="380251" x="8362950" y="3924300"/>
          <p14:tracePt t="380311" x="8369300" y="3924300"/>
          <p14:tracePt t="380320" x="8375650" y="3924300"/>
          <p14:tracePt t="380334" x="8426450" y="3924300"/>
          <p14:tracePt t="380351" x="8509000" y="3930650"/>
          <p14:tracePt t="380368" x="8629650" y="3949700"/>
          <p14:tracePt t="380385" x="8775700" y="3968750"/>
          <p14:tracePt t="380401" x="8896350" y="3987800"/>
          <p14:tracePt t="380419" x="9010650" y="4006850"/>
          <p14:tracePt t="380434" x="9086850" y="4013200"/>
          <p14:tracePt t="380451" x="9118600" y="4019550"/>
          <p14:tracePt t="380468" x="9124950" y="4019550"/>
          <p14:tracePt t="380722" x="9131300" y="4019550"/>
          <p14:tracePt t="380738" x="9156700" y="4019550"/>
          <p14:tracePt t="380753" x="9194800" y="4019550"/>
          <p14:tracePt t="380768" x="9213850" y="4019550"/>
          <p14:tracePt t="380785" x="9264650" y="4006850"/>
          <p14:tracePt t="380802" x="9290050" y="3994150"/>
          <p14:tracePt t="380819" x="9315450" y="3981450"/>
          <p14:tracePt t="380835" x="9340850" y="3968750"/>
          <p14:tracePt t="380852" x="9359900" y="3956050"/>
          <p14:tracePt t="380868" x="9385300" y="3937000"/>
          <p14:tracePt t="380885" x="9417050" y="3911600"/>
          <p14:tracePt t="380904" x="9442450" y="3886200"/>
          <p14:tracePt t="380919" x="9448800" y="3867150"/>
          <p14:tracePt t="380935" x="9448800" y="3848100"/>
          <p14:tracePt t="380952" x="9448800" y="3835400"/>
          <p14:tracePt t="380969" x="9448800" y="3816350"/>
          <p14:tracePt t="380985" x="9448800" y="3803650"/>
          <p14:tracePt t="380987" x="9448800" y="3797300"/>
          <p14:tracePt t="381002" x="9442450" y="3790950"/>
          <p14:tracePt t="381018" x="9436100" y="3771900"/>
          <p14:tracePt t="381035" x="9423400" y="3746500"/>
          <p14:tracePt t="381051" x="9410700" y="3733800"/>
          <p14:tracePt t="381069" x="9404350" y="3721100"/>
          <p14:tracePt t="381085" x="9391650" y="3708400"/>
          <p14:tracePt t="381104" x="9385300" y="3702050"/>
          <p14:tracePt t="381118" x="9378950" y="3695700"/>
          <p14:tracePt t="381135" x="9372600" y="3695700"/>
          <p14:tracePt t="381154" x="9353550" y="3689350"/>
          <p14:tracePt t="381168" x="9328150" y="3689350"/>
          <p14:tracePt t="381185" x="9302750" y="3683000"/>
          <p14:tracePt t="381202" x="9258300" y="3676650"/>
          <p14:tracePt t="381203" x="9232900" y="3676650"/>
          <p14:tracePt t="381220" x="9220200" y="3676650"/>
          <p14:tracePt t="381237" x="9182100" y="3670300"/>
          <p14:tracePt t="381255" x="9137650" y="3663950"/>
          <p14:tracePt t="381269" x="9112250" y="3651250"/>
          <p14:tracePt t="381285" x="9061450" y="3632200"/>
          <p14:tracePt t="381302" x="8972550" y="3606800"/>
          <p14:tracePt t="381319" x="8896350" y="3587750"/>
          <p14:tracePt t="381337" x="8845550" y="3575050"/>
          <p14:tracePt t="381354" x="8801100" y="3568700"/>
          <p14:tracePt t="381369" x="8782050" y="3562350"/>
          <p14:tracePt t="381385" x="8775700" y="3562350"/>
          <p14:tracePt t="381402" x="8775700" y="3568700"/>
          <p14:tracePt t="381421" x="8775700" y="3581400"/>
          <p14:tracePt t="381436" x="8763000" y="3606800"/>
          <p14:tracePt t="381452" x="8750300" y="3632200"/>
          <p14:tracePt t="381470" x="8731250" y="3676650"/>
          <p14:tracePt t="381486" x="8724900" y="3702050"/>
          <p14:tracePt t="381502" x="8718550" y="3746500"/>
          <p14:tracePt t="381518" x="8718550" y="3771900"/>
          <p14:tracePt t="381535" x="8731250" y="3797300"/>
          <p14:tracePt t="381552" x="8750300" y="3816350"/>
          <p14:tracePt t="381569" x="8782050" y="3835400"/>
          <p14:tracePt t="381586" x="8820150" y="3860800"/>
          <p14:tracePt t="381602" x="8851900" y="3873500"/>
          <p14:tracePt t="381620" x="8890000" y="3892550"/>
          <p14:tracePt t="381636" x="8928100" y="3905250"/>
          <p14:tracePt t="381654" x="8972550" y="3924300"/>
          <p14:tracePt t="381672" x="9004300" y="3930650"/>
          <p14:tracePt t="381687" x="9029700" y="3930650"/>
          <p14:tracePt t="381703" x="9036050" y="3930650"/>
          <p14:tracePt t="381721" x="9055100" y="3937000"/>
          <p14:tracePt t="381853" x="9061450" y="3937000"/>
          <p14:tracePt t="381876" x="9080500" y="3924300"/>
          <p14:tracePt t="381886" x="9086850" y="3917950"/>
          <p14:tracePt t="381903" x="9093200" y="3911600"/>
          <p14:tracePt t="382000" x="9093200" y="3905250"/>
          <p14:tracePt t="382012" x="9099550" y="3898900"/>
          <p14:tracePt t="382019" x="9105900" y="3898900"/>
          <p14:tracePt t="382036" x="9105900" y="3892550"/>
          <p14:tracePt t="382070" x="9112250" y="3892550"/>
          <p14:tracePt t="382168" x="9105900" y="3892550"/>
          <p14:tracePt t="382186" x="9080500" y="3892550"/>
          <p14:tracePt t="382203" x="9061450" y="3892550"/>
          <p14:tracePt t="382220" x="9055100" y="3892550"/>
          <p14:tracePt t="382317" x="9055100" y="3898900"/>
          <p14:tracePt t="382339" x="9055100" y="3905250"/>
          <p14:tracePt t="382415" x="9042400" y="3911600"/>
          <p14:tracePt t="382420" x="9023350" y="3917950"/>
          <p14:tracePt t="382436" x="8959850" y="3924300"/>
          <p14:tracePt t="382453" x="8667750" y="3949700"/>
          <p14:tracePt t="382470" x="8439150" y="3937000"/>
          <p14:tracePt t="382488" x="8077200" y="3867150"/>
          <p14:tracePt t="382503" x="7747000" y="3778250"/>
          <p14:tracePt t="382519" x="7594600" y="3721100"/>
          <p14:tracePt t="382536" x="7575550" y="3689350"/>
          <p14:tracePt t="382555" x="7600950" y="3663950"/>
          <p14:tracePt t="382570" x="7645400" y="3651250"/>
          <p14:tracePt t="382586" x="7689850" y="3657600"/>
          <p14:tracePt t="382604" x="7727950" y="3702050"/>
          <p14:tracePt t="382620" x="7766050" y="3771900"/>
          <p14:tracePt t="382637" x="7791450" y="3848100"/>
          <p14:tracePt t="382653" x="7797800" y="3892550"/>
          <p14:tracePt t="382654" x="7791450" y="3905250"/>
          <p14:tracePt t="382670" x="7778750" y="3911600"/>
          <p14:tracePt t="382687" x="7747000" y="3905250"/>
          <p14:tracePt t="382703" x="7747000" y="3886200"/>
          <p14:tracePt t="382720" x="7740650" y="3873500"/>
          <p14:tracePt t="382738" x="7747000" y="3867150"/>
          <p14:tracePt t="382754" x="7753350" y="3867150"/>
          <p14:tracePt t="382770" x="7753350" y="3860800"/>
          <p14:tracePt t="382787" x="7753350" y="3848100"/>
          <p14:tracePt t="382837" x="7747000" y="3854450"/>
          <p14:tracePt t="382853" x="7747000" y="3867150"/>
          <p14:tracePt t="382870" x="7740650" y="3879850"/>
          <p14:tracePt t="382887" x="7734300" y="3898900"/>
          <p14:tracePt t="382903" x="7715250" y="3911600"/>
          <p14:tracePt t="382920" x="7689850" y="3937000"/>
          <p14:tracePt t="382936" x="7677150" y="3949700"/>
          <p14:tracePt t="382953" x="7670800" y="3956050"/>
          <p14:tracePt t="382986" x="7658100" y="3962400"/>
          <p14:tracePt t="383004" x="7632700" y="3962400"/>
          <p14:tracePt t="383020" x="7607300" y="3962400"/>
          <p14:tracePt t="383038" x="7588250" y="3962400"/>
          <p14:tracePt t="383071" x="7581900" y="3962400"/>
          <p14:tracePt t="385262" x="7569200" y="3956050"/>
          <p14:tracePt t="385281" x="7505700" y="3886200"/>
          <p14:tracePt t="385290" x="7461250" y="3854450"/>
          <p14:tracePt t="385305" x="7397750" y="3803650"/>
          <p14:tracePt t="385322" x="7372350" y="3790950"/>
          <p14:tracePt t="385439" x="7378700" y="3790950"/>
          <p14:tracePt t="385448" x="7404100" y="3790950"/>
          <p14:tracePt t="385457" x="7467600" y="3790950"/>
          <p14:tracePt t="385472" x="7607300" y="3816350"/>
          <p14:tracePt t="385489" x="7664450" y="3829050"/>
          <p14:tracePt t="385543" x="7677150" y="3829050"/>
          <p14:tracePt t="385555" x="7689850" y="3829050"/>
          <p14:tracePt t="385573" x="7778750" y="3829050"/>
          <p14:tracePt t="385589" x="7950200" y="3829050"/>
          <p14:tracePt t="385605" x="8134350" y="3835400"/>
          <p14:tracePt t="385623" x="8477250" y="3873500"/>
          <p14:tracePt t="385640" x="8553450" y="3873500"/>
          <p14:tracePt t="385672" x="8566150" y="3873500"/>
          <p14:tracePt t="385689" x="8661400" y="3860800"/>
          <p14:tracePt t="385706" x="8775700" y="3860800"/>
          <p14:tracePt t="385722" x="8851900" y="3860800"/>
          <p14:tracePt t="385739" x="8909050" y="3854450"/>
          <p14:tracePt t="385755" x="8921750" y="3854450"/>
          <p14:tracePt t="385808" x="8928100" y="3841750"/>
          <p14:tracePt t="385824" x="8947150" y="3803650"/>
          <p14:tracePt t="385839" x="8966200" y="3784600"/>
          <p14:tracePt t="385856" x="8997950" y="3733800"/>
          <p14:tracePt t="385872" x="9017000" y="3702050"/>
          <p14:tracePt t="385889" x="9023350" y="3670300"/>
          <p14:tracePt t="385907" x="9023350" y="3657600"/>
          <p14:tracePt t="385923" x="9004300" y="3638550"/>
          <p14:tracePt t="385941" x="8997950" y="3625850"/>
          <p14:tracePt t="385956" x="8985250" y="3613150"/>
          <p14:tracePt t="385973" x="8978900" y="3594100"/>
          <p14:tracePt t="385989" x="8972550" y="3575050"/>
          <p14:tracePt t="386006" x="8959850" y="3549650"/>
          <p14:tracePt t="386022" x="8940800" y="3536950"/>
          <p14:tracePt t="386041" x="8909050" y="3524250"/>
          <p14:tracePt t="386042" x="8883650" y="3511550"/>
          <p14:tracePt t="386056" x="8845550" y="3492500"/>
          <p14:tracePt t="386073" x="8782050" y="3467100"/>
          <p14:tracePt t="386090" x="8661400" y="3422650"/>
          <p14:tracePt t="386107" x="8648700" y="3416300"/>
          <p14:tracePt t="386122" x="8604250" y="3403600"/>
          <p14:tracePt t="386140" x="8547100" y="3397250"/>
          <p14:tracePt t="386157" x="8477250" y="3397250"/>
          <p14:tracePt t="386173" x="8382000" y="3397250"/>
          <p14:tracePt t="386189" x="8293100" y="3397250"/>
          <p14:tracePt t="386206" x="8242300" y="3397250"/>
          <p14:tracePt t="386223" x="8235950" y="3397250"/>
          <p14:tracePt t="386256" x="8235950" y="3403600"/>
          <p14:tracePt t="386273" x="8223250" y="3435350"/>
          <p14:tracePt t="386289" x="8210550" y="3467100"/>
          <p14:tracePt t="386307" x="8191500" y="3498850"/>
          <p14:tracePt t="386323" x="8178800" y="3549650"/>
          <p14:tracePt t="386341" x="8172450" y="3587750"/>
          <p14:tracePt t="386357" x="8172450" y="3619500"/>
          <p14:tracePt t="386373" x="8185150" y="3651250"/>
          <p14:tracePt t="386390" x="8197850" y="3670300"/>
          <p14:tracePt t="386393" x="8204200" y="3676650"/>
          <p14:tracePt t="386408" x="8223250" y="3689350"/>
          <p14:tracePt t="386424" x="8280400" y="3714750"/>
          <p14:tracePt t="386441" x="8343900" y="3740150"/>
          <p14:tracePt t="386457" x="8362950" y="3752850"/>
          <p14:tracePt t="386473" x="8401050" y="3771900"/>
          <p14:tracePt t="386490" x="8420100" y="3778250"/>
          <p14:tracePt t="386523" x="8426450" y="3784600"/>
          <p14:tracePt t="386539" x="8439150" y="3784600"/>
          <p14:tracePt t="386556" x="8470900" y="3797300"/>
          <p14:tracePt t="386573" x="8509000" y="3803650"/>
          <p14:tracePt t="386575" x="8534400" y="3803650"/>
          <p14:tracePt t="386590" x="8547100" y="3810000"/>
          <p14:tracePt t="386607" x="8591550" y="3810000"/>
          <p14:tracePt t="386624" x="8648700" y="3810000"/>
          <p14:tracePt t="386640" x="8680450" y="3810000"/>
          <p14:tracePt t="386657" x="8718550" y="3810000"/>
          <p14:tracePt t="386673" x="8775700" y="3810000"/>
          <p14:tracePt t="386690" x="8839200" y="3810000"/>
          <p14:tracePt t="386707" x="8883650" y="3803650"/>
          <p14:tracePt t="386724" x="8940800" y="3797300"/>
          <p14:tracePt t="386743" x="8997950" y="3790950"/>
          <p14:tracePt t="386757" x="9023350" y="3784600"/>
          <p14:tracePt t="386775" x="9048750" y="3778250"/>
          <p14:tracePt t="386777" x="9055100" y="3771900"/>
          <p14:tracePt t="386793" x="9086850" y="3759200"/>
          <p14:tracePt t="386806" x="9099550" y="3752850"/>
          <p14:tracePt t="386823" x="9118600" y="3733800"/>
          <p14:tracePt t="386840" x="9144000" y="3702050"/>
          <p14:tracePt t="386856" x="9156700" y="3651250"/>
          <p14:tracePt t="386873" x="9156700" y="3619500"/>
          <p14:tracePt t="386890" x="9150350" y="3587750"/>
          <p14:tracePt t="386908" x="9137650" y="3562350"/>
          <p14:tracePt t="386926" x="9124950" y="3549650"/>
          <p14:tracePt t="386940" x="9112250" y="3524250"/>
          <p14:tracePt t="386959" x="9099550" y="3505200"/>
          <p14:tracePt t="386973" x="9074150" y="3479800"/>
          <p14:tracePt t="386989" x="9055100" y="3467100"/>
          <p14:tracePt t="387008" x="8978900" y="3441700"/>
          <p14:tracePt t="387024" x="8953500" y="3435350"/>
          <p14:tracePt t="387040" x="8890000" y="3416300"/>
          <p14:tracePt t="387057" x="8845550" y="3403600"/>
          <p14:tracePt t="387059" x="8826500" y="3397250"/>
          <p14:tracePt t="387074" x="8813800" y="3397250"/>
          <p14:tracePt t="387090" x="8788400" y="3390900"/>
          <p14:tracePt t="387107" x="8763000" y="3384550"/>
          <p14:tracePt t="387124" x="8705850" y="3384550"/>
          <p14:tracePt t="387141" x="8616950" y="3384550"/>
          <p14:tracePt t="387157" x="8534400" y="3390900"/>
          <p14:tracePt t="387176" x="8477250" y="3403600"/>
          <p14:tracePt t="387190" x="8445500" y="3409950"/>
          <p14:tracePt t="387209" x="8420100" y="3416300"/>
          <p14:tracePt t="387224" x="8413750" y="3422650"/>
          <p14:tracePt t="387240" x="8407400" y="3435350"/>
          <p14:tracePt t="387257" x="8401050" y="3460750"/>
          <p14:tracePt t="387274" x="8388350" y="3492500"/>
          <p14:tracePt t="387291" x="8375650" y="3549650"/>
          <p14:tracePt t="387307" x="8369300" y="3594100"/>
          <p14:tracePt t="387324" x="8369300" y="3600450"/>
          <p14:tracePt t="387340" x="8369300" y="3651250"/>
          <p14:tracePt t="387357" x="8369300" y="3676650"/>
          <p14:tracePt t="387373" x="8382000" y="3702050"/>
          <p14:tracePt t="387390" x="8401050" y="3727450"/>
          <p14:tracePt t="387409" x="8426450" y="3740150"/>
          <p14:tracePt t="387424" x="8483600" y="3765550"/>
          <p14:tracePt t="387441" x="8572500" y="3784600"/>
          <p14:tracePt t="387457" x="8674100" y="3797300"/>
          <p14:tracePt t="387475" x="8737600" y="3810000"/>
          <p14:tracePt t="387491" x="8820150" y="3816350"/>
          <p14:tracePt t="387508" x="8877300" y="3816350"/>
          <p14:tracePt t="387524" x="8947150" y="3816350"/>
          <p14:tracePt t="387540" x="8991600" y="3803650"/>
          <p14:tracePt t="387557" x="9067800" y="3778250"/>
          <p14:tracePt t="387576" x="9093200" y="3765550"/>
          <p14:tracePt t="387591" x="9137650" y="3740150"/>
          <p14:tracePt t="387607" x="9156700" y="3714750"/>
          <p14:tracePt t="387623" x="9175750" y="3683000"/>
          <p14:tracePt t="387641" x="9194800" y="3644900"/>
          <p14:tracePt t="387657" x="9207500" y="3594100"/>
          <p14:tracePt t="387674" x="9213850" y="3568700"/>
          <p14:tracePt t="387693" x="9220200" y="3536950"/>
          <p14:tracePt t="387707" x="9232900" y="3511550"/>
          <p14:tracePt t="387724" x="9232900" y="3486150"/>
          <p14:tracePt t="387742" x="9239250" y="3454400"/>
          <p14:tracePt t="387760" x="9220200" y="3416300"/>
          <p14:tracePt t="387774" x="9194800" y="3397250"/>
          <p14:tracePt t="387790" x="9124950" y="3359150"/>
          <p14:tracePt t="387807" x="9080500" y="3340100"/>
          <p14:tracePt t="387824" x="9048750" y="3333750"/>
          <p14:tracePt t="387841" x="9017000" y="3327400"/>
          <p14:tracePt t="387858" x="9004300" y="3321050"/>
          <p14:tracePt t="387874" x="8991600" y="3321050"/>
          <p14:tracePt t="387892" x="8972550" y="3321050"/>
          <p14:tracePt t="387908" x="8915400" y="3321050"/>
          <p14:tracePt t="387924" x="8851900" y="3321050"/>
          <p14:tracePt t="387941" x="8750300" y="3321050"/>
          <p14:tracePt t="387958" x="8680450" y="3321050"/>
          <p14:tracePt t="387974" x="8629650" y="3327400"/>
          <p14:tracePt t="387991" x="8616950" y="3327400"/>
          <p14:tracePt t="388009" x="8616950" y="3321050"/>
          <p14:tracePt t="388079" x="8610600" y="3327400"/>
          <p14:tracePt t="388091" x="8604250" y="3333750"/>
          <p14:tracePt t="388108" x="8597900" y="3333750"/>
          <p14:tracePt t="388161" x="8597900" y="3327400"/>
          <p14:tracePt t="388169" x="8604250" y="3327400"/>
          <p14:tracePt t="388176" x="8616950" y="3321050"/>
          <p14:tracePt t="388191" x="8623300" y="3314700"/>
          <p14:tracePt t="388235" x="8616950" y="3321050"/>
          <p14:tracePt t="388245" x="8604250" y="3327400"/>
          <p14:tracePt t="388260" x="8547100" y="3371850"/>
          <p14:tracePt t="388274" x="8464550" y="3416300"/>
          <p14:tracePt t="388291" x="8337550" y="3492500"/>
          <p14:tracePt t="388308" x="8191500" y="3587750"/>
          <p14:tracePt t="388325" x="7956550" y="3771900"/>
          <p14:tracePt t="388341" x="7696200" y="3949700"/>
          <p14:tracePt t="388358" x="7404100" y="4146550"/>
          <p14:tracePt t="388374" x="7086600" y="4375150"/>
          <p14:tracePt t="388391" x="6775450" y="4629150"/>
          <p14:tracePt t="388408" x="6394450" y="4946650"/>
          <p14:tracePt t="388426" x="6026150" y="5264150"/>
          <p14:tracePt t="388443" x="5594350" y="5638800"/>
          <p14:tracePt t="388458" x="5454650" y="5759450"/>
          <p14:tracePt t="388475" x="5238750" y="5924550"/>
          <p14:tracePt t="388492" x="5073650" y="6038850"/>
          <p14:tracePt t="388509" x="4889500" y="6153150"/>
          <p14:tracePt t="388524" x="4705350" y="6286500"/>
          <p14:tracePt t="388541" x="4591050" y="6362700"/>
          <p14:tracePt t="388558" x="4425950" y="6407150"/>
          <p14:tracePt t="388574" x="4311650" y="6407150"/>
          <p14:tracePt t="388591" x="4159250" y="6388100"/>
          <p14:tracePt t="388608" x="3937000" y="6375400"/>
          <p14:tracePt t="388625" x="3689350" y="6381750"/>
          <p14:tracePt t="388645" x="3225800" y="6369050"/>
          <p14:tracePt t="388658" x="3060700" y="6350000"/>
          <p14:tracePt t="388676" x="2724150" y="6292850"/>
          <p14:tracePt t="388692" x="2692400" y="6286500"/>
          <p14:tracePt t="388709" x="2717800" y="6273800"/>
          <p14:tracePt t="388725" x="2768600" y="6254750"/>
          <p14:tracePt t="388742" x="2997200" y="6184900"/>
          <p14:tracePt t="388759" x="3092450" y="6153150"/>
          <p14:tracePt t="388775" x="3321050" y="6102350"/>
          <p14:tracePt t="388791" x="3651250" y="6045200"/>
          <p14:tracePt t="388808" x="3810000" y="6019800"/>
          <p14:tracePt t="388825" x="3892550" y="5994400"/>
          <p14:tracePt t="388842" x="3905250" y="5969000"/>
          <p14:tracePt t="388858" x="3905250" y="5943600"/>
          <p14:tracePt t="388875" x="3898900" y="5930900"/>
          <p14:tracePt t="388892" x="3892550" y="5918200"/>
          <p14:tracePt t="388908" x="3892550" y="5905500"/>
          <p14:tracePt t="388924" x="3892550" y="5892800"/>
          <p14:tracePt t="388942" x="3898900" y="5880100"/>
          <p14:tracePt t="388960" x="3892550" y="5848350"/>
          <p14:tracePt t="388975" x="3867150" y="5822950"/>
          <p14:tracePt t="388993" x="3841750" y="5797550"/>
          <p14:tracePt t="389008" x="3822700" y="5778500"/>
          <p14:tracePt t="389025" x="3810000" y="5759450"/>
          <p14:tracePt t="389042" x="3810000" y="5734050"/>
          <p14:tracePt t="389059" x="3822700" y="5708650"/>
          <p14:tracePt t="389075" x="3867150" y="5676900"/>
          <p14:tracePt t="389092" x="3898900" y="5651500"/>
          <p14:tracePt t="389109" x="3937000" y="5626100"/>
          <p14:tracePt t="389127" x="3949700" y="5607050"/>
          <p14:tracePt t="389144" x="3962400" y="5594350"/>
          <p14:tracePt t="389159" x="3975100" y="5575300"/>
          <p14:tracePt t="389177" x="4000500" y="5530850"/>
          <p14:tracePt t="389192" x="4006850" y="5518150"/>
          <p14:tracePt t="389209" x="4013200" y="5486400"/>
          <p14:tracePt t="389226" x="4013200" y="5473700"/>
          <p14:tracePt t="389242" x="4013200" y="5461000"/>
          <p14:tracePt t="389258" x="4006850" y="5454650"/>
          <p14:tracePt t="389276" x="3994150" y="5448300"/>
          <p14:tracePt t="389292" x="3981450" y="5441950"/>
          <p14:tracePt t="389309" x="3968750" y="5429250"/>
          <p14:tracePt t="389325" x="3930650" y="5422900"/>
          <p14:tracePt t="389342" x="3879850" y="5403850"/>
          <p14:tracePt t="389360" x="3841750" y="5391150"/>
          <p14:tracePt t="389378" x="3829050" y="5384800"/>
          <p14:tracePt t="389392" x="3822700" y="5384800"/>
          <p14:tracePt t="389426" x="3816350" y="5384800"/>
          <p14:tracePt t="389445" x="3759200" y="5378450"/>
          <p14:tracePt t="389459" x="3689350" y="5372100"/>
          <p14:tracePt t="389475" x="3632200" y="5365750"/>
          <p14:tracePt t="389492" x="3587750" y="5365750"/>
          <p14:tracePt t="389509" x="3568700" y="5365750"/>
          <p14:tracePt t="389543" x="3562350" y="5365750"/>
          <p14:tracePt t="389559" x="3562350" y="5378450"/>
          <p14:tracePt t="389576" x="3575050" y="5391150"/>
          <p14:tracePt t="389592" x="3587750" y="5422900"/>
          <p14:tracePt t="389609" x="3594100" y="5448300"/>
          <p14:tracePt t="389627" x="3594100" y="5480050"/>
          <p14:tracePt t="389643" x="3619500" y="5543550"/>
          <p14:tracePt t="389659" x="3651250" y="5588000"/>
          <p14:tracePt t="389677" x="3708400" y="5638800"/>
          <p14:tracePt t="389692" x="3733800" y="5651500"/>
          <p14:tracePt t="389709" x="3790950" y="5670550"/>
          <p14:tracePt t="389725" x="3854450" y="5670550"/>
          <p14:tracePt t="389742" x="3924300" y="5657850"/>
          <p14:tracePt t="389759" x="3975100" y="5626100"/>
          <p14:tracePt t="389776" x="3987800" y="5600700"/>
          <p14:tracePt t="389792" x="4000500" y="5588000"/>
          <p14:tracePt t="389809" x="4000500" y="5581650"/>
          <p14:tracePt t="389855" x="4000500" y="5575300"/>
          <p14:tracePt t="389875" x="4000500" y="5562600"/>
          <p14:tracePt t="389893" x="4000500" y="5543550"/>
          <p14:tracePt t="389910" x="4000500" y="5505450"/>
          <p14:tracePt t="389926" x="3987800" y="5467350"/>
          <p14:tracePt t="389927" x="3987800" y="5454650"/>
          <p14:tracePt t="389942" x="3987800" y="5448300"/>
          <p14:tracePt t="389961" x="3981450" y="5441950"/>
          <p14:tracePt t="389976" x="3975100" y="5435600"/>
          <p14:tracePt t="389992" x="3968750" y="5429250"/>
          <p14:tracePt t="390043" x="3949700" y="5429250"/>
          <p14:tracePt t="390059" x="3829050" y="5416550"/>
          <p14:tracePt t="390076" x="3752850" y="5410200"/>
          <p14:tracePt t="390095" x="3721100" y="5403850"/>
          <p14:tracePt t="390207" x="3695700" y="5403850"/>
          <p14:tracePt t="390226" x="3619500" y="5422900"/>
          <p14:tracePt t="390245" x="3473450" y="5441950"/>
          <p14:tracePt t="390259" x="3448050" y="5441950"/>
          <p14:tracePt t="390278" x="3422650" y="5448300"/>
          <p14:tracePt t="390356" x="3416300" y="5461000"/>
          <p14:tracePt t="390362" x="3403600" y="5473700"/>
          <p14:tracePt t="390376" x="3384550" y="5499100"/>
          <p14:tracePt t="390393" x="3289300" y="5562600"/>
          <p14:tracePt t="390411" x="3263900" y="5575300"/>
          <p14:tracePt t="390426" x="3257550" y="5581650"/>
          <p14:tracePt t="390443" x="3251200" y="5581650"/>
          <p14:tracePt t="390459" x="3251200" y="5568950"/>
          <p14:tracePt t="390479" x="3238500" y="5518150"/>
          <p14:tracePt t="390495" x="3238500" y="5480050"/>
          <p14:tracePt t="403712" x="3232150" y="5480050"/>
          <p14:tracePt t="403719" x="3219450" y="5473700"/>
          <p14:tracePt t="403739" x="3155950" y="5454650"/>
          <p14:tracePt t="403755" x="3111500" y="5441950"/>
          <p14:tracePt t="403773" x="3092450" y="5441950"/>
          <p14:tracePt t="403787" x="3073400" y="5441950"/>
          <p14:tracePt t="403804" x="3035300" y="5435600"/>
          <p14:tracePt t="403821" x="2990850" y="5422900"/>
          <p14:tracePt t="403838" x="2959100" y="5422900"/>
          <p14:tracePt t="403854" x="2933700" y="5422900"/>
          <p14:tracePt t="403872" x="2927350" y="5422900"/>
          <p14:tracePt t="404000" x="3130550" y="5461000"/>
          <p14:tracePt t="404021" x="3467100" y="5467350"/>
          <p14:tracePt t="404038" x="3968750" y="5435600"/>
          <p14:tracePt t="404054" x="4457700" y="5384800"/>
          <p14:tracePt t="404071" x="4933950" y="5302250"/>
          <p14:tracePt t="404088" x="5429250" y="5156200"/>
          <p14:tracePt t="404104" x="5568950" y="5099050"/>
          <p14:tracePt t="404121" x="5886450" y="4959350"/>
          <p14:tracePt t="404123" x="6089650" y="4870450"/>
          <p14:tracePt t="404139" x="6527800" y="4667250"/>
          <p14:tracePt t="404157" x="6985000" y="4451350"/>
          <p14:tracePt t="404171" x="7308850" y="4273550"/>
          <p14:tracePt t="404188" x="7562850" y="4108450"/>
          <p14:tracePt t="404205" x="7721600" y="3968750"/>
          <p14:tracePt t="404221" x="7778750" y="3886200"/>
          <p14:tracePt t="404238" x="7791450" y="3841750"/>
          <p14:tracePt t="404255" x="7804150" y="3810000"/>
          <p14:tracePt t="404271" x="7810500" y="3803650"/>
          <p14:tracePt t="404450" x="7816850" y="3803650"/>
          <p14:tracePt t="404472" x="7829550" y="3797300"/>
          <p14:tracePt t="404488" x="7835900" y="3790950"/>
          <p14:tracePt t="404505" x="7861300" y="3778250"/>
          <p14:tracePt t="404521" x="7886700" y="3771900"/>
          <p14:tracePt t="404538" x="7950200" y="3746500"/>
          <p14:tracePt t="404555" x="8032750" y="3714750"/>
          <p14:tracePt t="404572" x="8166100" y="3683000"/>
          <p14:tracePt t="404588" x="8274050" y="3663950"/>
          <p14:tracePt t="404605" x="8356600" y="3657600"/>
          <p14:tracePt t="404623" x="8382000" y="3657600"/>
          <p14:tracePt t="404638" x="8401050" y="3651250"/>
          <p14:tracePt t="404657" x="8432800" y="3651250"/>
          <p14:tracePt t="404672" x="8458200" y="3651250"/>
          <p14:tracePt t="404689" x="8496300" y="3644900"/>
          <p14:tracePt t="404705" x="8534400" y="3644900"/>
          <p14:tracePt t="404761" x="8540750" y="3644900"/>
          <p14:tracePt t="404767" x="8547100" y="3644900"/>
          <p14:tracePt t="404774" x="8553450" y="3644900"/>
          <p14:tracePt t="404788" x="8559800" y="3644900"/>
          <p14:tracePt t="404805" x="8604250" y="3644900"/>
          <p14:tracePt t="404822" x="8680450" y="3644900"/>
          <p14:tracePt t="404839" x="8743950" y="3644900"/>
          <p14:tracePt t="404855" x="8801100" y="3638550"/>
          <p14:tracePt t="404872" x="8826500" y="3632200"/>
          <p14:tracePt t="404888" x="8864600" y="3625850"/>
          <p14:tracePt t="404905" x="8896350" y="3625850"/>
          <p14:tracePt t="404922" x="8953500" y="3625850"/>
          <p14:tracePt t="404938" x="9023350" y="3606800"/>
          <p14:tracePt t="404955" x="9067800" y="3587750"/>
          <p14:tracePt t="404972" x="9105900" y="3562350"/>
          <p14:tracePt t="404988" x="9124950" y="3543300"/>
          <p14:tracePt t="405005" x="9131300" y="3524250"/>
          <p14:tracePt t="405023" x="9131300" y="3511550"/>
          <p14:tracePt t="405038" x="9124950" y="3498850"/>
          <p14:tracePt t="405055" x="9112250" y="3479800"/>
          <p14:tracePt t="405072" x="9105900" y="3473450"/>
          <p14:tracePt t="405105" x="9099550" y="3460750"/>
          <p14:tracePt t="405122" x="9086850" y="3454400"/>
          <p14:tracePt t="405138" x="9074150" y="3448050"/>
          <p14:tracePt t="405155" x="9048750" y="3441700"/>
          <p14:tracePt t="405172" x="9017000" y="3441700"/>
          <p14:tracePt t="405189" x="8978900" y="3441700"/>
          <p14:tracePt t="405205" x="8953500" y="3441700"/>
          <p14:tracePt t="405225" x="8915400" y="3441700"/>
          <p14:tracePt t="405239" x="8909050" y="3441700"/>
          <p14:tracePt t="405256" x="8883650" y="3441700"/>
          <p14:tracePt t="405272" x="8864600" y="3441700"/>
          <p14:tracePt t="405288" x="8845550" y="3435350"/>
          <p14:tracePt t="405305" x="8826500" y="3435350"/>
          <p14:tracePt t="405322" x="8801100" y="3435350"/>
          <p14:tracePt t="405338" x="8756650" y="3441700"/>
          <p14:tracePt t="405355" x="8712200" y="3454400"/>
          <p14:tracePt t="405374" x="8636000" y="3467100"/>
          <p14:tracePt t="405389" x="8578850" y="3479800"/>
          <p14:tracePt t="405405" x="8502650" y="3492500"/>
          <p14:tracePt t="405423" x="8445500" y="3492500"/>
          <p14:tracePt t="405439" x="8413750" y="3492500"/>
          <p14:tracePt t="405455" x="8369300" y="3492500"/>
          <p14:tracePt t="405474" x="8274050" y="3530600"/>
          <p14:tracePt t="405492" x="8159750" y="3587750"/>
          <p14:tracePt t="405507" x="8096250" y="3625850"/>
          <p14:tracePt t="405522" x="7988300" y="3689350"/>
          <p14:tracePt t="405539" x="7893050" y="3759200"/>
          <p14:tracePt t="405555" x="7854950" y="3790950"/>
          <p14:tracePt t="405572" x="7848600" y="3790950"/>
          <p14:tracePt t="405607" x="7848600" y="3771900"/>
          <p14:tracePt t="405681" x="7854950" y="3771900"/>
          <p14:tracePt t="405706" x="7861300" y="3771900"/>
          <p14:tracePt t="405722" x="7867650" y="3765550"/>
          <p14:tracePt t="405740" x="7880350" y="3752850"/>
          <p14:tracePt t="405758" x="7893050" y="3733800"/>
          <p14:tracePt t="405772" x="7899400" y="3721100"/>
          <p14:tracePt t="406440" x="7905750" y="3721100"/>
          <p14:tracePt t="406447" x="7912100" y="3721100"/>
          <p14:tracePt t="406456" x="7918450" y="3721100"/>
          <p14:tracePt t="406742" x="7918450" y="3727450"/>
          <p14:tracePt t="406748" x="7918450" y="3733800"/>
          <p14:tracePt t="406774" x="7924800" y="3740150"/>
          <p14:tracePt t="406807" x="7943850" y="3746500"/>
          <p14:tracePt t="406823" x="7994650" y="3746500"/>
          <p14:tracePt t="406840" x="8089900" y="3727450"/>
          <p14:tracePt t="406857" x="8210550" y="3708400"/>
          <p14:tracePt t="406875" x="8324850" y="3702050"/>
          <p14:tracePt t="406892" x="8401050" y="3695700"/>
          <p14:tracePt t="406907" x="8477250" y="3689350"/>
          <p14:tracePt t="406908" x="8509000" y="3683000"/>
          <p14:tracePt t="406924" x="8540750" y="3683000"/>
          <p14:tracePt t="406941" x="8629650" y="3663950"/>
          <p14:tracePt t="406956" x="8655050" y="3663950"/>
          <p14:tracePt t="406973" x="8661400" y="3657600"/>
          <p14:tracePt t="406990" x="8667750" y="3657600"/>
          <p14:tracePt t="407007" x="8667750" y="3663950"/>
          <p14:tracePt t="407023" x="8674100" y="3663950"/>
          <p14:tracePt t="407040" x="8686800" y="3670300"/>
          <p14:tracePt t="407059" x="8699500" y="3670300"/>
          <p14:tracePt t="407073" x="8718550" y="3670300"/>
          <p14:tracePt t="407090" x="8769350" y="3670300"/>
          <p14:tracePt t="407107" x="8813800" y="3663950"/>
          <p14:tracePt t="407123" x="8858250" y="3657600"/>
          <p14:tracePt t="407140" x="8890000" y="3651250"/>
          <p14:tracePt t="407157" x="8909050" y="3638550"/>
          <p14:tracePt t="407159" x="8909050" y="3632200"/>
          <p14:tracePt t="407179" x="8921750" y="3625850"/>
          <p14:tracePt t="407193" x="8928100" y="3613150"/>
          <p14:tracePt t="407207" x="8928100" y="3600450"/>
          <p14:tracePt t="407223" x="8921750" y="3587750"/>
          <p14:tracePt t="407240" x="8909050" y="3575050"/>
          <p14:tracePt t="407257" x="8883650" y="3568700"/>
          <p14:tracePt t="407276" x="8832850" y="3549650"/>
          <p14:tracePt t="407292" x="8794750" y="3543300"/>
          <p14:tracePt t="407307" x="8756650" y="3530600"/>
          <p14:tracePt t="407324" x="8731250" y="3530600"/>
          <p14:tracePt t="407342" x="8693150" y="3517900"/>
          <p14:tracePt t="407358" x="8629650" y="3505200"/>
          <p14:tracePt t="407374" x="8591550" y="3498850"/>
          <p14:tracePt t="407390" x="8540750" y="3492500"/>
          <p14:tracePt t="407409" x="8420100" y="3486150"/>
          <p14:tracePt t="407424" x="8356600" y="3486150"/>
          <p14:tracePt t="407441" x="8261350" y="3498850"/>
          <p14:tracePt t="407442" x="8204200" y="3505200"/>
          <p14:tracePt t="407457" x="8140700" y="3524250"/>
          <p14:tracePt t="407474" x="8096250" y="3530600"/>
          <p14:tracePt t="407491" x="8070850" y="3536950"/>
          <p14:tracePt t="407507" x="8064500" y="3536950"/>
          <p14:tracePt t="407524" x="8058150" y="3536950"/>
          <p14:tracePt t="407540" x="8051800" y="3543300"/>
          <p14:tracePt t="407557" x="8039100" y="3556000"/>
          <p14:tracePt t="407574" x="8032750" y="3575050"/>
          <p14:tracePt t="407591" x="8026400" y="3606800"/>
          <p14:tracePt t="407608" x="8032750" y="3638550"/>
          <p14:tracePt t="407624" x="8051800" y="3695700"/>
          <p14:tracePt t="407643" x="8121650" y="3759200"/>
          <p14:tracePt t="407657" x="8166100" y="3784600"/>
          <p14:tracePt t="407674" x="8229600" y="3803650"/>
          <p14:tracePt t="407691" x="8312150" y="3810000"/>
          <p14:tracePt t="407708" x="8502650" y="3797300"/>
          <p14:tracePt t="407724" x="8623300" y="3778250"/>
          <p14:tracePt t="407740" x="8712200" y="3759200"/>
          <p14:tracePt t="407757" x="8763000" y="3746500"/>
          <p14:tracePt t="407774" x="8813800" y="3746500"/>
          <p14:tracePt t="407790" x="8858250" y="3746500"/>
          <p14:tracePt t="407807" x="8915400" y="3740150"/>
          <p14:tracePt t="407824" x="8947150" y="3740150"/>
          <p14:tracePt t="407841" x="8991600" y="3727450"/>
          <p14:tracePt t="407857" x="9017000" y="3714750"/>
          <p14:tracePt t="407874" x="9048750" y="3702050"/>
          <p14:tracePt t="407893" x="9067800" y="3689350"/>
          <p14:tracePt t="407909" x="9080500" y="3689350"/>
          <p14:tracePt t="407924" x="9086850" y="3683000"/>
          <p14:tracePt t="407941" x="9093200" y="3663950"/>
          <p14:tracePt t="407957" x="9099550" y="3638550"/>
          <p14:tracePt t="407974" x="9086850" y="3606800"/>
          <p14:tracePt t="407991" x="9061450" y="3568700"/>
          <p14:tracePt t="408007" x="9036050" y="3536950"/>
          <p14:tracePt t="408025" x="9010650" y="3524250"/>
          <p14:tracePt t="408041" x="8972550" y="3511550"/>
          <p14:tracePt t="408057" x="8921750" y="3511550"/>
          <p14:tracePt t="408075" x="8864600" y="3505200"/>
          <p14:tracePt t="408092" x="8801100" y="3505200"/>
          <p14:tracePt t="408108" x="8782050" y="3498850"/>
          <p14:tracePt t="408109" x="8769350" y="3498850"/>
          <p14:tracePt t="408125" x="8743950" y="3498850"/>
          <p14:tracePt t="408141" x="8686800" y="3492500"/>
          <p14:tracePt t="408158" x="8667750" y="3492500"/>
          <p14:tracePt t="408174" x="8642350" y="3492500"/>
          <p14:tracePt t="408175" x="8616950" y="3492500"/>
          <p14:tracePt t="408191" x="8597900" y="3486150"/>
          <p14:tracePt t="408209" x="8585200" y="3486150"/>
          <p14:tracePt t="408224" x="8578850" y="3486150"/>
          <p14:tracePt t="408241" x="8572500" y="3486150"/>
          <p14:tracePt t="408258" x="8559800" y="3486150"/>
          <p14:tracePt t="408274" x="8547100" y="3505200"/>
          <p14:tracePt t="408291" x="8528050" y="3530600"/>
          <p14:tracePt t="408308" x="8515350" y="3575050"/>
          <p14:tracePt t="408324" x="8496300" y="3619500"/>
          <p14:tracePt t="408341" x="8496300" y="3651250"/>
          <p14:tracePt t="408358" x="8496300" y="3695700"/>
          <p14:tracePt t="408375" x="8534400" y="3740150"/>
          <p14:tracePt t="408391" x="8578850" y="3759200"/>
          <p14:tracePt t="408409" x="8623300" y="3778250"/>
          <p14:tracePt t="408425" x="8674100" y="3790950"/>
          <p14:tracePt t="408441" x="8724900" y="3797300"/>
          <p14:tracePt t="408458" x="8769350" y="3803650"/>
          <p14:tracePt t="408477" x="8813800" y="3803650"/>
          <p14:tracePt t="408491" x="8877300" y="3797300"/>
          <p14:tracePt t="408508" x="8978900" y="3790950"/>
          <p14:tracePt t="408524" x="9055100" y="3778250"/>
          <p14:tracePt t="408543" x="9131300" y="3759200"/>
          <p14:tracePt t="408558" x="9169400" y="3746500"/>
          <p14:tracePt t="408575" x="9175750" y="3733800"/>
          <p14:tracePt t="408592" x="9175750" y="3721100"/>
          <p14:tracePt t="408608" x="9175750" y="3714750"/>
          <p14:tracePt t="408625" x="9169400" y="3702050"/>
          <p14:tracePt t="408641" x="9156700" y="3683000"/>
          <p14:tracePt t="408658" x="9124950" y="3651250"/>
          <p14:tracePt t="408675" x="9093200" y="3606800"/>
          <p14:tracePt t="408693" x="9080500" y="3587750"/>
          <p14:tracePt t="408708" x="9061450" y="3568700"/>
          <p14:tracePt t="408725" x="9042400" y="3549650"/>
          <p14:tracePt t="408742" x="9023350" y="3536950"/>
          <p14:tracePt t="408758" x="8985250" y="3517900"/>
          <p14:tracePt t="408776" x="8940800" y="3511550"/>
          <p14:tracePt t="408791" x="8883650" y="3505200"/>
          <p14:tracePt t="408809" x="8826500" y="3498850"/>
          <p14:tracePt t="408825" x="8794750" y="3492500"/>
          <p14:tracePt t="408843" x="8769350" y="3492500"/>
          <p14:tracePt t="408858" x="8743950" y="3492500"/>
          <p14:tracePt t="408875" x="8705850" y="3492500"/>
          <p14:tracePt t="408892" x="8699500" y="3492500"/>
          <p14:tracePt t="408908" x="8693150" y="3492500"/>
          <p14:tracePt t="408925" x="8680450" y="3505200"/>
          <p14:tracePt t="408943" x="8667750" y="3511550"/>
          <p14:tracePt t="408958" x="8636000" y="3543300"/>
          <p14:tracePt t="408975" x="8616950" y="3562350"/>
          <p14:tracePt t="408992" x="8597900" y="3594100"/>
          <p14:tracePt t="409010" x="8597900" y="3613150"/>
          <p14:tracePt t="409025" x="8597900" y="3625850"/>
          <p14:tracePt t="409042" x="8610600" y="3638550"/>
          <p14:tracePt t="409059" x="8629650" y="3644900"/>
          <p14:tracePt t="409093" x="8553450" y="3644900"/>
          <p14:tracePt t="409109" x="8528050" y="3644900"/>
          <p14:tracePt t="409125" x="8521700" y="3644900"/>
          <p14:tracePt t="415935" x="8477250" y="3625850"/>
          <p14:tracePt t="415951" x="8356600" y="3619500"/>
          <p14:tracePt t="415964" x="8299450" y="3625850"/>
          <p14:tracePt t="415981" x="8159750" y="3657600"/>
          <p14:tracePt t="415997" x="8083550" y="3689350"/>
          <p14:tracePt t="416014" x="8064500" y="3695700"/>
          <p14:tracePt t="416073" x="8051800" y="3695700"/>
          <p14:tracePt t="416080" x="8032750" y="3683000"/>
          <p14:tracePt t="416098" x="7988300" y="3657600"/>
          <p14:tracePt t="416114" x="7943850" y="3632200"/>
          <p14:tracePt t="416132" x="7918450" y="3600450"/>
          <p14:tracePt t="416182" x="7912100" y="3594100"/>
          <p14:tracePt t="416190" x="7905750" y="3581400"/>
          <p14:tracePt t="416214" x="7797800" y="3454400"/>
          <p14:tracePt t="416231" x="7683500" y="3371850"/>
          <p14:tracePt t="416248" x="7588250" y="3295650"/>
          <p14:tracePt t="416264" x="7562850" y="3200400"/>
          <p14:tracePt t="416282" x="7562850" y="3149600"/>
          <p14:tracePt t="416298" x="7569200" y="3117850"/>
          <p14:tracePt t="416314" x="7581900" y="3117850"/>
          <p14:tracePt t="416333" x="7594600" y="3175000"/>
          <p14:tracePt t="416351" x="7607300" y="3219450"/>
          <p14:tracePt t="416364" x="7613650" y="3251200"/>
          <p14:tracePt t="416384" x="7664450" y="3365500"/>
          <p14:tracePt t="416398" x="7677150" y="3397250"/>
          <p14:tracePt t="416415" x="7702550" y="3448050"/>
          <p14:tracePt t="416432" x="7715250" y="3473450"/>
          <p14:tracePt t="416448" x="7715250" y="3479800"/>
          <p14:tracePt t="416482" x="7721600" y="3479800"/>
          <p14:tracePt t="416498" x="7734300" y="3473450"/>
          <p14:tracePt t="416515" x="7759700" y="3454400"/>
          <p14:tracePt t="416531" x="7791450" y="3384550"/>
          <p14:tracePt t="416548" x="7816850" y="3289300"/>
          <p14:tracePt t="416565" x="7823200" y="3187700"/>
          <p14:tracePt t="416583" x="7772400" y="2984500"/>
          <p14:tracePt t="416598" x="7753350" y="2933700"/>
          <p14:tracePt t="416617" x="7696200" y="2813050"/>
          <p14:tracePt t="416633" x="7664450" y="2768600"/>
          <p14:tracePt t="416648" x="7658100" y="2755900"/>
          <p14:tracePt t="416665" x="7543800" y="2724150"/>
          <p14:tracePt t="416681" x="7397750" y="2717800"/>
          <p14:tracePt t="416698" x="7175500" y="2743200"/>
          <p14:tracePt t="416715" x="6972300" y="2774950"/>
          <p14:tracePt t="416732" x="6750050" y="2813050"/>
          <p14:tracePt t="416749" x="6553200" y="2863850"/>
          <p14:tracePt t="416766" x="6419850" y="2914650"/>
          <p14:tracePt t="416781" x="6305550" y="2984500"/>
          <p14:tracePt t="416798" x="6242050" y="3054350"/>
          <p14:tracePt t="416815" x="6203950" y="3130550"/>
          <p14:tracePt t="416833" x="6178550" y="3257550"/>
          <p14:tracePt t="416849" x="6178550" y="3308350"/>
          <p14:tracePt t="416865" x="6248400" y="3479800"/>
          <p14:tracePt t="416882" x="6311900" y="3568700"/>
          <p14:tracePt t="416899" x="6394450" y="3632200"/>
          <p14:tracePt t="416915" x="6464300" y="3663950"/>
          <p14:tracePt t="416933" x="6515100" y="3676650"/>
          <p14:tracePt t="416950" x="6591300" y="3676650"/>
          <p14:tracePt t="416965" x="6648450" y="3676650"/>
          <p14:tracePt t="416983" x="6680200" y="3670300"/>
          <p14:tracePt t="416998" x="6686550" y="3670300"/>
          <p14:tracePt t="417048" x="6686550" y="3663950"/>
          <p14:tracePt t="417069" x="6686550" y="3657600"/>
          <p14:tracePt t="417082" x="6680200" y="3651250"/>
          <p14:tracePt t="417099" x="6673850" y="3638550"/>
          <p14:tracePt t="417115" x="6673850" y="3632200"/>
          <p14:tracePt t="417133" x="6667500" y="3625850"/>
          <p14:tracePt t="417151" x="6654800" y="3613150"/>
          <p14:tracePt t="417165" x="6648450" y="3606800"/>
          <p14:tracePt t="417182" x="6635750" y="3594100"/>
          <p14:tracePt t="418044" x="6648450" y="3594100"/>
          <p14:tracePt t="418053" x="6667500" y="3600450"/>
          <p14:tracePt t="418066" x="6718300" y="3600450"/>
          <p14:tracePt t="418082" x="6870700" y="3613150"/>
          <p14:tracePt t="418083" x="6972300" y="3619500"/>
          <p14:tracePt t="418099" x="7194550" y="3619500"/>
          <p14:tracePt t="418116" x="7391400" y="3625850"/>
          <p14:tracePt t="418133" x="7556500" y="3632200"/>
          <p14:tracePt t="418152" x="7620000" y="3625850"/>
          <p14:tracePt t="418172" x="7651750" y="3606800"/>
          <p14:tracePt t="418185" x="7664450" y="3600450"/>
          <p14:tracePt t="418199" x="7689850" y="3587750"/>
          <p14:tracePt t="418216" x="7708900" y="3575050"/>
          <p14:tracePt t="418234" x="7734300" y="3556000"/>
          <p14:tracePt t="418250" x="7747000" y="3549650"/>
          <p14:tracePt t="418266" x="7766050" y="3530600"/>
          <p14:tracePt t="418283" x="7804150" y="3498850"/>
          <p14:tracePt t="418299" x="7816850" y="3479800"/>
          <p14:tracePt t="418316" x="7816850" y="3467100"/>
          <p14:tracePt t="418333" x="7823200" y="3448050"/>
          <p14:tracePt t="418350" x="7829550" y="3403600"/>
          <p14:tracePt t="418369" x="7829550" y="3384550"/>
          <p14:tracePt t="418383" x="7829550" y="3359150"/>
          <p14:tracePt t="418401" x="7829550" y="3340100"/>
          <p14:tracePt t="418417" x="7823200" y="3321050"/>
          <p14:tracePt t="418435" x="7823200" y="3308350"/>
          <p14:tracePt t="418453" x="7823200" y="3302000"/>
          <p14:tracePt t="418466" x="7816850" y="3302000"/>
          <p14:tracePt t="418483" x="7816850" y="3295650"/>
          <p14:tracePt t="418500" x="7810500" y="3289300"/>
          <p14:tracePt t="418517" x="7797800" y="3282950"/>
          <p14:tracePt t="418533" x="7785100" y="3282950"/>
          <p14:tracePt t="418551" x="7772400" y="3282950"/>
          <p14:tracePt t="418567" x="7753350" y="3282950"/>
          <p14:tracePt t="418583" x="7721600" y="3308350"/>
          <p14:tracePt t="418602" x="7670800" y="3359150"/>
          <p14:tracePt t="418618" x="7600950" y="3429000"/>
          <p14:tracePt t="418634" x="7518400" y="3492500"/>
          <p14:tracePt t="418650" x="7448550" y="3543300"/>
          <p14:tracePt t="418668" x="7385050" y="3587750"/>
          <p14:tracePt t="418685" x="7346950" y="3625850"/>
          <p14:tracePt t="418703" x="7334250" y="3651250"/>
          <p14:tracePt t="418719" x="7334250" y="3695700"/>
          <p14:tracePt t="418734" x="7334250" y="3708400"/>
          <p14:tracePt t="418751" x="7353300" y="3721100"/>
          <p14:tracePt t="418752" x="7359650" y="3727450"/>
          <p14:tracePt t="418766" x="7372350" y="3740150"/>
          <p14:tracePt t="418783" x="7385050" y="3746500"/>
          <p14:tracePt t="418800" x="7397750" y="3746500"/>
          <p14:tracePt t="418817" x="7410450" y="3746500"/>
          <p14:tracePt t="418834" x="7467600" y="3740150"/>
          <p14:tracePt t="418850" x="7537450" y="3721100"/>
          <p14:tracePt t="418867" x="7620000" y="3695700"/>
          <p14:tracePt t="418884" x="7715250" y="3670300"/>
          <p14:tracePt t="418900" x="7791450" y="3638550"/>
          <p14:tracePt t="418917" x="7854950" y="3600450"/>
          <p14:tracePt t="418935" x="7867650" y="3556000"/>
          <p14:tracePt t="418937" x="7861300" y="3517900"/>
          <p14:tracePt t="418952" x="7835900" y="3479800"/>
          <p14:tracePt t="418967" x="7785100" y="3422650"/>
          <p14:tracePt t="418984" x="7721600" y="3378200"/>
          <p14:tracePt t="418985" x="7702550" y="3365500"/>
          <p14:tracePt t="419001" x="7683500" y="3359150"/>
          <p14:tracePt t="419017" x="7658100" y="3346450"/>
          <p14:tracePt t="421893" x="7651750" y="3340100"/>
          <p14:tracePt t="421898" x="7632700" y="3333750"/>
          <p14:tracePt t="421905" x="7600950" y="3314700"/>
          <p14:tracePt t="421919" x="7562850" y="3295650"/>
          <p14:tracePt t="421936" x="7486650" y="3263900"/>
          <p14:tracePt t="421953" x="7435850" y="3238500"/>
          <p14:tracePt t="421969" x="7378700" y="3194050"/>
          <p14:tracePt t="421986" x="7353300" y="3175000"/>
          <p14:tracePt t="422002" x="7277100" y="3124200"/>
          <p14:tracePt t="422019" x="7099300" y="3028950"/>
          <p14:tracePt t="422036" x="6972300" y="2984500"/>
          <p14:tracePt t="422053" x="6858000" y="2946400"/>
          <p14:tracePt t="422072" x="6788150" y="2921000"/>
          <p14:tracePt t="422085" x="6756400" y="2914650"/>
          <p14:tracePt t="422103" x="6750050" y="2908300"/>
          <p14:tracePt t="422119" x="6756400" y="2908300"/>
          <p14:tracePt t="422136" x="6756400" y="2895600"/>
          <p14:tracePt t="422156" x="6756400" y="2889250"/>
          <p14:tracePt t="422170" x="6750050" y="2889250"/>
          <p14:tracePt t="422342" x="6750050" y="2901950"/>
          <p14:tracePt t="422353" x="6750050" y="2914650"/>
          <p14:tracePt t="422370" x="6743700" y="2946400"/>
          <p14:tracePt t="422386" x="6743700" y="2990850"/>
          <p14:tracePt t="422405" x="6737350" y="3067050"/>
          <p14:tracePt t="422420" x="6731000" y="3098800"/>
          <p14:tracePt t="422436" x="6711950" y="3149600"/>
          <p14:tracePt t="422453" x="6686550" y="3200400"/>
          <p14:tracePt t="422469" x="6673850" y="3219450"/>
          <p14:tracePt t="422486" x="6667500" y="3225800"/>
          <p14:tracePt t="422487" x="6667500" y="3232150"/>
          <p14:tracePt t="422505" x="6661150" y="3238500"/>
          <p14:tracePt t="422520" x="6648450" y="3238500"/>
          <p14:tracePt t="422536" x="6642100" y="3244850"/>
          <p14:tracePt t="422553" x="6629400" y="3244850"/>
          <p14:tracePt t="422571" x="6610350" y="3244850"/>
          <p14:tracePt t="422586" x="6591300" y="3244850"/>
          <p14:tracePt t="422603" x="6572250" y="3238500"/>
          <p14:tracePt t="422620" x="6534150" y="3232150"/>
          <p14:tracePt t="422637" x="6502400" y="3225800"/>
          <p14:tracePt t="422653" x="6464300" y="3219450"/>
          <p14:tracePt t="422671" x="6407150" y="3206750"/>
          <p14:tracePt t="422686" x="6381750" y="3200400"/>
          <p14:tracePt t="422703" x="6356350" y="3194050"/>
          <p14:tracePt t="422720" x="6350000" y="3181350"/>
          <p14:tracePt t="422737" x="6337300" y="3168650"/>
          <p14:tracePt t="422755" x="6324600" y="3155950"/>
          <p14:tracePt t="422770" x="6311900" y="3143250"/>
          <p14:tracePt t="422787" x="6305550" y="3136900"/>
          <p14:tracePt t="422805" x="6299200" y="3130550"/>
          <p14:tracePt t="422889" x="6286500" y="3130550"/>
          <p14:tracePt t="422897" x="6273800" y="3136900"/>
          <p14:tracePt t="422906" x="6254750" y="3143250"/>
          <p14:tracePt t="422920" x="6235700" y="3149600"/>
          <p14:tracePt t="422937" x="6191250" y="3168650"/>
          <p14:tracePt t="422953" x="6178550" y="3168650"/>
          <p14:tracePt t="423079" x="6172200" y="3168650"/>
          <p14:tracePt t="423087" x="6172200" y="3175000"/>
          <p14:tracePt t="423104" x="6134100" y="3181350"/>
          <p14:tracePt t="423120" x="6102350" y="3181350"/>
          <p14:tracePt t="423139" x="6064250" y="3187700"/>
          <p14:tracePt t="423154" x="6038850" y="3187700"/>
          <p14:tracePt t="423161" x="6026150" y="3187700"/>
          <p14:tracePt t="423171" x="6019800" y="3187700"/>
          <p14:tracePt t="423187" x="5994400" y="3187700"/>
          <p14:tracePt t="423204" x="5956300" y="3187700"/>
          <p14:tracePt t="423220" x="5911850" y="3181350"/>
          <p14:tracePt t="423237" x="5861050" y="3175000"/>
          <p14:tracePt t="423255" x="5829300" y="3162300"/>
          <p14:tracePt t="423271" x="5797550" y="3149600"/>
          <p14:tracePt t="423287" x="5778500" y="3143250"/>
          <p14:tracePt t="423343" x="5772150" y="3143250"/>
          <p14:tracePt t="423365" x="5772150" y="3136900"/>
          <p14:tracePt t="426025" x="5759450" y="3136900"/>
          <p14:tracePt t="426032" x="5746750" y="3136900"/>
          <p14:tracePt t="426041" x="5721350" y="3130550"/>
          <p14:tracePt t="426058" x="5676900" y="3124200"/>
          <p14:tracePt t="426076" x="5645150" y="3111500"/>
          <p14:tracePt t="426091" x="5613400" y="3098800"/>
          <p14:tracePt t="426106" x="5581650" y="3079750"/>
          <p14:tracePt t="426123" x="5543550" y="3054350"/>
          <p14:tracePt t="426139" x="5492750" y="3016250"/>
          <p14:tracePt t="426160" x="5410200" y="2946400"/>
          <p14:tracePt t="426173" x="5391150" y="2927350"/>
          <p14:tracePt t="426190" x="5334000" y="2889250"/>
          <p14:tracePt t="426206" x="5283200" y="2851150"/>
          <p14:tracePt t="426224" x="5251450" y="2825750"/>
          <p14:tracePt t="426240" x="5238750" y="2813050"/>
          <p14:tracePt t="426256" x="5226050" y="2806700"/>
          <p14:tracePt t="426258" x="5219700" y="2794000"/>
          <p14:tracePt t="426273" x="5187950" y="2768600"/>
          <p14:tracePt t="426289" x="5149850" y="2743200"/>
          <p14:tracePt t="426307" x="5099050" y="2698750"/>
          <p14:tracePt t="426323" x="5067300" y="2673350"/>
          <p14:tracePt t="426339" x="5022850" y="2628900"/>
          <p14:tracePt t="426357" x="4984750" y="2603500"/>
          <p14:tracePt t="426376" x="4953000" y="2571750"/>
          <p14:tracePt t="426392" x="4902200" y="2546350"/>
          <p14:tracePt t="426409" x="4692650" y="2457450"/>
          <p14:tracePt t="426426" x="4470400" y="2387600"/>
          <p14:tracePt t="426443" x="4222750" y="2317750"/>
          <p14:tracePt t="426457" x="4089400" y="2279650"/>
          <p14:tracePt t="426474" x="3867150" y="2209800"/>
          <p14:tracePt t="426475" x="3790950" y="2178050"/>
          <p14:tracePt t="426492" x="3683000" y="2127250"/>
          <p14:tracePt t="426507" x="3651250" y="2108200"/>
          <p14:tracePt t="426509" x="3638550" y="2095500"/>
          <p14:tracePt t="426523" x="3625850" y="2070100"/>
          <p14:tracePt t="426539" x="3606800" y="2057400"/>
          <p14:tracePt t="426557" x="3549650" y="2025650"/>
          <p14:tracePt t="426574" x="3473450" y="1993900"/>
          <p14:tracePt t="426590" x="3384550" y="1962150"/>
          <p14:tracePt t="426606" x="3308350" y="1930400"/>
          <p14:tracePt t="426623" x="3263900" y="1905000"/>
          <p14:tracePt t="426640" x="3238500" y="1892300"/>
          <p14:tracePt t="426690" x="3232150" y="1892300"/>
          <p14:tracePt t="426707" x="3206750" y="1885950"/>
          <p14:tracePt t="426723" x="3149600" y="1879600"/>
          <p14:tracePt t="426742" x="3092450" y="1873250"/>
          <p14:tracePt t="426757" x="3067050" y="1866900"/>
          <p14:tracePt t="426773" x="3054350" y="1866900"/>
          <p14:tracePt t="426792" x="3054350" y="1860550"/>
          <p14:tracePt t="426810" x="3041650" y="1854200"/>
          <p14:tracePt t="426825" x="2997200" y="1828800"/>
          <p14:tracePt t="426841" x="2965450" y="1816100"/>
          <p14:tracePt t="426857" x="2832100" y="1739900"/>
          <p14:tracePt t="426873" x="2743200" y="1689100"/>
          <p14:tracePt t="426890" x="2686050" y="1657350"/>
          <p14:tracePt t="426907" x="2667000" y="1651000"/>
          <p14:tracePt t="426925" x="2667000" y="1644650"/>
          <p14:tracePt t="426940" x="2667000" y="1651000"/>
          <p14:tracePt t="426958" x="2667000" y="1663700"/>
          <p14:tracePt t="426974" x="2667000" y="1682750"/>
          <p14:tracePt t="426993" x="2647950" y="1701800"/>
          <p14:tracePt t="426994" x="2641600" y="1708150"/>
          <p14:tracePt t="427009" x="2635250" y="1720850"/>
          <p14:tracePt t="427073" x="2647950" y="1714500"/>
          <p14:tracePt t="427090" x="2667000" y="1708150"/>
          <p14:tracePt t="427107" x="2679700" y="1708150"/>
          <p14:tracePt t="427165" x="2686050" y="1708150"/>
          <p14:tracePt t="427174" x="2692400" y="1708150"/>
          <p14:tracePt t="427190" x="2749550" y="1708150"/>
          <p14:tracePt t="427207" x="2832100" y="1701800"/>
          <p14:tracePt t="427224" x="2965450" y="1701800"/>
          <p14:tracePt t="427241" x="3086100" y="1695450"/>
          <p14:tracePt t="427257" x="3149600" y="1682750"/>
          <p14:tracePt t="427274" x="3181350" y="1682750"/>
          <p14:tracePt t="427291" x="3200400" y="1682750"/>
          <p14:tracePt t="427307" x="3213100" y="1676400"/>
          <p14:tracePt t="427324" x="3225800" y="1676400"/>
          <p14:tracePt t="427340" x="3244850" y="1670050"/>
          <p14:tracePt t="427357" x="3295650" y="1663700"/>
          <p14:tracePt t="427374" x="3340100" y="1657350"/>
          <p14:tracePt t="427392" x="3378200" y="1644650"/>
          <p14:tracePt t="427407" x="3409950" y="1631950"/>
          <p14:tracePt t="427424" x="3435350" y="1619250"/>
          <p14:tracePt t="427441" x="3441700" y="1606550"/>
          <p14:tracePt t="427457" x="3441700" y="1581150"/>
          <p14:tracePt t="427475" x="3435350" y="1555750"/>
          <p14:tracePt t="427491" x="3422650" y="1530350"/>
          <p14:tracePt t="427508" x="3409950" y="1504950"/>
          <p14:tracePt t="427510" x="3397250" y="1485900"/>
          <p14:tracePt t="427524" x="3397250" y="1479550"/>
          <p14:tracePt t="427541" x="3371850" y="1460500"/>
          <p14:tracePt t="427557" x="3314700" y="1435100"/>
          <p14:tracePt t="427575" x="3289300" y="1422400"/>
          <p14:tracePt t="427591" x="3244850" y="1409700"/>
          <p14:tracePt t="427607" x="3213100" y="1397000"/>
          <p14:tracePt t="427624" x="3162300" y="1390650"/>
          <p14:tracePt t="427641" x="3130550" y="1384300"/>
          <p14:tracePt t="427657" x="3086100" y="1384300"/>
          <p14:tracePt t="427674" x="3067050" y="1384300"/>
          <p14:tracePt t="427690" x="3048000" y="1384300"/>
          <p14:tracePt t="427707" x="3016250" y="1390650"/>
          <p14:tracePt t="427724" x="2984500" y="1403350"/>
          <p14:tracePt t="427742" x="2952750" y="1409700"/>
          <p14:tracePt t="427760" x="2901950" y="1422400"/>
          <p14:tracePt t="427775" x="2895600" y="1428750"/>
          <p14:tracePt t="427791" x="2882900" y="1435100"/>
          <p14:tracePt t="427807" x="2863850" y="1447800"/>
          <p14:tracePt t="427824" x="2844800" y="1460500"/>
          <p14:tracePt t="427841" x="2819400" y="1485900"/>
          <p14:tracePt t="427858" x="2800350" y="1511300"/>
          <p14:tracePt t="427874" x="2787650" y="1530350"/>
          <p14:tracePt t="427891" x="2781300" y="1549400"/>
          <p14:tracePt t="427908" x="2781300" y="1562100"/>
          <p14:tracePt t="427924" x="2781300" y="1574800"/>
          <p14:tracePt t="427941" x="2794000" y="1593850"/>
          <p14:tracePt t="427958" x="2825750" y="1625600"/>
          <p14:tracePt t="427974" x="2844800" y="1651000"/>
          <p14:tracePt t="427991" x="2863850" y="1682750"/>
          <p14:tracePt t="428008" x="2876550" y="1708150"/>
          <p14:tracePt t="428024" x="2876550" y="1714500"/>
          <p14:tracePt t="428041" x="2882900" y="1727200"/>
          <p14:tracePt t="428060" x="2882900" y="1733550"/>
          <p14:tracePt t="428074" x="2889250" y="1739900"/>
          <p14:tracePt t="428092" x="2895600" y="1746250"/>
          <p14:tracePt t="428108" x="2901950" y="1752600"/>
          <p14:tracePt t="428126" x="2908300" y="1758950"/>
          <p14:tracePt t="428141" x="2908300" y="1765300"/>
          <p14:tracePt t="428161" x="2914650" y="1765300"/>
          <p14:tracePt t="428251" x="2901950" y="1765300"/>
          <p14:tracePt t="428272" x="2889250" y="1765300"/>
          <p14:tracePt t="428275" x="2876550" y="1765300"/>
          <p14:tracePt t="428291" x="2863850" y="1765300"/>
          <p14:tracePt t="428398" x="2870200" y="1752600"/>
          <p14:tracePt t="428410" x="2876550" y="1746250"/>
          <p14:tracePt t="428424" x="2889250" y="1739900"/>
          <p14:tracePt t="428442" x="2901950" y="1733550"/>
          <p14:tracePt t="428443" x="2908300" y="1727200"/>
          <p14:tracePt t="428458" x="2914650" y="1727200"/>
          <p14:tracePt t="428475" x="2921000" y="1720850"/>
          <p14:tracePt t="428493" x="2940050" y="1720850"/>
          <p14:tracePt t="428605" x="2946400" y="1720850"/>
          <p14:tracePt t="428656" x="2940050" y="1720850"/>
          <p14:tracePt t="428675" x="2914650" y="1733550"/>
          <p14:tracePt t="428693" x="2857500" y="1746250"/>
          <p14:tracePt t="428709" x="2832100" y="1746250"/>
          <p14:tracePt t="428725" x="2762250" y="1746250"/>
          <p14:tracePt t="428743" x="2743200" y="1746250"/>
          <p14:tracePt t="428759" x="2705100" y="1746250"/>
          <p14:tracePt t="428775" x="2679700" y="1746250"/>
          <p14:tracePt t="428794" x="2660650" y="1746250"/>
          <p14:tracePt t="428808" x="2616200" y="1746250"/>
          <p14:tracePt t="428825" x="2540000" y="1739900"/>
          <p14:tracePt t="428841" x="2406650" y="1714500"/>
          <p14:tracePt t="428858" x="2292350" y="1695450"/>
          <p14:tracePt t="428875" x="2184400" y="1663700"/>
          <p14:tracePt t="428893" x="2127250" y="1651000"/>
          <p14:tracePt t="428909" x="2082800" y="1638300"/>
          <p14:tracePt t="428925" x="1981200" y="1625600"/>
          <p14:tracePt t="428943" x="1695450" y="1600200"/>
          <p14:tracePt t="428959" x="1600200" y="1587500"/>
          <p14:tracePt t="428975" x="1250950" y="1517650"/>
          <p14:tracePt t="428994" x="1073150" y="1479550"/>
          <p14:tracePt t="429008" x="977900" y="1454150"/>
          <p14:tracePt t="429025" x="971550" y="1447800"/>
          <p14:tracePt t="429042" x="977900" y="1441450"/>
          <p14:tracePt t="429059" x="1009650" y="1435100"/>
          <p14:tracePt t="429075" x="1092200" y="1422400"/>
          <p14:tracePt t="429092" x="1238250" y="1403350"/>
          <p14:tracePt t="429109" x="1473200" y="1390650"/>
          <p14:tracePt t="429125" x="1733550" y="1377950"/>
          <p14:tracePt t="429143" x="2089150" y="1371600"/>
          <p14:tracePt t="429158" x="2470150" y="1371600"/>
          <p14:tracePt t="429176" x="2806700" y="1371600"/>
          <p14:tracePt t="429192" x="3232150" y="1352550"/>
          <p14:tracePt t="429193" x="3422650" y="1333500"/>
          <p14:tracePt t="429208" x="3613150" y="1308100"/>
          <p14:tracePt t="429227" x="4330700" y="1181100"/>
          <p14:tracePt t="429242" x="4768850" y="1143000"/>
          <p14:tracePt t="429258" x="5162550" y="1187450"/>
          <p14:tracePt t="429276" x="5422900" y="1244600"/>
          <p14:tracePt t="429294" x="5480050" y="1270000"/>
          <p14:tracePt t="429309" x="5492750" y="1289050"/>
          <p14:tracePt t="429325" x="5492750" y="1301750"/>
          <p14:tracePt t="429342" x="5486400" y="1308100"/>
          <p14:tracePt t="429489" x="5480050" y="1308100"/>
          <p14:tracePt t="429496" x="5473700" y="1308100"/>
          <p14:tracePt t="429508" x="5467350" y="1308100"/>
          <p14:tracePt t="429526" x="5435600" y="1308100"/>
          <p14:tracePt t="429542" x="5403850" y="1308100"/>
          <p14:tracePt t="429543" x="5353050" y="1308100"/>
          <p14:tracePt t="429560" x="5245100" y="1308100"/>
          <p14:tracePt t="429576" x="5162550" y="1308100"/>
          <p14:tracePt t="429593" x="5016500" y="1308100"/>
          <p14:tracePt t="429594" x="4959350" y="1308100"/>
          <p14:tracePt t="429609" x="4908550" y="1301750"/>
          <p14:tracePt t="429626" x="4787900" y="1301750"/>
          <p14:tracePt t="429642" x="4756150" y="1301750"/>
          <p14:tracePt t="429659" x="4749800" y="1301750"/>
          <p14:tracePt t="429693" x="4743450" y="1308100"/>
          <p14:tracePt t="429709" x="4737100" y="1314450"/>
          <p14:tracePt t="429726" x="4718050" y="1320800"/>
          <p14:tracePt t="429744" x="4692650" y="1346200"/>
          <p14:tracePt t="429745" x="4654550" y="1377950"/>
          <p14:tracePt t="429761" x="4559300" y="1435100"/>
          <p14:tracePt t="429778" x="4381500" y="1517650"/>
          <p14:tracePt t="429793" x="4229100" y="1562100"/>
          <p14:tracePt t="429809" x="3829050" y="1619250"/>
          <p14:tracePt t="429826" x="3549650" y="1619250"/>
          <p14:tracePt t="429843" x="3289300" y="1606550"/>
          <p14:tracePt t="429859" x="3073400" y="1581150"/>
          <p14:tracePt t="429878" x="2832100" y="1549400"/>
          <p14:tracePt t="429893" x="2641600" y="1524000"/>
          <p14:tracePt t="429909" x="2457450" y="1504950"/>
          <p14:tracePt t="429926" x="2254250" y="1492250"/>
          <p14:tracePt t="429944" x="2108200" y="1479550"/>
          <p14:tracePt t="429946" x="2012950" y="1473200"/>
          <p14:tracePt t="429960" x="1930400" y="1460500"/>
          <p14:tracePt t="429976" x="1816100" y="1454150"/>
          <p14:tracePt t="429993" x="1733550" y="1454150"/>
          <p14:tracePt t="430010" x="1600200" y="1473200"/>
          <p14:tracePt t="430027" x="1530350" y="1485900"/>
          <p14:tracePt t="430043" x="1435100" y="1511300"/>
          <p14:tracePt t="430059" x="1333500" y="1543050"/>
          <p14:tracePt t="430076" x="1301750" y="1555750"/>
          <p14:tracePt t="430095" x="1301750" y="1562100"/>
          <p14:tracePt t="430110" x="1301750" y="1568450"/>
          <p14:tracePt t="430126" x="1301750" y="1593850"/>
          <p14:tracePt t="430143" x="1295400" y="1631950"/>
          <p14:tracePt t="430163" x="1276350" y="1689100"/>
          <p14:tracePt t="430176" x="1250950" y="1733550"/>
          <p14:tracePt t="430193" x="1219200" y="1765300"/>
          <p14:tracePt t="430209" x="1193800" y="1790700"/>
          <p14:tracePt t="430228" x="1181100" y="1803400"/>
          <p14:tracePt t="430259" x="1181100" y="1809750"/>
          <p14:tracePt t="430276" x="1174750" y="1816100"/>
          <p14:tracePt t="430293" x="1162050" y="1822450"/>
          <p14:tracePt t="430294" x="1155700" y="1822450"/>
          <p14:tracePt t="430310" x="1149350" y="1822450"/>
          <p14:tracePt t="430326" x="1136650" y="1822450"/>
          <p14:tracePt t="430360" x="1117600" y="1822450"/>
          <p14:tracePt t="430376" x="1060450" y="1822450"/>
          <p14:tracePt t="430393" x="977900" y="1822450"/>
          <p14:tracePt t="430411" x="895350" y="1822450"/>
          <p14:tracePt t="430426" x="831850" y="1816100"/>
          <p14:tracePt t="430428" x="812800" y="1816100"/>
          <p14:tracePt t="430443" x="787400" y="1809750"/>
          <p14:tracePt t="430461" x="774700" y="1809750"/>
          <p14:tracePt t="430510" x="768350" y="1809750"/>
          <p14:tracePt t="430526" x="762000" y="1809750"/>
          <p14:tracePt t="430562" x="755650" y="1803400"/>
          <p14:tracePt t="430580" x="755650" y="1790700"/>
          <p14:tracePt t="430594" x="762000" y="1784350"/>
          <p14:tracePt t="430611" x="812800" y="1771650"/>
          <p14:tracePt t="430627" x="819150" y="1771650"/>
          <p14:tracePt t="430643" x="831850" y="1771650"/>
          <p14:tracePt t="430660" x="850900" y="1778000"/>
          <p14:tracePt t="430678" x="869950" y="1784350"/>
          <p14:tracePt t="430693" x="933450" y="1784350"/>
          <p14:tracePt t="430710" x="1041400" y="1758950"/>
          <p14:tracePt t="430726" x="1193800" y="1720850"/>
          <p14:tracePt t="430743" x="1377950" y="1682750"/>
          <p14:tracePt t="430760" x="1543050" y="1670050"/>
          <p14:tracePt t="430776" x="1695450" y="1663700"/>
          <p14:tracePt t="430795" x="1784350" y="1670050"/>
          <p14:tracePt t="430813" x="1797050" y="1676400"/>
          <p14:tracePt t="430831" x="1797050" y="1682750"/>
          <p14:tracePt t="430855" x="1803400" y="1682750"/>
          <p14:tracePt t="430864" x="1803400" y="1689100"/>
          <p14:tracePt t="430877" x="1809750" y="1689100"/>
          <p14:tracePt t="430893" x="1822450" y="1689100"/>
          <p14:tracePt t="430910" x="1854200" y="1689100"/>
          <p14:tracePt t="430926" x="1885950" y="1689100"/>
          <p14:tracePt t="430944" x="1924050" y="1676400"/>
          <p14:tracePt t="430961" x="1943100" y="1676400"/>
          <p14:tracePt t="430977" x="1962150" y="1676400"/>
          <p14:tracePt t="430995" x="1987550" y="1676400"/>
          <p14:tracePt t="431012" x="2012950" y="1676400"/>
          <p14:tracePt t="431027" x="2051050" y="1676400"/>
          <p14:tracePt t="431044" x="2082800" y="1670050"/>
          <p14:tracePt t="431060" x="2101850" y="1657350"/>
          <p14:tracePt t="431107" x="2101850" y="1651000"/>
          <p14:tracePt t="431115" x="2095500" y="1651000"/>
          <p14:tracePt t="431129" x="2089150" y="1651000"/>
          <p14:tracePt t="431147" x="2070100" y="1651000"/>
          <p14:tracePt t="431160" x="2057400" y="1651000"/>
          <p14:tracePt t="431177" x="2120900" y="1682750"/>
          <p14:tracePt t="431195" x="2406650" y="1765300"/>
          <p14:tracePt t="431211" x="2546350" y="1809750"/>
          <p14:tracePt t="431227" x="2603500" y="1822450"/>
          <p14:tracePt t="431244" x="2616200" y="1822450"/>
          <p14:tracePt t="431278" x="2622550" y="1822450"/>
          <p14:tracePt t="431311" x="2628900" y="1816100"/>
          <p14:tracePt t="431327" x="2654300" y="1809750"/>
          <p14:tracePt t="431344" x="2724150" y="1809750"/>
          <p14:tracePt t="431344" x="2800350" y="1809750"/>
          <p14:tracePt t="431360" x="2870200" y="1816100"/>
          <p14:tracePt t="431377" x="3022600" y="1854200"/>
          <p14:tracePt t="431393" x="3048000" y="1866900"/>
          <p14:tracePt t="431410" x="3054350" y="1879600"/>
          <p14:tracePt t="431448" x="3060700" y="1879600"/>
          <p14:tracePt t="431462" x="3067050" y="1885950"/>
          <p14:tracePt t="431477" x="3117850" y="1885950"/>
          <p14:tracePt t="431494" x="3194050" y="1885950"/>
          <p14:tracePt t="431511" x="3282950" y="1866900"/>
          <p14:tracePt t="431529" x="3346450" y="1841500"/>
          <p14:tracePt t="431544" x="3378200" y="1828800"/>
          <p14:tracePt t="431561" x="3397250" y="1809750"/>
          <p14:tracePt t="431578" x="3422650" y="1784350"/>
          <p14:tracePt t="431594" x="3441700" y="1758950"/>
          <p14:tracePt t="431611" x="3448050" y="1727200"/>
          <p14:tracePt t="431627" x="3460750" y="1689100"/>
          <p14:tracePt t="431644" x="3473450" y="1651000"/>
          <p14:tracePt t="431661" x="3479800" y="1619250"/>
          <p14:tracePt t="431678" x="3486150" y="1587500"/>
          <p14:tracePt t="431694" x="3486150" y="1562100"/>
          <p14:tracePt t="431711" x="3473450" y="1536700"/>
          <p14:tracePt t="431727" x="3460750" y="1511300"/>
          <p14:tracePt t="431744" x="3448050" y="1498600"/>
          <p14:tracePt t="431761" x="3435350" y="1492250"/>
          <p14:tracePt t="431778" x="3422650" y="1492250"/>
          <p14:tracePt t="431794" x="3403600" y="1485900"/>
          <p14:tracePt t="431811" x="3378200" y="1485900"/>
          <p14:tracePt t="431828" x="3352800" y="1485900"/>
          <p14:tracePt t="431844" x="3302000" y="1479550"/>
          <p14:tracePt t="431861" x="3263900" y="1479550"/>
          <p14:tracePt t="431878" x="3225800" y="1479550"/>
          <p14:tracePt t="431894" x="3162300" y="1473200"/>
          <p14:tracePt t="431912" x="3073400" y="1473200"/>
          <p14:tracePt t="431928" x="3041650" y="1473200"/>
          <p14:tracePt t="431944" x="2952750" y="1473200"/>
          <p14:tracePt t="431961" x="2908300" y="1479550"/>
          <p14:tracePt t="431977" x="2863850" y="1485900"/>
          <p14:tracePt t="431996" x="2844800" y="1485900"/>
          <p14:tracePt t="432011" x="2838450" y="1485900"/>
          <p14:tracePt t="432028" x="2825750" y="1485900"/>
          <p14:tracePt t="432044" x="2781300" y="1504950"/>
          <p14:tracePt t="432063" x="2743200" y="1517650"/>
          <p14:tracePt t="432079" x="2686050" y="1536700"/>
          <p14:tracePt t="432080" x="2673350" y="1543050"/>
          <p14:tracePt t="432094" x="2667000" y="1543050"/>
          <p14:tracePt t="432113" x="2635250" y="1568450"/>
          <p14:tracePt t="432128" x="2635250" y="1574800"/>
          <p14:tracePt t="432144" x="2635250" y="1581150"/>
          <p14:tracePt t="432161" x="2660650" y="1606550"/>
          <p14:tracePt t="432179" x="2717800" y="1644650"/>
          <p14:tracePt t="432195" x="2813050" y="1689100"/>
          <p14:tracePt t="432211" x="2984500" y="1771650"/>
          <p14:tracePt t="432227" x="3060700" y="1803400"/>
          <p14:tracePt t="432245" x="3130550" y="1828800"/>
          <p14:tracePt t="432263" x="3200400" y="1835150"/>
          <p14:tracePt t="432279" x="3270250" y="1835150"/>
          <p14:tracePt t="432296" x="3346450" y="1828800"/>
          <p14:tracePt t="432311" x="3416300" y="1809750"/>
          <p14:tracePt t="432328" x="3467100" y="1790700"/>
          <p14:tracePt t="432344" x="3505200" y="1778000"/>
          <p14:tracePt t="432362" x="3524250" y="1771650"/>
          <p14:tracePt t="432378" x="3543300" y="1765300"/>
          <p14:tracePt t="432394" x="3568700" y="1752600"/>
          <p14:tracePt t="432411" x="3587750" y="1746250"/>
          <p14:tracePt t="432428" x="3613150" y="1733550"/>
          <p14:tracePt t="432444" x="3625850" y="1720850"/>
          <p14:tracePt t="432461" x="3657600" y="1695450"/>
          <p14:tracePt t="432479" x="3670300" y="1676400"/>
          <p14:tracePt t="432495" x="3676650" y="1663700"/>
          <p14:tracePt t="432512" x="3683000" y="1651000"/>
          <p14:tracePt t="432528" x="3683000" y="1638300"/>
          <p14:tracePt t="432545" x="3683000" y="1619250"/>
          <p14:tracePt t="432562" x="3683000" y="1587500"/>
          <p14:tracePt t="432578" x="3670300" y="1562100"/>
          <p14:tracePt t="432596" x="3644900" y="1524000"/>
          <p14:tracePt t="432597" x="3632200" y="1511300"/>
          <p14:tracePt t="432613" x="3606800" y="1492250"/>
          <p14:tracePt t="432629" x="3600450" y="1485900"/>
          <p14:tracePt t="432645" x="3556000" y="1479550"/>
          <p14:tracePt t="432662" x="3517900" y="1479550"/>
          <p14:tracePt t="432678" x="3505200" y="1479550"/>
          <p14:tracePt t="432695" x="3467100" y="1473200"/>
          <p14:tracePt t="432712" x="3454400" y="1473200"/>
          <p14:tracePt t="432728" x="3441700" y="1466850"/>
          <p14:tracePt t="432745" x="3435350" y="1466850"/>
          <p14:tracePt t="432762" x="3429000" y="1466850"/>
          <p14:tracePt t="432778" x="3416300" y="1460500"/>
          <p14:tracePt t="432795" x="3403600" y="1460500"/>
          <p14:tracePt t="432811" x="3378200" y="1473200"/>
          <p14:tracePt t="432828" x="3359150" y="1492250"/>
          <p14:tracePt t="432845" x="3340100" y="1511300"/>
          <p14:tracePt t="432861" x="3327400" y="1530350"/>
          <p14:tracePt t="432879" x="3321050" y="1555750"/>
          <p14:tracePt t="432895" x="3321050" y="1574800"/>
          <p14:tracePt t="432912" x="3321050" y="1587500"/>
          <p14:tracePt t="432931" x="3321050" y="1593850"/>
          <p14:tracePt t="432945" x="3314700" y="1593850"/>
          <p14:tracePt t="432979" x="3314700" y="1600200"/>
          <p14:tracePt t="432995" x="3314700" y="1606550"/>
          <p14:tracePt t="433029" x="3314700" y="1619250"/>
          <p14:tracePt t="433063" x="3314700" y="1625600"/>
          <p14:tracePt t="433078" x="3314700" y="1631950"/>
          <p14:tracePt t="433095" x="3314700" y="1638300"/>
          <p14:tracePt t="433112" x="3314700" y="1644650"/>
          <p14:tracePt t="433129" x="3314700" y="1657350"/>
          <p14:tracePt t="433146" x="3314700" y="1689100"/>
          <p14:tracePt t="433162" x="3314700" y="1708150"/>
          <p14:tracePt t="433181" x="3314700" y="1733550"/>
          <p14:tracePt t="433195" x="3321050" y="1758950"/>
          <p14:tracePt t="433214" x="3327400" y="1771650"/>
          <p14:tracePt t="433229" x="3327400" y="1790700"/>
          <p14:tracePt t="433246" x="3333750" y="1809750"/>
          <p14:tracePt t="433262" x="3333750" y="1828800"/>
          <p14:tracePt t="433279" x="3333750" y="1854200"/>
          <p14:tracePt t="433297" x="3321050" y="1885950"/>
          <p14:tracePt t="433312" x="3327400" y="1974850"/>
          <p14:tracePt t="433314" x="3340100" y="2006600"/>
          <p14:tracePt t="433329" x="3359150" y="2057400"/>
          <p14:tracePt t="433346" x="3403600" y="2171700"/>
          <p14:tracePt t="433363" x="3441700" y="2216150"/>
          <p14:tracePt t="433379" x="3498850" y="2286000"/>
          <p14:tracePt t="433395" x="3619500" y="2413000"/>
          <p14:tracePt t="433412" x="3714750" y="2514600"/>
          <p14:tracePt t="433429" x="3784600" y="2590800"/>
          <p14:tracePt t="433446" x="3892550" y="2705100"/>
          <p14:tracePt t="433462" x="3994150" y="2806700"/>
          <p14:tracePt t="433479" x="4140200" y="2933700"/>
          <p14:tracePt t="433495" x="4267200" y="3028950"/>
          <p14:tracePt t="433512" x="4387850" y="3111500"/>
          <p14:tracePt t="433529" x="4527550" y="3200400"/>
          <p14:tracePt t="433546" x="4673600" y="3276600"/>
          <p14:tracePt t="433562" x="4832350" y="3352800"/>
          <p14:tracePt t="433579" x="5073650" y="3460750"/>
          <p14:tracePt t="433596" x="5378450" y="3600450"/>
          <p14:tracePt t="433612" x="5499100" y="3657600"/>
          <p14:tracePt t="433629" x="5702300" y="3765550"/>
          <p14:tracePt t="433646" x="5784850" y="3810000"/>
          <p14:tracePt t="433662" x="5842000" y="3841750"/>
          <p14:tracePt t="433679" x="5873750" y="3854450"/>
          <p14:tracePt t="433696" x="5892800" y="3860800"/>
          <p14:tracePt t="433713" x="5918200" y="3867150"/>
          <p14:tracePt t="433729" x="5937250" y="3873500"/>
          <p14:tracePt t="433746" x="5962650" y="3879850"/>
          <p14:tracePt t="433762" x="6007100" y="3905250"/>
          <p14:tracePt t="433779" x="6051550" y="3937000"/>
          <p14:tracePt t="433796" x="6115050" y="4006850"/>
          <p14:tracePt t="433814" x="6165850" y="4070350"/>
          <p14:tracePt t="433830" x="6184900" y="4121150"/>
          <p14:tracePt t="433831" x="6197600" y="4146550"/>
          <p14:tracePt t="433847" x="6210300" y="4171950"/>
          <p14:tracePt t="433862" x="6229350" y="4210050"/>
          <p14:tracePt t="433879" x="6248400" y="4248150"/>
          <p14:tracePt t="433896" x="6261100" y="4267200"/>
          <p14:tracePt t="433913" x="6280150" y="4279900"/>
          <p14:tracePt t="433931" x="6299200" y="4286250"/>
          <p14:tracePt t="433947" x="6311900" y="4292600"/>
          <p14:tracePt t="433965" x="6324600" y="4298950"/>
          <p14:tracePt t="433979" x="6337300" y="4298950"/>
          <p14:tracePt t="433997" x="6343650" y="4305300"/>
          <p14:tracePt t="434012" x="6350000" y="4311650"/>
          <p14:tracePt t="434029" x="6350000" y="4318000"/>
          <p14:tracePt t="434031" x="6356350" y="4324350"/>
          <p14:tracePt t="434046" x="6356350" y="4330700"/>
          <p14:tracePt t="434063" x="6356350" y="4337050"/>
          <p14:tracePt t="434064" x="6356350" y="4343400"/>
          <p14:tracePt t="434080" x="6356350" y="4349750"/>
          <p14:tracePt t="434080" x="6356350" y="4356100"/>
          <p14:tracePt t="434096" x="6356350" y="4362450"/>
          <p14:tracePt t="434113" x="6356350" y="4375150"/>
          <p14:tracePt t="434115" x="6356350" y="4381500"/>
          <p14:tracePt t="434129" x="6356350" y="4394200"/>
          <p14:tracePt t="434146" x="6356350" y="4400550"/>
          <p14:tracePt t="434163" x="6356350" y="4413250"/>
          <p14:tracePt t="434180" x="6362700" y="4419600"/>
          <p14:tracePt t="434256" x="6369050" y="4419600"/>
          <p14:tracePt t="434271" x="6381750" y="4406900"/>
          <p14:tracePt t="434280" x="6388100" y="4394200"/>
          <p14:tracePt t="434296" x="6394450" y="4387850"/>
          <p14:tracePt t="434313" x="6400800" y="4381500"/>
          <p14:tracePt t="434347" x="6407150" y="4381500"/>
          <p14:tracePt t="434363" x="6419850" y="4394200"/>
          <p14:tracePt t="434380" x="6470650" y="4432300"/>
          <p14:tracePt t="434397" x="6508750" y="4457700"/>
          <p14:tracePt t="434413" x="6546850" y="4464050"/>
          <p14:tracePt t="434430" x="6578600" y="4470400"/>
          <p14:tracePt t="434446" x="6591300" y="4489450"/>
          <p14:tracePt t="434463" x="6591300" y="4540250"/>
          <p14:tracePt t="434480" x="6591300" y="4591050"/>
          <p14:tracePt t="434496" x="6591300" y="4635500"/>
          <p14:tracePt t="434514" x="6591300" y="4654550"/>
          <p14:tracePt t="434530" x="6591300" y="4667250"/>
          <p14:tracePt t="434546" x="6591300" y="4679950"/>
          <p14:tracePt t="434565" x="6597650" y="4699000"/>
          <p14:tracePt t="435647" x="6597650" y="4692650"/>
          <p14:tracePt t="435659" x="6597650" y="4686300"/>
          <p14:tracePt t="435681" x="6591300" y="4679950"/>
          <p14:tracePt t="435698" x="6584950" y="4673600"/>
          <p14:tracePt t="435699" x="6572250" y="4667250"/>
          <p14:tracePt t="435715" x="6553200" y="4660900"/>
          <p14:tracePt t="435731" x="6438900" y="4629150"/>
          <p14:tracePt t="435747" x="6330950" y="4591050"/>
          <p14:tracePt t="435766" x="6216650" y="4559300"/>
          <p14:tracePt t="435781" x="6146800" y="4533900"/>
          <p14:tracePt t="435797" x="6019800" y="4483100"/>
          <p14:tracePt t="435814" x="5981700" y="4457700"/>
          <p14:tracePt t="435831" x="5969000" y="4451350"/>
          <p14:tracePt t="435847" x="5969000" y="4445000"/>
          <p14:tracePt t="435885" x="5962650" y="4445000"/>
          <p14:tracePt t="435898" x="5949950" y="4438650"/>
          <p14:tracePt t="435914" x="5918200" y="4438650"/>
          <p14:tracePt t="435931" x="5861050" y="4432300"/>
          <p14:tracePt t="435949" x="5778500" y="4419600"/>
          <p14:tracePt t="435964" x="5772150" y="4419600"/>
          <p14:tracePt t="436108" x="5772150" y="4413250"/>
          <p14:tracePt t="436117" x="5778500" y="4406900"/>
          <p14:tracePt t="436123" x="5784850" y="4400550"/>
          <p14:tracePt t="436131" x="5803900" y="4381500"/>
          <p14:tracePt t="436147" x="5829300" y="4343400"/>
          <p14:tracePt t="436164" x="5848350" y="4324350"/>
          <p14:tracePt t="436181" x="5861050" y="4305300"/>
          <p14:tracePt t="436200" x="5873750" y="4286250"/>
          <p14:tracePt t="436216" x="5886450" y="4267200"/>
          <p14:tracePt t="436231" x="5899150" y="4248150"/>
          <p14:tracePt t="436248" x="5911850" y="4241800"/>
          <p14:tracePt t="436265" x="5918200" y="4235450"/>
          <p14:tracePt t="436282" x="5924550" y="4235450"/>
          <p14:tracePt t="436299" x="5943600" y="4235450"/>
          <p14:tracePt t="436314" x="5949950" y="4235450"/>
          <p14:tracePt t="436334" x="5981700" y="4235450"/>
          <p14:tracePt t="436348" x="6000750" y="4235450"/>
          <p14:tracePt t="436365" x="6026150" y="4229100"/>
          <p14:tracePt t="436381" x="6089650" y="4229100"/>
          <p14:tracePt t="436398" x="6127750" y="4229100"/>
          <p14:tracePt t="436414" x="6191250" y="4229100"/>
          <p14:tracePt t="436431" x="6229350" y="4229100"/>
          <p14:tracePt t="436448" x="6292850" y="4235450"/>
          <p14:tracePt t="436465" x="6330950" y="4235450"/>
          <p14:tracePt t="436483" x="6362700" y="4229100"/>
          <p14:tracePt t="436501" x="6394450" y="4222750"/>
          <p14:tracePt t="436515" x="6432550" y="4210050"/>
          <p14:tracePt t="436531" x="6451600" y="4203700"/>
          <p14:tracePt t="436548" x="6464300" y="4197350"/>
          <p14:tracePt t="436565" x="6483350" y="4197350"/>
          <p14:tracePt t="436585" x="6496050" y="4191000"/>
          <p14:tracePt t="436599" x="6508750" y="4184650"/>
          <p14:tracePt t="436616" x="6527800" y="4178300"/>
          <p14:tracePt t="436634" x="6527800" y="4171950"/>
          <p14:tracePt t="436648" x="6527800" y="4165600"/>
          <p14:tracePt t="436681" x="6559550" y="4165600"/>
          <p14:tracePt t="436699" x="6616700" y="4165600"/>
          <p14:tracePt t="436715" x="6762750" y="4191000"/>
          <p14:tracePt t="436732" x="6845300" y="4203700"/>
          <p14:tracePt t="436748" x="6915150" y="4210050"/>
          <p14:tracePt t="436765" x="6972300" y="4216400"/>
          <p14:tracePt t="436781" x="7004050" y="4216400"/>
          <p14:tracePt t="436798" x="7023100" y="4216400"/>
          <p14:tracePt t="436815" x="7042150" y="4216400"/>
          <p14:tracePt t="436832" x="7080250" y="4222750"/>
          <p14:tracePt t="436849" x="7131050" y="4229100"/>
          <p14:tracePt t="436868" x="7213600" y="4229100"/>
          <p14:tracePt t="436884" x="7239000" y="4229100"/>
          <p14:tracePt t="436899" x="7289800" y="4229100"/>
          <p14:tracePt t="436917" x="7340600" y="4229100"/>
          <p14:tracePt t="436933" x="7353300" y="4229100"/>
          <p14:tracePt t="436949" x="7359650" y="4229100"/>
          <p14:tracePt t="436965" x="7378700" y="4229100"/>
          <p14:tracePt t="436982" x="7397750" y="4222750"/>
          <p14:tracePt t="437001" x="7410450" y="4222750"/>
          <p14:tracePt t="437017" x="7416800" y="4216400"/>
          <p14:tracePt t="437032" x="7429500" y="4216400"/>
          <p14:tracePt t="437048" x="7435850" y="4216400"/>
          <p14:tracePt t="437065" x="7442200" y="4216400"/>
          <p14:tracePt t="437082" x="7467600" y="4216400"/>
          <p14:tracePt t="437099" x="7505700" y="4216400"/>
          <p14:tracePt t="437115" x="7556500" y="4216400"/>
          <p14:tracePt t="437132" x="7581900" y="4216400"/>
          <p14:tracePt t="437148" x="7620000" y="4216400"/>
          <p14:tracePt t="437152" x="7632700" y="4216400"/>
          <p14:tracePt t="437166" x="7645400" y="4216400"/>
          <p14:tracePt t="437183" x="7658100" y="4222750"/>
          <p14:tracePt t="437216" x="7677150" y="4229100"/>
          <p14:tracePt t="437232" x="7689850" y="4229100"/>
          <p14:tracePt t="437249" x="7708900" y="4235450"/>
          <p14:tracePt t="437268" x="7734300" y="4235450"/>
          <p14:tracePt t="437282" x="7753350" y="4235450"/>
          <p14:tracePt t="437299" x="7766050" y="4229100"/>
          <p14:tracePt t="437315" x="7778750" y="4229100"/>
          <p14:tracePt t="437332" x="7785100" y="4229100"/>
          <p14:tracePt t="437351" x="7791450" y="4229100"/>
          <p14:tracePt t="437406" x="7791450" y="4222750"/>
          <p14:tracePt t="437433" x="7797800" y="4210050"/>
          <p14:tracePt t="437449" x="7810500" y="4191000"/>
          <p14:tracePt t="437466" x="7823200" y="4171950"/>
          <p14:tracePt t="437482" x="7835900" y="4146550"/>
          <p14:tracePt t="437501" x="7861300" y="4127500"/>
          <p14:tracePt t="437515" x="7880350" y="4121150"/>
          <p14:tracePt t="437533" x="8051800" y="4121150"/>
          <p14:tracePt t="437549" x="8172450" y="4140200"/>
          <p14:tracePt t="437566" x="8248650" y="4146550"/>
          <p14:tracePt t="437584" x="8305800" y="4159250"/>
          <p14:tracePt t="437599" x="8331200" y="4159250"/>
          <p14:tracePt t="437616" x="8343900" y="4159250"/>
          <p14:tracePt t="437663" x="8350250" y="4159250"/>
          <p14:tracePt t="437683" x="8356600" y="4159250"/>
          <p14:tracePt t="437702" x="8369300" y="4152900"/>
          <p14:tracePt t="437716" x="8375650" y="4152900"/>
          <p14:tracePt t="438057" x="8375650" y="4159250"/>
          <p14:tracePt t="438065" x="8369300" y="4159250"/>
          <p14:tracePt t="438082" x="8369300" y="4165600"/>
          <p14:tracePt t="438100" x="8362950" y="4171950"/>
          <p14:tracePt t="438133" x="8356600" y="4171950"/>
          <p14:tracePt t="438151" x="8356600" y="4178300"/>
          <p14:tracePt t="438204" x="8356600" y="4184650"/>
          <p14:tracePt t="438218" x="8350250" y="4184650"/>
          <p14:tracePt t="438233" x="8343900" y="4191000"/>
          <p14:tracePt t="438249" x="8343900" y="4197350"/>
          <p14:tracePt t="438268" x="8337550" y="4203700"/>
          <p14:tracePt t="438300" x="8337550" y="4210050"/>
          <p14:tracePt t="438307" x="8331200" y="4210050"/>
          <p14:tracePt t="438379" x="8331200" y="4216400"/>
          <p14:tracePt t="438880" x="8343900" y="4216400"/>
          <p14:tracePt t="438885" x="8356600" y="4216400"/>
          <p14:tracePt t="438900" x="8426450" y="4216400"/>
          <p14:tracePt t="438917" x="8534400" y="4216400"/>
          <p14:tracePt t="438935" x="8680450" y="4216400"/>
          <p14:tracePt t="438952" x="8864600" y="4216400"/>
          <p14:tracePt t="438967" x="9061450" y="4216400"/>
          <p14:tracePt t="438984" x="9296400" y="4216400"/>
          <p14:tracePt t="439002" x="9480550" y="4216400"/>
          <p14:tracePt t="439017" x="9632950" y="4216400"/>
          <p14:tracePt t="439035" x="9766300" y="4210050"/>
          <p14:tracePt t="439050" x="9791700" y="4203700"/>
          <p14:tracePt t="439067" x="9817100" y="4197350"/>
          <p14:tracePt t="439083" x="9836150" y="4191000"/>
          <p14:tracePt t="439100" x="9842500" y="4191000"/>
          <p14:tracePt t="439117" x="9855200" y="4191000"/>
          <p14:tracePt t="439134" x="9867900" y="4191000"/>
          <p14:tracePt t="439150" x="9880600" y="4191000"/>
          <p14:tracePt t="439167" x="9906000" y="4191000"/>
          <p14:tracePt t="439183" x="9931400" y="4191000"/>
          <p14:tracePt t="439201" x="9963150" y="4191000"/>
          <p14:tracePt t="439217" x="10013950" y="4191000"/>
          <p14:tracePt t="439237" x="10134600" y="4191000"/>
          <p14:tracePt t="439251" x="10160000" y="4191000"/>
          <p14:tracePt t="439253" x="10204450" y="4191000"/>
          <p14:tracePt t="439268" x="10217150" y="4191000"/>
          <p14:tracePt t="439284" x="10248900" y="4191000"/>
          <p14:tracePt t="439302" x="10261600" y="4191000"/>
          <p14:tracePt t="439317" x="10274300" y="4191000"/>
          <p14:tracePt t="439334" x="10287000" y="4197350"/>
          <p14:tracePt t="439351" x="10306050" y="4197350"/>
          <p14:tracePt t="439368" x="10325100" y="4203700"/>
          <p14:tracePt t="439384" x="10344150" y="4203700"/>
          <p14:tracePt t="439401" x="10350500" y="4203700"/>
          <p14:tracePt t="439417" x="10356850" y="4203700"/>
          <p14:tracePt t="439513" x="10356850" y="4197350"/>
          <p14:tracePt t="439537" x="10363200" y="4191000"/>
          <p14:tracePt t="439567" x="10382250" y="4171950"/>
          <p14:tracePt t="439584" x="10452100" y="4165600"/>
          <p14:tracePt t="439602" x="10541000" y="4159250"/>
          <p14:tracePt t="439618" x="10617200" y="4159250"/>
          <p14:tracePt t="439634" x="10712450" y="4159250"/>
          <p14:tracePt t="439651" x="10820400" y="4165600"/>
          <p14:tracePt t="439668" x="10953750" y="4184650"/>
          <p14:tracePt t="439684" x="11080750" y="4197350"/>
          <p14:tracePt t="439701" x="11201400" y="4210050"/>
          <p14:tracePt t="439718" x="11245850" y="4210050"/>
          <p14:tracePt t="439734" x="11252200" y="4210050"/>
          <p14:tracePt t="439752" x="11258550" y="4210050"/>
          <p14:tracePt t="439814" x="11264900" y="4210050"/>
          <p14:tracePt t="439821" x="11271250" y="4210050"/>
          <p14:tracePt t="439834" x="11277600" y="4210050"/>
          <p14:tracePt t="439851" x="11296650" y="4210050"/>
          <p14:tracePt t="439867" x="11309350" y="4210050"/>
          <p14:tracePt t="440033" x="11322050" y="4210050"/>
          <p14:tracePt t="440040" x="11328400" y="4210050"/>
          <p14:tracePt t="440051" x="11353800" y="4203700"/>
          <p14:tracePt t="440068" x="11404600" y="4197350"/>
          <p14:tracePt t="440084" x="11449050" y="4191000"/>
          <p14:tracePt t="440103" x="11493500" y="4184650"/>
          <p14:tracePt t="440118" x="11499850" y="4184650"/>
          <p14:tracePt t="440171" x="11493500" y="4184650"/>
          <p14:tracePt t="440184" x="11461750" y="4178300"/>
          <p14:tracePt t="440203" x="11417300" y="4178300"/>
          <p14:tracePt t="440220" x="11360150" y="4191000"/>
          <p14:tracePt t="440236" x="11290300" y="4216400"/>
          <p14:tracePt t="440253" x="11207750" y="4235450"/>
          <p14:tracePt t="440269" x="11106150" y="4254500"/>
          <p14:tracePt t="440286" x="11029950" y="4267200"/>
          <p14:tracePt t="440305" x="10852150" y="4292600"/>
          <p14:tracePt t="440318" x="10820400" y="4292600"/>
          <p14:tracePt t="440335" x="10636250" y="4298950"/>
          <p14:tracePt t="440336" x="10534650" y="4298950"/>
          <p14:tracePt t="440354" x="10299700" y="4279900"/>
          <p14:tracePt t="440371" x="10033000" y="4254500"/>
          <p14:tracePt t="440384" x="9810750" y="4229100"/>
          <p14:tracePt t="440401" x="9652000" y="4203700"/>
          <p14:tracePt t="440418" x="9518650" y="4184650"/>
          <p14:tracePt t="440435" x="9423400" y="4165600"/>
          <p14:tracePt t="440452" x="9391650" y="4165600"/>
          <p14:tracePt t="440468" x="9328150" y="4165600"/>
          <p14:tracePt t="440485" x="9201150" y="4165600"/>
          <p14:tracePt t="440502" x="8940800" y="4165600"/>
          <p14:tracePt t="440518" x="8655050" y="4159250"/>
          <p14:tracePt t="440535" x="8331200" y="4133850"/>
          <p14:tracePt t="440551" x="8013700" y="4108450"/>
          <p14:tracePt t="440568" x="7797800" y="4089400"/>
          <p14:tracePt t="440585" x="7664450" y="4083050"/>
          <p14:tracePt t="440603" x="7607300" y="4083050"/>
          <p14:tracePt t="440619" x="7581900" y="4089400"/>
          <p14:tracePt t="440635" x="7435850" y="4133850"/>
          <p14:tracePt t="440651" x="7239000" y="4184650"/>
          <p14:tracePt t="440668" x="7061200" y="4235450"/>
          <p14:tracePt t="440685" x="6870700" y="4292600"/>
          <p14:tracePt t="440703" x="6750050" y="4330700"/>
          <p14:tracePt t="440722" x="6680200" y="4362450"/>
          <p14:tracePt t="440736" x="6635750" y="4387850"/>
          <p14:tracePt t="440752" x="6597650" y="4406900"/>
          <p14:tracePt t="440768" x="6540500" y="4432300"/>
          <p14:tracePt t="440785" x="6483350" y="4445000"/>
          <p14:tracePt t="440803" x="6394450" y="4476750"/>
          <p14:tracePt t="440819" x="6375400" y="4483100"/>
          <p14:tracePt t="440836" x="6356350" y="4489450"/>
          <p14:tracePt t="440854" x="6350000" y="4489450"/>
          <p14:tracePt t="440903" x="6350000" y="4495800"/>
          <p14:tracePt t="440922" x="6350000" y="4502150"/>
          <p14:tracePt t="440985" x="6356350" y="4502150"/>
          <p14:tracePt t="441006" x="6381750" y="4495800"/>
          <p14:tracePt t="441019" x="6419850" y="4495800"/>
          <p14:tracePt t="441035" x="6426200" y="4495800"/>
          <p14:tracePt t="441052" x="6432550" y="4495800"/>
          <p14:tracePt t="441068" x="6445250" y="4508500"/>
          <p14:tracePt t="441085" x="6451600" y="4514850"/>
          <p14:tracePt t="441102" x="6451600" y="4521200"/>
          <p14:tracePt t="441118" x="6457950" y="4527550"/>
          <p14:tracePt t="441135" x="6470650" y="4533900"/>
          <p14:tracePt t="441155" x="6483350" y="4533900"/>
          <p14:tracePt t="441173" x="6540500" y="4533900"/>
          <p14:tracePt t="441187" x="6578600" y="4533900"/>
          <p14:tracePt t="441203" x="6604000" y="4533900"/>
          <p14:tracePt t="441219" x="6642100" y="4533900"/>
          <p14:tracePt t="441236" x="6680200" y="4533900"/>
          <p14:tracePt t="441252" x="6692900" y="4533900"/>
          <p14:tracePt t="441268" x="6705600" y="4533900"/>
          <p14:tracePt t="441287" x="6711950" y="4533900"/>
          <p14:tracePt t="441302" x="6724650" y="4533900"/>
          <p14:tracePt t="441319" x="6743700" y="4533900"/>
          <p14:tracePt t="441335" x="6756400" y="4527550"/>
          <p14:tracePt t="441352" x="6769100" y="4527550"/>
          <p14:tracePt t="441369" x="6775450" y="4527550"/>
          <p14:tracePt t="441385" x="6781800" y="4527550"/>
          <p14:tracePt t="441387" x="6788150" y="4527550"/>
          <p14:tracePt t="441403" x="6794500" y="4527550"/>
          <p14:tracePt t="441436" x="6800850" y="4521200"/>
          <p14:tracePt t="441452" x="6813550" y="4514850"/>
          <p14:tracePt t="441471" x="6819900" y="4508500"/>
          <p14:tracePt t="441486" x="6826250" y="4508500"/>
          <p14:tracePt t="441518" x="6832600" y="4508500"/>
          <p14:tracePt t="441537" x="6845300" y="4502150"/>
          <p14:tracePt t="441552" x="6845300" y="4495800"/>
          <p14:tracePt t="441569" x="6858000" y="4495800"/>
          <p14:tracePt t="441586" x="6870700" y="4489450"/>
          <p14:tracePt t="441602" x="6902450" y="4483100"/>
          <p14:tracePt t="441619" x="6921500" y="4483100"/>
          <p14:tracePt t="441636" x="6934200" y="4483100"/>
          <p14:tracePt t="441653" x="6940550" y="4483100"/>
          <p14:tracePt t="441669" x="6946900" y="4476750"/>
          <p14:tracePt t="441687" x="6965950" y="4476750"/>
          <p14:tracePt t="441703" x="6985000" y="4476750"/>
          <p14:tracePt t="441720" x="7004050" y="4476750"/>
          <p14:tracePt t="441736" x="7016750" y="4476750"/>
          <p14:tracePt t="441752" x="7035800" y="4476750"/>
          <p14:tracePt t="441769" x="7054850" y="4476750"/>
          <p14:tracePt t="441786" x="7073900" y="4476750"/>
          <p14:tracePt t="441804" x="7092950" y="4476750"/>
          <p14:tracePt t="441805" x="7099300" y="4483100"/>
          <p14:tracePt t="441820" x="7118350" y="4483100"/>
          <p14:tracePt t="441836" x="7131050" y="4483100"/>
          <p14:tracePt t="441852" x="7156450" y="4489450"/>
          <p14:tracePt t="441869" x="7188200" y="4489450"/>
          <p14:tracePt t="441886" x="7219950" y="4489450"/>
          <p14:tracePt t="441903" x="7264400" y="4489450"/>
          <p14:tracePt t="441920" x="7296150" y="4489450"/>
          <p14:tracePt t="441936" x="7315200" y="4489450"/>
          <p14:tracePt t="441953" x="7327900" y="4489450"/>
          <p14:tracePt t="441970" x="7334250" y="4489450"/>
          <p14:tracePt t="442003" x="7346950" y="4489450"/>
          <p14:tracePt t="442021" x="7372350" y="4476750"/>
          <p14:tracePt t="442037" x="7391400" y="4470400"/>
          <p14:tracePt t="442053" x="7410450" y="4457700"/>
          <p14:tracePt t="442069" x="7442200" y="4438650"/>
          <p14:tracePt t="442088" x="7461250" y="4425950"/>
          <p14:tracePt t="442103" x="7473950" y="4425950"/>
          <p14:tracePt t="442120" x="7473950" y="4419600"/>
          <p14:tracePt t="442152" x="7480300" y="4419600"/>
          <p14:tracePt t="442184" x="7486650" y="4419600"/>
          <p14:tracePt t="442211" x="7493000" y="4419600"/>
          <p14:tracePt t="442236" x="7499350" y="4419600"/>
          <p14:tracePt t="442586" x="7505700" y="4419600"/>
          <p14:tracePt t="442593" x="7512050" y="4419600"/>
          <p14:tracePt t="442610" x="7556500" y="4419600"/>
          <p14:tracePt t="442620" x="7588250" y="4425950"/>
          <p14:tracePt t="442636" x="7670800" y="4432300"/>
          <p14:tracePt t="442653" x="7766050" y="4438650"/>
          <p14:tracePt t="442671" x="7874000" y="4445000"/>
          <p14:tracePt t="442687" x="7988300" y="4457700"/>
          <p14:tracePt t="442703" x="8064500" y="4464050"/>
          <p14:tracePt t="442705" x="8102600" y="4470400"/>
          <p14:tracePt t="442720" x="8128000" y="4470400"/>
          <p14:tracePt t="442737" x="8147050" y="4476750"/>
          <p14:tracePt t="442753" x="8159750" y="4476750"/>
          <p14:tracePt t="442770" x="8166100" y="4476750"/>
          <p14:tracePt t="442786" x="8191500" y="4476750"/>
          <p14:tracePt t="442805" x="8229600" y="4476750"/>
          <p14:tracePt t="442820" x="8261350" y="4476750"/>
          <p14:tracePt t="442837" x="8299450" y="4476750"/>
          <p14:tracePt t="442854" x="8324850" y="4476750"/>
          <p14:tracePt t="442870" x="8343900" y="4476750"/>
          <p14:tracePt t="442887" x="8362950" y="4476750"/>
          <p14:tracePt t="442903" x="8375650" y="4476750"/>
          <p14:tracePt t="442920" x="8394700" y="4470400"/>
          <p14:tracePt t="442937" x="8407400" y="4470400"/>
          <p14:tracePt t="442954" x="8432800" y="4470400"/>
          <p14:tracePt t="442971" x="8458200" y="4470400"/>
          <p14:tracePt t="442973" x="8470900" y="4464050"/>
          <p14:tracePt t="442987" x="8483600" y="4464050"/>
          <p14:tracePt t="443003" x="8496300" y="4464050"/>
          <p14:tracePt t="443020" x="8509000" y="4464050"/>
          <p14:tracePt t="443171" x="8515350" y="4464050"/>
          <p14:tracePt t="443177" x="8521700" y="4464050"/>
          <p14:tracePt t="443189" x="8534400" y="4457700"/>
          <p14:tracePt t="443204" x="8591550" y="4438650"/>
          <p14:tracePt t="443221" x="8648700" y="4425950"/>
          <p14:tracePt t="443237" x="8794750" y="4425950"/>
          <p14:tracePt t="443255" x="8928100" y="4432300"/>
          <p14:tracePt t="443273" x="9036050" y="4438650"/>
          <p14:tracePt t="443287" x="9099550" y="4445000"/>
          <p14:tracePt t="443305" x="9118600" y="4451350"/>
          <p14:tracePt t="443306" x="9124950" y="4451350"/>
          <p14:tracePt t="443492" x="9131300" y="4457700"/>
          <p14:tracePt t="443500" x="9137650" y="4457700"/>
          <p14:tracePt t="443507" x="9150350" y="4464050"/>
          <p14:tracePt t="443520" x="9156700" y="4464050"/>
          <p14:tracePt t="443539" x="9169400" y="4470400"/>
          <p14:tracePt t="443554" x="9175750" y="4470400"/>
          <p14:tracePt t="443571" x="9182100" y="4470400"/>
          <p14:tracePt t="443587" x="9201150" y="4476750"/>
          <p14:tracePt t="443604" x="9213850" y="4476750"/>
          <p14:tracePt t="443620" x="9232900" y="4483100"/>
          <p14:tracePt t="443637" x="9245600" y="4483100"/>
          <p14:tracePt t="443654" x="9264650" y="4489450"/>
          <p14:tracePt t="443671" x="9271000" y="4489450"/>
          <p14:tracePt t="443688" x="9277350" y="4495800"/>
          <p14:tracePt t="443704" x="9290050" y="4495800"/>
          <p14:tracePt t="443721" x="9315450" y="4495800"/>
          <p14:tracePt t="443737" x="9328150" y="4502150"/>
          <p14:tracePt t="443754" x="9340850" y="4502150"/>
          <p14:tracePt t="443771" x="9353550" y="4502150"/>
          <p14:tracePt t="443787" x="9366250" y="4502150"/>
          <p14:tracePt t="443804" x="9378950" y="4502150"/>
          <p14:tracePt t="443821" x="9398000" y="4495800"/>
          <p14:tracePt t="443838" x="9423400" y="4489450"/>
          <p14:tracePt t="443854" x="9442450" y="4489450"/>
          <p14:tracePt t="443872" x="9474200" y="4483100"/>
          <p14:tracePt t="443888" x="9499600" y="4476750"/>
          <p14:tracePt t="443904" x="9518650" y="4470400"/>
          <p14:tracePt t="443921" x="9544050" y="4464050"/>
          <p14:tracePt t="443937" x="9563100" y="4457700"/>
          <p14:tracePt t="443954" x="9582150" y="4451350"/>
          <p14:tracePt t="443971" x="9601200" y="4445000"/>
          <p14:tracePt t="443988" x="9613900" y="4445000"/>
          <p14:tracePt t="444004" x="9620250" y="4438650"/>
          <p14:tracePt t="444038" x="9626600" y="4438650"/>
          <p14:tracePt t="444055" x="9632950" y="4438650"/>
          <p14:tracePt t="444071" x="9639300" y="4438650"/>
          <p14:tracePt t="444088" x="9645650" y="4438650"/>
          <p14:tracePt t="444104" x="9652000" y="4438650"/>
          <p14:tracePt t="444121" x="9658350" y="4438650"/>
          <p14:tracePt t="444190" x="9664700" y="4438650"/>
          <p14:tracePt t="444209" x="9671050" y="4438650"/>
          <p14:tracePt t="444221" x="9677400" y="4438650"/>
          <p14:tracePt t="444238" x="9696450" y="4438650"/>
          <p14:tracePt t="444254" x="9715500" y="4432300"/>
          <p14:tracePt t="444271" x="9728200" y="4432300"/>
          <p14:tracePt t="444288" x="9759950" y="4419600"/>
          <p14:tracePt t="444304" x="9779000" y="4413250"/>
          <p14:tracePt t="444321" x="9785350" y="4406900"/>
          <p14:tracePt t="444338" x="9791700" y="4400550"/>
          <p14:tracePt t="444399" x="9785350" y="4400550"/>
          <p14:tracePt t="444404" x="9779000" y="4400550"/>
          <p14:tracePt t="444421" x="9772650" y="4400550"/>
          <p14:tracePt t="444516" x="9779000" y="4400550"/>
          <p14:tracePt t="444524" x="9785350" y="4400550"/>
          <p14:tracePt t="444539" x="9791700" y="4400550"/>
          <p14:tracePt t="444555" x="9804400" y="4394200"/>
          <p14:tracePt t="444571" x="9817100" y="4387850"/>
          <p14:tracePt t="444590" x="9861550" y="4375150"/>
          <p14:tracePt t="444605" x="9956800" y="4368800"/>
          <p14:tracePt t="444621" x="10140950" y="4375150"/>
          <p14:tracePt t="444638" x="10287000" y="4400550"/>
          <p14:tracePt t="444655" x="10369550" y="4419600"/>
          <p14:tracePt t="444672" x="10382250" y="4419600"/>
          <p14:tracePt t="444688" x="10382250" y="4425950"/>
          <p14:tracePt t="444705" x="10369550" y="4425950"/>
          <p14:tracePt t="444722" x="10350500" y="4425950"/>
          <p14:tracePt t="444766" x="10350500" y="4432300"/>
          <p14:tracePt t="444781" x="10356850" y="4432300"/>
          <p14:tracePt t="444805" x="10375900" y="4438650"/>
          <p14:tracePt t="445139" x="10369550" y="4438650"/>
          <p14:tracePt t="445159" x="10363200" y="4445000"/>
          <p14:tracePt t="445343" x="10356850" y="4445000"/>
          <p14:tracePt t="445362" x="10350500" y="4445000"/>
          <p14:tracePt t="445375" x="10344150" y="4445000"/>
          <p14:tracePt t="445389" x="10337800" y="4451350"/>
          <p14:tracePt t="445408" x="10331450" y="4451350"/>
          <p14:tracePt t="445705" x="10325100" y="4451350"/>
          <p14:tracePt t="445882" x="10325100" y="4445000"/>
          <p14:tracePt t="445889" x="10325100" y="4432300"/>
          <p14:tracePt t="445897" x="10325100" y="4419600"/>
          <p14:tracePt t="445906" x="10325100" y="4400550"/>
          <p14:tracePt t="445925" x="10325100" y="4362450"/>
          <p14:tracePt t="445942" x="10325100" y="4311650"/>
          <p14:tracePt t="445956" x="10312400" y="4248150"/>
          <p14:tracePt t="445973" x="10306050" y="4203700"/>
          <p14:tracePt t="445989" x="10293350" y="4146550"/>
          <p14:tracePt t="446007" x="10274300" y="4108450"/>
          <p14:tracePt t="446023" x="10261600" y="4076700"/>
          <p14:tracePt t="446041" x="10248900" y="4038600"/>
          <p14:tracePt t="446057" x="10236200" y="4025900"/>
          <p14:tracePt t="446073" x="10210800" y="4013200"/>
          <p14:tracePt t="446089" x="10166350" y="3994150"/>
          <p14:tracePt t="446107" x="10134600" y="3981450"/>
          <p14:tracePt t="446123" x="10096500" y="3968750"/>
          <p14:tracePt t="446140" x="10058400" y="3968750"/>
          <p14:tracePt t="446156" x="10033000" y="3968750"/>
          <p14:tracePt t="446173" x="10001250" y="3968750"/>
          <p14:tracePt t="446189" x="9982200" y="3975100"/>
          <p14:tracePt t="446207" x="9969500" y="3975100"/>
          <p14:tracePt t="446224" x="9950450" y="3981450"/>
          <p14:tracePt t="446240" x="9937750" y="3994150"/>
          <p14:tracePt t="446256" x="9912350" y="4006850"/>
          <p14:tracePt t="446273" x="9899650" y="4019550"/>
          <p14:tracePt t="446291" x="9874250" y="4051300"/>
          <p14:tracePt t="446307" x="9867900" y="4070350"/>
          <p14:tracePt t="446325" x="9848850" y="4121150"/>
          <p14:tracePt t="446340" x="9842500" y="4146550"/>
          <p14:tracePt t="446357" x="9836150" y="4171950"/>
          <p14:tracePt t="446373" x="9836150" y="4191000"/>
          <p14:tracePt t="446391" x="9836150" y="4203700"/>
          <p14:tracePt t="446406" x="9836150" y="4222750"/>
          <p14:tracePt t="446424" x="9836150" y="4241800"/>
          <p14:tracePt t="446440" x="9848850" y="4267200"/>
          <p14:tracePt t="446456" x="9855200" y="4292600"/>
          <p14:tracePt t="446476" x="9867900" y="4311650"/>
          <p14:tracePt t="446493" x="9886950" y="4343400"/>
          <p14:tracePt t="446509" x="9893300" y="4349750"/>
          <p14:tracePt t="446523" x="9906000" y="4362450"/>
          <p14:tracePt t="446524" x="9912350" y="4362450"/>
          <p14:tracePt t="446540" x="9918700" y="4368800"/>
          <p14:tracePt t="446556" x="9925050" y="4381500"/>
          <p14:tracePt t="446573" x="9931400" y="4394200"/>
          <p14:tracePt t="446589" x="9937750" y="4394200"/>
          <p14:tracePt t="446627" x="9931400" y="4387850"/>
          <p14:tracePt t="456271" x="9937750" y="4387850"/>
          <p14:tracePt t="456282" x="9969500" y="4387850"/>
          <p14:tracePt t="456299" x="10039350" y="4387850"/>
          <p14:tracePt t="456314" x="10102850" y="4387850"/>
          <p14:tracePt t="456332" x="10153650" y="4387850"/>
          <p14:tracePt t="456348" x="10198100" y="4387850"/>
          <p14:tracePt t="456365" x="10217150" y="4394200"/>
          <p14:tracePt t="456381" x="10261600" y="4432300"/>
          <p14:tracePt t="456398" x="10287000" y="4476750"/>
          <p14:tracePt t="456415" x="10299700" y="4533900"/>
          <p14:tracePt t="456432" x="10312400" y="4584700"/>
          <p14:tracePt t="456448" x="10318750" y="4610100"/>
          <p14:tracePt t="456465" x="10325100" y="4629150"/>
          <p14:tracePt t="456483" x="10344150" y="4648200"/>
          <p14:tracePt t="456498" x="10375900" y="4692650"/>
          <p14:tracePt t="456515" x="10426700" y="4775200"/>
          <p14:tracePt t="456532" x="10458450" y="4845050"/>
          <p14:tracePt t="456549" x="10477500" y="4908550"/>
          <p14:tracePt t="456565" x="10477500" y="4946650"/>
          <p14:tracePt t="456581" x="10477500" y="5003800"/>
          <p14:tracePt t="456599" x="10471150" y="5054600"/>
          <p14:tracePt t="456615" x="10464800" y="5137150"/>
          <p14:tracePt t="456632" x="10464800" y="5276850"/>
          <p14:tracePt t="456648" x="10452100" y="5359400"/>
          <p14:tracePt t="456665" x="10439400" y="5454650"/>
          <p14:tracePt t="456682" x="10426700" y="5505450"/>
          <p14:tracePt t="456698" x="10407650" y="5562600"/>
          <p14:tracePt t="456715" x="10369550" y="5607050"/>
          <p14:tracePt t="456733" x="10312400" y="5645150"/>
          <p14:tracePt t="456748" x="10255250" y="5676900"/>
          <p14:tracePt t="456765" x="10198100" y="5702300"/>
          <p14:tracePt t="456782" x="10160000" y="5721350"/>
          <p14:tracePt t="456799" x="10147300" y="5727700"/>
          <p14:tracePt t="456832" x="10140950" y="5727700"/>
          <p14:tracePt t="456865" x="10140950" y="5721350"/>
          <p14:tracePt t="457027" x="10134600" y="5721350"/>
          <p14:tracePt t="457054" x="10134600" y="5715000"/>
          <p14:tracePt t="457072" x="10134600" y="5708650"/>
          <p14:tracePt t="457083" x="10134600" y="5702300"/>
          <p14:tracePt t="457099" x="10134600" y="5695950"/>
          <p14:tracePt t="457132" x="10134600" y="5689600"/>
          <p14:tracePt t="457171" x="10134600" y="5683250"/>
          <p14:tracePt t="457220" x="10134600" y="5676900"/>
          <p14:tracePt t="457256" x="10134600" y="5670550"/>
          <p14:tracePt t="457264" x="10140950" y="5670550"/>
          <p14:tracePt t="457282" x="10140950" y="5664200"/>
          <p14:tracePt t="457299" x="10147300" y="5657850"/>
          <p14:tracePt t="457316" x="10153650" y="5645150"/>
          <p14:tracePt t="457332" x="10166350" y="5632450"/>
          <p14:tracePt t="457351" x="10172700" y="5619750"/>
          <p14:tracePt t="457366" x="10172700" y="5613400"/>
          <p14:tracePt t="457385" x="10179050" y="5607050"/>
          <p14:tracePt t="457399" x="10179050" y="5594350"/>
          <p14:tracePt t="457415" x="10179050" y="5588000"/>
          <p14:tracePt t="457433" x="10185400" y="5581650"/>
          <p14:tracePt t="457449" x="10185400" y="5575300"/>
          <p14:tracePt t="457466" x="10191750" y="5568950"/>
          <p14:tracePt t="457482" x="10191750" y="5562600"/>
          <p14:tracePt t="457516" x="10198100" y="5556250"/>
          <p14:tracePt t="457566" x="10204450" y="5543550"/>
          <p14:tracePt t="457584" x="10204450" y="5537200"/>
          <p14:tracePt t="457601" x="10210800" y="5524500"/>
          <p14:tracePt t="457616" x="10223500" y="5505450"/>
          <p14:tracePt t="457632" x="10229850" y="5499100"/>
          <p14:tracePt t="457651" x="10236200" y="5492750"/>
          <p14:tracePt t="457665" x="10236200" y="5486400"/>
          <p14:tracePt t="457986" x="10229850" y="5486400"/>
          <p14:tracePt t="458010" x="10223500" y="5486400"/>
          <p14:tracePt t="458032" x="10217150" y="5486400"/>
          <p14:tracePt t="458148" x="10217150" y="5473700"/>
          <p14:tracePt t="458166" x="10217150" y="5467350"/>
          <p14:tracePt t="458185" x="10223500" y="5448300"/>
          <p14:tracePt t="458199" x="10223500" y="5441950"/>
          <p14:tracePt t="458216" x="10223500" y="5435600"/>
          <p14:tracePt t="458453" x="10229850" y="5429250"/>
          <p14:tracePt t="458481" x="10236200" y="5416550"/>
          <p14:tracePt t="458482" x="10236200" y="5410200"/>
          <p14:tracePt t="458755" x="10242550" y="5403850"/>
          <p14:tracePt t="458762" x="10248900" y="5391150"/>
          <p14:tracePt t="458770" x="10248900" y="5378450"/>
          <p14:tracePt t="458783" x="10255250" y="5372100"/>
          <p14:tracePt t="458801" x="10255250" y="5359400"/>
          <p14:tracePt t="458817" x="10255250" y="5353050"/>
          <p14:tracePt t="458833" x="10248900" y="5346700"/>
          <p14:tracePt t="458850" x="10242550" y="5334000"/>
          <p14:tracePt t="458867" x="10229850" y="5334000"/>
          <p14:tracePt t="458883" x="10210800" y="5327650"/>
          <p14:tracePt t="458900" x="10191750" y="5327650"/>
          <p14:tracePt t="458917" x="10172700" y="5321300"/>
          <p14:tracePt t="458934" x="10147300" y="5314950"/>
          <p14:tracePt t="458952" x="10121900" y="5302250"/>
          <p14:tracePt t="458967" x="10096500" y="5276850"/>
          <p14:tracePt t="458984" x="10071100" y="5245100"/>
          <p14:tracePt t="459003" x="10045700" y="5207000"/>
          <p14:tracePt t="459004" x="10039350" y="5194300"/>
          <p14:tracePt t="459017" x="10033000" y="5168900"/>
          <p14:tracePt t="459034" x="10007600" y="5124450"/>
          <p14:tracePt t="459052" x="9988550" y="5080000"/>
          <p14:tracePt t="459066" x="9975850" y="5067300"/>
          <p14:tracePt t="459084" x="9969500" y="5054600"/>
          <p14:tracePt t="459100" x="9963150" y="5048250"/>
          <p14:tracePt t="459117" x="9950450" y="5048250"/>
          <p14:tracePt t="459136" x="9931400" y="5035550"/>
          <p14:tracePt t="459150" x="9918700" y="5022850"/>
          <p14:tracePt t="459169" x="9906000" y="5016500"/>
          <p14:tracePt t="459184" x="9899650" y="5010150"/>
          <p14:tracePt t="459200" x="9899650" y="5003800"/>
          <p14:tracePt t="459219" x="9893300" y="5003800"/>
          <p14:tracePt t="459234" x="9893300" y="4997450"/>
          <p14:tracePt t="460815" x="9906000" y="4997450"/>
          <p14:tracePt t="460821" x="9912350" y="4997450"/>
          <p14:tracePt t="460835" x="9944100" y="4997450"/>
          <p14:tracePt t="460852" x="9969500" y="4997450"/>
          <p14:tracePt t="460868" x="9982200" y="4997450"/>
          <p14:tracePt t="460885" x="9994900" y="4997450"/>
          <p14:tracePt t="460902" x="10007600" y="5035550"/>
          <p14:tracePt t="460919" x="10007600" y="5086350"/>
          <p14:tracePt t="460935" x="10001250" y="5124450"/>
          <p14:tracePt t="460952" x="10001250" y="5149850"/>
          <p14:tracePt t="461820" x="9994900" y="5149850"/>
          <p14:tracePt t="461827" x="9988550" y="5143500"/>
          <p14:tracePt t="461836" x="9969500" y="5137150"/>
          <p14:tracePt t="461852" x="9944100" y="5118100"/>
          <p14:tracePt t="461871" x="9937750" y="5111750"/>
          <p14:tracePt t="461903" x="9931400" y="5111750"/>
          <p14:tracePt t="461920" x="9918700" y="5111750"/>
          <p14:tracePt t="461936" x="9912350" y="5111750"/>
          <p14:tracePt t="462023" x="9899650" y="5099050"/>
          <p14:tracePt t="462031" x="9893300" y="5092700"/>
          <p14:tracePt t="462039" x="9874250" y="5080000"/>
          <p14:tracePt t="462053" x="9842500" y="5060950"/>
          <p14:tracePt t="462069" x="9728200" y="5029200"/>
          <p14:tracePt t="462088" x="9664700" y="5016500"/>
          <p14:tracePt t="462103" x="9632950" y="5010150"/>
          <p14:tracePt t="462120" x="9620250" y="5010150"/>
          <p14:tracePt t="462136" x="9613900" y="5010150"/>
          <p14:tracePt t="462155" x="9607550" y="5010150"/>
          <p14:tracePt t="462170" x="9607550" y="5016500"/>
          <p14:tracePt t="462186" x="9601200" y="5022850"/>
          <p14:tracePt t="462203" x="9601200" y="5029200"/>
          <p14:tracePt t="462255" x="9601200" y="5022850"/>
          <p14:tracePt t="462261" x="9607550" y="5010150"/>
          <p14:tracePt t="462277" x="9632950" y="4984750"/>
          <p14:tracePt t="462287" x="9639300" y="4972050"/>
          <p14:tracePt t="462303" x="9664700" y="4953000"/>
          <p14:tracePt t="462304" x="9690100" y="4927600"/>
          <p14:tracePt t="462322" x="9728200" y="4889500"/>
          <p14:tracePt t="462336" x="9759950" y="4864100"/>
          <p14:tracePt t="462354" x="9791700" y="4832350"/>
          <p14:tracePt t="462370" x="9804400" y="4826000"/>
          <p14:tracePt t="462386" x="9810750" y="4813300"/>
          <p14:tracePt t="462403" x="9817100" y="4813300"/>
          <p14:tracePt t="462455" x="9817100" y="4806950"/>
          <p14:tracePt t="462502" x="9817100" y="4813300"/>
          <p14:tracePt t="462516" x="9810750" y="4813300"/>
          <p14:tracePt t="462523" x="9810750" y="4819650"/>
          <p14:tracePt t="462537" x="9804400" y="4826000"/>
          <p14:tracePt t="462554" x="9798050" y="4832350"/>
          <p14:tracePt t="462570" x="9785350" y="4838700"/>
          <p14:tracePt t="462586" x="9772650" y="4851400"/>
          <p14:tracePt t="462605" x="9753600" y="4864100"/>
          <p14:tracePt t="462621" x="9696450" y="4895850"/>
          <p14:tracePt t="462637" x="9683750" y="4908550"/>
          <p14:tracePt t="462653" x="9620250" y="4933950"/>
          <p14:tracePt t="462670" x="9556750" y="4965700"/>
          <p14:tracePt t="462686" x="9505950" y="4991100"/>
          <p14:tracePt t="462704" x="9499600" y="5022850"/>
          <p14:tracePt t="462722" x="9518650" y="5067300"/>
          <p14:tracePt t="462736" x="9569450" y="5105400"/>
          <p14:tracePt t="463088" x="9550400" y="5105400"/>
          <p14:tracePt t="463098" x="9493250" y="5099050"/>
          <p14:tracePt t="463105" x="9372600" y="5086350"/>
          <p14:tracePt t="463120" x="9055100" y="5029200"/>
          <p14:tracePt t="463137" x="8699500" y="4953000"/>
          <p14:tracePt t="463154" x="8464550" y="4889500"/>
          <p14:tracePt t="463171" x="8261350" y="4838700"/>
          <p14:tracePt t="463187" x="8128000" y="4813300"/>
          <p14:tracePt t="463204" x="8007350" y="4794250"/>
          <p14:tracePt t="463221" x="7912100" y="4787900"/>
          <p14:tracePt t="463237" x="7854950" y="4787900"/>
          <p14:tracePt t="463256" x="7816850" y="4787900"/>
          <p14:tracePt t="463270" x="7785100" y="4787900"/>
          <p14:tracePt t="463287" x="7759700" y="4787900"/>
          <p14:tracePt t="463304" x="7753350" y="4787900"/>
          <p14:tracePt t="463363" x="7747000" y="4787900"/>
          <p14:tracePt t="463377" x="7740650" y="4787900"/>
          <p14:tracePt t="463388" x="7734300" y="4787900"/>
          <p14:tracePt t="463404" x="7727950" y="4787900"/>
          <p14:tracePt t="463438" x="7727950" y="4800600"/>
          <p14:tracePt t="463454" x="7727950" y="4813300"/>
          <p14:tracePt t="463471" x="7753350" y="4813300"/>
          <p14:tracePt t="463487" x="7791450" y="4819650"/>
          <p14:tracePt t="463505" x="7861300" y="4819650"/>
          <p14:tracePt t="463521" x="7931150" y="4813300"/>
          <p14:tracePt t="463537" x="7988300" y="4794250"/>
          <p14:tracePt t="463555" x="8013700" y="4781550"/>
          <p14:tracePt t="463571" x="8020050" y="4775200"/>
          <p14:tracePt t="463587" x="8032750" y="4768850"/>
          <p14:tracePt t="463686" x="8039100" y="4768850"/>
          <p14:tracePt t="463704" x="8058150" y="4768850"/>
          <p14:tracePt t="463721" x="8089900" y="4762500"/>
          <p14:tracePt t="463738" x="8210550" y="4762500"/>
          <p14:tracePt t="463754" x="8382000" y="4768850"/>
          <p14:tracePt t="463771" x="8585200" y="4768850"/>
          <p14:tracePt t="463788" x="8820150" y="4768850"/>
          <p14:tracePt t="463807" x="9150350" y="4762500"/>
          <p14:tracePt t="463821" x="9226550" y="4756150"/>
          <p14:tracePt t="463838" x="9493250" y="4743450"/>
          <p14:tracePt t="463854" x="9664700" y="4724400"/>
          <p14:tracePt t="463871" x="9798050" y="4699000"/>
          <p14:tracePt t="463888" x="9906000" y="4673600"/>
          <p14:tracePt t="463905" x="10007600" y="4641850"/>
          <p14:tracePt t="463923" x="10064750" y="4616450"/>
          <p14:tracePt t="463939" x="10109200" y="4584700"/>
          <p14:tracePt t="463954" x="10134600" y="4559300"/>
          <p14:tracePt t="463971" x="10147300" y="4546600"/>
          <p14:tracePt t="464004" x="10153650" y="4540250"/>
          <p14:tracePt t="464024" x="10172700" y="4533900"/>
          <p14:tracePt t="464039" x="10179050" y="4527550"/>
          <p14:tracePt t="464055" x="10185400" y="4527550"/>
          <p14:tracePt t="464073" x="10198100" y="4521200"/>
          <p14:tracePt t="464088" x="10210800" y="4521200"/>
          <p14:tracePt t="464105" x="10217150" y="4514850"/>
          <p14:tracePt t="464121" x="10229850" y="4514850"/>
          <p14:tracePt t="464140" x="10261600" y="4508500"/>
          <p14:tracePt t="464154" x="10356850" y="4502150"/>
          <p14:tracePt t="464171" x="10477500" y="4489450"/>
          <p14:tracePt t="464188" x="10604500" y="4476750"/>
          <p14:tracePt t="464205" x="10699750" y="4457700"/>
          <p14:tracePt t="464223" x="10750550" y="4445000"/>
          <p14:tracePt t="464241" x="10807700" y="4425950"/>
          <p14:tracePt t="464254" x="10814050" y="4419600"/>
          <p14:tracePt t="464272" x="10826750" y="4413250"/>
          <p14:tracePt t="464288" x="10833100" y="4413250"/>
          <p14:tracePt t="464351" x="10833100" y="4406900"/>
          <p14:tracePt t="464382" x="10845800" y="4406900"/>
          <p14:tracePt t="464395" x="10871200" y="4400550"/>
          <p14:tracePt t="464404" x="10922000" y="4400550"/>
          <p14:tracePt t="464421" x="11106150" y="4413250"/>
          <p14:tracePt t="464438" x="11226800" y="4413250"/>
          <p14:tracePt t="464455" x="11322050" y="4419600"/>
          <p14:tracePt t="464471" x="11353800" y="4419600"/>
          <p14:tracePt t="464488" x="11360150" y="4419600"/>
          <p14:tracePt t="464521" x="11360150" y="4413250"/>
          <p14:tracePt t="464572" x="11366500" y="4413250"/>
          <p14:tracePt t="464588" x="11372850" y="4413250"/>
          <p14:tracePt t="464605" x="11379200" y="4406900"/>
          <p14:tracePt t="464639" x="11366500" y="4413250"/>
          <p14:tracePt t="464655" x="11252200" y="4464050"/>
          <p14:tracePt t="464671" x="11099800" y="4514850"/>
          <p14:tracePt t="464688" x="10902950" y="4552950"/>
          <p14:tracePt t="464705" x="10687050" y="4597400"/>
          <p14:tracePt t="464721" x="10521950" y="4635500"/>
          <p14:tracePt t="464740" x="10382250" y="4667250"/>
          <p14:tracePt t="464755" x="10274300" y="4692650"/>
          <p14:tracePt t="464773" x="10160000" y="4718050"/>
          <p14:tracePt t="464775" x="10102850" y="4730750"/>
          <p14:tracePt t="464788" x="10020300" y="4743450"/>
          <p14:tracePt t="464805" x="9842500" y="4768850"/>
          <p14:tracePt t="464822" x="9613900" y="4794250"/>
          <p14:tracePt t="464839" x="9378950" y="4800600"/>
          <p14:tracePt t="464855" x="9182100" y="4794250"/>
          <p14:tracePt t="464874" x="9048750" y="4775200"/>
          <p14:tracePt t="464888" x="9029700" y="4768850"/>
          <p14:tracePt t="464905" x="8959850" y="4762500"/>
          <p14:tracePt t="464922" x="8877300" y="4756150"/>
          <p14:tracePt t="464940" x="8705850" y="4756150"/>
          <p14:tracePt t="464955" x="8502650" y="4743450"/>
          <p14:tracePt t="464972" x="8229600" y="4724400"/>
          <p14:tracePt t="464988" x="8032750" y="4705350"/>
          <p14:tracePt t="465006" x="7861300" y="4692650"/>
          <p14:tracePt t="465022" x="7759700" y="4686300"/>
          <p14:tracePt t="465039" x="7677150" y="4686300"/>
          <p14:tracePt t="465055" x="7543800" y="4686300"/>
          <p14:tracePt t="465073" x="7226300" y="4692650"/>
          <p14:tracePt t="465089" x="7073900" y="4692650"/>
          <p14:tracePt t="465105" x="6813550" y="4692650"/>
          <p14:tracePt t="465122" x="6623050" y="4686300"/>
          <p14:tracePt t="465139" x="6502400" y="4667250"/>
          <p14:tracePt t="465155" x="6483350" y="4667250"/>
          <p14:tracePt t="465238" x="6489700" y="4667250"/>
          <p14:tracePt t="465244" x="6508750" y="4660900"/>
          <p14:tracePt t="465256" x="6534150" y="4660900"/>
          <p14:tracePt t="465272" x="6604000" y="4648200"/>
          <p14:tracePt t="465289" x="6699250" y="4635500"/>
          <p14:tracePt t="465305" x="6813550" y="4616450"/>
          <p14:tracePt t="465307" x="6870700" y="4610100"/>
          <p14:tracePt t="465322" x="6921500" y="4610100"/>
          <p14:tracePt t="465339" x="7004050" y="4610100"/>
          <p14:tracePt t="465355" x="7016750" y="4610100"/>
          <p14:tracePt t="465373" x="7048500" y="4610100"/>
          <p14:tracePt t="465390" x="7099300" y="4629150"/>
          <p14:tracePt t="465407" x="7137400" y="4635500"/>
          <p14:tracePt t="465422" x="7188200" y="4635500"/>
          <p14:tracePt t="465439" x="7232650" y="4635500"/>
          <p14:tracePt t="465455" x="7258050" y="4635500"/>
          <p14:tracePt t="465474" x="7283450" y="4629150"/>
          <p14:tracePt t="465489" x="7289800" y="4629150"/>
          <p14:tracePt t="465507" x="7296150" y="4622800"/>
          <p14:tracePt t="465523" x="7308850" y="4622800"/>
          <p14:tracePt t="465524" x="7308850" y="4616450"/>
          <p14:tracePt t="465539" x="7321550" y="4616450"/>
          <p14:tracePt t="465557" x="7334250" y="4603750"/>
          <p14:tracePt t="465558" x="7340600" y="4597400"/>
          <p14:tracePt t="465573" x="7340600" y="4591050"/>
          <p14:tracePt t="465590" x="7340600" y="4578350"/>
          <p14:tracePt t="465609" x="7340600" y="4572000"/>
          <p14:tracePt t="465635" x="7366000" y="4572000"/>
          <p14:tracePt t="465643" x="7385050" y="4572000"/>
          <p14:tracePt t="465656" x="7435850" y="4572000"/>
          <p14:tracePt t="465674" x="7575550" y="4597400"/>
          <p14:tracePt t="465691" x="7778750" y="4635500"/>
          <p14:tracePt t="465707" x="7835900" y="4648200"/>
          <p14:tracePt t="465722" x="7886700" y="4660900"/>
          <p14:tracePt t="465739" x="7899400" y="4660900"/>
          <p14:tracePt t="465756" x="7905750" y="4660900"/>
          <p14:tracePt t="465789" x="7912100" y="4660900"/>
          <p14:tracePt t="465822" x="7937500" y="4667250"/>
          <p14:tracePt t="465839" x="8013700" y="4679950"/>
          <p14:tracePt t="465856" x="8191500" y="4705350"/>
          <p14:tracePt t="465872" x="8261350" y="4718050"/>
          <p14:tracePt t="465889" x="8293100" y="4724400"/>
          <p14:tracePt t="465906" x="8305800" y="4724400"/>
          <p14:tracePt t="465922" x="8324850" y="4724400"/>
          <p14:tracePt t="465941" x="8343900" y="4724400"/>
          <p14:tracePt t="465958" x="8362950" y="4724400"/>
          <p14:tracePt t="465973" x="8388350" y="4718050"/>
          <p14:tracePt t="465989" x="8413750" y="4718050"/>
          <p14:tracePt t="466006" x="8432800" y="4718050"/>
          <p14:tracePt t="466023" x="8445500" y="4718050"/>
          <p14:tracePt t="466040" x="8451850" y="4711700"/>
          <p14:tracePt t="466108" x="8458200" y="4711700"/>
          <p14:tracePt t="466114" x="8464550" y="4711700"/>
          <p14:tracePt t="466122" x="8470900" y="4711700"/>
          <p14:tracePt t="466140" x="8496300" y="4711700"/>
          <p14:tracePt t="466156" x="8528050" y="4705350"/>
          <p14:tracePt t="466173" x="8559800" y="4699000"/>
          <p14:tracePt t="466189" x="8597900" y="4686300"/>
          <p14:tracePt t="466208" x="8642350" y="4667250"/>
          <p14:tracePt t="466223" x="8680450" y="4648200"/>
          <p14:tracePt t="466240" x="8705850" y="4641850"/>
          <p14:tracePt t="466256" x="8743950" y="4622800"/>
          <p14:tracePt t="466275" x="8763000" y="4616450"/>
          <p14:tracePt t="466378" x="8756650" y="4622800"/>
          <p14:tracePt t="466384" x="8750300" y="4622800"/>
          <p14:tracePt t="466407" x="8743950" y="4629150"/>
          <p14:tracePt t="466423" x="8737600" y="4629150"/>
          <p14:tracePt t="466440" x="8737600" y="4635500"/>
          <p14:tracePt t="466473" x="8769350" y="4635500"/>
          <p14:tracePt t="466490" x="8775700" y="4635500"/>
          <p14:tracePt t="466570" x="8782050" y="4635500"/>
          <p14:tracePt t="466578" x="8788400" y="4635500"/>
          <p14:tracePt t="466590" x="8794750" y="4641850"/>
          <p14:tracePt t="466607" x="8807450" y="4641850"/>
          <p14:tracePt t="466623" x="8813800" y="4641850"/>
          <p14:tracePt t="466737" x="8820150" y="4641850"/>
          <p14:tracePt t="466743" x="8826500" y="4641850"/>
          <p14:tracePt t="466760" x="8851900" y="4635500"/>
          <p14:tracePt t="466774" x="8864600" y="4629150"/>
          <p14:tracePt t="466790" x="8890000" y="4629150"/>
          <p14:tracePt t="466807" x="8896350" y="4629150"/>
          <p14:tracePt t="466823" x="8934450" y="4629150"/>
          <p14:tracePt t="466840" x="8985250" y="4629150"/>
          <p14:tracePt t="466857" x="9074150" y="4629150"/>
          <p14:tracePt t="466874" x="9194800" y="4629150"/>
          <p14:tracePt t="466890" x="9296400" y="4629150"/>
          <p14:tracePt t="466907" x="9372600" y="4622800"/>
          <p14:tracePt t="466924" x="9404350" y="4616450"/>
          <p14:tracePt t="466941" x="9417050" y="4616450"/>
          <p14:tracePt t="466958" x="9429750" y="4610100"/>
          <p14:tracePt t="466991" x="9455150" y="4610100"/>
          <p14:tracePt t="467007" x="9474200" y="4610100"/>
          <p14:tracePt t="467026" x="9531350" y="4610100"/>
          <p14:tracePt t="467041" x="9556750" y="4610100"/>
          <p14:tracePt t="467057" x="9575800" y="4610100"/>
          <p14:tracePt t="467074" x="9588500" y="4603750"/>
          <p14:tracePt t="467090" x="9601200" y="4603750"/>
          <p14:tracePt t="467107" x="9613900" y="4603750"/>
          <p14:tracePt t="467127" x="9632950" y="4597400"/>
          <p14:tracePt t="467142" x="9664700" y="4591050"/>
          <p14:tracePt t="467147" x="9690100" y="4578350"/>
          <p14:tracePt t="467157" x="9702800" y="4572000"/>
          <p14:tracePt t="467174" x="9728200" y="4552950"/>
          <p14:tracePt t="467190" x="9740900" y="4540250"/>
          <p14:tracePt t="467208" x="9747250" y="4527550"/>
          <p14:tracePt t="467224" x="9747250" y="4521200"/>
          <p14:tracePt t="467225" x="9747250" y="4514850"/>
          <p14:tracePt t="467241" x="9747250" y="4508500"/>
          <p14:tracePt t="467257" x="9747250" y="4489450"/>
          <p14:tracePt t="467274" x="9721850" y="4464050"/>
          <p14:tracePt t="467290" x="9696450" y="4445000"/>
          <p14:tracePt t="467307" x="9664700" y="4419600"/>
          <p14:tracePt t="467324" x="9632950" y="4400550"/>
          <p14:tracePt t="467342" x="9607550" y="4387850"/>
          <p14:tracePt t="467359" x="9569450" y="4375150"/>
          <p14:tracePt t="467374" x="9518650" y="4362450"/>
          <p14:tracePt t="467390" x="9474200" y="4362450"/>
          <p14:tracePt t="467407" x="9423400" y="4356100"/>
          <p14:tracePt t="467424" x="9366250" y="4356100"/>
          <p14:tracePt t="467441" x="9277350" y="4356100"/>
          <p14:tracePt t="467458" x="9201150" y="4362450"/>
          <p14:tracePt t="467474" x="9093200" y="4368800"/>
          <p14:tracePt t="467491" x="9029700" y="4375150"/>
          <p14:tracePt t="467492" x="8997950" y="4375150"/>
          <p14:tracePt t="467508" x="8953500" y="4375150"/>
          <p14:tracePt t="467524" x="8909050" y="4381500"/>
          <p14:tracePt t="467541" x="8864600" y="4394200"/>
          <p14:tracePt t="467558" x="8820150" y="4400550"/>
          <p14:tracePt t="467574" x="8782050" y="4419600"/>
          <p14:tracePt t="467592" x="8756650" y="4445000"/>
          <p14:tracePt t="467608" x="8750300" y="4489450"/>
          <p14:tracePt t="467624" x="8750300" y="4540250"/>
          <p14:tracePt t="467641" x="8750300" y="4591050"/>
          <p14:tracePt t="467657" x="8743950" y="4629150"/>
          <p14:tracePt t="467678" x="8743950" y="4705350"/>
          <p14:tracePt t="467692" x="8743950" y="4749800"/>
          <p14:tracePt t="467709" x="8743950" y="4781550"/>
          <p14:tracePt t="467710" x="8743950" y="4813300"/>
          <p14:tracePt t="467725" x="8743950" y="4819650"/>
          <p14:tracePt t="467741" x="8743950" y="4832350"/>
          <p14:tracePt t="467774" x="8756650" y="4832350"/>
          <p14:tracePt t="467791" x="8769350" y="4832350"/>
          <p14:tracePt t="467808" x="8775700" y="4832350"/>
          <p14:tracePt t="467824" x="8782050" y="4832350"/>
          <p14:tracePt t="467841" x="8788400" y="4832350"/>
          <p14:tracePt t="467858" x="8794750" y="4826000"/>
          <p14:tracePt t="467892" x="8801100" y="4826000"/>
          <p14:tracePt t="467908" x="8807450" y="4826000"/>
          <p14:tracePt t="467924" x="8813800" y="4826000"/>
          <p14:tracePt t="467943" x="8832850" y="4826000"/>
          <p14:tracePt t="467958" x="8839200" y="4826000"/>
          <p14:tracePt t="467975" x="8845550" y="4826000"/>
          <p14:tracePt t="468008" x="8851900" y="4826000"/>
          <p14:tracePt t="468038" x="8858250" y="4826000"/>
          <p14:tracePt t="468044" x="8864600" y="4826000"/>
          <p14:tracePt t="468057" x="8877300" y="4826000"/>
          <p14:tracePt t="468074" x="8947150" y="4838700"/>
          <p14:tracePt t="468091" x="9017000" y="4851400"/>
          <p14:tracePt t="468108" x="9093200" y="4851400"/>
          <p14:tracePt t="468124" x="9112250" y="4845050"/>
          <p14:tracePt t="468143" x="9131300" y="4845050"/>
          <p14:tracePt t="468162" x="9131300" y="4838700"/>
          <p14:tracePt t="468273" x="9144000" y="4826000"/>
          <p14:tracePt t="468291" x="9150350" y="4813300"/>
          <p14:tracePt t="468308" x="9156700" y="4800600"/>
          <p14:tracePt t="468324" x="9169400" y="4794250"/>
          <p14:tracePt t="468341" x="9169400" y="4787900"/>
          <p14:tracePt t="468359" x="9175750" y="4787900"/>
          <p14:tracePt t="468375" x="9175750" y="4781550"/>
          <p14:tracePt t="468476" x="9175750" y="4775200"/>
          <p14:tracePt t="468491" x="9182100" y="4768850"/>
          <p14:tracePt t="468525" x="9182100" y="4762500"/>
          <p14:tracePt t="468799" x="9188450" y="4762500"/>
          <p14:tracePt t="468810" x="9188450" y="4756150"/>
          <p14:tracePt t="468845" x="9188450" y="4749800"/>
          <p14:tracePt t="468858" x="9194800" y="4749800"/>
          <p14:tracePt t="468875" x="9207500" y="4737100"/>
          <p14:tracePt t="468892" x="9232900" y="4718050"/>
          <p14:tracePt t="468909" x="9251950" y="4711700"/>
          <p14:tracePt t="468925" x="9264650" y="4705350"/>
          <p14:tracePt t="468959" x="9290050" y="4705350"/>
          <p14:tracePt t="468975" x="9296400" y="4705350"/>
          <p14:tracePt t="468992" x="9328150" y="4705350"/>
          <p14:tracePt t="469009" x="9404350" y="4718050"/>
          <p14:tracePt t="469025" x="9531350" y="4737100"/>
          <p14:tracePt t="469042" x="9709150" y="4756150"/>
          <p14:tracePt t="469058" x="9906000" y="4781550"/>
          <p14:tracePt t="469075" x="10033000" y="4794250"/>
          <p14:tracePt t="469094" x="10071100" y="4794250"/>
          <p14:tracePt t="469126" x="10077450" y="4794250"/>
          <p14:tracePt t="469142" x="10083800" y="4781550"/>
          <p14:tracePt t="469159" x="10096500" y="4768850"/>
          <p14:tracePt t="469176" x="10121900" y="4749800"/>
          <p14:tracePt t="469192" x="10160000" y="4724400"/>
          <p14:tracePt t="469211" x="10210800" y="4686300"/>
          <p14:tracePt t="469226" x="10223500" y="4660900"/>
          <p14:tracePt t="469228" x="10229850" y="4654550"/>
          <p14:tracePt t="469243" x="10229850" y="4648200"/>
          <p14:tracePt t="469259" x="10229850" y="4635500"/>
          <p14:tracePt t="469276" x="10229850" y="4629150"/>
          <p14:tracePt t="469386" x="10223500" y="4629150"/>
          <p14:tracePt t="469410" x="10210800" y="4629150"/>
          <p14:tracePt t="469426" x="10204450" y="4629150"/>
          <p14:tracePt t="469516" x="10210800" y="4629150"/>
          <p14:tracePt t="469535" x="10255250" y="4629150"/>
          <p14:tracePt t="469545" x="10280650" y="4629150"/>
          <p14:tracePt t="469559" x="10356850" y="4622800"/>
          <p14:tracePt t="469576" x="10439400" y="4622800"/>
          <p14:tracePt t="469595" x="10541000" y="4616450"/>
          <p14:tracePt t="469611" x="10712450" y="4616450"/>
          <p14:tracePt t="469626" x="10756900" y="4616450"/>
          <p14:tracePt t="469643" x="10801350" y="4616450"/>
          <p14:tracePt t="469659" x="10807700" y="4616450"/>
          <p14:tracePt t="469709" x="10814050" y="4616450"/>
          <p14:tracePt t="469726" x="10820400" y="4616450"/>
          <p14:tracePt t="469743" x="10826750" y="4616450"/>
          <p14:tracePt t="469759" x="10826750" y="4622800"/>
          <p14:tracePt t="469850" x="10839450" y="4622800"/>
          <p14:tracePt t="469858" x="10858500" y="4622800"/>
          <p14:tracePt t="469873" x="10902950" y="4622800"/>
          <p14:tracePt t="469893" x="10947400" y="4622800"/>
          <p14:tracePt t="469910" x="10979150" y="4616450"/>
          <p14:tracePt t="469928" x="11017250" y="4603750"/>
          <p14:tracePt t="469943" x="11049000" y="4597400"/>
          <p14:tracePt t="469962" x="11087100" y="4584700"/>
          <p14:tracePt t="469977" x="11106150" y="4578350"/>
          <p14:tracePt t="469993" x="11131550" y="4572000"/>
          <p14:tracePt t="469993" x="11144250" y="4565650"/>
          <p14:tracePt t="470009" x="11176000" y="4559300"/>
          <p14:tracePt t="470026" x="11188700" y="4546600"/>
          <p14:tracePt t="470043" x="11201400" y="4533900"/>
          <p14:tracePt t="470059" x="11207750" y="4527550"/>
          <p14:tracePt t="470077" x="11207750" y="4521200"/>
          <p14:tracePt t="470142" x="11207750" y="4514850"/>
          <p14:tracePt t="470175" x="11201400" y="4514850"/>
          <p14:tracePt t="470197" x="11195050" y="4514850"/>
          <p14:tracePt t="470210" x="11188700" y="4514850"/>
          <p14:tracePt t="470227" x="11169650" y="4514850"/>
          <p14:tracePt t="470244" x="11150600" y="4508500"/>
          <p14:tracePt t="470260" x="11118850" y="4508500"/>
          <p14:tracePt t="470276" x="11074400" y="4508500"/>
          <p14:tracePt t="470294" x="11004550" y="4521200"/>
          <p14:tracePt t="470311" x="10883900" y="4533900"/>
          <p14:tracePt t="470327" x="10814050" y="4540250"/>
          <p14:tracePt t="470344" x="10648950" y="4552950"/>
          <p14:tracePt t="470360" x="10553700" y="4552950"/>
          <p14:tracePt t="470376" x="10471150" y="4552950"/>
          <p14:tracePt t="470394" x="10407650" y="4552950"/>
          <p14:tracePt t="470410" x="10299700" y="4552950"/>
          <p14:tracePt t="470427" x="10134600" y="4552950"/>
          <p14:tracePt t="470444" x="9956800" y="4546600"/>
          <p14:tracePt t="470460" x="9817100" y="4533900"/>
          <p14:tracePt t="470477" x="9626600" y="4514850"/>
          <p14:tracePt t="470496" x="9505950" y="4508500"/>
          <p14:tracePt t="470514" x="9353550" y="4502150"/>
          <p14:tracePt t="470526" x="9296400" y="4502150"/>
          <p14:tracePt t="470528" x="9271000" y="4508500"/>
          <p14:tracePt t="470543" x="9175750" y="4521200"/>
          <p14:tracePt t="470561" x="8928100" y="4546600"/>
          <p14:tracePt t="470577" x="8807450" y="4559300"/>
          <p14:tracePt t="470593" x="8534400" y="4572000"/>
          <p14:tracePt t="470611" x="8401050" y="4572000"/>
          <p14:tracePt t="470627" x="8293100" y="4572000"/>
          <p14:tracePt t="470644" x="8261350" y="4572000"/>
          <p14:tracePt t="470732" x="8255000" y="4572000"/>
          <p14:tracePt t="470743" x="8235950" y="4578350"/>
          <p14:tracePt t="470760" x="8229600" y="4584700"/>
          <p14:tracePt t="470777" x="8216900" y="4591050"/>
          <p14:tracePt t="470795" x="8210550" y="4597400"/>
          <p14:tracePt t="470854" x="8210550" y="4603750"/>
          <p14:tracePt t="470860" x="8216900" y="4610100"/>
          <p14:tracePt t="470867" x="8223250" y="4610100"/>
          <p14:tracePt t="470879" x="8235950" y="4610100"/>
          <p14:tracePt t="470896" x="8337550" y="4616450"/>
          <p14:tracePt t="470913" x="8553450" y="4622800"/>
          <p14:tracePt t="470930" x="8915400" y="4635500"/>
          <p14:tracePt t="470943" x="9277350" y="4654550"/>
          <p14:tracePt t="470960" x="9658350" y="4686300"/>
          <p14:tracePt t="470977" x="9950450" y="4699000"/>
          <p14:tracePt t="470994" x="10153650" y="4705350"/>
          <p14:tracePt t="471010" x="10293350" y="4711700"/>
          <p14:tracePt t="471029" x="10394950" y="4711700"/>
          <p14:tracePt t="471045" x="10407650" y="4705350"/>
          <p14:tracePt t="471061" x="10426700" y="4705350"/>
          <p14:tracePt t="471094" x="10407650" y="4705350"/>
          <p14:tracePt t="471111" x="10331450" y="4699000"/>
          <p14:tracePt t="471127" x="10198100" y="4699000"/>
          <p14:tracePt t="471144" x="10052050" y="4699000"/>
          <p14:tracePt t="471161" x="9836150" y="4705350"/>
          <p14:tracePt t="471177" x="9575800" y="4705350"/>
          <p14:tracePt t="471194" x="9232900" y="4692650"/>
          <p14:tracePt t="471210" x="8864600" y="4673600"/>
          <p14:tracePt t="471227" x="8401050" y="4635500"/>
          <p14:tracePt t="471244" x="7994650" y="4597400"/>
          <p14:tracePt t="471260" x="7531100" y="4559300"/>
          <p14:tracePt t="471278" x="7112000" y="4514850"/>
          <p14:tracePt t="471294" x="6775450" y="4489450"/>
          <p14:tracePt t="471312" x="6496050" y="4476750"/>
          <p14:tracePt t="471327" x="6013450" y="4476750"/>
          <p14:tracePt t="471344" x="5689600" y="4489450"/>
          <p14:tracePt t="471361" x="5397500" y="4502150"/>
          <p14:tracePt t="471379" x="5168900" y="4508500"/>
          <p14:tracePt t="471394" x="5016500" y="4514850"/>
          <p14:tracePt t="471411" x="4940300" y="4521200"/>
          <p14:tracePt t="471429" x="4908550" y="4527550"/>
          <p14:tracePt t="471444" x="4889500" y="4540250"/>
          <p14:tracePt t="471446" x="4883150" y="4546600"/>
          <p14:tracePt t="471463" x="4876800" y="4559300"/>
          <p14:tracePt t="471464" x="4870450" y="4565650"/>
          <p14:tracePt t="471480" x="4870450" y="4584700"/>
          <p14:tracePt t="471497" x="4889500" y="4616450"/>
          <p14:tracePt t="471511" x="4908550" y="4629150"/>
          <p14:tracePt t="471529" x="5003800" y="4679950"/>
          <p14:tracePt t="471545" x="5086350" y="4718050"/>
          <p14:tracePt t="471562" x="5162550" y="4756150"/>
          <p14:tracePt t="471577" x="5226050" y="4787900"/>
          <p14:tracePt t="471594" x="5276850" y="4813300"/>
          <p14:tracePt t="471611" x="5353050" y="4851400"/>
          <p14:tracePt t="471627" x="5410200" y="4870450"/>
          <p14:tracePt t="471645" x="5486400" y="4889500"/>
          <p14:tracePt t="471661" x="5568950" y="4902200"/>
          <p14:tracePt t="471678" x="5708650" y="4902200"/>
          <p14:tracePt t="471697" x="5816600" y="4895850"/>
          <p14:tracePt t="471711" x="5886450" y="4883150"/>
          <p14:tracePt t="471730" x="5943600" y="4870450"/>
          <p14:tracePt t="471813" x="5949950" y="4870450"/>
          <p14:tracePt t="471873" x="5943600" y="4870450"/>
          <p14:tracePt t="471885" x="5937250" y="4864100"/>
          <p14:tracePt t="471909" x="5930900" y="4864100"/>
          <p14:tracePt t="471956" x="5930900" y="4857750"/>
          <p14:tracePt t="472006" x="5943600" y="4857750"/>
          <p14:tracePt t="472013" x="5962650" y="4857750"/>
          <p14:tracePt t="472028" x="6083300" y="4857750"/>
          <p14:tracePt t="472044" x="6229350" y="4857750"/>
          <p14:tracePt t="472061" x="6381750" y="4870450"/>
          <p14:tracePt t="472078" x="6565900" y="4876800"/>
          <p14:tracePt t="472095" x="6775450" y="4902200"/>
          <p14:tracePt t="472111" x="6896100" y="4921250"/>
          <p14:tracePt t="472128" x="6915150" y="4921250"/>
          <p14:tracePt t="472145" x="6927850" y="4921250"/>
          <p14:tracePt t="472161" x="6934200" y="4921250"/>
          <p14:tracePt t="472178" x="6946900" y="4914900"/>
          <p14:tracePt t="472195" x="6953250" y="4908550"/>
          <p14:tracePt t="472212" x="6985000" y="4895850"/>
          <p14:tracePt t="472230" x="7029450" y="4870450"/>
          <p14:tracePt t="472245" x="7073900" y="4851400"/>
          <p14:tracePt t="472263" x="7137400" y="4826000"/>
          <p14:tracePt t="472278" x="7188200" y="4800600"/>
          <p14:tracePt t="472295" x="7232650" y="4775200"/>
          <p14:tracePt t="472315" x="7264400" y="4749800"/>
          <p14:tracePt t="472330" x="7283450" y="4724400"/>
          <p14:tracePt t="472344" x="7283450" y="4705350"/>
          <p14:tracePt t="472362" x="7283450" y="4679950"/>
          <p14:tracePt t="472378" x="7283450" y="4648200"/>
          <p14:tracePt t="472396" x="7251700" y="4610100"/>
          <p14:tracePt t="472415" x="7219950" y="4578350"/>
          <p14:tracePt t="472428" x="7181850" y="4540250"/>
          <p14:tracePt t="472445" x="7137400" y="4508500"/>
          <p14:tracePt t="472461" x="7092950" y="4483100"/>
          <p14:tracePt t="472463" x="7061200" y="4476750"/>
          <p14:tracePt t="472479" x="7016750" y="4470400"/>
          <p14:tracePt t="472495" x="6934200" y="4470400"/>
          <p14:tracePt t="472511" x="6756400" y="4476750"/>
          <p14:tracePt t="472528" x="6623050" y="4489450"/>
          <p14:tracePt t="472545" x="6521450" y="4489450"/>
          <p14:tracePt t="472562" x="6388100" y="4489450"/>
          <p14:tracePt t="472578" x="6311900" y="4489450"/>
          <p14:tracePt t="472595" x="6248400" y="4495800"/>
          <p14:tracePt t="472613" x="6216650" y="4502150"/>
          <p14:tracePt t="472630" x="6191250" y="4521200"/>
          <p14:tracePt t="472645" x="6159500" y="4552950"/>
          <p14:tracePt t="472664" x="6140450" y="4603750"/>
          <p14:tracePt t="472681" x="6140450" y="4648200"/>
          <p14:tracePt t="472682" x="6146800" y="4692650"/>
          <p14:tracePt t="472695" x="6159500" y="4737100"/>
          <p14:tracePt t="472712" x="6216650" y="4851400"/>
          <p14:tracePt t="472730" x="6311900" y="5003800"/>
          <p14:tracePt t="472745" x="6388100" y="5086350"/>
          <p14:tracePt t="472762" x="6470650" y="5156200"/>
          <p14:tracePt t="472778" x="6553200" y="5213350"/>
          <p14:tracePt t="472795" x="6642100" y="5270500"/>
          <p14:tracePt t="472812" x="6711950" y="5314950"/>
          <p14:tracePt t="472829" x="6762750" y="5340350"/>
          <p14:tracePt t="472845" x="6781800" y="5353050"/>
          <p14:tracePt t="472956" x="6788150" y="5353050"/>
          <p14:tracePt t="472964" x="6794500" y="5353050"/>
          <p14:tracePt t="472971" x="6794500" y="5346700"/>
          <p14:tracePt t="472981" x="6800850" y="5340350"/>
          <p14:tracePt t="472995" x="6807200" y="5334000"/>
          <p14:tracePt t="473012" x="6807200" y="5327650"/>
          <p14:tracePt t="473069" x="6807200" y="5321300"/>
          <p14:tracePt t="473097" x="6807200" y="5314950"/>
          <p14:tracePt t="473112" x="6813550" y="5308600"/>
          <p14:tracePt t="473131" x="6813550" y="5295900"/>
          <p14:tracePt t="473147" x="6826250" y="5276850"/>
          <p14:tracePt t="473165" x="6832600" y="5264150"/>
          <p14:tracePt t="473179" x="6838950" y="5251450"/>
          <p14:tracePt t="473196" x="6851650" y="5238750"/>
          <p14:tracePt t="473215" x="6864350" y="5219700"/>
          <p14:tracePt t="473229" x="6870700" y="5207000"/>
          <p14:tracePt t="473246" x="6896100" y="5175250"/>
          <p14:tracePt t="473262" x="6908800" y="5156200"/>
          <p14:tracePt t="473279" x="6915150" y="5143500"/>
          <p14:tracePt t="473295" x="6921500" y="5137150"/>
          <p14:tracePt t="473312" x="6927850" y="5137150"/>
          <p14:tracePt t="473329" x="6934200" y="5130800"/>
          <p14:tracePt t="473346" x="6934200" y="5124450"/>
          <p14:tracePt t="473365" x="6940550" y="5118100"/>
          <p14:tracePt t="473396" x="6946900" y="5118100"/>
          <p14:tracePt t="473413" x="6946900" y="5111750"/>
          <p14:tracePt t="473429" x="6953250" y="5105400"/>
          <p14:tracePt t="473446" x="6991350" y="5073650"/>
          <p14:tracePt t="473462" x="7048500" y="5016500"/>
          <p14:tracePt t="473479" x="7099300" y="4965700"/>
          <p14:tracePt t="473496" x="7150100" y="4914900"/>
          <p14:tracePt t="473512" x="7181850" y="4883150"/>
          <p14:tracePt t="473529" x="7207250" y="4864100"/>
          <p14:tracePt t="473546" x="7219950" y="4845050"/>
          <p14:tracePt t="473562" x="7226300" y="4832350"/>
          <p14:tracePt t="473579" x="7232650" y="4819650"/>
          <p14:tracePt t="473598" x="7239000" y="4806950"/>
          <p14:tracePt t="473613" x="7239000" y="4800600"/>
          <p14:tracePt t="473631" x="7239000" y="4794250"/>
          <p14:tracePt t="473681" x="7232650" y="4787900"/>
          <p14:tracePt t="473696" x="7226300" y="4781550"/>
          <p14:tracePt t="473729" x="7219950" y="4781550"/>
          <p14:tracePt t="473952" x="7239000" y="4775200"/>
          <p14:tracePt t="473957" x="7239000" y="4768850"/>
          <p14:tracePt t="473964" x="7258050" y="4762500"/>
          <p14:tracePt t="473981" x="7270750" y="4749800"/>
          <p14:tracePt t="473998" x="7277100" y="4743450"/>
          <p14:tracePt t="474034" x="7289800" y="4743450"/>
          <p14:tracePt t="474047" x="7302500" y="4743450"/>
          <p14:tracePt t="474063" x="7486650" y="4737100"/>
          <p14:tracePt t="474079" x="7683500" y="4756150"/>
          <p14:tracePt t="474096" x="7912100" y="4762500"/>
          <p14:tracePt t="474113" x="8115300" y="4756150"/>
          <p14:tracePt t="474130" x="8324850" y="4756150"/>
          <p14:tracePt t="474148" x="8515350" y="4762500"/>
          <p14:tracePt t="474150" x="8578850" y="4768850"/>
          <p14:tracePt t="474169" x="8623300" y="4781550"/>
          <p14:tracePt t="474375" x="8623300" y="4787900"/>
          <p14:tracePt t="474398" x="8616950" y="4794250"/>
          <p14:tracePt t="474413" x="8610600" y="4794250"/>
          <p14:tracePt t="474430" x="8559800" y="4876800"/>
          <p14:tracePt t="474447" x="8515350" y="4940300"/>
          <p14:tracePt t="474465" x="8470900" y="4984750"/>
          <p14:tracePt t="474481" x="8451850" y="5010150"/>
          <p14:tracePt t="474497" x="8445500" y="5022850"/>
          <p14:tracePt t="474555" x="8451850" y="5022850"/>
          <p14:tracePt t="474563" x="8458200" y="5022850"/>
          <p14:tracePt t="474580" x="8489950" y="5035550"/>
          <p14:tracePt t="474597" x="8509000" y="5048250"/>
          <p14:tracePt t="474615" x="8528050" y="5054600"/>
          <p14:tracePt t="474630" x="8534400" y="5060950"/>
          <p14:tracePt t="474684" x="8528050" y="5060950"/>
          <p14:tracePt t="505710" x="8528050" y="5054600"/>
          <p14:tracePt t="505715" x="8521700" y="4997450"/>
          <p14:tracePt t="505722" x="8509000" y="4883150"/>
          <p14:tracePt t="505739" x="8477250" y="4692650"/>
          <p14:tracePt t="505756" x="8432800" y="4540250"/>
          <p14:tracePt t="505773" x="8401050" y="4464050"/>
          <p14:tracePt t="505791" x="8388350" y="4445000"/>
          <p14:tracePt t="505871" x="8388350" y="4457700"/>
          <p14:tracePt t="505890" x="8394700" y="4489450"/>
          <p14:tracePt t="505907" x="8401050" y="4502150"/>
          <p14:tracePt t="505922" x="8401050" y="4508500"/>
          <p14:tracePt t="505941" x="8401050" y="4514850"/>
          <p14:tracePt t="506076" x="8375650" y="4502150"/>
          <p14:tracePt t="506084" x="8343900" y="4476750"/>
          <p14:tracePt t="506090" x="8312150" y="4451350"/>
          <p14:tracePt t="506106" x="8242300" y="4387850"/>
          <p14:tracePt t="506125" x="8185150" y="4330700"/>
          <p14:tracePt t="506139" x="8140700" y="4267200"/>
          <p14:tracePt t="506157" x="8096250" y="4197350"/>
          <p14:tracePt t="506173" x="8020050" y="4121150"/>
          <p14:tracePt t="506192" x="7931150" y="4038600"/>
          <p14:tracePt t="506206" x="7810500" y="3949700"/>
          <p14:tracePt t="506225" x="7651750" y="3854450"/>
          <p14:tracePt t="506240" x="7600950" y="3829050"/>
          <p14:tracePt t="506242" x="7562850" y="3810000"/>
          <p14:tracePt t="506257" x="7524750" y="3790950"/>
          <p14:tracePt t="506275" x="7372350" y="3771900"/>
          <p14:tracePt t="506290" x="7207250" y="3771900"/>
          <p14:tracePt t="506307" x="7048500" y="3797300"/>
          <p14:tracePt t="506323" x="6908800" y="3835400"/>
          <p14:tracePt t="506340" x="6800850" y="3898900"/>
          <p14:tracePt t="506357" x="6769100" y="3956050"/>
          <p14:tracePt t="506373" x="6762750" y="3994150"/>
          <p14:tracePt t="506390" x="6769100" y="4051300"/>
          <p14:tracePt t="506408" x="6788150" y="4108450"/>
          <p14:tracePt t="506427" x="6845300" y="4216400"/>
          <p14:tracePt t="506440" x="6870700" y="4260850"/>
          <p14:tracePt t="506457" x="6902450" y="4330700"/>
          <p14:tracePt t="506476" x="6972300" y="4451350"/>
          <p14:tracePt t="506493" x="6997700" y="4502150"/>
          <p14:tracePt t="506507" x="7016750" y="4521200"/>
          <p14:tracePt t="506523" x="7042150" y="4559300"/>
          <p14:tracePt t="506540" x="7054850" y="4565650"/>
          <p14:tracePt t="506557" x="7067550" y="4572000"/>
          <p14:tracePt t="506574" x="7086600" y="4572000"/>
          <p14:tracePt t="506592" x="7105650" y="4572000"/>
          <p14:tracePt t="506610" x="7131050" y="4572000"/>
          <p14:tracePt t="506624" x="7150100" y="4572000"/>
          <p14:tracePt t="506640" x="7175500" y="4572000"/>
          <p14:tracePt t="506659" x="7188200" y="4572000"/>
          <p14:tracePt t="506673" x="7207250" y="4565650"/>
          <p14:tracePt t="506691" x="7226300" y="4559300"/>
          <p14:tracePt t="506692" x="7232650" y="4552950"/>
          <p14:tracePt t="506707" x="7239000" y="4552950"/>
          <p14:tracePt t="506724" x="7251700" y="4533900"/>
          <p14:tracePt t="506742" x="7270750" y="4514850"/>
          <p14:tracePt t="506757" x="7270750" y="4508500"/>
          <p14:tracePt t="506774" x="7277100" y="4502150"/>
          <p14:tracePt t="506842" x="7277100" y="4495800"/>
          <p14:tracePt t="506866" x="7283450" y="4489450"/>
          <p14:tracePt t="506890" x="7283450" y="4476750"/>
          <p14:tracePt t="506907" x="7289800" y="4464050"/>
          <p14:tracePt t="506924" x="7296150" y="4451350"/>
          <p14:tracePt t="506940" x="7302500" y="4438650"/>
          <p14:tracePt t="506957" x="7308850" y="4432300"/>
          <p14:tracePt t="506974" x="7308850" y="4425950"/>
          <p14:tracePt t="506990" x="7308850" y="4419600"/>
          <p14:tracePt t="507008" x="7308850" y="4413250"/>
          <p14:tracePt t="507026" x="7308850" y="4400550"/>
          <p14:tracePt t="507041" x="7308850" y="4394200"/>
          <p14:tracePt t="507057" x="7315200" y="4381500"/>
          <p14:tracePt t="507075" x="7315200" y="4375150"/>
          <p14:tracePt t="507093" x="7315200" y="4368800"/>
          <p14:tracePt t="507107" x="7315200" y="4362450"/>
          <p14:tracePt t="507160" x="7315200" y="4356100"/>
          <p14:tracePt t="508001" x="7315200" y="4343400"/>
          <p14:tracePt t="508040" x="7315200" y="4337050"/>
          <p14:tracePt t="508077" x="7315200" y="4330700"/>
          <p14:tracePt t="508318" x="7315200" y="4318000"/>
          <p14:tracePt t="508338" x="7321550" y="4298950"/>
          <p14:tracePt t="508342" x="7327900" y="4292600"/>
          <p14:tracePt t="508358" x="7334250" y="4279900"/>
          <p14:tracePt t="508375" x="7334250" y="4273550"/>
          <p14:tracePt t="508470" x="7334250" y="4267200"/>
          <p14:tracePt t="508476" x="7327900" y="4267200"/>
          <p14:tracePt t="508492" x="7321550" y="4254500"/>
          <p14:tracePt t="508509" x="7308850" y="4241800"/>
          <p14:tracePt t="508510" x="7302500" y="4235450"/>
          <p14:tracePt t="508525" x="7296150" y="4222750"/>
          <p14:tracePt t="508543" x="7283450" y="4197350"/>
          <p14:tracePt t="508558" x="7277100" y="4184650"/>
          <p14:tracePt t="508575" x="7270750" y="4171950"/>
          <p14:tracePt t="508592" x="7264400" y="4165600"/>
          <p14:tracePt t="508608" x="7264400" y="4159250"/>
          <p14:tracePt t="508625" x="7258050" y="4159250"/>
          <p14:tracePt t="508658" x="7258050" y="4152900"/>
          <p14:tracePt t="508693" x="7251700" y="4146550"/>
          <p14:tracePt t="508708" x="7251700" y="4140200"/>
          <p14:tracePt t="508759" x="7245350" y="4140200"/>
          <p14:tracePt t="508775" x="7239000" y="4133850"/>
          <p14:tracePt t="508792" x="7213600" y="4127500"/>
          <p14:tracePt t="508809" x="7181850" y="4121150"/>
          <p14:tracePt t="508826" x="7162800" y="4121150"/>
          <p14:tracePt t="508842" x="7150100" y="4114800"/>
          <p14:tracePt t="508859" x="7143750" y="4114800"/>
          <p14:tracePt t="508875" x="7137400" y="4114800"/>
          <p14:tracePt t="508909" x="7124700" y="4114800"/>
          <p14:tracePt t="508925" x="7118350" y="4114800"/>
          <p14:tracePt t="508943" x="7092950" y="4114800"/>
          <p14:tracePt t="508959" x="7080250" y="4114800"/>
          <p14:tracePt t="508976" x="7054850" y="4114800"/>
          <p14:tracePt t="508978" x="7048500" y="4121150"/>
          <p14:tracePt t="508994" x="7029450" y="4121150"/>
          <p14:tracePt t="509025" x="7023100" y="4121150"/>
          <p14:tracePt t="509137" x="7035800" y="4146550"/>
          <p14:tracePt t="509159" x="7035800" y="4165600"/>
          <p14:tracePt t="509176" x="7035800" y="4197350"/>
          <p14:tracePt t="509194" x="7042150" y="4260850"/>
          <p14:tracePt t="509209" x="7048500" y="4279900"/>
          <p14:tracePt t="509226" x="7048500" y="4305300"/>
          <p14:tracePt t="509228" x="7054850" y="4324350"/>
          <p14:tracePt t="509243" x="7061200" y="4343400"/>
          <p14:tracePt t="509260" x="7073900" y="4387850"/>
          <p14:tracePt t="509276" x="7080250" y="4400550"/>
          <p14:tracePt t="509292" x="7092950" y="4400550"/>
          <p14:tracePt t="509309" x="7099300" y="4400550"/>
          <p14:tracePt t="509325" x="7118350" y="4400550"/>
          <p14:tracePt t="509343" x="7137400" y="4406900"/>
          <p14:tracePt t="509359" x="7150100" y="4406900"/>
          <p14:tracePt t="509376" x="7156450" y="4406900"/>
          <p14:tracePt t="509450" x="7162800" y="4413250"/>
          <p14:tracePt t="509507" x="7156450" y="4413250"/>
          <p14:tracePt t="509567" x="7150100" y="4413250"/>
          <p14:tracePt t="509599" x="7137400" y="4419600"/>
          <p14:tracePt t="509716" x="7137400" y="4413250"/>
          <p14:tracePt t="509722" x="7137400" y="4406900"/>
          <p14:tracePt t="509744" x="7150100" y="4394200"/>
          <p14:tracePt t="509759" x="7156450" y="4381500"/>
          <p14:tracePt t="509776" x="7162800" y="4375150"/>
          <p14:tracePt t="510083" x="7162800" y="4368800"/>
          <p14:tracePt t="510106" x="7169150" y="4368800"/>
          <p14:tracePt t="510114" x="7169150" y="4362450"/>
          <p14:tracePt t="510130" x="7169150" y="4356100"/>
          <p14:tracePt t="510143" x="7175500" y="4356100"/>
          <p14:tracePt t="510160" x="7181850" y="4337050"/>
          <p14:tracePt t="510177" x="7194550" y="4311650"/>
          <p14:tracePt t="510194" x="7207250" y="4273550"/>
          <p14:tracePt t="510210" x="7213600" y="4260850"/>
          <p14:tracePt t="510229" x="7226300" y="4222750"/>
          <p14:tracePt t="510243" x="7239000" y="4197350"/>
          <p14:tracePt t="510260" x="7251700" y="4178300"/>
          <p14:tracePt t="510276" x="7258050" y="4171950"/>
          <p14:tracePt t="510294" x="7296150" y="4178300"/>
          <p14:tracePt t="510310" x="7327900" y="4191000"/>
          <p14:tracePt t="510329" x="7340600" y="4197350"/>
          <p14:tracePt t="510345" x="7346950" y="4203700"/>
          <p14:tracePt t="511008" x="7353300" y="4203700"/>
          <p14:tracePt t="511028" x="7372350" y="4197350"/>
          <p14:tracePt t="511044" x="7385050" y="4191000"/>
          <p14:tracePt t="511061" x="7391400" y="4191000"/>
          <p14:tracePt t="511227" x="7391400" y="4197350"/>
          <p14:tracePt t="511564" x="7391400" y="4203700"/>
          <p14:tracePt t="511573" x="7391400" y="4216400"/>
          <p14:tracePt t="511643" x="7404100" y="4210050"/>
          <p14:tracePt t="511648" x="7404100" y="4203700"/>
          <p14:tracePt t="511662" x="7416800" y="4197350"/>
          <p14:tracePt t="511677" x="7423150" y="4191000"/>
          <p14:tracePt t="511694" x="7429500" y="4191000"/>
          <p14:tracePt t="512336" x="7429500" y="4184650"/>
          <p14:tracePt t="512345" x="7435850" y="4184650"/>
          <p14:tracePt t="512362" x="7448550" y="4178300"/>
          <p14:tracePt t="512378" x="7454900" y="4178300"/>
          <p14:tracePt t="512528" x="7454900" y="4171950"/>
          <p14:tracePt t="512545" x="7461250" y="4165600"/>
          <p14:tracePt t="513135" x="7467600" y="4159250"/>
          <p14:tracePt t="513146" x="7473950" y="4152900"/>
          <p14:tracePt t="513163" x="7486650" y="4140200"/>
          <p14:tracePt t="513179" x="7499350" y="4127500"/>
          <p14:tracePt t="513197" x="7505700" y="4127500"/>
          <p14:tracePt t="513284" x="7505700" y="4133850"/>
          <p14:tracePt t="513301" x="7505700" y="4140200"/>
          <p14:tracePt t="513324" x="7505700" y="4146550"/>
          <p14:tracePt t="513343" x="7505700" y="4152900"/>
          <p14:tracePt t="513366" x="7505700" y="4159250"/>
          <p14:tracePt t="513381" x="7499350" y="4159250"/>
          <p14:tracePt t="513431" x="7499350" y="4165600"/>
          <p14:tracePt t="513554" x="7493000" y="4165600"/>
          <p14:tracePt t="513571" x="7486650" y="4165600"/>
          <p14:tracePt t="513598" x="7480300" y="4165600"/>
          <p14:tracePt t="513619" x="7473950" y="4165600"/>
          <p14:tracePt t="516767" x="7473950" y="4171950"/>
          <p14:tracePt t="516772" x="7467600" y="4171950"/>
          <p14:tracePt t="516782" x="7461250" y="4184650"/>
          <p14:tracePt t="516798" x="7454900" y="4191000"/>
          <p14:tracePt t="516832" x="7454900" y="4197350"/>
          <p14:tracePt t="516865" x="7454900" y="4210050"/>
          <p14:tracePt t="516882" x="7442200" y="4229100"/>
          <p14:tracePt t="516899" x="7404100" y="4273550"/>
          <p14:tracePt t="516916" x="7340600" y="4305300"/>
          <p14:tracePt t="516932" x="7270750" y="4330700"/>
          <p14:tracePt t="516949" x="7226300" y="4343400"/>
          <p14:tracePt t="516966" x="7213600" y="4343400"/>
          <p14:tracePt t="517070" x="7207250" y="4343400"/>
          <p14:tracePt t="517082" x="7207250" y="4349750"/>
          <p14:tracePt t="517099" x="7207250" y="4356100"/>
          <p14:tracePt t="517152" x="7207250" y="4362450"/>
          <p14:tracePt t="517182" x="7213600" y="4368800"/>
          <p14:tracePt t="517201" x="7219950" y="4375150"/>
          <p14:tracePt t="517232" x="7245350" y="4368800"/>
          <p14:tracePt t="517249" x="7296150" y="4330700"/>
          <p14:tracePt t="517265" x="7334250" y="4292600"/>
          <p14:tracePt t="517283" x="7378700" y="4260850"/>
          <p14:tracePt t="517299" x="7416800" y="4241800"/>
          <p14:tracePt t="517316" x="7448550" y="4222750"/>
          <p14:tracePt t="517333" x="7467600" y="4210050"/>
          <p14:tracePt t="517351" x="7473950" y="4203700"/>
          <p14:tracePt t="517366" x="7480300" y="4203700"/>
          <p14:tracePt t="517423" x="7480300" y="4197350"/>
          <p14:tracePt t="517433" x="7486650" y="4197350"/>
          <p14:tracePt t="517449" x="7486650" y="4184650"/>
          <p14:tracePt t="517467" x="7486650" y="4165600"/>
          <p14:tracePt t="517482" x="7493000" y="4146550"/>
          <p14:tracePt t="517500" x="7493000" y="4127500"/>
          <p14:tracePt t="517516" x="7493000" y="4108450"/>
          <p14:tracePt t="517535" x="7493000" y="4089400"/>
          <p14:tracePt t="517549" x="7493000" y="4083050"/>
          <p14:tracePt t="517566" x="7493000" y="4064000"/>
          <p14:tracePt t="517582" x="7486650" y="4057650"/>
          <p14:tracePt t="517599" x="7486650" y="4044950"/>
          <p14:tracePt t="517616" x="7486650" y="4038600"/>
          <p14:tracePt t="517633" x="7486650" y="4025900"/>
          <p14:tracePt t="517649" x="7486650" y="4006850"/>
          <p14:tracePt t="517666" x="7486650" y="3987800"/>
          <p14:tracePt t="517683" x="7480300" y="3956050"/>
          <p14:tracePt t="517700" x="7480300" y="3937000"/>
          <p14:tracePt t="517717" x="7480300" y="3905250"/>
          <p14:tracePt t="517733" x="7480300" y="3860800"/>
          <p14:tracePt t="517735" x="7480300" y="3848100"/>
          <p14:tracePt t="517750" x="7486650" y="3829050"/>
          <p14:tracePt t="517766" x="7505700" y="3759200"/>
          <p14:tracePt t="517768" x="7512050" y="3733800"/>
          <p14:tracePt t="517783" x="7524750" y="3708400"/>
          <p14:tracePt t="517801" x="7620000" y="3562350"/>
          <p14:tracePt t="517816" x="7702550" y="3473450"/>
          <p14:tracePt t="517833" x="7791450" y="3384550"/>
          <p14:tracePt t="517849" x="7861300" y="3321050"/>
          <p14:tracePt t="517866" x="7924800" y="3251200"/>
          <p14:tracePt t="517883" x="8001000" y="3149600"/>
          <p14:tracePt t="517900" x="8077200" y="3003550"/>
          <p14:tracePt t="517916" x="8166100" y="2781300"/>
          <p14:tracePt t="517933" x="8223250" y="2603500"/>
          <p14:tracePt t="517950" x="8280400" y="2419350"/>
          <p14:tracePt t="517967" x="8324850" y="2260600"/>
          <p14:tracePt t="517983" x="8356600" y="2133600"/>
          <p14:tracePt t="518000" x="8369300" y="2051050"/>
          <p14:tracePt t="518017" x="8356600" y="1987550"/>
          <p14:tracePt t="518034" x="8318500" y="1930400"/>
          <p14:tracePt t="518050" x="8255000" y="1847850"/>
          <p14:tracePt t="518066" x="8223250" y="1797050"/>
          <p14:tracePt t="518083" x="8185150" y="1746250"/>
          <p14:tracePt t="518102" x="8159750" y="1720850"/>
          <p14:tracePt t="518117" x="8147050" y="1708150"/>
          <p14:tracePt t="518135" x="8140700" y="1708150"/>
          <p14:tracePt t="518150" x="8134350" y="1708150"/>
          <p14:tracePt t="518167" x="8108950" y="1720850"/>
          <p14:tracePt t="518186" x="8045450" y="1746250"/>
          <p14:tracePt t="518189" x="8026400" y="1758950"/>
          <p14:tracePt t="518201" x="7981950" y="1778000"/>
          <p14:tracePt t="518220" x="7823200" y="1847850"/>
          <p14:tracePt t="518233" x="7766050" y="1879600"/>
          <p14:tracePt t="518250" x="7632700" y="1955800"/>
          <p14:tracePt t="518251" x="7575550" y="2000250"/>
          <p14:tracePt t="518267" x="7518400" y="2044700"/>
          <p14:tracePt t="518283" x="7442200" y="2114550"/>
          <p14:tracePt t="518300" x="7321550" y="2247900"/>
          <p14:tracePt t="518318" x="7213600" y="2374900"/>
          <p14:tracePt t="518334" x="7112000" y="2489200"/>
          <p14:tracePt t="518351" x="6997700" y="2603500"/>
          <p14:tracePt t="518369" x="6908800" y="2736850"/>
          <p14:tracePt t="518371" x="6877050" y="2838450"/>
          <p14:tracePt t="518384" x="6870700" y="2901950"/>
          <p14:tracePt t="518400" x="6864350" y="3054350"/>
          <p14:tracePt t="518417" x="6877050" y="3219450"/>
          <p14:tracePt t="518436" x="6908800" y="3467100"/>
          <p14:tracePt t="518454" x="6915150" y="3543300"/>
          <p14:tracePt t="518469" x="6940550" y="3714750"/>
          <p14:tracePt t="518486" x="6965950" y="3873500"/>
          <p14:tracePt t="518501" x="6978650" y="3911600"/>
          <p14:tracePt t="518517" x="6997700" y="3949700"/>
          <p14:tracePt t="518534" x="7023100" y="3968750"/>
          <p14:tracePt t="518550" x="7035800" y="3968750"/>
          <p14:tracePt t="518567" x="7048500" y="3968750"/>
          <p14:tracePt t="518600" x="7054850" y="3975100"/>
          <p14:tracePt t="518618" x="7054850" y="3981450"/>
          <p14:tracePt t="518634" x="7067550" y="3994150"/>
          <p14:tracePt t="518650" x="7073900" y="4006850"/>
          <p14:tracePt t="518669" x="7073900" y="4013200"/>
          <p14:tracePt t="518685" x="7080250" y="4019550"/>
          <p14:tracePt t="518701" x="7086600" y="4019550"/>
          <p14:tracePt t="518717" x="7086600" y="4025900"/>
          <p14:tracePt t="518718" x="7086600" y="4032250"/>
          <p14:tracePt t="518735" x="7092950" y="4032250"/>
          <p14:tracePt t="518780" x="7092950" y="4038600"/>
          <p14:tracePt t="518825" x="7099300" y="4044950"/>
          <p14:tracePt t="518841" x="7099300" y="4057650"/>
          <p14:tracePt t="518848" x="7099300" y="4064000"/>
          <p14:tracePt t="518864" x="7105650" y="4083050"/>
          <p14:tracePt t="518884" x="7112000" y="4095750"/>
          <p14:tracePt t="518901" x="7124700" y="4114800"/>
          <p14:tracePt t="518917" x="7137400" y="4127500"/>
          <p14:tracePt t="518920" x="7143750" y="4133850"/>
          <p14:tracePt t="518936" x="7150100" y="4146550"/>
          <p14:tracePt t="518951" x="7156450" y="4152900"/>
          <p14:tracePt t="519009" x="7162800" y="4146550"/>
          <p14:tracePt t="519018" x="7169150" y="4140200"/>
          <p14:tracePt t="519034" x="7181850" y="4133850"/>
          <p14:tracePt t="519051" x="7188200" y="4121150"/>
          <p14:tracePt t="519069" x="7194550" y="4121150"/>
          <p14:tracePt t="519809" x="7194550" y="4114800"/>
          <p14:tracePt t="519832" x="7200900" y="4114800"/>
          <p14:tracePt t="519845" x="7200900" y="4108450"/>
          <p14:tracePt t="520094" x="7207250" y="4108450"/>
          <p14:tracePt t="520100" x="7207250" y="4102100"/>
          <p14:tracePt t="520118" x="7213600" y="4102100"/>
          <p14:tracePt t="520636" x="7213600" y="4108450"/>
          <p14:tracePt t="520642" x="7213600" y="4121150"/>
          <p14:tracePt t="520651" x="7207250" y="4140200"/>
          <p14:tracePt t="520670" x="7200900" y="4178300"/>
          <p14:tracePt t="520685" x="7194550" y="4216400"/>
          <p14:tracePt t="520702" x="7188200" y="4254500"/>
          <p14:tracePt t="520718" x="7181850" y="4279900"/>
          <p14:tracePt t="520735" x="7175500" y="4305300"/>
          <p14:tracePt t="520752" x="7175500" y="4311650"/>
          <p14:tracePt t="520769" x="7175500" y="4318000"/>
          <p14:tracePt t="520924" x="7175500" y="4311650"/>
          <p14:tracePt t="521071" x="7188200" y="4298950"/>
          <p14:tracePt t="521086" x="7194550" y="4292600"/>
          <p14:tracePt t="521103" x="7207250" y="4279900"/>
          <p14:tracePt t="521104" x="7213600" y="4267200"/>
          <p14:tracePt t="521121" x="7213600" y="4260850"/>
          <p14:tracePt t="521135" x="7219950" y="4254500"/>
          <p14:tracePt t="521199" x="7213600" y="4254500"/>
          <p14:tracePt t="521210" x="7207250" y="4254500"/>
          <p14:tracePt t="521221" x="7207250" y="4248150"/>
          <p14:tracePt t="521236" x="7207250" y="4235450"/>
          <p14:tracePt t="521254" x="7200900" y="4216400"/>
          <p14:tracePt t="521272" x="7200900" y="4197350"/>
          <p14:tracePt t="521286" x="7200900" y="4171950"/>
          <p14:tracePt t="521303" x="7200900" y="4159250"/>
          <p14:tracePt t="521354" x="7219950" y="4159250"/>
          <p14:tracePt t="521369" x="7239000" y="4159250"/>
          <p14:tracePt t="521386" x="7385050" y="4171950"/>
          <p14:tracePt t="521403" x="7531100" y="4184650"/>
          <p14:tracePt t="521419" x="7670800" y="4210050"/>
          <p14:tracePt t="521436" x="7791450" y="4229100"/>
          <p14:tracePt t="521452" x="7848600" y="4241800"/>
          <p14:tracePt t="521469" x="7854950" y="4248150"/>
          <p14:tracePt t="521573" x="7861300" y="4248150"/>
          <p14:tracePt t="521602" x="7867650" y="4248150"/>
          <p14:tracePt t="521619" x="7874000" y="4248150"/>
          <p14:tracePt t="521636" x="7880350" y="4248150"/>
          <p14:tracePt t="521653" x="7886700" y="4248150"/>
          <p14:tracePt t="521686" x="7886700" y="4254500"/>
          <p14:tracePt t="521703" x="7886700" y="4260850"/>
          <p14:tracePt t="521720" x="7893050" y="4273550"/>
          <p14:tracePt t="521737" x="7899400" y="4279900"/>
          <p14:tracePt t="521755" x="7899400" y="4286250"/>
          <p14:tracePt t="521755" x="7899400" y="4292600"/>
          <p14:tracePt t="521771" x="7905750" y="4298950"/>
          <p14:tracePt t="521786" x="7905750" y="4305300"/>
          <p14:tracePt t="521821" x="7905750" y="4311650"/>
          <p14:tracePt t="521882" x="7912100" y="4311650"/>
          <p14:tracePt t="521898" x="7912100" y="4318000"/>
          <p14:tracePt t="521922" x="7918450" y="4318000"/>
          <p14:tracePt t="522088" x="7918450" y="4324350"/>
          <p14:tracePt t="522104" x="7924800" y="4324350"/>
          <p14:tracePt t="522120" x="7924800" y="4337050"/>
          <p14:tracePt t="522136" x="7931150" y="4337050"/>
          <p14:tracePt t="522153" x="7931150" y="4343400"/>
          <p14:tracePt t="522193" x="7931150" y="4349750"/>
          <p14:tracePt t="522208" x="7931150" y="4356100"/>
          <p14:tracePt t="522220" x="7937500" y="4356100"/>
          <p14:tracePt t="522403" x="7943850" y="4356100"/>
          <p14:tracePt t="522419" x="7950200" y="4356100"/>
          <p14:tracePt t="522522" x="7950200" y="4362450"/>
          <p14:tracePt t="522530" x="7950200" y="4368800"/>
          <p14:tracePt t="523039" x="7950200" y="4375150"/>
          <p14:tracePt t="523046" x="7943850" y="4375150"/>
          <p14:tracePt t="523054" x="7937500" y="4375150"/>
          <p14:tracePt t="523071" x="7924800" y="4375150"/>
          <p14:tracePt t="523087" x="7918450" y="4375150"/>
          <p14:tracePt t="523121" x="7912100" y="4381500"/>
          <p14:tracePt t="523137" x="7905750" y="4387850"/>
          <p14:tracePt t="523154" x="7899400" y="4387850"/>
          <p14:tracePt t="523277" x="7899400" y="4394200"/>
          <p14:tracePt t="523292" x="7893050" y="4394200"/>
          <p14:tracePt t="528161" x="7886700" y="4387850"/>
          <p14:tracePt t="528167" x="7848600" y="4311650"/>
          <p14:tracePt t="528175" x="7804150" y="4229100"/>
          <p14:tracePt t="528192" x="7721600" y="4089400"/>
          <p14:tracePt t="528209" x="7651750" y="3994150"/>
          <p14:tracePt t="528225" x="7613650" y="3937000"/>
          <p14:tracePt t="528242" x="7588250" y="3905250"/>
          <p14:tracePt t="528258" x="7588250" y="3892550"/>
          <p14:tracePt t="528275" x="7594600" y="3879850"/>
          <p14:tracePt t="528292" x="7639050" y="3822700"/>
          <p14:tracePt t="528312" x="7702550" y="3740150"/>
          <p14:tracePt t="528325" x="7747000" y="3632200"/>
          <p14:tracePt t="528344" x="7766050" y="3473450"/>
          <p14:tracePt t="528359" x="7772400" y="3403600"/>
          <p14:tracePt t="528376" x="7785100" y="3327400"/>
          <p14:tracePt t="528392" x="7797800" y="3257550"/>
          <p14:tracePt t="528408" x="7810500" y="3149600"/>
          <p14:tracePt t="528425" x="7804150" y="3098800"/>
          <p14:tracePt t="528441" x="7772400" y="3054350"/>
          <p14:tracePt t="528459" x="7727950" y="3009900"/>
          <p14:tracePt t="528475" x="7664450" y="2965450"/>
          <p14:tracePt t="528492" x="7575550" y="2901950"/>
          <p14:tracePt t="528509" x="7531100" y="2882900"/>
          <p14:tracePt t="528525" x="7499350" y="2876550"/>
          <p14:tracePt t="528543" x="7467600" y="2876550"/>
          <p14:tracePt t="528561" x="7372350" y="2914650"/>
          <p14:tracePt t="528562" x="7308850" y="2940050"/>
          <p14:tracePt t="528575" x="7239000" y="2971800"/>
          <p14:tracePt t="528591" x="7105650" y="3028950"/>
          <p14:tracePt t="528609" x="6985000" y="3073400"/>
          <p14:tracePt t="528609" x="6934200" y="3098800"/>
          <p14:tracePt t="528625" x="6908800" y="3111500"/>
          <p14:tracePt t="528642" x="6877050" y="3143250"/>
          <p14:tracePt t="528659" x="6870700" y="3155950"/>
          <p14:tracePt t="528675" x="6870700" y="3194050"/>
          <p14:tracePt t="528692" x="6864350" y="3295650"/>
          <p14:tracePt t="528709" x="6858000" y="3384550"/>
          <p14:tracePt t="528725" x="6851650" y="3460750"/>
          <p14:tracePt t="528742" x="6845300" y="3530600"/>
          <p14:tracePt t="528759" x="6845300" y="3575050"/>
          <p14:tracePt t="528776" x="6851650" y="3632200"/>
          <p14:tracePt t="528792" x="6864350" y="3676650"/>
          <p14:tracePt t="528809" x="6870700" y="3740150"/>
          <p14:tracePt t="528825" x="6877050" y="3797300"/>
          <p14:tracePt t="528827" x="6877050" y="3841750"/>
          <p14:tracePt t="528842" x="6877050" y="3879850"/>
          <p14:tracePt t="528859" x="6877050" y="3943350"/>
          <p14:tracePt t="528875" x="6877050" y="3981450"/>
          <p14:tracePt t="528892" x="6877050" y="3994150"/>
          <p14:tracePt t="528925" x="6877050" y="4000500"/>
          <p14:tracePt t="528944" x="6877050" y="4006850"/>
          <p14:tracePt t="528959" x="6877050" y="4013200"/>
          <p14:tracePt t="528975" x="6883400" y="4025900"/>
          <p14:tracePt t="528992" x="6883400" y="4032250"/>
          <p14:tracePt t="529135" x="6883400" y="4038600"/>
          <p14:tracePt t="529147" x="6883400" y="4044950"/>
          <p14:tracePt t="529198" x="6883400" y="4051300"/>
          <p14:tracePt t="529277" x="6883400" y="4057650"/>
          <p14:tracePt t="529283" x="6883400" y="4064000"/>
          <p14:tracePt t="529292" x="6883400" y="4070350"/>
          <p14:tracePt t="529309" x="6883400" y="4076700"/>
          <p14:tracePt t="529327" x="6877050" y="4089400"/>
          <p14:tracePt t="529343" x="6877050" y="4102100"/>
          <p14:tracePt t="529360" x="6883400" y="4140200"/>
          <p14:tracePt t="529376" x="6883400" y="4178300"/>
          <p14:tracePt t="529392" x="6883400" y="4235450"/>
          <p14:tracePt t="529409" x="6870700" y="4311650"/>
          <p14:tracePt t="529427" x="6838950" y="4432300"/>
          <p14:tracePt t="529445" x="6826250" y="4502150"/>
          <p14:tracePt t="529460" x="6826250" y="4540250"/>
          <p14:tracePt t="529476" x="6832600" y="4559300"/>
          <p14:tracePt t="529492" x="6845300" y="4565650"/>
          <p14:tracePt t="529509" x="6851650" y="4565650"/>
          <p14:tracePt t="529526" x="6858000" y="4565650"/>
          <p14:tracePt t="529543" x="6870700" y="4565650"/>
          <p14:tracePt t="529560" x="6896100" y="4565650"/>
          <p14:tracePt t="529576" x="6915150" y="4565650"/>
          <p14:tracePt t="529593" x="6940550" y="4552950"/>
          <p14:tracePt t="529611" x="6991350" y="4514850"/>
          <p14:tracePt t="529626" x="7042150" y="4451350"/>
          <p14:tracePt t="529643" x="7086600" y="4381500"/>
          <p14:tracePt t="529660" x="7118350" y="4337050"/>
          <p14:tracePt t="529676" x="7137400" y="4311650"/>
          <p14:tracePt t="529712" x="7137400" y="4305300"/>
          <p14:tracePt t="529726" x="7137400" y="4292600"/>
          <p14:tracePt t="529743" x="7131050" y="4273550"/>
          <p14:tracePt t="529760" x="7105650" y="4241800"/>
          <p14:tracePt t="529761" x="7073900" y="4210050"/>
          <p14:tracePt t="529776" x="7048500" y="4203700"/>
          <p14:tracePt t="529793" x="7029450" y="4203700"/>
          <p14:tracePt t="529849" x="7023100" y="4203700"/>
          <p14:tracePt t="533039" x="7023100" y="4197350"/>
          <p14:tracePt t="533046" x="7016750" y="4191000"/>
          <p14:tracePt t="533062" x="7004050" y="4184650"/>
          <p14:tracePt t="533079" x="6991350" y="4165600"/>
          <p14:tracePt t="533096" x="6965950" y="4140200"/>
          <p14:tracePt t="533112" x="6934200" y="4108450"/>
          <p14:tracePt t="533130" x="6902450" y="4076700"/>
          <p14:tracePt t="533145" x="6864350" y="4032250"/>
          <p14:tracePt t="533162" x="6838950" y="4013200"/>
          <p14:tracePt t="533179" x="6832600" y="4006850"/>
          <p14:tracePt t="533196" x="6826250" y="4006850"/>
          <p14:tracePt t="533232" x="6819900" y="4006850"/>
          <p14:tracePt t="533245" x="6807200" y="4006850"/>
          <p14:tracePt t="533262" x="6788150" y="4006850"/>
          <p14:tracePt t="533279" x="6781800" y="4006850"/>
          <p14:tracePt t="533295" x="6743700" y="4000500"/>
          <p14:tracePt t="533312" x="6724650" y="4000500"/>
          <p14:tracePt t="533329" x="6711950" y="3994150"/>
          <p14:tracePt t="533345" x="6699250" y="3987800"/>
          <p14:tracePt t="533365" x="6673850" y="3981450"/>
          <p14:tracePt t="533379" x="6654800" y="3981450"/>
          <p14:tracePt t="533396" x="6629400" y="3981450"/>
          <p14:tracePt t="533414" x="6610350" y="3975100"/>
          <p14:tracePt t="533415" x="6604000" y="3975100"/>
          <p14:tracePt t="541963" x="6597650" y="3975100"/>
          <p14:tracePt t="541970" x="6591300" y="3975100"/>
          <p14:tracePt t="541986" x="6553200" y="3975100"/>
          <p14:tracePt t="542005" x="6546850" y="3975100"/>
          <p14:tracePt t="542560" x="6546850" y="3968750"/>
          <p14:tracePt t="542566" x="6553200" y="3962400"/>
          <p14:tracePt t="542575" x="6572250" y="3949700"/>
          <p14:tracePt t="542586" x="6584950" y="3937000"/>
          <p14:tracePt t="542604" x="6623050" y="3911600"/>
          <p14:tracePt t="542606" x="6642100" y="3898900"/>
          <p14:tracePt t="542622" x="6680200" y="3867150"/>
          <p14:tracePt t="542637" x="6705600" y="3841750"/>
          <p14:tracePt t="542654" x="6788150" y="3771900"/>
          <p14:tracePt t="542671" x="6845300" y="3714750"/>
          <p14:tracePt t="542689" x="6889750" y="3663950"/>
          <p14:tracePt t="542703" x="6915150" y="3632200"/>
          <p14:tracePt t="542720" x="6953250" y="3530600"/>
          <p14:tracePt t="542737" x="6959600" y="3422650"/>
          <p14:tracePt t="542755" x="6953250" y="3352800"/>
          <p14:tracePt t="542771" x="6934200" y="3302000"/>
          <p14:tracePt t="542788" x="6902450" y="3257550"/>
          <p14:tracePt t="542805" x="6889750" y="3244850"/>
          <p14:tracePt t="542806" x="6877050" y="3232150"/>
          <p14:tracePt t="542820" x="6858000" y="3225800"/>
          <p14:tracePt t="542839" x="6781800" y="3187700"/>
          <p14:tracePt t="542854" x="6661150" y="3136900"/>
          <p14:tracePt t="542855" x="6591300" y="3098800"/>
          <p14:tracePt t="542871" x="6540500" y="3073400"/>
          <p14:tracePt t="542888" x="6445250" y="3022600"/>
          <p14:tracePt t="542904" x="6330950" y="2952750"/>
          <p14:tracePt t="542921" x="6248400" y="2914650"/>
          <p14:tracePt t="542937" x="6146800" y="2901950"/>
          <p14:tracePt t="542954" x="6070600" y="2895600"/>
          <p14:tracePt t="542971" x="5981700" y="2895600"/>
          <p14:tracePt t="542987" x="5943600" y="2895600"/>
          <p14:tracePt t="543004" x="5943600" y="2901950"/>
          <p14:tracePt t="599234" x="5930900" y="2895600"/>
          <p14:tracePt t="599241" x="5854700" y="2819400"/>
          <p14:tracePt t="599251" x="5784850" y="2755900"/>
          <p14:tracePt t="599270" x="5676900" y="2660650"/>
          <p14:tracePt t="599284" x="5581650" y="2597150"/>
          <p14:tracePt t="599301" x="5537200" y="2565400"/>
          <p14:tracePt t="599318" x="5518150" y="2546350"/>
          <p14:tracePt t="599336" x="5492750" y="2533650"/>
          <p14:tracePt t="599337" x="5480050" y="2520950"/>
          <p14:tracePt t="599351" x="5454650" y="2501900"/>
          <p14:tracePt t="599368" x="5378450" y="2438400"/>
          <p14:tracePt t="599384" x="5264150" y="2355850"/>
          <p14:tracePt t="599402" x="5200650" y="2305050"/>
          <p14:tracePt t="599418" x="5181600" y="2286000"/>
          <p14:tracePt t="599435" x="5200650" y="2241550"/>
          <p14:tracePt t="599451" x="5276850" y="2171700"/>
          <p14:tracePt t="599467" x="5346700" y="2108200"/>
          <p14:tracePt t="599486" x="5391150" y="2038350"/>
          <p14:tracePt t="599501" x="5397500" y="1968500"/>
          <p14:tracePt t="599518" x="5403850" y="1873250"/>
          <p14:tracePt t="599538" x="5410200" y="1727200"/>
          <p14:tracePt t="599539" x="5422900" y="1644650"/>
          <p14:tracePt t="599553" x="5473700" y="1371600"/>
          <p14:tracePt t="599568" x="5499100" y="1219200"/>
          <p14:tracePt t="599585" x="5568950" y="889000"/>
          <p14:tracePt t="599586" x="5594350" y="755650"/>
          <p14:tracePt t="599601" x="5632450" y="571500"/>
          <p14:tracePt t="599618" x="5651500" y="304800"/>
          <p14:tracePt t="599790" x="4495800" y="12700"/>
          <p14:tracePt t="599807" x="4229100" y="184150"/>
          <p14:tracePt t="599818" x="4133850" y="260350"/>
          <p14:tracePt t="599836" x="3911600" y="476250"/>
          <p14:tracePt t="599852" x="3860800" y="558800"/>
          <p14:tracePt t="599868" x="3790950" y="723900"/>
          <p14:tracePt t="599885" x="3752850" y="850900"/>
          <p14:tracePt t="599902" x="3714750" y="958850"/>
          <p14:tracePt t="599918" x="3657600" y="1079500"/>
          <p14:tracePt t="599935" x="3581400" y="1212850"/>
          <p14:tracePt t="599952" x="3486150" y="1339850"/>
          <p14:tracePt t="599968" x="3403600" y="1447800"/>
          <p14:tracePt t="599985" x="3352800" y="1511300"/>
          <p14:tracePt t="600003" x="3302000" y="1581150"/>
          <p14:tracePt t="600018" x="3282950" y="1612900"/>
          <p14:tracePt t="600038" x="3270250" y="1644650"/>
          <p14:tracePt t="600039" x="3263900" y="1651000"/>
          <p14:tracePt t="600052" x="3257550" y="1657350"/>
          <p14:tracePt t="600069" x="3244850" y="1670050"/>
          <p14:tracePt t="600087" x="3238500" y="1676400"/>
          <p14:tracePt t="600102" x="3232150" y="1676400"/>
          <p14:tracePt t="600119" x="3225800" y="1695450"/>
          <p14:tracePt t="600135" x="3219450" y="1727200"/>
          <p14:tracePt t="600151" x="3213100" y="1771650"/>
          <p14:tracePt t="600169" x="3213100" y="1816100"/>
          <p14:tracePt t="600185" x="3219450" y="1854200"/>
          <p14:tracePt t="600203" x="3232150" y="1917700"/>
          <p14:tracePt t="600222" x="3257550" y="2006600"/>
          <p14:tracePt t="600238" x="3270250" y="2038350"/>
          <p14:tracePt t="600251" x="3276600" y="2063750"/>
          <p14:tracePt t="600271" x="3282950" y="2082800"/>
          <p14:tracePt t="600288" x="3289300" y="2089150"/>
          <p14:tracePt t="600410" x="3295650" y="2089150"/>
          <p14:tracePt t="600419" x="3308350" y="2082800"/>
          <p14:tracePt t="600437" x="3346450" y="2063750"/>
          <p14:tracePt t="600452" x="3346450" y="2057400"/>
          <p14:tracePt t="600556" x="3346450" y="2063750"/>
          <p14:tracePt t="600574" x="3352800" y="2070100"/>
          <p14:tracePt t="600581" x="3371850" y="2076450"/>
          <p14:tracePt t="600588" x="3416300" y="2089150"/>
          <p14:tracePt t="600602" x="3594100" y="2127250"/>
          <p14:tracePt t="600619" x="3714750" y="2152650"/>
          <p14:tracePt t="600635" x="3746500" y="2165350"/>
          <p14:tracePt t="600654" x="3759200" y="2171700"/>
          <p14:tracePt t="600669" x="3771900" y="2178050"/>
          <p14:tracePt t="600686" x="3778250" y="2178050"/>
          <p14:tracePt t="600702" x="3778250" y="2184400"/>
          <p14:tracePt t="600719" x="3784600" y="2184400"/>
          <p14:tracePt t="600736" x="3822700" y="2159000"/>
          <p14:tracePt t="600752" x="3892550" y="2095500"/>
          <p14:tracePt t="600769" x="3956050" y="2032000"/>
          <p14:tracePt t="600786" x="4000500" y="2000250"/>
          <p14:tracePt t="600802" x="4019550" y="1981200"/>
          <p14:tracePt t="600836" x="4019550" y="1974850"/>
          <p14:tracePt t="600888" x="4013200" y="1968500"/>
          <p14:tracePt t="600903" x="3981450" y="1943100"/>
          <p14:tracePt t="600920" x="3905250" y="1905000"/>
          <p14:tracePt t="600936" x="3860800" y="1892300"/>
          <p14:tracePt t="600952" x="3822700" y="1892300"/>
          <p14:tracePt t="600969" x="3790950" y="1885950"/>
          <p14:tracePt t="600985" x="3771900" y="1885950"/>
          <p14:tracePt t="601019" x="3765550" y="1885950"/>
          <p14:tracePt t="601036" x="3746500" y="1885950"/>
          <p14:tracePt t="601052" x="3695700" y="1924050"/>
          <p14:tracePt t="601070" x="3657600" y="1974850"/>
          <p14:tracePt t="601085" x="3625850" y="2019300"/>
          <p14:tracePt t="601103" x="3613150" y="2057400"/>
          <p14:tracePt t="601121" x="3613150" y="2114550"/>
          <p14:tracePt t="601138" x="3644900" y="2171700"/>
          <p14:tracePt t="601155" x="3689350" y="2228850"/>
          <p14:tracePt t="601170" x="3746500" y="2286000"/>
          <p14:tracePt t="601187" x="3797300" y="2324100"/>
          <p14:tracePt t="601204" x="3886200" y="2362200"/>
          <p14:tracePt t="601222" x="3987800" y="2381250"/>
          <p14:tracePt t="601236" x="4019550" y="2374900"/>
          <p14:tracePt t="601253" x="4070350" y="2355850"/>
          <p14:tracePt t="601269" x="4121150" y="2311400"/>
          <p14:tracePt t="601270" x="4152900" y="2273300"/>
          <p14:tracePt t="601286" x="4191000" y="2216150"/>
          <p14:tracePt t="601303" x="4210050" y="2184400"/>
          <p14:tracePt t="601319" x="4222750" y="2171700"/>
          <p14:tracePt t="601336" x="4222750" y="2159000"/>
          <p14:tracePt t="601370" x="4216400" y="2152650"/>
          <p14:tracePt t="601386" x="4191000" y="2146300"/>
          <p14:tracePt t="601404" x="4140200" y="2127250"/>
          <p14:tracePt t="601422" x="4095750" y="2095500"/>
          <p14:tracePt t="601436" x="4038600" y="2051050"/>
          <p14:tracePt t="601453" x="4000500" y="2012950"/>
          <p14:tracePt t="601469" x="3975100" y="1993900"/>
          <p14:tracePt t="601487" x="3968750" y="1987550"/>
          <p14:tracePt t="601503" x="3956050" y="2000250"/>
          <p14:tracePt t="601505" x="3943350" y="2025650"/>
          <p14:tracePt t="601519" x="3930650" y="2057400"/>
          <p14:tracePt t="601536" x="3892550" y="2139950"/>
          <p14:tracePt t="601553" x="3886200" y="2184400"/>
          <p14:tracePt t="601570" x="3886200" y="2222500"/>
          <p14:tracePt t="601586" x="3886200" y="2241550"/>
          <p14:tracePt t="601604" x="3898900" y="2260600"/>
          <p14:tracePt t="601620" x="3924300" y="2273300"/>
          <p14:tracePt t="601636" x="3968750" y="2273300"/>
          <p14:tracePt t="601653" x="4044950" y="2266950"/>
          <p14:tracePt t="601670" x="4114800" y="2235200"/>
          <p14:tracePt t="601686" x="4178300" y="2190750"/>
          <p14:tracePt t="601706" x="4248150" y="2101850"/>
          <p14:tracePt t="601719" x="4267200" y="2070100"/>
          <p14:tracePt t="601738" x="4273550" y="1987550"/>
          <p14:tracePt t="601753" x="4267200" y="1974850"/>
          <p14:tracePt t="601770" x="4248150" y="1955800"/>
          <p14:tracePt t="601772" x="4235450" y="1949450"/>
          <p14:tracePt t="601786" x="4216400" y="1930400"/>
          <p14:tracePt t="601804" x="4178300" y="1911350"/>
          <p14:tracePt t="601820" x="4140200" y="1898650"/>
          <p14:tracePt t="601836" x="4102100" y="1885950"/>
          <p14:tracePt t="601853" x="4076700" y="1879600"/>
          <p14:tracePt t="601870" x="4057650" y="1873250"/>
          <p14:tracePt t="601887" x="4032250" y="1866900"/>
          <p14:tracePt t="601906" x="3981450" y="1917700"/>
          <p14:tracePt t="601920" x="3968750" y="1936750"/>
          <p14:tracePt t="601936" x="3943350" y="1974850"/>
          <p14:tracePt t="601937" x="3930650" y="1993900"/>
          <p14:tracePt t="601954" x="3924300" y="2012950"/>
          <p14:tracePt t="601970" x="3917950" y="2051050"/>
          <p14:tracePt t="601987" x="3924300" y="2082800"/>
          <p14:tracePt t="602004" x="3937000" y="2108200"/>
          <p14:tracePt t="602005" x="3956050" y="2127250"/>
          <p14:tracePt t="602020" x="3987800" y="2159000"/>
          <p14:tracePt t="602037" x="4076700" y="2222500"/>
          <p14:tracePt t="602053" x="4114800" y="2247900"/>
          <p14:tracePt t="602070" x="4146550" y="2266950"/>
          <p14:tracePt t="602087" x="4171950" y="2279650"/>
          <p14:tracePt t="602150" x="4178300" y="2273300"/>
          <p14:tracePt t="602154" x="4178300" y="2266950"/>
          <p14:tracePt t="602170" x="4178300" y="2222500"/>
          <p14:tracePt t="602186" x="4191000" y="2178050"/>
          <p14:tracePt t="602204" x="4191000" y="2127250"/>
          <p14:tracePt t="602220" x="4178300" y="2089150"/>
          <p14:tracePt t="602237" x="4140200" y="2057400"/>
          <p14:tracePt t="602254" x="4083050" y="2019300"/>
          <p14:tracePt t="602270" x="4025900" y="1993900"/>
          <p14:tracePt t="602287" x="3975100" y="1968500"/>
          <p14:tracePt t="602304" x="3917950" y="1949450"/>
          <p14:tracePt t="602322" x="3835400" y="1930400"/>
          <p14:tracePt t="602339" x="3778250" y="1930400"/>
          <p14:tracePt t="602354" x="3746500" y="1930400"/>
          <p14:tracePt t="602370" x="3600450" y="1962150"/>
          <p14:tracePt t="602387" x="3536950" y="1987550"/>
          <p14:tracePt t="602405" x="3460750" y="2032000"/>
          <p14:tracePt t="602423" x="3422650" y="2063750"/>
          <p14:tracePt t="602437" x="3390900" y="2101850"/>
          <p14:tracePt t="602456" x="3384550" y="2120900"/>
          <p14:tracePt t="602472" x="3384550" y="2133600"/>
          <p14:tracePt t="602487" x="3403600" y="2146300"/>
          <p14:tracePt t="602506" x="3492500" y="2178050"/>
          <p14:tracePt t="602523" x="3625850" y="2190750"/>
          <p14:tracePt t="602524" x="3721100" y="2197100"/>
          <p14:tracePt t="602537" x="3822700" y="2203450"/>
          <p14:tracePt t="602553" x="3981450" y="2209800"/>
          <p14:tracePt t="602571" x="4076700" y="2216150"/>
          <p14:tracePt t="602621" x="4070350" y="2216150"/>
          <p14:tracePt t="602637" x="4044950" y="2203450"/>
          <p14:tracePt t="602654" x="4013200" y="2184400"/>
          <p14:tracePt t="602672" x="3981450" y="2159000"/>
          <p14:tracePt t="602687" x="3956050" y="2139950"/>
          <p14:tracePt t="602707" x="3943350" y="2120900"/>
          <p14:tracePt t="602723" x="3898900" y="2108200"/>
          <p14:tracePt t="602737" x="3790950" y="2114550"/>
          <p14:tracePt t="602756" x="3581400" y="2159000"/>
          <p14:tracePt t="602771" x="3517900" y="2190750"/>
          <p14:tracePt t="602787" x="3435350" y="2235200"/>
          <p14:tracePt t="602804" x="3416300" y="2254250"/>
          <p14:tracePt t="602820" x="3409950" y="2273300"/>
          <p14:tracePt t="602822" x="3409950" y="2286000"/>
          <p14:tracePt t="602838" x="3448050" y="2343150"/>
          <p14:tracePt t="602855" x="3524250" y="2425700"/>
          <p14:tracePt t="602870" x="3632200" y="2508250"/>
          <p14:tracePt t="602887" x="3822700" y="2635250"/>
          <p14:tracePt t="602904" x="4076700" y="2781300"/>
          <p14:tracePt t="602920" x="4394200" y="2940050"/>
          <p14:tracePt t="602938" x="4794250" y="3162300"/>
          <p14:tracePt t="602956" x="5143500" y="3409950"/>
          <p14:tracePt t="602971" x="5346700" y="3581400"/>
          <p14:tracePt t="602987" x="5416550" y="3644900"/>
          <p14:tracePt t="603004" x="5422900" y="3651250"/>
          <p14:tracePt t="603023" x="5435600" y="3651250"/>
          <p14:tracePt t="603038" x="5448300" y="3651250"/>
          <p14:tracePt t="603054" x="5556250" y="3676650"/>
          <p14:tracePt t="603071" x="5651500" y="3708400"/>
          <p14:tracePt t="603088" x="5689600" y="3727450"/>
          <p14:tracePt t="603104" x="5727700" y="3778250"/>
          <p14:tracePt t="603121" x="5740400" y="3822700"/>
          <p14:tracePt t="603137" x="5753100" y="3854450"/>
          <p14:tracePt t="603158" x="5759450" y="3892550"/>
          <p14:tracePt t="603172" x="5772150" y="3943350"/>
          <p14:tracePt t="603188" x="5810250" y="4025900"/>
          <p14:tracePt t="603204" x="5842000" y="4095750"/>
          <p14:tracePt t="603221" x="5873750" y="4165600"/>
          <p14:tracePt t="603238" x="5899150" y="4241800"/>
          <p14:tracePt t="603255" x="5905500" y="4298950"/>
          <p14:tracePt t="603257" x="5905500" y="4343400"/>
          <p14:tracePt t="603273" x="5886450" y="4425950"/>
          <p14:tracePt t="603288" x="5873750" y="4464050"/>
          <p14:tracePt t="603305" x="5835650" y="4552950"/>
          <p14:tracePt t="603321" x="5822950" y="4591050"/>
          <p14:tracePt t="603338" x="5816600" y="4597400"/>
          <p14:tracePt t="603355" x="5797550" y="4648200"/>
          <p14:tracePt t="603371" x="5784850" y="4679950"/>
          <p14:tracePt t="603388" x="5778500" y="4699000"/>
          <p14:tracePt t="603405" x="5765800" y="4718050"/>
          <p14:tracePt t="603422" x="5759450" y="4737100"/>
          <p14:tracePt t="603440" x="5746750" y="4749800"/>
          <p14:tracePt t="603457" x="5740400" y="4756150"/>
          <p14:tracePt t="603545" x="5740400" y="4762500"/>
          <p14:tracePt t="603555" x="5740400" y="4775200"/>
          <p14:tracePt t="603561" x="5740400" y="4794250"/>
          <p14:tracePt t="603572" x="5759450" y="4819650"/>
          <p14:tracePt t="603588" x="5803900" y="4889500"/>
          <p14:tracePt t="603605" x="5861050" y="4959350"/>
          <p14:tracePt t="603621" x="5886450" y="5003800"/>
          <p14:tracePt t="603638" x="5905500" y="5029200"/>
          <p14:tracePt t="603655" x="5924550" y="5048250"/>
          <p14:tracePt t="603671" x="5956300" y="5067300"/>
          <p14:tracePt t="603688" x="6007100" y="5086350"/>
          <p14:tracePt t="603705" x="6051550" y="5105400"/>
          <p14:tracePt t="603721" x="6064250" y="5111750"/>
          <p14:tracePt t="603738" x="6070600" y="5130800"/>
          <p14:tracePt t="603756" x="6070600" y="5143500"/>
          <p14:tracePt t="603772" x="6070600" y="5156200"/>
          <p14:tracePt t="603822" x="6070600" y="5168900"/>
          <p14:tracePt t="603840" x="6108700" y="5213350"/>
          <p14:tracePt t="603857" x="6153150" y="5257800"/>
          <p14:tracePt t="603873" x="6184900" y="5289550"/>
          <p14:tracePt t="603888" x="6216650" y="5302250"/>
          <p14:tracePt t="603907" x="6235700" y="5314950"/>
          <p14:tracePt t="603921" x="6242050" y="5314950"/>
          <p14:tracePt t="603938" x="6267450" y="5314950"/>
          <p14:tracePt t="603939" x="6292850" y="5314950"/>
          <p14:tracePt t="603955" x="6330950" y="5302250"/>
          <p14:tracePt t="603971" x="6356350" y="5289550"/>
          <p14:tracePt t="603988" x="6394450" y="5283200"/>
          <p14:tracePt t="604005" x="6426200" y="5276850"/>
          <p14:tracePt t="604023" x="6451600" y="5276850"/>
          <p14:tracePt t="604039" x="6470650" y="5276850"/>
          <p14:tracePt t="604055" x="6496050" y="5270500"/>
          <p14:tracePt t="604072" x="6508750" y="5264150"/>
          <p14:tracePt t="604090" x="6546850" y="5219700"/>
          <p14:tracePt t="604105" x="6559550" y="5207000"/>
          <p14:tracePt t="604122" x="6597650" y="5181600"/>
          <p14:tracePt t="604138" x="6610350" y="5175250"/>
          <p14:tracePt t="604155" x="6623050" y="5168900"/>
          <p14:tracePt t="604172" x="6635750" y="5168900"/>
          <p14:tracePt t="604188" x="6648450" y="5156200"/>
          <p14:tracePt t="604205" x="6654800" y="5137150"/>
          <p14:tracePt t="604223" x="6673850" y="5111750"/>
          <p14:tracePt t="604239" x="6762750" y="5060950"/>
          <p14:tracePt t="604255" x="6908800" y="5029200"/>
          <p14:tracePt t="604272" x="7099300" y="5022850"/>
          <p14:tracePt t="604289" x="7239000" y="5041900"/>
          <p14:tracePt t="604305" x="7334250" y="5060950"/>
          <p14:tracePt t="604322" x="7385050" y="5060950"/>
          <p14:tracePt t="604341" x="7442200" y="5035550"/>
          <p14:tracePt t="604356" x="7461250" y="5022850"/>
          <p14:tracePt t="604372" x="7505700" y="4997450"/>
          <p14:tracePt t="604374" x="7524750" y="4991100"/>
          <p14:tracePt t="604390" x="7569200" y="4978400"/>
          <p14:tracePt t="604405" x="7613650" y="4972050"/>
          <p14:tracePt t="604422" x="7645400" y="4972050"/>
          <p14:tracePt t="604439" x="7670800" y="4972050"/>
          <p14:tracePt t="604455" x="7677150" y="4972050"/>
          <p14:tracePt t="604472" x="7683500" y="4978400"/>
          <p14:tracePt t="604489" x="7702550" y="4991100"/>
          <p14:tracePt t="604505" x="7727950" y="5010150"/>
          <p14:tracePt t="604522" x="7759700" y="5029200"/>
          <p14:tracePt t="604540" x="7785100" y="5048250"/>
          <p14:tracePt t="604555" x="7804150" y="5060950"/>
          <p14:tracePt t="604557" x="7810500" y="5060950"/>
          <p14:tracePt t="604572" x="7816850" y="5060950"/>
          <p14:tracePt t="604589" x="7816850" y="5067300"/>
          <p14:tracePt t="604606" x="7829550" y="5067300"/>
          <p14:tracePt t="604622" x="7842250" y="5067300"/>
          <p14:tracePt t="604639" x="7867650" y="5041900"/>
          <p14:tracePt t="604657" x="7880350" y="5029200"/>
          <p14:tracePt t="604672" x="7899400" y="5003800"/>
          <p14:tracePt t="604689" x="7918450" y="4991100"/>
          <p14:tracePt t="604705" x="8026400" y="4984750"/>
          <p14:tracePt t="604722" x="8166100" y="4991100"/>
          <p14:tracePt t="604739" x="8318500" y="5003800"/>
          <p14:tracePt t="604755" x="8458200" y="5003800"/>
          <p14:tracePt t="604772" x="8585200" y="5003800"/>
          <p14:tracePt t="604791" x="8680450" y="5003800"/>
          <p14:tracePt t="604805" x="8769350" y="5010150"/>
          <p14:tracePt t="604822" x="8832850" y="5016500"/>
          <p14:tracePt t="604824" x="8864600" y="5022850"/>
          <p14:tracePt t="604840" x="8902700" y="5035550"/>
          <p14:tracePt t="604855" x="9023350" y="5060950"/>
          <p14:tracePt t="604873" x="9080500" y="5073650"/>
          <p14:tracePt t="604889" x="9131300" y="5080000"/>
          <p14:tracePt t="604906" x="9150350" y="5080000"/>
          <p14:tracePt t="604923" x="9169400" y="5080000"/>
          <p14:tracePt t="604941" x="9188450" y="5080000"/>
          <p14:tracePt t="604955" x="9213850" y="5080000"/>
          <p14:tracePt t="604972" x="9232900" y="5092700"/>
          <p14:tracePt t="604989" x="9251950" y="5105400"/>
          <p14:tracePt t="605006" x="9271000" y="5118100"/>
          <p14:tracePt t="605023" x="9290050" y="5130800"/>
          <p14:tracePt t="605040" x="9302750" y="5143500"/>
          <p14:tracePt t="605056" x="9315450" y="5143500"/>
          <p14:tracePt t="605073" x="9334500" y="5149850"/>
          <p14:tracePt t="605089" x="9398000" y="5156200"/>
          <p14:tracePt t="605106" x="9486900" y="5137150"/>
          <p14:tracePt t="605123" x="9550400" y="5111750"/>
          <p14:tracePt t="605139" x="9582150" y="5086350"/>
          <p14:tracePt t="605156" x="9613900" y="5048250"/>
          <p14:tracePt t="605173" x="9626600" y="5016500"/>
          <p14:tracePt t="605189" x="9632950" y="4991100"/>
          <p14:tracePt t="605206" x="9632950" y="4965700"/>
          <p14:tracePt t="605223" x="9620250" y="4946650"/>
          <p14:tracePt t="605240" x="9607550" y="4914900"/>
          <p14:tracePt t="605256" x="9588500" y="4895850"/>
          <p14:tracePt t="605273" x="9563100" y="4870450"/>
          <p14:tracePt t="605291" x="9544050" y="4857750"/>
          <p14:tracePt t="605306" x="9499600" y="4851400"/>
          <p14:tracePt t="605323" x="9480550" y="4845050"/>
          <p14:tracePt t="605339" x="9455150" y="4845050"/>
          <p14:tracePt t="605356" x="9385300" y="4845050"/>
          <p14:tracePt t="605373" x="9340850" y="4845050"/>
          <p14:tracePt t="605389" x="9283700" y="4838700"/>
          <p14:tracePt t="605406" x="9251950" y="4832350"/>
          <p14:tracePt t="605423" x="9207500" y="4832350"/>
          <p14:tracePt t="605440" x="9175750" y="4832350"/>
          <p14:tracePt t="605456" x="9144000" y="4832350"/>
          <p14:tracePt t="605473" x="9074150" y="4832350"/>
          <p14:tracePt t="605489" x="8991600" y="4838700"/>
          <p14:tracePt t="605506" x="8902700" y="4845050"/>
          <p14:tracePt t="605524" x="8769350" y="4845050"/>
          <p14:tracePt t="605540" x="8712200" y="4845050"/>
          <p14:tracePt t="605556" x="8616950" y="4838700"/>
          <p14:tracePt t="605573" x="8559800" y="4838700"/>
          <p14:tracePt t="605590" x="8534400" y="4832350"/>
          <p14:tracePt t="605606" x="8496300" y="4832350"/>
          <p14:tracePt t="605623" x="8477250" y="4845050"/>
          <p14:tracePt t="605640" x="8464550" y="4870450"/>
          <p14:tracePt t="605657" x="8458200" y="4895850"/>
          <p14:tracePt t="605674" x="8458200" y="4946650"/>
          <p14:tracePt t="605690" x="8458200" y="4984750"/>
          <p14:tracePt t="605706" x="8483600" y="5035550"/>
          <p14:tracePt t="605723" x="8515350" y="5067300"/>
          <p14:tracePt t="605740" x="8572500" y="5111750"/>
          <p14:tracePt t="605758" x="8699500" y="5187950"/>
          <p14:tracePt t="605774" x="8763000" y="5213350"/>
          <p14:tracePt t="605790" x="8966200" y="5257800"/>
          <p14:tracePt t="605806" x="9074150" y="5270500"/>
          <p14:tracePt t="605823" x="9188450" y="5276850"/>
          <p14:tracePt t="605840" x="9258300" y="5276850"/>
          <p14:tracePt t="605856" x="9321800" y="5276850"/>
          <p14:tracePt t="605873" x="9385300" y="5283200"/>
          <p14:tracePt t="605891" x="9448800" y="5289550"/>
          <p14:tracePt t="605907" x="9505950" y="5295900"/>
          <p14:tracePt t="605923" x="9550400" y="5302250"/>
          <p14:tracePt t="605941" x="9582150" y="5302250"/>
          <p14:tracePt t="605957" x="9613900" y="5302250"/>
          <p14:tracePt t="605975" x="9652000" y="5295900"/>
          <p14:tracePt t="605990" x="9683750" y="5289550"/>
          <p14:tracePt t="606007" x="9734550" y="5270500"/>
          <p14:tracePt t="606009" x="9747250" y="5264150"/>
          <p14:tracePt t="606023" x="9772650" y="5257800"/>
          <p14:tracePt t="606040" x="9798050" y="5251450"/>
          <p14:tracePt t="606041" x="9817100" y="5238750"/>
          <p14:tracePt t="606056" x="9829800" y="5232400"/>
          <p14:tracePt t="606073" x="9848850" y="5226050"/>
          <p14:tracePt t="606090" x="9861550" y="5219700"/>
          <p14:tracePt t="606107" x="9874250" y="5207000"/>
          <p14:tracePt t="606123" x="9886950" y="5181600"/>
          <p14:tracePt t="606140" x="9899650" y="5143500"/>
          <p14:tracePt t="606157" x="9906000" y="5092700"/>
          <p14:tracePt t="606174" x="9906000" y="5035550"/>
          <p14:tracePt t="606190" x="9906000" y="5003800"/>
          <p14:tracePt t="606207" x="9906000" y="4991100"/>
          <p14:tracePt t="606223" x="9906000" y="4978400"/>
          <p14:tracePt t="606243" x="9899650" y="4965700"/>
          <p14:tracePt t="606258" x="9893300" y="4965700"/>
          <p14:tracePt t="606274" x="9886950" y="4959350"/>
          <p14:tracePt t="606292" x="9848850" y="4933950"/>
          <p14:tracePt t="606307" x="9823450" y="4921250"/>
          <p14:tracePt t="606325" x="9791700" y="4908550"/>
          <p14:tracePt t="606342" x="9753600" y="4895850"/>
          <p14:tracePt t="606357" x="9734550" y="4889500"/>
          <p14:tracePt t="606374" x="9709150" y="4889500"/>
          <p14:tracePt t="606390" x="9683750" y="4883150"/>
          <p14:tracePt t="606407" x="9658350" y="4883150"/>
          <p14:tracePt t="606424" x="9601200" y="4883150"/>
          <p14:tracePt t="606441" x="9556750" y="4883150"/>
          <p14:tracePt t="606457" x="9505950" y="4883150"/>
          <p14:tracePt t="606475" x="9455150" y="4883150"/>
          <p14:tracePt t="606493" x="9378950" y="4870450"/>
          <p14:tracePt t="606507" x="9359900" y="4870450"/>
          <p14:tracePt t="606523" x="9309100" y="4870450"/>
          <p14:tracePt t="606541" x="9296400" y="4870450"/>
          <p14:tracePt t="606557" x="9283700" y="4870450"/>
          <p14:tracePt t="606574" x="9271000" y="4870450"/>
          <p14:tracePt t="606590" x="9258300" y="4876800"/>
          <p14:tracePt t="606609" x="9232900" y="4895850"/>
          <p14:tracePt t="606624" x="9207500" y="4914900"/>
          <p14:tracePt t="606641" x="9175750" y="4940300"/>
          <p14:tracePt t="606659" x="9163050" y="4953000"/>
          <p14:tracePt t="606674" x="9150350" y="4959350"/>
          <p14:tracePt t="606675" x="9144000" y="4965700"/>
          <p14:tracePt t="606692" x="9137650" y="4972050"/>
          <p14:tracePt t="606708" x="9137650" y="4978400"/>
          <p14:tracePt t="606724" x="9124950" y="4997450"/>
          <p14:tracePt t="606741" x="9105900" y="5016500"/>
          <p14:tracePt t="606757" x="9105900" y="5022850"/>
          <p14:tracePt t="606774" x="9099550" y="5035550"/>
          <p14:tracePt t="606775" x="9093200" y="5035550"/>
          <p14:tracePt t="606792" x="9086850" y="5041900"/>
          <p14:tracePt t="606809" x="9074150" y="5048250"/>
          <p14:tracePt t="606824" x="9055100" y="5054600"/>
          <p14:tracePt t="606841" x="9042400" y="5060950"/>
          <p14:tracePt t="606857" x="9029700" y="5067300"/>
          <p14:tracePt t="606874" x="9017000" y="5067300"/>
          <p14:tracePt t="606891" x="9010650" y="5067300"/>
          <p14:tracePt t="606985" x="9004300" y="5067300"/>
          <p14:tracePt t="606991" x="8997950" y="5067300"/>
          <p14:tracePt t="607007" x="8991600" y="5067300"/>
          <p14:tracePt t="607024" x="8953500" y="5067300"/>
          <p14:tracePt t="607041" x="8921750" y="5086350"/>
          <p14:tracePt t="607058" x="8870950" y="5118100"/>
          <p14:tracePt t="607076" x="8801100" y="5156200"/>
          <p14:tracePt t="607092" x="8731250" y="5187950"/>
          <p14:tracePt t="607108" x="8686800" y="5207000"/>
          <p14:tracePt t="607126" x="8648700" y="5213350"/>
          <p14:tracePt t="607144" x="8629650" y="5213350"/>
          <p14:tracePt t="607158" x="8604250" y="5213350"/>
          <p14:tracePt t="607160" x="8572500" y="5213350"/>
          <p14:tracePt t="607176" x="8521700" y="5213350"/>
          <p14:tracePt t="607191" x="8458200" y="5213350"/>
          <p14:tracePt t="607207" x="8401050" y="5213350"/>
          <p14:tracePt t="607224" x="8248650" y="5213350"/>
          <p14:tracePt t="607241" x="8159750" y="5213350"/>
          <p14:tracePt t="607260" x="8089900" y="5213350"/>
          <p14:tracePt t="607274" x="8026400" y="5213350"/>
          <p14:tracePt t="607291" x="7994650" y="5207000"/>
          <p14:tracePt t="607308" x="7950200" y="5207000"/>
          <p14:tracePt t="607324" x="7867650" y="5200650"/>
          <p14:tracePt t="607343" x="7785100" y="5187950"/>
          <p14:tracePt t="607358" x="7689850" y="5162550"/>
          <p14:tracePt t="607375" x="7581900" y="5143500"/>
          <p14:tracePt t="607391" x="7480300" y="5124450"/>
          <p14:tracePt t="607410" x="7372350" y="5111750"/>
          <p14:tracePt t="607427" x="7131050" y="5086350"/>
          <p14:tracePt t="607442" x="7035800" y="5080000"/>
          <p14:tracePt t="607458" x="6610350" y="5067300"/>
          <p14:tracePt t="607474" x="6381750" y="5054600"/>
          <p14:tracePt t="607491" x="6159500" y="5048250"/>
          <p14:tracePt t="607508" x="6026150" y="5048250"/>
          <p14:tracePt t="607525" x="5956300" y="5041900"/>
          <p14:tracePt t="607541" x="5899150" y="5041900"/>
          <p14:tracePt t="607558" x="5842000" y="5041900"/>
          <p14:tracePt t="607575" x="5778500" y="5048250"/>
          <p14:tracePt t="607593" x="5683250" y="5060950"/>
          <p14:tracePt t="607610" x="5619750" y="5080000"/>
          <p14:tracePt t="607625" x="5581650" y="5105400"/>
          <p14:tracePt t="607641" x="5562600" y="5118100"/>
          <p14:tracePt t="607658" x="5562600" y="5130800"/>
          <p14:tracePt t="607676" x="5562600" y="5168900"/>
          <p14:tracePt t="607692" x="5556250" y="5187950"/>
          <p14:tracePt t="607693" x="5556250" y="5207000"/>
          <p14:tracePt t="607708" x="5556250" y="5238750"/>
          <p14:tracePt t="607726" x="5556250" y="5257800"/>
          <p14:tracePt t="607742" x="5562600" y="5289550"/>
          <p14:tracePt t="607758" x="5588000" y="5321300"/>
          <p14:tracePt t="607775" x="5613400" y="5346700"/>
          <p14:tracePt t="607791" x="5651500" y="5378450"/>
          <p14:tracePt t="607808" x="5727700" y="5403850"/>
          <p14:tracePt t="607825" x="5842000" y="5422900"/>
          <p14:tracePt t="607842" x="5962650" y="5429250"/>
          <p14:tracePt t="607858" x="6089650" y="5429250"/>
          <p14:tracePt t="607875" x="6229350" y="5410200"/>
          <p14:tracePt t="607892" x="6369050" y="5391150"/>
          <p14:tracePt t="607908" x="6451600" y="5391150"/>
          <p14:tracePt t="607926" x="6553200" y="5391150"/>
          <p14:tracePt t="607944" x="6584950" y="5384800"/>
          <p14:tracePt t="607959" x="6623050" y="5378450"/>
          <p14:tracePt t="607975" x="6673850" y="5346700"/>
          <p14:tracePt t="607992" x="6692900" y="5302250"/>
          <p14:tracePt t="608010" x="6699250" y="5232400"/>
          <p14:tracePt t="608025" x="6692900" y="5149850"/>
          <p14:tracePt t="608042" x="6648450" y="5041900"/>
          <p14:tracePt t="608058" x="6597650" y="4959350"/>
          <p14:tracePt t="608075" x="6559550" y="4895850"/>
          <p14:tracePt t="608092" x="6534150" y="4870450"/>
          <p14:tracePt t="608108" x="6489700" y="4851400"/>
          <p14:tracePt t="608125" x="6419850" y="4832350"/>
          <p14:tracePt t="608142" x="6273800" y="4826000"/>
          <p14:tracePt t="608143" x="6203950" y="4826000"/>
          <p14:tracePt t="608158" x="6102350" y="4826000"/>
          <p14:tracePt t="608177" x="5873750" y="4813300"/>
          <p14:tracePt t="608192" x="5810250" y="4813300"/>
          <p14:tracePt t="608208" x="5626100" y="4800600"/>
          <p14:tracePt t="608225" x="5562600" y="4800600"/>
          <p14:tracePt t="608242" x="5518150" y="4806950"/>
          <p14:tracePt t="608258" x="5454650" y="4845050"/>
          <p14:tracePt t="608275" x="5384800" y="4889500"/>
          <p14:tracePt t="608294" x="5346700" y="4921250"/>
          <p14:tracePt t="608309" x="5327650" y="4959350"/>
          <p14:tracePt t="608325" x="5327650" y="4984750"/>
          <p14:tracePt t="608344" x="5372100" y="5041900"/>
          <p14:tracePt t="608359" x="5384800" y="5060950"/>
          <p14:tracePt t="608376" x="5448300" y="5105400"/>
          <p14:tracePt t="608394" x="5588000" y="5181600"/>
          <p14:tracePt t="608408" x="5619750" y="5194300"/>
          <p14:tracePt t="608426" x="5734050" y="5219700"/>
          <p14:tracePt t="608442" x="5861050" y="5232400"/>
          <p14:tracePt t="608459" x="6070600" y="5194300"/>
          <p14:tracePt t="608475" x="6191250" y="5149850"/>
          <p14:tracePt t="608492" x="6292850" y="5111750"/>
          <p14:tracePt t="608509" x="6362700" y="5092700"/>
          <p14:tracePt t="608525" x="6419850" y="5073650"/>
          <p14:tracePt t="608542" x="6451600" y="5054600"/>
          <p14:tracePt t="608559" x="6470650" y="5048250"/>
          <p14:tracePt t="608575" x="6483350" y="5029200"/>
          <p14:tracePt t="608592" x="6496050" y="5003800"/>
          <p14:tracePt t="608609" x="6496050" y="4965700"/>
          <p14:tracePt t="608626" x="6489700" y="4902200"/>
          <p14:tracePt t="608642" x="6464300" y="4851400"/>
          <p14:tracePt t="608659" x="6407150" y="4768850"/>
          <p14:tracePt t="608675" x="6394450" y="4756150"/>
          <p14:tracePt t="608692" x="6350000" y="4711700"/>
          <p14:tracePt t="608709" x="6299200" y="4673600"/>
          <p14:tracePt t="608726" x="6254750" y="4641850"/>
          <p14:tracePt t="608744" x="6216650" y="4622800"/>
          <p14:tracePt t="608759" x="6165850" y="4597400"/>
          <p14:tracePt t="608776" x="6096000" y="4572000"/>
          <p14:tracePt t="608794" x="6045200" y="4559300"/>
          <p14:tracePt t="608795" x="6032500" y="4559300"/>
          <p14:tracePt t="608812" x="5994400" y="4552950"/>
          <p14:tracePt t="608825" x="5918200" y="4559300"/>
          <p14:tracePt t="608842" x="5842000" y="4591050"/>
          <p14:tracePt t="608860" x="5759450" y="4711700"/>
          <p14:tracePt t="608875" x="5727700" y="4819650"/>
          <p14:tracePt t="608892" x="5695950" y="4914900"/>
          <p14:tracePt t="608909" x="5683250" y="4965700"/>
          <p14:tracePt t="608925" x="5676900" y="4997450"/>
          <p14:tracePt t="608942" x="5683250" y="5029200"/>
          <p14:tracePt t="608959" x="5708650" y="5080000"/>
          <p14:tracePt t="608976" x="5765800" y="5143500"/>
          <p14:tracePt t="608992" x="5816600" y="5187950"/>
          <p14:tracePt t="609010" x="5854700" y="5213350"/>
          <p14:tracePt t="609026" x="5911850" y="5238750"/>
          <p14:tracePt t="609043" x="5956300" y="5245100"/>
          <p14:tracePt t="609059" x="6007100" y="5251450"/>
          <p14:tracePt t="609076" x="6070600" y="5251450"/>
          <p14:tracePt t="609094" x="6146800" y="5219700"/>
          <p14:tracePt t="609110" x="6229350" y="5194300"/>
          <p14:tracePt t="609111" x="6273800" y="5181600"/>
          <p14:tracePt t="609126" x="6305550" y="5175250"/>
          <p14:tracePt t="609216" x="6305550" y="5168900"/>
          <p14:tracePt t="609223" x="6299200" y="5162550"/>
          <p14:tracePt t="609243" x="6286500" y="5143500"/>
          <p14:tracePt t="609261" x="6273800" y="5124450"/>
          <p14:tracePt t="609276" x="6267450" y="5118100"/>
          <p14:tracePt t="609293" x="6254750" y="5111750"/>
          <p14:tracePt t="609309" x="6229350" y="5092700"/>
          <p14:tracePt t="609327" x="6223000" y="5086350"/>
          <p14:tracePt t="609730" x="6229350" y="5073650"/>
          <p14:tracePt t="609744" x="6229350" y="5067300"/>
          <p14:tracePt t="609760" x="6242050" y="5054600"/>
          <p14:tracePt t="609776" x="6248400" y="5041900"/>
          <p14:tracePt t="609778" x="6248400" y="5035550"/>
          <p14:tracePt t="609810" x="6248400" y="5029200"/>
          <p14:tracePt t="609826" x="6254750" y="5029200"/>
          <p14:tracePt t="609905" x="6254750" y="5022850"/>
          <p14:tracePt t="610466" x="6254750" y="5016500"/>
          <p14:tracePt t="610505" x="6248400" y="5016500"/>
          <p14:tracePt t="610513" x="6242050" y="5016500"/>
          <p14:tracePt t="610529" x="6223000" y="5010150"/>
          <p14:tracePt t="610544" x="6210300" y="5003800"/>
          <p14:tracePt t="610560" x="6184900" y="4997450"/>
          <p14:tracePt t="610577" x="6159500" y="4991100"/>
          <p14:tracePt t="610595" x="6140450" y="4978400"/>
          <p14:tracePt t="610614" x="6108700" y="4965700"/>
          <p14:tracePt t="610627" x="6096000" y="4953000"/>
          <p14:tracePt t="610644" x="6089650" y="4940300"/>
          <p14:tracePt t="610661" x="6083300" y="4927600"/>
          <p14:tracePt t="610678" x="6070600" y="4902200"/>
          <p14:tracePt t="610694" x="6057900" y="4883150"/>
          <p14:tracePt t="610714" x="6045200" y="4870450"/>
          <p14:tracePt t="610727" x="6026150" y="4857750"/>
          <p14:tracePt t="610744" x="6013450" y="4851400"/>
          <p14:tracePt t="610746" x="6007100" y="4851400"/>
          <p14:tracePt t="610781" x="6007100" y="4845050"/>
          <p14:tracePt t="610812" x="6000750" y="4845050"/>
          <p14:tracePt t="610827" x="6000750" y="4857750"/>
          <p14:tracePt t="610844" x="5988050" y="4889500"/>
          <p14:tracePt t="610862" x="5975350" y="4914900"/>
          <p14:tracePt t="610880" x="5956300" y="4927600"/>
          <p14:tracePt t="610897" x="5949950" y="4933950"/>
          <p14:tracePt t="610910" x="5943600" y="4940300"/>
          <p14:tracePt t="610927" x="5937250" y="4940300"/>
          <p14:tracePt t="610946" x="5924550" y="4946650"/>
          <p14:tracePt t="610961" x="5905500" y="4959350"/>
          <p14:tracePt t="610978" x="5873750" y="4972050"/>
          <p14:tracePt t="610979" x="5867400" y="4978400"/>
          <p14:tracePt t="610996" x="5848350" y="4991100"/>
          <p14:tracePt t="611011" x="5835650" y="5003800"/>
          <p14:tracePt t="611027" x="5829300" y="5010150"/>
          <p14:tracePt t="611044" x="5822950" y="5035550"/>
          <p14:tracePt t="611045" x="5822950" y="5048250"/>
          <p14:tracePt t="611061" x="5816600" y="5067300"/>
          <p14:tracePt t="611079" x="5816600" y="5111750"/>
          <p14:tracePt t="611094" x="5822950" y="5149850"/>
          <p14:tracePt t="611111" x="5835650" y="5200650"/>
          <p14:tracePt t="611127" x="5873750" y="5264150"/>
          <p14:tracePt t="611146" x="5911850" y="5314950"/>
          <p14:tracePt t="611161" x="5943600" y="5340350"/>
          <p14:tracePt t="611177" x="5969000" y="5359400"/>
          <p14:tracePt t="611196" x="6000750" y="5372100"/>
          <p14:tracePt t="611211" x="6038850" y="5372100"/>
          <p14:tracePt t="611228" x="6076950" y="5372100"/>
          <p14:tracePt t="611244" x="6121400" y="5372100"/>
          <p14:tracePt t="611246" x="6134100" y="5372100"/>
          <p14:tracePt t="611262" x="6159500" y="5378450"/>
          <p14:tracePt t="611278" x="6184900" y="5384800"/>
          <p14:tracePt t="611294" x="6229350" y="5391150"/>
          <p14:tracePt t="611311" x="6248400" y="5391150"/>
          <p14:tracePt t="611328" x="6273800" y="5391150"/>
          <p14:tracePt t="611344" x="6286500" y="5391150"/>
          <p14:tracePt t="611361" x="6305550" y="5391150"/>
          <p14:tracePt t="611378" x="6324600" y="5378450"/>
          <p14:tracePt t="611397" x="6343650" y="5378450"/>
          <p14:tracePt t="611414" x="6369050" y="5378450"/>
          <p14:tracePt t="611415" x="6375400" y="5372100"/>
          <p14:tracePt t="611428" x="6388100" y="5372100"/>
          <p14:tracePt t="611447" x="6445250" y="5340350"/>
          <p14:tracePt t="611461" x="6457950" y="5321300"/>
          <p14:tracePt t="611463" x="6477000" y="5295900"/>
          <p14:tracePt t="611478" x="6489700" y="5264150"/>
          <p14:tracePt t="611495" x="6489700" y="5162550"/>
          <p14:tracePt t="611496" x="6464300" y="5118100"/>
          <p14:tracePt t="611512" x="6438900" y="5073650"/>
          <p14:tracePt t="611528" x="6292850" y="4927600"/>
          <p14:tracePt t="611545" x="6191250" y="4851400"/>
          <p14:tracePt t="611561" x="6134100" y="4813300"/>
          <p14:tracePt t="611578" x="6102350" y="4787900"/>
          <p14:tracePt t="611594" x="6051550" y="4756150"/>
          <p14:tracePt t="611611" x="5975350" y="4743450"/>
          <p14:tracePt t="611628" x="5880100" y="4730750"/>
          <p14:tracePt t="611645" x="5791200" y="4724400"/>
          <p14:tracePt t="611664" x="5632450" y="4724400"/>
          <p14:tracePt t="611679" x="5537200" y="4724400"/>
          <p14:tracePt t="611696" x="5492750" y="4724400"/>
          <p14:tracePt t="611712" x="5429250" y="4730750"/>
          <p14:tracePt t="611714" x="5410200" y="4743450"/>
          <p14:tracePt t="611728" x="5365750" y="4762500"/>
          <p14:tracePt t="611746" x="5340350" y="4775200"/>
          <p14:tracePt t="611762" x="5327650" y="4794250"/>
          <p14:tracePt t="611778" x="5327650" y="4806950"/>
          <p14:tracePt t="611795" x="5340350" y="4832350"/>
          <p14:tracePt t="611811" x="5397500" y="4902200"/>
          <p14:tracePt t="611828" x="5480050" y="4978400"/>
          <p14:tracePt t="611845" x="5575300" y="5054600"/>
          <p14:tracePt t="611863" x="5695950" y="5143500"/>
          <p14:tracePt t="611880" x="5880100" y="5245100"/>
          <p14:tracePt t="611895" x="6038850" y="5302250"/>
          <p14:tracePt t="611912" x="6242050" y="5346700"/>
          <p14:tracePt t="611929" x="6388100" y="5346700"/>
          <p14:tracePt t="611930" x="6432550" y="5334000"/>
          <p14:tracePt t="611945" x="6477000" y="5302250"/>
          <p14:tracePt t="611963" x="6508750" y="5219700"/>
          <p14:tracePt t="611978" x="6496050" y="5099050"/>
          <p14:tracePt t="611995" x="6470650" y="5029200"/>
          <p14:tracePt t="612013" x="6451600" y="4984750"/>
          <p14:tracePt t="612031" x="6445250" y="4959350"/>
          <p14:tracePt t="612045" x="6432550" y="4933950"/>
          <p14:tracePt t="612062" x="6426200" y="4914900"/>
          <p14:tracePt t="612080" x="6400800" y="4883150"/>
          <p14:tracePt t="612096" x="6381750" y="4864100"/>
          <p14:tracePt t="612112" x="6362700" y="4851400"/>
          <p14:tracePt t="612130" x="6343650" y="4838700"/>
          <p14:tracePt t="612145" x="6318250" y="4832350"/>
          <p14:tracePt t="612166" x="6197600" y="4826000"/>
          <p14:tracePt t="612178" x="6153150" y="4826000"/>
          <p14:tracePt t="612195" x="6045200" y="4838700"/>
          <p14:tracePt t="612196" x="5988050" y="4851400"/>
          <p14:tracePt t="612212" x="5937250" y="4857750"/>
          <p14:tracePt t="612228" x="5822950" y="4883150"/>
          <p14:tracePt t="612246" x="5791200" y="4889500"/>
          <p14:tracePt t="612262" x="5778500" y="4902200"/>
          <p14:tracePt t="612278" x="5772150" y="4914900"/>
          <p14:tracePt t="612296" x="5772150" y="4927600"/>
          <p14:tracePt t="612312" x="5778500" y="4953000"/>
          <p14:tracePt t="612328" x="5797550" y="4978400"/>
          <p14:tracePt t="612345" x="5829300" y="5016500"/>
          <p14:tracePt t="612362" x="5861050" y="5060950"/>
          <p14:tracePt t="612379" x="5886450" y="5118100"/>
          <p14:tracePt t="612395" x="5892800" y="5175250"/>
          <p14:tracePt t="612414" x="5899150" y="5232400"/>
          <p14:tracePt t="612429" x="5899150" y="5251450"/>
          <p14:tracePt t="612445" x="5899150" y="5257800"/>
          <p14:tracePt t="612464" x="5899150" y="5264150"/>
          <p14:tracePt t="612489" x="5899150" y="5270500"/>
          <p14:tracePt t="612495" x="5899150" y="5276850"/>
          <p14:tracePt t="612512" x="5899150" y="5289550"/>
          <p14:tracePt t="612530" x="5905500" y="5302250"/>
          <p14:tracePt t="612545" x="5905500" y="5308600"/>
          <p14:tracePt t="612613" x="5911850" y="5308600"/>
          <p14:tracePt t="612637" x="5918200" y="5308600"/>
          <p14:tracePt t="612644" x="5918200" y="5302250"/>
          <p14:tracePt t="612652" x="5924550" y="5302250"/>
          <p14:tracePt t="612662" x="5930900" y="5295900"/>
          <p14:tracePt t="612679" x="5937250" y="5289550"/>
          <p14:tracePt t="612696" x="5949950" y="5276850"/>
          <p14:tracePt t="612713" x="5956300" y="5264150"/>
          <p14:tracePt t="612979" x="5962650" y="5264150"/>
          <p14:tracePt t="612986" x="5962650" y="5257800"/>
          <p14:tracePt t="613013" x="5969000" y="5251450"/>
          <p14:tracePt t="613046" x="5975350" y="5245100"/>
          <p14:tracePt t="613063" x="5981700" y="5238750"/>
          <p14:tracePt t="613082" x="5988050" y="5238750"/>
          <p14:tracePt t="613096" x="5988050" y="5232400"/>
          <p14:tracePt t="613114" x="5994400" y="5232400"/>
          <p14:tracePt t="613180" x="5994400" y="5226050"/>
          <p14:tracePt t="613230" x="6000750" y="5226050"/>
          <p14:tracePt t="613269" x="6000750" y="5219700"/>
          <p14:tracePt t="613292" x="6007100" y="5219700"/>
          <p14:tracePt t="613313" x="6007100" y="5213350"/>
          <p14:tracePt t="613332" x="6013450" y="5213350"/>
          <p14:tracePt t="613346" x="6013450" y="5207000"/>
          <p14:tracePt t="613362" x="6019800" y="5207000"/>
          <p14:tracePt t="613380" x="6019800" y="5200650"/>
          <p14:tracePt t="613413" x="6026150" y="5194300"/>
          <p14:tracePt t="613535" x="6032500" y="5194300"/>
          <p14:tracePt t="613546" x="6038850" y="5194300"/>
          <p14:tracePt t="613563" x="6045200" y="5200650"/>
          <p14:tracePt t="613580" x="6051550" y="5200650"/>
          <p14:tracePt t="613642" x="6057900" y="5200650"/>
          <p14:tracePt t="613647" x="6064250" y="5194300"/>
          <p14:tracePt t="613663" x="6070600" y="5187950"/>
          <p14:tracePt t="613785" x="6076950" y="5187950"/>
          <p14:tracePt t="613793" x="6083300" y="5194300"/>
          <p14:tracePt t="613813" x="6089650" y="5200650"/>
          <p14:tracePt t="614035" x="6096000" y="5200650"/>
          <p14:tracePt t="614062" x="6102350" y="5200650"/>
          <p14:tracePt t="614080" x="6108700" y="5200650"/>
          <p14:tracePt t="614097" x="6115050" y="5200650"/>
          <p14:tracePt t="614273" x="6121400" y="5194300"/>
          <p14:tracePt t="614297" x="6127750" y="5187950"/>
          <p14:tracePt t="614360" x="6134100" y="5187950"/>
          <p14:tracePt t="614394" x="6140450" y="5181600"/>
          <p14:tracePt t="614397" x="6146800" y="5181600"/>
          <p14:tracePt t="614415" x="6197600" y="5181600"/>
          <p14:tracePt t="614431" x="6280150" y="5181600"/>
          <p14:tracePt t="614447" x="6369050" y="5181600"/>
          <p14:tracePt t="614464" x="6457950" y="5181600"/>
          <p14:tracePt t="614480" x="6546850" y="5187950"/>
          <p14:tracePt t="614497" x="6604000" y="5187950"/>
          <p14:tracePt t="614514" x="6642100" y="5187950"/>
          <p14:tracePt t="614532" x="6667500" y="5187950"/>
          <p14:tracePt t="614547" x="6673850" y="5187950"/>
          <p14:tracePt t="614564" x="6711950" y="5181600"/>
          <p14:tracePt t="614581" x="6781800" y="5181600"/>
          <p14:tracePt t="614598" x="6991350" y="5194300"/>
          <p14:tracePt t="614614" x="7080250" y="5213350"/>
          <p14:tracePt t="614630" x="7327900" y="5276850"/>
          <p14:tracePt t="614647" x="7423150" y="5308600"/>
          <p14:tracePt t="614665" x="7461250" y="5321300"/>
          <p14:tracePt t="614698" x="7467600" y="5321300"/>
          <p14:tracePt t="614714" x="7473950" y="5327650"/>
          <p14:tracePt t="614732" x="7543800" y="5340350"/>
          <p14:tracePt t="614747" x="7645400" y="5359400"/>
          <p14:tracePt t="614764" x="7772400" y="5384800"/>
          <p14:tracePt t="614780" x="7899400" y="5416550"/>
          <p14:tracePt t="614798" x="7981950" y="5435600"/>
          <p14:tracePt t="614814" x="8020050" y="5441950"/>
          <p14:tracePt t="614831" x="8032750" y="5448300"/>
          <p14:tracePt t="614847" x="8039100" y="5448300"/>
          <p14:tracePt t="614866" x="8058150" y="5454650"/>
          <p14:tracePt t="614882" x="8108950" y="5467350"/>
          <p14:tracePt t="614898" x="8166100" y="5486400"/>
          <p14:tracePt t="614914" x="8229600" y="5505450"/>
          <p14:tracePt t="614932" x="8274050" y="5524500"/>
          <p14:tracePt t="614948" x="8280400" y="5524500"/>
          <p14:tracePt t="614964" x="8286750" y="5530850"/>
          <p14:tracePt t="615018" x="8293100" y="5543550"/>
          <p14:tracePt t="615031" x="8299450" y="5543550"/>
          <p14:tracePt t="615048" x="8318500" y="5568950"/>
          <p14:tracePt t="615064" x="8331200" y="5619750"/>
          <p14:tracePt t="615081" x="8350250" y="5670550"/>
          <p14:tracePt t="615098" x="8350250" y="5727700"/>
          <p14:tracePt t="615663" x="8343900" y="5734050"/>
          <p14:tracePt t="615682" x="8343900" y="5740400"/>
          <p14:tracePt t="615698" x="8331200" y="5740400"/>
          <p14:tracePt t="615717" x="8318500" y="5740400"/>
          <p14:tracePt t="615731" x="8305800" y="5740400"/>
          <p14:tracePt t="615748" x="8299450" y="5740400"/>
          <p14:tracePt t="615766" x="8293100" y="5753100"/>
          <p14:tracePt t="615782" x="8293100" y="5759450"/>
          <p14:tracePt t="615798" x="8286750" y="5784850"/>
          <p14:tracePt t="615815" x="8286750" y="5797550"/>
          <p14:tracePt t="615832" x="8293100" y="5816600"/>
          <p14:tracePt t="615849" x="8305800" y="5835650"/>
          <p14:tracePt t="615865" x="8331200" y="5867400"/>
          <p14:tracePt t="615882" x="8369300" y="5911850"/>
          <p14:tracePt t="615898" x="8394700" y="5949950"/>
          <p14:tracePt t="615915" x="8420100" y="5988050"/>
          <p14:tracePt t="615934" x="8458200" y="6032500"/>
          <p14:tracePt t="615950" x="8470900" y="6051550"/>
          <p14:tracePt t="615965" x="8489950" y="6070600"/>
          <p14:tracePt t="615982" x="8509000" y="6089650"/>
          <p14:tracePt t="615998" x="8521700" y="6096000"/>
          <p14:tracePt t="616016" x="8540750" y="6108700"/>
          <p14:tracePt t="616032" x="8540750" y="6115050"/>
          <p14:tracePt t="616048" x="8566150" y="6121400"/>
          <p14:tracePt t="616065" x="8578850" y="6121400"/>
          <p14:tracePt t="616082" x="8591550" y="6121400"/>
          <p14:tracePt t="616099" x="8610600" y="6121400"/>
          <p14:tracePt t="616117" x="8636000" y="6121400"/>
          <p14:tracePt t="616132" x="8699500" y="6121400"/>
          <p14:tracePt t="616149" x="8801100" y="6121400"/>
          <p14:tracePt t="616165" x="8890000" y="6115050"/>
          <p14:tracePt t="616186" x="9086850" y="6089650"/>
          <p14:tracePt t="616198" x="9182100" y="6064250"/>
          <p14:tracePt t="616215" x="9296400" y="6032500"/>
          <p14:tracePt t="616216" x="9417050" y="5994400"/>
          <p14:tracePt t="616232" x="9531350" y="5962650"/>
          <p14:tracePt t="616248" x="9690100" y="5905500"/>
          <p14:tracePt t="616265" x="9785350" y="5873750"/>
          <p14:tracePt t="616283" x="9975850" y="5803900"/>
          <p14:tracePt t="616298" x="10077450" y="5772150"/>
          <p14:tracePt t="616314" x="10236200" y="5702300"/>
          <p14:tracePt t="616332" x="10375900" y="5632450"/>
          <p14:tracePt t="616348" x="10464800" y="5581650"/>
          <p14:tracePt t="616365" x="10515600" y="5537200"/>
          <p14:tracePt t="616382" x="10547350" y="5499100"/>
          <p14:tracePt t="616398" x="10560050" y="5486400"/>
          <p14:tracePt t="616415" x="10566400" y="5467350"/>
          <p14:tracePt t="616432" x="10585450" y="5448300"/>
          <p14:tracePt t="616449" x="10598150" y="5422900"/>
          <p14:tracePt t="616465" x="10610850" y="5397500"/>
          <p14:tracePt t="616482" x="10617200" y="5353050"/>
          <p14:tracePt t="616499" x="10617200" y="5334000"/>
          <p14:tracePt t="616516" x="10617200" y="5327650"/>
          <p14:tracePt t="616532" x="10604500" y="5295900"/>
          <p14:tracePt t="616549" x="10591800" y="5283200"/>
          <p14:tracePt t="616565" x="10572750" y="5245100"/>
          <p14:tracePt t="616583" x="10547350" y="5207000"/>
          <p14:tracePt t="616600" x="10515600" y="5156200"/>
          <p14:tracePt t="616615" x="10477500" y="5118100"/>
          <p14:tracePt t="616634" x="10445750" y="5080000"/>
          <p14:tracePt t="616649" x="10426700" y="5067300"/>
          <p14:tracePt t="616665" x="10414000" y="5054600"/>
          <p14:tracePt t="616684" x="10394950" y="5054600"/>
          <p14:tracePt t="616700" x="10382250" y="5060950"/>
          <p14:tracePt t="616715" x="10375900" y="5067300"/>
          <p14:tracePt t="616732" x="10356850" y="5080000"/>
          <p14:tracePt t="616749" x="10350500" y="5080000"/>
          <p14:tracePt t="616799" x="10344150" y="5099050"/>
          <p14:tracePt t="616816" x="10312400" y="5168900"/>
          <p14:tracePt t="616833" x="10261600" y="5295900"/>
          <p14:tracePt t="616849" x="10191750" y="5441950"/>
          <p14:tracePt t="616866" x="10128250" y="5594350"/>
          <p14:tracePt t="616882" x="10064750" y="5715000"/>
          <p14:tracePt t="616899" x="9994900" y="5829300"/>
          <p14:tracePt t="616915" x="9963150" y="5867400"/>
          <p14:tracePt t="616932" x="9944100" y="5880100"/>
          <p14:tracePt t="616949" x="9906000" y="5924550"/>
          <p14:tracePt t="616966" x="9829800" y="5988050"/>
          <p14:tracePt t="616985" x="9715500" y="6089650"/>
          <p14:tracePt t="616999" x="9613900" y="6172200"/>
          <p14:tracePt t="617015" x="9531350" y="6235700"/>
          <p14:tracePt t="617034" x="9461500" y="6273800"/>
          <p14:tracePt t="617050" x="9448800" y="6280150"/>
          <p14:tracePt t="617066" x="9410700" y="6286500"/>
          <p14:tracePt t="617084" x="9385300" y="6292850"/>
          <p14:tracePt t="617099" x="9366250" y="6299200"/>
          <p14:tracePt t="617118" x="9315450" y="6324600"/>
          <p14:tracePt t="617134" x="9296400" y="6337300"/>
          <p14:tracePt t="617149" x="9277350" y="6350000"/>
          <p14:tracePt t="617166" x="9271000" y="6362700"/>
          <p14:tracePt t="617200" x="9271000" y="6369050"/>
          <p14:tracePt t="617216" x="9264650" y="6381750"/>
          <p14:tracePt t="617233" x="9264650" y="6394450"/>
          <p14:tracePt t="617252" x="9258300" y="6407150"/>
          <p14:tracePt t="617266" x="9258300" y="6419850"/>
          <p14:tracePt t="617267" x="9258300" y="6426200"/>
          <p14:tracePt t="617284" x="9258300" y="6432550"/>
          <p14:tracePt t="617352" x="9264650" y="6432550"/>
          <p14:tracePt t="617358" x="9271000" y="6426200"/>
          <p14:tracePt t="617366" x="9283700" y="6419850"/>
          <p14:tracePt t="617383" x="9296400" y="6413500"/>
          <p14:tracePt t="617399" x="9309100" y="6407150"/>
          <p14:tracePt t="617416" x="9340850" y="6394450"/>
          <p14:tracePt t="617433" x="9391650" y="6369050"/>
          <p14:tracePt t="617449" x="9480550" y="6330950"/>
          <p14:tracePt t="617468" x="9575800" y="6273800"/>
          <p14:tracePt t="617485" x="9728200" y="6191250"/>
          <p14:tracePt t="617500" x="9861550" y="6108700"/>
          <p14:tracePt t="617516" x="9975850" y="6032500"/>
          <p14:tracePt t="617535" x="10102850" y="5943600"/>
          <p14:tracePt t="617552" x="10217150" y="5854700"/>
          <p14:tracePt t="617566" x="10350500" y="5753100"/>
          <p14:tracePt t="617583" x="10439400" y="5670550"/>
          <p14:tracePt t="617601" x="10534650" y="5581650"/>
          <p14:tracePt t="617616" x="10585450" y="5518150"/>
          <p14:tracePt t="617633" x="10623550" y="5467350"/>
          <p14:tracePt t="617651" x="10655300" y="5429250"/>
          <p14:tracePt t="617666" x="10680700" y="5391150"/>
          <p14:tracePt t="617683" x="10699750" y="5365750"/>
          <p14:tracePt t="617700" x="10712450" y="5353050"/>
          <p14:tracePt t="617716" x="10725150" y="5340350"/>
          <p14:tracePt t="617750" x="10731500" y="5334000"/>
          <p14:tracePt t="617766" x="10731500" y="5327650"/>
          <p14:tracePt t="617786" x="10737850" y="5321300"/>
          <p14:tracePt t="617800" x="10737850" y="5314950"/>
          <p14:tracePt t="617818" x="10737850" y="5308600"/>
          <p14:tracePt t="617899" x="10737850" y="5302250"/>
          <p14:tracePt t="617906" x="10737850" y="5283200"/>
          <p14:tracePt t="617917" x="10737850" y="5238750"/>
          <p14:tracePt t="617933" x="10718800" y="5105400"/>
          <p14:tracePt t="617950" x="10687050" y="4959350"/>
          <p14:tracePt t="617967" x="10636250" y="4832350"/>
          <p14:tracePt t="617983" x="10591800" y="4724400"/>
          <p14:tracePt t="618000" x="10560050" y="4686300"/>
          <p14:tracePt t="618018" x="10553700" y="4686300"/>
          <p14:tracePt t="618034" x="10541000" y="4699000"/>
          <p14:tracePt t="618050" x="10509250" y="4737100"/>
          <p14:tracePt t="618068" x="10490200" y="4762500"/>
          <p14:tracePt t="618084" x="10483850" y="4775200"/>
          <p14:tracePt t="618100" x="10471150" y="4787900"/>
          <p14:tracePt t="618117" x="10458450" y="4800600"/>
          <p14:tracePt t="618134" x="10445750" y="4819650"/>
          <p14:tracePt t="618152" x="10439400" y="4832350"/>
          <p14:tracePt t="618167" x="10439400" y="4838700"/>
          <p14:tracePt t="618184" x="10439400" y="4845050"/>
          <p14:tracePt t="618200" x="10433050" y="4857750"/>
          <p14:tracePt t="618218" x="10433050" y="4870450"/>
          <p14:tracePt t="618233" x="10445750" y="4883150"/>
          <p14:tracePt t="618250" x="10458450" y="4895850"/>
          <p14:tracePt t="618464" x="10464800" y="4902200"/>
          <p14:tracePt t="618484" x="10490200" y="4933950"/>
          <p14:tracePt t="618501" x="10528300" y="4965700"/>
          <p14:tracePt t="618517" x="10591800" y="5029200"/>
          <p14:tracePt t="618535" x="10636250" y="5073650"/>
          <p14:tracePt t="618554" x="10680700" y="5118100"/>
          <p14:tracePt t="618585" x="10680700" y="5124450"/>
          <p14:tracePt t="618601" x="10687050" y="5124450"/>
          <p14:tracePt t="618617" x="10687050" y="5130800"/>
          <p14:tracePt t="618634" x="10699750" y="5137150"/>
          <p14:tracePt t="618650" x="10725150" y="5149850"/>
          <p14:tracePt t="618667" x="10750550" y="5162550"/>
          <p14:tracePt t="618684" x="10782300" y="5168900"/>
          <p14:tracePt t="618701" x="10814050" y="5175250"/>
          <p14:tracePt t="618717" x="10852150" y="5175250"/>
          <p14:tracePt t="618736" x="10890250" y="5175250"/>
          <p14:tracePt t="618750" x="10909300" y="5175250"/>
          <p14:tracePt t="618767" x="10947400" y="5175250"/>
          <p14:tracePt t="618784" x="10966450" y="5175250"/>
          <p14:tracePt t="618801" x="10991850" y="5168900"/>
          <p14:tracePt t="618819" x="11036300" y="5156200"/>
          <p14:tracePt t="618834" x="11068050" y="5149850"/>
          <p14:tracePt t="618850" x="11106150" y="5130800"/>
          <p14:tracePt t="618851" x="11118850" y="5130800"/>
          <p14:tracePt t="618867" x="11131550" y="5124450"/>
          <p14:tracePt t="618884" x="11150600" y="5118100"/>
          <p14:tracePt t="618885" x="11156950" y="5111750"/>
          <p14:tracePt t="618900" x="11169650" y="5105400"/>
          <p14:tracePt t="618917" x="11182350" y="5099050"/>
          <p14:tracePt t="618934" x="11188700" y="5099050"/>
          <p14:tracePt t="619032" x="11195050" y="5099050"/>
          <p14:tracePt t="619037" x="11214100" y="5105400"/>
          <p14:tracePt t="619051" x="11233150" y="5118100"/>
          <p14:tracePt t="619068" x="11353800" y="5149850"/>
          <p14:tracePt t="619084" x="11461750" y="5156200"/>
          <p14:tracePt t="619102" x="11582400" y="5162550"/>
          <p14:tracePt t="619103" x="11626850" y="5162550"/>
          <p14:tracePt t="619117" x="11664950" y="5162550"/>
          <p14:tracePt t="619136" x="11684000" y="5162550"/>
          <p14:tracePt t="619264" x="11677650" y="5162550"/>
          <p14:tracePt t="619270" x="11671300" y="5162550"/>
          <p14:tracePt t="619285" x="11620500" y="5162550"/>
          <p14:tracePt t="619302" x="11576050" y="5162550"/>
          <p14:tracePt t="619317" x="11372850" y="5143500"/>
          <p14:tracePt t="619334" x="11214100" y="5124450"/>
          <p14:tracePt t="619352" x="11055350" y="5105400"/>
          <p14:tracePt t="619368" x="10972800" y="5099050"/>
          <p14:tracePt t="619385" x="10731500" y="5086350"/>
          <p14:tracePt t="619403" x="10521950" y="5073650"/>
          <p14:tracePt t="619419" x="10242550" y="5060950"/>
          <p14:tracePt t="619436" x="9969500" y="5035550"/>
          <p14:tracePt t="619451" x="9607550" y="4991100"/>
          <p14:tracePt t="619468" x="9251950" y="4933950"/>
          <p14:tracePt t="619486" x="8890000" y="4876800"/>
          <p14:tracePt t="619501" x="8636000" y="4832350"/>
          <p14:tracePt t="619517" x="8388350" y="4813300"/>
          <p14:tracePt t="619537" x="8013700" y="4806950"/>
          <p14:tracePt t="619551" x="7886700" y="4813300"/>
          <p14:tracePt t="619568" x="7556500" y="4838700"/>
          <p14:tracePt t="619585" x="7200900" y="4864100"/>
          <p14:tracePt t="619602" x="7092950" y="4870450"/>
          <p14:tracePt t="619618" x="6972300" y="4876800"/>
          <p14:tracePt t="619635" x="6883400" y="4883150"/>
          <p14:tracePt t="619651" x="6838950" y="4889500"/>
          <p14:tracePt t="619668" x="6807200" y="4902200"/>
          <p14:tracePt t="619685" x="6788150" y="4921250"/>
          <p14:tracePt t="619702" x="6781800" y="4940300"/>
          <p14:tracePt t="619718" x="6781800" y="4959350"/>
          <p14:tracePt t="619736" x="6781800" y="4991100"/>
          <p14:tracePt t="619752" x="6781800" y="5022850"/>
          <p14:tracePt t="619769" x="6800850" y="5067300"/>
          <p14:tracePt t="619770" x="6819900" y="5092700"/>
          <p14:tracePt t="619786" x="6832600" y="5105400"/>
          <p14:tracePt t="619802" x="6883400" y="5149850"/>
          <p14:tracePt t="619818" x="6934200" y="5200650"/>
          <p14:tracePt t="619836" x="6953250" y="5219700"/>
          <p14:tracePt t="619851" x="6959600" y="5238750"/>
          <p14:tracePt t="619868" x="6953250" y="5264150"/>
          <p14:tracePt t="619886" x="6940550" y="5289550"/>
          <p14:tracePt t="619902" x="6927850" y="5308600"/>
          <p14:tracePt t="619920" x="6921500" y="5321300"/>
          <p14:tracePt t="619935" x="6915150" y="5327650"/>
          <p14:tracePt t="619952" x="6915150" y="5334000"/>
          <p14:tracePt t="619969" x="6902450" y="5340350"/>
          <p14:tracePt t="619985" x="6889750" y="5353050"/>
          <p14:tracePt t="620003" x="6877050" y="5365750"/>
          <p14:tracePt t="620021" x="6864350" y="5372100"/>
          <p14:tracePt t="620111" x="6858000" y="5372100"/>
          <p14:tracePt t="620129" x="6858000" y="5378450"/>
          <p14:tracePt t="620314" x="6858000" y="5384800"/>
          <p14:tracePt t="620323" x="6851650" y="5384800"/>
          <p14:tracePt t="620338" x="6845300" y="5391150"/>
          <p14:tracePt t="620373" x="6845300" y="5397500"/>
          <p14:tracePt t="620403" x="6838950" y="5397500"/>
          <p14:tracePt t="620436" x="6838950" y="5403850"/>
          <p14:tracePt t="620527" x="6826250" y="5410200"/>
          <p14:tracePt t="620553" x="6813550" y="5416550"/>
          <p14:tracePt t="620569" x="6807200" y="5422900"/>
          <p14:tracePt t="620835" x="6800850" y="5422900"/>
          <p14:tracePt t="620982" x="6794500" y="5422900"/>
          <p14:tracePt t="620988" x="6781800" y="5422900"/>
          <p14:tracePt t="621003" x="6775450" y="5416550"/>
          <p14:tracePt t="621019" x="6762750" y="5410200"/>
          <p14:tracePt t="621036" x="6743700" y="5397500"/>
          <p14:tracePt t="621052" x="6743700" y="5391150"/>
          <p14:tracePt t="621069" x="6737350" y="5391150"/>
          <p14:tracePt t="621086" x="6737350" y="5384800"/>
          <p14:tracePt t="621103" x="6743700" y="5372100"/>
          <p14:tracePt t="621119" x="6750050" y="5365750"/>
          <p14:tracePt t="621136" x="6775450" y="5359400"/>
          <p14:tracePt t="621153" x="6794500" y="5346700"/>
          <p14:tracePt t="621174" x="6845300" y="5334000"/>
          <p14:tracePt t="621186" x="6858000" y="5327650"/>
          <p14:tracePt t="621203" x="6915150" y="5314950"/>
          <p14:tracePt t="621220" x="6934200" y="5308600"/>
          <p14:tracePt t="621236" x="6978650" y="5295900"/>
          <p14:tracePt t="621253" x="7010400" y="5295900"/>
          <p14:tracePt t="621269" x="7023100" y="5289550"/>
          <p14:tracePt t="621286" x="7029450" y="5289550"/>
          <p14:tracePt t="621494" x="7042150" y="5295900"/>
          <p14:tracePt t="621499" x="7048500" y="5295900"/>
          <p14:tracePt t="621506" x="7067550" y="5302250"/>
          <p14:tracePt t="621519" x="7086600" y="5302250"/>
          <p14:tracePt t="621538" x="7124700" y="5308600"/>
          <p14:tracePt t="621665" x="7137400" y="5308600"/>
          <p14:tracePt t="621671" x="7143750" y="5308600"/>
          <p14:tracePt t="621688" x="7156450" y="5308600"/>
          <p14:tracePt t="621704" x="7162800" y="5308600"/>
          <p14:tracePt t="621721" x="7207250" y="5314950"/>
          <p14:tracePt t="621736" x="7245350" y="5327650"/>
          <p14:tracePt t="621753" x="7321550" y="5346700"/>
          <p14:tracePt t="621770" x="7442200" y="5365750"/>
          <p14:tracePt t="621786" x="7556500" y="5372100"/>
          <p14:tracePt t="621803" x="7658100" y="5372100"/>
          <p14:tracePt t="621820" x="7734300" y="5372100"/>
          <p14:tracePt t="621837" x="7778750" y="5365750"/>
          <p14:tracePt t="621853" x="7797800" y="5365750"/>
          <p14:tracePt t="621869" x="7810500" y="5365750"/>
          <p14:tracePt t="621887" x="7810500" y="5359400"/>
          <p14:tracePt t="621937" x="7816850" y="5359400"/>
          <p14:tracePt t="621975" x="7823200" y="5359400"/>
          <p14:tracePt t="622034" x="7829550" y="5359400"/>
          <p14:tracePt t="622040" x="7835900" y="5359400"/>
          <p14:tracePt t="622053" x="7842250" y="5359400"/>
          <p14:tracePt t="622070" x="7867650" y="5353050"/>
          <p14:tracePt t="622087" x="7981950" y="5359400"/>
          <p14:tracePt t="622103" x="8032750" y="5365750"/>
          <p14:tracePt t="622122" x="8051800" y="5372100"/>
          <p14:tracePt t="622136" x="8058150" y="5372100"/>
          <p14:tracePt t="622153" x="8064500" y="5372100"/>
          <p14:tracePt t="622170" x="8070850" y="5372100"/>
          <p14:tracePt t="622187" x="8083550" y="5359400"/>
          <p14:tracePt t="622204" x="8102600" y="5346700"/>
          <p14:tracePt t="622222" x="8121650" y="5340350"/>
          <p14:tracePt t="622237" x="8159750" y="5334000"/>
          <p14:tracePt t="622254" x="8197850" y="5327650"/>
          <p14:tracePt t="622272" x="8242300" y="5327650"/>
          <p14:tracePt t="622288" x="8248650" y="5327650"/>
          <p14:tracePt t="622305" x="8261350" y="5327650"/>
          <p14:tracePt t="622320" x="8267700" y="5327650"/>
          <p14:tracePt t="622337" x="8274050" y="5327650"/>
          <p14:tracePt t="622354" x="8293100" y="5327650"/>
          <p14:tracePt t="622371" x="8312150" y="5327650"/>
          <p14:tracePt t="622387" x="8324850" y="5334000"/>
          <p14:tracePt t="622405" x="8337550" y="5340350"/>
          <p14:tracePt t="622421" x="8350250" y="5340350"/>
          <p14:tracePt t="622438" x="8356600" y="5346700"/>
          <p14:tracePt t="622454" x="8362950" y="5346700"/>
          <p14:tracePt t="622621" x="8375650" y="5346700"/>
          <p14:tracePt t="622627" x="8382000" y="5346700"/>
          <p14:tracePt t="622638" x="8394700" y="5346700"/>
          <p14:tracePt t="622654" x="8420100" y="5334000"/>
          <p14:tracePt t="622670" x="8445500" y="5321300"/>
          <p14:tracePt t="622688" x="8477250" y="5295900"/>
          <p14:tracePt t="622704" x="8521700" y="5276850"/>
          <p14:tracePt t="622720" x="8597900" y="5264150"/>
          <p14:tracePt t="622738" x="8674100" y="5264150"/>
          <p14:tracePt t="622756" x="8763000" y="5257800"/>
          <p14:tracePt t="622771" x="8769350" y="5257800"/>
          <p14:tracePt t="622865" x="8794750" y="5257800"/>
          <p14:tracePt t="622871" x="8807450" y="5264150"/>
          <p14:tracePt t="622888" x="8883650" y="5270500"/>
          <p14:tracePt t="622905" x="8959850" y="5283200"/>
          <p14:tracePt t="622921" x="9029700" y="5289550"/>
          <p14:tracePt t="622938" x="9074150" y="5295900"/>
          <p14:tracePt t="622954" x="9099550" y="5295900"/>
          <p14:tracePt t="622971" x="9112250" y="5302250"/>
          <p14:tracePt t="622987" x="9124950" y="5302250"/>
          <p14:tracePt t="623005" x="9150350" y="5308600"/>
          <p14:tracePt t="623024" x="9226550" y="5321300"/>
          <p14:tracePt t="623038" x="9258300" y="5321300"/>
          <p14:tracePt t="623055" x="9328150" y="5321300"/>
          <p14:tracePt t="623072" x="9353550" y="5314950"/>
          <p14:tracePt t="623087" x="9359900" y="5314950"/>
          <p14:tracePt t="623140" x="9366250" y="5314950"/>
          <p14:tracePt t="623201" x="9372600" y="5314950"/>
          <p14:tracePt t="623305" x="9378950" y="5314950"/>
          <p14:tracePt t="623312" x="9404350" y="5308600"/>
          <p14:tracePt t="623321" x="9423400" y="5302250"/>
          <p14:tracePt t="623338" x="9442450" y="5302250"/>
          <p14:tracePt t="623355" x="9448800" y="5295900"/>
          <p14:tracePt t="623371" x="9461500" y="5295900"/>
          <p14:tracePt t="623388" x="9474200" y="5295900"/>
          <p14:tracePt t="623405" x="9486900" y="5295900"/>
          <p14:tracePt t="623422" x="9505950" y="5295900"/>
          <p14:tracePt t="623438" x="9537700" y="5302250"/>
          <p14:tracePt t="623454" x="9582150" y="5314950"/>
          <p14:tracePt t="623472" x="9620250" y="5321300"/>
          <p14:tracePt t="623488" x="9658350" y="5327650"/>
          <p14:tracePt t="623505" x="9690100" y="5334000"/>
          <p14:tracePt t="623521" x="9709150" y="5334000"/>
          <p14:tracePt t="623538" x="9721850" y="5334000"/>
          <p14:tracePt t="623555" x="9772650" y="5327650"/>
          <p14:tracePt t="623571" x="9817100" y="5327650"/>
          <p14:tracePt t="623588" x="9874250" y="5327650"/>
          <p14:tracePt t="623605" x="9912350" y="5327650"/>
          <p14:tracePt t="623621" x="9950450" y="5327650"/>
          <p14:tracePt t="623639" x="9988550" y="5321300"/>
          <p14:tracePt t="623655" x="10026650" y="5321300"/>
          <p14:tracePt t="623674" x="10058400" y="5321300"/>
          <p14:tracePt t="623689" x="10090150" y="5314950"/>
          <p14:tracePt t="623705" x="10109200" y="5308600"/>
          <p14:tracePt t="623721" x="10128250" y="5308600"/>
          <p14:tracePt t="623722" x="10134600" y="5308600"/>
          <p14:tracePt t="623740" x="10140950" y="5308600"/>
          <p14:tracePt t="623771" x="10147300" y="5308600"/>
          <p14:tracePt t="623959" x="10160000" y="5308600"/>
          <p14:tracePt t="623966" x="10166350" y="5314950"/>
          <p14:tracePt t="623976" x="10172700" y="5314950"/>
          <p14:tracePt t="624036" x="10179050" y="5314950"/>
          <p14:tracePt t="624066" x="10191750" y="5314950"/>
          <p14:tracePt t="624089" x="10198100" y="5321300"/>
          <p14:tracePt t="624105" x="10217150" y="5321300"/>
          <p14:tracePt t="624121" x="10248900" y="5321300"/>
          <p14:tracePt t="624139" x="10293350" y="5327650"/>
          <p14:tracePt t="624155" x="10306050" y="5334000"/>
          <p14:tracePt t="624206" x="10312400" y="5334000"/>
          <p14:tracePt t="624239" x="10350500" y="5340350"/>
          <p14:tracePt t="624255" x="10401300" y="5340350"/>
          <p14:tracePt t="624272" x="10477500" y="5346700"/>
          <p14:tracePt t="624289" x="10560050" y="5346700"/>
          <p14:tracePt t="624306" x="10636250" y="5340350"/>
          <p14:tracePt t="624322" x="10693400" y="5334000"/>
          <p14:tracePt t="624338" x="10699750" y="5334000"/>
          <p14:tracePt t="624400" x="10706100" y="5334000"/>
          <p14:tracePt t="624407" x="10712450" y="5334000"/>
          <p14:tracePt t="624422" x="10731500" y="5327650"/>
          <p14:tracePt t="624441" x="10782300" y="5308600"/>
          <p14:tracePt t="624456" x="10795000" y="5308600"/>
          <p14:tracePt t="624472" x="10807700" y="5295900"/>
          <p14:tracePt t="624489" x="10826750" y="5283200"/>
          <p14:tracePt t="624505" x="10833100" y="5276850"/>
          <p14:tracePt t="624524" x="10833100" y="5270500"/>
          <p14:tracePt t="624539" x="10833100" y="5264150"/>
          <p14:tracePt t="624555" x="10833100" y="5257800"/>
          <p14:tracePt t="624572" x="10833100" y="5251450"/>
          <p14:tracePt t="624589" x="10833100" y="5245100"/>
          <p14:tracePt t="624605" x="10826750" y="5238750"/>
          <p14:tracePt t="624622" x="10807700" y="5226050"/>
          <p14:tracePt t="624639" x="10775950" y="5226050"/>
          <p14:tracePt t="624656" x="10693400" y="5226050"/>
          <p14:tracePt t="624672" x="10566400" y="5226050"/>
          <p14:tracePt t="624690" x="10356850" y="5232400"/>
          <p14:tracePt t="624705" x="10274300" y="5232400"/>
          <p14:tracePt t="624723" x="9994900" y="5207000"/>
          <p14:tracePt t="624740" x="9702800" y="5168900"/>
          <p14:tracePt t="624755" x="9385300" y="5130800"/>
          <p14:tracePt t="624772" x="9004300" y="5086350"/>
          <p14:tracePt t="624789" x="8572500" y="5041900"/>
          <p14:tracePt t="624805" x="8216900" y="5016500"/>
          <p14:tracePt t="624824" x="7880350" y="4991100"/>
          <p14:tracePt t="624839" x="7569200" y="4965700"/>
          <p14:tracePt t="624856" x="7283450" y="4946650"/>
          <p14:tracePt t="624874" x="6775450" y="4921250"/>
          <p14:tracePt t="624889" x="6578600" y="4914900"/>
          <p14:tracePt t="624906" x="6273800" y="4908550"/>
          <p14:tracePt t="624922" x="6007100" y="4908550"/>
          <p14:tracePt t="624940" x="5772150" y="4933950"/>
          <p14:tracePt t="624955" x="5721350" y="4959350"/>
          <p14:tracePt t="624973" x="5676900" y="5003800"/>
          <p14:tracePt t="624992" x="5607050" y="5073650"/>
          <p14:tracePt t="625006" x="5537200" y="5149850"/>
          <p14:tracePt t="625022" x="5486400" y="5213350"/>
          <p14:tracePt t="625041" x="5461000" y="5276850"/>
          <p14:tracePt t="625055" x="5454650" y="5321300"/>
          <p14:tracePt t="625074" x="5461000" y="5353050"/>
          <p14:tracePt t="625089" x="5486400" y="5391150"/>
          <p14:tracePt t="625106" x="5505450" y="5422900"/>
          <p14:tracePt t="625123" x="5524500" y="5435600"/>
          <p14:tracePt t="625141" x="5530850" y="5448300"/>
          <p14:tracePt t="625178" x="5537200" y="5454650"/>
          <p14:tracePt t="625189" x="5549900" y="5461000"/>
          <p14:tracePt t="625206" x="5600700" y="5480050"/>
          <p14:tracePt t="625223" x="5645150" y="5499100"/>
          <p14:tracePt t="625240" x="5689600" y="5511800"/>
          <p14:tracePt t="625258" x="5734050" y="5524500"/>
          <p14:tracePt t="625274" x="5740400" y="5524500"/>
          <p14:tracePt t="625306" x="5753100" y="5524500"/>
          <p14:tracePt t="625324" x="5765800" y="5518150"/>
          <p14:tracePt t="625340" x="5784850" y="5511800"/>
          <p14:tracePt t="625358" x="5797550" y="5505450"/>
          <p14:tracePt t="625373" x="5803900" y="5505450"/>
          <p14:tracePt t="625406" x="5810250" y="5505450"/>
          <p14:tracePt t="625513" x="5816600" y="5505450"/>
          <p14:tracePt t="625538" x="5829300" y="5505450"/>
          <p14:tracePt t="625556" x="5835650" y="5505450"/>
          <p14:tracePt t="625573" x="5848350" y="5505450"/>
          <p14:tracePt t="625576" x="5854700" y="5505450"/>
          <p14:tracePt t="625590" x="5861050" y="5505450"/>
          <p14:tracePt t="625606" x="5867400" y="5505450"/>
          <p14:tracePt t="625625" x="5873750" y="5505450"/>
          <p14:tracePt t="625657" x="5880100" y="5518150"/>
          <p14:tracePt t="625673" x="5880100" y="5524500"/>
          <p14:tracePt t="625747" x="5892800" y="5524500"/>
          <p14:tracePt t="625752" x="5905500" y="5524500"/>
          <p14:tracePt t="625762" x="5924550" y="5524500"/>
          <p14:tracePt t="625773" x="5937250" y="5524500"/>
          <p14:tracePt t="625790" x="5956300" y="5524500"/>
          <p14:tracePt t="625807" x="5962650" y="5524500"/>
          <p14:tracePt t="625825" x="5962650" y="5530850"/>
          <p14:tracePt t="625843" x="5962650" y="5537200"/>
          <p14:tracePt t="625895" x="5962650" y="5530850"/>
          <p14:tracePt t="625907" x="5969000" y="5524500"/>
          <p14:tracePt t="625924" x="5981700" y="5511800"/>
          <p14:tracePt t="625940" x="5994400" y="5492750"/>
          <p14:tracePt t="625973" x="5988050" y="5492750"/>
          <p14:tracePt t="625990" x="5975350" y="5492750"/>
          <p14:tracePt t="626007" x="5969000" y="5492750"/>
          <p14:tracePt t="626040" x="5969000" y="5486400"/>
          <p14:tracePt t="626057" x="5969000" y="5480050"/>
          <p14:tracePt t="626073" x="5969000" y="5467350"/>
          <p14:tracePt t="626090" x="5975350" y="5461000"/>
          <p14:tracePt t="626124" x="5962650" y="5461000"/>
          <p14:tracePt t="626143" x="5937250" y="5461000"/>
          <p14:tracePt t="626148" x="5930900" y="5467350"/>
          <p14:tracePt t="626157" x="5924550" y="5467350"/>
          <p14:tracePt t="626175" x="5918200" y="5467350"/>
          <p14:tracePt t="626209" x="5892800" y="5467350"/>
          <p14:tracePt t="626224" x="5873750" y="5467350"/>
          <p14:tracePt t="626240" x="5848350" y="5467350"/>
          <p14:tracePt t="632273" x="5873750" y="5467350"/>
          <p14:tracePt t="632275" x="5905500" y="5467350"/>
          <p14:tracePt t="632295" x="5949950" y="5473700"/>
          <p14:tracePt t="632312" x="5969000" y="5486400"/>
          <p14:tracePt t="632329" x="5975350" y="5499100"/>
          <p14:tracePt t="632346" x="5981700" y="5499100"/>
          <p14:tracePt t="632362" x="5994400" y="5499100"/>
          <p14:tracePt t="632379" x="6007100" y="5499100"/>
          <p14:tracePt t="632380" x="6013450" y="5499100"/>
          <p14:tracePt t="632396" x="6013450" y="5505450"/>
          <p14:tracePt t="632412" x="6026150" y="5518150"/>
          <p14:tracePt t="632413" x="6026150" y="5530850"/>
          <p14:tracePt t="632429" x="6026150" y="5556250"/>
          <p14:tracePt t="632446" x="6026150" y="5568950"/>
          <p14:tracePt t="632462" x="6026150" y="5581650"/>
          <p14:tracePt t="632833" x="6026150" y="5575300"/>
          <p14:tracePt t="632841" x="6026150" y="5568950"/>
          <p14:tracePt t="632847" x="6026150" y="5562600"/>
          <p14:tracePt t="633057" x="6019800" y="5562600"/>
          <p14:tracePt t="633074" x="5994400" y="5562600"/>
          <p14:tracePt t="633096" x="5975350" y="5556250"/>
          <p14:tracePt t="633236" x="5981700" y="5556250"/>
          <p14:tracePt t="633243" x="5994400" y="5556250"/>
          <p14:tracePt t="633251" x="6000750" y="5556250"/>
          <p14:tracePt t="633265" x="6013450" y="5562600"/>
          <p14:tracePt t="633280" x="6096000" y="5575300"/>
          <p14:tracePt t="633296" x="6223000" y="5613400"/>
          <p14:tracePt t="633313" x="6337300" y="5670550"/>
          <p14:tracePt t="633330" x="6400800" y="5702300"/>
          <p14:tracePt t="633346" x="6464300" y="5721350"/>
          <p14:tracePt t="633364" x="6496050" y="5727700"/>
          <p14:tracePt t="633380" x="6534150" y="5727700"/>
          <p14:tracePt t="633396" x="6578600" y="5721350"/>
          <p14:tracePt t="633416" x="6629400" y="5702300"/>
          <p14:tracePt t="633429" x="6667500" y="5683250"/>
          <p14:tracePt t="633446" x="6705600" y="5664200"/>
          <p14:tracePt t="633465" x="6731000" y="5645150"/>
          <p14:tracePt t="633480" x="6750050" y="5619750"/>
          <p14:tracePt t="633496" x="6775450" y="5575300"/>
          <p14:tracePt t="633513" x="6788150" y="5524500"/>
          <p14:tracePt t="633530" x="6788150" y="5454650"/>
          <p14:tracePt t="633546" x="6762750" y="5416550"/>
          <p14:tracePt t="633564" x="6737350" y="5397500"/>
          <p14:tracePt t="633565" x="6711950" y="5391150"/>
          <p14:tracePt t="633580" x="6705600" y="5391150"/>
          <p14:tracePt t="633597" x="6642100" y="5384800"/>
          <p14:tracePt t="633613" x="6610350" y="5384800"/>
          <p14:tracePt t="633630" x="6597650" y="5378450"/>
          <p14:tracePt t="633648" x="6572250" y="5378450"/>
          <p14:tracePt t="633663" x="6553200" y="5372100"/>
          <p14:tracePt t="633680" x="6521450" y="5359400"/>
          <p14:tracePt t="633697" x="6477000" y="5346700"/>
          <p14:tracePt t="633713" x="6400800" y="5340350"/>
          <p14:tracePt t="633731" x="6324600" y="5334000"/>
          <p14:tracePt t="633747" x="6267450" y="5334000"/>
          <p14:tracePt t="633766" x="6229350" y="5327650"/>
          <p14:tracePt t="633780" x="6210300" y="5327650"/>
          <p14:tracePt t="633784" x="6203950" y="5327650"/>
          <p14:tracePt t="633797" x="6197600" y="5334000"/>
          <p14:tracePt t="633814" x="6178550" y="5334000"/>
          <p14:tracePt t="633830" x="6140450" y="5353050"/>
          <p14:tracePt t="633846" x="6076950" y="5372100"/>
          <p14:tracePt t="633863" x="6045200" y="5391150"/>
          <p14:tracePt t="633880" x="6013450" y="5397500"/>
          <p14:tracePt t="633897" x="5994400" y="5410200"/>
          <p14:tracePt t="633913" x="5981700" y="5416550"/>
          <p14:tracePt t="633931" x="5969000" y="5429250"/>
          <p14:tracePt t="633947" x="5962650" y="5441950"/>
          <p14:tracePt t="633965" x="5956300" y="5448300"/>
          <p14:tracePt t="633980" x="5949950" y="5473700"/>
          <p14:tracePt t="633997" x="5949950" y="5486400"/>
          <p14:tracePt t="634016" x="5981700" y="5537200"/>
          <p14:tracePt t="634032" x="5994400" y="5562600"/>
          <p14:tracePt t="634050" x="6026150" y="5600700"/>
          <p14:tracePt t="634064" x="6032500" y="5607050"/>
          <p14:tracePt t="634080" x="6057900" y="5626100"/>
          <p14:tracePt t="634097" x="6070600" y="5632450"/>
          <p14:tracePt t="634114" x="6089650" y="5632450"/>
          <p14:tracePt t="634130" x="6134100" y="5632450"/>
          <p14:tracePt t="634147" x="6178550" y="5626100"/>
          <p14:tracePt t="634164" x="6242050" y="5619750"/>
          <p14:tracePt t="634181" x="6318250" y="5613400"/>
          <p14:tracePt t="634197" x="6394450" y="5607050"/>
          <p14:tracePt t="634214" x="6445250" y="5594350"/>
          <p14:tracePt t="634231" x="6470650" y="5588000"/>
          <p14:tracePt t="634247" x="6489700" y="5575300"/>
          <p14:tracePt t="634250" x="6489700" y="5568950"/>
          <p14:tracePt t="634264" x="6502400" y="5562600"/>
          <p14:tracePt t="634280" x="6515100" y="5549900"/>
          <p14:tracePt t="634299" x="6546850" y="5518150"/>
          <p14:tracePt t="634314" x="6553200" y="5511800"/>
          <p14:tracePt t="634333" x="6584950" y="5480050"/>
          <p14:tracePt t="634348" x="6597650" y="5461000"/>
          <p14:tracePt t="634364" x="6597650" y="5441950"/>
          <p14:tracePt t="634381" x="6572250" y="5416550"/>
          <p14:tracePt t="634397" x="6553200" y="5397500"/>
          <p14:tracePt t="634415" x="6508750" y="5365750"/>
          <p14:tracePt t="634430" x="6464300" y="5334000"/>
          <p14:tracePt t="634449" x="6438900" y="5314950"/>
          <p14:tracePt t="634464" x="6419850" y="5302250"/>
          <p14:tracePt t="634465" x="6413500" y="5295900"/>
          <p14:tracePt t="634481" x="6400800" y="5295900"/>
          <p14:tracePt t="634497" x="6350000" y="5283200"/>
          <p14:tracePt t="634514" x="6261100" y="5283200"/>
          <p14:tracePt t="634532" x="6115050" y="5283200"/>
          <p14:tracePt t="634548" x="6057900" y="5289550"/>
          <p14:tracePt t="634565" x="5918200" y="5308600"/>
          <p14:tracePt t="634581" x="5854700" y="5314950"/>
          <p14:tracePt t="634597" x="5803900" y="5327650"/>
          <p14:tracePt t="634614" x="5784850" y="5334000"/>
          <p14:tracePt t="634651" x="5784850" y="5340350"/>
          <p14:tracePt t="634664" x="5797550" y="5359400"/>
          <p14:tracePt t="634681" x="5816600" y="5391150"/>
          <p14:tracePt t="634697" x="5854700" y="5448300"/>
          <p14:tracePt t="634714" x="5886450" y="5486400"/>
          <p14:tracePt t="634732" x="5943600" y="5543550"/>
          <p14:tracePt t="634749" x="6013450" y="5600700"/>
          <p14:tracePt t="634764" x="6076950" y="5651500"/>
          <p14:tracePt t="634780" x="6134100" y="5683250"/>
          <p14:tracePt t="634798" x="6191250" y="5708650"/>
          <p14:tracePt t="634816" x="6248400" y="5715000"/>
          <p14:tracePt t="634831" x="6305550" y="5715000"/>
          <p14:tracePt t="634847" x="6356350" y="5695950"/>
          <p14:tracePt t="634866" x="6400800" y="5657850"/>
          <p14:tracePt t="634882" x="6413500" y="5638800"/>
          <p14:tracePt t="634898" x="6419850" y="5632450"/>
          <p14:tracePt t="634989" x="6426200" y="5632450"/>
          <p14:tracePt t="634995" x="6432550" y="5626100"/>
          <p14:tracePt t="635015" x="6445250" y="5619750"/>
          <p14:tracePt t="635031" x="6445250" y="5613400"/>
          <p14:tracePt t="635201" x="6451600" y="5613400"/>
          <p14:tracePt t="635215" x="6457950" y="5607050"/>
          <p14:tracePt t="635231" x="6464300" y="5600700"/>
          <p14:tracePt t="635247" x="6477000" y="5594350"/>
          <p14:tracePt t="635265" x="6483350" y="5588000"/>
          <p14:tracePt t="635282" x="6489700" y="5575300"/>
          <p14:tracePt t="635298" x="6489700" y="5568950"/>
          <p14:tracePt t="635315" x="6496050" y="5568950"/>
          <p14:tracePt t="635851" x="6489700" y="5568950"/>
          <p14:tracePt t="635856" x="6483350" y="5575300"/>
          <p14:tracePt t="635882" x="6457950" y="5594350"/>
          <p14:tracePt t="635898" x="6438900" y="5607050"/>
          <p14:tracePt t="635917" x="6426200" y="5619750"/>
          <p14:tracePt t="635932" x="6413500" y="5632450"/>
          <p14:tracePt t="635950" x="6407150" y="5645150"/>
          <p14:tracePt t="635968" x="6400800" y="5664200"/>
          <p14:tracePt t="635981" x="6394450" y="5670550"/>
          <p14:tracePt t="635999" x="6388100" y="5683250"/>
          <p14:tracePt t="636015" x="6375400" y="5702300"/>
          <p14:tracePt t="636017" x="6369050" y="5708650"/>
          <p14:tracePt t="636034" x="6362700" y="5715000"/>
          <p14:tracePt t="636133" x="6343650" y="5708650"/>
          <p14:tracePt t="636138" x="6337300" y="5702300"/>
          <p14:tracePt t="636149" x="6318250" y="5689600"/>
          <p14:tracePt t="636165" x="6273800" y="5664200"/>
          <p14:tracePt t="636182" x="6242050" y="5638800"/>
          <p14:tracePt t="636199" x="6223000" y="5619750"/>
          <p14:tracePt t="636215" x="6216650" y="5613400"/>
          <p14:tracePt t="636310" x="6216650" y="5607050"/>
          <p14:tracePt t="636400" x="6242050" y="5613400"/>
          <p14:tracePt t="636416" x="6267450" y="5613400"/>
          <p14:tracePt t="636433" x="6292850" y="5613400"/>
          <p14:tracePt t="636449" x="6299200" y="5613400"/>
          <p14:tracePt t="636482" x="6305550" y="5613400"/>
          <p14:tracePt t="636499" x="6311900" y="5600700"/>
          <p14:tracePt t="636515" x="6337300" y="5581650"/>
          <p14:tracePt t="636532" x="6369050" y="5562600"/>
          <p14:tracePt t="636549" x="6489700" y="5543550"/>
          <p14:tracePt t="636566" x="6661150" y="5530850"/>
          <p14:tracePt t="636583" x="6896100" y="5537200"/>
          <p14:tracePt t="636601" x="7131050" y="5588000"/>
          <p14:tracePt t="636615" x="7302500" y="5626100"/>
          <p14:tracePt t="636632" x="7372350" y="5638800"/>
          <p14:tracePt t="636649" x="7410450" y="5651500"/>
          <p14:tracePt t="636650" x="7429500" y="5657850"/>
          <p14:tracePt t="636666" x="7448550" y="5664200"/>
          <p14:tracePt t="636682" x="7480300" y="5670550"/>
          <p14:tracePt t="636699" x="7499350" y="5676900"/>
          <p14:tracePt t="636715" x="7524750" y="5683250"/>
          <p14:tracePt t="636732" x="7556500" y="5683250"/>
          <p14:tracePt t="636751" x="7600950" y="5683250"/>
          <p14:tracePt t="636766" x="7626350" y="5683250"/>
          <p14:tracePt t="636782" x="7645400" y="5683250"/>
          <p14:tracePt t="636801" x="7664450" y="5683250"/>
          <p14:tracePt t="636815" x="7683500" y="5683250"/>
          <p14:tracePt t="636834" x="7702550" y="5683250"/>
          <p14:tracePt t="636849" x="7715250" y="5676900"/>
          <p14:tracePt t="636865" x="7734300" y="5664200"/>
          <p14:tracePt t="636884" x="7753350" y="5657850"/>
          <p14:tracePt t="636900" x="7772400" y="5651500"/>
          <p14:tracePt t="636915" x="7791450" y="5638800"/>
          <p14:tracePt t="636932" x="7810500" y="5632450"/>
          <p14:tracePt t="636949" x="7823200" y="5626100"/>
          <p14:tracePt t="637153" x="7829550" y="5613400"/>
          <p14:tracePt t="637159" x="7835900" y="5607050"/>
          <p14:tracePt t="637166" x="7842250" y="5600700"/>
          <p14:tracePt t="637183" x="7861300" y="5581650"/>
          <p14:tracePt t="637201" x="7867650" y="5568950"/>
          <p14:tracePt t="637216" x="7874000" y="5568950"/>
          <p14:tracePt t="637266" x="7880350" y="5568950"/>
          <p14:tracePt t="637283" x="7893050" y="5568950"/>
          <p14:tracePt t="637300" x="7937500" y="5568950"/>
          <p14:tracePt t="637316" x="7981950" y="5568950"/>
          <p14:tracePt t="637333" x="8032750" y="5568950"/>
          <p14:tracePt t="637350" x="8070850" y="5568950"/>
          <p14:tracePt t="637367" x="8089900" y="5575300"/>
          <p14:tracePt t="637369" x="8121650" y="5581650"/>
          <p14:tracePt t="637385" x="8172450" y="5594350"/>
          <p14:tracePt t="637400" x="8204200" y="5607050"/>
          <p14:tracePt t="637417" x="8312150" y="5619750"/>
          <p14:tracePt t="637433" x="8388350" y="5626100"/>
          <p14:tracePt t="637450" x="8458200" y="5632450"/>
          <p14:tracePt t="637468" x="8509000" y="5632450"/>
          <p14:tracePt t="637484" x="8528050" y="5632450"/>
          <p14:tracePt t="637697" x="8534400" y="5632450"/>
          <p14:tracePt t="637724" x="8540750" y="5632450"/>
          <p14:tracePt t="637734" x="8553450" y="5632450"/>
          <p14:tracePt t="637750" x="8572500" y="5626100"/>
          <p14:tracePt t="637767" x="8616950" y="5619750"/>
          <p14:tracePt t="637784" x="8636000" y="5619750"/>
          <p14:tracePt t="637800" x="8642350" y="5613400"/>
          <p14:tracePt t="637881" x="8648700" y="5613400"/>
          <p14:tracePt t="637897" x="8655050" y="5613400"/>
          <p14:tracePt t="637905" x="8661400" y="5607050"/>
          <p14:tracePt t="637916" x="8667750" y="5607050"/>
          <p14:tracePt t="637935" x="8674100" y="5600700"/>
          <p14:tracePt t="637952" x="8680450" y="5600700"/>
          <p14:tracePt t="637983" x="8693150" y="5594350"/>
          <p14:tracePt t="638002" x="8712200" y="5594350"/>
          <p14:tracePt t="638018" x="8737600" y="5594350"/>
          <p14:tracePt t="638033" x="8775700" y="5594350"/>
          <p14:tracePt t="638050" x="8832850" y="5594350"/>
          <p14:tracePt t="638051" x="8864600" y="5594350"/>
          <p14:tracePt t="638067" x="8877300" y="5594350"/>
          <p14:tracePt t="638084" x="8902700" y="5594350"/>
          <p14:tracePt t="638100" x="8909050" y="5600700"/>
          <p14:tracePt t="638212" x="8915400" y="5600700"/>
          <p14:tracePt t="638221" x="8921750" y="5600700"/>
          <p14:tracePt t="638235" x="8934450" y="5594350"/>
          <p14:tracePt t="638250" x="8978900" y="5588000"/>
          <p14:tracePt t="638269" x="9017000" y="5588000"/>
          <p14:tracePt t="638286" x="9067800" y="5588000"/>
          <p14:tracePt t="638300" x="9112250" y="5594350"/>
          <p14:tracePt t="638317" x="9169400" y="5600700"/>
          <p14:tracePt t="638335" x="9207500" y="5600700"/>
          <p14:tracePt t="638352" x="9245600" y="5607050"/>
          <p14:tracePt t="638369" x="9277350" y="5613400"/>
          <p14:tracePt t="638384" x="9296400" y="5619750"/>
          <p14:tracePt t="638402" x="9315450" y="5619750"/>
          <p14:tracePt t="638420" x="9328150" y="5626100"/>
          <p14:tracePt t="638435" x="9340850" y="5626100"/>
          <p14:tracePt t="638450" x="9347200" y="5632450"/>
          <p14:tracePt t="638452" x="9359900" y="5632450"/>
          <p14:tracePt t="638468" x="9378950" y="5638800"/>
          <p14:tracePt t="638484" x="9398000" y="5638800"/>
          <p14:tracePt t="638500" x="9417050" y="5638800"/>
          <p14:tracePt t="638517" x="9429750" y="5638800"/>
          <p14:tracePt t="638534" x="9448800" y="5638800"/>
          <p14:tracePt t="638551" x="9467850" y="5632450"/>
          <p14:tracePt t="638568" x="9474200" y="5632450"/>
          <p14:tracePt t="638584" x="9480550" y="5632450"/>
          <p14:tracePt t="638635" x="9486900" y="5632450"/>
          <p14:tracePt t="638651" x="9505950" y="5632450"/>
          <p14:tracePt t="638669" x="9537700" y="5626100"/>
          <p14:tracePt t="638684" x="9575800" y="5619750"/>
          <p14:tracePt t="638701" x="9601200" y="5613400"/>
          <p14:tracePt t="638717" x="9632950" y="5607050"/>
          <p14:tracePt t="638736" x="9658350" y="5600700"/>
          <p14:tracePt t="638753" x="9677400" y="5600700"/>
          <p14:tracePt t="638769" x="9683750" y="5600700"/>
          <p14:tracePt t="638784" x="9690100" y="5600700"/>
          <p14:tracePt t="638802" x="9702800" y="5600700"/>
          <p14:tracePt t="638818" x="9709150" y="5600700"/>
          <p14:tracePt t="638819" x="9715500" y="5600700"/>
          <p14:tracePt t="638835" x="9721850" y="5600700"/>
          <p14:tracePt t="638851" x="9759950" y="5600700"/>
          <p14:tracePt t="638867" x="9779000" y="5600700"/>
          <p14:tracePt t="638887" x="9791700" y="5600700"/>
          <p14:tracePt t="638917" x="9798050" y="5600700"/>
          <p14:tracePt t="638935" x="9804400" y="5600700"/>
          <p14:tracePt t="638952" x="9810750" y="5600700"/>
          <p14:tracePt t="638968" x="9855200" y="5588000"/>
          <p14:tracePt t="638985" x="9880600" y="5581650"/>
          <p14:tracePt t="639001" x="9982200" y="5581650"/>
          <p14:tracePt t="639019" x="10058400" y="5581650"/>
          <p14:tracePt t="639034" x="10121900" y="5581650"/>
          <p14:tracePt t="639052" x="10166350" y="5581650"/>
          <p14:tracePt t="639071" x="10223500" y="5588000"/>
          <p14:tracePt t="639071" x="10236200" y="5588000"/>
          <p14:tracePt t="639086" x="10267950" y="5588000"/>
          <p14:tracePt t="639101" x="10318750" y="5588000"/>
          <p14:tracePt t="639118" x="10363200" y="5594350"/>
          <p14:tracePt t="639135" x="10407650" y="5607050"/>
          <p14:tracePt t="639136" x="10433050" y="5613400"/>
          <p14:tracePt t="639152" x="10477500" y="5626100"/>
          <p14:tracePt t="639169" x="10496550" y="5632450"/>
          <p14:tracePt t="639185" x="10534650" y="5638800"/>
          <p14:tracePt t="639201" x="10547350" y="5638800"/>
          <p14:tracePt t="639218" x="10560050" y="5638800"/>
          <p14:tracePt t="639235" x="10572750" y="5638800"/>
          <p14:tracePt t="639251" x="10585450" y="5638800"/>
          <p14:tracePt t="639268" x="10598150" y="5638800"/>
          <p14:tracePt t="639285" x="10610850" y="5638800"/>
          <p14:tracePt t="639302" x="10623550" y="5632450"/>
          <p14:tracePt t="639318" x="10642600" y="5632450"/>
          <p14:tracePt t="639335" x="10655300" y="5626100"/>
          <p14:tracePt t="639352" x="10687050" y="5619750"/>
          <p14:tracePt t="639368" x="10706100" y="5619750"/>
          <p14:tracePt t="639385" x="10731500" y="5613400"/>
          <p14:tracePt t="639386" x="10744200" y="5607050"/>
          <p14:tracePt t="639401" x="10750550" y="5607050"/>
          <p14:tracePt t="639417" x="10775950" y="5607050"/>
          <p14:tracePt t="639434" x="10788650" y="5600700"/>
          <p14:tracePt t="639451" x="10795000" y="5600700"/>
          <p14:tracePt t="639469" x="10801350" y="5600700"/>
          <p14:tracePt t="639485" x="10807700" y="5594350"/>
          <p14:tracePt t="639503" x="10820400" y="5588000"/>
          <p14:tracePt t="639518" x="10826750" y="5581650"/>
          <p14:tracePt t="639537" x="10839450" y="5575300"/>
          <p14:tracePt t="639553" x="10845800" y="5575300"/>
          <p14:tracePt t="639569" x="10852150" y="5575300"/>
          <p14:tracePt t="639585" x="10852150" y="5568950"/>
          <p14:tracePt t="639601" x="10858500" y="5568950"/>
          <p14:tracePt t="639786" x="10864850" y="5568950"/>
          <p14:tracePt t="639811" x="10871200" y="5568950"/>
          <p14:tracePt t="639827" x="10877550" y="5568950"/>
          <p14:tracePt t="639843" x="10883900" y="5568950"/>
          <p14:tracePt t="639869" x="10909300" y="5568950"/>
          <p14:tracePt t="639885" x="10947400" y="5568950"/>
          <p14:tracePt t="639902" x="10960100" y="5568950"/>
          <p14:tracePt t="640339" x="10979150" y="5568950"/>
          <p14:tracePt t="640353" x="11010900" y="5568950"/>
          <p14:tracePt t="640356" x="11055350" y="5575300"/>
          <p14:tracePt t="640369" x="11118850" y="5581650"/>
          <p14:tracePt t="640371" x="11195050" y="5588000"/>
          <p14:tracePt t="640385" x="11258550" y="5594350"/>
          <p14:tracePt t="640401" x="11487150" y="5594350"/>
          <p14:tracePt t="640418" x="11614150" y="5575300"/>
          <p14:tracePt t="640435" x="11690350" y="5549900"/>
          <p14:tracePt t="640452" x="11741150" y="5530850"/>
          <p14:tracePt t="640469" x="11760200" y="5518150"/>
          <p14:tracePt t="640486" x="11772900" y="5511800"/>
          <p14:tracePt t="640502" x="11791950" y="5511800"/>
          <p14:tracePt t="640519" x="11804650" y="5511800"/>
          <p14:tracePt t="640535" x="11817350" y="5511800"/>
          <p14:tracePt t="640552" x="11823700" y="5511800"/>
          <p14:tracePt t="640569" x="11823700" y="5505450"/>
          <p14:tracePt t="640586" x="11823700" y="5499100"/>
          <p14:tracePt t="640603" x="11798300" y="5499100"/>
          <p14:tracePt t="640620" x="11703050" y="5499100"/>
          <p14:tracePt t="640636" x="11652250" y="5499100"/>
          <p14:tracePt t="640652" x="11499850" y="5505450"/>
          <p14:tracePt t="640669" x="11372850" y="5505450"/>
          <p14:tracePt t="640685" x="11233150" y="5505450"/>
          <p14:tracePt t="640704" x="11074400" y="5511800"/>
          <p14:tracePt t="640719" x="10922000" y="5524500"/>
          <p14:tracePt t="640736" x="10566400" y="5530850"/>
          <p14:tracePt t="640754" x="10185400" y="5518150"/>
          <p14:tracePt t="640756" x="9950450" y="5505450"/>
          <p14:tracePt t="640769" x="9715500" y="5492750"/>
          <p14:tracePt t="640788" x="9334500" y="5467350"/>
          <p14:tracePt t="640804" x="8826500" y="5416550"/>
          <p14:tracePt t="640820" x="8686800" y="5403850"/>
          <p14:tracePt t="640836" x="8413750" y="5384800"/>
          <p14:tracePt t="640853" x="7931150" y="5397500"/>
          <p14:tracePt t="640869" x="7620000" y="5422900"/>
          <p14:tracePt t="640886" x="7302500" y="5461000"/>
          <p14:tracePt t="640903" x="7181850" y="5473700"/>
          <p14:tracePt t="640921" x="6781800" y="5511800"/>
          <p14:tracePt t="640936" x="6648450" y="5524500"/>
          <p14:tracePt t="640953" x="6565900" y="5524500"/>
          <p14:tracePt t="640969" x="6489700" y="5530850"/>
          <p14:tracePt t="640988" x="6381750" y="5543550"/>
          <p14:tracePt t="641004" x="6223000" y="5549900"/>
          <p14:tracePt t="641020" x="6038850" y="5562600"/>
          <p14:tracePt t="641036" x="5803900" y="5575300"/>
          <p14:tracePt t="641053" x="5626100" y="5581650"/>
          <p14:tracePt t="641069" x="5607050" y="5581650"/>
          <p14:tracePt t="641103" x="5619750" y="5581650"/>
          <p14:tracePt t="641119" x="5708650" y="5588000"/>
          <p14:tracePt t="641136" x="5810250" y="5594350"/>
          <p14:tracePt t="641156" x="5854700" y="5607050"/>
          <p14:tracePt t="641172" x="5873750" y="5613400"/>
          <p14:tracePt t="641187" x="5886450" y="5632450"/>
          <p14:tracePt t="641202" x="5892800" y="5645150"/>
          <p14:tracePt t="641219" x="5899150" y="5651500"/>
          <p14:tracePt t="641236" x="5911850" y="5657850"/>
          <p14:tracePt t="641253" x="5937250" y="5664200"/>
          <p14:tracePt t="641270" x="5962650" y="5670550"/>
          <p14:tracePt t="641286" x="6007100" y="5683250"/>
          <p14:tracePt t="641304" x="6045200" y="5689600"/>
          <p14:tracePt t="641305" x="6057900" y="5689600"/>
          <p14:tracePt t="641320" x="6064250" y="5695950"/>
          <p14:tracePt t="641336" x="6070600" y="5695950"/>
          <p14:tracePt t="641353" x="6076950" y="5702300"/>
          <p14:tracePt t="641370" x="6089650" y="5708650"/>
          <p14:tracePt t="641388" x="6096000" y="5715000"/>
          <p14:tracePt t="641403" x="6108700" y="5727700"/>
          <p14:tracePt t="641420" x="6121400" y="5740400"/>
          <p14:tracePt t="641436" x="6134100" y="5746750"/>
          <p14:tracePt t="641453" x="6140450" y="5753100"/>
          <p14:tracePt t="641471" x="6153150" y="5753100"/>
          <p14:tracePt t="641486" x="6159500" y="5753100"/>
          <p14:tracePt t="641572" x="6159500" y="5759450"/>
          <p14:tracePt t="641597" x="6165850" y="5759450"/>
          <p14:tracePt t="641603" x="6172200" y="5765800"/>
          <p14:tracePt t="641620" x="6178550" y="5765800"/>
          <p14:tracePt t="641637" x="6184900" y="5765800"/>
          <p14:tracePt t="641757" x="6191250" y="5765800"/>
          <p14:tracePt t="641765" x="6197600" y="5765800"/>
          <p14:tracePt t="641772" x="6216650" y="5765800"/>
          <p14:tracePt t="641786" x="6242050" y="5772150"/>
          <p14:tracePt t="641803" x="6267450" y="5784850"/>
          <p14:tracePt t="641804" x="6267450" y="5791200"/>
          <p14:tracePt t="641820" x="6273800" y="5791200"/>
          <p14:tracePt t="641837" x="6273800" y="5803900"/>
          <p14:tracePt t="641923" x="6280150" y="5803900"/>
          <p14:tracePt t="641934" x="6286500" y="5810250"/>
          <p14:tracePt t="641937" x="6311900" y="5816600"/>
          <p14:tracePt t="641954" x="6343650" y="5829300"/>
          <p14:tracePt t="641970" x="6356350" y="5835650"/>
          <p14:tracePt t="642020" x="6362700" y="5835650"/>
          <p14:tracePt t="642072" x="6362700" y="5842000"/>
          <p14:tracePt t="642078" x="6369050" y="5842000"/>
          <p14:tracePt t="642087" x="6375400" y="5842000"/>
          <p14:tracePt t="642104" x="6413500" y="5848350"/>
          <p14:tracePt t="642122" x="6432550" y="5848350"/>
          <p14:tracePt t="642139" x="6451600" y="5848350"/>
          <p14:tracePt t="642156" x="6470650" y="5848350"/>
          <p14:tracePt t="642170" x="6483350" y="5848350"/>
          <p14:tracePt t="642189" x="6496050" y="5848350"/>
          <p14:tracePt t="642190" x="6502400" y="5848350"/>
          <p14:tracePt t="642203" x="6508750" y="5848350"/>
          <p14:tracePt t="642220" x="6527800" y="5848350"/>
          <p14:tracePt t="642237" x="6540500" y="5848350"/>
          <p14:tracePt t="642270" x="6546850" y="5848350"/>
          <p14:tracePt t="642287" x="6553200" y="5848350"/>
          <p14:tracePt t="642337" x="6565900" y="5842000"/>
          <p14:tracePt t="642354" x="6578600" y="5829300"/>
          <p14:tracePt t="642372" x="6584950" y="5829300"/>
          <p14:tracePt t="642461" x="6604000" y="5829300"/>
          <p14:tracePt t="642470" x="6635750" y="5822950"/>
          <p14:tracePt t="642487" x="6680200" y="5822950"/>
          <p14:tracePt t="642504" x="6705600" y="5822950"/>
          <p14:tracePt t="642563" x="6711950" y="5822950"/>
          <p14:tracePt t="642569" x="6718300" y="5822950"/>
          <p14:tracePt t="642587" x="6731000" y="5822950"/>
          <p14:tracePt t="642604" x="6775450" y="5822950"/>
          <p14:tracePt t="642621" x="6826250" y="5829300"/>
          <p14:tracePt t="642637" x="6877050" y="5835650"/>
          <p14:tracePt t="642654" x="6908800" y="5848350"/>
          <p14:tracePt t="642670" x="6915150" y="5848350"/>
          <p14:tracePt t="642689" x="6921500" y="5854700"/>
          <p14:tracePt t="642706" x="6934200" y="5861050"/>
          <p14:tracePt t="642721" x="6946900" y="5861050"/>
          <p14:tracePt t="642738" x="6965950" y="5867400"/>
          <p14:tracePt t="642755" x="7010400" y="5873750"/>
          <p14:tracePt t="642773" x="7137400" y="5873750"/>
          <p14:tracePt t="642787" x="7207250" y="5867400"/>
          <p14:tracePt t="642804" x="7264400" y="5861050"/>
          <p14:tracePt t="642821" x="7296150" y="5854700"/>
          <p14:tracePt t="642838" x="7334250" y="5848350"/>
          <p14:tracePt t="642854" x="7359650" y="5848350"/>
          <p14:tracePt t="642873" x="7397750" y="5842000"/>
          <p14:tracePt t="642888" x="7435850" y="5842000"/>
          <p14:tracePt t="642905" x="7467600" y="5842000"/>
          <p14:tracePt t="642921" x="7499350" y="5835650"/>
          <p14:tracePt t="642937" x="7518400" y="5835650"/>
          <p14:tracePt t="642954" x="7531100" y="5835650"/>
          <p14:tracePt t="642971" x="7537450" y="5835650"/>
          <p14:tracePt t="642988" x="7550150" y="5835650"/>
          <p14:tracePt t="643004" x="7575550" y="5829300"/>
          <p14:tracePt t="643021" x="7607300" y="5822950"/>
          <p14:tracePt t="643038" x="7626350" y="5810250"/>
          <p14:tracePt t="643088" x="7632700" y="5810250"/>
          <p14:tracePt t="643105" x="7645400" y="5810250"/>
          <p14:tracePt t="643121" x="7702550" y="5822950"/>
          <p14:tracePt t="643139" x="7772400" y="5829300"/>
          <p14:tracePt t="643154" x="7816850" y="5835650"/>
          <p14:tracePt t="643173" x="7823200" y="5835650"/>
          <p14:tracePt t="643205" x="7823200" y="5842000"/>
          <p14:tracePt t="643473" x="7829550" y="5842000"/>
          <p14:tracePt t="643488" x="7835900" y="5842000"/>
          <p14:tracePt t="643505" x="7893050" y="5835650"/>
          <p14:tracePt t="643521" x="7931150" y="5829300"/>
          <p14:tracePt t="643538" x="7962900" y="5829300"/>
          <p14:tracePt t="643555" x="7988300" y="5829300"/>
          <p14:tracePt t="643572" x="8020050" y="5829300"/>
          <p14:tracePt t="643588" x="8051800" y="5829300"/>
          <p14:tracePt t="643605" x="8077200" y="5829300"/>
          <p14:tracePt t="643622" x="8102600" y="5829300"/>
          <p14:tracePt t="643638" x="8121650" y="5822950"/>
          <p14:tracePt t="643655" x="8159750" y="5822950"/>
          <p14:tracePt t="643672" x="8166100" y="5822950"/>
          <p14:tracePt t="643689" x="8178800" y="5822950"/>
          <p14:tracePt t="643706" x="8191500" y="5816600"/>
          <p14:tracePt t="643722" x="8204200" y="5816600"/>
          <p14:tracePt t="643738" x="8210550" y="5816600"/>
          <p14:tracePt t="643755" x="8216900" y="5816600"/>
          <p14:tracePt t="643815" x="8223250" y="5816600"/>
          <p14:tracePt t="643825" x="8229600" y="5816600"/>
          <p14:tracePt t="643838" x="8248650" y="5816600"/>
          <p14:tracePt t="643854" x="8280400" y="5816600"/>
          <p14:tracePt t="643872" x="8299450" y="5816600"/>
          <p14:tracePt t="643888" x="8318500" y="5810250"/>
          <p14:tracePt t="643905" x="8331200" y="5810250"/>
          <p14:tracePt t="643922" x="8343900" y="5803900"/>
          <p14:tracePt t="643939" x="8356600" y="5797550"/>
          <p14:tracePt t="643955" x="8375650" y="5797550"/>
          <p14:tracePt t="643972" x="8401050" y="5797550"/>
          <p14:tracePt t="643988" x="8445500" y="5797550"/>
          <p14:tracePt t="644006" x="8477250" y="5797550"/>
          <p14:tracePt t="644022" x="8528050" y="5803900"/>
          <p14:tracePt t="644024" x="8559800" y="5810250"/>
          <p14:tracePt t="644039" x="8597900" y="5816600"/>
          <p14:tracePt t="644056" x="8699500" y="5822950"/>
          <p14:tracePt t="644072" x="8712200" y="5822950"/>
          <p14:tracePt t="644089" x="8788400" y="5829300"/>
          <p14:tracePt t="644105" x="8820150" y="5829300"/>
          <p14:tracePt t="644122" x="8845550" y="5829300"/>
          <p14:tracePt t="644139" x="8864600" y="5829300"/>
          <p14:tracePt t="644155" x="8877300" y="5829300"/>
          <p14:tracePt t="644172" x="8896350" y="5829300"/>
          <p14:tracePt t="644189" x="8928100" y="5835650"/>
          <p14:tracePt t="644205" x="8972550" y="5835650"/>
          <p14:tracePt t="644224" x="9048750" y="5835650"/>
          <p14:tracePt t="644240" x="9067800" y="5835650"/>
          <p14:tracePt t="644256" x="9105900" y="5835650"/>
          <p14:tracePt t="644274" x="9131300" y="5835650"/>
          <p14:tracePt t="644289" x="9144000" y="5835650"/>
          <p14:tracePt t="644307" x="9156700" y="5835650"/>
          <p14:tracePt t="644322" x="9163050" y="5835650"/>
          <p14:tracePt t="644338" x="9175750" y="5835650"/>
          <p14:tracePt t="644355" x="9201150" y="5835650"/>
          <p14:tracePt t="644372" x="9226550" y="5835650"/>
          <p14:tracePt t="644390" x="9258300" y="5835650"/>
          <p14:tracePt t="644405" x="9290050" y="5829300"/>
          <p14:tracePt t="644422" x="9302750" y="5829300"/>
          <p14:tracePt t="644439" x="9309100" y="5822950"/>
          <p14:tracePt t="644456" x="9315450" y="5822950"/>
          <p14:tracePt t="644472" x="9321800" y="5822950"/>
          <p14:tracePt t="644506" x="9328150" y="5822950"/>
          <p14:tracePt t="644522" x="9340850" y="5822950"/>
          <p14:tracePt t="644538" x="9347200" y="5816600"/>
          <p14:tracePt t="644555" x="9353550" y="5816600"/>
          <p14:tracePt t="644572" x="9366250" y="5816600"/>
          <p14:tracePt t="644590" x="9378950" y="5810250"/>
          <p14:tracePt t="644605" x="9391650" y="5803900"/>
          <p14:tracePt t="644622" x="9404350" y="5803900"/>
          <p14:tracePt t="644639" x="9417050" y="5803900"/>
          <p14:tracePt t="644655" x="9442450" y="5803900"/>
          <p14:tracePt t="644672" x="9448800" y="5797550"/>
          <p14:tracePt t="644693" x="9474200" y="5797550"/>
          <p14:tracePt t="644708" x="9601200" y="5797550"/>
          <p14:tracePt t="644722" x="9664700" y="5797550"/>
          <p14:tracePt t="644741" x="9836150" y="5816600"/>
          <p14:tracePt t="644756" x="9899650" y="5822950"/>
          <p14:tracePt t="644772" x="9982200" y="5829300"/>
          <p14:tracePt t="644789" x="9988550" y="5829300"/>
          <p14:tracePt t="644872" x="9994900" y="5829300"/>
          <p14:tracePt t="644880" x="10001250" y="5829300"/>
          <p14:tracePt t="644890" x="10007600" y="5829300"/>
          <p14:tracePt t="644906" x="10020300" y="5829300"/>
          <p14:tracePt t="644922" x="10026650" y="5829300"/>
          <p14:tracePt t="644939" x="10039350" y="5829300"/>
          <p14:tracePt t="644956" x="10045700" y="5829300"/>
          <p14:tracePt t="644958" x="10052050" y="5829300"/>
          <p14:tracePt t="644972" x="10058400" y="5829300"/>
          <p14:tracePt t="644990" x="10140950" y="5835650"/>
          <p14:tracePt t="645005" x="10217150" y="5835650"/>
          <p14:tracePt t="645023" x="10312400" y="5835650"/>
          <p14:tracePt t="645039" x="10350500" y="5822950"/>
          <p14:tracePt t="645056" x="10369550" y="5810250"/>
          <p14:tracePt t="645073" x="10382250" y="5803900"/>
          <p14:tracePt t="645091" x="10382250" y="5797550"/>
          <p14:tracePt t="645106" x="10388600" y="5797550"/>
          <p14:tracePt t="645335" x="10401300" y="5797550"/>
          <p14:tracePt t="645342" x="10414000" y="5797550"/>
          <p14:tracePt t="645356" x="10445750" y="5784850"/>
          <p14:tracePt t="645373" x="10464800" y="5784850"/>
          <p14:tracePt t="645390" x="10490200" y="5772150"/>
          <p14:tracePt t="645407" x="10509250" y="5759450"/>
          <p14:tracePt t="645423" x="10521950" y="5753100"/>
          <p14:tracePt t="645456" x="10521950" y="5746750"/>
          <p14:tracePt t="645625" x="10515600" y="5746750"/>
          <p14:tracePt t="645632" x="10509250" y="5746750"/>
          <p14:tracePt t="645647" x="10502900" y="5746750"/>
          <p14:tracePt t="645656" x="10490200" y="5746750"/>
          <p14:tracePt t="645673" x="10477500" y="5746750"/>
          <p14:tracePt t="645690" x="10458450" y="5746750"/>
          <p14:tracePt t="645706" x="10426700" y="5753100"/>
          <p14:tracePt t="645724" x="10394950" y="5753100"/>
          <p14:tracePt t="645740" x="10369550" y="5759450"/>
          <p14:tracePt t="645757" x="10350500" y="5765800"/>
          <p14:tracePt t="645773" x="10337800" y="5765800"/>
          <p14:tracePt t="645792" x="10325100" y="5765800"/>
          <p14:tracePt t="645806" x="10312400" y="5765800"/>
          <p14:tracePt t="645824" x="10306050" y="5765800"/>
          <p14:tracePt t="645825" x="10299700" y="5765800"/>
          <p14:tracePt t="645840" x="10293350" y="5765800"/>
          <p14:tracePt t="645857" x="10267950" y="5753100"/>
          <p14:tracePt t="645873" x="10242550" y="5753100"/>
          <p14:tracePt t="645892" x="10223500" y="5753100"/>
          <p14:tracePt t="645907" x="10185400" y="5753100"/>
          <p14:tracePt t="645924" x="10153650" y="5753100"/>
          <p14:tracePt t="645942" x="10121900" y="5753100"/>
          <p14:tracePt t="645956" x="10058400" y="5759450"/>
          <p14:tracePt t="645974" x="10013950" y="5765800"/>
          <p14:tracePt t="645990" x="9969500" y="5772150"/>
          <p14:tracePt t="646008" x="9918700" y="5772150"/>
          <p14:tracePt t="646026" x="9829800" y="5778500"/>
          <p14:tracePt t="646041" x="9804400" y="5784850"/>
          <p14:tracePt t="646058" x="9721850" y="5797550"/>
          <p14:tracePt t="646074" x="9690100" y="5797550"/>
          <p14:tracePt t="646090" x="9550400" y="5822950"/>
          <p14:tracePt t="646107" x="9391650" y="5829300"/>
          <p14:tracePt t="646126" x="9258300" y="5829300"/>
          <p14:tracePt t="646140" x="9086850" y="5829300"/>
          <p14:tracePt t="646157" x="8934450" y="5816600"/>
          <p14:tracePt t="646173" x="8775700" y="5803900"/>
          <p14:tracePt t="646191" x="8642350" y="5791200"/>
          <p14:tracePt t="646207" x="8477250" y="5778500"/>
          <p14:tracePt t="646224" x="8337550" y="5759450"/>
          <p14:tracePt t="646241" x="8235950" y="5753100"/>
          <p14:tracePt t="646257" x="8077200" y="5753100"/>
          <p14:tracePt t="646274" x="7823200" y="5759450"/>
          <p14:tracePt t="646292" x="7385050" y="5759450"/>
          <p14:tracePt t="646308" x="7219950" y="5753100"/>
          <p14:tracePt t="646324" x="6953250" y="5734050"/>
          <p14:tracePt t="646340" x="6673850" y="5708650"/>
          <p14:tracePt t="646357" x="6597650" y="5695950"/>
          <p14:tracePt t="646374" x="6565900" y="5695950"/>
          <p14:tracePt t="646392" x="6527800" y="5702300"/>
          <p14:tracePt t="646407" x="6445250" y="5734050"/>
          <p14:tracePt t="646426" x="6324600" y="5784850"/>
          <p14:tracePt t="646441" x="6197600" y="5829300"/>
          <p14:tracePt t="646457" x="6089650" y="5867400"/>
          <p14:tracePt t="646474" x="6026150" y="5899150"/>
          <p14:tracePt t="646491" x="6019800" y="5905500"/>
          <p14:tracePt t="646507" x="6019800" y="5911850"/>
          <p14:tracePt t="646524" x="6026150" y="5924550"/>
          <p14:tracePt t="646541" x="6045200" y="5943600"/>
          <p14:tracePt t="646557" x="6064250" y="5975350"/>
          <p14:tracePt t="646574" x="6070600" y="6000750"/>
          <p14:tracePt t="646591" x="6083300" y="6032500"/>
          <p14:tracePt t="646608" x="6089650" y="6045200"/>
          <p14:tracePt t="646624" x="6096000" y="6051550"/>
          <p14:tracePt t="646659" x="6121400" y="6051550"/>
          <p14:tracePt t="646674" x="6140450" y="6057900"/>
          <p14:tracePt t="646800" x="6146800" y="6057900"/>
          <p14:tracePt t="646807" x="6159500" y="6051550"/>
          <p14:tracePt t="646827" x="6178550" y="6038850"/>
          <p14:tracePt t="646943" x="6184900" y="6038850"/>
          <p14:tracePt t="646949" x="6184900" y="6032500"/>
          <p14:tracePt t="646958" x="6197600" y="6032500"/>
          <p14:tracePt t="646974" x="6223000" y="6026150"/>
          <p14:tracePt t="646991" x="6242050" y="6019800"/>
          <p14:tracePt t="647008" x="6248400" y="6019800"/>
          <p14:tracePt t="647103" x="6254750" y="6013450"/>
          <p14:tracePt t="647111" x="6261100" y="6013450"/>
          <p14:tracePt t="647125" x="6273800" y="6013450"/>
          <p14:tracePt t="647143" x="6299200" y="6000750"/>
          <p14:tracePt t="647161" x="6324600" y="5994400"/>
          <p14:tracePt t="647180" x="6337300" y="5988050"/>
          <p14:tracePt t="647190" x="6350000" y="5988050"/>
          <p14:tracePt t="647623" x="6369050" y="5988050"/>
          <p14:tracePt t="647632" x="6381750" y="5988050"/>
          <p14:tracePt t="647643" x="6413500" y="5988050"/>
          <p14:tracePt t="647658" x="6464300" y="5981700"/>
          <p14:tracePt t="647676" x="6515100" y="5981700"/>
          <p14:tracePt t="647678" x="6527800" y="5981700"/>
          <p14:tracePt t="647695" x="6540500" y="5981700"/>
          <p14:tracePt t="647708" x="6546850" y="5981700"/>
          <p14:tracePt t="647762" x="6553200" y="5981700"/>
          <p14:tracePt t="647775" x="6559550" y="5981700"/>
          <p14:tracePt t="647791" x="6604000" y="5975350"/>
          <p14:tracePt t="647810" x="6686550" y="5969000"/>
          <p14:tracePt t="647826" x="6711950" y="5962650"/>
          <p14:tracePt t="647844" x="6800850" y="5956300"/>
          <p14:tracePt t="647858" x="6832600" y="5956300"/>
          <p14:tracePt t="647875" x="6864350" y="5956300"/>
          <p14:tracePt t="647891" x="6870700" y="5956300"/>
          <p14:tracePt t="647892" x="6883400" y="5956300"/>
          <p14:tracePt t="647908" x="6896100" y="5956300"/>
          <p14:tracePt t="647925" x="6921500" y="5956300"/>
          <p14:tracePt t="647943" x="6946900" y="5956300"/>
          <p14:tracePt t="647959" x="6972300" y="5956300"/>
          <p14:tracePt t="647975" x="6991350" y="5956300"/>
          <p14:tracePt t="647994" x="7010400" y="5956300"/>
          <p14:tracePt t="648009" x="7023100" y="5956300"/>
          <p14:tracePt t="648025" x="7042150" y="5956300"/>
          <p14:tracePt t="648042" x="7054850" y="5956300"/>
          <p14:tracePt t="648059" x="7061200" y="5956300"/>
          <p14:tracePt t="648076" x="7073900" y="5956300"/>
          <p14:tracePt t="648108" x="7092950" y="5956300"/>
          <p14:tracePt t="648125" x="7105650" y="5956300"/>
          <p14:tracePt t="648142" x="7124700" y="5956300"/>
          <p14:tracePt t="648159" x="7156450" y="5956300"/>
          <p14:tracePt t="648175" x="7175500" y="5956300"/>
          <p14:tracePt t="648192" x="7207250" y="5956300"/>
          <p14:tracePt t="648209" x="7232650" y="5956300"/>
          <p14:tracePt t="648227" x="7251700" y="5956300"/>
          <p14:tracePt t="648242" x="7277100" y="5949950"/>
          <p14:tracePt t="648259" x="7289800" y="5943600"/>
          <p14:tracePt t="648276" x="7296150" y="5943600"/>
          <p14:tracePt t="648277" x="7302500" y="5943600"/>
          <p14:tracePt t="648414" x="7308850" y="5943600"/>
          <p14:tracePt t="648420" x="7315200" y="5943600"/>
          <p14:tracePt t="648437" x="7321550" y="5943600"/>
          <p14:tracePt t="648445" x="7327900" y="5943600"/>
          <p14:tracePt t="648461" x="7346950" y="5943600"/>
          <p14:tracePt t="648476" x="7353300" y="5943600"/>
          <p14:tracePt t="648492" x="7372350" y="5943600"/>
          <p14:tracePt t="648494" x="7378700" y="5943600"/>
          <p14:tracePt t="648509" x="7391400" y="5937250"/>
          <p14:tracePt t="648525" x="7391400" y="5930900"/>
          <p14:tracePt t="648542" x="7391400" y="5918200"/>
          <p14:tracePt t="648607" x="7397750" y="5918200"/>
          <p14:tracePt t="648612" x="7410450" y="5918200"/>
          <p14:tracePt t="648626" x="7429500" y="5924550"/>
          <p14:tracePt t="648643" x="7467600" y="5930900"/>
          <p14:tracePt t="648659" x="7499350" y="5930900"/>
          <p14:tracePt t="648675" x="7524750" y="5930900"/>
          <p14:tracePt t="648718" x="7524750" y="5937250"/>
          <p14:tracePt t="648801" x="7537450" y="5937250"/>
          <p14:tracePt t="648809" x="7556500" y="5937250"/>
          <p14:tracePt t="648826" x="7588250" y="5937250"/>
          <p14:tracePt t="648845" x="7664450" y="5930900"/>
          <p14:tracePt t="648859" x="7708900" y="5930900"/>
          <p14:tracePt t="648875" x="7740650" y="5930900"/>
          <p14:tracePt t="648893" x="7759700" y="5930900"/>
          <p14:tracePt t="648909" x="7778750" y="5930900"/>
          <p14:tracePt t="648926" x="7791450" y="5930900"/>
          <p14:tracePt t="648943" x="7810500" y="5930900"/>
          <p14:tracePt t="648962" x="7835900" y="5930900"/>
          <p14:tracePt t="648979" x="7854950" y="5930900"/>
          <p14:tracePt t="649010" x="7861300" y="5930900"/>
          <p14:tracePt t="649026" x="7874000" y="5937250"/>
          <p14:tracePt t="649046" x="7899400" y="5949950"/>
          <p14:tracePt t="649060" x="7918450" y="5956300"/>
          <p14:tracePt t="649076" x="7931150" y="5956300"/>
          <p14:tracePt t="649093" x="7981950" y="5956300"/>
          <p14:tracePt t="649109" x="8001000" y="5956300"/>
          <p14:tracePt t="649127" x="8032750" y="5956300"/>
          <p14:tracePt t="649143" x="8070850" y="5949950"/>
          <p14:tracePt t="649159" x="8102600" y="5949950"/>
          <p14:tracePt t="649176" x="8147050" y="5943600"/>
          <p14:tracePt t="649193" x="8166100" y="5943600"/>
          <p14:tracePt t="649209" x="8191500" y="5943600"/>
          <p14:tracePt t="649226" x="8197850" y="5943600"/>
          <p14:tracePt t="649260" x="8204200" y="5943600"/>
          <p14:tracePt t="649347" x="8210550" y="5943600"/>
          <p14:tracePt t="649354" x="8216900" y="5943600"/>
          <p14:tracePt t="649362" x="8223250" y="5943600"/>
          <p14:tracePt t="649377" x="8235950" y="5943600"/>
          <p14:tracePt t="649394" x="8293100" y="5943600"/>
          <p14:tracePt t="649411" x="8318500" y="5943600"/>
          <p14:tracePt t="649426" x="8356600" y="5943600"/>
          <p14:tracePt t="649443" x="8362950" y="5943600"/>
          <p14:tracePt t="649476" x="8369300" y="5943600"/>
          <p14:tracePt t="649493" x="8375650" y="5943600"/>
          <p14:tracePt t="649510" x="8401050" y="5962650"/>
          <p14:tracePt t="649526" x="8458200" y="5988050"/>
          <p14:tracePt t="649544" x="8502650" y="5994400"/>
          <p14:tracePt t="649560" x="8540750" y="6000750"/>
          <p14:tracePt t="649577" x="8578850" y="6000750"/>
          <p14:tracePt t="649595" x="8604250" y="6000750"/>
          <p14:tracePt t="649612" x="8642350" y="6000750"/>
          <p14:tracePt t="649628" x="8661400" y="6000750"/>
          <p14:tracePt t="649643" x="8686800" y="6000750"/>
          <p14:tracePt t="649660" x="8737600" y="6007100"/>
          <p14:tracePt t="649676" x="8807450" y="6019800"/>
          <p14:tracePt t="649693" x="8832850" y="6026150"/>
          <p14:tracePt t="649710" x="8858250" y="6026150"/>
          <p14:tracePt t="649726" x="8877300" y="6026150"/>
          <p14:tracePt t="649743" x="8890000" y="6026150"/>
          <p14:tracePt t="649760" x="8909050" y="6026150"/>
          <p14:tracePt t="649776" x="8921750" y="6026150"/>
          <p14:tracePt t="649794" x="8940800" y="6026150"/>
          <p14:tracePt t="649810" x="8972550" y="6013450"/>
          <p14:tracePt t="649827" x="8991600" y="6007100"/>
          <p14:tracePt t="649844" x="9010650" y="6000750"/>
          <p14:tracePt t="649860" x="9023350" y="5994400"/>
          <p14:tracePt t="649877" x="9036050" y="5988050"/>
          <p14:tracePt t="649895" x="9048750" y="5981700"/>
          <p14:tracePt t="649911" x="9067800" y="5975350"/>
          <p14:tracePt t="649927" x="9105900" y="5969000"/>
          <p14:tracePt t="649944" x="9137650" y="5962650"/>
          <p14:tracePt t="649960" x="9245600" y="5962650"/>
          <p14:tracePt t="649977" x="9385300" y="5975350"/>
          <p14:tracePt t="649994" x="9537700" y="5988050"/>
          <p14:tracePt t="650010" x="9683750" y="6000750"/>
          <p14:tracePt t="650027" x="9836150" y="6013450"/>
          <p14:tracePt t="650044" x="9937750" y="6019800"/>
          <p14:tracePt t="650062" x="10026650" y="6019800"/>
          <p14:tracePt t="650077" x="10039350" y="6019800"/>
          <p14:tracePt t="650110" x="10045700" y="6013450"/>
          <p14:tracePt t="650127" x="10052050" y="6007100"/>
          <p14:tracePt t="650143" x="10064750" y="6007100"/>
          <p14:tracePt t="650160" x="10083800" y="6000750"/>
          <p14:tracePt t="650177" x="10090150" y="5994400"/>
          <p14:tracePt t="650193" x="10102850" y="5988050"/>
          <p14:tracePt t="650210" x="10109200" y="5988050"/>
          <p14:tracePt t="650226" x="10121900" y="5988050"/>
          <p14:tracePt t="650244" x="10140950" y="5975350"/>
          <p14:tracePt t="650261" x="10179050" y="5969000"/>
          <p14:tracePt t="650277" x="10217150" y="5956300"/>
          <p14:tracePt t="650293" x="10267950" y="5943600"/>
          <p14:tracePt t="650311" x="10318750" y="5930900"/>
          <p14:tracePt t="650327" x="10363200" y="5911850"/>
          <p14:tracePt t="650344" x="10388600" y="5899150"/>
          <p14:tracePt t="650362" x="10407650" y="5886450"/>
          <p14:tracePt t="650506" x="10407650" y="5892800"/>
          <p14:tracePt t="650515" x="10407650" y="5899150"/>
          <p14:tracePt t="650529" x="10407650" y="5905500"/>
          <p14:tracePt t="650544" x="10407650" y="5924550"/>
          <p14:tracePt t="650560" x="10407650" y="5949950"/>
          <p14:tracePt t="650577" x="10407650" y="5969000"/>
          <p14:tracePt t="650594" x="10414000" y="5975350"/>
          <p14:tracePt t="650799" x="10426700" y="5975350"/>
          <p14:tracePt t="650810" x="10433050" y="5975350"/>
          <p14:tracePt t="650844" x="10439400" y="5975350"/>
          <p14:tracePt t="650894" x="10445750" y="5975350"/>
          <p14:tracePt t="650911" x="10458450" y="5969000"/>
          <p14:tracePt t="650928" x="10464800" y="5969000"/>
          <p14:tracePt t="650944" x="10477500" y="5962650"/>
          <p14:tracePt t="650961" x="10483850" y="5956300"/>
          <p14:tracePt t="651070" x="10496550" y="5943600"/>
          <p14:tracePt t="651094" x="10515600" y="5930900"/>
          <p14:tracePt t="651110" x="10528300" y="5924550"/>
          <p14:tracePt t="651128" x="10534650" y="5918200"/>
          <p14:tracePt t="651273" x="10534650" y="5911850"/>
          <p14:tracePt t="651283" x="10541000" y="5911850"/>
          <p14:tracePt t="651294" x="10541000" y="5905500"/>
          <p14:tracePt t="651344" x="10541000" y="5899150"/>
          <p14:tracePt t="651361" x="10541000" y="5892800"/>
          <p14:tracePt t="651378" x="10541000" y="5886450"/>
          <p14:tracePt t="651396" x="10534650" y="5880100"/>
          <p14:tracePt t="651411" x="10528300" y="5880100"/>
          <p14:tracePt t="651428" x="10490200" y="5873750"/>
          <p14:tracePt t="651444" x="10483850" y="5873750"/>
          <p14:tracePt t="651559" x="10483850" y="5867400"/>
          <p14:tracePt t="669665" x="10490200" y="5867400"/>
          <p14:tracePt t="669676" x="10502900" y="5873750"/>
          <p14:tracePt t="669693" x="10502900" y="5886450"/>
          <p14:tracePt t="669710" x="10509250" y="5886450"/>
          <p14:tracePt t="669710" x="10509250" y="5892800"/>
          <p14:tracePt t="669727" x="10509250" y="5905500"/>
          <p14:tracePt t="669745" x="10509250" y="5911850"/>
          <p14:tracePt t="669760" x="10515600" y="5924550"/>
          <p14:tracePt t="669776" x="10534650" y="5930900"/>
          <p14:tracePt t="669795" x="10553700" y="5937250"/>
          <p14:tracePt t="669810" x="10566400" y="5937250"/>
          <p14:tracePt t="669827" x="10572750" y="5937250"/>
          <p14:tracePt t="669844" x="10579100" y="5937250"/>
          <p14:tracePt t="669878" x="10579100" y="5924550"/>
          <p14:tracePt t="669895" x="10579100" y="5911850"/>
          <p14:tracePt t="669911" x="10572750" y="5905500"/>
          <p14:tracePt t="669927" x="10572750" y="5892800"/>
          <p14:tracePt t="669944" x="10547350" y="5867400"/>
          <p14:tracePt t="669961" x="10509250" y="5848350"/>
          <p14:tracePt t="669977" x="10471150" y="5829300"/>
          <p14:tracePt t="669994" x="10439400" y="5816600"/>
          <p14:tracePt t="670010" x="10420350" y="5810250"/>
          <p14:tracePt t="670027" x="10407650" y="5803900"/>
          <p14:tracePt t="670044" x="10394950" y="5803900"/>
          <p14:tracePt t="670061" x="10350500" y="5803900"/>
          <p14:tracePt t="670077" x="10242550" y="5803900"/>
          <p14:tracePt t="670094" x="10096500" y="5816600"/>
          <p14:tracePt t="670110" x="9931400" y="5822950"/>
          <p14:tracePt t="670127" x="9836150" y="5822950"/>
          <p14:tracePt t="670144" x="9810750" y="5822950"/>
          <p14:tracePt t="670215" x="9810750" y="5829300"/>
          <p14:tracePt t="670222" x="9817100" y="5835650"/>
          <p14:tracePt t="670229" x="9823450" y="5842000"/>
          <p14:tracePt t="670246" x="9842500" y="5861050"/>
          <p14:tracePt t="670260" x="9861550" y="5886450"/>
          <p14:tracePt t="670278" x="9963150" y="5969000"/>
          <p14:tracePt t="670295" x="9994900" y="6000750"/>
          <p14:tracePt t="670311" x="10039350" y="6032500"/>
          <p14:tracePt t="670327" x="10109200" y="6064250"/>
          <p14:tracePt t="670344" x="10140950" y="6064250"/>
          <p14:tracePt t="670363" x="10179050" y="6064250"/>
          <p14:tracePt t="670377" x="10223500" y="6045200"/>
          <p14:tracePt t="670394" x="10261600" y="6026150"/>
          <p14:tracePt t="670410" x="10287000" y="6000750"/>
          <p14:tracePt t="670427" x="10312400" y="5981700"/>
          <p14:tracePt t="670444" x="10331450" y="5962650"/>
          <p14:tracePt t="670461" x="10344150" y="5949950"/>
          <p14:tracePt t="670479" x="10369550" y="5924550"/>
          <p14:tracePt t="670495" x="10375900" y="5918200"/>
          <p14:tracePt t="670510" x="10401300" y="5886450"/>
          <p14:tracePt t="670529" x="10407650" y="5873750"/>
          <p14:tracePt t="670546" x="10414000" y="5848350"/>
          <p14:tracePt t="670561" x="10414000" y="5829300"/>
          <p14:tracePt t="670577" x="10407650" y="5791200"/>
          <p14:tracePt t="670596" x="10401300" y="5765800"/>
          <p14:tracePt t="670613" x="10382250" y="5734050"/>
          <p14:tracePt t="670616" x="10375900" y="5721350"/>
          <p14:tracePt t="670627" x="10369550" y="5715000"/>
          <p14:tracePt t="670644" x="10356850" y="5702300"/>
          <p14:tracePt t="670661" x="10337800" y="5683250"/>
          <p14:tracePt t="670677" x="10325100" y="5670550"/>
          <p14:tracePt t="670696" x="10299700" y="5651500"/>
          <p14:tracePt t="670712" x="10287000" y="5645150"/>
          <p14:tracePt t="670728" x="10267950" y="5632450"/>
          <p14:tracePt t="670729" x="10255250" y="5626100"/>
          <p14:tracePt t="670744" x="10236200" y="5619750"/>
          <p14:tracePt t="670761" x="10217150" y="5613400"/>
          <p14:tracePt t="670777" x="10210800" y="5613400"/>
          <p14:tracePt t="670794" x="10204450" y="5613400"/>
          <p14:tracePt t="670811" x="10198100" y="5613400"/>
          <p14:tracePt t="670828" x="10185400" y="5619750"/>
          <p14:tracePt t="670911" x="10185400" y="5626100"/>
          <p14:tracePt t="670929" x="10172700" y="5657850"/>
          <p14:tracePt t="670944" x="10153650" y="5695950"/>
          <p14:tracePt t="670961" x="10140950" y="5721350"/>
          <p14:tracePt t="670977" x="10134600" y="5734050"/>
          <p14:tracePt t="670994" x="10134600" y="5740400"/>
          <p14:tracePt t="671011" x="10134600" y="5746750"/>
          <p14:tracePt t="671028" x="10134600" y="5753100"/>
          <p14:tracePt t="671047" x="10134600" y="5772150"/>
          <p14:tracePt t="671061" x="10134600" y="5778500"/>
          <p14:tracePt t="671078" x="10134600" y="5791200"/>
          <p14:tracePt t="671079" x="10134600" y="5797550"/>
          <p14:tracePt t="671094" x="10134600" y="5810250"/>
          <p14:tracePt t="671111" x="10121900" y="5829300"/>
          <p14:tracePt t="671128" x="10115550" y="5829300"/>
          <p14:tracePt t="672301" x="10115550" y="5835650"/>
          <p14:tracePt t="672309" x="10121900" y="5835650"/>
          <p14:tracePt t="672317" x="10153650" y="5848350"/>
          <p14:tracePt t="672328" x="10185400" y="5854700"/>
          <p14:tracePt t="672347" x="10267950" y="5867400"/>
          <p14:tracePt t="672362" x="10325100" y="5873750"/>
          <p14:tracePt t="672380" x="10356850" y="5880100"/>
          <p14:tracePt t="672598" x="10356850" y="5886450"/>
          <p14:tracePt t="672614" x="10350500" y="5892800"/>
          <p14:tracePt t="672623" x="10337800" y="5905500"/>
          <p14:tracePt t="672631" x="10331450" y="5905500"/>
          <p14:tracePt t="672646" x="10325100" y="5911850"/>
          <p14:tracePt t="672662" x="10306050" y="5924550"/>
          <p14:tracePt t="672695" x="10306050" y="5930900"/>
          <p14:tracePt t="672776" x="10306050" y="5943600"/>
          <p14:tracePt t="672795" x="10318750" y="5969000"/>
          <p14:tracePt t="672812" x="10356850" y="6013450"/>
          <p14:tracePt t="672829" x="10394950" y="6051550"/>
          <p14:tracePt t="672845" x="10433050" y="6096000"/>
          <p14:tracePt t="672864" x="10464800" y="6146800"/>
          <p14:tracePt t="672881" x="10490200" y="6203950"/>
          <p14:tracePt t="672896" x="10490200" y="6216650"/>
          <p14:tracePt t="672912" x="10496550" y="6248400"/>
          <p14:tracePt t="672929" x="10502900" y="6261100"/>
          <p14:tracePt t="672946" x="10502900" y="6273800"/>
          <p14:tracePt t="673036" x="10502900" y="6267450"/>
          <p14:tracePt t="673041" x="10502900" y="6254750"/>
          <p14:tracePt t="673048" x="10502900" y="6242050"/>
          <p14:tracePt t="673064" x="10502900" y="6210300"/>
          <p14:tracePt t="673079" x="10509250" y="6159500"/>
          <p14:tracePt t="673096" x="10515600" y="6115050"/>
          <p14:tracePt t="673113" x="10521950" y="6076950"/>
          <p14:tracePt t="673114" x="10521950" y="6070600"/>
          <p14:tracePt t="673130" x="10521950" y="6051550"/>
          <p14:tracePt t="673146" x="10528300" y="6032500"/>
          <p14:tracePt t="673162" x="10528300" y="6019800"/>
          <p14:tracePt t="673179" x="10528300" y="6007100"/>
          <p14:tracePt t="673196" x="10528300" y="5994400"/>
          <p14:tracePt t="673214" x="10528300" y="5981700"/>
          <p14:tracePt t="673229" x="10521950" y="5975350"/>
          <p14:tracePt t="673246" x="10521950" y="5969000"/>
          <p14:tracePt t="673263" x="10515600" y="5969000"/>
          <p14:tracePt t="673325" x="10509250" y="5962650"/>
          <p14:tracePt t="673361" x="10502900" y="5962650"/>
          <p14:tracePt t="673366" x="10502900" y="5956300"/>
          <p14:tracePt t="673397" x="10496550" y="5956300"/>
          <p14:tracePt t="673416" x="10496550" y="5949950"/>
          <p14:tracePt t="673430" x="10490200" y="5949950"/>
          <p14:tracePt t="673481" x="10483850" y="5949950"/>
          <p14:tracePt t="673577" x="10477500" y="5949950"/>
          <p14:tracePt t="673610" x="10471150" y="5949950"/>
          <p14:tracePt t="673615" x="10471150" y="5943600"/>
          <p14:tracePt t="673646" x="10464800" y="5943600"/>
          <p14:tracePt t="673680" x="10458450" y="5943600"/>
          <p14:tracePt t="673785" x="10433050" y="5943600"/>
          <p14:tracePt t="673798" x="10407650" y="5975350"/>
          <p14:tracePt t="673814" x="10388600" y="6013450"/>
          <p14:tracePt t="673830" x="10375900" y="6032500"/>
          <p14:tracePt t="673846" x="10363200" y="6070600"/>
          <p14:tracePt t="673863" x="10356850" y="6083300"/>
          <p14:tracePt t="673879" x="10344150" y="6096000"/>
          <p14:tracePt t="673896" x="10344150" y="6108700"/>
          <p14:tracePt t="673913" x="10337800" y="6121400"/>
          <p14:tracePt t="673930" x="10337800" y="6140450"/>
          <p14:tracePt t="673947" x="10337800" y="6165850"/>
          <p14:tracePt t="673965" x="10344150" y="6216650"/>
          <p14:tracePt t="673982" x="10363200" y="6254750"/>
          <p14:tracePt t="673998" x="10375900" y="6286500"/>
          <p14:tracePt t="674013" x="10388600" y="6311900"/>
          <p14:tracePt t="674031" x="10401300" y="6324600"/>
          <p14:tracePt t="674049" x="10407650" y="6324600"/>
          <p14:tracePt t="674064" x="10414000" y="6324600"/>
          <p14:tracePt t="674081" x="10464800" y="6311900"/>
          <p14:tracePt t="674096" x="10490200" y="6286500"/>
          <p14:tracePt t="674113" x="10515600" y="6261100"/>
          <p14:tracePt t="674130" x="10534650" y="6235700"/>
          <p14:tracePt t="674147" x="10553700" y="6203950"/>
          <p14:tracePt t="674163" x="10566400" y="6178550"/>
          <p14:tracePt t="674180" x="10572750" y="6153150"/>
          <p14:tracePt t="674197" x="10572750" y="6127750"/>
          <p14:tracePt t="674214" x="10572750" y="6102350"/>
          <p14:tracePt t="674231" x="10572750" y="6083300"/>
          <p14:tracePt t="674247" x="10560050" y="6045200"/>
          <p14:tracePt t="674264" x="10547350" y="6019800"/>
          <p14:tracePt t="674280" x="10528300" y="5981700"/>
          <p14:tracePt t="674297" x="10509250" y="5943600"/>
          <p14:tracePt t="674314" x="10496550" y="5924550"/>
          <p14:tracePt t="674330" x="10464800" y="5886450"/>
          <p14:tracePt t="674348" x="10452100" y="5867400"/>
          <p14:tracePt t="674366" x="10433050" y="5848350"/>
          <p14:tracePt t="674382" x="10414000" y="5822950"/>
          <p14:tracePt t="674397" x="10394950" y="5810250"/>
          <p14:tracePt t="674413" x="10382250" y="5797550"/>
          <p14:tracePt t="674432" x="10356850" y="5784850"/>
          <p14:tracePt t="674447" x="10337800" y="5772150"/>
          <p14:tracePt t="674464" x="10318750" y="5765800"/>
          <p14:tracePt t="674480" x="10306050" y="5765800"/>
          <p14:tracePt t="674497" x="10299700" y="5765800"/>
          <p14:tracePt t="674513" x="10280650" y="5765800"/>
          <p14:tracePt t="674532" x="10198100" y="5772150"/>
          <p14:tracePt t="674547" x="10166350" y="5778500"/>
          <p14:tracePt t="674564" x="10121900" y="5791200"/>
          <p14:tracePt t="674580" x="10052050" y="5803900"/>
          <p14:tracePt t="674598" x="10033000" y="5810250"/>
          <p14:tracePt t="674614" x="10020300" y="5810250"/>
          <p14:tracePt t="674630" x="10013950" y="5810250"/>
          <p14:tracePt t="674647" x="10007600" y="5810250"/>
          <p14:tracePt t="674664" x="10001250" y="5810250"/>
          <p14:tracePt t="674682" x="9956800" y="5810250"/>
          <p14:tracePt t="674697" x="9886950" y="5803900"/>
          <p14:tracePt t="674714" x="9804400" y="5797550"/>
          <p14:tracePt t="674730" x="9740900" y="5791200"/>
          <p14:tracePt t="674731" x="9715500" y="5791200"/>
          <p14:tracePt t="674747" x="9696450" y="5784850"/>
          <p14:tracePt t="674764" x="9671050" y="5778500"/>
          <p14:tracePt t="674797" x="9664700" y="5778500"/>
          <p14:tracePt t="674814" x="9626600" y="5778500"/>
          <p14:tracePt t="674830" x="9563100" y="5772150"/>
          <p14:tracePt t="674847" x="9486900" y="5759450"/>
          <p14:tracePt t="674864" x="9417050" y="5746750"/>
          <p14:tracePt t="674882" x="9372600" y="5740400"/>
          <p14:tracePt t="674899" x="9347200" y="5727700"/>
          <p14:tracePt t="674914" x="9334500" y="5727700"/>
          <p14:tracePt t="674932" x="9328150" y="5721350"/>
          <p14:tracePt t="674947" x="9321800" y="5715000"/>
          <p14:tracePt t="674964" x="9315450" y="5708650"/>
          <p14:tracePt t="676214" x="9334500" y="5721350"/>
          <p14:tracePt t="676221" x="9359900" y="5734050"/>
          <p14:tracePt t="676232" x="9429750" y="5753100"/>
          <p14:tracePt t="676249" x="9594850" y="5797550"/>
          <p14:tracePt t="676265" x="9747250" y="5829300"/>
          <p14:tracePt t="676282" x="9899650" y="5854700"/>
          <p14:tracePt t="676300" x="10153650" y="5892800"/>
          <p14:tracePt t="676316" x="10210800" y="5899150"/>
          <p14:tracePt t="676332" x="10267950" y="5905500"/>
          <p14:tracePt t="676349" x="10267950" y="5911850"/>
          <p14:tracePt t="676382" x="10287000" y="5911850"/>
          <p14:tracePt t="676400" x="10306050" y="5918200"/>
          <p14:tracePt t="676416" x="10344150" y="5924550"/>
          <p14:tracePt t="676433" x="10382250" y="5930900"/>
          <p14:tracePt t="676452" x="10420350" y="5930900"/>
          <p14:tracePt t="676466" x="10471150" y="5937250"/>
          <p14:tracePt t="676482" x="10534650" y="5956300"/>
          <p14:tracePt t="676499" x="10585450" y="5969000"/>
          <p14:tracePt t="676516" x="10661650" y="5981700"/>
          <p14:tracePt t="676535" x="10731500" y="5994400"/>
          <p14:tracePt t="676550" x="10744200" y="5994400"/>
          <p14:tracePt t="676566" x="10750550" y="5994400"/>
          <p14:tracePt t="676582" x="10756900" y="5994400"/>
          <p14:tracePt t="676602" x="10756900" y="6000750"/>
          <p14:tracePt t="676616" x="10763250" y="6000750"/>
          <p14:tracePt t="676635" x="10775950" y="6007100"/>
          <p14:tracePt t="676757" x="10769600" y="6000750"/>
          <p14:tracePt t="676765" x="10763250" y="6000750"/>
          <p14:tracePt t="676782" x="10756900" y="5994400"/>
          <p14:tracePt t="676799" x="10750550" y="5988050"/>
          <p14:tracePt t="676816" x="10744200" y="5975350"/>
          <p14:tracePt t="676833" x="10744200" y="5962650"/>
          <p14:tracePt t="676853" x="10750550" y="5937250"/>
          <p14:tracePt t="676866" x="10756900" y="5930900"/>
          <p14:tracePt t="676885" x="10775950" y="5918200"/>
          <p14:tracePt t="676902" x="10788650" y="5911850"/>
          <p14:tracePt t="676915" x="10795000" y="5911850"/>
          <p14:tracePt t="676932" x="10814050" y="5905500"/>
          <p14:tracePt t="676949" x="10839450" y="5892800"/>
          <p14:tracePt t="676966" x="10845800" y="5886450"/>
          <p14:tracePt t="676983" x="10845800" y="5880100"/>
          <p14:tracePt t="677000" x="10833100" y="5861050"/>
          <p14:tracePt t="677018" x="10807700" y="5848350"/>
          <p14:tracePt t="677033" x="10788650" y="5835650"/>
          <p14:tracePt t="677049" x="10763250" y="5829300"/>
          <p14:tracePt t="677066" x="10737850" y="5822950"/>
          <p14:tracePt t="677083" x="10718800" y="5822950"/>
          <p14:tracePt t="677100" x="10693400" y="5816600"/>
          <p14:tracePt t="677116" x="10661650" y="5810250"/>
          <p14:tracePt t="677135" x="10534650" y="5816600"/>
          <p14:tracePt t="677152" x="10433050" y="5829300"/>
          <p14:tracePt t="677166" x="10414000" y="5835650"/>
          <p14:tracePt t="677185" x="10331450" y="5842000"/>
          <p14:tracePt t="677200" x="10325100" y="5842000"/>
          <p14:tracePt t="677249" x="10325100" y="5848350"/>
          <p14:tracePt t="677264" x="10331450" y="5854700"/>
          <p14:tracePt t="677283" x="10350500" y="5880100"/>
          <p14:tracePt t="677300" x="10420350" y="5930900"/>
          <p14:tracePt t="677316" x="10502900" y="5975350"/>
          <p14:tracePt t="677334" x="10572750" y="6000750"/>
          <p14:tracePt t="677350" x="10636250" y="6019800"/>
          <p14:tracePt t="677352" x="10655300" y="6019800"/>
          <p14:tracePt t="677366" x="10661650" y="6019800"/>
          <p14:tracePt t="677383" x="10680700" y="6019800"/>
          <p14:tracePt t="677384" x="10687050" y="6019800"/>
          <p14:tracePt t="677401" x="10693400" y="6019800"/>
          <p14:tracePt t="677435" x="10699750" y="6019800"/>
          <p14:tracePt t="677450" x="10718800" y="6019800"/>
          <p14:tracePt t="677466" x="10795000" y="6019800"/>
          <p14:tracePt t="677485" x="10909300" y="6013450"/>
          <p14:tracePt t="677500" x="11049000" y="6013450"/>
          <p14:tracePt t="677516" x="11258550" y="6026150"/>
          <p14:tracePt t="677534" x="11455400" y="6051550"/>
          <p14:tracePt t="677551" x="11544300" y="6070600"/>
          <p14:tracePt t="677567" x="11557000" y="6083300"/>
          <p14:tracePt t="677583" x="11557000" y="6096000"/>
          <p14:tracePt t="677600" x="11557000" y="6102350"/>
          <p14:tracePt t="677667" x="11563350" y="6102350"/>
          <p14:tracePt t="677675" x="11569700" y="6102350"/>
          <p14:tracePt t="677684" x="11582400" y="6102350"/>
          <p14:tracePt t="677700" x="11626850" y="6096000"/>
          <p14:tracePt t="677716" x="11639550" y="6089650"/>
          <p14:tracePt t="677792" x="11639550" y="6083300"/>
          <p14:tracePt t="677830" x="11645900" y="6083300"/>
          <p14:tracePt t="677837" x="11652250" y="6076950"/>
          <p14:tracePt t="677850" x="11658600" y="6070600"/>
          <p14:tracePt t="677867" x="11671300" y="6064250"/>
          <p14:tracePt t="677884" x="11690350" y="6051550"/>
          <p14:tracePt t="677901" x="11715750" y="6032500"/>
          <p14:tracePt t="677917" x="11722100" y="6026150"/>
          <p14:tracePt t="677934" x="11728450" y="6019800"/>
          <p14:tracePt t="677985" x="11703050" y="6019800"/>
          <p14:tracePt t="677995" x="11677650" y="6019800"/>
          <p14:tracePt t="678017" x="11442700" y="6026150"/>
          <p14:tracePt t="678034" x="11150600" y="6026150"/>
          <p14:tracePt t="678050" x="10826750" y="6000750"/>
          <p14:tracePt t="678067" x="10388600" y="5949950"/>
          <p14:tracePt t="678084" x="10045700" y="5918200"/>
          <p14:tracePt t="678102" x="9683750" y="5905500"/>
          <p14:tracePt t="678119" x="9353550" y="5918200"/>
          <p14:tracePt t="678135" x="8890000" y="5956300"/>
          <p14:tracePt t="678150" x="8439150" y="6000750"/>
          <p14:tracePt t="678167" x="7943850" y="6026150"/>
          <p14:tracePt t="678184" x="7645400" y="6032500"/>
          <p14:tracePt t="678202" x="7448550" y="6026150"/>
          <p14:tracePt t="678217" x="7258050" y="6000750"/>
          <p14:tracePt t="678218" x="7194550" y="5994400"/>
          <p14:tracePt t="678234" x="7073900" y="5981700"/>
          <p14:tracePt t="678250" x="6642100" y="5975350"/>
          <p14:tracePt t="678267" x="6330950" y="5994400"/>
          <p14:tracePt t="678284" x="6051550" y="6019800"/>
          <p14:tracePt t="678301" x="5911850" y="6045200"/>
          <p14:tracePt t="678317" x="5835650" y="6064250"/>
          <p14:tracePt t="678336" x="5791200" y="6083300"/>
          <p14:tracePt t="678352" x="5734050" y="6121400"/>
          <p14:tracePt t="678367" x="5670550" y="6153150"/>
          <p14:tracePt t="678383" x="5613400" y="6184900"/>
          <p14:tracePt t="678404" x="5594350" y="6203950"/>
          <p14:tracePt t="678417" x="5588000" y="6216650"/>
          <p14:tracePt t="678434" x="5588000" y="6235700"/>
          <p14:tracePt t="678451" x="5600700" y="6254750"/>
          <p14:tracePt t="678468" x="5626100" y="6267450"/>
          <p14:tracePt t="678484" x="5632450" y="6273800"/>
          <p14:tracePt t="678500" x="5651500" y="6286500"/>
          <p14:tracePt t="678517" x="5683250" y="6305550"/>
          <p14:tracePt t="678536" x="5708650" y="6311900"/>
          <p14:tracePt t="678551" x="5740400" y="6324600"/>
          <p14:tracePt t="678568" x="5772150" y="6330950"/>
          <p14:tracePt t="678584" x="5822950" y="6337300"/>
          <p14:tracePt t="678601" x="5873750" y="6337300"/>
          <p14:tracePt t="678617" x="5930900" y="6337300"/>
          <p14:tracePt t="678634" x="5988050" y="6337300"/>
          <p14:tracePt t="678651" x="6026150" y="6330950"/>
          <p14:tracePt t="678669" x="6045200" y="6330950"/>
          <p14:tracePt t="678684" x="6051550" y="6330950"/>
          <p14:tracePt t="678701" x="6057900" y="6324600"/>
          <p14:tracePt t="678718" x="6070600" y="6324600"/>
          <p14:tracePt t="678735" x="6083300" y="6324600"/>
          <p14:tracePt t="678752" x="6096000" y="6318250"/>
          <p14:tracePt t="678767" x="6102350" y="6318250"/>
          <p14:tracePt t="678849" x="6108700" y="6318250"/>
          <p14:tracePt t="678864" x="6115050" y="6318250"/>
          <p14:tracePt t="678880" x="6121400" y="6311900"/>
          <p14:tracePt t="678933" x="6127750" y="6311900"/>
          <p14:tracePt t="678939" x="6146800" y="6305550"/>
          <p14:tracePt t="678951" x="6165850" y="6305550"/>
          <p14:tracePt t="678968" x="6254750" y="6305550"/>
          <p14:tracePt t="678984" x="6369050" y="6299200"/>
          <p14:tracePt t="679001" x="6521450" y="6286500"/>
          <p14:tracePt t="679020" x="6826250" y="6273800"/>
          <p14:tracePt t="679035" x="6902450" y="6286500"/>
          <p14:tracePt t="679051" x="6972300" y="6305550"/>
          <p14:tracePt t="679068" x="6972300" y="6311900"/>
          <p14:tracePt t="679086" x="6972300" y="6318250"/>
          <p14:tracePt t="679139" x="6978650" y="6318250"/>
          <p14:tracePt t="679156" x="7035800" y="6299200"/>
          <p14:tracePt t="679168" x="7073900" y="6299200"/>
          <p14:tracePt t="679184" x="7181850" y="6292850"/>
          <p14:tracePt t="679203" x="7188200" y="6292850"/>
          <p14:tracePt t="679239" x="7194550" y="6292850"/>
          <p14:tracePt t="679284" x="7200900" y="6286500"/>
          <p14:tracePt t="679292" x="7207250" y="6286500"/>
          <p14:tracePt t="679302" x="7219950" y="6286500"/>
          <p14:tracePt t="679318" x="7283450" y="6280150"/>
          <p14:tracePt t="679336" x="7327900" y="6273800"/>
          <p14:tracePt t="679354" x="7340600" y="6273800"/>
          <p14:tracePt t="679450" x="7346950" y="6273800"/>
          <p14:tracePt t="679476" x="7359650" y="6273800"/>
          <p14:tracePt t="679485" x="7359650" y="6267450"/>
          <p14:tracePt t="679502" x="7366000" y="6267450"/>
          <p14:tracePt t="679641" x="7359650" y="6267450"/>
          <p14:tracePt t="679666" x="7353300" y="6267450"/>
          <p14:tracePt t="679739" x="7359650" y="6254750"/>
          <p14:tracePt t="679745" x="7366000" y="6248400"/>
          <p14:tracePt t="679755" x="7385050" y="6242050"/>
          <p14:tracePt t="679769" x="7397750" y="6235700"/>
          <p14:tracePt t="679785" x="7410450" y="6229350"/>
          <p14:tracePt t="679831" x="7410450" y="6223000"/>
          <p14:tracePt t="679839" x="7416800" y="6216650"/>
          <p14:tracePt t="679852" x="7423150" y="6210300"/>
          <p14:tracePt t="679870" x="7467600" y="6178550"/>
          <p14:tracePt t="679886" x="7480300" y="6178550"/>
          <p14:tracePt t="679902" x="7486650" y="6178550"/>
          <p14:tracePt t="680023" x="7505700" y="6178550"/>
          <p14:tracePt t="680028" x="7518400" y="6178550"/>
          <p14:tracePt t="680037" x="7550150" y="6172200"/>
          <p14:tracePt t="680052" x="7594600" y="6172200"/>
          <p14:tracePt t="680069" x="7702550" y="6178550"/>
          <p14:tracePt t="680085" x="7740650" y="6191250"/>
          <p14:tracePt t="680102" x="7766050" y="6197600"/>
          <p14:tracePt t="680120" x="7778750" y="6203950"/>
          <p14:tracePt t="680138" x="7791450" y="6203950"/>
          <p14:tracePt t="680152" x="7804150" y="6210300"/>
          <p14:tracePt t="680169" x="7816850" y="6210300"/>
          <p14:tracePt t="680185" x="7848600" y="6210300"/>
          <p14:tracePt t="680204" x="7905750" y="6216650"/>
          <p14:tracePt t="680219" x="7924800" y="6223000"/>
          <p14:tracePt t="680236" x="7931150" y="6229350"/>
          <p14:tracePt t="680252" x="7931150" y="6235700"/>
          <p14:tracePt t="680269" x="7937500" y="6235700"/>
          <p14:tracePt t="680319" x="7943850" y="6235700"/>
          <p14:tracePt t="680336" x="7969250" y="6229350"/>
          <p14:tracePt t="680352" x="8051800" y="6216650"/>
          <p14:tracePt t="680369" x="8102600" y="6203950"/>
          <p14:tracePt t="680386" x="8134350" y="6203950"/>
          <p14:tracePt t="680402" x="8140700" y="6197600"/>
          <p14:tracePt t="680447" x="8147050" y="6197600"/>
          <p14:tracePt t="680470" x="8166100" y="6197600"/>
          <p14:tracePt t="680486" x="8185150" y="6197600"/>
          <p14:tracePt t="680503" x="8229600" y="6191250"/>
          <p14:tracePt t="680504" x="8267700" y="6184900"/>
          <p14:tracePt t="680519" x="8331200" y="6178550"/>
          <p14:tracePt t="680535" x="8388350" y="6172200"/>
          <p14:tracePt t="680553" x="8445500" y="6165850"/>
          <p14:tracePt t="680570" x="8489950" y="6159500"/>
          <p14:tracePt t="680585" x="8521700" y="6153150"/>
          <p14:tracePt t="680603" x="8547100" y="6153150"/>
          <p14:tracePt t="680619" x="8566150" y="6153150"/>
          <p14:tracePt t="680636" x="8578850" y="6146800"/>
          <p14:tracePt t="680652" x="8591550" y="6146800"/>
          <p14:tracePt t="680669" x="8604250" y="6146800"/>
          <p14:tracePt t="680703" x="8610600" y="6146800"/>
          <p14:tracePt t="680719" x="8616950" y="6146800"/>
          <p14:tracePt t="680736" x="8623300" y="6146800"/>
          <p14:tracePt t="680737" x="8629650" y="6146800"/>
          <p14:tracePt t="680770" x="8636000" y="6146800"/>
          <p14:tracePt t="680839" x="8636000" y="6153150"/>
          <p14:tracePt t="680844" x="8629650" y="6159500"/>
          <p14:tracePt t="680852" x="8629650" y="6165850"/>
          <p14:tracePt t="680869" x="8629650" y="6178550"/>
          <p14:tracePt t="680966" x="8623300" y="6178550"/>
          <p14:tracePt t="681071" x="8636000" y="6178550"/>
          <p14:tracePt t="681086" x="8648700" y="6184900"/>
          <p14:tracePt t="681136" x="8648700" y="6191250"/>
          <p14:tracePt t="681157" x="8636000" y="6191250"/>
          <p14:tracePt t="681170" x="8636000" y="6197600"/>
          <p14:tracePt t="681203" x="8648700" y="6197600"/>
          <p14:tracePt t="681220" x="8699500" y="6191250"/>
          <p14:tracePt t="681236" x="8813800" y="6178550"/>
          <p14:tracePt t="681237" x="8902700" y="6165850"/>
          <p14:tracePt t="681253" x="9080500" y="6159500"/>
          <p14:tracePt t="681270" x="9251950" y="6153150"/>
          <p14:tracePt t="681286" x="9385300" y="6153150"/>
          <p14:tracePt t="681303" x="9493250" y="6153150"/>
          <p14:tracePt t="681320" x="9550400" y="6146800"/>
          <p14:tracePt t="681336" x="9588500" y="6146800"/>
          <p14:tracePt t="681355" x="9613900" y="6140450"/>
          <p14:tracePt t="681370" x="9626600" y="6140450"/>
          <p14:tracePt t="681387" x="9652000" y="6134100"/>
          <p14:tracePt t="681389" x="9658350" y="6127750"/>
          <p14:tracePt t="681404" x="9683750" y="6121400"/>
          <p14:tracePt t="681422" x="9702800" y="6115050"/>
          <p14:tracePt t="681439" x="9721850" y="6102350"/>
          <p14:tracePt t="681453" x="9728200" y="6096000"/>
          <p14:tracePt t="681471" x="9734550" y="6096000"/>
          <p14:tracePt t="681487" x="9747250" y="6089650"/>
          <p14:tracePt t="681519" x="9753600" y="6089650"/>
          <p14:tracePt t="681538" x="9759950" y="6089650"/>
          <p14:tracePt t="681554" x="9766300" y="6089650"/>
          <p14:tracePt t="681573" x="9779000" y="6089650"/>
          <p14:tracePt t="681586" x="9791700" y="6089650"/>
          <p14:tracePt t="681605" x="9810750" y="6089650"/>
          <p14:tracePt t="681620" x="9823450" y="6089650"/>
          <p14:tracePt t="681637" x="9842500" y="6089650"/>
          <p14:tracePt t="681638" x="9855200" y="6089650"/>
          <p14:tracePt t="681653" x="9861550" y="6083300"/>
          <p14:tracePt t="681654" x="9874250" y="6083300"/>
          <p14:tracePt t="681670" x="9880600" y="6070600"/>
          <p14:tracePt t="681687" x="9886950" y="6045200"/>
          <p14:tracePt t="681704" x="9874250" y="6026150"/>
          <p14:tracePt t="681721" x="9855200" y="6019800"/>
          <p14:tracePt t="681737" x="9836150" y="6013450"/>
          <p14:tracePt t="681753" x="9804400" y="6007100"/>
          <p14:tracePt t="681770" x="9772650" y="6000750"/>
          <p14:tracePt t="681787" x="9753600" y="5994400"/>
          <p14:tracePt t="681803" x="9728200" y="5988050"/>
          <p14:tracePt t="681821" x="9677400" y="5981700"/>
          <p14:tracePt t="681837" x="9620250" y="5975350"/>
          <p14:tracePt t="681853" x="9537700" y="5975350"/>
          <p14:tracePt t="681870" x="9461500" y="5975350"/>
          <p14:tracePt t="681888" x="9417050" y="5981700"/>
          <p14:tracePt t="681888" x="9404350" y="5981700"/>
          <p14:tracePt t="681905" x="9398000" y="5981700"/>
          <p14:tracePt t="682003" x="9398000" y="5988050"/>
          <p14:tracePt t="682008" x="9398000" y="5994400"/>
          <p14:tracePt t="682020" x="9398000" y="6000750"/>
          <p14:tracePt t="682037" x="9417050" y="6032500"/>
          <p14:tracePt t="682054" x="9448800" y="6070600"/>
          <p14:tracePt t="682070" x="9505950" y="6108700"/>
          <p14:tracePt t="682087" x="9575800" y="6140450"/>
          <p14:tracePt t="682104" x="9620250" y="6153150"/>
          <p14:tracePt t="682120" x="9677400" y="6165850"/>
          <p14:tracePt t="682137" x="9728200" y="6172200"/>
          <p14:tracePt t="682138" x="9740900" y="6172200"/>
          <p14:tracePt t="682154" x="9747250" y="6172200"/>
          <p14:tracePt t="682170" x="9791700" y="6178550"/>
          <p14:tracePt t="682189" x="9817100" y="6178550"/>
          <p14:tracePt t="682204" x="9836150" y="6178550"/>
          <p14:tracePt t="682220" x="9848850" y="6178550"/>
          <p14:tracePt t="682237" x="9867900" y="6172200"/>
          <p14:tracePt t="682253" x="9874250" y="6172200"/>
          <p14:tracePt t="682270" x="9874250" y="6165850"/>
          <p14:tracePt t="682309" x="9874250" y="6159500"/>
          <p14:tracePt t="682355" x="9874250" y="6153150"/>
          <p14:tracePt t="682370" x="9867900" y="6146800"/>
          <p14:tracePt t="682387" x="9861550" y="6140450"/>
          <p14:tracePt t="682403" x="9855200" y="6134100"/>
          <p14:tracePt t="682437" x="9855200" y="6127750"/>
          <p14:tracePt t="682456" x="9848850" y="6127750"/>
          <p14:tracePt t="682470" x="9848850" y="6121400"/>
          <p14:tracePt t="682488" x="9842500" y="6121400"/>
          <p14:tracePt t="682521" x="9836150" y="6115050"/>
          <p14:tracePt t="682735" x="9829800" y="6115050"/>
          <p14:tracePt t="682762" x="9823450" y="6115050"/>
          <p14:tracePt t="682767" x="9823450" y="6108700"/>
          <p14:tracePt t="682810" x="9817100" y="6108700"/>
          <p14:tracePt t="683084" x="9785350" y="6108700"/>
          <p14:tracePt t="683091" x="9772650" y="6115050"/>
          <p14:tracePt t="683104" x="9728200" y="6121400"/>
          <p14:tracePt t="683123" x="9702800" y="6127750"/>
          <p14:tracePt t="683138" x="9696450" y="6127750"/>
          <p14:tracePt t="683139" x="9690100" y="6127750"/>
          <p14:tracePt t="683155" x="9683750" y="6127750"/>
          <p14:tracePt t="689265" x="9696450" y="6134100"/>
          <p14:tracePt t="689276" x="9759950" y="6140450"/>
          <p14:tracePt t="689293" x="9836150" y="6159500"/>
          <p14:tracePt t="689310" x="9912350" y="6165850"/>
          <p14:tracePt t="689326" x="9969500" y="6172200"/>
          <p14:tracePt t="689343" x="10026650" y="6172200"/>
          <p14:tracePt t="689360" x="10083800" y="6172200"/>
          <p14:tracePt t="689376" x="10121900" y="6159500"/>
          <p14:tracePt t="689393" x="10160000" y="6153150"/>
          <p14:tracePt t="689411" x="10185400" y="6153150"/>
          <p14:tracePt t="689427" x="10198100" y="6146800"/>
          <p14:tracePt t="689443" x="10210800" y="6146800"/>
          <p14:tracePt t="689459" x="10223500" y="6146800"/>
          <p14:tracePt t="689476" x="10236200" y="6140450"/>
          <p14:tracePt t="689495" x="10242550" y="6140450"/>
          <p14:tracePt t="689526" x="10248900" y="6140450"/>
          <p14:tracePt t="689632" x="10255250" y="6140450"/>
          <p14:tracePt t="689642" x="10274300" y="6159500"/>
          <p14:tracePt t="689646" x="10299700" y="6178550"/>
          <p14:tracePt t="689661" x="10318750" y="6191250"/>
          <p14:tracePt t="689677" x="10369550" y="6210300"/>
          <p14:tracePt t="689695" x="10401300" y="6229350"/>
          <p14:tracePt t="689727" x="10407650" y="6229350"/>
          <p14:tracePt t="689743" x="10414000" y="6229350"/>
          <p14:tracePt t="689777" x="10420350" y="6229350"/>
          <p14:tracePt t="689795" x="10433050" y="6229350"/>
          <p14:tracePt t="689796" x="10439400" y="6229350"/>
          <p14:tracePt t="689810" x="10452100" y="6229350"/>
          <p14:tracePt t="689827" x="10458450" y="6223000"/>
          <p14:tracePt t="689829" x="10464800" y="6223000"/>
          <p14:tracePt t="690129" x="10458450" y="6223000"/>
          <p14:tracePt t="690143" x="10445750" y="6223000"/>
          <p14:tracePt t="690160" x="10426700" y="6223000"/>
          <p14:tracePt t="690177" x="10394950" y="6229350"/>
          <p14:tracePt t="690195" x="10356850" y="6235700"/>
          <p14:tracePt t="690213" x="10325100" y="6248400"/>
          <p14:tracePt t="690227" x="10293350" y="6254750"/>
          <p14:tracePt t="690246" x="10267950" y="6261100"/>
          <p14:tracePt t="690261" x="10242550" y="6261100"/>
          <p14:tracePt t="690277" x="10223500" y="6261100"/>
          <p14:tracePt t="690294" x="10210800" y="6261100"/>
          <p14:tracePt t="690311" x="10185400" y="6261100"/>
          <p14:tracePt t="690327" x="10153650" y="6254750"/>
          <p14:tracePt t="690345" x="10096500" y="6242050"/>
          <p14:tracePt t="690360" x="10083800" y="6235700"/>
          <p14:tracePt t="690377" x="10052050" y="6216650"/>
          <p14:tracePt t="690394" x="10045700" y="6210300"/>
          <p14:tracePt t="690410" x="10039350" y="6203950"/>
          <p14:tracePt t="690451" x="10039350" y="6197600"/>
          <p14:tracePt t="690491" x="10039350" y="6191250"/>
          <p14:tracePt t="690498" x="10045700" y="6191250"/>
          <p14:tracePt t="690514" x="10064750" y="6191250"/>
          <p14:tracePt t="690529" x="10121900" y="6191250"/>
          <p14:tracePt t="690546" x="10160000" y="6197600"/>
          <p14:tracePt t="690561" x="10210800" y="6203950"/>
          <p14:tracePt t="690563" x="10255250" y="6210300"/>
          <p14:tracePt t="690578" x="10274300" y="6216650"/>
          <p14:tracePt t="690594" x="10325100" y="6223000"/>
          <p14:tracePt t="690595" x="10337800" y="6229350"/>
          <p14:tracePt t="690611" x="10369550" y="6229350"/>
          <p14:tracePt t="690627" x="10401300" y="6229350"/>
          <p14:tracePt t="690644" x="10433050" y="6229350"/>
          <p14:tracePt t="690661" x="10464800" y="6223000"/>
          <p14:tracePt t="690677" x="10483850" y="6216650"/>
          <p14:tracePt t="690694" x="10496550" y="6216650"/>
          <p14:tracePt t="690727" x="10496550" y="6210300"/>
          <p14:tracePt t="690761" x="10502900" y="6210300"/>
          <p14:tracePt t="690777" x="10502900" y="6203950"/>
          <p14:tracePt t="690794" x="10502900" y="6191250"/>
          <p14:tracePt t="690810" x="10502900" y="6172200"/>
          <p14:tracePt t="690829" x="10502900" y="6153150"/>
          <p14:tracePt t="690844" x="10490200" y="6115050"/>
          <p14:tracePt t="690861" x="10464800" y="6089650"/>
          <p14:tracePt t="690879" x="10439400" y="6070600"/>
          <p14:tracePt t="690880" x="10426700" y="6057900"/>
          <p14:tracePt t="690895" x="10414000" y="6051550"/>
          <p14:tracePt t="690911" x="10388600" y="6045200"/>
          <p14:tracePt t="690929" x="10363200" y="6045200"/>
          <p14:tracePt t="690931" x="10331450" y="6045200"/>
          <p14:tracePt t="690945" x="10306050" y="6057900"/>
          <p14:tracePt t="690961" x="10255250" y="6115050"/>
          <p14:tracePt t="690978" x="10229850" y="6146800"/>
          <p14:tracePt t="690994" x="10229850" y="6159500"/>
          <p14:tracePt t="691011" x="10229850" y="6165850"/>
          <p14:tracePt t="691044" x="10236200" y="6165850"/>
          <p14:tracePt t="691061" x="10280650" y="6165850"/>
          <p14:tracePt t="691078" x="10375900" y="6165850"/>
          <p14:tracePt t="691095" x="10477500" y="6165850"/>
          <p14:tracePt t="691112" x="10585450" y="6165850"/>
          <p14:tracePt t="691128" x="10648950" y="6159500"/>
          <p14:tracePt t="691145" x="10674350" y="6153150"/>
          <p14:tracePt t="691150" x="10680700" y="6153150"/>
          <p14:tracePt t="691163" x="10687050" y="6153150"/>
          <p14:tracePt t="691178" x="10699750" y="6153150"/>
          <p14:tracePt t="691195" x="10750550" y="6153150"/>
          <p14:tracePt t="691212" x="10795000" y="6153150"/>
          <p14:tracePt t="691228" x="10852150" y="6159500"/>
          <p14:tracePt t="691244" x="10934700" y="6159500"/>
          <p14:tracePt t="691262" x="10979150" y="6165850"/>
          <p14:tracePt t="691278" x="11023600" y="6165850"/>
          <p14:tracePt t="691295" x="11061700" y="6165850"/>
          <p14:tracePt t="691313" x="11112500" y="6165850"/>
          <p14:tracePt t="691330" x="11201400" y="6172200"/>
          <p14:tracePt t="691346" x="11283950" y="6178550"/>
          <p14:tracePt t="691363" x="11366500" y="6178550"/>
          <p14:tracePt t="691378" x="11398250" y="6178550"/>
          <p14:tracePt t="691395" x="11487150" y="6184900"/>
          <p14:tracePt t="691414" x="11531600" y="6184900"/>
          <p14:tracePt t="691428" x="11544300" y="6184900"/>
          <p14:tracePt t="691445" x="11576050" y="6184900"/>
          <p14:tracePt t="691462" x="11588750" y="6184900"/>
          <p14:tracePt t="691478" x="11595100" y="6184900"/>
          <p14:tracePt t="691495" x="11601450" y="6184900"/>
          <p14:tracePt t="691581" x="11607800" y="6184900"/>
          <p14:tracePt t="691600" x="11614150" y="6178550"/>
          <p14:tracePt t="691615" x="11626850" y="6172200"/>
          <p14:tracePt t="691628" x="11633200" y="6165850"/>
          <p14:tracePt t="691645" x="11658600" y="6153150"/>
          <p14:tracePt t="691662" x="11671300" y="6153150"/>
          <p14:tracePt t="691678" x="11677650" y="6153150"/>
          <p14:tracePt t="691695" x="11690350" y="6153150"/>
          <p14:tracePt t="691711" x="11715750" y="6146800"/>
          <p14:tracePt t="691730" x="11766550" y="6134100"/>
          <p14:tracePt t="691745" x="11817350" y="6108700"/>
          <p14:tracePt t="691762" x="11868150" y="6083300"/>
          <p14:tracePt t="691778" x="11874500" y="6064250"/>
          <p14:tracePt t="691795" x="11830050" y="6057900"/>
          <p14:tracePt t="691811" x="11760200" y="6057900"/>
          <p14:tracePt t="691829" x="11690350" y="6070600"/>
          <p14:tracePt t="691846" x="11601450" y="6083300"/>
          <p14:tracePt t="691863" x="11468100" y="6089650"/>
          <p14:tracePt t="691878" x="11372850" y="6089650"/>
          <p14:tracePt t="691895" x="11322050" y="6083300"/>
          <p14:tracePt t="691912" x="11258550" y="6070600"/>
          <p14:tracePt t="691930" x="11112500" y="6051550"/>
          <p14:tracePt t="691945" x="10852150" y="6026150"/>
          <p14:tracePt t="691962" x="10420350" y="5988050"/>
          <p14:tracePt t="691978" x="9855200" y="5924550"/>
          <p14:tracePt t="691995" x="9201150" y="5854700"/>
          <p14:tracePt t="692013" x="8680450" y="5791200"/>
          <p14:tracePt t="692029" x="8223250" y="5746750"/>
          <p14:tracePt t="692032" x="8070850" y="5734050"/>
          <p14:tracePt t="692045" x="7880350" y="5721350"/>
          <p14:tracePt t="692062" x="7658100" y="5715000"/>
          <p14:tracePt t="692079" x="7448550" y="5721350"/>
          <p14:tracePt t="692097" x="7061200" y="5772150"/>
          <p14:tracePt t="692112" x="6883400" y="5797550"/>
          <p14:tracePt t="692129" x="6362700" y="5873750"/>
          <p14:tracePt t="692145" x="6140450" y="5899150"/>
          <p14:tracePt t="692162" x="5994400" y="5930900"/>
          <p14:tracePt t="692179" x="5962650" y="5943600"/>
          <p14:tracePt t="692197" x="5943600" y="5962650"/>
          <p14:tracePt t="692213" x="5918200" y="5988050"/>
          <p14:tracePt t="692229" x="5899150" y="6019800"/>
          <p14:tracePt t="692246" x="5886450" y="6051550"/>
          <p14:tracePt t="692262" x="5886450" y="6089650"/>
          <p14:tracePt t="692279" x="5892800" y="6108700"/>
          <p14:tracePt t="692297" x="5899150" y="6121400"/>
          <p14:tracePt t="692313" x="5924550" y="6140450"/>
          <p14:tracePt t="692330" x="5981700" y="6172200"/>
          <p14:tracePt t="692347" x="6019800" y="6197600"/>
          <p14:tracePt t="692363" x="6032500" y="6216650"/>
          <p14:tracePt t="692379" x="6070600" y="6299200"/>
          <p14:tracePt t="692396" x="6070600" y="6350000"/>
          <p14:tracePt t="692412" x="6070600" y="6381750"/>
          <p14:tracePt t="692429" x="6076950" y="6407150"/>
          <p14:tracePt t="692445" x="6083300" y="6419850"/>
          <p14:tracePt t="692463" x="6089650" y="6426200"/>
          <p14:tracePt t="692481" x="6115050" y="6438900"/>
          <p14:tracePt t="692496" x="6172200" y="6451600"/>
          <p14:tracePt t="692512" x="6229350" y="6464300"/>
          <p14:tracePt t="692530" x="6242050" y="6470650"/>
          <p14:tracePt t="692546" x="6254750" y="6470650"/>
          <p14:tracePt t="692563" x="6267450" y="6470650"/>
          <p14:tracePt t="692580" x="6273800" y="6477000"/>
          <p14:tracePt t="692595" x="6280150" y="6477000"/>
          <p14:tracePt t="692612" x="6280150" y="6489700"/>
          <p14:tracePt t="692629" x="6254750" y="6515100"/>
          <p14:tracePt t="692646" x="6178550" y="6559550"/>
          <p14:tracePt t="692662" x="6076950" y="6591300"/>
          <p14:tracePt t="692679" x="5930900" y="6591300"/>
          <p14:tracePt t="692696" x="5784850" y="6584950"/>
          <p14:tracePt t="692713" x="5727700" y="6578600"/>
          <p14:tracePt t="692729" x="5727700" y="6572250"/>
          <p14:tracePt t="692746" x="5746750" y="6559550"/>
          <p14:tracePt t="692763" x="5784850" y="6553200"/>
          <p14:tracePt t="692781" x="5822950" y="6546850"/>
          <p14:tracePt t="692900" x="5829300" y="6546850"/>
          <p14:tracePt t="692907" x="5835650" y="6546850"/>
          <p14:tracePt t="692930" x="5899150" y="6546850"/>
          <p14:tracePt t="692946" x="5918200" y="6546850"/>
          <p14:tracePt t="692963" x="5975350" y="6540500"/>
          <p14:tracePt t="692964" x="5988050" y="6540500"/>
          <p14:tracePt t="692980" x="6038850" y="6534150"/>
          <p14:tracePt t="692996" x="6076950" y="6527800"/>
          <p14:tracePt t="693013" x="6121400" y="6515100"/>
          <p14:tracePt t="693030" x="6165850" y="6496050"/>
          <p14:tracePt t="693046" x="6203950" y="6477000"/>
          <p14:tracePt t="693063" x="6235700" y="6464300"/>
          <p14:tracePt t="693081" x="6242050" y="6457950"/>
          <p14:tracePt t="693096" x="6267450" y="6451600"/>
          <p14:tracePt t="693112" x="6330950" y="6451600"/>
          <p14:tracePt t="693130" x="6432550" y="6464300"/>
          <p14:tracePt t="693146" x="6527800" y="6477000"/>
          <p14:tracePt t="693163" x="6642100" y="6496050"/>
          <p14:tracePt t="693180" x="6718300" y="6502400"/>
          <p14:tracePt t="693181" x="6743700" y="6508750"/>
          <p14:tracePt t="693196" x="6762750" y="6508750"/>
          <p14:tracePt t="693330" x="6769100" y="6508750"/>
          <p14:tracePt t="693346" x="6781800" y="6508750"/>
          <p14:tracePt t="693363" x="6807200" y="6508750"/>
          <p14:tracePt t="693380" x="6832600" y="6502400"/>
          <p14:tracePt t="693397" x="6870700" y="6502400"/>
          <p14:tracePt t="693414" x="6915150" y="6496050"/>
          <p14:tracePt t="693430" x="6953250" y="6496050"/>
          <p14:tracePt t="693447" x="6997700" y="6489700"/>
          <p14:tracePt t="693465" x="7023100" y="6489700"/>
          <p14:tracePt t="693480" x="7048500" y="6489700"/>
          <p14:tracePt t="693497" x="7067550" y="6483350"/>
          <p14:tracePt t="693513" x="7099300" y="6483350"/>
          <p14:tracePt t="693532" x="7112000" y="6483350"/>
          <p14:tracePt t="693546" x="7124700" y="6477000"/>
          <p14:tracePt t="693563" x="7137400" y="6477000"/>
          <p14:tracePt t="693597" x="7143750" y="6477000"/>
          <p14:tracePt t="693746" x="7150100" y="6470650"/>
          <p14:tracePt t="693755" x="7156450" y="6464300"/>
          <p14:tracePt t="693764" x="7169150" y="6464300"/>
          <p14:tracePt t="693780" x="7283450" y="6464300"/>
          <p14:tracePt t="693797" x="7442200" y="6477000"/>
          <p14:tracePt t="693815" x="7575550" y="6489700"/>
          <p14:tracePt t="693831" x="7727950" y="6502400"/>
          <p14:tracePt t="693833" x="7797800" y="6502400"/>
          <p14:tracePt t="693847" x="7912100" y="6502400"/>
          <p14:tracePt t="693866" x="8191500" y="6496050"/>
          <p14:tracePt t="693880" x="8331200" y="6489700"/>
          <p14:tracePt t="693897" x="8509000" y="6464300"/>
          <p14:tracePt t="693914" x="8610600" y="6451600"/>
          <p14:tracePt t="693931" x="8642350" y="6438900"/>
          <p14:tracePt t="693947" x="8655050" y="6432550"/>
          <p14:tracePt t="693964" x="8667750" y="6432550"/>
          <p14:tracePt t="693980" x="8680450" y="6419850"/>
          <p14:tracePt t="693997" x="8693150" y="6407150"/>
          <p14:tracePt t="694016" x="8705850" y="6400800"/>
          <p14:tracePt t="694030" x="8712200" y="6388100"/>
          <p14:tracePt t="694047" x="8718550" y="6381750"/>
          <p14:tracePt t="694064" x="8718550" y="6375400"/>
          <p14:tracePt t="694080" x="8718550" y="6369050"/>
          <p14:tracePt t="694098" x="8712200" y="6356350"/>
          <p14:tracePt t="694114" x="8699500" y="6337300"/>
          <p14:tracePt t="694130" x="8686800" y="6324600"/>
          <p14:tracePt t="694148" x="8661400" y="6311900"/>
          <p14:tracePt t="694164" x="8623300" y="6286500"/>
          <p14:tracePt t="694180" x="8591550" y="6280150"/>
          <p14:tracePt t="694197" x="8572500" y="6273800"/>
          <p14:tracePt t="694214" x="8553450" y="6267450"/>
          <p14:tracePt t="694231" x="8534400" y="6267450"/>
          <p14:tracePt t="694247" x="8509000" y="6261100"/>
          <p14:tracePt t="694264" x="8464550" y="6254750"/>
          <p14:tracePt t="694281" x="8420100" y="6242050"/>
          <p14:tracePt t="694297" x="8369300" y="6223000"/>
          <p14:tracePt t="694314" x="8318500" y="6203950"/>
          <p14:tracePt t="694331" x="8274050" y="6178550"/>
          <p14:tracePt t="694349" x="8223250" y="6159500"/>
          <p14:tracePt t="694365" x="8210550" y="6153150"/>
          <p14:tracePt t="694381" x="8102600" y="6146800"/>
          <p14:tracePt t="694398" x="8013700" y="6146800"/>
          <p14:tracePt t="694414" x="7874000" y="6146800"/>
          <p14:tracePt t="694431" x="7759700" y="6146800"/>
          <p14:tracePt t="694447" x="7651750" y="6159500"/>
          <p14:tracePt t="694465" x="7600950" y="6172200"/>
          <p14:tracePt t="694480" x="7581900" y="6203950"/>
          <p14:tracePt t="694499" x="7575550" y="6242050"/>
          <p14:tracePt t="694514" x="7569200" y="6286500"/>
          <p14:tracePt t="694534" x="7581900" y="6362700"/>
          <p14:tracePt t="694547" x="7594600" y="6388100"/>
          <p14:tracePt t="694564" x="7620000" y="6419850"/>
          <p14:tracePt t="694582" x="7715250" y="6470650"/>
          <p14:tracePt t="694600" x="7931150" y="6508750"/>
          <p14:tracePt t="694615" x="8001000" y="6515100"/>
          <p14:tracePt t="694631" x="8331200" y="6540500"/>
          <p14:tracePt t="694648" x="8572500" y="6559550"/>
          <p14:tracePt t="694664" x="8718550" y="6559550"/>
          <p14:tracePt t="694681" x="8813800" y="6540500"/>
          <p14:tracePt t="694698" x="8839200" y="6521450"/>
          <p14:tracePt t="694714" x="8851900" y="6502400"/>
          <p14:tracePt t="694731" x="8851900" y="6483350"/>
          <p14:tracePt t="694747" x="8858250" y="6470650"/>
          <p14:tracePt t="694764" x="8858250" y="6451600"/>
          <p14:tracePt t="694781" x="8851900" y="6432550"/>
          <p14:tracePt t="694798" x="8845550" y="6413500"/>
          <p14:tracePt t="694815" x="8839200" y="6394450"/>
          <p14:tracePt t="694832" x="8826500" y="6381750"/>
          <p14:tracePt t="694833" x="8820150" y="6375400"/>
          <p14:tracePt t="694848" x="8813800" y="6369050"/>
          <p14:tracePt t="694864" x="8801100" y="6356350"/>
          <p14:tracePt t="694881" x="8794750" y="6343650"/>
          <p14:tracePt t="694898" x="8788400" y="6337300"/>
          <p14:tracePt t="694915" x="8788400" y="6324600"/>
          <p14:tracePt t="694931" x="8782050" y="6324600"/>
          <p14:tracePt t="695100" x="8775700" y="6324600"/>
          <p14:tracePt t="695107" x="8769350" y="6330950"/>
          <p14:tracePt t="695117" x="8763000" y="6337300"/>
          <p14:tracePt t="695131" x="8743950" y="6343650"/>
          <p14:tracePt t="695148" x="8718550" y="6362700"/>
          <p14:tracePt t="695165" x="8712200" y="6369050"/>
          <p14:tracePt t="695181" x="8705850" y="6369050"/>
          <p14:tracePt t="695601" x="8705850" y="6356350"/>
          <p14:tracePt t="695632" x="8705850" y="6350000"/>
          <p14:tracePt t="696801" x="8705850" y="6343650"/>
          <p14:tracePt t="696816" x="8699500" y="6324600"/>
          <p14:tracePt t="696833" x="8699500" y="6311900"/>
          <p14:tracePt t="696849" x="8693150" y="6292850"/>
          <p14:tracePt t="696866" x="8686800" y="6273800"/>
          <p14:tracePt t="696883" x="8674100" y="6254750"/>
          <p14:tracePt t="696900" x="8648700" y="6235700"/>
          <p14:tracePt t="696916" x="8629650" y="6210300"/>
          <p14:tracePt t="696933" x="8604250" y="6184900"/>
          <p14:tracePt t="696952" x="8578850" y="6159500"/>
          <p14:tracePt t="696966" x="8559800" y="6127750"/>
          <p14:tracePt t="696985" x="8496300" y="6051550"/>
          <p14:tracePt t="696999" x="8477250" y="6026150"/>
          <p14:tracePt t="697016" x="8426450" y="5962650"/>
          <p14:tracePt t="697017" x="8407400" y="5937250"/>
          <p14:tracePt t="697033" x="8375650" y="5905500"/>
          <p14:tracePt t="697049" x="8331200" y="5848350"/>
          <p14:tracePt t="697068" x="8286750" y="5778500"/>
          <p14:tracePt t="697083" x="8242300" y="5715000"/>
          <p14:tracePt t="697102" x="8172450" y="5632450"/>
          <p14:tracePt t="697116" x="8115300" y="5549900"/>
          <p14:tracePt t="697135" x="8045450" y="5454650"/>
          <p14:tracePt t="697136" x="8026400" y="5416550"/>
          <p14:tracePt t="697150" x="8001000" y="5378450"/>
          <p14:tracePt t="697170" x="7905750" y="5238750"/>
          <p14:tracePt t="697183" x="7867650" y="5187950"/>
          <p14:tracePt t="697199" x="7766050" y="5080000"/>
          <p14:tracePt t="697216" x="7651750" y="4997450"/>
          <p14:tracePt t="697234" x="7575550" y="4959350"/>
          <p14:tracePt t="697250" x="7505700" y="4940300"/>
          <p14:tracePt t="697266" x="7467600" y="4933950"/>
          <p14:tracePt t="697283" x="7429500" y="4927600"/>
          <p14:tracePt t="697300" x="7423150" y="4927600"/>
          <p14:tracePt t="697334" x="7410450" y="4921250"/>
          <p14:tracePt t="697350" x="7404100" y="4921250"/>
          <p14:tracePt t="697366" x="7315200" y="4908550"/>
          <p14:tracePt t="697383" x="7245350" y="4908550"/>
          <p14:tracePt t="697400" x="7156450" y="4908550"/>
          <p14:tracePt t="697416" x="6985000" y="4914900"/>
          <p14:tracePt t="697433" x="6769100" y="4940300"/>
          <p14:tracePt t="697450" x="6527800" y="4959350"/>
          <p14:tracePt t="697466" x="6229350" y="4972050"/>
          <p14:tracePt t="697483" x="5975350" y="4972050"/>
          <p14:tracePt t="697500" x="5746750" y="4959350"/>
          <p14:tracePt t="697516" x="5568950" y="4940300"/>
          <p14:tracePt t="697534" x="5308600" y="4902200"/>
          <p14:tracePt t="697550" x="5073650" y="4857750"/>
          <p14:tracePt t="697567" x="4813300" y="4806950"/>
          <p14:tracePt t="697583" x="4445000" y="4730750"/>
          <p14:tracePt t="697602" x="3943350" y="4679950"/>
          <p14:tracePt t="697617" x="3695700" y="4679950"/>
          <p14:tracePt t="697633" x="3486150" y="4692650"/>
          <p14:tracePt t="697650" x="3365500" y="4705350"/>
          <p14:tracePt t="697666" x="3302000" y="4705350"/>
          <p14:tracePt t="697684" x="3244850" y="4705350"/>
          <p14:tracePt t="697701" x="3181350" y="4711700"/>
          <p14:tracePt t="697717" x="3054350" y="4730750"/>
          <p14:tracePt t="697733" x="2819400" y="4794250"/>
          <p14:tracePt t="697750" x="2578100" y="4870450"/>
          <p14:tracePt t="697768" x="2292350" y="5003800"/>
          <p14:tracePt t="697784" x="2292350" y="5022850"/>
          <p14:tracePt t="697800" x="2305050" y="5060950"/>
          <p14:tracePt t="697802" x="2305050" y="5073650"/>
          <p14:tracePt t="697818" x="2305050" y="5086350"/>
          <p14:tracePt t="697835" x="2254250" y="5137150"/>
          <p14:tracePt t="697850" x="2228850" y="5156200"/>
          <p14:tracePt t="697867" x="2171700" y="5200650"/>
          <p14:tracePt t="697884" x="2152650" y="5226050"/>
          <p14:tracePt t="697901" x="2146300" y="5238750"/>
          <p14:tracePt t="697917" x="2146300" y="5257800"/>
          <p14:tracePt t="697934" x="2165350" y="5283200"/>
          <p14:tracePt t="697950" x="2171700" y="5314950"/>
          <p14:tracePt t="697967" x="2171700" y="5340350"/>
          <p14:tracePt t="697983" x="2165350" y="5365750"/>
          <p14:tracePt t="698003" x="2152650" y="5384800"/>
          <p14:tracePt t="698017" x="2139950" y="5403850"/>
          <p14:tracePt t="698102" x="2139950" y="5410200"/>
          <p14:tracePt t="698109" x="2139950" y="5416550"/>
          <p14:tracePt t="698134" x="2139950" y="5429250"/>
          <p14:tracePt t="698151" x="2133600" y="5441950"/>
          <p14:tracePt t="698167" x="2133600" y="5454650"/>
          <p14:tracePt t="698185" x="2133600" y="5473700"/>
          <p14:tracePt t="698201" x="2133600" y="5492750"/>
          <p14:tracePt t="698217" x="2146300" y="5499100"/>
          <p14:tracePt t="698234" x="2190750" y="5518150"/>
          <p14:tracePt t="698252" x="2241550" y="5530850"/>
          <p14:tracePt t="698267" x="2254250" y="5530850"/>
          <p14:tracePt t="698284" x="2292350" y="5537200"/>
          <p14:tracePt t="698301" x="2324100" y="5537200"/>
          <p14:tracePt t="698301" x="2336800" y="5537200"/>
          <p14:tracePt t="698319" x="2381250" y="5537200"/>
          <p14:tracePt t="698334" x="2387600" y="5537200"/>
          <p14:tracePt t="698351" x="2406650" y="5530850"/>
          <p14:tracePt t="698367" x="2413000" y="5524500"/>
          <p14:tracePt t="698384" x="2425700" y="5524500"/>
          <p14:tracePt t="698401" x="2444750" y="5511800"/>
          <p14:tracePt t="698417" x="2476500" y="5499100"/>
          <p14:tracePt t="698434" x="2514600" y="5473700"/>
          <p14:tracePt t="698450" x="2552700" y="5461000"/>
          <p14:tracePt t="698467" x="2565400" y="5448300"/>
          <p14:tracePt t="698528" x="2571750" y="5441950"/>
          <p14:tracePt t="698537" x="2578100" y="5435600"/>
          <p14:tracePt t="698550" x="2590800" y="5422900"/>
          <p14:tracePt t="698568" x="2616200" y="5397500"/>
          <p14:tracePt t="698584" x="2628900" y="5384800"/>
          <p14:tracePt t="698601" x="2635250" y="5365750"/>
          <p14:tracePt t="698619" x="2647950" y="5359400"/>
          <p14:tracePt t="698634" x="2654300" y="5340350"/>
          <p14:tracePt t="698651" x="2673350" y="5327650"/>
          <p14:tracePt t="698667" x="2698750" y="5302250"/>
          <p14:tracePt t="698686" x="2736850" y="5270500"/>
          <p14:tracePt t="698688" x="2762250" y="5251450"/>
          <p14:tracePt t="698701" x="2774950" y="5238750"/>
          <p14:tracePt t="698717" x="2806700" y="5219700"/>
          <p14:tracePt t="698736" x="2825750" y="5200650"/>
          <p14:tracePt t="698751" x="2832100" y="5200650"/>
          <p14:tracePt t="698770" x="2863850" y="5194300"/>
          <p14:tracePt t="698784" x="2876550" y="5187950"/>
          <p14:tracePt t="698801" x="2921000" y="5181600"/>
          <p14:tracePt t="698818" x="2952750" y="5156200"/>
          <p14:tracePt t="698835" x="2965450" y="5124450"/>
          <p14:tracePt t="698851" x="2971800" y="5086350"/>
          <p14:tracePt t="698868" x="2971800" y="5054600"/>
          <p14:tracePt t="698884" x="2971800" y="5029200"/>
          <p14:tracePt t="698901" x="2971800" y="5022850"/>
          <p14:tracePt t="698917" x="2984500" y="5022850"/>
          <p14:tracePt t="698936" x="2997200" y="5022850"/>
          <p14:tracePt t="698951" x="3022600" y="5022850"/>
          <p14:tracePt t="699024" x="3022600" y="5016500"/>
          <p14:tracePt t="699032" x="3028950" y="5010150"/>
          <p14:tracePt t="699040" x="3035300" y="4991100"/>
          <p14:tracePt t="699051" x="3035300" y="4984750"/>
          <p14:tracePt t="699070" x="3054350" y="4933950"/>
          <p14:tracePt t="699087" x="3079750" y="4845050"/>
          <p14:tracePt t="699102" x="3086100" y="4806950"/>
          <p14:tracePt t="699118" x="3111500" y="4718050"/>
          <p14:tracePt t="699119" x="3117850" y="4686300"/>
          <p14:tracePt t="699134" x="3117850" y="4660900"/>
          <p14:tracePt t="699152" x="3143250" y="4603750"/>
          <p14:tracePt t="699168" x="3162300" y="4552950"/>
          <p14:tracePt t="699169" x="3168650" y="4533900"/>
          <p14:tracePt t="699184" x="3168650" y="4508500"/>
          <p14:tracePt t="699202" x="3168650" y="4483100"/>
          <p14:tracePt t="699217" x="3175000" y="4432300"/>
          <p14:tracePt t="699236" x="3181350" y="4375150"/>
          <p14:tracePt t="699252" x="3181350" y="4305300"/>
          <p14:tracePt t="699270" x="3162300" y="4229100"/>
          <p14:tracePt t="699285" x="3130550" y="4127500"/>
          <p14:tracePt t="699302" x="3111500" y="4032250"/>
          <p14:tracePt t="699318" x="3105150" y="3924300"/>
          <p14:tracePt t="699335" x="3098800" y="3854450"/>
          <p14:tracePt t="699353" x="3098800" y="3746500"/>
          <p14:tracePt t="699369" x="3073400" y="3657600"/>
          <p14:tracePt t="699386" x="2984500" y="3549650"/>
          <p14:tracePt t="699401" x="2857500" y="3486150"/>
          <p14:tracePt t="699419" x="2717800" y="3429000"/>
          <p14:tracePt t="699435" x="2597150" y="3359150"/>
          <p14:tracePt t="699451" x="2508250" y="3289300"/>
          <p14:tracePt t="699470" x="2470150" y="3244850"/>
          <p14:tracePt t="699488" x="2444750" y="3225800"/>
          <p14:tracePt t="699504" x="2419350" y="3213100"/>
          <p14:tracePt t="699518" x="2317750" y="3213100"/>
          <p14:tracePt t="699538" x="2082800" y="3213100"/>
          <p14:tracePt t="699553" x="1987550" y="3219450"/>
          <p14:tracePt t="699570" x="1739900" y="3219450"/>
          <p14:tracePt t="699585" x="1663700" y="3219450"/>
          <p14:tracePt t="699602" x="1549400" y="3219450"/>
          <p14:tracePt t="699618" x="1492250" y="3213100"/>
          <p14:tracePt t="699635" x="1466850" y="3213100"/>
          <p14:tracePt t="699652" x="1403350" y="3219450"/>
          <p14:tracePt t="699668" x="1333500" y="3225800"/>
          <p14:tracePt t="699685" x="1250950" y="3244850"/>
          <p14:tracePt t="699702" x="1206500" y="3263900"/>
          <p14:tracePt t="699720" x="1174750" y="3289300"/>
          <p14:tracePt t="699736" x="1149350" y="3321050"/>
          <p14:tracePt t="699752" x="1130300" y="3352800"/>
          <p14:tracePt t="699769" x="1092200" y="3409950"/>
          <p14:tracePt t="699785" x="1054100" y="3467100"/>
          <p14:tracePt t="699804" x="1016000" y="3530600"/>
          <p14:tracePt t="699805" x="1009650" y="3568700"/>
          <p14:tracePt t="699821" x="996950" y="3619500"/>
          <p14:tracePt t="699836" x="996950" y="3657600"/>
          <p14:tracePt t="699852" x="996950" y="3733800"/>
          <p14:tracePt t="699869" x="1022350" y="3854450"/>
          <p14:tracePt t="699885" x="1041400" y="3924300"/>
          <p14:tracePt t="699902" x="1047750" y="4000500"/>
          <p14:tracePt t="699918" x="1054100" y="4089400"/>
          <p14:tracePt t="699937" x="1054100" y="4152900"/>
          <p14:tracePt t="699952" x="1060450" y="4203700"/>
          <p14:tracePt t="699969" x="1073150" y="4248150"/>
          <p14:tracePt t="699987" x="1092200" y="4273550"/>
          <p14:tracePt t="700004" x="1168400" y="4381500"/>
          <p14:tracePt t="700021" x="1181100" y="4406900"/>
          <p14:tracePt t="700035" x="1225550" y="4502150"/>
          <p14:tracePt t="700053" x="1250950" y="4565650"/>
          <p14:tracePt t="700071" x="1282700" y="4654550"/>
          <p14:tracePt t="700087" x="1301750" y="4711700"/>
          <p14:tracePt t="700103" x="1308100" y="4730750"/>
          <p14:tracePt t="700119" x="1346200" y="4826000"/>
          <p14:tracePt t="700135" x="1358900" y="4883150"/>
          <p14:tracePt t="700152" x="1377950" y="4965700"/>
          <p14:tracePt t="700169" x="1390650" y="5029200"/>
          <p14:tracePt t="700186" x="1403350" y="5105400"/>
          <p14:tracePt t="700204" x="1416050" y="5219700"/>
          <p14:tracePt t="700219" x="1428750" y="5302250"/>
          <p14:tracePt t="700235" x="1435100" y="5391150"/>
          <p14:tracePt t="700252" x="1447800" y="5480050"/>
          <p14:tracePt t="700269" x="1466850" y="5607050"/>
          <p14:tracePt t="700286" x="1479550" y="5683250"/>
          <p14:tracePt t="700303" x="1485900" y="5753100"/>
          <p14:tracePt t="700319" x="1485900" y="5784850"/>
          <p14:tracePt t="700321" x="1492250" y="5791200"/>
          <p14:tracePt t="700353" x="1498600" y="5791200"/>
          <p14:tracePt t="700369" x="1511300" y="5791200"/>
          <p14:tracePt t="700386" x="1543050" y="5784850"/>
          <p14:tracePt t="700403" x="1631950" y="5778500"/>
          <p14:tracePt t="700420" x="1816100" y="5778500"/>
          <p14:tracePt t="700438" x="1974850" y="5791200"/>
          <p14:tracePt t="700452" x="2101850" y="5810250"/>
          <p14:tracePt t="700469" x="2203450" y="5816600"/>
          <p14:tracePt t="700486" x="2266950" y="5816600"/>
          <p14:tracePt t="700502" x="2298700" y="5810250"/>
          <p14:tracePt t="700519" x="2311400" y="5803900"/>
          <p14:tracePt t="700535" x="2324100" y="5784850"/>
          <p14:tracePt t="700553" x="2330450" y="5772150"/>
          <p14:tracePt t="700569" x="2330450" y="5759450"/>
          <p14:tracePt t="700586" x="2336800" y="5746750"/>
          <p14:tracePt t="700603" x="2343150" y="5734050"/>
          <p14:tracePt t="700620" x="2355850" y="5702300"/>
          <p14:tracePt t="700636" x="2374900" y="5670550"/>
          <p14:tracePt t="700652" x="2387600" y="5632450"/>
          <p14:tracePt t="700654" x="2400300" y="5607050"/>
          <p14:tracePt t="700670" x="2419350" y="5549900"/>
          <p14:tracePt t="700686" x="2463800" y="5480050"/>
          <p14:tracePt t="700703" x="2533650" y="5384800"/>
          <p14:tracePt t="700721" x="2616200" y="5257800"/>
          <p14:tracePt t="700736" x="2654300" y="5156200"/>
          <p14:tracePt t="700753" x="2679700" y="5054600"/>
          <p14:tracePt t="700769" x="2705100" y="4940300"/>
          <p14:tracePt t="700786" x="2730500" y="4826000"/>
          <p14:tracePt t="700803" x="2762250" y="4692650"/>
          <p14:tracePt t="700819" x="2794000" y="4591050"/>
          <p14:tracePt t="700838" x="2800350" y="4489450"/>
          <p14:tracePt t="700852" x="2787650" y="4394200"/>
          <p14:tracePt t="700853" x="2774950" y="4337050"/>
          <p14:tracePt t="700871" x="2755900" y="4254500"/>
          <p14:tracePt t="700886" x="2736850" y="4184650"/>
          <p14:tracePt t="700905" x="2679700" y="3987800"/>
          <p14:tracePt t="700919" x="2647950" y="3905250"/>
          <p14:tracePt t="700936" x="2597150" y="3784600"/>
          <p14:tracePt t="700953" x="2444750" y="3625850"/>
          <p14:tracePt t="700969" x="2286000" y="3549650"/>
          <p14:tracePt t="700986" x="2133600" y="3492500"/>
          <p14:tracePt t="701003" x="2019300" y="3460750"/>
          <p14:tracePt t="701020" x="1892300" y="3435350"/>
          <p14:tracePt t="701036" x="1809750" y="3422650"/>
          <p14:tracePt t="701053" x="1739900" y="3416300"/>
          <p14:tracePt t="701072" x="1638300" y="3422650"/>
          <p14:tracePt t="701086" x="1485900" y="3435350"/>
          <p14:tracePt t="701104" x="1333500" y="3454400"/>
          <p14:tracePt t="701105" x="1270000" y="3467100"/>
          <p14:tracePt t="701119" x="1212850" y="3479800"/>
          <p14:tracePt t="701136" x="1111250" y="3505200"/>
          <p14:tracePt t="701157" x="1022350" y="3549650"/>
          <p14:tracePt t="701172" x="990600" y="3606800"/>
          <p14:tracePt t="701186" x="958850" y="3695700"/>
          <p14:tracePt t="701202" x="927100" y="3784600"/>
          <p14:tracePt t="701220" x="876300" y="3917950"/>
          <p14:tracePt t="701236" x="838200" y="4051300"/>
          <p14:tracePt t="701253" x="819150" y="4191000"/>
          <p14:tracePt t="701271" x="812800" y="4298950"/>
          <p14:tracePt t="701286" x="812800" y="4438650"/>
          <p14:tracePt t="701304" x="812800" y="4572000"/>
          <p14:tracePt t="701319" x="812800" y="4673600"/>
          <p14:tracePt t="701336" x="812800" y="4768850"/>
          <p14:tracePt t="701354" x="812800" y="4902200"/>
          <p14:tracePt t="701370" x="819150" y="4953000"/>
          <p14:tracePt t="701386" x="844550" y="5016500"/>
          <p14:tracePt t="701403" x="876300" y="5111750"/>
          <p14:tracePt t="701420" x="908050" y="5175250"/>
          <p14:tracePt t="701436" x="927100" y="5213350"/>
          <p14:tracePt t="701453" x="971550" y="5276850"/>
          <p14:tracePt t="701470" x="1016000" y="5321300"/>
          <p14:tracePt t="701486" x="1041400" y="5346700"/>
          <p14:tracePt t="701503" x="1092200" y="5384800"/>
          <p14:tracePt t="701521" x="1149350" y="5416550"/>
          <p14:tracePt t="701536" x="1231900" y="5461000"/>
          <p14:tracePt t="701553" x="1371600" y="5537200"/>
          <p14:tracePt t="701570" x="1524000" y="5613400"/>
          <p14:tracePt t="701586" x="1663700" y="5689600"/>
          <p14:tracePt t="701604" x="1739900" y="5734050"/>
          <p14:tracePt t="701605" x="1746250" y="5740400"/>
          <p14:tracePt t="701637" x="1758950" y="5740400"/>
          <p14:tracePt t="701700" x="1758950" y="5746750"/>
          <p14:tracePt t="701707" x="1758950" y="5753100"/>
          <p14:tracePt t="701720" x="1765300" y="5759450"/>
          <p14:tracePt t="701737" x="1771650" y="5797550"/>
          <p14:tracePt t="701755" x="1778000" y="5835650"/>
          <p14:tracePt t="701770" x="1784350" y="5873750"/>
          <p14:tracePt t="701787" x="1771650" y="5937250"/>
          <p14:tracePt t="701803" x="1739900" y="5994400"/>
          <p14:tracePt t="701821" x="1701800" y="6051550"/>
          <p14:tracePt t="701837" x="1682750" y="6115050"/>
          <p14:tracePt t="701853" x="1676400" y="6172200"/>
          <p14:tracePt t="701871" x="1676400" y="6197600"/>
          <p14:tracePt t="701887" x="1676400" y="6203950"/>
          <p14:tracePt t="701904" x="1676400" y="6210300"/>
          <p14:tracePt t="701922" x="1670050" y="6223000"/>
          <p14:tracePt t="701939" x="1651000" y="6248400"/>
          <p14:tracePt t="701954" x="1644650" y="6267450"/>
          <p14:tracePt t="701971" x="1625600" y="6299200"/>
          <p14:tracePt t="701972" x="1619250" y="6311900"/>
          <p14:tracePt t="701987" x="1612900" y="6330950"/>
          <p14:tracePt t="702005" x="1587500" y="6394450"/>
          <p14:tracePt t="702020" x="1581150" y="6413500"/>
          <p14:tracePt t="702037" x="1536700" y="6521450"/>
          <p14:tracePt t="702053" x="1524000" y="6584950"/>
          <p14:tracePt t="702070" x="1511300" y="6642100"/>
          <p14:tracePt t="702087" x="1498600" y="6686550"/>
          <p14:tracePt t="702104" x="1492250" y="6699250"/>
          <p14:tracePt t="702120" x="1492250" y="6711950"/>
          <p14:tracePt t="702137" x="1492250" y="6724650"/>
          <p14:tracePt t="702156" x="1485900" y="6737350"/>
          <p14:tracePt t="702187" x="1485900" y="6743700"/>
          <p14:tracePt t="702402" x="1485900" y="6750050"/>
          <p14:tracePt t="702416" x="1485900" y="6756400"/>
          <p14:tracePt t="702424" x="1485900" y="6762750"/>
          <p14:tracePt t="702439" x="1479550" y="6769100"/>
          <p14:tracePt t="702657" x="1479550" y="6762750"/>
          <p14:tracePt t="702678" x="1479550" y="6750050"/>
          <p14:tracePt t="702688" x="1485900" y="6750050"/>
          <p14:tracePt t="702705" x="1485900" y="6743700"/>
          <p14:tracePt t="702720" x="1492250" y="6731000"/>
          <p14:tracePt t="702738" x="1498600" y="6718300"/>
          <p14:tracePt t="702754" x="1511300" y="6699250"/>
          <p14:tracePt t="702771" x="1524000" y="6680200"/>
          <p14:tracePt t="702790" x="1530350" y="6654800"/>
          <p14:tracePt t="702804" x="1530350" y="6648450"/>
          <p14:tracePt t="703229" x="1524000" y="6648450"/>
          <p14:tracePt t="703238" x="1517650" y="6648450"/>
          <p14:tracePt t="703247" x="1517650" y="6654800"/>
          <p14:tracePt t="703254" x="1511300" y="6654800"/>
          <p14:tracePt t="703273" x="1498600" y="6661150"/>
          <p14:tracePt t="703305" x="1492250" y="6661150"/>
          <p14:tracePt t="703400" x="1485900" y="6667500"/>
          <p14:tracePt t="703407" x="1479550" y="6667500"/>
          <p14:tracePt t="703422" x="1473200" y="6667500"/>
          <p14:tracePt t="703476" x="1473200" y="6673850"/>
          <p14:tracePt t="703491" x="1460500" y="6673850"/>
          <p14:tracePt t="703508" x="1454150" y="6673850"/>
          <p14:tracePt t="703812" x="1460500" y="6673850"/>
          <p14:tracePt t="703879" x="1466850" y="6673850"/>
          <p14:tracePt t="703911" x="1473200" y="6673850"/>
          <p14:tracePt t="703936" x="1479550" y="6667500"/>
          <p14:tracePt t="703955" x="1485900" y="6661150"/>
          <p14:tracePt t="704691" x="1492250" y="6654800"/>
          <p14:tracePt t="704708" x="1498600" y="6648450"/>
          <p14:tracePt t="704822" x="1504950" y="6642100"/>
          <p14:tracePt t="704838" x="1511300" y="6635750"/>
          <p14:tracePt t="704856" x="1517650" y="6623050"/>
          <p14:tracePt t="704874" x="1530350" y="6616700"/>
          <p14:tracePt t="704889" x="1536700" y="6604000"/>
          <p14:tracePt t="704991" x="1536700" y="6597650"/>
          <p14:tracePt t="705006" x="1536700" y="6591300"/>
          <p14:tracePt t="705023" x="1536700" y="6584950"/>
          <p14:tracePt t="705040" x="1543050" y="6584950"/>
          <p14:tracePt t="705264" x="1543050" y="6597650"/>
          <p14:tracePt t="705273" x="1543050" y="6604000"/>
          <p14:tracePt t="705290" x="1543050" y="6616700"/>
          <p14:tracePt t="705306" x="1543050" y="6629400"/>
          <p14:tracePt t="705323" x="1543050" y="6635750"/>
          <p14:tracePt t="705340" x="1543050" y="6642100"/>
          <p14:tracePt t="705356" x="1549400" y="6642100"/>
          <p14:tracePt t="705700" x="1549400" y="6635750"/>
          <p14:tracePt t="705707" x="1555750" y="6635750"/>
          <p14:tracePt t="705728" x="1562100" y="6629400"/>
          <p14:tracePt t="705740" x="1562100" y="6623050"/>
          <p14:tracePt t="705757" x="1568450" y="6623050"/>
          <p14:tracePt t="706066" x="1568450" y="6616700"/>
          <p14:tracePt t="706074" x="1562100" y="6616700"/>
          <p14:tracePt t="706107" x="1555750" y="6616700"/>
          <p14:tracePt t="706157" x="1549400" y="6616700"/>
          <p14:tracePt t="706173" x="1549400" y="6610350"/>
          <p14:tracePt t="706207" x="1549400" y="6604000"/>
          <p14:tracePt t="706224" x="1543050" y="6597650"/>
          <p14:tracePt t="706257" x="1543050" y="6591300"/>
          <p14:tracePt t="706274" x="1543050" y="6578600"/>
          <p14:tracePt t="706293" x="1549400" y="6553200"/>
          <p14:tracePt t="706307" x="1562100" y="6521450"/>
          <p14:tracePt t="706324" x="1568450" y="6496050"/>
          <p14:tracePt t="706340" x="1574800" y="6470650"/>
          <p14:tracePt t="706357" x="1581150" y="6457950"/>
          <p14:tracePt t="706431" x="1581150" y="6451600"/>
          <p14:tracePt t="706466" x="1574800" y="6445250"/>
          <p14:tracePt t="706499" x="1574800" y="6438900"/>
          <p14:tracePt t="706506" x="1568450" y="6438900"/>
          <p14:tracePt t="706610" x="1562100" y="6438900"/>
          <p14:tracePt t="706640" x="1555750" y="6438900"/>
          <p14:tracePt t="706691" x="1549400" y="6438900"/>
          <p14:tracePt t="706708" x="1543050" y="6438900"/>
          <p14:tracePt t="706777" x="1536700" y="6438900"/>
          <p14:tracePt t="706783" x="1536700" y="6432550"/>
          <p14:tracePt t="706811" x="1536700" y="6426200"/>
          <p14:tracePt t="706851" x="1536700" y="6419850"/>
          <p14:tracePt t="706885" x="1536700" y="6413500"/>
          <p14:tracePt t="706928" x="1536700" y="6407150"/>
          <p14:tracePt t="707030" x="1536700" y="6400800"/>
          <p14:tracePt t="707071" x="1543050" y="6400800"/>
          <p14:tracePt t="707089" x="1549400" y="6400800"/>
          <p14:tracePt t="707114" x="1549400" y="6394450"/>
          <p14:tracePt t="707120" x="1555750" y="6394450"/>
          <p14:tracePt t="707272" x="1562100" y="6388100"/>
          <p14:tracePt t="707296" x="1562100" y="6381750"/>
          <p14:tracePt t="707602" x="1568450" y="6369050"/>
          <p14:tracePt t="707625" x="1568450" y="6350000"/>
          <p14:tracePt t="707641" x="1568450" y="6337300"/>
          <p14:tracePt t="707658" x="1574800" y="6324600"/>
          <p14:tracePt t="707677" x="1574800" y="6311900"/>
          <p14:tracePt t="707692" x="1581150" y="6299200"/>
          <p14:tracePt t="707708" x="1587500" y="6280150"/>
          <p14:tracePt t="707725" x="1593850" y="6267450"/>
          <p14:tracePt t="707742" x="1593850" y="6261100"/>
          <p14:tracePt t="707759" x="1593850" y="6254750"/>
          <p14:tracePt t="707791" x="1593850" y="6248400"/>
          <p14:tracePt t="707808" x="1593850" y="6242050"/>
          <p14:tracePt t="707825" x="1593850" y="6229350"/>
          <p14:tracePt t="707842" x="1593850" y="6223000"/>
          <p14:tracePt t="707860" x="1593850" y="6216650"/>
          <p14:tracePt t="707899" x="1593850" y="6210300"/>
          <p14:tracePt t="707925" x="1593850" y="6203950"/>
          <p14:tracePt t="707943" x="1593850" y="6191250"/>
          <p14:tracePt t="707959" x="1593850" y="6184900"/>
          <p14:tracePt t="707975" x="1600200" y="6184900"/>
          <p14:tracePt t="707992" x="1600200" y="6178550"/>
          <p14:tracePt t="708205" x="1600200" y="6172200"/>
          <p14:tracePt t="708212" x="1600200" y="6165850"/>
          <p14:tracePt t="708226" x="1600200" y="6159500"/>
          <p14:tracePt t="708242" x="1600200" y="6146800"/>
          <p14:tracePt t="708259" x="1606550" y="6127750"/>
          <p14:tracePt t="708261" x="1606550" y="6121400"/>
          <p14:tracePt t="708276" x="1606550" y="6115050"/>
          <p14:tracePt t="708292" x="1612900" y="6096000"/>
          <p14:tracePt t="708309" x="1619250" y="6070600"/>
          <p14:tracePt t="708326" x="1619250" y="6057900"/>
          <p14:tracePt t="708342" x="1619250" y="6051550"/>
          <p14:tracePt t="708440" x="1619250" y="6057900"/>
          <p14:tracePt t="708446" x="1612900" y="6057900"/>
          <p14:tracePt t="708459" x="1612900" y="6064250"/>
          <p14:tracePt t="708476" x="1600200" y="6070600"/>
          <p14:tracePt t="708495" x="1593850" y="6076950"/>
          <p14:tracePt t="708509" x="1587500" y="6076950"/>
          <p14:tracePt t="708526" x="1568450" y="6083300"/>
          <p14:tracePt t="708542" x="1555750" y="6083300"/>
          <p14:tracePt t="708559" x="1536700" y="6083300"/>
          <p14:tracePt t="708576" x="1524000" y="6083300"/>
          <p14:tracePt t="708593" x="1504950" y="6070600"/>
          <p14:tracePt t="708609" x="1498600" y="6064250"/>
          <p14:tracePt t="708626" x="1492250" y="6045200"/>
          <p14:tracePt t="708643" x="1492250" y="6019800"/>
          <p14:tracePt t="708659" x="1492250" y="5981700"/>
          <p14:tracePt t="708676" x="1498600" y="5937250"/>
          <p14:tracePt t="708695" x="1498600" y="5911850"/>
          <p14:tracePt t="708709" x="1511300" y="5867400"/>
          <p14:tracePt t="708726" x="1517650" y="5835650"/>
          <p14:tracePt t="708743" x="1517650" y="5816600"/>
          <p14:tracePt t="708760" x="1524000" y="5784850"/>
          <p14:tracePt t="708761" x="1524000" y="5772150"/>
          <p14:tracePt t="708778" x="1524000" y="5727700"/>
          <p14:tracePt t="708793" x="1524000" y="5695950"/>
          <p14:tracePt t="708809" x="1524000" y="5657850"/>
          <p14:tracePt t="708826" x="1530350" y="5613400"/>
          <p14:tracePt t="708843" x="1530350" y="5588000"/>
          <p14:tracePt t="708860" x="1530350" y="5568950"/>
          <p14:tracePt t="708876" x="1530350" y="5543550"/>
          <p14:tracePt t="708893" x="1536700" y="5530850"/>
          <p14:tracePt t="708909" x="1536700" y="5524500"/>
          <p14:tracePt t="708926" x="1536700" y="5511800"/>
          <p14:tracePt t="708944" x="1543050" y="5480050"/>
          <p14:tracePt t="708960" x="1549400" y="5403850"/>
          <p14:tracePt t="708976" x="1568450" y="5295900"/>
          <p14:tracePt t="708995" x="1631950" y="5080000"/>
          <p14:tracePt t="709011" x="1651000" y="5029200"/>
          <p14:tracePt t="709026" x="1701800" y="4908550"/>
          <p14:tracePt t="709043" x="1790700" y="4730750"/>
          <p14:tracePt t="709059" x="1828800" y="4648200"/>
          <p14:tracePt t="709076" x="1860550" y="4565650"/>
          <p14:tracePt t="709093" x="1885950" y="4483100"/>
          <p14:tracePt t="709110" x="1911350" y="4406900"/>
          <p14:tracePt t="709126" x="1936750" y="4337050"/>
          <p14:tracePt t="709143" x="1949450" y="4267200"/>
          <p14:tracePt t="709160" x="1962150" y="4222750"/>
          <p14:tracePt t="709177" x="1974850" y="4184650"/>
          <p14:tracePt t="709195" x="1987550" y="4146550"/>
          <p14:tracePt t="709210" x="1987550" y="4140200"/>
          <p14:tracePt t="710469" x="1987550" y="4133850"/>
          <p14:tracePt t="710485" x="1987550" y="4127500"/>
          <p14:tracePt t="710501" x="1987550" y="4121150"/>
          <p14:tracePt t="710527" x="1987550" y="4114800"/>
          <p14:tracePt t="711135" x="1993900" y="4121150"/>
          <p14:tracePt t="711144" x="2000250" y="4121150"/>
          <p14:tracePt t="711161" x="2000250" y="4127500"/>
          <p14:tracePt t="711195" x="2006600" y="4133850"/>
          <p14:tracePt t="711211" x="2006600" y="4140200"/>
          <p14:tracePt t="711228" x="2012950" y="4146550"/>
          <p14:tracePt t="711245" x="2012950" y="4159250"/>
          <p14:tracePt t="711263" x="2019300" y="4165600"/>
          <p14:tracePt t="711278" x="2019300" y="4178300"/>
          <p14:tracePt t="711297" x="2019300" y="4184650"/>
          <p14:tracePt t="711298" x="2019300" y="4191000"/>
          <p14:tracePt t="711311" x="2019300" y="4197350"/>
          <p14:tracePt t="711330" x="2019300" y="4210050"/>
          <p14:tracePt t="711345" x="2019300" y="4216400"/>
          <p14:tracePt t="711362" x="2019300" y="4222750"/>
          <p14:tracePt t="711378" x="2019300" y="4229100"/>
          <p14:tracePt t="711394" x="2019300" y="4235450"/>
          <p14:tracePt t="711412" x="2012950" y="4241800"/>
          <p14:tracePt t="711428" x="2006600" y="4254500"/>
          <p14:tracePt t="711445" x="2000250" y="4267200"/>
          <p14:tracePt t="711462" x="1993900" y="4267200"/>
          <p14:tracePt t="711480" x="1987550" y="4273550"/>
          <p14:tracePt t="711730" x="1974850" y="4286250"/>
          <p14:tracePt t="711748" x="1955800" y="4305300"/>
          <p14:tracePt t="711762" x="1943100" y="4318000"/>
          <p14:tracePt t="711779" x="1898650" y="4368800"/>
          <p14:tracePt t="711796" x="1866900" y="4406900"/>
          <p14:tracePt t="711812" x="1841500" y="4432300"/>
          <p14:tracePt t="711829" x="1822450" y="4457700"/>
          <p14:tracePt t="711846" x="1809750" y="4476750"/>
          <p14:tracePt t="711862" x="1797050" y="4502150"/>
          <p14:tracePt t="711879" x="1778000" y="4540250"/>
          <p14:tracePt t="711896" x="1758950" y="4597400"/>
          <p14:tracePt t="711912" x="1733550" y="4654550"/>
          <p14:tracePt t="711929" x="1701800" y="4705350"/>
          <p14:tracePt t="711947" x="1631950" y="4826000"/>
          <p14:tracePt t="711962" x="1606550" y="4876800"/>
          <p14:tracePt t="711979" x="1562100" y="4946650"/>
          <p14:tracePt t="711995" x="1498600" y="5035550"/>
          <p14:tracePt t="711996" x="1485900" y="5060950"/>
          <p14:tracePt t="712012" x="1447800" y="5130800"/>
          <p14:tracePt t="712028" x="1416050" y="5213350"/>
          <p14:tracePt t="712045" x="1371600" y="5308600"/>
          <p14:tracePt t="712063" x="1314450" y="5422900"/>
          <p14:tracePt t="712081" x="1244600" y="5543550"/>
          <p14:tracePt t="712096" x="1200150" y="5619750"/>
          <p14:tracePt t="712114" x="1143000" y="5715000"/>
          <p14:tracePt t="712131" x="1098550" y="5791200"/>
          <p14:tracePt t="712132" x="1098550" y="5803900"/>
          <p14:tracePt t="712150" x="1085850" y="5854700"/>
          <p14:tracePt t="712167" x="1060450" y="5937250"/>
          <p14:tracePt t="712179" x="1035050" y="5988050"/>
          <p14:tracePt t="712195" x="990600" y="6064250"/>
          <p14:tracePt t="712196" x="971550" y="6089650"/>
          <p14:tracePt t="712212" x="946150" y="6140450"/>
          <p14:tracePt t="712231" x="914400" y="6223000"/>
          <p14:tracePt t="712246" x="914400" y="6261100"/>
          <p14:tracePt t="712262" x="914400" y="6267450"/>
          <p14:tracePt t="712281" x="933450" y="6286500"/>
          <p14:tracePt t="712296" x="946150" y="6299200"/>
          <p14:tracePt t="712313" x="965200" y="6311900"/>
          <p14:tracePt t="712329" x="977900" y="6324600"/>
          <p14:tracePt t="712346" x="990600" y="6330950"/>
          <p14:tracePt t="712363" x="1003300" y="6337300"/>
          <p14:tracePt t="712379" x="1028700" y="6337300"/>
          <p14:tracePt t="712396" x="1054100" y="6330950"/>
          <p14:tracePt t="712413" x="1073150" y="6324600"/>
          <p14:tracePt t="712430" x="1092200" y="6318250"/>
          <p14:tracePt t="712431" x="1098550" y="6318250"/>
          <p14:tracePt t="712447" x="1104900" y="6318250"/>
          <p14:tracePt t="712463" x="1123950" y="6318250"/>
          <p14:tracePt t="712479" x="1149350" y="6318250"/>
          <p14:tracePt t="712496" x="1181100" y="6311900"/>
          <p14:tracePt t="712512" x="1212850" y="6305550"/>
          <p14:tracePt t="712529" x="1250950" y="6299200"/>
          <p14:tracePt t="712546" x="1289050" y="6292850"/>
          <p14:tracePt t="712634" x="1295400" y="6292850"/>
          <p14:tracePt t="712641" x="1295400" y="6286500"/>
          <p14:tracePt t="712650" x="1308100" y="6280150"/>
          <p14:tracePt t="712664" x="1327150" y="6267450"/>
          <p14:tracePt t="712682" x="1397000" y="6216650"/>
          <p14:tracePt t="712696" x="1403350" y="6210300"/>
          <p14:tracePt t="712713" x="1422400" y="6197600"/>
          <p14:tracePt t="712714" x="1422400" y="6191250"/>
          <p14:tracePt t="712746" x="1428750" y="6184900"/>
          <p14:tracePt t="712763" x="1435100" y="6165850"/>
          <p14:tracePt t="712779" x="1441450" y="6134100"/>
          <p14:tracePt t="712797" x="1447800" y="6089650"/>
          <p14:tracePt t="712814" x="1473200" y="6038850"/>
          <p14:tracePt t="712830" x="1492250" y="5988050"/>
          <p14:tracePt t="712846" x="1517650" y="5949950"/>
          <p14:tracePt t="712863" x="1524000" y="5918200"/>
          <p14:tracePt t="712880" x="1524000" y="5880100"/>
          <p14:tracePt t="712898" x="1511300" y="5816600"/>
          <p14:tracePt t="712912" x="1466850" y="5727700"/>
          <p14:tracePt t="712930" x="1428750" y="5651500"/>
          <p14:tracePt t="712946" x="1390650" y="5581650"/>
          <p14:tracePt t="712963" x="1377950" y="5530850"/>
          <p14:tracePt t="712980" x="1371600" y="5486400"/>
          <p14:tracePt t="712996" x="1371600" y="5461000"/>
          <p14:tracePt t="713013" x="1371600" y="5429250"/>
          <p14:tracePt t="713030" x="1346200" y="5378450"/>
          <p14:tracePt t="713046" x="1314450" y="5327650"/>
          <p14:tracePt t="713063" x="1270000" y="5264150"/>
          <p14:tracePt t="713081" x="1244600" y="5232400"/>
          <p14:tracePt t="713096" x="1225550" y="5213350"/>
          <p14:tracePt t="713116" x="1219200" y="5194300"/>
          <p14:tracePt t="713146" x="1212850" y="5194300"/>
          <p14:tracePt t="713164" x="1193800" y="5194300"/>
          <p14:tracePt t="713179" x="1136650" y="5194300"/>
          <p14:tracePt t="713196" x="1066800" y="5194300"/>
          <p14:tracePt t="713215" x="996950" y="5200650"/>
          <p14:tracePt t="713230" x="946150" y="5200650"/>
          <p14:tracePt t="713246" x="927100" y="5213350"/>
          <p14:tracePt t="713266" x="914400" y="5232400"/>
          <p14:tracePt t="713280" x="901700" y="5251450"/>
          <p14:tracePt t="713296" x="882650" y="5295900"/>
          <p14:tracePt t="713297" x="869950" y="5327650"/>
          <p14:tracePt t="713313" x="838200" y="5384800"/>
          <p14:tracePt t="713329" x="812800" y="5441950"/>
          <p14:tracePt t="713346" x="793750" y="5492750"/>
          <p14:tracePt t="713363" x="787400" y="5530850"/>
          <p14:tracePt t="713380" x="787400" y="5556250"/>
          <p14:tracePt t="713396" x="793750" y="5607050"/>
          <p14:tracePt t="713415" x="812800" y="5664200"/>
          <p14:tracePt t="713430" x="825500" y="5715000"/>
          <p14:tracePt t="713446" x="838200" y="5753100"/>
          <p14:tracePt t="713463" x="844550" y="5784850"/>
          <p14:tracePt t="713481" x="863600" y="5822950"/>
          <p14:tracePt t="713496" x="889000" y="5854700"/>
          <p14:tracePt t="713514" x="939800" y="5892800"/>
          <p14:tracePt t="713531" x="996950" y="5930900"/>
          <p14:tracePt t="713546" x="1022350" y="5949950"/>
          <p14:tracePt t="713563" x="1041400" y="5956300"/>
          <p14:tracePt t="713581" x="1054100" y="5962650"/>
          <p14:tracePt t="713599" x="1066800" y="5962650"/>
          <p14:tracePt t="713614" x="1098550" y="5962650"/>
          <p14:tracePt t="713630" x="1130300" y="5962650"/>
          <p14:tracePt t="713648" x="1181100" y="5962650"/>
          <p14:tracePt t="713667" x="1219200" y="5962650"/>
          <p14:tracePt t="713667" x="1250950" y="5962650"/>
          <p14:tracePt t="713680" x="1257300" y="5956300"/>
          <p14:tracePt t="713697" x="1276350" y="5956300"/>
          <p14:tracePt t="713713" x="1295400" y="5949950"/>
          <p14:tracePt t="713732" x="1314450" y="5930900"/>
          <p14:tracePt t="713747" x="1339850" y="5905500"/>
          <p14:tracePt t="713765" x="1390650" y="5848350"/>
          <p14:tracePt t="713780" x="1397000" y="5829300"/>
          <p14:tracePt t="713798" x="1447800" y="5772150"/>
          <p14:tracePt t="713813" x="1485900" y="5715000"/>
          <p14:tracePt t="713830" x="1504950" y="5664200"/>
          <p14:tracePt t="713847" x="1504950" y="5632450"/>
          <p14:tracePt t="713864" x="1504950" y="5575300"/>
          <p14:tracePt t="713882" x="1498600" y="5524500"/>
          <p14:tracePt t="713897" x="1492250" y="5505450"/>
          <p14:tracePt t="713914" x="1479550" y="5473700"/>
          <p14:tracePt t="713930" x="1473200" y="5461000"/>
          <p14:tracePt t="713947" x="1466850" y="5441950"/>
          <p14:tracePt t="713966" x="1447800" y="5410200"/>
          <p14:tracePt t="713980" x="1435100" y="5391150"/>
          <p14:tracePt t="713998" x="1371600" y="5340350"/>
          <p14:tracePt t="714015" x="1327150" y="5314950"/>
          <p14:tracePt t="714031" x="1308100" y="5302250"/>
          <p14:tracePt t="714047" x="1276350" y="5276850"/>
          <p14:tracePt t="714064" x="1244600" y="5264150"/>
          <p14:tracePt t="714081" x="1225550" y="5257800"/>
          <p14:tracePt t="714097" x="1219200" y="5251450"/>
          <p14:tracePt t="714130" x="1200150" y="5251450"/>
          <p14:tracePt t="714147" x="1123950" y="5264150"/>
          <p14:tracePt t="714164" x="1041400" y="5283200"/>
          <p14:tracePt t="714182" x="965200" y="5302250"/>
          <p14:tracePt t="714197" x="895350" y="5314950"/>
          <p14:tracePt t="714215" x="838200" y="5334000"/>
          <p14:tracePt t="714231" x="812800" y="5346700"/>
          <p14:tracePt t="714247" x="800100" y="5353050"/>
          <p14:tracePt t="714264" x="800100" y="5365750"/>
          <p14:tracePt t="714283" x="800100" y="5391150"/>
          <p14:tracePt t="714284" x="800100" y="5410200"/>
          <p14:tracePt t="714297" x="800100" y="5422900"/>
          <p14:tracePt t="714314" x="800100" y="5486400"/>
          <p14:tracePt t="714332" x="793750" y="5556250"/>
          <p14:tracePt t="714333" x="793750" y="5575300"/>
          <p14:tracePt t="714348" x="793750" y="5613400"/>
          <p14:tracePt t="714365" x="806450" y="5657850"/>
          <p14:tracePt t="714380" x="844550" y="5721350"/>
          <p14:tracePt t="714397" x="889000" y="5765800"/>
          <p14:tracePt t="714414" x="927100" y="5810250"/>
          <p14:tracePt t="714431" x="958850" y="5842000"/>
          <p14:tracePt t="714449" x="990600" y="5873750"/>
          <p14:tracePt t="714467" x="1003300" y="5892800"/>
          <p14:tracePt t="714481" x="1028700" y="5918200"/>
          <p14:tracePt t="714498" x="1047750" y="5943600"/>
          <p14:tracePt t="714514" x="1066800" y="5962650"/>
          <p14:tracePt t="714531" x="1079500" y="5969000"/>
          <p14:tracePt t="714548" x="1111250" y="5981700"/>
          <p14:tracePt t="714567" x="1181100" y="5988050"/>
          <p14:tracePt t="714581" x="1200150" y="5988050"/>
          <p14:tracePt t="714598" x="1257300" y="5981700"/>
          <p14:tracePt t="714615" x="1282700" y="5975350"/>
          <p14:tracePt t="714631" x="1314450" y="5969000"/>
          <p14:tracePt t="714648" x="1333500" y="5956300"/>
          <p14:tracePt t="714664" x="1352550" y="5943600"/>
          <p14:tracePt t="714681" x="1384300" y="5918200"/>
          <p14:tracePt t="714698" x="1403350" y="5892800"/>
          <p14:tracePt t="714714" x="1422400" y="5861050"/>
          <p14:tracePt t="714731" x="1435100" y="5822950"/>
          <p14:tracePt t="714747" x="1441450" y="5772150"/>
          <p14:tracePt t="714767" x="1441450" y="5715000"/>
          <p14:tracePt t="714781" x="1441450" y="5695950"/>
          <p14:tracePt t="714800" x="1441450" y="5657850"/>
          <p14:tracePt t="714814" x="1428750" y="5632450"/>
          <p14:tracePt t="714816" x="1422400" y="5619750"/>
          <p14:tracePt t="714832" x="1416050" y="5607050"/>
          <p14:tracePt t="714850" x="1346200" y="5537200"/>
          <p14:tracePt t="714864" x="1333500" y="5524500"/>
          <p14:tracePt t="714881" x="1282700" y="5473700"/>
          <p14:tracePt t="714898" x="1250950" y="5435600"/>
          <p14:tracePt t="714915" x="1225550" y="5410200"/>
          <p14:tracePt t="714931" x="1212850" y="5391150"/>
          <p14:tracePt t="714948" x="1200150" y="5378450"/>
          <p14:tracePt t="714998" x="1187450" y="5378450"/>
          <p14:tracePt t="715015" x="1149350" y="5372100"/>
          <p14:tracePt t="715033" x="1092200" y="5372100"/>
          <p14:tracePt t="715048" x="1079500" y="5372100"/>
          <p14:tracePt t="715067" x="1041400" y="5372100"/>
          <p14:tracePt t="715081" x="1035050" y="5372100"/>
          <p14:tracePt t="715098" x="1028700" y="5372100"/>
          <p14:tracePt t="715115" x="1003300" y="5397500"/>
          <p14:tracePt t="715131" x="971550" y="5422900"/>
          <p14:tracePt t="715148" x="946150" y="5461000"/>
          <p14:tracePt t="715165" x="927100" y="5486400"/>
          <p14:tracePt t="715181" x="914400" y="5524500"/>
          <p14:tracePt t="715198" x="914400" y="5556250"/>
          <p14:tracePt t="715215" x="908050" y="5588000"/>
          <p14:tracePt t="715232" x="908050" y="5626100"/>
          <p14:tracePt t="715248" x="914400" y="5676900"/>
          <p14:tracePt t="715265" x="939800" y="5753100"/>
          <p14:tracePt t="715283" x="971550" y="5842000"/>
          <p14:tracePt t="715298" x="977900" y="5867400"/>
          <p14:tracePt t="715314" x="1009650" y="5924550"/>
          <p14:tracePt t="715331" x="1016000" y="5943600"/>
          <p14:tracePt t="715350" x="1022350" y="5956300"/>
          <p14:tracePt t="715399" x="1028700" y="5956300"/>
          <p14:tracePt t="715415" x="1060450" y="5956300"/>
          <p14:tracePt t="715433" x="1111250" y="5956300"/>
          <p14:tracePt t="715449" x="1155700" y="5949950"/>
          <p14:tracePt t="715465" x="1225550" y="5937250"/>
          <p14:tracePt t="715483" x="1263650" y="5924550"/>
          <p14:tracePt t="715498" x="1289050" y="5918200"/>
          <p14:tracePt t="715515" x="1320800" y="5892800"/>
          <p14:tracePt t="715534" x="1346200" y="5867400"/>
          <p14:tracePt t="715551" x="1365250" y="5842000"/>
          <p14:tracePt t="715565" x="1377950" y="5816600"/>
          <p14:tracePt t="715582" x="1390650" y="5784850"/>
          <p14:tracePt t="715600" x="1403350" y="5753100"/>
          <p14:tracePt t="715615" x="1403350" y="5727700"/>
          <p14:tracePt t="715633" x="1409700" y="5683250"/>
          <p14:tracePt t="715651" x="1409700" y="5670550"/>
          <p14:tracePt t="715665" x="1390650" y="5613400"/>
          <p14:tracePt t="715683" x="1384300" y="5600700"/>
          <p14:tracePt t="715699" x="1377950" y="5575300"/>
          <p14:tracePt t="715715" x="1365250" y="5530850"/>
          <p14:tracePt t="715732" x="1358900" y="5518150"/>
          <p14:tracePt t="715749" x="1352550" y="5505450"/>
          <p14:tracePt t="715765" x="1346200" y="5480050"/>
          <p14:tracePt t="715781" x="1333500" y="5461000"/>
          <p14:tracePt t="715798" x="1320800" y="5448300"/>
          <p14:tracePt t="715815" x="1308100" y="5435600"/>
          <p14:tracePt t="715832" x="1295400" y="5422900"/>
          <p14:tracePt t="715849" x="1276350" y="5416550"/>
          <p14:tracePt t="715851" x="1270000" y="5416550"/>
          <p14:tracePt t="715865" x="1263650" y="5410200"/>
          <p14:tracePt t="715882" x="1250950" y="5410200"/>
          <p14:tracePt t="715899" x="1238250" y="5403850"/>
          <p14:tracePt t="715915" x="1231900" y="5403850"/>
          <p14:tracePt t="715934" x="1206500" y="5403850"/>
          <p14:tracePt t="715949" x="1193800" y="5403850"/>
          <p14:tracePt t="715965" x="1130300" y="5403850"/>
          <p14:tracePt t="715982" x="1098550" y="5416550"/>
          <p14:tracePt t="716001" x="1073150" y="5422900"/>
          <p14:tracePt t="716017" x="1047750" y="5441950"/>
          <p14:tracePt t="716034" x="1022350" y="5461000"/>
          <p14:tracePt t="716052" x="996950" y="5492750"/>
          <p14:tracePt t="716065" x="984250" y="5518150"/>
          <p14:tracePt t="716083" x="971550" y="5549900"/>
          <p14:tracePt t="716099" x="952500" y="5581650"/>
          <p14:tracePt t="716101" x="952500" y="5594350"/>
          <p14:tracePt t="716115" x="946150" y="5600700"/>
          <p14:tracePt t="716133" x="939800" y="5626100"/>
          <p14:tracePt t="716149" x="939800" y="5645150"/>
          <p14:tracePt t="716166" x="939800" y="5708650"/>
          <p14:tracePt t="716183" x="939800" y="5753100"/>
          <p14:tracePt t="716199" x="952500" y="5784850"/>
          <p14:tracePt t="716216" x="965200" y="5829300"/>
          <p14:tracePt t="716233" x="965200" y="5861050"/>
          <p14:tracePt t="716249" x="971550" y="5880100"/>
          <p14:tracePt t="716266" x="971550" y="5899150"/>
          <p14:tracePt t="716283" x="977900" y="5905500"/>
          <p14:tracePt t="716299" x="977900" y="5911850"/>
          <p14:tracePt t="716315" x="977900" y="5918200"/>
          <p14:tracePt t="716333" x="984250" y="5930900"/>
          <p14:tracePt t="716351" x="990600" y="5943600"/>
          <p14:tracePt t="716367" x="996950" y="5943600"/>
          <p14:tracePt t="716382" x="1003300" y="5956300"/>
          <p14:tracePt t="716399" x="1028700" y="5975350"/>
          <p14:tracePt t="716416" x="1047750" y="5988050"/>
          <p14:tracePt t="716433" x="1066800" y="5994400"/>
          <p14:tracePt t="716449" x="1098550" y="6007100"/>
          <p14:tracePt t="716466" x="1123950" y="6013450"/>
          <p14:tracePt t="716483" x="1149350" y="6019800"/>
          <p14:tracePt t="716501" x="1181100" y="6026150"/>
          <p14:tracePt t="716515" x="1206500" y="6032500"/>
          <p14:tracePt t="716532" x="1231900" y="6032500"/>
          <p14:tracePt t="716549" x="1257300" y="6026150"/>
          <p14:tracePt t="716569" x="1282700" y="6013450"/>
          <p14:tracePt t="716583" x="1314450" y="5988050"/>
          <p14:tracePt t="716599" x="1327150" y="5975350"/>
          <p14:tracePt t="716616" x="1346200" y="5943600"/>
          <p14:tracePt t="716632" x="1377950" y="5867400"/>
          <p14:tracePt t="716649" x="1390650" y="5803900"/>
          <p14:tracePt t="716666" x="1390650" y="5772150"/>
          <p14:tracePt t="716684" x="1397000" y="5721350"/>
          <p14:tracePt t="716699" x="1397000" y="5676900"/>
          <p14:tracePt t="716716" x="1384300" y="5638800"/>
          <p14:tracePt t="716733" x="1371600" y="5607050"/>
          <p14:tracePt t="716751" x="1358900" y="5588000"/>
          <p14:tracePt t="716766" x="1352550" y="5568950"/>
          <p14:tracePt t="716782" x="1339850" y="5549900"/>
          <p14:tracePt t="716799" x="1333500" y="5537200"/>
          <p14:tracePt t="716817" x="1320800" y="5518150"/>
          <p14:tracePt t="716818" x="1314450" y="5505450"/>
          <p14:tracePt t="716835" x="1301750" y="5492750"/>
          <p14:tracePt t="716850" x="1295400" y="5486400"/>
          <p14:tracePt t="716866" x="1270000" y="5467350"/>
          <p14:tracePt t="716866" x="1263650" y="5467350"/>
          <p14:tracePt t="716884" x="1244600" y="5454650"/>
          <p14:tracePt t="716900" x="1225550" y="5454650"/>
          <p14:tracePt t="716916" x="1200150" y="5448300"/>
          <p14:tracePt t="716932" x="1174750" y="5448300"/>
          <p14:tracePt t="716950" x="1149350" y="5448300"/>
          <p14:tracePt t="716966" x="1136650" y="5448300"/>
          <p14:tracePt t="716984" x="1123950" y="5448300"/>
          <p14:tracePt t="717002" x="1104900" y="5448300"/>
          <p14:tracePt t="717016" x="1073150" y="5461000"/>
          <p14:tracePt t="717035" x="1041400" y="5473700"/>
          <p14:tracePt t="717049" x="990600" y="5499100"/>
          <p14:tracePt t="717066" x="958850" y="5530850"/>
          <p14:tracePt t="717084" x="933450" y="5568950"/>
          <p14:tracePt t="717102" x="920750" y="5600700"/>
          <p14:tracePt t="717116" x="914400" y="5613400"/>
          <p14:tracePt t="717133" x="914400" y="5657850"/>
          <p14:tracePt t="717150" x="914400" y="5683250"/>
          <p14:tracePt t="717166" x="920750" y="5715000"/>
          <p14:tracePt t="717183" x="927100" y="5759450"/>
          <p14:tracePt t="717200" x="939800" y="5797550"/>
          <p14:tracePt t="717216" x="952500" y="5822950"/>
          <p14:tracePt t="717233" x="971550" y="5854700"/>
          <p14:tracePt t="717250" x="996950" y="5880100"/>
          <p14:tracePt t="717266" x="1009650" y="5892800"/>
          <p14:tracePt t="717285" x="1035050" y="5905500"/>
          <p14:tracePt t="717300" x="1054100" y="5905500"/>
          <p14:tracePt t="717317" x="1092200" y="5911850"/>
          <p14:tracePt t="717318" x="1111250" y="5918200"/>
          <p14:tracePt t="717334" x="1143000" y="5918200"/>
          <p14:tracePt t="717351" x="1162050" y="5924550"/>
          <p14:tracePt t="717367" x="1200150" y="5924550"/>
          <p14:tracePt t="717384" x="1244600" y="5924550"/>
          <p14:tracePt t="717400" x="1295400" y="5911850"/>
          <p14:tracePt t="717417" x="1346200" y="5873750"/>
          <p14:tracePt t="717434" x="1384300" y="5816600"/>
          <p14:tracePt t="717450" x="1416050" y="5765800"/>
          <p14:tracePt t="717467" x="1428750" y="5715000"/>
          <p14:tracePt t="717484" x="1441450" y="5689600"/>
          <p14:tracePt t="717500" x="1447800" y="5657850"/>
          <p14:tracePt t="717516" x="1447800" y="5632450"/>
          <p14:tracePt t="717535" x="1428750" y="5588000"/>
          <p14:tracePt t="717550" x="1422400" y="5575300"/>
          <p14:tracePt t="717567" x="1390650" y="5518150"/>
          <p14:tracePt t="717583" x="1365250" y="5473700"/>
          <p14:tracePt t="717600" x="1358900" y="5461000"/>
          <p14:tracePt t="717617" x="1339850" y="5429250"/>
          <p14:tracePt t="717634" x="1327150" y="5422900"/>
          <p14:tracePt t="717650" x="1314450" y="5422900"/>
          <p14:tracePt t="717667" x="1263650" y="5416550"/>
          <p14:tracePt t="717683" x="1212850" y="5416550"/>
          <p14:tracePt t="717700" x="1155700" y="5410200"/>
          <p14:tracePt t="717717" x="1098550" y="5403850"/>
          <p14:tracePt t="717734" x="1060450" y="5403850"/>
          <p14:tracePt t="717751" x="1041400" y="5403850"/>
          <p14:tracePt t="717767" x="1028700" y="5403850"/>
          <p14:tracePt t="717783" x="1022350" y="5416550"/>
          <p14:tracePt t="717800" x="1009650" y="5435600"/>
          <p14:tracePt t="717817" x="965200" y="5549900"/>
          <p14:tracePt t="717834" x="933450" y="5632450"/>
          <p14:tracePt t="717850" x="914400" y="5702300"/>
          <p14:tracePt t="717868" x="908050" y="5746750"/>
          <p14:tracePt t="717883" x="908050" y="5791200"/>
          <p14:tracePt t="717900" x="920750" y="5848350"/>
          <p14:tracePt t="717917" x="939800" y="5880100"/>
          <p14:tracePt t="717935" x="958850" y="5905500"/>
          <p14:tracePt t="717951" x="984250" y="5930900"/>
          <p14:tracePt t="717967" x="1009650" y="5949950"/>
          <p14:tracePt t="717984" x="1022350" y="5962650"/>
          <p14:tracePt t="718001" x="1028700" y="5969000"/>
          <p14:tracePt t="718064" x="1028700" y="5975350"/>
          <p14:tracePt t="718246" x="1022350" y="5975350"/>
          <p14:tracePt t="718274" x="1016000" y="5975350"/>
          <p14:tracePt t="718285" x="1009650" y="5975350"/>
          <p14:tracePt t="718301" x="996950" y="5975350"/>
          <p14:tracePt t="718317" x="965200" y="5962650"/>
          <p14:tracePt t="718334" x="933450" y="5943600"/>
          <p14:tracePt t="718351" x="869950" y="5899150"/>
          <p14:tracePt t="718367" x="838200" y="5873750"/>
          <p14:tracePt t="718386" x="819150" y="5854700"/>
          <p14:tracePt t="718403" x="812800" y="5848350"/>
          <p14:tracePt t="718418" x="806450" y="5848350"/>
          <p14:tracePt t="718471" x="806450" y="5842000"/>
          <p14:tracePt t="718485" x="800100" y="5842000"/>
          <p14:tracePt t="718501" x="781050" y="5835650"/>
          <p14:tracePt t="718518" x="742950" y="5822950"/>
          <p14:tracePt t="718534" x="736600" y="5822950"/>
          <p14:tracePt t="718551" x="730250" y="5816600"/>
          <p14:tracePt t="718690" x="736600" y="5816600"/>
          <p14:tracePt t="718695" x="742950" y="5816600"/>
          <p14:tracePt t="718705" x="762000" y="5816600"/>
          <p14:tracePt t="718717" x="774700" y="5816600"/>
          <p14:tracePt t="718736" x="812800" y="5822950"/>
          <p14:tracePt t="718752" x="869950" y="5822950"/>
          <p14:tracePt t="718768" x="946150" y="5822950"/>
          <p14:tracePt t="718769" x="977900" y="5822950"/>
          <p14:tracePt t="718785" x="1016000" y="5822950"/>
          <p14:tracePt t="718800" x="1098550" y="5816600"/>
          <p14:tracePt t="718818" x="1136650" y="5803900"/>
          <p14:tracePt t="718834" x="1162050" y="5797550"/>
          <p14:tracePt t="718851" x="1181100" y="5791200"/>
          <p14:tracePt t="718868" x="1193800" y="5784850"/>
          <p14:tracePt t="718885" x="1206500" y="5784850"/>
          <p14:tracePt t="718901" x="1212850" y="5778500"/>
          <p14:tracePt t="718918" x="1219200" y="5778500"/>
          <p14:tracePt t="719146" x="1219200" y="5784850"/>
          <p14:tracePt t="719153" x="1219200" y="5791200"/>
          <p14:tracePt t="719168" x="1231900" y="5816600"/>
          <p14:tracePt t="719185" x="1238250" y="5822950"/>
          <p14:tracePt t="719201" x="1244600" y="5822950"/>
          <p14:tracePt t="719273" x="1244600" y="5829300"/>
          <p14:tracePt t="719282" x="1250950" y="5829300"/>
          <p14:tracePt t="719289" x="1276350" y="5829300"/>
          <p14:tracePt t="719302" x="1314450" y="5829300"/>
          <p14:tracePt t="719318" x="1428750" y="5835650"/>
          <p14:tracePt t="719337" x="1619250" y="5835650"/>
          <p14:tracePt t="719352" x="1663700" y="5835650"/>
          <p14:tracePt t="719369" x="1720850" y="5835650"/>
          <p14:tracePt t="719385" x="1758950" y="5835650"/>
          <p14:tracePt t="719401" x="1771650" y="5835650"/>
          <p14:tracePt t="719420" x="1790700" y="5829300"/>
          <p14:tracePt t="719435" x="1809750" y="5822950"/>
          <p14:tracePt t="719452" x="1822450" y="5816600"/>
          <p14:tracePt t="719468" x="1847850" y="5810250"/>
          <p14:tracePt t="719487" x="1866900" y="5803900"/>
          <p14:tracePt t="719502" x="1873250" y="5803900"/>
          <p14:tracePt t="719551" x="1879600" y="5797550"/>
          <p14:tracePt t="719568" x="1885950" y="5797550"/>
          <p14:tracePt t="719587" x="1898650" y="5784850"/>
          <p14:tracePt t="719601" x="1917700" y="5772150"/>
          <p14:tracePt t="719618" x="1930400" y="5746750"/>
          <p14:tracePt t="719635" x="1949450" y="5715000"/>
          <p14:tracePt t="719652" x="1949450" y="5689600"/>
          <p14:tracePt t="719668" x="1949450" y="5670550"/>
          <p14:tracePt t="719687" x="1943100" y="5638800"/>
          <p14:tracePt t="719704" x="1930400" y="5607050"/>
          <p14:tracePt t="719718" x="1917700" y="5562600"/>
          <p14:tracePt t="719735" x="1911350" y="5511800"/>
          <p14:tracePt t="719752" x="1898650" y="5480050"/>
          <p14:tracePt t="719769" x="1885950" y="5448300"/>
          <p14:tracePt t="719785" x="1873250" y="5429250"/>
          <p14:tracePt t="719802" x="1854200" y="5403850"/>
          <p14:tracePt t="719819" x="1841500" y="5391150"/>
          <p14:tracePt t="719835" x="1803400" y="5372100"/>
          <p14:tracePt t="719852" x="1778000" y="5365750"/>
          <p14:tracePt t="719869" x="1758950" y="5359400"/>
          <p14:tracePt t="719885" x="1733550" y="5353050"/>
          <p14:tracePt t="719902" x="1727200" y="5346700"/>
          <p14:tracePt t="719936" x="1720850" y="5353050"/>
          <p14:tracePt t="719952" x="1701800" y="5365750"/>
          <p14:tracePt t="719968" x="1689100" y="5378450"/>
          <p14:tracePt t="719969" x="1682750" y="5384800"/>
          <p14:tracePt t="719985" x="1670050" y="5403850"/>
          <p14:tracePt t="720002" x="1657350" y="5422900"/>
          <p14:tracePt t="720019" x="1651000" y="5429250"/>
          <p14:tracePt t="720036" x="1651000" y="5435600"/>
          <p14:tracePt t="720052" x="1644650" y="5435600"/>
          <p14:tracePt t="720070" x="1638300" y="5441950"/>
          <p14:tracePt t="720086" x="1619250" y="5461000"/>
          <p14:tracePt t="720103" x="1600200" y="5473700"/>
          <p14:tracePt t="720121" x="1581150" y="5492750"/>
          <p14:tracePt t="720122" x="1568450" y="5505450"/>
          <p14:tracePt t="720135" x="1562100" y="5511800"/>
          <p14:tracePt t="720152" x="1549400" y="5530850"/>
          <p14:tracePt t="720169" x="1543050" y="5543550"/>
          <p14:tracePt t="720186" x="1536700" y="5568950"/>
          <p14:tracePt t="720202" x="1530350" y="5588000"/>
          <p14:tracePt t="720219" x="1536700" y="5632450"/>
          <p14:tracePt t="720236" x="1536700" y="5676900"/>
          <p14:tracePt t="720252" x="1543050" y="5727700"/>
          <p14:tracePt t="720269" x="1555750" y="5784850"/>
          <p14:tracePt t="720286" x="1574800" y="5835650"/>
          <p14:tracePt t="720302" x="1600200" y="5861050"/>
          <p14:tracePt t="720319" x="1612900" y="5867400"/>
          <p14:tracePt t="720338" x="1651000" y="5873750"/>
          <p14:tracePt t="720352" x="1682750" y="5880100"/>
          <p14:tracePt t="720369" x="1708150" y="5880100"/>
          <p14:tracePt t="720386" x="1746250" y="5880100"/>
          <p14:tracePt t="720402" x="1778000" y="5880100"/>
          <p14:tracePt t="720421" x="1835150" y="5861050"/>
          <p14:tracePt t="720436" x="1854200" y="5848350"/>
          <p14:tracePt t="720453" x="1917700" y="5784850"/>
          <p14:tracePt t="720469" x="1943100" y="5721350"/>
          <p14:tracePt t="720486" x="1943100" y="5664200"/>
          <p14:tracePt t="720502" x="1943100" y="5607050"/>
          <p14:tracePt t="720519" x="1936750" y="5581650"/>
          <p14:tracePt t="720536" x="1930400" y="5543550"/>
          <p14:tracePt t="720553" x="1924050" y="5511800"/>
          <p14:tracePt t="720570" x="1911350" y="5467350"/>
          <p14:tracePt t="720586" x="1898650" y="5441950"/>
          <p14:tracePt t="720603" x="1873250" y="5403850"/>
          <p14:tracePt t="720620" x="1841500" y="5365750"/>
          <p14:tracePt t="720621" x="1828800" y="5353050"/>
          <p14:tracePt t="720636" x="1816100" y="5346700"/>
          <p14:tracePt t="720652" x="1803400" y="5334000"/>
          <p14:tracePt t="720671" x="1797050" y="5334000"/>
          <p14:tracePt t="720712" x="1790700" y="5340350"/>
          <p14:tracePt t="720720" x="1784350" y="5340350"/>
          <p14:tracePt t="720736" x="1765300" y="5359400"/>
          <p14:tracePt t="720753" x="1720850" y="5391150"/>
          <p14:tracePt t="720770" x="1689100" y="5422900"/>
          <p14:tracePt t="720786" x="1670050" y="5435600"/>
          <p14:tracePt t="720804" x="1657350" y="5448300"/>
          <p14:tracePt t="720820" x="1651000" y="5461000"/>
          <p14:tracePt t="720836" x="1644650" y="5473700"/>
          <p14:tracePt t="720853" x="1644650" y="5511800"/>
          <p14:tracePt t="720854" x="1644650" y="5524500"/>
          <p14:tracePt t="720870" x="1644650" y="5549900"/>
          <p14:tracePt t="720887" x="1657350" y="5588000"/>
          <p14:tracePt t="720903" x="1663700" y="5619750"/>
          <p14:tracePt t="720920" x="1663700" y="5657850"/>
          <p14:tracePt t="720936" x="1663700" y="5664200"/>
          <p14:tracePt t="720953" x="1663700" y="5676900"/>
          <p14:tracePt t="720970" x="1663700" y="5689600"/>
          <p14:tracePt t="720986" x="1663700" y="5695950"/>
          <p14:tracePt t="721003" x="1670050" y="5708650"/>
          <p14:tracePt t="721019" x="1676400" y="5715000"/>
          <p14:tracePt t="721036" x="1689100" y="5721350"/>
          <p14:tracePt t="721070" x="1689100" y="5727700"/>
          <p14:tracePt t="721228" x="1695450" y="5727700"/>
          <p14:tracePt t="721237" x="1701800" y="5727700"/>
          <p14:tracePt t="721253" x="1708150" y="5727700"/>
          <p14:tracePt t="721270" x="1714500" y="5727700"/>
          <p14:tracePt t="721474" x="1720850" y="5727700"/>
          <p14:tracePt t="721495" x="1727200" y="5727700"/>
          <p14:tracePt t="721503" x="1727200" y="5721350"/>
          <p14:tracePt t="721537" x="1733550" y="5721350"/>
          <p14:tracePt t="721962" x="1733550" y="5715000"/>
          <p14:tracePt t="721967" x="1739900" y="5708650"/>
          <p14:tracePt t="721982" x="1739900" y="5702300"/>
          <p14:tracePt t="721992" x="1746250" y="5702300"/>
          <p14:tracePt t="722343" x="1752600" y="5702300"/>
          <p14:tracePt t="722361" x="1758950" y="5702300"/>
          <p14:tracePt t="722371" x="1765300" y="5702300"/>
          <p14:tracePt t="722404" x="1771650" y="5702300"/>
          <p14:tracePt t="723094" x="1758950" y="5702300"/>
          <p14:tracePt t="723100" x="1746250" y="5702300"/>
          <p14:tracePt t="723106" x="1708150" y="5702300"/>
          <p14:tracePt t="723121" x="1682750" y="5702300"/>
          <p14:tracePt t="723138" x="1631950" y="5702300"/>
          <p14:tracePt t="723157" x="1562100" y="5702300"/>
          <p14:tracePt t="723173" x="1530350" y="5702300"/>
          <p14:tracePt t="723189" x="1435100" y="5702300"/>
          <p14:tracePt t="723190" x="1377950" y="5702300"/>
          <p14:tracePt t="723205" x="1301750" y="5702300"/>
          <p14:tracePt t="723221" x="1073150" y="5702300"/>
          <p14:tracePt t="723238" x="857250" y="5670550"/>
          <p14:tracePt t="723255" x="647700" y="5632450"/>
          <p14:tracePt t="723272" x="476250" y="5588000"/>
          <p14:tracePt t="723288" x="342900" y="5556250"/>
          <p14:tracePt t="723307" x="209550" y="5518150"/>
          <p14:tracePt t="723321" x="95250" y="5492750"/>
          <p14:tracePt t="723589" x="6350" y="5289550"/>
          <p14:tracePt t="723604" x="38100" y="5289550"/>
          <p14:tracePt t="723622" x="44450" y="5283200"/>
          <p14:tracePt t="723638" x="44450" y="5276850"/>
          <p14:tracePt t="723657" x="44450" y="5257800"/>
          <p14:tracePt t="723659" x="44450" y="5251450"/>
          <p14:tracePt t="723674" x="44450" y="5238750"/>
          <p14:tracePt t="723689" x="38100" y="5194300"/>
          <p14:tracePt t="723706" x="31750" y="5156200"/>
          <p14:tracePt t="723722" x="31750" y="5137150"/>
          <p14:tracePt t="723738" x="31750" y="5130800"/>
          <p14:tracePt t="723755" x="38100" y="5124450"/>
          <p14:tracePt t="723772" x="57150" y="5124450"/>
          <p14:tracePt t="723789" x="95250" y="5124450"/>
          <p14:tracePt t="723806" x="146050" y="5124450"/>
          <p14:tracePt t="723822" x="165100" y="5124450"/>
          <p14:tracePt t="723838" x="190500" y="5124450"/>
          <p14:tracePt t="723855" x="215900" y="5124450"/>
          <p14:tracePt t="723872" x="241300" y="5124450"/>
          <p14:tracePt t="723890" x="254000" y="5124450"/>
          <p14:tracePt t="723906" x="260350" y="5124450"/>
          <p14:tracePt t="723922" x="273050" y="5130800"/>
          <p14:tracePt t="723939" x="279400" y="5130800"/>
          <p14:tracePt t="723955" x="285750" y="5130800"/>
          <p14:tracePt t="723972" x="298450" y="5130800"/>
          <p14:tracePt t="723990" x="317500" y="5130800"/>
          <p14:tracePt t="724005" x="336550" y="5124450"/>
          <p14:tracePt t="724022" x="342900" y="5118100"/>
          <p14:tracePt t="724039" x="342900" y="5111750"/>
          <p14:tracePt t="724055" x="342900" y="5099050"/>
          <p14:tracePt t="724072" x="342900" y="5092700"/>
          <p14:tracePt t="724089" x="336550" y="5086350"/>
          <p14:tracePt t="724106" x="323850" y="5073650"/>
          <p14:tracePt t="724107" x="317500" y="5073650"/>
          <p14:tracePt t="724122" x="311150" y="5067300"/>
          <p14:tracePt t="724139" x="260350" y="5060950"/>
          <p14:tracePt t="724155" x="209550" y="5080000"/>
          <p14:tracePt t="724172" x="152400" y="5137150"/>
          <p14:tracePt t="724189" x="107950" y="5194300"/>
          <p14:tracePt t="724205" x="82550" y="5251450"/>
          <p14:tracePt t="724223" x="82550" y="5289550"/>
          <p14:tracePt t="724240" x="139700" y="5327650"/>
          <p14:tracePt t="724258" x="234950" y="5346700"/>
          <p14:tracePt t="724275" x="355600" y="5353050"/>
          <p14:tracePt t="724289" x="444500" y="5346700"/>
          <p14:tracePt t="724306" x="463550" y="5334000"/>
          <p14:tracePt t="724324" x="476250" y="5302250"/>
          <p14:tracePt t="724339" x="476250" y="5257800"/>
          <p14:tracePt t="724358" x="463550" y="5168900"/>
          <p14:tracePt t="724373" x="450850" y="5137150"/>
          <p14:tracePt t="724389" x="438150" y="5092700"/>
          <p14:tracePt t="724405" x="431800" y="5086350"/>
          <p14:tracePt t="724422" x="425450" y="5086350"/>
          <p14:tracePt t="724439" x="400050" y="5124450"/>
          <p14:tracePt t="724456" x="368300" y="5175250"/>
          <p14:tracePt t="724472" x="336550" y="5238750"/>
          <p14:tracePt t="724489" x="311150" y="5308600"/>
          <p14:tracePt t="724506" x="311150" y="5372100"/>
          <p14:tracePt t="724524" x="311150" y="5403850"/>
          <p14:tracePt t="724543" x="323850" y="5429250"/>
          <p14:tracePt t="724556" x="330200" y="5441950"/>
          <p14:tracePt t="724572" x="342900" y="5454650"/>
          <p14:tracePt t="724589" x="361950" y="5467350"/>
          <p14:tracePt t="724606" x="393700" y="5473700"/>
          <p14:tracePt t="724623" x="552450" y="5505450"/>
          <p14:tracePt t="724639" x="914400" y="5581650"/>
          <p14:tracePt t="724656" x="1225550" y="5651500"/>
          <p14:tracePt t="724674" x="1454150" y="5715000"/>
          <p14:tracePt t="724689" x="1600200" y="5759450"/>
          <p14:tracePt t="724708" x="1644650" y="5772150"/>
          <p14:tracePt t="724756" x="1651000" y="5765800"/>
          <p14:tracePt t="724773" x="1676400" y="5759450"/>
          <p14:tracePt t="724789" x="1720850" y="5746750"/>
          <p14:tracePt t="724806" x="1790700" y="5734050"/>
          <p14:tracePt t="724823" x="1822450" y="5727700"/>
          <p14:tracePt t="724839" x="1828800" y="5721350"/>
          <p14:tracePt t="724857" x="1835150" y="5721350"/>
          <p14:tracePt t="724875" x="1841500" y="5715000"/>
          <p14:tracePt t="724889" x="1854200" y="5708650"/>
          <p14:tracePt t="724906" x="1866900" y="5702300"/>
          <p14:tracePt t="724923" x="1905000" y="5689600"/>
          <p14:tracePt t="724924" x="1924050" y="5683250"/>
          <p14:tracePt t="724941" x="1962150" y="5670550"/>
          <p14:tracePt t="724957" x="1981200" y="5664200"/>
          <p14:tracePt t="724972" x="2019300" y="5645150"/>
          <p14:tracePt t="724989" x="2032000" y="5632450"/>
          <p14:tracePt t="725006" x="2044700" y="5619750"/>
          <p14:tracePt t="725023" x="2057400" y="5600700"/>
          <p14:tracePt t="725039" x="2076450" y="5575300"/>
          <p14:tracePt t="725057" x="2089150" y="5549900"/>
          <p14:tracePt t="725075" x="2095500" y="5518150"/>
          <p14:tracePt t="725090" x="2095500" y="5486400"/>
          <p14:tracePt t="725106" x="2095500" y="5461000"/>
          <p14:tracePt t="725123" x="2076450" y="5422900"/>
          <p14:tracePt t="725140" x="2051050" y="5372100"/>
          <p14:tracePt t="725156" x="2032000" y="5346700"/>
          <p14:tracePt t="725173" x="2019300" y="5327650"/>
          <p14:tracePt t="725191" x="2006600" y="5314950"/>
          <p14:tracePt t="725209" x="1993900" y="5314950"/>
          <p14:tracePt t="725223" x="1974850" y="5314950"/>
          <p14:tracePt t="725240" x="1936750" y="5314950"/>
          <p14:tracePt t="725256" x="1873250" y="5314950"/>
          <p14:tracePt t="725273" x="1803400" y="5327650"/>
          <p14:tracePt t="725290" x="1733550" y="5334000"/>
          <p14:tracePt t="725306" x="1689100" y="5346700"/>
          <p14:tracePt t="725323" x="1663700" y="5353050"/>
          <p14:tracePt t="725343" x="1651000" y="5372100"/>
          <p14:tracePt t="725357" x="1644650" y="5384800"/>
          <p14:tracePt t="725373" x="1638300" y="5397500"/>
          <p14:tracePt t="725390" x="1625600" y="5429250"/>
          <p14:tracePt t="725406" x="1606550" y="5461000"/>
          <p14:tracePt t="725424" x="1574800" y="5524500"/>
          <p14:tracePt t="725440" x="1574800" y="5537200"/>
          <p14:tracePt t="725456" x="1568450" y="5607050"/>
          <p14:tracePt t="725473" x="1581150" y="5664200"/>
          <p14:tracePt t="725490" x="1606550" y="5727700"/>
          <p14:tracePt t="725507" x="1644650" y="5772150"/>
          <p14:tracePt t="725525" x="1676400" y="5797550"/>
          <p14:tracePt t="725540" x="1714500" y="5803900"/>
          <p14:tracePt t="725556" x="1758950" y="5803900"/>
          <p14:tracePt t="725574" x="1816100" y="5778500"/>
          <p14:tracePt t="725593" x="1873250" y="5740400"/>
          <p14:tracePt t="725606" x="1892300" y="5715000"/>
          <p14:tracePt t="725625" x="1924050" y="5670550"/>
          <p14:tracePt t="725641" x="1930400" y="5651500"/>
          <p14:tracePt t="725658" x="1936750" y="5588000"/>
          <p14:tracePt t="725675" x="1936750" y="5549900"/>
          <p14:tracePt t="725690" x="1936750" y="5518150"/>
          <p14:tracePt t="725707" x="1898650" y="5435600"/>
          <p14:tracePt t="725723" x="1873250" y="5403850"/>
          <p14:tracePt t="725741" x="1860550" y="5391150"/>
          <p14:tracePt t="725757" x="1854200" y="5378450"/>
          <p14:tracePt t="725773" x="1847850" y="5378450"/>
          <p14:tracePt t="725791" x="1828800" y="5372100"/>
          <p14:tracePt t="725807" x="1803400" y="5372100"/>
          <p14:tracePt t="725824" x="1746250" y="5372100"/>
          <p14:tracePt t="725840" x="1682750" y="5378450"/>
          <p14:tracePt t="725857" x="1631950" y="5391150"/>
          <p14:tracePt t="725876" x="1593850" y="5416550"/>
          <p14:tracePt t="725892" x="1581150" y="5448300"/>
          <p14:tracePt t="725907" x="1574800" y="5461000"/>
          <p14:tracePt t="725924" x="1581150" y="5505450"/>
          <p14:tracePt t="725940" x="1600200" y="5543550"/>
          <p14:tracePt t="725957" x="1651000" y="5626100"/>
          <p14:tracePt t="725974" x="1682750" y="5670550"/>
          <p14:tracePt t="725991" x="1701800" y="5695950"/>
          <p14:tracePt t="726008" x="1727200" y="5708650"/>
          <p14:tracePt t="726026" x="1746250" y="5721350"/>
          <p14:tracePt t="726040" x="1765300" y="5721350"/>
          <p14:tracePt t="726057" x="1816100" y="5715000"/>
          <p14:tracePt t="726074" x="1873250" y="5695950"/>
          <p14:tracePt t="726091" x="1930400" y="5664200"/>
          <p14:tracePt t="726107" x="1962150" y="5626100"/>
          <p14:tracePt t="726125" x="1993900" y="5575300"/>
          <p14:tracePt t="726140" x="2000250" y="5556250"/>
          <p14:tracePt t="726157" x="1993900" y="5518150"/>
          <p14:tracePt t="726173" x="1987550" y="5505450"/>
          <p14:tracePt t="726191" x="1981200" y="5499100"/>
          <p14:tracePt t="726207" x="1968500" y="5486400"/>
          <p14:tracePt t="726224" x="1955800" y="5473700"/>
          <p14:tracePt t="726241" x="1943100" y="5461000"/>
          <p14:tracePt t="726257" x="1917700" y="5448300"/>
          <p14:tracePt t="726274" x="1879600" y="5435600"/>
          <p14:tracePt t="726291" x="1828800" y="5435600"/>
          <p14:tracePt t="726308" x="1771650" y="5435600"/>
          <p14:tracePt t="726324" x="1720850" y="5441950"/>
          <p14:tracePt t="726341" x="1682750" y="5448300"/>
          <p14:tracePt t="726343" x="1670050" y="5454650"/>
          <p14:tracePt t="726358" x="1663700" y="5454650"/>
          <p14:tracePt t="726359" x="1663700" y="5461000"/>
          <p14:tracePt t="726391" x="1663700" y="5486400"/>
          <p14:tracePt t="726407" x="1695450" y="5524500"/>
          <p14:tracePt t="726424" x="1708150" y="5568950"/>
          <p14:tracePt t="726441" x="1701800" y="5626100"/>
          <p14:tracePt t="726458" x="1651000" y="5670550"/>
          <p14:tracePt t="726474" x="1638300" y="5689600"/>
          <p14:tracePt t="726491" x="1644650" y="5702300"/>
          <p14:tracePt t="726508" x="1651000" y="5708650"/>
          <p14:tracePt t="728880" x="1663700" y="5708650"/>
          <p14:tracePt t="728885" x="1682750" y="5708650"/>
          <p14:tracePt t="728894" x="1720850" y="5708650"/>
          <p14:tracePt t="728909" x="1752600" y="5708650"/>
          <p14:tracePt t="728928" x="1765300" y="5702300"/>
          <p14:tracePt t="728946" x="1784350" y="5676900"/>
          <p14:tracePt t="728960" x="1816100" y="5651500"/>
          <p14:tracePt t="728976" x="1847850" y="5626100"/>
          <p14:tracePt t="728992" x="1879600" y="5600700"/>
          <p14:tracePt t="729010" x="1905000" y="5575300"/>
          <p14:tracePt t="729026" x="1911350" y="5562600"/>
          <p14:tracePt t="729043" x="1911350" y="5556250"/>
          <p14:tracePt t="729061" x="1911350" y="5543550"/>
          <p14:tracePt t="729076" x="1898650" y="5499100"/>
          <p14:tracePt t="729093" x="1879600" y="5454650"/>
          <p14:tracePt t="729110" x="1854200" y="5410200"/>
          <p14:tracePt t="729126" x="1841500" y="5378450"/>
          <p14:tracePt t="729144" x="1835150" y="5372100"/>
          <p14:tracePt t="729160" x="1822450" y="5372100"/>
          <p14:tracePt t="729179" x="1809750" y="5372100"/>
          <p14:tracePt t="729193" x="1784350" y="5384800"/>
          <p14:tracePt t="729211" x="1765300" y="5397500"/>
          <p14:tracePt t="729226" x="1746250" y="5416550"/>
          <p14:tracePt t="729245" x="1727200" y="5435600"/>
          <p14:tracePt t="729260" x="1701800" y="5486400"/>
          <p14:tracePt t="729276" x="1689100" y="5575300"/>
          <p14:tracePt t="729293" x="1689100" y="5651500"/>
          <p14:tracePt t="729310" x="1689100" y="5721350"/>
          <p14:tracePt t="729326" x="1695450" y="5772150"/>
          <p14:tracePt t="729344" x="1714500" y="5803900"/>
          <p14:tracePt t="729376" x="1720850" y="5810250"/>
          <p14:tracePt t="729377" x="1733550" y="5810250"/>
          <p14:tracePt t="729393" x="1778000" y="5803900"/>
          <p14:tracePt t="729410" x="1866900" y="5753100"/>
          <p14:tracePt t="729427" x="1949450" y="5702300"/>
          <p14:tracePt t="729443" x="1987550" y="5651500"/>
          <p14:tracePt t="729462" x="2000250" y="5594350"/>
          <p14:tracePt t="729477" x="1974850" y="5537200"/>
          <p14:tracePt t="729494" x="1930400" y="5492750"/>
          <p14:tracePt t="729510" x="1885950" y="5461000"/>
          <p14:tracePt t="729529" x="1828800" y="5435600"/>
          <p14:tracePt t="729543" x="1797050" y="5422900"/>
          <p14:tracePt t="729560" x="1765300" y="5416550"/>
          <p14:tracePt t="729577" x="1739900" y="5416550"/>
          <p14:tracePt t="729593" x="1695450" y="5429250"/>
          <p14:tracePt t="729610" x="1663700" y="5448300"/>
          <p14:tracePt t="729627" x="1606550" y="5511800"/>
          <p14:tracePt t="729643" x="1587500" y="5549900"/>
          <p14:tracePt t="729662" x="1581150" y="5594350"/>
          <p14:tracePt t="729677" x="1619250" y="5651500"/>
          <p14:tracePt t="729694" x="1689100" y="5695950"/>
          <p14:tracePt t="729710" x="1765300" y="5715000"/>
          <p14:tracePt t="729726" x="1841500" y="5721350"/>
          <p14:tracePt t="729744" x="1911350" y="5708650"/>
          <p14:tracePt t="729760" x="1962150" y="5676900"/>
          <p14:tracePt t="729777" x="1987550" y="5638800"/>
          <p14:tracePt t="729794" x="2000250" y="5600700"/>
          <p14:tracePt t="729811" x="2000250" y="5543550"/>
          <p14:tracePt t="729827" x="1993900" y="5499100"/>
          <p14:tracePt t="729829" x="1981200" y="5473700"/>
          <p14:tracePt t="729844" x="1968500" y="5461000"/>
          <p14:tracePt t="729860" x="1962150" y="5448300"/>
          <p14:tracePt t="729877" x="1955800" y="5441950"/>
          <p14:tracePt t="729894" x="1949450" y="5441950"/>
          <p14:tracePt t="729910" x="1943100" y="5441950"/>
          <p14:tracePt t="729927" x="1924050" y="5441950"/>
          <p14:tracePt t="729946" x="1905000" y="5448300"/>
          <p14:tracePt t="729960" x="1879600" y="5467350"/>
          <p14:tracePt t="729978" x="1847850" y="5499100"/>
          <p14:tracePt t="729993" x="1828800" y="5537200"/>
          <p14:tracePt t="730010" x="1822450" y="5588000"/>
          <p14:tracePt t="730027" x="1860550" y="5664200"/>
          <p14:tracePt t="730044" x="1905000" y="5708650"/>
          <p14:tracePt t="730062" x="1962150" y="5740400"/>
          <p14:tracePt t="730077" x="1981200" y="5740400"/>
          <p14:tracePt t="730095" x="2032000" y="5734050"/>
          <p14:tracePt t="730096" x="2063750" y="5727700"/>
          <p14:tracePt t="730110" x="2082800" y="5715000"/>
          <p14:tracePt t="730111" x="2101850" y="5702300"/>
          <p14:tracePt t="730127" x="2120900" y="5670550"/>
          <p14:tracePt t="730145" x="2120900" y="5632450"/>
          <p14:tracePt t="730161" x="2108200" y="5594350"/>
          <p14:tracePt t="730177" x="2082800" y="5562600"/>
          <p14:tracePt t="730195" x="2070100" y="5549900"/>
          <p14:tracePt t="730211" x="2063750" y="5543550"/>
          <p14:tracePt t="730227" x="2051050" y="5537200"/>
          <p14:tracePt t="730244" x="2006600" y="5530850"/>
          <p14:tracePt t="730262" x="1930400" y="5524500"/>
          <p14:tracePt t="730278" x="1866900" y="5524500"/>
          <p14:tracePt t="730279" x="1828800" y="5530850"/>
          <p14:tracePt t="730295" x="1778000" y="5537200"/>
          <p14:tracePt t="730311" x="1746250" y="5549900"/>
          <p14:tracePt t="730329" x="1708150" y="5581650"/>
          <p14:tracePt t="730344" x="1695450" y="5613400"/>
          <p14:tracePt t="730361" x="1695450" y="5651500"/>
          <p14:tracePt t="730377" x="1708150" y="5695950"/>
          <p14:tracePt t="730396" x="1727200" y="5721350"/>
          <p14:tracePt t="730411" x="1752600" y="5753100"/>
          <p14:tracePt t="730427" x="1784350" y="5778500"/>
          <p14:tracePt t="730444" x="1822450" y="5797550"/>
          <p14:tracePt t="730463" x="1847850" y="5810250"/>
          <p14:tracePt t="730478" x="1905000" y="5816600"/>
          <p14:tracePt t="730497" x="1955800" y="5816600"/>
          <p14:tracePt t="730514" x="2012950" y="5803900"/>
          <p14:tracePt t="730530" x="2063750" y="5759450"/>
          <p14:tracePt t="730547" x="2082800" y="5721350"/>
          <p14:tracePt t="730561" x="2095500" y="5670550"/>
          <p14:tracePt t="730578" x="2076450" y="5581650"/>
          <p14:tracePt t="730594" x="2038350" y="5530850"/>
          <p14:tracePt t="730611" x="1981200" y="5480050"/>
          <p14:tracePt t="730628" x="1936750" y="5454650"/>
          <p14:tracePt t="730644" x="1892300" y="5429250"/>
          <p14:tracePt t="730661" x="1873250" y="5416550"/>
          <p14:tracePt t="730678" x="1860550" y="5416550"/>
          <p14:tracePt t="730694" x="1854200" y="5416550"/>
          <p14:tracePt t="730711" x="1847850" y="5422900"/>
          <p14:tracePt t="730728" x="1835150" y="5448300"/>
          <p14:tracePt t="730745" x="1835150" y="5492750"/>
          <p14:tracePt t="730763" x="1828800" y="5600700"/>
          <p14:tracePt t="730778" x="1828800" y="5619750"/>
          <p14:tracePt t="730795" x="1822450" y="5746750"/>
          <p14:tracePt t="730811" x="1847850" y="5797550"/>
          <p14:tracePt t="730828" x="1866900" y="5816600"/>
          <p14:tracePt t="730844" x="1905000" y="5829300"/>
          <p14:tracePt t="730862" x="1968500" y="5835650"/>
          <p14:tracePt t="730879" x="2019300" y="5835650"/>
          <p14:tracePt t="730894" x="2082800" y="5816600"/>
          <p14:tracePt t="730911" x="2127250" y="5772150"/>
          <p14:tracePt t="730928" x="2139950" y="5727700"/>
          <p14:tracePt t="730945" x="2127250" y="5632450"/>
          <p14:tracePt t="730962" x="2095500" y="5562600"/>
          <p14:tracePt t="730978" x="2076450" y="5530850"/>
          <p14:tracePt t="731021" x="2070100" y="5530850"/>
          <p14:tracePt t="731037" x="2057400" y="5530850"/>
          <p14:tracePt t="731061" x="1987550" y="5543550"/>
          <p14:tracePt t="731078" x="1949450" y="5556250"/>
          <p14:tracePt t="731095" x="1892300" y="5594350"/>
          <p14:tracePt t="731112" x="1854200" y="5645150"/>
          <p14:tracePt t="731128" x="1828800" y="5702300"/>
          <p14:tracePt t="731148" x="1822450" y="5753100"/>
          <p14:tracePt t="731162" x="1828800" y="5784850"/>
          <p14:tracePt t="731178" x="1854200" y="5810250"/>
          <p14:tracePt t="731195" x="1892300" y="5822950"/>
          <p14:tracePt t="731211" x="1943100" y="5822950"/>
          <p14:tracePt t="731228" x="2019300" y="5810250"/>
          <p14:tracePt t="731245" x="2070100" y="5772150"/>
          <p14:tracePt t="731263" x="2114550" y="5683250"/>
          <p14:tracePt t="731278" x="2120900" y="5664200"/>
          <p14:tracePt t="731295" x="2120900" y="5594350"/>
          <p14:tracePt t="731297" x="2120900" y="5562600"/>
          <p14:tracePt t="731311" x="2120900" y="5543550"/>
          <p14:tracePt t="731350" x="2120900" y="5537200"/>
          <p14:tracePt t="731364" x="2108200" y="5537200"/>
          <p14:tracePt t="731378" x="2101850" y="5537200"/>
          <p14:tracePt t="731395" x="2076450" y="5530850"/>
          <p14:tracePt t="731412" x="2051050" y="5530850"/>
          <p14:tracePt t="731428" x="2038350" y="5530850"/>
          <p14:tracePt t="731445" x="2025650" y="5530850"/>
          <p14:tracePt t="731461" x="2025650" y="5537200"/>
          <p14:tracePt t="731495" x="2019300" y="5543550"/>
          <p14:tracePt t="731512" x="2012950" y="5549900"/>
          <p14:tracePt t="731528" x="1993900" y="5562600"/>
          <p14:tracePt t="731546" x="1974850" y="5581650"/>
          <p14:tracePt t="731562" x="1968500" y="5588000"/>
          <p14:tracePt t="731672" x="1968500" y="5594350"/>
          <p14:tracePt t="732866" x="1962150" y="5594350"/>
          <p14:tracePt t="732940" x="1955800" y="5594350"/>
          <p14:tracePt t="732995" x="1949450" y="5588000"/>
          <p14:tracePt t="733177" x="1943100" y="5588000"/>
          <p14:tracePt t="733185" x="1936750" y="5588000"/>
          <p14:tracePt t="733196" x="1930400" y="5588000"/>
          <p14:tracePt t="733245" x="1924050" y="5588000"/>
          <p14:tracePt t="733263" x="1917700" y="5588000"/>
          <p14:tracePt t="733280" x="1898650" y="5588000"/>
          <p14:tracePt t="733297" x="1873250" y="5568950"/>
          <p14:tracePt t="733315" x="1854200" y="5549900"/>
          <p14:tracePt t="733330" x="1828800" y="5537200"/>
          <p14:tracePt t="735330" x="1828800" y="5530850"/>
          <p14:tracePt t="735349" x="1828800" y="5511800"/>
          <p14:tracePt t="735365" x="1828800" y="5480050"/>
          <p14:tracePt t="735382" x="1828800" y="5454650"/>
          <p14:tracePt t="735398" x="1822450" y="5435600"/>
          <p14:tracePt t="735415" x="1816100" y="5410200"/>
          <p14:tracePt t="735432" x="1809750" y="5372100"/>
          <p14:tracePt t="735450" x="1809750" y="5334000"/>
          <p14:tracePt t="735469" x="1790700" y="5276850"/>
          <p14:tracePt t="735482" x="1784350" y="5257800"/>
          <p14:tracePt t="735499" x="1771650" y="5232400"/>
          <p14:tracePt t="735501" x="1765300" y="5213350"/>
          <p14:tracePt t="735515" x="1758950" y="5194300"/>
          <p14:tracePt t="735532" x="1739900" y="5143500"/>
          <p14:tracePt t="735548" x="1739900" y="5124450"/>
          <p14:tracePt t="735565" x="1733550" y="5092700"/>
          <p14:tracePt t="735566" x="1727200" y="5067300"/>
          <p14:tracePt t="735582" x="1714500" y="5022850"/>
          <p14:tracePt t="735598" x="1689100" y="4972050"/>
          <p14:tracePt t="735617" x="1638300" y="4883150"/>
          <p14:tracePt t="735632" x="1593850" y="4819650"/>
          <p14:tracePt t="735648" x="1555750" y="4756150"/>
          <p14:tracePt t="735666" x="1530350" y="4699000"/>
          <p14:tracePt t="735682" x="1511300" y="4654550"/>
          <p14:tracePt t="735699" x="1504950" y="4629150"/>
          <p14:tracePt t="735715" x="1492250" y="4616450"/>
          <p14:tracePt t="735733" x="1479550" y="4603750"/>
          <p14:tracePt t="735751" x="1390650" y="4559300"/>
          <p14:tracePt t="735766" x="1371600" y="4546600"/>
          <p14:tracePt t="735782" x="1301750" y="4521200"/>
          <p14:tracePt t="735798" x="1295400" y="4521200"/>
          <p14:tracePt t="735858" x="1282700" y="4521200"/>
          <p14:tracePt t="735882" x="1276350" y="4521200"/>
          <p14:tracePt t="735899" x="1257300" y="4514850"/>
          <p14:tracePt t="735915" x="1244600" y="4508500"/>
          <p14:tracePt t="735917" x="1231900" y="4508500"/>
          <p14:tracePt t="735933" x="1231900" y="4502150"/>
          <p14:tracePt t="735950" x="1219200" y="4495800"/>
          <p14:tracePt t="735982" x="1206500" y="4495800"/>
          <p14:tracePt t="735999" x="1193800" y="4489450"/>
          <p14:tracePt t="736015" x="1174750" y="4489450"/>
          <p14:tracePt t="736032" x="1155700" y="4483100"/>
          <p14:tracePt t="736049" x="1143000" y="4476750"/>
          <p14:tracePt t="736066" x="1130300" y="4464050"/>
          <p14:tracePt t="736083" x="1130300" y="4445000"/>
          <p14:tracePt t="736099" x="1130300" y="4432300"/>
          <p14:tracePt t="736153" x="1130300" y="4425950"/>
          <p14:tracePt t="736215" x="1130300" y="4419600"/>
          <p14:tracePt t="736233" x="1136650" y="4413250"/>
          <p14:tracePt t="736241" x="1143000" y="4413250"/>
          <p14:tracePt t="736344" x="1143000" y="4406900"/>
          <p14:tracePt t="736352" x="1143000" y="4400550"/>
          <p14:tracePt t="736367" x="1143000" y="4394200"/>
          <p14:tracePt t="736382" x="1143000" y="4387850"/>
          <p14:tracePt t="736401" x="1143000" y="4381500"/>
          <p14:tracePt t="736433" x="1136650" y="4381500"/>
          <p14:tracePt t="736449" x="1136650" y="4375150"/>
          <p14:tracePt t="736494" x="1130300" y="4375150"/>
          <p14:tracePt t="736509" x="1117600" y="4375150"/>
          <p14:tracePt t="736532" x="1098550" y="4375150"/>
          <p14:tracePt t="736533" x="1092200" y="4375150"/>
          <p14:tracePt t="736549" x="1085850" y="4375150"/>
          <p14:tracePt t="736640" x="1079500" y="4375150"/>
          <p14:tracePt t="736662" x="1066800" y="4387850"/>
          <p14:tracePt t="736683" x="1060450" y="4394200"/>
          <p14:tracePt t="736716" x="1060450" y="4406900"/>
          <p14:tracePt t="736734" x="1073150" y="4419600"/>
          <p14:tracePt t="736749" x="1085850" y="4451350"/>
          <p14:tracePt t="736766" x="1104900" y="4483100"/>
          <p14:tracePt t="736783" x="1111250" y="4495800"/>
          <p14:tracePt t="736800" x="1123950" y="4508500"/>
          <p14:tracePt t="736816" x="1136650" y="4514850"/>
          <p14:tracePt t="736833" x="1155700" y="4527550"/>
          <p14:tracePt t="736850" x="1187450" y="4540250"/>
          <p14:tracePt t="736866" x="1206500" y="4559300"/>
          <p14:tracePt t="736883" x="1219200" y="4572000"/>
          <p14:tracePt t="736900" x="1238250" y="4584700"/>
          <p14:tracePt t="736934" x="1257300" y="4591050"/>
          <p14:tracePt t="736950" x="1282700" y="4591050"/>
          <p14:tracePt t="736966" x="1308100" y="4584700"/>
          <p14:tracePt t="736982" x="1333500" y="4578350"/>
          <p14:tracePt t="737000" x="1346200" y="4578350"/>
          <p14:tracePt t="737016" x="1358900" y="4572000"/>
          <p14:tracePt t="737034" x="1365250" y="4572000"/>
          <p14:tracePt t="737050" x="1371600" y="4565650"/>
          <p14:tracePt t="737066" x="1384300" y="4552950"/>
          <p14:tracePt t="737083" x="1390650" y="4521200"/>
          <p14:tracePt t="737101" x="1390650" y="4483100"/>
          <p14:tracePt t="737116" x="1384300" y="4470400"/>
          <p14:tracePt t="737133" x="1365250" y="4438650"/>
          <p14:tracePt t="737149" x="1358900" y="4425950"/>
          <p14:tracePt t="737166" x="1346200" y="4413250"/>
          <p14:tracePt t="737185" x="1339850" y="4394200"/>
          <p14:tracePt t="737200" x="1327150" y="4362450"/>
          <p14:tracePt t="737216" x="1320800" y="4343400"/>
          <p14:tracePt t="737235" x="1308100" y="4324350"/>
          <p14:tracePt t="737253" x="1289050" y="4305300"/>
          <p14:tracePt t="737267" x="1289050" y="4298950"/>
          <p14:tracePt t="737284" x="1276350" y="4286250"/>
          <p14:tracePt t="737301" x="1263650" y="4273550"/>
          <p14:tracePt t="737319" x="1238250" y="4254500"/>
          <p14:tracePt t="737333" x="1231900" y="4248150"/>
          <p14:tracePt t="737351" x="1212850" y="4235450"/>
          <p14:tracePt t="737351" x="1206500" y="4235450"/>
          <p14:tracePt t="737367" x="1200150" y="4235450"/>
          <p14:tracePt t="737368" x="1187450" y="4235450"/>
          <p14:tracePt t="737385" x="1168400" y="4229100"/>
          <p14:tracePt t="737401" x="1149350" y="4229100"/>
          <p14:tracePt t="737416" x="1136650" y="4229100"/>
          <p14:tracePt t="737466" x="1130300" y="4229100"/>
          <p14:tracePt t="737484" x="1079500" y="4229100"/>
          <p14:tracePt t="737500" x="1009650" y="4248150"/>
          <p14:tracePt t="737517" x="946150" y="4260850"/>
          <p14:tracePt t="737536" x="889000" y="4273550"/>
          <p14:tracePt t="737551" x="889000" y="4279900"/>
          <p14:tracePt t="737618" x="889000" y="4286250"/>
          <p14:tracePt t="737625" x="889000" y="4292600"/>
          <p14:tracePt t="737635" x="895350" y="4298950"/>
          <p14:tracePt t="737652" x="901700" y="4324350"/>
          <p14:tracePt t="737668" x="920750" y="4362450"/>
          <p14:tracePt t="737686" x="952500" y="4400550"/>
          <p14:tracePt t="737700" x="984250" y="4432300"/>
          <p14:tracePt t="737717" x="1016000" y="4464050"/>
          <p14:tracePt t="737734" x="1041400" y="4483100"/>
          <p14:tracePt t="737750" x="1060450" y="4495800"/>
          <p14:tracePt t="737767" x="1073150" y="4502150"/>
          <p14:tracePt t="737769" x="1079500" y="4502150"/>
          <p14:tracePt t="737843" x="1085850" y="4502150"/>
          <p14:tracePt t="737858" x="1092200" y="4502150"/>
          <p14:tracePt t="737868" x="1104900" y="4502150"/>
          <p14:tracePt t="737884" x="1111250" y="4502150"/>
          <p14:tracePt t="737900" x="1117600" y="4502150"/>
          <p14:tracePt t="737950" x="1123950" y="4502150"/>
          <p14:tracePt t="737967" x="1123950" y="4495800"/>
          <p14:tracePt t="738034" x="1130300" y="4495800"/>
          <p14:tracePt t="738280" x="1136650" y="4495800"/>
          <p14:tracePt t="738338" x="1149350" y="4495800"/>
          <p14:tracePt t="738353" x="1155700" y="4495800"/>
          <p14:tracePt t="738368" x="1155700" y="4502150"/>
          <p14:tracePt t="738384" x="1162050" y="4502150"/>
          <p14:tracePt t="738401" x="1168400" y="4502150"/>
          <p14:tracePt t="738472" x="1174750" y="4502150"/>
          <p14:tracePt t="738484" x="1181100" y="4502150"/>
          <p14:tracePt t="738501" x="1193800" y="4495800"/>
          <p14:tracePt t="738517" x="1206500" y="4483100"/>
          <p14:tracePt t="738534" x="1212850" y="4483100"/>
          <p14:tracePt t="738689" x="1206500" y="4483100"/>
          <p14:tracePt t="738706" x="1200150" y="4483100"/>
          <p14:tracePt t="738905" x="1206500" y="4470400"/>
          <p14:tracePt t="738911" x="1212850" y="4464050"/>
          <p14:tracePt t="738918" x="1219200" y="4457700"/>
          <p14:tracePt t="738935" x="1225550" y="4451350"/>
          <p14:tracePt t="739059" x="1225550" y="4445000"/>
          <p14:tracePt t="739068" x="1231900" y="4445000"/>
          <p14:tracePt t="739085" x="1263650" y="4419600"/>
          <p14:tracePt t="739101" x="1314450" y="4394200"/>
          <p14:tracePt t="739118" x="1358900" y="4375150"/>
          <p14:tracePt t="739135" x="1371600" y="4375150"/>
          <p14:tracePt t="739168" x="1377950" y="4368800"/>
          <p14:tracePt t="739218" x="1390650" y="4362450"/>
          <p14:tracePt t="739235" x="1422400" y="4337050"/>
          <p14:tracePt t="739252" x="1447800" y="4318000"/>
          <p14:tracePt t="739268" x="1466850" y="4305300"/>
          <p14:tracePt t="739420" x="1460500" y="4305300"/>
          <p14:tracePt t="739426" x="1441450" y="4305300"/>
          <p14:tracePt t="739435" x="1409700" y="4311650"/>
          <p14:tracePt t="739452" x="1327150" y="4324350"/>
          <p14:tracePt t="739470" x="1263650" y="4337050"/>
          <p14:tracePt t="739485" x="1206500" y="4343400"/>
          <p14:tracePt t="739502" x="1181100" y="4343400"/>
          <p14:tracePt t="739518" x="1168400" y="4343400"/>
          <p14:tracePt t="739599" x="1155700" y="4343400"/>
          <p14:tracePt t="739619" x="1130300" y="4356100"/>
          <p14:tracePt t="739636" x="1104900" y="4368800"/>
          <p14:tracePt t="739652" x="1092200" y="4375150"/>
          <p14:tracePt t="739736" x="1092200" y="4381500"/>
          <p14:tracePt t="739742" x="1092200" y="4394200"/>
          <p14:tracePt t="739752" x="1092200" y="4400550"/>
          <p14:tracePt t="739769" x="1092200" y="4413250"/>
          <p14:tracePt t="739786" x="1098550" y="4425950"/>
          <p14:tracePt t="739802" x="1130300" y="4451350"/>
          <p14:tracePt t="739819" x="1174750" y="4470400"/>
          <p14:tracePt t="739835" x="1219200" y="4495800"/>
          <p14:tracePt t="739852" x="1250950" y="4508500"/>
          <p14:tracePt t="739868" x="1257300" y="4514850"/>
          <p14:tracePt t="739886" x="1263650" y="4514850"/>
          <p14:tracePt t="739945" x="1270000" y="4508500"/>
          <p14:tracePt t="739955" x="1270000" y="4502150"/>
          <p14:tracePt t="739968" x="1276350" y="4495800"/>
          <p14:tracePt t="739986" x="1289050" y="4470400"/>
          <p14:tracePt t="740004" x="1301750" y="4451350"/>
          <p14:tracePt t="740152" x="1308100" y="4451350"/>
          <p14:tracePt t="740167" x="1308100" y="4445000"/>
          <p14:tracePt t="740186" x="1314450" y="4445000"/>
          <p14:tracePt t="740469" x="1314450" y="4457700"/>
          <p14:tracePt t="740476" x="1308100" y="4464050"/>
          <p14:tracePt t="740486" x="1301750" y="4470400"/>
          <p14:tracePt t="740503" x="1295400" y="4476750"/>
          <p14:tracePt t="740841" x="1301750" y="4470400"/>
          <p14:tracePt t="740847" x="1308100" y="4470400"/>
          <p14:tracePt t="741268" x="1314450" y="4464050"/>
          <p14:tracePt t="741287" x="1327150" y="4438650"/>
          <p14:tracePt t="741303" x="1339850" y="4425950"/>
          <p14:tracePt t="741434" x="1346200" y="4425950"/>
          <p14:tracePt t="743665" x="1352550" y="4413250"/>
          <p14:tracePt t="743672" x="1365250" y="4400550"/>
          <p14:tracePt t="743689" x="1397000" y="4375150"/>
          <p14:tracePt t="743705" x="1416050" y="4356100"/>
          <p14:tracePt t="743706" x="1441450" y="4337050"/>
          <p14:tracePt t="743722" x="1479550" y="4305300"/>
          <p14:tracePt t="743740" x="1511300" y="4279900"/>
          <p14:tracePt t="743755" x="1543050" y="4254500"/>
          <p14:tracePt t="743772" x="1562100" y="4235450"/>
          <p14:tracePt t="743790" x="1581150" y="4222750"/>
          <p14:tracePt t="743805" x="1593850" y="4210050"/>
          <p14:tracePt t="743822" x="1600200" y="4197350"/>
          <p14:tracePt t="743839" x="1612900" y="4178300"/>
          <p14:tracePt t="743840" x="1619250" y="4171950"/>
          <p14:tracePt t="743856" x="1625600" y="4159250"/>
          <p14:tracePt t="743872" x="1638300" y="4121150"/>
          <p14:tracePt t="743889" x="1644650" y="4089400"/>
          <p14:tracePt t="743905" x="1651000" y="4025900"/>
          <p14:tracePt t="743922" x="1651000" y="3981450"/>
          <p14:tracePt t="743939" x="1644650" y="3956050"/>
          <p14:tracePt t="743956" x="1631950" y="3930650"/>
          <p14:tracePt t="743972" x="1619250" y="3917950"/>
          <p14:tracePt t="743989" x="1606550" y="3905250"/>
          <p14:tracePt t="744007" x="1587500" y="3886200"/>
          <p14:tracePt t="744022" x="1568450" y="3873500"/>
          <p14:tracePt t="744039" x="1549400" y="3867150"/>
          <p14:tracePt t="744056" x="1524000" y="3854450"/>
          <p14:tracePt t="744075" x="1460500" y="3848100"/>
          <p14:tracePt t="744089" x="1441450" y="3848100"/>
          <p14:tracePt t="744106" x="1384300" y="3848100"/>
          <p14:tracePt t="744122" x="1327150" y="3848100"/>
          <p14:tracePt t="744138" x="1295400" y="3854450"/>
          <p14:tracePt t="744155" x="1238250" y="3860800"/>
          <p14:tracePt t="744172" x="1212850" y="3873500"/>
          <p14:tracePt t="744190" x="1162050" y="3905250"/>
          <p14:tracePt t="744206" x="1104900" y="3943350"/>
          <p14:tracePt t="744222" x="1041400" y="3987800"/>
          <p14:tracePt t="744239" x="984250" y="4019550"/>
          <p14:tracePt t="744256" x="958850" y="4044950"/>
          <p14:tracePt t="744275" x="939800" y="4057650"/>
          <p14:tracePt t="744289" x="933450" y="4076700"/>
          <p14:tracePt t="744306" x="933450" y="4108450"/>
          <p14:tracePt t="744322" x="965200" y="4159250"/>
          <p14:tracePt t="744341" x="1003300" y="4260850"/>
          <p14:tracePt t="744359" x="1016000" y="4311650"/>
          <p14:tracePt t="744373" x="1022350" y="4337050"/>
          <p14:tracePt t="744389" x="1035050" y="4362450"/>
          <p14:tracePt t="744423" x="1047750" y="4368800"/>
          <p14:tracePt t="744439" x="1092200" y="4375150"/>
          <p14:tracePt t="744456" x="1174750" y="4375150"/>
          <p14:tracePt t="744474" x="1238250" y="4375150"/>
          <p14:tracePt t="744493" x="1289050" y="4368800"/>
          <p14:tracePt t="744506" x="1320800" y="4362450"/>
          <p14:tracePt t="744522" x="1352550" y="4349750"/>
          <p14:tracePt t="744541" x="1384300" y="4330700"/>
          <p14:tracePt t="744556" x="1409700" y="4298950"/>
          <p14:tracePt t="744572" x="1447800" y="4241800"/>
          <p14:tracePt t="744591" x="1479550" y="4140200"/>
          <p14:tracePt t="744606" x="1485900" y="4102100"/>
          <p14:tracePt t="744623" x="1479550" y="4044950"/>
          <p14:tracePt t="744625" x="1466850" y="4019550"/>
          <p14:tracePt t="744639" x="1454150" y="3981450"/>
          <p14:tracePt t="744656" x="1441450" y="3962400"/>
          <p14:tracePt t="744673" x="1435100" y="3943350"/>
          <p14:tracePt t="744690" x="1428750" y="3924300"/>
          <p14:tracePt t="744706" x="1422400" y="3911600"/>
          <p14:tracePt t="744723" x="1409700" y="3892550"/>
          <p14:tracePt t="744739" x="1397000" y="3879850"/>
          <p14:tracePt t="744757" x="1377950" y="3873500"/>
          <p14:tracePt t="744774" x="1333500" y="3873500"/>
          <p14:tracePt t="744790" x="1314450" y="3873500"/>
          <p14:tracePt t="744808" x="1276350" y="3873500"/>
          <p14:tracePt t="744824" x="1250950" y="3873500"/>
          <p14:tracePt t="744841" x="1231900" y="3873500"/>
          <p14:tracePt t="744857" x="1225550" y="3873500"/>
          <p14:tracePt t="744873" x="1212850" y="3886200"/>
          <p14:tracePt t="744889" x="1181100" y="3917950"/>
          <p14:tracePt t="744906" x="1155700" y="3962400"/>
          <p14:tracePt t="744923" x="1130300" y="4006850"/>
          <p14:tracePt t="744940" x="1104900" y="4051300"/>
          <p14:tracePt t="744956" x="1085850" y="4089400"/>
          <p14:tracePt t="744973" x="1079500" y="4114800"/>
          <p14:tracePt t="744990" x="1079500" y="4133850"/>
          <p14:tracePt t="745006" x="1085850" y="4159250"/>
          <p14:tracePt t="745024" x="1111250" y="4210050"/>
          <p14:tracePt t="745039" x="1130300" y="4241800"/>
          <p14:tracePt t="745057" x="1155700" y="4292600"/>
          <p14:tracePt t="745073" x="1168400" y="4324350"/>
          <p14:tracePt t="745091" x="1187450" y="4343400"/>
          <p14:tracePt t="745106" x="1193800" y="4343400"/>
          <p14:tracePt t="745125" x="1225550" y="4343400"/>
          <p14:tracePt t="745142" x="1276350" y="4337050"/>
          <p14:tracePt t="745156" x="1333500" y="4318000"/>
          <p14:tracePt t="745173" x="1403350" y="4292600"/>
          <p14:tracePt t="745190" x="1466850" y="4254500"/>
          <p14:tracePt t="745207" x="1524000" y="4216400"/>
          <p14:tracePt t="745223" x="1543050" y="4191000"/>
          <p14:tracePt t="745240" x="1549400" y="4159250"/>
          <p14:tracePt t="745257" x="1549400" y="4121150"/>
          <p14:tracePt t="745274" x="1543050" y="4044950"/>
          <p14:tracePt t="745290" x="1543050" y="4032250"/>
          <p14:tracePt t="745291" x="1536700" y="4006850"/>
          <p14:tracePt t="745306" x="1536700" y="3987800"/>
          <p14:tracePt t="745323" x="1530350" y="3949700"/>
          <p14:tracePt t="745341" x="1530350" y="3937000"/>
          <p14:tracePt t="745356" x="1530350" y="3930650"/>
          <p14:tracePt t="745373" x="1524000" y="3930650"/>
          <p14:tracePt t="745392" x="1517650" y="3930650"/>
          <p14:tracePt t="745406" x="1511300" y="3924300"/>
          <p14:tracePt t="745424" x="1492250" y="3917950"/>
          <p14:tracePt t="745440" x="1479550" y="3917950"/>
          <p14:tracePt t="745457" x="1466850" y="3917950"/>
          <p14:tracePt t="745473" x="1460500" y="3911600"/>
          <p14:tracePt t="745492" x="1454150" y="3911600"/>
          <p14:tracePt t="745539" x="1447800" y="3911600"/>
          <p14:tracePt t="745576" x="1441450" y="3911600"/>
          <p14:tracePt t="745680" x="1435100" y="3911600"/>
          <p14:tracePt t="745688" x="1435100" y="3917950"/>
          <p14:tracePt t="745697" x="1428750" y="3917950"/>
          <p14:tracePt t="745712" x="1428750" y="3924300"/>
          <p14:tracePt t="745757" x="1422400" y="3924300"/>
          <p14:tracePt t="745773" x="1422400" y="3930650"/>
          <p14:tracePt t="745791" x="1409700" y="3943350"/>
          <p14:tracePt t="745807" x="1403350" y="3956050"/>
          <p14:tracePt t="745824" x="1397000" y="3962400"/>
          <p14:tracePt t="745842" x="1397000" y="3968750"/>
          <p14:tracePt t="745857" x="1397000" y="3975100"/>
          <p14:tracePt t="745873" x="1397000" y="3981450"/>
          <p14:tracePt t="745970" x="1397000" y="3987800"/>
          <p14:tracePt t="746049" x="1397000" y="3994150"/>
          <p14:tracePt t="746069" x="1397000" y="4013200"/>
          <p14:tracePt t="746074" x="1397000" y="4019550"/>
          <p14:tracePt t="746091" x="1397000" y="4044950"/>
          <p14:tracePt t="746107" x="1397000" y="4057650"/>
          <p14:tracePt t="746124" x="1397000" y="4064000"/>
          <p14:tracePt t="746142" x="1397000" y="4070350"/>
          <p14:tracePt t="746220" x="1397000" y="4076700"/>
          <p14:tracePt t="746226" x="1397000" y="4083050"/>
          <p14:tracePt t="746240" x="1397000" y="4095750"/>
          <p14:tracePt t="746258" x="1397000" y="4108450"/>
          <p14:tracePt t="746274" x="1397000" y="4114800"/>
          <p14:tracePt t="746498" x="1390650" y="4114800"/>
          <p14:tracePt t="746504" x="1384300" y="4114800"/>
          <p14:tracePt t="746514" x="1371600" y="4108450"/>
          <p14:tracePt t="746527" x="1358900" y="4102100"/>
          <p14:tracePt t="751795" x="1365250" y="4102100"/>
          <p14:tracePt t="751801" x="1377950" y="4102100"/>
          <p14:tracePt t="751812" x="1384300" y="4102100"/>
          <p14:tracePt t="751829" x="1422400" y="4102100"/>
          <p14:tracePt t="751847" x="1460500" y="4102100"/>
          <p14:tracePt t="751862" x="1466850" y="4102100"/>
          <p14:tracePt t="751879" x="1485900" y="4095750"/>
          <p14:tracePt t="751895" x="1606550" y="4019550"/>
          <p14:tracePt t="751913" x="1695450" y="3968750"/>
          <p14:tracePt t="751929" x="1758950" y="3930650"/>
          <p14:tracePt t="751947" x="1790700" y="3911600"/>
          <p14:tracePt t="751962" x="1790700" y="3905250"/>
          <p14:tracePt t="752090" x="1784350" y="3911600"/>
          <p14:tracePt t="752099" x="1771650" y="3930650"/>
          <p14:tracePt t="752106" x="1746250" y="3949700"/>
          <p14:tracePt t="752129" x="1701800" y="3994150"/>
          <p14:tracePt t="752147" x="1657350" y="4044950"/>
          <p14:tracePt t="752148" x="1644650" y="4057650"/>
          <p14:tracePt t="752163" x="1631950" y="4064000"/>
          <p14:tracePt t="752213" x="1631950" y="4044950"/>
          <p14:tracePt t="752229" x="1644650" y="4019550"/>
          <p14:tracePt t="752248" x="1644650" y="4006850"/>
          <p14:tracePt t="762597" x="1638300" y="4006850"/>
          <p14:tracePt t="762604" x="1631950" y="4000500"/>
          <p14:tracePt t="762621" x="1651000" y="3975100"/>
          <p14:tracePt t="762638" x="1714500" y="3937000"/>
          <p14:tracePt t="762654" x="1828800" y="3898900"/>
          <p14:tracePt t="762673" x="1943100" y="3867150"/>
          <p14:tracePt t="762688" x="1981200" y="3860800"/>
          <p14:tracePt t="762705" x="1987550" y="3854450"/>
          <p14:tracePt t="762724" x="2012950" y="3829050"/>
          <p14:tracePt t="762740" x="2038350" y="3797300"/>
          <p14:tracePt t="762755" x="2051050" y="3784600"/>
          <p14:tracePt t="762771" x="2089150" y="3740150"/>
          <p14:tracePt t="762773" x="2108200" y="3721100"/>
          <p14:tracePt t="762789" x="2146300" y="3695700"/>
          <p14:tracePt t="762821" x="2146300" y="3702050"/>
          <p14:tracePt t="762838" x="2101850" y="3714750"/>
          <p14:tracePt t="762855" x="2051050" y="3740150"/>
          <p14:tracePt t="762871" x="2025650" y="3759200"/>
          <p14:tracePt t="762889" x="2012950" y="3771900"/>
          <p14:tracePt t="762905" x="2006600" y="3784600"/>
          <p14:tracePt t="762922" x="2000250" y="3797300"/>
          <p14:tracePt t="762938" x="1974850" y="3829050"/>
          <p14:tracePt t="762955" x="1936750" y="3867150"/>
          <p14:tracePt t="762971" x="1854200" y="3937000"/>
          <p14:tracePt t="762989" x="1739900" y="4032250"/>
          <p14:tracePt t="763005" x="1714500" y="4051300"/>
          <p14:tracePt t="763021" x="1682750" y="4089400"/>
          <p14:tracePt t="763055" x="1682750" y="4095750"/>
          <p14:tracePt t="763072" x="1670050" y="4114800"/>
          <p14:tracePt t="763088" x="1651000" y="4140200"/>
          <p14:tracePt t="763105" x="1612900" y="4184650"/>
          <p14:tracePt t="763124" x="1574800" y="4216400"/>
          <p14:tracePt t="763138" x="1568450" y="4222750"/>
          <p14:tracePt t="763179" x="1568450" y="4229100"/>
          <p14:tracePt t="763188" x="1562100" y="4229100"/>
          <p14:tracePt t="763205" x="1536700" y="4254500"/>
          <p14:tracePt t="763221" x="1485900" y="4292600"/>
          <p14:tracePt t="763238" x="1409700" y="4337050"/>
          <p14:tracePt t="763255" x="1352550" y="4368800"/>
          <p14:tracePt t="763272" x="1327150" y="4381500"/>
          <p14:tracePt t="763343" x="1327150" y="4387850"/>
          <p14:tracePt t="763355" x="1333500" y="4394200"/>
          <p14:tracePt t="763372" x="1339850" y="4413250"/>
          <p14:tracePt t="763391" x="1346200" y="4438650"/>
          <p14:tracePt t="763405" x="1352550" y="4451350"/>
          <p14:tracePt t="763422" x="1365250" y="4451350"/>
          <p14:tracePt t="763438" x="1371600" y="4457700"/>
          <p14:tracePt t="763457" x="1384300" y="4457700"/>
          <p14:tracePt t="763472" x="1416050" y="4464050"/>
          <p14:tracePt t="763489" x="1447800" y="4470400"/>
          <p14:tracePt t="763506" x="1498600" y="4483100"/>
          <p14:tracePt t="763522" x="1555750" y="4502150"/>
          <p14:tracePt t="763539" x="1606550" y="4514850"/>
          <p14:tracePt t="763557" x="1701800" y="4527550"/>
          <p14:tracePt t="763572" x="1739900" y="4527550"/>
          <p14:tracePt t="763589" x="1797050" y="4527550"/>
          <p14:tracePt t="763605" x="1835150" y="4527550"/>
          <p14:tracePt t="763623" x="1885950" y="4514850"/>
          <p14:tracePt t="763639" x="1898650" y="4508500"/>
          <p14:tracePt t="763655" x="1936750" y="4470400"/>
          <p14:tracePt t="763673" x="1949450" y="4432300"/>
          <p14:tracePt t="763689" x="1949450" y="4406900"/>
          <p14:tracePt t="763706" x="1949450" y="4387850"/>
          <p14:tracePt t="763723" x="1943100" y="4375150"/>
          <p14:tracePt t="763740" x="1930400" y="4368800"/>
          <p14:tracePt t="763756" x="1905000" y="4349750"/>
          <p14:tracePt t="763772" x="1873250" y="4330700"/>
          <p14:tracePt t="763791" x="1847850" y="4324350"/>
          <p14:tracePt t="763807" x="1790700" y="4305300"/>
          <p14:tracePt t="763823" x="1771650" y="4305300"/>
          <p14:tracePt t="763839" x="1746250" y="4298950"/>
          <p14:tracePt t="763857" x="1727200" y="4292600"/>
          <p14:tracePt t="763872" x="1720850" y="4286250"/>
          <p14:tracePt t="763889" x="1714500" y="4279900"/>
          <p14:tracePt t="763905" x="1676400" y="4267200"/>
          <p14:tracePt t="763922" x="1593850" y="4241800"/>
          <p14:tracePt t="763941" x="1504950" y="4222750"/>
          <p14:tracePt t="763956" x="1435100" y="4210050"/>
          <p14:tracePt t="763972" x="1397000" y="4197350"/>
          <p14:tracePt t="763989" x="1390650" y="4197350"/>
          <p14:tracePt t="764044" x="1384300" y="4197350"/>
          <p14:tracePt t="764050" x="1377950" y="4197350"/>
          <p14:tracePt t="764073" x="1371600" y="4216400"/>
          <p14:tracePt t="764074" x="1365250" y="4216400"/>
          <p14:tracePt t="764091" x="1365250" y="4222750"/>
          <p14:tracePt t="764122" x="1371600" y="4235450"/>
          <p14:tracePt t="764139" x="1377950" y="4241800"/>
          <p14:tracePt t="764156" x="1384300" y="4248150"/>
          <p14:tracePt t="764172" x="1384300" y="4254500"/>
          <p14:tracePt t="764191" x="1390650" y="4254500"/>
          <p14:tracePt t="764206" x="1403350" y="4260850"/>
          <p14:tracePt t="764224" x="1428750" y="4273550"/>
          <p14:tracePt t="764241" x="1460500" y="4286250"/>
          <p14:tracePt t="764256" x="1498600" y="4305300"/>
          <p14:tracePt t="764273" x="1530350" y="4318000"/>
          <p14:tracePt t="764291" x="1555750" y="4330700"/>
          <p14:tracePt t="764307" x="1562100" y="4337050"/>
          <p14:tracePt t="764322" x="1581150" y="4343400"/>
          <p14:tracePt t="764339" x="1625600" y="4362450"/>
          <p14:tracePt t="764356" x="1663700" y="4381500"/>
          <p14:tracePt t="764373" x="1695450" y="4394200"/>
          <p14:tracePt t="764389" x="1758950" y="4406900"/>
          <p14:tracePt t="764406" x="1822450" y="4406900"/>
          <p14:tracePt t="764423" x="1924050" y="4406900"/>
          <p14:tracePt t="764439" x="2012950" y="4406900"/>
          <p14:tracePt t="764456" x="2082800" y="4413250"/>
          <p14:tracePt t="764473" x="2133600" y="4419600"/>
          <p14:tracePt t="764490" x="2159000" y="4419600"/>
          <p14:tracePt t="764506" x="2178050" y="4425950"/>
          <p14:tracePt t="764523" x="2197100" y="4425950"/>
          <p14:tracePt t="764541" x="2222500" y="4432300"/>
          <p14:tracePt t="764557" x="2241550" y="4432300"/>
          <p14:tracePt t="764572" x="2260600" y="4432300"/>
          <p14:tracePt t="764589" x="2298700" y="4406900"/>
          <p14:tracePt t="764606" x="2317750" y="4387850"/>
          <p14:tracePt t="764623" x="2317750" y="4375150"/>
          <p14:tracePt t="764639" x="2324100" y="4362450"/>
          <p14:tracePt t="764674" x="2324100" y="4349750"/>
          <p14:tracePt t="764690" x="2311400" y="4343400"/>
          <p14:tracePt t="764706" x="2292350" y="4318000"/>
          <p14:tracePt t="764723" x="2273300" y="4305300"/>
          <p14:tracePt t="764739" x="2247900" y="4292600"/>
          <p14:tracePt t="764756" x="2209800" y="4273550"/>
          <p14:tracePt t="764773" x="2184400" y="4267200"/>
          <p14:tracePt t="764789" x="2165350" y="4254500"/>
          <p14:tracePt t="764790" x="2152650" y="4254500"/>
          <p14:tracePt t="764806" x="2146300" y="4254500"/>
          <p14:tracePt t="764823" x="2127250" y="4248150"/>
          <p14:tracePt t="764823" x="2095500" y="4241800"/>
          <p14:tracePt t="764839" x="2006600" y="4241800"/>
          <p14:tracePt t="764856" x="1898650" y="4241800"/>
          <p14:tracePt t="764873" x="1771650" y="4235450"/>
          <p14:tracePt t="764890" x="1625600" y="4229100"/>
          <p14:tracePt t="764906" x="1524000" y="4216400"/>
          <p14:tracePt t="764923" x="1466850" y="4203700"/>
          <p14:tracePt t="764940" x="1422400" y="4197350"/>
          <p14:tracePt t="764956" x="1371600" y="4197350"/>
          <p14:tracePt t="764973" x="1289050" y="4197350"/>
          <p14:tracePt t="764991" x="1143000" y="4210050"/>
          <p14:tracePt t="765006" x="1092200" y="4216400"/>
          <p14:tracePt t="765023" x="1003300" y="4235450"/>
          <p14:tracePt t="765040" x="914400" y="4248150"/>
          <p14:tracePt t="765057" x="838200" y="4267200"/>
          <p14:tracePt t="765074" x="838200" y="4273550"/>
          <p14:tracePt t="765152" x="838200" y="4279900"/>
          <p14:tracePt t="765161" x="838200" y="4286250"/>
          <p14:tracePt t="765173" x="838200" y="4298950"/>
          <p14:tracePt t="765191" x="863600" y="4356100"/>
          <p14:tracePt t="765206" x="895350" y="4381500"/>
          <p14:tracePt t="765223" x="946150" y="4406900"/>
          <p14:tracePt t="765240" x="1016000" y="4425950"/>
          <p14:tracePt t="765257" x="1079500" y="4432300"/>
          <p14:tracePt t="765275" x="1174750" y="4438650"/>
          <p14:tracePt t="765290" x="1257300" y="4438650"/>
          <p14:tracePt t="765306" x="1320800" y="4438650"/>
          <p14:tracePt t="765323" x="1352550" y="4438650"/>
          <p14:tracePt t="765343" x="1428750" y="4432300"/>
          <p14:tracePt t="765356" x="1447800" y="4432300"/>
          <p14:tracePt t="765373" x="1517650" y="4432300"/>
          <p14:tracePt t="765374" x="1536700" y="4432300"/>
          <p14:tracePt t="765393" x="1587500" y="4432300"/>
          <p14:tracePt t="765407" x="1631950" y="4432300"/>
          <p14:tracePt t="765423" x="1682750" y="4432300"/>
          <p14:tracePt t="765425" x="1701800" y="4425950"/>
          <p14:tracePt t="765440" x="1752600" y="4419600"/>
          <p14:tracePt t="765457" x="1816100" y="4406900"/>
          <p14:tracePt t="765475" x="1847850" y="4400550"/>
          <p14:tracePt t="765490" x="1866900" y="4394200"/>
          <p14:tracePt t="765507" x="1885950" y="4381500"/>
          <p14:tracePt t="765523" x="1898650" y="4356100"/>
          <p14:tracePt t="765540" x="1898650" y="4318000"/>
          <p14:tracePt t="765557" x="1892300" y="4267200"/>
          <p14:tracePt t="765574" x="1847850" y="4197350"/>
          <p14:tracePt t="765590" x="1771650" y="4146550"/>
          <p14:tracePt t="765607" x="1676400" y="4108450"/>
          <p14:tracePt t="765625" x="1530350" y="4076700"/>
          <p14:tracePt t="765641" x="1492250" y="4064000"/>
          <p14:tracePt t="765657" x="1422400" y="4051300"/>
          <p14:tracePt t="765673" x="1403350" y="4044950"/>
          <p14:tracePt t="765690" x="1384300" y="4044950"/>
          <p14:tracePt t="765707" x="1320800" y="4051300"/>
          <p14:tracePt t="765723" x="1219200" y="4083050"/>
          <p14:tracePt t="765742" x="1073150" y="4133850"/>
          <p14:tracePt t="765757" x="914400" y="4184650"/>
          <p14:tracePt t="765774" x="781050" y="4235450"/>
          <p14:tracePt t="765793" x="717550" y="4267200"/>
          <p14:tracePt t="765794" x="711200" y="4273550"/>
          <p14:tracePt t="765807" x="704850" y="4286250"/>
          <p14:tracePt t="765826" x="717550" y="4305300"/>
          <p14:tracePt t="765840" x="736600" y="4318000"/>
          <p14:tracePt t="765857" x="787400" y="4356100"/>
          <p14:tracePt t="765875" x="838200" y="4419600"/>
          <p14:tracePt t="765891" x="844550" y="4432300"/>
          <p14:tracePt t="765892" x="850900" y="4445000"/>
          <p14:tracePt t="765907" x="857250" y="4470400"/>
          <p14:tracePt t="765924" x="863600" y="4476750"/>
          <p14:tracePt t="765966" x="869950" y="4483100"/>
          <p14:tracePt t="765974" x="876300" y="4483100"/>
          <p14:tracePt t="765991" x="889000" y="4495800"/>
          <p14:tracePt t="766007" x="908050" y="4502150"/>
          <p14:tracePt t="766026" x="927100" y="4508500"/>
          <p14:tracePt t="766027" x="933450" y="4514850"/>
          <p14:tracePt t="766041" x="946150" y="4514850"/>
          <p14:tracePt t="766058" x="952500" y="4514850"/>
          <p14:tracePt t="766059" x="958850" y="4514850"/>
          <p14:tracePt t="766075" x="971550" y="4514850"/>
          <p14:tracePt t="766091" x="977900" y="4514850"/>
          <p14:tracePt t="766107" x="1003300" y="4514850"/>
          <p14:tracePt t="766142" x="1009650" y="4514850"/>
          <p14:tracePt t="766157" x="1035050" y="4533900"/>
          <p14:tracePt t="766174" x="1066800" y="4559300"/>
          <p14:tracePt t="766193" x="1098550" y="4591050"/>
          <p14:tracePt t="766207" x="1104900" y="4597400"/>
          <p14:tracePt t="766225" x="1130300" y="4610100"/>
          <p14:tracePt t="766226" x="1143000" y="4622800"/>
          <p14:tracePt t="766241" x="1155700" y="4629150"/>
          <p14:tracePt t="766257" x="1193800" y="4660900"/>
          <p14:tracePt t="766274" x="1212850" y="4686300"/>
          <p14:tracePt t="766291" x="1225550" y="4692650"/>
          <p14:tracePt t="766307" x="1225550" y="4699000"/>
          <p14:tracePt t="766368" x="1231900" y="4705350"/>
          <p14:tracePt t="766375" x="1238250" y="4705350"/>
          <p14:tracePt t="766391" x="1276350" y="4718050"/>
          <p14:tracePt t="766409" x="1333500" y="4724400"/>
          <p14:tracePt t="766425" x="1390650" y="4730750"/>
          <p14:tracePt t="766444" x="1447800" y="4730750"/>
          <p14:tracePt t="766457" x="1485900" y="4737100"/>
          <p14:tracePt t="766475" x="1530350" y="4737100"/>
          <p14:tracePt t="766491" x="1568450" y="4730750"/>
          <p14:tracePt t="766508" x="1619250" y="4730750"/>
          <p14:tracePt t="766526" x="1657350" y="4730750"/>
          <p14:tracePt t="766526" x="1682750" y="4730750"/>
          <p14:tracePt t="766543" x="1714500" y="4743450"/>
          <p14:tracePt t="766557" x="1720850" y="4743450"/>
          <p14:tracePt t="766576" x="1739900" y="4756150"/>
          <p14:tracePt t="766591" x="1746250" y="4762500"/>
          <p14:tracePt t="766607" x="1752600" y="4775200"/>
          <p14:tracePt t="766625" x="1765300" y="4781550"/>
          <p14:tracePt t="766641" x="1778000" y="4787900"/>
          <p14:tracePt t="766658" x="1797050" y="4794250"/>
          <p14:tracePt t="766674" x="1822450" y="4806950"/>
          <p14:tracePt t="766691" x="1854200" y="4813300"/>
          <p14:tracePt t="766708" x="1879600" y="4819650"/>
          <p14:tracePt t="766725" x="1911350" y="4826000"/>
          <p14:tracePt t="766743" x="1949450" y="4826000"/>
          <p14:tracePt t="766758" x="1993900" y="4826000"/>
          <p14:tracePt t="766777" x="2063750" y="4819650"/>
          <p14:tracePt t="766791" x="2108200" y="4806950"/>
          <p14:tracePt t="766808" x="2152650" y="4794250"/>
          <p14:tracePt t="766826" x="2222500" y="4768850"/>
          <p14:tracePt t="766841" x="2305050" y="4724400"/>
          <p14:tracePt t="766858" x="2336800" y="4705350"/>
          <p14:tracePt t="766874" x="2368550" y="4673600"/>
          <p14:tracePt t="766891" x="2381250" y="4660900"/>
          <p14:tracePt t="766908" x="2393950" y="4641850"/>
          <p14:tracePt t="766924" x="2400300" y="4622800"/>
          <p14:tracePt t="766943" x="2400300" y="4610100"/>
          <p14:tracePt t="766958" x="2400300" y="4572000"/>
          <p14:tracePt t="766977" x="2387600" y="4533900"/>
          <p14:tracePt t="766993" x="2374900" y="4489450"/>
          <p14:tracePt t="767010" x="2324100" y="4387850"/>
          <p14:tracePt t="767011" x="2311400" y="4375150"/>
          <p14:tracePt t="767025" x="2286000" y="4337050"/>
          <p14:tracePt t="767042" x="2247900" y="4279900"/>
          <p14:tracePt t="767058" x="2228850" y="4260850"/>
          <p14:tracePt t="767075" x="2209800" y="4235450"/>
          <p14:tracePt t="767091" x="2197100" y="4216400"/>
          <p14:tracePt t="767108" x="2171700" y="4203700"/>
          <p14:tracePt t="767125" x="2089150" y="4191000"/>
          <p14:tracePt t="767144" x="2000250" y="4184650"/>
          <p14:tracePt t="767147" x="1949450" y="4184650"/>
          <p14:tracePt t="767158" x="1898650" y="4184650"/>
          <p14:tracePt t="767175" x="1828800" y="4178300"/>
          <p14:tracePt t="767191" x="1771650" y="4171950"/>
          <p14:tracePt t="767208" x="1733550" y="4159250"/>
          <p14:tracePt t="767227" x="1695450" y="4152900"/>
          <p14:tracePt t="767242" x="1676400" y="4152900"/>
          <p14:tracePt t="767259" x="1574800" y="4165600"/>
          <p14:tracePt t="767276" x="1327150" y="4216400"/>
          <p14:tracePt t="767294" x="1149350" y="4254500"/>
          <p14:tracePt t="767308" x="1079500" y="4267200"/>
          <p14:tracePt t="767325" x="946150" y="4292600"/>
          <p14:tracePt t="767343" x="939800" y="4292600"/>
          <p14:tracePt t="767376" x="939800" y="4298950"/>
          <p14:tracePt t="767392" x="939800" y="4305300"/>
          <p14:tracePt t="767410" x="920750" y="4356100"/>
          <p14:tracePt t="767425" x="895350" y="4425950"/>
          <p14:tracePt t="767442" x="869950" y="4502150"/>
          <p14:tracePt t="767458" x="863600" y="4578350"/>
          <p14:tracePt t="767475" x="876300" y="4629150"/>
          <p14:tracePt t="767493" x="920750" y="4679950"/>
          <p14:tracePt t="767509" x="965200" y="4705350"/>
          <p14:tracePt t="767525" x="1117600" y="4762500"/>
          <p14:tracePt t="767543" x="1231900" y="4800600"/>
          <p14:tracePt t="767559" x="1276350" y="4819650"/>
          <p14:tracePt t="767576" x="1339850" y="4851400"/>
          <p14:tracePt t="767577" x="1358900" y="4864100"/>
          <p14:tracePt t="767592" x="1390650" y="4883150"/>
          <p14:tracePt t="767609" x="1428750" y="4908550"/>
          <p14:tracePt t="767626" x="1460500" y="4914900"/>
          <p14:tracePt t="767642" x="1511300" y="4921250"/>
          <p14:tracePt t="767660" x="1625600" y="4921250"/>
          <p14:tracePt t="767676" x="1739900" y="4908550"/>
          <p14:tracePt t="767692" x="1885950" y="4895850"/>
          <p14:tracePt t="767708" x="2038350" y="4870450"/>
          <p14:tracePt t="767725" x="2139950" y="4838700"/>
          <p14:tracePt t="767726" x="2197100" y="4813300"/>
          <p14:tracePt t="767743" x="2222500" y="4794250"/>
          <p14:tracePt t="767759" x="2298700" y="4724400"/>
          <p14:tracePt t="767775" x="2349500" y="4622800"/>
          <p14:tracePt t="767794" x="2355850" y="4572000"/>
          <p14:tracePt t="767809" x="2349500" y="4533900"/>
          <p14:tracePt t="767825" x="2305050" y="4470400"/>
          <p14:tracePt t="767826" x="2279650" y="4445000"/>
          <p14:tracePt t="767844" x="2216150" y="4394200"/>
          <p14:tracePt t="767861" x="2127250" y="4337050"/>
          <p14:tracePt t="767875" x="2057400" y="4292600"/>
          <p14:tracePt t="767892" x="2006600" y="4248150"/>
          <p14:tracePt t="767909" x="1955800" y="4203700"/>
          <p14:tracePt t="767928" x="1930400" y="4171950"/>
          <p14:tracePt t="767942" x="1885950" y="4140200"/>
          <p14:tracePt t="767959" x="1816100" y="4121150"/>
          <p14:tracePt t="767961" x="1765300" y="4114800"/>
          <p14:tracePt t="767977" x="1727200" y="4108450"/>
          <p14:tracePt t="767993" x="1587500" y="4102100"/>
          <p14:tracePt t="768009" x="1555750" y="4102100"/>
          <p14:tracePt t="768025" x="1479550" y="4102100"/>
          <p14:tracePt t="768042" x="1466850" y="4102100"/>
          <p14:tracePt t="768061" x="1454150" y="4102100"/>
          <p14:tracePt t="768075" x="1416050" y="4114800"/>
          <p14:tracePt t="768092" x="1333500" y="4152900"/>
          <p14:tracePt t="768109" x="1231900" y="4197350"/>
          <p14:tracePt t="768127" x="1162050" y="4235450"/>
          <p14:tracePt t="768144" x="1098550" y="4260850"/>
          <p14:tracePt t="768159" x="1073150" y="4279900"/>
          <p14:tracePt t="768176" x="1066800" y="4286250"/>
          <p14:tracePt t="768195" x="1060450" y="4305300"/>
          <p14:tracePt t="768196" x="1060450" y="4311650"/>
          <p14:tracePt t="768209" x="1054100" y="4337050"/>
          <p14:tracePt t="768228" x="1035050" y="4400550"/>
          <p14:tracePt t="768243" x="1028700" y="4432300"/>
          <p14:tracePt t="768259" x="1028700" y="4502150"/>
          <p14:tracePt t="768276" x="1035050" y="4546600"/>
          <p14:tracePt t="768293" x="1054100" y="4597400"/>
          <p14:tracePt t="768309" x="1104900" y="4648200"/>
          <p14:tracePt t="768326" x="1162050" y="4711700"/>
          <p14:tracePt t="768342" x="1225550" y="4775200"/>
          <p14:tracePt t="768359" x="1289050" y="4838700"/>
          <p14:tracePt t="768377" x="1333500" y="4883150"/>
          <p14:tracePt t="768392" x="1397000" y="4927600"/>
          <p14:tracePt t="768409" x="1466850" y="4965700"/>
          <p14:tracePt t="768426" x="1511300" y="4978400"/>
          <p14:tracePt t="768445" x="1606550" y="4997450"/>
          <p14:tracePt t="768462" x="1752600" y="5010150"/>
          <p14:tracePt t="768477" x="1784350" y="5010150"/>
          <p14:tracePt t="768493" x="1873250" y="5010150"/>
          <p14:tracePt t="768509" x="1943100" y="5003800"/>
          <p14:tracePt t="768526" x="2000250" y="4991100"/>
          <p14:tracePt t="768543" x="2032000" y="4978400"/>
          <p14:tracePt t="768559" x="2063750" y="4953000"/>
          <p14:tracePt t="768578" x="2108200" y="4902200"/>
          <p14:tracePt t="768594" x="2133600" y="4857750"/>
          <p14:tracePt t="768610" x="2152650" y="4806950"/>
          <p14:tracePt t="768626" x="2171700" y="4756150"/>
          <p14:tracePt t="768629" x="2178050" y="4730750"/>
          <p14:tracePt t="768643" x="2184400" y="4699000"/>
          <p14:tracePt t="768659" x="2190750" y="4616450"/>
          <p14:tracePt t="768676" x="2178050" y="4559300"/>
          <p14:tracePt t="768695" x="2127250" y="4483100"/>
          <p14:tracePt t="768710" x="2108200" y="4457700"/>
          <p14:tracePt t="768727" x="2063750" y="4413250"/>
          <p14:tracePt t="768728" x="2044700" y="4394200"/>
          <p14:tracePt t="768742" x="2032000" y="4381500"/>
          <p14:tracePt t="768759" x="1968500" y="4324350"/>
          <p14:tracePt t="768777" x="1936750" y="4298950"/>
          <p14:tracePt t="768793" x="1885950" y="4267200"/>
          <p14:tracePt t="768809" x="1841500" y="4241800"/>
          <p14:tracePt t="768826" x="1803400" y="4216400"/>
          <p14:tracePt t="768843" x="1771650" y="4191000"/>
          <p14:tracePt t="768862" x="1733550" y="4165600"/>
          <p14:tracePt t="768876" x="1695450" y="4146550"/>
          <p14:tracePt t="768894" x="1638300" y="4121150"/>
          <p14:tracePt t="768912" x="1612900" y="4114800"/>
          <p14:tracePt t="768926" x="1581150" y="4114800"/>
          <p14:tracePt t="768945" x="1543050" y="4102100"/>
          <p14:tracePt t="768960" x="1530350" y="4102100"/>
          <p14:tracePt t="768977" x="1485900" y="4102100"/>
          <p14:tracePt t="768993" x="1428750" y="4108450"/>
          <p14:tracePt t="769010" x="1365250" y="4121150"/>
          <p14:tracePt t="769026" x="1301750" y="4140200"/>
          <p14:tracePt t="769043" x="1250950" y="4159250"/>
          <p14:tracePt t="769060" x="1225550" y="4171950"/>
          <p14:tracePt t="769076" x="1212850" y="4184650"/>
          <p14:tracePt t="769093" x="1206500" y="4203700"/>
          <p14:tracePt t="769110" x="1206500" y="4241800"/>
          <p14:tracePt t="769126" x="1206500" y="4279900"/>
          <p14:tracePt t="769143" x="1206500" y="4330700"/>
          <p14:tracePt t="769161" x="1200150" y="4368800"/>
          <p14:tracePt t="769177" x="1200150" y="4413250"/>
          <p14:tracePt t="769178" x="1206500" y="4425950"/>
          <p14:tracePt t="769193" x="1212850" y="4445000"/>
          <p14:tracePt t="769211" x="1263650" y="4514850"/>
          <p14:tracePt t="769227" x="1282700" y="4527550"/>
          <p14:tracePt t="769243" x="1346200" y="4565650"/>
          <p14:tracePt t="769260" x="1409700" y="4584700"/>
          <p14:tracePt t="769276" x="1479550" y="4597400"/>
          <p14:tracePt t="769293" x="1530350" y="4597400"/>
          <p14:tracePt t="769310" x="1593850" y="4597400"/>
          <p14:tracePt t="769327" x="1631950" y="4597400"/>
          <p14:tracePt t="769343" x="1701800" y="4603750"/>
          <p14:tracePt t="769360" x="1758950" y="4603750"/>
          <p14:tracePt t="769377" x="1809750" y="4603750"/>
          <p14:tracePt t="769393" x="1879600" y="4610100"/>
          <p14:tracePt t="769395" x="1911350" y="4610100"/>
          <p14:tracePt t="769411" x="1962150" y="4603750"/>
          <p14:tracePt t="769427" x="1993900" y="4597400"/>
          <p14:tracePt t="769443" x="2082800" y="4578350"/>
          <p14:tracePt t="769461" x="2120900" y="4565650"/>
          <p14:tracePt t="769477" x="2133600" y="4559300"/>
          <p14:tracePt t="769495" x="2159000" y="4533900"/>
          <p14:tracePt t="769510" x="2184400" y="4508500"/>
          <p14:tracePt t="769527" x="2203450" y="4483100"/>
          <p14:tracePt t="769544" x="2209800" y="4457700"/>
          <p14:tracePt t="769561" x="2216150" y="4425950"/>
          <p14:tracePt t="769577" x="2216150" y="4394200"/>
          <p14:tracePt t="769594" x="2216150" y="4368800"/>
          <p14:tracePt t="769610" x="2216150" y="4349750"/>
          <p14:tracePt t="769627" x="2216150" y="4330700"/>
          <p14:tracePt t="769644" x="2216150" y="4318000"/>
          <p14:tracePt t="769663" x="2209800" y="4305300"/>
          <p14:tracePt t="769678" x="2203450" y="4292600"/>
          <p14:tracePt t="769694" x="2190750" y="4279900"/>
          <p14:tracePt t="769710" x="2184400" y="4267200"/>
          <p14:tracePt t="769728" x="2171700" y="4248150"/>
          <p14:tracePt t="769745" x="2165350" y="4241800"/>
          <p14:tracePt t="769760" x="2159000" y="4235450"/>
          <p14:tracePt t="769796" x="2152650" y="4235450"/>
          <p14:tracePt t="769811" x="2146300" y="4235450"/>
          <p14:tracePt t="769827" x="2133600" y="4248150"/>
          <p14:tracePt t="769861" x="2127250" y="4248150"/>
          <p14:tracePt t="769956" x="2120900" y="4254500"/>
          <p14:tracePt t="769962" x="2108200" y="4267200"/>
          <p14:tracePt t="769978" x="2089150" y="4279900"/>
          <p14:tracePt t="769994" x="2051050" y="4305300"/>
          <p14:tracePt t="770010" x="2019300" y="4324350"/>
          <p14:tracePt t="770027" x="2006600" y="4330700"/>
          <p14:tracePt t="770090" x="2000250" y="4349750"/>
          <p14:tracePt t="770096" x="1993900" y="4356100"/>
          <p14:tracePt t="770110" x="1968500" y="4381500"/>
          <p14:tracePt t="770128" x="1879600" y="4438650"/>
          <p14:tracePt t="770143" x="1784350" y="4476750"/>
          <p14:tracePt t="770145" x="1739900" y="4495800"/>
          <p14:tracePt t="770160" x="1701800" y="4514850"/>
          <p14:tracePt t="770177" x="1676400" y="4521200"/>
          <p14:tracePt t="770194" x="1670050" y="4521200"/>
          <p14:tracePt t="770236" x="1670050" y="4527550"/>
          <p14:tracePt t="770244" x="1676400" y="4533900"/>
          <p14:tracePt t="770261" x="1708150" y="4565650"/>
          <p14:tracePt t="770278" x="1727200" y="4591050"/>
          <p14:tracePt t="770294" x="1746250" y="4603750"/>
          <p14:tracePt t="770328" x="1752600" y="4603750"/>
          <p14:tracePt t="770345" x="1752600" y="4616450"/>
          <p14:tracePt t="770361" x="1758950" y="4641850"/>
          <p14:tracePt t="770379" x="1765300" y="4705350"/>
          <p14:tracePt t="770395" x="1765300" y="4737100"/>
          <p14:tracePt t="770411" x="1771650" y="4756150"/>
          <p14:tracePt t="770428" x="1784350" y="4800600"/>
          <p14:tracePt t="770444" x="1797050" y="4819650"/>
          <p14:tracePt t="770463" x="1803400" y="4838700"/>
          <p14:tracePt t="770477" x="1816100" y="4883150"/>
          <p14:tracePt t="770494" x="1816100" y="4959350"/>
          <p14:tracePt t="770511" x="1816100" y="5022850"/>
          <p14:tracePt t="770528" x="1809750" y="5092700"/>
          <p14:tracePt t="770547" x="1809750" y="5187950"/>
          <p14:tracePt t="770561" x="1809750" y="5207000"/>
          <p14:tracePt t="770577" x="1809750" y="5238750"/>
          <p14:tracePt t="770596" x="1809750" y="5270500"/>
          <p14:tracePt t="770611" x="1803400" y="5289550"/>
          <p14:tracePt t="770629" x="1790700" y="5314950"/>
          <p14:tracePt t="770678" x="1778000" y="5321300"/>
          <p14:tracePt t="770697" x="1746250" y="5372100"/>
          <p14:tracePt t="770711" x="1733550" y="5391150"/>
          <p14:tracePt t="770728" x="1708150" y="5454650"/>
          <p14:tracePt t="770745" x="1689100" y="5549900"/>
          <p14:tracePt t="770761" x="1682750" y="5638800"/>
          <p14:tracePt t="770778" x="1682750" y="5784850"/>
          <p14:tracePt t="770796" x="1695450" y="5880100"/>
          <p14:tracePt t="770813" x="1701800" y="5956300"/>
          <p14:tracePt t="770828" x="1720850" y="6038850"/>
          <p14:tracePt t="770846" x="1765300" y="6134100"/>
          <p14:tracePt t="770863" x="1803400" y="6210300"/>
          <p14:tracePt t="770878" x="1847850" y="6280150"/>
          <p14:tracePt t="770895" x="1879600" y="6337300"/>
          <p14:tracePt t="770913" x="1905000" y="6381750"/>
          <p14:tracePt t="770927" x="1924050" y="6407150"/>
          <p14:tracePt t="770945" x="1936750" y="6426200"/>
          <p14:tracePt t="770964" x="1962150" y="6445250"/>
          <p14:tracePt t="770979" x="1974850" y="6464300"/>
          <p14:tracePt t="770995" x="2000250" y="6489700"/>
          <p14:tracePt t="771011" x="2057400" y="6546850"/>
          <p14:tracePt t="771028" x="2114550" y="6597650"/>
          <p14:tracePt t="771045" x="2165350" y="6635750"/>
          <p14:tracePt t="771061" x="2197100" y="6661150"/>
          <p14:tracePt t="771078" x="2216150" y="6673850"/>
          <p14:tracePt t="771095" x="2228850" y="6680200"/>
          <p14:tracePt t="771112" x="2254250" y="6692900"/>
          <p14:tracePt t="771128" x="2266950" y="6699250"/>
          <p14:tracePt t="771147" x="2279650" y="6711950"/>
          <p14:tracePt t="771162" x="2286000" y="6724650"/>
          <p14:tracePt t="771178" x="2298700" y="6724650"/>
          <p14:tracePt t="771194" x="2305050" y="6731000"/>
          <p14:tracePt t="771213" x="2311400" y="6737350"/>
          <p14:tracePt t="771229" x="2317750" y="6737350"/>
          <p14:tracePt t="771245" x="2336800" y="6737350"/>
          <p14:tracePt t="771262" x="2362200" y="6743700"/>
          <p14:tracePt t="771278" x="2381250" y="6750050"/>
          <p14:tracePt t="771295" x="2387600" y="6756400"/>
          <p14:tracePt t="771311" x="2400300" y="6762750"/>
          <p14:tracePt t="771328" x="2413000" y="6769100"/>
          <p14:tracePt t="771345" x="2463800" y="6769100"/>
          <p14:tracePt t="771362" x="2514600" y="6769100"/>
          <p14:tracePt t="771379" x="2565400" y="6769100"/>
          <p14:tracePt t="771401" x="2603500" y="6769100"/>
          <p14:tracePt t="771412" x="2609850" y="6769100"/>
          <p14:tracePt t="771429" x="2628900" y="6769100"/>
          <p14:tracePt t="771433" x="2635250" y="6769100"/>
          <p14:tracePt t="771445" x="2641600" y="6769100"/>
          <p14:tracePt t="771464" x="2667000" y="6769100"/>
          <p14:tracePt t="771479" x="2673350" y="6769100"/>
          <p14:tracePt t="771496" x="2686050" y="6775450"/>
          <p14:tracePt t="771512" x="2698750" y="6775450"/>
          <p14:tracePt t="771528" x="2705100" y="6775450"/>
          <p14:tracePt t="771545" x="2705100" y="6781800"/>
          <p14:tracePt t="771562" x="2717800" y="6781800"/>
          <p14:tracePt t="771578" x="2724150" y="6781800"/>
          <p14:tracePt t="771612" x="2736850" y="6781800"/>
          <p14:tracePt t="771629" x="2743200" y="6781800"/>
          <p14:tracePt t="771645" x="2749550" y="6775450"/>
          <p14:tracePt t="771748" x="2768600" y="6775450"/>
          <p14:tracePt t="771755" x="2774950" y="6781800"/>
          <p14:tracePt t="771762" x="2787650" y="6788150"/>
          <p14:tracePt t="771779" x="2825750" y="6794500"/>
          <p14:tracePt t="771797" x="2851150" y="6800850"/>
          <p14:tracePt t="771813" x="2870200" y="6800850"/>
          <p14:tracePt t="771829" x="2876550" y="6800850"/>
          <p14:tracePt t="771845" x="2889250" y="6807200"/>
          <p14:tracePt t="771863" x="2921000" y="6813550"/>
          <p14:tracePt t="771879" x="2959100" y="6826250"/>
          <p14:tracePt t="771897" x="2990850" y="6838950"/>
          <p14:tracePt t="771913" x="3003550" y="6838950"/>
          <p14:tracePt t="771929" x="3022600" y="6838950"/>
          <p14:tracePt t="771946" x="3060700" y="6826250"/>
          <p14:tracePt t="771963" x="3067050" y="6813550"/>
          <p14:tracePt t="771979" x="3079750" y="6800850"/>
          <p14:tracePt t="771995" x="3098800" y="6756400"/>
          <p14:tracePt t="772013" x="3098800" y="6718300"/>
          <p14:tracePt t="772029" x="3098800" y="6699250"/>
          <p14:tracePt t="772045" x="3098800" y="6692900"/>
          <p14:tracePt t="772063" x="3098800" y="6680200"/>
          <p14:tracePt t="772080" x="3098800" y="6667500"/>
          <p14:tracePt t="772096" x="3098800" y="6654800"/>
          <p14:tracePt t="772112" x="3092450" y="6635750"/>
          <p14:tracePt t="772131" x="3079750" y="6604000"/>
          <p14:tracePt t="772146" x="3073400" y="6584950"/>
          <p14:tracePt t="772163" x="3067050" y="6572250"/>
          <p14:tracePt t="772179" x="3067050" y="6565900"/>
          <p14:tracePt t="772214" x="3060700" y="6565900"/>
          <p14:tracePt t="772229" x="3054350" y="6559550"/>
          <p14:tracePt t="772246" x="3041650" y="6553200"/>
          <p14:tracePt t="772263" x="3028950" y="6540500"/>
          <p14:tracePt t="772279" x="3009900" y="6527800"/>
          <p14:tracePt t="772298" x="2990850" y="6508750"/>
          <p14:tracePt t="772316" x="2990850" y="6502400"/>
          <p14:tracePt t="772329" x="2984500" y="6502400"/>
          <p14:tracePt t="772347" x="2978150" y="6496050"/>
          <p14:tracePt t="772362" x="2965450" y="6496050"/>
          <p14:tracePt t="772379" x="2959100" y="6489700"/>
          <p14:tracePt t="772396" x="2946400" y="6483350"/>
          <p14:tracePt t="772412" x="2940050" y="6470650"/>
          <p14:tracePt t="772429" x="2921000" y="6451600"/>
          <p14:tracePt t="772446" x="2908300" y="6432550"/>
          <p14:tracePt t="772463" x="2895600" y="6419850"/>
          <p14:tracePt t="772480" x="2870200" y="6413500"/>
          <p14:tracePt t="772497" x="2857500" y="6407150"/>
          <p14:tracePt t="772512" x="2838450" y="6400800"/>
          <p14:tracePt t="772514" x="2825750" y="6400800"/>
          <p14:tracePt t="772531" x="2813050" y="6400800"/>
          <p14:tracePt t="772569" x="2806700" y="6400800"/>
          <p14:tracePt t="772595" x="2800350" y="6407150"/>
          <p14:tracePt t="772615" x="2787650" y="6457950"/>
          <p14:tracePt t="772630" x="2787650" y="6483350"/>
          <p14:tracePt t="772647" x="2787650" y="6515100"/>
          <p14:tracePt t="772663" x="2794000" y="6527800"/>
          <p14:tracePt t="772679" x="2813050" y="6546850"/>
          <p14:tracePt t="772696" x="2819400" y="6565900"/>
          <p14:tracePt t="772713" x="2832100" y="6572250"/>
          <p14:tracePt t="772731" x="2844800" y="6578600"/>
          <p14:tracePt t="772748" x="2851150" y="6591300"/>
          <p14:tracePt t="772763" x="2863850" y="6604000"/>
          <p14:tracePt t="772781" x="2870200" y="6616700"/>
          <p14:tracePt t="772783" x="2876550" y="6616700"/>
          <p14:tracePt t="772842" x="2882900" y="6616700"/>
          <p14:tracePt t="772849" x="2889250" y="6610350"/>
          <p14:tracePt t="772865" x="2901950" y="6604000"/>
          <p14:tracePt t="772993" x="2901950" y="6597650"/>
          <p14:tracePt t="773016" x="2901950" y="6591300"/>
          <p14:tracePt t="773039" x="2895600" y="6591300"/>
          <p14:tracePt t="773053" x="2889250" y="6584950"/>
          <p14:tracePt t="773062" x="2882900" y="6578600"/>
          <p14:tracePt t="773080" x="2857500" y="6559550"/>
          <p14:tracePt t="773097" x="2851150" y="6559550"/>
          <p14:tracePt t="775199" x="2851150" y="6553200"/>
          <p14:tracePt t="775215" x="2825750" y="6489700"/>
          <p14:tracePt t="775232" x="2800350" y="6432550"/>
          <p14:tracePt t="775248" x="2768600" y="6388100"/>
          <p14:tracePt t="775265" x="2736850" y="6350000"/>
          <p14:tracePt t="775281" x="2717800" y="6337300"/>
          <p14:tracePt t="775300" x="2705100" y="6330950"/>
          <p14:tracePt t="775315" x="2692400" y="6324600"/>
          <p14:tracePt t="775333" x="2679700" y="6324600"/>
          <p14:tracePt t="775365" x="2673350" y="6324600"/>
          <p14:tracePt t="775382" x="2673350" y="6330950"/>
          <p14:tracePt t="775398" x="2673350" y="6356350"/>
          <p14:tracePt t="775415" x="2673350" y="6407150"/>
          <p14:tracePt t="775432" x="2673350" y="6445250"/>
          <p14:tracePt t="775448" x="2673350" y="6457950"/>
          <p14:tracePt t="775467" x="2686050" y="6477000"/>
          <p14:tracePt t="775482" x="2698750" y="6489700"/>
          <p14:tracePt t="775499" x="2717800" y="6508750"/>
          <p14:tracePt t="775515" x="2736850" y="6527800"/>
          <p14:tracePt t="775532" x="2743200" y="6534150"/>
          <p14:tracePt t="775566" x="2743200" y="6540500"/>
          <p14:tracePt t="775599" x="2749550" y="6546850"/>
          <p14:tracePt t="775615" x="2762250" y="6572250"/>
          <p14:tracePt t="775633" x="2768600" y="6578600"/>
          <p14:tracePt t="775650" x="2781300" y="6584950"/>
          <p14:tracePt t="775668" x="2781300" y="6591300"/>
          <p14:tracePt t="775794" x="2787650" y="6591300"/>
          <p14:tracePt t="775801" x="2787650" y="6597650"/>
          <p14:tracePt t="775833" x="2794000" y="6597650"/>
          <p14:tracePt t="775850" x="2794000" y="6604000"/>
          <p14:tracePt t="775865" x="2813050" y="6604000"/>
          <p14:tracePt t="775882" x="2838450" y="6604000"/>
          <p14:tracePt t="775899" x="2851150" y="6597650"/>
          <p14:tracePt t="775915" x="2908300" y="6565900"/>
          <p14:tracePt t="775932" x="2933700" y="6553200"/>
          <p14:tracePt t="775950" x="2946400" y="6546850"/>
          <p14:tracePt t="776012" x="2946400" y="6540500"/>
          <p14:tracePt t="776018" x="2952750" y="6534150"/>
          <p14:tracePt t="776033" x="2959100" y="6527800"/>
          <p14:tracePt t="776049" x="2971800" y="6508750"/>
          <p14:tracePt t="776050" x="2978150" y="6502400"/>
          <p14:tracePt t="776066" x="2990850" y="6483350"/>
          <p14:tracePt t="776083" x="2997200" y="6457950"/>
          <p14:tracePt t="776099" x="3003550" y="6438900"/>
          <p14:tracePt t="776132" x="3003550" y="6426200"/>
          <p14:tracePt t="776149" x="3003550" y="6419850"/>
          <p14:tracePt t="776166" x="3003550" y="6407150"/>
          <p14:tracePt t="776182" x="3003550" y="6388100"/>
          <p14:tracePt t="776199" x="2990850" y="6369050"/>
          <p14:tracePt t="776216" x="2965450" y="6350000"/>
          <p14:tracePt t="776233" x="2946400" y="6337300"/>
          <p14:tracePt t="776249" x="2933700" y="6330950"/>
          <p14:tracePt t="776267" x="2921000" y="6324600"/>
          <p14:tracePt t="776282" x="2914650" y="6318250"/>
          <p14:tracePt t="776299" x="2908300" y="6311900"/>
          <p14:tracePt t="776316" x="2901950" y="6311900"/>
          <p14:tracePt t="776332" x="2889250" y="6305550"/>
          <p14:tracePt t="776349" x="2819400" y="6299200"/>
          <p14:tracePt t="776366" x="2736850" y="6292850"/>
          <p14:tracePt t="776384" x="2673350" y="6280150"/>
          <p14:tracePt t="776401" x="2622550" y="6273800"/>
          <p14:tracePt t="776416" x="2590800" y="6267450"/>
          <p14:tracePt t="776433" x="2571750" y="6261100"/>
          <p14:tracePt t="776449" x="2571750" y="6254750"/>
          <p14:tracePt t="776488" x="2565400" y="6254750"/>
          <p14:tracePt t="776499" x="2552700" y="6254750"/>
          <p14:tracePt t="776516" x="2520950" y="6261100"/>
          <p14:tracePt t="776533" x="2482850" y="6267450"/>
          <p14:tracePt t="776549" x="2463800" y="6273800"/>
          <p14:tracePt t="776552" x="2457450" y="6273800"/>
          <p14:tracePt t="776567" x="2451100" y="6280150"/>
          <p14:tracePt t="776584" x="2438400" y="6280150"/>
          <p14:tracePt t="776599" x="2425700" y="6311900"/>
          <p14:tracePt t="776617" x="2406650" y="6350000"/>
          <p14:tracePt t="776633" x="2400300" y="6388100"/>
          <p14:tracePt t="776651" x="2400300" y="6426200"/>
          <p14:tracePt t="776666" x="2400300" y="6457950"/>
          <p14:tracePt t="776683" x="2413000" y="6489700"/>
          <p14:tracePt t="776700" x="2432050" y="6515100"/>
          <p14:tracePt t="776716" x="2444750" y="6540500"/>
          <p14:tracePt t="776734" x="2457450" y="6565900"/>
          <p14:tracePt t="776750" x="2463800" y="6591300"/>
          <p14:tracePt t="776766" x="2482850" y="6616700"/>
          <p14:tracePt t="776783" x="2514600" y="6661150"/>
          <p14:tracePt t="776801" x="2546350" y="6699250"/>
          <p14:tracePt t="776818" x="2571750" y="6718300"/>
          <p14:tracePt t="776833" x="2584450" y="6731000"/>
          <p14:tracePt t="776849" x="2616200" y="6737350"/>
          <p14:tracePt t="776866" x="2647950" y="6743700"/>
          <p14:tracePt t="776883" x="2679700" y="6743700"/>
          <p14:tracePt t="776899" x="2692400" y="6743700"/>
          <p14:tracePt t="776917" x="2705100" y="6743700"/>
          <p14:tracePt t="776933" x="2711450" y="6743700"/>
          <p14:tracePt t="776967" x="2717800" y="6743700"/>
          <p14:tracePt t="776985" x="2724150" y="6743700"/>
          <p14:tracePt t="777001" x="2749550" y="6743700"/>
          <p14:tracePt t="777016" x="2774950" y="6737350"/>
          <p14:tracePt t="777036" x="2813050" y="6718300"/>
          <p14:tracePt t="777053" x="2832100" y="6705600"/>
          <p14:tracePt t="777066" x="2838450" y="6705600"/>
          <p14:tracePt t="777083" x="2851150" y="6699250"/>
          <p14:tracePt t="777084" x="2857500" y="6692900"/>
          <p14:tracePt t="777100" x="2870200" y="6686550"/>
          <p14:tracePt t="777116" x="2882900" y="6673850"/>
          <p14:tracePt t="777134" x="2901950" y="6661150"/>
          <p14:tracePt t="777151" x="2914650" y="6648450"/>
          <p14:tracePt t="777166" x="2927350" y="6623050"/>
          <p14:tracePt t="777183" x="2940050" y="6591300"/>
          <p14:tracePt t="777200" x="2946400" y="6572250"/>
          <p14:tracePt t="777217" x="2952750" y="6559550"/>
          <p14:tracePt t="777234" x="2952750" y="6546850"/>
          <p14:tracePt t="777250" x="2952750" y="6534150"/>
          <p14:tracePt t="777266" x="2952750" y="6515100"/>
          <p14:tracePt t="777267" x="2952750" y="6502400"/>
          <p14:tracePt t="777285" x="2940050" y="6470650"/>
          <p14:tracePt t="777301" x="2914650" y="6432550"/>
          <p14:tracePt t="777317" x="2908300" y="6419850"/>
          <p14:tracePt t="777333" x="2882900" y="6388100"/>
          <p14:tracePt t="777350" x="2876550" y="6381750"/>
          <p14:tracePt t="777367" x="2870200" y="6375400"/>
          <p14:tracePt t="777383" x="2857500" y="6369050"/>
          <p14:tracePt t="777400" x="2844800" y="6356350"/>
          <p14:tracePt t="777417" x="2819400" y="6343650"/>
          <p14:tracePt t="777434" x="2781300" y="6330950"/>
          <p14:tracePt t="777450" x="2736850" y="6318250"/>
          <p14:tracePt t="777467" x="2711450" y="6311900"/>
          <p14:tracePt t="777484" x="2698750" y="6305550"/>
          <p14:tracePt t="777517" x="2692400" y="6305550"/>
          <p14:tracePt t="777534" x="2686050" y="6305550"/>
          <p14:tracePt t="777550" x="2660650" y="6311900"/>
          <p14:tracePt t="777567" x="2628900" y="6324600"/>
          <p14:tracePt t="777583" x="2603500" y="6337300"/>
          <p14:tracePt t="777602" x="2584450" y="6350000"/>
          <p14:tracePt t="777617" x="2571750" y="6356350"/>
          <p14:tracePt t="777635" x="2559050" y="6375400"/>
          <p14:tracePt t="777651" x="2552700" y="6388100"/>
          <p14:tracePt t="777667" x="2552700" y="6426200"/>
          <p14:tracePt t="777684" x="2552700" y="6464300"/>
          <p14:tracePt t="777700" x="2552700" y="6502400"/>
          <p14:tracePt t="777717" x="2565400" y="6546850"/>
          <p14:tracePt t="777734" x="2584450" y="6597650"/>
          <p14:tracePt t="777751" x="2616200" y="6648450"/>
          <p14:tracePt t="777767" x="2641600" y="6686550"/>
          <p14:tracePt t="777784" x="2660650" y="6718300"/>
          <p14:tracePt t="777801" x="2692400" y="6737350"/>
          <p14:tracePt t="777817" x="2717800" y="6756400"/>
          <p14:tracePt t="777834" x="2736850" y="6762750"/>
          <p14:tracePt t="777836" x="2755900" y="6762750"/>
          <p14:tracePt t="777851" x="2768600" y="6762750"/>
          <p14:tracePt t="777867" x="2794000" y="6762750"/>
          <p14:tracePt t="777869" x="2806700" y="6762750"/>
          <p14:tracePt t="777885" x="2825750" y="6762750"/>
          <p14:tracePt t="777902" x="2857500" y="6756400"/>
          <p14:tracePt t="777903" x="2876550" y="6743700"/>
          <p14:tracePt t="777917" x="2914650" y="6718300"/>
          <p14:tracePt t="777935" x="2940050" y="6692900"/>
          <p14:tracePt t="777950" x="2965450" y="6661150"/>
          <p14:tracePt t="777967" x="2978150" y="6648450"/>
          <p14:tracePt t="777985" x="2984500" y="6629400"/>
          <p14:tracePt t="778005" x="2984500" y="6616700"/>
          <p14:tracePt t="778017" x="2984500" y="6597650"/>
          <p14:tracePt t="778034" x="2984500" y="6578600"/>
          <p14:tracePt t="778053" x="2984500" y="6559550"/>
          <p14:tracePt t="778054" x="2984500" y="6546850"/>
          <p14:tracePt t="778067" x="2978150" y="6527800"/>
          <p14:tracePt t="778086" x="2978150" y="6489700"/>
          <p14:tracePt t="778101" x="2978150" y="6477000"/>
          <p14:tracePt t="778118" x="2971800" y="6445250"/>
          <p14:tracePt t="778119" x="2965450" y="6432550"/>
          <p14:tracePt t="778136" x="2946400" y="6394450"/>
          <p14:tracePt t="778151" x="2940050" y="6388100"/>
          <p14:tracePt t="778156" x="2927350" y="6369050"/>
          <p14:tracePt t="778159" x="2921000" y="6356350"/>
          <p14:tracePt t="778167" x="2914650" y="6350000"/>
          <p14:tracePt t="778184" x="2895600" y="6324600"/>
          <p14:tracePt t="778201" x="2882900" y="6311900"/>
          <p14:tracePt t="778218" x="2876550" y="6305550"/>
          <p14:tracePt t="778234" x="2870200" y="6299200"/>
          <p14:tracePt t="778252" x="2870200" y="6292850"/>
          <p14:tracePt t="778267" x="2863850" y="6286500"/>
          <p14:tracePt t="778284" x="2851150" y="6286500"/>
          <p14:tracePt t="778302" x="2825750" y="6280150"/>
          <p14:tracePt t="778317" x="2781300" y="6280150"/>
          <p14:tracePt t="778334" x="2736850" y="6280150"/>
          <p14:tracePt t="778351" x="2705100" y="6280150"/>
          <p14:tracePt t="778352" x="2686050" y="6280150"/>
          <p14:tracePt t="778368" x="2673350" y="6280150"/>
          <p14:tracePt t="778385" x="2660650" y="6280150"/>
          <p14:tracePt t="778401" x="2654300" y="6280150"/>
          <p14:tracePt t="778418" x="2641600" y="6286500"/>
          <p14:tracePt t="778434" x="2622550" y="6299200"/>
          <p14:tracePt t="778451" x="2603500" y="6318250"/>
          <p14:tracePt t="778468" x="2578100" y="6337300"/>
          <p14:tracePt t="778485" x="2559050" y="6362700"/>
          <p14:tracePt t="778501" x="2546350" y="6381750"/>
          <p14:tracePt t="778518" x="2540000" y="6400800"/>
          <p14:tracePt t="778535" x="2540000" y="6413500"/>
          <p14:tracePt t="778551" x="2540000" y="6438900"/>
          <p14:tracePt t="778569" x="2552700" y="6489700"/>
          <p14:tracePt t="778586" x="2565400" y="6521450"/>
          <p14:tracePt t="778601" x="2571750" y="6540500"/>
          <p14:tracePt t="778618" x="2578100" y="6565900"/>
          <p14:tracePt t="778634" x="2584450" y="6578600"/>
          <p14:tracePt t="778651" x="2590800" y="6578600"/>
          <p14:tracePt t="778685" x="2597150" y="6584950"/>
          <p14:tracePt t="778701" x="2609850" y="6584950"/>
          <p14:tracePt t="778718" x="2622550" y="6591300"/>
          <p14:tracePt t="778735" x="2641600" y="6597650"/>
          <p14:tracePt t="778753" x="2660650" y="6610350"/>
          <p14:tracePt t="778768" x="2679700" y="6616700"/>
          <p14:tracePt t="778802" x="2686050" y="6616700"/>
          <p14:tracePt t="778869" x="2692400" y="6623050"/>
          <p14:tracePt t="778885" x="2698750" y="6629400"/>
          <p14:tracePt t="778903" x="2717800" y="6642100"/>
          <p14:tracePt t="778918" x="2724150" y="6642100"/>
          <p14:tracePt t="778935" x="2730500" y="6648450"/>
          <p14:tracePt t="778951" x="2749550" y="6654800"/>
          <p14:tracePt t="778969" x="2768600" y="6661150"/>
          <p14:tracePt t="778985" x="2787650" y="6661150"/>
          <p14:tracePt t="779002" x="2806700" y="6661150"/>
          <p14:tracePt t="779018" x="2819400" y="6661150"/>
          <p14:tracePt t="779035" x="2832100" y="6654800"/>
          <p14:tracePt t="779052" x="2844800" y="6648450"/>
          <p14:tracePt t="779068" x="2851150" y="6635750"/>
          <p14:tracePt t="779085" x="2857500" y="6635750"/>
          <p14:tracePt t="779164" x="2857500" y="6629400"/>
          <p14:tracePt t="779170" x="2857500" y="6623050"/>
          <p14:tracePt t="779184" x="2851150" y="6616700"/>
          <p14:tracePt t="779203" x="2819400" y="6604000"/>
          <p14:tracePt t="779219" x="2800350" y="6597650"/>
          <p14:tracePt t="779235" x="2717800" y="6578600"/>
          <p14:tracePt t="784102" x="2730500" y="6578600"/>
          <p14:tracePt t="784109" x="2749550" y="6578600"/>
          <p14:tracePt t="784122" x="2787650" y="6578600"/>
          <p14:tracePt t="784139" x="2882900" y="6584950"/>
          <p14:tracePt t="784141" x="2933700" y="6591300"/>
          <p14:tracePt t="784157" x="2965450" y="6604000"/>
          <p14:tracePt t="784161" x="2997200" y="6623050"/>
          <p14:tracePt t="784172" x="3009900" y="6642100"/>
          <p14:tracePt t="784189" x="3016250" y="6667500"/>
          <p14:tracePt t="784206" x="2997200" y="6673850"/>
          <p14:tracePt t="784223" x="2978150" y="6667500"/>
          <p14:tracePt t="784239" x="2971800" y="6661150"/>
          <p14:tracePt t="784296" x="2978150" y="6661150"/>
          <p14:tracePt t="784314" x="2978150" y="6667500"/>
          <p14:tracePt t="784593" x="2978150" y="6673850"/>
          <p14:tracePt t="784613" x="2984500" y="6673850"/>
          <p14:tracePt t="784623" x="2990850" y="6673850"/>
          <p14:tracePt t="784639" x="3003550" y="6680200"/>
          <p14:tracePt t="785503" x="3009900" y="6680200"/>
          <p14:tracePt t="785559" x="3009900" y="6686550"/>
          <p14:tracePt t="785574" x="3016250" y="6692900"/>
          <p14:tracePt t="785590" x="3016250" y="6699250"/>
          <p14:tracePt t="785607" x="3022600" y="6699250"/>
          <p14:tracePt t="785643" x="3028950" y="6699250"/>
          <p14:tracePt t="785691" x="3035300" y="6699250"/>
          <p14:tracePt t="785741" x="3035300" y="6692900"/>
          <p14:tracePt t="785757" x="3035300" y="6673850"/>
          <p14:tracePt t="785775" x="3035300" y="6654800"/>
          <p14:tracePt t="786095" x="3035300" y="6648450"/>
          <p14:tracePt t="786107" x="3028950" y="6648450"/>
          <p14:tracePt t="786124" x="3022600" y="6648450"/>
          <p14:tracePt t="786141" x="3016250" y="6648450"/>
          <p14:tracePt t="786411" x="3009900" y="6648450"/>
          <p14:tracePt t="786416" x="2997200" y="6635750"/>
          <p14:tracePt t="786426" x="2990850" y="6629400"/>
          <p14:tracePt t="786441" x="2984500" y="6629400"/>
          <p14:tracePt t="786458" x="2971800" y="6623050"/>
          <p14:tracePt t="786459" x="2971800" y="6616700"/>
          <p14:tracePt t="786474" x="2965450" y="6616700"/>
          <p14:tracePt t="786491" x="2965450" y="6610350"/>
          <p14:tracePt t="786507" x="2959100" y="6604000"/>
          <p14:tracePt t="786524" x="2952750" y="6597650"/>
          <p14:tracePt t="786659" x="2946400" y="6597650"/>
          <p14:tracePt t="786675" x="2933700" y="6610350"/>
          <p14:tracePt t="786693" x="2908300" y="6623050"/>
          <p14:tracePt t="786708" x="2901950" y="6629400"/>
          <p14:tracePt t="786845" x="2895600" y="6629400"/>
          <p14:tracePt t="786866" x="2889250" y="6629400"/>
          <p14:tracePt t="786875" x="2889250" y="6623050"/>
          <p14:tracePt t="786891" x="2876550" y="6616700"/>
          <p14:tracePt t="786925" x="2870200" y="6610350"/>
          <p14:tracePt t="786925" x="2870200" y="6604000"/>
          <p14:tracePt t="786941" x="2870200" y="6597650"/>
          <p14:tracePt t="786960" x="2870200" y="6584950"/>
          <p14:tracePt t="786975" x="2870200" y="6572250"/>
          <p14:tracePt t="786993" x="2876550" y="6553200"/>
          <p14:tracePt t="787010" x="2882900" y="6546850"/>
          <p14:tracePt t="787025" x="2882900" y="6534150"/>
          <p14:tracePt t="787042" x="2889250" y="6527800"/>
          <p14:tracePt t="787059" x="2889250" y="6515100"/>
          <p14:tracePt t="787075" x="2895600" y="6515100"/>
          <p14:tracePt t="787092" x="2895600" y="6508750"/>
          <p14:tracePt t="787109" x="2901950" y="6502400"/>
          <p14:tracePt t="787125" x="2901950" y="6496050"/>
          <p14:tracePt t="787141" x="2901950" y="6489700"/>
          <p14:tracePt t="787160" x="2901950" y="6483350"/>
          <p14:tracePt t="787176" x="2908300" y="6483350"/>
          <p14:tracePt t="787797" x="2908300" y="6489700"/>
          <p14:tracePt t="787809" x="2908300" y="6496050"/>
          <p14:tracePt t="787826" x="2901950" y="6502400"/>
          <p14:tracePt t="787842" x="2901950" y="6508750"/>
          <p14:tracePt t="787859" x="2895600" y="6515100"/>
          <p14:tracePt t="789607" x="2889250" y="6515100"/>
          <p14:tracePt t="789637" x="2882900" y="6515100"/>
          <p14:tracePt t="789662" x="2882900" y="6508750"/>
          <p14:tracePt t="789677" x="2882900" y="6502400"/>
          <p14:tracePt t="789694" x="2876550" y="6502400"/>
          <p14:tracePt t="789710" x="2876550" y="6496050"/>
          <p14:tracePt t="789908" x="2870200" y="6496050"/>
          <p14:tracePt t="789916" x="2870200" y="6502400"/>
          <p14:tracePt t="789927" x="2857500" y="6508750"/>
          <p14:tracePt t="789945" x="2851150" y="6515100"/>
          <p14:tracePt t="815806" x="2857500" y="6521450"/>
          <p14:tracePt t="815813" x="2863850" y="6521450"/>
          <p14:tracePt t="815821" x="2876550" y="6527800"/>
          <p14:tracePt t="815832" x="2882900" y="6527800"/>
          <p14:tracePt t="815849" x="2895600" y="6534150"/>
          <p14:tracePt t="815868" x="2908300" y="6534150"/>
          <p14:tracePt t="815885" x="2921000" y="6534150"/>
          <p14:tracePt t="815899" x="2921000" y="6527800"/>
          <p14:tracePt t="815933" x="2921000" y="6515100"/>
          <p14:tracePt t="815950" x="2927350" y="6483350"/>
          <p14:tracePt t="815966" x="2933700" y="6426200"/>
          <p14:tracePt t="815982" x="2946400" y="6381750"/>
          <p14:tracePt t="816000" x="2952750" y="6369050"/>
          <p14:tracePt t="816072" x="2952750" y="6362700"/>
          <p14:tracePt t="816082" x="2946400" y="6362700"/>
          <p14:tracePt t="816099" x="2927350" y="6356350"/>
          <p14:tracePt t="816116" x="2895600" y="6356350"/>
          <p14:tracePt t="816134" x="2857500" y="6356350"/>
          <p14:tracePt t="816149" x="2781300" y="6375400"/>
          <p14:tracePt t="816171" x="2679700" y="6407150"/>
          <p14:tracePt t="816183" x="2635250" y="6426200"/>
          <p14:tracePt t="816184" x="2616200" y="6432550"/>
          <p14:tracePt t="816199" x="2590800" y="6451600"/>
          <p14:tracePt t="816216" x="2571750" y="6477000"/>
          <p14:tracePt t="816233" x="2571750" y="6502400"/>
          <p14:tracePt t="816249" x="2565400" y="6540500"/>
          <p14:tracePt t="816268" x="2571750" y="6597650"/>
          <p14:tracePt t="816283" x="2597150" y="6648450"/>
          <p14:tracePt t="816299" x="2622550" y="6705600"/>
          <p14:tracePt t="816316" x="2654300" y="6737350"/>
          <p14:tracePt t="816333" x="2673350" y="6756400"/>
          <p14:tracePt t="816350" x="2692400" y="6762750"/>
          <p14:tracePt t="816366" x="2730500" y="6762750"/>
          <p14:tracePt t="816383" x="2832100" y="6756400"/>
          <p14:tracePt t="816399" x="2940050" y="6737350"/>
          <p14:tracePt t="816417" x="3041650" y="6724650"/>
          <p14:tracePt t="816434" x="3111500" y="6711950"/>
          <p14:tracePt t="816449" x="3124200" y="6711950"/>
          <p14:tracePt t="816466" x="3136900" y="6705600"/>
          <p14:tracePt t="816483" x="3143250" y="6705600"/>
          <p14:tracePt t="816500" x="3155950" y="6692900"/>
          <p14:tracePt t="816516" x="3181350" y="6673850"/>
          <p14:tracePt t="816534" x="3187700" y="6642100"/>
          <p14:tracePt t="816550" x="3175000" y="6616700"/>
          <p14:tracePt t="816568" x="3117850" y="6572250"/>
          <p14:tracePt t="816583" x="3067050" y="6540500"/>
          <p14:tracePt t="816600" x="3022600" y="6496050"/>
          <p14:tracePt t="816616" x="2978150" y="6457950"/>
          <p14:tracePt t="816633" x="2946400" y="6419850"/>
          <p14:tracePt t="816649" x="2921000" y="6394450"/>
          <p14:tracePt t="816650" x="2901950" y="6381750"/>
          <p14:tracePt t="816667" x="2876550" y="6375400"/>
          <p14:tracePt t="816683" x="2844800" y="6375400"/>
          <p14:tracePt t="816700" x="2717800" y="6375400"/>
          <p14:tracePt t="816716" x="2647950" y="6375400"/>
          <p14:tracePt t="816733" x="2578100" y="6388100"/>
          <p14:tracePt t="816750" x="2533650" y="6394450"/>
          <p14:tracePt t="816767" x="2508250" y="6407150"/>
          <p14:tracePt t="816785" x="2495550" y="6426200"/>
          <p14:tracePt t="816799" x="2489200" y="6457950"/>
          <p14:tracePt t="816817" x="2495550" y="6496050"/>
          <p14:tracePt t="816835" x="2520950" y="6527800"/>
          <p14:tracePt t="816852" x="2559050" y="6572250"/>
          <p14:tracePt t="816866" x="2597150" y="6604000"/>
          <p14:tracePt t="816883" x="2641600" y="6635750"/>
          <p14:tracePt t="816900" x="2692400" y="6661150"/>
          <p14:tracePt t="816917" x="2755900" y="6680200"/>
          <p14:tracePt t="816933" x="2825750" y="6692900"/>
          <p14:tracePt t="816950" x="2952750" y="6692900"/>
          <p14:tracePt t="816967" x="3073400" y="6686550"/>
          <p14:tracePt t="816983" x="3175000" y="6661150"/>
          <p14:tracePt t="817000" x="3219450" y="6642100"/>
          <p14:tracePt t="817017" x="3219450" y="6629400"/>
          <p14:tracePt t="817034" x="3219450" y="6623050"/>
          <p14:tracePt t="817050" x="3219450" y="6610350"/>
          <p14:tracePt t="817066" x="3219450" y="6591300"/>
          <p14:tracePt t="817084" x="3219450" y="6572250"/>
          <p14:tracePt t="817100" x="3225800" y="6559550"/>
          <p14:tracePt t="817117" x="3225800" y="6534150"/>
          <p14:tracePt t="817134" x="3232150" y="6527800"/>
          <p14:tracePt t="817371" x="3225800" y="6527800"/>
          <p14:tracePt t="817376" x="3219450" y="6534150"/>
          <p14:tracePt t="817400" x="3206750" y="6546850"/>
          <p14:tracePt t="817417" x="3206750" y="6553200"/>
          <p14:tracePt t="817450" x="3206750" y="6559550"/>
          <p14:tracePt t="817713" x="3200400" y="6559550"/>
          <p14:tracePt t="817734" x="3187700" y="6540500"/>
          <p14:tracePt t="817767" x="3181350" y="6540500"/>
          <p14:tracePt t="817784" x="3168650" y="6534150"/>
          <p14:tracePt t="817801" x="3155950" y="6534150"/>
          <p14:tracePt t="817817" x="3143250" y="6534150"/>
          <p14:tracePt t="817834" x="3143250" y="6527800"/>
          <p14:tracePt t="817851" x="3136900" y="6527800"/>
          <p14:tracePt t="818018" x="3130550" y="6527800"/>
          <p14:tracePt t="818026" x="3130550" y="6540500"/>
          <p14:tracePt t="818035" x="3124200" y="6546850"/>
          <p14:tracePt t="818051" x="3124200" y="6559550"/>
          <p14:tracePt t="818067" x="3117850" y="6559550"/>
          <p14:tracePt t="818244" x="3117850" y="6565900"/>
          <p14:tracePt t="818263" x="3111500" y="6578600"/>
          <p14:tracePt t="818267" x="3105150" y="6584950"/>
          <p14:tracePt t="818284" x="3098800" y="6604000"/>
          <p14:tracePt t="818301" x="3092450" y="6616700"/>
          <p14:tracePt t="818318" x="3086100" y="6629400"/>
          <p14:tracePt t="818335" x="3086100" y="6635750"/>
          <p14:tracePt t="818420" x="3092450" y="6635750"/>
          <p14:tracePt t="818428" x="3111500" y="6629400"/>
          <p14:tracePt t="818438" x="3143250" y="6623050"/>
          <p14:tracePt t="818451" x="3213100" y="6591300"/>
          <p14:tracePt t="818469" x="3270250" y="6565900"/>
          <p14:tracePt t="818484" x="3321050" y="6546850"/>
          <p14:tracePt t="818501" x="3327400" y="6540500"/>
          <p14:tracePt t="818552" x="3327400" y="6521450"/>
          <p14:tracePt t="818568" x="3314700" y="6502400"/>
          <p14:tracePt t="818585" x="3295650" y="6470650"/>
          <p14:tracePt t="818601" x="3282950" y="6445250"/>
          <p14:tracePt t="818618" x="3270250" y="6419850"/>
          <p14:tracePt t="818634" x="3257550" y="6407150"/>
          <p14:tracePt t="818651" x="3232150" y="6388100"/>
          <p14:tracePt t="818668" x="3187700" y="6369050"/>
          <p14:tracePt t="818686" x="3105150" y="6337300"/>
          <p14:tracePt t="818701" x="3079750" y="6324600"/>
          <p14:tracePt t="818718" x="3016250" y="6292850"/>
          <p14:tracePt t="818735" x="2990850" y="6280150"/>
          <p14:tracePt t="818752" x="2971800" y="6273800"/>
          <p14:tracePt t="818768" x="2946400" y="6273800"/>
          <p14:tracePt t="818785" x="2914650" y="6273800"/>
          <p14:tracePt t="818803" x="2882900" y="6280150"/>
          <p14:tracePt t="818819" x="2851150" y="6286500"/>
          <p14:tracePt t="818834" x="2819400" y="6292850"/>
          <p14:tracePt t="818851" x="2794000" y="6305550"/>
          <p14:tracePt t="818868" x="2768600" y="6318250"/>
          <p14:tracePt t="818885" x="2736850" y="6337300"/>
          <p14:tracePt t="818903" x="2717800" y="6356350"/>
          <p14:tracePt t="818919" x="2705100" y="6375400"/>
          <p14:tracePt t="818935" x="2705100" y="6388100"/>
          <p14:tracePt t="818951" x="2717800" y="6426200"/>
          <p14:tracePt t="818970" x="2755900" y="6457950"/>
          <p14:tracePt t="818985" x="2781300" y="6483350"/>
          <p14:tracePt t="819002" x="2825750" y="6521450"/>
          <p14:tracePt t="819018" x="2851150" y="6540500"/>
          <p14:tracePt t="819035" x="2882900" y="6559550"/>
          <p14:tracePt t="819052" x="2901950" y="6565900"/>
          <p14:tracePt t="819069" x="2921000" y="6572250"/>
          <p14:tracePt t="819085" x="2952750" y="6578600"/>
          <p14:tracePt t="819102" x="2990850" y="6578600"/>
          <p14:tracePt t="819119" x="3041650" y="6578600"/>
          <p14:tracePt t="819138" x="3149600" y="6565900"/>
          <p14:tracePt t="819152" x="3168650" y="6565900"/>
          <p14:tracePt t="819168" x="3181350" y="6559550"/>
          <p14:tracePt t="819218" x="3187700" y="6559550"/>
          <p14:tracePt t="819235" x="3213100" y="6572250"/>
          <p14:tracePt t="819252" x="3270250" y="6629400"/>
          <p14:tracePt t="819269" x="3340100" y="6724650"/>
          <p14:tracePt t="819285" x="3384550" y="6819900"/>
          <p14:tracePt t="819535" x="3479800" y="6826250"/>
          <p14:tracePt t="819552" x="3486150" y="6775450"/>
          <p14:tracePt t="819569" x="3492500" y="6737350"/>
          <p14:tracePt t="819585" x="3492500" y="6711950"/>
          <p14:tracePt t="819603" x="3492500" y="6686550"/>
          <p14:tracePt t="819619" x="3492500" y="6680200"/>
          <p14:tracePt t="819638" x="3473450" y="6654800"/>
          <p14:tracePt t="819653" x="3473450" y="6648450"/>
          <p14:tracePt t="819669" x="3454400" y="6635750"/>
          <p14:tracePt t="819670" x="3441700" y="6629400"/>
          <p14:tracePt t="819686" x="3435350" y="6623050"/>
          <p14:tracePt t="819702" x="3409950" y="6597650"/>
          <p14:tracePt t="819719" x="3397250" y="6591300"/>
          <p14:tracePt t="819735" x="3397250" y="6584950"/>
          <p14:tracePt t="819753" x="3390900" y="6584950"/>
          <p14:tracePt t="819769" x="3378200" y="6584950"/>
          <p14:tracePt t="819786" x="3365500" y="6584950"/>
          <p14:tracePt t="819802" x="3352800" y="6584950"/>
          <p14:tracePt t="819819" x="3346450" y="6584950"/>
          <p14:tracePt t="822372" x="3352800" y="6572250"/>
          <p14:tracePt t="822378" x="3365500" y="6559550"/>
          <p14:tracePt t="822388" x="3397250" y="6540500"/>
          <p14:tracePt t="822404" x="3435350" y="6508750"/>
          <p14:tracePt t="822422" x="3454400" y="6489700"/>
          <p14:tracePt t="822438" x="3467100" y="6470650"/>
          <p14:tracePt t="822455" x="3486150" y="6457950"/>
          <p14:tracePt t="822471" x="3498850" y="6445250"/>
          <p14:tracePt t="822489" x="3511550" y="6413500"/>
          <p14:tracePt t="822505" x="3511550" y="6407150"/>
          <p14:tracePt t="822521" x="3511550" y="6394450"/>
          <p14:tracePt t="822538" x="3492500" y="6369050"/>
          <p14:tracePt t="822555" x="3460750" y="6356350"/>
          <p14:tracePt t="822571" x="3422650" y="6343650"/>
          <p14:tracePt t="822588" x="3397250" y="6330950"/>
          <p14:tracePt t="822604" x="3371850" y="6324600"/>
          <p14:tracePt t="822621" x="3340100" y="6318250"/>
          <p14:tracePt t="822638" x="3270250" y="6318250"/>
          <p14:tracePt t="822656" x="3200400" y="6318250"/>
          <p14:tracePt t="822673" x="3067050" y="6305550"/>
          <p14:tracePt t="822688" x="3022600" y="6299200"/>
          <p14:tracePt t="822705" x="2978150" y="6292850"/>
          <p14:tracePt t="822706" x="2959100" y="6292850"/>
          <p14:tracePt t="823146" x="2959100" y="6286500"/>
          <p14:tracePt t="823162" x="2959100" y="6280150"/>
          <p14:tracePt t="823171" x="2965450" y="6280150"/>
          <p14:tracePt t="824309" x="2965450" y="6273800"/>
          <p14:tracePt t="824325" x="2978150" y="6267450"/>
          <p14:tracePt t="824432" x="2978150" y="6261100"/>
          <p14:tracePt t="824442" x="2984500" y="6261100"/>
          <p14:tracePt t="824448" x="2984500" y="6254750"/>
          <p14:tracePt t="824456" x="2997200" y="6242050"/>
          <p14:tracePt t="824473" x="2997200" y="6235700"/>
          <p14:tracePt t="824594" x="2997200" y="6223000"/>
          <p14:tracePt t="824608" x="2971800" y="6216650"/>
          <p14:tracePt t="827331" x="3016250" y="6229350"/>
          <p14:tracePt t="827344" x="3213100" y="6292850"/>
          <p14:tracePt t="827359" x="3302000" y="6318250"/>
          <p14:tracePt t="827375" x="3378200" y="6356350"/>
          <p14:tracePt t="827392" x="3409950" y="6369050"/>
          <p14:tracePt t="827411" x="3422650" y="6381750"/>
          <p14:tracePt t="827442" x="3441700" y="6381750"/>
          <p14:tracePt t="827460" x="3479800" y="6381750"/>
          <p14:tracePt t="827476" x="3543300" y="6369050"/>
          <p14:tracePt t="827492" x="3600450" y="6356350"/>
          <p14:tracePt t="827509" x="3625850" y="6350000"/>
          <p14:tracePt t="827526" x="3632200" y="6350000"/>
          <p14:tracePt t="827559" x="3638550" y="6350000"/>
          <p14:tracePt t="827578" x="3644900" y="6343650"/>
          <p14:tracePt t="827593" x="3644900" y="6337300"/>
          <p14:tracePt t="827611" x="3651250" y="6324600"/>
          <p14:tracePt t="827626" x="3632200" y="6311900"/>
          <p14:tracePt t="827642" x="3543300" y="6273800"/>
          <p14:tracePt t="827659" x="3479800" y="6254750"/>
          <p14:tracePt t="827676" x="3435350" y="6242050"/>
          <p14:tracePt t="827693" x="3403600" y="6235700"/>
          <p14:tracePt t="827709" x="3365500" y="6235700"/>
          <p14:tracePt t="827726" x="3314700" y="6235700"/>
          <p14:tracePt t="827742" x="3238500" y="6235700"/>
          <p14:tracePt t="827759" x="3143250" y="6242050"/>
          <p14:tracePt t="827775" x="3048000" y="6242050"/>
          <p14:tracePt t="827793" x="2997200" y="6242050"/>
          <p14:tracePt t="827809" x="2978150" y="6242050"/>
          <p14:tracePt t="827826" x="2959100" y="6248400"/>
          <p14:tracePt t="827827" x="2946400" y="6261100"/>
          <p14:tracePt t="827844" x="2908300" y="6299200"/>
          <p14:tracePt t="827859" x="2895600" y="6305550"/>
          <p14:tracePt t="827876" x="2844800" y="6375400"/>
          <p14:tracePt t="827892" x="2825750" y="6400800"/>
          <p14:tracePt t="827908" x="2825750" y="6426200"/>
          <p14:tracePt t="827926" x="2838450" y="6457950"/>
          <p14:tracePt t="827943" x="2876550" y="6489700"/>
          <p14:tracePt t="827959" x="2921000" y="6521450"/>
          <p14:tracePt t="827976" x="2959100" y="6553200"/>
          <p14:tracePt t="827992" x="2997200" y="6578600"/>
          <p14:tracePt t="828010" x="3028950" y="6604000"/>
          <p14:tracePt t="828026" x="3041650" y="6616700"/>
          <p14:tracePt t="828042" x="3060700" y="6635750"/>
          <p14:tracePt t="828061" x="3079750" y="6648450"/>
          <p14:tracePt t="828078" x="3200400" y="6654800"/>
          <p14:tracePt t="828093" x="3263900" y="6654800"/>
          <p14:tracePt t="828109" x="3390900" y="6635750"/>
          <p14:tracePt t="828126" x="3575050" y="6597650"/>
          <p14:tracePt t="828142" x="3657600" y="6572250"/>
          <p14:tracePt t="828159" x="3714750" y="6546850"/>
          <p14:tracePt t="828176" x="3727450" y="6527800"/>
          <p14:tracePt t="828192" x="3727450" y="6502400"/>
          <p14:tracePt t="828211" x="3708400" y="6464300"/>
          <p14:tracePt t="828226" x="3695700" y="6445250"/>
          <p14:tracePt t="828242" x="3676650" y="6413500"/>
          <p14:tracePt t="828261" x="3651250" y="6375400"/>
          <p14:tracePt t="828277" x="3638550" y="6362700"/>
          <p14:tracePt t="828296" x="3606800" y="6343650"/>
          <p14:tracePt t="828309" x="3511550" y="6292850"/>
          <p14:tracePt t="828327" x="3486150" y="6286500"/>
          <p14:tracePt t="828343" x="3390900" y="6229350"/>
          <p14:tracePt t="828360" x="3352800" y="6191250"/>
          <p14:tracePt t="828376" x="3333750" y="6172200"/>
          <p14:tracePt t="828393" x="3314700" y="6140450"/>
          <p14:tracePt t="828409" x="3289300" y="6121400"/>
          <p14:tracePt t="828426" x="3263900" y="6108700"/>
          <p14:tracePt t="828443" x="3238500" y="6102350"/>
          <p14:tracePt t="828461" x="3206750" y="6096000"/>
          <p14:tracePt t="828478" x="3187700" y="6096000"/>
          <p14:tracePt t="828493" x="3175000" y="6089650"/>
          <p14:tracePt t="828526" x="3162300" y="6083300"/>
          <p14:tracePt t="828543" x="3136900" y="6083300"/>
          <p14:tracePt t="828560" x="3105150" y="6083300"/>
          <p14:tracePt t="828577" x="3067050" y="6089650"/>
          <p14:tracePt t="828578" x="3054350" y="6089650"/>
          <p14:tracePt t="828594" x="3028950" y="6089650"/>
          <p14:tracePt t="828611" x="3022600" y="6096000"/>
          <p14:tracePt t="828659" x="3016250" y="6096000"/>
          <p14:tracePt t="828677" x="2990850" y="6121400"/>
          <p14:tracePt t="828693" x="2984500" y="6127750"/>
          <p14:tracePt t="828710" x="2959100" y="6165850"/>
          <p14:tracePt t="828726" x="2946400" y="6197600"/>
          <p14:tracePt t="828743" x="2940050" y="6229350"/>
          <p14:tracePt t="828760" x="2940050" y="6242050"/>
          <p14:tracePt t="828777" x="2946400" y="6261100"/>
          <p14:tracePt t="828793" x="2952750" y="6286500"/>
          <p14:tracePt t="828810" x="2965450" y="6299200"/>
          <p14:tracePt t="828826" x="2990850" y="6337300"/>
          <p14:tracePt t="828843" x="3028950" y="6394450"/>
          <p14:tracePt t="828860" x="3079750" y="6445250"/>
          <p14:tracePt t="828877" x="3111500" y="6477000"/>
          <p14:tracePt t="828894" x="3155950" y="6515100"/>
          <p14:tracePt t="828910" x="3225800" y="6553200"/>
          <p14:tracePt t="828927" x="3308350" y="6584950"/>
          <p14:tracePt t="828943" x="3403600" y="6610350"/>
          <p14:tracePt t="828960" x="3467100" y="6610350"/>
          <p14:tracePt t="828976" x="3549650" y="6616700"/>
          <p14:tracePt t="828994" x="3600450" y="6604000"/>
          <p14:tracePt t="829011" x="3644900" y="6584950"/>
          <p14:tracePt t="829027" x="3721100" y="6527800"/>
          <p14:tracePt t="829043" x="3759200" y="6464300"/>
          <p14:tracePt t="829061" x="3759200" y="6400800"/>
          <p14:tracePt t="829063" x="3746500" y="6369050"/>
          <p14:tracePt t="829077" x="3727450" y="6343650"/>
          <p14:tracePt t="829095" x="3657600" y="6254750"/>
          <p14:tracePt t="829110" x="3632200" y="6229350"/>
          <p14:tracePt t="829127" x="3594100" y="6172200"/>
          <p14:tracePt t="829146" x="3524250" y="6096000"/>
          <p14:tracePt t="829162" x="3498850" y="6076950"/>
          <p14:tracePt t="829179" x="3416300" y="6032500"/>
          <p14:tracePt t="829193" x="3340100" y="6013450"/>
          <p14:tracePt t="829210" x="3282950" y="6000750"/>
          <p14:tracePt t="829227" x="3225800" y="5994400"/>
          <p14:tracePt t="829243" x="3187700" y="5988050"/>
          <p14:tracePt t="829260" x="3136900" y="5988050"/>
          <p14:tracePt t="829277" x="3073400" y="5994400"/>
          <p14:tracePt t="829294" x="2990850" y="6019800"/>
          <p14:tracePt t="829311" x="2901950" y="6045200"/>
          <p14:tracePt t="829327" x="2838450" y="6064250"/>
          <p14:tracePt t="829345" x="2800350" y="6096000"/>
          <p14:tracePt t="829361" x="2787650" y="6115050"/>
          <p14:tracePt t="829377" x="2781300" y="6146800"/>
          <p14:tracePt t="829393" x="2787650" y="6178550"/>
          <p14:tracePt t="829411" x="2813050" y="6229350"/>
          <p14:tracePt t="829413" x="2825750" y="6273800"/>
          <p14:tracePt t="829427" x="2838450" y="6324600"/>
          <p14:tracePt t="829428" x="2844800" y="6343650"/>
          <p14:tracePt t="829444" x="2870200" y="6419850"/>
          <p14:tracePt t="829460" x="2901950" y="6489700"/>
          <p14:tracePt t="829477" x="2946400" y="6546850"/>
          <p14:tracePt t="829494" x="3003550" y="6597650"/>
          <p14:tracePt t="829510" x="3086100" y="6648450"/>
          <p14:tracePt t="829528" x="3181350" y="6692900"/>
          <p14:tracePt t="829544" x="3276600" y="6731000"/>
          <p14:tracePt t="829561" x="3333750" y="6762750"/>
          <p14:tracePt t="829563" x="3352800" y="6769100"/>
          <p14:tracePt t="829577" x="3359150" y="6775450"/>
          <p14:tracePt t="829594" x="3371850" y="6781800"/>
          <p14:tracePt t="829612" x="3384550" y="6788150"/>
          <p14:tracePt t="829627" x="3390900" y="6788150"/>
          <p14:tracePt t="829677" x="3397250" y="6788150"/>
          <p14:tracePt t="829695" x="3403600" y="6788150"/>
          <p14:tracePt t="829710" x="3416300" y="6788150"/>
          <p14:tracePt t="829729" x="3429000" y="6781800"/>
          <p14:tracePt t="829743" x="3441700" y="6775450"/>
          <p14:tracePt t="829745" x="3454400" y="6775450"/>
          <p14:tracePt t="829868" x="3467100" y="6769100"/>
          <p14:tracePt t="829874" x="3473450" y="6769100"/>
          <p14:tracePt t="829882" x="3486150" y="6762750"/>
          <p14:tracePt t="829894" x="3498850" y="6756400"/>
          <p14:tracePt t="829910" x="3530600" y="6750050"/>
          <p14:tracePt t="829927" x="3543300" y="6750050"/>
          <p14:tracePt t="830044" x="3549650" y="6743700"/>
          <p14:tracePt t="830069" x="3556000" y="6737350"/>
          <p14:tracePt t="830079" x="3562350" y="6737350"/>
          <p14:tracePt t="830094" x="3568700" y="6731000"/>
          <p14:tracePt t="830112" x="3575050" y="6731000"/>
          <p14:tracePt t="830160" x="3581400" y="6731000"/>
          <p14:tracePt t="830177" x="3587750" y="6724650"/>
          <p14:tracePt t="830195" x="3600450" y="6718300"/>
          <p14:tracePt t="830211" x="3606800" y="6711950"/>
          <p14:tracePt t="830227" x="3613150" y="6699250"/>
          <p14:tracePt t="830244" x="3619500" y="6699250"/>
          <p14:tracePt t="830378" x="3619500" y="6692900"/>
          <p14:tracePt t="830385" x="3625850" y="6692900"/>
          <p14:tracePt t="830395" x="3625850" y="6686550"/>
          <p14:tracePt t="830413" x="3632200" y="6686550"/>
          <p14:tracePt t="830594" x="3632200" y="6680200"/>
          <p14:tracePt t="830611" x="3638550" y="6673850"/>
          <p14:tracePt t="830628" x="3644900" y="6667500"/>
          <p14:tracePt t="830644" x="3644900" y="6661150"/>
          <p14:tracePt t="830661" x="3651250" y="6654800"/>
          <p14:tracePt t="830678" x="3651250" y="6648450"/>
          <p14:tracePt t="830696" x="3657600" y="6642100"/>
          <p14:tracePt t="830711" x="3663950" y="6629400"/>
          <p14:tracePt t="830728" x="3670300" y="6623050"/>
          <p14:tracePt t="830767" x="3670300" y="6616700"/>
          <p14:tracePt t="830848" x="3676650" y="6616700"/>
          <p14:tracePt t="831081" x="3676650" y="6610350"/>
          <p14:tracePt t="831104" x="3683000" y="6610350"/>
          <p14:tracePt t="831121" x="3683000" y="6604000"/>
          <p14:tracePt t="831147" x="3683000" y="6597650"/>
          <p14:tracePt t="831162" x="3689350" y="6591300"/>
          <p14:tracePt t="831196" x="3695700" y="6578600"/>
          <p14:tracePt t="831212" x="3702050" y="6572250"/>
          <p14:tracePt t="831229" x="3702050" y="6565900"/>
          <p14:tracePt t="831262" x="3708400" y="6559550"/>
          <p14:tracePt t="831307" x="3708400" y="6553200"/>
          <p14:tracePt t="831395" x="3714750" y="6546850"/>
          <p14:tracePt t="831412" x="3714750" y="6540500"/>
          <p14:tracePt t="839307" x="3708400" y="6540500"/>
          <p14:tracePt t="839312" x="3702050" y="6534150"/>
          <p14:tracePt t="839321" x="3683000" y="6534150"/>
          <p14:tracePt t="839335" x="3670300" y="6527800"/>
          <p14:tracePt t="839352" x="3651250" y="6527800"/>
          <p14:tracePt t="839441" x="3638550" y="6527800"/>
          <p14:tracePt t="839455" x="3632200" y="6527800"/>
          <p14:tracePt t="839470" x="3625850" y="6534150"/>
          <p14:tracePt t="839488" x="3619500" y="6534150"/>
          <p14:tracePt t="839502" x="3606800" y="6546850"/>
          <p14:tracePt t="839519" x="3575050" y="6553200"/>
          <p14:tracePt t="839537" x="3473450" y="6584950"/>
          <p14:tracePt t="839553" x="3251200" y="6597650"/>
          <p14:tracePt t="839570" x="3181350" y="6597650"/>
          <p14:tracePt t="839586" x="3105150" y="6584950"/>
          <p14:tracePt t="839602" x="3098800" y="6584950"/>
          <p14:tracePt t="839665" x="3092450" y="6584950"/>
          <p14:tracePt t="839670" x="3086100" y="6584950"/>
          <p14:tracePt t="839686" x="3073400" y="6584950"/>
          <p14:tracePt t="839765" x="3079750" y="6584950"/>
          <p14:tracePt t="839772" x="3098800" y="6584950"/>
          <p14:tracePt t="839786" x="3130550" y="6578600"/>
          <p14:tracePt t="839802" x="3194050" y="6565900"/>
          <p14:tracePt t="839820" x="3282950" y="6553200"/>
          <p14:tracePt t="839836" x="3403600" y="6521450"/>
          <p14:tracePt t="839852" x="3422650" y="6515100"/>
          <p14:tracePt t="839871" x="3479800" y="6489700"/>
          <p14:tracePt t="839886" x="3498850" y="6470650"/>
          <p14:tracePt t="839902" x="3505200" y="6464300"/>
          <p14:tracePt t="839952" x="3498850" y="6464300"/>
          <p14:tracePt t="839969" x="3454400" y="6464300"/>
          <p14:tracePt t="839989" x="3352800" y="6477000"/>
          <p14:tracePt t="840005" x="3333750" y="6483350"/>
          <p14:tracePt t="840019" x="3289300" y="6502400"/>
          <p14:tracePt t="840038" x="3244850" y="6527800"/>
          <p14:tracePt t="840053" x="3225800" y="6534150"/>
          <p14:tracePt t="840069" x="3187700" y="6553200"/>
          <p14:tracePt t="840086" x="3092450" y="6616700"/>
          <p14:tracePt t="840102" x="3003550" y="6673850"/>
          <p14:tracePt t="840121" x="2952750" y="6718300"/>
          <p14:tracePt t="840136" x="2933700" y="6737350"/>
          <p14:tracePt t="840154" x="2933700" y="6743700"/>
          <p14:tracePt t="842103" x="2927350" y="6731000"/>
          <p14:tracePt t="842110" x="2921000" y="6718300"/>
          <p14:tracePt t="842121" x="2914650" y="6692900"/>
          <p14:tracePt t="842138" x="2889250" y="6648450"/>
          <p14:tracePt t="842154" x="2876550" y="6623050"/>
          <p14:tracePt t="842159" x="2876550" y="6616700"/>
          <p14:tracePt t="842171" x="2870200" y="6616700"/>
          <p14:tracePt t="842204" x="2876550" y="6610350"/>
          <p14:tracePt t="842221" x="2914650" y="6597650"/>
          <p14:tracePt t="842237" x="2940050" y="6591300"/>
          <p14:tracePt t="842256" x="2971800" y="6584950"/>
          <p14:tracePt t="842272" x="2997200" y="6578600"/>
          <p14:tracePt t="842273" x="3009900" y="6578600"/>
          <p14:tracePt t="842288" x="3022600" y="6572250"/>
          <p14:tracePt t="842307" x="3067050" y="6540500"/>
          <p14:tracePt t="842321" x="3086100" y="6534150"/>
          <p14:tracePt t="842338" x="3136900" y="6496050"/>
          <p14:tracePt t="842354" x="3175000" y="6470650"/>
          <p14:tracePt t="842372" x="3181350" y="6470650"/>
          <p14:tracePt t="842440" x="3187700" y="6464300"/>
          <p14:tracePt t="842467" x="3225800" y="6407150"/>
          <p14:tracePt t="842488" x="3314700" y="6254750"/>
          <p14:tracePt t="842505" x="3403600" y="6115050"/>
          <p14:tracePt t="842522" x="3498850" y="5981700"/>
          <p14:tracePt t="842538" x="3549650" y="5899150"/>
          <p14:tracePt t="842555" x="3594100" y="5797550"/>
          <p14:tracePt t="842571" x="3613150" y="5702300"/>
          <p14:tracePt t="842590" x="3619500" y="5600700"/>
          <p14:tracePt t="842607" x="3619500" y="5530850"/>
          <p14:tracePt t="842622" x="3625850" y="5473700"/>
          <p14:tracePt t="842624" x="3625850" y="5441950"/>
          <p14:tracePt t="842638" x="3625850" y="5410200"/>
          <p14:tracePt t="842657" x="3625850" y="5353050"/>
          <p14:tracePt t="842657" x="3619500" y="5327650"/>
          <p14:tracePt t="842673" x="3587750" y="5283200"/>
          <p14:tracePt t="842689" x="3568700" y="5257800"/>
          <p14:tracePt t="842708" x="3505200" y="5200650"/>
          <p14:tracePt t="842721" x="3486150" y="5181600"/>
          <p14:tracePt t="842738" x="3435350" y="5130800"/>
          <p14:tracePt t="842755" x="3409950" y="5111750"/>
          <p14:tracePt t="842772" x="3397250" y="5099050"/>
          <p14:tracePt t="842788" x="3352800" y="5092700"/>
          <p14:tracePt t="842806" x="3295650" y="5086350"/>
          <p14:tracePt t="842822" x="3194050" y="5073650"/>
          <p14:tracePt t="842838" x="3117850" y="5048250"/>
          <p14:tracePt t="842855" x="3048000" y="5022850"/>
          <p14:tracePt t="842873" x="3009900" y="4984750"/>
          <p14:tracePt t="842889" x="2997200" y="4972050"/>
          <p14:tracePt t="842908" x="2984500" y="4946650"/>
          <p14:tracePt t="842922" x="2978150" y="4940300"/>
          <p14:tracePt t="842938" x="2946400" y="4921250"/>
          <p14:tracePt t="842955" x="2901950" y="4895850"/>
          <p14:tracePt t="842972" x="2787650" y="4826000"/>
          <p14:tracePt t="842988" x="2717800" y="4762500"/>
          <p14:tracePt t="843007" x="2673350" y="4711700"/>
          <p14:tracePt t="843024" x="2641600" y="4660900"/>
          <p14:tracePt t="843038" x="2609850" y="4622800"/>
          <p14:tracePt t="843055" x="2584450" y="4591050"/>
          <p14:tracePt t="843072" x="2552700" y="4565650"/>
          <p14:tracePt t="843090" x="2514600" y="4552950"/>
          <p14:tracePt t="843105" x="2470150" y="4533900"/>
          <p14:tracePt t="843124" x="2387600" y="4508500"/>
          <p14:tracePt t="843141" x="2330450" y="4483100"/>
          <p14:tracePt t="843155" x="2305050" y="4470400"/>
          <p14:tracePt t="843174" x="2292350" y="4464050"/>
          <p14:tracePt t="843189" x="2260600" y="4464050"/>
          <p14:tracePt t="843205" x="2228850" y="4464050"/>
          <p14:tracePt t="843222" x="2082800" y="4483100"/>
          <p14:tracePt t="843239" x="1962150" y="4489450"/>
          <p14:tracePt t="843255" x="1854200" y="4489450"/>
          <p14:tracePt t="843272" x="1778000" y="4489450"/>
          <p14:tracePt t="843289" x="1758950" y="4476750"/>
          <p14:tracePt t="843306" x="1752600" y="4470400"/>
          <p14:tracePt t="843322" x="1752600" y="4457700"/>
          <p14:tracePt t="843355" x="1752600" y="4451350"/>
          <p14:tracePt t="843372" x="1746250" y="4451350"/>
          <p14:tracePt t="843390" x="1720850" y="4438650"/>
          <p14:tracePt t="843405" x="1689100" y="4419600"/>
          <p14:tracePt t="843422" x="1663700" y="4400550"/>
          <p14:tracePt t="843441" x="1644650" y="4381500"/>
          <p14:tracePt t="843457" x="1606550" y="4356100"/>
          <p14:tracePt t="843473" x="1555750" y="4330700"/>
          <p14:tracePt t="843491" x="1479550" y="4305300"/>
          <p14:tracePt t="843505" x="1428750" y="4286250"/>
          <p14:tracePt t="843522" x="1403350" y="4273550"/>
          <p14:tracePt t="843539" x="1384300" y="4260850"/>
          <p14:tracePt t="843573" x="1371600" y="4260850"/>
          <p14:tracePt t="843589" x="1346200" y="4267200"/>
          <p14:tracePt t="843605" x="1301750" y="4267200"/>
          <p14:tracePt t="843622" x="1257300" y="4267200"/>
          <p14:tracePt t="843639" x="1238250" y="4267200"/>
          <p14:tracePt t="843692" x="1231900" y="4267200"/>
          <p14:tracePt t="843706" x="1206500" y="4267200"/>
          <p14:tracePt t="843724" x="1136650" y="4279900"/>
          <p14:tracePt t="843740" x="1060450" y="4292600"/>
          <p14:tracePt t="843758" x="996950" y="4292600"/>
          <p14:tracePt t="843772" x="958850" y="4292600"/>
          <p14:tracePt t="843822" x="971550" y="4292600"/>
          <p14:tracePt t="843839" x="984250" y="4292600"/>
          <p14:tracePt t="843855" x="984250" y="4298950"/>
          <p14:tracePt t="843872" x="990600" y="4311650"/>
          <p14:tracePt t="843889" x="996950" y="4337050"/>
          <p14:tracePt t="843906" x="1016000" y="4362450"/>
          <p14:tracePt t="843923" x="1041400" y="4381500"/>
          <p14:tracePt t="843939" x="1079500" y="4406900"/>
          <p14:tracePt t="843958" x="1130300" y="4438650"/>
          <p14:tracePt t="843974" x="1136650" y="4445000"/>
          <p14:tracePt t="843989" x="1149350" y="4464050"/>
          <p14:tracePt t="843990" x="1155700" y="4470400"/>
          <p14:tracePt t="844006" x="1162050" y="4476750"/>
          <p14:tracePt t="844072" x="1162050" y="4483100"/>
          <p14:tracePt t="844080" x="1168400" y="4483100"/>
          <p14:tracePt t="844089" x="1174750" y="4489450"/>
          <p14:tracePt t="844106" x="1181100" y="4495800"/>
          <p14:tracePt t="844124" x="1187450" y="4502150"/>
          <p14:tracePt t="844156" x="1200150" y="4502150"/>
          <p14:tracePt t="844174" x="1212850" y="4502150"/>
          <p14:tracePt t="844189" x="1238250" y="4489450"/>
          <p14:tracePt t="844206" x="1263650" y="4470400"/>
          <p14:tracePt t="844207" x="1270000" y="4464050"/>
          <p14:tracePt t="844223" x="1276350" y="4445000"/>
          <p14:tracePt t="844241" x="1276350" y="4425950"/>
          <p14:tracePt t="844256" x="1270000" y="4413250"/>
          <p14:tracePt t="844273" x="1263650" y="4406900"/>
          <p14:tracePt t="844290" x="1244600" y="4387850"/>
          <p14:tracePt t="844306" x="1219200" y="4368800"/>
          <p14:tracePt t="844324" x="1200150" y="4343400"/>
          <p14:tracePt t="844340" x="1168400" y="4298950"/>
          <p14:tracePt t="844357" x="1136650" y="4273550"/>
          <p14:tracePt t="844373" x="1085850" y="4235450"/>
          <p14:tracePt t="844390" x="1054100" y="4222750"/>
          <p14:tracePt t="844406" x="1022350" y="4210050"/>
          <p14:tracePt t="844423" x="1016000" y="4203700"/>
          <p14:tracePt t="844439" x="1009650" y="4203700"/>
          <p14:tracePt t="844456" x="1003300" y="4203700"/>
          <p14:tracePt t="844489" x="996950" y="4203700"/>
          <p14:tracePt t="844506" x="971550" y="4203700"/>
          <p14:tracePt t="844523" x="958850" y="4203700"/>
          <p14:tracePt t="844539" x="952500" y="4203700"/>
          <p14:tracePt t="844557" x="952500" y="4210050"/>
          <p14:tracePt t="844590" x="952500" y="4216400"/>
          <p14:tracePt t="844623" x="952500" y="4235450"/>
          <p14:tracePt t="844641" x="952500" y="4260850"/>
          <p14:tracePt t="844660" x="952500" y="4298950"/>
          <p14:tracePt t="844673" x="952500" y="4311650"/>
          <p14:tracePt t="844690" x="946150" y="4324350"/>
          <p14:tracePt t="844707" x="946150" y="4337050"/>
          <p14:tracePt t="844723" x="952500" y="4362450"/>
          <p14:tracePt t="844740" x="965200" y="4400550"/>
          <p14:tracePt t="844756" x="977900" y="4445000"/>
          <p14:tracePt t="844773" x="984250" y="4464050"/>
          <p14:tracePt t="844792" x="990600" y="4476750"/>
          <p14:tracePt t="844886" x="996950" y="4476750"/>
          <p14:tracePt t="844894" x="1003300" y="4476750"/>
          <p14:tracePt t="844907" x="1003300" y="4483100"/>
          <p14:tracePt t="844924" x="1016000" y="4483100"/>
          <p14:tracePt t="844942" x="1054100" y="4483100"/>
          <p14:tracePt t="844957" x="1066800" y="4476750"/>
          <p14:tracePt t="844973" x="1123950" y="4464050"/>
          <p14:tracePt t="844974" x="1136650" y="4457700"/>
          <p14:tracePt t="844990" x="1168400" y="4445000"/>
          <p14:tracePt t="845006" x="1181100" y="4438650"/>
          <p14:tracePt t="845023" x="1187450" y="4432300"/>
          <p14:tracePt t="845040" x="1193800" y="4425950"/>
          <p14:tracePt t="845059" x="1212850" y="4419600"/>
          <p14:tracePt t="845075" x="1225550" y="4406900"/>
          <p14:tracePt t="845090" x="1244600" y="4387850"/>
          <p14:tracePt t="845107" x="1250950" y="4375150"/>
          <p14:tracePt t="845125" x="1257300" y="4362450"/>
          <p14:tracePt t="845140" x="1257300" y="4349750"/>
          <p14:tracePt t="845158" x="1257300" y="4337050"/>
          <p14:tracePt t="845176" x="1250950" y="4318000"/>
          <p14:tracePt t="845190" x="1244600" y="4318000"/>
          <p14:tracePt t="845207" x="1212850" y="4292600"/>
          <p14:tracePt t="845224" x="1206500" y="4286250"/>
          <p14:tracePt t="845240" x="1168400" y="4267200"/>
          <p14:tracePt t="845257" x="1149350" y="4260850"/>
          <p14:tracePt t="845274" x="1136650" y="4254500"/>
          <p14:tracePt t="845290" x="1130300" y="4254500"/>
          <p14:tracePt t="845307" x="1117600" y="4254500"/>
          <p14:tracePt t="845325" x="1098550" y="4254500"/>
          <p14:tracePt t="845342" x="1079500" y="4260850"/>
          <p14:tracePt t="845344" x="1073150" y="4267200"/>
          <p14:tracePt t="845357" x="1060450" y="4273550"/>
          <p14:tracePt t="845391" x="1054100" y="4286250"/>
          <p14:tracePt t="845407" x="1047750" y="4298950"/>
          <p14:tracePt t="845424" x="1035050" y="4337050"/>
          <p14:tracePt t="845441" x="1028700" y="4349750"/>
          <p14:tracePt t="845457" x="1022350" y="4387850"/>
          <p14:tracePt t="845473" x="1016000" y="4425950"/>
          <p14:tracePt t="845490" x="1016000" y="4470400"/>
          <p14:tracePt t="845507" x="1028700" y="4489450"/>
          <p14:tracePt t="845526" x="1041400" y="4495800"/>
          <p14:tracePt t="845540" x="1054100" y="4502150"/>
          <p14:tracePt t="845557" x="1073150" y="4502150"/>
          <p14:tracePt t="845574" x="1079500" y="4502150"/>
          <p14:tracePt t="845624" x="1085850" y="4502150"/>
          <p14:tracePt t="845631" x="1092200" y="4502150"/>
          <p14:tracePt t="845641" x="1098550" y="4495800"/>
          <p14:tracePt t="845657" x="1104900" y="4489450"/>
          <p14:tracePt t="845674" x="1111250" y="4489450"/>
          <p14:tracePt t="845691" x="1123950" y="4476750"/>
          <p14:tracePt t="845753" x="1130300" y="4476750"/>
          <p14:tracePt t="845760" x="1136650" y="4476750"/>
          <p14:tracePt t="845776" x="1143000" y="4476750"/>
          <p14:tracePt t="845791" x="1187450" y="4483100"/>
          <p14:tracePt t="845807" x="1219200" y="4502150"/>
          <p14:tracePt t="845824" x="1244600" y="4521200"/>
          <p14:tracePt t="845874" x="1250950" y="4521200"/>
          <p14:tracePt t="845907" x="1263650" y="4521200"/>
          <p14:tracePt t="845926" x="1301750" y="4521200"/>
          <p14:tracePt t="845943" x="1314450" y="4521200"/>
          <p14:tracePt t="846018" x="1320800" y="4521200"/>
          <p14:tracePt t="846026" x="1333500" y="4521200"/>
          <p14:tracePt t="846034" x="1352550" y="4514850"/>
          <p14:tracePt t="846043" x="1384300" y="4508500"/>
          <p14:tracePt t="846057" x="1441450" y="4502150"/>
          <p14:tracePt t="846074" x="1498600" y="4489450"/>
          <p14:tracePt t="846091" x="1562100" y="4483100"/>
          <p14:tracePt t="846107" x="1619250" y="4476750"/>
          <p14:tracePt t="846124" x="1695450" y="4464050"/>
          <p14:tracePt t="846141" x="1771650" y="4457700"/>
          <p14:tracePt t="846158" x="1873250" y="4445000"/>
          <p14:tracePt t="846174" x="1968500" y="4438650"/>
          <p14:tracePt t="846193" x="2032000" y="4438650"/>
          <p14:tracePt t="846207" x="2038350" y="4438650"/>
          <p14:tracePt t="846225" x="2051050" y="4438650"/>
          <p14:tracePt t="846275" x="2063750" y="4438650"/>
          <p14:tracePt t="846291" x="2082800" y="4432300"/>
          <p14:tracePt t="846308" x="2120900" y="4419600"/>
          <p14:tracePt t="846325" x="2152650" y="4400550"/>
          <p14:tracePt t="846341" x="2190750" y="4387850"/>
          <p14:tracePt t="846358" x="2216150" y="4375150"/>
          <p14:tracePt t="846376" x="2222500" y="4368800"/>
          <p14:tracePt t="846391" x="2228850" y="4362450"/>
          <p14:tracePt t="846409" x="2241550" y="4349750"/>
          <p14:tracePt t="846424" x="2254250" y="4337050"/>
          <p14:tracePt t="846442" x="2266950" y="4324350"/>
          <p14:tracePt t="846459" x="2273300" y="4311650"/>
          <p14:tracePt t="846475" x="2286000" y="4298950"/>
          <p14:tracePt t="846491" x="2292350" y="4286250"/>
          <p14:tracePt t="846508" x="2298700" y="4279900"/>
          <p14:tracePt t="846524" x="2305050" y="4273550"/>
          <p14:tracePt t="846543" x="2311400" y="4267200"/>
          <p14:tracePt t="846558" x="2324100" y="4254500"/>
          <p14:tracePt t="846577" x="2343150" y="4235450"/>
          <p14:tracePt t="846594" x="2374900" y="4191000"/>
          <p14:tracePt t="846609" x="2381250" y="4184650"/>
          <p14:tracePt t="846625" x="2387600" y="4165600"/>
          <p14:tracePt t="846675" x="2393950" y="4159250"/>
          <p14:tracePt t="846692" x="2400300" y="4146550"/>
          <p14:tracePt t="846708" x="2406650" y="4121150"/>
          <p14:tracePt t="846727" x="2413000" y="4095750"/>
          <p14:tracePt t="846742" x="2419350" y="4051300"/>
          <p14:tracePt t="846758" x="2432050" y="4013200"/>
          <p14:tracePt t="846776" x="2438400" y="3975100"/>
          <p14:tracePt t="846791" x="2438400" y="3949700"/>
          <p14:tracePt t="846808" x="2438400" y="3930650"/>
          <p14:tracePt t="846826" x="2438400" y="3917950"/>
          <p14:tracePt t="846843" x="2438400" y="3898900"/>
          <p14:tracePt t="846859" x="2438400" y="3886200"/>
          <p14:tracePt t="846876" x="2457450" y="3822700"/>
          <p14:tracePt t="846892" x="2470150" y="3803650"/>
          <p14:tracePt t="846908" x="2495550" y="3695700"/>
          <p14:tracePt t="846925" x="2508250" y="3644900"/>
          <p14:tracePt t="846941" x="2514600" y="3581400"/>
          <p14:tracePt t="846958" x="2514600" y="3543300"/>
          <p14:tracePt t="846975" x="2514600" y="3524250"/>
          <p14:tracePt t="846992" x="2514600" y="3511550"/>
          <p14:tracePt t="847008" x="2514600" y="3505200"/>
          <p14:tracePt t="847025" x="2514600" y="3486150"/>
          <p14:tracePt t="847044" x="2495550" y="3467100"/>
          <p14:tracePt t="847060" x="2470150" y="3448050"/>
          <p14:tracePt t="847076" x="2438400" y="3422650"/>
          <p14:tracePt t="847094" x="2413000" y="3409950"/>
          <p14:tracePt t="847108" x="2400300" y="3397250"/>
          <p14:tracePt t="847125" x="2393950" y="3397250"/>
          <p14:tracePt t="847142" x="2381250" y="3397250"/>
          <p14:tracePt t="847158" x="2374900" y="3397250"/>
          <p14:tracePt t="847176" x="2362200" y="3397250"/>
          <p14:tracePt t="847192" x="2343150" y="3397250"/>
          <p14:tracePt t="847209" x="2298700" y="3409950"/>
          <p14:tracePt t="847225" x="2254250" y="3416300"/>
          <p14:tracePt t="847242" x="2203450" y="3429000"/>
          <p14:tracePt t="847258" x="2197100" y="3435350"/>
          <p14:tracePt t="847292" x="2222500" y="3435350"/>
          <p14:tracePt t="847308" x="2260600" y="3435350"/>
          <p14:tracePt t="847325" x="2317750" y="3429000"/>
          <p14:tracePt t="847342" x="2343150" y="3429000"/>
          <p14:tracePt t="847359" x="2349500" y="3429000"/>
          <p14:tracePt t="847375" x="2349500" y="3435350"/>
          <p14:tracePt t="847395" x="2349500" y="3448050"/>
          <p14:tracePt t="847411" x="2349500" y="3454400"/>
          <p14:tracePt t="847458" x="2355850" y="3454400"/>
          <p14:tracePt t="847476" x="2362200" y="3448050"/>
          <p14:tracePt t="847525" x="2355850" y="3441700"/>
          <p14:tracePt t="847542" x="2330450" y="3435350"/>
          <p14:tracePt t="847559" x="2305050" y="3416300"/>
          <p14:tracePt t="847576" x="2279650" y="3403600"/>
          <p14:tracePt t="847593" x="2260600" y="3384550"/>
          <p14:tracePt t="847611" x="2247900" y="3371850"/>
          <p14:tracePt t="847626" x="2222500" y="3365500"/>
          <p14:tracePt t="847643" x="2203450" y="3359150"/>
          <p14:tracePt t="847662" x="2165350" y="3352800"/>
          <p14:tracePt t="847677" x="2146300" y="3346450"/>
          <p14:tracePt t="847693" x="2139950" y="3346450"/>
          <p14:tracePt t="847709" x="2127250" y="3340100"/>
          <p14:tracePt t="847725" x="2120900" y="3333750"/>
          <p14:tracePt t="847742" x="2108200" y="3333750"/>
          <p14:tracePt t="847759" x="2076450" y="3333750"/>
          <p14:tracePt t="847777" x="2051050" y="3340100"/>
          <p14:tracePt t="847793" x="2032000" y="3346450"/>
          <p14:tracePt t="847809" x="2019300" y="3352800"/>
          <p14:tracePt t="847843" x="2012950" y="3352800"/>
          <p14:tracePt t="847860" x="2006600" y="3365500"/>
          <p14:tracePt t="847876" x="1974850" y="3384550"/>
          <p14:tracePt t="847893" x="1943100" y="3416300"/>
          <p14:tracePt t="847909" x="1905000" y="3448050"/>
          <p14:tracePt t="847927" x="1879600" y="3473450"/>
          <p14:tracePt t="847942" x="1866900" y="3492500"/>
          <p14:tracePt t="847959" x="1860550" y="3505200"/>
          <p14:tracePt t="847976" x="1860550" y="3517900"/>
          <p14:tracePt t="847992" x="1866900" y="3543300"/>
          <p14:tracePt t="848009" x="1879600" y="3556000"/>
          <p14:tracePt t="848026" x="1898650" y="3581400"/>
          <p14:tracePt t="848043" x="1924050" y="3613150"/>
          <p14:tracePt t="848060" x="1968500" y="3644900"/>
          <p14:tracePt t="848076" x="2057400" y="3683000"/>
          <p14:tracePt t="848092" x="2127250" y="3689350"/>
          <p14:tracePt t="848109" x="2178050" y="3689350"/>
          <p14:tracePt t="848126" x="2266950" y="3683000"/>
          <p14:tracePt t="848144" x="2349500" y="3663950"/>
          <p14:tracePt t="848159" x="2393950" y="3644900"/>
          <p14:tracePt t="848176" x="2438400" y="3619500"/>
          <p14:tracePt t="848195" x="2463800" y="3600450"/>
          <p14:tracePt t="848196" x="2476500" y="3581400"/>
          <p14:tracePt t="848211" x="2482850" y="3575050"/>
          <p14:tracePt t="848229" x="2508250" y="3536950"/>
          <p14:tracePt t="848243" x="2514600" y="3524250"/>
          <p14:tracePt t="848260" x="2520950" y="3498850"/>
          <p14:tracePt t="848276" x="2520950" y="3473450"/>
          <p14:tracePt t="848293" x="2520950" y="3460750"/>
          <p14:tracePt t="848310" x="2501900" y="3454400"/>
          <p14:tracePt t="848326" x="2476500" y="3441700"/>
          <p14:tracePt t="848343" x="2457450" y="3435350"/>
          <p14:tracePt t="848360" x="2432050" y="3429000"/>
          <p14:tracePt t="848377" x="2406650" y="3416300"/>
          <p14:tracePt t="848395" x="2381250" y="3397250"/>
          <p14:tracePt t="848411" x="2362200" y="3384550"/>
          <p14:tracePt t="848426" x="2336800" y="3371850"/>
          <p14:tracePt t="848443" x="2292350" y="3359150"/>
          <p14:tracePt t="848462" x="2241550" y="3359150"/>
          <p14:tracePt t="848478" x="2222500" y="3359150"/>
          <p14:tracePt t="848493" x="2209800" y="3359150"/>
          <p14:tracePt t="848526" x="2203450" y="3359150"/>
          <p14:tracePt t="848552" x="2197100" y="3359150"/>
          <p14:tracePt t="848562" x="2190750" y="3359150"/>
          <p14:tracePt t="848576" x="2152650" y="3359150"/>
          <p14:tracePt t="848593" x="2120900" y="3359150"/>
          <p14:tracePt t="848611" x="2082800" y="3359150"/>
          <p14:tracePt t="848627" x="2070100" y="3359150"/>
          <p14:tracePt t="848660" x="2063750" y="3365500"/>
          <p14:tracePt t="848693" x="2038350" y="3371850"/>
          <p14:tracePt t="848710" x="1987550" y="3384550"/>
          <p14:tracePt t="848728" x="1943100" y="3403600"/>
          <p14:tracePt t="848743" x="1936750" y="3403600"/>
          <p14:tracePt t="848891" x="1943100" y="3397250"/>
          <p14:tracePt t="848910" x="1949450" y="3384550"/>
          <p14:tracePt t="848927" x="1968500" y="3359150"/>
          <p14:tracePt t="848943" x="1987550" y="3340100"/>
          <p14:tracePt t="848961" x="2000250" y="3321050"/>
          <p14:tracePt t="848977" x="2019300" y="3282950"/>
          <p14:tracePt t="848994" x="2044700" y="3238500"/>
          <p14:tracePt t="849010" x="2076450" y="3149600"/>
          <p14:tracePt t="849027" x="2076450" y="3105150"/>
          <p14:tracePt t="849043" x="2076450" y="3073400"/>
          <p14:tracePt t="849060" x="2070100" y="3048000"/>
          <p14:tracePt t="849077" x="2070100" y="3028950"/>
          <p14:tracePt t="849094" x="2063750" y="3009900"/>
          <p14:tracePt t="849113" x="2057400" y="2984500"/>
          <p14:tracePt t="849126" x="2044700" y="2952750"/>
          <p14:tracePt t="849144" x="2019300" y="2933700"/>
          <p14:tracePt t="849160" x="1974850" y="2908300"/>
          <p14:tracePt t="849177" x="1943100" y="2882900"/>
          <p14:tracePt t="849195" x="1879600" y="2838450"/>
          <p14:tracePt t="849211" x="1860550" y="2813050"/>
          <p14:tracePt t="849227" x="1835150" y="2781300"/>
          <p14:tracePt t="849243" x="1816100" y="2749550"/>
          <p14:tracePt t="849260" x="1803400" y="2730500"/>
          <p14:tracePt t="849277" x="1797050" y="2724150"/>
          <p14:tracePt t="849396" x="1797050" y="2736850"/>
          <p14:tracePt t="849410" x="1797050" y="2762250"/>
          <p14:tracePt t="849427" x="1797050" y="2819400"/>
          <p14:tracePt t="849444" x="1790700" y="2876550"/>
          <p14:tracePt t="849462" x="1784350" y="2940050"/>
          <p14:tracePt t="849477" x="1778000" y="3016250"/>
          <p14:tracePt t="849494" x="1765300" y="3079750"/>
          <p14:tracePt t="849510" x="1758950" y="3155950"/>
          <p14:tracePt t="849527" x="1752600" y="3213100"/>
          <p14:tracePt t="849546" x="1758950" y="3289300"/>
          <p14:tracePt t="849561" x="1758950" y="3314700"/>
          <p14:tracePt t="849577" x="1758950" y="3359150"/>
          <p14:tracePt t="849578" x="1758950" y="3378200"/>
          <p14:tracePt t="849596" x="1758950" y="3435350"/>
          <p14:tracePt t="849612" x="1758950" y="3467100"/>
          <p14:tracePt t="849627" x="1758950" y="3492500"/>
          <p14:tracePt t="849644" x="1746250" y="3543300"/>
          <p14:tracePt t="849660" x="1739900" y="3562350"/>
          <p14:tracePt t="849677" x="1739900" y="3587750"/>
          <p14:tracePt t="849694" x="1739900" y="3594100"/>
          <p14:tracePt t="849710" x="1733550" y="3600450"/>
          <p14:tracePt t="849866" x="1739900" y="3613150"/>
          <p14:tracePt t="849874" x="1752600" y="3619500"/>
          <p14:tracePt t="849883" x="1765300" y="3638550"/>
          <p14:tracePt t="849894" x="1790700" y="3651250"/>
          <p14:tracePt t="849913" x="1835150" y="3695700"/>
          <p14:tracePt t="849927" x="1841500" y="3708400"/>
          <p14:tracePt t="849945" x="1860550" y="3721100"/>
          <p14:tracePt t="849961" x="1860550" y="3727450"/>
          <p14:tracePt t="850011" x="1847850" y="3727450"/>
          <p14:tracePt t="850027" x="1797050" y="3721100"/>
          <p14:tracePt t="850045" x="1746250" y="3708400"/>
          <p14:tracePt t="850046" x="1720850" y="3695700"/>
          <p14:tracePt t="850061" x="1682750" y="3663950"/>
          <p14:tracePt t="850077" x="1657350" y="3632200"/>
          <p14:tracePt t="850094" x="1638300" y="3594100"/>
          <p14:tracePt t="850111" x="1625600" y="3568700"/>
          <p14:tracePt t="850128" x="1625600" y="3543300"/>
          <p14:tracePt t="850144" x="1625600" y="3530600"/>
          <p14:tracePt t="850161" x="1625600" y="3524250"/>
          <p14:tracePt t="850178" x="1619250" y="3524250"/>
          <p14:tracePt t="850265" x="1612900" y="3524250"/>
          <p14:tracePt t="850272" x="1612900" y="3530600"/>
          <p14:tracePt t="850288" x="1606550" y="3530600"/>
          <p14:tracePt t="850298" x="1606550" y="3536950"/>
          <p14:tracePt t="850311" x="1606550" y="3543300"/>
          <p14:tracePt t="850328" x="1606550" y="3549650"/>
          <p14:tracePt t="850344" x="1619250" y="3556000"/>
          <p14:tracePt t="850361" x="1651000" y="3556000"/>
          <p14:tracePt t="850378" x="1676400" y="3556000"/>
          <p14:tracePt t="850395" x="1708150" y="3556000"/>
          <p14:tracePt t="850411" x="1727200" y="3556000"/>
          <p14:tracePt t="850428" x="1746250" y="3556000"/>
          <p14:tracePt t="850444" x="1752600" y="3556000"/>
          <p14:tracePt t="850462" x="1771650" y="3543300"/>
          <p14:tracePt t="850478" x="1797050" y="3505200"/>
          <p14:tracePt t="850495" x="1816100" y="3479800"/>
          <p14:tracePt t="850511" x="1822450" y="3448050"/>
          <p14:tracePt t="850529" x="1828800" y="3409950"/>
          <p14:tracePt t="850545" x="1828800" y="3390900"/>
          <p14:tracePt t="850546" x="1828800" y="3384550"/>
          <p14:tracePt t="850562" x="1828800" y="3378200"/>
          <p14:tracePt t="850580" x="1822450" y="3359150"/>
          <p14:tracePt t="850595" x="1816100" y="3346450"/>
          <p14:tracePt t="850612" x="1809750" y="3327400"/>
          <p14:tracePt t="850628" x="1797050" y="3321050"/>
          <p14:tracePt t="850645" x="1771650" y="3308350"/>
          <p14:tracePt t="850663" x="1746250" y="3302000"/>
          <p14:tracePt t="850678" x="1708150" y="3295650"/>
          <p14:tracePt t="850695" x="1682750" y="3282950"/>
          <p14:tracePt t="850711" x="1670050" y="3276600"/>
          <p14:tracePt t="850713" x="1663700" y="3276600"/>
          <p14:tracePt t="850728" x="1657350" y="3276600"/>
          <p14:tracePt t="850745" x="1651000" y="3276600"/>
          <p14:tracePt t="850762" x="1638300" y="3276600"/>
          <p14:tracePt t="850778" x="1606550" y="3276600"/>
          <p14:tracePt t="850779" x="1600200" y="3276600"/>
          <p14:tracePt t="850797" x="1562100" y="3276600"/>
          <p14:tracePt t="850811" x="1543050" y="3289300"/>
          <p14:tracePt t="850828" x="1524000" y="3295650"/>
          <p14:tracePt t="850847" x="1511300" y="3308350"/>
          <p14:tracePt t="850864" x="1504950" y="3327400"/>
          <p14:tracePt t="850880" x="1498600" y="3365500"/>
          <p14:tracePt t="850897" x="1492250" y="3409950"/>
          <p14:tracePt t="850911" x="1492250" y="3441700"/>
          <p14:tracePt t="850928" x="1492250" y="3486150"/>
          <p14:tracePt t="850946" x="1498600" y="3511550"/>
          <p14:tracePt t="850964" x="1524000" y="3530600"/>
          <p14:tracePt t="850978" x="1530350" y="3536950"/>
          <p14:tracePt t="850995" x="1562100" y="3556000"/>
          <p14:tracePt t="851012" x="1593850" y="3562350"/>
          <p14:tracePt t="851013" x="1619250" y="3568700"/>
          <p14:tracePt t="851029" x="1657350" y="3575050"/>
          <p14:tracePt t="851045" x="1765300" y="3581400"/>
          <p14:tracePt t="851061" x="1847850" y="3581400"/>
          <p14:tracePt t="851079" x="1879600" y="3581400"/>
          <p14:tracePt t="851095" x="1892300" y="3581400"/>
          <p14:tracePt t="851112" x="1898650" y="3575050"/>
          <p14:tracePt t="851131" x="1911350" y="3568700"/>
          <p14:tracePt t="851145" x="1930400" y="3549650"/>
          <p14:tracePt t="851163" x="1962150" y="3511550"/>
          <p14:tracePt t="851178" x="1974850" y="3473450"/>
          <p14:tracePt t="851195" x="1974850" y="3448050"/>
          <p14:tracePt t="851214" x="1949450" y="3409950"/>
          <p14:tracePt t="851230" x="1924050" y="3390900"/>
          <p14:tracePt t="851245" x="1905000" y="3378200"/>
          <p14:tracePt t="851264" x="1873250" y="3340100"/>
          <p14:tracePt t="851279" x="1847850" y="3314700"/>
          <p14:tracePt t="851296" x="1847850" y="3302000"/>
          <p14:tracePt t="851314" x="1822450" y="3282950"/>
          <p14:tracePt t="851329" x="1803400" y="3276600"/>
          <p14:tracePt t="851345" x="1758950" y="3270250"/>
          <p14:tracePt t="851362" x="1695450" y="3270250"/>
          <p14:tracePt t="851378" x="1651000" y="3263900"/>
          <p14:tracePt t="851397" x="1619250" y="3263900"/>
          <p14:tracePt t="851412" x="1600200" y="3257550"/>
          <p14:tracePt t="851462" x="1581150" y="3263900"/>
          <p14:tracePt t="851479" x="1549400" y="3289300"/>
          <p14:tracePt t="851496" x="1517650" y="3314700"/>
          <p14:tracePt t="851514" x="1498600" y="3340100"/>
          <p14:tracePt t="851529" x="1485900" y="3359150"/>
          <p14:tracePt t="851547" x="1479550" y="3378200"/>
          <p14:tracePt t="851562" x="1479550" y="3403600"/>
          <p14:tracePt t="851579" x="1485900" y="3429000"/>
          <p14:tracePt t="851595" x="1504950" y="3454400"/>
          <p14:tracePt t="851612" x="1530350" y="3486150"/>
          <p14:tracePt t="851629" x="1549400" y="3511550"/>
          <p14:tracePt t="851645" x="1574800" y="3543300"/>
          <p14:tracePt t="851662" x="1593850" y="3556000"/>
          <p14:tracePt t="851679" x="1606550" y="3562350"/>
          <p14:tracePt t="851696" x="1631950" y="3562350"/>
          <p14:tracePt t="851712" x="1663700" y="3568700"/>
          <p14:tracePt t="851729" x="1720850" y="3568700"/>
          <p14:tracePt t="851745" x="1771650" y="3562350"/>
          <p14:tracePt t="851762" x="1835150" y="3549650"/>
          <p14:tracePt t="851780" x="1854200" y="3549650"/>
          <p14:tracePt t="851796" x="1860550" y="3543300"/>
          <p14:tracePt t="851840" x="1866900" y="3543300"/>
          <p14:tracePt t="851863" x="1873250" y="3530600"/>
          <p14:tracePt t="851880" x="1879600" y="3524250"/>
          <p14:tracePt t="851896" x="1879600" y="3517900"/>
          <p14:tracePt t="851913" x="1873250" y="3505200"/>
          <p14:tracePt t="851929" x="1860550" y="3498850"/>
          <p14:tracePt t="851946" x="1854200" y="3492500"/>
          <p14:tracePt t="851962" x="1847850" y="3486150"/>
          <p14:tracePt t="851979" x="1835150" y="3479800"/>
          <p14:tracePt t="851997" x="1822450" y="3467100"/>
          <p14:tracePt t="852012" x="1816100" y="3441700"/>
          <p14:tracePt t="852030" x="1803400" y="3416300"/>
          <p14:tracePt t="852048" x="1790700" y="3403600"/>
          <p14:tracePt t="852079" x="1790700" y="3397250"/>
          <p14:tracePt t="852114" x="1784350" y="3397250"/>
          <p14:tracePt t="852129" x="1778000" y="3397250"/>
          <p14:tracePt t="852149" x="1758950" y="3390900"/>
          <p14:tracePt t="852167" x="1739900" y="3390900"/>
          <p14:tracePt t="852179" x="1701800" y="3390900"/>
          <p14:tracePt t="852196" x="1651000" y="3403600"/>
          <p14:tracePt t="852213" x="1606550" y="3416300"/>
          <p14:tracePt t="852230" x="1574800" y="3429000"/>
          <p14:tracePt t="852246" x="1568450" y="3429000"/>
          <p14:tracePt t="852280" x="1568450" y="3441700"/>
          <p14:tracePt t="852296" x="1555750" y="3473450"/>
          <p14:tracePt t="852313" x="1549400" y="3524250"/>
          <p14:tracePt t="852331" x="1536700" y="3575050"/>
          <p14:tracePt t="852346" x="1530350" y="3619500"/>
          <p14:tracePt t="852363" x="1530350" y="3657600"/>
          <p14:tracePt t="852380" x="1530350" y="3676650"/>
          <p14:tracePt t="852441" x="1536700" y="3676650"/>
          <p14:tracePt t="852448" x="1543050" y="3676650"/>
          <p14:tracePt t="852463" x="1555750" y="3676650"/>
          <p14:tracePt t="852480" x="1593850" y="3689350"/>
          <p14:tracePt t="852496" x="1606550" y="3695700"/>
          <p14:tracePt t="852513" x="1612900" y="3702050"/>
          <p14:tracePt t="852529" x="1612900" y="3708400"/>
          <p14:tracePt t="852563" x="1593850" y="3708400"/>
          <p14:tracePt t="852580" x="1587500" y="3708400"/>
          <p14:tracePt t="853458" x="1600200" y="3708400"/>
          <p14:tracePt t="853481" x="1631950" y="3708400"/>
          <p14:tracePt t="853498" x="1651000" y="3714750"/>
          <p14:tracePt t="853514" x="1663700" y="3714750"/>
          <p14:tracePt t="853531" x="1676400" y="3714750"/>
          <p14:tracePt t="853547" x="1682750" y="3714750"/>
          <p14:tracePt t="853564" x="1708150" y="3708400"/>
          <p14:tracePt t="853580" x="1739900" y="3695700"/>
          <p14:tracePt t="853597" x="1752600" y="3695700"/>
          <p14:tracePt t="853694" x="1752600" y="3689350"/>
          <p14:tracePt t="857223" x="0" y="0"/>
        </p14:tracePtLst>
      </p14:laserTraceLst>
    </p:ext>
  </p:extLs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ubrik 2">
            <a:extLst>
              <a:ext uri="{FF2B5EF4-FFF2-40B4-BE49-F238E27FC236}">
                <a16:creationId xmlns:a16="http://schemas.microsoft.com/office/drawing/2014/main" id="{9F7A5FD1-B58C-4A29-B7F5-B842350F6C53}"/>
              </a:ext>
            </a:extLst>
          </p:cNvPr>
          <p:cNvSpPr>
            <a:spLocks noGrp="1"/>
          </p:cNvSpPr>
          <p:nvPr>
            <p:ph type="title"/>
          </p:nvPr>
        </p:nvSpPr>
        <p:spPr/>
        <p:txBody>
          <a:bodyPr/>
          <a:lstStyle/>
          <a:p>
            <a:r>
              <a:rPr lang="sv-SE" dirty="0"/>
              <a:t>Guds förbund</a:t>
            </a:r>
            <a:endParaRPr lang="sv-SE" dirty="0">
              <a:highlight>
                <a:srgbClr val="FFFF00"/>
              </a:highlight>
            </a:endParaRPr>
          </a:p>
        </p:txBody>
      </p:sp>
      <p:sp>
        <p:nvSpPr>
          <p:cNvPr id="4" name="Rektangel 3">
            <a:extLst>
              <a:ext uri="{FF2B5EF4-FFF2-40B4-BE49-F238E27FC236}">
                <a16:creationId xmlns:a16="http://schemas.microsoft.com/office/drawing/2014/main" id="{1F31EF83-8034-40C0-AA0F-98E135805A94}"/>
              </a:ext>
            </a:extLst>
          </p:cNvPr>
          <p:cNvSpPr/>
          <p:nvPr/>
        </p:nvSpPr>
        <p:spPr>
          <a:xfrm>
            <a:off x="434662" y="1847556"/>
            <a:ext cx="9683083" cy="792000"/>
          </a:xfrm>
          <a:prstGeom prst="rect">
            <a:avLst/>
          </a:prstGeom>
        </p:spPr>
        <p:style>
          <a:lnRef idx="1">
            <a:schemeClr val="accent2"/>
          </a:lnRef>
          <a:fillRef idx="2">
            <a:schemeClr val="accent2"/>
          </a:fillRef>
          <a:effectRef idx="1">
            <a:schemeClr val="accent2"/>
          </a:effectRef>
          <a:fontRef idx="minor">
            <a:schemeClr val="dk1"/>
          </a:fontRef>
        </p:style>
        <p:txBody>
          <a:bodyPr lIns="144000" tIns="36000" rIns="144000" bIns="0" rtlCol="0" anchor="t"/>
          <a:lstStyle/>
          <a:p>
            <a:pPr>
              <a:defRPr/>
            </a:pPr>
            <a:r>
              <a:rPr lang="sv-SE" sz="2400" b="1" dirty="0">
                <a:solidFill>
                  <a:prstClr val="black"/>
                </a:solidFill>
                <a:effectLst>
                  <a:outerShdw blurRad="38100" dist="38100" dir="2700000" algn="tl">
                    <a:srgbClr val="000000">
                      <a:alpha val="43137"/>
                    </a:srgbClr>
                  </a:outerShdw>
                </a:effectLst>
              </a:rPr>
              <a:t>Noas förbund  </a:t>
            </a:r>
            <a:r>
              <a:rPr lang="sv-SE" i="1" dirty="0">
                <a:solidFill>
                  <a:schemeClr val="tx1"/>
                </a:solidFill>
              </a:rPr>
              <a:t>(med Noas efterkommande och alla levande varelser)</a:t>
            </a:r>
          </a:p>
          <a:p>
            <a:pPr>
              <a:defRPr/>
            </a:pPr>
            <a:r>
              <a:rPr lang="sv-SE" sz="2000" i="1" u="sng" dirty="0">
                <a:solidFill>
                  <a:srgbClr val="C00000"/>
                </a:solidFill>
              </a:rPr>
              <a:t>Aldrig mer ska en flod komma</a:t>
            </a:r>
            <a:r>
              <a:rPr lang="sv-SE" sz="2000" dirty="0">
                <a:solidFill>
                  <a:srgbClr val="C00000"/>
                </a:solidFill>
              </a:rPr>
              <a:t> och fördärva jorden. </a:t>
            </a:r>
            <a:r>
              <a:rPr lang="sv-SE" sz="1600" dirty="0">
                <a:solidFill>
                  <a:prstClr val="black"/>
                </a:solidFill>
              </a:rPr>
              <a:t>(1 Mos 9:11)</a:t>
            </a:r>
            <a:endParaRPr lang="sv-SE" sz="2000" dirty="0">
              <a:solidFill>
                <a:prstClr val="black"/>
              </a:solidFill>
            </a:endParaRPr>
          </a:p>
        </p:txBody>
      </p:sp>
      <p:sp>
        <p:nvSpPr>
          <p:cNvPr id="5" name="Rektangel 4">
            <a:extLst>
              <a:ext uri="{FF2B5EF4-FFF2-40B4-BE49-F238E27FC236}">
                <a16:creationId xmlns:a16="http://schemas.microsoft.com/office/drawing/2014/main" id="{0EA58D49-DDBA-4C1F-84F3-CDF747130C71}"/>
              </a:ext>
            </a:extLst>
          </p:cNvPr>
          <p:cNvSpPr/>
          <p:nvPr/>
        </p:nvSpPr>
        <p:spPr>
          <a:xfrm>
            <a:off x="434662" y="2833893"/>
            <a:ext cx="11337125" cy="2047828"/>
          </a:xfrm>
          <a:prstGeom prst="rect">
            <a:avLst/>
          </a:prstGeom>
        </p:spPr>
        <p:style>
          <a:lnRef idx="1">
            <a:schemeClr val="accent4"/>
          </a:lnRef>
          <a:fillRef idx="2">
            <a:schemeClr val="accent4"/>
          </a:fillRef>
          <a:effectRef idx="1">
            <a:schemeClr val="accent4"/>
          </a:effectRef>
          <a:fontRef idx="minor">
            <a:schemeClr val="dk1"/>
          </a:fontRef>
        </p:style>
        <p:txBody>
          <a:bodyPr lIns="144000" tIns="36000" rIns="144000" bIns="0" rtlCol="0" anchor="t"/>
          <a:lstStyle/>
          <a:p>
            <a:pPr>
              <a:defRPr/>
            </a:pPr>
            <a:r>
              <a:rPr lang="sv-SE" sz="2400" b="1" dirty="0">
                <a:solidFill>
                  <a:prstClr val="black"/>
                </a:solidFill>
                <a:effectLst>
                  <a:outerShdw blurRad="38100" dist="38100" dir="2700000" algn="tl">
                    <a:srgbClr val="000000">
                      <a:alpha val="43137"/>
                    </a:srgbClr>
                  </a:outerShdw>
                </a:effectLst>
              </a:rPr>
              <a:t>Abrahams förbund </a:t>
            </a:r>
            <a:r>
              <a:rPr lang="sv-SE" sz="2400" b="1" dirty="0">
                <a:solidFill>
                  <a:prstClr val="black"/>
                </a:solidFill>
              </a:rPr>
              <a:t> </a:t>
            </a:r>
            <a:r>
              <a:rPr lang="sv-SE" i="1" dirty="0">
                <a:solidFill>
                  <a:prstClr val="black"/>
                </a:solidFill>
              </a:rPr>
              <a:t>(</a:t>
            </a:r>
            <a:r>
              <a:rPr lang="sv-SE" i="1" dirty="0">
                <a:solidFill>
                  <a:schemeClr val="tx1"/>
                </a:solidFill>
              </a:rPr>
              <a:t>med Abraham och hans efterkommande =&gt; hedningar genom tro på Kristus) </a:t>
            </a:r>
            <a:endParaRPr lang="sv-SE" sz="2000" b="1" i="1" dirty="0">
              <a:solidFill>
                <a:schemeClr val="tx1"/>
              </a:solidFill>
              <a:effectLst>
                <a:outerShdw blurRad="38100" dist="38100" dir="2700000" algn="tl">
                  <a:srgbClr val="000000">
                    <a:alpha val="43137"/>
                  </a:srgbClr>
                </a:outerShdw>
              </a:effectLst>
            </a:endParaRPr>
          </a:p>
        </p:txBody>
      </p:sp>
      <p:sp>
        <p:nvSpPr>
          <p:cNvPr id="13" name="Rektangel 12">
            <a:extLst>
              <a:ext uri="{FF2B5EF4-FFF2-40B4-BE49-F238E27FC236}">
                <a16:creationId xmlns:a16="http://schemas.microsoft.com/office/drawing/2014/main" id="{C91065CE-32D6-468A-82AD-B567EE546B5C}"/>
              </a:ext>
            </a:extLst>
          </p:cNvPr>
          <p:cNvSpPr/>
          <p:nvPr/>
        </p:nvSpPr>
        <p:spPr>
          <a:xfrm>
            <a:off x="434662" y="861219"/>
            <a:ext cx="8502353" cy="792000"/>
          </a:xfrm>
          <a:prstGeom prst="rect">
            <a:avLst/>
          </a:prstGeom>
        </p:spPr>
        <p:style>
          <a:lnRef idx="1">
            <a:schemeClr val="dk1"/>
          </a:lnRef>
          <a:fillRef idx="2">
            <a:schemeClr val="dk1"/>
          </a:fillRef>
          <a:effectRef idx="1">
            <a:schemeClr val="dk1"/>
          </a:effectRef>
          <a:fontRef idx="minor">
            <a:schemeClr val="dk1"/>
          </a:fontRef>
        </p:style>
        <p:txBody>
          <a:bodyPr lIns="144000" tIns="36000" rIns="144000" bIns="0" rtlCol="0" anchor="t"/>
          <a:lstStyle/>
          <a:p>
            <a:pPr>
              <a:defRPr/>
            </a:pPr>
            <a:r>
              <a:rPr lang="sv-SE" sz="2400" b="1" dirty="0">
                <a:solidFill>
                  <a:prstClr val="black"/>
                </a:solidFill>
                <a:effectLst>
                  <a:outerShdw blurRad="38100" dist="38100" dir="2700000" algn="tl">
                    <a:srgbClr val="000000">
                      <a:alpha val="43137"/>
                    </a:srgbClr>
                  </a:outerShdw>
                </a:effectLst>
              </a:rPr>
              <a:t>Adams förbund  </a:t>
            </a:r>
            <a:r>
              <a:rPr lang="sv-SE" i="1" dirty="0">
                <a:solidFill>
                  <a:schemeClr val="tx1"/>
                </a:solidFill>
              </a:rPr>
              <a:t>(</a:t>
            </a:r>
            <a:r>
              <a:rPr lang="sv-SE" i="1" dirty="0">
                <a:ln w="0"/>
                <a:solidFill>
                  <a:schemeClr val="tx1"/>
                </a:solidFill>
                <a:sym typeface="Wingdings"/>
              </a:rPr>
              <a:t>med Adam och Eva =&gt; hela mänskligheten</a:t>
            </a:r>
            <a:r>
              <a:rPr lang="sv-SE" i="1" dirty="0">
                <a:solidFill>
                  <a:schemeClr val="tx1"/>
                </a:solidFill>
              </a:rPr>
              <a:t>)</a:t>
            </a:r>
            <a:endParaRPr lang="sv-SE" b="1" i="1" dirty="0">
              <a:solidFill>
                <a:prstClr val="black"/>
              </a:solidFill>
              <a:effectLst>
                <a:outerShdw blurRad="38100" dist="38100" dir="2700000" algn="tl">
                  <a:srgbClr val="000000">
                    <a:alpha val="43137"/>
                  </a:srgbClr>
                </a:outerShdw>
              </a:effectLst>
            </a:endParaRPr>
          </a:p>
          <a:p>
            <a:pPr>
              <a:defRPr/>
            </a:pPr>
            <a:r>
              <a:rPr lang="sv-SE" sz="2000" dirty="0">
                <a:solidFill>
                  <a:srgbClr val="C00000"/>
                </a:solidFill>
              </a:rPr>
              <a:t>Var fruktsamma och </a:t>
            </a:r>
            <a:r>
              <a:rPr lang="sv-SE" sz="2000" i="1" u="sng" dirty="0">
                <a:solidFill>
                  <a:srgbClr val="C00000"/>
                </a:solidFill>
              </a:rPr>
              <a:t>föröka er</a:t>
            </a:r>
            <a:r>
              <a:rPr lang="sv-SE" sz="2000" dirty="0">
                <a:solidFill>
                  <a:srgbClr val="C00000"/>
                </a:solidFill>
              </a:rPr>
              <a:t>, </a:t>
            </a:r>
            <a:r>
              <a:rPr lang="sv-SE" sz="2000" i="1" u="sng" dirty="0">
                <a:solidFill>
                  <a:srgbClr val="C00000"/>
                </a:solidFill>
              </a:rPr>
              <a:t>uppfyll jorden</a:t>
            </a:r>
            <a:r>
              <a:rPr lang="sv-SE" sz="2000" dirty="0">
                <a:solidFill>
                  <a:srgbClr val="C00000"/>
                </a:solidFill>
              </a:rPr>
              <a:t> och lägg den under er.</a:t>
            </a:r>
            <a:r>
              <a:rPr lang="sv-SE" sz="2000" dirty="0">
                <a:solidFill>
                  <a:prstClr val="black"/>
                </a:solidFill>
              </a:rPr>
              <a:t> </a:t>
            </a:r>
            <a:r>
              <a:rPr lang="sv-SE" sz="1600" dirty="0">
                <a:solidFill>
                  <a:prstClr val="black"/>
                </a:solidFill>
              </a:rPr>
              <a:t>(1 Mos 1:28)</a:t>
            </a:r>
            <a:endParaRPr lang="sv-SE" sz="2000" dirty="0">
              <a:solidFill>
                <a:prstClr val="black"/>
              </a:solidFill>
            </a:endParaRPr>
          </a:p>
        </p:txBody>
      </p:sp>
      <p:sp>
        <p:nvSpPr>
          <p:cNvPr id="6" name="Rektangel 5">
            <a:extLst>
              <a:ext uri="{FF2B5EF4-FFF2-40B4-BE49-F238E27FC236}">
                <a16:creationId xmlns:a16="http://schemas.microsoft.com/office/drawing/2014/main" id="{EDDB2D71-2F81-4116-A49D-6F30948F0B8D}"/>
              </a:ext>
            </a:extLst>
          </p:cNvPr>
          <p:cNvSpPr/>
          <p:nvPr/>
        </p:nvSpPr>
        <p:spPr>
          <a:xfrm>
            <a:off x="695412" y="4316622"/>
            <a:ext cx="3420000" cy="2359297"/>
          </a:xfrm>
          <a:prstGeom prst="rect">
            <a:avLst/>
          </a:prstGeom>
        </p:spPr>
        <p:style>
          <a:lnRef idx="1">
            <a:schemeClr val="accent3"/>
          </a:lnRef>
          <a:fillRef idx="2">
            <a:schemeClr val="accent3"/>
          </a:fillRef>
          <a:effectRef idx="1">
            <a:schemeClr val="accent3"/>
          </a:effectRef>
          <a:fontRef idx="minor">
            <a:schemeClr val="dk1"/>
          </a:fontRef>
        </p:style>
        <p:txBody>
          <a:bodyPr lIns="72000" tIns="36000" rIns="72000" bIns="0" rtlCol="0" anchor="t"/>
          <a:lstStyle/>
          <a:p>
            <a:pPr algn="ctr">
              <a:defRPr/>
            </a:pPr>
            <a:r>
              <a:rPr lang="sv-SE" sz="2400" b="1" dirty="0">
                <a:solidFill>
                  <a:prstClr val="black"/>
                </a:solidFill>
                <a:effectLst>
                  <a:outerShdw blurRad="38100" dist="38100" dir="2700000" algn="tl">
                    <a:srgbClr val="000000">
                      <a:alpha val="43137"/>
                    </a:srgbClr>
                  </a:outerShdw>
                </a:effectLst>
              </a:rPr>
              <a:t>Mose förbund</a:t>
            </a:r>
          </a:p>
          <a:p>
            <a:pPr algn="ctr">
              <a:defRPr/>
            </a:pPr>
            <a:r>
              <a:rPr lang="sv-SE" i="1" dirty="0">
                <a:solidFill>
                  <a:prstClr val="black"/>
                </a:solidFill>
              </a:rPr>
              <a:t>(med judarna)</a:t>
            </a:r>
          </a:p>
          <a:p>
            <a:pPr algn="ctr">
              <a:defRPr/>
            </a:pPr>
            <a:r>
              <a:rPr lang="sv-SE" sz="2000" dirty="0">
                <a:solidFill>
                  <a:srgbClr val="C00000"/>
                </a:solidFill>
              </a:rPr>
              <a:t>Herren din Gud ska föra dig in i det </a:t>
            </a:r>
            <a:r>
              <a:rPr lang="sv-SE" sz="2000" b="1" dirty="0">
                <a:solidFill>
                  <a:srgbClr val="C00000"/>
                </a:solidFill>
                <a:effectLst>
                  <a:outerShdw blurRad="38100" dist="38100" dir="2700000" algn="tl">
                    <a:srgbClr val="000000">
                      <a:alpha val="43137"/>
                    </a:srgbClr>
                  </a:outerShdw>
                </a:effectLst>
              </a:rPr>
              <a:t>land</a:t>
            </a:r>
            <a:r>
              <a:rPr lang="sv-SE" sz="2000" dirty="0">
                <a:solidFill>
                  <a:srgbClr val="C00000"/>
                </a:solidFill>
              </a:rPr>
              <a:t> som dina fäder har haft till besittning, och du ska besitta det.</a:t>
            </a:r>
            <a:r>
              <a:rPr lang="sv-SE" sz="2000" dirty="0"/>
              <a:t> </a:t>
            </a:r>
            <a:r>
              <a:rPr lang="sv-SE" sz="1600" dirty="0"/>
              <a:t>(5 Mos 30:5)</a:t>
            </a:r>
            <a:endParaRPr lang="sv-SE" sz="2000" dirty="0">
              <a:solidFill>
                <a:srgbClr val="C00000"/>
              </a:solidFill>
              <a:highlight>
                <a:srgbClr val="FFFF00"/>
              </a:highlight>
            </a:endParaRPr>
          </a:p>
        </p:txBody>
      </p:sp>
      <p:sp>
        <p:nvSpPr>
          <p:cNvPr id="9" name="Rektangel 8">
            <a:extLst>
              <a:ext uri="{FF2B5EF4-FFF2-40B4-BE49-F238E27FC236}">
                <a16:creationId xmlns:a16="http://schemas.microsoft.com/office/drawing/2014/main" id="{31A41CE0-8913-47CB-B3B7-2CAE701861B5}"/>
              </a:ext>
            </a:extLst>
          </p:cNvPr>
          <p:cNvSpPr/>
          <p:nvPr/>
        </p:nvSpPr>
        <p:spPr>
          <a:xfrm>
            <a:off x="528453" y="3267494"/>
            <a:ext cx="37440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sv-SE" sz="2000" dirty="0">
                <a:solidFill>
                  <a:srgbClr val="C00000"/>
                </a:solidFill>
              </a:rPr>
              <a:t>Hela det </a:t>
            </a:r>
            <a:r>
              <a:rPr lang="sv-SE" sz="2000" b="1" dirty="0">
                <a:solidFill>
                  <a:srgbClr val="C00000"/>
                </a:solidFill>
                <a:effectLst>
                  <a:outerShdw blurRad="38100" dist="38100" dir="2700000" algn="tl">
                    <a:srgbClr val="000000">
                      <a:alpha val="43137"/>
                    </a:srgbClr>
                  </a:outerShdw>
                </a:effectLst>
              </a:rPr>
              <a:t>land</a:t>
            </a:r>
            <a:r>
              <a:rPr lang="sv-SE" sz="2000" dirty="0">
                <a:solidFill>
                  <a:srgbClr val="C00000"/>
                </a:solidFill>
              </a:rPr>
              <a:t> som du </a:t>
            </a:r>
            <a:r>
              <a:rPr lang="sv-SE" sz="2000" i="1" u="sng" dirty="0">
                <a:solidFill>
                  <a:srgbClr val="C00000"/>
                </a:solidFill>
              </a:rPr>
              <a:t>ser</a:t>
            </a:r>
            <a:r>
              <a:rPr lang="sv-SE" sz="2000" dirty="0">
                <a:solidFill>
                  <a:srgbClr val="C00000"/>
                </a:solidFill>
              </a:rPr>
              <a:t> ska jag ge åt dig och dina efterkommande för evig tid.</a:t>
            </a:r>
            <a:r>
              <a:rPr lang="sv-SE" sz="2000" dirty="0"/>
              <a:t> </a:t>
            </a:r>
            <a:r>
              <a:rPr lang="sv-SE" sz="1600" dirty="0">
                <a:solidFill>
                  <a:schemeClr val="tx1"/>
                </a:solidFill>
              </a:rPr>
              <a:t>(1 Mos 13:15)</a:t>
            </a:r>
          </a:p>
        </p:txBody>
      </p:sp>
      <p:sp>
        <p:nvSpPr>
          <p:cNvPr id="7" name="Rektangel 6">
            <a:extLst>
              <a:ext uri="{FF2B5EF4-FFF2-40B4-BE49-F238E27FC236}">
                <a16:creationId xmlns:a16="http://schemas.microsoft.com/office/drawing/2014/main" id="{49CA3856-7F50-4D60-A96D-F7718179D2F3}"/>
              </a:ext>
            </a:extLst>
          </p:cNvPr>
          <p:cNvSpPr/>
          <p:nvPr/>
        </p:nvSpPr>
        <p:spPr>
          <a:xfrm>
            <a:off x="4421756" y="4316622"/>
            <a:ext cx="3420000" cy="2359297"/>
          </a:xfrm>
          <a:prstGeom prst="rect">
            <a:avLst/>
          </a:prstGeom>
        </p:spPr>
        <p:style>
          <a:lnRef idx="1">
            <a:schemeClr val="accent3"/>
          </a:lnRef>
          <a:fillRef idx="2">
            <a:schemeClr val="accent3"/>
          </a:fillRef>
          <a:effectRef idx="1">
            <a:schemeClr val="accent3"/>
          </a:effectRef>
          <a:fontRef idx="minor">
            <a:schemeClr val="dk1"/>
          </a:fontRef>
        </p:style>
        <p:txBody>
          <a:bodyPr lIns="72000" tIns="36000" rIns="72000" bIns="0" rtlCol="0" anchor="t"/>
          <a:lstStyle/>
          <a:p>
            <a:pPr algn="ctr">
              <a:defRPr/>
            </a:pPr>
            <a:r>
              <a:rPr lang="sv-SE" sz="2400" b="1" dirty="0">
                <a:solidFill>
                  <a:prstClr val="black"/>
                </a:solidFill>
                <a:effectLst>
                  <a:outerShdw blurRad="38100" dist="38100" dir="2700000" algn="tl">
                    <a:srgbClr val="000000">
                      <a:alpha val="43137"/>
                    </a:srgbClr>
                  </a:outerShdw>
                </a:effectLst>
              </a:rPr>
              <a:t>Davids förbund</a:t>
            </a:r>
          </a:p>
          <a:p>
            <a:pPr algn="ctr">
              <a:defRPr/>
            </a:pPr>
            <a:r>
              <a:rPr lang="sv-SE" i="1" dirty="0">
                <a:solidFill>
                  <a:prstClr val="black"/>
                </a:solidFill>
              </a:rPr>
              <a:t>(med kung David)</a:t>
            </a:r>
          </a:p>
          <a:p>
            <a:pPr algn="ctr">
              <a:defRPr/>
            </a:pPr>
            <a:r>
              <a:rPr lang="sv-SE" sz="2000" dirty="0">
                <a:solidFill>
                  <a:srgbClr val="C00000"/>
                </a:solidFill>
              </a:rPr>
              <a:t>Jag ska efter dig upphöja din </a:t>
            </a:r>
            <a:r>
              <a:rPr lang="sv-SE" sz="2000" b="1" dirty="0">
                <a:solidFill>
                  <a:srgbClr val="C00000"/>
                </a:solidFill>
                <a:effectLst>
                  <a:outerShdw blurRad="38100" dist="38100" dir="2700000" algn="tl">
                    <a:srgbClr val="000000">
                      <a:alpha val="43137"/>
                    </a:srgbClr>
                  </a:outerShdw>
                </a:effectLst>
              </a:rPr>
              <a:t>Avkomling</a:t>
            </a:r>
            <a:r>
              <a:rPr lang="sv-SE" sz="2000" dirty="0">
                <a:solidFill>
                  <a:srgbClr val="C00000"/>
                </a:solidFill>
              </a:rPr>
              <a:t> som ska utgå ur ditt liv… Ditt hus och ditt kungadöme ska bestå inför mig till evig tid.</a:t>
            </a:r>
            <a:r>
              <a:rPr lang="sv-SE" sz="1600" dirty="0">
                <a:solidFill>
                  <a:srgbClr val="C00000"/>
                </a:solidFill>
              </a:rPr>
              <a:t> </a:t>
            </a:r>
            <a:r>
              <a:rPr lang="sv-SE" sz="1600" dirty="0">
                <a:solidFill>
                  <a:prstClr val="black"/>
                </a:solidFill>
              </a:rPr>
              <a:t>(2 Sam 7:12,16)</a:t>
            </a:r>
            <a:endParaRPr lang="sv-SE" sz="2000" dirty="0">
              <a:solidFill>
                <a:prstClr val="black"/>
              </a:solidFill>
            </a:endParaRPr>
          </a:p>
        </p:txBody>
      </p:sp>
      <p:sp>
        <p:nvSpPr>
          <p:cNvPr id="11" name="Rektangel 10">
            <a:extLst>
              <a:ext uri="{FF2B5EF4-FFF2-40B4-BE49-F238E27FC236}">
                <a16:creationId xmlns:a16="http://schemas.microsoft.com/office/drawing/2014/main" id="{7A052C49-FA54-41B4-A480-AFD0300AFACA}"/>
              </a:ext>
            </a:extLst>
          </p:cNvPr>
          <p:cNvSpPr/>
          <p:nvPr/>
        </p:nvSpPr>
        <p:spPr>
          <a:xfrm>
            <a:off x="4397230" y="3267494"/>
            <a:ext cx="3744000"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sv-SE" sz="2000" dirty="0">
                <a:solidFill>
                  <a:srgbClr val="C00000"/>
                </a:solidFill>
              </a:rPr>
              <a:t>Se upp mot himlen och räkna stjärnorna… Så ska din </a:t>
            </a:r>
            <a:r>
              <a:rPr lang="sv-SE" sz="2000" b="1" dirty="0">
                <a:solidFill>
                  <a:srgbClr val="C00000"/>
                </a:solidFill>
                <a:effectLst>
                  <a:outerShdw blurRad="38100" dist="38100" dir="2700000" algn="tl">
                    <a:srgbClr val="000000">
                      <a:alpha val="43137"/>
                    </a:srgbClr>
                  </a:outerShdw>
                </a:effectLst>
              </a:rPr>
              <a:t>avkomma </a:t>
            </a:r>
            <a:r>
              <a:rPr lang="sv-SE" sz="2000" dirty="0">
                <a:solidFill>
                  <a:srgbClr val="C00000"/>
                </a:solidFill>
              </a:rPr>
              <a:t>bli. </a:t>
            </a:r>
            <a:r>
              <a:rPr lang="sv-SE" sz="1600" dirty="0">
                <a:solidFill>
                  <a:schemeClr val="tx1"/>
                </a:solidFill>
              </a:rPr>
              <a:t>(1 Mos 15:5)</a:t>
            </a:r>
            <a:endParaRPr lang="sv-SE" sz="2000" dirty="0">
              <a:solidFill>
                <a:schemeClr val="tx1"/>
              </a:solidFill>
            </a:endParaRPr>
          </a:p>
        </p:txBody>
      </p:sp>
      <p:sp>
        <p:nvSpPr>
          <p:cNvPr id="8" name="Rektangel 7">
            <a:extLst>
              <a:ext uri="{FF2B5EF4-FFF2-40B4-BE49-F238E27FC236}">
                <a16:creationId xmlns:a16="http://schemas.microsoft.com/office/drawing/2014/main" id="{1E7E1BB8-4286-405B-B7FE-E07F6D0FB697}"/>
              </a:ext>
            </a:extLst>
          </p:cNvPr>
          <p:cNvSpPr/>
          <p:nvPr/>
        </p:nvSpPr>
        <p:spPr>
          <a:xfrm>
            <a:off x="8148100" y="4316622"/>
            <a:ext cx="3420000" cy="2359297"/>
          </a:xfrm>
          <a:prstGeom prst="rect">
            <a:avLst/>
          </a:prstGeom>
        </p:spPr>
        <p:style>
          <a:lnRef idx="1">
            <a:schemeClr val="accent3"/>
          </a:lnRef>
          <a:fillRef idx="2">
            <a:schemeClr val="accent3"/>
          </a:fillRef>
          <a:effectRef idx="1">
            <a:schemeClr val="accent3"/>
          </a:effectRef>
          <a:fontRef idx="minor">
            <a:schemeClr val="dk1"/>
          </a:fontRef>
        </p:style>
        <p:txBody>
          <a:bodyPr lIns="72000" tIns="36000" rIns="72000" bIns="0" rtlCol="0" anchor="t"/>
          <a:lstStyle/>
          <a:p>
            <a:pPr algn="ctr">
              <a:defRPr/>
            </a:pPr>
            <a:r>
              <a:rPr lang="sv-SE" sz="2400" b="1" dirty="0">
                <a:solidFill>
                  <a:prstClr val="black"/>
                </a:solidFill>
                <a:effectLst>
                  <a:outerShdw blurRad="38100" dist="38100" dir="2700000" algn="tl">
                    <a:srgbClr val="000000">
                      <a:alpha val="43137"/>
                    </a:srgbClr>
                  </a:outerShdw>
                </a:effectLst>
              </a:rPr>
              <a:t>Nya förbundet</a:t>
            </a:r>
          </a:p>
          <a:p>
            <a:pPr algn="ctr">
              <a:defRPr/>
            </a:pPr>
            <a:r>
              <a:rPr lang="sv-SE" i="1" dirty="0">
                <a:solidFill>
                  <a:prstClr val="black"/>
                </a:solidFill>
              </a:rPr>
              <a:t>(med judarna =&gt; hedningar)</a:t>
            </a:r>
            <a:endParaRPr lang="sv-SE" sz="2400" i="1" dirty="0">
              <a:solidFill>
                <a:prstClr val="black"/>
              </a:solidFill>
            </a:endParaRPr>
          </a:p>
          <a:p>
            <a:pPr algn="ctr" eaLnBrk="0" fontAlgn="base" hangingPunct="0">
              <a:spcBef>
                <a:spcPct val="0"/>
              </a:spcBef>
              <a:spcAft>
                <a:spcPct val="0"/>
              </a:spcAft>
              <a:defRPr/>
            </a:pPr>
            <a:r>
              <a:rPr lang="sv-SE" altLang="sv-SE" sz="2000" dirty="0">
                <a:solidFill>
                  <a:srgbClr val="C00000"/>
                </a:solidFill>
              </a:rPr>
              <a:t>Jag ska lägga min lag i deras inre och skriva den i deras hjärtan. Jag ska vara </a:t>
            </a:r>
            <a:r>
              <a:rPr lang="sv-SE" altLang="sv-SE" sz="2000" b="1" dirty="0">
                <a:solidFill>
                  <a:srgbClr val="C00000"/>
                </a:solidFill>
                <a:effectLst>
                  <a:outerShdw blurRad="38100" dist="38100" dir="2700000" algn="tl">
                    <a:srgbClr val="000000">
                      <a:alpha val="43137"/>
                    </a:srgbClr>
                  </a:outerShdw>
                </a:effectLst>
              </a:rPr>
              <a:t>deras Gud</a:t>
            </a:r>
            <a:r>
              <a:rPr lang="sv-SE" altLang="sv-SE" sz="2000" dirty="0">
                <a:solidFill>
                  <a:srgbClr val="C00000"/>
                </a:solidFill>
              </a:rPr>
              <a:t>… Jag ska förlåta deras missgärningar. </a:t>
            </a:r>
            <a:r>
              <a:rPr lang="sv-SE" altLang="sv-SE" sz="1600" dirty="0">
                <a:solidFill>
                  <a:srgbClr val="000000"/>
                </a:solidFill>
              </a:rPr>
              <a:t>(Jer 31:31-34)</a:t>
            </a:r>
            <a:endParaRPr lang="sv-SE" altLang="sv-SE" sz="2000" dirty="0">
              <a:solidFill>
                <a:prstClr val="black"/>
              </a:solidFill>
            </a:endParaRPr>
          </a:p>
        </p:txBody>
      </p:sp>
      <p:sp>
        <p:nvSpPr>
          <p:cNvPr id="12" name="Rektangel 11">
            <a:extLst>
              <a:ext uri="{FF2B5EF4-FFF2-40B4-BE49-F238E27FC236}">
                <a16:creationId xmlns:a16="http://schemas.microsoft.com/office/drawing/2014/main" id="{DB18ABC9-5B1E-485A-A97D-6F075579AAE9}"/>
              </a:ext>
            </a:extLst>
          </p:cNvPr>
          <p:cNvSpPr/>
          <p:nvPr/>
        </p:nvSpPr>
        <p:spPr>
          <a:xfrm>
            <a:off x="8266006" y="3267494"/>
            <a:ext cx="3159551" cy="108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sv-SE" sz="2000" dirty="0">
                <a:solidFill>
                  <a:srgbClr val="C00000"/>
                </a:solidFill>
              </a:rPr>
              <a:t>I dig ska jordens alla släkten bli </a:t>
            </a:r>
            <a:r>
              <a:rPr lang="sv-SE" sz="2000" b="1" dirty="0">
                <a:solidFill>
                  <a:srgbClr val="C00000"/>
                </a:solidFill>
                <a:effectLst>
                  <a:outerShdw blurRad="38100" dist="38100" dir="2700000" algn="tl">
                    <a:srgbClr val="000000">
                      <a:alpha val="43137"/>
                    </a:srgbClr>
                  </a:outerShdw>
                </a:effectLst>
              </a:rPr>
              <a:t>välsignade</a:t>
            </a:r>
            <a:r>
              <a:rPr lang="sv-SE" sz="2000" dirty="0">
                <a:solidFill>
                  <a:srgbClr val="C00000"/>
                </a:solidFill>
              </a:rPr>
              <a:t>. </a:t>
            </a:r>
            <a:r>
              <a:rPr lang="sv-SE" sz="1600" dirty="0">
                <a:solidFill>
                  <a:schemeClr val="tx1"/>
                </a:solidFill>
              </a:rPr>
              <a:t>(1 Mos 12:3)</a:t>
            </a:r>
            <a:endParaRPr lang="sv-SE" sz="1400" dirty="0">
              <a:solidFill>
                <a:schemeClr val="tx1"/>
              </a:solidFill>
            </a:endParaRPr>
          </a:p>
        </p:txBody>
      </p:sp>
    </p:spTree>
    <p:custDataLst>
      <p:tags r:id="rId1"/>
    </p:custDataLst>
    <p:extLst>
      <p:ext uri="{BB962C8B-B14F-4D97-AF65-F5344CB8AC3E}">
        <p14:creationId xmlns:p14="http://schemas.microsoft.com/office/powerpoint/2010/main" val="444032884"/>
      </p:ext>
    </p:extLst>
  </p:cSld>
  <p:clrMapOvr>
    <a:masterClrMapping/>
  </p:clrMapOvr>
  <p:transition advTm="333108">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3" grpId="0" animBg="1"/>
      <p:bldP spid="6" grpId="0" animBg="1"/>
      <p:bldP spid="9" grpId="0"/>
      <p:bldP spid="7" grpId="0" animBg="1"/>
      <p:bldP spid="11" grpId="0"/>
      <p:bldP spid="8" grpId="0" animBg="1"/>
      <p:bldP spid="12" grpId="0"/>
    </p:bldLst>
  </p:timing>
  <p:extLst>
    <p:ext uri="{3A86A75C-4F4B-4683-9AE1-C65F6400EC91}">
      <p14:laserTraceLst xmlns:p14="http://schemas.microsoft.com/office/powerpoint/2010/main">
        <p14:tracePtLst>
          <p14:tracePt t="12972" x="4933950" y="203200"/>
          <p14:tracePt t="12979" x="4921250" y="203200"/>
          <p14:tracePt t="12996" x="4870450" y="203200"/>
          <p14:tracePt t="13010" x="4838700" y="209550"/>
          <p14:tracePt t="13027" x="4737100" y="241300"/>
          <p14:tracePt t="13044" x="4610100" y="279400"/>
          <p14:tracePt t="13060" x="4413250" y="317500"/>
          <p14:tracePt t="13077" x="4121150" y="361950"/>
          <p14:tracePt t="13094" x="3860800" y="387350"/>
          <p14:tracePt t="13110" x="3581400" y="387350"/>
          <p14:tracePt t="13128" x="3397250" y="387350"/>
          <p14:tracePt t="13147" x="3232150" y="381000"/>
          <p14:tracePt t="13160" x="3194050" y="381000"/>
          <p14:tracePt t="13179" x="3092450" y="374650"/>
          <p14:tracePt t="13194" x="3041650" y="368300"/>
          <p14:tracePt t="13212" x="2933700" y="361950"/>
          <p14:tracePt t="13227" x="2908300" y="355600"/>
          <p14:tracePt t="13243" x="2863850" y="349250"/>
          <p14:tracePt t="13261" x="2838450" y="349250"/>
          <p14:tracePt t="13277" x="2825750" y="342900"/>
          <p14:tracePt t="13295" x="2819400" y="336550"/>
          <p14:tracePt t="13310" x="2806700" y="336550"/>
          <p14:tracePt t="13327" x="2787650" y="323850"/>
          <p14:tracePt t="13344" x="2736850" y="298450"/>
          <p14:tracePt t="13360" x="2679700" y="279400"/>
          <p14:tracePt t="13377" x="2609850" y="254000"/>
          <p14:tracePt t="13393" x="2514600" y="222250"/>
          <p14:tracePt t="13410" x="2451100" y="196850"/>
          <p14:tracePt t="13428" x="2387600" y="177800"/>
          <p14:tracePt t="13444" x="2305050" y="152400"/>
          <p14:tracePt t="13460" x="2139950" y="127000"/>
          <p14:tracePt t="13478" x="1968500" y="101600"/>
          <p14:tracePt t="13495" x="1841500" y="82550"/>
          <p14:tracePt t="13511" x="1714500" y="63500"/>
          <p14:tracePt t="13527" x="1581150" y="44450"/>
          <p14:tracePt t="13544" x="1504950" y="31750"/>
          <p14:tracePt t="13560" x="1454150" y="31750"/>
          <p14:tracePt t="13580" x="1409700" y="31750"/>
          <p14:tracePt t="13597" x="1301750" y="31750"/>
          <p14:tracePt t="13610" x="1263650" y="31750"/>
          <p14:tracePt t="13627" x="1174750" y="31750"/>
          <p14:tracePt t="13644" x="1079500" y="31750"/>
          <p14:tracePt t="13662" x="984250" y="31750"/>
          <p14:tracePt t="13680" x="952500" y="31750"/>
          <p14:tracePt t="13694" x="933450" y="31750"/>
          <p14:tracePt t="13710" x="869950" y="44450"/>
          <p14:tracePt t="13727" x="793750" y="50800"/>
          <p14:tracePt t="13744" x="711200" y="50800"/>
          <p14:tracePt t="13761" x="628650" y="50800"/>
          <p14:tracePt t="13780" x="565150" y="57150"/>
          <p14:tracePt t="13794" x="533400" y="57150"/>
          <p14:tracePt t="13811" x="514350" y="69850"/>
          <p14:tracePt t="13827" x="495300" y="95250"/>
          <p14:tracePt t="13844" x="469900" y="127000"/>
          <p14:tracePt t="13861" x="450850" y="171450"/>
          <p14:tracePt t="13878" x="438150" y="247650"/>
          <p14:tracePt t="13894" x="438150" y="266700"/>
          <p14:tracePt t="13911" x="444500" y="323850"/>
          <p14:tracePt t="13913" x="457200" y="349250"/>
          <p14:tracePt t="13929" x="514350" y="412750"/>
          <p14:tracePt t="13944" x="533400" y="431800"/>
          <p14:tracePt t="13961" x="628650" y="508000"/>
          <p14:tracePt t="13977" x="666750" y="533400"/>
          <p14:tracePt t="13994" x="692150" y="546100"/>
          <p14:tracePt t="14011" x="711200" y="552450"/>
          <p14:tracePt t="14028" x="717550" y="558800"/>
          <p14:tracePt t="14044" x="742950" y="565150"/>
          <p14:tracePt t="14061" x="787400" y="571500"/>
          <p14:tracePt t="14080" x="920750" y="584200"/>
          <p14:tracePt t="14097" x="1041400" y="596900"/>
          <p14:tracePt t="14111" x="1130300" y="609600"/>
          <p14:tracePt t="14128" x="1270000" y="622300"/>
          <p14:tracePt t="14129" x="1333500" y="635000"/>
          <p14:tracePt t="14144" x="1403350" y="647700"/>
          <p14:tracePt t="14161" x="1619250" y="673100"/>
          <p14:tracePt t="14179" x="1714500" y="673100"/>
          <p14:tracePt t="14194" x="1841500" y="673100"/>
          <p14:tracePt t="14211" x="1968500" y="647700"/>
          <p14:tracePt t="14228" x="2070100" y="635000"/>
          <p14:tracePt t="14245" x="2197100" y="609600"/>
          <p14:tracePt t="14261" x="2279650" y="590550"/>
          <p14:tracePt t="14278" x="2349500" y="565150"/>
          <p14:tracePt t="14295" x="2387600" y="546100"/>
          <p14:tracePt t="14311" x="2419350" y="520700"/>
          <p14:tracePt t="14330" x="2438400" y="488950"/>
          <p14:tracePt t="14345" x="2457450" y="457200"/>
          <p14:tracePt t="14362" x="2482850" y="406400"/>
          <p14:tracePt t="14378" x="2495550" y="355600"/>
          <p14:tracePt t="14396" x="2501900" y="279400"/>
          <p14:tracePt t="14412" x="2489200" y="247650"/>
          <p14:tracePt t="14428" x="2482850" y="234950"/>
          <p14:tracePt t="14444" x="2451100" y="184150"/>
          <p14:tracePt t="14461" x="2425700" y="146050"/>
          <p14:tracePt t="14478" x="2393950" y="114300"/>
          <p14:tracePt t="14495" x="2349500" y="82550"/>
          <p14:tracePt t="14516" x="2254250" y="44450"/>
          <p14:tracePt t="14529" x="2159000" y="12700"/>
          <p14:tracePt t="14824" x="1143000" y="0"/>
          <p14:tracePt t="14831" x="1117600" y="0"/>
          <p14:tracePt t="14845" x="1066800" y="0"/>
          <p14:tracePt t="14862" x="1016000" y="0"/>
          <p14:tracePt t="14863" x="1003300" y="0"/>
          <p14:tracePt t="14878" x="996950" y="0"/>
          <p14:tracePt t="14911" x="996950" y="6350"/>
          <p14:tracePt t="14930" x="971550" y="19050"/>
          <p14:tracePt t="14945" x="927100" y="38100"/>
          <p14:tracePt t="14962" x="850900" y="76200"/>
          <p14:tracePt t="14979" x="787400" y="107950"/>
          <p14:tracePt t="14995" x="723900" y="127000"/>
          <p14:tracePt t="15013" x="685800" y="139700"/>
          <p14:tracePt t="15029" x="660400" y="152400"/>
          <p14:tracePt t="15045" x="654050" y="152400"/>
          <p14:tracePt t="15079" x="654050" y="158750"/>
          <p14:tracePt t="15095" x="641350" y="165100"/>
          <p14:tracePt t="15112" x="635000" y="171450"/>
          <p14:tracePt t="15128" x="622300" y="190500"/>
          <p14:tracePt t="15145" x="609600" y="203200"/>
          <p14:tracePt t="15162" x="596900" y="215900"/>
          <p14:tracePt t="15178" x="596900" y="222250"/>
          <p14:tracePt t="15196" x="590550" y="228600"/>
          <p14:tracePt t="15213" x="596900" y="241300"/>
          <p14:tracePt t="15228" x="622300" y="266700"/>
          <p14:tracePt t="15245" x="647700" y="285750"/>
          <p14:tracePt t="15262" x="673100" y="304800"/>
          <p14:tracePt t="15278" x="768350" y="368300"/>
          <p14:tracePt t="15295" x="819150" y="400050"/>
          <p14:tracePt t="15312" x="895350" y="431800"/>
          <p14:tracePt t="15329" x="952500" y="450850"/>
          <p14:tracePt t="15347" x="996950" y="463550"/>
          <p14:tracePt t="15362" x="1035050" y="463550"/>
          <p14:tracePt t="15379" x="1073150" y="463550"/>
          <p14:tracePt t="15395" x="1123950" y="463550"/>
          <p14:tracePt t="15412" x="1206500" y="457200"/>
          <p14:tracePt t="15431" x="1384300" y="450850"/>
          <p14:tracePt t="15449" x="1536700" y="450850"/>
          <p14:tracePt t="15461" x="1574800" y="450850"/>
          <p14:tracePt t="15479" x="1752600" y="450850"/>
          <p14:tracePt t="15496" x="1841500" y="450850"/>
          <p14:tracePt t="15512" x="1911350" y="450850"/>
          <p14:tracePt t="15529" x="1962150" y="450850"/>
          <p14:tracePt t="15545" x="2006600" y="450850"/>
          <p14:tracePt t="15562" x="2044700" y="444500"/>
          <p14:tracePt t="15579" x="2082800" y="438150"/>
          <p14:tracePt t="15597" x="2120900" y="431800"/>
          <p14:tracePt t="15612" x="2165350" y="419100"/>
          <p14:tracePt t="15629" x="2190750" y="412750"/>
          <p14:tracePt t="15647" x="2228850" y="406400"/>
          <p14:tracePt t="15664" x="2254250" y="400050"/>
          <p14:tracePt t="15682" x="2266950" y="400050"/>
          <p14:tracePt t="15712" x="2273300" y="400050"/>
          <p14:tracePt t="15729" x="2286000" y="400050"/>
          <p14:tracePt t="15746" x="2305050" y="400050"/>
          <p14:tracePt t="15762" x="2324100" y="400050"/>
          <p14:tracePt t="15779" x="2343150" y="393700"/>
          <p14:tracePt t="15796" x="2355850" y="393700"/>
          <p14:tracePt t="15813" x="2368550" y="393700"/>
          <p14:tracePt t="15829" x="2374900" y="393700"/>
          <p14:tracePt t="15846" x="2381250" y="387350"/>
          <p14:tracePt t="15863" x="2387600" y="387350"/>
          <p14:tracePt t="15900" x="2393950" y="387350"/>
          <p14:tracePt t="15996" x="2400300" y="387350"/>
          <p14:tracePt t="16012" x="2406650" y="381000"/>
          <p14:tracePt t="16029" x="2413000" y="381000"/>
          <p14:tracePt t="16046" x="2419350" y="374650"/>
          <p14:tracePt t="16080" x="2425700" y="368300"/>
          <p14:tracePt t="16096" x="2438400" y="361950"/>
          <p14:tracePt t="16114" x="2444750" y="361950"/>
          <p14:tracePt t="16130" x="2457450" y="355600"/>
          <p14:tracePt t="16148" x="2647950" y="355600"/>
          <p14:tracePt t="16163" x="2749550" y="368300"/>
          <p14:tracePt t="16180" x="2946400" y="393700"/>
          <p14:tracePt t="16181" x="3048000" y="400050"/>
          <p14:tracePt t="16195" x="3155950" y="419100"/>
          <p14:tracePt t="16214" x="3429000" y="450850"/>
          <p14:tracePt t="16229" x="3556000" y="457200"/>
          <p14:tracePt t="16246" x="3613150" y="457200"/>
          <p14:tracePt t="16263" x="3619500" y="457200"/>
          <p14:tracePt t="16312" x="3625850" y="457200"/>
          <p14:tracePt t="16318" x="3632200" y="457200"/>
          <p14:tracePt t="16330" x="3644900" y="457200"/>
          <p14:tracePt t="16346" x="3683000" y="463550"/>
          <p14:tracePt t="16363" x="3733800" y="469900"/>
          <p14:tracePt t="16380" x="3759200" y="469900"/>
          <p14:tracePt t="16398" x="3771900" y="469900"/>
          <p14:tracePt t="16801" x="3778250" y="469900"/>
          <p14:tracePt t="16810" x="3784600" y="469900"/>
          <p14:tracePt t="16826" x="3790950" y="469900"/>
          <p14:tracePt t="16857" x="3797300" y="469900"/>
          <p14:tracePt t="16863" x="3797300" y="463550"/>
          <p14:tracePt t="16880" x="3797300" y="457200"/>
          <p14:tracePt t="16897" x="3803650" y="450850"/>
          <p14:tracePt t="16913" x="3816350" y="438150"/>
          <p14:tracePt t="16930" x="3835400" y="419100"/>
          <p14:tracePt t="16949" x="3867150" y="393700"/>
          <p14:tracePt t="16964" x="3873500" y="393700"/>
          <p14:tracePt t="16980" x="3886200" y="387350"/>
          <p14:tracePt t="16997" x="3917950" y="381000"/>
          <p14:tracePt t="17014" x="3962400" y="381000"/>
          <p14:tracePt t="17031" x="4000500" y="381000"/>
          <p14:tracePt t="17032" x="4025900" y="374650"/>
          <p14:tracePt t="17047" x="4089400" y="368300"/>
          <p14:tracePt t="17063" x="4146550" y="361950"/>
          <p14:tracePt t="17080" x="4216400" y="349250"/>
          <p14:tracePt t="17097" x="4260850" y="336550"/>
          <p14:tracePt t="17114" x="4292600" y="330200"/>
          <p14:tracePt t="17130" x="4318000" y="317500"/>
          <p14:tracePt t="17147" x="4330700" y="304800"/>
          <p14:tracePt t="17164" x="4349750" y="298450"/>
          <p14:tracePt t="17180" x="4362450" y="292100"/>
          <p14:tracePt t="17197" x="4381500" y="285750"/>
          <p14:tracePt t="17214" x="4387850" y="279400"/>
          <p14:tracePt t="17230" x="4394200" y="273050"/>
          <p14:tracePt t="17246" x="4400550" y="273050"/>
          <p14:tracePt t="17280" x="4406900" y="273050"/>
          <p14:tracePt t="17297" x="4413250" y="266700"/>
          <p14:tracePt t="17561" x="4425950" y="273050"/>
          <p14:tracePt t="17570" x="4432300" y="273050"/>
          <p14:tracePt t="17583" x="4464050" y="279400"/>
          <p14:tracePt t="17597" x="4470400" y="279400"/>
          <p14:tracePt t="17614" x="4489450" y="279400"/>
          <p14:tracePt t="17631" x="4502150" y="279400"/>
          <p14:tracePt t="17664" x="4508500" y="279400"/>
          <p14:tracePt t="17706" x="4514850" y="279400"/>
          <p14:tracePt t="17711" x="4521200" y="279400"/>
          <p14:tracePt t="17731" x="4540250" y="279400"/>
          <p14:tracePt t="17748" x="4552950" y="279400"/>
          <p14:tracePt t="17764" x="4565650" y="279400"/>
          <p14:tracePt t="17781" x="4565650" y="273050"/>
          <p14:tracePt t="17866" x="4565650" y="266700"/>
          <p14:tracePt t="17881" x="4565650" y="260350"/>
          <p14:tracePt t="17897" x="4565650" y="254000"/>
          <p14:tracePt t="17914" x="4552950" y="241300"/>
          <p14:tracePt t="17931" x="4546600" y="234950"/>
          <p14:tracePt t="21621" x="4559300" y="228600"/>
          <p14:tracePt t="21629" x="4565650" y="228600"/>
          <p14:tracePt t="21636" x="4578350" y="222250"/>
          <p14:tracePt t="21650" x="4597400" y="222250"/>
          <p14:tracePt t="21667" x="4610100" y="228600"/>
          <p14:tracePt t="21684" x="4603750" y="254000"/>
          <p14:tracePt t="21701" x="4584700" y="285750"/>
          <p14:tracePt t="21717" x="4565650" y="311150"/>
          <p14:tracePt t="21734" x="4540250" y="336550"/>
          <p14:tracePt t="21751" x="4527550" y="361950"/>
          <p14:tracePt t="21768" x="4514850" y="381000"/>
          <p14:tracePt t="21785" x="4502150" y="406400"/>
          <p14:tracePt t="21802" x="4489450" y="438150"/>
          <p14:tracePt t="21821" x="4457700" y="476250"/>
          <p14:tracePt t="21822" x="4438650" y="488950"/>
          <p14:tracePt t="21834" x="4406900" y="508000"/>
          <p14:tracePt t="21851" x="4343400" y="546100"/>
          <p14:tracePt t="21869" x="4241800" y="577850"/>
          <p14:tracePt t="21884" x="4229100" y="584200"/>
          <p14:tracePt t="21901" x="4197350" y="590550"/>
          <p14:tracePt t="21918" x="4178300" y="596900"/>
          <p14:tracePt t="21919" x="4171950" y="596900"/>
          <p14:tracePt t="21934" x="4165600" y="603250"/>
          <p14:tracePt t="21951" x="4108450" y="641350"/>
          <p14:tracePt t="21968" x="4044950" y="666750"/>
          <p14:tracePt t="21984" x="3905250" y="723900"/>
          <p14:tracePt t="22001" x="3771900" y="774700"/>
          <p14:tracePt t="22018" x="3613150" y="831850"/>
          <p14:tracePt t="22034" x="3467100" y="895350"/>
          <p14:tracePt t="22051" x="3378200" y="939800"/>
          <p14:tracePt t="22069" x="3302000" y="984250"/>
          <p14:tracePt t="22084" x="3257550" y="1022350"/>
          <p14:tracePt t="22086" x="3232150" y="1041400"/>
          <p14:tracePt t="22102" x="3200400" y="1060450"/>
          <p14:tracePt t="22118" x="3079750" y="1130300"/>
          <p14:tracePt t="22134" x="3016250" y="1162050"/>
          <p14:tracePt t="22151" x="2832100" y="1219200"/>
          <p14:tracePt t="22168" x="2705100" y="1244600"/>
          <p14:tracePt t="22185" x="2635250" y="1244600"/>
          <p14:tracePt t="22203" x="2622550" y="1244600"/>
          <p14:tracePt t="22251" x="2616200" y="1244600"/>
          <p14:tracePt t="22256" x="2603500" y="1244600"/>
          <p14:tracePt t="22270" x="2571750" y="1250950"/>
          <p14:tracePt t="22285" x="2476500" y="1263650"/>
          <p14:tracePt t="22301" x="2311400" y="1276350"/>
          <p14:tracePt t="22320" x="2146300" y="1282700"/>
          <p14:tracePt t="22338" x="1924050" y="1289050"/>
          <p14:tracePt t="22352" x="1873250" y="1295400"/>
          <p14:tracePt t="22370" x="1841500" y="1295400"/>
          <p14:tracePt t="22479" x="1841500" y="1301750"/>
          <p14:tracePt t="22484" x="1835150" y="1301750"/>
          <p14:tracePt t="22501" x="1841500" y="1301750"/>
          <p14:tracePt t="22564" x="1841500" y="1295400"/>
          <p14:tracePt t="22573" x="1835150" y="1295400"/>
          <p14:tracePt t="22585" x="1835150" y="1289050"/>
          <p14:tracePt t="22601" x="1828800" y="1282700"/>
          <p14:tracePt t="22619" x="1828800" y="1276350"/>
          <p14:tracePt t="22668" x="1816100" y="1276350"/>
          <p14:tracePt t="22686" x="1790700" y="1289050"/>
          <p14:tracePt t="22703" x="1695450" y="1314450"/>
          <p14:tracePt t="22718" x="1663700" y="1320800"/>
          <p14:tracePt t="22735" x="1631950" y="1333500"/>
          <p14:tracePt t="22752" x="1631950" y="1352550"/>
          <p14:tracePt t="22769" x="1676400" y="1371600"/>
          <p14:tracePt t="22785" x="1790700" y="1397000"/>
          <p14:tracePt t="22801" x="1993900" y="1422400"/>
          <p14:tracePt t="22818" x="2216150" y="1441450"/>
          <p14:tracePt t="22835" x="2444750" y="1454150"/>
          <p14:tracePt t="22852" x="2628900" y="1447800"/>
          <p14:tracePt t="22871" x="2794000" y="1397000"/>
          <p14:tracePt t="22889" x="2819400" y="1377950"/>
          <p14:tracePt t="22902" x="2863850" y="1327150"/>
          <p14:tracePt t="22918" x="2882900" y="1270000"/>
          <p14:tracePt t="22920" x="2882900" y="1244600"/>
          <p14:tracePt t="22936" x="2882900" y="1200150"/>
          <p14:tracePt t="22953" x="2870200" y="1130300"/>
          <p14:tracePt t="22968" x="2863850" y="1111250"/>
          <p14:tracePt t="22985" x="2844800" y="1098550"/>
          <p14:tracePt t="23002" x="2800350" y="1092200"/>
          <p14:tracePt t="23019" x="2724150" y="1079500"/>
          <p14:tracePt t="23035" x="2628900" y="1066800"/>
          <p14:tracePt t="23052" x="2552700" y="1047750"/>
          <p14:tracePt t="23069" x="2476500" y="1028700"/>
          <p14:tracePt t="23087" x="2413000" y="1016000"/>
          <p14:tracePt t="23089" x="2393950" y="1009650"/>
          <p14:tracePt t="23101" x="2349500" y="1003300"/>
          <p14:tracePt t="23119" x="2292350" y="1003300"/>
          <p14:tracePt t="23135" x="2222500" y="996950"/>
          <p14:tracePt t="23152" x="2146300" y="1003300"/>
          <p14:tracePt t="23169" x="2101850" y="1016000"/>
          <p14:tracePt t="23171" x="2095500" y="1022350"/>
          <p14:tracePt t="23185" x="2082800" y="1028700"/>
          <p14:tracePt t="23202" x="2070100" y="1047750"/>
          <p14:tracePt t="23219" x="2057400" y="1079500"/>
          <p14:tracePt t="23235" x="2057400" y="1111250"/>
          <p14:tracePt t="23252" x="2070100" y="1136650"/>
          <p14:tracePt t="23269" x="2082800" y="1168400"/>
          <p14:tracePt t="23285" x="2095500" y="1206500"/>
          <p14:tracePt t="23303" x="2120900" y="1244600"/>
          <p14:tracePt t="23319" x="2133600" y="1270000"/>
          <p14:tracePt t="23335" x="2146300" y="1295400"/>
          <p14:tracePt t="23352" x="2165350" y="1314450"/>
          <p14:tracePt t="23370" x="2178050" y="1333500"/>
          <p14:tracePt t="23371" x="2184400" y="1339850"/>
          <p14:tracePt t="23387" x="2197100" y="1358900"/>
          <p14:tracePt t="23388" x="2203450" y="1365250"/>
          <p14:tracePt t="23402" x="2216150" y="1377950"/>
          <p14:tracePt t="23419" x="2241550" y="1403350"/>
          <p14:tracePt t="23437" x="2247900" y="1416050"/>
          <p14:tracePt t="23452" x="2247900" y="1422400"/>
          <p14:tracePt t="23469" x="2254250" y="1435100"/>
          <p14:tracePt t="23566" x="2254250" y="1441450"/>
          <p14:tracePt t="23602" x="2247900" y="1447800"/>
          <p14:tracePt t="23619" x="2241550" y="1454150"/>
          <p14:tracePt t="23620" x="2235200" y="1460500"/>
          <p14:tracePt t="23635" x="2228850" y="1460500"/>
          <p14:tracePt t="23652" x="2222500" y="1466850"/>
          <p14:tracePt t="23669" x="2203450" y="1473200"/>
          <p14:tracePt t="23686" x="2197100" y="1473200"/>
          <p14:tracePt t="23703" x="2178050" y="1479550"/>
          <p14:tracePt t="23719" x="2133600" y="1498600"/>
          <p14:tracePt t="23736" x="2095500" y="1511300"/>
          <p14:tracePt t="23753" x="2063750" y="1517650"/>
          <p14:tracePt t="23769" x="2044700" y="1524000"/>
          <p14:tracePt t="24026" x="2057400" y="1524000"/>
          <p14:tracePt t="24034" x="2070100" y="1524000"/>
          <p14:tracePt t="24053" x="2101850" y="1524000"/>
          <p14:tracePt t="24070" x="2133600" y="1517650"/>
          <p14:tracePt t="24087" x="2178050" y="1511300"/>
          <p14:tracePt t="24103" x="2228850" y="1504950"/>
          <p14:tracePt t="24120" x="2273300" y="1498600"/>
          <p14:tracePt t="24137" x="2305050" y="1492250"/>
          <p14:tracePt t="24153" x="2362200" y="1473200"/>
          <p14:tracePt t="24169" x="2432050" y="1460500"/>
          <p14:tracePt t="24186" x="2533650" y="1447800"/>
          <p14:tracePt t="24204" x="2673350" y="1428750"/>
          <p14:tracePt t="24219" x="2819400" y="1403350"/>
          <p14:tracePt t="24236" x="2940050" y="1377950"/>
          <p14:tracePt t="24254" x="2997200" y="1358900"/>
          <p14:tracePt t="24269" x="3028950" y="1339850"/>
          <p14:tracePt t="24286" x="3054350" y="1327150"/>
          <p14:tracePt t="24303" x="3079750" y="1308100"/>
          <p14:tracePt t="24322" x="3098800" y="1289050"/>
          <p14:tracePt t="24339" x="3124200" y="1276350"/>
          <p14:tracePt t="24354" x="3130550" y="1270000"/>
          <p14:tracePt t="24371" x="3149600" y="1257300"/>
          <p14:tracePt t="24386" x="3162300" y="1244600"/>
          <p14:tracePt t="24403" x="3175000" y="1231900"/>
          <p14:tracePt t="24419" x="3187700" y="1225550"/>
          <p14:tracePt t="24436" x="3200400" y="1219200"/>
          <p14:tracePt t="24452" x="3200400" y="1212850"/>
          <p14:tracePt t="24469" x="3206750" y="1206500"/>
          <p14:tracePt t="24574" x="3213100" y="1206500"/>
          <p14:tracePt t="24580" x="3219450" y="1206500"/>
          <p14:tracePt t="24603" x="3251200" y="1212850"/>
          <p14:tracePt t="24604" x="3282950" y="1225550"/>
          <p14:tracePt t="24620" x="3308350" y="1231900"/>
          <p14:tracePt t="24636" x="3340100" y="1244600"/>
          <p14:tracePt t="24653" x="3352800" y="1250950"/>
          <p14:tracePt t="24670" x="3359150" y="1257300"/>
          <p14:tracePt t="24687" x="3365500" y="1257300"/>
          <p14:tracePt t="24703" x="3365500" y="1263650"/>
          <p14:tracePt t="24720" x="3378200" y="1270000"/>
          <p14:tracePt t="24736" x="3409950" y="1282700"/>
          <p14:tracePt t="24753" x="3460750" y="1289050"/>
          <p14:tracePt t="24770" x="3524250" y="1289050"/>
          <p14:tracePt t="24786" x="3562350" y="1289050"/>
          <p14:tracePt t="24805" x="3638550" y="1289050"/>
          <p14:tracePt t="24820" x="3670300" y="1282700"/>
          <p14:tracePt t="24839" x="3746500" y="1282700"/>
          <p14:tracePt t="24853" x="3790950" y="1276350"/>
          <p14:tracePt t="24870" x="3803650" y="1276350"/>
          <p14:tracePt t="24886" x="3854450" y="1276350"/>
          <p14:tracePt t="24903" x="3873500" y="1270000"/>
          <p14:tracePt t="24920" x="3898900" y="1270000"/>
          <p14:tracePt t="24937" x="3930650" y="1263650"/>
          <p14:tracePt t="24953" x="3968750" y="1263650"/>
          <p14:tracePt t="24970" x="4013200" y="1263650"/>
          <p14:tracePt t="24987" x="4051300" y="1263650"/>
          <p14:tracePt t="25003" x="4089400" y="1263650"/>
          <p14:tracePt t="25020" x="4114800" y="1263650"/>
          <p14:tracePt t="25037" x="4152900" y="1263650"/>
          <p14:tracePt t="25039" x="4165600" y="1263650"/>
          <p14:tracePt t="25054" x="4184650" y="1263650"/>
          <p14:tracePt t="25070" x="4248150" y="1263650"/>
          <p14:tracePt t="25086" x="4324350" y="1250950"/>
          <p14:tracePt t="25105" x="4356100" y="1244600"/>
          <p14:tracePt t="25120" x="4394200" y="1238250"/>
          <p14:tracePt t="25136" x="4413250" y="1225550"/>
          <p14:tracePt t="25153" x="4425950" y="1219200"/>
          <p14:tracePt t="25170" x="4438650" y="1206500"/>
          <p14:tracePt t="25187" x="4445000" y="1193800"/>
          <p14:tracePt t="25204" x="4451350" y="1174750"/>
          <p14:tracePt t="25220" x="4445000" y="1155700"/>
          <p14:tracePt t="25237" x="4432300" y="1136650"/>
          <p14:tracePt t="25242" x="4425950" y="1123950"/>
          <p14:tracePt t="25254" x="4419600" y="1111250"/>
          <p14:tracePt t="25271" x="4400550" y="1085850"/>
          <p14:tracePt t="25289" x="4381500" y="1060450"/>
          <p14:tracePt t="25304" x="4362450" y="1035050"/>
          <p14:tracePt t="25320" x="4311650" y="996950"/>
          <p14:tracePt t="25337" x="4267200" y="984250"/>
          <p14:tracePt t="25354" x="4222750" y="971550"/>
          <p14:tracePt t="25370" x="4178300" y="965200"/>
          <p14:tracePt t="25387" x="4121150" y="958850"/>
          <p14:tracePt t="25404" x="4064000" y="946150"/>
          <p14:tracePt t="25421" x="4006850" y="939800"/>
          <p14:tracePt t="25437" x="3943350" y="933450"/>
          <p14:tracePt t="25454" x="3879850" y="933450"/>
          <p14:tracePt t="25472" x="3803650" y="933450"/>
          <p14:tracePt t="25487" x="3714750" y="939800"/>
          <p14:tracePt t="25504" x="3632200" y="952500"/>
          <p14:tracePt t="25520" x="3549650" y="958850"/>
          <p14:tracePt t="25538" x="3517900" y="958850"/>
          <p14:tracePt t="25554" x="3441700" y="965200"/>
          <p14:tracePt t="25571" x="3308350" y="977900"/>
          <p14:tracePt t="25587" x="3219450" y="990600"/>
          <p14:tracePt t="25604" x="3136900" y="996950"/>
          <p14:tracePt t="25621" x="3073400" y="1009650"/>
          <p14:tracePt t="25638" x="3028950" y="1016000"/>
          <p14:tracePt t="25654" x="2978150" y="1028700"/>
          <p14:tracePt t="25671" x="2952750" y="1047750"/>
          <p14:tracePt t="25688" x="2940050" y="1073150"/>
          <p14:tracePt t="25704" x="2940050" y="1111250"/>
          <p14:tracePt t="25721" x="2946400" y="1143000"/>
          <p14:tracePt t="25737" x="3003550" y="1181100"/>
          <p14:tracePt t="25754" x="3079750" y="1219200"/>
          <p14:tracePt t="25771" x="3200400" y="1263650"/>
          <p14:tracePt t="25788" x="3416300" y="1301750"/>
          <p14:tracePt t="25806" x="3556000" y="1320800"/>
          <p14:tracePt t="25821" x="3752850" y="1327150"/>
          <p14:tracePt t="25837" x="3937000" y="1327150"/>
          <p14:tracePt t="25854" x="4057650" y="1320800"/>
          <p14:tracePt t="25871" x="4159250" y="1308100"/>
          <p14:tracePt t="25888" x="4273550" y="1289050"/>
          <p14:tracePt t="25904" x="4318000" y="1282700"/>
          <p14:tracePt t="25921" x="4343400" y="1276350"/>
          <p14:tracePt t="25938" x="4356100" y="1276350"/>
          <p14:tracePt t="25954" x="4362450" y="1276350"/>
          <p14:tracePt t="25971" x="4368800" y="1276350"/>
          <p14:tracePt t="25987" x="4381500" y="1276350"/>
          <p14:tracePt t="26005" x="4400550" y="1270000"/>
          <p14:tracePt t="26022" x="4419600" y="1257300"/>
          <p14:tracePt t="26023" x="4425950" y="1250950"/>
          <p14:tracePt t="26040" x="4438650" y="1244600"/>
          <p14:tracePt t="26054" x="4445000" y="1231900"/>
          <p14:tracePt t="26071" x="4451350" y="1225550"/>
          <p14:tracePt t="26088" x="4451350" y="1219200"/>
          <p14:tracePt t="26104" x="4451350" y="1212850"/>
          <p14:tracePt t="26121" x="4451350" y="1206500"/>
          <p14:tracePt t="26138" x="4451350" y="1200150"/>
          <p14:tracePt t="26226" x="4451350" y="1193800"/>
          <p14:tracePt t="26269" x="4445000" y="1193800"/>
          <p14:tracePt t="26284" x="4438650" y="1193800"/>
          <p14:tracePt t="26305" x="4432300" y="1193800"/>
          <p14:tracePt t="26321" x="4425950" y="1200150"/>
          <p14:tracePt t="26338" x="4425950" y="1212850"/>
          <p14:tracePt t="26357" x="4432300" y="1225550"/>
          <p14:tracePt t="26372" x="4457700" y="1231900"/>
          <p14:tracePt t="26388" x="4533900" y="1238250"/>
          <p14:tracePt t="26389" x="4572000" y="1244600"/>
          <p14:tracePt t="26404" x="4641850" y="1244600"/>
          <p14:tracePt t="26421" x="4692650" y="1244600"/>
          <p14:tracePt t="26438" x="4724400" y="1244600"/>
          <p14:tracePt t="26455" x="4749800" y="1244600"/>
          <p14:tracePt t="26472" x="4775200" y="1244600"/>
          <p14:tracePt t="26488" x="4806950" y="1244600"/>
          <p14:tracePt t="26505" x="4857750" y="1250950"/>
          <p14:tracePt t="26521" x="4908550" y="1250950"/>
          <p14:tracePt t="26538" x="4946650" y="1257300"/>
          <p14:tracePt t="26555" x="4978400" y="1257300"/>
          <p14:tracePt t="26714" x="4984750" y="1257300"/>
          <p14:tracePt t="26721" x="4984750" y="1270000"/>
          <p14:tracePt t="26730" x="4991100" y="1276350"/>
          <p14:tracePt t="26738" x="4997450" y="1289050"/>
          <p14:tracePt t="26755" x="5003800" y="1301750"/>
          <p14:tracePt t="26772" x="5016500" y="1320800"/>
          <p14:tracePt t="26788" x="5029200" y="1339850"/>
          <p14:tracePt t="26805" x="5054600" y="1358900"/>
          <p14:tracePt t="26822" x="5067300" y="1371600"/>
          <p14:tracePt t="26841" x="5092700" y="1384300"/>
          <p14:tracePt t="26858" x="5118100" y="1390650"/>
          <p14:tracePt t="26872" x="5124450" y="1397000"/>
          <p14:tracePt t="26874" x="5137150" y="1397000"/>
          <p14:tracePt t="26889" x="5156200" y="1397000"/>
          <p14:tracePt t="26905" x="5194300" y="1397000"/>
          <p14:tracePt t="26922" x="5257800" y="1377950"/>
          <p14:tracePt t="26938" x="5321300" y="1365250"/>
          <p14:tracePt t="26955" x="5422900" y="1339850"/>
          <p14:tracePt t="26972" x="5518150" y="1314450"/>
          <p14:tracePt t="26990" x="5600700" y="1295400"/>
          <p14:tracePt t="27009" x="5740400" y="1289050"/>
          <p14:tracePt t="27022" x="5803900" y="1289050"/>
          <p14:tracePt t="27041" x="5975350" y="1282700"/>
          <p14:tracePt t="27055" x="6013450" y="1282700"/>
          <p14:tracePt t="27074" x="6064250" y="1282700"/>
          <p14:tracePt t="27089" x="6076950" y="1282700"/>
          <p14:tracePt t="27107" x="6102350" y="1276350"/>
          <p14:tracePt t="27125" x="6127750" y="1276350"/>
          <p14:tracePt t="27139" x="6146800" y="1276350"/>
          <p14:tracePt t="27155" x="6216650" y="1270000"/>
          <p14:tracePt t="27172" x="6261100" y="1257300"/>
          <p14:tracePt t="27189" x="6305550" y="1238250"/>
          <p14:tracePt t="27205" x="6337300" y="1219200"/>
          <p14:tracePt t="27222" x="6356350" y="1206500"/>
          <p14:tracePt t="27239" x="6369050" y="1193800"/>
          <p14:tracePt t="27257" x="6369050" y="1174750"/>
          <p14:tracePt t="27275" x="6369050" y="1143000"/>
          <p14:tracePt t="27290" x="6362700" y="1117600"/>
          <p14:tracePt t="27306" x="6350000" y="1098550"/>
          <p14:tracePt t="27324" x="6305550" y="1028700"/>
          <p14:tracePt t="27341" x="6280150" y="990600"/>
          <p14:tracePt t="27358" x="6254750" y="952500"/>
          <p14:tracePt t="27373" x="6235700" y="927100"/>
          <p14:tracePt t="27389" x="6191250" y="876300"/>
          <p14:tracePt t="27405" x="6153150" y="844550"/>
          <p14:tracePt t="27422" x="6108700" y="819150"/>
          <p14:tracePt t="27439" x="6076950" y="806450"/>
          <p14:tracePt t="27455" x="6019800" y="793750"/>
          <p14:tracePt t="27472" x="5956300" y="787400"/>
          <p14:tracePt t="27489" x="5886450" y="787400"/>
          <p14:tracePt t="27506" x="5835650" y="787400"/>
          <p14:tracePt t="27522" x="5759450" y="787400"/>
          <p14:tracePt t="27541" x="5683250" y="787400"/>
          <p14:tracePt t="27556" x="5626100" y="787400"/>
          <p14:tracePt t="27573" x="5549900" y="793750"/>
          <p14:tracePt t="27574" x="5467350" y="800100"/>
          <p14:tracePt t="27588" x="5314950" y="812800"/>
          <p14:tracePt t="27606" x="5143500" y="825500"/>
          <p14:tracePt t="27623" x="5029200" y="831850"/>
          <p14:tracePt t="27639" x="4832350" y="844550"/>
          <p14:tracePt t="27657" x="4699000" y="850900"/>
          <p14:tracePt t="27674" x="4635500" y="857250"/>
          <p14:tracePt t="27689" x="4616450" y="869950"/>
          <p14:tracePt t="27706" x="4610100" y="889000"/>
          <p14:tracePt t="27723" x="4610100" y="927100"/>
          <p14:tracePt t="27739" x="4635500" y="965200"/>
          <p14:tracePt t="27756" x="4673600" y="1003300"/>
          <p14:tracePt t="27772" x="4737100" y="1047750"/>
          <p14:tracePt t="27789" x="4826000" y="1092200"/>
          <p14:tracePt t="27790" x="4876800" y="1111250"/>
          <p14:tracePt t="27806" x="4965700" y="1143000"/>
          <p14:tracePt t="27822" x="5283200" y="1193800"/>
          <p14:tracePt t="27839" x="5556250" y="1206500"/>
          <p14:tracePt t="27856" x="5822950" y="1200150"/>
          <p14:tracePt t="27875" x="6013450" y="1181100"/>
          <p14:tracePt t="27889" x="6096000" y="1155700"/>
          <p14:tracePt t="27906" x="6121400" y="1136650"/>
          <p14:tracePt t="27922" x="6127750" y="1123950"/>
          <p14:tracePt t="27940" x="6127750" y="1111250"/>
          <p14:tracePt t="27957" x="6127750" y="1104900"/>
          <p14:tracePt t="27973" x="6121400" y="1104900"/>
          <p14:tracePt t="27989" x="6108700" y="1104900"/>
          <p14:tracePt t="28009" x="6064250" y="1104900"/>
          <p14:tracePt t="28023" x="6051550" y="1111250"/>
          <p14:tracePt t="28040" x="6013450" y="1111250"/>
          <p14:tracePt t="28056" x="5988050" y="1117600"/>
          <p14:tracePt t="28073" x="5969000" y="1117600"/>
          <p14:tracePt t="28089" x="5962650" y="1117600"/>
          <p14:tracePt t="28275" x="5956300" y="1117600"/>
          <p14:tracePt t="28292" x="5949950" y="1117600"/>
          <p14:tracePt t="28306" x="5943600" y="1117600"/>
          <p14:tracePt t="28323" x="5924550" y="1117600"/>
          <p14:tracePt t="28339" x="5911850" y="1117600"/>
          <p14:tracePt t="28357" x="5905500" y="1117600"/>
          <p14:tracePt t="28373" x="5899150" y="1117600"/>
          <p14:tracePt t="28426" x="5892800" y="1117600"/>
          <p14:tracePt t="28457" x="5880100" y="1123950"/>
          <p14:tracePt t="28473" x="5867400" y="1130300"/>
          <p14:tracePt t="28490" x="5848350" y="1136650"/>
          <p14:tracePt t="28506" x="5842000" y="1143000"/>
          <p14:tracePt t="28523" x="5835650" y="1143000"/>
          <p14:tracePt t="28540" x="5835650" y="1149350"/>
          <p14:tracePt t="28843" x="5829300" y="1149350"/>
          <p14:tracePt t="28859" x="5810250" y="1155700"/>
          <p14:tracePt t="28874" x="5803900" y="1162050"/>
          <p14:tracePt t="28891" x="5784850" y="1168400"/>
          <p14:tracePt t="28907" x="5772150" y="1174750"/>
          <p14:tracePt t="28923" x="5765800" y="1181100"/>
          <p14:tracePt t="28940" x="5753100" y="1181100"/>
          <p14:tracePt t="28957" x="5740400" y="1187450"/>
          <p14:tracePt t="28974" x="5721350" y="1187450"/>
          <p14:tracePt t="28990" x="5702300" y="1187450"/>
          <p14:tracePt t="29007" x="5676900" y="1181100"/>
          <p14:tracePt t="29024" x="5645150" y="1168400"/>
          <p14:tracePt t="29040" x="5619750" y="1155700"/>
          <p14:tracePt t="29098" x="5613400" y="1155700"/>
          <p14:tracePt t="29107" x="5607050" y="1155700"/>
          <p14:tracePt t="29123" x="5594350" y="1155700"/>
          <p14:tracePt t="29140" x="5568950" y="1162050"/>
          <p14:tracePt t="29157" x="5549900" y="1168400"/>
          <p14:tracePt t="29174" x="5530850" y="1174750"/>
          <p14:tracePt t="29190" x="5505450" y="1187450"/>
          <p14:tracePt t="29208" x="5473700" y="1193800"/>
          <p14:tracePt t="29224" x="5416550" y="1212850"/>
          <p14:tracePt t="29240" x="5308600" y="1238250"/>
          <p14:tracePt t="29258" x="5207000" y="1263650"/>
          <p14:tracePt t="29274" x="5099050" y="1289050"/>
          <p14:tracePt t="29290" x="5022850" y="1295400"/>
          <p14:tracePt t="29307" x="4940300" y="1314450"/>
          <p14:tracePt t="29325" x="4876800" y="1320800"/>
          <p14:tracePt t="29340" x="4838700" y="1333500"/>
          <p14:tracePt t="29358" x="4794250" y="1339850"/>
          <p14:tracePt t="29374" x="4730750" y="1352550"/>
          <p14:tracePt t="29390" x="4660900" y="1365250"/>
          <p14:tracePt t="29407" x="4578350" y="1377950"/>
          <p14:tracePt t="29424" x="4476750" y="1377950"/>
          <p14:tracePt t="29440" x="4349750" y="1377950"/>
          <p14:tracePt t="29457" x="4222750" y="1377950"/>
          <p14:tracePt t="29458" x="4171950" y="1371600"/>
          <p14:tracePt t="29474" x="4070350" y="1371600"/>
          <p14:tracePt t="29490" x="3822700" y="1371600"/>
          <p14:tracePt t="29507" x="3613150" y="1371600"/>
          <p14:tracePt t="29525" x="3467100" y="1371600"/>
          <p14:tracePt t="29540" x="3378200" y="1371600"/>
          <p14:tracePt t="29557" x="3263900" y="1365250"/>
          <p14:tracePt t="29574" x="3149600" y="1365250"/>
          <p14:tracePt t="29590" x="3048000" y="1365250"/>
          <p14:tracePt t="29607" x="2914650" y="1365250"/>
          <p14:tracePt t="29624" x="2813050" y="1371600"/>
          <p14:tracePt t="29641" x="2736850" y="1377950"/>
          <p14:tracePt t="29657" x="2679700" y="1377950"/>
          <p14:tracePt t="29674" x="2628900" y="1377950"/>
          <p14:tracePt t="29694" x="2571750" y="1377950"/>
          <p14:tracePt t="29695" x="2520950" y="1377950"/>
          <p14:tracePt t="29707" x="2495550" y="1377950"/>
          <p14:tracePt t="29709" x="2451100" y="1377950"/>
          <p14:tracePt t="29724" x="2425700" y="1377950"/>
          <p14:tracePt t="29741" x="2343150" y="1377950"/>
          <p14:tracePt t="29758" x="2203450" y="1365250"/>
          <p14:tracePt t="29775" x="2089150" y="1365250"/>
          <p14:tracePt t="29791" x="2006600" y="1365250"/>
          <p14:tracePt t="29808" x="1955800" y="1365250"/>
          <p14:tracePt t="29824" x="1911350" y="1377950"/>
          <p14:tracePt t="29841" x="1854200" y="1403350"/>
          <p14:tracePt t="29857" x="1778000" y="1428750"/>
          <p14:tracePt t="29874" x="1689100" y="1447800"/>
          <p14:tracePt t="29891" x="1600200" y="1466850"/>
          <p14:tracePt t="29908" x="1517650" y="1473200"/>
          <p14:tracePt t="29925" x="1454150" y="1485900"/>
          <p14:tracePt t="29941" x="1416050" y="1492250"/>
          <p14:tracePt t="29942" x="1403350" y="1498600"/>
          <p14:tracePt t="29959" x="1358900" y="1517650"/>
          <p14:tracePt t="29975" x="1282700" y="1536700"/>
          <p14:tracePt t="29991" x="1200150" y="1555750"/>
          <p14:tracePt t="30008" x="1123950" y="1568450"/>
          <p14:tracePt t="30025" x="1054100" y="1581150"/>
          <p14:tracePt t="30042" x="1003300" y="1593850"/>
          <p14:tracePt t="30057" x="965200" y="1606550"/>
          <p14:tracePt t="30075" x="939800" y="1625600"/>
          <p14:tracePt t="30091" x="927100" y="1638300"/>
          <p14:tracePt t="30107" x="908050" y="1651000"/>
          <p14:tracePt t="30125" x="895350" y="1663700"/>
          <p14:tracePt t="30142" x="889000" y="1676400"/>
          <p14:tracePt t="30189" x="889000" y="1682750"/>
          <p14:tracePt t="30238" x="895350" y="1682750"/>
          <p14:tracePt t="30257" x="901700" y="1682750"/>
          <p14:tracePt t="30333" x="908050" y="1682750"/>
          <p14:tracePt t="30342" x="920750" y="1682750"/>
          <p14:tracePt t="30358" x="946150" y="1682750"/>
          <p14:tracePt t="30375" x="1003300" y="1682750"/>
          <p14:tracePt t="30391" x="1073150" y="1670050"/>
          <p14:tracePt t="30408" x="1104900" y="1663700"/>
          <p14:tracePt t="30425" x="1111250" y="1657350"/>
          <p14:tracePt t="30441" x="1111250" y="1651000"/>
          <p14:tracePt t="30458" x="1117600" y="1651000"/>
          <p14:tracePt t="30543" x="1104900" y="1644650"/>
          <p14:tracePt t="30551" x="1079500" y="1631950"/>
          <p14:tracePt t="30562" x="1054100" y="1625600"/>
          <p14:tracePt t="30575" x="990600" y="1606550"/>
          <p14:tracePt t="30591" x="939800" y="1593850"/>
          <p14:tracePt t="30610" x="895350" y="1574800"/>
          <p14:tracePt t="30625" x="869950" y="1568450"/>
          <p14:tracePt t="30642" x="850900" y="1555750"/>
          <p14:tracePt t="30658" x="838200" y="1549400"/>
          <p14:tracePt t="30675" x="831850" y="1536700"/>
          <p14:tracePt t="30692" x="825500" y="1530350"/>
          <p14:tracePt t="30726" x="812800" y="1530350"/>
          <p14:tracePt t="30759" x="806450" y="1530350"/>
          <p14:tracePt t="30791" x="800100" y="1524000"/>
          <p14:tracePt t="30809" x="800100" y="1517650"/>
          <p14:tracePt t="30825" x="781050" y="1511300"/>
          <p14:tracePt t="30842" x="768350" y="1511300"/>
          <p14:tracePt t="30964" x="768350" y="1517650"/>
          <p14:tracePt t="30970" x="781050" y="1530350"/>
          <p14:tracePt t="30978" x="806450" y="1568450"/>
          <p14:tracePt t="30991" x="838200" y="1606550"/>
          <p14:tracePt t="31008" x="889000" y="1670050"/>
          <p14:tracePt t="31026" x="920750" y="1714500"/>
          <p14:tracePt t="31043" x="933450" y="1752600"/>
          <p14:tracePt t="31058" x="939800" y="1778000"/>
          <p14:tracePt t="31092" x="939800" y="1784350"/>
          <p14:tracePt t="31151" x="946150" y="1784350"/>
          <p14:tracePt t="31163" x="952500" y="1784350"/>
          <p14:tracePt t="31175" x="977900" y="1778000"/>
          <p14:tracePt t="31192" x="990600" y="1765300"/>
          <p14:tracePt t="31209" x="990600" y="1758950"/>
          <p14:tracePt t="31225" x="1003300" y="1746250"/>
          <p14:tracePt t="31242" x="1003300" y="1733550"/>
          <p14:tracePt t="31259" x="1003300" y="1720850"/>
          <p14:tracePt t="31276" x="1003300" y="1714500"/>
          <p14:tracePt t="31293" x="996950" y="1714500"/>
          <p14:tracePt t="31309" x="984250" y="1708150"/>
          <p14:tracePt t="31325" x="965200" y="1701800"/>
          <p14:tracePt t="31342" x="927100" y="1695450"/>
          <p14:tracePt t="31359" x="889000" y="1682750"/>
          <p14:tracePt t="31377" x="857250" y="1670050"/>
          <p14:tracePt t="31395" x="850900" y="1663700"/>
          <p14:tracePt t="31409" x="844550" y="1663700"/>
          <p14:tracePt t="31467" x="831850" y="1670050"/>
          <p14:tracePt t="31475" x="825500" y="1670050"/>
          <p14:tracePt t="31492" x="787400" y="1689100"/>
          <p14:tracePt t="31509" x="755650" y="1708150"/>
          <p14:tracePt t="31526" x="742950" y="1714500"/>
          <p14:tracePt t="31577" x="749300" y="1708150"/>
          <p14:tracePt t="31583" x="755650" y="1701800"/>
          <p14:tracePt t="31592" x="768350" y="1689100"/>
          <p14:tracePt t="31609" x="812800" y="1657350"/>
          <p14:tracePt t="31626" x="838200" y="1638300"/>
          <p14:tracePt t="31642" x="844550" y="1631950"/>
          <p14:tracePt t="31659" x="850900" y="1631950"/>
          <p14:tracePt t="31742" x="850900" y="1625600"/>
          <p14:tracePt t="31763" x="844550" y="1625600"/>
          <p14:tracePt t="32016" x="869950" y="1625600"/>
          <p14:tracePt t="32022" x="889000" y="1619250"/>
          <p14:tracePt t="32029" x="927100" y="1612900"/>
          <p14:tracePt t="32042" x="990600" y="1606550"/>
          <p14:tracePt t="32061" x="1155700" y="1587500"/>
          <p14:tracePt t="32076" x="1212850" y="1581150"/>
          <p14:tracePt t="32093" x="1409700" y="1574800"/>
          <p14:tracePt t="32109" x="1587500" y="1587500"/>
          <p14:tracePt t="32126" x="1638300" y="1593850"/>
          <p14:tracePt t="32142" x="1790700" y="1619250"/>
          <p14:tracePt t="32159" x="1803400" y="1619250"/>
          <p14:tracePt t="32176" x="1809750" y="1619250"/>
          <p14:tracePt t="32271" x="1816100" y="1619250"/>
          <p14:tracePt t="32279" x="1822450" y="1619250"/>
          <p14:tracePt t="32295" x="1841500" y="1619250"/>
          <p14:tracePt t="32310" x="1847850" y="1619250"/>
          <p14:tracePt t="32326" x="1866900" y="1619250"/>
          <p14:tracePt t="32343" x="1885950" y="1619250"/>
          <p14:tracePt t="32360" x="1898650" y="1619250"/>
          <p14:tracePt t="32377" x="1917700" y="1619250"/>
          <p14:tracePt t="32395" x="1936750" y="1619250"/>
          <p14:tracePt t="32410" x="1949450" y="1619250"/>
          <p14:tracePt t="32427" x="1962150" y="1625600"/>
          <p14:tracePt t="32443" x="1968500" y="1625600"/>
          <p14:tracePt t="32459" x="1974850" y="1625600"/>
          <p14:tracePt t="32478" x="1987550" y="1631950"/>
          <p14:tracePt t="32493" x="2012950" y="1631950"/>
          <p14:tracePt t="32510" x="2038350" y="1631950"/>
          <p14:tracePt t="32528" x="2076450" y="1625600"/>
          <p14:tracePt t="32543" x="2089150" y="1619250"/>
          <p14:tracePt t="32561" x="2101850" y="1619250"/>
          <p14:tracePt t="32577" x="2108200" y="1619250"/>
          <p14:tracePt t="32593" x="2114550" y="1619250"/>
          <p14:tracePt t="32610" x="2127250" y="1612900"/>
          <p14:tracePt t="32626" x="2139950" y="1612900"/>
          <p14:tracePt t="32643" x="2152650" y="1606550"/>
          <p14:tracePt t="32659" x="2171700" y="1600200"/>
          <p14:tracePt t="32676" x="2279650" y="1593850"/>
          <p14:tracePt t="32693" x="2406650" y="1593850"/>
          <p14:tracePt t="32710" x="2527300" y="1593850"/>
          <p14:tracePt t="32726" x="2647950" y="1593850"/>
          <p14:tracePt t="32743" x="2743200" y="1593850"/>
          <p14:tracePt t="32760" x="2813050" y="1593850"/>
          <p14:tracePt t="32778" x="2844800" y="1593850"/>
          <p14:tracePt t="32793" x="2851150" y="1593850"/>
          <p14:tracePt t="32811" x="2857500" y="1593850"/>
          <p14:tracePt t="32827" x="2870200" y="1587500"/>
          <p14:tracePt t="32843" x="2895600" y="1581150"/>
          <p14:tracePt t="32860" x="2921000" y="1568450"/>
          <p14:tracePt t="32877" x="2933700" y="1568450"/>
          <p14:tracePt t="32893" x="2940050" y="1568450"/>
          <p14:tracePt t="32944" x="2946400" y="1568450"/>
          <p14:tracePt t="32960" x="2965450" y="1568450"/>
          <p14:tracePt t="32977" x="3016250" y="1568450"/>
          <p14:tracePt t="32993" x="3098800" y="1562100"/>
          <p14:tracePt t="33012" x="3187700" y="1543050"/>
          <p14:tracePt t="33028" x="3289300" y="1511300"/>
          <p14:tracePt t="33045" x="3371850" y="1485900"/>
          <p14:tracePt t="33060" x="3460750" y="1441450"/>
          <p14:tracePt t="33077" x="3492500" y="1428750"/>
          <p14:tracePt t="33094" x="3511550" y="1422400"/>
          <p14:tracePt t="33110" x="3517900" y="1422400"/>
          <p14:tracePt t="33280" x="3524250" y="1416050"/>
          <p14:tracePt t="33296" x="3524250" y="1409700"/>
          <p14:tracePt t="33310" x="3530600" y="1403350"/>
          <p14:tracePt t="33327" x="3606800" y="1377950"/>
          <p14:tracePt t="33345" x="3676650" y="1365250"/>
          <p14:tracePt t="33360" x="3752850" y="1352550"/>
          <p14:tracePt t="33377" x="3835400" y="1346200"/>
          <p14:tracePt t="33394" x="3911600" y="1339850"/>
          <p14:tracePt t="33410" x="4006850" y="1339850"/>
          <p14:tracePt t="33428" x="4064000" y="1346200"/>
          <p14:tracePt t="33444" x="4089400" y="1358900"/>
          <p14:tracePt t="33461" x="4095750" y="1365250"/>
          <p14:tracePt t="33479" x="4108450" y="1371600"/>
          <p14:tracePt t="33495" x="4108450" y="1377950"/>
          <p14:tracePt t="33511" x="4121150" y="1390650"/>
          <p14:tracePt t="33527" x="4146550" y="1397000"/>
          <p14:tracePt t="33545" x="4165600" y="1403350"/>
          <p14:tracePt t="33561" x="4229100" y="1409700"/>
          <p14:tracePt t="33577" x="4305300" y="1428750"/>
          <p14:tracePt t="33594" x="4362450" y="1435100"/>
          <p14:tracePt t="33611" x="4400550" y="1447800"/>
          <p14:tracePt t="33628" x="4425950" y="1454150"/>
          <p14:tracePt t="33644" x="4438650" y="1454150"/>
          <p14:tracePt t="33661" x="4445000" y="1460500"/>
          <p14:tracePt t="33680" x="4464050" y="1460500"/>
          <p14:tracePt t="33694" x="4502150" y="1460500"/>
          <p14:tracePt t="33710" x="4546600" y="1460500"/>
          <p14:tracePt t="33728" x="4616450" y="1454150"/>
          <p14:tracePt t="33745" x="4629150" y="1454150"/>
          <p14:tracePt t="33761" x="4654550" y="1460500"/>
          <p14:tracePt t="33777" x="4673600" y="1473200"/>
          <p14:tracePt t="33796" x="4679950" y="1485900"/>
          <p14:tracePt t="33810" x="4699000" y="1498600"/>
          <p14:tracePt t="33827" x="4724400" y="1504950"/>
          <p14:tracePt t="33844" x="4756150" y="1511300"/>
          <p14:tracePt t="33860" x="4787900" y="1511300"/>
          <p14:tracePt t="33878" x="4826000" y="1511300"/>
          <p14:tracePt t="33895" x="4845050" y="1511300"/>
          <p14:tracePt t="33911" x="4857750" y="1504950"/>
          <p14:tracePt t="33929" x="4870450" y="1498600"/>
          <p14:tracePt t="33944" x="4883150" y="1492250"/>
          <p14:tracePt t="33962" x="4902200" y="1479550"/>
          <p14:tracePt t="33978" x="4921250" y="1473200"/>
          <p14:tracePt t="33994" x="4933950" y="1466850"/>
          <p14:tracePt t="34029" x="4933950" y="1460500"/>
          <p14:tracePt t="34044" x="4946650" y="1454150"/>
          <p14:tracePt t="34061" x="4959350" y="1454150"/>
          <p14:tracePt t="34062" x="4978400" y="1447800"/>
          <p14:tracePt t="34078" x="5010150" y="1447800"/>
          <p14:tracePt t="34094" x="5130800" y="1441450"/>
          <p14:tracePt t="34111" x="5365750" y="1409700"/>
          <p14:tracePt t="34127" x="5486400" y="1377950"/>
          <p14:tracePt t="34144" x="5530850" y="1358900"/>
          <p14:tracePt t="34161" x="5588000" y="1320800"/>
          <p14:tracePt t="34178" x="5588000" y="1314450"/>
          <p14:tracePt t="34211" x="5588000" y="1327150"/>
          <p14:tracePt t="34228" x="5562600" y="1358900"/>
          <p14:tracePt t="34245" x="5549900" y="1397000"/>
          <p14:tracePt t="34264" x="5543550" y="1416050"/>
          <p14:tracePt t="34334" x="5543550" y="1422400"/>
          <p14:tracePt t="34345" x="5556250" y="1428750"/>
          <p14:tracePt t="34362" x="5626100" y="1447800"/>
          <p14:tracePt t="34378" x="5772150" y="1479550"/>
          <p14:tracePt t="34394" x="5930900" y="1504950"/>
          <p14:tracePt t="34411" x="6083300" y="1511300"/>
          <p14:tracePt t="34428" x="6165850" y="1511300"/>
          <p14:tracePt t="34444" x="6216650" y="1504950"/>
          <p14:tracePt t="34463" x="6248400" y="1492250"/>
          <p14:tracePt t="34478" x="6254750" y="1492250"/>
          <p14:tracePt t="34495" x="6267450" y="1492250"/>
          <p14:tracePt t="34511" x="6267450" y="1485900"/>
          <p14:tracePt t="34546" x="6273800" y="1485900"/>
          <p14:tracePt t="34579" x="6267450" y="1485900"/>
          <p14:tracePt t="34595" x="6248400" y="1479550"/>
          <p14:tracePt t="34612" x="6223000" y="1479550"/>
          <p14:tracePt t="34628" x="6203950" y="1479550"/>
          <p14:tracePt t="34645" x="6191250" y="1479550"/>
          <p14:tracePt t="38729" x="6191250" y="1485900"/>
          <p14:tracePt t="38734" x="6191250" y="1492250"/>
          <p14:tracePt t="38749" x="6184900" y="1498600"/>
          <p14:tracePt t="38765" x="6172200" y="1524000"/>
          <p14:tracePt t="38781" x="6172200" y="1536700"/>
          <p14:tracePt t="38888" x="6165850" y="1536700"/>
          <p14:tracePt t="38905" x="6159500" y="1536700"/>
          <p14:tracePt t="38915" x="6159500" y="1543050"/>
          <p14:tracePt t="38933" x="6146800" y="1543050"/>
          <p14:tracePt t="38949" x="6140450" y="1543050"/>
          <p14:tracePt t="38965" x="6134100" y="1543050"/>
          <p14:tracePt t="38998" x="6127750" y="1543050"/>
          <p14:tracePt t="39017" x="6115050" y="1543050"/>
          <p14:tracePt t="39032" x="6102350" y="1543050"/>
          <p14:tracePt t="39049" x="6070600" y="1543050"/>
          <p14:tracePt t="39065" x="6026150" y="1543050"/>
          <p14:tracePt t="39082" x="5943600" y="1549400"/>
          <p14:tracePt t="39099" x="5848350" y="1555750"/>
          <p14:tracePt t="39115" x="5727700" y="1562100"/>
          <p14:tracePt t="39134" x="5645150" y="1568450"/>
          <p14:tracePt t="39149" x="5568950" y="1574800"/>
          <p14:tracePt t="39166" x="5492750" y="1581150"/>
          <p14:tracePt t="39182" x="5429250" y="1587500"/>
          <p14:tracePt t="39199" x="5334000" y="1593850"/>
          <p14:tracePt t="39215" x="5257800" y="1600200"/>
          <p14:tracePt t="39217" x="5207000" y="1600200"/>
          <p14:tracePt t="39233" x="5156200" y="1600200"/>
          <p14:tracePt t="39248" x="5060950" y="1600200"/>
          <p14:tracePt t="39267" x="4978400" y="1600200"/>
          <p14:tracePt t="39282" x="4921250" y="1600200"/>
          <p14:tracePt t="39299" x="4864100" y="1600200"/>
          <p14:tracePt t="39316" x="4819650" y="1600200"/>
          <p14:tracePt t="39332" x="4775200" y="1593850"/>
          <p14:tracePt t="39349" x="4705350" y="1587500"/>
          <p14:tracePt t="39366" x="4629150" y="1587500"/>
          <p14:tracePt t="39382" x="4552950" y="1587500"/>
          <p14:tracePt t="39399" x="4508500" y="1593850"/>
          <p14:tracePt t="39418" x="4445000" y="1600200"/>
          <p14:tracePt t="39432" x="4438650" y="1600200"/>
          <p14:tracePt t="39450" x="4432300" y="1600200"/>
          <p14:tracePt t="39499" x="4425950" y="1593850"/>
          <p14:tracePt t="39515" x="4406900" y="1581150"/>
          <p14:tracePt t="39534" x="4387850" y="1574800"/>
          <p14:tracePt t="39549" x="4368800" y="1574800"/>
          <p14:tracePt t="39566" x="4356100" y="1574800"/>
          <p14:tracePt t="39582" x="4343400" y="1574800"/>
          <p14:tracePt t="39599" x="4330700" y="1574800"/>
          <p14:tracePt t="39616" x="4318000" y="1581150"/>
          <p14:tracePt t="39633" x="4305300" y="1581150"/>
          <p14:tracePt t="39649" x="4279900" y="1587500"/>
          <p14:tracePt t="39650" x="4260850" y="1593850"/>
          <p14:tracePt t="39666" x="4229100" y="1593850"/>
          <p14:tracePt t="39683" x="4203700" y="1606550"/>
          <p14:tracePt t="39699" x="4184650" y="1619250"/>
          <p14:tracePt t="39715" x="4171950" y="1638300"/>
          <p14:tracePt t="39733" x="4146550" y="1663700"/>
          <p14:tracePt t="39749" x="4108450" y="1701800"/>
          <p14:tracePt t="39769" x="4057650" y="1739900"/>
          <p14:tracePt t="39782" x="4000500" y="1790700"/>
          <p14:tracePt t="39799" x="3949700" y="1828800"/>
          <p14:tracePt t="39818" x="3873500" y="1873250"/>
          <p14:tracePt t="39835" x="3822700" y="1898650"/>
          <p14:tracePt t="39849" x="3771900" y="1905000"/>
          <p14:tracePt t="39867" x="3740150" y="1911350"/>
          <p14:tracePt t="39882" x="3733800" y="1911350"/>
          <p14:tracePt t="39899" x="3727450" y="1911350"/>
          <p14:tracePt t="39916" x="3714750" y="1917700"/>
          <p14:tracePt t="39933" x="3683000" y="1924050"/>
          <p14:tracePt t="39949" x="3638550" y="1943100"/>
          <p14:tracePt t="39969" x="3606800" y="1955800"/>
          <p14:tracePt t="39985" x="3581400" y="1974850"/>
          <p14:tracePt t="39999" x="3575050" y="1987550"/>
          <p14:tracePt t="40017" x="3568700" y="2006600"/>
          <p14:tracePt t="40033" x="3568700" y="2025650"/>
          <p14:tracePt t="40051" x="3568700" y="2076450"/>
          <p14:tracePt t="40066" x="3575050" y="2114550"/>
          <p14:tracePt t="40083" x="3594100" y="2203450"/>
          <p14:tracePt t="40099" x="3600450" y="2247900"/>
          <p14:tracePt t="40116" x="3600450" y="2305050"/>
          <p14:tracePt t="40133" x="3594100" y="2336800"/>
          <p14:tracePt t="40150" x="3587750" y="2362200"/>
          <p14:tracePt t="40166" x="3581400" y="2362200"/>
          <p14:tracePt t="40242" x="3581400" y="2368550"/>
          <p14:tracePt t="40248" x="3575050" y="2368550"/>
          <p14:tracePt t="40267" x="3556000" y="2374900"/>
          <p14:tracePt t="40285" x="3524250" y="2374900"/>
          <p14:tracePt t="40300" x="3479800" y="2374900"/>
          <p14:tracePt t="40302" x="3454400" y="2374900"/>
          <p14:tracePt t="40316" x="3429000" y="2374900"/>
          <p14:tracePt t="40333" x="3371850" y="2368550"/>
          <p14:tracePt t="40350" x="3352800" y="2362200"/>
          <p14:tracePt t="40382" x="3352800" y="2355850"/>
          <p14:tracePt t="40426" x="3352800" y="2349500"/>
          <p14:tracePt t="40434" x="3359150" y="2349500"/>
          <p14:tracePt t="40450" x="3371850" y="2336800"/>
          <p14:tracePt t="40467" x="3384550" y="2330450"/>
          <p14:tracePt t="40483" x="3403600" y="2311400"/>
          <p14:tracePt t="40500" x="3422650" y="2298700"/>
          <p14:tracePt t="40518" x="3448050" y="2279650"/>
          <p14:tracePt t="40535" x="3479800" y="2266950"/>
          <p14:tracePt t="40550" x="3530600" y="2241550"/>
          <p14:tracePt t="40553" x="3549650" y="2235200"/>
          <p14:tracePt t="40569" x="3600450" y="2222500"/>
          <p14:tracePt t="40583" x="3613150" y="2216150"/>
          <p14:tracePt t="40600" x="3625850" y="2216150"/>
          <p14:tracePt t="40617" x="3632200" y="2216150"/>
          <p14:tracePt t="40633" x="3638550" y="2216150"/>
          <p14:tracePt t="40650" x="3644900" y="2216150"/>
          <p14:tracePt t="40666" x="3683000" y="2228850"/>
          <p14:tracePt t="40683" x="3733800" y="2235200"/>
          <p14:tracePt t="40700" x="3810000" y="2241550"/>
          <p14:tracePt t="40716" x="3886200" y="2241550"/>
          <p14:tracePt t="40735" x="3994150" y="2235200"/>
          <p14:tracePt t="40750" x="4076700" y="2228850"/>
          <p14:tracePt t="40767" x="4152900" y="2216150"/>
          <p14:tracePt t="40785" x="4229100" y="2209800"/>
          <p14:tracePt t="40800" x="4273550" y="2197100"/>
          <p14:tracePt t="40819" x="4305300" y="2190750"/>
          <p14:tracePt t="40835" x="4318000" y="2190750"/>
          <p14:tracePt t="40850" x="4330700" y="2190750"/>
          <p14:tracePt t="40867" x="4343400" y="2190750"/>
          <p14:tracePt t="40869" x="4362450" y="2197100"/>
          <p14:tracePt t="40884" x="4368800" y="2203450"/>
          <p14:tracePt t="40901" x="4400550" y="2235200"/>
          <p14:tracePt t="40916" x="4419600" y="2254250"/>
          <p14:tracePt t="40933" x="4432300" y="2266950"/>
          <p14:tracePt t="40950" x="4451350" y="2279650"/>
          <p14:tracePt t="40966" x="4476750" y="2286000"/>
          <p14:tracePt t="40983" x="4495800" y="2292350"/>
          <p14:tracePt t="41000" x="4533900" y="2292350"/>
          <p14:tracePt t="41019" x="4572000" y="2286000"/>
          <p14:tracePt t="41033" x="4610100" y="2273300"/>
          <p14:tracePt t="41050" x="4654550" y="2247900"/>
          <p14:tracePt t="41068" x="4679950" y="2228850"/>
          <p14:tracePt t="41084" x="4679950" y="2216150"/>
          <p14:tracePt t="41100" x="4686300" y="2197100"/>
          <p14:tracePt t="41101" x="4686300" y="2171700"/>
          <p14:tracePt t="41117" x="4686300" y="2152650"/>
          <p14:tracePt t="41134" x="4686300" y="2127250"/>
          <p14:tracePt t="41150" x="4679950" y="2114550"/>
          <p14:tracePt t="41167" x="4673600" y="2095500"/>
          <p14:tracePt t="41183" x="4648200" y="2070100"/>
          <p14:tracePt t="41200" x="4616450" y="2044700"/>
          <p14:tracePt t="41217" x="4572000" y="2025650"/>
          <p14:tracePt t="41234" x="4489450" y="2006600"/>
          <p14:tracePt t="41250" x="4432300" y="1993900"/>
          <p14:tracePt t="41267" x="4375150" y="1993900"/>
          <p14:tracePt t="41284" x="4324350" y="1987550"/>
          <p14:tracePt t="41300" x="4273550" y="1981200"/>
          <p14:tracePt t="41317" x="4222750" y="1981200"/>
          <p14:tracePt t="41318" x="4178300" y="1974850"/>
          <p14:tracePt t="41334" x="4127500" y="1968500"/>
          <p14:tracePt t="41350" x="4070350" y="1962150"/>
          <p14:tracePt t="41367" x="3962400" y="1943100"/>
          <p14:tracePt t="41385" x="3886200" y="1936750"/>
          <p14:tracePt t="41400" x="3848100" y="1930400"/>
          <p14:tracePt t="41417" x="3803650" y="1930400"/>
          <p14:tracePt t="41434" x="3746500" y="1930400"/>
          <p14:tracePt t="41450" x="3702050" y="1930400"/>
          <p14:tracePt t="41467" x="3632200" y="1930400"/>
          <p14:tracePt t="41484" x="3587750" y="1936750"/>
          <p14:tracePt t="41501" x="3556000" y="1943100"/>
          <p14:tracePt t="41517" x="3530600" y="1949450"/>
          <p14:tracePt t="41536" x="3505200" y="1962150"/>
          <p14:tracePt t="41551" x="3479800" y="1987550"/>
          <p14:tracePt t="41569" x="3441700" y="2038350"/>
          <p14:tracePt t="41584" x="3435350" y="2051050"/>
          <p14:tracePt t="41600" x="3422650" y="2089150"/>
          <p14:tracePt t="41617" x="3422650" y="2108200"/>
          <p14:tracePt t="41634" x="3454400" y="2165350"/>
          <p14:tracePt t="41651" x="3511550" y="2222500"/>
          <p14:tracePt t="41668" x="3562350" y="2266950"/>
          <p14:tracePt t="41684" x="3638550" y="2317750"/>
          <p14:tracePt t="41701" x="3714750" y="2349500"/>
          <p14:tracePt t="41717" x="3829050" y="2374900"/>
          <p14:tracePt t="41736" x="3968750" y="2393950"/>
          <p14:tracePt t="41751" x="4146550" y="2393950"/>
          <p14:tracePt t="41769" x="4318000" y="2393950"/>
          <p14:tracePt t="41770" x="4356100" y="2393950"/>
          <p14:tracePt t="41784" x="4432300" y="2387600"/>
          <p14:tracePt t="41802" x="4527550" y="2374900"/>
          <p14:tracePt t="41817" x="4572000" y="2368550"/>
          <p14:tracePt t="41934" x="4584700" y="2368550"/>
          <p14:tracePt t="41942" x="4597400" y="2368550"/>
          <p14:tracePt t="41951" x="4667250" y="2374900"/>
          <p14:tracePt t="41967" x="4876800" y="2400300"/>
          <p14:tracePt t="41984" x="5118100" y="2425700"/>
          <p14:tracePt t="42002" x="5327650" y="2432050"/>
          <p14:tracePt t="42018" x="5480050" y="2432050"/>
          <p14:tracePt t="42034" x="5613400" y="2419350"/>
          <p14:tracePt t="42051" x="5676900" y="2400300"/>
          <p14:tracePt t="42068" x="5721350" y="2381250"/>
          <p14:tracePt t="42085" x="5765800" y="2368550"/>
          <p14:tracePt t="42086" x="5784850" y="2362200"/>
          <p14:tracePt t="42101" x="5803900" y="2362200"/>
          <p14:tracePt t="42117" x="5835650" y="2362200"/>
          <p14:tracePt t="42134" x="5867400" y="2362200"/>
          <p14:tracePt t="42151" x="5911850" y="2362200"/>
          <p14:tracePt t="42168" x="5975350" y="2362200"/>
          <p14:tracePt t="42185" x="6057900" y="2374900"/>
          <p14:tracePt t="42203" x="6153150" y="2387600"/>
          <p14:tracePt t="42218" x="6299200" y="2406650"/>
          <p14:tracePt t="42235" x="6496050" y="2425700"/>
          <p14:tracePt t="42251" x="6635750" y="2425700"/>
          <p14:tracePt t="42252" x="6705600" y="2425700"/>
          <p14:tracePt t="42268" x="6731000" y="2425700"/>
          <p14:tracePt t="42285" x="6762750" y="2425700"/>
          <p14:tracePt t="42303" x="6781800" y="2425700"/>
          <p14:tracePt t="42318" x="6788150" y="2425700"/>
          <p14:tracePt t="42334" x="6807200" y="2425700"/>
          <p14:tracePt t="42351" x="6826250" y="2425700"/>
          <p14:tracePt t="42368" x="6858000" y="2425700"/>
          <p14:tracePt t="42384" x="6896100" y="2419350"/>
          <p14:tracePt t="42401" x="6927850" y="2413000"/>
          <p14:tracePt t="42418" x="6953250" y="2406650"/>
          <p14:tracePt t="42437" x="6972300" y="2393950"/>
          <p14:tracePt t="42451" x="6985000" y="2381250"/>
          <p14:tracePt t="42468" x="6991350" y="2368550"/>
          <p14:tracePt t="42487" x="6991350" y="2336800"/>
          <p14:tracePt t="42502" x="6991350" y="2311400"/>
          <p14:tracePt t="42518" x="6972300" y="2279650"/>
          <p14:tracePt t="42535" x="6927850" y="2222500"/>
          <p14:tracePt t="42551" x="6889750" y="2178050"/>
          <p14:tracePt t="42568" x="6864350" y="2146300"/>
          <p14:tracePt t="42585" x="6832600" y="2114550"/>
          <p14:tracePt t="42603" x="6794500" y="2089150"/>
          <p14:tracePt t="42618" x="6750050" y="2063750"/>
          <p14:tracePt t="42635" x="6692900" y="2044700"/>
          <p14:tracePt t="42651" x="6642100" y="2032000"/>
          <p14:tracePt t="42668" x="6578600" y="2012950"/>
          <p14:tracePt t="42687" x="6515100" y="1993900"/>
          <p14:tracePt t="42701" x="6464300" y="1987550"/>
          <p14:tracePt t="42718" x="6438900" y="1981200"/>
          <p14:tracePt t="42737" x="6369050" y="1968500"/>
          <p14:tracePt t="42752" x="6350000" y="1968500"/>
          <p14:tracePt t="42769" x="6280150" y="1962150"/>
          <p14:tracePt t="42785" x="6153150" y="1968500"/>
          <p14:tracePt t="42802" x="6076950" y="1981200"/>
          <p14:tracePt t="42818" x="6007100" y="1993900"/>
          <p14:tracePt t="42837" x="5943600" y="2006600"/>
          <p14:tracePt t="42853" x="5892800" y="2019300"/>
          <p14:tracePt t="42868" x="5861050" y="2038350"/>
          <p14:tracePt t="42885" x="5848350" y="2057400"/>
          <p14:tracePt t="42902" x="5842000" y="2076450"/>
          <p14:tracePt t="42920" x="5842000" y="2101850"/>
          <p14:tracePt t="42939" x="5873750" y="2159000"/>
          <p14:tracePt t="42952" x="5886450" y="2178050"/>
          <p14:tracePt t="42971" x="6000750" y="2247900"/>
          <p14:tracePt t="42987" x="6051550" y="2260600"/>
          <p14:tracePt t="43003" x="6261100" y="2305050"/>
          <p14:tracePt t="43019" x="6337300" y="2305050"/>
          <p14:tracePt t="43035" x="6540500" y="2305050"/>
          <p14:tracePt t="43052" x="6661150" y="2292350"/>
          <p14:tracePt t="43070" x="6737350" y="2279650"/>
          <p14:tracePt t="43085" x="6788150" y="2273300"/>
          <p14:tracePt t="43102" x="6832600" y="2260600"/>
          <p14:tracePt t="43120" x="6870700" y="2254250"/>
          <p14:tracePt t="43135" x="6908800" y="2241550"/>
          <p14:tracePt t="43152" x="6940550" y="2235200"/>
          <p14:tracePt t="43169" x="6965950" y="2228850"/>
          <p14:tracePt t="43185" x="6991350" y="2216150"/>
          <p14:tracePt t="43202" x="7010400" y="2203450"/>
          <p14:tracePt t="43219" x="7029450" y="2197100"/>
          <p14:tracePt t="43221" x="7035800" y="2184400"/>
          <p14:tracePt t="43236" x="7042150" y="2184400"/>
          <p14:tracePt t="43252" x="7054850" y="2165350"/>
          <p14:tracePt t="43269" x="7061200" y="2146300"/>
          <p14:tracePt t="43285" x="7061200" y="2108200"/>
          <p14:tracePt t="43302" x="7061200" y="2082800"/>
          <p14:tracePt t="43321" x="7061200" y="2057400"/>
          <p14:tracePt t="43335" x="7048500" y="2032000"/>
          <p14:tracePt t="43352" x="7035800" y="2025650"/>
          <p14:tracePt t="43369" x="7023100" y="2012950"/>
          <p14:tracePt t="43386" x="6997700" y="2006600"/>
          <p14:tracePt t="43402" x="6965950" y="2000250"/>
          <p14:tracePt t="43419" x="6934200" y="1993900"/>
          <p14:tracePt t="43436" x="6896100" y="1993900"/>
          <p14:tracePt t="43452" x="6851650" y="1993900"/>
          <p14:tracePt t="43471" x="6794500" y="1993900"/>
          <p14:tracePt t="43489" x="6756400" y="1993900"/>
          <p14:tracePt t="43502" x="6750050" y="1993900"/>
          <p14:tracePt t="43519" x="6705600" y="1993900"/>
          <p14:tracePt t="43536" x="6680200" y="1993900"/>
          <p14:tracePt t="43553" x="6654800" y="2000250"/>
          <p14:tracePt t="43569" x="6635750" y="2006600"/>
          <p14:tracePt t="43585" x="6604000" y="2012950"/>
          <p14:tracePt t="43602" x="6578600" y="2019300"/>
          <p14:tracePt t="43620" x="6540500" y="2038350"/>
          <p14:tracePt t="43636" x="6515100" y="2044700"/>
          <p14:tracePt t="43652" x="6502400" y="2051050"/>
          <p14:tracePt t="43669" x="6483350" y="2057400"/>
          <p14:tracePt t="43686" x="6477000" y="2057400"/>
          <p14:tracePt t="43703" x="6470650" y="2063750"/>
          <p14:tracePt t="43719" x="6470650" y="2070100"/>
          <p14:tracePt t="43737" x="6464300" y="2076450"/>
          <p14:tracePt t="43753" x="6457950" y="2095500"/>
          <p14:tracePt t="43769" x="6451600" y="2114550"/>
          <p14:tracePt t="43786" x="6445250" y="2133600"/>
          <p14:tracePt t="43804" x="6432550" y="2165350"/>
          <p14:tracePt t="43819" x="6432550" y="2184400"/>
          <p14:tracePt t="43836" x="6426200" y="2190750"/>
          <p14:tracePt t="43852" x="6426200" y="2197100"/>
          <p14:tracePt t="43903" x="6438900" y="2209800"/>
          <p14:tracePt t="43921" x="6470650" y="2228850"/>
          <p14:tracePt t="43939" x="6508750" y="2254250"/>
          <p14:tracePt t="43953" x="6540500" y="2266950"/>
          <p14:tracePt t="43970" x="6559550" y="2279650"/>
          <p14:tracePt t="43986" x="6584950" y="2286000"/>
          <p14:tracePt t="44005" x="6604000" y="2286000"/>
          <p14:tracePt t="44019" x="6616700" y="2292350"/>
          <p14:tracePt t="44036" x="6635750" y="2292350"/>
          <p14:tracePt t="44053" x="6642100" y="2292350"/>
          <p14:tracePt t="44125" x="6635750" y="2292350"/>
          <p14:tracePt t="44136" x="6629400" y="2292350"/>
          <p14:tracePt t="44154" x="6591300" y="2292350"/>
          <p14:tracePt t="44171" x="6508750" y="2305050"/>
          <p14:tracePt t="44186" x="6489700" y="2311400"/>
          <p14:tracePt t="44203" x="6388100" y="2336800"/>
          <p14:tracePt t="44220" x="6305550" y="2349500"/>
          <p14:tracePt t="44237" x="6286500" y="2355850"/>
          <p14:tracePt t="44255" x="6184900" y="2368550"/>
          <p14:tracePt t="44269" x="6121400" y="2381250"/>
          <p14:tracePt t="44286" x="6051550" y="2393950"/>
          <p14:tracePt t="44303" x="5943600" y="2413000"/>
          <p14:tracePt t="44319" x="5861050" y="2432050"/>
          <p14:tracePt t="44337" x="5721350" y="2457450"/>
          <p14:tracePt t="44353" x="5568950" y="2482850"/>
          <p14:tracePt t="44370" x="5429250" y="2501900"/>
          <p14:tracePt t="44387" x="5346700" y="2514600"/>
          <p14:tracePt t="44403" x="5226050" y="2533650"/>
          <p14:tracePt t="44420" x="5143500" y="2546350"/>
          <p14:tracePt t="44421" x="5060950" y="2559050"/>
          <p14:tracePt t="44437" x="5016500" y="2559050"/>
          <p14:tracePt t="44453" x="4826000" y="2584450"/>
          <p14:tracePt t="44470" x="4724400" y="2590800"/>
          <p14:tracePt t="44486" x="4572000" y="2597150"/>
          <p14:tracePt t="44503" x="4400550" y="2609850"/>
          <p14:tracePt t="44520" x="4235450" y="2628900"/>
          <p14:tracePt t="44536" x="4076700" y="2647950"/>
          <p14:tracePt t="44553" x="3937000" y="2660650"/>
          <p14:tracePt t="44570" x="3848100" y="2667000"/>
          <p14:tracePt t="44586" x="3727450" y="2673350"/>
          <p14:tracePt t="44604" x="3606800" y="2673350"/>
          <p14:tracePt t="44620" x="3517900" y="2673350"/>
          <p14:tracePt t="44639" x="3314700" y="2673350"/>
          <p14:tracePt t="44653" x="3263900" y="2673350"/>
          <p14:tracePt t="44670" x="3098800" y="2667000"/>
          <p14:tracePt t="44671" x="3048000" y="2667000"/>
          <p14:tracePt t="44687" x="2997200" y="2667000"/>
          <p14:tracePt t="44703" x="2800350" y="2667000"/>
          <p14:tracePt t="44720" x="2698750" y="2667000"/>
          <p14:tracePt t="44737" x="2533650" y="2673350"/>
          <p14:tracePt t="44753" x="2355850" y="2679700"/>
          <p14:tracePt t="44770" x="2171700" y="2679700"/>
          <p14:tracePt t="44786" x="2025650" y="2679700"/>
          <p14:tracePt t="44803" x="1936750" y="2679700"/>
          <p14:tracePt t="44820" x="1885950" y="2686050"/>
          <p14:tracePt t="44837" x="1873250" y="2692400"/>
          <p14:tracePt t="44853" x="1860550" y="2698750"/>
          <p14:tracePt t="44870" x="1847850" y="2711450"/>
          <p14:tracePt t="44889" x="1822450" y="2724150"/>
          <p14:tracePt t="44905" x="1803400" y="2730500"/>
          <p14:tracePt t="44920" x="1771650" y="2736850"/>
          <p14:tracePt t="44920" x="1765300" y="2736850"/>
          <p14:tracePt t="45048" x="1758950" y="2736850"/>
          <p14:tracePt t="45054" x="1752600" y="2730500"/>
          <p14:tracePt t="45070" x="1733550" y="2705100"/>
          <p14:tracePt t="45089" x="1701800" y="2667000"/>
          <p14:tracePt t="45104" x="1663700" y="2641600"/>
          <p14:tracePt t="45120" x="1612900" y="2616200"/>
          <p14:tracePt t="45137" x="1543050" y="2597150"/>
          <p14:tracePt t="45155" x="1473200" y="2584450"/>
          <p14:tracePt t="45170" x="1435100" y="2578100"/>
          <p14:tracePt t="45187" x="1428750" y="2578100"/>
          <p14:tracePt t="45421" x="1428750" y="2584450"/>
          <p14:tracePt t="45429" x="1422400" y="2584450"/>
          <p14:tracePt t="45498" x="1422400" y="2590800"/>
          <p14:tracePt t="45539" x="1409700" y="2603500"/>
          <p14:tracePt t="45720" x="1403350" y="2609850"/>
          <p14:tracePt t="45738" x="1397000" y="2616200"/>
          <p14:tracePt t="45754" x="1390650" y="2616200"/>
          <p14:tracePt t="45787" x="1390650" y="2622550"/>
          <p14:tracePt t="46116" x="1397000" y="2622550"/>
          <p14:tracePt t="46123" x="1409700" y="2616200"/>
          <p14:tracePt t="46138" x="1454150" y="2603500"/>
          <p14:tracePt t="46155" x="1504950" y="2590800"/>
          <p14:tracePt t="46173" x="1568450" y="2578100"/>
          <p14:tracePt t="46187" x="1619250" y="2565400"/>
          <p14:tracePt t="46205" x="1651000" y="2559050"/>
          <p14:tracePt t="46221" x="1657350" y="2559050"/>
          <p14:tracePt t="46237" x="1663700" y="2559050"/>
          <p14:tracePt t="46364" x="1670050" y="2559050"/>
          <p14:tracePt t="46371" x="1670050" y="2565400"/>
          <p14:tracePt t="46388" x="1670050" y="2578100"/>
          <p14:tracePt t="46404" x="1670050" y="2590800"/>
          <p14:tracePt t="46422" x="1663700" y="2603500"/>
          <p14:tracePt t="46439" x="1663700" y="2609850"/>
          <p14:tracePt t="46454" x="1657350" y="2609850"/>
          <p14:tracePt t="46764" x="1663700" y="2609850"/>
          <p14:tracePt t="46771" x="1676400" y="2609850"/>
          <p14:tracePt t="46788" x="1708150" y="2609850"/>
          <p14:tracePt t="46805" x="1758950" y="2609850"/>
          <p14:tracePt t="46822" x="1809750" y="2609850"/>
          <p14:tracePt t="46839" x="1854200" y="2609850"/>
          <p14:tracePt t="46858" x="1892300" y="2609850"/>
          <p14:tracePt t="46859" x="1905000" y="2609850"/>
          <p14:tracePt t="46874" x="1917700" y="2609850"/>
          <p14:tracePt t="46928" x="1924050" y="2609850"/>
          <p14:tracePt t="46943" x="1930400" y="2609850"/>
          <p14:tracePt t="46956" x="1936750" y="2609850"/>
          <p14:tracePt t="46972" x="1968500" y="2622550"/>
          <p14:tracePt t="46989" x="2006600" y="2628900"/>
          <p14:tracePt t="47005" x="2051050" y="2641600"/>
          <p14:tracePt t="47022" x="2101850" y="2647950"/>
          <p14:tracePt t="47039" x="2171700" y="2654300"/>
          <p14:tracePt t="47055" x="2197100" y="2660650"/>
          <p14:tracePt t="47073" x="2241550" y="2660650"/>
          <p14:tracePt t="47089" x="2279650" y="2667000"/>
          <p14:tracePt t="47105" x="2349500" y="2673350"/>
          <p14:tracePt t="47122" x="2387600" y="2679700"/>
          <p14:tracePt t="47139" x="2425700" y="2679700"/>
          <p14:tracePt t="47156" x="2451100" y="2686050"/>
          <p14:tracePt t="47172" x="2482850" y="2686050"/>
          <p14:tracePt t="47188" x="2508250" y="2686050"/>
          <p14:tracePt t="47205" x="2527300" y="2686050"/>
          <p14:tracePt t="47222" x="2533650" y="2686050"/>
          <p14:tracePt t="47257" x="2533650" y="2679700"/>
          <p14:tracePt t="47289" x="2533650" y="2673350"/>
          <p14:tracePt t="47322" x="2533650" y="2667000"/>
          <p14:tracePt t="47339" x="2552700" y="2660650"/>
          <p14:tracePt t="47356" x="2667000" y="2660650"/>
          <p14:tracePt t="47372" x="2806700" y="2667000"/>
          <p14:tracePt t="47389" x="2933700" y="2673350"/>
          <p14:tracePt t="47408" x="3073400" y="2692400"/>
          <p14:tracePt t="47422" x="3105150" y="2698750"/>
          <p14:tracePt t="47439" x="3149600" y="2698750"/>
          <p14:tracePt t="47440" x="3155950" y="2698750"/>
          <p14:tracePt t="47457" x="3155950" y="2705100"/>
          <p14:tracePt t="47490" x="3162300" y="2705100"/>
          <p14:tracePt t="47506" x="3168650" y="2705100"/>
          <p14:tracePt t="47524" x="3181350" y="2705100"/>
          <p14:tracePt t="47539" x="3194050" y="2705100"/>
          <p14:tracePt t="47556" x="3213100" y="2705100"/>
          <p14:tracePt t="47572" x="3225800" y="2705100"/>
          <p14:tracePt t="47589" x="3251200" y="2705100"/>
          <p14:tracePt t="47607" x="3276600" y="2705100"/>
          <p14:tracePt t="47623" x="3282950" y="2698750"/>
          <p14:tracePt t="47639" x="3308350" y="2692400"/>
          <p14:tracePt t="47655" x="3314700" y="2692400"/>
          <p14:tracePt t="47673" x="3321050" y="2686050"/>
          <p14:tracePt t="47706" x="3327400" y="2686050"/>
          <p14:tracePt t="47789" x="3333750" y="2686050"/>
          <p14:tracePt t="47805" x="3340100" y="2686050"/>
          <p14:tracePt t="47823" x="3346450" y="2686050"/>
          <p14:tracePt t="47839" x="3359150" y="2686050"/>
          <p14:tracePt t="47855" x="3371850" y="2686050"/>
          <p14:tracePt t="47873" x="3397250" y="2686050"/>
          <p14:tracePt t="47889" x="3429000" y="2686050"/>
          <p14:tracePt t="47906" x="3479800" y="2686050"/>
          <p14:tracePt t="47924" x="3524250" y="2686050"/>
          <p14:tracePt t="47939" x="3543300" y="2686050"/>
          <p14:tracePt t="47956" x="3556000" y="2686050"/>
          <p14:tracePt t="47973" x="3600450" y="2686050"/>
          <p14:tracePt t="47989" x="3651250" y="2692400"/>
          <p14:tracePt t="48006" x="3670300" y="2692400"/>
          <p14:tracePt t="48146" x="3676650" y="2692400"/>
          <p14:tracePt t="48159" x="3683000" y="2692400"/>
          <p14:tracePt t="48175" x="3702050" y="2686050"/>
          <p14:tracePt t="48190" x="3721100" y="2686050"/>
          <p14:tracePt t="48206" x="3746500" y="2679700"/>
          <p14:tracePt t="48223" x="3790950" y="2673350"/>
          <p14:tracePt t="48239" x="3835400" y="2667000"/>
          <p14:tracePt t="48256" x="3886200" y="2660650"/>
          <p14:tracePt t="48256" x="3943350" y="2654300"/>
          <p14:tracePt t="48272" x="4006850" y="2647950"/>
          <p14:tracePt t="48290" x="4057650" y="2641600"/>
          <p14:tracePt t="48306" x="4114800" y="2635250"/>
          <p14:tracePt t="48323" x="4133850" y="2635250"/>
          <p14:tracePt t="48342" x="4140200" y="2635250"/>
          <p14:tracePt t="48448" x="4146550" y="2635250"/>
          <p14:tracePt t="48456" x="4152900" y="2635250"/>
          <p14:tracePt t="48473" x="4197350" y="2635250"/>
          <p14:tracePt t="48490" x="4311650" y="2660650"/>
          <p14:tracePt t="48506" x="4527550" y="2692400"/>
          <p14:tracePt t="48525" x="4730750" y="2711450"/>
          <p14:tracePt t="48540" x="4953000" y="2730500"/>
          <p14:tracePt t="48557" x="5156200" y="2730500"/>
          <p14:tracePt t="48575" x="5461000" y="2730500"/>
          <p14:tracePt t="48590" x="5518150" y="2724150"/>
          <p14:tracePt t="48607" x="5607050" y="2711450"/>
          <p14:tracePt t="48623" x="5632450" y="2698750"/>
          <p14:tracePt t="48721" x="5638800" y="2698750"/>
          <p14:tracePt t="48774" x="5645150" y="2698750"/>
          <p14:tracePt t="48781" x="5651500" y="2698750"/>
          <p14:tracePt t="48790" x="5664200" y="2698750"/>
          <p14:tracePt t="48807" x="5734050" y="2698750"/>
          <p14:tracePt t="48824" x="5791200" y="2698750"/>
          <p14:tracePt t="48840" x="5842000" y="2692400"/>
          <p14:tracePt t="48857" x="5899150" y="2692400"/>
          <p14:tracePt t="48873" x="5918200" y="2692400"/>
          <p14:tracePt t="48890" x="5924550" y="2692400"/>
          <p14:tracePt t="48924" x="5937250" y="2692400"/>
          <p14:tracePt t="48940" x="6051550" y="2711450"/>
          <p14:tracePt t="48941" x="6146800" y="2711450"/>
          <p14:tracePt t="48957" x="6451600" y="2717800"/>
          <p14:tracePt t="48973" x="6819900" y="2743200"/>
          <p14:tracePt t="48990" x="7124700" y="2762250"/>
          <p14:tracePt t="49007" x="7410450" y="2768600"/>
          <p14:tracePt t="49023" x="7493000" y="2749550"/>
          <p14:tracePt t="49040" x="7499350" y="2724150"/>
          <p14:tracePt t="49057" x="7505700" y="2711450"/>
          <p14:tracePt t="49074" x="7505700" y="2698750"/>
          <p14:tracePt t="49090" x="7493000" y="2692400"/>
          <p14:tracePt t="49107" x="7467600" y="2673350"/>
          <p14:tracePt t="49123" x="7442200" y="2654300"/>
          <p14:tracePt t="49140" x="7429500" y="2641600"/>
          <p14:tracePt t="49158" x="7410450" y="2628900"/>
          <p14:tracePt t="49174" x="7391400" y="2609850"/>
          <p14:tracePt t="49175" x="7378700" y="2609850"/>
          <p14:tracePt t="49190" x="7372350" y="2609850"/>
          <p14:tracePt t="49209" x="7366000" y="2609850"/>
          <p14:tracePt t="49224" x="7353300" y="2609850"/>
          <p14:tracePt t="49257" x="7372350" y="2597150"/>
          <p14:tracePt t="49274" x="7404100" y="2578100"/>
          <p14:tracePt t="49290" x="7423150" y="2559050"/>
          <p14:tracePt t="49307" x="7461250" y="2527300"/>
          <p14:tracePt t="49323" x="7556500" y="2489200"/>
          <p14:tracePt t="49341" x="7689850" y="2444750"/>
          <p14:tracePt t="49357" x="7842250" y="2374900"/>
          <p14:tracePt t="49374" x="7918450" y="2311400"/>
          <p14:tracePt t="49390" x="7937500" y="2241550"/>
          <p14:tracePt t="49408" x="7937500" y="2209800"/>
          <p14:tracePt t="49425" x="7931150" y="2197100"/>
          <p14:tracePt t="49440" x="7918450" y="2184400"/>
          <p14:tracePt t="49457" x="7905750" y="2184400"/>
          <p14:tracePt t="49473" x="7893050" y="2184400"/>
          <p14:tracePt t="49491" x="7880350" y="2190750"/>
          <p14:tracePt t="49508" x="7867650" y="2197100"/>
          <p14:tracePt t="49524" x="7854950" y="2203450"/>
          <p14:tracePt t="49541" x="7835900" y="2216150"/>
          <p14:tracePt t="49557" x="7829550" y="2228850"/>
          <p14:tracePt t="49574" x="7823200" y="2241550"/>
          <p14:tracePt t="49590" x="7823200" y="2254250"/>
          <p14:tracePt t="49610" x="7829550" y="2273300"/>
          <p14:tracePt t="49624" x="7874000" y="2317750"/>
          <p14:tracePt t="49641" x="7924800" y="2355850"/>
          <p14:tracePt t="49659" x="8070850" y="2419350"/>
          <p14:tracePt t="49675" x="8102600" y="2425700"/>
          <p14:tracePt t="49691" x="8223250" y="2444750"/>
          <p14:tracePt t="49707" x="8274050" y="2451100"/>
          <p14:tracePt t="49725" x="8299450" y="2451100"/>
          <p14:tracePt t="49741" x="8318500" y="2451100"/>
          <p14:tracePt t="49758" x="8337550" y="2451100"/>
          <p14:tracePt t="49774" x="8350250" y="2451100"/>
          <p14:tracePt t="49792" x="8375650" y="2451100"/>
          <p14:tracePt t="49809" x="8394700" y="2444750"/>
          <p14:tracePt t="49824" x="8407400" y="2438400"/>
          <p14:tracePt t="49841" x="8413750" y="2432050"/>
          <p14:tracePt t="49874" x="8413750" y="2425700"/>
          <p14:tracePt t="49908" x="8413750" y="2419350"/>
          <p14:tracePt t="49942" x="8420100" y="2419350"/>
          <p14:tracePt t="49959" x="8420100" y="2413000"/>
          <p14:tracePt t="49976" x="8426450" y="2413000"/>
          <p14:tracePt t="49992" x="8439150" y="2406650"/>
          <p14:tracePt t="50008" x="8445500" y="2400300"/>
          <p14:tracePt t="50025" x="8458200" y="2393950"/>
          <p14:tracePt t="50041" x="8464550" y="2387600"/>
          <p14:tracePt t="50058" x="8470900" y="2387600"/>
          <p14:tracePt t="50074" x="8477250" y="2387600"/>
          <p14:tracePt t="50091" x="8489950" y="2387600"/>
          <p14:tracePt t="50125" x="8489950" y="2381250"/>
          <p14:tracePt t="50172" x="8489950" y="2374900"/>
          <p14:tracePt t="50181" x="8483600" y="2374900"/>
          <p14:tracePt t="50191" x="8470900" y="2368550"/>
          <p14:tracePt t="50208" x="8445500" y="2368550"/>
          <p14:tracePt t="50227" x="8420100" y="2368550"/>
          <p14:tracePt t="50242" x="8401050" y="2368550"/>
          <p14:tracePt t="50258" x="8382000" y="2368550"/>
          <p14:tracePt t="50274" x="8362950" y="2368550"/>
          <p14:tracePt t="50291" x="8337550" y="2368550"/>
          <p14:tracePt t="50308" x="8324850" y="2368550"/>
          <p14:tracePt t="50327" x="8305800" y="2368550"/>
          <p14:tracePt t="50341" x="8299450" y="2368550"/>
          <p14:tracePt t="50358" x="8286750" y="2368550"/>
          <p14:tracePt t="50375" x="8280400" y="2368550"/>
          <p14:tracePt t="50391" x="8280400" y="2393950"/>
          <p14:tracePt t="50408" x="8286750" y="2406650"/>
          <p14:tracePt t="56042" x="8293100" y="2406650"/>
          <p14:tracePt t="56050" x="8305800" y="2419350"/>
          <p14:tracePt t="56063" x="8356600" y="2432050"/>
          <p14:tracePt t="56080" x="8477250" y="2470150"/>
          <p14:tracePt t="56096" x="8623300" y="2527300"/>
          <p14:tracePt t="56113" x="8807450" y="2635250"/>
          <p14:tracePt t="56129" x="8801100" y="2692400"/>
          <p14:tracePt t="56147" x="8763000" y="2736850"/>
          <p14:tracePt t="56165" x="8616950" y="2819400"/>
          <p14:tracePt t="56180" x="8559800" y="2844800"/>
          <p14:tracePt t="56198" x="8553450" y="2863850"/>
          <p14:tracePt t="56213" x="8553450" y="2895600"/>
          <p14:tracePt t="56230" x="8553450" y="2946400"/>
          <p14:tracePt t="56246" x="8553450" y="3028950"/>
          <p14:tracePt t="56251" x="8553450" y="3067050"/>
          <p14:tracePt t="56263" x="8547100" y="3130550"/>
          <p14:tracePt t="56280" x="8528050" y="3219450"/>
          <p14:tracePt t="56297" x="8502650" y="3321050"/>
          <p14:tracePt t="56314" x="8483600" y="3390900"/>
          <p14:tracePt t="56315" x="8477250" y="3416300"/>
          <p14:tracePt t="56330" x="8470900" y="3435350"/>
          <p14:tracePt t="56346" x="8458200" y="3479800"/>
          <p14:tracePt t="56363" x="8451850" y="3524250"/>
          <p14:tracePt t="56380" x="8439150" y="3581400"/>
          <p14:tracePt t="56398" x="8439150" y="3619500"/>
          <p14:tracePt t="56416" x="8439150" y="3663950"/>
          <p14:tracePt t="56430" x="8451850" y="3695700"/>
          <p14:tracePt t="56446" x="8477250" y="3727450"/>
          <p14:tracePt t="56463" x="8496300" y="3746500"/>
          <p14:tracePt t="56480" x="8528050" y="3752850"/>
          <p14:tracePt t="56497" x="8559800" y="3765550"/>
          <p14:tracePt t="56515" x="8597900" y="3778250"/>
          <p14:tracePt t="56530" x="8623300" y="3784600"/>
          <p14:tracePt t="56549" x="8648700" y="3790950"/>
          <p14:tracePt t="56565" x="8655050" y="3797300"/>
          <p14:tracePt t="56580" x="8661400" y="3797300"/>
          <p14:tracePt t="56599" x="8674100" y="3797300"/>
          <p14:tracePt t="56613" x="8693150" y="3797300"/>
          <p14:tracePt t="56630" x="8705850" y="3797300"/>
          <p14:tracePt t="56647" x="8724900" y="3784600"/>
          <p14:tracePt t="56663" x="8731250" y="3778250"/>
          <p14:tracePt t="56699" x="8737600" y="3771900"/>
          <p14:tracePt t="56713" x="8737600" y="3765550"/>
          <p14:tracePt t="56921" x="8775700" y="3759200"/>
          <p14:tracePt t="56930" x="8807450" y="3759200"/>
          <p14:tracePt t="56947" x="8959850" y="3759200"/>
          <p14:tracePt t="56964" x="9150350" y="3778250"/>
          <p14:tracePt t="56980" x="9347200" y="3797300"/>
          <p14:tracePt t="56997" x="9569450" y="3822700"/>
          <p14:tracePt t="57016" x="9817100" y="3841750"/>
          <p14:tracePt t="57030" x="9899650" y="3841750"/>
          <p14:tracePt t="57047" x="10083800" y="3810000"/>
          <p14:tracePt t="57063" x="10121900" y="3790950"/>
          <p14:tracePt t="57080" x="10204450" y="3708400"/>
          <p14:tracePt t="57097" x="10274300" y="3562350"/>
          <p14:tracePt t="57114" x="10299700" y="3441700"/>
          <p14:tracePt t="57130" x="10325100" y="3314700"/>
          <p14:tracePt t="57147" x="10331450" y="3206750"/>
          <p14:tracePt t="57164" x="10331450" y="3111500"/>
          <p14:tracePt t="57180" x="10325100" y="3048000"/>
          <p14:tracePt t="57197" x="10312400" y="2978150"/>
          <p14:tracePt t="57214" x="10299700" y="2933700"/>
          <p14:tracePt t="57230" x="10274300" y="2901950"/>
          <p14:tracePt t="57247" x="10248900" y="2876550"/>
          <p14:tracePt t="57264" x="10210800" y="2857500"/>
          <p14:tracePt t="57280" x="10128250" y="2825750"/>
          <p14:tracePt t="57297" x="10033000" y="2800350"/>
          <p14:tracePt t="57298" x="9982200" y="2787650"/>
          <p14:tracePt t="57314" x="9867900" y="2762250"/>
          <p14:tracePt t="57330" x="9785350" y="2749550"/>
          <p14:tracePt t="57347" x="9696450" y="2749550"/>
          <p14:tracePt t="57364" x="9639300" y="2755900"/>
          <p14:tracePt t="57380" x="9588500" y="2781300"/>
          <p14:tracePt t="57397" x="9499600" y="2838450"/>
          <p14:tracePt t="57414" x="9378950" y="2901950"/>
          <p14:tracePt t="57434" x="9226550" y="2959100"/>
          <p14:tracePt t="57447" x="9112250" y="3003550"/>
          <p14:tracePt t="57464" x="8966200" y="3041650"/>
          <p14:tracePt t="57480" x="8851900" y="3086100"/>
          <p14:tracePt t="57497" x="8794750" y="3111500"/>
          <p14:tracePt t="57514" x="8750300" y="3155950"/>
          <p14:tracePt t="57530" x="8648700" y="3276600"/>
          <p14:tracePt t="57547" x="8578850" y="3390900"/>
          <p14:tracePt t="57563" x="8534400" y="3505200"/>
          <p14:tracePt t="57580" x="8502650" y="3644900"/>
          <p14:tracePt t="57597" x="8502650" y="3771900"/>
          <p14:tracePt t="57613" x="8509000" y="3879850"/>
          <p14:tracePt t="57630" x="8534400" y="4000500"/>
          <p14:tracePt t="57647" x="8553450" y="4089400"/>
          <p14:tracePt t="57663" x="8578850" y="4159250"/>
          <p14:tracePt t="57680" x="8610600" y="4222750"/>
          <p14:tracePt t="57697" x="8636000" y="4267200"/>
          <p14:tracePt t="57713" x="8674100" y="4298950"/>
          <p14:tracePt t="57730" x="8699500" y="4311650"/>
          <p14:tracePt t="57747" x="8718550" y="4318000"/>
          <p14:tracePt t="58248" x="8724900" y="4311650"/>
          <p14:tracePt t="58264" x="8731250" y="4286250"/>
          <p14:tracePt t="58281" x="8737600" y="4273550"/>
          <p14:tracePt t="58297" x="8737600" y="4260850"/>
          <p14:tracePt t="58314" x="8737600" y="4254500"/>
          <p14:tracePt t="58331" x="8743950" y="4248150"/>
          <p14:tracePt t="58490" x="8737600" y="4254500"/>
          <p14:tracePt t="58498" x="8731250" y="4254500"/>
          <p14:tracePt t="58514" x="8724900" y="4267200"/>
          <p14:tracePt t="58531" x="8718550" y="4273550"/>
          <p14:tracePt t="58548" x="8712200" y="4279900"/>
          <p14:tracePt t="58564" x="8705850" y="4279900"/>
          <p14:tracePt t="58581" x="8699500" y="4286250"/>
          <p14:tracePt t="58974" x="8699500" y="4279900"/>
          <p14:tracePt t="58980" x="8705850" y="4279900"/>
          <p14:tracePt t="58988" x="8705850" y="4273550"/>
          <p14:tracePt t="58998" x="8705850" y="4267200"/>
          <p14:tracePt t="59014" x="8712200" y="4254500"/>
          <p14:tracePt t="59031" x="8718550" y="4248150"/>
          <p14:tracePt t="59325" x="8718550" y="4254500"/>
          <p14:tracePt t="59340" x="8718550" y="4260850"/>
          <p14:tracePt t="59348" x="8718550" y="4267200"/>
          <p14:tracePt t="59365" x="8712200" y="4279900"/>
          <p14:tracePt t="59382" x="8705850" y="4286250"/>
          <p14:tracePt t="60099" x="8705850" y="4292600"/>
          <p14:tracePt t="60104" x="8705850" y="4298950"/>
          <p14:tracePt t="60116" x="8705850" y="4311650"/>
          <p14:tracePt t="60134" x="8699500" y="4324350"/>
          <p14:tracePt t="60149" x="8699500" y="4330700"/>
          <p14:tracePt t="60166" x="8699500" y="4337050"/>
          <p14:tracePt t="60397" x="8693150" y="4343400"/>
          <p14:tracePt t="60402" x="8693150" y="4349750"/>
          <p14:tracePt t="60416" x="8693150" y="4356100"/>
          <p14:tracePt t="60432" x="8680450" y="4381500"/>
          <p14:tracePt t="60449" x="8667750" y="4394200"/>
          <p14:tracePt t="60466" x="8661400" y="4406900"/>
          <p14:tracePt t="60483" x="8655050" y="4419600"/>
          <p14:tracePt t="60500" x="8648700" y="4432300"/>
          <p14:tracePt t="60516" x="8629650" y="4464050"/>
          <p14:tracePt t="60533" x="8616950" y="4483100"/>
          <p14:tracePt t="60549" x="8597900" y="4508500"/>
          <p14:tracePt t="60566" x="8591550" y="4533900"/>
          <p14:tracePt t="60583" x="8585200" y="4540250"/>
          <p14:tracePt t="60634" x="8591550" y="4533900"/>
          <p14:tracePt t="60649" x="8597900" y="4527550"/>
          <p14:tracePt t="60666" x="8597900" y="4521200"/>
          <p14:tracePt t="60683" x="8597900" y="4514850"/>
          <p14:tracePt t="60800" x="8604250" y="4508500"/>
          <p14:tracePt t="60807" x="8604250" y="4502150"/>
          <p14:tracePt t="60816" x="8604250" y="4495800"/>
          <p14:tracePt t="60834" x="8610600" y="4470400"/>
          <p14:tracePt t="60849" x="8616950" y="4451350"/>
          <p14:tracePt t="60866" x="8623300" y="4425950"/>
          <p14:tracePt t="60884" x="8629650" y="4419600"/>
          <p14:tracePt t="60900" x="8629650" y="4406900"/>
          <p14:tracePt t="60916" x="8636000" y="4406900"/>
          <p14:tracePt t="61040" x="8636000" y="4413250"/>
          <p14:tracePt t="61227" x="8636000" y="4406900"/>
          <p14:tracePt t="61234" x="8642350" y="4400550"/>
          <p14:tracePt t="61250" x="8642350" y="4394200"/>
          <p14:tracePt t="61267" x="8648700" y="4387850"/>
          <p14:tracePt t="61283" x="8648700" y="4381500"/>
          <p14:tracePt t="61485" x="8648700" y="4387850"/>
          <p14:tracePt t="61491" x="8642350" y="4394200"/>
          <p14:tracePt t="61500" x="8642350" y="4400550"/>
          <p14:tracePt t="61517" x="8629650" y="4413250"/>
          <p14:tracePt t="61533" x="8623300" y="4425950"/>
          <p14:tracePt t="61550" x="8616950" y="4432300"/>
          <p14:tracePt t="61567" x="8610600" y="4438650"/>
          <p14:tracePt t="61583" x="8604250" y="4445000"/>
          <p14:tracePt t="61600" x="8597900" y="4451350"/>
          <p14:tracePt t="61617" x="8597900" y="4457700"/>
          <p14:tracePt t="61633" x="8585200" y="4464050"/>
          <p14:tracePt t="61651" x="8578850" y="4470400"/>
          <p14:tracePt t="61667" x="8572500" y="4476750"/>
          <p14:tracePt t="61684" x="8559800" y="4483100"/>
          <p14:tracePt t="61701" x="8547100" y="4489450"/>
          <p14:tracePt t="61717" x="8547100" y="4495800"/>
          <p14:tracePt t="61751" x="8540750" y="4495800"/>
          <p14:tracePt t="61788" x="8528050" y="4502150"/>
          <p14:tracePt t="61801" x="8502650" y="4508500"/>
          <p14:tracePt t="61818" x="8489950" y="4514850"/>
          <p14:tracePt t="61835" x="8477250" y="4540250"/>
          <p14:tracePt t="61851" x="8477250" y="4578350"/>
          <p14:tracePt t="61868" x="8477250" y="4603750"/>
          <p14:tracePt t="62286" x="8451850" y="4597400"/>
          <p14:tracePt t="62296" x="8420100" y="4584700"/>
          <p14:tracePt t="62303" x="8337550" y="4559300"/>
          <p14:tracePt t="62318" x="8140700" y="4495800"/>
          <p14:tracePt t="62334" x="7956550" y="4432300"/>
          <p14:tracePt t="62351" x="7823200" y="4400550"/>
          <p14:tracePt t="62368" x="7664450" y="4368800"/>
          <p14:tracePt t="62384" x="7556500" y="4324350"/>
          <p14:tracePt t="62401" x="7480300" y="4260850"/>
          <p14:tracePt t="62418" x="7429500" y="4184650"/>
          <p14:tracePt t="62435" x="7366000" y="4083050"/>
          <p14:tracePt t="62451" x="7270750" y="3930650"/>
          <p14:tracePt t="62468" x="7150100" y="3752850"/>
          <p14:tracePt t="62485" x="7042150" y="3594100"/>
          <p14:tracePt t="62503" x="6851650" y="3365500"/>
          <p14:tracePt t="62521" x="6750050" y="3270250"/>
          <p14:tracePt t="62535" x="6680200" y="3213100"/>
          <p14:tracePt t="62553" x="6667500" y="3194050"/>
          <p14:tracePt t="62585" x="6667500" y="3200400"/>
          <p14:tracePt t="62603" x="6667500" y="3238500"/>
          <p14:tracePt t="62618" x="6654800" y="3282950"/>
          <p14:tracePt t="62635" x="6648450" y="3321050"/>
          <p14:tracePt t="62651" x="6642100" y="3346450"/>
          <p14:tracePt t="62668" x="6635750" y="3365500"/>
          <p14:tracePt t="62686" x="6629400" y="3371850"/>
          <p14:tracePt t="62718" x="6616700" y="3371850"/>
          <p14:tracePt t="62735" x="6597650" y="3365500"/>
          <p14:tracePt t="62752" x="6515100" y="3340100"/>
          <p14:tracePt t="62770" x="6400800" y="3314700"/>
          <p14:tracePt t="62785" x="6229350" y="3282950"/>
          <p14:tracePt t="62804" x="6064250" y="3263900"/>
          <p14:tracePt t="62818" x="5886450" y="3244850"/>
          <p14:tracePt t="62835" x="5721350" y="3225800"/>
          <p14:tracePt t="62853" x="5562600" y="3219450"/>
          <p14:tracePt t="62869" x="5461000" y="3219450"/>
          <p14:tracePt t="62886" x="5321300" y="3219450"/>
          <p14:tracePt t="62902" x="5194300" y="3225800"/>
          <p14:tracePt t="62918" x="5003800" y="3225800"/>
          <p14:tracePt t="62935" x="4857750" y="3225800"/>
          <p14:tracePt t="62952" x="4737100" y="3219450"/>
          <p14:tracePt t="62970" x="4578350" y="3213100"/>
          <p14:tracePt t="62985" x="4552950" y="3213100"/>
          <p14:tracePt t="63002" x="4483100" y="3213100"/>
          <p14:tracePt t="63018" x="4387850" y="3213100"/>
          <p14:tracePt t="63035" x="4298950" y="3225800"/>
          <p14:tracePt t="63051" x="4197350" y="3232150"/>
          <p14:tracePt t="63070" x="4057650" y="3232150"/>
          <p14:tracePt t="63085" x="3968750" y="3232150"/>
          <p14:tracePt t="63102" x="3911600" y="3232150"/>
          <p14:tracePt t="63118" x="3873500" y="3232150"/>
          <p14:tracePt t="63136" x="3867150" y="3232150"/>
          <p14:tracePt t="63178" x="3860800" y="3232150"/>
          <p14:tracePt t="63185" x="3854450" y="3232150"/>
          <p14:tracePt t="63202" x="3841750" y="3232150"/>
          <p14:tracePt t="63219" x="3822700" y="3238500"/>
          <p14:tracePt t="63235" x="3816350" y="3244850"/>
          <p14:tracePt t="63252" x="3816350" y="3251200"/>
          <p14:tracePt t="63272" x="3816350" y="3257550"/>
          <p14:tracePt t="63301" x="3810000" y="3257550"/>
          <p14:tracePt t="63319" x="3803650" y="3257550"/>
          <p14:tracePt t="63337" x="3771900" y="3251200"/>
          <p14:tracePt t="63353" x="3746500" y="3251200"/>
          <p14:tracePt t="64788" x="3752850" y="3251200"/>
          <p14:tracePt t="64796" x="3765550" y="3251200"/>
          <p14:tracePt t="64803" x="3784600" y="3251200"/>
          <p14:tracePt t="64820" x="3829050" y="3257550"/>
          <p14:tracePt t="64837" x="3873500" y="3263900"/>
          <p14:tracePt t="64855" x="3917950" y="3263900"/>
          <p14:tracePt t="64870" x="3968750" y="3263900"/>
          <p14:tracePt t="64887" x="4013200" y="3263900"/>
          <p14:tracePt t="64903" x="4057650" y="3257550"/>
          <p14:tracePt t="64920" x="4083050" y="3257550"/>
          <p14:tracePt t="64937" x="4121150" y="3244850"/>
          <p14:tracePt t="64954" x="4159250" y="3238500"/>
          <p14:tracePt t="64970" x="4216400" y="3219450"/>
          <p14:tracePt t="64987" x="4254500" y="3206750"/>
          <p14:tracePt t="65004" x="4292600" y="3194050"/>
          <p14:tracePt t="65021" x="4305300" y="3187700"/>
          <p14:tracePt t="65037" x="4324350" y="3175000"/>
          <p14:tracePt t="65053" x="4337050" y="3168650"/>
          <p14:tracePt t="65070" x="4343400" y="3162300"/>
          <p14:tracePt t="65089" x="4349750" y="3155950"/>
          <p14:tracePt t="65104" x="4356100" y="3149600"/>
          <p14:tracePt t="65120" x="4356100" y="3136900"/>
          <p14:tracePt t="65139" x="4362450" y="3124200"/>
          <p14:tracePt t="65141" x="4362450" y="3117850"/>
          <p14:tracePt t="65154" x="4362450" y="3105150"/>
          <p14:tracePt t="65171" x="4356100" y="3092450"/>
          <p14:tracePt t="65187" x="4349750" y="3067050"/>
          <p14:tracePt t="65204" x="4337050" y="3054350"/>
          <p14:tracePt t="65220" x="4337050" y="3048000"/>
          <p14:tracePt t="65254" x="4337050" y="3041650"/>
          <p14:tracePt t="65271" x="4330700" y="3041650"/>
          <p14:tracePt t="65272" x="4318000" y="3041650"/>
          <p14:tracePt t="65287" x="4298950" y="3035300"/>
          <p14:tracePt t="65320" x="4292600" y="3035300"/>
          <p14:tracePt t="65337" x="4286250" y="3028950"/>
          <p14:tracePt t="65354" x="4273550" y="3028950"/>
          <p14:tracePt t="65371" x="4260850" y="3028950"/>
          <p14:tracePt t="65387" x="4235450" y="3022600"/>
          <p14:tracePt t="65404" x="4184650" y="3022600"/>
          <p14:tracePt t="65421" x="4121150" y="3016250"/>
          <p14:tracePt t="65425" x="4083050" y="3016250"/>
          <p14:tracePt t="65439" x="4064000" y="3016250"/>
          <p14:tracePt t="65454" x="3987800" y="3016250"/>
          <p14:tracePt t="65472" x="3937000" y="3016250"/>
          <p14:tracePt t="65489" x="3917950" y="3016250"/>
          <p14:tracePt t="65521" x="3905250" y="3016250"/>
          <p14:tracePt t="65537" x="3873500" y="3022600"/>
          <p14:tracePt t="65554" x="3822700" y="3041650"/>
          <p14:tracePt t="65570" x="3759200" y="3067050"/>
          <p14:tracePt t="65587" x="3702050" y="3086100"/>
          <p14:tracePt t="65604" x="3663950" y="3098800"/>
          <p14:tracePt t="65620" x="3613150" y="3111500"/>
          <p14:tracePt t="65637" x="3581400" y="3124200"/>
          <p14:tracePt t="65654" x="3549650" y="3130550"/>
          <p14:tracePt t="65670" x="3530600" y="3143250"/>
          <p14:tracePt t="65687" x="3505200" y="3168650"/>
          <p14:tracePt t="65706" x="3473450" y="3200400"/>
          <p14:tracePt t="65721" x="3460750" y="3213100"/>
          <p14:tracePt t="65737" x="3454400" y="3219450"/>
          <p14:tracePt t="65754" x="3454400" y="3225800"/>
          <p14:tracePt t="65824" x="3454400" y="3232150"/>
          <p14:tracePt t="65832" x="3454400" y="3238500"/>
          <p14:tracePt t="65855" x="3473450" y="3263900"/>
          <p14:tracePt t="65873" x="3498850" y="3302000"/>
          <p14:tracePt t="65888" x="3511550" y="3314700"/>
          <p14:tracePt t="65904" x="3517900" y="3314700"/>
          <p14:tracePt t="65957" x="3524250" y="3314700"/>
          <p14:tracePt t="65971" x="3536950" y="3302000"/>
          <p14:tracePt t="65987" x="3556000" y="3295650"/>
          <p14:tracePt t="66004" x="3575050" y="3289300"/>
          <p14:tracePt t="66021" x="3600450" y="3289300"/>
          <p14:tracePt t="66038" x="3625850" y="3289300"/>
          <p14:tracePt t="66054" x="3638550" y="3289300"/>
          <p14:tracePt t="66071" x="3657600" y="3289300"/>
          <p14:tracePt t="66088" x="3702050" y="3289300"/>
          <p14:tracePt t="66105" x="3803650" y="3295650"/>
          <p14:tracePt t="66121" x="3943350" y="3327400"/>
          <p14:tracePt t="66138" x="4076700" y="3352800"/>
          <p14:tracePt t="66155" x="4216400" y="3371850"/>
          <p14:tracePt t="66171" x="4343400" y="3390900"/>
          <p14:tracePt t="66188" x="4451350" y="3403600"/>
          <p14:tracePt t="66205" x="4559300" y="3403600"/>
          <p14:tracePt t="66221" x="4724400" y="3422650"/>
          <p14:tracePt t="66238" x="4832350" y="3435350"/>
          <p14:tracePt t="66254" x="4908550" y="3441700"/>
          <p14:tracePt t="66271" x="4965700" y="3448050"/>
          <p14:tracePt t="66290" x="4978400" y="3448050"/>
          <p14:tracePt t="66338" x="4984750" y="3448050"/>
          <p14:tracePt t="66355" x="5016500" y="3448050"/>
          <p14:tracePt t="66372" x="5060950" y="3448050"/>
          <p14:tracePt t="66388" x="5111750" y="3448050"/>
          <p14:tracePt t="66405" x="5162550" y="3448050"/>
          <p14:tracePt t="66423" x="5219700" y="3441700"/>
          <p14:tracePt t="66438" x="5238750" y="3435350"/>
          <p14:tracePt t="66455" x="5302250" y="3435350"/>
          <p14:tracePt t="66471" x="5359400" y="3435350"/>
          <p14:tracePt t="66488" x="5403850" y="3435350"/>
          <p14:tracePt t="66505" x="5461000" y="3435350"/>
          <p14:tracePt t="66522" x="5511800" y="3435350"/>
          <p14:tracePt t="66538" x="5543550" y="3435350"/>
          <p14:tracePt t="66555" x="5594350" y="3416300"/>
          <p14:tracePt t="66572" x="5626100" y="3409950"/>
          <p14:tracePt t="66588" x="5657850" y="3390900"/>
          <p14:tracePt t="66610" x="5715000" y="3359150"/>
          <p14:tracePt t="66622" x="5727700" y="3346450"/>
          <p14:tracePt t="66638" x="5753100" y="3321050"/>
          <p14:tracePt t="66655" x="5765800" y="3302000"/>
          <p14:tracePt t="66672" x="5772150" y="3276600"/>
          <p14:tracePt t="66673" x="5778500" y="3263900"/>
          <p14:tracePt t="66688" x="5778500" y="3251200"/>
          <p14:tracePt t="66690" x="5778500" y="3238500"/>
          <p14:tracePt t="66706" x="5778500" y="3206750"/>
          <p14:tracePt t="66723" x="5772150" y="3181350"/>
          <p14:tracePt t="66738" x="5753100" y="3168650"/>
          <p14:tracePt t="66755" x="5740400" y="3155950"/>
          <p14:tracePt t="66771" x="5721350" y="3149600"/>
          <p14:tracePt t="66788" x="5702300" y="3136900"/>
          <p14:tracePt t="66806" x="5689600" y="3130550"/>
          <p14:tracePt t="66821" x="5664200" y="3124200"/>
          <p14:tracePt t="66838" x="5613400" y="3105150"/>
          <p14:tracePt t="66855" x="5575300" y="3092450"/>
          <p14:tracePt t="66871" x="5505450" y="3067050"/>
          <p14:tracePt t="66888" x="5454650" y="3048000"/>
          <p14:tracePt t="66906" x="5353050" y="3022600"/>
          <p14:tracePt t="66922" x="5334000" y="3022600"/>
          <p14:tracePt t="66939" x="5257800" y="3016250"/>
          <p14:tracePt t="66955" x="5200650" y="3016250"/>
          <p14:tracePt t="66972" x="5162550" y="3016250"/>
          <p14:tracePt t="66988" x="5130800" y="3022600"/>
          <p14:tracePt t="67006" x="5092700" y="3028950"/>
          <p14:tracePt t="67022" x="5073650" y="3028950"/>
          <p14:tracePt t="67039" x="5054600" y="3035300"/>
          <p14:tracePt t="67090" x="5048250" y="3035300"/>
          <p14:tracePt t="67105" x="5041900" y="3035300"/>
          <p14:tracePt t="67122" x="5029200" y="3041650"/>
          <p14:tracePt t="67139" x="5016500" y="3048000"/>
          <p14:tracePt t="67156" x="4991100" y="3048000"/>
          <p14:tracePt t="67172" x="4959350" y="3054350"/>
          <p14:tracePt t="67174" x="4946650" y="3054350"/>
          <p14:tracePt t="67189" x="4933950" y="3060700"/>
          <p14:tracePt t="67205" x="4902200" y="3073400"/>
          <p14:tracePt t="67222" x="4883150" y="3079750"/>
          <p14:tracePt t="67239" x="4864100" y="3092450"/>
          <p14:tracePt t="67255" x="4857750" y="3105150"/>
          <p14:tracePt t="67273" x="4851400" y="3124200"/>
          <p14:tracePt t="67289" x="4845050" y="3136900"/>
          <p14:tracePt t="67306" x="4845050" y="3162300"/>
          <p14:tracePt t="67324" x="4851400" y="3187700"/>
          <p14:tracePt t="67339" x="4870450" y="3219450"/>
          <p14:tracePt t="67356" x="4889500" y="3244850"/>
          <p14:tracePt t="67372" x="4914900" y="3257550"/>
          <p14:tracePt t="67388" x="4940300" y="3270250"/>
          <p14:tracePt t="67407" x="4978400" y="3276600"/>
          <p14:tracePt t="67422" x="5048250" y="3282950"/>
          <p14:tracePt t="67441" x="5200650" y="3289300"/>
          <p14:tracePt t="67455" x="5251450" y="3289300"/>
          <p14:tracePt t="67472" x="5340350" y="3289300"/>
          <p14:tracePt t="67489" x="5441950" y="3282950"/>
          <p14:tracePt t="67507" x="5556250" y="3270250"/>
          <p14:tracePt t="67522" x="5575300" y="3263900"/>
          <p14:tracePt t="67539" x="5657850" y="3244850"/>
          <p14:tracePt t="67556" x="5715000" y="3232150"/>
          <p14:tracePt t="67573" x="5784850" y="3225800"/>
          <p14:tracePt t="67589" x="5873750" y="3219450"/>
          <p14:tracePt t="67606" x="5969000" y="3213100"/>
          <p14:tracePt t="67622" x="6045200" y="3206750"/>
          <p14:tracePt t="67641" x="6083300" y="3200400"/>
          <p14:tracePt t="67658" x="6134100" y="3187700"/>
          <p14:tracePt t="67673" x="6159500" y="3175000"/>
          <p14:tracePt t="67691" x="6210300" y="3155950"/>
          <p14:tracePt t="67706" x="6235700" y="3149600"/>
          <p14:tracePt t="67723" x="6299200" y="3124200"/>
          <p14:tracePt t="67739" x="6330950" y="3105150"/>
          <p14:tracePt t="67756" x="6343650" y="3098800"/>
          <p14:tracePt t="67772" x="6362700" y="3079750"/>
          <p14:tracePt t="67789" x="6381750" y="3048000"/>
          <p14:tracePt t="67806" x="6388100" y="3028950"/>
          <p14:tracePt t="67823" x="6388100" y="3009900"/>
          <p14:tracePt t="67840" x="6388100" y="2984500"/>
          <p14:tracePt t="67856" x="6381750" y="2965450"/>
          <p14:tracePt t="67874" x="6375400" y="2952750"/>
          <p14:tracePt t="67889" x="6369050" y="2940050"/>
          <p14:tracePt t="67909" x="6343650" y="2921000"/>
          <p14:tracePt t="67922" x="6337300" y="2914650"/>
          <p14:tracePt t="67941" x="6267450" y="2882900"/>
          <p14:tracePt t="67956" x="6216650" y="2863850"/>
          <p14:tracePt t="67974" x="6057900" y="2832100"/>
          <p14:tracePt t="67989" x="5943600" y="2813050"/>
          <p14:tracePt t="68006" x="5791200" y="2794000"/>
          <p14:tracePt t="68023" x="5753100" y="2794000"/>
          <p14:tracePt t="68039" x="5562600" y="2787650"/>
          <p14:tracePt t="68056" x="5461000" y="2787650"/>
          <p14:tracePt t="68073" x="5359400" y="2787650"/>
          <p14:tracePt t="68090" x="5264150" y="2787650"/>
          <p14:tracePt t="68106" x="5181600" y="2794000"/>
          <p14:tracePt t="68123" x="5124450" y="2806700"/>
          <p14:tracePt t="68140" x="5086350" y="2825750"/>
          <p14:tracePt t="68156" x="5048250" y="2857500"/>
          <p14:tracePt t="68173" x="5022850" y="2889250"/>
          <p14:tracePt t="68189" x="4959350" y="2946400"/>
          <p14:tracePt t="68207" x="4889500" y="3003550"/>
          <p14:tracePt t="68223" x="4819650" y="3054350"/>
          <p14:tracePt t="68239" x="4768850" y="3092450"/>
          <p14:tracePt t="68256" x="4743450" y="3111500"/>
          <p14:tracePt t="68273" x="4730750" y="3136900"/>
          <p14:tracePt t="68290" x="4724400" y="3162300"/>
          <p14:tracePt t="68306" x="4730750" y="3213100"/>
          <p14:tracePt t="68324" x="4743450" y="3244850"/>
          <p14:tracePt t="68339" x="4749800" y="3270250"/>
          <p14:tracePt t="68357" x="4768850" y="3302000"/>
          <p14:tracePt t="68373" x="4787900" y="3340100"/>
          <p14:tracePt t="68389" x="4794250" y="3359150"/>
          <p14:tracePt t="68406" x="4800600" y="3378200"/>
          <p14:tracePt t="68423" x="4813300" y="3384550"/>
          <p14:tracePt t="68425" x="4813300" y="3390900"/>
          <p14:tracePt t="68440" x="4819650" y="3397250"/>
          <p14:tracePt t="68456" x="4845050" y="3422650"/>
          <p14:tracePt t="68457" x="4857750" y="3429000"/>
          <p14:tracePt t="68473" x="4883150" y="3448050"/>
          <p14:tracePt t="68490" x="4908550" y="3460750"/>
          <p14:tracePt t="68506" x="4933950" y="3479800"/>
          <p14:tracePt t="68523" x="4959350" y="3498850"/>
          <p14:tracePt t="68542" x="4984750" y="3511550"/>
          <p14:tracePt t="68557" x="5029200" y="3530600"/>
          <p14:tracePt t="68573" x="5080000" y="3543300"/>
          <p14:tracePt t="68590" x="5143500" y="3549650"/>
          <p14:tracePt t="68607" x="5200650" y="3556000"/>
          <p14:tracePt t="68623" x="5257800" y="3556000"/>
          <p14:tracePt t="68640" x="5314950" y="3556000"/>
          <p14:tracePt t="68656" x="5340350" y="3549650"/>
          <p14:tracePt t="68675" x="5359400" y="3543300"/>
          <p14:tracePt t="69658" x="5365750" y="3543300"/>
          <p14:tracePt t="69674" x="5372100" y="3530600"/>
          <p14:tracePt t="69691" x="5384800" y="3511550"/>
          <p14:tracePt t="69707" x="5397500" y="3492500"/>
          <p14:tracePt t="69724" x="5403850" y="3479800"/>
          <p14:tracePt t="69741" x="5416550" y="3460750"/>
          <p14:tracePt t="69758" x="5422900" y="3454400"/>
          <p14:tracePt t="69774" x="5422900" y="3448050"/>
          <p14:tracePt t="70805" x="5422900" y="3454400"/>
          <p14:tracePt t="70812" x="5422900" y="3460750"/>
          <p14:tracePt t="70825" x="5416550" y="3460750"/>
          <p14:tracePt t="70842" x="5416550" y="3473450"/>
          <p14:tracePt t="70859" x="5410200" y="3473450"/>
          <p14:tracePt t="70875" x="5403850" y="3479800"/>
          <p14:tracePt t="70892" x="5403850" y="3486150"/>
          <p14:tracePt t="71170" x="5435600" y="3486150"/>
          <p14:tracePt t="71177" x="5461000" y="3486150"/>
          <p14:tracePt t="71192" x="5518150" y="3486150"/>
          <p14:tracePt t="71209" x="5638800" y="3473450"/>
          <p14:tracePt t="71210" x="5689600" y="3467100"/>
          <p14:tracePt t="71225" x="5778500" y="3435350"/>
          <p14:tracePt t="71242" x="5835650" y="3397250"/>
          <p14:tracePt t="71259" x="5861050" y="3371850"/>
          <p14:tracePt t="71276" x="5880100" y="3346450"/>
          <p14:tracePt t="71293" x="5886450" y="3333750"/>
          <p14:tracePt t="71309" x="5886450" y="3321050"/>
          <p14:tracePt t="71342" x="5880100" y="3314700"/>
          <p14:tracePt t="71359" x="5880100" y="3308350"/>
          <p14:tracePt t="71376" x="5854700" y="3282950"/>
          <p14:tracePt t="71392" x="5848350" y="3270250"/>
          <p14:tracePt t="71409" x="5829300" y="3238500"/>
          <p14:tracePt t="71427" x="5797550" y="3181350"/>
          <p14:tracePt t="71443" x="5784850" y="3155950"/>
          <p14:tracePt t="71460" x="5772150" y="3124200"/>
          <p14:tracePt t="71475" x="5740400" y="3079750"/>
          <p14:tracePt t="71492" x="5721350" y="3054350"/>
          <p14:tracePt t="71509" x="5695950" y="3041650"/>
          <p14:tracePt t="71526" x="5670550" y="3035300"/>
          <p14:tracePt t="71542" x="5645150" y="3028950"/>
          <p14:tracePt t="71559" x="5613400" y="3022600"/>
          <p14:tracePt t="71577" x="5575300" y="3022600"/>
          <p14:tracePt t="71592" x="5530850" y="3016250"/>
          <p14:tracePt t="71594" x="5518150" y="3016250"/>
          <p14:tracePt t="71609" x="5486400" y="3016250"/>
          <p14:tracePt t="71627" x="5448300" y="3016250"/>
          <p14:tracePt t="71628" x="5410200" y="3016250"/>
          <p14:tracePt t="71642" x="5391150" y="3022600"/>
          <p14:tracePt t="71660" x="5314950" y="3035300"/>
          <p14:tracePt t="71676" x="5257800" y="3048000"/>
          <p14:tracePt t="71692" x="5232400" y="3054350"/>
          <p14:tracePt t="71694" x="5213350" y="3060700"/>
          <p14:tracePt t="71709" x="5168900" y="3073400"/>
          <p14:tracePt t="71725" x="5143500" y="3073400"/>
          <p14:tracePt t="71744" x="5124450" y="3079750"/>
          <p14:tracePt t="71759" x="5105400" y="3079750"/>
          <p14:tracePt t="71775" x="5092700" y="3092450"/>
          <p14:tracePt t="71793" x="5067300" y="3124200"/>
          <p14:tracePt t="71809" x="5054600" y="3155950"/>
          <p14:tracePt t="71828" x="5035550" y="3194050"/>
          <p14:tracePt t="71843" x="5022850" y="3232150"/>
          <p14:tracePt t="71859" x="5003800" y="3289300"/>
          <p14:tracePt t="71876" x="4997450" y="3321050"/>
          <p14:tracePt t="71892" x="4997450" y="3346450"/>
          <p14:tracePt t="71909" x="4997450" y="3359150"/>
          <p14:tracePt t="71927" x="5010150" y="3371850"/>
          <p14:tracePt t="71943" x="5029200" y="3390900"/>
          <p14:tracePt t="71960" x="5054600" y="3416300"/>
          <p14:tracePt t="71976" x="5080000" y="3441700"/>
          <p14:tracePt t="71993" x="5105400" y="3460750"/>
          <p14:tracePt t="72010" x="5118100" y="3473450"/>
          <p14:tracePt t="72026" x="5137150" y="3486150"/>
          <p14:tracePt t="72044" x="5162550" y="3492500"/>
          <p14:tracePt t="72060" x="5213350" y="3492500"/>
          <p14:tracePt t="72078" x="5302250" y="3486150"/>
          <p14:tracePt t="72093" x="5359400" y="3473450"/>
          <p14:tracePt t="72095" x="5378450" y="3473450"/>
          <p14:tracePt t="72110" x="5403850" y="3467100"/>
          <p14:tracePt t="72126" x="5435600" y="3467100"/>
          <p14:tracePt t="72127" x="5441950" y="3467100"/>
          <p14:tracePt t="72143" x="5448300" y="3467100"/>
          <p14:tracePt t="73032" x="5448300" y="3460750"/>
          <p14:tracePt t="73039" x="5448300" y="3454400"/>
          <p14:tracePt t="73045" x="5448300" y="3448050"/>
          <p14:tracePt t="73060" x="5448300" y="3435350"/>
          <p14:tracePt t="73079" x="5448300" y="3409950"/>
          <p14:tracePt t="73095" x="5448300" y="3403600"/>
          <p14:tracePt t="73110" x="5448300" y="3390900"/>
          <p14:tracePt t="73127" x="5448300" y="3371850"/>
          <p14:tracePt t="73446" x="5441950" y="3371850"/>
          <p14:tracePt t="73453" x="5441950" y="3378200"/>
          <p14:tracePt t="73477" x="5429250" y="3390900"/>
          <p14:tracePt t="73494" x="5416550" y="3397250"/>
          <p14:tracePt t="73510" x="5416550" y="3403600"/>
          <p14:tracePt t="73529" x="5410200" y="3403600"/>
          <p14:tracePt t="73561" x="5410200" y="3409950"/>
          <p14:tracePt t="74179" x="5397500" y="3403600"/>
          <p14:tracePt t="74195" x="5365750" y="3397250"/>
          <p14:tracePt t="74211" x="5353050" y="3397250"/>
          <p14:tracePt t="74288" x="5346700" y="3397250"/>
          <p14:tracePt t="74296" x="5340350" y="3397250"/>
          <p14:tracePt t="74311" x="5327650" y="3397250"/>
          <p14:tracePt t="74330" x="5302250" y="3397250"/>
          <p14:tracePt t="74345" x="5283200" y="3397250"/>
          <p14:tracePt t="74362" x="5251450" y="3397250"/>
          <p14:tracePt t="74378" x="5207000" y="3403600"/>
          <p14:tracePt t="74394" x="5149850" y="3403600"/>
          <p14:tracePt t="74411" x="5080000" y="3409950"/>
          <p14:tracePt t="74428" x="4997450" y="3409950"/>
          <p14:tracePt t="74444" x="4864100" y="3409950"/>
          <p14:tracePt t="74462" x="4756150" y="3403600"/>
          <p14:tracePt t="74479" x="4635500" y="3384550"/>
          <p14:tracePt t="74495" x="4470400" y="3346450"/>
          <p14:tracePt t="74513" x="4260850" y="3289300"/>
          <p14:tracePt t="74529" x="4210050" y="3270250"/>
          <p14:tracePt t="74545" x="4133850" y="3244850"/>
          <p14:tracePt t="74562" x="4121150" y="3238500"/>
          <p14:tracePt t="74579" x="4102100" y="3238500"/>
          <p14:tracePt t="74595" x="4070350" y="3232150"/>
          <p14:tracePt t="74612" x="4019550" y="3232150"/>
          <p14:tracePt t="74631" x="3937000" y="3225800"/>
          <p14:tracePt t="74645" x="3867150" y="3219450"/>
          <p14:tracePt t="74662" x="3835400" y="3219450"/>
          <p14:tracePt t="74678" x="3829050" y="3219450"/>
          <p14:tracePt t="74719" x="3835400" y="3225800"/>
          <p14:tracePt t="74729" x="3841750" y="3232150"/>
          <p14:tracePt t="74745" x="3898900" y="3263900"/>
          <p14:tracePt t="74762" x="3962400" y="3282950"/>
          <p14:tracePt t="74778" x="4013200" y="3302000"/>
          <p14:tracePt t="74795" x="4064000" y="3314700"/>
          <p14:tracePt t="74812" x="4114800" y="3314700"/>
          <p14:tracePt t="74829" x="4184650" y="3314700"/>
          <p14:tracePt t="74845" x="4254500" y="3308350"/>
          <p14:tracePt t="74862" x="4324350" y="3295650"/>
          <p14:tracePt t="74879" x="4368800" y="3282950"/>
          <p14:tracePt t="74896" x="4394200" y="3270250"/>
          <p14:tracePt t="74912" x="4419600" y="3251200"/>
          <p14:tracePt t="74930" x="4438650" y="3238500"/>
          <p14:tracePt t="74945" x="4445000" y="3232150"/>
          <p14:tracePt t="74963" x="4457700" y="3206750"/>
          <p14:tracePt t="74978" x="4464050" y="3175000"/>
          <p14:tracePt t="74995" x="4464050" y="3149600"/>
          <p14:tracePt t="75012" x="4457700" y="3105150"/>
          <p14:tracePt t="75029" x="4445000" y="3073400"/>
          <p14:tracePt t="75045" x="4432300" y="3041650"/>
          <p14:tracePt t="75062" x="4406900" y="3003550"/>
          <p14:tracePt t="75079" x="4394200" y="2984500"/>
          <p14:tracePt t="75096" x="4375150" y="2965450"/>
          <p14:tracePt t="75112" x="4318000" y="2940050"/>
          <p14:tracePt t="75131" x="4273550" y="2921000"/>
          <p14:tracePt t="75145" x="4222750" y="2908300"/>
          <p14:tracePt t="75162" x="4178300" y="2901950"/>
          <p14:tracePt t="75179" x="4140200" y="2889250"/>
          <p14:tracePt t="75196" x="4108450" y="2882900"/>
          <p14:tracePt t="75212" x="4051300" y="2870200"/>
          <p14:tracePt t="75214" x="4032250" y="2870200"/>
          <p14:tracePt t="75228" x="4006850" y="2870200"/>
          <p14:tracePt t="75245" x="3886200" y="2870200"/>
          <p14:tracePt t="75264" x="3841750" y="2870200"/>
          <p14:tracePt t="75279" x="3771900" y="2870200"/>
          <p14:tracePt t="75296" x="3721100" y="2870200"/>
          <p14:tracePt t="75312" x="3683000" y="2863850"/>
          <p14:tracePt t="75329" x="3625850" y="2851150"/>
          <p14:tracePt t="75346" x="3594100" y="2844800"/>
          <p14:tracePt t="75362" x="3543300" y="2838450"/>
          <p14:tracePt t="75379" x="3505200" y="2838450"/>
          <p14:tracePt t="75396" x="3473450" y="2838450"/>
          <p14:tracePt t="75412" x="3429000" y="2838450"/>
          <p14:tracePt t="75429" x="3416300" y="2844800"/>
          <p14:tracePt t="75449" x="3397250" y="2863850"/>
          <p14:tracePt t="75463" x="3397250" y="2870200"/>
          <p14:tracePt t="75479" x="3397250" y="2895600"/>
          <p14:tracePt t="75496" x="3397250" y="2921000"/>
          <p14:tracePt t="75513" x="3397250" y="2946400"/>
          <p14:tracePt t="75529" x="3397250" y="2997200"/>
          <p14:tracePt t="75546" x="3403600" y="3022600"/>
          <p14:tracePt t="75562" x="3409950" y="3041650"/>
          <p14:tracePt t="75579" x="3416300" y="3060700"/>
          <p14:tracePt t="75595" x="3429000" y="3079750"/>
          <p14:tracePt t="75613" x="3454400" y="3105150"/>
          <p14:tracePt t="75631" x="3505200" y="3143250"/>
          <p14:tracePt t="75646" x="3524250" y="3149600"/>
          <p14:tracePt t="75664" x="3568700" y="3175000"/>
          <p14:tracePt t="75666" x="3587750" y="3187700"/>
          <p14:tracePt t="75679" x="3613150" y="3194050"/>
          <p14:tracePt t="75696" x="3651250" y="3213100"/>
          <p14:tracePt t="75712" x="3695700" y="3225800"/>
          <p14:tracePt t="75729" x="3721100" y="3232150"/>
          <p14:tracePt t="75746" x="3759200" y="3244850"/>
          <p14:tracePt t="75762" x="3822700" y="3257550"/>
          <p14:tracePt t="75779" x="3917950" y="3263900"/>
          <p14:tracePt t="75796" x="4064000" y="3282950"/>
          <p14:tracePt t="75813" x="4248150" y="3295650"/>
          <p14:tracePt t="75830" x="4425950" y="3321050"/>
          <p14:tracePt t="75846" x="4629150" y="3346450"/>
          <p14:tracePt t="75863" x="4781550" y="3365500"/>
          <p14:tracePt t="75882" x="5010150" y="3365500"/>
          <p14:tracePt t="75898" x="5219700" y="3340100"/>
          <p14:tracePt t="75913" x="5372100" y="3321050"/>
          <p14:tracePt t="75930" x="5765800" y="3282950"/>
          <p14:tracePt t="75947" x="5880100" y="3276600"/>
          <p14:tracePt t="75963" x="6121400" y="3276600"/>
          <p14:tracePt t="75980" x="6343650" y="3289300"/>
          <p14:tracePt t="75998" x="6375400" y="3295650"/>
          <p14:tracePt t="76013" x="6381750" y="3302000"/>
          <p14:tracePt t="76134" x="6388100" y="3302000"/>
          <p14:tracePt t="76141" x="6394450" y="3302000"/>
          <p14:tracePt t="76148" x="6400800" y="3302000"/>
          <p14:tracePt t="76163" x="6413500" y="3302000"/>
          <p14:tracePt t="76179" x="6438900" y="3295650"/>
          <p14:tracePt t="76196" x="6451600" y="3295650"/>
          <p14:tracePt t="76395" x="6451600" y="3289300"/>
          <p14:tracePt t="76403" x="6451600" y="3282950"/>
          <p14:tracePt t="76413" x="6451600" y="3276600"/>
          <p14:tracePt t="76430" x="6451600" y="3263900"/>
          <p14:tracePt t="76464" x="6451600" y="3257550"/>
          <p14:tracePt t="76564" x="6451600" y="3251200"/>
          <p14:tracePt t="76586" x="6457950" y="3244850"/>
          <p14:tracePt t="76613" x="6464300" y="3238500"/>
          <p14:tracePt t="76630" x="6464300" y="3257550"/>
          <p14:tracePt t="76647" x="6451600" y="3289300"/>
          <p14:tracePt t="76663" x="6413500" y="3308350"/>
          <p14:tracePt t="76680" x="6362700" y="3314700"/>
          <p14:tracePt t="76697" x="6261100" y="3295650"/>
          <p14:tracePt t="76699" x="6210300" y="3282950"/>
          <p14:tracePt t="76715" x="6134100" y="3251200"/>
          <p14:tracePt t="76730" x="6096000" y="3238500"/>
          <p14:tracePt t="76747" x="6032500" y="3219450"/>
          <p14:tracePt t="76763" x="5962650" y="3206750"/>
          <p14:tracePt t="76780" x="5943600" y="3200400"/>
          <p14:tracePt t="76798" x="5892800" y="3200400"/>
          <p14:tracePt t="76813" x="5854700" y="3200400"/>
          <p14:tracePt t="76830" x="5822950" y="3200400"/>
          <p14:tracePt t="76847" x="5791200" y="3206750"/>
          <p14:tracePt t="76865" x="5772150" y="3219450"/>
          <p14:tracePt t="76882" x="5759450" y="3225800"/>
          <p14:tracePt t="76896" x="5753100" y="3238500"/>
          <p14:tracePt t="76913" x="5746750" y="3244850"/>
          <p14:tracePt t="76932" x="5746750" y="3263900"/>
          <p14:tracePt t="76947" x="5746750" y="3282950"/>
          <p14:tracePt t="76965" x="5746750" y="3308350"/>
          <p14:tracePt t="76965" x="5746750" y="3314700"/>
          <p14:tracePt t="76980" x="5746750" y="3321050"/>
          <p14:tracePt t="76996" x="5746750" y="3340100"/>
          <p14:tracePt t="77013" x="5746750" y="3346450"/>
          <p14:tracePt t="77030" x="5753100" y="3346450"/>
          <p14:tracePt t="77064" x="5753100" y="3352800"/>
          <p14:tracePt t="77241" x="5753100" y="3346450"/>
          <p14:tracePt t="77247" x="5759450" y="3346450"/>
          <p14:tracePt t="77264" x="5759450" y="3340100"/>
          <p14:tracePt t="77329" x="5759450" y="3333750"/>
          <p14:tracePt t="77373" x="5759450" y="3327400"/>
          <p14:tracePt t="77523" x="5753100" y="3327400"/>
          <p14:tracePt t="77531" x="5746750" y="3327400"/>
          <p14:tracePt t="77548" x="5740400" y="3327400"/>
          <p14:tracePt t="77564" x="5740400" y="3333750"/>
          <p14:tracePt t="77581" x="5734050" y="3333750"/>
          <p14:tracePt t="77853" x="5727700" y="3333750"/>
          <p14:tracePt t="77860" x="5721350" y="3340100"/>
          <p14:tracePt t="77870" x="5715000" y="3340100"/>
          <p14:tracePt t="77882" x="5702300" y="3340100"/>
          <p14:tracePt t="77915" x="5702300" y="3346450"/>
          <p14:tracePt t="77931" x="5695950" y="3346450"/>
          <p14:tracePt t="78036" x="5689600" y="3346450"/>
          <p14:tracePt t="78064" x="5683250" y="3346450"/>
          <p14:tracePt t="78081" x="5683250" y="3352800"/>
          <p14:tracePt t="78098" x="5676900" y="3352800"/>
          <p14:tracePt t="78116" x="5670550" y="3352800"/>
          <p14:tracePt t="78168" x="5670550" y="3359150"/>
          <p14:tracePt t="78199" x="5670550" y="3365500"/>
          <p14:tracePt t="78214" x="5670550" y="3371850"/>
          <p14:tracePt t="78252" x="5683250" y="3365500"/>
          <p14:tracePt t="78266" x="5702300" y="3352800"/>
          <p14:tracePt t="78281" x="5721350" y="3340100"/>
          <p14:tracePt t="78298" x="5746750" y="3327400"/>
          <p14:tracePt t="78299" x="5753100" y="3321050"/>
          <p14:tracePt t="78314" x="5759450" y="3308350"/>
          <p14:tracePt t="78332" x="5765800" y="3308350"/>
          <p14:tracePt t="78379" x="5765800" y="3302000"/>
          <p14:tracePt t="78416" x="5772150" y="3295650"/>
          <p14:tracePt t="78432" x="5778500" y="3289300"/>
          <p14:tracePt t="78449" x="5778500" y="3282950"/>
          <p14:tracePt t="78465" x="5784850" y="3282950"/>
          <p14:tracePt t="79050" x="5784850" y="3276600"/>
          <p14:tracePt t="79058" x="5791200" y="3270250"/>
          <p14:tracePt t="79065" x="5803900" y="3263900"/>
          <p14:tracePt t="79082" x="5822950" y="3244850"/>
          <p14:tracePt t="79099" x="5842000" y="3225800"/>
          <p14:tracePt t="79115" x="5854700" y="3213100"/>
          <p14:tracePt t="79133" x="5867400" y="3200400"/>
          <p14:tracePt t="79149" x="5873750" y="3194050"/>
          <p14:tracePt t="79889" x="5880100" y="3187700"/>
          <p14:tracePt t="79896" x="5880100" y="3181350"/>
          <p14:tracePt t="79903" x="5886450" y="3168650"/>
          <p14:tracePt t="79918" x="5892800" y="3162300"/>
          <p14:tracePt t="79935" x="5899150" y="3136900"/>
          <p14:tracePt t="79950" x="5905500" y="3130550"/>
          <p14:tracePt t="79966" x="5905500" y="3117850"/>
          <p14:tracePt t="79967" x="5911850" y="3117850"/>
          <p14:tracePt t="79982" x="5911850" y="3111500"/>
          <p14:tracePt t="80246" x="5924550" y="3111500"/>
          <p14:tracePt t="80253" x="5930900" y="3111500"/>
          <p14:tracePt t="80269" x="5969000" y="3117850"/>
          <p14:tracePt t="80283" x="5981700" y="3124200"/>
          <p14:tracePt t="80300" x="6045200" y="3162300"/>
          <p14:tracePt t="80316" x="6064250" y="3181350"/>
          <p14:tracePt t="80333" x="6115050" y="3225800"/>
          <p14:tracePt t="80350" x="6140450" y="3244850"/>
          <p14:tracePt t="80367" x="6159500" y="3251200"/>
          <p14:tracePt t="80383" x="6172200" y="3257550"/>
          <p14:tracePt t="80417" x="6178550" y="3257550"/>
          <p14:tracePt t="80862" x="6172200" y="3257550"/>
          <p14:tracePt t="80879" x="6172200" y="3263900"/>
          <p14:tracePt t="80888" x="6165850" y="3263900"/>
          <p14:tracePt t="80901" x="6159500" y="3263900"/>
          <p14:tracePt t="80917" x="6140450" y="3270250"/>
          <p14:tracePt t="80935" x="6140450" y="3276600"/>
          <p14:tracePt t="81306" x="6134100" y="3276600"/>
          <p14:tracePt t="81313" x="6127750" y="3276600"/>
          <p14:tracePt t="81334" x="6096000" y="3276600"/>
          <p14:tracePt t="81351" x="6089650" y="3276600"/>
          <p14:tracePt t="98656" x="6115050" y="3276600"/>
          <p14:tracePt t="98665" x="6146800" y="3276600"/>
          <p14:tracePt t="98681" x="6254750" y="3289300"/>
          <p14:tracePt t="98699" x="6350000" y="3295650"/>
          <p14:tracePt t="98715" x="6438900" y="3308350"/>
          <p14:tracePt t="98732" x="6489700" y="3327400"/>
          <p14:tracePt t="98749" x="6534150" y="3359150"/>
          <p14:tracePt t="98766" x="6559550" y="3384550"/>
          <p14:tracePt t="98767" x="6572250" y="3397250"/>
          <p14:tracePt t="98782" x="6572250" y="3403600"/>
          <p14:tracePt t="98799" x="6578600" y="3403600"/>
          <p14:tracePt t="98832" x="6591300" y="3403600"/>
          <p14:tracePt t="98848" x="6642100" y="3371850"/>
          <p14:tracePt t="98866" x="6699250" y="3333750"/>
          <p14:tracePt t="98882" x="6743700" y="3302000"/>
          <p14:tracePt t="98899" x="6769100" y="3289300"/>
          <p14:tracePt t="98915" x="6775450" y="3282950"/>
          <p14:tracePt t="99018" x="6775450" y="3276600"/>
          <p14:tracePt t="99035" x="6781800" y="3270250"/>
          <p14:tracePt t="99193" x="6781800" y="3263900"/>
          <p14:tracePt t="99453" x="6781800" y="3257550"/>
          <p14:tracePt t="99460" x="6781800" y="3251200"/>
          <p14:tracePt t="99468" x="6781800" y="3244850"/>
          <p14:tracePt t="99623" x="6775450" y="3251200"/>
          <p14:tracePt t="99632" x="6769100" y="3257550"/>
          <p14:tracePt t="99649" x="6743700" y="3276600"/>
          <p14:tracePt t="99667" x="6718300" y="3308350"/>
          <p14:tracePt t="99683" x="6699250" y="3327400"/>
          <p14:tracePt t="99700" x="6686550" y="3333750"/>
          <p14:tracePt t="99732" x="6686550" y="3327400"/>
          <p14:tracePt t="99750" x="6705600" y="3289300"/>
          <p14:tracePt t="99766" x="6724650" y="3244850"/>
          <p14:tracePt t="99783" x="6750050" y="3213100"/>
          <p14:tracePt t="99800" x="6762750" y="3187700"/>
          <p14:tracePt t="99817" x="6762750" y="3181350"/>
          <p14:tracePt t="100018" x="6762750" y="3187700"/>
          <p14:tracePt t="100025" x="6762750" y="3194050"/>
          <p14:tracePt t="100034" x="6756400" y="3200400"/>
          <p14:tracePt t="100049" x="6756400" y="3206750"/>
          <p14:tracePt t="100158" x="6756400" y="3213100"/>
          <p14:tracePt t="100166" x="6750050" y="3213100"/>
          <p14:tracePt t="100216" x="6762750" y="3200400"/>
          <p14:tracePt t="100233" x="6800850" y="3162300"/>
          <p14:tracePt t="100238" x="6819900" y="3143250"/>
          <p14:tracePt t="100250" x="6845300" y="3130550"/>
          <p14:tracePt t="100266" x="6870700" y="3098800"/>
          <p14:tracePt t="100283" x="6883400" y="3092450"/>
          <p14:tracePt t="100316" x="6883400" y="3098800"/>
          <p14:tracePt t="100333" x="6864350" y="3130550"/>
          <p14:tracePt t="100350" x="6832600" y="3168650"/>
          <p14:tracePt t="100367" x="6813550" y="3200400"/>
          <p14:tracePt t="100385" x="6800850" y="3225800"/>
          <p14:tracePt t="100400" x="6794500" y="3232150"/>
          <p14:tracePt t="100502" x="6794500" y="3225800"/>
          <p14:tracePt t="100508" x="6800850" y="3225800"/>
          <p14:tracePt t="100517" x="6807200" y="3213100"/>
          <p14:tracePt t="100534" x="6813550" y="3200400"/>
          <p14:tracePt t="100550" x="6819900" y="3187700"/>
          <p14:tracePt t="100567" x="6826250" y="3181350"/>
          <p14:tracePt t="100585" x="6832600" y="3181350"/>
          <p14:tracePt t="101330" x="6845300" y="3194050"/>
          <p14:tracePt t="101338" x="6864350" y="3213100"/>
          <p14:tracePt t="101350" x="6889750" y="3238500"/>
          <p14:tracePt t="101370" x="6940550" y="3282950"/>
          <p14:tracePt t="101384" x="6953250" y="3289300"/>
          <p14:tracePt t="101400" x="6985000" y="3314700"/>
          <p14:tracePt t="101418" x="6997700" y="3314700"/>
          <p14:tracePt t="101435" x="7054850" y="3314700"/>
          <p14:tracePt t="101451" x="7086600" y="3314700"/>
          <p14:tracePt t="101469" x="7156450" y="3295650"/>
          <p14:tracePt t="101484" x="7200900" y="3282950"/>
          <p14:tracePt t="101501" x="7226300" y="3270250"/>
          <p14:tracePt t="101517" x="7239000" y="3263900"/>
          <p14:tracePt t="101569" x="7245350" y="3263900"/>
          <p14:tracePt t="101649" x="7245350" y="3257550"/>
          <p14:tracePt t="101657" x="7251700" y="3251200"/>
          <p14:tracePt t="101668" x="7258050" y="3238500"/>
          <p14:tracePt t="101684" x="7264400" y="3219450"/>
          <p14:tracePt t="101701" x="7270750" y="3200400"/>
          <p14:tracePt t="101703" x="7270750" y="3194050"/>
          <p14:tracePt t="101718" x="7270750" y="3187700"/>
          <p14:tracePt t="101719" x="7270750" y="3181350"/>
          <p14:tracePt t="101751" x="7270750" y="3168650"/>
          <p14:tracePt t="101768" x="7270750" y="3162300"/>
          <p14:tracePt t="101801" x="7239000" y="3149600"/>
          <p14:tracePt t="101818" x="7194550" y="3143250"/>
          <p14:tracePt t="101835" x="7169150" y="3130550"/>
          <p14:tracePt t="101851" x="7156450" y="3124200"/>
          <p14:tracePt t="110971" x="7150100" y="3124200"/>
          <p14:tracePt t="110978" x="7099300" y="3130550"/>
          <p14:tracePt t="110993" x="7023100" y="3162300"/>
          <p14:tracePt t="111009" x="6870700" y="3232150"/>
          <p14:tracePt t="111025" x="6705600" y="3340100"/>
          <p14:tracePt t="111042" x="6629400" y="3422650"/>
          <p14:tracePt t="111059" x="6591300" y="3486150"/>
          <p14:tracePt t="111076" x="6572250" y="3524250"/>
          <p14:tracePt t="111092" x="6572250" y="3530600"/>
          <p14:tracePt t="111126" x="6584950" y="3530600"/>
          <p14:tracePt t="111142" x="6616700" y="3530600"/>
          <p14:tracePt t="111161" x="6654800" y="3517900"/>
          <p14:tracePt t="111176" x="6661150" y="3517900"/>
          <p14:tracePt t="111192" x="6673850" y="3511550"/>
          <p14:tracePt t="111209" x="6673850" y="3505200"/>
          <p14:tracePt t="111226" x="6654800" y="3498850"/>
          <p14:tracePt t="111242" x="6648450" y="3511550"/>
          <p14:tracePt t="111259" x="6648450" y="3524250"/>
          <p14:tracePt t="111276" x="6648450" y="3530600"/>
          <p14:tracePt t="111292" x="6648450" y="3549650"/>
          <p14:tracePt t="111311" x="6648450" y="3562350"/>
          <p14:tracePt t="111325" x="6648450" y="3587750"/>
          <p14:tracePt t="111342" x="6654800" y="3606800"/>
          <p14:tracePt t="111360" x="6661150" y="3619500"/>
          <p14:tracePt t="111376" x="6667500" y="3625850"/>
          <p14:tracePt t="111426" x="6673850" y="3625850"/>
          <p14:tracePt t="111443" x="6680200" y="3625850"/>
          <p14:tracePt t="111459" x="6686550" y="3619500"/>
          <p14:tracePt t="111476" x="6705600" y="3613150"/>
          <p14:tracePt t="111493" x="6762750" y="3600450"/>
          <p14:tracePt t="111510" x="6819900" y="3581400"/>
          <p14:tracePt t="111526" x="6858000" y="3568700"/>
          <p14:tracePt t="111543" x="6902450" y="3549650"/>
          <p14:tracePt t="111560" x="6934200" y="3536950"/>
          <p14:tracePt t="111576" x="6959600" y="3524250"/>
          <p14:tracePt t="111594" x="6978650" y="3517900"/>
          <p14:tracePt t="111609" x="6991350" y="3511550"/>
          <p14:tracePt t="111626" x="6997700" y="3511550"/>
          <p14:tracePt t="111832" x="6997700" y="3505200"/>
          <p14:tracePt t="111846" x="6997700" y="3492500"/>
          <p14:tracePt t="111859" x="6991350" y="3486150"/>
          <p14:tracePt t="111876" x="6978650" y="3473450"/>
          <p14:tracePt t="111878" x="6978650" y="3467100"/>
          <p14:tracePt t="111893" x="6972300" y="3460750"/>
          <p14:tracePt t="111909" x="6972300" y="3454400"/>
          <p14:tracePt t="111927" x="6965950" y="3454400"/>
          <p14:tracePt t="111943" x="6965950" y="3448050"/>
          <p14:tracePt t="111959" x="6965950" y="3435350"/>
          <p14:tracePt t="111977" x="6965950" y="3422650"/>
          <p14:tracePt t="111993" x="6965950" y="3409950"/>
          <p14:tracePt t="112010" x="6965950" y="3403600"/>
          <p14:tracePt t="112026" x="6959600" y="3390900"/>
          <p14:tracePt t="112043" x="6959600" y="3384550"/>
          <p14:tracePt t="112059" x="6953250" y="3378200"/>
          <p14:tracePt t="112077" x="6953250" y="3365500"/>
          <p14:tracePt t="112093" x="6940550" y="3359150"/>
          <p14:tracePt t="112111" x="6927850" y="3346450"/>
          <p14:tracePt t="120886" x="6934200" y="3346450"/>
          <p14:tracePt t="120894" x="6946900" y="3352800"/>
          <p14:tracePt t="120903" x="7004050" y="3390900"/>
          <p14:tracePt t="120917" x="7143750" y="3479800"/>
          <p14:tracePt t="120933" x="7258050" y="3543300"/>
          <p14:tracePt t="120950" x="7321550" y="3587750"/>
          <p14:tracePt t="120968" x="7340600" y="3613150"/>
          <p14:tracePt t="120984" x="7366000" y="3632200"/>
          <p14:tracePt t="121000" x="7372350" y="3644900"/>
          <p14:tracePt t="121018" x="7378700" y="3644900"/>
          <p14:tracePt t="121770" x="7378700" y="3638550"/>
          <p14:tracePt t="121777" x="7385050" y="3632200"/>
          <p14:tracePt t="121785" x="7391400" y="3619500"/>
          <p14:tracePt t="121802" x="7404100" y="3606800"/>
          <p14:tracePt t="121818" x="7416800" y="3600450"/>
          <p14:tracePt t="121835" x="7416800" y="3594100"/>
          <p14:tracePt t="123385" x="7423150" y="3594100"/>
          <p14:tracePt t="123402" x="7435850" y="3587750"/>
          <p14:tracePt t="123419" x="7454900" y="3575050"/>
          <p14:tracePt t="123436" x="7467600" y="3562350"/>
          <p14:tracePt t="123452" x="7480300" y="3556000"/>
          <p14:tracePt t="123469" x="7480300" y="3549650"/>
          <p14:tracePt t="123659" x="7480300" y="3556000"/>
          <p14:tracePt t="123669" x="7480300" y="3562350"/>
          <p14:tracePt t="123689" x="7473950" y="3581400"/>
          <p14:tracePt t="123703" x="7461250" y="3606800"/>
          <p14:tracePt t="123705" x="7454900" y="3613150"/>
          <p14:tracePt t="123722" x="7442200" y="3632200"/>
          <p14:tracePt t="123739" x="7435850" y="3651250"/>
          <p14:tracePt t="123753" x="7435850" y="3657600"/>
          <p14:tracePt t="123770" x="7397750" y="3689350"/>
          <p14:tracePt t="123787" x="7321550" y="3746500"/>
          <p14:tracePt t="123803" x="7181850" y="3822700"/>
          <p14:tracePt t="123820" x="7054850" y="3886200"/>
          <p14:tracePt t="123836" x="6921500" y="3911600"/>
          <p14:tracePt t="123853" x="6838950" y="3898900"/>
          <p14:tracePt t="124343" x="6838950" y="3892550"/>
          <p14:tracePt t="124350" x="6832600" y="3873500"/>
          <p14:tracePt t="124373" x="6813550" y="3835400"/>
          <p14:tracePt t="124403" x="6826250" y="3835400"/>
          <p14:tracePt t="124420" x="6838950" y="3854450"/>
          <p14:tracePt t="124437" x="6851650" y="3867150"/>
          <p14:tracePt t="124453" x="6851650" y="3873500"/>
          <p14:tracePt t="124511" x="6858000" y="3873500"/>
          <p14:tracePt t="124521" x="6858000" y="3867150"/>
          <p14:tracePt t="124537" x="6889750" y="3841750"/>
          <p14:tracePt t="124554" x="6934200" y="3822700"/>
          <p14:tracePt t="124570" x="6972300" y="3797300"/>
          <p14:tracePt t="124588" x="6985000" y="3784600"/>
          <p14:tracePt t="124603" x="6997700" y="3778250"/>
          <p14:tracePt t="124620" x="7016750" y="3759200"/>
          <p14:tracePt t="124637" x="7042150" y="3740150"/>
          <p14:tracePt t="124653" x="7080250" y="3708400"/>
          <p14:tracePt t="124655" x="7092950" y="3702050"/>
          <p14:tracePt t="124670" x="7124700" y="3683000"/>
          <p14:tracePt t="124687" x="7194550" y="3644900"/>
          <p14:tracePt t="124705" x="7283450" y="3600450"/>
          <p14:tracePt t="124722" x="7327900" y="3581400"/>
          <p14:tracePt t="124737" x="7334250" y="3575050"/>
          <p14:tracePt t="124754" x="7359650" y="3562350"/>
          <p14:tracePt t="125158" x="7372350" y="3562350"/>
          <p14:tracePt t="125168" x="7378700" y="3568700"/>
          <p14:tracePt t="125175" x="7391400" y="3568700"/>
          <p14:tracePt t="125187" x="7410450" y="3581400"/>
          <p14:tracePt t="125204" x="7423150" y="3581400"/>
          <p14:tracePt t="125220" x="7429500" y="3581400"/>
          <p14:tracePt t="125238" x="7435850" y="3581400"/>
          <p14:tracePt t="125360" x="7442200" y="3581400"/>
          <p14:tracePt t="125369" x="7442200" y="3575050"/>
          <p14:tracePt t="125388" x="7448550" y="3575050"/>
          <p14:tracePt t="125406" x="7448550" y="3562350"/>
          <p14:tracePt t="125437" x="7454900" y="3549650"/>
          <p14:tracePt t="125454" x="7461250" y="3536950"/>
          <p14:tracePt t="125471" x="7461250" y="3517900"/>
          <p14:tracePt t="125488" x="7461250" y="3511550"/>
          <p14:tracePt t="130878" x="7454900" y="3505200"/>
          <p14:tracePt t="130888" x="7435850" y="3498850"/>
          <p14:tracePt t="130898" x="7385050" y="3486150"/>
          <p14:tracePt t="130908" x="7340600" y="3473450"/>
          <p14:tracePt t="130925" x="7239000" y="3454400"/>
          <p14:tracePt t="130942" x="7219950" y="3448050"/>
          <p14:tracePt t="130960" x="7200900" y="3441700"/>
          <p14:tracePt t="130975" x="7181850" y="3435350"/>
          <p14:tracePt t="130994" x="7105650" y="3422650"/>
          <p14:tracePt t="131009" x="6972300" y="3416300"/>
          <p14:tracePt t="131026" x="6832600" y="3416300"/>
          <p14:tracePt t="131042" x="6692900" y="3416300"/>
          <p14:tracePt t="131059" x="6584950" y="3409950"/>
          <p14:tracePt t="131076" x="6496050" y="3409950"/>
          <p14:tracePt t="131078" x="6438900" y="3403600"/>
          <p14:tracePt t="131093" x="6394450" y="3403600"/>
          <p14:tracePt t="131109" x="6375400" y="3403600"/>
          <p14:tracePt t="131126" x="6330950" y="3416300"/>
          <p14:tracePt t="131143" x="6172200" y="3441700"/>
          <p14:tracePt t="131160" x="6000750" y="3454400"/>
          <p14:tracePt t="131176" x="5746750" y="3486150"/>
          <p14:tracePt t="131192" x="5702300" y="3511550"/>
          <p14:tracePt t="131209" x="5734050" y="3511550"/>
          <p14:tracePt t="131226" x="5816600" y="3511550"/>
          <p14:tracePt t="131242" x="5949950" y="3498850"/>
          <p14:tracePt t="131259" x="6140450" y="3486150"/>
          <p14:tracePt t="131276" x="6362700" y="3486150"/>
          <p14:tracePt t="131293" x="6515100" y="3486150"/>
          <p14:tracePt t="131309" x="6616700" y="3486150"/>
          <p14:tracePt t="131326" x="6667500" y="3473450"/>
          <p14:tracePt t="131343" x="6743700" y="3448050"/>
          <p14:tracePt t="131359" x="6838950" y="3409950"/>
          <p14:tracePt t="131376" x="7035800" y="3378200"/>
          <p14:tracePt t="131378" x="7143750" y="3371850"/>
          <p14:tracePt t="131393" x="7289800" y="3371850"/>
          <p14:tracePt t="131394" x="7448550" y="3371850"/>
          <p14:tracePt t="131409" x="7575550" y="3371850"/>
          <p14:tracePt t="131426" x="7842250" y="3384550"/>
          <p14:tracePt t="131443" x="7848600" y="3384550"/>
          <p14:tracePt t="131668" x="7848600" y="3390900"/>
          <p14:tracePt t="137638" x="7842250" y="3390900"/>
          <p14:tracePt t="137646" x="7829550" y="3384550"/>
          <p14:tracePt t="137666" x="7810500" y="3371850"/>
          <p14:tracePt t="137703" x="7804150" y="3371850"/>
          <p14:tracePt t="137716" x="7797800" y="3378200"/>
          <p14:tracePt t="137731" x="7747000" y="3397250"/>
          <p14:tracePt t="137749" x="7639050" y="3441700"/>
          <p14:tracePt t="137766" x="7423150" y="3511550"/>
          <p14:tracePt t="137781" x="7245350" y="3549650"/>
          <p14:tracePt t="137798" x="7048500" y="3581400"/>
          <p14:tracePt t="137815" x="6858000" y="3606800"/>
          <p14:tracePt t="137831" x="6578600" y="3625850"/>
          <p14:tracePt t="137848" x="6299200" y="3651250"/>
          <p14:tracePt t="137866" x="5943600" y="3702050"/>
          <p14:tracePt t="137881" x="5626100" y="3746500"/>
          <p14:tracePt t="137898" x="5346700" y="3784600"/>
          <p14:tracePt t="137915" x="5124450" y="3816350"/>
          <p14:tracePt t="137932" x="4864100" y="3854450"/>
          <p14:tracePt t="137948" x="4654550" y="3879850"/>
          <p14:tracePt t="137965" x="4445000" y="3911600"/>
          <p14:tracePt t="137981" x="4254500" y="3930650"/>
          <p14:tracePt t="137983" x="4210050" y="3937000"/>
          <p14:tracePt t="137999" x="4044950" y="3943350"/>
          <p14:tracePt t="138015" x="3981450" y="3943350"/>
          <p14:tracePt t="138031" x="3714750" y="3930650"/>
          <p14:tracePt t="138048" x="3498850" y="3924300"/>
          <p14:tracePt t="138065" x="3302000" y="3911600"/>
          <p14:tracePt t="138081" x="3200400" y="3892550"/>
          <p14:tracePt t="138098" x="3124200" y="3873500"/>
          <p14:tracePt t="138114" x="3016250" y="3854450"/>
          <p14:tracePt t="138131" x="2889250" y="3841750"/>
          <p14:tracePt t="138148" x="2749550" y="3822700"/>
          <p14:tracePt t="138165" x="2603500" y="3803650"/>
          <p14:tracePt t="138181" x="2501900" y="3784600"/>
          <p14:tracePt t="138198" x="2438400" y="3765550"/>
          <p14:tracePt t="138218" x="2362200" y="3752850"/>
          <p14:tracePt t="138232" x="2336800" y="3752850"/>
          <p14:tracePt t="138251" x="2203450" y="3740150"/>
          <p14:tracePt t="138268" x="2095500" y="3733800"/>
          <p14:tracePt t="138282" x="1974850" y="3721100"/>
          <p14:tracePt t="138298" x="1885950" y="3714750"/>
          <p14:tracePt t="138315" x="1841500" y="3708400"/>
          <p14:tracePt t="138444" x="1841500" y="3702050"/>
          <p14:tracePt t="138451" x="1854200" y="3702050"/>
          <p14:tracePt t="138468" x="1911350" y="3702050"/>
          <p14:tracePt t="138483" x="1943100" y="3702050"/>
          <p14:tracePt t="138499" x="1993900" y="3695700"/>
          <p14:tracePt t="138515" x="2025650" y="3689350"/>
          <p14:tracePt t="138532" x="2051050" y="3683000"/>
          <p14:tracePt t="138548" x="2070100" y="3670300"/>
          <p14:tracePt t="138565" x="2095500" y="3657600"/>
          <p14:tracePt t="138581" x="2108200" y="3638550"/>
          <p14:tracePt t="138599" x="2114550" y="3625850"/>
          <p14:tracePt t="138615" x="2120900" y="3619500"/>
          <p14:tracePt t="138632" x="2120900" y="3606800"/>
          <p14:tracePt t="138649" x="2120900" y="3594100"/>
          <p14:tracePt t="138665" x="2120900" y="3581400"/>
          <p14:tracePt t="138683" x="2095500" y="3530600"/>
          <p14:tracePt t="138698" x="2082800" y="3511550"/>
          <p14:tracePt t="138715" x="2057400" y="3473450"/>
          <p14:tracePt t="138733" x="1993900" y="3409950"/>
          <p14:tracePt t="138749" x="1968500" y="3390900"/>
          <p14:tracePt t="138765" x="1898650" y="3352800"/>
          <p14:tracePt t="138782" x="1866900" y="3333750"/>
          <p14:tracePt t="138800" x="1841500" y="3321050"/>
          <p14:tracePt t="138815" x="1803400" y="3302000"/>
          <p14:tracePt t="138832" x="1765300" y="3289300"/>
          <p14:tracePt t="138851" x="1714500" y="3276600"/>
          <p14:tracePt t="138866" x="1670050" y="3263900"/>
          <p14:tracePt t="138882" x="1625600" y="3251200"/>
          <p14:tracePt t="138901" x="1568450" y="3238500"/>
          <p14:tracePt t="138915" x="1555750" y="3238500"/>
          <p14:tracePt t="138932" x="1530350" y="3238500"/>
          <p14:tracePt t="138933" x="1492250" y="3238500"/>
          <p14:tracePt t="138949" x="1473200" y="3244850"/>
          <p14:tracePt t="138966" x="1397000" y="3270250"/>
          <p14:tracePt t="138983" x="1327150" y="3295650"/>
          <p14:tracePt t="138999" x="1289050" y="3321050"/>
          <p14:tracePt t="139015" x="1263650" y="3359150"/>
          <p14:tracePt t="139032" x="1244600" y="3403600"/>
          <p14:tracePt t="139049" x="1231900" y="3454400"/>
          <p14:tracePt t="139065" x="1225550" y="3505200"/>
          <p14:tracePt t="139083" x="1225550" y="3556000"/>
          <p14:tracePt t="139099" x="1231900" y="3600450"/>
          <p14:tracePt t="139115" x="1250950" y="3638550"/>
          <p14:tracePt t="139135" x="1289050" y="3676650"/>
          <p14:tracePt t="139136" x="1308100" y="3695700"/>
          <p14:tracePt t="139149" x="1339850" y="3727450"/>
          <p14:tracePt t="139166" x="1384300" y="3759200"/>
          <p14:tracePt t="139183" x="1447800" y="3803650"/>
          <p14:tracePt t="139199" x="1524000" y="3835400"/>
          <p14:tracePt t="139216" x="1644650" y="3854450"/>
          <p14:tracePt t="139233" x="1708150" y="3854450"/>
          <p14:tracePt t="139251" x="1790700" y="3848100"/>
          <p14:tracePt t="139265" x="1828800" y="3835400"/>
          <p14:tracePt t="139283" x="1860550" y="3822700"/>
          <p14:tracePt t="139299" x="1892300" y="3803650"/>
          <p14:tracePt t="139316" x="1917700" y="3784600"/>
          <p14:tracePt t="139332" x="1936750" y="3771900"/>
          <p14:tracePt t="139350" x="1962150" y="3752850"/>
          <p14:tracePt t="139366" x="1993900" y="3721100"/>
          <p14:tracePt t="139382" x="2025650" y="3683000"/>
          <p14:tracePt t="139402" x="2051050" y="3632200"/>
          <p14:tracePt t="139417" x="2057400" y="3619500"/>
          <p14:tracePt t="139433" x="2063750" y="3581400"/>
          <p14:tracePt t="139450" x="2063750" y="3556000"/>
          <p14:tracePt t="139466" x="2063750" y="3492500"/>
          <p14:tracePt t="139483" x="2070100" y="3441700"/>
          <p14:tracePt t="139499" x="2076450" y="3397250"/>
          <p14:tracePt t="139516" x="2082800" y="3346450"/>
          <p14:tracePt t="139535" x="2082800" y="3321050"/>
          <p14:tracePt t="139552" x="2076450" y="3302000"/>
          <p14:tracePt t="139566" x="2063750" y="3289300"/>
          <p14:tracePt t="139582" x="2044700" y="3282950"/>
          <p14:tracePt t="139601" x="2025650" y="3276600"/>
          <p14:tracePt t="139616" x="2006600" y="3270250"/>
          <p14:tracePt t="139633" x="1981200" y="3263900"/>
          <p14:tracePt t="139652" x="1943100" y="3244850"/>
          <p14:tracePt t="139667" x="1905000" y="3238500"/>
          <p14:tracePt t="139683" x="1885950" y="3232150"/>
          <p14:tracePt t="139699" x="1803400" y="3219450"/>
          <p14:tracePt t="139716" x="1733550" y="3206750"/>
          <p14:tracePt t="139732" x="1676400" y="3200400"/>
          <p14:tracePt t="139750" x="1625600" y="3194050"/>
          <p14:tracePt t="139766" x="1587500" y="3194050"/>
          <p14:tracePt t="139783" x="1562100" y="3200400"/>
          <p14:tracePt t="139800" x="1511300" y="3219450"/>
          <p14:tracePt t="139816" x="1479550" y="3238500"/>
          <p14:tracePt t="139833" x="1428750" y="3263900"/>
          <p14:tracePt t="139850" x="1397000" y="3282950"/>
          <p14:tracePt t="139868" x="1358900" y="3333750"/>
          <p14:tracePt t="139885" x="1339850" y="3365500"/>
          <p14:tracePt t="139902" x="1314450" y="3422650"/>
          <p14:tracePt t="139916" x="1308100" y="3441700"/>
          <p14:tracePt t="139933" x="1289050" y="3492500"/>
          <p14:tracePt t="139952" x="1276350" y="3568700"/>
          <p14:tracePt t="139966" x="1270000" y="3625850"/>
          <p14:tracePt t="139983" x="1270000" y="3657600"/>
          <p14:tracePt t="139999" x="1270000" y="3676650"/>
          <p14:tracePt t="141264" x="1263650" y="3676650"/>
          <p14:tracePt t="141273" x="1263650" y="3683000"/>
          <p14:tracePt t="141284" x="1257300" y="3683000"/>
          <p14:tracePt t="141486" x="1257300" y="3689350"/>
          <p14:tracePt t="141503" x="1257300" y="3695700"/>
          <p14:tracePt t="141510" x="1257300" y="3702050"/>
          <p14:tracePt t="141518" x="1257300" y="3721100"/>
          <p14:tracePt t="141534" x="1270000" y="3771900"/>
          <p14:tracePt t="141551" x="1282700" y="3816350"/>
          <p14:tracePt t="141568" x="1301750" y="3854450"/>
          <p14:tracePt t="141586" x="1308100" y="3879850"/>
          <p14:tracePt t="141602" x="1314450" y="3898900"/>
          <p14:tracePt t="141617" x="1320800" y="3917950"/>
          <p14:tracePt t="141637" x="1320800" y="3930650"/>
          <p14:tracePt t="141639" x="1320800" y="3937000"/>
          <p14:tracePt t="141651" x="1320800" y="3943350"/>
          <p14:tracePt t="141669" x="1301750" y="3975100"/>
          <p14:tracePt t="141685" x="1270000" y="4000500"/>
          <p14:tracePt t="141701" x="1219200" y="4032250"/>
          <p14:tracePt t="141718" x="1181100" y="4038600"/>
          <p14:tracePt t="141735" x="1168400" y="4038600"/>
          <p14:tracePt t="141751" x="1123950" y="4038600"/>
          <p14:tracePt t="141768" x="1060450" y="4013200"/>
          <p14:tracePt t="141786" x="946150" y="3962400"/>
          <p14:tracePt t="141801" x="850900" y="3924300"/>
          <p14:tracePt t="141818" x="762000" y="3886200"/>
          <p14:tracePt t="141835" x="692150" y="3854450"/>
          <p14:tracePt t="141851" x="647700" y="3816350"/>
          <p14:tracePt t="141869" x="615950" y="3784600"/>
          <p14:tracePt t="141885" x="615950" y="3746500"/>
          <p14:tracePt t="141901" x="622300" y="3721100"/>
          <p14:tracePt t="141918" x="654050" y="3695700"/>
          <p14:tracePt t="141935" x="666750" y="3695700"/>
          <p14:tracePt t="141951" x="685800" y="3689350"/>
          <p14:tracePt t="141968" x="704850" y="3689350"/>
          <p14:tracePt t="141984" x="730250" y="3689350"/>
          <p14:tracePt t="142001" x="768350" y="3689350"/>
          <p14:tracePt t="142018" x="812800" y="3683000"/>
          <p14:tracePt t="142035" x="869950" y="3676650"/>
          <p14:tracePt t="142051" x="952500" y="3651250"/>
          <p14:tracePt t="142068" x="1009650" y="3632200"/>
          <p14:tracePt t="142085" x="1054100" y="3619500"/>
          <p14:tracePt t="142101" x="1060450" y="3619500"/>
          <p14:tracePt t="142118" x="1066800" y="3619500"/>
          <p14:tracePt t="142135" x="1073150" y="3619500"/>
          <p14:tracePt t="142151" x="1079500" y="3619500"/>
          <p14:tracePt t="142171" x="1085850" y="3619500"/>
          <p14:tracePt t="142188" x="1098550" y="3619500"/>
          <p14:tracePt t="142202" x="1117600" y="3619500"/>
          <p14:tracePt t="142218" x="1155700" y="3613150"/>
          <p14:tracePt t="142235" x="1174750" y="3600450"/>
          <p14:tracePt t="142252" x="1181100" y="3600450"/>
          <p14:tracePt t="142270" x="1187450" y="3594100"/>
          <p14:tracePt t="142285" x="1231900" y="3587750"/>
          <p14:tracePt t="142302" x="1339850" y="3594100"/>
          <p14:tracePt t="142320" x="1441450" y="3600450"/>
          <p14:tracePt t="142335" x="1549400" y="3606800"/>
          <p14:tracePt t="142352" x="1625600" y="3613150"/>
          <p14:tracePt t="142369" x="1663700" y="3613150"/>
          <p14:tracePt t="142437" x="1670050" y="3613150"/>
          <p14:tracePt t="142444" x="1682750" y="3613150"/>
          <p14:tracePt t="142451" x="1708150" y="3613150"/>
          <p14:tracePt t="142468" x="1809750" y="3613150"/>
          <p14:tracePt t="142485" x="1936750" y="3606800"/>
          <p14:tracePt t="142502" x="2051050" y="3613150"/>
          <p14:tracePt t="142519" x="2089150" y="3613150"/>
          <p14:tracePt t="142535" x="2089150" y="3619500"/>
          <p14:tracePt t="142578" x="2095500" y="3619500"/>
          <p14:tracePt t="142618" x="2114550" y="3619500"/>
          <p14:tracePt t="142635" x="2152650" y="3619500"/>
          <p14:tracePt t="142652" x="2203450" y="3606800"/>
          <p14:tracePt t="142669" x="2260600" y="3600450"/>
          <p14:tracePt t="142686" x="2279650" y="3600450"/>
          <p14:tracePt t="142687" x="2292350" y="3600450"/>
          <p14:tracePt t="142702" x="2324100" y="3600450"/>
          <p14:tracePt t="142718" x="2355850" y="3600450"/>
          <p14:tracePt t="142735" x="2400300" y="3594100"/>
          <p14:tracePt t="142752" x="2432050" y="3594100"/>
          <p14:tracePt t="142769" x="2463800" y="3587750"/>
          <p14:tracePt t="142785" x="2501900" y="3581400"/>
          <p14:tracePt t="142802" x="2533650" y="3568700"/>
          <p14:tracePt t="142819" x="2571750" y="3562350"/>
          <p14:tracePt t="142836" x="2609850" y="3549650"/>
          <p14:tracePt t="142852" x="2641600" y="3543300"/>
          <p14:tracePt t="142869" x="2654300" y="3536950"/>
          <p14:tracePt t="142888" x="2660650" y="3536950"/>
          <p14:tracePt t="142965" x="2667000" y="3536950"/>
          <p14:tracePt t="142972" x="2673350" y="3536950"/>
          <p14:tracePt t="142985" x="2698750" y="3543300"/>
          <p14:tracePt t="143003" x="2762250" y="3568700"/>
          <p14:tracePt t="143019" x="2825750" y="3594100"/>
          <p14:tracePt t="143036" x="2857500" y="3600450"/>
          <p14:tracePt t="143106" x="2863850" y="3600450"/>
          <p14:tracePt t="143113" x="2876550" y="3600450"/>
          <p14:tracePt t="143121" x="2908300" y="3600450"/>
          <p14:tracePt t="143135" x="2978150" y="3600450"/>
          <p14:tracePt t="143153" x="3016250" y="3606800"/>
          <p14:tracePt t="143169" x="3060700" y="3606800"/>
          <p14:tracePt t="143187" x="3086100" y="3613150"/>
          <p14:tracePt t="143202" x="3098800" y="3619500"/>
          <p14:tracePt t="143219" x="3111500" y="3619500"/>
          <p14:tracePt t="143236" x="3124200" y="3625850"/>
          <p14:tracePt t="143252" x="3143250" y="3625850"/>
          <p14:tracePt t="143269" x="3175000" y="3632200"/>
          <p14:tracePt t="143287" x="3213100" y="3632200"/>
          <p14:tracePt t="143288" x="3225800" y="3632200"/>
          <p14:tracePt t="143302" x="3244850" y="3632200"/>
          <p14:tracePt t="143319" x="3263900" y="3632200"/>
          <p14:tracePt t="143492" x="3263900" y="3638550"/>
          <p14:tracePt t="143501" x="3263900" y="3644900"/>
          <p14:tracePt t="143519" x="3276600" y="3651250"/>
          <p14:tracePt t="143537" x="3302000" y="3657600"/>
          <p14:tracePt t="143553" x="3365500" y="3670300"/>
          <p14:tracePt t="143571" x="3498850" y="3670300"/>
          <p14:tracePt t="143588" x="3581400" y="3663950"/>
          <p14:tracePt t="143603" x="3600450" y="3657600"/>
          <p14:tracePt t="143620" x="3663950" y="3638550"/>
          <p14:tracePt t="143636" x="3689350" y="3632200"/>
          <p14:tracePt t="143652" x="3702050" y="3625850"/>
          <p14:tracePt t="143687" x="3689350" y="3625850"/>
          <p14:tracePt t="143703" x="3663950" y="3625850"/>
          <p14:tracePt t="143719" x="3613150" y="3632200"/>
          <p14:tracePt t="143721" x="3587750" y="3644900"/>
          <p14:tracePt t="143739" x="3536950" y="3657600"/>
          <p14:tracePt t="143753" x="3505200" y="3663950"/>
          <p14:tracePt t="143770" x="3429000" y="3676650"/>
          <p14:tracePt t="143771" x="3384550" y="3683000"/>
          <p14:tracePt t="143786" x="3270250" y="3695700"/>
          <p14:tracePt t="143804" x="3162300" y="3708400"/>
          <p14:tracePt t="143819" x="3035300" y="3721100"/>
          <p14:tracePt t="143838" x="2921000" y="3727450"/>
          <p14:tracePt t="143852" x="2774950" y="3733800"/>
          <p14:tracePt t="143869" x="2660650" y="3740150"/>
          <p14:tracePt t="143887" x="2546350" y="3746500"/>
          <p14:tracePt t="143906" x="2273300" y="3746500"/>
          <p14:tracePt t="143921" x="2114550" y="3746500"/>
          <p14:tracePt t="143938" x="2006600" y="3740150"/>
          <p14:tracePt t="143952" x="1911350" y="3740150"/>
          <p14:tracePt t="143970" x="1797050" y="3740150"/>
          <p14:tracePt t="143986" x="1638300" y="3740150"/>
          <p14:tracePt t="144003" x="1593850" y="3740150"/>
          <p14:tracePt t="144020" x="1504950" y="3759200"/>
          <p14:tracePt t="144036" x="1447800" y="3778250"/>
          <p14:tracePt t="144053" x="1397000" y="3810000"/>
          <p14:tracePt t="144069" x="1339850" y="3860800"/>
          <p14:tracePt t="144086" x="1314450" y="3892550"/>
          <p14:tracePt t="144103" x="1301750" y="3924300"/>
          <p14:tracePt t="144120" x="1301750" y="3956050"/>
          <p14:tracePt t="144137" x="1308100" y="3981450"/>
          <p14:tracePt t="144153" x="1327150" y="4013200"/>
          <p14:tracePt t="144170" x="1346200" y="4032250"/>
          <p14:tracePt t="144187" x="1365250" y="4057650"/>
          <p14:tracePt t="144203" x="1403350" y="4083050"/>
          <p14:tracePt t="144220" x="1409700" y="4083050"/>
          <p14:tracePt t="144237" x="1441450" y="4102100"/>
          <p14:tracePt t="144253" x="1479550" y="4114800"/>
          <p14:tracePt t="144270" x="1549400" y="4121150"/>
          <p14:tracePt t="144286" x="1600200" y="4121150"/>
          <p14:tracePt t="144303" x="1612900" y="4127500"/>
          <p14:tracePt t="144319" x="1619250" y="4127500"/>
          <p14:tracePt t="144338" x="1631950" y="4127500"/>
          <p14:tracePt t="144353" x="1644650" y="4121150"/>
          <p14:tracePt t="144370" x="1663700" y="4121150"/>
          <p14:tracePt t="144386" x="1682750" y="4114800"/>
          <p14:tracePt t="144403" x="1727200" y="4102100"/>
          <p14:tracePt t="144422" x="1784350" y="4095750"/>
          <p14:tracePt t="144437" x="1790700" y="4095750"/>
          <p14:tracePt t="144453" x="1797050" y="4089400"/>
          <p14:tracePt t="144494" x="1803400" y="4089400"/>
          <p14:tracePt t="144503" x="1816100" y="4089400"/>
          <p14:tracePt t="144520" x="1828800" y="4083050"/>
          <p14:tracePt t="144537" x="1866900" y="4064000"/>
          <p14:tracePt t="144553" x="1905000" y="4051300"/>
          <p14:tracePt t="144570" x="1911350" y="4044950"/>
          <p14:tracePt t="144620" x="1917700" y="4038600"/>
          <p14:tracePt t="144637" x="1930400" y="4032250"/>
          <p14:tracePt t="144653" x="1943100" y="4019550"/>
          <p14:tracePt t="144671" x="2019300" y="4013200"/>
          <p14:tracePt t="144687" x="2120900" y="4013200"/>
          <p14:tracePt t="144703" x="2260600" y="4006850"/>
          <p14:tracePt t="144720" x="2336800" y="4006850"/>
          <p14:tracePt t="144738" x="2381250" y="4000500"/>
          <p14:tracePt t="144754" x="2406650" y="4000500"/>
          <p14:tracePt t="144771" x="2419350" y="3994150"/>
          <p14:tracePt t="144903" x="2425700" y="3994150"/>
          <p14:tracePt t="144909" x="2432050" y="3994150"/>
          <p14:tracePt t="144920" x="2438400" y="3994150"/>
          <p14:tracePt t="144937" x="2470150" y="3994150"/>
          <p14:tracePt t="144953" x="2527300" y="3987800"/>
          <p14:tracePt t="144970" x="2609850" y="3962400"/>
          <p14:tracePt t="144987" x="2692400" y="3930650"/>
          <p14:tracePt t="144989" x="2749550" y="3905250"/>
          <p14:tracePt t="145005" x="2819400" y="3867150"/>
          <p14:tracePt t="145021" x="2851150" y="3848100"/>
          <p14:tracePt t="145022" x="2882900" y="3822700"/>
          <p14:tracePt t="145037" x="2914650" y="3803650"/>
          <p14:tracePt t="145054" x="2971800" y="3746500"/>
          <p14:tracePt t="145071" x="2984500" y="3727450"/>
          <p14:tracePt t="145088" x="2984500" y="3714750"/>
          <p14:tracePt t="145104" x="2984500" y="3708400"/>
          <p14:tracePt t="145122" x="2971800" y="3702050"/>
          <p14:tracePt t="145140" x="2946400" y="3695700"/>
          <p14:tracePt t="145154" x="2927350" y="3683000"/>
          <p14:tracePt t="145172" x="2895600" y="3670300"/>
          <p14:tracePt t="145187" x="2876550" y="3657600"/>
          <p14:tracePt t="145205" x="2851150" y="3651250"/>
          <p14:tracePt t="145220" x="2806700" y="3644900"/>
          <p14:tracePt t="145237" x="2774950" y="3644900"/>
          <p14:tracePt t="145254" x="2717800" y="3644900"/>
          <p14:tracePt t="145271" x="2667000" y="3644900"/>
          <p14:tracePt t="145272" x="2628900" y="3644900"/>
          <p14:tracePt t="145287" x="2609850" y="3644900"/>
          <p14:tracePt t="145304" x="2527300" y="3651250"/>
          <p14:tracePt t="145321" x="2508250" y="3657600"/>
          <p14:tracePt t="145339" x="2425700" y="3663950"/>
          <p14:tracePt t="145353" x="2362200" y="3670300"/>
          <p14:tracePt t="145370" x="2324100" y="3676650"/>
          <p14:tracePt t="145391" x="2273300" y="3683000"/>
          <p14:tracePt t="145393" x="2254250" y="3683000"/>
          <p14:tracePt t="145404" x="2235200" y="3689350"/>
          <p14:tracePt t="145421" x="2197100" y="3695700"/>
          <p14:tracePt t="145438" x="2159000" y="3708400"/>
          <p14:tracePt t="145454" x="2089150" y="3721100"/>
          <p14:tracePt t="145471" x="2025650" y="3727450"/>
          <p14:tracePt t="145490" x="1955800" y="3733800"/>
          <p14:tracePt t="145505" x="1943100" y="3740150"/>
          <p14:tracePt t="145521" x="1898650" y="3778250"/>
          <p14:tracePt t="145539" x="1892300" y="3803650"/>
          <p14:tracePt t="145554" x="1892300" y="3835400"/>
          <p14:tracePt t="145571" x="1898650" y="3867150"/>
          <p14:tracePt t="145588" x="1917700" y="3905250"/>
          <p14:tracePt t="145604" x="1962150" y="3956050"/>
          <p14:tracePt t="145621" x="1993900" y="4000500"/>
          <p14:tracePt t="145638" x="2057400" y="4044950"/>
          <p14:tracePt t="145657" x="2108200" y="4070350"/>
          <p14:tracePt t="145671" x="2178050" y="4089400"/>
          <p14:tracePt t="145688" x="2228850" y="4089400"/>
          <p14:tracePt t="145761" x="2222500" y="4089400"/>
          <p14:tracePt t="145768" x="2216150" y="4089400"/>
          <p14:tracePt t="145777" x="2197100" y="4089400"/>
          <p14:tracePt t="145790" x="2165350" y="4089400"/>
          <p14:tracePt t="145805" x="2082800" y="4089400"/>
          <p14:tracePt t="145821" x="1962150" y="4108450"/>
          <p14:tracePt t="145823" x="1892300" y="4121150"/>
          <p14:tracePt t="145840" x="1758950" y="4140200"/>
          <p14:tracePt t="145856" x="1663700" y="4152900"/>
          <p14:tracePt t="145871" x="1568450" y="4165600"/>
          <p14:tracePt t="145888" x="1530350" y="4165600"/>
          <p14:tracePt t="146091" x="1530350" y="4171950"/>
          <p14:tracePt t="146101" x="1536700" y="4178300"/>
          <p14:tracePt t="146122" x="1555750" y="4191000"/>
          <p14:tracePt t="146138" x="1581150" y="4210050"/>
          <p14:tracePt t="146155" x="1625600" y="4222750"/>
          <p14:tracePt t="146171" x="1676400" y="4241800"/>
          <p14:tracePt t="146190" x="1720850" y="4248150"/>
          <p14:tracePt t="146205" x="1739900" y="4248150"/>
          <p14:tracePt t="146222" x="1778000" y="4254500"/>
          <p14:tracePt t="146238" x="1809750" y="4254500"/>
          <p14:tracePt t="146255" x="1854200" y="4248150"/>
          <p14:tracePt t="146273" x="1892300" y="4241800"/>
          <p14:tracePt t="146289" x="1974850" y="4216400"/>
          <p14:tracePt t="146291" x="2012950" y="4203700"/>
          <p14:tracePt t="146307" x="2082800" y="4184650"/>
          <p14:tracePt t="146322" x="2178050" y="4159250"/>
          <p14:tracePt t="146323" x="2241550" y="4140200"/>
          <p14:tracePt t="146340" x="2330450" y="4114800"/>
          <p14:tracePt t="146356" x="2349500" y="4102100"/>
          <p14:tracePt t="146372" x="2432050" y="4070350"/>
          <p14:tracePt t="146388" x="2457450" y="4057650"/>
          <p14:tracePt t="146405" x="2482850" y="4038600"/>
          <p14:tracePt t="146424" x="2520950" y="4013200"/>
          <p14:tracePt t="146439" x="2552700" y="3975100"/>
          <p14:tracePt t="146455" x="2565400" y="3937000"/>
          <p14:tracePt t="146471" x="2565400" y="3911600"/>
          <p14:tracePt t="146488" x="2559050" y="3873500"/>
          <p14:tracePt t="146506" x="2546350" y="3854450"/>
          <p14:tracePt t="146508" x="2540000" y="3848100"/>
          <p14:tracePt t="146522" x="2533650" y="3829050"/>
          <p14:tracePt t="146538" x="2520950" y="3810000"/>
          <p14:tracePt t="146555" x="2495550" y="3778250"/>
          <p14:tracePt t="146572" x="2470150" y="3752850"/>
          <p14:tracePt t="146573" x="2457450" y="3740150"/>
          <p14:tracePt t="146588" x="2444750" y="3727450"/>
          <p14:tracePt t="146605" x="2406650" y="3708400"/>
          <p14:tracePt t="146622" x="2324100" y="3663950"/>
          <p14:tracePt t="146639" x="2292350" y="3651250"/>
          <p14:tracePt t="146655" x="2247900" y="3625850"/>
          <p14:tracePt t="146672" x="2184400" y="3613150"/>
          <p14:tracePt t="146689" x="2133600" y="3600450"/>
          <p14:tracePt t="146705" x="2032000" y="3581400"/>
          <p14:tracePt t="146724" x="1917700" y="3549650"/>
          <p14:tracePt t="146739" x="1809750" y="3524250"/>
          <p14:tracePt t="146756" x="1701800" y="3511550"/>
          <p14:tracePt t="146758" x="1631950" y="3498850"/>
          <p14:tracePt t="146773" x="1530350" y="3498850"/>
          <p14:tracePt t="146791" x="1473200" y="3498850"/>
          <p14:tracePt t="146805" x="1333500" y="3530600"/>
          <p14:tracePt t="146823" x="1301750" y="3549650"/>
          <p14:tracePt t="146823" x="1257300" y="3575050"/>
          <p14:tracePt t="146840" x="1238250" y="3600450"/>
          <p14:tracePt t="146855" x="1174750" y="3689350"/>
          <p14:tracePt t="146872" x="1155700" y="3740150"/>
          <p14:tracePt t="146889" x="1149350" y="3784600"/>
          <p14:tracePt t="146906" x="1155700" y="3835400"/>
          <p14:tracePt t="146924" x="1181100" y="3879850"/>
          <p14:tracePt t="146939" x="1219200" y="3917950"/>
          <p14:tracePt t="146956" x="1276350" y="3956050"/>
          <p14:tracePt t="146972" x="1333500" y="3981450"/>
          <p14:tracePt t="146990" x="1435100" y="4006850"/>
          <p14:tracePt t="147007" x="1562100" y="4019550"/>
          <p14:tracePt t="147024" x="1720850" y="4019550"/>
          <p14:tracePt t="147043" x="1866900" y="4006850"/>
          <p14:tracePt t="147055" x="2012950" y="3975100"/>
          <p14:tracePt t="147073" x="2120900" y="3956050"/>
          <p14:tracePt t="147090" x="2171700" y="3949700"/>
          <p14:tracePt t="147106" x="2203450" y="3943350"/>
          <p14:tracePt t="147166" x="2209800" y="3937000"/>
          <p14:tracePt t="147178" x="2216150" y="3930650"/>
          <p14:tracePt t="147189" x="2216150" y="3924300"/>
          <p14:tracePt t="147206" x="2247900" y="3898900"/>
          <p14:tracePt t="147223" x="2266950" y="3879850"/>
          <p14:tracePt t="147239" x="2279650" y="3867150"/>
          <p14:tracePt t="147256" x="2286000" y="3860800"/>
          <p14:tracePt t="147273" x="2292350" y="3854450"/>
          <p14:tracePt t="147313" x="2298700" y="3854450"/>
          <p14:tracePt t="147339" x="2305050" y="3854450"/>
          <p14:tracePt t="147356" x="2305050" y="3848100"/>
          <p14:tracePt t="147372" x="2311400" y="3848100"/>
          <p14:tracePt t="147420" x="2317750" y="3848100"/>
          <p14:tracePt t="147439" x="2324100" y="3841750"/>
          <p14:tracePt t="147457" x="2336800" y="3835400"/>
          <p14:tracePt t="147475" x="2362200" y="3816350"/>
          <p14:tracePt t="147490" x="2374900" y="3810000"/>
          <p14:tracePt t="147508" x="2400300" y="3803650"/>
          <p14:tracePt t="147524" x="2413000" y="3797300"/>
          <p14:tracePt t="147539" x="2419350" y="3797300"/>
          <p14:tracePt t="147556" x="2444750" y="3790950"/>
          <p14:tracePt t="147573" x="2451100" y="3784600"/>
          <p14:tracePt t="147589" x="2457450" y="3784600"/>
          <p14:tracePt t="147796" x="2463800" y="3778250"/>
          <p14:tracePt t="147828" x="2470150" y="3771900"/>
          <p14:tracePt t="148425" x="2476500" y="3771900"/>
          <p14:tracePt t="148431" x="2482850" y="3765550"/>
          <p14:tracePt t="148440" x="2508250" y="3759200"/>
          <p14:tracePt t="148458" x="2552700" y="3746500"/>
          <p14:tracePt t="148473" x="2597150" y="3740150"/>
          <p14:tracePt t="148490" x="2622550" y="3733800"/>
          <p14:tracePt t="148507" x="2641600" y="3733800"/>
          <p14:tracePt t="148525" x="2654300" y="3733800"/>
          <p14:tracePt t="148541" x="2673350" y="3727450"/>
          <p14:tracePt t="148543" x="2686050" y="3721100"/>
          <p14:tracePt t="148557" x="2698750" y="3714750"/>
          <p14:tracePt t="148573" x="2717800" y="3708400"/>
          <p14:tracePt t="148590" x="2743200" y="3702050"/>
          <p14:tracePt t="148591" x="2762250" y="3695700"/>
          <p14:tracePt t="148607" x="2774950" y="3689350"/>
          <p14:tracePt t="148624" x="2781300" y="3689350"/>
          <p14:tracePt t="149068" x="2787650" y="3689350"/>
          <p14:tracePt t="149078" x="2800350" y="3695700"/>
          <p14:tracePt t="149091" x="2832100" y="3714750"/>
          <p14:tracePt t="149107" x="2901950" y="3746500"/>
          <p14:tracePt t="149124" x="3003550" y="3784600"/>
          <p14:tracePt t="149140" x="3086100" y="3797300"/>
          <p14:tracePt t="149157" x="3168650" y="3810000"/>
          <p14:tracePt t="149174" x="3302000" y="3822700"/>
          <p14:tracePt t="149190" x="3397250" y="3822700"/>
          <p14:tracePt t="149209" x="3486150" y="3829050"/>
          <p14:tracePt t="149224" x="3568700" y="3822700"/>
          <p14:tracePt t="149241" x="3644900" y="3822700"/>
          <p14:tracePt t="149258" x="3733800" y="3816350"/>
          <p14:tracePt t="149259" x="3797300" y="3816350"/>
          <p14:tracePt t="149274" x="3873500" y="3816350"/>
          <p14:tracePt t="149291" x="4070350" y="3822700"/>
          <p14:tracePt t="149293" x="4114800" y="3822700"/>
          <p14:tracePt t="149307" x="4248150" y="3822700"/>
          <p14:tracePt t="149326" x="4356100" y="3816350"/>
          <p14:tracePt t="149341" x="4413250" y="3810000"/>
          <p14:tracePt t="149357" x="4470400" y="3797300"/>
          <p14:tracePt t="149374" x="4546600" y="3790950"/>
          <p14:tracePt t="149392" x="4641850" y="3778250"/>
          <p14:tracePt t="149408" x="4762500" y="3771900"/>
          <p14:tracePt t="149424" x="4864100" y="3765550"/>
          <p14:tracePt t="149441" x="4953000" y="3759200"/>
          <p14:tracePt t="149457" x="5010150" y="3752850"/>
          <p14:tracePt t="149476" x="5035550" y="3740150"/>
          <p14:tracePt t="149491" x="5048250" y="3740150"/>
          <p14:tracePt t="149510" x="5073650" y="3733800"/>
          <p14:tracePt t="149524" x="5086350" y="3733800"/>
          <p14:tracePt t="149541" x="5124450" y="3752850"/>
          <p14:tracePt t="149558" x="5207000" y="3803650"/>
          <p14:tracePt t="149575" x="5238750" y="3822700"/>
          <p14:tracePt t="149592" x="5257800" y="3841750"/>
          <p14:tracePt t="149608" x="5276850" y="3848100"/>
          <p14:tracePt t="149624" x="5289550" y="3860800"/>
          <p14:tracePt t="149641" x="5302250" y="3867150"/>
          <p14:tracePt t="149658" x="5314950" y="3879850"/>
          <p14:tracePt t="149674" x="5327650" y="3886200"/>
          <p14:tracePt t="149691" x="5346700" y="3898900"/>
          <p14:tracePt t="149708" x="5353050" y="3911600"/>
          <p14:tracePt t="149725" x="5359400" y="3924300"/>
          <p14:tracePt t="149741" x="5372100" y="3930650"/>
          <p14:tracePt t="149759" x="5391150" y="3943350"/>
          <p14:tracePt t="149775" x="5416550" y="3943350"/>
          <p14:tracePt t="149791" x="5448300" y="3943350"/>
          <p14:tracePt t="149808" x="5486400" y="3943350"/>
          <p14:tracePt t="149824" x="5524500" y="3943350"/>
          <p14:tracePt t="149841" x="5549900" y="3943350"/>
          <p14:tracePt t="149858" x="5568950" y="3943350"/>
          <p14:tracePt t="149875" x="5607050" y="3956050"/>
          <p14:tracePt t="149891" x="5664200" y="3981450"/>
          <p14:tracePt t="149908" x="5746750" y="4019550"/>
          <p14:tracePt t="149925" x="5842000" y="4057650"/>
          <p14:tracePt t="149941" x="5937250" y="4089400"/>
          <p14:tracePt t="149958" x="6007100" y="4108450"/>
          <p14:tracePt t="149975" x="6045200" y="4114800"/>
          <p14:tracePt t="149977" x="6064250" y="4114800"/>
          <p14:tracePt t="149991" x="6083300" y="4121150"/>
          <p14:tracePt t="150009" x="6127750" y="4133850"/>
          <p14:tracePt t="150026" x="6191250" y="4140200"/>
          <p14:tracePt t="150042" x="6242050" y="4140200"/>
          <p14:tracePt t="150059" x="6286500" y="4140200"/>
          <p14:tracePt t="150075" x="6318250" y="4140200"/>
          <p14:tracePt t="150092" x="6343650" y="4127500"/>
          <p14:tracePt t="150108" x="6381750" y="4114800"/>
          <p14:tracePt t="150124" x="6400800" y="4095750"/>
          <p14:tracePt t="150142" x="6426200" y="4076700"/>
          <p14:tracePt t="150158" x="6426200" y="4070350"/>
          <p14:tracePt t="150175" x="6426200" y="4064000"/>
          <p14:tracePt t="150191" x="6426200" y="4057650"/>
          <p14:tracePt t="150193" x="6419850" y="4057650"/>
          <p14:tracePt t="150212" x="6413500" y="4051300"/>
          <p14:tracePt t="150227" x="6419850" y="4051300"/>
          <p14:tracePt t="150242" x="6432550" y="4057650"/>
          <p14:tracePt t="150259" x="6477000" y="4070350"/>
          <p14:tracePt t="150260" x="6502400" y="4076700"/>
          <p14:tracePt t="150276" x="6546850" y="4089400"/>
          <p14:tracePt t="150291" x="6604000" y="4095750"/>
          <p14:tracePt t="150308" x="6642100" y="4102100"/>
          <p14:tracePt t="150325" x="6661150" y="4102100"/>
          <p14:tracePt t="150341" x="6661150" y="4108450"/>
          <p14:tracePt t="150411" x="6667500" y="4108450"/>
          <p14:tracePt t="150417" x="6673850" y="4114800"/>
          <p14:tracePt t="150426" x="6680200" y="4121150"/>
          <p14:tracePt t="150442" x="6699250" y="4127500"/>
          <p14:tracePt t="150458" x="6737350" y="4140200"/>
          <p14:tracePt t="150477" x="6813550" y="4152900"/>
          <p14:tracePt t="150492" x="6915150" y="4159250"/>
          <p14:tracePt t="150508" x="7016750" y="4159250"/>
          <p14:tracePt t="150527" x="7124700" y="4152900"/>
          <p14:tracePt t="150529" x="7175500" y="4146550"/>
          <p14:tracePt t="150542" x="7226300" y="4133850"/>
          <p14:tracePt t="150559" x="7308850" y="4114800"/>
          <p14:tracePt t="150575" x="7372350" y="4095750"/>
          <p14:tracePt t="150577" x="7397750" y="4089400"/>
          <p14:tracePt t="150593" x="7435850" y="4076700"/>
          <p14:tracePt t="150609" x="7461250" y="4064000"/>
          <p14:tracePt t="150625" x="7518400" y="4038600"/>
          <p14:tracePt t="150626" x="7531100" y="4032250"/>
          <p14:tracePt t="150641" x="7588250" y="4013200"/>
          <p14:tracePt t="150659" x="7626350" y="3994150"/>
          <p14:tracePt t="150675" x="7651750" y="3975100"/>
          <p14:tracePt t="150692" x="7677150" y="3956050"/>
          <p14:tracePt t="150709" x="7689850" y="3943350"/>
          <p14:tracePt t="150725" x="7708900" y="3924300"/>
          <p14:tracePt t="150742" x="7721600" y="3898900"/>
          <p14:tracePt t="150759" x="7734300" y="3879850"/>
          <p14:tracePt t="150776" x="7740650" y="3848100"/>
          <p14:tracePt t="150792" x="7747000" y="3810000"/>
          <p14:tracePt t="150809" x="7747000" y="3790950"/>
          <p14:tracePt t="150827" x="7740650" y="3765550"/>
          <p14:tracePt t="150842" x="7734300" y="3752850"/>
          <p14:tracePt t="150861" x="7715250" y="3733800"/>
          <p14:tracePt t="150875" x="7683500" y="3714750"/>
          <p14:tracePt t="150892" x="7658100" y="3695700"/>
          <p14:tracePt t="150909" x="7613650" y="3670300"/>
          <p14:tracePt t="150925" x="7581900" y="3651250"/>
          <p14:tracePt t="150942" x="7543800" y="3644900"/>
          <p14:tracePt t="150959" x="7486650" y="3632200"/>
          <p14:tracePt t="150975" x="7448550" y="3625850"/>
          <p14:tracePt t="150992" x="7404100" y="3619500"/>
          <p14:tracePt t="151009" x="7359650" y="3619500"/>
          <p14:tracePt t="151026" x="7283450" y="3619500"/>
          <p14:tracePt t="151042" x="7219950" y="3619500"/>
          <p14:tracePt t="151061" x="7156450" y="3619500"/>
          <p14:tracePt t="151076" x="7086600" y="3613150"/>
          <p14:tracePt t="151093" x="7023100" y="3606800"/>
          <p14:tracePt t="151094" x="6997700" y="3606800"/>
          <p14:tracePt t="151110" x="6940550" y="3594100"/>
          <p14:tracePt t="151125" x="6908800" y="3587750"/>
          <p14:tracePt t="151142" x="6858000" y="3587750"/>
          <p14:tracePt t="151159" x="6826250" y="3587750"/>
          <p14:tracePt t="151176" x="6781800" y="3587750"/>
          <p14:tracePt t="151192" x="6718300" y="3594100"/>
          <p14:tracePt t="151209" x="6673850" y="3594100"/>
          <p14:tracePt t="151226" x="6635750" y="3594100"/>
          <p14:tracePt t="151244" x="6591300" y="3606800"/>
          <p14:tracePt t="151261" x="6572250" y="3613150"/>
          <p14:tracePt t="151277" x="6553200" y="3632200"/>
          <p14:tracePt t="151293" x="6527800" y="3663950"/>
          <p14:tracePt t="151309" x="6515100" y="3695700"/>
          <p14:tracePt t="151327" x="6508750" y="3727450"/>
          <p14:tracePt t="151327" x="6508750" y="3746500"/>
          <p14:tracePt t="151343" x="6508750" y="3759200"/>
          <p14:tracePt t="151360" x="6508750" y="3784600"/>
          <p14:tracePt t="151376" x="6521450" y="3816350"/>
          <p14:tracePt t="151392" x="6534150" y="3835400"/>
          <p14:tracePt t="151409" x="6540500" y="3854450"/>
          <p14:tracePt t="151426" x="6553200" y="3873500"/>
          <p14:tracePt t="151443" x="6578600" y="3898900"/>
          <p14:tracePt t="151459" x="6604000" y="3917950"/>
          <p14:tracePt t="151476" x="6667500" y="3949700"/>
          <p14:tracePt t="151493" x="6724650" y="3968750"/>
          <p14:tracePt t="151510" x="6781800" y="3981450"/>
          <p14:tracePt t="151526" x="6845300" y="3994150"/>
          <p14:tracePt t="151543" x="6915150" y="3994150"/>
          <p14:tracePt t="151560" x="6934200" y="4000500"/>
          <p14:tracePt t="151576" x="7035800" y="4000500"/>
          <p14:tracePt t="151593" x="7061200" y="4000500"/>
          <p14:tracePt t="151609" x="7131050" y="4006850"/>
          <p14:tracePt t="151626" x="7251700" y="4006850"/>
          <p14:tracePt t="151643" x="7353300" y="4006850"/>
          <p14:tracePt t="151659" x="7435850" y="4006850"/>
          <p14:tracePt t="151676" x="7480300" y="3994150"/>
          <p14:tracePt t="151693" x="7512050" y="3987800"/>
          <p14:tracePt t="151711" x="7537450" y="3981450"/>
          <p14:tracePt t="151726" x="7550150" y="3968750"/>
          <p14:tracePt t="151743" x="7556500" y="3956050"/>
          <p14:tracePt t="151759" x="7556500" y="3949700"/>
          <p14:tracePt t="151793" x="7556500" y="3943350"/>
          <p14:tracePt t="151810" x="7556500" y="3937000"/>
          <p14:tracePt t="151826" x="7543800" y="3937000"/>
          <p14:tracePt t="151843" x="7505700" y="3930650"/>
          <p14:tracePt t="151860" x="7473950" y="3930650"/>
          <p14:tracePt t="151876" x="7423150" y="3930650"/>
          <p14:tracePt t="151893" x="7385050" y="3930650"/>
          <p14:tracePt t="151910" x="7359650" y="3930650"/>
          <p14:tracePt t="151926" x="7327900" y="3937000"/>
          <p14:tracePt t="151943" x="7289800" y="3943350"/>
          <p14:tracePt t="151960" x="7258050" y="3943350"/>
          <p14:tracePt t="151979" x="7207250" y="3956050"/>
          <p14:tracePt t="151996" x="7124700" y="3968750"/>
          <p14:tracePt t="152011" x="7099300" y="3975100"/>
          <p14:tracePt t="152027" x="6991350" y="3987800"/>
          <p14:tracePt t="152043" x="6921500" y="4000500"/>
          <p14:tracePt t="152059" x="6788150" y="4006850"/>
          <p14:tracePt t="152076" x="6692900" y="4013200"/>
          <p14:tracePt t="152093" x="6604000" y="4013200"/>
          <p14:tracePt t="152112" x="6483350" y="4013200"/>
          <p14:tracePt t="152128" x="6407150" y="4019550"/>
          <p14:tracePt t="152143" x="6324600" y="4025900"/>
          <p14:tracePt t="152160" x="6184900" y="4038600"/>
          <p14:tracePt t="152178" x="6064250" y="4038600"/>
          <p14:tracePt t="152193" x="5956300" y="4038600"/>
          <p14:tracePt t="152210" x="5854700" y="4044950"/>
          <p14:tracePt t="152227" x="5727700" y="4051300"/>
          <p14:tracePt t="152232" x="5632450" y="4051300"/>
          <p14:tracePt t="152246" x="5473700" y="4051300"/>
          <p14:tracePt t="152261" x="5238750" y="4019550"/>
          <p14:tracePt t="152277" x="5162550" y="4000500"/>
          <p14:tracePt t="152293" x="5029200" y="3956050"/>
          <p14:tracePt t="152310" x="4927600" y="3886200"/>
          <p14:tracePt t="152326" x="4902200" y="3841750"/>
          <p14:tracePt t="152343" x="4902200" y="3797300"/>
          <p14:tracePt t="152361" x="4902200" y="3740150"/>
          <p14:tracePt t="152377" x="4902200" y="3702050"/>
          <p14:tracePt t="152394" x="4895850" y="3657600"/>
          <p14:tracePt t="152410" x="4895850" y="3632200"/>
          <p14:tracePt t="152427" x="4895850" y="3613150"/>
          <p14:tracePt t="152443" x="4908550" y="3606800"/>
          <p14:tracePt t="152460" x="4927600" y="3600450"/>
          <p14:tracePt t="152477" x="4972050" y="3594100"/>
          <p14:tracePt t="152494" x="5029200" y="3587750"/>
          <p14:tracePt t="152510" x="5086350" y="3587750"/>
          <p14:tracePt t="152527" x="5149850" y="3587750"/>
          <p14:tracePt t="152543" x="5200650" y="3587750"/>
          <p14:tracePt t="152560" x="5314950" y="3606800"/>
          <p14:tracePt t="152577" x="5403850" y="3625850"/>
          <p14:tracePt t="152593" x="5499100" y="3644900"/>
          <p14:tracePt t="152611" x="5562600" y="3651250"/>
          <p14:tracePt t="152627" x="5619750" y="3657600"/>
          <p14:tracePt t="152644" x="5689600" y="3663950"/>
          <p14:tracePt t="152663" x="5753100" y="3676650"/>
          <p14:tracePt t="152677" x="5784850" y="3676650"/>
          <p14:tracePt t="152694" x="5810250" y="3676650"/>
          <p14:tracePt t="152713" x="5829300" y="3670300"/>
          <p14:tracePt t="152727" x="5861050" y="3663950"/>
          <p14:tracePt t="152745" x="5892800" y="3651250"/>
          <p14:tracePt t="152746" x="5905500" y="3644900"/>
          <p14:tracePt t="152761" x="5924550" y="3638550"/>
          <p14:tracePt t="152777" x="5949950" y="3632200"/>
          <p14:tracePt t="152793" x="6000750" y="3625850"/>
          <p14:tracePt t="152810" x="6032500" y="3619500"/>
          <p14:tracePt t="152827" x="6064250" y="3619500"/>
          <p14:tracePt t="152844" x="6153150" y="3619500"/>
          <p14:tracePt t="152860" x="6254750" y="3625850"/>
          <p14:tracePt t="152877" x="6330950" y="3625850"/>
          <p14:tracePt t="152894" x="6413500" y="3619500"/>
          <p14:tracePt t="152910" x="6451600" y="3613150"/>
          <p14:tracePt t="152929" x="6470650" y="3606800"/>
          <p14:tracePt t="152946" x="6483350" y="3600450"/>
          <p14:tracePt t="153003" x="6489700" y="3600450"/>
          <p14:tracePt t="153013" x="6496050" y="3600450"/>
          <p14:tracePt t="153027" x="6508750" y="3600450"/>
          <p14:tracePt t="153044" x="6591300" y="3613150"/>
          <p14:tracePt t="153060" x="6648450" y="3613150"/>
          <p14:tracePt t="153079" x="6686550" y="3613150"/>
          <p14:tracePt t="153094" x="6705600" y="3613150"/>
          <p14:tracePt t="153111" x="6718300" y="3613150"/>
          <p14:tracePt t="153127" x="6731000" y="3613150"/>
          <p14:tracePt t="153144" x="6743700" y="3619500"/>
          <p14:tracePt t="153161" x="6781800" y="3632200"/>
          <p14:tracePt t="153180" x="6832600" y="3638550"/>
          <p14:tracePt t="153194" x="6851650" y="3638550"/>
          <p14:tracePt t="153211" x="6858000" y="3638550"/>
          <p14:tracePt t="153227" x="6858000" y="3632200"/>
          <p14:tracePt t="153244" x="6851650" y="3625850"/>
          <p14:tracePt t="153261" x="6838950" y="3625850"/>
          <p14:tracePt t="153277" x="6800850" y="3632200"/>
          <p14:tracePt t="153294" x="6762750" y="3644900"/>
          <p14:tracePt t="153313" x="6718300" y="3657600"/>
          <p14:tracePt t="153329" x="6623050" y="3683000"/>
          <p14:tracePt t="153344" x="6489700" y="3714750"/>
          <p14:tracePt t="153361" x="6311900" y="3752850"/>
          <p14:tracePt t="153379" x="6134100" y="3784600"/>
          <p14:tracePt t="153381" x="5988050" y="3803650"/>
          <p14:tracePt t="153394" x="5899150" y="3816350"/>
          <p14:tracePt t="153411" x="5746750" y="3835400"/>
          <p14:tracePt t="153428" x="5600700" y="3841750"/>
          <p14:tracePt t="153429" x="5556250" y="3841750"/>
          <p14:tracePt t="153444" x="5524500" y="3841750"/>
          <p14:tracePt t="153461" x="5492750" y="3841750"/>
          <p14:tracePt t="153478" x="5486400" y="3841750"/>
          <p14:tracePt t="153495" x="5480050" y="3841750"/>
          <p14:tracePt t="153511" x="5473700" y="3835400"/>
          <p14:tracePt t="153528" x="5429250" y="3835400"/>
          <p14:tracePt t="153529" x="5391150" y="3835400"/>
          <p14:tracePt t="153547" x="5359400" y="3835400"/>
          <p14:tracePt t="153561" x="5295900" y="3841750"/>
          <p14:tracePt t="153580" x="5219700" y="3873500"/>
          <p14:tracePt t="153597" x="5207000" y="3886200"/>
          <p14:tracePt t="153611" x="5200650" y="3898900"/>
          <p14:tracePt t="153628" x="5194300" y="3911600"/>
          <p14:tracePt t="153774" x="5219700" y="3917950"/>
          <p14:tracePt t="153781" x="5238750" y="3917950"/>
          <p14:tracePt t="153794" x="5283200" y="3924300"/>
          <p14:tracePt t="153811" x="5410200" y="3930650"/>
          <p14:tracePt t="153828" x="5638800" y="3930650"/>
          <p14:tracePt t="153845" x="5695950" y="3930650"/>
          <p14:tracePt t="153861" x="5880100" y="3911600"/>
          <p14:tracePt t="153878" x="5937250" y="3905250"/>
          <p14:tracePt t="153895" x="5962650" y="3898900"/>
          <p14:tracePt t="154161" x="5956300" y="3898900"/>
          <p14:tracePt t="154195" x="5949950" y="3905250"/>
          <p14:tracePt t="154228" x="5949950" y="3911600"/>
          <p14:tracePt t="154262" x="5949950" y="3924300"/>
          <p14:tracePt t="154281" x="5949950" y="3937000"/>
          <p14:tracePt t="154312" x="5949950" y="3949700"/>
          <p14:tracePt t="154374" x="5975350" y="3962400"/>
          <p14:tracePt t="154381" x="5994400" y="3968750"/>
          <p14:tracePt t="154395" x="6083300" y="3994150"/>
          <p14:tracePt t="154412" x="6153150" y="4006850"/>
          <p14:tracePt t="154429" x="6267450" y="4025900"/>
          <p14:tracePt t="154430" x="6318250" y="4038600"/>
          <p14:tracePt t="154445" x="6350000" y="4044950"/>
          <p14:tracePt t="154462" x="6394450" y="4044950"/>
          <p14:tracePt t="154478" x="6400800" y="4044950"/>
          <p14:tracePt t="154495" x="6407150" y="4044950"/>
          <p14:tracePt t="154511" x="6413500" y="4044950"/>
          <p14:tracePt t="154531" x="6419850" y="4044950"/>
          <p14:tracePt t="154545" x="6432550" y="4044950"/>
          <p14:tracePt t="154562" x="6464300" y="4038600"/>
          <p14:tracePt t="154578" x="6502400" y="4038600"/>
          <p14:tracePt t="154597" x="6604000" y="4013200"/>
          <p14:tracePt t="154613" x="6648450" y="4000500"/>
          <p14:tracePt t="154630" x="6724650" y="3962400"/>
          <p14:tracePt t="154645" x="6946900" y="3848100"/>
          <p14:tracePt t="154662" x="7105650" y="3771900"/>
          <p14:tracePt t="154679" x="7270750" y="3708400"/>
          <p14:tracePt t="154695" x="7334250" y="3683000"/>
          <p14:tracePt t="154712" x="7454900" y="3644900"/>
          <p14:tracePt t="154729" x="7473950" y="3638550"/>
          <p14:tracePt t="154762" x="7473950" y="3651250"/>
          <p14:tracePt t="154778" x="7473950" y="3670300"/>
          <p14:tracePt t="154797" x="7473950" y="3689350"/>
          <p14:tracePt t="154812" x="7473950" y="3708400"/>
          <p14:tracePt t="154828" x="7480300" y="3708400"/>
          <p14:tracePt t="154862" x="7480300" y="3695700"/>
          <p14:tracePt t="154879" x="7473950" y="3676650"/>
          <p14:tracePt t="154896" x="7454900" y="3657600"/>
          <p14:tracePt t="154913" x="7423150" y="3638550"/>
          <p14:tracePt t="154929" x="7391400" y="3619500"/>
          <p14:tracePt t="154946" x="7340600" y="3606800"/>
          <p14:tracePt t="154963" x="7239000" y="3594100"/>
          <p14:tracePt t="154979" x="7207250" y="3594100"/>
          <p14:tracePt t="154996" x="7086600" y="3606800"/>
          <p14:tracePt t="155013" x="6953250" y="3625850"/>
          <p14:tracePt t="155031" x="6788150" y="3651250"/>
          <p14:tracePt t="155045" x="6692900" y="3663950"/>
          <p14:tracePt t="155063" x="6565900" y="3689350"/>
          <p14:tracePt t="155079" x="6496050" y="3714750"/>
          <p14:tracePt t="155095" x="6457950" y="3733800"/>
          <p14:tracePt t="155113" x="6438900" y="3752850"/>
          <p14:tracePt t="155130" x="6426200" y="3771900"/>
          <p14:tracePt t="155146" x="6419850" y="3790950"/>
          <p14:tracePt t="155162" x="6413500" y="3816350"/>
          <p14:tracePt t="155179" x="6407150" y="3854450"/>
          <p14:tracePt t="155198" x="6413500" y="3924300"/>
          <p14:tracePt t="155213" x="6413500" y="3949700"/>
          <p14:tracePt t="155229" x="6438900" y="4006850"/>
          <p14:tracePt t="155245" x="6489700" y="4057650"/>
          <p14:tracePt t="155246" x="6527800" y="4083050"/>
          <p14:tracePt t="155263" x="6565900" y="4102100"/>
          <p14:tracePt t="155264" x="6610350" y="4121150"/>
          <p14:tracePt t="155279" x="6661150" y="4140200"/>
          <p14:tracePt t="155296" x="6781800" y="4178300"/>
          <p14:tracePt t="155314" x="6877050" y="4184650"/>
          <p14:tracePt t="155332" x="6965950" y="4191000"/>
          <p14:tracePt t="155346" x="7023100" y="4191000"/>
          <p14:tracePt t="155362" x="7067550" y="4191000"/>
          <p14:tracePt t="155379" x="7118350" y="4191000"/>
          <p14:tracePt t="155396" x="7175500" y="4184650"/>
          <p14:tracePt t="155413" x="7258050" y="4152900"/>
          <p14:tracePt t="155430" x="7340600" y="4108450"/>
          <p14:tracePt t="155446" x="7397750" y="4076700"/>
          <p14:tracePt t="155463" x="7423150" y="4057650"/>
          <p14:tracePt t="155479" x="7423150" y="4051300"/>
          <p14:tracePt t="155496" x="7423150" y="4044950"/>
          <p14:tracePt t="155546" x="7410450" y="4044950"/>
          <p14:tracePt t="155579" x="7410450" y="4051300"/>
          <p14:tracePt t="155596" x="7448550" y="4051300"/>
          <p14:tracePt t="155597" x="7467600" y="4051300"/>
          <p14:tracePt t="155614" x="7569200" y="4051300"/>
          <p14:tracePt t="155629" x="7658100" y="4051300"/>
          <p14:tracePt t="155646" x="7740650" y="4051300"/>
          <p14:tracePt t="155664" x="7816850" y="4051300"/>
          <p14:tracePt t="155682" x="7842250" y="4051300"/>
          <p14:tracePt t="155698" x="7854950" y="4051300"/>
          <p14:tracePt t="155712" x="7867650" y="4051300"/>
          <p14:tracePt t="155731" x="7886700" y="4038600"/>
          <p14:tracePt t="155733" x="7893050" y="4032250"/>
          <p14:tracePt t="155749" x="7899400" y="4025900"/>
          <p14:tracePt t="155763" x="7918450" y="4006850"/>
          <p14:tracePt t="155780" x="7931150" y="3987800"/>
          <p14:tracePt t="155798" x="7931150" y="3962400"/>
          <p14:tracePt t="155813" x="7918450" y="3956050"/>
          <p14:tracePt t="155830" x="7880350" y="3937000"/>
          <p14:tracePt t="155846" x="7829550" y="3917950"/>
          <p14:tracePt t="155863" x="7772400" y="3892550"/>
          <p14:tracePt t="155864" x="7734300" y="3879850"/>
          <p14:tracePt t="155880" x="7702550" y="3867150"/>
          <p14:tracePt t="155897" x="7664450" y="3848100"/>
          <p14:tracePt t="155913" x="7626350" y="3829050"/>
          <p14:tracePt t="155930" x="7581900" y="3803650"/>
          <p14:tracePt t="155947" x="7518400" y="3771900"/>
          <p14:tracePt t="155963" x="7467600" y="3759200"/>
          <p14:tracePt t="155980" x="7372350" y="3740150"/>
          <p14:tracePt t="155998" x="7302500" y="3733800"/>
          <p14:tracePt t="156015" x="7143750" y="3727450"/>
          <p14:tracePt t="156033" x="7016750" y="3727450"/>
          <p14:tracePt t="156047" x="6972300" y="3727450"/>
          <p14:tracePt t="156063" x="6870700" y="3727450"/>
          <p14:tracePt t="156081" x="6711950" y="3733800"/>
          <p14:tracePt t="156098" x="6610350" y="3746500"/>
          <p14:tracePt t="156113" x="6394450" y="3759200"/>
          <p14:tracePt t="156130" x="6197600" y="3765550"/>
          <p14:tracePt t="156146" x="6057900" y="3771900"/>
          <p14:tracePt t="156163" x="5899150" y="3784600"/>
          <p14:tracePt t="156180" x="5689600" y="3790950"/>
          <p14:tracePt t="156198" x="5549900" y="3790950"/>
          <p14:tracePt t="156213" x="5448300" y="3790950"/>
          <p14:tracePt t="156230" x="5353050" y="3790950"/>
          <p14:tracePt t="156247" x="5289550" y="3790950"/>
          <p14:tracePt t="156263" x="5200650" y="3797300"/>
          <p14:tracePt t="156282" x="5041900" y="3829050"/>
          <p14:tracePt t="156297" x="4984750" y="3835400"/>
          <p14:tracePt t="156313" x="4883150" y="3854450"/>
          <p14:tracePt t="156314" x="4851400" y="3860800"/>
          <p14:tracePt t="156330" x="4826000" y="3867150"/>
          <p14:tracePt t="156412" x="4826000" y="3873500"/>
          <p14:tracePt t="156421" x="4819650" y="3879850"/>
          <p14:tracePt t="156430" x="4819650" y="3886200"/>
          <p14:tracePt t="156446" x="4813300" y="3905250"/>
          <p14:tracePt t="156464" x="4800600" y="3924300"/>
          <p14:tracePt t="156480" x="4794250" y="3943350"/>
          <p14:tracePt t="156497" x="4794250" y="3956050"/>
          <p14:tracePt t="156513" x="4794250" y="3962400"/>
          <p14:tracePt t="156547" x="4794250" y="3968750"/>
          <p14:tracePt t="156564" x="4800600" y="3975100"/>
          <p14:tracePt t="156580" x="4819650" y="4006850"/>
          <p14:tracePt t="156597" x="4832350" y="4064000"/>
          <p14:tracePt t="156614" x="4832350" y="4102100"/>
          <p14:tracePt t="156633" x="4832350" y="4127500"/>
          <p14:tracePt t="157306" x="4838700" y="4127500"/>
          <p14:tracePt t="157314" x="4851400" y="4127500"/>
          <p14:tracePt t="157331" x="4927600" y="4127500"/>
          <p14:tracePt t="157347" x="5029200" y="4133850"/>
          <p14:tracePt t="157366" x="5162550" y="4140200"/>
          <p14:tracePt t="157381" x="5327650" y="4140200"/>
          <p14:tracePt t="157397" x="5556250" y="4133850"/>
          <p14:tracePt t="157414" x="5759450" y="4095750"/>
          <p14:tracePt t="157431" x="5918200" y="4051300"/>
          <p14:tracePt t="157449" x="6089650" y="3981450"/>
          <p14:tracePt t="157464" x="6178550" y="3949700"/>
          <p14:tracePt t="157481" x="6318250" y="3905250"/>
          <p14:tracePt t="157499" x="6527800" y="3835400"/>
          <p14:tracePt t="157515" x="6565900" y="3816350"/>
          <p14:tracePt t="157531" x="6597650" y="3784600"/>
          <p14:tracePt t="157547" x="6604000" y="3759200"/>
          <p14:tracePt t="157564" x="6610350" y="3746500"/>
          <p14:tracePt t="157581" x="6610350" y="3733800"/>
          <p14:tracePt t="157600" x="6610350" y="3727450"/>
          <p14:tracePt t="157693" x="6610350" y="3733800"/>
          <p14:tracePt t="157702" x="6610350" y="3740150"/>
          <p14:tracePt t="157716" x="6604000" y="3797300"/>
          <p14:tracePt t="157731" x="6629400" y="3898900"/>
          <p14:tracePt t="157750" x="6699250" y="4032250"/>
          <p14:tracePt t="157765" x="6743700" y="4089400"/>
          <p14:tracePt t="157781" x="6959600" y="4311650"/>
          <p14:tracePt t="157797" x="7092950" y="4419600"/>
          <p14:tracePt t="157815" x="7270750" y="4495800"/>
          <p14:tracePt t="157831" x="7410450" y="4508500"/>
          <p14:tracePt t="157848" x="7505700" y="4495800"/>
          <p14:tracePt t="157864" x="7588250" y="4476750"/>
          <p14:tracePt t="157881" x="7626350" y="4451350"/>
          <p14:tracePt t="157898" x="7645400" y="4432300"/>
          <p14:tracePt t="157915" x="7645400" y="4425950"/>
          <p14:tracePt t="157965" x="7645400" y="4419600"/>
          <p14:tracePt t="157998" x="7645400" y="4413250"/>
          <p14:tracePt t="158015" x="7639050" y="4406900"/>
          <p14:tracePt t="158031" x="7632700" y="4400550"/>
          <p14:tracePt t="158048" x="7626350" y="4400550"/>
          <p14:tracePt t="158082" x="7620000" y="4400550"/>
          <p14:tracePt t="158100" x="7613650" y="4400550"/>
          <p14:tracePt t="158131" x="7613650" y="4394200"/>
          <p14:tracePt t="158230" x="7613650" y="4387850"/>
          <p14:tracePt t="158238" x="7613650" y="4381500"/>
          <p14:tracePt t="158322" x="7607300" y="4381500"/>
          <p14:tracePt t="158333" x="7600950" y="4381500"/>
          <p14:tracePt t="158349" x="7594600" y="4387850"/>
          <p14:tracePt t="158365" x="7581900" y="4387850"/>
          <p14:tracePt t="158382" x="7569200" y="4394200"/>
          <p14:tracePt t="158636" x="7569200" y="4387850"/>
          <p14:tracePt t="158651" x="7569200" y="4368800"/>
          <p14:tracePt t="158665" x="7569200" y="4362450"/>
          <p14:tracePt t="158683" x="7575550" y="4343400"/>
          <p14:tracePt t="158683" x="7575550" y="4337050"/>
          <p14:tracePt t="158699" x="7581900" y="4330700"/>
          <p14:tracePt t="158715" x="7581900" y="4324350"/>
          <p14:tracePt t="158850" x="7581900" y="4318000"/>
          <p14:tracePt t="158858" x="7588250" y="4318000"/>
          <p14:tracePt t="158865" x="7600950" y="4298950"/>
          <p14:tracePt t="158882" x="7613650" y="4286250"/>
          <p14:tracePt t="158899" x="7632700" y="4267200"/>
          <p14:tracePt t="158915" x="7639050" y="4254500"/>
          <p14:tracePt t="158932" x="7645400" y="4254500"/>
          <p14:tracePt t="158985" x="7645400" y="4248150"/>
          <p14:tracePt t="158999" x="7670800" y="4210050"/>
          <p14:tracePt t="159018" x="7727950" y="4108450"/>
          <p14:tracePt t="159032" x="7785100" y="3949700"/>
          <p14:tracePt t="159051" x="7823200" y="3778250"/>
          <p14:tracePt t="159069" x="7835900" y="3587750"/>
          <p14:tracePt t="159082" x="7810500" y="3467100"/>
          <p14:tracePt t="159099" x="7797800" y="3454400"/>
          <p14:tracePt t="159115" x="7791450" y="3454400"/>
          <p14:tracePt t="159133" x="7747000" y="3543300"/>
          <p14:tracePt t="159150" x="7708900" y="3619500"/>
          <p14:tracePt t="159167" x="7702550" y="3644900"/>
          <p14:tracePt t="159183" x="7683500" y="3714750"/>
          <p14:tracePt t="159199" x="7677150" y="3721100"/>
          <p14:tracePt t="159216" x="7670800" y="3765550"/>
          <p14:tracePt t="159232" x="7664450" y="3790950"/>
          <p14:tracePt t="159249" x="7658100" y="3822700"/>
          <p14:tracePt t="159266" x="7651750" y="3848100"/>
          <p14:tracePt t="159283" x="7645400" y="3879850"/>
          <p14:tracePt t="159299" x="7639050" y="3905250"/>
          <p14:tracePt t="159317" x="7632700" y="3911600"/>
          <p14:tracePt t="159335" x="7632700" y="3917950"/>
          <p14:tracePt t="159366" x="7600950" y="3924300"/>
          <p14:tracePt t="159382" x="7556500" y="3924300"/>
          <p14:tracePt t="159401" x="7512050" y="3911600"/>
          <p14:tracePt t="159416" x="7467600" y="3886200"/>
          <p14:tracePt t="159433" x="7404100" y="3841750"/>
          <p14:tracePt t="159451" x="7340600" y="3797300"/>
          <p14:tracePt t="159466" x="7277100" y="3746500"/>
          <p14:tracePt t="159483" x="7213600" y="3702050"/>
          <p14:tracePt t="159485" x="7169150" y="3683000"/>
          <p14:tracePt t="159499" x="7137400" y="3676650"/>
          <p14:tracePt t="159516" x="7042150" y="3670300"/>
          <p14:tracePt t="159518" x="6965950" y="3670300"/>
          <p14:tracePt t="159533" x="6883400" y="3670300"/>
          <p14:tracePt t="159549" x="6762750" y="3670300"/>
          <p14:tracePt t="159566" x="6565900" y="3670300"/>
          <p14:tracePt t="159583" x="6559550" y="3670300"/>
          <p14:tracePt t="160864" x="6584950" y="3683000"/>
          <p14:tracePt t="160871" x="6616700" y="3695700"/>
          <p14:tracePt t="160884" x="6705600" y="3727450"/>
          <p14:tracePt t="160901" x="6934200" y="3790950"/>
          <p14:tracePt t="160917" x="7156450" y="3854450"/>
          <p14:tracePt t="160934" x="7359650" y="3905250"/>
          <p14:tracePt t="160951" x="7493000" y="3937000"/>
          <p14:tracePt t="160967" x="7626350" y="3943350"/>
          <p14:tracePt t="160984" x="7677150" y="3930650"/>
          <p14:tracePt t="161000" x="7702550" y="3917950"/>
          <p14:tracePt t="161122" x="7696200" y="3924300"/>
          <p14:tracePt t="161131" x="7677150" y="3937000"/>
          <p14:tracePt t="161140" x="7664450" y="3943350"/>
          <p14:tracePt t="161151" x="7639050" y="3956050"/>
          <p14:tracePt t="161167" x="7575550" y="4000500"/>
          <p14:tracePt t="161184" x="7531100" y="4032250"/>
          <p14:tracePt t="161186" x="7518400" y="4038600"/>
          <p14:tracePt t="161201" x="7493000" y="4057650"/>
          <p14:tracePt t="161217" x="7473950" y="4070350"/>
          <p14:tracePt t="161234" x="7467600" y="4070350"/>
          <p14:tracePt t="161285" x="7461250" y="4044950"/>
          <p14:tracePt t="161301" x="7435850" y="4006850"/>
          <p14:tracePt t="161317" x="7416800" y="3987800"/>
          <p14:tracePt t="161336" x="7397750" y="3968750"/>
          <p14:tracePt t="161351" x="7385050" y="3956050"/>
          <p14:tracePt t="161373" x="7359650" y="3943350"/>
          <p14:tracePt t="161385" x="7340600" y="3930650"/>
          <p14:tracePt t="161401" x="7334250" y="3930650"/>
          <p14:tracePt t="161419" x="7315200" y="3924300"/>
          <p14:tracePt t="161420" x="7302500" y="3924300"/>
          <p14:tracePt t="161435" x="7289800" y="3924300"/>
          <p14:tracePt t="161451" x="7277100" y="3924300"/>
          <p14:tracePt t="161468" x="7258050" y="3924300"/>
          <p14:tracePt t="161584" x="7258050" y="3917950"/>
          <p14:tracePt t="161601" x="7258050" y="3911600"/>
          <p14:tracePt t="161960" x="7258050" y="3917950"/>
          <p14:tracePt t="161968" x="7258050" y="3924300"/>
          <p14:tracePt t="161973" x="7251700" y="3937000"/>
          <p14:tracePt t="161984" x="7245350" y="3943350"/>
          <p14:tracePt t="162002" x="7239000" y="3956050"/>
          <p14:tracePt t="162021" x="7232650" y="3975100"/>
          <p14:tracePt t="162039" x="7226300" y="3987800"/>
          <p14:tracePt t="162051" x="7219950" y="4000500"/>
          <p14:tracePt t="162068" x="7213600" y="4006850"/>
          <p14:tracePt t="162085" x="7207250" y="4013200"/>
          <p14:tracePt t="162210" x="7207250" y="4019550"/>
          <p14:tracePt t="162215" x="7200900" y="4025900"/>
          <p14:tracePt t="162235" x="7188200" y="4038600"/>
          <p14:tracePt t="162251" x="7169150" y="4044950"/>
          <p14:tracePt t="162268" x="7131050" y="4057650"/>
          <p14:tracePt t="162285" x="7067550" y="4064000"/>
          <p14:tracePt t="162302" x="6985000" y="4089400"/>
          <p14:tracePt t="162318" x="6921500" y="4121150"/>
          <p14:tracePt t="162335" x="6870700" y="4165600"/>
          <p14:tracePt t="162351" x="6838950" y="4210050"/>
          <p14:tracePt t="162369" x="6819900" y="4229100"/>
          <p14:tracePt t="162862" x="6826250" y="4229100"/>
          <p14:tracePt t="162873" x="6838950" y="4222750"/>
          <p14:tracePt t="162885" x="6889750" y="4203700"/>
          <p14:tracePt t="162902" x="6927850" y="4184650"/>
          <p14:tracePt t="162918" x="6978650" y="4165600"/>
          <p14:tracePt t="162936" x="7054850" y="4165600"/>
          <p14:tracePt t="162952" x="7175500" y="4165600"/>
          <p14:tracePt t="162969" x="7289800" y="4178300"/>
          <p14:tracePt t="162985" x="7423150" y="4184650"/>
          <p14:tracePt t="163003" x="7518400" y="4184650"/>
          <p14:tracePt t="163018" x="7620000" y="4184650"/>
          <p14:tracePt t="163035" x="7696200" y="4184650"/>
          <p14:tracePt t="163053" x="7766050" y="4178300"/>
          <p14:tracePt t="163053" x="7797800" y="4178300"/>
          <p14:tracePt t="163070" x="7880350" y="4171950"/>
          <p14:tracePt t="163088" x="7981950" y="4178300"/>
          <p14:tracePt t="163103" x="8077200" y="4197350"/>
          <p14:tracePt t="163119" x="8216900" y="4222750"/>
          <p14:tracePt t="163136" x="8483600" y="4273550"/>
          <p14:tracePt t="163152" x="8610600" y="4292600"/>
          <p14:tracePt t="163169" x="8724900" y="4305300"/>
          <p14:tracePt t="163187" x="8775700" y="4305300"/>
          <p14:tracePt t="163203" x="8820150" y="4305300"/>
          <p14:tracePt t="163219" x="8890000" y="4298950"/>
          <p14:tracePt t="163236" x="8959850" y="4298950"/>
          <p14:tracePt t="163252" x="9061450" y="4298950"/>
          <p14:tracePt t="163274" x="9169400" y="4292600"/>
          <p14:tracePt t="163288" x="9220200" y="4279900"/>
          <p14:tracePt t="163303" x="9239250" y="4273550"/>
          <p14:tracePt t="163319" x="9271000" y="4260850"/>
          <p14:tracePt t="163336" x="9315450" y="4241800"/>
          <p14:tracePt t="163353" x="9353550" y="4222750"/>
          <p14:tracePt t="163370" x="9391650" y="4197350"/>
          <p14:tracePt t="163385" x="9436100" y="4171950"/>
          <p14:tracePt t="163402" x="9480550" y="4140200"/>
          <p14:tracePt t="163420" x="9499600" y="4114800"/>
          <p14:tracePt t="163436" x="9531350" y="4089400"/>
          <p14:tracePt t="163452" x="9550400" y="4064000"/>
          <p14:tracePt t="163471" x="9563100" y="4044950"/>
          <p14:tracePt t="163486" x="9569450" y="4032250"/>
          <p14:tracePt t="163503" x="9582150" y="3987800"/>
          <p14:tracePt t="163519" x="9588500" y="3943350"/>
          <p14:tracePt t="163537" x="9594850" y="3879850"/>
          <p14:tracePt t="163553" x="9607550" y="3816350"/>
          <p14:tracePt t="163570" x="9613900" y="3740150"/>
          <p14:tracePt t="163588" x="9626600" y="3644900"/>
          <p14:tracePt t="163603" x="9626600" y="3581400"/>
          <p14:tracePt t="163620" x="9626600" y="3530600"/>
          <p14:tracePt t="163636" x="9613900" y="3486150"/>
          <p14:tracePt t="163653" x="9601200" y="3454400"/>
          <p14:tracePt t="163670" x="9582150" y="3422650"/>
          <p14:tracePt t="163687" x="9556750" y="3397250"/>
          <p14:tracePt t="163703" x="9525000" y="3378200"/>
          <p14:tracePt t="163719" x="9480550" y="3352800"/>
          <p14:tracePt t="163736" x="9417050" y="3327400"/>
          <p14:tracePt t="163753" x="9334500" y="3302000"/>
          <p14:tracePt t="163770" x="9207500" y="3270250"/>
          <p14:tracePt t="163786" x="9105900" y="3244850"/>
          <p14:tracePt t="163803" x="9010650" y="3219450"/>
          <p14:tracePt t="163819" x="8890000" y="3187700"/>
          <p14:tracePt t="163836" x="8813800" y="3181350"/>
          <p14:tracePt t="163854" x="8705850" y="3175000"/>
          <p14:tracePt t="163872" x="8572500" y="3175000"/>
          <p14:tracePt t="163888" x="8451850" y="3194050"/>
          <p14:tracePt t="163903" x="8375650" y="3213100"/>
          <p14:tracePt t="163920" x="8318500" y="3251200"/>
          <p14:tracePt t="163936" x="8286750" y="3289300"/>
          <p14:tracePt t="163954" x="8255000" y="3352800"/>
          <p14:tracePt t="163970" x="8242300" y="3416300"/>
          <p14:tracePt t="163987" x="8229600" y="3486150"/>
          <p14:tracePt t="164003" x="8223250" y="3556000"/>
          <p14:tracePt t="164020" x="8229600" y="3625850"/>
          <p14:tracePt t="164022" x="8235950" y="3657600"/>
          <p14:tracePt t="164038" x="8261350" y="3708400"/>
          <p14:tracePt t="164053" x="8305800" y="3778250"/>
          <p14:tracePt t="164070" x="8350250" y="3829050"/>
          <p14:tracePt t="164086" x="8439150" y="3905250"/>
          <p14:tracePt t="164103" x="8515350" y="3956050"/>
          <p14:tracePt t="164120" x="8591550" y="4000500"/>
          <p14:tracePt t="164137" x="8661400" y="4032250"/>
          <p14:tracePt t="164153" x="8712200" y="4051300"/>
          <p14:tracePt t="164170" x="8743950" y="4064000"/>
          <p14:tracePt t="164187" x="8782050" y="4076700"/>
          <p14:tracePt t="164204" x="8839200" y="4089400"/>
          <p14:tracePt t="164220" x="8915400" y="4108450"/>
          <p14:tracePt t="164237" x="8966200" y="4114800"/>
          <p14:tracePt t="164241" x="9017000" y="4127500"/>
          <p14:tracePt t="164257" x="9067800" y="4133850"/>
          <p14:tracePt t="164271" x="9074150" y="4140200"/>
          <p14:tracePt t="164287" x="9099550" y="4140200"/>
          <p14:tracePt t="164305" x="9118600" y="4140200"/>
          <p14:tracePt t="164322" x="9124950" y="4133850"/>
          <p14:tracePt t="164336" x="9144000" y="4127500"/>
          <p14:tracePt t="164353" x="9182100" y="4114800"/>
          <p14:tracePt t="164370" x="9251950" y="4089400"/>
          <p14:tracePt t="164387" x="9321800" y="4076700"/>
          <p14:tracePt t="164404" x="9385300" y="4070350"/>
          <p14:tracePt t="164420" x="9436100" y="4070350"/>
          <p14:tracePt t="164438" x="9474200" y="4064000"/>
          <p14:tracePt t="164454" x="9493250" y="4064000"/>
          <p14:tracePt t="164471" x="9525000" y="4057650"/>
          <p14:tracePt t="164488" x="9556750" y="4051300"/>
          <p14:tracePt t="164504" x="9582150" y="4051300"/>
          <p14:tracePt t="164522" x="9620250" y="4044950"/>
          <p14:tracePt t="164537" x="9626600" y="4044950"/>
          <p14:tracePt t="164556" x="9652000" y="4038600"/>
          <p14:tracePt t="164570" x="9664700" y="4032250"/>
          <p14:tracePt t="164588" x="9677400" y="4019550"/>
          <p14:tracePt t="164604" x="9683750" y="4013200"/>
          <p14:tracePt t="164620" x="9690100" y="4006850"/>
          <p14:tracePt t="164637" x="9696450" y="4000500"/>
          <p14:tracePt t="164654" x="9702800" y="3994150"/>
          <p14:tracePt t="164672" x="9709150" y="3981450"/>
          <p14:tracePt t="164687" x="9709150" y="3962400"/>
          <p14:tracePt t="164704" x="9715500" y="3930650"/>
          <p14:tracePt t="164720" x="9721850" y="3898900"/>
          <p14:tracePt t="164737" x="9721850" y="3860800"/>
          <p14:tracePt t="164754" x="9721850" y="3790950"/>
          <p14:tracePt t="164771" x="9715500" y="3759200"/>
          <p14:tracePt t="164787" x="9715500" y="3714750"/>
          <p14:tracePt t="164804" x="9709150" y="3657600"/>
          <p14:tracePt t="164820" x="9709150" y="3587750"/>
          <p14:tracePt t="164837" x="9709150" y="3536950"/>
          <p14:tracePt t="164854" x="9696450" y="3492500"/>
          <p14:tracePt t="164871" x="9683750" y="3454400"/>
          <p14:tracePt t="164887" x="9664700" y="3429000"/>
          <p14:tracePt t="164904" x="9645650" y="3416300"/>
          <p14:tracePt t="164921" x="9626600" y="3397250"/>
          <p14:tracePt t="164937" x="9594850" y="3384550"/>
          <p14:tracePt t="164954" x="9556750" y="3365500"/>
          <p14:tracePt t="164955" x="9531350" y="3352800"/>
          <p14:tracePt t="164971" x="9518650" y="3346450"/>
          <p14:tracePt t="164987" x="9448800" y="3327400"/>
          <p14:tracePt t="165005" x="9417050" y="3327400"/>
          <p14:tracePt t="165020" x="9398000" y="3327400"/>
          <p14:tracePt t="165037" x="9391650" y="3327400"/>
          <p14:tracePt t="165054" x="9385300" y="3327400"/>
          <p14:tracePt t="165071" x="9378950" y="3333750"/>
          <p14:tracePt t="165090" x="9378950" y="3340100"/>
          <p14:tracePt t="165137" x="9359900" y="3346450"/>
          <p14:tracePt t="165154" x="9321800" y="3346450"/>
          <p14:tracePt t="165171" x="9245600" y="3346450"/>
          <p14:tracePt t="165187" x="9182100" y="3346450"/>
          <p14:tracePt t="165204" x="9118600" y="3352800"/>
          <p14:tracePt t="165221" x="9042400" y="3365500"/>
          <p14:tracePt t="165238" x="8940800" y="3371850"/>
          <p14:tracePt t="165254" x="8813800" y="3371850"/>
          <p14:tracePt t="165271" x="8674100" y="3371850"/>
          <p14:tracePt t="165288" x="8572500" y="3371850"/>
          <p14:tracePt t="165306" x="8483600" y="3365500"/>
          <p14:tracePt t="165321" x="8470900" y="3365500"/>
          <p14:tracePt t="165354" x="8464550" y="3365500"/>
          <p14:tracePt t="165371" x="8464550" y="3384550"/>
          <p14:tracePt t="165389" x="8464550" y="3435350"/>
          <p14:tracePt t="165404" x="8464550" y="3492500"/>
          <p14:tracePt t="165407" x="8477250" y="3536950"/>
          <p14:tracePt t="165421" x="8489950" y="3587750"/>
          <p14:tracePt t="165438" x="8521700" y="3663950"/>
          <p14:tracePt t="165439" x="8540750" y="3708400"/>
          <p14:tracePt t="165456" x="8578850" y="3759200"/>
          <p14:tracePt t="165471" x="8610600" y="3803650"/>
          <p14:tracePt t="165488" x="8680450" y="3867150"/>
          <p14:tracePt t="165504" x="8718550" y="3898900"/>
          <p14:tracePt t="165521" x="8737600" y="3911600"/>
          <p14:tracePt t="165537" x="8743950" y="3917950"/>
          <p14:tracePt t="165650" x="8750300" y="3917950"/>
          <p14:tracePt t="165658" x="8763000" y="3937000"/>
          <p14:tracePt t="165671" x="8775700" y="3943350"/>
          <p14:tracePt t="165688" x="8820150" y="3994150"/>
          <p14:tracePt t="165705" x="8851900" y="4038600"/>
          <p14:tracePt t="165721" x="8877300" y="4095750"/>
          <p14:tracePt t="165738" x="8883650" y="4121150"/>
          <p14:tracePt t="165755" x="8883650" y="4133850"/>
          <p14:tracePt t="165771" x="8890000" y="4140200"/>
          <p14:tracePt t="165836" x="8883650" y="4140200"/>
          <p14:tracePt t="165843" x="8877300" y="4140200"/>
          <p14:tracePt t="165871" x="8864600" y="4140200"/>
          <p14:tracePt t="165890" x="8851900" y="4140200"/>
          <p14:tracePt t="165905" x="8845550" y="4140200"/>
          <p14:tracePt t="165923" x="8832850" y="4127500"/>
          <p14:tracePt t="165940" x="8826500" y="4121150"/>
          <p14:tracePt t="165956" x="8820150" y="4114800"/>
          <p14:tracePt t="165971" x="8807450" y="4095750"/>
          <p14:tracePt t="165972" x="8794750" y="4083050"/>
          <p14:tracePt t="165988" x="8775700" y="4064000"/>
          <p14:tracePt t="166005" x="8750300" y="4038600"/>
          <p14:tracePt t="166021" x="8731250" y="4013200"/>
          <p14:tracePt t="166038" x="8718550" y="3981450"/>
          <p14:tracePt t="166055" x="8712200" y="3962400"/>
          <p14:tracePt t="166071" x="8705850" y="3949700"/>
          <p14:tracePt t="166088" x="8705850" y="3930650"/>
          <p14:tracePt t="166105" x="8705850" y="3917950"/>
          <p14:tracePt t="166121" x="8705850" y="3905250"/>
          <p14:tracePt t="166139" x="8705850" y="3898900"/>
          <p14:tracePt t="166156" x="8699500" y="3892550"/>
          <p14:tracePt t="166171" x="8699500" y="3886200"/>
          <p14:tracePt t="166190" x="8699500" y="3879850"/>
          <p14:tracePt t="166229" x="8699500" y="3873500"/>
          <p14:tracePt t="166255" x="8699500" y="3867150"/>
          <p14:tracePt t="166272" x="8693150" y="3867150"/>
          <p14:tracePt t="166289" x="8693150" y="3860800"/>
          <p14:tracePt t="166305" x="8693150" y="3854450"/>
          <p14:tracePt t="166322" x="8686800" y="3848100"/>
          <p14:tracePt t="166340" x="8686800" y="3841750"/>
          <p14:tracePt t="166355" x="8686800" y="3835400"/>
          <p14:tracePt t="166372" x="8680450" y="3829050"/>
          <p14:tracePt t="166388" x="8674100" y="3816350"/>
          <p14:tracePt t="166405" x="8674100" y="3803650"/>
          <p14:tracePt t="166422" x="8667750" y="3784600"/>
          <p14:tracePt t="166439" x="8661400" y="3778250"/>
          <p14:tracePt t="166456" x="8661400" y="3765550"/>
          <p14:tracePt t="166473" x="8655050" y="3752850"/>
          <p14:tracePt t="166489" x="8655050" y="3733800"/>
          <p14:tracePt t="166505" x="8655050" y="3727450"/>
          <p14:tracePt t="166523" x="8667750" y="3695700"/>
          <p14:tracePt t="166540" x="8674100" y="3683000"/>
          <p14:tracePt t="166555" x="8680450" y="3683000"/>
          <p14:tracePt t="166572" x="8680450" y="3676650"/>
          <p14:tracePt t="166590" x="8686800" y="3670300"/>
          <p14:tracePt t="166606" x="8693150" y="3663950"/>
          <p14:tracePt t="166622" x="8699500" y="3657600"/>
          <p14:tracePt t="166638" x="8724900" y="3651250"/>
          <p14:tracePt t="166656" x="8737600" y="3651250"/>
          <p14:tracePt t="166672" x="8756650" y="3644900"/>
          <p14:tracePt t="166689" x="8763000" y="3638550"/>
          <p14:tracePt t="166706" x="8769350" y="3638550"/>
          <p14:tracePt t="166724" x="8788400" y="3632200"/>
          <p14:tracePt t="166738" x="8794750" y="3632200"/>
          <p14:tracePt t="166797" x="8801100" y="3632200"/>
          <p14:tracePt t="166807" x="8813800" y="3632200"/>
          <p14:tracePt t="166822" x="8870950" y="3632200"/>
          <p14:tracePt t="166839" x="8959850" y="3632200"/>
          <p14:tracePt t="166855" x="9061450" y="3632200"/>
          <p14:tracePt t="166872" x="9156700" y="3638550"/>
          <p14:tracePt t="166889" x="9245600" y="3644900"/>
          <p14:tracePt t="166906" x="9340850" y="3651250"/>
          <p14:tracePt t="166922" x="9404350" y="3651250"/>
          <p14:tracePt t="166939" x="9455150" y="3651250"/>
          <p14:tracePt t="166956" x="9493250" y="3651250"/>
          <p14:tracePt t="166973" x="9505950" y="3657600"/>
          <p14:tracePt t="166989" x="9518650" y="3657600"/>
          <p14:tracePt t="167007" x="9544050" y="3657600"/>
          <p14:tracePt t="167023" x="9563100" y="3657600"/>
          <p14:tracePt t="167039" x="9588500" y="3657600"/>
          <p14:tracePt t="167055" x="9601200" y="3657600"/>
          <p14:tracePt t="167072" x="9639300" y="3651250"/>
          <p14:tracePt t="167090" x="9664700" y="3644900"/>
          <p14:tracePt t="167106" x="9696450" y="3644900"/>
          <p14:tracePt t="167123" x="9766300" y="3638550"/>
          <p14:tracePt t="167139" x="9836150" y="3632200"/>
          <p14:tracePt t="167158" x="9912350" y="3632200"/>
          <p14:tracePt t="167173" x="9982200" y="3625850"/>
          <p14:tracePt t="167189" x="10026650" y="3619500"/>
          <p14:tracePt t="167191" x="10045700" y="3619500"/>
          <p14:tracePt t="167206" x="10058400" y="3613150"/>
          <p14:tracePt t="167223" x="10064750" y="3613150"/>
          <p14:tracePt t="167224" x="10071100" y="3613150"/>
          <p14:tracePt t="167362" x="10077450" y="3613150"/>
          <p14:tracePt t="167370" x="10083800" y="3613150"/>
          <p14:tracePt t="167389" x="10102850" y="3613150"/>
          <p14:tracePt t="167405" x="10140950" y="3606800"/>
          <p14:tracePt t="167423" x="10179050" y="3594100"/>
          <p14:tracePt t="167439" x="10210800" y="3581400"/>
          <p14:tracePt t="167458" x="10242550" y="3562350"/>
          <p14:tracePt t="167473" x="10248900" y="3562350"/>
          <p14:tracePt t="167491" x="10261600" y="3556000"/>
          <p14:tracePt t="167523" x="10267950" y="3556000"/>
          <p14:tracePt t="167541" x="10267950" y="3562350"/>
          <p14:tracePt t="167556" x="10267950" y="3568700"/>
          <p14:tracePt t="167685" x="10267950" y="3575050"/>
          <p14:tracePt t="167712" x="10267950" y="3581400"/>
          <p14:tracePt t="167891" x="10261600" y="3581400"/>
          <p14:tracePt t="167914" x="10255250" y="3581400"/>
          <p14:tracePt t="167940" x="10248900" y="3587750"/>
          <p14:tracePt t="167956" x="10242550" y="3587750"/>
          <p14:tracePt t="167974" x="10236200" y="3587750"/>
          <p14:tracePt t="168007" x="10229850" y="3594100"/>
          <p14:tracePt t="168041" x="10223500" y="3594100"/>
          <p14:tracePt t="168057" x="10210800" y="3594100"/>
          <p14:tracePt t="168074" x="10198100" y="3600450"/>
          <p14:tracePt t="168091" x="10185400" y="3600450"/>
          <p14:tracePt t="168107" x="10179050" y="3606800"/>
          <p14:tracePt t="168123" x="10153650" y="3613150"/>
          <p14:tracePt t="168140" x="10134600" y="3613150"/>
          <p14:tracePt t="168157" x="10128250" y="3619500"/>
          <p14:tracePt t="168173" x="10109200" y="3619500"/>
          <p14:tracePt t="168192" x="10083800" y="3619500"/>
          <p14:tracePt t="168207" x="10026650" y="3619500"/>
          <p14:tracePt t="168223" x="9956800" y="3625850"/>
          <p14:tracePt t="168240" x="9893300" y="3625850"/>
          <p14:tracePt t="168256" x="9791700" y="3625850"/>
          <p14:tracePt t="168274" x="9696450" y="3625850"/>
          <p14:tracePt t="168292" x="9607550" y="3625850"/>
          <p14:tracePt t="168307" x="9563100" y="3625850"/>
          <p14:tracePt t="168324" x="9505950" y="3619500"/>
          <p14:tracePt t="168341" x="9436100" y="3606800"/>
          <p14:tracePt t="168357" x="9378950" y="3594100"/>
          <p14:tracePt t="168373" x="9283700" y="3575050"/>
          <p14:tracePt t="168391" x="9220200" y="3556000"/>
          <p14:tracePt t="168407" x="9086850" y="3524250"/>
          <p14:tracePt t="168424" x="8972550" y="3498850"/>
          <p14:tracePt t="168441" x="8877300" y="3473450"/>
          <p14:tracePt t="168457" x="8782050" y="3460750"/>
          <p14:tracePt t="168473" x="8680450" y="3448050"/>
          <p14:tracePt t="168490" x="8610600" y="3441700"/>
          <p14:tracePt t="168507" x="8559800" y="3441700"/>
          <p14:tracePt t="168525" x="8521700" y="3448050"/>
          <p14:tracePt t="168541" x="8509000" y="3454400"/>
          <p14:tracePt t="168558" x="8489950" y="3479800"/>
          <p14:tracePt t="168559" x="8470900" y="3511550"/>
          <p14:tracePt t="168573" x="8432800" y="3556000"/>
          <p14:tracePt t="168590" x="8401050" y="3600450"/>
          <p14:tracePt t="168607" x="8388350" y="3625850"/>
          <p14:tracePt t="168624" x="8375650" y="3657600"/>
          <p14:tracePt t="168642" x="8375650" y="3676650"/>
          <p14:tracePt t="168657" x="8394700" y="3714750"/>
          <p14:tracePt t="168674" x="8470900" y="3771900"/>
          <p14:tracePt t="168691" x="8553450" y="3822700"/>
          <p14:tracePt t="168707" x="8636000" y="3879850"/>
          <p14:tracePt t="168724" x="8712200" y="3937000"/>
          <p14:tracePt t="168742" x="8763000" y="3968750"/>
          <p14:tracePt t="168760" x="8807450" y="3994150"/>
          <p14:tracePt t="168775" x="8813800" y="4000500"/>
          <p14:tracePt t="168792" x="8851900" y="4006850"/>
          <p14:tracePt t="168807" x="8870950" y="4006850"/>
          <p14:tracePt t="168824" x="8909050" y="4006850"/>
          <p14:tracePt t="168841" x="8940800" y="4006850"/>
          <p14:tracePt t="168857" x="8966200" y="4000500"/>
          <p14:tracePt t="168876" x="8978900" y="3994150"/>
          <p14:tracePt t="168891" x="8991600" y="3987800"/>
          <p14:tracePt t="168924" x="8997950" y="3987800"/>
          <p14:tracePt t="168944" x="8997950" y="3981450"/>
          <p14:tracePt t="168958" x="9004300" y="3981450"/>
          <p14:tracePt t="169071" x="9036050" y="3981450"/>
          <p14:tracePt t="169078" x="9055100" y="3994150"/>
          <p14:tracePt t="169091" x="9099550" y="4006850"/>
          <p14:tracePt t="169108" x="9245600" y="4044950"/>
          <p14:tracePt t="169109" x="9353550" y="4070350"/>
          <p14:tracePt t="169126" x="9550400" y="4114800"/>
          <p14:tracePt t="169140" x="9652000" y="4127500"/>
          <p14:tracePt t="169142" x="9785350" y="4146550"/>
          <p14:tracePt t="169157" x="9975850" y="4159250"/>
          <p14:tracePt t="169174" x="10109200" y="4159250"/>
          <p14:tracePt t="169190" x="10204450" y="4146550"/>
          <p14:tracePt t="169209" x="10229850" y="4133850"/>
          <p14:tracePt t="169224" x="10229850" y="4121150"/>
          <p14:tracePt t="169241" x="10229850" y="4108450"/>
          <p14:tracePt t="169257" x="10229850" y="4089400"/>
          <p14:tracePt t="169277" x="10229850" y="4070350"/>
          <p14:tracePt t="169291" x="10229850" y="4064000"/>
          <p14:tracePt t="169308" x="10229850" y="4057650"/>
          <p14:tracePt t="169324" x="10229850" y="4051300"/>
          <p14:tracePt t="169340" x="10229850" y="4038600"/>
          <p14:tracePt t="169358" x="10229850" y="4019550"/>
          <p14:tracePt t="169376" x="10229850" y="3987800"/>
          <p14:tracePt t="169391" x="10229850" y="3975100"/>
          <p14:tracePt t="169407" x="10229850" y="3956050"/>
          <p14:tracePt t="169424" x="10223500" y="3943350"/>
          <p14:tracePt t="169443" x="10223500" y="3930650"/>
          <p14:tracePt t="169458" x="10217150" y="3917950"/>
          <p14:tracePt t="169475" x="10210800" y="3911600"/>
          <p14:tracePt t="169491" x="10210800" y="3905250"/>
          <p14:tracePt t="169509" x="10210800" y="3898900"/>
          <p14:tracePt t="169524" x="10204450" y="3898900"/>
          <p14:tracePt t="169541" x="10204450" y="3892550"/>
          <p14:tracePt t="169761" x="10198100" y="3892550"/>
          <p14:tracePt t="169786" x="10191750" y="3892550"/>
          <p14:tracePt t="169973" x="10191750" y="3886200"/>
          <p14:tracePt t="170905" x="10179050" y="3879850"/>
          <p14:tracePt t="170912" x="10166350" y="3879850"/>
          <p14:tracePt t="170926" x="10115550" y="3867150"/>
          <p14:tracePt t="170943" x="10090150" y="3860800"/>
          <p14:tracePt t="170959" x="10020300" y="3848100"/>
          <p14:tracePt t="170975" x="9899650" y="3835400"/>
          <p14:tracePt t="170992" x="9810750" y="3816350"/>
          <p14:tracePt t="171009" x="9740900" y="3803650"/>
          <p14:tracePt t="171026" x="9671050" y="3784600"/>
          <p14:tracePt t="171044" x="9594850" y="3752850"/>
          <p14:tracePt t="171062" x="9525000" y="3721100"/>
          <p14:tracePt t="171076" x="9461500" y="3689350"/>
          <p14:tracePt t="171093" x="9372600" y="3651250"/>
          <p14:tracePt t="171109" x="9277350" y="3619500"/>
          <p14:tracePt t="171125" x="9182100" y="3600450"/>
          <p14:tracePt t="171145" x="8997950" y="3575050"/>
          <p14:tracePt t="171159" x="8940800" y="3568700"/>
          <p14:tracePt t="171176" x="8858250" y="3556000"/>
          <p14:tracePt t="171194" x="8693150" y="3524250"/>
          <p14:tracePt t="171209" x="8572500" y="3505200"/>
          <p14:tracePt t="171226" x="8420100" y="3486150"/>
          <p14:tracePt t="171242" x="8216900" y="3467100"/>
          <p14:tracePt t="171260" x="8026400" y="3454400"/>
          <p14:tracePt t="171276" x="7880350" y="3448050"/>
          <p14:tracePt t="171293" x="7689850" y="3441700"/>
          <p14:tracePt t="171309" x="7518400" y="3435350"/>
          <p14:tracePt t="171326" x="7207250" y="3409950"/>
          <p14:tracePt t="171342" x="6845300" y="3384550"/>
          <p14:tracePt t="171361" x="6311900" y="3359150"/>
          <p14:tracePt t="171376" x="6146800" y="3352800"/>
          <p14:tracePt t="171394" x="5778500" y="3327400"/>
          <p14:tracePt t="171409" x="5689600" y="3321050"/>
          <p14:tracePt t="171426" x="5416550" y="3314700"/>
          <p14:tracePt t="171445" x="5200650" y="3308350"/>
          <p14:tracePt t="171459" x="4972050" y="3308350"/>
          <p14:tracePt t="171476" x="4743450" y="3308350"/>
          <p14:tracePt t="171493" x="4584700" y="3308350"/>
          <p14:tracePt t="171509" x="4406900" y="3314700"/>
          <p14:tracePt t="171527" x="4267200" y="3314700"/>
          <p14:tracePt t="171543" x="4165600" y="3314700"/>
          <p14:tracePt t="171559" x="4032250" y="3314700"/>
          <p14:tracePt t="171577" x="3892550" y="3333750"/>
          <p14:tracePt t="171593" x="3689350" y="3384550"/>
          <p14:tracePt t="171610" x="3486150" y="3435350"/>
          <p14:tracePt t="171627" x="3289300" y="3486150"/>
          <p14:tracePt t="171643" x="3149600" y="3530600"/>
          <p14:tracePt t="171644" x="3124200" y="3536950"/>
          <p14:tracePt t="171659" x="3092450" y="3549650"/>
          <p14:tracePt t="171676" x="3092450" y="3556000"/>
          <p14:tracePt t="171693" x="3092450" y="3562350"/>
          <p14:tracePt t="171709" x="3098800" y="3587750"/>
          <p14:tracePt t="171728" x="3111500" y="3625850"/>
          <p14:tracePt t="171743" x="3124200" y="3670300"/>
          <p14:tracePt t="171760" x="3130550" y="3695700"/>
          <p14:tracePt t="171776" x="3136900" y="3702050"/>
          <p14:tracePt t="171794" x="3149600" y="3702050"/>
          <p14:tracePt t="171810" x="3175000" y="3695700"/>
          <p14:tracePt t="171826" x="3187700" y="3651250"/>
          <p14:tracePt t="171845" x="3175000" y="3530600"/>
          <p14:tracePt t="171860" x="3162300" y="3486150"/>
          <p14:tracePt t="171878" x="3130550" y="3346450"/>
          <p14:tracePt t="171894" x="3124200" y="3308350"/>
          <p14:tracePt t="171910" x="3086100" y="3219450"/>
          <p14:tracePt t="171926" x="3028950" y="3155950"/>
          <p14:tracePt t="171943" x="2965450" y="3098800"/>
          <p14:tracePt t="171960" x="2851150" y="3028950"/>
          <p14:tracePt t="171977" x="2755900" y="2978150"/>
          <p14:tracePt t="171995" x="2660650" y="2933700"/>
          <p14:tracePt t="172010" x="2565400" y="2895600"/>
          <p14:tracePt t="172026" x="2463800" y="2870200"/>
          <p14:tracePt t="172043" x="2355850" y="2851150"/>
          <p14:tracePt t="172060" x="2241550" y="2844800"/>
          <p14:tracePt t="172077" x="2139950" y="2838450"/>
          <p14:tracePt t="172093" x="2063750" y="2838450"/>
          <p14:tracePt t="172110" x="1930400" y="2844800"/>
          <p14:tracePt t="172111" x="1841500" y="2851150"/>
          <p14:tracePt t="172127" x="1758950" y="2857500"/>
          <p14:tracePt t="172143" x="1593850" y="2882900"/>
          <p14:tracePt t="172160" x="1422400" y="2914650"/>
          <p14:tracePt t="172176" x="1301750" y="2952750"/>
          <p14:tracePt t="172195" x="1193800" y="2990850"/>
          <p14:tracePt t="172210" x="1073150" y="3041650"/>
          <p14:tracePt t="172227" x="977900" y="3092450"/>
          <p14:tracePt t="172243" x="901700" y="3149600"/>
          <p14:tracePt t="172261" x="857250" y="3200400"/>
          <p14:tracePt t="172277" x="819150" y="3238500"/>
          <p14:tracePt t="172280" x="800100" y="3276600"/>
          <p14:tracePt t="172294" x="774700" y="3314700"/>
          <p14:tracePt t="172310" x="749300" y="3384550"/>
          <p14:tracePt t="172313" x="742950" y="3429000"/>
          <p14:tracePt t="172327" x="742950" y="3454400"/>
          <p14:tracePt t="172343" x="749300" y="3530600"/>
          <p14:tracePt t="172345" x="768350" y="3587750"/>
          <p14:tracePt t="172360" x="800100" y="3695700"/>
          <p14:tracePt t="172378" x="825500" y="3771900"/>
          <p14:tracePt t="172393" x="857250" y="3911600"/>
          <p14:tracePt t="172410" x="869950" y="3987800"/>
          <p14:tracePt t="172427" x="895350" y="4064000"/>
          <p14:tracePt t="172443" x="939800" y="4140200"/>
          <p14:tracePt t="172460" x="977900" y="4184650"/>
          <p14:tracePt t="172477" x="1054100" y="4235450"/>
          <p14:tracePt t="172494" x="1149350" y="4292600"/>
          <p14:tracePt t="172510" x="1206500" y="4324350"/>
          <p14:tracePt t="172527" x="1276350" y="4362450"/>
          <p14:tracePt t="172544" x="1308100" y="4381500"/>
          <p14:tracePt t="172547" x="1320800" y="4387850"/>
          <p14:tracePt t="172561" x="1346200" y="4394200"/>
          <p14:tracePt t="172579" x="1416050" y="4406900"/>
          <p14:tracePt t="172593" x="1485900" y="4413250"/>
          <p14:tracePt t="172610" x="1581150" y="4413250"/>
          <p14:tracePt t="172628" x="1638300" y="4419600"/>
          <p14:tracePt t="172628" x="1689100" y="4425950"/>
          <p14:tracePt t="172643" x="1790700" y="4425950"/>
          <p14:tracePt t="172660" x="1873250" y="4425950"/>
          <p14:tracePt t="172677" x="1949450" y="4406900"/>
          <p14:tracePt t="172694" x="2082800" y="4368800"/>
          <p14:tracePt t="172711" x="2247900" y="4318000"/>
          <p14:tracePt t="172727" x="2463800" y="4260850"/>
          <p14:tracePt t="172745" x="2654300" y="4216400"/>
          <p14:tracePt t="172761" x="2863850" y="4152900"/>
          <p14:tracePt t="172780" x="2933700" y="4089400"/>
          <p14:tracePt t="172794" x="2940050" y="4070350"/>
          <p14:tracePt t="172811" x="2946400" y="4019550"/>
          <p14:tracePt t="172828" x="2978150" y="3879850"/>
          <p14:tracePt t="172844" x="3028950" y="3740150"/>
          <p14:tracePt t="172860" x="3086100" y="3587750"/>
          <p14:tracePt t="172877" x="3130550" y="3473450"/>
          <p14:tracePt t="172894" x="3143250" y="3390900"/>
          <p14:tracePt t="172910" x="3130550" y="3340100"/>
          <p14:tracePt t="172929" x="3111500" y="3302000"/>
          <p14:tracePt t="172946" x="3086100" y="3244850"/>
          <p14:tracePt t="172961" x="3054350" y="3194050"/>
          <p14:tracePt t="172977" x="3028950" y="3130550"/>
          <p14:tracePt t="172995" x="2990850" y="3060700"/>
          <p14:tracePt t="173011" x="2952750" y="3016250"/>
          <p14:tracePt t="173028" x="2901950" y="2971800"/>
          <p14:tracePt t="173044" x="2863850" y="2946400"/>
          <p14:tracePt t="173045" x="2832100" y="2933700"/>
          <p14:tracePt t="173061" x="2794000" y="2921000"/>
          <p14:tracePt t="173077" x="2736850" y="2901950"/>
          <p14:tracePt t="173094" x="2641600" y="2882900"/>
          <p14:tracePt t="173111" x="2578100" y="2870200"/>
          <p14:tracePt t="173127" x="2463800" y="2857500"/>
          <p14:tracePt t="173144" x="2305050" y="2844800"/>
          <p14:tracePt t="173161" x="2127250" y="2832100"/>
          <p14:tracePt t="173178" x="1993900" y="2825750"/>
          <p14:tracePt t="173195" x="1885950" y="2825750"/>
          <p14:tracePt t="173211" x="1797050" y="2825750"/>
          <p14:tracePt t="173228" x="1771650" y="2825750"/>
          <p14:tracePt t="173232" x="1758950" y="2838450"/>
          <p14:tracePt t="173244" x="1733550" y="2857500"/>
          <p14:tracePt t="173261" x="1676400" y="2895600"/>
          <p14:tracePt t="173278" x="1587500" y="2965450"/>
          <p14:tracePt t="173296" x="1473200" y="3060700"/>
          <p14:tracePt t="173311" x="1447800" y="3092450"/>
          <p14:tracePt t="173328" x="1377950" y="3206750"/>
          <p14:tracePt t="173344" x="1365250" y="3282950"/>
          <p14:tracePt t="173361" x="1365250" y="3365500"/>
          <p14:tracePt t="173377" x="1377950" y="3498850"/>
          <p14:tracePt t="173394" x="1384300" y="3587750"/>
          <p14:tracePt t="173411" x="1397000" y="3708400"/>
          <p14:tracePt t="173429" x="1409700" y="3816350"/>
          <p14:tracePt t="173445" x="1441450" y="3917950"/>
          <p14:tracePt t="173447" x="1447800" y="3943350"/>
          <p14:tracePt t="173460" x="1479550" y="3994150"/>
          <p14:tracePt t="173478" x="1543050" y="4076700"/>
          <p14:tracePt t="173494" x="1657350" y="4171950"/>
          <p14:tracePt t="173511" x="1809750" y="4273550"/>
          <p14:tracePt t="173527" x="1898650" y="4337050"/>
          <p14:tracePt t="173544" x="2000250" y="4400550"/>
          <p14:tracePt t="173545" x="2032000" y="4425950"/>
          <p14:tracePt t="173561" x="2063750" y="4438650"/>
          <p14:tracePt t="173578" x="2101850" y="4451350"/>
          <p14:tracePt t="173594" x="2127250" y="4451350"/>
          <p14:tracePt t="173611" x="2171700" y="4445000"/>
          <p14:tracePt t="173628" x="2273300" y="4419600"/>
          <p14:tracePt t="173644" x="2368550" y="4400550"/>
          <p14:tracePt t="173661" x="2457450" y="4375150"/>
          <p14:tracePt t="173678" x="2520950" y="4349750"/>
          <p14:tracePt t="173695" x="2552700" y="4337050"/>
          <p14:tracePt t="173711" x="2603500" y="4298950"/>
          <p14:tracePt t="173730" x="2673350" y="4184650"/>
          <p14:tracePt t="173745" x="2686050" y="4152900"/>
          <p14:tracePt t="173761" x="2724150" y="4019550"/>
          <p14:tracePt t="173780" x="2819400" y="3803650"/>
          <p14:tracePt t="173796" x="2832100" y="3752850"/>
          <p14:tracePt t="173811" x="2825750" y="3606800"/>
          <p14:tracePt t="173828" x="2749550" y="3498850"/>
          <p14:tracePt t="173844" x="2660650" y="3416300"/>
          <p14:tracePt t="173861" x="2571750" y="3340100"/>
          <p14:tracePt t="173878" x="2514600" y="3282950"/>
          <p14:tracePt t="173895" x="2463800" y="3232150"/>
          <p14:tracePt t="173911" x="2438400" y="3200400"/>
          <p14:tracePt t="173929" x="2406650" y="3175000"/>
          <p14:tracePt t="173945" x="2273300" y="3136900"/>
          <p14:tracePt t="173961" x="2082800" y="3105150"/>
          <p14:tracePt t="173979" x="1854200" y="3067050"/>
          <p14:tracePt t="173980" x="1758950" y="3048000"/>
          <p14:tracePt t="173996" x="1600200" y="3022600"/>
          <p14:tracePt t="174011" x="1543050" y="3009900"/>
          <p14:tracePt t="174030" x="1524000" y="3009900"/>
          <p14:tracePt t="174061" x="1504950" y="3016250"/>
          <p14:tracePt t="174078" x="1435100" y="3054350"/>
          <p14:tracePt t="174095" x="1308100" y="3092450"/>
          <p14:tracePt t="174111" x="1174750" y="3117850"/>
          <p14:tracePt t="174130" x="1054100" y="3136900"/>
          <p14:tracePt t="174145" x="990600" y="3155950"/>
          <p14:tracePt t="174179" x="1022350" y="3168650"/>
          <p14:tracePt t="174197" x="1187450" y="3219450"/>
          <p14:tracePt t="174211" x="1257300" y="3238500"/>
          <p14:tracePt t="174229" x="1333500" y="3276600"/>
          <p14:tracePt t="174245" x="1358900" y="3321050"/>
          <p14:tracePt t="174261" x="1377950" y="3371850"/>
          <p14:tracePt t="174278" x="1403350" y="3403600"/>
          <p14:tracePt t="174295" x="1473200" y="3467100"/>
          <p14:tracePt t="174311" x="1593850" y="3543300"/>
          <p14:tracePt t="174330" x="1746250" y="3638550"/>
          <p14:tracePt t="174347" x="1828800" y="3702050"/>
          <p14:tracePt t="174363" x="1860550" y="3740150"/>
          <p14:tracePt t="174378" x="1873250" y="3759200"/>
          <p14:tracePt t="174396" x="1879600" y="3765550"/>
          <p14:tracePt t="174428" x="1892300" y="3765550"/>
          <p14:tracePt t="174445" x="1924050" y="3733800"/>
          <p14:tracePt t="174461" x="1981200" y="3683000"/>
          <p14:tracePt t="174480" x="2057400" y="3632200"/>
          <p14:tracePt t="174495" x="2095500" y="3594100"/>
          <p14:tracePt t="174512" x="2095500" y="3568700"/>
          <p14:tracePt t="174528" x="2070100" y="3524250"/>
          <p14:tracePt t="174545" x="2012950" y="3467100"/>
          <p14:tracePt t="174563" x="1924050" y="3390900"/>
          <p14:tracePt t="174579" x="1898650" y="3365500"/>
          <p14:tracePt t="174597" x="1847850" y="3314700"/>
          <p14:tracePt t="174612" x="1809750" y="3270250"/>
          <p14:tracePt t="174614" x="1784350" y="3257550"/>
          <p14:tracePt t="174629" x="1714500" y="3232150"/>
          <p14:tracePt t="174645" x="1600200" y="3200400"/>
          <p14:tracePt t="174662" x="1517650" y="3187700"/>
          <p14:tracePt t="174679" x="1479550" y="3181350"/>
          <p14:tracePt t="174718" x="1485900" y="3181350"/>
          <p14:tracePt t="174732" x="1492250" y="3181350"/>
          <p14:tracePt t="174748" x="1498600" y="3187700"/>
          <p14:tracePt t="174762" x="1504950" y="3206750"/>
          <p14:tracePt t="174779" x="1498600" y="3225800"/>
          <p14:tracePt t="174795" x="1473200" y="3244850"/>
          <p14:tracePt t="174797" x="1466850" y="3244850"/>
          <p14:tracePt t="177418" x="1479550" y="3257550"/>
          <p14:tracePt t="177426" x="1498600" y="3270250"/>
          <p14:tracePt t="177433" x="1549400" y="3302000"/>
          <p14:tracePt t="177448" x="1600200" y="3327400"/>
          <p14:tracePt t="177466" x="1714500" y="3384550"/>
          <p14:tracePt t="177467" x="1752600" y="3409950"/>
          <p14:tracePt t="177481" x="1778000" y="3429000"/>
          <p14:tracePt t="177498" x="1809750" y="3454400"/>
          <p14:tracePt t="177514" x="1822450" y="3473450"/>
          <p14:tracePt t="177533" x="1828800" y="3479800"/>
          <p14:tracePt t="177548" x="1835150" y="3479800"/>
          <p14:tracePt t="177565" x="1847850" y="3479800"/>
          <p14:tracePt t="177581" x="1873250" y="3473450"/>
          <p14:tracePt t="177600" x="1911350" y="3454400"/>
          <p14:tracePt t="177617" x="1936750" y="3435350"/>
          <p14:tracePt t="177631" x="1943100" y="3429000"/>
          <p14:tracePt t="177765" x="1936750" y="3429000"/>
          <p14:tracePt t="177771" x="1930400" y="3435350"/>
          <p14:tracePt t="177781" x="1924050" y="3441700"/>
          <p14:tracePt t="177798" x="1905000" y="3460750"/>
          <p14:tracePt t="177815" x="1892300" y="3479800"/>
          <p14:tracePt t="177831" x="1879600" y="3505200"/>
          <p14:tracePt t="177848" x="1879600" y="3517900"/>
          <p14:tracePt t="177865" x="1879600" y="3524250"/>
          <p14:tracePt t="177881" x="1873250" y="3524250"/>
          <p14:tracePt t="177932" x="1873250" y="3530600"/>
          <p14:tracePt t="177948" x="1879600" y="3530600"/>
          <p14:tracePt t="177966" x="1898650" y="3530600"/>
          <p14:tracePt t="177967" x="1905000" y="3530600"/>
          <p14:tracePt t="177981" x="1924050" y="3530600"/>
          <p14:tracePt t="177998" x="1949450" y="3517900"/>
          <p14:tracePt t="178015" x="1981200" y="3492500"/>
          <p14:tracePt t="178031" x="2006600" y="3473450"/>
          <p14:tracePt t="178048" x="2051050" y="3435350"/>
          <p14:tracePt t="178066" x="2070100" y="3416300"/>
          <p14:tracePt t="178081" x="2070100" y="3409950"/>
          <p14:tracePt t="178115" x="2063750" y="3409950"/>
          <p14:tracePt t="178132" x="2051050" y="3409950"/>
          <p14:tracePt t="178150" x="2038350" y="3403600"/>
          <p14:tracePt t="178198" x="2051050" y="3390900"/>
          <p14:tracePt t="178215" x="2057400" y="3384550"/>
          <p14:tracePt t="181886" x="2070100" y="3403600"/>
          <p14:tracePt t="181895" x="2082800" y="3422650"/>
          <p14:tracePt t="181902" x="2108200" y="3460750"/>
          <p14:tracePt t="181918" x="2146300" y="3517900"/>
          <p14:tracePt t="181936" x="2171700" y="3568700"/>
          <p14:tracePt t="181951" x="2197100" y="3619500"/>
          <p14:tracePt t="181968" x="2209800" y="3676650"/>
          <p14:tracePt t="181984" x="2235200" y="3746500"/>
          <p14:tracePt t="182003" x="2260600" y="3810000"/>
          <p14:tracePt t="182018" x="2273300" y="3854450"/>
          <p14:tracePt t="182035" x="2273300" y="3892550"/>
          <p14:tracePt t="182052" x="2273300" y="3924300"/>
          <p14:tracePt t="182068" x="2273300" y="3943350"/>
          <p14:tracePt t="182085" x="2273300" y="3968750"/>
          <p14:tracePt t="182102" x="2279650" y="4006850"/>
          <p14:tracePt t="182118" x="2298700" y="4032250"/>
          <p14:tracePt t="182135" x="2324100" y="4057650"/>
          <p14:tracePt t="182152" x="2393950" y="4108450"/>
          <p14:tracePt t="182168" x="2432050" y="4133850"/>
          <p14:tracePt t="182186" x="2463800" y="4146550"/>
          <p14:tracePt t="182201" x="2476500" y="4146550"/>
          <p14:tracePt t="182218" x="2489200" y="4146550"/>
          <p14:tracePt t="182235" x="2501900" y="4146550"/>
          <p14:tracePt t="182252" x="2520950" y="4140200"/>
          <p14:tracePt t="182269" x="2552700" y="4127500"/>
          <p14:tracePt t="182285" x="2584450" y="4108450"/>
          <p14:tracePt t="182303" x="2616200" y="4095750"/>
          <p14:tracePt t="182304" x="2641600" y="4089400"/>
          <p14:tracePt t="182318" x="2647950" y="4089400"/>
          <p14:tracePt t="182320" x="2667000" y="4089400"/>
          <p14:tracePt t="182337" x="2679700" y="4083050"/>
          <p14:tracePt t="182352" x="2686050" y="4083050"/>
          <p14:tracePt t="182369" x="2705100" y="4076700"/>
          <p14:tracePt t="182385" x="2711450" y="4076700"/>
          <p14:tracePt t="182474" x="2711450" y="4083050"/>
          <p14:tracePt t="182483" x="2711450" y="4089400"/>
          <p14:tracePt t="182491" x="2711450" y="4095750"/>
          <p14:tracePt t="182502" x="2711450" y="4108450"/>
          <p14:tracePt t="182520" x="2705100" y="4133850"/>
          <p14:tracePt t="182538" x="2698750" y="4165600"/>
          <p14:tracePt t="182552" x="2692400" y="4184650"/>
          <p14:tracePt t="182569" x="2654300" y="4248150"/>
          <p14:tracePt t="182585" x="2641600" y="4267200"/>
          <p14:tracePt t="182602" x="2628900" y="4286250"/>
          <p14:tracePt t="182619" x="2622550" y="4292600"/>
          <p14:tracePt t="182635" x="2616200" y="4298950"/>
          <p14:tracePt t="182685" x="2609850" y="4305300"/>
          <p14:tracePt t="182702" x="2590800" y="4318000"/>
          <p14:tracePt t="182718" x="2565400" y="4337050"/>
          <p14:tracePt t="182737" x="2546350" y="4343400"/>
          <p14:tracePt t="182752" x="2533650" y="4356100"/>
          <p14:tracePt t="182802" x="2527300" y="4356100"/>
          <p14:tracePt t="182819" x="2508250" y="4356100"/>
          <p14:tracePt t="182836" x="2476500" y="4356100"/>
          <p14:tracePt t="182854" x="2470150" y="4349750"/>
          <p14:tracePt t="182869" x="2463800" y="4349750"/>
          <p14:tracePt t="182885" x="2463800" y="4343400"/>
          <p14:tracePt t="183038" x="2457450" y="4343400"/>
          <p14:tracePt t="183053" x="2438400" y="4349750"/>
          <p14:tracePt t="183070" x="2425700" y="4349750"/>
          <p14:tracePt t="183086" x="2381250" y="4362450"/>
          <p14:tracePt t="183103" x="2368550" y="4368800"/>
          <p14:tracePt t="183137" x="2355850" y="4368800"/>
          <p14:tracePt t="183152" x="2343150" y="4368800"/>
          <p14:tracePt t="183170" x="2330450" y="4368800"/>
          <p14:tracePt t="183187" x="2317750" y="4368800"/>
          <p14:tracePt t="183830" x="2324100" y="4368800"/>
          <p14:tracePt t="183836" x="2330450" y="4368800"/>
          <p14:tracePt t="183854" x="2349500" y="4375150"/>
          <p14:tracePt t="183870" x="2368550" y="4381500"/>
          <p14:tracePt t="183887" x="2381250" y="4381500"/>
          <p14:tracePt t="183903" x="2393950" y="4381500"/>
          <p14:tracePt t="183920" x="2413000" y="4381500"/>
          <p14:tracePt t="183937" x="2432050" y="4375150"/>
          <p14:tracePt t="183953" x="2463800" y="4337050"/>
          <p14:tracePt t="183969" x="2508250" y="4279900"/>
          <p14:tracePt t="183986" x="2565400" y="4191000"/>
          <p14:tracePt t="183987" x="2584450" y="4152900"/>
          <p14:tracePt t="184003" x="2609850" y="4114800"/>
          <p14:tracePt t="184020" x="2660650" y="4038600"/>
          <p14:tracePt t="184036" x="2679700" y="4013200"/>
          <p14:tracePt t="184053" x="2686050" y="4013200"/>
          <p14:tracePt t="184070" x="2692400" y="4013200"/>
          <p14:tracePt t="184087" x="2705100" y="4013200"/>
          <p14:tracePt t="184104" x="2717800" y="4013200"/>
          <p14:tracePt t="184122" x="2736850" y="4006850"/>
          <p14:tracePt t="184137" x="2774950" y="3994150"/>
          <p14:tracePt t="184154" x="2825750" y="3968750"/>
          <p14:tracePt t="184170" x="2901950" y="3930650"/>
          <p14:tracePt t="184189" x="2965450" y="3898900"/>
          <p14:tracePt t="184204" x="3022600" y="3873500"/>
          <p14:tracePt t="184221" x="3067050" y="3860800"/>
          <p14:tracePt t="184222" x="3079750" y="3860800"/>
          <p14:tracePt t="184237" x="3105150" y="3854450"/>
          <p14:tracePt t="184253" x="3200400" y="3879850"/>
          <p14:tracePt t="184270" x="3289300" y="3905250"/>
          <p14:tracePt t="184287" x="3384550" y="3924300"/>
          <p14:tracePt t="184304" x="3448050" y="3943350"/>
          <p14:tracePt t="184320" x="3498850" y="3949700"/>
          <p14:tracePt t="184338" x="3536950" y="3962400"/>
          <p14:tracePt t="184370" x="3536950" y="3968750"/>
          <p14:tracePt t="184404" x="3530600" y="3975100"/>
          <p14:tracePt t="184437" x="3524250" y="3975100"/>
          <p14:tracePt t="184454" x="3517900" y="3975100"/>
          <p14:tracePt t="184472" x="3460750" y="3981450"/>
          <p14:tracePt t="184488" x="3409950" y="3981450"/>
          <p14:tracePt t="184504" x="3314700" y="3981450"/>
          <p14:tracePt t="184505" x="3257550" y="3975100"/>
          <p14:tracePt t="184520" x="3143250" y="3949700"/>
          <p14:tracePt t="184537" x="3060700" y="3905250"/>
          <p14:tracePt t="184554" x="3022600" y="3848100"/>
          <p14:tracePt t="184571" x="3009900" y="3759200"/>
          <p14:tracePt t="184587" x="3016250" y="3683000"/>
          <p14:tracePt t="184605" x="3028950" y="3606800"/>
          <p14:tracePt t="184621" x="3041650" y="3505200"/>
          <p14:tracePt t="184637" x="3028950" y="3441700"/>
          <p14:tracePt t="184656" x="2971800" y="3346450"/>
          <p14:tracePt t="184673" x="2933700" y="3314700"/>
          <p14:tracePt t="184687" x="2921000" y="3302000"/>
          <p14:tracePt t="184704" x="2889250" y="3276600"/>
          <p14:tracePt t="184721" x="2851150" y="3257550"/>
          <p14:tracePt t="184738" x="2768600" y="3219450"/>
          <p14:tracePt t="184754" x="2692400" y="3194050"/>
          <p14:tracePt t="184771" x="2597150" y="3155950"/>
          <p14:tracePt t="184787" x="2501900" y="3130550"/>
          <p14:tracePt t="184804" x="2381250" y="3098800"/>
          <p14:tracePt t="184821" x="2279650" y="3079750"/>
          <p14:tracePt t="184837" x="2216150" y="3073400"/>
          <p14:tracePt t="184854" x="2165350" y="3079750"/>
          <p14:tracePt t="184873" x="2070100" y="3124200"/>
          <p14:tracePt t="184890" x="1981200" y="3219450"/>
          <p14:tracePt t="184904" x="1962150" y="3257550"/>
          <p14:tracePt t="184921" x="1949450" y="3422650"/>
          <p14:tracePt t="184938" x="1968500" y="3479800"/>
          <p14:tracePt t="184955" x="2120900" y="3625850"/>
          <p14:tracePt t="184971" x="2209800" y="3676650"/>
          <p14:tracePt t="184987" x="2387600" y="3746500"/>
          <p14:tracePt t="185004" x="2730500" y="3797300"/>
          <p14:tracePt t="185020" x="2965450" y="3816350"/>
          <p14:tracePt t="185040" x="3162300" y="3829050"/>
          <p14:tracePt t="185054" x="3371850" y="3860800"/>
          <p14:tracePt t="185071" x="3568700" y="3898900"/>
          <p14:tracePt t="185087" x="3702050" y="3930650"/>
          <p14:tracePt t="185104" x="3848100" y="3956050"/>
          <p14:tracePt t="185121" x="3943350" y="3956050"/>
          <p14:tracePt t="185137" x="4025900" y="3956050"/>
          <p14:tracePt t="185156" x="4108450" y="3930650"/>
          <p14:tracePt t="185171" x="4152900" y="3917950"/>
          <p14:tracePt t="185187" x="4178300" y="3905250"/>
          <p14:tracePt t="185204" x="4191000" y="3898900"/>
          <p14:tracePt t="185221" x="4197350" y="3898900"/>
          <p14:tracePt t="185239" x="4203700" y="3898900"/>
          <p14:tracePt t="185254" x="4216400" y="3905250"/>
          <p14:tracePt t="185271" x="4229100" y="3911600"/>
          <p14:tracePt t="185289" x="4235450" y="3917950"/>
          <p14:tracePt t="185304" x="4254500" y="3917950"/>
          <p14:tracePt t="185321" x="4286250" y="3917950"/>
          <p14:tracePt t="185338" x="4349750" y="3911600"/>
          <p14:tracePt t="185354" x="4432300" y="3905250"/>
          <p14:tracePt t="185371" x="4527550" y="3911600"/>
          <p14:tracePt t="185388" x="4584700" y="3924300"/>
          <p14:tracePt t="185406" x="4667250" y="3943350"/>
          <p14:tracePt t="185421" x="4679950" y="3943350"/>
          <p14:tracePt t="185438" x="4686300" y="3949700"/>
          <p14:tracePt t="185493" x="4686300" y="3956050"/>
          <p14:tracePt t="185507" x="4686300" y="3962400"/>
          <p14:tracePt t="185520" x="4686300" y="3968750"/>
          <p14:tracePt t="185538" x="4686300" y="3975100"/>
          <p14:tracePt t="185556" x="4692650" y="3994150"/>
          <p14:tracePt t="185571" x="4692650" y="4000500"/>
          <p14:tracePt t="185588" x="4705350" y="4025900"/>
          <p14:tracePt t="185604" x="4724400" y="4032250"/>
          <p14:tracePt t="185621" x="4756150" y="4032250"/>
          <p14:tracePt t="185638" x="4800600" y="4032250"/>
          <p14:tracePt t="185654" x="4832350" y="4025900"/>
          <p14:tracePt t="185671" x="4889500" y="4019550"/>
          <p14:tracePt t="185688" x="4927600" y="4019550"/>
          <p14:tracePt t="185705" x="4959350" y="4019550"/>
          <p14:tracePt t="185721" x="4965700" y="4019550"/>
          <p14:tracePt t="185723" x="4972050" y="4019550"/>
          <p14:tracePt t="185740" x="4972050" y="4032250"/>
          <p14:tracePt t="185756" x="4978400" y="4044950"/>
          <p14:tracePt t="185771" x="4984750" y="4057650"/>
          <p14:tracePt t="185773" x="4984750" y="4070350"/>
          <p14:tracePt t="185790" x="4997450" y="4089400"/>
          <p14:tracePt t="185806" x="5003800" y="4102100"/>
          <p14:tracePt t="185821" x="5016500" y="4133850"/>
          <p14:tracePt t="185838" x="5022850" y="4146550"/>
          <p14:tracePt t="185957" x="5022850" y="4152900"/>
          <p14:tracePt t="185966" x="5029200" y="4159250"/>
          <p14:tracePt t="185971" x="5054600" y="4178300"/>
          <p14:tracePt t="185988" x="5124450" y="4222750"/>
          <p14:tracePt t="186005" x="5207000" y="4267200"/>
          <p14:tracePt t="186022" x="5270500" y="4292600"/>
          <p14:tracePt t="186038" x="5314950" y="4318000"/>
          <p14:tracePt t="186057" x="5346700" y="4324350"/>
          <p14:tracePt t="186072" x="5365750" y="4324350"/>
          <p14:tracePt t="186090" x="5403850" y="4324350"/>
          <p14:tracePt t="186105" x="5416550" y="4324350"/>
          <p14:tracePt t="186122" x="5435600" y="4318000"/>
          <p14:tracePt t="186139" x="5473700" y="4298950"/>
          <p14:tracePt t="186155" x="5486400" y="4292600"/>
          <p14:tracePt t="186173" x="5511800" y="4267200"/>
          <p14:tracePt t="186190" x="5530850" y="4241800"/>
          <p14:tracePt t="186205" x="5562600" y="4222750"/>
          <p14:tracePt t="186221" x="5588000" y="4197350"/>
          <p14:tracePt t="186238" x="5607050" y="4184650"/>
          <p14:tracePt t="186257" x="5626100" y="4165600"/>
          <p14:tracePt t="186272" x="5645150" y="4146550"/>
          <p14:tracePt t="186291" x="5657850" y="4121150"/>
          <p14:tracePt t="186308" x="5715000" y="4038600"/>
          <p14:tracePt t="186322" x="5746750" y="3987800"/>
          <p14:tracePt t="186341" x="5810250" y="3829050"/>
          <p14:tracePt t="186355" x="5816600" y="3797300"/>
          <p14:tracePt t="186372" x="5822950" y="3708400"/>
          <p14:tracePt t="186389" x="5822950" y="3632200"/>
          <p14:tracePt t="186406" x="5822950" y="3581400"/>
          <p14:tracePt t="186422" x="5835650" y="3536950"/>
          <p14:tracePt t="186438" x="5835650" y="3530600"/>
          <p14:tracePt t="186503" x="5848350" y="3536950"/>
          <p14:tracePt t="186511" x="5873750" y="3556000"/>
          <p14:tracePt t="186522" x="5886450" y="3562350"/>
          <p14:tracePt t="186539" x="5994400" y="3581400"/>
          <p14:tracePt t="186556" x="6134100" y="3587750"/>
          <p14:tracePt t="186572" x="6286500" y="3594100"/>
          <p14:tracePt t="186590" x="6496050" y="3594100"/>
          <p14:tracePt t="186606" x="6604000" y="3600450"/>
          <p14:tracePt t="186622" x="6877050" y="3625850"/>
          <p14:tracePt t="186639" x="6991350" y="3638550"/>
          <p14:tracePt t="186655" x="7213600" y="3670300"/>
          <p14:tracePt t="186672" x="7505700" y="3695700"/>
          <p14:tracePt t="186689" x="7689850" y="3702050"/>
          <p14:tracePt t="186706" x="7835900" y="3702050"/>
          <p14:tracePt t="186724" x="8001000" y="3689350"/>
          <p14:tracePt t="186739" x="8185150" y="3676650"/>
          <p14:tracePt t="186756" x="8413750" y="3657600"/>
          <p14:tracePt t="186773" x="8642350" y="3638550"/>
          <p14:tracePt t="186789" x="8801100" y="3632200"/>
          <p14:tracePt t="186807" x="8953500" y="3619500"/>
          <p14:tracePt t="186822" x="9004300" y="3619500"/>
          <p14:tracePt t="186824" x="9010650" y="3619500"/>
          <p14:tracePt t="186874" x="9010650" y="3625850"/>
          <p14:tracePt t="186926" x="9017000" y="3625850"/>
          <p14:tracePt t="186939" x="9023350" y="3619500"/>
          <p14:tracePt t="186956" x="9036050" y="3606800"/>
          <p14:tracePt t="186972" x="9048750" y="3594100"/>
          <p14:tracePt t="186989" x="9055100" y="3581400"/>
          <p14:tracePt t="187070" x="9055100" y="3587750"/>
          <p14:tracePt t="187087" x="9055100" y="3594100"/>
          <p14:tracePt t="187106" x="9048750" y="3594100"/>
          <p14:tracePt t="187220" x="9048750" y="3600450"/>
          <p14:tracePt t="187228" x="9042400" y="3600450"/>
          <p14:tracePt t="187239" x="9036050" y="3606800"/>
          <p14:tracePt t="187256" x="9023350" y="3619500"/>
          <p14:tracePt t="187275" x="9004300" y="3632200"/>
          <p14:tracePt t="187289" x="8991600" y="3644900"/>
          <p14:tracePt t="187307" x="8978900" y="3657600"/>
          <p14:tracePt t="187323" x="8966200" y="3670300"/>
          <p14:tracePt t="187339" x="8947150" y="3689350"/>
          <p14:tracePt t="187356" x="8928100" y="3702050"/>
          <p14:tracePt t="187373" x="8902700" y="3721100"/>
          <p14:tracePt t="187391" x="8883650" y="3721100"/>
          <p14:tracePt t="187406" x="8858250" y="3721100"/>
          <p14:tracePt t="187423" x="8832850" y="3721100"/>
          <p14:tracePt t="187439" x="8820150" y="3714750"/>
          <p14:tracePt t="187458" x="8813800" y="3714750"/>
          <p14:tracePt t="187473" x="8813800" y="3708400"/>
          <p14:tracePt t="187489" x="8807450" y="3708400"/>
          <p14:tracePt t="187506" x="8807450" y="3702050"/>
          <p14:tracePt t="187525" x="8801100" y="3702050"/>
          <p14:tracePt t="187541" x="8782050" y="3702050"/>
          <p14:tracePt t="187557" x="8763000" y="3702050"/>
          <p14:tracePt t="187573" x="8718550" y="3733800"/>
          <p14:tracePt t="187574" x="8699500" y="3746500"/>
          <p14:tracePt t="187589" x="8629650" y="3803650"/>
          <p14:tracePt t="187606" x="8578850" y="3860800"/>
          <p14:tracePt t="187623" x="8509000" y="3930650"/>
          <p14:tracePt t="187640" x="8420100" y="4006850"/>
          <p14:tracePt t="187656" x="8299450" y="4089400"/>
          <p14:tracePt t="187673" x="8166100" y="4159250"/>
          <p14:tracePt t="187690" x="8070850" y="4191000"/>
          <p14:tracePt t="187707" x="7975600" y="4210050"/>
          <p14:tracePt t="187723" x="7950200" y="4216400"/>
          <p14:tracePt t="187760" x="7950200" y="4210050"/>
          <p14:tracePt t="187773" x="7950200" y="4203700"/>
          <p14:tracePt t="187791" x="7950200" y="4178300"/>
          <p14:tracePt t="187809" x="7950200" y="4159250"/>
          <p14:tracePt t="187823" x="7950200" y="4152900"/>
          <p14:tracePt t="187840" x="7950200" y="4146550"/>
          <p14:tracePt t="187873" x="7950200" y="4140200"/>
          <p14:tracePt t="187890" x="7950200" y="4127500"/>
          <p14:tracePt t="187907" x="7950200" y="4121150"/>
          <p14:tracePt t="187923" x="7943850" y="4114800"/>
          <p14:tracePt t="187939" x="7931150" y="4089400"/>
          <p14:tracePt t="187956" x="7912100" y="4064000"/>
          <p14:tracePt t="187973" x="7874000" y="4025900"/>
          <p14:tracePt t="187990" x="7829550" y="3994150"/>
          <p14:tracePt t="188009" x="7645400" y="3917950"/>
          <p14:tracePt t="188024" x="7550150" y="3892550"/>
          <p14:tracePt t="188025" x="7435850" y="3867150"/>
          <p14:tracePt t="188040" x="7226300" y="3822700"/>
          <p14:tracePt t="188056" x="7080250" y="3784600"/>
          <p14:tracePt t="188074" x="6921500" y="3740150"/>
          <p14:tracePt t="188090" x="6838950" y="3695700"/>
          <p14:tracePt t="188107" x="6826250" y="3689350"/>
          <p14:tracePt t="190332" x="6826250" y="3683000"/>
          <p14:tracePt t="190343" x="6819900" y="3676650"/>
          <p14:tracePt t="190359" x="6788150" y="3638550"/>
          <p14:tracePt t="190377" x="6737350" y="3606800"/>
          <p14:tracePt t="190392" x="6718300" y="3600450"/>
          <p14:tracePt t="190409" x="6692900" y="3587750"/>
          <p14:tracePt t="190425" x="6673850" y="3581400"/>
          <p14:tracePt t="190426" x="6667500" y="3575050"/>
          <p14:tracePt t="190442" x="6654800" y="3556000"/>
          <p14:tracePt t="190460" x="6642100" y="3524250"/>
          <p14:tracePt t="190475" x="6623050" y="3486150"/>
          <p14:tracePt t="190492" x="6591300" y="3441700"/>
          <p14:tracePt t="190508" x="6578600" y="3397250"/>
          <p14:tracePt t="190527" x="6565900" y="3384550"/>
          <p14:tracePt t="190673" x="6559550" y="3384550"/>
          <p14:tracePt t="190680" x="6553200" y="3384550"/>
          <p14:tracePt t="190693" x="6527800" y="3397250"/>
          <p14:tracePt t="190709" x="6445250" y="3429000"/>
          <p14:tracePt t="190725" x="6381750" y="3460750"/>
          <p14:tracePt t="190742" x="6318250" y="3498850"/>
          <p14:tracePt t="190743" x="6280150" y="3517900"/>
          <p14:tracePt t="190759" x="6254750" y="3530600"/>
          <p14:tracePt t="190775" x="6178550" y="3568700"/>
          <p14:tracePt t="190792" x="6076950" y="3613150"/>
          <p14:tracePt t="190809" x="6000750" y="3644900"/>
          <p14:tracePt t="190825" x="5962650" y="3663950"/>
          <p14:tracePt t="190843" x="5791200" y="3746500"/>
          <p14:tracePt t="190860" x="5683250" y="3810000"/>
          <p14:tracePt t="190876" x="5511800" y="3917950"/>
          <p14:tracePt t="190892" x="5359400" y="4006850"/>
          <p14:tracePt t="190909" x="5130800" y="4133850"/>
          <p14:tracePt t="190926" x="4972050" y="4248150"/>
          <p14:tracePt t="190943" x="4889500" y="4362450"/>
          <p14:tracePt t="190959" x="4832350" y="4438650"/>
          <p14:tracePt t="190978" x="4584700" y="4584700"/>
          <p14:tracePt t="190995" x="4324350" y="4667250"/>
          <p14:tracePt t="191010" x="3994150" y="4718050"/>
          <p14:tracePt t="191026" x="3575050" y="4730750"/>
          <p14:tracePt t="191042" x="3225800" y="4692650"/>
          <p14:tracePt t="191059" x="2933700" y="4616450"/>
          <p14:tracePt t="191076" x="2686050" y="4495800"/>
          <p14:tracePt t="191093" x="2559050" y="4394200"/>
          <p14:tracePt t="191109" x="2527300" y="4318000"/>
          <p14:tracePt t="191126" x="2527300" y="4273550"/>
          <p14:tracePt t="191142" x="2546350" y="4260850"/>
          <p14:tracePt t="191160" x="2578100" y="4254500"/>
          <p14:tracePt t="191176" x="2641600" y="4248150"/>
          <p14:tracePt t="191192" x="2705100" y="4248150"/>
          <p14:tracePt t="191209" x="2762250" y="4254500"/>
          <p14:tracePt t="191226" x="2774950" y="4267200"/>
          <p14:tracePt t="191243" x="2774950" y="4273550"/>
          <p14:tracePt t="191259" x="2762250" y="4286250"/>
          <p14:tracePt t="191276" x="2711450" y="4298950"/>
          <p14:tracePt t="191293" x="2679700" y="4305300"/>
          <p14:tracePt t="191309" x="2667000" y="4305300"/>
          <p14:tracePt t="191326" x="2667000" y="4298950"/>
          <p14:tracePt t="191503" x="2667000" y="4292600"/>
          <p14:tracePt t="191510" x="2667000" y="4279900"/>
          <p14:tracePt t="191526" x="2654300" y="4248150"/>
          <p14:tracePt t="191542" x="2635250" y="4210050"/>
          <p14:tracePt t="191560" x="2616200" y="4178300"/>
          <p14:tracePt t="191576" x="2584450" y="4140200"/>
          <p14:tracePt t="191595" x="2520950" y="4108450"/>
          <p14:tracePt t="191610" x="2438400" y="4070350"/>
          <p14:tracePt t="191626" x="2286000" y="4013200"/>
          <p14:tracePt t="191643" x="2146300" y="3968750"/>
          <p14:tracePt t="191660" x="2025650" y="3930650"/>
          <p14:tracePt t="191677" x="1860550" y="3860800"/>
          <p14:tracePt t="191693" x="1816100" y="3841750"/>
          <p14:tracePt t="191709" x="1720850" y="3790950"/>
          <p14:tracePt t="191726" x="1663700" y="3771900"/>
          <p14:tracePt t="191744" x="1625600" y="3752850"/>
          <p14:tracePt t="191759" x="1447800" y="3714750"/>
          <p14:tracePt t="191778" x="1346200" y="3689350"/>
          <p14:tracePt t="191793" x="1231900" y="3663950"/>
          <p14:tracePt t="191810" x="1187450" y="3657600"/>
          <p14:tracePt t="191842" x="1187450" y="3663950"/>
          <p14:tracePt t="191862" x="1193800" y="3676650"/>
          <p14:tracePt t="191879" x="1200150" y="3689350"/>
          <p14:tracePt t="191894" x="1212850" y="3702050"/>
          <p14:tracePt t="191911" x="1250950" y="3733800"/>
          <p14:tracePt t="191927" x="1301750" y="3771900"/>
          <p14:tracePt t="191943" x="1339850" y="3797300"/>
          <p14:tracePt t="191960" x="1460500" y="3841750"/>
          <p14:tracePt t="191976" x="1536700" y="3860800"/>
          <p14:tracePt t="191995" x="1619250" y="3873500"/>
          <p14:tracePt t="192010" x="1695450" y="3879850"/>
          <p14:tracePt t="192026" x="1771650" y="3867150"/>
          <p14:tracePt t="192043" x="1835150" y="3848100"/>
          <p14:tracePt t="192062" x="1866900" y="3829050"/>
          <p14:tracePt t="192076" x="1905000" y="3803650"/>
          <p14:tracePt t="192093" x="1917700" y="3790950"/>
          <p14:tracePt t="192110" x="1936750" y="3771900"/>
          <p14:tracePt t="192127" x="1955800" y="3752850"/>
          <p14:tracePt t="192144" x="1981200" y="3714750"/>
          <p14:tracePt t="192146" x="1993900" y="3702050"/>
          <p14:tracePt t="192162" x="2025650" y="3657600"/>
          <p14:tracePt t="192177" x="2051050" y="3619500"/>
          <p14:tracePt t="192193" x="2076450" y="3562350"/>
          <p14:tracePt t="192210" x="2095500" y="3511550"/>
          <p14:tracePt t="192227" x="2101850" y="3460750"/>
          <p14:tracePt t="192244" x="2095500" y="3397250"/>
          <p14:tracePt t="192260" x="2076450" y="3352800"/>
          <p14:tracePt t="192277" x="2051050" y="3314700"/>
          <p14:tracePt t="192294" x="2019300" y="3282950"/>
          <p14:tracePt t="192310" x="1993900" y="3257550"/>
          <p14:tracePt t="192327" x="1974850" y="3238500"/>
          <p14:tracePt t="192344" x="1949450" y="3232150"/>
          <p14:tracePt t="192360" x="1924050" y="3225800"/>
          <p14:tracePt t="192377" x="1873250" y="3225800"/>
          <p14:tracePt t="192394" x="1752600" y="3238500"/>
          <p14:tracePt t="192395" x="1682750" y="3251200"/>
          <p14:tracePt t="192410" x="1600200" y="3263900"/>
          <p14:tracePt t="192427" x="1454150" y="3282950"/>
          <p14:tracePt t="192428" x="1390650" y="3289300"/>
          <p14:tracePt t="192443" x="1276350" y="3308350"/>
          <p14:tracePt t="192460" x="1219200" y="3321050"/>
          <p14:tracePt t="192477" x="1187450" y="3333750"/>
          <p14:tracePt t="192493" x="1162050" y="3352800"/>
          <p14:tracePt t="192512" x="1155700" y="3371850"/>
          <p14:tracePt t="192529" x="1149350" y="3409950"/>
          <p14:tracePt t="192543" x="1155700" y="3454400"/>
          <p14:tracePt t="192561" x="1174750" y="3517900"/>
          <p14:tracePt t="192577" x="1212850" y="3587750"/>
          <p14:tracePt t="192595" x="1257300" y="3657600"/>
          <p14:tracePt t="192611" x="1301750" y="3708400"/>
          <p14:tracePt t="192629" x="1384300" y="3790950"/>
          <p14:tracePt t="192644" x="1409700" y="3810000"/>
          <p14:tracePt t="192661" x="1466850" y="3854450"/>
          <p14:tracePt t="192663" x="1517650" y="3879850"/>
          <p14:tracePt t="192677" x="1574800" y="3905250"/>
          <p14:tracePt t="192694" x="1701800" y="3937000"/>
          <p14:tracePt t="192711" x="1835150" y="3937000"/>
          <p14:tracePt t="192727" x="1955800" y="3898900"/>
          <p14:tracePt t="192744" x="2038350" y="3854450"/>
          <p14:tracePt t="192761" x="2108200" y="3810000"/>
          <p14:tracePt t="192777" x="2152650" y="3778250"/>
          <p14:tracePt t="192794" x="2178050" y="3746500"/>
          <p14:tracePt t="192811" x="2184400" y="3721100"/>
          <p14:tracePt t="192827" x="2197100" y="3695700"/>
          <p14:tracePt t="192844" x="2209800" y="3644900"/>
          <p14:tracePt t="192861" x="2209800" y="3613150"/>
          <p14:tracePt t="192878" x="2209800" y="3562350"/>
          <p14:tracePt t="192895" x="2209800" y="3498850"/>
          <p14:tracePt t="192911" x="2197100" y="3448050"/>
          <p14:tracePt t="192912" x="2190750" y="3409950"/>
          <p14:tracePt t="192928" x="2184400" y="3378200"/>
          <p14:tracePt t="192944" x="2165350" y="3314700"/>
          <p14:tracePt t="192961" x="2139950" y="3263900"/>
          <p14:tracePt t="192979" x="2114550" y="3244850"/>
          <p14:tracePt t="192994" x="2095500" y="3232150"/>
          <p14:tracePt t="193011" x="2076450" y="3225800"/>
          <p14:tracePt t="193028" x="2044700" y="3225800"/>
          <p14:tracePt t="193046" x="2019300" y="3225800"/>
          <p14:tracePt t="193064" x="1955800" y="3225800"/>
          <p14:tracePt t="193081" x="1917700" y="3225800"/>
          <p14:tracePt t="193097" x="1866900" y="3238500"/>
          <p14:tracePt t="193111" x="1847850" y="3244850"/>
          <p14:tracePt t="193128" x="1784350" y="3270250"/>
          <p14:tracePt t="193144" x="1739900" y="3295650"/>
          <p14:tracePt t="193161" x="1720850" y="3308350"/>
          <p14:tracePt t="193177" x="1708150" y="3321050"/>
          <p14:tracePt t="193194" x="1670050" y="3365500"/>
          <p14:tracePt t="193211" x="1657350" y="3384550"/>
          <p14:tracePt t="193227" x="1651000" y="3409950"/>
          <p14:tracePt t="193248" x="1644650" y="3441700"/>
          <p14:tracePt t="193260" x="1644650" y="3479800"/>
          <p14:tracePt t="193278" x="1638300" y="3511550"/>
          <p14:tracePt t="193294" x="1631950" y="3568700"/>
          <p14:tracePt t="193311" x="1631950" y="3600450"/>
          <p14:tracePt t="193328" x="1631950" y="3625850"/>
          <p14:tracePt t="193345" x="1631950" y="3638550"/>
          <p14:tracePt t="193496" x="1631950" y="3644900"/>
          <p14:tracePt t="193511" x="1631950" y="3651250"/>
          <p14:tracePt t="193528" x="1631950" y="3663950"/>
          <p14:tracePt t="193544" x="1631950" y="3670300"/>
          <p14:tracePt t="193561" x="1631950" y="3676650"/>
          <p14:tracePt t="193579" x="1631950" y="3683000"/>
          <p14:tracePt t="193596" x="1631950" y="3695700"/>
          <p14:tracePt t="193613" x="1638300" y="3714750"/>
          <p14:tracePt t="193628" x="1651000" y="3727450"/>
          <p14:tracePt t="193644" x="1663700" y="3746500"/>
          <p14:tracePt t="193661" x="1682750" y="3771900"/>
          <p14:tracePt t="193680" x="1727200" y="3816350"/>
          <p14:tracePt t="193695" x="1739900" y="3822700"/>
          <p14:tracePt t="193711" x="1765300" y="3848100"/>
          <p14:tracePt t="193728" x="1790700" y="3867150"/>
          <p14:tracePt t="193745" x="1803400" y="3873500"/>
          <p14:tracePt t="193761" x="1816100" y="3886200"/>
          <p14:tracePt t="193780" x="1822450" y="3898900"/>
          <p14:tracePt t="193795" x="1841500" y="3924300"/>
          <p14:tracePt t="193811" x="1854200" y="3937000"/>
          <p14:tracePt t="193828" x="1860550" y="3956050"/>
          <p14:tracePt t="193845" x="1866900" y="3968750"/>
          <p14:tracePt t="193861" x="1866900" y="3975100"/>
          <p14:tracePt t="193878" x="1866900" y="3987800"/>
          <p14:tracePt t="193895" x="1873250" y="4019550"/>
          <p14:tracePt t="193912" x="1885950" y="4089400"/>
          <p14:tracePt t="193928" x="1917700" y="4165600"/>
          <p14:tracePt t="193946" x="1968500" y="4330700"/>
          <p14:tracePt t="193961" x="1987550" y="4400550"/>
          <p14:tracePt t="193981" x="2012950" y="4546600"/>
          <p14:tracePt t="193997" x="2032000" y="4641850"/>
          <p14:tracePt t="194011" x="2051050" y="4711700"/>
          <p14:tracePt t="194028" x="2070100" y="4724400"/>
          <p14:tracePt t="194046" x="2095500" y="4730750"/>
          <p14:tracePt t="194061" x="2127250" y="4743450"/>
          <p14:tracePt t="194080" x="2152650" y="4756150"/>
          <p14:tracePt t="194095" x="2171700" y="4775200"/>
          <p14:tracePt t="194111" x="2184400" y="4806950"/>
          <p14:tracePt t="194129" x="2190750" y="4845050"/>
          <p14:tracePt t="194145" x="2197100" y="4895850"/>
          <p14:tracePt t="194161" x="2203450" y="4946650"/>
          <p14:tracePt t="194163" x="2203450" y="4972050"/>
          <p14:tracePt t="194178" x="2203450" y="4991100"/>
          <p14:tracePt t="194195" x="2203450" y="5022850"/>
          <p14:tracePt t="194212" x="2203450" y="5060950"/>
          <p14:tracePt t="194228" x="2203450" y="5073650"/>
          <p14:tracePt t="194245" x="2203450" y="5080000"/>
          <p14:tracePt t="194262" x="2203450" y="5086350"/>
          <p14:tracePt t="194295" x="2197100" y="5092700"/>
          <p14:tracePt t="194312" x="2190750" y="5092700"/>
          <p14:tracePt t="194329" x="2165350" y="5092700"/>
          <p14:tracePt t="194346" x="2152650" y="5092700"/>
          <p14:tracePt t="194362" x="2139950" y="5099050"/>
          <p14:tracePt t="194396" x="2133600" y="5099050"/>
          <p14:tracePt t="194441" x="2127250" y="5099050"/>
          <p14:tracePt t="194461" x="2108200" y="5099050"/>
          <p14:tracePt t="194479" x="2070100" y="5073650"/>
          <p14:tracePt t="194495" x="2038350" y="5048250"/>
          <p14:tracePt t="194513" x="2012950" y="5029200"/>
          <p14:tracePt t="194531" x="1987550" y="4997450"/>
          <p14:tracePt t="194545" x="1968500" y="4965700"/>
          <p14:tracePt t="194562" x="1943100" y="4914900"/>
          <p14:tracePt t="194580" x="1917700" y="4851400"/>
          <p14:tracePt t="194597" x="1905000" y="4806950"/>
          <p14:tracePt t="194612" x="1905000" y="4756150"/>
          <p14:tracePt t="194629" x="1905000" y="4730750"/>
          <p14:tracePt t="194646" x="1905000" y="4711700"/>
          <p14:tracePt t="194662" x="1905000" y="4699000"/>
          <p14:tracePt t="194663" x="1905000" y="4692650"/>
          <p14:tracePt t="194680" x="1911350" y="4692650"/>
          <p14:tracePt t="194779" x="1911350" y="4686300"/>
          <p14:tracePt t="194786" x="1911350" y="4679950"/>
          <p14:tracePt t="194797" x="1917700" y="4679950"/>
          <p14:tracePt t="194812" x="1917700" y="4673600"/>
          <p14:tracePt t="194863" x="1917700" y="4667250"/>
          <p14:tracePt t="194879" x="1924050" y="4654550"/>
          <p14:tracePt t="194896" x="1924050" y="4641850"/>
          <p14:tracePt t="194912" x="1924050" y="4635500"/>
          <p14:tracePt t="195007" x="1930400" y="4635500"/>
          <p14:tracePt t="195016" x="1936750" y="4641850"/>
          <p14:tracePt t="195030" x="2019300" y="4705350"/>
          <p14:tracePt t="195045" x="2127250" y="4775200"/>
          <p14:tracePt t="195062" x="2247900" y="4832350"/>
          <p14:tracePt t="195081" x="2368550" y="4870450"/>
          <p14:tracePt t="195096" x="2520950" y="4883150"/>
          <p14:tracePt t="195113" x="2660650" y="4876800"/>
          <p14:tracePt t="195129" x="2774950" y="4838700"/>
          <p14:tracePt t="195146" x="2870200" y="4787900"/>
          <p14:tracePt t="195162" x="2940050" y="4730750"/>
          <p14:tracePt t="195179" x="2978150" y="4699000"/>
          <p14:tracePt t="195198" x="3016250" y="4679950"/>
          <p14:tracePt t="195212" x="3035300" y="4667250"/>
          <p14:tracePt t="195229" x="3048000" y="4660900"/>
          <p14:tracePt t="195245" x="3060700" y="4648200"/>
          <p14:tracePt t="195264" x="3067050" y="4622800"/>
          <p14:tracePt t="195279" x="3067050" y="4616450"/>
          <p14:tracePt t="195296" x="3060700" y="4546600"/>
          <p14:tracePt t="195312" x="3041650" y="4470400"/>
          <p14:tracePt t="195330" x="3022600" y="4413250"/>
          <p14:tracePt t="195346" x="2997200" y="4356100"/>
          <p14:tracePt t="195362" x="2984500" y="4311650"/>
          <p14:tracePt t="195379" x="2965450" y="4279900"/>
          <p14:tracePt t="195397" x="2927350" y="4248150"/>
          <p14:tracePt t="195414" x="2876550" y="4222750"/>
          <p14:tracePt t="195429" x="2813050" y="4203700"/>
          <p14:tracePt t="195446" x="2743200" y="4178300"/>
          <p14:tracePt t="195463" x="2679700" y="4159250"/>
          <p14:tracePt t="195482" x="2590800" y="4133850"/>
          <p14:tracePt t="195497" x="2565400" y="4127500"/>
          <p14:tracePt t="195514" x="2533650" y="4127500"/>
          <p14:tracePt t="195529" x="2489200" y="4140200"/>
          <p14:tracePt t="195546" x="2444750" y="4165600"/>
          <p14:tracePt t="195563" x="2406650" y="4197350"/>
          <p14:tracePt t="195579" x="2381250" y="4229100"/>
          <p14:tracePt t="195596" x="2355850" y="4248150"/>
          <p14:tracePt t="195613" x="2336800" y="4279900"/>
          <p14:tracePt t="195630" x="2330450" y="4286250"/>
          <p14:tracePt t="195813" x="2324100" y="4292600"/>
          <p14:tracePt t="195821" x="2311400" y="4311650"/>
          <p14:tracePt t="195830" x="2292350" y="4343400"/>
          <p14:tracePt t="195846" x="2228850" y="4425950"/>
          <p14:tracePt t="195863" x="2171700" y="4527550"/>
          <p14:tracePt t="195880" x="2114550" y="4629150"/>
          <p14:tracePt t="195897" x="2089150" y="4699000"/>
          <p14:tracePt t="195913" x="2082800" y="4737100"/>
          <p14:tracePt t="195930" x="2082800" y="4756150"/>
          <p14:tracePt t="195931" x="2082800" y="4762500"/>
          <p14:tracePt t="196074" x="2089150" y="4762500"/>
          <p14:tracePt t="196084" x="2089150" y="4756150"/>
          <p14:tracePt t="196097" x="2095500" y="4756150"/>
          <p14:tracePt t="196113" x="2127250" y="4749800"/>
          <p14:tracePt t="196130" x="2171700" y="4749800"/>
          <p14:tracePt t="196147" x="2273300" y="4749800"/>
          <p14:tracePt t="196163" x="2381250" y="4762500"/>
          <p14:tracePt t="196183" x="2508250" y="4768850"/>
          <p14:tracePt t="196197" x="2597150" y="4775200"/>
          <p14:tracePt t="196213" x="2692400" y="4775200"/>
          <p14:tracePt t="196230" x="2730500" y="4775200"/>
          <p14:tracePt t="196247" x="2743200" y="4775200"/>
          <p14:tracePt t="196264" x="2768600" y="4775200"/>
          <p14:tracePt t="196281" x="2781300" y="4775200"/>
          <p14:tracePt t="196297" x="2806700" y="4775200"/>
          <p14:tracePt t="196314" x="2832100" y="4775200"/>
          <p14:tracePt t="196316" x="2838450" y="4775200"/>
          <p14:tracePt t="196330" x="2844800" y="4775200"/>
          <p14:tracePt t="196332" x="2851150" y="4775200"/>
          <p14:tracePt t="196364" x="2857500" y="4762500"/>
          <p14:tracePt t="196380" x="2857500" y="4756150"/>
          <p14:tracePt t="196397" x="2857500" y="4743450"/>
          <p14:tracePt t="196414" x="2844800" y="4737100"/>
          <p14:tracePt t="196430" x="2813050" y="4711700"/>
          <p14:tracePt t="196447" x="2724150" y="4686300"/>
          <p14:tracePt t="196465" x="2654300" y="4673600"/>
          <p14:tracePt t="196480" x="2590800" y="4667250"/>
          <p14:tracePt t="196497" x="2514600" y="4660900"/>
          <p14:tracePt t="196513" x="2438400" y="4660900"/>
          <p14:tracePt t="196532" x="2349500" y="4660900"/>
          <p14:tracePt t="196547" x="2305050" y="4660900"/>
          <p14:tracePt t="196564" x="2228850" y="4660900"/>
          <p14:tracePt t="196583" x="2095500" y="4673600"/>
          <p14:tracePt t="196597" x="2076450" y="4679950"/>
          <p14:tracePt t="196614" x="2012950" y="4686300"/>
          <p14:tracePt t="196615" x="1974850" y="4686300"/>
          <p14:tracePt t="196630" x="1949450" y="4692650"/>
          <p14:tracePt t="196647" x="1930400" y="4711700"/>
          <p14:tracePt t="196664" x="1924050" y="4724400"/>
          <p14:tracePt t="196681" x="1924050" y="4762500"/>
          <p14:tracePt t="196697" x="1924050" y="4826000"/>
          <p14:tracePt t="196714" x="1924050" y="4908550"/>
          <p14:tracePt t="196731" x="1930400" y="4965700"/>
          <p14:tracePt t="196747" x="1949450" y="5035550"/>
          <p14:tracePt t="196764" x="1968500" y="5080000"/>
          <p14:tracePt t="196766" x="2000250" y="5111750"/>
          <p14:tracePt t="196780" x="2019300" y="5130800"/>
          <p14:tracePt t="196798" x="2108200" y="5181600"/>
          <p14:tracePt t="196815" x="2247900" y="5219700"/>
          <p14:tracePt t="196831" x="2413000" y="5232400"/>
          <p14:tracePt t="196847" x="2552700" y="5232400"/>
          <p14:tracePt t="196865" x="2762250" y="5175250"/>
          <p14:tracePt t="196880" x="2838450" y="5124450"/>
          <p14:tracePt t="196898" x="2889250" y="5086350"/>
          <p14:tracePt t="196914" x="2914650" y="5060950"/>
          <p14:tracePt t="196931" x="2927350" y="5048250"/>
          <p14:tracePt t="196948" x="2933700" y="5041900"/>
          <p14:tracePt t="196964" x="2940050" y="5035550"/>
          <p14:tracePt t="196980" x="2952750" y="5029200"/>
          <p14:tracePt t="196999" x="2965450" y="5003800"/>
          <p14:tracePt t="197014" x="2965450" y="4965700"/>
          <p14:tracePt t="197016" x="2965450" y="4940300"/>
          <p14:tracePt t="197031" x="2965450" y="4921250"/>
          <p14:tracePt t="197047" x="2952750" y="4845050"/>
          <p14:tracePt t="197065" x="2933700" y="4813300"/>
          <p14:tracePt t="197081" x="2914650" y="4787900"/>
          <p14:tracePt t="197098" x="2908300" y="4787900"/>
          <p14:tracePt t="197114" x="2863850" y="4781550"/>
          <p14:tracePt t="197131" x="2800350" y="4781550"/>
          <p14:tracePt t="197148" x="2736850" y="4794250"/>
          <p14:tracePt t="197164" x="2667000" y="4800600"/>
          <p14:tracePt t="197181" x="2603500" y="4800600"/>
          <p14:tracePt t="197198" x="2546350" y="4800600"/>
          <p14:tracePt t="197216" x="2514600" y="4800600"/>
          <p14:tracePt t="197231" x="2482850" y="4794250"/>
          <p14:tracePt t="197247" x="2451100" y="4794250"/>
          <p14:tracePt t="197267" x="2374900" y="4794250"/>
          <p14:tracePt t="197282" x="2330450" y="4794250"/>
          <p14:tracePt t="197298" x="2222500" y="4813300"/>
          <p14:tracePt t="197316" x="2178050" y="4826000"/>
          <p14:tracePt t="197331" x="2152650" y="4845050"/>
          <p14:tracePt t="197348" x="2139950" y="4857750"/>
          <p14:tracePt t="197364" x="2133600" y="4870450"/>
          <p14:tracePt t="197380" x="2127250" y="4870450"/>
          <p14:tracePt t="197400" x="2127250" y="4876800"/>
          <p14:tracePt t="198163" x="2127250" y="4870450"/>
          <p14:tracePt t="198171" x="2127250" y="4864100"/>
          <p14:tracePt t="198181" x="2133600" y="4864100"/>
          <p14:tracePt t="198200" x="2139950" y="4851400"/>
          <p14:tracePt t="198215" x="2146300" y="4851400"/>
          <p14:tracePt t="198232" x="2146300" y="4845050"/>
          <p14:tracePt t="198302" x="2146300" y="4838700"/>
          <p14:tracePt t="198309" x="2146300" y="4832350"/>
          <p14:tracePt t="198332" x="2152650" y="4826000"/>
          <p14:tracePt t="198349" x="2152650" y="4806950"/>
          <p14:tracePt t="198366" x="2152650" y="4787900"/>
          <p14:tracePt t="198381" x="2152650" y="4781550"/>
          <p14:tracePt t="198448" x="2146300" y="4781550"/>
          <p14:tracePt t="198456" x="2146300" y="4787900"/>
          <p14:tracePt t="198465" x="2139950" y="4800600"/>
          <p14:tracePt t="198482" x="2114550" y="4838700"/>
          <p14:tracePt t="198499" x="2082800" y="4876800"/>
          <p14:tracePt t="198515" x="2019300" y="4940300"/>
          <p14:tracePt t="198532" x="1917700" y="4991100"/>
          <p14:tracePt t="198552" x="1809750" y="5048250"/>
          <p14:tracePt t="198553" x="1752600" y="5073650"/>
          <p14:tracePt t="198565" x="1701800" y="5099050"/>
          <p14:tracePt t="198583" x="1619250" y="5143500"/>
          <p14:tracePt t="198599" x="1606550" y="5156200"/>
          <p14:tracePt t="198615" x="1574800" y="5194300"/>
          <p14:tracePt t="198632" x="1555750" y="5219700"/>
          <p14:tracePt t="198648" x="1536700" y="5245100"/>
          <p14:tracePt t="198665" x="1530350" y="5264150"/>
          <p14:tracePt t="198682" x="1524000" y="5270500"/>
          <p14:tracePt t="198747" x="1524000" y="5276850"/>
          <p14:tracePt t="198772" x="1536700" y="5276850"/>
          <p14:tracePt t="198782" x="1543050" y="5276850"/>
          <p14:tracePt t="198801" x="1606550" y="5276850"/>
          <p14:tracePt t="198819" x="1714500" y="5283200"/>
          <p14:tracePt t="198834" x="1797050" y="5283200"/>
          <p14:tracePt t="198849" x="1841500" y="5283200"/>
          <p14:tracePt t="198865" x="1974850" y="5276850"/>
          <p14:tracePt t="198882" x="2063750" y="5257800"/>
          <p14:tracePt t="198899" x="2146300" y="5232400"/>
          <p14:tracePt t="198915" x="2209800" y="5226050"/>
          <p14:tracePt t="198933" x="2247900" y="5213350"/>
          <p14:tracePt t="198949" x="2266950" y="5213350"/>
          <p14:tracePt t="198968" x="2273300" y="5207000"/>
          <p14:tracePt t="199016" x="2273300" y="5213350"/>
          <p14:tracePt t="199033" x="2266950" y="5219700"/>
          <p14:tracePt t="199140" x="2273300" y="5219700"/>
          <p14:tracePt t="199148" x="2286000" y="5219700"/>
          <p14:tracePt t="199166" x="2317750" y="5219700"/>
          <p14:tracePt t="199182" x="2362200" y="5219700"/>
          <p14:tracePt t="199201" x="2406650" y="5213350"/>
          <p14:tracePt t="199216" x="2432050" y="5213350"/>
          <p14:tracePt t="199233" x="2457450" y="5207000"/>
          <p14:tracePt t="199249" x="2527300" y="5207000"/>
          <p14:tracePt t="199266" x="2635250" y="5200650"/>
          <p14:tracePt t="199284" x="2806700" y="5200650"/>
          <p14:tracePt t="199300" x="2908300" y="5200650"/>
          <p14:tracePt t="199316" x="2997200" y="5200650"/>
          <p14:tracePt t="199333" x="3048000" y="5207000"/>
          <p14:tracePt t="199349" x="3060700" y="5207000"/>
          <p14:tracePt t="199454" x="3067050" y="5207000"/>
          <p14:tracePt t="199466" x="3067050" y="5213350"/>
          <p14:tracePt t="199500" x="3079750" y="5219700"/>
          <p14:tracePt t="199516" x="3086100" y="5219700"/>
          <p14:tracePt t="199535" x="3117850" y="5232400"/>
          <p14:tracePt t="199549" x="3124200" y="5232400"/>
          <p14:tracePt t="199566" x="3194050" y="5245100"/>
          <p14:tracePt t="199584" x="3238500" y="5251450"/>
          <p14:tracePt t="199600" x="3263900" y="5257800"/>
          <p14:tracePt t="199617" x="3289300" y="5270500"/>
          <p14:tracePt t="199633" x="3302000" y="5276850"/>
          <p14:tracePt t="199651" x="3308350" y="5283200"/>
          <p14:tracePt t="199666" x="3314700" y="5283200"/>
          <p14:tracePt t="199683" x="3314700" y="5289550"/>
          <p14:tracePt t="199931" x="3321050" y="5302250"/>
          <p14:tracePt t="199938" x="3333750" y="5302250"/>
          <p14:tracePt t="199952" x="3346450" y="5308600"/>
          <p14:tracePt t="199966" x="3371850" y="5314950"/>
          <p14:tracePt t="199985" x="3397250" y="5327650"/>
          <p14:tracePt t="200001" x="3435350" y="5327650"/>
          <p14:tracePt t="200017" x="3441700" y="5327650"/>
          <p14:tracePt t="200034" x="3473450" y="5327650"/>
          <p14:tracePt t="200050" x="3498850" y="5314950"/>
          <p14:tracePt t="200066" x="3505200" y="5314950"/>
          <p14:tracePt t="200083" x="3517900" y="5314950"/>
          <p14:tracePt t="200102" x="3524250" y="5314950"/>
          <p14:tracePt t="200116" x="3530600" y="5314950"/>
          <p14:tracePt t="200133" x="3536950" y="5314950"/>
          <p14:tracePt t="200229" x="3543300" y="5314950"/>
          <p14:tracePt t="200260" x="3549650" y="5314950"/>
          <p14:tracePt t="200277" x="3556000" y="5314950"/>
          <p14:tracePt t="200285" x="3562350" y="5314950"/>
          <p14:tracePt t="200300" x="3581400" y="5314950"/>
          <p14:tracePt t="200317" x="3600450" y="5308600"/>
          <p14:tracePt t="200335" x="3619500" y="5302250"/>
          <p14:tracePt t="200351" x="3638550" y="5295900"/>
          <p14:tracePt t="200369" x="3651250" y="5295900"/>
          <p14:tracePt t="200383" x="3657600" y="5289550"/>
          <p14:tracePt t="200400" x="3663950" y="5289550"/>
          <p14:tracePt t="200417" x="3670300" y="5289550"/>
          <p14:tracePt t="200434" x="3670300" y="5283200"/>
          <p14:tracePt t="200450" x="3689350" y="5276850"/>
          <p14:tracePt t="200451" x="3695700" y="5276850"/>
          <p14:tracePt t="200467" x="3702050" y="5270500"/>
          <p14:tracePt t="200483" x="3727450" y="5251450"/>
          <p14:tracePt t="200500" x="3740150" y="5245100"/>
          <p14:tracePt t="200517" x="3746500" y="5238750"/>
          <p14:tracePt t="200558" x="3740150" y="5238750"/>
          <p14:tracePt t="200567" x="3727450" y="5238750"/>
          <p14:tracePt t="200583" x="3670300" y="5245100"/>
          <p14:tracePt t="200601" x="3613150" y="5270500"/>
          <p14:tracePt t="200617" x="3556000" y="5295900"/>
          <p14:tracePt t="200634" x="3498850" y="5308600"/>
          <p14:tracePt t="200650" x="3460750" y="5321300"/>
          <p14:tracePt t="200667" x="3429000" y="5321300"/>
          <p14:tracePt t="200684" x="3384550" y="5321300"/>
          <p14:tracePt t="200686" x="3352800" y="5321300"/>
          <p14:tracePt t="200702" x="3308350" y="5321300"/>
          <p14:tracePt t="200717" x="3168650" y="5314950"/>
          <p14:tracePt t="200734" x="2927350" y="5302250"/>
          <p14:tracePt t="200753" x="2794000" y="5289550"/>
          <p14:tracePt t="200768" x="2711450" y="5289550"/>
          <p14:tracePt t="200784" x="2609850" y="5276850"/>
          <p14:tracePt t="200801" x="2559050" y="5270500"/>
          <p14:tracePt t="200817" x="2495550" y="5264150"/>
          <p14:tracePt t="200834" x="2425700" y="5264150"/>
          <p14:tracePt t="200850" x="2286000" y="5276850"/>
          <p14:tracePt t="200867" x="2146300" y="5295900"/>
          <p14:tracePt t="200884" x="2032000" y="5308600"/>
          <p14:tracePt t="200901" x="1949450" y="5314950"/>
          <p14:tracePt t="200918" x="1936750" y="5321300"/>
          <p14:tracePt t="200952" x="1936750" y="5327650"/>
          <p14:tracePt t="200968" x="1924050" y="5340350"/>
          <p14:tracePt t="200984" x="1879600" y="5397500"/>
          <p14:tracePt t="201001" x="1828800" y="5435600"/>
          <p14:tracePt t="201018" x="1784350" y="5473700"/>
          <p14:tracePt t="201035" x="1752600" y="5518150"/>
          <p14:tracePt t="201051" x="1746250" y="5537200"/>
          <p14:tracePt t="201067" x="1746250" y="5549900"/>
          <p14:tracePt t="201115" x="1758950" y="5549900"/>
          <p14:tracePt t="201134" x="1784350" y="5556250"/>
          <p14:tracePt t="201151" x="1835150" y="5575300"/>
          <p14:tracePt t="201168" x="1866900" y="5588000"/>
          <p14:tracePt t="201170" x="1885950" y="5600700"/>
          <p14:tracePt t="201184" x="1905000" y="5613400"/>
          <p14:tracePt t="201187" x="1917700" y="5619750"/>
          <p14:tracePt t="201202" x="1936750" y="5632450"/>
          <p14:tracePt t="201218" x="1949450" y="5638800"/>
          <p14:tracePt t="201219" x="1962150" y="5645150"/>
          <p14:tracePt t="201234" x="1981200" y="5651500"/>
          <p14:tracePt t="201251" x="2006600" y="5651500"/>
          <p14:tracePt t="201268" x="2019300" y="5651500"/>
          <p14:tracePt t="201284" x="2025650" y="5657850"/>
          <p14:tracePt t="201301" x="2038350" y="5657850"/>
          <p14:tracePt t="201317" x="2051050" y="5657850"/>
          <p14:tracePt t="201351" x="2063750" y="5664200"/>
          <p14:tracePt t="201368" x="2076450" y="5670550"/>
          <p14:tracePt t="201384" x="2095500" y="5670550"/>
          <p14:tracePt t="201401" x="2139950" y="5670550"/>
          <p14:tracePt t="201418" x="2235200" y="5632450"/>
          <p14:tracePt t="201435" x="2330450" y="5588000"/>
          <p14:tracePt t="201451" x="2419350" y="5543550"/>
          <p14:tracePt t="201468" x="2463800" y="5530850"/>
          <p14:tracePt t="201508" x="2457450" y="5537200"/>
          <p14:tracePt t="201517" x="2457450" y="5543550"/>
          <p14:tracePt t="201537" x="2451100" y="5556250"/>
          <p14:tracePt t="201569" x="2451100" y="5562600"/>
          <p14:tracePt t="201585" x="2451100" y="5575300"/>
          <p14:tracePt t="201602" x="2451100" y="5600700"/>
          <p14:tracePt t="201618" x="2451100" y="5607050"/>
          <p14:tracePt t="201635" x="2451100" y="5613400"/>
          <p14:tracePt t="201687" x="2457450" y="5613400"/>
          <p14:tracePt t="201701" x="2463800" y="5607050"/>
          <p14:tracePt t="201719" x="2482850" y="5581650"/>
          <p14:tracePt t="201736" x="2489200" y="5568950"/>
          <p14:tracePt t="201751" x="2495550" y="5556250"/>
          <p14:tracePt t="201785" x="2495550" y="5549900"/>
          <p14:tracePt t="201837" x="2501900" y="5549900"/>
          <p14:tracePt t="201842" x="2508250" y="5549900"/>
          <p14:tracePt t="201851" x="2527300" y="5562600"/>
          <p14:tracePt t="201868" x="2565400" y="5581650"/>
          <p14:tracePt t="201885" x="2584450" y="5588000"/>
          <p14:tracePt t="201901" x="2603500" y="5594350"/>
          <p14:tracePt t="201920" x="2635250" y="5607050"/>
          <p14:tracePt t="201934" x="2692400" y="5626100"/>
          <p14:tracePt t="201951" x="2762250" y="5638800"/>
          <p14:tracePt t="201969" x="2857500" y="5651500"/>
          <p14:tracePt t="201986" x="2952750" y="5664200"/>
          <p14:tracePt t="202001" x="3009900" y="5676900"/>
          <p14:tracePt t="202020" x="3067050" y="5683250"/>
          <p14:tracePt t="202035" x="3073400" y="5683250"/>
          <p14:tracePt t="202051" x="3079750" y="5683250"/>
          <p14:tracePt t="202069" x="3086100" y="5683250"/>
          <p14:tracePt t="202195" x="3092450" y="5683250"/>
          <p14:tracePt t="202203" x="3098800" y="5689600"/>
          <p14:tracePt t="202218" x="3117850" y="5695950"/>
          <p14:tracePt t="202235" x="3155950" y="5708650"/>
          <p14:tracePt t="202252" x="3206750" y="5708650"/>
          <p14:tracePt t="202269" x="3263900" y="5708650"/>
          <p14:tracePt t="202286" x="3302000" y="5695950"/>
          <p14:tracePt t="202302" x="3346450" y="5676900"/>
          <p14:tracePt t="202318" x="3371850" y="5657850"/>
          <p14:tracePt t="202335" x="3384550" y="5657850"/>
          <p14:tracePt t="202352" x="3390900" y="5651500"/>
          <p14:tracePt t="202402" x="3397250" y="5651500"/>
          <p14:tracePt t="202419" x="3409950" y="5645150"/>
          <p14:tracePt t="202435" x="3422650" y="5638800"/>
          <p14:tracePt t="202453" x="3429000" y="5626100"/>
          <p14:tracePt t="202469" x="3429000" y="5619750"/>
          <p14:tracePt t="202501" x="3429000" y="5613400"/>
          <p14:tracePt t="202519" x="3422650" y="5607050"/>
          <p14:tracePt t="202535" x="3409950" y="5600700"/>
          <p14:tracePt t="202552" x="3378200" y="5588000"/>
          <p14:tracePt t="202569" x="3346450" y="5581650"/>
          <p14:tracePt t="202585" x="3302000" y="5575300"/>
          <p14:tracePt t="202602" x="3257550" y="5568950"/>
          <p14:tracePt t="202619" x="3206750" y="5562600"/>
          <p14:tracePt t="202635" x="3155950" y="5562600"/>
          <p14:tracePt t="202652" x="3098800" y="5562600"/>
          <p14:tracePt t="202669" x="3035300" y="5562600"/>
          <p14:tracePt t="202686" x="2959100" y="5562600"/>
          <p14:tracePt t="202703" x="2832100" y="5568950"/>
          <p14:tracePt t="202719" x="2736850" y="5575300"/>
          <p14:tracePt t="202735" x="2616200" y="5581650"/>
          <p14:tracePt t="202753" x="2495550" y="5594350"/>
          <p14:tracePt t="202771" x="2368550" y="5600700"/>
          <p14:tracePt t="202785" x="2330450" y="5607050"/>
          <p14:tracePt t="202802" x="2286000" y="5613400"/>
          <p14:tracePt t="202819" x="2209800" y="5619750"/>
          <p14:tracePt t="202836" x="2127250" y="5638800"/>
          <p14:tracePt t="202852" x="2044700" y="5664200"/>
          <p14:tracePt t="202871" x="1949450" y="5689600"/>
          <p14:tracePt t="202886" x="1885950" y="5715000"/>
          <p14:tracePt t="202902" x="1854200" y="5740400"/>
          <p14:tracePt t="202919" x="1841500" y="5772150"/>
          <p14:tracePt t="202938" x="1835150" y="5797550"/>
          <p14:tracePt t="202952" x="1828800" y="5829300"/>
          <p14:tracePt t="202954" x="1828800" y="5835650"/>
          <p14:tracePt t="202969" x="1828800" y="5854700"/>
          <p14:tracePt t="202985" x="1828800" y="5886450"/>
          <p14:tracePt t="203002" x="1828800" y="5899150"/>
          <p14:tracePt t="203040" x="1835150" y="5899150"/>
          <p14:tracePt t="203073" x="1841500" y="5899150"/>
          <p14:tracePt t="203086" x="1847850" y="5905500"/>
          <p14:tracePt t="203103" x="1879600" y="5905500"/>
          <p14:tracePt t="203119" x="1885950" y="5911850"/>
          <p14:tracePt t="203137" x="1924050" y="5918200"/>
          <p14:tracePt t="203152" x="1955800" y="5924550"/>
          <p14:tracePt t="203170" x="1981200" y="5924550"/>
          <p14:tracePt t="203186" x="2006600" y="5930900"/>
          <p14:tracePt t="203202" x="2032000" y="5937250"/>
          <p14:tracePt t="203219" x="2051050" y="5937250"/>
          <p14:tracePt t="203236" x="2082800" y="5943600"/>
          <p14:tracePt t="203252" x="2108200" y="5943600"/>
          <p14:tracePt t="203269" x="2133600" y="5943600"/>
          <p14:tracePt t="203286" x="2171700" y="5937250"/>
          <p14:tracePt t="203303" x="2190750" y="5930900"/>
          <p14:tracePt t="203321" x="2203450" y="5930900"/>
          <p14:tracePt t="203336" x="2209800" y="5930900"/>
          <p14:tracePt t="203407" x="2216150" y="5930900"/>
          <p14:tracePt t="203562" x="2222500" y="5930900"/>
          <p14:tracePt t="203577" x="2228850" y="5930900"/>
          <p14:tracePt t="203583" x="2235200" y="5930900"/>
          <p14:tracePt t="203603" x="2241550" y="5930900"/>
          <p14:tracePt t="203620" x="2247900" y="5930900"/>
          <p14:tracePt t="203653" x="2254250" y="5930900"/>
          <p14:tracePt t="203671" x="2260600" y="5930900"/>
          <p14:tracePt t="203686" x="2273300" y="5924550"/>
          <p14:tracePt t="203703" x="2292350" y="5924550"/>
          <p14:tracePt t="203720" x="2305050" y="5924550"/>
          <p14:tracePt t="203736" x="2311400" y="5924550"/>
          <p14:tracePt t="203753" x="2324100" y="5924550"/>
          <p14:tracePt t="203770" x="2336800" y="5918200"/>
          <p14:tracePt t="203787" x="2343150" y="5918200"/>
          <p14:tracePt t="203804" x="2349500" y="5918200"/>
          <p14:tracePt t="203994" x="2368550" y="5905500"/>
          <p14:tracePt t="204003" x="2381250" y="5899150"/>
          <p14:tracePt t="204020" x="2413000" y="5886450"/>
          <p14:tracePt t="204036" x="2457450" y="5867400"/>
          <p14:tracePt t="204054" x="2501900" y="5848350"/>
          <p14:tracePt t="204070" x="2571750" y="5842000"/>
          <p14:tracePt t="204087" x="2717800" y="5854700"/>
          <p14:tracePt t="204103" x="2914650" y="5886450"/>
          <p14:tracePt t="204120" x="3086100" y="5911850"/>
          <p14:tracePt t="204139" x="3257550" y="5943600"/>
          <p14:tracePt t="204153" x="3397250" y="5962650"/>
          <p14:tracePt t="204155" x="3448050" y="5962650"/>
          <p14:tracePt t="204172" x="3492500" y="5969000"/>
          <p14:tracePt t="204277" x="3486150" y="5969000"/>
          <p14:tracePt t="204285" x="3479800" y="5969000"/>
          <p14:tracePt t="204292" x="3448050" y="5969000"/>
          <p14:tracePt t="204304" x="3416300" y="5962650"/>
          <p14:tracePt t="204322" x="3295650" y="5930900"/>
          <p14:tracePt t="204324" x="3225800" y="5918200"/>
          <p14:tracePt t="204339" x="3136900" y="5892800"/>
          <p14:tracePt t="204354" x="2927350" y="5842000"/>
          <p14:tracePt t="204371" x="2635250" y="5778500"/>
          <p14:tracePt t="204387" x="2527300" y="5759450"/>
          <p14:tracePt t="204406" x="2349500" y="5746750"/>
          <p14:tracePt t="204422" x="2273300" y="5753100"/>
          <p14:tracePt t="204438" x="2095500" y="5829300"/>
          <p14:tracePt t="204454" x="1974850" y="5899150"/>
          <p14:tracePt t="204470" x="1905000" y="5949950"/>
          <p14:tracePt t="204487" x="1847850" y="6007100"/>
          <p14:tracePt t="204504" x="1828800" y="6032500"/>
          <p14:tracePt t="204537" x="1828800" y="6038850"/>
          <p14:tracePt t="204554" x="1841500" y="6051550"/>
          <p14:tracePt t="204571" x="1898650" y="6083300"/>
          <p14:tracePt t="204589" x="1949450" y="6108700"/>
          <p14:tracePt t="204606" x="2019300" y="6146800"/>
          <p14:tracePt t="204622" x="2063750" y="6159500"/>
          <p14:tracePt t="204637" x="2089150" y="6165850"/>
          <p14:tracePt t="204654" x="2139950" y="6172200"/>
          <p14:tracePt t="204670" x="2178050" y="6172200"/>
          <p14:tracePt t="204689" x="2203450" y="6159500"/>
          <p14:tracePt t="204704" x="2216150" y="6159500"/>
          <p14:tracePt t="204720" x="2228850" y="6153150"/>
          <p14:tracePt t="204737" x="2235200" y="6153150"/>
          <p14:tracePt t="204882" x="2241550" y="6153150"/>
          <p14:tracePt t="204896" x="2241550" y="6146800"/>
          <p14:tracePt t="204947" x="2247900" y="6146800"/>
          <p14:tracePt t="205130" x="2247900" y="6140450"/>
          <p14:tracePt t="205149" x="2247900" y="6134100"/>
          <p14:tracePt t="205284" x="2241550" y="6140450"/>
          <p14:tracePt t="205304" x="2235200" y="6140450"/>
          <p14:tracePt t="205321" x="2228850" y="6146800"/>
          <p14:tracePt t="205338" x="2228850" y="6153150"/>
          <p14:tracePt t="205664" x="2235200" y="6153150"/>
          <p14:tracePt t="205692" x="2241550" y="6153150"/>
          <p14:tracePt t="205749" x="2241550" y="6146800"/>
          <p14:tracePt t="205755" x="2247900" y="6146800"/>
          <p14:tracePt t="206059" x="2254250" y="6146800"/>
          <p14:tracePt t="206088" x="2260600" y="6146800"/>
          <p14:tracePt t="206105" x="2260600" y="6140450"/>
          <p14:tracePt t="206122" x="2266950" y="6134100"/>
          <p14:tracePt t="206138" x="2273300" y="6127750"/>
          <p14:tracePt t="206155" x="2286000" y="6121400"/>
          <p14:tracePt t="206172" x="2298700" y="6108700"/>
          <p14:tracePt t="206173" x="2305050" y="6102350"/>
          <p14:tracePt t="206188" x="2311400" y="6102350"/>
          <p14:tracePt t="206205" x="2330450" y="6096000"/>
          <p14:tracePt t="206222" x="2368550" y="6089650"/>
          <p14:tracePt t="206238" x="2393950" y="6083300"/>
          <p14:tracePt t="206255" x="2419350" y="6083300"/>
          <p14:tracePt t="206272" x="2444750" y="6083300"/>
          <p14:tracePt t="206289" x="2463800" y="6089650"/>
          <p14:tracePt t="206305" x="2495550" y="6102350"/>
          <p14:tracePt t="206324" x="2514600" y="6115050"/>
          <p14:tracePt t="206341" x="2540000" y="6134100"/>
          <p14:tracePt t="206358" x="2559050" y="6153150"/>
          <p14:tracePt t="206372" x="2578100" y="6165850"/>
          <p14:tracePt t="206389" x="2597150" y="6184900"/>
          <p14:tracePt t="206408" x="2609850" y="6197600"/>
          <p14:tracePt t="206422" x="2616200" y="6203950"/>
          <p14:tracePt t="206441" x="2616200" y="6216650"/>
          <p14:tracePt t="206472" x="2616200" y="6223000"/>
          <p14:tracePt t="206489" x="2622550" y="6223000"/>
          <p14:tracePt t="206506" x="2622550" y="6229350"/>
          <p14:tracePt t="206539" x="2622550" y="6235700"/>
          <p14:tracePt t="206574" x="2622550" y="6242050"/>
          <p14:tracePt t="206630" x="2616200" y="6242050"/>
          <p14:tracePt t="206654" x="2609850" y="6235700"/>
          <p14:tracePt t="206672" x="2609850" y="6229350"/>
          <p14:tracePt t="206689" x="2603500" y="6223000"/>
          <p14:tracePt t="206706" x="2603500" y="6210300"/>
          <p14:tracePt t="206723" x="2597150" y="6197600"/>
          <p14:tracePt t="206739" x="2590800" y="6184900"/>
          <p14:tracePt t="206741" x="2590800" y="6178550"/>
          <p14:tracePt t="206755" x="2584450" y="6172200"/>
          <p14:tracePt t="206772" x="2578100" y="6159500"/>
          <p14:tracePt t="206789" x="2571750" y="6140450"/>
          <p14:tracePt t="206805" x="2565400" y="6127750"/>
          <p14:tracePt t="206822" x="2552700" y="6108700"/>
          <p14:tracePt t="206839" x="2546350" y="6096000"/>
          <p14:tracePt t="206937" x="2533650" y="6096000"/>
          <p14:tracePt t="206956" x="2520950" y="6096000"/>
          <p14:tracePt t="206972" x="2501900" y="6096000"/>
          <p14:tracePt t="206989" x="2495550" y="6102350"/>
          <p14:tracePt t="207006" x="2482850" y="6102350"/>
          <p14:tracePt t="207060" x="2476500" y="6102350"/>
          <p14:tracePt t="207091" x="2476500" y="6096000"/>
          <p14:tracePt t="207162" x="2470150" y="6089650"/>
          <p14:tracePt t="207176" x="2470150" y="6083300"/>
          <p14:tracePt t="207189" x="2470150" y="6076950"/>
          <p14:tracePt t="207208" x="2470150" y="6064250"/>
          <p14:tracePt t="207243" x="2470150" y="6057900"/>
          <p14:tracePt t="207272" x="2470150" y="6051550"/>
          <p14:tracePt t="207289" x="2463800" y="6038850"/>
          <p14:tracePt t="207306" x="2463800" y="6032500"/>
          <p14:tracePt t="207324" x="2463800" y="6019800"/>
          <p14:tracePt t="207339" x="2457450" y="6007100"/>
          <p14:tracePt t="207356" x="2457450" y="6000750"/>
          <p14:tracePt t="207520" x="2451100" y="6000750"/>
          <p14:tracePt t="207803" x="2451100" y="5994400"/>
          <p14:tracePt t="207823" x="2444750" y="5994400"/>
          <p14:tracePt t="207840" x="2444750" y="5988050"/>
          <p14:tracePt t="207857" x="2438400" y="5981700"/>
          <p14:tracePt t="207873" x="2438400" y="5975350"/>
          <p14:tracePt t="207890" x="2432050" y="5949950"/>
          <p14:tracePt t="207907" x="2432050" y="5899150"/>
          <p14:tracePt t="207925" x="2432050" y="5867400"/>
          <p14:tracePt t="207942" x="2432050" y="5835650"/>
          <p14:tracePt t="207957" x="2432050" y="5803900"/>
          <p14:tracePt t="207974" x="2425700" y="5778500"/>
          <p14:tracePt t="207990" x="2419350" y="5746750"/>
          <p14:tracePt t="208008" x="2419350" y="5727700"/>
          <p14:tracePt t="208023" x="2413000" y="5708650"/>
          <p14:tracePt t="208025" x="2413000" y="5695950"/>
          <p14:tracePt t="208040" x="2406650" y="5683250"/>
          <p14:tracePt t="208057" x="2406650" y="5664200"/>
          <p14:tracePt t="208058" x="2406650" y="5651500"/>
          <p14:tracePt t="208075" x="2400300" y="5638800"/>
          <p14:tracePt t="208094" x="2400300" y="5613400"/>
          <p14:tracePt t="208095" x="2400300" y="5607050"/>
          <p14:tracePt t="208107" x="2400300" y="5600700"/>
          <p14:tracePt t="208108" x="2400300" y="5594350"/>
          <p14:tracePt t="208140" x="2400300" y="5588000"/>
          <p14:tracePt t="208157" x="2393950" y="5588000"/>
          <p14:tracePt t="209276" x="2387600" y="5588000"/>
          <p14:tracePt t="209284" x="2381250" y="5588000"/>
          <p14:tracePt t="209308" x="2381250" y="5594350"/>
          <p14:tracePt t="209318" x="2374900" y="5594350"/>
          <p14:tracePt t="209341" x="2368550" y="5594350"/>
          <p14:tracePt t="209371" x="2368550" y="5600700"/>
          <p14:tracePt t="209376" x="2362200" y="5600700"/>
          <p14:tracePt t="209617" x="2362200" y="5594350"/>
          <p14:tracePt t="209631" x="2362200" y="5588000"/>
          <p14:tracePt t="209638" x="2362200" y="5581650"/>
          <p14:tracePt t="209646" x="2362200" y="5575300"/>
          <p14:tracePt t="209658" x="2362200" y="5568950"/>
          <p14:tracePt t="209674" x="2362200" y="5562600"/>
          <p14:tracePt t="209809" x="2355850" y="5568950"/>
          <p14:tracePt t="209816" x="2349500" y="5575300"/>
          <p14:tracePt t="209826" x="2343150" y="5575300"/>
          <p14:tracePt t="209841" x="2343150" y="5581650"/>
          <p14:tracePt t="209875" x="2336800" y="5581650"/>
          <p14:tracePt t="209960" x="2336800" y="5568950"/>
          <p14:tracePt t="209968" x="2336800" y="5556250"/>
          <p14:tracePt t="209975" x="2349500" y="5518150"/>
          <p14:tracePt t="209992" x="2374900" y="5422900"/>
          <p14:tracePt t="210008" x="2400300" y="5302250"/>
          <p14:tracePt t="210025" x="2419350" y="5086350"/>
          <p14:tracePt t="210042" x="2419350" y="4857750"/>
          <p14:tracePt t="210059" x="2419350" y="4635500"/>
          <p14:tracePt t="210075" x="2419350" y="4381500"/>
          <p14:tracePt t="210092" x="2425700" y="4146550"/>
          <p14:tracePt t="210109" x="2444750" y="3892550"/>
          <p14:tracePt t="210125" x="2451100" y="3702050"/>
          <p14:tracePt t="210141" x="2444750" y="3422650"/>
          <p14:tracePt t="210158" x="2438400" y="3295650"/>
          <p14:tracePt t="210175" x="2432050" y="3181350"/>
          <p14:tracePt t="210192" x="2425700" y="3060700"/>
          <p14:tracePt t="210210" x="2425700" y="2965450"/>
          <p14:tracePt t="210225" x="2419350" y="2914650"/>
          <p14:tracePt t="210241" x="2413000" y="2876550"/>
          <p14:tracePt t="210275" x="2400300" y="2876550"/>
          <p14:tracePt t="210292" x="2381250" y="2870200"/>
          <p14:tracePt t="210309" x="2336800" y="2863850"/>
          <p14:tracePt t="210325" x="2279650" y="2851150"/>
          <p14:tracePt t="210342" x="2184400" y="2813050"/>
          <p14:tracePt t="210360" x="2057400" y="2755900"/>
          <p14:tracePt t="210376" x="2025650" y="2736850"/>
          <p14:tracePt t="210392" x="1892300" y="2692400"/>
          <p14:tracePt t="210409" x="1803400" y="2673350"/>
          <p14:tracePt t="210426" x="1663700" y="2660650"/>
          <p14:tracePt t="210442" x="1562100" y="2660650"/>
          <p14:tracePt t="210459" x="1422400" y="2679700"/>
          <p14:tracePt t="210475" x="1320800" y="2724150"/>
          <p14:tracePt t="210492" x="1250950" y="2774950"/>
          <p14:tracePt t="210509" x="1174750" y="2870200"/>
          <p14:tracePt t="210526" x="1123950" y="2952750"/>
          <p14:tracePt t="210542" x="1079500" y="3054350"/>
          <p14:tracePt t="210559" x="1047750" y="3200400"/>
          <p14:tracePt t="210563" x="1047750" y="3238500"/>
          <p14:tracePt t="210575" x="1047750" y="3359150"/>
          <p14:tracePt t="210592" x="1092200" y="3511550"/>
          <p14:tracePt t="210594" x="1130300" y="3581400"/>
          <p14:tracePt t="210610" x="1187450" y="3670300"/>
          <p14:tracePt t="210626" x="1333500" y="3841750"/>
          <p14:tracePt t="210627" x="1416050" y="3930650"/>
          <p14:tracePt t="210644" x="1549400" y="4057650"/>
          <p14:tracePt t="210659" x="1701800" y="4203700"/>
          <p14:tracePt t="210676" x="1803400" y="4298950"/>
          <p14:tracePt t="210692" x="1917700" y="4381500"/>
          <p14:tracePt t="210709" x="2032000" y="4432300"/>
          <p14:tracePt t="210725" x="2127250" y="4445000"/>
          <p14:tracePt t="210742" x="2247900" y="4438650"/>
          <p14:tracePt t="210759" x="2349500" y="4394200"/>
          <p14:tracePt t="210776" x="2444750" y="4318000"/>
          <p14:tracePt t="210794" x="2565400" y="4146550"/>
          <p14:tracePt t="210809" x="2597150" y="4070350"/>
          <p14:tracePt t="210826" x="2641600" y="3949700"/>
          <p14:tracePt t="210842" x="2679700" y="3708400"/>
          <p14:tracePt t="210859" x="2673350" y="3505200"/>
          <p14:tracePt t="210875" x="2635250" y="3378200"/>
          <p14:tracePt t="210892" x="2571750" y="3251200"/>
          <p14:tracePt t="210911" x="2508250" y="3149600"/>
          <p14:tracePt t="210926" x="2444750" y="3060700"/>
          <p14:tracePt t="210943" x="2387600" y="2990850"/>
          <p14:tracePt t="210959" x="2311400" y="2927350"/>
          <p14:tracePt t="210977" x="2216150" y="2870200"/>
          <p14:tracePt t="210992" x="2114550" y="2825750"/>
          <p14:tracePt t="211009" x="1981200" y="2787650"/>
          <p14:tracePt t="211026" x="1854200" y="2755900"/>
          <p14:tracePt t="211042" x="1739900" y="2736850"/>
          <p14:tracePt t="211043" x="1676400" y="2730500"/>
          <p14:tracePt t="211061" x="1593850" y="2717800"/>
          <p14:tracePt t="211076" x="1498600" y="2717800"/>
          <p14:tracePt t="211093" x="1435100" y="2724150"/>
          <p14:tracePt t="211109" x="1377950" y="2749550"/>
          <p14:tracePt t="211126" x="1301750" y="2787650"/>
          <p14:tracePt t="211143" x="1250950" y="2838450"/>
          <p14:tracePt t="211160" x="1212850" y="2901950"/>
          <p14:tracePt t="211176" x="1187450" y="2978150"/>
          <p14:tracePt t="211192" x="1181100" y="3079750"/>
          <p14:tracePt t="211209" x="1181100" y="3155950"/>
          <p14:tracePt t="211226" x="1206500" y="3270250"/>
          <p14:tracePt t="211242" x="1238250" y="3346450"/>
          <p14:tracePt t="211261" x="1289050" y="3429000"/>
          <p14:tracePt t="211277" x="1339850" y="3492500"/>
          <p14:tracePt t="211293" x="1371600" y="3524250"/>
          <p14:tracePt t="211309" x="1428750" y="3556000"/>
          <p14:tracePt t="211326" x="1562100" y="3594100"/>
          <p14:tracePt t="211343" x="1682750" y="3606800"/>
          <p14:tracePt t="211359" x="1771650" y="3606800"/>
          <p14:tracePt t="211376" x="1873250" y="3606800"/>
          <p14:tracePt t="211393" x="1930400" y="3594100"/>
          <p14:tracePt t="211410" x="1968500" y="3568700"/>
          <p14:tracePt t="211426" x="2012950" y="3524250"/>
          <p14:tracePt t="211444" x="2038350" y="3473450"/>
          <p14:tracePt t="211460" x="2057400" y="3403600"/>
          <p14:tracePt t="211476" x="2070100" y="3321050"/>
          <p14:tracePt t="211493" x="2070100" y="3225800"/>
          <p14:tracePt t="211510" x="2051050" y="3136900"/>
          <p14:tracePt t="211528" x="2006600" y="3035300"/>
          <p14:tracePt t="211544" x="1993900" y="3009900"/>
          <p14:tracePt t="211560" x="1962150" y="2940050"/>
          <p14:tracePt t="211578" x="1911350" y="2870200"/>
          <p14:tracePt t="211595" x="1866900" y="2825750"/>
          <p14:tracePt t="211610" x="1822450" y="2800350"/>
          <p14:tracePt t="211626" x="1714500" y="2774950"/>
          <p14:tracePt t="211643" x="1606550" y="2768600"/>
          <p14:tracePt t="211661" x="1485900" y="2768600"/>
          <p14:tracePt t="211676" x="1371600" y="2781300"/>
          <p14:tracePt t="211695" x="1301750" y="2806700"/>
          <p14:tracePt t="211709" x="1225550" y="2857500"/>
          <p14:tracePt t="211728" x="1181100" y="2908300"/>
          <p14:tracePt t="211743" x="1143000" y="3003550"/>
          <p14:tracePt t="211761" x="1143000" y="3187700"/>
          <p14:tracePt t="211776" x="1155700" y="3244850"/>
          <p14:tracePt t="211793" x="1206500" y="3378200"/>
          <p14:tracePt t="211794" x="1238250" y="3454400"/>
          <p14:tracePt t="211810" x="1358900" y="3651250"/>
          <p14:tracePt t="211826" x="1479550" y="3841750"/>
          <p14:tracePt t="211844" x="1612900" y="4025900"/>
          <p14:tracePt t="211860" x="1771650" y="4241800"/>
          <p14:tracePt t="211877" x="1936750" y="4457700"/>
          <p14:tracePt t="211894" x="2165350" y="4711700"/>
          <p14:tracePt t="211910" x="2419350" y="4959350"/>
          <p14:tracePt t="211927" x="2647950" y="5137150"/>
          <p14:tracePt t="211943" x="2787650" y="5226050"/>
          <p14:tracePt t="211961" x="2813050" y="5238750"/>
          <p14:tracePt t="211978" x="2819400" y="5232400"/>
          <p14:tracePt t="211993" x="2819400" y="5226050"/>
          <p14:tracePt t="212011" x="2819400" y="5207000"/>
          <p14:tracePt t="212027" x="2819400" y="5194300"/>
          <p14:tracePt t="212116" x="2819400" y="5187950"/>
          <p14:tracePt t="212124" x="2819400" y="5181600"/>
          <p14:tracePt t="212143" x="2819400" y="5175250"/>
          <p14:tracePt t="212176" x="2819400" y="5168900"/>
          <p14:tracePt t="215936" x="2825750" y="5168900"/>
          <p14:tracePt t="215947" x="2832100" y="5168900"/>
          <p14:tracePt t="215963" x="2895600" y="5168900"/>
          <p14:tracePt t="215980" x="2965450" y="5162550"/>
          <p14:tracePt t="215998" x="3060700" y="5156200"/>
          <p14:tracePt t="216013" x="3155950" y="5137150"/>
          <p14:tracePt t="216030" x="3282950" y="5118100"/>
          <p14:tracePt t="216047" x="3448050" y="5092700"/>
          <p14:tracePt t="216063" x="3600450" y="5080000"/>
          <p14:tracePt t="216080" x="3892550" y="5067300"/>
          <p14:tracePt t="216097" x="4089400" y="5067300"/>
          <p14:tracePt t="216113" x="4254500" y="5067300"/>
          <p14:tracePt t="216130" x="4464050" y="5080000"/>
          <p14:tracePt t="216147" x="4641850" y="5099050"/>
          <p14:tracePt t="216164" x="4819650" y="5124450"/>
          <p14:tracePt t="216180" x="4984750" y="5149850"/>
          <p14:tracePt t="216198" x="5111750" y="5168900"/>
          <p14:tracePt t="216214" x="5276850" y="5187950"/>
          <p14:tracePt t="216230" x="5397500" y="5207000"/>
          <p14:tracePt t="216247" x="5537200" y="5226050"/>
          <p14:tracePt t="216264" x="5619750" y="5238750"/>
          <p14:tracePt t="216280" x="5689600" y="5245100"/>
          <p14:tracePt t="216298" x="5740400" y="5257800"/>
          <p14:tracePt t="216314" x="5759450" y="5264150"/>
          <p14:tracePt t="216331" x="5816600" y="5283200"/>
          <p14:tracePt t="216348" x="5873750" y="5321300"/>
          <p14:tracePt t="216364" x="5918200" y="5359400"/>
          <p14:tracePt t="216380" x="5969000" y="5397500"/>
          <p14:tracePt t="216398" x="6007100" y="5422900"/>
          <p14:tracePt t="216416" x="6038850" y="5448300"/>
          <p14:tracePt t="216430" x="6083300" y="5473700"/>
          <p14:tracePt t="216449" x="6115050" y="5492750"/>
          <p14:tracePt t="216466" x="6184900" y="5530850"/>
          <p14:tracePt t="216482" x="6197600" y="5537200"/>
          <p14:tracePt t="216500" x="6229350" y="5549900"/>
          <p14:tracePt t="216514" x="6235700" y="5549900"/>
          <p14:tracePt t="216547" x="6242050" y="5549900"/>
          <p14:tracePt t="216564" x="6248400" y="5549900"/>
          <p14:tracePt t="216580" x="6267450" y="5549900"/>
          <p14:tracePt t="216597" x="6305550" y="5549900"/>
          <p14:tracePt t="216614" x="6350000" y="5537200"/>
          <p14:tracePt t="216631" x="6381750" y="5530850"/>
          <p14:tracePt t="216647" x="6419850" y="5518150"/>
          <p14:tracePt t="216664" x="6451600" y="5505450"/>
          <p14:tracePt t="216681" x="6470650" y="5499100"/>
          <p14:tracePt t="216699" x="6483350" y="5492750"/>
          <p14:tracePt t="216715" x="6496050" y="5480050"/>
          <p14:tracePt t="216747" x="6502400" y="5480050"/>
          <p14:tracePt t="216858" x="6496050" y="5480050"/>
          <p14:tracePt t="216865" x="6489700" y="5486400"/>
          <p14:tracePt t="216881" x="6470650" y="5486400"/>
          <p14:tracePt t="216897" x="6451600" y="5486400"/>
          <p14:tracePt t="216914" x="6426200" y="5486400"/>
          <p14:tracePt t="216932" x="6375400" y="5467350"/>
          <p14:tracePt t="216949" x="6286500" y="5448300"/>
          <p14:tracePt t="216964" x="6254750" y="5435600"/>
          <p14:tracePt t="216981" x="6146800" y="5422900"/>
          <p14:tracePt t="216998" x="6038850" y="5410200"/>
          <p14:tracePt t="217014" x="5886450" y="5397500"/>
          <p14:tracePt t="217031" x="5784850" y="5391150"/>
          <p14:tracePt t="217047" x="5715000" y="5378450"/>
          <p14:tracePt t="217064" x="5670550" y="5378450"/>
          <p14:tracePt t="217081" x="5619750" y="5372100"/>
          <p14:tracePt t="217097" x="5556250" y="5359400"/>
          <p14:tracePt t="217114" x="5505450" y="5346700"/>
          <p14:tracePt t="217131" x="5454650" y="5334000"/>
          <p14:tracePt t="217147" x="5416550" y="5314950"/>
          <p14:tracePt t="217164" x="5391150" y="5295900"/>
          <p14:tracePt t="217181" x="5378450" y="5270500"/>
          <p14:tracePt t="217199" x="5365750" y="5251450"/>
          <p14:tracePt t="217215" x="5353050" y="5232400"/>
          <p14:tracePt t="217216" x="5346700" y="5226050"/>
          <p14:tracePt t="217232" x="5346700" y="5219700"/>
          <p14:tracePt t="217247" x="5334000" y="5187950"/>
          <p14:tracePt t="217266" x="5321300" y="5175250"/>
          <p14:tracePt t="217288" x="5321300" y="5181600"/>
          <p14:tracePt t="217314" x="5321300" y="5194300"/>
          <p14:tracePt t="217320" x="5334000" y="5213350"/>
          <p14:tracePt t="217331" x="5346700" y="5232400"/>
          <p14:tracePt t="217348" x="5384800" y="5283200"/>
          <p14:tracePt t="217365" x="5422900" y="5314950"/>
          <p14:tracePt t="217381" x="5480050" y="5346700"/>
          <p14:tracePt t="217398" x="5530850" y="5365750"/>
          <p14:tracePt t="217414" x="5594350" y="5384800"/>
          <p14:tracePt t="217431" x="5645150" y="5403850"/>
          <p14:tracePt t="217448" x="5676900" y="5410200"/>
          <p14:tracePt t="217466" x="5695950" y="5416550"/>
          <p14:tracePt t="217482" x="5721350" y="5422900"/>
          <p14:tracePt t="217498" x="5734050" y="5422900"/>
          <p14:tracePt t="217514" x="5753100" y="5429250"/>
          <p14:tracePt t="217531" x="5765800" y="5429250"/>
          <p14:tracePt t="217548" x="5778500" y="5429250"/>
          <p14:tracePt t="217565" x="5797550" y="5429250"/>
          <p14:tracePt t="217581" x="5810250" y="5435600"/>
          <p14:tracePt t="217599" x="5822950" y="5435600"/>
          <p14:tracePt t="217615" x="5848350" y="5448300"/>
          <p14:tracePt t="217631" x="5873750" y="5454650"/>
          <p14:tracePt t="217650" x="5911850" y="5467350"/>
          <p14:tracePt t="217666" x="5975350" y="5473700"/>
          <p14:tracePt t="217681" x="6051550" y="5473700"/>
          <p14:tracePt t="217700" x="6165850" y="5461000"/>
          <p14:tracePt t="217715" x="6210300" y="5448300"/>
          <p14:tracePt t="217731" x="6292850" y="5416550"/>
          <p14:tracePt t="217748" x="6381750" y="5378450"/>
          <p14:tracePt t="217765" x="6445250" y="5340350"/>
          <p14:tracePt t="217781" x="6496050" y="5314950"/>
          <p14:tracePt t="217800" x="6540500" y="5289550"/>
          <p14:tracePt t="217815" x="6572250" y="5276850"/>
          <p14:tracePt t="217831" x="6591300" y="5264150"/>
          <p14:tracePt t="217848" x="6597650" y="5251450"/>
          <p14:tracePt t="217865" x="6597650" y="5245100"/>
          <p14:tracePt t="217882" x="6597650" y="5238750"/>
          <p14:tracePt t="217898" x="6604000" y="5232400"/>
          <p14:tracePt t="217915" x="6604000" y="5207000"/>
          <p14:tracePt t="217934" x="6604000" y="5181600"/>
          <p14:tracePt t="217949" x="6604000" y="5124450"/>
          <p14:tracePt t="217966" x="6604000" y="5092700"/>
          <p14:tracePt t="217981" x="6597650" y="5035550"/>
          <p14:tracePt t="218000" x="6591300" y="4972050"/>
          <p14:tracePt t="218015" x="6584950" y="4914900"/>
          <p14:tracePt t="218032" x="6559550" y="4826000"/>
          <p14:tracePt t="218048" x="6546850" y="4762500"/>
          <p14:tracePt t="218065" x="6515100" y="4679950"/>
          <p14:tracePt t="218082" x="6496050" y="4629150"/>
          <p14:tracePt t="218099" x="6470650" y="4591050"/>
          <p14:tracePt t="218115" x="6445250" y="4552950"/>
          <p14:tracePt t="218132" x="6400800" y="4521200"/>
          <p14:tracePt t="218150" x="6356350" y="4489450"/>
          <p14:tracePt t="218165" x="6343650" y="4483100"/>
          <p14:tracePt t="218182" x="6299200" y="4470400"/>
          <p14:tracePt t="218198" x="6254750" y="4451350"/>
          <p14:tracePt t="218215" x="6178550" y="4432300"/>
          <p14:tracePt t="218234" x="6096000" y="4413250"/>
          <p14:tracePt t="218250" x="6038850" y="4406900"/>
          <p14:tracePt t="218265" x="5969000" y="4406900"/>
          <p14:tracePt t="218283" x="5899150" y="4406900"/>
          <p14:tracePt t="218299" x="5822950" y="4413250"/>
          <p14:tracePt t="218315" x="5746750" y="4425950"/>
          <p14:tracePt t="218333" x="5664200" y="4438650"/>
          <p14:tracePt t="218348" x="5588000" y="4457700"/>
          <p14:tracePt t="218365" x="5492750" y="4476750"/>
          <p14:tracePt t="218382" x="5327650" y="4521200"/>
          <p14:tracePt t="218400" x="5149850" y="4565650"/>
          <p14:tracePt t="218401" x="5041900" y="4591050"/>
          <p14:tracePt t="218416" x="4946650" y="4616450"/>
          <p14:tracePt t="218432" x="4749800" y="4667250"/>
          <p14:tracePt t="218448" x="4699000" y="4679950"/>
          <p14:tracePt t="218465" x="4635500" y="4711700"/>
          <p14:tracePt t="218482" x="4610100" y="4743450"/>
          <p14:tracePt t="218499" x="4603750" y="4813300"/>
          <p14:tracePt t="218515" x="4603750" y="4889500"/>
          <p14:tracePt t="218532" x="4622800" y="4984750"/>
          <p14:tracePt t="218549" x="4641850" y="5130800"/>
          <p14:tracePt t="218566" x="4654550" y="5219700"/>
          <p14:tracePt t="218582" x="4660900" y="5353050"/>
          <p14:tracePt t="218600" x="4679950" y="5486400"/>
          <p14:tracePt t="218616" x="4699000" y="5588000"/>
          <p14:tracePt t="218632" x="4730750" y="5708650"/>
          <p14:tracePt t="218634" x="4743450" y="5759450"/>
          <p14:tracePt t="218648" x="4749800" y="5784850"/>
          <p14:tracePt t="218665" x="4775200" y="5848350"/>
          <p14:tracePt t="218682" x="4819650" y="5956300"/>
          <p14:tracePt t="218699" x="4845050" y="6013450"/>
          <p14:tracePt t="218716" x="4889500" y="6064250"/>
          <p14:tracePt t="218734" x="4953000" y="6127750"/>
          <p14:tracePt t="218749" x="5048250" y="6191250"/>
          <p14:tracePt t="218766" x="5162550" y="6248400"/>
          <p14:tracePt t="218782" x="5251450" y="6280150"/>
          <p14:tracePt t="218801" x="5334000" y="6305550"/>
          <p14:tracePt t="218816" x="5422900" y="6311900"/>
          <p14:tracePt t="218832" x="5511800" y="6318250"/>
          <p14:tracePt t="218849" x="5588000" y="6318250"/>
          <p14:tracePt t="218867" x="5695950" y="6318250"/>
          <p14:tracePt t="218884" x="5797550" y="6305550"/>
          <p14:tracePt t="218900" x="5810250" y="6305550"/>
          <p14:tracePt t="218915" x="5861050" y="6286500"/>
          <p14:tracePt t="218932" x="5911850" y="6261100"/>
          <p14:tracePt t="218949" x="5956300" y="6223000"/>
          <p14:tracePt t="218966" x="6013450" y="6184900"/>
          <p14:tracePt t="218982" x="6076950" y="6140450"/>
          <p14:tracePt t="218999" x="6140450" y="6096000"/>
          <p14:tracePt t="219016" x="6184900" y="6070600"/>
          <p14:tracePt t="219033" x="6216650" y="6051550"/>
          <p14:tracePt t="219049" x="6229350" y="6038850"/>
          <p14:tracePt t="219068" x="6242050" y="6026150"/>
          <p14:tracePt t="219082" x="6248400" y="6013450"/>
          <p14:tracePt t="219100" x="6267450" y="5969000"/>
          <p14:tracePt t="219116" x="6311900" y="5880100"/>
          <p14:tracePt t="219132" x="6362700" y="5778500"/>
          <p14:tracePt t="219133" x="6388100" y="5721350"/>
          <p14:tracePt t="219150" x="6419850" y="5657850"/>
          <p14:tracePt t="219166" x="6489700" y="5492750"/>
          <p14:tracePt t="219184" x="6527800" y="5365750"/>
          <p14:tracePt t="219200" x="6553200" y="5283200"/>
          <p14:tracePt t="219216" x="6572250" y="5187950"/>
          <p14:tracePt t="219232" x="6578600" y="5124450"/>
          <p14:tracePt t="219251" x="6578600" y="5048250"/>
          <p14:tracePt t="219266" x="6578600" y="4991100"/>
          <p14:tracePt t="219284" x="6559550" y="4933950"/>
          <p14:tracePt t="219299" x="6534150" y="4870450"/>
          <p14:tracePt t="219316" x="6502400" y="4806950"/>
          <p14:tracePt t="219333" x="6470650" y="4737100"/>
          <p14:tracePt t="219350" x="6438900" y="4692650"/>
          <p14:tracePt t="219366" x="6388100" y="4629150"/>
          <p14:tracePt t="219368" x="6350000" y="4591050"/>
          <p14:tracePt t="219383" x="6324600" y="4572000"/>
          <p14:tracePt t="219399" x="6242050" y="4527550"/>
          <p14:tracePt t="219416" x="6121400" y="4483100"/>
          <p14:tracePt t="219433" x="6057900" y="4464050"/>
          <p14:tracePt t="219451" x="5930900" y="4432300"/>
          <p14:tracePt t="219466" x="5835650" y="4413250"/>
          <p14:tracePt t="219483" x="5683250" y="4387850"/>
          <p14:tracePt t="219500" x="5575300" y="4381500"/>
          <p14:tracePt t="219516" x="5461000" y="4381500"/>
          <p14:tracePt t="219534" x="5308600" y="4387850"/>
          <p14:tracePt t="219549" x="5181600" y="4425950"/>
          <p14:tracePt t="219567" x="5054600" y="4476750"/>
          <p14:tracePt t="219585" x="4940300" y="4552950"/>
          <p14:tracePt t="219600" x="4845050" y="4648200"/>
          <p14:tracePt t="219617" x="4787900" y="4749800"/>
          <p14:tracePt t="219618" x="4775200" y="4781550"/>
          <p14:tracePt t="219633" x="4756150" y="4838700"/>
          <p14:tracePt t="219649" x="4718050" y="4965700"/>
          <p14:tracePt t="219667" x="4711700" y="5041900"/>
          <p14:tracePt t="219683" x="4705350" y="5137150"/>
          <p14:tracePt t="219700" x="4718050" y="5213350"/>
          <p14:tracePt t="219716" x="4768850" y="5302250"/>
          <p14:tracePt t="219733" x="4838700" y="5391150"/>
          <p14:tracePt t="219750" x="4921250" y="5480050"/>
          <p14:tracePt t="219767" x="4984750" y="5549900"/>
          <p14:tracePt t="219783" x="5048250" y="5619750"/>
          <p14:tracePt t="219800" x="5124450" y="5708650"/>
          <p14:tracePt t="219817" x="5181600" y="5784850"/>
          <p14:tracePt t="219834" x="5251450" y="5861050"/>
          <p14:tracePt t="219851" x="5372100" y="5962650"/>
          <p14:tracePt t="219867" x="5410200" y="5988050"/>
          <p14:tracePt t="219884" x="5505450" y="6038850"/>
          <p14:tracePt t="219900" x="5549900" y="6051550"/>
          <p14:tracePt t="219916" x="5619750" y="6070600"/>
          <p14:tracePt t="219933" x="5676900" y="6083300"/>
          <p14:tracePt t="219950" x="5753100" y="6096000"/>
          <p14:tracePt t="219967" x="5816600" y="6108700"/>
          <p14:tracePt t="219983" x="5880100" y="6121400"/>
          <p14:tracePt t="220000" x="5943600" y="6134100"/>
          <p14:tracePt t="220018" x="6000750" y="6153150"/>
          <p14:tracePt t="220034" x="6045200" y="6159500"/>
          <p14:tracePt t="220035" x="6070600" y="6165850"/>
          <p14:tracePt t="220051" x="6102350" y="6165850"/>
          <p14:tracePt t="220067" x="6108700" y="6165850"/>
          <p14:tracePt t="220084" x="6140450" y="6165850"/>
          <p14:tracePt t="220085" x="6146800" y="6165850"/>
          <p14:tracePt t="220102" x="6178550" y="6159500"/>
          <p14:tracePt t="220117" x="6197600" y="6153150"/>
          <p14:tracePt t="220134" x="6216650" y="6146800"/>
          <p14:tracePt t="220152" x="6229350" y="6146800"/>
          <p14:tracePt t="220167" x="6242050" y="6140450"/>
          <p14:tracePt t="220185" x="6254750" y="6140450"/>
          <p14:tracePt t="220200" x="6267450" y="6134100"/>
          <p14:tracePt t="220217" x="6292850" y="6121400"/>
          <p14:tracePt t="220234" x="6318250" y="6108700"/>
          <p14:tracePt t="220253" x="6337300" y="6096000"/>
          <p14:tracePt t="220270" x="6343650" y="6089650"/>
          <p14:tracePt t="220301" x="6350000" y="6083300"/>
          <p14:tracePt t="220317" x="6362700" y="6070600"/>
          <p14:tracePt t="220319" x="6369050" y="6064250"/>
          <p14:tracePt t="220333" x="6375400" y="6057900"/>
          <p14:tracePt t="220350" x="6400800" y="6032500"/>
          <p14:tracePt t="220367" x="6413500" y="6013450"/>
          <p14:tracePt t="220385" x="6426200" y="5994400"/>
          <p14:tracePt t="220401" x="6445250" y="5969000"/>
          <p14:tracePt t="220419" x="6464300" y="5943600"/>
          <p14:tracePt t="220434" x="6483350" y="5911850"/>
          <p14:tracePt t="220450" x="6502400" y="5880100"/>
          <p14:tracePt t="220467" x="6521450" y="5848350"/>
          <p14:tracePt t="220484" x="6534150" y="5829300"/>
          <p14:tracePt t="220502" x="6553200" y="5803900"/>
          <p14:tracePt t="220517" x="6578600" y="5772150"/>
          <p14:tracePt t="220534" x="6604000" y="5727700"/>
          <p14:tracePt t="220553" x="6629400" y="5664200"/>
          <p14:tracePt t="220568" x="6642100" y="5594350"/>
          <p14:tracePt t="220584" x="6642100" y="5537200"/>
          <p14:tracePt t="220601" x="6629400" y="5461000"/>
          <p14:tracePt t="220617" x="6610350" y="5416550"/>
          <p14:tracePt t="220634" x="6591300" y="5365750"/>
          <p14:tracePt t="220652" x="6572250" y="5334000"/>
          <p14:tracePt t="220667" x="6565900" y="5276850"/>
          <p14:tracePt t="220685" x="6565900" y="5213350"/>
          <p14:tracePt t="220701" x="6565900" y="5149850"/>
          <p14:tracePt t="220717" x="6572250" y="5041900"/>
          <p14:tracePt t="220735" x="6572250" y="4959350"/>
          <p14:tracePt t="220751" x="6565900" y="4838700"/>
          <p14:tracePt t="220769" x="6559550" y="4749800"/>
          <p14:tracePt t="220771" x="6559550" y="4724400"/>
          <p14:tracePt t="220786" x="6546850" y="4660900"/>
          <p14:tracePt t="220801" x="6540500" y="4616450"/>
          <p14:tracePt t="220819" x="6521450" y="4572000"/>
          <p14:tracePt t="220834" x="6496050" y="4521200"/>
          <p14:tracePt t="220850" x="6477000" y="4489450"/>
          <p14:tracePt t="220867" x="6457950" y="4470400"/>
          <p14:tracePt t="220884" x="6438900" y="4457700"/>
          <p14:tracePt t="220901" x="6426200" y="4451350"/>
          <p14:tracePt t="220917" x="6407150" y="4438650"/>
          <p14:tracePt t="220934" x="6381750" y="4425950"/>
          <p14:tracePt t="220950" x="6337300" y="4419600"/>
          <p14:tracePt t="220967" x="6286500" y="4406900"/>
          <p14:tracePt t="220984" x="6235700" y="4400550"/>
          <p14:tracePt t="221001" x="6153150" y="4387850"/>
          <p14:tracePt t="221018" x="6083300" y="4381500"/>
          <p14:tracePt t="221035" x="5969000" y="4375150"/>
          <p14:tracePt t="221051" x="5892800" y="4375150"/>
          <p14:tracePt t="221068" x="5842000" y="4375150"/>
          <p14:tracePt t="221084" x="5715000" y="4381500"/>
          <p14:tracePt t="221101" x="5619750" y="4394200"/>
          <p14:tracePt t="221118" x="5530850" y="4406900"/>
          <p14:tracePt t="221134" x="5448300" y="4425950"/>
          <p14:tracePt t="221151" x="5378450" y="4457700"/>
          <p14:tracePt t="221168" x="5321300" y="4495800"/>
          <p14:tracePt t="221184" x="5276850" y="4521200"/>
          <p14:tracePt t="221201" x="5207000" y="4578350"/>
          <p14:tracePt t="221218" x="5149850" y="4654550"/>
          <p14:tracePt t="221220" x="5105400" y="4718050"/>
          <p14:tracePt t="221236" x="5041900" y="4813300"/>
          <p14:tracePt t="221252" x="4984750" y="4927600"/>
          <p14:tracePt t="221267" x="4953000" y="4997450"/>
          <p14:tracePt t="221285" x="4927600" y="5137150"/>
          <p14:tracePt t="221302" x="4921250" y="5251450"/>
          <p14:tracePt t="221317" x="4978400" y="5429250"/>
          <p14:tracePt t="221334" x="5041900" y="5530850"/>
          <p14:tracePt t="221353" x="5111750" y="5594350"/>
          <p14:tracePt t="221368" x="5168900" y="5619750"/>
          <p14:tracePt t="221386" x="5232400" y="5626100"/>
          <p14:tracePt t="221401" x="5302250" y="5607050"/>
          <p14:tracePt t="221418" x="5359400" y="5568950"/>
          <p14:tracePt t="221435" x="5403850" y="5530850"/>
          <p14:tracePt t="221451" x="5441950" y="5492750"/>
          <p14:tracePt t="221468" x="5473700" y="5448300"/>
          <p14:tracePt t="221486" x="5524500" y="5353050"/>
          <p14:tracePt t="221501" x="5530850" y="5321300"/>
          <p14:tracePt t="221518" x="5549900" y="5219700"/>
          <p14:tracePt t="221534" x="5549900" y="5207000"/>
          <p14:tracePt t="221535" x="5549900" y="5175250"/>
          <p14:tracePt t="221552" x="5549900" y="5149850"/>
          <p14:tracePt t="221568" x="5556250" y="5073650"/>
          <p14:tracePt t="221584" x="5556250" y="5035550"/>
          <p14:tracePt t="221601" x="5562600" y="4991100"/>
          <p14:tracePt t="221618" x="5568950" y="4972050"/>
          <p14:tracePt t="221635" x="5568950" y="4959350"/>
          <p14:tracePt t="221640" x="5568950" y="4953000"/>
          <p14:tracePt t="221651" x="5568950" y="4940300"/>
          <p14:tracePt t="221668" x="5556250" y="4927600"/>
          <p14:tracePt t="221685" x="5549900" y="4921250"/>
          <p14:tracePt t="221739" x="5549900" y="4927600"/>
          <p14:tracePt t="221751" x="5562600" y="4940300"/>
          <p14:tracePt t="221768" x="5607050" y="4984750"/>
          <p14:tracePt t="221786" x="5645150" y="5016500"/>
          <p14:tracePt t="221801" x="5670550" y="5035550"/>
          <p14:tracePt t="221818" x="5695950" y="5054600"/>
          <p14:tracePt t="221835" x="5721350" y="5067300"/>
          <p14:tracePt t="221851" x="5753100" y="5086350"/>
          <p14:tracePt t="221868" x="5803900" y="5105400"/>
          <p14:tracePt t="221885" x="5867400" y="5124450"/>
          <p14:tracePt t="221902" x="5930900" y="5137150"/>
          <p14:tracePt t="221918" x="5981700" y="5143500"/>
          <p14:tracePt t="221936" x="6051550" y="5149850"/>
          <p14:tracePt t="221951" x="6115050" y="5143500"/>
          <p14:tracePt t="221970" x="6223000" y="5111750"/>
          <p14:tracePt t="221985" x="6242050" y="5111750"/>
          <p14:tracePt t="222001" x="6343650" y="5086350"/>
          <p14:tracePt t="222020" x="6394450" y="5086350"/>
          <p14:tracePt t="222035" x="6496050" y="5080000"/>
          <p14:tracePt t="222052" x="6559550" y="5073650"/>
          <p14:tracePt t="222068" x="6604000" y="5073650"/>
          <p14:tracePt t="222085" x="6629400" y="5067300"/>
          <p14:tracePt t="222102" x="6654800" y="5060950"/>
          <p14:tracePt t="222118" x="6680200" y="5048250"/>
          <p14:tracePt t="222135" x="6686550" y="5035550"/>
          <p14:tracePt t="222152" x="6699250" y="5022850"/>
          <p14:tracePt t="222169" x="6705600" y="5016500"/>
          <p14:tracePt t="222185" x="6705600" y="5003800"/>
          <p14:tracePt t="222202" x="6705600" y="4997450"/>
          <p14:tracePt t="222204" x="6705600" y="4984750"/>
          <p14:tracePt t="222219" x="6705600" y="4978400"/>
          <p14:tracePt t="222221" x="6705600" y="4965700"/>
          <p14:tracePt t="222236" x="6699250" y="4940300"/>
          <p14:tracePt t="222252" x="6680200" y="4902200"/>
          <p14:tracePt t="222269" x="6661150" y="4870450"/>
          <p14:tracePt t="222285" x="6642100" y="4838700"/>
          <p14:tracePt t="222302" x="6604000" y="4800600"/>
          <p14:tracePt t="222318" x="6578600" y="4775200"/>
          <p14:tracePt t="222337" x="6546850" y="4762500"/>
          <p14:tracePt t="222352" x="6515100" y="4743450"/>
          <p14:tracePt t="222369" x="6477000" y="4724400"/>
          <p14:tracePt t="222372" x="6457950" y="4711700"/>
          <p14:tracePt t="222385" x="6432550" y="4705350"/>
          <p14:tracePt t="222402" x="6362700" y="4673600"/>
          <p14:tracePt t="222422" x="6267450" y="4635500"/>
          <p14:tracePt t="222435" x="6229350" y="4622800"/>
          <p14:tracePt t="222451" x="6153150" y="4597400"/>
          <p14:tracePt t="222470" x="6057900" y="4565650"/>
          <p14:tracePt t="222485" x="6026150" y="4559300"/>
          <p14:tracePt t="222504" x="5930900" y="4540250"/>
          <p14:tracePt t="222519" x="5867400" y="4533900"/>
          <p14:tracePt t="222535" x="5810250" y="4527550"/>
          <p14:tracePt t="222552" x="5759450" y="4527550"/>
          <p14:tracePt t="222569" x="5715000" y="4527550"/>
          <p14:tracePt t="222587" x="5664200" y="4527550"/>
          <p14:tracePt t="222602" x="5638800" y="4540250"/>
          <p14:tracePt t="222619" x="5581650" y="4565650"/>
          <p14:tracePt t="222636" x="5530850" y="4597400"/>
          <p14:tracePt t="222653" x="5486400" y="4641850"/>
          <p14:tracePt t="222670" x="5448300" y="4699000"/>
          <p14:tracePt t="222686" x="5422900" y="4756150"/>
          <p14:tracePt t="222703" x="5410200" y="4813300"/>
          <p14:tracePt t="222704" x="5410200" y="4857750"/>
          <p14:tracePt t="222719" x="5410200" y="4902200"/>
          <p14:tracePt t="222720" x="5416550" y="4940300"/>
          <p14:tracePt t="222737" x="5429250" y="5003800"/>
          <p14:tracePt t="222752" x="5441950" y="5086350"/>
          <p14:tracePt t="222769" x="5448300" y="5149850"/>
          <p14:tracePt t="222785" x="5448300" y="5207000"/>
          <p14:tracePt t="222802" x="5448300" y="5245100"/>
          <p14:tracePt t="222819" x="5448300" y="5270500"/>
          <p14:tracePt t="222836" x="5448300" y="5276850"/>
          <p14:tracePt t="222886" x="5454650" y="5295900"/>
          <p14:tracePt t="222903" x="5461000" y="5334000"/>
          <p14:tracePt t="222919" x="5473700" y="5365750"/>
          <p14:tracePt t="222936" x="5486400" y="5416550"/>
          <p14:tracePt t="222953" x="5499100" y="5448300"/>
          <p14:tracePt t="222969" x="5505450" y="5486400"/>
          <p14:tracePt t="222986" x="5505450" y="5518150"/>
          <p14:tracePt t="223002" x="5505450" y="5530850"/>
          <p14:tracePt t="223019" x="5505450" y="5549900"/>
          <p14:tracePt t="223036" x="5492750" y="5556250"/>
          <p14:tracePt t="223054" x="5467350" y="5575300"/>
          <p14:tracePt t="223070" x="5441950" y="5581650"/>
          <p14:tracePt t="223089" x="5359400" y="5588000"/>
          <p14:tracePt t="223102" x="5283200" y="5562600"/>
          <p14:tracePt t="223119" x="5194300" y="5530850"/>
          <p14:tracePt t="223137" x="5111750" y="5505450"/>
          <p14:tracePt t="223153" x="5029200" y="5480050"/>
          <p14:tracePt t="223169" x="4946650" y="5454650"/>
          <p14:tracePt t="223187" x="4895850" y="5454650"/>
          <p14:tracePt t="223203" x="4908550" y="5480050"/>
          <p14:tracePt t="223219" x="4927600" y="5486400"/>
          <p14:tracePt t="223595" x="4927600" y="5480050"/>
          <p14:tracePt t="223611" x="4927600" y="5473700"/>
          <p14:tracePt t="223620" x="4933950" y="5473700"/>
          <p14:tracePt t="223637" x="4933950" y="5467350"/>
          <p14:tracePt t="223655" x="4940300" y="5461000"/>
          <p14:tracePt t="223670" x="4940300" y="5454650"/>
          <p14:tracePt t="223687" x="4940300" y="5448300"/>
          <p14:tracePt t="223747" x="4940300" y="5441950"/>
          <p14:tracePt t="223763" x="4933950" y="5441950"/>
          <p14:tracePt t="223778" x="4927600" y="5441950"/>
          <p14:tracePt t="223786" x="4921250" y="5441950"/>
          <p14:tracePt t="223998" x="4921250" y="5435600"/>
          <p14:tracePt t="224005" x="4921250" y="5429250"/>
          <p14:tracePt t="224020" x="4927600" y="5416550"/>
          <p14:tracePt t="224037" x="4933950" y="5410200"/>
          <p14:tracePt t="224087" x="4933950" y="5403850"/>
          <p14:tracePt t="224121" x="4933950" y="5391150"/>
          <p14:tracePt t="224139" x="4921250" y="5378450"/>
          <p14:tracePt t="224340" x="4921250" y="5372100"/>
          <p14:tracePt t="224349" x="4921250" y="5365750"/>
          <p14:tracePt t="224358" x="4921250" y="5359400"/>
          <p14:tracePt t="224373" x="4921250" y="5346700"/>
          <p14:tracePt t="224404" x="4927600" y="5334000"/>
          <p14:tracePt t="224420" x="4933950" y="5327650"/>
          <p14:tracePt t="224524" x="4940300" y="5327650"/>
          <p14:tracePt t="224651" x="4940300" y="5314950"/>
          <p14:tracePt t="224657" x="4940300" y="5308600"/>
          <p14:tracePt t="224673" x="4940300" y="5270500"/>
          <p14:tracePt t="224688" x="4933950" y="5257800"/>
          <p14:tracePt t="224833" x="4940300" y="5257800"/>
          <p14:tracePt t="224840" x="4946650" y="5257800"/>
          <p14:tracePt t="224854" x="4972050" y="5251450"/>
          <p14:tracePt t="224870" x="5016500" y="5238750"/>
          <p14:tracePt t="224888" x="5067300" y="5226050"/>
          <p14:tracePt t="224904" x="5105400" y="5213350"/>
          <p14:tracePt t="224921" x="5137150" y="5213350"/>
          <p14:tracePt t="224938" x="5162550" y="5213350"/>
          <p14:tracePt t="224954" x="5181600" y="5213350"/>
          <p14:tracePt t="224970" x="5187950" y="5213350"/>
          <p14:tracePt t="225004" x="5194300" y="5213350"/>
          <p14:tracePt t="225021" x="5200650" y="5219700"/>
          <p14:tracePt t="225037" x="5213350" y="5219700"/>
          <p14:tracePt t="225055" x="5226050" y="5226050"/>
          <p14:tracePt t="225071" x="5251450" y="5245100"/>
          <p14:tracePt t="225088" x="5276850" y="5257800"/>
          <p14:tracePt t="225104" x="5308600" y="5283200"/>
          <p14:tracePt t="225121" x="5327650" y="5289550"/>
          <p14:tracePt t="225139" x="5340350" y="5295900"/>
          <p14:tracePt t="225279" x="5346700" y="5295900"/>
          <p14:tracePt t="225356" x="5353050" y="5295900"/>
          <p14:tracePt t="225363" x="5365750" y="5295900"/>
          <p14:tracePt t="225371" x="5378450" y="5295900"/>
          <p14:tracePt t="225387" x="5397500" y="5295900"/>
          <p14:tracePt t="225406" x="5416550" y="5295900"/>
          <p14:tracePt t="225421" x="5454650" y="5289550"/>
          <p14:tracePt t="225438" x="5524500" y="5289550"/>
          <p14:tracePt t="225455" x="5568950" y="5289550"/>
          <p14:tracePt t="225471" x="5568950" y="5295900"/>
          <p14:tracePt t="225488" x="5575300" y="5295900"/>
          <p14:tracePt t="225595" x="5581650" y="5295900"/>
          <p14:tracePt t="225622" x="5588000" y="5295900"/>
          <p14:tracePt t="225638" x="5600700" y="5289550"/>
          <p14:tracePt t="225655" x="5626100" y="5289550"/>
          <p14:tracePt t="225671" x="5683250" y="5289550"/>
          <p14:tracePt t="225672" x="5702300" y="5289550"/>
          <p14:tracePt t="225688" x="5772150" y="5289550"/>
          <p14:tracePt t="225705" x="5842000" y="5295900"/>
          <p14:tracePt t="225722" x="5880100" y="5302250"/>
          <p14:tracePt t="225738" x="5937250" y="5302250"/>
          <p14:tracePt t="225755" x="5981700" y="5302250"/>
          <p14:tracePt t="225772" x="6007100" y="5302250"/>
          <p14:tracePt t="225790" x="6051550" y="5302250"/>
          <p14:tracePt t="225805" x="6076950" y="5302250"/>
          <p14:tracePt t="225821" x="6102350" y="5289550"/>
          <p14:tracePt t="225838" x="6146800" y="5276850"/>
          <p14:tracePt t="225858" x="6197600" y="5257800"/>
          <p14:tracePt t="225872" x="6210300" y="5251450"/>
          <p14:tracePt t="225889" x="6254750" y="5245100"/>
          <p14:tracePt t="225905" x="6273800" y="5238750"/>
          <p14:tracePt t="225921" x="6292850" y="5238750"/>
          <p14:tracePt t="225938" x="6292850" y="5232400"/>
          <p14:tracePt t="225985" x="6299200" y="5232400"/>
          <p14:tracePt t="226006" x="6324600" y="5232400"/>
          <p14:tracePt t="226022" x="6350000" y="5232400"/>
          <p14:tracePt t="226040" x="6400800" y="5232400"/>
          <p14:tracePt t="226056" x="6477000" y="5226050"/>
          <p14:tracePt t="226072" x="6553200" y="5219700"/>
          <p14:tracePt t="226091" x="6616700" y="5213350"/>
          <p14:tracePt t="226108" x="6673850" y="5207000"/>
          <p14:tracePt t="226122" x="6737350" y="5213350"/>
          <p14:tracePt t="226138" x="6788150" y="5238750"/>
          <p14:tracePt t="226155" x="6838950" y="5264150"/>
          <p14:tracePt t="226172" x="6889750" y="5295900"/>
          <p14:tracePt t="226189" x="6927850" y="5314950"/>
          <p14:tracePt t="226205" x="6959600" y="5327650"/>
          <p14:tracePt t="226222" x="6978650" y="5327650"/>
          <p14:tracePt t="226224" x="6985000" y="5327650"/>
          <p14:tracePt t="226238" x="6991350" y="5327650"/>
          <p14:tracePt t="226240" x="7010400" y="5327650"/>
          <p14:tracePt t="226257" x="7035800" y="5321300"/>
          <p14:tracePt t="226272" x="7073900" y="5314950"/>
          <p14:tracePt t="226289" x="7118350" y="5308600"/>
          <p14:tracePt t="226306" x="7156450" y="5302250"/>
          <p14:tracePt t="226324" x="7226300" y="5289550"/>
          <p14:tracePt t="226341" x="7277100" y="5283200"/>
          <p14:tracePt t="226355" x="7340600" y="5264150"/>
          <p14:tracePt t="226372" x="7410450" y="5238750"/>
          <p14:tracePt t="226388" x="7454900" y="5219700"/>
          <p14:tracePt t="226405" x="7512050" y="5187950"/>
          <p14:tracePt t="226422" x="7550150" y="5162550"/>
          <p14:tracePt t="226439" x="7569200" y="5149850"/>
          <p14:tracePt t="226455" x="7581900" y="5137150"/>
          <p14:tracePt t="226521" x="7581900" y="5143500"/>
          <p14:tracePt t="226539" x="7581900" y="5156200"/>
          <p14:tracePt t="226556" x="7581900" y="5181600"/>
          <p14:tracePt t="226572" x="7575550" y="5207000"/>
          <p14:tracePt t="226573" x="7569200" y="5213350"/>
          <p14:tracePt t="226590" x="7562850" y="5238750"/>
          <p14:tracePt t="226606" x="7556500" y="5251450"/>
          <p14:tracePt t="226622" x="7543800" y="5270500"/>
          <p14:tracePt t="226640" x="7524750" y="5295900"/>
          <p14:tracePt t="226656" x="7518400" y="5302250"/>
          <p14:tracePt t="226672" x="7499350" y="5314950"/>
          <p14:tracePt t="226689" x="7486650" y="5321300"/>
          <p14:tracePt t="226706" x="7473950" y="5327650"/>
          <p14:tracePt t="226724" x="7461250" y="5334000"/>
          <p14:tracePt t="226739" x="7435850" y="5340350"/>
          <p14:tracePt t="226758" x="7385050" y="5353050"/>
          <p14:tracePt t="226759" x="7359650" y="5359400"/>
          <p14:tracePt t="226772" x="7308850" y="5365750"/>
          <p14:tracePt t="226789" x="7219950" y="5378450"/>
          <p14:tracePt t="226808" x="7112000" y="5391150"/>
          <p14:tracePt t="226824" x="7042150" y="5397500"/>
          <p14:tracePt t="226840" x="6965950" y="5403850"/>
          <p14:tracePt t="226856" x="6889750" y="5403850"/>
          <p14:tracePt t="226872" x="6800850" y="5403850"/>
          <p14:tracePt t="226889" x="6623050" y="5410200"/>
          <p14:tracePt t="226906" x="6527800" y="5410200"/>
          <p14:tracePt t="226922" x="6140450" y="5410200"/>
          <p14:tracePt t="226939" x="5918200" y="5403850"/>
          <p14:tracePt t="226956" x="5727700" y="5397500"/>
          <p14:tracePt t="226972" x="5600700" y="5397500"/>
          <p14:tracePt t="226989" x="5543550" y="5397500"/>
          <p14:tracePt t="227008" x="5518150" y="5403850"/>
          <p14:tracePt t="227022" x="5473700" y="5441950"/>
          <p14:tracePt t="227041" x="5429250" y="5480050"/>
          <p14:tracePt t="227059" x="5378450" y="5524500"/>
          <p14:tracePt t="227075" x="5359400" y="5543550"/>
          <p14:tracePt t="227092" x="5353050" y="5556250"/>
          <p14:tracePt t="227106" x="5353050" y="5562600"/>
          <p14:tracePt t="227124" x="5346700" y="5575300"/>
          <p14:tracePt t="227139" x="5346700" y="5581650"/>
          <p14:tracePt t="227156" x="5346700" y="5588000"/>
          <p14:tracePt t="227173" x="5353050" y="5607050"/>
          <p14:tracePt t="227189" x="5353050" y="5619750"/>
          <p14:tracePt t="227206" x="5359400" y="5638800"/>
          <p14:tracePt t="227223" x="5359400" y="5645150"/>
          <p14:tracePt t="227240" x="5359400" y="5657850"/>
          <p14:tracePt t="227258" x="5359400" y="5664200"/>
          <p14:tracePt t="227367" x="5365750" y="5664200"/>
          <p14:tracePt t="227389" x="5372100" y="5664200"/>
          <p14:tracePt t="227406" x="5391150" y="5651500"/>
          <p14:tracePt t="227423" x="5403850" y="5645150"/>
          <p14:tracePt t="227439" x="5410200" y="5638800"/>
          <p14:tracePt t="227542" x="5416550" y="5638800"/>
          <p14:tracePt t="227596" x="5416550" y="5645150"/>
          <p14:tracePt t="227633" x="5422900" y="5645150"/>
          <p14:tracePt t="227640" x="5422900" y="5638800"/>
          <p14:tracePt t="227749" x="5429250" y="5638800"/>
          <p14:tracePt t="227757" x="5441950" y="5638800"/>
          <p14:tracePt t="227775" x="5467350" y="5638800"/>
          <p14:tracePt t="227792" x="5537200" y="5651500"/>
          <p14:tracePt t="227808" x="5626100" y="5657850"/>
          <p14:tracePt t="227823" x="5708650" y="5657850"/>
          <p14:tracePt t="227840" x="5784850" y="5657850"/>
          <p14:tracePt t="227857" x="5835650" y="5657850"/>
          <p14:tracePt t="227874" x="5861050" y="5657850"/>
          <p14:tracePt t="227892" x="5867400" y="5657850"/>
          <p14:tracePt t="228007" x="5867400" y="5651500"/>
          <p14:tracePt t="228015" x="5873750" y="5651500"/>
          <p14:tracePt t="228024" x="5880100" y="5651500"/>
          <p14:tracePt t="228040" x="5892800" y="5645150"/>
          <p14:tracePt t="228057" x="5918200" y="5638800"/>
          <p14:tracePt t="228074" x="5962650" y="5626100"/>
          <p14:tracePt t="228090" x="6013450" y="5613400"/>
          <p14:tracePt t="228107" x="6076950" y="5600700"/>
          <p14:tracePt t="228125" x="6121400" y="5588000"/>
          <p14:tracePt t="228126" x="6178550" y="5575300"/>
          <p14:tracePt t="228142" x="6248400" y="5556250"/>
          <p14:tracePt t="228159" x="6356350" y="5530850"/>
          <p14:tracePt t="228173" x="6394450" y="5530850"/>
          <p14:tracePt t="228190" x="6489700" y="5518150"/>
          <p14:tracePt t="228209" x="6496050" y="5518150"/>
          <p14:tracePt t="228277" x="6496050" y="5524500"/>
          <p14:tracePt t="228301" x="6496050" y="5530850"/>
          <p14:tracePt t="228311" x="6496050" y="5537200"/>
          <p14:tracePt t="228340" x="6496050" y="5543550"/>
          <p14:tracePt t="228416" x="6496050" y="5537200"/>
          <p14:tracePt t="228441" x="6496050" y="5530850"/>
          <p14:tracePt t="228492" x="6496050" y="5537200"/>
          <p14:tracePt t="228498" x="6496050" y="5543550"/>
          <p14:tracePt t="228513" x="6496050" y="5549900"/>
          <p14:tracePt t="228524" x="6496050" y="5556250"/>
          <p14:tracePt t="228540" x="6489700" y="5568950"/>
          <p14:tracePt t="228557" x="6489700" y="5581650"/>
          <p14:tracePt t="228778" x="6502400" y="5594350"/>
          <p14:tracePt t="228784" x="6508750" y="5594350"/>
          <p14:tracePt t="228792" x="6540500" y="5600700"/>
          <p14:tracePt t="228807" x="6610350" y="5607050"/>
          <p14:tracePt t="228824" x="6692900" y="5607050"/>
          <p14:tracePt t="228841" x="6750050" y="5607050"/>
          <p14:tracePt t="228858" x="6800850" y="5607050"/>
          <p14:tracePt t="228874" x="6819900" y="5607050"/>
          <p14:tracePt t="228891" x="6826250" y="5607050"/>
          <p14:tracePt t="228907" x="6832600" y="5607050"/>
          <p14:tracePt t="228970" x="6838950" y="5607050"/>
          <p14:tracePt t="228990" x="6845300" y="5607050"/>
          <p14:tracePt t="229008" x="6851650" y="5607050"/>
          <p14:tracePt t="229024" x="6883400" y="5607050"/>
          <p14:tracePt t="229043" x="6915150" y="5607050"/>
          <p14:tracePt t="229058" x="6953250" y="5607050"/>
          <p14:tracePt t="229074" x="6991350" y="5600700"/>
          <p14:tracePt t="229091" x="7029450" y="5594350"/>
          <p14:tracePt t="229108" x="7061200" y="5588000"/>
          <p14:tracePt t="229125" x="7080250" y="5581650"/>
          <p14:tracePt t="229141" x="7092950" y="5581650"/>
          <p14:tracePt t="229158" x="7105650" y="5581650"/>
          <p14:tracePt t="229160" x="7112000" y="5581650"/>
          <p14:tracePt t="229192" x="7124700" y="5575300"/>
          <p14:tracePt t="229210" x="7150100" y="5575300"/>
          <p14:tracePt t="229227" x="7156450" y="5568950"/>
          <p14:tracePt t="229242" x="7162800" y="5568950"/>
          <p14:tracePt t="229257" x="7169150" y="5568950"/>
          <p14:tracePt t="229274" x="7181850" y="5568950"/>
          <p14:tracePt t="229291" x="7200900" y="5568950"/>
          <p14:tracePt t="229307" x="7219950" y="5568950"/>
          <p14:tracePt t="229325" x="7251700" y="5568950"/>
          <p14:tracePt t="229341" x="7315200" y="5562600"/>
          <p14:tracePt t="229358" x="7366000" y="5556250"/>
          <p14:tracePt t="229374" x="7404100" y="5549900"/>
          <p14:tracePt t="229391" x="7448550" y="5543550"/>
          <p14:tracePt t="229408" x="7473950" y="5543550"/>
          <p14:tracePt t="229426" x="7505700" y="5537200"/>
          <p14:tracePt t="229441" x="7518400" y="5537200"/>
          <p14:tracePt t="229458" x="7531100" y="5530850"/>
          <p14:tracePt t="229491" x="7531100" y="5524500"/>
          <p14:tracePt t="229524" x="7531100" y="5518150"/>
          <p14:tracePt t="229541" x="7512050" y="5518150"/>
          <p14:tracePt t="229560" x="7448550" y="5518150"/>
          <p14:tracePt t="229576" x="7423150" y="5518150"/>
          <p14:tracePt t="229592" x="7334250" y="5530850"/>
          <p14:tracePt t="229609" x="7239000" y="5537200"/>
          <p14:tracePt t="229625" x="7042150" y="5562600"/>
          <p14:tracePt t="229641" x="6934200" y="5581650"/>
          <p14:tracePt t="229658" x="6826250" y="5600700"/>
          <p14:tracePt t="229675" x="6762750" y="5607050"/>
          <p14:tracePt t="229691" x="6673850" y="5626100"/>
          <p14:tracePt t="229708" x="6553200" y="5651500"/>
          <p14:tracePt t="229725" x="6438900" y="5683250"/>
          <p14:tracePt t="229741" x="6318250" y="5715000"/>
          <p14:tracePt t="229758" x="6203950" y="5740400"/>
          <p14:tracePt t="229776" x="6089650" y="5759450"/>
          <p14:tracePt t="229791" x="6019800" y="5765800"/>
          <p14:tracePt t="229810" x="5937250" y="5778500"/>
          <p14:tracePt t="229825" x="5899150" y="5791200"/>
          <p14:tracePt t="229841" x="5810250" y="5803900"/>
          <p14:tracePt t="229859" x="5645150" y="5829300"/>
          <p14:tracePt t="229875" x="5607050" y="5842000"/>
          <p14:tracePt t="229892" x="5594350" y="5842000"/>
          <p14:tracePt t="229965" x="5594350" y="5848350"/>
          <p14:tracePt t="229971" x="5594350" y="5854700"/>
          <p14:tracePt t="229978" x="5588000" y="5861050"/>
          <p14:tracePt t="229992" x="5588000" y="5867400"/>
          <p14:tracePt t="230009" x="5588000" y="5886450"/>
          <p14:tracePt t="230027" x="5581650" y="5899150"/>
          <p14:tracePt t="230101" x="5581650" y="5905500"/>
          <p14:tracePt t="230122" x="5581650" y="5911850"/>
          <p14:tracePt t="230303" x="5588000" y="5905500"/>
          <p14:tracePt t="230311" x="5594350" y="5905500"/>
          <p14:tracePt t="230325" x="5594350" y="5899150"/>
          <p14:tracePt t="230673" x="5607050" y="5899150"/>
          <p14:tracePt t="230679" x="5619750" y="5905500"/>
          <p14:tracePt t="230692" x="5638800" y="5905500"/>
          <p14:tracePt t="230709" x="5651500" y="5899150"/>
          <p14:tracePt t="230726" x="5664200" y="5899150"/>
          <p14:tracePt t="230742" x="5676900" y="5899150"/>
          <p14:tracePt t="230988" x="5683250" y="5899150"/>
          <p14:tracePt t="230994" x="5689600" y="5892800"/>
          <p14:tracePt t="231009" x="5695950" y="5892800"/>
          <p14:tracePt t="231026" x="5740400" y="5880100"/>
          <p14:tracePt t="231044" x="5759450" y="5873750"/>
          <p14:tracePt t="231059" x="5778500" y="5867400"/>
          <p14:tracePt t="231076" x="5797550" y="5867400"/>
          <p14:tracePt t="231092" x="5810250" y="5861050"/>
          <p14:tracePt t="231109" x="5822950" y="5854700"/>
          <p14:tracePt t="231126" x="5835650" y="5848350"/>
          <p14:tracePt t="231143" x="5848350" y="5842000"/>
          <p14:tracePt t="231159" x="5867400" y="5835650"/>
          <p14:tracePt t="231176" x="5899150" y="5829300"/>
          <p14:tracePt t="231194" x="5962650" y="5822950"/>
          <p14:tracePt t="231210" x="6051550" y="5822950"/>
          <p14:tracePt t="231228" x="6159500" y="5822950"/>
          <p14:tracePt t="231243" x="6191250" y="5822950"/>
          <p14:tracePt t="231259" x="6242050" y="5822950"/>
          <p14:tracePt t="231276" x="6311900" y="5822950"/>
          <p14:tracePt t="231293" x="6350000" y="5816600"/>
          <p14:tracePt t="231310" x="6388100" y="5810250"/>
          <p14:tracePt t="231326" x="6426200" y="5797550"/>
          <p14:tracePt t="231343" x="6438900" y="5791200"/>
          <p14:tracePt t="231360" x="6451600" y="5784850"/>
          <p14:tracePt t="231414" x="6457950" y="5784850"/>
          <p14:tracePt t="231426" x="6464300" y="5784850"/>
          <p14:tracePt t="231445" x="6496050" y="5791200"/>
          <p14:tracePt t="231460" x="6553200" y="5797550"/>
          <p14:tracePt t="231479" x="6616700" y="5797550"/>
          <p14:tracePt t="231494" x="6629400" y="5797550"/>
          <p14:tracePt t="231510" x="6648450" y="5797550"/>
          <p14:tracePt t="231526" x="6661150" y="5797550"/>
          <p14:tracePt t="231605" x="6654800" y="5797550"/>
          <p14:tracePt t="231612" x="6642100" y="5803900"/>
          <p14:tracePt t="231626" x="6616700" y="5816600"/>
          <p14:tracePt t="231643" x="6540500" y="5848350"/>
          <p14:tracePt t="231661" x="6445250" y="5867400"/>
          <p14:tracePt t="231676" x="6362700" y="5880100"/>
          <p14:tracePt t="231693" x="6254750" y="5892800"/>
          <p14:tracePt t="231709" x="6178550" y="5899150"/>
          <p14:tracePt t="231727" x="6089650" y="5905500"/>
          <p14:tracePt t="231743" x="5988050" y="5911850"/>
          <p14:tracePt t="231760" x="5822950" y="5930900"/>
          <p14:tracePt t="231778" x="5689600" y="5956300"/>
          <p14:tracePt t="231795" x="5568950" y="5975350"/>
          <p14:tracePt t="231810" x="5461000" y="5994400"/>
          <p14:tracePt t="231828" x="5391150" y="6000750"/>
          <p14:tracePt t="231843" x="5353050" y="6007100"/>
          <p14:tracePt t="231860" x="5327650" y="6019800"/>
          <p14:tracePt t="231876" x="5321300" y="6026150"/>
          <p14:tracePt t="231893" x="5302250" y="6038850"/>
          <p14:tracePt t="231910" x="5283200" y="6051550"/>
          <p14:tracePt t="231926" x="5270500" y="6076950"/>
          <p14:tracePt t="231943" x="5264150" y="6096000"/>
          <p14:tracePt t="231960" x="5264150" y="6115050"/>
          <p14:tracePt t="231977" x="5264150" y="6127750"/>
          <p14:tracePt t="231994" x="5276850" y="6146800"/>
          <p14:tracePt t="232010" x="5295900" y="6165850"/>
          <p14:tracePt t="232027" x="5314950" y="6178550"/>
          <p14:tracePt t="232043" x="5353050" y="6184900"/>
          <p14:tracePt t="232060" x="5397500" y="6191250"/>
          <p14:tracePt t="232078" x="5473700" y="6191250"/>
          <p14:tracePt t="232094" x="5518150" y="6191250"/>
          <p14:tracePt t="232110" x="5607050" y="6184900"/>
          <p14:tracePt t="232127" x="5676900" y="6178550"/>
          <p14:tracePt t="232144" x="5715000" y="6178550"/>
          <p14:tracePt t="232160" x="5765800" y="6172200"/>
          <p14:tracePt t="232177" x="5803900" y="6172200"/>
          <p14:tracePt t="232194" x="5822950" y="6172200"/>
          <p14:tracePt t="232211" x="5854700" y="6172200"/>
          <p14:tracePt t="232227" x="5867400" y="6165850"/>
          <p14:tracePt t="232249" x="5892800" y="6165850"/>
          <p14:tracePt t="232261" x="5899150" y="6165850"/>
          <p14:tracePt t="232277" x="5924550" y="6165850"/>
          <p14:tracePt t="232294" x="5937250" y="6165850"/>
          <p14:tracePt t="232313" x="5969000" y="6159500"/>
          <p14:tracePt t="232327" x="5975350" y="6159500"/>
          <p14:tracePt t="232343" x="5988050" y="6159500"/>
          <p14:tracePt t="232360" x="6000750" y="6159500"/>
          <p14:tracePt t="232377" x="6007100" y="6159500"/>
          <p14:tracePt t="232410" x="6013450" y="6159500"/>
          <p14:tracePt t="232427" x="6019800" y="6159500"/>
          <p14:tracePt t="232444" x="6026150" y="6165850"/>
          <p14:tracePt t="232460" x="6038850" y="6172200"/>
          <p14:tracePt t="232494" x="6038850" y="6178550"/>
          <p14:tracePt t="232555" x="6051550" y="6178550"/>
          <p14:tracePt t="232564" x="6057900" y="6178550"/>
          <p14:tracePt t="232577" x="6076950" y="6178550"/>
          <p14:tracePt t="232594" x="6121400" y="6178550"/>
          <p14:tracePt t="232595" x="6146800" y="6178550"/>
          <p14:tracePt t="232610" x="6203950" y="6178550"/>
          <p14:tracePt t="232627" x="6248400" y="6178550"/>
          <p14:tracePt t="232643" x="6254750" y="6178550"/>
          <p14:tracePt t="232746" x="6267450" y="6178550"/>
          <p14:tracePt t="232753" x="6280150" y="6178550"/>
          <p14:tracePt t="232761" x="6299200" y="6178550"/>
          <p14:tracePt t="232778" x="6343650" y="6178550"/>
          <p14:tracePt t="232794" x="6388100" y="6178550"/>
          <p14:tracePt t="232811" x="6438900" y="6178550"/>
          <p14:tracePt t="232828" x="6483350" y="6178550"/>
          <p14:tracePt t="232844" x="6553200" y="6178550"/>
          <p14:tracePt t="232861" x="6610350" y="6178550"/>
          <p14:tracePt t="232877" x="6686550" y="6178550"/>
          <p14:tracePt t="232894" x="6775450" y="6178550"/>
          <p14:tracePt t="232911" x="6883400" y="6159500"/>
          <p14:tracePt t="232912" x="6921500" y="6153150"/>
          <p14:tracePt t="232928" x="6953250" y="6153150"/>
          <p14:tracePt t="232944" x="7042150" y="6134100"/>
          <p14:tracePt t="232961" x="7080250" y="6127750"/>
          <p14:tracePt t="232977" x="7105650" y="6121400"/>
          <p14:tracePt t="232995" x="7143750" y="6121400"/>
          <p14:tracePt t="233011" x="7175500" y="6115050"/>
          <p14:tracePt t="233028" x="7188200" y="6108700"/>
          <p14:tracePt t="233044" x="7200900" y="6108700"/>
          <p14:tracePt t="233130" x="7207250" y="6108700"/>
          <p14:tracePt t="233144" x="7207250" y="6102350"/>
          <p14:tracePt t="233162" x="7219950" y="6096000"/>
          <p14:tracePt t="233178" x="7232650" y="6083300"/>
          <p14:tracePt t="233196" x="7245350" y="6070600"/>
          <p14:tracePt t="233211" x="7251700" y="6064250"/>
          <p14:tracePt t="233228" x="7258050" y="6057900"/>
          <p14:tracePt t="233248" x="7264400" y="6051550"/>
          <p14:tracePt t="233261" x="7264400" y="6038850"/>
          <p14:tracePt t="233278" x="7258050" y="6013450"/>
          <p14:tracePt t="233295" x="7245350" y="5994400"/>
          <p14:tracePt t="233311" x="7226300" y="5981700"/>
          <p14:tracePt t="233330" x="7194550" y="5962650"/>
          <p14:tracePt t="233346" x="7181850" y="5962650"/>
          <p14:tracePt t="233363" x="7105650" y="5956300"/>
          <p14:tracePt t="233378" x="7061200" y="5949950"/>
          <p14:tracePt t="233396" x="6940550" y="5949950"/>
          <p14:tracePt t="233397" x="6883400" y="5949950"/>
          <p14:tracePt t="233412" x="6819900" y="5949950"/>
          <p14:tracePt t="233413" x="6750050" y="5949950"/>
          <p14:tracePt t="233428" x="6616700" y="5949950"/>
          <p14:tracePt t="233445" x="6483350" y="5937250"/>
          <p14:tracePt t="233463" x="6356350" y="5930900"/>
          <p14:tracePt t="233478" x="6267450" y="5930900"/>
          <p14:tracePt t="233495" x="6146800" y="5930900"/>
          <p14:tracePt t="233511" x="6064250" y="5930900"/>
          <p14:tracePt t="233528" x="5924550" y="5943600"/>
          <p14:tracePt t="233545" x="5797550" y="5956300"/>
          <p14:tracePt t="233562" x="5676900" y="5969000"/>
          <p14:tracePt t="233564" x="5638800" y="5975350"/>
          <p14:tracePt t="233579" x="5568950" y="5981700"/>
          <p14:tracePt t="233580" x="5537200" y="5988050"/>
          <p14:tracePt t="233595" x="5454650" y="6007100"/>
          <p14:tracePt t="233612" x="5397500" y="6019800"/>
          <p14:tracePt t="233628" x="5283200" y="6057900"/>
          <p14:tracePt t="233645" x="5207000" y="6096000"/>
          <p14:tracePt t="233662" x="5187950" y="6108700"/>
          <p14:tracePt t="233678" x="5118100" y="6146800"/>
          <p14:tracePt t="233695" x="5067300" y="6197600"/>
          <p14:tracePt t="233711" x="5067300" y="6216650"/>
          <p14:tracePt t="233728" x="5073650" y="6235700"/>
          <p14:tracePt t="233745" x="5092700" y="6261100"/>
          <p14:tracePt t="233762" x="5124450" y="6292850"/>
          <p14:tracePt t="233778" x="5162550" y="6330950"/>
          <p14:tracePt t="233797" x="5194300" y="6356350"/>
          <p14:tracePt t="233811" x="5213350" y="6381750"/>
          <p14:tracePt t="233830" x="5232400" y="6400800"/>
          <p14:tracePt t="233845" x="5238750" y="6400800"/>
          <p14:tracePt t="233861" x="5238750" y="6407150"/>
          <p14:tracePt t="233878" x="5245100" y="6413500"/>
          <p14:tracePt t="234042" x="5251450" y="6413500"/>
          <p14:tracePt t="234327" x="5257800" y="6413500"/>
          <p14:tracePt t="234337" x="5264150" y="6407150"/>
          <p14:tracePt t="234345" x="5270500" y="6400800"/>
          <p14:tracePt t="234362" x="5283200" y="6394450"/>
          <p14:tracePt t="234379" x="5283200" y="6388100"/>
          <p14:tracePt t="234625" x="5289550" y="6381750"/>
          <p14:tracePt t="234633" x="5289550" y="6375400"/>
          <p14:tracePt t="234645" x="5289550" y="6369050"/>
          <p14:tracePt t="234696" x="5295900" y="6362700"/>
          <p14:tracePt t="234712" x="5295900" y="6356350"/>
          <p14:tracePt t="234729" x="5302250" y="6343650"/>
          <p14:tracePt t="234746" x="5308600" y="6330950"/>
          <p14:tracePt t="234762" x="5314950" y="6324600"/>
          <p14:tracePt t="234779" x="5321300" y="6311900"/>
          <p14:tracePt t="234795" x="5327650" y="6305550"/>
          <p14:tracePt t="234812" x="5327650" y="6299200"/>
          <p14:tracePt t="234874" x="5334000" y="6292850"/>
          <p14:tracePt t="234882" x="5334000" y="6286500"/>
          <p14:tracePt t="234898" x="5340350" y="6273800"/>
          <p14:tracePt t="234916" x="5346700" y="6261100"/>
          <p14:tracePt t="234929" x="5346700" y="6254750"/>
          <p14:tracePt t="234946" x="5353050" y="6254750"/>
          <p14:tracePt t="235487" x="5353050" y="6248400"/>
          <p14:tracePt t="235545" x="5353050" y="6242050"/>
          <p14:tracePt t="235580" x="5359400" y="6242050"/>
          <p14:tracePt t="235605" x="5359400" y="6235700"/>
          <p14:tracePt t="235712" x="5359400" y="6229350"/>
          <p14:tracePt t="235730" x="5365750" y="6229350"/>
          <p14:tracePt t="235748" x="5365750" y="6223000"/>
          <p14:tracePt t="235763" x="5372100" y="6216650"/>
          <p14:tracePt t="235780" x="5372100" y="6203950"/>
          <p14:tracePt t="235798" x="5378450" y="6197600"/>
          <p14:tracePt t="235813" x="5391150" y="6184900"/>
          <p14:tracePt t="235832" x="5410200" y="6146800"/>
          <p14:tracePt t="235846" x="5416550" y="6134100"/>
          <p14:tracePt t="235863" x="5441950" y="6096000"/>
          <p14:tracePt t="235880" x="5473700" y="6064250"/>
          <p14:tracePt t="235881" x="5486400" y="6051550"/>
          <p14:tracePt t="235897" x="5530850" y="6019800"/>
          <p14:tracePt t="235913" x="5568950" y="5994400"/>
          <p14:tracePt t="235931" x="5581650" y="5981700"/>
          <p14:tracePt t="235947" x="5607050" y="5962650"/>
          <p14:tracePt t="235963" x="5626100" y="5949950"/>
          <p14:tracePt t="235980" x="5638800" y="5937250"/>
          <p14:tracePt t="235998" x="5651500" y="5924550"/>
          <p14:tracePt t="236013" x="5651500" y="5918200"/>
          <p14:tracePt t="236031" x="5657850" y="5905500"/>
          <p14:tracePt t="236046" x="5664200" y="5899150"/>
          <p14:tracePt t="236063" x="5670550" y="5886450"/>
          <p14:tracePt t="236082" x="5683250" y="5848350"/>
          <p14:tracePt t="236098" x="5695950" y="5829300"/>
          <p14:tracePt t="236113" x="5702300" y="5816600"/>
          <p14:tracePt t="236131" x="5740400" y="5772150"/>
          <p14:tracePt t="236147" x="5778500" y="5734050"/>
          <p14:tracePt t="236163" x="5822950" y="5702300"/>
          <p14:tracePt t="236181" x="5867400" y="5670550"/>
          <p14:tracePt t="236196" x="5911850" y="5638800"/>
          <p14:tracePt t="236214" x="5937250" y="5613400"/>
          <p14:tracePt t="236231" x="5975350" y="5588000"/>
          <p14:tracePt t="236247" x="6000750" y="5568950"/>
          <p14:tracePt t="236264" x="6019800" y="5549900"/>
          <p14:tracePt t="236280" x="6038850" y="5537200"/>
          <p14:tracePt t="236298" x="6051550" y="5524500"/>
          <p14:tracePt t="236314" x="6057900" y="5505450"/>
          <p14:tracePt t="236332" x="6070600" y="5480050"/>
          <p14:tracePt t="236348" x="6076950" y="5467350"/>
          <p14:tracePt t="236364" x="6076950" y="5448300"/>
          <p14:tracePt t="236380" x="6083300" y="5397500"/>
          <p14:tracePt t="236397" x="6083300" y="5372100"/>
          <p14:tracePt t="236414" x="6083300" y="5314950"/>
          <p14:tracePt t="236430" x="6083300" y="5245100"/>
          <p14:tracePt t="236447" x="6070600" y="5181600"/>
          <p14:tracePt t="236465" x="6057900" y="5118100"/>
          <p14:tracePt t="236480" x="6038850" y="5073650"/>
          <p14:tracePt t="236497" x="6026150" y="5041900"/>
          <p14:tracePt t="236515" x="6013450" y="5029200"/>
          <p14:tracePt t="236517" x="6007100" y="5022850"/>
          <p14:tracePt t="236534" x="5994400" y="5022850"/>
          <p14:tracePt t="236547" x="5981700" y="5016500"/>
          <p14:tracePt t="236564" x="5949950" y="5016500"/>
          <p14:tracePt t="236581" x="5899150" y="5016500"/>
          <p14:tracePt t="236598" x="5861050" y="5010150"/>
          <p14:tracePt t="236614" x="5810250" y="4997450"/>
          <p14:tracePt t="236630" x="5765800" y="4991100"/>
          <p14:tracePt t="236647" x="5734050" y="4991100"/>
          <p14:tracePt t="236664" x="5702300" y="4991100"/>
          <p14:tracePt t="236681" x="5664200" y="4997450"/>
          <p14:tracePt t="236697" x="5607050" y="5016500"/>
          <p14:tracePt t="236714" x="5530850" y="5048250"/>
          <p14:tracePt t="236731" x="5422900" y="5086350"/>
          <p14:tracePt t="236748" x="5302250" y="5118100"/>
          <p14:tracePt t="236764" x="5200650" y="5143500"/>
          <p14:tracePt t="236780" x="5137150" y="5156200"/>
          <p14:tracePt t="236798" x="5092700" y="5187950"/>
          <p14:tracePt t="236814" x="5054600" y="5219700"/>
          <p14:tracePt t="236816" x="5029200" y="5245100"/>
          <p14:tracePt t="236832" x="5022850" y="5257800"/>
          <p14:tracePt t="236847" x="4991100" y="5308600"/>
          <p14:tracePt t="236864" x="4972050" y="5416550"/>
          <p14:tracePt t="236881" x="4972050" y="5480050"/>
          <p14:tracePt t="236898" x="4991100" y="5543550"/>
          <p14:tracePt t="236916" x="5035550" y="5619750"/>
          <p14:tracePt t="236931" x="5105400" y="5695950"/>
          <p14:tracePt t="236948" x="5162550" y="5746750"/>
          <p14:tracePt t="236964" x="5257800" y="5822950"/>
          <p14:tracePt t="236981" x="5346700" y="5892800"/>
          <p14:tracePt t="236997" x="5410200" y="5937250"/>
          <p14:tracePt t="237016" x="5505450" y="6000750"/>
          <p14:tracePt t="237033" x="5638800" y="6083300"/>
          <p14:tracePt t="237047" x="5670550" y="6096000"/>
          <p14:tracePt t="237064" x="5803900" y="6153150"/>
          <p14:tracePt t="237083" x="5867400" y="6159500"/>
          <p14:tracePt t="237098" x="5899150" y="6165850"/>
          <p14:tracePt t="237114" x="6007100" y="6172200"/>
          <p14:tracePt t="237131" x="6045200" y="6172200"/>
          <p14:tracePt t="237148" x="6064250" y="6172200"/>
          <p14:tracePt t="237164" x="6070600" y="6172200"/>
          <p14:tracePt t="237181" x="6076950" y="6172200"/>
          <p14:tracePt t="237198" x="6089650" y="6165850"/>
          <p14:tracePt t="237215" x="6108700" y="6153150"/>
          <p14:tracePt t="237231" x="6134100" y="6140450"/>
          <p14:tracePt t="237248" x="6165850" y="6121400"/>
          <p14:tracePt t="237266" x="6216650" y="6115050"/>
          <p14:tracePt t="237281" x="6229350" y="6115050"/>
          <p14:tracePt t="237298" x="6267450" y="6115050"/>
          <p14:tracePt t="237314" x="6318250" y="6127750"/>
          <p14:tracePt t="237331" x="6343650" y="6134100"/>
          <p14:tracePt t="237348" x="6375400" y="6146800"/>
          <p14:tracePt t="237364" x="6426200" y="6146800"/>
          <p14:tracePt t="237381" x="6489700" y="6146800"/>
          <p14:tracePt t="237398" x="6534150" y="6140450"/>
          <p14:tracePt t="237415" x="6572250" y="6140450"/>
          <p14:tracePt t="237431" x="6616700" y="6140450"/>
          <p14:tracePt t="237448" x="6642100" y="6140450"/>
          <p14:tracePt t="237465" x="6661150" y="6140450"/>
          <p14:tracePt t="237482" x="6673850" y="6140450"/>
          <p14:tracePt t="237484" x="6680200" y="6140450"/>
          <p14:tracePt t="237499" x="6686550" y="6140450"/>
          <p14:tracePt t="237515" x="6699250" y="6140450"/>
          <p14:tracePt t="237531" x="6711950" y="6140450"/>
          <p14:tracePt t="237548" x="6718300" y="6140450"/>
          <p14:tracePt t="237598" x="6718300" y="6134100"/>
          <p14:tracePt t="237615" x="6718300" y="6127750"/>
          <p14:tracePt t="237631" x="6718300" y="6121400"/>
          <p14:tracePt t="237664" x="6718300" y="6115050"/>
          <p14:tracePt t="237723" x="6711950" y="6121400"/>
          <p14:tracePt t="237733" x="6705600" y="6127750"/>
          <p14:tracePt t="237749" x="6692900" y="6140450"/>
          <p14:tracePt t="237869" x="6692900" y="6146800"/>
          <p14:tracePt t="237876" x="6686550" y="6146800"/>
          <p14:tracePt t="237906" x="6680200" y="6153150"/>
          <p14:tracePt t="237920" x="6673850" y="6153150"/>
          <p14:tracePt t="237948" x="6661150" y="6146800"/>
          <p14:tracePt t="237965" x="6635750" y="6140450"/>
          <p14:tracePt t="237981" x="6604000" y="6127750"/>
          <p14:tracePt t="238000" x="6540500" y="6102350"/>
          <p14:tracePt t="238015" x="6508750" y="6089650"/>
          <p14:tracePt t="238032" x="6413500" y="6051550"/>
          <p14:tracePt t="238050" x="6362700" y="6026150"/>
          <p14:tracePt t="238066" x="6286500" y="6000750"/>
          <p14:tracePt t="238084" x="6235700" y="5981700"/>
          <p14:tracePt t="238099" x="6159500" y="5949950"/>
          <p14:tracePt t="238115" x="6051550" y="5880100"/>
          <p14:tracePt t="238131" x="5924550" y="5810250"/>
          <p14:tracePt t="238149" x="5772150" y="5721350"/>
          <p14:tracePt t="238165" x="5664200" y="5657850"/>
          <p14:tracePt t="238181" x="5568950" y="5594350"/>
          <p14:tracePt t="238198" x="5518150" y="5556250"/>
          <p14:tracePt t="238215" x="5473700" y="5518150"/>
          <p14:tracePt t="238234" x="5422900" y="5486400"/>
          <p14:tracePt t="238251" x="5403850" y="5480050"/>
          <p14:tracePt t="238265" x="5384800" y="5467350"/>
          <p14:tracePt t="238282" x="5353050" y="5467350"/>
          <p14:tracePt t="238298" x="5327650" y="5467350"/>
          <p14:tracePt t="238317" x="5308600" y="5467350"/>
          <p14:tracePt t="238332" x="5302250" y="5492750"/>
          <p14:tracePt t="238349" x="5308600" y="5524500"/>
          <p14:tracePt t="238368" x="5321300" y="5549900"/>
          <p14:tracePt t="238382" x="5353050" y="5575300"/>
          <p14:tracePt t="238399" x="5403850" y="5594350"/>
          <p14:tracePt t="238417" x="5441950" y="5594350"/>
          <p14:tracePt t="238432" x="5511800" y="5594350"/>
          <p14:tracePt t="238449" x="5562600" y="5588000"/>
          <p14:tracePt t="238468" x="5638800" y="5568950"/>
          <p14:tracePt t="238482" x="5645150" y="5562600"/>
          <p14:tracePt t="238500" x="5657850" y="5543550"/>
          <p14:tracePt t="238515" x="5657850" y="5537200"/>
          <p14:tracePt t="238532" x="5664200" y="5505450"/>
          <p14:tracePt t="238549" x="5664200" y="5480050"/>
          <p14:tracePt t="238566" x="5664200" y="5454650"/>
          <p14:tracePt t="238582" x="5651500" y="5435600"/>
          <p14:tracePt t="238599" x="5626100" y="5410200"/>
          <p14:tracePt t="238616" x="5594350" y="5391150"/>
          <p14:tracePt t="238633" x="5549900" y="5372100"/>
          <p14:tracePt t="238651" x="5505450" y="5359400"/>
          <p14:tracePt t="238666" x="5448300" y="5340350"/>
          <p14:tracePt t="238667" x="5410200" y="5334000"/>
          <p14:tracePt t="238683" x="5372100" y="5321300"/>
          <p14:tracePt t="238700" x="5314950" y="5295900"/>
          <p14:tracePt t="238715" x="5251450" y="5276850"/>
          <p14:tracePt t="238732" x="5200650" y="5257800"/>
          <p14:tracePt t="238749" x="5175250" y="5257800"/>
          <p14:tracePt t="238766" x="5162550" y="5257800"/>
          <p14:tracePt t="238782" x="5137150" y="5257800"/>
          <p14:tracePt t="238799" x="5124450" y="5264150"/>
          <p14:tracePt t="238816" x="5111750" y="5276850"/>
          <p14:tracePt t="238833" x="5092700" y="5289550"/>
          <p14:tracePt t="238849" x="5067300" y="5302250"/>
          <p14:tracePt t="238866" x="5003800" y="5314950"/>
          <p14:tracePt t="238882" x="4959350" y="5321300"/>
          <p14:tracePt t="238899" x="4895850" y="5327650"/>
          <p14:tracePt t="238916" x="4870450" y="5327650"/>
          <p14:tracePt t="238965" x="4864100" y="5327650"/>
          <p14:tracePt t="238979" x="4857750" y="5334000"/>
          <p14:tracePt t="238989" x="4851400" y="5334000"/>
          <p14:tracePt t="239000" x="4838700" y="5340350"/>
          <p14:tracePt t="239017" x="4826000" y="5346700"/>
          <p14:tracePt t="239033" x="4819650" y="5353050"/>
          <p14:tracePt t="239049" x="4819650" y="5359400"/>
          <p14:tracePt t="239068" x="4819650" y="5384800"/>
          <p14:tracePt t="239084" x="4845050" y="5441950"/>
          <p14:tracePt t="239100" x="4864100" y="5480050"/>
          <p14:tracePt t="239116" x="4940300" y="5588000"/>
          <p14:tracePt t="239133" x="4991100" y="5657850"/>
          <p14:tracePt t="239149" x="5035550" y="5721350"/>
          <p14:tracePt t="239166" x="5080000" y="5765800"/>
          <p14:tracePt t="239184" x="5111750" y="5791200"/>
          <p14:tracePt t="239200" x="5137150" y="5810250"/>
          <p14:tracePt t="239216" x="5149850" y="5810250"/>
          <p14:tracePt t="239233" x="5175250" y="5816600"/>
          <p14:tracePt t="239254" x="5251450" y="5810250"/>
          <p14:tracePt t="239266" x="5289550" y="5810250"/>
          <p14:tracePt t="239268" x="5308600" y="5810250"/>
          <p14:tracePt t="239284" x="5359400" y="5810250"/>
          <p14:tracePt t="239302" x="5403850" y="5810250"/>
          <p14:tracePt t="239316" x="5435600" y="5810250"/>
          <p14:tracePt t="239334" x="5499100" y="5797550"/>
          <p14:tracePt t="239335" x="5518150" y="5791200"/>
          <p14:tracePt t="239350" x="5581650" y="5746750"/>
          <p14:tracePt t="239366" x="5613400" y="5715000"/>
          <p14:tracePt t="239383" x="5645150" y="5664200"/>
          <p14:tracePt t="239400" x="5664200" y="5600700"/>
          <p14:tracePt t="239416" x="5664200" y="5556250"/>
          <p14:tracePt t="239433" x="5657850" y="5492750"/>
          <p14:tracePt t="239449" x="5632450" y="5435600"/>
          <p14:tracePt t="239467" x="5600700" y="5403850"/>
          <p14:tracePt t="239483" x="5562600" y="5359400"/>
          <p14:tracePt t="239500" x="5511800" y="5321300"/>
          <p14:tracePt t="239516" x="5454650" y="5283200"/>
          <p14:tracePt t="239533" x="5410200" y="5251450"/>
          <p14:tracePt t="239550" x="5353050" y="5213350"/>
          <p14:tracePt t="239568" x="5264150" y="5175250"/>
          <p14:tracePt t="239583" x="5232400" y="5162550"/>
          <p14:tracePt t="239600" x="5187950" y="5156200"/>
          <p14:tracePt t="239616" x="5111750" y="5149850"/>
          <p14:tracePt t="239633" x="5086350" y="5149850"/>
          <p14:tracePt t="239649" x="5048250" y="5156200"/>
          <p14:tracePt t="239667" x="5010150" y="5168900"/>
          <p14:tracePt t="239683" x="4965700" y="5194300"/>
          <p14:tracePt t="239700" x="4914900" y="5226050"/>
          <p14:tracePt t="239716" x="4857750" y="5295900"/>
          <p14:tracePt t="239733" x="4838700" y="5378450"/>
          <p14:tracePt t="239750" x="4845050" y="5461000"/>
          <p14:tracePt t="239769" x="4908550" y="5588000"/>
          <p14:tracePt t="239783" x="4927600" y="5613400"/>
          <p14:tracePt t="239800" x="5035550" y="5721350"/>
          <p14:tracePt t="239801" x="5099050" y="5772150"/>
          <p14:tracePt t="239816" x="5232400" y="5854700"/>
          <p14:tracePt t="239834" x="5346700" y="5924550"/>
          <p14:tracePt t="239851" x="5416550" y="5962650"/>
          <p14:tracePt t="239867" x="5448300" y="5975350"/>
          <p14:tracePt t="239883" x="5473700" y="5988050"/>
          <p14:tracePt t="239900" x="5486400" y="5988050"/>
          <p14:tracePt t="239916" x="5486400" y="5994400"/>
          <p14:tracePt t="239934" x="5499100" y="6000750"/>
          <p14:tracePt t="239950" x="5505450" y="6000750"/>
          <p14:tracePt t="239966" x="5511800" y="6007100"/>
          <p14:tracePt t="240132" x="5518150" y="6007100"/>
          <p14:tracePt t="240139" x="5537200" y="6013450"/>
          <p14:tracePt t="240151" x="5581650" y="6038850"/>
          <p14:tracePt t="240167" x="5765800" y="6083300"/>
          <p14:tracePt t="240183" x="5969000" y="6134100"/>
          <p14:tracePt t="240202" x="6115050" y="6165850"/>
          <p14:tracePt t="240217" x="6184900" y="6184900"/>
          <p14:tracePt t="240234" x="6216650" y="6191250"/>
          <p14:tracePt t="240284" x="6210300" y="6191250"/>
          <p14:tracePt t="240300" x="6197600" y="6191250"/>
          <p14:tracePt t="240317" x="6184900" y="6184900"/>
          <p14:tracePt t="240334" x="6153150" y="6178550"/>
          <p14:tracePt t="240351" x="6076950" y="6165850"/>
          <p14:tracePt t="240367" x="6057900" y="6165850"/>
          <p14:tracePt t="243030" x="6051550" y="6153150"/>
          <p14:tracePt t="243038" x="6032500" y="6127750"/>
          <p14:tracePt t="243053" x="6000750" y="6076950"/>
          <p14:tracePt t="243069" x="5975350" y="6038850"/>
          <p14:tracePt t="243086" x="5975350" y="6013450"/>
          <p14:tracePt t="243104" x="5975350" y="5994400"/>
          <p14:tracePt t="243121" x="5969000" y="5969000"/>
          <p14:tracePt t="243136" x="5962650" y="5956300"/>
          <p14:tracePt t="243153" x="5956300" y="5949950"/>
          <p14:tracePt t="243156" x="5956300" y="5943600"/>
          <p14:tracePt t="243186" x="5956300" y="5937250"/>
          <p14:tracePt t="243204" x="5956300" y="5924550"/>
          <p14:tracePt t="243220" x="5956300" y="5918200"/>
          <p14:tracePt t="243236" x="5956300" y="5905500"/>
          <p14:tracePt t="243237" x="5956300" y="5892800"/>
          <p14:tracePt t="243254" x="5930900" y="5861050"/>
          <p14:tracePt t="243269" x="5905500" y="5829300"/>
          <p14:tracePt t="243286" x="5797550" y="5734050"/>
          <p14:tracePt t="243303" x="5746750" y="5689600"/>
          <p14:tracePt t="243319" x="5708650" y="5651500"/>
          <p14:tracePt t="243336" x="5695950" y="5632450"/>
          <p14:tracePt t="243353" x="5689600" y="5619750"/>
          <p14:tracePt t="243370" x="5683250" y="5619750"/>
          <p14:tracePt t="243386" x="5676900" y="5613400"/>
          <p14:tracePt t="243403" x="5651500" y="5607050"/>
          <p14:tracePt t="243420" x="5607050" y="5600700"/>
          <p14:tracePt t="243437" x="5568950" y="5594350"/>
          <p14:tracePt t="243453" x="5518150" y="5588000"/>
          <p14:tracePt t="243470" x="5486400" y="5581650"/>
          <p14:tracePt t="243486" x="5454650" y="5581650"/>
          <p14:tracePt t="243503" x="5410200" y="5600700"/>
          <p14:tracePt t="243520" x="5397500" y="5613400"/>
          <p14:tracePt t="243536" x="5289550" y="5670550"/>
          <p14:tracePt t="243553" x="5251450" y="5708650"/>
          <p14:tracePt t="243569" x="5238750" y="5727700"/>
          <p14:tracePt t="243586" x="5238750" y="5759450"/>
          <p14:tracePt t="243603" x="5245100" y="5791200"/>
          <p14:tracePt t="243620" x="5251450" y="5822950"/>
          <p14:tracePt t="243637" x="5257800" y="5848350"/>
          <p14:tracePt t="243653" x="5264150" y="5861050"/>
          <p14:tracePt t="243672" x="5276850" y="5880100"/>
          <p14:tracePt t="243687" x="5289550" y="5886450"/>
          <p14:tracePt t="243704" x="5340350" y="5911850"/>
          <p14:tracePt t="243720" x="5372100" y="5924550"/>
          <p14:tracePt t="243738" x="5391150" y="5924550"/>
          <p14:tracePt t="243754" x="5422900" y="5930900"/>
          <p14:tracePt t="243770" x="5429250" y="5930900"/>
          <p14:tracePt t="243953" x="5429250" y="5937250"/>
          <p14:tracePt t="244106" x="5422900" y="5937250"/>
          <p14:tracePt t="244122" x="5416550" y="5937250"/>
          <p14:tracePt t="244137" x="5410200" y="5937250"/>
          <p14:tracePt t="244153" x="5403850" y="5937250"/>
          <p14:tracePt t="244170" x="5391150" y="5924550"/>
          <p14:tracePt t="244188" x="5378450" y="5924550"/>
          <p14:tracePt t="244382" x="5378450" y="5918200"/>
          <p14:tracePt t="244421" x="5378450" y="5911850"/>
          <p14:tracePt t="244437" x="5378450" y="5905500"/>
          <p14:tracePt t="248143" x="5378450" y="5911850"/>
          <p14:tracePt t="248150" x="5378450" y="5918200"/>
          <p14:tracePt t="248159" x="5378450" y="5930900"/>
          <p14:tracePt t="248173" x="5378450" y="5943600"/>
          <p14:tracePt t="248207" x="5378450" y="5949950"/>
          <p14:tracePt t="248276" x="5378450" y="5956300"/>
          <p14:tracePt t="248283" x="5384800" y="5962650"/>
          <p14:tracePt t="248290" x="5397500" y="5981700"/>
          <p14:tracePt t="248306" x="5448300" y="6032500"/>
          <p14:tracePt t="248323" x="5499100" y="6083300"/>
          <p14:tracePt t="248340" x="5518150" y="6121400"/>
          <p14:tracePt t="248357" x="5530850" y="6153150"/>
          <p14:tracePt t="248374" x="5537200" y="6178550"/>
          <p14:tracePt t="248392" x="5543550" y="6191250"/>
          <p14:tracePt t="248407" x="5549900" y="6197600"/>
          <p14:tracePt t="248424" x="5549900" y="6203950"/>
          <p14:tracePt t="248443" x="5562600" y="6223000"/>
          <p14:tracePt t="248458" x="5575300" y="6235700"/>
          <p14:tracePt t="248474" x="5594350" y="6261100"/>
          <p14:tracePt t="248490" x="5613400" y="6299200"/>
          <p14:tracePt t="248507" x="5619750" y="6311900"/>
          <p14:tracePt t="248524" x="5626100" y="6311900"/>
          <p14:tracePt t="248637" x="5613400" y="6318250"/>
          <p14:tracePt t="248645" x="5607050" y="6324600"/>
          <p14:tracePt t="248660" x="5562600" y="6343650"/>
          <p14:tracePt t="248674" x="5549900" y="6362700"/>
          <p14:tracePt t="248693" x="5537200" y="6419850"/>
          <p14:tracePt t="248707" x="5530850" y="6438900"/>
          <p14:tracePt t="248724" x="5543550" y="6508750"/>
          <p14:tracePt t="249130" x="5556250" y="6457950"/>
          <p14:tracePt t="249136" x="5568950" y="6407150"/>
          <p14:tracePt t="249144" x="5600700" y="6273800"/>
          <p14:tracePt t="249158" x="5638800" y="6134100"/>
          <p14:tracePt t="249176" x="5759450" y="5911850"/>
          <p14:tracePt t="249191" x="5848350" y="5727700"/>
          <p14:tracePt t="249208" x="5911850" y="5600700"/>
          <p14:tracePt t="249224" x="5962650" y="5505450"/>
          <p14:tracePt t="249246" x="5962650" y="5499100"/>
          <p14:tracePt t="249313" x="5962650" y="5511800"/>
          <p14:tracePt t="249324" x="5962650" y="5518150"/>
          <p14:tracePt t="249341" x="5962650" y="5562600"/>
          <p14:tracePt t="249358" x="5962650" y="5626100"/>
          <p14:tracePt t="249374" x="5981700" y="5689600"/>
          <p14:tracePt t="249376" x="6000750" y="5708650"/>
          <p14:tracePt t="249391" x="6019800" y="5727700"/>
          <p14:tracePt t="249408" x="6064250" y="5753100"/>
          <p14:tracePt t="249426" x="6242050" y="5778500"/>
          <p14:tracePt t="249441" x="6318250" y="5778500"/>
          <p14:tracePt t="249458" x="6464300" y="5772150"/>
          <p14:tracePt t="249475" x="6565900" y="5715000"/>
          <p14:tracePt t="249491" x="6616700" y="5651500"/>
          <p14:tracePt t="249508" x="6635750" y="5600700"/>
          <p14:tracePt t="249525" x="6642100" y="5556250"/>
          <p14:tracePt t="249541" x="6642100" y="5543550"/>
          <p14:tracePt t="249558" x="6629400" y="5537200"/>
          <p14:tracePt t="249575" x="6604000" y="5537200"/>
          <p14:tracePt t="249592" x="6540500" y="5556250"/>
          <p14:tracePt t="249610" x="6407150" y="5619750"/>
          <p14:tracePt t="249626" x="6375400" y="5632450"/>
          <p14:tracePt t="249642" x="6286500" y="5683250"/>
          <p14:tracePt t="249643" x="6216650" y="5721350"/>
          <p14:tracePt t="249658" x="6076950" y="5778500"/>
          <p14:tracePt t="249674" x="5918200" y="5842000"/>
          <p14:tracePt t="249691" x="5702300" y="5918200"/>
          <p14:tracePt t="249708" x="5480050" y="5994400"/>
          <p14:tracePt t="249725" x="5276850" y="6051550"/>
          <p14:tracePt t="249741" x="5060950" y="6121400"/>
          <p14:tracePt t="249758" x="4953000" y="6159500"/>
          <p14:tracePt t="249776" x="4908550" y="6191250"/>
          <p14:tracePt t="249849" x="4902200" y="6191250"/>
          <p14:tracePt t="249861" x="4870450" y="6184900"/>
          <p14:tracePt t="249876" x="4832350" y="6178550"/>
          <p14:tracePt t="249892" x="4768850" y="6178550"/>
          <p14:tracePt t="249909" x="4699000" y="6178550"/>
          <p14:tracePt t="249925" x="4686300" y="6178550"/>
          <p14:tracePt t="249987" x="4692650" y="6178550"/>
          <p14:tracePt t="249995" x="4699000" y="6178550"/>
          <p14:tracePt t="250011" x="4743450" y="6191250"/>
          <p14:tracePt t="250026" x="4768850" y="6197600"/>
          <p14:tracePt t="250042" x="4794250" y="6210300"/>
          <p14:tracePt t="250060" x="4832350" y="6229350"/>
          <p14:tracePt t="250075" x="4864100" y="6242050"/>
          <p14:tracePt t="250092" x="4921250" y="6261100"/>
          <p14:tracePt t="250108" x="4978400" y="6267450"/>
          <p14:tracePt t="250127" x="5041900" y="6280150"/>
          <p14:tracePt t="250141" x="5111750" y="6299200"/>
          <p14:tracePt t="250159" x="5213350" y="6330950"/>
          <p14:tracePt t="250162" x="5270500" y="6350000"/>
          <p14:tracePt t="250177" x="5302250" y="6362700"/>
          <p14:tracePt t="250192" x="5422900" y="6400800"/>
          <p14:tracePt t="250193" x="5486400" y="6419850"/>
          <p14:tracePt t="250209" x="5511800" y="6426200"/>
          <p14:tracePt t="250226" x="5607050" y="6457950"/>
          <p14:tracePt t="250227" x="5626100" y="6464300"/>
          <p14:tracePt t="250246" x="5664200" y="6470650"/>
          <p14:tracePt t="250260" x="5676900" y="6470650"/>
          <p14:tracePt t="250276" x="5702300" y="6470650"/>
          <p14:tracePt t="250292" x="5765800" y="6451600"/>
          <p14:tracePt t="250308" x="5803900" y="6419850"/>
          <p14:tracePt t="250325" x="5835650" y="6388100"/>
          <p14:tracePt t="250342" x="5854700" y="6350000"/>
          <p14:tracePt t="250359" x="5861050" y="6330950"/>
          <p14:tracePt t="250375" x="5867400" y="6305550"/>
          <p14:tracePt t="250392" x="5867400" y="6292850"/>
          <p14:tracePt t="250409" x="5867400" y="6280150"/>
          <p14:tracePt t="250426" x="5867400" y="6273800"/>
          <p14:tracePt t="250443" x="5861050" y="6267450"/>
          <p14:tracePt t="250459" x="5835650" y="6254750"/>
          <p14:tracePt t="250475" x="5829300" y="6254750"/>
          <p14:tracePt t="250492" x="5791200" y="6235700"/>
          <p14:tracePt t="250511" x="5753100" y="6223000"/>
          <p14:tracePt t="250528" x="5715000" y="6210300"/>
          <p14:tracePt t="250542" x="5695950" y="6203950"/>
          <p14:tracePt t="250559" x="5670550" y="6197600"/>
          <p14:tracePt t="250575" x="5645150" y="6191250"/>
          <p14:tracePt t="250592" x="5626100" y="6184900"/>
          <p14:tracePt t="250609" x="5607050" y="6184900"/>
          <p14:tracePt t="250642" x="5600700" y="6184900"/>
          <p14:tracePt t="250676" x="5594350" y="6184900"/>
          <p14:tracePt t="250693" x="5588000" y="6184900"/>
          <p14:tracePt t="250709" x="5575300" y="6191250"/>
          <p14:tracePt t="250727" x="5524500" y="6254750"/>
          <p14:tracePt t="250742" x="5499100" y="6299200"/>
          <p14:tracePt t="250759" x="5473700" y="6337300"/>
          <p14:tracePt t="250776" x="5461000" y="6369050"/>
          <p14:tracePt t="250793" x="5461000" y="6400800"/>
          <p14:tracePt t="250809" x="5473700" y="6438900"/>
          <p14:tracePt t="250826" x="5492750" y="6477000"/>
          <p14:tracePt t="250843" x="5524500" y="6521450"/>
          <p14:tracePt t="250859" x="5549900" y="6559550"/>
          <p14:tracePt t="250876" x="5575300" y="6597650"/>
          <p14:tracePt t="250893" x="5600700" y="6623050"/>
          <p14:tracePt t="250909" x="5626100" y="6648450"/>
          <p14:tracePt t="250926" x="5676900" y="6667500"/>
          <p14:tracePt t="250943" x="5740400" y="6673850"/>
          <p14:tracePt t="250960" x="5842000" y="6661150"/>
          <p14:tracePt t="250976" x="5905500" y="6648450"/>
          <p14:tracePt t="250992" x="5956300" y="6635750"/>
          <p14:tracePt t="251009" x="5969000" y="6629400"/>
          <p14:tracePt t="251072" x="5969000" y="6623050"/>
          <p14:tracePt t="251078" x="5969000" y="6616700"/>
          <p14:tracePt t="251093" x="5969000" y="6597650"/>
          <p14:tracePt t="251109" x="5969000" y="6572250"/>
          <p14:tracePt t="251126" x="5969000" y="6559550"/>
          <p14:tracePt t="251143" x="5969000" y="6546850"/>
          <p14:tracePt t="251159" x="5969000" y="6540500"/>
          <p14:tracePt t="251193" x="5969000" y="6534150"/>
          <p14:tracePt t="251211" x="5969000" y="6527800"/>
          <p14:tracePt t="251226" x="5969000" y="6521450"/>
          <p14:tracePt t="251246" x="5956300" y="6502400"/>
          <p14:tracePt t="251259" x="5949950" y="6489700"/>
          <p14:tracePt t="251279" x="5937250" y="6451600"/>
          <p14:tracePt t="251293" x="5930900" y="6432550"/>
          <p14:tracePt t="251310" x="5918200" y="6400800"/>
          <p14:tracePt t="251311" x="5918200" y="6388100"/>
          <p14:tracePt t="251326" x="5918200" y="6375400"/>
          <p14:tracePt t="251343" x="5918200" y="6369050"/>
          <p14:tracePt t="251360" x="5911850" y="6356350"/>
          <p14:tracePt t="251376" x="5911850" y="6343650"/>
          <p14:tracePt t="251394" x="5899150" y="6318250"/>
          <p14:tracePt t="251410" x="5873750" y="6286500"/>
          <p14:tracePt t="251426" x="5835650" y="6254750"/>
          <p14:tracePt t="251445" x="5803900" y="6229350"/>
          <p14:tracePt t="251460" x="5772150" y="6210300"/>
          <p14:tracePt t="251477" x="5746750" y="6197600"/>
          <p14:tracePt t="251493" x="5727700" y="6191250"/>
          <p14:tracePt t="251509" x="5715000" y="6178550"/>
          <p14:tracePt t="251527" x="5708650" y="6172200"/>
          <p14:tracePt t="251543" x="5702300" y="6172200"/>
          <p14:tracePt t="251772" x="5702300" y="6178550"/>
          <p14:tracePt t="251779" x="5695950" y="6184900"/>
          <p14:tracePt t="251795" x="5695950" y="6191250"/>
          <p14:tracePt t="252449" x="5689600" y="6191250"/>
          <p14:tracePt t="252772" x="5683250" y="6191250"/>
          <p14:tracePt t="252810" x="5676900" y="6191250"/>
          <p14:tracePt t="252843" x="5670550" y="6191250"/>
          <p14:tracePt t="253010" x="5664200" y="6191250"/>
          <p14:tracePt t="253028" x="5657850" y="6191250"/>
          <p14:tracePt t="253062" x="5651500" y="6191250"/>
          <p14:tracePt t="253089" x="5645150" y="6191250"/>
          <p14:tracePt t="253115" x="5638800" y="6191250"/>
          <p14:tracePt t="253178" x="5632450" y="6191250"/>
          <p14:tracePt t="253183" x="5632450" y="6197600"/>
          <p14:tracePt t="253194" x="5619750" y="6203950"/>
          <p14:tracePt t="253211" x="5607050" y="6229350"/>
          <p14:tracePt t="253227" x="5594350" y="6248400"/>
          <p14:tracePt t="253244" x="5575300" y="6280150"/>
          <p14:tracePt t="253261" x="5562600" y="6292850"/>
          <p14:tracePt t="253278" x="5562600" y="6299200"/>
          <p14:tracePt t="253312" x="5556250" y="6318250"/>
          <p14:tracePt t="253328" x="5556250" y="6330950"/>
          <p14:tracePt t="253345" x="5556250" y="6356350"/>
          <p14:tracePt t="253361" x="5549900" y="6369050"/>
          <p14:tracePt t="253377" x="5549900" y="6388100"/>
          <p14:tracePt t="253538" x="5562600" y="6388100"/>
          <p14:tracePt t="253544" x="5568950" y="6388100"/>
          <p14:tracePt t="253562" x="5607050" y="6388100"/>
          <p14:tracePt t="253578" x="5651500" y="6375400"/>
          <p14:tracePt t="253596" x="5683250" y="6350000"/>
          <p14:tracePt t="253611" x="5721350" y="6324600"/>
          <p14:tracePt t="253628" x="5740400" y="6305550"/>
          <p14:tracePt t="253630" x="5753100" y="6299200"/>
          <p14:tracePt t="253644" x="5759450" y="6292850"/>
          <p14:tracePt t="253646" x="5765800" y="6292850"/>
          <p14:tracePt t="253678" x="5765800" y="6286500"/>
          <p14:tracePt t="253737" x="5772150" y="6286500"/>
          <p14:tracePt t="253745" x="5778500" y="6280150"/>
          <p14:tracePt t="253761" x="5791200" y="6267450"/>
          <p14:tracePt t="253778" x="5797550" y="6254750"/>
          <p14:tracePt t="253795" x="5810250" y="6235700"/>
          <p14:tracePt t="253811" x="5822950" y="6216650"/>
          <p14:tracePt t="253829" x="5835650" y="6191250"/>
          <p14:tracePt t="253845" x="5873750" y="6146800"/>
          <p14:tracePt t="253862" x="5956300" y="6083300"/>
          <p14:tracePt t="253881" x="6102350" y="5943600"/>
          <p14:tracePt t="253895" x="6121400" y="5918200"/>
          <p14:tracePt t="253912" x="6178550" y="5842000"/>
          <p14:tracePt t="253913" x="6191250" y="5822950"/>
          <p14:tracePt t="253931" x="6210300" y="5778500"/>
          <p14:tracePt t="253945" x="6210300" y="5765800"/>
          <p14:tracePt t="253962" x="6216650" y="5746750"/>
          <p14:tracePt t="253978" x="6210300" y="5740400"/>
          <p14:tracePt t="253996" x="6191250" y="5734050"/>
          <p14:tracePt t="254012" x="6159500" y="5727700"/>
          <p14:tracePt t="254029" x="6134100" y="5715000"/>
          <p14:tracePt t="254045" x="6115050" y="5702300"/>
          <p14:tracePt t="254061" x="6083300" y="5676900"/>
          <p14:tracePt t="254078" x="6057900" y="5664200"/>
          <p14:tracePt t="254095" x="6032500" y="5638800"/>
          <p14:tracePt t="254111" x="6013450" y="5626100"/>
          <p14:tracePt t="254113" x="6007100" y="5619750"/>
          <p14:tracePt t="254130" x="5975350" y="5600700"/>
          <p14:tracePt t="254146" x="5969000" y="5594350"/>
          <p14:tracePt t="254147" x="5956300" y="5581650"/>
          <p14:tracePt t="254162" x="5930900" y="5568950"/>
          <p14:tracePt t="254180" x="5905500" y="5549900"/>
          <p14:tracePt t="254195" x="5873750" y="5530850"/>
          <p14:tracePt t="254212" x="5835650" y="5524500"/>
          <p14:tracePt t="254229" x="5810250" y="5511800"/>
          <p14:tracePt t="254245" x="5797550" y="5511800"/>
          <p14:tracePt t="254262" x="5778500" y="5511800"/>
          <p14:tracePt t="254278" x="5746750" y="5518150"/>
          <p14:tracePt t="254295" x="5702300" y="5556250"/>
          <p14:tracePt t="254312" x="5619750" y="5619750"/>
          <p14:tracePt t="254329" x="5524500" y="5676900"/>
          <p14:tracePt t="254346" x="5416550" y="5734050"/>
          <p14:tracePt t="254364" x="5334000" y="5784850"/>
          <p14:tracePt t="254379" x="5314950" y="5803900"/>
          <p14:tracePt t="254396" x="5314950" y="5816600"/>
          <p14:tracePt t="254412" x="5314950" y="5848350"/>
          <p14:tracePt t="254429" x="5346700" y="5886450"/>
          <p14:tracePt t="254445" x="5365750" y="5905500"/>
          <p14:tracePt t="254462" x="5397500" y="5924550"/>
          <p14:tracePt t="254479" x="5416550" y="5937250"/>
          <p14:tracePt t="254495" x="5435600" y="5943600"/>
          <p14:tracePt t="254512" x="5441950" y="5949950"/>
          <p14:tracePt t="254529" x="5441950" y="5956300"/>
          <p14:tracePt t="264166" x="5448300" y="5956300"/>
          <p14:tracePt t="264173" x="5454650" y="5962650"/>
          <p14:tracePt t="264187" x="5480050" y="5969000"/>
          <p14:tracePt t="264204" x="5549900" y="5988050"/>
          <p14:tracePt t="264220" x="5626100" y="6000750"/>
          <p14:tracePt t="264238" x="5816600" y="6026150"/>
          <p14:tracePt t="264254" x="5899150" y="6038850"/>
          <p14:tracePt t="264270" x="5949950" y="6045200"/>
          <p14:tracePt t="264287" x="5969000" y="6045200"/>
          <p14:tracePt t="264303" x="6007100" y="6045200"/>
          <p14:tracePt t="264320" x="6064250" y="6045200"/>
          <p14:tracePt t="264337" x="6134100" y="6032500"/>
          <p14:tracePt t="264354" x="6223000" y="6013450"/>
          <p14:tracePt t="264371" x="6292850" y="5988050"/>
          <p14:tracePt t="264387" x="6362700" y="5949950"/>
          <p14:tracePt t="264404" x="6419850" y="5892800"/>
          <p14:tracePt t="264421" x="6457950" y="5835650"/>
          <p14:tracePt t="264438" x="6483350" y="5784850"/>
          <p14:tracePt t="264455" x="6508750" y="5715000"/>
          <p14:tracePt t="264470" x="6515100" y="5676900"/>
          <p14:tracePt t="264487" x="6527800" y="5638800"/>
          <p14:tracePt t="264504" x="6540500" y="5594350"/>
          <p14:tracePt t="264520" x="6546850" y="5549900"/>
          <p14:tracePt t="264539" x="6546850" y="5511800"/>
          <p14:tracePt t="264554" x="6527800" y="5461000"/>
          <p14:tracePt t="264571" x="6502400" y="5403850"/>
          <p14:tracePt t="264587" x="6457950" y="5340350"/>
          <p14:tracePt t="264604" x="6419850" y="5283200"/>
          <p14:tracePt t="264621" x="6394450" y="5245100"/>
          <p14:tracePt t="264637" x="6362700" y="5194300"/>
          <p14:tracePt t="264654" x="6337300" y="5162550"/>
          <p14:tracePt t="264671" x="6305550" y="5130800"/>
          <p14:tracePt t="264688" x="6261100" y="5105400"/>
          <p14:tracePt t="264704" x="6140450" y="5060950"/>
          <p14:tracePt t="264722" x="6045200" y="5041900"/>
          <p14:tracePt t="264740" x="5949950" y="5022850"/>
          <p14:tracePt t="264754" x="5867400" y="5003800"/>
          <p14:tracePt t="264771" x="5816600" y="4991100"/>
          <p14:tracePt t="264787" x="5772150" y="4984750"/>
          <p14:tracePt t="264804" x="5702300" y="4978400"/>
          <p14:tracePt t="264821" x="5626100" y="4978400"/>
          <p14:tracePt t="264838" x="5499100" y="4984750"/>
          <p14:tracePt t="264855" x="5397500" y="4991100"/>
          <p14:tracePt t="264871" x="5314950" y="5003800"/>
          <p14:tracePt t="264873" x="5283200" y="5016500"/>
          <p14:tracePt t="264890" x="5245100" y="5048250"/>
          <p14:tracePt t="264904" x="5232400" y="5073650"/>
          <p14:tracePt t="264921" x="5207000" y="5143500"/>
          <p14:tracePt t="264922" x="5194300" y="5187950"/>
          <p14:tracePt t="264938" x="5187950" y="5232400"/>
          <p14:tracePt t="264954" x="5181600" y="5365750"/>
          <p14:tracePt t="264971" x="5181600" y="5473700"/>
          <p14:tracePt t="264987" x="5194300" y="5543550"/>
          <p14:tracePt t="265006" x="5207000" y="5600700"/>
          <p14:tracePt t="265021" x="5232400" y="5651500"/>
          <p14:tracePt t="265038" x="5264150" y="5695950"/>
          <p14:tracePt t="265056" x="5314950" y="5740400"/>
          <p14:tracePt t="265058" x="5346700" y="5765800"/>
          <p14:tracePt t="265073" x="5365750" y="5772150"/>
          <p14:tracePt t="265091" x="5435600" y="5816600"/>
          <p14:tracePt t="265106" x="5454650" y="5829300"/>
          <p14:tracePt t="265121" x="5467350" y="5835650"/>
          <p14:tracePt t="265138" x="5473700" y="5848350"/>
          <p14:tracePt t="265156" x="5486400" y="5854700"/>
          <p14:tracePt t="265171" x="5499100" y="5861050"/>
          <p14:tracePt t="265188" x="5549900" y="5918200"/>
          <p14:tracePt t="265204" x="5575300" y="5956300"/>
          <p14:tracePt t="265221" x="5600700" y="5994400"/>
          <p14:tracePt t="265238" x="5613400" y="6026150"/>
          <p14:tracePt t="265254" x="5619750" y="6057900"/>
          <p14:tracePt t="265271" x="5626100" y="6076950"/>
          <p14:tracePt t="265288" x="5626100" y="6089650"/>
          <p14:tracePt t="265305" x="5632450" y="6115050"/>
          <p14:tracePt t="265321" x="5638800" y="6140450"/>
          <p14:tracePt t="265338" x="5638800" y="6178550"/>
          <p14:tracePt t="265355" x="5638800" y="6197600"/>
          <p14:tracePt t="265371" x="5638800" y="6210300"/>
          <p14:tracePt t="265451" x="5657850" y="6210300"/>
          <p14:tracePt t="265460" x="5670550" y="6210300"/>
          <p14:tracePt t="265471" x="5702300" y="6223000"/>
          <p14:tracePt t="265488" x="5791200" y="6248400"/>
          <p14:tracePt t="265504" x="5867400" y="6254750"/>
          <p14:tracePt t="265521" x="5937250" y="6254750"/>
          <p14:tracePt t="265538" x="6057900" y="6254750"/>
          <p14:tracePt t="265555" x="6134100" y="6242050"/>
          <p14:tracePt t="265571" x="6197600" y="6229350"/>
          <p14:tracePt t="265588" x="6223000" y="6216650"/>
          <p14:tracePt t="265605" x="6248400" y="6203950"/>
          <p14:tracePt t="265621" x="6273800" y="6191250"/>
          <p14:tracePt t="265638" x="6318250" y="6165850"/>
          <p14:tracePt t="265655" x="6362700" y="6140450"/>
          <p14:tracePt t="265671" x="6426200" y="6108700"/>
          <p14:tracePt t="265689" x="6483350" y="6076950"/>
          <p14:tracePt t="265705" x="6527800" y="6051550"/>
          <p14:tracePt t="265722" x="6565900" y="6019800"/>
          <p14:tracePt t="265740" x="6623050" y="5956300"/>
          <p14:tracePt t="265756" x="6661150" y="5892800"/>
          <p14:tracePt t="265772" x="6673850" y="5873750"/>
          <p14:tracePt t="265789" x="6724650" y="5759450"/>
          <p14:tracePt t="265805" x="6743700" y="5689600"/>
          <p14:tracePt t="265821" x="6750050" y="5638800"/>
          <p14:tracePt t="265838" x="6750050" y="5568950"/>
          <p14:tracePt t="265856" x="6737350" y="5505450"/>
          <p14:tracePt t="265873" x="6731000" y="5454650"/>
          <p14:tracePt t="265890" x="6724650" y="5422900"/>
          <p14:tracePt t="265905" x="6718300" y="5378450"/>
          <p14:tracePt t="265922" x="6705600" y="5334000"/>
          <p14:tracePt t="265939" x="6686550" y="5302250"/>
          <p14:tracePt t="265955" x="6654800" y="5264150"/>
          <p14:tracePt t="265972" x="6610350" y="5226050"/>
          <p14:tracePt t="265988" x="6559550" y="5194300"/>
          <p14:tracePt t="265989" x="6540500" y="5175250"/>
          <p14:tracePt t="266006" x="6496050" y="5143500"/>
          <p14:tracePt t="266021" x="6483350" y="5130800"/>
          <p14:tracePt t="266038" x="6445250" y="5099050"/>
          <p14:tracePt t="266056" x="6432550" y="5086350"/>
          <p14:tracePt t="266072" x="6413500" y="5067300"/>
          <p14:tracePt t="266089" x="6388100" y="5060950"/>
          <p14:tracePt t="266107" x="6324600" y="5054600"/>
          <p14:tracePt t="266124" x="6242050" y="5054600"/>
          <p14:tracePt t="266142" x="6172200" y="5048250"/>
          <p14:tracePt t="266156" x="6089650" y="5048250"/>
          <p14:tracePt t="266172" x="6038850" y="5048250"/>
          <p14:tracePt t="266189" x="6007100" y="5054600"/>
          <p14:tracePt t="266206" x="5994400" y="5054600"/>
          <p14:tracePt t="266222" x="5988050" y="5054600"/>
          <p14:tracePt t="266240" x="5969000" y="5060950"/>
          <p14:tracePt t="266256" x="5949950" y="5067300"/>
          <p14:tracePt t="266272" x="5848350" y="5099050"/>
          <p14:tracePt t="266289" x="5759450" y="5118100"/>
          <p14:tracePt t="266305" x="5702300" y="5137150"/>
          <p14:tracePt t="266322" x="5657850" y="5149850"/>
          <p14:tracePt t="266339" x="5638800" y="5156200"/>
          <p14:tracePt t="266356" x="5626100" y="5168900"/>
          <p14:tracePt t="266372" x="5613400" y="5175250"/>
          <p14:tracePt t="266389" x="5588000" y="5194300"/>
          <p14:tracePt t="266406" x="5556250" y="5219700"/>
          <p14:tracePt t="266422" x="5505450" y="5276850"/>
          <p14:tracePt t="266441" x="5473700" y="5359400"/>
          <p14:tracePt t="266456" x="5467350" y="5403850"/>
          <p14:tracePt t="266472" x="5499100" y="5524500"/>
          <p14:tracePt t="266489" x="5530850" y="5594350"/>
          <p14:tracePt t="266506" x="5556250" y="5664200"/>
          <p14:tracePt t="266522" x="5575300" y="5727700"/>
          <p14:tracePt t="266539" x="5600700" y="5791200"/>
          <p14:tracePt t="266555" x="5613400" y="5829300"/>
          <p14:tracePt t="266572" x="5657850" y="5892800"/>
          <p14:tracePt t="266590" x="5740400" y="5981700"/>
          <p14:tracePt t="266608" x="5842000" y="6070600"/>
          <p14:tracePt t="266623" x="5956300" y="6172200"/>
          <p14:tracePt t="266641" x="6057900" y="6261100"/>
          <p14:tracePt t="266658" x="6127750" y="6330950"/>
          <p14:tracePt t="266672" x="6146800" y="6343650"/>
          <p14:tracePt t="266690" x="6146800" y="6350000"/>
          <p14:tracePt t="266741" x="6153150" y="6350000"/>
          <p14:tracePt t="266749" x="6159500" y="6350000"/>
          <p14:tracePt t="266755" x="6172200" y="6350000"/>
          <p14:tracePt t="266773" x="6191250" y="6356350"/>
          <p14:tracePt t="266789" x="6210300" y="6356350"/>
          <p14:tracePt t="266806" x="6216650" y="6362700"/>
          <p14:tracePt t="266873" x="6223000" y="6362700"/>
          <p14:tracePt t="266880" x="6223000" y="6369050"/>
          <p14:tracePt t="266890" x="6229350" y="6369050"/>
          <p14:tracePt t="266924" x="6235700" y="6375400"/>
          <p14:tracePt t="267139" x="6242050" y="6369050"/>
          <p14:tracePt t="267146" x="6248400" y="6362700"/>
          <p14:tracePt t="267156" x="6254750" y="6362700"/>
          <p14:tracePt t="267174" x="6254750" y="6356350"/>
          <p14:tracePt t="267189" x="6261100" y="6350000"/>
          <p14:tracePt t="267208" x="6273800" y="6343650"/>
          <p14:tracePt t="267223" x="6280150" y="6330950"/>
          <p14:tracePt t="267242" x="6292850" y="6318250"/>
          <p14:tracePt t="267243" x="6299200" y="6311900"/>
          <p14:tracePt t="267274" x="6311900" y="6292850"/>
          <p14:tracePt t="267290" x="6318250" y="6286500"/>
          <p14:tracePt t="267306" x="6324600" y="6273800"/>
          <p14:tracePt t="267323" x="6330950" y="6267450"/>
          <p14:tracePt t="267340" x="6337300" y="6254750"/>
          <p14:tracePt t="267356" x="6343650" y="6248400"/>
          <p14:tracePt t="267372" x="6343650" y="6242050"/>
          <p14:tracePt t="267916" x="6343650" y="6235700"/>
          <p14:tracePt t="267916" x="6350000" y="6229350"/>
          <p14:tracePt t="267916" x="6350000" y="6223000"/>
          <p14:tracePt t="267916" x="6362700" y="6203950"/>
          <p14:tracePt t="267916" x="6369050" y="6178550"/>
          <p14:tracePt t="267916" x="6369050" y="6172200"/>
          <p14:tracePt t="267916" x="6381750" y="6153150"/>
          <p14:tracePt t="267916" x="6381750" y="6140450"/>
          <p14:tracePt t="267916" x="6381750" y="6127750"/>
          <p14:tracePt t="267916" x="6388100" y="6115050"/>
          <p14:tracePt t="267916" x="6388100" y="6096000"/>
          <p14:tracePt t="267916" x="6388100" y="6076950"/>
          <p14:tracePt t="267916" x="6388100" y="6038850"/>
          <p14:tracePt t="267916" x="6381750" y="6000750"/>
          <p14:tracePt t="267916" x="6369050" y="5949950"/>
          <p14:tracePt t="267916" x="6337300" y="5892800"/>
          <p14:tracePt t="267916" x="6305550" y="5848350"/>
          <p14:tracePt t="267916" x="6261100" y="5791200"/>
          <p14:tracePt t="267916" x="6223000" y="5753100"/>
          <p14:tracePt t="267916" x="6203950" y="5734050"/>
          <p14:tracePt t="267916" x="6172200" y="5715000"/>
          <p14:tracePt t="267916" x="6146800" y="5695950"/>
          <p14:tracePt t="267916" x="6115050" y="5676900"/>
          <p14:tracePt t="267916" x="6102350" y="5670550"/>
          <p14:tracePt t="267916" x="6083300" y="5657850"/>
          <p14:tracePt t="267916" x="6083300" y="5664200"/>
          <p14:tracePt t="267916" x="6076950" y="5683250"/>
          <p14:tracePt t="267916" x="6076950" y="5695950"/>
          <p14:tracePt t="267916" x="6070600" y="5727700"/>
          <p14:tracePt t="267916" x="6070600" y="5740400"/>
          <p14:tracePt t="267916" x="6070600" y="5753100"/>
          <p14:tracePt t="267916" x="6076950" y="5759450"/>
          <p14:tracePt t="267916" x="6076950" y="5765800"/>
          <p14:tracePt t="267916" x="6076950" y="5772150"/>
          <p14:tracePt t="267916" x="6076950" y="5778500"/>
          <p14:tracePt t="267916" x="6076950" y="5784850"/>
          <p14:tracePt t="267916" x="6076950" y="5797550"/>
          <p14:tracePt t="267916" x="6064250" y="5829300"/>
          <p14:tracePt t="267916" x="6057900" y="5842000"/>
          <p14:tracePt t="267916" x="6051550" y="5861050"/>
          <p14:tracePt t="267916" x="6051550" y="5867400"/>
          <p14:tracePt t="267916" x="6051550" y="5873750"/>
          <p14:tracePt t="267916" x="6051550" y="5867400"/>
          <p14:tracePt t="267916" x="6051550" y="5861050"/>
          <p14:tracePt t="267916" x="6051550" y="5854700"/>
          <p14:tracePt t="267916" x="6057900" y="5854700"/>
          <p14:tracePt t="267916" x="6057900" y="5848350"/>
          <p14:tracePt t="267916" x="6064250" y="5842000"/>
          <p14:tracePt t="267916" x="6070600" y="5842000"/>
          <p14:tracePt t="267916" x="6070600" y="5835650"/>
          <p14:tracePt t="267916" x="6076950" y="5835650"/>
          <p14:tracePt t="267916" x="6076950" y="5829300"/>
          <p14:tracePt t="267916" x="6083300" y="5822950"/>
          <p14:tracePt t="267916" x="6083300" y="5816600"/>
          <p14:tracePt t="267916" x="6089650" y="5816600"/>
          <p14:tracePt t="267916" x="6089650" y="5810250"/>
          <p14:tracePt t="267916" x="6096000" y="5816600"/>
          <p14:tracePt t="267916" x="6108700" y="5829300"/>
          <p14:tracePt t="267916" x="6127750" y="5848350"/>
          <p14:tracePt t="267916" x="6203950" y="5892800"/>
          <p14:tracePt t="267916" x="6248400" y="5918200"/>
          <p14:tracePt t="267916" x="6299200" y="5930900"/>
          <p14:tracePt t="267916" x="6362700" y="5937250"/>
          <p14:tracePt t="267916" x="6369050" y="5937250"/>
          <p14:tracePt t="267916" x="6369050" y="5911850"/>
          <p14:tracePt t="267916" x="6337300" y="5880100"/>
          <p14:tracePt t="267966" x="6223000" y="5791200"/>
          <p14:tracePt t="267982" x="6210300" y="5778500"/>
          <p14:tracePt t="268032" x="6203950" y="5772150"/>
          <p14:tracePt t="268424" x="6197600" y="5772150"/>
          <p14:tracePt t="268432" x="6197600" y="5765800"/>
          <p14:tracePt t="268499" x="6191250" y="5765800"/>
          <p14:tracePt t="268505" x="6191250" y="5759450"/>
          <p14:tracePt t="268516" x="6184900" y="5753100"/>
          <p14:tracePt t="268535" x="6165850" y="5727700"/>
          <p14:tracePt t="268549" x="6159500" y="5721350"/>
          <p14:tracePt t="268566" x="6146800" y="5695950"/>
          <p14:tracePt t="268567" x="6134100" y="5683250"/>
          <p14:tracePt t="268583" x="6127750" y="5670550"/>
          <p14:tracePt t="269356" x="6127750" y="5676900"/>
          <p14:tracePt t="269363" x="6134100" y="5676900"/>
          <p14:tracePt t="269370" x="6134100" y="5683250"/>
          <p14:tracePt t="269386" x="6146800" y="5683250"/>
          <p14:tracePt t="269402" x="6178550" y="5689600"/>
          <p14:tracePt t="269417" x="6197600" y="5689600"/>
          <p14:tracePt t="269435" x="6248400" y="5695950"/>
          <p14:tracePt t="269436" x="6292850" y="5702300"/>
          <p14:tracePt t="269451" x="6330950" y="5708650"/>
          <p14:tracePt t="269453" x="6375400" y="5721350"/>
          <p14:tracePt t="269466" x="6483350" y="5746750"/>
          <p14:tracePt t="269485" x="6572250" y="5765800"/>
          <p14:tracePt t="269500" x="6642100" y="5778500"/>
          <p14:tracePt t="269517" x="6699250" y="5778500"/>
          <p14:tracePt t="269533" x="6737350" y="5778500"/>
          <p14:tracePt t="269550" x="6781800" y="5765800"/>
          <p14:tracePt t="269567" x="6813550" y="5753100"/>
          <p14:tracePt t="269583" x="6832600" y="5734050"/>
          <p14:tracePt t="269603" x="6858000" y="5708650"/>
          <p14:tracePt t="269617" x="6864350" y="5695950"/>
          <p14:tracePt t="269636" x="6883400" y="5664200"/>
          <p14:tracePt t="269667" x="6883400" y="5657850"/>
          <p14:tracePt t="269710" x="6883400" y="5651500"/>
          <p14:tracePt t="269726" x="6883400" y="5645150"/>
          <p14:tracePt t="269751" x="6883400" y="5638800"/>
          <p14:tracePt t="269767" x="6883400" y="5632450"/>
          <p14:tracePt t="269784" x="6877050" y="5632450"/>
          <p14:tracePt t="269801" x="6877050" y="5626100"/>
          <p14:tracePt t="269819" x="6864350" y="5619750"/>
          <p14:tracePt t="269837" x="6851650" y="5613400"/>
          <p14:tracePt t="269838" x="6838950" y="5607050"/>
          <p14:tracePt t="269850" x="6838950" y="5600700"/>
          <p14:tracePt t="269867" x="6832600" y="5600700"/>
          <p14:tracePt t="269966" x="6826250" y="5600700"/>
          <p14:tracePt t="269974" x="6819900" y="5600700"/>
          <p14:tracePt t="269984" x="6800850" y="5607050"/>
          <p14:tracePt t="270000" x="6756400" y="5626100"/>
          <p14:tracePt t="270019" x="6705600" y="5645150"/>
          <p14:tracePt t="270034" x="6667500" y="5651500"/>
          <p14:tracePt t="270052" x="6629400" y="5657850"/>
          <p14:tracePt t="270069" x="6597650" y="5657850"/>
          <p14:tracePt t="270086" x="6572250" y="5645150"/>
          <p14:tracePt t="270087" x="6559550" y="5638800"/>
          <p14:tracePt t="270101" x="6546850" y="5619750"/>
          <p14:tracePt t="270119" x="6508750" y="5556250"/>
          <p14:tracePt t="270136" x="6451600" y="5492750"/>
          <p14:tracePt t="270150" x="6413500" y="5461000"/>
          <p14:tracePt t="270167" x="6311900" y="5359400"/>
          <p14:tracePt t="270187" x="6254750" y="5302250"/>
          <p14:tracePt t="270200" x="6203950" y="5251450"/>
          <p14:tracePt t="270217" x="6165850" y="5219700"/>
          <p14:tracePt t="270234" x="6134100" y="5187950"/>
          <p14:tracePt t="270251" x="6076950" y="5156200"/>
          <p14:tracePt t="270267" x="6026150" y="5137150"/>
          <p14:tracePt t="270284" x="5969000" y="5124450"/>
          <p14:tracePt t="270300" x="5899150" y="5118100"/>
          <p14:tracePt t="270318" x="5822950" y="5118100"/>
          <p14:tracePt t="270335" x="5753100" y="5118100"/>
          <p14:tracePt t="270353" x="5657850" y="5130800"/>
          <p14:tracePt t="270369" x="5594350" y="5143500"/>
          <p14:tracePt t="270384" x="5575300" y="5149850"/>
          <p14:tracePt t="270401" x="5486400" y="5175250"/>
          <p14:tracePt t="270418" x="5372100" y="5213350"/>
          <p14:tracePt t="270435" x="5276850" y="5264150"/>
          <p14:tracePt t="270451" x="5194300" y="5372100"/>
          <p14:tracePt t="270468" x="5187950" y="5448300"/>
          <p14:tracePt t="270485" x="5219700" y="5518150"/>
          <p14:tracePt t="270501" x="5251450" y="5568950"/>
          <p14:tracePt t="270518" x="5295900" y="5613400"/>
          <p14:tracePt t="270534" x="5353050" y="5670550"/>
          <p14:tracePt t="270551" x="5403850" y="5715000"/>
          <p14:tracePt t="270568" x="5473700" y="5765800"/>
          <p14:tracePt t="270585" x="5530850" y="5803900"/>
          <p14:tracePt t="270601" x="5581650" y="5842000"/>
          <p14:tracePt t="270618" x="5613400" y="5867400"/>
          <p14:tracePt t="270635" x="5645150" y="5892800"/>
          <p14:tracePt t="270651" x="5715000" y="5924550"/>
          <p14:tracePt t="270668" x="5753100" y="5937250"/>
          <p14:tracePt t="270685" x="5816600" y="5956300"/>
          <p14:tracePt t="270701" x="5886450" y="5975350"/>
          <p14:tracePt t="270718" x="5930900" y="5988050"/>
          <p14:tracePt t="270734" x="5962650" y="6013450"/>
          <p14:tracePt t="270752" x="5975350" y="6026150"/>
          <p14:tracePt t="270768" x="5988050" y="6045200"/>
          <p14:tracePt t="270784" x="6000750" y="6076950"/>
          <p14:tracePt t="270802" x="6013450" y="6102350"/>
          <p14:tracePt t="270817" x="6013450" y="6108700"/>
          <p14:tracePt t="270834" x="6019800" y="6115050"/>
          <p14:tracePt t="270836" x="6019800" y="6121400"/>
          <p14:tracePt t="270851" x="6019800" y="6127750"/>
          <p14:tracePt t="270885" x="6026150" y="6127750"/>
          <p14:tracePt t="270918" x="6032500" y="6127750"/>
          <p14:tracePt t="270934" x="6038850" y="6121400"/>
          <p14:tracePt t="270953" x="6057900" y="6096000"/>
          <p14:tracePt t="270968" x="6070600" y="6083300"/>
          <p14:tracePt t="270985" x="6115050" y="6038850"/>
          <p14:tracePt t="271001" x="6197600" y="5956300"/>
          <p14:tracePt t="271018" x="6254750" y="5892800"/>
          <p14:tracePt t="271037" x="6311900" y="5816600"/>
          <p14:tracePt t="271052" x="6356350" y="5721350"/>
          <p14:tracePt t="271068" x="6381750" y="5651500"/>
          <p14:tracePt t="271085" x="6400800" y="5600700"/>
          <p14:tracePt t="271101" x="6419850" y="5537200"/>
          <p14:tracePt t="271118" x="6432550" y="5480050"/>
          <p14:tracePt t="271134" x="6432550" y="5416550"/>
          <p14:tracePt t="271153" x="6432550" y="5365750"/>
          <p14:tracePt t="271168" x="6413500" y="5321300"/>
          <p14:tracePt t="271170" x="6394450" y="5302250"/>
          <p14:tracePt t="271184" x="6381750" y="5276850"/>
          <p14:tracePt t="271186" x="6369050" y="5257800"/>
          <p14:tracePt t="271203" x="6356350" y="5238750"/>
          <p14:tracePt t="271218" x="6343650" y="5226050"/>
          <p14:tracePt t="271235" x="6330950" y="5194300"/>
          <p14:tracePt t="271253" x="6324600" y="5181600"/>
          <p14:tracePt t="271268" x="6311900" y="5175250"/>
          <p14:tracePt t="271285" x="6299200" y="5162550"/>
          <p14:tracePt t="271302" x="6286500" y="5156200"/>
          <p14:tracePt t="271318" x="6261100" y="5149850"/>
          <p14:tracePt t="271337" x="6223000" y="5149850"/>
          <p14:tracePt t="271352" x="6165850" y="5162550"/>
          <p14:tracePt t="271368" x="6121400" y="5181600"/>
          <p14:tracePt t="271385" x="6045200" y="5219700"/>
          <p14:tracePt t="271402" x="5975350" y="5264150"/>
          <p14:tracePt t="271418" x="5937250" y="5283200"/>
          <p14:tracePt t="271436" x="5905500" y="5295900"/>
          <p14:tracePt t="271550" x="5899150" y="5295900"/>
          <p14:tracePt t="271556" x="5899150" y="5302250"/>
          <p14:tracePt t="271568" x="5880100" y="5308600"/>
          <p14:tracePt t="271585" x="5861050" y="5321300"/>
          <p14:tracePt t="271602" x="5829300" y="5353050"/>
          <p14:tracePt t="271618" x="5803900" y="5378450"/>
          <p14:tracePt t="271637" x="5778500" y="5416550"/>
          <p14:tracePt t="271654" x="5765800" y="5429250"/>
          <p14:tracePt t="271668" x="5759450" y="5435600"/>
          <p14:tracePt t="271687" x="5715000" y="5473700"/>
          <p14:tracePt t="271703" x="5702300" y="5486400"/>
          <p14:tracePt t="271719" x="5626100" y="5543550"/>
          <p14:tracePt t="271735" x="5562600" y="5581650"/>
          <p14:tracePt t="271752" x="5492750" y="5619750"/>
          <p14:tracePt t="271769" x="5448300" y="5645150"/>
          <p14:tracePt t="271786" x="5403850" y="5664200"/>
          <p14:tracePt t="271802" x="5378450" y="5676900"/>
          <p14:tracePt t="271819" x="5308600" y="5695950"/>
          <p14:tracePt t="271836" x="5194300" y="5727700"/>
          <p14:tracePt t="271852" x="5041900" y="5791200"/>
          <p14:tracePt t="271869" x="4864100" y="5892800"/>
          <p14:tracePt t="271870" x="4794250" y="5930900"/>
          <p14:tracePt t="271887" x="4654550" y="6007100"/>
          <p14:tracePt t="271902" x="4591050" y="6038850"/>
          <p14:tracePt t="271919" x="4495800" y="6076950"/>
          <p14:tracePt t="271935" x="4495800" y="6083300"/>
          <p14:tracePt t="271952" x="4489450" y="6089650"/>
          <p14:tracePt t="271969" x="4489450" y="6096000"/>
          <p14:tracePt t="271985" x="4483100" y="6096000"/>
          <p14:tracePt t="272339" x="4489450" y="6096000"/>
          <p14:tracePt t="272347" x="4514850" y="6102350"/>
          <p14:tracePt t="272356" x="4572000" y="6108700"/>
          <p14:tracePt t="272369" x="4648200" y="6127750"/>
          <p14:tracePt t="272386" x="4826000" y="6159500"/>
          <p14:tracePt t="272402" x="5029200" y="6165850"/>
          <p14:tracePt t="272419" x="5092700" y="6159500"/>
          <p14:tracePt t="272436" x="5276850" y="6127750"/>
          <p14:tracePt t="272454" x="5384800" y="6108700"/>
          <p14:tracePt t="272469" x="5461000" y="6089650"/>
          <p14:tracePt t="272486" x="5505450" y="6070600"/>
          <p14:tracePt t="272503" x="5524500" y="6064250"/>
          <p14:tracePt t="272520" x="5537200" y="6057900"/>
          <p14:tracePt t="272573" x="5543550" y="6057900"/>
          <p14:tracePt t="272760" x="5543550" y="6051550"/>
          <p14:tracePt t="272773" x="5543550" y="6045200"/>
          <p14:tracePt t="272803" x="5543550" y="6038850"/>
          <p14:tracePt t="272819" x="5543550" y="6032500"/>
          <p14:tracePt t="272838" x="5543550" y="6026150"/>
          <p14:tracePt t="272856" x="5543550" y="6013450"/>
          <p14:tracePt t="272886" x="5543550" y="6007100"/>
          <p14:tracePt t="272903" x="5543550" y="6000750"/>
          <p14:tracePt t="272920" x="5543550" y="5988050"/>
          <p14:tracePt t="272936" x="5543550" y="5975350"/>
          <p14:tracePt t="272953" x="5543550" y="5969000"/>
          <p14:tracePt t="272970" x="5549900" y="5962650"/>
          <p14:tracePt t="272986" x="5549900" y="5956300"/>
          <p14:tracePt t="273033" x="5549900" y="5949950"/>
          <p14:tracePt t="273504" x="5549900" y="5943600"/>
          <p14:tracePt t="273512" x="5556250" y="5943600"/>
          <p14:tracePt t="273520" x="5556250" y="5937250"/>
          <p14:tracePt t="273537" x="5568950" y="5918200"/>
          <p14:tracePt t="273554" x="5581650" y="5899150"/>
          <p14:tracePt t="273570" x="5594350" y="5886450"/>
          <p14:tracePt t="273591" x="5600700" y="5861050"/>
          <p14:tracePt t="273604" x="5607050" y="5861050"/>
          <p14:tracePt t="273951" x="5607050" y="5854700"/>
          <p14:tracePt t="273976" x="5607050" y="5848350"/>
          <p14:tracePt t="273987" x="5607050" y="5842000"/>
          <p14:tracePt t="274004" x="5607050" y="5829300"/>
          <p14:tracePt t="274020" x="5613400" y="5816600"/>
          <p14:tracePt t="274038" x="5613400" y="5810250"/>
          <p14:tracePt t="274054" x="5613400" y="5803900"/>
          <p14:tracePt t="274072" x="5613400" y="5791200"/>
          <p14:tracePt t="274087" x="5613400" y="5784850"/>
          <p14:tracePt t="274141" x="5613400" y="5778500"/>
          <p14:tracePt t="274463" x="5613400" y="5772150"/>
          <p14:tracePt t="274471" x="5619750" y="5772150"/>
          <p14:tracePt t="274586" x="5626100" y="5772150"/>
          <p14:tracePt t="274604" x="5657850" y="5791200"/>
          <p14:tracePt t="274620" x="5683250" y="5810250"/>
          <p14:tracePt t="274637" x="5721350" y="5835650"/>
          <p14:tracePt t="274654" x="5746750" y="5867400"/>
          <p14:tracePt t="274670" x="5772150" y="5899150"/>
          <p14:tracePt t="274687" x="5797550" y="5943600"/>
          <p14:tracePt t="274704" x="5810250" y="5988050"/>
          <p14:tracePt t="274721" x="5816600" y="6026150"/>
          <p14:tracePt t="274737" x="5822950" y="6051550"/>
          <p14:tracePt t="274754" x="5822950" y="6076950"/>
          <p14:tracePt t="274770" x="5829300" y="6083300"/>
          <p14:tracePt t="274836" x="5829300" y="6076950"/>
          <p14:tracePt t="274843" x="5829300" y="6070600"/>
          <p14:tracePt t="274854" x="5835650" y="6064250"/>
          <p14:tracePt t="274870" x="5835650" y="6051550"/>
          <p14:tracePt t="274887" x="5835650" y="6038850"/>
          <p14:tracePt t="274920" x="5835650" y="6032500"/>
          <p14:tracePt t="274978" x="5835650" y="6026150"/>
          <p14:tracePt t="274985" x="5829300" y="6026150"/>
          <p14:tracePt t="274993" x="5829300" y="6019800"/>
          <p14:tracePt t="275004" x="5822950" y="6019800"/>
          <p14:tracePt t="275021" x="5810250" y="6007100"/>
          <p14:tracePt t="275037" x="5803900" y="5994400"/>
          <p14:tracePt t="275054" x="5791200" y="5981700"/>
          <p14:tracePt t="275071" x="5765800" y="5962650"/>
          <p14:tracePt t="275088" x="5753100" y="5949950"/>
          <p14:tracePt t="275104" x="5740400" y="5937250"/>
          <p14:tracePt t="275121" x="5727700" y="5937250"/>
          <p14:tracePt t="275138" x="5721350" y="5930900"/>
          <p14:tracePt t="275154" x="5715000" y="5924550"/>
          <p14:tracePt t="275188" x="5708650" y="5924550"/>
          <p14:tracePt t="275204" x="5702300" y="5924550"/>
          <p14:tracePt t="275223" x="5695950" y="5918200"/>
          <p14:tracePt t="275238" x="5689600" y="5911850"/>
          <p14:tracePt t="275254" x="5676900" y="5899150"/>
          <p14:tracePt t="275271" x="5670550" y="5867400"/>
          <p14:tracePt t="275290" x="5657850" y="5835650"/>
          <p14:tracePt t="275290" x="5657850" y="5816600"/>
          <p14:tracePt t="275305" x="5651500" y="5797550"/>
          <p14:tracePt t="275322" x="5645150" y="5765800"/>
          <p14:tracePt t="275338" x="5645150" y="5740400"/>
          <p14:tracePt t="275356" x="5638800" y="5715000"/>
          <p14:tracePt t="275371" x="5638800" y="5708650"/>
          <p14:tracePt t="275389" x="5632450" y="5702300"/>
          <p14:tracePt t="275404" x="5632450" y="5695950"/>
          <p14:tracePt t="275615" x="5626100" y="5695950"/>
          <p14:tracePt t="275655" x="5619750" y="5695950"/>
          <p14:tracePt t="276292" x="5613400" y="5695950"/>
          <p14:tracePt t="276300" x="5613400" y="5702300"/>
          <p14:tracePt t="276625" x="5613400" y="5708650"/>
          <p14:tracePt t="276632" x="5613400" y="5715000"/>
          <p14:tracePt t="276646" x="5613400" y="5721350"/>
          <p14:tracePt t="276657" x="5613400" y="5727700"/>
          <p14:tracePt t="276674" x="5613400" y="5746750"/>
          <p14:tracePt t="276690" x="5613400" y="5765800"/>
          <p14:tracePt t="276707" x="5613400" y="5778500"/>
          <p14:tracePt t="276709" x="5613400" y="5784850"/>
          <p14:tracePt t="276740" x="5613400" y="5791200"/>
          <p14:tracePt t="276756" x="5613400" y="5797550"/>
          <p14:tracePt t="276825" x="5613400" y="5803900"/>
          <p14:tracePt t="277098" x="5613400" y="5797550"/>
          <p14:tracePt t="277114" x="5613400" y="5791200"/>
          <p14:tracePt t="277131" x="5613400" y="5784850"/>
          <p14:tracePt t="277141" x="5619750" y="5778500"/>
          <p14:tracePt t="277156" x="5619750" y="5765800"/>
          <p14:tracePt t="277173" x="5619750" y="5746750"/>
          <p14:tracePt t="277193" x="5619750" y="5715000"/>
          <p14:tracePt t="277207" x="5619750" y="5702300"/>
          <p14:tracePt t="277225" x="5619750" y="5676900"/>
          <p14:tracePt t="277240" x="5626100" y="5670550"/>
          <p14:tracePt t="277256" x="5638800" y="5651500"/>
          <p14:tracePt t="277273" x="5645150" y="5645150"/>
          <p14:tracePt t="277290" x="5651500" y="5645150"/>
          <p14:tracePt t="277307" x="5689600" y="5645150"/>
          <p14:tracePt t="277323" x="5715000" y="5657850"/>
          <p14:tracePt t="277340" x="5734050" y="5657850"/>
          <p14:tracePt t="277357" x="5753100" y="5657850"/>
          <p14:tracePt t="277373" x="5829300" y="5651500"/>
          <p14:tracePt t="277390" x="5981700" y="5645150"/>
          <p14:tracePt t="277409" x="6140450" y="5626100"/>
          <p14:tracePt t="277423" x="6286500" y="5607050"/>
          <p14:tracePt t="277440" x="6432550" y="5588000"/>
          <p14:tracePt t="277457" x="6521450" y="5581650"/>
          <p14:tracePt t="277473" x="6546850" y="5575300"/>
          <p14:tracePt t="277550" x="6546850" y="5568950"/>
          <p14:tracePt t="277557" x="6553200" y="5562600"/>
          <p14:tracePt t="277573" x="6591300" y="5511800"/>
          <p14:tracePt t="277590" x="6642100" y="5454650"/>
          <p14:tracePt t="277607" x="6711950" y="5378450"/>
          <p14:tracePt t="277624" x="6788150" y="5295900"/>
          <p14:tracePt t="277640" x="6819900" y="5238750"/>
          <p14:tracePt t="277657" x="6845300" y="5168900"/>
          <p14:tracePt t="277674" x="6845300" y="5118100"/>
          <p14:tracePt t="277691" x="6845300" y="5067300"/>
          <p14:tracePt t="277708" x="6832600" y="5003800"/>
          <p14:tracePt t="277709" x="6826250" y="4953000"/>
          <p14:tracePt t="277725" x="6813550" y="4889500"/>
          <p14:tracePt t="277740" x="6794500" y="4826000"/>
          <p14:tracePt t="277757" x="6775450" y="4781550"/>
          <p14:tracePt t="277774" x="6705600" y="4718050"/>
          <p14:tracePt t="277790" x="6623050" y="4667250"/>
          <p14:tracePt t="277807" x="6559550" y="4635500"/>
          <p14:tracePt t="277824" x="6470650" y="4597400"/>
          <p14:tracePt t="277841" x="6400800" y="4572000"/>
          <p14:tracePt t="277857" x="6330950" y="4546600"/>
          <p14:tracePt t="277874" x="6235700" y="4527550"/>
          <p14:tracePt t="277891" x="6165850" y="4521200"/>
          <p14:tracePt t="277907" x="5994400" y="4533900"/>
          <p14:tracePt t="277925" x="5867400" y="4546600"/>
          <p14:tracePt t="277941" x="5695950" y="4565650"/>
          <p14:tracePt t="277959" x="5549900" y="4603750"/>
          <p14:tracePt t="277974" x="5537200" y="4616450"/>
          <p14:tracePt t="277990" x="5511800" y="4667250"/>
          <p14:tracePt t="278007" x="5511800" y="4737100"/>
          <p14:tracePt t="278024" x="5518150" y="4845050"/>
          <p14:tracePt t="278041" x="5518150" y="4978400"/>
          <p14:tracePt t="278060" x="5518150" y="5092700"/>
          <p14:tracePt t="278074" x="5511800" y="5207000"/>
          <p14:tracePt t="278091" x="5524500" y="5308600"/>
          <p14:tracePt t="278108" x="5562600" y="5403850"/>
          <p14:tracePt t="278124" x="5613400" y="5480050"/>
          <p14:tracePt t="278142" x="5670550" y="5537200"/>
          <p14:tracePt t="278160" x="5708650" y="5568950"/>
          <p14:tracePt t="278174" x="5746750" y="5594350"/>
          <p14:tracePt t="278191" x="5772150" y="5607050"/>
          <p14:tracePt t="278208" x="5816600" y="5619750"/>
          <p14:tracePt t="278225" x="5854700" y="5626100"/>
          <p14:tracePt t="278241" x="5886450" y="5626100"/>
          <p14:tracePt t="278257" x="5994400" y="5575300"/>
          <p14:tracePt t="278275" x="6045200" y="5537200"/>
          <p14:tracePt t="278293" x="6096000" y="5499100"/>
          <p14:tracePt t="278311" x="6102350" y="5492750"/>
          <p14:tracePt t="278358" x="6089650" y="5492750"/>
          <p14:tracePt t="278374" x="6064250" y="5499100"/>
          <p14:tracePt t="278391" x="6045200" y="5505450"/>
          <p14:tracePt t="278407" x="6019800" y="5511800"/>
          <p14:tracePt t="278424" x="6000750" y="5511800"/>
          <p14:tracePt t="278441" x="5988050" y="5511800"/>
          <p14:tracePt t="278458" x="5981700" y="5511800"/>
          <p14:tracePt t="278474" x="5981700" y="5505450"/>
          <p14:tracePt t="278491" x="5943600" y="5505450"/>
          <p14:tracePt t="278508" x="5899150" y="5505450"/>
          <p14:tracePt t="284575" x="5905500" y="5505450"/>
          <p14:tracePt t="284582" x="5937250" y="5518150"/>
          <p14:tracePt t="284596" x="5988050" y="5537200"/>
          <p14:tracePt t="284614" x="6184900" y="5619750"/>
          <p14:tracePt t="284629" x="6305550" y="5664200"/>
          <p14:tracePt t="284646" x="6369050" y="5683250"/>
          <p14:tracePt t="284662" x="6400800" y="5695950"/>
          <p14:tracePt t="284679" x="6470650" y="5715000"/>
          <p14:tracePt t="284696" x="6616700" y="5746750"/>
          <p14:tracePt t="284715" x="6883400" y="5810250"/>
          <p14:tracePt t="284730" x="7150100" y="5892800"/>
          <p14:tracePt t="284746" x="7391400" y="5975350"/>
          <p14:tracePt t="284763" x="7537450" y="6026150"/>
          <p14:tracePt t="284781" x="7556500" y="6032500"/>
          <p14:tracePt t="284796" x="7562850" y="6032500"/>
          <p14:tracePt t="284815" x="7588250" y="6000750"/>
          <p14:tracePt t="284831" x="7600950" y="5969000"/>
          <p14:tracePt t="284846" x="7626350" y="5911850"/>
          <p14:tracePt t="284865" x="7670800" y="5803900"/>
          <p14:tracePt t="284880" x="7702550" y="5708650"/>
          <p14:tracePt t="284896" x="7708900" y="5600700"/>
          <p14:tracePt t="284913" x="7651750" y="5454650"/>
          <p14:tracePt t="284929" x="7588250" y="5334000"/>
          <p14:tracePt t="284948" x="7531100" y="5213350"/>
          <p14:tracePt t="284963" x="7499350" y="5092700"/>
          <p14:tracePt t="284980" x="7473950" y="4965700"/>
          <p14:tracePt t="284982" x="7473950" y="4902200"/>
          <p14:tracePt t="284999" x="7461250" y="4787900"/>
          <p14:tracePt t="285014" x="7442200" y="4737100"/>
          <p14:tracePt t="285015" x="7429500" y="4711700"/>
          <p14:tracePt t="285031" x="7327900" y="4616450"/>
          <p14:tracePt t="285047" x="7277100" y="4584700"/>
          <p14:tracePt t="285063" x="7124700" y="4508500"/>
          <p14:tracePt t="285080" x="6972300" y="4445000"/>
          <p14:tracePt t="285081" x="6921500" y="4419600"/>
          <p14:tracePt t="285097" x="6870700" y="4400550"/>
          <p14:tracePt t="285113" x="6781800" y="4362450"/>
          <p14:tracePt t="285130" x="6737350" y="4349750"/>
          <p14:tracePt t="285147" x="6680200" y="4343400"/>
          <p14:tracePt t="285164" x="6515100" y="4337050"/>
          <p14:tracePt t="285180" x="6330950" y="4337050"/>
          <p14:tracePt t="285197" x="6165850" y="4337050"/>
          <p14:tracePt t="285214" x="5981700" y="4337050"/>
          <p14:tracePt t="285230" x="5854700" y="4343400"/>
          <p14:tracePt t="285246" x="5810250" y="4349750"/>
          <p14:tracePt t="285264" x="5778500" y="4375150"/>
          <p14:tracePt t="285280" x="5708650" y="4413250"/>
          <p14:tracePt t="285281" x="5651500" y="4445000"/>
          <p14:tracePt t="285296" x="5581650" y="4470400"/>
          <p14:tracePt t="285313" x="5429250" y="4533900"/>
          <p14:tracePt t="285330" x="5365750" y="4565650"/>
          <p14:tracePt t="285346" x="5353050" y="4572000"/>
          <p14:tracePt t="285363" x="5340350" y="4616450"/>
          <p14:tracePt t="285380" x="5334000" y="4673600"/>
          <p14:tracePt t="285396" x="5302250" y="4749800"/>
          <p14:tracePt t="285413" x="5238750" y="4851400"/>
          <p14:tracePt t="285430" x="5162550" y="4972050"/>
          <p14:tracePt t="285447" x="5118100" y="5067300"/>
          <p14:tracePt t="285464" x="5099050" y="5194300"/>
          <p14:tracePt t="285480" x="5124450" y="5308600"/>
          <p14:tracePt t="285497" x="5181600" y="5422900"/>
          <p14:tracePt t="285515" x="5245100" y="5511800"/>
          <p14:tracePt t="285530" x="5308600" y="5588000"/>
          <p14:tracePt t="285547" x="5378450" y="5676900"/>
          <p14:tracePt t="285563" x="5429250" y="5727700"/>
          <p14:tracePt t="285580" x="5473700" y="5765800"/>
          <p14:tracePt t="285597" x="5518150" y="5791200"/>
          <p14:tracePt t="285613" x="5568950" y="5797550"/>
          <p14:tracePt t="285630" x="5676900" y="5797550"/>
          <p14:tracePt t="285647" x="5778500" y="5797550"/>
          <p14:tracePt t="285665" x="5848350" y="5791200"/>
          <p14:tracePt t="285683" x="5918200" y="5778500"/>
          <p14:tracePt t="285701" x="6000750" y="5746750"/>
          <p14:tracePt t="285714" x="6013450" y="5740400"/>
          <p14:tracePt t="285730" x="6057900" y="5695950"/>
          <p14:tracePt t="285749" x="6127750" y="5600700"/>
          <p14:tracePt t="285765" x="6165850" y="5556250"/>
          <p14:tracePt t="285781" x="6223000" y="5492750"/>
          <p14:tracePt t="285782" x="6242050" y="5461000"/>
          <p14:tracePt t="285799" x="6273800" y="5403850"/>
          <p14:tracePt t="285814" x="6299200" y="5327650"/>
          <p14:tracePt t="285831" x="6311900" y="5283200"/>
          <p14:tracePt t="285847" x="6318250" y="5219700"/>
          <p14:tracePt t="285864" x="6324600" y="5168900"/>
          <p14:tracePt t="285882" x="6330950" y="5124450"/>
          <p14:tracePt t="285898" x="6337300" y="5073650"/>
          <p14:tracePt t="285914" x="6330950" y="5010150"/>
          <p14:tracePt t="285930" x="6318250" y="4959350"/>
          <p14:tracePt t="285947" x="6299200" y="4902200"/>
          <p14:tracePt t="285967" x="6280150" y="4838700"/>
          <p14:tracePt t="285982" x="6267450" y="4794250"/>
          <p14:tracePt t="285983" x="6261100" y="4775200"/>
          <p14:tracePt t="285997" x="6254750" y="4762500"/>
          <p14:tracePt t="286014" x="6242050" y="4749800"/>
          <p14:tracePt t="286031" x="6146800" y="4737100"/>
          <p14:tracePt t="286047" x="6019800" y="4730750"/>
          <p14:tracePt t="286064" x="5892800" y="4724400"/>
          <p14:tracePt t="286081" x="5803900" y="4724400"/>
          <p14:tracePt t="286097" x="5734050" y="4718050"/>
          <p14:tracePt t="286114" x="5721350" y="4718050"/>
          <p14:tracePt t="286164" x="5708650" y="4724400"/>
          <p14:tracePt t="286181" x="5683250" y="4743450"/>
          <p14:tracePt t="286197" x="5619750" y="4800600"/>
          <p14:tracePt t="286214" x="5575300" y="4851400"/>
          <p14:tracePt t="286231" x="5537200" y="4902200"/>
          <p14:tracePt t="286248" x="5518150" y="4946650"/>
          <p14:tracePt t="286264" x="5505450" y="4984750"/>
          <p14:tracePt t="286280" x="5499100" y="5067300"/>
          <p14:tracePt t="286298" x="5486400" y="5143500"/>
          <p14:tracePt t="286314" x="5461000" y="5226050"/>
          <p14:tracePt t="286331" x="5435600" y="5314950"/>
          <p14:tracePt t="286348" x="5422900" y="5410200"/>
          <p14:tracePt t="286366" x="5416550" y="5499100"/>
          <p14:tracePt t="286367" x="5416550" y="5524500"/>
          <p14:tracePt t="286381" x="5435600" y="5594350"/>
          <p14:tracePt t="286399" x="5467350" y="5657850"/>
          <p14:tracePt t="286414" x="5524500" y="5727700"/>
          <p14:tracePt t="286433" x="5568950" y="5772150"/>
          <p14:tracePt t="286451" x="5632450" y="5822950"/>
          <p14:tracePt t="286454" x="5645150" y="5835650"/>
          <p14:tracePt t="286466" x="5657850" y="5848350"/>
          <p14:tracePt t="286481" x="5708650" y="5873750"/>
          <p14:tracePt t="286498" x="5740400" y="5880100"/>
          <p14:tracePt t="286515" x="5784850" y="5886450"/>
          <p14:tracePt t="286533" x="5816600" y="5886450"/>
          <p14:tracePt t="286547" x="5880100" y="5886450"/>
          <p14:tracePt t="286564" x="5918200" y="5880100"/>
          <p14:tracePt t="286582" x="5956300" y="5873750"/>
          <p14:tracePt t="286598" x="6007100" y="5861050"/>
          <p14:tracePt t="286614" x="6019800" y="5861050"/>
          <p14:tracePt t="286657" x="6026150" y="5861050"/>
          <p14:tracePt t="286664" x="6026150" y="5854700"/>
          <p14:tracePt t="286682" x="6038850" y="5854700"/>
          <p14:tracePt t="286698" x="6064250" y="5848350"/>
          <p14:tracePt t="286715" x="6076950" y="5835650"/>
          <p14:tracePt t="286731" x="6083300" y="5822950"/>
          <p14:tracePt t="286750" x="6089650" y="5816600"/>
          <p14:tracePt t="286765" x="6096000" y="5810250"/>
          <p14:tracePt t="286781" x="6102350" y="5803900"/>
          <p14:tracePt t="286797" x="6102350" y="5797550"/>
          <p14:tracePt t="286815" x="6115050" y="5791200"/>
          <p14:tracePt t="286831" x="6140450" y="5759450"/>
          <p14:tracePt t="286848" x="6203950" y="5702300"/>
          <p14:tracePt t="286865" x="6305550" y="5607050"/>
          <p14:tracePt t="286881" x="6451600" y="5480050"/>
          <p14:tracePt t="286898" x="6515100" y="5429250"/>
          <p14:tracePt t="286915" x="6540500" y="5397500"/>
          <p14:tracePt t="286931" x="6553200" y="5372100"/>
          <p14:tracePt t="286948" x="6559550" y="5346700"/>
          <p14:tracePt t="286966" x="6565900" y="5308600"/>
          <p14:tracePt t="286982" x="6565900" y="5270500"/>
          <p14:tracePt t="286998" x="6565900" y="5238750"/>
          <p14:tracePt t="287015" x="6553200" y="5187950"/>
          <p14:tracePt t="287031" x="6527800" y="5149850"/>
          <p14:tracePt t="287048" x="6489700" y="5111750"/>
          <p14:tracePt t="287065" x="6419850" y="5060950"/>
          <p14:tracePt t="287084" x="6343650" y="5022850"/>
          <p14:tracePt t="287098" x="6311900" y="5003800"/>
          <p14:tracePt t="287115" x="6280150" y="4991100"/>
          <p14:tracePt t="287116" x="6267450" y="4984750"/>
          <p14:tracePt t="287131" x="6242050" y="4978400"/>
          <p14:tracePt t="287148" x="6223000" y="4978400"/>
          <p14:tracePt t="287165" x="6203950" y="4978400"/>
          <p14:tracePt t="287182" x="6165850" y="4991100"/>
          <p14:tracePt t="287198" x="6108700" y="5016500"/>
          <p14:tracePt t="287215" x="6045200" y="5035550"/>
          <p14:tracePt t="287234" x="5988050" y="5060950"/>
          <p14:tracePt t="287248" x="5943600" y="5086350"/>
          <p14:tracePt t="287265" x="5911850" y="5111750"/>
          <p14:tracePt t="287267" x="5899150" y="5124450"/>
          <p14:tracePt t="287283" x="5873750" y="5162550"/>
          <p14:tracePt t="287298" x="5867400" y="5168900"/>
          <p14:tracePt t="287317" x="5829300" y="5219700"/>
          <p14:tracePt t="287332" x="5822950" y="5226050"/>
          <p14:tracePt t="287348" x="5797550" y="5251450"/>
          <p14:tracePt t="287365" x="5791200" y="5264150"/>
          <p14:tracePt t="287430" x="5784850" y="5264150"/>
          <p14:tracePt t="287580" x="5778500" y="5264150"/>
          <p14:tracePt t="287587" x="5778500" y="5276850"/>
          <p14:tracePt t="287599" x="5765800" y="5289550"/>
          <p14:tracePt t="287616" x="5746750" y="5308600"/>
          <p14:tracePt t="287632" x="5734050" y="5321300"/>
          <p14:tracePt t="287732" x="5734050" y="5327650"/>
          <p14:tracePt t="287740" x="5734050" y="5334000"/>
          <p14:tracePt t="287750" x="5727700" y="5346700"/>
          <p14:tracePt t="287766" x="5721350" y="5372100"/>
          <p14:tracePt t="287782" x="5708650" y="5403850"/>
          <p14:tracePt t="287798" x="5702300" y="5429250"/>
          <p14:tracePt t="287816" x="5702300" y="5441950"/>
          <p14:tracePt t="287833" x="5702300" y="5454650"/>
          <p14:tracePt t="287849" x="5702300" y="5467350"/>
          <p14:tracePt t="287865" x="5715000" y="5492750"/>
          <p14:tracePt t="287882" x="5740400" y="5518150"/>
          <p14:tracePt t="287899" x="5746750" y="5549900"/>
          <p14:tracePt t="287917" x="5746750" y="5588000"/>
          <p14:tracePt t="287932" x="5746750" y="5594350"/>
          <p14:tracePt t="287949" x="5746750" y="5607050"/>
          <p14:tracePt t="288028" x="5753100" y="5607050"/>
          <p14:tracePt t="288076" x="5765800" y="5600700"/>
          <p14:tracePt t="288084" x="5772150" y="5600700"/>
          <p14:tracePt t="288099" x="5784850" y="5588000"/>
          <p14:tracePt t="288116" x="5797550" y="5581650"/>
          <p14:tracePt t="288132" x="5797550" y="5575300"/>
          <p14:tracePt t="288204" x="5803900" y="5594350"/>
          <p14:tracePt t="288215" x="5803900" y="5607050"/>
          <p14:tracePt t="288233" x="5816600" y="5645150"/>
          <p14:tracePt t="288250" x="5829300" y="5702300"/>
          <p14:tracePt t="288266" x="5829300" y="5715000"/>
          <p14:tracePt t="288283" x="5829300" y="5759450"/>
          <p14:tracePt t="288299" x="5829300" y="5822950"/>
          <p14:tracePt t="288316" x="5829300" y="5873750"/>
          <p14:tracePt t="288334" x="5829300" y="5918200"/>
          <p14:tracePt t="288349" x="5835650" y="5962650"/>
          <p14:tracePt t="288366" x="5848350" y="5994400"/>
          <p14:tracePt t="288382" x="5861050" y="6026150"/>
          <p14:tracePt t="288401" x="5867400" y="6045200"/>
          <p14:tracePt t="288416" x="5867400" y="6070600"/>
          <p14:tracePt t="288433" x="5867400" y="6102350"/>
          <p14:tracePt t="288451" x="5867400" y="6134100"/>
          <p14:tracePt t="288468" x="5861050" y="6178550"/>
          <p14:tracePt t="288482" x="5854700" y="6197600"/>
          <p14:tracePt t="288499" x="5854700" y="6210300"/>
          <p14:tracePt t="288557" x="5854700" y="6216650"/>
          <p14:tracePt t="288566" x="5861050" y="6216650"/>
          <p14:tracePt t="288584" x="5873750" y="6223000"/>
          <p14:tracePt t="288599" x="5886450" y="6229350"/>
          <p14:tracePt t="288618" x="5899150" y="6235700"/>
          <p14:tracePt t="288671" x="5918200" y="6235700"/>
          <p14:tracePt t="288685" x="5962650" y="6223000"/>
          <p14:tracePt t="288699" x="5994400" y="6191250"/>
          <p14:tracePt t="288719" x="6108700" y="6032500"/>
          <p14:tracePt t="288733" x="6140450" y="5956300"/>
          <p14:tracePt t="288750" x="6184900" y="5803900"/>
          <p14:tracePt t="288767" x="6229350" y="5651500"/>
          <p14:tracePt t="288768" x="6248400" y="5568950"/>
          <p14:tracePt t="288783" x="6286500" y="5410200"/>
          <p14:tracePt t="288801" x="6318250" y="5283200"/>
          <p14:tracePt t="288816" x="6337300" y="5181600"/>
          <p14:tracePt t="288834" x="6350000" y="5130800"/>
          <p14:tracePt t="288849" x="6350000" y="5111750"/>
          <p14:tracePt t="288914" x="6330950" y="5099050"/>
          <p14:tracePt t="288920" x="6324600" y="5092700"/>
          <p14:tracePt t="288935" x="6273800" y="5054600"/>
          <p14:tracePt t="291398" x="6267450" y="5054600"/>
          <p14:tracePt t="291407" x="6254750" y="5041900"/>
          <p14:tracePt t="291419" x="6203950" y="5016500"/>
          <p14:tracePt t="291437" x="6064250" y="4902200"/>
          <p14:tracePt t="291453" x="6019800" y="4870450"/>
          <p14:tracePt t="291468" x="5924550" y="4800600"/>
          <p14:tracePt t="291485" x="5899150" y="4775200"/>
          <p14:tracePt t="291502" x="5886450" y="4768850"/>
          <p14:tracePt t="291640" x="5905500" y="4762500"/>
          <p14:tracePt t="291647" x="5937250" y="4749800"/>
          <p14:tracePt t="291654" x="5969000" y="4743450"/>
          <p14:tracePt t="291668" x="5988050" y="4737100"/>
          <p14:tracePt t="291687" x="6089650" y="4724400"/>
          <p14:tracePt t="291703" x="6159500" y="4718050"/>
          <p14:tracePt t="291719" x="6318250" y="4705350"/>
          <p14:tracePt t="291735" x="6699250" y="4667250"/>
          <p14:tracePt t="291751" x="6972300" y="4654550"/>
          <p14:tracePt t="291768" x="7251700" y="4654550"/>
          <p14:tracePt t="291786" x="7435850" y="4648200"/>
          <p14:tracePt t="291802" x="7588250" y="4603750"/>
          <p14:tracePt t="291819" x="7664450" y="4552950"/>
          <p14:tracePt t="291836" x="7747000" y="4495800"/>
          <p14:tracePt t="291855" x="7848600" y="4438650"/>
          <p14:tracePt t="291871" x="7981950" y="4394200"/>
          <p14:tracePt t="291872" x="8039100" y="4381500"/>
          <p14:tracePt t="291885" x="8070850" y="4375150"/>
          <p14:tracePt t="291902" x="8115300" y="4375150"/>
          <p14:tracePt t="291919" x="8121650" y="4375150"/>
          <p14:tracePt t="291937" x="8102600" y="4406900"/>
          <p14:tracePt t="291952" x="8083550" y="4419600"/>
          <p14:tracePt t="291969" x="7994650" y="4464050"/>
          <p14:tracePt t="291986" x="7943850" y="4483100"/>
          <p14:tracePt t="292002" x="7816850" y="4527550"/>
          <p14:tracePt t="292018" x="7708900" y="4584700"/>
          <p14:tracePt t="292036" x="7600950" y="4622800"/>
          <p14:tracePt t="292668" x="7594600" y="4622800"/>
          <p14:tracePt t="292687" x="7588250" y="4584700"/>
          <p14:tracePt t="292703" x="7556500" y="4521200"/>
          <p14:tracePt t="292719" x="7531100" y="4464050"/>
          <p14:tracePt t="292736" x="7512050" y="4413250"/>
          <p14:tracePt t="292754" x="7512050" y="4375150"/>
          <p14:tracePt t="292770" x="7518400" y="4356100"/>
          <p14:tracePt t="292786" x="7524750" y="4349750"/>
          <p14:tracePt t="292803" x="7524750" y="4343400"/>
          <p14:tracePt t="292930" x="7531100" y="4337050"/>
          <p14:tracePt t="292938" x="7537450" y="4337050"/>
          <p14:tracePt t="292955" x="7537450" y="4330700"/>
          <p14:tracePt t="292970" x="7543800" y="4330700"/>
          <p14:tracePt t="293005" x="7543800" y="4324350"/>
          <p14:tracePt t="293119" x="7550150" y="4318000"/>
          <p14:tracePt t="293138" x="7556500" y="4318000"/>
          <p14:tracePt t="293153" x="7562850" y="4311650"/>
          <p14:tracePt t="293170" x="7569200" y="4305300"/>
          <p14:tracePt t="293188" x="7581900" y="4305300"/>
          <p14:tracePt t="293220" x="7588250" y="4298950"/>
          <p14:tracePt t="293277" x="7594600" y="4298950"/>
          <p14:tracePt t="293303" x="7600950" y="4298950"/>
          <p14:tracePt t="293320" x="7613650" y="4292600"/>
          <p14:tracePt t="293337" x="7626350" y="4286250"/>
          <p14:tracePt t="293354" x="7632700" y="4286250"/>
          <p14:tracePt t="293370" x="7639050" y="4279900"/>
          <p14:tracePt t="293403" x="7651750" y="4279900"/>
          <p14:tracePt t="293420" x="7658100" y="4273550"/>
          <p14:tracePt t="293437" x="7670800" y="4267200"/>
          <p14:tracePt t="293454" x="7683500" y="4260850"/>
          <p14:tracePt t="293471" x="7689850" y="4260850"/>
          <p14:tracePt t="293566" x="7689850" y="4267200"/>
          <p14:tracePt t="293582" x="7689850" y="4273550"/>
          <p14:tracePt t="293724" x="7689850" y="4279900"/>
          <p14:tracePt t="293731" x="7683500" y="4279900"/>
          <p14:tracePt t="293777" x="7677150" y="4279900"/>
          <p14:tracePt t="293792" x="7677150" y="4286250"/>
          <p14:tracePt t="293805" x="7670800" y="4286250"/>
          <p14:tracePt t="293820" x="7670800" y="4305300"/>
          <p14:tracePt t="293839" x="7670800" y="4349750"/>
          <p14:tracePt t="293854" x="7670800" y="4356100"/>
          <p14:tracePt t="293870" x="7670800" y="4381500"/>
          <p14:tracePt t="293873" x="7670800" y="4387850"/>
          <p14:tracePt t="293887" x="7670800" y="4394200"/>
          <p14:tracePt t="293904" x="7670800" y="4400550"/>
          <p14:tracePt t="293938" x="7702550" y="4394200"/>
          <p14:tracePt t="293955" x="7829550" y="4330700"/>
          <p14:tracePt t="293971" x="7886700" y="4305300"/>
          <p14:tracePt t="293988" x="8058150" y="4229100"/>
          <p14:tracePt t="294004" x="8153400" y="4191000"/>
          <p14:tracePt t="294020" x="8197850" y="4178300"/>
          <p14:tracePt t="294037" x="8324850" y="4152900"/>
          <p14:tracePt t="294054" x="8401050" y="4152900"/>
          <p14:tracePt t="294071" x="8451850" y="4146550"/>
          <p14:tracePt t="294088" x="8515350" y="4146550"/>
          <p14:tracePt t="294104" x="8559800" y="4140200"/>
          <p14:tracePt t="294121" x="8636000" y="4140200"/>
          <p14:tracePt t="294137" x="8699500" y="4140200"/>
          <p14:tracePt t="294154" x="8743950" y="4140200"/>
          <p14:tracePt t="294171" x="8788400" y="4133850"/>
          <p14:tracePt t="294188" x="8826500" y="4127500"/>
          <p14:tracePt t="294204" x="8851900" y="4127500"/>
          <p14:tracePt t="294204" x="8877300" y="4121150"/>
          <p14:tracePt t="294221" x="8896350" y="4121150"/>
          <p14:tracePt t="294237" x="8928100" y="4114800"/>
          <p14:tracePt t="294254" x="8966200" y="4114800"/>
          <p14:tracePt t="294270" x="8991600" y="4108450"/>
          <p14:tracePt t="294287" x="9029700" y="4108450"/>
          <p14:tracePt t="294305" x="9074150" y="4108450"/>
          <p14:tracePt t="294321" x="9124950" y="4108450"/>
          <p14:tracePt t="294338" x="9163050" y="4102100"/>
          <p14:tracePt t="294354" x="9245600" y="4102100"/>
          <p14:tracePt t="294371" x="9334500" y="4095750"/>
          <p14:tracePt t="294389" x="9423400" y="4089400"/>
          <p14:tracePt t="294404" x="9467850" y="4083050"/>
          <p14:tracePt t="294421" x="9531350" y="4064000"/>
          <p14:tracePt t="294422" x="9550400" y="4051300"/>
          <p14:tracePt t="294439" x="9607550" y="4013200"/>
          <p14:tracePt t="294454" x="9620250" y="3994150"/>
          <p14:tracePt t="294471" x="9645650" y="3962400"/>
          <p14:tracePt t="294472" x="9664700" y="3924300"/>
          <p14:tracePt t="294487" x="9671050" y="3892550"/>
          <p14:tracePt t="294505" x="9671050" y="3860800"/>
          <p14:tracePt t="294521" x="9671050" y="3829050"/>
          <p14:tracePt t="294537" x="9664700" y="3803650"/>
          <p14:tracePt t="294556" x="9652000" y="3784600"/>
          <p14:tracePt t="294571" x="9626600" y="3733800"/>
          <p14:tracePt t="294588" x="9613900" y="3695700"/>
          <p14:tracePt t="294604" x="9607550" y="3632200"/>
          <p14:tracePt t="294621" x="9594850" y="3556000"/>
          <p14:tracePt t="294638" x="9569450" y="3473450"/>
          <p14:tracePt t="294654" x="9544050" y="3390900"/>
          <p14:tracePt t="294673" x="9505950" y="3302000"/>
          <p14:tracePt t="294688" x="9499600" y="3282950"/>
          <p14:tracePt t="294704" x="9467850" y="3238500"/>
          <p14:tracePt t="294705" x="9455150" y="3225800"/>
          <p14:tracePt t="294721" x="9423400" y="3194050"/>
          <p14:tracePt t="294738" x="9404350" y="3181350"/>
          <p14:tracePt t="294755" x="9391650" y="3181350"/>
          <p14:tracePt t="294771" x="9378950" y="3181350"/>
          <p14:tracePt t="294788" x="9359900" y="3181350"/>
          <p14:tracePt t="294805" x="9328150" y="3181350"/>
          <p14:tracePt t="294823" x="9290050" y="3181350"/>
          <p14:tracePt t="294838" x="9258300" y="3181350"/>
          <p14:tracePt t="294855" x="9226550" y="3181350"/>
          <p14:tracePt t="294856" x="9213850" y="3181350"/>
          <p14:tracePt t="294872" x="9207500" y="3187700"/>
          <p14:tracePt t="294891" x="9188450" y="3194050"/>
          <p14:tracePt t="294908" x="9150350" y="3213100"/>
          <p14:tracePt t="294923" x="9131300" y="3219450"/>
          <p14:tracePt t="294939" x="9080500" y="3257550"/>
          <p14:tracePt t="294955" x="9061450" y="3270250"/>
          <p14:tracePt t="294971" x="9036050" y="3302000"/>
          <p14:tracePt t="294988" x="9029700" y="3327400"/>
          <p14:tracePt t="295005" x="9029700" y="3346450"/>
          <p14:tracePt t="295021" x="9029700" y="3359150"/>
          <p14:tracePt t="295038" x="9029700" y="3365500"/>
          <p14:tracePt t="295088" x="9029700" y="3378200"/>
          <p14:tracePt t="295107" x="9029700" y="3390900"/>
          <p14:tracePt t="295121" x="9029700" y="3409950"/>
          <p14:tracePt t="295138" x="9029700" y="3435350"/>
          <p14:tracePt t="295155" x="9029700" y="3460750"/>
          <p14:tracePt t="295172" x="9029700" y="3473450"/>
          <p14:tracePt t="295206" x="9029700" y="3479800"/>
          <p14:tracePt t="295238" x="9029700" y="3486150"/>
          <p14:tracePt t="295255" x="9029700" y="3498850"/>
          <p14:tracePt t="295272" x="9029700" y="3530600"/>
          <p14:tracePt t="295289" x="9036050" y="3549650"/>
          <p14:tracePt t="295305" x="9067800" y="3619500"/>
          <p14:tracePt t="295322" x="9086850" y="3657600"/>
          <p14:tracePt t="295338" x="9105900" y="3708400"/>
          <p14:tracePt t="295357" x="9118600" y="3727450"/>
          <p14:tracePt t="295372" x="9131300" y="3740150"/>
          <p14:tracePt t="295388" x="9131300" y="3752850"/>
          <p14:tracePt t="295405" x="9137650" y="3765550"/>
          <p14:tracePt t="295422" x="9144000" y="3771900"/>
          <p14:tracePt t="295438" x="9150350" y="3771900"/>
          <p14:tracePt t="295455" x="9182100" y="3778250"/>
          <p14:tracePt t="295472" x="9226550" y="3778250"/>
          <p14:tracePt t="295488" x="9271000" y="3778250"/>
          <p14:tracePt t="295507" x="9340850" y="3778250"/>
          <p14:tracePt t="295522" x="9455150" y="3778250"/>
          <p14:tracePt t="295538" x="9499600" y="3784600"/>
          <p14:tracePt t="295555" x="9531350" y="3784600"/>
          <p14:tracePt t="295572" x="9563100" y="3784600"/>
          <p14:tracePt t="295588" x="9588500" y="3784600"/>
          <p14:tracePt t="295605" x="9601200" y="3778250"/>
          <p14:tracePt t="295621" x="9613900" y="3765550"/>
          <p14:tracePt t="295639" x="9620250" y="3765550"/>
          <p14:tracePt t="295713" x="9613900" y="3771900"/>
          <p14:tracePt t="295722" x="9607550" y="3771900"/>
          <p14:tracePt t="295729" x="9601200" y="3784600"/>
          <p14:tracePt t="295738" x="9588500" y="3790950"/>
          <p14:tracePt t="295755" x="9569450" y="3816350"/>
          <p14:tracePt t="295772" x="9544050" y="3841750"/>
          <p14:tracePt t="295789" x="9525000" y="3860800"/>
          <p14:tracePt t="295805" x="9512300" y="3873500"/>
          <p14:tracePt t="295822" x="9499600" y="3886200"/>
          <p14:tracePt t="295855" x="9493250" y="3892550"/>
          <p14:tracePt t="295872" x="9486900" y="3898900"/>
          <p14:tracePt t="295889" x="9467850" y="3911600"/>
          <p14:tracePt t="295905" x="9455150" y="3930650"/>
          <p14:tracePt t="295924" x="9448800" y="3943350"/>
          <p14:tracePt t="295939" x="9436100" y="3956050"/>
          <p14:tracePt t="295956" x="9429750" y="3975100"/>
          <p14:tracePt t="295972" x="9417050" y="3987800"/>
          <p14:tracePt t="295989" x="9417050" y="4000500"/>
          <p14:tracePt t="296006" x="9404350" y="4013200"/>
          <p14:tracePt t="296023" x="9404350" y="4019550"/>
          <p14:tracePt t="296125" x="9404350" y="4013200"/>
          <p14:tracePt t="296132" x="9404350" y="4006850"/>
          <p14:tracePt t="296140" x="9404350" y="3994150"/>
          <p14:tracePt t="296157" x="9410700" y="3975100"/>
          <p14:tracePt t="296172" x="9417050" y="3968750"/>
          <p14:tracePt t="296250" x="9410700" y="3981450"/>
          <p14:tracePt t="296257" x="9404350" y="3987800"/>
          <p14:tracePt t="296274" x="9398000" y="4006850"/>
          <p14:tracePt t="296289" x="9385300" y="4019550"/>
          <p14:tracePt t="296308" x="9385300" y="4025900"/>
          <p14:tracePt t="296461" x="9378950" y="4032250"/>
          <p14:tracePt t="296524" x="9372600" y="4038600"/>
          <p14:tracePt t="296539" x="9366250" y="4044950"/>
          <p14:tracePt t="296556" x="9347200" y="4057650"/>
          <p14:tracePt t="296573" x="9328150" y="4076700"/>
          <p14:tracePt t="296589" x="9309100" y="4089400"/>
          <p14:tracePt t="296610" x="9277350" y="4108450"/>
          <p14:tracePt t="296623" x="9271000" y="4108450"/>
          <p14:tracePt t="296639" x="9264650" y="4114800"/>
          <p14:tracePt t="296703" x="9258300" y="4121150"/>
          <p14:tracePt t="296723" x="9258300" y="4127500"/>
          <p14:tracePt t="296740" x="9251950" y="4140200"/>
          <p14:tracePt t="296757" x="9245600" y="4159250"/>
          <p14:tracePt t="296758" x="9239250" y="4159250"/>
          <p14:tracePt t="296774" x="9239250" y="4165600"/>
          <p14:tracePt t="296790" x="9239250" y="4171950"/>
          <p14:tracePt t="296808" x="9232900" y="4178300"/>
          <p14:tracePt t="296823" x="9232900" y="4184650"/>
          <p14:tracePt t="296856" x="9232900" y="4191000"/>
          <p14:tracePt t="296873" x="9226550" y="4191000"/>
          <p14:tracePt t="296890" x="9226550" y="4197350"/>
          <p14:tracePt t="296906" x="9220200" y="4210050"/>
          <p14:tracePt t="296924" x="9220200" y="4241800"/>
          <p14:tracePt t="296940" x="9220200" y="4273550"/>
          <p14:tracePt t="296957" x="9220200" y="4305300"/>
          <p14:tracePt t="296973" x="9226550" y="4337050"/>
          <p14:tracePt t="296990" x="9232900" y="4343400"/>
          <p14:tracePt t="297007" x="9232900" y="4349750"/>
          <p14:tracePt t="297023" x="9239250" y="4356100"/>
          <p14:tracePt t="297040" x="9245600" y="4375150"/>
          <p14:tracePt t="297056" x="9245600" y="4400550"/>
          <p14:tracePt t="297074" x="9245600" y="4425950"/>
          <p14:tracePt t="297090" x="9245600" y="4464050"/>
          <p14:tracePt t="297108" x="9245600" y="4489450"/>
          <p14:tracePt t="297126" x="9245600" y="4508500"/>
          <p14:tracePt t="297127" x="9245600" y="4514850"/>
          <p14:tracePt t="297142" x="9245600" y="4521200"/>
          <p14:tracePt t="297198" x="9245600" y="4527550"/>
          <p14:tracePt t="297206" x="9245600" y="4533900"/>
          <p14:tracePt t="297223" x="9245600" y="4546600"/>
          <p14:tracePt t="297241" x="9251950" y="4572000"/>
          <p14:tracePt t="297257" x="9258300" y="4597400"/>
          <p14:tracePt t="297258" x="9258300" y="4603750"/>
          <p14:tracePt t="297275" x="9264650" y="4635500"/>
          <p14:tracePt t="297291" x="9264650" y="4648200"/>
          <p14:tracePt t="297293" x="9264650" y="4654550"/>
          <p14:tracePt t="297307" x="9264650" y="4673600"/>
          <p14:tracePt t="297308" x="9264650" y="4686300"/>
          <p14:tracePt t="297323" x="9264650" y="4699000"/>
          <p14:tracePt t="297340" x="9258300" y="4718050"/>
          <p14:tracePt t="297357" x="9251950" y="4724400"/>
          <p14:tracePt t="297374" x="9245600" y="4730750"/>
          <p14:tracePt t="297407" x="9245600" y="4737100"/>
          <p14:tracePt t="297425" x="9239250" y="4749800"/>
          <p14:tracePt t="297441" x="9232900" y="4762500"/>
          <p14:tracePt t="297457" x="9232900" y="4781550"/>
          <p14:tracePt t="297475" x="9226550" y="4794250"/>
          <p14:tracePt t="297490" x="9226550" y="4813300"/>
          <p14:tracePt t="297507" x="9239250" y="4832350"/>
          <p14:tracePt t="297523" x="9251950" y="4845050"/>
          <p14:tracePt t="297541" x="9258300" y="4851400"/>
          <p14:tracePt t="297557" x="9264650" y="4851400"/>
          <p14:tracePt t="297574" x="9271000" y="4851400"/>
          <p14:tracePt t="297590" x="9290050" y="4851400"/>
          <p14:tracePt t="297608" x="9315450" y="4851400"/>
          <p14:tracePt t="297625" x="9353550" y="4838700"/>
          <p14:tracePt t="297641" x="9359900" y="4838700"/>
          <p14:tracePt t="297657" x="9359900" y="4832350"/>
          <p14:tracePt t="297756" x="9359900" y="4826000"/>
          <p14:tracePt t="297774" x="9359900" y="4819650"/>
          <p14:tracePt t="297790" x="9340850" y="4800600"/>
          <p14:tracePt t="297807" x="9334500" y="4800600"/>
          <p14:tracePt t="297895" x="9334500" y="4794250"/>
          <p14:tracePt t="297918" x="9334500" y="4800600"/>
          <p14:tracePt t="297923" x="9334500" y="4806950"/>
          <p14:tracePt t="297940" x="9359900" y="4857750"/>
          <p14:tracePt t="297958" x="9385300" y="4889500"/>
          <p14:tracePt t="297974" x="9429750" y="4921250"/>
          <p14:tracePt t="297990" x="9525000" y="4953000"/>
          <p14:tracePt t="298007" x="9601200" y="4959350"/>
          <p14:tracePt t="298024" x="9740900" y="4959350"/>
          <p14:tracePt t="298041" x="9874250" y="4927600"/>
          <p14:tracePt t="298057" x="9975850" y="4908550"/>
          <p14:tracePt t="298077" x="10166350" y="4902200"/>
          <p14:tracePt t="298094" x="10318750" y="4914900"/>
          <p14:tracePt t="298111" x="10401300" y="4914900"/>
          <p14:tracePt t="298125" x="10439400" y="4908550"/>
          <p14:tracePt t="298141" x="10458450" y="4895850"/>
          <p14:tracePt t="298157" x="10477500" y="4876800"/>
          <p14:tracePt t="298174" x="10496550" y="4857750"/>
          <p14:tracePt t="298190" x="10521950" y="4838700"/>
          <p14:tracePt t="298208" x="10547350" y="4832350"/>
          <p14:tracePt t="298224" x="10560050" y="4826000"/>
          <p14:tracePt t="298241" x="10572750" y="4819650"/>
          <p14:tracePt t="298257" x="10585450" y="4819650"/>
          <p14:tracePt t="298274" x="10598150" y="4813300"/>
          <p14:tracePt t="298291" x="10604500" y="4806950"/>
          <p14:tracePt t="298311" x="10636250" y="4781550"/>
          <p14:tracePt t="298328" x="10648950" y="4749800"/>
          <p14:tracePt t="298341" x="10648950" y="4718050"/>
          <p14:tracePt t="298359" x="10648950" y="4616450"/>
          <p14:tracePt t="298375" x="10642600" y="4572000"/>
          <p14:tracePt t="298391" x="10623550" y="4533900"/>
          <p14:tracePt t="298408" x="10604500" y="4495800"/>
          <p14:tracePt t="298425" x="10591800" y="4470400"/>
          <p14:tracePt t="298441" x="10572750" y="4445000"/>
          <p14:tracePt t="298458" x="10560050" y="4432300"/>
          <p14:tracePt t="298475" x="10528300" y="4400550"/>
          <p14:tracePt t="298491" x="10490200" y="4362450"/>
          <p14:tracePt t="298508" x="10433050" y="4324350"/>
          <p14:tracePt t="298527" x="10331450" y="4260850"/>
          <p14:tracePt t="298541" x="10299700" y="4248150"/>
          <p14:tracePt t="298558" x="10242550" y="4216400"/>
          <p14:tracePt t="298575" x="10140950" y="4171950"/>
          <p14:tracePt t="298591" x="10071100" y="4152900"/>
          <p14:tracePt t="298609" x="9937750" y="4127500"/>
          <p14:tracePt t="298624" x="9906000" y="4121150"/>
          <p14:tracePt t="298641" x="9779000" y="4121150"/>
          <p14:tracePt t="298657" x="9709150" y="4121150"/>
          <p14:tracePt t="298676" x="9626600" y="4121150"/>
          <p14:tracePt t="298694" x="9537700" y="4121150"/>
          <p14:tracePt t="298708" x="9391650" y="4121150"/>
          <p14:tracePt t="298727" x="9277350" y="4121150"/>
          <p14:tracePt t="298741" x="9163050" y="4121150"/>
          <p14:tracePt t="298761" x="9042400" y="4121150"/>
          <p14:tracePt t="298775" x="8909050" y="4146550"/>
          <p14:tracePt t="298777" x="8870950" y="4159250"/>
          <p14:tracePt t="298791" x="8845550" y="4171950"/>
          <p14:tracePt t="298808" x="8820150" y="4197350"/>
          <p14:tracePt t="298825" x="8801100" y="4222750"/>
          <p14:tracePt t="298828" x="8794750" y="4248150"/>
          <p14:tracePt t="298842" x="8788400" y="4267200"/>
          <p14:tracePt t="298844" x="8775700" y="4305300"/>
          <p14:tracePt t="298858" x="8763000" y="4368800"/>
          <p14:tracePt t="298875" x="8750300" y="4387850"/>
          <p14:tracePt t="298891" x="8724900" y="4457700"/>
          <p14:tracePt t="298908" x="8712200" y="4502150"/>
          <p14:tracePt t="298925" x="8705850" y="4540250"/>
          <p14:tracePt t="298943" x="8705850" y="4572000"/>
          <p14:tracePt t="298958" x="8718550" y="4610100"/>
          <p14:tracePt t="298975" x="8756650" y="4654550"/>
          <p14:tracePt t="298991" x="8801100" y="4692650"/>
          <p14:tracePt t="299009" x="8839200" y="4718050"/>
          <p14:tracePt t="299025" x="8896350" y="4749800"/>
          <p14:tracePt t="299027" x="8902700" y="4756150"/>
          <p14:tracePt t="299043" x="8940800" y="4768850"/>
          <p14:tracePt t="299058" x="8972550" y="4775200"/>
          <p14:tracePt t="299059" x="8991600" y="4775200"/>
          <p14:tracePt t="299075" x="9048750" y="4775200"/>
          <p14:tracePt t="299091" x="9112250" y="4775200"/>
          <p14:tracePt t="299108" x="9188450" y="4775200"/>
          <p14:tracePt t="299125" x="9264650" y="4768850"/>
          <p14:tracePt t="299142" x="9328150" y="4768850"/>
          <p14:tracePt t="299158" x="9372600" y="4762500"/>
          <p14:tracePt t="299175" x="9398000" y="4756150"/>
          <p14:tracePt t="299192" x="9417050" y="4749800"/>
          <p14:tracePt t="299208" x="9423400" y="4749800"/>
          <p14:tracePt t="299448" x="9429750" y="4749800"/>
          <p14:tracePt t="299456" x="9436100" y="4749800"/>
          <p14:tracePt t="299476" x="9461500" y="4756150"/>
          <p14:tracePt t="299492" x="9467850" y="4756150"/>
          <p14:tracePt t="299508" x="9467850" y="4762500"/>
          <p14:tracePt t="299525" x="9474200" y="4762500"/>
          <p14:tracePt t="299542" x="9493250" y="4762500"/>
          <p14:tracePt t="299559" x="9537700" y="4781550"/>
          <p14:tracePt t="299576" x="9594850" y="4800600"/>
          <p14:tracePt t="299594" x="9690100" y="4832350"/>
          <p14:tracePt t="299608" x="9715500" y="4838700"/>
          <p14:tracePt t="299625" x="9747250" y="4851400"/>
          <p14:tracePt t="299642" x="9753600" y="4857750"/>
          <p14:tracePt t="299692" x="9766300" y="4857750"/>
          <p14:tracePt t="299709" x="9804400" y="4870450"/>
          <p14:tracePt t="299726" x="9912350" y="4883150"/>
          <p14:tracePt t="299742" x="10090150" y="4895850"/>
          <p14:tracePt t="299759" x="10274300" y="4908550"/>
          <p14:tracePt t="299777" x="10496550" y="4914900"/>
          <p14:tracePt t="299792" x="10541000" y="4914900"/>
          <p14:tracePt t="299809" x="10585450" y="4908550"/>
          <p14:tracePt t="299826" x="10585450" y="4902200"/>
          <p14:tracePt t="300024" x="10579100" y="4902200"/>
          <p14:tracePt t="300042" x="10572750" y="4902200"/>
          <p14:tracePt t="300113" x="10566400" y="4902200"/>
          <p14:tracePt t="300128" x="10560050" y="4902200"/>
          <p14:tracePt t="300142" x="10553700" y="4908550"/>
          <p14:tracePt t="300159" x="10541000" y="4914900"/>
          <p14:tracePt t="300176" x="10528300" y="4921250"/>
          <p14:tracePt t="300192" x="10521950" y="4921250"/>
          <p14:tracePt t="300209" x="10521950" y="4927600"/>
          <p14:tracePt t="300257" x="10515600" y="4927600"/>
          <p14:tracePt t="300322" x="10509250" y="4927600"/>
          <p14:tracePt t="300343" x="10490200" y="4933950"/>
          <p14:tracePt t="300359" x="10471150" y="4933950"/>
          <p14:tracePt t="300377" x="10375900" y="4953000"/>
          <p14:tracePt t="300393" x="10280650" y="4959350"/>
          <p14:tracePt t="300409" x="10153650" y="4965700"/>
          <p14:tracePt t="300426" x="10013950" y="4965700"/>
          <p14:tracePt t="300443" x="9804400" y="4953000"/>
          <p14:tracePt t="300459" x="9556750" y="4933950"/>
          <p14:tracePt t="300476" x="9283700" y="4908550"/>
          <p14:tracePt t="300493" x="9086850" y="4889500"/>
          <p14:tracePt t="300509" x="8902700" y="4883150"/>
          <p14:tracePt t="300526" x="8724900" y="4876800"/>
          <p14:tracePt t="300544" x="8604250" y="4876800"/>
          <p14:tracePt t="300559" x="8521700" y="4876800"/>
          <p14:tracePt t="300576" x="8489950" y="4876800"/>
          <p14:tracePt t="300714" x="8496300" y="4876800"/>
          <p14:tracePt t="300721" x="8502650" y="4876800"/>
          <p14:tracePt t="300743" x="8597900" y="4908550"/>
          <p14:tracePt t="300760" x="8661400" y="4940300"/>
          <p14:tracePt t="300777" x="8693150" y="4953000"/>
          <p14:tracePt t="300793" x="8801100" y="4991100"/>
          <p14:tracePt t="300809" x="8864600" y="5010150"/>
          <p14:tracePt t="300826" x="8934450" y="5022850"/>
          <p14:tracePt t="300845" x="8972550" y="5029200"/>
          <p14:tracePt t="300862" x="9017000" y="5035550"/>
          <p14:tracePt t="300876" x="9048750" y="5041900"/>
          <p14:tracePt t="300893" x="9099550" y="5041900"/>
          <p14:tracePt t="300910" x="9144000" y="5048250"/>
          <p14:tracePt t="300926" x="9188450" y="5048250"/>
          <p14:tracePt t="300943" x="9226550" y="5048250"/>
          <p14:tracePt t="300960" x="9258300" y="5048250"/>
          <p14:tracePt t="300980" x="9302750" y="5041900"/>
          <p14:tracePt t="300994" x="9328150" y="5029200"/>
          <p14:tracePt t="301010" x="9340850" y="5016500"/>
          <p14:tracePt t="301027" x="9359900" y="5010150"/>
          <p14:tracePt t="301045" x="9372600" y="4997450"/>
          <p14:tracePt t="301059" x="9398000" y="4984750"/>
          <p14:tracePt t="301076" x="9423400" y="4965700"/>
          <p14:tracePt t="301093" x="9455150" y="4946650"/>
          <p14:tracePt t="301110" x="9480550" y="4933950"/>
          <p14:tracePt t="301126" x="9499600" y="4921250"/>
          <p14:tracePt t="301143" x="9518650" y="4908550"/>
          <p14:tracePt t="301160" x="9537700" y="4895850"/>
          <p14:tracePt t="301179" x="9544050" y="4889500"/>
          <p14:tracePt t="301210" x="9550400" y="4883150"/>
          <p14:tracePt t="301227" x="9550400" y="4870450"/>
          <p14:tracePt t="301243" x="9537700" y="4813300"/>
          <p14:tracePt t="301260" x="9512300" y="4762500"/>
          <p14:tracePt t="301276" x="9493250" y="4749800"/>
          <p14:tracePt t="301294" x="9480550" y="4737100"/>
          <p14:tracePt t="301310" x="9448800" y="4724400"/>
          <p14:tracePt t="301327" x="9429750" y="4718050"/>
          <p14:tracePt t="301345" x="9410700" y="4718050"/>
          <p14:tracePt t="301360" x="9378950" y="4705350"/>
          <p14:tracePt t="301362" x="9366250" y="4705350"/>
          <p14:tracePt t="301377" x="9359900" y="4699000"/>
          <p14:tracePt t="301393" x="9328150" y="4692650"/>
          <p14:tracePt t="301413" x="9302750" y="4686300"/>
          <p14:tracePt t="301413" x="9283700" y="4679950"/>
          <p14:tracePt t="301428" x="9232900" y="4673600"/>
          <p14:tracePt t="301445" x="9213850" y="4667250"/>
          <p14:tracePt t="301461" x="9144000" y="4667250"/>
          <p14:tracePt t="301477" x="9112250" y="4667250"/>
          <p14:tracePt t="301494" x="9023350" y="4667250"/>
          <p14:tracePt t="301510" x="8978900" y="4667250"/>
          <p14:tracePt t="301527" x="8940800" y="4667250"/>
          <p14:tracePt t="301544" x="8909050" y="4667250"/>
          <p14:tracePt t="301560" x="8877300" y="4667250"/>
          <p14:tracePt t="301577" x="8839200" y="4667250"/>
          <p14:tracePt t="301594" x="8788400" y="4673600"/>
          <p14:tracePt t="301612" x="8743950" y="4679950"/>
          <p14:tracePt t="301630" x="8686800" y="4686300"/>
          <p14:tracePt t="301647" x="8674100" y="4686300"/>
          <p14:tracePt t="301663" x="8667750" y="4686300"/>
          <p14:tracePt t="301694" x="8661400" y="4686300"/>
          <p14:tracePt t="301710" x="8642350" y="4686300"/>
          <p14:tracePt t="301729" x="8623300" y="4686300"/>
          <p14:tracePt t="301744" x="8604250" y="4686300"/>
          <p14:tracePt t="301761" x="8578850" y="4686300"/>
          <p14:tracePt t="301763" x="8572500" y="4692650"/>
          <p14:tracePt t="301777" x="8566150" y="4699000"/>
          <p14:tracePt t="301794" x="8553450" y="4718050"/>
          <p14:tracePt t="301810" x="8547100" y="4730750"/>
          <p14:tracePt t="301827" x="8540750" y="4756150"/>
          <p14:tracePt t="301844" x="8540750" y="4781550"/>
          <p14:tracePt t="301860" x="8540750" y="4800600"/>
          <p14:tracePt t="301879" x="8540750" y="4826000"/>
          <p14:tracePt t="301895" x="8553450" y="4876800"/>
          <p14:tracePt t="301911" x="8566150" y="4914900"/>
          <p14:tracePt t="301928" x="8585200" y="4959350"/>
          <p14:tracePt t="301945" x="8610600" y="5010150"/>
          <p14:tracePt t="301961" x="8629650" y="5035550"/>
          <p14:tracePt t="301980" x="8642350" y="5048250"/>
          <p14:tracePt t="301993" x="8648700" y="5048250"/>
          <p14:tracePt t="302013" x="8667750" y="5048250"/>
          <p14:tracePt t="302028" x="8674100" y="5041900"/>
          <p14:tracePt t="302045" x="8718550" y="5016500"/>
          <p14:tracePt t="302061" x="8743950" y="4997450"/>
          <p14:tracePt t="302077" x="8782050" y="4978400"/>
          <p14:tracePt t="302094" x="8807450" y="4972050"/>
          <p14:tracePt t="302111" x="8820150" y="4972050"/>
          <p14:tracePt t="302128" x="8826500" y="4972050"/>
          <p14:tracePt t="302144" x="8832850" y="4972050"/>
          <p14:tracePt t="302161" x="8839200" y="4978400"/>
          <p14:tracePt t="302180" x="8851900" y="4991100"/>
          <p14:tracePt t="302194" x="8858250" y="4997450"/>
          <p14:tracePt t="302212" x="8870950" y="4997450"/>
          <p14:tracePt t="302229" x="8883650" y="4997450"/>
          <p14:tracePt t="302231" x="8890000" y="4997450"/>
          <p14:tracePt t="302244" x="8902700" y="4997450"/>
          <p14:tracePt t="302261" x="8940800" y="4984750"/>
          <p14:tracePt t="302279" x="8972550" y="4965700"/>
          <p14:tracePt t="302295" x="8991600" y="4959350"/>
          <p14:tracePt t="302313" x="9010650" y="4946650"/>
          <p14:tracePt t="302329" x="9023350" y="4946650"/>
          <p14:tracePt t="302344" x="9042400" y="4933950"/>
          <p14:tracePt t="302363" x="9055100" y="4933950"/>
          <p14:tracePt t="302378" x="9061450" y="4933950"/>
          <p14:tracePt t="302548" x="9061450" y="4927600"/>
          <p14:tracePt t="302556" x="9048750" y="4914900"/>
          <p14:tracePt t="302565" x="9036050" y="4908550"/>
          <p14:tracePt t="302578" x="9017000" y="4895850"/>
          <p14:tracePt t="302594" x="9004300" y="4889500"/>
          <p14:tracePt t="302611" x="8997950" y="4883150"/>
          <p14:tracePt t="302630" x="9004300" y="4883150"/>
          <p14:tracePt t="302644" x="9055100" y="4889500"/>
          <p14:tracePt t="302661" x="9124950" y="4914900"/>
          <p14:tracePt t="302678" x="9188450" y="4940300"/>
          <p14:tracePt t="302695" x="9245600" y="4959350"/>
          <p14:tracePt t="302711" x="9315450" y="4978400"/>
          <p14:tracePt t="302728" x="9372600" y="4991100"/>
          <p14:tracePt t="302728" x="9385300" y="4991100"/>
          <p14:tracePt t="302746" x="9410700" y="4991100"/>
          <p14:tracePt t="302761" x="9499600" y="4997450"/>
          <p14:tracePt t="302762" x="9556750" y="5003800"/>
          <p14:tracePt t="302780" x="9683750" y="5010150"/>
          <p14:tracePt t="302794" x="9855200" y="5029200"/>
          <p14:tracePt t="302811" x="10039350" y="5054600"/>
          <p14:tracePt t="302828" x="10160000" y="5067300"/>
          <p14:tracePt t="302845" x="10210800" y="5067300"/>
          <p14:tracePt t="302861" x="10217150" y="5067300"/>
          <p14:tracePt t="302904" x="10223500" y="5067300"/>
          <p14:tracePt t="302913" x="10229850" y="5067300"/>
          <p14:tracePt t="302931" x="10261600" y="5080000"/>
          <p14:tracePt t="302945" x="10306050" y="5086350"/>
          <p14:tracePt t="302962" x="10350500" y="5086350"/>
          <p14:tracePt t="302979" x="10369550" y="5092700"/>
          <p14:tracePt t="302995" x="10375900" y="5092700"/>
          <p14:tracePt t="303011" x="10382250" y="5092700"/>
          <p14:tracePt t="303028" x="10388600" y="5099050"/>
          <p14:tracePt t="303047" x="10414000" y="5105400"/>
          <p14:tracePt t="303061" x="10445750" y="5111750"/>
          <p14:tracePt t="303078" x="10496550" y="5118100"/>
          <p14:tracePt t="303097" x="10541000" y="5118100"/>
          <p14:tracePt t="303112" x="10547350" y="5118100"/>
          <p14:tracePt t="303128" x="10560050" y="5118100"/>
          <p14:tracePt t="303145" x="10566400" y="5111750"/>
          <p14:tracePt t="303161" x="10585450" y="5099050"/>
          <p14:tracePt t="303178" x="10610850" y="5092700"/>
          <p14:tracePt t="303195" x="10648950" y="5060950"/>
          <p14:tracePt t="303213" x="10680700" y="5041900"/>
          <p14:tracePt t="303228" x="10706100" y="5022850"/>
          <p14:tracePt t="303246" x="10712450" y="5010150"/>
          <p14:tracePt t="303261" x="10725150" y="4984750"/>
          <p14:tracePt t="303278" x="10731500" y="4946650"/>
          <p14:tracePt t="303295" x="10731500" y="4914900"/>
          <p14:tracePt t="303312" x="10725150" y="4819650"/>
          <p14:tracePt t="303328" x="10712450" y="4762500"/>
          <p14:tracePt t="303345" x="10693400" y="4718050"/>
          <p14:tracePt t="303364" x="10680700" y="4679950"/>
          <p14:tracePt t="303379" x="10680700" y="4673600"/>
          <p14:tracePt t="303397" x="10661650" y="4673600"/>
          <p14:tracePt t="303412" x="10623550" y="4673600"/>
          <p14:tracePt t="303428" x="10572750" y="4686300"/>
          <p14:tracePt t="303445" x="10521950" y="4692650"/>
          <p14:tracePt t="303462" x="10458450" y="4711700"/>
          <p14:tracePt t="303478" x="10407650" y="4711700"/>
          <p14:tracePt t="303495" x="10369550" y="4711700"/>
          <p14:tracePt t="303512" x="10350500" y="4718050"/>
          <p14:tracePt t="303529" x="10331450" y="4724400"/>
          <p14:tracePt t="303547" x="10280650" y="4749800"/>
          <p14:tracePt t="303562" x="10267950" y="4756150"/>
          <p14:tracePt t="303579" x="10229850" y="4775200"/>
          <p14:tracePt t="303598" x="10204450" y="4787900"/>
          <p14:tracePt t="303637" x="10204450" y="4781550"/>
          <p14:tracePt t="303647" x="10198100" y="4781550"/>
          <p14:tracePt t="303662" x="10191750" y="4762500"/>
          <p14:tracePt t="303679" x="10185400" y="4756150"/>
          <p14:tracePt t="303695" x="10172700" y="4756150"/>
          <p14:tracePt t="303712" x="10166350" y="4775200"/>
          <p14:tracePt t="303730" x="10160000" y="4794250"/>
          <p14:tracePt t="303749" x="10160000" y="4826000"/>
          <p14:tracePt t="303762" x="10172700" y="4838700"/>
          <p14:tracePt t="303779" x="10191750" y="4870450"/>
          <p14:tracePt t="303796" x="10210800" y="4902200"/>
          <p14:tracePt t="303813" x="10248900" y="4933950"/>
          <p14:tracePt t="303829" x="10274300" y="4953000"/>
          <p14:tracePt t="303846" x="10350500" y="4991100"/>
          <p14:tracePt t="303862" x="10433050" y="5029200"/>
          <p14:tracePt t="303880" x="10534650" y="5067300"/>
          <p14:tracePt t="303895" x="10623550" y="5086350"/>
          <p14:tracePt t="303912" x="10706100" y="5099050"/>
          <p14:tracePt t="303929" x="10769600" y="5099050"/>
          <p14:tracePt t="303945" x="10833100" y="5092700"/>
          <p14:tracePt t="303962" x="10902950" y="5086350"/>
          <p14:tracePt t="303979" x="10953750" y="5080000"/>
          <p14:tracePt t="303997" x="10991850" y="5073650"/>
          <p14:tracePt t="304013" x="11023600" y="5067300"/>
          <p14:tracePt t="304029" x="11055350" y="5067300"/>
          <p14:tracePt t="304031" x="11080750" y="5060950"/>
          <p14:tracePt t="304046" x="11093450" y="5060950"/>
          <p14:tracePt t="304062" x="11125200" y="5054600"/>
          <p14:tracePt t="304079" x="11169650" y="5041900"/>
          <p14:tracePt t="304096" x="11201400" y="5035550"/>
          <p14:tracePt t="304112" x="11226800" y="5022850"/>
          <p14:tracePt t="304129" x="11258550" y="5003800"/>
          <p14:tracePt t="304146" x="11290300" y="4978400"/>
          <p14:tracePt t="304163" x="11309350" y="4953000"/>
          <p14:tracePt t="304179" x="11315700" y="4921250"/>
          <p14:tracePt t="304195" x="11309350" y="4889500"/>
          <p14:tracePt t="304215" x="11290300" y="4864100"/>
          <p14:tracePt t="304229" x="11264900" y="4838700"/>
          <p14:tracePt t="304246" x="11233150" y="4819650"/>
          <p14:tracePt t="304263" x="11188700" y="4787900"/>
          <p14:tracePt t="304279" x="11144250" y="4768850"/>
          <p14:tracePt t="304281" x="11125200" y="4762500"/>
          <p14:tracePt t="304298" x="11087100" y="4749800"/>
          <p14:tracePt t="304313" x="11068050" y="4743450"/>
          <p14:tracePt t="304329" x="11004550" y="4730750"/>
          <p14:tracePt t="304346" x="10947400" y="4724400"/>
          <p14:tracePt t="304363" x="10902950" y="4718050"/>
          <p14:tracePt t="304380" x="10864850" y="4711700"/>
          <p14:tracePt t="304396" x="10814050" y="4711700"/>
          <p14:tracePt t="304413" x="10769600" y="4711700"/>
          <p14:tracePt t="304429" x="10712450" y="4705350"/>
          <p14:tracePt t="304446" x="10648950" y="4705350"/>
          <p14:tracePt t="304465" x="10566400" y="4705350"/>
          <p14:tracePt t="304479" x="10502900" y="4711700"/>
          <p14:tracePt t="304496" x="10439400" y="4711700"/>
          <p14:tracePt t="304513" x="10388600" y="4711700"/>
          <p14:tracePt t="304529" x="10293350" y="4711700"/>
          <p14:tracePt t="304547" x="10191750" y="4711700"/>
          <p14:tracePt t="304563" x="10102850" y="4711700"/>
          <p14:tracePt t="304580" x="10013950" y="4711700"/>
          <p14:tracePt t="304596" x="9975850" y="4711700"/>
          <p14:tracePt t="304614" x="9956800" y="4718050"/>
          <p14:tracePt t="304629" x="9944100" y="4730750"/>
          <p14:tracePt t="304646" x="9931400" y="4749800"/>
          <p14:tracePt t="304663" x="9912350" y="4787900"/>
          <p14:tracePt t="304679" x="9906000" y="4838700"/>
          <p14:tracePt t="304697" x="9906000" y="4895850"/>
          <p14:tracePt t="304701" x="9906000" y="4914900"/>
          <p14:tracePt t="304713" x="9912350" y="4953000"/>
          <p14:tracePt t="304730" x="9925050" y="4984750"/>
          <p14:tracePt t="304748" x="10001250" y="5060950"/>
          <p14:tracePt t="304763" x="10020300" y="5067300"/>
          <p14:tracePt t="304780" x="10109200" y="5105400"/>
          <p14:tracePt t="304797" x="10134600" y="5105400"/>
          <p14:tracePt t="304813" x="10293350" y="5124450"/>
          <p14:tracePt t="304830" x="10420350" y="5124450"/>
          <p14:tracePt t="304846" x="10528300" y="5124450"/>
          <p14:tracePt t="304863" x="10642600" y="5124450"/>
          <p14:tracePt t="304880" x="10750550" y="5124450"/>
          <p14:tracePt t="304897" x="10845800" y="5124450"/>
          <p14:tracePt t="304913" x="10928350" y="5124450"/>
          <p14:tracePt t="304930" x="10979150" y="5111750"/>
          <p14:tracePt t="304947" x="11029950" y="5099050"/>
          <p14:tracePt t="304965" x="11087100" y="5073650"/>
          <p14:tracePt t="304981" x="11125200" y="5041900"/>
          <p14:tracePt t="304997" x="11144250" y="5029200"/>
          <p14:tracePt t="304999" x="11156950" y="5016500"/>
          <p14:tracePt t="305013" x="11169650" y="4997450"/>
          <p14:tracePt t="305015" x="11182350" y="4978400"/>
          <p14:tracePt t="305031" x="11188700" y="4959350"/>
          <p14:tracePt t="305047" x="11195050" y="4927600"/>
          <p14:tracePt t="305048" x="11195050" y="4902200"/>
          <p14:tracePt t="305063" x="11188700" y="4876800"/>
          <p14:tracePt t="305080" x="11169650" y="4838700"/>
          <p14:tracePt t="305097" x="11150600" y="4806950"/>
          <p14:tracePt t="305113" x="11125200" y="4775200"/>
          <p14:tracePt t="305130" x="11093450" y="4743450"/>
          <p14:tracePt t="305147" x="11074400" y="4718050"/>
          <p14:tracePt t="305164" x="11036300" y="4699000"/>
          <p14:tracePt t="305180" x="10998200" y="4679950"/>
          <p14:tracePt t="305197" x="10966450" y="4660900"/>
          <p14:tracePt t="305215" x="10909300" y="4641850"/>
          <p14:tracePt t="305231" x="10858500" y="4629150"/>
          <p14:tracePt t="305247" x="10775950" y="4616450"/>
          <p14:tracePt t="305263" x="10706100" y="4610100"/>
          <p14:tracePt t="305280" x="10636250" y="4597400"/>
          <p14:tracePt t="305298" x="10572750" y="4591050"/>
          <p14:tracePt t="305313" x="10502900" y="4584700"/>
          <p14:tracePt t="305330" x="10458450" y="4578350"/>
          <p14:tracePt t="305347" x="10388600" y="4578350"/>
          <p14:tracePt t="305364" x="10325100" y="4572000"/>
          <p14:tracePt t="305381" x="10280650" y="4572000"/>
          <p14:tracePt t="305397" x="10255250" y="4572000"/>
          <p14:tracePt t="305416" x="10229850" y="4572000"/>
          <p14:tracePt t="305430" x="10210800" y="4572000"/>
          <p14:tracePt t="305447" x="10204450" y="4572000"/>
          <p14:tracePt t="305463" x="10191750" y="4572000"/>
          <p14:tracePt t="305481" x="10172700" y="4572000"/>
          <p14:tracePt t="305498" x="10153650" y="4578350"/>
          <p14:tracePt t="305514" x="10140950" y="4597400"/>
          <p14:tracePt t="305530" x="10128250" y="4610100"/>
          <p14:tracePt t="305547" x="10115550" y="4622800"/>
          <p14:tracePt t="305564" x="10096500" y="4648200"/>
          <p14:tracePt t="305581" x="10083800" y="4660900"/>
          <p14:tracePt t="305597" x="10077450" y="4679950"/>
          <p14:tracePt t="305613" x="10064750" y="4699000"/>
          <p14:tracePt t="305630" x="10058400" y="4718050"/>
          <p14:tracePt t="305647" x="10045700" y="4730750"/>
          <p14:tracePt t="305665" x="10039350" y="4743450"/>
          <p14:tracePt t="305681" x="10039350" y="4749800"/>
          <p14:tracePt t="305772" x="10039350" y="4756150"/>
          <p14:tracePt t="305779" x="10039350" y="4762500"/>
          <p14:tracePt t="305797" x="10039350" y="4775200"/>
          <p14:tracePt t="305816" x="10052050" y="4787900"/>
          <p14:tracePt t="305831" x="10071100" y="4806950"/>
          <p14:tracePt t="305847" x="10090150" y="4813300"/>
          <p14:tracePt t="305864" x="10109200" y="4819650"/>
          <p14:tracePt t="305881" x="10128250" y="4819650"/>
          <p14:tracePt t="305897" x="10134600" y="4826000"/>
          <p14:tracePt t="305914" x="10153650" y="4826000"/>
          <p14:tracePt t="305930" x="10179050" y="4832350"/>
          <p14:tracePt t="305949" x="10223500" y="4857750"/>
          <p14:tracePt t="305964" x="10242550" y="4876800"/>
          <p14:tracePt t="305981" x="10287000" y="4908550"/>
          <p14:tracePt t="305982" x="10312400" y="4927600"/>
          <p14:tracePt t="305997" x="10369550" y="4959350"/>
          <p14:tracePt t="306014" x="10420350" y="4997450"/>
          <p14:tracePt t="306031" x="10496550" y="5035550"/>
          <p14:tracePt t="306047" x="10547350" y="5054600"/>
          <p14:tracePt t="306064" x="10598150" y="5060950"/>
          <p14:tracePt t="306081" x="10737850" y="5054600"/>
          <p14:tracePt t="306100" x="10877550" y="5035550"/>
          <p14:tracePt t="306114" x="11004550" y="5016500"/>
          <p14:tracePt t="306133" x="11106150" y="4997450"/>
          <p14:tracePt t="306149" x="11137900" y="4991100"/>
          <p14:tracePt t="306165" x="11150600" y="4984750"/>
          <p14:tracePt t="306181" x="11156950" y="4978400"/>
          <p14:tracePt t="306199" x="11176000" y="4940300"/>
          <p14:tracePt t="306215" x="11182350" y="4921250"/>
          <p14:tracePt t="306231" x="11188700" y="4845050"/>
          <p14:tracePt t="306247" x="11188700" y="4787900"/>
          <p14:tracePt t="306264" x="11182350" y="4737100"/>
          <p14:tracePt t="306281" x="11163300" y="4686300"/>
          <p14:tracePt t="306298" x="11137900" y="4648200"/>
          <p14:tracePt t="306315" x="11112500" y="4610100"/>
          <p14:tracePt t="306330" x="11099800" y="4584700"/>
          <p14:tracePt t="306348" x="11068050" y="4552950"/>
          <p14:tracePt t="306367" x="11036300" y="4533900"/>
          <p14:tracePt t="306381" x="10985500" y="4508500"/>
          <p14:tracePt t="306400" x="10915650" y="4502150"/>
          <p14:tracePt t="306414" x="10883900" y="4502150"/>
          <p14:tracePt t="306431" x="10833100" y="4502150"/>
          <p14:tracePt t="306448" x="10788650" y="4508500"/>
          <p14:tracePt t="306465" x="10744200" y="4521200"/>
          <p14:tracePt t="306481" x="10680700" y="4540250"/>
          <p14:tracePt t="306498" x="10642600" y="4559300"/>
          <p14:tracePt t="306514" x="10610850" y="4578350"/>
          <p14:tracePt t="306531" x="10591800" y="4597400"/>
          <p14:tracePt t="306548" x="10579100" y="4610100"/>
          <p14:tracePt t="306566" x="10566400" y="4622800"/>
          <p14:tracePt t="306581" x="10560050" y="4635500"/>
          <p14:tracePt t="306598" x="10553700" y="4648200"/>
          <p14:tracePt t="306617" x="10547350" y="4660900"/>
          <p14:tracePt t="306631" x="10541000" y="4686300"/>
          <p14:tracePt t="306650" x="10534650" y="4711700"/>
          <p14:tracePt t="306665" x="10528300" y="4737100"/>
          <p14:tracePt t="306681" x="10521950" y="4743450"/>
          <p14:tracePt t="306698" x="10521950" y="4749800"/>
          <p14:tracePt t="306715" x="10521950" y="4756150"/>
          <p14:tracePt t="306749" x="10521950" y="4762500"/>
          <p14:tracePt t="306765" x="10521950" y="4775200"/>
          <p14:tracePt t="306782" x="10521950" y="4800600"/>
          <p14:tracePt t="306798" x="10515600" y="4826000"/>
          <p14:tracePt t="306815" x="10515600" y="4857750"/>
          <p14:tracePt t="306831" x="10509250" y="4883150"/>
          <p14:tracePt t="306848" x="10502900" y="4908550"/>
          <p14:tracePt t="306867" x="10496550" y="4927600"/>
          <p14:tracePt t="306899" x="10490200" y="4940300"/>
          <p14:tracePt t="306915" x="10483850" y="4940300"/>
          <p14:tracePt t="306931" x="10471150" y="4953000"/>
          <p14:tracePt t="306948" x="10439400" y="4978400"/>
          <p14:tracePt t="306965" x="10394950" y="4997450"/>
          <p14:tracePt t="306982" x="10350500" y="5022850"/>
          <p14:tracePt t="306999" x="10299700" y="5048250"/>
          <p14:tracePt t="307015" x="10261600" y="5067300"/>
          <p14:tracePt t="307032" x="10223500" y="5080000"/>
          <p14:tracePt t="307048" x="10179050" y="5092700"/>
          <p14:tracePt t="307065" x="10128250" y="5118100"/>
          <p14:tracePt t="307083" x="10045700" y="5143500"/>
          <p14:tracePt t="307101" x="9817100" y="5168900"/>
          <p14:tracePt t="307115" x="9740900" y="5181600"/>
          <p14:tracePt t="307133" x="9556750" y="5213350"/>
          <p14:tracePt t="307149" x="9436100" y="5238750"/>
          <p14:tracePt t="307165" x="9340850" y="5257800"/>
          <p14:tracePt t="307182" x="9245600" y="5283200"/>
          <p14:tracePt t="307198" x="9194800" y="5308600"/>
          <p14:tracePt t="307215" x="9144000" y="5346700"/>
          <p14:tracePt t="307232" x="9099550" y="5372100"/>
          <p14:tracePt t="307248" x="9042400" y="5410200"/>
          <p14:tracePt t="307265" x="9017000" y="5435600"/>
          <p14:tracePt t="307282" x="9004300" y="5441950"/>
          <p14:tracePt t="307391" x="9004300" y="5435600"/>
          <p14:tracePt t="307400" x="9004300" y="5429250"/>
          <p14:tracePt t="307408" x="9004300" y="5422900"/>
          <p14:tracePt t="307417" x="9004300" y="5416550"/>
          <p14:tracePt t="307432" x="9004300" y="5391150"/>
          <p14:tracePt t="307449" x="9010650" y="5378450"/>
          <p14:tracePt t="307465" x="9010650" y="5365750"/>
          <p14:tracePt t="307482" x="9017000" y="5365750"/>
          <p14:tracePt t="307499" x="9036050" y="5359400"/>
          <p14:tracePt t="307515" x="9048750" y="5359400"/>
          <p14:tracePt t="307532" x="9061450" y="5359400"/>
          <p14:tracePt t="307548" x="9067800" y="5353050"/>
          <p14:tracePt t="307566" x="9105900" y="5340350"/>
          <p14:tracePt t="307582" x="9137650" y="5327650"/>
          <p14:tracePt t="307598" x="9201150" y="5308600"/>
          <p14:tracePt t="307617" x="9302750" y="5289550"/>
          <p14:tracePt t="307633" x="9334500" y="5283200"/>
          <p14:tracePt t="307648" x="9385300" y="5276850"/>
          <p14:tracePt t="307650" x="9398000" y="5276850"/>
          <p14:tracePt t="307666" x="9417050" y="5270500"/>
          <p14:tracePt t="307682" x="9436100" y="5270500"/>
          <p14:tracePt t="307699" x="9448800" y="5270500"/>
          <p14:tracePt t="307715" x="9467850" y="5270500"/>
          <p14:tracePt t="307734" x="9493250" y="5270500"/>
          <p14:tracePt t="307748" x="9518650" y="5270500"/>
          <p14:tracePt t="307766" x="9544050" y="5270500"/>
          <p14:tracePt t="307782" x="9563100" y="5264150"/>
          <p14:tracePt t="307798" x="9575800" y="5264150"/>
          <p14:tracePt t="307817" x="9594850" y="5264150"/>
          <p14:tracePt t="307832" x="9601200" y="5264150"/>
          <p14:tracePt t="307865" x="9601200" y="5257800"/>
          <p14:tracePt t="307884" x="9607550" y="5257800"/>
          <p14:tracePt t="307919" x="9613900" y="5257800"/>
          <p14:tracePt t="307949" x="9626600" y="5257800"/>
          <p14:tracePt t="307966" x="9677400" y="5257800"/>
          <p14:tracePt t="307967" x="9702800" y="5264150"/>
          <p14:tracePt t="307982" x="9715500" y="5264150"/>
          <p14:tracePt t="307999" x="9728200" y="5264150"/>
          <p14:tracePt t="308036" x="9734550" y="5264150"/>
          <p14:tracePt t="308065" x="9753600" y="5264150"/>
          <p14:tracePt t="308083" x="9779000" y="5264150"/>
          <p14:tracePt t="308099" x="9817100" y="5257800"/>
          <p14:tracePt t="308117" x="9855200" y="5257800"/>
          <p14:tracePt t="308135" x="9886950" y="5251450"/>
          <p14:tracePt t="308149" x="9906000" y="5251450"/>
          <p14:tracePt t="308167" x="9944100" y="5251450"/>
          <p14:tracePt t="308169" x="9963150" y="5251450"/>
          <p14:tracePt t="308183" x="10001250" y="5251450"/>
          <p14:tracePt t="308200" x="10077450" y="5251450"/>
          <p14:tracePt t="308218" x="10236200" y="5245100"/>
          <p14:tracePt t="308233" x="10306050" y="5232400"/>
          <p14:tracePt t="308249" x="10420350" y="5207000"/>
          <p14:tracePt t="308266" x="10490200" y="5187950"/>
          <p14:tracePt t="308282" x="10541000" y="5168900"/>
          <p14:tracePt t="308300" x="10572750" y="5162550"/>
          <p14:tracePt t="308316" x="10598150" y="5162550"/>
          <p14:tracePt t="308333" x="10610850" y="5162550"/>
          <p14:tracePt t="308349" x="10617200" y="5162550"/>
          <p14:tracePt t="308366" x="10629900" y="5168900"/>
          <p14:tracePt t="308382" x="10642600" y="5168900"/>
          <p14:tracePt t="308399" x="10668000" y="5168900"/>
          <p14:tracePt t="308416" x="10687050" y="5162550"/>
          <p14:tracePt t="308433" x="10712450" y="5149850"/>
          <p14:tracePt t="308449" x="10725150" y="5149850"/>
          <p14:tracePt t="308450" x="10731500" y="5149850"/>
          <p14:tracePt t="308468" x="10744200" y="5149850"/>
          <p14:tracePt t="308509" x="10750550" y="5156200"/>
          <p14:tracePt t="308519" x="10750550" y="5162550"/>
          <p14:tracePt t="308533" x="10756900" y="5175250"/>
          <p14:tracePt t="308550" x="10763250" y="5187950"/>
          <p14:tracePt t="308566" x="10769600" y="5194300"/>
          <p14:tracePt t="308583" x="10782300" y="5200650"/>
          <p14:tracePt t="308599" x="10801350" y="5207000"/>
          <p14:tracePt t="308616" x="10814050" y="5213350"/>
          <p14:tracePt t="308633" x="10814050" y="5238750"/>
          <p14:tracePt t="308650" x="10801350" y="5238750"/>
          <p14:tracePt t="308667" x="10769600" y="5232400"/>
          <p14:tracePt t="308685" x="10731500" y="5219700"/>
          <p14:tracePt t="308701" x="10718800" y="5213350"/>
          <p14:tracePt t="308716" x="10668000" y="5194300"/>
          <p14:tracePt t="308733" x="10617200" y="5207000"/>
          <p14:tracePt t="308750" x="10553700" y="5219700"/>
          <p14:tracePt t="308766" x="10496550" y="5238750"/>
          <p14:tracePt t="308783" x="10458450" y="5257800"/>
          <p14:tracePt t="308799" x="10426700" y="5270500"/>
          <p14:tracePt t="308817" x="10388600" y="5276850"/>
          <p14:tracePt t="308834" x="10331450" y="5289550"/>
          <p14:tracePt t="308850" x="10229850" y="5302250"/>
          <p14:tracePt t="308866" x="10134600" y="5321300"/>
          <p14:tracePt t="308883" x="10058400" y="5334000"/>
          <p14:tracePt t="308885" x="10007600" y="5340350"/>
          <p14:tracePt t="308902" x="9931400" y="5359400"/>
          <p14:tracePt t="308917" x="9880600" y="5372100"/>
          <p14:tracePt t="308933" x="9829800" y="5391150"/>
          <p14:tracePt t="308950" x="9791700" y="5410200"/>
          <p14:tracePt t="308967" x="9747250" y="5435600"/>
          <p14:tracePt t="308983" x="9677400" y="5473700"/>
          <p14:tracePt t="309000" x="9626600" y="5511800"/>
          <p14:tracePt t="309017" x="9569450" y="5537200"/>
          <p14:tracePt t="309033" x="9531350" y="5556250"/>
          <p14:tracePt t="309050" x="9499600" y="5575300"/>
          <p14:tracePt t="309066" x="9480550" y="5581650"/>
          <p14:tracePt t="309083" x="9461500" y="5594350"/>
          <p14:tracePt t="309101" x="9448800" y="5600700"/>
          <p14:tracePt t="309119" x="9442450" y="5600700"/>
          <p14:tracePt t="309238" x="9436100" y="5600700"/>
          <p14:tracePt t="309406" x="9436100" y="5607050"/>
          <p14:tracePt t="309603" x="9442450" y="5607050"/>
          <p14:tracePt t="309611" x="9448800" y="5607050"/>
          <p14:tracePt t="309622" x="9467850" y="5607050"/>
          <p14:tracePt t="309636" x="9480550" y="5607050"/>
          <p14:tracePt t="309650" x="9486900" y="5607050"/>
          <p14:tracePt t="309668" x="9499600" y="5607050"/>
          <p14:tracePt t="309700" x="9505950" y="5613400"/>
          <p14:tracePt t="309719" x="9505950" y="5619750"/>
          <p14:tracePt t="309881" x="9512300" y="5619750"/>
          <p14:tracePt t="309901" x="9563100" y="5619750"/>
          <p14:tracePt t="309917" x="9626600" y="5619750"/>
          <p14:tracePt t="309934" x="9696450" y="5619750"/>
          <p14:tracePt t="309951" x="9759950" y="5619750"/>
          <p14:tracePt t="309952" x="9798050" y="5619750"/>
          <p14:tracePt t="309967" x="9817100" y="5619750"/>
          <p14:tracePt t="309969" x="9855200" y="5619750"/>
          <p14:tracePt t="309984" x="9893300" y="5619750"/>
          <p14:tracePt t="310001" x="9988550" y="5638800"/>
          <p14:tracePt t="310017" x="10013950" y="5638800"/>
          <p14:tracePt t="310034" x="10033000" y="5638800"/>
          <p14:tracePt t="310050" x="10045700" y="5638800"/>
          <p14:tracePt t="310068" x="10058400" y="5638800"/>
          <p14:tracePt t="310084" x="10077450" y="5638800"/>
          <p14:tracePt t="310100" x="10102850" y="5632450"/>
          <p14:tracePt t="310120" x="10128250" y="5632450"/>
          <p14:tracePt t="310136" x="10147300" y="5632450"/>
          <p14:tracePt t="310151" x="10153650" y="5632450"/>
          <p14:tracePt t="310168" x="10160000" y="5632450"/>
          <p14:tracePt t="310187" x="10166350" y="5632450"/>
          <p14:tracePt t="310219" x="10185400" y="5632450"/>
          <p14:tracePt t="310235" x="10198100" y="5632450"/>
          <p14:tracePt t="310251" x="10255250" y="5626100"/>
          <p14:tracePt t="310270" x="10299700" y="5626100"/>
          <p14:tracePt t="310284" x="10375900" y="5626100"/>
          <p14:tracePt t="310301" x="10464800" y="5626100"/>
          <p14:tracePt t="310317" x="10502900" y="5613400"/>
          <p14:tracePt t="310334" x="10528300" y="5600700"/>
          <p14:tracePt t="310353" x="10547350" y="5594350"/>
          <p14:tracePt t="310368" x="10553700" y="5588000"/>
          <p14:tracePt t="310615" x="10560050" y="5588000"/>
          <p14:tracePt t="310635" x="10566400" y="5588000"/>
          <p14:tracePt t="310651" x="10585450" y="5588000"/>
          <p14:tracePt t="310668" x="10617200" y="5588000"/>
          <p14:tracePt t="310686" x="10674350" y="5588000"/>
          <p14:tracePt t="310703" x="10693400" y="5588000"/>
          <p14:tracePt t="310718" x="10756900" y="5588000"/>
          <p14:tracePt t="310734" x="10814050" y="5588000"/>
          <p14:tracePt t="310751" x="10833100" y="5588000"/>
          <p14:tracePt t="310768" x="10845800" y="5588000"/>
          <p14:tracePt t="310802" x="10839450" y="5575300"/>
          <p14:tracePt t="310818" x="10807700" y="5575300"/>
          <p14:tracePt t="310835" x="10731500" y="5575300"/>
          <p14:tracePt t="310853" x="10661650" y="5588000"/>
          <p14:tracePt t="310870" x="10579100" y="5600700"/>
          <p14:tracePt t="310872" x="10521950" y="5607050"/>
          <p14:tracePt t="310888" x="10433050" y="5607050"/>
          <p14:tracePt t="310902" x="10375900" y="5613400"/>
          <p14:tracePt t="310918" x="10255250" y="5619750"/>
          <p14:tracePt t="310935" x="9988550" y="5607050"/>
          <p14:tracePt t="310951" x="9601200" y="5594350"/>
          <p14:tracePt t="310969" x="9347200" y="5600700"/>
          <p14:tracePt t="310985" x="9239250" y="5613400"/>
          <p14:tracePt t="311001" x="9023350" y="5657850"/>
          <p14:tracePt t="311025" x="8940800" y="5689600"/>
          <p14:tracePt t="311034" x="8896350" y="5715000"/>
          <p14:tracePt t="311052" x="8858250" y="5746750"/>
          <p14:tracePt t="311068" x="8845550" y="5772150"/>
          <p14:tracePt t="311084" x="8839200" y="5784850"/>
          <p14:tracePt t="311102" x="8839200" y="5797550"/>
          <p14:tracePt t="311134" x="8839200" y="5803900"/>
          <p14:tracePt t="311152" x="8851900" y="5816600"/>
          <p14:tracePt t="311168" x="8870950" y="5829300"/>
          <p14:tracePt t="311185" x="8915400" y="5854700"/>
          <p14:tracePt t="311203" x="8959850" y="5873750"/>
          <p14:tracePt t="311218" x="9023350" y="5899150"/>
          <p14:tracePt t="311235" x="9055100" y="5905500"/>
          <p14:tracePt t="311251" x="9150350" y="5918200"/>
          <p14:tracePt t="311268" x="9213850" y="5918200"/>
          <p14:tracePt t="311285" x="9245600" y="5918200"/>
          <p14:tracePt t="311302" x="9258300" y="5918200"/>
          <p14:tracePt t="311318" x="9264650" y="5918200"/>
          <p14:tracePt t="311446" x="9271000" y="5905500"/>
          <p14:tracePt t="311454" x="9277350" y="5905500"/>
          <p14:tracePt t="311469" x="9296400" y="5880100"/>
          <p14:tracePt t="311486" x="9309100" y="5867400"/>
          <p14:tracePt t="311502" x="9321800" y="5861050"/>
          <p14:tracePt t="311519" x="9334500" y="5854700"/>
          <p14:tracePt t="311537" x="9353550" y="5854700"/>
          <p14:tracePt t="311552" x="9385300" y="5854700"/>
          <p14:tracePt t="311569" x="9436100" y="5861050"/>
          <p14:tracePt t="311585" x="9493250" y="5873750"/>
          <p14:tracePt t="311604" x="9518650" y="5880100"/>
          <p14:tracePt t="311642" x="9525000" y="5880100"/>
          <p14:tracePt t="311668" x="9537700" y="5880100"/>
          <p14:tracePt t="311686" x="9563100" y="5867400"/>
          <p14:tracePt t="311702" x="9582150" y="5867400"/>
          <p14:tracePt t="311719" x="9601200" y="5861050"/>
          <p14:tracePt t="311736" x="9626600" y="5861050"/>
          <p14:tracePt t="311752" x="9639300" y="5854700"/>
          <p14:tracePt t="311769" x="9652000" y="5854700"/>
          <p14:tracePt t="311772" x="9664700" y="5854700"/>
          <p14:tracePt t="311785" x="9702800" y="5848350"/>
          <p14:tracePt t="311802" x="9772650" y="5848350"/>
          <p14:tracePt t="311803" x="9817100" y="5848350"/>
          <p14:tracePt t="311819" x="9925050" y="5854700"/>
          <p14:tracePt t="311835" x="10039350" y="5861050"/>
          <p14:tracePt t="311852" x="10096500" y="5867400"/>
          <p14:tracePt t="311869" x="10140950" y="5867400"/>
          <p14:tracePt t="311886" x="10160000" y="5867400"/>
          <p14:tracePt t="311943" x="10166350" y="5867400"/>
          <p14:tracePt t="311952" x="10166350" y="5873750"/>
          <p14:tracePt t="311969" x="10185400" y="5873750"/>
          <p14:tracePt t="311986" x="10204450" y="5873750"/>
          <p14:tracePt t="312036" x="10210800" y="5873750"/>
          <p14:tracePt t="312052" x="10217150" y="5873750"/>
          <p14:tracePt t="312069" x="10229850" y="5873750"/>
          <p14:tracePt t="312086" x="10274300" y="5873750"/>
          <p14:tracePt t="312103" x="10331450" y="5861050"/>
          <p14:tracePt t="312119" x="10394950" y="5842000"/>
          <p14:tracePt t="312121" x="10407650" y="5835650"/>
          <p14:tracePt t="312136" x="10439400" y="5822950"/>
          <p14:tracePt t="312153" x="10452100" y="5822950"/>
          <p14:tracePt t="312205" x="10452100" y="5816600"/>
          <p14:tracePt t="312237" x="10452100" y="5810250"/>
          <p14:tracePt t="312253" x="10439400" y="5810250"/>
          <p14:tracePt t="312269" x="10420350" y="5803900"/>
          <p14:tracePt t="312286" x="10407650" y="5803900"/>
          <p14:tracePt t="312303" x="10382250" y="5803900"/>
          <p14:tracePt t="312319" x="10337800" y="5810250"/>
          <p14:tracePt t="312336" x="10287000" y="5816600"/>
          <p14:tracePt t="312353" x="10236200" y="5822950"/>
          <p14:tracePt t="312370" x="10172700" y="5829300"/>
          <p14:tracePt t="312386" x="10121900" y="5835650"/>
          <p14:tracePt t="312402" x="10033000" y="5848350"/>
          <p14:tracePt t="312420" x="9937750" y="5861050"/>
          <p14:tracePt t="312437" x="9842500" y="5880100"/>
          <p14:tracePt t="312455" x="9779000" y="5886450"/>
          <p14:tracePt t="312469" x="9696450" y="5899150"/>
          <p14:tracePt t="312487" x="9645650" y="5905500"/>
          <p14:tracePt t="312504" x="9544050" y="5918200"/>
          <p14:tracePt t="312519" x="9474200" y="5918200"/>
          <p14:tracePt t="312536" x="9429750" y="5918200"/>
          <p14:tracePt t="312553" x="9391650" y="5918200"/>
          <p14:tracePt t="312570" x="9353550" y="5918200"/>
          <p14:tracePt t="312586" x="9328150" y="5924550"/>
          <p14:tracePt t="312591" x="9321800" y="5924550"/>
          <p14:tracePt t="312603" x="9309100" y="5924550"/>
          <p14:tracePt t="312620" x="9258300" y="5930900"/>
          <p14:tracePt t="312637" x="9213850" y="5937250"/>
          <p14:tracePt t="312638" x="9188450" y="5943600"/>
          <p14:tracePt t="312653" x="9169400" y="5943600"/>
          <p14:tracePt t="312669" x="9124950" y="5949950"/>
          <p14:tracePt t="312686" x="9055100" y="5962650"/>
          <p14:tracePt t="312703" x="9023350" y="5975350"/>
          <p14:tracePt t="312720" x="9010650" y="5975350"/>
          <p14:tracePt t="312737" x="9010650" y="6000750"/>
          <p14:tracePt t="312753" x="9010650" y="6013450"/>
          <p14:tracePt t="312770" x="9010650" y="6038850"/>
          <p14:tracePt t="312786" x="9010650" y="6051550"/>
          <p14:tracePt t="312804" x="9017000" y="6064250"/>
          <p14:tracePt t="312820" x="9017000" y="6070600"/>
          <p14:tracePt t="312853" x="9023350" y="6070600"/>
          <p14:tracePt t="312877" x="9029700" y="6070600"/>
          <p14:tracePt t="312890" x="9042400" y="6070600"/>
          <p14:tracePt t="312903" x="9048750" y="6070600"/>
          <p14:tracePt t="312920" x="9093200" y="6070600"/>
          <p14:tracePt t="312936" x="9163050" y="6070600"/>
          <p14:tracePt t="312954" x="9245600" y="6076950"/>
          <p14:tracePt t="312971" x="9347200" y="6096000"/>
          <p14:tracePt t="312987" x="9372600" y="6102350"/>
          <p14:tracePt t="313003" x="9448800" y="6115050"/>
          <p14:tracePt t="313020" x="9474200" y="6115050"/>
          <p14:tracePt t="313037" x="9493250" y="6115050"/>
          <p14:tracePt t="313054" x="9499600" y="6115050"/>
          <p14:tracePt t="313070" x="9505950" y="6115050"/>
          <p14:tracePt t="313087" x="9512300" y="6121400"/>
          <p14:tracePt t="313103" x="9518650" y="6121400"/>
          <p14:tracePt t="313239" x="9525000" y="6121400"/>
          <p14:tracePt t="313246" x="9531350" y="6121400"/>
          <p14:tracePt t="313253" x="9550400" y="6121400"/>
          <p14:tracePt t="313270" x="9582150" y="6121400"/>
          <p14:tracePt t="313287" x="9645650" y="6115050"/>
          <p14:tracePt t="313304" x="9702800" y="6115050"/>
          <p14:tracePt t="313320" x="9779000" y="6115050"/>
          <p14:tracePt t="313337" x="9842500" y="6115050"/>
          <p14:tracePt t="313354" x="9912350" y="6121400"/>
          <p14:tracePt t="313373" x="9969500" y="6134100"/>
          <p14:tracePt t="313387" x="10020300" y="6140450"/>
          <p14:tracePt t="313403" x="10045700" y="6146800"/>
          <p14:tracePt t="313422" x="10058400" y="6146800"/>
          <p14:tracePt t="313479" x="10064750" y="6146800"/>
          <p14:tracePt t="313488" x="10071100" y="6146800"/>
          <p14:tracePt t="313504" x="10090150" y="6153150"/>
          <p14:tracePt t="313520" x="10109200" y="6153150"/>
          <p14:tracePt t="313539" x="10147300" y="6159500"/>
          <p14:tracePt t="313556" x="10179050" y="6165850"/>
          <p14:tracePt t="313570" x="10236200" y="6172200"/>
          <p14:tracePt t="313587" x="10274300" y="6178550"/>
          <p14:tracePt t="313605" x="10344150" y="6178550"/>
          <p14:tracePt t="313621" x="10382250" y="6178550"/>
          <p14:tracePt t="313639" x="10471150" y="6178550"/>
          <p14:tracePt t="313654" x="10496550" y="6178550"/>
          <p14:tracePt t="313671" x="10553700" y="6178550"/>
          <p14:tracePt t="313687" x="10636250" y="6172200"/>
          <p14:tracePt t="313704" x="10687050" y="6165850"/>
          <p14:tracePt t="313720" x="10750550" y="6153150"/>
          <p14:tracePt t="313737" x="10775950" y="6153150"/>
          <p14:tracePt t="313754" x="10788650" y="6146800"/>
          <p14:tracePt t="313770" x="10795000" y="6146800"/>
          <p14:tracePt t="313857" x="10788650" y="6146800"/>
          <p14:tracePt t="313872" x="10782300" y="6146800"/>
          <p14:tracePt t="313887" x="10756900" y="6153150"/>
          <p14:tracePt t="313905" x="10668000" y="6178550"/>
          <p14:tracePt t="313921" x="10636250" y="6184900"/>
          <p14:tracePt t="313938" x="10458450" y="6229350"/>
          <p14:tracePt t="313954" x="10356850" y="6261100"/>
          <p14:tracePt t="313971" x="10242550" y="6299200"/>
          <p14:tracePt t="313987" x="10172700" y="6330950"/>
          <p14:tracePt t="314004" x="10115550" y="6350000"/>
          <p14:tracePt t="314021" x="10083800" y="6362700"/>
          <p14:tracePt t="314038" x="10039350" y="6375400"/>
          <p14:tracePt t="314056" x="10001250" y="6381750"/>
          <p14:tracePt t="314071" x="9969500" y="6394450"/>
          <p14:tracePt t="314088" x="9944100" y="6400800"/>
          <p14:tracePt t="314104" x="9937750" y="6407150"/>
          <p14:tracePt t="314138" x="9937750" y="6413500"/>
          <p14:tracePt t="314156" x="9931400" y="6413500"/>
          <p14:tracePt t="314257" x="9937750" y="6413500"/>
          <p14:tracePt t="314272" x="9944100" y="6413500"/>
          <p14:tracePt t="314304" x="9950450" y="6413500"/>
          <p14:tracePt t="314401" x="9950450" y="6407150"/>
          <p14:tracePt t="314426" x="9950450" y="6400800"/>
          <p14:tracePt t="314846" x="9956800" y="6394450"/>
          <p14:tracePt t="314854" x="9969500" y="6381750"/>
          <p14:tracePt t="314872" x="10001250" y="6362700"/>
          <p14:tracePt t="314891" x="10039350" y="6337300"/>
          <p14:tracePt t="314908" x="10096500" y="6311900"/>
          <p14:tracePt t="314921" x="10121900" y="6305550"/>
          <p14:tracePt t="314938" x="10166350" y="6299200"/>
          <p14:tracePt t="314957" x="10229850" y="6292850"/>
          <p14:tracePt t="314972" x="10248900" y="6292850"/>
          <p14:tracePt t="314989" x="10293350" y="6286500"/>
          <p14:tracePt t="314991" x="10318750" y="6280150"/>
          <p14:tracePt t="315005" x="10363200" y="6254750"/>
          <p14:tracePt t="315022" x="10420350" y="6223000"/>
          <p14:tracePt t="315038" x="10464800" y="6197600"/>
          <p14:tracePt t="315055" x="10502900" y="6178550"/>
          <p14:tracePt t="315074" x="10521950" y="6159500"/>
          <p14:tracePt t="315088" x="10541000" y="6146800"/>
          <p14:tracePt t="315105" x="10560050" y="6127750"/>
          <p14:tracePt t="315121" x="10579100" y="6108700"/>
          <p14:tracePt t="315124" x="10598150" y="6096000"/>
          <p14:tracePt t="315138" x="10617200" y="6070600"/>
          <p14:tracePt t="315155" x="10642600" y="6038850"/>
          <p14:tracePt t="315157" x="10655300" y="6013450"/>
          <p14:tracePt t="315174" x="10674350" y="5969000"/>
          <p14:tracePt t="315188" x="10687050" y="5930900"/>
          <p14:tracePt t="315207" x="10693400" y="5848350"/>
          <p14:tracePt t="315223" x="10693400" y="5803900"/>
          <p14:tracePt t="315239" x="10693400" y="5740400"/>
          <p14:tracePt t="315255" x="10668000" y="5575300"/>
          <p14:tracePt t="315271" x="10629900" y="5435600"/>
          <p14:tracePt t="315288" x="10585450" y="5314950"/>
          <p14:tracePt t="315306" x="10534650" y="5207000"/>
          <p14:tracePt t="315322" x="10490200" y="5105400"/>
          <p14:tracePt t="315338" x="10471150" y="5073650"/>
          <p14:tracePt t="315355" x="10452100" y="5035550"/>
          <p14:tracePt t="315372" x="10426700" y="5003800"/>
          <p14:tracePt t="315389" x="10401300" y="4984750"/>
          <p14:tracePt t="315405" x="10337800" y="4953000"/>
          <p14:tracePt t="315423" x="10223500" y="4902200"/>
          <p14:tracePt t="315439" x="10198100" y="4889500"/>
          <p14:tracePt t="315455" x="10096500" y="4857750"/>
          <p14:tracePt t="315474" x="10052050" y="4838700"/>
          <p14:tracePt t="315488" x="10033000" y="4832350"/>
          <p14:tracePt t="315505" x="9925050" y="4813300"/>
          <p14:tracePt t="315522" x="9836150" y="4794250"/>
          <p14:tracePt t="315538" x="9779000" y="4787900"/>
          <p14:tracePt t="315556" x="9683750" y="4775200"/>
          <p14:tracePt t="315572" x="9569450" y="4762500"/>
          <p14:tracePt t="315588" x="9442450" y="4756150"/>
          <p14:tracePt t="315593" x="9391650" y="4756150"/>
          <p14:tracePt t="315611" x="9296400" y="4756150"/>
          <p14:tracePt t="315622" x="9201150" y="4762500"/>
          <p14:tracePt t="315639" x="9112250" y="4781550"/>
          <p14:tracePt t="315655" x="8978900" y="4813300"/>
          <p14:tracePt t="315672" x="8877300" y="4851400"/>
          <p14:tracePt t="315689" x="8636000" y="4972050"/>
          <p14:tracePt t="315705" x="8540750" y="5048250"/>
          <p14:tracePt t="315722" x="8464550" y="5137150"/>
          <p14:tracePt t="315738" x="8426450" y="5219700"/>
          <p14:tracePt t="315755" x="8413750" y="5314950"/>
          <p14:tracePt t="315772" x="8401050" y="5441950"/>
          <p14:tracePt t="315789" x="8401050" y="5562600"/>
          <p14:tracePt t="315805" x="8407400" y="5753100"/>
          <p14:tracePt t="315822" x="8445500" y="5899150"/>
          <p14:tracePt t="315839" x="8496300" y="6038850"/>
          <p14:tracePt t="315856" x="8597900" y="6191250"/>
          <p14:tracePt t="315872" x="8667750" y="6261100"/>
          <p14:tracePt t="315889" x="8775700" y="6330950"/>
          <p14:tracePt t="315907" x="8826500" y="6362700"/>
          <p14:tracePt t="315922" x="8909050" y="6388100"/>
          <p14:tracePt t="315939" x="9137650" y="6438900"/>
          <p14:tracePt t="315956" x="9302750" y="6470650"/>
          <p14:tracePt t="315972" x="9550400" y="6540500"/>
          <p14:tracePt t="315989" x="9759950" y="6597650"/>
          <p14:tracePt t="316007" x="9944100" y="6654800"/>
          <p14:tracePt t="316022" x="10102850" y="6692900"/>
          <p14:tracePt t="316039" x="10185400" y="6699250"/>
          <p14:tracePt t="316055" x="10229850" y="6699250"/>
          <p14:tracePt t="316073" x="10287000" y="6667500"/>
          <p14:tracePt t="316089" x="10375900" y="6616700"/>
          <p14:tracePt t="316109" x="10528300" y="6553200"/>
          <p14:tracePt t="316122" x="10693400" y="6477000"/>
          <p14:tracePt t="316139" x="10845800" y="6413500"/>
          <p14:tracePt t="316156" x="11010900" y="6324600"/>
          <p14:tracePt t="316173" x="11169650" y="6197600"/>
          <p14:tracePt t="316174" x="11226800" y="6146800"/>
          <p14:tracePt t="316189" x="11334750" y="6007100"/>
          <p14:tracePt t="316206" x="11385550" y="5886450"/>
          <p14:tracePt t="316222" x="11410950" y="5765800"/>
          <p14:tracePt t="316239" x="11417300" y="5651500"/>
          <p14:tracePt t="316256" x="11423650" y="5556250"/>
          <p14:tracePt t="316272" x="11423650" y="5467350"/>
          <p14:tracePt t="316289" x="11410950" y="5397500"/>
          <p14:tracePt t="316306" x="11379200" y="5302250"/>
          <p14:tracePt t="316322" x="11334750" y="5226050"/>
          <p14:tracePt t="316339" x="11271250" y="5149850"/>
          <p14:tracePt t="316358" x="11195050" y="5080000"/>
          <p14:tracePt t="316373" x="11118850" y="5022850"/>
          <p14:tracePt t="316389" x="11029950" y="4965700"/>
          <p14:tracePt t="316407" x="10922000" y="4914900"/>
          <p14:tracePt t="316423" x="10788650" y="4864100"/>
          <p14:tracePt t="316439" x="10509250" y="4794250"/>
          <p14:tracePt t="316456" x="10382250" y="4775200"/>
          <p14:tracePt t="316473" x="10191750" y="4737100"/>
          <p14:tracePt t="316489" x="10007600" y="4711700"/>
          <p14:tracePt t="316509" x="9829800" y="4692650"/>
          <p14:tracePt t="316523" x="9658350" y="4692650"/>
          <p14:tracePt t="316539" x="9544050" y="4692650"/>
          <p14:tracePt t="316556" x="9398000" y="4692650"/>
          <p14:tracePt t="316573" x="9290050" y="4711700"/>
          <p14:tracePt t="316589" x="9239250" y="4730750"/>
          <p14:tracePt t="316607" x="9124950" y="4781550"/>
          <p14:tracePt t="316625" x="9010650" y="4845050"/>
          <p14:tracePt t="316640" x="8953500" y="4876800"/>
          <p14:tracePt t="316656" x="8794750" y="4972050"/>
          <p14:tracePt t="316673" x="8597900" y="5118100"/>
          <p14:tracePt t="316690" x="8540750" y="5219700"/>
          <p14:tracePt t="316707" x="8534400" y="5314950"/>
          <p14:tracePt t="316723" x="8566150" y="5429250"/>
          <p14:tracePt t="316740" x="8610600" y="5537200"/>
          <p14:tracePt t="316757" x="8686800" y="5689600"/>
          <p14:tracePt t="316773" x="8763000" y="5835650"/>
          <p14:tracePt t="316791" x="8864600" y="5975350"/>
          <p14:tracePt t="316807" x="8997950" y="6121400"/>
          <p14:tracePt t="316825" x="9258300" y="6318250"/>
          <p14:tracePt t="316841" x="9309100" y="6350000"/>
          <p14:tracePt t="316857" x="9518650" y="6457950"/>
          <p14:tracePt t="316873" x="9753600" y="6540500"/>
          <p14:tracePt t="316890" x="9861550" y="6553200"/>
          <p14:tracePt t="316907" x="9975850" y="6546850"/>
          <p14:tracePt t="316923" x="10096500" y="6521450"/>
          <p14:tracePt t="316940" x="10267950" y="6483350"/>
          <p14:tracePt t="316957" x="10464800" y="6419850"/>
          <p14:tracePt t="316974" x="10629900" y="6350000"/>
          <p14:tracePt t="316990" x="10833100" y="6223000"/>
          <p14:tracePt t="317007" x="10972800" y="6070600"/>
          <p14:tracePt t="317023" x="11068050" y="5892800"/>
          <p14:tracePt t="317040" x="11112500" y="5721350"/>
          <p14:tracePt t="317057" x="11125200" y="5511800"/>
          <p14:tracePt t="317075" x="11106150" y="5270500"/>
          <p14:tracePt t="317091" x="11068050" y="5137150"/>
          <p14:tracePt t="317107" x="11042650" y="5048250"/>
          <p14:tracePt t="317123" x="10979150" y="4889500"/>
          <p14:tracePt t="317140" x="10922000" y="4813300"/>
          <p14:tracePt t="317157" x="10839450" y="4749800"/>
          <p14:tracePt t="317174" x="10763250" y="4711700"/>
          <p14:tracePt t="317190" x="10642600" y="4673600"/>
          <p14:tracePt t="317207" x="10534650" y="4654550"/>
          <p14:tracePt t="317224" x="10350500" y="4622800"/>
          <p14:tracePt t="317241" x="10191750" y="4603750"/>
          <p14:tracePt t="317256" x="10039350" y="4597400"/>
          <p14:tracePt t="317273" x="9899650" y="4603750"/>
          <p14:tracePt t="317290" x="9747250" y="4635500"/>
          <p14:tracePt t="317307" x="9582150" y="4686300"/>
          <p14:tracePt t="317310" x="9474200" y="4724400"/>
          <p14:tracePt t="317324" x="9423400" y="4749800"/>
          <p14:tracePt t="317325" x="9321800" y="4806950"/>
          <p14:tracePt t="317341" x="9251950" y="4857750"/>
          <p14:tracePt t="317357" x="9169400" y="4965700"/>
          <p14:tracePt t="317373" x="9131300" y="5137150"/>
          <p14:tracePt t="317390" x="9137650" y="5270500"/>
          <p14:tracePt t="317408" x="9169400" y="5397500"/>
          <p14:tracePt t="317424" x="9232900" y="5575300"/>
          <p14:tracePt t="317440" x="9296400" y="5715000"/>
          <p14:tracePt t="317457" x="9378950" y="5848350"/>
          <p14:tracePt t="317474" x="9480550" y="5988050"/>
          <p14:tracePt t="317490" x="9620250" y="6121400"/>
          <p14:tracePt t="317508" x="9753600" y="6210300"/>
          <p14:tracePt t="317524" x="9963150" y="6292850"/>
          <p14:tracePt t="317541" x="10172700" y="6318250"/>
          <p14:tracePt t="317558" x="10483850" y="6292850"/>
          <p14:tracePt t="317575" x="10610850" y="6254750"/>
          <p14:tracePt t="317591" x="10763250" y="6153150"/>
          <p14:tracePt t="317607" x="10953750" y="5905500"/>
          <p14:tracePt t="317624" x="11074400" y="5664200"/>
          <p14:tracePt t="317641" x="11150600" y="5435600"/>
          <p14:tracePt t="317657" x="11195050" y="5194300"/>
          <p14:tracePt t="317674" x="11182350" y="4914900"/>
          <p14:tracePt t="317691" x="11106150" y="4756150"/>
          <p14:tracePt t="317709" x="10991850" y="4654550"/>
          <p14:tracePt t="317726" x="10877550" y="4597400"/>
          <p14:tracePt t="317743" x="10744200" y="4552950"/>
          <p14:tracePt t="317758" x="10617200" y="4533900"/>
          <p14:tracePt t="317774" x="10458450" y="4514850"/>
          <p14:tracePt t="317791" x="10280650" y="4502150"/>
          <p14:tracePt t="317809" x="9931400" y="4508500"/>
          <p14:tracePt t="317824" x="9817100" y="4514850"/>
          <p14:tracePt t="317841" x="9544050" y="4578350"/>
          <p14:tracePt t="317859" x="9226550" y="4692650"/>
          <p14:tracePt t="317875" x="9048750" y="4781550"/>
          <p14:tracePt t="317891" x="8934450" y="4902200"/>
          <p14:tracePt t="317907" x="8883650" y="5067300"/>
          <p14:tracePt t="317924" x="8890000" y="5245100"/>
          <p14:tracePt t="317941" x="8953500" y="5441950"/>
          <p14:tracePt t="317958" x="9067800" y="5683250"/>
          <p14:tracePt t="317974" x="9251950" y="5949950"/>
          <p14:tracePt t="317992" x="9474200" y="6191250"/>
          <p14:tracePt t="318007" x="9747250" y="6413500"/>
          <p14:tracePt t="318025" x="9982200" y="6559550"/>
          <p14:tracePt t="318041" x="10198100" y="6635750"/>
          <p14:tracePt t="318057" x="10382250" y="6648450"/>
          <p14:tracePt t="318059" x="10458450" y="6635750"/>
          <p14:tracePt t="318074" x="10572750" y="6591300"/>
          <p14:tracePt t="318091" x="10680700" y="6508750"/>
          <p14:tracePt t="318107" x="10769600" y="6432550"/>
          <p14:tracePt t="318124" x="10864850" y="6356350"/>
          <p14:tracePt t="318141" x="10960100" y="6261100"/>
          <p14:tracePt t="318158" x="11106150" y="6057900"/>
          <p14:tracePt t="318175" x="11214100" y="5803900"/>
          <p14:tracePt t="318191" x="11290300" y="5441950"/>
          <p14:tracePt t="318208" x="11290300" y="5092700"/>
          <p14:tracePt t="318224" x="11239500" y="4819650"/>
          <p14:tracePt t="318241" x="11144250" y="4572000"/>
          <p14:tracePt t="318258" x="11042650" y="4438650"/>
          <p14:tracePt t="318274" x="10922000" y="4362450"/>
          <p14:tracePt t="318291" x="10788650" y="4343400"/>
          <p14:tracePt t="318293" x="10718800" y="4343400"/>
          <p14:tracePt t="318307" x="10509250" y="4381500"/>
          <p14:tracePt t="318324" x="10344150" y="4406900"/>
          <p14:tracePt t="318341" x="9867900" y="4470400"/>
          <p14:tracePt t="318358" x="9474200" y="4495800"/>
          <p14:tracePt t="318374" x="9175750" y="4521200"/>
          <p14:tracePt t="318391" x="8940800" y="4546600"/>
          <p14:tracePt t="318408" x="8769350" y="4597400"/>
          <p14:tracePt t="318425" x="8699500" y="4660900"/>
          <p14:tracePt t="318441" x="8667750" y="4743450"/>
          <p14:tracePt t="318458" x="8667750" y="4857750"/>
          <p14:tracePt t="318477" x="8737600" y="5067300"/>
          <p14:tracePt t="318491" x="8769350" y="5137150"/>
          <p14:tracePt t="318509" x="8845550" y="5289550"/>
          <p14:tracePt t="318510" x="8890000" y="5378450"/>
          <p14:tracePt t="318524" x="8953500" y="5511800"/>
          <p14:tracePt t="318541" x="9080500" y="5746750"/>
          <p14:tracePt t="318558" x="9188450" y="5924550"/>
          <p14:tracePt t="318575" x="9277350" y="6051550"/>
          <p14:tracePt t="318591" x="9417050" y="6229350"/>
          <p14:tracePt t="318608" x="9550400" y="6350000"/>
          <p14:tracePt t="318625" x="9740900" y="6483350"/>
          <p14:tracePt t="318641" x="9886950" y="6546850"/>
          <p14:tracePt t="318658" x="9988550" y="6565900"/>
          <p14:tracePt t="318674" x="10045700" y="6565900"/>
          <p14:tracePt t="318691" x="10071100" y="6553200"/>
          <p14:tracePt t="318711" x="10083800" y="6540500"/>
          <p14:tracePt t="318724" x="10090150" y="6534150"/>
          <p14:tracePt t="318743" x="10109200" y="6527800"/>
          <p14:tracePt t="318759" x="10121900" y="6521450"/>
          <p14:tracePt t="318776" x="10153650" y="6521450"/>
          <p14:tracePt t="318791" x="10198100" y="6515100"/>
          <p14:tracePt t="318808" x="10217150" y="6502400"/>
          <p14:tracePt t="318825" x="10242550" y="6483350"/>
          <p14:tracePt t="318842" x="10267950" y="6451600"/>
          <p14:tracePt t="318858" x="10293350" y="6413500"/>
          <p14:tracePt t="318875" x="10312400" y="6362700"/>
          <p14:tracePt t="318892" x="10325100" y="6324600"/>
          <p14:tracePt t="318908" x="10331450" y="6267450"/>
          <p14:tracePt t="318925" x="10331450" y="6216650"/>
          <p14:tracePt t="318942" x="10331450" y="6159500"/>
          <p14:tracePt t="318958" x="10318750" y="6115050"/>
          <p14:tracePt t="318975" x="10306050" y="6064250"/>
          <p14:tracePt t="318991" x="10287000" y="5994400"/>
          <p14:tracePt t="319009" x="10261600" y="5829300"/>
          <p14:tracePt t="319025" x="10255250" y="5791200"/>
          <p14:tracePt t="319043" x="10204450" y="5619750"/>
          <p14:tracePt t="319058" x="10166350" y="5530850"/>
          <p14:tracePt t="319075" x="10140950" y="5480050"/>
          <p14:tracePt t="319091" x="10096500" y="5416550"/>
          <p14:tracePt t="319108" x="10045700" y="5372100"/>
          <p14:tracePt t="319125" x="10013950" y="5353050"/>
          <p14:tracePt t="319141" x="9969500" y="5346700"/>
          <p14:tracePt t="319147" x="9944100" y="5346700"/>
          <p14:tracePt t="319158" x="9893300" y="5346700"/>
          <p14:tracePt t="319175" x="9810750" y="5365750"/>
          <p14:tracePt t="319192" x="9734550" y="5410200"/>
          <p14:tracePt t="319208" x="9652000" y="5461000"/>
          <p14:tracePt t="319227" x="9544050" y="5575300"/>
          <p14:tracePt t="319243" x="9531350" y="5600700"/>
          <p14:tracePt t="319258" x="9493250" y="5676900"/>
          <p14:tracePt t="319275" x="9467850" y="5772150"/>
          <p14:tracePt t="319276" x="9467850" y="5803900"/>
          <p14:tracePt t="319292" x="9461500" y="5899150"/>
          <p14:tracePt t="319308" x="9461500" y="6007100"/>
          <p14:tracePt t="319327" x="9512300" y="6153150"/>
          <p14:tracePt t="319342" x="9588500" y="6299200"/>
          <p14:tracePt t="319359" x="9715500" y="6489700"/>
          <p14:tracePt t="319375" x="9867900" y="6654800"/>
          <p14:tracePt t="319392" x="10026650" y="6794500"/>
          <p14:tracePt t="319453" x="10306050" y="6813550"/>
          <p14:tracePt t="319461" x="10325100" y="6769100"/>
          <p14:tracePt t="319475" x="10337800" y="6731000"/>
          <p14:tracePt t="319494" x="10375900" y="6565900"/>
          <p14:tracePt t="319508" x="10388600" y="6515100"/>
          <p14:tracePt t="319525" x="10420350" y="6381750"/>
          <p14:tracePt t="319542" x="10433050" y="6267450"/>
          <p14:tracePt t="319559" x="10426700" y="6140450"/>
          <p14:tracePt t="319575" x="10394950" y="5975350"/>
          <p14:tracePt t="319594" x="10325100" y="5746750"/>
          <p14:tracePt t="319608" x="10229850" y="5543550"/>
          <p14:tracePt t="319627" x="10109200" y="5327650"/>
          <p14:tracePt t="319642" x="9994900" y="5149850"/>
          <p14:tracePt t="319645" x="9956800" y="5099050"/>
          <p14:tracePt t="319659" x="9906000" y="5041900"/>
          <p14:tracePt t="319678" x="9829800" y="4965700"/>
          <p14:tracePt t="319693" x="9810750" y="4946650"/>
          <p14:tracePt t="319709" x="9696450" y="4921250"/>
          <p14:tracePt t="319726" x="9575800" y="4908550"/>
          <p14:tracePt t="319743" x="9499600" y="4908550"/>
          <p14:tracePt t="319759" x="9347200" y="4933950"/>
          <p14:tracePt t="319776" x="9334500" y="4965700"/>
          <p14:tracePt t="319792" x="9347200" y="4997450"/>
          <p14:tracePt t="319809" x="9353550" y="5010150"/>
          <p14:tracePt t="320146" x="9353550" y="5016500"/>
          <p14:tracePt t="320152" x="9353550" y="5022850"/>
          <p14:tracePt t="320160" x="9359900" y="5041900"/>
          <p14:tracePt t="320177" x="9366250" y="5060950"/>
          <p14:tracePt t="320179" x="9378950" y="5073650"/>
          <p14:tracePt t="320193" x="9417050" y="5099050"/>
          <p14:tracePt t="320209" x="9448800" y="5124450"/>
          <p14:tracePt t="320228" x="9493250" y="5143500"/>
          <p14:tracePt t="320243" x="9531350" y="5149850"/>
          <p14:tracePt t="320259" x="9550400" y="5149850"/>
          <p14:tracePt t="320277" x="9556750" y="5137150"/>
          <p14:tracePt t="320293" x="9556750" y="5130800"/>
          <p14:tracePt t="320309" x="9556750" y="5124450"/>
          <p14:tracePt t="320326" x="9556750" y="5111750"/>
          <p14:tracePt t="320343" x="9550400" y="5092700"/>
          <p14:tracePt t="320360" x="9525000" y="5048250"/>
          <p14:tracePt t="320376" x="9486900" y="4997450"/>
          <p14:tracePt t="320392" x="9442450" y="4946650"/>
          <p14:tracePt t="320411" x="9315450" y="4857750"/>
          <p14:tracePt t="320427" x="9264650" y="4832350"/>
          <p14:tracePt t="320443" x="9188450" y="4806950"/>
          <p14:tracePt t="320460" x="9055100" y="4787900"/>
          <p14:tracePt t="320476" x="8959850" y="4787900"/>
          <p14:tracePt t="320493" x="8839200" y="4800600"/>
          <p14:tracePt t="320510" x="8763000" y="4813300"/>
          <p14:tracePt t="320528" x="8705850" y="4832350"/>
          <p14:tracePt t="320543" x="8642350" y="4857750"/>
          <p14:tracePt t="320560" x="8578850" y="4908550"/>
          <p14:tracePt t="320576" x="8521700" y="4978400"/>
          <p14:tracePt t="320593" x="8477250" y="5099050"/>
          <p14:tracePt t="320609" x="8470900" y="5200650"/>
          <p14:tracePt t="320628" x="8489950" y="5340350"/>
          <p14:tracePt t="320645" x="8604250" y="5568950"/>
          <p14:tracePt t="320660" x="8674100" y="5670550"/>
          <p14:tracePt t="320677" x="8801100" y="5822950"/>
          <p14:tracePt t="320678" x="8858250" y="5886450"/>
          <p14:tracePt t="320693" x="8921750" y="5949950"/>
          <p14:tracePt t="320710" x="9163050" y="6121400"/>
          <p14:tracePt t="320726" x="9347200" y="6203950"/>
          <p14:tracePt t="320745" x="9563100" y="6254750"/>
          <p14:tracePt t="320760" x="9785350" y="6261100"/>
          <p14:tracePt t="320777" x="10007600" y="6235700"/>
          <p14:tracePt t="320793" x="10140950" y="6178550"/>
          <p14:tracePt t="320809" x="10236200" y="6115050"/>
          <p14:tracePt t="320827" x="10299700" y="6045200"/>
          <p14:tracePt t="320843" x="10337800" y="5988050"/>
          <p14:tracePt t="320861" x="10363200" y="5899150"/>
          <p14:tracePt t="320877" x="10375900" y="5829300"/>
          <p14:tracePt t="320895" x="10375900" y="5753100"/>
          <p14:tracePt t="320910" x="10375900" y="5721350"/>
          <p14:tracePt t="320926" x="10363200" y="5645150"/>
          <p14:tracePt t="320943" x="10325100" y="5556250"/>
          <p14:tracePt t="320960" x="10280650" y="5480050"/>
          <p14:tracePt t="320977" x="10261600" y="5454650"/>
          <p14:tracePt t="320993" x="10255250" y="5441950"/>
          <p14:tracePt t="321010" x="10248900" y="5435600"/>
          <p14:tracePt t="321027" x="10248900" y="5422900"/>
          <p14:tracePt t="321045" x="10242550" y="5403850"/>
          <p14:tracePt t="321060" x="10236200" y="5353050"/>
          <p14:tracePt t="321076" x="10223500" y="5289550"/>
          <p14:tracePt t="321094" x="10204450" y="5187950"/>
          <p14:tracePt t="321110" x="10191750" y="5073650"/>
          <p14:tracePt t="321126" x="10153650" y="4876800"/>
          <p14:tracePt t="321144" x="10128250" y="4768850"/>
          <p14:tracePt t="321161" x="10102850" y="4692650"/>
          <p14:tracePt t="321177" x="10045700" y="4521200"/>
          <p14:tracePt t="321193" x="9925050" y="4260850"/>
          <p14:tracePt t="321210" x="9804400" y="4083050"/>
          <p14:tracePt t="321227" x="9715500" y="3987800"/>
          <p14:tracePt t="321244" x="9645650" y="3924300"/>
          <p14:tracePt t="321262" x="9588500" y="3892550"/>
          <p14:tracePt t="321277" x="9544050" y="3879850"/>
          <p14:tracePt t="321295" x="9493250" y="3867150"/>
          <p14:tracePt t="321310" x="9442450" y="3867150"/>
          <p14:tracePt t="321328" x="9404350" y="3860800"/>
          <p14:tracePt t="321345" x="9347200" y="3854450"/>
          <p14:tracePt t="321361" x="9283700" y="3848100"/>
          <p14:tracePt t="321377" x="9239250" y="3841750"/>
          <p14:tracePt t="321393" x="9175750" y="3841750"/>
          <p14:tracePt t="321410" x="9137650" y="3848100"/>
          <p14:tracePt t="321428" x="9124950" y="3854450"/>
          <p14:tracePt t="321443" x="9112250" y="3867150"/>
          <p14:tracePt t="321460" x="9105900" y="3879850"/>
          <p14:tracePt t="321477" x="9099550" y="3892550"/>
          <p14:tracePt t="321494" x="9099550" y="3905250"/>
          <p14:tracePt t="321511" x="9099550" y="3917950"/>
          <p14:tracePt t="321527" x="9124950" y="3943350"/>
          <p14:tracePt t="321544" x="9207500" y="3962400"/>
          <p14:tracePt t="321561" x="9321800" y="3975100"/>
          <p14:tracePt t="321564" x="9398000" y="3975100"/>
          <p14:tracePt t="321578" x="9455150" y="3975100"/>
          <p14:tracePt t="321579" x="9544050" y="3968750"/>
          <p14:tracePt t="321594" x="9607550" y="3956050"/>
          <p14:tracePt t="321611" x="9740900" y="3930650"/>
          <p14:tracePt t="321612" x="9779000" y="3911600"/>
          <p14:tracePt t="321627" x="9817100" y="3898900"/>
          <p14:tracePt t="321644" x="9886950" y="3829050"/>
          <p14:tracePt t="321660" x="9906000" y="3771900"/>
          <p14:tracePt t="321677" x="9906000" y="3721100"/>
          <p14:tracePt t="321694" x="9880600" y="3638550"/>
          <p14:tracePt t="321710" x="9823450" y="3556000"/>
          <p14:tracePt t="321728" x="9766300" y="3498850"/>
          <p14:tracePt t="321744" x="9690100" y="3448050"/>
          <p14:tracePt t="321761" x="9563100" y="3397250"/>
          <p14:tracePt t="321777" x="9436100" y="3384550"/>
          <p14:tracePt t="321796" x="9245600" y="3397250"/>
          <p14:tracePt t="321811" x="9074150" y="3454400"/>
          <p14:tracePt t="321812" x="8978900" y="3492500"/>
          <p14:tracePt t="321827" x="8909050" y="3530600"/>
          <p14:tracePt t="321829" x="8826500" y="3581400"/>
          <p14:tracePt t="321844" x="8775700" y="3619500"/>
          <p14:tracePt t="321861" x="8693150" y="3771900"/>
          <p14:tracePt t="321877" x="8775700" y="3879850"/>
          <p14:tracePt t="321894" x="8940800" y="3968750"/>
          <p14:tracePt t="321911" x="9182100" y="4051300"/>
          <p14:tracePt t="321927" x="9525000" y="4127500"/>
          <p14:tracePt t="321946" x="9867900" y="4178300"/>
          <p14:tracePt t="321961" x="10140950" y="4203700"/>
          <p14:tracePt t="321978" x="10388600" y="4222750"/>
          <p14:tracePt t="321994" x="10515600" y="4235450"/>
          <p14:tracePt t="322011" x="10572750" y="4254500"/>
          <p14:tracePt t="322030" x="10591800" y="4279900"/>
          <p14:tracePt t="322047" x="10604500" y="4343400"/>
          <p14:tracePt t="322060" x="10610850" y="4368800"/>
          <p14:tracePt t="322079" x="10610850" y="4464050"/>
          <p14:tracePt t="322094" x="10604500" y="4495800"/>
          <p14:tracePt t="322111" x="10598150" y="4584700"/>
          <p14:tracePt t="322127" x="10604500" y="4749800"/>
          <p14:tracePt t="322144" x="10623550" y="4857750"/>
          <p14:tracePt t="322161" x="10680700" y="5016500"/>
          <p14:tracePt t="322178" x="10744200" y="5143500"/>
          <p14:tracePt t="322194" x="10814050" y="5270500"/>
          <p14:tracePt t="322210" x="10871200" y="5365750"/>
          <p14:tracePt t="322228" x="10922000" y="5416550"/>
          <p14:tracePt t="322245" x="10922000" y="5422900"/>
          <p14:tracePt t="322279" x="10922000" y="5410200"/>
          <p14:tracePt t="322295" x="10922000" y="5397500"/>
          <p14:tracePt t="322311" x="10922000" y="5384800"/>
          <p14:tracePt t="322347" x="10915650" y="5384800"/>
          <p14:tracePt t="322465" x="10915650" y="5378450"/>
          <p14:tracePt t="322479" x="10922000" y="5378450"/>
          <p14:tracePt t="322494" x="10979150" y="5391150"/>
          <p14:tracePt t="322511" x="11023600" y="5397500"/>
          <p14:tracePt t="322527" x="11055350" y="5403850"/>
          <p14:tracePt t="322545" x="11080750" y="5403850"/>
          <p14:tracePt t="322561" x="11093450" y="5403850"/>
          <p14:tracePt t="322580" x="11118850" y="5403850"/>
          <p14:tracePt t="322599" x="11163300" y="5403850"/>
          <p14:tracePt t="322611" x="11258550" y="5403850"/>
          <p14:tracePt t="322628" x="11366500" y="5403850"/>
          <p14:tracePt t="322647" x="11468100" y="5397500"/>
          <p14:tracePt t="322665" x="11544300" y="5384800"/>
          <p14:tracePt t="322679" x="11576050" y="5365750"/>
          <p14:tracePt t="322695" x="11576050" y="5359400"/>
          <p14:tracePt t="322712" x="11588750" y="5340350"/>
          <p14:tracePt t="322728" x="11595100" y="5334000"/>
          <p14:tracePt t="322745" x="11601450" y="5321300"/>
          <p14:tracePt t="322761" x="11607800" y="5314950"/>
          <p14:tracePt t="322778" x="11626850" y="5289550"/>
          <p14:tracePt t="322795" x="11645900" y="5276850"/>
          <p14:tracePt t="322811" x="11658600" y="5264150"/>
          <p14:tracePt t="322828" x="11658600" y="5257800"/>
          <p14:tracePt t="323197" x="11658600" y="5251450"/>
          <p14:tracePt t="323350" x="11658600" y="5245100"/>
          <p14:tracePt t="323374" x="11652250" y="5245100"/>
          <p14:tracePt t="323380" x="11645900" y="5245100"/>
          <p14:tracePt t="323413" x="11633200" y="5245100"/>
          <p14:tracePt t="323428" x="11626850" y="5245100"/>
          <p14:tracePt t="323445" x="11614150" y="5245100"/>
          <p14:tracePt t="323464" x="11601450" y="5251450"/>
          <p14:tracePt t="323480" x="11595100" y="5257800"/>
          <p14:tracePt t="323495" x="11582400" y="5257800"/>
          <p14:tracePt t="323512" x="11569700" y="5264150"/>
          <p14:tracePt t="323529" x="11557000" y="5270500"/>
          <p14:tracePt t="323545" x="11550650" y="5276850"/>
          <p14:tracePt t="323562" x="11537950" y="5283200"/>
          <p14:tracePt t="323579" x="11525250" y="5289550"/>
          <p14:tracePt t="323596" x="11499850" y="5308600"/>
          <p14:tracePt t="323613" x="11493500" y="5308600"/>
          <p14:tracePt t="323629" x="11474450" y="5321300"/>
          <p14:tracePt t="323648" x="11461750" y="5334000"/>
          <p14:tracePt t="323678" x="11455400" y="5334000"/>
          <p14:tracePt t="323712" x="11449050" y="5334000"/>
          <p14:tracePt t="323730" x="11449050" y="5340350"/>
          <p14:tracePt t="323746" x="11442700" y="5340350"/>
          <p14:tracePt t="323763" x="11436350" y="5340350"/>
          <p14:tracePt t="323820" x="11430000" y="5340350"/>
          <p14:tracePt t="323829" x="11423650" y="5340350"/>
          <p14:tracePt t="323845" x="11410950" y="5340350"/>
          <p14:tracePt t="323862" x="11385550" y="5340350"/>
          <p14:tracePt t="323880" x="11360150" y="5334000"/>
          <p14:tracePt t="323896" x="11328400" y="5334000"/>
          <p14:tracePt t="323912" x="11296650" y="5327650"/>
          <p14:tracePt t="323929" x="11264900" y="5321300"/>
          <p14:tracePt t="323931" x="11233150" y="5321300"/>
          <p14:tracePt t="323947" x="11207750" y="5314950"/>
          <p14:tracePt t="323963" x="11195050" y="5308600"/>
          <p14:tracePt t="323979" x="11156950" y="5302250"/>
          <p14:tracePt t="323981" x="11131550" y="5289550"/>
          <p14:tracePt t="323998" x="11055350" y="5264150"/>
          <p14:tracePt t="324013" x="10998200" y="5238750"/>
          <p14:tracePt t="324029" x="10877550" y="5194300"/>
          <p14:tracePt t="324045" x="10775950" y="5162550"/>
          <p14:tracePt t="324062" x="10680700" y="5130800"/>
          <p14:tracePt t="324079" x="10591800" y="5105400"/>
          <p14:tracePt t="324096" x="10502900" y="5086350"/>
          <p14:tracePt t="324112" x="10426700" y="5060950"/>
          <p14:tracePt t="324131" x="10337800" y="5035550"/>
          <p14:tracePt t="324148" x="10267950" y="5016500"/>
          <p14:tracePt t="324149" x="10191750" y="4997450"/>
          <p14:tracePt t="324165" x="10115550" y="4972050"/>
          <p14:tracePt t="324179" x="10026650" y="4953000"/>
          <p14:tracePt t="324196" x="9944100" y="4933950"/>
          <p14:tracePt t="324198" x="9899650" y="4927600"/>
          <p14:tracePt t="324213" x="9810750" y="4908550"/>
          <p14:tracePt t="324229" x="9702800" y="4883150"/>
          <p14:tracePt t="324248" x="9594850" y="4864100"/>
          <p14:tracePt t="324263" x="9467850" y="4832350"/>
          <p14:tracePt t="324279" x="9340850" y="4806950"/>
          <p14:tracePt t="324296" x="9175750" y="4775200"/>
          <p14:tracePt t="324313" x="9004300" y="4737100"/>
          <p14:tracePt t="324329" x="8832850" y="4705350"/>
          <p14:tracePt t="324348" x="8686800" y="4686300"/>
          <p14:tracePt t="324363" x="8585200" y="4673600"/>
          <p14:tracePt t="324379" x="8534400" y="4667250"/>
          <p14:tracePt t="324396" x="8521700" y="4667250"/>
          <p14:tracePt t="325542" x="8464550" y="4597400"/>
          <p14:tracePt t="325550" x="8401050" y="4527550"/>
          <p14:tracePt t="325564" x="8121650" y="4184650"/>
          <p14:tracePt t="325581" x="7797800" y="3810000"/>
          <p14:tracePt t="325597" x="7556500" y="3562350"/>
          <p14:tracePt t="325613" x="7391400" y="3454400"/>
          <p14:tracePt t="325631" x="7315200" y="3441700"/>
          <p14:tracePt t="325647" x="7245350" y="3454400"/>
          <p14:tracePt t="325664" x="7131050" y="3498850"/>
          <p14:tracePt t="325681" x="6978650" y="3549650"/>
          <p14:tracePt t="325697" x="6807200" y="3594100"/>
          <p14:tracePt t="325714" x="6635750" y="3619500"/>
          <p14:tracePt t="325733" x="6350000" y="3657600"/>
          <p14:tracePt t="325747" x="5994400" y="3689350"/>
          <p14:tracePt t="325766" x="5384800" y="3714750"/>
          <p14:tracePt t="325781" x="5187950" y="3714750"/>
          <p14:tracePt t="325782" x="4940300" y="3702050"/>
          <p14:tracePt t="325799" x="4546600" y="3663950"/>
          <p14:tracePt t="325814" x="4165600" y="3600450"/>
          <p14:tracePt t="325831" x="3937000" y="3530600"/>
          <p14:tracePt t="325848" x="3778250" y="3467100"/>
          <p14:tracePt t="325864" x="3663950" y="3416300"/>
          <p14:tracePt t="325881" x="3581400" y="3384550"/>
          <p14:tracePt t="325898" x="3454400" y="3352800"/>
          <p14:tracePt t="325917" x="3302000" y="3321050"/>
          <p14:tracePt t="325930" x="3162300" y="3289300"/>
          <p14:tracePt t="325948" x="2990850" y="3219450"/>
          <p14:tracePt t="325964" x="2876550" y="3149600"/>
          <p14:tracePt t="325967" x="2819400" y="3105150"/>
          <p14:tracePt t="325981" x="2781300" y="3073400"/>
          <p14:tracePt t="325983" x="2762250" y="3054350"/>
          <p14:tracePt t="325999" x="2711450" y="3003550"/>
          <p14:tracePt t="326015" x="2686050" y="2990850"/>
          <p14:tracePt t="326030" x="2603500" y="2946400"/>
          <p14:tracePt t="326047" x="2463800" y="2889250"/>
          <p14:tracePt t="326064" x="2387600" y="2870200"/>
          <p14:tracePt t="326081" x="2374900" y="2870200"/>
          <p14:tracePt t="326137" x="2362200" y="2870200"/>
          <p14:tracePt t="326147" x="2343150" y="2882900"/>
          <p14:tracePt t="326164" x="2235200" y="2940050"/>
          <p14:tracePt t="326181" x="2089150" y="3009900"/>
          <p14:tracePt t="326197" x="1924050" y="3098800"/>
          <p14:tracePt t="326214" x="1803400" y="3194050"/>
          <p14:tracePt t="326231" x="1733550" y="3314700"/>
          <p14:tracePt t="326248" x="1714500" y="3448050"/>
          <p14:tracePt t="326264" x="1714500" y="3613150"/>
          <p14:tracePt t="326281" x="1708150" y="3829050"/>
          <p14:tracePt t="326297" x="1689100" y="3987800"/>
          <p14:tracePt t="326315" x="1657350" y="4152900"/>
          <p14:tracePt t="326332" x="1638300" y="4330700"/>
          <p14:tracePt t="326348" x="1638300" y="4451350"/>
          <p14:tracePt t="326364" x="1657350" y="4584700"/>
          <p14:tracePt t="326382" x="1676400" y="4660900"/>
          <p14:tracePt t="326397" x="1682750" y="4756150"/>
          <p14:tracePt t="326415" x="1682750" y="4826000"/>
          <p14:tracePt t="326432" x="1670050" y="4889500"/>
          <p14:tracePt t="326448" x="1651000" y="4946650"/>
          <p14:tracePt t="326465" x="1625600" y="5010150"/>
          <p14:tracePt t="326481" x="1625600" y="5137150"/>
          <p14:tracePt t="326498" x="1638300" y="5200650"/>
          <p14:tracePt t="326514" x="1651000" y="5270500"/>
          <p14:tracePt t="326531" x="1676400" y="5403850"/>
          <p14:tracePt t="326548" x="1689100" y="5499100"/>
          <p14:tracePt t="326565" x="1714500" y="5575300"/>
          <p14:tracePt t="326581" x="1771650" y="5676900"/>
          <p14:tracePt t="326597" x="1816100" y="5740400"/>
          <p14:tracePt t="326615" x="1898650" y="5835650"/>
          <p14:tracePt t="326631" x="1955800" y="5886450"/>
          <p14:tracePt t="326648" x="2032000" y="5943600"/>
          <p14:tracePt t="326667" x="2095500" y="5975350"/>
          <p14:tracePt t="326682" x="2120900" y="5988050"/>
          <p14:tracePt t="326699" x="2203450" y="6019800"/>
          <p14:tracePt t="326716" x="2279650" y="6045200"/>
          <p14:tracePt t="326731" x="2355850" y="6057900"/>
          <p14:tracePt t="326747" x="2451100" y="6070600"/>
          <p14:tracePt t="326765" x="2527300" y="6076950"/>
          <p14:tracePt t="326781" x="2578100" y="6070600"/>
          <p14:tracePt t="326798" x="2628900" y="6051550"/>
          <p14:tracePt t="326815" x="2673350" y="6013450"/>
          <p14:tracePt t="326831" x="2730500" y="5975350"/>
          <p14:tracePt t="326848" x="2800350" y="5930900"/>
          <p14:tracePt t="326866" x="2870200" y="5867400"/>
          <p14:tracePt t="326881" x="2927350" y="5797550"/>
          <p14:tracePt t="326898" x="3009900" y="5664200"/>
          <p14:tracePt t="326917" x="3117850" y="5467350"/>
          <p14:tracePt t="326931" x="3162300" y="5391150"/>
          <p14:tracePt t="326950" x="3270250" y="5232400"/>
          <p14:tracePt t="326966" x="3302000" y="5175250"/>
          <p14:tracePt t="326981" x="3352800" y="5010150"/>
          <p14:tracePt t="326998" x="3384550" y="4883150"/>
          <p14:tracePt t="327015" x="3429000" y="4622800"/>
          <p14:tracePt t="327032" x="3441700" y="4438650"/>
          <p14:tracePt t="327048" x="3441700" y="4260850"/>
          <p14:tracePt t="327064" x="3441700" y="4102100"/>
          <p14:tracePt t="327083" x="3441700" y="3981450"/>
          <p14:tracePt t="327098" x="3409950" y="3848100"/>
          <p14:tracePt t="327115" x="3340100" y="3733800"/>
          <p14:tracePt t="327132" x="3257550" y="3632200"/>
          <p14:tracePt t="327148" x="3143250" y="3498850"/>
          <p14:tracePt t="327167" x="3009900" y="3346450"/>
          <p14:tracePt t="327182" x="2971800" y="3302000"/>
          <p14:tracePt t="327198" x="2901950" y="3219450"/>
          <p14:tracePt t="327199" x="2882900" y="3194050"/>
          <p14:tracePt t="327215" x="2863850" y="3175000"/>
          <p14:tracePt t="327232" x="2800350" y="3105150"/>
          <p14:tracePt t="327248" x="2736850" y="3054350"/>
          <p14:tracePt t="327265" x="2647950" y="3003550"/>
          <p14:tracePt t="327282" x="2565400" y="2952750"/>
          <p14:tracePt t="327299" x="2444750" y="2882900"/>
          <p14:tracePt t="327315" x="2362200" y="2832100"/>
          <p14:tracePt t="327333" x="2298700" y="2787650"/>
          <p14:tracePt t="327348" x="2273300" y="2762250"/>
          <p14:tracePt t="327365" x="2247900" y="2749550"/>
          <p14:tracePt t="327385" x="2184400" y="2730500"/>
          <p14:tracePt t="327399" x="2146300" y="2730500"/>
          <p14:tracePt t="327417" x="1981200" y="2724150"/>
          <p14:tracePt t="327433" x="1930400" y="2717800"/>
          <p14:tracePt t="327449" x="1752600" y="2698750"/>
          <p14:tracePt t="327465" x="1670050" y="2686050"/>
          <p14:tracePt t="327482" x="1631950" y="2686050"/>
          <p14:tracePt t="327499" x="1606550" y="2692400"/>
          <p14:tracePt t="327516" x="1562100" y="2717800"/>
          <p14:tracePt t="327534" x="1511300" y="2743200"/>
          <p14:tracePt t="327548" x="1447800" y="2774950"/>
          <p14:tracePt t="327566" x="1377950" y="2806700"/>
          <p14:tracePt t="327582" x="1301750" y="2851150"/>
          <p14:tracePt t="327600" x="1212850" y="2889250"/>
          <p14:tracePt t="327617" x="1098550" y="2940050"/>
          <p14:tracePt t="327632" x="1054100" y="2965450"/>
          <p14:tracePt t="327648" x="971550" y="3009900"/>
          <p14:tracePt t="327666" x="908050" y="3054350"/>
          <p14:tracePt t="327684" x="819150" y="3143250"/>
          <p14:tracePt t="327699" x="806450" y="3155950"/>
          <p14:tracePt t="327717" x="749300" y="3244850"/>
          <p14:tracePt t="327734" x="730250" y="3302000"/>
          <p14:tracePt t="327749" x="723900" y="3371850"/>
          <p14:tracePt t="327765" x="717550" y="3454400"/>
          <p14:tracePt t="327782" x="717550" y="3530600"/>
          <p14:tracePt t="327798" x="723900" y="3581400"/>
          <p14:tracePt t="327815" x="736600" y="3657600"/>
          <p14:tracePt t="327833" x="768350" y="3740150"/>
          <p14:tracePt t="327849" x="831850" y="3841750"/>
          <p14:tracePt t="327865" x="920750" y="3956050"/>
          <p14:tracePt t="327866" x="946150" y="3987800"/>
          <p14:tracePt t="327883" x="996950" y="4057650"/>
          <p14:tracePt t="327899" x="1098550" y="4191000"/>
          <p14:tracePt t="327917" x="1155700" y="4273550"/>
          <p14:tracePt t="327932" x="1206500" y="4337050"/>
          <p14:tracePt t="327933" x="1231900" y="4368800"/>
          <p14:tracePt t="327949" x="1257300" y="4400550"/>
          <p14:tracePt t="327966" x="1295400" y="4432300"/>
          <p14:tracePt t="327982" x="1339850" y="4464050"/>
          <p14:tracePt t="328001" x="1397000" y="4495800"/>
          <p14:tracePt t="328016" x="1466850" y="4527550"/>
          <p14:tracePt t="328033" x="1549400" y="4572000"/>
          <p14:tracePt t="328049" x="1625600" y="4616450"/>
          <p14:tracePt t="328067" x="1689100" y="4654550"/>
          <p14:tracePt t="328083" x="1720850" y="4673600"/>
          <p14:tracePt t="328099" x="1765300" y="4699000"/>
          <p14:tracePt t="328116" x="1797050" y="4711700"/>
          <p14:tracePt t="328133" x="1816100" y="4724400"/>
          <p14:tracePt t="328149" x="1873250" y="4743450"/>
          <p14:tracePt t="328166" x="1949450" y="4762500"/>
          <p14:tracePt t="328183" x="2038350" y="4781550"/>
          <p14:tracePt t="328199" x="2133600" y="4806950"/>
          <p14:tracePt t="328216" x="2197100" y="4819650"/>
          <p14:tracePt t="328233" x="2279650" y="4838700"/>
          <p14:tracePt t="328249" x="2355850" y="4851400"/>
          <p14:tracePt t="328266" x="2451100" y="4857750"/>
          <p14:tracePt t="328283" x="2565400" y="4857750"/>
          <p14:tracePt t="328299" x="2686050" y="4857750"/>
          <p14:tracePt t="328316" x="2813050" y="4857750"/>
          <p14:tracePt t="328335" x="3054350" y="4838700"/>
          <p14:tracePt t="328349" x="3092450" y="4832350"/>
          <p14:tracePt t="328366" x="3213100" y="4794250"/>
          <p14:tracePt t="328383" x="3314700" y="4718050"/>
          <p14:tracePt t="328399" x="3397250" y="4622800"/>
          <p14:tracePt t="328416" x="3479800" y="4508500"/>
          <p14:tracePt t="328432" x="3556000" y="4400550"/>
          <p14:tracePt t="328449" x="3613150" y="4330700"/>
          <p14:tracePt t="328467" x="3670300" y="4254500"/>
          <p14:tracePt t="328483" x="3708400" y="4178300"/>
          <p14:tracePt t="328500" x="3746500" y="4076700"/>
          <p14:tracePt t="328516" x="3771900" y="4000500"/>
          <p14:tracePt t="328534" x="3790950" y="3898900"/>
          <p14:tracePt t="328550" x="3797300" y="3829050"/>
          <p14:tracePt t="328569" x="3797300" y="3714750"/>
          <p14:tracePt t="328583" x="3784600" y="3676650"/>
          <p14:tracePt t="328600" x="3759200" y="3613150"/>
          <p14:tracePt t="328617" x="3689350" y="3511550"/>
          <p14:tracePt t="328633" x="3670300" y="3492500"/>
          <p14:tracePt t="328636" x="3632200" y="3454400"/>
          <p14:tracePt t="328649" x="3568700" y="3397250"/>
          <p14:tracePt t="328666" x="3492500" y="3346450"/>
          <p14:tracePt t="328683" x="3441700" y="3314700"/>
          <p14:tracePt t="328700" x="3359150" y="3289300"/>
          <p14:tracePt t="328717" x="3244850" y="3263900"/>
          <p14:tracePt t="328734" x="3098800" y="3232150"/>
          <p14:tracePt t="328750" x="2959100" y="3206750"/>
          <p14:tracePt t="328767" x="2838450" y="3181350"/>
          <p14:tracePt t="328783" x="2736850" y="3168650"/>
          <p14:tracePt t="328799" x="2660650" y="3162300"/>
          <p14:tracePt t="328817" x="2578100" y="3175000"/>
          <p14:tracePt t="328833" x="2495550" y="3200400"/>
          <p14:tracePt t="328849" x="2362200" y="3244850"/>
          <p14:tracePt t="328868" x="2209800" y="3321050"/>
          <p14:tracePt t="328883" x="2178050" y="3340100"/>
          <p14:tracePt t="328900" x="2063750" y="3435350"/>
          <p14:tracePt t="328916" x="2012950" y="3517900"/>
          <p14:tracePt t="328934" x="1968500" y="3663950"/>
          <p14:tracePt t="328950" x="1955800" y="3790950"/>
          <p14:tracePt t="328967" x="1949450" y="3905250"/>
          <p14:tracePt t="328984" x="1943100" y="4044950"/>
          <p14:tracePt t="328999" x="1943100" y="4133850"/>
          <p14:tracePt t="329017" x="1955800" y="4178300"/>
          <p14:tracePt t="329035" x="1962150" y="4210050"/>
          <p14:tracePt t="329050" x="1968500" y="4229100"/>
          <p14:tracePt t="329067" x="1968500" y="4235450"/>
          <p14:tracePt t="329083" x="1974850" y="4241800"/>
          <p14:tracePt t="329084" x="1974850" y="4248150"/>
          <p14:tracePt t="329101" x="1974850" y="4267200"/>
          <p14:tracePt t="329102" x="1968500" y="4273550"/>
          <p14:tracePt t="329117" x="1962150" y="4298950"/>
          <p14:tracePt t="329133" x="1962150" y="4368800"/>
        </p14:tracePtLst>
      </p14:laserTraceLst>
    </p:ext>
  </p:extLs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upp 4">
            <a:extLst>
              <a:ext uri="{FF2B5EF4-FFF2-40B4-BE49-F238E27FC236}">
                <a16:creationId xmlns:a16="http://schemas.microsoft.com/office/drawing/2014/main" id="{8CB18E87-0273-4EA4-A6D5-E0E759041216}"/>
              </a:ext>
            </a:extLst>
          </p:cNvPr>
          <p:cNvGrpSpPr/>
          <p:nvPr/>
        </p:nvGrpSpPr>
        <p:grpSpPr>
          <a:xfrm>
            <a:off x="6868889" y="3548270"/>
            <a:ext cx="5323112" cy="3322448"/>
            <a:chOff x="6545383" y="3280612"/>
            <a:chExt cx="5260422" cy="3354688"/>
          </a:xfrm>
        </p:grpSpPr>
        <p:pic>
          <p:nvPicPr>
            <p:cNvPr id="6" name="Karta">
              <a:extLst>
                <a:ext uri="{FF2B5EF4-FFF2-40B4-BE49-F238E27FC236}">
                  <a16:creationId xmlns:a16="http://schemas.microsoft.com/office/drawing/2014/main" id="{77E9816B-880D-4849-B4C6-5D4DF3075387}"/>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rightnessContrast bright="12000"/>
                      </a14:imgEffect>
                    </a14:imgLayer>
                  </a14:imgProps>
                </a:ext>
                <a:ext uri="{28A0092B-C50C-407E-A947-70E740481C1C}">
                  <a14:useLocalDpi xmlns:a14="http://schemas.microsoft.com/office/drawing/2010/main" val="0"/>
                </a:ext>
              </a:extLst>
            </a:blip>
            <a:srcRect l="16495" t="25623" r="28726" b="25259"/>
            <a:stretch/>
          </p:blipFill>
          <p:spPr>
            <a:xfrm>
              <a:off x="6545383" y="3280612"/>
              <a:ext cx="5239554" cy="3354688"/>
            </a:xfrm>
            <a:prstGeom prst="rect">
              <a:avLst/>
            </a:prstGeom>
          </p:spPr>
        </p:pic>
        <p:sp>
          <p:nvSpPr>
            <p:cNvPr id="7" name="Utlovade landet">
              <a:extLst>
                <a:ext uri="{FF2B5EF4-FFF2-40B4-BE49-F238E27FC236}">
                  <a16:creationId xmlns:a16="http://schemas.microsoft.com/office/drawing/2014/main" id="{2FE96A2A-582E-479A-8ADC-4F6B9832BE58}"/>
                </a:ext>
              </a:extLst>
            </p:cNvPr>
            <p:cNvSpPr/>
            <p:nvPr/>
          </p:nvSpPr>
          <p:spPr>
            <a:xfrm>
              <a:off x="7940833" y="3537143"/>
              <a:ext cx="2459389" cy="2606454"/>
            </a:xfrm>
            <a:custGeom>
              <a:avLst/>
              <a:gdLst>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43138 h 2809875"/>
                <a:gd name="connsiteX12" fmla="*/ 4800600 w 4986338"/>
                <a:gd name="connsiteY12" fmla="*/ 2252663 h 2809875"/>
                <a:gd name="connsiteX13" fmla="*/ 4733925 w 4986338"/>
                <a:gd name="connsiteY13" fmla="*/ 2243138 h 2809875"/>
                <a:gd name="connsiteX14" fmla="*/ 4662488 w 4986338"/>
                <a:gd name="connsiteY14" fmla="*/ 2238375 h 2809875"/>
                <a:gd name="connsiteX15" fmla="*/ 4643438 w 4986338"/>
                <a:gd name="connsiteY15" fmla="*/ 2243138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43413 w 4986338"/>
                <a:gd name="connsiteY24" fmla="*/ 2238375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10063 w 4986338"/>
                <a:gd name="connsiteY30" fmla="*/ 2185988 h 2809875"/>
                <a:gd name="connsiteX31" fmla="*/ 4233863 w 4986338"/>
                <a:gd name="connsiteY31" fmla="*/ 2176463 h 2809875"/>
                <a:gd name="connsiteX32" fmla="*/ 4181475 w 4986338"/>
                <a:gd name="connsiteY32" fmla="*/ 2162175 h 2809875"/>
                <a:gd name="connsiteX33" fmla="*/ 4171950 w 4986338"/>
                <a:gd name="connsiteY33" fmla="*/ 2147888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43138 h 2809875"/>
                <a:gd name="connsiteX12" fmla="*/ 4800600 w 4986338"/>
                <a:gd name="connsiteY12" fmla="*/ 2252663 h 2809875"/>
                <a:gd name="connsiteX13" fmla="*/ 4731544 w 4986338"/>
                <a:gd name="connsiteY13" fmla="*/ 2252663 h 2809875"/>
                <a:gd name="connsiteX14" fmla="*/ 4662488 w 4986338"/>
                <a:gd name="connsiteY14" fmla="*/ 2238375 h 2809875"/>
                <a:gd name="connsiteX15" fmla="*/ 4643438 w 4986338"/>
                <a:gd name="connsiteY15" fmla="*/ 2243138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43413 w 4986338"/>
                <a:gd name="connsiteY24" fmla="*/ 2238375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10063 w 4986338"/>
                <a:gd name="connsiteY30" fmla="*/ 2185988 h 2809875"/>
                <a:gd name="connsiteX31" fmla="*/ 4233863 w 4986338"/>
                <a:gd name="connsiteY31" fmla="*/ 2176463 h 2809875"/>
                <a:gd name="connsiteX32" fmla="*/ 4181475 w 4986338"/>
                <a:gd name="connsiteY32" fmla="*/ 2162175 h 2809875"/>
                <a:gd name="connsiteX33" fmla="*/ 4171950 w 4986338"/>
                <a:gd name="connsiteY33" fmla="*/ 2147888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43138 h 2809875"/>
                <a:gd name="connsiteX12" fmla="*/ 4800600 w 4986338"/>
                <a:gd name="connsiteY12" fmla="*/ 2252663 h 2809875"/>
                <a:gd name="connsiteX13" fmla="*/ 4731544 w 4986338"/>
                <a:gd name="connsiteY13" fmla="*/ 2252663 h 2809875"/>
                <a:gd name="connsiteX14" fmla="*/ 4667251 w 4986338"/>
                <a:gd name="connsiteY14" fmla="*/ 2247900 h 2809875"/>
                <a:gd name="connsiteX15" fmla="*/ 4643438 w 4986338"/>
                <a:gd name="connsiteY15" fmla="*/ 2243138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43413 w 4986338"/>
                <a:gd name="connsiteY24" fmla="*/ 2238375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10063 w 4986338"/>
                <a:gd name="connsiteY30" fmla="*/ 2185988 h 2809875"/>
                <a:gd name="connsiteX31" fmla="*/ 4233863 w 4986338"/>
                <a:gd name="connsiteY31" fmla="*/ 2176463 h 2809875"/>
                <a:gd name="connsiteX32" fmla="*/ 4181475 w 4986338"/>
                <a:gd name="connsiteY32" fmla="*/ 2162175 h 2809875"/>
                <a:gd name="connsiteX33" fmla="*/ 4171950 w 4986338"/>
                <a:gd name="connsiteY33" fmla="*/ 2147888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43138 h 2809875"/>
                <a:gd name="connsiteX12" fmla="*/ 4800600 w 4986338"/>
                <a:gd name="connsiteY12" fmla="*/ 2252663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43413 w 4986338"/>
                <a:gd name="connsiteY24" fmla="*/ 2238375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10063 w 4986338"/>
                <a:gd name="connsiteY30" fmla="*/ 2185988 h 2809875"/>
                <a:gd name="connsiteX31" fmla="*/ 4233863 w 4986338"/>
                <a:gd name="connsiteY31" fmla="*/ 2176463 h 2809875"/>
                <a:gd name="connsiteX32" fmla="*/ 4181475 w 4986338"/>
                <a:gd name="connsiteY32" fmla="*/ 2162175 h 2809875"/>
                <a:gd name="connsiteX33" fmla="*/ 4171950 w 4986338"/>
                <a:gd name="connsiteY33" fmla="*/ 2147888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43138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43413 w 4986338"/>
                <a:gd name="connsiteY24" fmla="*/ 2238375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10063 w 4986338"/>
                <a:gd name="connsiteY30" fmla="*/ 2185988 h 2809875"/>
                <a:gd name="connsiteX31" fmla="*/ 4233863 w 4986338"/>
                <a:gd name="connsiteY31" fmla="*/ 2176463 h 2809875"/>
                <a:gd name="connsiteX32" fmla="*/ 4181475 w 4986338"/>
                <a:gd name="connsiteY32" fmla="*/ 2162175 h 2809875"/>
                <a:gd name="connsiteX33" fmla="*/ 4171950 w 4986338"/>
                <a:gd name="connsiteY33" fmla="*/ 2147888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43413 w 4986338"/>
                <a:gd name="connsiteY24" fmla="*/ 2238375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10063 w 4986338"/>
                <a:gd name="connsiteY30" fmla="*/ 2185988 h 2809875"/>
                <a:gd name="connsiteX31" fmla="*/ 4233863 w 4986338"/>
                <a:gd name="connsiteY31" fmla="*/ 2176463 h 2809875"/>
                <a:gd name="connsiteX32" fmla="*/ 4181475 w 4986338"/>
                <a:gd name="connsiteY32" fmla="*/ 2162175 h 2809875"/>
                <a:gd name="connsiteX33" fmla="*/ 4171950 w 4986338"/>
                <a:gd name="connsiteY33" fmla="*/ 2147888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10063 w 4986338"/>
                <a:gd name="connsiteY30" fmla="*/ 2185988 h 2809875"/>
                <a:gd name="connsiteX31" fmla="*/ 4233863 w 4986338"/>
                <a:gd name="connsiteY31" fmla="*/ 2176463 h 2809875"/>
                <a:gd name="connsiteX32" fmla="*/ 4181475 w 4986338"/>
                <a:gd name="connsiteY32" fmla="*/ 2162175 h 2809875"/>
                <a:gd name="connsiteX33" fmla="*/ 4171950 w 4986338"/>
                <a:gd name="connsiteY33" fmla="*/ 2147888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81475 w 4986338"/>
                <a:gd name="connsiteY32" fmla="*/ 2162175 h 2809875"/>
                <a:gd name="connsiteX33" fmla="*/ 4171950 w 4986338"/>
                <a:gd name="connsiteY33" fmla="*/ 2147888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81225 h 2809875"/>
                <a:gd name="connsiteX33" fmla="*/ 4171950 w 4986338"/>
                <a:gd name="connsiteY33" fmla="*/ 2147888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81225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9538 w 4986338"/>
                <a:gd name="connsiteY39" fmla="*/ 2085975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905250 w 4986338"/>
                <a:gd name="connsiteY40" fmla="*/ 2066925 h 2809875"/>
                <a:gd name="connsiteX41" fmla="*/ 3890963 w 4986338"/>
                <a:gd name="connsiteY41" fmla="*/ 2062163 h 2809875"/>
                <a:gd name="connsiteX42" fmla="*/ 3876675 w 4986338"/>
                <a:gd name="connsiteY42" fmla="*/ 2052638 h 2809875"/>
                <a:gd name="connsiteX43" fmla="*/ 3843338 w 4986338"/>
                <a:gd name="connsiteY43" fmla="*/ 2038350 h 2809875"/>
                <a:gd name="connsiteX44" fmla="*/ 3819525 w 4986338"/>
                <a:gd name="connsiteY44" fmla="*/ 2019300 h 2809875"/>
                <a:gd name="connsiteX45" fmla="*/ 3790950 w 4986338"/>
                <a:gd name="connsiteY45" fmla="*/ 2000250 h 2809875"/>
                <a:gd name="connsiteX46" fmla="*/ 3786188 w 4986338"/>
                <a:gd name="connsiteY46" fmla="*/ 1957388 h 2809875"/>
                <a:gd name="connsiteX47" fmla="*/ 3781425 w 4986338"/>
                <a:gd name="connsiteY47" fmla="*/ 1943100 h 2809875"/>
                <a:gd name="connsiteX48" fmla="*/ 3776663 w 4986338"/>
                <a:gd name="connsiteY48" fmla="*/ 1919288 h 2809875"/>
                <a:gd name="connsiteX49" fmla="*/ 3767138 w 4986338"/>
                <a:gd name="connsiteY49" fmla="*/ 1890713 h 2809875"/>
                <a:gd name="connsiteX50" fmla="*/ 3748088 w 4986338"/>
                <a:gd name="connsiteY50" fmla="*/ 1862138 h 2809875"/>
                <a:gd name="connsiteX51" fmla="*/ 3738563 w 4986338"/>
                <a:gd name="connsiteY51" fmla="*/ 1833563 h 2809875"/>
                <a:gd name="connsiteX52" fmla="*/ 3733800 w 4986338"/>
                <a:gd name="connsiteY52" fmla="*/ 1790700 h 2809875"/>
                <a:gd name="connsiteX53" fmla="*/ 3724275 w 4986338"/>
                <a:gd name="connsiteY53" fmla="*/ 1776413 h 2809875"/>
                <a:gd name="connsiteX54" fmla="*/ 3719513 w 4986338"/>
                <a:gd name="connsiteY54" fmla="*/ 1762125 h 2809875"/>
                <a:gd name="connsiteX55" fmla="*/ 3714750 w 4986338"/>
                <a:gd name="connsiteY55" fmla="*/ 1724025 h 2809875"/>
                <a:gd name="connsiteX56" fmla="*/ 3695700 w 4986338"/>
                <a:gd name="connsiteY56" fmla="*/ 1695450 h 2809875"/>
                <a:gd name="connsiteX57" fmla="*/ 3700463 w 4986338"/>
                <a:gd name="connsiteY57" fmla="*/ 1652588 h 2809875"/>
                <a:gd name="connsiteX58" fmla="*/ 3705225 w 4986338"/>
                <a:gd name="connsiteY58" fmla="*/ 1638300 h 2809875"/>
                <a:gd name="connsiteX59" fmla="*/ 3709988 w 4986338"/>
                <a:gd name="connsiteY59" fmla="*/ 1624013 h 2809875"/>
                <a:gd name="connsiteX60" fmla="*/ 3700463 w 4986338"/>
                <a:gd name="connsiteY60" fmla="*/ 1581150 h 2809875"/>
                <a:gd name="connsiteX61" fmla="*/ 3681413 w 4986338"/>
                <a:gd name="connsiteY61" fmla="*/ 1552575 h 2809875"/>
                <a:gd name="connsiteX62" fmla="*/ 3671888 w 4986338"/>
                <a:gd name="connsiteY62" fmla="*/ 1538288 h 2809875"/>
                <a:gd name="connsiteX63" fmla="*/ 3638550 w 4986338"/>
                <a:gd name="connsiteY63" fmla="*/ 1509713 h 2809875"/>
                <a:gd name="connsiteX64" fmla="*/ 3614738 w 4986338"/>
                <a:gd name="connsiteY64" fmla="*/ 1485900 h 2809875"/>
                <a:gd name="connsiteX65" fmla="*/ 3605213 w 4986338"/>
                <a:gd name="connsiteY65" fmla="*/ 1471613 h 2809875"/>
                <a:gd name="connsiteX66" fmla="*/ 3581400 w 4986338"/>
                <a:gd name="connsiteY66" fmla="*/ 1462088 h 2809875"/>
                <a:gd name="connsiteX67" fmla="*/ 3548063 w 4986338"/>
                <a:gd name="connsiteY67" fmla="*/ 1423988 h 2809875"/>
                <a:gd name="connsiteX68" fmla="*/ 3524250 w 4986338"/>
                <a:gd name="connsiteY68" fmla="*/ 1404938 h 2809875"/>
                <a:gd name="connsiteX69" fmla="*/ 3495675 w 4986338"/>
                <a:gd name="connsiteY69" fmla="*/ 1385888 h 2809875"/>
                <a:gd name="connsiteX70" fmla="*/ 3467100 w 4986338"/>
                <a:gd name="connsiteY70" fmla="*/ 1376363 h 2809875"/>
                <a:gd name="connsiteX71" fmla="*/ 3452813 w 4986338"/>
                <a:gd name="connsiteY71" fmla="*/ 1366838 h 2809875"/>
                <a:gd name="connsiteX72" fmla="*/ 3381375 w 4986338"/>
                <a:gd name="connsiteY72" fmla="*/ 1357313 h 2809875"/>
                <a:gd name="connsiteX73" fmla="*/ 3367088 w 4986338"/>
                <a:gd name="connsiteY73" fmla="*/ 1366838 h 2809875"/>
                <a:gd name="connsiteX74" fmla="*/ 3314700 w 4986338"/>
                <a:gd name="connsiteY74" fmla="*/ 1352550 h 2809875"/>
                <a:gd name="connsiteX75" fmla="*/ 3300413 w 4986338"/>
                <a:gd name="connsiteY75" fmla="*/ 1347788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0963 w 4986338"/>
                <a:gd name="connsiteY40" fmla="*/ 2062163 h 2809875"/>
                <a:gd name="connsiteX41" fmla="*/ 3876675 w 4986338"/>
                <a:gd name="connsiteY41" fmla="*/ 2052638 h 2809875"/>
                <a:gd name="connsiteX42" fmla="*/ 3843338 w 4986338"/>
                <a:gd name="connsiteY42" fmla="*/ 2038350 h 2809875"/>
                <a:gd name="connsiteX43" fmla="*/ 3819525 w 4986338"/>
                <a:gd name="connsiteY43" fmla="*/ 2019300 h 2809875"/>
                <a:gd name="connsiteX44" fmla="*/ 3790950 w 4986338"/>
                <a:gd name="connsiteY44" fmla="*/ 2000250 h 2809875"/>
                <a:gd name="connsiteX45" fmla="*/ 3786188 w 4986338"/>
                <a:gd name="connsiteY45" fmla="*/ 1957388 h 2809875"/>
                <a:gd name="connsiteX46" fmla="*/ 3781425 w 4986338"/>
                <a:gd name="connsiteY46" fmla="*/ 1943100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8563 w 4986338"/>
                <a:gd name="connsiteY50" fmla="*/ 1833563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4750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76675 w 4986338"/>
                <a:gd name="connsiteY41" fmla="*/ 2052638 h 2809875"/>
                <a:gd name="connsiteX42" fmla="*/ 3843338 w 4986338"/>
                <a:gd name="connsiteY42" fmla="*/ 2038350 h 2809875"/>
                <a:gd name="connsiteX43" fmla="*/ 3819525 w 4986338"/>
                <a:gd name="connsiteY43" fmla="*/ 2019300 h 2809875"/>
                <a:gd name="connsiteX44" fmla="*/ 3790950 w 4986338"/>
                <a:gd name="connsiteY44" fmla="*/ 2000250 h 2809875"/>
                <a:gd name="connsiteX45" fmla="*/ 3786188 w 4986338"/>
                <a:gd name="connsiteY45" fmla="*/ 1957388 h 2809875"/>
                <a:gd name="connsiteX46" fmla="*/ 3781425 w 4986338"/>
                <a:gd name="connsiteY46" fmla="*/ 1943100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8563 w 4986338"/>
                <a:gd name="connsiteY50" fmla="*/ 1833563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4750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57400 h 2809875"/>
                <a:gd name="connsiteX42" fmla="*/ 3843338 w 4986338"/>
                <a:gd name="connsiteY42" fmla="*/ 2038350 h 2809875"/>
                <a:gd name="connsiteX43" fmla="*/ 3819525 w 4986338"/>
                <a:gd name="connsiteY43" fmla="*/ 2019300 h 2809875"/>
                <a:gd name="connsiteX44" fmla="*/ 3790950 w 4986338"/>
                <a:gd name="connsiteY44" fmla="*/ 2000250 h 2809875"/>
                <a:gd name="connsiteX45" fmla="*/ 3786188 w 4986338"/>
                <a:gd name="connsiteY45" fmla="*/ 1957388 h 2809875"/>
                <a:gd name="connsiteX46" fmla="*/ 3781425 w 4986338"/>
                <a:gd name="connsiteY46" fmla="*/ 1943100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8563 w 4986338"/>
                <a:gd name="connsiteY50" fmla="*/ 1833563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4750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57400 h 2809875"/>
                <a:gd name="connsiteX42" fmla="*/ 3843338 w 4986338"/>
                <a:gd name="connsiteY42" fmla="*/ 2038350 h 2809875"/>
                <a:gd name="connsiteX43" fmla="*/ 3819525 w 4986338"/>
                <a:gd name="connsiteY43" fmla="*/ 2019300 h 2809875"/>
                <a:gd name="connsiteX44" fmla="*/ 3788568 w 4986338"/>
                <a:gd name="connsiteY44" fmla="*/ 2007394 h 2809875"/>
                <a:gd name="connsiteX45" fmla="*/ 3786188 w 4986338"/>
                <a:gd name="connsiteY45" fmla="*/ 1957388 h 2809875"/>
                <a:gd name="connsiteX46" fmla="*/ 3781425 w 4986338"/>
                <a:gd name="connsiteY46" fmla="*/ 1943100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8563 w 4986338"/>
                <a:gd name="connsiteY50" fmla="*/ 1833563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4750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57400 h 2809875"/>
                <a:gd name="connsiteX42" fmla="*/ 3843338 w 4986338"/>
                <a:gd name="connsiteY42" fmla="*/ 2038350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1425 w 4986338"/>
                <a:gd name="connsiteY46" fmla="*/ 1943100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8563 w 4986338"/>
                <a:gd name="connsiteY50" fmla="*/ 1833563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4750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57400 h 2809875"/>
                <a:gd name="connsiteX42" fmla="*/ 3843338 w 4986338"/>
                <a:gd name="connsiteY42" fmla="*/ 2038350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8563 w 4986338"/>
                <a:gd name="connsiteY50" fmla="*/ 1833563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4750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57400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8563 w 4986338"/>
                <a:gd name="connsiteY50" fmla="*/ 1833563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4750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8563 w 4986338"/>
                <a:gd name="connsiteY50" fmla="*/ 1833563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4750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4750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700463 w 4986338"/>
                <a:gd name="connsiteY56" fmla="*/ 1652588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705225 w 4986338"/>
                <a:gd name="connsiteY57" fmla="*/ 1638300 h 2809875"/>
                <a:gd name="connsiteX58" fmla="*/ 3709988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705225 w 4986338"/>
                <a:gd name="connsiteY57" fmla="*/ 1638300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71888 w 4986338"/>
                <a:gd name="connsiteY61" fmla="*/ 1538288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38550 w 4986338"/>
                <a:gd name="connsiteY62" fmla="*/ 1509713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48063 w 4986338"/>
                <a:gd name="connsiteY66" fmla="*/ 1423988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24250 w 4986338"/>
                <a:gd name="connsiteY67" fmla="*/ 1404938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85888 h 2809875"/>
                <a:gd name="connsiteX69" fmla="*/ 3467100 w 4986338"/>
                <a:gd name="connsiteY69" fmla="*/ 1376363 h 2809875"/>
                <a:gd name="connsiteX70" fmla="*/ 3452813 w 4986338"/>
                <a:gd name="connsiteY70" fmla="*/ 1366838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85888 h 2809875"/>
                <a:gd name="connsiteX69" fmla="*/ 3467100 w 4986338"/>
                <a:gd name="connsiteY69" fmla="*/ 1376363 h 2809875"/>
                <a:gd name="connsiteX70" fmla="*/ 3445670 w 4986338"/>
                <a:gd name="connsiteY70" fmla="*/ 1381126 h 2809875"/>
                <a:gd name="connsiteX71" fmla="*/ 3381375 w 4986338"/>
                <a:gd name="connsiteY71" fmla="*/ 1357313 h 2809875"/>
                <a:gd name="connsiteX72" fmla="*/ 3367088 w 4986338"/>
                <a:gd name="connsiteY72" fmla="*/ 1366838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85888 h 2809875"/>
                <a:gd name="connsiteX69" fmla="*/ 3467100 w 4986338"/>
                <a:gd name="connsiteY69" fmla="*/ 1376363 h 2809875"/>
                <a:gd name="connsiteX70" fmla="*/ 3445670 w 4986338"/>
                <a:gd name="connsiteY70" fmla="*/ 1381126 h 2809875"/>
                <a:gd name="connsiteX71" fmla="*/ 3381375 w 4986338"/>
                <a:gd name="connsiteY71" fmla="*/ 1357313 h 2809875"/>
                <a:gd name="connsiteX72" fmla="*/ 3386138 w 4986338"/>
                <a:gd name="connsiteY72" fmla="*/ 1378744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85888 h 2809875"/>
                <a:gd name="connsiteX69" fmla="*/ 3467100 w 4986338"/>
                <a:gd name="connsiteY69" fmla="*/ 1376363 h 2809875"/>
                <a:gd name="connsiteX70" fmla="*/ 3445670 w 4986338"/>
                <a:gd name="connsiteY70" fmla="*/ 1381126 h 2809875"/>
                <a:gd name="connsiteX71" fmla="*/ 3381375 w 4986338"/>
                <a:gd name="connsiteY71" fmla="*/ 1357313 h 2809875"/>
                <a:gd name="connsiteX72" fmla="*/ 3362326 w 4986338"/>
                <a:gd name="connsiteY72" fmla="*/ 1364457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85888 h 2809875"/>
                <a:gd name="connsiteX69" fmla="*/ 3467100 w 4986338"/>
                <a:gd name="connsiteY69" fmla="*/ 1376363 h 2809875"/>
                <a:gd name="connsiteX70" fmla="*/ 3445670 w 4986338"/>
                <a:gd name="connsiteY70" fmla="*/ 1381126 h 2809875"/>
                <a:gd name="connsiteX71" fmla="*/ 3395663 w 4986338"/>
                <a:gd name="connsiteY71" fmla="*/ 1369219 h 2809875"/>
                <a:gd name="connsiteX72" fmla="*/ 3362326 w 4986338"/>
                <a:gd name="connsiteY72" fmla="*/ 1364457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85888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62326 w 4986338"/>
                <a:gd name="connsiteY72" fmla="*/ 1364457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85888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62326 w 4986338"/>
                <a:gd name="connsiteY72" fmla="*/ 1364457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62326 w 4986338"/>
                <a:gd name="connsiteY72" fmla="*/ 1364457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23963 h 2809875"/>
                <a:gd name="connsiteX81" fmla="*/ 3138488 w 4986338"/>
                <a:gd name="connsiteY81" fmla="*/ 1214438 h 2809875"/>
                <a:gd name="connsiteX82" fmla="*/ 3124200 w 4986338"/>
                <a:gd name="connsiteY82" fmla="*/ 1219200 h 2809875"/>
                <a:gd name="connsiteX83" fmla="*/ 3109913 w 4986338"/>
                <a:gd name="connsiteY83" fmla="*/ 1228725 h 2809875"/>
                <a:gd name="connsiteX84" fmla="*/ 3105150 w 4986338"/>
                <a:gd name="connsiteY84" fmla="*/ 1214438 h 2809875"/>
                <a:gd name="connsiteX85" fmla="*/ 3100388 w 4986338"/>
                <a:gd name="connsiteY85" fmla="*/ 1185863 h 2809875"/>
                <a:gd name="connsiteX86" fmla="*/ 3090863 w 4986338"/>
                <a:gd name="connsiteY86" fmla="*/ 1171575 h 2809875"/>
                <a:gd name="connsiteX87" fmla="*/ 3086100 w 4986338"/>
                <a:gd name="connsiteY87" fmla="*/ 1157288 h 2809875"/>
                <a:gd name="connsiteX88" fmla="*/ 3071813 w 4986338"/>
                <a:gd name="connsiteY88" fmla="*/ 1171575 h 2809875"/>
                <a:gd name="connsiteX89" fmla="*/ 3062288 w 4986338"/>
                <a:gd name="connsiteY89" fmla="*/ 1143000 h 2809875"/>
                <a:gd name="connsiteX90" fmla="*/ 3057525 w 4986338"/>
                <a:gd name="connsiteY90" fmla="*/ 1128713 h 2809875"/>
                <a:gd name="connsiteX91" fmla="*/ 3052763 w 4986338"/>
                <a:gd name="connsiteY91" fmla="*/ 1114425 h 2809875"/>
                <a:gd name="connsiteX92" fmla="*/ 3038475 w 4986338"/>
                <a:gd name="connsiteY92" fmla="*/ 1104900 h 2809875"/>
                <a:gd name="connsiteX93" fmla="*/ 3024188 w 4986338"/>
                <a:gd name="connsiteY93" fmla="*/ 1100138 h 2809875"/>
                <a:gd name="connsiteX94" fmla="*/ 3033713 w 4986338"/>
                <a:gd name="connsiteY94" fmla="*/ 1081088 h 2809875"/>
                <a:gd name="connsiteX95" fmla="*/ 3043238 w 4986338"/>
                <a:gd name="connsiteY95" fmla="*/ 1062038 h 2809875"/>
                <a:gd name="connsiteX96" fmla="*/ 3014663 w 4986338"/>
                <a:gd name="connsiteY96" fmla="*/ 1062038 h 2809875"/>
                <a:gd name="connsiteX97" fmla="*/ 3009900 w 4986338"/>
                <a:gd name="connsiteY97" fmla="*/ 1076325 h 2809875"/>
                <a:gd name="connsiteX98" fmla="*/ 2995613 w 4986338"/>
                <a:gd name="connsiteY98" fmla="*/ 1071563 h 2809875"/>
                <a:gd name="connsiteX99" fmla="*/ 2981325 w 4986338"/>
                <a:gd name="connsiteY99" fmla="*/ 1076325 h 2809875"/>
                <a:gd name="connsiteX100" fmla="*/ 2947988 w 4986338"/>
                <a:gd name="connsiteY100" fmla="*/ 1081088 h 2809875"/>
                <a:gd name="connsiteX101" fmla="*/ 2943225 w 4986338"/>
                <a:gd name="connsiteY101" fmla="*/ 1066800 h 2809875"/>
                <a:gd name="connsiteX102" fmla="*/ 2938463 w 4986338"/>
                <a:gd name="connsiteY102" fmla="*/ 1047750 h 2809875"/>
                <a:gd name="connsiteX103" fmla="*/ 2924175 w 4986338"/>
                <a:gd name="connsiteY103" fmla="*/ 1042988 h 2809875"/>
                <a:gd name="connsiteX104" fmla="*/ 2890838 w 4986338"/>
                <a:gd name="connsiteY104" fmla="*/ 1019175 h 2809875"/>
                <a:gd name="connsiteX105" fmla="*/ 2876550 w 4986338"/>
                <a:gd name="connsiteY105" fmla="*/ 1014413 h 2809875"/>
                <a:gd name="connsiteX106" fmla="*/ 2862263 w 4986338"/>
                <a:gd name="connsiteY106" fmla="*/ 1004888 h 2809875"/>
                <a:gd name="connsiteX107" fmla="*/ 2843213 w 4986338"/>
                <a:gd name="connsiteY107" fmla="*/ 990600 h 2809875"/>
                <a:gd name="connsiteX108" fmla="*/ 2819400 w 4986338"/>
                <a:gd name="connsiteY108" fmla="*/ 1004888 h 2809875"/>
                <a:gd name="connsiteX109" fmla="*/ 2800350 w 4986338"/>
                <a:gd name="connsiteY109" fmla="*/ 1009650 h 2809875"/>
                <a:gd name="connsiteX110" fmla="*/ 2747963 w 4986338"/>
                <a:gd name="connsiteY110" fmla="*/ 1019175 h 2809875"/>
                <a:gd name="connsiteX111" fmla="*/ 2719388 w 4986338"/>
                <a:gd name="connsiteY111" fmla="*/ 1014413 h 2809875"/>
                <a:gd name="connsiteX112" fmla="*/ 2705100 w 4986338"/>
                <a:gd name="connsiteY112" fmla="*/ 1004888 h 2809875"/>
                <a:gd name="connsiteX113" fmla="*/ 2681288 w 4986338"/>
                <a:gd name="connsiteY113" fmla="*/ 1009650 h 2809875"/>
                <a:gd name="connsiteX114" fmla="*/ 2633663 w 4986338"/>
                <a:gd name="connsiteY114" fmla="*/ 1028700 h 2809875"/>
                <a:gd name="connsiteX115" fmla="*/ 2624138 w 4986338"/>
                <a:gd name="connsiteY115" fmla="*/ 1042988 h 2809875"/>
                <a:gd name="connsiteX116" fmla="*/ 2600325 w 4986338"/>
                <a:gd name="connsiteY116" fmla="*/ 1038225 h 2809875"/>
                <a:gd name="connsiteX117" fmla="*/ 2581275 w 4986338"/>
                <a:gd name="connsiteY117" fmla="*/ 1028700 h 2809875"/>
                <a:gd name="connsiteX118" fmla="*/ 2566988 w 4986338"/>
                <a:gd name="connsiteY118" fmla="*/ 1023938 h 2809875"/>
                <a:gd name="connsiteX119" fmla="*/ 2552700 w 4986338"/>
                <a:gd name="connsiteY119" fmla="*/ 1014413 h 2809875"/>
                <a:gd name="connsiteX120" fmla="*/ 2524125 w 4986338"/>
                <a:gd name="connsiteY120" fmla="*/ 1000125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67063 w 4986338"/>
                <a:gd name="connsiteY80" fmla="*/ 1250156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48025 w 4986338"/>
                <a:gd name="connsiteY75" fmla="*/ 1343025 h 2809875"/>
                <a:gd name="connsiteX76" fmla="*/ 3219450 w 4986338"/>
                <a:gd name="connsiteY76" fmla="*/ 1319213 h 2809875"/>
                <a:gd name="connsiteX77" fmla="*/ 3205163 w 4986338"/>
                <a:gd name="connsiteY77" fmla="*/ 1309688 h 2809875"/>
                <a:gd name="connsiteX78" fmla="*/ 3171825 w 4986338"/>
                <a:gd name="connsiteY78" fmla="*/ 1281113 h 2809875"/>
                <a:gd name="connsiteX79" fmla="*/ 3167063 w 4986338"/>
                <a:gd name="connsiteY79" fmla="*/ 1266825 h 2809875"/>
                <a:gd name="connsiteX80" fmla="*/ 3155157 w 4986338"/>
                <a:gd name="connsiteY80" fmla="*/ 1250156 h 2809875"/>
                <a:gd name="connsiteX81" fmla="*/ 3167063 w 4986338"/>
                <a:gd name="connsiteY81" fmla="*/ 1223963 h 2809875"/>
                <a:gd name="connsiteX82" fmla="*/ 3138488 w 4986338"/>
                <a:gd name="connsiteY82" fmla="*/ 1214438 h 2809875"/>
                <a:gd name="connsiteX83" fmla="*/ 3124200 w 4986338"/>
                <a:gd name="connsiteY83" fmla="*/ 1219200 h 2809875"/>
                <a:gd name="connsiteX84" fmla="*/ 3109913 w 4986338"/>
                <a:gd name="connsiteY84" fmla="*/ 1228725 h 2809875"/>
                <a:gd name="connsiteX85" fmla="*/ 3105150 w 4986338"/>
                <a:gd name="connsiteY85" fmla="*/ 1214438 h 2809875"/>
                <a:gd name="connsiteX86" fmla="*/ 3100388 w 4986338"/>
                <a:gd name="connsiteY86" fmla="*/ 1185863 h 2809875"/>
                <a:gd name="connsiteX87" fmla="*/ 3090863 w 4986338"/>
                <a:gd name="connsiteY87" fmla="*/ 1171575 h 2809875"/>
                <a:gd name="connsiteX88" fmla="*/ 3086100 w 4986338"/>
                <a:gd name="connsiteY88" fmla="*/ 1157288 h 2809875"/>
                <a:gd name="connsiteX89" fmla="*/ 3071813 w 4986338"/>
                <a:gd name="connsiteY89" fmla="*/ 1171575 h 2809875"/>
                <a:gd name="connsiteX90" fmla="*/ 3062288 w 4986338"/>
                <a:gd name="connsiteY90" fmla="*/ 1143000 h 2809875"/>
                <a:gd name="connsiteX91" fmla="*/ 3057525 w 4986338"/>
                <a:gd name="connsiteY91" fmla="*/ 1128713 h 2809875"/>
                <a:gd name="connsiteX92" fmla="*/ 3052763 w 4986338"/>
                <a:gd name="connsiteY92" fmla="*/ 1114425 h 2809875"/>
                <a:gd name="connsiteX93" fmla="*/ 3038475 w 4986338"/>
                <a:gd name="connsiteY93" fmla="*/ 1104900 h 2809875"/>
                <a:gd name="connsiteX94" fmla="*/ 3024188 w 4986338"/>
                <a:gd name="connsiteY94" fmla="*/ 1100138 h 2809875"/>
                <a:gd name="connsiteX95" fmla="*/ 3033713 w 4986338"/>
                <a:gd name="connsiteY95" fmla="*/ 1081088 h 2809875"/>
                <a:gd name="connsiteX96" fmla="*/ 3043238 w 4986338"/>
                <a:gd name="connsiteY96" fmla="*/ 1062038 h 2809875"/>
                <a:gd name="connsiteX97" fmla="*/ 3014663 w 4986338"/>
                <a:gd name="connsiteY97" fmla="*/ 1062038 h 2809875"/>
                <a:gd name="connsiteX98" fmla="*/ 3009900 w 4986338"/>
                <a:gd name="connsiteY98" fmla="*/ 1076325 h 2809875"/>
                <a:gd name="connsiteX99" fmla="*/ 2995613 w 4986338"/>
                <a:gd name="connsiteY99" fmla="*/ 1071563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4302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105150 w 4986338"/>
                <a:gd name="connsiteY86" fmla="*/ 1214438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62288 w 4986338"/>
                <a:gd name="connsiteY91" fmla="*/ 1143000 h 2809875"/>
                <a:gd name="connsiteX92" fmla="*/ 3057525 w 4986338"/>
                <a:gd name="connsiteY92" fmla="*/ 1128713 h 2809875"/>
                <a:gd name="connsiteX93" fmla="*/ 3052763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4663 w 4986338"/>
                <a:gd name="connsiteY98" fmla="*/ 1062038 h 2809875"/>
                <a:gd name="connsiteX99" fmla="*/ 3009900 w 4986338"/>
                <a:gd name="connsiteY99" fmla="*/ 1076325 h 2809875"/>
                <a:gd name="connsiteX100" fmla="*/ 2995613 w 4986338"/>
                <a:gd name="connsiteY100" fmla="*/ 1071563 h 2809875"/>
                <a:gd name="connsiteX101" fmla="*/ 2981325 w 4986338"/>
                <a:gd name="connsiteY101" fmla="*/ 1076325 h 2809875"/>
                <a:gd name="connsiteX102" fmla="*/ 2947988 w 4986338"/>
                <a:gd name="connsiteY102" fmla="*/ 1081088 h 2809875"/>
                <a:gd name="connsiteX103" fmla="*/ 2943225 w 4986338"/>
                <a:gd name="connsiteY103" fmla="*/ 1066800 h 2809875"/>
                <a:gd name="connsiteX104" fmla="*/ 2938463 w 4986338"/>
                <a:gd name="connsiteY104" fmla="*/ 1047750 h 2809875"/>
                <a:gd name="connsiteX105" fmla="*/ 2924175 w 4986338"/>
                <a:gd name="connsiteY105" fmla="*/ 1042988 h 2809875"/>
                <a:gd name="connsiteX106" fmla="*/ 2890838 w 4986338"/>
                <a:gd name="connsiteY106" fmla="*/ 1019175 h 2809875"/>
                <a:gd name="connsiteX107" fmla="*/ 2876550 w 4986338"/>
                <a:gd name="connsiteY107" fmla="*/ 1014413 h 2809875"/>
                <a:gd name="connsiteX108" fmla="*/ 2862263 w 4986338"/>
                <a:gd name="connsiteY108" fmla="*/ 1004888 h 2809875"/>
                <a:gd name="connsiteX109" fmla="*/ 2843213 w 4986338"/>
                <a:gd name="connsiteY109" fmla="*/ 990600 h 2809875"/>
                <a:gd name="connsiteX110" fmla="*/ 2819400 w 4986338"/>
                <a:gd name="connsiteY110" fmla="*/ 1004888 h 2809875"/>
                <a:gd name="connsiteX111" fmla="*/ 2800350 w 4986338"/>
                <a:gd name="connsiteY111" fmla="*/ 1009650 h 2809875"/>
                <a:gd name="connsiteX112" fmla="*/ 2747963 w 4986338"/>
                <a:gd name="connsiteY112" fmla="*/ 1019175 h 2809875"/>
                <a:gd name="connsiteX113" fmla="*/ 2719388 w 4986338"/>
                <a:gd name="connsiteY113" fmla="*/ 1014413 h 2809875"/>
                <a:gd name="connsiteX114" fmla="*/ 2705100 w 4986338"/>
                <a:gd name="connsiteY114" fmla="*/ 1004888 h 2809875"/>
                <a:gd name="connsiteX115" fmla="*/ 2681288 w 4986338"/>
                <a:gd name="connsiteY115" fmla="*/ 1009650 h 2809875"/>
                <a:gd name="connsiteX116" fmla="*/ 2633663 w 4986338"/>
                <a:gd name="connsiteY116" fmla="*/ 1028700 h 2809875"/>
                <a:gd name="connsiteX117" fmla="*/ 2624138 w 4986338"/>
                <a:gd name="connsiteY117" fmla="*/ 1042988 h 2809875"/>
                <a:gd name="connsiteX118" fmla="*/ 2600325 w 4986338"/>
                <a:gd name="connsiteY118" fmla="*/ 1038225 h 2809875"/>
                <a:gd name="connsiteX119" fmla="*/ 2581275 w 4986338"/>
                <a:gd name="connsiteY119" fmla="*/ 1028700 h 2809875"/>
                <a:gd name="connsiteX120" fmla="*/ 2566988 w 4986338"/>
                <a:gd name="connsiteY120" fmla="*/ 1023938 h 2809875"/>
                <a:gd name="connsiteX121" fmla="*/ 2552700 w 4986338"/>
                <a:gd name="connsiteY121" fmla="*/ 1014413 h 2809875"/>
                <a:gd name="connsiteX122" fmla="*/ 2524125 w 4986338"/>
                <a:gd name="connsiteY122" fmla="*/ 1000125 h 2809875"/>
                <a:gd name="connsiteX123" fmla="*/ 2514600 w 4986338"/>
                <a:gd name="connsiteY123" fmla="*/ 971550 h 2809875"/>
                <a:gd name="connsiteX124" fmla="*/ 2500313 w 4986338"/>
                <a:gd name="connsiteY124" fmla="*/ 942975 h 2809875"/>
                <a:gd name="connsiteX125" fmla="*/ 2486025 w 4986338"/>
                <a:gd name="connsiteY125" fmla="*/ 938213 h 2809875"/>
                <a:gd name="connsiteX126" fmla="*/ 2481263 w 4986338"/>
                <a:gd name="connsiteY126" fmla="*/ 923925 h 2809875"/>
                <a:gd name="connsiteX127" fmla="*/ 2466975 w 4986338"/>
                <a:gd name="connsiteY127" fmla="*/ 914400 h 2809875"/>
                <a:gd name="connsiteX128" fmla="*/ 2452688 w 4986338"/>
                <a:gd name="connsiteY128" fmla="*/ 900113 h 2809875"/>
                <a:gd name="connsiteX129" fmla="*/ 2428875 w 4986338"/>
                <a:gd name="connsiteY129" fmla="*/ 857250 h 2809875"/>
                <a:gd name="connsiteX130" fmla="*/ 2405063 w 4986338"/>
                <a:gd name="connsiteY130" fmla="*/ 833438 h 2809875"/>
                <a:gd name="connsiteX131" fmla="*/ 2390775 w 4986338"/>
                <a:gd name="connsiteY131" fmla="*/ 828675 h 2809875"/>
                <a:gd name="connsiteX132" fmla="*/ 2362200 w 4986338"/>
                <a:gd name="connsiteY132" fmla="*/ 781050 h 2809875"/>
                <a:gd name="connsiteX133" fmla="*/ 2357438 w 4986338"/>
                <a:gd name="connsiteY133" fmla="*/ 766763 h 2809875"/>
                <a:gd name="connsiteX134" fmla="*/ 2309813 w 4986338"/>
                <a:gd name="connsiteY134" fmla="*/ 733425 h 2809875"/>
                <a:gd name="connsiteX135" fmla="*/ 2295525 w 4986338"/>
                <a:gd name="connsiteY135" fmla="*/ 723900 h 2809875"/>
                <a:gd name="connsiteX136" fmla="*/ 2252663 w 4986338"/>
                <a:gd name="connsiteY136" fmla="*/ 704850 h 2809875"/>
                <a:gd name="connsiteX137" fmla="*/ 2228850 w 4986338"/>
                <a:gd name="connsiteY137" fmla="*/ 671513 h 2809875"/>
                <a:gd name="connsiteX138" fmla="*/ 2219325 w 4986338"/>
                <a:gd name="connsiteY138" fmla="*/ 657225 h 2809875"/>
                <a:gd name="connsiteX139" fmla="*/ 2200275 w 4986338"/>
                <a:gd name="connsiteY139" fmla="*/ 647700 h 2809875"/>
                <a:gd name="connsiteX140" fmla="*/ 2185988 w 4986338"/>
                <a:gd name="connsiteY140" fmla="*/ 638175 h 2809875"/>
                <a:gd name="connsiteX141" fmla="*/ 2166938 w 4986338"/>
                <a:gd name="connsiteY141" fmla="*/ 642938 h 2809875"/>
                <a:gd name="connsiteX142" fmla="*/ 2162175 w 4986338"/>
                <a:gd name="connsiteY142" fmla="*/ 657225 h 2809875"/>
                <a:gd name="connsiteX143" fmla="*/ 2143125 w 4986338"/>
                <a:gd name="connsiteY143" fmla="*/ 619125 h 2809875"/>
                <a:gd name="connsiteX144" fmla="*/ 2124075 w 4986338"/>
                <a:gd name="connsiteY144" fmla="*/ 590550 h 2809875"/>
                <a:gd name="connsiteX145" fmla="*/ 2119313 w 4986338"/>
                <a:gd name="connsiteY145" fmla="*/ 571500 h 2809875"/>
                <a:gd name="connsiteX146" fmla="*/ 2090738 w 4986338"/>
                <a:gd name="connsiteY146" fmla="*/ 561975 h 2809875"/>
                <a:gd name="connsiteX147" fmla="*/ 2076450 w 4986338"/>
                <a:gd name="connsiteY147" fmla="*/ 547688 h 2809875"/>
                <a:gd name="connsiteX148" fmla="*/ 1995488 w 4986338"/>
                <a:gd name="connsiteY148" fmla="*/ 528638 h 2809875"/>
                <a:gd name="connsiteX149" fmla="*/ 1952625 w 4986338"/>
                <a:gd name="connsiteY149" fmla="*/ 514350 h 2809875"/>
                <a:gd name="connsiteX150" fmla="*/ 1938338 w 4986338"/>
                <a:gd name="connsiteY150" fmla="*/ 509588 h 2809875"/>
                <a:gd name="connsiteX151" fmla="*/ 1914525 w 4986338"/>
                <a:gd name="connsiteY151" fmla="*/ 504825 h 2809875"/>
                <a:gd name="connsiteX152" fmla="*/ 1895475 w 4986338"/>
                <a:gd name="connsiteY152" fmla="*/ 500063 h 2809875"/>
                <a:gd name="connsiteX153" fmla="*/ 1828800 w 4986338"/>
                <a:gd name="connsiteY153" fmla="*/ 495300 h 2809875"/>
                <a:gd name="connsiteX154" fmla="*/ 1800225 w 4986338"/>
                <a:gd name="connsiteY154" fmla="*/ 485775 h 2809875"/>
                <a:gd name="connsiteX155" fmla="*/ 1785938 w 4986338"/>
                <a:gd name="connsiteY155" fmla="*/ 481013 h 2809875"/>
                <a:gd name="connsiteX156" fmla="*/ 1771650 w 4986338"/>
                <a:gd name="connsiteY156" fmla="*/ 490538 h 2809875"/>
                <a:gd name="connsiteX157" fmla="*/ 1757363 w 4986338"/>
                <a:gd name="connsiteY157" fmla="*/ 495300 h 2809875"/>
                <a:gd name="connsiteX158" fmla="*/ 1728788 w 4986338"/>
                <a:gd name="connsiteY158" fmla="*/ 523875 h 2809875"/>
                <a:gd name="connsiteX159" fmla="*/ 1704975 w 4986338"/>
                <a:gd name="connsiteY159" fmla="*/ 519113 h 2809875"/>
                <a:gd name="connsiteX160" fmla="*/ 1671638 w 4986338"/>
                <a:gd name="connsiteY160" fmla="*/ 509588 h 2809875"/>
                <a:gd name="connsiteX161" fmla="*/ 1638300 w 4986338"/>
                <a:gd name="connsiteY161" fmla="*/ 504825 h 2809875"/>
                <a:gd name="connsiteX162" fmla="*/ 1609725 w 4986338"/>
                <a:gd name="connsiteY162" fmla="*/ 500063 h 2809875"/>
                <a:gd name="connsiteX163" fmla="*/ 1576388 w 4986338"/>
                <a:gd name="connsiteY163" fmla="*/ 495300 h 2809875"/>
                <a:gd name="connsiteX164" fmla="*/ 1533525 w 4986338"/>
                <a:gd name="connsiteY164" fmla="*/ 485775 h 2809875"/>
                <a:gd name="connsiteX165" fmla="*/ 1519238 w 4986338"/>
                <a:gd name="connsiteY165" fmla="*/ 481013 h 2809875"/>
                <a:gd name="connsiteX166" fmla="*/ 1514475 w 4986338"/>
                <a:gd name="connsiteY166" fmla="*/ 447675 h 2809875"/>
                <a:gd name="connsiteX167" fmla="*/ 1514475 w 4986338"/>
                <a:gd name="connsiteY167" fmla="*/ 419100 h 2809875"/>
                <a:gd name="connsiteX168" fmla="*/ 1538288 w 4986338"/>
                <a:gd name="connsiteY168" fmla="*/ 400050 h 2809875"/>
                <a:gd name="connsiteX169" fmla="*/ 1552575 w 4986338"/>
                <a:gd name="connsiteY169" fmla="*/ 366713 h 2809875"/>
                <a:gd name="connsiteX170" fmla="*/ 1562100 w 4986338"/>
                <a:gd name="connsiteY170" fmla="*/ 338138 h 2809875"/>
                <a:gd name="connsiteX171" fmla="*/ 1566863 w 4986338"/>
                <a:gd name="connsiteY171" fmla="*/ 323850 h 2809875"/>
                <a:gd name="connsiteX172" fmla="*/ 1571625 w 4986338"/>
                <a:gd name="connsiteY172" fmla="*/ 285750 h 2809875"/>
                <a:gd name="connsiteX173" fmla="*/ 1576388 w 4986338"/>
                <a:gd name="connsiteY173" fmla="*/ 271463 h 2809875"/>
                <a:gd name="connsiteX174" fmla="*/ 1566863 w 4986338"/>
                <a:gd name="connsiteY174" fmla="*/ 257175 h 2809875"/>
                <a:gd name="connsiteX175" fmla="*/ 1524000 w 4986338"/>
                <a:gd name="connsiteY175" fmla="*/ 238125 h 2809875"/>
                <a:gd name="connsiteX176" fmla="*/ 1509713 w 4986338"/>
                <a:gd name="connsiteY176" fmla="*/ 228600 h 2809875"/>
                <a:gd name="connsiteX177" fmla="*/ 1504950 w 4986338"/>
                <a:gd name="connsiteY177" fmla="*/ 180975 h 2809875"/>
                <a:gd name="connsiteX178" fmla="*/ 1495425 w 4986338"/>
                <a:gd name="connsiteY178" fmla="*/ 161925 h 2809875"/>
                <a:gd name="connsiteX179" fmla="*/ 1476375 w 4986338"/>
                <a:gd name="connsiteY179" fmla="*/ 119063 h 2809875"/>
                <a:gd name="connsiteX180" fmla="*/ 1471613 w 4986338"/>
                <a:gd name="connsiteY180" fmla="*/ 104775 h 2809875"/>
                <a:gd name="connsiteX181" fmla="*/ 1443038 w 4986338"/>
                <a:gd name="connsiteY181" fmla="*/ 80963 h 2809875"/>
                <a:gd name="connsiteX182" fmla="*/ 1438275 w 4986338"/>
                <a:gd name="connsiteY182" fmla="*/ 66675 h 2809875"/>
                <a:gd name="connsiteX183" fmla="*/ 1433513 w 4986338"/>
                <a:gd name="connsiteY183" fmla="*/ 9525 h 2809875"/>
                <a:gd name="connsiteX184" fmla="*/ 1423988 w 4986338"/>
                <a:gd name="connsiteY184" fmla="*/ 0 h 2809875"/>
                <a:gd name="connsiteX185" fmla="*/ 833438 w 4986338"/>
                <a:gd name="connsiteY185" fmla="*/ 180975 h 2809875"/>
                <a:gd name="connsiteX186" fmla="*/ 833438 w 4986338"/>
                <a:gd name="connsiteY186" fmla="*/ 180975 h 2809875"/>
                <a:gd name="connsiteX187" fmla="*/ 828675 w 4986338"/>
                <a:gd name="connsiteY187" fmla="*/ 223838 h 2809875"/>
                <a:gd name="connsiteX188" fmla="*/ 823913 w 4986338"/>
                <a:gd name="connsiteY188" fmla="*/ 238125 h 2809875"/>
                <a:gd name="connsiteX189" fmla="*/ 790575 w 4986338"/>
                <a:gd name="connsiteY189" fmla="*/ 252413 h 2809875"/>
                <a:gd name="connsiteX190" fmla="*/ 776288 w 4986338"/>
                <a:gd name="connsiteY190" fmla="*/ 257175 h 2809875"/>
                <a:gd name="connsiteX191" fmla="*/ 728663 w 4986338"/>
                <a:gd name="connsiteY191" fmla="*/ 300038 h 2809875"/>
                <a:gd name="connsiteX192" fmla="*/ 709613 w 4986338"/>
                <a:gd name="connsiteY192" fmla="*/ 328613 h 2809875"/>
                <a:gd name="connsiteX193" fmla="*/ 700088 w 4986338"/>
                <a:gd name="connsiteY193" fmla="*/ 342900 h 2809875"/>
                <a:gd name="connsiteX194" fmla="*/ 704850 w 4986338"/>
                <a:gd name="connsiteY194" fmla="*/ 366713 h 2809875"/>
                <a:gd name="connsiteX195" fmla="*/ 714375 w 4986338"/>
                <a:gd name="connsiteY195" fmla="*/ 381000 h 2809875"/>
                <a:gd name="connsiteX196" fmla="*/ 719138 w 4986338"/>
                <a:gd name="connsiteY196" fmla="*/ 395288 h 2809875"/>
                <a:gd name="connsiteX197" fmla="*/ 738188 w 4986338"/>
                <a:gd name="connsiteY197" fmla="*/ 423863 h 2809875"/>
                <a:gd name="connsiteX198" fmla="*/ 747713 w 4986338"/>
                <a:gd name="connsiteY198" fmla="*/ 442913 h 2809875"/>
                <a:gd name="connsiteX199" fmla="*/ 738188 w 4986338"/>
                <a:gd name="connsiteY199" fmla="*/ 481013 h 2809875"/>
                <a:gd name="connsiteX200" fmla="*/ 723900 w 4986338"/>
                <a:gd name="connsiteY200" fmla="*/ 490538 h 2809875"/>
                <a:gd name="connsiteX201" fmla="*/ 719138 w 4986338"/>
                <a:gd name="connsiteY201" fmla="*/ 504825 h 2809875"/>
                <a:gd name="connsiteX202" fmla="*/ 704850 w 4986338"/>
                <a:gd name="connsiteY202" fmla="*/ 509588 h 2809875"/>
                <a:gd name="connsiteX203" fmla="*/ 700088 w 4986338"/>
                <a:gd name="connsiteY203" fmla="*/ 538163 h 2809875"/>
                <a:gd name="connsiteX204" fmla="*/ 690563 w 4986338"/>
                <a:gd name="connsiteY204" fmla="*/ 566738 h 2809875"/>
                <a:gd name="connsiteX205" fmla="*/ 685800 w 4986338"/>
                <a:gd name="connsiteY205" fmla="*/ 581025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1825 w 4986338"/>
                <a:gd name="connsiteY79" fmla="*/ 1281113 h 2809875"/>
                <a:gd name="connsiteX80" fmla="*/ 3167063 w 4986338"/>
                <a:gd name="connsiteY80" fmla="*/ 1266825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105150 w 4986338"/>
                <a:gd name="connsiteY86" fmla="*/ 1214438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62288 w 4986338"/>
                <a:gd name="connsiteY91" fmla="*/ 1143000 h 2809875"/>
                <a:gd name="connsiteX92" fmla="*/ 3057525 w 4986338"/>
                <a:gd name="connsiteY92" fmla="*/ 1128713 h 2809875"/>
                <a:gd name="connsiteX93" fmla="*/ 3052763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4663 w 4986338"/>
                <a:gd name="connsiteY98" fmla="*/ 1062038 h 2809875"/>
                <a:gd name="connsiteX99" fmla="*/ 3009900 w 4986338"/>
                <a:gd name="connsiteY99" fmla="*/ 1076325 h 2809875"/>
                <a:gd name="connsiteX100" fmla="*/ 2995613 w 4986338"/>
                <a:gd name="connsiteY100" fmla="*/ 1071563 h 2809875"/>
                <a:gd name="connsiteX101" fmla="*/ 2981325 w 4986338"/>
                <a:gd name="connsiteY101" fmla="*/ 1076325 h 2809875"/>
                <a:gd name="connsiteX102" fmla="*/ 2947988 w 4986338"/>
                <a:gd name="connsiteY102" fmla="*/ 1081088 h 2809875"/>
                <a:gd name="connsiteX103" fmla="*/ 2943225 w 4986338"/>
                <a:gd name="connsiteY103" fmla="*/ 1066800 h 2809875"/>
                <a:gd name="connsiteX104" fmla="*/ 2938463 w 4986338"/>
                <a:gd name="connsiteY104" fmla="*/ 1047750 h 2809875"/>
                <a:gd name="connsiteX105" fmla="*/ 2924175 w 4986338"/>
                <a:gd name="connsiteY105" fmla="*/ 1042988 h 2809875"/>
                <a:gd name="connsiteX106" fmla="*/ 2890838 w 4986338"/>
                <a:gd name="connsiteY106" fmla="*/ 1019175 h 2809875"/>
                <a:gd name="connsiteX107" fmla="*/ 2876550 w 4986338"/>
                <a:gd name="connsiteY107" fmla="*/ 1014413 h 2809875"/>
                <a:gd name="connsiteX108" fmla="*/ 2862263 w 4986338"/>
                <a:gd name="connsiteY108" fmla="*/ 1004888 h 2809875"/>
                <a:gd name="connsiteX109" fmla="*/ 2843213 w 4986338"/>
                <a:gd name="connsiteY109" fmla="*/ 990600 h 2809875"/>
                <a:gd name="connsiteX110" fmla="*/ 2819400 w 4986338"/>
                <a:gd name="connsiteY110" fmla="*/ 1004888 h 2809875"/>
                <a:gd name="connsiteX111" fmla="*/ 2800350 w 4986338"/>
                <a:gd name="connsiteY111" fmla="*/ 1009650 h 2809875"/>
                <a:gd name="connsiteX112" fmla="*/ 2747963 w 4986338"/>
                <a:gd name="connsiteY112" fmla="*/ 1019175 h 2809875"/>
                <a:gd name="connsiteX113" fmla="*/ 2719388 w 4986338"/>
                <a:gd name="connsiteY113" fmla="*/ 1014413 h 2809875"/>
                <a:gd name="connsiteX114" fmla="*/ 2705100 w 4986338"/>
                <a:gd name="connsiteY114" fmla="*/ 1004888 h 2809875"/>
                <a:gd name="connsiteX115" fmla="*/ 2681288 w 4986338"/>
                <a:gd name="connsiteY115" fmla="*/ 1009650 h 2809875"/>
                <a:gd name="connsiteX116" fmla="*/ 2633663 w 4986338"/>
                <a:gd name="connsiteY116" fmla="*/ 1028700 h 2809875"/>
                <a:gd name="connsiteX117" fmla="*/ 2624138 w 4986338"/>
                <a:gd name="connsiteY117" fmla="*/ 1042988 h 2809875"/>
                <a:gd name="connsiteX118" fmla="*/ 2600325 w 4986338"/>
                <a:gd name="connsiteY118" fmla="*/ 1038225 h 2809875"/>
                <a:gd name="connsiteX119" fmla="*/ 2581275 w 4986338"/>
                <a:gd name="connsiteY119" fmla="*/ 1028700 h 2809875"/>
                <a:gd name="connsiteX120" fmla="*/ 2566988 w 4986338"/>
                <a:gd name="connsiteY120" fmla="*/ 1023938 h 2809875"/>
                <a:gd name="connsiteX121" fmla="*/ 2552700 w 4986338"/>
                <a:gd name="connsiteY121" fmla="*/ 1014413 h 2809875"/>
                <a:gd name="connsiteX122" fmla="*/ 2524125 w 4986338"/>
                <a:gd name="connsiteY122" fmla="*/ 1000125 h 2809875"/>
                <a:gd name="connsiteX123" fmla="*/ 2514600 w 4986338"/>
                <a:gd name="connsiteY123" fmla="*/ 971550 h 2809875"/>
                <a:gd name="connsiteX124" fmla="*/ 2500313 w 4986338"/>
                <a:gd name="connsiteY124" fmla="*/ 942975 h 2809875"/>
                <a:gd name="connsiteX125" fmla="*/ 2486025 w 4986338"/>
                <a:gd name="connsiteY125" fmla="*/ 938213 h 2809875"/>
                <a:gd name="connsiteX126" fmla="*/ 2481263 w 4986338"/>
                <a:gd name="connsiteY126" fmla="*/ 923925 h 2809875"/>
                <a:gd name="connsiteX127" fmla="*/ 2466975 w 4986338"/>
                <a:gd name="connsiteY127" fmla="*/ 914400 h 2809875"/>
                <a:gd name="connsiteX128" fmla="*/ 2452688 w 4986338"/>
                <a:gd name="connsiteY128" fmla="*/ 900113 h 2809875"/>
                <a:gd name="connsiteX129" fmla="*/ 2428875 w 4986338"/>
                <a:gd name="connsiteY129" fmla="*/ 857250 h 2809875"/>
                <a:gd name="connsiteX130" fmla="*/ 2405063 w 4986338"/>
                <a:gd name="connsiteY130" fmla="*/ 833438 h 2809875"/>
                <a:gd name="connsiteX131" fmla="*/ 2390775 w 4986338"/>
                <a:gd name="connsiteY131" fmla="*/ 828675 h 2809875"/>
                <a:gd name="connsiteX132" fmla="*/ 2362200 w 4986338"/>
                <a:gd name="connsiteY132" fmla="*/ 781050 h 2809875"/>
                <a:gd name="connsiteX133" fmla="*/ 2357438 w 4986338"/>
                <a:gd name="connsiteY133" fmla="*/ 766763 h 2809875"/>
                <a:gd name="connsiteX134" fmla="*/ 2309813 w 4986338"/>
                <a:gd name="connsiteY134" fmla="*/ 733425 h 2809875"/>
                <a:gd name="connsiteX135" fmla="*/ 2295525 w 4986338"/>
                <a:gd name="connsiteY135" fmla="*/ 723900 h 2809875"/>
                <a:gd name="connsiteX136" fmla="*/ 2252663 w 4986338"/>
                <a:gd name="connsiteY136" fmla="*/ 704850 h 2809875"/>
                <a:gd name="connsiteX137" fmla="*/ 2228850 w 4986338"/>
                <a:gd name="connsiteY137" fmla="*/ 671513 h 2809875"/>
                <a:gd name="connsiteX138" fmla="*/ 2219325 w 4986338"/>
                <a:gd name="connsiteY138" fmla="*/ 657225 h 2809875"/>
                <a:gd name="connsiteX139" fmla="*/ 2200275 w 4986338"/>
                <a:gd name="connsiteY139" fmla="*/ 647700 h 2809875"/>
                <a:gd name="connsiteX140" fmla="*/ 2185988 w 4986338"/>
                <a:gd name="connsiteY140" fmla="*/ 638175 h 2809875"/>
                <a:gd name="connsiteX141" fmla="*/ 2166938 w 4986338"/>
                <a:gd name="connsiteY141" fmla="*/ 642938 h 2809875"/>
                <a:gd name="connsiteX142" fmla="*/ 2162175 w 4986338"/>
                <a:gd name="connsiteY142" fmla="*/ 657225 h 2809875"/>
                <a:gd name="connsiteX143" fmla="*/ 2143125 w 4986338"/>
                <a:gd name="connsiteY143" fmla="*/ 619125 h 2809875"/>
                <a:gd name="connsiteX144" fmla="*/ 2124075 w 4986338"/>
                <a:gd name="connsiteY144" fmla="*/ 590550 h 2809875"/>
                <a:gd name="connsiteX145" fmla="*/ 2119313 w 4986338"/>
                <a:gd name="connsiteY145" fmla="*/ 571500 h 2809875"/>
                <a:gd name="connsiteX146" fmla="*/ 2090738 w 4986338"/>
                <a:gd name="connsiteY146" fmla="*/ 561975 h 2809875"/>
                <a:gd name="connsiteX147" fmla="*/ 2076450 w 4986338"/>
                <a:gd name="connsiteY147" fmla="*/ 547688 h 2809875"/>
                <a:gd name="connsiteX148" fmla="*/ 1995488 w 4986338"/>
                <a:gd name="connsiteY148" fmla="*/ 528638 h 2809875"/>
                <a:gd name="connsiteX149" fmla="*/ 1952625 w 4986338"/>
                <a:gd name="connsiteY149" fmla="*/ 514350 h 2809875"/>
                <a:gd name="connsiteX150" fmla="*/ 1938338 w 4986338"/>
                <a:gd name="connsiteY150" fmla="*/ 509588 h 2809875"/>
                <a:gd name="connsiteX151" fmla="*/ 1914525 w 4986338"/>
                <a:gd name="connsiteY151" fmla="*/ 504825 h 2809875"/>
                <a:gd name="connsiteX152" fmla="*/ 1895475 w 4986338"/>
                <a:gd name="connsiteY152" fmla="*/ 500063 h 2809875"/>
                <a:gd name="connsiteX153" fmla="*/ 1828800 w 4986338"/>
                <a:gd name="connsiteY153" fmla="*/ 495300 h 2809875"/>
                <a:gd name="connsiteX154" fmla="*/ 1800225 w 4986338"/>
                <a:gd name="connsiteY154" fmla="*/ 485775 h 2809875"/>
                <a:gd name="connsiteX155" fmla="*/ 1785938 w 4986338"/>
                <a:gd name="connsiteY155" fmla="*/ 481013 h 2809875"/>
                <a:gd name="connsiteX156" fmla="*/ 1771650 w 4986338"/>
                <a:gd name="connsiteY156" fmla="*/ 490538 h 2809875"/>
                <a:gd name="connsiteX157" fmla="*/ 1757363 w 4986338"/>
                <a:gd name="connsiteY157" fmla="*/ 495300 h 2809875"/>
                <a:gd name="connsiteX158" fmla="*/ 1728788 w 4986338"/>
                <a:gd name="connsiteY158" fmla="*/ 523875 h 2809875"/>
                <a:gd name="connsiteX159" fmla="*/ 1704975 w 4986338"/>
                <a:gd name="connsiteY159" fmla="*/ 519113 h 2809875"/>
                <a:gd name="connsiteX160" fmla="*/ 1671638 w 4986338"/>
                <a:gd name="connsiteY160" fmla="*/ 509588 h 2809875"/>
                <a:gd name="connsiteX161" fmla="*/ 1638300 w 4986338"/>
                <a:gd name="connsiteY161" fmla="*/ 504825 h 2809875"/>
                <a:gd name="connsiteX162" fmla="*/ 1609725 w 4986338"/>
                <a:gd name="connsiteY162" fmla="*/ 500063 h 2809875"/>
                <a:gd name="connsiteX163" fmla="*/ 1576388 w 4986338"/>
                <a:gd name="connsiteY163" fmla="*/ 495300 h 2809875"/>
                <a:gd name="connsiteX164" fmla="*/ 1533525 w 4986338"/>
                <a:gd name="connsiteY164" fmla="*/ 485775 h 2809875"/>
                <a:gd name="connsiteX165" fmla="*/ 1519238 w 4986338"/>
                <a:gd name="connsiteY165" fmla="*/ 481013 h 2809875"/>
                <a:gd name="connsiteX166" fmla="*/ 1514475 w 4986338"/>
                <a:gd name="connsiteY166" fmla="*/ 447675 h 2809875"/>
                <a:gd name="connsiteX167" fmla="*/ 1514475 w 4986338"/>
                <a:gd name="connsiteY167" fmla="*/ 419100 h 2809875"/>
                <a:gd name="connsiteX168" fmla="*/ 1538288 w 4986338"/>
                <a:gd name="connsiteY168" fmla="*/ 400050 h 2809875"/>
                <a:gd name="connsiteX169" fmla="*/ 1552575 w 4986338"/>
                <a:gd name="connsiteY169" fmla="*/ 366713 h 2809875"/>
                <a:gd name="connsiteX170" fmla="*/ 1562100 w 4986338"/>
                <a:gd name="connsiteY170" fmla="*/ 338138 h 2809875"/>
                <a:gd name="connsiteX171" fmla="*/ 1566863 w 4986338"/>
                <a:gd name="connsiteY171" fmla="*/ 323850 h 2809875"/>
                <a:gd name="connsiteX172" fmla="*/ 1571625 w 4986338"/>
                <a:gd name="connsiteY172" fmla="*/ 285750 h 2809875"/>
                <a:gd name="connsiteX173" fmla="*/ 1576388 w 4986338"/>
                <a:gd name="connsiteY173" fmla="*/ 271463 h 2809875"/>
                <a:gd name="connsiteX174" fmla="*/ 1566863 w 4986338"/>
                <a:gd name="connsiteY174" fmla="*/ 257175 h 2809875"/>
                <a:gd name="connsiteX175" fmla="*/ 1524000 w 4986338"/>
                <a:gd name="connsiteY175" fmla="*/ 238125 h 2809875"/>
                <a:gd name="connsiteX176" fmla="*/ 1509713 w 4986338"/>
                <a:gd name="connsiteY176" fmla="*/ 228600 h 2809875"/>
                <a:gd name="connsiteX177" fmla="*/ 1504950 w 4986338"/>
                <a:gd name="connsiteY177" fmla="*/ 180975 h 2809875"/>
                <a:gd name="connsiteX178" fmla="*/ 1495425 w 4986338"/>
                <a:gd name="connsiteY178" fmla="*/ 161925 h 2809875"/>
                <a:gd name="connsiteX179" fmla="*/ 1476375 w 4986338"/>
                <a:gd name="connsiteY179" fmla="*/ 119063 h 2809875"/>
                <a:gd name="connsiteX180" fmla="*/ 1471613 w 4986338"/>
                <a:gd name="connsiteY180" fmla="*/ 104775 h 2809875"/>
                <a:gd name="connsiteX181" fmla="*/ 1443038 w 4986338"/>
                <a:gd name="connsiteY181" fmla="*/ 80963 h 2809875"/>
                <a:gd name="connsiteX182" fmla="*/ 1438275 w 4986338"/>
                <a:gd name="connsiteY182" fmla="*/ 66675 h 2809875"/>
                <a:gd name="connsiteX183" fmla="*/ 1433513 w 4986338"/>
                <a:gd name="connsiteY183" fmla="*/ 9525 h 2809875"/>
                <a:gd name="connsiteX184" fmla="*/ 1423988 w 4986338"/>
                <a:gd name="connsiteY184" fmla="*/ 0 h 2809875"/>
                <a:gd name="connsiteX185" fmla="*/ 833438 w 4986338"/>
                <a:gd name="connsiteY185" fmla="*/ 180975 h 2809875"/>
                <a:gd name="connsiteX186" fmla="*/ 833438 w 4986338"/>
                <a:gd name="connsiteY186" fmla="*/ 180975 h 2809875"/>
                <a:gd name="connsiteX187" fmla="*/ 828675 w 4986338"/>
                <a:gd name="connsiteY187" fmla="*/ 223838 h 2809875"/>
                <a:gd name="connsiteX188" fmla="*/ 823913 w 4986338"/>
                <a:gd name="connsiteY188" fmla="*/ 238125 h 2809875"/>
                <a:gd name="connsiteX189" fmla="*/ 790575 w 4986338"/>
                <a:gd name="connsiteY189" fmla="*/ 252413 h 2809875"/>
                <a:gd name="connsiteX190" fmla="*/ 776288 w 4986338"/>
                <a:gd name="connsiteY190" fmla="*/ 257175 h 2809875"/>
                <a:gd name="connsiteX191" fmla="*/ 728663 w 4986338"/>
                <a:gd name="connsiteY191" fmla="*/ 300038 h 2809875"/>
                <a:gd name="connsiteX192" fmla="*/ 709613 w 4986338"/>
                <a:gd name="connsiteY192" fmla="*/ 328613 h 2809875"/>
                <a:gd name="connsiteX193" fmla="*/ 700088 w 4986338"/>
                <a:gd name="connsiteY193" fmla="*/ 342900 h 2809875"/>
                <a:gd name="connsiteX194" fmla="*/ 704850 w 4986338"/>
                <a:gd name="connsiteY194" fmla="*/ 366713 h 2809875"/>
                <a:gd name="connsiteX195" fmla="*/ 714375 w 4986338"/>
                <a:gd name="connsiteY195" fmla="*/ 381000 h 2809875"/>
                <a:gd name="connsiteX196" fmla="*/ 719138 w 4986338"/>
                <a:gd name="connsiteY196" fmla="*/ 395288 h 2809875"/>
                <a:gd name="connsiteX197" fmla="*/ 738188 w 4986338"/>
                <a:gd name="connsiteY197" fmla="*/ 423863 h 2809875"/>
                <a:gd name="connsiteX198" fmla="*/ 747713 w 4986338"/>
                <a:gd name="connsiteY198" fmla="*/ 442913 h 2809875"/>
                <a:gd name="connsiteX199" fmla="*/ 738188 w 4986338"/>
                <a:gd name="connsiteY199" fmla="*/ 481013 h 2809875"/>
                <a:gd name="connsiteX200" fmla="*/ 723900 w 4986338"/>
                <a:gd name="connsiteY200" fmla="*/ 490538 h 2809875"/>
                <a:gd name="connsiteX201" fmla="*/ 719138 w 4986338"/>
                <a:gd name="connsiteY201" fmla="*/ 504825 h 2809875"/>
                <a:gd name="connsiteX202" fmla="*/ 704850 w 4986338"/>
                <a:gd name="connsiteY202" fmla="*/ 509588 h 2809875"/>
                <a:gd name="connsiteX203" fmla="*/ 700088 w 4986338"/>
                <a:gd name="connsiteY203" fmla="*/ 538163 h 2809875"/>
                <a:gd name="connsiteX204" fmla="*/ 690563 w 4986338"/>
                <a:gd name="connsiteY204" fmla="*/ 566738 h 2809875"/>
                <a:gd name="connsiteX205" fmla="*/ 685800 w 4986338"/>
                <a:gd name="connsiteY205" fmla="*/ 581025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67063 w 4986338"/>
                <a:gd name="connsiteY80" fmla="*/ 1266825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105150 w 4986338"/>
                <a:gd name="connsiteY86" fmla="*/ 1214438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62288 w 4986338"/>
                <a:gd name="connsiteY91" fmla="*/ 1143000 h 2809875"/>
                <a:gd name="connsiteX92" fmla="*/ 3057525 w 4986338"/>
                <a:gd name="connsiteY92" fmla="*/ 1128713 h 2809875"/>
                <a:gd name="connsiteX93" fmla="*/ 3052763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4663 w 4986338"/>
                <a:gd name="connsiteY98" fmla="*/ 1062038 h 2809875"/>
                <a:gd name="connsiteX99" fmla="*/ 3009900 w 4986338"/>
                <a:gd name="connsiteY99" fmla="*/ 1076325 h 2809875"/>
                <a:gd name="connsiteX100" fmla="*/ 2995613 w 4986338"/>
                <a:gd name="connsiteY100" fmla="*/ 1071563 h 2809875"/>
                <a:gd name="connsiteX101" fmla="*/ 2981325 w 4986338"/>
                <a:gd name="connsiteY101" fmla="*/ 1076325 h 2809875"/>
                <a:gd name="connsiteX102" fmla="*/ 2947988 w 4986338"/>
                <a:gd name="connsiteY102" fmla="*/ 1081088 h 2809875"/>
                <a:gd name="connsiteX103" fmla="*/ 2943225 w 4986338"/>
                <a:gd name="connsiteY103" fmla="*/ 1066800 h 2809875"/>
                <a:gd name="connsiteX104" fmla="*/ 2938463 w 4986338"/>
                <a:gd name="connsiteY104" fmla="*/ 1047750 h 2809875"/>
                <a:gd name="connsiteX105" fmla="*/ 2924175 w 4986338"/>
                <a:gd name="connsiteY105" fmla="*/ 1042988 h 2809875"/>
                <a:gd name="connsiteX106" fmla="*/ 2890838 w 4986338"/>
                <a:gd name="connsiteY106" fmla="*/ 1019175 h 2809875"/>
                <a:gd name="connsiteX107" fmla="*/ 2876550 w 4986338"/>
                <a:gd name="connsiteY107" fmla="*/ 1014413 h 2809875"/>
                <a:gd name="connsiteX108" fmla="*/ 2862263 w 4986338"/>
                <a:gd name="connsiteY108" fmla="*/ 1004888 h 2809875"/>
                <a:gd name="connsiteX109" fmla="*/ 2843213 w 4986338"/>
                <a:gd name="connsiteY109" fmla="*/ 990600 h 2809875"/>
                <a:gd name="connsiteX110" fmla="*/ 2819400 w 4986338"/>
                <a:gd name="connsiteY110" fmla="*/ 1004888 h 2809875"/>
                <a:gd name="connsiteX111" fmla="*/ 2800350 w 4986338"/>
                <a:gd name="connsiteY111" fmla="*/ 1009650 h 2809875"/>
                <a:gd name="connsiteX112" fmla="*/ 2747963 w 4986338"/>
                <a:gd name="connsiteY112" fmla="*/ 1019175 h 2809875"/>
                <a:gd name="connsiteX113" fmla="*/ 2719388 w 4986338"/>
                <a:gd name="connsiteY113" fmla="*/ 1014413 h 2809875"/>
                <a:gd name="connsiteX114" fmla="*/ 2705100 w 4986338"/>
                <a:gd name="connsiteY114" fmla="*/ 1004888 h 2809875"/>
                <a:gd name="connsiteX115" fmla="*/ 2681288 w 4986338"/>
                <a:gd name="connsiteY115" fmla="*/ 1009650 h 2809875"/>
                <a:gd name="connsiteX116" fmla="*/ 2633663 w 4986338"/>
                <a:gd name="connsiteY116" fmla="*/ 1028700 h 2809875"/>
                <a:gd name="connsiteX117" fmla="*/ 2624138 w 4986338"/>
                <a:gd name="connsiteY117" fmla="*/ 1042988 h 2809875"/>
                <a:gd name="connsiteX118" fmla="*/ 2600325 w 4986338"/>
                <a:gd name="connsiteY118" fmla="*/ 1038225 h 2809875"/>
                <a:gd name="connsiteX119" fmla="*/ 2581275 w 4986338"/>
                <a:gd name="connsiteY119" fmla="*/ 1028700 h 2809875"/>
                <a:gd name="connsiteX120" fmla="*/ 2566988 w 4986338"/>
                <a:gd name="connsiteY120" fmla="*/ 1023938 h 2809875"/>
                <a:gd name="connsiteX121" fmla="*/ 2552700 w 4986338"/>
                <a:gd name="connsiteY121" fmla="*/ 1014413 h 2809875"/>
                <a:gd name="connsiteX122" fmla="*/ 2524125 w 4986338"/>
                <a:gd name="connsiteY122" fmla="*/ 1000125 h 2809875"/>
                <a:gd name="connsiteX123" fmla="*/ 2514600 w 4986338"/>
                <a:gd name="connsiteY123" fmla="*/ 971550 h 2809875"/>
                <a:gd name="connsiteX124" fmla="*/ 2500313 w 4986338"/>
                <a:gd name="connsiteY124" fmla="*/ 942975 h 2809875"/>
                <a:gd name="connsiteX125" fmla="*/ 2486025 w 4986338"/>
                <a:gd name="connsiteY125" fmla="*/ 938213 h 2809875"/>
                <a:gd name="connsiteX126" fmla="*/ 2481263 w 4986338"/>
                <a:gd name="connsiteY126" fmla="*/ 923925 h 2809875"/>
                <a:gd name="connsiteX127" fmla="*/ 2466975 w 4986338"/>
                <a:gd name="connsiteY127" fmla="*/ 914400 h 2809875"/>
                <a:gd name="connsiteX128" fmla="*/ 2452688 w 4986338"/>
                <a:gd name="connsiteY128" fmla="*/ 900113 h 2809875"/>
                <a:gd name="connsiteX129" fmla="*/ 2428875 w 4986338"/>
                <a:gd name="connsiteY129" fmla="*/ 857250 h 2809875"/>
                <a:gd name="connsiteX130" fmla="*/ 2405063 w 4986338"/>
                <a:gd name="connsiteY130" fmla="*/ 833438 h 2809875"/>
                <a:gd name="connsiteX131" fmla="*/ 2390775 w 4986338"/>
                <a:gd name="connsiteY131" fmla="*/ 828675 h 2809875"/>
                <a:gd name="connsiteX132" fmla="*/ 2362200 w 4986338"/>
                <a:gd name="connsiteY132" fmla="*/ 781050 h 2809875"/>
                <a:gd name="connsiteX133" fmla="*/ 2357438 w 4986338"/>
                <a:gd name="connsiteY133" fmla="*/ 766763 h 2809875"/>
                <a:gd name="connsiteX134" fmla="*/ 2309813 w 4986338"/>
                <a:gd name="connsiteY134" fmla="*/ 733425 h 2809875"/>
                <a:gd name="connsiteX135" fmla="*/ 2295525 w 4986338"/>
                <a:gd name="connsiteY135" fmla="*/ 723900 h 2809875"/>
                <a:gd name="connsiteX136" fmla="*/ 2252663 w 4986338"/>
                <a:gd name="connsiteY136" fmla="*/ 704850 h 2809875"/>
                <a:gd name="connsiteX137" fmla="*/ 2228850 w 4986338"/>
                <a:gd name="connsiteY137" fmla="*/ 671513 h 2809875"/>
                <a:gd name="connsiteX138" fmla="*/ 2219325 w 4986338"/>
                <a:gd name="connsiteY138" fmla="*/ 657225 h 2809875"/>
                <a:gd name="connsiteX139" fmla="*/ 2200275 w 4986338"/>
                <a:gd name="connsiteY139" fmla="*/ 647700 h 2809875"/>
                <a:gd name="connsiteX140" fmla="*/ 2185988 w 4986338"/>
                <a:gd name="connsiteY140" fmla="*/ 638175 h 2809875"/>
                <a:gd name="connsiteX141" fmla="*/ 2166938 w 4986338"/>
                <a:gd name="connsiteY141" fmla="*/ 642938 h 2809875"/>
                <a:gd name="connsiteX142" fmla="*/ 2162175 w 4986338"/>
                <a:gd name="connsiteY142" fmla="*/ 657225 h 2809875"/>
                <a:gd name="connsiteX143" fmla="*/ 2143125 w 4986338"/>
                <a:gd name="connsiteY143" fmla="*/ 619125 h 2809875"/>
                <a:gd name="connsiteX144" fmla="*/ 2124075 w 4986338"/>
                <a:gd name="connsiteY144" fmla="*/ 590550 h 2809875"/>
                <a:gd name="connsiteX145" fmla="*/ 2119313 w 4986338"/>
                <a:gd name="connsiteY145" fmla="*/ 571500 h 2809875"/>
                <a:gd name="connsiteX146" fmla="*/ 2090738 w 4986338"/>
                <a:gd name="connsiteY146" fmla="*/ 561975 h 2809875"/>
                <a:gd name="connsiteX147" fmla="*/ 2076450 w 4986338"/>
                <a:gd name="connsiteY147" fmla="*/ 547688 h 2809875"/>
                <a:gd name="connsiteX148" fmla="*/ 1995488 w 4986338"/>
                <a:gd name="connsiteY148" fmla="*/ 528638 h 2809875"/>
                <a:gd name="connsiteX149" fmla="*/ 1952625 w 4986338"/>
                <a:gd name="connsiteY149" fmla="*/ 514350 h 2809875"/>
                <a:gd name="connsiteX150" fmla="*/ 1938338 w 4986338"/>
                <a:gd name="connsiteY150" fmla="*/ 509588 h 2809875"/>
                <a:gd name="connsiteX151" fmla="*/ 1914525 w 4986338"/>
                <a:gd name="connsiteY151" fmla="*/ 504825 h 2809875"/>
                <a:gd name="connsiteX152" fmla="*/ 1895475 w 4986338"/>
                <a:gd name="connsiteY152" fmla="*/ 500063 h 2809875"/>
                <a:gd name="connsiteX153" fmla="*/ 1828800 w 4986338"/>
                <a:gd name="connsiteY153" fmla="*/ 495300 h 2809875"/>
                <a:gd name="connsiteX154" fmla="*/ 1800225 w 4986338"/>
                <a:gd name="connsiteY154" fmla="*/ 485775 h 2809875"/>
                <a:gd name="connsiteX155" fmla="*/ 1785938 w 4986338"/>
                <a:gd name="connsiteY155" fmla="*/ 481013 h 2809875"/>
                <a:gd name="connsiteX156" fmla="*/ 1771650 w 4986338"/>
                <a:gd name="connsiteY156" fmla="*/ 490538 h 2809875"/>
                <a:gd name="connsiteX157" fmla="*/ 1757363 w 4986338"/>
                <a:gd name="connsiteY157" fmla="*/ 495300 h 2809875"/>
                <a:gd name="connsiteX158" fmla="*/ 1728788 w 4986338"/>
                <a:gd name="connsiteY158" fmla="*/ 523875 h 2809875"/>
                <a:gd name="connsiteX159" fmla="*/ 1704975 w 4986338"/>
                <a:gd name="connsiteY159" fmla="*/ 519113 h 2809875"/>
                <a:gd name="connsiteX160" fmla="*/ 1671638 w 4986338"/>
                <a:gd name="connsiteY160" fmla="*/ 509588 h 2809875"/>
                <a:gd name="connsiteX161" fmla="*/ 1638300 w 4986338"/>
                <a:gd name="connsiteY161" fmla="*/ 504825 h 2809875"/>
                <a:gd name="connsiteX162" fmla="*/ 1609725 w 4986338"/>
                <a:gd name="connsiteY162" fmla="*/ 500063 h 2809875"/>
                <a:gd name="connsiteX163" fmla="*/ 1576388 w 4986338"/>
                <a:gd name="connsiteY163" fmla="*/ 495300 h 2809875"/>
                <a:gd name="connsiteX164" fmla="*/ 1533525 w 4986338"/>
                <a:gd name="connsiteY164" fmla="*/ 485775 h 2809875"/>
                <a:gd name="connsiteX165" fmla="*/ 1519238 w 4986338"/>
                <a:gd name="connsiteY165" fmla="*/ 481013 h 2809875"/>
                <a:gd name="connsiteX166" fmla="*/ 1514475 w 4986338"/>
                <a:gd name="connsiteY166" fmla="*/ 447675 h 2809875"/>
                <a:gd name="connsiteX167" fmla="*/ 1514475 w 4986338"/>
                <a:gd name="connsiteY167" fmla="*/ 419100 h 2809875"/>
                <a:gd name="connsiteX168" fmla="*/ 1538288 w 4986338"/>
                <a:gd name="connsiteY168" fmla="*/ 400050 h 2809875"/>
                <a:gd name="connsiteX169" fmla="*/ 1552575 w 4986338"/>
                <a:gd name="connsiteY169" fmla="*/ 366713 h 2809875"/>
                <a:gd name="connsiteX170" fmla="*/ 1562100 w 4986338"/>
                <a:gd name="connsiteY170" fmla="*/ 338138 h 2809875"/>
                <a:gd name="connsiteX171" fmla="*/ 1566863 w 4986338"/>
                <a:gd name="connsiteY171" fmla="*/ 323850 h 2809875"/>
                <a:gd name="connsiteX172" fmla="*/ 1571625 w 4986338"/>
                <a:gd name="connsiteY172" fmla="*/ 285750 h 2809875"/>
                <a:gd name="connsiteX173" fmla="*/ 1576388 w 4986338"/>
                <a:gd name="connsiteY173" fmla="*/ 271463 h 2809875"/>
                <a:gd name="connsiteX174" fmla="*/ 1566863 w 4986338"/>
                <a:gd name="connsiteY174" fmla="*/ 257175 h 2809875"/>
                <a:gd name="connsiteX175" fmla="*/ 1524000 w 4986338"/>
                <a:gd name="connsiteY175" fmla="*/ 238125 h 2809875"/>
                <a:gd name="connsiteX176" fmla="*/ 1509713 w 4986338"/>
                <a:gd name="connsiteY176" fmla="*/ 228600 h 2809875"/>
                <a:gd name="connsiteX177" fmla="*/ 1504950 w 4986338"/>
                <a:gd name="connsiteY177" fmla="*/ 180975 h 2809875"/>
                <a:gd name="connsiteX178" fmla="*/ 1495425 w 4986338"/>
                <a:gd name="connsiteY178" fmla="*/ 161925 h 2809875"/>
                <a:gd name="connsiteX179" fmla="*/ 1476375 w 4986338"/>
                <a:gd name="connsiteY179" fmla="*/ 119063 h 2809875"/>
                <a:gd name="connsiteX180" fmla="*/ 1471613 w 4986338"/>
                <a:gd name="connsiteY180" fmla="*/ 104775 h 2809875"/>
                <a:gd name="connsiteX181" fmla="*/ 1443038 w 4986338"/>
                <a:gd name="connsiteY181" fmla="*/ 80963 h 2809875"/>
                <a:gd name="connsiteX182" fmla="*/ 1438275 w 4986338"/>
                <a:gd name="connsiteY182" fmla="*/ 66675 h 2809875"/>
                <a:gd name="connsiteX183" fmla="*/ 1433513 w 4986338"/>
                <a:gd name="connsiteY183" fmla="*/ 9525 h 2809875"/>
                <a:gd name="connsiteX184" fmla="*/ 1423988 w 4986338"/>
                <a:gd name="connsiteY184" fmla="*/ 0 h 2809875"/>
                <a:gd name="connsiteX185" fmla="*/ 833438 w 4986338"/>
                <a:gd name="connsiteY185" fmla="*/ 180975 h 2809875"/>
                <a:gd name="connsiteX186" fmla="*/ 833438 w 4986338"/>
                <a:gd name="connsiteY186" fmla="*/ 180975 h 2809875"/>
                <a:gd name="connsiteX187" fmla="*/ 828675 w 4986338"/>
                <a:gd name="connsiteY187" fmla="*/ 223838 h 2809875"/>
                <a:gd name="connsiteX188" fmla="*/ 823913 w 4986338"/>
                <a:gd name="connsiteY188" fmla="*/ 238125 h 2809875"/>
                <a:gd name="connsiteX189" fmla="*/ 790575 w 4986338"/>
                <a:gd name="connsiteY189" fmla="*/ 252413 h 2809875"/>
                <a:gd name="connsiteX190" fmla="*/ 776288 w 4986338"/>
                <a:gd name="connsiteY190" fmla="*/ 257175 h 2809875"/>
                <a:gd name="connsiteX191" fmla="*/ 728663 w 4986338"/>
                <a:gd name="connsiteY191" fmla="*/ 300038 h 2809875"/>
                <a:gd name="connsiteX192" fmla="*/ 709613 w 4986338"/>
                <a:gd name="connsiteY192" fmla="*/ 328613 h 2809875"/>
                <a:gd name="connsiteX193" fmla="*/ 700088 w 4986338"/>
                <a:gd name="connsiteY193" fmla="*/ 342900 h 2809875"/>
                <a:gd name="connsiteX194" fmla="*/ 704850 w 4986338"/>
                <a:gd name="connsiteY194" fmla="*/ 366713 h 2809875"/>
                <a:gd name="connsiteX195" fmla="*/ 714375 w 4986338"/>
                <a:gd name="connsiteY195" fmla="*/ 381000 h 2809875"/>
                <a:gd name="connsiteX196" fmla="*/ 719138 w 4986338"/>
                <a:gd name="connsiteY196" fmla="*/ 395288 h 2809875"/>
                <a:gd name="connsiteX197" fmla="*/ 738188 w 4986338"/>
                <a:gd name="connsiteY197" fmla="*/ 423863 h 2809875"/>
                <a:gd name="connsiteX198" fmla="*/ 747713 w 4986338"/>
                <a:gd name="connsiteY198" fmla="*/ 442913 h 2809875"/>
                <a:gd name="connsiteX199" fmla="*/ 738188 w 4986338"/>
                <a:gd name="connsiteY199" fmla="*/ 481013 h 2809875"/>
                <a:gd name="connsiteX200" fmla="*/ 723900 w 4986338"/>
                <a:gd name="connsiteY200" fmla="*/ 490538 h 2809875"/>
                <a:gd name="connsiteX201" fmla="*/ 719138 w 4986338"/>
                <a:gd name="connsiteY201" fmla="*/ 504825 h 2809875"/>
                <a:gd name="connsiteX202" fmla="*/ 704850 w 4986338"/>
                <a:gd name="connsiteY202" fmla="*/ 509588 h 2809875"/>
                <a:gd name="connsiteX203" fmla="*/ 700088 w 4986338"/>
                <a:gd name="connsiteY203" fmla="*/ 538163 h 2809875"/>
                <a:gd name="connsiteX204" fmla="*/ 690563 w 4986338"/>
                <a:gd name="connsiteY204" fmla="*/ 566738 h 2809875"/>
                <a:gd name="connsiteX205" fmla="*/ 685800 w 4986338"/>
                <a:gd name="connsiteY205" fmla="*/ 581025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105150 w 4986338"/>
                <a:gd name="connsiteY86" fmla="*/ 1214438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62288 w 4986338"/>
                <a:gd name="connsiteY91" fmla="*/ 1143000 h 2809875"/>
                <a:gd name="connsiteX92" fmla="*/ 3057525 w 4986338"/>
                <a:gd name="connsiteY92" fmla="*/ 1128713 h 2809875"/>
                <a:gd name="connsiteX93" fmla="*/ 3052763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4663 w 4986338"/>
                <a:gd name="connsiteY98" fmla="*/ 1062038 h 2809875"/>
                <a:gd name="connsiteX99" fmla="*/ 3009900 w 4986338"/>
                <a:gd name="connsiteY99" fmla="*/ 1076325 h 2809875"/>
                <a:gd name="connsiteX100" fmla="*/ 2995613 w 4986338"/>
                <a:gd name="connsiteY100" fmla="*/ 1071563 h 2809875"/>
                <a:gd name="connsiteX101" fmla="*/ 2981325 w 4986338"/>
                <a:gd name="connsiteY101" fmla="*/ 1076325 h 2809875"/>
                <a:gd name="connsiteX102" fmla="*/ 2947988 w 4986338"/>
                <a:gd name="connsiteY102" fmla="*/ 1081088 h 2809875"/>
                <a:gd name="connsiteX103" fmla="*/ 2943225 w 4986338"/>
                <a:gd name="connsiteY103" fmla="*/ 1066800 h 2809875"/>
                <a:gd name="connsiteX104" fmla="*/ 2938463 w 4986338"/>
                <a:gd name="connsiteY104" fmla="*/ 1047750 h 2809875"/>
                <a:gd name="connsiteX105" fmla="*/ 2924175 w 4986338"/>
                <a:gd name="connsiteY105" fmla="*/ 1042988 h 2809875"/>
                <a:gd name="connsiteX106" fmla="*/ 2890838 w 4986338"/>
                <a:gd name="connsiteY106" fmla="*/ 1019175 h 2809875"/>
                <a:gd name="connsiteX107" fmla="*/ 2876550 w 4986338"/>
                <a:gd name="connsiteY107" fmla="*/ 1014413 h 2809875"/>
                <a:gd name="connsiteX108" fmla="*/ 2862263 w 4986338"/>
                <a:gd name="connsiteY108" fmla="*/ 1004888 h 2809875"/>
                <a:gd name="connsiteX109" fmla="*/ 2843213 w 4986338"/>
                <a:gd name="connsiteY109" fmla="*/ 990600 h 2809875"/>
                <a:gd name="connsiteX110" fmla="*/ 2819400 w 4986338"/>
                <a:gd name="connsiteY110" fmla="*/ 1004888 h 2809875"/>
                <a:gd name="connsiteX111" fmla="*/ 2800350 w 4986338"/>
                <a:gd name="connsiteY111" fmla="*/ 1009650 h 2809875"/>
                <a:gd name="connsiteX112" fmla="*/ 2747963 w 4986338"/>
                <a:gd name="connsiteY112" fmla="*/ 1019175 h 2809875"/>
                <a:gd name="connsiteX113" fmla="*/ 2719388 w 4986338"/>
                <a:gd name="connsiteY113" fmla="*/ 1014413 h 2809875"/>
                <a:gd name="connsiteX114" fmla="*/ 2705100 w 4986338"/>
                <a:gd name="connsiteY114" fmla="*/ 1004888 h 2809875"/>
                <a:gd name="connsiteX115" fmla="*/ 2681288 w 4986338"/>
                <a:gd name="connsiteY115" fmla="*/ 1009650 h 2809875"/>
                <a:gd name="connsiteX116" fmla="*/ 2633663 w 4986338"/>
                <a:gd name="connsiteY116" fmla="*/ 1028700 h 2809875"/>
                <a:gd name="connsiteX117" fmla="*/ 2624138 w 4986338"/>
                <a:gd name="connsiteY117" fmla="*/ 1042988 h 2809875"/>
                <a:gd name="connsiteX118" fmla="*/ 2600325 w 4986338"/>
                <a:gd name="connsiteY118" fmla="*/ 1038225 h 2809875"/>
                <a:gd name="connsiteX119" fmla="*/ 2581275 w 4986338"/>
                <a:gd name="connsiteY119" fmla="*/ 1028700 h 2809875"/>
                <a:gd name="connsiteX120" fmla="*/ 2566988 w 4986338"/>
                <a:gd name="connsiteY120" fmla="*/ 1023938 h 2809875"/>
                <a:gd name="connsiteX121" fmla="*/ 2552700 w 4986338"/>
                <a:gd name="connsiteY121" fmla="*/ 1014413 h 2809875"/>
                <a:gd name="connsiteX122" fmla="*/ 2524125 w 4986338"/>
                <a:gd name="connsiteY122" fmla="*/ 1000125 h 2809875"/>
                <a:gd name="connsiteX123" fmla="*/ 2514600 w 4986338"/>
                <a:gd name="connsiteY123" fmla="*/ 971550 h 2809875"/>
                <a:gd name="connsiteX124" fmla="*/ 2500313 w 4986338"/>
                <a:gd name="connsiteY124" fmla="*/ 942975 h 2809875"/>
                <a:gd name="connsiteX125" fmla="*/ 2486025 w 4986338"/>
                <a:gd name="connsiteY125" fmla="*/ 938213 h 2809875"/>
                <a:gd name="connsiteX126" fmla="*/ 2481263 w 4986338"/>
                <a:gd name="connsiteY126" fmla="*/ 923925 h 2809875"/>
                <a:gd name="connsiteX127" fmla="*/ 2466975 w 4986338"/>
                <a:gd name="connsiteY127" fmla="*/ 914400 h 2809875"/>
                <a:gd name="connsiteX128" fmla="*/ 2452688 w 4986338"/>
                <a:gd name="connsiteY128" fmla="*/ 900113 h 2809875"/>
                <a:gd name="connsiteX129" fmla="*/ 2428875 w 4986338"/>
                <a:gd name="connsiteY129" fmla="*/ 857250 h 2809875"/>
                <a:gd name="connsiteX130" fmla="*/ 2405063 w 4986338"/>
                <a:gd name="connsiteY130" fmla="*/ 833438 h 2809875"/>
                <a:gd name="connsiteX131" fmla="*/ 2390775 w 4986338"/>
                <a:gd name="connsiteY131" fmla="*/ 828675 h 2809875"/>
                <a:gd name="connsiteX132" fmla="*/ 2362200 w 4986338"/>
                <a:gd name="connsiteY132" fmla="*/ 781050 h 2809875"/>
                <a:gd name="connsiteX133" fmla="*/ 2357438 w 4986338"/>
                <a:gd name="connsiteY133" fmla="*/ 766763 h 2809875"/>
                <a:gd name="connsiteX134" fmla="*/ 2309813 w 4986338"/>
                <a:gd name="connsiteY134" fmla="*/ 733425 h 2809875"/>
                <a:gd name="connsiteX135" fmla="*/ 2295525 w 4986338"/>
                <a:gd name="connsiteY135" fmla="*/ 723900 h 2809875"/>
                <a:gd name="connsiteX136" fmla="*/ 2252663 w 4986338"/>
                <a:gd name="connsiteY136" fmla="*/ 704850 h 2809875"/>
                <a:gd name="connsiteX137" fmla="*/ 2228850 w 4986338"/>
                <a:gd name="connsiteY137" fmla="*/ 671513 h 2809875"/>
                <a:gd name="connsiteX138" fmla="*/ 2219325 w 4986338"/>
                <a:gd name="connsiteY138" fmla="*/ 657225 h 2809875"/>
                <a:gd name="connsiteX139" fmla="*/ 2200275 w 4986338"/>
                <a:gd name="connsiteY139" fmla="*/ 647700 h 2809875"/>
                <a:gd name="connsiteX140" fmla="*/ 2185988 w 4986338"/>
                <a:gd name="connsiteY140" fmla="*/ 638175 h 2809875"/>
                <a:gd name="connsiteX141" fmla="*/ 2166938 w 4986338"/>
                <a:gd name="connsiteY141" fmla="*/ 642938 h 2809875"/>
                <a:gd name="connsiteX142" fmla="*/ 2162175 w 4986338"/>
                <a:gd name="connsiteY142" fmla="*/ 657225 h 2809875"/>
                <a:gd name="connsiteX143" fmla="*/ 2143125 w 4986338"/>
                <a:gd name="connsiteY143" fmla="*/ 619125 h 2809875"/>
                <a:gd name="connsiteX144" fmla="*/ 2124075 w 4986338"/>
                <a:gd name="connsiteY144" fmla="*/ 590550 h 2809875"/>
                <a:gd name="connsiteX145" fmla="*/ 2119313 w 4986338"/>
                <a:gd name="connsiteY145" fmla="*/ 571500 h 2809875"/>
                <a:gd name="connsiteX146" fmla="*/ 2090738 w 4986338"/>
                <a:gd name="connsiteY146" fmla="*/ 561975 h 2809875"/>
                <a:gd name="connsiteX147" fmla="*/ 2076450 w 4986338"/>
                <a:gd name="connsiteY147" fmla="*/ 547688 h 2809875"/>
                <a:gd name="connsiteX148" fmla="*/ 1995488 w 4986338"/>
                <a:gd name="connsiteY148" fmla="*/ 528638 h 2809875"/>
                <a:gd name="connsiteX149" fmla="*/ 1952625 w 4986338"/>
                <a:gd name="connsiteY149" fmla="*/ 514350 h 2809875"/>
                <a:gd name="connsiteX150" fmla="*/ 1938338 w 4986338"/>
                <a:gd name="connsiteY150" fmla="*/ 509588 h 2809875"/>
                <a:gd name="connsiteX151" fmla="*/ 1914525 w 4986338"/>
                <a:gd name="connsiteY151" fmla="*/ 504825 h 2809875"/>
                <a:gd name="connsiteX152" fmla="*/ 1895475 w 4986338"/>
                <a:gd name="connsiteY152" fmla="*/ 500063 h 2809875"/>
                <a:gd name="connsiteX153" fmla="*/ 1828800 w 4986338"/>
                <a:gd name="connsiteY153" fmla="*/ 495300 h 2809875"/>
                <a:gd name="connsiteX154" fmla="*/ 1800225 w 4986338"/>
                <a:gd name="connsiteY154" fmla="*/ 485775 h 2809875"/>
                <a:gd name="connsiteX155" fmla="*/ 1785938 w 4986338"/>
                <a:gd name="connsiteY155" fmla="*/ 481013 h 2809875"/>
                <a:gd name="connsiteX156" fmla="*/ 1771650 w 4986338"/>
                <a:gd name="connsiteY156" fmla="*/ 490538 h 2809875"/>
                <a:gd name="connsiteX157" fmla="*/ 1757363 w 4986338"/>
                <a:gd name="connsiteY157" fmla="*/ 495300 h 2809875"/>
                <a:gd name="connsiteX158" fmla="*/ 1728788 w 4986338"/>
                <a:gd name="connsiteY158" fmla="*/ 523875 h 2809875"/>
                <a:gd name="connsiteX159" fmla="*/ 1704975 w 4986338"/>
                <a:gd name="connsiteY159" fmla="*/ 519113 h 2809875"/>
                <a:gd name="connsiteX160" fmla="*/ 1671638 w 4986338"/>
                <a:gd name="connsiteY160" fmla="*/ 509588 h 2809875"/>
                <a:gd name="connsiteX161" fmla="*/ 1638300 w 4986338"/>
                <a:gd name="connsiteY161" fmla="*/ 504825 h 2809875"/>
                <a:gd name="connsiteX162" fmla="*/ 1609725 w 4986338"/>
                <a:gd name="connsiteY162" fmla="*/ 500063 h 2809875"/>
                <a:gd name="connsiteX163" fmla="*/ 1576388 w 4986338"/>
                <a:gd name="connsiteY163" fmla="*/ 495300 h 2809875"/>
                <a:gd name="connsiteX164" fmla="*/ 1533525 w 4986338"/>
                <a:gd name="connsiteY164" fmla="*/ 485775 h 2809875"/>
                <a:gd name="connsiteX165" fmla="*/ 1519238 w 4986338"/>
                <a:gd name="connsiteY165" fmla="*/ 481013 h 2809875"/>
                <a:gd name="connsiteX166" fmla="*/ 1514475 w 4986338"/>
                <a:gd name="connsiteY166" fmla="*/ 447675 h 2809875"/>
                <a:gd name="connsiteX167" fmla="*/ 1514475 w 4986338"/>
                <a:gd name="connsiteY167" fmla="*/ 419100 h 2809875"/>
                <a:gd name="connsiteX168" fmla="*/ 1538288 w 4986338"/>
                <a:gd name="connsiteY168" fmla="*/ 400050 h 2809875"/>
                <a:gd name="connsiteX169" fmla="*/ 1552575 w 4986338"/>
                <a:gd name="connsiteY169" fmla="*/ 366713 h 2809875"/>
                <a:gd name="connsiteX170" fmla="*/ 1562100 w 4986338"/>
                <a:gd name="connsiteY170" fmla="*/ 338138 h 2809875"/>
                <a:gd name="connsiteX171" fmla="*/ 1566863 w 4986338"/>
                <a:gd name="connsiteY171" fmla="*/ 323850 h 2809875"/>
                <a:gd name="connsiteX172" fmla="*/ 1571625 w 4986338"/>
                <a:gd name="connsiteY172" fmla="*/ 285750 h 2809875"/>
                <a:gd name="connsiteX173" fmla="*/ 1576388 w 4986338"/>
                <a:gd name="connsiteY173" fmla="*/ 271463 h 2809875"/>
                <a:gd name="connsiteX174" fmla="*/ 1566863 w 4986338"/>
                <a:gd name="connsiteY174" fmla="*/ 257175 h 2809875"/>
                <a:gd name="connsiteX175" fmla="*/ 1524000 w 4986338"/>
                <a:gd name="connsiteY175" fmla="*/ 238125 h 2809875"/>
                <a:gd name="connsiteX176" fmla="*/ 1509713 w 4986338"/>
                <a:gd name="connsiteY176" fmla="*/ 228600 h 2809875"/>
                <a:gd name="connsiteX177" fmla="*/ 1504950 w 4986338"/>
                <a:gd name="connsiteY177" fmla="*/ 180975 h 2809875"/>
                <a:gd name="connsiteX178" fmla="*/ 1495425 w 4986338"/>
                <a:gd name="connsiteY178" fmla="*/ 161925 h 2809875"/>
                <a:gd name="connsiteX179" fmla="*/ 1476375 w 4986338"/>
                <a:gd name="connsiteY179" fmla="*/ 119063 h 2809875"/>
                <a:gd name="connsiteX180" fmla="*/ 1471613 w 4986338"/>
                <a:gd name="connsiteY180" fmla="*/ 104775 h 2809875"/>
                <a:gd name="connsiteX181" fmla="*/ 1443038 w 4986338"/>
                <a:gd name="connsiteY181" fmla="*/ 80963 h 2809875"/>
                <a:gd name="connsiteX182" fmla="*/ 1438275 w 4986338"/>
                <a:gd name="connsiteY182" fmla="*/ 66675 h 2809875"/>
                <a:gd name="connsiteX183" fmla="*/ 1433513 w 4986338"/>
                <a:gd name="connsiteY183" fmla="*/ 9525 h 2809875"/>
                <a:gd name="connsiteX184" fmla="*/ 1423988 w 4986338"/>
                <a:gd name="connsiteY184" fmla="*/ 0 h 2809875"/>
                <a:gd name="connsiteX185" fmla="*/ 833438 w 4986338"/>
                <a:gd name="connsiteY185" fmla="*/ 180975 h 2809875"/>
                <a:gd name="connsiteX186" fmla="*/ 833438 w 4986338"/>
                <a:gd name="connsiteY186" fmla="*/ 180975 h 2809875"/>
                <a:gd name="connsiteX187" fmla="*/ 828675 w 4986338"/>
                <a:gd name="connsiteY187" fmla="*/ 223838 h 2809875"/>
                <a:gd name="connsiteX188" fmla="*/ 823913 w 4986338"/>
                <a:gd name="connsiteY188" fmla="*/ 238125 h 2809875"/>
                <a:gd name="connsiteX189" fmla="*/ 790575 w 4986338"/>
                <a:gd name="connsiteY189" fmla="*/ 252413 h 2809875"/>
                <a:gd name="connsiteX190" fmla="*/ 776288 w 4986338"/>
                <a:gd name="connsiteY190" fmla="*/ 257175 h 2809875"/>
                <a:gd name="connsiteX191" fmla="*/ 728663 w 4986338"/>
                <a:gd name="connsiteY191" fmla="*/ 300038 h 2809875"/>
                <a:gd name="connsiteX192" fmla="*/ 709613 w 4986338"/>
                <a:gd name="connsiteY192" fmla="*/ 328613 h 2809875"/>
                <a:gd name="connsiteX193" fmla="*/ 700088 w 4986338"/>
                <a:gd name="connsiteY193" fmla="*/ 342900 h 2809875"/>
                <a:gd name="connsiteX194" fmla="*/ 704850 w 4986338"/>
                <a:gd name="connsiteY194" fmla="*/ 366713 h 2809875"/>
                <a:gd name="connsiteX195" fmla="*/ 714375 w 4986338"/>
                <a:gd name="connsiteY195" fmla="*/ 381000 h 2809875"/>
                <a:gd name="connsiteX196" fmla="*/ 719138 w 4986338"/>
                <a:gd name="connsiteY196" fmla="*/ 395288 h 2809875"/>
                <a:gd name="connsiteX197" fmla="*/ 738188 w 4986338"/>
                <a:gd name="connsiteY197" fmla="*/ 423863 h 2809875"/>
                <a:gd name="connsiteX198" fmla="*/ 747713 w 4986338"/>
                <a:gd name="connsiteY198" fmla="*/ 442913 h 2809875"/>
                <a:gd name="connsiteX199" fmla="*/ 738188 w 4986338"/>
                <a:gd name="connsiteY199" fmla="*/ 481013 h 2809875"/>
                <a:gd name="connsiteX200" fmla="*/ 723900 w 4986338"/>
                <a:gd name="connsiteY200" fmla="*/ 490538 h 2809875"/>
                <a:gd name="connsiteX201" fmla="*/ 719138 w 4986338"/>
                <a:gd name="connsiteY201" fmla="*/ 504825 h 2809875"/>
                <a:gd name="connsiteX202" fmla="*/ 704850 w 4986338"/>
                <a:gd name="connsiteY202" fmla="*/ 509588 h 2809875"/>
                <a:gd name="connsiteX203" fmla="*/ 700088 w 4986338"/>
                <a:gd name="connsiteY203" fmla="*/ 538163 h 2809875"/>
                <a:gd name="connsiteX204" fmla="*/ 690563 w 4986338"/>
                <a:gd name="connsiteY204" fmla="*/ 566738 h 2809875"/>
                <a:gd name="connsiteX205" fmla="*/ 685800 w 4986338"/>
                <a:gd name="connsiteY205" fmla="*/ 581025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62288 w 4986338"/>
                <a:gd name="connsiteY91" fmla="*/ 1143000 h 2809875"/>
                <a:gd name="connsiteX92" fmla="*/ 3057525 w 4986338"/>
                <a:gd name="connsiteY92" fmla="*/ 1128713 h 2809875"/>
                <a:gd name="connsiteX93" fmla="*/ 3052763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4663 w 4986338"/>
                <a:gd name="connsiteY98" fmla="*/ 1062038 h 2809875"/>
                <a:gd name="connsiteX99" fmla="*/ 3009900 w 4986338"/>
                <a:gd name="connsiteY99" fmla="*/ 1076325 h 2809875"/>
                <a:gd name="connsiteX100" fmla="*/ 2995613 w 4986338"/>
                <a:gd name="connsiteY100" fmla="*/ 1071563 h 2809875"/>
                <a:gd name="connsiteX101" fmla="*/ 2981325 w 4986338"/>
                <a:gd name="connsiteY101" fmla="*/ 1076325 h 2809875"/>
                <a:gd name="connsiteX102" fmla="*/ 2947988 w 4986338"/>
                <a:gd name="connsiteY102" fmla="*/ 1081088 h 2809875"/>
                <a:gd name="connsiteX103" fmla="*/ 2943225 w 4986338"/>
                <a:gd name="connsiteY103" fmla="*/ 1066800 h 2809875"/>
                <a:gd name="connsiteX104" fmla="*/ 2938463 w 4986338"/>
                <a:gd name="connsiteY104" fmla="*/ 1047750 h 2809875"/>
                <a:gd name="connsiteX105" fmla="*/ 2924175 w 4986338"/>
                <a:gd name="connsiteY105" fmla="*/ 1042988 h 2809875"/>
                <a:gd name="connsiteX106" fmla="*/ 2890838 w 4986338"/>
                <a:gd name="connsiteY106" fmla="*/ 1019175 h 2809875"/>
                <a:gd name="connsiteX107" fmla="*/ 2876550 w 4986338"/>
                <a:gd name="connsiteY107" fmla="*/ 1014413 h 2809875"/>
                <a:gd name="connsiteX108" fmla="*/ 2862263 w 4986338"/>
                <a:gd name="connsiteY108" fmla="*/ 1004888 h 2809875"/>
                <a:gd name="connsiteX109" fmla="*/ 2843213 w 4986338"/>
                <a:gd name="connsiteY109" fmla="*/ 990600 h 2809875"/>
                <a:gd name="connsiteX110" fmla="*/ 2819400 w 4986338"/>
                <a:gd name="connsiteY110" fmla="*/ 1004888 h 2809875"/>
                <a:gd name="connsiteX111" fmla="*/ 2800350 w 4986338"/>
                <a:gd name="connsiteY111" fmla="*/ 1009650 h 2809875"/>
                <a:gd name="connsiteX112" fmla="*/ 2747963 w 4986338"/>
                <a:gd name="connsiteY112" fmla="*/ 1019175 h 2809875"/>
                <a:gd name="connsiteX113" fmla="*/ 2719388 w 4986338"/>
                <a:gd name="connsiteY113" fmla="*/ 1014413 h 2809875"/>
                <a:gd name="connsiteX114" fmla="*/ 2705100 w 4986338"/>
                <a:gd name="connsiteY114" fmla="*/ 1004888 h 2809875"/>
                <a:gd name="connsiteX115" fmla="*/ 2681288 w 4986338"/>
                <a:gd name="connsiteY115" fmla="*/ 1009650 h 2809875"/>
                <a:gd name="connsiteX116" fmla="*/ 2633663 w 4986338"/>
                <a:gd name="connsiteY116" fmla="*/ 1028700 h 2809875"/>
                <a:gd name="connsiteX117" fmla="*/ 2624138 w 4986338"/>
                <a:gd name="connsiteY117" fmla="*/ 1042988 h 2809875"/>
                <a:gd name="connsiteX118" fmla="*/ 2600325 w 4986338"/>
                <a:gd name="connsiteY118" fmla="*/ 1038225 h 2809875"/>
                <a:gd name="connsiteX119" fmla="*/ 2581275 w 4986338"/>
                <a:gd name="connsiteY119" fmla="*/ 1028700 h 2809875"/>
                <a:gd name="connsiteX120" fmla="*/ 2566988 w 4986338"/>
                <a:gd name="connsiteY120" fmla="*/ 1023938 h 2809875"/>
                <a:gd name="connsiteX121" fmla="*/ 2552700 w 4986338"/>
                <a:gd name="connsiteY121" fmla="*/ 1014413 h 2809875"/>
                <a:gd name="connsiteX122" fmla="*/ 2524125 w 4986338"/>
                <a:gd name="connsiteY122" fmla="*/ 1000125 h 2809875"/>
                <a:gd name="connsiteX123" fmla="*/ 2514600 w 4986338"/>
                <a:gd name="connsiteY123" fmla="*/ 971550 h 2809875"/>
                <a:gd name="connsiteX124" fmla="*/ 2500313 w 4986338"/>
                <a:gd name="connsiteY124" fmla="*/ 942975 h 2809875"/>
                <a:gd name="connsiteX125" fmla="*/ 2486025 w 4986338"/>
                <a:gd name="connsiteY125" fmla="*/ 938213 h 2809875"/>
                <a:gd name="connsiteX126" fmla="*/ 2481263 w 4986338"/>
                <a:gd name="connsiteY126" fmla="*/ 923925 h 2809875"/>
                <a:gd name="connsiteX127" fmla="*/ 2466975 w 4986338"/>
                <a:gd name="connsiteY127" fmla="*/ 914400 h 2809875"/>
                <a:gd name="connsiteX128" fmla="*/ 2452688 w 4986338"/>
                <a:gd name="connsiteY128" fmla="*/ 900113 h 2809875"/>
                <a:gd name="connsiteX129" fmla="*/ 2428875 w 4986338"/>
                <a:gd name="connsiteY129" fmla="*/ 857250 h 2809875"/>
                <a:gd name="connsiteX130" fmla="*/ 2405063 w 4986338"/>
                <a:gd name="connsiteY130" fmla="*/ 833438 h 2809875"/>
                <a:gd name="connsiteX131" fmla="*/ 2390775 w 4986338"/>
                <a:gd name="connsiteY131" fmla="*/ 828675 h 2809875"/>
                <a:gd name="connsiteX132" fmla="*/ 2362200 w 4986338"/>
                <a:gd name="connsiteY132" fmla="*/ 781050 h 2809875"/>
                <a:gd name="connsiteX133" fmla="*/ 2357438 w 4986338"/>
                <a:gd name="connsiteY133" fmla="*/ 766763 h 2809875"/>
                <a:gd name="connsiteX134" fmla="*/ 2309813 w 4986338"/>
                <a:gd name="connsiteY134" fmla="*/ 733425 h 2809875"/>
                <a:gd name="connsiteX135" fmla="*/ 2295525 w 4986338"/>
                <a:gd name="connsiteY135" fmla="*/ 723900 h 2809875"/>
                <a:gd name="connsiteX136" fmla="*/ 2252663 w 4986338"/>
                <a:gd name="connsiteY136" fmla="*/ 704850 h 2809875"/>
                <a:gd name="connsiteX137" fmla="*/ 2228850 w 4986338"/>
                <a:gd name="connsiteY137" fmla="*/ 671513 h 2809875"/>
                <a:gd name="connsiteX138" fmla="*/ 2219325 w 4986338"/>
                <a:gd name="connsiteY138" fmla="*/ 657225 h 2809875"/>
                <a:gd name="connsiteX139" fmla="*/ 2200275 w 4986338"/>
                <a:gd name="connsiteY139" fmla="*/ 647700 h 2809875"/>
                <a:gd name="connsiteX140" fmla="*/ 2185988 w 4986338"/>
                <a:gd name="connsiteY140" fmla="*/ 638175 h 2809875"/>
                <a:gd name="connsiteX141" fmla="*/ 2166938 w 4986338"/>
                <a:gd name="connsiteY141" fmla="*/ 642938 h 2809875"/>
                <a:gd name="connsiteX142" fmla="*/ 2162175 w 4986338"/>
                <a:gd name="connsiteY142" fmla="*/ 657225 h 2809875"/>
                <a:gd name="connsiteX143" fmla="*/ 2143125 w 4986338"/>
                <a:gd name="connsiteY143" fmla="*/ 619125 h 2809875"/>
                <a:gd name="connsiteX144" fmla="*/ 2124075 w 4986338"/>
                <a:gd name="connsiteY144" fmla="*/ 590550 h 2809875"/>
                <a:gd name="connsiteX145" fmla="*/ 2119313 w 4986338"/>
                <a:gd name="connsiteY145" fmla="*/ 571500 h 2809875"/>
                <a:gd name="connsiteX146" fmla="*/ 2090738 w 4986338"/>
                <a:gd name="connsiteY146" fmla="*/ 561975 h 2809875"/>
                <a:gd name="connsiteX147" fmla="*/ 2076450 w 4986338"/>
                <a:gd name="connsiteY147" fmla="*/ 547688 h 2809875"/>
                <a:gd name="connsiteX148" fmla="*/ 1995488 w 4986338"/>
                <a:gd name="connsiteY148" fmla="*/ 528638 h 2809875"/>
                <a:gd name="connsiteX149" fmla="*/ 1952625 w 4986338"/>
                <a:gd name="connsiteY149" fmla="*/ 514350 h 2809875"/>
                <a:gd name="connsiteX150" fmla="*/ 1938338 w 4986338"/>
                <a:gd name="connsiteY150" fmla="*/ 509588 h 2809875"/>
                <a:gd name="connsiteX151" fmla="*/ 1914525 w 4986338"/>
                <a:gd name="connsiteY151" fmla="*/ 504825 h 2809875"/>
                <a:gd name="connsiteX152" fmla="*/ 1895475 w 4986338"/>
                <a:gd name="connsiteY152" fmla="*/ 500063 h 2809875"/>
                <a:gd name="connsiteX153" fmla="*/ 1828800 w 4986338"/>
                <a:gd name="connsiteY153" fmla="*/ 495300 h 2809875"/>
                <a:gd name="connsiteX154" fmla="*/ 1800225 w 4986338"/>
                <a:gd name="connsiteY154" fmla="*/ 485775 h 2809875"/>
                <a:gd name="connsiteX155" fmla="*/ 1785938 w 4986338"/>
                <a:gd name="connsiteY155" fmla="*/ 481013 h 2809875"/>
                <a:gd name="connsiteX156" fmla="*/ 1771650 w 4986338"/>
                <a:gd name="connsiteY156" fmla="*/ 490538 h 2809875"/>
                <a:gd name="connsiteX157" fmla="*/ 1757363 w 4986338"/>
                <a:gd name="connsiteY157" fmla="*/ 495300 h 2809875"/>
                <a:gd name="connsiteX158" fmla="*/ 1728788 w 4986338"/>
                <a:gd name="connsiteY158" fmla="*/ 523875 h 2809875"/>
                <a:gd name="connsiteX159" fmla="*/ 1704975 w 4986338"/>
                <a:gd name="connsiteY159" fmla="*/ 519113 h 2809875"/>
                <a:gd name="connsiteX160" fmla="*/ 1671638 w 4986338"/>
                <a:gd name="connsiteY160" fmla="*/ 509588 h 2809875"/>
                <a:gd name="connsiteX161" fmla="*/ 1638300 w 4986338"/>
                <a:gd name="connsiteY161" fmla="*/ 504825 h 2809875"/>
                <a:gd name="connsiteX162" fmla="*/ 1609725 w 4986338"/>
                <a:gd name="connsiteY162" fmla="*/ 500063 h 2809875"/>
                <a:gd name="connsiteX163" fmla="*/ 1576388 w 4986338"/>
                <a:gd name="connsiteY163" fmla="*/ 495300 h 2809875"/>
                <a:gd name="connsiteX164" fmla="*/ 1533525 w 4986338"/>
                <a:gd name="connsiteY164" fmla="*/ 485775 h 2809875"/>
                <a:gd name="connsiteX165" fmla="*/ 1519238 w 4986338"/>
                <a:gd name="connsiteY165" fmla="*/ 481013 h 2809875"/>
                <a:gd name="connsiteX166" fmla="*/ 1514475 w 4986338"/>
                <a:gd name="connsiteY166" fmla="*/ 447675 h 2809875"/>
                <a:gd name="connsiteX167" fmla="*/ 1514475 w 4986338"/>
                <a:gd name="connsiteY167" fmla="*/ 419100 h 2809875"/>
                <a:gd name="connsiteX168" fmla="*/ 1538288 w 4986338"/>
                <a:gd name="connsiteY168" fmla="*/ 400050 h 2809875"/>
                <a:gd name="connsiteX169" fmla="*/ 1552575 w 4986338"/>
                <a:gd name="connsiteY169" fmla="*/ 366713 h 2809875"/>
                <a:gd name="connsiteX170" fmla="*/ 1562100 w 4986338"/>
                <a:gd name="connsiteY170" fmla="*/ 338138 h 2809875"/>
                <a:gd name="connsiteX171" fmla="*/ 1566863 w 4986338"/>
                <a:gd name="connsiteY171" fmla="*/ 323850 h 2809875"/>
                <a:gd name="connsiteX172" fmla="*/ 1571625 w 4986338"/>
                <a:gd name="connsiteY172" fmla="*/ 285750 h 2809875"/>
                <a:gd name="connsiteX173" fmla="*/ 1576388 w 4986338"/>
                <a:gd name="connsiteY173" fmla="*/ 271463 h 2809875"/>
                <a:gd name="connsiteX174" fmla="*/ 1566863 w 4986338"/>
                <a:gd name="connsiteY174" fmla="*/ 257175 h 2809875"/>
                <a:gd name="connsiteX175" fmla="*/ 1524000 w 4986338"/>
                <a:gd name="connsiteY175" fmla="*/ 238125 h 2809875"/>
                <a:gd name="connsiteX176" fmla="*/ 1509713 w 4986338"/>
                <a:gd name="connsiteY176" fmla="*/ 228600 h 2809875"/>
                <a:gd name="connsiteX177" fmla="*/ 1504950 w 4986338"/>
                <a:gd name="connsiteY177" fmla="*/ 180975 h 2809875"/>
                <a:gd name="connsiteX178" fmla="*/ 1495425 w 4986338"/>
                <a:gd name="connsiteY178" fmla="*/ 161925 h 2809875"/>
                <a:gd name="connsiteX179" fmla="*/ 1476375 w 4986338"/>
                <a:gd name="connsiteY179" fmla="*/ 119063 h 2809875"/>
                <a:gd name="connsiteX180" fmla="*/ 1471613 w 4986338"/>
                <a:gd name="connsiteY180" fmla="*/ 104775 h 2809875"/>
                <a:gd name="connsiteX181" fmla="*/ 1443038 w 4986338"/>
                <a:gd name="connsiteY181" fmla="*/ 80963 h 2809875"/>
                <a:gd name="connsiteX182" fmla="*/ 1438275 w 4986338"/>
                <a:gd name="connsiteY182" fmla="*/ 66675 h 2809875"/>
                <a:gd name="connsiteX183" fmla="*/ 1433513 w 4986338"/>
                <a:gd name="connsiteY183" fmla="*/ 9525 h 2809875"/>
                <a:gd name="connsiteX184" fmla="*/ 1423988 w 4986338"/>
                <a:gd name="connsiteY184" fmla="*/ 0 h 2809875"/>
                <a:gd name="connsiteX185" fmla="*/ 833438 w 4986338"/>
                <a:gd name="connsiteY185" fmla="*/ 180975 h 2809875"/>
                <a:gd name="connsiteX186" fmla="*/ 833438 w 4986338"/>
                <a:gd name="connsiteY186" fmla="*/ 180975 h 2809875"/>
                <a:gd name="connsiteX187" fmla="*/ 828675 w 4986338"/>
                <a:gd name="connsiteY187" fmla="*/ 223838 h 2809875"/>
                <a:gd name="connsiteX188" fmla="*/ 823913 w 4986338"/>
                <a:gd name="connsiteY188" fmla="*/ 238125 h 2809875"/>
                <a:gd name="connsiteX189" fmla="*/ 790575 w 4986338"/>
                <a:gd name="connsiteY189" fmla="*/ 252413 h 2809875"/>
                <a:gd name="connsiteX190" fmla="*/ 776288 w 4986338"/>
                <a:gd name="connsiteY190" fmla="*/ 257175 h 2809875"/>
                <a:gd name="connsiteX191" fmla="*/ 728663 w 4986338"/>
                <a:gd name="connsiteY191" fmla="*/ 300038 h 2809875"/>
                <a:gd name="connsiteX192" fmla="*/ 709613 w 4986338"/>
                <a:gd name="connsiteY192" fmla="*/ 328613 h 2809875"/>
                <a:gd name="connsiteX193" fmla="*/ 700088 w 4986338"/>
                <a:gd name="connsiteY193" fmla="*/ 342900 h 2809875"/>
                <a:gd name="connsiteX194" fmla="*/ 704850 w 4986338"/>
                <a:gd name="connsiteY194" fmla="*/ 366713 h 2809875"/>
                <a:gd name="connsiteX195" fmla="*/ 714375 w 4986338"/>
                <a:gd name="connsiteY195" fmla="*/ 381000 h 2809875"/>
                <a:gd name="connsiteX196" fmla="*/ 719138 w 4986338"/>
                <a:gd name="connsiteY196" fmla="*/ 395288 h 2809875"/>
                <a:gd name="connsiteX197" fmla="*/ 738188 w 4986338"/>
                <a:gd name="connsiteY197" fmla="*/ 423863 h 2809875"/>
                <a:gd name="connsiteX198" fmla="*/ 747713 w 4986338"/>
                <a:gd name="connsiteY198" fmla="*/ 442913 h 2809875"/>
                <a:gd name="connsiteX199" fmla="*/ 738188 w 4986338"/>
                <a:gd name="connsiteY199" fmla="*/ 481013 h 2809875"/>
                <a:gd name="connsiteX200" fmla="*/ 723900 w 4986338"/>
                <a:gd name="connsiteY200" fmla="*/ 490538 h 2809875"/>
                <a:gd name="connsiteX201" fmla="*/ 719138 w 4986338"/>
                <a:gd name="connsiteY201" fmla="*/ 504825 h 2809875"/>
                <a:gd name="connsiteX202" fmla="*/ 704850 w 4986338"/>
                <a:gd name="connsiteY202" fmla="*/ 509588 h 2809875"/>
                <a:gd name="connsiteX203" fmla="*/ 700088 w 4986338"/>
                <a:gd name="connsiteY203" fmla="*/ 538163 h 2809875"/>
                <a:gd name="connsiteX204" fmla="*/ 690563 w 4986338"/>
                <a:gd name="connsiteY204" fmla="*/ 566738 h 2809875"/>
                <a:gd name="connsiteX205" fmla="*/ 685800 w 4986338"/>
                <a:gd name="connsiteY205" fmla="*/ 581025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62288 w 4986338"/>
                <a:gd name="connsiteY91" fmla="*/ 1143000 h 2809875"/>
                <a:gd name="connsiteX92" fmla="*/ 3033713 w 4986338"/>
                <a:gd name="connsiteY92" fmla="*/ 1131094 h 2809875"/>
                <a:gd name="connsiteX93" fmla="*/ 3052763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4663 w 4986338"/>
                <a:gd name="connsiteY98" fmla="*/ 1062038 h 2809875"/>
                <a:gd name="connsiteX99" fmla="*/ 3009900 w 4986338"/>
                <a:gd name="connsiteY99" fmla="*/ 1076325 h 2809875"/>
                <a:gd name="connsiteX100" fmla="*/ 2995613 w 4986338"/>
                <a:gd name="connsiteY100" fmla="*/ 1071563 h 2809875"/>
                <a:gd name="connsiteX101" fmla="*/ 2981325 w 4986338"/>
                <a:gd name="connsiteY101" fmla="*/ 1076325 h 2809875"/>
                <a:gd name="connsiteX102" fmla="*/ 2947988 w 4986338"/>
                <a:gd name="connsiteY102" fmla="*/ 1081088 h 2809875"/>
                <a:gd name="connsiteX103" fmla="*/ 2943225 w 4986338"/>
                <a:gd name="connsiteY103" fmla="*/ 1066800 h 2809875"/>
                <a:gd name="connsiteX104" fmla="*/ 2938463 w 4986338"/>
                <a:gd name="connsiteY104" fmla="*/ 1047750 h 2809875"/>
                <a:gd name="connsiteX105" fmla="*/ 2924175 w 4986338"/>
                <a:gd name="connsiteY105" fmla="*/ 1042988 h 2809875"/>
                <a:gd name="connsiteX106" fmla="*/ 2890838 w 4986338"/>
                <a:gd name="connsiteY106" fmla="*/ 1019175 h 2809875"/>
                <a:gd name="connsiteX107" fmla="*/ 2876550 w 4986338"/>
                <a:gd name="connsiteY107" fmla="*/ 1014413 h 2809875"/>
                <a:gd name="connsiteX108" fmla="*/ 2862263 w 4986338"/>
                <a:gd name="connsiteY108" fmla="*/ 1004888 h 2809875"/>
                <a:gd name="connsiteX109" fmla="*/ 2843213 w 4986338"/>
                <a:gd name="connsiteY109" fmla="*/ 990600 h 2809875"/>
                <a:gd name="connsiteX110" fmla="*/ 2819400 w 4986338"/>
                <a:gd name="connsiteY110" fmla="*/ 1004888 h 2809875"/>
                <a:gd name="connsiteX111" fmla="*/ 2800350 w 4986338"/>
                <a:gd name="connsiteY111" fmla="*/ 1009650 h 2809875"/>
                <a:gd name="connsiteX112" fmla="*/ 2747963 w 4986338"/>
                <a:gd name="connsiteY112" fmla="*/ 1019175 h 2809875"/>
                <a:gd name="connsiteX113" fmla="*/ 2719388 w 4986338"/>
                <a:gd name="connsiteY113" fmla="*/ 1014413 h 2809875"/>
                <a:gd name="connsiteX114" fmla="*/ 2705100 w 4986338"/>
                <a:gd name="connsiteY114" fmla="*/ 1004888 h 2809875"/>
                <a:gd name="connsiteX115" fmla="*/ 2681288 w 4986338"/>
                <a:gd name="connsiteY115" fmla="*/ 1009650 h 2809875"/>
                <a:gd name="connsiteX116" fmla="*/ 2633663 w 4986338"/>
                <a:gd name="connsiteY116" fmla="*/ 1028700 h 2809875"/>
                <a:gd name="connsiteX117" fmla="*/ 2624138 w 4986338"/>
                <a:gd name="connsiteY117" fmla="*/ 1042988 h 2809875"/>
                <a:gd name="connsiteX118" fmla="*/ 2600325 w 4986338"/>
                <a:gd name="connsiteY118" fmla="*/ 1038225 h 2809875"/>
                <a:gd name="connsiteX119" fmla="*/ 2581275 w 4986338"/>
                <a:gd name="connsiteY119" fmla="*/ 1028700 h 2809875"/>
                <a:gd name="connsiteX120" fmla="*/ 2566988 w 4986338"/>
                <a:gd name="connsiteY120" fmla="*/ 1023938 h 2809875"/>
                <a:gd name="connsiteX121" fmla="*/ 2552700 w 4986338"/>
                <a:gd name="connsiteY121" fmla="*/ 1014413 h 2809875"/>
                <a:gd name="connsiteX122" fmla="*/ 2524125 w 4986338"/>
                <a:gd name="connsiteY122" fmla="*/ 1000125 h 2809875"/>
                <a:gd name="connsiteX123" fmla="*/ 2514600 w 4986338"/>
                <a:gd name="connsiteY123" fmla="*/ 971550 h 2809875"/>
                <a:gd name="connsiteX124" fmla="*/ 2500313 w 4986338"/>
                <a:gd name="connsiteY124" fmla="*/ 942975 h 2809875"/>
                <a:gd name="connsiteX125" fmla="*/ 2486025 w 4986338"/>
                <a:gd name="connsiteY125" fmla="*/ 938213 h 2809875"/>
                <a:gd name="connsiteX126" fmla="*/ 2481263 w 4986338"/>
                <a:gd name="connsiteY126" fmla="*/ 923925 h 2809875"/>
                <a:gd name="connsiteX127" fmla="*/ 2466975 w 4986338"/>
                <a:gd name="connsiteY127" fmla="*/ 914400 h 2809875"/>
                <a:gd name="connsiteX128" fmla="*/ 2452688 w 4986338"/>
                <a:gd name="connsiteY128" fmla="*/ 900113 h 2809875"/>
                <a:gd name="connsiteX129" fmla="*/ 2428875 w 4986338"/>
                <a:gd name="connsiteY129" fmla="*/ 857250 h 2809875"/>
                <a:gd name="connsiteX130" fmla="*/ 2405063 w 4986338"/>
                <a:gd name="connsiteY130" fmla="*/ 833438 h 2809875"/>
                <a:gd name="connsiteX131" fmla="*/ 2390775 w 4986338"/>
                <a:gd name="connsiteY131" fmla="*/ 828675 h 2809875"/>
                <a:gd name="connsiteX132" fmla="*/ 2362200 w 4986338"/>
                <a:gd name="connsiteY132" fmla="*/ 781050 h 2809875"/>
                <a:gd name="connsiteX133" fmla="*/ 2357438 w 4986338"/>
                <a:gd name="connsiteY133" fmla="*/ 766763 h 2809875"/>
                <a:gd name="connsiteX134" fmla="*/ 2309813 w 4986338"/>
                <a:gd name="connsiteY134" fmla="*/ 733425 h 2809875"/>
                <a:gd name="connsiteX135" fmla="*/ 2295525 w 4986338"/>
                <a:gd name="connsiteY135" fmla="*/ 723900 h 2809875"/>
                <a:gd name="connsiteX136" fmla="*/ 2252663 w 4986338"/>
                <a:gd name="connsiteY136" fmla="*/ 704850 h 2809875"/>
                <a:gd name="connsiteX137" fmla="*/ 2228850 w 4986338"/>
                <a:gd name="connsiteY137" fmla="*/ 671513 h 2809875"/>
                <a:gd name="connsiteX138" fmla="*/ 2219325 w 4986338"/>
                <a:gd name="connsiteY138" fmla="*/ 657225 h 2809875"/>
                <a:gd name="connsiteX139" fmla="*/ 2200275 w 4986338"/>
                <a:gd name="connsiteY139" fmla="*/ 647700 h 2809875"/>
                <a:gd name="connsiteX140" fmla="*/ 2185988 w 4986338"/>
                <a:gd name="connsiteY140" fmla="*/ 638175 h 2809875"/>
                <a:gd name="connsiteX141" fmla="*/ 2166938 w 4986338"/>
                <a:gd name="connsiteY141" fmla="*/ 642938 h 2809875"/>
                <a:gd name="connsiteX142" fmla="*/ 2162175 w 4986338"/>
                <a:gd name="connsiteY142" fmla="*/ 657225 h 2809875"/>
                <a:gd name="connsiteX143" fmla="*/ 2143125 w 4986338"/>
                <a:gd name="connsiteY143" fmla="*/ 619125 h 2809875"/>
                <a:gd name="connsiteX144" fmla="*/ 2124075 w 4986338"/>
                <a:gd name="connsiteY144" fmla="*/ 590550 h 2809875"/>
                <a:gd name="connsiteX145" fmla="*/ 2119313 w 4986338"/>
                <a:gd name="connsiteY145" fmla="*/ 571500 h 2809875"/>
                <a:gd name="connsiteX146" fmla="*/ 2090738 w 4986338"/>
                <a:gd name="connsiteY146" fmla="*/ 561975 h 2809875"/>
                <a:gd name="connsiteX147" fmla="*/ 2076450 w 4986338"/>
                <a:gd name="connsiteY147" fmla="*/ 547688 h 2809875"/>
                <a:gd name="connsiteX148" fmla="*/ 1995488 w 4986338"/>
                <a:gd name="connsiteY148" fmla="*/ 528638 h 2809875"/>
                <a:gd name="connsiteX149" fmla="*/ 1952625 w 4986338"/>
                <a:gd name="connsiteY149" fmla="*/ 514350 h 2809875"/>
                <a:gd name="connsiteX150" fmla="*/ 1938338 w 4986338"/>
                <a:gd name="connsiteY150" fmla="*/ 509588 h 2809875"/>
                <a:gd name="connsiteX151" fmla="*/ 1914525 w 4986338"/>
                <a:gd name="connsiteY151" fmla="*/ 504825 h 2809875"/>
                <a:gd name="connsiteX152" fmla="*/ 1895475 w 4986338"/>
                <a:gd name="connsiteY152" fmla="*/ 500063 h 2809875"/>
                <a:gd name="connsiteX153" fmla="*/ 1828800 w 4986338"/>
                <a:gd name="connsiteY153" fmla="*/ 495300 h 2809875"/>
                <a:gd name="connsiteX154" fmla="*/ 1800225 w 4986338"/>
                <a:gd name="connsiteY154" fmla="*/ 485775 h 2809875"/>
                <a:gd name="connsiteX155" fmla="*/ 1785938 w 4986338"/>
                <a:gd name="connsiteY155" fmla="*/ 481013 h 2809875"/>
                <a:gd name="connsiteX156" fmla="*/ 1771650 w 4986338"/>
                <a:gd name="connsiteY156" fmla="*/ 490538 h 2809875"/>
                <a:gd name="connsiteX157" fmla="*/ 1757363 w 4986338"/>
                <a:gd name="connsiteY157" fmla="*/ 495300 h 2809875"/>
                <a:gd name="connsiteX158" fmla="*/ 1728788 w 4986338"/>
                <a:gd name="connsiteY158" fmla="*/ 523875 h 2809875"/>
                <a:gd name="connsiteX159" fmla="*/ 1704975 w 4986338"/>
                <a:gd name="connsiteY159" fmla="*/ 519113 h 2809875"/>
                <a:gd name="connsiteX160" fmla="*/ 1671638 w 4986338"/>
                <a:gd name="connsiteY160" fmla="*/ 509588 h 2809875"/>
                <a:gd name="connsiteX161" fmla="*/ 1638300 w 4986338"/>
                <a:gd name="connsiteY161" fmla="*/ 504825 h 2809875"/>
                <a:gd name="connsiteX162" fmla="*/ 1609725 w 4986338"/>
                <a:gd name="connsiteY162" fmla="*/ 500063 h 2809875"/>
                <a:gd name="connsiteX163" fmla="*/ 1576388 w 4986338"/>
                <a:gd name="connsiteY163" fmla="*/ 495300 h 2809875"/>
                <a:gd name="connsiteX164" fmla="*/ 1533525 w 4986338"/>
                <a:gd name="connsiteY164" fmla="*/ 485775 h 2809875"/>
                <a:gd name="connsiteX165" fmla="*/ 1519238 w 4986338"/>
                <a:gd name="connsiteY165" fmla="*/ 481013 h 2809875"/>
                <a:gd name="connsiteX166" fmla="*/ 1514475 w 4986338"/>
                <a:gd name="connsiteY166" fmla="*/ 447675 h 2809875"/>
                <a:gd name="connsiteX167" fmla="*/ 1514475 w 4986338"/>
                <a:gd name="connsiteY167" fmla="*/ 419100 h 2809875"/>
                <a:gd name="connsiteX168" fmla="*/ 1538288 w 4986338"/>
                <a:gd name="connsiteY168" fmla="*/ 400050 h 2809875"/>
                <a:gd name="connsiteX169" fmla="*/ 1552575 w 4986338"/>
                <a:gd name="connsiteY169" fmla="*/ 366713 h 2809875"/>
                <a:gd name="connsiteX170" fmla="*/ 1562100 w 4986338"/>
                <a:gd name="connsiteY170" fmla="*/ 338138 h 2809875"/>
                <a:gd name="connsiteX171" fmla="*/ 1566863 w 4986338"/>
                <a:gd name="connsiteY171" fmla="*/ 323850 h 2809875"/>
                <a:gd name="connsiteX172" fmla="*/ 1571625 w 4986338"/>
                <a:gd name="connsiteY172" fmla="*/ 285750 h 2809875"/>
                <a:gd name="connsiteX173" fmla="*/ 1576388 w 4986338"/>
                <a:gd name="connsiteY173" fmla="*/ 271463 h 2809875"/>
                <a:gd name="connsiteX174" fmla="*/ 1566863 w 4986338"/>
                <a:gd name="connsiteY174" fmla="*/ 257175 h 2809875"/>
                <a:gd name="connsiteX175" fmla="*/ 1524000 w 4986338"/>
                <a:gd name="connsiteY175" fmla="*/ 238125 h 2809875"/>
                <a:gd name="connsiteX176" fmla="*/ 1509713 w 4986338"/>
                <a:gd name="connsiteY176" fmla="*/ 228600 h 2809875"/>
                <a:gd name="connsiteX177" fmla="*/ 1504950 w 4986338"/>
                <a:gd name="connsiteY177" fmla="*/ 180975 h 2809875"/>
                <a:gd name="connsiteX178" fmla="*/ 1495425 w 4986338"/>
                <a:gd name="connsiteY178" fmla="*/ 161925 h 2809875"/>
                <a:gd name="connsiteX179" fmla="*/ 1476375 w 4986338"/>
                <a:gd name="connsiteY179" fmla="*/ 119063 h 2809875"/>
                <a:gd name="connsiteX180" fmla="*/ 1471613 w 4986338"/>
                <a:gd name="connsiteY180" fmla="*/ 104775 h 2809875"/>
                <a:gd name="connsiteX181" fmla="*/ 1443038 w 4986338"/>
                <a:gd name="connsiteY181" fmla="*/ 80963 h 2809875"/>
                <a:gd name="connsiteX182" fmla="*/ 1438275 w 4986338"/>
                <a:gd name="connsiteY182" fmla="*/ 66675 h 2809875"/>
                <a:gd name="connsiteX183" fmla="*/ 1433513 w 4986338"/>
                <a:gd name="connsiteY183" fmla="*/ 9525 h 2809875"/>
                <a:gd name="connsiteX184" fmla="*/ 1423988 w 4986338"/>
                <a:gd name="connsiteY184" fmla="*/ 0 h 2809875"/>
                <a:gd name="connsiteX185" fmla="*/ 833438 w 4986338"/>
                <a:gd name="connsiteY185" fmla="*/ 180975 h 2809875"/>
                <a:gd name="connsiteX186" fmla="*/ 833438 w 4986338"/>
                <a:gd name="connsiteY186" fmla="*/ 180975 h 2809875"/>
                <a:gd name="connsiteX187" fmla="*/ 828675 w 4986338"/>
                <a:gd name="connsiteY187" fmla="*/ 223838 h 2809875"/>
                <a:gd name="connsiteX188" fmla="*/ 823913 w 4986338"/>
                <a:gd name="connsiteY188" fmla="*/ 238125 h 2809875"/>
                <a:gd name="connsiteX189" fmla="*/ 790575 w 4986338"/>
                <a:gd name="connsiteY189" fmla="*/ 252413 h 2809875"/>
                <a:gd name="connsiteX190" fmla="*/ 776288 w 4986338"/>
                <a:gd name="connsiteY190" fmla="*/ 257175 h 2809875"/>
                <a:gd name="connsiteX191" fmla="*/ 728663 w 4986338"/>
                <a:gd name="connsiteY191" fmla="*/ 300038 h 2809875"/>
                <a:gd name="connsiteX192" fmla="*/ 709613 w 4986338"/>
                <a:gd name="connsiteY192" fmla="*/ 328613 h 2809875"/>
                <a:gd name="connsiteX193" fmla="*/ 700088 w 4986338"/>
                <a:gd name="connsiteY193" fmla="*/ 342900 h 2809875"/>
                <a:gd name="connsiteX194" fmla="*/ 704850 w 4986338"/>
                <a:gd name="connsiteY194" fmla="*/ 366713 h 2809875"/>
                <a:gd name="connsiteX195" fmla="*/ 714375 w 4986338"/>
                <a:gd name="connsiteY195" fmla="*/ 381000 h 2809875"/>
                <a:gd name="connsiteX196" fmla="*/ 719138 w 4986338"/>
                <a:gd name="connsiteY196" fmla="*/ 395288 h 2809875"/>
                <a:gd name="connsiteX197" fmla="*/ 738188 w 4986338"/>
                <a:gd name="connsiteY197" fmla="*/ 423863 h 2809875"/>
                <a:gd name="connsiteX198" fmla="*/ 747713 w 4986338"/>
                <a:gd name="connsiteY198" fmla="*/ 442913 h 2809875"/>
                <a:gd name="connsiteX199" fmla="*/ 738188 w 4986338"/>
                <a:gd name="connsiteY199" fmla="*/ 481013 h 2809875"/>
                <a:gd name="connsiteX200" fmla="*/ 723900 w 4986338"/>
                <a:gd name="connsiteY200" fmla="*/ 490538 h 2809875"/>
                <a:gd name="connsiteX201" fmla="*/ 719138 w 4986338"/>
                <a:gd name="connsiteY201" fmla="*/ 504825 h 2809875"/>
                <a:gd name="connsiteX202" fmla="*/ 704850 w 4986338"/>
                <a:gd name="connsiteY202" fmla="*/ 509588 h 2809875"/>
                <a:gd name="connsiteX203" fmla="*/ 700088 w 4986338"/>
                <a:gd name="connsiteY203" fmla="*/ 538163 h 2809875"/>
                <a:gd name="connsiteX204" fmla="*/ 690563 w 4986338"/>
                <a:gd name="connsiteY204" fmla="*/ 566738 h 2809875"/>
                <a:gd name="connsiteX205" fmla="*/ 685800 w 4986338"/>
                <a:gd name="connsiteY205" fmla="*/ 581025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52763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4663 w 4986338"/>
                <a:gd name="connsiteY98" fmla="*/ 1062038 h 2809875"/>
                <a:gd name="connsiteX99" fmla="*/ 3009900 w 4986338"/>
                <a:gd name="connsiteY99" fmla="*/ 1076325 h 2809875"/>
                <a:gd name="connsiteX100" fmla="*/ 2995613 w 4986338"/>
                <a:gd name="connsiteY100" fmla="*/ 1071563 h 2809875"/>
                <a:gd name="connsiteX101" fmla="*/ 2981325 w 4986338"/>
                <a:gd name="connsiteY101" fmla="*/ 1076325 h 2809875"/>
                <a:gd name="connsiteX102" fmla="*/ 2947988 w 4986338"/>
                <a:gd name="connsiteY102" fmla="*/ 1081088 h 2809875"/>
                <a:gd name="connsiteX103" fmla="*/ 2943225 w 4986338"/>
                <a:gd name="connsiteY103" fmla="*/ 1066800 h 2809875"/>
                <a:gd name="connsiteX104" fmla="*/ 2938463 w 4986338"/>
                <a:gd name="connsiteY104" fmla="*/ 1047750 h 2809875"/>
                <a:gd name="connsiteX105" fmla="*/ 2924175 w 4986338"/>
                <a:gd name="connsiteY105" fmla="*/ 1042988 h 2809875"/>
                <a:gd name="connsiteX106" fmla="*/ 2890838 w 4986338"/>
                <a:gd name="connsiteY106" fmla="*/ 1019175 h 2809875"/>
                <a:gd name="connsiteX107" fmla="*/ 2876550 w 4986338"/>
                <a:gd name="connsiteY107" fmla="*/ 1014413 h 2809875"/>
                <a:gd name="connsiteX108" fmla="*/ 2862263 w 4986338"/>
                <a:gd name="connsiteY108" fmla="*/ 1004888 h 2809875"/>
                <a:gd name="connsiteX109" fmla="*/ 2843213 w 4986338"/>
                <a:gd name="connsiteY109" fmla="*/ 990600 h 2809875"/>
                <a:gd name="connsiteX110" fmla="*/ 2819400 w 4986338"/>
                <a:gd name="connsiteY110" fmla="*/ 1004888 h 2809875"/>
                <a:gd name="connsiteX111" fmla="*/ 2800350 w 4986338"/>
                <a:gd name="connsiteY111" fmla="*/ 1009650 h 2809875"/>
                <a:gd name="connsiteX112" fmla="*/ 2747963 w 4986338"/>
                <a:gd name="connsiteY112" fmla="*/ 1019175 h 2809875"/>
                <a:gd name="connsiteX113" fmla="*/ 2719388 w 4986338"/>
                <a:gd name="connsiteY113" fmla="*/ 1014413 h 2809875"/>
                <a:gd name="connsiteX114" fmla="*/ 2705100 w 4986338"/>
                <a:gd name="connsiteY114" fmla="*/ 1004888 h 2809875"/>
                <a:gd name="connsiteX115" fmla="*/ 2681288 w 4986338"/>
                <a:gd name="connsiteY115" fmla="*/ 1009650 h 2809875"/>
                <a:gd name="connsiteX116" fmla="*/ 2633663 w 4986338"/>
                <a:gd name="connsiteY116" fmla="*/ 1028700 h 2809875"/>
                <a:gd name="connsiteX117" fmla="*/ 2624138 w 4986338"/>
                <a:gd name="connsiteY117" fmla="*/ 1042988 h 2809875"/>
                <a:gd name="connsiteX118" fmla="*/ 2600325 w 4986338"/>
                <a:gd name="connsiteY118" fmla="*/ 1038225 h 2809875"/>
                <a:gd name="connsiteX119" fmla="*/ 2581275 w 4986338"/>
                <a:gd name="connsiteY119" fmla="*/ 1028700 h 2809875"/>
                <a:gd name="connsiteX120" fmla="*/ 2566988 w 4986338"/>
                <a:gd name="connsiteY120" fmla="*/ 1023938 h 2809875"/>
                <a:gd name="connsiteX121" fmla="*/ 2552700 w 4986338"/>
                <a:gd name="connsiteY121" fmla="*/ 1014413 h 2809875"/>
                <a:gd name="connsiteX122" fmla="*/ 2524125 w 4986338"/>
                <a:gd name="connsiteY122" fmla="*/ 1000125 h 2809875"/>
                <a:gd name="connsiteX123" fmla="*/ 2514600 w 4986338"/>
                <a:gd name="connsiteY123" fmla="*/ 971550 h 2809875"/>
                <a:gd name="connsiteX124" fmla="*/ 2500313 w 4986338"/>
                <a:gd name="connsiteY124" fmla="*/ 942975 h 2809875"/>
                <a:gd name="connsiteX125" fmla="*/ 2486025 w 4986338"/>
                <a:gd name="connsiteY125" fmla="*/ 938213 h 2809875"/>
                <a:gd name="connsiteX126" fmla="*/ 2481263 w 4986338"/>
                <a:gd name="connsiteY126" fmla="*/ 923925 h 2809875"/>
                <a:gd name="connsiteX127" fmla="*/ 2466975 w 4986338"/>
                <a:gd name="connsiteY127" fmla="*/ 914400 h 2809875"/>
                <a:gd name="connsiteX128" fmla="*/ 2452688 w 4986338"/>
                <a:gd name="connsiteY128" fmla="*/ 900113 h 2809875"/>
                <a:gd name="connsiteX129" fmla="*/ 2428875 w 4986338"/>
                <a:gd name="connsiteY129" fmla="*/ 857250 h 2809875"/>
                <a:gd name="connsiteX130" fmla="*/ 2405063 w 4986338"/>
                <a:gd name="connsiteY130" fmla="*/ 833438 h 2809875"/>
                <a:gd name="connsiteX131" fmla="*/ 2390775 w 4986338"/>
                <a:gd name="connsiteY131" fmla="*/ 828675 h 2809875"/>
                <a:gd name="connsiteX132" fmla="*/ 2362200 w 4986338"/>
                <a:gd name="connsiteY132" fmla="*/ 781050 h 2809875"/>
                <a:gd name="connsiteX133" fmla="*/ 2357438 w 4986338"/>
                <a:gd name="connsiteY133" fmla="*/ 766763 h 2809875"/>
                <a:gd name="connsiteX134" fmla="*/ 2309813 w 4986338"/>
                <a:gd name="connsiteY134" fmla="*/ 733425 h 2809875"/>
                <a:gd name="connsiteX135" fmla="*/ 2295525 w 4986338"/>
                <a:gd name="connsiteY135" fmla="*/ 723900 h 2809875"/>
                <a:gd name="connsiteX136" fmla="*/ 2252663 w 4986338"/>
                <a:gd name="connsiteY136" fmla="*/ 704850 h 2809875"/>
                <a:gd name="connsiteX137" fmla="*/ 2228850 w 4986338"/>
                <a:gd name="connsiteY137" fmla="*/ 671513 h 2809875"/>
                <a:gd name="connsiteX138" fmla="*/ 2219325 w 4986338"/>
                <a:gd name="connsiteY138" fmla="*/ 657225 h 2809875"/>
                <a:gd name="connsiteX139" fmla="*/ 2200275 w 4986338"/>
                <a:gd name="connsiteY139" fmla="*/ 647700 h 2809875"/>
                <a:gd name="connsiteX140" fmla="*/ 2185988 w 4986338"/>
                <a:gd name="connsiteY140" fmla="*/ 638175 h 2809875"/>
                <a:gd name="connsiteX141" fmla="*/ 2166938 w 4986338"/>
                <a:gd name="connsiteY141" fmla="*/ 642938 h 2809875"/>
                <a:gd name="connsiteX142" fmla="*/ 2162175 w 4986338"/>
                <a:gd name="connsiteY142" fmla="*/ 657225 h 2809875"/>
                <a:gd name="connsiteX143" fmla="*/ 2143125 w 4986338"/>
                <a:gd name="connsiteY143" fmla="*/ 619125 h 2809875"/>
                <a:gd name="connsiteX144" fmla="*/ 2124075 w 4986338"/>
                <a:gd name="connsiteY144" fmla="*/ 590550 h 2809875"/>
                <a:gd name="connsiteX145" fmla="*/ 2119313 w 4986338"/>
                <a:gd name="connsiteY145" fmla="*/ 571500 h 2809875"/>
                <a:gd name="connsiteX146" fmla="*/ 2090738 w 4986338"/>
                <a:gd name="connsiteY146" fmla="*/ 561975 h 2809875"/>
                <a:gd name="connsiteX147" fmla="*/ 2076450 w 4986338"/>
                <a:gd name="connsiteY147" fmla="*/ 547688 h 2809875"/>
                <a:gd name="connsiteX148" fmla="*/ 1995488 w 4986338"/>
                <a:gd name="connsiteY148" fmla="*/ 528638 h 2809875"/>
                <a:gd name="connsiteX149" fmla="*/ 1952625 w 4986338"/>
                <a:gd name="connsiteY149" fmla="*/ 514350 h 2809875"/>
                <a:gd name="connsiteX150" fmla="*/ 1938338 w 4986338"/>
                <a:gd name="connsiteY150" fmla="*/ 509588 h 2809875"/>
                <a:gd name="connsiteX151" fmla="*/ 1914525 w 4986338"/>
                <a:gd name="connsiteY151" fmla="*/ 504825 h 2809875"/>
                <a:gd name="connsiteX152" fmla="*/ 1895475 w 4986338"/>
                <a:gd name="connsiteY152" fmla="*/ 500063 h 2809875"/>
                <a:gd name="connsiteX153" fmla="*/ 1828800 w 4986338"/>
                <a:gd name="connsiteY153" fmla="*/ 495300 h 2809875"/>
                <a:gd name="connsiteX154" fmla="*/ 1800225 w 4986338"/>
                <a:gd name="connsiteY154" fmla="*/ 485775 h 2809875"/>
                <a:gd name="connsiteX155" fmla="*/ 1785938 w 4986338"/>
                <a:gd name="connsiteY155" fmla="*/ 481013 h 2809875"/>
                <a:gd name="connsiteX156" fmla="*/ 1771650 w 4986338"/>
                <a:gd name="connsiteY156" fmla="*/ 490538 h 2809875"/>
                <a:gd name="connsiteX157" fmla="*/ 1757363 w 4986338"/>
                <a:gd name="connsiteY157" fmla="*/ 495300 h 2809875"/>
                <a:gd name="connsiteX158" fmla="*/ 1728788 w 4986338"/>
                <a:gd name="connsiteY158" fmla="*/ 523875 h 2809875"/>
                <a:gd name="connsiteX159" fmla="*/ 1704975 w 4986338"/>
                <a:gd name="connsiteY159" fmla="*/ 519113 h 2809875"/>
                <a:gd name="connsiteX160" fmla="*/ 1671638 w 4986338"/>
                <a:gd name="connsiteY160" fmla="*/ 509588 h 2809875"/>
                <a:gd name="connsiteX161" fmla="*/ 1638300 w 4986338"/>
                <a:gd name="connsiteY161" fmla="*/ 504825 h 2809875"/>
                <a:gd name="connsiteX162" fmla="*/ 1609725 w 4986338"/>
                <a:gd name="connsiteY162" fmla="*/ 500063 h 2809875"/>
                <a:gd name="connsiteX163" fmla="*/ 1576388 w 4986338"/>
                <a:gd name="connsiteY163" fmla="*/ 495300 h 2809875"/>
                <a:gd name="connsiteX164" fmla="*/ 1533525 w 4986338"/>
                <a:gd name="connsiteY164" fmla="*/ 485775 h 2809875"/>
                <a:gd name="connsiteX165" fmla="*/ 1519238 w 4986338"/>
                <a:gd name="connsiteY165" fmla="*/ 481013 h 2809875"/>
                <a:gd name="connsiteX166" fmla="*/ 1514475 w 4986338"/>
                <a:gd name="connsiteY166" fmla="*/ 447675 h 2809875"/>
                <a:gd name="connsiteX167" fmla="*/ 1514475 w 4986338"/>
                <a:gd name="connsiteY167" fmla="*/ 419100 h 2809875"/>
                <a:gd name="connsiteX168" fmla="*/ 1538288 w 4986338"/>
                <a:gd name="connsiteY168" fmla="*/ 400050 h 2809875"/>
                <a:gd name="connsiteX169" fmla="*/ 1552575 w 4986338"/>
                <a:gd name="connsiteY169" fmla="*/ 366713 h 2809875"/>
                <a:gd name="connsiteX170" fmla="*/ 1562100 w 4986338"/>
                <a:gd name="connsiteY170" fmla="*/ 338138 h 2809875"/>
                <a:gd name="connsiteX171" fmla="*/ 1566863 w 4986338"/>
                <a:gd name="connsiteY171" fmla="*/ 323850 h 2809875"/>
                <a:gd name="connsiteX172" fmla="*/ 1571625 w 4986338"/>
                <a:gd name="connsiteY172" fmla="*/ 285750 h 2809875"/>
                <a:gd name="connsiteX173" fmla="*/ 1576388 w 4986338"/>
                <a:gd name="connsiteY173" fmla="*/ 271463 h 2809875"/>
                <a:gd name="connsiteX174" fmla="*/ 1566863 w 4986338"/>
                <a:gd name="connsiteY174" fmla="*/ 257175 h 2809875"/>
                <a:gd name="connsiteX175" fmla="*/ 1524000 w 4986338"/>
                <a:gd name="connsiteY175" fmla="*/ 238125 h 2809875"/>
                <a:gd name="connsiteX176" fmla="*/ 1509713 w 4986338"/>
                <a:gd name="connsiteY176" fmla="*/ 228600 h 2809875"/>
                <a:gd name="connsiteX177" fmla="*/ 1504950 w 4986338"/>
                <a:gd name="connsiteY177" fmla="*/ 180975 h 2809875"/>
                <a:gd name="connsiteX178" fmla="*/ 1495425 w 4986338"/>
                <a:gd name="connsiteY178" fmla="*/ 161925 h 2809875"/>
                <a:gd name="connsiteX179" fmla="*/ 1476375 w 4986338"/>
                <a:gd name="connsiteY179" fmla="*/ 119063 h 2809875"/>
                <a:gd name="connsiteX180" fmla="*/ 1471613 w 4986338"/>
                <a:gd name="connsiteY180" fmla="*/ 104775 h 2809875"/>
                <a:gd name="connsiteX181" fmla="*/ 1443038 w 4986338"/>
                <a:gd name="connsiteY181" fmla="*/ 80963 h 2809875"/>
                <a:gd name="connsiteX182" fmla="*/ 1438275 w 4986338"/>
                <a:gd name="connsiteY182" fmla="*/ 66675 h 2809875"/>
                <a:gd name="connsiteX183" fmla="*/ 1433513 w 4986338"/>
                <a:gd name="connsiteY183" fmla="*/ 9525 h 2809875"/>
                <a:gd name="connsiteX184" fmla="*/ 1423988 w 4986338"/>
                <a:gd name="connsiteY184" fmla="*/ 0 h 2809875"/>
                <a:gd name="connsiteX185" fmla="*/ 833438 w 4986338"/>
                <a:gd name="connsiteY185" fmla="*/ 180975 h 2809875"/>
                <a:gd name="connsiteX186" fmla="*/ 833438 w 4986338"/>
                <a:gd name="connsiteY186" fmla="*/ 180975 h 2809875"/>
                <a:gd name="connsiteX187" fmla="*/ 828675 w 4986338"/>
                <a:gd name="connsiteY187" fmla="*/ 223838 h 2809875"/>
                <a:gd name="connsiteX188" fmla="*/ 823913 w 4986338"/>
                <a:gd name="connsiteY188" fmla="*/ 238125 h 2809875"/>
                <a:gd name="connsiteX189" fmla="*/ 790575 w 4986338"/>
                <a:gd name="connsiteY189" fmla="*/ 252413 h 2809875"/>
                <a:gd name="connsiteX190" fmla="*/ 776288 w 4986338"/>
                <a:gd name="connsiteY190" fmla="*/ 257175 h 2809875"/>
                <a:gd name="connsiteX191" fmla="*/ 728663 w 4986338"/>
                <a:gd name="connsiteY191" fmla="*/ 300038 h 2809875"/>
                <a:gd name="connsiteX192" fmla="*/ 709613 w 4986338"/>
                <a:gd name="connsiteY192" fmla="*/ 328613 h 2809875"/>
                <a:gd name="connsiteX193" fmla="*/ 700088 w 4986338"/>
                <a:gd name="connsiteY193" fmla="*/ 342900 h 2809875"/>
                <a:gd name="connsiteX194" fmla="*/ 704850 w 4986338"/>
                <a:gd name="connsiteY194" fmla="*/ 366713 h 2809875"/>
                <a:gd name="connsiteX195" fmla="*/ 714375 w 4986338"/>
                <a:gd name="connsiteY195" fmla="*/ 381000 h 2809875"/>
                <a:gd name="connsiteX196" fmla="*/ 719138 w 4986338"/>
                <a:gd name="connsiteY196" fmla="*/ 395288 h 2809875"/>
                <a:gd name="connsiteX197" fmla="*/ 738188 w 4986338"/>
                <a:gd name="connsiteY197" fmla="*/ 423863 h 2809875"/>
                <a:gd name="connsiteX198" fmla="*/ 747713 w 4986338"/>
                <a:gd name="connsiteY198" fmla="*/ 442913 h 2809875"/>
                <a:gd name="connsiteX199" fmla="*/ 738188 w 4986338"/>
                <a:gd name="connsiteY199" fmla="*/ 481013 h 2809875"/>
                <a:gd name="connsiteX200" fmla="*/ 723900 w 4986338"/>
                <a:gd name="connsiteY200" fmla="*/ 490538 h 2809875"/>
                <a:gd name="connsiteX201" fmla="*/ 719138 w 4986338"/>
                <a:gd name="connsiteY201" fmla="*/ 504825 h 2809875"/>
                <a:gd name="connsiteX202" fmla="*/ 704850 w 4986338"/>
                <a:gd name="connsiteY202" fmla="*/ 509588 h 2809875"/>
                <a:gd name="connsiteX203" fmla="*/ 700088 w 4986338"/>
                <a:gd name="connsiteY203" fmla="*/ 538163 h 2809875"/>
                <a:gd name="connsiteX204" fmla="*/ 690563 w 4986338"/>
                <a:gd name="connsiteY204" fmla="*/ 566738 h 2809875"/>
                <a:gd name="connsiteX205" fmla="*/ 685800 w 4986338"/>
                <a:gd name="connsiteY205" fmla="*/ 581025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4663 w 4986338"/>
                <a:gd name="connsiteY98" fmla="*/ 1062038 h 2809875"/>
                <a:gd name="connsiteX99" fmla="*/ 3009900 w 4986338"/>
                <a:gd name="connsiteY99" fmla="*/ 1076325 h 2809875"/>
                <a:gd name="connsiteX100" fmla="*/ 2995613 w 4986338"/>
                <a:gd name="connsiteY100" fmla="*/ 1071563 h 2809875"/>
                <a:gd name="connsiteX101" fmla="*/ 2981325 w 4986338"/>
                <a:gd name="connsiteY101" fmla="*/ 1076325 h 2809875"/>
                <a:gd name="connsiteX102" fmla="*/ 2947988 w 4986338"/>
                <a:gd name="connsiteY102" fmla="*/ 1081088 h 2809875"/>
                <a:gd name="connsiteX103" fmla="*/ 2943225 w 4986338"/>
                <a:gd name="connsiteY103" fmla="*/ 1066800 h 2809875"/>
                <a:gd name="connsiteX104" fmla="*/ 2938463 w 4986338"/>
                <a:gd name="connsiteY104" fmla="*/ 1047750 h 2809875"/>
                <a:gd name="connsiteX105" fmla="*/ 2924175 w 4986338"/>
                <a:gd name="connsiteY105" fmla="*/ 1042988 h 2809875"/>
                <a:gd name="connsiteX106" fmla="*/ 2890838 w 4986338"/>
                <a:gd name="connsiteY106" fmla="*/ 1019175 h 2809875"/>
                <a:gd name="connsiteX107" fmla="*/ 2876550 w 4986338"/>
                <a:gd name="connsiteY107" fmla="*/ 1014413 h 2809875"/>
                <a:gd name="connsiteX108" fmla="*/ 2862263 w 4986338"/>
                <a:gd name="connsiteY108" fmla="*/ 1004888 h 2809875"/>
                <a:gd name="connsiteX109" fmla="*/ 2843213 w 4986338"/>
                <a:gd name="connsiteY109" fmla="*/ 990600 h 2809875"/>
                <a:gd name="connsiteX110" fmla="*/ 2819400 w 4986338"/>
                <a:gd name="connsiteY110" fmla="*/ 1004888 h 2809875"/>
                <a:gd name="connsiteX111" fmla="*/ 2800350 w 4986338"/>
                <a:gd name="connsiteY111" fmla="*/ 1009650 h 2809875"/>
                <a:gd name="connsiteX112" fmla="*/ 2747963 w 4986338"/>
                <a:gd name="connsiteY112" fmla="*/ 1019175 h 2809875"/>
                <a:gd name="connsiteX113" fmla="*/ 2719388 w 4986338"/>
                <a:gd name="connsiteY113" fmla="*/ 1014413 h 2809875"/>
                <a:gd name="connsiteX114" fmla="*/ 2705100 w 4986338"/>
                <a:gd name="connsiteY114" fmla="*/ 1004888 h 2809875"/>
                <a:gd name="connsiteX115" fmla="*/ 2681288 w 4986338"/>
                <a:gd name="connsiteY115" fmla="*/ 1009650 h 2809875"/>
                <a:gd name="connsiteX116" fmla="*/ 2633663 w 4986338"/>
                <a:gd name="connsiteY116" fmla="*/ 1028700 h 2809875"/>
                <a:gd name="connsiteX117" fmla="*/ 2624138 w 4986338"/>
                <a:gd name="connsiteY117" fmla="*/ 1042988 h 2809875"/>
                <a:gd name="connsiteX118" fmla="*/ 2600325 w 4986338"/>
                <a:gd name="connsiteY118" fmla="*/ 1038225 h 2809875"/>
                <a:gd name="connsiteX119" fmla="*/ 2581275 w 4986338"/>
                <a:gd name="connsiteY119" fmla="*/ 1028700 h 2809875"/>
                <a:gd name="connsiteX120" fmla="*/ 2566988 w 4986338"/>
                <a:gd name="connsiteY120" fmla="*/ 1023938 h 2809875"/>
                <a:gd name="connsiteX121" fmla="*/ 2552700 w 4986338"/>
                <a:gd name="connsiteY121" fmla="*/ 1014413 h 2809875"/>
                <a:gd name="connsiteX122" fmla="*/ 2524125 w 4986338"/>
                <a:gd name="connsiteY122" fmla="*/ 1000125 h 2809875"/>
                <a:gd name="connsiteX123" fmla="*/ 2514600 w 4986338"/>
                <a:gd name="connsiteY123" fmla="*/ 971550 h 2809875"/>
                <a:gd name="connsiteX124" fmla="*/ 2500313 w 4986338"/>
                <a:gd name="connsiteY124" fmla="*/ 942975 h 2809875"/>
                <a:gd name="connsiteX125" fmla="*/ 2486025 w 4986338"/>
                <a:gd name="connsiteY125" fmla="*/ 938213 h 2809875"/>
                <a:gd name="connsiteX126" fmla="*/ 2481263 w 4986338"/>
                <a:gd name="connsiteY126" fmla="*/ 923925 h 2809875"/>
                <a:gd name="connsiteX127" fmla="*/ 2466975 w 4986338"/>
                <a:gd name="connsiteY127" fmla="*/ 914400 h 2809875"/>
                <a:gd name="connsiteX128" fmla="*/ 2452688 w 4986338"/>
                <a:gd name="connsiteY128" fmla="*/ 900113 h 2809875"/>
                <a:gd name="connsiteX129" fmla="*/ 2428875 w 4986338"/>
                <a:gd name="connsiteY129" fmla="*/ 857250 h 2809875"/>
                <a:gd name="connsiteX130" fmla="*/ 2405063 w 4986338"/>
                <a:gd name="connsiteY130" fmla="*/ 833438 h 2809875"/>
                <a:gd name="connsiteX131" fmla="*/ 2390775 w 4986338"/>
                <a:gd name="connsiteY131" fmla="*/ 828675 h 2809875"/>
                <a:gd name="connsiteX132" fmla="*/ 2362200 w 4986338"/>
                <a:gd name="connsiteY132" fmla="*/ 781050 h 2809875"/>
                <a:gd name="connsiteX133" fmla="*/ 2357438 w 4986338"/>
                <a:gd name="connsiteY133" fmla="*/ 766763 h 2809875"/>
                <a:gd name="connsiteX134" fmla="*/ 2309813 w 4986338"/>
                <a:gd name="connsiteY134" fmla="*/ 733425 h 2809875"/>
                <a:gd name="connsiteX135" fmla="*/ 2295525 w 4986338"/>
                <a:gd name="connsiteY135" fmla="*/ 723900 h 2809875"/>
                <a:gd name="connsiteX136" fmla="*/ 2252663 w 4986338"/>
                <a:gd name="connsiteY136" fmla="*/ 704850 h 2809875"/>
                <a:gd name="connsiteX137" fmla="*/ 2228850 w 4986338"/>
                <a:gd name="connsiteY137" fmla="*/ 671513 h 2809875"/>
                <a:gd name="connsiteX138" fmla="*/ 2219325 w 4986338"/>
                <a:gd name="connsiteY138" fmla="*/ 657225 h 2809875"/>
                <a:gd name="connsiteX139" fmla="*/ 2200275 w 4986338"/>
                <a:gd name="connsiteY139" fmla="*/ 647700 h 2809875"/>
                <a:gd name="connsiteX140" fmla="*/ 2185988 w 4986338"/>
                <a:gd name="connsiteY140" fmla="*/ 638175 h 2809875"/>
                <a:gd name="connsiteX141" fmla="*/ 2166938 w 4986338"/>
                <a:gd name="connsiteY141" fmla="*/ 642938 h 2809875"/>
                <a:gd name="connsiteX142" fmla="*/ 2162175 w 4986338"/>
                <a:gd name="connsiteY142" fmla="*/ 657225 h 2809875"/>
                <a:gd name="connsiteX143" fmla="*/ 2143125 w 4986338"/>
                <a:gd name="connsiteY143" fmla="*/ 619125 h 2809875"/>
                <a:gd name="connsiteX144" fmla="*/ 2124075 w 4986338"/>
                <a:gd name="connsiteY144" fmla="*/ 590550 h 2809875"/>
                <a:gd name="connsiteX145" fmla="*/ 2119313 w 4986338"/>
                <a:gd name="connsiteY145" fmla="*/ 571500 h 2809875"/>
                <a:gd name="connsiteX146" fmla="*/ 2090738 w 4986338"/>
                <a:gd name="connsiteY146" fmla="*/ 561975 h 2809875"/>
                <a:gd name="connsiteX147" fmla="*/ 2076450 w 4986338"/>
                <a:gd name="connsiteY147" fmla="*/ 547688 h 2809875"/>
                <a:gd name="connsiteX148" fmla="*/ 1995488 w 4986338"/>
                <a:gd name="connsiteY148" fmla="*/ 528638 h 2809875"/>
                <a:gd name="connsiteX149" fmla="*/ 1952625 w 4986338"/>
                <a:gd name="connsiteY149" fmla="*/ 514350 h 2809875"/>
                <a:gd name="connsiteX150" fmla="*/ 1938338 w 4986338"/>
                <a:gd name="connsiteY150" fmla="*/ 509588 h 2809875"/>
                <a:gd name="connsiteX151" fmla="*/ 1914525 w 4986338"/>
                <a:gd name="connsiteY151" fmla="*/ 504825 h 2809875"/>
                <a:gd name="connsiteX152" fmla="*/ 1895475 w 4986338"/>
                <a:gd name="connsiteY152" fmla="*/ 500063 h 2809875"/>
                <a:gd name="connsiteX153" fmla="*/ 1828800 w 4986338"/>
                <a:gd name="connsiteY153" fmla="*/ 495300 h 2809875"/>
                <a:gd name="connsiteX154" fmla="*/ 1800225 w 4986338"/>
                <a:gd name="connsiteY154" fmla="*/ 485775 h 2809875"/>
                <a:gd name="connsiteX155" fmla="*/ 1785938 w 4986338"/>
                <a:gd name="connsiteY155" fmla="*/ 481013 h 2809875"/>
                <a:gd name="connsiteX156" fmla="*/ 1771650 w 4986338"/>
                <a:gd name="connsiteY156" fmla="*/ 490538 h 2809875"/>
                <a:gd name="connsiteX157" fmla="*/ 1757363 w 4986338"/>
                <a:gd name="connsiteY157" fmla="*/ 495300 h 2809875"/>
                <a:gd name="connsiteX158" fmla="*/ 1728788 w 4986338"/>
                <a:gd name="connsiteY158" fmla="*/ 523875 h 2809875"/>
                <a:gd name="connsiteX159" fmla="*/ 1704975 w 4986338"/>
                <a:gd name="connsiteY159" fmla="*/ 519113 h 2809875"/>
                <a:gd name="connsiteX160" fmla="*/ 1671638 w 4986338"/>
                <a:gd name="connsiteY160" fmla="*/ 509588 h 2809875"/>
                <a:gd name="connsiteX161" fmla="*/ 1638300 w 4986338"/>
                <a:gd name="connsiteY161" fmla="*/ 504825 h 2809875"/>
                <a:gd name="connsiteX162" fmla="*/ 1609725 w 4986338"/>
                <a:gd name="connsiteY162" fmla="*/ 500063 h 2809875"/>
                <a:gd name="connsiteX163" fmla="*/ 1576388 w 4986338"/>
                <a:gd name="connsiteY163" fmla="*/ 495300 h 2809875"/>
                <a:gd name="connsiteX164" fmla="*/ 1533525 w 4986338"/>
                <a:gd name="connsiteY164" fmla="*/ 485775 h 2809875"/>
                <a:gd name="connsiteX165" fmla="*/ 1519238 w 4986338"/>
                <a:gd name="connsiteY165" fmla="*/ 481013 h 2809875"/>
                <a:gd name="connsiteX166" fmla="*/ 1514475 w 4986338"/>
                <a:gd name="connsiteY166" fmla="*/ 447675 h 2809875"/>
                <a:gd name="connsiteX167" fmla="*/ 1514475 w 4986338"/>
                <a:gd name="connsiteY167" fmla="*/ 419100 h 2809875"/>
                <a:gd name="connsiteX168" fmla="*/ 1538288 w 4986338"/>
                <a:gd name="connsiteY168" fmla="*/ 400050 h 2809875"/>
                <a:gd name="connsiteX169" fmla="*/ 1552575 w 4986338"/>
                <a:gd name="connsiteY169" fmla="*/ 366713 h 2809875"/>
                <a:gd name="connsiteX170" fmla="*/ 1562100 w 4986338"/>
                <a:gd name="connsiteY170" fmla="*/ 338138 h 2809875"/>
                <a:gd name="connsiteX171" fmla="*/ 1566863 w 4986338"/>
                <a:gd name="connsiteY171" fmla="*/ 323850 h 2809875"/>
                <a:gd name="connsiteX172" fmla="*/ 1571625 w 4986338"/>
                <a:gd name="connsiteY172" fmla="*/ 285750 h 2809875"/>
                <a:gd name="connsiteX173" fmla="*/ 1576388 w 4986338"/>
                <a:gd name="connsiteY173" fmla="*/ 271463 h 2809875"/>
                <a:gd name="connsiteX174" fmla="*/ 1566863 w 4986338"/>
                <a:gd name="connsiteY174" fmla="*/ 257175 h 2809875"/>
                <a:gd name="connsiteX175" fmla="*/ 1524000 w 4986338"/>
                <a:gd name="connsiteY175" fmla="*/ 238125 h 2809875"/>
                <a:gd name="connsiteX176" fmla="*/ 1509713 w 4986338"/>
                <a:gd name="connsiteY176" fmla="*/ 228600 h 2809875"/>
                <a:gd name="connsiteX177" fmla="*/ 1504950 w 4986338"/>
                <a:gd name="connsiteY177" fmla="*/ 180975 h 2809875"/>
                <a:gd name="connsiteX178" fmla="*/ 1495425 w 4986338"/>
                <a:gd name="connsiteY178" fmla="*/ 161925 h 2809875"/>
                <a:gd name="connsiteX179" fmla="*/ 1476375 w 4986338"/>
                <a:gd name="connsiteY179" fmla="*/ 119063 h 2809875"/>
                <a:gd name="connsiteX180" fmla="*/ 1471613 w 4986338"/>
                <a:gd name="connsiteY180" fmla="*/ 104775 h 2809875"/>
                <a:gd name="connsiteX181" fmla="*/ 1443038 w 4986338"/>
                <a:gd name="connsiteY181" fmla="*/ 80963 h 2809875"/>
                <a:gd name="connsiteX182" fmla="*/ 1438275 w 4986338"/>
                <a:gd name="connsiteY182" fmla="*/ 66675 h 2809875"/>
                <a:gd name="connsiteX183" fmla="*/ 1433513 w 4986338"/>
                <a:gd name="connsiteY183" fmla="*/ 9525 h 2809875"/>
                <a:gd name="connsiteX184" fmla="*/ 1423988 w 4986338"/>
                <a:gd name="connsiteY184" fmla="*/ 0 h 2809875"/>
                <a:gd name="connsiteX185" fmla="*/ 833438 w 4986338"/>
                <a:gd name="connsiteY185" fmla="*/ 180975 h 2809875"/>
                <a:gd name="connsiteX186" fmla="*/ 833438 w 4986338"/>
                <a:gd name="connsiteY186" fmla="*/ 180975 h 2809875"/>
                <a:gd name="connsiteX187" fmla="*/ 828675 w 4986338"/>
                <a:gd name="connsiteY187" fmla="*/ 223838 h 2809875"/>
                <a:gd name="connsiteX188" fmla="*/ 823913 w 4986338"/>
                <a:gd name="connsiteY188" fmla="*/ 238125 h 2809875"/>
                <a:gd name="connsiteX189" fmla="*/ 790575 w 4986338"/>
                <a:gd name="connsiteY189" fmla="*/ 252413 h 2809875"/>
                <a:gd name="connsiteX190" fmla="*/ 776288 w 4986338"/>
                <a:gd name="connsiteY190" fmla="*/ 257175 h 2809875"/>
                <a:gd name="connsiteX191" fmla="*/ 728663 w 4986338"/>
                <a:gd name="connsiteY191" fmla="*/ 300038 h 2809875"/>
                <a:gd name="connsiteX192" fmla="*/ 709613 w 4986338"/>
                <a:gd name="connsiteY192" fmla="*/ 328613 h 2809875"/>
                <a:gd name="connsiteX193" fmla="*/ 700088 w 4986338"/>
                <a:gd name="connsiteY193" fmla="*/ 342900 h 2809875"/>
                <a:gd name="connsiteX194" fmla="*/ 704850 w 4986338"/>
                <a:gd name="connsiteY194" fmla="*/ 366713 h 2809875"/>
                <a:gd name="connsiteX195" fmla="*/ 714375 w 4986338"/>
                <a:gd name="connsiteY195" fmla="*/ 381000 h 2809875"/>
                <a:gd name="connsiteX196" fmla="*/ 719138 w 4986338"/>
                <a:gd name="connsiteY196" fmla="*/ 395288 h 2809875"/>
                <a:gd name="connsiteX197" fmla="*/ 738188 w 4986338"/>
                <a:gd name="connsiteY197" fmla="*/ 423863 h 2809875"/>
                <a:gd name="connsiteX198" fmla="*/ 747713 w 4986338"/>
                <a:gd name="connsiteY198" fmla="*/ 442913 h 2809875"/>
                <a:gd name="connsiteX199" fmla="*/ 738188 w 4986338"/>
                <a:gd name="connsiteY199" fmla="*/ 481013 h 2809875"/>
                <a:gd name="connsiteX200" fmla="*/ 723900 w 4986338"/>
                <a:gd name="connsiteY200" fmla="*/ 490538 h 2809875"/>
                <a:gd name="connsiteX201" fmla="*/ 719138 w 4986338"/>
                <a:gd name="connsiteY201" fmla="*/ 504825 h 2809875"/>
                <a:gd name="connsiteX202" fmla="*/ 704850 w 4986338"/>
                <a:gd name="connsiteY202" fmla="*/ 509588 h 2809875"/>
                <a:gd name="connsiteX203" fmla="*/ 700088 w 4986338"/>
                <a:gd name="connsiteY203" fmla="*/ 538163 h 2809875"/>
                <a:gd name="connsiteX204" fmla="*/ 690563 w 4986338"/>
                <a:gd name="connsiteY204" fmla="*/ 566738 h 2809875"/>
                <a:gd name="connsiteX205" fmla="*/ 685800 w 4986338"/>
                <a:gd name="connsiteY205" fmla="*/ 581025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9900 w 4986338"/>
                <a:gd name="connsiteY99" fmla="*/ 1076325 h 2809875"/>
                <a:gd name="connsiteX100" fmla="*/ 2995613 w 4986338"/>
                <a:gd name="connsiteY100" fmla="*/ 1071563 h 2809875"/>
                <a:gd name="connsiteX101" fmla="*/ 2981325 w 4986338"/>
                <a:gd name="connsiteY101" fmla="*/ 1076325 h 2809875"/>
                <a:gd name="connsiteX102" fmla="*/ 2947988 w 4986338"/>
                <a:gd name="connsiteY102" fmla="*/ 1081088 h 2809875"/>
                <a:gd name="connsiteX103" fmla="*/ 2943225 w 4986338"/>
                <a:gd name="connsiteY103" fmla="*/ 1066800 h 2809875"/>
                <a:gd name="connsiteX104" fmla="*/ 2938463 w 4986338"/>
                <a:gd name="connsiteY104" fmla="*/ 1047750 h 2809875"/>
                <a:gd name="connsiteX105" fmla="*/ 2924175 w 4986338"/>
                <a:gd name="connsiteY105" fmla="*/ 1042988 h 2809875"/>
                <a:gd name="connsiteX106" fmla="*/ 2890838 w 4986338"/>
                <a:gd name="connsiteY106" fmla="*/ 1019175 h 2809875"/>
                <a:gd name="connsiteX107" fmla="*/ 2876550 w 4986338"/>
                <a:gd name="connsiteY107" fmla="*/ 1014413 h 2809875"/>
                <a:gd name="connsiteX108" fmla="*/ 2862263 w 4986338"/>
                <a:gd name="connsiteY108" fmla="*/ 1004888 h 2809875"/>
                <a:gd name="connsiteX109" fmla="*/ 2843213 w 4986338"/>
                <a:gd name="connsiteY109" fmla="*/ 990600 h 2809875"/>
                <a:gd name="connsiteX110" fmla="*/ 2819400 w 4986338"/>
                <a:gd name="connsiteY110" fmla="*/ 1004888 h 2809875"/>
                <a:gd name="connsiteX111" fmla="*/ 2800350 w 4986338"/>
                <a:gd name="connsiteY111" fmla="*/ 1009650 h 2809875"/>
                <a:gd name="connsiteX112" fmla="*/ 2747963 w 4986338"/>
                <a:gd name="connsiteY112" fmla="*/ 1019175 h 2809875"/>
                <a:gd name="connsiteX113" fmla="*/ 2719388 w 4986338"/>
                <a:gd name="connsiteY113" fmla="*/ 1014413 h 2809875"/>
                <a:gd name="connsiteX114" fmla="*/ 2705100 w 4986338"/>
                <a:gd name="connsiteY114" fmla="*/ 1004888 h 2809875"/>
                <a:gd name="connsiteX115" fmla="*/ 2681288 w 4986338"/>
                <a:gd name="connsiteY115" fmla="*/ 1009650 h 2809875"/>
                <a:gd name="connsiteX116" fmla="*/ 2633663 w 4986338"/>
                <a:gd name="connsiteY116" fmla="*/ 1028700 h 2809875"/>
                <a:gd name="connsiteX117" fmla="*/ 2624138 w 4986338"/>
                <a:gd name="connsiteY117" fmla="*/ 1042988 h 2809875"/>
                <a:gd name="connsiteX118" fmla="*/ 2600325 w 4986338"/>
                <a:gd name="connsiteY118" fmla="*/ 1038225 h 2809875"/>
                <a:gd name="connsiteX119" fmla="*/ 2581275 w 4986338"/>
                <a:gd name="connsiteY119" fmla="*/ 1028700 h 2809875"/>
                <a:gd name="connsiteX120" fmla="*/ 2566988 w 4986338"/>
                <a:gd name="connsiteY120" fmla="*/ 1023938 h 2809875"/>
                <a:gd name="connsiteX121" fmla="*/ 2552700 w 4986338"/>
                <a:gd name="connsiteY121" fmla="*/ 1014413 h 2809875"/>
                <a:gd name="connsiteX122" fmla="*/ 2524125 w 4986338"/>
                <a:gd name="connsiteY122" fmla="*/ 1000125 h 2809875"/>
                <a:gd name="connsiteX123" fmla="*/ 2514600 w 4986338"/>
                <a:gd name="connsiteY123" fmla="*/ 971550 h 2809875"/>
                <a:gd name="connsiteX124" fmla="*/ 2500313 w 4986338"/>
                <a:gd name="connsiteY124" fmla="*/ 942975 h 2809875"/>
                <a:gd name="connsiteX125" fmla="*/ 2486025 w 4986338"/>
                <a:gd name="connsiteY125" fmla="*/ 938213 h 2809875"/>
                <a:gd name="connsiteX126" fmla="*/ 2481263 w 4986338"/>
                <a:gd name="connsiteY126" fmla="*/ 923925 h 2809875"/>
                <a:gd name="connsiteX127" fmla="*/ 2466975 w 4986338"/>
                <a:gd name="connsiteY127" fmla="*/ 914400 h 2809875"/>
                <a:gd name="connsiteX128" fmla="*/ 2452688 w 4986338"/>
                <a:gd name="connsiteY128" fmla="*/ 900113 h 2809875"/>
                <a:gd name="connsiteX129" fmla="*/ 2428875 w 4986338"/>
                <a:gd name="connsiteY129" fmla="*/ 857250 h 2809875"/>
                <a:gd name="connsiteX130" fmla="*/ 2405063 w 4986338"/>
                <a:gd name="connsiteY130" fmla="*/ 833438 h 2809875"/>
                <a:gd name="connsiteX131" fmla="*/ 2390775 w 4986338"/>
                <a:gd name="connsiteY131" fmla="*/ 828675 h 2809875"/>
                <a:gd name="connsiteX132" fmla="*/ 2362200 w 4986338"/>
                <a:gd name="connsiteY132" fmla="*/ 781050 h 2809875"/>
                <a:gd name="connsiteX133" fmla="*/ 2357438 w 4986338"/>
                <a:gd name="connsiteY133" fmla="*/ 766763 h 2809875"/>
                <a:gd name="connsiteX134" fmla="*/ 2309813 w 4986338"/>
                <a:gd name="connsiteY134" fmla="*/ 733425 h 2809875"/>
                <a:gd name="connsiteX135" fmla="*/ 2295525 w 4986338"/>
                <a:gd name="connsiteY135" fmla="*/ 723900 h 2809875"/>
                <a:gd name="connsiteX136" fmla="*/ 2252663 w 4986338"/>
                <a:gd name="connsiteY136" fmla="*/ 704850 h 2809875"/>
                <a:gd name="connsiteX137" fmla="*/ 2228850 w 4986338"/>
                <a:gd name="connsiteY137" fmla="*/ 671513 h 2809875"/>
                <a:gd name="connsiteX138" fmla="*/ 2219325 w 4986338"/>
                <a:gd name="connsiteY138" fmla="*/ 657225 h 2809875"/>
                <a:gd name="connsiteX139" fmla="*/ 2200275 w 4986338"/>
                <a:gd name="connsiteY139" fmla="*/ 647700 h 2809875"/>
                <a:gd name="connsiteX140" fmla="*/ 2185988 w 4986338"/>
                <a:gd name="connsiteY140" fmla="*/ 638175 h 2809875"/>
                <a:gd name="connsiteX141" fmla="*/ 2166938 w 4986338"/>
                <a:gd name="connsiteY141" fmla="*/ 642938 h 2809875"/>
                <a:gd name="connsiteX142" fmla="*/ 2162175 w 4986338"/>
                <a:gd name="connsiteY142" fmla="*/ 657225 h 2809875"/>
                <a:gd name="connsiteX143" fmla="*/ 2143125 w 4986338"/>
                <a:gd name="connsiteY143" fmla="*/ 619125 h 2809875"/>
                <a:gd name="connsiteX144" fmla="*/ 2124075 w 4986338"/>
                <a:gd name="connsiteY144" fmla="*/ 590550 h 2809875"/>
                <a:gd name="connsiteX145" fmla="*/ 2119313 w 4986338"/>
                <a:gd name="connsiteY145" fmla="*/ 571500 h 2809875"/>
                <a:gd name="connsiteX146" fmla="*/ 2090738 w 4986338"/>
                <a:gd name="connsiteY146" fmla="*/ 561975 h 2809875"/>
                <a:gd name="connsiteX147" fmla="*/ 2076450 w 4986338"/>
                <a:gd name="connsiteY147" fmla="*/ 547688 h 2809875"/>
                <a:gd name="connsiteX148" fmla="*/ 1995488 w 4986338"/>
                <a:gd name="connsiteY148" fmla="*/ 528638 h 2809875"/>
                <a:gd name="connsiteX149" fmla="*/ 1952625 w 4986338"/>
                <a:gd name="connsiteY149" fmla="*/ 514350 h 2809875"/>
                <a:gd name="connsiteX150" fmla="*/ 1938338 w 4986338"/>
                <a:gd name="connsiteY150" fmla="*/ 509588 h 2809875"/>
                <a:gd name="connsiteX151" fmla="*/ 1914525 w 4986338"/>
                <a:gd name="connsiteY151" fmla="*/ 504825 h 2809875"/>
                <a:gd name="connsiteX152" fmla="*/ 1895475 w 4986338"/>
                <a:gd name="connsiteY152" fmla="*/ 500063 h 2809875"/>
                <a:gd name="connsiteX153" fmla="*/ 1828800 w 4986338"/>
                <a:gd name="connsiteY153" fmla="*/ 495300 h 2809875"/>
                <a:gd name="connsiteX154" fmla="*/ 1800225 w 4986338"/>
                <a:gd name="connsiteY154" fmla="*/ 485775 h 2809875"/>
                <a:gd name="connsiteX155" fmla="*/ 1785938 w 4986338"/>
                <a:gd name="connsiteY155" fmla="*/ 481013 h 2809875"/>
                <a:gd name="connsiteX156" fmla="*/ 1771650 w 4986338"/>
                <a:gd name="connsiteY156" fmla="*/ 490538 h 2809875"/>
                <a:gd name="connsiteX157" fmla="*/ 1757363 w 4986338"/>
                <a:gd name="connsiteY157" fmla="*/ 495300 h 2809875"/>
                <a:gd name="connsiteX158" fmla="*/ 1728788 w 4986338"/>
                <a:gd name="connsiteY158" fmla="*/ 523875 h 2809875"/>
                <a:gd name="connsiteX159" fmla="*/ 1704975 w 4986338"/>
                <a:gd name="connsiteY159" fmla="*/ 519113 h 2809875"/>
                <a:gd name="connsiteX160" fmla="*/ 1671638 w 4986338"/>
                <a:gd name="connsiteY160" fmla="*/ 509588 h 2809875"/>
                <a:gd name="connsiteX161" fmla="*/ 1638300 w 4986338"/>
                <a:gd name="connsiteY161" fmla="*/ 504825 h 2809875"/>
                <a:gd name="connsiteX162" fmla="*/ 1609725 w 4986338"/>
                <a:gd name="connsiteY162" fmla="*/ 500063 h 2809875"/>
                <a:gd name="connsiteX163" fmla="*/ 1576388 w 4986338"/>
                <a:gd name="connsiteY163" fmla="*/ 495300 h 2809875"/>
                <a:gd name="connsiteX164" fmla="*/ 1533525 w 4986338"/>
                <a:gd name="connsiteY164" fmla="*/ 485775 h 2809875"/>
                <a:gd name="connsiteX165" fmla="*/ 1519238 w 4986338"/>
                <a:gd name="connsiteY165" fmla="*/ 481013 h 2809875"/>
                <a:gd name="connsiteX166" fmla="*/ 1514475 w 4986338"/>
                <a:gd name="connsiteY166" fmla="*/ 447675 h 2809875"/>
                <a:gd name="connsiteX167" fmla="*/ 1514475 w 4986338"/>
                <a:gd name="connsiteY167" fmla="*/ 419100 h 2809875"/>
                <a:gd name="connsiteX168" fmla="*/ 1538288 w 4986338"/>
                <a:gd name="connsiteY168" fmla="*/ 400050 h 2809875"/>
                <a:gd name="connsiteX169" fmla="*/ 1552575 w 4986338"/>
                <a:gd name="connsiteY169" fmla="*/ 366713 h 2809875"/>
                <a:gd name="connsiteX170" fmla="*/ 1562100 w 4986338"/>
                <a:gd name="connsiteY170" fmla="*/ 338138 h 2809875"/>
                <a:gd name="connsiteX171" fmla="*/ 1566863 w 4986338"/>
                <a:gd name="connsiteY171" fmla="*/ 323850 h 2809875"/>
                <a:gd name="connsiteX172" fmla="*/ 1571625 w 4986338"/>
                <a:gd name="connsiteY172" fmla="*/ 285750 h 2809875"/>
                <a:gd name="connsiteX173" fmla="*/ 1576388 w 4986338"/>
                <a:gd name="connsiteY173" fmla="*/ 271463 h 2809875"/>
                <a:gd name="connsiteX174" fmla="*/ 1566863 w 4986338"/>
                <a:gd name="connsiteY174" fmla="*/ 257175 h 2809875"/>
                <a:gd name="connsiteX175" fmla="*/ 1524000 w 4986338"/>
                <a:gd name="connsiteY175" fmla="*/ 238125 h 2809875"/>
                <a:gd name="connsiteX176" fmla="*/ 1509713 w 4986338"/>
                <a:gd name="connsiteY176" fmla="*/ 228600 h 2809875"/>
                <a:gd name="connsiteX177" fmla="*/ 1504950 w 4986338"/>
                <a:gd name="connsiteY177" fmla="*/ 180975 h 2809875"/>
                <a:gd name="connsiteX178" fmla="*/ 1495425 w 4986338"/>
                <a:gd name="connsiteY178" fmla="*/ 161925 h 2809875"/>
                <a:gd name="connsiteX179" fmla="*/ 1476375 w 4986338"/>
                <a:gd name="connsiteY179" fmla="*/ 119063 h 2809875"/>
                <a:gd name="connsiteX180" fmla="*/ 1471613 w 4986338"/>
                <a:gd name="connsiteY180" fmla="*/ 104775 h 2809875"/>
                <a:gd name="connsiteX181" fmla="*/ 1443038 w 4986338"/>
                <a:gd name="connsiteY181" fmla="*/ 80963 h 2809875"/>
                <a:gd name="connsiteX182" fmla="*/ 1438275 w 4986338"/>
                <a:gd name="connsiteY182" fmla="*/ 66675 h 2809875"/>
                <a:gd name="connsiteX183" fmla="*/ 1433513 w 4986338"/>
                <a:gd name="connsiteY183" fmla="*/ 9525 h 2809875"/>
                <a:gd name="connsiteX184" fmla="*/ 1423988 w 4986338"/>
                <a:gd name="connsiteY184" fmla="*/ 0 h 2809875"/>
                <a:gd name="connsiteX185" fmla="*/ 833438 w 4986338"/>
                <a:gd name="connsiteY185" fmla="*/ 180975 h 2809875"/>
                <a:gd name="connsiteX186" fmla="*/ 833438 w 4986338"/>
                <a:gd name="connsiteY186" fmla="*/ 180975 h 2809875"/>
                <a:gd name="connsiteX187" fmla="*/ 828675 w 4986338"/>
                <a:gd name="connsiteY187" fmla="*/ 223838 h 2809875"/>
                <a:gd name="connsiteX188" fmla="*/ 823913 w 4986338"/>
                <a:gd name="connsiteY188" fmla="*/ 238125 h 2809875"/>
                <a:gd name="connsiteX189" fmla="*/ 790575 w 4986338"/>
                <a:gd name="connsiteY189" fmla="*/ 252413 h 2809875"/>
                <a:gd name="connsiteX190" fmla="*/ 776288 w 4986338"/>
                <a:gd name="connsiteY190" fmla="*/ 257175 h 2809875"/>
                <a:gd name="connsiteX191" fmla="*/ 728663 w 4986338"/>
                <a:gd name="connsiteY191" fmla="*/ 300038 h 2809875"/>
                <a:gd name="connsiteX192" fmla="*/ 709613 w 4986338"/>
                <a:gd name="connsiteY192" fmla="*/ 328613 h 2809875"/>
                <a:gd name="connsiteX193" fmla="*/ 700088 w 4986338"/>
                <a:gd name="connsiteY193" fmla="*/ 342900 h 2809875"/>
                <a:gd name="connsiteX194" fmla="*/ 704850 w 4986338"/>
                <a:gd name="connsiteY194" fmla="*/ 366713 h 2809875"/>
                <a:gd name="connsiteX195" fmla="*/ 714375 w 4986338"/>
                <a:gd name="connsiteY195" fmla="*/ 381000 h 2809875"/>
                <a:gd name="connsiteX196" fmla="*/ 719138 w 4986338"/>
                <a:gd name="connsiteY196" fmla="*/ 395288 h 2809875"/>
                <a:gd name="connsiteX197" fmla="*/ 738188 w 4986338"/>
                <a:gd name="connsiteY197" fmla="*/ 423863 h 2809875"/>
                <a:gd name="connsiteX198" fmla="*/ 747713 w 4986338"/>
                <a:gd name="connsiteY198" fmla="*/ 442913 h 2809875"/>
                <a:gd name="connsiteX199" fmla="*/ 738188 w 4986338"/>
                <a:gd name="connsiteY199" fmla="*/ 481013 h 2809875"/>
                <a:gd name="connsiteX200" fmla="*/ 723900 w 4986338"/>
                <a:gd name="connsiteY200" fmla="*/ 490538 h 2809875"/>
                <a:gd name="connsiteX201" fmla="*/ 719138 w 4986338"/>
                <a:gd name="connsiteY201" fmla="*/ 504825 h 2809875"/>
                <a:gd name="connsiteX202" fmla="*/ 704850 w 4986338"/>
                <a:gd name="connsiteY202" fmla="*/ 509588 h 2809875"/>
                <a:gd name="connsiteX203" fmla="*/ 700088 w 4986338"/>
                <a:gd name="connsiteY203" fmla="*/ 538163 h 2809875"/>
                <a:gd name="connsiteX204" fmla="*/ 690563 w 4986338"/>
                <a:gd name="connsiteY204" fmla="*/ 566738 h 2809875"/>
                <a:gd name="connsiteX205" fmla="*/ 685800 w 4986338"/>
                <a:gd name="connsiteY205" fmla="*/ 581025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9900 w 4986338"/>
                <a:gd name="connsiteY99" fmla="*/ 1076325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76325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24175 w 4986338"/>
                <a:gd name="connsiteY104" fmla="*/ 1042988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990600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800350 w 4986338"/>
                <a:gd name="connsiteY110" fmla="*/ 1009650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807494 w 4986338"/>
                <a:gd name="connsiteY110" fmla="*/ 1000125 h 2809875"/>
                <a:gd name="connsiteX111" fmla="*/ 2747963 w 4986338"/>
                <a:gd name="connsiteY111" fmla="*/ 1019175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807494 w 4986338"/>
                <a:gd name="connsiteY110" fmla="*/ 1000125 h 2809875"/>
                <a:gd name="connsiteX111" fmla="*/ 2755107 w 4986338"/>
                <a:gd name="connsiteY111" fmla="*/ 1007269 h 2809875"/>
                <a:gd name="connsiteX112" fmla="*/ 2719388 w 4986338"/>
                <a:gd name="connsiteY112" fmla="*/ 1014413 h 2809875"/>
                <a:gd name="connsiteX113" fmla="*/ 2705100 w 4986338"/>
                <a:gd name="connsiteY113" fmla="*/ 1004888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807494 w 4986338"/>
                <a:gd name="connsiteY110" fmla="*/ 1000125 h 2809875"/>
                <a:gd name="connsiteX111" fmla="*/ 2755107 w 4986338"/>
                <a:gd name="connsiteY111" fmla="*/ 1007269 h 2809875"/>
                <a:gd name="connsiteX112" fmla="*/ 2719388 w 4986338"/>
                <a:gd name="connsiteY112" fmla="*/ 1014413 h 2809875"/>
                <a:gd name="connsiteX113" fmla="*/ 2700337 w 4986338"/>
                <a:gd name="connsiteY113" fmla="*/ 1019176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807494 w 4986338"/>
                <a:gd name="connsiteY110" fmla="*/ 1000125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33663 w 4986338"/>
                <a:gd name="connsiteY115" fmla="*/ 1028700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24138 w 4986338"/>
                <a:gd name="connsiteY116" fmla="*/ 1042988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24125 w 4986338"/>
                <a:gd name="connsiteY121" fmla="*/ 1000125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14413 h 2809875"/>
                <a:gd name="connsiteX121" fmla="*/ 2516981 w 4986338"/>
                <a:gd name="connsiteY121" fmla="*/ 1004888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52700 w 4986338"/>
                <a:gd name="connsiteY120" fmla="*/ 1023938 h 2809875"/>
                <a:gd name="connsiteX121" fmla="*/ 2516981 w 4986338"/>
                <a:gd name="connsiteY121" fmla="*/ 1004888 h 2809875"/>
                <a:gd name="connsiteX122" fmla="*/ 2514600 w 4986338"/>
                <a:gd name="connsiteY122" fmla="*/ 971550 h 2809875"/>
                <a:gd name="connsiteX123" fmla="*/ 2500313 w 4986338"/>
                <a:gd name="connsiteY123" fmla="*/ 942975 h 2809875"/>
                <a:gd name="connsiteX124" fmla="*/ 2486025 w 4986338"/>
                <a:gd name="connsiteY124" fmla="*/ 938213 h 2809875"/>
                <a:gd name="connsiteX125" fmla="*/ 2481263 w 4986338"/>
                <a:gd name="connsiteY125" fmla="*/ 923925 h 2809875"/>
                <a:gd name="connsiteX126" fmla="*/ 2466975 w 4986338"/>
                <a:gd name="connsiteY126" fmla="*/ 914400 h 2809875"/>
                <a:gd name="connsiteX127" fmla="*/ 2452688 w 4986338"/>
                <a:gd name="connsiteY127" fmla="*/ 900113 h 2809875"/>
                <a:gd name="connsiteX128" fmla="*/ 2428875 w 4986338"/>
                <a:gd name="connsiteY128" fmla="*/ 857250 h 2809875"/>
                <a:gd name="connsiteX129" fmla="*/ 2405063 w 4986338"/>
                <a:gd name="connsiteY129" fmla="*/ 833438 h 2809875"/>
                <a:gd name="connsiteX130" fmla="*/ 2390775 w 4986338"/>
                <a:gd name="connsiteY130" fmla="*/ 828675 h 2809875"/>
                <a:gd name="connsiteX131" fmla="*/ 2362200 w 4986338"/>
                <a:gd name="connsiteY131" fmla="*/ 781050 h 2809875"/>
                <a:gd name="connsiteX132" fmla="*/ 2357438 w 4986338"/>
                <a:gd name="connsiteY132" fmla="*/ 766763 h 2809875"/>
                <a:gd name="connsiteX133" fmla="*/ 2309813 w 4986338"/>
                <a:gd name="connsiteY133" fmla="*/ 733425 h 2809875"/>
                <a:gd name="connsiteX134" fmla="*/ 2295525 w 4986338"/>
                <a:gd name="connsiteY134" fmla="*/ 723900 h 2809875"/>
                <a:gd name="connsiteX135" fmla="*/ 2252663 w 4986338"/>
                <a:gd name="connsiteY135" fmla="*/ 704850 h 2809875"/>
                <a:gd name="connsiteX136" fmla="*/ 2228850 w 4986338"/>
                <a:gd name="connsiteY136" fmla="*/ 671513 h 2809875"/>
                <a:gd name="connsiteX137" fmla="*/ 2219325 w 4986338"/>
                <a:gd name="connsiteY137" fmla="*/ 657225 h 2809875"/>
                <a:gd name="connsiteX138" fmla="*/ 2200275 w 4986338"/>
                <a:gd name="connsiteY138" fmla="*/ 647700 h 2809875"/>
                <a:gd name="connsiteX139" fmla="*/ 2185988 w 4986338"/>
                <a:gd name="connsiteY139" fmla="*/ 638175 h 2809875"/>
                <a:gd name="connsiteX140" fmla="*/ 2166938 w 4986338"/>
                <a:gd name="connsiteY140" fmla="*/ 642938 h 2809875"/>
                <a:gd name="connsiteX141" fmla="*/ 2162175 w 4986338"/>
                <a:gd name="connsiteY141" fmla="*/ 657225 h 2809875"/>
                <a:gd name="connsiteX142" fmla="*/ 2143125 w 4986338"/>
                <a:gd name="connsiteY142" fmla="*/ 619125 h 2809875"/>
                <a:gd name="connsiteX143" fmla="*/ 2124075 w 4986338"/>
                <a:gd name="connsiteY143" fmla="*/ 590550 h 2809875"/>
                <a:gd name="connsiteX144" fmla="*/ 2119313 w 4986338"/>
                <a:gd name="connsiteY144" fmla="*/ 571500 h 2809875"/>
                <a:gd name="connsiteX145" fmla="*/ 2090738 w 4986338"/>
                <a:gd name="connsiteY145" fmla="*/ 561975 h 2809875"/>
                <a:gd name="connsiteX146" fmla="*/ 2076450 w 4986338"/>
                <a:gd name="connsiteY146" fmla="*/ 547688 h 2809875"/>
                <a:gd name="connsiteX147" fmla="*/ 1995488 w 4986338"/>
                <a:gd name="connsiteY147" fmla="*/ 528638 h 2809875"/>
                <a:gd name="connsiteX148" fmla="*/ 1952625 w 4986338"/>
                <a:gd name="connsiteY148" fmla="*/ 514350 h 2809875"/>
                <a:gd name="connsiteX149" fmla="*/ 1938338 w 4986338"/>
                <a:gd name="connsiteY149" fmla="*/ 509588 h 2809875"/>
                <a:gd name="connsiteX150" fmla="*/ 1914525 w 4986338"/>
                <a:gd name="connsiteY150" fmla="*/ 504825 h 2809875"/>
                <a:gd name="connsiteX151" fmla="*/ 1895475 w 4986338"/>
                <a:gd name="connsiteY151" fmla="*/ 500063 h 2809875"/>
                <a:gd name="connsiteX152" fmla="*/ 1828800 w 4986338"/>
                <a:gd name="connsiteY152" fmla="*/ 495300 h 2809875"/>
                <a:gd name="connsiteX153" fmla="*/ 1800225 w 4986338"/>
                <a:gd name="connsiteY153" fmla="*/ 485775 h 2809875"/>
                <a:gd name="connsiteX154" fmla="*/ 1785938 w 4986338"/>
                <a:gd name="connsiteY154" fmla="*/ 481013 h 2809875"/>
                <a:gd name="connsiteX155" fmla="*/ 1771650 w 4986338"/>
                <a:gd name="connsiteY155" fmla="*/ 490538 h 2809875"/>
                <a:gd name="connsiteX156" fmla="*/ 1757363 w 4986338"/>
                <a:gd name="connsiteY156" fmla="*/ 495300 h 2809875"/>
                <a:gd name="connsiteX157" fmla="*/ 1728788 w 4986338"/>
                <a:gd name="connsiteY157" fmla="*/ 523875 h 2809875"/>
                <a:gd name="connsiteX158" fmla="*/ 1704975 w 4986338"/>
                <a:gd name="connsiteY158" fmla="*/ 519113 h 2809875"/>
                <a:gd name="connsiteX159" fmla="*/ 1671638 w 4986338"/>
                <a:gd name="connsiteY159" fmla="*/ 509588 h 2809875"/>
                <a:gd name="connsiteX160" fmla="*/ 1638300 w 4986338"/>
                <a:gd name="connsiteY160" fmla="*/ 504825 h 2809875"/>
                <a:gd name="connsiteX161" fmla="*/ 1609725 w 4986338"/>
                <a:gd name="connsiteY161" fmla="*/ 500063 h 2809875"/>
                <a:gd name="connsiteX162" fmla="*/ 1576388 w 4986338"/>
                <a:gd name="connsiteY162" fmla="*/ 495300 h 2809875"/>
                <a:gd name="connsiteX163" fmla="*/ 1533525 w 4986338"/>
                <a:gd name="connsiteY163" fmla="*/ 485775 h 2809875"/>
                <a:gd name="connsiteX164" fmla="*/ 1519238 w 4986338"/>
                <a:gd name="connsiteY164" fmla="*/ 481013 h 2809875"/>
                <a:gd name="connsiteX165" fmla="*/ 1514475 w 4986338"/>
                <a:gd name="connsiteY165" fmla="*/ 447675 h 2809875"/>
                <a:gd name="connsiteX166" fmla="*/ 1514475 w 4986338"/>
                <a:gd name="connsiteY166" fmla="*/ 419100 h 2809875"/>
                <a:gd name="connsiteX167" fmla="*/ 1538288 w 4986338"/>
                <a:gd name="connsiteY167" fmla="*/ 400050 h 2809875"/>
                <a:gd name="connsiteX168" fmla="*/ 1552575 w 4986338"/>
                <a:gd name="connsiteY168" fmla="*/ 366713 h 2809875"/>
                <a:gd name="connsiteX169" fmla="*/ 1562100 w 4986338"/>
                <a:gd name="connsiteY169" fmla="*/ 338138 h 2809875"/>
                <a:gd name="connsiteX170" fmla="*/ 1566863 w 4986338"/>
                <a:gd name="connsiteY170" fmla="*/ 323850 h 2809875"/>
                <a:gd name="connsiteX171" fmla="*/ 1571625 w 4986338"/>
                <a:gd name="connsiteY171" fmla="*/ 285750 h 2809875"/>
                <a:gd name="connsiteX172" fmla="*/ 1576388 w 4986338"/>
                <a:gd name="connsiteY172" fmla="*/ 271463 h 2809875"/>
                <a:gd name="connsiteX173" fmla="*/ 1566863 w 4986338"/>
                <a:gd name="connsiteY173" fmla="*/ 257175 h 2809875"/>
                <a:gd name="connsiteX174" fmla="*/ 1524000 w 4986338"/>
                <a:gd name="connsiteY174" fmla="*/ 238125 h 2809875"/>
                <a:gd name="connsiteX175" fmla="*/ 1509713 w 4986338"/>
                <a:gd name="connsiteY175" fmla="*/ 228600 h 2809875"/>
                <a:gd name="connsiteX176" fmla="*/ 1504950 w 4986338"/>
                <a:gd name="connsiteY176" fmla="*/ 180975 h 2809875"/>
                <a:gd name="connsiteX177" fmla="*/ 1495425 w 4986338"/>
                <a:gd name="connsiteY177" fmla="*/ 161925 h 2809875"/>
                <a:gd name="connsiteX178" fmla="*/ 1476375 w 4986338"/>
                <a:gd name="connsiteY178" fmla="*/ 119063 h 2809875"/>
                <a:gd name="connsiteX179" fmla="*/ 1471613 w 4986338"/>
                <a:gd name="connsiteY179" fmla="*/ 104775 h 2809875"/>
                <a:gd name="connsiteX180" fmla="*/ 1443038 w 4986338"/>
                <a:gd name="connsiteY180" fmla="*/ 80963 h 2809875"/>
                <a:gd name="connsiteX181" fmla="*/ 1438275 w 4986338"/>
                <a:gd name="connsiteY181" fmla="*/ 66675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1275 w 4986338"/>
                <a:gd name="connsiteY118" fmla="*/ 1028700 h 2809875"/>
                <a:gd name="connsiteX119" fmla="*/ 2566988 w 4986338"/>
                <a:gd name="connsiteY119" fmla="*/ 1023938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1275 w 4986338"/>
                <a:gd name="connsiteY118" fmla="*/ 1028700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28875 w 4986338"/>
                <a:gd name="connsiteY127" fmla="*/ 857250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19350 w 4986338"/>
                <a:gd name="connsiteY127" fmla="*/ 890588 h 2809875"/>
                <a:gd name="connsiteX128" fmla="*/ 2405063 w 4986338"/>
                <a:gd name="connsiteY128" fmla="*/ 833438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19350 w 4986338"/>
                <a:gd name="connsiteY127" fmla="*/ 890588 h 2809875"/>
                <a:gd name="connsiteX128" fmla="*/ 2402682 w 4986338"/>
                <a:gd name="connsiteY128" fmla="*/ 864394 h 2809875"/>
                <a:gd name="connsiteX129" fmla="*/ 2390775 w 4986338"/>
                <a:gd name="connsiteY129" fmla="*/ 828675 h 2809875"/>
                <a:gd name="connsiteX130" fmla="*/ 2362200 w 4986338"/>
                <a:gd name="connsiteY130" fmla="*/ 781050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19350 w 4986338"/>
                <a:gd name="connsiteY127" fmla="*/ 890588 h 2809875"/>
                <a:gd name="connsiteX128" fmla="*/ 2402682 w 4986338"/>
                <a:gd name="connsiteY128" fmla="*/ 864394 h 2809875"/>
                <a:gd name="connsiteX129" fmla="*/ 2390775 w 4986338"/>
                <a:gd name="connsiteY129" fmla="*/ 828675 h 2809875"/>
                <a:gd name="connsiteX130" fmla="*/ 2355056 w 4986338"/>
                <a:gd name="connsiteY130" fmla="*/ 807244 h 2809875"/>
                <a:gd name="connsiteX131" fmla="*/ 2357438 w 4986338"/>
                <a:gd name="connsiteY131" fmla="*/ 766763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19350 w 4986338"/>
                <a:gd name="connsiteY127" fmla="*/ 890588 h 2809875"/>
                <a:gd name="connsiteX128" fmla="*/ 2402682 w 4986338"/>
                <a:gd name="connsiteY128" fmla="*/ 864394 h 2809875"/>
                <a:gd name="connsiteX129" fmla="*/ 2390775 w 4986338"/>
                <a:gd name="connsiteY129" fmla="*/ 828675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52688 w 4986338"/>
                <a:gd name="connsiteY126" fmla="*/ 900113 h 2809875"/>
                <a:gd name="connsiteX127" fmla="*/ 2419350 w 4986338"/>
                <a:gd name="connsiteY127" fmla="*/ 890588 h 2809875"/>
                <a:gd name="connsiteX128" fmla="*/ 2402682 w 4986338"/>
                <a:gd name="connsiteY128" fmla="*/ 864394 h 2809875"/>
                <a:gd name="connsiteX129" fmla="*/ 2388394 w 4986338"/>
                <a:gd name="connsiteY129" fmla="*/ 828675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8394 w 4986338"/>
                <a:gd name="connsiteY129" fmla="*/ 828675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1513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8394 w 4986338"/>
                <a:gd name="connsiteY129" fmla="*/ 828675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62175 w 4986338"/>
                <a:gd name="connsiteY140" fmla="*/ 657225 h 2809875"/>
                <a:gd name="connsiteX141" fmla="*/ 2143125 w 4986338"/>
                <a:gd name="connsiteY141" fmla="*/ 619125 h 2809875"/>
                <a:gd name="connsiteX142" fmla="*/ 2124075 w 4986338"/>
                <a:gd name="connsiteY142" fmla="*/ 590550 h 2809875"/>
                <a:gd name="connsiteX143" fmla="*/ 2119313 w 4986338"/>
                <a:gd name="connsiteY143" fmla="*/ 571500 h 2809875"/>
                <a:gd name="connsiteX144" fmla="*/ 2090738 w 4986338"/>
                <a:gd name="connsiteY144" fmla="*/ 561975 h 2809875"/>
                <a:gd name="connsiteX145" fmla="*/ 2076450 w 4986338"/>
                <a:gd name="connsiteY145" fmla="*/ 547688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8394 w 4986338"/>
                <a:gd name="connsiteY129" fmla="*/ 828675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9313 w 4986338"/>
                <a:gd name="connsiteY142" fmla="*/ 571500 h 2809875"/>
                <a:gd name="connsiteX143" fmla="*/ 2090738 w 4986338"/>
                <a:gd name="connsiteY143" fmla="*/ 561975 h 2809875"/>
                <a:gd name="connsiteX144" fmla="*/ 2076450 w 4986338"/>
                <a:gd name="connsiteY144" fmla="*/ 547688 h 2809875"/>
                <a:gd name="connsiteX145" fmla="*/ 1995488 w 4986338"/>
                <a:gd name="connsiteY145" fmla="*/ 528638 h 2809875"/>
                <a:gd name="connsiteX146" fmla="*/ 1952625 w 4986338"/>
                <a:gd name="connsiteY146" fmla="*/ 514350 h 2809875"/>
                <a:gd name="connsiteX147" fmla="*/ 1938338 w 4986338"/>
                <a:gd name="connsiteY147" fmla="*/ 509588 h 2809875"/>
                <a:gd name="connsiteX148" fmla="*/ 1914525 w 4986338"/>
                <a:gd name="connsiteY148" fmla="*/ 504825 h 2809875"/>
                <a:gd name="connsiteX149" fmla="*/ 1895475 w 4986338"/>
                <a:gd name="connsiteY149" fmla="*/ 500063 h 2809875"/>
                <a:gd name="connsiteX150" fmla="*/ 1828800 w 4986338"/>
                <a:gd name="connsiteY150" fmla="*/ 495300 h 2809875"/>
                <a:gd name="connsiteX151" fmla="*/ 1800225 w 4986338"/>
                <a:gd name="connsiteY151" fmla="*/ 485775 h 2809875"/>
                <a:gd name="connsiteX152" fmla="*/ 1785938 w 4986338"/>
                <a:gd name="connsiteY152" fmla="*/ 481013 h 2809875"/>
                <a:gd name="connsiteX153" fmla="*/ 1771650 w 4986338"/>
                <a:gd name="connsiteY153" fmla="*/ 490538 h 2809875"/>
                <a:gd name="connsiteX154" fmla="*/ 1757363 w 4986338"/>
                <a:gd name="connsiteY154" fmla="*/ 495300 h 2809875"/>
                <a:gd name="connsiteX155" fmla="*/ 1728788 w 4986338"/>
                <a:gd name="connsiteY155" fmla="*/ 523875 h 2809875"/>
                <a:gd name="connsiteX156" fmla="*/ 1704975 w 4986338"/>
                <a:gd name="connsiteY156" fmla="*/ 519113 h 2809875"/>
                <a:gd name="connsiteX157" fmla="*/ 1671638 w 4986338"/>
                <a:gd name="connsiteY157" fmla="*/ 509588 h 2809875"/>
                <a:gd name="connsiteX158" fmla="*/ 1638300 w 4986338"/>
                <a:gd name="connsiteY158" fmla="*/ 504825 h 2809875"/>
                <a:gd name="connsiteX159" fmla="*/ 1609725 w 4986338"/>
                <a:gd name="connsiteY159" fmla="*/ 500063 h 2809875"/>
                <a:gd name="connsiteX160" fmla="*/ 1576388 w 4986338"/>
                <a:gd name="connsiteY160" fmla="*/ 495300 h 2809875"/>
                <a:gd name="connsiteX161" fmla="*/ 1533525 w 4986338"/>
                <a:gd name="connsiteY161" fmla="*/ 485775 h 2809875"/>
                <a:gd name="connsiteX162" fmla="*/ 1519238 w 4986338"/>
                <a:gd name="connsiteY162" fmla="*/ 481013 h 2809875"/>
                <a:gd name="connsiteX163" fmla="*/ 1514475 w 4986338"/>
                <a:gd name="connsiteY163" fmla="*/ 447675 h 2809875"/>
                <a:gd name="connsiteX164" fmla="*/ 1514475 w 4986338"/>
                <a:gd name="connsiteY164" fmla="*/ 419100 h 2809875"/>
                <a:gd name="connsiteX165" fmla="*/ 1538288 w 4986338"/>
                <a:gd name="connsiteY165" fmla="*/ 400050 h 2809875"/>
                <a:gd name="connsiteX166" fmla="*/ 1552575 w 4986338"/>
                <a:gd name="connsiteY166" fmla="*/ 366713 h 2809875"/>
                <a:gd name="connsiteX167" fmla="*/ 1562100 w 4986338"/>
                <a:gd name="connsiteY167" fmla="*/ 338138 h 2809875"/>
                <a:gd name="connsiteX168" fmla="*/ 1566863 w 4986338"/>
                <a:gd name="connsiteY168" fmla="*/ 323850 h 2809875"/>
                <a:gd name="connsiteX169" fmla="*/ 1571625 w 4986338"/>
                <a:gd name="connsiteY169" fmla="*/ 285750 h 2809875"/>
                <a:gd name="connsiteX170" fmla="*/ 1576388 w 4986338"/>
                <a:gd name="connsiteY170" fmla="*/ 271463 h 2809875"/>
                <a:gd name="connsiteX171" fmla="*/ 1566863 w 4986338"/>
                <a:gd name="connsiteY171" fmla="*/ 257175 h 2809875"/>
                <a:gd name="connsiteX172" fmla="*/ 1524000 w 4986338"/>
                <a:gd name="connsiteY172" fmla="*/ 238125 h 2809875"/>
                <a:gd name="connsiteX173" fmla="*/ 1509713 w 4986338"/>
                <a:gd name="connsiteY173" fmla="*/ 228600 h 2809875"/>
                <a:gd name="connsiteX174" fmla="*/ 1504950 w 4986338"/>
                <a:gd name="connsiteY174" fmla="*/ 180975 h 2809875"/>
                <a:gd name="connsiteX175" fmla="*/ 1495425 w 4986338"/>
                <a:gd name="connsiteY175" fmla="*/ 161925 h 2809875"/>
                <a:gd name="connsiteX176" fmla="*/ 1476375 w 4986338"/>
                <a:gd name="connsiteY176" fmla="*/ 119063 h 2809875"/>
                <a:gd name="connsiteX177" fmla="*/ 1471613 w 4986338"/>
                <a:gd name="connsiteY177" fmla="*/ 104775 h 2809875"/>
                <a:gd name="connsiteX178" fmla="*/ 1443038 w 4986338"/>
                <a:gd name="connsiteY178" fmla="*/ 80963 h 2809875"/>
                <a:gd name="connsiteX179" fmla="*/ 1438275 w 4986338"/>
                <a:gd name="connsiteY179" fmla="*/ 66675 h 2809875"/>
                <a:gd name="connsiteX180" fmla="*/ 1433513 w 4986338"/>
                <a:gd name="connsiteY180" fmla="*/ 9525 h 2809875"/>
                <a:gd name="connsiteX181" fmla="*/ 1423988 w 4986338"/>
                <a:gd name="connsiteY181" fmla="*/ 0 h 2809875"/>
                <a:gd name="connsiteX182" fmla="*/ 833438 w 4986338"/>
                <a:gd name="connsiteY182" fmla="*/ 180975 h 2809875"/>
                <a:gd name="connsiteX183" fmla="*/ 833438 w 4986338"/>
                <a:gd name="connsiteY183" fmla="*/ 180975 h 2809875"/>
                <a:gd name="connsiteX184" fmla="*/ 828675 w 4986338"/>
                <a:gd name="connsiteY184" fmla="*/ 223838 h 2809875"/>
                <a:gd name="connsiteX185" fmla="*/ 823913 w 4986338"/>
                <a:gd name="connsiteY185" fmla="*/ 238125 h 2809875"/>
                <a:gd name="connsiteX186" fmla="*/ 790575 w 4986338"/>
                <a:gd name="connsiteY186" fmla="*/ 252413 h 2809875"/>
                <a:gd name="connsiteX187" fmla="*/ 776288 w 4986338"/>
                <a:gd name="connsiteY187" fmla="*/ 257175 h 2809875"/>
                <a:gd name="connsiteX188" fmla="*/ 728663 w 4986338"/>
                <a:gd name="connsiteY188" fmla="*/ 300038 h 2809875"/>
                <a:gd name="connsiteX189" fmla="*/ 709613 w 4986338"/>
                <a:gd name="connsiteY189" fmla="*/ 328613 h 2809875"/>
                <a:gd name="connsiteX190" fmla="*/ 700088 w 4986338"/>
                <a:gd name="connsiteY190" fmla="*/ 342900 h 2809875"/>
                <a:gd name="connsiteX191" fmla="*/ 704850 w 4986338"/>
                <a:gd name="connsiteY191" fmla="*/ 366713 h 2809875"/>
                <a:gd name="connsiteX192" fmla="*/ 714375 w 4986338"/>
                <a:gd name="connsiteY192" fmla="*/ 381000 h 2809875"/>
                <a:gd name="connsiteX193" fmla="*/ 719138 w 4986338"/>
                <a:gd name="connsiteY193" fmla="*/ 395288 h 2809875"/>
                <a:gd name="connsiteX194" fmla="*/ 738188 w 4986338"/>
                <a:gd name="connsiteY194" fmla="*/ 423863 h 2809875"/>
                <a:gd name="connsiteX195" fmla="*/ 747713 w 4986338"/>
                <a:gd name="connsiteY195" fmla="*/ 442913 h 2809875"/>
                <a:gd name="connsiteX196" fmla="*/ 738188 w 4986338"/>
                <a:gd name="connsiteY196" fmla="*/ 481013 h 2809875"/>
                <a:gd name="connsiteX197" fmla="*/ 723900 w 4986338"/>
                <a:gd name="connsiteY197" fmla="*/ 490538 h 2809875"/>
                <a:gd name="connsiteX198" fmla="*/ 719138 w 4986338"/>
                <a:gd name="connsiteY198" fmla="*/ 504825 h 2809875"/>
                <a:gd name="connsiteX199" fmla="*/ 704850 w 4986338"/>
                <a:gd name="connsiteY199" fmla="*/ 509588 h 2809875"/>
                <a:gd name="connsiteX200" fmla="*/ 700088 w 4986338"/>
                <a:gd name="connsiteY200" fmla="*/ 538163 h 2809875"/>
                <a:gd name="connsiteX201" fmla="*/ 690563 w 4986338"/>
                <a:gd name="connsiteY201" fmla="*/ 566738 h 2809875"/>
                <a:gd name="connsiteX202" fmla="*/ 685800 w 4986338"/>
                <a:gd name="connsiteY202" fmla="*/ 581025 h 2809875"/>
                <a:gd name="connsiteX203" fmla="*/ 690563 w 4986338"/>
                <a:gd name="connsiteY203" fmla="*/ 638175 h 2809875"/>
                <a:gd name="connsiteX204" fmla="*/ 719138 w 4986338"/>
                <a:gd name="connsiteY204" fmla="*/ 647700 h 2809875"/>
                <a:gd name="connsiteX205" fmla="*/ 728663 w 4986338"/>
                <a:gd name="connsiteY205" fmla="*/ 661988 h 2809875"/>
                <a:gd name="connsiteX206" fmla="*/ 733425 w 4986338"/>
                <a:gd name="connsiteY206" fmla="*/ 676275 h 2809875"/>
                <a:gd name="connsiteX207" fmla="*/ 747713 w 4986338"/>
                <a:gd name="connsiteY207" fmla="*/ 685800 h 2809875"/>
                <a:gd name="connsiteX208" fmla="*/ 752475 w 4986338"/>
                <a:gd name="connsiteY208" fmla="*/ 700088 h 2809875"/>
                <a:gd name="connsiteX209" fmla="*/ 742950 w 4986338"/>
                <a:gd name="connsiteY209" fmla="*/ 728663 h 2809875"/>
                <a:gd name="connsiteX210" fmla="*/ 733425 w 4986338"/>
                <a:gd name="connsiteY210" fmla="*/ 757238 h 2809875"/>
                <a:gd name="connsiteX211" fmla="*/ 723900 w 4986338"/>
                <a:gd name="connsiteY211" fmla="*/ 771525 h 2809875"/>
                <a:gd name="connsiteX212" fmla="*/ 723900 w 4986338"/>
                <a:gd name="connsiteY212" fmla="*/ 842963 h 2809875"/>
                <a:gd name="connsiteX213" fmla="*/ 728663 w 4986338"/>
                <a:gd name="connsiteY213" fmla="*/ 857250 h 2809875"/>
                <a:gd name="connsiteX214" fmla="*/ 733425 w 4986338"/>
                <a:gd name="connsiteY214" fmla="*/ 876300 h 2809875"/>
                <a:gd name="connsiteX215" fmla="*/ 747713 w 4986338"/>
                <a:gd name="connsiteY215" fmla="*/ 923925 h 2809875"/>
                <a:gd name="connsiteX216" fmla="*/ 752475 w 4986338"/>
                <a:gd name="connsiteY216" fmla="*/ 938213 h 2809875"/>
                <a:gd name="connsiteX217" fmla="*/ 742950 w 4986338"/>
                <a:gd name="connsiteY217" fmla="*/ 990600 h 2809875"/>
                <a:gd name="connsiteX218" fmla="*/ 738188 w 4986338"/>
                <a:gd name="connsiteY218" fmla="*/ 1004888 h 2809875"/>
                <a:gd name="connsiteX219" fmla="*/ 719138 w 4986338"/>
                <a:gd name="connsiteY219" fmla="*/ 1009650 h 2809875"/>
                <a:gd name="connsiteX220" fmla="*/ 676275 w 4986338"/>
                <a:gd name="connsiteY220" fmla="*/ 1042988 h 2809875"/>
                <a:gd name="connsiteX221" fmla="*/ 661988 w 4986338"/>
                <a:gd name="connsiteY221" fmla="*/ 1052513 h 2809875"/>
                <a:gd name="connsiteX222" fmla="*/ 647700 w 4986338"/>
                <a:gd name="connsiteY222" fmla="*/ 1062038 h 2809875"/>
                <a:gd name="connsiteX223" fmla="*/ 638175 w 4986338"/>
                <a:gd name="connsiteY223" fmla="*/ 1076325 h 2809875"/>
                <a:gd name="connsiteX224" fmla="*/ 628650 w 4986338"/>
                <a:gd name="connsiteY224" fmla="*/ 1157288 h 2809875"/>
                <a:gd name="connsiteX225" fmla="*/ 614363 w 4986338"/>
                <a:gd name="connsiteY225" fmla="*/ 1190625 h 2809875"/>
                <a:gd name="connsiteX226" fmla="*/ 581025 w 4986338"/>
                <a:gd name="connsiteY226" fmla="*/ 1204913 h 2809875"/>
                <a:gd name="connsiteX227" fmla="*/ 576263 w 4986338"/>
                <a:gd name="connsiteY227" fmla="*/ 1219200 h 2809875"/>
                <a:gd name="connsiteX228" fmla="*/ 581025 w 4986338"/>
                <a:gd name="connsiteY228" fmla="*/ 1233488 h 2809875"/>
                <a:gd name="connsiteX229" fmla="*/ 566738 w 4986338"/>
                <a:gd name="connsiteY229" fmla="*/ 1247775 h 2809875"/>
                <a:gd name="connsiteX230" fmla="*/ 533400 w 4986338"/>
                <a:gd name="connsiteY230" fmla="*/ 1290638 h 2809875"/>
                <a:gd name="connsiteX231" fmla="*/ 528638 w 4986338"/>
                <a:gd name="connsiteY231" fmla="*/ 1314450 h 2809875"/>
                <a:gd name="connsiteX232" fmla="*/ 514350 w 4986338"/>
                <a:gd name="connsiteY232" fmla="*/ 1338263 h 2809875"/>
                <a:gd name="connsiteX233" fmla="*/ 495300 w 4986338"/>
                <a:gd name="connsiteY233" fmla="*/ 1371600 h 2809875"/>
                <a:gd name="connsiteX234" fmla="*/ 485775 w 4986338"/>
                <a:gd name="connsiteY234" fmla="*/ 1419225 h 2809875"/>
                <a:gd name="connsiteX235" fmla="*/ 481013 w 4986338"/>
                <a:gd name="connsiteY235" fmla="*/ 1433513 h 2809875"/>
                <a:gd name="connsiteX236" fmla="*/ 461963 w 4986338"/>
                <a:gd name="connsiteY236" fmla="*/ 1466850 h 2809875"/>
                <a:gd name="connsiteX237" fmla="*/ 452438 w 4986338"/>
                <a:gd name="connsiteY237" fmla="*/ 1485900 h 2809875"/>
                <a:gd name="connsiteX238" fmla="*/ 447675 w 4986338"/>
                <a:gd name="connsiteY238" fmla="*/ 1500188 h 2809875"/>
                <a:gd name="connsiteX239" fmla="*/ 438150 w 4986338"/>
                <a:gd name="connsiteY239" fmla="*/ 1514475 h 2809875"/>
                <a:gd name="connsiteX240" fmla="*/ 423863 w 4986338"/>
                <a:gd name="connsiteY240" fmla="*/ 1552575 h 2809875"/>
                <a:gd name="connsiteX241" fmla="*/ 400050 w 4986338"/>
                <a:gd name="connsiteY241" fmla="*/ 1595438 h 2809875"/>
                <a:gd name="connsiteX242" fmla="*/ 390525 w 4986338"/>
                <a:gd name="connsiteY242" fmla="*/ 1633538 h 2809875"/>
                <a:gd name="connsiteX243" fmla="*/ 385763 w 4986338"/>
                <a:gd name="connsiteY243" fmla="*/ 1657350 h 2809875"/>
                <a:gd name="connsiteX244" fmla="*/ 366713 w 4986338"/>
                <a:gd name="connsiteY244" fmla="*/ 1719263 h 2809875"/>
                <a:gd name="connsiteX245" fmla="*/ 361950 w 4986338"/>
                <a:gd name="connsiteY245" fmla="*/ 1757363 h 2809875"/>
                <a:gd name="connsiteX246" fmla="*/ 357188 w 4986338"/>
                <a:gd name="connsiteY246" fmla="*/ 1771650 h 2809875"/>
                <a:gd name="connsiteX247" fmla="*/ 347663 w 4986338"/>
                <a:gd name="connsiteY247" fmla="*/ 1804988 h 2809875"/>
                <a:gd name="connsiteX248" fmla="*/ 342900 w 4986338"/>
                <a:gd name="connsiteY248" fmla="*/ 1852613 h 2809875"/>
                <a:gd name="connsiteX249" fmla="*/ 338138 w 4986338"/>
                <a:gd name="connsiteY249" fmla="*/ 1866900 h 2809875"/>
                <a:gd name="connsiteX250" fmla="*/ 323850 w 4986338"/>
                <a:gd name="connsiteY250" fmla="*/ 1876425 h 2809875"/>
                <a:gd name="connsiteX251" fmla="*/ 314325 w 4986338"/>
                <a:gd name="connsiteY251" fmla="*/ 1890713 h 2809875"/>
                <a:gd name="connsiteX252" fmla="*/ 309563 w 4986338"/>
                <a:gd name="connsiteY252" fmla="*/ 1905000 h 2809875"/>
                <a:gd name="connsiteX253" fmla="*/ 295275 w 4986338"/>
                <a:gd name="connsiteY253" fmla="*/ 1914525 h 2809875"/>
                <a:gd name="connsiteX254" fmla="*/ 280988 w 4986338"/>
                <a:gd name="connsiteY254" fmla="*/ 1943100 h 2809875"/>
                <a:gd name="connsiteX255" fmla="*/ 271463 w 4986338"/>
                <a:gd name="connsiteY255" fmla="*/ 1971675 h 2809875"/>
                <a:gd name="connsiteX256" fmla="*/ 257175 w 4986338"/>
                <a:gd name="connsiteY256" fmla="*/ 2005013 h 2809875"/>
                <a:gd name="connsiteX257" fmla="*/ 242888 w 4986338"/>
                <a:gd name="connsiteY257" fmla="*/ 2014538 h 2809875"/>
                <a:gd name="connsiteX258" fmla="*/ 219075 w 4986338"/>
                <a:gd name="connsiteY258" fmla="*/ 2038350 h 2809875"/>
                <a:gd name="connsiteX259" fmla="*/ 195263 w 4986338"/>
                <a:gd name="connsiteY259" fmla="*/ 2062163 h 2809875"/>
                <a:gd name="connsiteX260" fmla="*/ 190500 w 4986338"/>
                <a:gd name="connsiteY260" fmla="*/ 2076450 h 2809875"/>
                <a:gd name="connsiteX261" fmla="*/ 161925 w 4986338"/>
                <a:gd name="connsiteY261" fmla="*/ 2095500 h 2809875"/>
                <a:gd name="connsiteX262" fmla="*/ 147638 w 4986338"/>
                <a:gd name="connsiteY262" fmla="*/ 2105025 h 2809875"/>
                <a:gd name="connsiteX263" fmla="*/ 119063 w 4986338"/>
                <a:gd name="connsiteY263" fmla="*/ 2138363 h 2809875"/>
                <a:gd name="connsiteX264" fmla="*/ 109538 w 4986338"/>
                <a:gd name="connsiteY264" fmla="*/ 2152650 h 2809875"/>
                <a:gd name="connsiteX265" fmla="*/ 80963 w 4986338"/>
                <a:gd name="connsiteY265" fmla="*/ 2162175 h 2809875"/>
                <a:gd name="connsiteX266" fmla="*/ 52388 w 4986338"/>
                <a:gd name="connsiteY266" fmla="*/ 2181225 h 2809875"/>
                <a:gd name="connsiteX267" fmla="*/ 38100 w 4986338"/>
                <a:gd name="connsiteY267" fmla="*/ 2185988 h 2809875"/>
                <a:gd name="connsiteX268" fmla="*/ 9525 w 4986338"/>
                <a:gd name="connsiteY268" fmla="*/ 2205038 h 2809875"/>
                <a:gd name="connsiteX269" fmla="*/ 38100 w 4986338"/>
                <a:gd name="connsiteY269" fmla="*/ 2252663 h 2809875"/>
                <a:gd name="connsiteX270" fmla="*/ 52388 w 4986338"/>
                <a:gd name="connsiteY270" fmla="*/ 2281238 h 2809875"/>
                <a:gd name="connsiteX271" fmla="*/ 66675 w 4986338"/>
                <a:gd name="connsiteY271" fmla="*/ 2286000 h 2809875"/>
                <a:gd name="connsiteX272" fmla="*/ 90488 w 4986338"/>
                <a:gd name="connsiteY272" fmla="*/ 2305050 h 2809875"/>
                <a:gd name="connsiteX273" fmla="*/ 109538 w 4986338"/>
                <a:gd name="connsiteY273" fmla="*/ 2309813 h 2809875"/>
                <a:gd name="connsiteX274" fmla="*/ 114300 w 4986338"/>
                <a:gd name="connsiteY274" fmla="*/ 2347913 h 2809875"/>
                <a:gd name="connsiteX275" fmla="*/ 109538 w 4986338"/>
                <a:gd name="connsiteY275" fmla="*/ 2386013 h 2809875"/>
                <a:gd name="connsiteX276" fmla="*/ 80963 w 4986338"/>
                <a:gd name="connsiteY276" fmla="*/ 2405063 h 2809875"/>
                <a:gd name="connsiteX277" fmla="*/ 71438 w 4986338"/>
                <a:gd name="connsiteY277" fmla="*/ 2419350 h 2809875"/>
                <a:gd name="connsiteX278" fmla="*/ 42863 w 4986338"/>
                <a:gd name="connsiteY278" fmla="*/ 2438400 h 2809875"/>
                <a:gd name="connsiteX279" fmla="*/ 38100 w 4986338"/>
                <a:gd name="connsiteY279" fmla="*/ 2452688 h 2809875"/>
                <a:gd name="connsiteX280" fmla="*/ 23813 w 4986338"/>
                <a:gd name="connsiteY280" fmla="*/ 2466975 h 2809875"/>
                <a:gd name="connsiteX281" fmla="*/ 19050 w 4986338"/>
                <a:gd name="connsiteY281" fmla="*/ 2490788 h 2809875"/>
                <a:gd name="connsiteX282" fmla="*/ 9525 w 4986338"/>
                <a:gd name="connsiteY282" fmla="*/ 2524125 h 2809875"/>
                <a:gd name="connsiteX283" fmla="*/ 0 w 4986338"/>
                <a:gd name="connsiteY283"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8394 w 4986338"/>
                <a:gd name="connsiteY129" fmla="*/ 828675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9313 w 4986338"/>
                <a:gd name="connsiteY142" fmla="*/ 571500 h 2809875"/>
                <a:gd name="connsiteX143" fmla="*/ 2090738 w 4986338"/>
                <a:gd name="connsiteY143" fmla="*/ 561975 h 2809875"/>
                <a:gd name="connsiteX144" fmla="*/ 2076450 w 4986338"/>
                <a:gd name="connsiteY144" fmla="*/ 547688 h 2809875"/>
                <a:gd name="connsiteX145" fmla="*/ 1995488 w 4986338"/>
                <a:gd name="connsiteY145" fmla="*/ 528638 h 2809875"/>
                <a:gd name="connsiteX146" fmla="*/ 1952625 w 4986338"/>
                <a:gd name="connsiteY146" fmla="*/ 514350 h 2809875"/>
                <a:gd name="connsiteX147" fmla="*/ 1938338 w 4986338"/>
                <a:gd name="connsiteY147" fmla="*/ 509588 h 2809875"/>
                <a:gd name="connsiteX148" fmla="*/ 1914525 w 4986338"/>
                <a:gd name="connsiteY148" fmla="*/ 504825 h 2809875"/>
                <a:gd name="connsiteX149" fmla="*/ 1895475 w 4986338"/>
                <a:gd name="connsiteY149" fmla="*/ 500063 h 2809875"/>
                <a:gd name="connsiteX150" fmla="*/ 1828800 w 4986338"/>
                <a:gd name="connsiteY150" fmla="*/ 495300 h 2809875"/>
                <a:gd name="connsiteX151" fmla="*/ 1800225 w 4986338"/>
                <a:gd name="connsiteY151" fmla="*/ 485775 h 2809875"/>
                <a:gd name="connsiteX152" fmla="*/ 1785938 w 4986338"/>
                <a:gd name="connsiteY152" fmla="*/ 481013 h 2809875"/>
                <a:gd name="connsiteX153" fmla="*/ 1771650 w 4986338"/>
                <a:gd name="connsiteY153" fmla="*/ 490538 h 2809875"/>
                <a:gd name="connsiteX154" fmla="*/ 1757363 w 4986338"/>
                <a:gd name="connsiteY154" fmla="*/ 495300 h 2809875"/>
                <a:gd name="connsiteX155" fmla="*/ 1728788 w 4986338"/>
                <a:gd name="connsiteY155" fmla="*/ 523875 h 2809875"/>
                <a:gd name="connsiteX156" fmla="*/ 1704975 w 4986338"/>
                <a:gd name="connsiteY156" fmla="*/ 519113 h 2809875"/>
                <a:gd name="connsiteX157" fmla="*/ 1671638 w 4986338"/>
                <a:gd name="connsiteY157" fmla="*/ 509588 h 2809875"/>
                <a:gd name="connsiteX158" fmla="*/ 1638300 w 4986338"/>
                <a:gd name="connsiteY158" fmla="*/ 504825 h 2809875"/>
                <a:gd name="connsiteX159" fmla="*/ 1609725 w 4986338"/>
                <a:gd name="connsiteY159" fmla="*/ 500063 h 2809875"/>
                <a:gd name="connsiteX160" fmla="*/ 1576388 w 4986338"/>
                <a:gd name="connsiteY160" fmla="*/ 495300 h 2809875"/>
                <a:gd name="connsiteX161" fmla="*/ 1533525 w 4986338"/>
                <a:gd name="connsiteY161" fmla="*/ 485775 h 2809875"/>
                <a:gd name="connsiteX162" fmla="*/ 1519238 w 4986338"/>
                <a:gd name="connsiteY162" fmla="*/ 481013 h 2809875"/>
                <a:gd name="connsiteX163" fmla="*/ 1514475 w 4986338"/>
                <a:gd name="connsiteY163" fmla="*/ 447675 h 2809875"/>
                <a:gd name="connsiteX164" fmla="*/ 1514475 w 4986338"/>
                <a:gd name="connsiteY164" fmla="*/ 419100 h 2809875"/>
                <a:gd name="connsiteX165" fmla="*/ 1538288 w 4986338"/>
                <a:gd name="connsiteY165" fmla="*/ 400050 h 2809875"/>
                <a:gd name="connsiteX166" fmla="*/ 1552575 w 4986338"/>
                <a:gd name="connsiteY166" fmla="*/ 366713 h 2809875"/>
                <a:gd name="connsiteX167" fmla="*/ 1562100 w 4986338"/>
                <a:gd name="connsiteY167" fmla="*/ 338138 h 2809875"/>
                <a:gd name="connsiteX168" fmla="*/ 1566863 w 4986338"/>
                <a:gd name="connsiteY168" fmla="*/ 323850 h 2809875"/>
                <a:gd name="connsiteX169" fmla="*/ 1571625 w 4986338"/>
                <a:gd name="connsiteY169" fmla="*/ 285750 h 2809875"/>
                <a:gd name="connsiteX170" fmla="*/ 1576388 w 4986338"/>
                <a:gd name="connsiteY170" fmla="*/ 271463 h 2809875"/>
                <a:gd name="connsiteX171" fmla="*/ 1566863 w 4986338"/>
                <a:gd name="connsiteY171" fmla="*/ 257175 h 2809875"/>
                <a:gd name="connsiteX172" fmla="*/ 1524000 w 4986338"/>
                <a:gd name="connsiteY172" fmla="*/ 238125 h 2809875"/>
                <a:gd name="connsiteX173" fmla="*/ 1509713 w 4986338"/>
                <a:gd name="connsiteY173" fmla="*/ 228600 h 2809875"/>
                <a:gd name="connsiteX174" fmla="*/ 1504950 w 4986338"/>
                <a:gd name="connsiteY174" fmla="*/ 180975 h 2809875"/>
                <a:gd name="connsiteX175" fmla="*/ 1495425 w 4986338"/>
                <a:gd name="connsiteY175" fmla="*/ 161925 h 2809875"/>
                <a:gd name="connsiteX176" fmla="*/ 1476375 w 4986338"/>
                <a:gd name="connsiteY176" fmla="*/ 119063 h 2809875"/>
                <a:gd name="connsiteX177" fmla="*/ 1471613 w 4986338"/>
                <a:gd name="connsiteY177" fmla="*/ 104775 h 2809875"/>
                <a:gd name="connsiteX178" fmla="*/ 1443038 w 4986338"/>
                <a:gd name="connsiteY178" fmla="*/ 80963 h 2809875"/>
                <a:gd name="connsiteX179" fmla="*/ 1438275 w 4986338"/>
                <a:gd name="connsiteY179" fmla="*/ 66675 h 2809875"/>
                <a:gd name="connsiteX180" fmla="*/ 1433513 w 4986338"/>
                <a:gd name="connsiteY180" fmla="*/ 9525 h 2809875"/>
                <a:gd name="connsiteX181" fmla="*/ 1423988 w 4986338"/>
                <a:gd name="connsiteY181" fmla="*/ 0 h 2809875"/>
                <a:gd name="connsiteX182" fmla="*/ 833438 w 4986338"/>
                <a:gd name="connsiteY182" fmla="*/ 180975 h 2809875"/>
                <a:gd name="connsiteX183" fmla="*/ 833438 w 4986338"/>
                <a:gd name="connsiteY183" fmla="*/ 180975 h 2809875"/>
                <a:gd name="connsiteX184" fmla="*/ 828675 w 4986338"/>
                <a:gd name="connsiteY184" fmla="*/ 223838 h 2809875"/>
                <a:gd name="connsiteX185" fmla="*/ 823913 w 4986338"/>
                <a:gd name="connsiteY185" fmla="*/ 238125 h 2809875"/>
                <a:gd name="connsiteX186" fmla="*/ 790575 w 4986338"/>
                <a:gd name="connsiteY186" fmla="*/ 252413 h 2809875"/>
                <a:gd name="connsiteX187" fmla="*/ 776288 w 4986338"/>
                <a:gd name="connsiteY187" fmla="*/ 257175 h 2809875"/>
                <a:gd name="connsiteX188" fmla="*/ 728663 w 4986338"/>
                <a:gd name="connsiteY188" fmla="*/ 300038 h 2809875"/>
                <a:gd name="connsiteX189" fmla="*/ 709613 w 4986338"/>
                <a:gd name="connsiteY189" fmla="*/ 328613 h 2809875"/>
                <a:gd name="connsiteX190" fmla="*/ 700088 w 4986338"/>
                <a:gd name="connsiteY190" fmla="*/ 342900 h 2809875"/>
                <a:gd name="connsiteX191" fmla="*/ 704850 w 4986338"/>
                <a:gd name="connsiteY191" fmla="*/ 366713 h 2809875"/>
                <a:gd name="connsiteX192" fmla="*/ 714375 w 4986338"/>
                <a:gd name="connsiteY192" fmla="*/ 381000 h 2809875"/>
                <a:gd name="connsiteX193" fmla="*/ 719138 w 4986338"/>
                <a:gd name="connsiteY193" fmla="*/ 395288 h 2809875"/>
                <a:gd name="connsiteX194" fmla="*/ 738188 w 4986338"/>
                <a:gd name="connsiteY194" fmla="*/ 423863 h 2809875"/>
                <a:gd name="connsiteX195" fmla="*/ 747713 w 4986338"/>
                <a:gd name="connsiteY195" fmla="*/ 442913 h 2809875"/>
                <a:gd name="connsiteX196" fmla="*/ 738188 w 4986338"/>
                <a:gd name="connsiteY196" fmla="*/ 481013 h 2809875"/>
                <a:gd name="connsiteX197" fmla="*/ 723900 w 4986338"/>
                <a:gd name="connsiteY197" fmla="*/ 490538 h 2809875"/>
                <a:gd name="connsiteX198" fmla="*/ 719138 w 4986338"/>
                <a:gd name="connsiteY198" fmla="*/ 504825 h 2809875"/>
                <a:gd name="connsiteX199" fmla="*/ 704850 w 4986338"/>
                <a:gd name="connsiteY199" fmla="*/ 509588 h 2809875"/>
                <a:gd name="connsiteX200" fmla="*/ 700088 w 4986338"/>
                <a:gd name="connsiteY200" fmla="*/ 538163 h 2809875"/>
                <a:gd name="connsiteX201" fmla="*/ 690563 w 4986338"/>
                <a:gd name="connsiteY201" fmla="*/ 566738 h 2809875"/>
                <a:gd name="connsiteX202" fmla="*/ 685800 w 4986338"/>
                <a:gd name="connsiteY202" fmla="*/ 581025 h 2809875"/>
                <a:gd name="connsiteX203" fmla="*/ 690563 w 4986338"/>
                <a:gd name="connsiteY203" fmla="*/ 638175 h 2809875"/>
                <a:gd name="connsiteX204" fmla="*/ 719138 w 4986338"/>
                <a:gd name="connsiteY204" fmla="*/ 647700 h 2809875"/>
                <a:gd name="connsiteX205" fmla="*/ 728663 w 4986338"/>
                <a:gd name="connsiteY205" fmla="*/ 661988 h 2809875"/>
                <a:gd name="connsiteX206" fmla="*/ 733425 w 4986338"/>
                <a:gd name="connsiteY206" fmla="*/ 676275 h 2809875"/>
                <a:gd name="connsiteX207" fmla="*/ 747713 w 4986338"/>
                <a:gd name="connsiteY207" fmla="*/ 685800 h 2809875"/>
                <a:gd name="connsiteX208" fmla="*/ 752475 w 4986338"/>
                <a:gd name="connsiteY208" fmla="*/ 700088 h 2809875"/>
                <a:gd name="connsiteX209" fmla="*/ 742950 w 4986338"/>
                <a:gd name="connsiteY209" fmla="*/ 728663 h 2809875"/>
                <a:gd name="connsiteX210" fmla="*/ 733425 w 4986338"/>
                <a:gd name="connsiteY210" fmla="*/ 757238 h 2809875"/>
                <a:gd name="connsiteX211" fmla="*/ 723900 w 4986338"/>
                <a:gd name="connsiteY211" fmla="*/ 771525 h 2809875"/>
                <a:gd name="connsiteX212" fmla="*/ 723900 w 4986338"/>
                <a:gd name="connsiteY212" fmla="*/ 842963 h 2809875"/>
                <a:gd name="connsiteX213" fmla="*/ 728663 w 4986338"/>
                <a:gd name="connsiteY213" fmla="*/ 857250 h 2809875"/>
                <a:gd name="connsiteX214" fmla="*/ 733425 w 4986338"/>
                <a:gd name="connsiteY214" fmla="*/ 876300 h 2809875"/>
                <a:gd name="connsiteX215" fmla="*/ 747713 w 4986338"/>
                <a:gd name="connsiteY215" fmla="*/ 923925 h 2809875"/>
                <a:gd name="connsiteX216" fmla="*/ 752475 w 4986338"/>
                <a:gd name="connsiteY216" fmla="*/ 938213 h 2809875"/>
                <a:gd name="connsiteX217" fmla="*/ 742950 w 4986338"/>
                <a:gd name="connsiteY217" fmla="*/ 990600 h 2809875"/>
                <a:gd name="connsiteX218" fmla="*/ 738188 w 4986338"/>
                <a:gd name="connsiteY218" fmla="*/ 1004888 h 2809875"/>
                <a:gd name="connsiteX219" fmla="*/ 719138 w 4986338"/>
                <a:gd name="connsiteY219" fmla="*/ 1009650 h 2809875"/>
                <a:gd name="connsiteX220" fmla="*/ 676275 w 4986338"/>
                <a:gd name="connsiteY220" fmla="*/ 1042988 h 2809875"/>
                <a:gd name="connsiteX221" fmla="*/ 661988 w 4986338"/>
                <a:gd name="connsiteY221" fmla="*/ 1052513 h 2809875"/>
                <a:gd name="connsiteX222" fmla="*/ 647700 w 4986338"/>
                <a:gd name="connsiteY222" fmla="*/ 1062038 h 2809875"/>
                <a:gd name="connsiteX223" fmla="*/ 638175 w 4986338"/>
                <a:gd name="connsiteY223" fmla="*/ 1076325 h 2809875"/>
                <a:gd name="connsiteX224" fmla="*/ 628650 w 4986338"/>
                <a:gd name="connsiteY224" fmla="*/ 1157288 h 2809875"/>
                <a:gd name="connsiteX225" fmla="*/ 614363 w 4986338"/>
                <a:gd name="connsiteY225" fmla="*/ 1190625 h 2809875"/>
                <a:gd name="connsiteX226" fmla="*/ 581025 w 4986338"/>
                <a:gd name="connsiteY226" fmla="*/ 1204913 h 2809875"/>
                <a:gd name="connsiteX227" fmla="*/ 576263 w 4986338"/>
                <a:gd name="connsiteY227" fmla="*/ 1219200 h 2809875"/>
                <a:gd name="connsiteX228" fmla="*/ 581025 w 4986338"/>
                <a:gd name="connsiteY228" fmla="*/ 1233488 h 2809875"/>
                <a:gd name="connsiteX229" fmla="*/ 566738 w 4986338"/>
                <a:gd name="connsiteY229" fmla="*/ 1247775 h 2809875"/>
                <a:gd name="connsiteX230" fmla="*/ 533400 w 4986338"/>
                <a:gd name="connsiteY230" fmla="*/ 1290638 h 2809875"/>
                <a:gd name="connsiteX231" fmla="*/ 528638 w 4986338"/>
                <a:gd name="connsiteY231" fmla="*/ 1314450 h 2809875"/>
                <a:gd name="connsiteX232" fmla="*/ 514350 w 4986338"/>
                <a:gd name="connsiteY232" fmla="*/ 1338263 h 2809875"/>
                <a:gd name="connsiteX233" fmla="*/ 495300 w 4986338"/>
                <a:gd name="connsiteY233" fmla="*/ 1371600 h 2809875"/>
                <a:gd name="connsiteX234" fmla="*/ 485775 w 4986338"/>
                <a:gd name="connsiteY234" fmla="*/ 1419225 h 2809875"/>
                <a:gd name="connsiteX235" fmla="*/ 481013 w 4986338"/>
                <a:gd name="connsiteY235" fmla="*/ 1433513 h 2809875"/>
                <a:gd name="connsiteX236" fmla="*/ 461963 w 4986338"/>
                <a:gd name="connsiteY236" fmla="*/ 1466850 h 2809875"/>
                <a:gd name="connsiteX237" fmla="*/ 452438 w 4986338"/>
                <a:gd name="connsiteY237" fmla="*/ 1485900 h 2809875"/>
                <a:gd name="connsiteX238" fmla="*/ 447675 w 4986338"/>
                <a:gd name="connsiteY238" fmla="*/ 1500188 h 2809875"/>
                <a:gd name="connsiteX239" fmla="*/ 438150 w 4986338"/>
                <a:gd name="connsiteY239" fmla="*/ 1514475 h 2809875"/>
                <a:gd name="connsiteX240" fmla="*/ 423863 w 4986338"/>
                <a:gd name="connsiteY240" fmla="*/ 1552575 h 2809875"/>
                <a:gd name="connsiteX241" fmla="*/ 400050 w 4986338"/>
                <a:gd name="connsiteY241" fmla="*/ 1595438 h 2809875"/>
                <a:gd name="connsiteX242" fmla="*/ 390525 w 4986338"/>
                <a:gd name="connsiteY242" fmla="*/ 1633538 h 2809875"/>
                <a:gd name="connsiteX243" fmla="*/ 385763 w 4986338"/>
                <a:gd name="connsiteY243" fmla="*/ 1657350 h 2809875"/>
                <a:gd name="connsiteX244" fmla="*/ 366713 w 4986338"/>
                <a:gd name="connsiteY244" fmla="*/ 1719263 h 2809875"/>
                <a:gd name="connsiteX245" fmla="*/ 361950 w 4986338"/>
                <a:gd name="connsiteY245" fmla="*/ 1757363 h 2809875"/>
                <a:gd name="connsiteX246" fmla="*/ 357188 w 4986338"/>
                <a:gd name="connsiteY246" fmla="*/ 1771650 h 2809875"/>
                <a:gd name="connsiteX247" fmla="*/ 347663 w 4986338"/>
                <a:gd name="connsiteY247" fmla="*/ 1804988 h 2809875"/>
                <a:gd name="connsiteX248" fmla="*/ 342900 w 4986338"/>
                <a:gd name="connsiteY248" fmla="*/ 1852613 h 2809875"/>
                <a:gd name="connsiteX249" fmla="*/ 338138 w 4986338"/>
                <a:gd name="connsiteY249" fmla="*/ 1866900 h 2809875"/>
                <a:gd name="connsiteX250" fmla="*/ 323850 w 4986338"/>
                <a:gd name="connsiteY250" fmla="*/ 1876425 h 2809875"/>
                <a:gd name="connsiteX251" fmla="*/ 314325 w 4986338"/>
                <a:gd name="connsiteY251" fmla="*/ 1890713 h 2809875"/>
                <a:gd name="connsiteX252" fmla="*/ 309563 w 4986338"/>
                <a:gd name="connsiteY252" fmla="*/ 1905000 h 2809875"/>
                <a:gd name="connsiteX253" fmla="*/ 295275 w 4986338"/>
                <a:gd name="connsiteY253" fmla="*/ 1914525 h 2809875"/>
                <a:gd name="connsiteX254" fmla="*/ 280988 w 4986338"/>
                <a:gd name="connsiteY254" fmla="*/ 1943100 h 2809875"/>
                <a:gd name="connsiteX255" fmla="*/ 271463 w 4986338"/>
                <a:gd name="connsiteY255" fmla="*/ 1971675 h 2809875"/>
                <a:gd name="connsiteX256" fmla="*/ 257175 w 4986338"/>
                <a:gd name="connsiteY256" fmla="*/ 2005013 h 2809875"/>
                <a:gd name="connsiteX257" fmla="*/ 242888 w 4986338"/>
                <a:gd name="connsiteY257" fmla="*/ 2014538 h 2809875"/>
                <a:gd name="connsiteX258" fmla="*/ 219075 w 4986338"/>
                <a:gd name="connsiteY258" fmla="*/ 2038350 h 2809875"/>
                <a:gd name="connsiteX259" fmla="*/ 195263 w 4986338"/>
                <a:gd name="connsiteY259" fmla="*/ 2062163 h 2809875"/>
                <a:gd name="connsiteX260" fmla="*/ 190500 w 4986338"/>
                <a:gd name="connsiteY260" fmla="*/ 2076450 h 2809875"/>
                <a:gd name="connsiteX261" fmla="*/ 161925 w 4986338"/>
                <a:gd name="connsiteY261" fmla="*/ 2095500 h 2809875"/>
                <a:gd name="connsiteX262" fmla="*/ 147638 w 4986338"/>
                <a:gd name="connsiteY262" fmla="*/ 2105025 h 2809875"/>
                <a:gd name="connsiteX263" fmla="*/ 119063 w 4986338"/>
                <a:gd name="connsiteY263" fmla="*/ 2138363 h 2809875"/>
                <a:gd name="connsiteX264" fmla="*/ 109538 w 4986338"/>
                <a:gd name="connsiteY264" fmla="*/ 2152650 h 2809875"/>
                <a:gd name="connsiteX265" fmla="*/ 80963 w 4986338"/>
                <a:gd name="connsiteY265" fmla="*/ 2162175 h 2809875"/>
                <a:gd name="connsiteX266" fmla="*/ 52388 w 4986338"/>
                <a:gd name="connsiteY266" fmla="*/ 2181225 h 2809875"/>
                <a:gd name="connsiteX267" fmla="*/ 38100 w 4986338"/>
                <a:gd name="connsiteY267" fmla="*/ 2185988 h 2809875"/>
                <a:gd name="connsiteX268" fmla="*/ 9525 w 4986338"/>
                <a:gd name="connsiteY268" fmla="*/ 2205038 h 2809875"/>
                <a:gd name="connsiteX269" fmla="*/ 38100 w 4986338"/>
                <a:gd name="connsiteY269" fmla="*/ 2252663 h 2809875"/>
                <a:gd name="connsiteX270" fmla="*/ 52388 w 4986338"/>
                <a:gd name="connsiteY270" fmla="*/ 2281238 h 2809875"/>
                <a:gd name="connsiteX271" fmla="*/ 66675 w 4986338"/>
                <a:gd name="connsiteY271" fmla="*/ 2286000 h 2809875"/>
                <a:gd name="connsiteX272" fmla="*/ 90488 w 4986338"/>
                <a:gd name="connsiteY272" fmla="*/ 2305050 h 2809875"/>
                <a:gd name="connsiteX273" fmla="*/ 109538 w 4986338"/>
                <a:gd name="connsiteY273" fmla="*/ 2309813 h 2809875"/>
                <a:gd name="connsiteX274" fmla="*/ 114300 w 4986338"/>
                <a:gd name="connsiteY274" fmla="*/ 2347913 h 2809875"/>
                <a:gd name="connsiteX275" fmla="*/ 109538 w 4986338"/>
                <a:gd name="connsiteY275" fmla="*/ 2386013 h 2809875"/>
                <a:gd name="connsiteX276" fmla="*/ 80963 w 4986338"/>
                <a:gd name="connsiteY276" fmla="*/ 2405063 h 2809875"/>
                <a:gd name="connsiteX277" fmla="*/ 71438 w 4986338"/>
                <a:gd name="connsiteY277" fmla="*/ 2419350 h 2809875"/>
                <a:gd name="connsiteX278" fmla="*/ 42863 w 4986338"/>
                <a:gd name="connsiteY278" fmla="*/ 2438400 h 2809875"/>
                <a:gd name="connsiteX279" fmla="*/ 38100 w 4986338"/>
                <a:gd name="connsiteY279" fmla="*/ 2452688 h 2809875"/>
                <a:gd name="connsiteX280" fmla="*/ 23813 w 4986338"/>
                <a:gd name="connsiteY280" fmla="*/ 2466975 h 2809875"/>
                <a:gd name="connsiteX281" fmla="*/ 19050 w 4986338"/>
                <a:gd name="connsiteY281" fmla="*/ 2490788 h 2809875"/>
                <a:gd name="connsiteX282" fmla="*/ 9525 w 4986338"/>
                <a:gd name="connsiteY282" fmla="*/ 2524125 h 2809875"/>
                <a:gd name="connsiteX283" fmla="*/ 0 w 4986338"/>
                <a:gd name="connsiteY283"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86025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9313 w 4986338"/>
                <a:gd name="connsiteY142" fmla="*/ 571500 h 2809875"/>
                <a:gd name="connsiteX143" fmla="*/ 2090738 w 4986338"/>
                <a:gd name="connsiteY143" fmla="*/ 561975 h 2809875"/>
                <a:gd name="connsiteX144" fmla="*/ 2076450 w 4986338"/>
                <a:gd name="connsiteY144" fmla="*/ 547688 h 2809875"/>
                <a:gd name="connsiteX145" fmla="*/ 1995488 w 4986338"/>
                <a:gd name="connsiteY145" fmla="*/ 528638 h 2809875"/>
                <a:gd name="connsiteX146" fmla="*/ 1952625 w 4986338"/>
                <a:gd name="connsiteY146" fmla="*/ 514350 h 2809875"/>
                <a:gd name="connsiteX147" fmla="*/ 1938338 w 4986338"/>
                <a:gd name="connsiteY147" fmla="*/ 509588 h 2809875"/>
                <a:gd name="connsiteX148" fmla="*/ 1914525 w 4986338"/>
                <a:gd name="connsiteY148" fmla="*/ 504825 h 2809875"/>
                <a:gd name="connsiteX149" fmla="*/ 1895475 w 4986338"/>
                <a:gd name="connsiteY149" fmla="*/ 500063 h 2809875"/>
                <a:gd name="connsiteX150" fmla="*/ 1828800 w 4986338"/>
                <a:gd name="connsiteY150" fmla="*/ 495300 h 2809875"/>
                <a:gd name="connsiteX151" fmla="*/ 1800225 w 4986338"/>
                <a:gd name="connsiteY151" fmla="*/ 485775 h 2809875"/>
                <a:gd name="connsiteX152" fmla="*/ 1785938 w 4986338"/>
                <a:gd name="connsiteY152" fmla="*/ 481013 h 2809875"/>
                <a:gd name="connsiteX153" fmla="*/ 1771650 w 4986338"/>
                <a:gd name="connsiteY153" fmla="*/ 490538 h 2809875"/>
                <a:gd name="connsiteX154" fmla="*/ 1757363 w 4986338"/>
                <a:gd name="connsiteY154" fmla="*/ 495300 h 2809875"/>
                <a:gd name="connsiteX155" fmla="*/ 1728788 w 4986338"/>
                <a:gd name="connsiteY155" fmla="*/ 523875 h 2809875"/>
                <a:gd name="connsiteX156" fmla="*/ 1704975 w 4986338"/>
                <a:gd name="connsiteY156" fmla="*/ 519113 h 2809875"/>
                <a:gd name="connsiteX157" fmla="*/ 1671638 w 4986338"/>
                <a:gd name="connsiteY157" fmla="*/ 509588 h 2809875"/>
                <a:gd name="connsiteX158" fmla="*/ 1638300 w 4986338"/>
                <a:gd name="connsiteY158" fmla="*/ 504825 h 2809875"/>
                <a:gd name="connsiteX159" fmla="*/ 1609725 w 4986338"/>
                <a:gd name="connsiteY159" fmla="*/ 500063 h 2809875"/>
                <a:gd name="connsiteX160" fmla="*/ 1576388 w 4986338"/>
                <a:gd name="connsiteY160" fmla="*/ 495300 h 2809875"/>
                <a:gd name="connsiteX161" fmla="*/ 1533525 w 4986338"/>
                <a:gd name="connsiteY161" fmla="*/ 485775 h 2809875"/>
                <a:gd name="connsiteX162" fmla="*/ 1519238 w 4986338"/>
                <a:gd name="connsiteY162" fmla="*/ 481013 h 2809875"/>
                <a:gd name="connsiteX163" fmla="*/ 1514475 w 4986338"/>
                <a:gd name="connsiteY163" fmla="*/ 447675 h 2809875"/>
                <a:gd name="connsiteX164" fmla="*/ 1514475 w 4986338"/>
                <a:gd name="connsiteY164" fmla="*/ 419100 h 2809875"/>
                <a:gd name="connsiteX165" fmla="*/ 1538288 w 4986338"/>
                <a:gd name="connsiteY165" fmla="*/ 400050 h 2809875"/>
                <a:gd name="connsiteX166" fmla="*/ 1552575 w 4986338"/>
                <a:gd name="connsiteY166" fmla="*/ 366713 h 2809875"/>
                <a:gd name="connsiteX167" fmla="*/ 1562100 w 4986338"/>
                <a:gd name="connsiteY167" fmla="*/ 338138 h 2809875"/>
                <a:gd name="connsiteX168" fmla="*/ 1566863 w 4986338"/>
                <a:gd name="connsiteY168" fmla="*/ 323850 h 2809875"/>
                <a:gd name="connsiteX169" fmla="*/ 1571625 w 4986338"/>
                <a:gd name="connsiteY169" fmla="*/ 285750 h 2809875"/>
                <a:gd name="connsiteX170" fmla="*/ 1576388 w 4986338"/>
                <a:gd name="connsiteY170" fmla="*/ 271463 h 2809875"/>
                <a:gd name="connsiteX171" fmla="*/ 1566863 w 4986338"/>
                <a:gd name="connsiteY171" fmla="*/ 257175 h 2809875"/>
                <a:gd name="connsiteX172" fmla="*/ 1524000 w 4986338"/>
                <a:gd name="connsiteY172" fmla="*/ 238125 h 2809875"/>
                <a:gd name="connsiteX173" fmla="*/ 1509713 w 4986338"/>
                <a:gd name="connsiteY173" fmla="*/ 228600 h 2809875"/>
                <a:gd name="connsiteX174" fmla="*/ 1504950 w 4986338"/>
                <a:gd name="connsiteY174" fmla="*/ 180975 h 2809875"/>
                <a:gd name="connsiteX175" fmla="*/ 1495425 w 4986338"/>
                <a:gd name="connsiteY175" fmla="*/ 161925 h 2809875"/>
                <a:gd name="connsiteX176" fmla="*/ 1476375 w 4986338"/>
                <a:gd name="connsiteY176" fmla="*/ 119063 h 2809875"/>
                <a:gd name="connsiteX177" fmla="*/ 1471613 w 4986338"/>
                <a:gd name="connsiteY177" fmla="*/ 104775 h 2809875"/>
                <a:gd name="connsiteX178" fmla="*/ 1443038 w 4986338"/>
                <a:gd name="connsiteY178" fmla="*/ 80963 h 2809875"/>
                <a:gd name="connsiteX179" fmla="*/ 1438275 w 4986338"/>
                <a:gd name="connsiteY179" fmla="*/ 66675 h 2809875"/>
                <a:gd name="connsiteX180" fmla="*/ 1433513 w 4986338"/>
                <a:gd name="connsiteY180" fmla="*/ 9525 h 2809875"/>
                <a:gd name="connsiteX181" fmla="*/ 1423988 w 4986338"/>
                <a:gd name="connsiteY181" fmla="*/ 0 h 2809875"/>
                <a:gd name="connsiteX182" fmla="*/ 833438 w 4986338"/>
                <a:gd name="connsiteY182" fmla="*/ 180975 h 2809875"/>
                <a:gd name="connsiteX183" fmla="*/ 833438 w 4986338"/>
                <a:gd name="connsiteY183" fmla="*/ 180975 h 2809875"/>
                <a:gd name="connsiteX184" fmla="*/ 828675 w 4986338"/>
                <a:gd name="connsiteY184" fmla="*/ 223838 h 2809875"/>
                <a:gd name="connsiteX185" fmla="*/ 823913 w 4986338"/>
                <a:gd name="connsiteY185" fmla="*/ 238125 h 2809875"/>
                <a:gd name="connsiteX186" fmla="*/ 790575 w 4986338"/>
                <a:gd name="connsiteY186" fmla="*/ 252413 h 2809875"/>
                <a:gd name="connsiteX187" fmla="*/ 776288 w 4986338"/>
                <a:gd name="connsiteY187" fmla="*/ 257175 h 2809875"/>
                <a:gd name="connsiteX188" fmla="*/ 728663 w 4986338"/>
                <a:gd name="connsiteY188" fmla="*/ 300038 h 2809875"/>
                <a:gd name="connsiteX189" fmla="*/ 709613 w 4986338"/>
                <a:gd name="connsiteY189" fmla="*/ 328613 h 2809875"/>
                <a:gd name="connsiteX190" fmla="*/ 700088 w 4986338"/>
                <a:gd name="connsiteY190" fmla="*/ 342900 h 2809875"/>
                <a:gd name="connsiteX191" fmla="*/ 704850 w 4986338"/>
                <a:gd name="connsiteY191" fmla="*/ 366713 h 2809875"/>
                <a:gd name="connsiteX192" fmla="*/ 714375 w 4986338"/>
                <a:gd name="connsiteY192" fmla="*/ 381000 h 2809875"/>
                <a:gd name="connsiteX193" fmla="*/ 719138 w 4986338"/>
                <a:gd name="connsiteY193" fmla="*/ 395288 h 2809875"/>
                <a:gd name="connsiteX194" fmla="*/ 738188 w 4986338"/>
                <a:gd name="connsiteY194" fmla="*/ 423863 h 2809875"/>
                <a:gd name="connsiteX195" fmla="*/ 747713 w 4986338"/>
                <a:gd name="connsiteY195" fmla="*/ 442913 h 2809875"/>
                <a:gd name="connsiteX196" fmla="*/ 738188 w 4986338"/>
                <a:gd name="connsiteY196" fmla="*/ 481013 h 2809875"/>
                <a:gd name="connsiteX197" fmla="*/ 723900 w 4986338"/>
                <a:gd name="connsiteY197" fmla="*/ 490538 h 2809875"/>
                <a:gd name="connsiteX198" fmla="*/ 719138 w 4986338"/>
                <a:gd name="connsiteY198" fmla="*/ 504825 h 2809875"/>
                <a:gd name="connsiteX199" fmla="*/ 704850 w 4986338"/>
                <a:gd name="connsiteY199" fmla="*/ 509588 h 2809875"/>
                <a:gd name="connsiteX200" fmla="*/ 700088 w 4986338"/>
                <a:gd name="connsiteY200" fmla="*/ 538163 h 2809875"/>
                <a:gd name="connsiteX201" fmla="*/ 690563 w 4986338"/>
                <a:gd name="connsiteY201" fmla="*/ 566738 h 2809875"/>
                <a:gd name="connsiteX202" fmla="*/ 685800 w 4986338"/>
                <a:gd name="connsiteY202" fmla="*/ 581025 h 2809875"/>
                <a:gd name="connsiteX203" fmla="*/ 690563 w 4986338"/>
                <a:gd name="connsiteY203" fmla="*/ 638175 h 2809875"/>
                <a:gd name="connsiteX204" fmla="*/ 719138 w 4986338"/>
                <a:gd name="connsiteY204" fmla="*/ 647700 h 2809875"/>
                <a:gd name="connsiteX205" fmla="*/ 728663 w 4986338"/>
                <a:gd name="connsiteY205" fmla="*/ 661988 h 2809875"/>
                <a:gd name="connsiteX206" fmla="*/ 733425 w 4986338"/>
                <a:gd name="connsiteY206" fmla="*/ 676275 h 2809875"/>
                <a:gd name="connsiteX207" fmla="*/ 747713 w 4986338"/>
                <a:gd name="connsiteY207" fmla="*/ 685800 h 2809875"/>
                <a:gd name="connsiteX208" fmla="*/ 752475 w 4986338"/>
                <a:gd name="connsiteY208" fmla="*/ 700088 h 2809875"/>
                <a:gd name="connsiteX209" fmla="*/ 742950 w 4986338"/>
                <a:gd name="connsiteY209" fmla="*/ 728663 h 2809875"/>
                <a:gd name="connsiteX210" fmla="*/ 733425 w 4986338"/>
                <a:gd name="connsiteY210" fmla="*/ 757238 h 2809875"/>
                <a:gd name="connsiteX211" fmla="*/ 723900 w 4986338"/>
                <a:gd name="connsiteY211" fmla="*/ 771525 h 2809875"/>
                <a:gd name="connsiteX212" fmla="*/ 723900 w 4986338"/>
                <a:gd name="connsiteY212" fmla="*/ 842963 h 2809875"/>
                <a:gd name="connsiteX213" fmla="*/ 728663 w 4986338"/>
                <a:gd name="connsiteY213" fmla="*/ 857250 h 2809875"/>
                <a:gd name="connsiteX214" fmla="*/ 733425 w 4986338"/>
                <a:gd name="connsiteY214" fmla="*/ 876300 h 2809875"/>
                <a:gd name="connsiteX215" fmla="*/ 747713 w 4986338"/>
                <a:gd name="connsiteY215" fmla="*/ 923925 h 2809875"/>
                <a:gd name="connsiteX216" fmla="*/ 752475 w 4986338"/>
                <a:gd name="connsiteY216" fmla="*/ 938213 h 2809875"/>
                <a:gd name="connsiteX217" fmla="*/ 742950 w 4986338"/>
                <a:gd name="connsiteY217" fmla="*/ 990600 h 2809875"/>
                <a:gd name="connsiteX218" fmla="*/ 738188 w 4986338"/>
                <a:gd name="connsiteY218" fmla="*/ 1004888 h 2809875"/>
                <a:gd name="connsiteX219" fmla="*/ 719138 w 4986338"/>
                <a:gd name="connsiteY219" fmla="*/ 1009650 h 2809875"/>
                <a:gd name="connsiteX220" fmla="*/ 676275 w 4986338"/>
                <a:gd name="connsiteY220" fmla="*/ 1042988 h 2809875"/>
                <a:gd name="connsiteX221" fmla="*/ 661988 w 4986338"/>
                <a:gd name="connsiteY221" fmla="*/ 1052513 h 2809875"/>
                <a:gd name="connsiteX222" fmla="*/ 647700 w 4986338"/>
                <a:gd name="connsiteY222" fmla="*/ 1062038 h 2809875"/>
                <a:gd name="connsiteX223" fmla="*/ 638175 w 4986338"/>
                <a:gd name="connsiteY223" fmla="*/ 1076325 h 2809875"/>
                <a:gd name="connsiteX224" fmla="*/ 628650 w 4986338"/>
                <a:gd name="connsiteY224" fmla="*/ 1157288 h 2809875"/>
                <a:gd name="connsiteX225" fmla="*/ 614363 w 4986338"/>
                <a:gd name="connsiteY225" fmla="*/ 1190625 h 2809875"/>
                <a:gd name="connsiteX226" fmla="*/ 581025 w 4986338"/>
                <a:gd name="connsiteY226" fmla="*/ 1204913 h 2809875"/>
                <a:gd name="connsiteX227" fmla="*/ 576263 w 4986338"/>
                <a:gd name="connsiteY227" fmla="*/ 1219200 h 2809875"/>
                <a:gd name="connsiteX228" fmla="*/ 581025 w 4986338"/>
                <a:gd name="connsiteY228" fmla="*/ 1233488 h 2809875"/>
                <a:gd name="connsiteX229" fmla="*/ 566738 w 4986338"/>
                <a:gd name="connsiteY229" fmla="*/ 1247775 h 2809875"/>
                <a:gd name="connsiteX230" fmla="*/ 533400 w 4986338"/>
                <a:gd name="connsiteY230" fmla="*/ 1290638 h 2809875"/>
                <a:gd name="connsiteX231" fmla="*/ 528638 w 4986338"/>
                <a:gd name="connsiteY231" fmla="*/ 1314450 h 2809875"/>
                <a:gd name="connsiteX232" fmla="*/ 514350 w 4986338"/>
                <a:gd name="connsiteY232" fmla="*/ 1338263 h 2809875"/>
                <a:gd name="connsiteX233" fmla="*/ 495300 w 4986338"/>
                <a:gd name="connsiteY233" fmla="*/ 1371600 h 2809875"/>
                <a:gd name="connsiteX234" fmla="*/ 485775 w 4986338"/>
                <a:gd name="connsiteY234" fmla="*/ 1419225 h 2809875"/>
                <a:gd name="connsiteX235" fmla="*/ 481013 w 4986338"/>
                <a:gd name="connsiteY235" fmla="*/ 1433513 h 2809875"/>
                <a:gd name="connsiteX236" fmla="*/ 461963 w 4986338"/>
                <a:gd name="connsiteY236" fmla="*/ 1466850 h 2809875"/>
                <a:gd name="connsiteX237" fmla="*/ 452438 w 4986338"/>
                <a:gd name="connsiteY237" fmla="*/ 1485900 h 2809875"/>
                <a:gd name="connsiteX238" fmla="*/ 447675 w 4986338"/>
                <a:gd name="connsiteY238" fmla="*/ 1500188 h 2809875"/>
                <a:gd name="connsiteX239" fmla="*/ 438150 w 4986338"/>
                <a:gd name="connsiteY239" fmla="*/ 1514475 h 2809875"/>
                <a:gd name="connsiteX240" fmla="*/ 423863 w 4986338"/>
                <a:gd name="connsiteY240" fmla="*/ 1552575 h 2809875"/>
                <a:gd name="connsiteX241" fmla="*/ 400050 w 4986338"/>
                <a:gd name="connsiteY241" fmla="*/ 1595438 h 2809875"/>
                <a:gd name="connsiteX242" fmla="*/ 390525 w 4986338"/>
                <a:gd name="connsiteY242" fmla="*/ 1633538 h 2809875"/>
                <a:gd name="connsiteX243" fmla="*/ 385763 w 4986338"/>
                <a:gd name="connsiteY243" fmla="*/ 1657350 h 2809875"/>
                <a:gd name="connsiteX244" fmla="*/ 366713 w 4986338"/>
                <a:gd name="connsiteY244" fmla="*/ 1719263 h 2809875"/>
                <a:gd name="connsiteX245" fmla="*/ 361950 w 4986338"/>
                <a:gd name="connsiteY245" fmla="*/ 1757363 h 2809875"/>
                <a:gd name="connsiteX246" fmla="*/ 357188 w 4986338"/>
                <a:gd name="connsiteY246" fmla="*/ 1771650 h 2809875"/>
                <a:gd name="connsiteX247" fmla="*/ 347663 w 4986338"/>
                <a:gd name="connsiteY247" fmla="*/ 1804988 h 2809875"/>
                <a:gd name="connsiteX248" fmla="*/ 342900 w 4986338"/>
                <a:gd name="connsiteY248" fmla="*/ 1852613 h 2809875"/>
                <a:gd name="connsiteX249" fmla="*/ 338138 w 4986338"/>
                <a:gd name="connsiteY249" fmla="*/ 1866900 h 2809875"/>
                <a:gd name="connsiteX250" fmla="*/ 323850 w 4986338"/>
                <a:gd name="connsiteY250" fmla="*/ 1876425 h 2809875"/>
                <a:gd name="connsiteX251" fmla="*/ 314325 w 4986338"/>
                <a:gd name="connsiteY251" fmla="*/ 1890713 h 2809875"/>
                <a:gd name="connsiteX252" fmla="*/ 309563 w 4986338"/>
                <a:gd name="connsiteY252" fmla="*/ 1905000 h 2809875"/>
                <a:gd name="connsiteX253" fmla="*/ 295275 w 4986338"/>
                <a:gd name="connsiteY253" fmla="*/ 1914525 h 2809875"/>
                <a:gd name="connsiteX254" fmla="*/ 280988 w 4986338"/>
                <a:gd name="connsiteY254" fmla="*/ 1943100 h 2809875"/>
                <a:gd name="connsiteX255" fmla="*/ 271463 w 4986338"/>
                <a:gd name="connsiteY255" fmla="*/ 1971675 h 2809875"/>
                <a:gd name="connsiteX256" fmla="*/ 257175 w 4986338"/>
                <a:gd name="connsiteY256" fmla="*/ 2005013 h 2809875"/>
                <a:gd name="connsiteX257" fmla="*/ 242888 w 4986338"/>
                <a:gd name="connsiteY257" fmla="*/ 2014538 h 2809875"/>
                <a:gd name="connsiteX258" fmla="*/ 219075 w 4986338"/>
                <a:gd name="connsiteY258" fmla="*/ 2038350 h 2809875"/>
                <a:gd name="connsiteX259" fmla="*/ 195263 w 4986338"/>
                <a:gd name="connsiteY259" fmla="*/ 2062163 h 2809875"/>
                <a:gd name="connsiteX260" fmla="*/ 190500 w 4986338"/>
                <a:gd name="connsiteY260" fmla="*/ 2076450 h 2809875"/>
                <a:gd name="connsiteX261" fmla="*/ 161925 w 4986338"/>
                <a:gd name="connsiteY261" fmla="*/ 2095500 h 2809875"/>
                <a:gd name="connsiteX262" fmla="*/ 147638 w 4986338"/>
                <a:gd name="connsiteY262" fmla="*/ 2105025 h 2809875"/>
                <a:gd name="connsiteX263" fmla="*/ 119063 w 4986338"/>
                <a:gd name="connsiteY263" fmla="*/ 2138363 h 2809875"/>
                <a:gd name="connsiteX264" fmla="*/ 109538 w 4986338"/>
                <a:gd name="connsiteY264" fmla="*/ 2152650 h 2809875"/>
                <a:gd name="connsiteX265" fmla="*/ 80963 w 4986338"/>
                <a:gd name="connsiteY265" fmla="*/ 2162175 h 2809875"/>
                <a:gd name="connsiteX266" fmla="*/ 52388 w 4986338"/>
                <a:gd name="connsiteY266" fmla="*/ 2181225 h 2809875"/>
                <a:gd name="connsiteX267" fmla="*/ 38100 w 4986338"/>
                <a:gd name="connsiteY267" fmla="*/ 2185988 h 2809875"/>
                <a:gd name="connsiteX268" fmla="*/ 9525 w 4986338"/>
                <a:gd name="connsiteY268" fmla="*/ 2205038 h 2809875"/>
                <a:gd name="connsiteX269" fmla="*/ 38100 w 4986338"/>
                <a:gd name="connsiteY269" fmla="*/ 2252663 h 2809875"/>
                <a:gd name="connsiteX270" fmla="*/ 52388 w 4986338"/>
                <a:gd name="connsiteY270" fmla="*/ 2281238 h 2809875"/>
                <a:gd name="connsiteX271" fmla="*/ 66675 w 4986338"/>
                <a:gd name="connsiteY271" fmla="*/ 2286000 h 2809875"/>
                <a:gd name="connsiteX272" fmla="*/ 90488 w 4986338"/>
                <a:gd name="connsiteY272" fmla="*/ 2305050 h 2809875"/>
                <a:gd name="connsiteX273" fmla="*/ 109538 w 4986338"/>
                <a:gd name="connsiteY273" fmla="*/ 2309813 h 2809875"/>
                <a:gd name="connsiteX274" fmla="*/ 114300 w 4986338"/>
                <a:gd name="connsiteY274" fmla="*/ 2347913 h 2809875"/>
                <a:gd name="connsiteX275" fmla="*/ 109538 w 4986338"/>
                <a:gd name="connsiteY275" fmla="*/ 2386013 h 2809875"/>
                <a:gd name="connsiteX276" fmla="*/ 80963 w 4986338"/>
                <a:gd name="connsiteY276" fmla="*/ 2405063 h 2809875"/>
                <a:gd name="connsiteX277" fmla="*/ 71438 w 4986338"/>
                <a:gd name="connsiteY277" fmla="*/ 2419350 h 2809875"/>
                <a:gd name="connsiteX278" fmla="*/ 42863 w 4986338"/>
                <a:gd name="connsiteY278" fmla="*/ 2438400 h 2809875"/>
                <a:gd name="connsiteX279" fmla="*/ 38100 w 4986338"/>
                <a:gd name="connsiteY279" fmla="*/ 2452688 h 2809875"/>
                <a:gd name="connsiteX280" fmla="*/ 23813 w 4986338"/>
                <a:gd name="connsiteY280" fmla="*/ 2466975 h 2809875"/>
                <a:gd name="connsiteX281" fmla="*/ 19050 w 4986338"/>
                <a:gd name="connsiteY281" fmla="*/ 2490788 h 2809875"/>
                <a:gd name="connsiteX282" fmla="*/ 9525 w 4986338"/>
                <a:gd name="connsiteY282" fmla="*/ 2524125 h 2809875"/>
                <a:gd name="connsiteX283" fmla="*/ 0 w 4986338"/>
                <a:gd name="connsiteY283"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19400 w 4986338"/>
                <a:gd name="connsiteY109" fmla="*/ 1004888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9313 w 4986338"/>
                <a:gd name="connsiteY142" fmla="*/ 571500 h 2809875"/>
                <a:gd name="connsiteX143" fmla="*/ 2090738 w 4986338"/>
                <a:gd name="connsiteY143" fmla="*/ 561975 h 2809875"/>
                <a:gd name="connsiteX144" fmla="*/ 2076450 w 4986338"/>
                <a:gd name="connsiteY144" fmla="*/ 547688 h 2809875"/>
                <a:gd name="connsiteX145" fmla="*/ 1995488 w 4986338"/>
                <a:gd name="connsiteY145" fmla="*/ 528638 h 2809875"/>
                <a:gd name="connsiteX146" fmla="*/ 1952625 w 4986338"/>
                <a:gd name="connsiteY146" fmla="*/ 514350 h 2809875"/>
                <a:gd name="connsiteX147" fmla="*/ 1938338 w 4986338"/>
                <a:gd name="connsiteY147" fmla="*/ 509588 h 2809875"/>
                <a:gd name="connsiteX148" fmla="*/ 1914525 w 4986338"/>
                <a:gd name="connsiteY148" fmla="*/ 504825 h 2809875"/>
                <a:gd name="connsiteX149" fmla="*/ 1895475 w 4986338"/>
                <a:gd name="connsiteY149" fmla="*/ 500063 h 2809875"/>
                <a:gd name="connsiteX150" fmla="*/ 1828800 w 4986338"/>
                <a:gd name="connsiteY150" fmla="*/ 495300 h 2809875"/>
                <a:gd name="connsiteX151" fmla="*/ 1800225 w 4986338"/>
                <a:gd name="connsiteY151" fmla="*/ 485775 h 2809875"/>
                <a:gd name="connsiteX152" fmla="*/ 1785938 w 4986338"/>
                <a:gd name="connsiteY152" fmla="*/ 481013 h 2809875"/>
                <a:gd name="connsiteX153" fmla="*/ 1771650 w 4986338"/>
                <a:gd name="connsiteY153" fmla="*/ 490538 h 2809875"/>
                <a:gd name="connsiteX154" fmla="*/ 1757363 w 4986338"/>
                <a:gd name="connsiteY154" fmla="*/ 495300 h 2809875"/>
                <a:gd name="connsiteX155" fmla="*/ 1728788 w 4986338"/>
                <a:gd name="connsiteY155" fmla="*/ 523875 h 2809875"/>
                <a:gd name="connsiteX156" fmla="*/ 1704975 w 4986338"/>
                <a:gd name="connsiteY156" fmla="*/ 519113 h 2809875"/>
                <a:gd name="connsiteX157" fmla="*/ 1671638 w 4986338"/>
                <a:gd name="connsiteY157" fmla="*/ 509588 h 2809875"/>
                <a:gd name="connsiteX158" fmla="*/ 1638300 w 4986338"/>
                <a:gd name="connsiteY158" fmla="*/ 504825 h 2809875"/>
                <a:gd name="connsiteX159" fmla="*/ 1609725 w 4986338"/>
                <a:gd name="connsiteY159" fmla="*/ 500063 h 2809875"/>
                <a:gd name="connsiteX160" fmla="*/ 1576388 w 4986338"/>
                <a:gd name="connsiteY160" fmla="*/ 495300 h 2809875"/>
                <a:gd name="connsiteX161" fmla="*/ 1533525 w 4986338"/>
                <a:gd name="connsiteY161" fmla="*/ 485775 h 2809875"/>
                <a:gd name="connsiteX162" fmla="*/ 1519238 w 4986338"/>
                <a:gd name="connsiteY162" fmla="*/ 481013 h 2809875"/>
                <a:gd name="connsiteX163" fmla="*/ 1514475 w 4986338"/>
                <a:gd name="connsiteY163" fmla="*/ 447675 h 2809875"/>
                <a:gd name="connsiteX164" fmla="*/ 1514475 w 4986338"/>
                <a:gd name="connsiteY164" fmla="*/ 419100 h 2809875"/>
                <a:gd name="connsiteX165" fmla="*/ 1538288 w 4986338"/>
                <a:gd name="connsiteY165" fmla="*/ 400050 h 2809875"/>
                <a:gd name="connsiteX166" fmla="*/ 1552575 w 4986338"/>
                <a:gd name="connsiteY166" fmla="*/ 366713 h 2809875"/>
                <a:gd name="connsiteX167" fmla="*/ 1562100 w 4986338"/>
                <a:gd name="connsiteY167" fmla="*/ 338138 h 2809875"/>
                <a:gd name="connsiteX168" fmla="*/ 1566863 w 4986338"/>
                <a:gd name="connsiteY168" fmla="*/ 323850 h 2809875"/>
                <a:gd name="connsiteX169" fmla="*/ 1571625 w 4986338"/>
                <a:gd name="connsiteY169" fmla="*/ 285750 h 2809875"/>
                <a:gd name="connsiteX170" fmla="*/ 1576388 w 4986338"/>
                <a:gd name="connsiteY170" fmla="*/ 271463 h 2809875"/>
                <a:gd name="connsiteX171" fmla="*/ 1566863 w 4986338"/>
                <a:gd name="connsiteY171" fmla="*/ 257175 h 2809875"/>
                <a:gd name="connsiteX172" fmla="*/ 1524000 w 4986338"/>
                <a:gd name="connsiteY172" fmla="*/ 238125 h 2809875"/>
                <a:gd name="connsiteX173" fmla="*/ 1509713 w 4986338"/>
                <a:gd name="connsiteY173" fmla="*/ 228600 h 2809875"/>
                <a:gd name="connsiteX174" fmla="*/ 1504950 w 4986338"/>
                <a:gd name="connsiteY174" fmla="*/ 180975 h 2809875"/>
                <a:gd name="connsiteX175" fmla="*/ 1495425 w 4986338"/>
                <a:gd name="connsiteY175" fmla="*/ 161925 h 2809875"/>
                <a:gd name="connsiteX176" fmla="*/ 1476375 w 4986338"/>
                <a:gd name="connsiteY176" fmla="*/ 119063 h 2809875"/>
                <a:gd name="connsiteX177" fmla="*/ 1471613 w 4986338"/>
                <a:gd name="connsiteY177" fmla="*/ 104775 h 2809875"/>
                <a:gd name="connsiteX178" fmla="*/ 1443038 w 4986338"/>
                <a:gd name="connsiteY178" fmla="*/ 80963 h 2809875"/>
                <a:gd name="connsiteX179" fmla="*/ 1438275 w 4986338"/>
                <a:gd name="connsiteY179" fmla="*/ 66675 h 2809875"/>
                <a:gd name="connsiteX180" fmla="*/ 1433513 w 4986338"/>
                <a:gd name="connsiteY180" fmla="*/ 9525 h 2809875"/>
                <a:gd name="connsiteX181" fmla="*/ 1423988 w 4986338"/>
                <a:gd name="connsiteY181" fmla="*/ 0 h 2809875"/>
                <a:gd name="connsiteX182" fmla="*/ 833438 w 4986338"/>
                <a:gd name="connsiteY182" fmla="*/ 180975 h 2809875"/>
                <a:gd name="connsiteX183" fmla="*/ 833438 w 4986338"/>
                <a:gd name="connsiteY183" fmla="*/ 180975 h 2809875"/>
                <a:gd name="connsiteX184" fmla="*/ 828675 w 4986338"/>
                <a:gd name="connsiteY184" fmla="*/ 223838 h 2809875"/>
                <a:gd name="connsiteX185" fmla="*/ 823913 w 4986338"/>
                <a:gd name="connsiteY185" fmla="*/ 238125 h 2809875"/>
                <a:gd name="connsiteX186" fmla="*/ 790575 w 4986338"/>
                <a:gd name="connsiteY186" fmla="*/ 252413 h 2809875"/>
                <a:gd name="connsiteX187" fmla="*/ 776288 w 4986338"/>
                <a:gd name="connsiteY187" fmla="*/ 257175 h 2809875"/>
                <a:gd name="connsiteX188" fmla="*/ 728663 w 4986338"/>
                <a:gd name="connsiteY188" fmla="*/ 300038 h 2809875"/>
                <a:gd name="connsiteX189" fmla="*/ 709613 w 4986338"/>
                <a:gd name="connsiteY189" fmla="*/ 328613 h 2809875"/>
                <a:gd name="connsiteX190" fmla="*/ 700088 w 4986338"/>
                <a:gd name="connsiteY190" fmla="*/ 342900 h 2809875"/>
                <a:gd name="connsiteX191" fmla="*/ 704850 w 4986338"/>
                <a:gd name="connsiteY191" fmla="*/ 366713 h 2809875"/>
                <a:gd name="connsiteX192" fmla="*/ 714375 w 4986338"/>
                <a:gd name="connsiteY192" fmla="*/ 381000 h 2809875"/>
                <a:gd name="connsiteX193" fmla="*/ 719138 w 4986338"/>
                <a:gd name="connsiteY193" fmla="*/ 395288 h 2809875"/>
                <a:gd name="connsiteX194" fmla="*/ 738188 w 4986338"/>
                <a:gd name="connsiteY194" fmla="*/ 423863 h 2809875"/>
                <a:gd name="connsiteX195" fmla="*/ 747713 w 4986338"/>
                <a:gd name="connsiteY195" fmla="*/ 442913 h 2809875"/>
                <a:gd name="connsiteX196" fmla="*/ 738188 w 4986338"/>
                <a:gd name="connsiteY196" fmla="*/ 481013 h 2809875"/>
                <a:gd name="connsiteX197" fmla="*/ 723900 w 4986338"/>
                <a:gd name="connsiteY197" fmla="*/ 490538 h 2809875"/>
                <a:gd name="connsiteX198" fmla="*/ 719138 w 4986338"/>
                <a:gd name="connsiteY198" fmla="*/ 504825 h 2809875"/>
                <a:gd name="connsiteX199" fmla="*/ 704850 w 4986338"/>
                <a:gd name="connsiteY199" fmla="*/ 509588 h 2809875"/>
                <a:gd name="connsiteX200" fmla="*/ 700088 w 4986338"/>
                <a:gd name="connsiteY200" fmla="*/ 538163 h 2809875"/>
                <a:gd name="connsiteX201" fmla="*/ 690563 w 4986338"/>
                <a:gd name="connsiteY201" fmla="*/ 566738 h 2809875"/>
                <a:gd name="connsiteX202" fmla="*/ 685800 w 4986338"/>
                <a:gd name="connsiteY202" fmla="*/ 581025 h 2809875"/>
                <a:gd name="connsiteX203" fmla="*/ 690563 w 4986338"/>
                <a:gd name="connsiteY203" fmla="*/ 638175 h 2809875"/>
                <a:gd name="connsiteX204" fmla="*/ 719138 w 4986338"/>
                <a:gd name="connsiteY204" fmla="*/ 647700 h 2809875"/>
                <a:gd name="connsiteX205" fmla="*/ 728663 w 4986338"/>
                <a:gd name="connsiteY205" fmla="*/ 661988 h 2809875"/>
                <a:gd name="connsiteX206" fmla="*/ 733425 w 4986338"/>
                <a:gd name="connsiteY206" fmla="*/ 676275 h 2809875"/>
                <a:gd name="connsiteX207" fmla="*/ 747713 w 4986338"/>
                <a:gd name="connsiteY207" fmla="*/ 685800 h 2809875"/>
                <a:gd name="connsiteX208" fmla="*/ 752475 w 4986338"/>
                <a:gd name="connsiteY208" fmla="*/ 700088 h 2809875"/>
                <a:gd name="connsiteX209" fmla="*/ 742950 w 4986338"/>
                <a:gd name="connsiteY209" fmla="*/ 728663 h 2809875"/>
                <a:gd name="connsiteX210" fmla="*/ 733425 w 4986338"/>
                <a:gd name="connsiteY210" fmla="*/ 757238 h 2809875"/>
                <a:gd name="connsiteX211" fmla="*/ 723900 w 4986338"/>
                <a:gd name="connsiteY211" fmla="*/ 771525 h 2809875"/>
                <a:gd name="connsiteX212" fmla="*/ 723900 w 4986338"/>
                <a:gd name="connsiteY212" fmla="*/ 842963 h 2809875"/>
                <a:gd name="connsiteX213" fmla="*/ 728663 w 4986338"/>
                <a:gd name="connsiteY213" fmla="*/ 857250 h 2809875"/>
                <a:gd name="connsiteX214" fmla="*/ 733425 w 4986338"/>
                <a:gd name="connsiteY214" fmla="*/ 876300 h 2809875"/>
                <a:gd name="connsiteX215" fmla="*/ 747713 w 4986338"/>
                <a:gd name="connsiteY215" fmla="*/ 923925 h 2809875"/>
                <a:gd name="connsiteX216" fmla="*/ 752475 w 4986338"/>
                <a:gd name="connsiteY216" fmla="*/ 938213 h 2809875"/>
                <a:gd name="connsiteX217" fmla="*/ 742950 w 4986338"/>
                <a:gd name="connsiteY217" fmla="*/ 990600 h 2809875"/>
                <a:gd name="connsiteX218" fmla="*/ 738188 w 4986338"/>
                <a:gd name="connsiteY218" fmla="*/ 1004888 h 2809875"/>
                <a:gd name="connsiteX219" fmla="*/ 719138 w 4986338"/>
                <a:gd name="connsiteY219" fmla="*/ 1009650 h 2809875"/>
                <a:gd name="connsiteX220" fmla="*/ 676275 w 4986338"/>
                <a:gd name="connsiteY220" fmla="*/ 1042988 h 2809875"/>
                <a:gd name="connsiteX221" fmla="*/ 661988 w 4986338"/>
                <a:gd name="connsiteY221" fmla="*/ 1052513 h 2809875"/>
                <a:gd name="connsiteX222" fmla="*/ 647700 w 4986338"/>
                <a:gd name="connsiteY222" fmla="*/ 1062038 h 2809875"/>
                <a:gd name="connsiteX223" fmla="*/ 638175 w 4986338"/>
                <a:gd name="connsiteY223" fmla="*/ 1076325 h 2809875"/>
                <a:gd name="connsiteX224" fmla="*/ 628650 w 4986338"/>
                <a:gd name="connsiteY224" fmla="*/ 1157288 h 2809875"/>
                <a:gd name="connsiteX225" fmla="*/ 614363 w 4986338"/>
                <a:gd name="connsiteY225" fmla="*/ 1190625 h 2809875"/>
                <a:gd name="connsiteX226" fmla="*/ 581025 w 4986338"/>
                <a:gd name="connsiteY226" fmla="*/ 1204913 h 2809875"/>
                <a:gd name="connsiteX227" fmla="*/ 576263 w 4986338"/>
                <a:gd name="connsiteY227" fmla="*/ 1219200 h 2809875"/>
                <a:gd name="connsiteX228" fmla="*/ 581025 w 4986338"/>
                <a:gd name="connsiteY228" fmla="*/ 1233488 h 2809875"/>
                <a:gd name="connsiteX229" fmla="*/ 566738 w 4986338"/>
                <a:gd name="connsiteY229" fmla="*/ 1247775 h 2809875"/>
                <a:gd name="connsiteX230" fmla="*/ 533400 w 4986338"/>
                <a:gd name="connsiteY230" fmla="*/ 1290638 h 2809875"/>
                <a:gd name="connsiteX231" fmla="*/ 528638 w 4986338"/>
                <a:gd name="connsiteY231" fmla="*/ 1314450 h 2809875"/>
                <a:gd name="connsiteX232" fmla="*/ 514350 w 4986338"/>
                <a:gd name="connsiteY232" fmla="*/ 1338263 h 2809875"/>
                <a:gd name="connsiteX233" fmla="*/ 495300 w 4986338"/>
                <a:gd name="connsiteY233" fmla="*/ 1371600 h 2809875"/>
                <a:gd name="connsiteX234" fmla="*/ 485775 w 4986338"/>
                <a:gd name="connsiteY234" fmla="*/ 1419225 h 2809875"/>
                <a:gd name="connsiteX235" fmla="*/ 481013 w 4986338"/>
                <a:gd name="connsiteY235" fmla="*/ 1433513 h 2809875"/>
                <a:gd name="connsiteX236" fmla="*/ 461963 w 4986338"/>
                <a:gd name="connsiteY236" fmla="*/ 1466850 h 2809875"/>
                <a:gd name="connsiteX237" fmla="*/ 452438 w 4986338"/>
                <a:gd name="connsiteY237" fmla="*/ 1485900 h 2809875"/>
                <a:gd name="connsiteX238" fmla="*/ 447675 w 4986338"/>
                <a:gd name="connsiteY238" fmla="*/ 1500188 h 2809875"/>
                <a:gd name="connsiteX239" fmla="*/ 438150 w 4986338"/>
                <a:gd name="connsiteY239" fmla="*/ 1514475 h 2809875"/>
                <a:gd name="connsiteX240" fmla="*/ 423863 w 4986338"/>
                <a:gd name="connsiteY240" fmla="*/ 1552575 h 2809875"/>
                <a:gd name="connsiteX241" fmla="*/ 400050 w 4986338"/>
                <a:gd name="connsiteY241" fmla="*/ 1595438 h 2809875"/>
                <a:gd name="connsiteX242" fmla="*/ 390525 w 4986338"/>
                <a:gd name="connsiteY242" fmla="*/ 1633538 h 2809875"/>
                <a:gd name="connsiteX243" fmla="*/ 385763 w 4986338"/>
                <a:gd name="connsiteY243" fmla="*/ 1657350 h 2809875"/>
                <a:gd name="connsiteX244" fmla="*/ 366713 w 4986338"/>
                <a:gd name="connsiteY244" fmla="*/ 1719263 h 2809875"/>
                <a:gd name="connsiteX245" fmla="*/ 361950 w 4986338"/>
                <a:gd name="connsiteY245" fmla="*/ 1757363 h 2809875"/>
                <a:gd name="connsiteX246" fmla="*/ 357188 w 4986338"/>
                <a:gd name="connsiteY246" fmla="*/ 1771650 h 2809875"/>
                <a:gd name="connsiteX247" fmla="*/ 347663 w 4986338"/>
                <a:gd name="connsiteY247" fmla="*/ 1804988 h 2809875"/>
                <a:gd name="connsiteX248" fmla="*/ 342900 w 4986338"/>
                <a:gd name="connsiteY248" fmla="*/ 1852613 h 2809875"/>
                <a:gd name="connsiteX249" fmla="*/ 338138 w 4986338"/>
                <a:gd name="connsiteY249" fmla="*/ 1866900 h 2809875"/>
                <a:gd name="connsiteX250" fmla="*/ 323850 w 4986338"/>
                <a:gd name="connsiteY250" fmla="*/ 1876425 h 2809875"/>
                <a:gd name="connsiteX251" fmla="*/ 314325 w 4986338"/>
                <a:gd name="connsiteY251" fmla="*/ 1890713 h 2809875"/>
                <a:gd name="connsiteX252" fmla="*/ 309563 w 4986338"/>
                <a:gd name="connsiteY252" fmla="*/ 1905000 h 2809875"/>
                <a:gd name="connsiteX253" fmla="*/ 295275 w 4986338"/>
                <a:gd name="connsiteY253" fmla="*/ 1914525 h 2809875"/>
                <a:gd name="connsiteX254" fmla="*/ 280988 w 4986338"/>
                <a:gd name="connsiteY254" fmla="*/ 1943100 h 2809875"/>
                <a:gd name="connsiteX255" fmla="*/ 271463 w 4986338"/>
                <a:gd name="connsiteY255" fmla="*/ 1971675 h 2809875"/>
                <a:gd name="connsiteX256" fmla="*/ 257175 w 4986338"/>
                <a:gd name="connsiteY256" fmla="*/ 2005013 h 2809875"/>
                <a:gd name="connsiteX257" fmla="*/ 242888 w 4986338"/>
                <a:gd name="connsiteY257" fmla="*/ 2014538 h 2809875"/>
                <a:gd name="connsiteX258" fmla="*/ 219075 w 4986338"/>
                <a:gd name="connsiteY258" fmla="*/ 2038350 h 2809875"/>
                <a:gd name="connsiteX259" fmla="*/ 195263 w 4986338"/>
                <a:gd name="connsiteY259" fmla="*/ 2062163 h 2809875"/>
                <a:gd name="connsiteX260" fmla="*/ 190500 w 4986338"/>
                <a:gd name="connsiteY260" fmla="*/ 2076450 h 2809875"/>
                <a:gd name="connsiteX261" fmla="*/ 161925 w 4986338"/>
                <a:gd name="connsiteY261" fmla="*/ 2095500 h 2809875"/>
                <a:gd name="connsiteX262" fmla="*/ 147638 w 4986338"/>
                <a:gd name="connsiteY262" fmla="*/ 2105025 h 2809875"/>
                <a:gd name="connsiteX263" fmla="*/ 119063 w 4986338"/>
                <a:gd name="connsiteY263" fmla="*/ 2138363 h 2809875"/>
                <a:gd name="connsiteX264" fmla="*/ 109538 w 4986338"/>
                <a:gd name="connsiteY264" fmla="*/ 2152650 h 2809875"/>
                <a:gd name="connsiteX265" fmla="*/ 80963 w 4986338"/>
                <a:gd name="connsiteY265" fmla="*/ 2162175 h 2809875"/>
                <a:gd name="connsiteX266" fmla="*/ 52388 w 4986338"/>
                <a:gd name="connsiteY266" fmla="*/ 2181225 h 2809875"/>
                <a:gd name="connsiteX267" fmla="*/ 38100 w 4986338"/>
                <a:gd name="connsiteY267" fmla="*/ 2185988 h 2809875"/>
                <a:gd name="connsiteX268" fmla="*/ 9525 w 4986338"/>
                <a:gd name="connsiteY268" fmla="*/ 2205038 h 2809875"/>
                <a:gd name="connsiteX269" fmla="*/ 38100 w 4986338"/>
                <a:gd name="connsiteY269" fmla="*/ 2252663 h 2809875"/>
                <a:gd name="connsiteX270" fmla="*/ 52388 w 4986338"/>
                <a:gd name="connsiteY270" fmla="*/ 2281238 h 2809875"/>
                <a:gd name="connsiteX271" fmla="*/ 66675 w 4986338"/>
                <a:gd name="connsiteY271" fmla="*/ 2286000 h 2809875"/>
                <a:gd name="connsiteX272" fmla="*/ 90488 w 4986338"/>
                <a:gd name="connsiteY272" fmla="*/ 2305050 h 2809875"/>
                <a:gd name="connsiteX273" fmla="*/ 109538 w 4986338"/>
                <a:gd name="connsiteY273" fmla="*/ 2309813 h 2809875"/>
                <a:gd name="connsiteX274" fmla="*/ 114300 w 4986338"/>
                <a:gd name="connsiteY274" fmla="*/ 2347913 h 2809875"/>
                <a:gd name="connsiteX275" fmla="*/ 109538 w 4986338"/>
                <a:gd name="connsiteY275" fmla="*/ 2386013 h 2809875"/>
                <a:gd name="connsiteX276" fmla="*/ 80963 w 4986338"/>
                <a:gd name="connsiteY276" fmla="*/ 2405063 h 2809875"/>
                <a:gd name="connsiteX277" fmla="*/ 71438 w 4986338"/>
                <a:gd name="connsiteY277" fmla="*/ 2419350 h 2809875"/>
                <a:gd name="connsiteX278" fmla="*/ 42863 w 4986338"/>
                <a:gd name="connsiteY278" fmla="*/ 2438400 h 2809875"/>
                <a:gd name="connsiteX279" fmla="*/ 38100 w 4986338"/>
                <a:gd name="connsiteY279" fmla="*/ 2452688 h 2809875"/>
                <a:gd name="connsiteX280" fmla="*/ 23813 w 4986338"/>
                <a:gd name="connsiteY280" fmla="*/ 2466975 h 2809875"/>
                <a:gd name="connsiteX281" fmla="*/ 19050 w 4986338"/>
                <a:gd name="connsiteY281" fmla="*/ 2490788 h 2809875"/>
                <a:gd name="connsiteX282" fmla="*/ 9525 w 4986338"/>
                <a:gd name="connsiteY282" fmla="*/ 2524125 h 2809875"/>
                <a:gd name="connsiteX283" fmla="*/ 0 w 4986338"/>
                <a:gd name="connsiteY283"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47988 w 4986338"/>
                <a:gd name="connsiteY101" fmla="*/ 1081088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9313 w 4986338"/>
                <a:gd name="connsiteY142" fmla="*/ 571500 h 2809875"/>
                <a:gd name="connsiteX143" fmla="*/ 2090738 w 4986338"/>
                <a:gd name="connsiteY143" fmla="*/ 561975 h 2809875"/>
                <a:gd name="connsiteX144" fmla="*/ 2076450 w 4986338"/>
                <a:gd name="connsiteY144" fmla="*/ 547688 h 2809875"/>
                <a:gd name="connsiteX145" fmla="*/ 1995488 w 4986338"/>
                <a:gd name="connsiteY145" fmla="*/ 528638 h 2809875"/>
                <a:gd name="connsiteX146" fmla="*/ 1952625 w 4986338"/>
                <a:gd name="connsiteY146" fmla="*/ 514350 h 2809875"/>
                <a:gd name="connsiteX147" fmla="*/ 1938338 w 4986338"/>
                <a:gd name="connsiteY147" fmla="*/ 509588 h 2809875"/>
                <a:gd name="connsiteX148" fmla="*/ 1914525 w 4986338"/>
                <a:gd name="connsiteY148" fmla="*/ 504825 h 2809875"/>
                <a:gd name="connsiteX149" fmla="*/ 1895475 w 4986338"/>
                <a:gd name="connsiteY149" fmla="*/ 500063 h 2809875"/>
                <a:gd name="connsiteX150" fmla="*/ 1828800 w 4986338"/>
                <a:gd name="connsiteY150" fmla="*/ 495300 h 2809875"/>
                <a:gd name="connsiteX151" fmla="*/ 1800225 w 4986338"/>
                <a:gd name="connsiteY151" fmla="*/ 485775 h 2809875"/>
                <a:gd name="connsiteX152" fmla="*/ 1785938 w 4986338"/>
                <a:gd name="connsiteY152" fmla="*/ 481013 h 2809875"/>
                <a:gd name="connsiteX153" fmla="*/ 1771650 w 4986338"/>
                <a:gd name="connsiteY153" fmla="*/ 490538 h 2809875"/>
                <a:gd name="connsiteX154" fmla="*/ 1757363 w 4986338"/>
                <a:gd name="connsiteY154" fmla="*/ 495300 h 2809875"/>
                <a:gd name="connsiteX155" fmla="*/ 1728788 w 4986338"/>
                <a:gd name="connsiteY155" fmla="*/ 523875 h 2809875"/>
                <a:gd name="connsiteX156" fmla="*/ 1704975 w 4986338"/>
                <a:gd name="connsiteY156" fmla="*/ 519113 h 2809875"/>
                <a:gd name="connsiteX157" fmla="*/ 1671638 w 4986338"/>
                <a:gd name="connsiteY157" fmla="*/ 509588 h 2809875"/>
                <a:gd name="connsiteX158" fmla="*/ 1638300 w 4986338"/>
                <a:gd name="connsiteY158" fmla="*/ 504825 h 2809875"/>
                <a:gd name="connsiteX159" fmla="*/ 1609725 w 4986338"/>
                <a:gd name="connsiteY159" fmla="*/ 500063 h 2809875"/>
                <a:gd name="connsiteX160" fmla="*/ 1576388 w 4986338"/>
                <a:gd name="connsiteY160" fmla="*/ 495300 h 2809875"/>
                <a:gd name="connsiteX161" fmla="*/ 1533525 w 4986338"/>
                <a:gd name="connsiteY161" fmla="*/ 485775 h 2809875"/>
                <a:gd name="connsiteX162" fmla="*/ 1519238 w 4986338"/>
                <a:gd name="connsiteY162" fmla="*/ 481013 h 2809875"/>
                <a:gd name="connsiteX163" fmla="*/ 1514475 w 4986338"/>
                <a:gd name="connsiteY163" fmla="*/ 447675 h 2809875"/>
                <a:gd name="connsiteX164" fmla="*/ 1514475 w 4986338"/>
                <a:gd name="connsiteY164" fmla="*/ 419100 h 2809875"/>
                <a:gd name="connsiteX165" fmla="*/ 1538288 w 4986338"/>
                <a:gd name="connsiteY165" fmla="*/ 400050 h 2809875"/>
                <a:gd name="connsiteX166" fmla="*/ 1552575 w 4986338"/>
                <a:gd name="connsiteY166" fmla="*/ 366713 h 2809875"/>
                <a:gd name="connsiteX167" fmla="*/ 1562100 w 4986338"/>
                <a:gd name="connsiteY167" fmla="*/ 338138 h 2809875"/>
                <a:gd name="connsiteX168" fmla="*/ 1566863 w 4986338"/>
                <a:gd name="connsiteY168" fmla="*/ 323850 h 2809875"/>
                <a:gd name="connsiteX169" fmla="*/ 1571625 w 4986338"/>
                <a:gd name="connsiteY169" fmla="*/ 285750 h 2809875"/>
                <a:gd name="connsiteX170" fmla="*/ 1576388 w 4986338"/>
                <a:gd name="connsiteY170" fmla="*/ 271463 h 2809875"/>
                <a:gd name="connsiteX171" fmla="*/ 1566863 w 4986338"/>
                <a:gd name="connsiteY171" fmla="*/ 257175 h 2809875"/>
                <a:gd name="connsiteX172" fmla="*/ 1524000 w 4986338"/>
                <a:gd name="connsiteY172" fmla="*/ 238125 h 2809875"/>
                <a:gd name="connsiteX173" fmla="*/ 1509713 w 4986338"/>
                <a:gd name="connsiteY173" fmla="*/ 228600 h 2809875"/>
                <a:gd name="connsiteX174" fmla="*/ 1504950 w 4986338"/>
                <a:gd name="connsiteY174" fmla="*/ 180975 h 2809875"/>
                <a:gd name="connsiteX175" fmla="*/ 1495425 w 4986338"/>
                <a:gd name="connsiteY175" fmla="*/ 161925 h 2809875"/>
                <a:gd name="connsiteX176" fmla="*/ 1476375 w 4986338"/>
                <a:gd name="connsiteY176" fmla="*/ 119063 h 2809875"/>
                <a:gd name="connsiteX177" fmla="*/ 1471613 w 4986338"/>
                <a:gd name="connsiteY177" fmla="*/ 104775 h 2809875"/>
                <a:gd name="connsiteX178" fmla="*/ 1443038 w 4986338"/>
                <a:gd name="connsiteY178" fmla="*/ 80963 h 2809875"/>
                <a:gd name="connsiteX179" fmla="*/ 1438275 w 4986338"/>
                <a:gd name="connsiteY179" fmla="*/ 66675 h 2809875"/>
                <a:gd name="connsiteX180" fmla="*/ 1433513 w 4986338"/>
                <a:gd name="connsiteY180" fmla="*/ 9525 h 2809875"/>
                <a:gd name="connsiteX181" fmla="*/ 1423988 w 4986338"/>
                <a:gd name="connsiteY181" fmla="*/ 0 h 2809875"/>
                <a:gd name="connsiteX182" fmla="*/ 833438 w 4986338"/>
                <a:gd name="connsiteY182" fmla="*/ 180975 h 2809875"/>
                <a:gd name="connsiteX183" fmla="*/ 833438 w 4986338"/>
                <a:gd name="connsiteY183" fmla="*/ 180975 h 2809875"/>
                <a:gd name="connsiteX184" fmla="*/ 828675 w 4986338"/>
                <a:gd name="connsiteY184" fmla="*/ 223838 h 2809875"/>
                <a:gd name="connsiteX185" fmla="*/ 823913 w 4986338"/>
                <a:gd name="connsiteY185" fmla="*/ 238125 h 2809875"/>
                <a:gd name="connsiteX186" fmla="*/ 790575 w 4986338"/>
                <a:gd name="connsiteY186" fmla="*/ 252413 h 2809875"/>
                <a:gd name="connsiteX187" fmla="*/ 776288 w 4986338"/>
                <a:gd name="connsiteY187" fmla="*/ 257175 h 2809875"/>
                <a:gd name="connsiteX188" fmla="*/ 728663 w 4986338"/>
                <a:gd name="connsiteY188" fmla="*/ 300038 h 2809875"/>
                <a:gd name="connsiteX189" fmla="*/ 709613 w 4986338"/>
                <a:gd name="connsiteY189" fmla="*/ 328613 h 2809875"/>
                <a:gd name="connsiteX190" fmla="*/ 700088 w 4986338"/>
                <a:gd name="connsiteY190" fmla="*/ 342900 h 2809875"/>
                <a:gd name="connsiteX191" fmla="*/ 704850 w 4986338"/>
                <a:gd name="connsiteY191" fmla="*/ 366713 h 2809875"/>
                <a:gd name="connsiteX192" fmla="*/ 714375 w 4986338"/>
                <a:gd name="connsiteY192" fmla="*/ 381000 h 2809875"/>
                <a:gd name="connsiteX193" fmla="*/ 719138 w 4986338"/>
                <a:gd name="connsiteY193" fmla="*/ 395288 h 2809875"/>
                <a:gd name="connsiteX194" fmla="*/ 738188 w 4986338"/>
                <a:gd name="connsiteY194" fmla="*/ 423863 h 2809875"/>
                <a:gd name="connsiteX195" fmla="*/ 747713 w 4986338"/>
                <a:gd name="connsiteY195" fmla="*/ 442913 h 2809875"/>
                <a:gd name="connsiteX196" fmla="*/ 738188 w 4986338"/>
                <a:gd name="connsiteY196" fmla="*/ 481013 h 2809875"/>
                <a:gd name="connsiteX197" fmla="*/ 723900 w 4986338"/>
                <a:gd name="connsiteY197" fmla="*/ 490538 h 2809875"/>
                <a:gd name="connsiteX198" fmla="*/ 719138 w 4986338"/>
                <a:gd name="connsiteY198" fmla="*/ 504825 h 2809875"/>
                <a:gd name="connsiteX199" fmla="*/ 704850 w 4986338"/>
                <a:gd name="connsiteY199" fmla="*/ 509588 h 2809875"/>
                <a:gd name="connsiteX200" fmla="*/ 700088 w 4986338"/>
                <a:gd name="connsiteY200" fmla="*/ 538163 h 2809875"/>
                <a:gd name="connsiteX201" fmla="*/ 690563 w 4986338"/>
                <a:gd name="connsiteY201" fmla="*/ 566738 h 2809875"/>
                <a:gd name="connsiteX202" fmla="*/ 685800 w 4986338"/>
                <a:gd name="connsiteY202" fmla="*/ 581025 h 2809875"/>
                <a:gd name="connsiteX203" fmla="*/ 690563 w 4986338"/>
                <a:gd name="connsiteY203" fmla="*/ 638175 h 2809875"/>
                <a:gd name="connsiteX204" fmla="*/ 719138 w 4986338"/>
                <a:gd name="connsiteY204" fmla="*/ 647700 h 2809875"/>
                <a:gd name="connsiteX205" fmla="*/ 728663 w 4986338"/>
                <a:gd name="connsiteY205" fmla="*/ 661988 h 2809875"/>
                <a:gd name="connsiteX206" fmla="*/ 733425 w 4986338"/>
                <a:gd name="connsiteY206" fmla="*/ 676275 h 2809875"/>
                <a:gd name="connsiteX207" fmla="*/ 747713 w 4986338"/>
                <a:gd name="connsiteY207" fmla="*/ 685800 h 2809875"/>
                <a:gd name="connsiteX208" fmla="*/ 752475 w 4986338"/>
                <a:gd name="connsiteY208" fmla="*/ 700088 h 2809875"/>
                <a:gd name="connsiteX209" fmla="*/ 742950 w 4986338"/>
                <a:gd name="connsiteY209" fmla="*/ 728663 h 2809875"/>
                <a:gd name="connsiteX210" fmla="*/ 733425 w 4986338"/>
                <a:gd name="connsiteY210" fmla="*/ 757238 h 2809875"/>
                <a:gd name="connsiteX211" fmla="*/ 723900 w 4986338"/>
                <a:gd name="connsiteY211" fmla="*/ 771525 h 2809875"/>
                <a:gd name="connsiteX212" fmla="*/ 723900 w 4986338"/>
                <a:gd name="connsiteY212" fmla="*/ 842963 h 2809875"/>
                <a:gd name="connsiteX213" fmla="*/ 728663 w 4986338"/>
                <a:gd name="connsiteY213" fmla="*/ 857250 h 2809875"/>
                <a:gd name="connsiteX214" fmla="*/ 733425 w 4986338"/>
                <a:gd name="connsiteY214" fmla="*/ 876300 h 2809875"/>
                <a:gd name="connsiteX215" fmla="*/ 747713 w 4986338"/>
                <a:gd name="connsiteY215" fmla="*/ 923925 h 2809875"/>
                <a:gd name="connsiteX216" fmla="*/ 752475 w 4986338"/>
                <a:gd name="connsiteY216" fmla="*/ 938213 h 2809875"/>
                <a:gd name="connsiteX217" fmla="*/ 742950 w 4986338"/>
                <a:gd name="connsiteY217" fmla="*/ 990600 h 2809875"/>
                <a:gd name="connsiteX218" fmla="*/ 738188 w 4986338"/>
                <a:gd name="connsiteY218" fmla="*/ 1004888 h 2809875"/>
                <a:gd name="connsiteX219" fmla="*/ 719138 w 4986338"/>
                <a:gd name="connsiteY219" fmla="*/ 1009650 h 2809875"/>
                <a:gd name="connsiteX220" fmla="*/ 676275 w 4986338"/>
                <a:gd name="connsiteY220" fmla="*/ 1042988 h 2809875"/>
                <a:gd name="connsiteX221" fmla="*/ 661988 w 4986338"/>
                <a:gd name="connsiteY221" fmla="*/ 1052513 h 2809875"/>
                <a:gd name="connsiteX222" fmla="*/ 647700 w 4986338"/>
                <a:gd name="connsiteY222" fmla="*/ 1062038 h 2809875"/>
                <a:gd name="connsiteX223" fmla="*/ 638175 w 4986338"/>
                <a:gd name="connsiteY223" fmla="*/ 1076325 h 2809875"/>
                <a:gd name="connsiteX224" fmla="*/ 628650 w 4986338"/>
                <a:gd name="connsiteY224" fmla="*/ 1157288 h 2809875"/>
                <a:gd name="connsiteX225" fmla="*/ 614363 w 4986338"/>
                <a:gd name="connsiteY225" fmla="*/ 1190625 h 2809875"/>
                <a:gd name="connsiteX226" fmla="*/ 581025 w 4986338"/>
                <a:gd name="connsiteY226" fmla="*/ 1204913 h 2809875"/>
                <a:gd name="connsiteX227" fmla="*/ 576263 w 4986338"/>
                <a:gd name="connsiteY227" fmla="*/ 1219200 h 2809875"/>
                <a:gd name="connsiteX228" fmla="*/ 581025 w 4986338"/>
                <a:gd name="connsiteY228" fmla="*/ 1233488 h 2809875"/>
                <a:gd name="connsiteX229" fmla="*/ 566738 w 4986338"/>
                <a:gd name="connsiteY229" fmla="*/ 1247775 h 2809875"/>
                <a:gd name="connsiteX230" fmla="*/ 533400 w 4986338"/>
                <a:gd name="connsiteY230" fmla="*/ 1290638 h 2809875"/>
                <a:gd name="connsiteX231" fmla="*/ 528638 w 4986338"/>
                <a:gd name="connsiteY231" fmla="*/ 1314450 h 2809875"/>
                <a:gd name="connsiteX232" fmla="*/ 514350 w 4986338"/>
                <a:gd name="connsiteY232" fmla="*/ 1338263 h 2809875"/>
                <a:gd name="connsiteX233" fmla="*/ 495300 w 4986338"/>
                <a:gd name="connsiteY233" fmla="*/ 1371600 h 2809875"/>
                <a:gd name="connsiteX234" fmla="*/ 485775 w 4986338"/>
                <a:gd name="connsiteY234" fmla="*/ 1419225 h 2809875"/>
                <a:gd name="connsiteX235" fmla="*/ 481013 w 4986338"/>
                <a:gd name="connsiteY235" fmla="*/ 1433513 h 2809875"/>
                <a:gd name="connsiteX236" fmla="*/ 461963 w 4986338"/>
                <a:gd name="connsiteY236" fmla="*/ 1466850 h 2809875"/>
                <a:gd name="connsiteX237" fmla="*/ 452438 w 4986338"/>
                <a:gd name="connsiteY237" fmla="*/ 1485900 h 2809875"/>
                <a:gd name="connsiteX238" fmla="*/ 447675 w 4986338"/>
                <a:gd name="connsiteY238" fmla="*/ 1500188 h 2809875"/>
                <a:gd name="connsiteX239" fmla="*/ 438150 w 4986338"/>
                <a:gd name="connsiteY239" fmla="*/ 1514475 h 2809875"/>
                <a:gd name="connsiteX240" fmla="*/ 423863 w 4986338"/>
                <a:gd name="connsiteY240" fmla="*/ 1552575 h 2809875"/>
                <a:gd name="connsiteX241" fmla="*/ 400050 w 4986338"/>
                <a:gd name="connsiteY241" fmla="*/ 1595438 h 2809875"/>
                <a:gd name="connsiteX242" fmla="*/ 390525 w 4986338"/>
                <a:gd name="connsiteY242" fmla="*/ 1633538 h 2809875"/>
                <a:gd name="connsiteX243" fmla="*/ 385763 w 4986338"/>
                <a:gd name="connsiteY243" fmla="*/ 1657350 h 2809875"/>
                <a:gd name="connsiteX244" fmla="*/ 366713 w 4986338"/>
                <a:gd name="connsiteY244" fmla="*/ 1719263 h 2809875"/>
                <a:gd name="connsiteX245" fmla="*/ 361950 w 4986338"/>
                <a:gd name="connsiteY245" fmla="*/ 1757363 h 2809875"/>
                <a:gd name="connsiteX246" fmla="*/ 357188 w 4986338"/>
                <a:gd name="connsiteY246" fmla="*/ 1771650 h 2809875"/>
                <a:gd name="connsiteX247" fmla="*/ 347663 w 4986338"/>
                <a:gd name="connsiteY247" fmla="*/ 1804988 h 2809875"/>
                <a:gd name="connsiteX248" fmla="*/ 342900 w 4986338"/>
                <a:gd name="connsiteY248" fmla="*/ 1852613 h 2809875"/>
                <a:gd name="connsiteX249" fmla="*/ 338138 w 4986338"/>
                <a:gd name="connsiteY249" fmla="*/ 1866900 h 2809875"/>
                <a:gd name="connsiteX250" fmla="*/ 323850 w 4986338"/>
                <a:gd name="connsiteY250" fmla="*/ 1876425 h 2809875"/>
                <a:gd name="connsiteX251" fmla="*/ 314325 w 4986338"/>
                <a:gd name="connsiteY251" fmla="*/ 1890713 h 2809875"/>
                <a:gd name="connsiteX252" fmla="*/ 309563 w 4986338"/>
                <a:gd name="connsiteY252" fmla="*/ 1905000 h 2809875"/>
                <a:gd name="connsiteX253" fmla="*/ 295275 w 4986338"/>
                <a:gd name="connsiteY253" fmla="*/ 1914525 h 2809875"/>
                <a:gd name="connsiteX254" fmla="*/ 280988 w 4986338"/>
                <a:gd name="connsiteY254" fmla="*/ 1943100 h 2809875"/>
                <a:gd name="connsiteX255" fmla="*/ 271463 w 4986338"/>
                <a:gd name="connsiteY255" fmla="*/ 1971675 h 2809875"/>
                <a:gd name="connsiteX256" fmla="*/ 257175 w 4986338"/>
                <a:gd name="connsiteY256" fmla="*/ 2005013 h 2809875"/>
                <a:gd name="connsiteX257" fmla="*/ 242888 w 4986338"/>
                <a:gd name="connsiteY257" fmla="*/ 2014538 h 2809875"/>
                <a:gd name="connsiteX258" fmla="*/ 219075 w 4986338"/>
                <a:gd name="connsiteY258" fmla="*/ 2038350 h 2809875"/>
                <a:gd name="connsiteX259" fmla="*/ 195263 w 4986338"/>
                <a:gd name="connsiteY259" fmla="*/ 2062163 h 2809875"/>
                <a:gd name="connsiteX260" fmla="*/ 190500 w 4986338"/>
                <a:gd name="connsiteY260" fmla="*/ 2076450 h 2809875"/>
                <a:gd name="connsiteX261" fmla="*/ 161925 w 4986338"/>
                <a:gd name="connsiteY261" fmla="*/ 2095500 h 2809875"/>
                <a:gd name="connsiteX262" fmla="*/ 147638 w 4986338"/>
                <a:gd name="connsiteY262" fmla="*/ 2105025 h 2809875"/>
                <a:gd name="connsiteX263" fmla="*/ 119063 w 4986338"/>
                <a:gd name="connsiteY263" fmla="*/ 2138363 h 2809875"/>
                <a:gd name="connsiteX264" fmla="*/ 109538 w 4986338"/>
                <a:gd name="connsiteY264" fmla="*/ 2152650 h 2809875"/>
                <a:gd name="connsiteX265" fmla="*/ 80963 w 4986338"/>
                <a:gd name="connsiteY265" fmla="*/ 2162175 h 2809875"/>
                <a:gd name="connsiteX266" fmla="*/ 52388 w 4986338"/>
                <a:gd name="connsiteY266" fmla="*/ 2181225 h 2809875"/>
                <a:gd name="connsiteX267" fmla="*/ 38100 w 4986338"/>
                <a:gd name="connsiteY267" fmla="*/ 2185988 h 2809875"/>
                <a:gd name="connsiteX268" fmla="*/ 9525 w 4986338"/>
                <a:gd name="connsiteY268" fmla="*/ 2205038 h 2809875"/>
                <a:gd name="connsiteX269" fmla="*/ 38100 w 4986338"/>
                <a:gd name="connsiteY269" fmla="*/ 2252663 h 2809875"/>
                <a:gd name="connsiteX270" fmla="*/ 52388 w 4986338"/>
                <a:gd name="connsiteY270" fmla="*/ 2281238 h 2809875"/>
                <a:gd name="connsiteX271" fmla="*/ 66675 w 4986338"/>
                <a:gd name="connsiteY271" fmla="*/ 2286000 h 2809875"/>
                <a:gd name="connsiteX272" fmla="*/ 90488 w 4986338"/>
                <a:gd name="connsiteY272" fmla="*/ 2305050 h 2809875"/>
                <a:gd name="connsiteX273" fmla="*/ 109538 w 4986338"/>
                <a:gd name="connsiteY273" fmla="*/ 2309813 h 2809875"/>
                <a:gd name="connsiteX274" fmla="*/ 114300 w 4986338"/>
                <a:gd name="connsiteY274" fmla="*/ 2347913 h 2809875"/>
                <a:gd name="connsiteX275" fmla="*/ 109538 w 4986338"/>
                <a:gd name="connsiteY275" fmla="*/ 2386013 h 2809875"/>
                <a:gd name="connsiteX276" fmla="*/ 80963 w 4986338"/>
                <a:gd name="connsiteY276" fmla="*/ 2405063 h 2809875"/>
                <a:gd name="connsiteX277" fmla="*/ 71438 w 4986338"/>
                <a:gd name="connsiteY277" fmla="*/ 2419350 h 2809875"/>
                <a:gd name="connsiteX278" fmla="*/ 42863 w 4986338"/>
                <a:gd name="connsiteY278" fmla="*/ 2438400 h 2809875"/>
                <a:gd name="connsiteX279" fmla="*/ 38100 w 4986338"/>
                <a:gd name="connsiteY279" fmla="*/ 2452688 h 2809875"/>
                <a:gd name="connsiteX280" fmla="*/ 23813 w 4986338"/>
                <a:gd name="connsiteY280" fmla="*/ 2466975 h 2809875"/>
                <a:gd name="connsiteX281" fmla="*/ 19050 w 4986338"/>
                <a:gd name="connsiteY281" fmla="*/ 2490788 h 2809875"/>
                <a:gd name="connsiteX282" fmla="*/ 9525 w 4986338"/>
                <a:gd name="connsiteY282" fmla="*/ 2524125 h 2809875"/>
                <a:gd name="connsiteX283" fmla="*/ 0 w 4986338"/>
                <a:gd name="connsiteY283"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5157 w 4986338"/>
                <a:gd name="connsiteY81" fmla="*/ 1250156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9313 w 4986338"/>
                <a:gd name="connsiteY142" fmla="*/ 571500 h 2809875"/>
                <a:gd name="connsiteX143" fmla="*/ 2090738 w 4986338"/>
                <a:gd name="connsiteY143" fmla="*/ 561975 h 2809875"/>
                <a:gd name="connsiteX144" fmla="*/ 2076450 w 4986338"/>
                <a:gd name="connsiteY144" fmla="*/ 547688 h 2809875"/>
                <a:gd name="connsiteX145" fmla="*/ 1995488 w 4986338"/>
                <a:gd name="connsiteY145" fmla="*/ 528638 h 2809875"/>
                <a:gd name="connsiteX146" fmla="*/ 1952625 w 4986338"/>
                <a:gd name="connsiteY146" fmla="*/ 514350 h 2809875"/>
                <a:gd name="connsiteX147" fmla="*/ 1938338 w 4986338"/>
                <a:gd name="connsiteY147" fmla="*/ 509588 h 2809875"/>
                <a:gd name="connsiteX148" fmla="*/ 1914525 w 4986338"/>
                <a:gd name="connsiteY148" fmla="*/ 504825 h 2809875"/>
                <a:gd name="connsiteX149" fmla="*/ 1895475 w 4986338"/>
                <a:gd name="connsiteY149" fmla="*/ 500063 h 2809875"/>
                <a:gd name="connsiteX150" fmla="*/ 1828800 w 4986338"/>
                <a:gd name="connsiteY150" fmla="*/ 495300 h 2809875"/>
                <a:gd name="connsiteX151" fmla="*/ 1800225 w 4986338"/>
                <a:gd name="connsiteY151" fmla="*/ 485775 h 2809875"/>
                <a:gd name="connsiteX152" fmla="*/ 1785938 w 4986338"/>
                <a:gd name="connsiteY152" fmla="*/ 481013 h 2809875"/>
                <a:gd name="connsiteX153" fmla="*/ 1771650 w 4986338"/>
                <a:gd name="connsiteY153" fmla="*/ 490538 h 2809875"/>
                <a:gd name="connsiteX154" fmla="*/ 1757363 w 4986338"/>
                <a:gd name="connsiteY154" fmla="*/ 495300 h 2809875"/>
                <a:gd name="connsiteX155" fmla="*/ 1728788 w 4986338"/>
                <a:gd name="connsiteY155" fmla="*/ 523875 h 2809875"/>
                <a:gd name="connsiteX156" fmla="*/ 1704975 w 4986338"/>
                <a:gd name="connsiteY156" fmla="*/ 519113 h 2809875"/>
                <a:gd name="connsiteX157" fmla="*/ 1671638 w 4986338"/>
                <a:gd name="connsiteY157" fmla="*/ 509588 h 2809875"/>
                <a:gd name="connsiteX158" fmla="*/ 1638300 w 4986338"/>
                <a:gd name="connsiteY158" fmla="*/ 504825 h 2809875"/>
                <a:gd name="connsiteX159" fmla="*/ 1609725 w 4986338"/>
                <a:gd name="connsiteY159" fmla="*/ 500063 h 2809875"/>
                <a:gd name="connsiteX160" fmla="*/ 1576388 w 4986338"/>
                <a:gd name="connsiteY160" fmla="*/ 495300 h 2809875"/>
                <a:gd name="connsiteX161" fmla="*/ 1533525 w 4986338"/>
                <a:gd name="connsiteY161" fmla="*/ 485775 h 2809875"/>
                <a:gd name="connsiteX162" fmla="*/ 1519238 w 4986338"/>
                <a:gd name="connsiteY162" fmla="*/ 481013 h 2809875"/>
                <a:gd name="connsiteX163" fmla="*/ 1514475 w 4986338"/>
                <a:gd name="connsiteY163" fmla="*/ 447675 h 2809875"/>
                <a:gd name="connsiteX164" fmla="*/ 1514475 w 4986338"/>
                <a:gd name="connsiteY164" fmla="*/ 419100 h 2809875"/>
                <a:gd name="connsiteX165" fmla="*/ 1538288 w 4986338"/>
                <a:gd name="connsiteY165" fmla="*/ 400050 h 2809875"/>
                <a:gd name="connsiteX166" fmla="*/ 1552575 w 4986338"/>
                <a:gd name="connsiteY166" fmla="*/ 366713 h 2809875"/>
                <a:gd name="connsiteX167" fmla="*/ 1562100 w 4986338"/>
                <a:gd name="connsiteY167" fmla="*/ 338138 h 2809875"/>
                <a:gd name="connsiteX168" fmla="*/ 1566863 w 4986338"/>
                <a:gd name="connsiteY168" fmla="*/ 323850 h 2809875"/>
                <a:gd name="connsiteX169" fmla="*/ 1571625 w 4986338"/>
                <a:gd name="connsiteY169" fmla="*/ 285750 h 2809875"/>
                <a:gd name="connsiteX170" fmla="*/ 1576388 w 4986338"/>
                <a:gd name="connsiteY170" fmla="*/ 271463 h 2809875"/>
                <a:gd name="connsiteX171" fmla="*/ 1566863 w 4986338"/>
                <a:gd name="connsiteY171" fmla="*/ 257175 h 2809875"/>
                <a:gd name="connsiteX172" fmla="*/ 1524000 w 4986338"/>
                <a:gd name="connsiteY172" fmla="*/ 238125 h 2809875"/>
                <a:gd name="connsiteX173" fmla="*/ 1509713 w 4986338"/>
                <a:gd name="connsiteY173" fmla="*/ 228600 h 2809875"/>
                <a:gd name="connsiteX174" fmla="*/ 1504950 w 4986338"/>
                <a:gd name="connsiteY174" fmla="*/ 180975 h 2809875"/>
                <a:gd name="connsiteX175" fmla="*/ 1495425 w 4986338"/>
                <a:gd name="connsiteY175" fmla="*/ 161925 h 2809875"/>
                <a:gd name="connsiteX176" fmla="*/ 1476375 w 4986338"/>
                <a:gd name="connsiteY176" fmla="*/ 119063 h 2809875"/>
                <a:gd name="connsiteX177" fmla="*/ 1471613 w 4986338"/>
                <a:gd name="connsiteY177" fmla="*/ 104775 h 2809875"/>
                <a:gd name="connsiteX178" fmla="*/ 1443038 w 4986338"/>
                <a:gd name="connsiteY178" fmla="*/ 80963 h 2809875"/>
                <a:gd name="connsiteX179" fmla="*/ 1438275 w 4986338"/>
                <a:gd name="connsiteY179" fmla="*/ 66675 h 2809875"/>
                <a:gd name="connsiteX180" fmla="*/ 1433513 w 4986338"/>
                <a:gd name="connsiteY180" fmla="*/ 9525 h 2809875"/>
                <a:gd name="connsiteX181" fmla="*/ 1423988 w 4986338"/>
                <a:gd name="connsiteY181" fmla="*/ 0 h 2809875"/>
                <a:gd name="connsiteX182" fmla="*/ 833438 w 4986338"/>
                <a:gd name="connsiteY182" fmla="*/ 180975 h 2809875"/>
                <a:gd name="connsiteX183" fmla="*/ 833438 w 4986338"/>
                <a:gd name="connsiteY183" fmla="*/ 180975 h 2809875"/>
                <a:gd name="connsiteX184" fmla="*/ 828675 w 4986338"/>
                <a:gd name="connsiteY184" fmla="*/ 223838 h 2809875"/>
                <a:gd name="connsiteX185" fmla="*/ 823913 w 4986338"/>
                <a:gd name="connsiteY185" fmla="*/ 238125 h 2809875"/>
                <a:gd name="connsiteX186" fmla="*/ 790575 w 4986338"/>
                <a:gd name="connsiteY186" fmla="*/ 252413 h 2809875"/>
                <a:gd name="connsiteX187" fmla="*/ 776288 w 4986338"/>
                <a:gd name="connsiteY187" fmla="*/ 257175 h 2809875"/>
                <a:gd name="connsiteX188" fmla="*/ 728663 w 4986338"/>
                <a:gd name="connsiteY188" fmla="*/ 300038 h 2809875"/>
                <a:gd name="connsiteX189" fmla="*/ 709613 w 4986338"/>
                <a:gd name="connsiteY189" fmla="*/ 328613 h 2809875"/>
                <a:gd name="connsiteX190" fmla="*/ 700088 w 4986338"/>
                <a:gd name="connsiteY190" fmla="*/ 342900 h 2809875"/>
                <a:gd name="connsiteX191" fmla="*/ 704850 w 4986338"/>
                <a:gd name="connsiteY191" fmla="*/ 366713 h 2809875"/>
                <a:gd name="connsiteX192" fmla="*/ 714375 w 4986338"/>
                <a:gd name="connsiteY192" fmla="*/ 381000 h 2809875"/>
                <a:gd name="connsiteX193" fmla="*/ 719138 w 4986338"/>
                <a:gd name="connsiteY193" fmla="*/ 395288 h 2809875"/>
                <a:gd name="connsiteX194" fmla="*/ 738188 w 4986338"/>
                <a:gd name="connsiteY194" fmla="*/ 423863 h 2809875"/>
                <a:gd name="connsiteX195" fmla="*/ 747713 w 4986338"/>
                <a:gd name="connsiteY195" fmla="*/ 442913 h 2809875"/>
                <a:gd name="connsiteX196" fmla="*/ 738188 w 4986338"/>
                <a:gd name="connsiteY196" fmla="*/ 481013 h 2809875"/>
                <a:gd name="connsiteX197" fmla="*/ 723900 w 4986338"/>
                <a:gd name="connsiteY197" fmla="*/ 490538 h 2809875"/>
                <a:gd name="connsiteX198" fmla="*/ 719138 w 4986338"/>
                <a:gd name="connsiteY198" fmla="*/ 504825 h 2809875"/>
                <a:gd name="connsiteX199" fmla="*/ 704850 w 4986338"/>
                <a:gd name="connsiteY199" fmla="*/ 509588 h 2809875"/>
                <a:gd name="connsiteX200" fmla="*/ 700088 w 4986338"/>
                <a:gd name="connsiteY200" fmla="*/ 538163 h 2809875"/>
                <a:gd name="connsiteX201" fmla="*/ 690563 w 4986338"/>
                <a:gd name="connsiteY201" fmla="*/ 566738 h 2809875"/>
                <a:gd name="connsiteX202" fmla="*/ 685800 w 4986338"/>
                <a:gd name="connsiteY202" fmla="*/ 581025 h 2809875"/>
                <a:gd name="connsiteX203" fmla="*/ 690563 w 4986338"/>
                <a:gd name="connsiteY203" fmla="*/ 638175 h 2809875"/>
                <a:gd name="connsiteX204" fmla="*/ 719138 w 4986338"/>
                <a:gd name="connsiteY204" fmla="*/ 647700 h 2809875"/>
                <a:gd name="connsiteX205" fmla="*/ 728663 w 4986338"/>
                <a:gd name="connsiteY205" fmla="*/ 661988 h 2809875"/>
                <a:gd name="connsiteX206" fmla="*/ 733425 w 4986338"/>
                <a:gd name="connsiteY206" fmla="*/ 676275 h 2809875"/>
                <a:gd name="connsiteX207" fmla="*/ 747713 w 4986338"/>
                <a:gd name="connsiteY207" fmla="*/ 685800 h 2809875"/>
                <a:gd name="connsiteX208" fmla="*/ 752475 w 4986338"/>
                <a:gd name="connsiteY208" fmla="*/ 700088 h 2809875"/>
                <a:gd name="connsiteX209" fmla="*/ 742950 w 4986338"/>
                <a:gd name="connsiteY209" fmla="*/ 728663 h 2809875"/>
                <a:gd name="connsiteX210" fmla="*/ 733425 w 4986338"/>
                <a:gd name="connsiteY210" fmla="*/ 757238 h 2809875"/>
                <a:gd name="connsiteX211" fmla="*/ 723900 w 4986338"/>
                <a:gd name="connsiteY211" fmla="*/ 771525 h 2809875"/>
                <a:gd name="connsiteX212" fmla="*/ 723900 w 4986338"/>
                <a:gd name="connsiteY212" fmla="*/ 842963 h 2809875"/>
                <a:gd name="connsiteX213" fmla="*/ 728663 w 4986338"/>
                <a:gd name="connsiteY213" fmla="*/ 857250 h 2809875"/>
                <a:gd name="connsiteX214" fmla="*/ 733425 w 4986338"/>
                <a:gd name="connsiteY214" fmla="*/ 876300 h 2809875"/>
                <a:gd name="connsiteX215" fmla="*/ 747713 w 4986338"/>
                <a:gd name="connsiteY215" fmla="*/ 923925 h 2809875"/>
                <a:gd name="connsiteX216" fmla="*/ 752475 w 4986338"/>
                <a:gd name="connsiteY216" fmla="*/ 938213 h 2809875"/>
                <a:gd name="connsiteX217" fmla="*/ 742950 w 4986338"/>
                <a:gd name="connsiteY217" fmla="*/ 990600 h 2809875"/>
                <a:gd name="connsiteX218" fmla="*/ 738188 w 4986338"/>
                <a:gd name="connsiteY218" fmla="*/ 1004888 h 2809875"/>
                <a:gd name="connsiteX219" fmla="*/ 719138 w 4986338"/>
                <a:gd name="connsiteY219" fmla="*/ 1009650 h 2809875"/>
                <a:gd name="connsiteX220" fmla="*/ 676275 w 4986338"/>
                <a:gd name="connsiteY220" fmla="*/ 1042988 h 2809875"/>
                <a:gd name="connsiteX221" fmla="*/ 661988 w 4986338"/>
                <a:gd name="connsiteY221" fmla="*/ 1052513 h 2809875"/>
                <a:gd name="connsiteX222" fmla="*/ 647700 w 4986338"/>
                <a:gd name="connsiteY222" fmla="*/ 1062038 h 2809875"/>
                <a:gd name="connsiteX223" fmla="*/ 638175 w 4986338"/>
                <a:gd name="connsiteY223" fmla="*/ 1076325 h 2809875"/>
                <a:gd name="connsiteX224" fmla="*/ 628650 w 4986338"/>
                <a:gd name="connsiteY224" fmla="*/ 1157288 h 2809875"/>
                <a:gd name="connsiteX225" fmla="*/ 614363 w 4986338"/>
                <a:gd name="connsiteY225" fmla="*/ 1190625 h 2809875"/>
                <a:gd name="connsiteX226" fmla="*/ 581025 w 4986338"/>
                <a:gd name="connsiteY226" fmla="*/ 1204913 h 2809875"/>
                <a:gd name="connsiteX227" fmla="*/ 576263 w 4986338"/>
                <a:gd name="connsiteY227" fmla="*/ 1219200 h 2809875"/>
                <a:gd name="connsiteX228" fmla="*/ 581025 w 4986338"/>
                <a:gd name="connsiteY228" fmla="*/ 1233488 h 2809875"/>
                <a:gd name="connsiteX229" fmla="*/ 566738 w 4986338"/>
                <a:gd name="connsiteY229" fmla="*/ 1247775 h 2809875"/>
                <a:gd name="connsiteX230" fmla="*/ 533400 w 4986338"/>
                <a:gd name="connsiteY230" fmla="*/ 1290638 h 2809875"/>
                <a:gd name="connsiteX231" fmla="*/ 528638 w 4986338"/>
                <a:gd name="connsiteY231" fmla="*/ 1314450 h 2809875"/>
                <a:gd name="connsiteX232" fmla="*/ 514350 w 4986338"/>
                <a:gd name="connsiteY232" fmla="*/ 1338263 h 2809875"/>
                <a:gd name="connsiteX233" fmla="*/ 495300 w 4986338"/>
                <a:gd name="connsiteY233" fmla="*/ 1371600 h 2809875"/>
                <a:gd name="connsiteX234" fmla="*/ 485775 w 4986338"/>
                <a:gd name="connsiteY234" fmla="*/ 1419225 h 2809875"/>
                <a:gd name="connsiteX235" fmla="*/ 481013 w 4986338"/>
                <a:gd name="connsiteY235" fmla="*/ 1433513 h 2809875"/>
                <a:gd name="connsiteX236" fmla="*/ 461963 w 4986338"/>
                <a:gd name="connsiteY236" fmla="*/ 1466850 h 2809875"/>
                <a:gd name="connsiteX237" fmla="*/ 452438 w 4986338"/>
                <a:gd name="connsiteY237" fmla="*/ 1485900 h 2809875"/>
                <a:gd name="connsiteX238" fmla="*/ 447675 w 4986338"/>
                <a:gd name="connsiteY238" fmla="*/ 1500188 h 2809875"/>
                <a:gd name="connsiteX239" fmla="*/ 438150 w 4986338"/>
                <a:gd name="connsiteY239" fmla="*/ 1514475 h 2809875"/>
                <a:gd name="connsiteX240" fmla="*/ 423863 w 4986338"/>
                <a:gd name="connsiteY240" fmla="*/ 1552575 h 2809875"/>
                <a:gd name="connsiteX241" fmla="*/ 400050 w 4986338"/>
                <a:gd name="connsiteY241" fmla="*/ 1595438 h 2809875"/>
                <a:gd name="connsiteX242" fmla="*/ 390525 w 4986338"/>
                <a:gd name="connsiteY242" fmla="*/ 1633538 h 2809875"/>
                <a:gd name="connsiteX243" fmla="*/ 385763 w 4986338"/>
                <a:gd name="connsiteY243" fmla="*/ 1657350 h 2809875"/>
                <a:gd name="connsiteX244" fmla="*/ 366713 w 4986338"/>
                <a:gd name="connsiteY244" fmla="*/ 1719263 h 2809875"/>
                <a:gd name="connsiteX245" fmla="*/ 361950 w 4986338"/>
                <a:gd name="connsiteY245" fmla="*/ 1757363 h 2809875"/>
                <a:gd name="connsiteX246" fmla="*/ 357188 w 4986338"/>
                <a:gd name="connsiteY246" fmla="*/ 1771650 h 2809875"/>
                <a:gd name="connsiteX247" fmla="*/ 347663 w 4986338"/>
                <a:gd name="connsiteY247" fmla="*/ 1804988 h 2809875"/>
                <a:gd name="connsiteX248" fmla="*/ 342900 w 4986338"/>
                <a:gd name="connsiteY248" fmla="*/ 1852613 h 2809875"/>
                <a:gd name="connsiteX249" fmla="*/ 338138 w 4986338"/>
                <a:gd name="connsiteY249" fmla="*/ 1866900 h 2809875"/>
                <a:gd name="connsiteX250" fmla="*/ 323850 w 4986338"/>
                <a:gd name="connsiteY250" fmla="*/ 1876425 h 2809875"/>
                <a:gd name="connsiteX251" fmla="*/ 314325 w 4986338"/>
                <a:gd name="connsiteY251" fmla="*/ 1890713 h 2809875"/>
                <a:gd name="connsiteX252" fmla="*/ 309563 w 4986338"/>
                <a:gd name="connsiteY252" fmla="*/ 1905000 h 2809875"/>
                <a:gd name="connsiteX253" fmla="*/ 295275 w 4986338"/>
                <a:gd name="connsiteY253" fmla="*/ 1914525 h 2809875"/>
                <a:gd name="connsiteX254" fmla="*/ 280988 w 4986338"/>
                <a:gd name="connsiteY254" fmla="*/ 1943100 h 2809875"/>
                <a:gd name="connsiteX255" fmla="*/ 271463 w 4986338"/>
                <a:gd name="connsiteY255" fmla="*/ 1971675 h 2809875"/>
                <a:gd name="connsiteX256" fmla="*/ 257175 w 4986338"/>
                <a:gd name="connsiteY256" fmla="*/ 2005013 h 2809875"/>
                <a:gd name="connsiteX257" fmla="*/ 242888 w 4986338"/>
                <a:gd name="connsiteY257" fmla="*/ 2014538 h 2809875"/>
                <a:gd name="connsiteX258" fmla="*/ 219075 w 4986338"/>
                <a:gd name="connsiteY258" fmla="*/ 2038350 h 2809875"/>
                <a:gd name="connsiteX259" fmla="*/ 195263 w 4986338"/>
                <a:gd name="connsiteY259" fmla="*/ 2062163 h 2809875"/>
                <a:gd name="connsiteX260" fmla="*/ 190500 w 4986338"/>
                <a:gd name="connsiteY260" fmla="*/ 2076450 h 2809875"/>
                <a:gd name="connsiteX261" fmla="*/ 161925 w 4986338"/>
                <a:gd name="connsiteY261" fmla="*/ 2095500 h 2809875"/>
                <a:gd name="connsiteX262" fmla="*/ 147638 w 4986338"/>
                <a:gd name="connsiteY262" fmla="*/ 2105025 h 2809875"/>
                <a:gd name="connsiteX263" fmla="*/ 119063 w 4986338"/>
                <a:gd name="connsiteY263" fmla="*/ 2138363 h 2809875"/>
                <a:gd name="connsiteX264" fmla="*/ 109538 w 4986338"/>
                <a:gd name="connsiteY264" fmla="*/ 2152650 h 2809875"/>
                <a:gd name="connsiteX265" fmla="*/ 80963 w 4986338"/>
                <a:gd name="connsiteY265" fmla="*/ 2162175 h 2809875"/>
                <a:gd name="connsiteX266" fmla="*/ 52388 w 4986338"/>
                <a:gd name="connsiteY266" fmla="*/ 2181225 h 2809875"/>
                <a:gd name="connsiteX267" fmla="*/ 38100 w 4986338"/>
                <a:gd name="connsiteY267" fmla="*/ 2185988 h 2809875"/>
                <a:gd name="connsiteX268" fmla="*/ 9525 w 4986338"/>
                <a:gd name="connsiteY268" fmla="*/ 2205038 h 2809875"/>
                <a:gd name="connsiteX269" fmla="*/ 38100 w 4986338"/>
                <a:gd name="connsiteY269" fmla="*/ 2252663 h 2809875"/>
                <a:gd name="connsiteX270" fmla="*/ 52388 w 4986338"/>
                <a:gd name="connsiteY270" fmla="*/ 2281238 h 2809875"/>
                <a:gd name="connsiteX271" fmla="*/ 66675 w 4986338"/>
                <a:gd name="connsiteY271" fmla="*/ 2286000 h 2809875"/>
                <a:gd name="connsiteX272" fmla="*/ 90488 w 4986338"/>
                <a:gd name="connsiteY272" fmla="*/ 2305050 h 2809875"/>
                <a:gd name="connsiteX273" fmla="*/ 109538 w 4986338"/>
                <a:gd name="connsiteY273" fmla="*/ 2309813 h 2809875"/>
                <a:gd name="connsiteX274" fmla="*/ 114300 w 4986338"/>
                <a:gd name="connsiteY274" fmla="*/ 2347913 h 2809875"/>
                <a:gd name="connsiteX275" fmla="*/ 109538 w 4986338"/>
                <a:gd name="connsiteY275" fmla="*/ 2386013 h 2809875"/>
                <a:gd name="connsiteX276" fmla="*/ 80963 w 4986338"/>
                <a:gd name="connsiteY276" fmla="*/ 2405063 h 2809875"/>
                <a:gd name="connsiteX277" fmla="*/ 71438 w 4986338"/>
                <a:gd name="connsiteY277" fmla="*/ 2419350 h 2809875"/>
                <a:gd name="connsiteX278" fmla="*/ 42863 w 4986338"/>
                <a:gd name="connsiteY278" fmla="*/ 2438400 h 2809875"/>
                <a:gd name="connsiteX279" fmla="*/ 38100 w 4986338"/>
                <a:gd name="connsiteY279" fmla="*/ 2452688 h 2809875"/>
                <a:gd name="connsiteX280" fmla="*/ 23813 w 4986338"/>
                <a:gd name="connsiteY280" fmla="*/ 2466975 h 2809875"/>
                <a:gd name="connsiteX281" fmla="*/ 19050 w 4986338"/>
                <a:gd name="connsiteY281" fmla="*/ 2490788 h 2809875"/>
                <a:gd name="connsiteX282" fmla="*/ 9525 w 4986338"/>
                <a:gd name="connsiteY282" fmla="*/ 2524125 h 2809875"/>
                <a:gd name="connsiteX283" fmla="*/ 0 w 4986338"/>
                <a:gd name="connsiteY283"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9313 w 4986338"/>
                <a:gd name="connsiteY142" fmla="*/ 571500 h 2809875"/>
                <a:gd name="connsiteX143" fmla="*/ 2090738 w 4986338"/>
                <a:gd name="connsiteY143" fmla="*/ 561975 h 2809875"/>
                <a:gd name="connsiteX144" fmla="*/ 2076450 w 4986338"/>
                <a:gd name="connsiteY144" fmla="*/ 547688 h 2809875"/>
                <a:gd name="connsiteX145" fmla="*/ 1995488 w 4986338"/>
                <a:gd name="connsiteY145" fmla="*/ 528638 h 2809875"/>
                <a:gd name="connsiteX146" fmla="*/ 1952625 w 4986338"/>
                <a:gd name="connsiteY146" fmla="*/ 514350 h 2809875"/>
                <a:gd name="connsiteX147" fmla="*/ 1938338 w 4986338"/>
                <a:gd name="connsiteY147" fmla="*/ 509588 h 2809875"/>
                <a:gd name="connsiteX148" fmla="*/ 1914525 w 4986338"/>
                <a:gd name="connsiteY148" fmla="*/ 504825 h 2809875"/>
                <a:gd name="connsiteX149" fmla="*/ 1895475 w 4986338"/>
                <a:gd name="connsiteY149" fmla="*/ 500063 h 2809875"/>
                <a:gd name="connsiteX150" fmla="*/ 1828800 w 4986338"/>
                <a:gd name="connsiteY150" fmla="*/ 495300 h 2809875"/>
                <a:gd name="connsiteX151" fmla="*/ 1800225 w 4986338"/>
                <a:gd name="connsiteY151" fmla="*/ 485775 h 2809875"/>
                <a:gd name="connsiteX152" fmla="*/ 1785938 w 4986338"/>
                <a:gd name="connsiteY152" fmla="*/ 481013 h 2809875"/>
                <a:gd name="connsiteX153" fmla="*/ 1771650 w 4986338"/>
                <a:gd name="connsiteY153" fmla="*/ 490538 h 2809875"/>
                <a:gd name="connsiteX154" fmla="*/ 1757363 w 4986338"/>
                <a:gd name="connsiteY154" fmla="*/ 495300 h 2809875"/>
                <a:gd name="connsiteX155" fmla="*/ 1728788 w 4986338"/>
                <a:gd name="connsiteY155" fmla="*/ 523875 h 2809875"/>
                <a:gd name="connsiteX156" fmla="*/ 1704975 w 4986338"/>
                <a:gd name="connsiteY156" fmla="*/ 519113 h 2809875"/>
                <a:gd name="connsiteX157" fmla="*/ 1671638 w 4986338"/>
                <a:gd name="connsiteY157" fmla="*/ 509588 h 2809875"/>
                <a:gd name="connsiteX158" fmla="*/ 1638300 w 4986338"/>
                <a:gd name="connsiteY158" fmla="*/ 504825 h 2809875"/>
                <a:gd name="connsiteX159" fmla="*/ 1609725 w 4986338"/>
                <a:gd name="connsiteY159" fmla="*/ 500063 h 2809875"/>
                <a:gd name="connsiteX160" fmla="*/ 1576388 w 4986338"/>
                <a:gd name="connsiteY160" fmla="*/ 495300 h 2809875"/>
                <a:gd name="connsiteX161" fmla="*/ 1533525 w 4986338"/>
                <a:gd name="connsiteY161" fmla="*/ 485775 h 2809875"/>
                <a:gd name="connsiteX162" fmla="*/ 1519238 w 4986338"/>
                <a:gd name="connsiteY162" fmla="*/ 481013 h 2809875"/>
                <a:gd name="connsiteX163" fmla="*/ 1514475 w 4986338"/>
                <a:gd name="connsiteY163" fmla="*/ 447675 h 2809875"/>
                <a:gd name="connsiteX164" fmla="*/ 1514475 w 4986338"/>
                <a:gd name="connsiteY164" fmla="*/ 419100 h 2809875"/>
                <a:gd name="connsiteX165" fmla="*/ 1538288 w 4986338"/>
                <a:gd name="connsiteY165" fmla="*/ 400050 h 2809875"/>
                <a:gd name="connsiteX166" fmla="*/ 1552575 w 4986338"/>
                <a:gd name="connsiteY166" fmla="*/ 366713 h 2809875"/>
                <a:gd name="connsiteX167" fmla="*/ 1562100 w 4986338"/>
                <a:gd name="connsiteY167" fmla="*/ 338138 h 2809875"/>
                <a:gd name="connsiteX168" fmla="*/ 1566863 w 4986338"/>
                <a:gd name="connsiteY168" fmla="*/ 323850 h 2809875"/>
                <a:gd name="connsiteX169" fmla="*/ 1571625 w 4986338"/>
                <a:gd name="connsiteY169" fmla="*/ 285750 h 2809875"/>
                <a:gd name="connsiteX170" fmla="*/ 1576388 w 4986338"/>
                <a:gd name="connsiteY170" fmla="*/ 271463 h 2809875"/>
                <a:gd name="connsiteX171" fmla="*/ 1566863 w 4986338"/>
                <a:gd name="connsiteY171" fmla="*/ 257175 h 2809875"/>
                <a:gd name="connsiteX172" fmla="*/ 1524000 w 4986338"/>
                <a:gd name="connsiteY172" fmla="*/ 238125 h 2809875"/>
                <a:gd name="connsiteX173" fmla="*/ 1509713 w 4986338"/>
                <a:gd name="connsiteY173" fmla="*/ 228600 h 2809875"/>
                <a:gd name="connsiteX174" fmla="*/ 1504950 w 4986338"/>
                <a:gd name="connsiteY174" fmla="*/ 180975 h 2809875"/>
                <a:gd name="connsiteX175" fmla="*/ 1495425 w 4986338"/>
                <a:gd name="connsiteY175" fmla="*/ 161925 h 2809875"/>
                <a:gd name="connsiteX176" fmla="*/ 1476375 w 4986338"/>
                <a:gd name="connsiteY176" fmla="*/ 119063 h 2809875"/>
                <a:gd name="connsiteX177" fmla="*/ 1471613 w 4986338"/>
                <a:gd name="connsiteY177" fmla="*/ 104775 h 2809875"/>
                <a:gd name="connsiteX178" fmla="*/ 1443038 w 4986338"/>
                <a:gd name="connsiteY178" fmla="*/ 80963 h 2809875"/>
                <a:gd name="connsiteX179" fmla="*/ 1438275 w 4986338"/>
                <a:gd name="connsiteY179" fmla="*/ 66675 h 2809875"/>
                <a:gd name="connsiteX180" fmla="*/ 1433513 w 4986338"/>
                <a:gd name="connsiteY180" fmla="*/ 9525 h 2809875"/>
                <a:gd name="connsiteX181" fmla="*/ 1423988 w 4986338"/>
                <a:gd name="connsiteY181" fmla="*/ 0 h 2809875"/>
                <a:gd name="connsiteX182" fmla="*/ 833438 w 4986338"/>
                <a:gd name="connsiteY182" fmla="*/ 180975 h 2809875"/>
                <a:gd name="connsiteX183" fmla="*/ 833438 w 4986338"/>
                <a:gd name="connsiteY183" fmla="*/ 180975 h 2809875"/>
                <a:gd name="connsiteX184" fmla="*/ 828675 w 4986338"/>
                <a:gd name="connsiteY184" fmla="*/ 223838 h 2809875"/>
                <a:gd name="connsiteX185" fmla="*/ 823913 w 4986338"/>
                <a:gd name="connsiteY185" fmla="*/ 238125 h 2809875"/>
                <a:gd name="connsiteX186" fmla="*/ 790575 w 4986338"/>
                <a:gd name="connsiteY186" fmla="*/ 252413 h 2809875"/>
                <a:gd name="connsiteX187" fmla="*/ 776288 w 4986338"/>
                <a:gd name="connsiteY187" fmla="*/ 257175 h 2809875"/>
                <a:gd name="connsiteX188" fmla="*/ 728663 w 4986338"/>
                <a:gd name="connsiteY188" fmla="*/ 300038 h 2809875"/>
                <a:gd name="connsiteX189" fmla="*/ 709613 w 4986338"/>
                <a:gd name="connsiteY189" fmla="*/ 328613 h 2809875"/>
                <a:gd name="connsiteX190" fmla="*/ 700088 w 4986338"/>
                <a:gd name="connsiteY190" fmla="*/ 342900 h 2809875"/>
                <a:gd name="connsiteX191" fmla="*/ 704850 w 4986338"/>
                <a:gd name="connsiteY191" fmla="*/ 366713 h 2809875"/>
                <a:gd name="connsiteX192" fmla="*/ 714375 w 4986338"/>
                <a:gd name="connsiteY192" fmla="*/ 381000 h 2809875"/>
                <a:gd name="connsiteX193" fmla="*/ 719138 w 4986338"/>
                <a:gd name="connsiteY193" fmla="*/ 395288 h 2809875"/>
                <a:gd name="connsiteX194" fmla="*/ 738188 w 4986338"/>
                <a:gd name="connsiteY194" fmla="*/ 423863 h 2809875"/>
                <a:gd name="connsiteX195" fmla="*/ 747713 w 4986338"/>
                <a:gd name="connsiteY195" fmla="*/ 442913 h 2809875"/>
                <a:gd name="connsiteX196" fmla="*/ 738188 w 4986338"/>
                <a:gd name="connsiteY196" fmla="*/ 481013 h 2809875"/>
                <a:gd name="connsiteX197" fmla="*/ 723900 w 4986338"/>
                <a:gd name="connsiteY197" fmla="*/ 490538 h 2809875"/>
                <a:gd name="connsiteX198" fmla="*/ 719138 w 4986338"/>
                <a:gd name="connsiteY198" fmla="*/ 504825 h 2809875"/>
                <a:gd name="connsiteX199" fmla="*/ 704850 w 4986338"/>
                <a:gd name="connsiteY199" fmla="*/ 509588 h 2809875"/>
                <a:gd name="connsiteX200" fmla="*/ 700088 w 4986338"/>
                <a:gd name="connsiteY200" fmla="*/ 538163 h 2809875"/>
                <a:gd name="connsiteX201" fmla="*/ 690563 w 4986338"/>
                <a:gd name="connsiteY201" fmla="*/ 566738 h 2809875"/>
                <a:gd name="connsiteX202" fmla="*/ 685800 w 4986338"/>
                <a:gd name="connsiteY202" fmla="*/ 581025 h 2809875"/>
                <a:gd name="connsiteX203" fmla="*/ 690563 w 4986338"/>
                <a:gd name="connsiteY203" fmla="*/ 638175 h 2809875"/>
                <a:gd name="connsiteX204" fmla="*/ 719138 w 4986338"/>
                <a:gd name="connsiteY204" fmla="*/ 647700 h 2809875"/>
                <a:gd name="connsiteX205" fmla="*/ 728663 w 4986338"/>
                <a:gd name="connsiteY205" fmla="*/ 661988 h 2809875"/>
                <a:gd name="connsiteX206" fmla="*/ 733425 w 4986338"/>
                <a:gd name="connsiteY206" fmla="*/ 676275 h 2809875"/>
                <a:gd name="connsiteX207" fmla="*/ 747713 w 4986338"/>
                <a:gd name="connsiteY207" fmla="*/ 685800 h 2809875"/>
                <a:gd name="connsiteX208" fmla="*/ 752475 w 4986338"/>
                <a:gd name="connsiteY208" fmla="*/ 700088 h 2809875"/>
                <a:gd name="connsiteX209" fmla="*/ 742950 w 4986338"/>
                <a:gd name="connsiteY209" fmla="*/ 728663 h 2809875"/>
                <a:gd name="connsiteX210" fmla="*/ 733425 w 4986338"/>
                <a:gd name="connsiteY210" fmla="*/ 757238 h 2809875"/>
                <a:gd name="connsiteX211" fmla="*/ 723900 w 4986338"/>
                <a:gd name="connsiteY211" fmla="*/ 771525 h 2809875"/>
                <a:gd name="connsiteX212" fmla="*/ 723900 w 4986338"/>
                <a:gd name="connsiteY212" fmla="*/ 842963 h 2809875"/>
                <a:gd name="connsiteX213" fmla="*/ 728663 w 4986338"/>
                <a:gd name="connsiteY213" fmla="*/ 857250 h 2809875"/>
                <a:gd name="connsiteX214" fmla="*/ 733425 w 4986338"/>
                <a:gd name="connsiteY214" fmla="*/ 876300 h 2809875"/>
                <a:gd name="connsiteX215" fmla="*/ 747713 w 4986338"/>
                <a:gd name="connsiteY215" fmla="*/ 923925 h 2809875"/>
                <a:gd name="connsiteX216" fmla="*/ 752475 w 4986338"/>
                <a:gd name="connsiteY216" fmla="*/ 938213 h 2809875"/>
                <a:gd name="connsiteX217" fmla="*/ 742950 w 4986338"/>
                <a:gd name="connsiteY217" fmla="*/ 990600 h 2809875"/>
                <a:gd name="connsiteX218" fmla="*/ 738188 w 4986338"/>
                <a:gd name="connsiteY218" fmla="*/ 1004888 h 2809875"/>
                <a:gd name="connsiteX219" fmla="*/ 719138 w 4986338"/>
                <a:gd name="connsiteY219" fmla="*/ 1009650 h 2809875"/>
                <a:gd name="connsiteX220" fmla="*/ 676275 w 4986338"/>
                <a:gd name="connsiteY220" fmla="*/ 1042988 h 2809875"/>
                <a:gd name="connsiteX221" fmla="*/ 661988 w 4986338"/>
                <a:gd name="connsiteY221" fmla="*/ 1052513 h 2809875"/>
                <a:gd name="connsiteX222" fmla="*/ 647700 w 4986338"/>
                <a:gd name="connsiteY222" fmla="*/ 1062038 h 2809875"/>
                <a:gd name="connsiteX223" fmla="*/ 638175 w 4986338"/>
                <a:gd name="connsiteY223" fmla="*/ 1076325 h 2809875"/>
                <a:gd name="connsiteX224" fmla="*/ 628650 w 4986338"/>
                <a:gd name="connsiteY224" fmla="*/ 1157288 h 2809875"/>
                <a:gd name="connsiteX225" fmla="*/ 614363 w 4986338"/>
                <a:gd name="connsiteY225" fmla="*/ 1190625 h 2809875"/>
                <a:gd name="connsiteX226" fmla="*/ 581025 w 4986338"/>
                <a:gd name="connsiteY226" fmla="*/ 1204913 h 2809875"/>
                <a:gd name="connsiteX227" fmla="*/ 576263 w 4986338"/>
                <a:gd name="connsiteY227" fmla="*/ 1219200 h 2809875"/>
                <a:gd name="connsiteX228" fmla="*/ 581025 w 4986338"/>
                <a:gd name="connsiteY228" fmla="*/ 1233488 h 2809875"/>
                <a:gd name="connsiteX229" fmla="*/ 566738 w 4986338"/>
                <a:gd name="connsiteY229" fmla="*/ 1247775 h 2809875"/>
                <a:gd name="connsiteX230" fmla="*/ 533400 w 4986338"/>
                <a:gd name="connsiteY230" fmla="*/ 1290638 h 2809875"/>
                <a:gd name="connsiteX231" fmla="*/ 528638 w 4986338"/>
                <a:gd name="connsiteY231" fmla="*/ 1314450 h 2809875"/>
                <a:gd name="connsiteX232" fmla="*/ 514350 w 4986338"/>
                <a:gd name="connsiteY232" fmla="*/ 1338263 h 2809875"/>
                <a:gd name="connsiteX233" fmla="*/ 495300 w 4986338"/>
                <a:gd name="connsiteY233" fmla="*/ 1371600 h 2809875"/>
                <a:gd name="connsiteX234" fmla="*/ 485775 w 4986338"/>
                <a:gd name="connsiteY234" fmla="*/ 1419225 h 2809875"/>
                <a:gd name="connsiteX235" fmla="*/ 481013 w 4986338"/>
                <a:gd name="connsiteY235" fmla="*/ 1433513 h 2809875"/>
                <a:gd name="connsiteX236" fmla="*/ 461963 w 4986338"/>
                <a:gd name="connsiteY236" fmla="*/ 1466850 h 2809875"/>
                <a:gd name="connsiteX237" fmla="*/ 452438 w 4986338"/>
                <a:gd name="connsiteY237" fmla="*/ 1485900 h 2809875"/>
                <a:gd name="connsiteX238" fmla="*/ 447675 w 4986338"/>
                <a:gd name="connsiteY238" fmla="*/ 1500188 h 2809875"/>
                <a:gd name="connsiteX239" fmla="*/ 438150 w 4986338"/>
                <a:gd name="connsiteY239" fmla="*/ 1514475 h 2809875"/>
                <a:gd name="connsiteX240" fmla="*/ 423863 w 4986338"/>
                <a:gd name="connsiteY240" fmla="*/ 1552575 h 2809875"/>
                <a:gd name="connsiteX241" fmla="*/ 400050 w 4986338"/>
                <a:gd name="connsiteY241" fmla="*/ 1595438 h 2809875"/>
                <a:gd name="connsiteX242" fmla="*/ 390525 w 4986338"/>
                <a:gd name="connsiteY242" fmla="*/ 1633538 h 2809875"/>
                <a:gd name="connsiteX243" fmla="*/ 385763 w 4986338"/>
                <a:gd name="connsiteY243" fmla="*/ 1657350 h 2809875"/>
                <a:gd name="connsiteX244" fmla="*/ 366713 w 4986338"/>
                <a:gd name="connsiteY244" fmla="*/ 1719263 h 2809875"/>
                <a:gd name="connsiteX245" fmla="*/ 361950 w 4986338"/>
                <a:gd name="connsiteY245" fmla="*/ 1757363 h 2809875"/>
                <a:gd name="connsiteX246" fmla="*/ 357188 w 4986338"/>
                <a:gd name="connsiteY246" fmla="*/ 1771650 h 2809875"/>
                <a:gd name="connsiteX247" fmla="*/ 347663 w 4986338"/>
                <a:gd name="connsiteY247" fmla="*/ 1804988 h 2809875"/>
                <a:gd name="connsiteX248" fmla="*/ 342900 w 4986338"/>
                <a:gd name="connsiteY248" fmla="*/ 1852613 h 2809875"/>
                <a:gd name="connsiteX249" fmla="*/ 338138 w 4986338"/>
                <a:gd name="connsiteY249" fmla="*/ 1866900 h 2809875"/>
                <a:gd name="connsiteX250" fmla="*/ 323850 w 4986338"/>
                <a:gd name="connsiteY250" fmla="*/ 1876425 h 2809875"/>
                <a:gd name="connsiteX251" fmla="*/ 314325 w 4986338"/>
                <a:gd name="connsiteY251" fmla="*/ 1890713 h 2809875"/>
                <a:gd name="connsiteX252" fmla="*/ 309563 w 4986338"/>
                <a:gd name="connsiteY252" fmla="*/ 1905000 h 2809875"/>
                <a:gd name="connsiteX253" fmla="*/ 295275 w 4986338"/>
                <a:gd name="connsiteY253" fmla="*/ 1914525 h 2809875"/>
                <a:gd name="connsiteX254" fmla="*/ 280988 w 4986338"/>
                <a:gd name="connsiteY254" fmla="*/ 1943100 h 2809875"/>
                <a:gd name="connsiteX255" fmla="*/ 271463 w 4986338"/>
                <a:gd name="connsiteY255" fmla="*/ 1971675 h 2809875"/>
                <a:gd name="connsiteX256" fmla="*/ 257175 w 4986338"/>
                <a:gd name="connsiteY256" fmla="*/ 2005013 h 2809875"/>
                <a:gd name="connsiteX257" fmla="*/ 242888 w 4986338"/>
                <a:gd name="connsiteY257" fmla="*/ 2014538 h 2809875"/>
                <a:gd name="connsiteX258" fmla="*/ 219075 w 4986338"/>
                <a:gd name="connsiteY258" fmla="*/ 2038350 h 2809875"/>
                <a:gd name="connsiteX259" fmla="*/ 195263 w 4986338"/>
                <a:gd name="connsiteY259" fmla="*/ 2062163 h 2809875"/>
                <a:gd name="connsiteX260" fmla="*/ 190500 w 4986338"/>
                <a:gd name="connsiteY260" fmla="*/ 2076450 h 2809875"/>
                <a:gd name="connsiteX261" fmla="*/ 161925 w 4986338"/>
                <a:gd name="connsiteY261" fmla="*/ 2095500 h 2809875"/>
                <a:gd name="connsiteX262" fmla="*/ 147638 w 4986338"/>
                <a:gd name="connsiteY262" fmla="*/ 2105025 h 2809875"/>
                <a:gd name="connsiteX263" fmla="*/ 119063 w 4986338"/>
                <a:gd name="connsiteY263" fmla="*/ 2138363 h 2809875"/>
                <a:gd name="connsiteX264" fmla="*/ 109538 w 4986338"/>
                <a:gd name="connsiteY264" fmla="*/ 2152650 h 2809875"/>
                <a:gd name="connsiteX265" fmla="*/ 80963 w 4986338"/>
                <a:gd name="connsiteY265" fmla="*/ 2162175 h 2809875"/>
                <a:gd name="connsiteX266" fmla="*/ 52388 w 4986338"/>
                <a:gd name="connsiteY266" fmla="*/ 2181225 h 2809875"/>
                <a:gd name="connsiteX267" fmla="*/ 38100 w 4986338"/>
                <a:gd name="connsiteY267" fmla="*/ 2185988 h 2809875"/>
                <a:gd name="connsiteX268" fmla="*/ 9525 w 4986338"/>
                <a:gd name="connsiteY268" fmla="*/ 2205038 h 2809875"/>
                <a:gd name="connsiteX269" fmla="*/ 38100 w 4986338"/>
                <a:gd name="connsiteY269" fmla="*/ 2252663 h 2809875"/>
                <a:gd name="connsiteX270" fmla="*/ 52388 w 4986338"/>
                <a:gd name="connsiteY270" fmla="*/ 2281238 h 2809875"/>
                <a:gd name="connsiteX271" fmla="*/ 66675 w 4986338"/>
                <a:gd name="connsiteY271" fmla="*/ 2286000 h 2809875"/>
                <a:gd name="connsiteX272" fmla="*/ 90488 w 4986338"/>
                <a:gd name="connsiteY272" fmla="*/ 2305050 h 2809875"/>
                <a:gd name="connsiteX273" fmla="*/ 109538 w 4986338"/>
                <a:gd name="connsiteY273" fmla="*/ 2309813 h 2809875"/>
                <a:gd name="connsiteX274" fmla="*/ 114300 w 4986338"/>
                <a:gd name="connsiteY274" fmla="*/ 2347913 h 2809875"/>
                <a:gd name="connsiteX275" fmla="*/ 109538 w 4986338"/>
                <a:gd name="connsiteY275" fmla="*/ 2386013 h 2809875"/>
                <a:gd name="connsiteX276" fmla="*/ 80963 w 4986338"/>
                <a:gd name="connsiteY276" fmla="*/ 2405063 h 2809875"/>
                <a:gd name="connsiteX277" fmla="*/ 71438 w 4986338"/>
                <a:gd name="connsiteY277" fmla="*/ 2419350 h 2809875"/>
                <a:gd name="connsiteX278" fmla="*/ 42863 w 4986338"/>
                <a:gd name="connsiteY278" fmla="*/ 2438400 h 2809875"/>
                <a:gd name="connsiteX279" fmla="*/ 38100 w 4986338"/>
                <a:gd name="connsiteY279" fmla="*/ 2452688 h 2809875"/>
                <a:gd name="connsiteX280" fmla="*/ 23813 w 4986338"/>
                <a:gd name="connsiteY280" fmla="*/ 2466975 h 2809875"/>
                <a:gd name="connsiteX281" fmla="*/ 19050 w 4986338"/>
                <a:gd name="connsiteY281" fmla="*/ 2490788 h 2809875"/>
                <a:gd name="connsiteX282" fmla="*/ 9525 w 4986338"/>
                <a:gd name="connsiteY282" fmla="*/ 2524125 h 2809875"/>
                <a:gd name="connsiteX283" fmla="*/ 0 w 4986338"/>
                <a:gd name="connsiteY283"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9313 w 4986338"/>
                <a:gd name="connsiteY142" fmla="*/ 571500 h 2809875"/>
                <a:gd name="connsiteX143" fmla="*/ 2090738 w 4986338"/>
                <a:gd name="connsiteY143" fmla="*/ 561975 h 2809875"/>
                <a:gd name="connsiteX144" fmla="*/ 2076450 w 4986338"/>
                <a:gd name="connsiteY144" fmla="*/ 547688 h 2809875"/>
                <a:gd name="connsiteX145" fmla="*/ 2026444 w 4986338"/>
                <a:gd name="connsiteY145" fmla="*/ 531019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9313 w 4986338"/>
                <a:gd name="connsiteY142" fmla="*/ 571500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52625 w 4986338"/>
                <a:gd name="connsiteY147" fmla="*/ 514350 h 2809875"/>
                <a:gd name="connsiteX148" fmla="*/ 1938338 w 4986338"/>
                <a:gd name="connsiteY148" fmla="*/ 509588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52625 w 4986338"/>
                <a:gd name="connsiteY147" fmla="*/ 514350 h 2809875"/>
                <a:gd name="connsiteX148" fmla="*/ 1935957 w 4986338"/>
                <a:gd name="connsiteY148" fmla="*/ 521494 h 2809875"/>
                <a:gd name="connsiteX149" fmla="*/ 1914525 w 4986338"/>
                <a:gd name="connsiteY149" fmla="*/ 504825 h 2809875"/>
                <a:gd name="connsiteX150" fmla="*/ 1895475 w 4986338"/>
                <a:gd name="connsiteY150" fmla="*/ 500063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52625 w 4986338"/>
                <a:gd name="connsiteY147" fmla="*/ 514350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38288 w 4986338"/>
                <a:gd name="connsiteY166" fmla="*/ 400050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21620 w 4986338"/>
                <a:gd name="connsiteY166" fmla="*/ 392907 h 2809875"/>
                <a:gd name="connsiteX167" fmla="*/ 1552575 w 4986338"/>
                <a:gd name="connsiteY167" fmla="*/ 366713 h 2809875"/>
                <a:gd name="connsiteX168" fmla="*/ 1562100 w 4986338"/>
                <a:gd name="connsiteY168" fmla="*/ 338138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21620 w 4986338"/>
                <a:gd name="connsiteY166" fmla="*/ 392907 h 2809875"/>
                <a:gd name="connsiteX167" fmla="*/ 1552575 w 4986338"/>
                <a:gd name="connsiteY167" fmla="*/ 366713 h 2809875"/>
                <a:gd name="connsiteX168" fmla="*/ 1545431 w 4986338"/>
                <a:gd name="connsiteY168" fmla="*/ 330994 h 2809875"/>
                <a:gd name="connsiteX169" fmla="*/ 1566863 w 4986338"/>
                <a:gd name="connsiteY169" fmla="*/ 323850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21620 w 4986338"/>
                <a:gd name="connsiteY166" fmla="*/ 392907 h 2809875"/>
                <a:gd name="connsiteX167" fmla="*/ 1552575 w 4986338"/>
                <a:gd name="connsiteY167" fmla="*/ 366713 h 2809875"/>
                <a:gd name="connsiteX168" fmla="*/ 1545431 w 4986338"/>
                <a:gd name="connsiteY168" fmla="*/ 330994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14475 w 4986338"/>
                <a:gd name="connsiteY165" fmla="*/ 419100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19238 w 4986338"/>
                <a:gd name="connsiteY163" fmla="*/ 481013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33525 w 4986338"/>
                <a:gd name="connsiteY162" fmla="*/ 485775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76388 w 4986338"/>
                <a:gd name="connsiteY161" fmla="*/ 495300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24000 w 4986338"/>
                <a:gd name="connsiteY173" fmla="*/ 238125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504950 w 4986338"/>
                <a:gd name="connsiteY175" fmla="*/ 180975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5425 w 4986338"/>
                <a:gd name="connsiteY176" fmla="*/ 161925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71613 w 4986338"/>
                <a:gd name="connsiteY178" fmla="*/ 104775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0963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33513 w 4986338"/>
                <a:gd name="connsiteY181" fmla="*/ 9525 h 2809875"/>
                <a:gd name="connsiteX182" fmla="*/ 1423988 w 4986338"/>
                <a:gd name="connsiteY182" fmla="*/ 0 h 2809875"/>
                <a:gd name="connsiteX183" fmla="*/ 833438 w 4986338"/>
                <a:gd name="connsiteY183" fmla="*/ 180975 h 2809875"/>
                <a:gd name="connsiteX184" fmla="*/ 833438 w 4986338"/>
                <a:gd name="connsiteY184" fmla="*/ 180975 h 2809875"/>
                <a:gd name="connsiteX185" fmla="*/ 828675 w 4986338"/>
                <a:gd name="connsiteY185" fmla="*/ 223838 h 2809875"/>
                <a:gd name="connsiteX186" fmla="*/ 823913 w 4986338"/>
                <a:gd name="connsiteY186" fmla="*/ 238125 h 2809875"/>
                <a:gd name="connsiteX187" fmla="*/ 790575 w 4986338"/>
                <a:gd name="connsiteY187" fmla="*/ 252413 h 2809875"/>
                <a:gd name="connsiteX188" fmla="*/ 776288 w 4986338"/>
                <a:gd name="connsiteY188" fmla="*/ 257175 h 2809875"/>
                <a:gd name="connsiteX189" fmla="*/ 728663 w 4986338"/>
                <a:gd name="connsiteY189" fmla="*/ 300038 h 2809875"/>
                <a:gd name="connsiteX190" fmla="*/ 709613 w 4986338"/>
                <a:gd name="connsiteY190" fmla="*/ 328613 h 2809875"/>
                <a:gd name="connsiteX191" fmla="*/ 700088 w 4986338"/>
                <a:gd name="connsiteY191" fmla="*/ 342900 h 2809875"/>
                <a:gd name="connsiteX192" fmla="*/ 704850 w 4986338"/>
                <a:gd name="connsiteY192" fmla="*/ 366713 h 2809875"/>
                <a:gd name="connsiteX193" fmla="*/ 714375 w 4986338"/>
                <a:gd name="connsiteY193" fmla="*/ 381000 h 2809875"/>
                <a:gd name="connsiteX194" fmla="*/ 719138 w 4986338"/>
                <a:gd name="connsiteY194" fmla="*/ 395288 h 2809875"/>
                <a:gd name="connsiteX195" fmla="*/ 738188 w 4986338"/>
                <a:gd name="connsiteY195" fmla="*/ 423863 h 2809875"/>
                <a:gd name="connsiteX196" fmla="*/ 747713 w 4986338"/>
                <a:gd name="connsiteY196" fmla="*/ 442913 h 2809875"/>
                <a:gd name="connsiteX197" fmla="*/ 738188 w 4986338"/>
                <a:gd name="connsiteY197" fmla="*/ 481013 h 2809875"/>
                <a:gd name="connsiteX198" fmla="*/ 723900 w 4986338"/>
                <a:gd name="connsiteY198" fmla="*/ 490538 h 2809875"/>
                <a:gd name="connsiteX199" fmla="*/ 719138 w 4986338"/>
                <a:gd name="connsiteY199" fmla="*/ 504825 h 2809875"/>
                <a:gd name="connsiteX200" fmla="*/ 704850 w 4986338"/>
                <a:gd name="connsiteY200" fmla="*/ 509588 h 2809875"/>
                <a:gd name="connsiteX201" fmla="*/ 700088 w 4986338"/>
                <a:gd name="connsiteY201" fmla="*/ 538163 h 2809875"/>
                <a:gd name="connsiteX202" fmla="*/ 690563 w 4986338"/>
                <a:gd name="connsiteY202" fmla="*/ 566738 h 2809875"/>
                <a:gd name="connsiteX203" fmla="*/ 685800 w 4986338"/>
                <a:gd name="connsiteY203" fmla="*/ 581025 h 2809875"/>
                <a:gd name="connsiteX204" fmla="*/ 690563 w 4986338"/>
                <a:gd name="connsiteY204" fmla="*/ 638175 h 2809875"/>
                <a:gd name="connsiteX205" fmla="*/ 719138 w 4986338"/>
                <a:gd name="connsiteY205" fmla="*/ 647700 h 2809875"/>
                <a:gd name="connsiteX206" fmla="*/ 728663 w 4986338"/>
                <a:gd name="connsiteY206" fmla="*/ 661988 h 2809875"/>
                <a:gd name="connsiteX207" fmla="*/ 733425 w 4986338"/>
                <a:gd name="connsiteY207" fmla="*/ 676275 h 2809875"/>
                <a:gd name="connsiteX208" fmla="*/ 747713 w 4986338"/>
                <a:gd name="connsiteY208" fmla="*/ 685800 h 2809875"/>
                <a:gd name="connsiteX209" fmla="*/ 752475 w 4986338"/>
                <a:gd name="connsiteY209" fmla="*/ 700088 h 2809875"/>
                <a:gd name="connsiteX210" fmla="*/ 742950 w 4986338"/>
                <a:gd name="connsiteY210" fmla="*/ 728663 h 2809875"/>
                <a:gd name="connsiteX211" fmla="*/ 733425 w 4986338"/>
                <a:gd name="connsiteY211" fmla="*/ 757238 h 2809875"/>
                <a:gd name="connsiteX212" fmla="*/ 723900 w 4986338"/>
                <a:gd name="connsiteY212" fmla="*/ 771525 h 2809875"/>
                <a:gd name="connsiteX213" fmla="*/ 723900 w 4986338"/>
                <a:gd name="connsiteY213" fmla="*/ 842963 h 2809875"/>
                <a:gd name="connsiteX214" fmla="*/ 728663 w 4986338"/>
                <a:gd name="connsiteY214" fmla="*/ 857250 h 2809875"/>
                <a:gd name="connsiteX215" fmla="*/ 733425 w 4986338"/>
                <a:gd name="connsiteY215" fmla="*/ 876300 h 2809875"/>
                <a:gd name="connsiteX216" fmla="*/ 747713 w 4986338"/>
                <a:gd name="connsiteY216" fmla="*/ 923925 h 2809875"/>
                <a:gd name="connsiteX217" fmla="*/ 752475 w 4986338"/>
                <a:gd name="connsiteY217" fmla="*/ 938213 h 2809875"/>
                <a:gd name="connsiteX218" fmla="*/ 742950 w 4986338"/>
                <a:gd name="connsiteY218" fmla="*/ 990600 h 2809875"/>
                <a:gd name="connsiteX219" fmla="*/ 738188 w 4986338"/>
                <a:gd name="connsiteY219" fmla="*/ 1004888 h 2809875"/>
                <a:gd name="connsiteX220" fmla="*/ 719138 w 4986338"/>
                <a:gd name="connsiteY220" fmla="*/ 1009650 h 2809875"/>
                <a:gd name="connsiteX221" fmla="*/ 676275 w 4986338"/>
                <a:gd name="connsiteY221" fmla="*/ 1042988 h 2809875"/>
                <a:gd name="connsiteX222" fmla="*/ 661988 w 4986338"/>
                <a:gd name="connsiteY222" fmla="*/ 1052513 h 2809875"/>
                <a:gd name="connsiteX223" fmla="*/ 647700 w 4986338"/>
                <a:gd name="connsiteY223" fmla="*/ 1062038 h 2809875"/>
                <a:gd name="connsiteX224" fmla="*/ 638175 w 4986338"/>
                <a:gd name="connsiteY224" fmla="*/ 1076325 h 2809875"/>
                <a:gd name="connsiteX225" fmla="*/ 628650 w 4986338"/>
                <a:gd name="connsiteY225" fmla="*/ 1157288 h 2809875"/>
                <a:gd name="connsiteX226" fmla="*/ 614363 w 4986338"/>
                <a:gd name="connsiteY226" fmla="*/ 1190625 h 2809875"/>
                <a:gd name="connsiteX227" fmla="*/ 581025 w 4986338"/>
                <a:gd name="connsiteY227" fmla="*/ 1204913 h 2809875"/>
                <a:gd name="connsiteX228" fmla="*/ 576263 w 4986338"/>
                <a:gd name="connsiteY228" fmla="*/ 1219200 h 2809875"/>
                <a:gd name="connsiteX229" fmla="*/ 581025 w 4986338"/>
                <a:gd name="connsiteY229" fmla="*/ 1233488 h 2809875"/>
                <a:gd name="connsiteX230" fmla="*/ 566738 w 4986338"/>
                <a:gd name="connsiteY230" fmla="*/ 1247775 h 2809875"/>
                <a:gd name="connsiteX231" fmla="*/ 533400 w 4986338"/>
                <a:gd name="connsiteY231" fmla="*/ 1290638 h 2809875"/>
                <a:gd name="connsiteX232" fmla="*/ 528638 w 4986338"/>
                <a:gd name="connsiteY232" fmla="*/ 1314450 h 2809875"/>
                <a:gd name="connsiteX233" fmla="*/ 514350 w 4986338"/>
                <a:gd name="connsiteY233" fmla="*/ 1338263 h 2809875"/>
                <a:gd name="connsiteX234" fmla="*/ 495300 w 4986338"/>
                <a:gd name="connsiteY234" fmla="*/ 1371600 h 2809875"/>
                <a:gd name="connsiteX235" fmla="*/ 485775 w 4986338"/>
                <a:gd name="connsiteY235" fmla="*/ 1419225 h 2809875"/>
                <a:gd name="connsiteX236" fmla="*/ 481013 w 4986338"/>
                <a:gd name="connsiteY236" fmla="*/ 1433513 h 2809875"/>
                <a:gd name="connsiteX237" fmla="*/ 461963 w 4986338"/>
                <a:gd name="connsiteY237" fmla="*/ 1466850 h 2809875"/>
                <a:gd name="connsiteX238" fmla="*/ 452438 w 4986338"/>
                <a:gd name="connsiteY238" fmla="*/ 1485900 h 2809875"/>
                <a:gd name="connsiteX239" fmla="*/ 447675 w 4986338"/>
                <a:gd name="connsiteY239" fmla="*/ 1500188 h 2809875"/>
                <a:gd name="connsiteX240" fmla="*/ 438150 w 4986338"/>
                <a:gd name="connsiteY240" fmla="*/ 1514475 h 2809875"/>
                <a:gd name="connsiteX241" fmla="*/ 423863 w 4986338"/>
                <a:gd name="connsiteY241" fmla="*/ 1552575 h 2809875"/>
                <a:gd name="connsiteX242" fmla="*/ 400050 w 4986338"/>
                <a:gd name="connsiteY242" fmla="*/ 1595438 h 2809875"/>
                <a:gd name="connsiteX243" fmla="*/ 390525 w 4986338"/>
                <a:gd name="connsiteY243" fmla="*/ 1633538 h 2809875"/>
                <a:gd name="connsiteX244" fmla="*/ 385763 w 4986338"/>
                <a:gd name="connsiteY244" fmla="*/ 1657350 h 2809875"/>
                <a:gd name="connsiteX245" fmla="*/ 366713 w 4986338"/>
                <a:gd name="connsiteY245" fmla="*/ 1719263 h 2809875"/>
                <a:gd name="connsiteX246" fmla="*/ 361950 w 4986338"/>
                <a:gd name="connsiteY246" fmla="*/ 1757363 h 2809875"/>
                <a:gd name="connsiteX247" fmla="*/ 357188 w 4986338"/>
                <a:gd name="connsiteY247" fmla="*/ 1771650 h 2809875"/>
                <a:gd name="connsiteX248" fmla="*/ 347663 w 4986338"/>
                <a:gd name="connsiteY248" fmla="*/ 1804988 h 2809875"/>
                <a:gd name="connsiteX249" fmla="*/ 342900 w 4986338"/>
                <a:gd name="connsiteY249" fmla="*/ 1852613 h 2809875"/>
                <a:gd name="connsiteX250" fmla="*/ 338138 w 4986338"/>
                <a:gd name="connsiteY250" fmla="*/ 1866900 h 2809875"/>
                <a:gd name="connsiteX251" fmla="*/ 323850 w 4986338"/>
                <a:gd name="connsiteY251" fmla="*/ 1876425 h 2809875"/>
                <a:gd name="connsiteX252" fmla="*/ 314325 w 4986338"/>
                <a:gd name="connsiteY252" fmla="*/ 1890713 h 2809875"/>
                <a:gd name="connsiteX253" fmla="*/ 309563 w 4986338"/>
                <a:gd name="connsiteY253" fmla="*/ 1905000 h 2809875"/>
                <a:gd name="connsiteX254" fmla="*/ 295275 w 4986338"/>
                <a:gd name="connsiteY254" fmla="*/ 1914525 h 2809875"/>
                <a:gd name="connsiteX255" fmla="*/ 280988 w 4986338"/>
                <a:gd name="connsiteY255" fmla="*/ 1943100 h 2809875"/>
                <a:gd name="connsiteX256" fmla="*/ 271463 w 4986338"/>
                <a:gd name="connsiteY256" fmla="*/ 1971675 h 2809875"/>
                <a:gd name="connsiteX257" fmla="*/ 257175 w 4986338"/>
                <a:gd name="connsiteY257" fmla="*/ 2005013 h 2809875"/>
                <a:gd name="connsiteX258" fmla="*/ 242888 w 4986338"/>
                <a:gd name="connsiteY258" fmla="*/ 2014538 h 2809875"/>
                <a:gd name="connsiteX259" fmla="*/ 219075 w 4986338"/>
                <a:gd name="connsiteY259" fmla="*/ 2038350 h 2809875"/>
                <a:gd name="connsiteX260" fmla="*/ 195263 w 4986338"/>
                <a:gd name="connsiteY260" fmla="*/ 2062163 h 2809875"/>
                <a:gd name="connsiteX261" fmla="*/ 190500 w 4986338"/>
                <a:gd name="connsiteY261" fmla="*/ 2076450 h 2809875"/>
                <a:gd name="connsiteX262" fmla="*/ 161925 w 4986338"/>
                <a:gd name="connsiteY262" fmla="*/ 2095500 h 2809875"/>
                <a:gd name="connsiteX263" fmla="*/ 147638 w 4986338"/>
                <a:gd name="connsiteY263" fmla="*/ 2105025 h 2809875"/>
                <a:gd name="connsiteX264" fmla="*/ 119063 w 4986338"/>
                <a:gd name="connsiteY264" fmla="*/ 2138363 h 2809875"/>
                <a:gd name="connsiteX265" fmla="*/ 109538 w 4986338"/>
                <a:gd name="connsiteY265" fmla="*/ 2152650 h 2809875"/>
                <a:gd name="connsiteX266" fmla="*/ 80963 w 4986338"/>
                <a:gd name="connsiteY266" fmla="*/ 2162175 h 2809875"/>
                <a:gd name="connsiteX267" fmla="*/ 52388 w 4986338"/>
                <a:gd name="connsiteY267" fmla="*/ 2181225 h 2809875"/>
                <a:gd name="connsiteX268" fmla="*/ 38100 w 4986338"/>
                <a:gd name="connsiteY268" fmla="*/ 2185988 h 2809875"/>
                <a:gd name="connsiteX269" fmla="*/ 9525 w 4986338"/>
                <a:gd name="connsiteY269" fmla="*/ 2205038 h 2809875"/>
                <a:gd name="connsiteX270" fmla="*/ 38100 w 4986338"/>
                <a:gd name="connsiteY270" fmla="*/ 2252663 h 2809875"/>
                <a:gd name="connsiteX271" fmla="*/ 52388 w 4986338"/>
                <a:gd name="connsiteY271" fmla="*/ 2281238 h 2809875"/>
                <a:gd name="connsiteX272" fmla="*/ 66675 w 4986338"/>
                <a:gd name="connsiteY272" fmla="*/ 2286000 h 2809875"/>
                <a:gd name="connsiteX273" fmla="*/ 90488 w 4986338"/>
                <a:gd name="connsiteY273" fmla="*/ 2305050 h 2809875"/>
                <a:gd name="connsiteX274" fmla="*/ 109538 w 4986338"/>
                <a:gd name="connsiteY274" fmla="*/ 2309813 h 2809875"/>
                <a:gd name="connsiteX275" fmla="*/ 114300 w 4986338"/>
                <a:gd name="connsiteY275" fmla="*/ 2347913 h 2809875"/>
                <a:gd name="connsiteX276" fmla="*/ 109538 w 4986338"/>
                <a:gd name="connsiteY276" fmla="*/ 2386013 h 2809875"/>
                <a:gd name="connsiteX277" fmla="*/ 80963 w 4986338"/>
                <a:gd name="connsiteY277" fmla="*/ 2405063 h 2809875"/>
                <a:gd name="connsiteX278" fmla="*/ 71438 w 4986338"/>
                <a:gd name="connsiteY278" fmla="*/ 2419350 h 2809875"/>
                <a:gd name="connsiteX279" fmla="*/ 42863 w 4986338"/>
                <a:gd name="connsiteY279" fmla="*/ 2438400 h 2809875"/>
                <a:gd name="connsiteX280" fmla="*/ 38100 w 4986338"/>
                <a:gd name="connsiteY280" fmla="*/ 2452688 h 2809875"/>
                <a:gd name="connsiteX281" fmla="*/ 23813 w 4986338"/>
                <a:gd name="connsiteY281" fmla="*/ 2466975 h 2809875"/>
                <a:gd name="connsiteX282" fmla="*/ 19050 w 4986338"/>
                <a:gd name="connsiteY282" fmla="*/ 2490788 h 2809875"/>
                <a:gd name="connsiteX283" fmla="*/ 9525 w 4986338"/>
                <a:gd name="connsiteY283" fmla="*/ 2524125 h 2809875"/>
                <a:gd name="connsiteX284" fmla="*/ 0 w 4986338"/>
                <a:gd name="connsiteY284"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33513 w 4986338"/>
                <a:gd name="connsiteY181" fmla="*/ 30956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9525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790575 w 4986338"/>
                <a:gd name="connsiteY188" fmla="*/ 252413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57175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700088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90563 w 4986338"/>
                <a:gd name="connsiteY205" fmla="*/ 638175 h 2809875"/>
                <a:gd name="connsiteX206" fmla="*/ 719138 w 4986338"/>
                <a:gd name="connsiteY206" fmla="*/ 647700 h 2809875"/>
                <a:gd name="connsiteX207" fmla="*/ 728663 w 4986338"/>
                <a:gd name="connsiteY207" fmla="*/ 661988 h 2809875"/>
                <a:gd name="connsiteX208" fmla="*/ 733425 w 4986338"/>
                <a:gd name="connsiteY208" fmla="*/ 676275 h 2809875"/>
                <a:gd name="connsiteX209" fmla="*/ 747713 w 4986338"/>
                <a:gd name="connsiteY209" fmla="*/ 685800 h 2809875"/>
                <a:gd name="connsiteX210" fmla="*/ 752475 w 4986338"/>
                <a:gd name="connsiteY210" fmla="*/ 700088 h 2809875"/>
                <a:gd name="connsiteX211" fmla="*/ 742950 w 4986338"/>
                <a:gd name="connsiteY211" fmla="*/ 728663 h 2809875"/>
                <a:gd name="connsiteX212" fmla="*/ 733425 w 4986338"/>
                <a:gd name="connsiteY212" fmla="*/ 757238 h 2809875"/>
                <a:gd name="connsiteX213" fmla="*/ 723900 w 4986338"/>
                <a:gd name="connsiteY213" fmla="*/ 771525 h 2809875"/>
                <a:gd name="connsiteX214" fmla="*/ 723900 w 4986338"/>
                <a:gd name="connsiteY214" fmla="*/ 842963 h 2809875"/>
                <a:gd name="connsiteX215" fmla="*/ 728663 w 4986338"/>
                <a:gd name="connsiteY215" fmla="*/ 857250 h 2809875"/>
                <a:gd name="connsiteX216" fmla="*/ 733425 w 4986338"/>
                <a:gd name="connsiteY216" fmla="*/ 876300 h 2809875"/>
                <a:gd name="connsiteX217" fmla="*/ 747713 w 4986338"/>
                <a:gd name="connsiteY217" fmla="*/ 923925 h 2809875"/>
                <a:gd name="connsiteX218" fmla="*/ 752475 w 4986338"/>
                <a:gd name="connsiteY218" fmla="*/ 938213 h 2809875"/>
                <a:gd name="connsiteX219" fmla="*/ 742950 w 4986338"/>
                <a:gd name="connsiteY219" fmla="*/ 990600 h 2809875"/>
                <a:gd name="connsiteX220" fmla="*/ 738188 w 4986338"/>
                <a:gd name="connsiteY220" fmla="*/ 1004888 h 2809875"/>
                <a:gd name="connsiteX221" fmla="*/ 719138 w 4986338"/>
                <a:gd name="connsiteY221" fmla="*/ 1009650 h 2809875"/>
                <a:gd name="connsiteX222" fmla="*/ 676275 w 4986338"/>
                <a:gd name="connsiteY222" fmla="*/ 1042988 h 2809875"/>
                <a:gd name="connsiteX223" fmla="*/ 661988 w 4986338"/>
                <a:gd name="connsiteY223" fmla="*/ 1052513 h 2809875"/>
                <a:gd name="connsiteX224" fmla="*/ 647700 w 4986338"/>
                <a:gd name="connsiteY224" fmla="*/ 1062038 h 2809875"/>
                <a:gd name="connsiteX225" fmla="*/ 638175 w 4986338"/>
                <a:gd name="connsiteY225" fmla="*/ 1076325 h 2809875"/>
                <a:gd name="connsiteX226" fmla="*/ 628650 w 4986338"/>
                <a:gd name="connsiteY226" fmla="*/ 1157288 h 2809875"/>
                <a:gd name="connsiteX227" fmla="*/ 614363 w 4986338"/>
                <a:gd name="connsiteY227" fmla="*/ 1190625 h 2809875"/>
                <a:gd name="connsiteX228" fmla="*/ 581025 w 4986338"/>
                <a:gd name="connsiteY228" fmla="*/ 1204913 h 2809875"/>
                <a:gd name="connsiteX229" fmla="*/ 576263 w 4986338"/>
                <a:gd name="connsiteY229" fmla="*/ 1219200 h 2809875"/>
                <a:gd name="connsiteX230" fmla="*/ 581025 w 4986338"/>
                <a:gd name="connsiteY230" fmla="*/ 1233488 h 2809875"/>
                <a:gd name="connsiteX231" fmla="*/ 566738 w 4986338"/>
                <a:gd name="connsiteY231" fmla="*/ 1247775 h 2809875"/>
                <a:gd name="connsiteX232" fmla="*/ 533400 w 4986338"/>
                <a:gd name="connsiteY232" fmla="*/ 1290638 h 2809875"/>
                <a:gd name="connsiteX233" fmla="*/ 528638 w 4986338"/>
                <a:gd name="connsiteY233" fmla="*/ 1314450 h 2809875"/>
                <a:gd name="connsiteX234" fmla="*/ 514350 w 4986338"/>
                <a:gd name="connsiteY234" fmla="*/ 1338263 h 2809875"/>
                <a:gd name="connsiteX235" fmla="*/ 495300 w 4986338"/>
                <a:gd name="connsiteY235" fmla="*/ 1371600 h 2809875"/>
                <a:gd name="connsiteX236" fmla="*/ 485775 w 4986338"/>
                <a:gd name="connsiteY236" fmla="*/ 1419225 h 2809875"/>
                <a:gd name="connsiteX237" fmla="*/ 481013 w 4986338"/>
                <a:gd name="connsiteY237" fmla="*/ 1433513 h 2809875"/>
                <a:gd name="connsiteX238" fmla="*/ 461963 w 4986338"/>
                <a:gd name="connsiteY238" fmla="*/ 1466850 h 2809875"/>
                <a:gd name="connsiteX239" fmla="*/ 452438 w 4986338"/>
                <a:gd name="connsiteY239" fmla="*/ 1485900 h 2809875"/>
                <a:gd name="connsiteX240" fmla="*/ 447675 w 4986338"/>
                <a:gd name="connsiteY240" fmla="*/ 1500188 h 2809875"/>
                <a:gd name="connsiteX241" fmla="*/ 438150 w 4986338"/>
                <a:gd name="connsiteY241" fmla="*/ 1514475 h 2809875"/>
                <a:gd name="connsiteX242" fmla="*/ 423863 w 4986338"/>
                <a:gd name="connsiteY242" fmla="*/ 1552575 h 2809875"/>
                <a:gd name="connsiteX243" fmla="*/ 400050 w 4986338"/>
                <a:gd name="connsiteY243" fmla="*/ 1595438 h 2809875"/>
                <a:gd name="connsiteX244" fmla="*/ 390525 w 4986338"/>
                <a:gd name="connsiteY244" fmla="*/ 1633538 h 2809875"/>
                <a:gd name="connsiteX245" fmla="*/ 385763 w 4986338"/>
                <a:gd name="connsiteY245" fmla="*/ 1657350 h 2809875"/>
                <a:gd name="connsiteX246" fmla="*/ 366713 w 4986338"/>
                <a:gd name="connsiteY246" fmla="*/ 1719263 h 2809875"/>
                <a:gd name="connsiteX247" fmla="*/ 361950 w 4986338"/>
                <a:gd name="connsiteY247" fmla="*/ 1757363 h 2809875"/>
                <a:gd name="connsiteX248" fmla="*/ 357188 w 4986338"/>
                <a:gd name="connsiteY248" fmla="*/ 1771650 h 2809875"/>
                <a:gd name="connsiteX249" fmla="*/ 347663 w 4986338"/>
                <a:gd name="connsiteY249" fmla="*/ 1804988 h 2809875"/>
                <a:gd name="connsiteX250" fmla="*/ 342900 w 4986338"/>
                <a:gd name="connsiteY250" fmla="*/ 1852613 h 2809875"/>
                <a:gd name="connsiteX251" fmla="*/ 338138 w 4986338"/>
                <a:gd name="connsiteY251" fmla="*/ 1866900 h 2809875"/>
                <a:gd name="connsiteX252" fmla="*/ 323850 w 4986338"/>
                <a:gd name="connsiteY252" fmla="*/ 1876425 h 2809875"/>
                <a:gd name="connsiteX253" fmla="*/ 314325 w 4986338"/>
                <a:gd name="connsiteY253" fmla="*/ 1890713 h 2809875"/>
                <a:gd name="connsiteX254" fmla="*/ 309563 w 4986338"/>
                <a:gd name="connsiteY254" fmla="*/ 1905000 h 2809875"/>
                <a:gd name="connsiteX255" fmla="*/ 295275 w 4986338"/>
                <a:gd name="connsiteY255" fmla="*/ 1914525 h 2809875"/>
                <a:gd name="connsiteX256" fmla="*/ 280988 w 4986338"/>
                <a:gd name="connsiteY256" fmla="*/ 1943100 h 2809875"/>
                <a:gd name="connsiteX257" fmla="*/ 271463 w 4986338"/>
                <a:gd name="connsiteY257" fmla="*/ 1971675 h 2809875"/>
                <a:gd name="connsiteX258" fmla="*/ 257175 w 4986338"/>
                <a:gd name="connsiteY258" fmla="*/ 2005013 h 2809875"/>
                <a:gd name="connsiteX259" fmla="*/ 242888 w 4986338"/>
                <a:gd name="connsiteY259" fmla="*/ 2014538 h 2809875"/>
                <a:gd name="connsiteX260" fmla="*/ 219075 w 4986338"/>
                <a:gd name="connsiteY260" fmla="*/ 2038350 h 2809875"/>
                <a:gd name="connsiteX261" fmla="*/ 195263 w 4986338"/>
                <a:gd name="connsiteY261" fmla="*/ 2062163 h 2809875"/>
                <a:gd name="connsiteX262" fmla="*/ 190500 w 4986338"/>
                <a:gd name="connsiteY262" fmla="*/ 2076450 h 2809875"/>
                <a:gd name="connsiteX263" fmla="*/ 161925 w 4986338"/>
                <a:gd name="connsiteY263" fmla="*/ 2095500 h 2809875"/>
                <a:gd name="connsiteX264" fmla="*/ 147638 w 4986338"/>
                <a:gd name="connsiteY264" fmla="*/ 2105025 h 2809875"/>
                <a:gd name="connsiteX265" fmla="*/ 119063 w 4986338"/>
                <a:gd name="connsiteY265" fmla="*/ 2138363 h 2809875"/>
                <a:gd name="connsiteX266" fmla="*/ 109538 w 4986338"/>
                <a:gd name="connsiteY266" fmla="*/ 2152650 h 2809875"/>
                <a:gd name="connsiteX267" fmla="*/ 80963 w 4986338"/>
                <a:gd name="connsiteY267" fmla="*/ 2162175 h 2809875"/>
                <a:gd name="connsiteX268" fmla="*/ 52388 w 4986338"/>
                <a:gd name="connsiteY268" fmla="*/ 2181225 h 2809875"/>
                <a:gd name="connsiteX269" fmla="*/ 38100 w 4986338"/>
                <a:gd name="connsiteY269" fmla="*/ 2185988 h 2809875"/>
                <a:gd name="connsiteX270" fmla="*/ 9525 w 4986338"/>
                <a:gd name="connsiteY270" fmla="*/ 2205038 h 2809875"/>
                <a:gd name="connsiteX271" fmla="*/ 38100 w 4986338"/>
                <a:gd name="connsiteY271" fmla="*/ 2252663 h 2809875"/>
                <a:gd name="connsiteX272" fmla="*/ 52388 w 4986338"/>
                <a:gd name="connsiteY272" fmla="*/ 2281238 h 2809875"/>
                <a:gd name="connsiteX273" fmla="*/ 66675 w 4986338"/>
                <a:gd name="connsiteY273" fmla="*/ 2286000 h 2809875"/>
                <a:gd name="connsiteX274" fmla="*/ 90488 w 4986338"/>
                <a:gd name="connsiteY274" fmla="*/ 2305050 h 2809875"/>
                <a:gd name="connsiteX275" fmla="*/ 109538 w 4986338"/>
                <a:gd name="connsiteY275" fmla="*/ 2309813 h 2809875"/>
                <a:gd name="connsiteX276" fmla="*/ 114300 w 4986338"/>
                <a:gd name="connsiteY276" fmla="*/ 2347913 h 2809875"/>
                <a:gd name="connsiteX277" fmla="*/ 109538 w 4986338"/>
                <a:gd name="connsiteY277" fmla="*/ 2386013 h 2809875"/>
                <a:gd name="connsiteX278" fmla="*/ 80963 w 4986338"/>
                <a:gd name="connsiteY278" fmla="*/ 2405063 h 2809875"/>
                <a:gd name="connsiteX279" fmla="*/ 71438 w 4986338"/>
                <a:gd name="connsiteY279" fmla="*/ 2419350 h 2809875"/>
                <a:gd name="connsiteX280" fmla="*/ 42863 w 4986338"/>
                <a:gd name="connsiteY280" fmla="*/ 2438400 h 2809875"/>
                <a:gd name="connsiteX281" fmla="*/ 38100 w 4986338"/>
                <a:gd name="connsiteY281" fmla="*/ 2452688 h 2809875"/>
                <a:gd name="connsiteX282" fmla="*/ 23813 w 4986338"/>
                <a:gd name="connsiteY282" fmla="*/ 2466975 h 2809875"/>
                <a:gd name="connsiteX283" fmla="*/ 19050 w 4986338"/>
                <a:gd name="connsiteY283" fmla="*/ 2490788 h 2809875"/>
                <a:gd name="connsiteX284" fmla="*/ 9525 w 4986338"/>
                <a:gd name="connsiteY284" fmla="*/ 2524125 h 2809875"/>
                <a:gd name="connsiteX285" fmla="*/ 0 w 4986338"/>
                <a:gd name="connsiteY285"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85800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52475 w 4986338"/>
                <a:gd name="connsiteY211" fmla="*/ 700088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47713 w 4986338"/>
                <a:gd name="connsiteY210" fmla="*/ 685800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676275 w 4986338"/>
                <a:gd name="connsiteY223" fmla="*/ 1042988 h 2809875"/>
                <a:gd name="connsiteX224" fmla="*/ 661988 w 4986338"/>
                <a:gd name="connsiteY224" fmla="*/ 1052513 h 2809875"/>
                <a:gd name="connsiteX225" fmla="*/ 647700 w 4986338"/>
                <a:gd name="connsiteY225" fmla="*/ 1062038 h 2809875"/>
                <a:gd name="connsiteX226" fmla="*/ 638175 w 4986338"/>
                <a:gd name="connsiteY226" fmla="*/ 1076325 h 2809875"/>
                <a:gd name="connsiteX227" fmla="*/ 628650 w 4986338"/>
                <a:gd name="connsiteY227" fmla="*/ 1157288 h 2809875"/>
                <a:gd name="connsiteX228" fmla="*/ 614363 w 4986338"/>
                <a:gd name="connsiteY228" fmla="*/ 1190625 h 2809875"/>
                <a:gd name="connsiteX229" fmla="*/ 581025 w 4986338"/>
                <a:gd name="connsiteY229" fmla="*/ 1204913 h 2809875"/>
                <a:gd name="connsiteX230" fmla="*/ 576263 w 4986338"/>
                <a:gd name="connsiteY230" fmla="*/ 1219200 h 2809875"/>
                <a:gd name="connsiteX231" fmla="*/ 581025 w 4986338"/>
                <a:gd name="connsiteY231" fmla="*/ 1233488 h 2809875"/>
                <a:gd name="connsiteX232" fmla="*/ 566738 w 4986338"/>
                <a:gd name="connsiteY232" fmla="*/ 1247775 h 2809875"/>
                <a:gd name="connsiteX233" fmla="*/ 533400 w 4986338"/>
                <a:gd name="connsiteY233" fmla="*/ 1290638 h 2809875"/>
                <a:gd name="connsiteX234" fmla="*/ 528638 w 4986338"/>
                <a:gd name="connsiteY234" fmla="*/ 1314450 h 2809875"/>
                <a:gd name="connsiteX235" fmla="*/ 514350 w 4986338"/>
                <a:gd name="connsiteY235" fmla="*/ 1338263 h 2809875"/>
                <a:gd name="connsiteX236" fmla="*/ 495300 w 4986338"/>
                <a:gd name="connsiteY236" fmla="*/ 1371600 h 2809875"/>
                <a:gd name="connsiteX237" fmla="*/ 485775 w 4986338"/>
                <a:gd name="connsiteY237" fmla="*/ 1419225 h 2809875"/>
                <a:gd name="connsiteX238" fmla="*/ 481013 w 4986338"/>
                <a:gd name="connsiteY238" fmla="*/ 1433513 h 2809875"/>
                <a:gd name="connsiteX239" fmla="*/ 461963 w 4986338"/>
                <a:gd name="connsiteY239" fmla="*/ 1466850 h 2809875"/>
                <a:gd name="connsiteX240" fmla="*/ 452438 w 4986338"/>
                <a:gd name="connsiteY240" fmla="*/ 1485900 h 2809875"/>
                <a:gd name="connsiteX241" fmla="*/ 447675 w 4986338"/>
                <a:gd name="connsiteY241" fmla="*/ 1500188 h 2809875"/>
                <a:gd name="connsiteX242" fmla="*/ 438150 w 4986338"/>
                <a:gd name="connsiteY242" fmla="*/ 1514475 h 2809875"/>
                <a:gd name="connsiteX243" fmla="*/ 423863 w 4986338"/>
                <a:gd name="connsiteY243" fmla="*/ 1552575 h 2809875"/>
                <a:gd name="connsiteX244" fmla="*/ 400050 w 4986338"/>
                <a:gd name="connsiteY244" fmla="*/ 1595438 h 2809875"/>
                <a:gd name="connsiteX245" fmla="*/ 390525 w 4986338"/>
                <a:gd name="connsiteY245" fmla="*/ 1633538 h 2809875"/>
                <a:gd name="connsiteX246" fmla="*/ 385763 w 4986338"/>
                <a:gd name="connsiteY246" fmla="*/ 1657350 h 2809875"/>
                <a:gd name="connsiteX247" fmla="*/ 366713 w 4986338"/>
                <a:gd name="connsiteY247" fmla="*/ 1719263 h 2809875"/>
                <a:gd name="connsiteX248" fmla="*/ 361950 w 4986338"/>
                <a:gd name="connsiteY248" fmla="*/ 1757363 h 2809875"/>
                <a:gd name="connsiteX249" fmla="*/ 357188 w 4986338"/>
                <a:gd name="connsiteY249" fmla="*/ 1771650 h 2809875"/>
                <a:gd name="connsiteX250" fmla="*/ 347663 w 4986338"/>
                <a:gd name="connsiteY250" fmla="*/ 1804988 h 2809875"/>
                <a:gd name="connsiteX251" fmla="*/ 342900 w 4986338"/>
                <a:gd name="connsiteY251" fmla="*/ 1852613 h 2809875"/>
                <a:gd name="connsiteX252" fmla="*/ 338138 w 4986338"/>
                <a:gd name="connsiteY252" fmla="*/ 1866900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0088 w 4986338"/>
                <a:gd name="connsiteY223" fmla="*/ 1028700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33400 w 4986338"/>
                <a:gd name="connsiteY234" fmla="*/ 1290638 h 2809875"/>
                <a:gd name="connsiteX235" fmla="*/ 528638 w 4986338"/>
                <a:gd name="connsiteY235" fmla="*/ 1314450 h 2809875"/>
                <a:gd name="connsiteX236" fmla="*/ 514350 w 4986338"/>
                <a:gd name="connsiteY236" fmla="*/ 1338263 h 2809875"/>
                <a:gd name="connsiteX237" fmla="*/ 495300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33400 w 4986338"/>
                <a:gd name="connsiteY234" fmla="*/ 1290638 h 2809875"/>
                <a:gd name="connsiteX235" fmla="*/ 528638 w 4986338"/>
                <a:gd name="connsiteY235" fmla="*/ 1314450 h 2809875"/>
                <a:gd name="connsiteX236" fmla="*/ 514350 w 4986338"/>
                <a:gd name="connsiteY236" fmla="*/ 1338263 h 2809875"/>
                <a:gd name="connsiteX237" fmla="*/ 495300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47688 w 4986338"/>
                <a:gd name="connsiteY234" fmla="*/ 1285875 h 2809875"/>
                <a:gd name="connsiteX235" fmla="*/ 528638 w 4986338"/>
                <a:gd name="connsiteY235" fmla="*/ 1314450 h 2809875"/>
                <a:gd name="connsiteX236" fmla="*/ 514350 w 4986338"/>
                <a:gd name="connsiteY236" fmla="*/ 1338263 h 2809875"/>
                <a:gd name="connsiteX237" fmla="*/ 495300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47688 w 4986338"/>
                <a:gd name="connsiteY234" fmla="*/ 1285875 h 2809875"/>
                <a:gd name="connsiteX235" fmla="*/ 535782 w 4986338"/>
                <a:gd name="connsiteY235" fmla="*/ 1316831 h 2809875"/>
                <a:gd name="connsiteX236" fmla="*/ 514350 w 4986338"/>
                <a:gd name="connsiteY236" fmla="*/ 1338263 h 2809875"/>
                <a:gd name="connsiteX237" fmla="*/ 495300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47688 w 4986338"/>
                <a:gd name="connsiteY234" fmla="*/ 1285875 h 2809875"/>
                <a:gd name="connsiteX235" fmla="*/ 535782 w 4986338"/>
                <a:gd name="connsiteY235" fmla="*/ 1316831 h 2809875"/>
                <a:gd name="connsiteX236" fmla="*/ 521494 w 4986338"/>
                <a:gd name="connsiteY236" fmla="*/ 1343025 h 2809875"/>
                <a:gd name="connsiteX237" fmla="*/ 495300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47688 w 4986338"/>
                <a:gd name="connsiteY234" fmla="*/ 1285875 h 2809875"/>
                <a:gd name="connsiteX235" fmla="*/ 535782 w 4986338"/>
                <a:gd name="connsiteY235" fmla="*/ 1316831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47688 w 4986338"/>
                <a:gd name="connsiteY234" fmla="*/ 1285875 h 2809875"/>
                <a:gd name="connsiteX235" fmla="*/ 547688 w 4986338"/>
                <a:gd name="connsiteY235" fmla="*/ 1328737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61975 w 4986338"/>
                <a:gd name="connsiteY234" fmla="*/ 1290638 h 2809875"/>
                <a:gd name="connsiteX235" fmla="*/ 547688 w 4986338"/>
                <a:gd name="connsiteY235" fmla="*/ 1328737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7688 w 4986338"/>
                <a:gd name="connsiteY235" fmla="*/ 1328737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7688 w 4986338"/>
                <a:gd name="connsiteY235" fmla="*/ 1328737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5763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90525 w 4986338"/>
                <a:gd name="connsiteY246" fmla="*/ 1633538 h 2809875"/>
                <a:gd name="connsiteX247" fmla="*/ 381001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85763 w 4986338"/>
                <a:gd name="connsiteY246" fmla="*/ 1628776 h 2809875"/>
                <a:gd name="connsiteX247" fmla="*/ 381001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38138 w 4986338"/>
                <a:gd name="connsiteY253" fmla="*/ 1866900 h 2809875"/>
                <a:gd name="connsiteX254" fmla="*/ 323850 w 4986338"/>
                <a:gd name="connsiteY254" fmla="*/ 1876425 h 2809875"/>
                <a:gd name="connsiteX255" fmla="*/ 314325 w 4986338"/>
                <a:gd name="connsiteY255" fmla="*/ 1890713 h 2809875"/>
                <a:gd name="connsiteX256" fmla="*/ 309563 w 4986338"/>
                <a:gd name="connsiteY256" fmla="*/ 1905000 h 2809875"/>
                <a:gd name="connsiteX257" fmla="*/ 295275 w 4986338"/>
                <a:gd name="connsiteY257" fmla="*/ 1914525 h 2809875"/>
                <a:gd name="connsiteX258" fmla="*/ 280988 w 4986338"/>
                <a:gd name="connsiteY258" fmla="*/ 1943100 h 2809875"/>
                <a:gd name="connsiteX259" fmla="*/ 271463 w 4986338"/>
                <a:gd name="connsiteY259" fmla="*/ 1971675 h 2809875"/>
                <a:gd name="connsiteX260" fmla="*/ 257175 w 4986338"/>
                <a:gd name="connsiteY260" fmla="*/ 2005013 h 2809875"/>
                <a:gd name="connsiteX261" fmla="*/ 242888 w 4986338"/>
                <a:gd name="connsiteY261" fmla="*/ 2014538 h 2809875"/>
                <a:gd name="connsiteX262" fmla="*/ 219075 w 4986338"/>
                <a:gd name="connsiteY262" fmla="*/ 2038350 h 2809875"/>
                <a:gd name="connsiteX263" fmla="*/ 195263 w 4986338"/>
                <a:gd name="connsiteY263" fmla="*/ 2062163 h 2809875"/>
                <a:gd name="connsiteX264" fmla="*/ 190500 w 4986338"/>
                <a:gd name="connsiteY264" fmla="*/ 2076450 h 2809875"/>
                <a:gd name="connsiteX265" fmla="*/ 161925 w 4986338"/>
                <a:gd name="connsiteY265" fmla="*/ 2095500 h 2809875"/>
                <a:gd name="connsiteX266" fmla="*/ 147638 w 4986338"/>
                <a:gd name="connsiteY266" fmla="*/ 2105025 h 2809875"/>
                <a:gd name="connsiteX267" fmla="*/ 119063 w 4986338"/>
                <a:gd name="connsiteY267" fmla="*/ 2138363 h 2809875"/>
                <a:gd name="connsiteX268" fmla="*/ 109538 w 4986338"/>
                <a:gd name="connsiteY268" fmla="*/ 2152650 h 2809875"/>
                <a:gd name="connsiteX269" fmla="*/ 80963 w 4986338"/>
                <a:gd name="connsiteY269" fmla="*/ 2162175 h 2809875"/>
                <a:gd name="connsiteX270" fmla="*/ 52388 w 4986338"/>
                <a:gd name="connsiteY270" fmla="*/ 2181225 h 2809875"/>
                <a:gd name="connsiteX271" fmla="*/ 38100 w 4986338"/>
                <a:gd name="connsiteY271" fmla="*/ 2185988 h 2809875"/>
                <a:gd name="connsiteX272" fmla="*/ 9525 w 4986338"/>
                <a:gd name="connsiteY272" fmla="*/ 2205038 h 2809875"/>
                <a:gd name="connsiteX273" fmla="*/ 38100 w 4986338"/>
                <a:gd name="connsiteY273" fmla="*/ 2252663 h 2809875"/>
                <a:gd name="connsiteX274" fmla="*/ 52388 w 4986338"/>
                <a:gd name="connsiteY274" fmla="*/ 2281238 h 2809875"/>
                <a:gd name="connsiteX275" fmla="*/ 66675 w 4986338"/>
                <a:gd name="connsiteY275" fmla="*/ 2286000 h 2809875"/>
                <a:gd name="connsiteX276" fmla="*/ 90488 w 4986338"/>
                <a:gd name="connsiteY276" fmla="*/ 2305050 h 2809875"/>
                <a:gd name="connsiteX277" fmla="*/ 109538 w 4986338"/>
                <a:gd name="connsiteY277" fmla="*/ 2309813 h 2809875"/>
                <a:gd name="connsiteX278" fmla="*/ 114300 w 4986338"/>
                <a:gd name="connsiteY278" fmla="*/ 2347913 h 2809875"/>
                <a:gd name="connsiteX279" fmla="*/ 109538 w 4986338"/>
                <a:gd name="connsiteY279" fmla="*/ 2386013 h 2809875"/>
                <a:gd name="connsiteX280" fmla="*/ 80963 w 4986338"/>
                <a:gd name="connsiteY280" fmla="*/ 2405063 h 2809875"/>
                <a:gd name="connsiteX281" fmla="*/ 71438 w 4986338"/>
                <a:gd name="connsiteY281" fmla="*/ 2419350 h 2809875"/>
                <a:gd name="connsiteX282" fmla="*/ 42863 w 4986338"/>
                <a:gd name="connsiteY282" fmla="*/ 2438400 h 2809875"/>
                <a:gd name="connsiteX283" fmla="*/ 38100 w 4986338"/>
                <a:gd name="connsiteY283" fmla="*/ 2452688 h 2809875"/>
                <a:gd name="connsiteX284" fmla="*/ 23813 w 4986338"/>
                <a:gd name="connsiteY284" fmla="*/ 2466975 h 2809875"/>
                <a:gd name="connsiteX285" fmla="*/ 19050 w 4986338"/>
                <a:gd name="connsiteY285" fmla="*/ 2490788 h 2809875"/>
                <a:gd name="connsiteX286" fmla="*/ 9525 w 4986338"/>
                <a:gd name="connsiteY286" fmla="*/ 2524125 h 2809875"/>
                <a:gd name="connsiteX287" fmla="*/ 0 w 4986338"/>
                <a:gd name="connsiteY287"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85763 w 4986338"/>
                <a:gd name="connsiteY246" fmla="*/ 1628776 h 2809875"/>
                <a:gd name="connsiteX247" fmla="*/ 381001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42900 w 4986338"/>
                <a:gd name="connsiteY252" fmla="*/ 1852613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85763 w 4986338"/>
                <a:gd name="connsiteY246" fmla="*/ 1628776 h 2809875"/>
                <a:gd name="connsiteX247" fmla="*/ 381001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7663 w 4986338"/>
                <a:gd name="connsiteY251" fmla="*/ 1804988 h 2809875"/>
                <a:gd name="connsiteX252" fmla="*/ 330994 w 4986338"/>
                <a:gd name="connsiteY252" fmla="*/ 1852613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85763 w 4986338"/>
                <a:gd name="connsiteY246" fmla="*/ 1628776 h 2809875"/>
                <a:gd name="connsiteX247" fmla="*/ 381001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5282 w 4986338"/>
                <a:gd name="connsiteY251" fmla="*/ 1807369 h 2809875"/>
                <a:gd name="connsiteX252" fmla="*/ 330994 w 4986338"/>
                <a:gd name="connsiteY252" fmla="*/ 1852613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9538 w 4986338"/>
                <a:gd name="connsiteY267" fmla="*/ 2152650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85763 w 4986338"/>
                <a:gd name="connsiteY246" fmla="*/ 1628776 h 2809875"/>
                <a:gd name="connsiteX247" fmla="*/ 381001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5282 w 4986338"/>
                <a:gd name="connsiteY251" fmla="*/ 1807369 h 2809875"/>
                <a:gd name="connsiteX252" fmla="*/ 330994 w 4986338"/>
                <a:gd name="connsiteY252" fmla="*/ 1852613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0013 w 4986338"/>
                <a:gd name="connsiteY267" fmla="*/ 2150269 h 2809875"/>
                <a:gd name="connsiteX268" fmla="*/ 80963 w 4986338"/>
                <a:gd name="connsiteY268" fmla="*/ 2162175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85763 w 4986338"/>
                <a:gd name="connsiteY246" fmla="*/ 1628776 h 2809875"/>
                <a:gd name="connsiteX247" fmla="*/ 381001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5282 w 4986338"/>
                <a:gd name="connsiteY251" fmla="*/ 1807369 h 2809875"/>
                <a:gd name="connsiteX252" fmla="*/ 330994 w 4986338"/>
                <a:gd name="connsiteY252" fmla="*/ 1852613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0013 w 4986338"/>
                <a:gd name="connsiteY267" fmla="*/ 2150269 h 2809875"/>
                <a:gd name="connsiteX268" fmla="*/ 66676 w 4986338"/>
                <a:gd name="connsiteY268" fmla="*/ 2157412 h 2809875"/>
                <a:gd name="connsiteX269" fmla="*/ 52388 w 4986338"/>
                <a:gd name="connsiteY269" fmla="*/ 2181225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85763 w 4986338"/>
                <a:gd name="connsiteY246" fmla="*/ 1628776 h 2809875"/>
                <a:gd name="connsiteX247" fmla="*/ 381001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5282 w 4986338"/>
                <a:gd name="connsiteY251" fmla="*/ 1807369 h 2809875"/>
                <a:gd name="connsiteX252" fmla="*/ 330994 w 4986338"/>
                <a:gd name="connsiteY252" fmla="*/ 1852613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0013 w 4986338"/>
                <a:gd name="connsiteY267" fmla="*/ 2150269 h 2809875"/>
                <a:gd name="connsiteX268" fmla="*/ 66676 w 4986338"/>
                <a:gd name="connsiteY268" fmla="*/ 2157412 h 2809875"/>
                <a:gd name="connsiteX269" fmla="*/ 33338 w 4986338"/>
                <a:gd name="connsiteY269" fmla="*/ 2174081 h 2809875"/>
                <a:gd name="connsiteX270" fmla="*/ 38100 w 4986338"/>
                <a:gd name="connsiteY270" fmla="*/ 2185988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0 w 4986338"/>
                <a:gd name="connsiteY0" fmla="*/ 2538413 h 2809875"/>
                <a:gd name="connsiteX1" fmla="*/ 361950 w 4986338"/>
                <a:gd name="connsiteY1" fmla="*/ 2809875 h 2809875"/>
                <a:gd name="connsiteX2" fmla="*/ 4986338 w 4986338"/>
                <a:gd name="connsiteY2" fmla="*/ 2424113 h 2809875"/>
                <a:gd name="connsiteX3" fmla="*/ 4967288 w 4986338"/>
                <a:gd name="connsiteY3" fmla="*/ 2409825 h 2809875"/>
                <a:gd name="connsiteX4" fmla="*/ 4938713 w 4986338"/>
                <a:gd name="connsiteY4" fmla="*/ 2390775 h 2809875"/>
                <a:gd name="connsiteX5" fmla="*/ 4929188 w 4986338"/>
                <a:gd name="connsiteY5" fmla="*/ 2343150 h 2809875"/>
                <a:gd name="connsiteX6" fmla="*/ 4924425 w 4986338"/>
                <a:gd name="connsiteY6" fmla="*/ 2328863 h 2809875"/>
                <a:gd name="connsiteX7" fmla="*/ 4905375 w 4986338"/>
                <a:gd name="connsiteY7" fmla="*/ 2324100 h 2809875"/>
                <a:gd name="connsiteX8" fmla="*/ 4891088 w 4986338"/>
                <a:gd name="connsiteY8" fmla="*/ 2319338 h 2809875"/>
                <a:gd name="connsiteX9" fmla="*/ 4857750 w 4986338"/>
                <a:gd name="connsiteY9" fmla="*/ 2281238 h 2809875"/>
                <a:gd name="connsiteX10" fmla="*/ 4843463 w 4986338"/>
                <a:gd name="connsiteY10" fmla="*/ 2252663 h 2809875"/>
                <a:gd name="connsiteX11" fmla="*/ 4829175 w 4986338"/>
                <a:gd name="connsiteY11" fmla="*/ 2235994 h 2809875"/>
                <a:gd name="connsiteX12" fmla="*/ 4800600 w 4986338"/>
                <a:gd name="connsiteY12" fmla="*/ 2247901 h 2809875"/>
                <a:gd name="connsiteX13" fmla="*/ 4731544 w 4986338"/>
                <a:gd name="connsiteY13" fmla="*/ 2252663 h 2809875"/>
                <a:gd name="connsiteX14" fmla="*/ 4667251 w 4986338"/>
                <a:gd name="connsiteY14" fmla="*/ 2247900 h 2809875"/>
                <a:gd name="connsiteX15" fmla="*/ 4643438 w 4986338"/>
                <a:gd name="connsiteY15" fmla="*/ 2252663 h 2809875"/>
                <a:gd name="connsiteX16" fmla="*/ 4629150 w 4986338"/>
                <a:gd name="connsiteY16" fmla="*/ 2252663 h 2809875"/>
                <a:gd name="connsiteX17" fmla="*/ 4591050 w 4986338"/>
                <a:gd name="connsiteY17" fmla="*/ 2257425 h 2809875"/>
                <a:gd name="connsiteX18" fmla="*/ 4548188 w 4986338"/>
                <a:gd name="connsiteY18" fmla="*/ 2271713 h 2809875"/>
                <a:gd name="connsiteX19" fmla="*/ 4533900 w 4986338"/>
                <a:gd name="connsiteY19" fmla="*/ 2276475 h 2809875"/>
                <a:gd name="connsiteX20" fmla="*/ 4519613 w 4986338"/>
                <a:gd name="connsiteY20" fmla="*/ 2281238 h 2809875"/>
                <a:gd name="connsiteX21" fmla="*/ 4500563 w 4986338"/>
                <a:gd name="connsiteY21" fmla="*/ 2286000 h 2809875"/>
                <a:gd name="connsiteX22" fmla="*/ 4471988 w 4986338"/>
                <a:gd name="connsiteY22" fmla="*/ 2262188 h 2809875"/>
                <a:gd name="connsiteX23" fmla="*/ 4457700 w 4986338"/>
                <a:gd name="connsiteY23" fmla="*/ 2247900 h 2809875"/>
                <a:gd name="connsiteX24" fmla="*/ 4433888 w 4986338"/>
                <a:gd name="connsiteY24" fmla="*/ 2240756 h 2809875"/>
                <a:gd name="connsiteX25" fmla="*/ 4410075 w 4986338"/>
                <a:gd name="connsiteY25" fmla="*/ 2219325 h 2809875"/>
                <a:gd name="connsiteX26" fmla="*/ 4386263 w 4986338"/>
                <a:gd name="connsiteY26" fmla="*/ 2224088 h 2809875"/>
                <a:gd name="connsiteX27" fmla="*/ 4371975 w 4986338"/>
                <a:gd name="connsiteY27" fmla="*/ 2209800 h 2809875"/>
                <a:gd name="connsiteX28" fmla="*/ 4343400 w 4986338"/>
                <a:gd name="connsiteY28" fmla="*/ 2200275 h 2809875"/>
                <a:gd name="connsiteX29" fmla="*/ 4329113 w 4986338"/>
                <a:gd name="connsiteY29" fmla="*/ 2190750 h 2809875"/>
                <a:gd name="connsiteX30" fmla="*/ 4300538 w 4986338"/>
                <a:gd name="connsiteY30" fmla="*/ 2193132 h 2809875"/>
                <a:gd name="connsiteX31" fmla="*/ 4233863 w 4986338"/>
                <a:gd name="connsiteY31" fmla="*/ 2176463 h 2809875"/>
                <a:gd name="connsiteX32" fmla="*/ 4191000 w 4986338"/>
                <a:gd name="connsiteY32" fmla="*/ 2174082 h 2809875"/>
                <a:gd name="connsiteX33" fmla="*/ 4162425 w 4986338"/>
                <a:gd name="connsiteY33" fmla="*/ 2164557 h 2809875"/>
                <a:gd name="connsiteX34" fmla="*/ 4143375 w 4986338"/>
                <a:gd name="connsiteY34" fmla="*/ 2138363 h 2809875"/>
                <a:gd name="connsiteX35" fmla="*/ 4129088 w 4986338"/>
                <a:gd name="connsiteY35" fmla="*/ 2133600 h 2809875"/>
                <a:gd name="connsiteX36" fmla="*/ 4048125 w 4986338"/>
                <a:gd name="connsiteY36" fmla="*/ 2124075 h 2809875"/>
                <a:gd name="connsiteX37" fmla="*/ 3981450 w 4986338"/>
                <a:gd name="connsiteY37" fmla="*/ 2128838 h 2809875"/>
                <a:gd name="connsiteX38" fmla="*/ 3948113 w 4986338"/>
                <a:gd name="connsiteY38" fmla="*/ 2095500 h 2809875"/>
                <a:gd name="connsiteX39" fmla="*/ 3914775 w 4986338"/>
                <a:gd name="connsiteY39" fmla="*/ 2100263 h 2809875"/>
                <a:gd name="connsiteX40" fmla="*/ 3893344 w 4986338"/>
                <a:gd name="connsiteY40" fmla="*/ 2069306 h 2809875"/>
                <a:gd name="connsiteX41" fmla="*/ 3864769 w 4986338"/>
                <a:gd name="connsiteY41" fmla="*/ 2066925 h 2809875"/>
                <a:gd name="connsiteX42" fmla="*/ 3843338 w 4986338"/>
                <a:gd name="connsiteY42" fmla="*/ 2047875 h 2809875"/>
                <a:gd name="connsiteX43" fmla="*/ 3819525 w 4986338"/>
                <a:gd name="connsiteY43" fmla="*/ 2019300 h 2809875"/>
                <a:gd name="connsiteX44" fmla="*/ 3788568 w 4986338"/>
                <a:gd name="connsiteY44" fmla="*/ 2007394 h 2809875"/>
                <a:gd name="connsiteX45" fmla="*/ 3774282 w 4986338"/>
                <a:gd name="connsiteY45" fmla="*/ 1985963 h 2809875"/>
                <a:gd name="connsiteX46" fmla="*/ 3788568 w 4986338"/>
                <a:gd name="connsiteY46" fmla="*/ 1964532 h 2809875"/>
                <a:gd name="connsiteX47" fmla="*/ 3776663 w 4986338"/>
                <a:gd name="connsiteY47" fmla="*/ 1919288 h 2809875"/>
                <a:gd name="connsiteX48" fmla="*/ 3767138 w 4986338"/>
                <a:gd name="connsiteY48" fmla="*/ 1890713 h 2809875"/>
                <a:gd name="connsiteX49" fmla="*/ 3748088 w 4986338"/>
                <a:gd name="connsiteY49" fmla="*/ 1862138 h 2809875"/>
                <a:gd name="connsiteX50" fmla="*/ 3733801 w 4986338"/>
                <a:gd name="connsiteY50" fmla="*/ 1835944 h 2809875"/>
                <a:gd name="connsiteX51" fmla="*/ 3733800 w 4986338"/>
                <a:gd name="connsiteY51" fmla="*/ 1790700 h 2809875"/>
                <a:gd name="connsiteX52" fmla="*/ 3724275 w 4986338"/>
                <a:gd name="connsiteY52" fmla="*/ 1776413 h 2809875"/>
                <a:gd name="connsiteX53" fmla="*/ 3719513 w 4986338"/>
                <a:gd name="connsiteY53" fmla="*/ 1762125 h 2809875"/>
                <a:gd name="connsiteX54" fmla="*/ 3712369 w 4986338"/>
                <a:gd name="connsiteY54" fmla="*/ 1724025 h 2809875"/>
                <a:gd name="connsiteX55" fmla="*/ 3695700 w 4986338"/>
                <a:gd name="connsiteY55" fmla="*/ 1695450 h 2809875"/>
                <a:gd name="connsiteX56" fmla="*/ 3686175 w 4986338"/>
                <a:gd name="connsiteY56" fmla="*/ 1662113 h 2809875"/>
                <a:gd name="connsiteX57" fmla="*/ 3698081 w 4986338"/>
                <a:gd name="connsiteY57" fmla="*/ 1643063 h 2809875"/>
                <a:gd name="connsiteX58" fmla="*/ 3705226 w 4986338"/>
                <a:gd name="connsiteY58" fmla="*/ 1624013 h 2809875"/>
                <a:gd name="connsiteX59" fmla="*/ 3700463 w 4986338"/>
                <a:gd name="connsiteY59" fmla="*/ 1581150 h 2809875"/>
                <a:gd name="connsiteX60" fmla="*/ 3681413 w 4986338"/>
                <a:gd name="connsiteY60" fmla="*/ 1552575 h 2809875"/>
                <a:gd name="connsiteX61" fmla="*/ 3669507 w 4986338"/>
                <a:gd name="connsiteY61" fmla="*/ 1550194 h 2809875"/>
                <a:gd name="connsiteX62" fmla="*/ 3640931 w 4986338"/>
                <a:gd name="connsiteY62" fmla="*/ 1504951 h 2809875"/>
                <a:gd name="connsiteX63" fmla="*/ 3614738 w 4986338"/>
                <a:gd name="connsiteY63" fmla="*/ 1485900 h 2809875"/>
                <a:gd name="connsiteX64" fmla="*/ 3605213 w 4986338"/>
                <a:gd name="connsiteY64" fmla="*/ 1471613 h 2809875"/>
                <a:gd name="connsiteX65" fmla="*/ 3581400 w 4986338"/>
                <a:gd name="connsiteY65" fmla="*/ 1462088 h 2809875"/>
                <a:gd name="connsiteX66" fmla="*/ 3559969 w 4986338"/>
                <a:gd name="connsiteY66" fmla="*/ 1464469 h 2809875"/>
                <a:gd name="connsiteX67" fmla="*/ 3519487 w 4986338"/>
                <a:gd name="connsiteY67" fmla="*/ 1412082 h 2809875"/>
                <a:gd name="connsiteX68" fmla="*/ 3495675 w 4986338"/>
                <a:gd name="connsiteY68" fmla="*/ 1393031 h 2809875"/>
                <a:gd name="connsiteX69" fmla="*/ 3469481 w 4986338"/>
                <a:gd name="connsiteY69" fmla="*/ 1397794 h 2809875"/>
                <a:gd name="connsiteX70" fmla="*/ 3445670 w 4986338"/>
                <a:gd name="connsiteY70" fmla="*/ 1381126 h 2809875"/>
                <a:gd name="connsiteX71" fmla="*/ 3395663 w 4986338"/>
                <a:gd name="connsiteY71" fmla="*/ 1369219 h 2809875"/>
                <a:gd name="connsiteX72" fmla="*/ 3357563 w 4986338"/>
                <a:gd name="connsiteY72" fmla="*/ 1371601 h 2809875"/>
                <a:gd name="connsiteX73" fmla="*/ 3314700 w 4986338"/>
                <a:gd name="connsiteY73" fmla="*/ 1352550 h 2809875"/>
                <a:gd name="connsiteX74" fmla="*/ 3300413 w 4986338"/>
                <a:gd name="connsiteY74" fmla="*/ 1347788 h 2809875"/>
                <a:gd name="connsiteX75" fmla="*/ 3271838 w 4986338"/>
                <a:gd name="connsiteY75" fmla="*/ 1362075 h 2809875"/>
                <a:gd name="connsiteX76" fmla="*/ 3248025 w 4986338"/>
                <a:gd name="connsiteY76" fmla="*/ 1343025 h 2809875"/>
                <a:gd name="connsiteX77" fmla="*/ 3219450 w 4986338"/>
                <a:gd name="connsiteY77" fmla="*/ 1319213 h 2809875"/>
                <a:gd name="connsiteX78" fmla="*/ 3205163 w 4986338"/>
                <a:gd name="connsiteY78" fmla="*/ 1309688 h 2809875"/>
                <a:gd name="connsiteX79" fmla="*/ 3176588 w 4986338"/>
                <a:gd name="connsiteY79" fmla="*/ 1283495 h 2809875"/>
                <a:gd name="connsiteX80" fmla="*/ 3155156 w 4986338"/>
                <a:gd name="connsiteY80" fmla="*/ 1278731 h 2809875"/>
                <a:gd name="connsiteX81" fmla="*/ 3157539 w 4986338"/>
                <a:gd name="connsiteY81" fmla="*/ 1247775 h 2809875"/>
                <a:gd name="connsiteX82" fmla="*/ 3167063 w 4986338"/>
                <a:gd name="connsiteY82" fmla="*/ 1223963 h 2809875"/>
                <a:gd name="connsiteX83" fmla="*/ 3138488 w 4986338"/>
                <a:gd name="connsiteY83" fmla="*/ 1214438 h 2809875"/>
                <a:gd name="connsiteX84" fmla="*/ 3124200 w 4986338"/>
                <a:gd name="connsiteY84" fmla="*/ 1219200 h 2809875"/>
                <a:gd name="connsiteX85" fmla="*/ 3109913 w 4986338"/>
                <a:gd name="connsiteY85" fmla="*/ 1228725 h 2809875"/>
                <a:gd name="connsiteX86" fmla="*/ 3088481 w 4986338"/>
                <a:gd name="connsiteY86" fmla="*/ 1212056 h 2809875"/>
                <a:gd name="connsiteX87" fmla="*/ 3100388 w 4986338"/>
                <a:gd name="connsiteY87" fmla="*/ 1185863 h 2809875"/>
                <a:gd name="connsiteX88" fmla="*/ 3090863 w 4986338"/>
                <a:gd name="connsiteY88" fmla="*/ 1171575 h 2809875"/>
                <a:gd name="connsiteX89" fmla="*/ 3086100 w 4986338"/>
                <a:gd name="connsiteY89" fmla="*/ 1157288 h 2809875"/>
                <a:gd name="connsiteX90" fmla="*/ 3071813 w 4986338"/>
                <a:gd name="connsiteY90" fmla="*/ 1171575 h 2809875"/>
                <a:gd name="connsiteX91" fmla="*/ 3043238 w 4986338"/>
                <a:gd name="connsiteY91" fmla="*/ 1162050 h 2809875"/>
                <a:gd name="connsiteX92" fmla="*/ 3033713 w 4986338"/>
                <a:gd name="connsiteY92" fmla="*/ 1131094 h 2809875"/>
                <a:gd name="connsiteX93" fmla="*/ 3038475 w 4986338"/>
                <a:gd name="connsiteY93" fmla="*/ 1114425 h 2809875"/>
                <a:gd name="connsiteX94" fmla="*/ 3038475 w 4986338"/>
                <a:gd name="connsiteY94" fmla="*/ 1104900 h 2809875"/>
                <a:gd name="connsiteX95" fmla="*/ 3024188 w 4986338"/>
                <a:gd name="connsiteY95" fmla="*/ 1100138 h 2809875"/>
                <a:gd name="connsiteX96" fmla="*/ 3033713 w 4986338"/>
                <a:gd name="connsiteY96" fmla="*/ 1081088 h 2809875"/>
                <a:gd name="connsiteX97" fmla="*/ 3043238 w 4986338"/>
                <a:gd name="connsiteY97" fmla="*/ 1062038 h 2809875"/>
                <a:gd name="connsiteX98" fmla="*/ 3012281 w 4986338"/>
                <a:gd name="connsiteY98" fmla="*/ 1052513 h 2809875"/>
                <a:gd name="connsiteX99" fmla="*/ 3000375 w 4986338"/>
                <a:gd name="connsiteY99" fmla="*/ 1066800 h 2809875"/>
                <a:gd name="connsiteX100" fmla="*/ 2981325 w 4986338"/>
                <a:gd name="connsiteY100" fmla="*/ 1066800 h 2809875"/>
                <a:gd name="connsiteX101" fmla="*/ 2959895 w 4986338"/>
                <a:gd name="connsiteY101" fmla="*/ 1073944 h 2809875"/>
                <a:gd name="connsiteX102" fmla="*/ 2943225 w 4986338"/>
                <a:gd name="connsiteY102" fmla="*/ 1066800 h 2809875"/>
                <a:gd name="connsiteX103" fmla="*/ 2938463 w 4986338"/>
                <a:gd name="connsiteY103" fmla="*/ 1047750 h 2809875"/>
                <a:gd name="connsiteX104" fmla="*/ 2919412 w 4986338"/>
                <a:gd name="connsiteY104" fmla="*/ 1040607 h 2809875"/>
                <a:gd name="connsiteX105" fmla="*/ 2890838 w 4986338"/>
                <a:gd name="connsiteY105" fmla="*/ 1019175 h 2809875"/>
                <a:gd name="connsiteX106" fmla="*/ 2876550 w 4986338"/>
                <a:gd name="connsiteY106" fmla="*/ 1014413 h 2809875"/>
                <a:gd name="connsiteX107" fmla="*/ 2862263 w 4986338"/>
                <a:gd name="connsiteY107" fmla="*/ 1004888 h 2809875"/>
                <a:gd name="connsiteX108" fmla="*/ 2843213 w 4986338"/>
                <a:gd name="connsiteY108" fmla="*/ 1004888 h 2809875"/>
                <a:gd name="connsiteX109" fmla="*/ 2821781 w 4986338"/>
                <a:gd name="connsiteY109" fmla="*/ 995363 h 2809875"/>
                <a:gd name="connsiteX110" fmla="*/ 2797969 w 4986338"/>
                <a:gd name="connsiteY110" fmla="*/ 1009650 h 2809875"/>
                <a:gd name="connsiteX111" fmla="*/ 2755107 w 4986338"/>
                <a:gd name="connsiteY111" fmla="*/ 1007269 h 2809875"/>
                <a:gd name="connsiteX112" fmla="*/ 2721770 w 4986338"/>
                <a:gd name="connsiteY112" fmla="*/ 1019175 h 2809875"/>
                <a:gd name="connsiteX113" fmla="*/ 2700337 w 4986338"/>
                <a:gd name="connsiteY113" fmla="*/ 1019176 h 2809875"/>
                <a:gd name="connsiteX114" fmla="*/ 2681288 w 4986338"/>
                <a:gd name="connsiteY114" fmla="*/ 1009650 h 2809875"/>
                <a:gd name="connsiteX115" fmla="*/ 2628900 w 4986338"/>
                <a:gd name="connsiteY115" fmla="*/ 1021557 h 2809875"/>
                <a:gd name="connsiteX116" fmla="*/ 2619375 w 4986338"/>
                <a:gd name="connsiteY116" fmla="*/ 1031082 h 2809875"/>
                <a:gd name="connsiteX117" fmla="*/ 2600325 w 4986338"/>
                <a:gd name="connsiteY117" fmla="*/ 1038225 h 2809875"/>
                <a:gd name="connsiteX118" fmla="*/ 2583656 w 4986338"/>
                <a:gd name="connsiteY118" fmla="*/ 1035844 h 2809875"/>
                <a:gd name="connsiteX119" fmla="*/ 2562226 w 4986338"/>
                <a:gd name="connsiteY119" fmla="*/ 1028700 h 2809875"/>
                <a:gd name="connsiteX120" fmla="*/ 2516981 w 4986338"/>
                <a:gd name="connsiteY120" fmla="*/ 1004888 h 2809875"/>
                <a:gd name="connsiteX121" fmla="*/ 2514600 w 4986338"/>
                <a:gd name="connsiteY121" fmla="*/ 971550 h 2809875"/>
                <a:gd name="connsiteX122" fmla="*/ 2500313 w 4986338"/>
                <a:gd name="connsiteY122" fmla="*/ 942975 h 2809875"/>
                <a:gd name="connsiteX123" fmla="*/ 2476500 w 4986338"/>
                <a:gd name="connsiteY123" fmla="*/ 938213 h 2809875"/>
                <a:gd name="connsiteX124" fmla="*/ 2481263 w 4986338"/>
                <a:gd name="connsiteY124" fmla="*/ 923925 h 2809875"/>
                <a:gd name="connsiteX125" fmla="*/ 2466975 w 4986338"/>
                <a:gd name="connsiteY125" fmla="*/ 914400 h 2809875"/>
                <a:gd name="connsiteX126" fmla="*/ 2445544 w 4986338"/>
                <a:gd name="connsiteY126" fmla="*/ 902494 h 2809875"/>
                <a:gd name="connsiteX127" fmla="*/ 2419350 w 4986338"/>
                <a:gd name="connsiteY127" fmla="*/ 890588 h 2809875"/>
                <a:gd name="connsiteX128" fmla="*/ 2402682 w 4986338"/>
                <a:gd name="connsiteY128" fmla="*/ 864394 h 2809875"/>
                <a:gd name="connsiteX129" fmla="*/ 2386012 w 4986338"/>
                <a:gd name="connsiteY129" fmla="*/ 833437 h 2809875"/>
                <a:gd name="connsiteX130" fmla="*/ 2355056 w 4986338"/>
                <a:gd name="connsiteY130" fmla="*/ 807244 h 2809875"/>
                <a:gd name="connsiteX131" fmla="*/ 2336007 w 4986338"/>
                <a:gd name="connsiteY131" fmla="*/ 769144 h 2809875"/>
                <a:gd name="connsiteX132" fmla="*/ 2309813 w 4986338"/>
                <a:gd name="connsiteY132" fmla="*/ 733425 h 2809875"/>
                <a:gd name="connsiteX133" fmla="*/ 2295525 w 4986338"/>
                <a:gd name="connsiteY133" fmla="*/ 723900 h 2809875"/>
                <a:gd name="connsiteX134" fmla="*/ 2252663 w 4986338"/>
                <a:gd name="connsiteY134" fmla="*/ 704850 h 2809875"/>
                <a:gd name="connsiteX135" fmla="*/ 2228850 w 4986338"/>
                <a:gd name="connsiteY135" fmla="*/ 678657 h 2809875"/>
                <a:gd name="connsiteX136" fmla="*/ 2219325 w 4986338"/>
                <a:gd name="connsiteY136" fmla="*/ 657225 h 2809875"/>
                <a:gd name="connsiteX137" fmla="*/ 2200275 w 4986338"/>
                <a:gd name="connsiteY137" fmla="*/ 647700 h 2809875"/>
                <a:gd name="connsiteX138" fmla="*/ 2185988 w 4986338"/>
                <a:gd name="connsiteY138" fmla="*/ 638175 h 2809875"/>
                <a:gd name="connsiteX139" fmla="*/ 2166938 w 4986338"/>
                <a:gd name="connsiteY139" fmla="*/ 642938 h 2809875"/>
                <a:gd name="connsiteX140" fmla="*/ 2143125 w 4986338"/>
                <a:gd name="connsiteY140" fmla="*/ 619125 h 2809875"/>
                <a:gd name="connsiteX141" fmla="*/ 2124075 w 4986338"/>
                <a:gd name="connsiteY141" fmla="*/ 590550 h 2809875"/>
                <a:gd name="connsiteX142" fmla="*/ 2114550 w 4986338"/>
                <a:gd name="connsiteY142" fmla="*/ 561975 h 2809875"/>
                <a:gd name="connsiteX143" fmla="*/ 2090738 w 4986338"/>
                <a:gd name="connsiteY143" fmla="*/ 561975 h 2809875"/>
                <a:gd name="connsiteX144" fmla="*/ 2076450 w 4986338"/>
                <a:gd name="connsiteY144" fmla="*/ 547688 h 2809875"/>
                <a:gd name="connsiteX145" fmla="*/ 2038351 w 4986338"/>
                <a:gd name="connsiteY145" fmla="*/ 540544 h 2809875"/>
                <a:gd name="connsiteX146" fmla="*/ 1995488 w 4986338"/>
                <a:gd name="connsiteY146" fmla="*/ 528638 h 2809875"/>
                <a:gd name="connsiteX147" fmla="*/ 1964532 w 4986338"/>
                <a:gd name="connsiteY147" fmla="*/ 526256 h 2809875"/>
                <a:gd name="connsiteX148" fmla="*/ 1935957 w 4986338"/>
                <a:gd name="connsiteY148" fmla="*/ 521494 h 2809875"/>
                <a:gd name="connsiteX149" fmla="*/ 1914525 w 4986338"/>
                <a:gd name="connsiteY149" fmla="*/ 504825 h 2809875"/>
                <a:gd name="connsiteX150" fmla="*/ 1900238 w 4986338"/>
                <a:gd name="connsiteY150" fmla="*/ 509588 h 2809875"/>
                <a:gd name="connsiteX151" fmla="*/ 1828800 w 4986338"/>
                <a:gd name="connsiteY151" fmla="*/ 495300 h 2809875"/>
                <a:gd name="connsiteX152" fmla="*/ 1800225 w 4986338"/>
                <a:gd name="connsiteY152" fmla="*/ 485775 h 2809875"/>
                <a:gd name="connsiteX153" fmla="*/ 1785938 w 4986338"/>
                <a:gd name="connsiteY153" fmla="*/ 481013 h 2809875"/>
                <a:gd name="connsiteX154" fmla="*/ 1771650 w 4986338"/>
                <a:gd name="connsiteY154" fmla="*/ 490538 h 2809875"/>
                <a:gd name="connsiteX155" fmla="*/ 1757363 w 4986338"/>
                <a:gd name="connsiteY155" fmla="*/ 495300 h 2809875"/>
                <a:gd name="connsiteX156" fmla="*/ 1728788 w 4986338"/>
                <a:gd name="connsiteY156" fmla="*/ 523875 h 2809875"/>
                <a:gd name="connsiteX157" fmla="*/ 1704975 w 4986338"/>
                <a:gd name="connsiteY157" fmla="*/ 519113 h 2809875"/>
                <a:gd name="connsiteX158" fmla="*/ 1671638 w 4986338"/>
                <a:gd name="connsiteY158" fmla="*/ 509588 h 2809875"/>
                <a:gd name="connsiteX159" fmla="*/ 1638300 w 4986338"/>
                <a:gd name="connsiteY159" fmla="*/ 504825 h 2809875"/>
                <a:gd name="connsiteX160" fmla="*/ 1609725 w 4986338"/>
                <a:gd name="connsiteY160" fmla="*/ 500063 h 2809875"/>
                <a:gd name="connsiteX161" fmla="*/ 1569244 w 4986338"/>
                <a:gd name="connsiteY161" fmla="*/ 483394 h 2809875"/>
                <a:gd name="connsiteX162" fmla="*/ 1540669 w 4986338"/>
                <a:gd name="connsiteY162" fmla="*/ 483394 h 2809875"/>
                <a:gd name="connsiteX163" fmla="*/ 1528763 w 4986338"/>
                <a:gd name="connsiteY163" fmla="*/ 466725 h 2809875"/>
                <a:gd name="connsiteX164" fmla="*/ 1514475 w 4986338"/>
                <a:gd name="connsiteY164" fmla="*/ 447675 h 2809875"/>
                <a:gd name="connsiteX165" fmla="*/ 1509712 w 4986338"/>
                <a:gd name="connsiteY165" fmla="*/ 421481 h 2809875"/>
                <a:gd name="connsiteX166" fmla="*/ 1521620 w 4986338"/>
                <a:gd name="connsiteY166" fmla="*/ 392907 h 2809875"/>
                <a:gd name="connsiteX167" fmla="*/ 1552575 w 4986338"/>
                <a:gd name="connsiteY167" fmla="*/ 366713 h 2809875"/>
                <a:gd name="connsiteX168" fmla="*/ 1545431 w 4986338"/>
                <a:gd name="connsiteY168" fmla="*/ 340519 h 2809875"/>
                <a:gd name="connsiteX169" fmla="*/ 1552575 w 4986338"/>
                <a:gd name="connsiteY169" fmla="*/ 309562 h 2809875"/>
                <a:gd name="connsiteX170" fmla="*/ 1571625 w 4986338"/>
                <a:gd name="connsiteY170" fmla="*/ 285750 h 2809875"/>
                <a:gd name="connsiteX171" fmla="*/ 1576388 w 4986338"/>
                <a:gd name="connsiteY171" fmla="*/ 271463 h 2809875"/>
                <a:gd name="connsiteX172" fmla="*/ 1566863 w 4986338"/>
                <a:gd name="connsiteY172" fmla="*/ 257175 h 2809875"/>
                <a:gd name="connsiteX173" fmla="*/ 1533525 w 4986338"/>
                <a:gd name="connsiteY173" fmla="*/ 230981 h 2809875"/>
                <a:gd name="connsiteX174" fmla="*/ 1509713 w 4986338"/>
                <a:gd name="connsiteY174" fmla="*/ 228600 h 2809875"/>
                <a:gd name="connsiteX175" fmla="*/ 1495425 w 4986338"/>
                <a:gd name="connsiteY175" fmla="*/ 192881 h 2809875"/>
                <a:gd name="connsiteX176" fmla="*/ 1493044 w 4986338"/>
                <a:gd name="connsiteY176" fmla="*/ 159543 h 2809875"/>
                <a:gd name="connsiteX177" fmla="*/ 1476375 w 4986338"/>
                <a:gd name="connsiteY177" fmla="*/ 119063 h 2809875"/>
                <a:gd name="connsiteX178" fmla="*/ 1466850 w 4986338"/>
                <a:gd name="connsiteY178" fmla="*/ 92868 h 2809875"/>
                <a:gd name="connsiteX179" fmla="*/ 1443038 w 4986338"/>
                <a:gd name="connsiteY179" fmla="*/ 85725 h 2809875"/>
                <a:gd name="connsiteX180" fmla="*/ 1438275 w 4986338"/>
                <a:gd name="connsiteY180" fmla="*/ 66675 h 2809875"/>
                <a:gd name="connsiteX181" fmla="*/ 1421606 w 4986338"/>
                <a:gd name="connsiteY181" fmla="*/ 40481 h 2809875"/>
                <a:gd name="connsiteX182" fmla="*/ 1433513 w 4986338"/>
                <a:gd name="connsiteY182" fmla="*/ 30956 h 2809875"/>
                <a:gd name="connsiteX183" fmla="*/ 1423988 w 4986338"/>
                <a:gd name="connsiteY183" fmla="*/ 0 h 2809875"/>
                <a:gd name="connsiteX184" fmla="*/ 833438 w 4986338"/>
                <a:gd name="connsiteY184" fmla="*/ 180975 h 2809875"/>
                <a:gd name="connsiteX185" fmla="*/ 833438 w 4986338"/>
                <a:gd name="connsiteY185" fmla="*/ 180975 h 2809875"/>
                <a:gd name="connsiteX186" fmla="*/ 828675 w 4986338"/>
                <a:gd name="connsiteY186" fmla="*/ 223838 h 2809875"/>
                <a:gd name="connsiteX187" fmla="*/ 823913 w 4986338"/>
                <a:gd name="connsiteY187" fmla="*/ 238125 h 2809875"/>
                <a:gd name="connsiteX188" fmla="*/ 804863 w 4986338"/>
                <a:gd name="connsiteY188" fmla="*/ 254794 h 2809875"/>
                <a:gd name="connsiteX189" fmla="*/ 776288 w 4986338"/>
                <a:gd name="connsiteY189" fmla="*/ 266700 h 2809875"/>
                <a:gd name="connsiteX190" fmla="*/ 728663 w 4986338"/>
                <a:gd name="connsiteY190" fmla="*/ 300038 h 2809875"/>
                <a:gd name="connsiteX191" fmla="*/ 709613 w 4986338"/>
                <a:gd name="connsiteY191" fmla="*/ 328613 h 2809875"/>
                <a:gd name="connsiteX192" fmla="*/ 695325 w 4986338"/>
                <a:gd name="connsiteY192" fmla="*/ 342900 h 2809875"/>
                <a:gd name="connsiteX193" fmla="*/ 704850 w 4986338"/>
                <a:gd name="connsiteY193" fmla="*/ 366713 h 2809875"/>
                <a:gd name="connsiteX194" fmla="*/ 714375 w 4986338"/>
                <a:gd name="connsiteY194" fmla="*/ 381000 h 2809875"/>
                <a:gd name="connsiteX195" fmla="*/ 719138 w 4986338"/>
                <a:gd name="connsiteY195" fmla="*/ 395288 h 2809875"/>
                <a:gd name="connsiteX196" fmla="*/ 738188 w 4986338"/>
                <a:gd name="connsiteY196" fmla="*/ 423863 h 2809875"/>
                <a:gd name="connsiteX197" fmla="*/ 747713 w 4986338"/>
                <a:gd name="connsiteY197" fmla="*/ 442913 h 2809875"/>
                <a:gd name="connsiteX198" fmla="*/ 738188 w 4986338"/>
                <a:gd name="connsiteY198" fmla="*/ 481013 h 2809875"/>
                <a:gd name="connsiteX199" fmla="*/ 723900 w 4986338"/>
                <a:gd name="connsiteY199" fmla="*/ 490538 h 2809875"/>
                <a:gd name="connsiteX200" fmla="*/ 719138 w 4986338"/>
                <a:gd name="connsiteY200" fmla="*/ 504825 h 2809875"/>
                <a:gd name="connsiteX201" fmla="*/ 704850 w 4986338"/>
                <a:gd name="connsiteY201" fmla="*/ 509588 h 2809875"/>
                <a:gd name="connsiteX202" fmla="*/ 700088 w 4986338"/>
                <a:gd name="connsiteY202" fmla="*/ 538163 h 2809875"/>
                <a:gd name="connsiteX203" fmla="*/ 690563 w 4986338"/>
                <a:gd name="connsiteY203" fmla="*/ 566738 h 2809875"/>
                <a:gd name="connsiteX204" fmla="*/ 685800 w 4986338"/>
                <a:gd name="connsiteY204" fmla="*/ 581025 h 2809875"/>
                <a:gd name="connsiteX205" fmla="*/ 671513 w 4986338"/>
                <a:gd name="connsiteY205" fmla="*/ 611981 h 2809875"/>
                <a:gd name="connsiteX206" fmla="*/ 690563 w 4986338"/>
                <a:gd name="connsiteY206" fmla="*/ 638175 h 2809875"/>
                <a:gd name="connsiteX207" fmla="*/ 719138 w 4986338"/>
                <a:gd name="connsiteY207" fmla="*/ 647700 h 2809875"/>
                <a:gd name="connsiteX208" fmla="*/ 728663 w 4986338"/>
                <a:gd name="connsiteY208" fmla="*/ 661988 h 2809875"/>
                <a:gd name="connsiteX209" fmla="*/ 733425 w 4986338"/>
                <a:gd name="connsiteY209" fmla="*/ 676275 h 2809875"/>
                <a:gd name="connsiteX210" fmla="*/ 733425 w 4986338"/>
                <a:gd name="connsiteY210" fmla="*/ 688181 h 2809875"/>
                <a:gd name="connsiteX211" fmla="*/ 735806 w 4986338"/>
                <a:gd name="connsiteY211" fmla="*/ 702469 h 2809875"/>
                <a:gd name="connsiteX212" fmla="*/ 742950 w 4986338"/>
                <a:gd name="connsiteY212" fmla="*/ 728663 h 2809875"/>
                <a:gd name="connsiteX213" fmla="*/ 733425 w 4986338"/>
                <a:gd name="connsiteY213" fmla="*/ 757238 h 2809875"/>
                <a:gd name="connsiteX214" fmla="*/ 723900 w 4986338"/>
                <a:gd name="connsiteY214" fmla="*/ 771525 h 2809875"/>
                <a:gd name="connsiteX215" fmla="*/ 723900 w 4986338"/>
                <a:gd name="connsiteY215" fmla="*/ 842963 h 2809875"/>
                <a:gd name="connsiteX216" fmla="*/ 728663 w 4986338"/>
                <a:gd name="connsiteY216" fmla="*/ 857250 h 2809875"/>
                <a:gd name="connsiteX217" fmla="*/ 733425 w 4986338"/>
                <a:gd name="connsiteY217" fmla="*/ 876300 h 2809875"/>
                <a:gd name="connsiteX218" fmla="*/ 747713 w 4986338"/>
                <a:gd name="connsiteY218" fmla="*/ 923925 h 2809875"/>
                <a:gd name="connsiteX219" fmla="*/ 752475 w 4986338"/>
                <a:gd name="connsiteY219" fmla="*/ 938213 h 2809875"/>
                <a:gd name="connsiteX220" fmla="*/ 742950 w 4986338"/>
                <a:gd name="connsiteY220" fmla="*/ 990600 h 2809875"/>
                <a:gd name="connsiteX221" fmla="*/ 738188 w 4986338"/>
                <a:gd name="connsiteY221" fmla="*/ 1004888 h 2809875"/>
                <a:gd name="connsiteX222" fmla="*/ 719138 w 4986338"/>
                <a:gd name="connsiteY222" fmla="*/ 1009650 h 2809875"/>
                <a:gd name="connsiteX223" fmla="*/ 702469 w 4986338"/>
                <a:gd name="connsiteY223" fmla="*/ 1023938 h 2809875"/>
                <a:gd name="connsiteX224" fmla="*/ 676275 w 4986338"/>
                <a:gd name="connsiteY224" fmla="*/ 1042988 h 2809875"/>
                <a:gd name="connsiteX225" fmla="*/ 661988 w 4986338"/>
                <a:gd name="connsiteY225" fmla="*/ 1052513 h 2809875"/>
                <a:gd name="connsiteX226" fmla="*/ 647700 w 4986338"/>
                <a:gd name="connsiteY226" fmla="*/ 1062038 h 2809875"/>
                <a:gd name="connsiteX227" fmla="*/ 638175 w 4986338"/>
                <a:gd name="connsiteY227" fmla="*/ 1076325 h 2809875"/>
                <a:gd name="connsiteX228" fmla="*/ 628650 w 4986338"/>
                <a:gd name="connsiteY228" fmla="*/ 1157288 h 2809875"/>
                <a:gd name="connsiteX229" fmla="*/ 614363 w 4986338"/>
                <a:gd name="connsiteY229" fmla="*/ 1190625 h 2809875"/>
                <a:gd name="connsiteX230" fmla="*/ 581025 w 4986338"/>
                <a:gd name="connsiteY230" fmla="*/ 1204913 h 2809875"/>
                <a:gd name="connsiteX231" fmla="*/ 576263 w 4986338"/>
                <a:gd name="connsiteY231" fmla="*/ 1219200 h 2809875"/>
                <a:gd name="connsiteX232" fmla="*/ 581025 w 4986338"/>
                <a:gd name="connsiteY232" fmla="*/ 1233488 h 2809875"/>
                <a:gd name="connsiteX233" fmla="*/ 566738 w 4986338"/>
                <a:gd name="connsiteY233" fmla="*/ 1247775 h 2809875"/>
                <a:gd name="connsiteX234" fmla="*/ 557212 w 4986338"/>
                <a:gd name="connsiteY234" fmla="*/ 1290638 h 2809875"/>
                <a:gd name="connsiteX235" fmla="*/ 540545 w 4986338"/>
                <a:gd name="connsiteY235" fmla="*/ 1321593 h 2809875"/>
                <a:gd name="connsiteX236" fmla="*/ 521494 w 4986338"/>
                <a:gd name="connsiteY236" fmla="*/ 1343025 h 2809875"/>
                <a:gd name="connsiteX237" fmla="*/ 507206 w 4986338"/>
                <a:gd name="connsiteY237" fmla="*/ 1371600 h 2809875"/>
                <a:gd name="connsiteX238" fmla="*/ 485775 w 4986338"/>
                <a:gd name="connsiteY238" fmla="*/ 1419225 h 2809875"/>
                <a:gd name="connsiteX239" fmla="*/ 481013 w 4986338"/>
                <a:gd name="connsiteY239" fmla="*/ 1433513 h 2809875"/>
                <a:gd name="connsiteX240" fmla="*/ 461963 w 4986338"/>
                <a:gd name="connsiteY240" fmla="*/ 1466850 h 2809875"/>
                <a:gd name="connsiteX241" fmla="*/ 452438 w 4986338"/>
                <a:gd name="connsiteY241" fmla="*/ 1485900 h 2809875"/>
                <a:gd name="connsiteX242" fmla="*/ 447675 w 4986338"/>
                <a:gd name="connsiteY242" fmla="*/ 1500188 h 2809875"/>
                <a:gd name="connsiteX243" fmla="*/ 438150 w 4986338"/>
                <a:gd name="connsiteY243" fmla="*/ 1514475 h 2809875"/>
                <a:gd name="connsiteX244" fmla="*/ 423863 w 4986338"/>
                <a:gd name="connsiteY244" fmla="*/ 1552575 h 2809875"/>
                <a:gd name="connsiteX245" fmla="*/ 400050 w 4986338"/>
                <a:gd name="connsiteY245" fmla="*/ 1595438 h 2809875"/>
                <a:gd name="connsiteX246" fmla="*/ 385763 w 4986338"/>
                <a:gd name="connsiteY246" fmla="*/ 1628776 h 2809875"/>
                <a:gd name="connsiteX247" fmla="*/ 381001 w 4986338"/>
                <a:gd name="connsiteY247" fmla="*/ 1657350 h 2809875"/>
                <a:gd name="connsiteX248" fmla="*/ 366713 w 4986338"/>
                <a:gd name="connsiteY248" fmla="*/ 1719263 h 2809875"/>
                <a:gd name="connsiteX249" fmla="*/ 361950 w 4986338"/>
                <a:gd name="connsiteY249" fmla="*/ 1757363 h 2809875"/>
                <a:gd name="connsiteX250" fmla="*/ 357188 w 4986338"/>
                <a:gd name="connsiteY250" fmla="*/ 1771650 h 2809875"/>
                <a:gd name="connsiteX251" fmla="*/ 345282 w 4986338"/>
                <a:gd name="connsiteY251" fmla="*/ 1807369 h 2809875"/>
                <a:gd name="connsiteX252" fmla="*/ 330994 w 4986338"/>
                <a:gd name="connsiteY252" fmla="*/ 1852613 h 2809875"/>
                <a:gd name="connsiteX253" fmla="*/ 323850 w 4986338"/>
                <a:gd name="connsiteY253" fmla="*/ 1876425 h 2809875"/>
                <a:gd name="connsiteX254" fmla="*/ 314325 w 4986338"/>
                <a:gd name="connsiteY254" fmla="*/ 1890713 h 2809875"/>
                <a:gd name="connsiteX255" fmla="*/ 309563 w 4986338"/>
                <a:gd name="connsiteY255" fmla="*/ 1905000 h 2809875"/>
                <a:gd name="connsiteX256" fmla="*/ 295275 w 4986338"/>
                <a:gd name="connsiteY256" fmla="*/ 1914525 h 2809875"/>
                <a:gd name="connsiteX257" fmla="*/ 280988 w 4986338"/>
                <a:gd name="connsiteY257" fmla="*/ 1943100 h 2809875"/>
                <a:gd name="connsiteX258" fmla="*/ 271463 w 4986338"/>
                <a:gd name="connsiteY258" fmla="*/ 1971675 h 2809875"/>
                <a:gd name="connsiteX259" fmla="*/ 257175 w 4986338"/>
                <a:gd name="connsiteY259" fmla="*/ 2005013 h 2809875"/>
                <a:gd name="connsiteX260" fmla="*/ 242888 w 4986338"/>
                <a:gd name="connsiteY260" fmla="*/ 2014538 h 2809875"/>
                <a:gd name="connsiteX261" fmla="*/ 219075 w 4986338"/>
                <a:gd name="connsiteY261" fmla="*/ 2038350 h 2809875"/>
                <a:gd name="connsiteX262" fmla="*/ 195263 w 4986338"/>
                <a:gd name="connsiteY262" fmla="*/ 2062163 h 2809875"/>
                <a:gd name="connsiteX263" fmla="*/ 190500 w 4986338"/>
                <a:gd name="connsiteY263" fmla="*/ 2076450 h 2809875"/>
                <a:gd name="connsiteX264" fmla="*/ 161925 w 4986338"/>
                <a:gd name="connsiteY264" fmla="*/ 2095500 h 2809875"/>
                <a:gd name="connsiteX265" fmla="*/ 147638 w 4986338"/>
                <a:gd name="connsiteY265" fmla="*/ 2105025 h 2809875"/>
                <a:gd name="connsiteX266" fmla="*/ 119063 w 4986338"/>
                <a:gd name="connsiteY266" fmla="*/ 2138363 h 2809875"/>
                <a:gd name="connsiteX267" fmla="*/ 100013 w 4986338"/>
                <a:gd name="connsiteY267" fmla="*/ 2150269 h 2809875"/>
                <a:gd name="connsiteX268" fmla="*/ 66676 w 4986338"/>
                <a:gd name="connsiteY268" fmla="*/ 2157412 h 2809875"/>
                <a:gd name="connsiteX269" fmla="*/ 33338 w 4986338"/>
                <a:gd name="connsiteY269" fmla="*/ 2174081 h 2809875"/>
                <a:gd name="connsiteX270" fmla="*/ 11906 w 4986338"/>
                <a:gd name="connsiteY270" fmla="*/ 2178844 h 2809875"/>
                <a:gd name="connsiteX271" fmla="*/ 9525 w 4986338"/>
                <a:gd name="connsiteY271" fmla="*/ 2205038 h 2809875"/>
                <a:gd name="connsiteX272" fmla="*/ 38100 w 4986338"/>
                <a:gd name="connsiteY272" fmla="*/ 2252663 h 2809875"/>
                <a:gd name="connsiteX273" fmla="*/ 52388 w 4986338"/>
                <a:gd name="connsiteY273" fmla="*/ 2281238 h 2809875"/>
                <a:gd name="connsiteX274" fmla="*/ 66675 w 4986338"/>
                <a:gd name="connsiteY274" fmla="*/ 2286000 h 2809875"/>
                <a:gd name="connsiteX275" fmla="*/ 90488 w 4986338"/>
                <a:gd name="connsiteY275" fmla="*/ 2305050 h 2809875"/>
                <a:gd name="connsiteX276" fmla="*/ 109538 w 4986338"/>
                <a:gd name="connsiteY276" fmla="*/ 2309813 h 2809875"/>
                <a:gd name="connsiteX277" fmla="*/ 114300 w 4986338"/>
                <a:gd name="connsiteY277" fmla="*/ 2347913 h 2809875"/>
                <a:gd name="connsiteX278" fmla="*/ 109538 w 4986338"/>
                <a:gd name="connsiteY278" fmla="*/ 2386013 h 2809875"/>
                <a:gd name="connsiteX279" fmla="*/ 80963 w 4986338"/>
                <a:gd name="connsiteY279" fmla="*/ 2405063 h 2809875"/>
                <a:gd name="connsiteX280" fmla="*/ 71438 w 4986338"/>
                <a:gd name="connsiteY280" fmla="*/ 2419350 h 2809875"/>
                <a:gd name="connsiteX281" fmla="*/ 42863 w 4986338"/>
                <a:gd name="connsiteY281" fmla="*/ 2438400 h 2809875"/>
                <a:gd name="connsiteX282" fmla="*/ 38100 w 4986338"/>
                <a:gd name="connsiteY282" fmla="*/ 2452688 h 2809875"/>
                <a:gd name="connsiteX283" fmla="*/ 23813 w 4986338"/>
                <a:gd name="connsiteY283" fmla="*/ 2466975 h 2809875"/>
                <a:gd name="connsiteX284" fmla="*/ 19050 w 4986338"/>
                <a:gd name="connsiteY284" fmla="*/ 2490788 h 2809875"/>
                <a:gd name="connsiteX285" fmla="*/ 9525 w 4986338"/>
                <a:gd name="connsiteY285" fmla="*/ 2524125 h 2809875"/>
                <a:gd name="connsiteX286" fmla="*/ 0 w 4986338"/>
                <a:gd name="connsiteY286" fmla="*/ 2538413 h 2809875"/>
                <a:gd name="connsiteX0" fmla="*/ 12506 w 4998844"/>
                <a:gd name="connsiteY0" fmla="*/ 2538413 h 2809875"/>
                <a:gd name="connsiteX1" fmla="*/ 374456 w 4998844"/>
                <a:gd name="connsiteY1" fmla="*/ 2809875 h 2809875"/>
                <a:gd name="connsiteX2" fmla="*/ 4998844 w 4998844"/>
                <a:gd name="connsiteY2" fmla="*/ 2424113 h 2809875"/>
                <a:gd name="connsiteX3" fmla="*/ 4979794 w 4998844"/>
                <a:gd name="connsiteY3" fmla="*/ 2409825 h 2809875"/>
                <a:gd name="connsiteX4" fmla="*/ 4951219 w 4998844"/>
                <a:gd name="connsiteY4" fmla="*/ 2390775 h 2809875"/>
                <a:gd name="connsiteX5" fmla="*/ 4941694 w 4998844"/>
                <a:gd name="connsiteY5" fmla="*/ 2343150 h 2809875"/>
                <a:gd name="connsiteX6" fmla="*/ 4936931 w 4998844"/>
                <a:gd name="connsiteY6" fmla="*/ 2328863 h 2809875"/>
                <a:gd name="connsiteX7" fmla="*/ 4917881 w 4998844"/>
                <a:gd name="connsiteY7" fmla="*/ 2324100 h 2809875"/>
                <a:gd name="connsiteX8" fmla="*/ 4903594 w 4998844"/>
                <a:gd name="connsiteY8" fmla="*/ 2319338 h 2809875"/>
                <a:gd name="connsiteX9" fmla="*/ 4870256 w 4998844"/>
                <a:gd name="connsiteY9" fmla="*/ 2281238 h 2809875"/>
                <a:gd name="connsiteX10" fmla="*/ 4855969 w 4998844"/>
                <a:gd name="connsiteY10" fmla="*/ 2252663 h 2809875"/>
                <a:gd name="connsiteX11" fmla="*/ 4841681 w 4998844"/>
                <a:gd name="connsiteY11" fmla="*/ 2235994 h 2809875"/>
                <a:gd name="connsiteX12" fmla="*/ 4813106 w 4998844"/>
                <a:gd name="connsiteY12" fmla="*/ 2247901 h 2809875"/>
                <a:gd name="connsiteX13" fmla="*/ 4744050 w 4998844"/>
                <a:gd name="connsiteY13" fmla="*/ 2252663 h 2809875"/>
                <a:gd name="connsiteX14" fmla="*/ 4679757 w 4998844"/>
                <a:gd name="connsiteY14" fmla="*/ 2247900 h 2809875"/>
                <a:gd name="connsiteX15" fmla="*/ 4655944 w 4998844"/>
                <a:gd name="connsiteY15" fmla="*/ 2252663 h 2809875"/>
                <a:gd name="connsiteX16" fmla="*/ 4641656 w 4998844"/>
                <a:gd name="connsiteY16" fmla="*/ 2252663 h 2809875"/>
                <a:gd name="connsiteX17" fmla="*/ 4603556 w 4998844"/>
                <a:gd name="connsiteY17" fmla="*/ 2257425 h 2809875"/>
                <a:gd name="connsiteX18" fmla="*/ 4560694 w 4998844"/>
                <a:gd name="connsiteY18" fmla="*/ 2271713 h 2809875"/>
                <a:gd name="connsiteX19" fmla="*/ 4546406 w 4998844"/>
                <a:gd name="connsiteY19" fmla="*/ 2276475 h 2809875"/>
                <a:gd name="connsiteX20" fmla="*/ 4532119 w 4998844"/>
                <a:gd name="connsiteY20" fmla="*/ 2281238 h 2809875"/>
                <a:gd name="connsiteX21" fmla="*/ 4513069 w 4998844"/>
                <a:gd name="connsiteY21" fmla="*/ 2286000 h 2809875"/>
                <a:gd name="connsiteX22" fmla="*/ 4484494 w 4998844"/>
                <a:gd name="connsiteY22" fmla="*/ 2262188 h 2809875"/>
                <a:gd name="connsiteX23" fmla="*/ 4470206 w 4998844"/>
                <a:gd name="connsiteY23" fmla="*/ 2247900 h 2809875"/>
                <a:gd name="connsiteX24" fmla="*/ 4446394 w 4998844"/>
                <a:gd name="connsiteY24" fmla="*/ 2240756 h 2809875"/>
                <a:gd name="connsiteX25" fmla="*/ 4422581 w 4998844"/>
                <a:gd name="connsiteY25" fmla="*/ 2219325 h 2809875"/>
                <a:gd name="connsiteX26" fmla="*/ 4398769 w 4998844"/>
                <a:gd name="connsiteY26" fmla="*/ 2224088 h 2809875"/>
                <a:gd name="connsiteX27" fmla="*/ 4384481 w 4998844"/>
                <a:gd name="connsiteY27" fmla="*/ 2209800 h 2809875"/>
                <a:gd name="connsiteX28" fmla="*/ 4355906 w 4998844"/>
                <a:gd name="connsiteY28" fmla="*/ 2200275 h 2809875"/>
                <a:gd name="connsiteX29" fmla="*/ 4341619 w 4998844"/>
                <a:gd name="connsiteY29" fmla="*/ 2190750 h 2809875"/>
                <a:gd name="connsiteX30" fmla="*/ 4313044 w 4998844"/>
                <a:gd name="connsiteY30" fmla="*/ 2193132 h 2809875"/>
                <a:gd name="connsiteX31" fmla="*/ 4246369 w 4998844"/>
                <a:gd name="connsiteY31" fmla="*/ 2176463 h 2809875"/>
                <a:gd name="connsiteX32" fmla="*/ 4203506 w 4998844"/>
                <a:gd name="connsiteY32" fmla="*/ 2174082 h 2809875"/>
                <a:gd name="connsiteX33" fmla="*/ 4174931 w 4998844"/>
                <a:gd name="connsiteY33" fmla="*/ 2164557 h 2809875"/>
                <a:gd name="connsiteX34" fmla="*/ 4155881 w 4998844"/>
                <a:gd name="connsiteY34" fmla="*/ 2138363 h 2809875"/>
                <a:gd name="connsiteX35" fmla="*/ 4141594 w 4998844"/>
                <a:gd name="connsiteY35" fmla="*/ 2133600 h 2809875"/>
                <a:gd name="connsiteX36" fmla="*/ 4060631 w 4998844"/>
                <a:gd name="connsiteY36" fmla="*/ 2124075 h 2809875"/>
                <a:gd name="connsiteX37" fmla="*/ 3993956 w 4998844"/>
                <a:gd name="connsiteY37" fmla="*/ 2128838 h 2809875"/>
                <a:gd name="connsiteX38" fmla="*/ 3960619 w 4998844"/>
                <a:gd name="connsiteY38" fmla="*/ 2095500 h 2809875"/>
                <a:gd name="connsiteX39" fmla="*/ 3927281 w 4998844"/>
                <a:gd name="connsiteY39" fmla="*/ 2100263 h 2809875"/>
                <a:gd name="connsiteX40" fmla="*/ 3905850 w 4998844"/>
                <a:gd name="connsiteY40" fmla="*/ 2069306 h 2809875"/>
                <a:gd name="connsiteX41" fmla="*/ 3877275 w 4998844"/>
                <a:gd name="connsiteY41" fmla="*/ 2066925 h 2809875"/>
                <a:gd name="connsiteX42" fmla="*/ 3855844 w 4998844"/>
                <a:gd name="connsiteY42" fmla="*/ 2047875 h 2809875"/>
                <a:gd name="connsiteX43" fmla="*/ 3832031 w 4998844"/>
                <a:gd name="connsiteY43" fmla="*/ 2019300 h 2809875"/>
                <a:gd name="connsiteX44" fmla="*/ 3801074 w 4998844"/>
                <a:gd name="connsiteY44" fmla="*/ 2007394 h 2809875"/>
                <a:gd name="connsiteX45" fmla="*/ 3786788 w 4998844"/>
                <a:gd name="connsiteY45" fmla="*/ 1985963 h 2809875"/>
                <a:gd name="connsiteX46" fmla="*/ 3801074 w 4998844"/>
                <a:gd name="connsiteY46" fmla="*/ 1964532 h 2809875"/>
                <a:gd name="connsiteX47" fmla="*/ 3789169 w 4998844"/>
                <a:gd name="connsiteY47" fmla="*/ 1919288 h 2809875"/>
                <a:gd name="connsiteX48" fmla="*/ 3779644 w 4998844"/>
                <a:gd name="connsiteY48" fmla="*/ 1890713 h 2809875"/>
                <a:gd name="connsiteX49" fmla="*/ 3760594 w 4998844"/>
                <a:gd name="connsiteY49" fmla="*/ 1862138 h 2809875"/>
                <a:gd name="connsiteX50" fmla="*/ 3746307 w 4998844"/>
                <a:gd name="connsiteY50" fmla="*/ 1835944 h 2809875"/>
                <a:gd name="connsiteX51" fmla="*/ 3746306 w 4998844"/>
                <a:gd name="connsiteY51" fmla="*/ 1790700 h 2809875"/>
                <a:gd name="connsiteX52" fmla="*/ 3736781 w 4998844"/>
                <a:gd name="connsiteY52" fmla="*/ 1776413 h 2809875"/>
                <a:gd name="connsiteX53" fmla="*/ 3732019 w 4998844"/>
                <a:gd name="connsiteY53" fmla="*/ 1762125 h 2809875"/>
                <a:gd name="connsiteX54" fmla="*/ 3724875 w 4998844"/>
                <a:gd name="connsiteY54" fmla="*/ 1724025 h 2809875"/>
                <a:gd name="connsiteX55" fmla="*/ 3708206 w 4998844"/>
                <a:gd name="connsiteY55" fmla="*/ 1695450 h 2809875"/>
                <a:gd name="connsiteX56" fmla="*/ 3698681 w 4998844"/>
                <a:gd name="connsiteY56" fmla="*/ 1662113 h 2809875"/>
                <a:gd name="connsiteX57" fmla="*/ 3710587 w 4998844"/>
                <a:gd name="connsiteY57" fmla="*/ 1643063 h 2809875"/>
                <a:gd name="connsiteX58" fmla="*/ 3717732 w 4998844"/>
                <a:gd name="connsiteY58" fmla="*/ 1624013 h 2809875"/>
                <a:gd name="connsiteX59" fmla="*/ 3712969 w 4998844"/>
                <a:gd name="connsiteY59" fmla="*/ 1581150 h 2809875"/>
                <a:gd name="connsiteX60" fmla="*/ 3693919 w 4998844"/>
                <a:gd name="connsiteY60" fmla="*/ 1552575 h 2809875"/>
                <a:gd name="connsiteX61" fmla="*/ 3682013 w 4998844"/>
                <a:gd name="connsiteY61" fmla="*/ 1550194 h 2809875"/>
                <a:gd name="connsiteX62" fmla="*/ 3653437 w 4998844"/>
                <a:gd name="connsiteY62" fmla="*/ 1504951 h 2809875"/>
                <a:gd name="connsiteX63" fmla="*/ 3627244 w 4998844"/>
                <a:gd name="connsiteY63" fmla="*/ 1485900 h 2809875"/>
                <a:gd name="connsiteX64" fmla="*/ 3617719 w 4998844"/>
                <a:gd name="connsiteY64" fmla="*/ 1471613 h 2809875"/>
                <a:gd name="connsiteX65" fmla="*/ 3593906 w 4998844"/>
                <a:gd name="connsiteY65" fmla="*/ 1462088 h 2809875"/>
                <a:gd name="connsiteX66" fmla="*/ 3572475 w 4998844"/>
                <a:gd name="connsiteY66" fmla="*/ 1464469 h 2809875"/>
                <a:gd name="connsiteX67" fmla="*/ 3531993 w 4998844"/>
                <a:gd name="connsiteY67" fmla="*/ 1412082 h 2809875"/>
                <a:gd name="connsiteX68" fmla="*/ 3508181 w 4998844"/>
                <a:gd name="connsiteY68" fmla="*/ 1393031 h 2809875"/>
                <a:gd name="connsiteX69" fmla="*/ 3481987 w 4998844"/>
                <a:gd name="connsiteY69" fmla="*/ 1397794 h 2809875"/>
                <a:gd name="connsiteX70" fmla="*/ 3458176 w 4998844"/>
                <a:gd name="connsiteY70" fmla="*/ 1381126 h 2809875"/>
                <a:gd name="connsiteX71" fmla="*/ 3408169 w 4998844"/>
                <a:gd name="connsiteY71" fmla="*/ 1369219 h 2809875"/>
                <a:gd name="connsiteX72" fmla="*/ 3370069 w 4998844"/>
                <a:gd name="connsiteY72" fmla="*/ 1371601 h 2809875"/>
                <a:gd name="connsiteX73" fmla="*/ 3327206 w 4998844"/>
                <a:gd name="connsiteY73" fmla="*/ 1352550 h 2809875"/>
                <a:gd name="connsiteX74" fmla="*/ 3312919 w 4998844"/>
                <a:gd name="connsiteY74" fmla="*/ 1347788 h 2809875"/>
                <a:gd name="connsiteX75" fmla="*/ 3284344 w 4998844"/>
                <a:gd name="connsiteY75" fmla="*/ 1362075 h 2809875"/>
                <a:gd name="connsiteX76" fmla="*/ 3260531 w 4998844"/>
                <a:gd name="connsiteY76" fmla="*/ 1343025 h 2809875"/>
                <a:gd name="connsiteX77" fmla="*/ 3231956 w 4998844"/>
                <a:gd name="connsiteY77" fmla="*/ 1319213 h 2809875"/>
                <a:gd name="connsiteX78" fmla="*/ 3217669 w 4998844"/>
                <a:gd name="connsiteY78" fmla="*/ 1309688 h 2809875"/>
                <a:gd name="connsiteX79" fmla="*/ 3189094 w 4998844"/>
                <a:gd name="connsiteY79" fmla="*/ 1283495 h 2809875"/>
                <a:gd name="connsiteX80" fmla="*/ 3167662 w 4998844"/>
                <a:gd name="connsiteY80" fmla="*/ 1278731 h 2809875"/>
                <a:gd name="connsiteX81" fmla="*/ 3170045 w 4998844"/>
                <a:gd name="connsiteY81" fmla="*/ 1247775 h 2809875"/>
                <a:gd name="connsiteX82" fmla="*/ 3179569 w 4998844"/>
                <a:gd name="connsiteY82" fmla="*/ 1223963 h 2809875"/>
                <a:gd name="connsiteX83" fmla="*/ 3150994 w 4998844"/>
                <a:gd name="connsiteY83" fmla="*/ 1214438 h 2809875"/>
                <a:gd name="connsiteX84" fmla="*/ 3136706 w 4998844"/>
                <a:gd name="connsiteY84" fmla="*/ 1219200 h 2809875"/>
                <a:gd name="connsiteX85" fmla="*/ 3122419 w 4998844"/>
                <a:gd name="connsiteY85" fmla="*/ 1228725 h 2809875"/>
                <a:gd name="connsiteX86" fmla="*/ 3100987 w 4998844"/>
                <a:gd name="connsiteY86" fmla="*/ 1212056 h 2809875"/>
                <a:gd name="connsiteX87" fmla="*/ 3112894 w 4998844"/>
                <a:gd name="connsiteY87" fmla="*/ 1185863 h 2809875"/>
                <a:gd name="connsiteX88" fmla="*/ 3103369 w 4998844"/>
                <a:gd name="connsiteY88" fmla="*/ 1171575 h 2809875"/>
                <a:gd name="connsiteX89" fmla="*/ 3098606 w 4998844"/>
                <a:gd name="connsiteY89" fmla="*/ 1157288 h 2809875"/>
                <a:gd name="connsiteX90" fmla="*/ 3084319 w 4998844"/>
                <a:gd name="connsiteY90" fmla="*/ 1171575 h 2809875"/>
                <a:gd name="connsiteX91" fmla="*/ 3055744 w 4998844"/>
                <a:gd name="connsiteY91" fmla="*/ 1162050 h 2809875"/>
                <a:gd name="connsiteX92" fmla="*/ 3046219 w 4998844"/>
                <a:gd name="connsiteY92" fmla="*/ 1131094 h 2809875"/>
                <a:gd name="connsiteX93" fmla="*/ 3050981 w 4998844"/>
                <a:gd name="connsiteY93" fmla="*/ 1114425 h 2809875"/>
                <a:gd name="connsiteX94" fmla="*/ 3050981 w 4998844"/>
                <a:gd name="connsiteY94" fmla="*/ 1104900 h 2809875"/>
                <a:gd name="connsiteX95" fmla="*/ 3036694 w 4998844"/>
                <a:gd name="connsiteY95" fmla="*/ 1100138 h 2809875"/>
                <a:gd name="connsiteX96" fmla="*/ 3046219 w 4998844"/>
                <a:gd name="connsiteY96" fmla="*/ 1081088 h 2809875"/>
                <a:gd name="connsiteX97" fmla="*/ 3055744 w 4998844"/>
                <a:gd name="connsiteY97" fmla="*/ 1062038 h 2809875"/>
                <a:gd name="connsiteX98" fmla="*/ 3024787 w 4998844"/>
                <a:gd name="connsiteY98" fmla="*/ 1052513 h 2809875"/>
                <a:gd name="connsiteX99" fmla="*/ 3012881 w 4998844"/>
                <a:gd name="connsiteY99" fmla="*/ 1066800 h 2809875"/>
                <a:gd name="connsiteX100" fmla="*/ 2993831 w 4998844"/>
                <a:gd name="connsiteY100" fmla="*/ 1066800 h 2809875"/>
                <a:gd name="connsiteX101" fmla="*/ 2972401 w 4998844"/>
                <a:gd name="connsiteY101" fmla="*/ 1073944 h 2809875"/>
                <a:gd name="connsiteX102" fmla="*/ 2955731 w 4998844"/>
                <a:gd name="connsiteY102" fmla="*/ 1066800 h 2809875"/>
                <a:gd name="connsiteX103" fmla="*/ 2950969 w 4998844"/>
                <a:gd name="connsiteY103" fmla="*/ 1047750 h 2809875"/>
                <a:gd name="connsiteX104" fmla="*/ 2931918 w 4998844"/>
                <a:gd name="connsiteY104" fmla="*/ 1040607 h 2809875"/>
                <a:gd name="connsiteX105" fmla="*/ 2903344 w 4998844"/>
                <a:gd name="connsiteY105" fmla="*/ 1019175 h 2809875"/>
                <a:gd name="connsiteX106" fmla="*/ 2889056 w 4998844"/>
                <a:gd name="connsiteY106" fmla="*/ 1014413 h 2809875"/>
                <a:gd name="connsiteX107" fmla="*/ 2874769 w 4998844"/>
                <a:gd name="connsiteY107" fmla="*/ 1004888 h 2809875"/>
                <a:gd name="connsiteX108" fmla="*/ 2855719 w 4998844"/>
                <a:gd name="connsiteY108" fmla="*/ 1004888 h 2809875"/>
                <a:gd name="connsiteX109" fmla="*/ 2834287 w 4998844"/>
                <a:gd name="connsiteY109" fmla="*/ 995363 h 2809875"/>
                <a:gd name="connsiteX110" fmla="*/ 2810475 w 4998844"/>
                <a:gd name="connsiteY110" fmla="*/ 1009650 h 2809875"/>
                <a:gd name="connsiteX111" fmla="*/ 2767613 w 4998844"/>
                <a:gd name="connsiteY111" fmla="*/ 1007269 h 2809875"/>
                <a:gd name="connsiteX112" fmla="*/ 2734276 w 4998844"/>
                <a:gd name="connsiteY112" fmla="*/ 1019175 h 2809875"/>
                <a:gd name="connsiteX113" fmla="*/ 2712843 w 4998844"/>
                <a:gd name="connsiteY113" fmla="*/ 1019176 h 2809875"/>
                <a:gd name="connsiteX114" fmla="*/ 2693794 w 4998844"/>
                <a:gd name="connsiteY114" fmla="*/ 1009650 h 2809875"/>
                <a:gd name="connsiteX115" fmla="*/ 2641406 w 4998844"/>
                <a:gd name="connsiteY115" fmla="*/ 1021557 h 2809875"/>
                <a:gd name="connsiteX116" fmla="*/ 2631881 w 4998844"/>
                <a:gd name="connsiteY116" fmla="*/ 1031082 h 2809875"/>
                <a:gd name="connsiteX117" fmla="*/ 2612831 w 4998844"/>
                <a:gd name="connsiteY117" fmla="*/ 1038225 h 2809875"/>
                <a:gd name="connsiteX118" fmla="*/ 2596162 w 4998844"/>
                <a:gd name="connsiteY118" fmla="*/ 1035844 h 2809875"/>
                <a:gd name="connsiteX119" fmla="*/ 2574732 w 4998844"/>
                <a:gd name="connsiteY119" fmla="*/ 1028700 h 2809875"/>
                <a:gd name="connsiteX120" fmla="*/ 2529487 w 4998844"/>
                <a:gd name="connsiteY120" fmla="*/ 1004888 h 2809875"/>
                <a:gd name="connsiteX121" fmla="*/ 2527106 w 4998844"/>
                <a:gd name="connsiteY121" fmla="*/ 971550 h 2809875"/>
                <a:gd name="connsiteX122" fmla="*/ 2512819 w 4998844"/>
                <a:gd name="connsiteY122" fmla="*/ 942975 h 2809875"/>
                <a:gd name="connsiteX123" fmla="*/ 2489006 w 4998844"/>
                <a:gd name="connsiteY123" fmla="*/ 938213 h 2809875"/>
                <a:gd name="connsiteX124" fmla="*/ 2493769 w 4998844"/>
                <a:gd name="connsiteY124" fmla="*/ 923925 h 2809875"/>
                <a:gd name="connsiteX125" fmla="*/ 2479481 w 4998844"/>
                <a:gd name="connsiteY125" fmla="*/ 914400 h 2809875"/>
                <a:gd name="connsiteX126" fmla="*/ 2458050 w 4998844"/>
                <a:gd name="connsiteY126" fmla="*/ 902494 h 2809875"/>
                <a:gd name="connsiteX127" fmla="*/ 2431856 w 4998844"/>
                <a:gd name="connsiteY127" fmla="*/ 890588 h 2809875"/>
                <a:gd name="connsiteX128" fmla="*/ 2415188 w 4998844"/>
                <a:gd name="connsiteY128" fmla="*/ 864394 h 2809875"/>
                <a:gd name="connsiteX129" fmla="*/ 2398518 w 4998844"/>
                <a:gd name="connsiteY129" fmla="*/ 833437 h 2809875"/>
                <a:gd name="connsiteX130" fmla="*/ 2367562 w 4998844"/>
                <a:gd name="connsiteY130" fmla="*/ 807244 h 2809875"/>
                <a:gd name="connsiteX131" fmla="*/ 2348513 w 4998844"/>
                <a:gd name="connsiteY131" fmla="*/ 769144 h 2809875"/>
                <a:gd name="connsiteX132" fmla="*/ 2322319 w 4998844"/>
                <a:gd name="connsiteY132" fmla="*/ 733425 h 2809875"/>
                <a:gd name="connsiteX133" fmla="*/ 2308031 w 4998844"/>
                <a:gd name="connsiteY133" fmla="*/ 723900 h 2809875"/>
                <a:gd name="connsiteX134" fmla="*/ 2265169 w 4998844"/>
                <a:gd name="connsiteY134" fmla="*/ 704850 h 2809875"/>
                <a:gd name="connsiteX135" fmla="*/ 2241356 w 4998844"/>
                <a:gd name="connsiteY135" fmla="*/ 678657 h 2809875"/>
                <a:gd name="connsiteX136" fmla="*/ 2231831 w 4998844"/>
                <a:gd name="connsiteY136" fmla="*/ 657225 h 2809875"/>
                <a:gd name="connsiteX137" fmla="*/ 2212781 w 4998844"/>
                <a:gd name="connsiteY137" fmla="*/ 647700 h 2809875"/>
                <a:gd name="connsiteX138" fmla="*/ 2198494 w 4998844"/>
                <a:gd name="connsiteY138" fmla="*/ 638175 h 2809875"/>
                <a:gd name="connsiteX139" fmla="*/ 2179444 w 4998844"/>
                <a:gd name="connsiteY139" fmla="*/ 642938 h 2809875"/>
                <a:gd name="connsiteX140" fmla="*/ 2155631 w 4998844"/>
                <a:gd name="connsiteY140" fmla="*/ 619125 h 2809875"/>
                <a:gd name="connsiteX141" fmla="*/ 2136581 w 4998844"/>
                <a:gd name="connsiteY141" fmla="*/ 590550 h 2809875"/>
                <a:gd name="connsiteX142" fmla="*/ 2127056 w 4998844"/>
                <a:gd name="connsiteY142" fmla="*/ 561975 h 2809875"/>
                <a:gd name="connsiteX143" fmla="*/ 2103244 w 4998844"/>
                <a:gd name="connsiteY143" fmla="*/ 561975 h 2809875"/>
                <a:gd name="connsiteX144" fmla="*/ 2088956 w 4998844"/>
                <a:gd name="connsiteY144" fmla="*/ 547688 h 2809875"/>
                <a:gd name="connsiteX145" fmla="*/ 2050857 w 4998844"/>
                <a:gd name="connsiteY145" fmla="*/ 540544 h 2809875"/>
                <a:gd name="connsiteX146" fmla="*/ 2007994 w 4998844"/>
                <a:gd name="connsiteY146" fmla="*/ 528638 h 2809875"/>
                <a:gd name="connsiteX147" fmla="*/ 1977038 w 4998844"/>
                <a:gd name="connsiteY147" fmla="*/ 526256 h 2809875"/>
                <a:gd name="connsiteX148" fmla="*/ 1948463 w 4998844"/>
                <a:gd name="connsiteY148" fmla="*/ 521494 h 2809875"/>
                <a:gd name="connsiteX149" fmla="*/ 1927031 w 4998844"/>
                <a:gd name="connsiteY149" fmla="*/ 504825 h 2809875"/>
                <a:gd name="connsiteX150" fmla="*/ 1912744 w 4998844"/>
                <a:gd name="connsiteY150" fmla="*/ 509588 h 2809875"/>
                <a:gd name="connsiteX151" fmla="*/ 1841306 w 4998844"/>
                <a:gd name="connsiteY151" fmla="*/ 495300 h 2809875"/>
                <a:gd name="connsiteX152" fmla="*/ 1812731 w 4998844"/>
                <a:gd name="connsiteY152" fmla="*/ 485775 h 2809875"/>
                <a:gd name="connsiteX153" fmla="*/ 1798444 w 4998844"/>
                <a:gd name="connsiteY153" fmla="*/ 481013 h 2809875"/>
                <a:gd name="connsiteX154" fmla="*/ 1784156 w 4998844"/>
                <a:gd name="connsiteY154" fmla="*/ 490538 h 2809875"/>
                <a:gd name="connsiteX155" fmla="*/ 1769869 w 4998844"/>
                <a:gd name="connsiteY155" fmla="*/ 495300 h 2809875"/>
                <a:gd name="connsiteX156" fmla="*/ 1741294 w 4998844"/>
                <a:gd name="connsiteY156" fmla="*/ 523875 h 2809875"/>
                <a:gd name="connsiteX157" fmla="*/ 1717481 w 4998844"/>
                <a:gd name="connsiteY157" fmla="*/ 519113 h 2809875"/>
                <a:gd name="connsiteX158" fmla="*/ 1684144 w 4998844"/>
                <a:gd name="connsiteY158" fmla="*/ 509588 h 2809875"/>
                <a:gd name="connsiteX159" fmla="*/ 1650806 w 4998844"/>
                <a:gd name="connsiteY159" fmla="*/ 504825 h 2809875"/>
                <a:gd name="connsiteX160" fmla="*/ 1622231 w 4998844"/>
                <a:gd name="connsiteY160" fmla="*/ 500063 h 2809875"/>
                <a:gd name="connsiteX161" fmla="*/ 1581750 w 4998844"/>
                <a:gd name="connsiteY161" fmla="*/ 483394 h 2809875"/>
                <a:gd name="connsiteX162" fmla="*/ 1553175 w 4998844"/>
                <a:gd name="connsiteY162" fmla="*/ 483394 h 2809875"/>
                <a:gd name="connsiteX163" fmla="*/ 1541269 w 4998844"/>
                <a:gd name="connsiteY163" fmla="*/ 466725 h 2809875"/>
                <a:gd name="connsiteX164" fmla="*/ 1526981 w 4998844"/>
                <a:gd name="connsiteY164" fmla="*/ 447675 h 2809875"/>
                <a:gd name="connsiteX165" fmla="*/ 1522218 w 4998844"/>
                <a:gd name="connsiteY165" fmla="*/ 421481 h 2809875"/>
                <a:gd name="connsiteX166" fmla="*/ 1534126 w 4998844"/>
                <a:gd name="connsiteY166" fmla="*/ 392907 h 2809875"/>
                <a:gd name="connsiteX167" fmla="*/ 1565081 w 4998844"/>
                <a:gd name="connsiteY167" fmla="*/ 366713 h 2809875"/>
                <a:gd name="connsiteX168" fmla="*/ 1557937 w 4998844"/>
                <a:gd name="connsiteY168" fmla="*/ 340519 h 2809875"/>
                <a:gd name="connsiteX169" fmla="*/ 1565081 w 4998844"/>
                <a:gd name="connsiteY169" fmla="*/ 309562 h 2809875"/>
                <a:gd name="connsiteX170" fmla="*/ 1584131 w 4998844"/>
                <a:gd name="connsiteY170" fmla="*/ 285750 h 2809875"/>
                <a:gd name="connsiteX171" fmla="*/ 1588894 w 4998844"/>
                <a:gd name="connsiteY171" fmla="*/ 271463 h 2809875"/>
                <a:gd name="connsiteX172" fmla="*/ 1579369 w 4998844"/>
                <a:gd name="connsiteY172" fmla="*/ 257175 h 2809875"/>
                <a:gd name="connsiteX173" fmla="*/ 1546031 w 4998844"/>
                <a:gd name="connsiteY173" fmla="*/ 230981 h 2809875"/>
                <a:gd name="connsiteX174" fmla="*/ 1522219 w 4998844"/>
                <a:gd name="connsiteY174" fmla="*/ 228600 h 2809875"/>
                <a:gd name="connsiteX175" fmla="*/ 1507931 w 4998844"/>
                <a:gd name="connsiteY175" fmla="*/ 192881 h 2809875"/>
                <a:gd name="connsiteX176" fmla="*/ 1505550 w 4998844"/>
                <a:gd name="connsiteY176" fmla="*/ 159543 h 2809875"/>
                <a:gd name="connsiteX177" fmla="*/ 1488881 w 4998844"/>
                <a:gd name="connsiteY177" fmla="*/ 119063 h 2809875"/>
                <a:gd name="connsiteX178" fmla="*/ 1479356 w 4998844"/>
                <a:gd name="connsiteY178" fmla="*/ 92868 h 2809875"/>
                <a:gd name="connsiteX179" fmla="*/ 1455544 w 4998844"/>
                <a:gd name="connsiteY179" fmla="*/ 85725 h 2809875"/>
                <a:gd name="connsiteX180" fmla="*/ 1450781 w 4998844"/>
                <a:gd name="connsiteY180" fmla="*/ 66675 h 2809875"/>
                <a:gd name="connsiteX181" fmla="*/ 1434112 w 4998844"/>
                <a:gd name="connsiteY181" fmla="*/ 40481 h 2809875"/>
                <a:gd name="connsiteX182" fmla="*/ 1446019 w 4998844"/>
                <a:gd name="connsiteY182" fmla="*/ 30956 h 2809875"/>
                <a:gd name="connsiteX183" fmla="*/ 1436494 w 4998844"/>
                <a:gd name="connsiteY183" fmla="*/ 0 h 2809875"/>
                <a:gd name="connsiteX184" fmla="*/ 845944 w 4998844"/>
                <a:gd name="connsiteY184" fmla="*/ 180975 h 2809875"/>
                <a:gd name="connsiteX185" fmla="*/ 845944 w 4998844"/>
                <a:gd name="connsiteY185" fmla="*/ 180975 h 2809875"/>
                <a:gd name="connsiteX186" fmla="*/ 841181 w 4998844"/>
                <a:gd name="connsiteY186" fmla="*/ 223838 h 2809875"/>
                <a:gd name="connsiteX187" fmla="*/ 836419 w 4998844"/>
                <a:gd name="connsiteY187" fmla="*/ 238125 h 2809875"/>
                <a:gd name="connsiteX188" fmla="*/ 817369 w 4998844"/>
                <a:gd name="connsiteY188" fmla="*/ 254794 h 2809875"/>
                <a:gd name="connsiteX189" fmla="*/ 788794 w 4998844"/>
                <a:gd name="connsiteY189" fmla="*/ 266700 h 2809875"/>
                <a:gd name="connsiteX190" fmla="*/ 741169 w 4998844"/>
                <a:gd name="connsiteY190" fmla="*/ 300038 h 2809875"/>
                <a:gd name="connsiteX191" fmla="*/ 722119 w 4998844"/>
                <a:gd name="connsiteY191" fmla="*/ 328613 h 2809875"/>
                <a:gd name="connsiteX192" fmla="*/ 707831 w 4998844"/>
                <a:gd name="connsiteY192" fmla="*/ 342900 h 2809875"/>
                <a:gd name="connsiteX193" fmla="*/ 717356 w 4998844"/>
                <a:gd name="connsiteY193" fmla="*/ 366713 h 2809875"/>
                <a:gd name="connsiteX194" fmla="*/ 726881 w 4998844"/>
                <a:gd name="connsiteY194" fmla="*/ 381000 h 2809875"/>
                <a:gd name="connsiteX195" fmla="*/ 731644 w 4998844"/>
                <a:gd name="connsiteY195" fmla="*/ 395288 h 2809875"/>
                <a:gd name="connsiteX196" fmla="*/ 750694 w 4998844"/>
                <a:gd name="connsiteY196" fmla="*/ 423863 h 2809875"/>
                <a:gd name="connsiteX197" fmla="*/ 760219 w 4998844"/>
                <a:gd name="connsiteY197" fmla="*/ 442913 h 2809875"/>
                <a:gd name="connsiteX198" fmla="*/ 750694 w 4998844"/>
                <a:gd name="connsiteY198" fmla="*/ 481013 h 2809875"/>
                <a:gd name="connsiteX199" fmla="*/ 736406 w 4998844"/>
                <a:gd name="connsiteY199" fmla="*/ 490538 h 2809875"/>
                <a:gd name="connsiteX200" fmla="*/ 731644 w 4998844"/>
                <a:gd name="connsiteY200" fmla="*/ 504825 h 2809875"/>
                <a:gd name="connsiteX201" fmla="*/ 717356 w 4998844"/>
                <a:gd name="connsiteY201" fmla="*/ 509588 h 2809875"/>
                <a:gd name="connsiteX202" fmla="*/ 712594 w 4998844"/>
                <a:gd name="connsiteY202" fmla="*/ 538163 h 2809875"/>
                <a:gd name="connsiteX203" fmla="*/ 703069 w 4998844"/>
                <a:gd name="connsiteY203" fmla="*/ 566738 h 2809875"/>
                <a:gd name="connsiteX204" fmla="*/ 698306 w 4998844"/>
                <a:gd name="connsiteY204" fmla="*/ 581025 h 2809875"/>
                <a:gd name="connsiteX205" fmla="*/ 684019 w 4998844"/>
                <a:gd name="connsiteY205" fmla="*/ 611981 h 2809875"/>
                <a:gd name="connsiteX206" fmla="*/ 703069 w 4998844"/>
                <a:gd name="connsiteY206" fmla="*/ 638175 h 2809875"/>
                <a:gd name="connsiteX207" fmla="*/ 731644 w 4998844"/>
                <a:gd name="connsiteY207" fmla="*/ 647700 h 2809875"/>
                <a:gd name="connsiteX208" fmla="*/ 741169 w 4998844"/>
                <a:gd name="connsiteY208" fmla="*/ 661988 h 2809875"/>
                <a:gd name="connsiteX209" fmla="*/ 745931 w 4998844"/>
                <a:gd name="connsiteY209" fmla="*/ 676275 h 2809875"/>
                <a:gd name="connsiteX210" fmla="*/ 745931 w 4998844"/>
                <a:gd name="connsiteY210" fmla="*/ 688181 h 2809875"/>
                <a:gd name="connsiteX211" fmla="*/ 748312 w 4998844"/>
                <a:gd name="connsiteY211" fmla="*/ 702469 h 2809875"/>
                <a:gd name="connsiteX212" fmla="*/ 755456 w 4998844"/>
                <a:gd name="connsiteY212" fmla="*/ 728663 h 2809875"/>
                <a:gd name="connsiteX213" fmla="*/ 745931 w 4998844"/>
                <a:gd name="connsiteY213" fmla="*/ 757238 h 2809875"/>
                <a:gd name="connsiteX214" fmla="*/ 736406 w 4998844"/>
                <a:gd name="connsiteY214" fmla="*/ 771525 h 2809875"/>
                <a:gd name="connsiteX215" fmla="*/ 736406 w 4998844"/>
                <a:gd name="connsiteY215" fmla="*/ 842963 h 2809875"/>
                <a:gd name="connsiteX216" fmla="*/ 741169 w 4998844"/>
                <a:gd name="connsiteY216" fmla="*/ 857250 h 2809875"/>
                <a:gd name="connsiteX217" fmla="*/ 745931 w 4998844"/>
                <a:gd name="connsiteY217" fmla="*/ 876300 h 2809875"/>
                <a:gd name="connsiteX218" fmla="*/ 760219 w 4998844"/>
                <a:gd name="connsiteY218" fmla="*/ 923925 h 2809875"/>
                <a:gd name="connsiteX219" fmla="*/ 764981 w 4998844"/>
                <a:gd name="connsiteY219" fmla="*/ 938213 h 2809875"/>
                <a:gd name="connsiteX220" fmla="*/ 755456 w 4998844"/>
                <a:gd name="connsiteY220" fmla="*/ 990600 h 2809875"/>
                <a:gd name="connsiteX221" fmla="*/ 750694 w 4998844"/>
                <a:gd name="connsiteY221" fmla="*/ 1004888 h 2809875"/>
                <a:gd name="connsiteX222" fmla="*/ 731644 w 4998844"/>
                <a:gd name="connsiteY222" fmla="*/ 1009650 h 2809875"/>
                <a:gd name="connsiteX223" fmla="*/ 714975 w 4998844"/>
                <a:gd name="connsiteY223" fmla="*/ 1023938 h 2809875"/>
                <a:gd name="connsiteX224" fmla="*/ 688781 w 4998844"/>
                <a:gd name="connsiteY224" fmla="*/ 1042988 h 2809875"/>
                <a:gd name="connsiteX225" fmla="*/ 674494 w 4998844"/>
                <a:gd name="connsiteY225" fmla="*/ 1052513 h 2809875"/>
                <a:gd name="connsiteX226" fmla="*/ 660206 w 4998844"/>
                <a:gd name="connsiteY226" fmla="*/ 1062038 h 2809875"/>
                <a:gd name="connsiteX227" fmla="*/ 650681 w 4998844"/>
                <a:gd name="connsiteY227" fmla="*/ 1076325 h 2809875"/>
                <a:gd name="connsiteX228" fmla="*/ 641156 w 4998844"/>
                <a:gd name="connsiteY228" fmla="*/ 1157288 h 2809875"/>
                <a:gd name="connsiteX229" fmla="*/ 626869 w 4998844"/>
                <a:gd name="connsiteY229" fmla="*/ 1190625 h 2809875"/>
                <a:gd name="connsiteX230" fmla="*/ 593531 w 4998844"/>
                <a:gd name="connsiteY230" fmla="*/ 1204913 h 2809875"/>
                <a:gd name="connsiteX231" fmla="*/ 588769 w 4998844"/>
                <a:gd name="connsiteY231" fmla="*/ 1219200 h 2809875"/>
                <a:gd name="connsiteX232" fmla="*/ 593531 w 4998844"/>
                <a:gd name="connsiteY232" fmla="*/ 1233488 h 2809875"/>
                <a:gd name="connsiteX233" fmla="*/ 579244 w 4998844"/>
                <a:gd name="connsiteY233" fmla="*/ 1247775 h 2809875"/>
                <a:gd name="connsiteX234" fmla="*/ 569718 w 4998844"/>
                <a:gd name="connsiteY234" fmla="*/ 1290638 h 2809875"/>
                <a:gd name="connsiteX235" fmla="*/ 553051 w 4998844"/>
                <a:gd name="connsiteY235" fmla="*/ 1321593 h 2809875"/>
                <a:gd name="connsiteX236" fmla="*/ 534000 w 4998844"/>
                <a:gd name="connsiteY236" fmla="*/ 1343025 h 2809875"/>
                <a:gd name="connsiteX237" fmla="*/ 519712 w 4998844"/>
                <a:gd name="connsiteY237" fmla="*/ 1371600 h 2809875"/>
                <a:gd name="connsiteX238" fmla="*/ 498281 w 4998844"/>
                <a:gd name="connsiteY238" fmla="*/ 1419225 h 2809875"/>
                <a:gd name="connsiteX239" fmla="*/ 493519 w 4998844"/>
                <a:gd name="connsiteY239" fmla="*/ 1433513 h 2809875"/>
                <a:gd name="connsiteX240" fmla="*/ 474469 w 4998844"/>
                <a:gd name="connsiteY240" fmla="*/ 1466850 h 2809875"/>
                <a:gd name="connsiteX241" fmla="*/ 464944 w 4998844"/>
                <a:gd name="connsiteY241" fmla="*/ 1485900 h 2809875"/>
                <a:gd name="connsiteX242" fmla="*/ 460181 w 4998844"/>
                <a:gd name="connsiteY242" fmla="*/ 1500188 h 2809875"/>
                <a:gd name="connsiteX243" fmla="*/ 450656 w 4998844"/>
                <a:gd name="connsiteY243" fmla="*/ 1514475 h 2809875"/>
                <a:gd name="connsiteX244" fmla="*/ 436369 w 4998844"/>
                <a:gd name="connsiteY244" fmla="*/ 1552575 h 2809875"/>
                <a:gd name="connsiteX245" fmla="*/ 412556 w 4998844"/>
                <a:gd name="connsiteY245" fmla="*/ 1595438 h 2809875"/>
                <a:gd name="connsiteX246" fmla="*/ 398269 w 4998844"/>
                <a:gd name="connsiteY246" fmla="*/ 1628776 h 2809875"/>
                <a:gd name="connsiteX247" fmla="*/ 393507 w 4998844"/>
                <a:gd name="connsiteY247" fmla="*/ 1657350 h 2809875"/>
                <a:gd name="connsiteX248" fmla="*/ 379219 w 4998844"/>
                <a:gd name="connsiteY248" fmla="*/ 1719263 h 2809875"/>
                <a:gd name="connsiteX249" fmla="*/ 374456 w 4998844"/>
                <a:gd name="connsiteY249" fmla="*/ 1757363 h 2809875"/>
                <a:gd name="connsiteX250" fmla="*/ 369694 w 4998844"/>
                <a:gd name="connsiteY250" fmla="*/ 1771650 h 2809875"/>
                <a:gd name="connsiteX251" fmla="*/ 357788 w 4998844"/>
                <a:gd name="connsiteY251" fmla="*/ 1807369 h 2809875"/>
                <a:gd name="connsiteX252" fmla="*/ 343500 w 4998844"/>
                <a:gd name="connsiteY252" fmla="*/ 1852613 h 2809875"/>
                <a:gd name="connsiteX253" fmla="*/ 336356 w 4998844"/>
                <a:gd name="connsiteY253" fmla="*/ 1876425 h 2809875"/>
                <a:gd name="connsiteX254" fmla="*/ 326831 w 4998844"/>
                <a:gd name="connsiteY254" fmla="*/ 1890713 h 2809875"/>
                <a:gd name="connsiteX255" fmla="*/ 322069 w 4998844"/>
                <a:gd name="connsiteY255" fmla="*/ 1905000 h 2809875"/>
                <a:gd name="connsiteX256" fmla="*/ 307781 w 4998844"/>
                <a:gd name="connsiteY256" fmla="*/ 1914525 h 2809875"/>
                <a:gd name="connsiteX257" fmla="*/ 293494 w 4998844"/>
                <a:gd name="connsiteY257" fmla="*/ 1943100 h 2809875"/>
                <a:gd name="connsiteX258" fmla="*/ 283969 w 4998844"/>
                <a:gd name="connsiteY258" fmla="*/ 1971675 h 2809875"/>
                <a:gd name="connsiteX259" fmla="*/ 269681 w 4998844"/>
                <a:gd name="connsiteY259" fmla="*/ 2005013 h 2809875"/>
                <a:gd name="connsiteX260" fmla="*/ 255394 w 4998844"/>
                <a:gd name="connsiteY260" fmla="*/ 2014538 h 2809875"/>
                <a:gd name="connsiteX261" fmla="*/ 231581 w 4998844"/>
                <a:gd name="connsiteY261" fmla="*/ 2038350 h 2809875"/>
                <a:gd name="connsiteX262" fmla="*/ 207769 w 4998844"/>
                <a:gd name="connsiteY262" fmla="*/ 2062163 h 2809875"/>
                <a:gd name="connsiteX263" fmla="*/ 203006 w 4998844"/>
                <a:gd name="connsiteY263" fmla="*/ 2076450 h 2809875"/>
                <a:gd name="connsiteX264" fmla="*/ 174431 w 4998844"/>
                <a:gd name="connsiteY264" fmla="*/ 2095500 h 2809875"/>
                <a:gd name="connsiteX265" fmla="*/ 160144 w 4998844"/>
                <a:gd name="connsiteY265" fmla="*/ 2105025 h 2809875"/>
                <a:gd name="connsiteX266" fmla="*/ 131569 w 4998844"/>
                <a:gd name="connsiteY266" fmla="*/ 2138363 h 2809875"/>
                <a:gd name="connsiteX267" fmla="*/ 112519 w 4998844"/>
                <a:gd name="connsiteY267" fmla="*/ 2150269 h 2809875"/>
                <a:gd name="connsiteX268" fmla="*/ 79182 w 4998844"/>
                <a:gd name="connsiteY268" fmla="*/ 2157412 h 2809875"/>
                <a:gd name="connsiteX269" fmla="*/ 45844 w 4998844"/>
                <a:gd name="connsiteY269" fmla="*/ 2174081 h 2809875"/>
                <a:gd name="connsiteX270" fmla="*/ 24412 w 4998844"/>
                <a:gd name="connsiteY270" fmla="*/ 2178844 h 2809875"/>
                <a:gd name="connsiteX271" fmla="*/ 600 w 4998844"/>
                <a:gd name="connsiteY271" fmla="*/ 2188369 h 2809875"/>
                <a:gd name="connsiteX272" fmla="*/ 50606 w 4998844"/>
                <a:gd name="connsiteY272" fmla="*/ 2252663 h 2809875"/>
                <a:gd name="connsiteX273" fmla="*/ 64894 w 4998844"/>
                <a:gd name="connsiteY273" fmla="*/ 2281238 h 2809875"/>
                <a:gd name="connsiteX274" fmla="*/ 79181 w 4998844"/>
                <a:gd name="connsiteY274" fmla="*/ 2286000 h 2809875"/>
                <a:gd name="connsiteX275" fmla="*/ 102994 w 4998844"/>
                <a:gd name="connsiteY275" fmla="*/ 2305050 h 2809875"/>
                <a:gd name="connsiteX276" fmla="*/ 122044 w 4998844"/>
                <a:gd name="connsiteY276" fmla="*/ 2309813 h 2809875"/>
                <a:gd name="connsiteX277" fmla="*/ 126806 w 4998844"/>
                <a:gd name="connsiteY277" fmla="*/ 2347913 h 2809875"/>
                <a:gd name="connsiteX278" fmla="*/ 122044 w 4998844"/>
                <a:gd name="connsiteY278" fmla="*/ 2386013 h 2809875"/>
                <a:gd name="connsiteX279" fmla="*/ 93469 w 4998844"/>
                <a:gd name="connsiteY279" fmla="*/ 2405063 h 2809875"/>
                <a:gd name="connsiteX280" fmla="*/ 83944 w 4998844"/>
                <a:gd name="connsiteY280" fmla="*/ 2419350 h 2809875"/>
                <a:gd name="connsiteX281" fmla="*/ 55369 w 4998844"/>
                <a:gd name="connsiteY281" fmla="*/ 2438400 h 2809875"/>
                <a:gd name="connsiteX282" fmla="*/ 50606 w 4998844"/>
                <a:gd name="connsiteY282" fmla="*/ 2452688 h 2809875"/>
                <a:gd name="connsiteX283" fmla="*/ 36319 w 4998844"/>
                <a:gd name="connsiteY283" fmla="*/ 2466975 h 2809875"/>
                <a:gd name="connsiteX284" fmla="*/ 31556 w 4998844"/>
                <a:gd name="connsiteY284" fmla="*/ 2490788 h 2809875"/>
                <a:gd name="connsiteX285" fmla="*/ 22031 w 4998844"/>
                <a:gd name="connsiteY285" fmla="*/ 2524125 h 2809875"/>
                <a:gd name="connsiteX286" fmla="*/ 12506 w 4998844"/>
                <a:gd name="connsiteY286" fmla="*/ 2538413 h 2809875"/>
                <a:gd name="connsiteX0" fmla="*/ 11945 w 4998283"/>
                <a:gd name="connsiteY0" fmla="*/ 2538413 h 2809875"/>
                <a:gd name="connsiteX1" fmla="*/ 373895 w 4998283"/>
                <a:gd name="connsiteY1" fmla="*/ 2809875 h 2809875"/>
                <a:gd name="connsiteX2" fmla="*/ 4998283 w 4998283"/>
                <a:gd name="connsiteY2" fmla="*/ 2424113 h 2809875"/>
                <a:gd name="connsiteX3" fmla="*/ 4979233 w 4998283"/>
                <a:gd name="connsiteY3" fmla="*/ 2409825 h 2809875"/>
                <a:gd name="connsiteX4" fmla="*/ 4950658 w 4998283"/>
                <a:gd name="connsiteY4" fmla="*/ 2390775 h 2809875"/>
                <a:gd name="connsiteX5" fmla="*/ 4941133 w 4998283"/>
                <a:gd name="connsiteY5" fmla="*/ 2343150 h 2809875"/>
                <a:gd name="connsiteX6" fmla="*/ 4936370 w 4998283"/>
                <a:gd name="connsiteY6" fmla="*/ 2328863 h 2809875"/>
                <a:gd name="connsiteX7" fmla="*/ 4917320 w 4998283"/>
                <a:gd name="connsiteY7" fmla="*/ 2324100 h 2809875"/>
                <a:gd name="connsiteX8" fmla="*/ 4903033 w 4998283"/>
                <a:gd name="connsiteY8" fmla="*/ 2319338 h 2809875"/>
                <a:gd name="connsiteX9" fmla="*/ 4869695 w 4998283"/>
                <a:gd name="connsiteY9" fmla="*/ 2281238 h 2809875"/>
                <a:gd name="connsiteX10" fmla="*/ 4855408 w 4998283"/>
                <a:gd name="connsiteY10" fmla="*/ 2252663 h 2809875"/>
                <a:gd name="connsiteX11" fmla="*/ 4841120 w 4998283"/>
                <a:gd name="connsiteY11" fmla="*/ 2235994 h 2809875"/>
                <a:gd name="connsiteX12" fmla="*/ 4812545 w 4998283"/>
                <a:gd name="connsiteY12" fmla="*/ 2247901 h 2809875"/>
                <a:gd name="connsiteX13" fmla="*/ 4743489 w 4998283"/>
                <a:gd name="connsiteY13" fmla="*/ 2252663 h 2809875"/>
                <a:gd name="connsiteX14" fmla="*/ 4679196 w 4998283"/>
                <a:gd name="connsiteY14" fmla="*/ 2247900 h 2809875"/>
                <a:gd name="connsiteX15" fmla="*/ 4655383 w 4998283"/>
                <a:gd name="connsiteY15" fmla="*/ 2252663 h 2809875"/>
                <a:gd name="connsiteX16" fmla="*/ 4641095 w 4998283"/>
                <a:gd name="connsiteY16" fmla="*/ 2252663 h 2809875"/>
                <a:gd name="connsiteX17" fmla="*/ 4602995 w 4998283"/>
                <a:gd name="connsiteY17" fmla="*/ 2257425 h 2809875"/>
                <a:gd name="connsiteX18" fmla="*/ 4560133 w 4998283"/>
                <a:gd name="connsiteY18" fmla="*/ 2271713 h 2809875"/>
                <a:gd name="connsiteX19" fmla="*/ 4545845 w 4998283"/>
                <a:gd name="connsiteY19" fmla="*/ 2276475 h 2809875"/>
                <a:gd name="connsiteX20" fmla="*/ 4531558 w 4998283"/>
                <a:gd name="connsiteY20" fmla="*/ 2281238 h 2809875"/>
                <a:gd name="connsiteX21" fmla="*/ 4512508 w 4998283"/>
                <a:gd name="connsiteY21" fmla="*/ 2286000 h 2809875"/>
                <a:gd name="connsiteX22" fmla="*/ 4483933 w 4998283"/>
                <a:gd name="connsiteY22" fmla="*/ 2262188 h 2809875"/>
                <a:gd name="connsiteX23" fmla="*/ 4469645 w 4998283"/>
                <a:gd name="connsiteY23" fmla="*/ 2247900 h 2809875"/>
                <a:gd name="connsiteX24" fmla="*/ 4445833 w 4998283"/>
                <a:gd name="connsiteY24" fmla="*/ 2240756 h 2809875"/>
                <a:gd name="connsiteX25" fmla="*/ 4422020 w 4998283"/>
                <a:gd name="connsiteY25" fmla="*/ 2219325 h 2809875"/>
                <a:gd name="connsiteX26" fmla="*/ 4398208 w 4998283"/>
                <a:gd name="connsiteY26" fmla="*/ 2224088 h 2809875"/>
                <a:gd name="connsiteX27" fmla="*/ 4383920 w 4998283"/>
                <a:gd name="connsiteY27" fmla="*/ 2209800 h 2809875"/>
                <a:gd name="connsiteX28" fmla="*/ 4355345 w 4998283"/>
                <a:gd name="connsiteY28" fmla="*/ 2200275 h 2809875"/>
                <a:gd name="connsiteX29" fmla="*/ 4341058 w 4998283"/>
                <a:gd name="connsiteY29" fmla="*/ 2190750 h 2809875"/>
                <a:gd name="connsiteX30" fmla="*/ 4312483 w 4998283"/>
                <a:gd name="connsiteY30" fmla="*/ 2193132 h 2809875"/>
                <a:gd name="connsiteX31" fmla="*/ 4245808 w 4998283"/>
                <a:gd name="connsiteY31" fmla="*/ 2176463 h 2809875"/>
                <a:gd name="connsiteX32" fmla="*/ 4202945 w 4998283"/>
                <a:gd name="connsiteY32" fmla="*/ 2174082 h 2809875"/>
                <a:gd name="connsiteX33" fmla="*/ 4174370 w 4998283"/>
                <a:gd name="connsiteY33" fmla="*/ 2164557 h 2809875"/>
                <a:gd name="connsiteX34" fmla="*/ 4155320 w 4998283"/>
                <a:gd name="connsiteY34" fmla="*/ 2138363 h 2809875"/>
                <a:gd name="connsiteX35" fmla="*/ 4141033 w 4998283"/>
                <a:gd name="connsiteY35" fmla="*/ 2133600 h 2809875"/>
                <a:gd name="connsiteX36" fmla="*/ 4060070 w 4998283"/>
                <a:gd name="connsiteY36" fmla="*/ 2124075 h 2809875"/>
                <a:gd name="connsiteX37" fmla="*/ 3993395 w 4998283"/>
                <a:gd name="connsiteY37" fmla="*/ 2128838 h 2809875"/>
                <a:gd name="connsiteX38" fmla="*/ 3960058 w 4998283"/>
                <a:gd name="connsiteY38" fmla="*/ 2095500 h 2809875"/>
                <a:gd name="connsiteX39" fmla="*/ 3926720 w 4998283"/>
                <a:gd name="connsiteY39" fmla="*/ 2100263 h 2809875"/>
                <a:gd name="connsiteX40" fmla="*/ 3905289 w 4998283"/>
                <a:gd name="connsiteY40" fmla="*/ 2069306 h 2809875"/>
                <a:gd name="connsiteX41" fmla="*/ 3876714 w 4998283"/>
                <a:gd name="connsiteY41" fmla="*/ 2066925 h 2809875"/>
                <a:gd name="connsiteX42" fmla="*/ 3855283 w 4998283"/>
                <a:gd name="connsiteY42" fmla="*/ 2047875 h 2809875"/>
                <a:gd name="connsiteX43" fmla="*/ 3831470 w 4998283"/>
                <a:gd name="connsiteY43" fmla="*/ 2019300 h 2809875"/>
                <a:gd name="connsiteX44" fmla="*/ 3800513 w 4998283"/>
                <a:gd name="connsiteY44" fmla="*/ 2007394 h 2809875"/>
                <a:gd name="connsiteX45" fmla="*/ 3786227 w 4998283"/>
                <a:gd name="connsiteY45" fmla="*/ 1985963 h 2809875"/>
                <a:gd name="connsiteX46" fmla="*/ 3800513 w 4998283"/>
                <a:gd name="connsiteY46" fmla="*/ 1964532 h 2809875"/>
                <a:gd name="connsiteX47" fmla="*/ 3788608 w 4998283"/>
                <a:gd name="connsiteY47" fmla="*/ 1919288 h 2809875"/>
                <a:gd name="connsiteX48" fmla="*/ 3779083 w 4998283"/>
                <a:gd name="connsiteY48" fmla="*/ 1890713 h 2809875"/>
                <a:gd name="connsiteX49" fmla="*/ 3760033 w 4998283"/>
                <a:gd name="connsiteY49" fmla="*/ 1862138 h 2809875"/>
                <a:gd name="connsiteX50" fmla="*/ 3745746 w 4998283"/>
                <a:gd name="connsiteY50" fmla="*/ 1835944 h 2809875"/>
                <a:gd name="connsiteX51" fmla="*/ 3745745 w 4998283"/>
                <a:gd name="connsiteY51" fmla="*/ 1790700 h 2809875"/>
                <a:gd name="connsiteX52" fmla="*/ 3736220 w 4998283"/>
                <a:gd name="connsiteY52" fmla="*/ 1776413 h 2809875"/>
                <a:gd name="connsiteX53" fmla="*/ 3731458 w 4998283"/>
                <a:gd name="connsiteY53" fmla="*/ 1762125 h 2809875"/>
                <a:gd name="connsiteX54" fmla="*/ 3724314 w 4998283"/>
                <a:gd name="connsiteY54" fmla="*/ 1724025 h 2809875"/>
                <a:gd name="connsiteX55" fmla="*/ 3707645 w 4998283"/>
                <a:gd name="connsiteY55" fmla="*/ 1695450 h 2809875"/>
                <a:gd name="connsiteX56" fmla="*/ 3698120 w 4998283"/>
                <a:gd name="connsiteY56" fmla="*/ 1662113 h 2809875"/>
                <a:gd name="connsiteX57" fmla="*/ 3710026 w 4998283"/>
                <a:gd name="connsiteY57" fmla="*/ 1643063 h 2809875"/>
                <a:gd name="connsiteX58" fmla="*/ 3717171 w 4998283"/>
                <a:gd name="connsiteY58" fmla="*/ 1624013 h 2809875"/>
                <a:gd name="connsiteX59" fmla="*/ 3712408 w 4998283"/>
                <a:gd name="connsiteY59" fmla="*/ 1581150 h 2809875"/>
                <a:gd name="connsiteX60" fmla="*/ 3693358 w 4998283"/>
                <a:gd name="connsiteY60" fmla="*/ 1552575 h 2809875"/>
                <a:gd name="connsiteX61" fmla="*/ 3681452 w 4998283"/>
                <a:gd name="connsiteY61" fmla="*/ 1550194 h 2809875"/>
                <a:gd name="connsiteX62" fmla="*/ 3652876 w 4998283"/>
                <a:gd name="connsiteY62" fmla="*/ 1504951 h 2809875"/>
                <a:gd name="connsiteX63" fmla="*/ 3626683 w 4998283"/>
                <a:gd name="connsiteY63" fmla="*/ 1485900 h 2809875"/>
                <a:gd name="connsiteX64" fmla="*/ 3617158 w 4998283"/>
                <a:gd name="connsiteY64" fmla="*/ 1471613 h 2809875"/>
                <a:gd name="connsiteX65" fmla="*/ 3593345 w 4998283"/>
                <a:gd name="connsiteY65" fmla="*/ 1462088 h 2809875"/>
                <a:gd name="connsiteX66" fmla="*/ 3571914 w 4998283"/>
                <a:gd name="connsiteY66" fmla="*/ 1464469 h 2809875"/>
                <a:gd name="connsiteX67" fmla="*/ 3531432 w 4998283"/>
                <a:gd name="connsiteY67" fmla="*/ 1412082 h 2809875"/>
                <a:gd name="connsiteX68" fmla="*/ 3507620 w 4998283"/>
                <a:gd name="connsiteY68" fmla="*/ 1393031 h 2809875"/>
                <a:gd name="connsiteX69" fmla="*/ 3481426 w 4998283"/>
                <a:gd name="connsiteY69" fmla="*/ 1397794 h 2809875"/>
                <a:gd name="connsiteX70" fmla="*/ 3457615 w 4998283"/>
                <a:gd name="connsiteY70" fmla="*/ 1381126 h 2809875"/>
                <a:gd name="connsiteX71" fmla="*/ 3407608 w 4998283"/>
                <a:gd name="connsiteY71" fmla="*/ 1369219 h 2809875"/>
                <a:gd name="connsiteX72" fmla="*/ 3369508 w 4998283"/>
                <a:gd name="connsiteY72" fmla="*/ 1371601 h 2809875"/>
                <a:gd name="connsiteX73" fmla="*/ 3326645 w 4998283"/>
                <a:gd name="connsiteY73" fmla="*/ 1352550 h 2809875"/>
                <a:gd name="connsiteX74" fmla="*/ 3312358 w 4998283"/>
                <a:gd name="connsiteY74" fmla="*/ 1347788 h 2809875"/>
                <a:gd name="connsiteX75" fmla="*/ 3283783 w 4998283"/>
                <a:gd name="connsiteY75" fmla="*/ 1362075 h 2809875"/>
                <a:gd name="connsiteX76" fmla="*/ 3259970 w 4998283"/>
                <a:gd name="connsiteY76" fmla="*/ 1343025 h 2809875"/>
                <a:gd name="connsiteX77" fmla="*/ 3231395 w 4998283"/>
                <a:gd name="connsiteY77" fmla="*/ 1319213 h 2809875"/>
                <a:gd name="connsiteX78" fmla="*/ 3217108 w 4998283"/>
                <a:gd name="connsiteY78" fmla="*/ 1309688 h 2809875"/>
                <a:gd name="connsiteX79" fmla="*/ 3188533 w 4998283"/>
                <a:gd name="connsiteY79" fmla="*/ 1283495 h 2809875"/>
                <a:gd name="connsiteX80" fmla="*/ 3167101 w 4998283"/>
                <a:gd name="connsiteY80" fmla="*/ 1278731 h 2809875"/>
                <a:gd name="connsiteX81" fmla="*/ 3169484 w 4998283"/>
                <a:gd name="connsiteY81" fmla="*/ 1247775 h 2809875"/>
                <a:gd name="connsiteX82" fmla="*/ 3179008 w 4998283"/>
                <a:gd name="connsiteY82" fmla="*/ 1223963 h 2809875"/>
                <a:gd name="connsiteX83" fmla="*/ 3150433 w 4998283"/>
                <a:gd name="connsiteY83" fmla="*/ 1214438 h 2809875"/>
                <a:gd name="connsiteX84" fmla="*/ 3136145 w 4998283"/>
                <a:gd name="connsiteY84" fmla="*/ 1219200 h 2809875"/>
                <a:gd name="connsiteX85" fmla="*/ 3121858 w 4998283"/>
                <a:gd name="connsiteY85" fmla="*/ 1228725 h 2809875"/>
                <a:gd name="connsiteX86" fmla="*/ 3100426 w 4998283"/>
                <a:gd name="connsiteY86" fmla="*/ 1212056 h 2809875"/>
                <a:gd name="connsiteX87" fmla="*/ 3112333 w 4998283"/>
                <a:gd name="connsiteY87" fmla="*/ 1185863 h 2809875"/>
                <a:gd name="connsiteX88" fmla="*/ 3102808 w 4998283"/>
                <a:gd name="connsiteY88" fmla="*/ 1171575 h 2809875"/>
                <a:gd name="connsiteX89" fmla="*/ 3098045 w 4998283"/>
                <a:gd name="connsiteY89" fmla="*/ 1157288 h 2809875"/>
                <a:gd name="connsiteX90" fmla="*/ 3083758 w 4998283"/>
                <a:gd name="connsiteY90" fmla="*/ 1171575 h 2809875"/>
                <a:gd name="connsiteX91" fmla="*/ 3055183 w 4998283"/>
                <a:gd name="connsiteY91" fmla="*/ 1162050 h 2809875"/>
                <a:gd name="connsiteX92" fmla="*/ 3045658 w 4998283"/>
                <a:gd name="connsiteY92" fmla="*/ 1131094 h 2809875"/>
                <a:gd name="connsiteX93" fmla="*/ 3050420 w 4998283"/>
                <a:gd name="connsiteY93" fmla="*/ 1114425 h 2809875"/>
                <a:gd name="connsiteX94" fmla="*/ 3050420 w 4998283"/>
                <a:gd name="connsiteY94" fmla="*/ 1104900 h 2809875"/>
                <a:gd name="connsiteX95" fmla="*/ 3036133 w 4998283"/>
                <a:gd name="connsiteY95" fmla="*/ 1100138 h 2809875"/>
                <a:gd name="connsiteX96" fmla="*/ 3045658 w 4998283"/>
                <a:gd name="connsiteY96" fmla="*/ 1081088 h 2809875"/>
                <a:gd name="connsiteX97" fmla="*/ 3055183 w 4998283"/>
                <a:gd name="connsiteY97" fmla="*/ 1062038 h 2809875"/>
                <a:gd name="connsiteX98" fmla="*/ 3024226 w 4998283"/>
                <a:gd name="connsiteY98" fmla="*/ 1052513 h 2809875"/>
                <a:gd name="connsiteX99" fmla="*/ 3012320 w 4998283"/>
                <a:gd name="connsiteY99" fmla="*/ 1066800 h 2809875"/>
                <a:gd name="connsiteX100" fmla="*/ 2993270 w 4998283"/>
                <a:gd name="connsiteY100" fmla="*/ 1066800 h 2809875"/>
                <a:gd name="connsiteX101" fmla="*/ 2971840 w 4998283"/>
                <a:gd name="connsiteY101" fmla="*/ 1073944 h 2809875"/>
                <a:gd name="connsiteX102" fmla="*/ 2955170 w 4998283"/>
                <a:gd name="connsiteY102" fmla="*/ 1066800 h 2809875"/>
                <a:gd name="connsiteX103" fmla="*/ 2950408 w 4998283"/>
                <a:gd name="connsiteY103" fmla="*/ 1047750 h 2809875"/>
                <a:gd name="connsiteX104" fmla="*/ 2931357 w 4998283"/>
                <a:gd name="connsiteY104" fmla="*/ 1040607 h 2809875"/>
                <a:gd name="connsiteX105" fmla="*/ 2902783 w 4998283"/>
                <a:gd name="connsiteY105" fmla="*/ 1019175 h 2809875"/>
                <a:gd name="connsiteX106" fmla="*/ 2888495 w 4998283"/>
                <a:gd name="connsiteY106" fmla="*/ 1014413 h 2809875"/>
                <a:gd name="connsiteX107" fmla="*/ 2874208 w 4998283"/>
                <a:gd name="connsiteY107" fmla="*/ 1004888 h 2809875"/>
                <a:gd name="connsiteX108" fmla="*/ 2855158 w 4998283"/>
                <a:gd name="connsiteY108" fmla="*/ 1004888 h 2809875"/>
                <a:gd name="connsiteX109" fmla="*/ 2833726 w 4998283"/>
                <a:gd name="connsiteY109" fmla="*/ 995363 h 2809875"/>
                <a:gd name="connsiteX110" fmla="*/ 2809914 w 4998283"/>
                <a:gd name="connsiteY110" fmla="*/ 1009650 h 2809875"/>
                <a:gd name="connsiteX111" fmla="*/ 2767052 w 4998283"/>
                <a:gd name="connsiteY111" fmla="*/ 1007269 h 2809875"/>
                <a:gd name="connsiteX112" fmla="*/ 2733715 w 4998283"/>
                <a:gd name="connsiteY112" fmla="*/ 1019175 h 2809875"/>
                <a:gd name="connsiteX113" fmla="*/ 2712282 w 4998283"/>
                <a:gd name="connsiteY113" fmla="*/ 1019176 h 2809875"/>
                <a:gd name="connsiteX114" fmla="*/ 2693233 w 4998283"/>
                <a:gd name="connsiteY114" fmla="*/ 1009650 h 2809875"/>
                <a:gd name="connsiteX115" fmla="*/ 2640845 w 4998283"/>
                <a:gd name="connsiteY115" fmla="*/ 1021557 h 2809875"/>
                <a:gd name="connsiteX116" fmla="*/ 2631320 w 4998283"/>
                <a:gd name="connsiteY116" fmla="*/ 1031082 h 2809875"/>
                <a:gd name="connsiteX117" fmla="*/ 2612270 w 4998283"/>
                <a:gd name="connsiteY117" fmla="*/ 1038225 h 2809875"/>
                <a:gd name="connsiteX118" fmla="*/ 2595601 w 4998283"/>
                <a:gd name="connsiteY118" fmla="*/ 1035844 h 2809875"/>
                <a:gd name="connsiteX119" fmla="*/ 2574171 w 4998283"/>
                <a:gd name="connsiteY119" fmla="*/ 1028700 h 2809875"/>
                <a:gd name="connsiteX120" fmla="*/ 2528926 w 4998283"/>
                <a:gd name="connsiteY120" fmla="*/ 1004888 h 2809875"/>
                <a:gd name="connsiteX121" fmla="*/ 2526545 w 4998283"/>
                <a:gd name="connsiteY121" fmla="*/ 971550 h 2809875"/>
                <a:gd name="connsiteX122" fmla="*/ 2512258 w 4998283"/>
                <a:gd name="connsiteY122" fmla="*/ 942975 h 2809875"/>
                <a:gd name="connsiteX123" fmla="*/ 2488445 w 4998283"/>
                <a:gd name="connsiteY123" fmla="*/ 938213 h 2809875"/>
                <a:gd name="connsiteX124" fmla="*/ 2493208 w 4998283"/>
                <a:gd name="connsiteY124" fmla="*/ 923925 h 2809875"/>
                <a:gd name="connsiteX125" fmla="*/ 2478920 w 4998283"/>
                <a:gd name="connsiteY125" fmla="*/ 914400 h 2809875"/>
                <a:gd name="connsiteX126" fmla="*/ 2457489 w 4998283"/>
                <a:gd name="connsiteY126" fmla="*/ 902494 h 2809875"/>
                <a:gd name="connsiteX127" fmla="*/ 2431295 w 4998283"/>
                <a:gd name="connsiteY127" fmla="*/ 890588 h 2809875"/>
                <a:gd name="connsiteX128" fmla="*/ 2414627 w 4998283"/>
                <a:gd name="connsiteY128" fmla="*/ 864394 h 2809875"/>
                <a:gd name="connsiteX129" fmla="*/ 2397957 w 4998283"/>
                <a:gd name="connsiteY129" fmla="*/ 833437 h 2809875"/>
                <a:gd name="connsiteX130" fmla="*/ 2367001 w 4998283"/>
                <a:gd name="connsiteY130" fmla="*/ 807244 h 2809875"/>
                <a:gd name="connsiteX131" fmla="*/ 2347952 w 4998283"/>
                <a:gd name="connsiteY131" fmla="*/ 769144 h 2809875"/>
                <a:gd name="connsiteX132" fmla="*/ 2321758 w 4998283"/>
                <a:gd name="connsiteY132" fmla="*/ 733425 h 2809875"/>
                <a:gd name="connsiteX133" fmla="*/ 2307470 w 4998283"/>
                <a:gd name="connsiteY133" fmla="*/ 723900 h 2809875"/>
                <a:gd name="connsiteX134" fmla="*/ 2264608 w 4998283"/>
                <a:gd name="connsiteY134" fmla="*/ 704850 h 2809875"/>
                <a:gd name="connsiteX135" fmla="*/ 2240795 w 4998283"/>
                <a:gd name="connsiteY135" fmla="*/ 678657 h 2809875"/>
                <a:gd name="connsiteX136" fmla="*/ 2231270 w 4998283"/>
                <a:gd name="connsiteY136" fmla="*/ 657225 h 2809875"/>
                <a:gd name="connsiteX137" fmla="*/ 2212220 w 4998283"/>
                <a:gd name="connsiteY137" fmla="*/ 647700 h 2809875"/>
                <a:gd name="connsiteX138" fmla="*/ 2197933 w 4998283"/>
                <a:gd name="connsiteY138" fmla="*/ 638175 h 2809875"/>
                <a:gd name="connsiteX139" fmla="*/ 2178883 w 4998283"/>
                <a:gd name="connsiteY139" fmla="*/ 642938 h 2809875"/>
                <a:gd name="connsiteX140" fmla="*/ 2155070 w 4998283"/>
                <a:gd name="connsiteY140" fmla="*/ 619125 h 2809875"/>
                <a:gd name="connsiteX141" fmla="*/ 2136020 w 4998283"/>
                <a:gd name="connsiteY141" fmla="*/ 590550 h 2809875"/>
                <a:gd name="connsiteX142" fmla="*/ 2126495 w 4998283"/>
                <a:gd name="connsiteY142" fmla="*/ 561975 h 2809875"/>
                <a:gd name="connsiteX143" fmla="*/ 2102683 w 4998283"/>
                <a:gd name="connsiteY143" fmla="*/ 561975 h 2809875"/>
                <a:gd name="connsiteX144" fmla="*/ 2088395 w 4998283"/>
                <a:gd name="connsiteY144" fmla="*/ 547688 h 2809875"/>
                <a:gd name="connsiteX145" fmla="*/ 2050296 w 4998283"/>
                <a:gd name="connsiteY145" fmla="*/ 540544 h 2809875"/>
                <a:gd name="connsiteX146" fmla="*/ 2007433 w 4998283"/>
                <a:gd name="connsiteY146" fmla="*/ 528638 h 2809875"/>
                <a:gd name="connsiteX147" fmla="*/ 1976477 w 4998283"/>
                <a:gd name="connsiteY147" fmla="*/ 526256 h 2809875"/>
                <a:gd name="connsiteX148" fmla="*/ 1947902 w 4998283"/>
                <a:gd name="connsiteY148" fmla="*/ 521494 h 2809875"/>
                <a:gd name="connsiteX149" fmla="*/ 1926470 w 4998283"/>
                <a:gd name="connsiteY149" fmla="*/ 504825 h 2809875"/>
                <a:gd name="connsiteX150" fmla="*/ 1912183 w 4998283"/>
                <a:gd name="connsiteY150" fmla="*/ 509588 h 2809875"/>
                <a:gd name="connsiteX151" fmla="*/ 1840745 w 4998283"/>
                <a:gd name="connsiteY151" fmla="*/ 495300 h 2809875"/>
                <a:gd name="connsiteX152" fmla="*/ 1812170 w 4998283"/>
                <a:gd name="connsiteY152" fmla="*/ 485775 h 2809875"/>
                <a:gd name="connsiteX153" fmla="*/ 1797883 w 4998283"/>
                <a:gd name="connsiteY153" fmla="*/ 481013 h 2809875"/>
                <a:gd name="connsiteX154" fmla="*/ 1783595 w 4998283"/>
                <a:gd name="connsiteY154" fmla="*/ 490538 h 2809875"/>
                <a:gd name="connsiteX155" fmla="*/ 1769308 w 4998283"/>
                <a:gd name="connsiteY155" fmla="*/ 495300 h 2809875"/>
                <a:gd name="connsiteX156" fmla="*/ 1740733 w 4998283"/>
                <a:gd name="connsiteY156" fmla="*/ 523875 h 2809875"/>
                <a:gd name="connsiteX157" fmla="*/ 1716920 w 4998283"/>
                <a:gd name="connsiteY157" fmla="*/ 519113 h 2809875"/>
                <a:gd name="connsiteX158" fmla="*/ 1683583 w 4998283"/>
                <a:gd name="connsiteY158" fmla="*/ 509588 h 2809875"/>
                <a:gd name="connsiteX159" fmla="*/ 1650245 w 4998283"/>
                <a:gd name="connsiteY159" fmla="*/ 504825 h 2809875"/>
                <a:gd name="connsiteX160" fmla="*/ 1621670 w 4998283"/>
                <a:gd name="connsiteY160" fmla="*/ 500063 h 2809875"/>
                <a:gd name="connsiteX161" fmla="*/ 1581189 w 4998283"/>
                <a:gd name="connsiteY161" fmla="*/ 483394 h 2809875"/>
                <a:gd name="connsiteX162" fmla="*/ 1552614 w 4998283"/>
                <a:gd name="connsiteY162" fmla="*/ 483394 h 2809875"/>
                <a:gd name="connsiteX163" fmla="*/ 1540708 w 4998283"/>
                <a:gd name="connsiteY163" fmla="*/ 466725 h 2809875"/>
                <a:gd name="connsiteX164" fmla="*/ 1526420 w 4998283"/>
                <a:gd name="connsiteY164" fmla="*/ 447675 h 2809875"/>
                <a:gd name="connsiteX165" fmla="*/ 1521657 w 4998283"/>
                <a:gd name="connsiteY165" fmla="*/ 421481 h 2809875"/>
                <a:gd name="connsiteX166" fmla="*/ 1533565 w 4998283"/>
                <a:gd name="connsiteY166" fmla="*/ 392907 h 2809875"/>
                <a:gd name="connsiteX167" fmla="*/ 1564520 w 4998283"/>
                <a:gd name="connsiteY167" fmla="*/ 366713 h 2809875"/>
                <a:gd name="connsiteX168" fmla="*/ 1557376 w 4998283"/>
                <a:gd name="connsiteY168" fmla="*/ 340519 h 2809875"/>
                <a:gd name="connsiteX169" fmla="*/ 1564520 w 4998283"/>
                <a:gd name="connsiteY169" fmla="*/ 309562 h 2809875"/>
                <a:gd name="connsiteX170" fmla="*/ 1583570 w 4998283"/>
                <a:gd name="connsiteY170" fmla="*/ 285750 h 2809875"/>
                <a:gd name="connsiteX171" fmla="*/ 1588333 w 4998283"/>
                <a:gd name="connsiteY171" fmla="*/ 271463 h 2809875"/>
                <a:gd name="connsiteX172" fmla="*/ 1578808 w 4998283"/>
                <a:gd name="connsiteY172" fmla="*/ 257175 h 2809875"/>
                <a:gd name="connsiteX173" fmla="*/ 1545470 w 4998283"/>
                <a:gd name="connsiteY173" fmla="*/ 230981 h 2809875"/>
                <a:gd name="connsiteX174" fmla="*/ 1521658 w 4998283"/>
                <a:gd name="connsiteY174" fmla="*/ 228600 h 2809875"/>
                <a:gd name="connsiteX175" fmla="*/ 1507370 w 4998283"/>
                <a:gd name="connsiteY175" fmla="*/ 192881 h 2809875"/>
                <a:gd name="connsiteX176" fmla="*/ 1504989 w 4998283"/>
                <a:gd name="connsiteY176" fmla="*/ 159543 h 2809875"/>
                <a:gd name="connsiteX177" fmla="*/ 1488320 w 4998283"/>
                <a:gd name="connsiteY177" fmla="*/ 119063 h 2809875"/>
                <a:gd name="connsiteX178" fmla="*/ 1478795 w 4998283"/>
                <a:gd name="connsiteY178" fmla="*/ 92868 h 2809875"/>
                <a:gd name="connsiteX179" fmla="*/ 1454983 w 4998283"/>
                <a:gd name="connsiteY179" fmla="*/ 85725 h 2809875"/>
                <a:gd name="connsiteX180" fmla="*/ 1450220 w 4998283"/>
                <a:gd name="connsiteY180" fmla="*/ 66675 h 2809875"/>
                <a:gd name="connsiteX181" fmla="*/ 1433551 w 4998283"/>
                <a:gd name="connsiteY181" fmla="*/ 40481 h 2809875"/>
                <a:gd name="connsiteX182" fmla="*/ 1445458 w 4998283"/>
                <a:gd name="connsiteY182" fmla="*/ 30956 h 2809875"/>
                <a:gd name="connsiteX183" fmla="*/ 1435933 w 4998283"/>
                <a:gd name="connsiteY183" fmla="*/ 0 h 2809875"/>
                <a:gd name="connsiteX184" fmla="*/ 845383 w 4998283"/>
                <a:gd name="connsiteY184" fmla="*/ 180975 h 2809875"/>
                <a:gd name="connsiteX185" fmla="*/ 845383 w 4998283"/>
                <a:gd name="connsiteY185" fmla="*/ 180975 h 2809875"/>
                <a:gd name="connsiteX186" fmla="*/ 840620 w 4998283"/>
                <a:gd name="connsiteY186" fmla="*/ 223838 h 2809875"/>
                <a:gd name="connsiteX187" fmla="*/ 835858 w 4998283"/>
                <a:gd name="connsiteY187" fmla="*/ 238125 h 2809875"/>
                <a:gd name="connsiteX188" fmla="*/ 816808 w 4998283"/>
                <a:gd name="connsiteY188" fmla="*/ 254794 h 2809875"/>
                <a:gd name="connsiteX189" fmla="*/ 788233 w 4998283"/>
                <a:gd name="connsiteY189" fmla="*/ 266700 h 2809875"/>
                <a:gd name="connsiteX190" fmla="*/ 740608 w 4998283"/>
                <a:gd name="connsiteY190" fmla="*/ 300038 h 2809875"/>
                <a:gd name="connsiteX191" fmla="*/ 721558 w 4998283"/>
                <a:gd name="connsiteY191" fmla="*/ 328613 h 2809875"/>
                <a:gd name="connsiteX192" fmla="*/ 707270 w 4998283"/>
                <a:gd name="connsiteY192" fmla="*/ 342900 h 2809875"/>
                <a:gd name="connsiteX193" fmla="*/ 716795 w 4998283"/>
                <a:gd name="connsiteY193" fmla="*/ 366713 h 2809875"/>
                <a:gd name="connsiteX194" fmla="*/ 726320 w 4998283"/>
                <a:gd name="connsiteY194" fmla="*/ 381000 h 2809875"/>
                <a:gd name="connsiteX195" fmla="*/ 731083 w 4998283"/>
                <a:gd name="connsiteY195" fmla="*/ 395288 h 2809875"/>
                <a:gd name="connsiteX196" fmla="*/ 750133 w 4998283"/>
                <a:gd name="connsiteY196" fmla="*/ 423863 h 2809875"/>
                <a:gd name="connsiteX197" fmla="*/ 759658 w 4998283"/>
                <a:gd name="connsiteY197" fmla="*/ 442913 h 2809875"/>
                <a:gd name="connsiteX198" fmla="*/ 750133 w 4998283"/>
                <a:gd name="connsiteY198" fmla="*/ 481013 h 2809875"/>
                <a:gd name="connsiteX199" fmla="*/ 735845 w 4998283"/>
                <a:gd name="connsiteY199" fmla="*/ 490538 h 2809875"/>
                <a:gd name="connsiteX200" fmla="*/ 731083 w 4998283"/>
                <a:gd name="connsiteY200" fmla="*/ 504825 h 2809875"/>
                <a:gd name="connsiteX201" fmla="*/ 716795 w 4998283"/>
                <a:gd name="connsiteY201" fmla="*/ 509588 h 2809875"/>
                <a:gd name="connsiteX202" fmla="*/ 712033 w 4998283"/>
                <a:gd name="connsiteY202" fmla="*/ 538163 h 2809875"/>
                <a:gd name="connsiteX203" fmla="*/ 702508 w 4998283"/>
                <a:gd name="connsiteY203" fmla="*/ 566738 h 2809875"/>
                <a:gd name="connsiteX204" fmla="*/ 697745 w 4998283"/>
                <a:gd name="connsiteY204" fmla="*/ 581025 h 2809875"/>
                <a:gd name="connsiteX205" fmla="*/ 683458 w 4998283"/>
                <a:gd name="connsiteY205" fmla="*/ 611981 h 2809875"/>
                <a:gd name="connsiteX206" fmla="*/ 702508 w 4998283"/>
                <a:gd name="connsiteY206" fmla="*/ 638175 h 2809875"/>
                <a:gd name="connsiteX207" fmla="*/ 731083 w 4998283"/>
                <a:gd name="connsiteY207" fmla="*/ 647700 h 2809875"/>
                <a:gd name="connsiteX208" fmla="*/ 740608 w 4998283"/>
                <a:gd name="connsiteY208" fmla="*/ 661988 h 2809875"/>
                <a:gd name="connsiteX209" fmla="*/ 745370 w 4998283"/>
                <a:gd name="connsiteY209" fmla="*/ 676275 h 2809875"/>
                <a:gd name="connsiteX210" fmla="*/ 745370 w 4998283"/>
                <a:gd name="connsiteY210" fmla="*/ 688181 h 2809875"/>
                <a:gd name="connsiteX211" fmla="*/ 747751 w 4998283"/>
                <a:gd name="connsiteY211" fmla="*/ 702469 h 2809875"/>
                <a:gd name="connsiteX212" fmla="*/ 754895 w 4998283"/>
                <a:gd name="connsiteY212" fmla="*/ 728663 h 2809875"/>
                <a:gd name="connsiteX213" fmla="*/ 745370 w 4998283"/>
                <a:gd name="connsiteY213" fmla="*/ 757238 h 2809875"/>
                <a:gd name="connsiteX214" fmla="*/ 735845 w 4998283"/>
                <a:gd name="connsiteY214" fmla="*/ 771525 h 2809875"/>
                <a:gd name="connsiteX215" fmla="*/ 735845 w 4998283"/>
                <a:gd name="connsiteY215" fmla="*/ 842963 h 2809875"/>
                <a:gd name="connsiteX216" fmla="*/ 740608 w 4998283"/>
                <a:gd name="connsiteY216" fmla="*/ 857250 h 2809875"/>
                <a:gd name="connsiteX217" fmla="*/ 745370 w 4998283"/>
                <a:gd name="connsiteY217" fmla="*/ 876300 h 2809875"/>
                <a:gd name="connsiteX218" fmla="*/ 759658 w 4998283"/>
                <a:gd name="connsiteY218" fmla="*/ 923925 h 2809875"/>
                <a:gd name="connsiteX219" fmla="*/ 764420 w 4998283"/>
                <a:gd name="connsiteY219" fmla="*/ 938213 h 2809875"/>
                <a:gd name="connsiteX220" fmla="*/ 754895 w 4998283"/>
                <a:gd name="connsiteY220" fmla="*/ 990600 h 2809875"/>
                <a:gd name="connsiteX221" fmla="*/ 750133 w 4998283"/>
                <a:gd name="connsiteY221" fmla="*/ 1004888 h 2809875"/>
                <a:gd name="connsiteX222" fmla="*/ 731083 w 4998283"/>
                <a:gd name="connsiteY222" fmla="*/ 1009650 h 2809875"/>
                <a:gd name="connsiteX223" fmla="*/ 714414 w 4998283"/>
                <a:gd name="connsiteY223" fmla="*/ 1023938 h 2809875"/>
                <a:gd name="connsiteX224" fmla="*/ 688220 w 4998283"/>
                <a:gd name="connsiteY224" fmla="*/ 1042988 h 2809875"/>
                <a:gd name="connsiteX225" fmla="*/ 673933 w 4998283"/>
                <a:gd name="connsiteY225" fmla="*/ 1052513 h 2809875"/>
                <a:gd name="connsiteX226" fmla="*/ 659645 w 4998283"/>
                <a:gd name="connsiteY226" fmla="*/ 1062038 h 2809875"/>
                <a:gd name="connsiteX227" fmla="*/ 650120 w 4998283"/>
                <a:gd name="connsiteY227" fmla="*/ 1076325 h 2809875"/>
                <a:gd name="connsiteX228" fmla="*/ 640595 w 4998283"/>
                <a:gd name="connsiteY228" fmla="*/ 1157288 h 2809875"/>
                <a:gd name="connsiteX229" fmla="*/ 626308 w 4998283"/>
                <a:gd name="connsiteY229" fmla="*/ 1190625 h 2809875"/>
                <a:gd name="connsiteX230" fmla="*/ 592970 w 4998283"/>
                <a:gd name="connsiteY230" fmla="*/ 1204913 h 2809875"/>
                <a:gd name="connsiteX231" fmla="*/ 588208 w 4998283"/>
                <a:gd name="connsiteY231" fmla="*/ 1219200 h 2809875"/>
                <a:gd name="connsiteX232" fmla="*/ 592970 w 4998283"/>
                <a:gd name="connsiteY232" fmla="*/ 1233488 h 2809875"/>
                <a:gd name="connsiteX233" fmla="*/ 578683 w 4998283"/>
                <a:gd name="connsiteY233" fmla="*/ 1247775 h 2809875"/>
                <a:gd name="connsiteX234" fmla="*/ 569157 w 4998283"/>
                <a:gd name="connsiteY234" fmla="*/ 1290638 h 2809875"/>
                <a:gd name="connsiteX235" fmla="*/ 552490 w 4998283"/>
                <a:gd name="connsiteY235" fmla="*/ 1321593 h 2809875"/>
                <a:gd name="connsiteX236" fmla="*/ 533439 w 4998283"/>
                <a:gd name="connsiteY236" fmla="*/ 1343025 h 2809875"/>
                <a:gd name="connsiteX237" fmla="*/ 519151 w 4998283"/>
                <a:gd name="connsiteY237" fmla="*/ 1371600 h 2809875"/>
                <a:gd name="connsiteX238" fmla="*/ 497720 w 4998283"/>
                <a:gd name="connsiteY238" fmla="*/ 1419225 h 2809875"/>
                <a:gd name="connsiteX239" fmla="*/ 492958 w 4998283"/>
                <a:gd name="connsiteY239" fmla="*/ 1433513 h 2809875"/>
                <a:gd name="connsiteX240" fmla="*/ 473908 w 4998283"/>
                <a:gd name="connsiteY240" fmla="*/ 1466850 h 2809875"/>
                <a:gd name="connsiteX241" fmla="*/ 464383 w 4998283"/>
                <a:gd name="connsiteY241" fmla="*/ 1485900 h 2809875"/>
                <a:gd name="connsiteX242" fmla="*/ 459620 w 4998283"/>
                <a:gd name="connsiteY242" fmla="*/ 1500188 h 2809875"/>
                <a:gd name="connsiteX243" fmla="*/ 450095 w 4998283"/>
                <a:gd name="connsiteY243" fmla="*/ 1514475 h 2809875"/>
                <a:gd name="connsiteX244" fmla="*/ 435808 w 4998283"/>
                <a:gd name="connsiteY244" fmla="*/ 1552575 h 2809875"/>
                <a:gd name="connsiteX245" fmla="*/ 411995 w 4998283"/>
                <a:gd name="connsiteY245" fmla="*/ 1595438 h 2809875"/>
                <a:gd name="connsiteX246" fmla="*/ 397708 w 4998283"/>
                <a:gd name="connsiteY246" fmla="*/ 1628776 h 2809875"/>
                <a:gd name="connsiteX247" fmla="*/ 392946 w 4998283"/>
                <a:gd name="connsiteY247" fmla="*/ 1657350 h 2809875"/>
                <a:gd name="connsiteX248" fmla="*/ 378658 w 4998283"/>
                <a:gd name="connsiteY248" fmla="*/ 1719263 h 2809875"/>
                <a:gd name="connsiteX249" fmla="*/ 373895 w 4998283"/>
                <a:gd name="connsiteY249" fmla="*/ 1757363 h 2809875"/>
                <a:gd name="connsiteX250" fmla="*/ 369133 w 4998283"/>
                <a:gd name="connsiteY250" fmla="*/ 1771650 h 2809875"/>
                <a:gd name="connsiteX251" fmla="*/ 357227 w 4998283"/>
                <a:gd name="connsiteY251" fmla="*/ 1807369 h 2809875"/>
                <a:gd name="connsiteX252" fmla="*/ 342939 w 4998283"/>
                <a:gd name="connsiteY252" fmla="*/ 1852613 h 2809875"/>
                <a:gd name="connsiteX253" fmla="*/ 335795 w 4998283"/>
                <a:gd name="connsiteY253" fmla="*/ 1876425 h 2809875"/>
                <a:gd name="connsiteX254" fmla="*/ 326270 w 4998283"/>
                <a:gd name="connsiteY254" fmla="*/ 1890713 h 2809875"/>
                <a:gd name="connsiteX255" fmla="*/ 321508 w 4998283"/>
                <a:gd name="connsiteY255" fmla="*/ 1905000 h 2809875"/>
                <a:gd name="connsiteX256" fmla="*/ 307220 w 4998283"/>
                <a:gd name="connsiteY256" fmla="*/ 1914525 h 2809875"/>
                <a:gd name="connsiteX257" fmla="*/ 292933 w 4998283"/>
                <a:gd name="connsiteY257" fmla="*/ 1943100 h 2809875"/>
                <a:gd name="connsiteX258" fmla="*/ 283408 w 4998283"/>
                <a:gd name="connsiteY258" fmla="*/ 1971675 h 2809875"/>
                <a:gd name="connsiteX259" fmla="*/ 269120 w 4998283"/>
                <a:gd name="connsiteY259" fmla="*/ 2005013 h 2809875"/>
                <a:gd name="connsiteX260" fmla="*/ 254833 w 4998283"/>
                <a:gd name="connsiteY260" fmla="*/ 2014538 h 2809875"/>
                <a:gd name="connsiteX261" fmla="*/ 231020 w 4998283"/>
                <a:gd name="connsiteY261" fmla="*/ 2038350 h 2809875"/>
                <a:gd name="connsiteX262" fmla="*/ 207208 w 4998283"/>
                <a:gd name="connsiteY262" fmla="*/ 2062163 h 2809875"/>
                <a:gd name="connsiteX263" fmla="*/ 202445 w 4998283"/>
                <a:gd name="connsiteY263" fmla="*/ 2076450 h 2809875"/>
                <a:gd name="connsiteX264" fmla="*/ 173870 w 4998283"/>
                <a:gd name="connsiteY264" fmla="*/ 2095500 h 2809875"/>
                <a:gd name="connsiteX265" fmla="*/ 159583 w 4998283"/>
                <a:gd name="connsiteY265" fmla="*/ 2105025 h 2809875"/>
                <a:gd name="connsiteX266" fmla="*/ 131008 w 4998283"/>
                <a:gd name="connsiteY266" fmla="*/ 2138363 h 2809875"/>
                <a:gd name="connsiteX267" fmla="*/ 111958 w 4998283"/>
                <a:gd name="connsiteY267" fmla="*/ 2150269 h 2809875"/>
                <a:gd name="connsiteX268" fmla="*/ 78621 w 4998283"/>
                <a:gd name="connsiteY268" fmla="*/ 2157412 h 2809875"/>
                <a:gd name="connsiteX269" fmla="*/ 45283 w 4998283"/>
                <a:gd name="connsiteY269" fmla="*/ 2174081 h 2809875"/>
                <a:gd name="connsiteX270" fmla="*/ 23851 w 4998283"/>
                <a:gd name="connsiteY270" fmla="*/ 2178844 h 2809875"/>
                <a:gd name="connsiteX271" fmla="*/ 39 w 4998283"/>
                <a:gd name="connsiteY271" fmla="*/ 2188369 h 2809875"/>
                <a:gd name="connsiteX272" fmla="*/ 19089 w 4998283"/>
                <a:gd name="connsiteY272" fmla="*/ 2224088 h 2809875"/>
                <a:gd name="connsiteX273" fmla="*/ 50045 w 4998283"/>
                <a:gd name="connsiteY273" fmla="*/ 2252663 h 2809875"/>
                <a:gd name="connsiteX274" fmla="*/ 64333 w 4998283"/>
                <a:gd name="connsiteY274" fmla="*/ 2281238 h 2809875"/>
                <a:gd name="connsiteX275" fmla="*/ 78620 w 4998283"/>
                <a:gd name="connsiteY275" fmla="*/ 2286000 h 2809875"/>
                <a:gd name="connsiteX276" fmla="*/ 102433 w 4998283"/>
                <a:gd name="connsiteY276" fmla="*/ 2305050 h 2809875"/>
                <a:gd name="connsiteX277" fmla="*/ 121483 w 4998283"/>
                <a:gd name="connsiteY277" fmla="*/ 2309813 h 2809875"/>
                <a:gd name="connsiteX278" fmla="*/ 126245 w 4998283"/>
                <a:gd name="connsiteY278" fmla="*/ 2347913 h 2809875"/>
                <a:gd name="connsiteX279" fmla="*/ 121483 w 4998283"/>
                <a:gd name="connsiteY279" fmla="*/ 2386013 h 2809875"/>
                <a:gd name="connsiteX280" fmla="*/ 92908 w 4998283"/>
                <a:gd name="connsiteY280" fmla="*/ 2405063 h 2809875"/>
                <a:gd name="connsiteX281" fmla="*/ 83383 w 4998283"/>
                <a:gd name="connsiteY281" fmla="*/ 2419350 h 2809875"/>
                <a:gd name="connsiteX282" fmla="*/ 54808 w 4998283"/>
                <a:gd name="connsiteY282" fmla="*/ 2438400 h 2809875"/>
                <a:gd name="connsiteX283" fmla="*/ 50045 w 4998283"/>
                <a:gd name="connsiteY283" fmla="*/ 2452688 h 2809875"/>
                <a:gd name="connsiteX284" fmla="*/ 35758 w 4998283"/>
                <a:gd name="connsiteY284" fmla="*/ 2466975 h 2809875"/>
                <a:gd name="connsiteX285" fmla="*/ 30995 w 4998283"/>
                <a:gd name="connsiteY285" fmla="*/ 2490788 h 2809875"/>
                <a:gd name="connsiteX286" fmla="*/ 21470 w 4998283"/>
                <a:gd name="connsiteY286" fmla="*/ 2524125 h 2809875"/>
                <a:gd name="connsiteX287" fmla="*/ 11945 w 4998283"/>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4697 w 4998647"/>
                <a:gd name="connsiteY274" fmla="*/ 2281238 h 2809875"/>
                <a:gd name="connsiteX275" fmla="*/ 78984 w 4998647"/>
                <a:gd name="connsiteY275" fmla="*/ 2286000 h 2809875"/>
                <a:gd name="connsiteX276" fmla="*/ 102797 w 4998647"/>
                <a:gd name="connsiteY276" fmla="*/ 2305050 h 2809875"/>
                <a:gd name="connsiteX277" fmla="*/ 121847 w 4998647"/>
                <a:gd name="connsiteY277" fmla="*/ 2309813 h 2809875"/>
                <a:gd name="connsiteX278" fmla="*/ 126609 w 4998647"/>
                <a:gd name="connsiteY278" fmla="*/ 2347913 h 2809875"/>
                <a:gd name="connsiteX279" fmla="*/ 121847 w 4998647"/>
                <a:gd name="connsiteY279" fmla="*/ 2386013 h 2809875"/>
                <a:gd name="connsiteX280" fmla="*/ 93272 w 4998647"/>
                <a:gd name="connsiteY280" fmla="*/ 2405063 h 2809875"/>
                <a:gd name="connsiteX281" fmla="*/ 83747 w 4998647"/>
                <a:gd name="connsiteY281" fmla="*/ 2419350 h 2809875"/>
                <a:gd name="connsiteX282" fmla="*/ 55172 w 4998647"/>
                <a:gd name="connsiteY282" fmla="*/ 2438400 h 2809875"/>
                <a:gd name="connsiteX283" fmla="*/ 50409 w 4998647"/>
                <a:gd name="connsiteY283" fmla="*/ 2452688 h 2809875"/>
                <a:gd name="connsiteX284" fmla="*/ 36122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4697 w 4998647"/>
                <a:gd name="connsiteY274" fmla="*/ 2281238 h 2809875"/>
                <a:gd name="connsiteX275" fmla="*/ 78984 w 4998647"/>
                <a:gd name="connsiteY275" fmla="*/ 2286000 h 2809875"/>
                <a:gd name="connsiteX276" fmla="*/ 102797 w 4998647"/>
                <a:gd name="connsiteY276" fmla="*/ 2305050 h 2809875"/>
                <a:gd name="connsiteX277" fmla="*/ 121847 w 4998647"/>
                <a:gd name="connsiteY277" fmla="*/ 2309813 h 2809875"/>
                <a:gd name="connsiteX278" fmla="*/ 126609 w 4998647"/>
                <a:gd name="connsiteY278" fmla="*/ 2347913 h 2809875"/>
                <a:gd name="connsiteX279" fmla="*/ 121847 w 4998647"/>
                <a:gd name="connsiteY279" fmla="*/ 2386013 h 2809875"/>
                <a:gd name="connsiteX280" fmla="*/ 93272 w 4998647"/>
                <a:gd name="connsiteY280" fmla="*/ 2405063 h 2809875"/>
                <a:gd name="connsiteX281" fmla="*/ 83747 w 4998647"/>
                <a:gd name="connsiteY281" fmla="*/ 2419350 h 2809875"/>
                <a:gd name="connsiteX282" fmla="*/ 55172 w 4998647"/>
                <a:gd name="connsiteY282" fmla="*/ 2438400 h 2809875"/>
                <a:gd name="connsiteX283" fmla="*/ 50409 w 4998647"/>
                <a:gd name="connsiteY283" fmla="*/ 2452688 h 2809875"/>
                <a:gd name="connsiteX284" fmla="*/ 36122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7079 w 4998647"/>
                <a:gd name="connsiteY274" fmla="*/ 2271713 h 2809875"/>
                <a:gd name="connsiteX275" fmla="*/ 78984 w 4998647"/>
                <a:gd name="connsiteY275" fmla="*/ 2286000 h 2809875"/>
                <a:gd name="connsiteX276" fmla="*/ 102797 w 4998647"/>
                <a:gd name="connsiteY276" fmla="*/ 2305050 h 2809875"/>
                <a:gd name="connsiteX277" fmla="*/ 121847 w 4998647"/>
                <a:gd name="connsiteY277" fmla="*/ 2309813 h 2809875"/>
                <a:gd name="connsiteX278" fmla="*/ 126609 w 4998647"/>
                <a:gd name="connsiteY278" fmla="*/ 2347913 h 2809875"/>
                <a:gd name="connsiteX279" fmla="*/ 121847 w 4998647"/>
                <a:gd name="connsiteY279" fmla="*/ 2386013 h 2809875"/>
                <a:gd name="connsiteX280" fmla="*/ 93272 w 4998647"/>
                <a:gd name="connsiteY280" fmla="*/ 2405063 h 2809875"/>
                <a:gd name="connsiteX281" fmla="*/ 83747 w 4998647"/>
                <a:gd name="connsiteY281" fmla="*/ 2419350 h 2809875"/>
                <a:gd name="connsiteX282" fmla="*/ 55172 w 4998647"/>
                <a:gd name="connsiteY282" fmla="*/ 2438400 h 2809875"/>
                <a:gd name="connsiteX283" fmla="*/ 50409 w 4998647"/>
                <a:gd name="connsiteY283" fmla="*/ 2452688 h 2809875"/>
                <a:gd name="connsiteX284" fmla="*/ 36122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7079 w 4998647"/>
                <a:gd name="connsiteY274" fmla="*/ 2271713 h 2809875"/>
                <a:gd name="connsiteX275" fmla="*/ 90890 w 4998647"/>
                <a:gd name="connsiteY275" fmla="*/ 2276475 h 2809875"/>
                <a:gd name="connsiteX276" fmla="*/ 102797 w 4998647"/>
                <a:gd name="connsiteY276" fmla="*/ 2305050 h 2809875"/>
                <a:gd name="connsiteX277" fmla="*/ 121847 w 4998647"/>
                <a:gd name="connsiteY277" fmla="*/ 2309813 h 2809875"/>
                <a:gd name="connsiteX278" fmla="*/ 126609 w 4998647"/>
                <a:gd name="connsiteY278" fmla="*/ 2347913 h 2809875"/>
                <a:gd name="connsiteX279" fmla="*/ 121847 w 4998647"/>
                <a:gd name="connsiteY279" fmla="*/ 2386013 h 2809875"/>
                <a:gd name="connsiteX280" fmla="*/ 93272 w 4998647"/>
                <a:gd name="connsiteY280" fmla="*/ 2405063 h 2809875"/>
                <a:gd name="connsiteX281" fmla="*/ 83747 w 4998647"/>
                <a:gd name="connsiteY281" fmla="*/ 2419350 h 2809875"/>
                <a:gd name="connsiteX282" fmla="*/ 55172 w 4998647"/>
                <a:gd name="connsiteY282" fmla="*/ 2438400 h 2809875"/>
                <a:gd name="connsiteX283" fmla="*/ 50409 w 4998647"/>
                <a:gd name="connsiteY283" fmla="*/ 2452688 h 2809875"/>
                <a:gd name="connsiteX284" fmla="*/ 36122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7079 w 4998647"/>
                <a:gd name="connsiteY274" fmla="*/ 2271713 h 2809875"/>
                <a:gd name="connsiteX275" fmla="*/ 90890 w 4998647"/>
                <a:gd name="connsiteY275" fmla="*/ 2276475 h 2809875"/>
                <a:gd name="connsiteX276" fmla="*/ 114703 w 4998647"/>
                <a:gd name="connsiteY276" fmla="*/ 2297906 h 2809875"/>
                <a:gd name="connsiteX277" fmla="*/ 121847 w 4998647"/>
                <a:gd name="connsiteY277" fmla="*/ 2309813 h 2809875"/>
                <a:gd name="connsiteX278" fmla="*/ 126609 w 4998647"/>
                <a:gd name="connsiteY278" fmla="*/ 2347913 h 2809875"/>
                <a:gd name="connsiteX279" fmla="*/ 121847 w 4998647"/>
                <a:gd name="connsiteY279" fmla="*/ 2386013 h 2809875"/>
                <a:gd name="connsiteX280" fmla="*/ 93272 w 4998647"/>
                <a:gd name="connsiteY280" fmla="*/ 2405063 h 2809875"/>
                <a:gd name="connsiteX281" fmla="*/ 83747 w 4998647"/>
                <a:gd name="connsiteY281" fmla="*/ 2419350 h 2809875"/>
                <a:gd name="connsiteX282" fmla="*/ 55172 w 4998647"/>
                <a:gd name="connsiteY282" fmla="*/ 2438400 h 2809875"/>
                <a:gd name="connsiteX283" fmla="*/ 50409 w 4998647"/>
                <a:gd name="connsiteY283" fmla="*/ 2452688 h 2809875"/>
                <a:gd name="connsiteX284" fmla="*/ 36122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7079 w 4998647"/>
                <a:gd name="connsiteY274" fmla="*/ 2271713 h 2809875"/>
                <a:gd name="connsiteX275" fmla="*/ 90890 w 4998647"/>
                <a:gd name="connsiteY275" fmla="*/ 2276475 h 2809875"/>
                <a:gd name="connsiteX276" fmla="*/ 114703 w 4998647"/>
                <a:gd name="connsiteY276" fmla="*/ 2297906 h 2809875"/>
                <a:gd name="connsiteX277" fmla="*/ 119466 w 4998647"/>
                <a:gd name="connsiteY277" fmla="*/ 2326482 h 2809875"/>
                <a:gd name="connsiteX278" fmla="*/ 126609 w 4998647"/>
                <a:gd name="connsiteY278" fmla="*/ 2347913 h 2809875"/>
                <a:gd name="connsiteX279" fmla="*/ 121847 w 4998647"/>
                <a:gd name="connsiteY279" fmla="*/ 2386013 h 2809875"/>
                <a:gd name="connsiteX280" fmla="*/ 93272 w 4998647"/>
                <a:gd name="connsiteY280" fmla="*/ 2405063 h 2809875"/>
                <a:gd name="connsiteX281" fmla="*/ 83747 w 4998647"/>
                <a:gd name="connsiteY281" fmla="*/ 2419350 h 2809875"/>
                <a:gd name="connsiteX282" fmla="*/ 55172 w 4998647"/>
                <a:gd name="connsiteY282" fmla="*/ 2438400 h 2809875"/>
                <a:gd name="connsiteX283" fmla="*/ 50409 w 4998647"/>
                <a:gd name="connsiteY283" fmla="*/ 2452688 h 2809875"/>
                <a:gd name="connsiteX284" fmla="*/ 36122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7079 w 4998647"/>
                <a:gd name="connsiteY274" fmla="*/ 2271713 h 2809875"/>
                <a:gd name="connsiteX275" fmla="*/ 90890 w 4998647"/>
                <a:gd name="connsiteY275" fmla="*/ 2276475 h 2809875"/>
                <a:gd name="connsiteX276" fmla="*/ 114703 w 4998647"/>
                <a:gd name="connsiteY276" fmla="*/ 2297906 h 2809875"/>
                <a:gd name="connsiteX277" fmla="*/ 119466 w 4998647"/>
                <a:gd name="connsiteY277" fmla="*/ 2326482 h 2809875"/>
                <a:gd name="connsiteX278" fmla="*/ 126609 w 4998647"/>
                <a:gd name="connsiteY278" fmla="*/ 2347913 h 2809875"/>
                <a:gd name="connsiteX279" fmla="*/ 121847 w 4998647"/>
                <a:gd name="connsiteY279" fmla="*/ 2386013 h 2809875"/>
                <a:gd name="connsiteX280" fmla="*/ 93272 w 4998647"/>
                <a:gd name="connsiteY280" fmla="*/ 2405063 h 2809875"/>
                <a:gd name="connsiteX281" fmla="*/ 100416 w 4998647"/>
                <a:gd name="connsiteY281" fmla="*/ 2424112 h 2809875"/>
                <a:gd name="connsiteX282" fmla="*/ 55172 w 4998647"/>
                <a:gd name="connsiteY282" fmla="*/ 2438400 h 2809875"/>
                <a:gd name="connsiteX283" fmla="*/ 50409 w 4998647"/>
                <a:gd name="connsiteY283" fmla="*/ 2452688 h 2809875"/>
                <a:gd name="connsiteX284" fmla="*/ 36122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7079 w 4998647"/>
                <a:gd name="connsiteY274" fmla="*/ 2271713 h 2809875"/>
                <a:gd name="connsiteX275" fmla="*/ 90890 w 4998647"/>
                <a:gd name="connsiteY275" fmla="*/ 2276475 h 2809875"/>
                <a:gd name="connsiteX276" fmla="*/ 114703 w 4998647"/>
                <a:gd name="connsiteY276" fmla="*/ 2297906 h 2809875"/>
                <a:gd name="connsiteX277" fmla="*/ 119466 w 4998647"/>
                <a:gd name="connsiteY277" fmla="*/ 2326482 h 2809875"/>
                <a:gd name="connsiteX278" fmla="*/ 126609 w 4998647"/>
                <a:gd name="connsiteY278" fmla="*/ 2347913 h 2809875"/>
                <a:gd name="connsiteX279" fmla="*/ 121847 w 4998647"/>
                <a:gd name="connsiteY279" fmla="*/ 2386013 h 2809875"/>
                <a:gd name="connsiteX280" fmla="*/ 112322 w 4998647"/>
                <a:gd name="connsiteY280" fmla="*/ 2405063 h 2809875"/>
                <a:gd name="connsiteX281" fmla="*/ 100416 w 4998647"/>
                <a:gd name="connsiteY281" fmla="*/ 2424112 h 2809875"/>
                <a:gd name="connsiteX282" fmla="*/ 55172 w 4998647"/>
                <a:gd name="connsiteY282" fmla="*/ 2438400 h 2809875"/>
                <a:gd name="connsiteX283" fmla="*/ 50409 w 4998647"/>
                <a:gd name="connsiteY283" fmla="*/ 2452688 h 2809875"/>
                <a:gd name="connsiteX284" fmla="*/ 36122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7079 w 4998647"/>
                <a:gd name="connsiteY274" fmla="*/ 2271713 h 2809875"/>
                <a:gd name="connsiteX275" fmla="*/ 90890 w 4998647"/>
                <a:gd name="connsiteY275" fmla="*/ 2276475 h 2809875"/>
                <a:gd name="connsiteX276" fmla="*/ 114703 w 4998647"/>
                <a:gd name="connsiteY276" fmla="*/ 2297906 h 2809875"/>
                <a:gd name="connsiteX277" fmla="*/ 119466 w 4998647"/>
                <a:gd name="connsiteY277" fmla="*/ 2326482 h 2809875"/>
                <a:gd name="connsiteX278" fmla="*/ 126609 w 4998647"/>
                <a:gd name="connsiteY278" fmla="*/ 2347913 h 2809875"/>
                <a:gd name="connsiteX279" fmla="*/ 121847 w 4998647"/>
                <a:gd name="connsiteY279" fmla="*/ 2386013 h 2809875"/>
                <a:gd name="connsiteX280" fmla="*/ 112322 w 4998647"/>
                <a:gd name="connsiteY280" fmla="*/ 2405063 h 2809875"/>
                <a:gd name="connsiteX281" fmla="*/ 100416 w 4998647"/>
                <a:gd name="connsiteY281" fmla="*/ 2424112 h 2809875"/>
                <a:gd name="connsiteX282" fmla="*/ 71841 w 4998647"/>
                <a:gd name="connsiteY282" fmla="*/ 2426494 h 2809875"/>
                <a:gd name="connsiteX283" fmla="*/ 50409 w 4998647"/>
                <a:gd name="connsiteY283" fmla="*/ 2452688 h 2809875"/>
                <a:gd name="connsiteX284" fmla="*/ 36122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50409 w 4998647"/>
                <a:gd name="connsiteY273" fmla="*/ 2252663 h 2809875"/>
                <a:gd name="connsiteX274" fmla="*/ 67079 w 4998647"/>
                <a:gd name="connsiteY274" fmla="*/ 2271713 h 2809875"/>
                <a:gd name="connsiteX275" fmla="*/ 90890 w 4998647"/>
                <a:gd name="connsiteY275" fmla="*/ 2276475 h 2809875"/>
                <a:gd name="connsiteX276" fmla="*/ 114703 w 4998647"/>
                <a:gd name="connsiteY276" fmla="*/ 2297906 h 2809875"/>
                <a:gd name="connsiteX277" fmla="*/ 119466 w 4998647"/>
                <a:gd name="connsiteY277" fmla="*/ 2326482 h 2809875"/>
                <a:gd name="connsiteX278" fmla="*/ 126609 w 4998647"/>
                <a:gd name="connsiteY278" fmla="*/ 2347913 h 2809875"/>
                <a:gd name="connsiteX279" fmla="*/ 121847 w 4998647"/>
                <a:gd name="connsiteY279" fmla="*/ 2386013 h 2809875"/>
                <a:gd name="connsiteX280" fmla="*/ 112322 w 4998647"/>
                <a:gd name="connsiteY280" fmla="*/ 2405063 h 2809875"/>
                <a:gd name="connsiteX281" fmla="*/ 100416 w 4998647"/>
                <a:gd name="connsiteY281" fmla="*/ 2424112 h 2809875"/>
                <a:gd name="connsiteX282" fmla="*/ 71841 w 4998647"/>
                <a:gd name="connsiteY282" fmla="*/ 2426494 h 2809875"/>
                <a:gd name="connsiteX283" fmla="*/ 50409 w 4998647"/>
                <a:gd name="connsiteY283" fmla="*/ 2452688 h 2809875"/>
                <a:gd name="connsiteX284" fmla="*/ 21834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5197 w 4998647"/>
                <a:gd name="connsiteY260" fmla="*/ 2014538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43265 w 4998647"/>
                <a:gd name="connsiteY273" fmla="*/ 2255044 h 2809875"/>
                <a:gd name="connsiteX274" fmla="*/ 67079 w 4998647"/>
                <a:gd name="connsiteY274" fmla="*/ 2271713 h 2809875"/>
                <a:gd name="connsiteX275" fmla="*/ 90890 w 4998647"/>
                <a:gd name="connsiteY275" fmla="*/ 2276475 h 2809875"/>
                <a:gd name="connsiteX276" fmla="*/ 114703 w 4998647"/>
                <a:gd name="connsiteY276" fmla="*/ 2297906 h 2809875"/>
                <a:gd name="connsiteX277" fmla="*/ 119466 w 4998647"/>
                <a:gd name="connsiteY277" fmla="*/ 2326482 h 2809875"/>
                <a:gd name="connsiteX278" fmla="*/ 126609 w 4998647"/>
                <a:gd name="connsiteY278" fmla="*/ 2347913 h 2809875"/>
                <a:gd name="connsiteX279" fmla="*/ 121847 w 4998647"/>
                <a:gd name="connsiteY279" fmla="*/ 2386013 h 2809875"/>
                <a:gd name="connsiteX280" fmla="*/ 112322 w 4998647"/>
                <a:gd name="connsiteY280" fmla="*/ 2405063 h 2809875"/>
                <a:gd name="connsiteX281" fmla="*/ 100416 w 4998647"/>
                <a:gd name="connsiteY281" fmla="*/ 2424112 h 2809875"/>
                <a:gd name="connsiteX282" fmla="*/ 71841 w 4998647"/>
                <a:gd name="connsiteY282" fmla="*/ 2426494 h 2809875"/>
                <a:gd name="connsiteX283" fmla="*/ 50409 w 4998647"/>
                <a:gd name="connsiteY283" fmla="*/ 2452688 h 2809875"/>
                <a:gd name="connsiteX284" fmla="*/ 21834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57578 w 4998647"/>
                <a:gd name="connsiteY260" fmla="*/ 2005013 h 2809875"/>
                <a:gd name="connsiteX261" fmla="*/ 231384 w 4998647"/>
                <a:gd name="connsiteY261" fmla="*/ 2038350 h 2809875"/>
                <a:gd name="connsiteX262" fmla="*/ 207572 w 4998647"/>
                <a:gd name="connsiteY262" fmla="*/ 2062163 h 2809875"/>
                <a:gd name="connsiteX263" fmla="*/ 202809 w 4998647"/>
                <a:gd name="connsiteY263" fmla="*/ 2076450 h 2809875"/>
                <a:gd name="connsiteX264" fmla="*/ 174234 w 4998647"/>
                <a:gd name="connsiteY264" fmla="*/ 2095500 h 2809875"/>
                <a:gd name="connsiteX265" fmla="*/ 159947 w 4998647"/>
                <a:gd name="connsiteY265" fmla="*/ 2105025 h 2809875"/>
                <a:gd name="connsiteX266" fmla="*/ 131372 w 4998647"/>
                <a:gd name="connsiteY266" fmla="*/ 2138363 h 2809875"/>
                <a:gd name="connsiteX267" fmla="*/ 112322 w 4998647"/>
                <a:gd name="connsiteY267" fmla="*/ 2150269 h 2809875"/>
                <a:gd name="connsiteX268" fmla="*/ 78985 w 4998647"/>
                <a:gd name="connsiteY268" fmla="*/ 2157412 h 2809875"/>
                <a:gd name="connsiteX269" fmla="*/ 45647 w 4998647"/>
                <a:gd name="connsiteY269" fmla="*/ 2174081 h 2809875"/>
                <a:gd name="connsiteX270" fmla="*/ 24215 w 4998647"/>
                <a:gd name="connsiteY270" fmla="*/ 2178844 h 2809875"/>
                <a:gd name="connsiteX271" fmla="*/ 403 w 4998647"/>
                <a:gd name="connsiteY271" fmla="*/ 2188369 h 2809875"/>
                <a:gd name="connsiteX272" fmla="*/ 12309 w 4998647"/>
                <a:gd name="connsiteY272" fmla="*/ 2228850 h 2809875"/>
                <a:gd name="connsiteX273" fmla="*/ 43265 w 4998647"/>
                <a:gd name="connsiteY273" fmla="*/ 2255044 h 2809875"/>
                <a:gd name="connsiteX274" fmla="*/ 67079 w 4998647"/>
                <a:gd name="connsiteY274" fmla="*/ 2271713 h 2809875"/>
                <a:gd name="connsiteX275" fmla="*/ 90890 w 4998647"/>
                <a:gd name="connsiteY275" fmla="*/ 2276475 h 2809875"/>
                <a:gd name="connsiteX276" fmla="*/ 114703 w 4998647"/>
                <a:gd name="connsiteY276" fmla="*/ 2297906 h 2809875"/>
                <a:gd name="connsiteX277" fmla="*/ 119466 w 4998647"/>
                <a:gd name="connsiteY277" fmla="*/ 2326482 h 2809875"/>
                <a:gd name="connsiteX278" fmla="*/ 126609 w 4998647"/>
                <a:gd name="connsiteY278" fmla="*/ 2347913 h 2809875"/>
                <a:gd name="connsiteX279" fmla="*/ 121847 w 4998647"/>
                <a:gd name="connsiteY279" fmla="*/ 2386013 h 2809875"/>
                <a:gd name="connsiteX280" fmla="*/ 112322 w 4998647"/>
                <a:gd name="connsiteY280" fmla="*/ 2405063 h 2809875"/>
                <a:gd name="connsiteX281" fmla="*/ 100416 w 4998647"/>
                <a:gd name="connsiteY281" fmla="*/ 2424112 h 2809875"/>
                <a:gd name="connsiteX282" fmla="*/ 71841 w 4998647"/>
                <a:gd name="connsiteY282" fmla="*/ 2426494 h 2809875"/>
                <a:gd name="connsiteX283" fmla="*/ 50409 w 4998647"/>
                <a:gd name="connsiteY283" fmla="*/ 2452688 h 2809875"/>
                <a:gd name="connsiteX284" fmla="*/ 21834 w 4998647"/>
                <a:gd name="connsiteY284" fmla="*/ 2466975 h 2809875"/>
                <a:gd name="connsiteX285" fmla="*/ 31359 w 4998647"/>
                <a:gd name="connsiteY285" fmla="*/ 2490788 h 2809875"/>
                <a:gd name="connsiteX286" fmla="*/ 21834 w 4998647"/>
                <a:gd name="connsiteY286" fmla="*/ 2524125 h 2809875"/>
                <a:gd name="connsiteX287" fmla="*/ 12309 w 4998647"/>
                <a:gd name="connsiteY287"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9484 w 4998647"/>
                <a:gd name="connsiteY259" fmla="*/ 2005013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8363 h 2809875"/>
                <a:gd name="connsiteX266" fmla="*/ 112322 w 4998647"/>
                <a:gd name="connsiteY266" fmla="*/ 2150269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8363 h 2809875"/>
                <a:gd name="connsiteX266" fmla="*/ 112322 w 4998647"/>
                <a:gd name="connsiteY266" fmla="*/ 2150269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8363 h 2809875"/>
                <a:gd name="connsiteX266" fmla="*/ 112322 w 4998647"/>
                <a:gd name="connsiteY266" fmla="*/ 2150269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12322 w 4998647"/>
                <a:gd name="connsiteY266" fmla="*/ 2150269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55259 w 4998647"/>
                <a:gd name="connsiteY220" fmla="*/ 990600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02797 w 4998647"/>
                <a:gd name="connsiteY266" fmla="*/ 2145506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71928 w 4998647"/>
                <a:gd name="connsiteY220" fmla="*/ 983456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02797 w 4998647"/>
                <a:gd name="connsiteY266" fmla="*/ 2145506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71928 w 4998647"/>
                <a:gd name="connsiteY220" fmla="*/ 983456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02797 w 4998647"/>
                <a:gd name="connsiteY266" fmla="*/ 2145506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71928 w 4998647"/>
                <a:gd name="connsiteY220" fmla="*/ 983456 h 2809875"/>
                <a:gd name="connsiteX221" fmla="*/ 750497 w 4998647"/>
                <a:gd name="connsiteY221" fmla="*/ 1004888 h 2809875"/>
                <a:gd name="connsiteX222" fmla="*/ 731447 w 4998647"/>
                <a:gd name="connsiteY222" fmla="*/ 1009650 h 2809875"/>
                <a:gd name="connsiteX223" fmla="*/ 714778 w 4998647"/>
                <a:gd name="connsiteY223" fmla="*/ 1023938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02797 w 4998647"/>
                <a:gd name="connsiteY266" fmla="*/ 2145506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71928 w 4998647"/>
                <a:gd name="connsiteY220" fmla="*/ 983456 h 2809875"/>
                <a:gd name="connsiteX221" fmla="*/ 750497 w 4998647"/>
                <a:gd name="connsiteY221" fmla="*/ 1004888 h 2809875"/>
                <a:gd name="connsiteX222" fmla="*/ 731447 w 4998647"/>
                <a:gd name="connsiteY222" fmla="*/ 1009650 h 2809875"/>
                <a:gd name="connsiteX223" fmla="*/ 712397 w 4998647"/>
                <a:gd name="connsiteY223" fmla="*/ 1016794 h 2809875"/>
                <a:gd name="connsiteX224" fmla="*/ 688584 w 4998647"/>
                <a:gd name="connsiteY224" fmla="*/ 1042988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02797 w 4998647"/>
                <a:gd name="connsiteY266" fmla="*/ 2145506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2469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71928 w 4998647"/>
                <a:gd name="connsiteY220" fmla="*/ 983456 h 2809875"/>
                <a:gd name="connsiteX221" fmla="*/ 750497 w 4998647"/>
                <a:gd name="connsiteY221" fmla="*/ 1004888 h 2809875"/>
                <a:gd name="connsiteX222" fmla="*/ 731447 w 4998647"/>
                <a:gd name="connsiteY222" fmla="*/ 1009650 h 2809875"/>
                <a:gd name="connsiteX223" fmla="*/ 712397 w 4998647"/>
                <a:gd name="connsiteY223" fmla="*/ 1016794 h 2809875"/>
                <a:gd name="connsiteX224" fmla="*/ 683822 w 4998647"/>
                <a:gd name="connsiteY224" fmla="*/ 1035844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02797 w 4998647"/>
                <a:gd name="connsiteY266" fmla="*/ 2145506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7634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9613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71928 w 4998647"/>
                <a:gd name="connsiteY220" fmla="*/ 983456 h 2809875"/>
                <a:gd name="connsiteX221" fmla="*/ 750497 w 4998647"/>
                <a:gd name="connsiteY221" fmla="*/ 1004888 h 2809875"/>
                <a:gd name="connsiteX222" fmla="*/ 731447 w 4998647"/>
                <a:gd name="connsiteY222" fmla="*/ 1009650 h 2809875"/>
                <a:gd name="connsiteX223" fmla="*/ 712397 w 4998647"/>
                <a:gd name="connsiteY223" fmla="*/ 1016794 h 2809875"/>
                <a:gd name="connsiteX224" fmla="*/ 683822 w 4998647"/>
                <a:gd name="connsiteY224" fmla="*/ 1035844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02797 w 4998647"/>
                <a:gd name="connsiteY266" fmla="*/ 2145506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5252 w 4998647"/>
                <a:gd name="connsiteY192" fmla="*/ 342900 h 2809875"/>
                <a:gd name="connsiteX193" fmla="*/ 717159 w 4998647"/>
                <a:gd name="connsiteY193" fmla="*/ 366713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9613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71928 w 4998647"/>
                <a:gd name="connsiteY220" fmla="*/ 983456 h 2809875"/>
                <a:gd name="connsiteX221" fmla="*/ 750497 w 4998647"/>
                <a:gd name="connsiteY221" fmla="*/ 1004888 h 2809875"/>
                <a:gd name="connsiteX222" fmla="*/ 731447 w 4998647"/>
                <a:gd name="connsiteY222" fmla="*/ 1009650 h 2809875"/>
                <a:gd name="connsiteX223" fmla="*/ 712397 w 4998647"/>
                <a:gd name="connsiteY223" fmla="*/ 1016794 h 2809875"/>
                <a:gd name="connsiteX224" fmla="*/ 683822 w 4998647"/>
                <a:gd name="connsiteY224" fmla="*/ 1035844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02797 w 4998647"/>
                <a:gd name="connsiteY266" fmla="*/ 2145506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800877 w 4998647"/>
                <a:gd name="connsiteY44" fmla="*/ 2007394 h 2809875"/>
                <a:gd name="connsiteX45" fmla="*/ 3786591 w 4998647"/>
                <a:gd name="connsiteY45" fmla="*/ 1985963 h 2809875"/>
                <a:gd name="connsiteX46" fmla="*/ 3800877 w 4998647"/>
                <a:gd name="connsiteY46" fmla="*/ 1964532 h 2809875"/>
                <a:gd name="connsiteX47" fmla="*/ 3788972 w 4998647"/>
                <a:gd name="connsiteY47" fmla="*/ 1919288 h 2809875"/>
                <a:gd name="connsiteX48" fmla="*/ 3779447 w 4998647"/>
                <a:gd name="connsiteY48" fmla="*/ 1890713 h 2809875"/>
                <a:gd name="connsiteX49" fmla="*/ 3760397 w 4998647"/>
                <a:gd name="connsiteY49" fmla="*/ 1862138 h 2809875"/>
                <a:gd name="connsiteX50" fmla="*/ 3746110 w 4998647"/>
                <a:gd name="connsiteY50" fmla="*/ 1835944 h 2809875"/>
                <a:gd name="connsiteX51" fmla="*/ 3746109 w 4998647"/>
                <a:gd name="connsiteY51" fmla="*/ 1790700 h 2809875"/>
                <a:gd name="connsiteX52" fmla="*/ 3736584 w 4998647"/>
                <a:gd name="connsiteY52" fmla="*/ 1776413 h 2809875"/>
                <a:gd name="connsiteX53" fmla="*/ 3731822 w 4998647"/>
                <a:gd name="connsiteY53" fmla="*/ 1762125 h 2809875"/>
                <a:gd name="connsiteX54" fmla="*/ 3724678 w 4998647"/>
                <a:gd name="connsiteY54" fmla="*/ 1724025 h 2809875"/>
                <a:gd name="connsiteX55" fmla="*/ 3708009 w 4998647"/>
                <a:gd name="connsiteY55" fmla="*/ 1695450 h 2809875"/>
                <a:gd name="connsiteX56" fmla="*/ 3698484 w 4998647"/>
                <a:gd name="connsiteY56" fmla="*/ 1662113 h 2809875"/>
                <a:gd name="connsiteX57" fmla="*/ 3710390 w 4998647"/>
                <a:gd name="connsiteY57" fmla="*/ 1643063 h 2809875"/>
                <a:gd name="connsiteX58" fmla="*/ 3717535 w 4998647"/>
                <a:gd name="connsiteY58" fmla="*/ 1624013 h 2809875"/>
                <a:gd name="connsiteX59" fmla="*/ 3712772 w 4998647"/>
                <a:gd name="connsiteY59" fmla="*/ 1581150 h 2809875"/>
                <a:gd name="connsiteX60" fmla="*/ 3693722 w 4998647"/>
                <a:gd name="connsiteY60" fmla="*/ 1552575 h 2809875"/>
                <a:gd name="connsiteX61" fmla="*/ 3681816 w 4998647"/>
                <a:gd name="connsiteY61" fmla="*/ 1550194 h 2809875"/>
                <a:gd name="connsiteX62" fmla="*/ 3653240 w 4998647"/>
                <a:gd name="connsiteY62" fmla="*/ 1504951 h 2809875"/>
                <a:gd name="connsiteX63" fmla="*/ 3627047 w 4998647"/>
                <a:gd name="connsiteY63" fmla="*/ 1485900 h 2809875"/>
                <a:gd name="connsiteX64" fmla="*/ 3617522 w 4998647"/>
                <a:gd name="connsiteY64" fmla="*/ 1471613 h 2809875"/>
                <a:gd name="connsiteX65" fmla="*/ 3593709 w 4998647"/>
                <a:gd name="connsiteY65" fmla="*/ 1462088 h 2809875"/>
                <a:gd name="connsiteX66" fmla="*/ 3572278 w 4998647"/>
                <a:gd name="connsiteY66" fmla="*/ 1464469 h 2809875"/>
                <a:gd name="connsiteX67" fmla="*/ 3531796 w 4998647"/>
                <a:gd name="connsiteY67" fmla="*/ 1412082 h 2809875"/>
                <a:gd name="connsiteX68" fmla="*/ 3507984 w 4998647"/>
                <a:gd name="connsiteY68" fmla="*/ 1393031 h 2809875"/>
                <a:gd name="connsiteX69" fmla="*/ 3481790 w 4998647"/>
                <a:gd name="connsiteY69" fmla="*/ 1397794 h 2809875"/>
                <a:gd name="connsiteX70" fmla="*/ 3457979 w 4998647"/>
                <a:gd name="connsiteY70" fmla="*/ 1381126 h 2809875"/>
                <a:gd name="connsiteX71" fmla="*/ 3407972 w 4998647"/>
                <a:gd name="connsiteY71" fmla="*/ 1369219 h 2809875"/>
                <a:gd name="connsiteX72" fmla="*/ 3369872 w 4998647"/>
                <a:gd name="connsiteY72" fmla="*/ 1371601 h 2809875"/>
                <a:gd name="connsiteX73" fmla="*/ 3327009 w 4998647"/>
                <a:gd name="connsiteY73" fmla="*/ 1352550 h 2809875"/>
                <a:gd name="connsiteX74" fmla="*/ 3312722 w 4998647"/>
                <a:gd name="connsiteY74" fmla="*/ 1347788 h 2809875"/>
                <a:gd name="connsiteX75" fmla="*/ 3284147 w 4998647"/>
                <a:gd name="connsiteY75" fmla="*/ 1362075 h 2809875"/>
                <a:gd name="connsiteX76" fmla="*/ 3260334 w 4998647"/>
                <a:gd name="connsiteY76" fmla="*/ 1343025 h 2809875"/>
                <a:gd name="connsiteX77" fmla="*/ 3231759 w 4998647"/>
                <a:gd name="connsiteY77" fmla="*/ 1319213 h 2809875"/>
                <a:gd name="connsiteX78" fmla="*/ 3217472 w 4998647"/>
                <a:gd name="connsiteY78" fmla="*/ 1309688 h 2809875"/>
                <a:gd name="connsiteX79" fmla="*/ 3188897 w 4998647"/>
                <a:gd name="connsiteY79" fmla="*/ 1283495 h 2809875"/>
                <a:gd name="connsiteX80" fmla="*/ 3167465 w 4998647"/>
                <a:gd name="connsiteY80" fmla="*/ 1278731 h 2809875"/>
                <a:gd name="connsiteX81" fmla="*/ 3169848 w 4998647"/>
                <a:gd name="connsiteY81" fmla="*/ 1247775 h 2809875"/>
                <a:gd name="connsiteX82" fmla="*/ 3179372 w 4998647"/>
                <a:gd name="connsiteY82" fmla="*/ 1223963 h 2809875"/>
                <a:gd name="connsiteX83" fmla="*/ 3150797 w 4998647"/>
                <a:gd name="connsiteY83" fmla="*/ 1214438 h 2809875"/>
                <a:gd name="connsiteX84" fmla="*/ 3136509 w 4998647"/>
                <a:gd name="connsiteY84" fmla="*/ 1219200 h 2809875"/>
                <a:gd name="connsiteX85" fmla="*/ 3122222 w 4998647"/>
                <a:gd name="connsiteY85" fmla="*/ 1228725 h 2809875"/>
                <a:gd name="connsiteX86" fmla="*/ 3100790 w 4998647"/>
                <a:gd name="connsiteY86" fmla="*/ 1212056 h 2809875"/>
                <a:gd name="connsiteX87" fmla="*/ 3112697 w 4998647"/>
                <a:gd name="connsiteY87" fmla="*/ 1185863 h 2809875"/>
                <a:gd name="connsiteX88" fmla="*/ 3103172 w 4998647"/>
                <a:gd name="connsiteY88" fmla="*/ 1171575 h 2809875"/>
                <a:gd name="connsiteX89" fmla="*/ 3098409 w 4998647"/>
                <a:gd name="connsiteY89" fmla="*/ 1157288 h 2809875"/>
                <a:gd name="connsiteX90" fmla="*/ 3084122 w 4998647"/>
                <a:gd name="connsiteY90" fmla="*/ 1171575 h 2809875"/>
                <a:gd name="connsiteX91" fmla="*/ 3055547 w 4998647"/>
                <a:gd name="connsiteY91" fmla="*/ 1162050 h 2809875"/>
                <a:gd name="connsiteX92" fmla="*/ 3046022 w 4998647"/>
                <a:gd name="connsiteY92" fmla="*/ 1131094 h 2809875"/>
                <a:gd name="connsiteX93" fmla="*/ 3050784 w 4998647"/>
                <a:gd name="connsiteY93" fmla="*/ 1114425 h 2809875"/>
                <a:gd name="connsiteX94" fmla="*/ 3050784 w 4998647"/>
                <a:gd name="connsiteY94" fmla="*/ 1104900 h 2809875"/>
                <a:gd name="connsiteX95" fmla="*/ 3036497 w 4998647"/>
                <a:gd name="connsiteY95" fmla="*/ 1100138 h 2809875"/>
                <a:gd name="connsiteX96" fmla="*/ 3046022 w 4998647"/>
                <a:gd name="connsiteY96" fmla="*/ 1081088 h 2809875"/>
                <a:gd name="connsiteX97" fmla="*/ 3055547 w 4998647"/>
                <a:gd name="connsiteY97" fmla="*/ 1062038 h 2809875"/>
                <a:gd name="connsiteX98" fmla="*/ 3024590 w 4998647"/>
                <a:gd name="connsiteY98" fmla="*/ 1052513 h 2809875"/>
                <a:gd name="connsiteX99" fmla="*/ 3012684 w 4998647"/>
                <a:gd name="connsiteY99" fmla="*/ 1066800 h 2809875"/>
                <a:gd name="connsiteX100" fmla="*/ 2993634 w 4998647"/>
                <a:gd name="connsiteY100" fmla="*/ 1066800 h 2809875"/>
                <a:gd name="connsiteX101" fmla="*/ 2972204 w 4998647"/>
                <a:gd name="connsiteY101" fmla="*/ 1073944 h 2809875"/>
                <a:gd name="connsiteX102" fmla="*/ 2955534 w 4998647"/>
                <a:gd name="connsiteY102" fmla="*/ 1066800 h 2809875"/>
                <a:gd name="connsiteX103" fmla="*/ 2950772 w 4998647"/>
                <a:gd name="connsiteY103" fmla="*/ 1047750 h 2809875"/>
                <a:gd name="connsiteX104" fmla="*/ 2931721 w 4998647"/>
                <a:gd name="connsiteY104" fmla="*/ 1040607 h 2809875"/>
                <a:gd name="connsiteX105" fmla="*/ 2903147 w 4998647"/>
                <a:gd name="connsiteY105" fmla="*/ 1019175 h 2809875"/>
                <a:gd name="connsiteX106" fmla="*/ 2888859 w 4998647"/>
                <a:gd name="connsiteY106" fmla="*/ 1014413 h 2809875"/>
                <a:gd name="connsiteX107" fmla="*/ 2874572 w 4998647"/>
                <a:gd name="connsiteY107" fmla="*/ 1004888 h 2809875"/>
                <a:gd name="connsiteX108" fmla="*/ 2855522 w 4998647"/>
                <a:gd name="connsiteY108" fmla="*/ 1004888 h 2809875"/>
                <a:gd name="connsiteX109" fmla="*/ 2834090 w 4998647"/>
                <a:gd name="connsiteY109" fmla="*/ 995363 h 2809875"/>
                <a:gd name="connsiteX110" fmla="*/ 2810278 w 4998647"/>
                <a:gd name="connsiteY110" fmla="*/ 1009650 h 2809875"/>
                <a:gd name="connsiteX111" fmla="*/ 2767416 w 4998647"/>
                <a:gd name="connsiteY111" fmla="*/ 1007269 h 2809875"/>
                <a:gd name="connsiteX112" fmla="*/ 2734079 w 4998647"/>
                <a:gd name="connsiteY112" fmla="*/ 1019175 h 2809875"/>
                <a:gd name="connsiteX113" fmla="*/ 2712646 w 4998647"/>
                <a:gd name="connsiteY113" fmla="*/ 1019176 h 2809875"/>
                <a:gd name="connsiteX114" fmla="*/ 2693597 w 4998647"/>
                <a:gd name="connsiteY114" fmla="*/ 1009650 h 2809875"/>
                <a:gd name="connsiteX115" fmla="*/ 2641209 w 4998647"/>
                <a:gd name="connsiteY115" fmla="*/ 1021557 h 2809875"/>
                <a:gd name="connsiteX116" fmla="*/ 2631684 w 4998647"/>
                <a:gd name="connsiteY116" fmla="*/ 1031082 h 2809875"/>
                <a:gd name="connsiteX117" fmla="*/ 2612634 w 4998647"/>
                <a:gd name="connsiteY117" fmla="*/ 1038225 h 2809875"/>
                <a:gd name="connsiteX118" fmla="*/ 2595965 w 4998647"/>
                <a:gd name="connsiteY118" fmla="*/ 1035844 h 2809875"/>
                <a:gd name="connsiteX119" fmla="*/ 2574535 w 4998647"/>
                <a:gd name="connsiteY119" fmla="*/ 1028700 h 2809875"/>
                <a:gd name="connsiteX120" fmla="*/ 2529290 w 4998647"/>
                <a:gd name="connsiteY120" fmla="*/ 1004888 h 2809875"/>
                <a:gd name="connsiteX121" fmla="*/ 2526909 w 4998647"/>
                <a:gd name="connsiteY121" fmla="*/ 971550 h 2809875"/>
                <a:gd name="connsiteX122" fmla="*/ 2512622 w 4998647"/>
                <a:gd name="connsiteY122" fmla="*/ 942975 h 2809875"/>
                <a:gd name="connsiteX123" fmla="*/ 2488809 w 4998647"/>
                <a:gd name="connsiteY123" fmla="*/ 938213 h 2809875"/>
                <a:gd name="connsiteX124" fmla="*/ 2493572 w 4998647"/>
                <a:gd name="connsiteY124" fmla="*/ 923925 h 2809875"/>
                <a:gd name="connsiteX125" fmla="*/ 2479284 w 4998647"/>
                <a:gd name="connsiteY125" fmla="*/ 914400 h 2809875"/>
                <a:gd name="connsiteX126" fmla="*/ 2457853 w 4998647"/>
                <a:gd name="connsiteY126" fmla="*/ 902494 h 2809875"/>
                <a:gd name="connsiteX127" fmla="*/ 2431659 w 4998647"/>
                <a:gd name="connsiteY127" fmla="*/ 890588 h 2809875"/>
                <a:gd name="connsiteX128" fmla="*/ 2414991 w 4998647"/>
                <a:gd name="connsiteY128" fmla="*/ 864394 h 2809875"/>
                <a:gd name="connsiteX129" fmla="*/ 2398321 w 4998647"/>
                <a:gd name="connsiteY129" fmla="*/ 833437 h 2809875"/>
                <a:gd name="connsiteX130" fmla="*/ 2367365 w 4998647"/>
                <a:gd name="connsiteY130" fmla="*/ 807244 h 2809875"/>
                <a:gd name="connsiteX131" fmla="*/ 2348316 w 4998647"/>
                <a:gd name="connsiteY131" fmla="*/ 769144 h 2809875"/>
                <a:gd name="connsiteX132" fmla="*/ 2322122 w 4998647"/>
                <a:gd name="connsiteY132" fmla="*/ 733425 h 2809875"/>
                <a:gd name="connsiteX133" fmla="*/ 2307834 w 4998647"/>
                <a:gd name="connsiteY133" fmla="*/ 723900 h 2809875"/>
                <a:gd name="connsiteX134" fmla="*/ 2264972 w 4998647"/>
                <a:gd name="connsiteY134" fmla="*/ 704850 h 2809875"/>
                <a:gd name="connsiteX135" fmla="*/ 2241159 w 4998647"/>
                <a:gd name="connsiteY135" fmla="*/ 678657 h 2809875"/>
                <a:gd name="connsiteX136" fmla="*/ 2231634 w 4998647"/>
                <a:gd name="connsiteY136" fmla="*/ 657225 h 2809875"/>
                <a:gd name="connsiteX137" fmla="*/ 2212584 w 4998647"/>
                <a:gd name="connsiteY137" fmla="*/ 647700 h 2809875"/>
                <a:gd name="connsiteX138" fmla="*/ 2198297 w 4998647"/>
                <a:gd name="connsiteY138" fmla="*/ 638175 h 2809875"/>
                <a:gd name="connsiteX139" fmla="*/ 2179247 w 4998647"/>
                <a:gd name="connsiteY139" fmla="*/ 642938 h 2809875"/>
                <a:gd name="connsiteX140" fmla="*/ 2155434 w 4998647"/>
                <a:gd name="connsiteY140" fmla="*/ 619125 h 2809875"/>
                <a:gd name="connsiteX141" fmla="*/ 2136384 w 4998647"/>
                <a:gd name="connsiteY141" fmla="*/ 590550 h 2809875"/>
                <a:gd name="connsiteX142" fmla="*/ 2126859 w 4998647"/>
                <a:gd name="connsiteY142" fmla="*/ 561975 h 2809875"/>
                <a:gd name="connsiteX143" fmla="*/ 2103047 w 4998647"/>
                <a:gd name="connsiteY143" fmla="*/ 561975 h 2809875"/>
                <a:gd name="connsiteX144" fmla="*/ 2088759 w 4998647"/>
                <a:gd name="connsiteY144" fmla="*/ 547688 h 2809875"/>
                <a:gd name="connsiteX145" fmla="*/ 2050660 w 4998647"/>
                <a:gd name="connsiteY145" fmla="*/ 540544 h 2809875"/>
                <a:gd name="connsiteX146" fmla="*/ 2007797 w 4998647"/>
                <a:gd name="connsiteY146" fmla="*/ 528638 h 2809875"/>
                <a:gd name="connsiteX147" fmla="*/ 1976841 w 4998647"/>
                <a:gd name="connsiteY147" fmla="*/ 526256 h 2809875"/>
                <a:gd name="connsiteX148" fmla="*/ 1948266 w 4998647"/>
                <a:gd name="connsiteY148" fmla="*/ 521494 h 2809875"/>
                <a:gd name="connsiteX149" fmla="*/ 1926834 w 4998647"/>
                <a:gd name="connsiteY149" fmla="*/ 504825 h 2809875"/>
                <a:gd name="connsiteX150" fmla="*/ 1912547 w 4998647"/>
                <a:gd name="connsiteY150" fmla="*/ 509588 h 2809875"/>
                <a:gd name="connsiteX151" fmla="*/ 1841109 w 4998647"/>
                <a:gd name="connsiteY151" fmla="*/ 495300 h 2809875"/>
                <a:gd name="connsiteX152" fmla="*/ 1812534 w 4998647"/>
                <a:gd name="connsiteY152" fmla="*/ 485775 h 2809875"/>
                <a:gd name="connsiteX153" fmla="*/ 1798247 w 4998647"/>
                <a:gd name="connsiteY153" fmla="*/ 481013 h 2809875"/>
                <a:gd name="connsiteX154" fmla="*/ 1783959 w 4998647"/>
                <a:gd name="connsiteY154" fmla="*/ 490538 h 2809875"/>
                <a:gd name="connsiteX155" fmla="*/ 1769672 w 4998647"/>
                <a:gd name="connsiteY155" fmla="*/ 495300 h 2809875"/>
                <a:gd name="connsiteX156" fmla="*/ 1741097 w 4998647"/>
                <a:gd name="connsiteY156" fmla="*/ 523875 h 2809875"/>
                <a:gd name="connsiteX157" fmla="*/ 1717284 w 4998647"/>
                <a:gd name="connsiteY157" fmla="*/ 519113 h 2809875"/>
                <a:gd name="connsiteX158" fmla="*/ 1683947 w 4998647"/>
                <a:gd name="connsiteY158" fmla="*/ 509588 h 2809875"/>
                <a:gd name="connsiteX159" fmla="*/ 1650609 w 4998647"/>
                <a:gd name="connsiteY159" fmla="*/ 504825 h 2809875"/>
                <a:gd name="connsiteX160" fmla="*/ 1622034 w 4998647"/>
                <a:gd name="connsiteY160" fmla="*/ 500063 h 2809875"/>
                <a:gd name="connsiteX161" fmla="*/ 1581553 w 4998647"/>
                <a:gd name="connsiteY161" fmla="*/ 483394 h 2809875"/>
                <a:gd name="connsiteX162" fmla="*/ 1552978 w 4998647"/>
                <a:gd name="connsiteY162" fmla="*/ 483394 h 2809875"/>
                <a:gd name="connsiteX163" fmla="*/ 1541072 w 4998647"/>
                <a:gd name="connsiteY163" fmla="*/ 466725 h 2809875"/>
                <a:gd name="connsiteX164" fmla="*/ 1526784 w 4998647"/>
                <a:gd name="connsiteY164" fmla="*/ 447675 h 2809875"/>
                <a:gd name="connsiteX165" fmla="*/ 1522021 w 4998647"/>
                <a:gd name="connsiteY165" fmla="*/ 421481 h 2809875"/>
                <a:gd name="connsiteX166" fmla="*/ 1533929 w 4998647"/>
                <a:gd name="connsiteY166" fmla="*/ 392907 h 2809875"/>
                <a:gd name="connsiteX167" fmla="*/ 1564884 w 4998647"/>
                <a:gd name="connsiteY167" fmla="*/ 366713 h 2809875"/>
                <a:gd name="connsiteX168" fmla="*/ 1557740 w 4998647"/>
                <a:gd name="connsiteY168" fmla="*/ 340519 h 2809875"/>
                <a:gd name="connsiteX169" fmla="*/ 1564884 w 4998647"/>
                <a:gd name="connsiteY169" fmla="*/ 309562 h 2809875"/>
                <a:gd name="connsiteX170" fmla="*/ 1583934 w 4998647"/>
                <a:gd name="connsiteY170" fmla="*/ 285750 h 2809875"/>
                <a:gd name="connsiteX171" fmla="*/ 1588697 w 4998647"/>
                <a:gd name="connsiteY171" fmla="*/ 271463 h 2809875"/>
                <a:gd name="connsiteX172" fmla="*/ 1579172 w 4998647"/>
                <a:gd name="connsiteY172" fmla="*/ 257175 h 2809875"/>
                <a:gd name="connsiteX173" fmla="*/ 1545834 w 4998647"/>
                <a:gd name="connsiteY173" fmla="*/ 230981 h 2809875"/>
                <a:gd name="connsiteX174" fmla="*/ 1522022 w 4998647"/>
                <a:gd name="connsiteY174" fmla="*/ 228600 h 2809875"/>
                <a:gd name="connsiteX175" fmla="*/ 1507734 w 4998647"/>
                <a:gd name="connsiteY175" fmla="*/ 192881 h 2809875"/>
                <a:gd name="connsiteX176" fmla="*/ 1505353 w 4998647"/>
                <a:gd name="connsiteY176" fmla="*/ 159543 h 2809875"/>
                <a:gd name="connsiteX177" fmla="*/ 1488684 w 4998647"/>
                <a:gd name="connsiteY177" fmla="*/ 119063 h 2809875"/>
                <a:gd name="connsiteX178" fmla="*/ 1479159 w 4998647"/>
                <a:gd name="connsiteY178" fmla="*/ 92868 h 2809875"/>
                <a:gd name="connsiteX179" fmla="*/ 1455347 w 4998647"/>
                <a:gd name="connsiteY179" fmla="*/ 85725 h 2809875"/>
                <a:gd name="connsiteX180" fmla="*/ 1450584 w 4998647"/>
                <a:gd name="connsiteY180" fmla="*/ 66675 h 2809875"/>
                <a:gd name="connsiteX181" fmla="*/ 1433915 w 4998647"/>
                <a:gd name="connsiteY181" fmla="*/ 40481 h 2809875"/>
                <a:gd name="connsiteX182" fmla="*/ 1445822 w 4998647"/>
                <a:gd name="connsiteY182" fmla="*/ 30956 h 2809875"/>
                <a:gd name="connsiteX183" fmla="*/ 1436297 w 4998647"/>
                <a:gd name="connsiteY183" fmla="*/ 0 h 2809875"/>
                <a:gd name="connsiteX184" fmla="*/ 845747 w 4998647"/>
                <a:gd name="connsiteY184" fmla="*/ 180975 h 2809875"/>
                <a:gd name="connsiteX185" fmla="*/ 845747 w 4998647"/>
                <a:gd name="connsiteY185" fmla="*/ 180975 h 2809875"/>
                <a:gd name="connsiteX186" fmla="*/ 840984 w 4998647"/>
                <a:gd name="connsiteY186" fmla="*/ 223838 h 2809875"/>
                <a:gd name="connsiteX187" fmla="*/ 836222 w 4998647"/>
                <a:gd name="connsiteY187" fmla="*/ 238125 h 2809875"/>
                <a:gd name="connsiteX188" fmla="*/ 817172 w 4998647"/>
                <a:gd name="connsiteY188" fmla="*/ 254794 h 2809875"/>
                <a:gd name="connsiteX189" fmla="*/ 788597 w 4998647"/>
                <a:gd name="connsiteY189" fmla="*/ 266700 h 2809875"/>
                <a:gd name="connsiteX190" fmla="*/ 740972 w 4998647"/>
                <a:gd name="connsiteY190" fmla="*/ 300038 h 2809875"/>
                <a:gd name="connsiteX191" fmla="*/ 721922 w 4998647"/>
                <a:gd name="connsiteY191" fmla="*/ 328613 h 2809875"/>
                <a:gd name="connsiteX192" fmla="*/ 705252 w 4998647"/>
                <a:gd name="connsiteY192" fmla="*/ 342900 h 2809875"/>
                <a:gd name="connsiteX193" fmla="*/ 707634 w 4998647"/>
                <a:gd name="connsiteY193" fmla="*/ 369095 h 2809875"/>
                <a:gd name="connsiteX194" fmla="*/ 726684 w 4998647"/>
                <a:gd name="connsiteY194" fmla="*/ 381000 h 2809875"/>
                <a:gd name="connsiteX195" fmla="*/ 731447 w 4998647"/>
                <a:gd name="connsiteY195" fmla="*/ 395288 h 2809875"/>
                <a:gd name="connsiteX196" fmla="*/ 750497 w 4998647"/>
                <a:gd name="connsiteY196" fmla="*/ 423863 h 2809875"/>
                <a:gd name="connsiteX197" fmla="*/ 760022 w 4998647"/>
                <a:gd name="connsiteY197" fmla="*/ 442913 h 2809875"/>
                <a:gd name="connsiteX198" fmla="*/ 750497 w 4998647"/>
                <a:gd name="connsiteY198" fmla="*/ 481013 h 2809875"/>
                <a:gd name="connsiteX199" fmla="*/ 736209 w 4998647"/>
                <a:gd name="connsiteY199" fmla="*/ 490538 h 2809875"/>
                <a:gd name="connsiteX200" fmla="*/ 731447 w 4998647"/>
                <a:gd name="connsiteY200" fmla="*/ 504825 h 2809875"/>
                <a:gd name="connsiteX201" fmla="*/ 717159 w 4998647"/>
                <a:gd name="connsiteY201" fmla="*/ 509588 h 2809875"/>
                <a:gd name="connsiteX202" fmla="*/ 712397 w 4998647"/>
                <a:gd name="connsiteY202" fmla="*/ 538163 h 2809875"/>
                <a:gd name="connsiteX203" fmla="*/ 702872 w 4998647"/>
                <a:gd name="connsiteY203" fmla="*/ 566738 h 2809875"/>
                <a:gd name="connsiteX204" fmla="*/ 698109 w 4998647"/>
                <a:gd name="connsiteY204" fmla="*/ 581025 h 2809875"/>
                <a:gd name="connsiteX205" fmla="*/ 683822 w 4998647"/>
                <a:gd name="connsiteY205" fmla="*/ 611981 h 2809875"/>
                <a:gd name="connsiteX206" fmla="*/ 702872 w 4998647"/>
                <a:gd name="connsiteY206" fmla="*/ 638175 h 2809875"/>
                <a:gd name="connsiteX207" fmla="*/ 731447 w 4998647"/>
                <a:gd name="connsiteY207" fmla="*/ 647700 h 2809875"/>
                <a:gd name="connsiteX208" fmla="*/ 740972 w 4998647"/>
                <a:gd name="connsiteY208" fmla="*/ 661988 h 2809875"/>
                <a:gd name="connsiteX209" fmla="*/ 745734 w 4998647"/>
                <a:gd name="connsiteY209" fmla="*/ 676275 h 2809875"/>
                <a:gd name="connsiteX210" fmla="*/ 745734 w 4998647"/>
                <a:gd name="connsiteY210" fmla="*/ 688181 h 2809875"/>
                <a:gd name="connsiteX211" fmla="*/ 748115 w 4998647"/>
                <a:gd name="connsiteY211" fmla="*/ 709613 h 2809875"/>
                <a:gd name="connsiteX212" fmla="*/ 755259 w 4998647"/>
                <a:gd name="connsiteY212" fmla="*/ 728663 h 2809875"/>
                <a:gd name="connsiteX213" fmla="*/ 745734 w 4998647"/>
                <a:gd name="connsiteY213" fmla="*/ 757238 h 2809875"/>
                <a:gd name="connsiteX214" fmla="*/ 736209 w 4998647"/>
                <a:gd name="connsiteY214" fmla="*/ 771525 h 2809875"/>
                <a:gd name="connsiteX215" fmla="*/ 736209 w 4998647"/>
                <a:gd name="connsiteY215" fmla="*/ 842963 h 2809875"/>
                <a:gd name="connsiteX216" fmla="*/ 740972 w 4998647"/>
                <a:gd name="connsiteY216" fmla="*/ 857250 h 2809875"/>
                <a:gd name="connsiteX217" fmla="*/ 745734 w 4998647"/>
                <a:gd name="connsiteY217" fmla="*/ 876300 h 2809875"/>
                <a:gd name="connsiteX218" fmla="*/ 760022 w 4998647"/>
                <a:gd name="connsiteY218" fmla="*/ 923925 h 2809875"/>
                <a:gd name="connsiteX219" fmla="*/ 764784 w 4998647"/>
                <a:gd name="connsiteY219" fmla="*/ 938213 h 2809875"/>
                <a:gd name="connsiteX220" fmla="*/ 771928 w 4998647"/>
                <a:gd name="connsiteY220" fmla="*/ 983456 h 2809875"/>
                <a:gd name="connsiteX221" fmla="*/ 750497 w 4998647"/>
                <a:gd name="connsiteY221" fmla="*/ 1004888 h 2809875"/>
                <a:gd name="connsiteX222" fmla="*/ 731447 w 4998647"/>
                <a:gd name="connsiteY222" fmla="*/ 1009650 h 2809875"/>
                <a:gd name="connsiteX223" fmla="*/ 712397 w 4998647"/>
                <a:gd name="connsiteY223" fmla="*/ 1016794 h 2809875"/>
                <a:gd name="connsiteX224" fmla="*/ 683822 w 4998647"/>
                <a:gd name="connsiteY224" fmla="*/ 1035844 h 2809875"/>
                <a:gd name="connsiteX225" fmla="*/ 674297 w 4998647"/>
                <a:gd name="connsiteY225" fmla="*/ 1052513 h 2809875"/>
                <a:gd name="connsiteX226" fmla="*/ 660009 w 4998647"/>
                <a:gd name="connsiteY226" fmla="*/ 1062038 h 2809875"/>
                <a:gd name="connsiteX227" fmla="*/ 650484 w 4998647"/>
                <a:gd name="connsiteY227" fmla="*/ 1076325 h 2809875"/>
                <a:gd name="connsiteX228" fmla="*/ 640959 w 4998647"/>
                <a:gd name="connsiteY228" fmla="*/ 1157288 h 2809875"/>
                <a:gd name="connsiteX229" fmla="*/ 626672 w 4998647"/>
                <a:gd name="connsiteY229" fmla="*/ 1190625 h 2809875"/>
                <a:gd name="connsiteX230" fmla="*/ 593334 w 4998647"/>
                <a:gd name="connsiteY230" fmla="*/ 1204913 h 2809875"/>
                <a:gd name="connsiteX231" fmla="*/ 588572 w 4998647"/>
                <a:gd name="connsiteY231" fmla="*/ 1219200 h 2809875"/>
                <a:gd name="connsiteX232" fmla="*/ 593334 w 4998647"/>
                <a:gd name="connsiteY232" fmla="*/ 1233488 h 2809875"/>
                <a:gd name="connsiteX233" fmla="*/ 579047 w 4998647"/>
                <a:gd name="connsiteY233" fmla="*/ 1247775 h 2809875"/>
                <a:gd name="connsiteX234" fmla="*/ 569521 w 4998647"/>
                <a:gd name="connsiteY234" fmla="*/ 1290638 h 2809875"/>
                <a:gd name="connsiteX235" fmla="*/ 552854 w 4998647"/>
                <a:gd name="connsiteY235" fmla="*/ 1321593 h 2809875"/>
                <a:gd name="connsiteX236" fmla="*/ 533803 w 4998647"/>
                <a:gd name="connsiteY236" fmla="*/ 1343025 h 2809875"/>
                <a:gd name="connsiteX237" fmla="*/ 519515 w 4998647"/>
                <a:gd name="connsiteY237" fmla="*/ 1371600 h 2809875"/>
                <a:gd name="connsiteX238" fmla="*/ 498084 w 4998647"/>
                <a:gd name="connsiteY238" fmla="*/ 1419225 h 2809875"/>
                <a:gd name="connsiteX239" fmla="*/ 493322 w 4998647"/>
                <a:gd name="connsiteY239" fmla="*/ 1433513 h 2809875"/>
                <a:gd name="connsiteX240" fmla="*/ 474272 w 4998647"/>
                <a:gd name="connsiteY240" fmla="*/ 1466850 h 2809875"/>
                <a:gd name="connsiteX241" fmla="*/ 464747 w 4998647"/>
                <a:gd name="connsiteY241" fmla="*/ 1485900 h 2809875"/>
                <a:gd name="connsiteX242" fmla="*/ 459984 w 4998647"/>
                <a:gd name="connsiteY242" fmla="*/ 1500188 h 2809875"/>
                <a:gd name="connsiteX243" fmla="*/ 450459 w 4998647"/>
                <a:gd name="connsiteY243" fmla="*/ 1514475 h 2809875"/>
                <a:gd name="connsiteX244" fmla="*/ 436172 w 4998647"/>
                <a:gd name="connsiteY244" fmla="*/ 1552575 h 2809875"/>
                <a:gd name="connsiteX245" fmla="*/ 412359 w 4998647"/>
                <a:gd name="connsiteY245" fmla="*/ 1595438 h 2809875"/>
                <a:gd name="connsiteX246" fmla="*/ 398072 w 4998647"/>
                <a:gd name="connsiteY246" fmla="*/ 1628776 h 2809875"/>
                <a:gd name="connsiteX247" fmla="*/ 393310 w 4998647"/>
                <a:gd name="connsiteY247" fmla="*/ 1657350 h 2809875"/>
                <a:gd name="connsiteX248" fmla="*/ 379022 w 4998647"/>
                <a:gd name="connsiteY248" fmla="*/ 1719263 h 2809875"/>
                <a:gd name="connsiteX249" fmla="*/ 374259 w 4998647"/>
                <a:gd name="connsiteY249" fmla="*/ 1757363 h 2809875"/>
                <a:gd name="connsiteX250" fmla="*/ 369497 w 4998647"/>
                <a:gd name="connsiteY250" fmla="*/ 1771650 h 2809875"/>
                <a:gd name="connsiteX251" fmla="*/ 357591 w 4998647"/>
                <a:gd name="connsiteY251" fmla="*/ 1807369 h 2809875"/>
                <a:gd name="connsiteX252" fmla="*/ 343303 w 4998647"/>
                <a:gd name="connsiteY252" fmla="*/ 1852613 h 2809875"/>
                <a:gd name="connsiteX253" fmla="*/ 336159 w 4998647"/>
                <a:gd name="connsiteY253" fmla="*/ 1876425 h 2809875"/>
                <a:gd name="connsiteX254" fmla="*/ 326634 w 4998647"/>
                <a:gd name="connsiteY254" fmla="*/ 1890713 h 2809875"/>
                <a:gd name="connsiteX255" fmla="*/ 321872 w 4998647"/>
                <a:gd name="connsiteY255" fmla="*/ 1905000 h 2809875"/>
                <a:gd name="connsiteX256" fmla="*/ 307584 w 4998647"/>
                <a:gd name="connsiteY256" fmla="*/ 1914525 h 2809875"/>
                <a:gd name="connsiteX257" fmla="*/ 293297 w 4998647"/>
                <a:gd name="connsiteY257" fmla="*/ 1943100 h 2809875"/>
                <a:gd name="connsiteX258" fmla="*/ 283772 w 4998647"/>
                <a:gd name="connsiteY258" fmla="*/ 1971675 h 2809875"/>
                <a:gd name="connsiteX259" fmla="*/ 267103 w 4998647"/>
                <a:gd name="connsiteY259" fmla="*/ 2002632 h 2809875"/>
                <a:gd name="connsiteX260" fmla="*/ 231384 w 4998647"/>
                <a:gd name="connsiteY260" fmla="*/ 2038350 h 2809875"/>
                <a:gd name="connsiteX261" fmla="*/ 207572 w 4998647"/>
                <a:gd name="connsiteY261" fmla="*/ 2062163 h 2809875"/>
                <a:gd name="connsiteX262" fmla="*/ 202809 w 4998647"/>
                <a:gd name="connsiteY262" fmla="*/ 2076450 h 2809875"/>
                <a:gd name="connsiteX263" fmla="*/ 174234 w 4998647"/>
                <a:gd name="connsiteY263" fmla="*/ 2095500 h 2809875"/>
                <a:gd name="connsiteX264" fmla="*/ 159947 w 4998647"/>
                <a:gd name="connsiteY264" fmla="*/ 2105025 h 2809875"/>
                <a:gd name="connsiteX265" fmla="*/ 131372 w 4998647"/>
                <a:gd name="connsiteY265" fmla="*/ 2133601 h 2809875"/>
                <a:gd name="connsiteX266" fmla="*/ 102797 w 4998647"/>
                <a:gd name="connsiteY266" fmla="*/ 2145506 h 2809875"/>
                <a:gd name="connsiteX267" fmla="*/ 78985 w 4998647"/>
                <a:gd name="connsiteY267" fmla="*/ 2157412 h 2809875"/>
                <a:gd name="connsiteX268" fmla="*/ 45647 w 4998647"/>
                <a:gd name="connsiteY268" fmla="*/ 2174081 h 2809875"/>
                <a:gd name="connsiteX269" fmla="*/ 24215 w 4998647"/>
                <a:gd name="connsiteY269" fmla="*/ 2178844 h 2809875"/>
                <a:gd name="connsiteX270" fmla="*/ 403 w 4998647"/>
                <a:gd name="connsiteY270" fmla="*/ 2188369 h 2809875"/>
                <a:gd name="connsiteX271" fmla="*/ 12309 w 4998647"/>
                <a:gd name="connsiteY271" fmla="*/ 2228850 h 2809875"/>
                <a:gd name="connsiteX272" fmla="*/ 43265 w 4998647"/>
                <a:gd name="connsiteY272" fmla="*/ 2255044 h 2809875"/>
                <a:gd name="connsiteX273" fmla="*/ 67079 w 4998647"/>
                <a:gd name="connsiteY273" fmla="*/ 2271713 h 2809875"/>
                <a:gd name="connsiteX274" fmla="*/ 90890 w 4998647"/>
                <a:gd name="connsiteY274" fmla="*/ 2276475 h 2809875"/>
                <a:gd name="connsiteX275" fmla="*/ 114703 w 4998647"/>
                <a:gd name="connsiteY275" fmla="*/ 2297906 h 2809875"/>
                <a:gd name="connsiteX276" fmla="*/ 119466 w 4998647"/>
                <a:gd name="connsiteY276" fmla="*/ 2326482 h 2809875"/>
                <a:gd name="connsiteX277" fmla="*/ 126609 w 4998647"/>
                <a:gd name="connsiteY277" fmla="*/ 2347913 h 2809875"/>
                <a:gd name="connsiteX278" fmla="*/ 121847 w 4998647"/>
                <a:gd name="connsiteY278" fmla="*/ 2386013 h 2809875"/>
                <a:gd name="connsiteX279" fmla="*/ 112322 w 4998647"/>
                <a:gd name="connsiteY279" fmla="*/ 2405063 h 2809875"/>
                <a:gd name="connsiteX280" fmla="*/ 100416 w 4998647"/>
                <a:gd name="connsiteY280" fmla="*/ 2424112 h 2809875"/>
                <a:gd name="connsiteX281" fmla="*/ 71841 w 4998647"/>
                <a:gd name="connsiteY281" fmla="*/ 2426494 h 2809875"/>
                <a:gd name="connsiteX282" fmla="*/ 50409 w 4998647"/>
                <a:gd name="connsiteY282" fmla="*/ 2452688 h 2809875"/>
                <a:gd name="connsiteX283" fmla="*/ 21834 w 4998647"/>
                <a:gd name="connsiteY283" fmla="*/ 2466975 h 2809875"/>
                <a:gd name="connsiteX284" fmla="*/ 31359 w 4998647"/>
                <a:gd name="connsiteY284" fmla="*/ 2490788 h 2809875"/>
                <a:gd name="connsiteX285" fmla="*/ 21834 w 4998647"/>
                <a:gd name="connsiteY285" fmla="*/ 2524125 h 2809875"/>
                <a:gd name="connsiteX286" fmla="*/ 12309 w 4998647"/>
                <a:gd name="connsiteY286"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77078 w 4998647"/>
                <a:gd name="connsiteY41" fmla="*/ 2066925 h 2809875"/>
                <a:gd name="connsiteX42" fmla="*/ 3855647 w 4998647"/>
                <a:gd name="connsiteY42" fmla="*/ 2047875 h 2809875"/>
                <a:gd name="connsiteX43" fmla="*/ 3831834 w 4998647"/>
                <a:gd name="connsiteY43" fmla="*/ 2019300 h 2809875"/>
                <a:gd name="connsiteX44" fmla="*/ 3786591 w 4998647"/>
                <a:gd name="connsiteY44" fmla="*/ 1985963 h 2809875"/>
                <a:gd name="connsiteX45" fmla="*/ 3800877 w 4998647"/>
                <a:gd name="connsiteY45" fmla="*/ 1964532 h 2809875"/>
                <a:gd name="connsiteX46" fmla="*/ 3788972 w 4998647"/>
                <a:gd name="connsiteY46" fmla="*/ 1919288 h 2809875"/>
                <a:gd name="connsiteX47" fmla="*/ 3779447 w 4998647"/>
                <a:gd name="connsiteY47" fmla="*/ 1890713 h 2809875"/>
                <a:gd name="connsiteX48" fmla="*/ 3760397 w 4998647"/>
                <a:gd name="connsiteY48" fmla="*/ 1862138 h 2809875"/>
                <a:gd name="connsiteX49" fmla="*/ 3746110 w 4998647"/>
                <a:gd name="connsiteY49" fmla="*/ 1835944 h 2809875"/>
                <a:gd name="connsiteX50" fmla="*/ 3746109 w 4998647"/>
                <a:gd name="connsiteY50" fmla="*/ 1790700 h 2809875"/>
                <a:gd name="connsiteX51" fmla="*/ 3736584 w 4998647"/>
                <a:gd name="connsiteY51" fmla="*/ 1776413 h 2809875"/>
                <a:gd name="connsiteX52" fmla="*/ 3731822 w 4998647"/>
                <a:gd name="connsiteY52" fmla="*/ 1762125 h 2809875"/>
                <a:gd name="connsiteX53" fmla="*/ 3724678 w 4998647"/>
                <a:gd name="connsiteY53" fmla="*/ 1724025 h 2809875"/>
                <a:gd name="connsiteX54" fmla="*/ 3708009 w 4998647"/>
                <a:gd name="connsiteY54" fmla="*/ 1695450 h 2809875"/>
                <a:gd name="connsiteX55" fmla="*/ 3698484 w 4998647"/>
                <a:gd name="connsiteY55" fmla="*/ 1662113 h 2809875"/>
                <a:gd name="connsiteX56" fmla="*/ 3710390 w 4998647"/>
                <a:gd name="connsiteY56" fmla="*/ 1643063 h 2809875"/>
                <a:gd name="connsiteX57" fmla="*/ 3717535 w 4998647"/>
                <a:gd name="connsiteY57" fmla="*/ 1624013 h 2809875"/>
                <a:gd name="connsiteX58" fmla="*/ 3712772 w 4998647"/>
                <a:gd name="connsiteY58" fmla="*/ 1581150 h 2809875"/>
                <a:gd name="connsiteX59" fmla="*/ 3693722 w 4998647"/>
                <a:gd name="connsiteY59" fmla="*/ 1552575 h 2809875"/>
                <a:gd name="connsiteX60" fmla="*/ 3681816 w 4998647"/>
                <a:gd name="connsiteY60" fmla="*/ 1550194 h 2809875"/>
                <a:gd name="connsiteX61" fmla="*/ 3653240 w 4998647"/>
                <a:gd name="connsiteY61" fmla="*/ 1504951 h 2809875"/>
                <a:gd name="connsiteX62" fmla="*/ 3627047 w 4998647"/>
                <a:gd name="connsiteY62" fmla="*/ 1485900 h 2809875"/>
                <a:gd name="connsiteX63" fmla="*/ 3617522 w 4998647"/>
                <a:gd name="connsiteY63" fmla="*/ 1471613 h 2809875"/>
                <a:gd name="connsiteX64" fmla="*/ 3593709 w 4998647"/>
                <a:gd name="connsiteY64" fmla="*/ 1462088 h 2809875"/>
                <a:gd name="connsiteX65" fmla="*/ 3572278 w 4998647"/>
                <a:gd name="connsiteY65" fmla="*/ 1464469 h 2809875"/>
                <a:gd name="connsiteX66" fmla="*/ 3531796 w 4998647"/>
                <a:gd name="connsiteY66" fmla="*/ 1412082 h 2809875"/>
                <a:gd name="connsiteX67" fmla="*/ 3507984 w 4998647"/>
                <a:gd name="connsiteY67" fmla="*/ 1393031 h 2809875"/>
                <a:gd name="connsiteX68" fmla="*/ 3481790 w 4998647"/>
                <a:gd name="connsiteY68" fmla="*/ 1397794 h 2809875"/>
                <a:gd name="connsiteX69" fmla="*/ 3457979 w 4998647"/>
                <a:gd name="connsiteY69" fmla="*/ 1381126 h 2809875"/>
                <a:gd name="connsiteX70" fmla="*/ 3407972 w 4998647"/>
                <a:gd name="connsiteY70" fmla="*/ 1369219 h 2809875"/>
                <a:gd name="connsiteX71" fmla="*/ 3369872 w 4998647"/>
                <a:gd name="connsiteY71" fmla="*/ 1371601 h 2809875"/>
                <a:gd name="connsiteX72" fmla="*/ 3327009 w 4998647"/>
                <a:gd name="connsiteY72" fmla="*/ 1352550 h 2809875"/>
                <a:gd name="connsiteX73" fmla="*/ 3312722 w 4998647"/>
                <a:gd name="connsiteY73" fmla="*/ 1347788 h 2809875"/>
                <a:gd name="connsiteX74" fmla="*/ 3284147 w 4998647"/>
                <a:gd name="connsiteY74" fmla="*/ 1362075 h 2809875"/>
                <a:gd name="connsiteX75" fmla="*/ 3260334 w 4998647"/>
                <a:gd name="connsiteY75" fmla="*/ 1343025 h 2809875"/>
                <a:gd name="connsiteX76" fmla="*/ 3231759 w 4998647"/>
                <a:gd name="connsiteY76" fmla="*/ 1319213 h 2809875"/>
                <a:gd name="connsiteX77" fmla="*/ 3217472 w 4998647"/>
                <a:gd name="connsiteY77" fmla="*/ 1309688 h 2809875"/>
                <a:gd name="connsiteX78" fmla="*/ 3188897 w 4998647"/>
                <a:gd name="connsiteY78" fmla="*/ 1283495 h 2809875"/>
                <a:gd name="connsiteX79" fmla="*/ 3167465 w 4998647"/>
                <a:gd name="connsiteY79" fmla="*/ 1278731 h 2809875"/>
                <a:gd name="connsiteX80" fmla="*/ 3169848 w 4998647"/>
                <a:gd name="connsiteY80" fmla="*/ 1247775 h 2809875"/>
                <a:gd name="connsiteX81" fmla="*/ 3179372 w 4998647"/>
                <a:gd name="connsiteY81" fmla="*/ 1223963 h 2809875"/>
                <a:gd name="connsiteX82" fmla="*/ 3150797 w 4998647"/>
                <a:gd name="connsiteY82" fmla="*/ 1214438 h 2809875"/>
                <a:gd name="connsiteX83" fmla="*/ 3136509 w 4998647"/>
                <a:gd name="connsiteY83" fmla="*/ 1219200 h 2809875"/>
                <a:gd name="connsiteX84" fmla="*/ 3122222 w 4998647"/>
                <a:gd name="connsiteY84" fmla="*/ 1228725 h 2809875"/>
                <a:gd name="connsiteX85" fmla="*/ 3100790 w 4998647"/>
                <a:gd name="connsiteY85" fmla="*/ 1212056 h 2809875"/>
                <a:gd name="connsiteX86" fmla="*/ 3112697 w 4998647"/>
                <a:gd name="connsiteY86" fmla="*/ 1185863 h 2809875"/>
                <a:gd name="connsiteX87" fmla="*/ 3103172 w 4998647"/>
                <a:gd name="connsiteY87" fmla="*/ 1171575 h 2809875"/>
                <a:gd name="connsiteX88" fmla="*/ 3098409 w 4998647"/>
                <a:gd name="connsiteY88" fmla="*/ 1157288 h 2809875"/>
                <a:gd name="connsiteX89" fmla="*/ 3084122 w 4998647"/>
                <a:gd name="connsiteY89" fmla="*/ 1171575 h 2809875"/>
                <a:gd name="connsiteX90" fmla="*/ 3055547 w 4998647"/>
                <a:gd name="connsiteY90" fmla="*/ 1162050 h 2809875"/>
                <a:gd name="connsiteX91" fmla="*/ 3046022 w 4998647"/>
                <a:gd name="connsiteY91" fmla="*/ 1131094 h 2809875"/>
                <a:gd name="connsiteX92" fmla="*/ 3050784 w 4998647"/>
                <a:gd name="connsiteY92" fmla="*/ 1114425 h 2809875"/>
                <a:gd name="connsiteX93" fmla="*/ 3050784 w 4998647"/>
                <a:gd name="connsiteY93" fmla="*/ 1104900 h 2809875"/>
                <a:gd name="connsiteX94" fmla="*/ 3036497 w 4998647"/>
                <a:gd name="connsiteY94" fmla="*/ 1100138 h 2809875"/>
                <a:gd name="connsiteX95" fmla="*/ 3046022 w 4998647"/>
                <a:gd name="connsiteY95" fmla="*/ 1081088 h 2809875"/>
                <a:gd name="connsiteX96" fmla="*/ 3055547 w 4998647"/>
                <a:gd name="connsiteY96" fmla="*/ 1062038 h 2809875"/>
                <a:gd name="connsiteX97" fmla="*/ 3024590 w 4998647"/>
                <a:gd name="connsiteY97" fmla="*/ 1052513 h 2809875"/>
                <a:gd name="connsiteX98" fmla="*/ 3012684 w 4998647"/>
                <a:gd name="connsiteY98" fmla="*/ 1066800 h 2809875"/>
                <a:gd name="connsiteX99" fmla="*/ 2993634 w 4998647"/>
                <a:gd name="connsiteY99" fmla="*/ 1066800 h 2809875"/>
                <a:gd name="connsiteX100" fmla="*/ 2972204 w 4998647"/>
                <a:gd name="connsiteY100" fmla="*/ 1073944 h 2809875"/>
                <a:gd name="connsiteX101" fmla="*/ 2955534 w 4998647"/>
                <a:gd name="connsiteY101" fmla="*/ 1066800 h 2809875"/>
                <a:gd name="connsiteX102" fmla="*/ 2950772 w 4998647"/>
                <a:gd name="connsiteY102" fmla="*/ 1047750 h 2809875"/>
                <a:gd name="connsiteX103" fmla="*/ 2931721 w 4998647"/>
                <a:gd name="connsiteY103" fmla="*/ 1040607 h 2809875"/>
                <a:gd name="connsiteX104" fmla="*/ 2903147 w 4998647"/>
                <a:gd name="connsiteY104" fmla="*/ 1019175 h 2809875"/>
                <a:gd name="connsiteX105" fmla="*/ 2888859 w 4998647"/>
                <a:gd name="connsiteY105" fmla="*/ 1014413 h 2809875"/>
                <a:gd name="connsiteX106" fmla="*/ 2874572 w 4998647"/>
                <a:gd name="connsiteY106" fmla="*/ 1004888 h 2809875"/>
                <a:gd name="connsiteX107" fmla="*/ 2855522 w 4998647"/>
                <a:gd name="connsiteY107" fmla="*/ 1004888 h 2809875"/>
                <a:gd name="connsiteX108" fmla="*/ 2834090 w 4998647"/>
                <a:gd name="connsiteY108" fmla="*/ 995363 h 2809875"/>
                <a:gd name="connsiteX109" fmla="*/ 2810278 w 4998647"/>
                <a:gd name="connsiteY109" fmla="*/ 1009650 h 2809875"/>
                <a:gd name="connsiteX110" fmla="*/ 2767416 w 4998647"/>
                <a:gd name="connsiteY110" fmla="*/ 1007269 h 2809875"/>
                <a:gd name="connsiteX111" fmla="*/ 2734079 w 4998647"/>
                <a:gd name="connsiteY111" fmla="*/ 1019175 h 2809875"/>
                <a:gd name="connsiteX112" fmla="*/ 2712646 w 4998647"/>
                <a:gd name="connsiteY112" fmla="*/ 1019176 h 2809875"/>
                <a:gd name="connsiteX113" fmla="*/ 2693597 w 4998647"/>
                <a:gd name="connsiteY113" fmla="*/ 1009650 h 2809875"/>
                <a:gd name="connsiteX114" fmla="*/ 2641209 w 4998647"/>
                <a:gd name="connsiteY114" fmla="*/ 1021557 h 2809875"/>
                <a:gd name="connsiteX115" fmla="*/ 2631684 w 4998647"/>
                <a:gd name="connsiteY115" fmla="*/ 1031082 h 2809875"/>
                <a:gd name="connsiteX116" fmla="*/ 2612634 w 4998647"/>
                <a:gd name="connsiteY116" fmla="*/ 1038225 h 2809875"/>
                <a:gd name="connsiteX117" fmla="*/ 2595965 w 4998647"/>
                <a:gd name="connsiteY117" fmla="*/ 1035844 h 2809875"/>
                <a:gd name="connsiteX118" fmla="*/ 2574535 w 4998647"/>
                <a:gd name="connsiteY118" fmla="*/ 1028700 h 2809875"/>
                <a:gd name="connsiteX119" fmla="*/ 2529290 w 4998647"/>
                <a:gd name="connsiteY119" fmla="*/ 1004888 h 2809875"/>
                <a:gd name="connsiteX120" fmla="*/ 2526909 w 4998647"/>
                <a:gd name="connsiteY120" fmla="*/ 971550 h 2809875"/>
                <a:gd name="connsiteX121" fmla="*/ 2512622 w 4998647"/>
                <a:gd name="connsiteY121" fmla="*/ 942975 h 2809875"/>
                <a:gd name="connsiteX122" fmla="*/ 2488809 w 4998647"/>
                <a:gd name="connsiteY122" fmla="*/ 938213 h 2809875"/>
                <a:gd name="connsiteX123" fmla="*/ 2493572 w 4998647"/>
                <a:gd name="connsiteY123" fmla="*/ 923925 h 2809875"/>
                <a:gd name="connsiteX124" fmla="*/ 2479284 w 4998647"/>
                <a:gd name="connsiteY124" fmla="*/ 914400 h 2809875"/>
                <a:gd name="connsiteX125" fmla="*/ 2457853 w 4998647"/>
                <a:gd name="connsiteY125" fmla="*/ 902494 h 2809875"/>
                <a:gd name="connsiteX126" fmla="*/ 2431659 w 4998647"/>
                <a:gd name="connsiteY126" fmla="*/ 890588 h 2809875"/>
                <a:gd name="connsiteX127" fmla="*/ 2414991 w 4998647"/>
                <a:gd name="connsiteY127" fmla="*/ 864394 h 2809875"/>
                <a:gd name="connsiteX128" fmla="*/ 2398321 w 4998647"/>
                <a:gd name="connsiteY128" fmla="*/ 833437 h 2809875"/>
                <a:gd name="connsiteX129" fmla="*/ 2367365 w 4998647"/>
                <a:gd name="connsiteY129" fmla="*/ 807244 h 2809875"/>
                <a:gd name="connsiteX130" fmla="*/ 2348316 w 4998647"/>
                <a:gd name="connsiteY130" fmla="*/ 769144 h 2809875"/>
                <a:gd name="connsiteX131" fmla="*/ 2322122 w 4998647"/>
                <a:gd name="connsiteY131" fmla="*/ 733425 h 2809875"/>
                <a:gd name="connsiteX132" fmla="*/ 2307834 w 4998647"/>
                <a:gd name="connsiteY132" fmla="*/ 723900 h 2809875"/>
                <a:gd name="connsiteX133" fmla="*/ 2264972 w 4998647"/>
                <a:gd name="connsiteY133" fmla="*/ 704850 h 2809875"/>
                <a:gd name="connsiteX134" fmla="*/ 2241159 w 4998647"/>
                <a:gd name="connsiteY134" fmla="*/ 678657 h 2809875"/>
                <a:gd name="connsiteX135" fmla="*/ 2231634 w 4998647"/>
                <a:gd name="connsiteY135" fmla="*/ 657225 h 2809875"/>
                <a:gd name="connsiteX136" fmla="*/ 2212584 w 4998647"/>
                <a:gd name="connsiteY136" fmla="*/ 647700 h 2809875"/>
                <a:gd name="connsiteX137" fmla="*/ 2198297 w 4998647"/>
                <a:gd name="connsiteY137" fmla="*/ 638175 h 2809875"/>
                <a:gd name="connsiteX138" fmla="*/ 2179247 w 4998647"/>
                <a:gd name="connsiteY138" fmla="*/ 642938 h 2809875"/>
                <a:gd name="connsiteX139" fmla="*/ 2155434 w 4998647"/>
                <a:gd name="connsiteY139" fmla="*/ 619125 h 2809875"/>
                <a:gd name="connsiteX140" fmla="*/ 2136384 w 4998647"/>
                <a:gd name="connsiteY140" fmla="*/ 590550 h 2809875"/>
                <a:gd name="connsiteX141" fmla="*/ 2126859 w 4998647"/>
                <a:gd name="connsiteY141" fmla="*/ 561975 h 2809875"/>
                <a:gd name="connsiteX142" fmla="*/ 2103047 w 4998647"/>
                <a:gd name="connsiteY142" fmla="*/ 561975 h 2809875"/>
                <a:gd name="connsiteX143" fmla="*/ 2088759 w 4998647"/>
                <a:gd name="connsiteY143" fmla="*/ 547688 h 2809875"/>
                <a:gd name="connsiteX144" fmla="*/ 2050660 w 4998647"/>
                <a:gd name="connsiteY144" fmla="*/ 540544 h 2809875"/>
                <a:gd name="connsiteX145" fmla="*/ 2007797 w 4998647"/>
                <a:gd name="connsiteY145" fmla="*/ 528638 h 2809875"/>
                <a:gd name="connsiteX146" fmla="*/ 1976841 w 4998647"/>
                <a:gd name="connsiteY146" fmla="*/ 526256 h 2809875"/>
                <a:gd name="connsiteX147" fmla="*/ 1948266 w 4998647"/>
                <a:gd name="connsiteY147" fmla="*/ 521494 h 2809875"/>
                <a:gd name="connsiteX148" fmla="*/ 1926834 w 4998647"/>
                <a:gd name="connsiteY148" fmla="*/ 504825 h 2809875"/>
                <a:gd name="connsiteX149" fmla="*/ 1912547 w 4998647"/>
                <a:gd name="connsiteY149" fmla="*/ 509588 h 2809875"/>
                <a:gd name="connsiteX150" fmla="*/ 1841109 w 4998647"/>
                <a:gd name="connsiteY150" fmla="*/ 495300 h 2809875"/>
                <a:gd name="connsiteX151" fmla="*/ 1812534 w 4998647"/>
                <a:gd name="connsiteY151" fmla="*/ 485775 h 2809875"/>
                <a:gd name="connsiteX152" fmla="*/ 1798247 w 4998647"/>
                <a:gd name="connsiteY152" fmla="*/ 481013 h 2809875"/>
                <a:gd name="connsiteX153" fmla="*/ 1783959 w 4998647"/>
                <a:gd name="connsiteY153" fmla="*/ 490538 h 2809875"/>
                <a:gd name="connsiteX154" fmla="*/ 1769672 w 4998647"/>
                <a:gd name="connsiteY154" fmla="*/ 495300 h 2809875"/>
                <a:gd name="connsiteX155" fmla="*/ 1741097 w 4998647"/>
                <a:gd name="connsiteY155" fmla="*/ 523875 h 2809875"/>
                <a:gd name="connsiteX156" fmla="*/ 1717284 w 4998647"/>
                <a:gd name="connsiteY156" fmla="*/ 519113 h 2809875"/>
                <a:gd name="connsiteX157" fmla="*/ 1683947 w 4998647"/>
                <a:gd name="connsiteY157" fmla="*/ 509588 h 2809875"/>
                <a:gd name="connsiteX158" fmla="*/ 1650609 w 4998647"/>
                <a:gd name="connsiteY158" fmla="*/ 504825 h 2809875"/>
                <a:gd name="connsiteX159" fmla="*/ 1622034 w 4998647"/>
                <a:gd name="connsiteY159" fmla="*/ 500063 h 2809875"/>
                <a:gd name="connsiteX160" fmla="*/ 1581553 w 4998647"/>
                <a:gd name="connsiteY160" fmla="*/ 483394 h 2809875"/>
                <a:gd name="connsiteX161" fmla="*/ 1552978 w 4998647"/>
                <a:gd name="connsiteY161" fmla="*/ 483394 h 2809875"/>
                <a:gd name="connsiteX162" fmla="*/ 1541072 w 4998647"/>
                <a:gd name="connsiteY162" fmla="*/ 466725 h 2809875"/>
                <a:gd name="connsiteX163" fmla="*/ 1526784 w 4998647"/>
                <a:gd name="connsiteY163" fmla="*/ 447675 h 2809875"/>
                <a:gd name="connsiteX164" fmla="*/ 1522021 w 4998647"/>
                <a:gd name="connsiteY164" fmla="*/ 421481 h 2809875"/>
                <a:gd name="connsiteX165" fmla="*/ 1533929 w 4998647"/>
                <a:gd name="connsiteY165" fmla="*/ 392907 h 2809875"/>
                <a:gd name="connsiteX166" fmla="*/ 1564884 w 4998647"/>
                <a:gd name="connsiteY166" fmla="*/ 366713 h 2809875"/>
                <a:gd name="connsiteX167" fmla="*/ 1557740 w 4998647"/>
                <a:gd name="connsiteY167" fmla="*/ 340519 h 2809875"/>
                <a:gd name="connsiteX168" fmla="*/ 1564884 w 4998647"/>
                <a:gd name="connsiteY168" fmla="*/ 309562 h 2809875"/>
                <a:gd name="connsiteX169" fmla="*/ 1583934 w 4998647"/>
                <a:gd name="connsiteY169" fmla="*/ 285750 h 2809875"/>
                <a:gd name="connsiteX170" fmla="*/ 1588697 w 4998647"/>
                <a:gd name="connsiteY170" fmla="*/ 271463 h 2809875"/>
                <a:gd name="connsiteX171" fmla="*/ 1579172 w 4998647"/>
                <a:gd name="connsiteY171" fmla="*/ 257175 h 2809875"/>
                <a:gd name="connsiteX172" fmla="*/ 1545834 w 4998647"/>
                <a:gd name="connsiteY172" fmla="*/ 230981 h 2809875"/>
                <a:gd name="connsiteX173" fmla="*/ 1522022 w 4998647"/>
                <a:gd name="connsiteY173" fmla="*/ 228600 h 2809875"/>
                <a:gd name="connsiteX174" fmla="*/ 1507734 w 4998647"/>
                <a:gd name="connsiteY174" fmla="*/ 192881 h 2809875"/>
                <a:gd name="connsiteX175" fmla="*/ 1505353 w 4998647"/>
                <a:gd name="connsiteY175" fmla="*/ 159543 h 2809875"/>
                <a:gd name="connsiteX176" fmla="*/ 1488684 w 4998647"/>
                <a:gd name="connsiteY176" fmla="*/ 119063 h 2809875"/>
                <a:gd name="connsiteX177" fmla="*/ 1479159 w 4998647"/>
                <a:gd name="connsiteY177" fmla="*/ 92868 h 2809875"/>
                <a:gd name="connsiteX178" fmla="*/ 1455347 w 4998647"/>
                <a:gd name="connsiteY178" fmla="*/ 85725 h 2809875"/>
                <a:gd name="connsiteX179" fmla="*/ 1450584 w 4998647"/>
                <a:gd name="connsiteY179" fmla="*/ 66675 h 2809875"/>
                <a:gd name="connsiteX180" fmla="*/ 1433915 w 4998647"/>
                <a:gd name="connsiteY180" fmla="*/ 40481 h 2809875"/>
                <a:gd name="connsiteX181" fmla="*/ 1445822 w 4998647"/>
                <a:gd name="connsiteY181" fmla="*/ 30956 h 2809875"/>
                <a:gd name="connsiteX182" fmla="*/ 1436297 w 4998647"/>
                <a:gd name="connsiteY182" fmla="*/ 0 h 2809875"/>
                <a:gd name="connsiteX183" fmla="*/ 845747 w 4998647"/>
                <a:gd name="connsiteY183" fmla="*/ 180975 h 2809875"/>
                <a:gd name="connsiteX184" fmla="*/ 845747 w 4998647"/>
                <a:gd name="connsiteY184" fmla="*/ 180975 h 2809875"/>
                <a:gd name="connsiteX185" fmla="*/ 840984 w 4998647"/>
                <a:gd name="connsiteY185" fmla="*/ 223838 h 2809875"/>
                <a:gd name="connsiteX186" fmla="*/ 836222 w 4998647"/>
                <a:gd name="connsiteY186" fmla="*/ 238125 h 2809875"/>
                <a:gd name="connsiteX187" fmla="*/ 817172 w 4998647"/>
                <a:gd name="connsiteY187" fmla="*/ 254794 h 2809875"/>
                <a:gd name="connsiteX188" fmla="*/ 788597 w 4998647"/>
                <a:gd name="connsiteY188" fmla="*/ 266700 h 2809875"/>
                <a:gd name="connsiteX189" fmla="*/ 740972 w 4998647"/>
                <a:gd name="connsiteY189" fmla="*/ 300038 h 2809875"/>
                <a:gd name="connsiteX190" fmla="*/ 721922 w 4998647"/>
                <a:gd name="connsiteY190" fmla="*/ 328613 h 2809875"/>
                <a:gd name="connsiteX191" fmla="*/ 705252 w 4998647"/>
                <a:gd name="connsiteY191" fmla="*/ 342900 h 2809875"/>
                <a:gd name="connsiteX192" fmla="*/ 707634 w 4998647"/>
                <a:gd name="connsiteY192" fmla="*/ 369095 h 2809875"/>
                <a:gd name="connsiteX193" fmla="*/ 726684 w 4998647"/>
                <a:gd name="connsiteY193" fmla="*/ 381000 h 2809875"/>
                <a:gd name="connsiteX194" fmla="*/ 731447 w 4998647"/>
                <a:gd name="connsiteY194" fmla="*/ 395288 h 2809875"/>
                <a:gd name="connsiteX195" fmla="*/ 750497 w 4998647"/>
                <a:gd name="connsiteY195" fmla="*/ 423863 h 2809875"/>
                <a:gd name="connsiteX196" fmla="*/ 760022 w 4998647"/>
                <a:gd name="connsiteY196" fmla="*/ 442913 h 2809875"/>
                <a:gd name="connsiteX197" fmla="*/ 750497 w 4998647"/>
                <a:gd name="connsiteY197" fmla="*/ 481013 h 2809875"/>
                <a:gd name="connsiteX198" fmla="*/ 736209 w 4998647"/>
                <a:gd name="connsiteY198" fmla="*/ 490538 h 2809875"/>
                <a:gd name="connsiteX199" fmla="*/ 731447 w 4998647"/>
                <a:gd name="connsiteY199" fmla="*/ 504825 h 2809875"/>
                <a:gd name="connsiteX200" fmla="*/ 717159 w 4998647"/>
                <a:gd name="connsiteY200" fmla="*/ 509588 h 2809875"/>
                <a:gd name="connsiteX201" fmla="*/ 712397 w 4998647"/>
                <a:gd name="connsiteY201" fmla="*/ 538163 h 2809875"/>
                <a:gd name="connsiteX202" fmla="*/ 702872 w 4998647"/>
                <a:gd name="connsiteY202" fmla="*/ 566738 h 2809875"/>
                <a:gd name="connsiteX203" fmla="*/ 698109 w 4998647"/>
                <a:gd name="connsiteY203" fmla="*/ 581025 h 2809875"/>
                <a:gd name="connsiteX204" fmla="*/ 683822 w 4998647"/>
                <a:gd name="connsiteY204" fmla="*/ 611981 h 2809875"/>
                <a:gd name="connsiteX205" fmla="*/ 702872 w 4998647"/>
                <a:gd name="connsiteY205" fmla="*/ 638175 h 2809875"/>
                <a:gd name="connsiteX206" fmla="*/ 731447 w 4998647"/>
                <a:gd name="connsiteY206" fmla="*/ 647700 h 2809875"/>
                <a:gd name="connsiteX207" fmla="*/ 740972 w 4998647"/>
                <a:gd name="connsiteY207" fmla="*/ 661988 h 2809875"/>
                <a:gd name="connsiteX208" fmla="*/ 745734 w 4998647"/>
                <a:gd name="connsiteY208" fmla="*/ 676275 h 2809875"/>
                <a:gd name="connsiteX209" fmla="*/ 745734 w 4998647"/>
                <a:gd name="connsiteY209" fmla="*/ 688181 h 2809875"/>
                <a:gd name="connsiteX210" fmla="*/ 748115 w 4998647"/>
                <a:gd name="connsiteY210" fmla="*/ 709613 h 2809875"/>
                <a:gd name="connsiteX211" fmla="*/ 755259 w 4998647"/>
                <a:gd name="connsiteY211" fmla="*/ 728663 h 2809875"/>
                <a:gd name="connsiteX212" fmla="*/ 745734 w 4998647"/>
                <a:gd name="connsiteY212" fmla="*/ 757238 h 2809875"/>
                <a:gd name="connsiteX213" fmla="*/ 736209 w 4998647"/>
                <a:gd name="connsiteY213" fmla="*/ 771525 h 2809875"/>
                <a:gd name="connsiteX214" fmla="*/ 736209 w 4998647"/>
                <a:gd name="connsiteY214" fmla="*/ 842963 h 2809875"/>
                <a:gd name="connsiteX215" fmla="*/ 740972 w 4998647"/>
                <a:gd name="connsiteY215" fmla="*/ 857250 h 2809875"/>
                <a:gd name="connsiteX216" fmla="*/ 745734 w 4998647"/>
                <a:gd name="connsiteY216" fmla="*/ 876300 h 2809875"/>
                <a:gd name="connsiteX217" fmla="*/ 760022 w 4998647"/>
                <a:gd name="connsiteY217" fmla="*/ 923925 h 2809875"/>
                <a:gd name="connsiteX218" fmla="*/ 764784 w 4998647"/>
                <a:gd name="connsiteY218" fmla="*/ 938213 h 2809875"/>
                <a:gd name="connsiteX219" fmla="*/ 771928 w 4998647"/>
                <a:gd name="connsiteY219" fmla="*/ 983456 h 2809875"/>
                <a:gd name="connsiteX220" fmla="*/ 750497 w 4998647"/>
                <a:gd name="connsiteY220" fmla="*/ 1004888 h 2809875"/>
                <a:gd name="connsiteX221" fmla="*/ 731447 w 4998647"/>
                <a:gd name="connsiteY221" fmla="*/ 1009650 h 2809875"/>
                <a:gd name="connsiteX222" fmla="*/ 712397 w 4998647"/>
                <a:gd name="connsiteY222" fmla="*/ 1016794 h 2809875"/>
                <a:gd name="connsiteX223" fmla="*/ 683822 w 4998647"/>
                <a:gd name="connsiteY223" fmla="*/ 1035844 h 2809875"/>
                <a:gd name="connsiteX224" fmla="*/ 674297 w 4998647"/>
                <a:gd name="connsiteY224" fmla="*/ 1052513 h 2809875"/>
                <a:gd name="connsiteX225" fmla="*/ 660009 w 4998647"/>
                <a:gd name="connsiteY225" fmla="*/ 1062038 h 2809875"/>
                <a:gd name="connsiteX226" fmla="*/ 650484 w 4998647"/>
                <a:gd name="connsiteY226" fmla="*/ 1076325 h 2809875"/>
                <a:gd name="connsiteX227" fmla="*/ 640959 w 4998647"/>
                <a:gd name="connsiteY227" fmla="*/ 1157288 h 2809875"/>
                <a:gd name="connsiteX228" fmla="*/ 626672 w 4998647"/>
                <a:gd name="connsiteY228" fmla="*/ 1190625 h 2809875"/>
                <a:gd name="connsiteX229" fmla="*/ 593334 w 4998647"/>
                <a:gd name="connsiteY229" fmla="*/ 1204913 h 2809875"/>
                <a:gd name="connsiteX230" fmla="*/ 588572 w 4998647"/>
                <a:gd name="connsiteY230" fmla="*/ 1219200 h 2809875"/>
                <a:gd name="connsiteX231" fmla="*/ 593334 w 4998647"/>
                <a:gd name="connsiteY231" fmla="*/ 1233488 h 2809875"/>
                <a:gd name="connsiteX232" fmla="*/ 579047 w 4998647"/>
                <a:gd name="connsiteY232" fmla="*/ 1247775 h 2809875"/>
                <a:gd name="connsiteX233" fmla="*/ 569521 w 4998647"/>
                <a:gd name="connsiteY233" fmla="*/ 1290638 h 2809875"/>
                <a:gd name="connsiteX234" fmla="*/ 552854 w 4998647"/>
                <a:gd name="connsiteY234" fmla="*/ 1321593 h 2809875"/>
                <a:gd name="connsiteX235" fmla="*/ 533803 w 4998647"/>
                <a:gd name="connsiteY235" fmla="*/ 1343025 h 2809875"/>
                <a:gd name="connsiteX236" fmla="*/ 519515 w 4998647"/>
                <a:gd name="connsiteY236" fmla="*/ 1371600 h 2809875"/>
                <a:gd name="connsiteX237" fmla="*/ 498084 w 4998647"/>
                <a:gd name="connsiteY237" fmla="*/ 1419225 h 2809875"/>
                <a:gd name="connsiteX238" fmla="*/ 493322 w 4998647"/>
                <a:gd name="connsiteY238" fmla="*/ 1433513 h 2809875"/>
                <a:gd name="connsiteX239" fmla="*/ 474272 w 4998647"/>
                <a:gd name="connsiteY239" fmla="*/ 1466850 h 2809875"/>
                <a:gd name="connsiteX240" fmla="*/ 464747 w 4998647"/>
                <a:gd name="connsiteY240" fmla="*/ 1485900 h 2809875"/>
                <a:gd name="connsiteX241" fmla="*/ 459984 w 4998647"/>
                <a:gd name="connsiteY241" fmla="*/ 1500188 h 2809875"/>
                <a:gd name="connsiteX242" fmla="*/ 450459 w 4998647"/>
                <a:gd name="connsiteY242" fmla="*/ 1514475 h 2809875"/>
                <a:gd name="connsiteX243" fmla="*/ 436172 w 4998647"/>
                <a:gd name="connsiteY243" fmla="*/ 1552575 h 2809875"/>
                <a:gd name="connsiteX244" fmla="*/ 412359 w 4998647"/>
                <a:gd name="connsiteY244" fmla="*/ 1595438 h 2809875"/>
                <a:gd name="connsiteX245" fmla="*/ 398072 w 4998647"/>
                <a:gd name="connsiteY245" fmla="*/ 1628776 h 2809875"/>
                <a:gd name="connsiteX246" fmla="*/ 393310 w 4998647"/>
                <a:gd name="connsiteY246" fmla="*/ 1657350 h 2809875"/>
                <a:gd name="connsiteX247" fmla="*/ 379022 w 4998647"/>
                <a:gd name="connsiteY247" fmla="*/ 1719263 h 2809875"/>
                <a:gd name="connsiteX248" fmla="*/ 374259 w 4998647"/>
                <a:gd name="connsiteY248" fmla="*/ 1757363 h 2809875"/>
                <a:gd name="connsiteX249" fmla="*/ 369497 w 4998647"/>
                <a:gd name="connsiteY249" fmla="*/ 1771650 h 2809875"/>
                <a:gd name="connsiteX250" fmla="*/ 357591 w 4998647"/>
                <a:gd name="connsiteY250" fmla="*/ 1807369 h 2809875"/>
                <a:gd name="connsiteX251" fmla="*/ 343303 w 4998647"/>
                <a:gd name="connsiteY251" fmla="*/ 1852613 h 2809875"/>
                <a:gd name="connsiteX252" fmla="*/ 336159 w 4998647"/>
                <a:gd name="connsiteY252" fmla="*/ 1876425 h 2809875"/>
                <a:gd name="connsiteX253" fmla="*/ 326634 w 4998647"/>
                <a:gd name="connsiteY253" fmla="*/ 1890713 h 2809875"/>
                <a:gd name="connsiteX254" fmla="*/ 321872 w 4998647"/>
                <a:gd name="connsiteY254" fmla="*/ 1905000 h 2809875"/>
                <a:gd name="connsiteX255" fmla="*/ 307584 w 4998647"/>
                <a:gd name="connsiteY255" fmla="*/ 1914525 h 2809875"/>
                <a:gd name="connsiteX256" fmla="*/ 293297 w 4998647"/>
                <a:gd name="connsiteY256" fmla="*/ 1943100 h 2809875"/>
                <a:gd name="connsiteX257" fmla="*/ 283772 w 4998647"/>
                <a:gd name="connsiteY257" fmla="*/ 1971675 h 2809875"/>
                <a:gd name="connsiteX258" fmla="*/ 267103 w 4998647"/>
                <a:gd name="connsiteY258" fmla="*/ 2002632 h 2809875"/>
                <a:gd name="connsiteX259" fmla="*/ 231384 w 4998647"/>
                <a:gd name="connsiteY259" fmla="*/ 2038350 h 2809875"/>
                <a:gd name="connsiteX260" fmla="*/ 207572 w 4998647"/>
                <a:gd name="connsiteY260" fmla="*/ 2062163 h 2809875"/>
                <a:gd name="connsiteX261" fmla="*/ 202809 w 4998647"/>
                <a:gd name="connsiteY261" fmla="*/ 2076450 h 2809875"/>
                <a:gd name="connsiteX262" fmla="*/ 174234 w 4998647"/>
                <a:gd name="connsiteY262" fmla="*/ 2095500 h 2809875"/>
                <a:gd name="connsiteX263" fmla="*/ 159947 w 4998647"/>
                <a:gd name="connsiteY263" fmla="*/ 2105025 h 2809875"/>
                <a:gd name="connsiteX264" fmla="*/ 131372 w 4998647"/>
                <a:gd name="connsiteY264" fmla="*/ 2133601 h 2809875"/>
                <a:gd name="connsiteX265" fmla="*/ 102797 w 4998647"/>
                <a:gd name="connsiteY265" fmla="*/ 2145506 h 2809875"/>
                <a:gd name="connsiteX266" fmla="*/ 78985 w 4998647"/>
                <a:gd name="connsiteY266" fmla="*/ 2157412 h 2809875"/>
                <a:gd name="connsiteX267" fmla="*/ 45647 w 4998647"/>
                <a:gd name="connsiteY267" fmla="*/ 2174081 h 2809875"/>
                <a:gd name="connsiteX268" fmla="*/ 24215 w 4998647"/>
                <a:gd name="connsiteY268" fmla="*/ 2178844 h 2809875"/>
                <a:gd name="connsiteX269" fmla="*/ 403 w 4998647"/>
                <a:gd name="connsiteY269" fmla="*/ 2188369 h 2809875"/>
                <a:gd name="connsiteX270" fmla="*/ 12309 w 4998647"/>
                <a:gd name="connsiteY270" fmla="*/ 2228850 h 2809875"/>
                <a:gd name="connsiteX271" fmla="*/ 43265 w 4998647"/>
                <a:gd name="connsiteY271" fmla="*/ 2255044 h 2809875"/>
                <a:gd name="connsiteX272" fmla="*/ 67079 w 4998647"/>
                <a:gd name="connsiteY272" fmla="*/ 2271713 h 2809875"/>
                <a:gd name="connsiteX273" fmla="*/ 90890 w 4998647"/>
                <a:gd name="connsiteY273" fmla="*/ 2276475 h 2809875"/>
                <a:gd name="connsiteX274" fmla="*/ 114703 w 4998647"/>
                <a:gd name="connsiteY274" fmla="*/ 2297906 h 2809875"/>
                <a:gd name="connsiteX275" fmla="*/ 119466 w 4998647"/>
                <a:gd name="connsiteY275" fmla="*/ 2326482 h 2809875"/>
                <a:gd name="connsiteX276" fmla="*/ 126609 w 4998647"/>
                <a:gd name="connsiteY276" fmla="*/ 2347913 h 2809875"/>
                <a:gd name="connsiteX277" fmla="*/ 121847 w 4998647"/>
                <a:gd name="connsiteY277" fmla="*/ 2386013 h 2809875"/>
                <a:gd name="connsiteX278" fmla="*/ 112322 w 4998647"/>
                <a:gd name="connsiteY278" fmla="*/ 2405063 h 2809875"/>
                <a:gd name="connsiteX279" fmla="*/ 100416 w 4998647"/>
                <a:gd name="connsiteY279" fmla="*/ 2424112 h 2809875"/>
                <a:gd name="connsiteX280" fmla="*/ 71841 w 4998647"/>
                <a:gd name="connsiteY280" fmla="*/ 2426494 h 2809875"/>
                <a:gd name="connsiteX281" fmla="*/ 50409 w 4998647"/>
                <a:gd name="connsiteY281" fmla="*/ 2452688 h 2809875"/>
                <a:gd name="connsiteX282" fmla="*/ 21834 w 4998647"/>
                <a:gd name="connsiteY282" fmla="*/ 2466975 h 2809875"/>
                <a:gd name="connsiteX283" fmla="*/ 31359 w 4998647"/>
                <a:gd name="connsiteY283" fmla="*/ 2490788 h 2809875"/>
                <a:gd name="connsiteX284" fmla="*/ 21834 w 4998647"/>
                <a:gd name="connsiteY284" fmla="*/ 2524125 h 2809875"/>
                <a:gd name="connsiteX285" fmla="*/ 12309 w 4998647"/>
                <a:gd name="connsiteY285"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905653 w 4998647"/>
                <a:gd name="connsiteY40" fmla="*/ 2069306 h 2809875"/>
                <a:gd name="connsiteX41" fmla="*/ 3855647 w 4998647"/>
                <a:gd name="connsiteY41" fmla="*/ 2047875 h 2809875"/>
                <a:gd name="connsiteX42" fmla="*/ 3831834 w 4998647"/>
                <a:gd name="connsiteY42" fmla="*/ 2019300 h 2809875"/>
                <a:gd name="connsiteX43" fmla="*/ 3786591 w 4998647"/>
                <a:gd name="connsiteY43" fmla="*/ 1985963 h 2809875"/>
                <a:gd name="connsiteX44" fmla="*/ 3800877 w 4998647"/>
                <a:gd name="connsiteY44" fmla="*/ 1964532 h 2809875"/>
                <a:gd name="connsiteX45" fmla="*/ 3788972 w 4998647"/>
                <a:gd name="connsiteY45" fmla="*/ 1919288 h 2809875"/>
                <a:gd name="connsiteX46" fmla="*/ 3779447 w 4998647"/>
                <a:gd name="connsiteY46" fmla="*/ 1890713 h 2809875"/>
                <a:gd name="connsiteX47" fmla="*/ 3760397 w 4998647"/>
                <a:gd name="connsiteY47" fmla="*/ 1862138 h 2809875"/>
                <a:gd name="connsiteX48" fmla="*/ 3746110 w 4998647"/>
                <a:gd name="connsiteY48" fmla="*/ 1835944 h 2809875"/>
                <a:gd name="connsiteX49" fmla="*/ 3746109 w 4998647"/>
                <a:gd name="connsiteY49" fmla="*/ 1790700 h 2809875"/>
                <a:gd name="connsiteX50" fmla="*/ 3736584 w 4998647"/>
                <a:gd name="connsiteY50" fmla="*/ 1776413 h 2809875"/>
                <a:gd name="connsiteX51" fmla="*/ 3731822 w 4998647"/>
                <a:gd name="connsiteY51" fmla="*/ 1762125 h 2809875"/>
                <a:gd name="connsiteX52" fmla="*/ 3724678 w 4998647"/>
                <a:gd name="connsiteY52" fmla="*/ 1724025 h 2809875"/>
                <a:gd name="connsiteX53" fmla="*/ 3708009 w 4998647"/>
                <a:gd name="connsiteY53" fmla="*/ 1695450 h 2809875"/>
                <a:gd name="connsiteX54" fmla="*/ 3698484 w 4998647"/>
                <a:gd name="connsiteY54" fmla="*/ 1662113 h 2809875"/>
                <a:gd name="connsiteX55" fmla="*/ 3710390 w 4998647"/>
                <a:gd name="connsiteY55" fmla="*/ 1643063 h 2809875"/>
                <a:gd name="connsiteX56" fmla="*/ 3717535 w 4998647"/>
                <a:gd name="connsiteY56" fmla="*/ 1624013 h 2809875"/>
                <a:gd name="connsiteX57" fmla="*/ 3712772 w 4998647"/>
                <a:gd name="connsiteY57" fmla="*/ 1581150 h 2809875"/>
                <a:gd name="connsiteX58" fmla="*/ 3693722 w 4998647"/>
                <a:gd name="connsiteY58" fmla="*/ 1552575 h 2809875"/>
                <a:gd name="connsiteX59" fmla="*/ 3681816 w 4998647"/>
                <a:gd name="connsiteY59" fmla="*/ 1550194 h 2809875"/>
                <a:gd name="connsiteX60" fmla="*/ 3653240 w 4998647"/>
                <a:gd name="connsiteY60" fmla="*/ 1504951 h 2809875"/>
                <a:gd name="connsiteX61" fmla="*/ 3627047 w 4998647"/>
                <a:gd name="connsiteY61" fmla="*/ 1485900 h 2809875"/>
                <a:gd name="connsiteX62" fmla="*/ 3617522 w 4998647"/>
                <a:gd name="connsiteY62" fmla="*/ 1471613 h 2809875"/>
                <a:gd name="connsiteX63" fmla="*/ 3593709 w 4998647"/>
                <a:gd name="connsiteY63" fmla="*/ 1462088 h 2809875"/>
                <a:gd name="connsiteX64" fmla="*/ 3572278 w 4998647"/>
                <a:gd name="connsiteY64" fmla="*/ 1464469 h 2809875"/>
                <a:gd name="connsiteX65" fmla="*/ 3531796 w 4998647"/>
                <a:gd name="connsiteY65" fmla="*/ 1412082 h 2809875"/>
                <a:gd name="connsiteX66" fmla="*/ 3507984 w 4998647"/>
                <a:gd name="connsiteY66" fmla="*/ 1393031 h 2809875"/>
                <a:gd name="connsiteX67" fmla="*/ 3481790 w 4998647"/>
                <a:gd name="connsiteY67" fmla="*/ 1397794 h 2809875"/>
                <a:gd name="connsiteX68" fmla="*/ 3457979 w 4998647"/>
                <a:gd name="connsiteY68" fmla="*/ 1381126 h 2809875"/>
                <a:gd name="connsiteX69" fmla="*/ 3407972 w 4998647"/>
                <a:gd name="connsiteY69" fmla="*/ 1369219 h 2809875"/>
                <a:gd name="connsiteX70" fmla="*/ 3369872 w 4998647"/>
                <a:gd name="connsiteY70" fmla="*/ 1371601 h 2809875"/>
                <a:gd name="connsiteX71" fmla="*/ 3327009 w 4998647"/>
                <a:gd name="connsiteY71" fmla="*/ 1352550 h 2809875"/>
                <a:gd name="connsiteX72" fmla="*/ 3312722 w 4998647"/>
                <a:gd name="connsiteY72" fmla="*/ 1347788 h 2809875"/>
                <a:gd name="connsiteX73" fmla="*/ 3284147 w 4998647"/>
                <a:gd name="connsiteY73" fmla="*/ 1362075 h 2809875"/>
                <a:gd name="connsiteX74" fmla="*/ 3260334 w 4998647"/>
                <a:gd name="connsiteY74" fmla="*/ 1343025 h 2809875"/>
                <a:gd name="connsiteX75" fmla="*/ 3231759 w 4998647"/>
                <a:gd name="connsiteY75" fmla="*/ 1319213 h 2809875"/>
                <a:gd name="connsiteX76" fmla="*/ 3217472 w 4998647"/>
                <a:gd name="connsiteY76" fmla="*/ 1309688 h 2809875"/>
                <a:gd name="connsiteX77" fmla="*/ 3188897 w 4998647"/>
                <a:gd name="connsiteY77" fmla="*/ 1283495 h 2809875"/>
                <a:gd name="connsiteX78" fmla="*/ 3167465 w 4998647"/>
                <a:gd name="connsiteY78" fmla="*/ 1278731 h 2809875"/>
                <a:gd name="connsiteX79" fmla="*/ 3169848 w 4998647"/>
                <a:gd name="connsiteY79" fmla="*/ 1247775 h 2809875"/>
                <a:gd name="connsiteX80" fmla="*/ 3179372 w 4998647"/>
                <a:gd name="connsiteY80" fmla="*/ 1223963 h 2809875"/>
                <a:gd name="connsiteX81" fmla="*/ 3150797 w 4998647"/>
                <a:gd name="connsiteY81" fmla="*/ 1214438 h 2809875"/>
                <a:gd name="connsiteX82" fmla="*/ 3136509 w 4998647"/>
                <a:gd name="connsiteY82" fmla="*/ 1219200 h 2809875"/>
                <a:gd name="connsiteX83" fmla="*/ 3122222 w 4998647"/>
                <a:gd name="connsiteY83" fmla="*/ 1228725 h 2809875"/>
                <a:gd name="connsiteX84" fmla="*/ 3100790 w 4998647"/>
                <a:gd name="connsiteY84" fmla="*/ 1212056 h 2809875"/>
                <a:gd name="connsiteX85" fmla="*/ 3112697 w 4998647"/>
                <a:gd name="connsiteY85" fmla="*/ 1185863 h 2809875"/>
                <a:gd name="connsiteX86" fmla="*/ 3103172 w 4998647"/>
                <a:gd name="connsiteY86" fmla="*/ 1171575 h 2809875"/>
                <a:gd name="connsiteX87" fmla="*/ 3098409 w 4998647"/>
                <a:gd name="connsiteY87" fmla="*/ 1157288 h 2809875"/>
                <a:gd name="connsiteX88" fmla="*/ 3084122 w 4998647"/>
                <a:gd name="connsiteY88" fmla="*/ 1171575 h 2809875"/>
                <a:gd name="connsiteX89" fmla="*/ 3055547 w 4998647"/>
                <a:gd name="connsiteY89" fmla="*/ 1162050 h 2809875"/>
                <a:gd name="connsiteX90" fmla="*/ 3046022 w 4998647"/>
                <a:gd name="connsiteY90" fmla="*/ 1131094 h 2809875"/>
                <a:gd name="connsiteX91" fmla="*/ 3050784 w 4998647"/>
                <a:gd name="connsiteY91" fmla="*/ 1114425 h 2809875"/>
                <a:gd name="connsiteX92" fmla="*/ 3050784 w 4998647"/>
                <a:gd name="connsiteY92" fmla="*/ 1104900 h 2809875"/>
                <a:gd name="connsiteX93" fmla="*/ 3036497 w 4998647"/>
                <a:gd name="connsiteY93" fmla="*/ 1100138 h 2809875"/>
                <a:gd name="connsiteX94" fmla="*/ 3046022 w 4998647"/>
                <a:gd name="connsiteY94" fmla="*/ 1081088 h 2809875"/>
                <a:gd name="connsiteX95" fmla="*/ 3055547 w 4998647"/>
                <a:gd name="connsiteY95" fmla="*/ 1062038 h 2809875"/>
                <a:gd name="connsiteX96" fmla="*/ 3024590 w 4998647"/>
                <a:gd name="connsiteY96" fmla="*/ 1052513 h 2809875"/>
                <a:gd name="connsiteX97" fmla="*/ 3012684 w 4998647"/>
                <a:gd name="connsiteY97" fmla="*/ 1066800 h 2809875"/>
                <a:gd name="connsiteX98" fmla="*/ 2993634 w 4998647"/>
                <a:gd name="connsiteY98" fmla="*/ 1066800 h 2809875"/>
                <a:gd name="connsiteX99" fmla="*/ 2972204 w 4998647"/>
                <a:gd name="connsiteY99" fmla="*/ 1073944 h 2809875"/>
                <a:gd name="connsiteX100" fmla="*/ 2955534 w 4998647"/>
                <a:gd name="connsiteY100" fmla="*/ 1066800 h 2809875"/>
                <a:gd name="connsiteX101" fmla="*/ 2950772 w 4998647"/>
                <a:gd name="connsiteY101" fmla="*/ 1047750 h 2809875"/>
                <a:gd name="connsiteX102" fmla="*/ 2931721 w 4998647"/>
                <a:gd name="connsiteY102" fmla="*/ 1040607 h 2809875"/>
                <a:gd name="connsiteX103" fmla="*/ 2903147 w 4998647"/>
                <a:gd name="connsiteY103" fmla="*/ 1019175 h 2809875"/>
                <a:gd name="connsiteX104" fmla="*/ 2888859 w 4998647"/>
                <a:gd name="connsiteY104" fmla="*/ 1014413 h 2809875"/>
                <a:gd name="connsiteX105" fmla="*/ 2874572 w 4998647"/>
                <a:gd name="connsiteY105" fmla="*/ 1004888 h 2809875"/>
                <a:gd name="connsiteX106" fmla="*/ 2855522 w 4998647"/>
                <a:gd name="connsiteY106" fmla="*/ 1004888 h 2809875"/>
                <a:gd name="connsiteX107" fmla="*/ 2834090 w 4998647"/>
                <a:gd name="connsiteY107" fmla="*/ 995363 h 2809875"/>
                <a:gd name="connsiteX108" fmla="*/ 2810278 w 4998647"/>
                <a:gd name="connsiteY108" fmla="*/ 1009650 h 2809875"/>
                <a:gd name="connsiteX109" fmla="*/ 2767416 w 4998647"/>
                <a:gd name="connsiteY109" fmla="*/ 1007269 h 2809875"/>
                <a:gd name="connsiteX110" fmla="*/ 2734079 w 4998647"/>
                <a:gd name="connsiteY110" fmla="*/ 1019175 h 2809875"/>
                <a:gd name="connsiteX111" fmla="*/ 2712646 w 4998647"/>
                <a:gd name="connsiteY111" fmla="*/ 1019176 h 2809875"/>
                <a:gd name="connsiteX112" fmla="*/ 2693597 w 4998647"/>
                <a:gd name="connsiteY112" fmla="*/ 1009650 h 2809875"/>
                <a:gd name="connsiteX113" fmla="*/ 2641209 w 4998647"/>
                <a:gd name="connsiteY113" fmla="*/ 1021557 h 2809875"/>
                <a:gd name="connsiteX114" fmla="*/ 2631684 w 4998647"/>
                <a:gd name="connsiteY114" fmla="*/ 1031082 h 2809875"/>
                <a:gd name="connsiteX115" fmla="*/ 2612634 w 4998647"/>
                <a:gd name="connsiteY115" fmla="*/ 1038225 h 2809875"/>
                <a:gd name="connsiteX116" fmla="*/ 2595965 w 4998647"/>
                <a:gd name="connsiteY116" fmla="*/ 1035844 h 2809875"/>
                <a:gd name="connsiteX117" fmla="*/ 2574535 w 4998647"/>
                <a:gd name="connsiteY117" fmla="*/ 1028700 h 2809875"/>
                <a:gd name="connsiteX118" fmla="*/ 2529290 w 4998647"/>
                <a:gd name="connsiteY118" fmla="*/ 1004888 h 2809875"/>
                <a:gd name="connsiteX119" fmla="*/ 2526909 w 4998647"/>
                <a:gd name="connsiteY119" fmla="*/ 971550 h 2809875"/>
                <a:gd name="connsiteX120" fmla="*/ 2512622 w 4998647"/>
                <a:gd name="connsiteY120" fmla="*/ 942975 h 2809875"/>
                <a:gd name="connsiteX121" fmla="*/ 2488809 w 4998647"/>
                <a:gd name="connsiteY121" fmla="*/ 938213 h 2809875"/>
                <a:gd name="connsiteX122" fmla="*/ 2493572 w 4998647"/>
                <a:gd name="connsiteY122" fmla="*/ 923925 h 2809875"/>
                <a:gd name="connsiteX123" fmla="*/ 2479284 w 4998647"/>
                <a:gd name="connsiteY123" fmla="*/ 914400 h 2809875"/>
                <a:gd name="connsiteX124" fmla="*/ 2457853 w 4998647"/>
                <a:gd name="connsiteY124" fmla="*/ 902494 h 2809875"/>
                <a:gd name="connsiteX125" fmla="*/ 2431659 w 4998647"/>
                <a:gd name="connsiteY125" fmla="*/ 890588 h 2809875"/>
                <a:gd name="connsiteX126" fmla="*/ 2414991 w 4998647"/>
                <a:gd name="connsiteY126" fmla="*/ 864394 h 2809875"/>
                <a:gd name="connsiteX127" fmla="*/ 2398321 w 4998647"/>
                <a:gd name="connsiteY127" fmla="*/ 833437 h 2809875"/>
                <a:gd name="connsiteX128" fmla="*/ 2367365 w 4998647"/>
                <a:gd name="connsiteY128" fmla="*/ 807244 h 2809875"/>
                <a:gd name="connsiteX129" fmla="*/ 2348316 w 4998647"/>
                <a:gd name="connsiteY129" fmla="*/ 769144 h 2809875"/>
                <a:gd name="connsiteX130" fmla="*/ 2322122 w 4998647"/>
                <a:gd name="connsiteY130" fmla="*/ 733425 h 2809875"/>
                <a:gd name="connsiteX131" fmla="*/ 2307834 w 4998647"/>
                <a:gd name="connsiteY131" fmla="*/ 723900 h 2809875"/>
                <a:gd name="connsiteX132" fmla="*/ 2264972 w 4998647"/>
                <a:gd name="connsiteY132" fmla="*/ 704850 h 2809875"/>
                <a:gd name="connsiteX133" fmla="*/ 2241159 w 4998647"/>
                <a:gd name="connsiteY133" fmla="*/ 678657 h 2809875"/>
                <a:gd name="connsiteX134" fmla="*/ 2231634 w 4998647"/>
                <a:gd name="connsiteY134" fmla="*/ 657225 h 2809875"/>
                <a:gd name="connsiteX135" fmla="*/ 2212584 w 4998647"/>
                <a:gd name="connsiteY135" fmla="*/ 647700 h 2809875"/>
                <a:gd name="connsiteX136" fmla="*/ 2198297 w 4998647"/>
                <a:gd name="connsiteY136" fmla="*/ 638175 h 2809875"/>
                <a:gd name="connsiteX137" fmla="*/ 2179247 w 4998647"/>
                <a:gd name="connsiteY137" fmla="*/ 642938 h 2809875"/>
                <a:gd name="connsiteX138" fmla="*/ 2155434 w 4998647"/>
                <a:gd name="connsiteY138" fmla="*/ 619125 h 2809875"/>
                <a:gd name="connsiteX139" fmla="*/ 2136384 w 4998647"/>
                <a:gd name="connsiteY139" fmla="*/ 590550 h 2809875"/>
                <a:gd name="connsiteX140" fmla="*/ 2126859 w 4998647"/>
                <a:gd name="connsiteY140" fmla="*/ 561975 h 2809875"/>
                <a:gd name="connsiteX141" fmla="*/ 2103047 w 4998647"/>
                <a:gd name="connsiteY141" fmla="*/ 561975 h 2809875"/>
                <a:gd name="connsiteX142" fmla="*/ 2088759 w 4998647"/>
                <a:gd name="connsiteY142" fmla="*/ 547688 h 2809875"/>
                <a:gd name="connsiteX143" fmla="*/ 2050660 w 4998647"/>
                <a:gd name="connsiteY143" fmla="*/ 540544 h 2809875"/>
                <a:gd name="connsiteX144" fmla="*/ 2007797 w 4998647"/>
                <a:gd name="connsiteY144" fmla="*/ 528638 h 2809875"/>
                <a:gd name="connsiteX145" fmla="*/ 1976841 w 4998647"/>
                <a:gd name="connsiteY145" fmla="*/ 526256 h 2809875"/>
                <a:gd name="connsiteX146" fmla="*/ 1948266 w 4998647"/>
                <a:gd name="connsiteY146" fmla="*/ 521494 h 2809875"/>
                <a:gd name="connsiteX147" fmla="*/ 1926834 w 4998647"/>
                <a:gd name="connsiteY147" fmla="*/ 504825 h 2809875"/>
                <a:gd name="connsiteX148" fmla="*/ 1912547 w 4998647"/>
                <a:gd name="connsiteY148" fmla="*/ 509588 h 2809875"/>
                <a:gd name="connsiteX149" fmla="*/ 1841109 w 4998647"/>
                <a:gd name="connsiteY149" fmla="*/ 495300 h 2809875"/>
                <a:gd name="connsiteX150" fmla="*/ 1812534 w 4998647"/>
                <a:gd name="connsiteY150" fmla="*/ 485775 h 2809875"/>
                <a:gd name="connsiteX151" fmla="*/ 1798247 w 4998647"/>
                <a:gd name="connsiteY151" fmla="*/ 481013 h 2809875"/>
                <a:gd name="connsiteX152" fmla="*/ 1783959 w 4998647"/>
                <a:gd name="connsiteY152" fmla="*/ 490538 h 2809875"/>
                <a:gd name="connsiteX153" fmla="*/ 1769672 w 4998647"/>
                <a:gd name="connsiteY153" fmla="*/ 495300 h 2809875"/>
                <a:gd name="connsiteX154" fmla="*/ 1741097 w 4998647"/>
                <a:gd name="connsiteY154" fmla="*/ 523875 h 2809875"/>
                <a:gd name="connsiteX155" fmla="*/ 1717284 w 4998647"/>
                <a:gd name="connsiteY155" fmla="*/ 519113 h 2809875"/>
                <a:gd name="connsiteX156" fmla="*/ 1683947 w 4998647"/>
                <a:gd name="connsiteY156" fmla="*/ 509588 h 2809875"/>
                <a:gd name="connsiteX157" fmla="*/ 1650609 w 4998647"/>
                <a:gd name="connsiteY157" fmla="*/ 504825 h 2809875"/>
                <a:gd name="connsiteX158" fmla="*/ 1622034 w 4998647"/>
                <a:gd name="connsiteY158" fmla="*/ 500063 h 2809875"/>
                <a:gd name="connsiteX159" fmla="*/ 1581553 w 4998647"/>
                <a:gd name="connsiteY159" fmla="*/ 483394 h 2809875"/>
                <a:gd name="connsiteX160" fmla="*/ 1552978 w 4998647"/>
                <a:gd name="connsiteY160" fmla="*/ 483394 h 2809875"/>
                <a:gd name="connsiteX161" fmla="*/ 1541072 w 4998647"/>
                <a:gd name="connsiteY161" fmla="*/ 466725 h 2809875"/>
                <a:gd name="connsiteX162" fmla="*/ 1526784 w 4998647"/>
                <a:gd name="connsiteY162" fmla="*/ 447675 h 2809875"/>
                <a:gd name="connsiteX163" fmla="*/ 1522021 w 4998647"/>
                <a:gd name="connsiteY163" fmla="*/ 421481 h 2809875"/>
                <a:gd name="connsiteX164" fmla="*/ 1533929 w 4998647"/>
                <a:gd name="connsiteY164" fmla="*/ 392907 h 2809875"/>
                <a:gd name="connsiteX165" fmla="*/ 1564884 w 4998647"/>
                <a:gd name="connsiteY165" fmla="*/ 366713 h 2809875"/>
                <a:gd name="connsiteX166" fmla="*/ 1557740 w 4998647"/>
                <a:gd name="connsiteY166" fmla="*/ 340519 h 2809875"/>
                <a:gd name="connsiteX167" fmla="*/ 1564884 w 4998647"/>
                <a:gd name="connsiteY167" fmla="*/ 309562 h 2809875"/>
                <a:gd name="connsiteX168" fmla="*/ 1583934 w 4998647"/>
                <a:gd name="connsiteY168" fmla="*/ 285750 h 2809875"/>
                <a:gd name="connsiteX169" fmla="*/ 1588697 w 4998647"/>
                <a:gd name="connsiteY169" fmla="*/ 271463 h 2809875"/>
                <a:gd name="connsiteX170" fmla="*/ 1579172 w 4998647"/>
                <a:gd name="connsiteY170" fmla="*/ 257175 h 2809875"/>
                <a:gd name="connsiteX171" fmla="*/ 1545834 w 4998647"/>
                <a:gd name="connsiteY171" fmla="*/ 230981 h 2809875"/>
                <a:gd name="connsiteX172" fmla="*/ 1522022 w 4998647"/>
                <a:gd name="connsiteY172" fmla="*/ 228600 h 2809875"/>
                <a:gd name="connsiteX173" fmla="*/ 1507734 w 4998647"/>
                <a:gd name="connsiteY173" fmla="*/ 192881 h 2809875"/>
                <a:gd name="connsiteX174" fmla="*/ 1505353 w 4998647"/>
                <a:gd name="connsiteY174" fmla="*/ 159543 h 2809875"/>
                <a:gd name="connsiteX175" fmla="*/ 1488684 w 4998647"/>
                <a:gd name="connsiteY175" fmla="*/ 119063 h 2809875"/>
                <a:gd name="connsiteX176" fmla="*/ 1479159 w 4998647"/>
                <a:gd name="connsiteY176" fmla="*/ 92868 h 2809875"/>
                <a:gd name="connsiteX177" fmla="*/ 1455347 w 4998647"/>
                <a:gd name="connsiteY177" fmla="*/ 85725 h 2809875"/>
                <a:gd name="connsiteX178" fmla="*/ 1450584 w 4998647"/>
                <a:gd name="connsiteY178" fmla="*/ 66675 h 2809875"/>
                <a:gd name="connsiteX179" fmla="*/ 1433915 w 4998647"/>
                <a:gd name="connsiteY179" fmla="*/ 40481 h 2809875"/>
                <a:gd name="connsiteX180" fmla="*/ 1445822 w 4998647"/>
                <a:gd name="connsiteY180" fmla="*/ 30956 h 2809875"/>
                <a:gd name="connsiteX181" fmla="*/ 1436297 w 4998647"/>
                <a:gd name="connsiteY181" fmla="*/ 0 h 2809875"/>
                <a:gd name="connsiteX182" fmla="*/ 845747 w 4998647"/>
                <a:gd name="connsiteY182" fmla="*/ 180975 h 2809875"/>
                <a:gd name="connsiteX183" fmla="*/ 845747 w 4998647"/>
                <a:gd name="connsiteY183" fmla="*/ 180975 h 2809875"/>
                <a:gd name="connsiteX184" fmla="*/ 840984 w 4998647"/>
                <a:gd name="connsiteY184" fmla="*/ 223838 h 2809875"/>
                <a:gd name="connsiteX185" fmla="*/ 836222 w 4998647"/>
                <a:gd name="connsiteY185" fmla="*/ 238125 h 2809875"/>
                <a:gd name="connsiteX186" fmla="*/ 817172 w 4998647"/>
                <a:gd name="connsiteY186" fmla="*/ 254794 h 2809875"/>
                <a:gd name="connsiteX187" fmla="*/ 788597 w 4998647"/>
                <a:gd name="connsiteY187" fmla="*/ 266700 h 2809875"/>
                <a:gd name="connsiteX188" fmla="*/ 740972 w 4998647"/>
                <a:gd name="connsiteY188" fmla="*/ 300038 h 2809875"/>
                <a:gd name="connsiteX189" fmla="*/ 721922 w 4998647"/>
                <a:gd name="connsiteY189" fmla="*/ 328613 h 2809875"/>
                <a:gd name="connsiteX190" fmla="*/ 705252 w 4998647"/>
                <a:gd name="connsiteY190" fmla="*/ 342900 h 2809875"/>
                <a:gd name="connsiteX191" fmla="*/ 707634 w 4998647"/>
                <a:gd name="connsiteY191" fmla="*/ 369095 h 2809875"/>
                <a:gd name="connsiteX192" fmla="*/ 726684 w 4998647"/>
                <a:gd name="connsiteY192" fmla="*/ 381000 h 2809875"/>
                <a:gd name="connsiteX193" fmla="*/ 731447 w 4998647"/>
                <a:gd name="connsiteY193" fmla="*/ 395288 h 2809875"/>
                <a:gd name="connsiteX194" fmla="*/ 750497 w 4998647"/>
                <a:gd name="connsiteY194" fmla="*/ 423863 h 2809875"/>
                <a:gd name="connsiteX195" fmla="*/ 760022 w 4998647"/>
                <a:gd name="connsiteY195" fmla="*/ 442913 h 2809875"/>
                <a:gd name="connsiteX196" fmla="*/ 750497 w 4998647"/>
                <a:gd name="connsiteY196" fmla="*/ 481013 h 2809875"/>
                <a:gd name="connsiteX197" fmla="*/ 736209 w 4998647"/>
                <a:gd name="connsiteY197" fmla="*/ 490538 h 2809875"/>
                <a:gd name="connsiteX198" fmla="*/ 731447 w 4998647"/>
                <a:gd name="connsiteY198" fmla="*/ 504825 h 2809875"/>
                <a:gd name="connsiteX199" fmla="*/ 717159 w 4998647"/>
                <a:gd name="connsiteY199" fmla="*/ 509588 h 2809875"/>
                <a:gd name="connsiteX200" fmla="*/ 712397 w 4998647"/>
                <a:gd name="connsiteY200" fmla="*/ 538163 h 2809875"/>
                <a:gd name="connsiteX201" fmla="*/ 702872 w 4998647"/>
                <a:gd name="connsiteY201" fmla="*/ 566738 h 2809875"/>
                <a:gd name="connsiteX202" fmla="*/ 698109 w 4998647"/>
                <a:gd name="connsiteY202" fmla="*/ 581025 h 2809875"/>
                <a:gd name="connsiteX203" fmla="*/ 683822 w 4998647"/>
                <a:gd name="connsiteY203" fmla="*/ 611981 h 2809875"/>
                <a:gd name="connsiteX204" fmla="*/ 702872 w 4998647"/>
                <a:gd name="connsiteY204" fmla="*/ 638175 h 2809875"/>
                <a:gd name="connsiteX205" fmla="*/ 731447 w 4998647"/>
                <a:gd name="connsiteY205" fmla="*/ 647700 h 2809875"/>
                <a:gd name="connsiteX206" fmla="*/ 740972 w 4998647"/>
                <a:gd name="connsiteY206" fmla="*/ 661988 h 2809875"/>
                <a:gd name="connsiteX207" fmla="*/ 745734 w 4998647"/>
                <a:gd name="connsiteY207" fmla="*/ 676275 h 2809875"/>
                <a:gd name="connsiteX208" fmla="*/ 745734 w 4998647"/>
                <a:gd name="connsiteY208" fmla="*/ 688181 h 2809875"/>
                <a:gd name="connsiteX209" fmla="*/ 748115 w 4998647"/>
                <a:gd name="connsiteY209" fmla="*/ 709613 h 2809875"/>
                <a:gd name="connsiteX210" fmla="*/ 755259 w 4998647"/>
                <a:gd name="connsiteY210" fmla="*/ 728663 h 2809875"/>
                <a:gd name="connsiteX211" fmla="*/ 745734 w 4998647"/>
                <a:gd name="connsiteY211" fmla="*/ 757238 h 2809875"/>
                <a:gd name="connsiteX212" fmla="*/ 736209 w 4998647"/>
                <a:gd name="connsiteY212" fmla="*/ 771525 h 2809875"/>
                <a:gd name="connsiteX213" fmla="*/ 736209 w 4998647"/>
                <a:gd name="connsiteY213" fmla="*/ 842963 h 2809875"/>
                <a:gd name="connsiteX214" fmla="*/ 740972 w 4998647"/>
                <a:gd name="connsiteY214" fmla="*/ 857250 h 2809875"/>
                <a:gd name="connsiteX215" fmla="*/ 745734 w 4998647"/>
                <a:gd name="connsiteY215" fmla="*/ 876300 h 2809875"/>
                <a:gd name="connsiteX216" fmla="*/ 760022 w 4998647"/>
                <a:gd name="connsiteY216" fmla="*/ 923925 h 2809875"/>
                <a:gd name="connsiteX217" fmla="*/ 764784 w 4998647"/>
                <a:gd name="connsiteY217" fmla="*/ 938213 h 2809875"/>
                <a:gd name="connsiteX218" fmla="*/ 771928 w 4998647"/>
                <a:gd name="connsiteY218" fmla="*/ 983456 h 2809875"/>
                <a:gd name="connsiteX219" fmla="*/ 750497 w 4998647"/>
                <a:gd name="connsiteY219" fmla="*/ 1004888 h 2809875"/>
                <a:gd name="connsiteX220" fmla="*/ 731447 w 4998647"/>
                <a:gd name="connsiteY220" fmla="*/ 1009650 h 2809875"/>
                <a:gd name="connsiteX221" fmla="*/ 712397 w 4998647"/>
                <a:gd name="connsiteY221" fmla="*/ 1016794 h 2809875"/>
                <a:gd name="connsiteX222" fmla="*/ 683822 w 4998647"/>
                <a:gd name="connsiteY222" fmla="*/ 1035844 h 2809875"/>
                <a:gd name="connsiteX223" fmla="*/ 674297 w 4998647"/>
                <a:gd name="connsiteY223" fmla="*/ 1052513 h 2809875"/>
                <a:gd name="connsiteX224" fmla="*/ 660009 w 4998647"/>
                <a:gd name="connsiteY224" fmla="*/ 1062038 h 2809875"/>
                <a:gd name="connsiteX225" fmla="*/ 650484 w 4998647"/>
                <a:gd name="connsiteY225" fmla="*/ 1076325 h 2809875"/>
                <a:gd name="connsiteX226" fmla="*/ 640959 w 4998647"/>
                <a:gd name="connsiteY226" fmla="*/ 1157288 h 2809875"/>
                <a:gd name="connsiteX227" fmla="*/ 626672 w 4998647"/>
                <a:gd name="connsiteY227" fmla="*/ 1190625 h 2809875"/>
                <a:gd name="connsiteX228" fmla="*/ 593334 w 4998647"/>
                <a:gd name="connsiteY228" fmla="*/ 1204913 h 2809875"/>
                <a:gd name="connsiteX229" fmla="*/ 588572 w 4998647"/>
                <a:gd name="connsiteY229" fmla="*/ 1219200 h 2809875"/>
                <a:gd name="connsiteX230" fmla="*/ 593334 w 4998647"/>
                <a:gd name="connsiteY230" fmla="*/ 1233488 h 2809875"/>
                <a:gd name="connsiteX231" fmla="*/ 579047 w 4998647"/>
                <a:gd name="connsiteY231" fmla="*/ 1247775 h 2809875"/>
                <a:gd name="connsiteX232" fmla="*/ 569521 w 4998647"/>
                <a:gd name="connsiteY232" fmla="*/ 1290638 h 2809875"/>
                <a:gd name="connsiteX233" fmla="*/ 552854 w 4998647"/>
                <a:gd name="connsiteY233" fmla="*/ 1321593 h 2809875"/>
                <a:gd name="connsiteX234" fmla="*/ 533803 w 4998647"/>
                <a:gd name="connsiteY234" fmla="*/ 1343025 h 2809875"/>
                <a:gd name="connsiteX235" fmla="*/ 519515 w 4998647"/>
                <a:gd name="connsiteY235" fmla="*/ 1371600 h 2809875"/>
                <a:gd name="connsiteX236" fmla="*/ 498084 w 4998647"/>
                <a:gd name="connsiteY236" fmla="*/ 1419225 h 2809875"/>
                <a:gd name="connsiteX237" fmla="*/ 493322 w 4998647"/>
                <a:gd name="connsiteY237" fmla="*/ 1433513 h 2809875"/>
                <a:gd name="connsiteX238" fmla="*/ 474272 w 4998647"/>
                <a:gd name="connsiteY238" fmla="*/ 1466850 h 2809875"/>
                <a:gd name="connsiteX239" fmla="*/ 464747 w 4998647"/>
                <a:gd name="connsiteY239" fmla="*/ 1485900 h 2809875"/>
                <a:gd name="connsiteX240" fmla="*/ 459984 w 4998647"/>
                <a:gd name="connsiteY240" fmla="*/ 1500188 h 2809875"/>
                <a:gd name="connsiteX241" fmla="*/ 450459 w 4998647"/>
                <a:gd name="connsiteY241" fmla="*/ 1514475 h 2809875"/>
                <a:gd name="connsiteX242" fmla="*/ 436172 w 4998647"/>
                <a:gd name="connsiteY242" fmla="*/ 1552575 h 2809875"/>
                <a:gd name="connsiteX243" fmla="*/ 412359 w 4998647"/>
                <a:gd name="connsiteY243" fmla="*/ 1595438 h 2809875"/>
                <a:gd name="connsiteX244" fmla="*/ 398072 w 4998647"/>
                <a:gd name="connsiteY244" fmla="*/ 1628776 h 2809875"/>
                <a:gd name="connsiteX245" fmla="*/ 393310 w 4998647"/>
                <a:gd name="connsiteY245" fmla="*/ 1657350 h 2809875"/>
                <a:gd name="connsiteX246" fmla="*/ 379022 w 4998647"/>
                <a:gd name="connsiteY246" fmla="*/ 1719263 h 2809875"/>
                <a:gd name="connsiteX247" fmla="*/ 374259 w 4998647"/>
                <a:gd name="connsiteY247" fmla="*/ 1757363 h 2809875"/>
                <a:gd name="connsiteX248" fmla="*/ 369497 w 4998647"/>
                <a:gd name="connsiteY248" fmla="*/ 1771650 h 2809875"/>
                <a:gd name="connsiteX249" fmla="*/ 357591 w 4998647"/>
                <a:gd name="connsiteY249" fmla="*/ 1807369 h 2809875"/>
                <a:gd name="connsiteX250" fmla="*/ 343303 w 4998647"/>
                <a:gd name="connsiteY250" fmla="*/ 1852613 h 2809875"/>
                <a:gd name="connsiteX251" fmla="*/ 336159 w 4998647"/>
                <a:gd name="connsiteY251" fmla="*/ 1876425 h 2809875"/>
                <a:gd name="connsiteX252" fmla="*/ 326634 w 4998647"/>
                <a:gd name="connsiteY252" fmla="*/ 1890713 h 2809875"/>
                <a:gd name="connsiteX253" fmla="*/ 321872 w 4998647"/>
                <a:gd name="connsiteY253" fmla="*/ 1905000 h 2809875"/>
                <a:gd name="connsiteX254" fmla="*/ 307584 w 4998647"/>
                <a:gd name="connsiteY254" fmla="*/ 1914525 h 2809875"/>
                <a:gd name="connsiteX255" fmla="*/ 293297 w 4998647"/>
                <a:gd name="connsiteY255" fmla="*/ 1943100 h 2809875"/>
                <a:gd name="connsiteX256" fmla="*/ 283772 w 4998647"/>
                <a:gd name="connsiteY256" fmla="*/ 1971675 h 2809875"/>
                <a:gd name="connsiteX257" fmla="*/ 267103 w 4998647"/>
                <a:gd name="connsiteY257" fmla="*/ 2002632 h 2809875"/>
                <a:gd name="connsiteX258" fmla="*/ 231384 w 4998647"/>
                <a:gd name="connsiteY258" fmla="*/ 2038350 h 2809875"/>
                <a:gd name="connsiteX259" fmla="*/ 207572 w 4998647"/>
                <a:gd name="connsiteY259" fmla="*/ 2062163 h 2809875"/>
                <a:gd name="connsiteX260" fmla="*/ 202809 w 4998647"/>
                <a:gd name="connsiteY260" fmla="*/ 2076450 h 2809875"/>
                <a:gd name="connsiteX261" fmla="*/ 174234 w 4998647"/>
                <a:gd name="connsiteY261" fmla="*/ 2095500 h 2809875"/>
                <a:gd name="connsiteX262" fmla="*/ 159947 w 4998647"/>
                <a:gd name="connsiteY262" fmla="*/ 2105025 h 2809875"/>
                <a:gd name="connsiteX263" fmla="*/ 131372 w 4998647"/>
                <a:gd name="connsiteY263" fmla="*/ 2133601 h 2809875"/>
                <a:gd name="connsiteX264" fmla="*/ 102797 w 4998647"/>
                <a:gd name="connsiteY264" fmla="*/ 2145506 h 2809875"/>
                <a:gd name="connsiteX265" fmla="*/ 78985 w 4998647"/>
                <a:gd name="connsiteY265" fmla="*/ 2157412 h 2809875"/>
                <a:gd name="connsiteX266" fmla="*/ 45647 w 4998647"/>
                <a:gd name="connsiteY266" fmla="*/ 2174081 h 2809875"/>
                <a:gd name="connsiteX267" fmla="*/ 24215 w 4998647"/>
                <a:gd name="connsiteY267" fmla="*/ 2178844 h 2809875"/>
                <a:gd name="connsiteX268" fmla="*/ 403 w 4998647"/>
                <a:gd name="connsiteY268" fmla="*/ 2188369 h 2809875"/>
                <a:gd name="connsiteX269" fmla="*/ 12309 w 4998647"/>
                <a:gd name="connsiteY269" fmla="*/ 2228850 h 2809875"/>
                <a:gd name="connsiteX270" fmla="*/ 43265 w 4998647"/>
                <a:gd name="connsiteY270" fmla="*/ 2255044 h 2809875"/>
                <a:gd name="connsiteX271" fmla="*/ 67079 w 4998647"/>
                <a:gd name="connsiteY271" fmla="*/ 2271713 h 2809875"/>
                <a:gd name="connsiteX272" fmla="*/ 90890 w 4998647"/>
                <a:gd name="connsiteY272" fmla="*/ 2276475 h 2809875"/>
                <a:gd name="connsiteX273" fmla="*/ 114703 w 4998647"/>
                <a:gd name="connsiteY273" fmla="*/ 2297906 h 2809875"/>
                <a:gd name="connsiteX274" fmla="*/ 119466 w 4998647"/>
                <a:gd name="connsiteY274" fmla="*/ 2326482 h 2809875"/>
                <a:gd name="connsiteX275" fmla="*/ 126609 w 4998647"/>
                <a:gd name="connsiteY275" fmla="*/ 2347913 h 2809875"/>
                <a:gd name="connsiteX276" fmla="*/ 121847 w 4998647"/>
                <a:gd name="connsiteY276" fmla="*/ 2386013 h 2809875"/>
                <a:gd name="connsiteX277" fmla="*/ 112322 w 4998647"/>
                <a:gd name="connsiteY277" fmla="*/ 2405063 h 2809875"/>
                <a:gd name="connsiteX278" fmla="*/ 100416 w 4998647"/>
                <a:gd name="connsiteY278" fmla="*/ 2424112 h 2809875"/>
                <a:gd name="connsiteX279" fmla="*/ 71841 w 4998647"/>
                <a:gd name="connsiteY279" fmla="*/ 2426494 h 2809875"/>
                <a:gd name="connsiteX280" fmla="*/ 50409 w 4998647"/>
                <a:gd name="connsiteY280" fmla="*/ 2452688 h 2809875"/>
                <a:gd name="connsiteX281" fmla="*/ 21834 w 4998647"/>
                <a:gd name="connsiteY281" fmla="*/ 2466975 h 2809875"/>
                <a:gd name="connsiteX282" fmla="*/ 31359 w 4998647"/>
                <a:gd name="connsiteY282" fmla="*/ 2490788 h 2809875"/>
                <a:gd name="connsiteX283" fmla="*/ 21834 w 4998647"/>
                <a:gd name="connsiteY283" fmla="*/ 2524125 h 2809875"/>
                <a:gd name="connsiteX284" fmla="*/ 12309 w 4998647"/>
                <a:gd name="connsiteY284"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93759 w 4998647"/>
                <a:gd name="connsiteY37" fmla="*/ 2128838 h 2809875"/>
                <a:gd name="connsiteX38" fmla="*/ 3960422 w 4998647"/>
                <a:gd name="connsiteY38" fmla="*/ 2095500 h 2809875"/>
                <a:gd name="connsiteX39" fmla="*/ 3927084 w 4998647"/>
                <a:gd name="connsiteY39" fmla="*/ 2100263 h 2809875"/>
                <a:gd name="connsiteX40" fmla="*/ 3855647 w 4998647"/>
                <a:gd name="connsiteY40" fmla="*/ 2047875 h 2809875"/>
                <a:gd name="connsiteX41" fmla="*/ 3831834 w 4998647"/>
                <a:gd name="connsiteY41" fmla="*/ 2019300 h 2809875"/>
                <a:gd name="connsiteX42" fmla="*/ 3786591 w 4998647"/>
                <a:gd name="connsiteY42" fmla="*/ 1985963 h 2809875"/>
                <a:gd name="connsiteX43" fmla="*/ 3800877 w 4998647"/>
                <a:gd name="connsiteY43" fmla="*/ 1964532 h 2809875"/>
                <a:gd name="connsiteX44" fmla="*/ 3788972 w 4998647"/>
                <a:gd name="connsiteY44" fmla="*/ 1919288 h 2809875"/>
                <a:gd name="connsiteX45" fmla="*/ 3779447 w 4998647"/>
                <a:gd name="connsiteY45" fmla="*/ 1890713 h 2809875"/>
                <a:gd name="connsiteX46" fmla="*/ 3760397 w 4998647"/>
                <a:gd name="connsiteY46" fmla="*/ 1862138 h 2809875"/>
                <a:gd name="connsiteX47" fmla="*/ 3746110 w 4998647"/>
                <a:gd name="connsiteY47" fmla="*/ 1835944 h 2809875"/>
                <a:gd name="connsiteX48" fmla="*/ 3746109 w 4998647"/>
                <a:gd name="connsiteY48" fmla="*/ 1790700 h 2809875"/>
                <a:gd name="connsiteX49" fmla="*/ 3736584 w 4998647"/>
                <a:gd name="connsiteY49" fmla="*/ 1776413 h 2809875"/>
                <a:gd name="connsiteX50" fmla="*/ 3731822 w 4998647"/>
                <a:gd name="connsiteY50" fmla="*/ 1762125 h 2809875"/>
                <a:gd name="connsiteX51" fmla="*/ 3724678 w 4998647"/>
                <a:gd name="connsiteY51" fmla="*/ 1724025 h 2809875"/>
                <a:gd name="connsiteX52" fmla="*/ 3708009 w 4998647"/>
                <a:gd name="connsiteY52" fmla="*/ 1695450 h 2809875"/>
                <a:gd name="connsiteX53" fmla="*/ 3698484 w 4998647"/>
                <a:gd name="connsiteY53" fmla="*/ 1662113 h 2809875"/>
                <a:gd name="connsiteX54" fmla="*/ 3710390 w 4998647"/>
                <a:gd name="connsiteY54" fmla="*/ 1643063 h 2809875"/>
                <a:gd name="connsiteX55" fmla="*/ 3717535 w 4998647"/>
                <a:gd name="connsiteY55" fmla="*/ 1624013 h 2809875"/>
                <a:gd name="connsiteX56" fmla="*/ 3712772 w 4998647"/>
                <a:gd name="connsiteY56" fmla="*/ 1581150 h 2809875"/>
                <a:gd name="connsiteX57" fmla="*/ 3693722 w 4998647"/>
                <a:gd name="connsiteY57" fmla="*/ 1552575 h 2809875"/>
                <a:gd name="connsiteX58" fmla="*/ 3681816 w 4998647"/>
                <a:gd name="connsiteY58" fmla="*/ 1550194 h 2809875"/>
                <a:gd name="connsiteX59" fmla="*/ 3653240 w 4998647"/>
                <a:gd name="connsiteY59" fmla="*/ 1504951 h 2809875"/>
                <a:gd name="connsiteX60" fmla="*/ 3627047 w 4998647"/>
                <a:gd name="connsiteY60" fmla="*/ 1485900 h 2809875"/>
                <a:gd name="connsiteX61" fmla="*/ 3617522 w 4998647"/>
                <a:gd name="connsiteY61" fmla="*/ 1471613 h 2809875"/>
                <a:gd name="connsiteX62" fmla="*/ 3593709 w 4998647"/>
                <a:gd name="connsiteY62" fmla="*/ 1462088 h 2809875"/>
                <a:gd name="connsiteX63" fmla="*/ 3572278 w 4998647"/>
                <a:gd name="connsiteY63" fmla="*/ 1464469 h 2809875"/>
                <a:gd name="connsiteX64" fmla="*/ 3531796 w 4998647"/>
                <a:gd name="connsiteY64" fmla="*/ 1412082 h 2809875"/>
                <a:gd name="connsiteX65" fmla="*/ 3507984 w 4998647"/>
                <a:gd name="connsiteY65" fmla="*/ 1393031 h 2809875"/>
                <a:gd name="connsiteX66" fmla="*/ 3481790 w 4998647"/>
                <a:gd name="connsiteY66" fmla="*/ 1397794 h 2809875"/>
                <a:gd name="connsiteX67" fmla="*/ 3457979 w 4998647"/>
                <a:gd name="connsiteY67" fmla="*/ 1381126 h 2809875"/>
                <a:gd name="connsiteX68" fmla="*/ 3407972 w 4998647"/>
                <a:gd name="connsiteY68" fmla="*/ 1369219 h 2809875"/>
                <a:gd name="connsiteX69" fmla="*/ 3369872 w 4998647"/>
                <a:gd name="connsiteY69" fmla="*/ 1371601 h 2809875"/>
                <a:gd name="connsiteX70" fmla="*/ 3327009 w 4998647"/>
                <a:gd name="connsiteY70" fmla="*/ 1352550 h 2809875"/>
                <a:gd name="connsiteX71" fmla="*/ 3312722 w 4998647"/>
                <a:gd name="connsiteY71" fmla="*/ 1347788 h 2809875"/>
                <a:gd name="connsiteX72" fmla="*/ 3284147 w 4998647"/>
                <a:gd name="connsiteY72" fmla="*/ 1362075 h 2809875"/>
                <a:gd name="connsiteX73" fmla="*/ 3260334 w 4998647"/>
                <a:gd name="connsiteY73" fmla="*/ 1343025 h 2809875"/>
                <a:gd name="connsiteX74" fmla="*/ 3231759 w 4998647"/>
                <a:gd name="connsiteY74" fmla="*/ 1319213 h 2809875"/>
                <a:gd name="connsiteX75" fmla="*/ 3217472 w 4998647"/>
                <a:gd name="connsiteY75" fmla="*/ 1309688 h 2809875"/>
                <a:gd name="connsiteX76" fmla="*/ 3188897 w 4998647"/>
                <a:gd name="connsiteY76" fmla="*/ 1283495 h 2809875"/>
                <a:gd name="connsiteX77" fmla="*/ 3167465 w 4998647"/>
                <a:gd name="connsiteY77" fmla="*/ 1278731 h 2809875"/>
                <a:gd name="connsiteX78" fmla="*/ 3169848 w 4998647"/>
                <a:gd name="connsiteY78" fmla="*/ 1247775 h 2809875"/>
                <a:gd name="connsiteX79" fmla="*/ 3179372 w 4998647"/>
                <a:gd name="connsiteY79" fmla="*/ 1223963 h 2809875"/>
                <a:gd name="connsiteX80" fmla="*/ 3150797 w 4998647"/>
                <a:gd name="connsiteY80" fmla="*/ 1214438 h 2809875"/>
                <a:gd name="connsiteX81" fmla="*/ 3136509 w 4998647"/>
                <a:gd name="connsiteY81" fmla="*/ 1219200 h 2809875"/>
                <a:gd name="connsiteX82" fmla="*/ 3122222 w 4998647"/>
                <a:gd name="connsiteY82" fmla="*/ 1228725 h 2809875"/>
                <a:gd name="connsiteX83" fmla="*/ 3100790 w 4998647"/>
                <a:gd name="connsiteY83" fmla="*/ 1212056 h 2809875"/>
                <a:gd name="connsiteX84" fmla="*/ 3112697 w 4998647"/>
                <a:gd name="connsiteY84" fmla="*/ 1185863 h 2809875"/>
                <a:gd name="connsiteX85" fmla="*/ 3103172 w 4998647"/>
                <a:gd name="connsiteY85" fmla="*/ 1171575 h 2809875"/>
                <a:gd name="connsiteX86" fmla="*/ 3098409 w 4998647"/>
                <a:gd name="connsiteY86" fmla="*/ 1157288 h 2809875"/>
                <a:gd name="connsiteX87" fmla="*/ 3084122 w 4998647"/>
                <a:gd name="connsiteY87" fmla="*/ 1171575 h 2809875"/>
                <a:gd name="connsiteX88" fmla="*/ 3055547 w 4998647"/>
                <a:gd name="connsiteY88" fmla="*/ 1162050 h 2809875"/>
                <a:gd name="connsiteX89" fmla="*/ 3046022 w 4998647"/>
                <a:gd name="connsiteY89" fmla="*/ 1131094 h 2809875"/>
                <a:gd name="connsiteX90" fmla="*/ 3050784 w 4998647"/>
                <a:gd name="connsiteY90" fmla="*/ 1114425 h 2809875"/>
                <a:gd name="connsiteX91" fmla="*/ 3050784 w 4998647"/>
                <a:gd name="connsiteY91" fmla="*/ 1104900 h 2809875"/>
                <a:gd name="connsiteX92" fmla="*/ 3036497 w 4998647"/>
                <a:gd name="connsiteY92" fmla="*/ 1100138 h 2809875"/>
                <a:gd name="connsiteX93" fmla="*/ 3046022 w 4998647"/>
                <a:gd name="connsiteY93" fmla="*/ 1081088 h 2809875"/>
                <a:gd name="connsiteX94" fmla="*/ 3055547 w 4998647"/>
                <a:gd name="connsiteY94" fmla="*/ 1062038 h 2809875"/>
                <a:gd name="connsiteX95" fmla="*/ 3024590 w 4998647"/>
                <a:gd name="connsiteY95" fmla="*/ 1052513 h 2809875"/>
                <a:gd name="connsiteX96" fmla="*/ 3012684 w 4998647"/>
                <a:gd name="connsiteY96" fmla="*/ 1066800 h 2809875"/>
                <a:gd name="connsiteX97" fmla="*/ 2993634 w 4998647"/>
                <a:gd name="connsiteY97" fmla="*/ 1066800 h 2809875"/>
                <a:gd name="connsiteX98" fmla="*/ 2972204 w 4998647"/>
                <a:gd name="connsiteY98" fmla="*/ 1073944 h 2809875"/>
                <a:gd name="connsiteX99" fmla="*/ 2955534 w 4998647"/>
                <a:gd name="connsiteY99" fmla="*/ 1066800 h 2809875"/>
                <a:gd name="connsiteX100" fmla="*/ 2950772 w 4998647"/>
                <a:gd name="connsiteY100" fmla="*/ 1047750 h 2809875"/>
                <a:gd name="connsiteX101" fmla="*/ 2931721 w 4998647"/>
                <a:gd name="connsiteY101" fmla="*/ 1040607 h 2809875"/>
                <a:gd name="connsiteX102" fmla="*/ 2903147 w 4998647"/>
                <a:gd name="connsiteY102" fmla="*/ 1019175 h 2809875"/>
                <a:gd name="connsiteX103" fmla="*/ 2888859 w 4998647"/>
                <a:gd name="connsiteY103" fmla="*/ 1014413 h 2809875"/>
                <a:gd name="connsiteX104" fmla="*/ 2874572 w 4998647"/>
                <a:gd name="connsiteY104" fmla="*/ 1004888 h 2809875"/>
                <a:gd name="connsiteX105" fmla="*/ 2855522 w 4998647"/>
                <a:gd name="connsiteY105" fmla="*/ 1004888 h 2809875"/>
                <a:gd name="connsiteX106" fmla="*/ 2834090 w 4998647"/>
                <a:gd name="connsiteY106" fmla="*/ 995363 h 2809875"/>
                <a:gd name="connsiteX107" fmla="*/ 2810278 w 4998647"/>
                <a:gd name="connsiteY107" fmla="*/ 1009650 h 2809875"/>
                <a:gd name="connsiteX108" fmla="*/ 2767416 w 4998647"/>
                <a:gd name="connsiteY108" fmla="*/ 1007269 h 2809875"/>
                <a:gd name="connsiteX109" fmla="*/ 2734079 w 4998647"/>
                <a:gd name="connsiteY109" fmla="*/ 1019175 h 2809875"/>
                <a:gd name="connsiteX110" fmla="*/ 2712646 w 4998647"/>
                <a:gd name="connsiteY110" fmla="*/ 1019176 h 2809875"/>
                <a:gd name="connsiteX111" fmla="*/ 2693597 w 4998647"/>
                <a:gd name="connsiteY111" fmla="*/ 1009650 h 2809875"/>
                <a:gd name="connsiteX112" fmla="*/ 2641209 w 4998647"/>
                <a:gd name="connsiteY112" fmla="*/ 1021557 h 2809875"/>
                <a:gd name="connsiteX113" fmla="*/ 2631684 w 4998647"/>
                <a:gd name="connsiteY113" fmla="*/ 1031082 h 2809875"/>
                <a:gd name="connsiteX114" fmla="*/ 2612634 w 4998647"/>
                <a:gd name="connsiteY114" fmla="*/ 1038225 h 2809875"/>
                <a:gd name="connsiteX115" fmla="*/ 2595965 w 4998647"/>
                <a:gd name="connsiteY115" fmla="*/ 1035844 h 2809875"/>
                <a:gd name="connsiteX116" fmla="*/ 2574535 w 4998647"/>
                <a:gd name="connsiteY116" fmla="*/ 1028700 h 2809875"/>
                <a:gd name="connsiteX117" fmla="*/ 2529290 w 4998647"/>
                <a:gd name="connsiteY117" fmla="*/ 1004888 h 2809875"/>
                <a:gd name="connsiteX118" fmla="*/ 2526909 w 4998647"/>
                <a:gd name="connsiteY118" fmla="*/ 971550 h 2809875"/>
                <a:gd name="connsiteX119" fmla="*/ 2512622 w 4998647"/>
                <a:gd name="connsiteY119" fmla="*/ 942975 h 2809875"/>
                <a:gd name="connsiteX120" fmla="*/ 2488809 w 4998647"/>
                <a:gd name="connsiteY120" fmla="*/ 938213 h 2809875"/>
                <a:gd name="connsiteX121" fmla="*/ 2493572 w 4998647"/>
                <a:gd name="connsiteY121" fmla="*/ 923925 h 2809875"/>
                <a:gd name="connsiteX122" fmla="*/ 2479284 w 4998647"/>
                <a:gd name="connsiteY122" fmla="*/ 914400 h 2809875"/>
                <a:gd name="connsiteX123" fmla="*/ 2457853 w 4998647"/>
                <a:gd name="connsiteY123" fmla="*/ 902494 h 2809875"/>
                <a:gd name="connsiteX124" fmla="*/ 2431659 w 4998647"/>
                <a:gd name="connsiteY124" fmla="*/ 890588 h 2809875"/>
                <a:gd name="connsiteX125" fmla="*/ 2414991 w 4998647"/>
                <a:gd name="connsiteY125" fmla="*/ 864394 h 2809875"/>
                <a:gd name="connsiteX126" fmla="*/ 2398321 w 4998647"/>
                <a:gd name="connsiteY126" fmla="*/ 833437 h 2809875"/>
                <a:gd name="connsiteX127" fmla="*/ 2367365 w 4998647"/>
                <a:gd name="connsiteY127" fmla="*/ 807244 h 2809875"/>
                <a:gd name="connsiteX128" fmla="*/ 2348316 w 4998647"/>
                <a:gd name="connsiteY128" fmla="*/ 769144 h 2809875"/>
                <a:gd name="connsiteX129" fmla="*/ 2322122 w 4998647"/>
                <a:gd name="connsiteY129" fmla="*/ 733425 h 2809875"/>
                <a:gd name="connsiteX130" fmla="*/ 2307834 w 4998647"/>
                <a:gd name="connsiteY130" fmla="*/ 723900 h 2809875"/>
                <a:gd name="connsiteX131" fmla="*/ 2264972 w 4998647"/>
                <a:gd name="connsiteY131" fmla="*/ 704850 h 2809875"/>
                <a:gd name="connsiteX132" fmla="*/ 2241159 w 4998647"/>
                <a:gd name="connsiteY132" fmla="*/ 678657 h 2809875"/>
                <a:gd name="connsiteX133" fmla="*/ 2231634 w 4998647"/>
                <a:gd name="connsiteY133" fmla="*/ 657225 h 2809875"/>
                <a:gd name="connsiteX134" fmla="*/ 2212584 w 4998647"/>
                <a:gd name="connsiteY134" fmla="*/ 647700 h 2809875"/>
                <a:gd name="connsiteX135" fmla="*/ 2198297 w 4998647"/>
                <a:gd name="connsiteY135" fmla="*/ 638175 h 2809875"/>
                <a:gd name="connsiteX136" fmla="*/ 2179247 w 4998647"/>
                <a:gd name="connsiteY136" fmla="*/ 642938 h 2809875"/>
                <a:gd name="connsiteX137" fmla="*/ 2155434 w 4998647"/>
                <a:gd name="connsiteY137" fmla="*/ 619125 h 2809875"/>
                <a:gd name="connsiteX138" fmla="*/ 2136384 w 4998647"/>
                <a:gd name="connsiteY138" fmla="*/ 590550 h 2809875"/>
                <a:gd name="connsiteX139" fmla="*/ 2126859 w 4998647"/>
                <a:gd name="connsiteY139" fmla="*/ 561975 h 2809875"/>
                <a:gd name="connsiteX140" fmla="*/ 2103047 w 4998647"/>
                <a:gd name="connsiteY140" fmla="*/ 561975 h 2809875"/>
                <a:gd name="connsiteX141" fmla="*/ 2088759 w 4998647"/>
                <a:gd name="connsiteY141" fmla="*/ 547688 h 2809875"/>
                <a:gd name="connsiteX142" fmla="*/ 2050660 w 4998647"/>
                <a:gd name="connsiteY142" fmla="*/ 540544 h 2809875"/>
                <a:gd name="connsiteX143" fmla="*/ 2007797 w 4998647"/>
                <a:gd name="connsiteY143" fmla="*/ 528638 h 2809875"/>
                <a:gd name="connsiteX144" fmla="*/ 1976841 w 4998647"/>
                <a:gd name="connsiteY144" fmla="*/ 526256 h 2809875"/>
                <a:gd name="connsiteX145" fmla="*/ 1948266 w 4998647"/>
                <a:gd name="connsiteY145" fmla="*/ 521494 h 2809875"/>
                <a:gd name="connsiteX146" fmla="*/ 1926834 w 4998647"/>
                <a:gd name="connsiteY146" fmla="*/ 504825 h 2809875"/>
                <a:gd name="connsiteX147" fmla="*/ 1912547 w 4998647"/>
                <a:gd name="connsiteY147" fmla="*/ 509588 h 2809875"/>
                <a:gd name="connsiteX148" fmla="*/ 1841109 w 4998647"/>
                <a:gd name="connsiteY148" fmla="*/ 495300 h 2809875"/>
                <a:gd name="connsiteX149" fmla="*/ 1812534 w 4998647"/>
                <a:gd name="connsiteY149" fmla="*/ 485775 h 2809875"/>
                <a:gd name="connsiteX150" fmla="*/ 1798247 w 4998647"/>
                <a:gd name="connsiteY150" fmla="*/ 481013 h 2809875"/>
                <a:gd name="connsiteX151" fmla="*/ 1783959 w 4998647"/>
                <a:gd name="connsiteY151" fmla="*/ 490538 h 2809875"/>
                <a:gd name="connsiteX152" fmla="*/ 1769672 w 4998647"/>
                <a:gd name="connsiteY152" fmla="*/ 495300 h 2809875"/>
                <a:gd name="connsiteX153" fmla="*/ 1741097 w 4998647"/>
                <a:gd name="connsiteY153" fmla="*/ 523875 h 2809875"/>
                <a:gd name="connsiteX154" fmla="*/ 1717284 w 4998647"/>
                <a:gd name="connsiteY154" fmla="*/ 519113 h 2809875"/>
                <a:gd name="connsiteX155" fmla="*/ 1683947 w 4998647"/>
                <a:gd name="connsiteY155" fmla="*/ 509588 h 2809875"/>
                <a:gd name="connsiteX156" fmla="*/ 1650609 w 4998647"/>
                <a:gd name="connsiteY156" fmla="*/ 504825 h 2809875"/>
                <a:gd name="connsiteX157" fmla="*/ 1622034 w 4998647"/>
                <a:gd name="connsiteY157" fmla="*/ 500063 h 2809875"/>
                <a:gd name="connsiteX158" fmla="*/ 1581553 w 4998647"/>
                <a:gd name="connsiteY158" fmla="*/ 483394 h 2809875"/>
                <a:gd name="connsiteX159" fmla="*/ 1552978 w 4998647"/>
                <a:gd name="connsiteY159" fmla="*/ 483394 h 2809875"/>
                <a:gd name="connsiteX160" fmla="*/ 1541072 w 4998647"/>
                <a:gd name="connsiteY160" fmla="*/ 466725 h 2809875"/>
                <a:gd name="connsiteX161" fmla="*/ 1526784 w 4998647"/>
                <a:gd name="connsiteY161" fmla="*/ 447675 h 2809875"/>
                <a:gd name="connsiteX162" fmla="*/ 1522021 w 4998647"/>
                <a:gd name="connsiteY162" fmla="*/ 421481 h 2809875"/>
                <a:gd name="connsiteX163" fmla="*/ 1533929 w 4998647"/>
                <a:gd name="connsiteY163" fmla="*/ 392907 h 2809875"/>
                <a:gd name="connsiteX164" fmla="*/ 1564884 w 4998647"/>
                <a:gd name="connsiteY164" fmla="*/ 366713 h 2809875"/>
                <a:gd name="connsiteX165" fmla="*/ 1557740 w 4998647"/>
                <a:gd name="connsiteY165" fmla="*/ 340519 h 2809875"/>
                <a:gd name="connsiteX166" fmla="*/ 1564884 w 4998647"/>
                <a:gd name="connsiteY166" fmla="*/ 309562 h 2809875"/>
                <a:gd name="connsiteX167" fmla="*/ 1583934 w 4998647"/>
                <a:gd name="connsiteY167" fmla="*/ 285750 h 2809875"/>
                <a:gd name="connsiteX168" fmla="*/ 1588697 w 4998647"/>
                <a:gd name="connsiteY168" fmla="*/ 271463 h 2809875"/>
                <a:gd name="connsiteX169" fmla="*/ 1579172 w 4998647"/>
                <a:gd name="connsiteY169" fmla="*/ 257175 h 2809875"/>
                <a:gd name="connsiteX170" fmla="*/ 1545834 w 4998647"/>
                <a:gd name="connsiteY170" fmla="*/ 230981 h 2809875"/>
                <a:gd name="connsiteX171" fmla="*/ 1522022 w 4998647"/>
                <a:gd name="connsiteY171" fmla="*/ 228600 h 2809875"/>
                <a:gd name="connsiteX172" fmla="*/ 1507734 w 4998647"/>
                <a:gd name="connsiteY172" fmla="*/ 192881 h 2809875"/>
                <a:gd name="connsiteX173" fmla="*/ 1505353 w 4998647"/>
                <a:gd name="connsiteY173" fmla="*/ 159543 h 2809875"/>
                <a:gd name="connsiteX174" fmla="*/ 1488684 w 4998647"/>
                <a:gd name="connsiteY174" fmla="*/ 119063 h 2809875"/>
                <a:gd name="connsiteX175" fmla="*/ 1479159 w 4998647"/>
                <a:gd name="connsiteY175" fmla="*/ 92868 h 2809875"/>
                <a:gd name="connsiteX176" fmla="*/ 1455347 w 4998647"/>
                <a:gd name="connsiteY176" fmla="*/ 85725 h 2809875"/>
                <a:gd name="connsiteX177" fmla="*/ 1450584 w 4998647"/>
                <a:gd name="connsiteY177" fmla="*/ 66675 h 2809875"/>
                <a:gd name="connsiteX178" fmla="*/ 1433915 w 4998647"/>
                <a:gd name="connsiteY178" fmla="*/ 40481 h 2809875"/>
                <a:gd name="connsiteX179" fmla="*/ 1445822 w 4998647"/>
                <a:gd name="connsiteY179" fmla="*/ 30956 h 2809875"/>
                <a:gd name="connsiteX180" fmla="*/ 1436297 w 4998647"/>
                <a:gd name="connsiteY180" fmla="*/ 0 h 2809875"/>
                <a:gd name="connsiteX181" fmla="*/ 845747 w 4998647"/>
                <a:gd name="connsiteY181" fmla="*/ 180975 h 2809875"/>
                <a:gd name="connsiteX182" fmla="*/ 845747 w 4998647"/>
                <a:gd name="connsiteY182" fmla="*/ 180975 h 2809875"/>
                <a:gd name="connsiteX183" fmla="*/ 840984 w 4998647"/>
                <a:gd name="connsiteY183" fmla="*/ 223838 h 2809875"/>
                <a:gd name="connsiteX184" fmla="*/ 836222 w 4998647"/>
                <a:gd name="connsiteY184" fmla="*/ 238125 h 2809875"/>
                <a:gd name="connsiteX185" fmla="*/ 817172 w 4998647"/>
                <a:gd name="connsiteY185" fmla="*/ 254794 h 2809875"/>
                <a:gd name="connsiteX186" fmla="*/ 788597 w 4998647"/>
                <a:gd name="connsiteY186" fmla="*/ 266700 h 2809875"/>
                <a:gd name="connsiteX187" fmla="*/ 740972 w 4998647"/>
                <a:gd name="connsiteY187" fmla="*/ 300038 h 2809875"/>
                <a:gd name="connsiteX188" fmla="*/ 721922 w 4998647"/>
                <a:gd name="connsiteY188" fmla="*/ 328613 h 2809875"/>
                <a:gd name="connsiteX189" fmla="*/ 705252 w 4998647"/>
                <a:gd name="connsiteY189" fmla="*/ 342900 h 2809875"/>
                <a:gd name="connsiteX190" fmla="*/ 707634 w 4998647"/>
                <a:gd name="connsiteY190" fmla="*/ 369095 h 2809875"/>
                <a:gd name="connsiteX191" fmla="*/ 726684 w 4998647"/>
                <a:gd name="connsiteY191" fmla="*/ 381000 h 2809875"/>
                <a:gd name="connsiteX192" fmla="*/ 731447 w 4998647"/>
                <a:gd name="connsiteY192" fmla="*/ 395288 h 2809875"/>
                <a:gd name="connsiteX193" fmla="*/ 750497 w 4998647"/>
                <a:gd name="connsiteY193" fmla="*/ 423863 h 2809875"/>
                <a:gd name="connsiteX194" fmla="*/ 760022 w 4998647"/>
                <a:gd name="connsiteY194" fmla="*/ 442913 h 2809875"/>
                <a:gd name="connsiteX195" fmla="*/ 750497 w 4998647"/>
                <a:gd name="connsiteY195" fmla="*/ 481013 h 2809875"/>
                <a:gd name="connsiteX196" fmla="*/ 736209 w 4998647"/>
                <a:gd name="connsiteY196" fmla="*/ 490538 h 2809875"/>
                <a:gd name="connsiteX197" fmla="*/ 731447 w 4998647"/>
                <a:gd name="connsiteY197" fmla="*/ 504825 h 2809875"/>
                <a:gd name="connsiteX198" fmla="*/ 717159 w 4998647"/>
                <a:gd name="connsiteY198" fmla="*/ 509588 h 2809875"/>
                <a:gd name="connsiteX199" fmla="*/ 712397 w 4998647"/>
                <a:gd name="connsiteY199" fmla="*/ 538163 h 2809875"/>
                <a:gd name="connsiteX200" fmla="*/ 702872 w 4998647"/>
                <a:gd name="connsiteY200" fmla="*/ 566738 h 2809875"/>
                <a:gd name="connsiteX201" fmla="*/ 698109 w 4998647"/>
                <a:gd name="connsiteY201" fmla="*/ 581025 h 2809875"/>
                <a:gd name="connsiteX202" fmla="*/ 683822 w 4998647"/>
                <a:gd name="connsiteY202" fmla="*/ 611981 h 2809875"/>
                <a:gd name="connsiteX203" fmla="*/ 702872 w 4998647"/>
                <a:gd name="connsiteY203" fmla="*/ 638175 h 2809875"/>
                <a:gd name="connsiteX204" fmla="*/ 731447 w 4998647"/>
                <a:gd name="connsiteY204" fmla="*/ 647700 h 2809875"/>
                <a:gd name="connsiteX205" fmla="*/ 740972 w 4998647"/>
                <a:gd name="connsiteY205" fmla="*/ 661988 h 2809875"/>
                <a:gd name="connsiteX206" fmla="*/ 745734 w 4998647"/>
                <a:gd name="connsiteY206" fmla="*/ 676275 h 2809875"/>
                <a:gd name="connsiteX207" fmla="*/ 745734 w 4998647"/>
                <a:gd name="connsiteY207" fmla="*/ 688181 h 2809875"/>
                <a:gd name="connsiteX208" fmla="*/ 748115 w 4998647"/>
                <a:gd name="connsiteY208" fmla="*/ 709613 h 2809875"/>
                <a:gd name="connsiteX209" fmla="*/ 755259 w 4998647"/>
                <a:gd name="connsiteY209" fmla="*/ 728663 h 2809875"/>
                <a:gd name="connsiteX210" fmla="*/ 745734 w 4998647"/>
                <a:gd name="connsiteY210" fmla="*/ 757238 h 2809875"/>
                <a:gd name="connsiteX211" fmla="*/ 736209 w 4998647"/>
                <a:gd name="connsiteY211" fmla="*/ 771525 h 2809875"/>
                <a:gd name="connsiteX212" fmla="*/ 736209 w 4998647"/>
                <a:gd name="connsiteY212" fmla="*/ 842963 h 2809875"/>
                <a:gd name="connsiteX213" fmla="*/ 740972 w 4998647"/>
                <a:gd name="connsiteY213" fmla="*/ 857250 h 2809875"/>
                <a:gd name="connsiteX214" fmla="*/ 745734 w 4998647"/>
                <a:gd name="connsiteY214" fmla="*/ 876300 h 2809875"/>
                <a:gd name="connsiteX215" fmla="*/ 760022 w 4998647"/>
                <a:gd name="connsiteY215" fmla="*/ 923925 h 2809875"/>
                <a:gd name="connsiteX216" fmla="*/ 764784 w 4998647"/>
                <a:gd name="connsiteY216" fmla="*/ 938213 h 2809875"/>
                <a:gd name="connsiteX217" fmla="*/ 771928 w 4998647"/>
                <a:gd name="connsiteY217" fmla="*/ 983456 h 2809875"/>
                <a:gd name="connsiteX218" fmla="*/ 750497 w 4998647"/>
                <a:gd name="connsiteY218" fmla="*/ 1004888 h 2809875"/>
                <a:gd name="connsiteX219" fmla="*/ 731447 w 4998647"/>
                <a:gd name="connsiteY219" fmla="*/ 1009650 h 2809875"/>
                <a:gd name="connsiteX220" fmla="*/ 712397 w 4998647"/>
                <a:gd name="connsiteY220" fmla="*/ 1016794 h 2809875"/>
                <a:gd name="connsiteX221" fmla="*/ 683822 w 4998647"/>
                <a:gd name="connsiteY221" fmla="*/ 1035844 h 2809875"/>
                <a:gd name="connsiteX222" fmla="*/ 674297 w 4998647"/>
                <a:gd name="connsiteY222" fmla="*/ 1052513 h 2809875"/>
                <a:gd name="connsiteX223" fmla="*/ 660009 w 4998647"/>
                <a:gd name="connsiteY223" fmla="*/ 1062038 h 2809875"/>
                <a:gd name="connsiteX224" fmla="*/ 650484 w 4998647"/>
                <a:gd name="connsiteY224" fmla="*/ 1076325 h 2809875"/>
                <a:gd name="connsiteX225" fmla="*/ 640959 w 4998647"/>
                <a:gd name="connsiteY225" fmla="*/ 1157288 h 2809875"/>
                <a:gd name="connsiteX226" fmla="*/ 626672 w 4998647"/>
                <a:gd name="connsiteY226" fmla="*/ 1190625 h 2809875"/>
                <a:gd name="connsiteX227" fmla="*/ 593334 w 4998647"/>
                <a:gd name="connsiteY227" fmla="*/ 1204913 h 2809875"/>
                <a:gd name="connsiteX228" fmla="*/ 588572 w 4998647"/>
                <a:gd name="connsiteY228" fmla="*/ 1219200 h 2809875"/>
                <a:gd name="connsiteX229" fmla="*/ 593334 w 4998647"/>
                <a:gd name="connsiteY229" fmla="*/ 1233488 h 2809875"/>
                <a:gd name="connsiteX230" fmla="*/ 579047 w 4998647"/>
                <a:gd name="connsiteY230" fmla="*/ 1247775 h 2809875"/>
                <a:gd name="connsiteX231" fmla="*/ 569521 w 4998647"/>
                <a:gd name="connsiteY231" fmla="*/ 1290638 h 2809875"/>
                <a:gd name="connsiteX232" fmla="*/ 552854 w 4998647"/>
                <a:gd name="connsiteY232" fmla="*/ 1321593 h 2809875"/>
                <a:gd name="connsiteX233" fmla="*/ 533803 w 4998647"/>
                <a:gd name="connsiteY233" fmla="*/ 1343025 h 2809875"/>
                <a:gd name="connsiteX234" fmla="*/ 519515 w 4998647"/>
                <a:gd name="connsiteY234" fmla="*/ 1371600 h 2809875"/>
                <a:gd name="connsiteX235" fmla="*/ 498084 w 4998647"/>
                <a:gd name="connsiteY235" fmla="*/ 1419225 h 2809875"/>
                <a:gd name="connsiteX236" fmla="*/ 493322 w 4998647"/>
                <a:gd name="connsiteY236" fmla="*/ 1433513 h 2809875"/>
                <a:gd name="connsiteX237" fmla="*/ 474272 w 4998647"/>
                <a:gd name="connsiteY237" fmla="*/ 1466850 h 2809875"/>
                <a:gd name="connsiteX238" fmla="*/ 464747 w 4998647"/>
                <a:gd name="connsiteY238" fmla="*/ 1485900 h 2809875"/>
                <a:gd name="connsiteX239" fmla="*/ 459984 w 4998647"/>
                <a:gd name="connsiteY239" fmla="*/ 1500188 h 2809875"/>
                <a:gd name="connsiteX240" fmla="*/ 450459 w 4998647"/>
                <a:gd name="connsiteY240" fmla="*/ 1514475 h 2809875"/>
                <a:gd name="connsiteX241" fmla="*/ 436172 w 4998647"/>
                <a:gd name="connsiteY241" fmla="*/ 1552575 h 2809875"/>
                <a:gd name="connsiteX242" fmla="*/ 412359 w 4998647"/>
                <a:gd name="connsiteY242" fmla="*/ 1595438 h 2809875"/>
                <a:gd name="connsiteX243" fmla="*/ 398072 w 4998647"/>
                <a:gd name="connsiteY243" fmla="*/ 1628776 h 2809875"/>
                <a:gd name="connsiteX244" fmla="*/ 393310 w 4998647"/>
                <a:gd name="connsiteY244" fmla="*/ 1657350 h 2809875"/>
                <a:gd name="connsiteX245" fmla="*/ 379022 w 4998647"/>
                <a:gd name="connsiteY245" fmla="*/ 1719263 h 2809875"/>
                <a:gd name="connsiteX246" fmla="*/ 374259 w 4998647"/>
                <a:gd name="connsiteY246" fmla="*/ 1757363 h 2809875"/>
                <a:gd name="connsiteX247" fmla="*/ 369497 w 4998647"/>
                <a:gd name="connsiteY247" fmla="*/ 1771650 h 2809875"/>
                <a:gd name="connsiteX248" fmla="*/ 357591 w 4998647"/>
                <a:gd name="connsiteY248" fmla="*/ 1807369 h 2809875"/>
                <a:gd name="connsiteX249" fmla="*/ 343303 w 4998647"/>
                <a:gd name="connsiteY249" fmla="*/ 1852613 h 2809875"/>
                <a:gd name="connsiteX250" fmla="*/ 336159 w 4998647"/>
                <a:gd name="connsiteY250" fmla="*/ 1876425 h 2809875"/>
                <a:gd name="connsiteX251" fmla="*/ 326634 w 4998647"/>
                <a:gd name="connsiteY251" fmla="*/ 1890713 h 2809875"/>
                <a:gd name="connsiteX252" fmla="*/ 321872 w 4998647"/>
                <a:gd name="connsiteY252" fmla="*/ 1905000 h 2809875"/>
                <a:gd name="connsiteX253" fmla="*/ 307584 w 4998647"/>
                <a:gd name="connsiteY253" fmla="*/ 1914525 h 2809875"/>
                <a:gd name="connsiteX254" fmla="*/ 293297 w 4998647"/>
                <a:gd name="connsiteY254" fmla="*/ 1943100 h 2809875"/>
                <a:gd name="connsiteX255" fmla="*/ 283772 w 4998647"/>
                <a:gd name="connsiteY255" fmla="*/ 1971675 h 2809875"/>
                <a:gd name="connsiteX256" fmla="*/ 267103 w 4998647"/>
                <a:gd name="connsiteY256" fmla="*/ 2002632 h 2809875"/>
                <a:gd name="connsiteX257" fmla="*/ 231384 w 4998647"/>
                <a:gd name="connsiteY257" fmla="*/ 2038350 h 2809875"/>
                <a:gd name="connsiteX258" fmla="*/ 207572 w 4998647"/>
                <a:gd name="connsiteY258" fmla="*/ 2062163 h 2809875"/>
                <a:gd name="connsiteX259" fmla="*/ 202809 w 4998647"/>
                <a:gd name="connsiteY259" fmla="*/ 2076450 h 2809875"/>
                <a:gd name="connsiteX260" fmla="*/ 174234 w 4998647"/>
                <a:gd name="connsiteY260" fmla="*/ 2095500 h 2809875"/>
                <a:gd name="connsiteX261" fmla="*/ 159947 w 4998647"/>
                <a:gd name="connsiteY261" fmla="*/ 2105025 h 2809875"/>
                <a:gd name="connsiteX262" fmla="*/ 131372 w 4998647"/>
                <a:gd name="connsiteY262" fmla="*/ 2133601 h 2809875"/>
                <a:gd name="connsiteX263" fmla="*/ 102797 w 4998647"/>
                <a:gd name="connsiteY263" fmla="*/ 2145506 h 2809875"/>
                <a:gd name="connsiteX264" fmla="*/ 78985 w 4998647"/>
                <a:gd name="connsiteY264" fmla="*/ 2157412 h 2809875"/>
                <a:gd name="connsiteX265" fmla="*/ 45647 w 4998647"/>
                <a:gd name="connsiteY265" fmla="*/ 2174081 h 2809875"/>
                <a:gd name="connsiteX266" fmla="*/ 24215 w 4998647"/>
                <a:gd name="connsiteY266" fmla="*/ 2178844 h 2809875"/>
                <a:gd name="connsiteX267" fmla="*/ 403 w 4998647"/>
                <a:gd name="connsiteY267" fmla="*/ 2188369 h 2809875"/>
                <a:gd name="connsiteX268" fmla="*/ 12309 w 4998647"/>
                <a:gd name="connsiteY268" fmla="*/ 2228850 h 2809875"/>
                <a:gd name="connsiteX269" fmla="*/ 43265 w 4998647"/>
                <a:gd name="connsiteY269" fmla="*/ 2255044 h 2809875"/>
                <a:gd name="connsiteX270" fmla="*/ 67079 w 4998647"/>
                <a:gd name="connsiteY270" fmla="*/ 2271713 h 2809875"/>
                <a:gd name="connsiteX271" fmla="*/ 90890 w 4998647"/>
                <a:gd name="connsiteY271" fmla="*/ 2276475 h 2809875"/>
                <a:gd name="connsiteX272" fmla="*/ 114703 w 4998647"/>
                <a:gd name="connsiteY272" fmla="*/ 2297906 h 2809875"/>
                <a:gd name="connsiteX273" fmla="*/ 119466 w 4998647"/>
                <a:gd name="connsiteY273" fmla="*/ 2326482 h 2809875"/>
                <a:gd name="connsiteX274" fmla="*/ 126609 w 4998647"/>
                <a:gd name="connsiteY274" fmla="*/ 2347913 h 2809875"/>
                <a:gd name="connsiteX275" fmla="*/ 121847 w 4998647"/>
                <a:gd name="connsiteY275" fmla="*/ 2386013 h 2809875"/>
                <a:gd name="connsiteX276" fmla="*/ 112322 w 4998647"/>
                <a:gd name="connsiteY276" fmla="*/ 2405063 h 2809875"/>
                <a:gd name="connsiteX277" fmla="*/ 100416 w 4998647"/>
                <a:gd name="connsiteY277" fmla="*/ 2424112 h 2809875"/>
                <a:gd name="connsiteX278" fmla="*/ 71841 w 4998647"/>
                <a:gd name="connsiteY278" fmla="*/ 2426494 h 2809875"/>
                <a:gd name="connsiteX279" fmla="*/ 50409 w 4998647"/>
                <a:gd name="connsiteY279" fmla="*/ 2452688 h 2809875"/>
                <a:gd name="connsiteX280" fmla="*/ 21834 w 4998647"/>
                <a:gd name="connsiteY280" fmla="*/ 2466975 h 2809875"/>
                <a:gd name="connsiteX281" fmla="*/ 31359 w 4998647"/>
                <a:gd name="connsiteY281" fmla="*/ 2490788 h 2809875"/>
                <a:gd name="connsiteX282" fmla="*/ 21834 w 4998647"/>
                <a:gd name="connsiteY282" fmla="*/ 2524125 h 2809875"/>
                <a:gd name="connsiteX283" fmla="*/ 12309 w 4998647"/>
                <a:gd name="connsiteY283"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60422 w 4998647"/>
                <a:gd name="connsiteY37" fmla="*/ 2095500 h 2809875"/>
                <a:gd name="connsiteX38" fmla="*/ 3927084 w 4998647"/>
                <a:gd name="connsiteY38" fmla="*/ 2100263 h 2809875"/>
                <a:gd name="connsiteX39" fmla="*/ 3855647 w 4998647"/>
                <a:gd name="connsiteY39" fmla="*/ 2047875 h 2809875"/>
                <a:gd name="connsiteX40" fmla="*/ 3831834 w 4998647"/>
                <a:gd name="connsiteY40" fmla="*/ 2019300 h 2809875"/>
                <a:gd name="connsiteX41" fmla="*/ 3786591 w 4998647"/>
                <a:gd name="connsiteY41" fmla="*/ 1985963 h 2809875"/>
                <a:gd name="connsiteX42" fmla="*/ 3800877 w 4998647"/>
                <a:gd name="connsiteY42" fmla="*/ 1964532 h 2809875"/>
                <a:gd name="connsiteX43" fmla="*/ 3788972 w 4998647"/>
                <a:gd name="connsiteY43" fmla="*/ 1919288 h 2809875"/>
                <a:gd name="connsiteX44" fmla="*/ 3779447 w 4998647"/>
                <a:gd name="connsiteY44" fmla="*/ 1890713 h 2809875"/>
                <a:gd name="connsiteX45" fmla="*/ 3760397 w 4998647"/>
                <a:gd name="connsiteY45" fmla="*/ 1862138 h 2809875"/>
                <a:gd name="connsiteX46" fmla="*/ 3746110 w 4998647"/>
                <a:gd name="connsiteY46" fmla="*/ 1835944 h 2809875"/>
                <a:gd name="connsiteX47" fmla="*/ 3746109 w 4998647"/>
                <a:gd name="connsiteY47" fmla="*/ 1790700 h 2809875"/>
                <a:gd name="connsiteX48" fmla="*/ 3736584 w 4998647"/>
                <a:gd name="connsiteY48" fmla="*/ 1776413 h 2809875"/>
                <a:gd name="connsiteX49" fmla="*/ 3731822 w 4998647"/>
                <a:gd name="connsiteY49" fmla="*/ 1762125 h 2809875"/>
                <a:gd name="connsiteX50" fmla="*/ 3724678 w 4998647"/>
                <a:gd name="connsiteY50" fmla="*/ 1724025 h 2809875"/>
                <a:gd name="connsiteX51" fmla="*/ 3708009 w 4998647"/>
                <a:gd name="connsiteY51" fmla="*/ 1695450 h 2809875"/>
                <a:gd name="connsiteX52" fmla="*/ 3698484 w 4998647"/>
                <a:gd name="connsiteY52" fmla="*/ 1662113 h 2809875"/>
                <a:gd name="connsiteX53" fmla="*/ 3710390 w 4998647"/>
                <a:gd name="connsiteY53" fmla="*/ 1643063 h 2809875"/>
                <a:gd name="connsiteX54" fmla="*/ 3717535 w 4998647"/>
                <a:gd name="connsiteY54" fmla="*/ 1624013 h 2809875"/>
                <a:gd name="connsiteX55" fmla="*/ 3712772 w 4998647"/>
                <a:gd name="connsiteY55" fmla="*/ 1581150 h 2809875"/>
                <a:gd name="connsiteX56" fmla="*/ 3693722 w 4998647"/>
                <a:gd name="connsiteY56" fmla="*/ 1552575 h 2809875"/>
                <a:gd name="connsiteX57" fmla="*/ 3681816 w 4998647"/>
                <a:gd name="connsiteY57" fmla="*/ 1550194 h 2809875"/>
                <a:gd name="connsiteX58" fmla="*/ 3653240 w 4998647"/>
                <a:gd name="connsiteY58" fmla="*/ 1504951 h 2809875"/>
                <a:gd name="connsiteX59" fmla="*/ 3627047 w 4998647"/>
                <a:gd name="connsiteY59" fmla="*/ 1485900 h 2809875"/>
                <a:gd name="connsiteX60" fmla="*/ 3617522 w 4998647"/>
                <a:gd name="connsiteY60" fmla="*/ 1471613 h 2809875"/>
                <a:gd name="connsiteX61" fmla="*/ 3593709 w 4998647"/>
                <a:gd name="connsiteY61" fmla="*/ 1462088 h 2809875"/>
                <a:gd name="connsiteX62" fmla="*/ 3572278 w 4998647"/>
                <a:gd name="connsiteY62" fmla="*/ 1464469 h 2809875"/>
                <a:gd name="connsiteX63" fmla="*/ 3531796 w 4998647"/>
                <a:gd name="connsiteY63" fmla="*/ 1412082 h 2809875"/>
                <a:gd name="connsiteX64" fmla="*/ 3507984 w 4998647"/>
                <a:gd name="connsiteY64" fmla="*/ 1393031 h 2809875"/>
                <a:gd name="connsiteX65" fmla="*/ 3481790 w 4998647"/>
                <a:gd name="connsiteY65" fmla="*/ 1397794 h 2809875"/>
                <a:gd name="connsiteX66" fmla="*/ 3457979 w 4998647"/>
                <a:gd name="connsiteY66" fmla="*/ 1381126 h 2809875"/>
                <a:gd name="connsiteX67" fmla="*/ 3407972 w 4998647"/>
                <a:gd name="connsiteY67" fmla="*/ 1369219 h 2809875"/>
                <a:gd name="connsiteX68" fmla="*/ 3369872 w 4998647"/>
                <a:gd name="connsiteY68" fmla="*/ 1371601 h 2809875"/>
                <a:gd name="connsiteX69" fmla="*/ 3327009 w 4998647"/>
                <a:gd name="connsiteY69" fmla="*/ 1352550 h 2809875"/>
                <a:gd name="connsiteX70" fmla="*/ 3312722 w 4998647"/>
                <a:gd name="connsiteY70" fmla="*/ 1347788 h 2809875"/>
                <a:gd name="connsiteX71" fmla="*/ 3284147 w 4998647"/>
                <a:gd name="connsiteY71" fmla="*/ 1362075 h 2809875"/>
                <a:gd name="connsiteX72" fmla="*/ 3260334 w 4998647"/>
                <a:gd name="connsiteY72" fmla="*/ 1343025 h 2809875"/>
                <a:gd name="connsiteX73" fmla="*/ 3231759 w 4998647"/>
                <a:gd name="connsiteY73" fmla="*/ 1319213 h 2809875"/>
                <a:gd name="connsiteX74" fmla="*/ 3217472 w 4998647"/>
                <a:gd name="connsiteY74" fmla="*/ 1309688 h 2809875"/>
                <a:gd name="connsiteX75" fmla="*/ 3188897 w 4998647"/>
                <a:gd name="connsiteY75" fmla="*/ 1283495 h 2809875"/>
                <a:gd name="connsiteX76" fmla="*/ 3167465 w 4998647"/>
                <a:gd name="connsiteY76" fmla="*/ 1278731 h 2809875"/>
                <a:gd name="connsiteX77" fmla="*/ 3169848 w 4998647"/>
                <a:gd name="connsiteY77" fmla="*/ 1247775 h 2809875"/>
                <a:gd name="connsiteX78" fmla="*/ 3179372 w 4998647"/>
                <a:gd name="connsiteY78" fmla="*/ 1223963 h 2809875"/>
                <a:gd name="connsiteX79" fmla="*/ 3150797 w 4998647"/>
                <a:gd name="connsiteY79" fmla="*/ 1214438 h 2809875"/>
                <a:gd name="connsiteX80" fmla="*/ 3136509 w 4998647"/>
                <a:gd name="connsiteY80" fmla="*/ 1219200 h 2809875"/>
                <a:gd name="connsiteX81" fmla="*/ 3122222 w 4998647"/>
                <a:gd name="connsiteY81" fmla="*/ 1228725 h 2809875"/>
                <a:gd name="connsiteX82" fmla="*/ 3100790 w 4998647"/>
                <a:gd name="connsiteY82" fmla="*/ 1212056 h 2809875"/>
                <a:gd name="connsiteX83" fmla="*/ 3112697 w 4998647"/>
                <a:gd name="connsiteY83" fmla="*/ 1185863 h 2809875"/>
                <a:gd name="connsiteX84" fmla="*/ 3103172 w 4998647"/>
                <a:gd name="connsiteY84" fmla="*/ 1171575 h 2809875"/>
                <a:gd name="connsiteX85" fmla="*/ 3098409 w 4998647"/>
                <a:gd name="connsiteY85" fmla="*/ 1157288 h 2809875"/>
                <a:gd name="connsiteX86" fmla="*/ 3084122 w 4998647"/>
                <a:gd name="connsiteY86" fmla="*/ 1171575 h 2809875"/>
                <a:gd name="connsiteX87" fmla="*/ 3055547 w 4998647"/>
                <a:gd name="connsiteY87" fmla="*/ 1162050 h 2809875"/>
                <a:gd name="connsiteX88" fmla="*/ 3046022 w 4998647"/>
                <a:gd name="connsiteY88" fmla="*/ 1131094 h 2809875"/>
                <a:gd name="connsiteX89" fmla="*/ 3050784 w 4998647"/>
                <a:gd name="connsiteY89" fmla="*/ 1114425 h 2809875"/>
                <a:gd name="connsiteX90" fmla="*/ 3050784 w 4998647"/>
                <a:gd name="connsiteY90" fmla="*/ 1104900 h 2809875"/>
                <a:gd name="connsiteX91" fmla="*/ 3036497 w 4998647"/>
                <a:gd name="connsiteY91" fmla="*/ 1100138 h 2809875"/>
                <a:gd name="connsiteX92" fmla="*/ 3046022 w 4998647"/>
                <a:gd name="connsiteY92" fmla="*/ 1081088 h 2809875"/>
                <a:gd name="connsiteX93" fmla="*/ 3055547 w 4998647"/>
                <a:gd name="connsiteY93" fmla="*/ 1062038 h 2809875"/>
                <a:gd name="connsiteX94" fmla="*/ 3024590 w 4998647"/>
                <a:gd name="connsiteY94" fmla="*/ 1052513 h 2809875"/>
                <a:gd name="connsiteX95" fmla="*/ 3012684 w 4998647"/>
                <a:gd name="connsiteY95" fmla="*/ 1066800 h 2809875"/>
                <a:gd name="connsiteX96" fmla="*/ 2993634 w 4998647"/>
                <a:gd name="connsiteY96" fmla="*/ 1066800 h 2809875"/>
                <a:gd name="connsiteX97" fmla="*/ 2972204 w 4998647"/>
                <a:gd name="connsiteY97" fmla="*/ 1073944 h 2809875"/>
                <a:gd name="connsiteX98" fmla="*/ 2955534 w 4998647"/>
                <a:gd name="connsiteY98" fmla="*/ 1066800 h 2809875"/>
                <a:gd name="connsiteX99" fmla="*/ 2950772 w 4998647"/>
                <a:gd name="connsiteY99" fmla="*/ 1047750 h 2809875"/>
                <a:gd name="connsiteX100" fmla="*/ 2931721 w 4998647"/>
                <a:gd name="connsiteY100" fmla="*/ 1040607 h 2809875"/>
                <a:gd name="connsiteX101" fmla="*/ 2903147 w 4998647"/>
                <a:gd name="connsiteY101" fmla="*/ 1019175 h 2809875"/>
                <a:gd name="connsiteX102" fmla="*/ 2888859 w 4998647"/>
                <a:gd name="connsiteY102" fmla="*/ 1014413 h 2809875"/>
                <a:gd name="connsiteX103" fmla="*/ 2874572 w 4998647"/>
                <a:gd name="connsiteY103" fmla="*/ 1004888 h 2809875"/>
                <a:gd name="connsiteX104" fmla="*/ 2855522 w 4998647"/>
                <a:gd name="connsiteY104" fmla="*/ 1004888 h 2809875"/>
                <a:gd name="connsiteX105" fmla="*/ 2834090 w 4998647"/>
                <a:gd name="connsiteY105" fmla="*/ 995363 h 2809875"/>
                <a:gd name="connsiteX106" fmla="*/ 2810278 w 4998647"/>
                <a:gd name="connsiteY106" fmla="*/ 1009650 h 2809875"/>
                <a:gd name="connsiteX107" fmla="*/ 2767416 w 4998647"/>
                <a:gd name="connsiteY107" fmla="*/ 1007269 h 2809875"/>
                <a:gd name="connsiteX108" fmla="*/ 2734079 w 4998647"/>
                <a:gd name="connsiteY108" fmla="*/ 1019175 h 2809875"/>
                <a:gd name="connsiteX109" fmla="*/ 2712646 w 4998647"/>
                <a:gd name="connsiteY109" fmla="*/ 1019176 h 2809875"/>
                <a:gd name="connsiteX110" fmla="*/ 2693597 w 4998647"/>
                <a:gd name="connsiteY110" fmla="*/ 1009650 h 2809875"/>
                <a:gd name="connsiteX111" fmla="*/ 2641209 w 4998647"/>
                <a:gd name="connsiteY111" fmla="*/ 1021557 h 2809875"/>
                <a:gd name="connsiteX112" fmla="*/ 2631684 w 4998647"/>
                <a:gd name="connsiteY112" fmla="*/ 1031082 h 2809875"/>
                <a:gd name="connsiteX113" fmla="*/ 2612634 w 4998647"/>
                <a:gd name="connsiteY113" fmla="*/ 1038225 h 2809875"/>
                <a:gd name="connsiteX114" fmla="*/ 2595965 w 4998647"/>
                <a:gd name="connsiteY114" fmla="*/ 1035844 h 2809875"/>
                <a:gd name="connsiteX115" fmla="*/ 2574535 w 4998647"/>
                <a:gd name="connsiteY115" fmla="*/ 1028700 h 2809875"/>
                <a:gd name="connsiteX116" fmla="*/ 2529290 w 4998647"/>
                <a:gd name="connsiteY116" fmla="*/ 1004888 h 2809875"/>
                <a:gd name="connsiteX117" fmla="*/ 2526909 w 4998647"/>
                <a:gd name="connsiteY117" fmla="*/ 971550 h 2809875"/>
                <a:gd name="connsiteX118" fmla="*/ 2512622 w 4998647"/>
                <a:gd name="connsiteY118" fmla="*/ 942975 h 2809875"/>
                <a:gd name="connsiteX119" fmla="*/ 2488809 w 4998647"/>
                <a:gd name="connsiteY119" fmla="*/ 938213 h 2809875"/>
                <a:gd name="connsiteX120" fmla="*/ 2493572 w 4998647"/>
                <a:gd name="connsiteY120" fmla="*/ 923925 h 2809875"/>
                <a:gd name="connsiteX121" fmla="*/ 2479284 w 4998647"/>
                <a:gd name="connsiteY121" fmla="*/ 914400 h 2809875"/>
                <a:gd name="connsiteX122" fmla="*/ 2457853 w 4998647"/>
                <a:gd name="connsiteY122" fmla="*/ 902494 h 2809875"/>
                <a:gd name="connsiteX123" fmla="*/ 2431659 w 4998647"/>
                <a:gd name="connsiteY123" fmla="*/ 890588 h 2809875"/>
                <a:gd name="connsiteX124" fmla="*/ 2414991 w 4998647"/>
                <a:gd name="connsiteY124" fmla="*/ 864394 h 2809875"/>
                <a:gd name="connsiteX125" fmla="*/ 2398321 w 4998647"/>
                <a:gd name="connsiteY125" fmla="*/ 833437 h 2809875"/>
                <a:gd name="connsiteX126" fmla="*/ 2367365 w 4998647"/>
                <a:gd name="connsiteY126" fmla="*/ 807244 h 2809875"/>
                <a:gd name="connsiteX127" fmla="*/ 2348316 w 4998647"/>
                <a:gd name="connsiteY127" fmla="*/ 769144 h 2809875"/>
                <a:gd name="connsiteX128" fmla="*/ 2322122 w 4998647"/>
                <a:gd name="connsiteY128" fmla="*/ 733425 h 2809875"/>
                <a:gd name="connsiteX129" fmla="*/ 2307834 w 4998647"/>
                <a:gd name="connsiteY129" fmla="*/ 723900 h 2809875"/>
                <a:gd name="connsiteX130" fmla="*/ 2264972 w 4998647"/>
                <a:gd name="connsiteY130" fmla="*/ 704850 h 2809875"/>
                <a:gd name="connsiteX131" fmla="*/ 2241159 w 4998647"/>
                <a:gd name="connsiteY131" fmla="*/ 678657 h 2809875"/>
                <a:gd name="connsiteX132" fmla="*/ 2231634 w 4998647"/>
                <a:gd name="connsiteY132" fmla="*/ 657225 h 2809875"/>
                <a:gd name="connsiteX133" fmla="*/ 2212584 w 4998647"/>
                <a:gd name="connsiteY133" fmla="*/ 647700 h 2809875"/>
                <a:gd name="connsiteX134" fmla="*/ 2198297 w 4998647"/>
                <a:gd name="connsiteY134" fmla="*/ 638175 h 2809875"/>
                <a:gd name="connsiteX135" fmla="*/ 2179247 w 4998647"/>
                <a:gd name="connsiteY135" fmla="*/ 642938 h 2809875"/>
                <a:gd name="connsiteX136" fmla="*/ 2155434 w 4998647"/>
                <a:gd name="connsiteY136" fmla="*/ 619125 h 2809875"/>
                <a:gd name="connsiteX137" fmla="*/ 2136384 w 4998647"/>
                <a:gd name="connsiteY137" fmla="*/ 590550 h 2809875"/>
                <a:gd name="connsiteX138" fmla="*/ 2126859 w 4998647"/>
                <a:gd name="connsiteY138" fmla="*/ 561975 h 2809875"/>
                <a:gd name="connsiteX139" fmla="*/ 2103047 w 4998647"/>
                <a:gd name="connsiteY139" fmla="*/ 561975 h 2809875"/>
                <a:gd name="connsiteX140" fmla="*/ 2088759 w 4998647"/>
                <a:gd name="connsiteY140" fmla="*/ 547688 h 2809875"/>
                <a:gd name="connsiteX141" fmla="*/ 2050660 w 4998647"/>
                <a:gd name="connsiteY141" fmla="*/ 540544 h 2809875"/>
                <a:gd name="connsiteX142" fmla="*/ 2007797 w 4998647"/>
                <a:gd name="connsiteY142" fmla="*/ 528638 h 2809875"/>
                <a:gd name="connsiteX143" fmla="*/ 1976841 w 4998647"/>
                <a:gd name="connsiteY143" fmla="*/ 526256 h 2809875"/>
                <a:gd name="connsiteX144" fmla="*/ 1948266 w 4998647"/>
                <a:gd name="connsiteY144" fmla="*/ 521494 h 2809875"/>
                <a:gd name="connsiteX145" fmla="*/ 1926834 w 4998647"/>
                <a:gd name="connsiteY145" fmla="*/ 504825 h 2809875"/>
                <a:gd name="connsiteX146" fmla="*/ 1912547 w 4998647"/>
                <a:gd name="connsiteY146" fmla="*/ 509588 h 2809875"/>
                <a:gd name="connsiteX147" fmla="*/ 1841109 w 4998647"/>
                <a:gd name="connsiteY147" fmla="*/ 495300 h 2809875"/>
                <a:gd name="connsiteX148" fmla="*/ 1812534 w 4998647"/>
                <a:gd name="connsiteY148" fmla="*/ 485775 h 2809875"/>
                <a:gd name="connsiteX149" fmla="*/ 1798247 w 4998647"/>
                <a:gd name="connsiteY149" fmla="*/ 481013 h 2809875"/>
                <a:gd name="connsiteX150" fmla="*/ 1783959 w 4998647"/>
                <a:gd name="connsiteY150" fmla="*/ 490538 h 2809875"/>
                <a:gd name="connsiteX151" fmla="*/ 1769672 w 4998647"/>
                <a:gd name="connsiteY151" fmla="*/ 495300 h 2809875"/>
                <a:gd name="connsiteX152" fmla="*/ 1741097 w 4998647"/>
                <a:gd name="connsiteY152" fmla="*/ 523875 h 2809875"/>
                <a:gd name="connsiteX153" fmla="*/ 1717284 w 4998647"/>
                <a:gd name="connsiteY153" fmla="*/ 519113 h 2809875"/>
                <a:gd name="connsiteX154" fmla="*/ 1683947 w 4998647"/>
                <a:gd name="connsiteY154" fmla="*/ 509588 h 2809875"/>
                <a:gd name="connsiteX155" fmla="*/ 1650609 w 4998647"/>
                <a:gd name="connsiteY155" fmla="*/ 504825 h 2809875"/>
                <a:gd name="connsiteX156" fmla="*/ 1622034 w 4998647"/>
                <a:gd name="connsiteY156" fmla="*/ 500063 h 2809875"/>
                <a:gd name="connsiteX157" fmla="*/ 1581553 w 4998647"/>
                <a:gd name="connsiteY157" fmla="*/ 483394 h 2809875"/>
                <a:gd name="connsiteX158" fmla="*/ 1552978 w 4998647"/>
                <a:gd name="connsiteY158" fmla="*/ 483394 h 2809875"/>
                <a:gd name="connsiteX159" fmla="*/ 1541072 w 4998647"/>
                <a:gd name="connsiteY159" fmla="*/ 466725 h 2809875"/>
                <a:gd name="connsiteX160" fmla="*/ 1526784 w 4998647"/>
                <a:gd name="connsiteY160" fmla="*/ 447675 h 2809875"/>
                <a:gd name="connsiteX161" fmla="*/ 1522021 w 4998647"/>
                <a:gd name="connsiteY161" fmla="*/ 421481 h 2809875"/>
                <a:gd name="connsiteX162" fmla="*/ 1533929 w 4998647"/>
                <a:gd name="connsiteY162" fmla="*/ 392907 h 2809875"/>
                <a:gd name="connsiteX163" fmla="*/ 1564884 w 4998647"/>
                <a:gd name="connsiteY163" fmla="*/ 366713 h 2809875"/>
                <a:gd name="connsiteX164" fmla="*/ 1557740 w 4998647"/>
                <a:gd name="connsiteY164" fmla="*/ 340519 h 2809875"/>
                <a:gd name="connsiteX165" fmla="*/ 1564884 w 4998647"/>
                <a:gd name="connsiteY165" fmla="*/ 309562 h 2809875"/>
                <a:gd name="connsiteX166" fmla="*/ 1583934 w 4998647"/>
                <a:gd name="connsiteY166" fmla="*/ 285750 h 2809875"/>
                <a:gd name="connsiteX167" fmla="*/ 1588697 w 4998647"/>
                <a:gd name="connsiteY167" fmla="*/ 271463 h 2809875"/>
                <a:gd name="connsiteX168" fmla="*/ 1579172 w 4998647"/>
                <a:gd name="connsiteY168" fmla="*/ 257175 h 2809875"/>
                <a:gd name="connsiteX169" fmla="*/ 1545834 w 4998647"/>
                <a:gd name="connsiteY169" fmla="*/ 230981 h 2809875"/>
                <a:gd name="connsiteX170" fmla="*/ 1522022 w 4998647"/>
                <a:gd name="connsiteY170" fmla="*/ 228600 h 2809875"/>
                <a:gd name="connsiteX171" fmla="*/ 1507734 w 4998647"/>
                <a:gd name="connsiteY171" fmla="*/ 192881 h 2809875"/>
                <a:gd name="connsiteX172" fmla="*/ 1505353 w 4998647"/>
                <a:gd name="connsiteY172" fmla="*/ 159543 h 2809875"/>
                <a:gd name="connsiteX173" fmla="*/ 1488684 w 4998647"/>
                <a:gd name="connsiteY173" fmla="*/ 119063 h 2809875"/>
                <a:gd name="connsiteX174" fmla="*/ 1479159 w 4998647"/>
                <a:gd name="connsiteY174" fmla="*/ 92868 h 2809875"/>
                <a:gd name="connsiteX175" fmla="*/ 1455347 w 4998647"/>
                <a:gd name="connsiteY175" fmla="*/ 85725 h 2809875"/>
                <a:gd name="connsiteX176" fmla="*/ 1450584 w 4998647"/>
                <a:gd name="connsiteY176" fmla="*/ 66675 h 2809875"/>
                <a:gd name="connsiteX177" fmla="*/ 1433915 w 4998647"/>
                <a:gd name="connsiteY177" fmla="*/ 40481 h 2809875"/>
                <a:gd name="connsiteX178" fmla="*/ 1445822 w 4998647"/>
                <a:gd name="connsiteY178" fmla="*/ 30956 h 2809875"/>
                <a:gd name="connsiteX179" fmla="*/ 1436297 w 4998647"/>
                <a:gd name="connsiteY179" fmla="*/ 0 h 2809875"/>
                <a:gd name="connsiteX180" fmla="*/ 845747 w 4998647"/>
                <a:gd name="connsiteY180" fmla="*/ 180975 h 2809875"/>
                <a:gd name="connsiteX181" fmla="*/ 845747 w 4998647"/>
                <a:gd name="connsiteY181" fmla="*/ 180975 h 2809875"/>
                <a:gd name="connsiteX182" fmla="*/ 840984 w 4998647"/>
                <a:gd name="connsiteY182" fmla="*/ 223838 h 2809875"/>
                <a:gd name="connsiteX183" fmla="*/ 836222 w 4998647"/>
                <a:gd name="connsiteY183" fmla="*/ 238125 h 2809875"/>
                <a:gd name="connsiteX184" fmla="*/ 817172 w 4998647"/>
                <a:gd name="connsiteY184" fmla="*/ 254794 h 2809875"/>
                <a:gd name="connsiteX185" fmla="*/ 788597 w 4998647"/>
                <a:gd name="connsiteY185" fmla="*/ 266700 h 2809875"/>
                <a:gd name="connsiteX186" fmla="*/ 740972 w 4998647"/>
                <a:gd name="connsiteY186" fmla="*/ 300038 h 2809875"/>
                <a:gd name="connsiteX187" fmla="*/ 721922 w 4998647"/>
                <a:gd name="connsiteY187" fmla="*/ 328613 h 2809875"/>
                <a:gd name="connsiteX188" fmla="*/ 705252 w 4998647"/>
                <a:gd name="connsiteY188" fmla="*/ 342900 h 2809875"/>
                <a:gd name="connsiteX189" fmla="*/ 707634 w 4998647"/>
                <a:gd name="connsiteY189" fmla="*/ 369095 h 2809875"/>
                <a:gd name="connsiteX190" fmla="*/ 726684 w 4998647"/>
                <a:gd name="connsiteY190" fmla="*/ 381000 h 2809875"/>
                <a:gd name="connsiteX191" fmla="*/ 731447 w 4998647"/>
                <a:gd name="connsiteY191" fmla="*/ 395288 h 2809875"/>
                <a:gd name="connsiteX192" fmla="*/ 750497 w 4998647"/>
                <a:gd name="connsiteY192" fmla="*/ 423863 h 2809875"/>
                <a:gd name="connsiteX193" fmla="*/ 760022 w 4998647"/>
                <a:gd name="connsiteY193" fmla="*/ 442913 h 2809875"/>
                <a:gd name="connsiteX194" fmla="*/ 750497 w 4998647"/>
                <a:gd name="connsiteY194" fmla="*/ 481013 h 2809875"/>
                <a:gd name="connsiteX195" fmla="*/ 736209 w 4998647"/>
                <a:gd name="connsiteY195" fmla="*/ 490538 h 2809875"/>
                <a:gd name="connsiteX196" fmla="*/ 731447 w 4998647"/>
                <a:gd name="connsiteY196" fmla="*/ 504825 h 2809875"/>
                <a:gd name="connsiteX197" fmla="*/ 717159 w 4998647"/>
                <a:gd name="connsiteY197" fmla="*/ 509588 h 2809875"/>
                <a:gd name="connsiteX198" fmla="*/ 712397 w 4998647"/>
                <a:gd name="connsiteY198" fmla="*/ 538163 h 2809875"/>
                <a:gd name="connsiteX199" fmla="*/ 702872 w 4998647"/>
                <a:gd name="connsiteY199" fmla="*/ 566738 h 2809875"/>
                <a:gd name="connsiteX200" fmla="*/ 698109 w 4998647"/>
                <a:gd name="connsiteY200" fmla="*/ 581025 h 2809875"/>
                <a:gd name="connsiteX201" fmla="*/ 683822 w 4998647"/>
                <a:gd name="connsiteY201" fmla="*/ 611981 h 2809875"/>
                <a:gd name="connsiteX202" fmla="*/ 702872 w 4998647"/>
                <a:gd name="connsiteY202" fmla="*/ 638175 h 2809875"/>
                <a:gd name="connsiteX203" fmla="*/ 731447 w 4998647"/>
                <a:gd name="connsiteY203" fmla="*/ 647700 h 2809875"/>
                <a:gd name="connsiteX204" fmla="*/ 740972 w 4998647"/>
                <a:gd name="connsiteY204" fmla="*/ 661988 h 2809875"/>
                <a:gd name="connsiteX205" fmla="*/ 745734 w 4998647"/>
                <a:gd name="connsiteY205" fmla="*/ 676275 h 2809875"/>
                <a:gd name="connsiteX206" fmla="*/ 745734 w 4998647"/>
                <a:gd name="connsiteY206" fmla="*/ 688181 h 2809875"/>
                <a:gd name="connsiteX207" fmla="*/ 748115 w 4998647"/>
                <a:gd name="connsiteY207" fmla="*/ 709613 h 2809875"/>
                <a:gd name="connsiteX208" fmla="*/ 755259 w 4998647"/>
                <a:gd name="connsiteY208" fmla="*/ 728663 h 2809875"/>
                <a:gd name="connsiteX209" fmla="*/ 745734 w 4998647"/>
                <a:gd name="connsiteY209" fmla="*/ 757238 h 2809875"/>
                <a:gd name="connsiteX210" fmla="*/ 736209 w 4998647"/>
                <a:gd name="connsiteY210" fmla="*/ 771525 h 2809875"/>
                <a:gd name="connsiteX211" fmla="*/ 736209 w 4998647"/>
                <a:gd name="connsiteY211" fmla="*/ 842963 h 2809875"/>
                <a:gd name="connsiteX212" fmla="*/ 740972 w 4998647"/>
                <a:gd name="connsiteY212" fmla="*/ 857250 h 2809875"/>
                <a:gd name="connsiteX213" fmla="*/ 745734 w 4998647"/>
                <a:gd name="connsiteY213" fmla="*/ 876300 h 2809875"/>
                <a:gd name="connsiteX214" fmla="*/ 760022 w 4998647"/>
                <a:gd name="connsiteY214" fmla="*/ 923925 h 2809875"/>
                <a:gd name="connsiteX215" fmla="*/ 764784 w 4998647"/>
                <a:gd name="connsiteY215" fmla="*/ 938213 h 2809875"/>
                <a:gd name="connsiteX216" fmla="*/ 771928 w 4998647"/>
                <a:gd name="connsiteY216" fmla="*/ 983456 h 2809875"/>
                <a:gd name="connsiteX217" fmla="*/ 750497 w 4998647"/>
                <a:gd name="connsiteY217" fmla="*/ 1004888 h 2809875"/>
                <a:gd name="connsiteX218" fmla="*/ 731447 w 4998647"/>
                <a:gd name="connsiteY218" fmla="*/ 1009650 h 2809875"/>
                <a:gd name="connsiteX219" fmla="*/ 712397 w 4998647"/>
                <a:gd name="connsiteY219" fmla="*/ 1016794 h 2809875"/>
                <a:gd name="connsiteX220" fmla="*/ 683822 w 4998647"/>
                <a:gd name="connsiteY220" fmla="*/ 1035844 h 2809875"/>
                <a:gd name="connsiteX221" fmla="*/ 674297 w 4998647"/>
                <a:gd name="connsiteY221" fmla="*/ 1052513 h 2809875"/>
                <a:gd name="connsiteX222" fmla="*/ 660009 w 4998647"/>
                <a:gd name="connsiteY222" fmla="*/ 1062038 h 2809875"/>
                <a:gd name="connsiteX223" fmla="*/ 650484 w 4998647"/>
                <a:gd name="connsiteY223" fmla="*/ 1076325 h 2809875"/>
                <a:gd name="connsiteX224" fmla="*/ 640959 w 4998647"/>
                <a:gd name="connsiteY224" fmla="*/ 1157288 h 2809875"/>
                <a:gd name="connsiteX225" fmla="*/ 626672 w 4998647"/>
                <a:gd name="connsiteY225" fmla="*/ 1190625 h 2809875"/>
                <a:gd name="connsiteX226" fmla="*/ 593334 w 4998647"/>
                <a:gd name="connsiteY226" fmla="*/ 1204913 h 2809875"/>
                <a:gd name="connsiteX227" fmla="*/ 588572 w 4998647"/>
                <a:gd name="connsiteY227" fmla="*/ 1219200 h 2809875"/>
                <a:gd name="connsiteX228" fmla="*/ 593334 w 4998647"/>
                <a:gd name="connsiteY228" fmla="*/ 1233488 h 2809875"/>
                <a:gd name="connsiteX229" fmla="*/ 579047 w 4998647"/>
                <a:gd name="connsiteY229" fmla="*/ 1247775 h 2809875"/>
                <a:gd name="connsiteX230" fmla="*/ 569521 w 4998647"/>
                <a:gd name="connsiteY230" fmla="*/ 1290638 h 2809875"/>
                <a:gd name="connsiteX231" fmla="*/ 552854 w 4998647"/>
                <a:gd name="connsiteY231" fmla="*/ 1321593 h 2809875"/>
                <a:gd name="connsiteX232" fmla="*/ 533803 w 4998647"/>
                <a:gd name="connsiteY232" fmla="*/ 1343025 h 2809875"/>
                <a:gd name="connsiteX233" fmla="*/ 519515 w 4998647"/>
                <a:gd name="connsiteY233" fmla="*/ 1371600 h 2809875"/>
                <a:gd name="connsiteX234" fmla="*/ 498084 w 4998647"/>
                <a:gd name="connsiteY234" fmla="*/ 1419225 h 2809875"/>
                <a:gd name="connsiteX235" fmla="*/ 493322 w 4998647"/>
                <a:gd name="connsiteY235" fmla="*/ 1433513 h 2809875"/>
                <a:gd name="connsiteX236" fmla="*/ 474272 w 4998647"/>
                <a:gd name="connsiteY236" fmla="*/ 1466850 h 2809875"/>
                <a:gd name="connsiteX237" fmla="*/ 464747 w 4998647"/>
                <a:gd name="connsiteY237" fmla="*/ 1485900 h 2809875"/>
                <a:gd name="connsiteX238" fmla="*/ 459984 w 4998647"/>
                <a:gd name="connsiteY238" fmla="*/ 1500188 h 2809875"/>
                <a:gd name="connsiteX239" fmla="*/ 450459 w 4998647"/>
                <a:gd name="connsiteY239" fmla="*/ 1514475 h 2809875"/>
                <a:gd name="connsiteX240" fmla="*/ 436172 w 4998647"/>
                <a:gd name="connsiteY240" fmla="*/ 1552575 h 2809875"/>
                <a:gd name="connsiteX241" fmla="*/ 412359 w 4998647"/>
                <a:gd name="connsiteY241" fmla="*/ 1595438 h 2809875"/>
                <a:gd name="connsiteX242" fmla="*/ 398072 w 4998647"/>
                <a:gd name="connsiteY242" fmla="*/ 1628776 h 2809875"/>
                <a:gd name="connsiteX243" fmla="*/ 393310 w 4998647"/>
                <a:gd name="connsiteY243" fmla="*/ 1657350 h 2809875"/>
                <a:gd name="connsiteX244" fmla="*/ 379022 w 4998647"/>
                <a:gd name="connsiteY244" fmla="*/ 1719263 h 2809875"/>
                <a:gd name="connsiteX245" fmla="*/ 374259 w 4998647"/>
                <a:gd name="connsiteY245" fmla="*/ 1757363 h 2809875"/>
                <a:gd name="connsiteX246" fmla="*/ 369497 w 4998647"/>
                <a:gd name="connsiteY246" fmla="*/ 1771650 h 2809875"/>
                <a:gd name="connsiteX247" fmla="*/ 357591 w 4998647"/>
                <a:gd name="connsiteY247" fmla="*/ 1807369 h 2809875"/>
                <a:gd name="connsiteX248" fmla="*/ 343303 w 4998647"/>
                <a:gd name="connsiteY248" fmla="*/ 1852613 h 2809875"/>
                <a:gd name="connsiteX249" fmla="*/ 336159 w 4998647"/>
                <a:gd name="connsiteY249" fmla="*/ 1876425 h 2809875"/>
                <a:gd name="connsiteX250" fmla="*/ 326634 w 4998647"/>
                <a:gd name="connsiteY250" fmla="*/ 1890713 h 2809875"/>
                <a:gd name="connsiteX251" fmla="*/ 321872 w 4998647"/>
                <a:gd name="connsiteY251" fmla="*/ 1905000 h 2809875"/>
                <a:gd name="connsiteX252" fmla="*/ 307584 w 4998647"/>
                <a:gd name="connsiteY252" fmla="*/ 1914525 h 2809875"/>
                <a:gd name="connsiteX253" fmla="*/ 293297 w 4998647"/>
                <a:gd name="connsiteY253" fmla="*/ 1943100 h 2809875"/>
                <a:gd name="connsiteX254" fmla="*/ 283772 w 4998647"/>
                <a:gd name="connsiteY254" fmla="*/ 1971675 h 2809875"/>
                <a:gd name="connsiteX255" fmla="*/ 267103 w 4998647"/>
                <a:gd name="connsiteY255" fmla="*/ 2002632 h 2809875"/>
                <a:gd name="connsiteX256" fmla="*/ 231384 w 4998647"/>
                <a:gd name="connsiteY256" fmla="*/ 2038350 h 2809875"/>
                <a:gd name="connsiteX257" fmla="*/ 207572 w 4998647"/>
                <a:gd name="connsiteY257" fmla="*/ 2062163 h 2809875"/>
                <a:gd name="connsiteX258" fmla="*/ 202809 w 4998647"/>
                <a:gd name="connsiteY258" fmla="*/ 2076450 h 2809875"/>
                <a:gd name="connsiteX259" fmla="*/ 174234 w 4998647"/>
                <a:gd name="connsiteY259" fmla="*/ 2095500 h 2809875"/>
                <a:gd name="connsiteX260" fmla="*/ 159947 w 4998647"/>
                <a:gd name="connsiteY260" fmla="*/ 2105025 h 2809875"/>
                <a:gd name="connsiteX261" fmla="*/ 131372 w 4998647"/>
                <a:gd name="connsiteY261" fmla="*/ 2133601 h 2809875"/>
                <a:gd name="connsiteX262" fmla="*/ 102797 w 4998647"/>
                <a:gd name="connsiteY262" fmla="*/ 2145506 h 2809875"/>
                <a:gd name="connsiteX263" fmla="*/ 78985 w 4998647"/>
                <a:gd name="connsiteY263" fmla="*/ 2157412 h 2809875"/>
                <a:gd name="connsiteX264" fmla="*/ 45647 w 4998647"/>
                <a:gd name="connsiteY264" fmla="*/ 2174081 h 2809875"/>
                <a:gd name="connsiteX265" fmla="*/ 24215 w 4998647"/>
                <a:gd name="connsiteY265" fmla="*/ 2178844 h 2809875"/>
                <a:gd name="connsiteX266" fmla="*/ 403 w 4998647"/>
                <a:gd name="connsiteY266" fmla="*/ 2188369 h 2809875"/>
                <a:gd name="connsiteX267" fmla="*/ 12309 w 4998647"/>
                <a:gd name="connsiteY267" fmla="*/ 2228850 h 2809875"/>
                <a:gd name="connsiteX268" fmla="*/ 43265 w 4998647"/>
                <a:gd name="connsiteY268" fmla="*/ 2255044 h 2809875"/>
                <a:gd name="connsiteX269" fmla="*/ 67079 w 4998647"/>
                <a:gd name="connsiteY269" fmla="*/ 2271713 h 2809875"/>
                <a:gd name="connsiteX270" fmla="*/ 90890 w 4998647"/>
                <a:gd name="connsiteY270" fmla="*/ 2276475 h 2809875"/>
                <a:gd name="connsiteX271" fmla="*/ 114703 w 4998647"/>
                <a:gd name="connsiteY271" fmla="*/ 2297906 h 2809875"/>
                <a:gd name="connsiteX272" fmla="*/ 119466 w 4998647"/>
                <a:gd name="connsiteY272" fmla="*/ 2326482 h 2809875"/>
                <a:gd name="connsiteX273" fmla="*/ 126609 w 4998647"/>
                <a:gd name="connsiteY273" fmla="*/ 2347913 h 2809875"/>
                <a:gd name="connsiteX274" fmla="*/ 121847 w 4998647"/>
                <a:gd name="connsiteY274" fmla="*/ 2386013 h 2809875"/>
                <a:gd name="connsiteX275" fmla="*/ 112322 w 4998647"/>
                <a:gd name="connsiteY275" fmla="*/ 2405063 h 2809875"/>
                <a:gd name="connsiteX276" fmla="*/ 100416 w 4998647"/>
                <a:gd name="connsiteY276" fmla="*/ 2424112 h 2809875"/>
                <a:gd name="connsiteX277" fmla="*/ 71841 w 4998647"/>
                <a:gd name="connsiteY277" fmla="*/ 2426494 h 2809875"/>
                <a:gd name="connsiteX278" fmla="*/ 50409 w 4998647"/>
                <a:gd name="connsiteY278" fmla="*/ 2452688 h 2809875"/>
                <a:gd name="connsiteX279" fmla="*/ 21834 w 4998647"/>
                <a:gd name="connsiteY279" fmla="*/ 2466975 h 2809875"/>
                <a:gd name="connsiteX280" fmla="*/ 31359 w 4998647"/>
                <a:gd name="connsiteY280" fmla="*/ 2490788 h 2809875"/>
                <a:gd name="connsiteX281" fmla="*/ 21834 w 4998647"/>
                <a:gd name="connsiteY281" fmla="*/ 2524125 h 2809875"/>
                <a:gd name="connsiteX282" fmla="*/ 12309 w 4998647"/>
                <a:gd name="connsiteY282" fmla="*/ 2538413 h 2809875"/>
                <a:gd name="connsiteX0" fmla="*/ 12309 w 5006584"/>
                <a:gd name="connsiteY0" fmla="*/ 2538413 h 2809875"/>
                <a:gd name="connsiteX1" fmla="*/ 374259 w 5006584"/>
                <a:gd name="connsiteY1" fmla="*/ 2809875 h 2809875"/>
                <a:gd name="connsiteX2" fmla="*/ 4998647 w 5006584"/>
                <a:gd name="connsiteY2" fmla="*/ 2424113 h 2809875"/>
                <a:gd name="connsiteX3" fmla="*/ 5006584 w 5006584"/>
                <a:gd name="connsiteY3" fmla="*/ 2425700 h 2809875"/>
                <a:gd name="connsiteX4" fmla="*/ 4979597 w 5006584"/>
                <a:gd name="connsiteY4" fmla="*/ 2409825 h 2809875"/>
                <a:gd name="connsiteX5" fmla="*/ 4951022 w 5006584"/>
                <a:gd name="connsiteY5" fmla="*/ 2390775 h 2809875"/>
                <a:gd name="connsiteX6" fmla="*/ 4941497 w 5006584"/>
                <a:gd name="connsiteY6" fmla="*/ 2343150 h 2809875"/>
                <a:gd name="connsiteX7" fmla="*/ 4936734 w 5006584"/>
                <a:gd name="connsiteY7" fmla="*/ 2328863 h 2809875"/>
                <a:gd name="connsiteX8" fmla="*/ 4917684 w 5006584"/>
                <a:gd name="connsiteY8" fmla="*/ 2324100 h 2809875"/>
                <a:gd name="connsiteX9" fmla="*/ 4903397 w 5006584"/>
                <a:gd name="connsiteY9" fmla="*/ 2319338 h 2809875"/>
                <a:gd name="connsiteX10" fmla="*/ 4870059 w 5006584"/>
                <a:gd name="connsiteY10" fmla="*/ 2281238 h 2809875"/>
                <a:gd name="connsiteX11" fmla="*/ 4855772 w 5006584"/>
                <a:gd name="connsiteY11" fmla="*/ 2252663 h 2809875"/>
                <a:gd name="connsiteX12" fmla="*/ 4841484 w 5006584"/>
                <a:gd name="connsiteY12" fmla="*/ 2235994 h 2809875"/>
                <a:gd name="connsiteX13" fmla="*/ 4812909 w 5006584"/>
                <a:gd name="connsiteY13" fmla="*/ 2247901 h 2809875"/>
                <a:gd name="connsiteX14" fmla="*/ 4743853 w 5006584"/>
                <a:gd name="connsiteY14" fmla="*/ 2252663 h 2809875"/>
                <a:gd name="connsiteX15" fmla="*/ 4679560 w 5006584"/>
                <a:gd name="connsiteY15" fmla="*/ 2247900 h 2809875"/>
                <a:gd name="connsiteX16" fmla="*/ 4655747 w 5006584"/>
                <a:gd name="connsiteY16" fmla="*/ 2252663 h 2809875"/>
                <a:gd name="connsiteX17" fmla="*/ 4641459 w 5006584"/>
                <a:gd name="connsiteY17" fmla="*/ 2252663 h 2809875"/>
                <a:gd name="connsiteX18" fmla="*/ 4603359 w 5006584"/>
                <a:gd name="connsiteY18" fmla="*/ 2257425 h 2809875"/>
                <a:gd name="connsiteX19" fmla="*/ 4560497 w 5006584"/>
                <a:gd name="connsiteY19" fmla="*/ 2271713 h 2809875"/>
                <a:gd name="connsiteX20" fmla="*/ 4546209 w 5006584"/>
                <a:gd name="connsiteY20" fmla="*/ 2276475 h 2809875"/>
                <a:gd name="connsiteX21" fmla="*/ 4531922 w 5006584"/>
                <a:gd name="connsiteY21" fmla="*/ 2281238 h 2809875"/>
                <a:gd name="connsiteX22" fmla="*/ 4512872 w 5006584"/>
                <a:gd name="connsiteY22" fmla="*/ 2286000 h 2809875"/>
                <a:gd name="connsiteX23" fmla="*/ 4484297 w 5006584"/>
                <a:gd name="connsiteY23" fmla="*/ 2262188 h 2809875"/>
                <a:gd name="connsiteX24" fmla="*/ 4470009 w 5006584"/>
                <a:gd name="connsiteY24" fmla="*/ 2247900 h 2809875"/>
                <a:gd name="connsiteX25" fmla="*/ 4446197 w 5006584"/>
                <a:gd name="connsiteY25" fmla="*/ 2240756 h 2809875"/>
                <a:gd name="connsiteX26" fmla="*/ 4422384 w 5006584"/>
                <a:gd name="connsiteY26" fmla="*/ 2219325 h 2809875"/>
                <a:gd name="connsiteX27" fmla="*/ 4398572 w 5006584"/>
                <a:gd name="connsiteY27" fmla="*/ 2224088 h 2809875"/>
                <a:gd name="connsiteX28" fmla="*/ 4384284 w 5006584"/>
                <a:gd name="connsiteY28" fmla="*/ 2209800 h 2809875"/>
                <a:gd name="connsiteX29" fmla="*/ 4355709 w 5006584"/>
                <a:gd name="connsiteY29" fmla="*/ 2200275 h 2809875"/>
                <a:gd name="connsiteX30" fmla="*/ 4341422 w 5006584"/>
                <a:gd name="connsiteY30" fmla="*/ 2190750 h 2809875"/>
                <a:gd name="connsiteX31" fmla="*/ 4312847 w 5006584"/>
                <a:gd name="connsiteY31" fmla="*/ 2193132 h 2809875"/>
                <a:gd name="connsiteX32" fmla="*/ 4246172 w 5006584"/>
                <a:gd name="connsiteY32" fmla="*/ 2176463 h 2809875"/>
                <a:gd name="connsiteX33" fmla="*/ 4203309 w 5006584"/>
                <a:gd name="connsiteY33" fmla="*/ 2174082 h 2809875"/>
                <a:gd name="connsiteX34" fmla="*/ 4174734 w 5006584"/>
                <a:gd name="connsiteY34" fmla="*/ 2164557 h 2809875"/>
                <a:gd name="connsiteX35" fmla="*/ 4155684 w 5006584"/>
                <a:gd name="connsiteY35" fmla="*/ 2138363 h 2809875"/>
                <a:gd name="connsiteX36" fmla="*/ 4141397 w 5006584"/>
                <a:gd name="connsiteY36" fmla="*/ 2133600 h 2809875"/>
                <a:gd name="connsiteX37" fmla="*/ 4060434 w 5006584"/>
                <a:gd name="connsiteY37" fmla="*/ 2124075 h 2809875"/>
                <a:gd name="connsiteX38" fmla="*/ 3960422 w 5006584"/>
                <a:gd name="connsiteY38" fmla="*/ 2095500 h 2809875"/>
                <a:gd name="connsiteX39" fmla="*/ 3927084 w 5006584"/>
                <a:gd name="connsiteY39" fmla="*/ 2100263 h 2809875"/>
                <a:gd name="connsiteX40" fmla="*/ 3855647 w 5006584"/>
                <a:gd name="connsiteY40" fmla="*/ 2047875 h 2809875"/>
                <a:gd name="connsiteX41" fmla="*/ 3831834 w 5006584"/>
                <a:gd name="connsiteY41" fmla="*/ 2019300 h 2809875"/>
                <a:gd name="connsiteX42" fmla="*/ 3786591 w 5006584"/>
                <a:gd name="connsiteY42" fmla="*/ 1985963 h 2809875"/>
                <a:gd name="connsiteX43" fmla="*/ 3800877 w 5006584"/>
                <a:gd name="connsiteY43" fmla="*/ 1964532 h 2809875"/>
                <a:gd name="connsiteX44" fmla="*/ 3788972 w 5006584"/>
                <a:gd name="connsiteY44" fmla="*/ 1919288 h 2809875"/>
                <a:gd name="connsiteX45" fmla="*/ 3779447 w 5006584"/>
                <a:gd name="connsiteY45" fmla="*/ 1890713 h 2809875"/>
                <a:gd name="connsiteX46" fmla="*/ 3760397 w 5006584"/>
                <a:gd name="connsiteY46" fmla="*/ 1862138 h 2809875"/>
                <a:gd name="connsiteX47" fmla="*/ 3746110 w 5006584"/>
                <a:gd name="connsiteY47" fmla="*/ 1835944 h 2809875"/>
                <a:gd name="connsiteX48" fmla="*/ 3746109 w 5006584"/>
                <a:gd name="connsiteY48" fmla="*/ 1790700 h 2809875"/>
                <a:gd name="connsiteX49" fmla="*/ 3736584 w 5006584"/>
                <a:gd name="connsiteY49" fmla="*/ 1776413 h 2809875"/>
                <a:gd name="connsiteX50" fmla="*/ 3731822 w 5006584"/>
                <a:gd name="connsiteY50" fmla="*/ 1762125 h 2809875"/>
                <a:gd name="connsiteX51" fmla="*/ 3724678 w 5006584"/>
                <a:gd name="connsiteY51" fmla="*/ 1724025 h 2809875"/>
                <a:gd name="connsiteX52" fmla="*/ 3708009 w 5006584"/>
                <a:gd name="connsiteY52" fmla="*/ 1695450 h 2809875"/>
                <a:gd name="connsiteX53" fmla="*/ 3698484 w 5006584"/>
                <a:gd name="connsiteY53" fmla="*/ 1662113 h 2809875"/>
                <a:gd name="connsiteX54" fmla="*/ 3710390 w 5006584"/>
                <a:gd name="connsiteY54" fmla="*/ 1643063 h 2809875"/>
                <a:gd name="connsiteX55" fmla="*/ 3717535 w 5006584"/>
                <a:gd name="connsiteY55" fmla="*/ 1624013 h 2809875"/>
                <a:gd name="connsiteX56" fmla="*/ 3712772 w 5006584"/>
                <a:gd name="connsiteY56" fmla="*/ 1581150 h 2809875"/>
                <a:gd name="connsiteX57" fmla="*/ 3693722 w 5006584"/>
                <a:gd name="connsiteY57" fmla="*/ 1552575 h 2809875"/>
                <a:gd name="connsiteX58" fmla="*/ 3681816 w 5006584"/>
                <a:gd name="connsiteY58" fmla="*/ 1550194 h 2809875"/>
                <a:gd name="connsiteX59" fmla="*/ 3653240 w 5006584"/>
                <a:gd name="connsiteY59" fmla="*/ 1504951 h 2809875"/>
                <a:gd name="connsiteX60" fmla="*/ 3627047 w 5006584"/>
                <a:gd name="connsiteY60" fmla="*/ 1485900 h 2809875"/>
                <a:gd name="connsiteX61" fmla="*/ 3617522 w 5006584"/>
                <a:gd name="connsiteY61" fmla="*/ 1471613 h 2809875"/>
                <a:gd name="connsiteX62" fmla="*/ 3593709 w 5006584"/>
                <a:gd name="connsiteY62" fmla="*/ 1462088 h 2809875"/>
                <a:gd name="connsiteX63" fmla="*/ 3572278 w 5006584"/>
                <a:gd name="connsiteY63" fmla="*/ 1464469 h 2809875"/>
                <a:gd name="connsiteX64" fmla="*/ 3531796 w 5006584"/>
                <a:gd name="connsiteY64" fmla="*/ 1412082 h 2809875"/>
                <a:gd name="connsiteX65" fmla="*/ 3507984 w 5006584"/>
                <a:gd name="connsiteY65" fmla="*/ 1393031 h 2809875"/>
                <a:gd name="connsiteX66" fmla="*/ 3481790 w 5006584"/>
                <a:gd name="connsiteY66" fmla="*/ 1397794 h 2809875"/>
                <a:gd name="connsiteX67" fmla="*/ 3457979 w 5006584"/>
                <a:gd name="connsiteY67" fmla="*/ 1381126 h 2809875"/>
                <a:gd name="connsiteX68" fmla="*/ 3407972 w 5006584"/>
                <a:gd name="connsiteY68" fmla="*/ 1369219 h 2809875"/>
                <a:gd name="connsiteX69" fmla="*/ 3369872 w 5006584"/>
                <a:gd name="connsiteY69" fmla="*/ 1371601 h 2809875"/>
                <a:gd name="connsiteX70" fmla="*/ 3327009 w 5006584"/>
                <a:gd name="connsiteY70" fmla="*/ 1352550 h 2809875"/>
                <a:gd name="connsiteX71" fmla="*/ 3312722 w 5006584"/>
                <a:gd name="connsiteY71" fmla="*/ 1347788 h 2809875"/>
                <a:gd name="connsiteX72" fmla="*/ 3284147 w 5006584"/>
                <a:gd name="connsiteY72" fmla="*/ 1362075 h 2809875"/>
                <a:gd name="connsiteX73" fmla="*/ 3260334 w 5006584"/>
                <a:gd name="connsiteY73" fmla="*/ 1343025 h 2809875"/>
                <a:gd name="connsiteX74" fmla="*/ 3231759 w 5006584"/>
                <a:gd name="connsiteY74" fmla="*/ 1319213 h 2809875"/>
                <a:gd name="connsiteX75" fmla="*/ 3217472 w 5006584"/>
                <a:gd name="connsiteY75" fmla="*/ 1309688 h 2809875"/>
                <a:gd name="connsiteX76" fmla="*/ 3188897 w 5006584"/>
                <a:gd name="connsiteY76" fmla="*/ 1283495 h 2809875"/>
                <a:gd name="connsiteX77" fmla="*/ 3167465 w 5006584"/>
                <a:gd name="connsiteY77" fmla="*/ 1278731 h 2809875"/>
                <a:gd name="connsiteX78" fmla="*/ 3169848 w 5006584"/>
                <a:gd name="connsiteY78" fmla="*/ 1247775 h 2809875"/>
                <a:gd name="connsiteX79" fmla="*/ 3179372 w 5006584"/>
                <a:gd name="connsiteY79" fmla="*/ 1223963 h 2809875"/>
                <a:gd name="connsiteX80" fmla="*/ 3150797 w 5006584"/>
                <a:gd name="connsiteY80" fmla="*/ 1214438 h 2809875"/>
                <a:gd name="connsiteX81" fmla="*/ 3136509 w 5006584"/>
                <a:gd name="connsiteY81" fmla="*/ 1219200 h 2809875"/>
                <a:gd name="connsiteX82" fmla="*/ 3122222 w 5006584"/>
                <a:gd name="connsiteY82" fmla="*/ 1228725 h 2809875"/>
                <a:gd name="connsiteX83" fmla="*/ 3100790 w 5006584"/>
                <a:gd name="connsiteY83" fmla="*/ 1212056 h 2809875"/>
                <a:gd name="connsiteX84" fmla="*/ 3112697 w 5006584"/>
                <a:gd name="connsiteY84" fmla="*/ 1185863 h 2809875"/>
                <a:gd name="connsiteX85" fmla="*/ 3103172 w 5006584"/>
                <a:gd name="connsiteY85" fmla="*/ 1171575 h 2809875"/>
                <a:gd name="connsiteX86" fmla="*/ 3098409 w 5006584"/>
                <a:gd name="connsiteY86" fmla="*/ 1157288 h 2809875"/>
                <a:gd name="connsiteX87" fmla="*/ 3084122 w 5006584"/>
                <a:gd name="connsiteY87" fmla="*/ 1171575 h 2809875"/>
                <a:gd name="connsiteX88" fmla="*/ 3055547 w 5006584"/>
                <a:gd name="connsiteY88" fmla="*/ 1162050 h 2809875"/>
                <a:gd name="connsiteX89" fmla="*/ 3046022 w 5006584"/>
                <a:gd name="connsiteY89" fmla="*/ 1131094 h 2809875"/>
                <a:gd name="connsiteX90" fmla="*/ 3050784 w 5006584"/>
                <a:gd name="connsiteY90" fmla="*/ 1114425 h 2809875"/>
                <a:gd name="connsiteX91" fmla="*/ 3050784 w 5006584"/>
                <a:gd name="connsiteY91" fmla="*/ 1104900 h 2809875"/>
                <a:gd name="connsiteX92" fmla="*/ 3036497 w 5006584"/>
                <a:gd name="connsiteY92" fmla="*/ 1100138 h 2809875"/>
                <a:gd name="connsiteX93" fmla="*/ 3046022 w 5006584"/>
                <a:gd name="connsiteY93" fmla="*/ 1081088 h 2809875"/>
                <a:gd name="connsiteX94" fmla="*/ 3055547 w 5006584"/>
                <a:gd name="connsiteY94" fmla="*/ 1062038 h 2809875"/>
                <a:gd name="connsiteX95" fmla="*/ 3024590 w 5006584"/>
                <a:gd name="connsiteY95" fmla="*/ 1052513 h 2809875"/>
                <a:gd name="connsiteX96" fmla="*/ 3012684 w 5006584"/>
                <a:gd name="connsiteY96" fmla="*/ 1066800 h 2809875"/>
                <a:gd name="connsiteX97" fmla="*/ 2993634 w 5006584"/>
                <a:gd name="connsiteY97" fmla="*/ 1066800 h 2809875"/>
                <a:gd name="connsiteX98" fmla="*/ 2972204 w 5006584"/>
                <a:gd name="connsiteY98" fmla="*/ 1073944 h 2809875"/>
                <a:gd name="connsiteX99" fmla="*/ 2955534 w 5006584"/>
                <a:gd name="connsiteY99" fmla="*/ 1066800 h 2809875"/>
                <a:gd name="connsiteX100" fmla="*/ 2950772 w 5006584"/>
                <a:gd name="connsiteY100" fmla="*/ 1047750 h 2809875"/>
                <a:gd name="connsiteX101" fmla="*/ 2931721 w 5006584"/>
                <a:gd name="connsiteY101" fmla="*/ 1040607 h 2809875"/>
                <a:gd name="connsiteX102" fmla="*/ 2903147 w 5006584"/>
                <a:gd name="connsiteY102" fmla="*/ 1019175 h 2809875"/>
                <a:gd name="connsiteX103" fmla="*/ 2888859 w 5006584"/>
                <a:gd name="connsiteY103" fmla="*/ 1014413 h 2809875"/>
                <a:gd name="connsiteX104" fmla="*/ 2874572 w 5006584"/>
                <a:gd name="connsiteY104" fmla="*/ 1004888 h 2809875"/>
                <a:gd name="connsiteX105" fmla="*/ 2855522 w 5006584"/>
                <a:gd name="connsiteY105" fmla="*/ 1004888 h 2809875"/>
                <a:gd name="connsiteX106" fmla="*/ 2834090 w 5006584"/>
                <a:gd name="connsiteY106" fmla="*/ 995363 h 2809875"/>
                <a:gd name="connsiteX107" fmla="*/ 2810278 w 5006584"/>
                <a:gd name="connsiteY107" fmla="*/ 1009650 h 2809875"/>
                <a:gd name="connsiteX108" fmla="*/ 2767416 w 5006584"/>
                <a:gd name="connsiteY108" fmla="*/ 1007269 h 2809875"/>
                <a:gd name="connsiteX109" fmla="*/ 2734079 w 5006584"/>
                <a:gd name="connsiteY109" fmla="*/ 1019175 h 2809875"/>
                <a:gd name="connsiteX110" fmla="*/ 2712646 w 5006584"/>
                <a:gd name="connsiteY110" fmla="*/ 1019176 h 2809875"/>
                <a:gd name="connsiteX111" fmla="*/ 2693597 w 5006584"/>
                <a:gd name="connsiteY111" fmla="*/ 1009650 h 2809875"/>
                <a:gd name="connsiteX112" fmla="*/ 2641209 w 5006584"/>
                <a:gd name="connsiteY112" fmla="*/ 1021557 h 2809875"/>
                <a:gd name="connsiteX113" fmla="*/ 2631684 w 5006584"/>
                <a:gd name="connsiteY113" fmla="*/ 1031082 h 2809875"/>
                <a:gd name="connsiteX114" fmla="*/ 2612634 w 5006584"/>
                <a:gd name="connsiteY114" fmla="*/ 1038225 h 2809875"/>
                <a:gd name="connsiteX115" fmla="*/ 2595965 w 5006584"/>
                <a:gd name="connsiteY115" fmla="*/ 1035844 h 2809875"/>
                <a:gd name="connsiteX116" fmla="*/ 2574535 w 5006584"/>
                <a:gd name="connsiteY116" fmla="*/ 1028700 h 2809875"/>
                <a:gd name="connsiteX117" fmla="*/ 2529290 w 5006584"/>
                <a:gd name="connsiteY117" fmla="*/ 1004888 h 2809875"/>
                <a:gd name="connsiteX118" fmla="*/ 2526909 w 5006584"/>
                <a:gd name="connsiteY118" fmla="*/ 971550 h 2809875"/>
                <a:gd name="connsiteX119" fmla="*/ 2512622 w 5006584"/>
                <a:gd name="connsiteY119" fmla="*/ 942975 h 2809875"/>
                <a:gd name="connsiteX120" fmla="*/ 2488809 w 5006584"/>
                <a:gd name="connsiteY120" fmla="*/ 938213 h 2809875"/>
                <a:gd name="connsiteX121" fmla="*/ 2493572 w 5006584"/>
                <a:gd name="connsiteY121" fmla="*/ 923925 h 2809875"/>
                <a:gd name="connsiteX122" fmla="*/ 2479284 w 5006584"/>
                <a:gd name="connsiteY122" fmla="*/ 914400 h 2809875"/>
                <a:gd name="connsiteX123" fmla="*/ 2457853 w 5006584"/>
                <a:gd name="connsiteY123" fmla="*/ 902494 h 2809875"/>
                <a:gd name="connsiteX124" fmla="*/ 2431659 w 5006584"/>
                <a:gd name="connsiteY124" fmla="*/ 890588 h 2809875"/>
                <a:gd name="connsiteX125" fmla="*/ 2414991 w 5006584"/>
                <a:gd name="connsiteY125" fmla="*/ 864394 h 2809875"/>
                <a:gd name="connsiteX126" fmla="*/ 2398321 w 5006584"/>
                <a:gd name="connsiteY126" fmla="*/ 833437 h 2809875"/>
                <a:gd name="connsiteX127" fmla="*/ 2367365 w 5006584"/>
                <a:gd name="connsiteY127" fmla="*/ 807244 h 2809875"/>
                <a:gd name="connsiteX128" fmla="*/ 2348316 w 5006584"/>
                <a:gd name="connsiteY128" fmla="*/ 769144 h 2809875"/>
                <a:gd name="connsiteX129" fmla="*/ 2322122 w 5006584"/>
                <a:gd name="connsiteY129" fmla="*/ 733425 h 2809875"/>
                <a:gd name="connsiteX130" fmla="*/ 2307834 w 5006584"/>
                <a:gd name="connsiteY130" fmla="*/ 723900 h 2809875"/>
                <a:gd name="connsiteX131" fmla="*/ 2264972 w 5006584"/>
                <a:gd name="connsiteY131" fmla="*/ 704850 h 2809875"/>
                <a:gd name="connsiteX132" fmla="*/ 2241159 w 5006584"/>
                <a:gd name="connsiteY132" fmla="*/ 678657 h 2809875"/>
                <a:gd name="connsiteX133" fmla="*/ 2231634 w 5006584"/>
                <a:gd name="connsiteY133" fmla="*/ 657225 h 2809875"/>
                <a:gd name="connsiteX134" fmla="*/ 2212584 w 5006584"/>
                <a:gd name="connsiteY134" fmla="*/ 647700 h 2809875"/>
                <a:gd name="connsiteX135" fmla="*/ 2198297 w 5006584"/>
                <a:gd name="connsiteY135" fmla="*/ 638175 h 2809875"/>
                <a:gd name="connsiteX136" fmla="*/ 2179247 w 5006584"/>
                <a:gd name="connsiteY136" fmla="*/ 642938 h 2809875"/>
                <a:gd name="connsiteX137" fmla="*/ 2155434 w 5006584"/>
                <a:gd name="connsiteY137" fmla="*/ 619125 h 2809875"/>
                <a:gd name="connsiteX138" fmla="*/ 2136384 w 5006584"/>
                <a:gd name="connsiteY138" fmla="*/ 590550 h 2809875"/>
                <a:gd name="connsiteX139" fmla="*/ 2126859 w 5006584"/>
                <a:gd name="connsiteY139" fmla="*/ 561975 h 2809875"/>
                <a:gd name="connsiteX140" fmla="*/ 2103047 w 5006584"/>
                <a:gd name="connsiteY140" fmla="*/ 561975 h 2809875"/>
                <a:gd name="connsiteX141" fmla="*/ 2088759 w 5006584"/>
                <a:gd name="connsiteY141" fmla="*/ 547688 h 2809875"/>
                <a:gd name="connsiteX142" fmla="*/ 2050660 w 5006584"/>
                <a:gd name="connsiteY142" fmla="*/ 540544 h 2809875"/>
                <a:gd name="connsiteX143" fmla="*/ 2007797 w 5006584"/>
                <a:gd name="connsiteY143" fmla="*/ 528638 h 2809875"/>
                <a:gd name="connsiteX144" fmla="*/ 1976841 w 5006584"/>
                <a:gd name="connsiteY144" fmla="*/ 526256 h 2809875"/>
                <a:gd name="connsiteX145" fmla="*/ 1948266 w 5006584"/>
                <a:gd name="connsiteY145" fmla="*/ 521494 h 2809875"/>
                <a:gd name="connsiteX146" fmla="*/ 1926834 w 5006584"/>
                <a:gd name="connsiteY146" fmla="*/ 504825 h 2809875"/>
                <a:gd name="connsiteX147" fmla="*/ 1912547 w 5006584"/>
                <a:gd name="connsiteY147" fmla="*/ 509588 h 2809875"/>
                <a:gd name="connsiteX148" fmla="*/ 1841109 w 5006584"/>
                <a:gd name="connsiteY148" fmla="*/ 495300 h 2809875"/>
                <a:gd name="connsiteX149" fmla="*/ 1812534 w 5006584"/>
                <a:gd name="connsiteY149" fmla="*/ 485775 h 2809875"/>
                <a:gd name="connsiteX150" fmla="*/ 1798247 w 5006584"/>
                <a:gd name="connsiteY150" fmla="*/ 481013 h 2809875"/>
                <a:gd name="connsiteX151" fmla="*/ 1783959 w 5006584"/>
                <a:gd name="connsiteY151" fmla="*/ 490538 h 2809875"/>
                <a:gd name="connsiteX152" fmla="*/ 1769672 w 5006584"/>
                <a:gd name="connsiteY152" fmla="*/ 495300 h 2809875"/>
                <a:gd name="connsiteX153" fmla="*/ 1741097 w 5006584"/>
                <a:gd name="connsiteY153" fmla="*/ 523875 h 2809875"/>
                <a:gd name="connsiteX154" fmla="*/ 1717284 w 5006584"/>
                <a:gd name="connsiteY154" fmla="*/ 519113 h 2809875"/>
                <a:gd name="connsiteX155" fmla="*/ 1683947 w 5006584"/>
                <a:gd name="connsiteY155" fmla="*/ 509588 h 2809875"/>
                <a:gd name="connsiteX156" fmla="*/ 1650609 w 5006584"/>
                <a:gd name="connsiteY156" fmla="*/ 504825 h 2809875"/>
                <a:gd name="connsiteX157" fmla="*/ 1622034 w 5006584"/>
                <a:gd name="connsiteY157" fmla="*/ 500063 h 2809875"/>
                <a:gd name="connsiteX158" fmla="*/ 1581553 w 5006584"/>
                <a:gd name="connsiteY158" fmla="*/ 483394 h 2809875"/>
                <a:gd name="connsiteX159" fmla="*/ 1552978 w 5006584"/>
                <a:gd name="connsiteY159" fmla="*/ 483394 h 2809875"/>
                <a:gd name="connsiteX160" fmla="*/ 1541072 w 5006584"/>
                <a:gd name="connsiteY160" fmla="*/ 466725 h 2809875"/>
                <a:gd name="connsiteX161" fmla="*/ 1526784 w 5006584"/>
                <a:gd name="connsiteY161" fmla="*/ 447675 h 2809875"/>
                <a:gd name="connsiteX162" fmla="*/ 1522021 w 5006584"/>
                <a:gd name="connsiteY162" fmla="*/ 421481 h 2809875"/>
                <a:gd name="connsiteX163" fmla="*/ 1533929 w 5006584"/>
                <a:gd name="connsiteY163" fmla="*/ 392907 h 2809875"/>
                <a:gd name="connsiteX164" fmla="*/ 1564884 w 5006584"/>
                <a:gd name="connsiteY164" fmla="*/ 366713 h 2809875"/>
                <a:gd name="connsiteX165" fmla="*/ 1557740 w 5006584"/>
                <a:gd name="connsiteY165" fmla="*/ 340519 h 2809875"/>
                <a:gd name="connsiteX166" fmla="*/ 1564884 w 5006584"/>
                <a:gd name="connsiteY166" fmla="*/ 309562 h 2809875"/>
                <a:gd name="connsiteX167" fmla="*/ 1583934 w 5006584"/>
                <a:gd name="connsiteY167" fmla="*/ 285750 h 2809875"/>
                <a:gd name="connsiteX168" fmla="*/ 1588697 w 5006584"/>
                <a:gd name="connsiteY168" fmla="*/ 271463 h 2809875"/>
                <a:gd name="connsiteX169" fmla="*/ 1579172 w 5006584"/>
                <a:gd name="connsiteY169" fmla="*/ 257175 h 2809875"/>
                <a:gd name="connsiteX170" fmla="*/ 1545834 w 5006584"/>
                <a:gd name="connsiteY170" fmla="*/ 230981 h 2809875"/>
                <a:gd name="connsiteX171" fmla="*/ 1522022 w 5006584"/>
                <a:gd name="connsiteY171" fmla="*/ 228600 h 2809875"/>
                <a:gd name="connsiteX172" fmla="*/ 1507734 w 5006584"/>
                <a:gd name="connsiteY172" fmla="*/ 192881 h 2809875"/>
                <a:gd name="connsiteX173" fmla="*/ 1505353 w 5006584"/>
                <a:gd name="connsiteY173" fmla="*/ 159543 h 2809875"/>
                <a:gd name="connsiteX174" fmla="*/ 1488684 w 5006584"/>
                <a:gd name="connsiteY174" fmla="*/ 119063 h 2809875"/>
                <a:gd name="connsiteX175" fmla="*/ 1479159 w 5006584"/>
                <a:gd name="connsiteY175" fmla="*/ 92868 h 2809875"/>
                <a:gd name="connsiteX176" fmla="*/ 1455347 w 5006584"/>
                <a:gd name="connsiteY176" fmla="*/ 85725 h 2809875"/>
                <a:gd name="connsiteX177" fmla="*/ 1450584 w 5006584"/>
                <a:gd name="connsiteY177" fmla="*/ 66675 h 2809875"/>
                <a:gd name="connsiteX178" fmla="*/ 1433915 w 5006584"/>
                <a:gd name="connsiteY178" fmla="*/ 40481 h 2809875"/>
                <a:gd name="connsiteX179" fmla="*/ 1445822 w 5006584"/>
                <a:gd name="connsiteY179" fmla="*/ 30956 h 2809875"/>
                <a:gd name="connsiteX180" fmla="*/ 1436297 w 5006584"/>
                <a:gd name="connsiteY180" fmla="*/ 0 h 2809875"/>
                <a:gd name="connsiteX181" fmla="*/ 845747 w 5006584"/>
                <a:gd name="connsiteY181" fmla="*/ 180975 h 2809875"/>
                <a:gd name="connsiteX182" fmla="*/ 845747 w 5006584"/>
                <a:gd name="connsiteY182" fmla="*/ 180975 h 2809875"/>
                <a:gd name="connsiteX183" fmla="*/ 840984 w 5006584"/>
                <a:gd name="connsiteY183" fmla="*/ 223838 h 2809875"/>
                <a:gd name="connsiteX184" fmla="*/ 836222 w 5006584"/>
                <a:gd name="connsiteY184" fmla="*/ 238125 h 2809875"/>
                <a:gd name="connsiteX185" fmla="*/ 817172 w 5006584"/>
                <a:gd name="connsiteY185" fmla="*/ 254794 h 2809875"/>
                <a:gd name="connsiteX186" fmla="*/ 788597 w 5006584"/>
                <a:gd name="connsiteY186" fmla="*/ 266700 h 2809875"/>
                <a:gd name="connsiteX187" fmla="*/ 740972 w 5006584"/>
                <a:gd name="connsiteY187" fmla="*/ 300038 h 2809875"/>
                <a:gd name="connsiteX188" fmla="*/ 721922 w 5006584"/>
                <a:gd name="connsiteY188" fmla="*/ 328613 h 2809875"/>
                <a:gd name="connsiteX189" fmla="*/ 705252 w 5006584"/>
                <a:gd name="connsiteY189" fmla="*/ 342900 h 2809875"/>
                <a:gd name="connsiteX190" fmla="*/ 707634 w 5006584"/>
                <a:gd name="connsiteY190" fmla="*/ 369095 h 2809875"/>
                <a:gd name="connsiteX191" fmla="*/ 726684 w 5006584"/>
                <a:gd name="connsiteY191" fmla="*/ 381000 h 2809875"/>
                <a:gd name="connsiteX192" fmla="*/ 731447 w 5006584"/>
                <a:gd name="connsiteY192" fmla="*/ 395288 h 2809875"/>
                <a:gd name="connsiteX193" fmla="*/ 750497 w 5006584"/>
                <a:gd name="connsiteY193" fmla="*/ 423863 h 2809875"/>
                <a:gd name="connsiteX194" fmla="*/ 760022 w 5006584"/>
                <a:gd name="connsiteY194" fmla="*/ 442913 h 2809875"/>
                <a:gd name="connsiteX195" fmla="*/ 750497 w 5006584"/>
                <a:gd name="connsiteY195" fmla="*/ 481013 h 2809875"/>
                <a:gd name="connsiteX196" fmla="*/ 736209 w 5006584"/>
                <a:gd name="connsiteY196" fmla="*/ 490538 h 2809875"/>
                <a:gd name="connsiteX197" fmla="*/ 731447 w 5006584"/>
                <a:gd name="connsiteY197" fmla="*/ 504825 h 2809875"/>
                <a:gd name="connsiteX198" fmla="*/ 717159 w 5006584"/>
                <a:gd name="connsiteY198" fmla="*/ 509588 h 2809875"/>
                <a:gd name="connsiteX199" fmla="*/ 712397 w 5006584"/>
                <a:gd name="connsiteY199" fmla="*/ 538163 h 2809875"/>
                <a:gd name="connsiteX200" fmla="*/ 702872 w 5006584"/>
                <a:gd name="connsiteY200" fmla="*/ 566738 h 2809875"/>
                <a:gd name="connsiteX201" fmla="*/ 698109 w 5006584"/>
                <a:gd name="connsiteY201" fmla="*/ 581025 h 2809875"/>
                <a:gd name="connsiteX202" fmla="*/ 683822 w 5006584"/>
                <a:gd name="connsiteY202" fmla="*/ 611981 h 2809875"/>
                <a:gd name="connsiteX203" fmla="*/ 702872 w 5006584"/>
                <a:gd name="connsiteY203" fmla="*/ 638175 h 2809875"/>
                <a:gd name="connsiteX204" fmla="*/ 731447 w 5006584"/>
                <a:gd name="connsiteY204" fmla="*/ 647700 h 2809875"/>
                <a:gd name="connsiteX205" fmla="*/ 740972 w 5006584"/>
                <a:gd name="connsiteY205" fmla="*/ 661988 h 2809875"/>
                <a:gd name="connsiteX206" fmla="*/ 745734 w 5006584"/>
                <a:gd name="connsiteY206" fmla="*/ 676275 h 2809875"/>
                <a:gd name="connsiteX207" fmla="*/ 745734 w 5006584"/>
                <a:gd name="connsiteY207" fmla="*/ 688181 h 2809875"/>
                <a:gd name="connsiteX208" fmla="*/ 748115 w 5006584"/>
                <a:gd name="connsiteY208" fmla="*/ 709613 h 2809875"/>
                <a:gd name="connsiteX209" fmla="*/ 755259 w 5006584"/>
                <a:gd name="connsiteY209" fmla="*/ 728663 h 2809875"/>
                <a:gd name="connsiteX210" fmla="*/ 745734 w 5006584"/>
                <a:gd name="connsiteY210" fmla="*/ 757238 h 2809875"/>
                <a:gd name="connsiteX211" fmla="*/ 736209 w 5006584"/>
                <a:gd name="connsiteY211" fmla="*/ 771525 h 2809875"/>
                <a:gd name="connsiteX212" fmla="*/ 736209 w 5006584"/>
                <a:gd name="connsiteY212" fmla="*/ 842963 h 2809875"/>
                <a:gd name="connsiteX213" fmla="*/ 740972 w 5006584"/>
                <a:gd name="connsiteY213" fmla="*/ 857250 h 2809875"/>
                <a:gd name="connsiteX214" fmla="*/ 745734 w 5006584"/>
                <a:gd name="connsiteY214" fmla="*/ 876300 h 2809875"/>
                <a:gd name="connsiteX215" fmla="*/ 760022 w 5006584"/>
                <a:gd name="connsiteY215" fmla="*/ 923925 h 2809875"/>
                <a:gd name="connsiteX216" fmla="*/ 764784 w 5006584"/>
                <a:gd name="connsiteY216" fmla="*/ 938213 h 2809875"/>
                <a:gd name="connsiteX217" fmla="*/ 771928 w 5006584"/>
                <a:gd name="connsiteY217" fmla="*/ 983456 h 2809875"/>
                <a:gd name="connsiteX218" fmla="*/ 750497 w 5006584"/>
                <a:gd name="connsiteY218" fmla="*/ 1004888 h 2809875"/>
                <a:gd name="connsiteX219" fmla="*/ 731447 w 5006584"/>
                <a:gd name="connsiteY219" fmla="*/ 1009650 h 2809875"/>
                <a:gd name="connsiteX220" fmla="*/ 712397 w 5006584"/>
                <a:gd name="connsiteY220" fmla="*/ 1016794 h 2809875"/>
                <a:gd name="connsiteX221" fmla="*/ 683822 w 5006584"/>
                <a:gd name="connsiteY221" fmla="*/ 1035844 h 2809875"/>
                <a:gd name="connsiteX222" fmla="*/ 674297 w 5006584"/>
                <a:gd name="connsiteY222" fmla="*/ 1052513 h 2809875"/>
                <a:gd name="connsiteX223" fmla="*/ 660009 w 5006584"/>
                <a:gd name="connsiteY223" fmla="*/ 1062038 h 2809875"/>
                <a:gd name="connsiteX224" fmla="*/ 650484 w 5006584"/>
                <a:gd name="connsiteY224" fmla="*/ 1076325 h 2809875"/>
                <a:gd name="connsiteX225" fmla="*/ 640959 w 5006584"/>
                <a:gd name="connsiteY225" fmla="*/ 1157288 h 2809875"/>
                <a:gd name="connsiteX226" fmla="*/ 626672 w 5006584"/>
                <a:gd name="connsiteY226" fmla="*/ 1190625 h 2809875"/>
                <a:gd name="connsiteX227" fmla="*/ 593334 w 5006584"/>
                <a:gd name="connsiteY227" fmla="*/ 1204913 h 2809875"/>
                <a:gd name="connsiteX228" fmla="*/ 588572 w 5006584"/>
                <a:gd name="connsiteY228" fmla="*/ 1219200 h 2809875"/>
                <a:gd name="connsiteX229" fmla="*/ 593334 w 5006584"/>
                <a:gd name="connsiteY229" fmla="*/ 1233488 h 2809875"/>
                <a:gd name="connsiteX230" fmla="*/ 579047 w 5006584"/>
                <a:gd name="connsiteY230" fmla="*/ 1247775 h 2809875"/>
                <a:gd name="connsiteX231" fmla="*/ 569521 w 5006584"/>
                <a:gd name="connsiteY231" fmla="*/ 1290638 h 2809875"/>
                <a:gd name="connsiteX232" fmla="*/ 552854 w 5006584"/>
                <a:gd name="connsiteY232" fmla="*/ 1321593 h 2809875"/>
                <a:gd name="connsiteX233" fmla="*/ 533803 w 5006584"/>
                <a:gd name="connsiteY233" fmla="*/ 1343025 h 2809875"/>
                <a:gd name="connsiteX234" fmla="*/ 519515 w 5006584"/>
                <a:gd name="connsiteY234" fmla="*/ 1371600 h 2809875"/>
                <a:gd name="connsiteX235" fmla="*/ 498084 w 5006584"/>
                <a:gd name="connsiteY235" fmla="*/ 1419225 h 2809875"/>
                <a:gd name="connsiteX236" fmla="*/ 493322 w 5006584"/>
                <a:gd name="connsiteY236" fmla="*/ 1433513 h 2809875"/>
                <a:gd name="connsiteX237" fmla="*/ 474272 w 5006584"/>
                <a:gd name="connsiteY237" fmla="*/ 1466850 h 2809875"/>
                <a:gd name="connsiteX238" fmla="*/ 464747 w 5006584"/>
                <a:gd name="connsiteY238" fmla="*/ 1485900 h 2809875"/>
                <a:gd name="connsiteX239" fmla="*/ 459984 w 5006584"/>
                <a:gd name="connsiteY239" fmla="*/ 1500188 h 2809875"/>
                <a:gd name="connsiteX240" fmla="*/ 450459 w 5006584"/>
                <a:gd name="connsiteY240" fmla="*/ 1514475 h 2809875"/>
                <a:gd name="connsiteX241" fmla="*/ 436172 w 5006584"/>
                <a:gd name="connsiteY241" fmla="*/ 1552575 h 2809875"/>
                <a:gd name="connsiteX242" fmla="*/ 412359 w 5006584"/>
                <a:gd name="connsiteY242" fmla="*/ 1595438 h 2809875"/>
                <a:gd name="connsiteX243" fmla="*/ 398072 w 5006584"/>
                <a:gd name="connsiteY243" fmla="*/ 1628776 h 2809875"/>
                <a:gd name="connsiteX244" fmla="*/ 393310 w 5006584"/>
                <a:gd name="connsiteY244" fmla="*/ 1657350 h 2809875"/>
                <a:gd name="connsiteX245" fmla="*/ 379022 w 5006584"/>
                <a:gd name="connsiteY245" fmla="*/ 1719263 h 2809875"/>
                <a:gd name="connsiteX246" fmla="*/ 374259 w 5006584"/>
                <a:gd name="connsiteY246" fmla="*/ 1757363 h 2809875"/>
                <a:gd name="connsiteX247" fmla="*/ 369497 w 5006584"/>
                <a:gd name="connsiteY247" fmla="*/ 1771650 h 2809875"/>
                <a:gd name="connsiteX248" fmla="*/ 357591 w 5006584"/>
                <a:gd name="connsiteY248" fmla="*/ 1807369 h 2809875"/>
                <a:gd name="connsiteX249" fmla="*/ 343303 w 5006584"/>
                <a:gd name="connsiteY249" fmla="*/ 1852613 h 2809875"/>
                <a:gd name="connsiteX250" fmla="*/ 336159 w 5006584"/>
                <a:gd name="connsiteY250" fmla="*/ 1876425 h 2809875"/>
                <a:gd name="connsiteX251" fmla="*/ 326634 w 5006584"/>
                <a:gd name="connsiteY251" fmla="*/ 1890713 h 2809875"/>
                <a:gd name="connsiteX252" fmla="*/ 321872 w 5006584"/>
                <a:gd name="connsiteY252" fmla="*/ 1905000 h 2809875"/>
                <a:gd name="connsiteX253" fmla="*/ 307584 w 5006584"/>
                <a:gd name="connsiteY253" fmla="*/ 1914525 h 2809875"/>
                <a:gd name="connsiteX254" fmla="*/ 293297 w 5006584"/>
                <a:gd name="connsiteY254" fmla="*/ 1943100 h 2809875"/>
                <a:gd name="connsiteX255" fmla="*/ 283772 w 5006584"/>
                <a:gd name="connsiteY255" fmla="*/ 1971675 h 2809875"/>
                <a:gd name="connsiteX256" fmla="*/ 267103 w 5006584"/>
                <a:gd name="connsiteY256" fmla="*/ 2002632 h 2809875"/>
                <a:gd name="connsiteX257" fmla="*/ 231384 w 5006584"/>
                <a:gd name="connsiteY257" fmla="*/ 2038350 h 2809875"/>
                <a:gd name="connsiteX258" fmla="*/ 207572 w 5006584"/>
                <a:gd name="connsiteY258" fmla="*/ 2062163 h 2809875"/>
                <a:gd name="connsiteX259" fmla="*/ 202809 w 5006584"/>
                <a:gd name="connsiteY259" fmla="*/ 2076450 h 2809875"/>
                <a:gd name="connsiteX260" fmla="*/ 174234 w 5006584"/>
                <a:gd name="connsiteY260" fmla="*/ 2095500 h 2809875"/>
                <a:gd name="connsiteX261" fmla="*/ 159947 w 5006584"/>
                <a:gd name="connsiteY261" fmla="*/ 2105025 h 2809875"/>
                <a:gd name="connsiteX262" fmla="*/ 131372 w 5006584"/>
                <a:gd name="connsiteY262" fmla="*/ 2133601 h 2809875"/>
                <a:gd name="connsiteX263" fmla="*/ 102797 w 5006584"/>
                <a:gd name="connsiteY263" fmla="*/ 2145506 h 2809875"/>
                <a:gd name="connsiteX264" fmla="*/ 78985 w 5006584"/>
                <a:gd name="connsiteY264" fmla="*/ 2157412 h 2809875"/>
                <a:gd name="connsiteX265" fmla="*/ 45647 w 5006584"/>
                <a:gd name="connsiteY265" fmla="*/ 2174081 h 2809875"/>
                <a:gd name="connsiteX266" fmla="*/ 24215 w 5006584"/>
                <a:gd name="connsiteY266" fmla="*/ 2178844 h 2809875"/>
                <a:gd name="connsiteX267" fmla="*/ 403 w 5006584"/>
                <a:gd name="connsiteY267" fmla="*/ 2188369 h 2809875"/>
                <a:gd name="connsiteX268" fmla="*/ 12309 w 5006584"/>
                <a:gd name="connsiteY268" fmla="*/ 2228850 h 2809875"/>
                <a:gd name="connsiteX269" fmla="*/ 43265 w 5006584"/>
                <a:gd name="connsiteY269" fmla="*/ 2255044 h 2809875"/>
                <a:gd name="connsiteX270" fmla="*/ 67079 w 5006584"/>
                <a:gd name="connsiteY270" fmla="*/ 2271713 h 2809875"/>
                <a:gd name="connsiteX271" fmla="*/ 90890 w 5006584"/>
                <a:gd name="connsiteY271" fmla="*/ 2276475 h 2809875"/>
                <a:gd name="connsiteX272" fmla="*/ 114703 w 5006584"/>
                <a:gd name="connsiteY272" fmla="*/ 2297906 h 2809875"/>
                <a:gd name="connsiteX273" fmla="*/ 119466 w 5006584"/>
                <a:gd name="connsiteY273" fmla="*/ 2326482 h 2809875"/>
                <a:gd name="connsiteX274" fmla="*/ 126609 w 5006584"/>
                <a:gd name="connsiteY274" fmla="*/ 2347913 h 2809875"/>
                <a:gd name="connsiteX275" fmla="*/ 121847 w 5006584"/>
                <a:gd name="connsiteY275" fmla="*/ 2386013 h 2809875"/>
                <a:gd name="connsiteX276" fmla="*/ 112322 w 5006584"/>
                <a:gd name="connsiteY276" fmla="*/ 2405063 h 2809875"/>
                <a:gd name="connsiteX277" fmla="*/ 100416 w 5006584"/>
                <a:gd name="connsiteY277" fmla="*/ 2424112 h 2809875"/>
                <a:gd name="connsiteX278" fmla="*/ 71841 w 5006584"/>
                <a:gd name="connsiteY278" fmla="*/ 2426494 h 2809875"/>
                <a:gd name="connsiteX279" fmla="*/ 50409 w 5006584"/>
                <a:gd name="connsiteY279" fmla="*/ 2452688 h 2809875"/>
                <a:gd name="connsiteX280" fmla="*/ 21834 w 5006584"/>
                <a:gd name="connsiteY280" fmla="*/ 2466975 h 2809875"/>
                <a:gd name="connsiteX281" fmla="*/ 31359 w 5006584"/>
                <a:gd name="connsiteY281" fmla="*/ 2490788 h 2809875"/>
                <a:gd name="connsiteX282" fmla="*/ 21834 w 5006584"/>
                <a:gd name="connsiteY282" fmla="*/ 2524125 h 2809875"/>
                <a:gd name="connsiteX283" fmla="*/ 12309 w 5006584"/>
                <a:gd name="connsiteY283"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79597 w 4998647"/>
                <a:gd name="connsiteY3" fmla="*/ 2409825 h 2809875"/>
                <a:gd name="connsiteX4" fmla="*/ 4951022 w 4998647"/>
                <a:gd name="connsiteY4" fmla="*/ 2390775 h 2809875"/>
                <a:gd name="connsiteX5" fmla="*/ 4941497 w 4998647"/>
                <a:gd name="connsiteY5" fmla="*/ 2343150 h 2809875"/>
                <a:gd name="connsiteX6" fmla="*/ 4936734 w 4998647"/>
                <a:gd name="connsiteY6" fmla="*/ 2328863 h 2809875"/>
                <a:gd name="connsiteX7" fmla="*/ 4917684 w 4998647"/>
                <a:gd name="connsiteY7" fmla="*/ 2324100 h 2809875"/>
                <a:gd name="connsiteX8" fmla="*/ 4903397 w 4998647"/>
                <a:gd name="connsiteY8" fmla="*/ 2319338 h 2809875"/>
                <a:gd name="connsiteX9" fmla="*/ 4870059 w 4998647"/>
                <a:gd name="connsiteY9" fmla="*/ 2281238 h 2809875"/>
                <a:gd name="connsiteX10" fmla="*/ 4855772 w 4998647"/>
                <a:gd name="connsiteY10" fmla="*/ 2252663 h 2809875"/>
                <a:gd name="connsiteX11" fmla="*/ 4841484 w 4998647"/>
                <a:gd name="connsiteY11" fmla="*/ 2235994 h 2809875"/>
                <a:gd name="connsiteX12" fmla="*/ 4812909 w 4998647"/>
                <a:gd name="connsiteY12" fmla="*/ 2247901 h 2809875"/>
                <a:gd name="connsiteX13" fmla="*/ 4743853 w 4998647"/>
                <a:gd name="connsiteY13" fmla="*/ 2252663 h 2809875"/>
                <a:gd name="connsiteX14" fmla="*/ 4679560 w 4998647"/>
                <a:gd name="connsiteY14" fmla="*/ 2247900 h 2809875"/>
                <a:gd name="connsiteX15" fmla="*/ 4655747 w 4998647"/>
                <a:gd name="connsiteY15" fmla="*/ 2252663 h 2809875"/>
                <a:gd name="connsiteX16" fmla="*/ 4641459 w 4998647"/>
                <a:gd name="connsiteY16" fmla="*/ 2252663 h 2809875"/>
                <a:gd name="connsiteX17" fmla="*/ 4603359 w 4998647"/>
                <a:gd name="connsiteY17" fmla="*/ 2257425 h 2809875"/>
                <a:gd name="connsiteX18" fmla="*/ 4560497 w 4998647"/>
                <a:gd name="connsiteY18" fmla="*/ 2271713 h 2809875"/>
                <a:gd name="connsiteX19" fmla="*/ 4546209 w 4998647"/>
                <a:gd name="connsiteY19" fmla="*/ 2276475 h 2809875"/>
                <a:gd name="connsiteX20" fmla="*/ 4531922 w 4998647"/>
                <a:gd name="connsiteY20" fmla="*/ 2281238 h 2809875"/>
                <a:gd name="connsiteX21" fmla="*/ 4512872 w 4998647"/>
                <a:gd name="connsiteY21" fmla="*/ 2286000 h 2809875"/>
                <a:gd name="connsiteX22" fmla="*/ 4484297 w 4998647"/>
                <a:gd name="connsiteY22" fmla="*/ 2262188 h 2809875"/>
                <a:gd name="connsiteX23" fmla="*/ 4470009 w 4998647"/>
                <a:gd name="connsiteY23" fmla="*/ 2247900 h 2809875"/>
                <a:gd name="connsiteX24" fmla="*/ 4446197 w 4998647"/>
                <a:gd name="connsiteY24" fmla="*/ 2240756 h 2809875"/>
                <a:gd name="connsiteX25" fmla="*/ 4422384 w 4998647"/>
                <a:gd name="connsiteY25" fmla="*/ 2219325 h 2809875"/>
                <a:gd name="connsiteX26" fmla="*/ 4398572 w 4998647"/>
                <a:gd name="connsiteY26" fmla="*/ 2224088 h 2809875"/>
                <a:gd name="connsiteX27" fmla="*/ 4384284 w 4998647"/>
                <a:gd name="connsiteY27" fmla="*/ 2209800 h 2809875"/>
                <a:gd name="connsiteX28" fmla="*/ 4355709 w 4998647"/>
                <a:gd name="connsiteY28" fmla="*/ 2200275 h 2809875"/>
                <a:gd name="connsiteX29" fmla="*/ 4341422 w 4998647"/>
                <a:gd name="connsiteY29" fmla="*/ 2190750 h 2809875"/>
                <a:gd name="connsiteX30" fmla="*/ 4312847 w 4998647"/>
                <a:gd name="connsiteY30" fmla="*/ 2193132 h 2809875"/>
                <a:gd name="connsiteX31" fmla="*/ 4246172 w 4998647"/>
                <a:gd name="connsiteY31" fmla="*/ 2176463 h 2809875"/>
                <a:gd name="connsiteX32" fmla="*/ 4203309 w 4998647"/>
                <a:gd name="connsiteY32" fmla="*/ 2174082 h 2809875"/>
                <a:gd name="connsiteX33" fmla="*/ 4174734 w 4998647"/>
                <a:gd name="connsiteY33" fmla="*/ 2164557 h 2809875"/>
                <a:gd name="connsiteX34" fmla="*/ 4155684 w 4998647"/>
                <a:gd name="connsiteY34" fmla="*/ 2138363 h 2809875"/>
                <a:gd name="connsiteX35" fmla="*/ 4141397 w 4998647"/>
                <a:gd name="connsiteY35" fmla="*/ 2133600 h 2809875"/>
                <a:gd name="connsiteX36" fmla="*/ 4060434 w 4998647"/>
                <a:gd name="connsiteY36" fmla="*/ 2124075 h 2809875"/>
                <a:gd name="connsiteX37" fmla="*/ 3960422 w 4998647"/>
                <a:gd name="connsiteY37" fmla="*/ 2095500 h 2809875"/>
                <a:gd name="connsiteX38" fmla="*/ 3927084 w 4998647"/>
                <a:gd name="connsiteY38" fmla="*/ 2100263 h 2809875"/>
                <a:gd name="connsiteX39" fmla="*/ 3855647 w 4998647"/>
                <a:gd name="connsiteY39" fmla="*/ 2047875 h 2809875"/>
                <a:gd name="connsiteX40" fmla="*/ 3831834 w 4998647"/>
                <a:gd name="connsiteY40" fmla="*/ 2019300 h 2809875"/>
                <a:gd name="connsiteX41" fmla="*/ 3786591 w 4998647"/>
                <a:gd name="connsiteY41" fmla="*/ 1985963 h 2809875"/>
                <a:gd name="connsiteX42" fmla="*/ 3800877 w 4998647"/>
                <a:gd name="connsiteY42" fmla="*/ 1964532 h 2809875"/>
                <a:gd name="connsiteX43" fmla="*/ 3788972 w 4998647"/>
                <a:gd name="connsiteY43" fmla="*/ 1919288 h 2809875"/>
                <a:gd name="connsiteX44" fmla="*/ 3779447 w 4998647"/>
                <a:gd name="connsiteY44" fmla="*/ 1890713 h 2809875"/>
                <a:gd name="connsiteX45" fmla="*/ 3760397 w 4998647"/>
                <a:gd name="connsiteY45" fmla="*/ 1862138 h 2809875"/>
                <a:gd name="connsiteX46" fmla="*/ 3746110 w 4998647"/>
                <a:gd name="connsiteY46" fmla="*/ 1835944 h 2809875"/>
                <a:gd name="connsiteX47" fmla="*/ 3746109 w 4998647"/>
                <a:gd name="connsiteY47" fmla="*/ 1790700 h 2809875"/>
                <a:gd name="connsiteX48" fmla="*/ 3736584 w 4998647"/>
                <a:gd name="connsiteY48" fmla="*/ 1776413 h 2809875"/>
                <a:gd name="connsiteX49" fmla="*/ 3731822 w 4998647"/>
                <a:gd name="connsiteY49" fmla="*/ 1762125 h 2809875"/>
                <a:gd name="connsiteX50" fmla="*/ 3724678 w 4998647"/>
                <a:gd name="connsiteY50" fmla="*/ 1724025 h 2809875"/>
                <a:gd name="connsiteX51" fmla="*/ 3708009 w 4998647"/>
                <a:gd name="connsiteY51" fmla="*/ 1695450 h 2809875"/>
                <a:gd name="connsiteX52" fmla="*/ 3698484 w 4998647"/>
                <a:gd name="connsiteY52" fmla="*/ 1662113 h 2809875"/>
                <a:gd name="connsiteX53" fmla="*/ 3710390 w 4998647"/>
                <a:gd name="connsiteY53" fmla="*/ 1643063 h 2809875"/>
                <a:gd name="connsiteX54" fmla="*/ 3717535 w 4998647"/>
                <a:gd name="connsiteY54" fmla="*/ 1624013 h 2809875"/>
                <a:gd name="connsiteX55" fmla="*/ 3712772 w 4998647"/>
                <a:gd name="connsiteY55" fmla="*/ 1581150 h 2809875"/>
                <a:gd name="connsiteX56" fmla="*/ 3693722 w 4998647"/>
                <a:gd name="connsiteY56" fmla="*/ 1552575 h 2809875"/>
                <a:gd name="connsiteX57" fmla="*/ 3681816 w 4998647"/>
                <a:gd name="connsiteY57" fmla="*/ 1550194 h 2809875"/>
                <a:gd name="connsiteX58" fmla="*/ 3653240 w 4998647"/>
                <a:gd name="connsiteY58" fmla="*/ 1504951 h 2809875"/>
                <a:gd name="connsiteX59" fmla="*/ 3627047 w 4998647"/>
                <a:gd name="connsiteY59" fmla="*/ 1485900 h 2809875"/>
                <a:gd name="connsiteX60" fmla="*/ 3617522 w 4998647"/>
                <a:gd name="connsiteY60" fmla="*/ 1471613 h 2809875"/>
                <a:gd name="connsiteX61" fmla="*/ 3593709 w 4998647"/>
                <a:gd name="connsiteY61" fmla="*/ 1462088 h 2809875"/>
                <a:gd name="connsiteX62" fmla="*/ 3572278 w 4998647"/>
                <a:gd name="connsiteY62" fmla="*/ 1464469 h 2809875"/>
                <a:gd name="connsiteX63" fmla="*/ 3531796 w 4998647"/>
                <a:gd name="connsiteY63" fmla="*/ 1412082 h 2809875"/>
                <a:gd name="connsiteX64" fmla="*/ 3507984 w 4998647"/>
                <a:gd name="connsiteY64" fmla="*/ 1393031 h 2809875"/>
                <a:gd name="connsiteX65" fmla="*/ 3481790 w 4998647"/>
                <a:gd name="connsiteY65" fmla="*/ 1397794 h 2809875"/>
                <a:gd name="connsiteX66" fmla="*/ 3457979 w 4998647"/>
                <a:gd name="connsiteY66" fmla="*/ 1381126 h 2809875"/>
                <a:gd name="connsiteX67" fmla="*/ 3407972 w 4998647"/>
                <a:gd name="connsiteY67" fmla="*/ 1369219 h 2809875"/>
                <a:gd name="connsiteX68" fmla="*/ 3369872 w 4998647"/>
                <a:gd name="connsiteY68" fmla="*/ 1371601 h 2809875"/>
                <a:gd name="connsiteX69" fmla="*/ 3327009 w 4998647"/>
                <a:gd name="connsiteY69" fmla="*/ 1352550 h 2809875"/>
                <a:gd name="connsiteX70" fmla="*/ 3312722 w 4998647"/>
                <a:gd name="connsiteY70" fmla="*/ 1347788 h 2809875"/>
                <a:gd name="connsiteX71" fmla="*/ 3284147 w 4998647"/>
                <a:gd name="connsiteY71" fmla="*/ 1362075 h 2809875"/>
                <a:gd name="connsiteX72" fmla="*/ 3260334 w 4998647"/>
                <a:gd name="connsiteY72" fmla="*/ 1343025 h 2809875"/>
                <a:gd name="connsiteX73" fmla="*/ 3231759 w 4998647"/>
                <a:gd name="connsiteY73" fmla="*/ 1319213 h 2809875"/>
                <a:gd name="connsiteX74" fmla="*/ 3217472 w 4998647"/>
                <a:gd name="connsiteY74" fmla="*/ 1309688 h 2809875"/>
                <a:gd name="connsiteX75" fmla="*/ 3188897 w 4998647"/>
                <a:gd name="connsiteY75" fmla="*/ 1283495 h 2809875"/>
                <a:gd name="connsiteX76" fmla="*/ 3167465 w 4998647"/>
                <a:gd name="connsiteY76" fmla="*/ 1278731 h 2809875"/>
                <a:gd name="connsiteX77" fmla="*/ 3169848 w 4998647"/>
                <a:gd name="connsiteY77" fmla="*/ 1247775 h 2809875"/>
                <a:gd name="connsiteX78" fmla="*/ 3179372 w 4998647"/>
                <a:gd name="connsiteY78" fmla="*/ 1223963 h 2809875"/>
                <a:gd name="connsiteX79" fmla="*/ 3150797 w 4998647"/>
                <a:gd name="connsiteY79" fmla="*/ 1214438 h 2809875"/>
                <a:gd name="connsiteX80" fmla="*/ 3136509 w 4998647"/>
                <a:gd name="connsiteY80" fmla="*/ 1219200 h 2809875"/>
                <a:gd name="connsiteX81" fmla="*/ 3122222 w 4998647"/>
                <a:gd name="connsiteY81" fmla="*/ 1228725 h 2809875"/>
                <a:gd name="connsiteX82" fmla="*/ 3100790 w 4998647"/>
                <a:gd name="connsiteY82" fmla="*/ 1212056 h 2809875"/>
                <a:gd name="connsiteX83" fmla="*/ 3112697 w 4998647"/>
                <a:gd name="connsiteY83" fmla="*/ 1185863 h 2809875"/>
                <a:gd name="connsiteX84" fmla="*/ 3103172 w 4998647"/>
                <a:gd name="connsiteY84" fmla="*/ 1171575 h 2809875"/>
                <a:gd name="connsiteX85" fmla="*/ 3098409 w 4998647"/>
                <a:gd name="connsiteY85" fmla="*/ 1157288 h 2809875"/>
                <a:gd name="connsiteX86" fmla="*/ 3084122 w 4998647"/>
                <a:gd name="connsiteY86" fmla="*/ 1171575 h 2809875"/>
                <a:gd name="connsiteX87" fmla="*/ 3055547 w 4998647"/>
                <a:gd name="connsiteY87" fmla="*/ 1162050 h 2809875"/>
                <a:gd name="connsiteX88" fmla="*/ 3046022 w 4998647"/>
                <a:gd name="connsiteY88" fmla="*/ 1131094 h 2809875"/>
                <a:gd name="connsiteX89" fmla="*/ 3050784 w 4998647"/>
                <a:gd name="connsiteY89" fmla="*/ 1114425 h 2809875"/>
                <a:gd name="connsiteX90" fmla="*/ 3050784 w 4998647"/>
                <a:gd name="connsiteY90" fmla="*/ 1104900 h 2809875"/>
                <a:gd name="connsiteX91" fmla="*/ 3036497 w 4998647"/>
                <a:gd name="connsiteY91" fmla="*/ 1100138 h 2809875"/>
                <a:gd name="connsiteX92" fmla="*/ 3046022 w 4998647"/>
                <a:gd name="connsiteY92" fmla="*/ 1081088 h 2809875"/>
                <a:gd name="connsiteX93" fmla="*/ 3055547 w 4998647"/>
                <a:gd name="connsiteY93" fmla="*/ 1062038 h 2809875"/>
                <a:gd name="connsiteX94" fmla="*/ 3024590 w 4998647"/>
                <a:gd name="connsiteY94" fmla="*/ 1052513 h 2809875"/>
                <a:gd name="connsiteX95" fmla="*/ 3012684 w 4998647"/>
                <a:gd name="connsiteY95" fmla="*/ 1066800 h 2809875"/>
                <a:gd name="connsiteX96" fmla="*/ 2993634 w 4998647"/>
                <a:gd name="connsiteY96" fmla="*/ 1066800 h 2809875"/>
                <a:gd name="connsiteX97" fmla="*/ 2972204 w 4998647"/>
                <a:gd name="connsiteY97" fmla="*/ 1073944 h 2809875"/>
                <a:gd name="connsiteX98" fmla="*/ 2955534 w 4998647"/>
                <a:gd name="connsiteY98" fmla="*/ 1066800 h 2809875"/>
                <a:gd name="connsiteX99" fmla="*/ 2950772 w 4998647"/>
                <a:gd name="connsiteY99" fmla="*/ 1047750 h 2809875"/>
                <a:gd name="connsiteX100" fmla="*/ 2931721 w 4998647"/>
                <a:gd name="connsiteY100" fmla="*/ 1040607 h 2809875"/>
                <a:gd name="connsiteX101" fmla="*/ 2903147 w 4998647"/>
                <a:gd name="connsiteY101" fmla="*/ 1019175 h 2809875"/>
                <a:gd name="connsiteX102" fmla="*/ 2888859 w 4998647"/>
                <a:gd name="connsiteY102" fmla="*/ 1014413 h 2809875"/>
                <a:gd name="connsiteX103" fmla="*/ 2874572 w 4998647"/>
                <a:gd name="connsiteY103" fmla="*/ 1004888 h 2809875"/>
                <a:gd name="connsiteX104" fmla="*/ 2855522 w 4998647"/>
                <a:gd name="connsiteY104" fmla="*/ 1004888 h 2809875"/>
                <a:gd name="connsiteX105" fmla="*/ 2834090 w 4998647"/>
                <a:gd name="connsiteY105" fmla="*/ 995363 h 2809875"/>
                <a:gd name="connsiteX106" fmla="*/ 2810278 w 4998647"/>
                <a:gd name="connsiteY106" fmla="*/ 1009650 h 2809875"/>
                <a:gd name="connsiteX107" fmla="*/ 2767416 w 4998647"/>
                <a:gd name="connsiteY107" fmla="*/ 1007269 h 2809875"/>
                <a:gd name="connsiteX108" fmla="*/ 2734079 w 4998647"/>
                <a:gd name="connsiteY108" fmla="*/ 1019175 h 2809875"/>
                <a:gd name="connsiteX109" fmla="*/ 2712646 w 4998647"/>
                <a:gd name="connsiteY109" fmla="*/ 1019176 h 2809875"/>
                <a:gd name="connsiteX110" fmla="*/ 2693597 w 4998647"/>
                <a:gd name="connsiteY110" fmla="*/ 1009650 h 2809875"/>
                <a:gd name="connsiteX111" fmla="*/ 2641209 w 4998647"/>
                <a:gd name="connsiteY111" fmla="*/ 1021557 h 2809875"/>
                <a:gd name="connsiteX112" fmla="*/ 2631684 w 4998647"/>
                <a:gd name="connsiteY112" fmla="*/ 1031082 h 2809875"/>
                <a:gd name="connsiteX113" fmla="*/ 2612634 w 4998647"/>
                <a:gd name="connsiteY113" fmla="*/ 1038225 h 2809875"/>
                <a:gd name="connsiteX114" fmla="*/ 2595965 w 4998647"/>
                <a:gd name="connsiteY114" fmla="*/ 1035844 h 2809875"/>
                <a:gd name="connsiteX115" fmla="*/ 2574535 w 4998647"/>
                <a:gd name="connsiteY115" fmla="*/ 1028700 h 2809875"/>
                <a:gd name="connsiteX116" fmla="*/ 2529290 w 4998647"/>
                <a:gd name="connsiteY116" fmla="*/ 1004888 h 2809875"/>
                <a:gd name="connsiteX117" fmla="*/ 2526909 w 4998647"/>
                <a:gd name="connsiteY117" fmla="*/ 971550 h 2809875"/>
                <a:gd name="connsiteX118" fmla="*/ 2512622 w 4998647"/>
                <a:gd name="connsiteY118" fmla="*/ 942975 h 2809875"/>
                <a:gd name="connsiteX119" fmla="*/ 2488809 w 4998647"/>
                <a:gd name="connsiteY119" fmla="*/ 938213 h 2809875"/>
                <a:gd name="connsiteX120" fmla="*/ 2493572 w 4998647"/>
                <a:gd name="connsiteY120" fmla="*/ 923925 h 2809875"/>
                <a:gd name="connsiteX121" fmla="*/ 2479284 w 4998647"/>
                <a:gd name="connsiteY121" fmla="*/ 914400 h 2809875"/>
                <a:gd name="connsiteX122" fmla="*/ 2457853 w 4998647"/>
                <a:gd name="connsiteY122" fmla="*/ 902494 h 2809875"/>
                <a:gd name="connsiteX123" fmla="*/ 2431659 w 4998647"/>
                <a:gd name="connsiteY123" fmla="*/ 890588 h 2809875"/>
                <a:gd name="connsiteX124" fmla="*/ 2414991 w 4998647"/>
                <a:gd name="connsiteY124" fmla="*/ 864394 h 2809875"/>
                <a:gd name="connsiteX125" fmla="*/ 2398321 w 4998647"/>
                <a:gd name="connsiteY125" fmla="*/ 833437 h 2809875"/>
                <a:gd name="connsiteX126" fmla="*/ 2367365 w 4998647"/>
                <a:gd name="connsiteY126" fmla="*/ 807244 h 2809875"/>
                <a:gd name="connsiteX127" fmla="*/ 2348316 w 4998647"/>
                <a:gd name="connsiteY127" fmla="*/ 769144 h 2809875"/>
                <a:gd name="connsiteX128" fmla="*/ 2322122 w 4998647"/>
                <a:gd name="connsiteY128" fmla="*/ 733425 h 2809875"/>
                <a:gd name="connsiteX129" fmla="*/ 2307834 w 4998647"/>
                <a:gd name="connsiteY129" fmla="*/ 723900 h 2809875"/>
                <a:gd name="connsiteX130" fmla="*/ 2264972 w 4998647"/>
                <a:gd name="connsiteY130" fmla="*/ 704850 h 2809875"/>
                <a:gd name="connsiteX131" fmla="*/ 2241159 w 4998647"/>
                <a:gd name="connsiteY131" fmla="*/ 678657 h 2809875"/>
                <a:gd name="connsiteX132" fmla="*/ 2231634 w 4998647"/>
                <a:gd name="connsiteY132" fmla="*/ 657225 h 2809875"/>
                <a:gd name="connsiteX133" fmla="*/ 2212584 w 4998647"/>
                <a:gd name="connsiteY133" fmla="*/ 647700 h 2809875"/>
                <a:gd name="connsiteX134" fmla="*/ 2198297 w 4998647"/>
                <a:gd name="connsiteY134" fmla="*/ 638175 h 2809875"/>
                <a:gd name="connsiteX135" fmla="*/ 2179247 w 4998647"/>
                <a:gd name="connsiteY135" fmla="*/ 642938 h 2809875"/>
                <a:gd name="connsiteX136" fmla="*/ 2155434 w 4998647"/>
                <a:gd name="connsiteY136" fmla="*/ 619125 h 2809875"/>
                <a:gd name="connsiteX137" fmla="*/ 2136384 w 4998647"/>
                <a:gd name="connsiteY137" fmla="*/ 590550 h 2809875"/>
                <a:gd name="connsiteX138" fmla="*/ 2126859 w 4998647"/>
                <a:gd name="connsiteY138" fmla="*/ 561975 h 2809875"/>
                <a:gd name="connsiteX139" fmla="*/ 2103047 w 4998647"/>
                <a:gd name="connsiteY139" fmla="*/ 561975 h 2809875"/>
                <a:gd name="connsiteX140" fmla="*/ 2088759 w 4998647"/>
                <a:gd name="connsiteY140" fmla="*/ 547688 h 2809875"/>
                <a:gd name="connsiteX141" fmla="*/ 2050660 w 4998647"/>
                <a:gd name="connsiteY141" fmla="*/ 540544 h 2809875"/>
                <a:gd name="connsiteX142" fmla="*/ 2007797 w 4998647"/>
                <a:gd name="connsiteY142" fmla="*/ 528638 h 2809875"/>
                <a:gd name="connsiteX143" fmla="*/ 1976841 w 4998647"/>
                <a:gd name="connsiteY143" fmla="*/ 526256 h 2809875"/>
                <a:gd name="connsiteX144" fmla="*/ 1948266 w 4998647"/>
                <a:gd name="connsiteY144" fmla="*/ 521494 h 2809875"/>
                <a:gd name="connsiteX145" fmla="*/ 1926834 w 4998647"/>
                <a:gd name="connsiteY145" fmla="*/ 504825 h 2809875"/>
                <a:gd name="connsiteX146" fmla="*/ 1912547 w 4998647"/>
                <a:gd name="connsiteY146" fmla="*/ 509588 h 2809875"/>
                <a:gd name="connsiteX147" fmla="*/ 1841109 w 4998647"/>
                <a:gd name="connsiteY147" fmla="*/ 495300 h 2809875"/>
                <a:gd name="connsiteX148" fmla="*/ 1812534 w 4998647"/>
                <a:gd name="connsiteY148" fmla="*/ 485775 h 2809875"/>
                <a:gd name="connsiteX149" fmla="*/ 1798247 w 4998647"/>
                <a:gd name="connsiteY149" fmla="*/ 481013 h 2809875"/>
                <a:gd name="connsiteX150" fmla="*/ 1783959 w 4998647"/>
                <a:gd name="connsiteY150" fmla="*/ 490538 h 2809875"/>
                <a:gd name="connsiteX151" fmla="*/ 1769672 w 4998647"/>
                <a:gd name="connsiteY151" fmla="*/ 495300 h 2809875"/>
                <a:gd name="connsiteX152" fmla="*/ 1741097 w 4998647"/>
                <a:gd name="connsiteY152" fmla="*/ 523875 h 2809875"/>
                <a:gd name="connsiteX153" fmla="*/ 1717284 w 4998647"/>
                <a:gd name="connsiteY153" fmla="*/ 519113 h 2809875"/>
                <a:gd name="connsiteX154" fmla="*/ 1683947 w 4998647"/>
                <a:gd name="connsiteY154" fmla="*/ 509588 h 2809875"/>
                <a:gd name="connsiteX155" fmla="*/ 1650609 w 4998647"/>
                <a:gd name="connsiteY155" fmla="*/ 504825 h 2809875"/>
                <a:gd name="connsiteX156" fmla="*/ 1622034 w 4998647"/>
                <a:gd name="connsiteY156" fmla="*/ 500063 h 2809875"/>
                <a:gd name="connsiteX157" fmla="*/ 1581553 w 4998647"/>
                <a:gd name="connsiteY157" fmla="*/ 483394 h 2809875"/>
                <a:gd name="connsiteX158" fmla="*/ 1552978 w 4998647"/>
                <a:gd name="connsiteY158" fmla="*/ 483394 h 2809875"/>
                <a:gd name="connsiteX159" fmla="*/ 1541072 w 4998647"/>
                <a:gd name="connsiteY159" fmla="*/ 466725 h 2809875"/>
                <a:gd name="connsiteX160" fmla="*/ 1526784 w 4998647"/>
                <a:gd name="connsiteY160" fmla="*/ 447675 h 2809875"/>
                <a:gd name="connsiteX161" fmla="*/ 1522021 w 4998647"/>
                <a:gd name="connsiteY161" fmla="*/ 421481 h 2809875"/>
                <a:gd name="connsiteX162" fmla="*/ 1533929 w 4998647"/>
                <a:gd name="connsiteY162" fmla="*/ 392907 h 2809875"/>
                <a:gd name="connsiteX163" fmla="*/ 1564884 w 4998647"/>
                <a:gd name="connsiteY163" fmla="*/ 366713 h 2809875"/>
                <a:gd name="connsiteX164" fmla="*/ 1557740 w 4998647"/>
                <a:gd name="connsiteY164" fmla="*/ 340519 h 2809875"/>
                <a:gd name="connsiteX165" fmla="*/ 1564884 w 4998647"/>
                <a:gd name="connsiteY165" fmla="*/ 309562 h 2809875"/>
                <a:gd name="connsiteX166" fmla="*/ 1583934 w 4998647"/>
                <a:gd name="connsiteY166" fmla="*/ 285750 h 2809875"/>
                <a:gd name="connsiteX167" fmla="*/ 1588697 w 4998647"/>
                <a:gd name="connsiteY167" fmla="*/ 271463 h 2809875"/>
                <a:gd name="connsiteX168" fmla="*/ 1579172 w 4998647"/>
                <a:gd name="connsiteY168" fmla="*/ 257175 h 2809875"/>
                <a:gd name="connsiteX169" fmla="*/ 1545834 w 4998647"/>
                <a:gd name="connsiteY169" fmla="*/ 230981 h 2809875"/>
                <a:gd name="connsiteX170" fmla="*/ 1522022 w 4998647"/>
                <a:gd name="connsiteY170" fmla="*/ 228600 h 2809875"/>
                <a:gd name="connsiteX171" fmla="*/ 1507734 w 4998647"/>
                <a:gd name="connsiteY171" fmla="*/ 192881 h 2809875"/>
                <a:gd name="connsiteX172" fmla="*/ 1505353 w 4998647"/>
                <a:gd name="connsiteY172" fmla="*/ 159543 h 2809875"/>
                <a:gd name="connsiteX173" fmla="*/ 1488684 w 4998647"/>
                <a:gd name="connsiteY173" fmla="*/ 119063 h 2809875"/>
                <a:gd name="connsiteX174" fmla="*/ 1479159 w 4998647"/>
                <a:gd name="connsiteY174" fmla="*/ 92868 h 2809875"/>
                <a:gd name="connsiteX175" fmla="*/ 1455347 w 4998647"/>
                <a:gd name="connsiteY175" fmla="*/ 85725 h 2809875"/>
                <a:gd name="connsiteX176" fmla="*/ 1450584 w 4998647"/>
                <a:gd name="connsiteY176" fmla="*/ 66675 h 2809875"/>
                <a:gd name="connsiteX177" fmla="*/ 1433915 w 4998647"/>
                <a:gd name="connsiteY177" fmla="*/ 40481 h 2809875"/>
                <a:gd name="connsiteX178" fmla="*/ 1445822 w 4998647"/>
                <a:gd name="connsiteY178" fmla="*/ 30956 h 2809875"/>
                <a:gd name="connsiteX179" fmla="*/ 1436297 w 4998647"/>
                <a:gd name="connsiteY179" fmla="*/ 0 h 2809875"/>
                <a:gd name="connsiteX180" fmla="*/ 845747 w 4998647"/>
                <a:gd name="connsiteY180" fmla="*/ 180975 h 2809875"/>
                <a:gd name="connsiteX181" fmla="*/ 845747 w 4998647"/>
                <a:gd name="connsiteY181" fmla="*/ 180975 h 2809875"/>
                <a:gd name="connsiteX182" fmla="*/ 840984 w 4998647"/>
                <a:gd name="connsiteY182" fmla="*/ 223838 h 2809875"/>
                <a:gd name="connsiteX183" fmla="*/ 836222 w 4998647"/>
                <a:gd name="connsiteY183" fmla="*/ 238125 h 2809875"/>
                <a:gd name="connsiteX184" fmla="*/ 817172 w 4998647"/>
                <a:gd name="connsiteY184" fmla="*/ 254794 h 2809875"/>
                <a:gd name="connsiteX185" fmla="*/ 788597 w 4998647"/>
                <a:gd name="connsiteY185" fmla="*/ 266700 h 2809875"/>
                <a:gd name="connsiteX186" fmla="*/ 740972 w 4998647"/>
                <a:gd name="connsiteY186" fmla="*/ 300038 h 2809875"/>
                <a:gd name="connsiteX187" fmla="*/ 721922 w 4998647"/>
                <a:gd name="connsiteY187" fmla="*/ 328613 h 2809875"/>
                <a:gd name="connsiteX188" fmla="*/ 705252 w 4998647"/>
                <a:gd name="connsiteY188" fmla="*/ 342900 h 2809875"/>
                <a:gd name="connsiteX189" fmla="*/ 707634 w 4998647"/>
                <a:gd name="connsiteY189" fmla="*/ 369095 h 2809875"/>
                <a:gd name="connsiteX190" fmla="*/ 726684 w 4998647"/>
                <a:gd name="connsiteY190" fmla="*/ 381000 h 2809875"/>
                <a:gd name="connsiteX191" fmla="*/ 731447 w 4998647"/>
                <a:gd name="connsiteY191" fmla="*/ 395288 h 2809875"/>
                <a:gd name="connsiteX192" fmla="*/ 750497 w 4998647"/>
                <a:gd name="connsiteY192" fmla="*/ 423863 h 2809875"/>
                <a:gd name="connsiteX193" fmla="*/ 760022 w 4998647"/>
                <a:gd name="connsiteY193" fmla="*/ 442913 h 2809875"/>
                <a:gd name="connsiteX194" fmla="*/ 750497 w 4998647"/>
                <a:gd name="connsiteY194" fmla="*/ 481013 h 2809875"/>
                <a:gd name="connsiteX195" fmla="*/ 736209 w 4998647"/>
                <a:gd name="connsiteY195" fmla="*/ 490538 h 2809875"/>
                <a:gd name="connsiteX196" fmla="*/ 731447 w 4998647"/>
                <a:gd name="connsiteY196" fmla="*/ 504825 h 2809875"/>
                <a:gd name="connsiteX197" fmla="*/ 717159 w 4998647"/>
                <a:gd name="connsiteY197" fmla="*/ 509588 h 2809875"/>
                <a:gd name="connsiteX198" fmla="*/ 712397 w 4998647"/>
                <a:gd name="connsiteY198" fmla="*/ 538163 h 2809875"/>
                <a:gd name="connsiteX199" fmla="*/ 702872 w 4998647"/>
                <a:gd name="connsiteY199" fmla="*/ 566738 h 2809875"/>
                <a:gd name="connsiteX200" fmla="*/ 698109 w 4998647"/>
                <a:gd name="connsiteY200" fmla="*/ 581025 h 2809875"/>
                <a:gd name="connsiteX201" fmla="*/ 683822 w 4998647"/>
                <a:gd name="connsiteY201" fmla="*/ 611981 h 2809875"/>
                <a:gd name="connsiteX202" fmla="*/ 702872 w 4998647"/>
                <a:gd name="connsiteY202" fmla="*/ 638175 h 2809875"/>
                <a:gd name="connsiteX203" fmla="*/ 731447 w 4998647"/>
                <a:gd name="connsiteY203" fmla="*/ 647700 h 2809875"/>
                <a:gd name="connsiteX204" fmla="*/ 740972 w 4998647"/>
                <a:gd name="connsiteY204" fmla="*/ 661988 h 2809875"/>
                <a:gd name="connsiteX205" fmla="*/ 745734 w 4998647"/>
                <a:gd name="connsiteY205" fmla="*/ 676275 h 2809875"/>
                <a:gd name="connsiteX206" fmla="*/ 745734 w 4998647"/>
                <a:gd name="connsiteY206" fmla="*/ 688181 h 2809875"/>
                <a:gd name="connsiteX207" fmla="*/ 748115 w 4998647"/>
                <a:gd name="connsiteY207" fmla="*/ 709613 h 2809875"/>
                <a:gd name="connsiteX208" fmla="*/ 755259 w 4998647"/>
                <a:gd name="connsiteY208" fmla="*/ 728663 h 2809875"/>
                <a:gd name="connsiteX209" fmla="*/ 745734 w 4998647"/>
                <a:gd name="connsiteY209" fmla="*/ 757238 h 2809875"/>
                <a:gd name="connsiteX210" fmla="*/ 736209 w 4998647"/>
                <a:gd name="connsiteY210" fmla="*/ 771525 h 2809875"/>
                <a:gd name="connsiteX211" fmla="*/ 736209 w 4998647"/>
                <a:gd name="connsiteY211" fmla="*/ 842963 h 2809875"/>
                <a:gd name="connsiteX212" fmla="*/ 740972 w 4998647"/>
                <a:gd name="connsiteY212" fmla="*/ 857250 h 2809875"/>
                <a:gd name="connsiteX213" fmla="*/ 745734 w 4998647"/>
                <a:gd name="connsiteY213" fmla="*/ 876300 h 2809875"/>
                <a:gd name="connsiteX214" fmla="*/ 760022 w 4998647"/>
                <a:gd name="connsiteY214" fmla="*/ 923925 h 2809875"/>
                <a:gd name="connsiteX215" fmla="*/ 764784 w 4998647"/>
                <a:gd name="connsiteY215" fmla="*/ 938213 h 2809875"/>
                <a:gd name="connsiteX216" fmla="*/ 771928 w 4998647"/>
                <a:gd name="connsiteY216" fmla="*/ 983456 h 2809875"/>
                <a:gd name="connsiteX217" fmla="*/ 750497 w 4998647"/>
                <a:gd name="connsiteY217" fmla="*/ 1004888 h 2809875"/>
                <a:gd name="connsiteX218" fmla="*/ 731447 w 4998647"/>
                <a:gd name="connsiteY218" fmla="*/ 1009650 h 2809875"/>
                <a:gd name="connsiteX219" fmla="*/ 712397 w 4998647"/>
                <a:gd name="connsiteY219" fmla="*/ 1016794 h 2809875"/>
                <a:gd name="connsiteX220" fmla="*/ 683822 w 4998647"/>
                <a:gd name="connsiteY220" fmla="*/ 1035844 h 2809875"/>
                <a:gd name="connsiteX221" fmla="*/ 674297 w 4998647"/>
                <a:gd name="connsiteY221" fmla="*/ 1052513 h 2809875"/>
                <a:gd name="connsiteX222" fmla="*/ 660009 w 4998647"/>
                <a:gd name="connsiteY222" fmla="*/ 1062038 h 2809875"/>
                <a:gd name="connsiteX223" fmla="*/ 650484 w 4998647"/>
                <a:gd name="connsiteY223" fmla="*/ 1076325 h 2809875"/>
                <a:gd name="connsiteX224" fmla="*/ 640959 w 4998647"/>
                <a:gd name="connsiteY224" fmla="*/ 1157288 h 2809875"/>
                <a:gd name="connsiteX225" fmla="*/ 626672 w 4998647"/>
                <a:gd name="connsiteY225" fmla="*/ 1190625 h 2809875"/>
                <a:gd name="connsiteX226" fmla="*/ 593334 w 4998647"/>
                <a:gd name="connsiteY226" fmla="*/ 1204913 h 2809875"/>
                <a:gd name="connsiteX227" fmla="*/ 588572 w 4998647"/>
                <a:gd name="connsiteY227" fmla="*/ 1219200 h 2809875"/>
                <a:gd name="connsiteX228" fmla="*/ 593334 w 4998647"/>
                <a:gd name="connsiteY228" fmla="*/ 1233488 h 2809875"/>
                <a:gd name="connsiteX229" fmla="*/ 579047 w 4998647"/>
                <a:gd name="connsiteY229" fmla="*/ 1247775 h 2809875"/>
                <a:gd name="connsiteX230" fmla="*/ 569521 w 4998647"/>
                <a:gd name="connsiteY230" fmla="*/ 1290638 h 2809875"/>
                <a:gd name="connsiteX231" fmla="*/ 552854 w 4998647"/>
                <a:gd name="connsiteY231" fmla="*/ 1321593 h 2809875"/>
                <a:gd name="connsiteX232" fmla="*/ 533803 w 4998647"/>
                <a:gd name="connsiteY232" fmla="*/ 1343025 h 2809875"/>
                <a:gd name="connsiteX233" fmla="*/ 519515 w 4998647"/>
                <a:gd name="connsiteY233" fmla="*/ 1371600 h 2809875"/>
                <a:gd name="connsiteX234" fmla="*/ 498084 w 4998647"/>
                <a:gd name="connsiteY234" fmla="*/ 1419225 h 2809875"/>
                <a:gd name="connsiteX235" fmla="*/ 493322 w 4998647"/>
                <a:gd name="connsiteY235" fmla="*/ 1433513 h 2809875"/>
                <a:gd name="connsiteX236" fmla="*/ 474272 w 4998647"/>
                <a:gd name="connsiteY236" fmla="*/ 1466850 h 2809875"/>
                <a:gd name="connsiteX237" fmla="*/ 464747 w 4998647"/>
                <a:gd name="connsiteY237" fmla="*/ 1485900 h 2809875"/>
                <a:gd name="connsiteX238" fmla="*/ 459984 w 4998647"/>
                <a:gd name="connsiteY238" fmla="*/ 1500188 h 2809875"/>
                <a:gd name="connsiteX239" fmla="*/ 450459 w 4998647"/>
                <a:gd name="connsiteY239" fmla="*/ 1514475 h 2809875"/>
                <a:gd name="connsiteX240" fmla="*/ 436172 w 4998647"/>
                <a:gd name="connsiteY240" fmla="*/ 1552575 h 2809875"/>
                <a:gd name="connsiteX241" fmla="*/ 412359 w 4998647"/>
                <a:gd name="connsiteY241" fmla="*/ 1595438 h 2809875"/>
                <a:gd name="connsiteX242" fmla="*/ 398072 w 4998647"/>
                <a:gd name="connsiteY242" fmla="*/ 1628776 h 2809875"/>
                <a:gd name="connsiteX243" fmla="*/ 393310 w 4998647"/>
                <a:gd name="connsiteY243" fmla="*/ 1657350 h 2809875"/>
                <a:gd name="connsiteX244" fmla="*/ 379022 w 4998647"/>
                <a:gd name="connsiteY244" fmla="*/ 1719263 h 2809875"/>
                <a:gd name="connsiteX245" fmla="*/ 374259 w 4998647"/>
                <a:gd name="connsiteY245" fmla="*/ 1757363 h 2809875"/>
                <a:gd name="connsiteX246" fmla="*/ 369497 w 4998647"/>
                <a:gd name="connsiteY246" fmla="*/ 1771650 h 2809875"/>
                <a:gd name="connsiteX247" fmla="*/ 357591 w 4998647"/>
                <a:gd name="connsiteY247" fmla="*/ 1807369 h 2809875"/>
                <a:gd name="connsiteX248" fmla="*/ 343303 w 4998647"/>
                <a:gd name="connsiteY248" fmla="*/ 1852613 h 2809875"/>
                <a:gd name="connsiteX249" fmla="*/ 336159 w 4998647"/>
                <a:gd name="connsiteY249" fmla="*/ 1876425 h 2809875"/>
                <a:gd name="connsiteX250" fmla="*/ 326634 w 4998647"/>
                <a:gd name="connsiteY250" fmla="*/ 1890713 h 2809875"/>
                <a:gd name="connsiteX251" fmla="*/ 321872 w 4998647"/>
                <a:gd name="connsiteY251" fmla="*/ 1905000 h 2809875"/>
                <a:gd name="connsiteX252" fmla="*/ 307584 w 4998647"/>
                <a:gd name="connsiteY252" fmla="*/ 1914525 h 2809875"/>
                <a:gd name="connsiteX253" fmla="*/ 293297 w 4998647"/>
                <a:gd name="connsiteY253" fmla="*/ 1943100 h 2809875"/>
                <a:gd name="connsiteX254" fmla="*/ 283772 w 4998647"/>
                <a:gd name="connsiteY254" fmla="*/ 1971675 h 2809875"/>
                <a:gd name="connsiteX255" fmla="*/ 267103 w 4998647"/>
                <a:gd name="connsiteY255" fmla="*/ 2002632 h 2809875"/>
                <a:gd name="connsiteX256" fmla="*/ 231384 w 4998647"/>
                <a:gd name="connsiteY256" fmla="*/ 2038350 h 2809875"/>
                <a:gd name="connsiteX257" fmla="*/ 207572 w 4998647"/>
                <a:gd name="connsiteY257" fmla="*/ 2062163 h 2809875"/>
                <a:gd name="connsiteX258" fmla="*/ 202809 w 4998647"/>
                <a:gd name="connsiteY258" fmla="*/ 2076450 h 2809875"/>
                <a:gd name="connsiteX259" fmla="*/ 174234 w 4998647"/>
                <a:gd name="connsiteY259" fmla="*/ 2095500 h 2809875"/>
                <a:gd name="connsiteX260" fmla="*/ 159947 w 4998647"/>
                <a:gd name="connsiteY260" fmla="*/ 2105025 h 2809875"/>
                <a:gd name="connsiteX261" fmla="*/ 131372 w 4998647"/>
                <a:gd name="connsiteY261" fmla="*/ 2133601 h 2809875"/>
                <a:gd name="connsiteX262" fmla="*/ 102797 w 4998647"/>
                <a:gd name="connsiteY262" fmla="*/ 2145506 h 2809875"/>
                <a:gd name="connsiteX263" fmla="*/ 78985 w 4998647"/>
                <a:gd name="connsiteY263" fmla="*/ 2157412 h 2809875"/>
                <a:gd name="connsiteX264" fmla="*/ 45647 w 4998647"/>
                <a:gd name="connsiteY264" fmla="*/ 2174081 h 2809875"/>
                <a:gd name="connsiteX265" fmla="*/ 24215 w 4998647"/>
                <a:gd name="connsiteY265" fmla="*/ 2178844 h 2809875"/>
                <a:gd name="connsiteX266" fmla="*/ 403 w 4998647"/>
                <a:gd name="connsiteY266" fmla="*/ 2188369 h 2809875"/>
                <a:gd name="connsiteX267" fmla="*/ 12309 w 4998647"/>
                <a:gd name="connsiteY267" fmla="*/ 2228850 h 2809875"/>
                <a:gd name="connsiteX268" fmla="*/ 43265 w 4998647"/>
                <a:gd name="connsiteY268" fmla="*/ 2255044 h 2809875"/>
                <a:gd name="connsiteX269" fmla="*/ 67079 w 4998647"/>
                <a:gd name="connsiteY269" fmla="*/ 2271713 h 2809875"/>
                <a:gd name="connsiteX270" fmla="*/ 90890 w 4998647"/>
                <a:gd name="connsiteY270" fmla="*/ 2276475 h 2809875"/>
                <a:gd name="connsiteX271" fmla="*/ 114703 w 4998647"/>
                <a:gd name="connsiteY271" fmla="*/ 2297906 h 2809875"/>
                <a:gd name="connsiteX272" fmla="*/ 119466 w 4998647"/>
                <a:gd name="connsiteY272" fmla="*/ 2326482 h 2809875"/>
                <a:gd name="connsiteX273" fmla="*/ 126609 w 4998647"/>
                <a:gd name="connsiteY273" fmla="*/ 2347913 h 2809875"/>
                <a:gd name="connsiteX274" fmla="*/ 121847 w 4998647"/>
                <a:gd name="connsiteY274" fmla="*/ 2386013 h 2809875"/>
                <a:gd name="connsiteX275" fmla="*/ 112322 w 4998647"/>
                <a:gd name="connsiteY275" fmla="*/ 2405063 h 2809875"/>
                <a:gd name="connsiteX276" fmla="*/ 100416 w 4998647"/>
                <a:gd name="connsiteY276" fmla="*/ 2424112 h 2809875"/>
                <a:gd name="connsiteX277" fmla="*/ 71841 w 4998647"/>
                <a:gd name="connsiteY277" fmla="*/ 2426494 h 2809875"/>
                <a:gd name="connsiteX278" fmla="*/ 50409 w 4998647"/>
                <a:gd name="connsiteY278" fmla="*/ 2452688 h 2809875"/>
                <a:gd name="connsiteX279" fmla="*/ 21834 w 4998647"/>
                <a:gd name="connsiteY279" fmla="*/ 2466975 h 2809875"/>
                <a:gd name="connsiteX280" fmla="*/ 31359 w 4998647"/>
                <a:gd name="connsiteY280" fmla="*/ 2490788 h 2809875"/>
                <a:gd name="connsiteX281" fmla="*/ 21834 w 4998647"/>
                <a:gd name="connsiteY281" fmla="*/ 2524125 h 2809875"/>
                <a:gd name="connsiteX282" fmla="*/ 12309 w 4998647"/>
                <a:gd name="connsiteY282" fmla="*/ 2538413 h 2809875"/>
                <a:gd name="connsiteX0" fmla="*/ 12309 w 4998647"/>
                <a:gd name="connsiteY0" fmla="*/ 2538413 h 2809875"/>
                <a:gd name="connsiteX1" fmla="*/ 374259 w 4998647"/>
                <a:gd name="connsiteY1" fmla="*/ 2809875 h 2809875"/>
                <a:gd name="connsiteX2" fmla="*/ 4998647 w 4998647"/>
                <a:gd name="connsiteY2" fmla="*/ 2424113 h 2809875"/>
                <a:gd name="connsiteX3" fmla="*/ 4951022 w 4998647"/>
                <a:gd name="connsiteY3" fmla="*/ 2390775 h 2809875"/>
                <a:gd name="connsiteX4" fmla="*/ 4941497 w 4998647"/>
                <a:gd name="connsiteY4" fmla="*/ 2343150 h 2809875"/>
                <a:gd name="connsiteX5" fmla="*/ 4936734 w 4998647"/>
                <a:gd name="connsiteY5" fmla="*/ 2328863 h 2809875"/>
                <a:gd name="connsiteX6" fmla="*/ 4917684 w 4998647"/>
                <a:gd name="connsiteY6" fmla="*/ 2324100 h 2809875"/>
                <a:gd name="connsiteX7" fmla="*/ 4903397 w 4998647"/>
                <a:gd name="connsiteY7" fmla="*/ 2319338 h 2809875"/>
                <a:gd name="connsiteX8" fmla="*/ 4870059 w 4998647"/>
                <a:gd name="connsiteY8" fmla="*/ 2281238 h 2809875"/>
                <a:gd name="connsiteX9" fmla="*/ 4855772 w 4998647"/>
                <a:gd name="connsiteY9" fmla="*/ 2252663 h 2809875"/>
                <a:gd name="connsiteX10" fmla="*/ 4841484 w 4998647"/>
                <a:gd name="connsiteY10" fmla="*/ 2235994 h 2809875"/>
                <a:gd name="connsiteX11" fmla="*/ 4812909 w 4998647"/>
                <a:gd name="connsiteY11" fmla="*/ 2247901 h 2809875"/>
                <a:gd name="connsiteX12" fmla="*/ 4743853 w 4998647"/>
                <a:gd name="connsiteY12" fmla="*/ 2252663 h 2809875"/>
                <a:gd name="connsiteX13" fmla="*/ 4679560 w 4998647"/>
                <a:gd name="connsiteY13" fmla="*/ 2247900 h 2809875"/>
                <a:gd name="connsiteX14" fmla="*/ 4655747 w 4998647"/>
                <a:gd name="connsiteY14" fmla="*/ 2252663 h 2809875"/>
                <a:gd name="connsiteX15" fmla="*/ 4641459 w 4998647"/>
                <a:gd name="connsiteY15" fmla="*/ 2252663 h 2809875"/>
                <a:gd name="connsiteX16" fmla="*/ 4603359 w 4998647"/>
                <a:gd name="connsiteY16" fmla="*/ 2257425 h 2809875"/>
                <a:gd name="connsiteX17" fmla="*/ 4560497 w 4998647"/>
                <a:gd name="connsiteY17" fmla="*/ 2271713 h 2809875"/>
                <a:gd name="connsiteX18" fmla="*/ 4546209 w 4998647"/>
                <a:gd name="connsiteY18" fmla="*/ 2276475 h 2809875"/>
                <a:gd name="connsiteX19" fmla="*/ 4531922 w 4998647"/>
                <a:gd name="connsiteY19" fmla="*/ 2281238 h 2809875"/>
                <a:gd name="connsiteX20" fmla="*/ 4512872 w 4998647"/>
                <a:gd name="connsiteY20" fmla="*/ 2286000 h 2809875"/>
                <a:gd name="connsiteX21" fmla="*/ 4484297 w 4998647"/>
                <a:gd name="connsiteY21" fmla="*/ 2262188 h 2809875"/>
                <a:gd name="connsiteX22" fmla="*/ 4470009 w 4998647"/>
                <a:gd name="connsiteY22" fmla="*/ 2247900 h 2809875"/>
                <a:gd name="connsiteX23" fmla="*/ 4446197 w 4998647"/>
                <a:gd name="connsiteY23" fmla="*/ 2240756 h 2809875"/>
                <a:gd name="connsiteX24" fmla="*/ 4422384 w 4998647"/>
                <a:gd name="connsiteY24" fmla="*/ 2219325 h 2809875"/>
                <a:gd name="connsiteX25" fmla="*/ 4398572 w 4998647"/>
                <a:gd name="connsiteY25" fmla="*/ 2224088 h 2809875"/>
                <a:gd name="connsiteX26" fmla="*/ 4384284 w 4998647"/>
                <a:gd name="connsiteY26" fmla="*/ 2209800 h 2809875"/>
                <a:gd name="connsiteX27" fmla="*/ 4355709 w 4998647"/>
                <a:gd name="connsiteY27" fmla="*/ 2200275 h 2809875"/>
                <a:gd name="connsiteX28" fmla="*/ 4341422 w 4998647"/>
                <a:gd name="connsiteY28" fmla="*/ 2190750 h 2809875"/>
                <a:gd name="connsiteX29" fmla="*/ 4312847 w 4998647"/>
                <a:gd name="connsiteY29" fmla="*/ 2193132 h 2809875"/>
                <a:gd name="connsiteX30" fmla="*/ 4246172 w 4998647"/>
                <a:gd name="connsiteY30" fmla="*/ 2176463 h 2809875"/>
                <a:gd name="connsiteX31" fmla="*/ 4203309 w 4998647"/>
                <a:gd name="connsiteY31" fmla="*/ 2174082 h 2809875"/>
                <a:gd name="connsiteX32" fmla="*/ 4174734 w 4998647"/>
                <a:gd name="connsiteY32" fmla="*/ 2164557 h 2809875"/>
                <a:gd name="connsiteX33" fmla="*/ 4155684 w 4998647"/>
                <a:gd name="connsiteY33" fmla="*/ 2138363 h 2809875"/>
                <a:gd name="connsiteX34" fmla="*/ 4141397 w 4998647"/>
                <a:gd name="connsiteY34" fmla="*/ 2133600 h 2809875"/>
                <a:gd name="connsiteX35" fmla="*/ 4060434 w 4998647"/>
                <a:gd name="connsiteY35" fmla="*/ 2124075 h 2809875"/>
                <a:gd name="connsiteX36" fmla="*/ 3960422 w 4998647"/>
                <a:gd name="connsiteY36" fmla="*/ 2095500 h 2809875"/>
                <a:gd name="connsiteX37" fmla="*/ 3927084 w 4998647"/>
                <a:gd name="connsiteY37" fmla="*/ 2100263 h 2809875"/>
                <a:gd name="connsiteX38" fmla="*/ 3855647 w 4998647"/>
                <a:gd name="connsiteY38" fmla="*/ 2047875 h 2809875"/>
                <a:gd name="connsiteX39" fmla="*/ 3831834 w 4998647"/>
                <a:gd name="connsiteY39" fmla="*/ 2019300 h 2809875"/>
                <a:gd name="connsiteX40" fmla="*/ 3786591 w 4998647"/>
                <a:gd name="connsiteY40" fmla="*/ 1985963 h 2809875"/>
                <a:gd name="connsiteX41" fmla="*/ 3800877 w 4998647"/>
                <a:gd name="connsiteY41" fmla="*/ 1964532 h 2809875"/>
                <a:gd name="connsiteX42" fmla="*/ 3788972 w 4998647"/>
                <a:gd name="connsiteY42" fmla="*/ 1919288 h 2809875"/>
                <a:gd name="connsiteX43" fmla="*/ 3779447 w 4998647"/>
                <a:gd name="connsiteY43" fmla="*/ 1890713 h 2809875"/>
                <a:gd name="connsiteX44" fmla="*/ 3760397 w 4998647"/>
                <a:gd name="connsiteY44" fmla="*/ 1862138 h 2809875"/>
                <a:gd name="connsiteX45" fmla="*/ 3746110 w 4998647"/>
                <a:gd name="connsiteY45" fmla="*/ 1835944 h 2809875"/>
                <a:gd name="connsiteX46" fmla="*/ 3746109 w 4998647"/>
                <a:gd name="connsiteY46" fmla="*/ 1790700 h 2809875"/>
                <a:gd name="connsiteX47" fmla="*/ 3736584 w 4998647"/>
                <a:gd name="connsiteY47" fmla="*/ 1776413 h 2809875"/>
                <a:gd name="connsiteX48" fmla="*/ 3731822 w 4998647"/>
                <a:gd name="connsiteY48" fmla="*/ 1762125 h 2809875"/>
                <a:gd name="connsiteX49" fmla="*/ 3724678 w 4998647"/>
                <a:gd name="connsiteY49" fmla="*/ 1724025 h 2809875"/>
                <a:gd name="connsiteX50" fmla="*/ 3708009 w 4998647"/>
                <a:gd name="connsiteY50" fmla="*/ 1695450 h 2809875"/>
                <a:gd name="connsiteX51" fmla="*/ 3698484 w 4998647"/>
                <a:gd name="connsiteY51" fmla="*/ 1662113 h 2809875"/>
                <a:gd name="connsiteX52" fmla="*/ 3710390 w 4998647"/>
                <a:gd name="connsiteY52" fmla="*/ 1643063 h 2809875"/>
                <a:gd name="connsiteX53" fmla="*/ 3717535 w 4998647"/>
                <a:gd name="connsiteY53" fmla="*/ 1624013 h 2809875"/>
                <a:gd name="connsiteX54" fmla="*/ 3712772 w 4998647"/>
                <a:gd name="connsiteY54" fmla="*/ 1581150 h 2809875"/>
                <a:gd name="connsiteX55" fmla="*/ 3693722 w 4998647"/>
                <a:gd name="connsiteY55" fmla="*/ 1552575 h 2809875"/>
                <a:gd name="connsiteX56" fmla="*/ 3681816 w 4998647"/>
                <a:gd name="connsiteY56" fmla="*/ 1550194 h 2809875"/>
                <a:gd name="connsiteX57" fmla="*/ 3653240 w 4998647"/>
                <a:gd name="connsiteY57" fmla="*/ 1504951 h 2809875"/>
                <a:gd name="connsiteX58" fmla="*/ 3627047 w 4998647"/>
                <a:gd name="connsiteY58" fmla="*/ 1485900 h 2809875"/>
                <a:gd name="connsiteX59" fmla="*/ 3617522 w 4998647"/>
                <a:gd name="connsiteY59" fmla="*/ 1471613 h 2809875"/>
                <a:gd name="connsiteX60" fmla="*/ 3593709 w 4998647"/>
                <a:gd name="connsiteY60" fmla="*/ 1462088 h 2809875"/>
                <a:gd name="connsiteX61" fmla="*/ 3572278 w 4998647"/>
                <a:gd name="connsiteY61" fmla="*/ 1464469 h 2809875"/>
                <a:gd name="connsiteX62" fmla="*/ 3531796 w 4998647"/>
                <a:gd name="connsiteY62" fmla="*/ 1412082 h 2809875"/>
                <a:gd name="connsiteX63" fmla="*/ 3507984 w 4998647"/>
                <a:gd name="connsiteY63" fmla="*/ 1393031 h 2809875"/>
                <a:gd name="connsiteX64" fmla="*/ 3481790 w 4998647"/>
                <a:gd name="connsiteY64" fmla="*/ 1397794 h 2809875"/>
                <a:gd name="connsiteX65" fmla="*/ 3457979 w 4998647"/>
                <a:gd name="connsiteY65" fmla="*/ 1381126 h 2809875"/>
                <a:gd name="connsiteX66" fmla="*/ 3407972 w 4998647"/>
                <a:gd name="connsiteY66" fmla="*/ 1369219 h 2809875"/>
                <a:gd name="connsiteX67" fmla="*/ 3369872 w 4998647"/>
                <a:gd name="connsiteY67" fmla="*/ 1371601 h 2809875"/>
                <a:gd name="connsiteX68" fmla="*/ 3327009 w 4998647"/>
                <a:gd name="connsiteY68" fmla="*/ 1352550 h 2809875"/>
                <a:gd name="connsiteX69" fmla="*/ 3312722 w 4998647"/>
                <a:gd name="connsiteY69" fmla="*/ 1347788 h 2809875"/>
                <a:gd name="connsiteX70" fmla="*/ 3284147 w 4998647"/>
                <a:gd name="connsiteY70" fmla="*/ 1362075 h 2809875"/>
                <a:gd name="connsiteX71" fmla="*/ 3260334 w 4998647"/>
                <a:gd name="connsiteY71" fmla="*/ 1343025 h 2809875"/>
                <a:gd name="connsiteX72" fmla="*/ 3231759 w 4998647"/>
                <a:gd name="connsiteY72" fmla="*/ 1319213 h 2809875"/>
                <a:gd name="connsiteX73" fmla="*/ 3217472 w 4998647"/>
                <a:gd name="connsiteY73" fmla="*/ 1309688 h 2809875"/>
                <a:gd name="connsiteX74" fmla="*/ 3188897 w 4998647"/>
                <a:gd name="connsiteY74" fmla="*/ 1283495 h 2809875"/>
                <a:gd name="connsiteX75" fmla="*/ 3167465 w 4998647"/>
                <a:gd name="connsiteY75" fmla="*/ 1278731 h 2809875"/>
                <a:gd name="connsiteX76" fmla="*/ 3169848 w 4998647"/>
                <a:gd name="connsiteY76" fmla="*/ 1247775 h 2809875"/>
                <a:gd name="connsiteX77" fmla="*/ 3179372 w 4998647"/>
                <a:gd name="connsiteY77" fmla="*/ 1223963 h 2809875"/>
                <a:gd name="connsiteX78" fmla="*/ 3150797 w 4998647"/>
                <a:gd name="connsiteY78" fmla="*/ 1214438 h 2809875"/>
                <a:gd name="connsiteX79" fmla="*/ 3136509 w 4998647"/>
                <a:gd name="connsiteY79" fmla="*/ 1219200 h 2809875"/>
                <a:gd name="connsiteX80" fmla="*/ 3122222 w 4998647"/>
                <a:gd name="connsiteY80" fmla="*/ 1228725 h 2809875"/>
                <a:gd name="connsiteX81" fmla="*/ 3100790 w 4998647"/>
                <a:gd name="connsiteY81" fmla="*/ 1212056 h 2809875"/>
                <a:gd name="connsiteX82" fmla="*/ 3112697 w 4998647"/>
                <a:gd name="connsiteY82" fmla="*/ 1185863 h 2809875"/>
                <a:gd name="connsiteX83" fmla="*/ 3103172 w 4998647"/>
                <a:gd name="connsiteY83" fmla="*/ 1171575 h 2809875"/>
                <a:gd name="connsiteX84" fmla="*/ 3098409 w 4998647"/>
                <a:gd name="connsiteY84" fmla="*/ 1157288 h 2809875"/>
                <a:gd name="connsiteX85" fmla="*/ 3084122 w 4998647"/>
                <a:gd name="connsiteY85" fmla="*/ 1171575 h 2809875"/>
                <a:gd name="connsiteX86" fmla="*/ 3055547 w 4998647"/>
                <a:gd name="connsiteY86" fmla="*/ 1162050 h 2809875"/>
                <a:gd name="connsiteX87" fmla="*/ 3046022 w 4998647"/>
                <a:gd name="connsiteY87" fmla="*/ 1131094 h 2809875"/>
                <a:gd name="connsiteX88" fmla="*/ 3050784 w 4998647"/>
                <a:gd name="connsiteY88" fmla="*/ 1114425 h 2809875"/>
                <a:gd name="connsiteX89" fmla="*/ 3050784 w 4998647"/>
                <a:gd name="connsiteY89" fmla="*/ 1104900 h 2809875"/>
                <a:gd name="connsiteX90" fmla="*/ 3036497 w 4998647"/>
                <a:gd name="connsiteY90" fmla="*/ 1100138 h 2809875"/>
                <a:gd name="connsiteX91" fmla="*/ 3046022 w 4998647"/>
                <a:gd name="connsiteY91" fmla="*/ 1081088 h 2809875"/>
                <a:gd name="connsiteX92" fmla="*/ 3055547 w 4998647"/>
                <a:gd name="connsiteY92" fmla="*/ 1062038 h 2809875"/>
                <a:gd name="connsiteX93" fmla="*/ 3024590 w 4998647"/>
                <a:gd name="connsiteY93" fmla="*/ 1052513 h 2809875"/>
                <a:gd name="connsiteX94" fmla="*/ 3012684 w 4998647"/>
                <a:gd name="connsiteY94" fmla="*/ 1066800 h 2809875"/>
                <a:gd name="connsiteX95" fmla="*/ 2993634 w 4998647"/>
                <a:gd name="connsiteY95" fmla="*/ 1066800 h 2809875"/>
                <a:gd name="connsiteX96" fmla="*/ 2972204 w 4998647"/>
                <a:gd name="connsiteY96" fmla="*/ 1073944 h 2809875"/>
                <a:gd name="connsiteX97" fmla="*/ 2955534 w 4998647"/>
                <a:gd name="connsiteY97" fmla="*/ 1066800 h 2809875"/>
                <a:gd name="connsiteX98" fmla="*/ 2950772 w 4998647"/>
                <a:gd name="connsiteY98" fmla="*/ 1047750 h 2809875"/>
                <a:gd name="connsiteX99" fmla="*/ 2931721 w 4998647"/>
                <a:gd name="connsiteY99" fmla="*/ 1040607 h 2809875"/>
                <a:gd name="connsiteX100" fmla="*/ 2903147 w 4998647"/>
                <a:gd name="connsiteY100" fmla="*/ 1019175 h 2809875"/>
                <a:gd name="connsiteX101" fmla="*/ 2888859 w 4998647"/>
                <a:gd name="connsiteY101" fmla="*/ 1014413 h 2809875"/>
                <a:gd name="connsiteX102" fmla="*/ 2874572 w 4998647"/>
                <a:gd name="connsiteY102" fmla="*/ 1004888 h 2809875"/>
                <a:gd name="connsiteX103" fmla="*/ 2855522 w 4998647"/>
                <a:gd name="connsiteY103" fmla="*/ 1004888 h 2809875"/>
                <a:gd name="connsiteX104" fmla="*/ 2834090 w 4998647"/>
                <a:gd name="connsiteY104" fmla="*/ 995363 h 2809875"/>
                <a:gd name="connsiteX105" fmla="*/ 2810278 w 4998647"/>
                <a:gd name="connsiteY105" fmla="*/ 1009650 h 2809875"/>
                <a:gd name="connsiteX106" fmla="*/ 2767416 w 4998647"/>
                <a:gd name="connsiteY106" fmla="*/ 1007269 h 2809875"/>
                <a:gd name="connsiteX107" fmla="*/ 2734079 w 4998647"/>
                <a:gd name="connsiteY107" fmla="*/ 1019175 h 2809875"/>
                <a:gd name="connsiteX108" fmla="*/ 2712646 w 4998647"/>
                <a:gd name="connsiteY108" fmla="*/ 1019176 h 2809875"/>
                <a:gd name="connsiteX109" fmla="*/ 2693597 w 4998647"/>
                <a:gd name="connsiteY109" fmla="*/ 1009650 h 2809875"/>
                <a:gd name="connsiteX110" fmla="*/ 2641209 w 4998647"/>
                <a:gd name="connsiteY110" fmla="*/ 1021557 h 2809875"/>
                <a:gd name="connsiteX111" fmla="*/ 2631684 w 4998647"/>
                <a:gd name="connsiteY111" fmla="*/ 1031082 h 2809875"/>
                <a:gd name="connsiteX112" fmla="*/ 2612634 w 4998647"/>
                <a:gd name="connsiteY112" fmla="*/ 1038225 h 2809875"/>
                <a:gd name="connsiteX113" fmla="*/ 2595965 w 4998647"/>
                <a:gd name="connsiteY113" fmla="*/ 1035844 h 2809875"/>
                <a:gd name="connsiteX114" fmla="*/ 2574535 w 4998647"/>
                <a:gd name="connsiteY114" fmla="*/ 1028700 h 2809875"/>
                <a:gd name="connsiteX115" fmla="*/ 2529290 w 4998647"/>
                <a:gd name="connsiteY115" fmla="*/ 1004888 h 2809875"/>
                <a:gd name="connsiteX116" fmla="*/ 2526909 w 4998647"/>
                <a:gd name="connsiteY116" fmla="*/ 971550 h 2809875"/>
                <a:gd name="connsiteX117" fmla="*/ 2512622 w 4998647"/>
                <a:gd name="connsiteY117" fmla="*/ 942975 h 2809875"/>
                <a:gd name="connsiteX118" fmla="*/ 2488809 w 4998647"/>
                <a:gd name="connsiteY118" fmla="*/ 938213 h 2809875"/>
                <a:gd name="connsiteX119" fmla="*/ 2493572 w 4998647"/>
                <a:gd name="connsiteY119" fmla="*/ 923925 h 2809875"/>
                <a:gd name="connsiteX120" fmla="*/ 2479284 w 4998647"/>
                <a:gd name="connsiteY120" fmla="*/ 914400 h 2809875"/>
                <a:gd name="connsiteX121" fmla="*/ 2457853 w 4998647"/>
                <a:gd name="connsiteY121" fmla="*/ 902494 h 2809875"/>
                <a:gd name="connsiteX122" fmla="*/ 2431659 w 4998647"/>
                <a:gd name="connsiteY122" fmla="*/ 890588 h 2809875"/>
                <a:gd name="connsiteX123" fmla="*/ 2414991 w 4998647"/>
                <a:gd name="connsiteY123" fmla="*/ 864394 h 2809875"/>
                <a:gd name="connsiteX124" fmla="*/ 2398321 w 4998647"/>
                <a:gd name="connsiteY124" fmla="*/ 833437 h 2809875"/>
                <a:gd name="connsiteX125" fmla="*/ 2367365 w 4998647"/>
                <a:gd name="connsiteY125" fmla="*/ 807244 h 2809875"/>
                <a:gd name="connsiteX126" fmla="*/ 2348316 w 4998647"/>
                <a:gd name="connsiteY126" fmla="*/ 769144 h 2809875"/>
                <a:gd name="connsiteX127" fmla="*/ 2322122 w 4998647"/>
                <a:gd name="connsiteY127" fmla="*/ 733425 h 2809875"/>
                <a:gd name="connsiteX128" fmla="*/ 2307834 w 4998647"/>
                <a:gd name="connsiteY128" fmla="*/ 723900 h 2809875"/>
                <a:gd name="connsiteX129" fmla="*/ 2264972 w 4998647"/>
                <a:gd name="connsiteY129" fmla="*/ 704850 h 2809875"/>
                <a:gd name="connsiteX130" fmla="*/ 2241159 w 4998647"/>
                <a:gd name="connsiteY130" fmla="*/ 678657 h 2809875"/>
                <a:gd name="connsiteX131" fmla="*/ 2231634 w 4998647"/>
                <a:gd name="connsiteY131" fmla="*/ 657225 h 2809875"/>
                <a:gd name="connsiteX132" fmla="*/ 2212584 w 4998647"/>
                <a:gd name="connsiteY132" fmla="*/ 647700 h 2809875"/>
                <a:gd name="connsiteX133" fmla="*/ 2198297 w 4998647"/>
                <a:gd name="connsiteY133" fmla="*/ 638175 h 2809875"/>
                <a:gd name="connsiteX134" fmla="*/ 2179247 w 4998647"/>
                <a:gd name="connsiteY134" fmla="*/ 642938 h 2809875"/>
                <a:gd name="connsiteX135" fmla="*/ 2155434 w 4998647"/>
                <a:gd name="connsiteY135" fmla="*/ 619125 h 2809875"/>
                <a:gd name="connsiteX136" fmla="*/ 2136384 w 4998647"/>
                <a:gd name="connsiteY136" fmla="*/ 590550 h 2809875"/>
                <a:gd name="connsiteX137" fmla="*/ 2126859 w 4998647"/>
                <a:gd name="connsiteY137" fmla="*/ 561975 h 2809875"/>
                <a:gd name="connsiteX138" fmla="*/ 2103047 w 4998647"/>
                <a:gd name="connsiteY138" fmla="*/ 561975 h 2809875"/>
                <a:gd name="connsiteX139" fmla="*/ 2088759 w 4998647"/>
                <a:gd name="connsiteY139" fmla="*/ 547688 h 2809875"/>
                <a:gd name="connsiteX140" fmla="*/ 2050660 w 4998647"/>
                <a:gd name="connsiteY140" fmla="*/ 540544 h 2809875"/>
                <a:gd name="connsiteX141" fmla="*/ 2007797 w 4998647"/>
                <a:gd name="connsiteY141" fmla="*/ 528638 h 2809875"/>
                <a:gd name="connsiteX142" fmla="*/ 1976841 w 4998647"/>
                <a:gd name="connsiteY142" fmla="*/ 526256 h 2809875"/>
                <a:gd name="connsiteX143" fmla="*/ 1948266 w 4998647"/>
                <a:gd name="connsiteY143" fmla="*/ 521494 h 2809875"/>
                <a:gd name="connsiteX144" fmla="*/ 1926834 w 4998647"/>
                <a:gd name="connsiteY144" fmla="*/ 504825 h 2809875"/>
                <a:gd name="connsiteX145" fmla="*/ 1912547 w 4998647"/>
                <a:gd name="connsiteY145" fmla="*/ 509588 h 2809875"/>
                <a:gd name="connsiteX146" fmla="*/ 1841109 w 4998647"/>
                <a:gd name="connsiteY146" fmla="*/ 495300 h 2809875"/>
                <a:gd name="connsiteX147" fmla="*/ 1812534 w 4998647"/>
                <a:gd name="connsiteY147" fmla="*/ 485775 h 2809875"/>
                <a:gd name="connsiteX148" fmla="*/ 1798247 w 4998647"/>
                <a:gd name="connsiteY148" fmla="*/ 481013 h 2809875"/>
                <a:gd name="connsiteX149" fmla="*/ 1783959 w 4998647"/>
                <a:gd name="connsiteY149" fmla="*/ 490538 h 2809875"/>
                <a:gd name="connsiteX150" fmla="*/ 1769672 w 4998647"/>
                <a:gd name="connsiteY150" fmla="*/ 495300 h 2809875"/>
                <a:gd name="connsiteX151" fmla="*/ 1741097 w 4998647"/>
                <a:gd name="connsiteY151" fmla="*/ 523875 h 2809875"/>
                <a:gd name="connsiteX152" fmla="*/ 1717284 w 4998647"/>
                <a:gd name="connsiteY152" fmla="*/ 519113 h 2809875"/>
                <a:gd name="connsiteX153" fmla="*/ 1683947 w 4998647"/>
                <a:gd name="connsiteY153" fmla="*/ 509588 h 2809875"/>
                <a:gd name="connsiteX154" fmla="*/ 1650609 w 4998647"/>
                <a:gd name="connsiteY154" fmla="*/ 504825 h 2809875"/>
                <a:gd name="connsiteX155" fmla="*/ 1622034 w 4998647"/>
                <a:gd name="connsiteY155" fmla="*/ 500063 h 2809875"/>
                <a:gd name="connsiteX156" fmla="*/ 1581553 w 4998647"/>
                <a:gd name="connsiteY156" fmla="*/ 483394 h 2809875"/>
                <a:gd name="connsiteX157" fmla="*/ 1552978 w 4998647"/>
                <a:gd name="connsiteY157" fmla="*/ 483394 h 2809875"/>
                <a:gd name="connsiteX158" fmla="*/ 1541072 w 4998647"/>
                <a:gd name="connsiteY158" fmla="*/ 466725 h 2809875"/>
                <a:gd name="connsiteX159" fmla="*/ 1526784 w 4998647"/>
                <a:gd name="connsiteY159" fmla="*/ 447675 h 2809875"/>
                <a:gd name="connsiteX160" fmla="*/ 1522021 w 4998647"/>
                <a:gd name="connsiteY160" fmla="*/ 421481 h 2809875"/>
                <a:gd name="connsiteX161" fmla="*/ 1533929 w 4998647"/>
                <a:gd name="connsiteY161" fmla="*/ 392907 h 2809875"/>
                <a:gd name="connsiteX162" fmla="*/ 1564884 w 4998647"/>
                <a:gd name="connsiteY162" fmla="*/ 366713 h 2809875"/>
                <a:gd name="connsiteX163" fmla="*/ 1557740 w 4998647"/>
                <a:gd name="connsiteY163" fmla="*/ 340519 h 2809875"/>
                <a:gd name="connsiteX164" fmla="*/ 1564884 w 4998647"/>
                <a:gd name="connsiteY164" fmla="*/ 309562 h 2809875"/>
                <a:gd name="connsiteX165" fmla="*/ 1583934 w 4998647"/>
                <a:gd name="connsiteY165" fmla="*/ 285750 h 2809875"/>
                <a:gd name="connsiteX166" fmla="*/ 1588697 w 4998647"/>
                <a:gd name="connsiteY166" fmla="*/ 271463 h 2809875"/>
                <a:gd name="connsiteX167" fmla="*/ 1579172 w 4998647"/>
                <a:gd name="connsiteY167" fmla="*/ 257175 h 2809875"/>
                <a:gd name="connsiteX168" fmla="*/ 1545834 w 4998647"/>
                <a:gd name="connsiteY168" fmla="*/ 230981 h 2809875"/>
                <a:gd name="connsiteX169" fmla="*/ 1522022 w 4998647"/>
                <a:gd name="connsiteY169" fmla="*/ 228600 h 2809875"/>
                <a:gd name="connsiteX170" fmla="*/ 1507734 w 4998647"/>
                <a:gd name="connsiteY170" fmla="*/ 192881 h 2809875"/>
                <a:gd name="connsiteX171" fmla="*/ 1505353 w 4998647"/>
                <a:gd name="connsiteY171" fmla="*/ 159543 h 2809875"/>
                <a:gd name="connsiteX172" fmla="*/ 1488684 w 4998647"/>
                <a:gd name="connsiteY172" fmla="*/ 119063 h 2809875"/>
                <a:gd name="connsiteX173" fmla="*/ 1479159 w 4998647"/>
                <a:gd name="connsiteY173" fmla="*/ 92868 h 2809875"/>
                <a:gd name="connsiteX174" fmla="*/ 1455347 w 4998647"/>
                <a:gd name="connsiteY174" fmla="*/ 85725 h 2809875"/>
                <a:gd name="connsiteX175" fmla="*/ 1450584 w 4998647"/>
                <a:gd name="connsiteY175" fmla="*/ 66675 h 2809875"/>
                <a:gd name="connsiteX176" fmla="*/ 1433915 w 4998647"/>
                <a:gd name="connsiteY176" fmla="*/ 40481 h 2809875"/>
                <a:gd name="connsiteX177" fmla="*/ 1445822 w 4998647"/>
                <a:gd name="connsiteY177" fmla="*/ 30956 h 2809875"/>
                <a:gd name="connsiteX178" fmla="*/ 1436297 w 4998647"/>
                <a:gd name="connsiteY178" fmla="*/ 0 h 2809875"/>
                <a:gd name="connsiteX179" fmla="*/ 845747 w 4998647"/>
                <a:gd name="connsiteY179" fmla="*/ 180975 h 2809875"/>
                <a:gd name="connsiteX180" fmla="*/ 845747 w 4998647"/>
                <a:gd name="connsiteY180" fmla="*/ 180975 h 2809875"/>
                <a:gd name="connsiteX181" fmla="*/ 840984 w 4998647"/>
                <a:gd name="connsiteY181" fmla="*/ 223838 h 2809875"/>
                <a:gd name="connsiteX182" fmla="*/ 836222 w 4998647"/>
                <a:gd name="connsiteY182" fmla="*/ 238125 h 2809875"/>
                <a:gd name="connsiteX183" fmla="*/ 817172 w 4998647"/>
                <a:gd name="connsiteY183" fmla="*/ 254794 h 2809875"/>
                <a:gd name="connsiteX184" fmla="*/ 788597 w 4998647"/>
                <a:gd name="connsiteY184" fmla="*/ 266700 h 2809875"/>
                <a:gd name="connsiteX185" fmla="*/ 740972 w 4998647"/>
                <a:gd name="connsiteY185" fmla="*/ 300038 h 2809875"/>
                <a:gd name="connsiteX186" fmla="*/ 721922 w 4998647"/>
                <a:gd name="connsiteY186" fmla="*/ 328613 h 2809875"/>
                <a:gd name="connsiteX187" fmla="*/ 705252 w 4998647"/>
                <a:gd name="connsiteY187" fmla="*/ 342900 h 2809875"/>
                <a:gd name="connsiteX188" fmla="*/ 707634 w 4998647"/>
                <a:gd name="connsiteY188" fmla="*/ 369095 h 2809875"/>
                <a:gd name="connsiteX189" fmla="*/ 726684 w 4998647"/>
                <a:gd name="connsiteY189" fmla="*/ 381000 h 2809875"/>
                <a:gd name="connsiteX190" fmla="*/ 731447 w 4998647"/>
                <a:gd name="connsiteY190" fmla="*/ 395288 h 2809875"/>
                <a:gd name="connsiteX191" fmla="*/ 750497 w 4998647"/>
                <a:gd name="connsiteY191" fmla="*/ 423863 h 2809875"/>
                <a:gd name="connsiteX192" fmla="*/ 760022 w 4998647"/>
                <a:gd name="connsiteY192" fmla="*/ 442913 h 2809875"/>
                <a:gd name="connsiteX193" fmla="*/ 750497 w 4998647"/>
                <a:gd name="connsiteY193" fmla="*/ 481013 h 2809875"/>
                <a:gd name="connsiteX194" fmla="*/ 736209 w 4998647"/>
                <a:gd name="connsiteY194" fmla="*/ 490538 h 2809875"/>
                <a:gd name="connsiteX195" fmla="*/ 731447 w 4998647"/>
                <a:gd name="connsiteY195" fmla="*/ 504825 h 2809875"/>
                <a:gd name="connsiteX196" fmla="*/ 717159 w 4998647"/>
                <a:gd name="connsiteY196" fmla="*/ 509588 h 2809875"/>
                <a:gd name="connsiteX197" fmla="*/ 712397 w 4998647"/>
                <a:gd name="connsiteY197" fmla="*/ 538163 h 2809875"/>
                <a:gd name="connsiteX198" fmla="*/ 702872 w 4998647"/>
                <a:gd name="connsiteY198" fmla="*/ 566738 h 2809875"/>
                <a:gd name="connsiteX199" fmla="*/ 698109 w 4998647"/>
                <a:gd name="connsiteY199" fmla="*/ 581025 h 2809875"/>
                <a:gd name="connsiteX200" fmla="*/ 683822 w 4998647"/>
                <a:gd name="connsiteY200" fmla="*/ 611981 h 2809875"/>
                <a:gd name="connsiteX201" fmla="*/ 702872 w 4998647"/>
                <a:gd name="connsiteY201" fmla="*/ 638175 h 2809875"/>
                <a:gd name="connsiteX202" fmla="*/ 731447 w 4998647"/>
                <a:gd name="connsiteY202" fmla="*/ 647700 h 2809875"/>
                <a:gd name="connsiteX203" fmla="*/ 740972 w 4998647"/>
                <a:gd name="connsiteY203" fmla="*/ 661988 h 2809875"/>
                <a:gd name="connsiteX204" fmla="*/ 745734 w 4998647"/>
                <a:gd name="connsiteY204" fmla="*/ 676275 h 2809875"/>
                <a:gd name="connsiteX205" fmla="*/ 745734 w 4998647"/>
                <a:gd name="connsiteY205" fmla="*/ 688181 h 2809875"/>
                <a:gd name="connsiteX206" fmla="*/ 748115 w 4998647"/>
                <a:gd name="connsiteY206" fmla="*/ 709613 h 2809875"/>
                <a:gd name="connsiteX207" fmla="*/ 755259 w 4998647"/>
                <a:gd name="connsiteY207" fmla="*/ 728663 h 2809875"/>
                <a:gd name="connsiteX208" fmla="*/ 745734 w 4998647"/>
                <a:gd name="connsiteY208" fmla="*/ 757238 h 2809875"/>
                <a:gd name="connsiteX209" fmla="*/ 736209 w 4998647"/>
                <a:gd name="connsiteY209" fmla="*/ 771525 h 2809875"/>
                <a:gd name="connsiteX210" fmla="*/ 736209 w 4998647"/>
                <a:gd name="connsiteY210" fmla="*/ 842963 h 2809875"/>
                <a:gd name="connsiteX211" fmla="*/ 740972 w 4998647"/>
                <a:gd name="connsiteY211" fmla="*/ 857250 h 2809875"/>
                <a:gd name="connsiteX212" fmla="*/ 745734 w 4998647"/>
                <a:gd name="connsiteY212" fmla="*/ 876300 h 2809875"/>
                <a:gd name="connsiteX213" fmla="*/ 760022 w 4998647"/>
                <a:gd name="connsiteY213" fmla="*/ 923925 h 2809875"/>
                <a:gd name="connsiteX214" fmla="*/ 764784 w 4998647"/>
                <a:gd name="connsiteY214" fmla="*/ 938213 h 2809875"/>
                <a:gd name="connsiteX215" fmla="*/ 771928 w 4998647"/>
                <a:gd name="connsiteY215" fmla="*/ 983456 h 2809875"/>
                <a:gd name="connsiteX216" fmla="*/ 750497 w 4998647"/>
                <a:gd name="connsiteY216" fmla="*/ 1004888 h 2809875"/>
                <a:gd name="connsiteX217" fmla="*/ 731447 w 4998647"/>
                <a:gd name="connsiteY217" fmla="*/ 1009650 h 2809875"/>
                <a:gd name="connsiteX218" fmla="*/ 712397 w 4998647"/>
                <a:gd name="connsiteY218" fmla="*/ 1016794 h 2809875"/>
                <a:gd name="connsiteX219" fmla="*/ 683822 w 4998647"/>
                <a:gd name="connsiteY219" fmla="*/ 1035844 h 2809875"/>
                <a:gd name="connsiteX220" fmla="*/ 674297 w 4998647"/>
                <a:gd name="connsiteY220" fmla="*/ 1052513 h 2809875"/>
                <a:gd name="connsiteX221" fmla="*/ 660009 w 4998647"/>
                <a:gd name="connsiteY221" fmla="*/ 1062038 h 2809875"/>
                <a:gd name="connsiteX222" fmla="*/ 650484 w 4998647"/>
                <a:gd name="connsiteY222" fmla="*/ 1076325 h 2809875"/>
                <a:gd name="connsiteX223" fmla="*/ 640959 w 4998647"/>
                <a:gd name="connsiteY223" fmla="*/ 1157288 h 2809875"/>
                <a:gd name="connsiteX224" fmla="*/ 626672 w 4998647"/>
                <a:gd name="connsiteY224" fmla="*/ 1190625 h 2809875"/>
                <a:gd name="connsiteX225" fmla="*/ 593334 w 4998647"/>
                <a:gd name="connsiteY225" fmla="*/ 1204913 h 2809875"/>
                <a:gd name="connsiteX226" fmla="*/ 588572 w 4998647"/>
                <a:gd name="connsiteY226" fmla="*/ 1219200 h 2809875"/>
                <a:gd name="connsiteX227" fmla="*/ 593334 w 4998647"/>
                <a:gd name="connsiteY227" fmla="*/ 1233488 h 2809875"/>
                <a:gd name="connsiteX228" fmla="*/ 579047 w 4998647"/>
                <a:gd name="connsiteY228" fmla="*/ 1247775 h 2809875"/>
                <a:gd name="connsiteX229" fmla="*/ 569521 w 4998647"/>
                <a:gd name="connsiteY229" fmla="*/ 1290638 h 2809875"/>
                <a:gd name="connsiteX230" fmla="*/ 552854 w 4998647"/>
                <a:gd name="connsiteY230" fmla="*/ 1321593 h 2809875"/>
                <a:gd name="connsiteX231" fmla="*/ 533803 w 4998647"/>
                <a:gd name="connsiteY231" fmla="*/ 1343025 h 2809875"/>
                <a:gd name="connsiteX232" fmla="*/ 519515 w 4998647"/>
                <a:gd name="connsiteY232" fmla="*/ 1371600 h 2809875"/>
                <a:gd name="connsiteX233" fmla="*/ 498084 w 4998647"/>
                <a:gd name="connsiteY233" fmla="*/ 1419225 h 2809875"/>
                <a:gd name="connsiteX234" fmla="*/ 493322 w 4998647"/>
                <a:gd name="connsiteY234" fmla="*/ 1433513 h 2809875"/>
                <a:gd name="connsiteX235" fmla="*/ 474272 w 4998647"/>
                <a:gd name="connsiteY235" fmla="*/ 1466850 h 2809875"/>
                <a:gd name="connsiteX236" fmla="*/ 464747 w 4998647"/>
                <a:gd name="connsiteY236" fmla="*/ 1485900 h 2809875"/>
                <a:gd name="connsiteX237" fmla="*/ 459984 w 4998647"/>
                <a:gd name="connsiteY237" fmla="*/ 1500188 h 2809875"/>
                <a:gd name="connsiteX238" fmla="*/ 450459 w 4998647"/>
                <a:gd name="connsiteY238" fmla="*/ 1514475 h 2809875"/>
                <a:gd name="connsiteX239" fmla="*/ 436172 w 4998647"/>
                <a:gd name="connsiteY239" fmla="*/ 1552575 h 2809875"/>
                <a:gd name="connsiteX240" fmla="*/ 412359 w 4998647"/>
                <a:gd name="connsiteY240" fmla="*/ 1595438 h 2809875"/>
                <a:gd name="connsiteX241" fmla="*/ 398072 w 4998647"/>
                <a:gd name="connsiteY241" fmla="*/ 1628776 h 2809875"/>
                <a:gd name="connsiteX242" fmla="*/ 393310 w 4998647"/>
                <a:gd name="connsiteY242" fmla="*/ 1657350 h 2809875"/>
                <a:gd name="connsiteX243" fmla="*/ 379022 w 4998647"/>
                <a:gd name="connsiteY243" fmla="*/ 1719263 h 2809875"/>
                <a:gd name="connsiteX244" fmla="*/ 374259 w 4998647"/>
                <a:gd name="connsiteY244" fmla="*/ 1757363 h 2809875"/>
                <a:gd name="connsiteX245" fmla="*/ 369497 w 4998647"/>
                <a:gd name="connsiteY245" fmla="*/ 1771650 h 2809875"/>
                <a:gd name="connsiteX246" fmla="*/ 357591 w 4998647"/>
                <a:gd name="connsiteY246" fmla="*/ 1807369 h 2809875"/>
                <a:gd name="connsiteX247" fmla="*/ 343303 w 4998647"/>
                <a:gd name="connsiteY247" fmla="*/ 1852613 h 2809875"/>
                <a:gd name="connsiteX248" fmla="*/ 336159 w 4998647"/>
                <a:gd name="connsiteY248" fmla="*/ 1876425 h 2809875"/>
                <a:gd name="connsiteX249" fmla="*/ 326634 w 4998647"/>
                <a:gd name="connsiteY249" fmla="*/ 1890713 h 2809875"/>
                <a:gd name="connsiteX250" fmla="*/ 321872 w 4998647"/>
                <a:gd name="connsiteY250" fmla="*/ 1905000 h 2809875"/>
                <a:gd name="connsiteX251" fmla="*/ 307584 w 4998647"/>
                <a:gd name="connsiteY251" fmla="*/ 1914525 h 2809875"/>
                <a:gd name="connsiteX252" fmla="*/ 293297 w 4998647"/>
                <a:gd name="connsiteY252" fmla="*/ 1943100 h 2809875"/>
                <a:gd name="connsiteX253" fmla="*/ 283772 w 4998647"/>
                <a:gd name="connsiteY253" fmla="*/ 1971675 h 2809875"/>
                <a:gd name="connsiteX254" fmla="*/ 267103 w 4998647"/>
                <a:gd name="connsiteY254" fmla="*/ 2002632 h 2809875"/>
                <a:gd name="connsiteX255" fmla="*/ 231384 w 4998647"/>
                <a:gd name="connsiteY255" fmla="*/ 2038350 h 2809875"/>
                <a:gd name="connsiteX256" fmla="*/ 207572 w 4998647"/>
                <a:gd name="connsiteY256" fmla="*/ 2062163 h 2809875"/>
                <a:gd name="connsiteX257" fmla="*/ 202809 w 4998647"/>
                <a:gd name="connsiteY257" fmla="*/ 2076450 h 2809875"/>
                <a:gd name="connsiteX258" fmla="*/ 174234 w 4998647"/>
                <a:gd name="connsiteY258" fmla="*/ 2095500 h 2809875"/>
                <a:gd name="connsiteX259" fmla="*/ 159947 w 4998647"/>
                <a:gd name="connsiteY259" fmla="*/ 2105025 h 2809875"/>
                <a:gd name="connsiteX260" fmla="*/ 131372 w 4998647"/>
                <a:gd name="connsiteY260" fmla="*/ 2133601 h 2809875"/>
                <a:gd name="connsiteX261" fmla="*/ 102797 w 4998647"/>
                <a:gd name="connsiteY261" fmla="*/ 2145506 h 2809875"/>
                <a:gd name="connsiteX262" fmla="*/ 78985 w 4998647"/>
                <a:gd name="connsiteY262" fmla="*/ 2157412 h 2809875"/>
                <a:gd name="connsiteX263" fmla="*/ 45647 w 4998647"/>
                <a:gd name="connsiteY263" fmla="*/ 2174081 h 2809875"/>
                <a:gd name="connsiteX264" fmla="*/ 24215 w 4998647"/>
                <a:gd name="connsiteY264" fmla="*/ 2178844 h 2809875"/>
                <a:gd name="connsiteX265" fmla="*/ 403 w 4998647"/>
                <a:gd name="connsiteY265" fmla="*/ 2188369 h 2809875"/>
                <a:gd name="connsiteX266" fmla="*/ 12309 w 4998647"/>
                <a:gd name="connsiteY266" fmla="*/ 2228850 h 2809875"/>
                <a:gd name="connsiteX267" fmla="*/ 43265 w 4998647"/>
                <a:gd name="connsiteY267" fmla="*/ 2255044 h 2809875"/>
                <a:gd name="connsiteX268" fmla="*/ 67079 w 4998647"/>
                <a:gd name="connsiteY268" fmla="*/ 2271713 h 2809875"/>
                <a:gd name="connsiteX269" fmla="*/ 90890 w 4998647"/>
                <a:gd name="connsiteY269" fmla="*/ 2276475 h 2809875"/>
                <a:gd name="connsiteX270" fmla="*/ 114703 w 4998647"/>
                <a:gd name="connsiteY270" fmla="*/ 2297906 h 2809875"/>
                <a:gd name="connsiteX271" fmla="*/ 119466 w 4998647"/>
                <a:gd name="connsiteY271" fmla="*/ 2326482 h 2809875"/>
                <a:gd name="connsiteX272" fmla="*/ 126609 w 4998647"/>
                <a:gd name="connsiteY272" fmla="*/ 2347913 h 2809875"/>
                <a:gd name="connsiteX273" fmla="*/ 121847 w 4998647"/>
                <a:gd name="connsiteY273" fmla="*/ 2386013 h 2809875"/>
                <a:gd name="connsiteX274" fmla="*/ 112322 w 4998647"/>
                <a:gd name="connsiteY274" fmla="*/ 2405063 h 2809875"/>
                <a:gd name="connsiteX275" fmla="*/ 100416 w 4998647"/>
                <a:gd name="connsiteY275" fmla="*/ 2424112 h 2809875"/>
                <a:gd name="connsiteX276" fmla="*/ 71841 w 4998647"/>
                <a:gd name="connsiteY276" fmla="*/ 2426494 h 2809875"/>
                <a:gd name="connsiteX277" fmla="*/ 50409 w 4998647"/>
                <a:gd name="connsiteY277" fmla="*/ 2452688 h 2809875"/>
                <a:gd name="connsiteX278" fmla="*/ 21834 w 4998647"/>
                <a:gd name="connsiteY278" fmla="*/ 2466975 h 2809875"/>
                <a:gd name="connsiteX279" fmla="*/ 31359 w 4998647"/>
                <a:gd name="connsiteY279" fmla="*/ 2490788 h 2809875"/>
                <a:gd name="connsiteX280" fmla="*/ 21834 w 4998647"/>
                <a:gd name="connsiteY280" fmla="*/ 2524125 h 2809875"/>
                <a:gd name="connsiteX281" fmla="*/ 12309 w 4998647"/>
                <a:gd name="connsiteY281" fmla="*/ 2538413 h 2809875"/>
                <a:gd name="connsiteX0" fmla="*/ 12309 w 4951022"/>
                <a:gd name="connsiteY0" fmla="*/ 2538413 h 2809875"/>
                <a:gd name="connsiteX1" fmla="*/ 374259 w 4951022"/>
                <a:gd name="connsiteY1" fmla="*/ 2809875 h 2809875"/>
                <a:gd name="connsiteX2" fmla="*/ 4951022 w 4951022"/>
                <a:gd name="connsiteY2" fmla="*/ 2390775 h 2809875"/>
                <a:gd name="connsiteX3" fmla="*/ 4941497 w 4951022"/>
                <a:gd name="connsiteY3" fmla="*/ 2343150 h 2809875"/>
                <a:gd name="connsiteX4" fmla="*/ 4936734 w 4951022"/>
                <a:gd name="connsiteY4" fmla="*/ 2328863 h 2809875"/>
                <a:gd name="connsiteX5" fmla="*/ 4917684 w 4951022"/>
                <a:gd name="connsiteY5" fmla="*/ 2324100 h 2809875"/>
                <a:gd name="connsiteX6" fmla="*/ 4903397 w 4951022"/>
                <a:gd name="connsiteY6" fmla="*/ 2319338 h 2809875"/>
                <a:gd name="connsiteX7" fmla="*/ 4870059 w 4951022"/>
                <a:gd name="connsiteY7" fmla="*/ 2281238 h 2809875"/>
                <a:gd name="connsiteX8" fmla="*/ 4855772 w 4951022"/>
                <a:gd name="connsiteY8" fmla="*/ 2252663 h 2809875"/>
                <a:gd name="connsiteX9" fmla="*/ 4841484 w 4951022"/>
                <a:gd name="connsiteY9" fmla="*/ 2235994 h 2809875"/>
                <a:gd name="connsiteX10" fmla="*/ 4812909 w 4951022"/>
                <a:gd name="connsiteY10" fmla="*/ 2247901 h 2809875"/>
                <a:gd name="connsiteX11" fmla="*/ 4743853 w 4951022"/>
                <a:gd name="connsiteY11" fmla="*/ 2252663 h 2809875"/>
                <a:gd name="connsiteX12" fmla="*/ 4679560 w 4951022"/>
                <a:gd name="connsiteY12" fmla="*/ 2247900 h 2809875"/>
                <a:gd name="connsiteX13" fmla="*/ 4655747 w 4951022"/>
                <a:gd name="connsiteY13" fmla="*/ 2252663 h 2809875"/>
                <a:gd name="connsiteX14" fmla="*/ 4641459 w 4951022"/>
                <a:gd name="connsiteY14" fmla="*/ 2252663 h 2809875"/>
                <a:gd name="connsiteX15" fmla="*/ 4603359 w 4951022"/>
                <a:gd name="connsiteY15" fmla="*/ 2257425 h 2809875"/>
                <a:gd name="connsiteX16" fmla="*/ 4560497 w 4951022"/>
                <a:gd name="connsiteY16" fmla="*/ 2271713 h 2809875"/>
                <a:gd name="connsiteX17" fmla="*/ 4546209 w 4951022"/>
                <a:gd name="connsiteY17" fmla="*/ 2276475 h 2809875"/>
                <a:gd name="connsiteX18" fmla="*/ 4531922 w 4951022"/>
                <a:gd name="connsiteY18" fmla="*/ 2281238 h 2809875"/>
                <a:gd name="connsiteX19" fmla="*/ 4512872 w 4951022"/>
                <a:gd name="connsiteY19" fmla="*/ 2286000 h 2809875"/>
                <a:gd name="connsiteX20" fmla="*/ 4484297 w 4951022"/>
                <a:gd name="connsiteY20" fmla="*/ 2262188 h 2809875"/>
                <a:gd name="connsiteX21" fmla="*/ 4470009 w 4951022"/>
                <a:gd name="connsiteY21" fmla="*/ 2247900 h 2809875"/>
                <a:gd name="connsiteX22" fmla="*/ 4446197 w 4951022"/>
                <a:gd name="connsiteY22" fmla="*/ 2240756 h 2809875"/>
                <a:gd name="connsiteX23" fmla="*/ 4422384 w 4951022"/>
                <a:gd name="connsiteY23" fmla="*/ 2219325 h 2809875"/>
                <a:gd name="connsiteX24" fmla="*/ 4398572 w 4951022"/>
                <a:gd name="connsiteY24" fmla="*/ 2224088 h 2809875"/>
                <a:gd name="connsiteX25" fmla="*/ 4384284 w 4951022"/>
                <a:gd name="connsiteY25" fmla="*/ 2209800 h 2809875"/>
                <a:gd name="connsiteX26" fmla="*/ 4355709 w 4951022"/>
                <a:gd name="connsiteY26" fmla="*/ 2200275 h 2809875"/>
                <a:gd name="connsiteX27" fmla="*/ 4341422 w 4951022"/>
                <a:gd name="connsiteY27" fmla="*/ 2190750 h 2809875"/>
                <a:gd name="connsiteX28" fmla="*/ 4312847 w 4951022"/>
                <a:gd name="connsiteY28" fmla="*/ 2193132 h 2809875"/>
                <a:gd name="connsiteX29" fmla="*/ 4246172 w 4951022"/>
                <a:gd name="connsiteY29" fmla="*/ 2176463 h 2809875"/>
                <a:gd name="connsiteX30" fmla="*/ 4203309 w 4951022"/>
                <a:gd name="connsiteY30" fmla="*/ 2174082 h 2809875"/>
                <a:gd name="connsiteX31" fmla="*/ 4174734 w 4951022"/>
                <a:gd name="connsiteY31" fmla="*/ 2164557 h 2809875"/>
                <a:gd name="connsiteX32" fmla="*/ 4155684 w 4951022"/>
                <a:gd name="connsiteY32" fmla="*/ 2138363 h 2809875"/>
                <a:gd name="connsiteX33" fmla="*/ 4141397 w 4951022"/>
                <a:gd name="connsiteY33" fmla="*/ 2133600 h 2809875"/>
                <a:gd name="connsiteX34" fmla="*/ 4060434 w 4951022"/>
                <a:gd name="connsiteY34" fmla="*/ 2124075 h 2809875"/>
                <a:gd name="connsiteX35" fmla="*/ 3960422 w 4951022"/>
                <a:gd name="connsiteY35" fmla="*/ 2095500 h 2809875"/>
                <a:gd name="connsiteX36" fmla="*/ 3927084 w 4951022"/>
                <a:gd name="connsiteY36" fmla="*/ 2100263 h 2809875"/>
                <a:gd name="connsiteX37" fmla="*/ 3855647 w 4951022"/>
                <a:gd name="connsiteY37" fmla="*/ 2047875 h 2809875"/>
                <a:gd name="connsiteX38" fmla="*/ 3831834 w 4951022"/>
                <a:gd name="connsiteY38" fmla="*/ 2019300 h 2809875"/>
                <a:gd name="connsiteX39" fmla="*/ 3786591 w 4951022"/>
                <a:gd name="connsiteY39" fmla="*/ 1985963 h 2809875"/>
                <a:gd name="connsiteX40" fmla="*/ 3800877 w 4951022"/>
                <a:gd name="connsiteY40" fmla="*/ 1964532 h 2809875"/>
                <a:gd name="connsiteX41" fmla="*/ 3788972 w 4951022"/>
                <a:gd name="connsiteY41" fmla="*/ 1919288 h 2809875"/>
                <a:gd name="connsiteX42" fmla="*/ 3779447 w 4951022"/>
                <a:gd name="connsiteY42" fmla="*/ 1890713 h 2809875"/>
                <a:gd name="connsiteX43" fmla="*/ 3760397 w 4951022"/>
                <a:gd name="connsiteY43" fmla="*/ 1862138 h 2809875"/>
                <a:gd name="connsiteX44" fmla="*/ 3746110 w 4951022"/>
                <a:gd name="connsiteY44" fmla="*/ 1835944 h 2809875"/>
                <a:gd name="connsiteX45" fmla="*/ 3746109 w 4951022"/>
                <a:gd name="connsiteY45" fmla="*/ 1790700 h 2809875"/>
                <a:gd name="connsiteX46" fmla="*/ 3736584 w 4951022"/>
                <a:gd name="connsiteY46" fmla="*/ 1776413 h 2809875"/>
                <a:gd name="connsiteX47" fmla="*/ 3731822 w 4951022"/>
                <a:gd name="connsiteY47" fmla="*/ 1762125 h 2809875"/>
                <a:gd name="connsiteX48" fmla="*/ 3724678 w 4951022"/>
                <a:gd name="connsiteY48" fmla="*/ 1724025 h 2809875"/>
                <a:gd name="connsiteX49" fmla="*/ 3708009 w 4951022"/>
                <a:gd name="connsiteY49" fmla="*/ 1695450 h 2809875"/>
                <a:gd name="connsiteX50" fmla="*/ 3698484 w 4951022"/>
                <a:gd name="connsiteY50" fmla="*/ 1662113 h 2809875"/>
                <a:gd name="connsiteX51" fmla="*/ 3710390 w 4951022"/>
                <a:gd name="connsiteY51" fmla="*/ 1643063 h 2809875"/>
                <a:gd name="connsiteX52" fmla="*/ 3717535 w 4951022"/>
                <a:gd name="connsiteY52" fmla="*/ 1624013 h 2809875"/>
                <a:gd name="connsiteX53" fmla="*/ 3712772 w 4951022"/>
                <a:gd name="connsiteY53" fmla="*/ 1581150 h 2809875"/>
                <a:gd name="connsiteX54" fmla="*/ 3693722 w 4951022"/>
                <a:gd name="connsiteY54" fmla="*/ 1552575 h 2809875"/>
                <a:gd name="connsiteX55" fmla="*/ 3681816 w 4951022"/>
                <a:gd name="connsiteY55" fmla="*/ 1550194 h 2809875"/>
                <a:gd name="connsiteX56" fmla="*/ 3653240 w 4951022"/>
                <a:gd name="connsiteY56" fmla="*/ 1504951 h 2809875"/>
                <a:gd name="connsiteX57" fmla="*/ 3627047 w 4951022"/>
                <a:gd name="connsiteY57" fmla="*/ 1485900 h 2809875"/>
                <a:gd name="connsiteX58" fmla="*/ 3617522 w 4951022"/>
                <a:gd name="connsiteY58" fmla="*/ 1471613 h 2809875"/>
                <a:gd name="connsiteX59" fmla="*/ 3593709 w 4951022"/>
                <a:gd name="connsiteY59" fmla="*/ 1462088 h 2809875"/>
                <a:gd name="connsiteX60" fmla="*/ 3572278 w 4951022"/>
                <a:gd name="connsiteY60" fmla="*/ 1464469 h 2809875"/>
                <a:gd name="connsiteX61" fmla="*/ 3531796 w 4951022"/>
                <a:gd name="connsiteY61" fmla="*/ 1412082 h 2809875"/>
                <a:gd name="connsiteX62" fmla="*/ 3507984 w 4951022"/>
                <a:gd name="connsiteY62" fmla="*/ 1393031 h 2809875"/>
                <a:gd name="connsiteX63" fmla="*/ 3481790 w 4951022"/>
                <a:gd name="connsiteY63" fmla="*/ 1397794 h 2809875"/>
                <a:gd name="connsiteX64" fmla="*/ 3457979 w 4951022"/>
                <a:gd name="connsiteY64" fmla="*/ 1381126 h 2809875"/>
                <a:gd name="connsiteX65" fmla="*/ 3407972 w 4951022"/>
                <a:gd name="connsiteY65" fmla="*/ 1369219 h 2809875"/>
                <a:gd name="connsiteX66" fmla="*/ 3369872 w 4951022"/>
                <a:gd name="connsiteY66" fmla="*/ 1371601 h 2809875"/>
                <a:gd name="connsiteX67" fmla="*/ 3327009 w 4951022"/>
                <a:gd name="connsiteY67" fmla="*/ 1352550 h 2809875"/>
                <a:gd name="connsiteX68" fmla="*/ 3312722 w 4951022"/>
                <a:gd name="connsiteY68" fmla="*/ 1347788 h 2809875"/>
                <a:gd name="connsiteX69" fmla="*/ 3284147 w 4951022"/>
                <a:gd name="connsiteY69" fmla="*/ 1362075 h 2809875"/>
                <a:gd name="connsiteX70" fmla="*/ 3260334 w 4951022"/>
                <a:gd name="connsiteY70" fmla="*/ 1343025 h 2809875"/>
                <a:gd name="connsiteX71" fmla="*/ 3231759 w 4951022"/>
                <a:gd name="connsiteY71" fmla="*/ 1319213 h 2809875"/>
                <a:gd name="connsiteX72" fmla="*/ 3217472 w 4951022"/>
                <a:gd name="connsiteY72" fmla="*/ 1309688 h 2809875"/>
                <a:gd name="connsiteX73" fmla="*/ 3188897 w 4951022"/>
                <a:gd name="connsiteY73" fmla="*/ 1283495 h 2809875"/>
                <a:gd name="connsiteX74" fmla="*/ 3167465 w 4951022"/>
                <a:gd name="connsiteY74" fmla="*/ 1278731 h 2809875"/>
                <a:gd name="connsiteX75" fmla="*/ 3169848 w 4951022"/>
                <a:gd name="connsiteY75" fmla="*/ 1247775 h 2809875"/>
                <a:gd name="connsiteX76" fmla="*/ 3179372 w 4951022"/>
                <a:gd name="connsiteY76" fmla="*/ 1223963 h 2809875"/>
                <a:gd name="connsiteX77" fmla="*/ 3150797 w 4951022"/>
                <a:gd name="connsiteY77" fmla="*/ 1214438 h 2809875"/>
                <a:gd name="connsiteX78" fmla="*/ 3136509 w 4951022"/>
                <a:gd name="connsiteY78" fmla="*/ 1219200 h 2809875"/>
                <a:gd name="connsiteX79" fmla="*/ 3122222 w 4951022"/>
                <a:gd name="connsiteY79" fmla="*/ 1228725 h 2809875"/>
                <a:gd name="connsiteX80" fmla="*/ 3100790 w 4951022"/>
                <a:gd name="connsiteY80" fmla="*/ 1212056 h 2809875"/>
                <a:gd name="connsiteX81" fmla="*/ 3112697 w 4951022"/>
                <a:gd name="connsiteY81" fmla="*/ 1185863 h 2809875"/>
                <a:gd name="connsiteX82" fmla="*/ 3103172 w 4951022"/>
                <a:gd name="connsiteY82" fmla="*/ 1171575 h 2809875"/>
                <a:gd name="connsiteX83" fmla="*/ 3098409 w 4951022"/>
                <a:gd name="connsiteY83" fmla="*/ 1157288 h 2809875"/>
                <a:gd name="connsiteX84" fmla="*/ 3084122 w 4951022"/>
                <a:gd name="connsiteY84" fmla="*/ 1171575 h 2809875"/>
                <a:gd name="connsiteX85" fmla="*/ 3055547 w 4951022"/>
                <a:gd name="connsiteY85" fmla="*/ 1162050 h 2809875"/>
                <a:gd name="connsiteX86" fmla="*/ 3046022 w 4951022"/>
                <a:gd name="connsiteY86" fmla="*/ 1131094 h 2809875"/>
                <a:gd name="connsiteX87" fmla="*/ 3050784 w 4951022"/>
                <a:gd name="connsiteY87" fmla="*/ 1114425 h 2809875"/>
                <a:gd name="connsiteX88" fmla="*/ 3050784 w 4951022"/>
                <a:gd name="connsiteY88" fmla="*/ 1104900 h 2809875"/>
                <a:gd name="connsiteX89" fmla="*/ 3036497 w 4951022"/>
                <a:gd name="connsiteY89" fmla="*/ 1100138 h 2809875"/>
                <a:gd name="connsiteX90" fmla="*/ 3046022 w 4951022"/>
                <a:gd name="connsiteY90" fmla="*/ 1081088 h 2809875"/>
                <a:gd name="connsiteX91" fmla="*/ 3055547 w 4951022"/>
                <a:gd name="connsiteY91" fmla="*/ 1062038 h 2809875"/>
                <a:gd name="connsiteX92" fmla="*/ 3024590 w 4951022"/>
                <a:gd name="connsiteY92" fmla="*/ 1052513 h 2809875"/>
                <a:gd name="connsiteX93" fmla="*/ 3012684 w 4951022"/>
                <a:gd name="connsiteY93" fmla="*/ 1066800 h 2809875"/>
                <a:gd name="connsiteX94" fmla="*/ 2993634 w 4951022"/>
                <a:gd name="connsiteY94" fmla="*/ 1066800 h 2809875"/>
                <a:gd name="connsiteX95" fmla="*/ 2972204 w 4951022"/>
                <a:gd name="connsiteY95" fmla="*/ 1073944 h 2809875"/>
                <a:gd name="connsiteX96" fmla="*/ 2955534 w 4951022"/>
                <a:gd name="connsiteY96" fmla="*/ 1066800 h 2809875"/>
                <a:gd name="connsiteX97" fmla="*/ 2950772 w 4951022"/>
                <a:gd name="connsiteY97" fmla="*/ 1047750 h 2809875"/>
                <a:gd name="connsiteX98" fmla="*/ 2931721 w 4951022"/>
                <a:gd name="connsiteY98" fmla="*/ 1040607 h 2809875"/>
                <a:gd name="connsiteX99" fmla="*/ 2903147 w 4951022"/>
                <a:gd name="connsiteY99" fmla="*/ 1019175 h 2809875"/>
                <a:gd name="connsiteX100" fmla="*/ 2888859 w 4951022"/>
                <a:gd name="connsiteY100" fmla="*/ 1014413 h 2809875"/>
                <a:gd name="connsiteX101" fmla="*/ 2874572 w 4951022"/>
                <a:gd name="connsiteY101" fmla="*/ 1004888 h 2809875"/>
                <a:gd name="connsiteX102" fmla="*/ 2855522 w 4951022"/>
                <a:gd name="connsiteY102" fmla="*/ 1004888 h 2809875"/>
                <a:gd name="connsiteX103" fmla="*/ 2834090 w 4951022"/>
                <a:gd name="connsiteY103" fmla="*/ 995363 h 2809875"/>
                <a:gd name="connsiteX104" fmla="*/ 2810278 w 4951022"/>
                <a:gd name="connsiteY104" fmla="*/ 1009650 h 2809875"/>
                <a:gd name="connsiteX105" fmla="*/ 2767416 w 4951022"/>
                <a:gd name="connsiteY105" fmla="*/ 1007269 h 2809875"/>
                <a:gd name="connsiteX106" fmla="*/ 2734079 w 4951022"/>
                <a:gd name="connsiteY106" fmla="*/ 1019175 h 2809875"/>
                <a:gd name="connsiteX107" fmla="*/ 2712646 w 4951022"/>
                <a:gd name="connsiteY107" fmla="*/ 1019176 h 2809875"/>
                <a:gd name="connsiteX108" fmla="*/ 2693597 w 4951022"/>
                <a:gd name="connsiteY108" fmla="*/ 1009650 h 2809875"/>
                <a:gd name="connsiteX109" fmla="*/ 2641209 w 4951022"/>
                <a:gd name="connsiteY109" fmla="*/ 1021557 h 2809875"/>
                <a:gd name="connsiteX110" fmla="*/ 2631684 w 4951022"/>
                <a:gd name="connsiteY110" fmla="*/ 1031082 h 2809875"/>
                <a:gd name="connsiteX111" fmla="*/ 2612634 w 4951022"/>
                <a:gd name="connsiteY111" fmla="*/ 1038225 h 2809875"/>
                <a:gd name="connsiteX112" fmla="*/ 2595965 w 4951022"/>
                <a:gd name="connsiteY112" fmla="*/ 1035844 h 2809875"/>
                <a:gd name="connsiteX113" fmla="*/ 2574535 w 4951022"/>
                <a:gd name="connsiteY113" fmla="*/ 1028700 h 2809875"/>
                <a:gd name="connsiteX114" fmla="*/ 2529290 w 4951022"/>
                <a:gd name="connsiteY114" fmla="*/ 1004888 h 2809875"/>
                <a:gd name="connsiteX115" fmla="*/ 2526909 w 4951022"/>
                <a:gd name="connsiteY115" fmla="*/ 971550 h 2809875"/>
                <a:gd name="connsiteX116" fmla="*/ 2512622 w 4951022"/>
                <a:gd name="connsiteY116" fmla="*/ 942975 h 2809875"/>
                <a:gd name="connsiteX117" fmla="*/ 2488809 w 4951022"/>
                <a:gd name="connsiteY117" fmla="*/ 938213 h 2809875"/>
                <a:gd name="connsiteX118" fmla="*/ 2493572 w 4951022"/>
                <a:gd name="connsiteY118" fmla="*/ 923925 h 2809875"/>
                <a:gd name="connsiteX119" fmla="*/ 2479284 w 4951022"/>
                <a:gd name="connsiteY119" fmla="*/ 914400 h 2809875"/>
                <a:gd name="connsiteX120" fmla="*/ 2457853 w 4951022"/>
                <a:gd name="connsiteY120" fmla="*/ 902494 h 2809875"/>
                <a:gd name="connsiteX121" fmla="*/ 2431659 w 4951022"/>
                <a:gd name="connsiteY121" fmla="*/ 890588 h 2809875"/>
                <a:gd name="connsiteX122" fmla="*/ 2414991 w 4951022"/>
                <a:gd name="connsiteY122" fmla="*/ 864394 h 2809875"/>
                <a:gd name="connsiteX123" fmla="*/ 2398321 w 4951022"/>
                <a:gd name="connsiteY123" fmla="*/ 833437 h 2809875"/>
                <a:gd name="connsiteX124" fmla="*/ 2367365 w 4951022"/>
                <a:gd name="connsiteY124" fmla="*/ 807244 h 2809875"/>
                <a:gd name="connsiteX125" fmla="*/ 2348316 w 4951022"/>
                <a:gd name="connsiteY125" fmla="*/ 769144 h 2809875"/>
                <a:gd name="connsiteX126" fmla="*/ 2322122 w 4951022"/>
                <a:gd name="connsiteY126" fmla="*/ 733425 h 2809875"/>
                <a:gd name="connsiteX127" fmla="*/ 2307834 w 4951022"/>
                <a:gd name="connsiteY127" fmla="*/ 723900 h 2809875"/>
                <a:gd name="connsiteX128" fmla="*/ 2264972 w 4951022"/>
                <a:gd name="connsiteY128" fmla="*/ 704850 h 2809875"/>
                <a:gd name="connsiteX129" fmla="*/ 2241159 w 4951022"/>
                <a:gd name="connsiteY129" fmla="*/ 678657 h 2809875"/>
                <a:gd name="connsiteX130" fmla="*/ 2231634 w 4951022"/>
                <a:gd name="connsiteY130" fmla="*/ 657225 h 2809875"/>
                <a:gd name="connsiteX131" fmla="*/ 2212584 w 4951022"/>
                <a:gd name="connsiteY131" fmla="*/ 647700 h 2809875"/>
                <a:gd name="connsiteX132" fmla="*/ 2198297 w 4951022"/>
                <a:gd name="connsiteY132" fmla="*/ 638175 h 2809875"/>
                <a:gd name="connsiteX133" fmla="*/ 2179247 w 4951022"/>
                <a:gd name="connsiteY133" fmla="*/ 642938 h 2809875"/>
                <a:gd name="connsiteX134" fmla="*/ 2155434 w 4951022"/>
                <a:gd name="connsiteY134" fmla="*/ 619125 h 2809875"/>
                <a:gd name="connsiteX135" fmla="*/ 2136384 w 4951022"/>
                <a:gd name="connsiteY135" fmla="*/ 590550 h 2809875"/>
                <a:gd name="connsiteX136" fmla="*/ 2126859 w 4951022"/>
                <a:gd name="connsiteY136" fmla="*/ 561975 h 2809875"/>
                <a:gd name="connsiteX137" fmla="*/ 2103047 w 4951022"/>
                <a:gd name="connsiteY137" fmla="*/ 561975 h 2809875"/>
                <a:gd name="connsiteX138" fmla="*/ 2088759 w 4951022"/>
                <a:gd name="connsiteY138" fmla="*/ 547688 h 2809875"/>
                <a:gd name="connsiteX139" fmla="*/ 2050660 w 4951022"/>
                <a:gd name="connsiteY139" fmla="*/ 540544 h 2809875"/>
                <a:gd name="connsiteX140" fmla="*/ 2007797 w 4951022"/>
                <a:gd name="connsiteY140" fmla="*/ 528638 h 2809875"/>
                <a:gd name="connsiteX141" fmla="*/ 1976841 w 4951022"/>
                <a:gd name="connsiteY141" fmla="*/ 526256 h 2809875"/>
                <a:gd name="connsiteX142" fmla="*/ 1948266 w 4951022"/>
                <a:gd name="connsiteY142" fmla="*/ 521494 h 2809875"/>
                <a:gd name="connsiteX143" fmla="*/ 1926834 w 4951022"/>
                <a:gd name="connsiteY143" fmla="*/ 504825 h 2809875"/>
                <a:gd name="connsiteX144" fmla="*/ 1912547 w 4951022"/>
                <a:gd name="connsiteY144" fmla="*/ 509588 h 2809875"/>
                <a:gd name="connsiteX145" fmla="*/ 1841109 w 4951022"/>
                <a:gd name="connsiteY145" fmla="*/ 495300 h 2809875"/>
                <a:gd name="connsiteX146" fmla="*/ 1812534 w 4951022"/>
                <a:gd name="connsiteY146" fmla="*/ 485775 h 2809875"/>
                <a:gd name="connsiteX147" fmla="*/ 1798247 w 4951022"/>
                <a:gd name="connsiteY147" fmla="*/ 481013 h 2809875"/>
                <a:gd name="connsiteX148" fmla="*/ 1783959 w 4951022"/>
                <a:gd name="connsiteY148" fmla="*/ 490538 h 2809875"/>
                <a:gd name="connsiteX149" fmla="*/ 1769672 w 4951022"/>
                <a:gd name="connsiteY149" fmla="*/ 495300 h 2809875"/>
                <a:gd name="connsiteX150" fmla="*/ 1741097 w 4951022"/>
                <a:gd name="connsiteY150" fmla="*/ 523875 h 2809875"/>
                <a:gd name="connsiteX151" fmla="*/ 1717284 w 4951022"/>
                <a:gd name="connsiteY151" fmla="*/ 519113 h 2809875"/>
                <a:gd name="connsiteX152" fmla="*/ 1683947 w 4951022"/>
                <a:gd name="connsiteY152" fmla="*/ 509588 h 2809875"/>
                <a:gd name="connsiteX153" fmla="*/ 1650609 w 4951022"/>
                <a:gd name="connsiteY153" fmla="*/ 504825 h 2809875"/>
                <a:gd name="connsiteX154" fmla="*/ 1622034 w 4951022"/>
                <a:gd name="connsiteY154" fmla="*/ 500063 h 2809875"/>
                <a:gd name="connsiteX155" fmla="*/ 1581553 w 4951022"/>
                <a:gd name="connsiteY155" fmla="*/ 483394 h 2809875"/>
                <a:gd name="connsiteX156" fmla="*/ 1552978 w 4951022"/>
                <a:gd name="connsiteY156" fmla="*/ 483394 h 2809875"/>
                <a:gd name="connsiteX157" fmla="*/ 1541072 w 4951022"/>
                <a:gd name="connsiteY157" fmla="*/ 466725 h 2809875"/>
                <a:gd name="connsiteX158" fmla="*/ 1526784 w 4951022"/>
                <a:gd name="connsiteY158" fmla="*/ 447675 h 2809875"/>
                <a:gd name="connsiteX159" fmla="*/ 1522021 w 4951022"/>
                <a:gd name="connsiteY159" fmla="*/ 421481 h 2809875"/>
                <a:gd name="connsiteX160" fmla="*/ 1533929 w 4951022"/>
                <a:gd name="connsiteY160" fmla="*/ 392907 h 2809875"/>
                <a:gd name="connsiteX161" fmla="*/ 1564884 w 4951022"/>
                <a:gd name="connsiteY161" fmla="*/ 366713 h 2809875"/>
                <a:gd name="connsiteX162" fmla="*/ 1557740 w 4951022"/>
                <a:gd name="connsiteY162" fmla="*/ 340519 h 2809875"/>
                <a:gd name="connsiteX163" fmla="*/ 1564884 w 4951022"/>
                <a:gd name="connsiteY163" fmla="*/ 309562 h 2809875"/>
                <a:gd name="connsiteX164" fmla="*/ 1583934 w 4951022"/>
                <a:gd name="connsiteY164" fmla="*/ 285750 h 2809875"/>
                <a:gd name="connsiteX165" fmla="*/ 1588697 w 4951022"/>
                <a:gd name="connsiteY165" fmla="*/ 271463 h 2809875"/>
                <a:gd name="connsiteX166" fmla="*/ 1579172 w 4951022"/>
                <a:gd name="connsiteY166" fmla="*/ 257175 h 2809875"/>
                <a:gd name="connsiteX167" fmla="*/ 1545834 w 4951022"/>
                <a:gd name="connsiteY167" fmla="*/ 230981 h 2809875"/>
                <a:gd name="connsiteX168" fmla="*/ 1522022 w 4951022"/>
                <a:gd name="connsiteY168" fmla="*/ 228600 h 2809875"/>
                <a:gd name="connsiteX169" fmla="*/ 1507734 w 4951022"/>
                <a:gd name="connsiteY169" fmla="*/ 192881 h 2809875"/>
                <a:gd name="connsiteX170" fmla="*/ 1505353 w 4951022"/>
                <a:gd name="connsiteY170" fmla="*/ 159543 h 2809875"/>
                <a:gd name="connsiteX171" fmla="*/ 1488684 w 4951022"/>
                <a:gd name="connsiteY171" fmla="*/ 119063 h 2809875"/>
                <a:gd name="connsiteX172" fmla="*/ 1479159 w 4951022"/>
                <a:gd name="connsiteY172" fmla="*/ 92868 h 2809875"/>
                <a:gd name="connsiteX173" fmla="*/ 1455347 w 4951022"/>
                <a:gd name="connsiteY173" fmla="*/ 85725 h 2809875"/>
                <a:gd name="connsiteX174" fmla="*/ 1450584 w 4951022"/>
                <a:gd name="connsiteY174" fmla="*/ 66675 h 2809875"/>
                <a:gd name="connsiteX175" fmla="*/ 1433915 w 4951022"/>
                <a:gd name="connsiteY175" fmla="*/ 40481 h 2809875"/>
                <a:gd name="connsiteX176" fmla="*/ 1445822 w 4951022"/>
                <a:gd name="connsiteY176" fmla="*/ 30956 h 2809875"/>
                <a:gd name="connsiteX177" fmla="*/ 1436297 w 4951022"/>
                <a:gd name="connsiteY177" fmla="*/ 0 h 2809875"/>
                <a:gd name="connsiteX178" fmla="*/ 845747 w 4951022"/>
                <a:gd name="connsiteY178" fmla="*/ 180975 h 2809875"/>
                <a:gd name="connsiteX179" fmla="*/ 845747 w 4951022"/>
                <a:gd name="connsiteY179" fmla="*/ 180975 h 2809875"/>
                <a:gd name="connsiteX180" fmla="*/ 840984 w 4951022"/>
                <a:gd name="connsiteY180" fmla="*/ 223838 h 2809875"/>
                <a:gd name="connsiteX181" fmla="*/ 836222 w 4951022"/>
                <a:gd name="connsiteY181" fmla="*/ 238125 h 2809875"/>
                <a:gd name="connsiteX182" fmla="*/ 817172 w 4951022"/>
                <a:gd name="connsiteY182" fmla="*/ 254794 h 2809875"/>
                <a:gd name="connsiteX183" fmla="*/ 788597 w 4951022"/>
                <a:gd name="connsiteY183" fmla="*/ 266700 h 2809875"/>
                <a:gd name="connsiteX184" fmla="*/ 740972 w 4951022"/>
                <a:gd name="connsiteY184" fmla="*/ 300038 h 2809875"/>
                <a:gd name="connsiteX185" fmla="*/ 721922 w 4951022"/>
                <a:gd name="connsiteY185" fmla="*/ 328613 h 2809875"/>
                <a:gd name="connsiteX186" fmla="*/ 705252 w 4951022"/>
                <a:gd name="connsiteY186" fmla="*/ 342900 h 2809875"/>
                <a:gd name="connsiteX187" fmla="*/ 707634 w 4951022"/>
                <a:gd name="connsiteY187" fmla="*/ 369095 h 2809875"/>
                <a:gd name="connsiteX188" fmla="*/ 726684 w 4951022"/>
                <a:gd name="connsiteY188" fmla="*/ 381000 h 2809875"/>
                <a:gd name="connsiteX189" fmla="*/ 731447 w 4951022"/>
                <a:gd name="connsiteY189" fmla="*/ 395288 h 2809875"/>
                <a:gd name="connsiteX190" fmla="*/ 750497 w 4951022"/>
                <a:gd name="connsiteY190" fmla="*/ 423863 h 2809875"/>
                <a:gd name="connsiteX191" fmla="*/ 760022 w 4951022"/>
                <a:gd name="connsiteY191" fmla="*/ 442913 h 2809875"/>
                <a:gd name="connsiteX192" fmla="*/ 750497 w 4951022"/>
                <a:gd name="connsiteY192" fmla="*/ 481013 h 2809875"/>
                <a:gd name="connsiteX193" fmla="*/ 736209 w 4951022"/>
                <a:gd name="connsiteY193" fmla="*/ 490538 h 2809875"/>
                <a:gd name="connsiteX194" fmla="*/ 731447 w 4951022"/>
                <a:gd name="connsiteY194" fmla="*/ 504825 h 2809875"/>
                <a:gd name="connsiteX195" fmla="*/ 717159 w 4951022"/>
                <a:gd name="connsiteY195" fmla="*/ 509588 h 2809875"/>
                <a:gd name="connsiteX196" fmla="*/ 712397 w 4951022"/>
                <a:gd name="connsiteY196" fmla="*/ 538163 h 2809875"/>
                <a:gd name="connsiteX197" fmla="*/ 702872 w 4951022"/>
                <a:gd name="connsiteY197" fmla="*/ 566738 h 2809875"/>
                <a:gd name="connsiteX198" fmla="*/ 698109 w 4951022"/>
                <a:gd name="connsiteY198" fmla="*/ 581025 h 2809875"/>
                <a:gd name="connsiteX199" fmla="*/ 683822 w 4951022"/>
                <a:gd name="connsiteY199" fmla="*/ 611981 h 2809875"/>
                <a:gd name="connsiteX200" fmla="*/ 702872 w 4951022"/>
                <a:gd name="connsiteY200" fmla="*/ 638175 h 2809875"/>
                <a:gd name="connsiteX201" fmla="*/ 731447 w 4951022"/>
                <a:gd name="connsiteY201" fmla="*/ 647700 h 2809875"/>
                <a:gd name="connsiteX202" fmla="*/ 740972 w 4951022"/>
                <a:gd name="connsiteY202" fmla="*/ 661988 h 2809875"/>
                <a:gd name="connsiteX203" fmla="*/ 745734 w 4951022"/>
                <a:gd name="connsiteY203" fmla="*/ 676275 h 2809875"/>
                <a:gd name="connsiteX204" fmla="*/ 745734 w 4951022"/>
                <a:gd name="connsiteY204" fmla="*/ 688181 h 2809875"/>
                <a:gd name="connsiteX205" fmla="*/ 748115 w 4951022"/>
                <a:gd name="connsiteY205" fmla="*/ 709613 h 2809875"/>
                <a:gd name="connsiteX206" fmla="*/ 755259 w 4951022"/>
                <a:gd name="connsiteY206" fmla="*/ 728663 h 2809875"/>
                <a:gd name="connsiteX207" fmla="*/ 745734 w 4951022"/>
                <a:gd name="connsiteY207" fmla="*/ 757238 h 2809875"/>
                <a:gd name="connsiteX208" fmla="*/ 736209 w 4951022"/>
                <a:gd name="connsiteY208" fmla="*/ 771525 h 2809875"/>
                <a:gd name="connsiteX209" fmla="*/ 736209 w 4951022"/>
                <a:gd name="connsiteY209" fmla="*/ 842963 h 2809875"/>
                <a:gd name="connsiteX210" fmla="*/ 740972 w 4951022"/>
                <a:gd name="connsiteY210" fmla="*/ 857250 h 2809875"/>
                <a:gd name="connsiteX211" fmla="*/ 745734 w 4951022"/>
                <a:gd name="connsiteY211" fmla="*/ 876300 h 2809875"/>
                <a:gd name="connsiteX212" fmla="*/ 760022 w 4951022"/>
                <a:gd name="connsiteY212" fmla="*/ 923925 h 2809875"/>
                <a:gd name="connsiteX213" fmla="*/ 764784 w 4951022"/>
                <a:gd name="connsiteY213" fmla="*/ 938213 h 2809875"/>
                <a:gd name="connsiteX214" fmla="*/ 771928 w 4951022"/>
                <a:gd name="connsiteY214" fmla="*/ 983456 h 2809875"/>
                <a:gd name="connsiteX215" fmla="*/ 750497 w 4951022"/>
                <a:gd name="connsiteY215" fmla="*/ 1004888 h 2809875"/>
                <a:gd name="connsiteX216" fmla="*/ 731447 w 4951022"/>
                <a:gd name="connsiteY216" fmla="*/ 1009650 h 2809875"/>
                <a:gd name="connsiteX217" fmla="*/ 712397 w 4951022"/>
                <a:gd name="connsiteY217" fmla="*/ 1016794 h 2809875"/>
                <a:gd name="connsiteX218" fmla="*/ 683822 w 4951022"/>
                <a:gd name="connsiteY218" fmla="*/ 1035844 h 2809875"/>
                <a:gd name="connsiteX219" fmla="*/ 674297 w 4951022"/>
                <a:gd name="connsiteY219" fmla="*/ 1052513 h 2809875"/>
                <a:gd name="connsiteX220" fmla="*/ 660009 w 4951022"/>
                <a:gd name="connsiteY220" fmla="*/ 1062038 h 2809875"/>
                <a:gd name="connsiteX221" fmla="*/ 650484 w 4951022"/>
                <a:gd name="connsiteY221" fmla="*/ 1076325 h 2809875"/>
                <a:gd name="connsiteX222" fmla="*/ 640959 w 4951022"/>
                <a:gd name="connsiteY222" fmla="*/ 1157288 h 2809875"/>
                <a:gd name="connsiteX223" fmla="*/ 626672 w 4951022"/>
                <a:gd name="connsiteY223" fmla="*/ 1190625 h 2809875"/>
                <a:gd name="connsiteX224" fmla="*/ 593334 w 4951022"/>
                <a:gd name="connsiteY224" fmla="*/ 1204913 h 2809875"/>
                <a:gd name="connsiteX225" fmla="*/ 588572 w 4951022"/>
                <a:gd name="connsiteY225" fmla="*/ 1219200 h 2809875"/>
                <a:gd name="connsiteX226" fmla="*/ 593334 w 4951022"/>
                <a:gd name="connsiteY226" fmla="*/ 1233488 h 2809875"/>
                <a:gd name="connsiteX227" fmla="*/ 579047 w 4951022"/>
                <a:gd name="connsiteY227" fmla="*/ 1247775 h 2809875"/>
                <a:gd name="connsiteX228" fmla="*/ 569521 w 4951022"/>
                <a:gd name="connsiteY228" fmla="*/ 1290638 h 2809875"/>
                <a:gd name="connsiteX229" fmla="*/ 552854 w 4951022"/>
                <a:gd name="connsiteY229" fmla="*/ 1321593 h 2809875"/>
                <a:gd name="connsiteX230" fmla="*/ 533803 w 4951022"/>
                <a:gd name="connsiteY230" fmla="*/ 1343025 h 2809875"/>
                <a:gd name="connsiteX231" fmla="*/ 519515 w 4951022"/>
                <a:gd name="connsiteY231" fmla="*/ 1371600 h 2809875"/>
                <a:gd name="connsiteX232" fmla="*/ 498084 w 4951022"/>
                <a:gd name="connsiteY232" fmla="*/ 1419225 h 2809875"/>
                <a:gd name="connsiteX233" fmla="*/ 493322 w 4951022"/>
                <a:gd name="connsiteY233" fmla="*/ 1433513 h 2809875"/>
                <a:gd name="connsiteX234" fmla="*/ 474272 w 4951022"/>
                <a:gd name="connsiteY234" fmla="*/ 1466850 h 2809875"/>
                <a:gd name="connsiteX235" fmla="*/ 464747 w 4951022"/>
                <a:gd name="connsiteY235" fmla="*/ 1485900 h 2809875"/>
                <a:gd name="connsiteX236" fmla="*/ 459984 w 4951022"/>
                <a:gd name="connsiteY236" fmla="*/ 1500188 h 2809875"/>
                <a:gd name="connsiteX237" fmla="*/ 450459 w 4951022"/>
                <a:gd name="connsiteY237" fmla="*/ 1514475 h 2809875"/>
                <a:gd name="connsiteX238" fmla="*/ 436172 w 4951022"/>
                <a:gd name="connsiteY238" fmla="*/ 1552575 h 2809875"/>
                <a:gd name="connsiteX239" fmla="*/ 412359 w 4951022"/>
                <a:gd name="connsiteY239" fmla="*/ 1595438 h 2809875"/>
                <a:gd name="connsiteX240" fmla="*/ 398072 w 4951022"/>
                <a:gd name="connsiteY240" fmla="*/ 1628776 h 2809875"/>
                <a:gd name="connsiteX241" fmla="*/ 393310 w 4951022"/>
                <a:gd name="connsiteY241" fmla="*/ 1657350 h 2809875"/>
                <a:gd name="connsiteX242" fmla="*/ 379022 w 4951022"/>
                <a:gd name="connsiteY242" fmla="*/ 1719263 h 2809875"/>
                <a:gd name="connsiteX243" fmla="*/ 374259 w 4951022"/>
                <a:gd name="connsiteY243" fmla="*/ 1757363 h 2809875"/>
                <a:gd name="connsiteX244" fmla="*/ 369497 w 4951022"/>
                <a:gd name="connsiteY244" fmla="*/ 1771650 h 2809875"/>
                <a:gd name="connsiteX245" fmla="*/ 357591 w 4951022"/>
                <a:gd name="connsiteY245" fmla="*/ 1807369 h 2809875"/>
                <a:gd name="connsiteX246" fmla="*/ 343303 w 4951022"/>
                <a:gd name="connsiteY246" fmla="*/ 1852613 h 2809875"/>
                <a:gd name="connsiteX247" fmla="*/ 336159 w 4951022"/>
                <a:gd name="connsiteY247" fmla="*/ 1876425 h 2809875"/>
                <a:gd name="connsiteX248" fmla="*/ 326634 w 4951022"/>
                <a:gd name="connsiteY248" fmla="*/ 1890713 h 2809875"/>
                <a:gd name="connsiteX249" fmla="*/ 321872 w 4951022"/>
                <a:gd name="connsiteY249" fmla="*/ 1905000 h 2809875"/>
                <a:gd name="connsiteX250" fmla="*/ 307584 w 4951022"/>
                <a:gd name="connsiteY250" fmla="*/ 1914525 h 2809875"/>
                <a:gd name="connsiteX251" fmla="*/ 293297 w 4951022"/>
                <a:gd name="connsiteY251" fmla="*/ 1943100 h 2809875"/>
                <a:gd name="connsiteX252" fmla="*/ 283772 w 4951022"/>
                <a:gd name="connsiteY252" fmla="*/ 1971675 h 2809875"/>
                <a:gd name="connsiteX253" fmla="*/ 267103 w 4951022"/>
                <a:gd name="connsiteY253" fmla="*/ 2002632 h 2809875"/>
                <a:gd name="connsiteX254" fmla="*/ 231384 w 4951022"/>
                <a:gd name="connsiteY254" fmla="*/ 2038350 h 2809875"/>
                <a:gd name="connsiteX255" fmla="*/ 207572 w 4951022"/>
                <a:gd name="connsiteY255" fmla="*/ 2062163 h 2809875"/>
                <a:gd name="connsiteX256" fmla="*/ 202809 w 4951022"/>
                <a:gd name="connsiteY256" fmla="*/ 2076450 h 2809875"/>
                <a:gd name="connsiteX257" fmla="*/ 174234 w 4951022"/>
                <a:gd name="connsiteY257" fmla="*/ 2095500 h 2809875"/>
                <a:gd name="connsiteX258" fmla="*/ 159947 w 4951022"/>
                <a:gd name="connsiteY258" fmla="*/ 2105025 h 2809875"/>
                <a:gd name="connsiteX259" fmla="*/ 131372 w 4951022"/>
                <a:gd name="connsiteY259" fmla="*/ 2133601 h 2809875"/>
                <a:gd name="connsiteX260" fmla="*/ 102797 w 4951022"/>
                <a:gd name="connsiteY260" fmla="*/ 2145506 h 2809875"/>
                <a:gd name="connsiteX261" fmla="*/ 78985 w 4951022"/>
                <a:gd name="connsiteY261" fmla="*/ 2157412 h 2809875"/>
                <a:gd name="connsiteX262" fmla="*/ 45647 w 4951022"/>
                <a:gd name="connsiteY262" fmla="*/ 2174081 h 2809875"/>
                <a:gd name="connsiteX263" fmla="*/ 24215 w 4951022"/>
                <a:gd name="connsiteY263" fmla="*/ 2178844 h 2809875"/>
                <a:gd name="connsiteX264" fmla="*/ 403 w 4951022"/>
                <a:gd name="connsiteY264" fmla="*/ 2188369 h 2809875"/>
                <a:gd name="connsiteX265" fmla="*/ 12309 w 4951022"/>
                <a:gd name="connsiteY265" fmla="*/ 2228850 h 2809875"/>
                <a:gd name="connsiteX266" fmla="*/ 43265 w 4951022"/>
                <a:gd name="connsiteY266" fmla="*/ 2255044 h 2809875"/>
                <a:gd name="connsiteX267" fmla="*/ 67079 w 4951022"/>
                <a:gd name="connsiteY267" fmla="*/ 2271713 h 2809875"/>
                <a:gd name="connsiteX268" fmla="*/ 90890 w 4951022"/>
                <a:gd name="connsiteY268" fmla="*/ 2276475 h 2809875"/>
                <a:gd name="connsiteX269" fmla="*/ 114703 w 4951022"/>
                <a:gd name="connsiteY269" fmla="*/ 2297906 h 2809875"/>
                <a:gd name="connsiteX270" fmla="*/ 119466 w 4951022"/>
                <a:gd name="connsiteY270" fmla="*/ 2326482 h 2809875"/>
                <a:gd name="connsiteX271" fmla="*/ 126609 w 4951022"/>
                <a:gd name="connsiteY271" fmla="*/ 2347913 h 2809875"/>
                <a:gd name="connsiteX272" fmla="*/ 121847 w 4951022"/>
                <a:gd name="connsiteY272" fmla="*/ 2386013 h 2809875"/>
                <a:gd name="connsiteX273" fmla="*/ 112322 w 4951022"/>
                <a:gd name="connsiteY273" fmla="*/ 2405063 h 2809875"/>
                <a:gd name="connsiteX274" fmla="*/ 100416 w 4951022"/>
                <a:gd name="connsiteY274" fmla="*/ 2424112 h 2809875"/>
                <a:gd name="connsiteX275" fmla="*/ 71841 w 4951022"/>
                <a:gd name="connsiteY275" fmla="*/ 2426494 h 2809875"/>
                <a:gd name="connsiteX276" fmla="*/ 50409 w 4951022"/>
                <a:gd name="connsiteY276" fmla="*/ 2452688 h 2809875"/>
                <a:gd name="connsiteX277" fmla="*/ 21834 w 4951022"/>
                <a:gd name="connsiteY277" fmla="*/ 2466975 h 2809875"/>
                <a:gd name="connsiteX278" fmla="*/ 31359 w 4951022"/>
                <a:gd name="connsiteY278" fmla="*/ 2490788 h 2809875"/>
                <a:gd name="connsiteX279" fmla="*/ 21834 w 4951022"/>
                <a:gd name="connsiteY279" fmla="*/ 2524125 h 2809875"/>
                <a:gd name="connsiteX280" fmla="*/ 12309 w 4951022"/>
                <a:gd name="connsiteY280" fmla="*/ 2538413 h 2809875"/>
                <a:gd name="connsiteX0" fmla="*/ 12309 w 4941497"/>
                <a:gd name="connsiteY0" fmla="*/ 2538413 h 2809875"/>
                <a:gd name="connsiteX1" fmla="*/ 374259 w 4941497"/>
                <a:gd name="connsiteY1" fmla="*/ 2809875 h 2809875"/>
                <a:gd name="connsiteX2" fmla="*/ 4941497 w 4941497"/>
                <a:gd name="connsiteY2" fmla="*/ 2343150 h 2809875"/>
                <a:gd name="connsiteX3" fmla="*/ 4936734 w 4941497"/>
                <a:gd name="connsiteY3" fmla="*/ 2328863 h 2809875"/>
                <a:gd name="connsiteX4" fmla="*/ 4917684 w 4941497"/>
                <a:gd name="connsiteY4" fmla="*/ 2324100 h 2809875"/>
                <a:gd name="connsiteX5" fmla="*/ 4903397 w 4941497"/>
                <a:gd name="connsiteY5" fmla="*/ 2319338 h 2809875"/>
                <a:gd name="connsiteX6" fmla="*/ 4870059 w 4941497"/>
                <a:gd name="connsiteY6" fmla="*/ 2281238 h 2809875"/>
                <a:gd name="connsiteX7" fmla="*/ 4855772 w 4941497"/>
                <a:gd name="connsiteY7" fmla="*/ 2252663 h 2809875"/>
                <a:gd name="connsiteX8" fmla="*/ 4841484 w 4941497"/>
                <a:gd name="connsiteY8" fmla="*/ 2235994 h 2809875"/>
                <a:gd name="connsiteX9" fmla="*/ 4812909 w 4941497"/>
                <a:gd name="connsiteY9" fmla="*/ 2247901 h 2809875"/>
                <a:gd name="connsiteX10" fmla="*/ 4743853 w 4941497"/>
                <a:gd name="connsiteY10" fmla="*/ 2252663 h 2809875"/>
                <a:gd name="connsiteX11" fmla="*/ 4679560 w 4941497"/>
                <a:gd name="connsiteY11" fmla="*/ 2247900 h 2809875"/>
                <a:gd name="connsiteX12" fmla="*/ 4655747 w 4941497"/>
                <a:gd name="connsiteY12" fmla="*/ 2252663 h 2809875"/>
                <a:gd name="connsiteX13" fmla="*/ 4641459 w 4941497"/>
                <a:gd name="connsiteY13" fmla="*/ 2252663 h 2809875"/>
                <a:gd name="connsiteX14" fmla="*/ 4603359 w 4941497"/>
                <a:gd name="connsiteY14" fmla="*/ 2257425 h 2809875"/>
                <a:gd name="connsiteX15" fmla="*/ 4560497 w 4941497"/>
                <a:gd name="connsiteY15" fmla="*/ 2271713 h 2809875"/>
                <a:gd name="connsiteX16" fmla="*/ 4546209 w 4941497"/>
                <a:gd name="connsiteY16" fmla="*/ 2276475 h 2809875"/>
                <a:gd name="connsiteX17" fmla="*/ 4531922 w 4941497"/>
                <a:gd name="connsiteY17" fmla="*/ 2281238 h 2809875"/>
                <a:gd name="connsiteX18" fmla="*/ 4512872 w 4941497"/>
                <a:gd name="connsiteY18" fmla="*/ 2286000 h 2809875"/>
                <a:gd name="connsiteX19" fmla="*/ 4484297 w 4941497"/>
                <a:gd name="connsiteY19" fmla="*/ 2262188 h 2809875"/>
                <a:gd name="connsiteX20" fmla="*/ 4470009 w 4941497"/>
                <a:gd name="connsiteY20" fmla="*/ 2247900 h 2809875"/>
                <a:gd name="connsiteX21" fmla="*/ 4446197 w 4941497"/>
                <a:gd name="connsiteY21" fmla="*/ 2240756 h 2809875"/>
                <a:gd name="connsiteX22" fmla="*/ 4422384 w 4941497"/>
                <a:gd name="connsiteY22" fmla="*/ 2219325 h 2809875"/>
                <a:gd name="connsiteX23" fmla="*/ 4398572 w 4941497"/>
                <a:gd name="connsiteY23" fmla="*/ 2224088 h 2809875"/>
                <a:gd name="connsiteX24" fmla="*/ 4384284 w 4941497"/>
                <a:gd name="connsiteY24" fmla="*/ 2209800 h 2809875"/>
                <a:gd name="connsiteX25" fmla="*/ 4355709 w 4941497"/>
                <a:gd name="connsiteY25" fmla="*/ 2200275 h 2809875"/>
                <a:gd name="connsiteX26" fmla="*/ 4341422 w 4941497"/>
                <a:gd name="connsiteY26" fmla="*/ 2190750 h 2809875"/>
                <a:gd name="connsiteX27" fmla="*/ 4312847 w 4941497"/>
                <a:gd name="connsiteY27" fmla="*/ 2193132 h 2809875"/>
                <a:gd name="connsiteX28" fmla="*/ 4246172 w 4941497"/>
                <a:gd name="connsiteY28" fmla="*/ 2176463 h 2809875"/>
                <a:gd name="connsiteX29" fmla="*/ 4203309 w 4941497"/>
                <a:gd name="connsiteY29" fmla="*/ 2174082 h 2809875"/>
                <a:gd name="connsiteX30" fmla="*/ 4174734 w 4941497"/>
                <a:gd name="connsiteY30" fmla="*/ 2164557 h 2809875"/>
                <a:gd name="connsiteX31" fmla="*/ 4155684 w 4941497"/>
                <a:gd name="connsiteY31" fmla="*/ 2138363 h 2809875"/>
                <a:gd name="connsiteX32" fmla="*/ 4141397 w 4941497"/>
                <a:gd name="connsiteY32" fmla="*/ 2133600 h 2809875"/>
                <a:gd name="connsiteX33" fmla="*/ 4060434 w 4941497"/>
                <a:gd name="connsiteY33" fmla="*/ 2124075 h 2809875"/>
                <a:gd name="connsiteX34" fmla="*/ 3960422 w 4941497"/>
                <a:gd name="connsiteY34" fmla="*/ 2095500 h 2809875"/>
                <a:gd name="connsiteX35" fmla="*/ 3927084 w 4941497"/>
                <a:gd name="connsiteY35" fmla="*/ 2100263 h 2809875"/>
                <a:gd name="connsiteX36" fmla="*/ 3855647 w 4941497"/>
                <a:gd name="connsiteY36" fmla="*/ 2047875 h 2809875"/>
                <a:gd name="connsiteX37" fmla="*/ 3831834 w 4941497"/>
                <a:gd name="connsiteY37" fmla="*/ 2019300 h 2809875"/>
                <a:gd name="connsiteX38" fmla="*/ 3786591 w 4941497"/>
                <a:gd name="connsiteY38" fmla="*/ 1985963 h 2809875"/>
                <a:gd name="connsiteX39" fmla="*/ 3800877 w 4941497"/>
                <a:gd name="connsiteY39" fmla="*/ 1964532 h 2809875"/>
                <a:gd name="connsiteX40" fmla="*/ 3788972 w 4941497"/>
                <a:gd name="connsiteY40" fmla="*/ 1919288 h 2809875"/>
                <a:gd name="connsiteX41" fmla="*/ 3779447 w 4941497"/>
                <a:gd name="connsiteY41" fmla="*/ 1890713 h 2809875"/>
                <a:gd name="connsiteX42" fmla="*/ 3760397 w 4941497"/>
                <a:gd name="connsiteY42" fmla="*/ 1862138 h 2809875"/>
                <a:gd name="connsiteX43" fmla="*/ 3746110 w 4941497"/>
                <a:gd name="connsiteY43" fmla="*/ 1835944 h 2809875"/>
                <a:gd name="connsiteX44" fmla="*/ 3746109 w 4941497"/>
                <a:gd name="connsiteY44" fmla="*/ 1790700 h 2809875"/>
                <a:gd name="connsiteX45" fmla="*/ 3736584 w 4941497"/>
                <a:gd name="connsiteY45" fmla="*/ 1776413 h 2809875"/>
                <a:gd name="connsiteX46" fmla="*/ 3731822 w 4941497"/>
                <a:gd name="connsiteY46" fmla="*/ 1762125 h 2809875"/>
                <a:gd name="connsiteX47" fmla="*/ 3724678 w 4941497"/>
                <a:gd name="connsiteY47" fmla="*/ 1724025 h 2809875"/>
                <a:gd name="connsiteX48" fmla="*/ 3708009 w 4941497"/>
                <a:gd name="connsiteY48" fmla="*/ 1695450 h 2809875"/>
                <a:gd name="connsiteX49" fmla="*/ 3698484 w 4941497"/>
                <a:gd name="connsiteY49" fmla="*/ 1662113 h 2809875"/>
                <a:gd name="connsiteX50" fmla="*/ 3710390 w 4941497"/>
                <a:gd name="connsiteY50" fmla="*/ 1643063 h 2809875"/>
                <a:gd name="connsiteX51" fmla="*/ 3717535 w 4941497"/>
                <a:gd name="connsiteY51" fmla="*/ 1624013 h 2809875"/>
                <a:gd name="connsiteX52" fmla="*/ 3712772 w 4941497"/>
                <a:gd name="connsiteY52" fmla="*/ 1581150 h 2809875"/>
                <a:gd name="connsiteX53" fmla="*/ 3693722 w 4941497"/>
                <a:gd name="connsiteY53" fmla="*/ 1552575 h 2809875"/>
                <a:gd name="connsiteX54" fmla="*/ 3681816 w 4941497"/>
                <a:gd name="connsiteY54" fmla="*/ 1550194 h 2809875"/>
                <a:gd name="connsiteX55" fmla="*/ 3653240 w 4941497"/>
                <a:gd name="connsiteY55" fmla="*/ 1504951 h 2809875"/>
                <a:gd name="connsiteX56" fmla="*/ 3627047 w 4941497"/>
                <a:gd name="connsiteY56" fmla="*/ 1485900 h 2809875"/>
                <a:gd name="connsiteX57" fmla="*/ 3617522 w 4941497"/>
                <a:gd name="connsiteY57" fmla="*/ 1471613 h 2809875"/>
                <a:gd name="connsiteX58" fmla="*/ 3593709 w 4941497"/>
                <a:gd name="connsiteY58" fmla="*/ 1462088 h 2809875"/>
                <a:gd name="connsiteX59" fmla="*/ 3572278 w 4941497"/>
                <a:gd name="connsiteY59" fmla="*/ 1464469 h 2809875"/>
                <a:gd name="connsiteX60" fmla="*/ 3531796 w 4941497"/>
                <a:gd name="connsiteY60" fmla="*/ 1412082 h 2809875"/>
                <a:gd name="connsiteX61" fmla="*/ 3507984 w 4941497"/>
                <a:gd name="connsiteY61" fmla="*/ 1393031 h 2809875"/>
                <a:gd name="connsiteX62" fmla="*/ 3481790 w 4941497"/>
                <a:gd name="connsiteY62" fmla="*/ 1397794 h 2809875"/>
                <a:gd name="connsiteX63" fmla="*/ 3457979 w 4941497"/>
                <a:gd name="connsiteY63" fmla="*/ 1381126 h 2809875"/>
                <a:gd name="connsiteX64" fmla="*/ 3407972 w 4941497"/>
                <a:gd name="connsiteY64" fmla="*/ 1369219 h 2809875"/>
                <a:gd name="connsiteX65" fmla="*/ 3369872 w 4941497"/>
                <a:gd name="connsiteY65" fmla="*/ 1371601 h 2809875"/>
                <a:gd name="connsiteX66" fmla="*/ 3327009 w 4941497"/>
                <a:gd name="connsiteY66" fmla="*/ 1352550 h 2809875"/>
                <a:gd name="connsiteX67" fmla="*/ 3312722 w 4941497"/>
                <a:gd name="connsiteY67" fmla="*/ 1347788 h 2809875"/>
                <a:gd name="connsiteX68" fmla="*/ 3284147 w 4941497"/>
                <a:gd name="connsiteY68" fmla="*/ 1362075 h 2809875"/>
                <a:gd name="connsiteX69" fmla="*/ 3260334 w 4941497"/>
                <a:gd name="connsiteY69" fmla="*/ 1343025 h 2809875"/>
                <a:gd name="connsiteX70" fmla="*/ 3231759 w 4941497"/>
                <a:gd name="connsiteY70" fmla="*/ 1319213 h 2809875"/>
                <a:gd name="connsiteX71" fmla="*/ 3217472 w 4941497"/>
                <a:gd name="connsiteY71" fmla="*/ 1309688 h 2809875"/>
                <a:gd name="connsiteX72" fmla="*/ 3188897 w 4941497"/>
                <a:gd name="connsiteY72" fmla="*/ 1283495 h 2809875"/>
                <a:gd name="connsiteX73" fmla="*/ 3167465 w 4941497"/>
                <a:gd name="connsiteY73" fmla="*/ 1278731 h 2809875"/>
                <a:gd name="connsiteX74" fmla="*/ 3169848 w 4941497"/>
                <a:gd name="connsiteY74" fmla="*/ 1247775 h 2809875"/>
                <a:gd name="connsiteX75" fmla="*/ 3179372 w 4941497"/>
                <a:gd name="connsiteY75" fmla="*/ 1223963 h 2809875"/>
                <a:gd name="connsiteX76" fmla="*/ 3150797 w 4941497"/>
                <a:gd name="connsiteY76" fmla="*/ 1214438 h 2809875"/>
                <a:gd name="connsiteX77" fmla="*/ 3136509 w 4941497"/>
                <a:gd name="connsiteY77" fmla="*/ 1219200 h 2809875"/>
                <a:gd name="connsiteX78" fmla="*/ 3122222 w 4941497"/>
                <a:gd name="connsiteY78" fmla="*/ 1228725 h 2809875"/>
                <a:gd name="connsiteX79" fmla="*/ 3100790 w 4941497"/>
                <a:gd name="connsiteY79" fmla="*/ 1212056 h 2809875"/>
                <a:gd name="connsiteX80" fmla="*/ 3112697 w 4941497"/>
                <a:gd name="connsiteY80" fmla="*/ 1185863 h 2809875"/>
                <a:gd name="connsiteX81" fmla="*/ 3103172 w 4941497"/>
                <a:gd name="connsiteY81" fmla="*/ 1171575 h 2809875"/>
                <a:gd name="connsiteX82" fmla="*/ 3098409 w 4941497"/>
                <a:gd name="connsiteY82" fmla="*/ 1157288 h 2809875"/>
                <a:gd name="connsiteX83" fmla="*/ 3084122 w 4941497"/>
                <a:gd name="connsiteY83" fmla="*/ 1171575 h 2809875"/>
                <a:gd name="connsiteX84" fmla="*/ 3055547 w 4941497"/>
                <a:gd name="connsiteY84" fmla="*/ 1162050 h 2809875"/>
                <a:gd name="connsiteX85" fmla="*/ 3046022 w 4941497"/>
                <a:gd name="connsiteY85" fmla="*/ 1131094 h 2809875"/>
                <a:gd name="connsiteX86" fmla="*/ 3050784 w 4941497"/>
                <a:gd name="connsiteY86" fmla="*/ 1114425 h 2809875"/>
                <a:gd name="connsiteX87" fmla="*/ 3050784 w 4941497"/>
                <a:gd name="connsiteY87" fmla="*/ 1104900 h 2809875"/>
                <a:gd name="connsiteX88" fmla="*/ 3036497 w 4941497"/>
                <a:gd name="connsiteY88" fmla="*/ 1100138 h 2809875"/>
                <a:gd name="connsiteX89" fmla="*/ 3046022 w 4941497"/>
                <a:gd name="connsiteY89" fmla="*/ 1081088 h 2809875"/>
                <a:gd name="connsiteX90" fmla="*/ 3055547 w 4941497"/>
                <a:gd name="connsiteY90" fmla="*/ 1062038 h 2809875"/>
                <a:gd name="connsiteX91" fmla="*/ 3024590 w 4941497"/>
                <a:gd name="connsiteY91" fmla="*/ 1052513 h 2809875"/>
                <a:gd name="connsiteX92" fmla="*/ 3012684 w 4941497"/>
                <a:gd name="connsiteY92" fmla="*/ 1066800 h 2809875"/>
                <a:gd name="connsiteX93" fmla="*/ 2993634 w 4941497"/>
                <a:gd name="connsiteY93" fmla="*/ 1066800 h 2809875"/>
                <a:gd name="connsiteX94" fmla="*/ 2972204 w 4941497"/>
                <a:gd name="connsiteY94" fmla="*/ 1073944 h 2809875"/>
                <a:gd name="connsiteX95" fmla="*/ 2955534 w 4941497"/>
                <a:gd name="connsiteY95" fmla="*/ 1066800 h 2809875"/>
                <a:gd name="connsiteX96" fmla="*/ 2950772 w 4941497"/>
                <a:gd name="connsiteY96" fmla="*/ 1047750 h 2809875"/>
                <a:gd name="connsiteX97" fmla="*/ 2931721 w 4941497"/>
                <a:gd name="connsiteY97" fmla="*/ 1040607 h 2809875"/>
                <a:gd name="connsiteX98" fmla="*/ 2903147 w 4941497"/>
                <a:gd name="connsiteY98" fmla="*/ 1019175 h 2809875"/>
                <a:gd name="connsiteX99" fmla="*/ 2888859 w 4941497"/>
                <a:gd name="connsiteY99" fmla="*/ 1014413 h 2809875"/>
                <a:gd name="connsiteX100" fmla="*/ 2874572 w 4941497"/>
                <a:gd name="connsiteY100" fmla="*/ 1004888 h 2809875"/>
                <a:gd name="connsiteX101" fmla="*/ 2855522 w 4941497"/>
                <a:gd name="connsiteY101" fmla="*/ 1004888 h 2809875"/>
                <a:gd name="connsiteX102" fmla="*/ 2834090 w 4941497"/>
                <a:gd name="connsiteY102" fmla="*/ 995363 h 2809875"/>
                <a:gd name="connsiteX103" fmla="*/ 2810278 w 4941497"/>
                <a:gd name="connsiteY103" fmla="*/ 1009650 h 2809875"/>
                <a:gd name="connsiteX104" fmla="*/ 2767416 w 4941497"/>
                <a:gd name="connsiteY104" fmla="*/ 1007269 h 2809875"/>
                <a:gd name="connsiteX105" fmla="*/ 2734079 w 4941497"/>
                <a:gd name="connsiteY105" fmla="*/ 1019175 h 2809875"/>
                <a:gd name="connsiteX106" fmla="*/ 2712646 w 4941497"/>
                <a:gd name="connsiteY106" fmla="*/ 1019176 h 2809875"/>
                <a:gd name="connsiteX107" fmla="*/ 2693597 w 4941497"/>
                <a:gd name="connsiteY107" fmla="*/ 1009650 h 2809875"/>
                <a:gd name="connsiteX108" fmla="*/ 2641209 w 4941497"/>
                <a:gd name="connsiteY108" fmla="*/ 1021557 h 2809875"/>
                <a:gd name="connsiteX109" fmla="*/ 2631684 w 4941497"/>
                <a:gd name="connsiteY109" fmla="*/ 1031082 h 2809875"/>
                <a:gd name="connsiteX110" fmla="*/ 2612634 w 4941497"/>
                <a:gd name="connsiteY110" fmla="*/ 1038225 h 2809875"/>
                <a:gd name="connsiteX111" fmla="*/ 2595965 w 4941497"/>
                <a:gd name="connsiteY111" fmla="*/ 1035844 h 2809875"/>
                <a:gd name="connsiteX112" fmla="*/ 2574535 w 4941497"/>
                <a:gd name="connsiteY112" fmla="*/ 1028700 h 2809875"/>
                <a:gd name="connsiteX113" fmla="*/ 2529290 w 4941497"/>
                <a:gd name="connsiteY113" fmla="*/ 1004888 h 2809875"/>
                <a:gd name="connsiteX114" fmla="*/ 2526909 w 4941497"/>
                <a:gd name="connsiteY114" fmla="*/ 971550 h 2809875"/>
                <a:gd name="connsiteX115" fmla="*/ 2512622 w 4941497"/>
                <a:gd name="connsiteY115" fmla="*/ 942975 h 2809875"/>
                <a:gd name="connsiteX116" fmla="*/ 2488809 w 4941497"/>
                <a:gd name="connsiteY116" fmla="*/ 938213 h 2809875"/>
                <a:gd name="connsiteX117" fmla="*/ 2493572 w 4941497"/>
                <a:gd name="connsiteY117" fmla="*/ 923925 h 2809875"/>
                <a:gd name="connsiteX118" fmla="*/ 2479284 w 4941497"/>
                <a:gd name="connsiteY118" fmla="*/ 914400 h 2809875"/>
                <a:gd name="connsiteX119" fmla="*/ 2457853 w 4941497"/>
                <a:gd name="connsiteY119" fmla="*/ 902494 h 2809875"/>
                <a:gd name="connsiteX120" fmla="*/ 2431659 w 4941497"/>
                <a:gd name="connsiteY120" fmla="*/ 890588 h 2809875"/>
                <a:gd name="connsiteX121" fmla="*/ 2414991 w 4941497"/>
                <a:gd name="connsiteY121" fmla="*/ 864394 h 2809875"/>
                <a:gd name="connsiteX122" fmla="*/ 2398321 w 4941497"/>
                <a:gd name="connsiteY122" fmla="*/ 833437 h 2809875"/>
                <a:gd name="connsiteX123" fmla="*/ 2367365 w 4941497"/>
                <a:gd name="connsiteY123" fmla="*/ 807244 h 2809875"/>
                <a:gd name="connsiteX124" fmla="*/ 2348316 w 4941497"/>
                <a:gd name="connsiteY124" fmla="*/ 769144 h 2809875"/>
                <a:gd name="connsiteX125" fmla="*/ 2322122 w 4941497"/>
                <a:gd name="connsiteY125" fmla="*/ 733425 h 2809875"/>
                <a:gd name="connsiteX126" fmla="*/ 2307834 w 4941497"/>
                <a:gd name="connsiteY126" fmla="*/ 723900 h 2809875"/>
                <a:gd name="connsiteX127" fmla="*/ 2264972 w 4941497"/>
                <a:gd name="connsiteY127" fmla="*/ 704850 h 2809875"/>
                <a:gd name="connsiteX128" fmla="*/ 2241159 w 4941497"/>
                <a:gd name="connsiteY128" fmla="*/ 678657 h 2809875"/>
                <a:gd name="connsiteX129" fmla="*/ 2231634 w 4941497"/>
                <a:gd name="connsiteY129" fmla="*/ 657225 h 2809875"/>
                <a:gd name="connsiteX130" fmla="*/ 2212584 w 4941497"/>
                <a:gd name="connsiteY130" fmla="*/ 647700 h 2809875"/>
                <a:gd name="connsiteX131" fmla="*/ 2198297 w 4941497"/>
                <a:gd name="connsiteY131" fmla="*/ 638175 h 2809875"/>
                <a:gd name="connsiteX132" fmla="*/ 2179247 w 4941497"/>
                <a:gd name="connsiteY132" fmla="*/ 642938 h 2809875"/>
                <a:gd name="connsiteX133" fmla="*/ 2155434 w 4941497"/>
                <a:gd name="connsiteY133" fmla="*/ 619125 h 2809875"/>
                <a:gd name="connsiteX134" fmla="*/ 2136384 w 4941497"/>
                <a:gd name="connsiteY134" fmla="*/ 590550 h 2809875"/>
                <a:gd name="connsiteX135" fmla="*/ 2126859 w 4941497"/>
                <a:gd name="connsiteY135" fmla="*/ 561975 h 2809875"/>
                <a:gd name="connsiteX136" fmla="*/ 2103047 w 4941497"/>
                <a:gd name="connsiteY136" fmla="*/ 561975 h 2809875"/>
                <a:gd name="connsiteX137" fmla="*/ 2088759 w 4941497"/>
                <a:gd name="connsiteY137" fmla="*/ 547688 h 2809875"/>
                <a:gd name="connsiteX138" fmla="*/ 2050660 w 4941497"/>
                <a:gd name="connsiteY138" fmla="*/ 540544 h 2809875"/>
                <a:gd name="connsiteX139" fmla="*/ 2007797 w 4941497"/>
                <a:gd name="connsiteY139" fmla="*/ 528638 h 2809875"/>
                <a:gd name="connsiteX140" fmla="*/ 1976841 w 4941497"/>
                <a:gd name="connsiteY140" fmla="*/ 526256 h 2809875"/>
                <a:gd name="connsiteX141" fmla="*/ 1948266 w 4941497"/>
                <a:gd name="connsiteY141" fmla="*/ 521494 h 2809875"/>
                <a:gd name="connsiteX142" fmla="*/ 1926834 w 4941497"/>
                <a:gd name="connsiteY142" fmla="*/ 504825 h 2809875"/>
                <a:gd name="connsiteX143" fmla="*/ 1912547 w 4941497"/>
                <a:gd name="connsiteY143" fmla="*/ 509588 h 2809875"/>
                <a:gd name="connsiteX144" fmla="*/ 1841109 w 4941497"/>
                <a:gd name="connsiteY144" fmla="*/ 495300 h 2809875"/>
                <a:gd name="connsiteX145" fmla="*/ 1812534 w 4941497"/>
                <a:gd name="connsiteY145" fmla="*/ 485775 h 2809875"/>
                <a:gd name="connsiteX146" fmla="*/ 1798247 w 4941497"/>
                <a:gd name="connsiteY146" fmla="*/ 481013 h 2809875"/>
                <a:gd name="connsiteX147" fmla="*/ 1783959 w 4941497"/>
                <a:gd name="connsiteY147" fmla="*/ 490538 h 2809875"/>
                <a:gd name="connsiteX148" fmla="*/ 1769672 w 4941497"/>
                <a:gd name="connsiteY148" fmla="*/ 495300 h 2809875"/>
                <a:gd name="connsiteX149" fmla="*/ 1741097 w 4941497"/>
                <a:gd name="connsiteY149" fmla="*/ 523875 h 2809875"/>
                <a:gd name="connsiteX150" fmla="*/ 1717284 w 4941497"/>
                <a:gd name="connsiteY150" fmla="*/ 519113 h 2809875"/>
                <a:gd name="connsiteX151" fmla="*/ 1683947 w 4941497"/>
                <a:gd name="connsiteY151" fmla="*/ 509588 h 2809875"/>
                <a:gd name="connsiteX152" fmla="*/ 1650609 w 4941497"/>
                <a:gd name="connsiteY152" fmla="*/ 504825 h 2809875"/>
                <a:gd name="connsiteX153" fmla="*/ 1622034 w 4941497"/>
                <a:gd name="connsiteY153" fmla="*/ 500063 h 2809875"/>
                <a:gd name="connsiteX154" fmla="*/ 1581553 w 4941497"/>
                <a:gd name="connsiteY154" fmla="*/ 483394 h 2809875"/>
                <a:gd name="connsiteX155" fmla="*/ 1552978 w 4941497"/>
                <a:gd name="connsiteY155" fmla="*/ 483394 h 2809875"/>
                <a:gd name="connsiteX156" fmla="*/ 1541072 w 4941497"/>
                <a:gd name="connsiteY156" fmla="*/ 466725 h 2809875"/>
                <a:gd name="connsiteX157" fmla="*/ 1526784 w 4941497"/>
                <a:gd name="connsiteY157" fmla="*/ 447675 h 2809875"/>
                <a:gd name="connsiteX158" fmla="*/ 1522021 w 4941497"/>
                <a:gd name="connsiteY158" fmla="*/ 421481 h 2809875"/>
                <a:gd name="connsiteX159" fmla="*/ 1533929 w 4941497"/>
                <a:gd name="connsiteY159" fmla="*/ 392907 h 2809875"/>
                <a:gd name="connsiteX160" fmla="*/ 1564884 w 4941497"/>
                <a:gd name="connsiteY160" fmla="*/ 366713 h 2809875"/>
                <a:gd name="connsiteX161" fmla="*/ 1557740 w 4941497"/>
                <a:gd name="connsiteY161" fmla="*/ 340519 h 2809875"/>
                <a:gd name="connsiteX162" fmla="*/ 1564884 w 4941497"/>
                <a:gd name="connsiteY162" fmla="*/ 309562 h 2809875"/>
                <a:gd name="connsiteX163" fmla="*/ 1583934 w 4941497"/>
                <a:gd name="connsiteY163" fmla="*/ 285750 h 2809875"/>
                <a:gd name="connsiteX164" fmla="*/ 1588697 w 4941497"/>
                <a:gd name="connsiteY164" fmla="*/ 271463 h 2809875"/>
                <a:gd name="connsiteX165" fmla="*/ 1579172 w 4941497"/>
                <a:gd name="connsiteY165" fmla="*/ 257175 h 2809875"/>
                <a:gd name="connsiteX166" fmla="*/ 1545834 w 4941497"/>
                <a:gd name="connsiteY166" fmla="*/ 230981 h 2809875"/>
                <a:gd name="connsiteX167" fmla="*/ 1522022 w 4941497"/>
                <a:gd name="connsiteY167" fmla="*/ 228600 h 2809875"/>
                <a:gd name="connsiteX168" fmla="*/ 1507734 w 4941497"/>
                <a:gd name="connsiteY168" fmla="*/ 192881 h 2809875"/>
                <a:gd name="connsiteX169" fmla="*/ 1505353 w 4941497"/>
                <a:gd name="connsiteY169" fmla="*/ 159543 h 2809875"/>
                <a:gd name="connsiteX170" fmla="*/ 1488684 w 4941497"/>
                <a:gd name="connsiteY170" fmla="*/ 119063 h 2809875"/>
                <a:gd name="connsiteX171" fmla="*/ 1479159 w 4941497"/>
                <a:gd name="connsiteY171" fmla="*/ 92868 h 2809875"/>
                <a:gd name="connsiteX172" fmla="*/ 1455347 w 4941497"/>
                <a:gd name="connsiteY172" fmla="*/ 85725 h 2809875"/>
                <a:gd name="connsiteX173" fmla="*/ 1450584 w 4941497"/>
                <a:gd name="connsiteY173" fmla="*/ 66675 h 2809875"/>
                <a:gd name="connsiteX174" fmla="*/ 1433915 w 4941497"/>
                <a:gd name="connsiteY174" fmla="*/ 40481 h 2809875"/>
                <a:gd name="connsiteX175" fmla="*/ 1445822 w 4941497"/>
                <a:gd name="connsiteY175" fmla="*/ 30956 h 2809875"/>
                <a:gd name="connsiteX176" fmla="*/ 1436297 w 4941497"/>
                <a:gd name="connsiteY176" fmla="*/ 0 h 2809875"/>
                <a:gd name="connsiteX177" fmla="*/ 845747 w 4941497"/>
                <a:gd name="connsiteY177" fmla="*/ 180975 h 2809875"/>
                <a:gd name="connsiteX178" fmla="*/ 845747 w 4941497"/>
                <a:gd name="connsiteY178" fmla="*/ 180975 h 2809875"/>
                <a:gd name="connsiteX179" fmla="*/ 840984 w 4941497"/>
                <a:gd name="connsiteY179" fmla="*/ 223838 h 2809875"/>
                <a:gd name="connsiteX180" fmla="*/ 836222 w 4941497"/>
                <a:gd name="connsiteY180" fmla="*/ 238125 h 2809875"/>
                <a:gd name="connsiteX181" fmla="*/ 817172 w 4941497"/>
                <a:gd name="connsiteY181" fmla="*/ 254794 h 2809875"/>
                <a:gd name="connsiteX182" fmla="*/ 788597 w 4941497"/>
                <a:gd name="connsiteY182" fmla="*/ 266700 h 2809875"/>
                <a:gd name="connsiteX183" fmla="*/ 740972 w 4941497"/>
                <a:gd name="connsiteY183" fmla="*/ 300038 h 2809875"/>
                <a:gd name="connsiteX184" fmla="*/ 721922 w 4941497"/>
                <a:gd name="connsiteY184" fmla="*/ 328613 h 2809875"/>
                <a:gd name="connsiteX185" fmla="*/ 705252 w 4941497"/>
                <a:gd name="connsiteY185" fmla="*/ 342900 h 2809875"/>
                <a:gd name="connsiteX186" fmla="*/ 707634 w 4941497"/>
                <a:gd name="connsiteY186" fmla="*/ 369095 h 2809875"/>
                <a:gd name="connsiteX187" fmla="*/ 726684 w 4941497"/>
                <a:gd name="connsiteY187" fmla="*/ 381000 h 2809875"/>
                <a:gd name="connsiteX188" fmla="*/ 731447 w 4941497"/>
                <a:gd name="connsiteY188" fmla="*/ 395288 h 2809875"/>
                <a:gd name="connsiteX189" fmla="*/ 750497 w 4941497"/>
                <a:gd name="connsiteY189" fmla="*/ 423863 h 2809875"/>
                <a:gd name="connsiteX190" fmla="*/ 760022 w 4941497"/>
                <a:gd name="connsiteY190" fmla="*/ 442913 h 2809875"/>
                <a:gd name="connsiteX191" fmla="*/ 750497 w 4941497"/>
                <a:gd name="connsiteY191" fmla="*/ 481013 h 2809875"/>
                <a:gd name="connsiteX192" fmla="*/ 736209 w 4941497"/>
                <a:gd name="connsiteY192" fmla="*/ 490538 h 2809875"/>
                <a:gd name="connsiteX193" fmla="*/ 731447 w 4941497"/>
                <a:gd name="connsiteY193" fmla="*/ 504825 h 2809875"/>
                <a:gd name="connsiteX194" fmla="*/ 717159 w 4941497"/>
                <a:gd name="connsiteY194" fmla="*/ 509588 h 2809875"/>
                <a:gd name="connsiteX195" fmla="*/ 712397 w 4941497"/>
                <a:gd name="connsiteY195" fmla="*/ 538163 h 2809875"/>
                <a:gd name="connsiteX196" fmla="*/ 702872 w 4941497"/>
                <a:gd name="connsiteY196" fmla="*/ 566738 h 2809875"/>
                <a:gd name="connsiteX197" fmla="*/ 698109 w 4941497"/>
                <a:gd name="connsiteY197" fmla="*/ 581025 h 2809875"/>
                <a:gd name="connsiteX198" fmla="*/ 683822 w 4941497"/>
                <a:gd name="connsiteY198" fmla="*/ 611981 h 2809875"/>
                <a:gd name="connsiteX199" fmla="*/ 702872 w 4941497"/>
                <a:gd name="connsiteY199" fmla="*/ 638175 h 2809875"/>
                <a:gd name="connsiteX200" fmla="*/ 731447 w 4941497"/>
                <a:gd name="connsiteY200" fmla="*/ 647700 h 2809875"/>
                <a:gd name="connsiteX201" fmla="*/ 740972 w 4941497"/>
                <a:gd name="connsiteY201" fmla="*/ 661988 h 2809875"/>
                <a:gd name="connsiteX202" fmla="*/ 745734 w 4941497"/>
                <a:gd name="connsiteY202" fmla="*/ 676275 h 2809875"/>
                <a:gd name="connsiteX203" fmla="*/ 745734 w 4941497"/>
                <a:gd name="connsiteY203" fmla="*/ 688181 h 2809875"/>
                <a:gd name="connsiteX204" fmla="*/ 748115 w 4941497"/>
                <a:gd name="connsiteY204" fmla="*/ 709613 h 2809875"/>
                <a:gd name="connsiteX205" fmla="*/ 755259 w 4941497"/>
                <a:gd name="connsiteY205" fmla="*/ 728663 h 2809875"/>
                <a:gd name="connsiteX206" fmla="*/ 745734 w 4941497"/>
                <a:gd name="connsiteY206" fmla="*/ 757238 h 2809875"/>
                <a:gd name="connsiteX207" fmla="*/ 736209 w 4941497"/>
                <a:gd name="connsiteY207" fmla="*/ 771525 h 2809875"/>
                <a:gd name="connsiteX208" fmla="*/ 736209 w 4941497"/>
                <a:gd name="connsiteY208" fmla="*/ 842963 h 2809875"/>
                <a:gd name="connsiteX209" fmla="*/ 740972 w 4941497"/>
                <a:gd name="connsiteY209" fmla="*/ 857250 h 2809875"/>
                <a:gd name="connsiteX210" fmla="*/ 745734 w 4941497"/>
                <a:gd name="connsiteY210" fmla="*/ 876300 h 2809875"/>
                <a:gd name="connsiteX211" fmla="*/ 760022 w 4941497"/>
                <a:gd name="connsiteY211" fmla="*/ 923925 h 2809875"/>
                <a:gd name="connsiteX212" fmla="*/ 764784 w 4941497"/>
                <a:gd name="connsiteY212" fmla="*/ 938213 h 2809875"/>
                <a:gd name="connsiteX213" fmla="*/ 771928 w 4941497"/>
                <a:gd name="connsiteY213" fmla="*/ 983456 h 2809875"/>
                <a:gd name="connsiteX214" fmla="*/ 750497 w 4941497"/>
                <a:gd name="connsiteY214" fmla="*/ 1004888 h 2809875"/>
                <a:gd name="connsiteX215" fmla="*/ 731447 w 4941497"/>
                <a:gd name="connsiteY215" fmla="*/ 1009650 h 2809875"/>
                <a:gd name="connsiteX216" fmla="*/ 712397 w 4941497"/>
                <a:gd name="connsiteY216" fmla="*/ 1016794 h 2809875"/>
                <a:gd name="connsiteX217" fmla="*/ 683822 w 4941497"/>
                <a:gd name="connsiteY217" fmla="*/ 1035844 h 2809875"/>
                <a:gd name="connsiteX218" fmla="*/ 674297 w 4941497"/>
                <a:gd name="connsiteY218" fmla="*/ 1052513 h 2809875"/>
                <a:gd name="connsiteX219" fmla="*/ 660009 w 4941497"/>
                <a:gd name="connsiteY219" fmla="*/ 1062038 h 2809875"/>
                <a:gd name="connsiteX220" fmla="*/ 650484 w 4941497"/>
                <a:gd name="connsiteY220" fmla="*/ 1076325 h 2809875"/>
                <a:gd name="connsiteX221" fmla="*/ 640959 w 4941497"/>
                <a:gd name="connsiteY221" fmla="*/ 1157288 h 2809875"/>
                <a:gd name="connsiteX222" fmla="*/ 626672 w 4941497"/>
                <a:gd name="connsiteY222" fmla="*/ 1190625 h 2809875"/>
                <a:gd name="connsiteX223" fmla="*/ 593334 w 4941497"/>
                <a:gd name="connsiteY223" fmla="*/ 1204913 h 2809875"/>
                <a:gd name="connsiteX224" fmla="*/ 588572 w 4941497"/>
                <a:gd name="connsiteY224" fmla="*/ 1219200 h 2809875"/>
                <a:gd name="connsiteX225" fmla="*/ 593334 w 4941497"/>
                <a:gd name="connsiteY225" fmla="*/ 1233488 h 2809875"/>
                <a:gd name="connsiteX226" fmla="*/ 579047 w 4941497"/>
                <a:gd name="connsiteY226" fmla="*/ 1247775 h 2809875"/>
                <a:gd name="connsiteX227" fmla="*/ 569521 w 4941497"/>
                <a:gd name="connsiteY227" fmla="*/ 1290638 h 2809875"/>
                <a:gd name="connsiteX228" fmla="*/ 552854 w 4941497"/>
                <a:gd name="connsiteY228" fmla="*/ 1321593 h 2809875"/>
                <a:gd name="connsiteX229" fmla="*/ 533803 w 4941497"/>
                <a:gd name="connsiteY229" fmla="*/ 1343025 h 2809875"/>
                <a:gd name="connsiteX230" fmla="*/ 519515 w 4941497"/>
                <a:gd name="connsiteY230" fmla="*/ 1371600 h 2809875"/>
                <a:gd name="connsiteX231" fmla="*/ 498084 w 4941497"/>
                <a:gd name="connsiteY231" fmla="*/ 1419225 h 2809875"/>
                <a:gd name="connsiteX232" fmla="*/ 493322 w 4941497"/>
                <a:gd name="connsiteY232" fmla="*/ 1433513 h 2809875"/>
                <a:gd name="connsiteX233" fmla="*/ 474272 w 4941497"/>
                <a:gd name="connsiteY233" fmla="*/ 1466850 h 2809875"/>
                <a:gd name="connsiteX234" fmla="*/ 464747 w 4941497"/>
                <a:gd name="connsiteY234" fmla="*/ 1485900 h 2809875"/>
                <a:gd name="connsiteX235" fmla="*/ 459984 w 4941497"/>
                <a:gd name="connsiteY235" fmla="*/ 1500188 h 2809875"/>
                <a:gd name="connsiteX236" fmla="*/ 450459 w 4941497"/>
                <a:gd name="connsiteY236" fmla="*/ 1514475 h 2809875"/>
                <a:gd name="connsiteX237" fmla="*/ 436172 w 4941497"/>
                <a:gd name="connsiteY237" fmla="*/ 1552575 h 2809875"/>
                <a:gd name="connsiteX238" fmla="*/ 412359 w 4941497"/>
                <a:gd name="connsiteY238" fmla="*/ 1595438 h 2809875"/>
                <a:gd name="connsiteX239" fmla="*/ 398072 w 4941497"/>
                <a:gd name="connsiteY239" fmla="*/ 1628776 h 2809875"/>
                <a:gd name="connsiteX240" fmla="*/ 393310 w 4941497"/>
                <a:gd name="connsiteY240" fmla="*/ 1657350 h 2809875"/>
                <a:gd name="connsiteX241" fmla="*/ 379022 w 4941497"/>
                <a:gd name="connsiteY241" fmla="*/ 1719263 h 2809875"/>
                <a:gd name="connsiteX242" fmla="*/ 374259 w 4941497"/>
                <a:gd name="connsiteY242" fmla="*/ 1757363 h 2809875"/>
                <a:gd name="connsiteX243" fmla="*/ 369497 w 4941497"/>
                <a:gd name="connsiteY243" fmla="*/ 1771650 h 2809875"/>
                <a:gd name="connsiteX244" fmla="*/ 357591 w 4941497"/>
                <a:gd name="connsiteY244" fmla="*/ 1807369 h 2809875"/>
                <a:gd name="connsiteX245" fmla="*/ 343303 w 4941497"/>
                <a:gd name="connsiteY245" fmla="*/ 1852613 h 2809875"/>
                <a:gd name="connsiteX246" fmla="*/ 336159 w 4941497"/>
                <a:gd name="connsiteY246" fmla="*/ 1876425 h 2809875"/>
                <a:gd name="connsiteX247" fmla="*/ 326634 w 4941497"/>
                <a:gd name="connsiteY247" fmla="*/ 1890713 h 2809875"/>
                <a:gd name="connsiteX248" fmla="*/ 321872 w 4941497"/>
                <a:gd name="connsiteY248" fmla="*/ 1905000 h 2809875"/>
                <a:gd name="connsiteX249" fmla="*/ 307584 w 4941497"/>
                <a:gd name="connsiteY249" fmla="*/ 1914525 h 2809875"/>
                <a:gd name="connsiteX250" fmla="*/ 293297 w 4941497"/>
                <a:gd name="connsiteY250" fmla="*/ 1943100 h 2809875"/>
                <a:gd name="connsiteX251" fmla="*/ 283772 w 4941497"/>
                <a:gd name="connsiteY251" fmla="*/ 1971675 h 2809875"/>
                <a:gd name="connsiteX252" fmla="*/ 267103 w 4941497"/>
                <a:gd name="connsiteY252" fmla="*/ 2002632 h 2809875"/>
                <a:gd name="connsiteX253" fmla="*/ 231384 w 4941497"/>
                <a:gd name="connsiteY253" fmla="*/ 2038350 h 2809875"/>
                <a:gd name="connsiteX254" fmla="*/ 207572 w 4941497"/>
                <a:gd name="connsiteY254" fmla="*/ 2062163 h 2809875"/>
                <a:gd name="connsiteX255" fmla="*/ 202809 w 4941497"/>
                <a:gd name="connsiteY255" fmla="*/ 2076450 h 2809875"/>
                <a:gd name="connsiteX256" fmla="*/ 174234 w 4941497"/>
                <a:gd name="connsiteY256" fmla="*/ 2095500 h 2809875"/>
                <a:gd name="connsiteX257" fmla="*/ 159947 w 4941497"/>
                <a:gd name="connsiteY257" fmla="*/ 2105025 h 2809875"/>
                <a:gd name="connsiteX258" fmla="*/ 131372 w 4941497"/>
                <a:gd name="connsiteY258" fmla="*/ 2133601 h 2809875"/>
                <a:gd name="connsiteX259" fmla="*/ 102797 w 4941497"/>
                <a:gd name="connsiteY259" fmla="*/ 2145506 h 2809875"/>
                <a:gd name="connsiteX260" fmla="*/ 78985 w 4941497"/>
                <a:gd name="connsiteY260" fmla="*/ 2157412 h 2809875"/>
                <a:gd name="connsiteX261" fmla="*/ 45647 w 4941497"/>
                <a:gd name="connsiteY261" fmla="*/ 2174081 h 2809875"/>
                <a:gd name="connsiteX262" fmla="*/ 24215 w 4941497"/>
                <a:gd name="connsiteY262" fmla="*/ 2178844 h 2809875"/>
                <a:gd name="connsiteX263" fmla="*/ 403 w 4941497"/>
                <a:gd name="connsiteY263" fmla="*/ 2188369 h 2809875"/>
                <a:gd name="connsiteX264" fmla="*/ 12309 w 4941497"/>
                <a:gd name="connsiteY264" fmla="*/ 2228850 h 2809875"/>
                <a:gd name="connsiteX265" fmla="*/ 43265 w 4941497"/>
                <a:gd name="connsiteY265" fmla="*/ 2255044 h 2809875"/>
                <a:gd name="connsiteX266" fmla="*/ 67079 w 4941497"/>
                <a:gd name="connsiteY266" fmla="*/ 2271713 h 2809875"/>
                <a:gd name="connsiteX267" fmla="*/ 90890 w 4941497"/>
                <a:gd name="connsiteY267" fmla="*/ 2276475 h 2809875"/>
                <a:gd name="connsiteX268" fmla="*/ 114703 w 4941497"/>
                <a:gd name="connsiteY268" fmla="*/ 2297906 h 2809875"/>
                <a:gd name="connsiteX269" fmla="*/ 119466 w 4941497"/>
                <a:gd name="connsiteY269" fmla="*/ 2326482 h 2809875"/>
                <a:gd name="connsiteX270" fmla="*/ 126609 w 4941497"/>
                <a:gd name="connsiteY270" fmla="*/ 2347913 h 2809875"/>
                <a:gd name="connsiteX271" fmla="*/ 121847 w 4941497"/>
                <a:gd name="connsiteY271" fmla="*/ 2386013 h 2809875"/>
                <a:gd name="connsiteX272" fmla="*/ 112322 w 4941497"/>
                <a:gd name="connsiteY272" fmla="*/ 2405063 h 2809875"/>
                <a:gd name="connsiteX273" fmla="*/ 100416 w 4941497"/>
                <a:gd name="connsiteY273" fmla="*/ 2424112 h 2809875"/>
                <a:gd name="connsiteX274" fmla="*/ 71841 w 4941497"/>
                <a:gd name="connsiteY274" fmla="*/ 2426494 h 2809875"/>
                <a:gd name="connsiteX275" fmla="*/ 50409 w 4941497"/>
                <a:gd name="connsiteY275" fmla="*/ 2452688 h 2809875"/>
                <a:gd name="connsiteX276" fmla="*/ 21834 w 4941497"/>
                <a:gd name="connsiteY276" fmla="*/ 2466975 h 2809875"/>
                <a:gd name="connsiteX277" fmla="*/ 31359 w 4941497"/>
                <a:gd name="connsiteY277" fmla="*/ 2490788 h 2809875"/>
                <a:gd name="connsiteX278" fmla="*/ 21834 w 4941497"/>
                <a:gd name="connsiteY278" fmla="*/ 2524125 h 2809875"/>
                <a:gd name="connsiteX279" fmla="*/ 12309 w 4941497"/>
                <a:gd name="connsiteY279" fmla="*/ 2538413 h 2809875"/>
                <a:gd name="connsiteX0" fmla="*/ 12309 w 4936734"/>
                <a:gd name="connsiteY0" fmla="*/ 2538413 h 2809875"/>
                <a:gd name="connsiteX1" fmla="*/ 374259 w 4936734"/>
                <a:gd name="connsiteY1" fmla="*/ 2809875 h 2809875"/>
                <a:gd name="connsiteX2" fmla="*/ 4936734 w 4936734"/>
                <a:gd name="connsiteY2" fmla="*/ 2328863 h 2809875"/>
                <a:gd name="connsiteX3" fmla="*/ 4917684 w 4936734"/>
                <a:gd name="connsiteY3" fmla="*/ 2324100 h 2809875"/>
                <a:gd name="connsiteX4" fmla="*/ 4903397 w 4936734"/>
                <a:gd name="connsiteY4" fmla="*/ 2319338 h 2809875"/>
                <a:gd name="connsiteX5" fmla="*/ 4870059 w 4936734"/>
                <a:gd name="connsiteY5" fmla="*/ 2281238 h 2809875"/>
                <a:gd name="connsiteX6" fmla="*/ 4855772 w 4936734"/>
                <a:gd name="connsiteY6" fmla="*/ 2252663 h 2809875"/>
                <a:gd name="connsiteX7" fmla="*/ 4841484 w 4936734"/>
                <a:gd name="connsiteY7" fmla="*/ 2235994 h 2809875"/>
                <a:gd name="connsiteX8" fmla="*/ 4812909 w 4936734"/>
                <a:gd name="connsiteY8" fmla="*/ 2247901 h 2809875"/>
                <a:gd name="connsiteX9" fmla="*/ 4743853 w 4936734"/>
                <a:gd name="connsiteY9" fmla="*/ 2252663 h 2809875"/>
                <a:gd name="connsiteX10" fmla="*/ 4679560 w 4936734"/>
                <a:gd name="connsiteY10" fmla="*/ 2247900 h 2809875"/>
                <a:gd name="connsiteX11" fmla="*/ 4655747 w 4936734"/>
                <a:gd name="connsiteY11" fmla="*/ 2252663 h 2809875"/>
                <a:gd name="connsiteX12" fmla="*/ 4641459 w 4936734"/>
                <a:gd name="connsiteY12" fmla="*/ 2252663 h 2809875"/>
                <a:gd name="connsiteX13" fmla="*/ 4603359 w 4936734"/>
                <a:gd name="connsiteY13" fmla="*/ 2257425 h 2809875"/>
                <a:gd name="connsiteX14" fmla="*/ 4560497 w 4936734"/>
                <a:gd name="connsiteY14" fmla="*/ 2271713 h 2809875"/>
                <a:gd name="connsiteX15" fmla="*/ 4546209 w 4936734"/>
                <a:gd name="connsiteY15" fmla="*/ 2276475 h 2809875"/>
                <a:gd name="connsiteX16" fmla="*/ 4531922 w 4936734"/>
                <a:gd name="connsiteY16" fmla="*/ 2281238 h 2809875"/>
                <a:gd name="connsiteX17" fmla="*/ 4512872 w 4936734"/>
                <a:gd name="connsiteY17" fmla="*/ 2286000 h 2809875"/>
                <a:gd name="connsiteX18" fmla="*/ 4484297 w 4936734"/>
                <a:gd name="connsiteY18" fmla="*/ 2262188 h 2809875"/>
                <a:gd name="connsiteX19" fmla="*/ 4470009 w 4936734"/>
                <a:gd name="connsiteY19" fmla="*/ 2247900 h 2809875"/>
                <a:gd name="connsiteX20" fmla="*/ 4446197 w 4936734"/>
                <a:gd name="connsiteY20" fmla="*/ 2240756 h 2809875"/>
                <a:gd name="connsiteX21" fmla="*/ 4422384 w 4936734"/>
                <a:gd name="connsiteY21" fmla="*/ 2219325 h 2809875"/>
                <a:gd name="connsiteX22" fmla="*/ 4398572 w 4936734"/>
                <a:gd name="connsiteY22" fmla="*/ 2224088 h 2809875"/>
                <a:gd name="connsiteX23" fmla="*/ 4384284 w 4936734"/>
                <a:gd name="connsiteY23" fmla="*/ 2209800 h 2809875"/>
                <a:gd name="connsiteX24" fmla="*/ 4355709 w 4936734"/>
                <a:gd name="connsiteY24" fmla="*/ 2200275 h 2809875"/>
                <a:gd name="connsiteX25" fmla="*/ 4341422 w 4936734"/>
                <a:gd name="connsiteY25" fmla="*/ 2190750 h 2809875"/>
                <a:gd name="connsiteX26" fmla="*/ 4312847 w 4936734"/>
                <a:gd name="connsiteY26" fmla="*/ 2193132 h 2809875"/>
                <a:gd name="connsiteX27" fmla="*/ 4246172 w 4936734"/>
                <a:gd name="connsiteY27" fmla="*/ 2176463 h 2809875"/>
                <a:gd name="connsiteX28" fmla="*/ 4203309 w 4936734"/>
                <a:gd name="connsiteY28" fmla="*/ 2174082 h 2809875"/>
                <a:gd name="connsiteX29" fmla="*/ 4174734 w 4936734"/>
                <a:gd name="connsiteY29" fmla="*/ 2164557 h 2809875"/>
                <a:gd name="connsiteX30" fmla="*/ 4155684 w 4936734"/>
                <a:gd name="connsiteY30" fmla="*/ 2138363 h 2809875"/>
                <a:gd name="connsiteX31" fmla="*/ 4141397 w 4936734"/>
                <a:gd name="connsiteY31" fmla="*/ 2133600 h 2809875"/>
                <a:gd name="connsiteX32" fmla="*/ 4060434 w 4936734"/>
                <a:gd name="connsiteY32" fmla="*/ 2124075 h 2809875"/>
                <a:gd name="connsiteX33" fmla="*/ 3960422 w 4936734"/>
                <a:gd name="connsiteY33" fmla="*/ 2095500 h 2809875"/>
                <a:gd name="connsiteX34" fmla="*/ 3927084 w 4936734"/>
                <a:gd name="connsiteY34" fmla="*/ 2100263 h 2809875"/>
                <a:gd name="connsiteX35" fmla="*/ 3855647 w 4936734"/>
                <a:gd name="connsiteY35" fmla="*/ 2047875 h 2809875"/>
                <a:gd name="connsiteX36" fmla="*/ 3831834 w 4936734"/>
                <a:gd name="connsiteY36" fmla="*/ 2019300 h 2809875"/>
                <a:gd name="connsiteX37" fmla="*/ 3786591 w 4936734"/>
                <a:gd name="connsiteY37" fmla="*/ 1985963 h 2809875"/>
                <a:gd name="connsiteX38" fmla="*/ 3800877 w 4936734"/>
                <a:gd name="connsiteY38" fmla="*/ 1964532 h 2809875"/>
                <a:gd name="connsiteX39" fmla="*/ 3788972 w 4936734"/>
                <a:gd name="connsiteY39" fmla="*/ 1919288 h 2809875"/>
                <a:gd name="connsiteX40" fmla="*/ 3779447 w 4936734"/>
                <a:gd name="connsiteY40" fmla="*/ 1890713 h 2809875"/>
                <a:gd name="connsiteX41" fmla="*/ 3760397 w 4936734"/>
                <a:gd name="connsiteY41" fmla="*/ 1862138 h 2809875"/>
                <a:gd name="connsiteX42" fmla="*/ 3746110 w 4936734"/>
                <a:gd name="connsiteY42" fmla="*/ 1835944 h 2809875"/>
                <a:gd name="connsiteX43" fmla="*/ 3746109 w 4936734"/>
                <a:gd name="connsiteY43" fmla="*/ 1790700 h 2809875"/>
                <a:gd name="connsiteX44" fmla="*/ 3736584 w 4936734"/>
                <a:gd name="connsiteY44" fmla="*/ 1776413 h 2809875"/>
                <a:gd name="connsiteX45" fmla="*/ 3731822 w 4936734"/>
                <a:gd name="connsiteY45" fmla="*/ 1762125 h 2809875"/>
                <a:gd name="connsiteX46" fmla="*/ 3724678 w 4936734"/>
                <a:gd name="connsiteY46" fmla="*/ 1724025 h 2809875"/>
                <a:gd name="connsiteX47" fmla="*/ 3708009 w 4936734"/>
                <a:gd name="connsiteY47" fmla="*/ 1695450 h 2809875"/>
                <a:gd name="connsiteX48" fmla="*/ 3698484 w 4936734"/>
                <a:gd name="connsiteY48" fmla="*/ 1662113 h 2809875"/>
                <a:gd name="connsiteX49" fmla="*/ 3710390 w 4936734"/>
                <a:gd name="connsiteY49" fmla="*/ 1643063 h 2809875"/>
                <a:gd name="connsiteX50" fmla="*/ 3717535 w 4936734"/>
                <a:gd name="connsiteY50" fmla="*/ 1624013 h 2809875"/>
                <a:gd name="connsiteX51" fmla="*/ 3712772 w 4936734"/>
                <a:gd name="connsiteY51" fmla="*/ 1581150 h 2809875"/>
                <a:gd name="connsiteX52" fmla="*/ 3693722 w 4936734"/>
                <a:gd name="connsiteY52" fmla="*/ 1552575 h 2809875"/>
                <a:gd name="connsiteX53" fmla="*/ 3681816 w 4936734"/>
                <a:gd name="connsiteY53" fmla="*/ 1550194 h 2809875"/>
                <a:gd name="connsiteX54" fmla="*/ 3653240 w 4936734"/>
                <a:gd name="connsiteY54" fmla="*/ 1504951 h 2809875"/>
                <a:gd name="connsiteX55" fmla="*/ 3627047 w 4936734"/>
                <a:gd name="connsiteY55" fmla="*/ 1485900 h 2809875"/>
                <a:gd name="connsiteX56" fmla="*/ 3617522 w 4936734"/>
                <a:gd name="connsiteY56" fmla="*/ 1471613 h 2809875"/>
                <a:gd name="connsiteX57" fmla="*/ 3593709 w 4936734"/>
                <a:gd name="connsiteY57" fmla="*/ 1462088 h 2809875"/>
                <a:gd name="connsiteX58" fmla="*/ 3572278 w 4936734"/>
                <a:gd name="connsiteY58" fmla="*/ 1464469 h 2809875"/>
                <a:gd name="connsiteX59" fmla="*/ 3531796 w 4936734"/>
                <a:gd name="connsiteY59" fmla="*/ 1412082 h 2809875"/>
                <a:gd name="connsiteX60" fmla="*/ 3507984 w 4936734"/>
                <a:gd name="connsiteY60" fmla="*/ 1393031 h 2809875"/>
                <a:gd name="connsiteX61" fmla="*/ 3481790 w 4936734"/>
                <a:gd name="connsiteY61" fmla="*/ 1397794 h 2809875"/>
                <a:gd name="connsiteX62" fmla="*/ 3457979 w 4936734"/>
                <a:gd name="connsiteY62" fmla="*/ 1381126 h 2809875"/>
                <a:gd name="connsiteX63" fmla="*/ 3407972 w 4936734"/>
                <a:gd name="connsiteY63" fmla="*/ 1369219 h 2809875"/>
                <a:gd name="connsiteX64" fmla="*/ 3369872 w 4936734"/>
                <a:gd name="connsiteY64" fmla="*/ 1371601 h 2809875"/>
                <a:gd name="connsiteX65" fmla="*/ 3327009 w 4936734"/>
                <a:gd name="connsiteY65" fmla="*/ 1352550 h 2809875"/>
                <a:gd name="connsiteX66" fmla="*/ 3312722 w 4936734"/>
                <a:gd name="connsiteY66" fmla="*/ 1347788 h 2809875"/>
                <a:gd name="connsiteX67" fmla="*/ 3284147 w 4936734"/>
                <a:gd name="connsiteY67" fmla="*/ 1362075 h 2809875"/>
                <a:gd name="connsiteX68" fmla="*/ 3260334 w 4936734"/>
                <a:gd name="connsiteY68" fmla="*/ 1343025 h 2809875"/>
                <a:gd name="connsiteX69" fmla="*/ 3231759 w 4936734"/>
                <a:gd name="connsiteY69" fmla="*/ 1319213 h 2809875"/>
                <a:gd name="connsiteX70" fmla="*/ 3217472 w 4936734"/>
                <a:gd name="connsiteY70" fmla="*/ 1309688 h 2809875"/>
                <a:gd name="connsiteX71" fmla="*/ 3188897 w 4936734"/>
                <a:gd name="connsiteY71" fmla="*/ 1283495 h 2809875"/>
                <a:gd name="connsiteX72" fmla="*/ 3167465 w 4936734"/>
                <a:gd name="connsiteY72" fmla="*/ 1278731 h 2809875"/>
                <a:gd name="connsiteX73" fmla="*/ 3169848 w 4936734"/>
                <a:gd name="connsiteY73" fmla="*/ 1247775 h 2809875"/>
                <a:gd name="connsiteX74" fmla="*/ 3179372 w 4936734"/>
                <a:gd name="connsiteY74" fmla="*/ 1223963 h 2809875"/>
                <a:gd name="connsiteX75" fmla="*/ 3150797 w 4936734"/>
                <a:gd name="connsiteY75" fmla="*/ 1214438 h 2809875"/>
                <a:gd name="connsiteX76" fmla="*/ 3136509 w 4936734"/>
                <a:gd name="connsiteY76" fmla="*/ 1219200 h 2809875"/>
                <a:gd name="connsiteX77" fmla="*/ 3122222 w 4936734"/>
                <a:gd name="connsiteY77" fmla="*/ 1228725 h 2809875"/>
                <a:gd name="connsiteX78" fmla="*/ 3100790 w 4936734"/>
                <a:gd name="connsiteY78" fmla="*/ 1212056 h 2809875"/>
                <a:gd name="connsiteX79" fmla="*/ 3112697 w 4936734"/>
                <a:gd name="connsiteY79" fmla="*/ 1185863 h 2809875"/>
                <a:gd name="connsiteX80" fmla="*/ 3103172 w 4936734"/>
                <a:gd name="connsiteY80" fmla="*/ 1171575 h 2809875"/>
                <a:gd name="connsiteX81" fmla="*/ 3098409 w 4936734"/>
                <a:gd name="connsiteY81" fmla="*/ 1157288 h 2809875"/>
                <a:gd name="connsiteX82" fmla="*/ 3084122 w 4936734"/>
                <a:gd name="connsiteY82" fmla="*/ 1171575 h 2809875"/>
                <a:gd name="connsiteX83" fmla="*/ 3055547 w 4936734"/>
                <a:gd name="connsiteY83" fmla="*/ 1162050 h 2809875"/>
                <a:gd name="connsiteX84" fmla="*/ 3046022 w 4936734"/>
                <a:gd name="connsiteY84" fmla="*/ 1131094 h 2809875"/>
                <a:gd name="connsiteX85" fmla="*/ 3050784 w 4936734"/>
                <a:gd name="connsiteY85" fmla="*/ 1114425 h 2809875"/>
                <a:gd name="connsiteX86" fmla="*/ 3050784 w 4936734"/>
                <a:gd name="connsiteY86" fmla="*/ 1104900 h 2809875"/>
                <a:gd name="connsiteX87" fmla="*/ 3036497 w 4936734"/>
                <a:gd name="connsiteY87" fmla="*/ 1100138 h 2809875"/>
                <a:gd name="connsiteX88" fmla="*/ 3046022 w 4936734"/>
                <a:gd name="connsiteY88" fmla="*/ 1081088 h 2809875"/>
                <a:gd name="connsiteX89" fmla="*/ 3055547 w 4936734"/>
                <a:gd name="connsiteY89" fmla="*/ 1062038 h 2809875"/>
                <a:gd name="connsiteX90" fmla="*/ 3024590 w 4936734"/>
                <a:gd name="connsiteY90" fmla="*/ 1052513 h 2809875"/>
                <a:gd name="connsiteX91" fmla="*/ 3012684 w 4936734"/>
                <a:gd name="connsiteY91" fmla="*/ 1066800 h 2809875"/>
                <a:gd name="connsiteX92" fmla="*/ 2993634 w 4936734"/>
                <a:gd name="connsiteY92" fmla="*/ 1066800 h 2809875"/>
                <a:gd name="connsiteX93" fmla="*/ 2972204 w 4936734"/>
                <a:gd name="connsiteY93" fmla="*/ 1073944 h 2809875"/>
                <a:gd name="connsiteX94" fmla="*/ 2955534 w 4936734"/>
                <a:gd name="connsiteY94" fmla="*/ 1066800 h 2809875"/>
                <a:gd name="connsiteX95" fmla="*/ 2950772 w 4936734"/>
                <a:gd name="connsiteY95" fmla="*/ 1047750 h 2809875"/>
                <a:gd name="connsiteX96" fmla="*/ 2931721 w 4936734"/>
                <a:gd name="connsiteY96" fmla="*/ 1040607 h 2809875"/>
                <a:gd name="connsiteX97" fmla="*/ 2903147 w 4936734"/>
                <a:gd name="connsiteY97" fmla="*/ 1019175 h 2809875"/>
                <a:gd name="connsiteX98" fmla="*/ 2888859 w 4936734"/>
                <a:gd name="connsiteY98" fmla="*/ 1014413 h 2809875"/>
                <a:gd name="connsiteX99" fmla="*/ 2874572 w 4936734"/>
                <a:gd name="connsiteY99" fmla="*/ 1004888 h 2809875"/>
                <a:gd name="connsiteX100" fmla="*/ 2855522 w 4936734"/>
                <a:gd name="connsiteY100" fmla="*/ 1004888 h 2809875"/>
                <a:gd name="connsiteX101" fmla="*/ 2834090 w 4936734"/>
                <a:gd name="connsiteY101" fmla="*/ 995363 h 2809875"/>
                <a:gd name="connsiteX102" fmla="*/ 2810278 w 4936734"/>
                <a:gd name="connsiteY102" fmla="*/ 1009650 h 2809875"/>
                <a:gd name="connsiteX103" fmla="*/ 2767416 w 4936734"/>
                <a:gd name="connsiteY103" fmla="*/ 1007269 h 2809875"/>
                <a:gd name="connsiteX104" fmla="*/ 2734079 w 4936734"/>
                <a:gd name="connsiteY104" fmla="*/ 1019175 h 2809875"/>
                <a:gd name="connsiteX105" fmla="*/ 2712646 w 4936734"/>
                <a:gd name="connsiteY105" fmla="*/ 1019176 h 2809875"/>
                <a:gd name="connsiteX106" fmla="*/ 2693597 w 4936734"/>
                <a:gd name="connsiteY106" fmla="*/ 1009650 h 2809875"/>
                <a:gd name="connsiteX107" fmla="*/ 2641209 w 4936734"/>
                <a:gd name="connsiteY107" fmla="*/ 1021557 h 2809875"/>
                <a:gd name="connsiteX108" fmla="*/ 2631684 w 4936734"/>
                <a:gd name="connsiteY108" fmla="*/ 1031082 h 2809875"/>
                <a:gd name="connsiteX109" fmla="*/ 2612634 w 4936734"/>
                <a:gd name="connsiteY109" fmla="*/ 1038225 h 2809875"/>
                <a:gd name="connsiteX110" fmla="*/ 2595965 w 4936734"/>
                <a:gd name="connsiteY110" fmla="*/ 1035844 h 2809875"/>
                <a:gd name="connsiteX111" fmla="*/ 2574535 w 4936734"/>
                <a:gd name="connsiteY111" fmla="*/ 1028700 h 2809875"/>
                <a:gd name="connsiteX112" fmla="*/ 2529290 w 4936734"/>
                <a:gd name="connsiteY112" fmla="*/ 1004888 h 2809875"/>
                <a:gd name="connsiteX113" fmla="*/ 2526909 w 4936734"/>
                <a:gd name="connsiteY113" fmla="*/ 971550 h 2809875"/>
                <a:gd name="connsiteX114" fmla="*/ 2512622 w 4936734"/>
                <a:gd name="connsiteY114" fmla="*/ 942975 h 2809875"/>
                <a:gd name="connsiteX115" fmla="*/ 2488809 w 4936734"/>
                <a:gd name="connsiteY115" fmla="*/ 938213 h 2809875"/>
                <a:gd name="connsiteX116" fmla="*/ 2493572 w 4936734"/>
                <a:gd name="connsiteY116" fmla="*/ 923925 h 2809875"/>
                <a:gd name="connsiteX117" fmla="*/ 2479284 w 4936734"/>
                <a:gd name="connsiteY117" fmla="*/ 914400 h 2809875"/>
                <a:gd name="connsiteX118" fmla="*/ 2457853 w 4936734"/>
                <a:gd name="connsiteY118" fmla="*/ 902494 h 2809875"/>
                <a:gd name="connsiteX119" fmla="*/ 2431659 w 4936734"/>
                <a:gd name="connsiteY119" fmla="*/ 890588 h 2809875"/>
                <a:gd name="connsiteX120" fmla="*/ 2414991 w 4936734"/>
                <a:gd name="connsiteY120" fmla="*/ 864394 h 2809875"/>
                <a:gd name="connsiteX121" fmla="*/ 2398321 w 4936734"/>
                <a:gd name="connsiteY121" fmla="*/ 833437 h 2809875"/>
                <a:gd name="connsiteX122" fmla="*/ 2367365 w 4936734"/>
                <a:gd name="connsiteY122" fmla="*/ 807244 h 2809875"/>
                <a:gd name="connsiteX123" fmla="*/ 2348316 w 4936734"/>
                <a:gd name="connsiteY123" fmla="*/ 769144 h 2809875"/>
                <a:gd name="connsiteX124" fmla="*/ 2322122 w 4936734"/>
                <a:gd name="connsiteY124" fmla="*/ 733425 h 2809875"/>
                <a:gd name="connsiteX125" fmla="*/ 2307834 w 4936734"/>
                <a:gd name="connsiteY125" fmla="*/ 723900 h 2809875"/>
                <a:gd name="connsiteX126" fmla="*/ 2264972 w 4936734"/>
                <a:gd name="connsiteY126" fmla="*/ 704850 h 2809875"/>
                <a:gd name="connsiteX127" fmla="*/ 2241159 w 4936734"/>
                <a:gd name="connsiteY127" fmla="*/ 678657 h 2809875"/>
                <a:gd name="connsiteX128" fmla="*/ 2231634 w 4936734"/>
                <a:gd name="connsiteY128" fmla="*/ 657225 h 2809875"/>
                <a:gd name="connsiteX129" fmla="*/ 2212584 w 4936734"/>
                <a:gd name="connsiteY129" fmla="*/ 647700 h 2809875"/>
                <a:gd name="connsiteX130" fmla="*/ 2198297 w 4936734"/>
                <a:gd name="connsiteY130" fmla="*/ 638175 h 2809875"/>
                <a:gd name="connsiteX131" fmla="*/ 2179247 w 4936734"/>
                <a:gd name="connsiteY131" fmla="*/ 642938 h 2809875"/>
                <a:gd name="connsiteX132" fmla="*/ 2155434 w 4936734"/>
                <a:gd name="connsiteY132" fmla="*/ 619125 h 2809875"/>
                <a:gd name="connsiteX133" fmla="*/ 2136384 w 4936734"/>
                <a:gd name="connsiteY133" fmla="*/ 590550 h 2809875"/>
                <a:gd name="connsiteX134" fmla="*/ 2126859 w 4936734"/>
                <a:gd name="connsiteY134" fmla="*/ 561975 h 2809875"/>
                <a:gd name="connsiteX135" fmla="*/ 2103047 w 4936734"/>
                <a:gd name="connsiteY135" fmla="*/ 561975 h 2809875"/>
                <a:gd name="connsiteX136" fmla="*/ 2088759 w 4936734"/>
                <a:gd name="connsiteY136" fmla="*/ 547688 h 2809875"/>
                <a:gd name="connsiteX137" fmla="*/ 2050660 w 4936734"/>
                <a:gd name="connsiteY137" fmla="*/ 540544 h 2809875"/>
                <a:gd name="connsiteX138" fmla="*/ 2007797 w 4936734"/>
                <a:gd name="connsiteY138" fmla="*/ 528638 h 2809875"/>
                <a:gd name="connsiteX139" fmla="*/ 1976841 w 4936734"/>
                <a:gd name="connsiteY139" fmla="*/ 526256 h 2809875"/>
                <a:gd name="connsiteX140" fmla="*/ 1948266 w 4936734"/>
                <a:gd name="connsiteY140" fmla="*/ 521494 h 2809875"/>
                <a:gd name="connsiteX141" fmla="*/ 1926834 w 4936734"/>
                <a:gd name="connsiteY141" fmla="*/ 504825 h 2809875"/>
                <a:gd name="connsiteX142" fmla="*/ 1912547 w 4936734"/>
                <a:gd name="connsiteY142" fmla="*/ 509588 h 2809875"/>
                <a:gd name="connsiteX143" fmla="*/ 1841109 w 4936734"/>
                <a:gd name="connsiteY143" fmla="*/ 495300 h 2809875"/>
                <a:gd name="connsiteX144" fmla="*/ 1812534 w 4936734"/>
                <a:gd name="connsiteY144" fmla="*/ 485775 h 2809875"/>
                <a:gd name="connsiteX145" fmla="*/ 1798247 w 4936734"/>
                <a:gd name="connsiteY145" fmla="*/ 481013 h 2809875"/>
                <a:gd name="connsiteX146" fmla="*/ 1783959 w 4936734"/>
                <a:gd name="connsiteY146" fmla="*/ 490538 h 2809875"/>
                <a:gd name="connsiteX147" fmla="*/ 1769672 w 4936734"/>
                <a:gd name="connsiteY147" fmla="*/ 495300 h 2809875"/>
                <a:gd name="connsiteX148" fmla="*/ 1741097 w 4936734"/>
                <a:gd name="connsiteY148" fmla="*/ 523875 h 2809875"/>
                <a:gd name="connsiteX149" fmla="*/ 1717284 w 4936734"/>
                <a:gd name="connsiteY149" fmla="*/ 519113 h 2809875"/>
                <a:gd name="connsiteX150" fmla="*/ 1683947 w 4936734"/>
                <a:gd name="connsiteY150" fmla="*/ 509588 h 2809875"/>
                <a:gd name="connsiteX151" fmla="*/ 1650609 w 4936734"/>
                <a:gd name="connsiteY151" fmla="*/ 504825 h 2809875"/>
                <a:gd name="connsiteX152" fmla="*/ 1622034 w 4936734"/>
                <a:gd name="connsiteY152" fmla="*/ 500063 h 2809875"/>
                <a:gd name="connsiteX153" fmla="*/ 1581553 w 4936734"/>
                <a:gd name="connsiteY153" fmla="*/ 483394 h 2809875"/>
                <a:gd name="connsiteX154" fmla="*/ 1552978 w 4936734"/>
                <a:gd name="connsiteY154" fmla="*/ 483394 h 2809875"/>
                <a:gd name="connsiteX155" fmla="*/ 1541072 w 4936734"/>
                <a:gd name="connsiteY155" fmla="*/ 466725 h 2809875"/>
                <a:gd name="connsiteX156" fmla="*/ 1526784 w 4936734"/>
                <a:gd name="connsiteY156" fmla="*/ 447675 h 2809875"/>
                <a:gd name="connsiteX157" fmla="*/ 1522021 w 4936734"/>
                <a:gd name="connsiteY157" fmla="*/ 421481 h 2809875"/>
                <a:gd name="connsiteX158" fmla="*/ 1533929 w 4936734"/>
                <a:gd name="connsiteY158" fmla="*/ 392907 h 2809875"/>
                <a:gd name="connsiteX159" fmla="*/ 1564884 w 4936734"/>
                <a:gd name="connsiteY159" fmla="*/ 366713 h 2809875"/>
                <a:gd name="connsiteX160" fmla="*/ 1557740 w 4936734"/>
                <a:gd name="connsiteY160" fmla="*/ 340519 h 2809875"/>
                <a:gd name="connsiteX161" fmla="*/ 1564884 w 4936734"/>
                <a:gd name="connsiteY161" fmla="*/ 309562 h 2809875"/>
                <a:gd name="connsiteX162" fmla="*/ 1583934 w 4936734"/>
                <a:gd name="connsiteY162" fmla="*/ 285750 h 2809875"/>
                <a:gd name="connsiteX163" fmla="*/ 1588697 w 4936734"/>
                <a:gd name="connsiteY163" fmla="*/ 271463 h 2809875"/>
                <a:gd name="connsiteX164" fmla="*/ 1579172 w 4936734"/>
                <a:gd name="connsiteY164" fmla="*/ 257175 h 2809875"/>
                <a:gd name="connsiteX165" fmla="*/ 1545834 w 4936734"/>
                <a:gd name="connsiteY165" fmla="*/ 230981 h 2809875"/>
                <a:gd name="connsiteX166" fmla="*/ 1522022 w 4936734"/>
                <a:gd name="connsiteY166" fmla="*/ 228600 h 2809875"/>
                <a:gd name="connsiteX167" fmla="*/ 1507734 w 4936734"/>
                <a:gd name="connsiteY167" fmla="*/ 192881 h 2809875"/>
                <a:gd name="connsiteX168" fmla="*/ 1505353 w 4936734"/>
                <a:gd name="connsiteY168" fmla="*/ 159543 h 2809875"/>
                <a:gd name="connsiteX169" fmla="*/ 1488684 w 4936734"/>
                <a:gd name="connsiteY169" fmla="*/ 119063 h 2809875"/>
                <a:gd name="connsiteX170" fmla="*/ 1479159 w 4936734"/>
                <a:gd name="connsiteY170" fmla="*/ 92868 h 2809875"/>
                <a:gd name="connsiteX171" fmla="*/ 1455347 w 4936734"/>
                <a:gd name="connsiteY171" fmla="*/ 85725 h 2809875"/>
                <a:gd name="connsiteX172" fmla="*/ 1450584 w 4936734"/>
                <a:gd name="connsiteY172" fmla="*/ 66675 h 2809875"/>
                <a:gd name="connsiteX173" fmla="*/ 1433915 w 4936734"/>
                <a:gd name="connsiteY173" fmla="*/ 40481 h 2809875"/>
                <a:gd name="connsiteX174" fmla="*/ 1445822 w 4936734"/>
                <a:gd name="connsiteY174" fmla="*/ 30956 h 2809875"/>
                <a:gd name="connsiteX175" fmla="*/ 1436297 w 4936734"/>
                <a:gd name="connsiteY175" fmla="*/ 0 h 2809875"/>
                <a:gd name="connsiteX176" fmla="*/ 845747 w 4936734"/>
                <a:gd name="connsiteY176" fmla="*/ 180975 h 2809875"/>
                <a:gd name="connsiteX177" fmla="*/ 845747 w 4936734"/>
                <a:gd name="connsiteY177" fmla="*/ 180975 h 2809875"/>
                <a:gd name="connsiteX178" fmla="*/ 840984 w 4936734"/>
                <a:gd name="connsiteY178" fmla="*/ 223838 h 2809875"/>
                <a:gd name="connsiteX179" fmla="*/ 836222 w 4936734"/>
                <a:gd name="connsiteY179" fmla="*/ 238125 h 2809875"/>
                <a:gd name="connsiteX180" fmla="*/ 817172 w 4936734"/>
                <a:gd name="connsiteY180" fmla="*/ 254794 h 2809875"/>
                <a:gd name="connsiteX181" fmla="*/ 788597 w 4936734"/>
                <a:gd name="connsiteY181" fmla="*/ 266700 h 2809875"/>
                <a:gd name="connsiteX182" fmla="*/ 740972 w 4936734"/>
                <a:gd name="connsiteY182" fmla="*/ 300038 h 2809875"/>
                <a:gd name="connsiteX183" fmla="*/ 721922 w 4936734"/>
                <a:gd name="connsiteY183" fmla="*/ 328613 h 2809875"/>
                <a:gd name="connsiteX184" fmla="*/ 705252 w 4936734"/>
                <a:gd name="connsiteY184" fmla="*/ 342900 h 2809875"/>
                <a:gd name="connsiteX185" fmla="*/ 707634 w 4936734"/>
                <a:gd name="connsiteY185" fmla="*/ 369095 h 2809875"/>
                <a:gd name="connsiteX186" fmla="*/ 726684 w 4936734"/>
                <a:gd name="connsiteY186" fmla="*/ 381000 h 2809875"/>
                <a:gd name="connsiteX187" fmla="*/ 731447 w 4936734"/>
                <a:gd name="connsiteY187" fmla="*/ 395288 h 2809875"/>
                <a:gd name="connsiteX188" fmla="*/ 750497 w 4936734"/>
                <a:gd name="connsiteY188" fmla="*/ 423863 h 2809875"/>
                <a:gd name="connsiteX189" fmla="*/ 760022 w 4936734"/>
                <a:gd name="connsiteY189" fmla="*/ 442913 h 2809875"/>
                <a:gd name="connsiteX190" fmla="*/ 750497 w 4936734"/>
                <a:gd name="connsiteY190" fmla="*/ 481013 h 2809875"/>
                <a:gd name="connsiteX191" fmla="*/ 736209 w 4936734"/>
                <a:gd name="connsiteY191" fmla="*/ 490538 h 2809875"/>
                <a:gd name="connsiteX192" fmla="*/ 731447 w 4936734"/>
                <a:gd name="connsiteY192" fmla="*/ 504825 h 2809875"/>
                <a:gd name="connsiteX193" fmla="*/ 717159 w 4936734"/>
                <a:gd name="connsiteY193" fmla="*/ 509588 h 2809875"/>
                <a:gd name="connsiteX194" fmla="*/ 712397 w 4936734"/>
                <a:gd name="connsiteY194" fmla="*/ 538163 h 2809875"/>
                <a:gd name="connsiteX195" fmla="*/ 702872 w 4936734"/>
                <a:gd name="connsiteY195" fmla="*/ 566738 h 2809875"/>
                <a:gd name="connsiteX196" fmla="*/ 698109 w 4936734"/>
                <a:gd name="connsiteY196" fmla="*/ 581025 h 2809875"/>
                <a:gd name="connsiteX197" fmla="*/ 683822 w 4936734"/>
                <a:gd name="connsiteY197" fmla="*/ 611981 h 2809875"/>
                <a:gd name="connsiteX198" fmla="*/ 702872 w 4936734"/>
                <a:gd name="connsiteY198" fmla="*/ 638175 h 2809875"/>
                <a:gd name="connsiteX199" fmla="*/ 731447 w 4936734"/>
                <a:gd name="connsiteY199" fmla="*/ 647700 h 2809875"/>
                <a:gd name="connsiteX200" fmla="*/ 740972 w 4936734"/>
                <a:gd name="connsiteY200" fmla="*/ 661988 h 2809875"/>
                <a:gd name="connsiteX201" fmla="*/ 745734 w 4936734"/>
                <a:gd name="connsiteY201" fmla="*/ 676275 h 2809875"/>
                <a:gd name="connsiteX202" fmla="*/ 745734 w 4936734"/>
                <a:gd name="connsiteY202" fmla="*/ 688181 h 2809875"/>
                <a:gd name="connsiteX203" fmla="*/ 748115 w 4936734"/>
                <a:gd name="connsiteY203" fmla="*/ 709613 h 2809875"/>
                <a:gd name="connsiteX204" fmla="*/ 755259 w 4936734"/>
                <a:gd name="connsiteY204" fmla="*/ 728663 h 2809875"/>
                <a:gd name="connsiteX205" fmla="*/ 745734 w 4936734"/>
                <a:gd name="connsiteY205" fmla="*/ 757238 h 2809875"/>
                <a:gd name="connsiteX206" fmla="*/ 736209 w 4936734"/>
                <a:gd name="connsiteY206" fmla="*/ 771525 h 2809875"/>
                <a:gd name="connsiteX207" fmla="*/ 736209 w 4936734"/>
                <a:gd name="connsiteY207" fmla="*/ 842963 h 2809875"/>
                <a:gd name="connsiteX208" fmla="*/ 740972 w 4936734"/>
                <a:gd name="connsiteY208" fmla="*/ 857250 h 2809875"/>
                <a:gd name="connsiteX209" fmla="*/ 745734 w 4936734"/>
                <a:gd name="connsiteY209" fmla="*/ 876300 h 2809875"/>
                <a:gd name="connsiteX210" fmla="*/ 760022 w 4936734"/>
                <a:gd name="connsiteY210" fmla="*/ 923925 h 2809875"/>
                <a:gd name="connsiteX211" fmla="*/ 764784 w 4936734"/>
                <a:gd name="connsiteY211" fmla="*/ 938213 h 2809875"/>
                <a:gd name="connsiteX212" fmla="*/ 771928 w 4936734"/>
                <a:gd name="connsiteY212" fmla="*/ 983456 h 2809875"/>
                <a:gd name="connsiteX213" fmla="*/ 750497 w 4936734"/>
                <a:gd name="connsiteY213" fmla="*/ 1004888 h 2809875"/>
                <a:gd name="connsiteX214" fmla="*/ 731447 w 4936734"/>
                <a:gd name="connsiteY214" fmla="*/ 1009650 h 2809875"/>
                <a:gd name="connsiteX215" fmla="*/ 712397 w 4936734"/>
                <a:gd name="connsiteY215" fmla="*/ 1016794 h 2809875"/>
                <a:gd name="connsiteX216" fmla="*/ 683822 w 4936734"/>
                <a:gd name="connsiteY216" fmla="*/ 1035844 h 2809875"/>
                <a:gd name="connsiteX217" fmla="*/ 674297 w 4936734"/>
                <a:gd name="connsiteY217" fmla="*/ 1052513 h 2809875"/>
                <a:gd name="connsiteX218" fmla="*/ 660009 w 4936734"/>
                <a:gd name="connsiteY218" fmla="*/ 1062038 h 2809875"/>
                <a:gd name="connsiteX219" fmla="*/ 650484 w 4936734"/>
                <a:gd name="connsiteY219" fmla="*/ 1076325 h 2809875"/>
                <a:gd name="connsiteX220" fmla="*/ 640959 w 4936734"/>
                <a:gd name="connsiteY220" fmla="*/ 1157288 h 2809875"/>
                <a:gd name="connsiteX221" fmla="*/ 626672 w 4936734"/>
                <a:gd name="connsiteY221" fmla="*/ 1190625 h 2809875"/>
                <a:gd name="connsiteX222" fmla="*/ 593334 w 4936734"/>
                <a:gd name="connsiteY222" fmla="*/ 1204913 h 2809875"/>
                <a:gd name="connsiteX223" fmla="*/ 588572 w 4936734"/>
                <a:gd name="connsiteY223" fmla="*/ 1219200 h 2809875"/>
                <a:gd name="connsiteX224" fmla="*/ 593334 w 4936734"/>
                <a:gd name="connsiteY224" fmla="*/ 1233488 h 2809875"/>
                <a:gd name="connsiteX225" fmla="*/ 579047 w 4936734"/>
                <a:gd name="connsiteY225" fmla="*/ 1247775 h 2809875"/>
                <a:gd name="connsiteX226" fmla="*/ 569521 w 4936734"/>
                <a:gd name="connsiteY226" fmla="*/ 1290638 h 2809875"/>
                <a:gd name="connsiteX227" fmla="*/ 552854 w 4936734"/>
                <a:gd name="connsiteY227" fmla="*/ 1321593 h 2809875"/>
                <a:gd name="connsiteX228" fmla="*/ 533803 w 4936734"/>
                <a:gd name="connsiteY228" fmla="*/ 1343025 h 2809875"/>
                <a:gd name="connsiteX229" fmla="*/ 519515 w 4936734"/>
                <a:gd name="connsiteY229" fmla="*/ 1371600 h 2809875"/>
                <a:gd name="connsiteX230" fmla="*/ 498084 w 4936734"/>
                <a:gd name="connsiteY230" fmla="*/ 1419225 h 2809875"/>
                <a:gd name="connsiteX231" fmla="*/ 493322 w 4936734"/>
                <a:gd name="connsiteY231" fmla="*/ 1433513 h 2809875"/>
                <a:gd name="connsiteX232" fmla="*/ 474272 w 4936734"/>
                <a:gd name="connsiteY232" fmla="*/ 1466850 h 2809875"/>
                <a:gd name="connsiteX233" fmla="*/ 464747 w 4936734"/>
                <a:gd name="connsiteY233" fmla="*/ 1485900 h 2809875"/>
                <a:gd name="connsiteX234" fmla="*/ 459984 w 4936734"/>
                <a:gd name="connsiteY234" fmla="*/ 1500188 h 2809875"/>
                <a:gd name="connsiteX235" fmla="*/ 450459 w 4936734"/>
                <a:gd name="connsiteY235" fmla="*/ 1514475 h 2809875"/>
                <a:gd name="connsiteX236" fmla="*/ 436172 w 4936734"/>
                <a:gd name="connsiteY236" fmla="*/ 1552575 h 2809875"/>
                <a:gd name="connsiteX237" fmla="*/ 412359 w 4936734"/>
                <a:gd name="connsiteY237" fmla="*/ 1595438 h 2809875"/>
                <a:gd name="connsiteX238" fmla="*/ 398072 w 4936734"/>
                <a:gd name="connsiteY238" fmla="*/ 1628776 h 2809875"/>
                <a:gd name="connsiteX239" fmla="*/ 393310 w 4936734"/>
                <a:gd name="connsiteY239" fmla="*/ 1657350 h 2809875"/>
                <a:gd name="connsiteX240" fmla="*/ 379022 w 4936734"/>
                <a:gd name="connsiteY240" fmla="*/ 1719263 h 2809875"/>
                <a:gd name="connsiteX241" fmla="*/ 374259 w 4936734"/>
                <a:gd name="connsiteY241" fmla="*/ 1757363 h 2809875"/>
                <a:gd name="connsiteX242" fmla="*/ 369497 w 4936734"/>
                <a:gd name="connsiteY242" fmla="*/ 1771650 h 2809875"/>
                <a:gd name="connsiteX243" fmla="*/ 357591 w 4936734"/>
                <a:gd name="connsiteY243" fmla="*/ 1807369 h 2809875"/>
                <a:gd name="connsiteX244" fmla="*/ 343303 w 4936734"/>
                <a:gd name="connsiteY244" fmla="*/ 1852613 h 2809875"/>
                <a:gd name="connsiteX245" fmla="*/ 336159 w 4936734"/>
                <a:gd name="connsiteY245" fmla="*/ 1876425 h 2809875"/>
                <a:gd name="connsiteX246" fmla="*/ 326634 w 4936734"/>
                <a:gd name="connsiteY246" fmla="*/ 1890713 h 2809875"/>
                <a:gd name="connsiteX247" fmla="*/ 321872 w 4936734"/>
                <a:gd name="connsiteY247" fmla="*/ 1905000 h 2809875"/>
                <a:gd name="connsiteX248" fmla="*/ 307584 w 4936734"/>
                <a:gd name="connsiteY248" fmla="*/ 1914525 h 2809875"/>
                <a:gd name="connsiteX249" fmla="*/ 293297 w 4936734"/>
                <a:gd name="connsiteY249" fmla="*/ 1943100 h 2809875"/>
                <a:gd name="connsiteX250" fmla="*/ 283772 w 4936734"/>
                <a:gd name="connsiteY250" fmla="*/ 1971675 h 2809875"/>
                <a:gd name="connsiteX251" fmla="*/ 267103 w 4936734"/>
                <a:gd name="connsiteY251" fmla="*/ 2002632 h 2809875"/>
                <a:gd name="connsiteX252" fmla="*/ 231384 w 4936734"/>
                <a:gd name="connsiteY252" fmla="*/ 2038350 h 2809875"/>
                <a:gd name="connsiteX253" fmla="*/ 207572 w 4936734"/>
                <a:gd name="connsiteY253" fmla="*/ 2062163 h 2809875"/>
                <a:gd name="connsiteX254" fmla="*/ 202809 w 4936734"/>
                <a:gd name="connsiteY254" fmla="*/ 2076450 h 2809875"/>
                <a:gd name="connsiteX255" fmla="*/ 174234 w 4936734"/>
                <a:gd name="connsiteY255" fmla="*/ 2095500 h 2809875"/>
                <a:gd name="connsiteX256" fmla="*/ 159947 w 4936734"/>
                <a:gd name="connsiteY256" fmla="*/ 2105025 h 2809875"/>
                <a:gd name="connsiteX257" fmla="*/ 131372 w 4936734"/>
                <a:gd name="connsiteY257" fmla="*/ 2133601 h 2809875"/>
                <a:gd name="connsiteX258" fmla="*/ 102797 w 4936734"/>
                <a:gd name="connsiteY258" fmla="*/ 2145506 h 2809875"/>
                <a:gd name="connsiteX259" fmla="*/ 78985 w 4936734"/>
                <a:gd name="connsiteY259" fmla="*/ 2157412 h 2809875"/>
                <a:gd name="connsiteX260" fmla="*/ 45647 w 4936734"/>
                <a:gd name="connsiteY260" fmla="*/ 2174081 h 2809875"/>
                <a:gd name="connsiteX261" fmla="*/ 24215 w 4936734"/>
                <a:gd name="connsiteY261" fmla="*/ 2178844 h 2809875"/>
                <a:gd name="connsiteX262" fmla="*/ 403 w 4936734"/>
                <a:gd name="connsiteY262" fmla="*/ 2188369 h 2809875"/>
                <a:gd name="connsiteX263" fmla="*/ 12309 w 4936734"/>
                <a:gd name="connsiteY263" fmla="*/ 2228850 h 2809875"/>
                <a:gd name="connsiteX264" fmla="*/ 43265 w 4936734"/>
                <a:gd name="connsiteY264" fmla="*/ 2255044 h 2809875"/>
                <a:gd name="connsiteX265" fmla="*/ 67079 w 4936734"/>
                <a:gd name="connsiteY265" fmla="*/ 2271713 h 2809875"/>
                <a:gd name="connsiteX266" fmla="*/ 90890 w 4936734"/>
                <a:gd name="connsiteY266" fmla="*/ 2276475 h 2809875"/>
                <a:gd name="connsiteX267" fmla="*/ 114703 w 4936734"/>
                <a:gd name="connsiteY267" fmla="*/ 2297906 h 2809875"/>
                <a:gd name="connsiteX268" fmla="*/ 119466 w 4936734"/>
                <a:gd name="connsiteY268" fmla="*/ 2326482 h 2809875"/>
                <a:gd name="connsiteX269" fmla="*/ 126609 w 4936734"/>
                <a:gd name="connsiteY269" fmla="*/ 2347913 h 2809875"/>
                <a:gd name="connsiteX270" fmla="*/ 121847 w 4936734"/>
                <a:gd name="connsiteY270" fmla="*/ 2386013 h 2809875"/>
                <a:gd name="connsiteX271" fmla="*/ 112322 w 4936734"/>
                <a:gd name="connsiteY271" fmla="*/ 2405063 h 2809875"/>
                <a:gd name="connsiteX272" fmla="*/ 100416 w 4936734"/>
                <a:gd name="connsiteY272" fmla="*/ 2424112 h 2809875"/>
                <a:gd name="connsiteX273" fmla="*/ 71841 w 4936734"/>
                <a:gd name="connsiteY273" fmla="*/ 2426494 h 2809875"/>
                <a:gd name="connsiteX274" fmla="*/ 50409 w 4936734"/>
                <a:gd name="connsiteY274" fmla="*/ 2452688 h 2809875"/>
                <a:gd name="connsiteX275" fmla="*/ 21834 w 4936734"/>
                <a:gd name="connsiteY275" fmla="*/ 2466975 h 2809875"/>
                <a:gd name="connsiteX276" fmla="*/ 31359 w 4936734"/>
                <a:gd name="connsiteY276" fmla="*/ 2490788 h 2809875"/>
                <a:gd name="connsiteX277" fmla="*/ 21834 w 4936734"/>
                <a:gd name="connsiteY277" fmla="*/ 2524125 h 2809875"/>
                <a:gd name="connsiteX278" fmla="*/ 12309 w 4936734"/>
                <a:gd name="connsiteY278" fmla="*/ 2538413 h 2809875"/>
                <a:gd name="connsiteX0" fmla="*/ 12309 w 4917684"/>
                <a:gd name="connsiteY0" fmla="*/ 2538413 h 2809875"/>
                <a:gd name="connsiteX1" fmla="*/ 374259 w 4917684"/>
                <a:gd name="connsiteY1" fmla="*/ 2809875 h 2809875"/>
                <a:gd name="connsiteX2" fmla="*/ 4917684 w 4917684"/>
                <a:gd name="connsiteY2" fmla="*/ 2324100 h 2809875"/>
                <a:gd name="connsiteX3" fmla="*/ 4903397 w 4917684"/>
                <a:gd name="connsiteY3" fmla="*/ 2319338 h 2809875"/>
                <a:gd name="connsiteX4" fmla="*/ 4870059 w 4917684"/>
                <a:gd name="connsiteY4" fmla="*/ 2281238 h 2809875"/>
                <a:gd name="connsiteX5" fmla="*/ 4855772 w 4917684"/>
                <a:gd name="connsiteY5" fmla="*/ 2252663 h 2809875"/>
                <a:gd name="connsiteX6" fmla="*/ 4841484 w 4917684"/>
                <a:gd name="connsiteY6" fmla="*/ 2235994 h 2809875"/>
                <a:gd name="connsiteX7" fmla="*/ 4812909 w 4917684"/>
                <a:gd name="connsiteY7" fmla="*/ 2247901 h 2809875"/>
                <a:gd name="connsiteX8" fmla="*/ 4743853 w 4917684"/>
                <a:gd name="connsiteY8" fmla="*/ 2252663 h 2809875"/>
                <a:gd name="connsiteX9" fmla="*/ 4679560 w 4917684"/>
                <a:gd name="connsiteY9" fmla="*/ 2247900 h 2809875"/>
                <a:gd name="connsiteX10" fmla="*/ 4655747 w 4917684"/>
                <a:gd name="connsiteY10" fmla="*/ 2252663 h 2809875"/>
                <a:gd name="connsiteX11" fmla="*/ 4641459 w 4917684"/>
                <a:gd name="connsiteY11" fmla="*/ 2252663 h 2809875"/>
                <a:gd name="connsiteX12" fmla="*/ 4603359 w 4917684"/>
                <a:gd name="connsiteY12" fmla="*/ 2257425 h 2809875"/>
                <a:gd name="connsiteX13" fmla="*/ 4560497 w 4917684"/>
                <a:gd name="connsiteY13" fmla="*/ 2271713 h 2809875"/>
                <a:gd name="connsiteX14" fmla="*/ 4546209 w 4917684"/>
                <a:gd name="connsiteY14" fmla="*/ 2276475 h 2809875"/>
                <a:gd name="connsiteX15" fmla="*/ 4531922 w 4917684"/>
                <a:gd name="connsiteY15" fmla="*/ 2281238 h 2809875"/>
                <a:gd name="connsiteX16" fmla="*/ 4512872 w 4917684"/>
                <a:gd name="connsiteY16" fmla="*/ 2286000 h 2809875"/>
                <a:gd name="connsiteX17" fmla="*/ 4484297 w 4917684"/>
                <a:gd name="connsiteY17" fmla="*/ 2262188 h 2809875"/>
                <a:gd name="connsiteX18" fmla="*/ 4470009 w 4917684"/>
                <a:gd name="connsiteY18" fmla="*/ 2247900 h 2809875"/>
                <a:gd name="connsiteX19" fmla="*/ 4446197 w 4917684"/>
                <a:gd name="connsiteY19" fmla="*/ 2240756 h 2809875"/>
                <a:gd name="connsiteX20" fmla="*/ 4422384 w 4917684"/>
                <a:gd name="connsiteY20" fmla="*/ 2219325 h 2809875"/>
                <a:gd name="connsiteX21" fmla="*/ 4398572 w 4917684"/>
                <a:gd name="connsiteY21" fmla="*/ 2224088 h 2809875"/>
                <a:gd name="connsiteX22" fmla="*/ 4384284 w 4917684"/>
                <a:gd name="connsiteY22" fmla="*/ 2209800 h 2809875"/>
                <a:gd name="connsiteX23" fmla="*/ 4355709 w 4917684"/>
                <a:gd name="connsiteY23" fmla="*/ 2200275 h 2809875"/>
                <a:gd name="connsiteX24" fmla="*/ 4341422 w 4917684"/>
                <a:gd name="connsiteY24" fmla="*/ 2190750 h 2809875"/>
                <a:gd name="connsiteX25" fmla="*/ 4312847 w 4917684"/>
                <a:gd name="connsiteY25" fmla="*/ 2193132 h 2809875"/>
                <a:gd name="connsiteX26" fmla="*/ 4246172 w 4917684"/>
                <a:gd name="connsiteY26" fmla="*/ 2176463 h 2809875"/>
                <a:gd name="connsiteX27" fmla="*/ 4203309 w 4917684"/>
                <a:gd name="connsiteY27" fmla="*/ 2174082 h 2809875"/>
                <a:gd name="connsiteX28" fmla="*/ 4174734 w 4917684"/>
                <a:gd name="connsiteY28" fmla="*/ 2164557 h 2809875"/>
                <a:gd name="connsiteX29" fmla="*/ 4155684 w 4917684"/>
                <a:gd name="connsiteY29" fmla="*/ 2138363 h 2809875"/>
                <a:gd name="connsiteX30" fmla="*/ 4141397 w 4917684"/>
                <a:gd name="connsiteY30" fmla="*/ 2133600 h 2809875"/>
                <a:gd name="connsiteX31" fmla="*/ 4060434 w 4917684"/>
                <a:gd name="connsiteY31" fmla="*/ 2124075 h 2809875"/>
                <a:gd name="connsiteX32" fmla="*/ 3960422 w 4917684"/>
                <a:gd name="connsiteY32" fmla="*/ 2095500 h 2809875"/>
                <a:gd name="connsiteX33" fmla="*/ 3927084 w 4917684"/>
                <a:gd name="connsiteY33" fmla="*/ 2100263 h 2809875"/>
                <a:gd name="connsiteX34" fmla="*/ 3855647 w 4917684"/>
                <a:gd name="connsiteY34" fmla="*/ 2047875 h 2809875"/>
                <a:gd name="connsiteX35" fmla="*/ 3831834 w 4917684"/>
                <a:gd name="connsiteY35" fmla="*/ 2019300 h 2809875"/>
                <a:gd name="connsiteX36" fmla="*/ 3786591 w 4917684"/>
                <a:gd name="connsiteY36" fmla="*/ 1985963 h 2809875"/>
                <a:gd name="connsiteX37" fmla="*/ 3800877 w 4917684"/>
                <a:gd name="connsiteY37" fmla="*/ 1964532 h 2809875"/>
                <a:gd name="connsiteX38" fmla="*/ 3788972 w 4917684"/>
                <a:gd name="connsiteY38" fmla="*/ 1919288 h 2809875"/>
                <a:gd name="connsiteX39" fmla="*/ 3779447 w 4917684"/>
                <a:gd name="connsiteY39" fmla="*/ 1890713 h 2809875"/>
                <a:gd name="connsiteX40" fmla="*/ 3760397 w 4917684"/>
                <a:gd name="connsiteY40" fmla="*/ 1862138 h 2809875"/>
                <a:gd name="connsiteX41" fmla="*/ 3746110 w 4917684"/>
                <a:gd name="connsiteY41" fmla="*/ 1835944 h 2809875"/>
                <a:gd name="connsiteX42" fmla="*/ 3746109 w 4917684"/>
                <a:gd name="connsiteY42" fmla="*/ 1790700 h 2809875"/>
                <a:gd name="connsiteX43" fmla="*/ 3736584 w 4917684"/>
                <a:gd name="connsiteY43" fmla="*/ 1776413 h 2809875"/>
                <a:gd name="connsiteX44" fmla="*/ 3731822 w 4917684"/>
                <a:gd name="connsiteY44" fmla="*/ 1762125 h 2809875"/>
                <a:gd name="connsiteX45" fmla="*/ 3724678 w 4917684"/>
                <a:gd name="connsiteY45" fmla="*/ 1724025 h 2809875"/>
                <a:gd name="connsiteX46" fmla="*/ 3708009 w 4917684"/>
                <a:gd name="connsiteY46" fmla="*/ 1695450 h 2809875"/>
                <a:gd name="connsiteX47" fmla="*/ 3698484 w 4917684"/>
                <a:gd name="connsiteY47" fmla="*/ 1662113 h 2809875"/>
                <a:gd name="connsiteX48" fmla="*/ 3710390 w 4917684"/>
                <a:gd name="connsiteY48" fmla="*/ 1643063 h 2809875"/>
                <a:gd name="connsiteX49" fmla="*/ 3717535 w 4917684"/>
                <a:gd name="connsiteY49" fmla="*/ 1624013 h 2809875"/>
                <a:gd name="connsiteX50" fmla="*/ 3712772 w 4917684"/>
                <a:gd name="connsiteY50" fmla="*/ 1581150 h 2809875"/>
                <a:gd name="connsiteX51" fmla="*/ 3693722 w 4917684"/>
                <a:gd name="connsiteY51" fmla="*/ 1552575 h 2809875"/>
                <a:gd name="connsiteX52" fmla="*/ 3681816 w 4917684"/>
                <a:gd name="connsiteY52" fmla="*/ 1550194 h 2809875"/>
                <a:gd name="connsiteX53" fmla="*/ 3653240 w 4917684"/>
                <a:gd name="connsiteY53" fmla="*/ 1504951 h 2809875"/>
                <a:gd name="connsiteX54" fmla="*/ 3627047 w 4917684"/>
                <a:gd name="connsiteY54" fmla="*/ 1485900 h 2809875"/>
                <a:gd name="connsiteX55" fmla="*/ 3617522 w 4917684"/>
                <a:gd name="connsiteY55" fmla="*/ 1471613 h 2809875"/>
                <a:gd name="connsiteX56" fmla="*/ 3593709 w 4917684"/>
                <a:gd name="connsiteY56" fmla="*/ 1462088 h 2809875"/>
                <a:gd name="connsiteX57" fmla="*/ 3572278 w 4917684"/>
                <a:gd name="connsiteY57" fmla="*/ 1464469 h 2809875"/>
                <a:gd name="connsiteX58" fmla="*/ 3531796 w 4917684"/>
                <a:gd name="connsiteY58" fmla="*/ 1412082 h 2809875"/>
                <a:gd name="connsiteX59" fmla="*/ 3507984 w 4917684"/>
                <a:gd name="connsiteY59" fmla="*/ 1393031 h 2809875"/>
                <a:gd name="connsiteX60" fmla="*/ 3481790 w 4917684"/>
                <a:gd name="connsiteY60" fmla="*/ 1397794 h 2809875"/>
                <a:gd name="connsiteX61" fmla="*/ 3457979 w 4917684"/>
                <a:gd name="connsiteY61" fmla="*/ 1381126 h 2809875"/>
                <a:gd name="connsiteX62" fmla="*/ 3407972 w 4917684"/>
                <a:gd name="connsiteY62" fmla="*/ 1369219 h 2809875"/>
                <a:gd name="connsiteX63" fmla="*/ 3369872 w 4917684"/>
                <a:gd name="connsiteY63" fmla="*/ 1371601 h 2809875"/>
                <a:gd name="connsiteX64" fmla="*/ 3327009 w 4917684"/>
                <a:gd name="connsiteY64" fmla="*/ 1352550 h 2809875"/>
                <a:gd name="connsiteX65" fmla="*/ 3312722 w 4917684"/>
                <a:gd name="connsiteY65" fmla="*/ 1347788 h 2809875"/>
                <a:gd name="connsiteX66" fmla="*/ 3284147 w 4917684"/>
                <a:gd name="connsiteY66" fmla="*/ 1362075 h 2809875"/>
                <a:gd name="connsiteX67" fmla="*/ 3260334 w 4917684"/>
                <a:gd name="connsiteY67" fmla="*/ 1343025 h 2809875"/>
                <a:gd name="connsiteX68" fmla="*/ 3231759 w 4917684"/>
                <a:gd name="connsiteY68" fmla="*/ 1319213 h 2809875"/>
                <a:gd name="connsiteX69" fmla="*/ 3217472 w 4917684"/>
                <a:gd name="connsiteY69" fmla="*/ 1309688 h 2809875"/>
                <a:gd name="connsiteX70" fmla="*/ 3188897 w 4917684"/>
                <a:gd name="connsiteY70" fmla="*/ 1283495 h 2809875"/>
                <a:gd name="connsiteX71" fmla="*/ 3167465 w 4917684"/>
                <a:gd name="connsiteY71" fmla="*/ 1278731 h 2809875"/>
                <a:gd name="connsiteX72" fmla="*/ 3169848 w 4917684"/>
                <a:gd name="connsiteY72" fmla="*/ 1247775 h 2809875"/>
                <a:gd name="connsiteX73" fmla="*/ 3179372 w 4917684"/>
                <a:gd name="connsiteY73" fmla="*/ 1223963 h 2809875"/>
                <a:gd name="connsiteX74" fmla="*/ 3150797 w 4917684"/>
                <a:gd name="connsiteY74" fmla="*/ 1214438 h 2809875"/>
                <a:gd name="connsiteX75" fmla="*/ 3136509 w 4917684"/>
                <a:gd name="connsiteY75" fmla="*/ 1219200 h 2809875"/>
                <a:gd name="connsiteX76" fmla="*/ 3122222 w 4917684"/>
                <a:gd name="connsiteY76" fmla="*/ 1228725 h 2809875"/>
                <a:gd name="connsiteX77" fmla="*/ 3100790 w 4917684"/>
                <a:gd name="connsiteY77" fmla="*/ 1212056 h 2809875"/>
                <a:gd name="connsiteX78" fmla="*/ 3112697 w 4917684"/>
                <a:gd name="connsiteY78" fmla="*/ 1185863 h 2809875"/>
                <a:gd name="connsiteX79" fmla="*/ 3103172 w 4917684"/>
                <a:gd name="connsiteY79" fmla="*/ 1171575 h 2809875"/>
                <a:gd name="connsiteX80" fmla="*/ 3098409 w 4917684"/>
                <a:gd name="connsiteY80" fmla="*/ 1157288 h 2809875"/>
                <a:gd name="connsiteX81" fmla="*/ 3084122 w 4917684"/>
                <a:gd name="connsiteY81" fmla="*/ 1171575 h 2809875"/>
                <a:gd name="connsiteX82" fmla="*/ 3055547 w 4917684"/>
                <a:gd name="connsiteY82" fmla="*/ 1162050 h 2809875"/>
                <a:gd name="connsiteX83" fmla="*/ 3046022 w 4917684"/>
                <a:gd name="connsiteY83" fmla="*/ 1131094 h 2809875"/>
                <a:gd name="connsiteX84" fmla="*/ 3050784 w 4917684"/>
                <a:gd name="connsiteY84" fmla="*/ 1114425 h 2809875"/>
                <a:gd name="connsiteX85" fmla="*/ 3050784 w 4917684"/>
                <a:gd name="connsiteY85" fmla="*/ 1104900 h 2809875"/>
                <a:gd name="connsiteX86" fmla="*/ 3036497 w 4917684"/>
                <a:gd name="connsiteY86" fmla="*/ 1100138 h 2809875"/>
                <a:gd name="connsiteX87" fmla="*/ 3046022 w 4917684"/>
                <a:gd name="connsiteY87" fmla="*/ 1081088 h 2809875"/>
                <a:gd name="connsiteX88" fmla="*/ 3055547 w 4917684"/>
                <a:gd name="connsiteY88" fmla="*/ 1062038 h 2809875"/>
                <a:gd name="connsiteX89" fmla="*/ 3024590 w 4917684"/>
                <a:gd name="connsiteY89" fmla="*/ 1052513 h 2809875"/>
                <a:gd name="connsiteX90" fmla="*/ 3012684 w 4917684"/>
                <a:gd name="connsiteY90" fmla="*/ 1066800 h 2809875"/>
                <a:gd name="connsiteX91" fmla="*/ 2993634 w 4917684"/>
                <a:gd name="connsiteY91" fmla="*/ 1066800 h 2809875"/>
                <a:gd name="connsiteX92" fmla="*/ 2972204 w 4917684"/>
                <a:gd name="connsiteY92" fmla="*/ 1073944 h 2809875"/>
                <a:gd name="connsiteX93" fmla="*/ 2955534 w 4917684"/>
                <a:gd name="connsiteY93" fmla="*/ 1066800 h 2809875"/>
                <a:gd name="connsiteX94" fmla="*/ 2950772 w 4917684"/>
                <a:gd name="connsiteY94" fmla="*/ 1047750 h 2809875"/>
                <a:gd name="connsiteX95" fmla="*/ 2931721 w 4917684"/>
                <a:gd name="connsiteY95" fmla="*/ 1040607 h 2809875"/>
                <a:gd name="connsiteX96" fmla="*/ 2903147 w 4917684"/>
                <a:gd name="connsiteY96" fmla="*/ 1019175 h 2809875"/>
                <a:gd name="connsiteX97" fmla="*/ 2888859 w 4917684"/>
                <a:gd name="connsiteY97" fmla="*/ 1014413 h 2809875"/>
                <a:gd name="connsiteX98" fmla="*/ 2874572 w 4917684"/>
                <a:gd name="connsiteY98" fmla="*/ 1004888 h 2809875"/>
                <a:gd name="connsiteX99" fmla="*/ 2855522 w 4917684"/>
                <a:gd name="connsiteY99" fmla="*/ 1004888 h 2809875"/>
                <a:gd name="connsiteX100" fmla="*/ 2834090 w 4917684"/>
                <a:gd name="connsiteY100" fmla="*/ 995363 h 2809875"/>
                <a:gd name="connsiteX101" fmla="*/ 2810278 w 4917684"/>
                <a:gd name="connsiteY101" fmla="*/ 1009650 h 2809875"/>
                <a:gd name="connsiteX102" fmla="*/ 2767416 w 4917684"/>
                <a:gd name="connsiteY102" fmla="*/ 1007269 h 2809875"/>
                <a:gd name="connsiteX103" fmla="*/ 2734079 w 4917684"/>
                <a:gd name="connsiteY103" fmla="*/ 1019175 h 2809875"/>
                <a:gd name="connsiteX104" fmla="*/ 2712646 w 4917684"/>
                <a:gd name="connsiteY104" fmla="*/ 1019176 h 2809875"/>
                <a:gd name="connsiteX105" fmla="*/ 2693597 w 4917684"/>
                <a:gd name="connsiteY105" fmla="*/ 1009650 h 2809875"/>
                <a:gd name="connsiteX106" fmla="*/ 2641209 w 4917684"/>
                <a:gd name="connsiteY106" fmla="*/ 1021557 h 2809875"/>
                <a:gd name="connsiteX107" fmla="*/ 2631684 w 4917684"/>
                <a:gd name="connsiteY107" fmla="*/ 1031082 h 2809875"/>
                <a:gd name="connsiteX108" fmla="*/ 2612634 w 4917684"/>
                <a:gd name="connsiteY108" fmla="*/ 1038225 h 2809875"/>
                <a:gd name="connsiteX109" fmla="*/ 2595965 w 4917684"/>
                <a:gd name="connsiteY109" fmla="*/ 1035844 h 2809875"/>
                <a:gd name="connsiteX110" fmla="*/ 2574535 w 4917684"/>
                <a:gd name="connsiteY110" fmla="*/ 1028700 h 2809875"/>
                <a:gd name="connsiteX111" fmla="*/ 2529290 w 4917684"/>
                <a:gd name="connsiteY111" fmla="*/ 1004888 h 2809875"/>
                <a:gd name="connsiteX112" fmla="*/ 2526909 w 4917684"/>
                <a:gd name="connsiteY112" fmla="*/ 971550 h 2809875"/>
                <a:gd name="connsiteX113" fmla="*/ 2512622 w 4917684"/>
                <a:gd name="connsiteY113" fmla="*/ 942975 h 2809875"/>
                <a:gd name="connsiteX114" fmla="*/ 2488809 w 4917684"/>
                <a:gd name="connsiteY114" fmla="*/ 938213 h 2809875"/>
                <a:gd name="connsiteX115" fmla="*/ 2493572 w 4917684"/>
                <a:gd name="connsiteY115" fmla="*/ 923925 h 2809875"/>
                <a:gd name="connsiteX116" fmla="*/ 2479284 w 4917684"/>
                <a:gd name="connsiteY116" fmla="*/ 914400 h 2809875"/>
                <a:gd name="connsiteX117" fmla="*/ 2457853 w 4917684"/>
                <a:gd name="connsiteY117" fmla="*/ 902494 h 2809875"/>
                <a:gd name="connsiteX118" fmla="*/ 2431659 w 4917684"/>
                <a:gd name="connsiteY118" fmla="*/ 890588 h 2809875"/>
                <a:gd name="connsiteX119" fmla="*/ 2414991 w 4917684"/>
                <a:gd name="connsiteY119" fmla="*/ 864394 h 2809875"/>
                <a:gd name="connsiteX120" fmla="*/ 2398321 w 4917684"/>
                <a:gd name="connsiteY120" fmla="*/ 833437 h 2809875"/>
                <a:gd name="connsiteX121" fmla="*/ 2367365 w 4917684"/>
                <a:gd name="connsiteY121" fmla="*/ 807244 h 2809875"/>
                <a:gd name="connsiteX122" fmla="*/ 2348316 w 4917684"/>
                <a:gd name="connsiteY122" fmla="*/ 769144 h 2809875"/>
                <a:gd name="connsiteX123" fmla="*/ 2322122 w 4917684"/>
                <a:gd name="connsiteY123" fmla="*/ 733425 h 2809875"/>
                <a:gd name="connsiteX124" fmla="*/ 2307834 w 4917684"/>
                <a:gd name="connsiteY124" fmla="*/ 723900 h 2809875"/>
                <a:gd name="connsiteX125" fmla="*/ 2264972 w 4917684"/>
                <a:gd name="connsiteY125" fmla="*/ 704850 h 2809875"/>
                <a:gd name="connsiteX126" fmla="*/ 2241159 w 4917684"/>
                <a:gd name="connsiteY126" fmla="*/ 678657 h 2809875"/>
                <a:gd name="connsiteX127" fmla="*/ 2231634 w 4917684"/>
                <a:gd name="connsiteY127" fmla="*/ 657225 h 2809875"/>
                <a:gd name="connsiteX128" fmla="*/ 2212584 w 4917684"/>
                <a:gd name="connsiteY128" fmla="*/ 647700 h 2809875"/>
                <a:gd name="connsiteX129" fmla="*/ 2198297 w 4917684"/>
                <a:gd name="connsiteY129" fmla="*/ 638175 h 2809875"/>
                <a:gd name="connsiteX130" fmla="*/ 2179247 w 4917684"/>
                <a:gd name="connsiteY130" fmla="*/ 642938 h 2809875"/>
                <a:gd name="connsiteX131" fmla="*/ 2155434 w 4917684"/>
                <a:gd name="connsiteY131" fmla="*/ 619125 h 2809875"/>
                <a:gd name="connsiteX132" fmla="*/ 2136384 w 4917684"/>
                <a:gd name="connsiteY132" fmla="*/ 590550 h 2809875"/>
                <a:gd name="connsiteX133" fmla="*/ 2126859 w 4917684"/>
                <a:gd name="connsiteY133" fmla="*/ 561975 h 2809875"/>
                <a:gd name="connsiteX134" fmla="*/ 2103047 w 4917684"/>
                <a:gd name="connsiteY134" fmla="*/ 561975 h 2809875"/>
                <a:gd name="connsiteX135" fmla="*/ 2088759 w 4917684"/>
                <a:gd name="connsiteY135" fmla="*/ 547688 h 2809875"/>
                <a:gd name="connsiteX136" fmla="*/ 2050660 w 4917684"/>
                <a:gd name="connsiteY136" fmla="*/ 540544 h 2809875"/>
                <a:gd name="connsiteX137" fmla="*/ 2007797 w 4917684"/>
                <a:gd name="connsiteY137" fmla="*/ 528638 h 2809875"/>
                <a:gd name="connsiteX138" fmla="*/ 1976841 w 4917684"/>
                <a:gd name="connsiteY138" fmla="*/ 526256 h 2809875"/>
                <a:gd name="connsiteX139" fmla="*/ 1948266 w 4917684"/>
                <a:gd name="connsiteY139" fmla="*/ 521494 h 2809875"/>
                <a:gd name="connsiteX140" fmla="*/ 1926834 w 4917684"/>
                <a:gd name="connsiteY140" fmla="*/ 504825 h 2809875"/>
                <a:gd name="connsiteX141" fmla="*/ 1912547 w 4917684"/>
                <a:gd name="connsiteY141" fmla="*/ 509588 h 2809875"/>
                <a:gd name="connsiteX142" fmla="*/ 1841109 w 4917684"/>
                <a:gd name="connsiteY142" fmla="*/ 495300 h 2809875"/>
                <a:gd name="connsiteX143" fmla="*/ 1812534 w 4917684"/>
                <a:gd name="connsiteY143" fmla="*/ 485775 h 2809875"/>
                <a:gd name="connsiteX144" fmla="*/ 1798247 w 4917684"/>
                <a:gd name="connsiteY144" fmla="*/ 481013 h 2809875"/>
                <a:gd name="connsiteX145" fmla="*/ 1783959 w 4917684"/>
                <a:gd name="connsiteY145" fmla="*/ 490538 h 2809875"/>
                <a:gd name="connsiteX146" fmla="*/ 1769672 w 4917684"/>
                <a:gd name="connsiteY146" fmla="*/ 495300 h 2809875"/>
                <a:gd name="connsiteX147" fmla="*/ 1741097 w 4917684"/>
                <a:gd name="connsiteY147" fmla="*/ 523875 h 2809875"/>
                <a:gd name="connsiteX148" fmla="*/ 1717284 w 4917684"/>
                <a:gd name="connsiteY148" fmla="*/ 519113 h 2809875"/>
                <a:gd name="connsiteX149" fmla="*/ 1683947 w 4917684"/>
                <a:gd name="connsiteY149" fmla="*/ 509588 h 2809875"/>
                <a:gd name="connsiteX150" fmla="*/ 1650609 w 4917684"/>
                <a:gd name="connsiteY150" fmla="*/ 504825 h 2809875"/>
                <a:gd name="connsiteX151" fmla="*/ 1622034 w 4917684"/>
                <a:gd name="connsiteY151" fmla="*/ 500063 h 2809875"/>
                <a:gd name="connsiteX152" fmla="*/ 1581553 w 4917684"/>
                <a:gd name="connsiteY152" fmla="*/ 483394 h 2809875"/>
                <a:gd name="connsiteX153" fmla="*/ 1552978 w 4917684"/>
                <a:gd name="connsiteY153" fmla="*/ 483394 h 2809875"/>
                <a:gd name="connsiteX154" fmla="*/ 1541072 w 4917684"/>
                <a:gd name="connsiteY154" fmla="*/ 466725 h 2809875"/>
                <a:gd name="connsiteX155" fmla="*/ 1526784 w 4917684"/>
                <a:gd name="connsiteY155" fmla="*/ 447675 h 2809875"/>
                <a:gd name="connsiteX156" fmla="*/ 1522021 w 4917684"/>
                <a:gd name="connsiteY156" fmla="*/ 421481 h 2809875"/>
                <a:gd name="connsiteX157" fmla="*/ 1533929 w 4917684"/>
                <a:gd name="connsiteY157" fmla="*/ 392907 h 2809875"/>
                <a:gd name="connsiteX158" fmla="*/ 1564884 w 4917684"/>
                <a:gd name="connsiteY158" fmla="*/ 366713 h 2809875"/>
                <a:gd name="connsiteX159" fmla="*/ 1557740 w 4917684"/>
                <a:gd name="connsiteY159" fmla="*/ 340519 h 2809875"/>
                <a:gd name="connsiteX160" fmla="*/ 1564884 w 4917684"/>
                <a:gd name="connsiteY160" fmla="*/ 309562 h 2809875"/>
                <a:gd name="connsiteX161" fmla="*/ 1583934 w 4917684"/>
                <a:gd name="connsiteY161" fmla="*/ 285750 h 2809875"/>
                <a:gd name="connsiteX162" fmla="*/ 1588697 w 4917684"/>
                <a:gd name="connsiteY162" fmla="*/ 271463 h 2809875"/>
                <a:gd name="connsiteX163" fmla="*/ 1579172 w 4917684"/>
                <a:gd name="connsiteY163" fmla="*/ 257175 h 2809875"/>
                <a:gd name="connsiteX164" fmla="*/ 1545834 w 4917684"/>
                <a:gd name="connsiteY164" fmla="*/ 230981 h 2809875"/>
                <a:gd name="connsiteX165" fmla="*/ 1522022 w 4917684"/>
                <a:gd name="connsiteY165" fmla="*/ 228600 h 2809875"/>
                <a:gd name="connsiteX166" fmla="*/ 1507734 w 4917684"/>
                <a:gd name="connsiteY166" fmla="*/ 192881 h 2809875"/>
                <a:gd name="connsiteX167" fmla="*/ 1505353 w 4917684"/>
                <a:gd name="connsiteY167" fmla="*/ 159543 h 2809875"/>
                <a:gd name="connsiteX168" fmla="*/ 1488684 w 4917684"/>
                <a:gd name="connsiteY168" fmla="*/ 119063 h 2809875"/>
                <a:gd name="connsiteX169" fmla="*/ 1479159 w 4917684"/>
                <a:gd name="connsiteY169" fmla="*/ 92868 h 2809875"/>
                <a:gd name="connsiteX170" fmla="*/ 1455347 w 4917684"/>
                <a:gd name="connsiteY170" fmla="*/ 85725 h 2809875"/>
                <a:gd name="connsiteX171" fmla="*/ 1450584 w 4917684"/>
                <a:gd name="connsiteY171" fmla="*/ 66675 h 2809875"/>
                <a:gd name="connsiteX172" fmla="*/ 1433915 w 4917684"/>
                <a:gd name="connsiteY172" fmla="*/ 40481 h 2809875"/>
                <a:gd name="connsiteX173" fmla="*/ 1445822 w 4917684"/>
                <a:gd name="connsiteY173" fmla="*/ 30956 h 2809875"/>
                <a:gd name="connsiteX174" fmla="*/ 1436297 w 4917684"/>
                <a:gd name="connsiteY174" fmla="*/ 0 h 2809875"/>
                <a:gd name="connsiteX175" fmla="*/ 845747 w 4917684"/>
                <a:gd name="connsiteY175" fmla="*/ 180975 h 2809875"/>
                <a:gd name="connsiteX176" fmla="*/ 845747 w 4917684"/>
                <a:gd name="connsiteY176" fmla="*/ 180975 h 2809875"/>
                <a:gd name="connsiteX177" fmla="*/ 840984 w 4917684"/>
                <a:gd name="connsiteY177" fmla="*/ 223838 h 2809875"/>
                <a:gd name="connsiteX178" fmla="*/ 836222 w 4917684"/>
                <a:gd name="connsiteY178" fmla="*/ 238125 h 2809875"/>
                <a:gd name="connsiteX179" fmla="*/ 817172 w 4917684"/>
                <a:gd name="connsiteY179" fmla="*/ 254794 h 2809875"/>
                <a:gd name="connsiteX180" fmla="*/ 788597 w 4917684"/>
                <a:gd name="connsiteY180" fmla="*/ 266700 h 2809875"/>
                <a:gd name="connsiteX181" fmla="*/ 740972 w 4917684"/>
                <a:gd name="connsiteY181" fmla="*/ 300038 h 2809875"/>
                <a:gd name="connsiteX182" fmla="*/ 721922 w 4917684"/>
                <a:gd name="connsiteY182" fmla="*/ 328613 h 2809875"/>
                <a:gd name="connsiteX183" fmla="*/ 705252 w 4917684"/>
                <a:gd name="connsiteY183" fmla="*/ 342900 h 2809875"/>
                <a:gd name="connsiteX184" fmla="*/ 707634 w 4917684"/>
                <a:gd name="connsiteY184" fmla="*/ 369095 h 2809875"/>
                <a:gd name="connsiteX185" fmla="*/ 726684 w 4917684"/>
                <a:gd name="connsiteY185" fmla="*/ 381000 h 2809875"/>
                <a:gd name="connsiteX186" fmla="*/ 731447 w 4917684"/>
                <a:gd name="connsiteY186" fmla="*/ 395288 h 2809875"/>
                <a:gd name="connsiteX187" fmla="*/ 750497 w 4917684"/>
                <a:gd name="connsiteY187" fmla="*/ 423863 h 2809875"/>
                <a:gd name="connsiteX188" fmla="*/ 760022 w 4917684"/>
                <a:gd name="connsiteY188" fmla="*/ 442913 h 2809875"/>
                <a:gd name="connsiteX189" fmla="*/ 750497 w 4917684"/>
                <a:gd name="connsiteY189" fmla="*/ 481013 h 2809875"/>
                <a:gd name="connsiteX190" fmla="*/ 736209 w 4917684"/>
                <a:gd name="connsiteY190" fmla="*/ 490538 h 2809875"/>
                <a:gd name="connsiteX191" fmla="*/ 731447 w 4917684"/>
                <a:gd name="connsiteY191" fmla="*/ 504825 h 2809875"/>
                <a:gd name="connsiteX192" fmla="*/ 717159 w 4917684"/>
                <a:gd name="connsiteY192" fmla="*/ 509588 h 2809875"/>
                <a:gd name="connsiteX193" fmla="*/ 712397 w 4917684"/>
                <a:gd name="connsiteY193" fmla="*/ 538163 h 2809875"/>
                <a:gd name="connsiteX194" fmla="*/ 702872 w 4917684"/>
                <a:gd name="connsiteY194" fmla="*/ 566738 h 2809875"/>
                <a:gd name="connsiteX195" fmla="*/ 698109 w 4917684"/>
                <a:gd name="connsiteY195" fmla="*/ 581025 h 2809875"/>
                <a:gd name="connsiteX196" fmla="*/ 683822 w 4917684"/>
                <a:gd name="connsiteY196" fmla="*/ 611981 h 2809875"/>
                <a:gd name="connsiteX197" fmla="*/ 702872 w 4917684"/>
                <a:gd name="connsiteY197" fmla="*/ 638175 h 2809875"/>
                <a:gd name="connsiteX198" fmla="*/ 731447 w 4917684"/>
                <a:gd name="connsiteY198" fmla="*/ 647700 h 2809875"/>
                <a:gd name="connsiteX199" fmla="*/ 740972 w 4917684"/>
                <a:gd name="connsiteY199" fmla="*/ 661988 h 2809875"/>
                <a:gd name="connsiteX200" fmla="*/ 745734 w 4917684"/>
                <a:gd name="connsiteY200" fmla="*/ 676275 h 2809875"/>
                <a:gd name="connsiteX201" fmla="*/ 745734 w 4917684"/>
                <a:gd name="connsiteY201" fmla="*/ 688181 h 2809875"/>
                <a:gd name="connsiteX202" fmla="*/ 748115 w 4917684"/>
                <a:gd name="connsiteY202" fmla="*/ 709613 h 2809875"/>
                <a:gd name="connsiteX203" fmla="*/ 755259 w 4917684"/>
                <a:gd name="connsiteY203" fmla="*/ 728663 h 2809875"/>
                <a:gd name="connsiteX204" fmla="*/ 745734 w 4917684"/>
                <a:gd name="connsiteY204" fmla="*/ 757238 h 2809875"/>
                <a:gd name="connsiteX205" fmla="*/ 736209 w 4917684"/>
                <a:gd name="connsiteY205" fmla="*/ 771525 h 2809875"/>
                <a:gd name="connsiteX206" fmla="*/ 736209 w 4917684"/>
                <a:gd name="connsiteY206" fmla="*/ 842963 h 2809875"/>
                <a:gd name="connsiteX207" fmla="*/ 740972 w 4917684"/>
                <a:gd name="connsiteY207" fmla="*/ 857250 h 2809875"/>
                <a:gd name="connsiteX208" fmla="*/ 745734 w 4917684"/>
                <a:gd name="connsiteY208" fmla="*/ 876300 h 2809875"/>
                <a:gd name="connsiteX209" fmla="*/ 760022 w 4917684"/>
                <a:gd name="connsiteY209" fmla="*/ 923925 h 2809875"/>
                <a:gd name="connsiteX210" fmla="*/ 764784 w 4917684"/>
                <a:gd name="connsiteY210" fmla="*/ 938213 h 2809875"/>
                <a:gd name="connsiteX211" fmla="*/ 771928 w 4917684"/>
                <a:gd name="connsiteY211" fmla="*/ 983456 h 2809875"/>
                <a:gd name="connsiteX212" fmla="*/ 750497 w 4917684"/>
                <a:gd name="connsiteY212" fmla="*/ 1004888 h 2809875"/>
                <a:gd name="connsiteX213" fmla="*/ 731447 w 4917684"/>
                <a:gd name="connsiteY213" fmla="*/ 1009650 h 2809875"/>
                <a:gd name="connsiteX214" fmla="*/ 712397 w 4917684"/>
                <a:gd name="connsiteY214" fmla="*/ 1016794 h 2809875"/>
                <a:gd name="connsiteX215" fmla="*/ 683822 w 4917684"/>
                <a:gd name="connsiteY215" fmla="*/ 1035844 h 2809875"/>
                <a:gd name="connsiteX216" fmla="*/ 674297 w 4917684"/>
                <a:gd name="connsiteY216" fmla="*/ 1052513 h 2809875"/>
                <a:gd name="connsiteX217" fmla="*/ 660009 w 4917684"/>
                <a:gd name="connsiteY217" fmla="*/ 1062038 h 2809875"/>
                <a:gd name="connsiteX218" fmla="*/ 650484 w 4917684"/>
                <a:gd name="connsiteY218" fmla="*/ 1076325 h 2809875"/>
                <a:gd name="connsiteX219" fmla="*/ 640959 w 4917684"/>
                <a:gd name="connsiteY219" fmla="*/ 1157288 h 2809875"/>
                <a:gd name="connsiteX220" fmla="*/ 626672 w 4917684"/>
                <a:gd name="connsiteY220" fmla="*/ 1190625 h 2809875"/>
                <a:gd name="connsiteX221" fmla="*/ 593334 w 4917684"/>
                <a:gd name="connsiteY221" fmla="*/ 1204913 h 2809875"/>
                <a:gd name="connsiteX222" fmla="*/ 588572 w 4917684"/>
                <a:gd name="connsiteY222" fmla="*/ 1219200 h 2809875"/>
                <a:gd name="connsiteX223" fmla="*/ 593334 w 4917684"/>
                <a:gd name="connsiteY223" fmla="*/ 1233488 h 2809875"/>
                <a:gd name="connsiteX224" fmla="*/ 579047 w 4917684"/>
                <a:gd name="connsiteY224" fmla="*/ 1247775 h 2809875"/>
                <a:gd name="connsiteX225" fmla="*/ 569521 w 4917684"/>
                <a:gd name="connsiteY225" fmla="*/ 1290638 h 2809875"/>
                <a:gd name="connsiteX226" fmla="*/ 552854 w 4917684"/>
                <a:gd name="connsiteY226" fmla="*/ 1321593 h 2809875"/>
                <a:gd name="connsiteX227" fmla="*/ 533803 w 4917684"/>
                <a:gd name="connsiteY227" fmla="*/ 1343025 h 2809875"/>
                <a:gd name="connsiteX228" fmla="*/ 519515 w 4917684"/>
                <a:gd name="connsiteY228" fmla="*/ 1371600 h 2809875"/>
                <a:gd name="connsiteX229" fmla="*/ 498084 w 4917684"/>
                <a:gd name="connsiteY229" fmla="*/ 1419225 h 2809875"/>
                <a:gd name="connsiteX230" fmla="*/ 493322 w 4917684"/>
                <a:gd name="connsiteY230" fmla="*/ 1433513 h 2809875"/>
                <a:gd name="connsiteX231" fmla="*/ 474272 w 4917684"/>
                <a:gd name="connsiteY231" fmla="*/ 1466850 h 2809875"/>
                <a:gd name="connsiteX232" fmla="*/ 464747 w 4917684"/>
                <a:gd name="connsiteY232" fmla="*/ 1485900 h 2809875"/>
                <a:gd name="connsiteX233" fmla="*/ 459984 w 4917684"/>
                <a:gd name="connsiteY233" fmla="*/ 1500188 h 2809875"/>
                <a:gd name="connsiteX234" fmla="*/ 450459 w 4917684"/>
                <a:gd name="connsiteY234" fmla="*/ 1514475 h 2809875"/>
                <a:gd name="connsiteX235" fmla="*/ 436172 w 4917684"/>
                <a:gd name="connsiteY235" fmla="*/ 1552575 h 2809875"/>
                <a:gd name="connsiteX236" fmla="*/ 412359 w 4917684"/>
                <a:gd name="connsiteY236" fmla="*/ 1595438 h 2809875"/>
                <a:gd name="connsiteX237" fmla="*/ 398072 w 4917684"/>
                <a:gd name="connsiteY237" fmla="*/ 1628776 h 2809875"/>
                <a:gd name="connsiteX238" fmla="*/ 393310 w 4917684"/>
                <a:gd name="connsiteY238" fmla="*/ 1657350 h 2809875"/>
                <a:gd name="connsiteX239" fmla="*/ 379022 w 4917684"/>
                <a:gd name="connsiteY239" fmla="*/ 1719263 h 2809875"/>
                <a:gd name="connsiteX240" fmla="*/ 374259 w 4917684"/>
                <a:gd name="connsiteY240" fmla="*/ 1757363 h 2809875"/>
                <a:gd name="connsiteX241" fmla="*/ 369497 w 4917684"/>
                <a:gd name="connsiteY241" fmla="*/ 1771650 h 2809875"/>
                <a:gd name="connsiteX242" fmla="*/ 357591 w 4917684"/>
                <a:gd name="connsiteY242" fmla="*/ 1807369 h 2809875"/>
                <a:gd name="connsiteX243" fmla="*/ 343303 w 4917684"/>
                <a:gd name="connsiteY243" fmla="*/ 1852613 h 2809875"/>
                <a:gd name="connsiteX244" fmla="*/ 336159 w 4917684"/>
                <a:gd name="connsiteY244" fmla="*/ 1876425 h 2809875"/>
                <a:gd name="connsiteX245" fmla="*/ 326634 w 4917684"/>
                <a:gd name="connsiteY245" fmla="*/ 1890713 h 2809875"/>
                <a:gd name="connsiteX246" fmla="*/ 321872 w 4917684"/>
                <a:gd name="connsiteY246" fmla="*/ 1905000 h 2809875"/>
                <a:gd name="connsiteX247" fmla="*/ 307584 w 4917684"/>
                <a:gd name="connsiteY247" fmla="*/ 1914525 h 2809875"/>
                <a:gd name="connsiteX248" fmla="*/ 293297 w 4917684"/>
                <a:gd name="connsiteY248" fmla="*/ 1943100 h 2809875"/>
                <a:gd name="connsiteX249" fmla="*/ 283772 w 4917684"/>
                <a:gd name="connsiteY249" fmla="*/ 1971675 h 2809875"/>
                <a:gd name="connsiteX250" fmla="*/ 267103 w 4917684"/>
                <a:gd name="connsiteY250" fmla="*/ 2002632 h 2809875"/>
                <a:gd name="connsiteX251" fmla="*/ 231384 w 4917684"/>
                <a:gd name="connsiteY251" fmla="*/ 2038350 h 2809875"/>
                <a:gd name="connsiteX252" fmla="*/ 207572 w 4917684"/>
                <a:gd name="connsiteY252" fmla="*/ 2062163 h 2809875"/>
                <a:gd name="connsiteX253" fmla="*/ 202809 w 4917684"/>
                <a:gd name="connsiteY253" fmla="*/ 2076450 h 2809875"/>
                <a:gd name="connsiteX254" fmla="*/ 174234 w 4917684"/>
                <a:gd name="connsiteY254" fmla="*/ 2095500 h 2809875"/>
                <a:gd name="connsiteX255" fmla="*/ 159947 w 4917684"/>
                <a:gd name="connsiteY255" fmla="*/ 2105025 h 2809875"/>
                <a:gd name="connsiteX256" fmla="*/ 131372 w 4917684"/>
                <a:gd name="connsiteY256" fmla="*/ 2133601 h 2809875"/>
                <a:gd name="connsiteX257" fmla="*/ 102797 w 4917684"/>
                <a:gd name="connsiteY257" fmla="*/ 2145506 h 2809875"/>
                <a:gd name="connsiteX258" fmla="*/ 78985 w 4917684"/>
                <a:gd name="connsiteY258" fmla="*/ 2157412 h 2809875"/>
                <a:gd name="connsiteX259" fmla="*/ 45647 w 4917684"/>
                <a:gd name="connsiteY259" fmla="*/ 2174081 h 2809875"/>
                <a:gd name="connsiteX260" fmla="*/ 24215 w 4917684"/>
                <a:gd name="connsiteY260" fmla="*/ 2178844 h 2809875"/>
                <a:gd name="connsiteX261" fmla="*/ 403 w 4917684"/>
                <a:gd name="connsiteY261" fmla="*/ 2188369 h 2809875"/>
                <a:gd name="connsiteX262" fmla="*/ 12309 w 4917684"/>
                <a:gd name="connsiteY262" fmla="*/ 2228850 h 2809875"/>
                <a:gd name="connsiteX263" fmla="*/ 43265 w 4917684"/>
                <a:gd name="connsiteY263" fmla="*/ 2255044 h 2809875"/>
                <a:gd name="connsiteX264" fmla="*/ 67079 w 4917684"/>
                <a:gd name="connsiteY264" fmla="*/ 2271713 h 2809875"/>
                <a:gd name="connsiteX265" fmla="*/ 90890 w 4917684"/>
                <a:gd name="connsiteY265" fmla="*/ 2276475 h 2809875"/>
                <a:gd name="connsiteX266" fmla="*/ 114703 w 4917684"/>
                <a:gd name="connsiteY266" fmla="*/ 2297906 h 2809875"/>
                <a:gd name="connsiteX267" fmla="*/ 119466 w 4917684"/>
                <a:gd name="connsiteY267" fmla="*/ 2326482 h 2809875"/>
                <a:gd name="connsiteX268" fmla="*/ 126609 w 4917684"/>
                <a:gd name="connsiteY268" fmla="*/ 2347913 h 2809875"/>
                <a:gd name="connsiteX269" fmla="*/ 121847 w 4917684"/>
                <a:gd name="connsiteY269" fmla="*/ 2386013 h 2809875"/>
                <a:gd name="connsiteX270" fmla="*/ 112322 w 4917684"/>
                <a:gd name="connsiteY270" fmla="*/ 2405063 h 2809875"/>
                <a:gd name="connsiteX271" fmla="*/ 100416 w 4917684"/>
                <a:gd name="connsiteY271" fmla="*/ 2424112 h 2809875"/>
                <a:gd name="connsiteX272" fmla="*/ 71841 w 4917684"/>
                <a:gd name="connsiteY272" fmla="*/ 2426494 h 2809875"/>
                <a:gd name="connsiteX273" fmla="*/ 50409 w 4917684"/>
                <a:gd name="connsiteY273" fmla="*/ 2452688 h 2809875"/>
                <a:gd name="connsiteX274" fmla="*/ 21834 w 4917684"/>
                <a:gd name="connsiteY274" fmla="*/ 2466975 h 2809875"/>
                <a:gd name="connsiteX275" fmla="*/ 31359 w 4917684"/>
                <a:gd name="connsiteY275" fmla="*/ 2490788 h 2809875"/>
                <a:gd name="connsiteX276" fmla="*/ 21834 w 4917684"/>
                <a:gd name="connsiteY276" fmla="*/ 2524125 h 2809875"/>
                <a:gd name="connsiteX277" fmla="*/ 12309 w 4917684"/>
                <a:gd name="connsiteY277" fmla="*/ 2538413 h 2809875"/>
                <a:gd name="connsiteX0" fmla="*/ 12309 w 5240956"/>
                <a:gd name="connsiteY0" fmla="*/ 2538413 h 2809875"/>
                <a:gd name="connsiteX1" fmla="*/ 374259 w 5240956"/>
                <a:gd name="connsiteY1" fmla="*/ 2809875 h 2809875"/>
                <a:gd name="connsiteX2" fmla="*/ 4917684 w 5240956"/>
                <a:gd name="connsiteY2" fmla="*/ 2324100 h 2809875"/>
                <a:gd name="connsiteX3" fmla="*/ 4870059 w 5240956"/>
                <a:gd name="connsiteY3" fmla="*/ 2281238 h 2809875"/>
                <a:gd name="connsiteX4" fmla="*/ 4855772 w 5240956"/>
                <a:gd name="connsiteY4" fmla="*/ 2252663 h 2809875"/>
                <a:gd name="connsiteX5" fmla="*/ 4841484 w 5240956"/>
                <a:gd name="connsiteY5" fmla="*/ 2235994 h 2809875"/>
                <a:gd name="connsiteX6" fmla="*/ 4812909 w 5240956"/>
                <a:gd name="connsiteY6" fmla="*/ 2247901 h 2809875"/>
                <a:gd name="connsiteX7" fmla="*/ 4743853 w 5240956"/>
                <a:gd name="connsiteY7" fmla="*/ 2252663 h 2809875"/>
                <a:gd name="connsiteX8" fmla="*/ 4679560 w 5240956"/>
                <a:gd name="connsiteY8" fmla="*/ 2247900 h 2809875"/>
                <a:gd name="connsiteX9" fmla="*/ 4655747 w 5240956"/>
                <a:gd name="connsiteY9" fmla="*/ 2252663 h 2809875"/>
                <a:gd name="connsiteX10" fmla="*/ 4641459 w 5240956"/>
                <a:gd name="connsiteY10" fmla="*/ 2252663 h 2809875"/>
                <a:gd name="connsiteX11" fmla="*/ 4603359 w 5240956"/>
                <a:gd name="connsiteY11" fmla="*/ 2257425 h 2809875"/>
                <a:gd name="connsiteX12" fmla="*/ 4560497 w 5240956"/>
                <a:gd name="connsiteY12" fmla="*/ 2271713 h 2809875"/>
                <a:gd name="connsiteX13" fmla="*/ 4546209 w 5240956"/>
                <a:gd name="connsiteY13" fmla="*/ 2276475 h 2809875"/>
                <a:gd name="connsiteX14" fmla="*/ 4531922 w 5240956"/>
                <a:gd name="connsiteY14" fmla="*/ 2281238 h 2809875"/>
                <a:gd name="connsiteX15" fmla="*/ 4512872 w 5240956"/>
                <a:gd name="connsiteY15" fmla="*/ 2286000 h 2809875"/>
                <a:gd name="connsiteX16" fmla="*/ 4484297 w 5240956"/>
                <a:gd name="connsiteY16" fmla="*/ 2262188 h 2809875"/>
                <a:gd name="connsiteX17" fmla="*/ 4470009 w 5240956"/>
                <a:gd name="connsiteY17" fmla="*/ 2247900 h 2809875"/>
                <a:gd name="connsiteX18" fmla="*/ 4446197 w 5240956"/>
                <a:gd name="connsiteY18" fmla="*/ 2240756 h 2809875"/>
                <a:gd name="connsiteX19" fmla="*/ 4422384 w 5240956"/>
                <a:gd name="connsiteY19" fmla="*/ 2219325 h 2809875"/>
                <a:gd name="connsiteX20" fmla="*/ 4398572 w 5240956"/>
                <a:gd name="connsiteY20" fmla="*/ 2224088 h 2809875"/>
                <a:gd name="connsiteX21" fmla="*/ 4384284 w 5240956"/>
                <a:gd name="connsiteY21" fmla="*/ 2209800 h 2809875"/>
                <a:gd name="connsiteX22" fmla="*/ 4355709 w 5240956"/>
                <a:gd name="connsiteY22" fmla="*/ 2200275 h 2809875"/>
                <a:gd name="connsiteX23" fmla="*/ 4341422 w 5240956"/>
                <a:gd name="connsiteY23" fmla="*/ 2190750 h 2809875"/>
                <a:gd name="connsiteX24" fmla="*/ 4312847 w 5240956"/>
                <a:gd name="connsiteY24" fmla="*/ 2193132 h 2809875"/>
                <a:gd name="connsiteX25" fmla="*/ 4246172 w 5240956"/>
                <a:gd name="connsiteY25" fmla="*/ 2176463 h 2809875"/>
                <a:gd name="connsiteX26" fmla="*/ 4203309 w 5240956"/>
                <a:gd name="connsiteY26" fmla="*/ 2174082 h 2809875"/>
                <a:gd name="connsiteX27" fmla="*/ 4174734 w 5240956"/>
                <a:gd name="connsiteY27" fmla="*/ 2164557 h 2809875"/>
                <a:gd name="connsiteX28" fmla="*/ 4155684 w 5240956"/>
                <a:gd name="connsiteY28" fmla="*/ 2138363 h 2809875"/>
                <a:gd name="connsiteX29" fmla="*/ 4141397 w 5240956"/>
                <a:gd name="connsiteY29" fmla="*/ 2133600 h 2809875"/>
                <a:gd name="connsiteX30" fmla="*/ 4060434 w 5240956"/>
                <a:gd name="connsiteY30" fmla="*/ 2124075 h 2809875"/>
                <a:gd name="connsiteX31" fmla="*/ 3960422 w 5240956"/>
                <a:gd name="connsiteY31" fmla="*/ 2095500 h 2809875"/>
                <a:gd name="connsiteX32" fmla="*/ 3927084 w 5240956"/>
                <a:gd name="connsiteY32" fmla="*/ 2100263 h 2809875"/>
                <a:gd name="connsiteX33" fmla="*/ 3855647 w 5240956"/>
                <a:gd name="connsiteY33" fmla="*/ 2047875 h 2809875"/>
                <a:gd name="connsiteX34" fmla="*/ 3831834 w 5240956"/>
                <a:gd name="connsiteY34" fmla="*/ 2019300 h 2809875"/>
                <a:gd name="connsiteX35" fmla="*/ 3786591 w 5240956"/>
                <a:gd name="connsiteY35" fmla="*/ 1985963 h 2809875"/>
                <a:gd name="connsiteX36" fmla="*/ 3800877 w 5240956"/>
                <a:gd name="connsiteY36" fmla="*/ 1964532 h 2809875"/>
                <a:gd name="connsiteX37" fmla="*/ 3788972 w 5240956"/>
                <a:gd name="connsiteY37" fmla="*/ 1919288 h 2809875"/>
                <a:gd name="connsiteX38" fmla="*/ 3779447 w 5240956"/>
                <a:gd name="connsiteY38" fmla="*/ 1890713 h 2809875"/>
                <a:gd name="connsiteX39" fmla="*/ 3760397 w 5240956"/>
                <a:gd name="connsiteY39" fmla="*/ 1862138 h 2809875"/>
                <a:gd name="connsiteX40" fmla="*/ 3746110 w 5240956"/>
                <a:gd name="connsiteY40" fmla="*/ 1835944 h 2809875"/>
                <a:gd name="connsiteX41" fmla="*/ 3746109 w 5240956"/>
                <a:gd name="connsiteY41" fmla="*/ 1790700 h 2809875"/>
                <a:gd name="connsiteX42" fmla="*/ 3736584 w 5240956"/>
                <a:gd name="connsiteY42" fmla="*/ 1776413 h 2809875"/>
                <a:gd name="connsiteX43" fmla="*/ 3731822 w 5240956"/>
                <a:gd name="connsiteY43" fmla="*/ 1762125 h 2809875"/>
                <a:gd name="connsiteX44" fmla="*/ 3724678 w 5240956"/>
                <a:gd name="connsiteY44" fmla="*/ 1724025 h 2809875"/>
                <a:gd name="connsiteX45" fmla="*/ 3708009 w 5240956"/>
                <a:gd name="connsiteY45" fmla="*/ 1695450 h 2809875"/>
                <a:gd name="connsiteX46" fmla="*/ 3698484 w 5240956"/>
                <a:gd name="connsiteY46" fmla="*/ 1662113 h 2809875"/>
                <a:gd name="connsiteX47" fmla="*/ 3710390 w 5240956"/>
                <a:gd name="connsiteY47" fmla="*/ 1643063 h 2809875"/>
                <a:gd name="connsiteX48" fmla="*/ 3717535 w 5240956"/>
                <a:gd name="connsiteY48" fmla="*/ 1624013 h 2809875"/>
                <a:gd name="connsiteX49" fmla="*/ 3712772 w 5240956"/>
                <a:gd name="connsiteY49" fmla="*/ 1581150 h 2809875"/>
                <a:gd name="connsiteX50" fmla="*/ 3693722 w 5240956"/>
                <a:gd name="connsiteY50" fmla="*/ 1552575 h 2809875"/>
                <a:gd name="connsiteX51" fmla="*/ 3681816 w 5240956"/>
                <a:gd name="connsiteY51" fmla="*/ 1550194 h 2809875"/>
                <a:gd name="connsiteX52" fmla="*/ 3653240 w 5240956"/>
                <a:gd name="connsiteY52" fmla="*/ 1504951 h 2809875"/>
                <a:gd name="connsiteX53" fmla="*/ 3627047 w 5240956"/>
                <a:gd name="connsiteY53" fmla="*/ 1485900 h 2809875"/>
                <a:gd name="connsiteX54" fmla="*/ 3617522 w 5240956"/>
                <a:gd name="connsiteY54" fmla="*/ 1471613 h 2809875"/>
                <a:gd name="connsiteX55" fmla="*/ 3593709 w 5240956"/>
                <a:gd name="connsiteY55" fmla="*/ 1462088 h 2809875"/>
                <a:gd name="connsiteX56" fmla="*/ 3572278 w 5240956"/>
                <a:gd name="connsiteY56" fmla="*/ 1464469 h 2809875"/>
                <a:gd name="connsiteX57" fmla="*/ 3531796 w 5240956"/>
                <a:gd name="connsiteY57" fmla="*/ 1412082 h 2809875"/>
                <a:gd name="connsiteX58" fmla="*/ 3507984 w 5240956"/>
                <a:gd name="connsiteY58" fmla="*/ 1393031 h 2809875"/>
                <a:gd name="connsiteX59" fmla="*/ 3481790 w 5240956"/>
                <a:gd name="connsiteY59" fmla="*/ 1397794 h 2809875"/>
                <a:gd name="connsiteX60" fmla="*/ 3457979 w 5240956"/>
                <a:gd name="connsiteY60" fmla="*/ 1381126 h 2809875"/>
                <a:gd name="connsiteX61" fmla="*/ 3407972 w 5240956"/>
                <a:gd name="connsiteY61" fmla="*/ 1369219 h 2809875"/>
                <a:gd name="connsiteX62" fmla="*/ 3369872 w 5240956"/>
                <a:gd name="connsiteY62" fmla="*/ 1371601 h 2809875"/>
                <a:gd name="connsiteX63" fmla="*/ 3327009 w 5240956"/>
                <a:gd name="connsiteY63" fmla="*/ 1352550 h 2809875"/>
                <a:gd name="connsiteX64" fmla="*/ 3312722 w 5240956"/>
                <a:gd name="connsiteY64" fmla="*/ 1347788 h 2809875"/>
                <a:gd name="connsiteX65" fmla="*/ 3284147 w 5240956"/>
                <a:gd name="connsiteY65" fmla="*/ 1362075 h 2809875"/>
                <a:gd name="connsiteX66" fmla="*/ 3260334 w 5240956"/>
                <a:gd name="connsiteY66" fmla="*/ 1343025 h 2809875"/>
                <a:gd name="connsiteX67" fmla="*/ 3231759 w 5240956"/>
                <a:gd name="connsiteY67" fmla="*/ 1319213 h 2809875"/>
                <a:gd name="connsiteX68" fmla="*/ 3217472 w 5240956"/>
                <a:gd name="connsiteY68" fmla="*/ 1309688 h 2809875"/>
                <a:gd name="connsiteX69" fmla="*/ 3188897 w 5240956"/>
                <a:gd name="connsiteY69" fmla="*/ 1283495 h 2809875"/>
                <a:gd name="connsiteX70" fmla="*/ 3167465 w 5240956"/>
                <a:gd name="connsiteY70" fmla="*/ 1278731 h 2809875"/>
                <a:gd name="connsiteX71" fmla="*/ 3169848 w 5240956"/>
                <a:gd name="connsiteY71" fmla="*/ 1247775 h 2809875"/>
                <a:gd name="connsiteX72" fmla="*/ 3179372 w 5240956"/>
                <a:gd name="connsiteY72" fmla="*/ 1223963 h 2809875"/>
                <a:gd name="connsiteX73" fmla="*/ 3150797 w 5240956"/>
                <a:gd name="connsiteY73" fmla="*/ 1214438 h 2809875"/>
                <a:gd name="connsiteX74" fmla="*/ 3136509 w 5240956"/>
                <a:gd name="connsiteY74" fmla="*/ 1219200 h 2809875"/>
                <a:gd name="connsiteX75" fmla="*/ 3122222 w 5240956"/>
                <a:gd name="connsiteY75" fmla="*/ 1228725 h 2809875"/>
                <a:gd name="connsiteX76" fmla="*/ 3100790 w 5240956"/>
                <a:gd name="connsiteY76" fmla="*/ 1212056 h 2809875"/>
                <a:gd name="connsiteX77" fmla="*/ 3112697 w 5240956"/>
                <a:gd name="connsiteY77" fmla="*/ 1185863 h 2809875"/>
                <a:gd name="connsiteX78" fmla="*/ 3103172 w 5240956"/>
                <a:gd name="connsiteY78" fmla="*/ 1171575 h 2809875"/>
                <a:gd name="connsiteX79" fmla="*/ 3098409 w 5240956"/>
                <a:gd name="connsiteY79" fmla="*/ 1157288 h 2809875"/>
                <a:gd name="connsiteX80" fmla="*/ 3084122 w 5240956"/>
                <a:gd name="connsiteY80" fmla="*/ 1171575 h 2809875"/>
                <a:gd name="connsiteX81" fmla="*/ 3055547 w 5240956"/>
                <a:gd name="connsiteY81" fmla="*/ 1162050 h 2809875"/>
                <a:gd name="connsiteX82" fmla="*/ 3046022 w 5240956"/>
                <a:gd name="connsiteY82" fmla="*/ 1131094 h 2809875"/>
                <a:gd name="connsiteX83" fmla="*/ 3050784 w 5240956"/>
                <a:gd name="connsiteY83" fmla="*/ 1114425 h 2809875"/>
                <a:gd name="connsiteX84" fmla="*/ 3050784 w 5240956"/>
                <a:gd name="connsiteY84" fmla="*/ 1104900 h 2809875"/>
                <a:gd name="connsiteX85" fmla="*/ 3036497 w 5240956"/>
                <a:gd name="connsiteY85" fmla="*/ 1100138 h 2809875"/>
                <a:gd name="connsiteX86" fmla="*/ 3046022 w 5240956"/>
                <a:gd name="connsiteY86" fmla="*/ 1081088 h 2809875"/>
                <a:gd name="connsiteX87" fmla="*/ 3055547 w 5240956"/>
                <a:gd name="connsiteY87" fmla="*/ 1062038 h 2809875"/>
                <a:gd name="connsiteX88" fmla="*/ 3024590 w 5240956"/>
                <a:gd name="connsiteY88" fmla="*/ 1052513 h 2809875"/>
                <a:gd name="connsiteX89" fmla="*/ 3012684 w 5240956"/>
                <a:gd name="connsiteY89" fmla="*/ 1066800 h 2809875"/>
                <a:gd name="connsiteX90" fmla="*/ 2993634 w 5240956"/>
                <a:gd name="connsiteY90" fmla="*/ 1066800 h 2809875"/>
                <a:gd name="connsiteX91" fmla="*/ 2972204 w 5240956"/>
                <a:gd name="connsiteY91" fmla="*/ 1073944 h 2809875"/>
                <a:gd name="connsiteX92" fmla="*/ 2955534 w 5240956"/>
                <a:gd name="connsiteY92" fmla="*/ 1066800 h 2809875"/>
                <a:gd name="connsiteX93" fmla="*/ 2950772 w 5240956"/>
                <a:gd name="connsiteY93" fmla="*/ 1047750 h 2809875"/>
                <a:gd name="connsiteX94" fmla="*/ 2931721 w 5240956"/>
                <a:gd name="connsiteY94" fmla="*/ 1040607 h 2809875"/>
                <a:gd name="connsiteX95" fmla="*/ 2903147 w 5240956"/>
                <a:gd name="connsiteY95" fmla="*/ 1019175 h 2809875"/>
                <a:gd name="connsiteX96" fmla="*/ 2888859 w 5240956"/>
                <a:gd name="connsiteY96" fmla="*/ 1014413 h 2809875"/>
                <a:gd name="connsiteX97" fmla="*/ 2874572 w 5240956"/>
                <a:gd name="connsiteY97" fmla="*/ 1004888 h 2809875"/>
                <a:gd name="connsiteX98" fmla="*/ 2855522 w 5240956"/>
                <a:gd name="connsiteY98" fmla="*/ 1004888 h 2809875"/>
                <a:gd name="connsiteX99" fmla="*/ 2834090 w 5240956"/>
                <a:gd name="connsiteY99" fmla="*/ 995363 h 2809875"/>
                <a:gd name="connsiteX100" fmla="*/ 2810278 w 5240956"/>
                <a:gd name="connsiteY100" fmla="*/ 1009650 h 2809875"/>
                <a:gd name="connsiteX101" fmla="*/ 2767416 w 5240956"/>
                <a:gd name="connsiteY101" fmla="*/ 1007269 h 2809875"/>
                <a:gd name="connsiteX102" fmla="*/ 2734079 w 5240956"/>
                <a:gd name="connsiteY102" fmla="*/ 1019175 h 2809875"/>
                <a:gd name="connsiteX103" fmla="*/ 2712646 w 5240956"/>
                <a:gd name="connsiteY103" fmla="*/ 1019176 h 2809875"/>
                <a:gd name="connsiteX104" fmla="*/ 2693597 w 5240956"/>
                <a:gd name="connsiteY104" fmla="*/ 1009650 h 2809875"/>
                <a:gd name="connsiteX105" fmla="*/ 2641209 w 5240956"/>
                <a:gd name="connsiteY105" fmla="*/ 1021557 h 2809875"/>
                <a:gd name="connsiteX106" fmla="*/ 2631684 w 5240956"/>
                <a:gd name="connsiteY106" fmla="*/ 1031082 h 2809875"/>
                <a:gd name="connsiteX107" fmla="*/ 2612634 w 5240956"/>
                <a:gd name="connsiteY107" fmla="*/ 1038225 h 2809875"/>
                <a:gd name="connsiteX108" fmla="*/ 2595965 w 5240956"/>
                <a:gd name="connsiteY108" fmla="*/ 1035844 h 2809875"/>
                <a:gd name="connsiteX109" fmla="*/ 2574535 w 5240956"/>
                <a:gd name="connsiteY109" fmla="*/ 1028700 h 2809875"/>
                <a:gd name="connsiteX110" fmla="*/ 2529290 w 5240956"/>
                <a:gd name="connsiteY110" fmla="*/ 1004888 h 2809875"/>
                <a:gd name="connsiteX111" fmla="*/ 2526909 w 5240956"/>
                <a:gd name="connsiteY111" fmla="*/ 971550 h 2809875"/>
                <a:gd name="connsiteX112" fmla="*/ 2512622 w 5240956"/>
                <a:gd name="connsiteY112" fmla="*/ 942975 h 2809875"/>
                <a:gd name="connsiteX113" fmla="*/ 2488809 w 5240956"/>
                <a:gd name="connsiteY113" fmla="*/ 938213 h 2809875"/>
                <a:gd name="connsiteX114" fmla="*/ 2493572 w 5240956"/>
                <a:gd name="connsiteY114" fmla="*/ 923925 h 2809875"/>
                <a:gd name="connsiteX115" fmla="*/ 2479284 w 5240956"/>
                <a:gd name="connsiteY115" fmla="*/ 914400 h 2809875"/>
                <a:gd name="connsiteX116" fmla="*/ 2457853 w 5240956"/>
                <a:gd name="connsiteY116" fmla="*/ 902494 h 2809875"/>
                <a:gd name="connsiteX117" fmla="*/ 2431659 w 5240956"/>
                <a:gd name="connsiteY117" fmla="*/ 890588 h 2809875"/>
                <a:gd name="connsiteX118" fmla="*/ 2414991 w 5240956"/>
                <a:gd name="connsiteY118" fmla="*/ 864394 h 2809875"/>
                <a:gd name="connsiteX119" fmla="*/ 2398321 w 5240956"/>
                <a:gd name="connsiteY119" fmla="*/ 833437 h 2809875"/>
                <a:gd name="connsiteX120" fmla="*/ 2367365 w 5240956"/>
                <a:gd name="connsiteY120" fmla="*/ 807244 h 2809875"/>
                <a:gd name="connsiteX121" fmla="*/ 2348316 w 5240956"/>
                <a:gd name="connsiteY121" fmla="*/ 769144 h 2809875"/>
                <a:gd name="connsiteX122" fmla="*/ 2322122 w 5240956"/>
                <a:gd name="connsiteY122" fmla="*/ 733425 h 2809875"/>
                <a:gd name="connsiteX123" fmla="*/ 2307834 w 5240956"/>
                <a:gd name="connsiteY123" fmla="*/ 723900 h 2809875"/>
                <a:gd name="connsiteX124" fmla="*/ 2264972 w 5240956"/>
                <a:gd name="connsiteY124" fmla="*/ 704850 h 2809875"/>
                <a:gd name="connsiteX125" fmla="*/ 2241159 w 5240956"/>
                <a:gd name="connsiteY125" fmla="*/ 678657 h 2809875"/>
                <a:gd name="connsiteX126" fmla="*/ 2231634 w 5240956"/>
                <a:gd name="connsiteY126" fmla="*/ 657225 h 2809875"/>
                <a:gd name="connsiteX127" fmla="*/ 2212584 w 5240956"/>
                <a:gd name="connsiteY127" fmla="*/ 647700 h 2809875"/>
                <a:gd name="connsiteX128" fmla="*/ 2198297 w 5240956"/>
                <a:gd name="connsiteY128" fmla="*/ 638175 h 2809875"/>
                <a:gd name="connsiteX129" fmla="*/ 2179247 w 5240956"/>
                <a:gd name="connsiteY129" fmla="*/ 642938 h 2809875"/>
                <a:gd name="connsiteX130" fmla="*/ 2155434 w 5240956"/>
                <a:gd name="connsiteY130" fmla="*/ 619125 h 2809875"/>
                <a:gd name="connsiteX131" fmla="*/ 2136384 w 5240956"/>
                <a:gd name="connsiteY131" fmla="*/ 590550 h 2809875"/>
                <a:gd name="connsiteX132" fmla="*/ 2126859 w 5240956"/>
                <a:gd name="connsiteY132" fmla="*/ 561975 h 2809875"/>
                <a:gd name="connsiteX133" fmla="*/ 2103047 w 5240956"/>
                <a:gd name="connsiteY133" fmla="*/ 561975 h 2809875"/>
                <a:gd name="connsiteX134" fmla="*/ 2088759 w 5240956"/>
                <a:gd name="connsiteY134" fmla="*/ 547688 h 2809875"/>
                <a:gd name="connsiteX135" fmla="*/ 2050660 w 5240956"/>
                <a:gd name="connsiteY135" fmla="*/ 540544 h 2809875"/>
                <a:gd name="connsiteX136" fmla="*/ 2007797 w 5240956"/>
                <a:gd name="connsiteY136" fmla="*/ 528638 h 2809875"/>
                <a:gd name="connsiteX137" fmla="*/ 1976841 w 5240956"/>
                <a:gd name="connsiteY137" fmla="*/ 526256 h 2809875"/>
                <a:gd name="connsiteX138" fmla="*/ 1948266 w 5240956"/>
                <a:gd name="connsiteY138" fmla="*/ 521494 h 2809875"/>
                <a:gd name="connsiteX139" fmla="*/ 1926834 w 5240956"/>
                <a:gd name="connsiteY139" fmla="*/ 504825 h 2809875"/>
                <a:gd name="connsiteX140" fmla="*/ 1912547 w 5240956"/>
                <a:gd name="connsiteY140" fmla="*/ 509588 h 2809875"/>
                <a:gd name="connsiteX141" fmla="*/ 1841109 w 5240956"/>
                <a:gd name="connsiteY141" fmla="*/ 495300 h 2809875"/>
                <a:gd name="connsiteX142" fmla="*/ 1812534 w 5240956"/>
                <a:gd name="connsiteY142" fmla="*/ 485775 h 2809875"/>
                <a:gd name="connsiteX143" fmla="*/ 1798247 w 5240956"/>
                <a:gd name="connsiteY143" fmla="*/ 481013 h 2809875"/>
                <a:gd name="connsiteX144" fmla="*/ 1783959 w 5240956"/>
                <a:gd name="connsiteY144" fmla="*/ 490538 h 2809875"/>
                <a:gd name="connsiteX145" fmla="*/ 1769672 w 5240956"/>
                <a:gd name="connsiteY145" fmla="*/ 495300 h 2809875"/>
                <a:gd name="connsiteX146" fmla="*/ 1741097 w 5240956"/>
                <a:gd name="connsiteY146" fmla="*/ 523875 h 2809875"/>
                <a:gd name="connsiteX147" fmla="*/ 1717284 w 5240956"/>
                <a:gd name="connsiteY147" fmla="*/ 519113 h 2809875"/>
                <a:gd name="connsiteX148" fmla="*/ 1683947 w 5240956"/>
                <a:gd name="connsiteY148" fmla="*/ 509588 h 2809875"/>
                <a:gd name="connsiteX149" fmla="*/ 1650609 w 5240956"/>
                <a:gd name="connsiteY149" fmla="*/ 504825 h 2809875"/>
                <a:gd name="connsiteX150" fmla="*/ 1622034 w 5240956"/>
                <a:gd name="connsiteY150" fmla="*/ 500063 h 2809875"/>
                <a:gd name="connsiteX151" fmla="*/ 1581553 w 5240956"/>
                <a:gd name="connsiteY151" fmla="*/ 483394 h 2809875"/>
                <a:gd name="connsiteX152" fmla="*/ 1552978 w 5240956"/>
                <a:gd name="connsiteY152" fmla="*/ 483394 h 2809875"/>
                <a:gd name="connsiteX153" fmla="*/ 1541072 w 5240956"/>
                <a:gd name="connsiteY153" fmla="*/ 466725 h 2809875"/>
                <a:gd name="connsiteX154" fmla="*/ 1526784 w 5240956"/>
                <a:gd name="connsiteY154" fmla="*/ 447675 h 2809875"/>
                <a:gd name="connsiteX155" fmla="*/ 1522021 w 5240956"/>
                <a:gd name="connsiteY155" fmla="*/ 421481 h 2809875"/>
                <a:gd name="connsiteX156" fmla="*/ 1533929 w 5240956"/>
                <a:gd name="connsiteY156" fmla="*/ 392907 h 2809875"/>
                <a:gd name="connsiteX157" fmla="*/ 1564884 w 5240956"/>
                <a:gd name="connsiteY157" fmla="*/ 366713 h 2809875"/>
                <a:gd name="connsiteX158" fmla="*/ 1557740 w 5240956"/>
                <a:gd name="connsiteY158" fmla="*/ 340519 h 2809875"/>
                <a:gd name="connsiteX159" fmla="*/ 1564884 w 5240956"/>
                <a:gd name="connsiteY159" fmla="*/ 309562 h 2809875"/>
                <a:gd name="connsiteX160" fmla="*/ 1583934 w 5240956"/>
                <a:gd name="connsiteY160" fmla="*/ 285750 h 2809875"/>
                <a:gd name="connsiteX161" fmla="*/ 1588697 w 5240956"/>
                <a:gd name="connsiteY161" fmla="*/ 271463 h 2809875"/>
                <a:gd name="connsiteX162" fmla="*/ 1579172 w 5240956"/>
                <a:gd name="connsiteY162" fmla="*/ 257175 h 2809875"/>
                <a:gd name="connsiteX163" fmla="*/ 1545834 w 5240956"/>
                <a:gd name="connsiteY163" fmla="*/ 230981 h 2809875"/>
                <a:gd name="connsiteX164" fmla="*/ 1522022 w 5240956"/>
                <a:gd name="connsiteY164" fmla="*/ 228600 h 2809875"/>
                <a:gd name="connsiteX165" fmla="*/ 1507734 w 5240956"/>
                <a:gd name="connsiteY165" fmla="*/ 192881 h 2809875"/>
                <a:gd name="connsiteX166" fmla="*/ 1505353 w 5240956"/>
                <a:gd name="connsiteY166" fmla="*/ 159543 h 2809875"/>
                <a:gd name="connsiteX167" fmla="*/ 1488684 w 5240956"/>
                <a:gd name="connsiteY167" fmla="*/ 119063 h 2809875"/>
                <a:gd name="connsiteX168" fmla="*/ 1479159 w 5240956"/>
                <a:gd name="connsiteY168" fmla="*/ 92868 h 2809875"/>
                <a:gd name="connsiteX169" fmla="*/ 1455347 w 5240956"/>
                <a:gd name="connsiteY169" fmla="*/ 85725 h 2809875"/>
                <a:gd name="connsiteX170" fmla="*/ 1450584 w 5240956"/>
                <a:gd name="connsiteY170" fmla="*/ 66675 h 2809875"/>
                <a:gd name="connsiteX171" fmla="*/ 1433915 w 5240956"/>
                <a:gd name="connsiteY171" fmla="*/ 40481 h 2809875"/>
                <a:gd name="connsiteX172" fmla="*/ 1445822 w 5240956"/>
                <a:gd name="connsiteY172" fmla="*/ 30956 h 2809875"/>
                <a:gd name="connsiteX173" fmla="*/ 1436297 w 5240956"/>
                <a:gd name="connsiteY173" fmla="*/ 0 h 2809875"/>
                <a:gd name="connsiteX174" fmla="*/ 845747 w 5240956"/>
                <a:gd name="connsiteY174" fmla="*/ 180975 h 2809875"/>
                <a:gd name="connsiteX175" fmla="*/ 845747 w 5240956"/>
                <a:gd name="connsiteY175" fmla="*/ 180975 h 2809875"/>
                <a:gd name="connsiteX176" fmla="*/ 840984 w 5240956"/>
                <a:gd name="connsiteY176" fmla="*/ 223838 h 2809875"/>
                <a:gd name="connsiteX177" fmla="*/ 836222 w 5240956"/>
                <a:gd name="connsiteY177" fmla="*/ 238125 h 2809875"/>
                <a:gd name="connsiteX178" fmla="*/ 817172 w 5240956"/>
                <a:gd name="connsiteY178" fmla="*/ 254794 h 2809875"/>
                <a:gd name="connsiteX179" fmla="*/ 788597 w 5240956"/>
                <a:gd name="connsiteY179" fmla="*/ 266700 h 2809875"/>
                <a:gd name="connsiteX180" fmla="*/ 740972 w 5240956"/>
                <a:gd name="connsiteY180" fmla="*/ 300038 h 2809875"/>
                <a:gd name="connsiteX181" fmla="*/ 721922 w 5240956"/>
                <a:gd name="connsiteY181" fmla="*/ 328613 h 2809875"/>
                <a:gd name="connsiteX182" fmla="*/ 705252 w 5240956"/>
                <a:gd name="connsiteY182" fmla="*/ 342900 h 2809875"/>
                <a:gd name="connsiteX183" fmla="*/ 707634 w 5240956"/>
                <a:gd name="connsiteY183" fmla="*/ 369095 h 2809875"/>
                <a:gd name="connsiteX184" fmla="*/ 726684 w 5240956"/>
                <a:gd name="connsiteY184" fmla="*/ 381000 h 2809875"/>
                <a:gd name="connsiteX185" fmla="*/ 731447 w 5240956"/>
                <a:gd name="connsiteY185" fmla="*/ 395288 h 2809875"/>
                <a:gd name="connsiteX186" fmla="*/ 750497 w 5240956"/>
                <a:gd name="connsiteY186" fmla="*/ 423863 h 2809875"/>
                <a:gd name="connsiteX187" fmla="*/ 760022 w 5240956"/>
                <a:gd name="connsiteY187" fmla="*/ 442913 h 2809875"/>
                <a:gd name="connsiteX188" fmla="*/ 750497 w 5240956"/>
                <a:gd name="connsiteY188" fmla="*/ 481013 h 2809875"/>
                <a:gd name="connsiteX189" fmla="*/ 736209 w 5240956"/>
                <a:gd name="connsiteY189" fmla="*/ 490538 h 2809875"/>
                <a:gd name="connsiteX190" fmla="*/ 731447 w 5240956"/>
                <a:gd name="connsiteY190" fmla="*/ 504825 h 2809875"/>
                <a:gd name="connsiteX191" fmla="*/ 717159 w 5240956"/>
                <a:gd name="connsiteY191" fmla="*/ 509588 h 2809875"/>
                <a:gd name="connsiteX192" fmla="*/ 712397 w 5240956"/>
                <a:gd name="connsiteY192" fmla="*/ 538163 h 2809875"/>
                <a:gd name="connsiteX193" fmla="*/ 702872 w 5240956"/>
                <a:gd name="connsiteY193" fmla="*/ 566738 h 2809875"/>
                <a:gd name="connsiteX194" fmla="*/ 698109 w 5240956"/>
                <a:gd name="connsiteY194" fmla="*/ 581025 h 2809875"/>
                <a:gd name="connsiteX195" fmla="*/ 683822 w 5240956"/>
                <a:gd name="connsiteY195" fmla="*/ 611981 h 2809875"/>
                <a:gd name="connsiteX196" fmla="*/ 702872 w 5240956"/>
                <a:gd name="connsiteY196" fmla="*/ 638175 h 2809875"/>
                <a:gd name="connsiteX197" fmla="*/ 731447 w 5240956"/>
                <a:gd name="connsiteY197" fmla="*/ 647700 h 2809875"/>
                <a:gd name="connsiteX198" fmla="*/ 740972 w 5240956"/>
                <a:gd name="connsiteY198" fmla="*/ 661988 h 2809875"/>
                <a:gd name="connsiteX199" fmla="*/ 745734 w 5240956"/>
                <a:gd name="connsiteY199" fmla="*/ 676275 h 2809875"/>
                <a:gd name="connsiteX200" fmla="*/ 745734 w 5240956"/>
                <a:gd name="connsiteY200" fmla="*/ 688181 h 2809875"/>
                <a:gd name="connsiteX201" fmla="*/ 748115 w 5240956"/>
                <a:gd name="connsiteY201" fmla="*/ 709613 h 2809875"/>
                <a:gd name="connsiteX202" fmla="*/ 755259 w 5240956"/>
                <a:gd name="connsiteY202" fmla="*/ 728663 h 2809875"/>
                <a:gd name="connsiteX203" fmla="*/ 745734 w 5240956"/>
                <a:gd name="connsiteY203" fmla="*/ 757238 h 2809875"/>
                <a:gd name="connsiteX204" fmla="*/ 736209 w 5240956"/>
                <a:gd name="connsiteY204" fmla="*/ 771525 h 2809875"/>
                <a:gd name="connsiteX205" fmla="*/ 736209 w 5240956"/>
                <a:gd name="connsiteY205" fmla="*/ 842963 h 2809875"/>
                <a:gd name="connsiteX206" fmla="*/ 740972 w 5240956"/>
                <a:gd name="connsiteY206" fmla="*/ 857250 h 2809875"/>
                <a:gd name="connsiteX207" fmla="*/ 745734 w 5240956"/>
                <a:gd name="connsiteY207" fmla="*/ 876300 h 2809875"/>
                <a:gd name="connsiteX208" fmla="*/ 760022 w 5240956"/>
                <a:gd name="connsiteY208" fmla="*/ 923925 h 2809875"/>
                <a:gd name="connsiteX209" fmla="*/ 764784 w 5240956"/>
                <a:gd name="connsiteY209" fmla="*/ 938213 h 2809875"/>
                <a:gd name="connsiteX210" fmla="*/ 771928 w 5240956"/>
                <a:gd name="connsiteY210" fmla="*/ 983456 h 2809875"/>
                <a:gd name="connsiteX211" fmla="*/ 750497 w 5240956"/>
                <a:gd name="connsiteY211" fmla="*/ 1004888 h 2809875"/>
                <a:gd name="connsiteX212" fmla="*/ 731447 w 5240956"/>
                <a:gd name="connsiteY212" fmla="*/ 1009650 h 2809875"/>
                <a:gd name="connsiteX213" fmla="*/ 712397 w 5240956"/>
                <a:gd name="connsiteY213" fmla="*/ 1016794 h 2809875"/>
                <a:gd name="connsiteX214" fmla="*/ 683822 w 5240956"/>
                <a:gd name="connsiteY214" fmla="*/ 1035844 h 2809875"/>
                <a:gd name="connsiteX215" fmla="*/ 674297 w 5240956"/>
                <a:gd name="connsiteY215" fmla="*/ 1052513 h 2809875"/>
                <a:gd name="connsiteX216" fmla="*/ 660009 w 5240956"/>
                <a:gd name="connsiteY216" fmla="*/ 1062038 h 2809875"/>
                <a:gd name="connsiteX217" fmla="*/ 650484 w 5240956"/>
                <a:gd name="connsiteY217" fmla="*/ 1076325 h 2809875"/>
                <a:gd name="connsiteX218" fmla="*/ 640959 w 5240956"/>
                <a:gd name="connsiteY218" fmla="*/ 1157288 h 2809875"/>
                <a:gd name="connsiteX219" fmla="*/ 626672 w 5240956"/>
                <a:gd name="connsiteY219" fmla="*/ 1190625 h 2809875"/>
                <a:gd name="connsiteX220" fmla="*/ 593334 w 5240956"/>
                <a:gd name="connsiteY220" fmla="*/ 1204913 h 2809875"/>
                <a:gd name="connsiteX221" fmla="*/ 588572 w 5240956"/>
                <a:gd name="connsiteY221" fmla="*/ 1219200 h 2809875"/>
                <a:gd name="connsiteX222" fmla="*/ 593334 w 5240956"/>
                <a:gd name="connsiteY222" fmla="*/ 1233488 h 2809875"/>
                <a:gd name="connsiteX223" fmla="*/ 579047 w 5240956"/>
                <a:gd name="connsiteY223" fmla="*/ 1247775 h 2809875"/>
                <a:gd name="connsiteX224" fmla="*/ 569521 w 5240956"/>
                <a:gd name="connsiteY224" fmla="*/ 1290638 h 2809875"/>
                <a:gd name="connsiteX225" fmla="*/ 552854 w 5240956"/>
                <a:gd name="connsiteY225" fmla="*/ 1321593 h 2809875"/>
                <a:gd name="connsiteX226" fmla="*/ 533803 w 5240956"/>
                <a:gd name="connsiteY226" fmla="*/ 1343025 h 2809875"/>
                <a:gd name="connsiteX227" fmla="*/ 519515 w 5240956"/>
                <a:gd name="connsiteY227" fmla="*/ 1371600 h 2809875"/>
                <a:gd name="connsiteX228" fmla="*/ 498084 w 5240956"/>
                <a:gd name="connsiteY228" fmla="*/ 1419225 h 2809875"/>
                <a:gd name="connsiteX229" fmla="*/ 493322 w 5240956"/>
                <a:gd name="connsiteY229" fmla="*/ 1433513 h 2809875"/>
                <a:gd name="connsiteX230" fmla="*/ 474272 w 5240956"/>
                <a:gd name="connsiteY230" fmla="*/ 1466850 h 2809875"/>
                <a:gd name="connsiteX231" fmla="*/ 464747 w 5240956"/>
                <a:gd name="connsiteY231" fmla="*/ 1485900 h 2809875"/>
                <a:gd name="connsiteX232" fmla="*/ 459984 w 5240956"/>
                <a:gd name="connsiteY232" fmla="*/ 1500188 h 2809875"/>
                <a:gd name="connsiteX233" fmla="*/ 450459 w 5240956"/>
                <a:gd name="connsiteY233" fmla="*/ 1514475 h 2809875"/>
                <a:gd name="connsiteX234" fmla="*/ 436172 w 5240956"/>
                <a:gd name="connsiteY234" fmla="*/ 1552575 h 2809875"/>
                <a:gd name="connsiteX235" fmla="*/ 412359 w 5240956"/>
                <a:gd name="connsiteY235" fmla="*/ 1595438 h 2809875"/>
                <a:gd name="connsiteX236" fmla="*/ 398072 w 5240956"/>
                <a:gd name="connsiteY236" fmla="*/ 1628776 h 2809875"/>
                <a:gd name="connsiteX237" fmla="*/ 393310 w 5240956"/>
                <a:gd name="connsiteY237" fmla="*/ 1657350 h 2809875"/>
                <a:gd name="connsiteX238" fmla="*/ 379022 w 5240956"/>
                <a:gd name="connsiteY238" fmla="*/ 1719263 h 2809875"/>
                <a:gd name="connsiteX239" fmla="*/ 374259 w 5240956"/>
                <a:gd name="connsiteY239" fmla="*/ 1757363 h 2809875"/>
                <a:gd name="connsiteX240" fmla="*/ 369497 w 5240956"/>
                <a:gd name="connsiteY240" fmla="*/ 1771650 h 2809875"/>
                <a:gd name="connsiteX241" fmla="*/ 357591 w 5240956"/>
                <a:gd name="connsiteY241" fmla="*/ 1807369 h 2809875"/>
                <a:gd name="connsiteX242" fmla="*/ 343303 w 5240956"/>
                <a:gd name="connsiteY242" fmla="*/ 1852613 h 2809875"/>
                <a:gd name="connsiteX243" fmla="*/ 336159 w 5240956"/>
                <a:gd name="connsiteY243" fmla="*/ 1876425 h 2809875"/>
                <a:gd name="connsiteX244" fmla="*/ 326634 w 5240956"/>
                <a:gd name="connsiteY244" fmla="*/ 1890713 h 2809875"/>
                <a:gd name="connsiteX245" fmla="*/ 321872 w 5240956"/>
                <a:gd name="connsiteY245" fmla="*/ 1905000 h 2809875"/>
                <a:gd name="connsiteX246" fmla="*/ 307584 w 5240956"/>
                <a:gd name="connsiteY246" fmla="*/ 1914525 h 2809875"/>
                <a:gd name="connsiteX247" fmla="*/ 293297 w 5240956"/>
                <a:gd name="connsiteY247" fmla="*/ 1943100 h 2809875"/>
                <a:gd name="connsiteX248" fmla="*/ 283772 w 5240956"/>
                <a:gd name="connsiteY248" fmla="*/ 1971675 h 2809875"/>
                <a:gd name="connsiteX249" fmla="*/ 267103 w 5240956"/>
                <a:gd name="connsiteY249" fmla="*/ 2002632 h 2809875"/>
                <a:gd name="connsiteX250" fmla="*/ 231384 w 5240956"/>
                <a:gd name="connsiteY250" fmla="*/ 2038350 h 2809875"/>
                <a:gd name="connsiteX251" fmla="*/ 207572 w 5240956"/>
                <a:gd name="connsiteY251" fmla="*/ 2062163 h 2809875"/>
                <a:gd name="connsiteX252" fmla="*/ 202809 w 5240956"/>
                <a:gd name="connsiteY252" fmla="*/ 2076450 h 2809875"/>
                <a:gd name="connsiteX253" fmla="*/ 174234 w 5240956"/>
                <a:gd name="connsiteY253" fmla="*/ 2095500 h 2809875"/>
                <a:gd name="connsiteX254" fmla="*/ 159947 w 5240956"/>
                <a:gd name="connsiteY254" fmla="*/ 2105025 h 2809875"/>
                <a:gd name="connsiteX255" fmla="*/ 131372 w 5240956"/>
                <a:gd name="connsiteY255" fmla="*/ 2133601 h 2809875"/>
                <a:gd name="connsiteX256" fmla="*/ 102797 w 5240956"/>
                <a:gd name="connsiteY256" fmla="*/ 2145506 h 2809875"/>
                <a:gd name="connsiteX257" fmla="*/ 78985 w 5240956"/>
                <a:gd name="connsiteY257" fmla="*/ 2157412 h 2809875"/>
                <a:gd name="connsiteX258" fmla="*/ 45647 w 5240956"/>
                <a:gd name="connsiteY258" fmla="*/ 2174081 h 2809875"/>
                <a:gd name="connsiteX259" fmla="*/ 24215 w 5240956"/>
                <a:gd name="connsiteY259" fmla="*/ 2178844 h 2809875"/>
                <a:gd name="connsiteX260" fmla="*/ 403 w 5240956"/>
                <a:gd name="connsiteY260" fmla="*/ 2188369 h 2809875"/>
                <a:gd name="connsiteX261" fmla="*/ 12309 w 5240956"/>
                <a:gd name="connsiteY261" fmla="*/ 2228850 h 2809875"/>
                <a:gd name="connsiteX262" fmla="*/ 43265 w 5240956"/>
                <a:gd name="connsiteY262" fmla="*/ 2255044 h 2809875"/>
                <a:gd name="connsiteX263" fmla="*/ 67079 w 5240956"/>
                <a:gd name="connsiteY263" fmla="*/ 2271713 h 2809875"/>
                <a:gd name="connsiteX264" fmla="*/ 90890 w 5240956"/>
                <a:gd name="connsiteY264" fmla="*/ 2276475 h 2809875"/>
                <a:gd name="connsiteX265" fmla="*/ 114703 w 5240956"/>
                <a:gd name="connsiteY265" fmla="*/ 2297906 h 2809875"/>
                <a:gd name="connsiteX266" fmla="*/ 119466 w 5240956"/>
                <a:gd name="connsiteY266" fmla="*/ 2326482 h 2809875"/>
                <a:gd name="connsiteX267" fmla="*/ 126609 w 5240956"/>
                <a:gd name="connsiteY267" fmla="*/ 2347913 h 2809875"/>
                <a:gd name="connsiteX268" fmla="*/ 121847 w 5240956"/>
                <a:gd name="connsiteY268" fmla="*/ 2386013 h 2809875"/>
                <a:gd name="connsiteX269" fmla="*/ 112322 w 5240956"/>
                <a:gd name="connsiteY269" fmla="*/ 2405063 h 2809875"/>
                <a:gd name="connsiteX270" fmla="*/ 100416 w 5240956"/>
                <a:gd name="connsiteY270" fmla="*/ 2424112 h 2809875"/>
                <a:gd name="connsiteX271" fmla="*/ 71841 w 5240956"/>
                <a:gd name="connsiteY271" fmla="*/ 2426494 h 2809875"/>
                <a:gd name="connsiteX272" fmla="*/ 50409 w 5240956"/>
                <a:gd name="connsiteY272" fmla="*/ 2452688 h 2809875"/>
                <a:gd name="connsiteX273" fmla="*/ 21834 w 5240956"/>
                <a:gd name="connsiteY273" fmla="*/ 2466975 h 2809875"/>
                <a:gd name="connsiteX274" fmla="*/ 31359 w 5240956"/>
                <a:gd name="connsiteY274" fmla="*/ 2490788 h 2809875"/>
                <a:gd name="connsiteX275" fmla="*/ 21834 w 5240956"/>
                <a:gd name="connsiteY275" fmla="*/ 2524125 h 2809875"/>
                <a:gd name="connsiteX276" fmla="*/ 12309 w 5240956"/>
                <a:gd name="connsiteY276" fmla="*/ 2538413 h 2809875"/>
                <a:gd name="connsiteX0" fmla="*/ 12309 w 4870059"/>
                <a:gd name="connsiteY0" fmla="*/ 2538413 h 2809875"/>
                <a:gd name="connsiteX1" fmla="*/ 374259 w 4870059"/>
                <a:gd name="connsiteY1" fmla="*/ 2809875 h 2809875"/>
                <a:gd name="connsiteX2" fmla="*/ 4870059 w 4870059"/>
                <a:gd name="connsiteY2" fmla="*/ 2281238 h 2809875"/>
                <a:gd name="connsiteX3" fmla="*/ 4855772 w 4870059"/>
                <a:gd name="connsiteY3" fmla="*/ 2252663 h 2809875"/>
                <a:gd name="connsiteX4" fmla="*/ 4841484 w 4870059"/>
                <a:gd name="connsiteY4" fmla="*/ 2235994 h 2809875"/>
                <a:gd name="connsiteX5" fmla="*/ 4812909 w 4870059"/>
                <a:gd name="connsiteY5" fmla="*/ 2247901 h 2809875"/>
                <a:gd name="connsiteX6" fmla="*/ 4743853 w 4870059"/>
                <a:gd name="connsiteY6" fmla="*/ 2252663 h 2809875"/>
                <a:gd name="connsiteX7" fmla="*/ 4679560 w 4870059"/>
                <a:gd name="connsiteY7" fmla="*/ 2247900 h 2809875"/>
                <a:gd name="connsiteX8" fmla="*/ 4655747 w 4870059"/>
                <a:gd name="connsiteY8" fmla="*/ 2252663 h 2809875"/>
                <a:gd name="connsiteX9" fmla="*/ 4641459 w 4870059"/>
                <a:gd name="connsiteY9" fmla="*/ 2252663 h 2809875"/>
                <a:gd name="connsiteX10" fmla="*/ 4603359 w 4870059"/>
                <a:gd name="connsiteY10" fmla="*/ 2257425 h 2809875"/>
                <a:gd name="connsiteX11" fmla="*/ 4560497 w 4870059"/>
                <a:gd name="connsiteY11" fmla="*/ 2271713 h 2809875"/>
                <a:gd name="connsiteX12" fmla="*/ 4546209 w 4870059"/>
                <a:gd name="connsiteY12" fmla="*/ 2276475 h 2809875"/>
                <a:gd name="connsiteX13" fmla="*/ 4531922 w 4870059"/>
                <a:gd name="connsiteY13" fmla="*/ 2281238 h 2809875"/>
                <a:gd name="connsiteX14" fmla="*/ 4512872 w 4870059"/>
                <a:gd name="connsiteY14" fmla="*/ 2286000 h 2809875"/>
                <a:gd name="connsiteX15" fmla="*/ 4484297 w 4870059"/>
                <a:gd name="connsiteY15" fmla="*/ 2262188 h 2809875"/>
                <a:gd name="connsiteX16" fmla="*/ 4470009 w 4870059"/>
                <a:gd name="connsiteY16" fmla="*/ 2247900 h 2809875"/>
                <a:gd name="connsiteX17" fmla="*/ 4446197 w 4870059"/>
                <a:gd name="connsiteY17" fmla="*/ 2240756 h 2809875"/>
                <a:gd name="connsiteX18" fmla="*/ 4422384 w 4870059"/>
                <a:gd name="connsiteY18" fmla="*/ 2219325 h 2809875"/>
                <a:gd name="connsiteX19" fmla="*/ 4398572 w 4870059"/>
                <a:gd name="connsiteY19" fmla="*/ 2224088 h 2809875"/>
                <a:gd name="connsiteX20" fmla="*/ 4384284 w 4870059"/>
                <a:gd name="connsiteY20" fmla="*/ 2209800 h 2809875"/>
                <a:gd name="connsiteX21" fmla="*/ 4355709 w 4870059"/>
                <a:gd name="connsiteY21" fmla="*/ 2200275 h 2809875"/>
                <a:gd name="connsiteX22" fmla="*/ 4341422 w 4870059"/>
                <a:gd name="connsiteY22" fmla="*/ 2190750 h 2809875"/>
                <a:gd name="connsiteX23" fmla="*/ 4312847 w 4870059"/>
                <a:gd name="connsiteY23" fmla="*/ 2193132 h 2809875"/>
                <a:gd name="connsiteX24" fmla="*/ 4246172 w 4870059"/>
                <a:gd name="connsiteY24" fmla="*/ 2176463 h 2809875"/>
                <a:gd name="connsiteX25" fmla="*/ 4203309 w 4870059"/>
                <a:gd name="connsiteY25" fmla="*/ 2174082 h 2809875"/>
                <a:gd name="connsiteX26" fmla="*/ 4174734 w 4870059"/>
                <a:gd name="connsiteY26" fmla="*/ 2164557 h 2809875"/>
                <a:gd name="connsiteX27" fmla="*/ 4155684 w 4870059"/>
                <a:gd name="connsiteY27" fmla="*/ 2138363 h 2809875"/>
                <a:gd name="connsiteX28" fmla="*/ 4141397 w 4870059"/>
                <a:gd name="connsiteY28" fmla="*/ 2133600 h 2809875"/>
                <a:gd name="connsiteX29" fmla="*/ 4060434 w 4870059"/>
                <a:gd name="connsiteY29" fmla="*/ 2124075 h 2809875"/>
                <a:gd name="connsiteX30" fmla="*/ 3960422 w 4870059"/>
                <a:gd name="connsiteY30" fmla="*/ 2095500 h 2809875"/>
                <a:gd name="connsiteX31" fmla="*/ 3927084 w 4870059"/>
                <a:gd name="connsiteY31" fmla="*/ 2100263 h 2809875"/>
                <a:gd name="connsiteX32" fmla="*/ 3855647 w 4870059"/>
                <a:gd name="connsiteY32" fmla="*/ 2047875 h 2809875"/>
                <a:gd name="connsiteX33" fmla="*/ 3831834 w 4870059"/>
                <a:gd name="connsiteY33" fmla="*/ 2019300 h 2809875"/>
                <a:gd name="connsiteX34" fmla="*/ 3786591 w 4870059"/>
                <a:gd name="connsiteY34" fmla="*/ 1985963 h 2809875"/>
                <a:gd name="connsiteX35" fmla="*/ 3800877 w 4870059"/>
                <a:gd name="connsiteY35" fmla="*/ 1964532 h 2809875"/>
                <a:gd name="connsiteX36" fmla="*/ 3788972 w 4870059"/>
                <a:gd name="connsiteY36" fmla="*/ 1919288 h 2809875"/>
                <a:gd name="connsiteX37" fmla="*/ 3779447 w 4870059"/>
                <a:gd name="connsiteY37" fmla="*/ 1890713 h 2809875"/>
                <a:gd name="connsiteX38" fmla="*/ 3760397 w 4870059"/>
                <a:gd name="connsiteY38" fmla="*/ 1862138 h 2809875"/>
                <a:gd name="connsiteX39" fmla="*/ 3746110 w 4870059"/>
                <a:gd name="connsiteY39" fmla="*/ 1835944 h 2809875"/>
                <a:gd name="connsiteX40" fmla="*/ 3746109 w 4870059"/>
                <a:gd name="connsiteY40" fmla="*/ 1790700 h 2809875"/>
                <a:gd name="connsiteX41" fmla="*/ 3736584 w 4870059"/>
                <a:gd name="connsiteY41" fmla="*/ 1776413 h 2809875"/>
                <a:gd name="connsiteX42" fmla="*/ 3731822 w 4870059"/>
                <a:gd name="connsiteY42" fmla="*/ 1762125 h 2809875"/>
                <a:gd name="connsiteX43" fmla="*/ 3724678 w 4870059"/>
                <a:gd name="connsiteY43" fmla="*/ 1724025 h 2809875"/>
                <a:gd name="connsiteX44" fmla="*/ 3708009 w 4870059"/>
                <a:gd name="connsiteY44" fmla="*/ 1695450 h 2809875"/>
                <a:gd name="connsiteX45" fmla="*/ 3698484 w 4870059"/>
                <a:gd name="connsiteY45" fmla="*/ 1662113 h 2809875"/>
                <a:gd name="connsiteX46" fmla="*/ 3710390 w 4870059"/>
                <a:gd name="connsiteY46" fmla="*/ 1643063 h 2809875"/>
                <a:gd name="connsiteX47" fmla="*/ 3717535 w 4870059"/>
                <a:gd name="connsiteY47" fmla="*/ 1624013 h 2809875"/>
                <a:gd name="connsiteX48" fmla="*/ 3712772 w 4870059"/>
                <a:gd name="connsiteY48" fmla="*/ 1581150 h 2809875"/>
                <a:gd name="connsiteX49" fmla="*/ 3693722 w 4870059"/>
                <a:gd name="connsiteY49" fmla="*/ 1552575 h 2809875"/>
                <a:gd name="connsiteX50" fmla="*/ 3681816 w 4870059"/>
                <a:gd name="connsiteY50" fmla="*/ 1550194 h 2809875"/>
                <a:gd name="connsiteX51" fmla="*/ 3653240 w 4870059"/>
                <a:gd name="connsiteY51" fmla="*/ 1504951 h 2809875"/>
                <a:gd name="connsiteX52" fmla="*/ 3627047 w 4870059"/>
                <a:gd name="connsiteY52" fmla="*/ 1485900 h 2809875"/>
                <a:gd name="connsiteX53" fmla="*/ 3617522 w 4870059"/>
                <a:gd name="connsiteY53" fmla="*/ 1471613 h 2809875"/>
                <a:gd name="connsiteX54" fmla="*/ 3593709 w 4870059"/>
                <a:gd name="connsiteY54" fmla="*/ 1462088 h 2809875"/>
                <a:gd name="connsiteX55" fmla="*/ 3572278 w 4870059"/>
                <a:gd name="connsiteY55" fmla="*/ 1464469 h 2809875"/>
                <a:gd name="connsiteX56" fmla="*/ 3531796 w 4870059"/>
                <a:gd name="connsiteY56" fmla="*/ 1412082 h 2809875"/>
                <a:gd name="connsiteX57" fmla="*/ 3507984 w 4870059"/>
                <a:gd name="connsiteY57" fmla="*/ 1393031 h 2809875"/>
                <a:gd name="connsiteX58" fmla="*/ 3481790 w 4870059"/>
                <a:gd name="connsiteY58" fmla="*/ 1397794 h 2809875"/>
                <a:gd name="connsiteX59" fmla="*/ 3457979 w 4870059"/>
                <a:gd name="connsiteY59" fmla="*/ 1381126 h 2809875"/>
                <a:gd name="connsiteX60" fmla="*/ 3407972 w 4870059"/>
                <a:gd name="connsiteY60" fmla="*/ 1369219 h 2809875"/>
                <a:gd name="connsiteX61" fmla="*/ 3369872 w 4870059"/>
                <a:gd name="connsiteY61" fmla="*/ 1371601 h 2809875"/>
                <a:gd name="connsiteX62" fmla="*/ 3327009 w 4870059"/>
                <a:gd name="connsiteY62" fmla="*/ 1352550 h 2809875"/>
                <a:gd name="connsiteX63" fmla="*/ 3312722 w 4870059"/>
                <a:gd name="connsiteY63" fmla="*/ 1347788 h 2809875"/>
                <a:gd name="connsiteX64" fmla="*/ 3284147 w 4870059"/>
                <a:gd name="connsiteY64" fmla="*/ 1362075 h 2809875"/>
                <a:gd name="connsiteX65" fmla="*/ 3260334 w 4870059"/>
                <a:gd name="connsiteY65" fmla="*/ 1343025 h 2809875"/>
                <a:gd name="connsiteX66" fmla="*/ 3231759 w 4870059"/>
                <a:gd name="connsiteY66" fmla="*/ 1319213 h 2809875"/>
                <a:gd name="connsiteX67" fmla="*/ 3217472 w 4870059"/>
                <a:gd name="connsiteY67" fmla="*/ 1309688 h 2809875"/>
                <a:gd name="connsiteX68" fmla="*/ 3188897 w 4870059"/>
                <a:gd name="connsiteY68" fmla="*/ 1283495 h 2809875"/>
                <a:gd name="connsiteX69" fmla="*/ 3167465 w 4870059"/>
                <a:gd name="connsiteY69" fmla="*/ 1278731 h 2809875"/>
                <a:gd name="connsiteX70" fmla="*/ 3169848 w 4870059"/>
                <a:gd name="connsiteY70" fmla="*/ 1247775 h 2809875"/>
                <a:gd name="connsiteX71" fmla="*/ 3179372 w 4870059"/>
                <a:gd name="connsiteY71" fmla="*/ 1223963 h 2809875"/>
                <a:gd name="connsiteX72" fmla="*/ 3150797 w 4870059"/>
                <a:gd name="connsiteY72" fmla="*/ 1214438 h 2809875"/>
                <a:gd name="connsiteX73" fmla="*/ 3136509 w 4870059"/>
                <a:gd name="connsiteY73" fmla="*/ 1219200 h 2809875"/>
                <a:gd name="connsiteX74" fmla="*/ 3122222 w 4870059"/>
                <a:gd name="connsiteY74" fmla="*/ 1228725 h 2809875"/>
                <a:gd name="connsiteX75" fmla="*/ 3100790 w 4870059"/>
                <a:gd name="connsiteY75" fmla="*/ 1212056 h 2809875"/>
                <a:gd name="connsiteX76" fmla="*/ 3112697 w 4870059"/>
                <a:gd name="connsiteY76" fmla="*/ 1185863 h 2809875"/>
                <a:gd name="connsiteX77" fmla="*/ 3103172 w 4870059"/>
                <a:gd name="connsiteY77" fmla="*/ 1171575 h 2809875"/>
                <a:gd name="connsiteX78" fmla="*/ 3098409 w 4870059"/>
                <a:gd name="connsiteY78" fmla="*/ 1157288 h 2809875"/>
                <a:gd name="connsiteX79" fmla="*/ 3084122 w 4870059"/>
                <a:gd name="connsiteY79" fmla="*/ 1171575 h 2809875"/>
                <a:gd name="connsiteX80" fmla="*/ 3055547 w 4870059"/>
                <a:gd name="connsiteY80" fmla="*/ 1162050 h 2809875"/>
                <a:gd name="connsiteX81" fmla="*/ 3046022 w 4870059"/>
                <a:gd name="connsiteY81" fmla="*/ 1131094 h 2809875"/>
                <a:gd name="connsiteX82" fmla="*/ 3050784 w 4870059"/>
                <a:gd name="connsiteY82" fmla="*/ 1114425 h 2809875"/>
                <a:gd name="connsiteX83" fmla="*/ 3050784 w 4870059"/>
                <a:gd name="connsiteY83" fmla="*/ 1104900 h 2809875"/>
                <a:gd name="connsiteX84" fmla="*/ 3036497 w 4870059"/>
                <a:gd name="connsiteY84" fmla="*/ 1100138 h 2809875"/>
                <a:gd name="connsiteX85" fmla="*/ 3046022 w 4870059"/>
                <a:gd name="connsiteY85" fmla="*/ 1081088 h 2809875"/>
                <a:gd name="connsiteX86" fmla="*/ 3055547 w 4870059"/>
                <a:gd name="connsiteY86" fmla="*/ 1062038 h 2809875"/>
                <a:gd name="connsiteX87" fmla="*/ 3024590 w 4870059"/>
                <a:gd name="connsiteY87" fmla="*/ 1052513 h 2809875"/>
                <a:gd name="connsiteX88" fmla="*/ 3012684 w 4870059"/>
                <a:gd name="connsiteY88" fmla="*/ 1066800 h 2809875"/>
                <a:gd name="connsiteX89" fmla="*/ 2993634 w 4870059"/>
                <a:gd name="connsiteY89" fmla="*/ 1066800 h 2809875"/>
                <a:gd name="connsiteX90" fmla="*/ 2972204 w 4870059"/>
                <a:gd name="connsiteY90" fmla="*/ 1073944 h 2809875"/>
                <a:gd name="connsiteX91" fmla="*/ 2955534 w 4870059"/>
                <a:gd name="connsiteY91" fmla="*/ 1066800 h 2809875"/>
                <a:gd name="connsiteX92" fmla="*/ 2950772 w 4870059"/>
                <a:gd name="connsiteY92" fmla="*/ 1047750 h 2809875"/>
                <a:gd name="connsiteX93" fmla="*/ 2931721 w 4870059"/>
                <a:gd name="connsiteY93" fmla="*/ 1040607 h 2809875"/>
                <a:gd name="connsiteX94" fmla="*/ 2903147 w 4870059"/>
                <a:gd name="connsiteY94" fmla="*/ 1019175 h 2809875"/>
                <a:gd name="connsiteX95" fmla="*/ 2888859 w 4870059"/>
                <a:gd name="connsiteY95" fmla="*/ 1014413 h 2809875"/>
                <a:gd name="connsiteX96" fmla="*/ 2874572 w 4870059"/>
                <a:gd name="connsiteY96" fmla="*/ 1004888 h 2809875"/>
                <a:gd name="connsiteX97" fmla="*/ 2855522 w 4870059"/>
                <a:gd name="connsiteY97" fmla="*/ 1004888 h 2809875"/>
                <a:gd name="connsiteX98" fmla="*/ 2834090 w 4870059"/>
                <a:gd name="connsiteY98" fmla="*/ 995363 h 2809875"/>
                <a:gd name="connsiteX99" fmla="*/ 2810278 w 4870059"/>
                <a:gd name="connsiteY99" fmla="*/ 1009650 h 2809875"/>
                <a:gd name="connsiteX100" fmla="*/ 2767416 w 4870059"/>
                <a:gd name="connsiteY100" fmla="*/ 1007269 h 2809875"/>
                <a:gd name="connsiteX101" fmla="*/ 2734079 w 4870059"/>
                <a:gd name="connsiteY101" fmla="*/ 1019175 h 2809875"/>
                <a:gd name="connsiteX102" fmla="*/ 2712646 w 4870059"/>
                <a:gd name="connsiteY102" fmla="*/ 1019176 h 2809875"/>
                <a:gd name="connsiteX103" fmla="*/ 2693597 w 4870059"/>
                <a:gd name="connsiteY103" fmla="*/ 1009650 h 2809875"/>
                <a:gd name="connsiteX104" fmla="*/ 2641209 w 4870059"/>
                <a:gd name="connsiteY104" fmla="*/ 1021557 h 2809875"/>
                <a:gd name="connsiteX105" fmla="*/ 2631684 w 4870059"/>
                <a:gd name="connsiteY105" fmla="*/ 1031082 h 2809875"/>
                <a:gd name="connsiteX106" fmla="*/ 2612634 w 4870059"/>
                <a:gd name="connsiteY106" fmla="*/ 1038225 h 2809875"/>
                <a:gd name="connsiteX107" fmla="*/ 2595965 w 4870059"/>
                <a:gd name="connsiteY107" fmla="*/ 1035844 h 2809875"/>
                <a:gd name="connsiteX108" fmla="*/ 2574535 w 4870059"/>
                <a:gd name="connsiteY108" fmla="*/ 1028700 h 2809875"/>
                <a:gd name="connsiteX109" fmla="*/ 2529290 w 4870059"/>
                <a:gd name="connsiteY109" fmla="*/ 1004888 h 2809875"/>
                <a:gd name="connsiteX110" fmla="*/ 2526909 w 4870059"/>
                <a:gd name="connsiteY110" fmla="*/ 971550 h 2809875"/>
                <a:gd name="connsiteX111" fmla="*/ 2512622 w 4870059"/>
                <a:gd name="connsiteY111" fmla="*/ 942975 h 2809875"/>
                <a:gd name="connsiteX112" fmla="*/ 2488809 w 4870059"/>
                <a:gd name="connsiteY112" fmla="*/ 938213 h 2809875"/>
                <a:gd name="connsiteX113" fmla="*/ 2493572 w 4870059"/>
                <a:gd name="connsiteY113" fmla="*/ 923925 h 2809875"/>
                <a:gd name="connsiteX114" fmla="*/ 2479284 w 4870059"/>
                <a:gd name="connsiteY114" fmla="*/ 914400 h 2809875"/>
                <a:gd name="connsiteX115" fmla="*/ 2457853 w 4870059"/>
                <a:gd name="connsiteY115" fmla="*/ 902494 h 2809875"/>
                <a:gd name="connsiteX116" fmla="*/ 2431659 w 4870059"/>
                <a:gd name="connsiteY116" fmla="*/ 890588 h 2809875"/>
                <a:gd name="connsiteX117" fmla="*/ 2414991 w 4870059"/>
                <a:gd name="connsiteY117" fmla="*/ 864394 h 2809875"/>
                <a:gd name="connsiteX118" fmla="*/ 2398321 w 4870059"/>
                <a:gd name="connsiteY118" fmla="*/ 833437 h 2809875"/>
                <a:gd name="connsiteX119" fmla="*/ 2367365 w 4870059"/>
                <a:gd name="connsiteY119" fmla="*/ 807244 h 2809875"/>
                <a:gd name="connsiteX120" fmla="*/ 2348316 w 4870059"/>
                <a:gd name="connsiteY120" fmla="*/ 769144 h 2809875"/>
                <a:gd name="connsiteX121" fmla="*/ 2322122 w 4870059"/>
                <a:gd name="connsiteY121" fmla="*/ 733425 h 2809875"/>
                <a:gd name="connsiteX122" fmla="*/ 2307834 w 4870059"/>
                <a:gd name="connsiteY122" fmla="*/ 723900 h 2809875"/>
                <a:gd name="connsiteX123" fmla="*/ 2264972 w 4870059"/>
                <a:gd name="connsiteY123" fmla="*/ 704850 h 2809875"/>
                <a:gd name="connsiteX124" fmla="*/ 2241159 w 4870059"/>
                <a:gd name="connsiteY124" fmla="*/ 678657 h 2809875"/>
                <a:gd name="connsiteX125" fmla="*/ 2231634 w 4870059"/>
                <a:gd name="connsiteY125" fmla="*/ 657225 h 2809875"/>
                <a:gd name="connsiteX126" fmla="*/ 2212584 w 4870059"/>
                <a:gd name="connsiteY126" fmla="*/ 647700 h 2809875"/>
                <a:gd name="connsiteX127" fmla="*/ 2198297 w 4870059"/>
                <a:gd name="connsiteY127" fmla="*/ 638175 h 2809875"/>
                <a:gd name="connsiteX128" fmla="*/ 2179247 w 4870059"/>
                <a:gd name="connsiteY128" fmla="*/ 642938 h 2809875"/>
                <a:gd name="connsiteX129" fmla="*/ 2155434 w 4870059"/>
                <a:gd name="connsiteY129" fmla="*/ 619125 h 2809875"/>
                <a:gd name="connsiteX130" fmla="*/ 2136384 w 4870059"/>
                <a:gd name="connsiteY130" fmla="*/ 590550 h 2809875"/>
                <a:gd name="connsiteX131" fmla="*/ 2126859 w 4870059"/>
                <a:gd name="connsiteY131" fmla="*/ 561975 h 2809875"/>
                <a:gd name="connsiteX132" fmla="*/ 2103047 w 4870059"/>
                <a:gd name="connsiteY132" fmla="*/ 561975 h 2809875"/>
                <a:gd name="connsiteX133" fmla="*/ 2088759 w 4870059"/>
                <a:gd name="connsiteY133" fmla="*/ 547688 h 2809875"/>
                <a:gd name="connsiteX134" fmla="*/ 2050660 w 4870059"/>
                <a:gd name="connsiteY134" fmla="*/ 540544 h 2809875"/>
                <a:gd name="connsiteX135" fmla="*/ 2007797 w 4870059"/>
                <a:gd name="connsiteY135" fmla="*/ 528638 h 2809875"/>
                <a:gd name="connsiteX136" fmla="*/ 1976841 w 4870059"/>
                <a:gd name="connsiteY136" fmla="*/ 526256 h 2809875"/>
                <a:gd name="connsiteX137" fmla="*/ 1948266 w 4870059"/>
                <a:gd name="connsiteY137" fmla="*/ 521494 h 2809875"/>
                <a:gd name="connsiteX138" fmla="*/ 1926834 w 4870059"/>
                <a:gd name="connsiteY138" fmla="*/ 504825 h 2809875"/>
                <a:gd name="connsiteX139" fmla="*/ 1912547 w 4870059"/>
                <a:gd name="connsiteY139" fmla="*/ 509588 h 2809875"/>
                <a:gd name="connsiteX140" fmla="*/ 1841109 w 4870059"/>
                <a:gd name="connsiteY140" fmla="*/ 495300 h 2809875"/>
                <a:gd name="connsiteX141" fmla="*/ 1812534 w 4870059"/>
                <a:gd name="connsiteY141" fmla="*/ 485775 h 2809875"/>
                <a:gd name="connsiteX142" fmla="*/ 1798247 w 4870059"/>
                <a:gd name="connsiteY142" fmla="*/ 481013 h 2809875"/>
                <a:gd name="connsiteX143" fmla="*/ 1783959 w 4870059"/>
                <a:gd name="connsiteY143" fmla="*/ 490538 h 2809875"/>
                <a:gd name="connsiteX144" fmla="*/ 1769672 w 4870059"/>
                <a:gd name="connsiteY144" fmla="*/ 495300 h 2809875"/>
                <a:gd name="connsiteX145" fmla="*/ 1741097 w 4870059"/>
                <a:gd name="connsiteY145" fmla="*/ 523875 h 2809875"/>
                <a:gd name="connsiteX146" fmla="*/ 1717284 w 4870059"/>
                <a:gd name="connsiteY146" fmla="*/ 519113 h 2809875"/>
                <a:gd name="connsiteX147" fmla="*/ 1683947 w 4870059"/>
                <a:gd name="connsiteY147" fmla="*/ 509588 h 2809875"/>
                <a:gd name="connsiteX148" fmla="*/ 1650609 w 4870059"/>
                <a:gd name="connsiteY148" fmla="*/ 504825 h 2809875"/>
                <a:gd name="connsiteX149" fmla="*/ 1622034 w 4870059"/>
                <a:gd name="connsiteY149" fmla="*/ 500063 h 2809875"/>
                <a:gd name="connsiteX150" fmla="*/ 1581553 w 4870059"/>
                <a:gd name="connsiteY150" fmla="*/ 483394 h 2809875"/>
                <a:gd name="connsiteX151" fmla="*/ 1552978 w 4870059"/>
                <a:gd name="connsiteY151" fmla="*/ 483394 h 2809875"/>
                <a:gd name="connsiteX152" fmla="*/ 1541072 w 4870059"/>
                <a:gd name="connsiteY152" fmla="*/ 466725 h 2809875"/>
                <a:gd name="connsiteX153" fmla="*/ 1526784 w 4870059"/>
                <a:gd name="connsiteY153" fmla="*/ 447675 h 2809875"/>
                <a:gd name="connsiteX154" fmla="*/ 1522021 w 4870059"/>
                <a:gd name="connsiteY154" fmla="*/ 421481 h 2809875"/>
                <a:gd name="connsiteX155" fmla="*/ 1533929 w 4870059"/>
                <a:gd name="connsiteY155" fmla="*/ 392907 h 2809875"/>
                <a:gd name="connsiteX156" fmla="*/ 1564884 w 4870059"/>
                <a:gd name="connsiteY156" fmla="*/ 366713 h 2809875"/>
                <a:gd name="connsiteX157" fmla="*/ 1557740 w 4870059"/>
                <a:gd name="connsiteY157" fmla="*/ 340519 h 2809875"/>
                <a:gd name="connsiteX158" fmla="*/ 1564884 w 4870059"/>
                <a:gd name="connsiteY158" fmla="*/ 309562 h 2809875"/>
                <a:gd name="connsiteX159" fmla="*/ 1583934 w 4870059"/>
                <a:gd name="connsiteY159" fmla="*/ 285750 h 2809875"/>
                <a:gd name="connsiteX160" fmla="*/ 1588697 w 4870059"/>
                <a:gd name="connsiteY160" fmla="*/ 271463 h 2809875"/>
                <a:gd name="connsiteX161" fmla="*/ 1579172 w 4870059"/>
                <a:gd name="connsiteY161" fmla="*/ 257175 h 2809875"/>
                <a:gd name="connsiteX162" fmla="*/ 1545834 w 4870059"/>
                <a:gd name="connsiteY162" fmla="*/ 230981 h 2809875"/>
                <a:gd name="connsiteX163" fmla="*/ 1522022 w 4870059"/>
                <a:gd name="connsiteY163" fmla="*/ 228600 h 2809875"/>
                <a:gd name="connsiteX164" fmla="*/ 1507734 w 4870059"/>
                <a:gd name="connsiteY164" fmla="*/ 192881 h 2809875"/>
                <a:gd name="connsiteX165" fmla="*/ 1505353 w 4870059"/>
                <a:gd name="connsiteY165" fmla="*/ 159543 h 2809875"/>
                <a:gd name="connsiteX166" fmla="*/ 1488684 w 4870059"/>
                <a:gd name="connsiteY166" fmla="*/ 119063 h 2809875"/>
                <a:gd name="connsiteX167" fmla="*/ 1479159 w 4870059"/>
                <a:gd name="connsiteY167" fmla="*/ 92868 h 2809875"/>
                <a:gd name="connsiteX168" fmla="*/ 1455347 w 4870059"/>
                <a:gd name="connsiteY168" fmla="*/ 85725 h 2809875"/>
                <a:gd name="connsiteX169" fmla="*/ 1450584 w 4870059"/>
                <a:gd name="connsiteY169" fmla="*/ 66675 h 2809875"/>
                <a:gd name="connsiteX170" fmla="*/ 1433915 w 4870059"/>
                <a:gd name="connsiteY170" fmla="*/ 40481 h 2809875"/>
                <a:gd name="connsiteX171" fmla="*/ 1445822 w 4870059"/>
                <a:gd name="connsiteY171" fmla="*/ 30956 h 2809875"/>
                <a:gd name="connsiteX172" fmla="*/ 1436297 w 4870059"/>
                <a:gd name="connsiteY172" fmla="*/ 0 h 2809875"/>
                <a:gd name="connsiteX173" fmla="*/ 845747 w 4870059"/>
                <a:gd name="connsiteY173" fmla="*/ 180975 h 2809875"/>
                <a:gd name="connsiteX174" fmla="*/ 845747 w 4870059"/>
                <a:gd name="connsiteY174" fmla="*/ 180975 h 2809875"/>
                <a:gd name="connsiteX175" fmla="*/ 840984 w 4870059"/>
                <a:gd name="connsiteY175" fmla="*/ 223838 h 2809875"/>
                <a:gd name="connsiteX176" fmla="*/ 836222 w 4870059"/>
                <a:gd name="connsiteY176" fmla="*/ 238125 h 2809875"/>
                <a:gd name="connsiteX177" fmla="*/ 817172 w 4870059"/>
                <a:gd name="connsiteY177" fmla="*/ 254794 h 2809875"/>
                <a:gd name="connsiteX178" fmla="*/ 788597 w 4870059"/>
                <a:gd name="connsiteY178" fmla="*/ 266700 h 2809875"/>
                <a:gd name="connsiteX179" fmla="*/ 740972 w 4870059"/>
                <a:gd name="connsiteY179" fmla="*/ 300038 h 2809875"/>
                <a:gd name="connsiteX180" fmla="*/ 721922 w 4870059"/>
                <a:gd name="connsiteY180" fmla="*/ 328613 h 2809875"/>
                <a:gd name="connsiteX181" fmla="*/ 705252 w 4870059"/>
                <a:gd name="connsiteY181" fmla="*/ 342900 h 2809875"/>
                <a:gd name="connsiteX182" fmla="*/ 707634 w 4870059"/>
                <a:gd name="connsiteY182" fmla="*/ 369095 h 2809875"/>
                <a:gd name="connsiteX183" fmla="*/ 726684 w 4870059"/>
                <a:gd name="connsiteY183" fmla="*/ 381000 h 2809875"/>
                <a:gd name="connsiteX184" fmla="*/ 731447 w 4870059"/>
                <a:gd name="connsiteY184" fmla="*/ 395288 h 2809875"/>
                <a:gd name="connsiteX185" fmla="*/ 750497 w 4870059"/>
                <a:gd name="connsiteY185" fmla="*/ 423863 h 2809875"/>
                <a:gd name="connsiteX186" fmla="*/ 760022 w 4870059"/>
                <a:gd name="connsiteY186" fmla="*/ 442913 h 2809875"/>
                <a:gd name="connsiteX187" fmla="*/ 750497 w 4870059"/>
                <a:gd name="connsiteY187" fmla="*/ 481013 h 2809875"/>
                <a:gd name="connsiteX188" fmla="*/ 736209 w 4870059"/>
                <a:gd name="connsiteY188" fmla="*/ 490538 h 2809875"/>
                <a:gd name="connsiteX189" fmla="*/ 731447 w 4870059"/>
                <a:gd name="connsiteY189" fmla="*/ 504825 h 2809875"/>
                <a:gd name="connsiteX190" fmla="*/ 717159 w 4870059"/>
                <a:gd name="connsiteY190" fmla="*/ 509588 h 2809875"/>
                <a:gd name="connsiteX191" fmla="*/ 712397 w 4870059"/>
                <a:gd name="connsiteY191" fmla="*/ 538163 h 2809875"/>
                <a:gd name="connsiteX192" fmla="*/ 702872 w 4870059"/>
                <a:gd name="connsiteY192" fmla="*/ 566738 h 2809875"/>
                <a:gd name="connsiteX193" fmla="*/ 698109 w 4870059"/>
                <a:gd name="connsiteY193" fmla="*/ 581025 h 2809875"/>
                <a:gd name="connsiteX194" fmla="*/ 683822 w 4870059"/>
                <a:gd name="connsiteY194" fmla="*/ 611981 h 2809875"/>
                <a:gd name="connsiteX195" fmla="*/ 702872 w 4870059"/>
                <a:gd name="connsiteY195" fmla="*/ 638175 h 2809875"/>
                <a:gd name="connsiteX196" fmla="*/ 731447 w 4870059"/>
                <a:gd name="connsiteY196" fmla="*/ 647700 h 2809875"/>
                <a:gd name="connsiteX197" fmla="*/ 740972 w 4870059"/>
                <a:gd name="connsiteY197" fmla="*/ 661988 h 2809875"/>
                <a:gd name="connsiteX198" fmla="*/ 745734 w 4870059"/>
                <a:gd name="connsiteY198" fmla="*/ 676275 h 2809875"/>
                <a:gd name="connsiteX199" fmla="*/ 745734 w 4870059"/>
                <a:gd name="connsiteY199" fmla="*/ 688181 h 2809875"/>
                <a:gd name="connsiteX200" fmla="*/ 748115 w 4870059"/>
                <a:gd name="connsiteY200" fmla="*/ 709613 h 2809875"/>
                <a:gd name="connsiteX201" fmla="*/ 755259 w 4870059"/>
                <a:gd name="connsiteY201" fmla="*/ 728663 h 2809875"/>
                <a:gd name="connsiteX202" fmla="*/ 745734 w 4870059"/>
                <a:gd name="connsiteY202" fmla="*/ 757238 h 2809875"/>
                <a:gd name="connsiteX203" fmla="*/ 736209 w 4870059"/>
                <a:gd name="connsiteY203" fmla="*/ 771525 h 2809875"/>
                <a:gd name="connsiteX204" fmla="*/ 736209 w 4870059"/>
                <a:gd name="connsiteY204" fmla="*/ 842963 h 2809875"/>
                <a:gd name="connsiteX205" fmla="*/ 740972 w 4870059"/>
                <a:gd name="connsiteY205" fmla="*/ 857250 h 2809875"/>
                <a:gd name="connsiteX206" fmla="*/ 745734 w 4870059"/>
                <a:gd name="connsiteY206" fmla="*/ 876300 h 2809875"/>
                <a:gd name="connsiteX207" fmla="*/ 760022 w 4870059"/>
                <a:gd name="connsiteY207" fmla="*/ 923925 h 2809875"/>
                <a:gd name="connsiteX208" fmla="*/ 764784 w 4870059"/>
                <a:gd name="connsiteY208" fmla="*/ 938213 h 2809875"/>
                <a:gd name="connsiteX209" fmla="*/ 771928 w 4870059"/>
                <a:gd name="connsiteY209" fmla="*/ 983456 h 2809875"/>
                <a:gd name="connsiteX210" fmla="*/ 750497 w 4870059"/>
                <a:gd name="connsiteY210" fmla="*/ 1004888 h 2809875"/>
                <a:gd name="connsiteX211" fmla="*/ 731447 w 4870059"/>
                <a:gd name="connsiteY211" fmla="*/ 1009650 h 2809875"/>
                <a:gd name="connsiteX212" fmla="*/ 712397 w 4870059"/>
                <a:gd name="connsiteY212" fmla="*/ 1016794 h 2809875"/>
                <a:gd name="connsiteX213" fmla="*/ 683822 w 4870059"/>
                <a:gd name="connsiteY213" fmla="*/ 1035844 h 2809875"/>
                <a:gd name="connsiteX214" fmla="*/ 674297 w 4870059"/>
                <a:gd name="connsiteY214" fmla="*/ 1052513 h 2809875"/>
                <a:gd name="connsiteX215" fmla="*/ 660009 w 4870059"/>
                <a:gd name="connsiteY215" fmla="*/ 1062038 h 2809875"/>
                <a:gd name="connsiteX216" fmla="*/ 650484 w 4870059"/>
                <a:gd name="connsiteY216" fmla="*/ 1076325 h 2809875"/>
                <a:gd name="connsiteX217" fmla="*/ 640959 w 4870059"/>
                <a:gd name="connsiteY217" fmla="*/ 1157288 h 2809875"/>
                <a:gd name="connsiteX218" fmla="*/ 626672 w 4870059"/>
                <a:gd name="connsiteY218" fmla="*/ 1190625 h 2809875"/>
                <a:gd name="connsiteX219" fmla="*/ 593334 w 4870059"/>
                <a:gd name="connsiteY219" fmla="*/ 1204913 h 2809875"/>
                <a:gd name="connsiteX220" fmla="*/ 588572 w 4870059"/>
                <a:gd name="connsiteY220" fmla="*/ 1219200 h 2809875"/>
                <a:gd name="connsiteX221" fmla="*/ 593334 w 4870059"/>
                <a:gd name="connsiteY221" fmla="*/ 1233488 h 2809875"/>
                <a:gd name="connsiteX222" fmla="*/ 579047 w 4870059"/>
                <a:gd name="connsiteY222" fmla="*/ 1247775 h 2809875"/>
                <a:gd name="connsiteX223" fmla="*/ 569521 w 4870059"/>
                <a:gd name="connsiteY223" fmla="*/ 1290638 h 2809875"/>
                <a:gd name="connsiteX224" fmla="*/ 552854 w 4870059"/>
                <a:gd name="connsiteY224" fmla="*/ 1321593 h 2809875"/>
                <a:gd name="connsiteX225" fmla="*/ 533803 w 4870059"/>
                <a:gd name="connsiteY225" fmla="*/ 1343025 h 2809875"/>
                <a:gd name="connsiteX226" fmla="*/ 519515 w 4870059"/>
                <a:gd name="connsiteY226" fmla="*/ 1371600 h 2809875"/>
                <a:gd name="connsiteX227" fmla="*/ 498084 w 4870059"/>
                <a:gd name="connsiteY227" fmla="*/ 1419225 h 2809875"/>
                <a:gd name="connsiteX228" fmla="*/ 493322 w 4870059"/>
                <a:gd name="connsiteY228" fmla="*/ 1433513 h 2809875"/>
                <a:gd name="connsiteX229" fmla="*/ 474272 w 4870059"/>
                <a:gd name="connsiteY229" fmla="*/ 1466850 h 2809875"/>
                <a:gd name="connsiteX230" fmla="*/ 464747 w 4870059"/>
                <a:gd name="connsiteY230" fmla="*/ 1485900 h 2809875"/>
                <a:gd name="connsiteX231" fmla="*/ 459984 w 4870059"/>
                <a:gd name="connsiteY231" fmla="*/ 1500188 h 2809875"/>
                <a:gd name="connsiteX232" fmla="*/ 450459 w 4870059"/>
                <a:gd name="connsiteY232" fmla="*/ 1514475 h 2809875"/>
                <a:gd name="connsiteX233" fmla="*/ 436172 w 4870059"/>
                <a:gd name="connsiteY233" fmla="*/ 1552575 h 2809875"/>
                <a:gd name="connsiteX234" fmla="*/ 412359 w 4870059"/>
                <a:gd name="connsiteY234" fmla="*/ 1595438 h 2809875"/>
                <a:gd name="connsiteX235" fmla="*/ 398072 w 4870059"/>
                <a:gd name="connsiteY235" fmla="*/ 1628776 h 2809875"/>
                <a:gd name="connsiteX236" fmla="*/ 393310 w 4870059"/>
                <a:gd name="connsiteY236" fmla="*/ 1657350 h 2809875"/>
                <a:gd name="connsiteX237" fmla="*/ 379022 w 4870059"/>
                <a:gd name="connsiteY237" fmla="*/ 1719263 h 2809875"/>
                <a:gd name="connsiteX238" fmla="*/ 374259 w 4870059"/>
                <a:gd name="connsiteY238" fmla="*/ 1757363 h 2809875"/>
                <a:gd name="connsiteX239" fmla="*/ 369497 w 4870059"/>
                <a:gd name="connsiteY239" fmla="*/ 1771650 h 2809875"/>
                <a:gd name="connsiteX240" fmla="*/ 357591 w 4870059"/>
                <a:gd name="connsiteY240" fmla="*/ 1807369 h 2809875"/>
                <a:gd name="connsiteX241" fmla="*/ 343303 w 4870059"/>
                <a:gd name="connsiteY241" fmla="*/ 1852613 h 2809875"/>
                <a:gd name="connsiteX242" fmla="*/ 336159 w 4870059"/>
                <a:gd name="connsiteY242" fmla="*/ 1876425 h 2809875"/>
                <a:gd name="connsiteX243" fmla="*/ 326634 w 4870059"/>
                <a:gd name="connsiteY243" fmla="*/ 1890713 h 2809875"/>
                <a:gd name="connsiteX244" fmla="*/ 321872 w 4870059"/>
                <a:gd name="connsiteY244" fmla="*/ 1905000 h 2809875"/>
                <a:gd name="connsiteX245" fmla="*/ 307584 w 4870059"/>
                <a:gd name="connsiteY245" fmla="*/ 1914525 h 2809875"/>
                <a:gd name="connsiteX246" fmla="*/ 293297 w 4870059"/>
                <a:gd name="connsiteY246" fmla="*/ 1943100 h 2809875"/>
                <a:gd name="connsiteX247" fmla="*/ 283772 w 4870059"/>
                <a:gd name="connsiteY247" fmla="*/ 1971675 h 2809875"/>
                <a:gd name="connsiteX248" fmla="*/ 267103 w 4870059"/>
                <a:gd name="connsiteY248" fmla="*/ 2002632 h 2809875"/>
                <a:gd name="connsiteX249" fmla="*/ 231384 w 4870059"/>
                <a:gd name="connsiteY249" fmla="*/ 2038350 h 2809875"/>
                <a:gd name="connsiteX250" fmla="*/ 207572 w 4870059"/>
                <a:gd name="connsiteY250" fmla="*/ 2062163 h 2809875"/>
                <a:gd name="connsiteX251" fmla="*/ 202809 w 4870059"/>
                <a:gd name="connsiteY251" fmla="*/ 2076450 h 2809875"/>
                <a:gd name="connsiteX252" fmla="*/ 174234 w 4870059"/>
                <a:gd name="connsiteY252" fmla="*/ 2095500 h 2809875"/>
                <a:gd name="connsiteX253" fmla="*/ 159947 w 4870059"/>
                <a:gd name="connsiteY253" fmla="*/ 2105025 h 2809875"/>
                <a:gd name="connsiteX254" fmla="*/ 131372 w 4870059"/>
                <a:gd name="connsiteY254" fmla="*/ 2133601 h 2809875"/>
                <a:gd name="connsiteX255" fmla="*/ 102797 w 4870059"/>
                <a:gd name="connsiteY255" fmla="*/ 2145506 h 2809875"/>
                <a:gd name="connsiteX256" fmla="*/ 78985 w 4870059"/>
                <a:gd name="connsiteY256" fmla="*/ 2157412 h 2809875"/>
                <a:gd name="connsiteX257" fmla="*/ 45647 w 4870059"/>
                <a:gd name="connsiteY257" fmla="*/ 2174081 h 2809875"/>
                <a:gd name="connsiteX258" fmla="*/ 24215 w 4870059"/>
                <a:gd name="connsiteY258" fmla="*/ 2178844 h 2809875"/>
                <a:gd name="connsiteX259" fmla="*/ 403 w 4870059"/>
                <a:gd name="connsiteY259" fmla="*/ 2188369 h 2809875"/>
                <a:gd name="connsiteX260" fmla="*/ 12309 w 4870059"/>
                <a:gd name="connsiteY260" fmla="*/ 2228850 h 2809875"/>
                <a:gd name="connsiteX261" fmla="*/ 43265 w 4870059"/>
                <a:gd name="connsiteY261" fmla="*/ 2255044 h 2809875"/>
                <a:gd name="connsiteX262" fmla="*/ 67079 w 4870059"/>
                <a:gd name="connsiteY262" fmla="*/ 2271713 h 2809875"/>
                <a:gd name="connsiteX263" fmla="*/ 90890 w 4870059"/>
                <a:gd name="connsiteY263" fmla="*/ 2276475 h 2809875"/>
                <a:gd name="connsiteX264" fmla="*/ 114703 w 4870059"/>
                <a:gd name="connsiteY264" fmla="*/ 2297906 h 2809875"/>
                <a:gd name="connsiteX265" fmla="*/ 119466 w 4870059"/>
                <a:gd name="connsiteY265" fmla="*/ 2326482 h 2809875"/>
                <a:gd name="connsiteX266" fmla="*/ 126609 w 4870059"/>
                <a:gd name="connsiteY266" fmla="*/ 2347913 h 2809875"/>
                <a:gd name="connsiteX267" fmla="*/ 121847 w 4870059"/>
                <a:gd name="connsiteY267" fmla="*/ 2386013 h 2809875"/>
                <a:gd name="connsiteX268" fmla="*/ 112322 w 4870059"/>
                <a:gd name="connsiteY268" fmla="*/ 2405063 h 2809875"/>
                <a:gd name="connsiteX269" fmla="*/ 100416 w 4870059"/>
                <a:gd name="connsiteY269" fmla="*/ 2424112 h 2809875"/>
                <a:gd name="connsiteX270" fmla="*/ 71841 w 4870059"/>
                <a:gd name="connsiteY270" fmla="*/ 2426494 h 2809875"/>
                <a:gd name="connsiteX271" fmla="*/ 50409 w 4870059"/>
                <a:gd name="connsiteY271" fmla="*/ 2452688 h 2809875"/>
                <a:gd name="connsiteX272" fmla="*/ 21834 w 4870059"/>
                <a:gd name="connsiteY272" fmla="*/ 2466975 h 2809875"/>
                <a:gd name="connsiteX273" fmla="*/ 31359 w 4870059"/>
                <a:gd name="connsiteY273" fmla="*/ 2490788 h 2809875"/>
                <a:gd name="connsiteX274" fmla="*/ 21834 w 4870059"/>
                <a:gd name="connsiteY274" fmla="*/ 2524125 h 2809875"/>
                <a:gd name="connsiteX275" fmla="*/ 12309 w 4870059"/>
                <a:gd name="connsiteY275" fmla="*/ 2538413 h 2809875"/>
                <a:gd name="connsiteX0" fmla="*/ 12309 w 4855772"/>
                <a:gd name="connsiteY0" fmla="*/ 2538413 h 2809875"/>
                <a:gd name="connsiteX1" fmla="*/ 374259 w 4855772"/>
                <a:gd name="connsiteY1" fmla="*/ 2809875 h 2809875"/>
                <a:gd name="connsiteX2" fmla="*/ 4855772 w 4855772"/>
                <a:gd name="connsiteY2" fmla="*/ 2252663 h 2809875"/>
                <a:gd name="connsiteX3" fmla="*/ 4841484 w 4855772"/>
                <a:gd name="connsiteY3" fmla="*/ 2235994 h 2809875"/>
                <a:gd name="connsiteX4" fmla="*/ 4812909 w 4855772"/>
                <a:gd name="connsiteY4" fmla="*/ 2247901 h 2809875"/>
                <a:gd name="connsiteX5" fmla="*/ 4743853 w 4855772"/>
                <a:gd name="connsiteY5" fmla="*/ 2252663 h 2809875"/>
                <a:gd name="connsiteX6" fmla="*/ 4679560 w 4855772"/>
                <a:gd name="connsiteY6" fmla="*/ 2247900 h 2809875"/>
                <a:gd name="connsiteX7" fmla="*/ 4655747 w 4855772"/>
                <a:gd name="connsiteY7" fmla="*/ 2252663 h 2809875"/>
                <a:gd name="connsiteX8" fmla="*/ 4641459 w 4855772"/>
                <a:gd name="connsiteY8" fmla="*/ 2252663 h 2809875"/>
                <a:gd name="connsiteX9" fmla="*/ 4603359 w 4855772"/>
                <a:gd name="connsiteY9" fmla="*/ 2257425 h 2809875"/>
                <a:gd name="connsiteX10" fmla="*/ 4560497 w 4855772"/>
                <a:gd name="connsiteY10" fmla="*/ 2271713 h 2809875"/>
                <a:gd name="connsiteX11" fmla="*/ 4546209 w 4855772"/>
                <a:gd name="connsiteY11" fmla="*/ 2276475 h 2809875"/>
                <a:gd name="connsiteX12" fmla="*/ 4531922 w 4855772"/>
                <a:gd name="connsiteY12" fmla="*/ 2281238 h 2809875"/>
                <a:gd name="connsiteX13" fmla="*/ 4512872 w 4855772"/>
                <a:gd name="connsiteY13" fmla="*/ 2286000 h 2809875"/>
                <a:gd name="connsiteX14" fmla="*/ 4484297 w 4855772"/>
                <a:gd name="connsiteY14" fmla="*/ 2262188 h 2809875"/>
                <a:gd name="connsiteX15" fmla="*/ 4470009 w 4855772"/>
                <a:gd name="connsiteY15" fmla="*/ 2247900 h 2809875"/>
                <a:gd name="connsiteX16" fmla="*/ 4446197 w 4855772"/>
                <a:gd name="connsiteY16" fmla="*/ 2240756 h 2809875"/>
                <a:gd name="connsiteX17" fmla="*/ 4422384 w 4855772"/>
                <a:gd name="connsiteY17" fmla="*/ 2219325 h 2809875"/>
                <a:gd name="connsiteX18" fmla="*/ 4398572 w 4855772"/>
                <a:gd name="connsiteY18" fmla="*/ 2224088 h 2809875"/>
                <a:gd name="connsiteX19" fmla="*/ 4384284 w 4855772"/>
                <a:gd name="connsiteY19" fmla="*/ 2209800 h 2809875"/>
                <a:gd name="connsiteX20" fmla="*/ 4355709 w 4855772"/>
                <a:gd name="connsiteY20" fmla="*/ 2200275 h 2809875"/>
                <a:gd name="connsiteX21" fmla="*/ 4341422 w 4855772"/>
                <a:gd name="connsiteY21" fmla="*/ 2190750 h 2809875"/>
                <a:gd name="connsiteX22" fmla="*/ 4312847 w 4855772"/>
                <a:gd name="connsiteY22" fmla="*/ 2193132 h 2809875"/>
                <a:gd name="connsiteX23" fmla="*/ 4246172 w 4855772"/>
                <a:gd name="connsiteY23" fmla="*/ 2176463 h 2809875"/>
                <a:gd name="connsiteX24" fmla="*/ 4203309 w 4855772"/>
                <a:gd name="connsiteY24" fmla="*/ 2174082 h 2809875"/>
                <a:gd name="connsiteX25" fmla="*/ 4174734 w 4855772"/>
                <a:gd name="connsiteY25" fmla="*/ 2164557 h 2809875"/>
                <a:gd name="connsiteX26" fmla="*/ 4155684 w 4855772"/>
                <a:gd name="connsiteY26" fmla="*/ 2138363 h 2809875"/>
                <a:gd name="connsiteX27" fmla="*/ 4141397 w 4855772"/>
                <a:gd name="connsiteY27" fmla="*/ 2133600 h 2809875"/>
                <a:gd name="connsiteX28" fmla="*/ 4060434 w 4855772"/>
                <a:gd name="connsiteY28" fmla="*/ 2124075 h 2809875"/>
                <a:gd name="connsiteX29" fmla="*/ 3960422 w 4855772"/>
                <a:gd name="connsiteY29" fmla="*/ 2095500 h 2809875"/>
                <a:gd name="connsiteX30" fmla="*/ 3927084 w 4855772"/>
                <a:gd name="connsiteY30" fmla="*/ 2100263 h 2809875"/>
                <a:gd name="connsiteX31" fmla="*/ 3855647 w 4855772"/>
                <a:gd name="connsiteY31" fmla="*/ 2047875 h 2809875"/>
                <a:gd name="connsiteX32" fmla="*/ 3831834 w 4855772"/>
                <a:gd name="connsiteY32" fmla="*/ 2019300 h 2809875"/>
                <a:gd name="connsiteX33" fmla="*/ 3786591 w 4855772"/>
                <a:gd name="connsiteY33" fmla="*/ 1985963 h 2809875"/>
                <a:gd name="connsiteX34" fmla="*/ 3800877 w 4855772"/>
                <a:gd name="connsiteY34" fmla="*/ 1964532 h 2809875"/>
                <a:gd name="connsiteX35" fmla="*/ 3788972 w 4855772"/>
                <a:gd name="connsiteY35" fmla="*/ 1919288 h 2809875"/>
                <a:gd name="connsiteX36" fmla="*/ 3779447 w 4855772"/>
                <a:gd name="connsiteY36" fmla="*/ 1890713 h 2809875"/>
                <a:gd name="connsiteX37" fmla="*/ 3760397 w 4855772"/>
                <a:gd name="connsiteY37" fmla="*/ 1862138 h 2809875"/>
                <a:gd name="connsiteX38" fmla="*/ 3746110 w 4855772"/>
                <a:gd name="connsiteY38" fmla="*/ 1835944 h 2809875"/>
                <a:gd name="connsiteX39" fmla="*/ 3746109 w 4855772"/>
                <a:gd name="connsiteY39" fmla="*/ 1790700 h 2809875"/>
                <a:gd name="connsiteX40" fmla="*/ 3736584 w 4855772"/>
                <a:gd name="connsiteY40" fmla="*/ 1776413 h 2809875"/>
                <a:gd name="connsiteX41" fmla="*/ 3731822 w 4855772"/>
                <a:gd name="connsiteY41" fmla="*/ 1762125 h 2809875"/>
                <a:gd name="connsiteX42" fmla="*/ 3724678 w 4855772"/>
                <a:gd name="connsiteY42" fmla="*/ 1724025 h 2809875"/>
                <a:gd name="connsiteX43" fmla="*/ 3708009 w 4855772"/>
                <a:gd name="connsiteY43" fmla="*/ 1695450 h 2809875"/>
                <a:gd name="connsiteX44" fmla="*/ 3698484 w 4855772"/>
                <a:gd name="connsiteY44" fmla="*/ 1662113 h 2809875"/>
                <a:gd name="connsiteX45" fmla="*/ 3710390 w 4855772"/>
                <a:gd name="connsiteY45" fmla="*/ 1643063 h 2809875"/>
                <a:gd name="connsiteX46" fmla="*/ 3717535 w 4855772"/>
                <a:gd name="connsiteY46" fmla="*/ 1624013 h 2809875"/>
                <a:gd name="connsiteX47" fmla="*/ 3712772 w 4855772"/>
                <a:gd name="connsiteY47" fmla="*/ 1581150 h 2809875"/>
                <a:gd name="connsiteX48" fmla="*/ 3693722 w 4855772"/>
                <a:gd name="connsiteY48" fmla="*/ 1552575 h 2809875"/>
                <a:gd name="connsiteX49" fmla="*/ 3681816 w 4855772"/>
                <a:gd name="connsiteY49" fmla="*/ 1550194 h 2809875"/>
                <a:gd name="connsiteX50" fmla="*/ 3653240 w 4855772"/>
                <a:gd name="connsiteY50" fmla="*/ 1504951 h 2809875"/>
                <a:gd name="connsiteX51" fmla="*/ 3627047 w 4855772"/>
                <a:gd name="connsiteY51" fmla="*/ 1485900 h 2809875"/>
                <a:gd name="connsiteX52" fmla="*/ 3617522 w 4855772"/>
                <a:gd name="connsiteY52" fmla="*/ 1471613 h 2809875"/>
                <a:gd name="connsiteX53" fmla="*/ 3593709 w 4855772"/>
                <a:gd name="connsiteY53" fmla="*/ 1462088 h 2809875"/>
                <a:gd name="connsiteX54" fmla="*/ 3572278 w 4855772"/>
                <a:gd name="connsiteY54" fmla="*/ 1464469 h 2809875"/>
                <a:gd name="connsiteX55" fmla="*/ 3531796 w 4855772"/>
                <a:gd name="connsiteY55" fmla="*/ 1412082 h 2809875"/>
                <a:gd name="connsiteX56" fmla="*/ 3507984 w 4855772"/>
                <a:gd name="connsiteY56" fmla="*/ 1393031 h 2809875"/>
                <a:gd name="connsiteX57" fmla="*/ 3481790 w 4855772"/>
                <a:gd name="connsiteY57" fmla="*/ 1397794 h 2809875"/>
                <a:gd name="connsiteX58" fmla="*/ 3457979 w 4855772"/>
                <a:gd name="connsiteY58" fmla="*/ 1381126 h 2809875"/>
                <a:gd name="connsiteX59" fmla="*/ 3407972 w 4855772"/>
                <a:gd name="connsiteY59" fmla="*/ 1369219 h 2809875"/>
                <a:gd name="connsiteX60" fmla="*/ 3369872 w 4855772"/>
                <a:gd name="connsiteY60" fmla="*/ 1371601 h 2809875"/>
                <a:gd name="connsiteX61" fmla="*/ 3327009 w 4855772"/>
                <a:gd name="connsiteY61" fmla="*/ 1352550 h 2809875"/>
                <a:gd name="connsiteX62" fmla="*/ 3312722 w 4855772"/>
                <a:gd name="connsiteY62" fmla="*/ 1347788 h 2809875"/>
                <a:gd name="connsiteX63" fmla="*/ 3284147 w 4855772"/>
                <a:gd name="connsiteY63" fmla="*/ 1362075 h 2809875"/>
                <a:gd name="connsiteX64" fmla="*/ 3260334 w 4855772"/>
                <a:gd name="connsiteY64" fmla="*/ 1343025 h 2809875"/>
                <a:gd name="connsiteX65" fmla="*/ 3231759 w 4855772"/>
                <a:gd name="connsiteY65" fmla="*/ 1319213 h 2809875"/>
                <a:gd name="connsiteX66" fmla="*/ 3217472 w 4855772"/>
                <a:gd name="connsiteY66" fmla="*/ 1309688 h 2809875"/>
                <a:gd name="connsiteX67" fmla="*/ 3188897 w 4855772"/>
                <a:gd name="connsiteY67" fmla="*/ 1283495 h 2809875"/>
                <a:gd name="connsiteX68" fmla="*/ 3167465 w 4855772"/>
                <a:gd name="connsiteY68" fmla="*/ 1278731 h 2809875"/>
                <a:gd name="connsiteX69" fmla="*/ 3169848 w 4855772"/>
                <a:gd name="connsiteY69" fmla="*/ 1247775 h 2809875"/>
                <a:gd name="connsiteX70" fmla="*/ 3179372 w 4855772"/>
                <a:gd name="connsiteY70" fmla="*/ 1223963 h 2809875"/>
                <a:gd name="connsiteX71" fmla="*/ 3150797 w 4855772"/>
                <a:gd name="connsiteY71" fmla="*/ 1214438 h 2809875"/>
                <a:gd name="connsiteX72" fmla="*/ 3136509 w 4855772"/>
                <a:gd name="connsiteY72" fmla="*/ 1219200 h 2809875"/>
                <a:gd name="connsiteX73" fmla="*/ 3122222 w 4855772"/>
                <a:gd name="connsiteY73" fmla="*/ 1228725 h 2809875"/>
                <a:gd name="connsiteX74" fmla="*/ 3100790 w 4855772"/>
                <a:gd name="connsiteY74" fmla="*/ 1212056 h 2809875"/>
                <a:gd name="connsiteX75" fmla="*/ 3112697 w 4855772"/>
                <a:gd name="connsiteY75" fmla="*/ 1185863 h 2809875"/>
                <a:gd name="connsiteX76" fmla="*/ 3103172 w 4855772"/>
                <a:gd name="connsiteY76" fmla="*/ 1171575 h 2809875"/>
                <a:gd name="connsiteX77" fmla="*/ 3098409 w 4855772"/>
                <a:gd name="connsiteY77" fmla="*/ 1157288 h 2809875"/>
                <a:gd name="connsiteX78" fmla="*/ 3084122 w 4855772"/>
                <a:gd name="connsiteY78" fmla="*/ 1171575 h 2809875"/>
                <a:gd name="connsiteX79" fmla="*/ 3055547 w 4855772"/>
                <a:gd name="connsiteY79" fmla="*/ 1162050 h 2809875"/>
                <a:gd name="connsiteX80" fmla="*/ 3046022 w 4855772"/>
                <a:gd name="connsiteY80" fmla="*/ 1131094 h 2809875"/>
                <a:gd name="connsiteX81" fmla="*/ 3050784 w 4855772"/>
                <a:gd name="connsiteY81" fmla="*/ 1114425 h 2809875"/>
                <a:gd name="connsiteX82" fmla="*/ 3050784 w 4855772"/>
                <a:gd name="connsiteY82" fmla="*/ 1104900 h 2809875"/>
                <a:gd name="connsiteX83" fmla="*/ 3036497 w 4855772"/>
                <a:gd name="connsiteY83" fmla="*/ 1100138 h 2809875"/>
                <a:gd name="connsiteX84" fmla="*/ 3046022 w 4855772"/>
                <a:gd name="connsiteY84" fmla="*/ 1081088 h 2809875"/>
                <a:gd name="connsiteX85" fmla="*/ 3055547 w 4855772"/>
                <a:gd name="connsiteY85" fmla="*/ 1062038 h 2809875"/>
                <a:gd name="connsiteX86" fmla="*/ 3024590 w 4855772"/>
                <a:gd name="connsiteY86" fmla="*/ 1052513 h 2809875"/>
                <a:gd name="connsiteX87" fmla="*/ 3012684 w 4855772"/>
                <a:gd name="connsiteY87" fmla="*/ 1066800 h 2809875"/>
                <a:gd name="connsiteX88" fmla="*/ 2993634 w 4855772"/>
                <a:gd name="connsiteY88" fmla="*/ 1066800 h 2809875"/>
                <a:gd name="connsiteX89" fmla="*/ 2972204 w 4855772"/>
                <a:gd name="connsiteY89" fmla="*/ 1073944 h 2809875"/>
                <a:gd name="connsiteX90" fmla="*/ 2955534 w 4855772"/>
                <a:gd name="connsiteY90" fmla="*/ 1066800 h 2809875"/>
                <a:gd name="connsiteX91" fmla="*/ 2950772 w 4855772"/>
                <a:gd name="connsiteY91" fmla="*/ 1047750 h 2809875"/>
                <a:gd name="connsiteX92" fmla="*/ 2931721 w 4855772"/>
                <a:gd name="connsiteY92" fmla="*/ 1040607 h 2809875"/>
                <a:gd name="connsiteX93" fmla="*/ 2903147 w 4855772"/>
                <a:gd name="connsiteY93" fmla="*/ 1019175 h 2809875"/>
                <a:gd name="connsiteX94" fmla="*/ 2888859 w 4855772"/>
                <a:gd name="connsiteY94" fmla="*/ 1014413 h 2809875"/>
                <a:gd name="connsiteX95" fmla="*/ 2874572 w 4855772"/>
                <a:gd name="connsiteY95" fmla="*/ 1004888 h 2809875"/>
                <a:gd name="connsiteX96" fmla="*/ 2855522 w 4855772"/>
                <a:gd name="connsiteY96" fmla="*/ 1004888 h 2809875"/>
                <a:gd name="connsiteX97" fmla="*/ 2834090 w 4855772"/>
                <a:gd name="connsiteY97" fmla="*/ 995363 h 2809875"/>
                <a:gd name="connsiteX98" fmla="*/ 2810278 w 4855772"/>
                <a:gd name="connsiteY98" fmla="*/ 1009650 h 2809875"/>
                <a:gd name="connsiteX99" fmla="*/ 2767416 w 4855772"/>
                <a:gd name="connsiteY99" fmla="*/ 1007269 h 2809875"/>
                <a:gd name="connsiteX100" fmla="*/ 2734079 w 4855772"/>
                <a:gd name="connsiteY100" fmla="*/ 1019175 h 2809875"/>
                <a:gd name="connsiteX101" fmla="*/ 2712646 w 4855772"/>
                <a:gd name="connsiteY101" fmla="*/ 1019176 h 2809875"/>
                <a:gd name="connsiteX102" fmla="*/ 2693597 w 4855772"/>
                <a:gd name="connsiteY102" fmla="*/ 1009650 h 2809875"/>
                <a:gd name="connsiteX103" fmla="*/ 2641209 w 4855772"/>
                <a:gd name="connsiteY103" fmla="*/ 1021557 h 2809875"/>
                <a:gd name="connsiteX104" fmla="*/ 2631684 w 4855772"/>
                <a:gd name="connsiteY104" fmla="*/ 1031082 h 2809875"/>
                <a:gd name="connsiteX105" fmla="*/ 2612634 w 4855772"/>
                <a:gd name="connsiteY105" fmla="*/ 1038225 h 2809875"/>
                <a:gd name="connsiteX106" fmla="*/ 2595965 w 4855772"/>
                <a:gd name="connsiteY106" fmla="*/ 1035844 h 2809875"/>
                <a:gd name="connsiteX107" fmla="*/ 2574535 w 4855772"/>
                <a:gd name="connsiteY107" fmla="*/ 1028700 h 2809875"/>
                <a:gd name="connsiteX108" fmla="*/ 2529290 w 4855772"/>
                <a:gd name="connsiteY108" fmla="*/ 1004888 h 2809875"/>
                <a:gd name="connsiteX109" fmla="*/ 2526909 w 4855772"/>
                <a:gd name="connsiteY109" fmla="*/ 971550 h 2809875"/>
                <a:gd name="connsiteX110" fmla="*/ 2512622 w 4855772"/>
                <a:gd name="connsiteY110" fmla="*/ 942975 h 2809875"/>
                <a:gd name="connsiteX111" fmla="*/ 2488809 w 4855772"/>
                <a:gd name="connsiteY111" fmla="*/ 938213 h 2809875"/>
                <a:gd name="connsiteX112" fmla="*/ 2493572 w 4855772"/>
                <a:gd name="connsiteY112" fmla="*/ 923925 h 2809875"/>
                <a:gd name="connsiteX113" fmla="*/ 2479284 w 4855772"/>
                <a:gd name="connsiteY113" fmla="*/ 914400 h 2809875"/>
                <a:gd name="connsiteX114" fmla="*/ 2457853 w 4855772"/>
                <a:gd name="connsiteY114" fmla="*/ 902494 h 2809875"/>
                <a:gd name="connsiteX115" fmla="*/ 2431659 w 4855772"/>
                <a:gd name="connsiteY115" fmla="*/ 890588 h 2809875"/>
                <a:gd name="connsiteX116" fmla="*/ 2414991 w 4855772"/>
                <a:gd name="connsiteY116" fmla="*/ 864394 h 2809875"/>
                <a:gd name="connsiteX117" fmla="*/ 2398321 w 4855772"/>
                <a:gd name="connsiteY117" fmla="*/ 833437 h 2809875"/>
                <a:gd name="connsiteX118" fmla="*/ 2367365 w 4855772"/>
                <a:gd name="connsiteY118" fmla="*/ 807244 h 2809875"/>
                <a:gd name="connsiteX119" fmla="*/ 2348316 w 4855772"/>
                <a:gd name="connsiteY119" fmla="*/ 769144 h 2809875"/>
                <a:gd name="connsiteX120" fmla="*/ 2322122 w 4855772"/>
                <a:gd name="connsiteY120" fmla="*/ 733425 h 2809875"/>
                <a:gd name="connsiteX121" fmla="*/ 2307834 w 4855772"/>
                <a:gd name="connsiteY121" fmla="*/ 723900 h 2809875"/>
                <a:gd name="connsiteX122" fmla="*/ 2264972 w 4855772"/>
                <a:gd name="connsiteY122" fmla="*/ 704850 h 2809875"/>
                <a:gd name="connsiteX123" fmla="*/ 2241159 w 4855772"/>
                <a:gd name="connsiteY123" fmla="*/ 678657 h 2809875"/>
                <a:gd name="connsiteX124" fmla="*/ 2231634 w 4855772"/>
                <a:gd name="connsiteY124" fmla="*/ 657225 h 2809875"/>
                <a:gd name="connsiteX125" fmla="*/ 2212584 w 4855772"/>
                <a:gd name="connsiteY125" fmla="*/ 647700 h 2809875"/>
                <a:gd name="connsiteX126" fmla="*/ 2198297 w 4855772"/>
                <a:gd name="connsiteY126" fmla="*/ 638175 h 2809875"/>
                <a:gd name="connsiteX127" fmla="*/ 2179247 w 4855772"/>
                <a:gd name="connsiteY127" fmla="*/ 642938 h 2809875"/>
                <a:gd name="connsiteX128" fmla="*/ 2155434 w 4855772"/>
                <a:gd name="connsiteY128" fmla="*/ 619125 h 2809875"/>
                <a:gd name="connsiteX129" fmla="*/ 2136384 w 4855772"/>
                <a:gd name="connsiteY129" fmla="*/ 590550 h 2809875"/>
                <a:gd name="connsiteX130" fmla="*/ 2126859 w 4855772"/>
                <a:gd name="connsiteY130" fmla="*/ 561975 h 2809875"/>
                <a:gd name="connsiteX131" fmla="*/ 2103047 w 4855772"/>
                <a:gd name="connsiteY131" fmla="*/ 561975 h 2809875"/>
                <a:gd name="connsiteX132" fmla="*/ 2088759 w 4855772"/>
                <a:gd name="connsiteY132" fmla="*/ 547688 h 2809875"/>
                <a:gd name="connsiteX133" fmla="*/ 2050660 w 4855772"/>
                <a:gd name="connsiteY133" fmla="*/ 540544 h 2809875"/>
                <a:gd name="connsiteX134" fmla="*/ 2007797 w 4855772"/>
                <a:gd name="connsiteY134" fmla="*/ 528638 h 2809875"/>
                <a:gd name="connsiteX135" fmla="*/ 1976841 w 4855772"/>
                <a:gd name="connsiteY135" fmla="*/ 526256 h 2809875"/>
                <a:gd name="connsiteX136" fmla="*/ 1948266 w 4855772"/>
                <a:gd name="connsiteY136" fmla="*/ 521494 h 2809875"/>
                <a:gd name="connsiteX137" fmla="*/ 1926834 w 4855772"/>
                <a:gd name="connsiteY137" fmla="*/ 504825 h 2809875"/>
                <a:gd name="connsiteX138" fmla="*/ 1912547 w 4855772"/>
                <a:gd name="connsiteY138" fmla="*/ 509588 h 2809875"/>
                <a:gd name="connsiteX139" fmla="*/ 1841109 w 4855772"/>
                <a:gd name="connsiteY139" fmla="*/ 495300 h 2809875"/>
                <a:gd name="connsiteX140" fmla="*/ 1812534 w 4855772"/>
                <a:gd name="connsiteY140" fmla="*/ 485775 h 2809875"/>
                <a:gd name="connsiteX141" fmla="*/ 1798247 w 4855772"/>
                <a:gd name="connsiteY141" fmla="*/ 481013 h 2809875"/>
                <a:gd name="connsiteX142" fmla="*/ 1783959 w 4855772"/>
                <a:gd name="connsiteY142" fmla="*/ 490538 h 2809875"/>
                <a:gd name="connsiteX143" fmla="*/ 1769672 w 4855772"/>
                <a:gd name="connsiteY143" fmla="*/ 495300 h 2809875"/>
                <a:gd name="connsiteX144" fmla="*/ 1741097 w 4855772"/>
                <a:gd name="connsiteY144" fmla="*/ 523875 h 2809875"/>
                <a:gd name="connsiteX145" fmla="*/ 1717284 w 4855772"/>
                <a:gd name="connsiteY145" fmla="*/ 519113 h 2809875"/>
                <a:gd name="connsiteX146" fmla="*/ 1683947 w 4855772"/>
                <a:gd name="connsiteY146" fmla="*/ 509588 h 2809875"/>
                <a:gd name="connsiteX147" fmla="*/ 1650609 w 4855772"/>
                <a:gd name="connsiteY147" fmla="*/ 504825 h 2809875"/>
                <a:gd name="connsiteX148" fmla="*/ 1622034 w 4855772"/>
                <a:gd name="connsiteY148" fmla="*/ 500063 h 2809875"/>
                <a:gd name="connsiteX149" fmla="*/ 1581553 w 4855772"/>
                <a:gd name="connsiteY149" fmla="*/ 483394 h 2809875"/>
                <a:gd name="connsiteX150" fmla="*/ 1552978 w 4855772"/>
                <a:gd name="connsiteY150" fmla="*/ 483394 h 2809875"/>
                <a:gd name="connsiteX151" fmla="*/ 1541072 w 4855772"/>
                <a:gd name="connsiteY151" fmla="*/ 466725 h 2809875"/>
                <a:gd name="connsiteX152" fmla="*/ 1526784 w 4855772"/>
                <a:gd name="connsiteY152" fmla="*/ 447675 h 2809875"/>
                <a:gd name="connsiteX153" fmla="*/ 1522021 w 4855772"/>
                <a:gd name="connsiteY153" fmla="*/ 421481 h 2809875"/>
                <a:gd name="connsiteX154" fmla="*/ 1533929 w 4855772"/>
                <a:gd name="connsiteY154" fmla="*/ 392907 h 2809875"/>
                <a:gd name="connsiteX155" fmla="*/ 1564884 w 4855772"/>
                <a:gd name="connsiteY155" fmla="*/ 366713 h 2809875"/>
                <a:gd name="connsiteX156" fmla="*/ 1557740 w 4855772"/>
                <a:gd name="connsiteY156" fmla="*/ 340519 h 2809875"/>
                <a:gd name="connsiteX157" fmla="*/ 1564884 w 4855772"/>
                <a:gd name="connsiteY157" fmla="*/ 309562 h 2809875"/>
                <a:gd name="connsiteX158" fmla="*/ 1583934 w 4855772"/>
                <a:gd name="connsiteY158" fmla="*/ 285750 h 2809875"/>
                <a:gd name="connsiteX159" fmla="*/ 1588697 w 4855772"/>
                <a:gd name="connsiteY159" fmla="*/ 271463 h 2809875"/>
                <a:gd name="connsiteX160" fmla="*/ 1579172 w 4855772"/>
                <a:gd name="connsiteY160" fmla="*/ 257175 h 2809875"/>
                <a:gd name="connsiteX161" fmla="*/ 1545834 w 4855772"/>
                <a:gd name="connsiteY161" fmla="*/ 230981 h 2809875"/>
                <a:gd name="connsiteX162" fmla="*/ 1522022 w 4855772"/>
                <a:gd name="connsiteY162" fmla="*/ 228600 h 2809875"/>
                <a:gd name="connsiteX163" fmla="*/ 1507734 w 4855772"/>
                <a:gd name="connsiteY163" fmla="*/ 192881 h 2809875"/>
                <a:gd name="connsiteX164" fmla="*/ 1505353 w 4855772"/>
                <a:gd name="connsiteY164" fmla="*/ 159543 h 2809875"/>
                <a:gd name="connsiteX165" fmla="*/ 1488684 w 4855772"/>
                <a:gd name="connsiteY165" fmla="*/ 119063 h 2809875"/>
                <a:gd name="connsiteX166" fmla="*/ 1479159 w 4855772"/>
                <a:gd name="connsiteY166" fmla="*/ 92868 h 2809875"/>
                <a:gd name="connsiteX167" fmla="*/ 1455347 w 4855772"/>
                <a:gd name="connsiteY167" fmla="*/ 85725 h 2809875"/>
                <a:gd name="connsiteX168" fmla="*/ 1450584 w 4855772"/>
                <a:gd name="connsiteY168" fmla="*/ 66675 h 2809875"/>
                <a:gd name="connsiteX169" fmla="*/ 1433915 w 4855772"/>
                <a:gd name="connsiteY169" fmla="*/ 40481 h 2809875"/>
                <a:gd name="connsiteX170" fmla="*/ 1445822 w 4855772"/>
                <a:gd name="connsiteY170" fmla="*/ 30956 h 2809875"/>
                <a:gd name="connsiteX171" fmla="*/ 1436297 w 4855772"/>
                <a:gd name="connsiteY171" fmla="*/ 0 h 2809875"/>
                <a:gd name="connsiteX172" fmla="*/ 845747 w 4855772"/>
                <a:gd name="connsiteY172" fmla="*/ 180975 h 2809875"/>
                <a:gd name="connsiteX173" fmla="*/ 845747 w 4855772"/>
                <a:gd name="connsiteY173" fmla="*/ 180975 h 2809875"/>
                <a:gd name="connsiteX174" fmla="*/ 840984 w 4855772"/>
                <a:gd name="connsiteY174" fmla="*/ 223838 h 2809875"/>
                <a:gd name="connsiteX175" fmla="*/ 836222 w 4855772"/>
                <a:gd name="connsiteY175" fmla="*/ 238125 h 2809875"/>
                <a:gd name="connsiteX176" fmla="*/ 817172 w 4855772"/>
                <a:gd name="connsiteY176" fmla="*/ 254794 h 2809875"/>
                <a:gd name="connsiteX177" fmla="*/ 788597 w 4855772"/>
                <a:gd name="connsiteY177" fmla="*/ 266700 h 2809875"/>
                <a:gd name="connsiteX178" fmla="*/ 740972 w 4855772"/>
                <a:gd name="connsiteY178" fmla="*/ 300038 h 2809875"/>
                <a:gd name="connsiteX179" fmla="*/ 721922 w 4855772"/>
                <a:gd name="connsiteY179" fmla="*/ 328613 h 2809875"/>
                <a:gd name="connsiteX180" fmla="*/ 705252 w 4855772"/>
                <a:gd name="connsiteY180" fmla="*/ 342900 h 2809875"/>
                <a:gd name="connsiteX181" fmla="*/ 707634 w 4855772"/>
                <a:gd name="connsiteY181" fmla="*/ 369095 h 2809875"/>
                <a:gd name="connsiteX182" fmla="*/ 726684 w 4855772"/>
                <a:gd name="connsiteY182" fmla="*/ 381000 h 2809875"/>
                <a:gd name="connsiteX183" fmla="*/ 731447 w 4855772"/>
                <a:gd name="connsiteY183" fmla="*/ 395288 h 2809875"/>
                <a:gd name="connsiteX184" fmla="*/ 750497 w 4855772"/>
                <a:gd name="connsiteY184" fmla="*/ 423863 h 2809875"/>
                <a:gd name="connsiteX185" fmla="*/ 760022 w 4855772"/>
                <a:gd name="connsiteY185" fmla="*/ 442913 h 2809875"/>
                <a:gd name="connsiteX186" fmla="*/ 750497 w 4855772"/>
                <a:gd name="connsiteY186" fmla="*/ 481013 h 2809875"/>
                <a:gd name="connsiteX187" fmla="*/ 736209 w 4855772"/>
                <a:gd name="connsiteY187" fmla="*/ 490538 h 2809875"/>
                <a:gd name="connsiteX188" fmla="*/ 731447 w 4855772"/>
                <a:gd name="connsiteY188" fmla="*/ 504825 h 2809875"/>
                <a:gd name="connsiteX189" fmla="*/ 717159 w 4855772"/>
                <a:gd name="connsiteY189" fmla="*/ 509588 h 2809875"/>
                <a:gd name="connsiteX190" fmla="*/ 712397 w 4855772"/>
                <a:gd name="connsiteY190" fmla="*/ 538163 h 2809875"/>
                <a:gd name="connsiteX191" fmla="*/ 702872 w 4855772"/>
                <a:gd name="connsiteY191" fmla="*/ 566738 h 2809875"/>
                <a:gd name="connsiteX192" fmla="*/ 698109 w 4855772"/>
                <a:gd name="connsiteY192" fmla="*/ 581025 h 2809875"/>
                <a:gd name="connsiteX193" fmla="*/ 683822 w 4855772"/>
                <a:gd name="connsiteY193" fmla="*/ 611981 h 2809875"/>
                <a:gd name="connsiteX194" fmla="*/ 702872 w 4855772"/>
                <a:gd name="connsiteY194" fmla="*/ 638175 h 2809875"/>
                <a:gd name="connsiteX195" fmla="*/ 731447 w 4855772"/>
                <a:gd name="connsiteY195" fmla="*/ 647700 h 2809875"/>
                <a:gd name="connsiteX196" fmla="*/ 740972 w 4855772"/>
                <a:gd name="connsiteY196" fmla="*/ 661988 h 2809875"/>
                <a:gd name="connsiteX197" fmla="*/ 745734 w 4855772"/>
                <a:gd name="connsiteY197" fmla="*/ 676275 h 2809875"/>
                <a:gd name="connsiteX198" fmla="*/ 745734 w 4855772"/>
                <a:gd name="connsiteY198" fmla="*/ 688181 h 2809875"/>
                <a:gd name="connsiteX199" fmla="*/ 748115 w 4855772"/>
                <a:gd name="connsiteY199" fmla="*/ 709613 h 2809875"/>
                <a:gd name="connsiteX200" fmla="*/ 755259 w 4855772"/>
                <a:gd name="connsiteY200" fmla="*/ 728663 h 2809875"/>
                <a:gd name="connsiteX201" fmla="*/ 745734 w 4855772"/>
                <a:gd name="connsiteY201" fmla="*/ 757238 h 2809875"/>
                <a:gd name="connsiteX202" fmla="*/ 736209 w 4855772"/>
                <a:gd name="connsiteY202" fmla="*/ 771525 h 2809875"/>
                <a:gd name="connsiteX203" fmla="*/ 736209 w 4855772"/>
                <a:gd name="connsiteY203" fmla="*/ 842963 h 2809875"/>
                <a:gd name="connsiteX204" fmla="*/ 740972 w 4855772"/>
                <a:gd name="connsiteY204" fmla="*/ 857250 h 2809875"/>
                <a:gd name="connsiteX205" fmla="*/ 745734 w 4855772"/>
                <a:gd name="connsiteY205" fmla="*/ 876300 h 2809875"/>
                <a:gd name="connsiteX206" fmla="*/ 760022 w 4855772"/>
                <a:gd name="connsiteY206" fmla="*/ 923925 h 2809875"/>
                <a:gd name="connsiteX207" fmla="*/ 764784 w 4855772"/>
                <a:gd name="connsiteY207" fmla="*/ 938213 h 2809875"/>
                <a:gd name="connsiteX208" fmla="*/ 771928 w 4855772"/>
                <a:gd name="connsiteY208" fmla="*/ 983456 h 2809875"/>
                <a:gd name="connsiteX209" fmla="*/ 750497 w 4855772"/>
                <a:gd name="connsiteY209" fmla="*/ 1004888 h 2809875"/>
                <a:gd name="connsiteX210" fmla="*/ 731447 w 4855772"/>
                <a:gd name="connsiteY210" fmla="*/ 1009650 h 2809875"/>
                <a:gd name="connsiteX211" fmla="*/ 712397 w 4855772"/>
                <a:gd name="connsiteY211" fmla="*/ 1016794 h 2809875"/>
                <a:gd name="connsiteX212" fmla="*/ 683822 w 4855772"/>
                <a:gd name="connsiteY212" fmla="*/ 1035844 h 2809875"/>
                <a:gd name="connsiteX213" fmla="*/ 674297 w 4855772"/>
                <a:gd name="connsiteY213" fmla="*/ 1052513 h 2809875"/>
                <a:gd name="connsiteX214" fmla="*/ 660009 w 4855772"/>
                <a:gd name="connsiteY214" fmla="*/ 1062038 h 2809875"/>
                <a:gd name="connsiteX215" fmla="*/ 650484 w 4855772"/>
                <a:gd name="connsiteY215" fmla="*/ 1076325 h 2809875"/>
                <a:gd name="connsiteX216" fmla="*/ 640959 w 4855772"/>
                <a:gd name="connsiteY216" fmla="*/ 1157288 h 2809875"/>
                <a:gd name="connsiteX217" fmla="*/ 626672 w 4855772"/>
                <a:gd name="connsiteY217" fmla="*/ 1190625 h 2809875"/>
                <a:gd name="connsiteX218" fmla="*/ 593334 w 4855772"/>
                <a:gd name="connsiteY218" fmla="*/ 1204913 h 2809875"/>
                <a:gd name="connsiteX219" fmla="*/ 588572 w 4855772"/>
                <a:gd name="connsiteY219" fmla="*/ 1219200 h 2809875"/>
                <a:gd name="connsiteX220" fmla="*/ 593334 w 4855772"/>
                <a:gd name="connsiteY220" fmla="*/ 1233488 h 2809875"/>
                <a:gd name="connsiteX221" fmla="*/ 579047 w 4855772"/>
                <a:gd name="connsiteY221" fmla="*/ 1247775 h 2809875"/>
                <a:gd name="connsiteX222" fmla="*/ 569521 w 4855772"/>
                <a:gd name="connsiteY222" fmla="*/ 1290638 h 2809875"/>
                <a:gd name="connsiteX223" fmla="*/ 552854 w 4855772"/>
                <a:gd name="connsiteY223" fmla="*/ 1321593 h 2809875"/>
                <a:gd name="connsiteX224" fmla="*/ 533803 w 4855772"/>
                <a:gd name="connsiteY224" fmla="*/ 1343025 h 2809875"/>
                <a:gd name="connsiteX225" fmla="*/ 519515 w 4855772"/>
                <a:gd name="connsiteY225" fmla="*/ 1371600 h 2809875"/>
                <a:gd name="connsiteX226" fmla="*/ 498084 w 4855772"/>
                <a:gd name="connsiteY226" fmla="*/ 1419225 h 2809875"/>
                <a:gd name="connsiteX227" fmla="*/ 493322 w 4855772"/>
                <a:gd name="connsiteY227" fmla="*/ 1433513 h 2809875"/>
                <a:gd name="connsiteX228" fmla="*/ 474272 w 4855772"/>
                <a:gd name="connsiteY228" fmla="*/ 1466850 h 2809875"/>
                <a:gd name="connsiteX229" fmla="*/ 464747 w 4855772"/>
                <a:gd name="connsiteY229" fmla="*/ 1485900 h 2809875"/>
                <a:gd name="connsiteX230" fmla="*/ 459984 w 4855772"/>
                <a:gd name="connsiteY230" fmla="*/ 1500188 h 2809875"/>
                <a:gd name="connsiteX231" fmla="*/ 450459 w 4855772"/>
                <a:gd name="connsiteY231" fmla="*/ 1514475 h 2809875"/>
                <a:gd name="connsiteX232" fmla="*/ 436172 w 4855772"/>
                <a:gd name="connsiteY232" fmla="*/ 1552575 h 2809875"/>
                <a:gd name="connsiteX233" fmla="*/ 412359 w 4855772"/>
                <a:gd name="connsiteY233" fmla="*/ 1595438 h 2809875"/>
                <a:gd name="connsiteX234" fmla="*/ 398072 w 4855772"/>
                <a:gd name="connsiteY234" fmla="*/ 1628776 h 2809875"/>
                <a:gd name="connsiteX235" fmla="*/ 393310 w 4855772"/>
                <a:gd name="connsiteY235" fmla="*/ 1657350 h 2809875"/>
                <a:gd name="connsiteX236" fmla="*/ 379022 w 4855772"/>
                <a:gd name="connsiteY236" fmla="*/ 1719263 h 2809875"/>
                <a:gd name="connsiteX237" fmla="*/ 374259 w 4855772"/>
                <a:gd name="connsiteY237" fmla="*/ 1757363 h 2809875"/>
                <a:gd name="connsiteX238" fmla="*/ 369497 w 4855772"/>
                <a:gd name="connsiteY238" fmla="*/ 1771650 h 2809875"/>
                <a:gd name="connsiteX239" fmla="*/ 357591 w 4855772"/>
                <a:gd name="connsiteY239" fmla="*/ 1807369 h 2809875"/>
                <a:gd name="connsiteX240" fmla="*/ 343303 w 4855772"/>
                <a:gd name="connsiteY240" fmla="*/ 1852613 h 2809875"/>
                <a:gd name="connsiteX241" fmla="*/ 336159 w 4855772"/>
                <a:gd name="connsiteY241" fmla="*/ 1876425 h 2809875"/>
                <a:gd name="connsiteX242" fmla="*/ 326634 w 4855772"/>
                <a:gd name="connsiteY242" fmla="*/ 1890713 h 2809875"/>
                <a:gd name="connsiteX243" fmla="*/ 321872 w 4855772"/>
                <a:gd name="connsiteY243" fmla="*/ 1905000 h 2809875"/>
                <a:gd name="connsiteX244" fmla="*/ 307584 w 4855772"/>
                <a:gd name="connsiteY244" fmla="*/ 1914525 h 2809875"/>
                <a:gd name="connsiteX245" fmla="*/ 293297 w 4855772"/>
                <a:gd name="connsiteY245" fmla="*/ 1943100 h 2809875"/>
                <a:gd name="connsiteX246" fmla="*/ 283772 w 4855772"/>
                <a:gd name="connsiteY246" fmla="*/ 1971675 h 2809875"/>
                <a:gd name="connsiteX247" fmla="*/ 267103 w 4855772"/>
                <a:gd name="connsiteY247" fmla="*/ 2002632 h 2809875"/>
                <a:gd name="connsiteX248" fmla="*/ 231384 w 4855772"/>
                <a:gd name="connsiteY248" fmla="*/ 2038350 h 2809875"/>
                <a:gd name="connsiteX249" fmla="*/ 207572 w 4855772"/>
                <a:gd name="connsiteY249" fmla="*/ 2062163 h 2809875"/>
                <a:gd name="connsiteX250" fmla="*/ 202809 w 4855772"/>
                <a:gd name="connsiteY250" fmla="*/ 2076450 h 2809875"/>
                <a:gd name="connsiteX251" fmla="*/ 174234 w 4855772"/>
                <a:gd name="connsiteY251" fmla="*/ 2095500 h 2809875"/>
                <a:gd name="connsiteX252" fmla="*/ 159947 w 4855772"/>
                <a:gd name="connsiteY252" fmla="*/ 2105025 h 2809875"/>
                <a:gd name="connsiteX253" fmla="*/ 131372 w 4855772"/>
                <a:gd name="connsiteY253" fmla="*/ 2133601 h 2809875"/>
                <a:gd name="connsiteX254" fmla="*/ 102797 w 4855772"/>
                <a:gd name="connsiteY254" fmla="*/ 2145506 h 2809875"/>
                <a:gd name="connsiteX255" fmla="*/ 78985 w 4855772"/>
                <a:gd name="connsiteY255" fmla="*/ 2157412 h 2809875"/>
                <a:gd name="connsiteX256" fmla="*/ 45647 w 4855772"/>
                <a:gd name="connsiteY256" fmla="*/ 2174081 h 2809875"/>
                <a:gd name="connsiteX257" fmla="*/ 24215 w 4855772"/>
                <a:gd name="connsiteY257" fmla="*/ 2178844 h 2809875"/>
                <a:gd name="connsiteX258" fmla="*/ 403 w 4855772"/>
                <a:gd name="connsiteY258" fmla="*/ 2188369 h 2809875"/>
                <a:gd name="connsiteX259" fmla="*/ 12309 w 4855772"/>
                <a:gd name="connsiteY259" fmla="*/ 2228850 h 2809875"/>
                <a:gd name="connsiteX260" fmla="*/ 43265 w 4855772"/>
                <a:gd name="connsiteY260" fmla="*/ 2255044 h 2809875"/>
                <a:gd name="connsiteX261" fmla="*/ 67079 w 4855772"/>
                <a:gd name="connsiteY261" fmla="*/ 2271713 h 2809875"/>
                <a:gd name="connsiteX262" fmla="*/ 90890 w 4855772"/>
                <a:gd name="connsiteY262" fmla="*/ 2276475 h 2809875"/>
                <a:gd name="connsiteX263" fmla="*/ 114703 w 4855772"/>
                <a:gd name="connsiteY263" fmla="*/ 2297906 h 2809875"/>
                <a:gd name="connsiteX264" fmla="*/ 119466 w 4855772"/>
                <a:gd name="connsiteY264" fmla="*/ 2326482 h 2809875"/>
                <a:gd name="connsiteX265" fmla="*/ 126609 w 4855772"/>
                <a:gd name="connsiteY265" fmla="*/ 2347913 h 2809875"/>
                <a:gd name="connsiteX266" fmla="*/ 121847 w 4855772"/>
                <a:gd name="connsiteY266" fmla="*/ 2386013 h 2809875"/>
                <a:gd name="connsiteX267" fmla="*/ 112322 w 4855772"/>
                <a:gd name="connsiteY267" fmla="*/ 2405063 h 2809875"/>
                <a:gd name="connsiteX268" fmla="*/ 100416 w 4855772"/>
                <a:gd name="connsiteY268" fmla="*/ 2424112 h 2809875"/>
                <a:gd name="connsiteX269" fmla="*/ 71841 w 4855772"/>
                <a:gd name="connsiteY269" fmla="*/ 2426494 h 2809875"/>
                <a:gd name="connsiteX270" fmla="*/ 50409 w 4855772"/>
                <a:gd name="connsiteY270" fmla="*/ 2452688 h 2809875"/>
                <a:gd name="connsiteX271" fmla="*/ 21834 w 4855772"/>
                <a:gd name="connsiteY271" fmla="*/ 2466975 h 2809875"/>
                <a:gd name="connsiteX272" fmla="*/ 31359 w 4855772"/>
                <a:gd name="connsiteY272" fmla="*/ 2490788 h 2809875"/>
                <a:gd name="connsiteX273" fmla="*/ 21834 w 4855772"/>
                <a:gd name="connsiteY273" fmla="*/ 2524125 h 2809875"/>
                <a:gd name="connsiteX274" fmla="*/ 12309 w 4855772"/>
                <a:gd name="connsiteY274" fmla="*/ 2538413 h 2809875"/>
                <a:gd name="connsiteX0" fmla="*/ 12309 w 5177755"/>
                <a:gd name="connsiteY0" fmla="*/ 2538413 h 2809875"/>
                <a:gd name="connsiteX1" fmla="*/ 374259 w 5177755"/>
                <a:gd name="connsiteY1" fmla="*/ 2809875 h 2809875"/>
                <a:gd name="connsiteX2" fmla="*/ 4855772 w 5177755"/>
                <a:gd name="connsiteY2" fmla="*/ 2252663 h 2809875"/>
                <a:gd name="connsiteX3" fmla="*/ 4812909 w 5177755"/>
                <a:gd name="connsiteY3" fmla="*/ 2247901 h 2809875"/>
                <a:gd name="connsiteX4" fmla="*/ 4743853 w 5177755"/>
                <a:gd name="connsiteY4" fmla="*/ 2252663 h 2809875"/>
                <a:gd name="connsiteX5" fmla="*/ 4679560 w 5177755"/>
                <a:gd name="connsiteY5" fmla="*/ 2247900 h 2809875"/>
                <a:gd name="connsiteX6" fmla="*/ 4655747 w 5177755"/>
                <a:gd name="connsiteY6" fmla="*/ 2252663 h 2809875"/>
                <a:gd name="connsiteX7" fmla="*/ 4641459 w 5177755"/>
                <a:gd name="connsiteY7" fmla="*/ 2252663 h 2809875"/>
                <a:gd name="connsiteX8" fmla="*/ 4603359 w 5177755"/>
                <a:gd name="connsiteY8" fmla="*/ 2257425 h 2809875"/>
                <a:gd name="connsiteX9" fmla="*/ 4560497 w 5177755"/>
                <a:gd name="connsiteY9" fmla="*/ 2271713 h 2809875"/>
                <a:gd name="connsiteX10" fmla="*/ 4546209 w 5177755"/>
                <a:gd name="connsiteY10" fmla="*/ 2276475 h 2809875"/>
                <a:gd name="connsiteX11" fmla="*/ 4531922 w 5177755"/>
                <a:gd name="connsiteY11" fmla="*/ 2281238 h 2809875"/>
                <a:gd name="connsiteX12" fmla="*/ 4512872 w 5177755"/>
                <a:gd name="connsiteY12" fmla="*/ 2286000 h 2809875"/>
                <a:gd name="connsiteX13" fmla="*/ 4484297 w 5177755"/>
                <a:gd name="connsiteY13" fmla="*/ 2262188 h 2809875"/>
                <a:gd name="connsiteX14" fmla="*/ 4470009 w 5177755"/>
                <a:gd name="connsiteY14" fmla="*/ 2247900 h 2809875"/>
                <a:gd name="connsiteX15" fmla="*/ 4446197 w 5177755"/>
                <a:gd name="connsiteY15" fmla="*/ 2240756 h 2809875"/>
                <a:gd name="connsiteX16" fmla="*/ 4422384 w 5177755"/>
                <a:gd name="connsiteY16" fmla="*/ 2219325 h 2809875"/>
                <a:gd name="connsiteX17" fmla="*/ 4398572 w 5177755"/>
                <a:gd name="connsiteY17" fmla="*/ 2224088 h 2809875"/>
                <a:gd name="connsiteX18" fmla="*/ 4384284 w 5177755"/>
                <a:gd name="connsiteY18" fmla="*/ 2209800 h 2809875"/>
                <a:gd name="connsiteX19" fmla="*/ 4355709 w 5177755"/>
                <a:gd name="connsiteY19" fmla="*/ 2200275 h 2809875"/>
                <a:gd name="connsiteX20" fmla="*/ 4341422 w 5177755"/>
                <a:gd name="connsiteY20" fmla="*/ 2190750 h 2809875"/>
                <a:gd name="connsiteX21" fmla="*/ 4312847 w 5177755"/>
                <a:gd name="connsiteY21" fmla="*/ 2193132 h 2809875"/>
                <a:gd name="connsiteX22" fmla="*/ 4246172 w 5177755"/>
                <a:gd name="connsiteY22" fmla="*/ 2176463 h 2809875"/>
                <a:gd name="connsiteX23" fmla="*/ 4203309 w 5177755"/>
                <a:gd name="connsiteY23" fmla="*/ 2174082 h 2809875"/>
                <a:gd name="connsiteX24" fmla="*/ 4174734 w 5177755"/>
                <a:gd name="connsiteY24" fmla="*/ 2164557 h 2809875"/>
                <a:gd name="connsiteX25" fmla="*/ 4155684 w 5177755"/>
                <a:gd name="connsiteY25" fmla="*/ 2138363 h 2809875"/>
                <a:gd name="connsiteX26" fmla="*/ 4141397 w 5177755"/>
                <a:gd name="connsiteY26" fmla="*/ 2133600 h 2809875"/>
                <a:gd name="connsiteX27" fmla="*/ 4060434 w 5177755"/>
                <a:gd name="connsiteY27" fmla="*/ 2124075 h 2809875"/>
                <a:gd name="connsiteX28" fmla="*/ 3960422 w 5177755"/>
                <a:gd name="connsiteY28" fmla="*/ 2095500 h 2809875"/>
                <a:gd name="connsiteX29" fmla="*/ 3927084 w 5177755"/>
                <a:gd name="connsiteY29" fmla="*/ 2100263 h 2809875"/>
                <a:gd name="connsiteX30" fmla="*/ 3855647 w 5177755"/>
                <a:gd name="connsiteY30" fmla="*/ 2047875 h 2809875"/>
                <a:gd name="connsiteX31" fmla="*/ 3831834 w 5177755"/>
                <a:gd name="connsiteY31" fmla="*/ 2019300 h 2809875"/>
                <a:gd name="connsiteX32" fmla="*/ 3786591 w 5177755"/>
                <a:gd name="connsiteY32" fmla="*/ 1985963 h 2809875"/>
                <a:gd name="connsiteX33" fmla="*/ 3800877 w 5177755"/>
                <a:gd name="connsiteY33" fmla="*/ 1964532 h 2809875"/>
                <a:gd name="connsiteX34" fmla="*/ 3788972 w 5177755"/>
                <a:gd name="connsiteY34" fmla="*/ 1919288 h 2809875"/>
                <a:gd name="connsiteX35" fmla="*/ 3779447 w 5177755"/>
                <a:gd name="connsiteY35" fmla="*/ 1890713 h 2809875"/>
                <a:gd name="connsiteX36" fmla="*/ 3760397 w 5177755"/>
                <a:gd name="connsiteY36" fmla="*/ 1862138 h 2809875"/>
                <a:gd name="connsiteX37" fmla="*/ 3746110 w 5177755"/>
                <a:gd name="connsiteY37" fmla="*/ 1835944 h 2809875"/>
                <a:gd name="connsiteX38" fmla="*/ 3746109 w 5177755"/>
                <a:gd name="connsiteY38" fmla="*/ 1790700 h 2809875"/>
                <a:gd name="connsiteX39" fmla="*/ 3736584 w 5177755"/>
                <a:gd name="connsiteY39" fmla="*/ 1776413 h 2809875"/>
                <a:gd name="connsiteX40" fmla="*/ 3731822 w 5177755"/>
                <a:gd name="connsiteY40" fmla="*/ 1762125 h 2809875"/>
                <a:gd name="connsiteX41" fmla="*/ 3724678 w 5177755"/>
                <a:gd name="connsiteY41" fmla="*/ 1724025 h 2809875"/>
                <a:gd name="connsiteX42" fmla="*/ 3708009 w 5177755"/>
                <a:gd name="connsiteY42" fmla="*/ 1695450 h 2809875"/>
                <a:gd name="connsiteX43" fmla="*/ 3698484 w 5177755"/>
                <a:gd name="connsiteY43" fmla="*/ 1662113 h 2809875"/>
                <a:gd name="connsiteX44" fmla="*/ 3710390 w 5177755"/>
                <a:gd name="connsiteY44" fmla="*/ 1643063 h 2809875"/>
                <a:gd name="connsiteX45" fmla="*/ 3717535 w 5177755"/>
                <a:gd name="connsiteY45" fmla="*/ 1624013 h 2809875"/>
                <a:gd name="connsiteX46" fmla="*/ 3712772 w 5177755"/>
                <a:gd name="connsiteY46" fmla="*/ 1581150 h 2809875"/>
                <a:gd name="connsiteX47" fmla="*/ 3693722 w 5177755"/>
                <a:gd name="connsiteY47" fmla="*/ 1552575 h 2809875"/>
                <a:gd name="connsiteX48" fmla="*/ 3681816 w 5177755"/>
                <a:gd name="connsiteY48" fmla="*/ 1550194 h 2809875"/>
                <a:gd name="connsiteX49" fmla="*/ 3653240 w 5177755"/>
                <a:gd name="connsiteY49" fmla="*/ 1504951 h 2809875"/>
                <a:gd name="connsiteX50" fmla="*/ 3627047 w 5177755"/>
                <a:gd name="connsiteY50" fmla="*/ 1485900 h 2809875"/>
                <a:gd name="connsiteX51" fmla="*/ 3617522 w 5177755"/>
                <a:gd name="connsiteY51" fmla="*/ 1471613 h 2809875"/>
                <a:gd name="connsiteX52" fmla="*/ 3593709 w 5177755"/>
                <a:gd name="connsiteY52" fmla="*/ 1462088 h 2809875"/>
                <a:gd name="connsiteX53" fmla="*/ 3572278 w 5177755"/>
                <a:gd name="connsiteY53" fmla="*/ 1464469 h 2809875"/>
                <a:gd name="connsiteX54" fmla="*/ 3531796 w 5177755"/>
                <a:gd name="connsiteY54" fmla="*/ 1412082 h 2809875"/>
                <a:gd name="connsiteX55" fmla="*/ 3507984 w 5177755"/>
                <a:gd name="connsiteY55" fmla="*/ 1393031 h 2809875"/>
                <a:gd name="connsiteX56" fmla="*/ 3481790 w 5177755"/>
                <a:gd name="connsiteY56" fmla="*/ 1397794 h 2809875"/>
                <a:gd name="connsiteX57" fmla="*/ 3457979 w 5177755"/>
                <a:gd name="connsiteY57" fmla="*/ 1381126 h 2809875"/>
                <a:gd name="connsiteX58" fmla="*/ 3407972 w 5177755"/>
                <a:gd name="connsiteY58" fmla="*/ 1369219 h 2809875"/>
                <a:gd name="connsiteX59" fmla="*/ 3369872 w 5177755"/>
                <a:gd name="connsiteY59" fmla="*/ 1371601 h 2809875"/>
                <a:gd name="connsiteX60" fmla="*/ 3327009 w 5177755"/>
                <a:gd name="connsiteY60" fmla="*/ 1352550 h 2809875"/>
                <a:gd name="connsiteX61" fmla="*/ 3312722 w 5177755"/>
                <a:gd name="connsiteY61" fmla="*/ 1347788 h 2809875"/>
                <a:gd name="connsiteX62" fmla="*/ 3284147 w 5177755"/>
                <a:gd name="connsiteY62" fmla="*/ 1362075 h 2809875"/>
                <a:gd name="connsiteX63" fmla="*/ 3260334 w 5177755"/>
                <a:gd name="connsiteY63" fmla="*/ 1343025 h 2809875"/>
                <a:gd name="connsiteX64" fmla="*/ 3231759 w 5177755"/>
                <a:gd name="connsiteY64" fmla="*/ 1319213 h 2809875"/>
                <a:gd name="connsiteX65" fmla="*/ 3217472 w 5177755"/>
                <a:gd name="connsiteY65" fmla="*/ 1309688 h 2809875"/>
                <a:gd name="connsiteX66" fmla="*/ 3188897 w 5177755"/>
                <a:gd name="connsiteY66" fmla="*/ 1283495 h 2809875"/>
                <a:gd name="connsiteX67" fmla="*/ 3167465 w 5177755"/>
                <a:gd name="connsiteY67" fmla="*/ 1278731 h 2809875"/>
                <a:gd name="connsiteX68" fmla="*/ 3169848 w 5177755"/>
                <a:gd name="connsiteY68" fmla="*/ 1247775 h 2809875"/>
                <a:gd name="connsiteX69" fmla="*/ 3179372 w 5177755"/>
                <a:gd name="connsiteY69" fmla="*/ 1223963 h 2809875"/>
                <a:gd name="connsiteX70" fmla="*/ 3150797 w 5177755"/>
                <a:gd name="connsiteY70" fmla="*/ 1214438 h 2809875"/>
                <a:gd name="connsiteX71" fmla="*/ 3136509 w 5177755"/>
                <a:gd name="connsiteY71" fmla="*/ 1219200 h 2809875"/>
                <a:gd name="connsiteX72" fmla="*/ 3122222 w 5177755"/>
                <a:gd name="connsiteY72" fmla="*/ 1228725 h 2809875"/>
                <a:gd name="connsiteX73" fmla="*/ 3100790 w 5177755"/>
                <a:gd name="connsiteY73" fmla="*/ 1212056 h 2809875"/>
                <a:gd name="connsiteX74" fmla="*/ 3112697 w 5177755"/>
                <a:gd name="connsiteY74" fmla="*/ 1185863 h 2809875"/>
                <a:gd name="connsiteX75" fmla="*/ 3103172 w 5177755"/>
                <a:gd name="connsiteY75" fmla="*/ 1171575 h 2809875"/>
                <a:gd name="connsiteX76" fmla="*/ 3098409 w 5177755"/>
                <a:gd name="connsiteY76" fmla="*/ 1157288 h 2809875"/>
                <a:gd name="connsiteX77" fmla="*/ 3084122 w 5177755"/>
                <a:gd name="connsiteY77" fmla="*/ 1171575 h 2809875"/>
                <a:gd name="connsiteX78" fmla="*/ 3055547 w 5177755"/>
                <a:gd name="connsiteY78" fmla="*/ 1162050 h 2809875"/>
                <a:gd name="connsiteX79" fmla="*/ 3046022 w 5177755"/>
                <a:gd name="connsiteY79" fmla="*/ 1131094 h 2809875"/>
                <a:gd name="connsiteX80" fmla="*/ 3050784 w 5177755"/>
                <a:gd name="connsiteY80" fmla="*/ 1114425 h 2809875"/>
                <a:gd name="connsiteX81" fmla="*/ 3050784 w 5177755"/>
                <a:gd name="connsiteY81" fmla="*/ 1104900 h 2809875"/>
                <a:gd name="connsiteX82" fmla="*/ 3036497 w 5177755"/>
                <a:gd name="connsiteY82" fmla="*/ 1100138 h 2809875"/>
                <a:gd name="connsiteX83" fmla="*/ 3046022 w 5177755"/>
                <a:gd name="connsiteY83" fmla="*/ 1081088 h 2809875"/>
                <a:gd name="connsiteX84" fmla="*/ 3055547 w 5177755"/>
                <a:gd name="connsiteY84" fmla="*/ 1062038 h 2809875"/>
                <a:gd name="connsiteX85" fmla="*/ 3024590 w 5177755"/>
                <a:gd name="connsiteY85" fmla="*/ 1052513 h 2809875"/>
                <a:gd name="connsiteX86" fmla="*/ 3012684 w 5177755"/>
                <a:gd name="connsiteY86" fmla="*/ 1066800 h 2809875"/>
                <a:gd name="connsiteX87" fmla="*/ 2993634 w 5177755"/>
                <a:gd name="connsiteY87" fmla="*/ 1066800 h 2809875"/>
                <a:gd name="connsiteX88" fmla="*/ 2972204 w 5177755"/>
                <a:gd name="connsiteY88" fmla="*/ 1073944 h 2809875"/>
                <a:gd name="connsiteX89" fmla="*/ 2955534 w 5177755"/>
                <a:gd name="connsiteY89" fmla="*/ 1066800 h 2809875"/>
                <a:gd name="connsiteX90" fmla="*/ 2950772 w 5177755"/>
                <a:gd name="connsiteY90" fmla="*/ 1047750 h 2809875"/>
                <a:gd name="connsiteX91" fmla="*/ 2931721 w 5177755"/>
                <a:gd name="connsiteY91" fmla="*/ 1040607 h 2809875"/>
                <a:gd name="connsiteX92" fmla="*/ 2903147 w 5177755"/>
                <a:gd name="connsiteY92" fmla="*/ 1019175 h 2809875"/>
                <a:gd name="connsiteX93" fmla="*/ 2888859 w 5177755"/>
                <a:gd name="connsiteY93" fmla="*/ 1014413 h 2809875"/>
                <a:gd name="connsiteX94" fmla="*/ 2874572 w 5177755"/>
                <a:gd name="connsiteY94" fmla="*/ 1004888 h 2809875"/>
                <a:gd name="connsiteX95" fmla="*/ 2855522 w 5177755"/>
                <a:gd name="connsiteY95" fmla="*/ 1004888 h 2809875"/>
                <a:gd name="connsiteX96" fmla="*/ 2834090 w 5177755"/>
                <a:gd name="connsiteY96" fmla="*/ 995363 h 2809875"/>
                <a:gd name="connsiteX97" fmla="*/ 2810278 w 5177755"/>
                <a:gd name="connsiteY97" fmla="*/ 1009650 h 2809875"/>
                <a:gd name="connsiteX98" fmla="*/ 2767416 w 5177755"/>
                <a:gd name="connsiteY98" fmla="*/ 1007269 h 2809875"/>
                <a:gd name="connsiteX99" fmla="*/ 2734079 w 5177755"/>
                <a:gd name="connsiteY99" fmla="*/ 1019175 h 2809875"/>
                <a:gd name="connsiteX100" fmla="*/ 2712646 w 5177755"/>
                <a:gd name="connsiteY100" fmla="*/ 1019176 h 2809875"/>
                <a:gd name="connsiteX101" fmla="*/ 2693597 w 5177755"/>
                <a:gd name="connsiteY101" fmla="*/ 1009650 h 2809875"/>
                <a:gd name="connsiteX102" fmla="*/ 2641209 w 5177755"/>
                <a:gd name="connsiteY102" fmla="*/ 1021557 h 2809875"/>
                <a:gd name="connsiteX103" fmla="*/ 2631684 w 5177755"/>
                <a:gd name="connsiteY103" fmla="*/ 1031082 h 2809875"/>
                <a:gd name="connsiteX104" fmla="*/ 2612634 w 5177755"/>
                <a:gd name="connsiteY104" fmla="*/ 1038225 h 2809875"/>
                <a:gd name="connsiteX105" fmla="*/ 2595965 w 5177755"/>
                <a:gd name="connsiteY105" fmla="*/ 1035844 h 2809875"/>
                <a:gd name="connsiteX106" fmla="*/ 2574535 w 5177755"/>
                <a:gd name="connsiteY106" fmla="*/ 1028700 h 2809875"/>
                <a:gd name="connsiteX107" fmla="*/ 2529290 w 5177755"/>
                <a:gd name="connsiteY107" fmla="*/ 1004888 h 2809875"/>
                <a:gd name="connsiteX108" fmla="*/ 2526909 w 5177755"/>
                <a:gd name="connsiteY108" fmla="*/ 971550 h 2809875"/>
                <a:gd name="connsiteX109" fmla="*/ 2512622 w 5177755"/>
                <a:gd name="connsiteY109" fmla="*/ 942975 h 2809875"/>
                <a:gd name="connsiteX110" fmla="*/ 2488809 w 5177755"/>
                <a:gd name="connsiteY110" fmla="*/ 938213 h 2809875"/>
                <a:gd name="connsiteX111" fmla="*/ 2493572 w 5177755"/>
                <a:gd name="connsiteY111" fmla="*/ 923925 h 2809875"/>
                <a:gd name="connsiteX112" fmla="*/ 2479284 w 5177755"/>
                <a:gd name="connsiteY112" fmla="*/ 914400 h 2809875"/>
                <a:gd name="connsiteX113" fmla="*/ 2457853 w 5177755"/>
                <a:gd name="connsiteY113" fmla="*/ 902494 h 2809875"/>
                <a:gd name="connsiteX114" fmla="*/ 2431659 w 5177755"/>
                <a:gd name="connsiteY114" fmla="*/ 890588 h 2809875"/>
                <a:gd name="connsiteX115" fmla="*/ 2414991 w 5177755"/>
                <a:gd name="connsiteY115" fmla="*/ 864394 h 2809875"/>
                <a:gd name="connsiteX116" fmla="*/ 2398321 w 5177755"/>
                <a:gd name="connsiteY116" fmla="*/ 833437 h 2809875"/>
                <a:gd name="connsiteX117" fmla="*/ 2367365 w 5177755"/>
                <a:gd name="connsiteY117" fmla="*/ 807244 h 2809875"/>
                <a:gd name="connsiteX118" fmla="*/ 2348316 w 5177755"/>
                <a:gd name="connsiteY118" fmla="*/ 769144 h 2809875"/>
                <a:gd name="connsiteX119" fmla="*/ 2322122 w 5177755"/>
                <a:gd name="connsiteY119" fmla="*/ 733425 h 2809875"/>
                <a:gd name="connsiteX120" fmla="*/ 2307834 w 5177755"/>
                <a:gd name="connsiteY120" fmla="*/ 723900 h 2809875"/>
                <a:gd name="connsiteX121" fmla="*/ 2264972 w 5177755"/>
                <a:gd name="connsiteY121" fmla="*/ 704850 h 2809875"/>
                <a:gd name="connsiteX122" fmla="*/ 2241159 w 5177755"/>
                <a:gd name="connsiteY122" fmla="*/ 678657 h 2809875"/>
                <a:gd name="connsiteX123" fmla="*/ 2231634 w 5177755"/>
                <a:gd name="connsiteY123" fmla="*/ 657225 h 2809875"/>
                <a:gd name="connsiteX124" fmla="*/ 2212584 w 5177755"/>
                <a:gd name="connsiteY124" fmla="*/ 647700 h 2809875"/>
                <a:gd name="connsiteX125" fmla="*/ 2198297 w 5177755"/>
                <a:gd name="connsiteY125" fmla="*/ 638175 h 2809875"/>
                <a:gd name="connsiteX126" fmla="*/ 2179247 w 5177755"/>
                <a:gd name="connsiteY126" fmla="*/ 642938 h 2809875"/>
                <a:gd name="connsiteX127" fmla="*/ 2155434 w 5177755"/>
                <a:gd name="connsiteY127" fmla="*/ 619125 h 2809875"/>
                <a:gd name="connsiteX128" fmla="*/ 2136384 w 5177755"/>
                <a:gd name="connsiteY128" fmla="*/ 590550 h 2809875"/>
                <a:gd name="connsiteX129" fmla="*/ 2126859 w 5177755"/>
                <a:gd name="connsiteY129" fmla="*/ 561975 h 2809875"/>
                <a:gd name="connsiteX130" fmla="*/ 2103047 w 5177755"/>
                <a:gd name="connsiteY130" fmla="*/ 561975 h 2809875"/>
                <a:gd name="connsiteX131" fmla="*/ 2088759 w 5177755"/>
                <a:gd name="connsiteY131" fmla="*/ 547688 h 2809875"/>
                <a:gd name="connsiteX132" fmla="*/ 2050660 w 5177755"/>
                <a:gd name="connsiteY132" fmla="*/ 540544 h 2809875"/>
                <a:gd name="connsiteX133" fmla="*/ 2007797 w 5177755"/>
                <a:gd name="connsiteY133" fmla="*/ 528638 h 2809875"/>
                <a:gd name="connsiteX134" fmla="*/ 1976841 w 5177755"/>
                <a:gd name="connsiteY134" fmla="*/ 526256 h 2809875"/>
                <a:gd name="connsiteX135" fmla="*/ 1948266 w 5177755"/>
                <a:gd name="connsiteY135" fmla="*/ 521494 h 2809875"/>
                <a:gd name="connsiteX136" fmla="*/ 1926834 w 5177755"/>
                <a:gd name="connsiteY136" fmla="*/ 504825 h 2809875"/>
                <a:gd name="connsiteX137" fmla="*/ 1912547 w 5177755"/>
                <a:gd name="connsiteY137" fmla="*/ 509588 h 2809875"/>
                <a:gd name="connsiteX138" fmla="*/ 1841109 w 5177755"/>
                <a:gd name="connsiteY138" fmla="*/ 495300 h 2809875"/>
                <a:gd name="connsiteX139" fmla="*/ 1812534 w 5177755"/>
                <a:gd name="connsiteY139" fmla="*/ 485775 h 2809875"/>
                <a:gd name="connsiteX140" fmla="*/ 1798247 w 5177755"/>
                <a:gd name="connsiteY140" fmla="*/ 481013 h 2809875"/>
                <a:gd name="connsiteX141" fmla="*/ 1783959 w 5177755"/>
                <a:gd name="connsiteY141" fmla="*/ 490538 h 2809875"/>
                <a:gd name="connsiteX142" fmla="*/ 1769672 w 5177755"/>
                <a:gd name="connsiteY142" fmla="*/ 495300 h 2809875"/>
                <a:gd name="connsiteX143" fmla="*/ 1741097 w 5177755"/>
                <a:gd name="connsiteY143" fmla="*/ 523875 h 2809875"/>
                <a:gd name="connsiteX144" fmla="*/ 1717284 w 5177755"/>
                <a:gd name="connsiteY144" fmla="*/ 519113 h 2809875"/>
                <a:gd name="connsiteX145" fmla="*/ 1683947 w 5177755"/>
                <a:gd name="connsiteY145" fmla="*/ 509588 h 2809875"/>
                <a:gd name="connsiteX146" fmla="*/ 1650609 w 5177755"/>
                <a:gd name="connsiteY146" fmla="*/ 504825 h 2809875"/>
                <a:gd name="connsiteX147" fmla="*/ 1622034 w 5177755"/>
                <a:gd name="connsiteY147" fmla="*/ 500063 h 2809875"/>
                <a:gd name="connsiteX148" fmla="*/ 1581553 w 5177755"/>
                <a:gd name="connsiteY148" fmla="*/ 483394 h 2809875"/>
                <a:gd name="connsiteX149" fmla="*/ 1552978 w 5177755"/>
                <a:gd name="connsiteY149" fmla="*/ 483394 h 2809875"/>
                <a:gd name="connsiteX150" fmla="*/ 1541072 w 5177755"/>
                <a:gd name="connsiteY150" fmla="*/ 466725 h 2809875"/>
                <a:gd name="connsiteX151" fmla="*/ 1526784 w 5177755"/>
                <a:gd name="connsiteY151" fmla="*/ 447675 h 2809875"/>
                <a:gd name="connsiteX152" fmla="*/ 1522021 w 5177755"/>
                <a:gd name="connsiteY152" fmla="*/ 421481 h 2809875"/>
                <a:gd name="connsiteX153" fmla="*/ 1533929 w 5177755"/>
                <a:gd name="connsiteY153" fmla="*/ 392907 h 2809875"/>
                <a:gd name="connsiteX154" fmla="*/ 1564884 w 5177755"/>
                <a:gd name="connsiteY154" fmla="*/ 366713 h 2809875"/>
                <a:gd name="connsiteX155" fmla="*/ 1557740 w 5177755"/>
                <a:gd name="connsiteY155" fmla="*/ 340519 h 2809875"/>
                <a:gd name="connsiteX156" fmla="*/ 1564884 w 5177755"/>
                <a:gd name="connsiteY156" fmla="*/ 309562 h 2809875"/>
                <a:gd name="connsiteX157" fmla="*/ 1583934 w 5177755"/>
                <a:gd name="connsiteY157" fmla="*/ 285750 h 2809875"/>
                <a:gd name="connsiteX158" fmla="*/ 1588697 w 5177755"/>
                <a:gd name="connsiteY158" fmla="*/ 271463 h 2809875"/>
                <a:gd name="connsiteX159" fmla="*/ 1579172 w 5177755"/>
                <a:gd name="connsiteY159" fmla="*/ 257175 h 2809875"/>
                <a:gd name="connsiteX160" fmla="*/ 1545834 w 5177755"/>
                <a:gd name="connsiteY160" fmla="*/ 230981 h 2809875"/>
                <a:gd name="connsiteX161" fmla="*/ 1522022 w 5177755"/>
                <a:gd name="connsiteY161" fmla="*/ 228600 h 2809875"/>
                <a:gd name="connsiteX162" fmla="*/ 1507734 w 5177755"/>
                <a:gd name="connsiteY162" fmla="*/ 192881 h 2809875"/>
                <a:gd name="connsiteX163" fmla="*/ 1505353 w 5177755"/>
                <a:gd name="connsiteY163" fmla="*/ 159543 h 2809875"/>
                <a:gd name="connsiteX164" fmla="*/ 1488684 w 5177755"/>
                <a:gd name="connsiteY164" fmla="*/ 119063 h 2809875"/>
                <a:gd name="connsiteX165" fmla="*/ 1479159 w 5177755"/>
                <a:gd name="connsiteY165" fmla="*/ 92868 h 2809875"/>
                <a:gd name="connsiteX166" fmla="*/ 1455347 w 5177755"/>
                <a:gd name="connsiteY166" fmla="*/ 85725 h 2809875"/>
                <a:gd name="connsiteX167" fmla="*/ 1450584 w 5177755"/>
                <a:gd name="connsiteY167" fmla="*/ 66675 h 2809875"/>
                <a:gd name="connsiteX168" fmla="*/ 1433915 w 5177755"/>
                <a:gd name="connsiteY168" fmla="*/ 40481 h 2809875"/>
                <a:gd name="connsiteX169" fmla="*/ 1445822 w 5177755"/>
                <a:gd name="connsiteY169" fmla="*/ 30956 h 2809875"/>
                <a:gd name="connsiteX170" fmla="*/ 1436297 w 5177755"/>
                <a:gd name="connsiteY170" fmla="*/ 0 h 2809875"/>
                <a:gd name="connsiteX171" fmla="*/ 845747 w 5177755"/>
                <a:gd name="connsiteY171" fmla="*/ 180975 h 2809875"/>
                <a:gd name="connsiteX172" fmla="*/ 845747 w 5177755"/>
                <a:gd name="connsiteY172" fmla="*/ 180975 h 2809875"/>
                <a:gd name="connsiteX173" fmla="*/ 840984 w 5177755"/>
                <a:gd name="connsiteY173" fmla="*/ 223838 h 2809875"/>
                <a:gd name="connsiteX174" fmla="*/ 836222 w 5177755"/>
                <a:gd name="connsiteY174" fmla="*/ 238125 h 2809875"/>
                <a:gd name="connsiteX175" fmla="*/ 817172 w 5177755"/>
                <a:gd name="connsiteY175" fmla="*/ 254794 h 2809875"/>
                <a:gd name="connsiteX176" fmla="*/ 788597 w 5177755"/>
                <a:gd name="connsiteY176" fmla="*/ 266700 h 2809875"/>
                <a:gd name="connsiteX177" fmla="*/ 740972 w 5177755"/>
                <a:gd name="connsiteY177" fmla="*/ 300038 h 2809875"/>
                <a:gd name="connsiteX178" fmla="*/ 721922 w 5177755"/>
                <a:gd name="connsiteY178" fmla="*/ 328613 h 2809875"/>
                <a:gd name="connsiteX179" fmla="*/ 705252 w 5177755"/>
                <a:gd name="connsiteY179" fmla="*/ 342900 h 2809875"/>
                <a:gd name="connsiteX180" fmla="*/ 707634 w 5177755"/>
                <a:gd name="connsiteY180" fmla="*/ 369095 h 2809875"/>
                <a:gd name="connsiteX181" fmla="*/ 726684 w 5177755"/>
                <a:gd name="connsiteY181" fmla="*/ 381000 h 2809875"/>
                <a:gd name="connsiteX182" fmla="*/ 731447 w 5177755"/>
                <a:gd name="connsiteY182" fmla="*/ 395288 h 2809875"/>
                <a:gd name="connsiteX183" fmla="*/ 750497 w 5177755"/>
                <a:gd name="connsiteY183" fmla="*/ 423863 h 2809875"/>
                <a:gd name="connsiteX184" fmla="*/ 760022 w 5177755"/>
                <a:gd name="connsiteY184" fmla="*/ 442913 h 2809875"/>
                <a:gd name="connsiteX185" fmla="*/ 750497 w 5177755"/>
                <a:gd name="connsiteY185" fmla="*/ 481013 h 2809875"/>
                <a:gd name="connsiteX186" fmla="*/ 736209 w 5177755"/>
                <a:gd name="connsiteY186" fmla="*/ 490538 h 2809875"/>
                <a:gd name="connsiteX187" fmla="*/ 731447 w 5177755"/>
                <a:gd name="connsiteY187" fmla="*/ 504825 h 2809875"/>
                <a:gd name="connsiteX188" fmla="*/ 717159 w 5177755"/>
                <a:gd name="connsiteY188" fmla="*/ 509588 h 2809875"/>
                <a:gd name="connsiteX189" fmla="*/ 712397 w 5177755"/>
                <a:gd name="connsiteY189" fmla="*/ 538163 h 2809875"/>
                <a:gd name="connsiteX190" fmla="*/ 702872 w 5177755"/>
                <a:gd name="connsiteY190" fmla="*/ 566738 h 2809875"/>
                <a:gd name="connsiteX191" fmla="*/ 698109 w 5177755"/>
                <a:gd name="connsiteY191" fmla="*/ 581025 h 2809875"/>
                <a:gd name="connsiteX192" fmla="*/ 683822 w 5177755"/>
                <a:gd name="connsiteY192" fmla="*/ 611981 h 2809875"/>
                <a:gd name="connsiteX193" fmla="*/ 702872 w 5177755"/>
                <a:gd name="connsiteY193" fmla="*/ 638175 h 2809875"/>
                <a:gd name="connsiteX194" fmla="*/ 731447 w 5177755"/>
                <a:gd name="connsiteY194" fmla="*/ 647700 h 2809875"/>
                <a:gd name="connsiteX195" fmla="*/ 740972 w 5177755"/>
                <a:gd name="connsiteY195" fmla="*/ 661988 h 2809875"/>
                <a:gd name="connsiteX196" fmla="*/ 745734 w 5177755"/>
                <a:gd name="connsiteY196" fmla="*/ 676275 h 2809875"/>
                <a:gd name="connsiteX197" fmla="*/ 745734 w 5177755"/>
                <a:gd name="connsiteY197" fmla="*/ 688181 h 2809875"/>
                <a:gd name="connsiteX198" fmla="*/ 748115 w 5177755"/>
                <a:gd name="connsiteY198" fmla="*/ 709613 h 2809875"/>
                <a:gd name="connsiteX199" fmla="*/ 755259 w 5177755"/>
                <a:gd name="connsiteY199" fmla="*/ 728663 h 2809875"/>
                <a:gd name="connsiteX200" fmla="*/ 745734 w 5177755"/>
                <a:gd name="connsiteY200" fmla="*/ 757238 h 2809875"/>
                <a:gd name="connsiteX201" fmla="*/ 736209 w 5177755"/>
                <a:gd name="connsiteY201" fmla="*/ 771525 h 2809875"/>
                <a:gd name="connsiteX202" fmla="*/ 736209 w 5177755"/>
                <a:gd name="connsiteY202" fmla="*/ 842963 h 2809875"/>
                <a:gd name="connsiteX203" fmla="*/ 740972 w 5177755"/>
                <a:gd name="connsiteY203" fmla="*/ 857250 h 2809875"/>
                <a:gd name="connsiteX204" fmla="*/ 745734 w 5177755"/>
                <a:gd name="connsiteY204" fmla="*/ 876300 h 2809875"/>
                <a:gd name="connsiteX205" fmla="*/ 760022 w 5177755"/>
                <a:gd name="connsiteY205" fmla="*/ 923925 h 2809875"/>
                <a:gd name="connsiteX206" fmla="*/ 764784 w 5177755"/>
                <a:gd name="connsiteY206" fmla="*/ 938213 h 2809875"/>
                <a:gd name="connsiteX207" fmla="*/ 771928 w 5177755"/>
                <a:gd name="connsiteY207" fmla="*/ 983456 h 2809875"/>
                <a:gd name="connsiteX208" fmla="*/ 750497 w 5177755"/>
                <a:gd name="connsiteY208" fmla="*/ 1004888 h 2809875"/>
                <a:gd name="connsiteX209" fmla="*/ 731447 w 5177755"/>
                <a:gd name="connsiteY209" fmla="*/ 1009650 h 2809875"/>
                <a:gd name="connsiteX210" fmla="*/ 712397 w 5177755"/>
                <a:gd name="connsiteY210" fmla="*/ 1016794 h 2809875"/>
                <a:gd name="connsiteX211" fmla="*/ 683822 w 5177755"/>
                <a:gd name="connsiteY211" fmla="*/ 1035844 h 2809875"/>
                <a:gd name="connsiteX212" fmla="*/ 674297 w 5177755"/>
                <a:gd name="connsiteY212" fmla="*/ 1052513 h 2809875"/>
                <a:gd name="connsiteX213" fmla="*/ 660009 w 5177755"/>
                <a:gd name="connsiteY213" fmla="*/ 1062038 h 2809875"/>
                <a:gd name="connsiteX214" fmla="*/ 650484 w 5177755"/>
                <a:gd name="connsiteY214" fmla="*/ 1076325 h 2809875"/>
                <a:gd name="connsiteX215" fmla="*/ 640959 w 5177755"/>
                <a:gd name="connsiteY215" fmla="*/ 1157288 h 2809875"/>
                <a:gd name="connsiteX216" fmla="*/ 626672 w 5177755"/>
                <a:gd name="connsiteY216" fmla="*/ 1190625 h 2809875"/>
                <a:gd name="connsiteX217" fmla="*/ 593334 w 5177755"/>
                <a:gd name="connsiteY217" fmla="*/ 1204913 h 2809875"/>
                <a:gd name="connsiteX218" fmla="*/ 588572 w 5177755"/>
                <a:gd name="connsiteY218" fmla="*/ 1219200 h 2809875"/>
                <a:gd name="connsiteX219" fmla="*/ 593334 w 5177755"/>
                <a:gd name="connsiteY219" fmla="*/ 1233488 h 2809875"/>
                <a:gd name="connsiteX220" fmla="*/ 579047 w 5177755"/>
                <a:gd name="connsiteY220" fmla="*/ 1247775 h 2809875"/>
                <a:gd name="connsiteX221" fmla="*/ 569521 w 5177755"/>
                <a:gd name="connsiteY221" fmla="*/ 1290638 h 2809875"/>
                <a:gd name="connsiteX222" fmla="*/ 552854 w 5177755"/>
                <a:gd name="connsiteY222" fmla="*/ 1321593 h 2809875"/>
                <a:gd name="connsiteX223" fmla="*/ 533803 w 5177755"/>
                <a:gd name="connsiteY223" fmla="*/ 1343025 h 2809875"/>
                <a:gd name="connsiteX224" fmla="*/ 519515 w 5177755"/>
                <a:gd name="connsiteY224" fmla="*/ 1371600 h 2809875"/>
                <a:gd name="connsiteX225" fmla="*/ 498084 w 5177755"/>
                <a:gd name="connsiteY225" fmla="*/ 1419225 h 2809875"/>
                <a:gd name="connsiteX226" fmla="*/ 493322 w 5177755"/>
                <a:gd name="connsiteY226" fmla="*/ 1433513 h 2809875"/>
                <a:gd name="connsiteX227" fmla="*/ 474272 w 5177755"/>
                <a:gd name="connsiteY227" fmla="*/ 1466850 h 2809875"/>
                <a:gd name="connsiteX228" fmla="*/ 464747 w 5177755"/>
                <a:gd name="connsiteY228" fmla="*/ 1485900 h 2809875"/>
                <a:gd name="connsiteX229" fmla="*/ 459984 w 5177755"/>
                <a:gd name="connsiteY229" fmla="*/ 1500188 h 2809875"/>
                <a:gd name="connsiteX230" fmla="*/ 450459 w 5177755"/>
                <a:gd name="connsiteY230" fmla="*/ 1514475 h 2809875"/>
                <a:gd name="connsiteX231" fmla="*/ 436172 w 5177755"/>
                <a:gd name="connsiteY231" fmla="*/ 1552575 h 2809875"/>
                <a:gd name="connsiteX232" fmla="*/ 412359 w 5177755"/>
                <a:gd name="connsiteY232" fmla="*/ 1595438 h 2809875"/>
                <a:gd name="connsiteX233" fmla="*/ 398072 w 5177755"/>
                <a:gd name="connsiteY233" fmla="*/ 1628776 h 2809875"/>
                <a:gd name="connsiteX234" fmla="*/ 393310 w 5177755"/>
                <a:gd name="connsiteY234" fmla="*/ 1657350 h 2809875"/>
                <a:gd name="connsiteX235" fmla="*/ 379022 w 5177755"/>
                <a:gd name="connsiteY235" fmla="*/ 1719263 h 2809875"/>
                <a:gd name="connsiteX236" fmla="*/ 374259 w 5177755"/>
                <a:gd name="connsiteY236" fmla="*/ 1757363 h 2809875"/>
                <a:gd name="connsiteX237" fmla="*/ 369497 w 5177755"/>
                <a:gd name="connsiteY237" fmla="*/ 1771650 h 2809875"/>
                <a:gd name="connsiteX238" fmla="*/ 357591 w 5177755"/>
                <a:gd name="connsiteY238" fmla="*/ 1807369 h 2809875"/>
                <a:gd name="connsiteX239" fmla="*/ 343303 w 5177755"/>
                <a:gd name="connsiteY239" fmla="*/ 1852613 h 2809875"/>
                <a:gd name="connsiteX240" fmla="*/ 336159 w 5177755"/>
                <a:gd name="connsiteY240" fmla="*/ 1876425 h 2809875"/>
                <a:gd name="connsiteX241" fmla="*/ 326634 w 5177755"/>
                <a:gd name="connsiteY241" fmla="*/ 1890713 h 2809875"/>
                <a:gd name="connsiteX242" fmla="*/ 321872 w 5177755"/>
                <a:gd name="connsiteY242" fmla="*/ 1905000 h 2809875"/>
                <a:gd name="connsiteX243" fmla="*/ 307584 w 5177755"/>
                <a:gd name="connsiteY243" fmla="*/ 1914525 h 2809875"/>
                <a:gd name="connsiteX244" fmla="*/ 293297 w 5177755"/>
                <a:gd name="connsiteY244" fmla="*/ 1943100 h 2809875"/>
                <a:gd name="connsiteX245" fmla="*/ 283772 w 5177755"/>
                <a:gd name="connsiteY245" fmla="*/ 1971675 h 2809875"/>
                <a:gd name="connsiteX246" fmla="*/ 267103 w 5177755"/>
                <a:gd name="connsiteY246" fmla="*/ 2002632 h 2809875"/>
                <a:gd name="connsiteX247" fmla="*/ 231384 w 5177755"/>
                <a:gd name="connsiteY247" fmla="*/ 2038350 h 2809875"/>
                <a:gd name="connsiteX248" fmla="*/ 207572 w 5177755"/>
                <a:gd name="connsiteY248" fmla="*/ 2062163 h 2809875"/>
                <a:gd name="connsiteX249" fmla="*/ 202809 w 5177755"/>
                <a:gd name="connsiteY249" fmla="*/ 2076450 h 2809875"/>
                <a:gd name="connsiteX250" fmla="*/ 174234 w 5177755"/>
                <a:gd name="connsiteY250" fmla="*/ 2095500 h 2809875"/>
                <a:gd name="connsiteX251" fmla="*/ 159947 w 5177755"/>
                <a:gd name="connsiteY251" fmla="*/ 2105025 h 2809875"/>
                <a:gd name="connsiteX252" fmla="*/ 131372 w 5177755"/>
                <a:gd name="connsiteY252" fmla="*/ 2133601 h 2809875"/>
                <a:gd name="connsiteX253" fmla="*/ 102797 w 5177755"/>
                <a:gd name="connsiteY253" fmla="*/ 2145506 h 2809875"/>
                <a:gd name="connsiteX254" fmla="*/ 78985 w 5177755"/>
                <a:gd name="connsiteY254" fmla="*/ 2157412 h 2809875"/>
                <a:gd name="connsiteX255" fmla="*/ 45647 w 5177755"/>
                <a:gd name="connsiteY255" fmla="*/ 2174081 h 2809875"/>
                <a:gd name="connsiteX256" fmla="*/ 24215 w 5177755"/>
                <a:gd name="connsiteY256" fmla="*/ 2178844 h 2809875"/>
                <a:gd name="connsiteX257" fmla="*/ 403 w 5177755"/>
                <a:gd name="connsiteY257" fmla="*/ 2188369 h 2809875"/>
                <a:gd name="connsiteX258" fmla="*/ 12309 w 5177755"/>
                <a:gd name="connsiteY258" fmla="*/ 2228850 h 2809875"/>
                <a:gd name="connsiteX259" fmla="*/ 43265 w 5177755"/>
                <a:gd name="connsiteY259" fmla="*/ 2255044 h 2809875"/>
                <a:gd name="connsiteX260" fmla="*/ 67079 w 5177755"/>
                <a:gd name="connsiteY260" fmla="*/ 2271713 h 2809875"/>
                <a:gd name="connsiteX261" fmla="*/ 90890 w 5177755"/>
                <a:gd name="connsiteY261" fmla="*/ 2276475 h 2809875"/>
                <a:gd name="connsiteX262" fmla="*/ 114703 w 5177755"/>
                <a:gd name="connsiteY262" fmla="*/ 2297906 h 2809875"/>
                <a:gd name="connsiteX263" fmla="*/ 119466 w 5177755"/>
                <a:gd name="connsiteY263" fmla="*/ 2326482 h 2809875"/>
                <a:gd name="connsiteX264" fmla="*/ 126609 w 5177755"/>
                <a:gd name="connsiteY264" fmla="*/ 2347913 h 2809875"/>
                <a:gd name="connsiteX265" fmla="*/ 121847 w 5177755"/>
                <a:gd name="connsiteY265" fmla="*/ 2386013 h 2809875"/>
                <a:gd name="connsiteX266" fmla="*/ 112322 w 5177755"/>
                <a:gd name="connsiteY266" fmla="*/ 2405063 h 2809875"/>
                <a:gd name="connsiteX267" fmla="*/ 100416 w 5177755"/>
                <a:gd name="connsiteY267" fmla="*/ 2424112 h 2809875"/>
                <a:gd name="connsiteX268" fmla="*/ 71841 w 5177755"/>
                <a:gd name="connsiteY268" fmla="*/ 2426494 h 2809875"/>
                <a:gd name="connsiteX269" fmla="*/ 50409 w 5177755"/>
                <a:gd name="connsiteY269" fmla="*/ 2452688 h 2809875"/>
                <a:gd name="connsiteX270" fmla="*/ 21834 w 5177755"/>
                <a:gd name="connsiteY270" fmla="*/ 2466975 h 2809875"/>
                <a:gd name="connsiteX271" fmla="*/ 31359 w 5177755"/>
                <a:gd name="connsiteY271" fmla="*/ 2490788 h 2809875"/>
                <a:gd name="connsiteX272" fmla="*/ 21834 w 5177755"/>
                <a:gd name="connsiteY272" fmla="*/ 2524125 h 2809875"/>
                <a:gd name="connsiteX273" fmla="*/ 12309 w 5177755"/>
                <a:gd name="connsiteY273" fmla="*/ 2538413 h 2809875"/>
                <a:gd name="connsiteX0" fmla="*/ 12309 w 4812909"/>
                <a:gd name="connsiteY0" fmla="*/ 2538413 h 2809875"/>
                <a:gd name="connsiteX1" fmla="*/ 374259 w 4812909"/>
                <a:gd name="connsiteY1" fmla="*/ 2809875 h 2809875"/>
                <a:gd name="connsiteX2" fmla="*/ 4812909 w 4812909"/>
                <a:gd name="connsiteY2" fmla="*/ 2247901 h 2809875"/>
                <a:gd name="connsiteX3" fmla="*/ 4743853 w 4812909"/>
                <a:gd name="connsiteY3" fmla="*/ 2252663 h 2809875"/>
                <a:gd name="connsiteX4" fmla="*/ 4679560 w 4812909"/>
                <a:gd name="connsiteY4" fmla="*/ 2247900 h 2809875"/>
                <a:gd name="connsiteX5" fmla="*/ 4655747 w 4812909"/>
                <a:gd name="connsiteY5" fmla="*/ 2252663 h 2809875"/>
                <a:gd name="connsiteX6" fmla="*/ 4641459 w 4812909"/>
                <a:gd name="connsiteY6" fmla="*/ 2252663 h 2809875"/>
                <a:gd name="connsiteX7" fmla="*/ 4603359 w 4812909"/>
                <a:gd name="connsiteY7" fmla="*/ 2257425 h 2809875"/>
                <a:gd name="connsiteX8" fmla="*/ 4560497 w 4812909"/>
                <a:gd name="connsiteY8" fmla="*/ 2271713 h 2809875"/>
                <a:gd name="connsiteX9" fmla="*/ 4546209 w 4812909"/>
                <a:gd name="connsiteY9" fmla="*/ 2276475 h 2809875"/>
                <a:gd name="connsiteX10" fmla="*/ 4531922 w 4812909"/>
                <a:gd name="connsiteY10" fmla="*/ 2281238 h 2809875"/>
                <a:gd name="connsiteX11" fmla="*/ 4512872 w 4812909"/>
                <a:gd name="connsiteY11" fmla="*/ 2286000 h 2809875"/>
                <a:gd name="connsiteX12" fmla="*/ 4484297 w 4812909"/>
                <a:gd name="connsiteY12" fmla="*/ 2262188 h 2809875"/>
                <a:gd name="connsiteX13" fmla="*/ 4470009 w 4812909"/>
                <a:gd name="connsiteY13" fmla="*/ 2247900 h 2809875"/>
                <a:gd name="connsiteX14" fmla="*/ 4446197 w 4812909"/>
                <a:gd name="connsiteY14" fmla="*/ 2240756 h 2809875"/>
                <a:gd name="connsiteX15" fmla="*/ 4422384 w 4812909"/>
                <a:gd name="connsiteY15" fmla="*/ 2219325 h 2809875"/>
                <a:gd name="connsiteX16" fmla="*/ 4398572 w 4812909"/>
                <a:gd name="connsiteY16" fmla="*/ 2224088 h 2809875"/>
                <a:gd name="connsiteX17" fmla="*/ 4384284 w 4812909"/>
                <a:gd name="connsiteY17" fmla="*/ 2209800 h 2809875"/>
                <a:gd name="connsiteX18" fmla="*/ 4355709 w 4812909"/>
                <a:gd name="connsiteY18" fmla="*/ 2200275 h 2809875"/>
                <a:gd name="connsiteX19" fmla="*/ 4341422 w 4812909"/>
                <a:gd name="connsiteY19" fmla="*/ 2190750 h 2809875"/>
                <a:gd name="connsiteX20" fmla="*/ 4312847 w 4812909"/>
                <a:gd name="connsiteY20" fmla="*/ 2193132 h 2809875"/>
                <a:gd name="connsiteX21" fmla="*/ 4246172 w 4812909"/>
                <a:gd name="connsiteY21" fmla="*/ 2176463 h 2809875"/>
                <a:gd name="connsiteX22" fmla="*/ 4203309 w 4812909"/>
                <a:gd name="connsiteY22" fmla="*/ 2174082 h 2809875"/>
                <a:gd name="connsiteX23" fmla="*/ 4174734 w 4812909"/>
                <a:gd name="connsiteY23" fmla="*/ 2164557 h 2809875"/>
                <a:gd name="connsiteX24" fmla="*/ 4155684 w 4812909"/>
                <a:gd name="connsiteY24" fmla="*/ 2138363 h 2809875"/>
                <a:gd name="connsiteX25" fmla="*/ 4141397 w 4812909"/>
                <a:gd name="connsiteY25" fmla="*/ 2133600 h 2809875"/>
                <a:gd name="connsiteX26" fmla="*/ 4060434 w 4812909"/>
                <a:gd name="connsiteY26" fmla="*/ 2124075 h 2809875"/>
                <a:gd name="connsiteX27" fmla="*/ 3960422 w 4812909"/>
                <a:gd name="connsiteY27" fmla="*/ 2095500 h 2809875"/>
                <a:gd name="connsiteX28" fmla="*/ 3927084 w 4812909"/>
                <a:gd name="connsiteY28" fmla="*/ 2100263 h 2809875"/>
                <a:gd name="connsiteX29" fmla="*/ 3855647 w 4812909"/>
                <a:gd name="connsiteY29" fmla="*/ 2047875 h 2809875"/>
                <a:gd name="connsiteX30" fmla="*/ 3831834 w 4812909"/>
                <a:gd name="connsiteY30" fmla="*/ 2019300 h 2809875"/>
                <a:gd name="connsiteX31" fmla="*/ 3786591 w 4812909"/>
                <a:gd name="connsiteY31" fmla="*/ 1985963 h 2809875"/>
                <a:gd name="connsiteX32" fmla="*/ 3800877 w 4812909"/>
                <a:gd name="connsiteY32" fmla="*/ 1964532 h 2809875"/>
                <a:gd name="connsiteX33" fmla="*/ 3788972 w 4812909"/>
                <a:gd name="connsiteY33" fmla="*/ 1919288 h 2809875"/>
                <a:gd name="connsiteX34" fmla="*/ 3779447 w 4812909"/>
                <a:gd name="connsiteY34" fmla="*/ 1890713 h 2809875"/>
                <a:gd name="connsiteX35" fmla="*/ 3760397 w 4812909"/>
                <a:gd name="connsiteY35" fmla="*/ 1862138 h 2809875"/>
                <a:gd name="connsiteX36" fmla="*/ 3746110 w 4812909"/>
                <a:gd name="connsiteY36" fmla="*/ 1835944 h 2809875"/>
                <a:gd name="connsiteX37" fmla="*/ 3746109 w 4812909"/>
                <a:gd name="connsiteY37" fmla="*/ 1790700 h 2809875"/>
                <a:gd name="connsiteX38" fmla="*/ 3736584 w 4812909"/>
                <a:gd name="connsiteY38" fmla="*/ 1776413 h 2809875"/>
                <a:gd name="connsiteX39" fmla="*/ 3731822 w 4812909"/>
                <a:gd name="connsiteY39" fmla="*/ 1762125 h 2809875"/>
                <a:gd name="connsiteX40" fmla="*/ 3724678 w 4812909"/>
                <a:gd name="connsiteY40" fmla="*/ 1724025 h 2809875"/>
                <a:gd name="connsiteX41" fmla="*/ 3708009 w 4812909"/>
                <a:gd name="connsiteY41" fmla="*/ 1695450 h 2809875"/>
                <a:gd name="connsiteX42" fmla="*/ 3698484 w 4812909"/>
                <a:gd name="connsiteY42" fmla="*/ 1662113 h 2809875"/>
                <a:gd name="connsiteX43" fmla="*/ 3710390 w 4812909"/>
                <a:gd name="connsiteY43" fmla="*/ 1643063 h 2809875"/>
                <a:gd name="connsiteX44" fmla="*/ 3717535 w 4812909"/>
                <a:gd name="connsiteY44" fmla="*/ 1624013 h 2809875"/>
                <a:gd name="connsiteX45" fmla="*/ 3712772 w 4812909"/>
                <a:gd name="connsiteY45" fmla="*/ 1581150 h 2809875"/>
                <a:gd name="connsiteX46" fmla="*/ 3693722 w 4812909"/>
                <a:gd name="connsiteY46" fmla="*/ 1552575 h 2809875"/>
                <a:gd name="connsiteX47" fmla="*/ 3681816 w 4812909"/>
                <a:gd name="connsiteY47" fmla="*/ 1550194 h 2809875"/>
                <a:gd name="connsiteX48" fmla="*/ 3653240 w 4812909"/>
                <a:gd name="connsiteY48" fmla="*/ 1504951 h 2809875"/>
                <a:gd name="connsiteX49" fmla="*/ 3627047 w 4812909"/>
                <a:gd name="connsiteY49" fmla="*/ 1485900 h 2809875"/>
                <a:gd name="connsiteX50" fmla="*/ 3617522 w 4812909"/>
                <a:gd name="connsiteY50" fmla="*/ 1471613 h 2809875"/>
                <a:gd name="connsiteX51" fmla="*/ 3593709 w 4812909"/>
                <a:gd name="connsiteY51" fmla="*/ 1462088 h 2809875"/>
                <a:gd name="connsiteX52" fmla="*/ 3572278 w 4812909"/>
                <a:gd name="connsiteY52" fmla="*/ 1464469 h 2809875"/>
                <a:gd name="connsiteX53" fmla="*/ 3531796 w 4812909"/>
                <a:gd name="connsiteY53" fmla="*/ 1412082 h 2809875"/>
                <a:gd name="connsiteX54" fmla="*/ 3507984 w 4812909"/>
                <a:gd name="connsiteY54" fmla="*/ 1393031 h 2809875"/>
                <a:gd name="connsiteX55" fmla="*/ 3481790 w 4812909"/>
                <a:gd name="connsiteY55" fmla="*/ 1397794 h 2809875"/>
                <a:gd name="connsiteX56" fmla="*/ 3457979 w 4812909"/>
                <a:gd name="connsiteY56" fmla="*/ 1381126 h 2809875"/>
                <a:gd name="connsiteX57" fmla="*/ 3407972 w 4812909"/>
                <a:gd name="connsiteY57" fmla="*/ 1369219 h 2809875"/>
                <a:gd name="connsiteX58" fmla="*/ 3369872 w 4812909"/>
                <a:gd name="connsiteY58" fmla="*/ 1371601 h 2809875"/>
                <a:gd name="connsiteX59" fmla="*/ 3327009 w 4812909"/>
                <a:gd name="connsiteY59" fmla="*/ 1352550 h 2809875"/>
                <a:gd name="connsiteX60" fmla="*/ 3312722 w 4812909"/>
                <a:gd name="connsiteY60" fmla="*/ 1347788 h 2809875"/>
                <a:gd name="connsiteX61" fmla="*/ 3284147 w 4812909"/>
                <a:gd name="connsiteY61" fmla="*/ 1362075 h 2809875"/>
                <a:gd name="connsiteX62" fmla="*/ 3260334 w 4812909"/>
                <a:gd name="connsiteY62" fmla="*/ 1343025 h 2809875"/>
                <a:gd name="connsiteX63" fmla="*/ 3231759 w 4812909"/>
                <a:gd name="connsiteY63" fmla="*/ 1319213 h 2809875"/>
                <a:gd name="connsiteX64" fmla="*/ 3217472 w 4812909"/>
                <a:gd name="connsiteY64" fmla="*/ 1309688 h 2809875"/>
                <a:gd name="connsiteX65" fmla="*/ 3188897 w 4812909"/>
                <a:gd name="connsiteY65" fmla="*/ 1283495 h 2809875"/>
                <a:gd name="connsiteX66" fmla="*/ 3167465 w 4812909"/>
                <a:gd name="connsiteY66" fmla="*/ 1278731 h 2809875"/>
                <a:gd name="connsiteX67" fmla="*/ 3169848 w 4812909"/>
                <a:gd name="connsiteY67" fmla="*/ 1247775 h 2809875"/>
                <a:gd name="connsiteX68" fmla="*/ 3179372 w 4812909"/>
                <a:gd name="connsiteY68" fmla="*/ 1223963 h 2809875"/>
                <a:gd name="connsiteX69" fmla="*/ 3150797 w 4812909"/>
                <a:gd name="connsiteY69" fmla="*/ 1214438 h 2809875"/>
                <a:gd name="connsiteX70" fmla="*/ 3136509 w 4812909"/>
                <a:gd name="connsiteY70" fmla="*/ 1219200 h 2809875"/>
                <a:gd name="connsiteX71" fmla="*/ 3122222 w 4812909"/>
                <a:gd name="connsiteY71" fmla="*/ 1228725 h 2809875"/>
                <a:gd name="connsiteX72" fmla="*/ 3100790 w 4812909"/>
                <a:gd name="connsiteY72" fmla="*/ 1212056 h 2809875"/>
                <a:gd name="connsiteX73" fmla="*/ 3112697 w 4812909"/>
                <a:gd name="connsiteY73" fmla="*/ 1185863 h 2809875"/>
                <a:gd name="connsiteX74" fmla="*/ 3103172 w 4812909"/>
                <a:gd name="connsiteY74" fmla="*/ 1171575 h 2809875"/>
                <a:gd name="connsiteX75" fmla="*/ 3098409 w 4812909"/>
                <a:gd name="connsiteY75" fmla="*/ 1157288 h 2809875"/>
                <a:gd name="connsiteX76" fmla="*/ 3084122 w 4812909"/>
                <a:gd name="connsiteY76" fmla="*/ 1171575 h 2809875"/>
                <a:gd name="connsiteX77" fmla="*/ 3055547 w 4812909"/>
                <a:gd name="connsiteY77" fmla="*/ 1162050 h 2809875"/>
                <a:gd name="connsiteX78" fmla="*/ 3046022 w 4812909"/>
                <a:gd name="connsiteY78" fmla="*/ 1131094 h 2809875"/>
                <a:gd name="connsiteX79" fmla="*/ 3050784 w 4812909"/>
                <a:gd name="connsiteY79" fmla="*/ 1114425 h 2809875"/>
                <a:gd name="connsiteX80" fmla="*/ 3050784 w 4812909"/>
                <a:gd name="connsiteY80" fmla="*/ 1104900 h 2809875"/>
                <a:gd name="connsiteX81" fmla="*/ 3036497 w 4812909"/>
                <a:gd name="connsiteY81" fmla="*/ 1100138 h 2809875"/>
                <a:gd name="connsiteX82" fmla="*/ 3046022 w 4812909"/>
                <a:gd name="connsiteY82" fmla="*/ 1081088 h 2809875"/>
                <a:gd name="connsiteX83" fmla="*/ 3055547 w 4812909"/>
                <a:gd name="connsiteY83" fmla="*/ 1062038 h 2809875"/>
                <a:gd name="connsiteX84" fmla="*/ 3024590 w 4812909"/>
                <a:gd name="connsiteY84" fmla="*/ 1052513 h 2809875"/>
                <a:gd name="connsiteX85" fmla="*/ 3012684 w 4812909"/>
                <a:gd name="connsiteY85" fmla="*/ 1066800 h 2809875"/>
                <a:gd name="connsiteX86" fmla="*/ 2993634 w 4812909"/>
                <a:gd name="connsiteY86" fmla="*/ 1066800 h 2809875"/>
                <a:gd name="connsiteX87" fmla="*/ 2972204 w 4812909"/>
                <a:gd name="connsiteY87" fmla="*/ 1073944 h 2809875"/>
                <a:gd name="connsiteX88" fmla="*/ 2955534 w 4812909"/>
                <a:gd name="connsiteY88" fmla="*/ 1066800 h 2809875"/>
                <a:gd name="connsiteX89" fmla="*/ 2950772 w 4812909"/>
                <a:gd name="connsiteY89" fmla="*/ 1047750 h 2809875"/>
                <a:gd name="connsiteX90" fmla="*/ 2931721 w 4812909"/>
                <a:gd name="connsiteY90" fmla="*/ 1040607 h 2809875"/>
                <a:gd name="connsiteX91" fmla="*/ 2903147 w 4812909"/>
                <a:gd name="connsiteY91" fmla="*/ 1019175 h 2809875"/>
                <a:gd name="connsiteX92" fmla="*/ 2888859 w 4812909"/>
                <a:gd name="connsiteY92" fmla="*/ 1014413 h 2809875"/>
                <a:gd name="connsiteX93" fmla="*/ 2874572 w 4812909"/>
                <a:gd name="connsiteY93" fmla="*/ 1004888 h 2809875"/>
                <a:gd name="connsiteX94" fmla="*/ 2855522 w 4812909"/>
                <a:gd name="connsiteY94" fmla="*/ 1004888 h 2809875"/>
                <a:gd name="connsiteX95" fmla="*/ 2834090 w 4812909"/>
                <a:gd name="connsiteY95" fmla="*/ 995363 h 2809875"/>
                <a:gd name="connsiteX96" fmla="*/ 2810278 w 4812909"/>
                <a:gd name="connsiteY96" fmla="*/ 1009650 h 2809875"/>
                <a:gd name="connsiteX97" fmla="*/ 2767416 w 4812909"/>
                <a:gd name="connsiteY97" fmla="*/ 1007269 h 2809875"/>
                <a:gd name="connsiteX98" fmla="*/ 2734079 w 4812909"/>
                <a:gd name="connsiteY98" fmla="*/ 1019175 h 2809875"/>
                <a:gd name="connsiteX99" fmla="*/ 2712646 w 4812909"/>
                <a:gd name="connsiteY99" fmla="*/ 1019176 h 2809875"/>
                <a:gd name="connsiteX100" fmla="*/ 2693597 w 4812909"/>
                <a:gd name="connsiteY100" fmla="*/ 1009650 h 2809875"/>
                <a:gd name="connsiteX101" fmla="*/ 2641209 w 4812909"/>
                <a:gd name="connsiteY101" fmla="*/ 1021557 h 2809875"/>
                <a:gd name="connsiteX102" fmla="*/ 2631684 w 4812909"/>
                <a:gd name="connsiteY102" fmla="*/ 1031082 h 2809875"/>
                <a:gd name="connsiteX103" fmla="*/ 2612634 w 4812909"/>
                <a:gd name="connsiteY103" fmla="*/ 1038225 h 2809875"/>
                <a:gd name="connsiteX104" fmla="*/ 2595965 w 4812909"/>
                <a:gd name="connsiteY104" fmla="*/ 1035844 h 2809875"/>
                <a:gd name="connsiteX105" fmla="*/ 2574535 w 4812909"/>
                <a:gd name="connsiteY105" fmla="*/ 1028700 h 2809875"/>
                <a:gd name="connsiteX106" fmla="*/ 2529290 w 4812909"/>
                <a:gd name="connsiteY106" fmla="*/ 1004888 h 2809875"/>
                <a:gd name="connsiteX107" fmla="*/ 2526909 w 4812909"/>
                <a:gd name="connsiteY107" fmla="*/ 971550 h 2809875"/>
                <a:gd name="connsiteX108" fmla="*/ 2512622 w 4812909"/>
                <a:gd name="connsiteY108" fmla="*/ 942975 h 2809875"/>
                <a:gd name="connsiteX109" fmla="*/ 2488809 w 4812909"/>
                <a:gd name="connsiteY109" fmla="*/ 938213 h 2809875"/>
                <a:gd name="connsiteX110" fmla="*/ 2493572 w 4812909"/>
                <a:gd name="connsiteY110" fmla="*/ 923925 h 2809875"/>
                <a:gd name="connsiteX111" fmla="*/ 2479284 w 4812909"/>
                <a:gd name="connsiteY111" fmla="*/ 914400 h 2809875"/>
                <a:gd name="connsiteX112" fmla="*/ 2457853 w 4812909"/>
                <a:gd name="connsiteY112" fmla="*/ 902494 h 2809875"/>
                <a:gd name="connsiteX113" fmla="*/ 2431659 w 4812909"/>
                <a:gd name="connsiteY113" fmla="*/ 890588 h 2809875"/>
                <a:gd name="connsiteX114" fmla="*/ 2414991 w 4812909"/>
                <a:gd name="connsiteY114" fmla="*/ 864394 h 2809875"/>
                <a:gd name="connsiteX115" fmla="*/ 2398321 w 4812909"/>
                <a:gd name="connsiteY115" fmla="*/ 833437 h 2809875"/>
                <a:gd name="connsiteX116" fmla="*/ 2367365 w 4812909"/>
                <a:gd name="connsiteY116" fmla="*/ 807244 h 2809875"/>
                <a:gd name="connsiteX117" fmla="*/ 2348316 w 4812909"/>
                <a:gd name="connsiteY117" fmla="*/ 769144 h 2809875"/>
                <a:gd name="connsiteX118" fmla="*/ 2322122 w 4812909"/>
                <a:gd name="connsiteY118" fmla="*/ 733425 h 2809875"/>
                <a:gd name="connsiteX119" fmla="*/ 2307834 w 4812909"/>
                <a:gd name="connsiteY119" fmla="*/ 723900 h 2809875"/>
                <a:gd name="connsiteX120" fmla="*/ 2264972 w 4812909"/>
                <a:gd name="connsiteY120" fmla="*/ 704850 h 2809875"/>
                <a:gd name="connsiteX121" fmla="*/ 2241159 w 4812909"/>
                <a:gd name="connsiteY121" fmla="*/ 678657 h 2809875"/>
                <a:gd name="connsiteX122" fmla="*/ 2231634 w 4812909"/>
                <a:gd name="connsiteY122" fmla="*/ 657225 h 2809875"/>
                <a:gd name="connsiteX123" fmla="*/ 2212584 w 4812909"/>
                <a:gd name="connsiteY123" fmla="*/ 647700 h 2809875"/>
                <a:gd name="connsiteX124" fmla="*/ 2198297 w 4812909"/>
                <a:gd name="connsiteY124" fmla="*/ 638175 h 2809875"/>
                <a:gd name="connsiteX125" fmla="*/ 2179247 w 4812909"/>
                <a:gd name="connsiteY125" fmla="*/ 642938 h 2809875"/>
                <a:gd name="connsiteX126" fmla="*/ 2155434 w 4812909"/>
                <a:gd name="connsiteY126" fmla="*/ 619125 h 2809875"/>
                <a:gd name="connsiteX127" fmla="*/ 2136384 w 4812909"/>
                <a:gd name="connsiteY127" fmla="*/ 590550 h 2809875"/>
                <a:gd name="connsiteX128" fmla="*/ 2126859 w 4812909"/>
                <a:gd name="connsiteY128" fmla="*/ 561975 h 2809875"/>
                <a:gd name="connsiteX129" fmla="*/ 2103047 w 4812909"/>
                <a:gd name="connsiteY129" fmla="*/ 561975 h 2809875"/>
                <a:gd name="connsiteX130" fmla="*/ 2088759 w 4812909"/>
                <a:gd name="connsiteY130" fmla="*/ 547688 h 2809875"/>
                <a:gd name="connsiteX131" fmla="*/ 2050660 w 4812909"/>
                <a:gd name="connsiteY131" fmla="*/ 540544 h 2809875"/>
                <a:gd name="connsiteX132" fmla="*/ 2007797 w 4812909"/>
                <a:gd name="connsiteY132" fmla="*/ 528638 h 2809875"/>
                <a:gd name="connsiteX133" fmla="*/ 1976841 w 4812909"/>
                <a:gd name="connsiteY133" fmla="*/ 526256 h 2809875"/>
                <a:gd name="connsiteX134" fmla="*/ 1948266 w 4812909"/>
                <a:gd name="connsiteY134" fmla="*/ 521494 h 2809875"/>
                <a:gd name="connsiteX135" fmla="*/ 1926834 w 4812909"/>
                <a:gd name="connsiteY135" fmla="*/ 504825 h 2809875"/>
                <a:gd name="connsiteX136" fmla="*/ 1912547 w 4812909"/>
                <a:gd name="connsiteY136" fmla="*/ 509588 h 2809875"/>
                <a:gd name="connsiteX137" fmla="*/ 1841109 w 4812909"/>
                <a:gd name="connsiteY137" fmla="*/ 495300 h 2809875"/>
                <a:gd name="connsiteX138" fmla="*/ 1812534 w 4812909"/>
                <a:gd name="connsiteY138" fmla="*/ 485775 h 2809875"/>
                <a:gd name="connsiteX139" fmla="*/ 1798247 w 4812909"/>
                <a:gd name="connsiteY139" fmla="*/ 481013 h 2809875"/>
                <a:gd name="connsiteX140" fmla="*/ 1783959 w 4812909"/>
                <a:gd name="connsiteY140" fmla="*/ 490538 h 2809875"/>
                <a:gd name="connsiteX141" fmla="*/ 1769672 w 4812909"/>
                <a:gd name="connsiteY141" fmla="*/ 495300 h 2809875"/>
                <a:gd name="connsiteX142" fmla="*/ 1741097 w 4812909"/>
                <a:gd name="connsiteY142" fmla="*/ 523875 h 2809875"/>
                <a:gd name="connsiteX143" fmla="*/ 1717284 w 4812909"/>
                <a:gd name="connsiteY143" fmla="*/ 519113 h 2809875"/>
                <a:gd name="connsiteX144" fmla="*/ 1683947 w 4812909"/>
                <a:gd name="connsiteY144" fmla="*/ 509588 h 2809875"/>
                <a:gd name="connsiteX145" fmla="*/ 1650609 w 4812909"/>
                <a:gd name="connsiteY145" fmla="*/ 504825 h 2809875"/>
                <a:gd name="connsiteX146" fmla="*/ 1622034 w 4812909"/>
                <a:gd name="connsiteY146" fmla="*/ 500063 h 2809875"/>
                <a:gd name="connsiteX147" fmla="*/ 1581553 w 4812909"/>
                <a:gd name="connsiteY147" fmla="*/ 483394 h 2809875"/>
                <a:gd name="connsiteX148" fmla="*/ 1552978 w 4812909"/>
                <a:gd name="connsiteY148" fmla="*/ 483394 h 2809875"/>
                <a:gd name="connsiteX149" fmla="*/ 1541072 w 4812909"/>
                <a:gd name="connsiteY149" fmla="*/ 466725 h 2809875"/>
                <a:gd name="connsiteX150" fmla="*/ 1526784 w 4812909"/>
                <a:gd name="connsiteY150" fmla="*/ 447675 h 2809875"/>
                <a:gd name="connsiteX151" fmla="*/ 1522021 w 4812909"/>
                <a:gd name="connsiteY151" fmla="*/ 421481 h 2809875"/>
                <a:gd name="connsiteX152" fmla="*/ 1533929 w 4812909"/>
                <a:gd name="connsiteY152" fmla="*/ 392907 h 2809875"/>
                <a:gd name="connsiteX153" fmla="*/ 1564884 w 4812909"/>
                <a:gd name="connsiteY153" fmla="*/ 366713 h 2809875"/>
                <a:gd name="connsiteX154" fmla="*/ 1557740 w 4812909"/>
                <a:gd name="connsiteY154" fmla="*/ 340519 h 2809875"/>
                <a:gd name="connsiteX155" fmla="*/ 1564884 w 4812909"/>
                <a:gd name="connsiteY155" fmla="*/ 309562 h 2809875"/>
                <a:gd name="connsiteX156" fmla="*/ 1583934 w 4812909"/>
                <a:gd name="connsiteY156" fmla="*/ 285750 h 2809875"/>
                <a:gd name="connsiteX157" fmla="*/ 1588697 w 4812909"/>
                <a:gd name="connsiteY157" fmla="*/ 271463 h 2809875"/>
                <a:gd name="connsiteX158" fmla="*/ 1579172 w 4812909"/>
                <a:gd name="connsiteY158" fmla="*/ 257175 h 2809875"/>
                <a:gd name="connsiteX159" fmla="*/ 1545834 w 4812909"/>
                <a:gd name="connsiteY159" fmla="*/ 230981 h 2809875"/>
                <a:gd name="connsiteX160" fmla="*/ 1522022 w 4812909"/>
                <a:gd name="connsiteY160" fmla="*/ 228600 h 2809875"/>
                <a:gd name="connsiteX161" fmla="*/ 1507734 w 4812909"/>
                <a:gd name="connsiteY161" fmla="*/ 192881 h 2809875"/>
                <a:gd name="connsiteX162" fmla="*/ 1505353 w 4812909"/>
                <a:gd name="connsiteY162" fmla="*/ 159543 h 2809875"/>
                <a:gd name="connsiteX163" fmla="*/ 1488684 w 4812909"/>
                <a:gd name="connsiteY163" fmla="*/ 119063 h 2809875"/>
                <a:gd name="connsiteX164" fmla="*/ 1479159 w 4812909"/>
                <a:gd name="connsiteY164" fmla="*/ 92868 h 2809875"/>
                <a:gd name="connsiteX165" fmla="*/ 1455347 w 4812909"/>
                <a:gd name="connsiteY165" fmla="*/ 85725 h 2809875"/>
                <a:gd name="connsiteX166" fmla="*/ 1450584 w 4812909"/>
                <a:gd name="connsiteY166" fmla="*/ 66675 h 2809875"/>
                <a:gd name="connsiteX167" fmla="*/ 1433915 w 4812909"/>
                <a:gd name="connsiteY167" fmla="*/ 40481 h 2809875"/>
                <a:gd name="connsiteX168" fmla="*/ 1445822 w 4812909"/>
                <a:gd name="connsiteY168" fmla="*/ 30956 h 2809875"/>
                <a:gd name="connsiteX169" fmla="*/ 1436297 w 4812909"/>
                <a:gd name="connsiteY169" fmla="*/ 0 h 2809875"/>
                <a:gd name="connsiteX170" fmla="*/ 845747 w 4812909"/>
                <a:gd name="connsiteY170" fmla="*/ 180975 h 2809875"/>
                <a:gd name="connsiteX171" fmla="*/ 845747 w 4812909"/>
                <a:gd name="connsiteY171" fmla="*/ 180975 h 2809875"/>
                <a:gd name="connsiteX172" fmla="*/ 840984 w 4812909"/>
                <a:gd name="connsiteY172" fmla="*/ 223838 h 2809875"/>
                <a:gd name="connsiteX173" fmla="*/ 836222 w 4812909"/>
                <a:gd name="connsiteY173" fmla="*/ 238125 h 2809875"/>
                <a:gd name="connsiteX174" fmla="*/ 817172 w 4812909"/>
                <a:gd name="connsiteY174" fmla="*/ 254794 h 2809875"/>
                <a:gd name="connsiteX175" fmla="*/ 788597 w 4812909"/>
                <a:gd name="connsiteY175" fmla="*/ 266700 h 2809875"/>
                <a:gd name="connsiteX176" fmla="*/ 740972 w 4812909"/>
                <a:gd name="connsiteY176" fmla="*/ 300038 h 2809875"/>
                <a:gd name="connsiteX177" fmla="*/ 721922 w 4812909"/>
                <a:gd name="connsiteY177" fmla="*/ 328613 h 2809875"/>
                <a:gd name="connsiteX178" fmla="*/ 705252 w 4812909"/>
                <a:gd name="connsiteY178" fmla="*/ 342900 h 2809875"/>
                <a:gd name="connsiteX179" fmla="*/ 707634 w 4812909"/>
                <a:gd name="connsiteY179" fmla="*/ 369095 h 2809875"/>
                <a:gd name="connsiteX180" fmla="*/ 726684 w 4812909"/>
                <a:gd name="connsiteY180" fmla="*/ 381000 h 2809875"/>
                <a:gd name="connsiteX181" fmla="*/ 731447 w 4812909"/>
                <a:gd name="connsiteY181" fmla="*/ 395288 h 2809875"/>
                <a:gd name="connsiteX182" fmla="*/ 750497 w 4812909"/>
                <a:gd name="connsiteY182" fmla="*/ 423863 h 2809875"/>
                <a:gd name="connsiteX183" fmla="*/ 760022 w 4812909"/>
                <a:gd name="connsiteY183" fmla="*/ 442913 h 2809875"/>
                <a:gd name="connsiteX184" fmla="*/ 750497 w 4812909"/>
                <a:gd name="connsiteY184" fmla="*/ 481013 h 2809875"/>
                <a:gd name="connsiteX185" fmla="*/ 736209 w 4812909"/>
                <a:gd name="connsiteY185" fmla="*/ 490538 h 2809875"/>
                <a:gd name="connsiteX186" fmla="*/ 731447 w 4812909"/>
                <a:gd name="connsiteY186" fmla="*/ 504825 h 2809875"/>
                <a:gd name="connsiteX187" fmla="*/ 717159 w 4812909"/>
                <a:gd name="connsiteY187" fmla="*/ 509588 h 2809875"/>
                <a:gd name="connsiteX188" fmla="*/ 712397 w 4812909"/>
                <a:gd name="connsiteY188" fmla="*/ 538163 h 2809875"/>
                <a:gd name="connsiteX189" fmla="*/ 702872 w 4812909"/>
                <a:gd name="connsiteY189" fmla="*/ 566738 h 2809875"/>
                <a:gd name="connsiteX190" fmla="*/ 698109 w 4812909"/>
                <a:gd name="connsiteY190" fmla="*/ 581025 h 2809875"/>
                <a:gd name="connsiteX191" fmla="*/ 683822 w 4812909"/>
                <a:gd name="connsiteY191" fmla="*/ 611981 h 2809875"/>
                <a:gd name="connsiteX192" fmla="*/ 702872 w 4812909"/>
                <a:gd name="connsiteY192" fmla="*/ 638175 h 2809875"/>
                <a:gd name="connsiteX193" fmla="*/ 731447 w 4812909"/>
                <a:gd name="connsiteY193" fmla="*/ 647700 h 2809875"/>
                <a:gd name="connsiteX194" fmla="*/ 740972 w 4812909"/>
                <a:gd name="connsiteY194" fmla="*/ 661988 h 2809875"/>
                <a:gd name="connsiteX195" fmla="*/ 745734 w 4812909"/>
                <a:gd name="connsiteY195" fmla="*/ 676275 h 2809875"/>
                <a:gd name="connsiteX196" fmla="*/ 745734 w 4812909"/>
                <a:gd name="connsiteY196" fmla="*/ 688181 h 2809875"/>
                <a:gd name="connsiteX197" fmla="*/ 748115 w 4812909"/>
                <a:gd name="connsiteY197" fmla="*/ 709613 h 2809875"/>
                <a:gd name="connsiteX198" fmla="*/ 755259 w 4812909"/>
                <a:gd name="connsiteY198" fmla="*/ 728663 h 2809875"/>
                <a:gd name="connsiteX199" fmla="*/ 745734 w 4812909"/>
                <a:gd name="connsiteY199" fmla="*/ 757238 h 2809875"/>
                <a:gd name="connsiteX200" fmla="*/ 736209 w 4812909"/>
                <a:gd name="connsiteY200" fmla="*/ 771525 h 2809875"/>
                <a:gd name="connsiteX201" fmla="*/ 736209 w 4812909"/>
                <a:gd name="connsiteY201" fmla="*/ 842963 h 2809875"/>
                <a:gd name="connsiteX202" fmla="*/ 740972 w 4812909"/>
                <a:gd name="connsiteY202" fmla="*/ 857250 h 2809875"/>
                <a:gd name="connsiteX203" fmla="*/ 745734 w 4812909"/>
                <a:gd name="connsiteY203" fmla="*/ 876300 h 2809875"/>
                <a:gd name="connsiteX204" fmla="*/ 760022 w 4812909"/>
                <a:gd name="connsiteY204" fmla="*/ 923925 h 2809875"/>
                <a:gd name="connsiteX205" fmla="*/ 764784 w 4812909"/>
                <a:gd name="connsiteY205" fmla="*/ 938213 h 2809875"/>
                <a:gd name="connsiteX206" fmla="*/ 771928 w 4812909"/>
                <a:gd name="connsiteY206" fmla="*/ 983456 h 2809875"/>
                <a:gd name="connsiteX207" fmla="*/ 750497 w 4812909"/>
                <a:gd name="connsiteY207" fmla="*/ 1004888 h 2809875"/>
                <a:gd name="connsiteX208" fmla="*/ 731447 w 4812909"/>
                <a:gd name="connsiteY208" fmla="*/ 1009650 h 2809875"/>
                <a:gd name="connsiteX209" fmla="*/ 712397 w 4812909"/>
                <a:gd name="connsiteY209" fmla="*/ 1016794 h 2809875"/>
                <a:gd name="connsiteX210" fmla="*/ 683822 w 4812909"/>
                <a:gd name="connsiteY210" fmla="*/ 1035844 h 2809875"/>
                <a:gd name="connsiteX211" fmla="*/ 674297 w 4812909"/>
                <a:gd name="connsiteY211" fmla="*/ 1052513 h 2809875"/>
                <a:gd name="connsiteX212" fmla="*/ 660009 w 4812909"/>
                <a:gd name="connsiteY212" fmla="*/ 1062038 h 2809875"/>
                <a:gd name="connsiteX213" fmla="*/ 650484 w 4812909"/>
                <a:gd name="connsiteY213" fmla="*/ 1076325 h 2809875"/>
                <a:gd name="connsiteX214" fmla="*/ 640959 w 4812909"/>
                <a:gd name="connsiteY214" fmla="*/ 1157288 h 2809875"/>
                <a:gd name="connsiteX215" fmla="*/ 626672 w 4812909"/>
                <a:gd name="connsiteY215" fmla="*/ 1190625 h 2809875"/>
                <a:gd name="connsiteX216" fmla="*/ 593334 w 4812909"/>
                <a:gd name="connsiteY216" fmla="*/ 1204913 h 2809875"/>
                <a:gd name="connsiteX217" fmla="*/ 588572 w 4812909"/>
                <a:gd name="connsiteY217" fmla="*/ 1219200 h 2809875"/>
                <a:gd name="connsiteX218" fmla="*/ 593334 w 4812909"/>
                <a:gd name="connsiteY218" fmla="*/ 1233488 h 2809875"/>
                <a:gd name="connsiteX219" fmla="*/ 579047 w 4812909"/>
                <a:gd name="connsiteY219" fmla="*/ 1247775 h 2809875"/>
                <a:gd name="connsiteX220" fmla="*/ 569521 w 4812909"/>
                <a:gd name="connsiteY220" fmla="*/ 1290638 h 2809875"/>
                <a:gd name="connsiteX221" fmla="*/ 552854 w 4812909"/>
                <a:gd name="connsiteY221" fmla="*/ 1321593 h 2809875"/>
                <a:gd name="connsiteX222" fmla="*/ 533803 w 4812909"/>
                <a:gd name="connsiteY222" fmla="*/ 1343025 h 2809875"/>
                <a:gd name="connsiteX223" fmla="*/ 519515 w 4812909"/>
                <a:gd name="connsiteY223" fmla="*/ 1371600 h 2809875"/>
                <a:gd name="connsiteX224" fmla="*/ 498084 w 4812909"/>
                <a:gd name="connsiteY224" fmla="*/ 1419225 h 2809875"/>
                <a:gd name="connsiteX225" fmla="*/ 493322 w 4812909"/>
                <a:gd name="connsiteY225" fmla="*/ 1433513 h 2809875"/>
                <a:gd name="connsiteX226" fmla="*/ 474272 w 4812909"/>
                <a:gd name="connsiteY226" fmla="*/ 1466850 h 2809875"/>
                <a:gd name="connsiteX227" fmla="*/ 464747 w 4812909"/>
                <a:gd name="connsiteY227" fmla="*/ 1485900 h 2809875"/>
                <a:gd name="connsiteX228" fmla="*/ 459984 w 4812909"/>
                <a:gd name="connsiteY228" fmla="*/ 1500188 h 2809875"/>
                <a:gd name="connsiteX229" fmla="*/ 450459 w 4812909"/>
                <a:gd name="connsiteY229" fmla="*/ 1514475 h 2809875"/>
                <a:gd name="connsiteX230" fmla="*/ 436172 w 4812909"/>
                <a:gd name="connsiteY230" fmla="*/ 1552575 h 2809875"/>
                <a:gd name="connsiteX231" fmla="*/ 412359 w 4812909"/>
                <a:gd name="connsiteY231" fmla="*/ 1595438 h 2809875"/>
                <a:gd name="connsiteX232" fmla="*/ 398072 w 4812909"/>
                <a:gd name="connsiteY232" fmla="*/ 1628776 h 2809875"/>
                <a:gd name="connsiteX233" fmla="*/ 393310 w 4812909"/>
                <a:gd name="connsiteY233" fmla="*/ 1657350 h 2809875"/>
                <a:gd name="connsiteX234" fmla="*/ 379022 w 4812909"/>
                <a:gd name="connsiteY234" fmla="*/ 1719263 h 2809875"/>
                <a:gd name="connsiteX235" fmla="*/ 374259 w 4812909"/>
                <a:gd name="connsiteY235" fmla="*/ 1757363 h 2809875"/>
                <a:gd name="connsiteX236" fmla="*/ 369497 w 4812909"/>
                <a:gd name="connsiteY236" fmla="*/ 1771650 h 2809875"/>
                <a:gd name="connsiteX237" fmla="*/ 357591 w 4812909"/>
                <a:gd name="connsiteY237" fmla="*/ 1807369 h 2809875"/>
                <a:gd name="connsiteX238" fmla="*/ 343303 w 4812909"/>
                <a:gd name="connsiteY238" fmla="*/ 1852613 h 2809875"/>
                <a:gd name="connsiteX239" fmla="*/ 336159 w 4812909"/>
                <a:gd name="connsiteY239" fmla="*/ 1876425 h 2809875"/>
                <a:gd name="connsiteX240" fmla="*/ 326634 w 4812909"/>
                <a:gd name="connsiteY240" fmla="*/ 1890713 h 2809875"/>
                <a:gd name="connsiteX241" fmla="*/ 321872 w 4812909"/>
                <a:gd name="connsiteY241" fmla="*/ 1905000 h 2809875"/>
                <a:gd name="connsiteX242" fmla="*/ 307584 w 4812909"/>
                <a:gd name="connsiteY242" fmla="*/ 1914525 h 2809875"/>
                <a:gd name="connsiteX243" fmla="*/ 293297 w 4812909"/>
                <a:gd name="connsiteY243" fmla="*/ 1943100 h 2809875"/>
                <a:gd name="connsiteX244" fmla="*/ 283772 w 4812909"/>
                <a:gd name="connsiteY244" fmla="*/ 1971675 h 2809875"/>
                <a:gd name="connsiteX245" fmla="*/ 267103 w 4812909"/>
                <a:gd name="connsiteY245" fmla="*/ 2002632 h 2809875"/>
                <a:gd name="connsiteX246" fmla="*/ 231384 w 4812909"/>
                <a:gd name="connsiteY246" fmla="*/ 2038350 h 2809875"/>
                <a:gd name="connsiteX247" fmla="*/ 207572 w 4812909"/>
                <a:gd name="connsiteY247" fmla="*/ 2062163 h 2809875"/>
                <a:gd name="connsiteX248" fmla="*/ 202809 w 4812909"/>
                <a:gd name="connsiteY248" fmla="*/ 2076450 h 2809875"/>
                <a:gd name="connsiteX249" fmla="*/ 174234 w 4812909"/>
                <a:gd name="connsiteY249" fmla="*/ 2095500 h 2809875"/>
                <a:gd name="connsiteX250" fmla="*/ 159947 w 4812909"/>
                <a:gd name="connsiteY250" fmla="*/ 2105025 h 2809875"/>
                <a:gd name="connsiteX251" fmla="*/ 131372 w 4812909"/>
                <a:gd name="connsiteY251" fmla="*/ 2133601 h 2809875"/>
                <a:gd name="connsiteX252" fmla="*/ 102797 w 4812909"/>
                <a:gd name="connsiteY252" fmla="*/ 2145506 h 2809875"/>
                <a:gd name="connsiteX253" fmla="*/ 78985 w 4812909"/>
                <a:gd name="connsiteY253" fmla="*/ 2157412 h 2809875"/>
                <a:gd name="connsiteX254" fmla="*/ 45647 w 4812909"/>
                <a:gd name="connsiteY254" fmla="*/ 2174081 h 2809875"/>
                <a:gd name="connsiteX255" fmla="*/ 24215 w 4812909"/>
                <a:gd name="connsiteY255" fmla="*/ 2178844 h 2809875"/>
                <a:gd name="connsiteX256" fmla="*/ 403 w 4812909"/>
                <a:gd name="connsiteY256" fmla="*/ 2188369 h 2809875"/>
                <a:gd name="connsiteX257" fmla="*/ 12309 w 4812909"/>
                <a:gd name="connsiteY257" fmla="*/ 2228850 h 2809875"/>
                <a:gd name="connsiteX258" fmla="*/ 43265 w 4812909"/>
                <a:gd name="connsiteY258" fmla="*/ 2255044 h 2809875"/>
                <a:gd name="connsiteX259" fmla="*/ 67079 w 4812909"/>
                <a:gd name="connsiteY259" fmla="*/ 2271713 h 2809875"/>
                <a:gd name="connsiteX260" fmla="*/ 90890 w 4812909"/>
                <a:gd name="connsiteY260" fmla="*/ 2276475 h 2809875"/>
                <a:gd name="connsiteX261" fmla="*/ 114703 w 4812909"/>
                <a:gd name="connsiteY261" fmla="*/ 2297906 h 2809875"/>
                <a:gd name="connsiteX262" fmla="*/ 119466 w 4812909"/>
                <a:gd name="connsiteY262" fmla="*/ 2326482 h 2809875"/>
                <a:gd name="connsiteX263" fmla="*/ 126609 w 4812909"/>
                <a:gd name="connsiteY263" fmla="*/ 2347913 h 2809875"/>
                <a:gd name="connsiteX264" fmla="*/ 121847 w 4812909"/>
                <a:gd name="connsiteY264" fmla="*/ 2386013 h 2809875"/>
                <a:gd name="connsiteX265" fmla="*/ 112322 w 4812909"/>
                <a:gd name="connsiteY265" fmla="*/ 2405063 h 2809875"/>
                <a:gd name="connsiteX266" fmla="*/ 100416 w 4812909"/>
                <a:gd name="connsiteY266" fmla="*/ 2424112 h 2809875"/>
                <a:gd name="connsiteX267" fmla="*/ 71841 w 4812909"/>
                <a:gd name="connsiteY267" fmla="*/ 2426494 h 2809875"/>
                <a:gd name="connsiteX268" fmla="*/ 50409 w 4812909"/>
                <a:gd name="connsiteY268" fmla="*/ 2452688 h 2809875"/>
                <a:gd name="connsiteX269" fmla="*/ 21834 w 4812909"/>
                <a:gd name="connsiteY269" fmla="*/ 2466975 h 2809875"/>
                <a:gd name="connsiteX270" fmla="*/ 31359 w 4812909"/>
                <a:gd name="connsiteY270" fmla="*/ 2490788 h 2809875"/>
                <a:gd name="connsiteX271" fmla="*/ 21834 w 4812909"/>
                <a:gd name="connsiteY271" fmla="*/ 2524125 h 2809875"/>
                <a:gd name="connsiteX272" fmla="*/ 12309 w 4812909"/>
                <a:gd name="connsiteY272" fmla="*/ 2538413 h 2809875"/>
                <a:gd name="connsiteX0" fmla="*/ 12309 w 4743853"/>
                <a:gd name="connsiteY0" fmla="*/ 2538413 h 2809875"/>
                <a:gd name="connsiteX1" fmla="*/ 374259 w 4743853"/>
                <a:gd name="connsiteY1" fmla="*/ 2809875 h 2809875"/>
                <a:gd name="connsiteX2" fmla="*/ 4743853 w 4743853"/>
                <a:gd name="connsiteY2" fmla="*/ 2252663 h 2809875"/>
                <a:gd name="connsiteX3" fmla="*/ 4679560 w 4743853"/>
                <a:gd name="connsiteY3" fmla="*/ 2247900 h 2809875"/>
                <a:gd name="connsiteX4" fmla="*/ 4655747 w 4743853"/>
                <a:gd name="connsiteY4" fmla="*/ 2252663 h 2809875"/>
                <a:gd name="connsiteX5" fmla="*/ 4641459 w 4743853"/>
                <a:gd name="connsiteY5" fmla="*/ 2252663 h 2809875"/>
                <a:gd name="connsiteX6" fmla="*/ 4603359 w 4743853"/>
                <a:gd name="connsiteY6" fmla="*/ 2257425 h 2809875"/>
                <a:gd name="connsiteX7" fmla="*/ 4560497 w 4743853"/>
                <a:gd name="connsiteY7" fmla="*/ 2271713 h 2809875"/>
                <a:gd name="connsiteX8" fmla="*/ 4546209 w 4743853"/>
                <a:gd name="connsiteY8" fmla="*/ 2276475 h 2809875"/>
                <a:gd name="connsiteX9" fmla="*/ 4531922 w 4743853"/>
                <a:gd name="connsiteY9" fmla="*/ 2281238 h 2809875"/>
                <a:gd name="connsiteX10" fmla="*/ 4512872 w 4743853"/>
                <a:gd name="connsiteY10" fmla="*/ 2286000 h 2809875"/>
                <a:gd name="connsiteX11" fmla="*/ 4484297 w 4743853"/>
                <a:gd name="connsiteY11" fmla="*/ 2262188 h 2809875"/>
                <a:gd name="connsiteX12" fmla="*/ 4470009 w 4743853"/>
                <a:gd name="connsiteY12" fmla="*/ 2247900 h 2809875"/>
                <a:gd name="connsiteX13" fmla="*/ 4446197 w 4743853"/>
                <a:gd name="connsiteY13" fmla="*/ 2240756 h 2809875"/>
                <a:gd name="connsiteX14" fmla="*/ 4422384 w 4743853"/>
                <a:gd name="connsiteY14" fmla="*/ 2219325 h 2809875"/>
                <a:gd name="connsiteX15" fmla="*/ 4398572 w 4743853"/>
                <a:gd name="connsiteY15" fmla="*/ 2224088 h 2809875"/>
                <a:gd name="connsiteX16" fmla="*/ 4384284 w 4743853"/>
                <a:gd name="connsiteY16" fmla="*/ 2209800 h 2809875"/>
                <a:gd name="connsiteX17" fmla="*/ 4355709 w 4743853"/>
                <a:gd name="connsiteY17" fmla="*/ 2200275 h 2809875"/>
                <a:gd name="connsiteX18" fmla="*/ 4341422 w 4743853"/>
                <a:gd name="connsiteY18" fmla="*/ 2190750 h 2809875"/>
                <a:gd name="connsiteX19" fmla="*/ 4312847 w 4743853"/>
                <a:gd name="connsiteY19" fmla="*/ 2193132 h 2809875"/>
                <a:gd name="connsiteX20" fmla="*/ 4246172 w 4743853"/>
                <a:gd name="connsiteY20" fmla="*/ 2176463 h 2809875"/>
                <a:gd name="connsiteX21" fmla="*/ 4203309 w 4743853"/>
                <a:gd name="connsiteY21" fmla="*/ 2174082 h 2809875"/>
                <a:gd name="connsiteX22" fmla="*/ 4174734 w 4743853"/>
                <a:gd name="connsiteY22" fmla="*/ 2164557 h 2809875"/>
                <a:gd name="connsiteX23" fmla="*/ 4155684 w 4743853"/>
                <a:gd name="connsiteY23" fmla="*/ 2138363 h 2809875"/>
                <a:gd name="connsiteX24" fmla="*/ 4141397 w 4743853"/>
                <a:gd name="connsiteY24" fmla="*/ 2133600 h 2809875"/>
                <a:gd name="connsiteX25" fmla="*/ 4060434 w 4743853"/>
                <a:gd name="connsiteY25" fmla="*/ 2124075 h 2809875"/>
                <a:gd name="connsiteX26" fmla="*/ 3960422 w 4743853"/>
                <a:gd name="connsiteY26" fmla="*/ 2095500 h 2809875"/>
                <a:gd name="connsiteX27" fmla="*/ 3927084 w 4743853"/>
                <a:gd name="connsiteY27" fmla="*/ 2100263 h 2809875"/>
                <a:gd name="connsiteX28" fmla="*/ 3855647 w 4743853"/>
                <a:gd name="connsiteY28" fmla="*/ 2047875 h 2809875"/>
                <a:gd name="connsiteX29" fmla="*/ 3831834 w 4743853"/>
                <a:gd name="connsiteY29" fmla="*/ 2019300 h 2809875"/>
                <a:gd name="connsiteX30" fmla="*/ 3786591 w 4743853"/>
                <a:gd name="connsiteY30" fmla="*/ 1985963 h 2809875"/>
                <a:gd name="connsiteX31" fmla="*/ 3800877 w 4743853"/>
                <a:gd name="connsiteY31" fmla="*/ 1964532 h 2809875"/>
                <a:gd name="connsiteX32" fmla="*/ 3788972 w 4743853"/>
                <a:gd name="connsiteY32" fmla="*/ 1919288 h 2809875"/>
                <a:gd name="connsiteX33" fmla="*/ 3779447 w 4743853"/>
                <a:gd name="connsiteY33" fmla="*/ 1890713 h 2809875"/>
                <a:gd name="connsiteX34" fmla="*/ 3760397 w 4743853"/>
                <a:gd name="connsiteY34" fmla="*/ 1862138 h 2809875"/>
                <a:gd name="connsiteX35" fmla="*/ 3746110 w 4743853"/>
                <a:gd name="connsiteY35" fmla="*/ 1835944 h 2809875"/>
                <a:gd name="connsiteX36" fmla="*/ 3746109 w 4743853"/>
                <a:gd name="connsiteY36" fmla="*/ 1790700 h 2809875"/>
                <a:gd name="connsiteX37" fmla="*/ 3736584 w 4743853"/>
                <a:gd name="connsiteY37" fmla="*/ 1776413 h 2809875"/>
                <a:gd name="connsiteX38" fmla="*/ 3731822 w 4743853"/>
                <a:gd name="connsiteY38" fmla="*/ 1762125 h 2809875"/>
                <a:gd name="connsiteX39" fmla="*/ 3724678 w 4743853"/>
                <a:gd name="connsiteY39" fmla="*/ 1724025 h 2809875"/>
                <a:gd name="connsiteX40" fmla="*/ 3708009 w 4743853"/>
                <a:gd name="connsiteY40" fmla="*/ 1695450 h 2809875"/>
                <a:gd name="connsiteX41" fmla="*/ 3698484 w 4743853"/>
                <a:gd name="connsiteY41" fmla="*/ 1662113 h 2809875"/>
                <a:gd name="connsiteX42" fmla="*/ 3710390 w 4743853"/>
                <a:gd name="connsiteY42" fmla="*/ 1643063 h 2809875"/>
                <a:gd name="connsiteX43" fmla="*/ 3717535 w 4743853"/>
                <a:gd name="connsiteY43" fmla="*/ 1624013 h 2809875"/>
                <a:gd name="connsiteX44" fmla="*/ 3712772 w 4743853"/>
                <a:gd name="connsiteY44" fmla="*/ 1581150 h 2809875"/>
                <a:gd name="connsiteX45" fmla="*/ 3693722 w 4743853"/>
                <a:gd name="connsiteY45" fmla="*/ 1552575 h 2809875"/>
                <a:gd name="connsiteX46" fmla="*/ 3681816 w 4743853"/>
                <a:gd name="connsiteY46" fmla="*/ 1550194 h 2809875"/>
                <a:gd name="connsiteX47" fmla="*/ 3653240 w 4743853"/>
                <a:gd name="connsiteY47" fmla="*/ 1504951 h 2809875"/>
                <a:gd name="connsiteX48" fmla="*/ 3627047 w 4743853"/>
                <a:gd name="connsiteY48" fmla="*/ 1485900 h 2809875"/>
                <a:gd name="connsiteX49" fmla="*/ 3617522 w 4743853"/>
                <a:gd name="connsiteY49" fmla="*/ 1471613 h 2809875"/>
                <a:gd name="connsiteX50" fmla="*/ 3593709 w 4743853"/>
                <a:gd name="connsiteY50" fmla="*/ 1462088 h 2809875"/>
                <a:gd name="connsiteX51" fmla="*/ 3572278 w 4743853"/>
                <a:gd name="connsiteY51" fmla="*/ 1464469 h 2809875"/>
                <a:gd name="connsiteX52" fmla="*/ 3531796 w 4743853"/>
                <a:gd name="connsiteY52" fmla="*/ 1412082 h 2809875"/>
                <a:gd name="connsiteX53" fmla="*/ 3507984 w 4743853"/>
                <a:gd name="connsiteY53" fmla="*/ 1393031 h 2809875"/>
                <a:gd name="connsiteX54" fmla="*/ 3481790 w 4743853"/>
                <a:gd name="connsiteY54" fmla="*/ 1397794 h 2809875"/>
                <a:gd name="connsiteX55" fmla="*/ 3457979 w 4743853"/>
                <a:gd name="connsiteY55" fmla="*/ 1381126 h 2809875"/>
                <a:gd name="connsiteX56" fmla="*/ 3407972 w 4743853"/>
                <a:gd name="connsiteY56" fmla="*/ 1369219 h 2809875"/>
                <a:gd name="connsiteX57" fmla="*/ 3369872 w 4743853"/>
                <a:gd name="connsiteY57" fmla="*/ 1371601 h 2809875"/>
                <a:gd name="connsiteX58" fmla="*/ 3327009 w 4743853"/>
                <a:gd name="connsiteY58" fmla="*/ 1352550 h 2809875"/>
                <a:gd name="connsiteX59" fmla="*/ 3312722 w 4743853"/>
                <a:gd name="connsiteY59" fmla="*/ 1347788 h 2809875"/>
                <a:gd name="connsiteX60" fmla="*/ 3284147 w 4743853"/>
                <a:gd name="connsiteY60" fmla="*/ 1362075 h 2809875"/>
                <a:gd name="connsiteX61" fmla="*/ 3260334 w 4743853"/>
                <a:gd name="connsiteY61" fmla="*/ 1343025 h 2809875"/>
                <a:gd name="connsiteX62" fmla="*/ 3231759 w 4743853"/>
                <a:gd name="connsiteY62" fmla="*/ 1319213 h 2809875"/>
                <a:gd name="connsiteX63" fmla="*/ 3217472 w 4743853"/>
                <a:gd name="connsiteY63" fmla="*/ 1309688 h 2809875"/>
                <a:gd name="connsiteX64" fmla="*/ 3188897 w 4743853"/>
                <a:gd name="connsiteY64" fmla="*/ 1283495 h 2809875"/>
                <a:gd name="connsiteX65" fmla="*/ 3167465 w 4743853"/>
                <a:gd name="connsiteY65" fmla="*/ 1278731 h 2809875"/>
                <a:gd name="connsiteX66" fmla="*/ 3169848 w 4743853"/>
                <a:gd name="connsiteY66" fmla="*/ 1247775 h 2809875"/>
                <a:gd name="connsiteX67" fmla="*/ 3179372 w 4743853"/>
                <a:gd name="connsiteY67" fmla="*/ 1223963 h 2809875"/>
                <a:gd name="connsiteX68" fmla="*/ 3150797 w 4743853"/>
                <a:gd name="connsiteY68" fmla="*/ 1214438 h 2809875"/>
                <a:gd name="connsiteX69" fmla="*/ 3136509 w 4743853"/>
                <a:gd name="connsiteY69" fmla="*/ 1219200 h 2809875"/>
                <a:gd name="connsiteX70" fmla="*/ 3122222 w 4743853"/>
                <a:gd name="connsiteY70" fmla="*/ 1228725 h 2809875"/>
                <a:gd name="connsiteX71" fmla="*/ 3100790 w 4743853"/>
                <a:gd name="connsiteY71" fmla="*/ 1212056 h 2809875"/>
                <a:gd name="connsiteX72" fmla="*/ 3112697 w 4743853"/>
                <a:gd name="connsiteY72" fmla="*/ 1185863 h 2809875"/>
                <a:gd name="connsiteX73" fmla="*/ 3103172 w 4743853"/>
                <a:gd name="connsiteY73" fmla="*/ 1171575 h 2809875"/>
                <a:gd name="connsiteX74" fmla="*/ 3098409 w 4743853"/>
                <a:gd name="connsiteY74" fmla="*/ 1157288 h 2809875"/>
                <a:gd name="connsiteX75" fmla="*/ 3084122 w 4743853"/>
                <a:gd name="connsiteY75" fmla="*/ 1171575 h 2809875"/>
                <a:gd name="connsiteX76" fmla="*/ 3055547 w 4743853"/>
                <a:gd name="connsiteY76" fmla="*/ 1162050 h 2809875"/>
                <a:gd name="connsiteX77" fmla="*/ 3046022 w 4743853"/>
                <a:gd name="connsiteY77" fmla="*/ 1131094 h 2809875"/>
                <a:gd name="connsiteX78" fmla="*/ 3050784 w 4743853"/>
                <a:gd name="connsiteY78" fmla="*/ 1114425 h 2809875"/>
                <a:gd name="connsiteX79" fmla="*/ 3050784 w 4743853"/>
                <a:gd name="connsiteY79" fmla="*/ 1104900 h 2809875"/>
                <a:gd name="connsiteX80" fmla="*/ 3036497 w 4743853"/>
                <a:gd name="connsiteY80" fmla="*/ 1100138 h 2809875"/>
                <a:gd name="connsiteX81" fmla="*/ 3046022 w 4743853"/>
                <a:gd name="connsiteY81" fmla="*/ 1081088 h 2809875"/>
                <a:gd name="connsiteX82" fmla="*/ 3055547 w 4743853"/>
                <a:gd name="connsiteY82" fmla="*/ 1062038 h 2809875"/>
                <a:gd name="connsiteX83" fmla="*/ 3024590 w 4743853"/>
                <a:gd name="connsiteY83" fmla="*/ 1052513 h 2809875"/>
                <a:gd name="connsiteX84" fmla="*/ 3012684 w 4743853"/>
                <a:gd name="connsiteY84" fmla="*/ 1066800 h 2809875"/>
                <a:gd name="connsiteX85" fmla="*/ 2993634 w 4743853"/>
                <a:gd name="connsiteY85" fmla="*/ 1066800 h 2809875"/>
                <a:gd name="connsiteX86" fmla="*/ 2972204 w 4743853"/>
                <a:gd name="connsiteY86" fmla="*/ 1073944 h 2809875"/>
                <a:gd name="connsiteX87" fmla="*/ 2955534 w 4743853"/>
                <a:gd name="connsiteY87" fmla="*/ 1066800 h 2809875"/>
                <a:gd name="connsiteX88" fmla="*/ 2950772 w 4743853"/>
                <a:gd name="connsiteY88" fmla="*/ 1047750 h 2809875"/>
                <a:gd name="connsiteX89" fmla="*/ 2931721 w 4743853"/>
                <a:gd name="connsiteY89" fmla="*/ 1040607 h 2809875"/>
                <a:gd name="connsiteX90" fmla="*/ 2903147 w 4743853"/>
                <a:gd name="connsiteY90" fmla="*/ 1019175 h 2809875"/>
                <a:gd name="connsiteX91" fmla="*/ 2888859 w 4743853"/>
                <a:gd name="connsiteY91" fmla="*/ 1014413 h 2809875"/>
                <a:gd name="connsiteX92" fmla="*/ 2874572 w 4743853"/>
                <a:gd name="connsiteY92" fmla="*/ 1004888 h 2809875"/>
                <a:gd name="connsiteX93" fmla="*/ 2855522 w 4743853"/>
                <a:gd name="connsiteY93" fmla="*/ 1004888 h 2809875"/>
                <a:gd name="connsiteX94" fmla="*/ 2834090 w 4743853"/>
                <a:gd name="connsiteY94" fmla="*/ 995363 h 2809875"/>
                <a:gd name="connsiteX95" fmla="*/ 2810278 w 4743853"/>
                <a:gd name="connsiteY95" fmla="*/ 1009650 h 2809875"/>
                <a:gd name="connsiteX96" fmla="*/ 2767416 w 4743853"/>
                <a:gd name="connsiteY96" fmla="*/ 1007269 h 2809875"/>
                <a:gd name="connsiteX97" fmla="*/ 2734079 w 4743853"/>
                <a:gd name="connsiteY97" fmla="*/ 1019175 h 2809875"/>
                <a:gd name="connsiteX98" fmla="*/ 2712646 w 4743853"/>
                <a:gd name="connsiteY98" fmla="*/ 1019176 h 2809875"/>
                <a:gd name="connsiteX99" fmla="*/ 2693597 w 4743853"/>
                <a:gd name="connsiteY99" fmla="*/ 1009650 h 2809875"/>
                <a:gd name="connsiteX100" fmla="*/ 2641209 w 4743853"/>
                <a:gd name="connsiteY100" fmla="*/ 1021557 h 2809875"/>
                <a:gd name="connsiteX101" fmla="*/ 2631684 w 4743853"/>
                <a:gd name="connsiteY101" fmla="*/ 1031082 h 2809875"/>
                <a:gd name="connsiteX102" fmla="*/ 2612634 w 4743853"/>
                <a:gd name="connsiteY102" fmla="*/ 1038225 h 2809875"/>
                <a:gd name="connsiteX103" fmla="*/ 2595965 w 4743853"/>
                <a:gd name="connsiteY103" fmla="*/ 1035844 h 2809875"/>
                <a:gd name="connsiteX104" fmla="*/ 2574535 w 4743853"/>
                <a:gd name="connsiteY104" fmla="*/ 1028700 h 2809875"/>
                <a:gd name="connsiteX105" fmla="*/ 2529290 w 4743853"/>
                <a:gd name="connsiteY105" fmla="*/ 1004888 h 2809875"/>
                <a:gd name="connsiteX106" fmla="*/ 2526909 w 4743853"/>
                <a:gd name="connsiteY106" fmla="*/ 971550 h 2809875"/>
                <a:gd name="connsiteX107" fmla="*/ 2512622 w 4743853"/>
                <a:gd name="connsiteY107" fmla="*/ 942975 h 2809875"/>
                <a:gd name="connsiteX108" fmla="*/ 2488809 w 4743853"/>
                <a:gd name="connsiteY108" fmla="*/ 938213 h 2809875"/>
                <a:gd name="connsiteX109" fmla="*/ 2493572 w 4743853"/>
                <a:gd name="connsiteY109" fmla="*/ 923925 h 2809875"/>
                <a:gd name="connsiteX110" fmla="*/ 2479284 w 4743853"/>
                <a:gd name="connsiteY110" fmla="*/ 914400 h 2809875"/>
                <a:gd name="connsiteX111" fmla="*/ 2457853 w 4743853"/>
                <a:gd name="connsiteY111" fmla="*/ 902494 h 2809875"/>
                <a:gd name="connsiteX112" fmla="*/ 2431659 w 4743853"/>
                <a:gd name="connsiteY112" fmla="*/ 890588 h 2809875"/>
                <a:gd name="connsiteX113" fmla="*/ 2414991 w 4743853"/>
                <a:gd name="connsiteY113" fmla="*/ 864394 h 2809875"/>
                <a:gd name="connsiteX114" fmla="*/ 2398321 w 4743853"/>
                <a:gd name="connsiteY114" fmla="*/ 833437 h 2809875"/>
                <a:gd name="connsiteX115" fmla="*/ 2367365 w 4743853"/>
                <a:gd name="connsiteY115" fmla="*/ 807244 h 2809875"/>
                <a:gd name="connsiteX116" fmla="*/ 2348316 w 4743853"/>
                <a:gd name="connsiteY116" fmla="*/ 769144 h 2809875"/>
                <a:gd name="connsiteX117" fmla="*/ 2322122 w 4743853"/>
                <a:gd name="connsiteY117" fmla="*/ 733425 h 2809875"/>
                <a:gd name="connsiteX118" fmla="*/ 2307834 w 4743853"/>
                <a:gd name="connsiteY118" fmla="*/ 723900 h 2809875"/>
                <a:gd name="connsiteX119" fmla="*/ 2264972 w 4743853"/>
                <a:gd name="connsiteY119" fmla="*/ 704850 h 2809875"/>
                <a:gd name="connsiteX120" fmla="*/ 2241159 w 4743853"/>
                <a:gd name="connsiteY120" fmla="*/ 678657 h 2809875"/>
                <a:gd name="connsiteX121" fmla="*/ 2231634 w 4743853"/>
                <a:gd name="connsiteY121" fmla="*/ 657225 h 2809875"/>
                <a:gd name="connsiteX122" fmla="*/ 2212584 w 4743853"/>
                <a:gd name="connsiteY122" fmla="*/ 647700 h 2809875"/>
                <a:gd name="connsiteX123" fmla="*/ 2198297 w 4743853"/>
                <a:gd name="connsiteY123" fmla="*/ 638175 h 2809875"/>
                <a:gd name="connsiteX124" fmla="*/ 2179247 w 4743853"/>
                <a:gd name="connsiteY124" fmla="*/ 642938 h 2809875"/>
                <a:gd name="connsiteX125" fmla="*/ 2155434 w 4743853"/>
                <a:gd name="connsiteY125" fmla="*/ 619125 h 2809875"/>
                <a:gd name="connsiteX126" fmla="*/ 2136384 w 4743853"/>
                <a:gd name="connsiteY126" fmla="*/ 590550 h 2809875"/>
                <a:gd name="connsiteX127" fmla="*/ 2126859 w 4743853"/>
                <a:gd name="connsiteY127" fmla="*/ 561975 h 2809875"/>
                <a:gd name="connsiteX128" fmla="*/ 2103047 w 4743853"/>
                <a:gd name="connsiteY128" fmla="*/ 561975 h 2809875"/>
                <a:gd name="connsiteX129" fmla="*/ 2088759 w 4743853"/>
                <a:gd name="connsiteY129" fmla="*/ 547688 h 2809875"/>
                <a:gd name="connsiteX130" fmla="*/ 2050660 w 4743853"/>
                <a:gd name="connsiteY130" fmla="*/ 540544 h 2809875"/>
                <a:gd name="connsiteX131" fmla="*/ 2007797 w 4743853"/>
                <a:gd name="connsiteY131" fmla="*/ 528638 h 2809875"/>
                <a:gd name="connsiteX132" fmla="*/ 1976841 w 4743853"/>
                <a:gd name="connsiteY132" fmla="*/ 526256 h 2809875"/>
                <a:gd name="connsiteX133" fmla="*/ 1948266 w 4743853"/>
                <a:gd name="connsiteY133" fmla="*/ 521494 h 2809875"/>
                <a:gd name="connsiteX134" fmla="*/ 1926834 w 4743853"/>
                <a:gd name="connsiteY134" fmla="*/ 504825 h 2809875"/>
                <a:gd name="connsiteX135" fmla="*/ 1912547 w 4743853"/>
                <a:gd name="connsiteY135" fmla="*/ 509588 h 2809875"/>
                <a:gd name="connsiteX136" fmla="*/ 1841109 w 4743853"/>
                <a:gd name="connsiteY136" fmla="*/ 495300 h 2809875"/>
                <a:gd name="connsiteX137" fmla="*/ 1812534 w 4743853"/>
                <a:gd name="connsiteY137" fmla="*/ 485775 h 2809875"/>
                <a:gd name="connsiteX138" fmla="*/ 1798247 w 4743853"/>
                <a:gd name="connsiteY138" fmla="*/ 481013 h 2809875"/>
                <a:gd name="connsiteX139" fmla="*/ 1783959 w 4743853"/>
                <a:gd name="connsiteY139" fmla="*/ 490538 h 2809875"/>
                <a:gd name="connsiteX140" fmla="*/ 1769672 w 4743853"/>
                <a:gd name="connsiteY140" fmla="*/ 495300 h 2809875"/>
                <a:gd name="connsiteX141" fmla="*/ 1741097 w 4743853"/>
                <a:gd name="connsiteY141" fmla="*/ 523875 h 2809875"/>
                <a:gd name="connsiteX142" fmla="*/ 1717284 w 4743853"/>
                <a:gd name="connsiteY142" fmla="*/ 519113 h 2809875"/>
                <a:gd name="connsiteX143" fmla="*/ 1683947 w 4743853"/>
                <a:gd name="connsiteY143" fmla="*/ 509588 h 2809875"/>
                <a:gd name="connsiteX144" fmla="*/ 1650609 w 4743853"/>
                <a:gd name="connsiteY144" fmla="*/ 504825 h 2809875"/>
                <a:gd name="connsiteX145" fmla="*/ 1622034 w 4743853"/>
                <a:gd name="connsiteY145" fmla="*/ 500063 h 2809875"/>
                <a:gd name="connsiteX146" fmla="*/ 1581553 w 4743853"/>
                <a:gd name="connsiteY146" fmla="*/ 483394 h 2809875"/>
                <a:gd name="connsiteX147" fmla="*/ 1552978 w 4743853"/>
                <a:gd name="connsiteY147" fmla="*/ 483394 h 2809875"/>
                <a:gd name="connsiteX148" fmla="*/ 1541072 w 4743853"/>
                <a:gd name="connsiteY148" fmla="*/ 466725 h 2809875"/>
                <a:gd name="connsiteX149" fmla="*/ 1526784 w 4743853"/>
                <a:gd name="connsiteY149" fmla="*/ 447675 h 2809875"/>
                <a:gd name="connsiteX150" fmla="*/ 1522021 w 4743853"/>
                <a:gd name="connsiteY150" fmla="*/ 421481 h 2809875"/>
                <a:gd name="connsiteX151" fmla="*/ 1533929 w 4743853"/>
                <a:gd name="connsiteY151" fmla="*/ 392907 h 2809875"/>
                <a:gd name="connsiteX152" fmla="*/ 1564884 w 4743853"/>
                <a:gd name="connsiteY152" fmla="*/ 366713 h 2809875"/>
                <a:gd name="connsiteX153" fmla="*/ 1557740 w 4743853"/>
                <a:gd name="connsiteY153" fmla="*/ 340519 h 2809875"/>
                <a:gd name="connsiteX154" fmla="*/ 1564884 w 4743853"/>
                <a:gd name="connsiteY154" fmla="*/ 309562 h 2809875"/>
                <a:gd name="connsiteX155" fmla="*/ 1583934 w 4743853"/>
                <a:gd name="connsiteY155" fmla="*/ 285750 h 2809875"/>
                <a:gd name="connsiteX156" fmla="*/ 1588697 w 4743853"/>
                <a:gd name="connsiteY156" fmla="*/ 271463 h 2809875"/>
                <a:gd name="connsiteX157" fmla="*/ 1579172 w 4743853"/>
                <a:gd name="connsiteY157" fmla="*/ 257175 h 2809875"/>
                <a:gd name="connsiteX158" fmla="*/ 1545834 w 4743853"/>
                <a:gd name="connsiteY158" fmla="*/ 230981 h 2809875"/>
                <a:gd name="connsiteX159" fmla="*/ 1522022 w 4743853"/>
                <a:gd name="connsiteY159" fmla="*/ 228600 h 2809875"/>
                <a:gd name="connsiteX160" fmla="*/ 1507734 w 4743853"/>
                <a:gd name="connsiteY160" fmla="*/ 192881 h 2809875"/>
                <a:gd name="connsiteX161" fmla="*/ 1505353 w 4743853"/>
                <a:gd name="connsiteY161" fmla="*/ 159543 h 2809875"/>
                <a:gd name="connsiteX162" fmla="*/ 1488684 w 4743853"/>
                <a:gd name="connsiteY162" fmla="*/ 119063 h 2809875"/>
                <a:gd name="connsiteX163" fmla="*/ 1479159 w 4743853"/>
                <a:gd name="connsiteY163" fmla="*/ 92868 h 2809875"/>
                <a:gd name="connsiteX164" fmla="*/ 1455347 w 4743853"/>
                <a:gd name="connsiteY164" fmla="*/ 85725 h 2809875"/>
                <a:gd name="connsiteX165" fmla="*/ 1450584 w 4743853"/>
                <a:gd name="connsiteY165" fmla="*/ 66675 h 2809875"/>
                <a:gd name="connsiteX166" fmla="*/ 1433915 w 4743853"/>
                <a:gd name="connsiteY166" fmla="*/ 40481 h 2809875"/>
                <a:gd name="connsiteX167" fmla="*/ 1445822 w 4743853"/>
                <a:gd name="connsiteY167" fmla="*/ 30956 h 2809875"/>
                <a:gd name="connsiteX168" fmla="*/ 1436297 w 4743853"/>
                <a:gd name="connsiteY168" fmla="*/ 0 h 2809875"/>
                <a:gd name="connsiteX169" fmla="*/ 845747 w 4743853"/>
                <a:gd name="connsiteY169" fmla="*/ 180975 h 2809875"/>
                <a:gd name="connsiteX170" fmla="*/ 845747 w 4743853"/>
                <a:gd name="connsiteY170" fmla="*/ 180975 h 2809875"/>
                <a:gd name="connsiteX171" fmla="*/ 840984 w 4743853"/>
                <a:gd name="connsiteY171" fmla="*/ 223838 h 2809875"/>
                <a:gd name="connsiteX172" fmla="*/ 836222 w 4743853"/>
                <a:gd name="connsiteY172" fmla="*/ 238125 h 2809875"/>
                <a:gd name="connsiteX173" fmla="*/ 817172 w 4743853"/>
                <a:gd name="connsiteY173" fmla="*/ 254794 h 2809875"/>
                <a:gd name="connsiteX174" fmla="*/ 788597 w 4743853"/>
                <a:gd name="connsiteY174" fmla="*/ 266700 h 2809875"/>
                <a:gd name="connsiteX175" fmla="*/ 740972 w 4743853"/>
                <a:gd name="connsiteY175" fmla="*/ 300038 h 2809875"/>
                <a:gd name="connsiteX176" fmla="*/ 721922 w 4743853"/>
                <a:gd name="connsiteY176" fmla="*/ 328613 h 2809875"/>
                <a:gd name="connsiteX177" fmla="*/ 705252 w 4743853"/>
                <a:gd name="connsiteY177" fmla="*/ 342900 h 2809875"/>
                <a:gd name="connsiteX178" fmla="*/ 707634 w 4743853"/>
                <a:gd name="connsiteY178" fmla="*/ 369095 h 2809875"/>
                <a:gd name="connsiteX179" fmla="*/ 726684 w 4743853"/>
                <a:gd name="connsiteY179" fmla="*/ 381000 h 2809875"/>
                <a:gd name="connsiteX180" fmla="*/ 731447 w 4743853"/>
                <a:gd name="connsiteY180" fmla="*/ 395288 h 2809875"/>
                <a:gd name="connsiteX181" fmla="*/ 750497 w 4743853"/>
                <a:gd name="connsiteY181" fmla="*/ 423863 h 2809875"/>
                <a:gd name="connsiteX182" fmla="*/ 760022 w 4743853"/>
                <a:gd name="connsiteY182" fmla="*/ 442913 h 2809875"/>
                <a:gd name="connsiteX183" fmla="*/ 750497 w 4743853"/>
                <a:gd name="connsiteY183" fmla="*/ 481013 h 2809875"/>
                <a:gd name="connsiteX184" fmla="*/ 736209 w 4743853"/>
                <a:gd name="connsiteY184" fmla="*/ 490538 h 2809875"/>
                <a:gd name="connsiteX185" fmla="*/ 731447 w 4743853"/>
                <a:gd name="connsiteY185" fmla="*/ 504825 h 2809875"/>
                <a:gd name="connsiteX186" fmla="*/ 717159 w 4743853"/>
                <a:gd name="connsiteY186" fmla="*/ 509588 h 2809875"/>
                <a:gd name="connsiteX187" fmla="*/ 712397 w 4743853"/>
                <a:gd name="connsiteY187" fmla="*/ 538163 h 2809875"/>
                <a:gd name="connsiteX188" fmla="*/ 702872 w 4743853"/>
                <a:gd name="connsiteY188" fmla="*/ 566738 h 2809875"/>
                <a:gd name="connsiteX189" fmla="*/ 698109 w 4743853"/>
                <a:gd name="connsiteY189" fmla="*/ 581025 h 2809875"/>
                <a:gd name="connsiteX190" fmla="*/ 683822 w 4743853"/>
                <a:gd name="connsiteY190" fmla="*/ 611981 h 2809875"/>
                <a:gd name="connsiteX191" fmla="*/ 702872 w 4743853"/>
                <a:gd name="connsiteY191" fmla="*/ 638175 h 2809875"/>
                <a:gd name="connsiteX192" fmla="*/ 731447 w 4743853"/>
                <a:gd name="connsiteY192" fmla="*/ 647700 h 2809875"/>
                <a:gd name="connsiteX193" fmla="*/ 740972 w 4743853"/>
                <a:gd name="connsiteY193" fmla="*/ 661988 h 2809875"/>
                <a:gd name="connsiteX194" fmla="*/ 745734 w 4743853"/>
                <a:gd name="connsiteY194" fmla="*/ 676275 h 2809875"/>
                <a:gd name="connsiteX195" fmla="*/ 745734 w 4743853"/>
                <a:gd name="connsiteY195" fmla="*/ 688181 h 2809875"/>
                <a:gd name="connsiteX196" fmla="*/ 748115 w 4743853"/>
                <a:gd name="connsiteY196" fmla="*/ 709613 h 2809875"/>
                <a:gd name="connsiteX197" fmla="*/ 755259 w 4743853"/>
                <a:gd name="connsiteY197" fmla="*/ 728663 h 2809875"/>
                <a:gd name="connsiteX198" fmla="*/ 745734 w 4743853"/>
                <a:gd name="connsiteY198" fmla="*/ 757238 h 2809875"/>
                <a:gd name="connsiteX199" fmla="*/ 736209 w 4743853"/>
                <a:gd name="connsiteY199" fmla="*/ 771525 h 2809875"/>
                <a:gd name="connsiteX200" fmla="*/ 736209 w 4743853"/>
                <a:gd name="connsiteY200" fmla="*/ 842963 h 2809875"/>
                <a:gd name="connsiteX201" fmla="*/ 740972 w 4743853"/>
                <a:gd name="connsiteY201" fmla="*/ 857250 h 2809875"/>
                <a:gd name="connsiteX202" fmla="*/ 745734 w 4743853"/>
                <a:gd name="connsiteY202" fmla="*/ 876300 h 2809875"/>
                <a:gd name="connsiteX203" fmla="*/ 760022 w 4743853"/>
                <a:gd name="connsiteY203" fmla="*/ 923925 h 2809875"/>
                <a:gd name="connsiteX204" fmla="*/ 764784 w 4743853"/>
                <a:gd name="connsiteY204" fmla="*/ 938213 h 2809875"/>
                <a:gd name="connsiteX205" fmla="*/ 771928 w 4743853"/>
                <a:gd name="connsiteY205" fmla="*/ 983456 h 2809875"/>
                <a:gd name="connsiteX206" fmla="*/ 750497 w 4743853"/>
                <a:gd name="connsiteY206" fmla="*/ 1004888 h 2809875"/>
                <a:gd name="connsiteX207" fmla="*/ 731447 w 4743853"/>
                <a:gd name="connsiteY207" fmla="*/ 1009650 h 2809875"/>
                <a:gd name="connsiteX208" fmla="*/ 712397 w 4743853"/>
                <a:gd name="connsiteY208" fmla="*/ 1016794 h 2809875"/>
                <a:gd name="connsiteX209" fmla="*/ 683822 w 4743853"/>
                <a:gd name="connsiteY209" fmla="*/ 1035844 h 2809875"/>
                <a:gd name="connsiteX210" fmla="*/ 674297 w 4743853"/>
                <a:gd name="connsiteY210" fmla="*/ 1052513 h 2809875"/>
                <a:gd name="connsiteX211" fmla="*/ 660009 w 4743853"/>
                <a:gd name="connsiteY211" fmla="*/ 1062038 h 2809875"/>
                <a:gd name="connsiteX212" fmla="*/ 650484 w 4743853"/>
                <a:gd name="connsiteY212" fmla="*/ 1076325 h 2809875"/>
                <a:gd name="connsiteX213" fmla="*/ 640959 w 4743853"/>
                <a:gd name="connsiteY213" fmla="*/ 1157288 h 2809875"/>
                <a:gd name="connsiteX214" fmla="*/ 626672 w 4743853"/>
                <a:gd name="connsiteY214" fmla="*/ 1190625 h 2809875"/>
                <a:gd name="connsiteX215" fmla="*/ 593334 w 4743853"/>
                <a:gd name="connsiteY215" fmla="*/ 1204913 h 2809875"/>
                <a:gd name="connsiteX216" fmla="*/ 588572 w 4743853"/>
                <a:gd name="connsiteY216" fmla="*/ 1219200 h 2809875"/>
                <a:gd name="connsiteX217" fmla="*/ 593334 w 4743853"/>
                <a:gd name="connsiteY217" fmla="*/ 1233488 h 2809875"/>
                <a:gd name="connsiteX218" fmla="*/ 579047 w 4743853"/>
                <a:gd name="connsiteY218" fmla="*/ 1247775 h 2809875"/>
                <a:gd name="connsiteX219" fmla="*/ 569521 w 4743853"/>
                <a:gd name="connsiteY219" fmla="*/ 1290638 h 2809875"/>
                <a:gd name="connsiteX220" fmla="*/ 552854 w 4743853"/>
                <a:gd name="connsiteY220" fmla="*/ 1321593 h 2809875"/>
                <a:gd name="connsiteX221" fmla="*/ 533803 w 4743853"/>
                <a:gd name="connsiteY221" fmla="*/ 1343025 h 2809875"/>
                <a:gd name="connsiteX222" fmla="*/ 519515 w 4743853"/>
                <a:gd name="connsiteY222" fmla="*/ 1371600 h 2809875"/>
                <a:gd name="connsiteX223" fmla="*/ 498084 w 4743853"/>
                <a:gd name="connsiteY223" fmla="*/ 1419225 h 2809875"/>
                <a:gd name="connsiteX224" fmla="*/ 493322 w 4743853"/>
                <a:gd name="connsiteY224" fmla="*/ 1433513 h 2809875"/>
                <a:gd name="connsiteX225" fmla="*/ 474272 w 4743853"/>
                <a:gd name="connsiteY225" fmla="*/ 1466850 h 2809875"/>
                <a:gd name="connsiteX226" fmla="*/ 464747 w 4743853"/>
                <a:gd name="connsiteY226" fmla="*/ 1485900 h 2809875"/>
                <a:gd name="connsiteX227" fmla="*/ 459984 w 4743853"/>
                <a:gd name="connsiteY227" fmla="*/ 1500188 h 2809875"/>
                <a:gd name="connsiteX228" fmla="*/ 450459 w 4743853"/>
                <a:gd name="connsiteY228" fmla="*/ 1514475 h 2809875"/>
                <a:gd name="connsiteX229" fmla="*/ 436172 w 4743853"/>
                <a:gd name="connsiteY229" fmla="*/ 1552575 h 2809875"/>
                <a:gd name="connsiteX230" fmla="*/ 412359 w 4743853"/>
                <a:gd name="connsiteY230" fmla="*/ 1595438 h 2809875"/>
                <a:gd name="connsiteX231" fmla="*/ 398072 w 4743853"/>
                <a:gd name="connsiteY231" fmla="*/ 1628776 h 2809875"/>
                <a:gd name="connsiteX232" fmla="*/ 393310 w 4743853"/>
                <a:gd name="connsiteY232" fmla="*/ 1657350 h 2809875"/>
                <a:gd name="connsiteX233" fmla="*/ 379022 w 4743853"/>
                <a:gd name="connsiteY233" fmla="*/ 1719263 h 2809875"/>
                <a:gd name="connsiteX234" fmla="*/ 374259 w 4743853"/>
                <a:gd name="connsiteY234" fmla="*/ 1757363 h 2809875"/>
                <a:gd name="connsiteX235" fmla="*/ 369497 w 4743853"/>
                <a:gd name="connsiteY235" fmla="*/ 1771650 h 2809875"/>
                <a:gd name="connsiteX236" fmla="*/ 357591 w 4743853"/>
                <a:gd name="connsiteY236" fmla="*/ 1807369 h 2809875"/>
                <a:gd name="connsiteX237" fmla="*/ 343303 w 4743853"/>
                <a:gd name="connsiteY237" fmla="*/ 1852613 h 2809875"/>
                <a:gd name="connsiteX238" fmla="*/ 336159 w 4743853"/>
                <a:gd name="connsiteY238" fmla="*/ 1876425 h 2809875"/>
                <a:gd name="connsiteX239" fmla="*/ 326634 w 4743853"/>
                <a:gd name="connsiteY239" fmla="*/ 1890713 h 2809875"/>
                <a:gd name="connsiteX240" fmla="*/ 321872 w 4743853"/>
                <a:gd name="connsiteY240" fmla="*/ 1905000 h 2809875"/>
                <a:gd name="connsiteX241" fmla="*/ 307584 w 4743853"/>
                <a:gd name="connsiteY241" fmla="*/ 1914525 h 2809875"/>
                <a:gd name="connsiteX242" fmla="*/ 293297 w 4743853"/>
                <a:gd name="connsiteY242" fmla="*/ 1943100 h 2809875"/>
                <a:gd name="connsiteX243" fmla="*/ 283772 w 4743853"/>
                <a:gd name="connsiteY243" fmla="*/ 1971675 h 2809875"/>
                <a:gd name="connsiteX244" fmla="*/ 267103 w 4743853"/>
                <a:gd name="connsiteY244" fmla="*/ 2002632 h 2809875"/>
                <a:gd name="connsiteX245" fmla="*/ 231384 w 4743853"/>
                <a:gd name="connsiteY245" fmla="*/ 2038350 h 2809875"/>
                <a:gd name="connsiteX246" fmla="*/ 207572 w 4743853"/>
                <a:gd name="connsiteY246" fmla="*/ 2062163 h 2809875"/>
                <a:gd name="connsiteX247" fmla="*/ 202809 w 4743853"/>
                <a:gd name="connsiteY247" fmla="*/ 2076450 h 2809875"/>
                <a:gd name="connsiteX248" fmla="*/ 174234 w 4743853"/>
                <a:gd name="connsiteY248" fmla="*/ 2095500 h 2809875"/>
                <a:gd name="connsiteX249" fmla="*/ 159947 w 4743853"/>
                <a:gd name="connsiteY249" fmla="*/ 2105025 h 2809875"/>
                <a:gd name="connsiteX250" fmla="*/ 131372 w 4743853"/>
                <a:gd name="connsiteY250" fmla="*/ 2133601 h 2809875"/>
                <a:gd name="connsiteX251" fmla="*/ 102797 w 4743853"/>
                <a:gd name="connsiteY251" fmla="*/ 2145506 h 2809875"/>
                <a:gd name="connsiteX252" fmla="*/ 78985 w 4743853"/>
                <a:gd name="connsiteY252" fmla="*/ 2157412 h 2809875"/>
                <a:gd name="connsiteX253" fmla="*/ 45647 w 4743853"/>
                <a:gd name="connsiteY253" fmla="*/ 2174081 h 2809875"/>
                <a:gd name="connsiteX254" fmla="*/ 24215 w 4743853"/>
                <a:gd name="connsiteY254" fmla="*/ 2178844 h 2809875"/>
                <a:gd name="connsiteX255" fmla="*/ 403 w 4743853"/>
                <a:gd name="connsiteY255" fmla="*/ 2188369 h 2809875"/>
                <a:gd name="connsiteX256" fmla="*/ 12309 w 4743853"/>
                <a:gd name="connsiteY256" fmla="*/ 2228850 h 2809875"/>
                <a:gd name="connsiteX257" fmla="*/ 43265 w 4743853"/>
                <a:gd name="connsiteY257" fmla="*/ 2255044 h 2809875"/>
                <a:gd name="connsiteX258" fmla="*/ 67079 w 4743853"/>
                <a:gd name="connsiteY258" fmla="*/ 2271713 h 2809875"/>
                <a:gd name="connsiteX259" fmla="*/ 90890 w 4743853"/>
                <a:gd name="connsiteY259" fmla="*/ 2276475 h 2809875"/>
                <a:gd name="connsiteX260" fmla="*/ 114703 w 4743853"/>
                <a:gd name="connsiteY260" fmla="*/ 2297906 h 2809875"/>
                <a:gd name="connsiteX261" fmla="*/ 119466 w 4743853"/>
                <a:gd name="connsiteY261" fmla="*/ 2326482 h 2809875"/>
                <a:gd name="connsiteX262" fmla="*/ 126609 w 4743853"/>
                <a:gd name="connsiteY262" fmla="*/ 2347913 h 2809875"/>
                <a:gd name="connsiteX263" fmla="*/ 121847 w 4743853"/>
                <a:gd name="connsiteY263" fmla="*/ 2386013 h 2809875"/>
                <a:gd name="connsiteX264" fmla="*/ 112322 w 4743853"/>
                <a:gd name="connsiteY264" fmla="*/ 2405063 h 2809875"/>
                <a:gd name="connsiteX265" fmla="*/ 100416 w 4743853"/>
                <a:gd name="connsiteY265" fmla="*/ 2424112 h 2809875"/>
                <a:gd name="connsiteX266" fmla="*/ 71841 w 4743853"/>
                <a:gd name="connsiteY266" fmla="*/ 2426494 h 2809875"/>
                <a:gd name="connsiteX267" fmla="*/ 50409 w 4743853"/>
                <a:gd name="connsiteY267" fmla="*/ 2452688 h 2809875"/>
                <a:gd name="connsiteX268" fmla="*/ 21834 w 4743853"/>
                <a:gd name="connsiteY268" fmla="*/ 2466975 h 2809875"/>
                <a:gd name="connsiteX269" fmla="*/ 31359 w 4743853"/>
                <a:gd name="connsiteY269" fmla="*/ 2490788 h 2809875"/>
                <a:gd name="connsiteX270" fmla="*/ 21834 w 4743853"/>
                <a:gd name="connsiteY270" fmla="*/ 2524125 h 2809875"/>
                <a:gd name="connsiteX271" fmla="*/ 12309 w 4743853"/>
                <a:gd name="connsiteY271" fmla="*/ 2538413 h 2809875"/>
                <a:gd name="connsiteX0" fmla="*/ 12309 w 4679560"/>
                <a:gd name="connsiteY0" fmla="*/ 2538413 h 2809875"/>
                <a:gd name="connsiteX1" fmla="*/ 374259 w 4679560"/>
                <a:gd name="connsiteY1" fmla="*/ 2809875 h 2809875"/>
                <a:gd name="connsiteX2" fmla="*/ 4679560 w 4679560"/>
                <a:gd name="connsiteY2" fmla="*/ 2247900 h 2809875"/>
                <a:gd name="connsiteX3" fmla="*/ 4655747 w 4679560"/>
                <a:gd name="connsiteY3" fmla="*/ 2252663 h 2809875"/>
                <a:gd name="connsiteX4" fmla="*/ 4641459 w 4679560"/>
                <a:gd name="connsiteY4" fmla="*/ 2252663 h 2809875"/>
                <a:gd name="connsiteX5" fmla="*/ 4603359 w 4679560"/>
                <a:gd name="connsiteY5" fmla="*/ 2257425 h 2809875"/>
                <a:gd name="connsiteX6" fmla="*/ 4560497 w 4679560"/>
                <a:gd name="connsiteY6" fmla="*/ 2271713 h 2809875"/>
                <a:gd name="connsiteX7" fmla="*/ 4546209 w 4679560"/>
                <a:gd name="connsiteY7" fmla="*/ 2276475 h 2809875"/>
                <a:gd name="connsiteX8" fmla="*/ 4531922 w 4679560"/>
                <a:gd name="connsiteY8" fmla="*/ 2281238 h 2809875"/>
                <a:gd name="connsiteX9" fmla="*/ 4512872 w 4679560"/>
                <a:gd name="connsiteY9" fmla="*/ 2286000 h 2809875"/>
                <a:gd name="connsiteX10" fmla="*/ 4484297 w 4679560"/>
                <a:gd name="connsiteY10" fmla="*/ 2262188 h 2809875"/>
                <a:gd name="connsiteX11" fmla="*/ 4470009 w 4679560"/>
                <a:gd name="connsiteY11" fmla="*/ 2247900 h 2809875"/>
                <a:gd name="connsiteX12" fmla="*/ 4446197 w 4679560"/>
                <a:gd name="connsiteY12" fmla="*/ 2240756 h 2809875"/>
                <a:gd name="connsiteX13" fmla="*/ 4422384 w 4679560"/>
                <a:gd name="connsiteY13" fmla="*/ 2219325 h 2809875"/>
                <a:gd name="connsiteX14" fmla="*/ 4398572 w 4679560"/>
                <a:gd name="connsiteY14" fmla="*/ 2224088 h 2809875"/>
                <a:gd name="connsiteX15" fmla="*/ 4384284 w 4679560"/>
                <a:gd name="connsiteY15" fmla="*/ 2209800 h 2809875"/>
                <a:gd name="connsiteX16" fmla="*/ 4355709 w 4679560"/>
                <a:gd name="connsiteY16" fmla="*/ 2200275 h 2809875"/>
                <a:gd name="connsiteX17" fmla="*/ 4341422 w 4679560"/>
                <a:gd name="connsiteY17" fmla="*/ 2190750 h 2809875"/>
                <a:gd name="connsiteX18" fmla="*/ 4312847 w 4679560"/>
                <a:gd name="connsiteY18" fmla="*/ 2193132 h 2809875"/>
                <a:gd name="connsiteX19" fmla="*/ 4246172 w 4679560"/>
                <a:gd name="connsiteY19" fmla="*/ 2176463 h 2809875"/>
                <a:gd name="connsiteX20" fmla="*/ 4203309 w 4679560"/>
                <a:gd name="connsiteY20" fmla="*/ 2174082 h 2809875"/>
                <a:gd name="connsiteX21" fmla="*/ 4174734 w 4679560"/>
                <a:gd name="connsiteY21" fmla="*/ 2164557 h 2809875"/>
                <a:gd name="connsiteX22" fmla="*/ 4155684 w 4679560"/>
                <a:gd name="connsiteY22" fmla="*/ 2138363 h 2809875"/>
                <a:gd name="connsiteX23" fmla="*/ 4141397 w 4679560"/>
                <a:gd name="connsiteY23" fmla="*/ 2133600 h 2809875"/>
                <a:gd name="connsiteX24" fmla="*/ 4060434 w 4679560"/>
                <a:gd name="connsiteY24" fmla="*/ 2124075 h 2809875"/>
                <a:gd name="connsiteX25" fmla="*/ 3960422 w 4679560"/>
                <a:gd name="connsiteY25" fmla="*/ 2095500 h 2809875"/>
                <a:gd name="connsiteX26" fmla="*/ 3927084 w 4679560"/>
                <a:gd name="connsiteY26" fmla="*/ 2100263 h 2809875"/>
                <a:gd name="connsiteX27" fmla="*/ 3855647 w 4679560"/>
                <a:gd name="connsiteY27" fmla="*/ 2047875 h 2809875"/>
                <a:gd name="connsiteX28" fmla="*/ 3831834 w 4679560"/>
                <a:gd name="connsiteY28" fmla="*/ 2019300 h 2809875"/>
                <a:gd name="connsiteX29" fmla="*/ 3786591 w 4679560"/>
                <a:gd name="connsiteY29" fmla="*/ 1985963 h 2809875"/>
                <a:gd name="connsiteX30" fmla="*/ 3800877 w 4679560"/>
                <a:gd name="connsiteY30" fmla="*/ 1964532 h 2809875"/>
                <a:gd name="connsiteX31" fmla="*/ 3788972 w 4679560"/>
                <a:gd name="connsiteY31" fmla="*/ 1919288 h 2809875"/>
                <a:gd name="connsiteX32" fmla="*/ 3779447 w 4679560"/>
                <a:gd name="connsiteY32" fmla="*/ 1890713 h 2809875"/>
                <a:gd name="connsiteX33" fmla="*/ 3760397 w 4679560"/>
                <a:gd name="connsiteY33" fmla="*/ 1862138 h 2809875"/>
                <a:gd name="connsiteX34" fmla="*/ 3746110 w 4679560"/>
                <a:gd name="connsiteY34" fmla="*/ 1835944 h 2809875"/>
                <a:gd name="connsiteX35" fmla="*/ 3746109 w 4679560"/>
                <a:gd name="connsiteY35" fmla="*/ 1790700 h 2809875"/>
                <a:gd name="connsiteX36" fmla="*/ 3736584 w 4679560"/>
                <a:gd name="connsiteY36" fmla="*/ 1776413 h 2809875"/>
                <a:gd name="connsiteX37" fmla="*/ 3731822 w 4679560"/>
                <a:gd name="connsiteY37" fmla="*/ 1762125 h 2809875"/>
                <a:gd name="connsiteX38" fmla="*/ 3724678 w 4679560"/>
                <a:gd name="connsiteY38" fmla="*/ 1724025 h 2809875"/>
                <a:gd name="connsiteX39" fmla="*/ 3708009 w 4679560"/>
                <a:gd name="connsiteY39" fmla="*/ 1695450 h 2809875"/>
                <a:gd name="connsiteX40" fmla="*/ 3698484 w 4679560"/>
                <a:gd name="connsiteY40" fmla="*/ 1662113 h 2809875"/>
                <a:gd name="connsiteX41" fmla="*/ 3710390 w 4679560"/>
                <a:gd name="connsiteY41" fmla="*/ 1643063 h 2809875"/>
                <a:gd name="connsiteX42" fmla="*/ 3717535 w 4679560"/>
                <a:gd name="connsiteY42" fmla="*/ 1624013 h 2809875"/>
                <a:gd name="connsiteX43" fmla="*/ 3712772 w 4679560"/>
                <a:gd name="connsiteY43" fmla="*/ 1581150 h 2809875"/>
                <a:gd name="connsiteX44" fmla="*/ 3693722 w 4679560"/>
                <a:gd name="connsiteY44" fmla="*/ 1552575 h 2809875"/>
                <a:gd name="connsiteX45" fmla="*/ 3681816 w 4679560"/>
                <a:gd name="connsiteY45" fmla="*/ 1550194 h 2809875"/>
                <a:gd name="connsiteX46" fmla="*/ 3653240 w 4679560"/>
                <a:gd name="connsiteY46" fmla="*/ 1504951 h 2809875"/>
                <a:gd name="connsiteX47" fmla="*/ 3627047 w 4679560"/>
                <a:gd name="connsiteY47" fmla="*/ 1485900 h 2809875"/>
                <a:gd name="connsiteX48" fmla="*/ 3617522 w 4679560"/>
                <a:gd name="connsiteY48" fmla="*/ 1471613 h 2809875"/>
                <a:gd name="connsiteX49" fmla="*/ 3593709 w 4679560"/>
                <a:gd name="connsiteY49" fmla="*/ 1462088 h 2809875"/>
                <a:gd name="connsiteX50" fmla="*/ 3572278 w 4679560"/>
                <a:gd name="connsiteY50" fmla="*/ 1464469 h 2809875"/>
                <a:gd name="connsiteX51" fmla="*/ 3531796 w 4679560"/>
                <a:gd name="connsiteY51" fmla="*/ 1412082 h 2809875"/>
                <a:gd name="connsiteX52" fmla="*/ 3507984 w 4679560"/>
                <a:gd name="connsiteY52" fmla="*/ 1393031 h 2809875"/>
                <a:gd name="connsiteX53" fmla="*/ 3481790 w 4679560"/>
                <a:gd name="connsiteY53" fmla="*/ 1397794 h 2809875"/>
                <a:gd name="connsiteX54" fmla="*/ 3457979 w 4679560"/>
                <a:gd name="connsiteY54" fmla="*/ 1381126 h 2809875"/>
                <a:gd name="connsiteX55" fmla="*/ 3407972 w 4679560"/>
                <a:gd name="connsiteY55" fmla="*/ 1369219 h 2809875"/>
                <a:gd name="connsiteX56" fmla="*/ 3369872 w 4679560"/>
                <a:gd name="connsiteY56" fmla="*/ 1371601 h 2809875"/>
                <a:gd name="connsiteX57" fmla="*/ 3327009 w 4679560"/>
                <a:gd name="connsiteY57" fmla="*/ 1352550 h 2809875"/>
                <a:gd name="connsiteX58" fmla="*/ 3312722 w 4679560"/>
                <a:gd name="connsiteY58" fmla="*/ 1347788 h 2809875"/>
                <a:gd name="connsiteX59" fmla="*/ 3284147 w 4679560"/>
                <a:gd name="connsiteY59" fmla="*/ 1362075 h 2809875"/>
                <a:gd name="connsiteX60" fmla="*/ 3260334 w 4679560"/>
                <a:gd name="connsiteY60" fmla="*/ 1343025 h 2809875"/>
                <a:gd name="connsiteX61" fmla="*/ 3231759 w 4679560"/>
                <a:gd name="connsiteY61" fmla="*/ 1319213 h 2809875"/>
                <a:gd name="connsiteX62" fmla="*/ 3217472 w 4679560"/>
                <a:gd name="connsiteY62" fmla="*/ 1309688 h 2809875"/>
                <a:gd name="connsiteX63" fmla="*/ 3188897 w 4679560"/>
                <a:gd name="connsiteY63" fmla="*/ 1283495 h 2809875"/>
                <a:gd name="connsiteX64" fmla="*/ 3167465 w 4679560"/>
                <a:gd name="connsiteY64" fmla="*/ 1278731 h 2809875"/>
                <a:gd name="connsiteX65" fmla="*/ 3169848 w 4679560"/>
                <a:gd name="connsiteY65" fmla="*/ 1247775 h 2809875"/>
                <a:gd name="connsiteX66" fmla="*/ 3179372 w 4679560"/>
                <a:gd name="connsiteY66" fmla="*/ 1223963 h 2809875"/>
                <a:gd name="connsiteX67" fmla="*/ 3150797 w 4679560"/>
                <a:gd name="connsiteY67" fmla="*/ 1214438 h 2809875"/>
                <a:gd name="connsiteX68" fmla="*/ 3136509 w 4679560"/>
                <a:gd name="connsiteY68" fmla="*/ 1219200 h 2809875"/>
                <a:gd name="connsiteX69" fmla="*/ 3122222 w 4679560"/>
                <a:gd name="connsiteY69" fmla="*/ 1228725 h 2809875"/>
                <a:gd name="connsiteX70" fmla="*/ 3100790 w 4679560"/>
                <a:gd name="connsiteY70" fmla="*/ 1212056 h 2809875"/>
                <a:gd name="connsiteX71" fmla="*/ 3112697 w 4679560"/>
                <a:gd name="connsiteY71" fmla="*/ 1185863 h 2809875"/>
                <a:gd name="connsiteX72" fmla="*/ 3103172 w 4679560"/>
                <a:gd name="connsiteY72" fmla="*/ 1171575 h 2809875"/>
                <a:gd name="connsiteX73" fmla="*/ 3098409 w 4679560"/>
                <a:gd name="connsiteY73" fmla="*/ 1157288 h 2809875"/>
                <a:gd name="connsiteX74" fmla="*/ 3084122 w 4679560"/>
                <a:gd name="connsiteY74" fmla="*/ 1171575 h 2809875"/>
                <a:gd name="connsiteX75" fmla="*/ 3055547 w 4679560"/>
                <a:gd name="connsiteY75" fmla="*/ 1162050 h 2809875"/>
                <a:gd name="connsiteX76" fmla="*/ 3046022 w 4679560"/>
                <a:gd name="connsiteY76" fmla="*/ 1131094 h 2809875"/>
                <a:gd name="connsiteX77" fmla="*/ 3050784 w 4679560"/>
                <a:gd name="connsiteY77" fmla="*/ 1114425 h 2809875"/>
                <a:gd name="connsiteX78" fmla="*/ 3050784 w 4679560"/>
                <a:gd name="connsiteY78" fmla="*/ 1104900 h 2809875"/>
                <a:gd name="connsiteX79" fmla="*/ 3036497 w 4679560"/>
                <a:gd name="connsiteY79" fmla="*/ 1100138 h 2809875"/>
                <a:gd name="connsiteX80" fmla="*/ 3046022 w 4679560"/>
                <a:gd name="connsiteY80" fmla="*/ 1081088 h 2809875"/>
                <a:gd name="connsiteX81" fmla="*/ 3055547 w 4679560"/>
                <a:gd name="connsiteY81" fmla="*/ 1062038 h 2809875"/>
                <a:gd name="connsiteX82" fmla="*/ 3024590 w 4679560"/>
                <a:gd name="connsiteY82" fmla="*/ 1052513 h 2809875"/>
                <a:gd name="connsiteX83" fmla="*/ 3012684 w 4679560"/>
                <a:gd name="connsiteY83" fmla="*/ 1066800 h 2809875"/>
                <a:gd name="connsiteX84" fmla="*/ 2993634 w 4679560"/>
                <a:gd name="connsiteY84" fmla="*/ 1066800 h 2809875"/>
                <a:gd name="connsiteX85" fmla="*/ 2972204 w 4679560"/>
                <a:gd name="connsiteY85" fmla="*/ 1073944 h 2809875"/>
                <a:gd name="connsiteX86" fmla="*/ 2955534 w 4679560"/>
                <a:gd name="connsiteY86" fmla="*/ 1066800 h 2809875"/>
                <a:gd name="connsiteX87" fmla="*/ 2950772 w 4679560"/>
                <a:gd name="connsiteY87" fmla="*/ 1047750 h 2809875"/>
                <a:gd name="connsiteX88" fmla="*/ 2931721 w 4679560"/>
                <a:gd name="connsiteY88" fmla="*/ 1040607 h 2809875"/>
                <a:gd name="connsiteX89" fmla="*/ 2903147 w 4679560"/>
                <a:gd name="connsiteY89" fmla="*/ 1019175 h 2809875"/>
                <a:gd name="connsiteX90" fmla="*/ 2888859 w 4679560"/>
                <a:gd name="connsiteY90" fmla="*/ 1014413 h 2809875"/>
                <a:gd name="connsiteX91" fmla="*/ 2874572 w 4679560"/>
                <a:gd name="connsiteY91" fmla="*/ 1004888 h 2809875"/>
                <a:gd name="connsiteX92" fmla="*/ 2855522 w 4679560"/>
                <a:gd name="connsiteY92" fmla="*/ 1004888 h 2809875"/>
                <a:gd name="connsiteX93" fmla="*/ 2834090 w 4679560"/>
                <a:gd name="connsiteY93" fmla="*/ 995363 h 2809875"/>
                <a:gd name="connsiteX94" fmla="*/ 2810278 w 4679560"/>
                <a:gd name="connsiteY94" fmla="*/ 1009650 h 2809875"/>
                <a:gd name="connsiteX95" fmla="*/ 2767416 w 4679560"/>
                <a:gd name="connsiteY95" fmla="*/ 1007269 h 2809875"/>
                <a:gd name="connsiteX96" fmla="*/ 2734079 w 4679560"/>
                <a:gd name="connsiteY96" fmla="*/ 1019175 h 2809875"/>
                <a:gd name="connsiteX97" fmla="*/ 2712646 w 4679560"/>
                <a:gd name="connsiteY97" fmla="*/ 1019176 h 2809875"/>
                <a:gd name="connsiteX98" fmla="*/ 2693597 w 4679560"/>
                <a:gd name="connsiteY98" fmla="*/ 1009650 h 2809875"/>
                <a:gd name="connsiteX99" fmla="*/ 2641209 w 4679560"/>
                <a:gd name="connsiteY99" fmla="*/ 1021557 h 2809875"/>
                <a:gd name="connsiteX100" fmla="*/ 2631684 w 4679560"/>
                <a:gd name="connsiteY100" fmla="*/ 1031082 h 2809875"/>
                <a:gd name="connsiteX101" fmla="*/ 2612634 w 4679560"/>
                <a:gd name="connsiteY101" fmla="*/ 1038225 h 2809875"/>
                <a:gd name="connsiteX102" fmla="*/ 2595965 w 4679560"/>
                <a:gd name="connsiteY102" fmla="*/ 1035844 h 2809875"/>
                <a:gd name="connsiteX103" fmla="*/ 2574535 w 4679560"/>
                <a:gd name="connsiteY103" fmla="*/ 1028700 h 2809875"/>
                <a:gd name="connsiteX104" fmla="*/ 2529290 w 4679560"/>
                <a:gd name="connsiteY104" fmla="*/ 1004888 h 2809875"/>
                <a:gd name="connsiteX105" fmla="*/ 2526909 w 4679560"/>
                <a:gd name="connsiteY105" fmla="*/ 971550 h 2809875"/>
                <a:gd name="connsiteX106" fmla="*/ 2512622 w 4679560"/>
                <a:gd name="connsiteY106" fmla="*/ 942975 h 2809875"/>
                <a:gd name="connsiteX107" fmla="*/ 2488809 w 4679560"/>
                <a:gd name="connsiteY107" fmla="*/ 938213 h 2809875"/>
                <a:gd name="connsiteX108" fmla="*/ 2493572 w 4679560"/>
                <a:gd name="connsiteY108" fmla="*/ 923925 h 2809875"/>
                <a:gd name="connsiteX109" fmla="*/ 2479284 w 4679560"/>
                <a:gd name="connsiteY109" fmla="*/ 914400 h 2809875"/>
                <a:gd name="connsiteX110" fmla="*/ 2457853 w 4679560"/>
                <a:gd name="connsiteY110" fmla="*/ 902494 h 2809875"/>
                <a:gd name="connsiteX111" fmla="*/ 2431659 w 4679560"/>
                <a:gd name="connsiteY111" fmla="*/ 890588 h 2809875"/>
                <a:gd name="connsiteX112" fmla="*/ 2414991 w 4679560"/>
                <a:gd name="connsiteY112" fmla="*/ 864394 h 2809875"/>
                <a:gd name="connsiteX113" fmla="*/ 2398321 w 4679560"/>
                <a:gd name="connsiteY113" fmla="*/ 833437 h 2809875"/>
                <a:gd name="connsiteX114" fmla="*/ 2367365 w 4679560"/>
                <a:gd name="connsiteY114" fmla="*/ 807244 h 2809875"/>
                <a:gd name="connsiteX115" fmla="*/ 2348316 w 4679560"/>
                <a:gd name="connsiteY115" fmla="*/ 769144 h 2809875"/>
                <a:gd name="connsiteX116" fmla="*/ 2322122 w 4679560"/>
                <a:gd name="connsiteY116" fmla="*/ 733425 h 2809875"/>
                <a:gd name="connsiteX117" fmla="*/ 2307834 w 4679560"/>
                <a:gd name="connsiteY117" fmla="*/ 723900 h 2809875"/>
                <a:gd name="connsiteX118" fmla="*/ 2264972 w 4679560"/>
                <a:gd name="connsiteY118" fmla="*/ 704850 h 2809875"/>
                <a:gd name="connsiteX119" fmla="*/ 2241159 w 4679560"/>
                <a:gd name="connsiteY119" fmla="*/ 678657 h 2809875"/>
                <a:gd name="connsiteX120" fmla="*/ 2231634 w 4679560"/>
                <a:gd name="connsiteY120" fmla="*/ 657225 h 2809875"/>
                <a:gd name="connsiteX121" fmla="*/ 2212584 w 4679560"/>
                <a:gd name="connsiteY121" fmla="*/ 647700 h 2809875"/>
                <a:gd name="connsiteX122" fmla="*/ 2198297 w 4679560"/>
                <a:gd name="connsiteY122" fmla="*/ 638175 h 2809875"/>
                <a:gd name="connsiteX123" fmla="*/ 2179247 w 4679560"/>
                <a:gd name="connsiteY123" fmla="*/ 642938 h 2809875"/>
                <a:gd name="connsiteX124" fmla="*/ 2155434 w 4679560"/>
                <a:gd name="connsiteY124" fmla="*/ 619125 h 2809875"/>
                <a:gd name="connsiteX125" fmla="*/ 2136384 w 4679560"/>
                <a:gd name="connsiteY125" fmla="*/ 590550 h 2809875"/>
                <a:gd name="connsiteX126" fmla="*/ 2126859 w 4679560"/>
                <a:gd name="connsiteY126" fmla="*/ 561975 h 2809875"/>
                <a:gd name="connsiteX127" fmla="*/ 2103047 w 4679560"/>
                <a:gd name="connsiteY127" fmla="*/ 561975 h 2809875"/>
                <a:gd name="connsiteX128" fmla="*/ 2088759 w 4679560"/>
                <a:gd name="connsiteY128" fmla="*/ 547688 h 2809875"/>
                <a:gd name="connsiteX129" fmla="*/ 2050660 w 4679560"/>
                <a:gd name="connsiteY129" fmla="*/ 540544 h 2809875"/>
                <a:gd name="connsiteX130" fmla="*/ 2007797 w 4679560"/>
                <a:gd name="connsiteY130" fmla="*/ 528638 h 2809875"/>
                <a:gd name="connsiteX131" fmla="*/ 1976841 w 4679560"/>
                <a:gd name="connsiteY131" fmla="*/ 526256 h 2809875"/>
                <a:gd name="connsiteX132" fmla="*/ 1948266 w 4679560"/>
                <a:gd name="connsiteY132" fmla="*/ 521494 h 2809875"/>
                <a:gd name="connsiteX133" fmla="*/ 1926834 w 4679560"/>
                <a:gd name="connsiteY133" fmla="*/ 504825 h 2809875"/>
                <a:gd name="connsiteX134" fmla="*/ 1912547 w 4679560"/>
                <a:gd name="connsiteY134" fmla="*/ 509588 h 2809875"/>
                <a:gd name="connsiteX135" fmla="*/ 1841109 w 4679560"/>
                <a:gd name="connsiteY135" fmla="*/ 495300 h 2809875"/>
                <a:gd name="connsiteX136" fmla="*/ 1812534 w 4679560"/>
                <a:gd name="connsiteY136" fmla="*/ 485775 h 2809875"/>
                <a:gd name="connsiteX137" fmla="*/ 1798247 w 4679560"/>
                <a:gd name="connsiteY137" fmla="*/ 481013 h 2809875"/>
                <a:gd name="connsiteX138" fmla="*/ 1783959 w 4679560"/>
                <a:gd name="connsiteY138" fmla="*/ 490538 h 2809875"/>
                <a:gd name="connsiteX139" fmla="*/ 1769672 w 4679560"/>
                <a:gd name="connsiteY139" fmla="*/ 495300 h 2809875"/>
                <a:gd name="connsiteX140" fmla="*/ 1741097 w 4679560"/>
                <a:gd name="connsiteY140" fmla="*/ 523875 h 2809875"/>
                <a:gd name="connsiteX141" fmla="*/ 1717284 w 4679560"/>
                <a:gd name="connsiteY141" fmla="*/ 519113 h 2809875"/>
                <a:gd name="connsiteX142" fmla="*/ 1683947 w 4679560"/>
                <a:gd name="connsiteY142" fmla="*/ 509588 h 2809875"/>
                <a:gd name="connsiteX143" fmla="*/ 1650609 w 4679560"/>
                <a:gd name="connsiteY143" fmla="*/ 504825 h 2809875"/>
                <a:gd name="connsiteX144" fmla="*/ 1622034 w 4679560"/>
                <a:gd name="connsiteY144" fmla="*/ 500063 h 2809875"/>
                <a:gd name="connsiteX145" fmla="*/ 1581553 w 4679560"/>
                <a:gd name="connsiteY145" fmla="*/ 483394 h 2809875"/>
                <a:gd name="connsiteX146" fmla="*/ 1552978 w 4679560"/>
                <a:gd name="connsiteY146" fmla="*/ 483394 h 2809875"/>
                <a:gd name="connsiteX147" fmla="*/ 1541072 w 4679560"/>
                <a:gd name="connsiteY147" fmla="*/ 466725 h 2809875"/>
                <a:gd name="connsiteX148" fmla="*/ 1526784 w 4679560"/>
                <a:gd name="connsiteY148" fmla="*/ 447675 h 2809875"/>
                <a:gd name="connsiteX149" fmla="*/ 1522021 w 4679560"/>
                <a:gd name="connsiteY149" fmla="*/ 421481 h 2809875"/>
                <a:gd name="connsiteX150" fmla="*/ 1533929 w 4679560"/>
                <a:gd name="connsiteY150" fmla="*/ 392907 h 2809875"/>
                <a:gd name="connsiteX151" fmla="*/ 1564884 w 4679560"/>
                <a:gd name="connsiteY151" fmla="*/ 366713 h 2809875"/>
                <a:gd name="connsiteX152" fmla="*/ 1557740 w 4679560"/>
                <a:gd name="connsiteY152" fmla="*/ 340519 h 2809875"/>
                <a:gd name="connsiteX153" fmla="*/ 1564884 w 4679560"/>
                <a:gd name="connsiteY153" fmla="*/ 309562 h 2809875"/>
                <a:gd name="connsiteX154" fmla="*/ 1583934 w 4679560"/>
                <a:gd name="connsiteY154" fmla="*/ 285750 h 2809875"/>
                <a:gd name="connsiteX155" fmla="*/ 1588697 w 4679560"/>
                <a:gd name="connsiteY155" fmla="*/ 271463 h 2809875"/>
                <a:gd name="connsiteX156" fmla="*/ 1579172 w 4679560"/>
                <a:gd name="connsiteY156" fmla="*/ 257175 h 2809875"/>
                <a:gd name="connsiteX157" fmla="*/ 1545834 w 4679560"/>
                <a:gd name="connsiteY157" fmla="*/ 230981 h 2809875"/>
                <a:gd name="connsiteX158" fmla="*/ 1522022 w 4679560"/>
                <a:gd name="connsiteY158" fmla="*/ 228600 h 2809875"/>
                <a:gd name="connsiteX159" fmla="*/ 1507734 w 4679560"/>
                <a:gd name="connsiteY159" fmla="*/ 192881 h 2809875"/>
                <a:gd name="connsiteX160" fmla="*/ 1505353 w 4679560"/>
                <a:gd name="connsiteY160" fmla="*/ 159543 h 2809875"/>
                <a:gd name="connsiteX161" fmla="*/ 1488684 w 4679560"/>
                <a:gd name="connsiteY161" fmla="*/ 119063 h 2809875"/>
                <a:gd name="connsiteX162" fmla="*/ 1479159 w 4679560"/>
                <a:gd name="connsiteY162" fmla="*/ 92868 h 2809875"/>
                <a:gd name="connsiteX163" fmla="*/ 1455347 w 4679560"/>
                <a:gd name="connsiteY163" fmla="*/ 85725 h 2809875"/>
                <a:gd name="connsiteX164" fmla="*/ 1450584 w 4679560"/>
                <a:gd name="connsiteY164" fmla="*/ 66675 h 2809875"/>
                <a:gd name="connsiteX165" fmla="*/ 1433915 w 4679560"/>
                <a:gd name="connsiteY165" fmla="*/ 40481 h 2809875"/>
                <a:gd name="connsiteX166" fmla="*/ 1445822 w 4679560"/>
                <a:gd name="connsiteY166" fmla="*/ 30956 h 2809875"/>
                <a:gd name="connsiteX167" fmla="*/ 1436297 w 4679560"/>
                <a:gd name="connsiteY167" fmla="*/ 0 h 2809875"/>
                <a:gd name="connsiteX168" fmla="*/ 845747 w 4679560"/>
                <a:gd name="connsiteY168" fmla="*/ 180975 h 2809875"/>
                <a:gd name="connsiteX169" fmla="*/ 845747 w 4679560"/>
                <a:gd name="connsiteY169" fmla="*/ 180975 h 2809875"/>
                <a:gd name="connsiteX170" fmla="*/ 840984 w 4679560"/>
                <a:gd name="connsiteY170" fmla="*/ 223838 h 2809875"/>
                <a:gd name="connsiteX171" fmla="*/ 836222 w 4679560"/>
                <a:gd name="connsiteY171" fmla="*/ 238125 h 2809875"/>
                <a:gd name="connsiteX172" fmla="*/ 817172 w 4679560"/>
                <a:gd name="connsiteY172" fmla="*/ 254794 h 2809875"/>
                <a:gd name="connsiteX173" fmla="*/ 788597 w 4679560"/>
                <a:gd name="connsiteY173" fmla="*/ 266700 h 2809875"/>
                <a:gd name="connsiteX174" fmla="*/ 740972 w 4679560"/>
                <a:gd name="connsiteY174" fmla="*/ 300038 h 2809875"/>
                <a:gd name="connsiteX175" fmla="*/ 721922 w 4679560"/>
                <a:gd name="connsiteY175" fmla="*/ 328613 h 2809875"/>
                <a:gd name="connsiteX176" fmla="*/ 705252 w 4679560"/>
                <a:gd name="connsiteY176" fmla="*/ 342900 h 2809875"/>
                <a:gd name="connsiteX177" fmla="*/ 707634 w 4679560"/>
                <a:gd name="connsiteY177" fmla="*/ 369095 h 2809875"/>
                <a:gd name="connsiteX178" fmla="*/ 726684 w 4679560"/>
                <a:gd name="connsiteY178" fmla="*/ 381000 h 2809875"/>
                <a:gd name="connsiteX179" fmla="*/ 731447 w 4679560"/>
                <a:gd name="connsiteY179" fmla="*/ 395288 h 2809875"/>
                <a:gd name="connsiteX180" fmla="*/ 750497 w 4679560"/>
                <a:gd name="connsiteY180" fmla="*/ 423863 h 2809875"/>
                <a:gd name="connsiteX181" fmla="*/ 760022 w 4679560"/>
                <a:gd name="connsiteY181" fmla="*/ 442913 h 2809875"/>
                <a:gd name="connsiteX182" fmla="*/ 750497 w 4679560"/>
                <a:gd name="connsiteY182" fmla="*/ 481013 h 2809875"/>
                <a:gd name="connsiteX183" fmla="*/ 736209 w 4679560"/>
                <a:gd name="connsiteY183" fmla="*/ 490538 h 2809875"/>
                <a:gd name="connsiteX184" fmla="*/ 731447 w 4679560"/>
                <a:gd name="connsiteY184" fmla="*/ 504825 h 2809875"/>
                <a:gd name="connsiteX185" fmla="*/ 717159 w 4679560"/>
                <a:gd name="connsiteY185" fmla="*/ 509588 h 2809875"/>
                <a:gd name="connsiteX186" fmla="*/ 712397 w 4679560"/>
                <a:gd name="connsiteY186" fmla="*/ 538163 h 2809875"/>
                <a:gd name="connsiteX187" fmla="*/ 702872 w 4679560"/>
                <a:gd name="connsiteY187" fmla="*/ 566738 h 2809875"/>
                <a:gd name="connsiteX188" fmla="*/ 698109 w 4679560"/>
                <a:gd name="connsiteY188" fmla="*/ 581025 h 2809875"/>
                <a:gd name="connsiteX189" fmla="*/ 683822 w 4679560"/>
                <a:gd name="connsiteY189" fmla="*/ 611981 h 2809875"/>
                <a:gd name="connsiteX190" fmla="*/ 702872 w 4679560"/>
                <a:gd name="connsiteY190" fmla="*/ 638175 h 2809875"/>
                <a:gd name="connsiteX191" fmla="*/ 731447 w 4679560"/>
                <a:gd name="connsiteY191" fmla="*/ 647700 h 2809875"/>
                <a:gd name="connsiteX192" fmla="*/ 740972 w 4679560"/>
                <a:gd name="connsiteY192" fmla="*/ 661988 h 2809875"/>
                <a:gd name="connsiteX193" fmla="*/ 745734 w 4679560"/>
                <a:gd name="connsiteY193" fmla="*/ 676275 h 2809875"/>
                <a:gd name="connsiteX194" fmla="*/ 745734 w 4679560"/>
                <a:gd name="connsiteY194" fmla="*/ 688181 h 2809875"/>
                <a:gd name="connsiteX195" fmla="*/ 748115 w 4679560"/>
                <a:gd name="connsiteY195" fmla="*/ 709613 h 2809875"/>
                <a:gd name="connsiteX196" fmla="*/ 755259 w 4679560"/>
                <a:gd name="connsiteY196" fmla="*/ 728663 h 2809875"/>
                <a:gd name="connsiteX197" fmla="*/ 745734 w 4679560"/>
                <a:gd name="connsiteY197" fmla="*/ 757238 h 2809875"/>
                <a:gd name="connsiteX198" fmla="*/ 736209 w 4679560"/>
                <a:gd name="connsiteY198" fmla="*/ 771525 h 2809875"/>
                <a:gd name="connsiteX199" fmla="*/ 736209 w 4679560"/>
                <a:gd name="connsiteY199" fmla="*/ 842963 h 2809875"/>
                <a:gd name="connsiteX200" fmla="*/ 740972 w 4679560"/>
                <a:gd name="connsiteY200" fmla="*/ 857250 h 2809875"/>
                <a:gd name="connsiteX201" fmla="*/ 745734 w 4679560"/>
                <a:gd name="connsiteY201" fmla="*/ 876300 h 2809875"/>
                <a:gd name="connsiteX202" fmla="*/ 760022 w 4679560"/>
                <a:gd name="connsiteY202" fmla="*/ 923925 h 2809875"/>
                <a:gd name="connsiteX203" fmla="*/ 764784 w 4679560"/>
                <a:gd name="connsiteY203" fmla="*/ 938213 h 2809875"/>
                <a:gd name="connsiteX204" fmla="*/ 771928 w 4679560"/>
                <a:gd name="connsiteY204" fmla="*/ 983456 h 2809875"/>
                <a:gd name="connsiteX205" fmla="*/ 750497 w 4679560"/>
                <a:gd name="connsiteY205" fmla="*/ 1004888 h 2809875"/>
                <a:gd name="connsiteX206" fmla="*/ 731447 w 4679560"/>
                <a:gd name="connsiteY206" fmla="*/ 1009650 h 2809875"/>
                <a:gd name="connsiteX207" fmla="*/ 712397 w 4679560"/>
                <a:gd name="connsiteY207" fmla="*/ 1016794 h 2809875"/>
                <a:gd name="connsiteX208" fmla="*/ 683822 w 4679560"/>
                <a:gd name="connsiteY208" fmla="*/ 1035844 h 2809875"/>
                <a:gd name="connsiteX209" fmla="*/ 674297 w 4679560"/>
                <a:gd name="connsiteY209" fmla="*/ 1052513 h 2809875"/>
                <a:gd name="connsiteX210" fmla="*/ 660009 w 4679560"/>
                <a:gd name="connsiteY210" fmla="*/ 1062038 h 2809875"/>
                <a:gd name="connsiteX211" fmla="*/ 650484 w 4679560"/>
                <a:gd name="connsiteY211" fmla="*/ 1076325 h 2809875"/>
                <a:gd name="connsiteX212" fmla="*/ 640959 w 4679560"/>
                <a:gd name="connsiteY212" fmla="*/ 1157288 h 2809875"/>
                <a:gd name="connsiteX213" fmla="*/ 626672 w 4679560"/>
                <a:gd name="connsiteY213" fmla="*/ 1190625 h 2809875"/>
                <a:gd name="connsiteX214" fmla="*/ 593334 w 4679560"/>
                <a:gd name="connsiteY214" fmla="*/ 1204913 h 2809875"/>
                <a:gd name="connsiteX215" fmla="*/ 588572 w 4679560"/>
                <a:gd name="connsiteY215" fmla="*/ 1219200 h 2809875"/>
                <a:gd name="connsiteX216" fmla="*/ 593334 w 4679560"/>
                <a:gd name="connsiteY216" fmla="*/ 1233488 h 2809875"/>
                <a:gd name="connsiteX217" fmla="*/ 579047 w 4679560"/>
                <a:gd name="connsiteY217" fmla="*/ 1247775 h 2809875"/>
                <a:gd name="connsiteX218" fmla="*/ 569521 w 4679560"/>
                <a:gd name="connsiteY218" fmla="*/ 1290638 h 2809875"/>
                <a:gd name="connsiteX219" fmla="*/ 552854 w 4679560"/>
                <a:gd name="connsiteY219" fmla="*/ 1321593 h 2809875"/>
                <a:gd name="connsiteX220" fmla="*/ 533803 w 4679560"/>
                <a:gd name="connsiteY220" fmla="*/ 1343025 h 2809875"/>
                <a:gd name="connsiteX221" fmla="*/ 519515 w 4679560"/>
                <a:gd name="connsiteY221" fmla="*/ 1371600 h 2809875"/>
                <a:gd name="connsiteX222" fmla="*/ 498084 w 4679560"/>
                <a:gd name="connsiteY222" fmla="*/ 1419225 h 2809875"/>
                <a:gd name="connsiteX223" fmla="*/ 493322 w 4679560"/>
                <a:gd name="connsiteY223" fmla="*/ 1433513 h 2809875"/>
                <a:gd name="connsiteX224" fmla="*/ 474272 w 4679560"/>
                <a:gd name="connsiteY224" fmla="*/ 1466850 h 2809875"/>
                <a:gd name="connsiteX225" fmla="*/ 464747 w 4679560"/>
                <a:gd name="connsiteY225" fmla="*/ 1485900 h 2809875"/>
                <a:gd name="connsiteX226" fmla="*/ 459984 w 4679560"/>
                <a:gd name="connsiteY226" fmla="*/ 1500188 h 2809875"/>
                <a:gd name="connsiteX227" fmla="*/ 450459 w 4679560"/>
                <a:gd name="connsiteY227" fmla="*/ 1514475 h 2809875"/>
                <a:gd name="connsiteX228" fmla="*/ 436172 w 4679560"/>
                <a:gd name="connsiteY228" fmla="*/ 1552575 h 2809875"/>
                <a:gd name="connsiteX229" fmla="*/ 412359 w 4679560"/>
                <a:gd name="connsiteY229" fmla="*/ 1595438 h 2809875"/>
                <a:gd name="connsiteX230" fmla="*/ 398072 w 4679560"/>
                <a:gd name="connsiteY230" fmla="*/ 1628776 h 2809875"/>
                <a:gd name="connsiteX231" fmla="*/ 393310 w 4679560"/>
                <a:gd name="connsiteY231" fmla="*/ 1657350 h 2809875"/>
                <a:gd name="connsiteX232" fmla="*/ 379022 w 4679560"/>
                <a:gd name="connsiteY232" fmla="*/ 1719263 h 2809875"/>
                <a:gd name="connsiteX233" fmla="*/ 374259 w 4679560"/>
                <a:gd name="connsiteY233" fmla="*/ 1757363 h 2809875"/>
                <a:gd name="connsiteX234" fmla="*/ 369497 w 4679560"/>
                <a:gd name="connsiteY234" fmla="*/ 1771650 h 2809875"/>
                <a:gd name="connsiteX235" fmla="*/ 357591 w 4679560"/>
                <a:gd name="connsiteY235" fmla="*/ 1807369 h 2809875"/>
                <a:gd name="connsiteX236" fmla="*/ 343303 w 4679560"/>
                <a:gd name="connsiteY236" fmla="*/ 1852613 h 2809875"/>
                <a:gd name="connsiteX237" fmla="*/ 336159 w 4679560"/>
                <a:gd name="connsiteY237" fmla="*/ 1876425 h 2809875"/>
                <a:gd name="connsiteX238" fmla="*/ 326634 w 4679560"/>
                <a:gd name="connsiteY238" fmla="*/ 1890713 h 2809875"/>
                <a:gd name="connsiteX239" fmla="*/ 321872 w 4679560"/>
                <a:gd name="connsiteY239" fmla="*/ 1905000 h 2809875"/>
                <a:gd name="connsiteX240" fmla="*/ 307584 w 4679560"/>
                <a:gd name="connsiteY240" fmla="*/ 1914525 h 2809875"/>
                <a:gd name="connsiteX241" fmla="*/ 293297 w 4679560"/>
                <a:gd name="connsiteY241" fmla="*/ 1943100 h 2809875"/>
                <a:gd name="connsiteX242" fmla="*/ 283772 w 4679560"/>
                <a:gd name="connsiteY242" fmla="*/ 1971675 h 2809875"/>
                <a:gd name="connsiteX243" fmla="*/ 267103 w 4679560"/>
                <a:gd name="connsiteY243" fmla="*/ 2002632 h 2809875"/>
                <a:gd name="connsiteX244" fmla="*/ 231384 w 4679560"/>
                <a:gd name="connsiteY244" fmla="*/ 2038350 h 2809875"/>
                <a:gd name="connsiteX245" fmla="*/ 207572 w 4679560"/>
                <a:gd name="connsiteY245" fmla="*/ 2062163 h 2809875"/>
                <a:gd name="connsiteX246" fmla="*/ 202809 w 4679560"/>
                <a:gd name="connsiteY246" fmla="*/ 2076450 h 2809875"/>
                <a:gd name="connsiteX247" fmla="*/ 174234 w 4679560"/>
                <a:gd name="connsiteY247" fmla="*/ 2095500 h 2809875"/>
                <a:gd name="connsiteX248" fmla="*/ 159947 w 4679560"/>
                <a:gd name="connsiteY248" fmla="*/ 2105025 h 2809875"/>
                <a:gd name="connsiteX249" fmla="*/ 131372 w 4679560"/>
                <a:gd name="connsiteY249" fmla="*/ 2133601 h 2809875"/>
                <a:gd name="connsiteX250" fmla="*/ 102797 w 4679560"/>
                <a:gd name="connsiteY250" fmla="*/ 2145506 h 2809875"/>
                <a:gd name="connsiteX251" fmla="*/ 78985 w 4679560"/>
                <a:gd name="connsiteY251" fmla="*/ 2157412 h 2809875"/>
                <a:gd name="connsiteX252" fmla="*/ 45647 w 4679560"/>
                <a:gd name="connsiteY252" fmla="*/ 2174081 h 2809875"/>
                <a:gd name="connsiteX253" fmla="*/ 24215 w 4679560"/>
                <a:gd name="connsiteY253" fmla="*/ 2178844 h 2809875"/>
                <a:gd name="connsiteX254" fmla="*/ 403 w 4679560"/>
                <a:gd name="connsiteY254" fmla="*/ 2188369 h 2809875"/>
                <a:gd name="connsiteX255" fmla="*/ 12309 w 4679560"/>
                <a:gd name="connsiteY255" fmla="*/ 2228850 h 2809875"/>
                <a:gd name="connsiteX256" fmla="*/ 43265 w 4679560"/>
                <a:gd name="connsiteY256" fmla="*/ 2255044 h 2809875"/>
                <a:gd name="connsiteX257" fmla="*/ 67079 w 4679560"/>
                <a:gd name="connsiteY257" fmla="*/ 2271713 h 2809875"/>
                <a:gd name="connsiteX258" fmla="*/ 90890 w 4679560"/>
                <a:gd name="connsiteY258" fmla="*/ 2276475 h 2809875"/>
                <a:gd name="connsiteX259" fmla="*/ 114703 w 4679560"/>
                <a:gd name="connsiteY259" fmla="*/ 2297906 h 2809875"/>
                <a:gd name="connsiteX260" fmla="*/ 119466 w 4679560"/>
                <a:gd name="connsiteY260" fmla="*/ 2326482 h 2809875"/>
                <a:gd name="connsiteX261" fmla="*/ 126609 w 4679560"/>
                <a:gd name="connsiteY261" fmla="*/ 2347913 h 2809875"/>
                <a:gd name="connsiteX262" fmla="*/ 121847 w 4679560"/>
                <a:gd name="connsiteY262" fmla="*/ 2386013 h 2809875"/>
                <a:gd name="connsiteX263" fmla="*/ 112322 w 4679560"/>
                <a:gd name="connsiteY263" fmla="*/ 2405063 h 2809875"/>
                <a:gd name="connsiteX264" fmla="*/ 100416 w 4679560"/>
                <a:gd name="connsiteY264" fmla="*/ 2424112 h 2809875"/>
                <a:gd name="connsiteX265" fmla="*/ 71841 w 4679560"/>
                <a:gd name="connsiteY265" fmla="*/ 2426494 h 2809875"/>
                <a:gd name="connsiteX266" fmla="*/ 50409 w 4679560"/>
                <a:gd name="connsiteY266" fmla="*/ 2452688 h 2809875"/>
                <a:gd name="connsiteX267" fmla="*/ 21834 w 4679560"/>
                <a:gd name="connsiteY267" fmla="*/ 2466975 h 2809875"/>
                <a:gd name="connsiteX268" fmla="*/ 31359 w 4679560"/>
                <a:gd name="connsiteY268" fmla="*/ 2490788 h 2809875"/>
                <a:gd name="connsiteX269" fmla="*/ 21834 w 4679560"/>
                <a:gd name="connsiteY269" fmla="*/ 2524125 h 2809875"/>
                <a:gd name="connsiteX270" fmla="*/ 12309 w 4679560"/>
                <a:gd name="connsiteY270" fmla="*/ 2538413 h 2809875"/>
                <a:gd name="connsiteX0" fmla="*/ 12309 w 4655747"/>
                <a:gd name="connsiteY0" fmla="*/ 2538413 h 2809875"/>
                <a:gd name="connsiteX1" fmla="*/ 374259 w 4655747"/>
                <a:gd name="connsiteY1" fmla="*/ 2809875 h 2809875"/>
                <a:gd name="connsiteX2" fmla="*/ 4655747 w 4655747"/>
                <a:gd name="connsiteY2" fmla="*/ 2252663 h 2809875"/>
                <a:gd name="connsiteX3" fmla="*/ 4641459 w 4655747"/>
                <a:gd name="connsiteY3" fmla="*/ 2252663 h 2809875"/>
                <a:gd name="connsiteX4" fmla="*/ 4603359 w 4655747"/>
                <a:gd name="connsiteY4" fmla="*/ 2257425 h 2809875"/>
                <a:gd name="connsiteX5" fmla="*/ 4560497 w 4655747"/>
                <a:gd name="connsiteY5" fmla="*/ 2271713 h 2809875"/>
                <a:gd name="connsiteX6" fmla="*/ 4546209 w 4655747"/>
                <a:gd name="connsiteY6" fmla="*/ 2276475 h 2809875"/>
                <a:gd name="connsiteX7" fmla="*/ 4531922 w 4655747"/>
                <a:gd name="connsiteY7" fmla="*/ 2281238 h 2809875"/>
                <a:gd name="connsiteX8" fmla="*/ 4512872 w 4655747"/>
                <a:gd name="connsiteY8" fmla="*/ 2286000 h 2809875"/>
                <a:gd name="connsiteX9" fmla="*/ 4484297 w 4655747"/>
                <a:gd name="connsiteY9" fmla="*/ 2262188 h 2809875"/>
                <a:gd name="connsiteX10" fmla="*/ 4470009 w 4655747"/>
                <a:gd name="connsiteY10" fmla="*/ 2247900 h 2809875"/>
                <a:gd name="connsiteX11" fmla="*/ 4446197 w 4655747"/>
                <a:gd name="connsiteY11" fmla="*/ 2240756 h 2809875"/>
                <a:gd name="connsiteX12" fmla="*/ 4422384 w 4655747"/>
                <a:gd name="connsiteY12" fmla="*/ 2219325 h 2809875"/>
                <a:gd name="connsiteX13" fmla="*/ 4398572 w 4655747"/>
                <a:gd name="connsiteY13" fmla="*/ 2224088 h 2809875"/>
                <a:gd name="connsiteX14" fmla="*/ 4384284 w 4655747"/>
                <a:gd name="connsiteY14" fmla="*/ 2209800 h 2809875"/>
                <a:gd name="connsiteX15" fmla="*/ 4355709 w 4655747"/>
                <a:gd name="connsiteY15" fmla="*/ 2200275 h 2809875"/>
                <a:gd name="connsiteX16" fmla="*/ 4341422 w 4655747"/>
                <a:gd name="connsiteY16" fmla="*/ 2190750 h 2809875"/>
                <a:gd name="connsiteX17" fmla="*/ 4312847 w 4655747"/>
                <a:gd name="connsiteY17" fmla="*/ 2193132 h 2809875"/>
                <a:gd name="connsiteX18" fmla="*/ 4246172 w 4655747"/>
                <a:gd name="connsiteY18" fmla="*/ 2176463 h 2809875"/>
                <a:gd name="connsiteX19" fmla="*/ 4203309 w 4655747"/>
                <a:gd name="connsiteY19" fmla="*/ 2174082 h 2809875"/>
                <a:gd name="connsiteX20" fmla="*/ 4174734 w 4655747"/>
                <a:gd name="connsiteY20" fmla="*/ 2164557 h 2809875"/>
                <a:gd name="connsiteX21" fmla="*/ 4155684 w 4655747"/>
                <a:gd name="connsiteY21" fmla="*/ 2138363 h 2809875"/>
                <a:gd name="connsiteX22" fmla="*/ 4141397 w 4655747"/>
                <a:gd name="connsiteY22" fmla="*/ 2133600 h 2809875"/>
                <a:gd name="connsiteX23" fmla="*/ 4060434 w 4655747"/>
                <a:gd name="connsiteY23" fmla="*/ 2124075 h 2809875"/>
                <a:gd name="connsiteX24" fmla="*/ 3960422 w 4655747"/>
                <a:gd name="connsiteY24" fmla="*/ 2095500 h 2809875"/>
                <a:gd name="connsiteX25" fmla="*/ 3927084 w 4655747"/>
                <a:gd name="connsiteY25" fmla="*/ 2100263 h 2809875"/>
                <a:gd name="connsiteX26" fmla="*/ 3855647 w 4655747"/>
                <a:gd name="connsiteY26" fmla="*/ 2047875 h 2809875"/>
                <a:gd name="connsiteX27" fmla="*/ 3831834 w 4655747"/>
                <a:gd name="connsiteY27" fmla="*/ 2019300 h 2809875"/>
                <a:gd name="connsiteX28" fmla="*/ 3786591 w 4655747"/>
                <a:gd name="connsiteY28" fmla="*/ 1985963 h 2809875"/>
                <a:gd name="connsiteX29" fmla="*/ 3800877 w 4655747"/>
                <a:gd name="connsiteY29" fmla="*/ 1964532 h 2809875"/>
                <a:gd name="connsiteX30" fmla="*/ 3788972 w 4655747"/>
                <a:gd name="connsiteY30" fmla="*/ 1919288 h 2809875"/>
                <a:gd name="connsiteX31" fmla="*/ 3779447 w 4655747"/>
                <a:gd name="connsiteY31" fmla="*/ 1890713 h 2809875"/>
                <a:gd name="connsiteX32" fmla="*/ 3760397 w 4655747"/>
                <a:gd name="connsiteY32" fmla="*/ 1862138 h 2809875"/>
                <a:gd name="connsiteX33" fmla="*/ 3746110 w 4655747"/>
                <a:gd name="connsiteY33" fmla="*/ 1835944 h 2809875"/>
                <a:gd name="connsiteX34" fmla="*/ 3746109 w 4655747"/>
                <a:gd name="connsiteY34" fmla="*/ 1790700 h 2809875"/>
                <a:gd name="connsiteX35" fmla="*/ 3736584 w 4655747"/>
                <a:gd name="connsiteY35" fmla="*/ 1776413 h 2809875"/>
                <a:gd name="connsiteX36" fmla="*/ 3731822 w 4655747"/>
                <a:gd name="connsiteY36" fmla="*/ 1762125 h 2809875"/>
                <a:gd name="connsiteX37" fmla="*/ 3724678 w 4655747"/>
                <a:gd name="connsiteY37" fmla="*/ 1724025 h 2809875"/>
                <a:gd name="connsiteX38" fmla="*/ 3708009 w 4655747"/>
                <a:gd name="connsiteY38" fmla="*/ 1695450 h 2809875"/>
                <a:gd name="connsiteX39" fmla="*/ 3698484 w 4655747"/>
                <a:gd name="connsiteY39" fmla="*/ 1662113 h 2809875"/>
                <a:gd name="connsiteX40" fmla="*/ 3710390 w 4655747"/>
                <a:gd name="connsiteY40" fmla="*/ 1643063 h 2809875"/>
                <a:gd name="connsiteX41" fmla="*/ 3717535 w 4655747"/>
                <a:gd name="connsiteY41" fmla="*/ 1624013 h 2809875"/>
                <a:gd name="connsiteX42" fmla="*/ 3712772 w 4655747"/>
                <a:gd name="connsiteY42" fmla="*/ 1581150 h 2809875"/>
                <a:gd name="connsiteX43" fmla="*/ 3693722 w 4655747"/>
                <a:gd name="connsiteY43" fmla="*/ 1552575 h 2809875"/>
                <a:gd name="connsiteX44" fmla="*/ 3681816 w 4655747"/>
                <a:gd name="connsiteY44" fmla="*/ 1550194 h 2809875"/>
                <a:gd name="connsiteX45" fmla="*/ 3653240 w 4655747"/>
                <a:gd name="connsiteY45" fmla="*/ 1504951 h 2809875"/>
                <a:gd name="connsiteX46" fmla="*/ 3627047 w 4655747"/>
                <a:gd name="connsiteY46" fmla="*/ 1485900 h 2809875"/>
                <a:gd name="connsiteX47" fmla="*/ 3617522 w 4655747"/>
                <a:gd name="connsiteY47" fmla="*/ 1471613 h 2809875"/>
                <a:gd name="connsiteX48" fmla="*/ 3593709 w 4655747"/>
                <a:gd name="connsiteY48" fmla="*/ 1462088 h 2809875"/>
                <a:gd name="connsiteX49" fmla="*/ 3572278 w 4655747"/>
                <a:gd name="connsiteY49" fmla="*/ 1464469 h 2809875"/>
                <a:gd name="connsiteX50" fmla="*/ 3531796 w 4655747"/>
                <a:gd name="connsiteY50" fmla="*/ 1412082 h 2809875"/>
                <a:gd name="connsiteX51" fmla="*/ 3507984 w 4655747"/>
                <a:gd name="connsiteY51" fmla="*/ 1393031 h 2809875"/>
                <a:gd name="connsiteX52" fmla="*/ 3481790 w 4655747"/>
                <a:gd name="connsiteY52" fmla="*/ 1397794 h 2809875"/>
                <a:gd name="connsiteX53" fmla="*/ 3457979 w 4655747"/>
                <a:gd name="connsiteY53" fmla="*/ 1381126 h 2809875"/>
                <a:gd name="connsiteX54" fmla="*/ 3407972 w 4655747"/>
                <a:gd name="connsiteY54" fmla="*/ 1369219 h 2809875"/>
                <a:gd name="connsiteX55" fmla="*/ 3369872 w 4655747"/>
                <a:gd name="connsiteY55" fmla="*/ 1371601 h 2809875"/>
                <a:gd name="connsiteX56" fmla="*/ 3327009 w 4655747"/>
                <a:gd name="connsiteY56" fmla="*/ 1352550 h 2809875"/>
                <a:gd name="connsiteX57" fmla="*/ 3312722 w 4655747"/>
                <a:gd name="connsiteY57" fmla="*/ 1347788 h 2809875"/>
                <a:gd name="connsiteX58" fmla="*/ 3284147 w 4655747"/>
                <a:gd name="connsiteY58" fmla="*/ 1362075 h 2809875"/>
                <a:gd name="connsiteX59" fmla="*/ 3260334 w 4655747"/>
                <a:gd name="connsiteY59" fmla="*/ 1343025 h 2809875"/>
                <a:gd name="connsiteX60" fmla="*/ 3231759 w 4655747"/>
                <a:gd name="connsiteY60" fmla="*/ 1319213 h 2809875"/>
                <a:gd name="connsiteX61" fmla="*/ 3217472 w 4655747"/>
                <a:gd name="connsiteY61" fmla="*/ 1309688 h 2809875"/>
                <a:gd name="connsiteX62" fmla="*/ 3188897 w 4655747"/>
                <a:gd name="connsiteY62" fmla="*/ 1283495 h 2809875"/>
                <a:gd name="connsiteX63" fmla="*/ 3167465 w 4655747"/>
                <a:gd name="connsiteY63" fmla="*/ 1278731 h 2809875"/>
                <a:gd name="connsiteX64" fmla="*/ 3169848 w 4655747"/>
                <a:gd name="connsiteY64" fmla="*/ 1247775 h 2809875"/>
                <a:gd name="connsiteX65" fmla="*/ 3179372 w 4655747"/>
                <a:gd name="connsiteY65" fmla="*/ 1223963 h 2809875"/>
                <a:gd name="connsiteX66" fmla="*/ 3150797 w 4655747"/>
                <a:gd name="connsiteY66" fmla="*/ 1214438 h 2809875"/>
                <a:gd name="connsiteX67" fmla="*/ 3136509 w 4655747"/>
                <a:gd name="connsiteY67" fmla="*/ 1219200 h 2809875"/>
                <a:gd name="connsiteX68" fmla="*/ 3122222 w 4655747"/>
                <a:gd name="connsiteY68" fmla="*/ 1228725 h 2809875"/>
                <a:gd name="connsiteX69" fmla="*/ 3100790 w 4655747"/>
                <a:gd name="connsiteY69" fmla="*/ 1212056 h 2809875"/>
                <a:gd name="connsiteX70" fmla="*/ 3112697 w 4655747"/>
                <a:gd name="connsiteY70" fmla="*/ 1185863 h 2809875"/>
                <a:gd name="connsiteX71" fmla="*/ 3103172 w 4655747"/>
                <a:gd name="connsiteY71" fmla="*/ 1171575 h 2809875"/>
                <a:gd name="connsiteX72" fmla="*/ 3098409 w 4655747"/>
                <a:gd name="connsiteY72" fmla="*/ 1157288 h 2809875"/>
                <a:gd name="connsiteX73" fmla="*/ 3084122 w 4655747"/>
                <a:gd name="connsiteY73" fmla="*/ 1171575 h 2809875"/>
                <a:gd name="connsiteX74" fmla="*/ 3055547 w 4655747"/>
                <a:gd name="connsiteY74" fmla="*/ 1162050 h 2809875"/>
                <a:gd name="connsiteX75" fmla="*/ 3046022 w 4655747"/>
                <a:gd name="connsiteY75" fmla="*/ 1131094 h 2809875"/>
                <a:gd name="connsiteX76" fmla="*/ 3050784 w 4655747"/>
                <a:gd name="connsiteY76" fmla="*/ 1114425 h 2809875"/>
                <a:gd name="connsiteX77" fmla="*/ 3050784 w 4655747"/>
                <a:gd name="connsiteY77" fmla="*/ 1104900 h 2809875"/>
                <a:gd name="connsiteX78" fmla="*/ 3036497 w 4655747"/>
                <a:gd name="connsiteY78" fmla="*/ 1100138 h 2809875"/>
                <a:gd name="connsiteX79" fmla="*/ 3046022 w 4655747"/>
                <a:gd name="connsiteY79" fmla="*/ 1081088 h 2809875"/>
                <a:gd name="connsiteX80" fmla="*/ 3055547 w 4655747"/>
                <a:gd name="connsiteY80" fmla="*/ 1062038 h 2809875"/>
                <a:gd name="connsiteX81" fmla="*/ 3024590 w 4655747"/>
                <a:gd name="connsiteY81" fmla="*/ 1052513 h 2809875"/>
                <a:gd name="connsiteX82" fmla="*/ 3012684 w 4655747"/>
                <a:gd name="connsiteY82" fmla="*/ 1066800 h 2809875"/>
                <a:gd name="connsiteX83" fmla="*/ 2993634 w 4655747"/>
                <a:gd name="connsiteY83" fmla="*/ 1066800 h 2809875"/>
                <a:gd name="connsiteX84" fmla="*/ 2972204 w 4655747"/>
                <a:gd name="connsiteY84" fmla="*/ 1073944 h 2809875"/>
                <a:gd name="connsiteX85" fmla="*/ 2955534 w 4655747"/>
                <a:gd name="connsiteY85" fmla="*/ 1066800 h 2809875"/>
                <a:gd name="connsiteX86" fmla="*/ 2950772 w 4655747"/>
                <a:gd name="connsiteY86" fmla="*/ 1047750 h 2809875"/>
                <a:gd name="connsiteX87" fmla="*/ 2931721 w 4655747"/>
                <a:gd name="connsiteY87" fmla="*/ 1040607 h 2809875"/>
                <a:gd name="connsiteX88" fmla="*/ 2903147 w 4655747"/>
                <a:gd name="connsiteY88" fmla="*/ 1019175 h 2809875"/>
                <a:gd name="connsiteX89" fmla="*/ 2888859 w 4655747"/>
                <a:gd name="connsiteY89" fmla="*/ 1014413 h 2809875"/>
                <a:gd name="connsiteX90" fmla="*/ 2874572 w 4655747"/>
                <a:gd name="connsiteY90" fmla="*/ 1004888 h 2809875"/>
                <a:gd name="connsiteX91" fmla="*/ 2855522 w 4655747"/>
                <a:gd name="connsiteY91" fmla="*/ 1004888 h 2809875"/>
                <a:gd name="connsiteX92" fmla="*/ 2834090 w 4655747"/>
                <a:gd name="connsiteY92" fmla="*/ 995363 h 2809875"/>
                <a:gd name="connsiteX93" fmla="*/ 2810278 w 4655747"/>
                <a:gd name="connsiteY93" fmla="*/ 1009650 h 2809875"/>
                <a:gd name="connsiteX94" fmla="*/ 2767416 w 4655747"/>
                <a:gd name="connsiteY94" fmla="*/ 1007269 h 2809875"/>
                <a:gd name="connsiteX95" fmla="*/ 2734079 w 4655747"/>
                <a:gd name="connsiteY95" fmla="*/ 1019175 h 2809875"/>
                <a:gd name="connsiteX96" fmla="*/ 2712646 w 4655747"/>
                <a:gd name="connsiteY96" fmla="*/ 1019176 h 2809875"/>
                <a:gd name="connsiteX97" fmla="*/ 2693597 w 4655747"/>
                <a:gd name="connsiteY97" fmla="*/ 1009650 h 2809875"/>
                <a:gd name="connsiteX98" fmla="*/ 2641209 w 4655747"/>
                <a:gd name="connsiteY98" fmla="*/ 1021557 h 2809875"/>
                <a:gd name="connsiteX99" fmla="*/ 2631684 w 4655747"/>
                <a:gd name="connsiteY99" fmla="*/ 1031082 h 2809875"/>
                <a:gd name="connsiteX100" fmla="*/ 2612634 w 4655747"/>
                <a:gd name="connsiteY100" fmla="*/ 1038225 h 2809875"/>
                <a:gd name="connsiteX101" fmla="*/ 2595965 w 4655747"/>
                <a:gd name="connsiteY101" fmla="*/ 1035844 h 2809875"/>
                <a:gd name="connsiteX102" fmla="*/ 2574535 w 4655747"/>
                <a:gd name="connsiteY102" fmla="*/ 1028700 h 2809875"/>
                <a:gd name="connsiteX103" fmla="*/ 2529290 w 4655747"/>
                <a:gd name="connsiteY103" fmla="*/ 1004888 h 2809875"/>
                <a:gd name="connsiteX104" fmla="*/ 2526909 w 4655747"/>
                <a:gd name="connsiteY104" fmla="*/ 971550 h 2809875"/>
                <a:gd name="connsiteX105" fmla="*/ 2512622 w 4655747"/>
                <a:gd name="connsiteY105" fmla="*/ 942975 h 2809875"/>
                <a:gd name="connsiteX106" fmla="*/ 2488809 w 4655747"/>
                <a:gd name="connsiteY106" fmla="*/ 938213 h 2809875"/>
                <a:gd name="connsiteX107" fmla="*/ 2493572 w 4655747"/>
                <a:gd name="connsiteY107" fmla="*/ 923925 h 2809875"/>
                <a:gd name="connsiteX108" fmla="*/ 2479284 w 4655747"/>
                <a:gd name="connsiteY108" fmla="*/ 914400 h 2809875"/>
                <a:gd name="connsiteX109" fmla="*/ 2457853 w 4655747"/>
                <a:gd name="connsiteY109" fmla="*/ 902494 h 2809875"/>
                <a:gd name="connsiteX110" fmla="*/ 2431659 w 4655747"/>
                <a:gd name="connsiteY110" fmla="*/ 890588 h 2809875"/>
                <a:gd name="connsiteX111" fmla="*/ 2414991 w 4655747"/>
                <a:gd name="connsiteY111" fmla="*/ 864394 h 2809875"/>
                <a:gd name="connsiteX112" fmla="*/ 2398321 w 4655747"/>
                <a:gd name="connsiteY112" fmla="*/ 833437 h 2809875"/>
                <a:gd name="connsiteX113" fmla="*/ 2367365 w 4655747"/>
                <a:gd name="connsiteY113" fmla="*/ 807244 h 2809875"/>
                <a:gd name="connsiteX114" fmla="*/ 2348316 w 4655747"/>
                <a:gd name="connsiteY114" fmla="*/ 769144 h 2809875"/>
                <a:gd name="connsiteX115" fmla="*/ 2322122 w 4655747"/>
                <a:gd name="connsiteY115" fmla="*/ 733425 h 2809875"/>
                <a:gd name="connsiteX116" fmla="*/ 2307834 w 4655747"/>
                <a:gd name="connsiteY116" fmla="*/ 723900 h 2809875"/>
                <a:gd name="connsiteX117" fmla="*/ 2264972 w 4655747"/>
                <a:gd name="connsiteY117" fmla="*/ 704850 h 2809875"/>
                <a:gd name="connsiteX118" fmla="*/ 2241159 w 4655747"/>
                <a:gd name="connsiteY118" fmla="*/ 678657 h 2809875"/>
                <a:gd name="connsiteX119" fmla="*/ 2231634 w 4655747"/>
                <a:gd name="connsiteY119" fmla="*/ 657225 h 2809875"/>
                <a:gd name="connsiteX120" fmla="*/ 2212584 w 4655747"/>
                <a:gd name="connsiteY120" fmla="*/ 647700 h 2809875"/>
                <a:gd name="connsiteX121" fmla="*/ 2198297 w 4655747"/>
                <a:gd name="connsiteY121" fmla="*/ 638175 h 2809875"/>
                <a:gd name="connsiteX122" fmla="*/ 2179247 w 4655747"/>
                <a:gd name="connsiteY122" fmla="*/ 642938 h 2809875"/>
                <a:gd name="connsiteX123" fmla="*/ 2155434 w 4655747"/>
                <a:gd name="connsiteY123" fmla="*/ 619125 h 2809875"/>
                <a:gd name="connsiteX124" fmla="*/ 2136384 w 4655747"/>
                <a:gd name="connsiteY124" fmla="*/ 590550 h 2809875"/>
                <a:gd name="connsiteX125" fmla="*/ 2126859 w 4655747"/>
                <a:gd name="connsiteY125" fmla="*/ 561975 h 2809875"/>
                <a:gd name="connsiteX126" fmla="*/ 2103047 w 4655747"/>
                <a:gd name="connsiteY126" fmla="*/ 561975 h 2809875"/>
                <a:gd name="connsiteX127" fmla="*/ 2088759 w 4655747"/>
                <a:gd name="connsiteY127" fmla="*/ 547688 h 2809875"/>
                <a:gd name="connsiteX128" fmla="*/ 2050660 w 4655747"/>
                <a:gd name="connsiteY128" fmla="*/ 540544 h 2809875"/>
                <a:gd name="connsiteX129" fmla="*/ 2007797 w 4655747"/>
                <a:gd name="connsiteY129" fmla="*/ 528638 h 2809875"/>
                <a:gd name="connsiteX130" fmla="*/ 1976841 w 4655747"/>
                <a:gd name="connsiteY130" fmla="*/ 526256 h 2809875"/>
                <a:gd name="connsiteX131" fmla="*/ 1948266 w 4655747"/>
                <a:gd name="connsiteY131" fmla="*/ 521494 h 2809875"/>
                <a:gd name="connsiteX132" fmla="*/ 1926834 w 4655747"/>
                <a:gd name="connsiteY132" fmla="*/ 504825 h 2809875"/>
                <a:gd name="connsiteX133" fmla="*/ 1912547 w 4655747"/>
                <a:gd name="connsiteY133" fmla="*/ 509588 h 2809875"/>
                <a:gd name="connsiteX134" fmla="*/ 1841109 w 4655747"/>
                <a:gd name="connsiteY134" fmla="*/ 495300 h 2809875"/>
                <a:gd name="connsiteX135" fmla="*/ 1812534 w 4655747"/>
                <a:gd name="connsiteY135" fmla="*/ 485775 h 2809875"/>
                <a:gd name="connsiteX136" fmla="*/ 1798247 w 4655747"/>
                <a:gd name="connsiteY136" fmla="*/ 481013 h 2809875"/>
                <a:gd name="connsiteX137" fmla="*/ 1783959 w 4655747"/>
                <a:gd name="connsiteY137" fmla="*/ 490538 h 2809875"/>
                <a:gd name="connsiteX138" fmla="*/ 1769672 w 4655747"/>
                <a:gd name="connsiteY138" fmla="*/ 495300 h 2809875"/>
                <a:gd name="connsiteX139" fmla="*/ 1741097 w 4655747"/>
                <a:gd name="connsiteY139" fmla="*/ 523875 h 2809875"/>
                <a:gd name="connsiteX140" fmla="*/ 1717284 w 4655747"/>
                <a:gd name="connsiteY140" fmla="*/ 519113 h 2809875"/>
                <a:gd name="connsiteX141" fmla="*/ 1683947 w 4655747"/>
                <a:gd name="connsiteY141" fmla="*/ 509588 h 2809875"/>
                <a:gd name="connsiteX142" fmla="*/ 1650609 w 4655747"/>
                <a:gd name="connsiteY142" fmla="*/ 504825 h 2809875"/>
                <a:gd name="connsiteX143" fmla="*/ 1622034 w 4655747"/>
                <a:gd name="connsiteY143" fmla="*/ 500063 h 2809875"/>
                <a:gd name="connsiteX144" fmla="*/ 1581553 w 4655747"/>
                <a:gd name="connsiteY144" fmla="*/ 483394 h 2809875"/>
                <a:gd name="connsiteX145" fmla="*/ 1552978 w 4655747"/>
                <a:gd name="connsiteY145" fmla="*/ 483394 h 2809875"/>
                <a:gd name="connsiteX146" fmla="*/ 1541072 w 4655747"/>
                <a:gd name="connsiteY146" fmla="*/ 466725 h 2809875"/>
                <a:gd name="connsiteX147" fmla="*/ 1526784 w 4655747"/>
                <a:gd name="connsiteY147" fmla="*/ 447675 h 2809875"/>
                <a:gd name="connsiteX148" fmla="*/ 1522021 w 4655747"/>
                <a:gd name="connsiteY148" fmla="*/ 421481 h 2809875"/>
                <a:gd name="connsiteX149" fmla="*/ 1533929 w 4655747"/>
                <a:gd name="connsiteY149" fmla="*/ 392907 h 2809875"/>
                <a:gd name="connsiteX150" fmla="*/ 1564884 w 4655747"/>
                <a:gd name="connsiteY150" fmla="*/ 366713 h 2809875"/>
                <a:gd name="connsiteX151" fmla="*/ 1557740 w 4655747"/>
                <a:gd name="connsiteY151" fmla="*/ 340519 h 2809875"/>
                <a:gd name="connsiteX152" fmla="*/ 1564884 w 4655747"/>
                <a:gd name="connsiteY152" fmla="*/ 309562 h 2809875"/>
                <a:gd name="connsiteX153" fmla="*/ 1583934 w 4655747"/>
                <a:gd name="connsiteY153" fmla="*/ 285750 h 2809875"/>
                <a:gd name="connsiteX154" fmla="*/ 1588697 w 4655747"/>
                <a:gd name="connsiteY154" fmla="*/ 271463 h 2809875"/>
                <a:gd name="connsiteX155" fmla="*/ 1579172 w 4655747"/>
                <a:gd name="connsiteY155" fmla="*/ 257175 h 2809875"/>
                <a:gd name="connsiteX156" fmla="*/ 1545834 w 4655747"/>
                <a:gd name="connsiteY156" fmla="*/ 230981 h 2809875"/>
                <a:gd name="connsiteX157" fmla="*/ 1522022 w 4655747"/>
                <a:gd name="connsiteY157" fmla="*/ 228600 h 2809875"/>
                <a:gd name="connsiteX158" fmla="*/ 1507734 w 4655747"/>
                <a:gd name="connsiteY158" fmla="*/ 192881 h 2809875"/>
                <a:gd name="connsiteX159" fmla="*/ 1505353 w 4655747"/>
                <a:gd name="connsiteY159" fmla="*/ 159543 h 2809875"/>
                <a:gd name="connsiteX160" fmla="*/ 1488684 w 4655747"/>
                <a:gd name="connsiteY160" fmla="*/ 119063 h 2809875"/>
                <a:gd name="connsiteX161" fmla="*/ 1479159 w 4655747"/>
                <a:gd name="connsiteY161" fmla="*/ 92868 h 2809875"/>
                <a:gd name="connsiteX162" fmla="*/ 1455347 w 4655747"/>
                <a:gd name="connsiteY162" fmla="*/ 85725 h 2809875"/>
                <a:gd name="connsiteX163" fmla="*/ 1450584 w 4655747"/>
                <a:gd name="connsiteY163" fmla="*/ 66675 h 2809875"/>
                <a:gd name="connsiteX164" fmla="*/ 1433915 w 4655747"/>
                <a:gd name="connsiteY164" fmla="*/ 40481 h 2809875"/>
                <a:gd name="connsiteX165" fmla="*/ 1445822 w 4655747"/>
                <a:gd name="connsiteY165" fmla="*/ 30956 h 2809875"/>
                <a:gd name="connsiteX166" fmla="*/ 1436297 w 4655747"/>
                <a:gd name="connsiteY166" fmla="*/ 0 h 2809875"/>
                <a:gd name="connsiteX167" fmla="*/ 845747 w 4655747"/>
                <a:gd name="connsiteY167" fmla="*/ 180975 h 2809875"/>
                <a:gd name="connsiteX168" fmla="*/ 845747 w 4655747"/>
                <a:gd name="connsiteY168" fmla="*/ 180975 h 2809875"/>
                <a:gd name="connsiteX169" fmla="*/ 840984 w 4655747"/>
                <a:gd name="connsiteY169" fmla="*/ 223838 h 2809875"/>
                <a:gd name="connsiteX170" fmla="*/ 836222 w 4655747"/>
                <a:gd name="connsiteY170" fmla="*/ 238125 h 2809875"/>
                <a:gd name="connsiteX171" fmla="*/ 817172 w 4655747"/>
                <a:gd name="connsiteY171" fmla="*/ 254794 h 2809875"/>
                <a:gd name="connsiteX172" fmla="*/ 788597 w 4655747"/>
                <a:gd name="connsiteY172" fmla="*/ 266700 h 2809875"/>
                <a:gd name="connsiteX173" fmla="*/ 740972 w 4655747"/>
                <a:gd name="connsiteY173" fmla="*/ 300038 h 2809875"/>
                <a:gd name="connsiteX174" fmla="*/ 721922 w 4655747"/>
                <a:gd name="connsiteY174" fmla="*/ 328613 h 2809875"/>
                <a:gd name="connsiteX175" fmla="*/ 705252 w 4655747"/>
                <a:gd name="connsiteY175" fmla="*/ 342900 h 2809875"/>
                <a:gd name="connsiteX176" fmla="*/ 707634 w 4655747"/>
                <a:gd name="connsiteY176" fmla="*/ 369095 h 2809875"/>
                <a:gd name="connsiteX177" fmla="*/ 726684 w 4655747"/>
                <a:gd name="connsiteY177" fmla="*/ 381000 h 2809875"/>
                <a:gd name="connsiteX178" fmla="*/ 731447 w 4655747"/>
                <a:gd name="connsiteY178" fmla="*/ 395288 h 2809875"/>
                <a:gd name="connsiteX179" fmla="*/ 750497 w 4655747"/>
                <a:gd name="connsiteY179" fmla="*/ 423863 h 2809875"/>
                <a:gd name="connsiteX180" fmla="*/ 760022 w 4655747"/>
                <a:gd name="connsiteY180" fmla="*/ 442913 h 2809875"/>
                <a:gd name="connsiteX181" fmla="*/ 750497 w 4655747"/>
                <a:gd name="connsiteY181" fmla="*/ 481013 h 2809875"/>
                <a:gd name="connsiteX182" fmla="*/ 736209 w 4655747"/>
                <a:gd name="connsiteY182" fmla="*/ 490538 h 2809875"/>
                <a:gd name="connsiteX183" fmla="*/ 731447 w 4655747"/>
                <a:gd name="connsiteY183" fmla="*/ 504825 h 2809875"/>
                <a:gd name="connsiteX184" fmla="*/ 717159 w 4655747"/>
                <a:gd name="connsiteY184" fmla="*/ 509588 h 2809875"/>
                <a:gd name="connsiteX185" fmla="*/ 712397 w 4655747"/>
                <a:gd name="connsiteY185" fmla="*/ 538163 h 2809875"/>
                <a:gd name="connsiteX186" fmla="*/ 702872 w 4655747"/>
                <a:gd name="connsiteY186" fmla="*/ 566738 h 2809875"/>
                <a:gd name="connsiteX187" fmla="*/ 698109 w 4655747"/>
                <a:gd name="connsiteY187" fmla="*/ 581025 h 2809875"/>
                <a:gd name="connsiteX188" fmla="*/ 683822 w 4655747"/>
                <a:gd name="connsiteY188" fmla="*/ 611981 h 2809875"/>
                <a:gd name="connsiteX189" fmla="*/ 702872 w 4655747"/>
                <a:gd name="connsiteY189" fmla="*/ 638175 h 2809875"/>
                <a:gd name="connsiteX190" fmla="*/ 731447 w 4655747"/>
                <a:gd name="connsiteY190" fmla="*/ 647700 h 2809875"/>
                <a:gd name="connsiteX191" fmla="*/ 740972 w 4655747"/>
                <a:gd name="connsiteY191" fmla="*/ 661988 h 2809875"/>
                <a:gd name="connsiteX192" fmla="*/ 745734 w 4655747"/>
                <a:gd name="connsiteY192" fmla="*/ 676275 h 2809875"/>
                <a:gd name="connsiteX193" fmla="*/ 745734 w 4655747"/>
                <a:gd name="connsiteY193" fmla="*/ 688181 h 2809875"/>
                <a:gd name="connsiteX194" fmla="*/ 748115 w 4655747"/>
                <a:gd name="connsiteY194" fmla="*/ 709613 h 2809875"/>
                <a:gd name="connsiteX195" fmla="*/ 755259 w 4655747"/>
                <a:gd name="connsiteY195" fmla="*/ 728663 h 2809875"/>
                <a:gd name="connsiteX196" fmla="*/ 745734 w 4655747"/>
                <a:gd name="connsiteY196" fmla="*/ 757238 h 2809875"/>
                <a:gd name="connsiteX197" fmla="*/ 736209 w 4655747"/>
                <a:gd name="connsiteY197" fmla="*/ 771525 h 2809875"/>
                <a:gd name="connsiteX198" fmla="*/ 736209 w 4655747"/>
                <a:gd name="connsiteY198" fmla="*/ 842963 h 2809875"/>
                <a:gd name="connsiteX199" fmla="*/ 740972 w 4655747"/>
                <a:gd name="connsiteY199" fmla="*/ 857250 h 2809875"/>
                <a:gd name="connsiteX200" fmla="*/ 745734 w 4655747"/>
                <a:gd name="connsiteY200" fmla="*/ 876300 h 2809875"/>
                <a:gd name="connsiteX201" fmla="*/ 760022 w 4655747"/>
                <a:gd name="connsiteY201" fmla="*/ 923925 h 2809875"/>
                <a:gd name="connsiteX202" fmla="*/ 764784 w 4655747"/>
                <a:gd name="connsiteY202" fmla="*/ 938213 h 2809875"/>
                <a:gd name="connsiteX203" fmla="*/ 771928 w 4655747"/>
                <a:gd name="connsiteY203" fmla="*/ 983456 h 2809875"/>
                <a:gd name="connsiteX204" fmla="*/ 750497 w 4655747"/>
                <a:gd name="connsiteY204" fmla="*/ 1004888 h 2809875"/>
                <a:gd name="connsiteX205" fmla="*/ 731447 w 4655747"/>
                <a:gd name="connsiteY205" fmla="*/ 1009650 h 2809875"/>
                <a:gd name="connsiteX206" fmla="*/ 712397 w 4655747"/>
                <a:gd name="connsiteY206" fmla="*/ 1016794 h 2809875"/>
                <a:gd name="connsiteX207" fmla="*/ 683822 w 4655747"/>
                <a:gd name="connsiteY207" fmla="*/ 1035844 h 2809875"/>
                <a:gd name="connsiteX208" fmla="*/ 674297 w 4655747"/>
                <a:gd name="connsiteY208" fmla="*/ 1052513 h 2809875"/>
                <a:gd name="connsiteX209" fmla="*/ 660009 w 4655747"/>
                <a:gd name="connsiteY209" fmla="*/ 1062038 h 2809875"/>
                <a:gd name="connsiteX210" fmla="*/ 650484 w 4655747"/>
                <a:gd name="connsiteY210" fmla="*/ 1076325 h 2809875"/>
                <a:gd name="connsiteX211" fmla="*/ 640959 w 4655747"/>
                <a:gd name="connsiteY211" fmla="*/ 1157288 h 2809875"/>
                <a:gd name="connsiteX212" fmla="*/ 626672 w 4655747"/>
                <a:gd name="connsiteY212" fmla="*/ 1190625 h 2809875"/>
                <a:gd name="connsiteX213" fmla="*/ 593334 w 4655747"/>
                <a:gd name="connsiteY213" fmla="*/ 1204913 h 2809875"/>
                <a:gd name="connsiteX214" fmla="*/ 588572 w 4655747"/>
                <a:gd name="connsiteY214" fmla="*/ 1219200 h 2809875"/>
                <a:gd name="connsiteX215" fmla="*/ 593334 w 4655747"/>
                <a:gd name="connsiteY215" fmla="*/ 1233488 h 2809875"/>
                <a:gd name="connsiteX216" fmla="*/ 579047 w 4655747"/>
                <a:gd name="connsiteY216" fmla="*/ 1247775 h 2809875"/>
                <a:gd name="connsiteX217" fmla="*/ 569521 w 4655747"/>
                <a:gd name="connsiteY217" fmla="*/ 1290638 h 2809875"/>
                <a:gd name="connsiteX218" fmla="*/ 552854 w 4655747"/>
                <a:gd name="connsiteY218" fmla="*/ 1321593 h 2809875"/>
                <a:gd name="connsiteX219" fmla="*/ 533803 w 4655747"/>
                <a:gd name="connsiteY219" fmla="*/ 1343025 h 2809875"/>
                <a:gd name="connsiteX220" fmla="*/ 519515 w 4655747"/>
                <a:gd name="connsiteY220" fmla="*/ 1371600 h 2809875"/>
                <a:gd name="connsiteX221" fmla="*/ 498084 w 4655747"/>
                <a:gd name="connsiteY221" fmla="*/ 1419225 h 2809875"/>
                <a:gd name="connsiteX222" fmla="*/ 493322 w 4655747"/>
                <a:gd name="connsiteY222" fmla="*/ 1433513 h 2809875"/>
                <a:gd name="connsiteX223" fmla="*/ 474272 w 4655747"/>
                <a:gd name="connsiteY223" fmla="*/ 1466850 h 2809875"/>
                <a:gd name="connsiteX224" fmla="*/ 464747 w 4655747"/>
                <a:gd name="connsiteY224" fmla="*/ 1485900 h 2809875"/>
                <a:gd name="connsiteX225" fmla="*/ 459984 w 4655747"/>
                <a:gd name="connsiteY225" fmla="*/ 1500188 h 2809875"/>
                <a:gd name="connsiteX226" fmla="*/ 450459 w 4655747"/>
                <a:gd name="connsiteY226" fmla="*/ 1514475 h 2809875"/>
                <a:gd name="connsiteX227" fmla="*/ 436172 w 4655747"/>
                <a:gd name="connsiteY227" fmla="*/ 1552575 h 2809875"/>
                <a:gd name="connsiteX228" fmla="*/ 412359 w 4655747"/>
                <a:gd name="connsiteY228" fmla="*/ 1595438 h 2809875"/>
                <a:gd name="connsiteX229" fmla="*/ 398072 w 4655747"/>
                <a:gd name="connsiteY229" fmla="*/ 1628776 h 2809875"/>
                <a:gd name="connsiteX230" fmla="*/ 393310 w 4655747"/>
                <a:gd name="connsiteY230" fmla="*/ 1657350 h 2809875"/>
                <a:gd name="connsiteX231" fmla="*/ 379022 w 4655747"/>
                <a:gd name="connsiteY231" fmla="*/ 1719263 h 2809875"/>
                <a:gd name="connsiteX232" fmla="*/ 374259 w 4655747"/>
                <a:gd name="connsiteY232" fmla="*/ 1757363 h 2809875"/>
                <a:gd name="connsiteX233" fmla="*/ 369497 w 4655747"/>
                <a:gd name="connsiteY233" fmla="*/ 1771650 h 2809875"/>
                <a:gd name="connsiteX234" fmla="*/ 357591 w 4655747"/>
                <a:gd name="connsiteY234" fmla="*/ 1807369 h 2809875"/>
                <a:gd name="connsiteX235" fmla="*/ 343303 w 4655747"/>
                <a:gd name="connsiteY235" fmla="*/ 1852613 h 2809875"/>
                <a:gd name="connsiteX236" fmla="*/ 336159 w 4655747"/>
                <a:gd name="connsiteY236" fmla="*/ 1876425 h 2809875"/>
                <a:gd name="connsiteX237" fmla="*/ 326634 w 4655747"/>
                <a:gd name="connsiteY237" fmla="*/ 1890713 h 2809875"/>
                <a:gd name="connsiteX238" fmla="*/ 321872 w 4655747"/>
                <a:gd name="connsiteY238" fmla="*/ 1905000 h 2809875"/>
                <a:gd name="connsiteX239" fmla="*/ 307584 w 4655747"/>
                <a:gd name="connsiteY239" fmla="*/ 1914525 h 2809875"/>
                <a:gd name="connsiteX240" fmla="*/ 293297 w 4655747"/>
                <a:gd name="connsiteY240" fmla="*/ 1943100 h 2809875"/>
                <a:gd name="connsiteX241" fmla="*/ 283772 w 4655747"/>
                <a:gd name="connsiteY241" fmla="*/ 1971675 h 2809875"/>
                <a:gd name="connsiteX242" fmla="*/ 267103 w 4655747"/>
                <a:gd name="connsiteY242" fmla="*/ 2002632 h 2809875"/>
                <a:gd name="connsiteX243" fmla="*/ 231384 w 4655747"/>
                <a:gd name="connsiteY243" fmla="*/ 2038350 h 2809875"/>
                <a:gd name="connsiteX244" fmla="*/ 207572 w 4655747"/>
                <a:gd name="connsiteY244" fmla="*/ 2062163 h 2809875"/>
                <a:gd name="connsiteX245" fmla="*/ 202809 w 4655747"/>
                <a:gd name="connsiteY245" fmla="*/ 2076450 h 2809875"/>
                <a:gd name="connsiteX246" fmla="*/ 174234 w 4655747"/>
                <a:gd name="connsiteY246" fmla="*/ 2095500 h 2809875"/>
                <a:gd name="connsiteX247" fmla="*/ 159947 w 4655747"/>
                <a:gd name="connsiteY247" fmla="*/ 2105025 h 2809875"/>
                <a:gd name="connsiteX248" fmla="*/ 131372 w 4655747"/>
                <a:gd name="connsiteY248" fmla="*/ 2133601 h 2809875"/>
                <a:gd name="connsiteX249" fmla="*/ 102797 w 4655747"/>
                <a:gd name="connsiteY249" fmla="*/ 2145506 h 2809875"/>
                <a:gd name="connsiteX250" fmla="*/ 78985 w 4655747"/>
                <a:gd name="connsiteY250" fmla="*/ 2157412 h 2809875"/>
                <a:gd name="connsiteX251" fmla="*/ 45647 w 4655747"/>
                <a:gd name="connsiteY251" fmla="*/ 2174081 h 2809875"/>
                <a:gd name="connsiteX252" fmla="*/ 24215 w 4655747"/>
                <a:gd name="connsiteY252" fmla="*/ 2178844 h 2809875"/>
                <a:gd name="connsiteX253" fmla="*/ 403 w 4655747"/>
                <a:gd name="connsiteY253" fmla="*/ 2188369 h 2809875"/>
                <a:gd name="connsiteX254" fmla="*/ 12309 w 4655747"/>
                <a:gd name="connsiteY254" fmla="*/ 2228850 h 2809875"/>
                <a:gd name="connsiteX255" fmla="*/ 43265 w 4655747"/>
                <a:gd name="connsiteY255" fmla="*/ 2255044 h 2809875"/>
                <a:gd name="connsiteX256" fmla="*/ 67079 w 4655747"/>
                <a:gd name="connsiteY256" fmla="*/ 2271713 h 2809875"/>
                <a:gd name="connsiteX257" fmla="*/ 90890 w 4655747"/>
                <a:gd name="connsiteY257" fmla="*/ 2276475 h 2809875"/>
                <a:gd name="connsiteX258" fmla="*/ 114703 w 4655747"/>
                <a:gd name="connsiteY258" fmla="*/ 2297906 h 2809875"/>
                <a:gd name="connsiteX259" fmla="*/ 119466 w 4655747"/>
                <a:gd name="connsiteY259" fmla="*/ 2326482 h 2809875"/>
                <a:gd name="connsiteX260" fmla="*/ 126609 w 4655747"/>
                <a:gd name="connsiteY260" fmla="*/ 2347913 h 2809875"/>
                <a:gd name="connsiteX261" fmla="*/ 121847 w 4655747"/>
                <a:gd name="connsiteY261" fmla="*/ 2386013 h 2809875"/>
                <a:gd name="connsiteX262" fmla="*/ 112322 w 4655747"/>
                <a:gd name="connsiteY262" fmla="*/ 2405063 h 2809875"/>
                <a:gd name="connsiteX263" fmla="*/ 100416 w 4655747"/>
                <a:gd name="connsiteY263" fmla="*/ 2424112 h 2809875"/>
                <a:gd name="connsiteX264" fmla="*/ 71841 w 4655747"/>
                <a:gd name="connsiteY264" fmla="*/ 2426494 h 2809875"/>
                <a:gd name="connsiteX265" fmla="*/ 50409 w 4655747"/>
                <a:gd name="connsiteY265" fmla="*/ 2452688 h 2809875"/>
                <a:gd name="connsiteX266" fmla="*/ 21834 w 4655747"/>
                <a:gd name="connsiteY266" fmla="*/ 2466975 h 2809875"/>
                <a:gd name="connsiteX267" fmla="*/ 31359 w 4655747"/>
                <a:gd name="connsiteY267" fmla="*/ 2490788 h 2809875"/>
                <a:gd name="connsiteX268" fmla="*/ 21834 w 4655747"/>
                <a:gd name="connsiteY268" fmla="*/ 2524125 h 2809875"/>
                <a:gd name="connsiteX269" fmla="*/ 12309 w 4655747"/>
                <a:gd name="connsiteY269" fmla="*/ 2538413 h 2809875"/>
                <a:gd name="connsiteX0" fmla="*/ 12309 w 4959291"/>
                <a:gd name="connsiteY0" fmla="*/ 2538413 h 2809875"/>
                <a:gd name="connsiteX1" fmla="*/ 374259 w 4959291"/>
                <a:gd name="connsiteY1" fmla="*/ 2809875 h 2809875"/>
                <a:gd name="connsiteX2" fmla="*/ 4655747 w 4959291"/>
                <a:gd name="connsiteY2" fmla="*/ 2252663 h 2809875"/>
                <a:gd name="connsiteX3" fmla="*/ 4603359 w 4959291"/>
                <a:gd name="connsiteY3" fmla="*/ 2257425 h 2809875"/>
                <a:gd name="connsiteX4" fmla="*/ 4560497 w 4959291"/>
                <a:gd name="connsiteY4" fmla="*/ 2271713 h 2809875"/>
                <a:gd name="connsiteX5" fmla="*/ 4546209 w 4959291"/>
                <a:gd name="connsiteY5" fmla="*/ 2276475 h 2809875"/>
                <a:gd name="connsiteX6" fmla="*/ 4531922 w 4959291"/>
                <a:gd name="connsiteY6" fmla="*/ 2281238 h 2809875"/>
                <a:gd name="connsiteX7" fmla="*/ 4512872 w 4959291"/>
                <a:gd name="connsiteY7" fmla="*/ 2286000 h 2809875"/>
                <a:gd name="connsiteX8" fmla="*/ 4484297 w 4959291"/>
                <a:gd name="connsiteY8" fmla="*/ 2262188 h 2809875"/>
                <a:gd name="connsiteX9" fmla="*/ 4470009 w 4959291"/>
                <a:gd name="connsiteY9" fmla="*/ 2247900 h 2809875"/>
                <a:gd name="connsiteX10" fmla="*/ 4446197 w 4959291"/>
                <a:gd name="connsiteY10" fmla="*/ 2240756 h 2809875"/>
                <a:gd name="connsiteX11" fmla="*/ 4422384 w 4959291"/>
                <a:gd name="connsiteY11" fmla="*/ 2219325 h 2809875"/>
                <a:gd name="connsiteX12" fmla="*/ 4398572 w 4959291"/>
                <a:gd name="connsiteY12" fmla="*/ 2224088 h 2809875"/>
                <a:gd name="connsiteX13" fmla="*/ 4384284 w 4959291"/>
                <a:gd name="connsiteY13" fmla="*/ 2209800 h 2809875"/>
                <a:gd name="connsiteX14" fmla="*/ 4355709 w 4959291"/>
                <a:gd name="connsiteY14" fmla="*/ 2200275 h 2809875"/>
                <a:gd name="connsiteX15" fmla="*/ 4341422 w 4959291"/>
                <a:gd name="connsiteY15" fmla="*/ 2190750 h 2809875"/>
                <a:gd name="connsiteX16" fmla="*/ 4312847 w 4959291"/>
                <a:gd name="connsiteY16" fmla="*/ 2193132 h 2809875"/>
                <a:gd name="connsiteX17" fmla="*/ 4246172 w 4959291"/>
                <a:gd name="connsiteY17" fmla="*/ 2176463 h 2809875"/>
                <a:gd name="connsiteX18" fmla="*/ 4203309 w 4959291"/>
                <a:gd name="connsiteY18" fmla="*/ 2174082 h 2809875"/>
                <a:gd name="connsiteX19" fmla="*/ 4174734 w 4959291"/>
                <a:gd name="connsiteY19" fmla="*/ 2164557 h 2809875"/>
                <a:gd name="connsiteX20" fmla="*/ 4155684 w 4959291"/>
                <a:gd name="connsiteY20" fmla="*/ 2138363 h 2809875"/>
                <a:gd name="connsiteX21" fmla="*/ 4141397 w 4959291"/>
                <a:gd name="connsiteY21" fmla="*/ 2133600 h 2809875"/>
                <a:gd name="connsiteX22" fmla="*/ 4060434 w 4959291"/>
                <a:gd name="connsiteY22" fmla="*/ 2124075 h 2809875"/>
                <a:gd name="connsiteX23" fmla="*/ 3960422 w 4959291"/>
                <a:gd name="connsiteY23" fmla="*/ 2095500 h 2809875"/>
                <a:gd name="connsiteX24" fmla="*/ 3927084 w 4959291"/>
                <a:gd name="connsiteY24" fmla="*/ 2100263 h 2809875"/>
                <a:gd name="connsiteX25" fmla="*/ 3855647 w 4959291"/>
                <a:gd name="connsiteY25" fmla="*/ 2047875 h 2809875"/>
                <a:gd name="connsiteX26" fmla="*/ 3831834 w 4959291"/>
                <a:gd name="connsiteY26" fmla="*/ 2019300 h 2809875"/>
                <a:gd name="connsiteX27" fmla="*/ 3786591 w 4959291"/>
                <a:gd name="connsiteY27" fmla="*/ 1985963 h 2809875"/>
                <a:gd name="connsiteX28" fmla="*/ 3800877 w 4959291"/>
                <a:gd name="connsiteY28" fmla="*/ 1964532 h 2809875"/>
                <a:gd name="connsiteX29" fmla="*/ 3788972 w 4959291"/>
                <a:gd name="connsiteY29" fmla="*/ 1919288 h 2809875"/>
                <a:gd name="connsiteX30" fmla="*/ 3779447 w 4959291"/>
                <a:gd name="connsiteY30" fmla="*/ 1890713 h 2809875"/>
                <a:gd name="connsiteX31" fmla="*/ 3760397 w 4959291"/>
                <a:gd name="connsiteY31" fmla="*/ 1862138 h 2809875"/>
                <a:gd name="connsiteX32" fmla="*/ 3746110 w 4959291"/>
                <a:gd name="connsiteY32" fmla="*/ 1835944 h 2809875"/>
                <a:gd name="connsiteX33" fmla="*/ 3746109 w 4959291"/>
                <a:gd name="connsiteY33" fmla="*/ 1790700 h 2809875"/>
                <a:gd name="connsiteX34" fmla="*/ 3736584 w 4959291"/>
                <a:gd name="connsiteY34" fmla="*/ 1776413 h 2809875"/>
                <a:gd name="connsiteX35" fmla="*/ 3731822 w 4959291"/>
                <a:gd name="connsiteY35" fmla="*/ 1762125 h 2809875"/>
                <a:gd name="connsiteX36" fmla="*/ 3724678 w 4959291"/>
                <a:gd name="connsiteY36" fmla="*/ 1724025 h 2809875"/>
                <a:gd name="connsiteX37" fmla="*/ 3708009 w 4959291"/>
                <a:gd name="connsiteY37" fmla="*/ 1695450 h 2809875"/>
                <a:gd name="connsiteX38" fmla="*/ 3698484 w 4959291"/>
                <a:gd name="connsiteY38" fmla="*/ 1662113 h 2809875"/>
                <a:gd name="connsiteX39" fmla="*/ 3710390 w 4959291"/>
                <a:gd name="connsiteY39" fmla="*/ 1643063 h 2809875"/>
                <a:gd name="connsiteX40" fmla="*/ 3717535 w 4959291"/>
                <a:gd name="connsiteY40" fmla="*/ 1624013 h 2809875"/>
                <a:gd name="connsiteX41" fmla="*/ 3712772 w 4959291"/>
                <a:gd name="connsiteY41" fmla="*/ 1581150 h 2809875"/>
                <a:gd name="connsiteX42" fmla="*/ 3693722 w 4959291"/>
                <a:gd name="connsiteY42" fmla="*/ 1552575 h 2809875"/>
                <a:gd name="connsiteX43" fmla="*/ 3681816 w 4959291"/>
                <a:gd name="connsiteY43" fmla="*/ 1550194 h 2809875"/>
                <a:gd name="connsiteX44" fmla="*/ 3653240 w 4959291"/>
                <a:gd name="connsiteY44" fmla="*/ 1504951 h 2809875"/>
                <a:gd name="connsiteX45" fmla="*/ 3627047 w 4959291"/>
                <a:gd name="connsiteY45" fmla="*/ 1485900 h 2809875"/>
                <a:gd name="connsiteX46" fmla="*/ 3617522 w 4959291"/>
                <a:gd name="connsiteY46" fmla="*/ 1471613 h 2809875"/>
                <a:gd name="connsiteX47" fmla="*/ 3593709 w 4959291"/>
                <a:gd name="connsiteY47" fmla="*/ 1462088 h 2809875"/>
                <a:gd name="connsiteX48" fmla="*/ 3572278 w 4959291"/>
                <a:gd name="connsiteY48" fmla="*/ 1464469 h 2809875"/>
                <a:gd name="connsiteX49" fmla="*/ 3531796 w 4959291"/>
                <a:gd name="connsiteY49" fmla="*/ 1412082 h 2809875"/>
                <a:gd name="connsiteX50" fmla="*/ 3507984 w 4959291"/>
                <a:gd name="connsiteY50" fmla="*/ 1393031 h 2809875"/>
                <a:gd name="connsiteX51" fmla="*/ 3481790 w 4959291"/>
                <a:gd name="connsiteY51" fmla="*/ 1397794 h 2809875"/>
                <a:gd name="connsiteX52" fmla="*/ 3457979 w 4959291"/>
                <a:gd name="connsiteY52" fmla="*/ 1381126 h 2809875"/>
                <a:gd name="connsiteX53" fmla="*/ 3407972 w 4959291"/>
                <a:gd name="connsiteY53" fmla="*/ 1369219 h 2809875"/>
                <a:gd name="connsiteX54" fmla="*/ 3369872 w 4959291"/>
                <a:gd name="connsiteY54" fmla="*/ 1371601 h 2809875"/>
                <a:gd name="connsiteX55" fmla="*/ 3327009 w 4959291"/>
                <a:gd name="connsiteY55" fmla="*/ 1352550 h 2809875"/>
                <a:gd name="connsiteX56" fmla="*/ 3312722 w 4959291"/>
                <a:gd name="connsiteY56" fmla="*/ 1347788 h 2809875"/>
                <a:gd name="connsiteX57" fmla="*/ 3284147 w 4959291"/>
                <a:gd name="connsiteY57" fmla="*/ 1362075 h 2809875"/>
                <a:gd name="connsiteX58" fmla="*/ 3260334 w 4959291"/>
                <a:gd name="connsiteY58" fmla="*/ 1343025 h 2809875"/>
                <a:gd name="connsiteX59" fmla="*/ 3231759 w 4959291"/>
                <a:gd name="connsiteY59" fmla="*/ 1319213 h 2809875"/>
                <a:gd name="connsiteX60" fmla="*/ 3217472 w 4959291"/>
                <a:gd name="connsiteY60" fmla="*/ 1309688 h 2809875"/>
                <a:gd name="connsiteX61" fmla="*/ 3188897 w 4959291"/>
                <a:gd name="connsiteY61" fmla="*/ 1283495 h 2809875"/>
                <a:gd name="connsiteX62" fmla="*/ 3167465 w 4959291"/>
                <a:gd name="connsiteY62" fmla="*/ 1278731 h 2809875"/>
                <a:gd name="connsiteX63" fmla="*/ 3169848 w 4959291"/>
                <a:gd name="connsiteY63" fmla="*/ 1247775 h 2809875"/>
                <a:gd name="connsiteX64" fmla="*/ 3179372 w 4959291"/>
                <a:gd name="connsiteY64" fmla="*/ 1223963 h 2809875"/>
                <a:gd name="connsiteX65" fmla="*/ 3150797 w 4959291"/>
                <a:gd name="connsiteY65" fmla="*/ 1214438 h 2809875"/>
                <a:gd name="connsiteX66" fmla="*/ 3136509 w 4959291"/>
                <a:gd name="connsiteY66" fmla="*/ 1219200 h 2809875"/>
                <a:gd name="connsiteX67" fmla="*/ 3122222 w 4959291"/>
                <a:gd name="connsiteY67" fmla="*/ 1228725 h 2809875"/>
                <a:gd name="connsiteX68" fmla="*/ 3100790 w 4959291"/>
                <a:gd name="connsiteY68" fmla="*/ 1212056 h 2809875"/>
                <a:gd name="connsiteX69" fmla="*/ 3112697 w 4959291"/>
                <a:gd name="connsiteY69" fmla="*/ 1185863 h 2809875"/>
                <a:gd name="connsiteX70" fmla="*/ 3103172 w 4959291"/>
                <a:gd name="connsiteY70" fmla="*/ 1171575 h 2809875"/>
                <a:gd name="connsiteX71" fmla="*/ 3098409 w 4959291"/>
                <a:gd name="connsiteY71" fmla="*/ 1157288 h 2809875"/>
                <a:gd name="connsiteX72" fmla="*/ 3084122 w 4959291"/>
                <a:gd name="connsiteY72" fmla="*/ 1171575 h 2809875"/>
                <a:gd name="connsiteX73" fmla="*/ 3055547 w 4959291"/>
                <a:gd name="connsiteY73" fmla="*/ 1162050 h 2809875"/>
                <a:gd name="connsiteX74" fmla="*/ 3046022 w 4959291"/>
                <a:gd name="connsiteY74" fmla="*/ 1131094 h 2809875"/>
                <a:gd name="connsiteX75" fmla="*/ 3050784 w 4959291"/>
                <a:gd name="connsiteY75" fmla="*/ 1114425 h 2809875"/>
                <a:gd name="connsiteX76" fmla="*/ 3050784 w 4959291"/>
                <a:gd name="connsiteY76" fmla="*/ 1104900 h 2809875"/>
                <a:gd name="connsiteX77" fmla="*/ 3036497 w 4959291"/>
                <a:gd name="connsiteY77" fmla="*/ 1100138 h 2809875"/>
                <a:gd name="connsiteX78" fmla="*/ 3046022 w 4959291"/>
                <a:gd name="connsiteY78" fmla="*/ 1081088 h 2809875"/>
                <a:gd name="connsiteX79" fmla="*/ 3055547 w 4959291"/>
                <a:gd name="connsiteY79" fmla="*/ 1062038 h 2809875"/>
                <a:gd name="connsiteX80" fmla="*/ 3024590 w 4959291"/>
                <a:gd name="connsiteY80" fmla="*/ 1052513 h 2809875"/>
                <a:gd name="connsiteX81" fmla="*/ 3012684 w 4959291"/>
                <a:gd name="connsiteY81" fmla="*/ 1066800 h 2809875"/>
                <a:gd name="connsiteX82" fmla="*/ 2993634 w 4959291"/>
                <a:gd name="connsiteY82" fmla="*/ 1066800 h 2809875"/>
                <a:gd name="connsiteX83" fmla="*/ 2972204 w 4959291"/>
                <a:gd name="connsiteY83" fmla="*/ 1073944 h 2809875"/>
                <a:gd name="connsiteX84" fmla="*/ 2955534 w 4959291"/>
                <a:gd name="connsiteY84" fmla="*/ 1066800 h 2809875"/>
                <a:gd name="connsiteX85" fmla="*/ 2950772 w 4959291"/>
                <a:gd name="connsiteY85" fmla="*/ 1047750 h 2809875"/>
                <a:gd name="connsiteX86" fmla="*/ 2931721 w 4959291"/>
                <a:gd name="connsiteY86" fmla="*/ 1040607 h 2809875"/>
                <a:gd name="connsiteX87" fmla="*/ 2903147 w 4959291"/>
                <a:gd name="connsiteY87" fmla="*/ 1019175 h 2809875"/>
                <a:gd name="connsiteX88" fmla="*/ 2888859 w 4959291"/>
                <a:gd name="connsiteY88" fmla="*/ 1014413 h 2809875"/>
                <a:gd name="connsiteX89" fmla="*/ 2874572 w 4959291"/>
                <a:gd name="connsiteY89" fmla="*/ 1004888 h 2809875"/>
                <a:gd name="connsiteX90" fmla="*/ 2855522 w 4959291"/>
                <a:gd name="connsiteY90" fmla="*/ 1004888 h 2809875"/>
                <a:gd name="connsiteX91" fmla="*/ 2834090 w 4959291"/>
                <a:gd name="connsiteY91" fmla="*/ 995363 h 2809875"/>
                <a:gd name="connsiteX92" fmla="*/ 2810278 w 4959291"/>
                <a:gd name="connsiteY92" fmla="*/ 1009650 h 2809875"/>
                <a:gd name="connsiteX93" fmla="*/ 2767416 w 4959291"/>
                <a:gd name="connsiteY93" fmla="*/ 1007269 h 2809875"/>
                <a:gd name="connsiteX94" fmla="*/ 2734079 w 4959291"/>
                <a:gd name="connsiteY94" fmla="*/ 1019175 h 2809875"/>
                <a:gd name="connsiteX95" fmla="*/ 2712646 w 4959291"/>
                <a:gd name="connsiteY95" fmla="*/ 1019176 h 2809875"/>
                <a:gd name="connsiteX96" fmla="*/ 2693597 w 4959291"/>
                <a:gd name="connsiteY96" fmla="*/ 1009650 h 2809875"/>
                <a:gd name="connsiteX97" fmla="*/ 2641209 w 4959291"/>
                <a:gd name="connsiteY97" fmla="*/ 1021557 h 2809875"/>
                <a:gd name="connsiteX98" fmla="*/ 2631684 w 4959291"/>
                <a:gd name="connsiteY98" fmla="*/ 1031082 h 2809875"/>
                <a:gd name="connsiteX99" fmla="*/ 2612634 w 4959291"/>
                <a:gd name="connsiteY99" fmla="*/ 1038225 h 2809875"/>
                <a:gd name="connsiteX100" fmla="*/ 2595965 w 4959291"/>
                <a:gd name="connsiteY100" fmla="*/ 1035844 h 2809875"/>
                <a:gd name="connsiteX101" fmla="*/ 2574535 w 4959291"/>
                <a:gd name="connsiteY101" fmla="*/ 1028700 h 2809875"/>
                <a:gd name="connsiteX102" fmla="*/ 2529290 w 4959291"/>
                <a:gd name="connsiteY102" fmla="*/ 1004888 h 2809875"/>
                <a:gd name="connsiteX103" fmla="*/ 2526909 w 4959291"/>
                <a:gd name="connsiteY103" fmla="*/ 971550 h 2809875"/>
                <a:gd name="connsiteX104" fmla="*/ 2512622 w 4959291"/>
                <a:gd name="connsiteY104" fmla="*/ 942975 h 2809875"/>
                <a:gd name="connsiteX105" fmla="*/ 2488809 w 4959291"/>
                <a:gd name="connsiteY105" fmla="*/ 938213 h 2809875"/>
                <a:gd name="connsiteX106" fmla="*/ 2493572 w 4959291"/>
                <a:gd name="connsiteY106" fmla="*/ 923925 h 2809875"/>
                <a:gd name="connsiteX107" fmla="*/ 2479284 w 4959291"/>
                <a:gd name="connsiteY107" fmla="*/ 914400 h 2809875"/>
                <a:gd name="connsiteX108" fmla="*/ 2457853 w 4959291"/>
                <a:gd name="connsiteY108" fmla="*/ 902494 h 2809875"/>
                <a:gd name="connsiteX109" fmla="*/ 2431659 w 4959291"/>
                <a:gd name="connsiteY109" fmla="*/ 890588 h 2809875"/>
                <a:gd name="connsiteX110" fmla="*/ 2414991 w 4959291"/>
                <a:gd name="connsiteY110" fmla="*/ 864394 h 2809875"/>
                <a:gd name="connsiteX111" fmla="*/ 2398321 w 4959291"/>
                <a:gd name="connsiteY111" fmla="*/ 833437 h 2809875"/>
                <a:gd name="connsiteX112" fmla="*/ 2367365 w 4959291"/>
                <a:gd name="connsiteY112" fmla="*/ 807244 h 2809875"/>
                <a:gd name="connsiteX113" fmla="*/ 2348316 w 4959291"/>
                <a:gd name="connsiteY113" fmla="*/ 769144 h 2809875"/>
                <a:gd name="connsiteX114" fmla="*/ 2322122 w 4959291"/>
                <a:gd name="connsiteY114" fmla="*/ 733425 h 2809875"/>
                <a:gd name="connsiteX115" fmla="*/ 2307834 w 4959291"/>
                <a:gd name="connsiteY115" fmla="*/ 723900 h 2809875"/>
                <a:gd name="connsiteX116" fmla="*/ 2264972 w 4959291"/>
                <a:gd name="connsiteY116" fmla="*/ 704850 h 2809875"/>
                <a:gd name="connsiteX117" fmla="*/ 2241159 w 4959291"/>
                <a:gd name="connsiteY117" fmla="*/ 678657 h 2809875"/>
                <a:gd name="connsiteX118" fmla="*/ 2231634 w 4959291"/>
                <a:gd name="connsiteY118" fmla="*/ 657225 h 2809875"/>
                <a:gd name="connsiteX119" fmla="*/ 2212584 w 4959291"/>
                <a:gd name="connsiteY119" fmla="*/ 647700 h 2809875"/>
                <a:gd name="connsiteX120" fmla="*/ 2198297 w 4959291"/>
                <a:gd name="connsiteY120" fmla="*/ 638175 h 2809875"/>
                <a:gd name="connsiteX121" fmla="*/ 2179247 w 4959291"/>
                <a:gd name="connsiteY121" fmla="*/ 642938 h 2809875"/>
                <a:gd name="connsiteX122" fmla="*/ 2155434 w 4959291"/>
                <a:gd name="connsiteY122" fmla="*/ 619125 h 2809875"/>
                <a:gd name="connsiteX123" fmla="*/ 2136384 w 4959291"/>
                <a:gd name="connsiteY123" fmla="*/ 590550 h 2809875"/>
                <a:gd name="connsiteX124" fmla="*/ 2126859 w 4959291"/>
                <a:gd name="connsiteY124" fmla="*/ 561975 h 2809875"/>
                <a:gd name="connsiteX125" fmla="*/ 2103047 w 4959291"/>
                <a:gd name="connsiteY125" fmla="*/ 561975 h 2809875"/>
                <a:gd name="connsiteX126" fmla="*/ 2088759 w 4959291"/>
                <a:gd name="connsiteY126" fmla="*/ 547688 h 2809875"/>
                <a:gd name="connsiteX127" fmla="*/ 2050660 w 4959291"/>
                <a:gd name="connsiteY127" fmla="*/ 540544 h 2809875"/>
                <a:gd name="connsiteX128" fmla="*/ 2007797 w 4959291"/>
                <a:gd name="connsiteY128" fmla="*/ 528638 h 2809875"/>
                <a:gd name="connsiteX129" fmla="*/ 1976841 w 4959291"/>
                <a:gd name="connsiteY129" fmla="*/ 526256 h 2809875"/>
                <a:gd name="connsiteX130" fmla="*/ 1948266 w 4959291"/>
                <a:gd name="connsiteY130" fmla="*/ 521494 h 2809875"/>
                <a:gd name="connsiteX131" fmla="*/ 1926834 w 4959291"/>
                <a:gd name="connsiteY131" fmla="*/ 504825 h 2809875"/>
                <a:gd name="connsiteX132" fmla="*/ 1912547 w 4959291"/>
                <a:gd name="connsiteY132" fmla="*/ 509588 h 2809875"/>
                <a:gd name="connsiteX133" fmla="*/ 1841109 w 4959291"/>
                <a:gd name="connsiteY133" fmla="*/ 495300 h 2809875"/>
                <a:gd name="connsiteX134" fmla="*/ 1812534 w 4959291"/>
                <a:gd name="connsiteY134" fmla="*/ 485775 h 2809875"/>
                <a:gd name="connsiteX135" fmla="*/ 1798247 w 4959291"/>
                <a:gd name="connsiteY135" fmla="*/ 481013 h 2809875"/>
                <a:gd name="connsiteX136" fmla="*/ 1783959 w 4959291"/>
                <a:gd name="connsiteY136" fmla="*/ 490538 h 2809875"/>
                <a:gd name="connsiteX137" fmla="*/ 1769672 w 4959291"/>
                <a:gd name="connsiteY137" fmla="*/ 495300 h 2809875"/>
                <a:gd name="connsiteX138" fmla="*/ 1741097 w 4959291"/>
                <a:gd name="connsiteY138" fmla="*/ 523875 h 2809875"/>
                <a:gd name="connsiteX139" fmla="*/ 1717284 w 4959291"/>
                <a:gd name="connsiteY139" fmla="*/ 519113 h 2809875"/>
                <a:gd name="connsiteX140" fmla="*/ 1683947 w 4959291"/>
                <a:gd name="connsiteY140" fmla="*/ 509588 h 2809875"/>
                <a:gd name="connsiteX141" fmla="*/ 1650609 w 4959291"/>
                <a:gd name="connsiteY141" fmla="*/ 504825 h 2809875"/>
                <a:gd name="connsiteX142" fmla="*/ 1622034 w 4959291"/>
                <a:gd name="connsiteY142" fmla="*/ 500063 h 2809875"/>
                <a:gd name="connsiteX143" fmla="*/ 1581553 w 4959291"/>
                <a:gd name="connsiteY143" fmla="*/ 483394 h 2809875"/>
                <a:gd name="connsiteX144" fmla="*/ 1552978 w 4959291"/>
                <a:gd name="connsiteY144" fmla="*/ 483394 h 2809875"/>
                <a:gd name="connsiteX145" fmla="*/ 1541072 w 4959291"/>
                <a:gd name="connsiteY145" fmla="*/ 466725 h 2809875"/>
                <a:gd name="connsiteX146" fmla="*/ 1526784 w 4959291"/>
                <a:gd name="connsiteY146" fmla="*/ 447675 h 2809875"/>
                <a:gd name="connsiteX147" fmla="*/ 1522021 w 4959291"/>
                <a:gd name="connsiteY147" fmla="*/ 421481 h 2809875"/>
                <a:gd name="connsiteX148" fmla="*/ 1533929 w 4959291"/>
                <a:gd name="connsiteY148" fmla="*/ 392907 h 2809875"/>
                <a:gd name="connsiteX149" fmla="*/ 1564884 w 4959291"/>
                <a:gd name="connsiteY149" fmla="*/ 366713 h 2809875"/>
                <a:gd name="connsiteX150" fmla="*/ 1557740 w 4959291"/>
                <a:gd name="connsiteY150" fmla="*/ 340519 h 2809875"/>
                <a:gd name="connsiteX151" fmla="*/ 1564884 w 4959291"/>
                <a:gd name="connsiteY151" fmla="*/ 309562 h 2809875"/>
                <a:gd name="connsiteX152" fmla="*/ 1583934 w 4959291"/>
                <a:gd name="connsiteY152" fmla="*/ 285750 h 2809875"/>
                <a:gd name="connsiteX153" fmla="*/ 1588697 w 4959291"/>
                <a:gd name="connsiteY153" fmla="*/ 271463 h 2809875"/>
                <a:gd name="connsiteX154" fmla="*/ 1579172 w 4959291"/>
                <a:gd name="connsiteY154" fmla="*/ 257175 h 2809875"/>
                <a:gd name="connsiteX155" fmla="*/ 1545834 w 4959291"/>
                <a:gd name="connsiteY155" fmla="*/ 230981 h 2809875"/>
                <a:gd name="connsiteX156" fmla="*/ 1522022 w 4959291"/>
                <a:gd name="connsiteY156" fmla="*/ 228600 h 2809875"/>
                <a:gd name="connsiteX157" fmla="*/ 1507734 w 4959291"/>
                <a:gd name="connsiteY157" fmla="*/ 192881 h 2809875"/>
                <a:gd name="connsiteX158" fmla="*/ 1505353 w 4959291"/>
                <a:gd name="connsiteY158" fmla="*/ 159543 h 2809875"/>
                <a:gd name="connsiteX159" fmla="*/ 1488684 w 4959291"/>
                <a:gd name="connsiteY159" fmla="*/ 119063 h 2809875"/>
                <a:gd name="connsiteX160" fmla="*/ 1479159 w 4959291"/>
                <a:gd name="connsiteY160" fmla="*/ 92868 h 2809875"/>
                <a:gd name="connsiteX161" fmla="*/ 1455347 w 4959291"/>
                <a:gd name="connsiteY161" fmla="*/ 85725 h 2809875"/>
                <a:gd name="connsiteX162" fmla="*/ 1450584 w 4959291"/>
                <a:gd name="connsiteY162" fmla="*/ 66675 h 2809875"/>
                <a:gd name="connsiteX163" fmla="*/ 1433915 w 4959291"/>
                <a:gd name="connsiteY163" fmla="*/ 40481 h 2809875"/>
                <a:gd name="connsiteX164" fmla="*/ 1445822 w 4959291"/>
                <a:gd name="connsiteY164" fmla="*/ 30956 h 2809875"/>
                <a:gd name="connsiteX165" fmla="*/ 1436297 w 4959291"/>
                <a:gd name="connsiteY165" fmla="*/ 0 h 2809875"/>
                <a:gd name="connsiteX166" fmla="*/ 845747 w 4959291"/>
                <a:gd name="connsiteY166" fmla="*/ 180975 h 2809875"/>
                <a:gd name="connsiteX167" fmla="*/ 845747 w 4959291"/>
                <a:gd name="connsiteY167" fmla="*/ 180975 h 2809875"/>
                <a:gd name="connsiteX168" fmla="*/ 840984 w 4959291"/>
                <a:gd name="connsiteY168" fmla="*/ 223838 h 2809875"/>
                <a:gd name="connsiteX169" fmla="*/ 836222 w 4959291"/>
                <a:gd name="connsiteY169" fmla="*/ 238125 h 2809875"/>
                <a:gd name="connsiteX170" fmla="*/ 817172 w 4959291"/>
                <a:gd name="connsiteY170" fmla="*/ 254794 h 2809875"/>
                <a:gd name="connsiteX171" fmla="*/ 788597 w 4959291"/>
                <a:gd name="connsiteY171" fmla="*/ 266700 h 2809875"/>
                <a:gd name="connsiteX172" fmla="*/ 740972 w 4959291"/>
                <a:gd name="connsiteY172" fmla="*/ 300038 h 2809875"/>
                <a:gd name="connsiteX173" fmla="*/ 721922 w 4959291"/>
                <a:gd name="connsiteY173" fmla="*/ 328613 h 2809875"/>
                <a:gd name="connsiteX174" fmla="*/ 705252 w 4959291"/>
                <a:gd name="connsiteY174" fmla="*/ 342900 h 2809875"/>
                <a:gd name="connsiteX175" fmla="*/ 707634 w 4959291"/>
                <a:gd name="connsiteY175" fmla="*/ 369095 h 2809875"/>
                <a:gd name="connsiteX176" fmla="*/ 726684 w 4959291"/>
                <a:gd name="connsiteY176" fmla="*/ 381000 h 2809875"/>
                <a:gd name="connsiteX177" fmla="*/ 731447 w 4959291"/>
                <a:gd name="connsiteY177" fmla="*/ 395288 h 2809875"/>
                <a:gd name="connsiteX178" fmla="*/ 750497 w 4959291"/>
                <a:gd name="connsiteY178" fmla="*/ 423863 h 2809875"/>
                <a:gd name="connsiteX179" fmla="*/ 760022 w 4959291"/>
                <a:gd name="connsiteY179" fmla="*/ 442913 h 2809875"/>
                <a:gd name="connsiteX180" fmla="*/ 750497 w 4959291"/>
                <a:gd name="connsiteY180" fmla="*/ 481013 h 2809875"/>
                <a:gd name="connsiteX181" fmla="*/ 736209 w 4959291"/>
                <a:gd name="connsiteY181" fmla="*/ 490538 h 2809875"/>
                <a:gd name="connsiteX182" fmla="*/ 731447 w 4959291"/>
                <a:gd name="connsiteY182" fmla="*/ 504825 h 2809875"/>
                <a:gd name="connsiteX183" fmla="*/ 717159 w 4959291"/>
                <a:gd name="connsiteY183" fmla="*/ 509588 h 2809875"/>
                <a:gd name="connsiteX184" fmla="*/ 712397 w 4959291"/>
                <a:gd name="connsiteY184" fmla="*/ 538163 h 2809875"/>
                <a:gd name="connsiteX185" fmla="*/ 702872 w 4959291"/>
                <a:gd name="connsiteY185" fmla="*/ 566738 h 2809875"/>
                <a:gd name="connsiteX186" fmla="*/ 698109 w 4959291"/>
                <a:gd name="connsiteY186" fmla="*/ 581025 h 2809875"/>
                <a:gd name="connsiteX187" fmla="*/ 683822 w 4959291"/>
                <a:gd name="connsiteY187" fmla="*/ 611981 h 2809875"/>
                <a:gd name="connsiteX188" fmla="*/ 702872 w 4959291"/>
                <a:gd name="connsiteY188" fmla="*/ 638175 h 2809875"/>
                <a:gd name="connsiteX189" fmla="*/ 731447 w 4959291"/>
                <a:gd name="connsiteY189" fmla="*/ 647700 h 2809875"/>
                <a:gd name="connsiteX190" fmla="*/ 740972 w 4959291"/>
                <a:gd name="connsiteY190" fmla="*/ 661988 h 2809875"/>
                <a:gd name="connsiteX191" fmla="*/ 745734 w 4959291"/>
                <a:gd name="connsiteY191" fmla="*/ 676275 h 2809875"/>
                <a:gd name="connsiteX192" fmla="*/ 745734 w 4959291"/>
                <a:gd name="connsiteY192" fmla="*/ 688181 h 2809875"/>
                <a:gd name="connsiteX193" fmla="*/ 748115 w 4959291"/>
                <a:gd name="connsiteY193" fmla="*/ 709613 h 2809875"/>
                <a:gd name="connsiteX194" fmla="*/ 755259 w 4959291"/>
                <a:gd name="connsiteY194" fmla="*/ 728663 h 2809875"/>
                <a:gd name="connsiteX195" fmla="*/ 745734 w 4959291"/>
                <a:gd name="connsiteY195" fmla="*/ 757238 h 2809875"/>
                <a:gd name="connsiteX196" fmla="*/ 736209 w 4959291"/>
                <a:gd name="connsiteY196" fmla="*/ 771525 h 2809875"/>
                <a:gd name="connsiteX197" fmla="*/ 736209 w 4959291"/>
                <a:gd name="connsiteY197" fmla="*/ 842963 h 2809875"/>
                <a:gd name="connsiteX198" fmla="*/ 740972 w 4959291"/>
                <a:gd name="connsiteY198" fmla="*/ 857250 h 2809875"/>
                <a:gd name="connsiteX199" fmla="*/ 745734 w 4959291"/>
                <a:gd name="connsiteY199" fmla="*/ 876300 h 2809875"/>
                <a:gd name="connsiteX200" fmla="*/ 760022 w 4959291"/>
                <a:gd name="connsiteY200" fmla="*/ 923925 h 2809875"/>
                <a:gd name="connsiteX201" fmla="*/ 764784 w 4959291"/>
                <a:gd name="connsiteY201" fmla="*/ 938213 h 2809875"/>
                <a:gd name="connsiteX202" fmla="*/ 771928 w 4959291"/>
                <a:gd name="connsiteY202" fmla="*/ 983456 h 2809875"/>
                <a:gd name="connsiteX203" fmla="*/ 750497 w 4959291"/>
                <a:gd name="connsiteY203" fmla="*/ 1004888 h 2809875"/>
                <a:gd name="connsiteX204" fmla="*/ 731447 w 4959291"/>
                <a:gd name="connsiteY204" fmla="*/ 1009650 h 2809875"/>
                <a:gd name="connsiteX205" fmla="*/ 712397 w 4959291"/>
                <a:gd name="connsiteY205" fmla="*/ 1016794 h 2809875"/>
                <a:gd name="connsiteX206" fmla="*/ 683822 w 4959291"/>
                <a:gd name="connsiteY206" fmla="*/ 1035844 h 2809875"/>
                <a:gd name="connsiteX207" fmla="*/ 674297 w 4959291"/>
                <a:gd name="connsiteY207" fmla="*/ 1052513 h 2809875"/>
                <a:gd name="connsiteX208" fmla="*/ 660009 w 4959291"/>
                <a:gd name="connsiteY208" fmla="*/ 1062038 h 2809875"/>
                <a:gd name="connsiteX209" fmla="*/ 650484 w 4959291"/>
                <a:gd name="connsiteY209" fmla="*/ 1076325 h 2809875"/>
                <a:gd name="connsiteX210" fmla="*/ 640959 w 4959291"/>
                <a:gd name="connsiteY210" fmla="*/ 1157288 h 2809875"/>
                <a:gd name="connsiteX211" fmla="*/ 626672 w 4959291"/>
                <a:gd name="connsiteY211" fmla="*/ 1190625 h 2809875"/>
                <a:gd name="connsiteX212" fmla="*/ 593334 w 4959291"/>
                <a:gd name="connsiteY212" fmla="*/ 1204913 h 2809875"/>
                <a:gd name="connsiteX213" fmla="*/ 588572 w 4959291"/>
                <a:gd name="connsiteY213" fmla="*/ 1219200 h 2809875"/>
                <a:gd name="connsiteX214" fmla="*/ 593334 w 4959291"/>
                <a:gd name="connsiteY214" fmla="*/ 1233488 h 2809875"/>
                <a:gd name="connsiteX215" fmla="*/ 579047 w 4959291"/>
                <a:gd name="connsiteY215" fmla="*/ 1247775 h 2809875"/>
                <a:gd name="connsiteX216" fmla="*/ 569521 w 4959291"/>
                <a:gd name="connsiteY216" fmla="*/ 1290638 h 2809875"/>
                <a:gd name="connsiteX217" fmla="*/ 552854 w 4959291"/>
                <a:gd name="connsiteY217" fmla="*/ 1321593 h 2809875"/>
                <a:gd name="connsiteX218" fmla="*/ 533803 w 4959291"/>
                <a:gd name="connsiteY218" fmla="*/ 1343025 h 2809875"/>
                <a:gd name="connsiteX219" fmla="*/ 519515 w 4959291"/>
                <a:gd name="connsiteY219" fmla="*/ 1371600 h 2809875"/>
                <a:gd name="connsiteX220" fmla="*/ 498084 w 4959291"/>
                <a:gd name="connsiteY220" fmla="*/ 1419225 h 2809875"/>
                <a:gd name="connsiteX221" fmla="*/ 493322 w 4959291"/>
                <a:gd name="connsiteY221" fmla="*/ 1433513 h 2809875"/>
                <a:gd name="connsiteX222" fmla="*/ 474272 w 4959291"/>
                <a:gd name="connsiteY222" fmla="*/ 1466850 h 2809875"/>
                <a:gd name="connsiteX223" fmla="*/ 464747 w 4959291"/>
                <a:gd name="connsiteY223" fmla="*/ 1485900 h 2809875"/>
                <a:gd name="connsiteX224" fmla="*/ 459984 w 4959291"/>
                <a:gd name="connsiteY224" fmla="*/ 1500188 h 2809875"/>
                <a:gd name="connsiteX225" fmla="*/ 450459 w 4959291"/>
                <a:gd name="connsiteY225" fmla="*/ 1514475 h 2809875"/>
                <a:gd name="connsiteX226" fmla="*/ 436172 w 4959291"/>
                <a:gd name="connsiteY226" fmla="*/ 1552575 h 2809875"/>
                <a:gd name="connsiteX227" fmla="*/ 412359 w 4959291"/>
                <a:gd name="connsiteY227" fmla="*/ 1595438 h 2809875"/>
                <a:gd name="connsiteX228" fmla="*/ 398072 w 4959291"/>
                <a:gd name="connsiteY228" fmla="*/ 1628776 h 2809875"/>
                <a:gd name="connsiteX229" fmla="*/ 393310 w 4959291"/>
                <a:gd name="connsiteY229" fmla="*/ 1657350 h 2809875"/>
                <a:gd name="connsiteX230" fmla="*/ 379022 w 4959291"/>
                <a:gd name="connsiteY230" fmla="*/ 1719263 h 2809875"/>
                <a:gd name="connsiteX231" fmla="*/ 374259 w 4959291"/>
                <a:gd name="connsiteY231" fmla="*/ 1757363 h 2809875"/>
                <a:gd name="connsiteX232" fmla="*/ 369497 w 4959291"/>
                <a:gd name="connsiteY232" fmla="*/ 1771650 h 2809875"/>
                <a:gd name="connsiteX233" fmla="*/ 357591 w 4959291"/>
                <a:gd name="connsiteY233" fmla="*/ 1807369 h 2809875"/>
                <a:gd name="connsiteX234" fmla="*/ 343303 w 4959291"/>
                <a:gd name="connsiteY234" fmla="*/ 1852613 h 2809875"/>
                <a:gd name="connsiteX235" fmla="*/ 336159 w 4959291"/>
                <a:gd name="connsiteY235" fmla="*/ 1876425 h 2809875"/>
                <a:gd name="connsiteX236" fmla="*/ 326634 w 4959291"/>
                <a:gd name="connsiteY236" fmla="*/ 1890713 h 2809875"/>
                <a:gd name="connsiteX237" fmla="*/ 321872 w 4959291"/>
                <a:gd name="connsiteY237" fmla="*/ 1905000 h 2809875"/>
                <a:gd name="connsiteX238" fmla="*/ 307584 w 4959291"/>
                <a:gd name="connsiteY238" fmla="*/ 1914525 h 2809875"/>
                <a:gd name="connsiteX239" fmla="*/ 293297 w 4959291"/>
                <a:gd name="connsiteY239" fmla="*/ 1943100 h 2809875"/>
                <a:gd name="connsiteX240" fmla="*/ 283772 w 4959291"/>
                <a:gd name="connsiteY240" fmla="*/ 1971675 h 2809875"/>
                <a:gd name="connsiteX241" fmla="*/ 267103 w 4959291"/>
                <a:gd name="connsiteY241" fmla="*/ 2002632 h 2809875"/>
                <a:gd name="connsiteX242" fmla="*/ 231384 w 4959291"/>
                <a:gd name="connsiteY242" fmla="*/ 2038350 h 2809875"/>
                <a:gd name="connsiteX243" fmla="*/ 207572 w 4959291"/>
                <a:gd name="connsiteY243" fmla="*/ 2062163 h 2809875"/>
                <a:gd name="connsiteX244" fmla="*/ 202809 w 4959291"/>
                <a:gd name="connsiteY244" fmla="*/ 2076450 h 2809875"/>
                <a:gd name="connsiteX245" fmla="*/ 174234 w 4959291"/>
                <a:gd name="connsiteY245" fmla="*/ 2095500 h 2809875"/>
                <a:gd name="connsiteX246" fmla="*/ 159947 w 4959291"/>
                <a:gd name="connsiteY246" fmla="*/ 2105025 h 2809875"/>
                <a:gd name="connsiteX247" fmla="*/ 131372 w 4959291"/>
                <a:gd name="connsiteY247" fmla="*/ 2133601 h 2809875"/>
                <a:gd name="connsiteX248" fmla="*/ 102797 w 4959291"/>
                <a:gd name="connsiteY248" fmla="*/ 2145506 h 2809875"/>
                <a:gd name="connsiteX249" fmla="*/ 78985 w 4959291"/>
                <a:gd name="connsiteY249" fmla="*/ 2157412 h 2809875"/>
                <a:gd name="connsiteX250" fmla="*/ 45647 w 4959291"/>
                <a:gd name="connsiteY250" fmla="*/ 2174081 h 2809875"/>
                <a:gd name="connsiteX251" fmla="*/ 24215 w 4959291"/>
                <a:gd name="connsiteY251" fmla="*/ 2178844 h 2809875"/>
                <a:gd name="connsiteX252" fmla="*/ 403 w 4959291"/>
                <a:gd name="connsiteY252" fmla="*/ 2188369 h 2809875"/>
                <a:gd name="connsiteX253" fmla="*/ 12309 w 4959291"/>
                <a:gd name="connsiteY253" fmla="*/ 2228850 h 2809875"/>
                <a:gd name="connsiteX254" fmla="*/ 43265 w 4959291"/>
                <a:gd name="connsiteY254" fmla="*/ 2255044 h 2809875"/>
                <a:gd name="connsiteX255" fmla="*/ 67079 w 4959291"/>
                <a:gd name="connsiteY255" fmla="*/ 2271713 h 2809875"/>
                <a:gd name="connsiteX256" fmla="*/ 90890 w 4959291"/>
                <a:gd name="connsiteY256" fmla="*/ 2276475 h 2809875"/>
                <a:gd name="connsiteX257" fmla="*/ 114703 w 4959291"/>
                <a:gd name="connsiteY257" fmla="*/ 2297906 h 2809875"/>
                <a:gd name="connsiteX258" fmla="*/ 119466 w 4959291"/>
                <a:gd name="connsiteY258" fmla="*/ 2326482 h 2809875"/>
                <a:gd name="connsiteX259" fmla="*/ 126609 w 4959291"/>
                <a:gd name="connsiteY259" fmla="*/ 2347913 h 2809875"/>
                <a:gd name="connsiteX260" fmla="*/ 121847 w 4959291"/>
                <a:gd name="connsiteY260" fmla="*/ 2386013 h 2809875"/>
                <a:gd name="connsiteX261" fmla="*/ 112322 w 4959291"/>
                <a:gd name="connsiteY261" fmla="*/ 2405063 h 2809875"/>
                <a:gd name="connsiteX262" fmla="*/ 100416 w 4959291"/>
                <a:gd name="connsiteY262" fmla="*/ 2424112 h 2809875"/>
                <a:gd name="connsiteX263" fmla="*/ 71841 w 4959291"/>
                <a:gd name="connsiteY263" fmla="*/ 2426494 h 2809875"/>
                <a:gd name="connsiteX264" fmla="*/ 50409 w 4959291"/>
                <a:gd name="connsiteY264" fmla="*/ 2452688 h 2809875"/>
                <a:gd name="connsiteX265" fmla="*/ 21834 w 4959291"/>
                <a:gd name="connsiteY265" fmla="*/ 2466975 h 2809875"/>
                <a:gd name="connsiteX266" fmla="*/ 31359 w 4959291"/>
                <a:gd name="connsiteY266" fmla="*/ 2490788 h 2809875"/>
                <a:gd name="connsiteX267" fmla="*/ 21834 w 4959291"/>
                <a:gd name="connsiteY267" fmla="*/ 2524125 h 2809875"/>
                <a:gd name="connsiteX268" fmla="*/ 12309 w 4959291"/>
                <a:gd name="connsiteY268" fmla="*/ 2538413 h 2809875"/>
                <a:gd name="connsiteX0" fmla="*/ 12309 w 4603359"/>
                <a:gd name="connsiteY0" fmla="*/ 2538413 h 2809875"/>
                <a:gd name="connsiteX1" fmla="*/ 374259 w 4603359"/>
                <a:gd name="connsiteY1" fmla="*/ 2809875 h 2809875"/>
                <a:gd name="connsiteX2" fmla="*/ 4603359 w 4603359"/>
                <a:gd name="connsiteY2" fmla="*/ 2257425 h 2809875"/>
                <a:gd name="connsiteX3" fmla="*/ 4560497 w 4603359"/>
                <a:gd name="connsiteY3" fmla="*/ 2271713 h 2809875"/>
                <a:gd name="connsiteX4" fmla="*/ 4546209 w 4603359"/>
                <a:gd name="connsiteY4" fmla="*/ 2276475 h 2809875"/>
                <a:gd name="connsiteX5" fmla="*/ 4531922 w 4603359"/>
                <a:gd name="connsiteY5" fmla="*/ 2281238 h 2809875"/>
                <a:gd name="connsiteX6" fmla="*/ 4512872 w 4603359"/>
                <a:gd name="connsiteY6" fmla="*/ 2286000 h 2809875"/>
                <a:gd name="connsiteX7" fmla="*/ 4484297 w 4603359"/>
                <a:gd name="connsiteY7" fmla="*/ 2262188 h 2809875"/>
                <a:gd name="connsiteX8" fmla="*/ 4470009 w 4603359"/>
                <a:gd name="connsiteY8" fmla="*/ 2247900 h 2809875"/>
                <a:gd name="connsiteX9" fmla="*/ 4446197 w 4603359"/>
                <a:gd name="connsiteY9" fmla="*/ 2240756 h 2809875"/>
                <a:gd name="connsiteX10" fmla="*/ 4422384 w 4603359"/>
                <a:gd name="connsiteY10" fmla="*/ 2219325 h 2809875"/>
                <a:gd name="connsiteX11" fmla="*/ 4398572 w 4603359"/>
                <a:gd name="connsiteY11" fmla="*/ 2224088 h 2809875"/>
                <a:gd name="connsiteX12" fmla="*/ 4384284 w 4603359"/>
                <a:gd name="connsiteY12" fmla="*/ 2209800 h 2809875"/>
                <a:gd name="connsiteX13" fmla="*/ 4355709 w 4603359"/>
                <a:gd name="connsiteY13" fmla="*/ 2200275 h 2809875"/>
                <a:gd name="connsiteX14" fmla="*/ 4341422 w 4603359"/>
                <a:gd name="connsiteY14" fmla="*/ 2190750 h 2809875"/>
                <a:gd name="connsiteX15" fmla="*/ 4312847 w 4603359"/>
                <a:gd name="connsiteY15" fmla="*/ 2193132 h 2809875"/>
                <a:gd name="connsiteX16" fmla="*/ 4246172 w 4603359"/>
                <a:gd name="connsiteY16" fmla="*/ 2176463 h 2809875"/>
                <a:gd name="connsiteX17" fmla="*/ 4203309 w 4603359"/>
                <a:gd name="connsiteY17" fmla="*/ 2174082 h 2809875"/>
                <a:gd name="connsiteX18" fmla="*/ 4174734 w 4603359"/>
                <a:gd name="connsiteY18" fmla="*/ 2164557 h 2809875"/>
                <a:gd name="connsiteX19" fmla="*/ 4155684 w 4603359"/>
                <a:gd name="connsiteY19" fmla="*/ 2138363 h 2809875"/>
                <a:gd name="connsiteX20" fmla="*/ 4141397 w 4603359"/>
                <a:gd name="connsiteY20" fmla="*/ 2133600 h 2809875"/>
                <a:gd name="connsiteX21" fmla="*/ 4060434 w 4603359"/>
                <a:gd name="connsiteY21" fmla="*/ 2124075 h 2809875"/>
                <a:gd name="connsiteX22" fmla="*/ 3960422 w 4603359"/>
                <a:gd name="connsiteY22" fmla="*/ 2095500 h 2809875"/>
                <a:gd name="connsiteX23" fmla="*/ 3927084 w 4603359"/>
                <a:gd name="connsiteY23" fmla="*/ 2100263 h 2809875"/>
                <a:gd name="connsiteX24" fmla="*/ 3855647 w 4603359"/>
                <a:gd name="connsiteY24" fmla="*/ 2047875 h 2809875"/>
                <a:gd name="connsiteX25" fmla="*/ 3831834 w 4603359"/>
                <a:gd name="connsiteY25" fmla="*/ 2019300 h 2809875"/>
                <a:gd name="connsiteX26" fmla="*/ 3786591 w 4603359"/>
                <a:gd name="connsiteY26" fmla="*/ 1985963 h 2809875"/>
                <a:gd name="connsiteX27" fmla="*/ 3800877 w 4603359"/>
                <a:gd name="connsiteY27" fmla="*/ 1964532 h 2809875"/>
                <a:gd name="connsiteX28" fmla="*/ 3788972 w 4603359"/>
                <a:gd name="connsiteY28" fmla="*/ 1919288 h 2809875"/>
                <a:gd name="connsiteX29" fmla="*/ 3779447 w 4603359"/>
                <a:gd name="connsiteY29" fmla="*/ 1890713 h 2809875"/>
                <a:gd name="connsiteX30" fmla="*/ 3760397 w 4603359"/>
                <a:gd name="connsiteY30" fmla="*/ 1862138 h 2809875"/>
                <a:gd name="connsiteX31" fmla="*/ 3746110 w 4603359"/>
                <a:gd name="connsiteY31" fmla="*/ 1835944 h 2809875"/>
                <a:gd name="connsiteX32" fmla="*/ 3746109 w 4603359"/>
                <a:gd name="connsiteY32" fmla="*/ 1790700 h 2809875"/>
                <a:gd name="connsiteX33" fmla="*/ 3736584 w 4603359"/>
                <a:gd name="connsiteY33" fmla="*/ 1776413 h 2809875"/>
                <a:gd name="connsiteX34" fmla="*/ 3731822 w 4603359"/>
                <a:gd name="connsiteY34" fmla="*/ 1762125 h 2809875"/>
                <a:gd name="connsiteX35" fmla="*/ 3724678 w 4603359"/>
                <a:gd name="connsiteY35" fmla="*/ 1724025 h 2809875"/>
                <a:gd name="connsiteX36" fmla="*/ 3708009 w 4603359"/>
                <a:gd name="connsiteY36" fmla="*/ 1695450 h 2809875"/>
                <a:gd name="connsiteX37" fmla="*/ 3698484 w 4603359"/>
                <a:gd name="connsiteY37" fmla="*/ 1662113 h 2809875"/>
                <a:gd name="connsiteX38" fmla="*/ 3710390 w 4603359"/>
                <a:gd name="connsiteY38" fmla="*/ 1643063 h 2809875"/>
                <a:gd name="connsiteX39" fmla="*/ 3717535 w 4603359"/>
                <a:gd name="connsiteY39" fmla="*/ 1624013 h 2809875"/>
                <a:gd name="connsiteX40" fmla="*/ 3712772 w 4603359"/>
                <a:gd name="connsiteY40" fmla="*/ 1581150 h 2809875"/>
                <a:gd name="connsiteX41" fmla="*/ 3693722 w 4603359"/>
                <a:gd name="connsiteY41" fmla="*/ 1552575 h 2809875"/>
                <a:gd name="connsiteX42" fmla="*/ 3681816 w 4603359"/>
                <a:gd name="connsiteY42" fmla="*/ 1550194 h 2809875"/>
                <a:gd name="connsiteX43" fmla="*/ 3653240 w 4603359"/>
                <a:gd name="connsiteY43" fmla="*/ 1504951 h 2809875"/>
                <a:gd name="connsiteX44" fmla="*/ 3627047 w 4603359"/>
                <a:gd name="connsiteY44" fmla="*/ 1485900 h 2809875"/>
                <a:gd name="connsiteX45" fmla="*/ 3617522 w 4603359"/>
                <a:gd name="connsiteY45" fmla="*/ 1471613 h 2809875"/>
                <a:gd name="connsiteX46" fmla="*/ 3593709 w 4603359"/>
                <a:gd name="connsiteY46" fmla="*/ 1462088 h 2809875"/>
                <a:gd name="connsiteX47" fmla="*/ 3572278 w 4603359"/>
                <a:gd name="connsiteY47" fmla="*/ 1464469 h 2809875"/>
                <a:gd name="connsiteX48" fmla="*/ 3531796 w 4603359"/>
                <a:gd name="connsiteY48" fmla="*/ 1412082 h 2809875"/>
                <a:gd name="connsiteX49" fmla="*/ 3507984 w 4603359"/>
                <a:gd name="connsiteY49" fmla="*/ 1393031 h 2809875"/>
                <a:gd name="connsiteX50" fmla="*/ 3481790 w 4603359"/>
                <a:gd name="connsiteY50" fmla="*/ 1397794 h 2809875"/>
                <a:gd name="connsiteX51" fmla="*/ 3457979 w 4603359"/>
                <a:gd name="connsiteY51" fmla="*/ 1381126 h 2809875"/>
                <a:gd name="connsiteX52" fmla="*/ 3407972 w 4603359"/>
                <a:gd name="connsiteY52" fmla="*/ 1369219 h 2809875"/>
                <a:gd name="connsiteX53" fmla="*/ 3369872 w 4603359"/>
                <a:gd name="connsiteY53" fmla="*/ 1371601 h 2809875"/>
                <a:gd name="connsiteX54" fmla="*/ 3327009 w 4603359"/>
                <a:gd name="connsiteY54" fmla="*/ 1352550 h 2809875"/>
                <a:gd name="connsiteX55" fmla="*/ 3312722 w 4603359"/>
                <a:gd name="connsiteY55" fmla="*/ 1347788 h 2809875"/>
                <a:gd name="connsiteX56" fmla="*/ 3284147 w 4603359"/>
                <a:gd name="connsiteY56" fmla="*/ 1362075 h 2809875"/>
                <a:gd name="connsiteX57" fmla="*/ 3260334 w 4603359"/>
                <a:gd name="connsiteY57" fmla="*/ 1343025 h 2809875"/>
                <a:gd name="connsiteX58" fmla="*/ 3231759 w 4603359"/>
                <a:gd name="connsiteY58" fmla="*/ 1319213 h 2809875"/>
                <a:gd name="connsiteX59" fmla="*/ 3217472 w 4603359"/>
                <a:gd name="connsiteY59" fmla="*/ 1309688 h 2809875"/>
                <a:gd name="connsiteX60" fmla="*/ 3188897 w 4603359"/>
                <a:gd name="connsiteY60" fmla="*/ 1283495 h 2809875"/>
                <a:gd name="connsiteX61" fmla="*/ 3167465 w 4603359"/>
                <a:gd name="connsiteY61" fmla="*/ 1278731 h 2809875"/>
                <a:gd name="connsiteX62" fmla="*/ 3169848 w 4603359"/>
                <a:gd name="connsiteY62" fmla="*/ 1247775 h 2809875"/>
                <a:gd name="connsiteX63" fmla="*/ 3179372 w 4603359"/>
                <a:gd name="connsiteY63" fmla="*/ 1223963 h 2809875"/>
                <a:gd name="connsiteX64" fmla="*/ 3150797 w 4603359"/>
                <a:gd name="connsiteY64" fmla="*/ 1214438 h 2809875"/>
                <a:gd name="connsiteX65" fmla="*/ 3136509 w 4603359"/>
                <a:gd name="connsiteY65" fmla="*/ 1219200 h 2809875"/>
                <a:gd name="connsiteX66" fmla="*/ 3122222 w 4603359"/>
                <a:gd name="connsiteY66" fmla="*/ 1228725 h 2809875"/>
                <a:gd name="connsiteX67" fmla="*/ 3100790 w 4603359"/>
                <a:gd name="connsiteY67" fmla="*/ 1212056 h 2809875"/>
                <a:gd name="connsiteX68" fmla="*/ 3112697 w 4603359"/>
                <a:gd name="connsiteY68" fmla="*/ 1185863 h 2809875"/>
                <a:gd name="connsiteX69" fmla="*/ 3103172 w 4603359"/>
                <a:gd name="connsiteY69" fmla="*/ 1171575 h 2809875"/>
                <a:gd name="connsiteX70" fmla="*/ 3098409 w 4603359"/>
                <a:gd name="connsiteY70" fmla="*/ 1157288 h 2809875"/>
                <a:gd name="connsiteX71" fmla="*/ 3084122 w 4603359"/>
                <a:gd name="connsiteY71" fmla="*/ 1171575 h 2809875"/>
                <a:gd name="connsiteX72" fmla="*/ 3055547 w 4603359"/>
                <a:gd name="connsiteY72" fmla="*/ 1162050 h 2809875"/>
                <a:gd name="connsiteX73" fmla="*/ 3046022 w 4603359"/>
                <a:gd name="connsiteY73" fmla="*/ 1131094 h 2809875"/>
                <a:gd name="connsiteX74" fmla="*/ 3050784 w 4603359"/>
                <a:gd name="connsiteY74" fmla="*/ 1114425 h 2809875"/>
                <a:gd name="connsiteX75" fmla="*/ 3050784 w 4603359"/>
                <a:gd name="connsiteY75" fmla="*/ 1104900 h 2809875"/>
                <a:gd name="connsiteX76" fmla="*/ 3036497 w 4603359"/>
                <a:gd name="connsiteY76" fmla="*/ 1100138 h 2809875"/>
                <a:gd name="connsiteX77" fmla="*/ 3046022 w 4603359"/>
                <a:gd name="connsiteY77" fmla="*/ 1081088 h 2809875"/>
                <a:gd name="connsiteX78" fmla="*/ 3055547 w 4603359"/>
                <a:gd name="connsiteY78" fmla="*/ 1062038 h 2809875"/>
                <a:gd name="connsiteX79" fmla="*/ 3024590 w 4603359"/>
                <a:gd name="connsiteY79" fmla="*/ 1052513 h 2809875"/>
                <a:gd name="connsiteX80" fmla="*/ 3012684 w 4603359"/>
                <a:gd name="connsiteY80" fmla="*/ 1066800 h 2809875"/>
                <a:gd name="connsiteX81" fmla="*/ 2993634 w 4603359"/>
                <a:gd name="connsiteY81" fmla="*/ 1066800 h 2809875"/>
                <a:gd name="connsiteX82" fmla="*/ 2972204 w 4603359"/>
                <a:gd name="connsiteY82" fmla="*/ 1073944 h 2809875"/>
                <a:gd name="connsiteX83" fmla="*/ 2955534 w 4603359"/>
                <a:gd name="connsiteY83" fmla="*/ 1066800 h 2809875"/>
                <a:gd name="connsiteX84" fmla="*/ 2950772 w 4603359"/>
                <a:gd name="connsiteY84" fmla="*/ 1047750 h 2809875"/>
                <a:gd name="connsiteX85" fmla="*/ 2931721 w 4603359"/>
                <a:gd name="connsiteY85" fmla="*/ 1040607 h 2809875"/>
                <a:gd name="connsiteX86" fmla="*/ 2903147 w 4603359"/>
                <a:gd name="connsiteY86" fmla="*/ 1019175 h 2809875"/>
                <a:gd name="connsiteX87" fmla="*/ 2888859 w 4603359"/>
                <a:gd name="connsiteY87" fmla="*/ 1014413 h 2809875"/>
                <a:gd name="connsiteX88" fmla="*/ 2874572 w 4603359"/>
                <a:gd name="connsiteY88" fmla="*/ 1004888 h 2809875"/>
                <a:gd name="connsiteX89" fmla="*/ 2855522 w 4603359"/>
                <a:gd name="connsiteY89" fmla="*/ 1004888 h 2809875"/>
                <a:gd name="connsiteX90" fmla="*/ 2834090 w 4603359"/>
                <a:gd name="connsiteY90" fmla="*/ 995363 h 2809875"/>
                <a:gd name="connsiteX91" fmla="*/ 2810278 w 4603359"/>
                <a:gd name="connsiteY91" fmla="*/ 1009650 h 2809875"/>
                <a:gd name="connsiteX92" fmla="*/ 2767416 w 4603359"/>
                <a:gd name="connsiteY92" fmla="*/ 1007269 h 2809875"/>
                <a:gd name="connsiteX93" fmla="*/ 2734079 w 4603359"/>
                <a:gd name="connsiteY93" fmla="*/ 1019175 h 2809875"/>
                <a:gd name="connsiteX94" fmla="*/ 2712646 w 4603359"/>
                <a:gd name="connsiteY94" fmla="*/ 1019176 h 2809875"/>
                <a:gd name="connsiteX95" fmla="*/ 2693597 w 4603359"/>
                <a:gd name="connsiteY95" fmla="*/ 1009650 h 2809875"/>
                <a:gd name="connsiteX96" fmla="*/ 2641209 w 4603359"/>
                <a:gd name="connsiteY96" fmla="*/ 1021557 h 2809875"/>
                <a:gd name="connsiteX97" fmla="*/ 2631684 w 4603359"/>
                <a:gd name="connsiteY97" fmla="*/ 1031082 h 2809875"/>
                <a:gd name="connsiteX98" fmla="*/ 2612634 w 4603359"/>
                <a:gd name="connsiteY98" fmla="*/ 1038225 h 2809875"/>
                <a:gd name="connsiteX99" fmla="*/ 2595965 w 4603359"/>
                <a:gd name="connsiteY99" fmla="*/ 1035844 h 2809875"/>
                <a:gd name="connsiteX100" fmla="*/ 2574535 w 4603359"/>
                <a:gd name="connsiteY100" fmla="*/ 1028700 h 2809875"/>
                <a:gd name="connsiteX101" fmla="*/ 2529290 w 4603359"/>
                <a:gd name="connsiteY101" fmla="*/ 1004888 h 2809875"/>
                <a:gd name="connsiteX102" fmla="*/ 2526909 w 4603359"/>
                <a:gd name="connsiteY102" fmla="*/ 971550 h 2809875"/>
                <a:gd name="connsiteX103" fmla="*/ 2512622 w 4603359"/>
                <a:gd name="connsiteY103" fmla="*/ 942975 h 2809875"/>
                <a:gd name="connsiteX104" fmla="*/ 2488809 w 4603359"/>
                <a:gd name="connsiteY104" fmla="*/ 938213 h 2809875"/>
                <a:gd name="connsiteX105" fmla="*/ 2493572 w 4603359"/>
                <a:gd name="connsiteY105" fmla="*/ 923925 h 2809875"/>
                <a:gd name="connsiteX106" fmla="*/ 2479284 w 4603359"/>
                <a:gd name="connsiteY106" fmla="*/ 914400 h 2809875"/>
                <a:gd name="connsiteX107" fmla="*/ 2457853 w 4603359"/>
                <a:gd name="connsiteY107" fmla="*/ 902494 h 2809875"/>
                <a:gd name="connsiteX108" fmla="*/ 2431659 w 4603359"/>
                <a:gd name="connsiteY108" fmla="*/ 890588 h 2809875"/>
                <a:gd name="connsiteX109" fmla="*/ 2414991 w 4603359"/>
                <a:gd name="connsiteY109" fmla="*/ 864394 h 2809875"/>
                <a:gd name="connsiteX110" fmla="*/ 2398321 w 4603359"/>
                <a:gd name="connsiteY110" fmla="*/ 833437 h 2809875"/>
                <a:gd name="connsiteX111" fmla="*/ 2367365 w 4603359"/>
                <a:gd name="connsiteY111" fmla="*/ 807244 h 2809875"/>
                <a:gd name="connsiteX112" fmla="*/ 2348316 w 4603359"/>
                <a:gd name="connsiteY112" fmla="*/ 769144 h 2809875"/>
                <a:gd name="connsiteX113" fmla="*/ 2322122 w 4603359"/>
                <a:gd name="connsiteY113" fmla="*/ 733425 h 2809875"/>
                <a:gd name="connsiteX114" fmla="*/ 2307834 w 4603359"/>
                <a:gd name="connsiteY114" fmla="*/ 723900 h 2809875"/>
                <a:gd name="connsiteX115" fmla="*/ 2264972 w 4603359"/>
                <a:gd name="connsiteY115" fmla="*/ 704850 h 2809875"/>
                <a:gd name="connsiteX116" fmla="*/ 2241159 w 4603359"/>
                <a:gd name="connsiteY116" fmla="*/ 678657 h 2809875"/>
                <a:gd name="connsiteX117" fmla="*/ 2231634 w 4603359"/>
                <a:gd name="connsiteY117" fmla="*/ 657225 h 2809875"/>
                <a:gd name="connsiteX118" fmla="*/ 2212584 w 4603359"/>
                <a:gd name="connsiteY118" fmla="*/ 647700 h 2809875"/>
                <a:gd name="connsiteX119" fmla="*/ 2198297 w 4603359"/>
                <a:gd name="connsiteY119" fmla="*/ 638175 h 2809875"/>
                <a:gd name="connsiteX120" fmla="*/ 2179247 w 4603359"/>
                <a:gd name="connsiteY120" fmla="*/ 642938 h 2809875"/>
                <a:gd name="connsiteX121" fmla="*/ 2155434 w 4603359"/>
                <a:gd name="connsiteY121" fmla="*/ 619125 h 2809875"/>
                <a:gd name="connsiteX122" fmla="*/ 2136384 w 4603359"/>
                <a:gd name="connsiteY122" fmla="*/ 590550 h 2809875"/>
                <a:gd name="connsiteX123" fmla="*/ 2126859 w 4603359"/>
                <a:gd name="connsiteY123" fmla="*/ 561975 h 2809875"/>
                <a:gd name="connsiteX124" fmla="*/ 2103047 w 4603359"/>
                <a:gd name="connsiteY124" fmla="*/ 561975 h 2809875"/>
                <a:gd name="connsiteX125" fmla="*/ 2088759 w 4603359"/>
                <a:gd name="connsiteY125" fmla="*/ 547688 h 2809875"/>
                <a:gd name="connsiteX126" fmla="*/ 2050660 w 4603359"/>
                <a:gd name="connsiteY126" fmla="*/ 540544 h 2809875"/>
                <a:gd name="connsiteX127" fmla="*/ 2007797 w 4603359"/>
                <a:gd name="connsiteY127" fmla="*/ 528638 h 2809875"/>
                <a:gd name="connsiteX128" fmla="*/ 1976841 w 4603359"/>
                <a:gd name="connsiteY128" fmla="*/ 526256 h 2809875"/>
                <a:gd name="connsiteX129" fmla="*/ 1948266 w 4603359"/>
                <a:gd name="connsiteY129" fmla="*/ 521494 h 2809875"/>
                <a:gd name="connsiteX130" fmla="*/ 1926834 w 4603359"/>
                <a:gd name="connsiteY130" fmla="*/ 504825 h 2809875"/>
                <a:gd name="connsiteX131" fmla="*/ 1912547 w 4603359"/>
                <a:gd name="connsiteY131" fmla="*/ 509588 h 2809875"/>
                <a:gd name="connsiteX132" fmla="*/ 1841109 w 4603359"/>
                <a:gd name="connsiteY132" fmla="*/ 495300 h 2809875"/>
                <a:gd name="connsiteX133" fmla="*/ 1812534 w 4603359"/>
                <a:gd name="connsiteY133" fmla="*/ 485775 h 2809875"/>
                <a:gd name="connsiteX134" fmla="*/ 1798247 w 4603359"/>
                <a:gd name="connsiteY134" fmla="*/ 481013 h 2809875"/>
                <a:gd name="connsiteX135" fmla="*/ 1783959 w 4603359"/>
                <a:gd name="connsiteY135" fmla="*/ 490538 h 2809875"/>
                <a:gd name="connsiteX136" fmla="*/ 1769672 w 4603359"/>
                <a:gd name="connsiteY136" fmla="*/ 495300 h 2809875"/>
                <a:gd name="connsiteX137" fmla="*/ 1741097 w 4603359"/>
                <a:gd name="connsiteY137" fmla="*/ 523875 h 2809875"/>
                <a:gd name="connsiteX138" fmla="*/ 1717284 w 4603359"/>
                <a:gd name="connsiteY138" fmla="*/ 519113 h 2809875"/>
                <a:gd name="connsiteX139" fmla="*/ 1683947 w 4603359"/>
                <a:gd name="connsiteY139" fmla="*/ 509588 h 2809875"/>
                <a:gd name="connsiteX140" fmla="*/ 1650609 w 4603359"/>
                <a:gd name="connsiteY140" fmla="*/ 504825 h 2809875"/>
                <a:gd name="connsiteX141" fmla="*/ 1622034 w 4603359"/>
                <a:gd name="connsiteY141" fmla="*/ 500063 h 2809875"/>
                <a:gd name="connsiteX142" fmla="*/ 1581553 w 4603359"/>
                <a:gd name="connsiteY142" fmla="*/ 483394 h 2809875"/>
                <a:gd name="connsiteX143" fmla="*/ 1552978 w 4603359"/>
                <a:gd name="connsiteY143" fmla="*/ 483394 h 2809875"/>
                <a:gd name="connsiteX144" fmla="*/ 1541072 w 4603359"/>
                <a:gd name="connsiteY144" fmla="*/ 466725 h 2809875"/>
                <a:gd name="connsiteX145" fmla="*/ 1526784 w 4603359"/>
                <a:gd name="connsiteY145" fmla="*/ 447675 h 2809875"/>
                <a:gd name="connsiteX146" fmla="*/ 1522021 w 4603359"/>
                <a:gd name="connsiteY146" fmla="*/ 421481 h 2809875"/>
                <a:gd name="connsiteX147" fmla="*/ 1533929 w 4603359"/>
                <a:gd name="connsiteY147" fmla="*/ 392907 h 2809875"/>
                <a:gd name="connsiteX148" fmla="*/ 1564884 w 4603359"/>
                <a:gd name="connsiteY148" fmla="*/ 366713 h 2809875"/>
                <a:gd name="connsiteX149" fmla="*/ 1557740 w 4603359"/>
                <a:gd name="connsiteY149" fmla="*/ 340519 h 2809875"/>
                <a:gd name="connsiteX150" fmla="*/ 1564884 w 4603359"/>
                <a:gd name="connsiteY150" fmla="*/ 309562 h 2809875"/>
                <a:gd name="connsiteX151" fmla="*/ 1583934 w 4603359"/>
                <a:gd name="connsiteY151" fmla="*/ 285750 h 2809875"/>
                <a:gd name="connsiteX152" fmla="*/ 1588697 w 4603359"/>
                <a:gd name="connsiteY152" fmla="*/ 271463 h 2809875"/>
                <a:gd name="connsiteX153" fmla="*/ 1579172 w 4603359"/>
                <a:gd name="connsiteY153" fmla="*/ 257175 h 2809875"/>
                <a:gd name="connsiteX154" fmla="*/ 1545834 w 4603359"/>
                <a:gd name="connsiteY154" fmla="*/ 230981 h 2809875"/>
                <a:gd name="connsiteX155" fmla="*/ 1522022 w 4603359"/>
                <a:gd name="connsiteY155" fmla="*/ 228600 h 2809875"/>
                <a:gd name="connsiteX156" fmla="*/ 1507734 w 4603359"/>
                <a:gd name="connsiteY156" fmla="*/ 192881 h 2809875"/>
                <a:gd name="connsiteX157" fmla="*/ 1505353 w 4603359"/>
                <a:gd name="connsiteY157" fmla="*/ 159543 h 2809875"/>
                <a:gd name="connsiteX158" fmla="*/ 1488684 w 4603359"/>
                <a:gd name="connsiteY158" fmla="*/ 119063 h 2809875"/>
                <a:gd name="connsiteX159" fmla="*/ 1479159 w 4603359"/>
                <a:gd name="connsiteY159" fmla="*/ 92868 h 2809875"/>
                <a:gd name="connsiteX160" fmla="*/ 1455347 w 4603359"/>
                <a:gd name="connsiteY160" fmla="*/ 85725 h 2809875"/>
                <a:gd name="connsiteX161" fmla="*/ 1450584 w 4603359"/>
                <a:gd name="connsiteY161" fmla="*/ 66675 h 2809875"/>
                <a:gd name="connsiteX162" fmla="*/ 1433915 w 4603359"/>
                <a:gd name="connsiteY162" fmla="*/ 40481 h 2809875"/>
                <a:gd name="connsiteX163" fmla="*/ 1445822 w 4603359"/>
                <a:gd name="connsiteY163" fmla="*/ 30956 h 2809875"/>
                <a:gd name="connsiteX164" fmla="*/ 1436297 w 4603359"/>
                <a:gd name="connsiteY164" fmla="*/ 0 h 2809875"/>
                <a:gd name="connsiteX165" fmla="*/ 845747 w 4603359"/>
                <a:gd name="connsiteY165" fmla="*/ 180975 h 2809875"/>
                <a:gd name="connsiteX166" fmla="*/ 845747 w 4603359"/>
                <a:gd name="connsiteY166" fmla="*/ 180975 h 2809875"/>
                <a:gd name="connsiteX167" fmla="*/ 840984 w 4603359"/>
                <a:gd name="connsiteY167" fmla="*/ 223838 h 2809875"/>
                <a:gd name="connsiteX168" fmla="*/ 836222 w 4603359"/>
                <a:gd name="connsiteY168" fmla="*/ 238125 h 2809875"/>
                <a:gd name="connsiteX169" fmla="*/ 817172 w 4603359"/>
                <a:gd name="connsiteY169" fmla="*/ 254794 h 2809875"/>
                <a:gd name="connsiteX170" fmla="*/ 788597 w 4603359"/>
                <a:gd name="connsiteY170" fmla="*/ 266700 h 2809875"/>
                <a:gd name="connsiteX171" fmla="*/ 740972 w 4603359"/>
                <a:gd name="connsiteY171" fmla="*/ 300038 h 2809875"/>
                <a:gd name="connsiteX172" fmla="*/ 721922 w 4603359"/>
                <a:gd name="connsiteY172" fmla="*/ 328613 h 2809875"/>
                <a:gd name="connsiteX173" fmla="*/ 705252 w 4603359"/>
                <a:gd name="connsiteY173" fmla="*/ 342900 h 2809875"/>
                <a:gd name="connsiteX174" fmla="*/ 707634 w 4603359"/>
                <a:gd name="connsiteY174" fmla="*/ 369095 h 2809875"/>
                <a:gd name="connsiteX175" fmla="*/ 726684 w 4603359"/>
                <a:gd name="connsiteY175" fmla="*/ 381000 h 2809875"/>
                <a:gd name="connsiteX176" fmla="*/ 731447 w 4603359"/>
                <a:gd name="connsiteY176" fmla="*/ 395288 h 2809875"/>
                <a:gd name="connsiteX177" fmla="*/ 750497 w 4603359"/>
                <a:gd name="connsiteY177" fmla="*/ 423863 h 2809875"/>
                <a:gd name="connsiteX178" fmla="*/ 760022 w 4603359"/>
                <a:gd name="connsiteY178" fmla="*/ 442913 h 2809875"/>
                <a:gd name="connsiteX179" fmla="*/ 750497 w 4603359"/>
                <a:gd name="connsiteY179" fmla="*/ 481013 h 2809875"/>
                <a:gd name="connsiteX180" fmla="*/ 736209 w 4603359"/>
                <a:gd name="connsiteY180" fmla="*/ 490538 h 2809875"/>
                <a:gd name="connsiteX181" fmla="*/ 731447 w 4603359"/>
                <a:gd name="connsiteY181" fmla="*/ 504825 h 2809875"/>
                <a:gd name="connsiteX182" fmla="*/ 717159 w 4603359"/>
                <a:gd name="connsiteY182" fmla="*/ 509588 h 2809875"/>
                <a:gd name="connsiteX183" fmla="*/ 712397 w 4603359"/>
                <a:gd name="connsiteY183" fmla="*/ 538163 h 2809875"/>
                <a:gd name="connsiteX184" fmla="*/ 702872 w 4603359"/>
                <a:gd name="connsiteY184" fmla="*/ 566738 h 2809875"/>
                <a:gd name="connsiteX185" fmla="*/ 698109 w 4603359"/>
                <a:gd name="connsiteY185" fmla="*/ 581025 h 2809875"/>
                <a:gd name="connsiteX186" fmla="*/ 683822 w 4603359"/>
                <a:gd name="connsiteY186" fmla="*/ 611981 h 2809875"/>
                <a:gd name="connsiteX187" fmla="*/ 702872 w 4603359"/>
                <a:gd name="connsiteY187" fmla="*/ 638175 h 2809875"/>
                <a:gd name="connsiteX188" fmla="*/ 731447 w 4603359"/>
                <a:gd name="connsiteY188" fmla="*/ 647700 h 2809875"/>
                <a:gd name="connsiteX189" fmla="*/ 740972 w 4603359"/>
                <a:gd name="connsiteY189" fmla="*/ 661988 h 2809875"/>
                <a:gd name="connsiteX190" fmla="*/ 745734 w 4603359"/>
                <a:gd name="connsiteY190" fmla="*/ 676275 h 2809875"/>
                <a:gd name="connsiteX191" fmla="*/ 745734 w 4603359"/>
                <a:gd name="connsiteY191" fmla="*/ 688181 h 2809875"/>
                <a:gd name="connsiteX192" fmla="*/ 748115 w 4603359"/>
                <a:gd name="connsiteY192" fmla="*/ 709613 h 2809875"/>
                <a:gd name="connsiteX193" fmla="*/ 755259 w 4603359"/>
                <a:gd name="connsiteY193" fmla="*/ 728663 h 2809875"/>
                <a:gd name="connsiteX194" fmla="*/ 745734 w 4603359"/>
                <a:gd name="connsiteY194" fmla="*/ 757238 h 2809875"/>
                <a:gd name="connsiteX195" fmla="*/ 736209 w 4603359"/>
                <a:gd name="connsiteY195" fmla="*/ 771525 h 2809875"/>
                <a:gd name="connsiteX196" fmla="*/ 736209 w 4603359"/>
                <a:gd name="connsiteY196" fmla="*/ 842963 h 2809875"/>
                <a:gd name="connsiteX197" fmla="*/ 740972 w 4603359"/>
                <a:gd name="connsiteY197" fmla="*/ 857250 h 2809875"/>
                <a:gd name="connsiteX198" fmla="*/ 745734 w 4603359"/>
                <a:gd name="connsiteY198" fmla="*/ 876300 h 2809875"/>
                <a:gd name="connsiteX199" fmla="*/ 760022 w 4603359"/>
                <a:gd name="connsiteY199" fmla="*/ 923925 h 2809875"/>
                <a:gd name="connsiteX200" fmla="*/ 764784 w 4603359"/>
                <a:gd name="connsiteY200" fmla="*/ 938213 h 2809875"/>
                <a:gd name="connsiteX201" fmla="*/ 771928 w 4603359"/>
                <a:gd name="connsiteY201" fmla="*/ 983456 h 2809875"/>
                <a:gd name="connsiteX202" fmla="*/ 750497 w 4603359"/>
                <a:gd name="connsiteY202" fmla="*/ 1004888 h 2809875"/>
                <a:gd name="connsiteX203" fmla="*/ 731447 w 4603359"/>
                <a:gd name="connsiteY203" fmla="*/ 1009650 h 2809875"/>
                <a:gd name="connsiteX204" fmla="*/ 712397 w 4603359"/>
                <a:gd name="connsiteY204" fmla="*/ 1016794 h 2809875"/>
                <a:gd name="connsiteX205" fmla="*/ 683822 w 4603359"/>
                <a:gd name="connsiteY205" fmla="*/ 1035844 h 2809875"/>
                <a:gd name="connsiteX206" fmla="*/ 674297 w 4603359"/>
                <a:gd name="connsiteY206" fmla="*/ 1052513 h 2809875"/>
                <a:gd name="connsiteX207" fmla="*/ 660009 w 4603359"/>
                <a:gd name="connsiteY207" fmla="*/ 1062038 h 2809875"/>
                <a:gd name="connsiteX208" fmla="*/ 650484 w 4603359"/>
                <a:gd name="connsiteY208" fmla="*/ 1076325 h 2809875"/>
                <a:gd name="connsiteX209" fmla="*/ 640959 w 4603359"/>
                <a:gd name="connsiteY209" fmla="*/ 1157288 h 2809875"/>
                <a:gd name="connsiteX210" fmla="*/ 626672 w 4603359"/>
                <a:gd name="connsiteY210" fmla="*/ 1190625 h 2809875"/>
                <a:gd name="connsiteX211" fmla="*/ 593334 w 4603359"/>
                <a:gd name="connsiteY211" fmla="*/ 1204913 h 2809875"/>
                <a:gd name="connsiteX212" fmla="*/ 588572 w 4603359"/>
                <a:gd name="connsiteY212" fmla="*/ 1219200 h 2809875"/>
                <a:gd name="connsiteX213" fmla="*/ 593334 w 4603359"/>
                <a:gd name="connsiteY213" fmla="*/ 1233488 h 2809875"/>
                <a:gd name="connsiteX214" fmla="*/ 579047 w 4603359"/>
                <a:gd name="connsiteY214" fmla="*/ 1247775 h 2809875"/>
                <a:gd name="connsiteX215" fmla="*/ 569521 w 4603359"/>
                <a:gd name="connsiteY215" fmla="*/ 1290638 h 2809875"/>
                <a:gd name="connsiteX216" fmla="*/ 552854 w 4603359"/>
                <a:gd name="connsiteY216" fmla="*/ 1321593 h 2809875"/>
                <a:gd name="connsiteX217" fmla="*/ 533803 w 4603359"/>
                <a:gd name="connsiteY217" fmla="*/ 1343025 h 2809875"/>
                <a:gd name="connsiteX218" fmla="*/ 519515 w 4603359"/>
                <a:gd name="connsiteY218" fmla="*/ 1371600 h 2809875"/>
                <a:gd name="connsiteX219" fmla="*/ 498084 w 4603359"/>
                <a:gd name="connsiteY219" fmla="*/ 1419225 h 2809875"/>
                <a:gd name="connsiteX220" fmla="*/ 493322 w 4603359"/>
                <a:gd name="connsiteY220" fmla="*/ 1433513 h 2809875"/>
                <a:gd name="connsiteX221" fmla="*/ 474272 w 4603359"/>
                <a:gd name="connsiteY221" fmla="*/ 1466850 h 2809875"/>
                <a:gd name="connsiteX222" fmla="*/ 464747 w 4603359"/>
                <a:gd name="connsiteY222" fmla="*/ 1485900 h 2809875"/>
                <a:gd name="connsiteX223" fmla="*/ 459984 w 4603359"/>
                <a:gd name="connsiteY223" fmla="*/ 1500188 h 2809875"/>
                <a:gd name="connsiteX224" fmla="*/ 450459 w 4603359"/>
                <a:gd name="connsiteY224" fmla="*/ 1514475 h 2809875"/>
                <a:gd name="connsiteX225" fmla="*/ 436172 w 4603359"/>
                <a:gd name="connsiteY225" fmla="*/ 1552575 h 2809875"/>
                <a:gd name="connsiteX226" fmla="*/ 412359 w 4603359"/>
                <a:gd name="connsiteY226" fmla="*/ 1595438 h 2809875"/>
                <a:gd name="connsiteX227" fmla="*/ 398072 w 4603359"/>
                <a:gd name="connsiteY227" fmla="*/ 1628776 h 2809875"/>
                <a:gd name="connsiteX228" fmla="*/ 393310 w 4603359"/>
                <a:gd name="connsiteY228" fmla="*/ 1657350 h 2809875"/>
                <a:gd name="connsiteX229" fmla="*/ 379022 w 4603359"/>
                <a:gd name="connsiteY229" fmla="*/ 1719263 h 2809875"/>
                <a:gd name="connsiteX230" fmla="*/ 374259 w 4603359"/>
                <a:gd name="connsiteY230" fmla="*/ 1757363 h 2809875"/>
                <a:gd name="connsiteX231" fmla="*/ 369497 w 4603359"/>
                <a:gd name="connsiteY231" fmla="*/ 1771650 h 2809875"/>
                <a:gd name="connsiteX232" fmla="*/ 357591 w 4603359"/>
                <a:gd name="connsiteY232" fmla="*/ 1807369 h 2809875"/>
                <a:gd name="connsiteX233" fmla="*/ 343303 w 4603359"/>
                <a:gd name="connsiteY233" fmla="*/ 1852613 h 2809875"/>
                <a:gd name="connsiteX234" fmla="*/ 336159 w 4603359"/>
                <a:gd name="connsiteY234" fmla="*/ 1876425 h 2809875"/>
                <a:gd name="connsiteX235" fmla="*/ 326634 w 4603359"/>
                <a:gd name="connsiteY235" fmla="*/ 1890713 h 2809875"/>
                <a:gd name="connsiteX236" fmla="*/ 321872 w 4603359"/>
                <a:gd name="connsiteY236" fmla="*/ 1905000 h 2809875"/>
                <a:gd name="connsiteX237" fmla="*/ 307584 w 4603359"/>
                <a:gd name="connsiteY237" fmla="*/ 1914525 h 2809875"/>
                <a:gd name="connsiteX238" fmla="*/ 293297 w 4603359"/>
                <a:gd name="connsiteY238" fmla="*/ 1943100 h 2809875"/>
                <a:gd name="connsiteX239" fmla="*/ 283772 w 4603359"/>
                <a:gd name="connsiteY239" fmla="*/ 1971675 h 2809875"/>
                <a:gd name="connsiteX240" fmla="*/ 267103 w 4603359"/>
                <a:gd name="connsiteY240" fmla="*/ 2002632 h 2809875"/>
                <a:gd name="connsiteX241" fmla="*/ 231384 w 4603359"/>
                <a:gd name="connsiteY241" fmla="*/ 2038350 h 2809875"/>
                <a:gd name="connsiteX242" fmla="*/ 207572 w 4603359"/>
                <a:gd name="connsiteY242" fmla="*/ 2062163 h 2809875"/>
                <a:gd name="connsiteX243" fmla="*/ 202809 w 4603359"/>
                <a:gd name="connsiteY243" fmla="*/ 2076450 h 2809875"/>
                <a:gd name="connsiteX244" fmla="*/ 174234 w 4603359"/>
                <a:gd name="connsiteY244" fmla="*/ 2095500 h 2809875"/>
                <a:gd name="connsiteX245" fmla="*/ 159947 w 4603359"/>
                <a:gd name="connsiteY245" fmla="*/ 2105025 h 2809875"/>
                <a:gd name="connsiteX246" fmla="*/ 131372 w 4603359"/>
                <a:gd name="connsiteY246" fmla="*/ 2133601 h 2809875"/>
                <a:gd name="connsiteX247" fmla="*/ 102797 w 4603359"/>
                <a:gd name="connsiteY247" fmla="*/ 2145506 h 2809875"/>
                <a:gd name="connsiteX248" fmla="*/ 78985 w 4603359"/>
                <a:gd name="connsiteY248" fmla="*/ 2157412 h 2809875"/>
                <a:gd name="connsiteX249" fmla="*/ 45647 w 4603359"/>
                <a:gd name="connsiteY249" fmla="*/ 2174081 h 2809875"/>
                <a:gd name="connsiteX250" fmla="*/ 24215 w 4603359"/>
                <a:gd name="connsiteY250" fmla="*/ 2178844 h 2809875"/>
                <a:gd name="connsiteX251" fmla="*/ 403 w 4603359"/>
                <a:gd name="connsiteY251" fmla="*/ 2188369 h 2809875"/>
                <a:gd name="connsiteX252" fmla="*/ 12309 w 4603359"/>
                <a:gd name="connsiteY252" fmla="*/ 2228850 h 2809875"/>
                <a:gd name="connsiteX253" fmla="*/ 43265 w 4603359"/>
                <a:gd name="connsiteY253" fmla="*/ 2255044 h 2809875"/>
                <a:gd name="connsiteX254" fmla="*/ 67079 w 4603359"/>
                <a:gd name="connsiteY254" fmla="*/ 2271713 h 2809875"/>
                <a:gd name="connsiteX255" fmla="*/ 90890 w 4603359"/>
                <a:gd name="connsiteY255" fmla="*/ 2276475 h 2809875"/>
                <a:gd name="connsiteX256" fmla="*/ 114703 w 4603359"/>
                <a:gd name="connsiteY256" fmla="*/ 2297906 h 2809875"/>
                <a:gd name="connsiteX257" fmla="*/ 119466 w 4603359"/>
                <a:gd name="connsiteY257" fmla="*/ 2326482 h 2809875"/>
                <a:gd name="connsiteX258" fmla="*/ 126609 w 4603359"/>
                <a:gd name="connsiteY258" fmla="*/ 2347913 h 2809875"/>
                <a:gd name="connsiteX259" fmla="*/ 121847 w 4603359"/>
                <a:gd name="connsiteY259" fmla="*/ 2386013 h 2809875"/>
                <a:gd name="connsiteX260" fmla="*/ 112322 w 4603359"/>
                <a:gd name="connsiteY260" fmla="*/ 2405063 h 2809875"/>
                <a:gd name="connsiteX261" fmla="*/ 100416 w 4603359"/>
                <a:gd name="connsiteY261" fmla="*/ 2424112 h 2809875"/>
                <a:gd name="connsiteX262" fmla="*/ 71841 w 4603359"/>
                <a:gd name="connsiteY262" fmla="*/ 2426494 h 2809875"/>
                <a:gd name="connsiteX263" fmla="*/ 50409 w 4603359"/>
                <a:gd name="connsiteY263" fmla="*/ 2452688 h 2809875"/>
                <a:gd name="connsiteX264" fmla="*/ 21834 w 4603359"/>
                <a:gd name="connsiteY264" fmla="*/ 2466975 h 2809875"/>
                <a:gd name="connsiteX265" fmla="*/ 31359 w 4603359"/>
                <a:gd name="connsiteY265" fmla="*/ 2490788 h 2809875"/>
                <a:gd name="connsiteX266" fmla="*/ 21834 w 4603359"/>
                <a:gd name="connsiteY266" fmla="*/ 2524125 h 2809875"/>
                <a:gd name="connsiteX267" fmla="*/ 12309 w 4603359"/>
                <a:gd name="connsiteY267" fmla="*/ 2538413 h 2809875"/>
                <a:gd name="connsiteX0" fmla="*/ 12309 w 4560497"/>
                <a:gd name="connsiteY0" fmla="*/ 2538413 h 2809875"/>
                <a:gd name="connsiteX1" fmla="*/ 374259 w 4560497"/>
                <a:gd name="connsiteY1" fmla="*/ 2809875 h 2809875"/>
                <a:gd name="connsiteX2" fmla="*/ 4560497 w 4560497"/>
                <a:gd name="connsiteY2" fmla="*/ 2271713 h 2809875"/>
                <a:gd name="connsiteX3" fmla="*/ 4546209 w 4560497"/>
                <a:gd name="connsiteY3" fmla="*/ 2276475 h 2809875"/>
                <a:gd name="connsiteX4" fmla="*/ 4531922 w 4560497"/>
                <a:gd name="connsiteY4" fmla="*/ 2281238 h 2809875"/>
                <a:gd name="connsiteX5" fmla="*/ 4512872 w 4560497"/>
                <a:gd name="connsiteY5" fmla="*/ 2286000 h 2809875"/>
                <a:gd name="connsiteX6" fmla="*/ 4484297 w 4560497"/>
                <a:gd name="connsiteY6" fmla="*/ 2262188 h 2809875"/>
                <a:gd name="connsiteX7" fmla="*/ 4470009 w 4560497"/>
                <a:gd name="connsiteY7" fmla="*/ 2247900 h 2809875"/>
                <a:gd name="connsiteX8" fmla="*/ 4446197 w 4560497"/>
                <a:gd name="connsiteY8" fmla="*/ 2240756 h 2809875"/>
                <a:gd name="connsiteX9" fmla="*/ 4422384 w 4560497"/>
                <a:gd name="connsiteY9" fmla="*/ 2219325 h 2809875"/>
                <a:gd name="connsiteX10" fmla="*/ 4398572 w 4560497"/>
                <a:gd name="connsiteY10" fmla="*/ 2224088 h 2809875"/>
                <a:gd name="connsiteX11" fmla="*/ 4384284 w 4560497"/>
                <a:gd name="connsiteY11" fmla="*/ 2209800 h 2809875"/>
                <a:gd name="connsiteX12" fmla="*/ 4355709 w 4560497"/>
                <a:gd name="connsiteY12" fmla="*/ 2200275 h 2809875"/>
                <a:gd name="connsiteX13" fmla="*/ 4341422 w 4560497"/>
                <a:gd name="connsiteY13" fmla="*/ 2190750 h 2809875"/>
                <a:gd name="connsiteX14" fmla="*/ 4312847 w 4560497"/>
                <a:gd name="connsiteY14" fmla="*/ 2193132 h 2809875"/>
                <a:gd name="connsiteX15" fmla="*/ 4246172 w 4560497"/>
                <a:gd name="connsiteY15" fmla="*/ 2176463 h 2809875"/>
                <a:gd name="connsiteX16" fmla="*/ 4203309 w 4560497"/>
                <a:gd name="connsiteY16" fmla="*/ 2174082 h 2809875"/>
                <a:gd name="connsiteX17" fmla="*/ 4174734 w 4560497"/>
                <a:gd name="connsiteY17" fmla="*/ 2164557 h 2809875"/>
                <a:gd name="connsiteX18" fmla="*/ 4155684 w 4560497"/>
                <a:gd name="connsiteY18" fmla="*/ 2138363 h 2809875"/>
                <a:gd name="connsiteX19" fmla="*/ 4141397 w 4560497"/>
                <a:gd name="connsiteY19" fmla="*/ 2133600 h 2809875"/>
                <a:gd name="connsiteX20" fmla="*/ 4060434 w 4560497"/>
                <a:gd name="connsiteY20" fmla="*/ 2124075 h 2809875"/>
                <a:gd name="connsiteX21" fmla="*/ 3960422 w 4560497"/>
                <a:gd name="connsiteY21" fmla="*/ 2095500 h 2809875"/>
                <a:gd name="connsiteX22" fmla="*/ 3927084 w 4560497"/>
                <a:gd name="connsiteY22" fmla="*/ 2100263 h 2809875"/>
                <a:gd name="connsiteX23" fmla="*/ 3855647 w 4560497"/>
                <a:gd name="connsiteY23" fmla="*/ 2047875 h 2809875"/>
                <a:gd name="connsiteX24" fmla="*/ 3831834 w 4560497"/>
                <a:gd name="connsiteY24" fmla="*/ 2019300 h 2809875"/>
                <a:gd name="connsiteX25" fmla="*/ 3786591 w 4560497"/>
                <a:gd name="connsiteY25" fmla="*/ 1985963 h 2809875"/>
                <a:gd name="connsiteX26" fmla="*/ 3800877 w 4560497"/>
                <a:gd name="connsiteY26" fmla="*/ 1964532 h 2809875"/>
                <a:gd name="connsiteX27" fmla="*/ 3788972 w 4560497"/>
                <a:gd name="connsiteY27" fmla="*/ 1919288 h 2809875"/>
                <a:gd name="connsiteX28" fmla="*/ 3779447 w 4560497"/>
                <a:gd name="connsiteY28" fmla="*/ 1890713 h 2809875"/>
                <a:gd name="connsiteX29" fmla="*/ 3760397 w 4560497"/>
                <a:gd name="connsiteY29" fmla="*/ 1862138 h 2809875"/>
                <a:gd name="connsiteX30" fmla="*/ 3746110 w 4560497"/>
                <a:gd name="connsiteY30" fmla="*/ 1835944 h 2809875"/>
                <a:gd name="connsiteX31" fmla="*/ 3746109 w 4560497"/>
                <a:gd name="connsiteY31" fmla="*/ 1790700 h 2809875"/>
                <a:gd name="connsiteX32" fmla="*/ 3736584 w 4560497"/>
                <a:gd name="connsiteY32" fmla="*/ 1776413 h 2809875"/>
                <a:gd name="connsiteX33" fmla="*/ 3731822 w 4560497"/>
                <a:gd name="connsiteY33" fmla="*/ 1762125 h 2809875"/>
                <a:gd name="connsiteX34" fmla="*/ 3724678 w 4560497"/>
                <a:gd name="connsiteY34" fmla="*/ 1724025 h 2809875"/>
                <a:gd name="connsiteX35" fmla="*/ 3708009 w 4560497"/>
                <a:gd name="connsiteY35" fmla="*/ 1695450 h 2809875"/>
                <a:gd name="connsiteX36" fmla="*/ 3698484 w 4560497"/>
                <a:gd name="connsiteY36" fmla="*/ 1662113 h 2809875"/>
                <a:gd name="connsiteX37" fmla="*/ 3710390 w 4560497"/>
                <a:gd name="connsiteY37" fmla="*/ 1643063 h 2809875"/>
                <a:gd name="connsiteX38" fmla="*/ 3717535 w 4560497"/>
                <a:gd name="connsiteY38" fmla="*/ 1624013 h 2809875"/>
                <a:gd name="connsiteX39" fmla="*/ 3712772 w 4560497"/>
                <a:gd name="connsiteY39" fmla="*/ 1581150 h 2809875"/>
                <a:gd name="connsiteX40" fmla="*/ 3693722 w 4560497"/>
                <a:gd name="connsiteY40" fmla="*/ 1552575 h 2809875"/>
                <a:gd name="connsiteX41" fmla="*/ 3681816 w 4560497"/>
                <a:gd name="connsiteY41" fmla="*/ 1550194 h 2809875"/>
                <a:gd name="connsiteX42" fmla="*/ 3653240 w 4560497"/>
                <a:gd name="connsiteY42" fmla="*/ 1504951 h 2809875"/>
                <a:gd name="connsiteX43" fmla="*/ 3627047 w 4560497"/>
                <a:gd name="connsiteY43" fmla="*/ 1485900 h 2809875"/>
                <a:gd name="connsiteX44" fmla="*/ 3617522 w 4560497"/>
                <a:gd name="connsiteY44" fmla="*/ 1471613 h 2809875"/>
                <a:gd name="connsiteX45" fmla="*/ 3593709 w 4560497"/>
                <a:gd name="connsiteY45" fmla="*/ 1462088 h 2809875"/>
                <a:gd name="connsiteX46" fmla="*/ 3572278 w 4560497"/>
                <a:gd name="connsiteY46" fmla="*/ 1464469 h 2809875"/>
                <a:gd name="connsiteX47" fmla="*/ 3531796 w 4560497"/>
                <a:gd name="connsiteY47" fmla="*/ 1412082 h 2809875"/>
                <a:gd name="connsiteX48" fmla="*/ 3507984 w 4560497"/>
                <a:gd name="connsiteY48" fmla="*/ 1393031 h 2809875"/>
                <a:gd name="connsiteX49" fmla="*/ 3481790 w 4560497"/>
                <a:gd name="connsiteY49" fmla="*/ 1397794 h 2809875"/>
                <a:gd name="connsiteX50" fmla="*/ 3457979 w 4560497"/>
                <a:gd name="connsiteY50" fmla="*/ 1381126 h 2809875"/>
                <a:gd name="connsiteX51" fmla="*/ 3407972 w 4560497"/>
                <a:gd name="connsiteY51" fmla="*/ 1369219 h 2809875"/>
                <a:gd name="connsiteX52" fmla="*/ 3369872 w 4560497"/>
                <a:gd name="connsiteY52" fmla="*/ 1371601 h 2809875"/>
                <a:gd name="connsiteX53" fmla="*/ 3327009 w 4560497"/>
                <a:gd name="connsiteY53" fmla="*/ 1352550 h 2809875"/>
                <a:gd name="connsiteX54" fmla="*/ 3312722 w 4560497"/>
                <a:gd name="connsiteY54" fmla="*/ 1347788 h 2809875"/>
                <a:gd name="connsiteX55" fmla="*/ 3284147 w 4560497"/>
                <a:gd name="connsiteY55" fmla="*/ 1362075 h 2809875"/>
                <a:gd name="connsiteX56" fmla="*/ 3260334 w 4560497"/>
                <a:gd name="connsiteY56" fmla="*/ 1343025 h 2809875"/>
                <a:gd name="connsiteX57" fmla="*/ 3231759 w 4560497"/>
                <a:gd name="connsiteY57" fmla="*/ 1319213 h 2809875"/>
                <a:gd name="connsiteX58" fmla="*/ 3217472 w 4560497"/>
                <a:gd name="connsiteY58" fmla="*/ 1309688 h 2809875"/>
                <a:gd name="connsiteX59" fmla="*/ 3188897 w 4560497"/>
                <a:gd name="connsiteY59" fmla="*/ 1283495 h 2809875"/>
                <a:gd name="connsiteX60" fmla="*/ 3167465 w 4560497"/>
                <a:gd name="connsiteY60" fmla="*/ 1278731 h 2809875"/>
                <a:gd name="connsiteX61" fmla="*/ 3169848 w 4560497"/>
                <a:gd name="connsiteY61" fmla="*/ 1247775 h 2809875"/>
                <a:gd name="connsiteX62" fmla="*/ 3179372 w 4560497"/>
                <a:gd name="connsiteY62" fmla="*/ 1223963 h 2809875"/>
                <a:gd name="connsiteX63" fmla="*/ 3150797 w 4560497"/>
                <a:gd name="connsiteY63" fmla="*/ 1214438 h 2809875"/>
                <a:gd name="connsiteX64" fmla="*/ 3136509 w 4560497"/>
                <a:gd name="connsiteY64" fmla="*/ 1219200 h 2809875"/>
                <a:gd name="connsiteX65" fmla="*/ 3122222 w 4560497"/>
                <a:gd name="connsiteY65" fmla="*/ 1228725 h 2809875"/>
                <a:gd name="connsiteX66" fmla="*/ 3100790 w 4560497"/>
                <a:gd name="connsiteY66" fmla="*/ 1212056 h 2809875"/>
                <a:gd name="connsiteX67" fmla="*/ 3112697 w 4560497"/>
                <a:gd name="connsiteY67" fmla="*/ 1185863 h 2809875"/>
                <a:gd name="connsiteX68" fmla="*/ 3103172 w 4560497"/>
                <a:gd name="connsiteY68" fmla="*/ 1171575 h 2809875"/>
                <a:gd name="connsiteX69" fmla="*/ 3098409 w 4560497"/>
                <a:gd name="connsiteY69" fmla="*/ 1157288 h 2809875"/>
                <a:gd name="connsiteX70" fmla="*/ 3084122 w 4560497"/>
                <a:gd name="connsiteY70" fmla="*/ 1171575 h 2809875"/>
                <a:gd name="connsiteX71" fmla="*/ 3055547 w 4560497"/>
                <a:gd name="connsiteY71" fmla="*/ 1162050 h 2809875"/>
                <a:gd name="connsiteX72" fmla="*/ 3046022 w 4560497"/>
                <a:gd name="connsiteY72" fmla="*/ 1131094 h 2809875"/>
                <a:gd name="connsiteX73" fmla="*/ 3050784 w 4560497"/>
                <a:gd name="connsiteY73" fmla="*/ 1114425 h 2809875"/>
                <a:gd name="connsiteX74" fmla="*/ 3050784 w 4560497"/>
                <a:gd name="connsiteY74" fmla="*/ 1104900 h 2809875"/>
                <a:gd name="connsiteX75" fmla="*/ 3036497 w 4560497"/>
                <a:gd name="connsiteY75" fmla="*/ 1100138 h 2809875"/>
                <a:gd name="connsiteX76" fmla="*/ 3046022 w 4560497"/>
                <a:gd name="connsiteY76" fmla="*/ 1081088 h 2809875"/>
                <a:gd name="connsiteX77" fmla="*/ 3055547 w 4560497"/>
                <a:gd name="connsiteY77" fmla="*/ 1062038 h 2809875"/>
                <a:gd name="connsiteX78" fmla="*/ 3024590 w 4560497"/>
                <a:gd name="connsiteY78" fmla="*/ 1052513 h 2809875"/>
                <a:gd name="connsiteX79" fmla="*/ 3012684 w 4560497"/>
                <a:gd name="connsiteY79" fmla="*/ 1066800 h 2809875"/>
                <a:gd name="connsiteX80" fmla="*/ 2993634 w 4560497"/>
                <a:gd name="connsiteY80" fmla="*/ 1066800 h 2809875"/>
                <a:gd name="connsiteX81" fmla="*/ 2972204 w 4560497"/>
                <a:gd name="connsiteY81" fmla="*/ 1073944 h 2809875"/>
                <a:gd name="connsiteX82" fmla="*/ 2955534 w 4560497"/>
                <a:gd name="connsiteY82" fmla="*/ 1066800 h 2809875"/>
                <a:gd name="connsiteX83" fmla="*/ 2950772 w 4560497"/>
                <a:gd name="connsiteY83" fmla="*/ 1047750 h 2809875"/>
                <a:gd name="connsiteX84" fmla="*/ 2931721 w 4560497"/>
                <a:gd name="connsiteY84" fmla="*/ 1040607 h 2809875"/>
                <a:gd name="connsiteX85" fmla="*/ 2903147 w 4560497"/>
                <a:gd name="connsiteY85" fmla="*/ 1019175 h 2809875"/>
                <a:gd name="connsiteX86" fmla="*/ 2888859 w 4560497"/>
                <a:gd name="connsiteY86" fmla="*/ 1014413 h 2809875"/>
                <a:gd name="connsiteX87" fmla="*/ 2874572 w 4560497"/>
                <a:gd name="connsiteY87" fmla="*/ 1004888 h 2809875"/>
                <a:gd name="connsiteX88" fmla="*/ 2855522 w 4560497"/>
                <a:gd name="connsiteY88" fmla="*/ 1004888 h 2809875"/>
                <a:gd name="connsiteX89" fmla="*/ 2834090 w 4560497"/>
                <a:gd name="connsiteY89" fmla="*/ 995363 h 2809875"/>
                <a:gd name="connsiteX90" fmla="*/ 2810278 w 4560497"/>
                <a:gd name="connsiteY90" fmla="*/ 1009650 h 2809875"/>
                <a:gd name="connsiteX91" fmla="*/ 2767416 w 4560497"/>
                <a:gd name="connsiteY91" fmla="*/ 1007269 h 2809875"/>
                <a:gd name="connsiteX92" fmla="*/ 2734079 w 4560497"/>
                <a:gd name="connsiteY92" fmla="*/ 1019175 h 2809875"/>
                <a:gd name="connsiteX93" fmla="*/ 2712646 w 4560497"/>
                <a:gd name="connsiteY93" fmla="*/ 1019176 h 2809875"/>
                <a:gd name="connsiteX94" fmla="*/ 2693597 w 4560497"/>
                <a:gd name="connsiteY94" fmla="*/ 1009650 h 2809875"/>
                <a:gd name="connsiteX95" fmla="*/ 2641209 w 4560497"/>
                <a:gd name="connsiteY95" fmla="*/ 1021557 h 2809875"/>
                <a:gd name="connsiteX96" fmla="*/ 2631684 w 4560497"/>
                <a:gd name="connsiteY96" fmla="*/ 1031082 h 2809875"/>
                <a:gd name="connsiteX97" fmla="*/ 2612634 w 4560497"/>
                <a:gd name="connsiteY97" fmla="*/ 1038225 h 2809875"/>
                <a:gd name="connsiteX98" fmla="*/ 2595965 w 4560497"/>
                <a:gd name="connsiteY98" fmla="*/ 1035844 h 2809875"/>
                <a:gd name="connsiteX99" fmla="*/ 2574535 w 4560497"/>
                <a:gd name="connsiteY99" fmla="*/ 1028700 h 2809875"/>
                <a:gd name="connsiteX100" fmla="*/ 2529290 w 4560497"/>
                <a:gd name="connsiteY100" fmla="*/ 1004888 h 2809875"/>
                <a:gd name="connsiteX101" fmla="*/ 2526909 w 4560497"/>
                <a:gd name="connsiteY101" fmla="*/ 971550 h 2809875"/>
                <a:gd name="connsiteX102" fmla="*/ 2512622 w 4560497"/>
                <a:gd name="connsiteY102" fmla="*/ 942975 h 2809875"/>
                <a:gd name="connsiteX103" fmla="*/ 2488809 w 4560497"/>
                <a:gd name="connsiteY103" fmla="*/ 938213 h 2809875"/>
                <a:gd name="connsiteX104" fmla="*/ 2493572 w 4560497"/>
                <a:gd name="connsiteY104" fmla="*/ 923925 h 2809875"/>
                <a:gd name="connsiteX105" fmla="*/ 2479284 w 4560497"/>
                <a:gd name="connsiteY105" fmla="*/ 914400 h 2809875"/>
                <a:gd name="connsiteX106" fmla="*/ 2457853 w 4560497"/>
                <a:gd name="connsiteY106" fmla="*/ 902494 h 2809875"/>
                <a:gd name="connsiteX107" fmla="*/ 2431659 w 4560497"/>
                <a:gd name="connsiteY107" fmla="*/ 890588 h 2809875"/>
                <a:gd name="connsiteX108" fmla="*/ 2414991 w 4560497"/>
                <a:gd name="connsiteY108" fmla="*/ 864394 h 2809875"/>
                <a:gd name="connsiteX109" fmla="*/ 2398321 w 4560497"/>
                <a:gd name="connsiteY109" fmla="*/ 833437 h 2809875"/>
                <a:gd name="connsiteX110" fmla="*/ 2367365 w 4560497"/>
                <a:gd name="connsiteY110" fmla="*/ 807244 h 2809875"/>
                <a:gd name="connsiteX111" fmla="*/ 2348316 w 4560497"/>
                <a:gd name="connsiteY111" fmla="*/ 769144 h 2809875"/>
                <a:gd name="connsiteX112" fmla="*/ 2322122 w 4560497"/>
                <a:gd name="connsiteY112" fmla="*/ 733425 h 2809875"/>
                <a:gd name="connsiteX113" fmla="*/ 2307834 w 4560497"/>
                <a:gd name="connsiteY113" fmla="*/ 723900 h 2809875"/>
                <a:gd name="connsiteX114" fmla="*/ 2264972 w 4560497"/>
                <a:gd name="connsiteY114" fmla="*/ 704850 h 2809875"/>
                <a:gd name="connsiteX115" fmla="*/ 2241159 w 4560497"/>
                <a:gd name="connsiteY115" fmla="*/ 678657 h 2809875"/>
                <a:gd name="connsiteX116" fmla="*/ 2231634 w 4560497"/>
                <a:gd name="connsiteY116" fmla="*/ 657225 h 2809875"/>
                <a:gd name="connsiteX117" fmla="*/ 2212584 w 4560497"/>
                <a:gd name="connsiteY117" fmla="*/ 647700 h 2809875"/>
                <a:gd name="connsiteX118" fmla="*/ 2198297 w 4560497"/>
                <a:gd name="connsiteY118" fmla="*/ 638175 h 2809875"/>
                <a:gd name="connsiteX119" fmla="*/ 2179247 w 4560497"/>
                <a:gd name="connsiteY119" fmla="*/ 642938 h 2809875"/>
                <a:gd name="connsiteX120" fmla="*/ 2155434 w 4560497"/>
                <a:gd name="connsiteY120" fmla="*/ 619125 h 2809875"/>
                <a:gd name="connsiteX121" fmla="*/ 2136384 w 4560497"/>
                <a:gd name="connsiteY121" fmla="*/ 590550 h 2809875"/>
                <a:gd name="connsiteX122" fmla="*/ 2126859 w 4560497"/>
                <a:gd name="connsiteY122" fmla="*/ 561975 h 2809875"/>
                <a:gd name="connsiteX123" fmla="*/ 2103047 w 4560497"/>
                <a:gd name="connsiteY123" fmla="*/ 561975 h 2809875"/>
                <a:gd name="connsiteX124" fmla="*/ 2088759 w 4560497"/>
                <a:gd name="connsiteY124" fmla="*/ 547688 h 2809875"/>
                <a:gd name="connsiteX125" fmla="*/ 2050660 w 4560497"/>
                <a:gd name="connsiteY125" fmla="*/ 540544 h 2809875"/>
                <a:gd name="connsiteX126" fmla="*/ 2007797 w 4560497"/>
                <a:gd name="connsiteY126" fmla="*/ 528638 h 2809875"/>
                <a:gd name="connsiteX127" fmla="*/ 1976841 w 4560497"/>
                <a:gd name="connsiteY127" fmla="*/ 526256 h 2809875"/>
                <a:gd name="connsiteX128" fmla="*/ 1948266 w 4560497"/>
                <a:gd name="connsiteY128" fmla="*/ 521494 h 2809875"/>
                <a:gd name="connsiteX129" fmla="*/ 1926834 w 4560497"/>
                <a:gd name="connsiteY129" fmla="*/ 504825 h 2809875"/>
                <a:gd name="connsiteX130" fmla="*/ 1912547 w 4560497"/>
                <a:gd name="connsiteY130" fmla="*/ 509588 h 2809875"/>
                <a:gd name="connsiteX131" fmla="*/ 1841109 w 4560497"/>
                <a:gd name="connsiteY131" fmla="*/ 495300 h 2809875"/>
                <a:gd name="connsiteX132" fmla="*/ 1812534 w 4560497"/>
                <a:gd name="connsiteY132" fmla="*/ 485775 h 2809875"/>
                <a:gd name="connsiteX133" fmla="*/ 1798247 w 4560497"/>
                <a:gd name="connsiteY133" fmla="*/ 481013 h 2809875"/>
                <a:gd name="connsiteX134" fmla="*/ 1783959 w 4560497"/>
                <a:gd name="connsiteY134" fmla="*/ 490538 h 2809875"/>
                <a:gd name="connsiteX135" fmla="*/ 1769672 w 4560497"/>
                <a:gd name="connsiteY135" fmla="*/ 495300 h 2809875"/>
                <a:gd name="connsiteX136" fmla="*/ 1741097 w 4560497"/>
                <a:gd name="connsiteY136" fmla="*/ 523875 h 2809875"/>
                <a:gd name="connsiteX137" fmla="*/ 1717284 w 4560497"/>
                <a:gd name="connsiteY137" fmla="*/ 519113 h 2809875"/>
                <a:gd name="connsiteX138" fmla="*/ 1683947 w 4560497"/>
                <a:gd name="connsiteY138" fmla="*/ 509588 h 2809875"/>
                <a:gd name="connsiteX139" fmla="*/ 1650609 w 4560497"/>
                <a:gd name="connsiteY139" fmla="*/ 504825 h 2809875"/>
                <a:gd name="connsiteX140" fmla="*/ 1622034 w 4560497"/>
                <a:gd name="connsiteY140" fmla="*/ 500063 h 2809875"/>
                <a:gd name="connsiteX141" fmla="*/ 1581553 w 4560497"/>
                <a:gd name="connsiteY141" fmla="*/ 483394 h 2809875"/>
                <a:gd name="connsiteX142" fmla="*/ 1552978 w 4560497"/>
                <a:gd name="connsiteY142" fmla="*/ 483394 h 2809875"/>
                <a:gd name="connsiteX143" fmla="*/ 1541072 w 4560497"/>
                <a:gd name="connsiteY143" fmla="*/ 466725 h 2809875"/>
                <a:gd name="connsiteX144" fmla="*/ 1526784 w 4560497"/>
                <a:gd name="connsiteY144" fmla="*/ 447675 h 2809875"/>
                <a:gd name="connsiteX145" fmla="*/ 1522021 w 4560497"/>
                <a:gd name="connsiteY145" fmla="*/ 421481 h 2809875"/>
                <a:gd name="connsiteX146" fmla="*/ 1533929 w 4560497"/>
                <a:gd name="connsiteY146" fmla="*/ 392907 h 2809875"/>
                <a:gd name="connsiteX147" fmla="*/ 1564884 w 4560497"/>
                <a:gd name="connsiteY147" fmla="*/ 366713 h 2809875"/>
                <a:gd name="connsiteX148" fmla="*/ 1557740 w 4560497"/>
                <a:gd name="connsiteY148" fmla="*/ 340519 h 2809875"/>
                <a:gd name="connsiteX149" fmla="*/ 1564884 w 4560497"/>
                <a:gd name="connsiteY149" fmla="*/ 309562 h 2809875"/>
                <a:gd name="connsiteX150" fmla="*/ 1583934 w 4560497"/>
                <a:gd name="connsiteY150" fmla="*/ 285750 h 2809875"/>
                <a:gd name="connsiteX151" fmla="*/ 1588697 w 4560497"/>
                <a:gd name="connsiteY151" fmla="*/ 271463 h 2809875"/>
                <a:gd name="connsiteX152" fmla="*/ 1579172 w 4560497"/>
                <a:gd name="connsiteY152" fmla="*/ 257175 h 2809875"/>
                <a:gd name="connsiteX153" fmla="*/ 1545834 w 4560497"/>
                <a:gd name="connsiteY153" fmla="*/ 230981 h 2809875"/>
                <a:gd name="connsiteX154" fmla="*/ 1522022 w 4560497"/>
                <a:gd name="connsiteY154" fmla="*/ 228600 h 2809875"/>
                <a:gd name="connsiteX155" fmla="*/ 1507734 w 4560497"/>
                <a:gd name="connsiteY155" fmla="*/ 192881 h 2809875"/>
                <a:gd name="connsiteX156" fmla="*/ 1505353 w 4560497"/>
                <a:gd name="connsiteY156" fmla="*/ 159543 h 2809875"/>
                <a:gd name="connsiteX157" fmla="*/ 1488684 w 4560497"/>
                <a:gd name="connsiteY157" fmla="*/ 119063 h 2809875"/>
                <a:gd name="connsiteX158" fmla="*/ 1479159 w 4560497"/>
                <a:gd name="connsiteY158" fmla="*/ 92868 h 2809875"/>
                <a:gd name="connsiteX159" fmla="*/ 1455347 w 4560497"/>
                <a:gd name="connsiteY159" fmla="*/ 85725 h 2809875"/>
                <a:gd name="connsiteX160" fmla="*/ 1450584 w 4560497"/>
                <a:gd name="connsiteY160" fmla="*/ 66675 h 2809875"/>
                <a:gd name="connsiteX161" fmla="*/ 1433915 w 4560497"/>
                <a:gd name="connsiteY161" fmla="*/ 40481 h 2809875"/>
                <a:gd name="connsiteX162" fmla="*/ 1445822 w 4560497"/>
                <a:gd name="connsiteY162" fmla="*/ 30956 h 2809875"/>
                <a:gd name="connsiteX163" fmla="*/ 1436297 w 4560497"/>
                <a:gd name="connsiteY163" fmla="*/ 0 h 2809875"/>
                <a:gd name="connsiteX164" fmla="*/ 845747 w 4560497"/>
                <a:gd name="connsiteY164" fmla="*/ 180975 h 2809875"/>
                <a:gd name="connsiteX165" fmla="*/ 845747 w 4560497"/>
                <a:gd name="connsiteY165" fmla="*/ 180975 h 2809875"/>
                <a:gd name="connsiteX166" fmla="*/ 840984 w 4560497"/>
                <a:gd name="connsiteY166" fmla="*/ 223838 h 2809875"/>
                <a:gd name="connsiteX167" fmla="*/ 836222 w 4560497"/>
                <a:gd name="connsiteY167" fmla="*/ 238125 h 2809875"/>
                <a:gd name="connsiteX168" fmla="*/ 817172 w 4560497"/>
                <a:gd name="connsiteY168" fmla="*/ 254794 h 2809875"/>
                <a:gd name="connsiteX169" fmla="*/ 788597 w 4560497"/>
                <a:gd name="connsiteY169" fmla="*/ 266700 h 2809875"/>
                <a:gd name="connsiteX170" fmla="*/ 740972 w 4560497"/>
                <a:gd name="connsiteY170" fmla="*/ 300038 h 2809875"/>
                <a:gd name="connsiteX171" fmla="*/ 721922 w 4560497"/>
                <a:gd name="connsiteY171" fmla="*/ 328613 h 2809875"/>
                <a:gd name="connsiteX172" fmla="*/ 705252 w 4560497"/>
                <a:gd name="connsiteY172" fmla="*/ 342900 h 2809875"/>
                <a:gd name="connsiteX173" fmla="*/ 707634 w 4560497"/>
                <a:gd name="connsiteY173" fmla="*/ 369095 h 2809875"/>
                <a:gd name="connsiteX174" fmla="*/ 726684 w 4560497"/>
                <a:gd name="connsiteY174" fmla="*/ 381000 h 2809875"/>
                <a:gd name="connsiteX175" fmla="*/ 731447 w 4560497"/>
                <a:gd name="connsiteY175" fmla="*/ 395288 h 2809875"/>
                <a:gd name="connsiteX176" fmla="*/ 750497 w 4560497"/>
                <a:gd name="connsiteY176" fmla="*/ 423863 h 2809875"/>
                <a:gd name="connsiteX177" fmla="*/ 760022 w 4560497"/>
                <a:gd name="connsiteY177" fmla="*/ 442913 h 2809875"/>
                <a:gd name="connsiteX178" fmla="*/ 750497 w 4560497"/>
                <a:gd name="connsiteY178" fmla="*/ 481013 h 2809875"/>
                <a:gd name="connsiteX179" fmla="*/ 736209 w 4560497"/>
                <a:gd name="connsiteY179" fmla="*/ 490538 h 2809875"/>
                <a:gd name="connsiteX180" fmla="*/ 731447 w 4560497"/>
                <a:gd name="connsiteY180" fmla="*/ 504825 h 2809875"/>
                <a:gd name="connsiteX181" fmla="*/ 717159 w 4560497"/>
                <a:gd name="connsiteY181" fmla="*/ 509588 h 2809875"/>
                <a:gd name="connsiteX182" fmla="*/ 712397 w 4560497"/>
                <a:gd name="connsiteY182" fmla="*/ 538163 h 2809875"/>
                <a:gd name="connsiteX183" fmla="*/ 702872 w 4560497"/>
                <a:gd name="connsiteY183" fmla="*/ 566738 h 2809875"/>
                <a:gd name="connsiteX184" fmla="*/ 698109 w 4560497"/>
                <a:gd name="connsiteY184" fmla="*/ 581025 h 2809875"/>
                <a:gd name="connsiteX185" fmla="*/ 683822 w 4560497"/>
                <a:gd name="connsiteY185" fmla="*/ 611981 h 2809875"/>
                <a:gd name="connsiteX186" fmla="*/ 702872 w 4560497"/>
                <a:gd name="connsiteY186" fmla="*/ 638175 h 2809875"/>
                <a:gd name="connsiteX187" fmla="*/ 731447 w 4560497"/>
                <a:gd name="connsiteY187" fmla="*/ 647700 h 2809875"/>
                <a:gd name="connsiteX188" fmla="*/ 740972 w 4560497"/>
                <a:gd name="connsiteY188" fmla="*/ 661988 h 2809875"/>
                <a:gd name="connsiteX189" fmla="*/ 745734 w 4560497"/>
                <a:gd name="connsiteY189" fmla="*/ 676275 h 2809875"/>
                <a:gd name="connsiteX190" fmla="*/ 745734 w 4560497"/>
                <a:gd name="connsiteY190" fmla="*/ 688181 h 2809875"/>
                <a:gd name="connsiteX191" fmla="*/ 748115 w 4560497"/>
                <a:gd name="connsiteY191" fmla="*/ 709613 h 2809875"/>
                <a:gd name="connsiteX192" fmla="*/ 755259 w 4560497"/>
                <a:gd name="connsiteY192" fmla="*/ 728663 h 2809875"/>
                <a:gd name="connsiteX193" fmla="*/ 745734 w 4560497"/>
                <a:gd name="connsiteY193" fmla="*/ 757238 h 2809875"/>
                <a:gd name="connsiteX194" fmla="*/ 736209 w 4560497"/>
                <a:gd name="connsiteY194" fmla="*/ 771525 h 2809875"/>
                <a:gd name="connsiteX195" fmla="*/ 736209 w 4560497"/>
                <a:gd name="connsiteY195" fmla="*/ 842963 h 2809875"/>
                <a:gd name="connsiteX196" fmla="*/ 740972 w 4560497"/>
                <a:gd name="connsiteY196" fmla="*/ 857250 h 2809875"/>
                <a:gd name="connsiteX197" fmla="*/ 745734 w 4560497"/>
                <a:gd name="connsiteY197" fmla="*/ 876300 h 2809875"/>
                <a:gd name="connsiteX198" fmla="*/ 760022 w 4560497"/>
                <a:gd name="connsiteY198" fmla="*/ 923925 h 2809875"/>
                <a:gd name="connsiteX199" fmla="*/ 764784 w 4560497"/>
                <a:gd name="connsiteY199" fmla="*/ 938213 h 2809875"/>
                <a:gd name="connsiteX200" fmla="*/ 771928 w 4560497"/>
                <a:gd name="connsiteY200" fmla="*/ 983456 h 2809875"/>
                <a:gd name="connsiteX201" fmla="*/ 750497 w 4560497"/>
                <a:gd name="connsiteY201" fmla="*/ 1004888 h 2809875"/>
                <a:gd name="connsiteX202" fmla="*/ 731447 w 4560497"/>
                <a:gd name="connsiteY202" fmla="*/ 1009650 h 2809875"/>
                <a:gd name="connsiteX203" fmla="*/ 712397 w 4560497"/>
                <a:gd name="connsiteY203" fmla="*/ 1016794 h 2809875"/>
                <a:gd name="connsiteX204" fmla="*/ 683822 w 4560497"/>
                <a:gd name="connsiteY204" fmla="*/ 1035844 h 2809875"/>
                <a:gd name="connsiteX205" fmla="*/ 674297 w 4560497"/>
                <a:gd name="connsiteY205" fmla="*/ 1052513 h 2809875"/>
                <a:gd name="connsiteX206" fmla="*/ 660009 w 4560497"/>
                <a:gd name="connsiteY206" fmla="*/ 1062038 h 2809875"/>
                <a:gd name="connsiteX207" fmla="*/ 650484 w 4560497"/>
                <a:gd name="connsiteY207" fmla="*/ 1076325 h 2809875"/>
                <a:gd name="connsiteX208" fmla="*/ 640959 w 4560497"/>
                <a:gd name="connsiteY208" fmla="*/ 1157288 h 2809875"/>
                <a:gd name="connsiteX209" fmla="*/ 626672 w 4560497"/>
                <a:gd name="connsiteY209" fmla="*/ 1190625 h 2809875"/>
                <a:gd name="connsiteX210" fmla="*/ 593334 w 4560497"/>
                <a:gd name="connsiteY210" fmla="*/ 1204913 h 2809875"/>
                <a:gd name="connsiteX211" fmla="*/ 588572 w 4560497"/>
                <a:gd name="connsiteY211" fmla="*/ 1219200 h 2809875"/>
                <a:gd name="connsiteX212" fmla="*/ 593334 w 4560497"/>
                <a:gd name="connsiteY212" fmla="*/ 1233488 h 2809875"/>
                <a:gd name="connsiteX213" fmla="*/ 579047 w 4560497"/>
                <a:gd name="connsiteY213" fmla="*/ 1247775 h 2809875"/>
                <a:gd name="connsiteX214" fmla="*/ 569521 w 4560497"/>
                <a:gd name="connsiteY214" fmla="*/ 1290638 h 2809875"/>
                <a:gd name="connsiteX215" fmla="*/ 552854 w 4560497"/>
                <a:gd name="connsiteY215" fmla="*/ 1321593 h 2809875"/>
                <a:gd name="connsiteX216" fmla="*/ 533803 w 4560497"/>
                <a:gd name="connsiteY216" fmla="*/ 1343025 h 2809875"/>
                <a:gd name="connsiteX217" fmla="*/ 519515 w 4560497"/>
                <a:gd name="connsiteY217" fmla="*/ 1371600 h 2809875"/>
                <a:gd name="connsiteX218" fmla="*/ 498084 w 4560497"/>
                <a:gd name="connsiteY218" fmla="*/ 1419225 h 2809875"/>
                <a:gd name="connsiteX219" fmla="*/ 493322 w 4560497"/>
                <a:gd name="connsiteY219" fmla="*/ 1433513 h 2809875"/>
                <a:gd name="connsiteX220" fmla="*/ 474272 w 4560497"/>
                <a:gd name="connsiteY220" fmla="*/ 1466850 h 2809875"/>
                <a:gd name="connsiteX221" fmla="*/ 464747 w 4560497"/>
                <a:gd name="connsiteY221" fmla="*/ 1485900 h 2809875"/>
                <a:gd name="connsiteX222" fmla="*/ 459984 w 4560497"/>
                <a:gd name="connsiteY222" fmla="*/ 1500188 h 2809875"/>
                <a:gd name="connsiteX223" fmla="*/ 450459 w 4560497"/>
                <a:gd name="connsiteY223" fmla="*/ 1514475 h 2809875"/>
                <a:gd name="connsiteX224" fmla="*/ 436172 w 4560497"/>
                <a:gd name="connsiteY224" fmla="*/ 1552575 h 2809875"/>
                <a:gd name="connsiteX225" fmla="*/ 412359 w 4560497"/>
                <a:gd name="connsiteY225" fmla="*/ 1595438 h 2809875"/>
                <a:gd name="connsiteX226" fmla="*/ 398072 w 4560497"/>
                <a:gd name="connsiteY226" fmla="*/ 1628776 h 2809875"/>
                <a:gd name="connsiteX227" fmla="*/ 393310 w 4560497"/>
                <a:gd name="connsiteY227" fmla="*/ 1657350 h 2809875"/>
                <a:gd name="connsiteX228" fmla="*/ 379022 w 4560497"/>
                <a:gd name="connsiteY228" fmla="*/ 1719263 h 2809875"/>
                <a:gd name="connsiteX229" fmla="*/ 374259 w 4560497"/>
                <a:gd name="connsiteY229" fmla="*/ 1757363 h 2809875"/>
                <a:gd name="connsiteX230" fmla="*/ 369497 w 4560497"/>
                <a:gd name="connsiteY230" fmla="*/ 1771650 h 2809875"/>
                <a:gd name="connsiteX231" fmla="*/ 357591 w 4560497"/>
                <a:gd name="connsiteY231" fmla="*/ 1807369 h 2809875"/>
                <a:gd name="connsiteX232" fmla="*/ 343303 w 4560497"/>
                <a:gd name="connsiteY232" fmla="*/ 1852613 h 2809875"/>
                <a:gd name="connsiteX233" fmla="*/ 336159 w 4560497"/>
                <a:gd name="connsiteY233" fmla="*/ 1876425 h 2809875"/>
                <a:gd name="connsiteX234" fmla="*/ 326634 w 4560497"/>
                <a:gd name="connsiteY234" fmla="*/ 1890713 h 2809875"/>
                <a:gd name="connsiteX235" fmla="*/ 321872 w 4560497"/>
                <a:gd name="connsiteY235" fmla="*/ 1905000 h 2809875"/>
                <a:gd name="connsiteX236" fmla="*/ 307584 w 4560497"/>
                <a:gd name="connsiteY236" fmla="*/ 1914525 h 2809875"/>
                <a:gd name="connsiteX237" fmla="*/ 293297 w 4560497"/>
                <a:gd name="connsiteY237" fmla="*/ 1943100 h 2809875"/>
                <a:gd name="connsiteX238" fmla="*/ 283772 w 4560497"/>
                <a:gd name="connsiteY238" fmla="*/ 1971675 h 2809875"/>
                <a:gd name="connsiteX239" fmla="*/ 267103 w 4560497"/>
                <a:gd name="connsiteY239" fmla="*/ 2002632 h 2809875"/>
                <a:gd name="connsiteX240" fmla="*/ 231384 w 4560497"/>
                <a:gd name="connsiteY240" fmla="*/ 2038350 h 2809875"/>
                <a:gd name="connsiteX241" fmla="*/ 207572 w 4560497"/>
                <a:gd name="connsiteY241" fmla="*/ 2062163 h 2809875"/>
                <a:gd name="connsiteX242" fmla="*/ 202809 w 4560497"/>
                <a:gd name="connsiteY242" fmla="*/ 2076450 h 2809875"/>
                <a:gd name="connsiteX243" fmla="*/ 174234 w 4560497"/>
                <a:gd name="connsiteY243" fmla="*/ 2095500 h 2809875"/>
                <a:gd name="connsiteX244" fmla="*/ 159947 w 4560497"/>
                <a:gd name="connsiteY244" fmla="*/ 2105025 h 2809875"/>
                <a:gd name="connsiteX245" fmla="*/ 131372 w 4560497"/>
                <a:gd name="connsiteY245" fmla="*/ 2133601 h 2809875"/>
                <a:gd name="connsiteX246" fmla="*/ 102797 w 4560497"/>
                <a:gd name="connsiteY246" fmla="*/ 2145506 h 2809875"/>
                <a:gd name="connsiteX247" fmla="*/ 78985 w 4560497"/>
                <a:gd name="connsiteY247" fmla="*/ 2157412 h 2809875"/>
                <a:gd name="connsiteX248" fmla="*/ 45647 w 4560497"/>
                <a:gd name="connsiteY248" fmla="*/ 2174081 h 2809875"/>
                <a:gd name="connsiteX249" fmla="*/ 24215 w 4560497"/>
                <a:gd name="connsiteY249" fmla="*/ 2178844 h 2809875"/>
                <a:gd name="connsiteX250" fmla="*/ 403 w 4560497"/>
                <a:gd name="connsiteY250" fmla="*/ 2188369 h 2809875"/>
                <a:gd name="connsiteX251" fmla="*/ 12309 w 4560497"/>
                <a:gd name="connsiteY251" fmla="*/ 2228850 h 2809875"/>
                <a:gd name="connsiteX252" fmla="*/ 43265 w 4560497"/>
                <a:gd name="connsiteY252" fmla="*/ 2255044 h 2809875"/>
                <a:gd name="connsiteX253" fmla="*/ 67079 w 4560497"/>
                <a:gd name="connsiteY253" fmla="*/ 2271713 h 2809875"/>
                <a:gd name="connsiteX254" fmla="*/ 90890 w 4560497"/>
                <a:gd name="connsiteY254" fmla="*/ 2276475 h 2809875"/>
                <a:gd name="connsiteX255" fmla="*/ 114703 w 4560497"/>
                <a:gd name="connsiteY255" fmla="*/ 2297906 h 2809875"/>
                <a:gd name="connsiteX256" fmla="*/ 119466 w 4560497"/>
                <a:gd name="connsiteY256" fmla="*/ 2326482 h 2809875"/>
                <a:gd name="connsiteX257" fmla="*/ 126609 w 4560497"/>
                <a:gd name="connsiteY257" fmla="*/ 2347913 h 2809875"/>
                <a:gd name="connsiteX258" fmla="*/ 121847 w 4560497"/>
                <a:gd name="connsiteY258" fmla="*/ 2386013 h 2809875"/>
                <a:gd name="connsiteX259" fmla="*/ 112322 w 4560497"/>
                <a:gd name="connsiteY259" fmla="*/ 2405063 h 2809875"/>
                <a:gd name="connsiteX260" fmla="*/ 100416 w 4560497"/>
                <a:gd name="connsiteY260" fmla="*/ 2424112 h 2809875"/>
                <a:gd name="connsiteX261" fmla="*/ 71841 w 4560497"/>
                <a:gd name="connsiteY261" fmla="*/ 2426494 h 2809875"/>
                <a:gd name="connsiteX262" fmla="*/ 50409 w 4560497"/>
                <a:gd name="connsiteY262" fmla="*/ 2452688 h 2809875"/>
                <a:gd name="connsiteX263" fmla="*/ 21834 w 4560497"/>
                <a:gd name="connsiteY263" fmla="*/ 2466975 h 2809875"/>
                <a:gd name="connsiteX264" fmla="*/ 31359 w 4560497"/>
                <a:gd name="connsiteY264" fmla="*/ 2490788 h 2809875"/>
                <a:gd name="connsiteX265" fmla="*/ 21834 w 4560497"/>
                <a:gd name="connsiteY265" fmla="*/ 2524125 h 2809875"/>
                <a:gd name="connsiteX266" fmla="*/ 12309 w 4560497"/>
                <a:gd name="connsiteY266" fmla="*/ 2538413 h 2809875"/>
                <a:gd name="connsiteX0" fmla="*/ 12309 w 4560497"/>
                <a:gd name="connsiteY0" fmla="*/ 2538413 h 2809875"/>
                <a:gd name="connsiteX1" fmla="*/ 374259 w 4560497"/>
                <a:gd name="connsiteY1" fmla="*/ 2809875 h 2809875"/>
                <a:gd name="connsiteX2" fmla="*/ 4560497 w 4560497"/>
                <a:gd name="connsiteY2" fmla="*/ 2271713 h 2809875"/>
                <a:gd name="connsiteX3" fmla="*/ 4546209 w 4560497"/>
                <a:gd name="connsiteY3" fmla="*/ 2276475 h 2809875"/>
                <a:gd name="connsiteX4" fmla="*/ 4512872 w 4560497"/>
                <a:gd name="connsiteY4" fmla="*/ 2286000 h 2809875"/>
                <a:gd name="connsiteX5" fmla="*/ 4484297 w 4560497"/>
                <a:gd name="connsiteY5" fmla="*/ 2262188 h 2809875"/>
                <a:gd name="connsiteX6" fmla="*/ 4470009 w 4560497"/>
                <a:gd name="connsiteY6" fmla="*/ 2247900 h 2809875"/>
                <a:gd name="connsiteX7" fmla="*/ 4446197 w 4560497"/>
                <a:gd name="connsiteY7" fmla="*/ 2240756 h 2809875"/>
                <a:gd name="connsiteX8" fmla="*/ 4422384 w 4560497"/>
                <a:gd name="connsiteY8" fmla="*/ 2219325 h 2809875"/>
                <a:gd name="connsiteX9" fmla="*/ 4398572 w 4560497"/>
                <a:gd name="connsiteY9" fmla="*/ 2224088 h 2809875"/>
                <a:gd name="connsiteX10" fmla="*/ 4384284 w 4560497"/>
                <a:gd name="connsiteY10" fmla="*/ 2209800 h 2809875"/>
                <a:gd name="connsiteX11" fmla="*/ 4355709 w 4560497"/>
                <a:gd name="connsiteY11" fmla="*/ 2200275 h 2809875"/>
                <a:gd name="connsiteX12" fmla="*/ 4341422 w 4560497"/>
                <a:gd name="connsiteY12" fmla="*/ 2190750 h 2809875"/>
                <a:gd name="connsiteX13" fmla="*/ 4312847 w 4560497"/>
                <a:gd name="connsiteY13" fmla="*/ 2193132 h 2809875"/>
                <a:gd name="connsiteX14" fmla="*/ 4246172 w 4560497"/>
                <a:gd name="connsiteY14" fmla="*/ 2176463 h 2809875"/>
                <a:gd name="connsiteX15" fmla="*/ 4203309 w 4560497"/>
                <a:gd name="connsiteY15" fmla="*/ 2174082 h 2809875"/>
                <a:gd name="connsiteX16" fmla="*/ 4174734 w 4560497"/>
                <a:gd name="connsiteY16" fmla="*/ 2164557 h 2809875"/>
                <a:gd name="connsiteX17" fmla="*/ 4155684 w 4560497"/>
                <a:gd name="connsiteY17" fmla="*/ 2138363 h 2809875"/>
                <a:gd name="connsiteX18" fmla="*/ 4141397 w 4560497"/>
                <a:gd name="connsiteY18" fmla="*/ 2133600 h 2809875"/>
                <a:gd name="connsiteX19" fmla="*/ 4060434 w 4560497"/>
                <a:gd name="connsiteY19" fmla="*/ 2124075 h 2809875"/>
                <a:gd name="connsiteX20" fmla="*/ 3960422 w 4560497"/>
                <a:gd name="connsiteY20" fmla="*/ 2095500 h 2809875"/>
                <a:gd name="connsiteX21" fmla="*/ 3927084 w 4560497"/>
                <a:gd name="connsiteY21" fmla="*/ 2100263 h 2809875"/>
                <a:gd name="connsiteX22" fmla="*/ 3855647 w 4560497"/>
                <a:gd name="connsiteY22" fmla="*/ 2047875 h 2809875"/>
                <a:gd name="connsiteX23" fmla="*/ 3831834 w 4560497"/>
                <a:gd name="connsiteY23" fmla="*/ 2019300 h 2809875"/>
                <a:gd name="connsiteX24" fmla="*/ 3786591 w 4560497"/>
                <a:gd name="connsiteY24" fmla="*/ 1985963 h 2809875"/>
                <a:gd name="connsiteX25" fmla="*/ 3800877 w 4560497"/>
                <a:gd name="connsiteY25" fmla="*/ 1964532 h 2809875"/>
                <a:gd name="connsiteX26" fmla="*/ 3788972 w 4560497"/>
                <a:gd name="connsiteY26" fmla="*/ 1919288 h 2809875"/>
                <a:gd name="connsiteX27" fmla="*/ 3779447 w 4560497"/>
                <a:gd name="connsiteY27" fmla="*/ 1890713 h 2809875"/>
                <a:gd name="connsiteX28" fmla="*/ 3760397 w 4560497"/>
                <a:gd name="connsiteY28" fmla="*/ 1862138 h 2809875"/>
                <a:gd name="connsiteX29" fmla="*/ 3746110 w 4560497"/>
                <a:gd name="connsiteY29" fmla="*/ 1835944 h 2809875"/>
                <a:gd name="connsiteX30" fmla="*/ 3746109 w 4560497"/>
                <a:gd name="connsiteY30" fmla="*/ 1790700 h 2809875"/>
                <a:gd name="connsiteX31" fmla="*/ 3736584 w 4560497"/>
                <a:gd name="connsiteY31" fmla="*/ 1776413 h 2809875"/>
                <a:gd name="connsiteX32" fmla="*/ 3731822 w 4560497"/>
                <a:gd name="connsiteY32" fmla="*/ 1762125 h 2809875"/>
                <a:gd name="connsiteX33" fmla="*/ 3724678 w 4560497"/>
                <a:gd name="connsiteY33" fmla="*/ 1724025 h 2809875"/>
                <a:gd name="connsiteX34" fmla="*/ 3708009 w 4560497"/>
                <a:gd name="connsiteY34" fmla="*/ 1695450 h 2809875"/>
                <a:gd name="connsiteX35" fmla="*/ 3698484 w 4560497"/>
                <a:gd name="connsiteY35" fmla="*/ 1662113 h 2809875"/>
                <a:gd name="connsiteX36" fmla="*/ 3710390 w 4560497"/>
                <a:gd name="connsiteY36" fmla="*/ 1643063 h 2809875"/>
                <a:gd name="connsiteX37" fmla="*/ 3717535 w 4560497"/>
                <a:gd name="connsiteY37" fmla="*/ 1624013 h 2809875"/>
                <a:gd name="connsiteX38" fmla="*/ 3712772 w 4560497"/>
                <a:gd name="connsiteY38" fmla="*/ 1581150 h 2809875"/>
                <a:gd name="connsiteX39" fmla="*/ 3693722 w 4560497"/>
                <a:gd name="connsiteY39" fmla="*/ 1552575 h 2809875"/>
                <a:gd name="connsiteX40" fmla="*/ 3681816 w 4560497"/>
                <a:gd name="connsiteY40" fmla="*/ 1550194 h 2809875"/>
                <a:gd name="connsiteX41" fmla="*/ 3653240 w 4560497"/>
                <a:gd name="connsiteY41" fmla="*/ 1504951 h 2809875"/>
                <a:gd name="connsiteX42" fmla="*/ 3627047 w 4560497"/>
                <a:gd name="connsiteY42" fmla="*/ 1485900 h 2809875"/>
                <a:gd name="connsiteX43" fmla="*/ 3617522 w 4560497"/>
                <a:gd name="connsiteY43" fmla="*/ 1471613 h 2809875"/>
                <a:gd name="connsiteX44" fmla="*/ 3593709 w 4560497"/>
                <a:gd name="connsiteY44" fmla="*/ 1462088 h 2809875"/>
                <a:gd name="connsiteX45" fmla="*/ 3572278 w 4560497"/>
                <a:gd name="connsiteY45" fmla="*/ 1464469 h 2809875"/>
                <a:gd name="connsiteX46" fmla="*/ 3531796 w 4560497"/>
                <a:gd name="connsiteY46" fmla="*/ 1412082 h 2809875"/>
                <a:gd name="connsiteX47" fmla="*/ 3507984 w 4560497"/>
                <a:gd name="connsiteY47" fmla="*/ 1393031 h 2809875"/>
                <a:gd name="connsiteX48" fmla="*/ 3481790 w 4560497"/>
                <a:gd name="connsiteY48" fmla="*/ 1397794 h 2809875"/>
                <a:gd name="connsiteX49" fmla="*/ 3457979 w 4560497"/>
                <a:gd name="connsiteY49" fmla="*/ 1381126 h 2809875"/>
                <a:gd name="connsiteX50" fmla="*/ 3407972 w 4560497"/>
                <a:gd name="connsiteY50" fmla="*/ 1369219 h 2809875"/>
                <a:gd name="connsiteX51" fmla="*/ 3369872 w 4560497"/>
                <a:gd name="connsiteY51" fmla="*/ 1371601 h 2809875"/>
                <a:gd name="connsiteX52" fmla="*/ 3327009 w 4560497"/>
                <a:gd name="connsiteY52" fmla="*/ 1352550 h 2809875"/>
                <a:gd name="connsiteX53" fmla="*/ 3312722 w 4560497"/>
                <a:gd name="connsiteY53" fmla="*/ 1347788 h 2809875"/>
                <a:gd name="connsiteX54" fmla="*/ 3284147 w 4560497"/>
                <a:gd name="connsiteY54" fmla="*/ 1362075 h 2809875"/>
                <a:gd name="connsiteX55" fmla="*/ 3260334 w 4560497"/>
                <a:gd name="connsiteY55" fmla="*/ 1343025 h 2809875"/>
                <a:gd name="connsiteX56" fmla="*/ 3231759 w 4560497"/>
                <a:gd name="connsiteY56" fmla="*/ 1319213 h 2809875"/>
                <a:gd name="connsiteX57" fmla="*/ 3217472 w 4560497"/>
                <a:gd name="connsiteY57" fmla="*/ 1309688 h 2809875"/>
                <a:gd name="connsiteX58" fmla="*/ 3188897 w 4560497"/>
                <a:gd name="connsiteY58" fmla="*/ 1283495 h 2809875"/>
                <a:gd name="connsiteX59" fmla="*/ 3167465 w 4560497"/>
                <a:gd name="connsiteY59" fmla="*/ 1278731 h 2809875"/>
                <a:gd name="connsiteX60" fmla="*/ 3169848 w 4560497"/>
                <a:gd name="connsiteY60" fmla="*/ 1247775 h 2809875"/>
                <a:gd name="connsiteX61" fmla="*/ 3179372 w 4560497"/>
                <a:gd name="connsiteY61" fmla="*/ 1223963 h 2809875"/>
                <a:gd name="connsiteX62" fmla="*/ 3150797 w 4560497"/>
                <a:gd name="connsiteY62" fmla="*/ 1214438 h 2809875"/>
                <a:gd name="connsiteX63" fmla="*/ 3136509 w 4560497"/>
                <a:gd name="connsiteY63" fmla="*/ 1219200 h 2809875"/>
                <a:gd name="connsiteX64" fmla="*/ 3122222 w 4560497"/>
                <a:gd name="connsiteY64" fmla="*/ 1228725 h 2809875"/>
                <a:gd name="connsiteX65" fmla="*/ 3100790 w 4560497"/>
                <a:gd name="connsiteY65" fmla="*/ 1212056 h 2809875"/>
                <a:gd name="connsiteX66" fmla="*/ 3112697 w 4560497"/>
                <a:gd name="connsiteY66" fmla="*/ 1185863 h 2809875"/>
                <a:gd name="connsiteX67" fmla="*/ 3103172 w 4560497"/>
                <a:gd name="connsiteY67" fmla="*/ 1171575 h 2809875"/>
                <a:gd name="connsiteX68" fmla="*/ 3098409 w 4560497"/>
                <a:gd name="connsiteY68" fmla="*/ 1157288 h 2809875"/>
                <a:gd name="connsiteX69" fmla="*/ 3084122 w 4560497"/>
                <a:gd name="connsiteY69" fmla="*/ 1171575 h 2809875"/>
                <a:gd name="connsiteX70" fmla="*/ 3055547 w 4560497"/>
                <a:gd name="connsiteY70" fmla="*/ 1162050 h 2809875"/>
                <a:gd name="connsiteX71" fmla="*/ 3046022 w 4560497"/>
                <a:gd name="connsiteY71" fmla="*/ 1131094 h 2809875"/>
                <a:gd name="connsiteX72" fmla="*/ 3050784 w 4560497"/>
                <a:gd name="connsiteY72" fmla="*/ 1114425 h 2809875"/>
                <a:gd name="connsiteX73" fmla="*/ 3050784 w 4560497"/>
                <a:gd name="connsiteY73" fmla="*/ 1104900 h 2809875"/>
                <a:gd name="connsiteX74" fmla="*/ 3036497 w 4560497"/>
                <a:gd name="connsiteY74" fmla="*/ 1100138 h 2809875"/>
                <a:gd name="connsiteX75" fmla="*/ 3046022 w 4560497"/>
                <a:gd name="connsiteY75" fmla="*/ 1081088 h 2809875"/>
                <a:gd name="connsiteX76" fmla="*/ 3055547 w 4560497"/>
                <a:gd name="connsiteY76" fmla="*/ 1062038 h 2809875"/>
                <a:gd name="connsiteX77" fmla="*/ 3024590 w 4560497"/>
                <a:gd name="connsiteY77" fmla="*/ 1052513 h 2809875"/>
                <a:gd name="connsiteX78" fmla="*/ 3012684 w 4560497"/>
                <a:gd name="connsiteY78" fmla="*/ 1066800 h 2809875"/>
                <a:gd name="connsiteX79" fmla="*/ 2993634 w 4560497"/>
                <a:gd name="connsiteY79" fmla="*/ 1066800 h 2809875"/>
                <a:gd name="connsiteX80" fmla="*/ 2972204 w 4560497"/>
                <a:gd name="connsiteY80" fmla="*/ 1073944 h 2809875"/>
                <a:gd name="connsiteX81" fmla="*/ 2955534 w 4560497"/>
                <a:gd name="connsiteY81" fmla="*/ 1066800 h 2809875"/>
                <a:gd name="connsiteX82" fmla="*/ 2950772 w 4560497"/>
                <a:gd name="connsiteY82" fmla="*/ 1047750 h 2809875"/>
                <a:gd name="connsiteX83" fmla="*/ 2931721 w 4560497"/>
                <a:gd name="connsiteY83" fmla="*/ 1040607 h 2809875"/>
                <a:gd name="connsiteX84" fmla="*/ 2903147 w 4560497"/>
                <a:gd name="connsiteY84" fmla="*/ 1019175 h 2809875"/>
                <a:gd name="connsiteX85" fmla="*/ 2888859 w 4560497"/>
                <a:gd name="connsiteY85" fmla="*/ 1014413 h 2809875"/>
                <a:gd name="connsiteX86" fmla="*/ 2874572 w 4560497"/>
                <a:gd name="connsiteY86" fmla="*/ 1004888 h 2809875"/>
                <a:gd name="connsiteX87" fmla="*/ 2855522 w 4560497"/>
                <a:gd name="connsiteY87" fmla="*/ 1004888 h 2809875"/>
                <a:gd name="connsiteX88" fmla="*/ 2834090 w 4560497"/>
                <a:gd name="connsiteY88" fmla="*/ 995363 h 2809875"/>
                <a:gd name="connsiteX89" fmla="*/ 2810278 w 4560497"/>
                <a:gd name="connsiteY89" fmla="*/ 1009650 h 2809875"/>
                <a:gd name="connsiteX90" fmla="*/ 2767416 w 4560497"/>
                <a:gd name="connsiteY90" fmla="*/ 1007269 h 2809875"/>
                <a:gd name="connsiteX91" fmla="*/ 2734079 w 4560497"/>
                <a:gd name="connsiteY91" fmla="*/ 1019175 h 2809875"/>
                <a:gd name="connsiteX92" fmla="*/ 2712646 w 4560497"/>
                <a:gd name="connsiteY92" fmla="*/ 1019176 h 2809875"/>
                <a:gd name="connsiteX93" fmla="*/ 2693597 w 4560497"/>
                <a:gd name="connsiteY93" fmla="*/ 1009650 h 2809875"/>
                <a:gd name="connsiteX94" fmla="*/ 2641209 w 4560497"/>
                <a:gd name="connsiteY94" fmla="*/ 1021557 h 2809875"/>
                <a:gd name="connsiteX95" fmla="*/ 2631684 w 4560497"/>
                <a:gd name="connsiteY95" fmla="*/ 1031082 h 2809875"/>
                <a:gd name="connsiteX96" fmla="*/ 2612634 w 4560497"/>
                <a:gd name="connsiteY96" fmla="*/ 1038225 h 2809875"/>
                <a:gd name="connsiteX97" fmla="*/ 2595965 w 4560497"/>
                <a:gd name="connsiteY97" fmla="*/ 1035844 h 2809875"/>
                <a:gd name="connsiteX98" fmla="*/ 2574535 w 4560497"/>
                <a:gd name="connsiteY98" fmla="*/ 1028700 h 2809875"/>
                <a:gd name="connsiteX99" fmla="*/ 2529290 w 4560497"/>
                <a:gd name="connsiteY99" fmla="*/ 1004888 h 2809875"/>
                <a:gd name="connsiteX100" fmla="*/ 2526909 w 4560497"/>
                <a:gd name="connsiteY100" fmla="*/ 971550 h 2809875"/>
                <a:gd name="connsiteX101" fmla="*/ 2512622 w 4560497"/>
                <a:gd name="connsiteY101" fmla="*/ 942975 h 2809875"/>
                <a:gd name="connsiteX102" fmla="*/ 2488809 w 4560497"/>
                <a:gd name="connsiteY102" fmla="*/ 938213 h 2809875"/>
                <a:gd name="connsiteX103" fmla="*/ 2493572 w 4560497"/>
                <a:gd name="connsiteY103" fmla="*/ 923925 h 2809875"/>
                <a:gd name="connsiteX104" fmla="*/ 2479284 w 4560497"/>
                <a:gd name="connsiteY104" fmla="*/ 914400 h 2809875"/>
                <a:gd name="connsiteX105" fmla="*/ 2457853 w 4560497"/>
                <a:gd name="connsiteY105" fmla="*/ 902494 h 2809875"/>
                <a:gd name="connsiteX106" fmla="*/ 2431659 w 4560497"/>
                <a:gd name="connsiteY106" fmla="*/ 890588 h 2809875"/>
                <a:gd name="connsiteX107" fmla="*/ 2414991 w 4560497"/>
                <a:gd name="connsiteY107" fmla="*/ 864394 h 2809875"/>
                <a:gd name="connsiteX108" fmla="*/ 2398321 w 4560497"/>
                <a:gd name="connsiteY108" fmla="*/ 833437 h 2809875"/>
                <a:gd name="connsiteX109" fmla="*/ 2367365 w 4560497"/>
                <a:gd name="connsiteY109" fmla="*/ 807244 h 2809875"/>
                <a:gd name="connsiteX110" fmla="*/ 2348316 w 4560497"/>
                <a:gd name="connsiteY110" fmla="*/ 769144 h 2809875"/>
                <a:gd name="connsiteX111" fmla="*/ 2322122 w 4560497"/>
                <a:gd name="connsiteY111" fmla="*/ 733425 h 2809875"/>
                <a:gd name="connsiteX112" fmla="*/ 2307834 w 4560497"/>
                <a:gd name="connsiteY112" fmla="*/ 723900 h 2809875"/>
                <a:gd name="connsiteX113" fmla="*/ 2264972 w 4560497"/>
                <a:gd name="connsiteY113" fmla="*/ 704850 h 2809875"/>
                <a:gd name="connsiteX114" fmla="*/ 2241159 w 4560497"/>
                <a:gd name="connsiteY114" fmla="*/ 678657 h 2809875"/>
                <a:gd name="connsiteX115" fmla="*/ 2231634 w 4560497"/>
                <a:gd name="connsiteY115" fmla="*/ 657225 h 2809875"/>
                <a:gd name="connsiteX116" fmla="*/ 2212584 w 4560497"/>
                <a:gd name="connsiteY116" fmla="*/ 647700 h 2809875"/>
                <a:gd name="connsiteX117" fmla="*/ 2198297 w 4560497"/>
                <a:gd name="connsiteY117" fmla="*/ 638175 h 2809875"/>
                <a:gd name="connsiteX118" fmla="*/ 2179247 w 4560497"/>
                <a:gd name="connsiteY118" fmla="*/ 642938 h 2809875"/>
                <a:gd name="connsiteX119" fmla="*/ 2155434 w 4560497"/>
                <a:gd name="connsiteY119" fmla="*/ 619125 h 2809875"/>
                <a:gd name="connsiteX120" fmla="*/ 2136384 w 4560497"/>
                <a:gd name="connsiteY120" fmla="*/ 590550 h 2809875"/>
                <a:gd name="connsiteX121" fmla="*/ 2126859 w 4560497"/>
                <a:gd name="connsiteY121" fmla="*/ 561975 h 2809875"/>
                <a:gd name="connsiteX122" fmla="*/ 2103047 w 4560497"/>
                <a:gd name="connsiteY122" fmla="*/ 561975 h 2809875"/>
                <a:gd name="connsiteX123" fmla="*/ 2088759 w 4560497"/>
                <a:gd name="connsiteY123" fmla="*/ 547688 h 2809875"/>
                <a:gd name="connsiteX124" fmla="*/ 2050660 w 4560497"/>
                <a:gd name="connsiteY124" fmla="*/ 540544 h 2809875"/>
                <a:gd name="connsiteX125" fmla="*/ 2007797 w 4560497"/>
                <a:gd name="connsiteY125" fmla="*/ 528638 h 2809875"/>
                <a:gd name="connsiteX126" fmla="*/ 1976841 w 4560497"/>
                <a:gd name="connsiteY126" fmla="*/ 526256 h 2809875"/>
                <a:gd name="connsiteX127" fmla="*/ 1948266 w 4560497"/>
                <a:gd name="connsiteY127" fmla="*/ 521494 h 2809875"/>
                <a:gd name="connsiteX128" fmla="*/ 1926834 w 4560497"/>
                <a:gd name="connsiteY128" fmla="*/ 504825 h 2809875"/>
                <a:gd name="connsiteX129" fmla="*/ 1912547 w 4560497"/>
                <a:gd name="connsiteY129" fmla="*/ 509588 h 2809875"/>
                <a:gd name="connsiteX130" fmla="*/ 1841109 w 4560497"/>
                <a:gd name="connsiteY130" fmla="*/ 495300 h 2809875"/>
                <a:gd name="connsiteX131" fmla="*/ 1812534 w 4560497"/>
                <a:gd name="connsiteY131" fmla="*/ 485775 h 2809875"/>
                <a:gd name="connsiteX132" fmla="*/ 1798247 w 4560497"/>
                <a:gd name="connsiteY132" fmla="*/ 481013 h 2809875"/>
                <a:gd name="connsiteX133" fmla="*/ 1783959 w 4560497"/>
                <a:gd name="connsiteY133" fmla="*/ 490538 h 2809875"/>
                <a:gd name="connsiteX134" fmla="*/ 1769672 w 4560497"/>
                <a:gd name="connsiteY134" fmla="*/ 495300 h 2809875"/>
                <a:gd name="connsiteX135" fmla="*/ 1741097 w 4560497"/>
                <a:gd name="connsiteY135" fmla="*/ 523875 h 2809875"/>
                <a:gd name="connsiteX136" fmla="*/ 1717284 w 4560497"/>
                <a:gd name="connsiteY136" fmla="*/ 519113 h 2809875"/>
                <a:gd name="connsiteX137" fmla="*/ 1683947 w 4560497"/>
                <a:gd name="connsiteY137" fmla="*/ 509588 h 2809875"/>
                <a:gd name="connsiteX138" fmla="*/ 1650609 w 4560497"/>
                <a:gd name="connsiteY138" fmla="*/ 504825 h 2809875"/>
                <a:gd name="connsiteX139" fmla="*/ 1622034 w 4560497"/>
                <a:gd name="connsiteY139" fmla="*/ 500063 h 2809875"/>
                <a:gd name="connsiteX140" fmla="*/ 1581553 w 4560497"/>
                <a:gd name="connsiteY140" fmla="*/ 483394 h 2809875"/>
                <a:gd name="connsiteX141" fmla="*/ 1552978 w 4560497"/>
                <a:gd name="connsiteY141" fmla="*/ 483394 h 2809875"/>
                <a:gd name="connsiteX142" fmla="*/ 1541072 w 4560497"/>
                <a:gd name="connsiteY142" fmla="*/ 466725 h 2809875"/>
                <a:gd name="connsiteX143" fmla="*/ 1526784 w 4560497"/>
                <a:gd name="connsiteY143" fmla="*/ 447675 h 2809875"/>
                <a:gd name="connsiteX144" fmla="*/ 1522021 w 4560497"/>
                <a:gd name="connsiteY144" fmla="*/ 421481 h 2809875"/>
                <a:gd name="connsiteX145" fmla="*/ 1533929 w 4560497"/>
                <a:gd name="connsiteY145" fmla="*/ 392907 h 2809875"/>
                <a:gd name="connsiteX146" fmla="*/ 1564884 w 4560497"/>
                <a:gd name="connsiteY146" fmla="*/ 366713 h 2809875"/>
                <a:gd name="connsiteX147" fmla="*/ 1557740 w 4560497"/>
                <a:gd name="connsiteY147" fmla="*/ 340519 h 2809875"/>
                <a:gd name="connsiteX148" fmla="*/ 1564884 w 4560497"/>
                <a:gd name="connsiteY148" fmla="*/ 309562 h 2809875"/>
                <a:gd name="connsiteX149" fmla="*/ 1583934 w 4560497"/>
                <a:gd name="connsiteY149" fmla="*/ 285750 h 2809875"/>
                <a:gd name="connsiteX150" fmla="*/ 1588697 w 4560497"/>
                <a:gd name="connsiteY150" fmla="*/ 271463 h 2809875"/>
                <a:gd name="connsiteX151" fmla="*/ 1579172 w 4560497"/>
                <a:gd name="connsiteY151" fmla="*/ 257175 h 2809875"/>
                <a:gd name="connsiteX152" fmla="*/ 1545834 w 4560497"/>
                <a:gd name="connsiteY152" fmla="*/ 230981 h 2809875"/>
                <a:gd name="connsiteX153" fmla="*/ 1522022 w 4560497"/>
                <a:gd name="connsiteY153" fmla="*/ 228600 h 2809875"/>
                <a:gd name="connsiteX154" fmla="*/ 1507734 w 4560497"/>
                <a:gd name="connsiteY154" fmla="*/ 192881 h 2809875"/>
                <a:gd name="connsiteX155" fmla="*/ 1505353 w 4560497"/>
                <a:gd name="connsiteY155" fmla="*/ 159543 h 2809875"/>
                <a:gd name="connsiteX156" fmla="*/ 1488684 w 4560497"/>
                <a:gd name="connsiteY156" fmla="*/ 119063 h 2809875"/>
                <a:gd name="connsiteX157" fmla="*/ 1479159 w 4560497"/>
                <a:gd name="connsiteY157" fmla="*/ 92868 h 2809875"/>
                <a:gd name="connsiteX158" fmla="*/ 1455347 w 4560497"/>
                <a:gd name="connsiteY158" fmla="*/ 85725 h 2809875"/>
                <a:gd name="connsiteX159" fmla="*/ 1450584 w 4560497"/>
                <a:gd name="connsiteY159" fmla="*/ 66675 h 2809875"/>
                <a:gd name="connsiteX160" fmla="*/ 1433915 w 4560497"/>
                <a:gd name="connsiteY160" fmla="*/ 40481 h 2809875"/>
                <a:gd name="connsiteX161" fmla="*/ 1445822 w 4560497"/>
                <a:gd name="connsiteY161" fmla="*/ 30956 h 2809875"/>
                <a:gd name="connsiteX162" fmla="*/ 1436297 w 4560497"/>
                <a:gd name="connsiteY162" fmla="*/ 0 h 2809875"/>
                <a:gd name="connsiteX163" fmla="*/ 845747 w 4560497"/>
                <a:gd name="connsiteY163" fmla="*/ 180975 h 2809875"/>
                <a:gd name="connsiteX164" fmla="*/ 845747 w 4560497"/>
                <a:gd name="connsiteY164" fmla="*/ 180975 h 2809875"/>
                <a:gd name="connsiteX165" fmla="*/ 840984 w 4560497"/>
                <a:gd name="connsiteY165" fmla="*/ 223838 h 2809875"/>
                <a:gd name="connsiteX166" fmla="*/ 836222 w 4560497"/>
                <a:gd name="connsiteY166" fmla="*/ 238125 h 2809875"/>
                <a:gd name="connsiteX167" fmla="*/ 817172 w 4560497"/>
                <a:gd name="connsiteY167" fmla="*/ 254794 h 2809875"/>
                <a:gd name="connsiteX168" fmla="*/ 788597 w 4560497"/>
                <a:gd name="connsiteY168" fmla="*/ 266700 h 2809875"/>
                <a:gd name="connsiteX169" fmla="*/ 740972 w 4560497"/>
                <a:gd name="connsiteY169" fmla="*/ 300038 h 2809875"/>
                <a:gd name="connsiteX170" fmla="*/ 721922 w 4560497"/>
                <a:gd name="connsiteY170" fmla="*/ 328613 h 2809875"/>
                <a:gd name="connsiteX171" fmla="*/ 705252 w 4560497"/>
                <a:gd name="connsiteY171" fmla="*/ 342900 h 2809875"/>
                <a:gd name="connsiteX172" fmla="*/ 707634 w 4560497"/>
                <a:gd name="connsiteY172" fmla="*/ 369095 h 2809875"/>
                <a:gd name="connsiteX173" fmla="*/ 726684 w 4560497"/>
                <a:gd name="connsiteY173" fmla="*/ 381000 h 2809875"/>
                <a:gd name="connsiteX174" fmla="*/ 731447 w 4560497"/>
                <a:gd name="connsiteY174" fmla="*/ 395288 h 2809875"/>
                <a:gd name="connsiteX175" fmla="*/ 750497 w 4560497"/>
                <a:gd name="connsiteY175" fmla="*/ 423863 h 2809875"/>
                <a:gd name="connsiteX176" fmla="*/ 760022 w 4560497"/>
                <a:gd name="connsiteY176" fmla="*/ 442913 h 2809875"/>
                <a:gd name="connsiteX177" fmla="*/ 750497 w 4560497"/>
                <a:gd name="connsiteY177" fmla="*/ 481013 h 2809875"/>
                <a:gd name="connsiteX178" fmla="*/ 736209 w 4560497"/>
                <a:gd name="connsiteY178" fmla="*/ 490538 h 2809875"/>
                <a:gd name="connsiteX179" fmla="*/ 731447 w 4560497"/>
                <a:gd name="connsiteY179" fmla="*/ 504825 h 2809875"/>
                <a:gd name="connsiteX180" fmla="*/ 717159 w 4560497"/>
                <a:gd name="connsiteY180" fmla="*/ 509588 h 2809875"/>
                <a:gd name="connsiteX181" fmla="*/ 712397 w 4560497"/>
                <a:gd name="connsiteY181" fmla="*/ 538163 h 2809875"/>
                <a:gd name="connsiteX182" fmla="*/ 702872 w 4560497"/>
                <a:gd name="connsiteY182" fmla="*/ 566738 h 2809875"/>
                <a:gd name="connsiteX183" fmla="*/ 698109 w 4560497"/>
                <a:gd name="connsiteY183" fmla="*/ 581025 h 2809875"/>
                <a:gd name="connsiteX184" fmla="*/ 683822 w 4560497"/>
                <a:gd name="connsiteY184" fmla="*/ 611981 h 2809875"/>
                <a:gd name="connsiteX185" fmla="*/ 702872 w 4560497"/>
                <a:gd name="connsiteY185" fmla="*/ 638175 h 2809875"/>
                <a:gd name="connsiteX186" fmla="*/ 731447 w 4560497"/>
                <a:gd name="connsiteY186" fmla="*/ 647700 h 2809875"/>
                <a:gd name="connsiteX187" fmla="*/ 740972 w 4560497"/>
                <a:gd name="connsiteY187" fmla="*/ 661988 h 2809875"/>
                <a:gd name="connsiteX188" fmla="*/ 745734 w 4560497"/>
                <a:gd name="connsiteY188" fmla="*/ 676275 h 2809875"/>
                <a:gd name="connsiteX189" fmla="*/ 745734 w 4560497"/>
                <a:gd name="connsiteY189" fmla="*/ 688181 h 2809875"/>
                <a:gd name="connsiteX190" fmla="*/ 748115 w 4560497"/>
                <a:gd name="connsiteY190" fmla="*/ 709613 h 2809875"/>
                <a:gd name="connsiteX191" fmla="*/ 755259 w 4560497"/>
                <a:gd name="connsiteY191" fmla="*/ 728663 h 2809875"/>
                <a:gd name="connsiteX192" fmla="*/ 745734 w 4560497"/>
                <a:gd name="connsiteY192" fmla="*/ 757238 h 2809875"/>
                <a:gd name="connsiteX193" fmla="*/ 736209 w 4560497"/>
                <a:gd name="connsiteY193" fmla="*/ 771525 h 2809875"/>
                <a:gd name="connsiteX194" fmla="*/ 736209 w 4560497"/>
                <a:gd name="connsiteY194" fmla="*/ 842963 h 2809875"/>
                <a:gd name="connsiteX195" fmla="*/ 740972 w 4560497"/>
                <a:gd name="connsiteY195" fmla="*/ 857250 h 2809875"/>
                <a:gd name="connsiteX196" fmla="*/ 745734 w 4560497"/>
                <a:gd name="connsiteY196" fmla="*/ 876300 h 2809875"/>
                <a:gd name="connsiteX197" fmla="*/ 760022 w 4560497"/>
                <a:gd name="connsiteY197" fmla="*/ 923925 h 2809875"/>
                <a:gd name="connsiteX198" fmla="*/ 764784 w 4560497"/>
                <a:gd name="connsiteY198" fmla="*/ 938213 h 2809875"/>
                <a:gd name="connsiteX199" fmla="*/ 771928 w 4560497"/>
                <a:gd name="connsiteY199" fmla="*/ 983456 h 2809875"/>
                <a:gd name="connsiteX200" fmla="*/ 750497 w 4560497"/>
                <a:gd name="connsiteY200" fmla="*/ 1004888 h 2809875"/>
                <a:gd name="connsiteX201" fmla="*/ 731447 w 4560497"/>
                <a:gd name="connsiteY201" fmla="*/ 1009650 h 2809875"/>
                <a:gd name="connsiteX202" fmla="*/ 712397 w 4560497"/>
                <a:gd name="connsiteY202" fmla="*/ 1016794 h 2809875"/>
                <a:gd name="connsiteX203" fmla="*/ 683822 w 4560497"/>
                <a:gd name="connsiteY203" fmla="*/ 1035844 h 2809875"/>
                <a:gd name="connsiteX204" fmla="*/ 674297 w 4560497"/>
                <a:gd name="connsiteY204" fmla="*/ 1052513 h 2809875"/>
                <a:gd name="connsiteX205" fmla="*/ 660009 w 4560497"/>
                <a:gd name="connsiteY205" fmla="*/ 1062038 h 2809875"/>
                <a:gd name="connsiteX206" fmla="*/ 650484 w 4560497"/>
                <a:gd name="connsiteY206" fmla="*/ 1076325 h 2809875"/>
                <a:gd name="connsiteX207" fmla="*/ 640959 w 4560497"/>
                <a:gd name="connsiteY207" fmla="*/ 1157288 h 2809875"/>
                <a:gd name="connsiteX208" fmla="*/ 626672 w 4560497"/>
                <a:gd name="connsiteY208" fmla="*/ 1190625 h 2809875"/>
                <a:gd name="connsiteX209" fmla="*/ 593334 w 4560497"/>
                <a:gd name="connsiteY209" fmla="*/ 1204913 h 2809875"/>
                <a:gd name="connsiteX210" fmla="*/ 588572 w 4560497"/>
                <a:gd name="connsiteY210" fmla="*/ 1219200 h 2809875"/>
                <a:gd name="connsiteX211" fmla="*/ 593334 w 4560497"/>
                <a:gd name="connsiteY211" fmla="*/ 1233488 h 2809875"/>
                <a:gd name="connsiteX212" fmla="*/ 579047 w 4560497"/>
                <a:gd name="connsiteY212" fmla="*/ 1247775 h 2809875"/>
                <a:gd name="connsiteX213" fmla="*/ 569521 w 4560497"/>
                <a:gd name="connsiteY213" fmla="*/ 1290638 h 2809875"/>
                <a:gd name="connsiteX214" fmla="*/ 552854 w 4560497"/>
                <a:gd name="connsiteY214" fmla="*/ 1321593 h 2809875"/>
                <a:gd name="connsiteX215" fmla="*/ 533803 w 4560497"/>
                <a:gd name="connsiteY215" fmla="*/ 1343025 h 2809875"/>
                <a:gd name="connsiteX216" fmla="*/ 519515 w 4560497"/>
                <a:gd name="connsiteY216" fmla="*/ 1371600 h 2809875"/>
                <a:gd name="connsiteX217" fmla="*/ 498084 w 4560497"/>
                <a:gd name="connsiteY217" fmla="*/ 1419225 h 2809875"/>
                <a:gd name="connsiteX218" fmla="*/ 493322 w 4560497"/>
                <a:gd name="connsiteY218" fmla="*/ 1433513 h 2809875"/>
                <a:gd name="connsiteX219" fmla="*/ 474272 w 4560497"/>
                <a:gd name="connsiteY219" fmla="*/ 1466850 h 2809875"/>
                <a:gd name="connsiteX220" fmla="*/ 464747 w 4560497"/>
                <a:gd name="connsiteY220" fmla="*/ 1485900 h 2809875"/>
                <a:gd name="connsiteX221" fmla="*/ 459984 w 4560497"/>
                <a:gd name="connsiteY221" fmla="*/ 1500188 h 2809875"/>
                <a:gd name="connsiteX222" fmla="*/ 450459 w 4560497"/>
                <a:gd name="connsiteY222" fmla="*/ 1514475 h 2809875"/>
                <a:gd name="connsiteX223" fmla="*/ 436172 w 4560497"/>
                <a:gd name="connsiteY223" fmla="*/ 1552575 h 2809875"/>
                <a:gd name="connsiteX224" fmla="*/ 412359 w 4560497"/>
                <a:gd name="connsiteY224" fmla="*/ 1595438 h 2809875"/>
                <a:gd name="connsiteX225" fmla="*/ 398072 w 4560497"/>
                <a:gd name="connsiteY225" fmla="*/ 1628776 h 2809875"/>
                <a:gd name="connsiteX226" fmla="*/ 393310 w 4560497"/>
                <a:gd name="connsiteY226" fmla="*/ 1657350 h 2809875"/>
                <a:gd name="connsiteX227" fmla="*/ 379022 w 4560497"/>
                <a:gd name="connsiteY227" fmla="*/ 1719263 h 2809875"/>
                <a:gd name="connsiteX228" fmla="*/ 374259 w 4560497"/>
                <a:gd name="connsiteY228" fmla="*/ 1757363 h 2809875"/>
                <a:gd name="connsiteX229" fmla="*/ 369497 w 4560497"/>
                <a:gd name="connsiteY229" fmla="*/ 1771650 h 2809875"/>
                <a:gd name="connsiteX230" fmla="*/ 357591 w 4560497"/>
                <a:gd name="connsiteY230" fmla="*/ 1807369 h 2809875"/>
                <a:gd name="connsiteX231" fmla="*/ 343303 w 4560497"/>
                <a:gd name="connsiteY231" fmla="*/ 1852613 h 2809875"/>
                <a:gd name="connsiteX232" fmla="*/ 336159 w 4560497"/>
                <a:gd name="connsiteY232" fmla="*/ 1876425 h 2809875"/>
                <a:gd name="connsiteX233" fmla="*/ 326634 w 4560497"/>
                <a:gd name="connsiteY233" fmla="*/ 1890713 h 2809875"/>
                <a:gd name="connsiteX234" fmla="*/ 321872 w 4560497"/>
                <a:gd name="connsiteY234" fmla="*/ 1905000 h 2809875"/>
                <a:gd name="connsiteX235" fmla="*/ 307584 w 4560497"/>
                <a:gd name="connsiteY235" fmla="*/ 1914525 h 2809875"/>
                <a:gd name="connsiteX236" fmla="*/ 293297 w 4560497"/>
                <a:gd name="connsiteY236" fmla="*/ 1943100 h 2809875"/>
                <a:gd name="connsiteX237" fmla="*/ 283772 w 4560497"/>
                <a:gd name="connsiteY237" fmla="*/ 1971675 h 2809875"/>
                <a:gd name="connsiteX238" fmla="*/ 267103 w 4560497"/>
                <a:gd name="connsiteY238" fmla="*/ 2002632 h 2809875"/>
                <a:gd name="connsiteX239" fmla="*/ 231384 w 4560497"/>
                <a:gd name="connsiteY239" fmla="*/ 2038350 h 2809875"/>
                <a:gd name="connsiteX240" fmla="*/ 207572 w 4560497"/>
                <a:gd name="connsiteY240" fmla="*/ 2062163 h 2809875"/>
                <a:gd name="connsiteX241" fmla="*/ 202809 w 4560497"/>
                <a:gd name="connsiteY241" fmla="*/ 2076450 h 2809875"/>
                <a:gd name="connsiteX242" fmla="*/ 174234 w 4560497"/>
                <a:gd name="connsiteY242" fmla="*/ 2095500 h 2809875"/>
                <a:gd name="connsiteX243" fmla="*/ 159947 w 4560497"/>
                <a:gd name="connsiteY243" fmla="*/ 2105025 h 2809875"/>
                <a:gd name="connsiteX244" fmla="*/ 131372 w 4560497"/>
                <a:gd name="connsiteY244" fmla="*/ 2133601 h 2809875"/>
                <a:gd name="connsiteX245" fmla="*/ 102797 w 4560497"/>
                <a:gd name="connsiteY245" fmla="*/ 2145506 h 2809875"/>
                <a:gd name="connsiteX246" fmla="*/ 78985 w 4560497"/>
                <a:gd name="connsiteY246" fmla="*/ 2157412 h 2809875"/>
                <a:gd name="connsiteX247" fmla="*/ 45647 w 4560497"/>
                <a:gd name="connsiteY247" fmla="*/ 2174081 h 2809875"/>
                <a:gd name="connsiteX248" fmla="*/ 24215 w 4560497"/>
                <a:gd name="connsiteY248" fmla="*/ 2178844 h 2809875"/>
                <a:gd name="connsiteX249" fmla="*/ 403 w 4560497"/>
                <a:gd name="connsiteY249" fmla="*/ 2188369 h 2809875"/>
                <a:gd name="connsiteX250" fmla="*/ 12309 w 4560497"/>
                <a:gd name="connsiteY250" fmla="*/ 2228850 h 2809875"/>
                <a:gd name="connsiteX251" fmla="*/ 43265 w 4560497"/>
                <a:gd name="connsiteY251" fmla="*/ 2255044 h 2809875"/>
                <a:gd name="connsiteX252" fmla="*/ 67079 w 4560497"/>
                <a:gd name="connsiteY252" fmla="*/ 2271713 h 2809875"/>
                <a:gd name="connsiteX253" fmla="*/ 90890 w 4560497"/>
                <a:gd name="connsiteY253" fmla="*/ 2276475 h 2809875"/>
                <a:gd name="connsiteX254" fmla="*/ 114703 w 4560497"/>
                <a:gd name="connsiteY254" fmla="*/ 2297906 h 2809875"/>
                <a:gd name="connsiteX255" fmla="*/ 119466 w 4560497"/>
                <a:gd name="connsiteY255" fmla="*/ 2326482 h 2809875"/>
                <a:gd name="connsiteX256" fmla="*/ 126609 w 4560497"/>
                <a:gd name="connsiteY256" fmla="*/ 2347913 h 2809875"/>
                <a:gd name="connsiteX257" fmla="*/ 121847 w 4560497"/>
                <a:gd name="connsiteY257" fmla="*/ 2386013 h 2809875"/>
                <a:gd name="connsiteX258" fmla="*/ 112322 w 4560497"/>
                <a:gd name="connsiteY258" fmla="*/ 2405063 h 2809875"/>
                <a:gd name="connsiteX259" fmla="*/ 100416 w 4560497"/>
                <a:gd name="connsiteY259" fmla="*/ 2424112 h 2809875"/>
                <a:gd name="connsiteX260" fmla="*/ 71841 w 4560497"/>
                <a:gd name="connsiteY260" fmla="*/ 2426494 h 2809875"/>
                <a:gd name="connsiteX261" fmla="*/ 50409 w 4560497"/>
                <a:gd name="connsiteY261" fmla="*/ 2452688 h 2809875"/>
                <a:gd name="connsiteX262" fmla="*/ 21834 w 4560497"/>
                <a:gd name="connsiteY262" fmla="*/ 2466975 h 2809875"/>
                <a:gd name="connsiteX263" fmla="*/ 31359 w 4560497"/>
                <a:gd name="connsiteY263" fmla="*/ 2490788 h 2809875"/>
                <a:gd name="connsiteX264" fmla="*/ 21834 w 4560497"/>
                <a:gd name="connsiteY264" fmla="*/ 2524125 h 2809875"/>
                <a:gd name="connsiteX265" fmla="*/ 12309 w 4560497"/>
                <a:gd name="connsiteY265" fmla="*/ 2538413 h 2809875"/>
                <a:gd name="connsiteX0" fmla="*/ 12309 w 4857837"/>
                <a:gd name="connsiteY0" fmla="*/ 2538413 h 2809875"/>
                <a:gd name="connsiteX1" fmla="*/ 374259 w 4857837"/>
                <a:gd name="connsiteY1" fmla="*/ 2809875 h 2809875"/>
                <a:gd name="connsiteX2" fmla="*/ 4560497 w 4857837"/>
                <a:gd name="connsiteY2" fmla="*/ 2271713 h 2809875"/>
                <a:gd name="connsiteX3" fmla="*/ 4512872 w 4857837"/>
                <a:gd name="connsiteY3" fmla="*/ 2286000 h 2809875"/>
                <a:gd name="connsiteX4" fmla="*/ 4484297 w 4857837"/>
                <a:gd name="connsiteY4" fmla="*/ 2262188 h 2809875"/>
                <a:gd name="connsiteX5" fmla="*/ 4470009 w 4857837"/>
                <a:gd name="connsiteY5" fmla="*/ 2247900 h 2809875"/>
                <a:gd name="connsiteX6" fmla="*/ 4446197 w 4857837"/>
                <a:gd name="connsiteY6" fmla="*/ 2240756 h 2809875"/>
                <a:gd name="connsiteX7" fmla="*/ 4422384 w 4857837"/>
                <a:gd name="connsiteY7" fmla="*/ 2219325 h 2809875"/>
                <a:gd name="connsiteX8" fmla="*/ 4398572 w 4857837"/>
                <a:gd name="connsiteY8" fmla="*/ 2224088 h 2809875"/>
                <a:gd name="connsiteX9" fmla="*/ 4384284 w 4857837"/>
                <a:gd name="connsiteY9" fmla="*/ 2209800 h 2809875"/>
                <a:gd name="connsiteX10" fmla="*/ 4355709 w 4857837"/>
                <a:gd name="connsiteY10" fmla="*/ 2200275 h 2809875"/>
                <a:gd name="connsiteX11" fmla="*/ 4341422 w 4857837"/>
                <a:gd name="connsiteY11" fmla="*/ 2190750 h 2809875"/>
                <a:gd name="connsiteX12" fmla="*/ 4312847 w 4857837"/>
                <a:gd name="connsiteY12" fmla="*/ 2193132 h 2809875"/>
                <a:gd name="connsiteX13" fmla="*/ 4246172 w 4857837"/>
                <a:gd name="connsiteY13" fmla="*/ 2176463 h 2809875"/>
                <a:gd name="connsiteX14" fmla="*/ 4203309 w 4857837"/>
                <a:gd name="connsiteY14" fmla="*/ 2174082 h 2809875"/>
                <a:gd name="connsiteX15" fmla="*/ 4174734 w 4857837"/>
                <a:gd name="connsiteY15" fmla="*/ 2164557 h 2809875"/>
                <a:gd name="connsiteX16" fmla="*/ 4155684 w 4857837"/>
                <a:gd name="connsiteY16" fmla="*/ 2138363 h 2809875"/>
                <a:gd name="connsiteX17" fmla="*/ 4141397 w 4857837"/>
                <a:gd name="connsiteY17" fmla="*/ 2133600 h 2809875"/>
                <a:gd name="connsiteX18" fmla="*/ 4060434 w 4857837"/>
                <a:gd name="connsiteY18" fmla="*/ 2124075 h 2809875"/>
                <a:gd name="connsiteX19" fmla="*/ 3960422 w 4857837"/>
                <a:gd name="connsiteY19" fmla="*/ 2095500 h 2809875"/>
                <a:gd name="connsiteX20" fmla="*/ 3927084 w 4857837"/>
                <a:gd name="connsiteY20" fmla="*/ 2100263 h 2809875"/>
                <a:gd name="connsiteX21" fmla="*/ 3855647 w 4857837"/>
                <a:gd name="connsiteY21" fmla="*/ 2047875 h 2809875"/>
                <a:gd name="connsiteX22" fmla="*/ 3831834 w 4857837"/>
                <a:gd name="connsiteY22" fmla="*/ 2019300 h 2809875"/>
                <a:gd name="connsiteX23" fmla="*/ 3786591 w 4857837"/>
                <a:gd name="connsiteY23" fmla="*/ 1985963 h 2809875"/>
                <a:gd name="connsiteX24" fmla="*/ 3800877 w 4857837"/>
                <a:gd name="connsiteY24" fmla="*/ 1964532 h 2809875"/>
                <a:gd name="connsiteX25" fmla="*/ 3788972 w 4857837"/>
                <a:gd name="connsiteY25" fmla="*/ 1919288 h 2809875"/>
                <a:gd name="connsiteX26" fmla="*/ 3779447 w 4857837"/>
                <a:gd name="connsiteY26" fmla="*/ 1890713 h 2809875"/>
                <a:gd name="connsiteX27" fmla="*/ 3760397 w 4857837"/>
                <a:gd name="connsiteY27" fmla="*/ 1862138 h 2809875"/>
                <a:gd name="connsiteX28" fmla="*/ 3746110 w 4857837"/>
                <a:gd name="connsiteY28" fmla="*/ 1835944 h 2809875"/>
                <a:gd name="connsiteX29" fmla="*/ 3746109 w 4857837"/>
                <a:gd name="connsiteY29" fmla="*/ 1790700 h 2809875"/>
                <a:gd name="connsiteX30" fmla="*/ 3736584 w 4857837"/>
                <a:gd name="connsiteY30" fmla="*/ 1776413 h 2809875"/>
                <a:gd name="connsiteX31" fmla="*/ 3731822 w 4857837"/>
                <a:gd name="connsiteY31" fmla="*/ 1762125 h 2809875"/>
                <a:gd name="connsiteX32" fmla="*/ 3724678 w 4857837"/>
                <a:gd name="connsiteY32" fmla="*/ 1724025 h 2809875"/>
                <a:gd name="connsiteX33" fmla="*/ 3708009 w 4857837"/>
                <a:gd name="connsiteY33" fmla="*/ 1695450 h 2809875"/>
                <a:gd name="connsiteX34" fmla="*/ 3698484 w 4857837"/>
                <a:gd name="connsiteY34" fmla="*/ 1662113 h 2809875"/>
                <a:gd name="connsiteX35" fmla="*/ 3710390 w 4857837"/>
                <a:gd name="connsiteY35" fmla="*/ 1643063 h 2809875"/>
                <a:gd name="connsiteX36" fmla="*/ 3717535 w 4857837"/>
                <a:gd name="connsiteY36" fmla="*/ 1624013 h 2809875"/>
                <a:gd name="connsiteX37" fmla="*/ 3712772 w 4857837"/>
                <a:gd name="connsiteY37" fmla="*/ 1581150 h 2809875"/>
                <a:gd name="connsiteX38" fmla="*/ 3693722 w 4857837"/>
                <a:gd name="connsiteY38" fmla="*/ 1552575 h 2809875"/>
                <a:gd name="connsiteX39" fmla="*/ 3681816 w 4857837"/>
                <a:gd name="connsiteY39" fmla="*/ 1550194 h 2809875"/>
                <a:gd name="connsiteX40" fmla="*/ 3653240 w 4857837"/>
                <a:gd name="connsiteY40" fmla="*/ 1504951 h 2809875"/>
                <a:gd name="connsiteX41" fmla="*/ 3627047 w 4857837"/>
                <a:gd name="connsiteY41" fmla="*/ 1485900 h 2809875"/>
                <a:gd name="connsiteX42" fmla="*/ 3617522 w 4857837"/>
                <a:gd name="connsiteY42" fmla="*/ 1471613 h 2809875"/>
                <a:gd name="connsiteX43" fmla="*/ 3593709 w 4857837"/>
                <a:gd name="connsiteY43" fmla="*/ 1462088 h 2809875"/>
                <a:gd name="connsiteX44" fmla="*/ 3572278 w 4857837"/>
                <a:gd name="connsiteY44" fmla="*/ 1464469 h 2809875"/>
                <a:gd name="connsiteX45" fmla="*/ 3531796 w 4857837"/>
                <a:gd name="connsiteY45" fmla="*/ 1412082 h 2809875"/>
                <a:gd name="connsiteX46" fmla="*/ 3507984 w 4857837"/>
                <a:gd name="connsiteY46" fmla="*/ 1393031 h 2809875"/>
                <a:gd name="connsiteX47" fmla="*/ 3481790 w 4857837"/>
                <a:gd name="connsiteY47" fmla="*/ 1397794 h 2809875"/>
                <a:gd name="connsiteX48" fmla="*/ 3457979 w 4857837"/>
                <a:gd name="connsiteY48" fmla="*/ 1381126 h 2809875"/>
                <a:gd name="connsiteX49" fmla="*/ 3407972 w 4857837"/>
                <a:gd name="connsiteY49" fmla="*/ 1369219 h 2809875"/>
                <a:gd name="connsiteX50" fmla="*/ 3369872 w 4857837"/>
                <a:gd name="connsiteY50" fmla="*/ 1371601 h 2809875"/>
                <a:gd name="connsiteX51" fmla="*/ 3327009 w 4857837"/>
                <a:gd name="connsiteY51" fmla="*/ 1352550 h 2809875"/>
                <a:gd name="connsiteX52" fmla="*/ 3312722 w 4857837"/>
                <a:gd name="connsiteY52" fmla="*/ 1347788 h 2809875"/>
                <a:gd name="connsiteX53" fmla="*/ 3284147 w 4857837"/>
                <a:gd name="connsiteY53" fmla="*/ 1362075 h 2809875"/>
                <a:gd name="connsiteX54" fmla="*/ 3260334 w 4857837"/>
                <a:gd name="connsiteY54" fmla="*/ 1343025 h 2809875"/>
                <a:gd name="connsiteX55" fmla="*/ 3231759 w 4857837"/>
                <a:gd name="connsiteY55" fmla="*/ 1319213 h 2809875"/>
                <a:gd name="connsiteX56" fmla="*/ 3217472 w 4857837"/>
                <a:gd name="connsiteY56" fmla="*/ 1309688 h 2809875"/>
                <a:gd name="connsiteX57" fmla="*/ 3188897 w 4857837"/>
                <a:gd name="connsiteY57" fmla="*/ 1283495 h 2809875"/>
                <a:gd name="connsiteX58" fmla="*/ 3167465 w 4857837"/>
                <a:gd name="connsiteY58" fmla="*/ 1278731 h 2809875"/>
                <a:gd name="connsiteX59" fmla="*/ 3169848 w 4857837"/>
                <a:gd name="connsiteY59" fmla="*/ 1247775 h 2809875"/>
                <a:gd name="connsiteX60" fmla="*/ 3179372 w 4857837"/>
                <a:gd name="connsiteY60" fmla="*/ 1223963 h 2809875"/>
                <a:gd name="connsiteX61" fmla="*/ 3150797 w 4857837"/>
                <a:gd name="connsiteY61" fmla="*/ 1214438 h 2809875"/>
                <a:gd name="connsiteX62" fmla="*/ 3136509 w 4857837"/>
                <a:gd name="connsiteY62" fmla="*/ 1219200 h 2809875"/>
                <a:gd name="connsiteX63" fmla="*/ 3122222 w 4857837"/>
                <a:gd name="connsiteY63" fmla="*/ 1228725 h 2809875"/>
                <a:gd name="connsiteX64" fmla="*/ 3100790 w 4857837"/>
                <a:gd name="connsiteY64" fmla="*/ 1212056 h 2809875"/>
                <a:gd name="connsiteX65" fmla="*/ 3112697 w 4857837"/>
                <a:gd name="connsiteY65" fmla="*/ 1185863 h 2809875"/>
                <a:gd name="connsiteX66" fmla="*/ 3103172 w 4857837"/>
                <a:gd name="connsiteY66" fmla="*/ 1171575 h 2809875"/>
                <a:gd name="connsiteX67" fmla="*/ 3098409 w 4857837"/>
                <a:gd name="connsiteY67" fmla="*/ 1157288 h 2809875"/>
                <a:gd name="connsiteX68" fmla="*/ 3084122 w 4857837"/>
                <a:gd name="connsiteY68" fmla="*/ 1171575 h 2809875"/>
                <a:gd name="connsiteX69" fmla="*/ 3055547 w 4857837"/>
                <a:gd name="connsiteY69" fmla="*/ 1162050 h 2809875"/>
                <a:gd name="connsiteX70" fmla="*/ 3046022 w 4857837"/>
                <a:gd name="connsiteY70" fmla="*/ 1131094 h 2809875"/>
                <a:gd name="connsiteX71" fmla="*/ 3050784 w 4857837"/>
                <a:gd name="connsiteY71" fmla="*/ 1114425 h 2809875"/>
                <a:gd name="connsiteX72" fmla="*/ 3050784 w 4857837"/>
                <a:gd name="connsiteY72" fmla="*/ 1104900 h 2809875"/>
                <a:gd name="connsiteX73" fmla="*/ 3036497 w 4857837"/>
                <a:gd name="connsiteY73" fmla="*/ 1100138 h 2809875"/>
                <a:gd name="connsiteX74" fmla="*/ 3046022 w 4857837"/>
                <a:gd name="connsiteY74" fmla="*/ 1081088 h 2809875"/>
                <a:gd name="connsiteX75" fmla="*/ 3055547 w 4857837"/>
                <a:gd name="connsiteY75" fmla="*/ 1062038 h 2809875"/>
                <a:gd name="connsiteX76" fmla="*/ 3024590 w 4857837"/>
                <a:gd name="connsiteY76" fmla="*/ 1052513 h 2809875"/>
                <a:gd name="connsiteX77" fmla="*/ 3012684 w 4857837"/>
                <a:gd name="connsiteY77" fmla="*/ 1066800 h 2809875"/>
                <a:gd name="connsiteX78" fmla="*/ 2993634 w 4857837"/>
                <a:gd name="connsiteY78" fmla="*/ 1066800 h 2809875"/>
                <a:gd name="connsiteX79" fmla="*/ 2972204 w 4857837"/>
                <a:gd name="connsiteY79" fmla="*/ 1073944 h 2809875"/>
                <a:gd name="connsiteX80" fmla="*/ 2955534 w 4857837"/>
                <a:gd name="connsiteY80" fmla="*/ 1066800 h 2809875"/>
                <a:gd name="connsiteX81" fmla="*/ 2950772 w 4857837"/>
                <a:gd name="connsiteY81" fmla="*/ 1047750 h 2809875"/>
                <a:gd name="connsiteX82" fmla="*/ 2931721 w 4857837"/>
                <a:gd name="connsiteY82" fmla="*/ 1040607 h 2809875"/>
                <a:gd name="connsiteX83" fmla="*/ 2903147 w 4857837"/>
                <a:gd name="connsiteY83" fmla="*/ 1019175 h 2809875"/>
                <a:gd name="connsiteX84" fmla="*/ 2888859 w 4857837"/>
                <a:gd name="connsiteY84" fmla="*/ 1014413 h 2809875"/>
                <a:gd name="connsiteX85" fmla="*/ 2874572 w 4857837"/>
                <a:gd name="connsiteY85" fmla="*/ 1004888 h 2809875"/>
                <a:gd name="connsiteX86" fmla="*/ 2855522 w 4857837"/>
                <a:gd name="connsiteY86" fmla="*/ 1004888 h 2809875"/>
                <a:gd name="connsiteX87" fmla="*/ 2834090 w 4857837"/>
                <a:gd name="connsiteY87" fmla="*/ 995363 h 2809875"/>
                <a:gd name="connsiteX88" fmla="*/ 2810278 w 4857837"/>
                <a:gd name="connsiteY88" fmla="*/ 1009650 h 2809875"/>
                <a:gd name="connsiteX89" fmla="*/ 2767416 w 4857837"/>
                <a:gd name="connsiteY89" fmla="*/ 1007269 h 2809875"/>
                <a:gd name="connsiteX90" fmla="*/ 2734079 w 4857837"/>
                <a:gd name="connsiteY90" fmla="*/ 1019175 h 2809875"/>
                <a:gd name="connsiteX91" fmla="*/ 2712646 w 4857837"/>
                <a:gd name="connsiteY91" fmla="*/ 1019176 h 2809875"/>
                <a:gd name="connsiteX92" fmla="*/ 2693597 w 4857837"/>
                <a:gd name="connsiteY92" fmla="*/ 1009650 h 2809875"/>
                <a:gd name="connsiteX93" fmla="*/ 2641209 w 4857837"/>
                <a:gd name="connsiteY93" fmla="*/ 1021557 h 2809875"/>
                <a:gd name="connsiteX94" fmla="*/ 2631684 w 4857837"/>
                <a:gd name="connsiteY94" fmla="*/ 1031082 h 2809875"/>
                <a:gd name="connsiteX95" fmla="*/ 2612634 w 4857837"/>
                <a:gd name="connsiteY95" fmla="*/ 1038225 h 2809875"/>
                <a:gd name="connsiteX96" fmla="*/ 2595965 w 4857837"/>
                <a:gd name="connsiteY96" fmla="*/ 1035844 h 2809875"/>
                <a:gd name="connsiteX97" fmla="*/ 2574535 w 4857837"/>
                <a:gd name="connsiteY97" fmla="*/ 1028700 h 2809875"/>
                <a:gd name="connsiteX98" fmla="*/ 2529290 w 4857837"/>
                <a:gd name="connsiteY98" fmla="*/ 1004888 h 2809875"/>
                <a:gd name="connsiteX99" fmla="*/ 2526909 w 4857837"/>
                <a:gd name="connsiteY99" fmla="*/ 971550 h 2809875"/>
                <a:gd name="connsiteX100" fmla="*/ 2512622 w 4857837"/>
                <a:gd name="connsiteY100" fmla="*/ 942975 h 2809875"/>
                <a:gd name="connsiteX101" fmla="*/ 2488809 w 4857837"/>
                <a:gd name="connsiteY101" fmla="*/ 938213 h 2809875"/>
                <a:gd name="connsiteX102" fmla="*/ 2493572 w 4857837"/>
                <a:gd name="connsiteY102" fmla="*/ 923925 h 2809875"/>
                <a:gd name="connsiteX103" fmla="*/ 2479284 w 4857837"/>
                <a:gd name="connsiteY103" fmla="*/ 914400 h 2809875"/>
                <a:gd name="connsiteX104" fmla="*/ 2457853 w 4857837"/>
                <a:gd name="connsiteY104" fmla="*/ 902494 h 2809875"/>
                <a:gd name="connsiteX105" fmla="*/ 2431659 w 4857837"/>
                <a:gd name="connsiteY105" fmla="*/ 890588 h 2809875"/>
                <a:gd name="connsiteX106" fmla="*/ 2414991 w 4857837"/>
                <a:gd name="connsiteY106" fmla="*/ 864394 h 2809875"/>
                <a:gd name="connsiteX107" fmla="*/ 2398321 w 4857837"/>
                <a:gd name="connsiteY107" fmla="*/ 833437 h 2809875"/>
                <a:gd name="connsiteX108" fmla="*/ 2367365 w 4857837"/>
                <a:gd name="connsiteY108" fmla="*/ 807244 h 2809875"/>
                <a:gd name="connsiteX109" fmla="*/ 2348316 w 4857837"/>
                <a:gd name="connsiteY109" fmla="*/ 769144 h 2809875"/>
                <a:gd name="connsiteX110" fmla="*/ 2322122 w 4857837"/>
                <a:gd name="connsiteY110" fmla="*/ 733425 h 2809875"/>
                <a:gd name="connsiteX111" fmla="*/ 2307834 w 4857837"/>
                <a:gd name="connsiteY111" fmla="*/ 723900 h 2809875"/>
                <a:gd name="connsiteX112" fmla="*/ 2264972 w 4857837"/>
                <a:gd name="connsiteY112" fmla="*/ 704850 h 2809875"/>
                <a:gd name="connsiteX113" fmla="*/ 2241159 w 4857837"/>
                <a:gd name="connsiteY113" fmla="*/ 678657 h 2809875"/>
                <a:gd name="connsiteX114" fmla="*/ 2231634 w 4857837"/>
                <a:gd name="connsiteY114" fmla="*/ 657225 h 2809875"/>
                <a:gd name="connsiteX115" fmla="*/ 2212584 w 4857837"/>
                <a:gd name="connsiteY115" fmla="*/ 647700 h 2809875"/>
                <a:gd name="connsiteX116" fmla="*/ 2198297 w 4857837"/>
                <a:gd name="connsiteY116" fmla="*/ 638175 h 2809875"/>
                <a:gd name="connsiteX117" fmla="*/ 2179247 w 4857837"/>
                <a:gd name="connsiteY117" fmla="*/ 642938 h 2809875"/>
                <a:gd name="connsiteX118" fmla="*/ 2155434 w 4857837"/>
                <a:gd name="connsiteY118" fmla="*/ 619125 h 2809875"/>
                <a:gd name="connsiteX119" fmla="*/ 2136384 w 4857837"/>
                <a:gd name="connsiteY119" fmla="*/ 590550 h 2809875"/>
                <a:gd name="connsiteX120" fmla="*/ 2126859 w 4857837"/>
                <a:gd name="connsiteY120" fmla="*/ 561975 h 2809875"/>
                <a:gd name="connsiteX121" fmla="*/ 2103047 w 4857837"/>
                <a:gd name="connsiteY121" fmla="*/ 561975 h 2809875"/>
                <a:gd name="connsiteX122" fmla="*/ 2088759 w 4857837"/>
                <a:gd name="connsiteY122" fmla="*/ 547688 h 2809875"/>
                <a:gd name="connsiteX123" fmla="*/ 2050660 w 4857837"/>
                <a:gd name="connsiteY123" fmla="*/ 540544 h 2809875"/>
                <a:gd name="connsiteX124" fmla="*/ 2007797 w 4857837"/>
                <a:gd name="connsiteY124" fmla="*/ 528638 h 2809875"/>
                <a:gd name="connsiteX125" fmla="*/ 1976841 w 4857837"/>
                <a:gd name="connsiteY125" fmla="*/ 526256 h 2809875"/>
                <a:gd name="connsiteX126" fmla="*/ 1948266 w 4857837"/>
                <a:gd name="connsiteY126" fmla="*/ 521494 h 2809875"/>
                <a:gd name="connsiteX127" fmla="*/ 1926834 w 4857837"/>
                <a:gd name="connsiteY127" fmla="*/ 504825 h 2809875"/>
                <a:gd name="connsiteX128" fmla="*/ 1912547 w 4857837"/>
                <a:gd name="connsiteY128" fmla="*/ 509588 h 2809875"/>
                <a:gd name="connsiteX129" fmla="*/ 1841109 w 4857837"/>
                <a:gd name="connsiteY129" fmla="*/ 495300 h 2809875"/>
                <a:gd name="connsiteX130" fmla="*/ 1812534 w 4857837"/>
                <a:gd name="connsiteY130" fmla="*/ 485775 h 2809875"/>
                <a:gd name="connsiteX131" fmla="*/ 1798247 w 4857837"/>
                <a:gd name="connsiteY131" fmla="*/ 481013 h 2809875"/>
                <a:gd name="connsiteX132" fmla="*/ 1783959 w 4857837"/>
                <a:gd name="connsiteY132" fmla="*/ 490538 h 2809875"/>
                <a:gd name="connsiteX133" fmla="*/ 1769672 w 4857837"/>
                <a:gd name="connsiteY133" fmla="*/ 495300 h 2809875"/>
                <a:gd name="connsiteX134" fmla="*/ 1741097 w 4857837"/>
                <a:gd name="connsiteY134" fmla="*/ 523875 h 2809875"/>
                <a:gd name="connsiteX135" fmla="*/ 1717284 w 4857837"/>
                <a:gd name="connsiteY135" fmla="*/ 519113 h 2809875"/>
                <a:gd name="connsiteX136" fmla="*/ 1683947 w 4857837"/>
                <a:gd name="connsiteY136" fmla="*/ 509588 h 2809875"/>
                <a:gd name="connsiteX137" fmla="*/ 1650609 w 4857837"/>
                <a:gd name="connsiteY137" fmla="*/ 504825 h 2809875"/>
                <a:gd name="connsiteX138" fmla="*/ 1622034 w 4857837"/>
                <a:gd name="connsiteY138" fmla="*/ 500063 h 2809875"/>
                <a:gd name="connsiteX139" fmla="*/ 1581553 w 4857837"/>
                <a:gd name="connsiteY139" fmla="*/ 483394 h 2809875"/>
                <a:gd name="connsiteX140" fmla="*/ 1552978 w 4857837"/>
                <a:gd name="connsiteY140" fmla="*/ 483394 h 2809875"/>
                <a:gd name="connsiteX141" fmla="*/ 1541072 w 4857837"/>
                <a:gd name="connsiteY141" fmla="*/ 466725 h 2809875"/>
                <a:gd name="connsiteX142" fmla="*/ 1526784 w 4857837"/>
                <a:gd name="connsiteY142" fmla="*/ 447675 h 2809875"/>
                <a:gd name="connsiteX143" fmla="*/ 1522021 w 4857837"/>
                <a:gd name="connsiteY143" fmla="*/ 421481 h 2809875"/>
                <a:gd name="connsiteX144" fmla="*/ 1533929 w 4857837"/>
                <a:gd name="connsiteY144" fmla="*/ 392907 h 2809875"/>
                <a:gd name="connsiteX145" fmla="*/ 1564884 w 4857837"/>
                <a:gd name="connsiteY145" fmla="*/ 366713 h 2809875"/>
                <a:gd name="connsiteX146" fmla="*/ 1557740 w 4857837"/>
                <a:gd name="connsiteY146" fmla="*/ 340519 h 2809875"/>
                <a:gd name="connsiteX147" fmla="*/ 1564884 w 4857837"/>
                <a:gd name="connsiteY147" fmla="*/ 309562 h 2809875"/>
                <a:gd name="connsiteX148" fmla="*/ 1583934 w 4857837"/>
                <a:gd name="connsiteY148" fmla="*/ 285750 h 2809875"/>
                <a:gd name="connsiteX149" fmla="*/ 1588697 w 4857837"/>
                <a:gd name="connsiteY149" fmla="*/ 271463 h 2809875"/>
                <a:gd name="connsiteX150" fmla="*/ 1579172 w 4857837"/>
                <a:gd name="connsiteY150" fmla="*/ 257175 h 2809875"/>
                <a:gd name="connsiteX151" fmla="*/ 1545834 w 4857837"/>
                <a:gd name="connsiteY151" fmla="*/ 230981 h 2809875"/>
                <a:gd name="connsiteX152" fmla="*/ 1522022 w 4857837"/>
                <a:gd name="connsiteY152" fmla="*/ 228600 h 2809875"/>
                <a:gd name="connsiteX153" fmla="*/ 1507734 w 4857837"/>
                <a:gd name="connsiteY153" fmla="*/ 192881 h 2809875"/>
                <a:gd name="connsiteX154" fmla="*/ 1505353 w 4857837"/>
                <a:gd name="connsiteY154" fmla="*/ 159543 h 2809875"/>
                <a:gd name="connsiteX155" fmla="*/ 1488684 w 4857837"/>
                <a:gd name="connsiteY155" fmla="*/ 119063 h 2809875"/>
                <a:gd name="connsiteX156" fmla="*/ 1479159 w 4857837"/>
                <a:gd name="connsiteY156" fmla="*/ 92868 h 2809875"/>
                <a:gd name="connsiteX157" fmla="*/ 1455347 w 4857837"/>
                <a:gd name="connsiteY157" fmla="*/ 85725 h 2809875"/>
                <a:gd name="connsiteX158" fmla="*/ 1450584 w 4857837"/>
                <a:gd name="connsiteY158" fmla="*/ 66675 h 2809875"/>
                <a:gd name="connsiteX159" fmla="*/ 1433915 w 4857837"/>
                <a:gd name="connsiteY159" fmla="*/ 40481 h 2809875"/>
                <a:gd name="connsiteX160" fmla="*/ 1445822 w 4857837"/>
                <a:gd name="connsiteY160" fmla="*/ 30956 h 2809875"/>
                <a:gd name="connsiteX161" fmla="*/ 1436297 w 4857837"/>
                <a:gd name="connsiteY161" fmla="*/ 0 h 2809875"/>
                <a:gd name="connsiteX162" fmla="*/ 845747 w 4857837"/>
                <a:gd name="connsiteY162" fmla="*/ 180975 h 2809875"/>
                <a:gd name="connsiteX163" fmla="*/ 845747 w 4857837"/>
                <a:gd name="connsiteY163" fmla="*/ 180975 h 2809875"/>
                <a:gd name="connsiteX164" fmla="*/ 840984 w 4857837"/>
                <a:gd name="connsiteY164" fmla="*/ 223838 h 2809875"/>
                <a:gd name="connsiteX165" fmla="*/ 836222 w 4857837"/>
                <a:gd name="connsiteY165" fmla="*/ 238125 h 2809875"/>
                <a:gd name="connsiteX166" fmla="*/ 817172 w 4857837"/>
                <a:gd name="connsiteY166" fmla="*/ 254794 h 2809875"/>
                <a:gd name="connsiteX167" fmla="*/ 788597 w 4857837"/>
                <a:gd name="connsiteY167" fmla="*/ 266700 h 2809875"/>
                <a:gd name="connsiteX168" fmla="*/ 740972 w 4857837"/>
                <a:gd name="connsiteY168" fmla="*/ 300038 h 2809875"/>
                <a:gd name="connsiteX169" fmla="*/ 721922 w 4857837"/>
                <a:gd name="connsiteY169" fmla="*/ 328613 h 2809875"/>
                <a:gd name="connsiteX170" fmla="*/ 705252 w 4857837"/>
                <a:gd name="connsiteY170" fmla="*/ 342900 h 2809875"/>
                <a:gd name="connsiteX171" fmla="*/ 707634 w 4857837"/>
                <a:gd name="connsiteY171" fmla="*/ 369095 h 2809875"/>
                <a:gd name="connsiteX172" fmla="*/ 726684 w 4857837"/>
                <a:gd name="connsiteY172" fmla="*/ 381000 h 2809875"/>
                <a:gd name="connsiteX173" fmla="*/ 731447 w 4857837"/>
                <a:gd name="connsiteY173" fmla="*/ 395288 h 2809875"/>
                <a:gd name="connsiteX174" fmla="*/ 750497 w 4857837"/>
                <a:gd name="connsiteY174" fmla="*/ 423863 h 2809875"/>
                <a:gd name="connsiteX175" fmla="*/ 760022 w 4857837"/>
                <a:gd name="connsiteY175" fmla="*/ 442913 h 2809875"/>
                <a:gd name="connsiteX176" fmla="*/ 750497 w 4857837"/>
                <a:gd name="connsiteY176" fmla="*/ 481013 h 2809875"/>
                <a:gd name="connsiteX177" fmla="*/ 736209 w 4857837"/>
                <a:gd name="connsiteY177" fmla="*/ 490538 h 2809875"/>
                <a:gd name="connsiteX178" fmla="*/ 731447 w 4857837"/>
                <a:gd name="connsiteY178" fmla="*/ 504825 h 2809875"/>
                <a:gd name="connsiteX179" fmla="*/ 717159 w 4857837"/>
                <a:gd name="connsiteY179" fmla="*/ 509588 h 2809875"/>
                <a:gd name="connsiteX180" fmla="*/ 712397 w 4857837"/>
                <a:gd name="connsiteY180" fmla="*/ 538163 h 2809875"/>
                <a:gd name="connsiteX181" fmla="*/ 702872 w 4857837"/>
                <a:gd name="connsiteY181" fmla="*/ 566738 h 2809875"/>
                <a:gd name="connsiteX182" fmla="*/ 698109 w 4857837"/>
                <a:gd name="connsiteY182" fmla="*/ 581025 h 2809875"/>
                <a:gd name="connsiteX183" fmla="*/ 683822 w 4857837"/>
                <a:gd name="connsiteY183" fmla="*/ 611981 h 2809875"/>
                <a:gd name="connsiteX184" fmla="*/ 702872 w 4857837"/>
                <a:gd name="connsiteY184" fmla="*/ 638175 h 2809875"/>
                <a:gd name="connsiteX185" fmla="*/ 731447 w 4857837"/>
                <a:gd name="connsiteY185" fmla="*/ 647700 h 2809875"/>
                <a:gd name="connsiteX186" fmla="*/ 740972 w 4857837"/>
                <a:gd name="connsiteY186" fmla="*/ 661988 h 2809875"/>
                <a:gd name="connsiteX187" fmla="*/ 745734 w 4857837"/>
                <a:gd name="connsiteY187" fmla="*/ 676275 h 2809875"/>
                <a:gd name="connsiteX188" fmla="*/ 745734 w 4857837"/>
                <a:gd name="connsiteY188" fmla="*/ 688181 h 2809875"/>
                <a:gd name="connsiteX189" fmla="*/ 748115 w 4857837"/>
                <a:gd name="connsiteY189" fmla="*/ 709613 h 2809875"/>
                <a:gd name="connsiteX190" fmla="*/ 755259 w 4857837"/>
                <a:gd name="connsiteY190" fmla="*/ 728663 h 2809875"/>
                <a:gd name="connsiteX191" fmla="*/ 745734 w 4857837"/>
                <a:gd name="connsiteY191" fmla="*/ 757238 h 2809875"/>
                <a:gd name="connsiteX192" fmla="*/ 736209 w 4857837"/>
                <a:gd name="connsiteY192" fmla="*/ 771525 h 2809875"/>
                <a:gd name="connsiteX193" fmla="*/ 736209 w 4857837"/>
                <a:gd name="connsiteY193" fmla="*/ 842963 h 2809875"/>
                <a:gd name="connsiteX194" fmla="*/ 740972 w 4857837"/>
                <a:gd name="connsiteY194" fmla="*/ 857250 h 2809875"/>
                <a:gd name="connsiteX195" fmla="*/ 745734 w 4857837"/>
                <a:gd name="connsiteY195" fmla="*/ 876300 h 2809875"/>
                <a:gd name="connsiteX196" fmla="*/ 760022 w 4857837"/>
                <a:gd name="connsiteY196" fmla="*/ 923925 h 2809875"/>
                <a:gd name="connsiteX197" fmla="*/ 764784 w 4857837"/>
                <a:gd name="connsiteY197" fmla="*/ 938213 h 2809875"/>
                <a:gd name="connsiteX198" fmla="*/ 771928 w 4857837"/>
                <a:gd name="connsiteY198" fmla="*/ 983456 h 2809875"/>
                <a:gd name="connsiteX199" fmla="*/ 750497 w 4857837"/>
                <a:gd name="connsiteY199" fmla="*/ 1004888 h 2809875"/>
                <a:gd name="connsiteX200" fmla="*/ 731447 w 4857837"/>
                <a:gd name="connsiteY200" fmla="*/ 1009650 h 2809875"/>
                <a:gd name="connsiteX201" fmla="*/ 712397 w 4857837"/>
                <a:gd name="connsiteY201" fmla="*/ 1016794 h 2809875"/>
                <a:gd name="connsiteX202" fmla="*/ 683822 w 4857837"/>
                <a:gd name="connsiteY202" fmla="*/ 1035844 h 2809875"/>
                <a:gd name="connsiteX203" fmla="*/ 674297 w 4857837"/>
                <a:gd name="connsiteY203" fmla="*/ 1052513 h 2809875"/>
                <a:gd name="connsiteX204" fmla="*/ 660009 w 4857837"/>
                <a:gd name="connsiteY204" fmla="*/ 1062038 h 2809875"/>
                <a:gd name="connsiteX205" fmla="*/ 650484 w 4857837"/>
                <a:gd name="connsiteY205" fmla="*/ 1076325 h 2809875"/>
                <a:gd name="connsiteX206" fmla="*/ 640959 w 4857837"/>
                <a:gd name="connsiteY206" fmla="*/ 1157288 h 2809875"/>
                <a:gd name="connsiteX207" fmla="*/ 626672 w 4857837"/>
                <a:gd name="connsiteY207" fmla="*/ 1190625 h 2809875"/>
                <a:gd name="connsiteX208" fmla="*/ 593334 w 4857837"/>
                <a:gd name="connsiteY208" fmla="*/ 1204913 h 2809875"/>
                <a:gd name="connsiteX209" fmla="*/ 588572 w 4857837"/>
                <a:gd name="connsiteY209" fmla="*/ 1219200 h 2809875"/>
                <a:gd name="connsiteX210" fmla="*/ 593334 w 4857837"/>
                <a:gd name="connsiteY210" fmla="*/ 1233488 h 2809875"/>
                <a:gd name="connsiteX211" fmla="*/ 579047 w 4857837"/>
                <a:gd name="connsiteY211" fmla="*/ 1247775 h 2809875"/>
                <a:gd name="connsiteX212" fmla="*/ 569521 w 4857837"/>
                <a:gd name="connsiteY212" fmla="*/ 1290638 h 2809875"/>
                <a:gd name="connsiteX213" fmla="*/ 552854 w 4857837"/>
                <a:gd name="connsiteY213" fmla="*/ 1321593 h 2809875"/>
                <a:gd name="connsiteX214" fmla="*/ 533803 w 4857837"/>
                <a:gd name="connsiteY214" fmla="*/ 1343025 h 2809875"/>
                <a:gd name="connsiteX215" fmla="*/ 519515 w 4857837"/>
                <a:gd name="connsiteY215" fmla="*/ 1371600 h 2809875"/>
                <a:gd name="connsiteX216" fmla="*/ 498084 w 4857837"/>
                <a:gd name="connsiteY216" fmla="*/ 1419225 h 2809875"/>
                <a:gd name="connsiteX217" fmla="*/ 493322 w 4857837"/>
                <a:gd name="connsiteY217" fmla="*/ 1433513 h 2809875"/>
                <a:gd name="connsiteX218" fmla="*/ 474272 w 4857837"/>
                <a:gd name="connsiteY218" fmla="*/ 1466850 h 2809875"/>
                <a:gd name="connsiteX219" fmla="*/ 464747 w 4857837"/>
                <a:gd name="connsiteY219" fmla="*/ 1485900 h 2809875"/>
                <a:gd name="connsiteX220" fmla="*/ 459984 w 4857837"/>
                <a:gd name="connsiteY220" fmla="*/ 1500188 h 2809875"/>
                <a:gd name="connsiteX221" fmla="*/ 450459 w 4857837"/>
                <a:gd name="connsiteY221" fmla="*/ 1514475 h 2809875"/>
                <a:gd name="connsiteX222" fmla="*/ 436172 w 4857837"/>
                <a:gd name="connsiteY222" fmla="*/ 1552575 h 2809875"/>
                <a:gd name="connsiteX223" fmla="*/ 412359 w 4857837"/>
                <a:gd name="connsiteY223" fmla="*/ 1595438 h 2809875"/>
                <a:gd name="connsiteX224" fmla="*/ 398072 w 4857837"/>
                <a:gd name="connsiteY224" fmla="*/ 1628776 h 2809875"/>
                <a:gd name="connsiteX225" fmla="*/ 393310 w 4857837"/>
                <a:gd name="connsiteY225" fmla="*/ 1657350 h 2809875"/>
                <a:gd name="connsiteX226" fmla="*/ 379022 w 4857837"/>
                <a:gd name="connsiteY226" fmla="*/ 1719263 h 2809875"/>
                <a:gd name="connsiteX227" fmla="*/ 374259 w 4857837"/>
                <a:gd name="connsiteY227" fmla="*/ 1757363 h 2809875"/>
                <a:gd name="connsiteX228" fmla="*/ 369497 w 4857837"/>
                <a:gd name="connsiteY228" fmla="*/ 1771650 h 2809875"/>
                <a:gd name="connsiteX229" fmla="*/ 357591 w 4857837"/>
                <a:gd name="connsiteY229" fmla="*/ 1807369 h 2809875"/>
                <a:gd name="connsiteX230" fmla="*/ 343303 w 4857837"/>
                <a:gd name="connsiteY230" fmla="*/ 1852613 h 2809875"/>
                <a:gd name="connsiteX231" fmla="*/ 336159 w 4857837"/>
                <a:gd name="connsiteY231" fmla="*/ 1876425 h 2809875"/>
                <a:gd name="connsiteX232" fmla="*/ 326634 w 4857837"/>
                <a:gd name="connsiteY232" fmla="*/ 1890713 h 2809875"/>
                <a:gd name="connsiteX233" fmla="*/ 321872 w 4857837"/>
                <a:gd name="connsiteY233" fmla="*/ 1905000 h 2809875"/>
                <a:gd name="connsiteX234" fmla="*/ 307584 w 4857837"/>
                <a:gd name="connsiteY234" fmla="*/ 1914525 h 2809875"/>
                <a:gd name="connsiteX235" fmla="*/ 293297 w 4857837"/>
                <a:gd name="connsiteY235" fmla="*/ 1943100 h 2809875"/>
                <a:gd name="connsiteX236" fmla="*/ 283772 w 4857837"/>
                <a:gd name="connsiteY236" fmla="*/ 1971675 h 2809875"/>
                <a:gd name="connsiteX237" fmla="*/ 267103 w 4857837"/>
                <a:gd name="connsiteY237" fmla="*/ 2002632 h 2809875"/>
                <a:gd name="connsiteX238" fmla="*/ 231384 w 4857837"/>
                <a:gd name="connsiteY238" fmla="*/ 2038350 h 2809875"/>
                <a:gd name="connsiteX239" fmla="*/ 207572 w 4857837"/>
                <a:gd name="connsiteY239" fmla="*/ 2062163 h 2809875"/>
                <a:gd name="connsiteX240" fmla="*/ 202809 w 4857837"/>
                <a:gd name="connsiteY240" fmla="*/ 2076450 h 2809875"/>
                <a:gd name="connsiteX241" fmla="*/ 174234 w 4857837"/>
                <a:gd name="connsiteY241" fmla="*/ 2095500 h 2809875"/>
                <a:gd name="connsiteX242" fmla="*/ 159947 w 4857837"/>
                <a:gd name="connsiteY242" fmla="*/ 2105025 h 2809875"/>
                <a:gd name="connsiteX243" fmla="*/ 131372 w 4857837"/>
                <a:gd name="connsiteY243" fmla="*/ 2133601 h 2809875"/>
                <a:gd name="connsiteX244" fmla="*/ 102797 w 4857837"/>
                <a:gd name="connsiteY244" fmla="*/ 2145506 h 2809875"/>
                <a:gd name="connsiteX245" fmla="*/ 78985 w 4857837"/>
                <a:gd name="connsiteY245" fmla="*/ 2157412 h 2809875"/>
                <a:gd name="connsiteX246" fmla="*/ 45647 w 4857837"/>
                <a:gd name="connsiteY246" fmla="*/ 2174081 h 2809875"/>
                <a:gd name="connsiteX247" fmla="*/ 24215 w 4857837"/>
                <a:gd name="connsiteY247" fmla="*/ 2178844 h 2809875"/>
                <a:gd name="connsiteX248" fmla="*/ 403 w 4857837"/>
                <a:gd name="connsiteY248" fmla="*/ 2188369 h 2809875"/>
                <a:gd name="connsiteX249" fmla="*/ 12309 w 4857837"/>
                <a:gd name="connsiteY249" fmla="*/ 2228850 h 2809875"/>
                <a:gd name="connsiteX250" fmla="*/ 43265 w 4857837"/>
                <a:gd name="connsiteY250" fmla="*/ 2255044 h 2809875"/>
                <a:gd name="connsiteX251" fmla="*/ 67079 w 4857837"/>
                <a:gd name="connsiteY251" fmla="*/ 2271713 h 2809875"/>
                <a:gd name="connsiteX252" fmla="*/ 90890 w 4857837"/>
                <a:gd name="connsiteY252" fmla="*/ 2276475 h 2809875"/>
                <a:gd name="connsiteX253" fmla="*/ 114703 w 4857837"/>
                <a:gd name="connsiteY253" fmla="*/ 2297906 h 2809875"/>
                <a:gd name="connsiteX254" fmla="*/ 119466 w 4857837"/>
                <a:gd name="connsiteY254" fmla="*/ 2326482 h 2809875"/>
                <a:gd name="connsiteX255" fmla="*/ 126609 w 4857837"/>
                <a:gd name="connsiteY255" fmla="*/ 2347913 h 2809875"/>
                <a:gd name="connsiteX256" fmla="*/ 121847 w 4857837"/>
                <a:gd name="connsiteY256" fmla="*/ 2386013 h 2809875"/>
                <a:gd name="connsiteX257" fmla="*/ 112322 w 4857837"/>
                <a:gd name="connsiteY257" fmla="*/ 2405063 h 2809875"/>
                <a:gd name="connsiteX258" fmla="*/ 100416 w 4857837"/>
                <a:gd name="connsiteY258" fmla="*/ 2424112 h 2809875"/>
                <a:gd name="connsiteX259" fmla="*/ 71841 w 4857837"/>
                <a:gd name="connsiteY259" fmla="*/ 2426494 h 2809875"/>
                <a:gd name="connsiteX260" fmla="*/ 50409 w 4857837"/>
                <a:gd name="connsiteY260" fmla="*/ 2452688 h 2809875"/>
                <a:gd name="connsiteX261" fmla="*/ 21834 w 4857837"/>
                <a:gd name="connsiteY261" fmla="*/ 2466975 h 2809875"/>
                <a:gd name="connsiteX262" fmla="*/ 31359 w 4857837"/>
                <a:gd name="connsiteY262" fmla="*/ 2490788 h 2809875"/>
                <a:gd name="connsiteX263" fmla="*/ 21834 w 4857837"/>
                <a:gd name="connsiteY263" fmla="*/ 2524125 h 2809875"/>
                <a:gd name="connsiteX264" fmla="*/ 12309 w 4857837"/>
                <a:gd name="connsiteY264" fmla="*/ 2538413 h 2809875"/>
                <a:gd name="connsiteX0" fmla="*/ 12309 w 4512872"/>
                <a:gd name="connsiteY0" fmla="*/ 2538413 h 2809875"/>
                <a:gd name="connsiteX1" fmla="*/ 374259 w 4512872"/>
                <a:gd name="connsiteY1" fmla="*/ 2809875 h 2809875"/>
                <a:gd name="connsiteX2" fmla="*/ 4512872 w 4512872"/>
                <a:gd name="connsiteY2" fmla="*/ 2286000 h 2809875"/>
                <a:gd name="connsiteX3" fmla="*/ 4484297 w 4512872"/>
                <a:gd name="connsiteY3" fmla="*/ 2262188 h 2809875"/>
                <a:gd name="connsiteX4" fmla="*/ 4470009 w 4512872"/>
                <a:gd name="connsiteY4" fmla="*/ 2247900 h 2809875"/>
                <a:gd name="connsiteX5" fmla="*/ 4446197 w 4512872"/>
                <a:gd name="connsiteY5" fmla="*/ 2240756 h 2809875"/>
                <a:gd name="connsiteX6" fmla="*/ 4422384 w 4512872"/>
                <a:gd name="connsiteY6" fmla="*/ 2219325 h 2809875"/>
                <a:gd name="connsiteX7" fmla="*/ 4398572 w 4512872"/>
                <a:gd name="connsiteY7" fmla="*/ 2224088 h 2809875"/>
                <a:gd name="connsiteX8" fmla="*/ 4384284 w 4512872"/>
                <a:gd name="connsiteY8" fmla="*/ 2209800 h 2809875"/>
                <a:gd name="connsiteX9" fmla="*/ 4355709 w 4512872"/>
                <a:gd name="connsiteY9" fmla="*/ 2200275 h 2809875"/>
                <a:gd name="connsiteX10" fmla="*/ 4341422 w 4512872"/>
                <a:gd name="connsiteY10" fmla="*/ 2190750 h 2809875"/>
                <a:gd name="connsiteX11" fmla="*/ 4312847 w 4512872"/>
                <a:gd name="connsiteY11" fmla="*/ 2193132 h 2809875"/>
                <a:gd name="connsiteX12" fmla="*/ 4246172 w 4512872"/>
                <a:gd name="connsiteY12" fmla="*/ 2176463 h 2809875"/>
                <a:gd name="connsiteX13" fmla="*/ 4203309 w 4512872"/>
                <a:gd name="connsiteY13" fmla="*/ 2174082 h 2809875"/>
                <a:gd name="connsiteX14" fmla="*/ 4174734 w 4512872"/>
                <a:gd name="connsiteY14" fmla="*/ 2164557 h 2809875"/>
                <a:gd name="connsiteX15" fmla="*/ 4155684 w 4512872"/>
                <a:gd name="connsiteY15" fmla="*/ 2138363 h 2809875"/>
                <a:gd name="connsiteX16" fmla="*/ 4141397 w 4512872"/>
                <a:gd name="connsiteY16" fmla="*/ 2133600 h 2809875"/>
                <a:gd name="connsiteX17" fmla="*/ 4060434 w 4512872"/>
                <a:gd name="connsiteY17" fmla="*/ 2124075 h 2809875"/>
                <a:gd name="connsiteX18" fmla="*/ 3960422 w 4512872"/>
                <a:gd name="connsiteY18" fmla="*/ 2095500 h 2809875"/>
                <a:gd name="connsiteX19" fmla="*/ 3927084 w 4512872"/>
                <a:gd name="connsiteY19" fmla="*/ 2100263 h 2809875"/>
                <a:gd name="connsiteX20" fmla="*/ 3855647 w 4512872"/>
                <a:gd name="connsiteY20" fmla="*/ 2047875 h 2809875"/>
                <a:gd name="connsiteX21" fmla="*/ 3831834 w 4512872"/>
                <a:gd name="connsiteY21" fmla="*/ 2019300 h 2809875"/>
                <a:gd name="connsiteX22" fmla="*/ 3786591 w 4512872"/>
                <a:gd name="connsiteY22" fmla="*/ 1985963 h 2809875"/>
                <a:gd name="connsiteX23" fmla="*/ 3800877 w 4512872"/>
                <a:gd name="connsiteY23" fmla="*/ 1964532 h 2809875"/>
                <a:gd name="connsiteX24" fmla="*/ 3788972 w 4512872"/>
                <a:gd name="connsiteY24" fmla="*/ 1919288 h 2809875"/>
                <a:gd name="connsiteX25" fmla="*/ 3779447 w 4512872"/>
                <a:gd name="connsiteY25" fmla="*/ 1890713 h 2809875"/>
                <a:gd name="connsiteX26" fmla="*/ 3760397 w 4512872"/>
                <a:gd name="connsiteY26" fmla="*/ 1862138 h 2809875"/>
                <a:gd name="connsiteX27" fmla="*/ 3746110 w 4512872"/>
                <a:gd name="connsiteY27" fmla="*/ 1835944 h 2809875"/>
                <a:gd name="connsiteX28" fmla="*/ 3746109 w 4512872"/>
                <a:gd name="connsiteY28" fmla="*/ 1790700 h 2809875"/>
                <a:gd name="connsiteX29" fmla="*/ 3736584 w 4512872"/>
                <a:gd name="connsiteY29" fmla="*/ 1776413 h 2809875"/>
                <a:gd name="connsiteX30" fmla="*/ 3731822 w 4512872"/>
                <a:gd name="connsiteY30" fmla="*/ 1762125 h 2809875"/>
                <a:gd name="connsiteX31" fmla="*/ 3724678 w 4512872"/>
                <a:gd name="connsiteY31" fmla="*/ 1724025 h 2809875"/>
                <a:gd name="connsiteX32" fmla="*/ 3708009 w 4512872"/>
                <a:gd name="connsiteY32" fmla="*/ 1695450 h 2809875"/>
                <a:gd name="connsiteX33" fmla="*/ 3698484 w 4512872"/>
                <a:gd name="connsiteY33" fmla="*/ 1662113 h 2809875"/>
                <a:gd name="connsiteX34" fmla="*/ 3710390 w 4512872"/>
                <a:gd name="connsiteY34" fmla="*/ 1643063 h 2809875"/>
                <a:gd name="connsiteX35" fmla="*/ 3717535 w 4512872"/>
                <a:gd name="connsiteY35" fmla="*/ 1624013 h 2809875"/>
                <a:gd name="connsiteX36" fmla="*/ 3712772 w 4512872"/>
                <a:gd name="connsiteY36" fmla="*/ 1581150 h 2809875"/>
                <a:gd name="connsiteX37" fmla="*/ 3693722 w 4512872"/>
                <a:gd name="connsiteY37" fmla="*/ 1552575 h 2809875"/>
                <a:gd name="connsiteX38" fmla="*/ 3681816 w 4512872"/>
                <a:gd name="connsiteY38" fmla="*/ 1550194 h 2809875"/>
                <a:gd name="connsiteX39" fmla="*/ 3653240 w 4512872"/>
                <a:gd name="connsiteY39" fmla="*/ 1504951 h 2809875"/>
                <a:gd name="connsiteX40" fmla="*/ 3627047 w 4512872"/>
                <a:gd name="connsiteY40" fmla="*/ 1485900 h 2809875"/>
                <a:gd name="connsiteX41" fmla="*/ 3617522 w 4512872"/>
                <a:gd name="connsiteY41" fmla="*/ 1471613 h 2809875"/>
                <a:gd name="connsiteX42" fmla="*/ 3593709 w 4512872"/>
                <a:gd name="connsiteY42" fmla="*/ 1462088 h 2809875"/>
                <a:gd name="connsiteX43" fmla="*/ 3572278 w 4512872"/>
                <a:gd name="connsiteY43" fmla="*/ 1464469 h 2809875"/>
                <a:gd name="connsiteX44" fmla="*/ 3531796 w 4512872"/>
                <a:gd name="connsiteY44" fmla="*/ 1412082 h 2809875"/>
                <a:gd name="connsiteX45" fmla="*/ 3507984 w 4512872"/>
                <a:gd name="connsiteY45" fmla="*/ 1393031 h 2809875"/>
                <a:gd name="connsiteX46" fmla="*/ 3481790 w 4512872"/>
                <a:gd name="connsiteY46" fmla="*/ 1397794 h 2809875"/>
                <a:gd name="connsiteX47" fmla="*/ 3457979 w 4512872"/>
                <a:gd name="connsiteY47" fmla="*/ 1381126 h 2809875"/>
                <a:gd name="connsiteX48" fmla="*/ 3407972 w 4512872"/>
                <a:gd name="connsiteY48" fmla="*/ 1369219 h 2809875"/>
                <a:gd name="connsiteX49" fmla="*/ 3369872 w 4512872"/>
                <a:gd name="connsiteY49" fmla="*/ 1371601 h 2809875"/>
                <a:gd name="connsiteX50" fmla="*/ 3327009 w 4512872"/>
                <a:gd name="connsiteY50" fmla="*/ 1352550 h 2809875"/>
                <a:gd name="connsiteX51" fmla="*/ 3312722 w 4512872"/>
                <a:gd name="connsiteY51" fmla="*/ 1347788 h 2809875"/>
                <a:gd name="connsiteX52" fmla="*/ 3284147 w 4512872"/>
                <a:gd name="connsiteY52" fmla="*/ 1362075 h 2809875"/>
                <a:gd name="connsiteX53" fmla="*/ 3260334 w 4512872"/>
                <a:gd name="connsiteY53" fmla="*/ 1343025 h 2809875"/>
                <a:gd name="connsiteX54" fmla="*/ 3231759 w 4512872"/>
                <a:gd name="connsiteY54" fmla="*/ 1319213 h 2809875"/>
                <a:gd name="connsiteX55" fmla="*/ 3217472 w 4512872"/>
                <a:gd name="connsiteY55" fmla="*/ 1309688 h 2809875"/>
                <a:gd name="connsiteX56" fmla="*/ 3188897 w 4512872"/>
                <a:gd name="connsiteY56" fmla="*/ 1283495 h 2809875"/>
                <a:gd name="connsiteX57" fmla="*/ 3167465 w 4512872"/>
                <a:gd name="connsiteY57" fmla="*/ 1278731 h 2809875"/>
                <a:gd name="connsiteX58" fmla="*/ 3169848 w 4512872"/>
                <a:gd name="connsiteY58" fmla="*/ 1247775 h 2809875"/>
                <a:gd name="connsiteX59" fmla="*/ 3179372 w 4512872"/>
                <a:gd name="connsiteY59" fmla="*/ 1223963 h 2809875"/>
                <a:gd name="connsiteX60" fmla="*/ 3150797 w 4512872"/>
                <a:gd name="connsiteY60" fmla="*/ 1214438 h 2809875"/>
                <a:gd name="connsiteX61" fmla="*/ 3136509 w 4512872"/>
                <a:gd name="connsiteY61" fmla="*/ 1219200 h 2809875"/>
                <a:gd name="connsiteX62" fmla="*/ 3122222 w 4512872"/>
                <a:gd name="connsiteY62" fmla="*/ 1228725 h 2809875"/>
                <a:gd name="connsiteX63" fmla="*/ 3100790 w 4512872"/>
                <a:gd name="connsiteY63" fmla="*/ 1212056 h 2809875"/>
                <a:gd name="connsiteX64" fmla="*/ 3112697 w 4512872"/>
                <a:gd name="connsiteY64" fmla="*/ 1185863 h 2809875"/>
                <a:gd name="connsiteX65" fmla="*/ 3103172 w 4512872"/>
                <a:gd name="connsiteY65" fmla="*/ 1171575 h 2809875"/>
                <a:gd name="connsiteX66" fmla="*/ 3098409 w 4512872"/>
                <a:gd name="connsiteY66" fmla="*/ 1157288 h 2809875"/>
                <a:gd name="connsiteX67" fmla="*/ 3084122 w 4512872"/>
                <a:gd name="connsiteY67" fmla="*/ 1171575 h 2809875"/>
                <a:gd name="connsiteX68" fmla="*/ 3055547 w 4512872"/>
                <a:gd name="connsiteY68" fmla="*/ 1162050 h 2809875"/>
                <a:gd name="connsiteX69" fmla="*/ 3046022 w 4512872"/>
                <a:gd name="connsiteY69" fmla="*/ 1131094 h 2809875"/>
                <a:gd name="connsiteX70" fmla="*/ 3050784 w 4512872"/>
                <a:gd name="connsiteY70" fmla="*/ 1114425 h 2809875"/>
                <a:gd name="connsiteX71" fmla="*/ 3050784 w 4512872"/>
                <a:gd name="connsiteY71" fmla="*/ 1104900 h 2809875"/>
                <a:gd name="connsiteX72" fmla="*/ 3036497 w 4512872"/>
                <a:gd name="connsiteY72" fmla="*/ 1100138 h 2809875"/>
                <a:gd name="connsiteX73" fmla="*/ 3046022 w 4512872"/>
                <a:gd name="connsiteY73" fmla="*/ 1081088 h 2809875"/>
                <a:gd name="connsiteX74" fmla="*/ 3055547 w 4512872"/>
                <a:gd name="connsiteY74" fmla="*/ 1062038 h 2809875"/>
                <a:gd name="connsiteX75" fmla="*/ 3024590 w 4512872"/>
                <a:gd name="connsiteY75" fmla="*/ 1052513 h 2809875"/>
                <a:gd name="connsiteX76" fmla="*/ 3012684 w 4512872"/>
                <a:gd name="connsiteY76" fmla="*/ 1066800 h 2809875"/>
                <a:gd name="connsiteX77" fmla="*/ 2993634 w 4512872"/>
                <a:gd name="connsiteY77" fmla="*/ 1066800 h 2809875"/>
                <a:gd name="connsiteX78" fmla="*/ 2972204 w 4512872"/>
                <a:gd name="connsiteY78" fmla="*/ 1073944 h 2809875"/>
                <a:gd name="connsiteX79" fmla="*/ 2955534 w 4512872"/>
                <a:gd name="connsiteY79" fmla="*/ 1066800 h 2809875"/>
                <a:gd name="connsiteX80" fmla="*/ 2950772 w 4512872"/>
                <a:gd name="connsiteY80" fmla="*/ 1047750 h 2809875"/>
                <a:gd name="connsiteX81" fmla="*/ 2931721 w 4512872"/>
                <a:gd name="connsiteY81" fmla="*/ 1040607 h 2809875"/>
                <a:gd name="connsiteX82" fmla="*/ 2903147 w 4512872"/>
                <a:gd name="connsiteY82" fmla="*/ 1019175 h 2809875"/>
                <a:gd name="connsiteX83" fmla="*/ 2888859 w 4512872"/>
                <a:gd name="connsiteY83" fmla="*/ 1014413 h 2809875"/>
                <a:gd name="connsiteX84" fmla="*/ 2874572 w 4512872"/>
                <a:gd name="connsiteY84" fmla="*/ 1004888 h 2809875"/>
                <a:gd name="connsiteX85" fmla="*/ 2855522 w 4512872"/>
                <a:gd name="connsiteY85" fmla="*/ 1004888 h 2809875"/>
                <a:gd name="connsiteX86" fmla="*/ 2834090 w 4512872"/>
                <a:gd name="connsiteY86" fmla="*/ 995363 h 2809875"/>
                <a:gd name="connsiteX87" fmla="*/ 2810278 w 4512872"/>
                <a:gd name="connsiteY87" fmla="*/ 1009650 h 2809875"/>
                <a:gd name="connsiteX88" fmla="*/ 2767416 w 4512872"/>
                <a:gd name="connsiteY88" fmla="*/ 1007269 h 2809875"/>
                <a:gd name="connsiteX89" fmla="*/ 2734079 w 4512872"/>
                <a:gd name="connsiteY89" fmla="*/ 1019175 h 2809875"/>
                <a:gd name="connsiteX90" fmla="*/ 2712646 w 4512872"/>
                <a:gd name="connsiteY90" fmla="*/ 1019176 h 2809875"/>
                <a:gd name="connsiteX91" fmla="*/ 2693597 w 4512872"/>
                <a:gd name="connsiteY91" fmla="*/ 1009650 h 2809875"/>
                <a:gd name="connsiteX92" fmla="*/ 2641209 w 4512872"/>
                <a:gd name="connsiteY92" fmla="*/ 1021557 h 2809875"/>
                <a:gd name="connsiteX93" fmla="*/ 2631684 w 4512872"/>
                <a:gd name="connsiteY93" fmla="*/ 1031082 h 2809875"/>
                <a:gd name="connsiteX94" fmla="*/ 2612634 w 4512872"/>
                <a:gd name="connsiteY94" fmla="*/ 1038225 h 2809875"/>
                <a:gd name="connsiteX95" fmla="*/ 2595965 w 4512872"/>
                <a:gd name="connsiteY95" fmla="*/ 1035844 h 2809875"/>
                <a:gd name="connsiteX96" fmla="*/ 2574535 w 4512872"/>
                <a:gd name="connsiteY96" fmla="*/ 1028700 h 2809875"/>
                <a:gd name="connsiteX97" fmla="*/ 2529290 w 4512872"/>
                <a:gd name="connsiteY97" fmla="*/ 1004888 h 2809875"/>
                <a:gd name="connsiteX98" fmla="*/ 2526909 w 4512872"/>
                <a:gd name="connsiteY98" fmla="*/ 971550 h 2809875"/>
                <a:gd name="connsiteX99" fmla="*/ 2512622 w 4512872"/>
                <a:gd name="connsiteY99" fmla="*/ 942975 h 2809875"/>
                <a:gd name="connsiteX100" fmla="*/ 2488809 w 4512872"/>
                <a:gd name="connsiteY100" fmla="*/ 938213 h 2809875"/>
                <a:gd name="connsiteX101" fmla="*/ 2493572 w 4512872"/>
                <a:gd name="connsiteY101" fmla="*/ 923925 h 2809875"/>
                <a:gd name="connsiteX102" fmla="*/ 2479284 w 4512872"/>
                <a:gd name="connsiteY102" fmla="*/ 914400 h 2809875"/>
                <a:gd name="connsiteX103" fmla="*/ 2457853 w 4512872"/>
                <a:gd name="connsiteY103" fmla="*/ 902494 h 2809875"/>
                <a:gd name="connsiteX104" fmla="*/ 2431659 w 4512872"/>
                <a:gd name="connsiteY104" fmla="*/ 890588 h 2809875"/>
                <a:gd name="connsiteX105" fmla="*/ 2414991 w 4512872"/>
                <a:gd name="connsiteY105" fmla="*/ 864394 h 2809875"/>
                <a:gd name="connsiteX106" fmla="*/ 2398321 w 4512872"/>
                <a:gd name="connsiteY106" fmla="*/ 833437 h 2809875"/>
                <a:gd name="connsiteX107" fmla="*/ 2367365 w 4512872"/>
                <a:gd name="connsiteY107" fmla="*/ 807244 h 2809875"/>
                <a:gd name="connsiteX108" fmla="*/ 2348316 w 4512872"/>
                <a:gd name="connsiteY108" fmla="*/ 769144 h 2809875"/>
                <a:gd name="connsiteX109" fmla="*/ 2322122 w 4512872"/>
                <a:gd name="connsiteY109" fmla="*/ 733425 h 2809875"/>
                <a:gd name="connsiteX110" fmla="*/ 2307834 w 4512872"/>
                <a:gd name="connsiteY110" fmla="*/ 723900 h 2809875"/>
                <a:gd name="connsiteX111" fmla="*/ 2264972 w 4512872"/>
                <a:gd name="connsiteY111" fmla="*/ 704850 h 2809875"/>
                <a:gd name="connsiteX112" fmla="*/ 2241159 w 4512872"/>
                <a:gd name="connsiteY112" fmla="*/ 678657 h 2809875"/>
                <a:gd name="connsiteX113" fmla="*/ 2231634 w 4512872"/>
                <a:gd name="connsiteY113" fmla="*/ 657225 h 2809875"/>
                <a:gd name="connsiteX114" fmla="*/ 2212584 w 4512872"/>
                <a:gd name="connsiteY114" fmla="*/ 647700 h 2809875"/>
                <a:gd name="connsiteX115" fmla="*/ 2198297 w 4512872"/>
                <a:gd name="connsiteY115" fmla="*/ 638175 h 2809875"/>
                <a:gd name="connsiteX116" fmla="*/ 2179247 w 4512872"/>
                <a:gd name="connsiteY116" fmla="*/ 642938 h 2809875"/>
                <a:gd name="connsiteX117" fmla="*/ 2155434 w 4512872"/>
                <a:gd name="connsiteY117" fmla="*/ 619125 h 2809875"/>
                <a:gd name="connsiteX118" fmla="*/ 2136384 w 4512872"/>
                <a:gd name="connsiteY118" fmla="*/ 590550 h 2809875"/>
                <a:gd name="connsiteX119" fmla="*/ 2126859 w 4512872"/>
                <a:gd name="connsiteY119" fmla="*/ 561975 h 2809875"/>
                <a:gd name="connsiteX120" fmla="*/ 2103047 w 4512872"/>
                <a:gd name="connsiteY120" fmla="*/ 561975 h 2809875"/>
                <a:gd name="connsiteX121" fmla="*/ 2088759 w 4512872"/>
                <a:gd name="connsiteY121" fmla="*/ 547688 h 2809875"/>
                <a:gd name="connsiteX122" fmla="*/ 2050660 w 4512872"/>
                <a:gd name="connsiteY122" fmla="*/ 540544 h 2809875"/>
                <a:gd name="connsiteX123" fmla="*/ 2007797 w 4512872"/>
                <a:gd name="connsiteY123" fmla="*/ 528638 h 2809875"/>
                <a:gd name="connsiteX124" fmla="*/ 1976841 w 4512872"/>
                <a:gd name="connsiteY124" fmla="*/ 526256 h 2809875"/>
                <a:gd name="connsiteX125" fmla="*/ 1948266 w 4512872"/>
                <a:gd name="connsiteY125" fmla="*/ 521494 h 2809875"/>
                <a:gd name="connsiteX126" fmla="*/ 1926834 w 4512872"/>
                <a:gd name="connsiteY126" fmla="*/ 504825 h 2809875"/>
                <a:gd name="connsiteX127" fmla="*/ 1912547 w 4512872"/>
                <a:gd name="connsiteY127" fmla="*/ 509588 h 2809875"/>
                <a:gd name="connsiteX128" fmla="*/ 1841109 w 4512872"/>
                <a:gd name="connsiteY128" fmla="*/ 495300 h 2809875"/>
                <a:gd name="connsiteX129" fmla="*/ 1812534 w 4512872"/>
                <a:gd name="connsiteY129" fmla="*/ 485775 h 2809875"/>
                <a:gd name="connsiteX130" fmla="*/ 1798247 w 4512872"/>
                <a:gd name="connsiteY130" fmla="*/ 481013 h 2809875"/>
                <a:gd name="connsiteX131" fmla="*/ 1783959 w 4512872"/>
                <a:gd name="connsiteY131" fmla="*/ 490538 h 2809875"/>
                <a:gd name="connsiteX132" fmla="*/ 1769672 w 4512872"/>
                <a:gd name="connsiteY132" fmla="*/ 495300 h 2809875"/>
                <a:gd name="connsiteX133" fmla="*/ 1741097 w 4512872"/>
                <a:gd name="connsiteY133" fmla="*/ 523875 h 2809875"/>
                <a:gd name="connsiteX134" fmla="*/ 1717284 w 4512872"/>
                <a:gd name="connsiteY134" fmla="*/ 519113 h 2809875"/>
                <a:gd name="connsiteX135" fmla="*/ 1683947 w 4512872"/>
                <a:gd name="connsiteY135" fmla="*/ 509588 h 2809875"/>
                <a:gd name="connsiteX136" fmla="*/ 1650609 w 4512872"/>
                <a:gd name="connsiteY136" fmla="*/ 504825 h 2809875"/>
                <a:gd name="connsiteX137" fmla="*/ 1622034 w 4512872"/>
                <a:gd name="connsiteY137" fmla="*/ 500063 h 2809875"/>
                <a:gd name="connsiteX138" fmla="*/ 1581553 w 4512872"/>
                <a:gd name="connsiteY138" fmla="*/ 483394 h 2809875"/>
                <a:gd name="connsiteX139" fmla="*/ 1552978 w 4512872"/>
                <a:gd name="connsiteY139" fmla="*/ 483394 h 2809875"/>
                <a:gd name="connsiteX140" fmla="*/ 1541072 w 4512872"/>
                <a:gd name="connsiteY140" fmla="*/ 466725 h 2809875"/>
                <a:gd name="connsiteX141" fmla="*/ 1526784 w 4512872"/>
                <a:gd name="connsiteY141" fmla="*/ 447675 h 2809875"/>
                <a:gd name="connsiteX142" fmla="*/ 1522021 w 4512872"/>
                <a:gd name="connsiteY142" fmla="*/ 421481 h 2809875"/>
                <a:gd name="connsiteX143" fmla="*/ 1533929 w 4512872"/>
                <a:gd name="connsiteY143" fmla="*/ 392907 h 2809875"/>
                <a:gd name="connsiteX144" fmla="*/ 1564884 w 4512872"/>
                <a:gd name="connsiteY144" fmla="*/ 366713 h 2809875"/>
                <a:gd name="connsiteX145" fmla="*/ 1557740 w 4512872"/>
                <a:gd name="connsiteY145" fmla="*/ 340519 h 2809875"/>
                <a:gd name="connsiteX146" fmla="*/ 1564884 w 4512872"/>
                <a:gd name="connsiteY146" fmla="*/ 309562 h 2809875"/>
                <a:gd name="connsiteX147" fmla="*/ 1583934 w 4512872"/>
                <a:gd name="connsiteY147" fmla="*/ 285750 h 2809875"/>
                <a:gd name="connsiteX148" fmla="*/ 1588697 w 4512872"/>
                <a:gd name="connsiteY148" fmla="*/ 271463 h 2809875"/>
                <a:gd name="connsiteX149" fmla="*/ 1579172 w 4512872"/>
                <a:gd name="connsiteY149" fmla="*/ 257175 h 2809875"/>
                <a:gd name="connsiteX150" fmla="*/ 1545834 w 4512872"/>
                <a:gd name="connsiteY150" fmla="*/ 230981 h 2809875"/>
                <a:gd name="connsiteX151" fmla="*/ 1522022 w 4512872"/>
                <a:gd name="connsiteY151" fmla="*/ 228600 h 2809875"/>
                <a:gd name="connsiteX152" fmla="*/ 1507734 w 4512872"/>
                <a:gd name="connsiteY152" fmla="*/ 192881 h 2809875"/>
                <a:gd name="connsiteX153" fmla="*/ 1505353 w 4512872"/>
                <a:gd name="connsiteY153" fmla="*/ 159543 h 2809875"/>
                <a:gd name="connsiteX154" fmla="*/ 1488684 w 4512872"/>
                <a:gd name="connsiteY154" fmla="*/ 119063 h 2809875"/>
                <a:gd name="connsiteX155" fmla="*/ 1479159 w 4512872"/>
                <a:gd name="connsiteY155" fmla="*/ 92868 h 2809875"/>
                <a:gd name="connsiteX156" fmla="*/ 1455347 w 4512872"/>
                <a:gd name="connsiteY156" fmla="*/ 85725 h 2809875"/>
                <a:gd name="connsiteX157" fmla="*/ 1450584 w 4512872"/>
                <a:gd name="connsiteY157" fmla="*/ 66675 h 2809875"/>
                <a:gd name="connsiteX158" fmla="*/ 1433915 w 4512872"/>
                <a:gd name="connsiteY158" fmla="*/ 40481 h 2809875"/>
                <a:gd name="connsiteX159" fmla="*/ 1445822 w 4512872"/>
                <a:gd name="connsiteY159" fmla="*/ 30956 h 2809875"/>
                <a:gd name="connsiteX160" fmla="*/ 1436297 w 4512872"/>
                <a:gd name="connsiteY160" fmla="*/ 0 h 2809875"/>
                <a:gd name="connsiteX161" fmla="*/ 845747 w 4512872"/>
                <a:gd name="connsiteY161" fmla="*/ 180975 h 2809875"/>
                <a:gd name="connsiteX162" fmla="*/ 845747 w 4512872"/>
                <a:gd name="connsiteY162" fmla="*/ 180975 h 2809875"/>
                <a:gd name="connsiteX163" fmla="*/ 840984 w 4512872"/>
                <a:gd name="connsiteY163" fmla="*/ 223838 h 2809875"/>
                <a:gd name="connsiteX164" fmla="*/ 836222 w 4512872"/>
                <a:gd name="connsiteY164" fmla="*/ 238125 h 2809875"/>
                <a:gd name="connsiteX165" fmla="*/ 817172 w 4512872"/>
                <a:gd name="connsiteY165" fmla="*/ 254794 h 2809875"/>
                <a:gd name="connsiteX166" fmla="*/ 788597 w 4512872"/>
                <a:gd name="connsiteY166" fmla="*/ 266700 h 2809875"/>
                <a:gd name="connsiteX167" fmla="*/ 740972 w 4512872"/>
                <a:gd name="connsiteY167" fmla="*/ 300038 h 2809875"/>
                <a:gd name="connsiteX168" fmla="*/ 721922 w 4512872"/>
                <a:gd name="connsiteY168" fmla="*/ 328613 h 2809875"/>
                <a:gd name="connsiteX169" fmla="*/ 705252 w 4512872"/>
                <a:gd name="connsiteY169" fmla="*/ 342900 h 2809875"/>
                <a:gd name="connsiteX170" fmla="*/ 707634 w 4512872"/>
                <a:gd name="connsiteY170" fmla="*/ 369095 h 2809875"/>
                <a:gd name="connsiteX171" fmla="*/ 726684 w 4512872"/>
                <a:gd name="connsiteY171" fmla="*/ 381000 h 2809875"/>
                <a:gd name="connsiteX172" fmla="*/ 731447 w 4512872"/>
                <a:gd name="connsiteY172" fmla="*/ 395288 h 2809875"/>
                <a:gd name="connsiteX173" fmla="*/ 750497 w 4512872"/>
                <a:gd name="connsiteY173" fmla="*/ 423863 h 2809875"/>
                <a:gd name="connsiteX174" fmla="*/ 760022 w 4512872"/>
                <a:gd name="connsiteY174" fmla="*/ 442913 h 2809875"/>
                <a:gd name="connsiteX175" fmla="*/ 750497 w 4512872"/>
                <a:gd name="connsiteY175" fmla="*/ 481013 h 2809875"/>
                <a:gd name="connsiteX176" fmla="*/ 736209 w 4512872"/>
                <a:gd name="connsiteY176" fmla="*/ 490538 h 2809875"/>
                <a:gd name="connsiteX177" fmla="*/ 731447 w 4512872"/>
                <a:gd name="connsiteY177" fmla="*/ 504825 h 2809875"/>
                <a:gd name="connsiteX178" fmla="*/ 717159 w 4512872"/>
                <a:gd name="connsiteY178" fmla="*/ 509588 h 2809875"/>
                <a:gd name="connsiteX179" fmla="*/ 712397 w 4512872"/>
                <a:gd name="connsiteY179" fmla="*/ 538163 h 2809875"/>
                <a:gd name="connsiteX180" fmla="*/ 702872 w 4512872"/>
                <a:gd name="connsiteY180" fmla="*/ 566738 h 2809875"/>
                <a:gd name="connsiteX181" fmla="*/ 698109 w 4512872"/>
                <a:gd name="connsiteY181" fmla="*/ 581025 h 2809875"/>
                <a:gd name="connsiteX182" fmla="*/ 683822 w 4512872"/>
                <a:gd name="connsiteY182" fmla="*/ 611981 h 2809875"/>
                <a:gd name="connsiteX183" fmla="*/ 702872 w 4512872"/>
                <a:gd name="connsiteY183" fmla="*/ 638175 h 2809875"/>
                <a:gd name="connsiteX184" fmla="*/ 731447 w 4512872"/>
                <a:gd name="connsiteY184" fmla="*/ 647700 h 2809875"/>
                <a:gd name="connsiteX185" fmla="*/ 740972 w 4512872"/>
                <a:gd name="connsiteY185" fmla="*/ 661988 h 2809875"/>
                <a:gd name="connsiteX186" fmla="*/ 745734 w 4512872"/>
                <a:gd name="connsiteY186" fmla="*/ 676275 h 2809875"/>
                <a:gd name="connsiteX187" fmla="*/ 745734 w 4512872"/>
                <a:gd name="connsiteY187" fmla="*/ 688181 h 2809875"/>
                <a:gd name="connsiteX188" fmla="*/ 748115 w 4512872"/>
                <a:gd name="connsiteY188" fmla="*/ 709613 h 2809875"/>
                <a:gd name="connsiteX189" fmla="*/ 755259 w 4512872"/>
                <a:gd name="connsiteY189" fmla="*/ 728663 h 2809875"/>
                <a:gd name="connsiteX190" fmla="*/ 745734 w 4512872"/>
                <a:gd name="connsiteY190" fmla="*/ 757238 h 2809875"/>
                <a:gd name="connsiteX191" fmla="*/ 736209 w 4512872"/>
                <a:gd name="connsiteY191" fmla="*/ 771525 h 2809875"/>
                <a:gd name="connsiteX192" fmla="*/ 736209 w 4512872"/>
                <a:gd name="connsiteY192" fmla="*/ 842963 h 2809875"/>
                <a:gd name="connsiteX193" fmla="*/ 740972 w 4512872"/>
                <a:gd name="connsiteY193" fmla="*/ 857250 h 2809875"/>
                <a:gd name="connsiteX194" fmla="*/ 745734 w 4512872"/>
                <a:gd name="connsiteY194" fmla="*/ 876300 h 2809875"/>
                <a:gd name="connsiteX195" fmla="*/ 760022 w 4512872"/>
                <a:gd name="connsiteY195" fmla="*/ 923925 h 2809875"/>
                <a:gd name="connsiteX196" fmla="*/ 764784 w 4512872"/>
                <a:gd name="connsiteY196" fmla="*/ 938213 h 2809875"/>
                <a:gd name="connsiteX197" fmla="*/ 771928 w 4512872"/>
                <a:gd name="connsiteY197" fmla="*/ 983456 h 2809875"/>
                <a:gd name="connsiteX198" fmla="*/ 750497 w 4512872"/>
                <a:gd name="connsiteY198" fmla="*/ 1004888 h 2809875"/>
                <a:gd name="connsiteX199" fmla="*/ 731447 w 4512872"/>
                <a:gd name="connsiteY199" fmla="*/ 1009650 h 2809875"/>
                <a:gd name="connsiteX200" fmla="*/ 712397 w 4512872"/>
                <a:gd name="connsiteY200" fmla="*/ 1016794 h 2809875"/>
                <a:gd name="connsiteX201" fmla="*/ 683822 w 4512872"/>
                <a:gd name="connsiteY201" fmla="*/ 1035844 h 2809875"/>
                <a:gd name="connsiteX202" fmla="*/ 674297 w 4512872"/>
                <a:gd name="connsiteY202" fmla="*/ 1052513 h 2809875"/>
                <a:gd name="connsiteX203" fmla="*/ 660009 w 4512872"/>
                <a:gd name="connsiteY203" fmla="*/ 1062038 h 2809875"/>
                <a:gd name="connsiteX204" fmla="*/ 650484 w 4512872"/>
                <a:gd name="connsiteY204" fmla="*/ 1076325 h 2809875"/>
                <a:gd name="connsiteX205" fmla="*/ 640959 w 4512872"/>
                <a:gd name="connsiteY205" fmla="*/ 1157288 h 2809875"/>
                <a:gd name="connsiteX206" fmla="*/ 626672 w 4512872"/>
                <a:gd name="connsiteY206" fmla="*/ 1190625 h 2809875"/>
                <a:gd name="connsiteX207" fmla="*/ 593334 w 4512872"/>
                <a:gd name="connsiteY207" fmla="*/ 1204913 h 2809875"/>
                <a:gd name="connsiteX208" fmla="*/ 588572 w 4512872"/>
                <a:gd name="connsiteY208" fmla="*/ 1219200 h 2809875"/>
                <a:gd name="connsiteX209" fmla="*/ 593334 w 4512872"/>
                <a:gd name="connsiteY209" fmla="*/ 1233488 h 2809875"/>
                <a:gd name="connsiteX210" fmla="*/ 579047 w 4512872"/>
                <a:gd name="connsiteY210" fmla="*/ 1247775 h 2809875"/>
                <a:gd name="connsiteX211" fmla="*/ 569521 w 4512872"/>
                <a:gd name="connsiteY211" fmla="*/ 1290638 h 2809875"/>
                <a:gd name="connsiteX212" fmla="*/ 552854 w 4512872"/>
                <a:gd name="connsiteY212" fmla="*/ 1321593 h 2809875"/>
                <a:gd name="connsiteX213" fmla="*/ 533803 w 4512872"/>
                <a:gd name="connsiteY213" fmla="*/ 1343025 h 2809875"/>
                <a:gd name="connsiteX214" fmla="*/ 519515 w 4512872"/>
                <a:gd name="connsiteY214" fmla="*/ 1371600 h 2809875"/>
                <a:gd name="connsiteX215" fmla="*/ 498084 w 4512872"/>
                <a:gd name="connsiteY215" fmla="*/ 1419225 h 2809875"/>
                <a:gd name="connsiteX216" fmla="*/ 493322 w 4512872"/>
                <a:gd name="connsiteY216" fmla="*/ 1433513 h 2809875"/>
                <a:gd name="connsiteX217" fmla="*/ 474272 w 4512872"/>
                <a:gd name="connsiteY217" fmla="*/ 1466850 h 2809875"/>
                <a:gd name="connsiteX218" fmla="*/ 464747 w 4512872"/>
                <a:gd name="connsiteY218" fmla="*/ 1485900 h 2809875"/>
                <a:gd name="connsiteX219" fmla="*/ 459984 w 4512872"/>
                <a:gd name="connsiteY219" fmla="*/ 1500188 h 2809875"/>
                <a:gd name="connsiteX220" fmla="*/ 450459 w 4512872"/>
                <a:gd name="connsiteY220" fmla="*/ 1514475 h 2809875"/>
                <a:gd name="connsiteX221" fmla="*/ 436172 w 4512872"/>
                <a:gd name="connsiteY221" fmla="*/ 1552575 h 2809875"/>
                <a:gd name="connsiteX222" fmla="*/ 412359 w 4512872"/>
                <a:gd name="connsiteY222" fmla="*/ 1595438 h 2809875"/>
                <a:gd name="connsiteX223" fmla="*/ 398072 w 4512872"/>
                <a:gd name="connsiteY223" fmla="*/ 1628776 h 2809875"/>
                <a:gd name="connsiteX224" fmla="*/ 393310 w 4512872"/>
                <a:gd name="connsiteY224" fmla="*/ 1657350 h 2809875"/>
                <a:gd name="connsiteX225" fmla="*/ 379022 w 4512872"/>
                <a:gd name="connsiteY225" fmla="*/ 1719263 h 2809875"/>
                <a:gd name="connsiteX226" fmla="*/ 374259 w 4512872"/>
                <a:gd name="connsiteY226" fmla="*/ 1757363 h 2809875"/>
                <a:gd name="connsiteX227" fmla="*/ 369497 w 4512872"/>
                <a:gd name="connsiteY227" fmla="*/ 1771650 h 2809875"/>
                <a:gd name="connsiteX228" fmla="*/ 357591 w 4512872"/>
                <a:gd name="connsiteY228" fmla="*/ 1807369 h 2809875"/>
                <a:gd name="connsiteX229" fmla="*/ 343303 w 4512872"/>
                <a:gd name="connsiteY229" fmla="*/ 1852613 h 2809875"/>
                <a:gd name="connsiteX230" fmla="*/ 336159 w 4512872"/>
                <a:gd name="connsiteY230" fmla="*/ 1876425 h 2809875"/>
                <a:gd name="connsiteX231" fmla="*/ 326634 w 4512872"/>
                <a:gd name="connsiteY231" fmla="*/ 1890713 h 2809875"/>
                <a:gd name="connsiteX232" fmla="*/ 321872 w 4512872"/>
                <a:gd name="connsiteY232" fmla="*/ 1905000 h 2809875"/>
                <a:gd name="connsiteX233" fmla="*/ 307584 w 4512872"/>
                <a:gd name="connsiteY233" fmla="*/ 1914525 h 2809875"/>
                <a:gd name="connsiteX234" fmla="*/ 293297 w 4512872"/>
                <a:gd name="connsiteY234" fmla="*/ 1943100 h 2809875"/>
                <a:gd name="connsiteX235" fmla="*/ 283772 w 4512872"/>
                <a:gd name="connsiteY235" fmla="*/ 1971675 h 2809875"/>
                <a:gd name="connsiteX236" fmla="*/ 267103 w 4512872"/>
                <a:gd name="connsiteY236" fmla="*/ 2002632 h 2809875"/>
                <a:gd name="connsiteX237" fmla="*/ 231384 w 4512872"/>
                <a:gd name="connsiteY237" fmla="*/ 2038350 h 2809875"/>
                <a:gd name="connsiteX238" fmla="*/ 207572 w 4512872"/>
                <a:gd name="connsiteY238" fmla="*/ 2062163 h 2809875"/>
                <a:gd name="connsiteX239" fmla="*/ 202809 w 4512872"/>
                <a:gd name="connsiteY239" fmla="*/ 2076450 h 2809875"/>
                <a:gd name="connsiteX240" fmla="*/ 174234 w 4512872"/>
                <a:gd name="connsiteY240" fmla="*/ 2095500 h 2809875"/>
                <a:gd name="connsiteX241" fmla="*/ 159947 w 4512872"/>
                <a:gd name="connsiteY241" fmla="*/ 2105025 h 2809875"/>
                <a:gd name="connsiteX242" fmla="*/ 131372 w 4512872"/>
                <a:gd name="connsiteY242" fmla="*/ 2133601 h 2809875"/>
                <a:gd name="connsiteX243" fmla="*/ 102797 w 4512872"/>
                <a:gd name="connsiteY243" fmla="*/ 2145506 h 2809875"/>
                <a:gd name="connsiteX244" fmla="*/ 78985 w 4512872"/>
                <a:gd name="connsiteY244" fmla="*/ 2157412 h 2809875"/>
                <a:gd name="connsiteX245" fmla="*/ 45647 w 4512872"/>
                <a:gd name="connsiteY245" fmla="*/ 2174081 h 2809875"/>
                <a:gd name="connsiteX246" fmla="*/ 24215 w 4512872"/>
                <a:gd name="connsiteY246" fmla="*/ 2178844 h 2809875"/>
                <a:gd name="connsiteX247" fmla="*/ 403 w 4512872"/>
                <a:gd name="connsiteY247" fmla="*/ 2188369 h 2809875"/>
                <a:gd name="connsiteX248" fmla="*/ 12309 w 4512872"/>
                <a:gd name="connsiteY248" fmla="*/ 2228850 h 2809875"/>
                <a:gd name="connsiteX249" fmla="*/ 43265 w 4512872"/>
                <a:gd name="connsiteY249" fmla="*/ 2255044 h 2809875"/>
                <a:gd name="connsiteX250" fmla="*/ 67079 w 4512872"/>
                <a:gd name="connsiteY250" fmla="*/ 2271713 h 2809875"/>
                <a:gd name="connsiteX251" fmla="*/ 90890 w 4512872"/>
                <a:gd name="connsiteY251" fmla="*/ 2276475 h 2809875"/>
                <a:gd name="connsiteX252" fmla="*/ 114703 w 4512872"/>
                <a:gd name="connsiteY252" fmla="*/ 2297906 h 2809875"/>
                <a:gd name="connsiteX253" fmla="*/ 119466 w 4512872"/>
                <a:gd name="connsiteY253" fmla="*/ 2326482 h 2809875"/>
                <a:gd name="connsiteX254" fmla="*/ 126609 w 4512872"/>
                <a:gd name="connsiteY254" fmla="*/ 2347913 h 2809875"/>
                <a:gd name="connsiteX255" fmla="*/ 121847 w 4512872"/>
                <a:gd name="connsiteY255" fmla="*/ 2386013 h 2809875"/>
                <a:gd name="connsiteX256" fmla="*/ 112322 w 4512872"/>
                <a:gd name="connsiteY256" fmla="*/ 2405063 h 2809875"/>
                <a:gd name="connsiteX257" fmla="*/ 100416 w 4512872"/>
                <a:gd name="connsiteY257" fmla="*/ 2424112 h 2809875"/>
                <a:gd name="connsiteX258" fmla="*/ 71841 w 4512872"/>
                <a:gd name="connsiteY258" fmla="*/ 2426494 h 2809875"/>
                <a:gd name="connsiteX259" fmla="*/ 50409 w 4512872"/>
                <a:gd name="connsiteY259" fmla="*/ 2452688 h 2809875"/>
                <a:gd name="connsiteX260" fmla="*/ 21834 w 4512872"/>
                <a:gd name="connsiteY260" fmla="*/ 2466975 h 2809875"/>
                <a:gd name="connsiteX261" fmla="*/ 31359 w 4512872"/>
                <a:gd name="connsiteY261" fmla="*/ 2490788 h 2809875"/>
                <a:gd name="connsiteX262" fmla="*/ 21834 w 4512872"/>
                <a:gd name="connsiteY262" fmla="*/ 2524125 h 2809875"/>
                <a:gd name="connsiteX263" fmla="*/ 12309 w 4512872"/>
                <a:gd name="connsiteY263" fmla="*/ 2538413 h 2809875"/>
                <a:gd name="connsiteX0" fmla="*/ 12309 w 4484297"/>
                <a:gd name="connsiteY0" fmla="*/ 2538413 h 2809875"/>
                <a:gd name="connsiteX1" fmla="*/ 374259 w 4484297"/>
                <a:gd name="connsiteY1" fmla="*/ 2809875 h 2809875"/>
                <a:gd name="connsiteX2" fmla="*/ 4484297 w 4484297"/>
                <a:gd name="connsiteY2" fmla="*/ 2262188 h 2809875"/>
                <a:gd name="connsiteX3" fmla="*/ 4470009 w 4484297"/>
                <a:gd name="connsiteY3" fmla="*/ 2247900 h 2809875"/>
                <a:gd name="connsiteX4" fmla="*/ 4446197 w 4484297"/>
                <a:gd name="connsiteY4" fmla="*/ 2240756 h 2809875"/>
                <a:gd name="connsiteX5" fmla="*/ 4422384 w 4484297"/>
                <a:gd name="connsiteY5" fmla="*/ 2219325 h 2809875"/>
                <a:gd name="connsiteX6" fmla="*/ 4398572 w 4484297"/>
                <a:gd name="connsiteY6" fmla="*/ 2224088 h 2809875"/>
                <a:gd name="connsiteX7" fmla="*/ 4384284 w 4484297"/>
                <a:gd name="connsiteY7" fmla="*/ 2209800 h 2809875"/>
                <a:gd name="connsiteX8" fmla="*/ 4355709 w 4484297"/>
                <a:gd name="connsiteY8" fmla="*/ 2200275 h 2809875"/>
                <a:gd name="connsiteX9" fmla="*/ 4341422 w 4484297"/>
                <a:gd name="connsiteY9" fmla="*/ 2190750 h 2809875"/>
                <a:gd name="connsiteX10" fmla="*/ 4312847 w 4484297"/>
                <a:gd name="connsiteY10" fmla="*/ 2193132 h 2809875"/>
                <a:gd name="connsiteX11" fmla="*/ 4246172 w 4484297"/>
                <a:gd name="connsiteY11" fmla="*/ 2176463 h 2809875"/>
                <a:gd name="connsiteX12" fmla="*/ 4203309 w 4484297"/>
                <a:gd name="connsiteY12" fmla="*/ 2174082 h 2809875"/>
                <a:gd name="connsiteX13" fmla="*/ 4174734 w 4484297"/>
                <a:gd name="connsiteY13" fmla="*/ 2164557 h 2809875"/>
                <a:gd name="connsiteX14" fmla="*/ 4155684 w 4484297"/>
                <a:gd name="connsiteY14" fmla="*/ 2138363 h 2809875"/>
                <a:gd name="connsiteX15" fmla="*/ 4141397 w 4484297"/>
                <a:gd name="connsiteY15" fmla="*/ 2133600 h 2809875"/>
                <a:gd name="connsiteX16" fmla="*/ 4060434 w 4484297"/>
                <a:gd name="connsiteY16" fmla="*/ 2124075 h 2809875"/>
                <a:gd name="connsiteX17" fmla="*/ 3960422 w 4484297"/>
                <a:gd name="connsiteY17" fmla="*/ 2095500 h 2809875"/>
                <a:gd name="connsiteX18" fmla="*/ 3927084 w 4484297"/>
                <a:gd name="connsiteY18" fmla="*/ 2100263 h 2809875"/>
                <a:gd name="connsiteX19" fmla="*/ 3855647 w 4484297"/>
                <a:gd name="connsiteY19" fmla="*/ 2047875 h 2809875"/>
                <a:gd name="connsiteX20" fmla="*/ 3831834 w 4484297"/>
                <a:gd name="connsiteY20" fmla="*/ 2019300 h 2809875"/>
                <a:gd name="connsiteX21" fmla="*/ 3786591 w 4484297"/>
                <a:gd name="connsiteY21" fmla="*/ 1985963 h 2809875"/>
                <a:gd name="connsiteX22" fmla="*/ 3800877 w 4484297"/>
                <a:gd name="connsiteY22" fmla="*/ 1964532 h 2809875"/>
                <a:gd name="connsiteX23" fmla="*/ 3788972 w 4484297"/>
                <a:gd name="connsiteY23" fmla="*/ 1919288 h 2809875"/>
                <a:gd name="connsiteX24" fmla="*/ 3779447 w 4484297"/>
                <a:gd name="connsiteY24" fmla="*/ 1890713 h 2809875"/>
                <a:gd name="connsiteX25" fmla="*/ 3760397 w 4484297"/>
                <a:gd name="connsiteY25" fmla="*/ 1862138 h 2809875"/>
                <a:gd name="connsiteX26" fmla="*/ 3746110 w 4484297"/>
                <a:gd name="connsiteY26" fmla="*/ 1835944 h 2809875"/>
                <a:gd name="connsiteX27" fmla="*/ 3746109 w 4484297"/>
                <a:gd name="connsiteY27" fmla="*/ 1790700 h 2809875"/>
                <a:gd name="connsiteX28" fmla="*/ 3736584 w 4484297"/>
                <a:gd name="connsiteY28" fmla="*/ 1776413 h 2809875"/>
                <a:gd name="connsiteX29" fmla="*/ 3731822 w 4484297"/>
                <a:gd name="connsiteY29" fmla="*/ 1762125 h 2809875"/>
                <a:gd name="connsiteX30" fmla="*/ 3724678 w 4484297"/>
                <a:gd name="connsiteY30" fmla="*/ 1724025 h 2809875"/>
                <a:gd name="connsiteX31" fmla="*/ 3708009 w 4484297"/>
                <a:gd name="connsiteY31" fmla="*/ 1695450 h 2809875"/>
                <a:gd name="connsiteX32" fmla="*/ 3698484 w 4484297"/>
                <a:gd name="connsiteY32" fmla="*/ 1662113 h 2809875"/>
                <a:gd name="connsiteX33" fmla="*/ 3710390 w 4484297"/>
                <a:gd name="connsiteY33" fmla="*/ 1643063 h 2809875"/>
                <a:gd name="connsiteX34" fmla="*/ 3717535 w 4484297"/>
                <a:gd name="connsiteY34" fmla="*/ 1624013 h 2809875"/>
                <a:gd name="connsiteX35" fmla="*/ 3712772 w 4484297"/>
                <a:gd name="connsiteY35" fmla="*/ 1581150 h 2809875"/>
                <a:gd name="connsiteX36" fmla="*/ 3693722 w 4484297"/>
                <a:gd name="connsiteY36" fmla="*/ 1552575 h 2809875"/>
                <a:gd name="connsiteX37" fmla="*/ 3681816 w 4484297"/>
                <a:gd name="connsiteY37" fmla="*/ 1550194 h 2809875"/>
                <a:gd name="connsiteX38" fmla="*/ 3653240 w 4484297"/>
                <a:gd name="connsiteY38" fmla="*/ 1504951 h 2809875"/>
                <a:gd name="connsiteX39" fmla="*/ 3627047 w 4484297"/>
                <a:gd name="connsiteY39" fmla="*/ 1485900 h 2809875"/>
                <a:gd name="connsiteX40" fmla="*/ 3617522 w 4484297"/>
                <a:gd name="connsiteY40" fmla="*/ 1471613 h 2809875"/>
                <a:gd name="connsiteX41" fmla="*/ 3593709 w 4484297"/>
                <a:gd name="connsiteY41" fmla="*/ 1462088 h 2809875"/>
                <a:gd name="connsiteX42" fmla="*/ 3572278 w 4484297"/>
                <a:gd name="connsiteY42" fmla="*/ 1464469 h 2809875"/>
                <a:gd name="connsiteX43" fmla="*/ 3531796 w 4484297"/>
                <a:gd name="connsiteY43" fmla="*/ 1412082 h 2809875"/>
                <a:gd name="connsiteX44" fmla="*/ 3507984 w 4484297"/>
                <a:gd name="connsiteY44" fmla="*/ 1393031 h 2809875"/>
                <a:gd name="connsiteX45" fmla="*/ 3481790 w 4484297"/>
                <a:gd name="connsiteY45" fmla="*/ 1397794 h 2809875"/>
                <a:gd name="connsiteX46" fmla="*/ 3457979 w 4484297"/>
                <a:gd name="connsiteY46" fmla="*/ 1381126 h 2809875"/>
                <a:gd name="connsiteX47" fmla="*/ 3407972 w 4484297"/>
                <a:gd name="connsiteY47" fmla="*/ 1369219 h 2809875"/>
                <a:gd name="connsiteX48" fmla="*/ 3369872 w 4484297"/>
                <a:gd name="connsiteY48" fmla="*/ 1371601 h 2809875"/>
                <a:gd name="connsiteX49" fmla="*/ 3327009 w 4484297"/>
                <a:gd name="connsiteY49" fmla="*/ 1352550 h 2809875"/>
                <a:gd name="connsiteX50" fmla="*/ 3312722 w 4484297"/>
                <a:gd name="connsiteY50" fmla="*/ 1347788 h 2809875"/>
                <a:gd name="connsiteX51" fmla="*/ 3284147 w 4484297"/>
                <a:gd name="connsiteY51" fmla="*/ 1362075 h 2809875"/>
                <a:gd name="connsiteX52" fmla="*/ 3260334 w 4484297"/>
                <a:gd name="connsiteY52" fmla="*/ 1343025 h 2809875"/>
                <a:gd name="connsiteX53" fmla="*/ 3231759 w 4484297"/>
                <a:gd name="connsiteY53" fmla="*/ 1319213 h 2809875"/>
                <a:gd name="connsiteX54" fmla="*/ 3217472 w 4484297"/>
                <a:gd name="connsiteY54" fmla="*/ 1309688 h 2809875"/>
                <a:gd name="connsiteX55" fmla="*/ 3188897 w 4484297"/>
                <a:gd name="connsiteY55" fmla="*/ 1283495 h 2809875"/>
                <a:gd name="connsiteX56" fmla="*/ 3167465 w 4484297"/>
                <a:gd name="connsiteY56" fmla="*/ 1278731 h 2809875"/>
                <a:gd name="connsiteX57" fmla="*/ 3169848 w 4484297"/>
                <a:gd name="connsiteY57" fmla="*/ 1247775 h 2809875"/>
                <a:gd name="connsiteX58" fmla="*/ 3179372 w 4484297"/>
                <a:gd name="connsiteY58" fmla="*/ 1223963 h 2809875"/>
                <a:gd name="connsiteX59" fmla="*/ 3150797 w 4484297"/>
                <a:gd name="connsiteY59" fmla="*/ 1214438 h 2809875"/>
                <a:gd name="connsiteX60" fmla="*/ 3136509 w 4484297"/>
                <a:gd name="connsiteY60" fmla="*/ 1219200 h 2809875"/>
                <a:gd name="connsiteX61" fmla="*/ 3122222 w 4484297"/>
                <a:gd name="connsiteY61" fmla="*/ 1228725 h 2809875"/>
                <a:gd name="connsiteX62" fmla="*/ 3100790 w 4484297"/>
                <a:gd name="connsiteY62" fmla="*/ 1212056 h 2809875"/>
                <a:gd name="connsiteX63" fmla="*/ 3112697 w 4484297"/>
                <a:gd name="connsiteY63" fmla="*/ 1185863 h 2809875"/>
                <a:gd name="connsiteX64" fmla="*/ 3103172 w 4484297"/>
                <a:gd name="connsiteY64" fmla="*/ 1171575 h 2809875"/>
                <a:gd name="connsiteX65" fmla="*/ 3098409 w 4484297"/>
                <a:gd name="connsiteY65" fmla="*/ 1157288 h 2809875"/>
                <a:gd name="connsiteX66" fmla="*/ 3084122 w 4484297"/>
                <a:gd name="connsiteY66" fmla="*/ 1171575 h 2809875"/>
                <a:gd name="connsiteX67" fmla="*/ 3055547 w 4484297"/>
                <a:gd name="connsiteY67" fmla="*/ 1162050 h 2809875"/>
                <a:gd name="connsiteX68" fmla="*/ 3046022 w 4484297"/>
                <a:gd name="connsiteY68" fmla="*/ 1131094 h 2809875"/>
                <a:gd name="connsiteX69" fmla="*/ 3050784 w 4484297"/>
                <a:gd name="connsiteY69" fmla="*/ 1114425 h 2809875"/>
                <a:gd name="connsiteX70" fmla="*/ 3050784 w 4484297"/>
                <a:gd name="connsiteY70" fmla="*/ 1104900 h 2809875"/>
                <a:gd name="connsiteX71" fmla="*/ 3036497 w 4484297"/>
                <a:gd name="connsiteY71" fmla="*/ 1100138 h 2809875"/>
                <a:gd name="connsiteX72" fmla="*/ 3046022 w 4484297"/>
                <a:gd name="connsiteY72" fmla="*/ 1081088 h 2809875"/>
                <a:gd name="connsiteX73" fmla="*/ 3055547 w 4484297"/>
                <a:gd name="connsiteY73" fmla="*/ 1062038 h 2809875"/>
                <a:gd name="connsiteX74" fmla="*/ 3024590 w 4484297"/>
                <a:gd name="connsiteY74" fmla="*/ 1052513 h 2809875"/>
                <a:gd name="connsiteX75" fmla="*/ 3012684 w 4484297"/>
                <a:gd name="connsiteY75" fmla="*/ 1066800 h 2809875"/>
                <a:gd name="connsiteX76" fmla="*/ 2993634 w 4484297"/>
                <a:gd name="connsiteY76" fmla="*/ 1066800 h 2809875"/>
                <a:gd name="connsiteX77" fmla="*/ 2972204 w 4484297"/>
                <a:gd name="connsiteY77" fmla="*/ 1073944 h 2809875"/>
                <a:gd name="connsiteX78" fmla="*/ 2955534 w 4484297"/>
                <a:gd name="connsiteY78" fmla="*/ 1066800 h 2809875"/>
                <a:gd name="connsiteX79" fmla="*/ 2950772 w 4484297"/>
                <a:gd name="connsiteY79" fmla="*/ 1047750 h 2809875"/>
                <a:gd name="connsiteX80" fmla="*/ 2931721 w 4484297"/>
                <a:gd name="connsiteY80" fmla="*/ 1040607 h 2809875"/>
                <a:gd name="connsiteX81" fmla="*/ 2903147 w 4484297"/>
                <a:gd name="connsiteY81" fmla="*/ 1019175 h 2809875"/>
                <a:gd name="connsiteX82" fmla="*/ 2888859 w 4484297"/>
                <a:gd name="connsiteY82" fmla="*/ 1014413 h 2809875"/>
                <a:gd name="connsiteX83" fmla="*/ 2874572 w 4484297"/>
                <a:gd name="connsiteY83" fmla="*/ 1004888 h 2809875"/>
                <a:gd name="connsiteX84" fmla="*/ 2855522 w 4484297"/>
                <a:gd name="connsiteY84" fmla="*/ 1004888 h 2809875"/>
                <a:gd name="connsiteX85" fmla="*/ 2834090 w 4484297"/>
                <a:gd name="connsiteY85" fmla="*/ 995363 h 2809875"/>
                <a:gd name="connsiteX86" fmla="*/ 2810278 w 4484297"/>
                <a:gd name="connsiteY86" fmla="*/ 1009650 h 2809875"/>
                <a:gd name="connsiteX87" fmla="*/ 2767416 w 4484297"/>
                <a:gd name="connsiteY87" fmla="*/ 1007269 h 2809875"/>
                <a:gd name="connsiteX88" fmla="*/ 2734079 w 4484297"/>
                <a:gd name="connsiteY88" fmla="*/ 1019175 h 2809875"/>
                <a:gd name="connsiteX89" fmla="*/ 2712646 w 4484297"/>
                <a:gd name="connsiteY89" fmla="*/ 1019176 h 2809875"/>
                <a:gd name="connsiteX90" fmla="*/ 2693597 w 4484297"/>
                <a:gd name="connsiteY90" fmla="*/ 1009650 h 2809875"/>
                <a:gd name="connsiteX91" fmla="*/ 2641209 w 4484297"/>
                <a:gd name="connsiteY91" fmla="*/ 1021557 h 2809875"/>
                <a:gd name="connsiteX92" fmla="*/ 2631684 w 4484297"/>
                <a:gd name="connsiteY92" fmla="*/ 1031082 h 2809875"/>
                <a:gd name="connsiteX93" fmla="*/ 2612634 w 4484297"/>
                <a:gd name="connsiteY93" fmla="*/ 1038225 h 2809875"/>
                <a:gd name="connsiteX94" fmla="*/ 2595965 w 4484297"/>
                <a:gd name="connsiteY94" fmla="*/ 1035844 h 2809875"/>
                <a:gd name="connsiteX95" fmla="*/ 2574535 w 4484297"/>
                <a:gd name="connsiteY95" fmla="*/ 1028700 h 2809875"/>
                <a:gd name="connsiteX96" fmla="*/ 2529290 w 4484297"/>
                <a:gd name="connsiteY96" fmla="*/ 1004888 h 2809875"/>
                <a:gd name="connsiteX97" fmla="*/ 2526909 w 4484297"/>
                <a:gd name="connsiteY97" fmla="*/ 971550 h 2809875"/>
                <a:gd name="connsiteX98" fmla="*/ 2512622 w 4484297"/>
                <a:gd name="connsiteY98" fmla="*/ 942975 h 2809875"/>
                <a:gd name="connsiteX99" fmla="*/ 2488809 w 4484297"/>
                <a:gd name="connsiteY99" fmla="*/ 938213 h 2809875"/>
                <a:gd name="connsiteX100" fmla="*/ 2493572 w 4484297"/>
                <a:gd name="connsiteY100" fmla="*/ 923925 h 2809875"/>
                <a:gd name="connsiteX101" fmla="*/ 2479284 w 4484297"/>
                <a:gd name="connsiteY101" fmla="*/ 914400 h 2809875"/>
                <a:gd name="connsiteX102" fmla="*/ 2457853 w 4484297"/>
                <a:gd name="connsiteY102" fmla="*/ 902494 h 2809875"/>
                <a:gd name="connsiteX103" fmla="*/ 2431659 w 4484297"/>
                <a:gd name="connsiteY103" fmla="*/ 890588 h 2809875"/>
                <a:gd name="connsiteX104" fmla="*/ 2414991 w 4484297"/>
                <a:gd name="connsiteY104" fmla="*/ 864394 h 2809875"/>
                <a:gd name="connsiteX105" fmla="*/ 2398321 w 4484297"/>
                <a:gd name="connsiteY105" fmla="*/ 833437 h 2809875"/>
                <a:gd name="connsiteX106" fmla="*/ 2367365 w 4484297"/>
                <a:gd name="connsiteY106" fmla="*/ 807244 h 2809875"/>
                <a:gd name="connsiteX107" fmla="*/ 2348316 w 4484297"/>
                <a:gd name="connsiteY107" fmla="*/ 769144 h 2809875"/>
                <a:gd name="connsiteX108" fmla="*/ 2322122 w 4484297"/>
                <a:gd name="connsiteY108" fmla="*/ 733425 h 2809875"/>
                <a:gd name="connsiteX109" fmla="*/ 2307834 w 4484297"/>
                <a:gd name="connsiteY109" fmla="*/ 723900 h 2809875"/>
                <a:gd name="connsiteX110" fmla="*/ 2264972 w 4484297"/>
                <a:gd name="connsiteY110" fmla="*/ 704850 h 2809875"/>
                <a:gd name="connsiteX111" fmla="*/ 2241159 w 4484297"/>
                <a:gd name="connsiteY111" fmla="*/ 678657 h 2809875"/>
                <a:gd name="connsiteX112" fmla="*/ 2231634 w 4484297"/>
                <a:gd name="connsiteY112" fmla="*/ 657225 h 2809875"/>
                <a:gd name="connsiteX113" fmla="*/ 2212584 w 4484297"/>
                <a:gd name="connsiteY113" fmla="*/ 647700 h 2809875"/>
                <a:gd name="connsiteX114" fmla="*/ 2198297 w 4484297"/>
                <a:gd name="connsiteY114" fmla="*/ 638175 h 2809875"/>
                <a:gd name="connsiteX115" fmla="*/ 2179247 w 4484297"/>
                <a:gd name="connsiteY115" fmla="*/ 642938 h 2809875"/>
                <a:gd name="connsiteX116" fmla="*/ 2155434 w 4484297"/>
                <a:gd name="connsiteY116" fmla="*/ 619125 h 2809875"/>
                <a:gd name="connsiteX117" fmla="*/ 2136384 w 4484297"/>
                <a:gd name="connsiteY117" fmla="*/ 590550 h 2809875"/>
                <a:gd name="connsiteX118" fmla="*/ 2126859 w 4484297"/>
                <a:gd name="connsiteY118" fmla="*/ 561975 h 2809875"/>
                <a:gd name="connsiteX119" fmla="*/ 2103047 w 4484297"/>
                <a:gd name="connsiteY119" fmla="*/ 561975 h 2809875"/>
                <a:gd name="connsiteX120" fmla="*/ 2088759 w 4484297"/>
                <a:gd name="connsiteY120" fmla="*/ 547688 h 2809875"/>
                <a:gd name="connsiteX121" fmla="*/ 2050660 w 4484297"/>
                <a:gd name="connsiteY121" fmla="*/ 540544 h 2809875"/>
                <a:gd name="connsiteX122" fmla="*/ 2007797 w 4484297"/>
                <a:gd name="connsiteY122" fmla="*/ 528638 h 2809875"/>
                <a:gd name="connsiteX123" fmla="*/ 1976841 w 4484297"/>
                <a:gd name="connsiteY123" fmla="*/ 526256 h 2809875"/>
                <a:gd name="connsiteX124" fmla="*/ 1948266 w 4484297"/>
                <a:gd name="connsiteY124" fmla="*/ 521494 h 2809875"/>
                <a:gd name="connsiteX125" fmla="*/ 1926834 w 4484297"/>
                <a:gd name="connsiteY125" fmla="*/ 504825 h 2809875"/>
                <a:gd name="connsiteX126" fmla="*/ 1912547 w 4484297"/>
                <a:gd name="connsiteY126" fmla="*/ 509588 h 2809875"/>
                <a:gd name="connsiteX127" fmla="*/ 1841109 w 4484297"/>
                <a:gd name="connsiteY127" fmla="*/ 495300 h 2809875"/>
                <a:gd name="connsiteX128" fmla="*/ 1812534 w 4484297"/>
                <a:gd name="connsiteY128" fmla="*/ 485775 h 2809875"/>
                <a:gd name="connsiteX129" fmla="*/ 1798247 w 4484297"/>
                <a:gd name="connsiteY129" fmla="*/ 481013 h 2809875"/>
                <a:gd name="connsiteX130" fmla="*/ 1783959 w 4484297"/>
                <a:gd name="connsiteY130" fmla="*/ 490538 h 2809875"/>
                <a:gd name="connsiteX131" fmla="*/ 1769672 w 4484297"/>
                <a:gd name="connsiteY131" fmla="*/ 495300 h 2809875"/>
                <a:gd name="connsiteX132" fmla="*/ 1741097 w 4484297"/>
                <a:gd name="connsiteY132" fmla="*/ 523875 h 2809875"/>
                <a:gd name="connsiteX133" fmla="*/ 1717284 w 4484297"/>
                <a:gd name="connsiteY133" fmla="*/ 519113 h 2809875"/>
                <a:gd name="connsiteX134" fmla="*/ 1683947 w 4484297"/>
                <a:gd name="connsiteY134" fmla="*/ 509588 h 2809875"/>
                <a:gd name="connsiteX135" fmla="*/ 1650609 w 4484297"/>
                <a:gd name="connsiteY135" fmla="*/ 504825 h 2809875"/>
                <a:gd name="connsiteX136" fmla="*/ 1622034 w 4484297"/>
                <a:gd name="connsiteY136" fmla="*/ 500063 h 2809875"/>
                <a:gd name="connsiteX137" fmla="*/ 1581553 w 4484297"/>
                <a:gd name="connsiteY137" fmla="*/ 483394 h 2809875"/>
                <a:gd name="connsiteX138" fmla="*/ 1552978 w 4484297"/>
                <a:gd name="connsiteY138" fmla="*/ 483394 h 2809875"/>
                <a:gd name="connsiteX139" fmla="*/ 1541072 w 4484297"/>
                <a:gd name="connsiteY139" fmla="*/ 466725 h 2809875"/>
                <a:gd name="connsiteX140" fmla="*/ 1526784 w 4484297"/>
                <a:gd name="connsiteY140" fmla="*/ 447675 h 2809875"/>
                <a:gd name="connsiteX141" fmla="*/ 1522021 w 4484297"/>
                <a:gd name="connsiteY141" fmla="*/ 421481 h 2809875"/>
                <a:gd name="connsiteX142" fmla="*/ 1533929 w 4484297"/>
                <a:gd name="connsiteY142" fmla="*/ 392907 h 2809875"/>
                <a:gd name="connsiteX143" fmla="*/ 1564884 w 4484297"/>
                <a:gd name="connsiteY143" fmla="*/ 366713 h 2809875"/>
                <a:gd name="connsiteX144" fmla="*/ 1557740 w 4484297"/>
                <a:gd name="connsiteY144" fmla="*/ 340519 h 2809875"/>
                <a:gd name="connsiteX145" fmla="*/ 1564884 w 4484297"/>
                <a:gd name="connsiteY145" fmla="*/ 309562 h 2809875"/>
                <a:gd name="connsiteX146" fmla="*/ 1583934 w 4484297"/>
                <a:gd name="connsiteY146" fmla="*/ 285750 h 2809875"/>
                <a:gd name="connsiteX147" fmla="*/ 1588697 w 4484297"/>
                <a:gd name="connsiteY147" fmla="*/ 271463 h 2809875"/>
                <a:gd name="connsiteX148" fmla="*/ 1579172 w 4484297"/>
                <a:gd name="connsiteY148" fmla="*/ 257175 h 2809875"/>
                <a:gd name="connsiteX149" fmla="*/ 1545834 w 4484297"/>
                <a:gd name="connsiteY149" fmla="*/ 230981 h 2809875"/>
                <a:gd name="connsiteX150" fmla="*/ 1522022 w 4484297"/>
                <a:gd name="connsiteY150" fmla="*/ 228600 h 2809875"/>
                <a:gd name="connsiteX151" fmla="*/ 1507734 w 4484297"/>
                <a:gd name="connsiteY151" fmla="*/ 192881 h 2809875"/>
                <a:gd name="connsiteX152" fmla="*/ 1505353 w 4484297"/>
                <a:gd name="connsiteY152" fmla="*/ 159543 h 2809875"/>
                <a:gd name="connsiteX153" fmla="*/ 1488684 w 4484297"/>
                <a:gd name="connsiteY153" fmla="*/ 119063 h 2809875"/>
                <a:gd name="connsiteX154" fmla="*/ 1479159 w 4484297"/>
                <a:gd name="connsiteY154" fmla="*/ 92868 h 2809875"/>
                <a:gd name="connsiteX155" fmla="*/ 1455347 w 4484297"/>
                <a:gd name="connsiteY155" fmla="*/ 85725 h 2809875"/>
                <a:gd name="connsiteX156" fmla="*/ 1450584 w 4484297"/>
                <a:gd name="connsiteY156" fmla="*/ 66675 h 2809875"/>
                <a:gd name="connsiteX157" fmla="*/ 1433915 w 4484297"/>
                <a:gd name="connsiteY157" fmla="*/ 40481 h 2809875"/>
                <a:gd name="connsiteX158" fmla="*/ 1445822 w 4484297"/>
                <a:gd name="connsiteY158" fmla="*/ 30956 h 2809875"/>
                <a:gd name="connsiteX159" fmla="*/ 1436297 w 4484297"/>
                <a:gd name="connsiteY159" fmla="*/ 0 h 2809875"/>
                <a:gd name="connsiteX160" fmla="*/ 845747 w 4484297"/>
                <a:gd name="connsiteY160" fmla="*/ 180975 h 2809875"/>
                <a:gd name="connsiteX161" fmla="*/ 845747 w 4484297"/>
                <a:gd name="connsiteY161" fmla="*/ 180975 h 2809875"/>
                <a:gd name="connsiteX162" fmla="*/ 840984 w 4484297"/>
                <a:gd name="connsiteY162" fmla="*/ 223838 h 2809875"/>
                <a:gd name="connsiteX163" fmla="*/ 836222 w 4484297"/>
                <a:gd name="connsiteY163" fmla="*/ 238125 h 2809875"/>
                <a:gd name="connsiteX164" fmla="*/ 817172 w 4484297"/>
                <a:gd name="connsiteY164" fmla="*/ 254794 h 2809875"/>
                <a:gd name="connsiteX165" fmla="*/ 788597 w 4484297"/>
                <a:gd name="connsiteY165" fmla="*/ 266700 h 2809875"/>
                <a:gd name="connsiteX166" fmla="*/ 740972 w 4484297"/>
                <a:gd name="connsiteY166" fmla="*/ 300038 h 2809875"/>
                <a:gd name="connsiteX167" fmla="*/ 721922 w 4484297"/>
                <a:gd name="connsiteY167" fmla="*/ 328613 h 2809875"/>
                <a:gd name="connsiteX168" fmla="*/ 705252 w 4484297"/>
                <a:gd name="connsiteY168" fmla="*/ 342900 h 2809875"/>
                <a:gd name="connsiteX169" fmla="*/ 707634 w 4484297"/>
                <a:gd name="connsiteY169" fmla="*/ 369095 h 2809875"/>
                <a:gd name="connsiteX170" fmla="*/ 726684 w 4484297"/>
                <a:gd name="connsiteY170" fmla="*/ 381000 h 2809875"/>
                <a:gd name="connsiteX171" fmla="*/ 731447 w 4484297"/>
                <a:gd name="connsiteY171" fmla="*/ 395288 h 2809875"/>
                <a:gd name="connsiteX172" fmla="*/ 750497 w 4484297"/>
                <a:gd name="connsiteY172" fmla="*/ 423863 h 2809875"/>
                <a:gd name="connsiteX173" fmla="*/ 760022 w 4484297"/>
                <a:gd name="connsiteY173" fmla="*/ 442913 h 2809875"/>
                <a:gd name="connsiteX174" fmla="*/ 750497 w 4484297"/>
                <a:gd name="connsiteY174" fmla="*/ 481013 h 2809875"/>
                <a:gd name="connsiteX175" fmla="*/ 736209 w 4484297"/>
                <a:gd name="connsiteY175" fmla="*/ 490538 h 2809875"/>
                <a:gd name="connsiteX176" fmla="*/ 731447 w 4484297"/>
                <a:gd name="connsiteY176" fmla="*/ 504825 h 2809875"/>
                <a:gd name="connsiteX177" fmla="*/ 717159 w 4484297"/>
                <a:gd name="connsiteY177" fmla="*/ 509588 h 2809875"/>
                <a:gd name="connsiteX178" fmla="*/ 712397 w 4484297"/>
                <a:gd name="connsiteY178" fmla="*/ 538163 h 2809875"/>
                <a:gd name="connsiteX179" fmla="*/ 702872 w 4484297"/>
                <a:gd name="connsiteY179" fmla="*/ 566738 h 2809875"/>
                <a:gd name="connsiteX180" fmla="*/ 698109 w 4484297"/>
                <a:gd name="connsiteY180" fmla="*/ 581025 h 2809875"/>
                <a:gd name="connsiteX181" fmla="*/ 683822 w 4484297"/>
                <a:gd name="connsiteY181" fmla="*/ 611981 h 2809875"/>
                <a:gd name="connsiteX182" fmla="*/ 702872 w 4484297"/>
                <a:gd name="connsiteY182" fmla="*/ 638175 h 2809875"/>
                <a:gd name="connsiteX183" fmla="*/ 731447 w 4484297"/>
                <a:gd name="connsiteY183" fmla="*/ 647700 h 2809875"/>
                <a:gd name="connsiteX184" fmla="*/ 740972 w 4484297"/>
                <a:gd name="connsiteY184" fmla="*/ 661988 h 2809875"/>
                <a:gd name="connsiteX185" fmla="*/ 745734 w 4484297"/>
                <a:gd name="connsiteY185" fmla="*/ 676275 h 2809875"/>
                <a:gd name="connsiteX186" fmla="*/ 745734 w 4484297"/>
                <a:gd name="connsiteY186" fmla="*/ 688181 h 2809875"/>
                <a:gd name="connsiteX187" fmla="*/ 748115 w 4484297"/>
                <a:gd name="connsiteY187" fmla="*/ 709613 h 2809875"/>
                <a:gd name="connsiteX188" fmla="*/ 755259 w 4484297"/>
                <a:gd name="connsiteY188" fmla="*/ 728663 h 2809875"/>
                <a:gd name="connsiteX189" fmla="*/ 745734 w 4484297"/>
                <a:gd name="connsiteY189" fmla="*/ 757238 h 2809875"/>
                <a:gd name="connsiteX190" fmla="*/ 736209 w 4484297"/>
                <a:gd name="connsiteY190" fmla="*/ 771525 h 2809875"/>
                <a:gd name="connsiteX191" fmla="*/ 736209 w 4484297"/>
                <a:gd name="connsiteY191" fmla="*/ 842963 h 2809875"/>
                <a:gd name="connsiteX192" fmla="*/ 740972 w 4484297"/>
                <a:gd name="connsiteY192" fmla="*/ 857250 h 2809875"/>
                <a:gd name="connsiteX193" fmla="*/ 745734 w 4484297"/>
                <a:gd name="connsiteY193" fmla="*/ 876300 h 2809875"/>
                <a:gd name="connsiteX194" fmla="*/ 760022 w 4484297"/>
                <a:gd name="connsiteY194" fmla="*/ 923925 h 2809875"/>
                <a:gd name="connsiteX195" fmla="*/ 764784 w 4484297"/>
                <a:gd name="connsiteY195" fmla="*/ 938213 h 2809875"/>
                <a:gd name="connsiteX196" fmla="*/ 771928 w 4484297"/>
                <a:gd name="connsiteY196" fmla="*/ 983456 h 2809875"/>
                <a:gd name="connsiteX197" fmla="*/ 750497 w 4484297"/>
                <a:gd name="connsiteY197" fmla="*/ 1004888 h 2809875"/>
                <a:gd name="connsiteX198" fmla="*/ 731447 w 4484297"/>
                <a:gd name="connsiteY198" fmla="*/ 1009650 h 2809875"/>
                <a:gd name="connsiteX199" fmla="*/ 712397 w 4484297"/>
                <a:gd name="connsiteY199" fmla="*/ 1016794 h 2809875"/>
                <a:gd name="connsiteX200" fmla="*/ 683822 w 4484297"/>
                <a:gd name="connsiteY200" fmla="*/ 1035844 h 2809875"/>
                <a:gd name="connsiteX201" fmla="*/ 674297 w 4484297"/>
                <a:gd name="connsiteY201" fmla="*/ 1052513 h 2809875"/>
                <a:gd name="connsiteX202" fmla="*/ 660009 w 4484297"/>
                <a:gd name="connsiteY202" fmla="*/ 1062038 h 2809875"/>
                <a:gd name="connsiteX203" fmla="*/ 650484 w 4484297"/>
                <a:gd name="connsiteY203" fmla="*/ 1076325 h 2809875"/>
                <a:gd name="connsiteX204" fmla="*/ 640959 w 4484297"/>
                <a:gd name="connsiteY204" fmla="*/ 1157288 h 2809875"/>
                <a:gd name="connsiteX205" fmla="*/ 626672 w 4484297"/>
                <a:gd name="connsiteY205" fmla="*/ 1190625 h 2809875"/>
                <a:gd name="connsiteX206" fmla="*/ 593334 w 4484297"/>
                <a:gd name="connsiteY206" fmla="*/ 1204913 h 2809875"/>
                <a:gd name="connsiteX207" fmla="*/ 588572 w 4484297"/>
                <a:gd name="connsiteY207" fmla="*/ 1219200 h 2809875"/>
                <a:gd name="connsiteX208" fmla="*/ 593334 w 4484297"/>
                <a:gd name="connsiteY208" fmla="*/ 1233488 h 2809875"/>
                <a:gd name="connsiteX209" fmla="*/ 579047 w 4484297"/>
                <a:gd name="connsiteY209" fmla="*/ 1247775 h 2809875"/>
                <a:gd name="connsiteX210" fmla="*/ 569521 w 4484297"/>
                <a:gd name="connsiteY210" fmla="*/ 1290638 h 2809875"/>
                <a:gd name="connsiteX211" fmla="*/ 552854 w 4484297"/>
                <a:gd name="connsiteY211" fmla="*/ 1321593 h 2809875"/>
                <a:gd name="connsiteX212" fmla="*/ 533803 w 4484297"/>
                <a:gd name="connsiteY212" fmla="*/ 1343025 h 2809875"/>
                <a:gd name="connsiteX213" fmla="*/ 519515 w 4484297"/>
                <a:gd name="connsiteY213" fmla="*/ 1371600 h 2809875"/>
                <a:gd name="connsiteX214" fmla="*/ 498084 w 4484297"/>
                <a:gd name="connsiteY214" fmla="*/ 1419225 h 2809875"/>
                <a:gd name="connsiteX215" fmla="*/ 493322 w 4484297"/>
                <a:gd name="connsiteY215" fmla="*/ 1433513 h 2809875"/>
                <a:gd name="connsiteX216" fmla="*/ 474272 w 4484297"/>
                <a:gd name="connsiteY216" fmla="*/ 1466850 h 2809875"/>
                <a:gd name="connsiteX217" fmla="*/ 464747 w 4484297"/>
                <a:gd name="connsiteY217" fmla="*/ 1485900 h 2809875"/>
                <a:gd name="connsiteX218" fmla="*/ 459984 w 4484297"/>
                <a:gd name="connsiteY218" fmla="*/ 1500188 h 2809875"/>
                <a:gd name="connsiteX219" fmla="*/ 450459 w 4484297"/>
                <a:gd name="connsiteY219" fmla="*/ 1514475 h 2809875"/>
                <a:gd name="connsiteX220" fmla="*/ 436172 w 4484297"/>
                <a:gd name="connsiteY220" fmla="*/ 1552575 h 2809875"/>
                <a:gd name="connsiteX221" fmla="*/ 412359 w 4484297"/>
                <a:gd name="connsiteY221" fmla="*/ 1595438 h 2809875"/>
                <a:gd name="connsiteX222" fmla="*/ 398072 w 4484297"/>
                <a:gd name="connsiteY222" fmla="*/ 1628776 h 2809875"/>
                <a:gd name="connsiteX223" fmla="*/ 393310 w 4484297"/>
                <a:gd name="connsiteY223" fmla="*/ 1657350 h 2809875"/>
                <a:gd name="connsiteX224" fmla="*/ 379022 w 4484297"/>
                <a:gd name="connsiteY224" fmla="*/ 1719263 h 2809875"/>
                <a:gd name="connsiteX225" fmla="*/ 374259 w 4484297"/>
                <a:gd name="connsiteY225" fmla="*/ 1757363 h 2809875"/>
                <a:gd name="connsiteX226" fmla="*/ 369497 w 4484297"/>
                <a:gd name="connsiteY226" fmla="*/ 1771650 h 2809875"/>
                <a:gd name="connsiteX227" fmla="*/ 357591 w 4484297"/>
                <a:gd name="connsiteY227" fmla="*/ 1807369 h 2809875"/>
                <a:gd name="connsiteX228" fmla="*/ 343303 w 4484297"/>
                <a:gd name="connsiteY228" fmla="*/ 1852613 h 2809875"/>
                <a:gd name="connsiteX229" fmla="*/ 336159 w 4484297"/>
                <a:gd name="connsiteY229" fmla="*/ 1876425 h 2809875"/>
                <a:gd name="connsiteX230" fmla="*/ 326634 w 4484297"/>
                <a:gd name="connsiteY230" fmla="*/ 1890713 h 2809875"/>
                <a:gd name="connsiteX231" fmla="*/ 321872 w 4484297"/>
                <a:gd name="connsiteY231" fmla="*/ 1905000 h 2809875"/>
                <a:gd name="connsiteX232" fmla="*/ 307584 w 4484297"/>
                <a:gd name="connsiteY232" fmla="*/ 1914525 h 2809875"/>
                <a:gd name="connsiteX233" fmla="*/ 293297 w 4484297"/>
                <a:gd name="connsiteY233" fmla="*/ 1943100 h 2809875"/>
                <a:gd name="connsiteX234" fmla="*/ 283772 w 4484297"/>
                <a:gd name="connsiteY234" fmla="*/ 1971675 h 2809875"/>
                <a:gd name="connsiteX235" fmla="*/ 267103 w 4484297"/>
                <a:gd name="connsiteY235" fmla="*/ 2002632 h 2809875"/>
                <a:gd name="connsiteX236" fmla="*/ 231384 w 4484297"/>
                <a:gd name="connsiteY236" fmla="*/ 2038350 h 2809875"/>
                <a:gd name="connsiteX237" fmla="*/ 207572 w 4484297"/>
                <a:gd name="connsiteY237" fmla="*/ 2062163 h 2809875"/>
                <a:gd name="connsiteX238" fmla="*/ 202809 w 4484297"/>
                <a:gd name="connsiteY238" fmla="*/ 2076450 h 2809875"/>
                <a:gd name="connsiteX239" fmla="*/ 174234 w 4484297"/>
                <a:gd name="connsiteY239" fmla="*/ 2095500 h 2809875"/>
                <a:gd name="connsiteX240" fmla="*/ 159947 w 4484297"/>
                <a:gd name="connsiteY240" fmla="*/ 2105025 h 2809875"/>
                <a:gd name="connsiteX241" fmla="*/ 131372 w 4484297"/>
                <a:gd name="connsiteY241" fmla="*/ 2133601 h 2809875"/>
                <a:gd name="connsiteX242" fmla="*/ 102797 w 4484297"/>
                <a:gd name="connsiteY242" fmla="*/ 2145506 h 2809875"/>
                <a:gd name="connsiteX243" fmla="*/ 78985 w 4484297"/>
                <a:gd name="connsiteY243" fmla="*/ 2157412 h 2809875"/>
                <a:gd name="connsiteX244" fmla="*/ 45647 w 4484297"/>
                <a:gd name="connsiteY244" fmla="*/ 2174081 h 2809875"/>
                <a:gd name="connsiteX245" fmla="*/ 24215 w 4484297"/>
                <a:gd name="connsiteY245" fmla="*/ 2178844 h 2809875"/>
                <a:gd name="connsiteX246" fmla="*/ 403 w 4484297"/>
                <a:gd name="connsiteY246" fmla="*/ 2188369 h 2809875"/>
                <a:gd name="connsiteX247" fmla="*/ 12309 w 4484297"/>
                <a:gd name="connsiteY247" fmla="*/ 2228850 h 2809875"/>
                <a:gd name="connsiteX248" fmla="*/ 43265 w 4484297"/>
                <a:gd name="connsiteY248" fmla="*/ 2255044 h 2809875"/>
                <a:gd name="connsiteX249" fmla="*/ 67079 w 4484297"/>
                <a:gd name="connsiteY249" fmla="*/ 2271713 h 2809875"/>
                <a:gd name="connsiteX250" fmla="*/ 90890 w 4484297"/>
                <a:gd name="connsiteY250" fmla="*/ 2276475 h 2809875"/>
                <a:gd name="connsiteX251" fmla="*/ 114703 w 4484297"/>
                <a:gd name="connsiteY251" fmla="*/ 2297906 h 2809875"/>
                <a:gd name="connsiteX252" fmla="*/ 119466 w 4484297"/>
                <a:gd name="connsiteY252" fmla="*/ 2326482 h 2809875"/>
                <a:gd name="connsiteX253" fmla="*/ 126609 w 4484297"/>
                <a:gd name="connsiteY253" fmla="*/ 2347913 h 2809875"/>
                <a:gd name="connsiteX254" fmla="*/ 121847 w 4484297"/>
                <a:gd name="connsiteY254" fmla="*/ 2386013 h 2809875"/>
                <a:gd name="connsiteX255" fmla="*/ 112322 w 4484297"/>
                <a:gd name="connsiteY255" fmla="*/ 2405063 h 2809875"/>
                <a:gd name="connsiteX256" fmla="*/ 100416 w 4484297"/>
                <a:gd name="connsiteY256" fmla="*/ 2424112 h 2809875"/>
                <a:gd name="connsiteX257" fmla="*/ 71841 w 4484297"/>
                <a:gd name="connsiteY257" fmla="*/ 2426494 h 2809875"/>
                <a:gd name="connsiteX258" fmla="*/ 50409 w 4484297"/>
                <a:gd name="connsiteY258" fmla="*/ 2452688 h 2809875"/>
                <a:gd name="connsiteX259" fmla="*/ 21834 w 4484297"/>
                <a:gd name="connsiteY259" fmla="*/ 2466975 h 2809875"/>
                <a:gd name="connsiteX260" fmla="*/ 31359 w 4484297"/>
                <a:gd name="connsiteY260" fmla="*/ 2490788 h 2809875"/>
                <a:gd name="connsiteX261" fmla="*/ 21834 w 4484297"/>
                <a:gd name="connsiteY261" fmla="*/ 2524125 h 2809875"/>
                <a:gd name="connsiteX262" fmla="*/ 12309 w 4484297"/>
                <a:gd name="connsiteY262" fmla="*/ 2538413 h 2809875"/>
                <a:gd name="connsiteX0" fmla="*/ 12309 w 4778532"/>
                <a:gd name="connsiteY0" fmla="*/ 2538413 h 2809875"/>
                <a:gd name="connsiteX1" fmla="*/ 374259 w 4778532"/>
                <a:gd name="connsiteY1" fmla="*/ 2809875 h 2809875"/>
                <a:gd name="connsiteX2" fmla="*/ 4484297 w 4778532"/>
                <a:gd name="connsiteY2" fmla="*/ 2262188 h 2809875"/>
                <a:gd name="connsiteX3" fmla="*/ 4446197 w 4778532"/>
                <a:gd name="connsiteY3" fmla="*/ 2240756 h 2809875"/>
                <a:gd name="connsiteX4" fmla="*/ 4422384 w 4778532"/>
                <a:gd name="connsiteY4" fmla="*/ 2219325 h 2809875"/>
                <a:gd name="connsiteX5" fmla="*/ 4398572 w 4778532"/>
                <a:gd name="connsiteY5" fmla="*/ 2224088 h 2809875"/>
                <a:gd name="connsiteX6" fmla="*/ 4384284 w 4778532"/>
                <a:gd name="connsiteY6" fmla="*/ 2209800 h 2809875"/>
                <a:gd name="connsiteX7" fmla="*/ 4355709 w 4778532"/>
                <a:gd name="connsiteY7" fmla="*/ 2200275 h 2809875"/>
                <a:gd name="connsiteX8" fmla="*/ 4341422 w 4778532"/>
                <a:gd name="connsiteY8" fmla="*/ 2190750 h 2809875"/>
                <a:gd name="connsiteX9" fmla="*/ 4312847 w 4778532"/>
                <a:gd name="connsiteY9" fmla="*/ 2193132 h 2809875"/>
                <a:gd name="connsiteX10" fmla="*/ 4246172 w 4778532"/>
                <a:gd name="connsiteY10" fmla="*/ 2176463 h 2809875"/>
                <a:gd name="connsiteX11" fmla="*/ 4203309 w 4778532"/>
                <a:gd name="connsiteY11" fmla="*/ 2174082 h 2809875"/>
                <a:gd name="connsiteX12" fmla="*/ 4174734 w 4778532"/>
                <a:gd name="connsiteY12" fmla="*/ 2164557 h 2809875"/>
                <a:gd name="connsiteX13" fmla="*/ 4155684 w 4778532"/>
                <a:gd name="connsiteY13" fmla="*/ 2138363 h 2809875"/>
                <a:gd name="connsiteX14" fmla="*/ 4141397 w 4778532"/>
                <a:gd name="connsiteY14" fmla="*/ 2133600 h 2809875"/>
                <a:gd name="connsiteX15" fmla="*/ 4060434 w 4778532"/>
                <a:gd name="connsiteY15" fmla="*/ 2124075 h 2809875"/>
                <a:gd name="connsiteX16" fmla="*/ 3960422 w 4778532"/>
                <a:gd name="connsiteY16" fmla="*/ 2095500 h 2809875"/>
                <a:gd name="connsiteX17" fmla="*/ 3927084 w 4778532"/>
                <a:gd name="connsiteY17" fmla="*/ 2100263 h 2809875"/>
                <a:gd name="connsiteX18" fmla="*/ 3855647 w 4778532"/>
                <a:gd name="connsiteY18" fmla="*/ 2047875 h 2809875"/>
                <a:gd name="connsiteX19" fmla="*/ 3831834 w 4778532"/>
                <a:gd name="connsiteY19" fmla="*/ 2019300 h 2809875"/>
                <a:gd name="connsiteX20" fmla="*/ 3786591 w 4778532"/>
                <a:gd name="connsiteY20" fmla="*/ 1985963 h 2809875"/>
                <a:gd name="connsiteX21" fmla="*/ 3800877 w 4778532"/>
                <a:gd name="connsiteY21" fmla="*/ 1964532 h 2809875"/>
                <a:gd name="connsiteX22" fmla="*/ 3788972 w 4778532"/>
                <a:gd name="connsiteY22" fmla="*/ 1919288 h 2809875"/>
                <a:gd name="connsiteX23" fmla="*/ 3779447 w 4778532"/>
                <a:gd name="connsiteY23" fmla="*/ 1890713 h 2809875"/>
                <a:gd name="connsiteX24" fmla="*/ 3760397 w 4778532"/>
                <a:gd name="connsiteY24" fmla="*/ 1862138 h 2809875"/>
                <a:gd name="connsiteX25" fmla="*/ 3746110 w 4778532"/>
                <a:gd name="connsiteY25" fmla="*/ 1835944 h 2809875"/>
                <a:gd name="connsiteX26" fmla="*/ 3746109 w 4778532"/>
                <a:gd name="connsiteY26" fmla="*/ 1790700 h 2809875"/>
                <a:gd name="connsiteX27" fmla="*/ 3736584 w 4778532"/>
                <a:gd name="connsiteY27" fmla="*/ 1776413 h 2809875"/>
                <a:gd name="connsiteX28" fmla="*/ 3731822 w 4778532"/>
                <a:gd name="connsiteY28" fmla="*/ 1762125 h 2809875"/>
                <a:gd name="connsiteX29" fmla="*/ 3724678 w 4778532"/>
                <a:gd name="connsiteY29" fmla="*/ 1724025 h 2809875"/>
                <a:gd name="connsiteX30" fmla="*/ 3708009 w 4778532"/>
                <a:gd name="connsiteY30" fmla="*/ 1695450 h 2809875"/>
                <a:gd name="connsiteX31" fmla="*/ 3698484 w 4778532"/>
                <a:gd name="connsiteY31" fmla="*/ 1662113 h 2809875"/>
                <a:gd name="connsiteX32" fmla="*/ 3710390 w 4778532"/>
                <a:gd name="connsiteY32" fmla="*/ 1643063 h 2809875"/>
                <a:gd name="connsiteX33" fmla="*/ 3717535 w 4778532"/>
                <a:gd name="connsiteY33" fmla="*/ 1624013 h 2809875"/>
                <a:gd name="connsiteX34" fmla="*/ 3712772 w 4778532"/>
                <a:gd name="connsiteY34" fmla="*/ 1581150 h 2809875"/>
                <a:gd name="connsiteX35" fmla="*/ 3693722 w 4778532"/>
                <a:gd name="connsiteY35" fmla="*/ 1552575 h 2809875"/>
                <a:gd name="connsiteX36" fmla="*/ 3681816 w 4778532"/>
                <a:gd name="connsiteY36" fmla="*/ 1550194 h 2809875"/>
                <a:gd name="connsiteX37" fmla="*/ 3653240 w 4778532"/>
                <a:gd name="connsiteY37" fmla="*/ 1504951 h 2809875"/>
                <a:gd name="connsiteX38" fmla="*/ 3627047 w 4778532"/>
                <a:gd name="connsiteY38" fmla="*/ 1485900 h 2809875"/>
                <a:gd name="connsiteX39" fmla="*/ 3617522 w 4778532"/>
                <a:gd name="connsiteY39" fmla="*/ 1471613 h 2809875"/>
                <a:gd name="connsiteX40" fmla="*/ 3593709 w 4778532"/>
                <a:gd name="connsiteY40" fmla="*/ 1462088 h 2809875"/>
                <a:gd name="connsiteX41" fmla="*/ 3572278 w 4778532"/>
                <a:gd name="connsiteY41" fmla="*/ 1464469 h 2809875"/>
                <a:gd name="connsiteX42" fmla="*/ 3531796 w 4778532"/>
                <a:gd name="connsiteY42" fmla="*/ 1412082 h 2809875"/>
                <a:gd name="connsiteX43" fmla="*/ 3507984 w 4778532"/>
                <a:gd name="connsiteY43" fmla="*/ 1393031 h 2809875"/>
                <a:gd name="connsiteX44" fmla="*/ 3481790 w 4778532"/>
                <a:gd name="connsiteY44" fmla="*/ 1397794 h 2809875"/>
                <a:gd name="connsiteX45" fmla="*/ 3457979 w 4778532"/>
                <a:gd name="connsiteY45" fmla="*/ 1381126 h 2809875"/>
                <a:gd name="connsiteX46" fmla="*/ 3407972 w 4778532"/>
                <a:gd name="connsiteY46" fmla="*/ 1369219 h 2809875"/>
                <a:gd name="connsiteX47" fmla="*/ 3369872 w 4778532"/>
                <a:gd name="connsiteY47" fmla="*/ 1371601 h 2809875"/>
                <a:gd name="connsiteX48" fmla="*/ 3327009 w 4778532"/>
                <a:gd name="connsiteY48" fmla="*/ 1352550 h 2809875"/>
                <a:gd name="connsiteX49" fmla="*/ 3312722 w 4778532"/>
                <a:gd name="connsiteY49" fmla="*/ 1347788 h 2809875"/>
                <a:gd name="connsiteX50" fmla="*/ 3284147 w 4778532"/>
                <a:gd name="connsiteY50" fmla="*/ 1362075 h 2809875"/>
                <a:gd name="connsiteX51" fmla="*/ 3260334 w 4778532"/>
                <a:gd name="connsiteY51" fmla="*/ 1343025 h 2809875"/>
                <a:gd name="connsiteX52" fmla="*/ 3231759 w 4778532"/>
                <a:gd name="connsiteY52" fmla="*/ 1319213 h 2809875"/>
                <a:gd name="connsiteX53" fmla="*/ 3217472 w 4778532"/>
                <a:gd name="connsiteY53" fmla="*/ 1309688 h 2809875"/>
                <a:gd name="connsiteX54" fmla="*/ 3188897 w 4778532"/>
                <a:gd name="connsiteY54" fmla="*/ 1283495 h 2809875"/>
                <a:gd name="connsiteX55" fmla="*/ 3167465 w 4778532"/>
                <a:gd name="connsiteY55" fmla="*/ 1278731 h 2809875"/>
                <a:gd name="connsiteX56" fmla="*/ 3169848 w 4778532"/>
                <a:gd name="connsiteY56" fmla="*/ 1247775 h 2809875"/>
                <a:gd name="connsiteX57" fmla="*/ 3179372 w 4778532"/>
                <a:gd name="connsiteY57" fmla="*/ 1223963 h 2809875"/>
                <a:gd name="connsiteX58" fmla="*/ 3150797 w 4778532"/>
                <a:gd name="connsiteY58" fmla="*/ 1214438 h 2809875"/>
                <a:gd name="connsiteX59" fmla="*/ 3136509 w 4778532"/>
                <a:gd name="connsiteY59" fmla="*/ 1219200 h 2809875"/>
                <a:gd name="connsiteX60" fmla="*/ 3122222 w 4778532"/>
                <a:gd name="connsiteY60" fmla="*/ 1228725 h 2809875"/>
                <a:gd name="connsiteX61" fmla="*/ 3100790 w 4778532"/>
                <a:gd name="connsiteY61" fmla="*/ 1212056 h 2809875"/>
                <a:gd name="connsiteX62" fmla="*/ 3112697 w 4778532"/>
                <a:gd name="connsiteY62" fmla="*/ 1185863 h 2809875"/>
                <a:gd name="connsiteX63" fmla="*/ 3103172 w 4778532"/>
                <a:gd name="connsiteY63" fmla="*/ 1171575 h 2809875"/>
                <a:gd name="connsiteX64" fmla="*/ 3098409 w 4778532"/>
                <a:gd name="connsiteY64" fmla="*/ 1157288 h 2809875"/>
                <a:gd name="connsiteX65" fmla="*/ 3084122 w 4778532"/>
                <a:gd name="connsiteY65" fmla="*/ 1171575 h 2809875"/>
                <a:gd name="connsiteX66" fmla="*/ 3055547 w 4778532"/>
                <a:gd name="connsiteY66" fmla="*/ 1162050 h 2809875"/>
                <a:gd name="connsiteX67" fmla="*/ 3046022 w 4778532"/>
                <a:gd name="connsiteY67" fmla="*/ 1131094 h 2809875"/>
                <a:gd name="connsiteX68" fmla="*/ 3050784 w 4778532"/>
                <a:gd name="connsiteY68" fmla="*/ 1114425 h 2809875"/>
                <a:gd name="connsiteX69" fmla="*/ 3050784 w 4778532"/>
                <a:gd name="connsiteY69" fmla="*/ 1104900 h 2809875"/>
                <a:gd name="connsiteX70" fmla="*/ 3036497 w 4778532"/>
                <a:gd name="connsiteY70" fmla="*/ 1100138 h 2809875"/>
                <a:gd name="connsiteX71" fmla="*/ 3046022 w 4778532"/>
                <a:gd name="connsiteY71" fmla="*/ 1081088 h 2809875"/>
                <a:gd name="connsiteX72" fmla="*/ 3055547 w 4778532"/>
                <a:gd name="connsiteY72" fmla="*/ 1062038 h 2809875"/>
                <a:gd name="connsiteX73" fmla="*/ 3024590 w 4778532"/>
                <a:gd name="connsiteY73" fmla="*/ 1052513 h 2809875"/>
                <a:gd name="connsiteX74" fmla="*/ 3012684 w 4778532"/>
                <a:gd name="connsiteY74" fmla="*/ 1066800 h 2809875"/>
                <a:gd name="connsiteX75" fmla="*/ 2993634 w 4778532"/>
                <a:gd name="connsiteY75" fmla="*/ 1066800 h 2809875"/>
                <a:gd name="connsiteX76" fmla="*/ 2972204 w 4778532"/>
                <a:gd name="connsiteY76" fmla="*/ 1073944 h 2809875"/>
                <a:gd name="connsiteX77" fmla="*/ 2955534 w 4778532"/>
                <a:gd name="connsiteY77" fmla="*/ 1066800 h 2809875"/>
                <a:gd name="connsiteX78" fmla="*/ 2950772 w 4778532"/>
                <a:gd name="connsiteY78" fmla="*/ 1047750 h 2809875"/>
                <a:gd name="connsiteX79" fmla="*/ 2931721 w 4778532"/>
                <a:gd name="connsiteY79" fmla="*/ 1040607 h 2809875"/>
                <a:gd name="connsiteX80" fmla="*/ 2903147 w 4778532"/>
                <a:gd name="connsiteY80" fmla="*/ 1019175 h 2809875"/>
                <a:gd name="connsiteX81" fmla="*/ 2888859 w 4778532"/>
                <a:gd name="connsiteY81" fmla="*/ 1014413 h 2809875"/>
                <a:gd name="connsiteX82" fmla="*/ 2874572 w 4778532"/>
                <a:gd name="connsiteY82" fmla="*/ 1004888 h 2809875"/>
                <a:gd name="connsiteX83" fmla="*/ 2855522 w 4778532"/>
                <a:gd name="connsiteY83" fmla="*/ 1004888 h 2809875"/>
                <a:gd name="connsiteX84" fmla="*/ 2834090 w 4778532"/>
                <a:gd name="connsiteY84" fmla="*/ 995363 h 2809875"/>
                <a:gd name="connsiteX85" fmla="*/ 2810278 w 4778532"/>
                <a:gd name="connsiteY85" fmla="*/ 1009650 h 2809875"/>
                <a:gd name="connsiteX86" fmla="*/ 2767416 w 4778532"/>
                <a:gd name="connsiteY86" fmla="*/ 1007269 h 2809875"/>
                <a:gd name="connsiteX87" fmla="*/ 2734079 w 4778532"/>
                <a:gd name="connsiteY87" fmla="*/ 1019175 h 2809875"/>
                <a:gd name="connsiteX88" fmla="*/ 2712646 w 4778532"/>
                <a:gd name="connsiteY88" fmla="*/ 1019176 h 2809875"/>
                <a:gd name="connsiteX89" fmla="*/ 2693597 w 4778532"/>
                <a:gd name="connsiteY89" fmla="*/ 1009650 h 2809875"/>
                <a:gd name="connsiteX90" fmla="*/ 2641209 w 4778532"/>
                <a:gd name="connsiteY90" fmla="*/ 1021557 h 2809875"/>
                <a:gd name="connsiteX91" fmla="*/ 2631684 w 4778532"/>
                <a:gd name="connsiteY91" fmla="*/ 1031082 h 2809875"/>
                <a:gd name="connsiteX92" fmla="*/ 2612634 w 4778532"/>
                <a:gd name="connsiteY92" fmla="*/ 1038225 h 2809875"/>
                <a:gd name="connsiteX93" fmla="*/ 2595965 w 4778532"/>
                <a:gd name="connsiteY93" fmla="*/ 1035844 h 2809875"/>
                <a:gd name="connsiteX94" fmla="*/ 2574535 w 4778532"/>
                <a:gd name="connsiteY94" fmla="*/ 1028700 h 2809875"/>
                <a:gd name="connsiteX95" fmla="*/ 2529290 w 4778532"/>
                <a:gd name="connsiteY95" fmla="*/ 1004888 h 2809875"/>
                <a:gd name="connsiteX96" fmla="*/ 2526909 w 4778532"/>
                <a:gd name="connsiteY96" fmla="*/ 971550 h 2809875"/>
                <a:gd name="connsiteX97" fmla="*/ 2512622 w 4778532"/>
                <a:gd name="connsiteY97" fmla="*/ 942975 h 2809875"/>
                <a:gd name="connsiteX98" fmla="*/ 2488809 w 4778532"/>
                <a:gd name="connsiteY98" fmla="*/ 938213 h 2809875"/>
                <a:gd name="connsiteX99" fmla="*/ 2493572 w 4778532"/>
                <a:gd name="connsiteY99" fmla="*/ 923925 h 2809875"/>
                <a:gd name="connsiteX100" fmla="*/ 2479284 w 4778532"/>
                <a:gd name="connsiteY100" fmla="*/ 914400 h 2809875"/>
                <a:gd name="connsiteX101" fmla="*/ 2457853 w 4778532"/>
                <a:gd name="connsiteY101" fmla="*/ 902494 h 2809875"/>
                <a:gd name="connsiteX102" fmla="*/ 2431659 w 4778532"/>
                <a:gd name="connsiteY102" fmla="*/ 890588 h 2809875"/>
                <a:gd name="connsiteX103" fmla="*/ 2414991 w 4778532"/>
                <a:gd name="connsiteY103" fmla="*/ 864394 h 2809875"/>
                <a:gd name="connsiteX104" fmla="*/ 2398321 w 4778532"/>
                <a:gd name="connsiteY104" fmla="*/ 833437 h 2809875"/>
                <a:gd name="connsiteX105" fmla="*/ 2367365 w 4778532"/>
                <a:gd name="connsiteY105" fmla="*/ 807244 h 2809875"/>
                <a:gd name="connsiteX106" fmla="*/ 2348316 w 4778532"/>
                <a:gd name="connsiteY106" fmla="*/ 769144 h 2809875"/>
                <a:gd name="connsiteX107" fmla="*/ 2322122 w 4778532"/>
                <a:gd name="connsiteY107" fmla="*/ 733425 h 2809875"/>
                <a:gd name="connsiteX108" fmla="*/ 2307834 w 4778532"/>
                <a:gd name="connsiteY108" fmla="*/ 723900 h 2809875"/>
                <a:gd name="connsiteX109" fmla="*/ 2264972 w 4778532"/>
                <a:gd name="connsiteY109" fmla="*/ 704850 h 2809875"/>
                <a:gd name="connsiteX110" fmla="*/ 2241159 w 4778532"/>
                <a:gd name="connsiteY110" fmla="*/ 678657 h 2809875"/>
                <a:gd name="connsiteX111" fmla="*/ 2231634 w 4778532"/>
                <a:gd name="connsiteY111" fmla="*/ 657225 h 2809875"/>
                <a:gd name="connsiteX112" fmla="*/ 2212584 w 4778532"/>
                <a:gd name="connsiteY112" fmla="*/ 647700 h 2809875"/>
                <a:gd name="connsiteX113" fmla="*/ 2198297 w 4778532"/>
                <a:gd name="connsiteY113" fmla="*/ 638175 h 2809875"/>
                <a:gd name="connsiteX114" fmla="*/ 2179247 w 4778532"/>
                <a:gd name="connsiteY114" fmla="*/ 642938 h 2809875"/>
                <a:gd name="connsiteX115" fmla="*/ 2155434 w 4778532"/>
                <a:gd name="connsiteY115" fmla="*/ 619125 h 2809875"/>
                <a:gd name="connsiteX116" fmla="*/ 2136384 w 4778532"/>
                <a:gd name="connsiteY116" fmla="*/ 590550 h 2809875"/>
                <a:gd name="connsiteX117" fmla="*/ 2126859 w 4778532"/>
                <a:gd name="connsiteY117" fmla="*/ 561975 h 2809875"/>
                <a:gd name="connsiteX118" fmla="*/ 2103047 w 4778532"/>
                <a:gd name="connsiteY118" fmla="*/ 561975 h 2809875"/>
                <a:gd name="connsiteX119" fmla="*/ 2088759 w 4778532"/>
                <a:gd name="connsiteY119" fmla="*/ 547688 h 2809875"/>
                <a:gd name="connsiteX120" fmla="*/ 2050660 w 4778532"/>
                <a:gd name="connsiteY120" fmla="*/ 540544 h 2809875"/>
                <a:gd name="connsiteX121" fmla="*/ 2007797 w 4778532"/>
                <a:gd name="connsiteY121" fmla="*/ 528638 h 2809875"/>
                <a:gd name="connsiteX122" fmla="*/ 1976841 w 4778532"/>
                <a:gd name="connsiteY122" fmla="*/ 526256 h 2809875"/>
                <a:gd name="connsiteX123" fmla="*/ 1948266 w 4778532"/>
                <a:gd name="connsiteY123" fmla="*/ 521494 h 2809875"/>
                <a:gd name="connsiteX124" fmla="*/ 1926834 w 4778532"/>
                <a:gd name="connsiteY124" fmla="*/ 504825 h 2809875"/>
                <a:gd name="connsiteX125" fmla="*/ 1912547 w 4778532"/>
                <a:gd name="connsiteY125" fmla="*/ 509588 h 2809875"/>
                <a:gd name="connsiteX126" fmla="*/ 1841109 w 4778532"/>
                <a:gd name="connsiteY126" fmla="*/ 495300 h 2809875"/>
                <a:gd name="connsiteX127" fmla="*/ 1812534 w 4778532"/>
                <a:gd name="connsiteY127" fmla="*/ 485775 h 2809875"/>
                <a:gd name="connsiteX128" fmla="*/ 1798247 w 4778532"/>
                <a:gd name="connsiteY128" fmla="*/ 481013 h 2809875"/>
                <a:gd name="connsiteX129" fmla="*/ 1783959 w 4778532"/>
                <a:gd name="connsiteY129" fmla="*/ 490538 h 2809875"/>
                <a:gd name="connsiteX130" fmla="*/ 1769672 w 4778532"/>
                <a:gd name="connsiteY130" fmla="*/ 495300 h 2809875"/>
                <a:gd name="connsiteX131" fmla="*/ 1741097 w 4778532"/>
                <a:gd name="connsiteY131" fmla="*/ 523875 h 2809875"/>
                <a:gd name="connsiteX132" fmla="*/ 1717284 w 4778532"/>
                <a:gd name="connsiteY132" fmla="*/ 519113 h 2809875"/>
                <a:gd name="connsiteX133" fmla="*/ 1683947 w 4778532"/>
                <a:gd name="connsiteY133" fmla="*/ 509588 h 2809875"/>
                <a:gd name="connsiteX134" fmla="*/ 1650609 w 4778532"/>
                <a:gd name="connsiteY134" fmla="*/ 504825 h 2809875"/>
                <a:gd name="connsiteX135" fmla="*/ 1622034 w 4778532"/>
                <a:gd name="connsiteY135" fmla="*/ 500063 h 2809875"/>
                <a:gd name="connsiteX136" fmla="*/ 1581553 w 4778532"/>
                <a:gd name="connsiteY136" fmla="*/ 483394 h 2809875"/>
                <a:gd name="connsiteX137" fmla="*/ 1552978 w 4778532"/>
                <a:gd name="connsiteY137" fmla="*/ 483394 h 2809875"/>
                <a:gd name="connsiteX138" fmla="*/ 1541072 w 4778532"/>
                <a:gd name="connsiteY138" fmla="*/ 466725 h 2809875"/>
                <a:gd name="connsiteX139" fmla="*/ 1526784 w 4778532"/>
                <a:gd name="connsiteY139" fmla="*/ 447675 h 2809875"/>
                <a:gd name="connsiteX140" fmla="*/ 1522021 w 4778532"/>
                <a:gd name="connsiteY140" fmla="*/ 421481 h 2809875"/>
                <a:gd name="connsiteX141" fmla="*/ 1533929 w 4778532"/>
                <a:gd name="connsiteY141" fmla="*/ 392907 h 2809875"/>
                <a:gd name="connsiteX142" fmla="*/ 1564884 w 4778532"/>
                <a:gd name="connsiteY142" fmla="*/ 366713 h 2809875"/>
                <a:gd name="connsiteX143" fmla="*/ 1557740 w 4778532"/>
                <a:gd name="connsiteY143" fmla="*/ 340519 h 2809875"/>
                <a:gd name="connsiteX144" fmla="*/ 1564884 w 4778532"/>
                <a:gd name="connsiteY144" fmla="*/ 309562 h 2809875"/>
                <a:gd name="connsiteX145" fmla="*/ 1583934 w 4778532"/>
                <a:gd name="connsiteY145" fmla="*/ 285750 h 2809875"/>
                <a:gd name="connsiteX146" fmla="*/ 1588697 w 4778532"/>
                <a:gd name="connsiteY146" fmla="*/ 271463 h 2809875"/>
                <a:gd name="connsiteX147" fmla="*/ 1579172 w 4778532"/>
                <a:gd name="connsiteY147" fmla="*/ 257175 h 2809875"/>
                <a:gd name="connsiteX148" fmla="*/ 1545834 w 4778532"/>
                <a:gd name="connsiteY148" fmla="*/ 230981 h 2809875"/>
                <a:gd name="connsiteX149" fmla="*/ 1522022 w 4778532"/>
                <a:gd name="connsiteY149" fmla="*/ 228600 h 2809875"/>
                <a:gd name="connsiteX150" fmla="*/ 1507734 w 4778532"/>
                <a:gd name="connsiteY150" fmla="*/ 192881 h 2809875"/>
                <a:gd name="connsiteX151" fmla="*/ 1505353 w 4778532"/>
                <a:gd name="connsiteY151" fmla="*/ 159543 h 2809875"/>
                <a:gd name="connsiteX152" fmla="*/ 1488684 w 4778532"/>
                <a:gd name="connsiteY152" fmla="*/ 119063 h 2809875"/>
                <a:gd name="connsiteX153" fmla="*/ 1479159 w 4778532"/>
                <a:gd name="connsiteY153" fmla="*/ 92868 h 2809875"/>
                <a:gd name="connsiteX154" fmla="*/ 1455347 w 4778532"/>
                <a:gd name="connsiteY154" fmla="*/ 85725 h 2809875"/>
                <a:gd name="connsiteX155" fmla="*/ 1450584 w 4778532"/>
                <a:gd name="connsiteY155" fmla="*/ 66675 h 2809875"/>
                <a:gd name="connsiteX156" fmla="*/ 1433915 w 4778532"/>
                <a:gd name="connsiteY156" fmla="*/ 40481 h 2809875"/>
                <a:gd name="connsiteX157" fmla="*/ 1445822 w 4778532"/>
                <a:gd name="connsiteY157" fmla="*/ 30956 h 2809875"/>
                <a:gd name="connsiteX158" fmla="*/ 1436297 w 4778532"/>
                <a:gd name="connsiteY158" fmla="*/ 0 h 2809875"/>
                <a:gd name="connsiteX159" fmla="*/ 845747 w 4778532"/>
                <a:gd name="connsiteY159" fmla="*/ 180975 h 2809875"/>
                <a:gd name="connsiteX160" fmla="*/ 845747 w 4778532"/>
                <a:gd name="connsiteY160" fmla="*/ 180975 h 2809875"/>
                <a:gd name="connsiteX161" fmla="*/ 840984 w 4778532"/>
                <a:gd name="connsiteY161" fmla="*/ 223838 h 2809875"/>
                <a:gd name="connsiteX162" fmla="*/ 836222 w 4778532"/>
                <a:gd name="connsiteY162" fmla="*/ 238125 h 2809875"/>
                <a:gd name="connsiteX163" fmla="*/ 817172 w 4778532"/>
                <a:gd name="connsiteY163" fmla="*/ 254794 h 2809875"/>
                <a:gd name="connsiteX164" fmla="*/ 788597 w 4778532"/>
                <a:gd name="connsiteY164" fmla="*/ 266700 h 2809875"/>
                <a:gd name="connsiteX165" fmla="*/ 740972 w 4778532"/>
                <a:gd name="connsiteY165" fmla="*/ 300038 h 2809875"/>
                <a:gd name="connsiteX166" fmla="*/ 721922 w 4778532"/>
                <a:gd name="connsiteY166" fmla="*/ 328613 h 2809875"/>
                <a:gd name="connsiteX167" fmla="*/ 705252 w 4778532"/>
                <a:gd name="connsiteY167" fmla="*/ 342900 h 2809875"/>
                <a:gd name="connsiteX168" fmla="*/ 707634 w 4778532"/>
                <a:gd name="connsiteY168" fmla="*/ 369095 h 2809875"/>
                <a:gd name="connsiteX169" fmla="*/ 726684 w 4778532"/>
                <a:gd name="connsiteY169" fmla="*/ 381000 h 2809875"/>
                <a:gd name="connsiteX170" fmla="*/ 731447 w 4778532"/>
                <a:gd name="connsiteY170" fmla="*/ 395288 h 2809875"/>
                <a:gd name="connsiteX171" fmla="*/ 750497 w 4778532"/>
                <a:gd name="connsiteY171" fmla="*/ 423863 h 2809875"/>
                <a:gd name="connsiteX172" fmla="*/ 760022 w 4778532"/>
                <a:gd name="connsiteY172" fmla="*/ 442913 h 2809875"/>
                <a:gd name="connsiteX173" fmla="*/ 750497 w 4778532"/>
                <a:gd name="connsiteY173" fmla="*/ 481013 h 2809875"/>
                <a:gd name="connsiteX174" fmla="*/ 736209 w 4778532"/>
                <a:gd name="connsiteY174" fmla="*/ 490538 h 2809875"/>
                <a:gd name="connsiteX175" fmla="*/ 731447 w 4778532"/>
                <a:gd name="connsiteY175" fmla="*/ 504825 h 2809875"/>
                <a:gd name="connsiteX176" fmla="*/ 717159 w 4778532"/>
                <a:gd name="connsiteY176" fmla="*/ 509588 h 2809875"/>
                <a:gd name="connsiteX177" fmla="*/ 712397 w 4778532"/>
                <a:gd name="connsiteY177" fmla="*/ 538163 h 2809875"/>
                <a:gd name="connsiteX178" fmla="*/ 702872 w 4778532"/>
                <a:gd name="connsiteY178" fmla="*/ 566738 h 2809875"/>
                <a:gd name="connsiteX179" fmla="*/ 698109 w 4778532"/>
                <a:gd name="connsiteY179" fmla="*/ 581025 h 2809875"/>
                <a:gd name="connsiteX180" fmla="*/ 683822 w 4778532"/>
                <a:gd name="connsiteY180" fmla="*/ 611981 h 2809875"/>
                <a:gd name="connsiteX181" fmla="*/ 702872 w 4778532"/>
                <a:gd name="connsiteY181" fmla="*/ 638175 h 2809875"/>
                <a:gd name="connsiteX182" fmla="*/ 731447 w 4778532"/>
                <a:gd name="connsiteY182" fmla="*/ 647700 h 2809875"/>
                <a:gd name="connsiteX183" fmla="*/ 740972 w 4778532"/>
                <a:gd name="connsiteY183" fmla="*/ 661988 h 2809875"/>
                <a:gd name="connsiteX184" fmla="*/ 745734 w 4778532"/>
                <a:gd name="connsiteY184" fmla="*/ 676275 h 2809875"/>
                <a:gd name="connsiteX185" fmla="*/ 745734 w 4778532"/>
                <a:gd name="connsiteY185" fmla="*/ 688181 h 2809875"/>
                <a:gd name="connsiteX186" fmla="*/ 748115 w 4778532"/>
                <a:gd name="connsiteY186" fmla="*/ 709613 h 2809875"/>
                <a:gd name="connsiteX187" fmla="*/ 755259 w 4778532"/>
                <a:gd name="connsiteY187" fmla="*/ 728663 h 2809875"/>
                <a:gd name="connsiteX188" fmla="*/ 745734 w 4778532"/>
                <a:gd name="connsiteY188" fmla="*/ 757238 h 2809875"/>
                <a:gd name="connsiteX189" fmla="*/ 736209 w 4778532"/>
                <a:gd name="connsiteY189" fmla="*/ 771525 h 2809875"/>
                <a:gd name="connsiteX190" fmla="*/ 736209 w 4778532"/>
                <a:gd name="connsiteY190" fmla="*/ 842963 h 2809875"/>
                <a:gd name="connsiteX191" fmla="*/ 740972 w 4778532"/>
                <a:gd name="connsiteY191" fmla="*/ 857250 h 2809875"/>
                <a:gd name="connsiteX192" fmla="*/ 745734 w 4778532"/>
                <a:gd name="connsiteY192" fmla="*/ 876300 h 2809875"/>
                <a:gd name="connsiteX193" fmla="*/ 760022 w 4778532"/>
                <a:gd name="connsiteY193" fmla="*/ 923925 h 2809875"/>
                <a:gd name="connsiteX194" fmla="*/ 764784 w 4778532"/>
                <a:gd name="connsiteY194" fmla="*/ 938213 h 2809875"/>
                <a:gd name="connsiteX195" fmla="*/ 771928 w 4778532"/>
                <a:gd name="connsiteY195" fmla="*/ 983456 h 2809875"/>
                <a:gd name="connsiteX196" fmla="*/ 750497 w 4778532"/>
                <a:gd name="connsiteY196" fmla="*/ 1004888 h 2809875"/>
                <a:gd name="connsiteX197" fmla="*/ 731447 w 4778532"/>
                <a:gd name="connsiteY197" fmla="*/ 1009650 h 2809875"/>
                <a:gd name="connsiteX198" fmla="*/ 712397 w 4778532"/>
                <a:gd name="connsiteY198" fmla="*/ 1016794 h 2809875"/>
                <a:gd name="connsiteX199" fmla="*/ 683822 w 4778532"/>
                <a:gd name="connsiteY199" fmla="*/ 1035844 h 2809875"/>
                <a:gd name="connsiteX200" fmla="*/ 674297 w 4778532"/>
                <a:gd name="connsiteY200" fmla="*/ 1052513 h 2809875"/>
                <a:gd name="connsiteX201" fmla="*/ 660009 w 4778532"/>
                <a:gd name="connsiteY201" fmla="*/ 1062038 h 2809875"/>
                <a:gd name="connsiteX202" fmla="*/ 650484 w 4778532"/>
                <a:gd name="connsiteY202" fmla="*/ 1076325 h 2809875"/>
                <a:gd name="connsiteX203" fmla="*/ 640959 w 4778532"/>
                <a:gd name="connsiteY203" fmla="*/ 1157288 h 2809875"/>
                <a:gd name="connsiteX204" fmla="*/ 626672 w 4778532"/>
                <a:gd name="connsiteY204" fmla="*/ 1190625 h 2809875"/>
                <a:gd name="connsiteX205" fmla="*/ 593334 w 4778532"/>
                <a:gd name="connsiteY205" fmla="*/ 1204913 h 2809875"/>
                <a:gd name="connsiteX206" fmla="*/ 588572 w 4778532"/>
                <a:gd name="connsiteY206" fmla="*/ 1219200 h 2809875"/>
                <a:gd name="connsiteX207" fmla="*/ 593334 w 4778532"/>
                <a:gd name="connsiteY207" fmla="*/ 1233488 h 2809875"/>
                <a:gd name="connsiteX208" fmla="*/ 579047 w 4778532"/>
                <a:gd name="connsiteY208" fmla="*/ 1247775 h 2809875"/>
                <a:gd name="connsiteX209" fmla="*/ 569521 w 4778532"/>
                <a:gd name="connsiteY209" fmla="*/ 1290638 h 2809875"/>
                <a:gd name="connsiteX210" fmla="*/ 552854 w 4778532"/>
                <a:gd name="connsiteY210" fmla="*/ 1321593 h 2809875"/>
                <a:gd name="connsiteX211" fmla="*/ 533803 w 4778532"/>
                <a:gd name="connsiteY211" fmla="*/ 1343025 h 2809875"/>
                <a:gd name="connsiteX212" fmla="*/ 519515 w 4778532"/>
                <a:gd name="connsiteY212" fmla="*/ 1371600 h 2809875"/>
                <a:gd name="connsiteX213" fmla="*/ 498084 w 4778532"/>
                <a:gd name="connsiteY213" fmla="*/ 1419225 h 2809875"/>
                <a:gd name="connsiteX214" fmla="*/ 493322 w 4778532"/>
                <a:gd name="connsiteY214" fmla="*/ 1433513 h 2809875"/>
                <a:gd name="connsiteX215" fmla="*/ 474272 w 4778532"/>
                <a:gd name="connsiteY215" fmla="*/ 1466850 h 2809875"/>
                <a:gd name="connsiteX216" fmla="*/ 464747 w 4778532"/>
                <a:gd name="connsiteY216" fmla="*/ 1485900 h 2809875"/>
                <a:gd name="connsiteX217" fmla="*/ 459984 w 4778532"/>
                <a:gd name="connsiteY217" fmla="*/ 1500188 h 2809875"/>
                <a:gd name="connsiteX218" fmla="*/ 450459 w 4778532"/>
                <a:gd name="connsiteY218" fmla="*/ 1514475 h 2809875"/>
                <a:gd name="connsiteX219" fmla="*/ 436172 w 4778532"/>
                <a:gd name="connsiteY219" fmla="*/ 1552575 h 2809875"/>
                <a:gd name="connsiteX220" fmla="*/ 412359 w 4778532"/>
                <a:gd name="connsiteY220" fmla="*/ 1595438 h 2809875"/>
                <a:gd name="connsiteX221" fmla="*/ 398072 w 4778532"/>
                <a:gd name="connsiteY221" fmla="*/ 1628776 h 2809875"/>
                <a:gd name="connsiteX222" fmla="*/ 393310 w 4778532"/>
                <a:gd name="connsiteY222" fmla="*/ 1657350 h 2809875"/>
                <a:gd name="connsiteX223" fmla="*/ 379022 w 4778532"/>
                <a:gd name="connsiteY223" fmla="*/ 1719263 h 2809875"/>
                <a:gd name="connsiteX224" fmla="*/ 374259 w 4778532"/>
                <a:gd name="connsiteY224" fmla="*/ 1757363 h 2809875"/>
                <a:gd name="connsiteX225" fmla="*/ 369497 w 4778532"/>
                <a:gd name="connsiteY225" fmla="*/ 1771650 h 2809875"/>
                <a:gd name="connsiteX226" fmla="*/ 357591 w 4778532"/>
                <a:gd name="connsiteY226" fmla="*/ 1807369 h 2809875"/>
                <a:gd name="connsiteX227" fmla="*/ 343303 w 4778532"/>
                <a:gd name="connsiteY227" fmla="*/ 1852613 h 2809875"/>
                <a:gd name="connsiteX228" fmla="*/ 336159 w 4778532"/>
                <a:gd name="connsiteY228" fmla="*/ 1876425 h 2809875"/>
                <a:gd name="connsiteX229" fmla="*/ 326634 w 4778532"/>
                <a:gd name="connsiteY229" fmla="*/ 1890713 h 2809875"/>
                <a:gd name="connsiteX230" fmla="*/ 321872 w 4778532"/>
                <a:gd name="connsiteY230" fmla="*/ 1905000 h 2809875"/>
                <a:gd name="connsiteX231" fmla="*/ 307584 w 4778532"/>
                <a:gd name="connsiteY231" fmla="*/ 1914525 h 2809875"/>
                <a:gd name="connsiteX232" fmla="*/ 293297 w 4778532"/>
                <a:gd name="connsiteY232" fmla="*/ 1943100 h 2809875"/>
                <a:gd name="connsiteX233" fmla="*/ 283772 w 4778532"/>
                <a:gd name="connsiteY233" fmla="*/ 1971675 h 2809875"/>
                <a:gd name="connsiteX234" fmla="*/ 267103 w 4778532"/>
                <a:gd name="connsiteY234" fmla="*/ 2002632 h 2809875"/>
                <a:gd name="connsiteX235" fmla="*/ 231384 w 4778532"/>
                <a:gd name="connsiteY235" fmla="*/ 2038350 h 2809875"/>
                <a:gd name="connsiteX236" fmla="*/ 207572 w 4778532"/>
                <a:gd name="connsiteY236" fmla="*/ 2062163 h 2809875"/>
                <a:gd name="connsiteX237" fmla="*/ 202809 w 4778532"/>
                <a:gd name="connsiteY237" fmla="*/ 2076450 h 2809875"/>
                <a:gd name="connsiteX238" fmla="*/ 174234 w 4778532"/>
                <a:gd name="connsiteY238" fmla="*/ 2095500 h 2809875"/>
                <a:gd name="connsiteX239" fmla="*/ 159947 w 4778532"/>
                <a:gd name="connsiteY239" fmla="*/ 2105025 h 2809875"/>
                <a:gd name="connsiteX240" fmla="*/ 131372 w 4778532"/>
                <a:gd name="connsiteY240" fmla="*/ 2133601 h 2809875"/>
                <a:gd name="connsiteX241" fmla="*/ 102797 w 4778532"/>
                <a:gd name="connsiteY241" fmla="*/ 2145506 h 2809875"/>
                <a:gd name="connsiteX242" fmla="*/ 78985 w 4778532"/>
                <a:gd name="connsiteY242" fmla="*/ 2157412 h 2809875"/>
                <a:gd name="connsiteX243" fmla="*/ 45647 w 4778532"/>
                <a:gd name="connsiteY243" fmla="*/ 2174081 h 2809875"/>
                <a:gd name="connsiteX244" fmla="*/ 24215 w 4778532"/>
                <a:gd name="connsiteY244" fmla="*/ 2178844 h 2809875"/>
                <a:gd name="connsiteX245" fmla="*/ 403 w 4778532"/>
                <a:gd name="connsiteY245" fmla="*/ 2188369 h 2809875"/>
                <a:gd name="connsiteX246" fmla="*/ 12309 w 4778532"/>
                <a:gd name="connsiteY246" fmla="*/ 2228850 h 2809875"/>
                <a:gd name="connsiteX247" fmla="*/ 43265 w 4778532"/>
                <a:gd name="connsiteY247" fmla="*/ 2255044 h 2809875"/>
                <a:gd name="connsiteX248" fmla="*/ 67079 w 4778532"/>
                <a:gd name="connsiteY248" fmla="*/ 2271713 h 2809875"/>
                <a:gd name="connsiteX249" fmla="*/ 90890 w 4778532"/>
                <a:gd name="connsiteY249" fmla="*/ 2276475 h 2809875"/>
                <a:gd name="connsiteX250" fmla="*/ 114703 w 4778532"/>
                <a:gd name="connsiteY250" fmla="*/ 2297906 h 2809875"/>
                <a:gd name="connsiteX251" fmla="*/ 119466 w 4778532"/>
                <a:gd name="connsiteY251" fmla="*/ 2326482 h 2809875"/>
                <a:gd name="connsiteX252" fmla="*/ 126609 w 4778532"/>
                <a:gd name="connsiteY252" fmla="*/ 2347913 h 2809875"/>
                <a:gd name="connsiteX253" fmla="*/ 121847 w 4778532"/>
                <a:gd name="connsiteY253" fmla="*/ 2386013 h 2809875"/>
                <a:gd name="connsiteX254" fmla="*/ 112322 w 4778532"/>
                <a:gd name="connsiteY254" fmla="*/ 2405063 h 2809875"/>
                <a:gd name="connsiteX255" fmla="*/ 100416 w 4778532"/>
                <a:gd name="connsiteY255" fmla="*/ 2424112 h 2809875"/>
                <a:gd name="connsiteX256" fmla="*/ 71841 w 4778532"/>
                <a:gd name="connsiteY256" fmla="*/ 2426494 h 2809875"/>
                <a:gd name="connsiteX257" fmla="*/ 50409 w 4778532"/>
                <a:gd name="connsiteY257" fmla="*/ 2452688 h 2809875"/>
                <a:gd name="connsiteX258" fmla="*/ 21834 w 4778532"/>
                <a:gd name="connsiteY258" fmla="*/ 2466975 h 2809875"/>
                <a:gd name="connsiteX259" fmla="*/ 31359 w 4778532"/>
                <a:gd name="connsiteY259" fmla="*/ 2490788 h 2809875"/>
                <a:gd name="connsiteX260" fmla="*/ 21834 w 4778532"/>
                <a:gd name="connsiteY260" fmla="*/ 2524125 h 2809875"/>
                <a:gd name="connsiteX261" fmla="*/ 12309 w 4778532"/>
                <a:gd name="connsiteY261" fmla="*/ 2538413 h 2809875"/>
                <a:gd name="connsiteX0" fmla="*/ 12309 w 4446197"/>
                <a:gd name="connsiteY0" fmla="*/ 2538413 h 2809875"/>
                <a:gd name="connsiteX1" fmla="*/ 374259 w 4446197"/>
                <a:gd name="connsiteY1" fmla="*/ 2809875 h 2809875"/>
                <a:gd name="connsiteX2" fmla="*/ 4446197 w 4446197"/>
                <a:gd name="connsiteY2" fmla="*/ 2240756 h 2809875"/>
                <a:gd name="connsiteX3" fmla="*/ 4422384 w 4446197"/>
                <a:gd name="connsiteY3" fmla="*/ 2219325 h 2809875"/>
                <a:gd name="connsiteX4" fmla="*/ 4398572 w 4446197"/>
                <a:gd name="connsiteY4" fmla="*/ 2224088 h 2809875"/>
                <a:gd name="connsiteX5" fmla="*/ 4384284 w 4446197"/>
                <a:gd name="connsiteY5" fmla="*/ 2209800 h 2809875"/>
                <a:gd name="connsiteX6" fmla="*/ 4355709 w 4446197"/>
                <a:gd name="connsiteY6" fmla="*/ 2200275 h 2809875"/>
                <a:gd name="connsiteX7" fmla="*/ 4341422 w 4446197"/>
                <a:gd name="connsiteY7" fmla="*/ 2190750 h 2809875"/>
                <a:gd name="connsiteX8" fmla="*/ 4312847 w 4446197"/>
                <a:gd name="connsiteY8" fmla="*/ 2193132 h 2809875"/>
                <a:gd name="connsiteX9" fmla="*/ 4246172 w 4446197"/>
                <a:gd name="connsiteY9" fmla="*/ 2176463 h 2809875"/>
                <a:gd name="connsiteX10" fmla="*/ 4203309 w 4446197"/>
                <a:gd name="connsiteY10" fmla="*/ 2174082 h 2809875"/>
                <a:gd name="connsiteX11" fmla="*/ 4174734 w 4446197"/>
                <a:gd name="connsiteY11" fmla="*/ 2164557 h 2809875"/>
                <a:gd name="connsiteX12" fmla="*/ 4155684 w 4446197"/>
                <a:gd name="connsiteY12" fmla="*/ 2138363 h 2809875"/>
                <a:gd name="connsiteX13" fmla="*/ 4141397 w 4446197"/>
                <a:gd name="connsiteY13" fmla="*/ 2133600 h 2809875"/>
                <a:gd name="connsiteX14" fmla="*/ 4060434 w 4446197"/>
                <a:gd name="connsiteY14" fmla="*/ 2124075 h 2809875"/>
                <a:gd name="connsiteX15" fmla="*/ 3960422 w 4446197"/>
                <a:gd name="connsiteY15" fmla="*/ 2095500 h 2809875"/>
                <a:gd name="connsiteX16" fmla="*/ 3927084 w 4446197"/>
                <a:gd name="connsiteY16" fmla="*/ 2100263 h 2809875"/>
                <a:gd name="connsiteX17" fmla="*/ 3855647 w 4446197"/>
                <a:gd name="connsiteY17" fmla="*/ 2047875 h 2809875"/>
                <a:gd name="connsiteX18" fmla="*/ 3831834 w 4446197"/>
                <a:gd name="connsiteY18" fmla="*/ 2019300 h 2809875"/>
                <a:gd name="connsiteX19" fmla="*/ 3786591 w 4446197"/>
                <a:gd name="connsiteY19" fmla="*/ 1985963 h 2809875"/>
                <a:gd name="connsiteX20" fmla="*/ 3800877 w 4446197"/>
                <a:gd name="connsiteY20" fmla="*/ 1964532 h 2809875"/>
                <a:gd name="connsiteX21" fmla="*/ 3788972 w 4446197"/>
                <a:gd name="connsiteY21" fmla="*/ 1919288 h 2809875"/>
                <a:gd name="connsiteX22" fmla="*/ 3779447 w 4446197"/>
                <a:gd name="connsiteY22" fmla="*/ 1890713 h 2809875"/>
                <a:gd name="connsiteX23" fmla="*/ 3760397 w 4446197"/>
                <a:gd name="connsiteY23" fmla="*/ 1862138 h 2809875"/>
                <a:gd name="connsiteX24" fmla="*/ 3746110 w 4446197"/>
                <a:gd name="connsiteY24" fmla="*/ 1835944 h 2809875"/>
                <a:gd name="connsiteX25" fmla="*/ 3746109 w 4446197"/>
                <a:gd name="connsiteY25" fmla="*/ 1790700 h 2809875"/>
                <a:gd name="connsiteX26" fmla="*/ 3736584 w 4446197"/>
                <a:gd name="connsiteY26" fmla="*/ 1776413 h 2809875"/>
                <a:gd name="connsiteX27" fmla="*/ 3731822 w 4446197"/>
                <a:gd name="connsiteY27" fmla="*/ 1762125 h 2809875"/>
                <a:gd name="connsiteX28" fmla="*/ 3724678 w 4446197"/>
                <a:gd name="connsiteY28" fmla="*/ 1724025 h 2809875"/>
                <a:gd name="connsiteX29" fmla="*/ 3708009 w 4446197"/>
                <a:gd name="connsiteY29" fmla="*/ 1695450 h 2809875"/>
                <a:gd name="connsiteX30" fmla="*/ 3698484 w 4446197"/>
                <a:gd name="connsiteY30" fmla="*/ 1662113 h 2809875"/>
                <a:gd name="connsiteX31" fmla="*/ 3710390 w 4446197"/>
                <a:gd name="connsiteY31" fmla="*/ 1643063 h 2809875"/>
                <a:gd name="connsiteX32" fmla="*/ 3717535 w 4446197"/>
                <a:gd name="connsiteY32" fmla="*/ 1624013 h 2809875"/>
                <a:gd name="connsiteX33" fmla="*/ 3712772 w 4446197"/>
                <a:gd name="connsiteY33" fmla="*/ 1581150 h 2809875"/>
                <a:gd name="connsiteX34" fmla="*/ 3693722 w 4446197"/>
                <a:gd name="connsiteY34" fmla="*/ 1552575 h 2809875"/>
                <a:gd name="connsiteX35" fmla="*/ 3681816 w 4446197"/>
                <a:gd name="connsiteY35" fmla="*/ 1550194 h 2809875"/>
                <a:gd name="connsiteX36" fmla="*/ 3653240 w 4446197"/>
                <a:gd name="connsiteY36" fmla="*/ 1504951 h 2809875"/>
                <a:gd name="connsiteX37" fmla="*/ 3627047 w 4446197"/>
                <a:gd name="connsiteY37" fmla="*/ 1485900 h 2809875"/>
                <a:gd name="connsiteX38" fmla="*/ 3617522 w 4446197"/>
                <a:gd name="connsiteY38" fmla="*/ 1471613 h 2809875"/>
                <a:gd name="connsiteX39" fmla="*/ 3593709 w 4446197"/>
                <a:gd name="connsiteY39" fmla="*/ 1462088 h 2809875"/>
                <a:gd name="connsiteX40" fmla="*/ 3572278 w 4446197"/>
                <a:gd name="connsiteY40" fmla="*/ 1464469 h 2809875"/>
                <a:gd name="connsiteX41" fmla="*/ 3531796 w 4446197"/>
                <a:gd name="connsiteY41" fmla="*/ 1412082 h 2809875"/>
                <a:gd name="connsiteX42" fmla="*/ 3507984 w 4446197"/>
                <a:gd name="connsiteY42" fmla="*/ 1393031 h 2809875"/>
                <a:gd name="connsiteX43" fmla="*/ 3481790 w 4446197"/>
                <a:gd name="connsiteY43" fmla="*/ 1397794 h 2809875"/>
                <a:gd name="connsiteX44" fmla="*/ 3457979 w 4446197"/>
                <a:gd name="connsiteY44" fmla="*/ 1381126 h 2809875"/>
                <a:gd name="connsiteX45" fmla="*/ 3407972 w 4446197"/>
                <a:gd name="connsiteY45" fmla="*/ 1369219 h 2809875"/>
                <a:gd name="connsiteX46" fmla="*/ 3369872 w 4446197"/>
                <a:gd name="connsiteY46" fmla="*/ 1371601 h 2809875"/>
                <a:gd name="connsiteX47" fmla="*/ 3327009 w 4446197"/>
                <a:gd name="connsiteY47" fmla="*/ 1352550 h 2809875"/>
                <a:gd name="connsiteX48" fmla="*/ 3312722 w 4446197"/>
                <a:gd name="connsiteY48" fmla="*/ 1347788 h 2809875"/>
                <a:gd name="connsiteX49" fmla="*/ 3284147 w 4446197"/>
                <a:gd name="connsiteY49" fmla="*/ 1362075 h 2809875"/>
                <a:gd name="connsiteX50" fmla="*/ 3260334 w 4446197"/>
                <a:gd name="connsiteY50" fmla="*/ 1343025 h 2809875"/>
                <a:gd name="connsiteX51" fmla="*/ 3231759 w 4446197"/>
                <a:gd name="connsiteY51" fmla="*/ 1319213 h 2809875"/>
                <a:gd name="connsiteX52" fmla="*/ 3217472 w 4446197"/>
                <a:gd name="connsiteY52" fmla="*/ 1309688 h 2809875"/>
                <a:gd name="connsiteX53" fmla="*/ 3188897 w 4446197"/>
                <a:gd name="connsiteY53" fmla="*/ 1283495 h 2809875"/>
                <a:gd name="connsiteX54" fmla="*/ 3167465 w 4446197"/>
                <a:gd name="connsiteY54" fmla="*/ 1278731 h 2809875"/>
                <a:gd name="connsiteX55" fmla="*/ 3169848 w 4446197"/>
                <a:gd name="connsiteY55" fmla="*/ 1247775 h 2809875"/>
                <a:gd name="connsiteX56" fmla="*/ 3179372 w 4446197"/>
                <a:gd name="connsiteY56" fmla="*/ 1223963 h 2809875"/>
                <a:gd name="connsiteX57" fmla="*/ 3150797 w 4446197"/>
                <a:gd name="connsiteY57" fmla="*/ 1214438 h 2809875"/>
                <a:gd name="connsiteX58" fmla="*/ 3136509 w 4446197"/>
                <a:gd name="connsiteY58" fmla="*/ 1219200 h 2809875"/>
                <a:gd name="connsiteX59" fmla="*/ 3122222 w 4446197"/>
                <a:gd name="connsiteY59" fmla="*/ 1228725 h 2809875"/>
                <a:gd name="connsiteX60" fmla="*/ 3100790 w 4446197"/>
                <a:gd name="connsiteY60" fmla="*/ 1212056 h 2809875"/>
                <a:gd name="connsiteX61" fmla="*/ 3112697 w 4446197"/>
                <a:gd name="connsiteY61" fmla="*/ 1185863 h 2809875"/>
                <a:gd name="connsiteX62" fmla="*/ 3103172 w 4446197"/>
                <a:gd name="connsiteY62" fmla="*/ 1171575 h 2809875"/>
                <a:gd name="connsiteX63" fmla="*/ 3098409 w 4446197"/>
                <a:gd name="connsiteY63" fmla="*/ 1157288 h 2809875"/>
                <a:gd name="connsiteX64" fmla="*/ 3084122 w 4446197"/>
                <a:gd name="connsiteY64" fmla="*/ 1171575 h 2809875"/>
                <a:gd name="connsiteX65" fmla="*/ 3055547 w 4446197"/>
                <a:gd name="connsiteY65" fmla="*/ 1162050 h 2809875"/>
                <a:gd name="connsiteX66" fmla="*/ 3046022 w 4446197"/>
                <a:gd name="connsiteY66" fmla="*/ 1131094 h 2809875"/>
                <a:gd name="connsiteX67" fmla="*/ 3050784 w 4446197"/>
                <a:gd name="connsiteY67" fmla="*/ 1114425 h 2809875"/>
                <a:gd name="connsiteX68" fmla="*/ 3050784 w 4446197"/>
                <a:gd name="connsiteY68" fmla="*/ 1104900 h 2809875"/>
                <a:gd name="connsiteX69" fmla="*/ 3036497 w 4446197"/>
                <a:gd name="connsiteY69" fmla="*/ 1100138 h 2809875"/>
                <a:gd name="connsiteX70" fmla="*/ 3046022 w 4446197"/>
                <a:gd name="connsiteY70" fmla="*/ 1081088 h 2809875"/>
                <a:gd name="connsiteX71" fmla="*/ 3055547 w 4446197"/>
                <a:gd name="connsiteY71" fmla="*/ 1062038 h 2809875"/>
                <a:gd name="connsiteX72" fmla="*/ 3024590 w 4446197"/>
                <a:gd name="connsiteY72" fmla="*/ 1052513 h 2809875"/>
                <a:gd name="connsiteX73" fmla="*/ 3012684 w 4446197"/>
                <a:gd name="connsiteY73" fmla="*/ 1066800 h 2809875"/>
                <a:gd name="connsiteX74" fmla="*/ 2993634 w 4446197"/>
                <a:gd name="connsiteY74" fmla="*/ 1066800 h 2809875"/>
                <a:gd name="connsiteX75" fmla="*/ 2972204 w 4446197"/>
                <a:gd name="connsiteY75" fmla="*/ 1073944 h 2809875"/>
                <a:gd name="connsiteX76" fmla="*/ 2955534 w 4446197"/>
                <a:gd name="connsiteY76" fmla="*/ 1066800 h 2809875"/>
                <a:gd name="connsiteX77" fmla="*/ 2950772 w 4446197"/>
                <a:gd name="connsiteY77" fmla="*/ 1047750 h 2809875"/>
                <a:gd name="connsiteX78" fmla="*/ 2931721 w 4446197"/>
                <a:gd name="connsiteY78" fmla="*/ 1040607 h 2809875"/>
                <a:gd name="connsiteX79" fmla="*/ 2903147 w 4446197"/>
                <a:gd name="connsiteY79" fmla="*/ 1019175 h 2809875"/>
                <a:gd name="connsiteX80" fmla="*/ 2888859 w 4446197"/>
                <a:gd name="connsiteY80" fmla="*/ 1014413 h 2809875"/>
                <a:gd name="connsiteX81" fmla="*/ 2874572 w 4446197"/>
                <a:gd name="connsiteY81" fmla="*/ 1004888 h 2809875"/>
                <a:gd name="connsiteX82" fmla="*/ 2855522 w 4446197"/>
                <a:gd name="connsiteY82" fmla="*/ 1004888 h 2809875"/>
                <a:gd name="connsiteX83" fmla="*/ 2834090 w 4446197"/>
                <a:gd name="connsiteY83" fmla="*/ 995363 h 2809875"/>
                <a:gd name="connsiteX84" fmla="*/ 2810278 w 4446197"/>
                <a:gd name="connsiteY84" fmla="*/ 1009650 h 2809875"/>
                <a:gd name="connsiteX85" fmla="*/ 2767416 w 4446197"/>
                <a:gd name="connsiteY85" fmla="*/ 1007269 h 2809875"/>
                <a:gd name="connsiteX86" fmla="*/ 2734079 w 4446197"/>
                <a:gd name="connsiteY86" fmla="*/ 1019175 h 2809875"/>
                <a:gd name="connsiteX87" fmla="*/ 2712646 w 4446197"/>
                <a:gd name="connsiteY87" fmla="*/ 1019176 h 2809875"/>
                <a:gd name="connsiteX88" fmla="*/ 2693597 w 4446197"/>
                <a:gd name="connsiteY88" fmla="*/ 1009650 h 2809875"/>
                <a:gd name="connsiteX89" fmla="*/ 2641209 w 4446197"/>
                <a:gd name="connsiteY89" fmla="*/ 1021557 h 2809875"/>
                <a:gd name="connsiteX90" fmla="*/ 2631684 w 4446197"/>
                <a:gd name="connsiteY90" fmla="*/ 1031082 h 2809875"/>
                <a:gd name="connsiteX91" fmla="*/ 2612634 w 4446197"/>
                <a:gd name="connsiteY91" fmla="*/ 1038225 h 2809875"/>
                <a:gd name="connsiteX92" fmla="*/ 2595965 w 4446197"/>
                <a:gd name="connsiteY92" fmla="*/ 1035844 h 2809875"/>
                <a:gd name="connsiteX93" fmla="*/ 2574535 w 4446197"/>
                <a:gd name="connsiteY93" fmla="*/ 1028700 h 2809875"/>
                <a:gd name="connsiteX94" fmla="*/ 2529290 w 4446197"/>
                <a:gd name="connsiteY94" fmla="*/ 1004888 h 2809875"/>
                <a:gd name="connsiteX95" fmla="*/ 2526909 w 4446197"/>
                <a:gd name="connsiteY95" fmla="*/ 971550 h 2809875"/>
                <a:gd name="connsiteX96" fmla="*/ 2512622 w 4446197"/>
                <a:gd name="connsiteY96" fmla="*/ 942975 h 2809875"/>
                <a:gd name="connsiteX97" fmla="*/ 2488809 w 4446197"/>
                <a:gd name="connsiteY97" fmla="*/ 938213 h 2809875"/>
                <a:gd name="connsiteX98" fmla="*/ 2493572 w 4446197"/>
                <a:gd name="connsiteY98" fmla="*/ 923925 h 2809875"/>
                <a:gd name="connsiteX99" fmla="*/ 2479284 w 4446197"/>
                <a:gd name="connsiteY99" fmla="*/ 914400 h 2809875"/>
                <a:gd name="connsiteX100" fmla="*/ 2457853 w 4446197"/>
                <a:gd name="connsiteY100" fmla="*/ 902494 h 2809875"/>
                <a:gd name="connsiteX101" fmla="*/ 2431659 w 4446197"/>
                <a:gd name="connsiteY101" fmla="*/ 890588 h 2809875"/>
                <a:gd name="connsiteX102" fmla="*/ 2414991 w 4446197"/>
                <a:gd name="connsiteY102" fmla="*/ 864394 h 2809875"/>
                <a:gd name="connsiteX103" fmla="*/ 2398321 w 4446197"/>
                <a:gd name="connsiteY103" fmla="*/ 833437 h 2809875"/>
                <a:gd name="connsiteX104" fmla="*/ 2367365 w 4446197"/>
                <a:gd name="connsiteY104" fmla="*/ 807244 h 2809875"/>
                <a:gd name="connsiteX105" fmla="*/ 2348316 w 4446197"/>
                <a:gd name="connsiteY105" fmla="*/ 769144 h 2809875"/>
                <a:gd name="connsiteX106" fmla="*/ 2322122 w 4446197"/>
                <a:gd name="connsiteY106" fmla="*/ 733425 h 2809875"/>
                <a:gd name="connsiteX107" fmla="*/ 2307834 w 4446197"/>
                <a:gd name="connsiteY107" fmla="*/ 723900 h 2809875"/>
                <a:gd name="connsiteX108" fmla="*/ 2264972 w 4446197"/>
                <a:gd name="connsiteY108" fmla="*/ 704850 h 2809875"/>
                <a:gd name="connsiteX109" fmla="*/ 2241159 w 4446197"/>
                <a:gd name="connsiteY109" fmla="*/ 678657 h 2809875"/>
                <a:gd name="connsiteX110" fmla="*/ 2231634 w 4446197"/>
                <a:gd name="connsiteY110" fmla="*/ 657225 h 2809875"/>
                <a:gd name="connsiteX111" fmla="*/ 2212584 w 4446197"/>
                <a:gd name="connsiteY111" fmla="*/ 647700 h 2809875"/>
                <a:gd name="connsiteX112" fmla="*/ 2198297 w 4446197"/>
                <a:gd name="connsiteY112" fmla="*/ 638175 h 2809875"/>
                <a:gd name="connsiteX113" fmla="*/ 2179247 w 4446197"/>
                <a:gd name="connsiteY113" fmla="*/ 642938 h 2809875"/>
                <a:gd name="connsiteX114" fmla="*/ 2155434 w 4446197"/>
                <a:gd name="connsiteY114" fmla="*/ 619125 h 2809875"/>
                <a:gd name="connsiteX115" fmla="*/ 2136384 w 4446197"/>
                <a:gd name="connsiteY115" fmla="*/ 590550 h 2809875"/>
                <a:gd name="connsiteX116" fmla="*/ 2126859 w 4446197"/>
                <a:gd name="connsiteY116" fmla="*/ 561975 h 2809875"/>
                <a:gd name="connsiteX117" fmla="*/ 2103047 w 4446197"/>
                <a:gd name="connsiteY117" fmla="*/ 561975 h 2809875"/>
                <a:gd name="connsiteX118" fmla="*/ 2088759 w 4446197"/>
                <a:gd name="connsiteY118" fmla="*/ 547688 h 2809875"/>
                <a:gd name="connsiteX119" fmla="*/ 2050660 w 4446197"/>
                <a:gd name="connsiteY119" fmla="*/ 540544 h 2809875"/>
                <a:gd name="connsiteX120" fmla="*/ 2007797 w 4446197"/>
                <a:gd name="connsiteY120" fmla="*/ 528638 h 2809875"/>
                <a:gd name="connsiteX121" fmla="*/ 1976841 w 4446197"/>
                <a:gd name="connsiteY121" fmla="*/ 526256 h 2809875"/>
                <a:gd name="connsiteX122" fmla="*/ 1948266 w 4446197"/>
                <a:gd name="connsiteY122" fmla="*/ 521494 h 2809875"/>
                <a:gd name="connsiteX123" fmla="*/ 1926834 w 4446197"/>
                <a:gd name="connsiteY123" fmla="*/ 504825 h 2809875"/>
                <a:gd name="connsiteX124" fmla="*/ 1912547 w 4446197"/>
                <a:gd name="connsiteY124" fmla="*/ 509588 h 2809875"/>
                <a:gd name="connsiteX125" fmla="*/ 1841109 w 4446197"/>
                <a:gd name="connsiteY125" fmla="*/ 495300 h 2809875"/>
                <a:gd name="connsiteX126" fmla="*/ 1812534 w 4446197"/>
                <a:gd name="connsiteY126" fmla="*/ 485775 h 2809875"/>
                <a:gd name="connsiteX127" fmla="*/ 1798247 w 4446197"/>
                <a:gd name="connsiteY127" fmla="*/ 481013 h 2809875"/>
                <a:gd name="connsiteX128" fmla="*/ 1783959 w 4446197"/>
                <a:gd name="connsiteY128" fmla="*/ 490538 h 2809875"/>
                <a:gd name="connsiteX129" fmla="*/ 1769672 w 4446197"/>
                <a:gd name="connsiteY129" fmla="*/ 495300 h 2809875"/>
                <a:gd name="connsiteX130" fmla="*/ 1741097 w 4446197"/>
                <a:gd name="connsiteY130" fmla="*/ 523875 h 2809875"/>
                <a:gd name="connsiteX131" fmla="*/ 1717284 w 4446197"/>
                <a:gd name="connsiteY131" fmla="*/ 519113 h 2809875"/>
                <a:gd name="connsiteX132" fmla="*/ 1683947 w 4446197"/>
                <a:gd name="connsiteY132" fmla="*/ 509588 h 2809875"/>
                <a:gd name="connsiteX133" fmla="*/ 1650609 w 4446197"/>
                <a:gd name="connsiteY133" fmla="*/ 504825 h 2809875"/>
                <a:gd name="connsiteX134" fmla="*/ 1622034 w 4446197"/>
                <a:gd name="connsiteY134" fmla="*/ 500063 h 2809875"/>
                <a:gd name="connsiteX135" fmla="*/ 1581553 w 4446197"/>
                <a:gd name="connsiteY135" fmla="*/ 483394 h 2809875"/>
                <a:gd name="connsiteX136" fmla="*/ 1552978 w 4446197"/>
                <a:gd name="connsiteY136" fmla="*/ 483394 h 2809875"/>
                <a:gd name="connsiteX137" fmla="*/ 1541072 w 4446197"/>
                <a:gd name="connsiteY137" fmla="*/ 466725 h 2809875"/>
                <a:gd name="connsiteX138" fmla="*/ 1526784 w 4446197"/>
                <a:gd name="connsiteY138" fmla="*/ 447675 h 2809875"/>
                <a:gd name="connsiteX139" fmla="*/ 1522021 w 4446197"/>
                <a:gd name="connsiteY139" fmla="*/ 421481 h 2809875"/>
                <a:gd name="connsiteX140" fmla="*/ 1533929 w 4446197"/>
                <a:gd name="connsiteY140" fmla="*/ 392907 h 2809875"/>
                <a:gd name="connsiteX141" fmla="*/ 1564884 w 4446197"/>
                <a:gd name="connsiteY141" fmla="*/ 366713 h 2809875"/>
                <a:gd name="connsiteX142" fmla="*/ 1557740 w 4446197"/>
                <a:gd name="connsiteY142" fmla="*/ 340519 h 2809875"/>
                <a:gd name="connsiteX143" fmla="*/ 1564884 w 4446197"/>
                <a:gd name="connsiteY143" fmla="*/ 309562 h 2809875"/>
                <a:gd name="connsiteX144" fmla="*/ 1583934 w 4446197"/>
                <a:gd name="connsiteY144" fmla="*/ 285750 h 2809875"/>
                <a:gd name="connsiteX145" fmla="*/ 1588697 w 4446197"/>
                <a:gd name="connsiteY145" fmla="*/ 271463 h 2809875"/>
                <a:gd name="connsiteX146" fmla="*/ 1579172 w 4446197"/>
                <a:gd name="connsiteY146" fmla="*/ 257175 h 2809875"/>
                <a:gd name="connsiteX147" fmla="*/ 1545834 w 4446197"/>
                <a:gd name="connsiteY147" fmla="*/ 230981 h 2809875"/>
                <a:gd name="connsiteX148" fmla="*/ 1522022 w 4446197"/>
                <a:gd name="connsiteY148" fmla="*/ 228600 h 2809875"/>
                <a:gd name="connsiteX149" fmla="*/ 1507734 w 4446197"/>
                <a:gd name="connsiteY149" fmla="*/ 192881 h 2809875"/>
                <a:gd name="connsiteX150" fmla="*/ 1505353 w 4446197"/>
                <a:gd name="connsiteY150" fmla="*/ 159543 h 2809875"/>
                <a:gd name="connsiteX151" fmla="*/ 1488684 w 4446197"/>
                <a:gd name="connsiteY151" fmla="*/ 119063 h 2809875"/>
                <a:gd name="connsiteX152" fmla="*/ 1479159 w 4446197"/>
                <a:gd name="connsiteY152" fmla="*/ 92868 h 2809875"/>
                <a:gd name="connsiteX153" fmla="*/ 1455347 w 4446197"/>
                <a:gd name="connsiteY153" fmla="*/ 85725 h 2809875"/>
                <a:gd name="connsiteX154" fmla="*/ 1450584 w 4446197"/>
                <a:gd name="connsiteY154" fmla="*/ 66675 h 2809875"/>
                <a:gd name="connsiteX155" fmla="*/ 1433915 w 4446197"/>
                <a:gd name="connsiteY155" fmla="*/ 40481 h 2809875"/>
                <a:gd name="connsiteX156" fmla="*/ 1445822 w 4446197"/>
                <a:gd name="connsiteY156" fmla="*/ 30956 h 2809875"/>
                <a:gd name="connsiteX157" fmla="*/ 1436297 w 4446197"/>
                <a:gd name="connsiteY157" fmla="*/ 0 h 2809875"/>
                <a:gd name="connsiteX158" fmla="*/ 845747 w 4446197"/>
                <a:gd name="connsiteY158" fmla="*/ 180975 h 2809875"/>
                <a:gd name="connsiteX159" fmla="*/ 845747 w 4446197"/>
                <a:gd name="connsiteY159" fmla="*/ 180975 h 2809875"/>
                <a:gd name="connsiteX160" fmla="*/ 840984 w 4446197"/>
                <a:gd name="connsiteY160" fmla="*/ 223838 h 2809875"/>
                <a:gd name="connsiteX161" fmla="*/ 836222 w 4446197"/>
                <a:gd name="connsiteY161" fmla="*/ 238125 h 2809875"/>
                <a:gd name="connsiteX162" fmla="*/ 817172 w 4446197"/>
                <a:gd name="connsiteY162" fmla="*/ 254794 h 2809875"/>
                <a:gd name="connsiteX163" fmla="*/ 788597 w 4446197"/>
                <a:gd name="connsiteY163" fmla="*/ 266700 h 2809875"/>
                <a:gd name="connsiteX164" fmla="*/ 740972 w 4446197"/>
                <a:gd name="connsiteY164" fmla="*/ 300038 h 2809875"/>
                <a:gd name="connsiteX165" fmla="*/ 721922 w 4446197"/>
                <a:gd name="connsiteY165" fmla="*/ 328613 h 2809875"/>
                <a:gd name="connsiteX166" fmla="*/ 705252 w 4446197"/>
                <a:gd name="connsiteY166" fmla="*/ 342900 h 2809875"/>
                <a:gd name="connsiteX167" fmla="*/ 707634 w 4446197"/>
                <a:gd name="connsiteY167" fmla="*/ 369095 h 2809875"/>
                <a:gd name="connsiteX168" fmla="*/ 726684 w 4446197"/>
                <a:gd name="connsiteY168" fmla="*/ 381000 h 2809875"/>
                <a:gd name="connsiteX169" fmla="*/ 731447 w 4446197"/>
                <a:gd name="connsiteY169" fmla="*/ 395288 h 2809875"/>
                <a:gd name="connsiteX170" fmla="*/ 750497 w 4446197"/>
                <a:gd name="connsiteY170" fmla="*/ 423863 h 2809875"/>
                <a:gd name="connsiteX171" fmla="*/ 760022 w 4446197"/>
                <a:gd name="connsiteY171" fmla="*/ 442913 h 2809875"/>
                <a:gd name="connsiteX172" fmla="*/ 750497 w 4446197"/>
                <a:gd name="connsiteY172" fmla="*/ 481013 h 2809875"/>
                <a:gd name="connsiteX173" fmla="*/ 736209 w 4446197"/>
                <a:gd name="connsiteY173" fmla="*/ 490538 h 2809875"/>
                <a:gd name="connsiteX174" fmla="*/ 731447 w 4446197"/>
                <a:gd name="connsiteY174" fmla="*/ 504825 h 2809875"/>
                <a:gd name="connsiteX175" fmla="*/ 717159 w 4446197"/>
                <a:gd name="connsiteY175" fmla="*/ 509588 h 2809875"/>
                <a:gd name="connsiteX176" fmla="*/ 712397 w 4446197"/>
                <a:gd name="connsiteY176" fmla="*/ 538163 h 2809875"/>
                <a:gd name="connsiteX177" fmla="*/ 702872 w 4446197"/>
                <a:gd name="connsiteY177" fmla="*/ 566738 h 2809875"/>
                <a:gd name="connsiteX178" fmla="*/ 698109 w 4446197"/>
                <a:gd name="connsiteY178" fmla="*/ 581025 h 2809875"/>
                <a:gd name="connsiteX179" fmla="*/ 683822 w 4446197"/>
                <a:gd name="connsiteY179" fmla="*/ 611981 h 2809875"/>
                <a:gd name="connsiteX180" fmla="*/ 702872 w 4446197"/>
                <a:gd name="connsiteY180" fmla="*/ 638175 h 2809875"/>
                <a:gd name="connsiteX181" fmla="*/ 731447 w 4446197"/>
                <a:gd name="connsiteY181" fmla="*/ 647700 h 2809875"/>
                <a:gd name="connsiteX182" fmla="*/ 740972 w 4446197"/>
                <a:gd name="connsiteY182" fmla="*/ 661988 h 2809875"/>
                <a:gd name="connsiteX183" fmla="*/ 745734 w 4446197"/>
                <a:gd name="connsiteY183" fmla="*/ 676275 h 2809875"/>
                <a:gd name="connsiteX184" fmla="*/ 745734 w 4446197"/>
                <a:gd name="connsiteY184" fmla="*/ 688181 h 2809875"/>
                <a:gd name="connsiteX185" fmla="*/ 748115 w 4446197"/>
                <a:gd name="connsiteY185" fmla="*/ 709613 h 2809875"/>
                <a:gd name="connsiteX186" fmla="*/ 755259 w 4446197"/>
                <a:gd name="connsiteY186" fmla="*/ 728663 h 2809875"/>
                <a:gd name="connsiteX187" fmla="*/ 745734 w 4446197"/>
                <a:gd name="connsiteY187" fmla="*/ 757238 h 2809875"/>
                <a:gd name="connsiteX188" fmla="*/ 736209 w 4446197"/>
                <a:gd name="connsiteY188" fmla="*/ 771525 h 2809875"/>
                <a:gd name="connsiteX189" fmla="*/ 736209 w 4446197"/>
                <a:gd name="connsiteY189" fmla="*/ 842963 h 2809875"/>
                <a:gd name="connsiteX190" fmla="*/ 740972 w 4446197"/>
                <a:gd name="connsiteY190" fmla="*/ 857250 h 2809875"/>
                <a:gd name="connsiteX191" fmla="*/ 745734 w 4446197"/>
                <a:gd name="connsiteY191" fmla="*/ 876300 h 2809875"/>
                <a:gd name="connsiteX192" fmla="*/ 760022 w 4446197"/>
                <a:gd name="connsiteY192" fmla="*/ 923925 h 2809875"/>
                <a:gd name="connsiteX193" fmla="*/ 764784 w 4446197"/>
                <a:gd name="connsiteY193" fmla="*/ 938213 h 2809875"/>
                <a:gd name="connsiteX194" fmla="*/ 771928 w 4446197"/>
                <a:gd name="connsiteY194" fmla="*/ 983456 h 2809875"/>
                <a:gd name="connsiteX195" fmla="*/ 750497 w 4446197"/>
                <a:gd name="connsiteY195" fmla="*/ 1004888 h 2809875"/>
                <a:gd name="connsiteX196" fmla="*/ 731447 w 4446197"/>
                <a:gd name="connsiteY196" fmla="*/ 1009650 h 2809875"/>
                <a:gd name="connsiteX197" fmla="*/ 712397 w 4446197"/>
                <a:gd name="connsiteY197" fmla="*/ 1016794 h 2809875"/>
                <a:gd name="connsiteX198" fmla="*/ 683822 w 4446197"/>
                <a:gd name="connsiteY198" fmla="*/ 1035844 h 2809875"/>
                <a:gd name="connsiteX199" fmla="*/ 674297 w 4446197"/>
                <a:gd name="connsiteY199" fmla="*/ 1052513 h 2809875"/>
                <a:gd name="connsiteX200" fmla="*/ 660009 w 4446197"/>
                <a:gd name="connsiteY200" fmla="*/ 1062038 h 2809875"/>
                <a:gd name="connsiteX201" fmla="*/ 650484 w 4446197"/>
                <a:gd name="connsiteY201" fmla="*/ 1076325 h 2809875"/>
                <a:gd name="connsiteX202" fmla="*/ 640959 w 4446197"/>
                <a:gd name="connsiteY202" fmla="*/ 1157288 h 2809875"/>
                <a:gd name="connsiteX203" fmla="*/ 626672 w 4446197"/>
                <a:gd name="connsiteY203" fmla="*/ 1190625 h 2809875"/>
                <a:gd name="connsiteX204" fmla="*/ 593334 w 4446197"/>
                <a:gd name="connsiteY204" fmla="*/ 1204913 h 2809875"/>
                <a:gd name="connsiteX205" fmla="*/ 588572 w 4446197"/>
                <a:gd name="connsiteY205" fmla="*/ 1219200 h 2809875"/>
                <a:gd name="connsiteX206" fmla="*/ 593334 w 4446197"/>
                <a:gd name="connsiteY206" fmla="*/ 1233488 h 2809875"/>
                <a:gd name="connsiteX207" fmla="*/ 579047 w 4446197"/>
                <a:gd name="connsiteY207" fmla="*/ 1247775 h 2809875"/>
                <a:gd name="connsiteX208" fmla="*/ 569521 w 4446197"/>
                <a:gd name="connsiteY208" fmla="*/ 1290638 h 2809875"/>
                <a:gd name="connsiteX209" fmla="*/ 552854 w 4446197"/>
                <a:gd name="connsiteY209" fmla="*/ 1321593 h 2809875"/>
                <a:gd name="connsiteX210" fmla="*/ 533803 w 4446197"/>
                <a:gd name="connsiteY210" fmla="*/ 1343025 h 2809875"/>
                <a:gd name="connsiteX211" fmla="*/ 519515 w 4446197"/>
                <a:gd name="connsiteY211" fmla="*/ 1371600 h 2809875"/>
                <a:gd name="connsiteX212" fmla="*/ 498084 w 4446197"/>
                <a:gd name="connsiteY212" fmla="*/ 1419225 h 2809875"/>
                <a:gd name="connsiteX213" fmla="*/ 493322 w 4446197"/>
                <a:gd name="connsiteY213" fmla="*/ 1433513 h 2809875"/>
                <a:gd name="connsiteX214" fmla="*/ 474272 w 4446197"/>
                <a:gd name="connsiteY214" fmla="*/ 1466850 h 2809875"/>
                <a:gd name="connsiteX215" fmla="*/ 464747 w 4446197"/>
                <a:gd name="connsiteY215" fmla="*/ 1485900 h 2809875"/>
                <a:gd name="connsiteX216" fmla="*/ 459984 w 4446197"/>
                <a:gd name="connsiteY216" fmla="*/ 1500188 h 2809875"/>
                <a:gd name="connsiteX217" fmla="*/ 450459 w 4446197"/>
                <a:gd name="connsiteY217" fmla="*/ 1514475 h 2809875"/>
                <a:gd name="connsiteX218" fmla="*/ 436172 w 4446197"/>
                <a:gd name="connsiteY218" fmla="*/ 1552575 h 2809875"/>
                <a:gd name="connsiteX219" fmla="*/ 412359 w 4446197"/>
                <a:gd name="connsiteY219" fmla="*/ 1595438 h 2809875"/>
                <a:gd name="connsiteX220" fmla="*/ 398072 w 4446197"/>
                <a:gd name="connsiteY220" fmla="*/ 1628776 h 2809875"/>
                <a:gd name="connsiteX221" fmla="*/ 393310 w 4446197"/>
                <a:gd name="connsiteY221" fmla="*/ 1657350 h 2809875"/>
                <a:gd name="connsiteX222" fmla="*/ 379022 w 4446197"/>
                <a:gd name="connsiteY222" fmla="*/ 1719263 h 2809875"/>
                <a:gd name="connsiteX223" fmla="*/ 374259 w 4446197"/>
                <a:gd name="connsiteY223" fmla="*/ 1757363 h 2809875"/>
                <a:gd name="connsiteX224" fmla="*/ 369497 w 4446197"/>
                <a:gd name="connsiteY224" fmla="*/ 1771650 h 2809875"/>
                <a:gd name="connsiteX225" fmla="*/ 357591 w 4446197"/>
                <a:gd name="connsiteY225" fmla="*/ 1807369 h 2809875"/>
                <a:gd name="connsiteX226" fmla="*/ 343303 w 4446197"/>
                <a:gd name="connsiteY226" fmla="*/ 1852613 h 2809875"/>
                <a:gd name="connsiteX227" fmla="*/ 336159 w 4446197"/>
                <a:gd name="connsiteY227" fmla="*/ 1876425 h 2809875"/>
                <a:gd name="connsiteX228" fmla="*/ 326634 w 4446197"/>
                <a:gd name="connsiteY228" fmla="*/ 1890713 h 2809875"/>
                <a:gd name="connsiteX229" fmla="*/ 321872 w 4446197"/>
                <a:gd name="connsiteY229" fmla="*/ 1905000 h 2809875"/>
                <a:gd name="connsiteX230" fmla="*/ 307584 w 4446197"/>
                <a:gd name="connsiteY230" fmla="*/ 1914525 h 2809875"/>
                <a:gd name="connsiteX231" fmla="*/ 293297 w 4446197"/>
                <a:gd name="connsiteY231" fmla="*/ 1943100 h 2809875"/>
                <a:gd name="connsiteX232" fmla="*/ 283772 w 4446197"/>
                <a:gd name="connsiteY232" fmla="*/ 1971675 h 2809875"/>
                <a:gd name="connsiteX233" fmla="*/ 267103 w 4446197"/>
                <a:gd name="connsiteY233" fmla="*/ 2002632 h 2809875"/>
                <a:gd name="connsiteX234" fmla="*/ 231384 w 4446197"/>
                <a:gd name="connsiteY234" fmla="*/ 2038350 h 2809875"/>
                <a:gd name="connsiteX235" fmla="*/ 207572 w 4446197"/>
                <a:gd name="connsiteY235" fmla="*/ 2062163 h 2809875"/>
                <a:gd name="connsiteX236" fmla="*/ 202809 w 4446197"/>
                <a:gd name="connsiteY236" fmla="*/ 2076450 h 2809875"/>
                <a:gd name="connsiteX237" fmla="*/ 174234 w 4446197"/>
                <a:gd name="connsiteY237" fmla="*/ 2095500 h 2809875"/>
                <a:gd name="connsiteX238" fmla="*/ 159947 w 4446197"/>
                <a:gd name="connsiteY238" fmla="*/ 2105025 h 2809875"/>
                <a:gd name="connsiteX239" fmla="*/ 131372 w 4446197"/>
                <a:gd name="connsiteY239" fmla="*/ 2133601 h 2809875"/>
                <a:gd name="connsiteX240" fmla="*/ 102797 w 4446197"/>
                <a:gd name="connsiteY240" fmla="*/ 2145506 h 2809875"/>
                <a:gd name="connsiteX241" fmla="*/ 78985 w 4446197"/>
                <a:gd name="connsiteY241" fmla="*/ 2157412 h 2809875"/>
                <a:gd name="connsiteX242" fmla="*/ 45647 w 4446197"/>
                <a:gd name="connsiteY242" fmla="*/ 2174081 h 2809875"/>
                <a:gd name="connsiteX243" fmla="*/ 24215 w 4446197"/>
                <a:gd name="connsiteY243" fmla="*/ 2178844 h 2809875"/>
                <a:gd name="connsiteX244" fmla="*/ 403 w 4446197"/>
                <a:gd name="connsiteY244" fmla="*/ 2188369 h 2809875"/>
                <a:gd name="connsiteX245" fmla="*/ 12309 w 4446197"/>
                <a:gd name="connsiteY245" fmla="*/ 2228850 h 2809875"/>
                <a:gd name="connsiteX246" fmla="*/ 43265 w 4446197"/>
                <a:gd name="connsiteY246" fmla="*/ 2255044 h 2809875"/>
                <a:gd name="connsiteX247" fmla="*/ 67079 w 4446197"/>
                <a:gd name="connsiteY247" fmla="*/ 2271713 h 2809875"/>
                <a:gd name="connsiteX248" fmla="*/ 90890 w 4446197"/>
                <a:gd name="connsiteY248" fmla="*/ 2276475 h 2809875"/>
                <a:gd name="connsiteX249" fmla="*/ 114703 w 4446197"/>
                <a:gd name="connsiteY249" fmla="*/ 2297906 h 2809875"/>
                <a:gd name="connsiteX250" fmla="*/ 119466 w 4446197"/>
                <a:gd name="connsiteY250" fmla="*/ 2326482 h 2809875"/>
                <a:gd name="connsiteX251" fmla="*/ 126609 w 4446197"/>
                <a:gd name="connsiteY251" fmla="*/ 2347913 h 2809875"/>
                <a:gd name="connsiteX252" fmla="*/ 121847 w 4446197"/>
                <a:gd name="connsiteY252" fmla="*/ 2386013 h 2809875"/>
                <a:gd name="connsiteX253" fmla="*/ 112322 w 4446197"/>
                <a:gd name="connsiteY253" fmla="*/ 2405063 h 2809875"/>
                <a:gd name="connsiteX254" fmla="*/ 100416 w 4446197"/>
                <a:gd name="connsiteY254" fmla="*/ 2424112 h 2809875"/>
                <a:gd name="connsiteX255" fmla="*/ 71841 w 4446197"/>
                <a:gd name="connsiteY255" fmla="*/ 2426494 h 2809875"/>
                <a:gd name="connsiteX256" fmla="*/ 50409 w 4446197"/>
                <a:gd name="connsiteY256" fmla="*/ 2452688 h 2809875"/>
                <a:gd name="connsiteX257" fmla="*/ 21834 w 4446197"/>
                <a:gd name="connsiteY257" fmla="*/ 2466975 h 2809875"/>
                <a:gd name="connsiteX258" fmla="*/ 31359 w 4446197"/>
                <a:gd name="connsiteY258" fmla="*/ 2490788 h 2809875"/>
                <a:gd name="connsiteX259" fmla="*/ 21834 w 4446197"/>
                <a:gd name="connsiteY259" fmla="*/ 2524125 h 2809875"/>
                <a:gd name="connsiteX260" fmla="*/ 12309 w 4446197"/>
                <a:gd name="connsiteY260" fmla="*/ 2538413 h 2809875"/>
                <a:gd name="connsiteX0" fmla="*/ 12309 w 4425585"/>
                <a:gd name="connsiteY0" fmla="*/ 2538413 h 2809875"/>
                <a:gd name="connsiteX1" fmla="*/ 374259 w 4425585"/>
                <a:gd name="connsiteY1" fmla="*/ 2809875 h 2809875"/>
                <a:gd name="connsiteX2" fmla="*/ 4322372 w 4425585"/>
                <a:gd name="connsiteY2" fmla="*/ 2193131 h 2809875"/>
                <a:gd name="connsiteX3" fmla="*/ 4422384 w 4425585"/>
                <a:gd name="connsiteY3" fmla="*/ 2219325 h 2809875"/>
                <a:gd name="connsiteX4" fmla="*/ 4398572 w 4425585"/>
                <a:gd name="connsiteY4" fmla="*/ 2224088 h 2809875"/>
                <a:gd name="connsiteX5" fmla="*/ 4384284 w 4425585"/>
                <a:gd name="connsiteY5" fmla="*/ 2209800 h 2809875"/>
                <a:gd name="connsiteX6" fmla="*/ 4355709 w 4425585"/>
                <a:gd name="connsiteY6" fmla="*/ 2200275 h 2809875"/>
                <a:gd name="connsiteX7" fmla="*/ 4341422 w 4425585"/>
                <a:gd name="connsiteY7" fmla="*/ 2190750 h 2809875"/>
                <a:gd name="connsiteX8" fmla="*/ 4312847 w 4425585"/>
                <a:gd name="connsiteY8" fmla="*/ 2193132 h 2809875"/>
                <a:gd name="connsiteX9" fmla="*/ 4246172 w 4425585"/>
                <a:gd name="connsiteY9" fmla="*/ 2176463 h 2809875"/>
                <a:gd name="connsiteX10" fmla="*/ 4203309 w 4425585"/>
                <a:gd name="connsiteY10" fmla="*/ 2174082 h 2809875"/>
                <a:gd name="connsiteX11" fmla="*/ 4174734 w 4425585"/>
                <a:gd name="connsiteY11" fmla="*/ 2164557 h 2809875"/>
                <a:gd name="connsiteX12" fmla="*/ 4155684 w 4425585"/>
                <a:gd name="connsiteY12" fmla="*/ 2138363 h 2809875"/>
                <a:gd name="connsiteX13" fmla="*/ 4141397 w 4425585"/>
                <a:gd name="connsiteY13" fmla="*/ 2133600 h 2809875"/>
                <a:gd name="connsiteX14" fmla="*/ 4060434 w 4425585"/>
                <a:gd name="connsiteY14" fmla="*/ 2124075 h 2809875"/>
                <a:gd name="connsiteX15" fmla="*/ 3960422 w 4425585"/>
                <a:gd name="connsiteY15" fmla="*/ 2095500 h 2809875"/>
                <a:gd name="connsiteX16" fmla="*/ 3927084 w 4425585"/>
                <a:gd name="connsiteY16" fmla="*/ 2100263 h 2809875"/>
                <a:gd name="connsiteX17" fmla="*/ 3855647 w 4425585"/>
                <a:gd name="connsiteY17" fmla="*/ 2047875 h 2809875"/>
                <a:gd name="connsiteX18" fmla="*/ 3831834 w 4425585"/>
                <a:gd name="connsiteY18" fmla="*/ 2019300 h 2809875"/>
                <a:gd name="connsiteX19" fmla="*/ 3786591 w 4425585"/>
                <a:gd name="connsiteY19" fmla="*/ 1985963 h 2809875"/>
                <a:gd name="connsiteX20" fmla="*/ 3800877 w 4425585"/>
                <a:gd name="connsiteY20" fmla="*/ 1964532 h 2809875"/>
                <a:gd name="connsiteX21" fmla="*/ 3788972 w 4425585"/>
                <a:gd name="connsiteY21" fmla="*/ 1919288 h 2809875"/>
                <a:gd name="connsiteX22" fmla="*/ 3779447 w 4425585"/>
                <a:gd name="connsiteY22" fmla="*/ 1890713 h 2809875"/>
                <a:gd name="connsiteX23" fmla="*/ 3760397 w 4425585"/>
                <a:gd name="connsiteY23" fmla="*/ 1862138 h 2809875"/>
                <a:gd name="connsiteX24" fmla="*/ 3746110 w 4425585"/>
                <a:gd name="connsiteY24" fmla="*/ 1835944 h 2809875"/>
                <a:gd name="connsiteX25" fmla="*/ 3746109 w 4425585"/>
                <a:gd name="connsiteY25" fmla="*/ 1790700 h 2809875"/>
                <a:gd name="connsiteX26" fmla="*/ 3736584 w 4425585"/>
                <a:gd name="connsiteY26" fmla="*/ 1776413 h 2809875"/>
                <a:gd name="connsiteX27" fmla="*/ 3731822 w 4425585"/>
                <a:gd name="connsiteY27" fmla="*/ 1762125 h 2809875"/>
                <a:gd name="connsiteX28" fmla="*/ 3724678 w 4425585"/>
                <a:gd name="connsiteY28" fmla="*/ 1724025 h 2809875"/>
                <a:gd name="connsiteX29" fmla="*/ 3708009 w 4425585"/>
                <a:gd name="connsiteY29" fmla="*/ 1695450 h 2809875"/>
                <a:gd name="connsiteX30" fmla="*/ 3698484 w 4425585"/>
                <a:gd name="connsiteY30" fmla="*/ 1662113 h 2809875"/>
                <a:gd name="connsiteX31" fmla="*/ 3710390 w 4425585"/>
                <a:gd name="connsiteY31" fmla="*/ 1643063 h 2809875"/>
                <a:gd name="connsiteX32" fmla="*/ 3717535 w 4425585"/>
                <a:gd name="connsiteY32" fmla="*/ 1624013 h 2809875"/>
                <a:gd name="connsiteX33" fmla="*/ 3712772 w 4425585"/>
                <a:gd name="connsiteY33" fmla="*/ 1581150 h 2809875"/>
                <a:gd name="connsiteX34" fmla="*/ 3693722 w 4425585"/>
                <a:gd name="connsiteY34" fmla="*/ 1552575 h 2809875"/>
                <a:gd name="connsiteX35" fmla="*/ 3681816 w 4425585"/>
                <a:gd name="connsiteY35" fmla="*/ 1550194 h 2809875"/>
                <a:gd name="connsiteX36" fmla="*/ 3653240 w 4425585"/>
                <a:gd name="connsiteY36" fmla="*/ 1504951 h 2809875"/>
                <a:gd name="connsiteX37" fmla="*/ 3627047 w 4425585"/>
                <a:gd name="connsiteY37" fmla="*/ 1485900 h 2809875"/>
                <a:gd name="connsiteX38" fmla="*/ 3617522 w 4425585"/>
                <a:gd name="connsiteY38" fmla="*/ 1471613 h 2809875"/>
                <a:gd name="connsiteX39" fmla="*/ 3593709 w 4425585"/>
                <a:gd name="connsiteY39" fmla="*/ 1462088 h 2809875"/>
                <a:gd name="connsiteX40" fmla="*/ 3572278 w 4425585"/>
                <a:gd name="connsiteY40" fmla="*/ 1464469 h 2809875"/>
                <a:gd name="connsiteX41" fmla="*/ 3531796 w 4425585"/>
                <a:gd name="connsiteY41" fmla="*/ 1412082 h 2809875"/>
                <a:gd name="connsiteX42" fmla="*/ 3507984 w 4425585"/>
                <a:gd name="connsiteY42" fmla="*/ 1393031 h 2809875"/>
                <a:gd name="connsiteX43" fmla="*/ 3481790 w 4425585"/>
                <a:gd name="connsiteY43" fmla="*/ 1397794 h 2809875"/>
                <a:gd name="connsiteX44" fmla="*/ 3457979 w 4425585"/>
                <a:gd name="connsiteY44" fmla="*/ 1381126 h 2809875"/>
                <a:gd name="connsiteX45" fmla="*/ 3407972 w 4425585"/>
                <a:gd name="connsiteY45" fmla="*/ 1369219 h 2809875"/>
                <a:gd name="connsiteX46" fmla="*/ 3369872 w 4425585"/>
                <a:gd name="connsiteY46" fmla="*/ 1371601 h 2809875"/>
                <a:gd name="connsiteX47" fmla="*/ 3327009 w 4425585"/>
                <a:gd name="connsiteY47" fmla="*/ 1352550 h 2809875"/>
                <a:gd name="connsiteX48" fmla="*/ 3312722 w 4425585"/>
                <a:gd name="connsiteY48" fmla="*/ 1347788 h 2809875"/>
                <a:gd name="connsiteX49" fmla="*/ 3284147 w 4425585"/>
                <a:gd name="connsiteY49" fmla="*/ 1362075 h 2809875"/>
                <a:gd name="connsiteX50" fmla="*/ 3260334 w 4425585"/>
                <a:gd name="connsiteY50" fmla="*/ 1343025 h 2809875"/>
                <a:gd name="connsiteX51" fmla="*/ 3231759 w 4425585"/>
                <a:gd name="connsiteY51" fmla="*/ 1319213 h 2809875"/>
                <a:gd name="connsiteX52" fmla="*/ 3217472 w 4425585"/>
                <a:gd name="connsiteY52" fmla="*/ 1309688 h 2809875"/>
                <a:gd name="connsiteX53" fmla="*/ 3188897 w 4425585"/>
                <a:gd name="connsiteY53" fmla="*/ 1283495 h 2809875"/>
                <a:gd name="connsiteX54" fmla="*/ 3167465 w 4425585"/>
                <a:gd name="connsiteY54" fmla="*/ 1278731 h 2809875"/>
                <a:gd name="connsiteX55" fmla="*/ 3169848 w 4425585"/>
                <a:gd name="connsiteY55" fmla="*/ 1247775 h 2809875"/>
                <a:gd name="connsiteX56" fmla="*/ 3179372 w 4425585"/>
                <a:gd name="connsiteY56" fmla="*/ 1223963 h 2809875"/>
                <a:gd name="connsiteX57" fmla="*/ 3150797 w 4425585"/>
                <a:gd name="connsiteY57" fmla="*/ 1214438 h 2809875"/>
                <a:gd name="connsiteX58" fmla="*/ 3136509 w 4425585"/>
                <a:gd name="connsiteY58" fmla="*/ 1219200 h 2809875"/>
                <a:gd name="connsiteX59" fmla="*/ 3122222 w 4425585"/>
                <a:gd name="connsiteY59" fmla="*/ 1228725 h 2809875"/>
                <a:gd name="connsiteX60" fmla="*/ 3100790 w 4425585"/>
                <a:gd name="connsiteY60" fmla="*/ 1212056 h 2809875"/>
                <a:gd name="connsiteX61" fmla="*/ 3112697 w 4425585"/>
                <a:gd name="connsiteY61" fmla="*/ 1185863 h 2809875"/>
                <a:gd name="connsiteX62" fmla="*/ 3103172 w 4425585"/>
                <a:gd name="connsiteY62" fmla="*/ 1171575 h 2809875"/>
                <a:gd name="connsiteX63" fmla="*/ 3098409 w 4425585"/>
                <a:gd name="connsiteY63" fmla="*/ 1157288 h 2809875"/>
                <a:gd name="connsiteX64" fmla="*/ 3084122 w 4425585"/>
                <a:gd name="connsiteY64" fmla="*/ 1171575 h 2809875"/>
                <a:gd name="connsiteX65" fmla="*/ 3055547 w 4425585"/>
                <a:gd name="connsiteY65" fmla="*/ 1162050 h 2809875"/>
                <a:gd name="connsiteX66" fmla="*/ 3046022 w 4425585"/>
                <a:gd name="connsiteY66" fmla="*/ 1131094 h 2809875"/>
                <a:gd name="connsiteX67" fmla="*/ 3050784 w 4425585"/>
                <a:gd name="connsiteY67" fmla="*/ 1114425 h 2809875"/>
                <a:gd name="connsiteX68" fmla="*/ 3050784 w 4425585"/>
                <a:gd name="connsiteY68" fmla="*/ 1104900 h 2809875"/>
                <a:gd name="connsiteX69" fmla="*/ 3036497 w 4425585"/>
                <a:gd name="connsiteY69" fmla="*/ 1100138 h 2809875"/>
                <a:gd name="connsiteX70" fmla="*/ 3046022 w 4425585"/>
                <a:gd name="connsiteY70" fmla="*/ 1081088 h 2809875"/>
                <a:gd name="connsiteX71" fmla="*/ 3055547 w 4425585"/>
                <a:gd name="connsiteY71" fmla="*/ 1062038 h 2809875"/>
                <a:gd name="connsiteX72" fmla="*/ 3024590 w 4425585"/>
                <a:gd name="connsiteY72" fmla="*/ 1052513 h 2809875"/>
                <a:gd name="connsiteX73" fmla="*/ 3012684 w 4425585"/>
                <a:gd name="connsiteY73" fmla="*/ 1066800 h 2809875"/>
                <a:gd name="connsiteX74" fmla="*/ 2993634 w 4425585"/>
                <a:gd name="connsiteY74" fmla="*/ 1066800 h 2809875"/>
                <a:gd name="connsiteX75" fmla="*/ 2972204 w 4425585"/>
                <a:gd name="connsiteY75" fmla="*/ 1073944 h 2809875"/>
                <a:gd name="connsiteX76" fmla="*/ 2955534 w 4425585"/>
                <a:gd name="connsiteY76" fmla="*/ 1066800 h 2809875"/>
                <a:gd name="connsiteX77" fmla="*/ 2950772 w 4425585"/>
                <a:gd name="connsiteY77" fmla="*/ 1047750 h 2809875"/>
                <a:gd name="connsiteX78" fmla="*/ 2931721 w 4425585"/>
                <a:gd name="connsiteY78" fmla="*/ 1040607 h 2809875"/>
                <a:gd name="connsiteX79" fmla="*/ 2903147 w 4425585"/>
                <a:gd name="connsiteY79" fmla="*/ 1019175 h 2809875"/>
                <a:gd name="connsiteX80" fmla="*/ 2888859 w 4425585"/>
                <a:gd name="connsiteY80" fmla="*/ 1014413 h 2809875"/>
                <a:gd name="connsiteX81" fmla="*/ 2874572 w 4425585"/>
                <a:gd name="connsiteY81" fmla="*/ 1004888 h 2809875"/>
                <a:gd name="connsiteX82" fmla="*/ 2855522 w 4425585"/>
                <a:gd name="connsiteY82" fmla="*/ 1004888 h 2809875"/>
                <a:gd name="connsiteX83" fmla="*/ 2834090 w 4425585"/>
                <a:gd name="connsiteY83" fmla="*/ 995363 h 2809875"/>
                <a:gd name="connsiteX84" fmla="*/ 2810278 w 4425585"/>
                <a:gd name="connsiteY84" fmla="*/ 1009650 h 2809875"/>
                <a:gd name="connsiteX85" fmla="*/ 2767416 w 4425585"/>
                <a:gd name="connsiteY85" fmla="*/ 1007269 h 2809875"/>
                <a:gd name="connsiteX86" fmla="*/ 2734079 w 4425585"/>
                <a:gd name="connsiteY86" fmla="*/ 1019175 h 2809875"/>
                <a:gd name="connsiteX87" fmla="*/ 2712646 w 4425585"/>
                <a:gd name="connsiteY87" fmla="*/ 1019176 h 2809875"/>
                <a:gd name="connsiteX88" fmla="*/ 2693597 w 4425585"/>
                <a:gd name="connsiteY88" fmla="*/ 1009650 h 2809875"/>
                <a:gd name="connsiteX89" fmla="*/ 2641209 w 4425585"/>
                <a:gd name="connsiteY89" fmla="*/ 1021557 h 2809875"/>
                <a:gd name="connsiteX90" fmla="*/ 2631684 w 4425585"/>
                <a:gd name="connsiteY90" fmla="*/ 1031082 h 2809875"/>
                <a:gd name="connsiteX91" fmla="*/ 2612634 w 4425585"/>
                <a:gd name="connsiteY91" fmla="*/ 1038225 h 2809875"/>
                <a:gd name="connsiteX92" fmla="*/ 2595965 w 4425585"/>
                <a:gd name="connsiteY92" fmla="*/ 1035844 h 2809875"/>
                <a:gd name="connsiteX93" fmla="*/ 2574535 w 4425585"/>
                <a:gd name="connsiteY93" fmla="*/ 1028700 h 2809875"/>
                <a:gd name="connsiteX94" fmla="*/ 2529290 w 4425585"/>
                <a:gd name="connsiteY94" fmla="*/ 1004888 h 2809875"/>
                <a:gd name="connsiteX95" fmla="*/ 2526909 w 4425585"/>
                <a:gd name="connsiteY95" fmla="*/ 971550 h 2809875"/>
                <a:gd name="connsiteX96" fmla="*/ 2512622 w 4425585"/>
                <a:gd name="connsiteY96" fmla="*/ 942975 h 2809875"/>
                <a:gd name="connsiteX97" fmla="*/ 2488809 w 4425585"/>
                <a:gd name="connsiteY97" fmla="*/ 938213 h 2809875"/>
                <a:gd name="connsiteX98" fmla="*/ 2493572 w 4425585"/>
                <a:gd name="connsiteY98" fmla="*/ 923925 h 2809875"/>
                <a:gd name="connsiteX99" fmla="*/ 2479284 w 4425585"/>
                <a:gd name="connsiteY99" fmla="*/ 914400 h 2809875"/>
                <a:gd name="connsiteX100" fmla="*/ 2457853 w 4425585"/>
                <a:gd name="connsiteY100" fmla="*/ 902494 h 2809875"/>
                <a:gd name="connsiteX101" fmla="*/ 2431659 w 4425585"/>
                <a:gd name="connsiteY101" fmla="*/ 890588 h 2809875"/>
                <a:gd name="connsiteX102" fmla="*/ 2414991 w 4425585"/>
                <a:gd name="connsiteY102" fmla="*/ 864394 h 2809875"/>
                <a:gd name="connsiteX103" fmla="*/ 2398321 w 4425585"/>
                <a:gd name="connsiteY103" fmla="*/ 833437 h 2809875"/>
                <a:gd name="connsiteX104" fmla="*/ 2367365 w 4425585"/>
                <a:gd name="connsiteY104" fmla="*/ 807244 h 2809875"/>
                <a:gd name="connsiteX105" fmla="*/ 2348316 w 4425585"/>
                <a:gd name="connsiteY105" fmla="*/ 769144 h 2809875"/>
                <a:gd name="connsiteX106" fmla="*/ 2322122 w 4425585"/>
                <a:gd name="connsiteY106" fmla="*/ 733425 h 2809875"/>
                <a:gd name="connsiteX107" fmla="*/ 2307834 w 4425585"/>
                <a:gd name="connsiteY107" fmla="*/ 723900 h 2809875"/>
                <a:gd name="connsiteX108" fmla="*/ 2264972 w 4425585"/>
                <a:gd name="connsiteY108" fmla="*/ 704850 h 2809875"/>
                <a:gd name="connsiteX109" fmla="*/ 2241159 w 4425585"/>
                <a:gd name="connsiteY109" fmla="*/ 678657 h 2809875"/>
                <a:gd name="connsiteX110" fmla="*/ 2231634 w 4425585"/>
                <a:gd name="connsiteY110" fmla="*/ 657225 h 2809875"/>
                <a:gd name="connsiteX111" fmla="*/ 2212584 w 4425585"/>
                <a:gd name="connsiteY111" fmla="*/ 647700 h 2809875"/>
                <a:gd name="connsiteX112" fmla="*/ 2198297 w 4425585"/>
                <a:gd name="connsiteY112" fmla="*/ 638175 h 2809875"/>
                <a:gd name="connsiteX113" fmla="*/ 2179247 w 4425585"/>
                <a:gd name="connsiteY113" fmla="*/ 642938 h 2809875"/>
                <a:gd name="connsiteX114" fmla="*/ 2155434 w 4425585"/>
                <a:gd name="connsiteY114" fmla="*/ 619125 h 2809875"/>
                <a:gd name="connsiteX115" fmla="*/ 2136384 w 4425585"/>
                <a:gd name="connsiteY115" fmla="*/ 590550 h 2809875"/>
                <a:gd name="connsiteX116" fmla="*/ 2126859 w 4425585"/>
                <a:gd name="connsiteY116" fmla="*/ 561975 h 2809875"/>
                <a:gd name="connsiteX117" fmla="*/ 2103047 w 4425585"/>
                <a:gd name="connsiteY117" fmla="*/ 561975 h 2809875"/>
                <a:gd name="connsiteX118" fmla="*/ 2088759 w 4425585"/>
                <a:gd name="connsiteY118" fmla="*/ 547688 h 2809875"/>
                <a:gd name="connsiteX119" fmla="*/ 2050660 w 4425585"/>
                <a:gd name="connsiteY119" fmla="*/ 540544 h 2809875"/>
                <a:gd name="connsiteX120" fmla="*/ 2007797 w 4425585"/>
                <a:gd name="connsiteY120" fmla="*/ 528638 h 2809875"/>
                <a:gd name="connsiteX121" fmla="*/ 1976841 w 4425585"/>
                <a:gd name="connsiteY121" fmla="*/ 526256 h 2809875"/>
                <a:gd name="connsiteX122" fmla="*/ 1948266 w 4425585"/>
                <a:gd name="connsiteY122" fmla="*/ 521494 h 2809875"/>
                <a:gd name="connsiteX123" fmla="*/ 1926834 w 4425585"/>
                <a:gd name="connsiteY123" fmla="*/ 504825 h 2809875"/>
                <a:gd name="connsiteX124" fmla="*/ 1912547 w 4425585"/>
                <a:gd name="connsiteY124" fmla="*/ 509588 h 2809875"/>
                <a:gd name="connsiteX125" fmla="*/ 1841109 w 4425585"/>
                <a:gd name="connsiteY125" fmla="*/ 495300 h 2809875"/>
                <a:gd name="connsiteX126" fmla="*/ 1812534 w 4425585"/>
                <a:gd name="connsiteY126" fmla="*/ 485775 h 2809875"/>
                <a:gd name="connsiteX127" fmla="*/ 1798247 w 4425585"/>
                <a:gd name="connsiteY127" fmla="*/ 481013 h 2809875"/>
                <a:gd name="connsiteX128" fmla="*/ 1783959 w 4425585"/>
                <a:gd name="connsiteY128" fmla="*/ 490538 h 2809875"/>
                <a:gd name="connsiteX129" fmla="*/ 1769672 w 4425585"/>
                <a:gd name="connsiteY129" fmla="*/ 495300 h 2809875"/>
                <a:gd name="connsiteX130" fmla="*/ 1741097 w 4425585"/>
                <a:gd name="connsiteY130" fmla="*/ 523875 h 2809875"/>
                <a:gd name="connsiteX131" fmla="*/ 1717284 w 4425585"/>
                <a:gd name="connsiteY131" fmla="*/ 519113 h 2809875"/>
                <a:gd name="connsiteX132" fmla="*/ 1683947 w 4425585"/>
                <a:gd name="connsiteY132" fmla="*/ 509588 h 2809875"/>
                <a:gd name="connsiteX133" fmla="*/ 1650609 w 4425585"/>
                <a:gd name="connsiteY133" fmla="*/ 504825 h 2809875"/>
                <a:gd name="connsiteX134" fmla="*/ 1622034 w 4425585"/>
                <a:gd name="connsiteY134" fmla="*/ 500063 h 2809875"/>
                <a:gd name="connsiteX135" fmla="*/ 1581553 w 4425585"/>
                <a:gd name="connsiteY135" fmla="*/ 483394 h 2809875"/>
                <a:gd name="connsiteX136" fmla="*/ 1552978 w 4425585"/>
                <a:gd name="connsiteY136" fmla="*/ 483394 h 2809875"/>
                <a:gd name="connsiteX137" fmla="*/ 1541072 w 4425585"/>
                <a:gd name="connsiteY137" fmla="*/ 466725 h 2809875"/>
                <a:gd name="connsiteX138" fmla="*/ 1526784 w 4425585"/>
                <a:gd name="connsiteY138" fmla="*/ 447675 h 2809875"/>
                <a:gd name="connsiteX139" fmla="*/ 1522021 w 4425585"/>
                <a:gd name="connsiteY139" fmla="*/ 421481 h 2809875"/>
                <a:gd name="connsiteX140" fmla="*/ 1533929 w 4425585"/>
                <a:gd name="connsiteY140" fmla="*/ 392907 h 2809875"/>
                <a:gd name="connsiteX141" fmla="*/ 1564884 w 4425585"/>
                <a:gd name="connsiteY141" fmla="*/ 366713 h 2809875"/>
                <a:gd name="connsiteX142" fmla="*/ 1557740 w 4425585"/>
                <a:gd name="connsiteY142" fmla="*/ 340519 h 2809875"/>
                <a:gd name="connsiteX143" fmla="*/ 1564884 w 4425585"/>
                <a:gd name="connsiteY143" fmla="*/ 309562 h 2809875"/>
                <a:gd name="connsiteX144" fmla="*/ 1583934 w 4425585"/>
                <a:gd name="connsiteY144" fmla="*/ 285750 h 2809875"/>
                <a:gd name="connsiteX145" fmla="*/ 1588697 w 4425585"/>
                <a:gd name="connsiteY145" fmla="*/ 271463 h 2809875"/>
                <a:gd name="connsiteX146" fmla="*/ 1579172 w 4425585"/>
                <a:gd name="connsiteY146" fmla="*/ 257175 h 2809875"/>
                <a:gd name="connsiteX147" fmla="*/ 1545834 w 4425585"/>
                <a:gd name="connsiteY147" fmla="*/ 230981 h 2809875"/>
                <a:gd name="connsiteX148" fmla="*/ 1522022 w 4425585"/>
                <a:gd name="connsiteY148" fmla="*/ 228600 h 2809875"/>
                <a:gd name="connsiteX149" fmla="*/ 1507734 w 4425585"/>
                <a:gd name="connsiteY149" fmla="*/ 192881 h 2809875"/>
                <a:gd name="connsiteX150" fmla="*/ 1505353 w 4425585"/>
                <a:gd name="connsiteY150" fmla="*/ 159543 h 2809875"/>
                <a:gd name="connsiteX151" fmla="*/ 1488684 w 4425585"/>
                <a:gd name="connsiteY151" fmla="*/ 119063 h 2809875"/>
                <a:gd name="connsiteX152" fmla="*/ 1479159 w 4425585"/>
                <a:gd name="connsiteY152" fmla="*/ 92868 h 2809875"/>
                <a:gd name="connsiteX153" fmla="*/ 1455347 w 4425585"/>
                <a:gd name="connsiteY153" fmla="*/ 85725 h 2809875"/>
                <a:gd name="connsiteX154" fmla="*/ 1450584 w 4425585"/>
                <a:gd name="connsiteY154" fmla="*/ 66675 h 2809875"/>
                <a:gd name="connsiteX155" fmla="*/ 1433915 w 4425585"/>
                <a:gd name="connsiteY155" fmla="*/ 40481 h 2809875"/>
                <a:gd name="connsiteX156" fmla="*/ 1445822 w 4425585"/>
                <a:gd name="connsiteY156" fmla="*/ 30956 h 2809875"/>
                <a:gd name="connsiteX157" fmla="*/ 1436297 w 4425585"/>
                <a:gd name="connsiteY157" fmla="*/ 0 h 2809875"/>
                <a:gd name="connsiteX158" fmla="*/ 845747 w 4425585"/>
                <a:gd name="connsiteY158" fmla="*/ 180975 h 2809875"/>
                <a:gd name="connsiteX159" fmla="*/ 845747 w 4425585"/>
                <a:gd name="connsiteY159" fmla="*/ 180975 h 2809875"/>
                <a:gd name="connsiteX160" fmla="*/ 840984 w 4425585"/>
                <a:gd name="connsiteY160" fmla="*/ 223838 h 2809875"/>
                <a:gd name="connsiteX161" fmla="*/ 836222 w 4425585"/>
                <a:gd name="connsiteY161" fmla="*/ 238125 h 2809875"/>
                <a:gd name="connsiteX162" fmla="*/ 817172 w 4425585"/>
                <a:gd name="connsiteY162" fmla="*/ 254794 h 2809875"/>
                <a:gd name="connsiteX163" fmla="*/ 788597 w 4425585"/>
                <a:gd name="connsiteY163" fmla="*/ 266700 h 2809875"/>
                <a:gd name="connsiteX164" fmla="*/ 740972 w 4425585"/>
                <a:gd name="connsiteY164" fmla="*/ 300038 h 2809875"/>
                <a:gd name="connsiteX165" fmla="*/ 721922 w 4425585"/>
                <a:gd name="connsiteY165" fmla="*/ 328613 h 2809875"/>
                <a:gd name="connsiteX166" fmla="*/ 705252 w 4425585"/>
                <a:gd name="connsiteY166" fmla="*/ 342900 h 2809875"/>
                <a:gd name="connsiteX167" fmla="*/ 707634 w 4425585"/>
                <a:gd name="connsiteY167" fmla="*/ 369095 h 2809875"/>
                <a:gd name="connsiteX168" fmla="*/ 726684 w 4425585"/>
                <a:gd name="connsiteY168" fmla="*/ 381000 h 2809875"/>
                <a:gd name="connsiteX169" fmla="*/ 731447 w 4425585"/>
                <a:gd name="connsiteY169" fmla="*/ 395288 h 2809875"/>
                <a:gd name="connsiteX170" fmla="*/ 750497 w 4425585"/>
                <a:gd name="connsiteY170" fmla="*/ 423863 h 2809875"/>
                <a:gd name="connsiteX171" fmla="*/ 760022 w 4425585"/>
                <a:gd name="connsiteY171" fmla="*/ 442913 h 2809875"/>
                <a:gd name="connsiteX172" fmla="*/ 750497 w 4425585"/>
                <a:gd name="connsiteY172" fmla="*/ 481013 h 2809875"/>
                <a:gd name="connsiteX173" fmla="*/ 736209 w 4425585"/>
                <a:gd name="connsiteY173" fmla="*/ 490538 h 2809875"/>
                <a:gd name="connsiteX174" fmla="*/ 731447 w 4425585"/>
                <a:gd name="connsiteY174" fmla="*/ 504825 h 2809875"/>
                <a:gd name="connsiteX175" fmla="*/ 717159 w 4425585"/>
                <a:gd name="connsiteY175" fmla="*/ 509588 h 2809875"/>
                <a:gd name="connsiteX176" fmla="*/ 712397 w 4425585"/>
                <a:gd name="connsiteY176" fmla="*/ 538163 h 2809875"/>
                <a:gd name="connsiteX177" fmla="*/ 702872 w 4425585"/>
                <a:gd name="connsiteY177" fmla="*/ 566738 h 2809875"/>
                <a:gd name="connsiteX178" fmla="*/ 698109 w 4425585"/>
                <a:gd name="connsiteY178" fmla="*/ 581025 h 2809875"/>
                <a:gd name="connsiteX179" fmla="*/ 683822 w 4425585"/>
                <a:gd name="connsiteY179" fmla="*/ 611981 h 2809875"/>
                <a:gd name="connsiteX180" fmla="*/ 702872 w 4425585"/>
                <a:gd name="connsiteY180" fmla="*/ 638175 h 2809875"/>
                <a:gd name="connsiteX181" fmla="*/ 731447 w 4425585"/>
                <a:gd name="connsiteY181" fmla="*/ 647700 h 2809875"/>
                <a:gd name="connsiteX182" fmla="*/ 740972 w 4425585"/>
                <a:gd name="connsiteY182" fmla="*/ 661988 h 2809875"/>
                <a:gd name="connsiteX183" fmla="*/ 745734 w 4425585"/>
                <a:gd name="connsiteY183" fmla="*/ 676275 h 2809875"/>
                <a:gd name="connsiteX184" fmla="*/ 745734 w 4425585"/>
                <a:gd name="connsiteY184" fmla="*/ 688181 h 2809875"/>
                <a:gd name="connsiteX185" fmla="*/ 748115 w 4425585"/>
                <a:gd name="connsiteY185" fmla="*/ 709613 h 2809875"/>
                <a:gd name="connsiteX186" fmla="*/ 755259 w 4425585"/>
                <a:gd name="connsiteY186" fmla="*/ 728663 h 2809875"/>
                <a:gd name="connsiteX187" fmla="*/ 745734 w 4425585"/>
                <a:gd name="connsiteY187" fmla="*/ 757238 h 2809875"/>
                <a:gd name="connsiteX188" fmla="*/ 736209 w 4425585"/>
                <a:gd name="connsiteY188" fmla="*/ 771525 h 2809875"/>
                <a:gd name="connsiteX189" fmla="*/ 736209 w 4425585"/>
                <a:gd name="connsiteY189" fmla="*/ 842963 h 2809875"/>
                <a:gd name="connsiteX190" fmla="*/ 740972 w 4425585"/>
                <a:gd name="connsiteY190" fmla="*/ 857250 h 2809875"/>
                <a:gd name="connsiteX191" fmla="*/ 745734 w 4425585"/>
                <a:gd name="connsiteY191" fmla="*/ 876300 h 2809875"/>
                <a:gd name="connsiteX192" fmla="*/ 760022 w 4425585"/>
                <a:gd name="connsiteY192" fmla="*/ 923925 h 2809875"/>
                <a:gd name="connsiteX193" fmla="*/ 764784 w 4425585"/>
                <a:gd name="connsiteY193" fmla="*/ 938213 h 2809875"/>
                <a:gd name="connsiteX194" fmla="*/ 771928 w 4425585"/>
                <a:gd name="connsiteY194" fmla="*/ 983456 h 2809875"/>
                <a:gd name="connsiteX195" fmla="*/ 750497 w 4425585"/>
                <a:gd name="connsiteY195" fmla="*/ 1004888 h 2809875"/>
                <a:gd name="connsiteX196" fmla="*/ 731447 w 4425585"/>
                <a:gd name="connsiteY196" fmla="*/ 1009650 h 2809875"/>
                <a:gd name="connsiteX197" fmla="*/ 712397 w 4425585"/>
                <a:gd name="connsiteY197" fmla="*/ 1016794 h 2809875"/>
                <a:gd name="connsiteX198" fmla="*/ 683822 w 4425585"/>
                <a:gd name="connsiteY198" fmla="*/ 1035844 h 2809875"/>
                <a:gd name="connsiteX199" fmla="*/ 674297 w 4425585"/>
                <a:gd name="connsiteY199" fmla="*/ 1052513 h 2809875"/>
                <a:gd name="connsiteX200" fmla="*/ 660009 w 4425585"/>
                <a:gd name="connsiteY200" fmla="*/ 1062038 h 2809875"/>
                <a:gd name="connsiteX201" fmla="*/ 650484 w 4425585"/>
                <a:gd name="connsiteY201" fmla="*/ 1076325 h 2809875"/>
                <a:gd name="connsiteX202" fmla="*/ 640959 w 4425585"/>
                <a:gd name="connsiteY202" fmla="*/ 1157288 h 2809875"/>
                <a:gd name="connsiteX203" fmla="*/ 626672 w 4425585"/>
                <a:gd name="connsiteY203" fmla="*/ 1190625 h 2809875"/>
                <a:gd name="connsiteX204" fmla="*/ 593334 w 4425585"/>
                <a:gd name="connsiteY204" fmla="*/ 1204913 h 2809875"/>
                <a:gd name="connsiteX205" fmla="*/ 588572 w 4425585"/>
                <a:gd name="connsiteY205" fmla="*/ 1219200 h 2809875"/>
                <a:gd name="connsiteX206" fmla="*/ 593334 w 4425585"/>
                <a:gd name="connsiteY206" fmla="*/ 1233488 h 2809875"/>
                <a:gd name="connsiteX207" fmla="*/ 579047 w 4425585"/>
                <a:gd name="connsiteY207" fmla="*/ 1247775 h 2809875"/>
                <a:gd name="connsiteX208" fmla="*/ 569521 w 4425585"/>
                <a:gd name="connsiteY208" fmla="*/ 1290638 h 2809875"/>
                <a:gd name="connsiteX209" fmla="*/ 552854 w 4425585"/>
                <a:gd name="connsiteY209" fmla="*/ 1321593 h 2809875"/>
                <a:gd name="connsiteX210" fmla="*/ 533803 w 4425585"/>
                <a:gd name="connsiteY210" fmla="*/ 1343025 h 2809875"/>
                <a:gd name="connsiteX211" fmla="*/ 519515 w 4425585"/>
                <a:gd name="connsiteY211" fmla="*/ 1371600 h 2809875"/>
                <a:gd name="connsiteX212" fmla="*/ 498084 w 4425585"/>
                <a:gd name="connsiteY212" fmla="*/ 1419225 h 2809875"/>
                <a:gd name="connsiteX213" fmla="*/ 493322 w 4425585"/>
                <a:gd name="connsiteY213" fmla="*/ 1433513 h 2809875"/>
                <a:gd name="connsiteX214" fmla="*/ 474272 w 4425585"/>
                <a:gd name="connsiteY214" fmla="*/ 1466850 h 2809875"/>
                <a:gd name="connsiteX215" fmla="*/ 464747 w 4425585"/>
                <a:gd name="connsiteY215" fmla="*/ 1485900 h 2809875"/>
                <a:gd name="connsiteX216" fmla="*/ 459984 w 4425585"/>
                <a:gd name="connsiteY216" fmla="*/ 1500188 h 2809875"/>
                <a:gd name="connsiteX217" fmla="*/ 450459 w 4425585"/>
                <a:gd name="connsiteY217" fmla="*/ 1514475 h 2809875"/>
                <a:gd name="connsiteX218" fmla="*/ 436172 w 4425585"/>
                <a:gd name="connsiteY218" fmla="*/ 1552575 h 2809875"/>
                <a:gd name="connsiteX219" fmla="*/ 412359 w 4425585"/>
                <a:gd name="connsiteY219" fmla="*/ 1595438 h 2809875"/>
                <a:gd name="connsiteX220" fmla="*/ 398072 w 4425585"/>
                <a:gd name="connsiteY220" fmla="*/ 1628776 h 2809875"/>
                <a:gd name="connsiteX221" fmla="*/ 393310 w 4425585"/>
                <a:gd name="connsiteY221" fmla="*/ 1657350 h 2809875"/>
                <a:gd name="connsiteX222" fmla="*/ 379022 w 4425585"/>
                <a:gd name="connsiteY222" fmla="*/ 1719263 h 2809875"/>
                <a:gd name="connsiteX223" fmla="*/ 374259 w 4425585"/>
                <a:gd name="connsiteY223" fmla="*/ 1757363 h 2809875"/>
                <a:gd name="connsiteX224" fmla="*/ 369497 w 4425585"/>
                <a:gd name="connsiteY224" fmla="*/ 1771650 h 2809875"/>
                <a:gd name="connsiteX225" fmla="*/ 357591 w 4425585"/>
                <a:gd name="connsiteY225" fmla="*/ 1807369 h 2809875"/>
                <a:gd name="connsiteX226" fmla="*/ 343303 w 4425585"/>
                <a:gd name="connsiteY226" fmla="*/ 1852613 h 2809875"/>
                <a:gd name="connsiteX227" fmla="*/ 336159 w 4425585"/>
                <a:gd name="connsiteY227" fmla="*/ 1876425 h 2809875"/>
                <a:gd name="connsiteX228" fmla="*/ 326634 w 4425585"/>
                <a:gd name="connsiteY228" fmla="*/ 1890713 h 2809875"/>
                <a:gd name="connsiteX229" fmla="*/ 321872 w 4425585"/>
                <a:gd name="connsiteY229" fmla="*/ 1905000 h 2809875"/>
                <a:gd name="connsiteX230" fmla="*/ 307584 w 4425585"/>
                <a:gd name="connsiteY230" fmla="*/ 1914525 h 2809875"/>
                <a:gd name="connsiteX231" fmla="*/ 293297 w 4425585"/>
                <a:gd name="connsiteY231" fmla="*/ 1943100 h 2809875"/>
                <a:gd name="connsiteX232" fmla="*/ 283772 w 4425585"/>
                <a:gd name="connsiteY232" fmla="*/ 1971675 h 2809875"/>
                <a:gd name="connsiteX233" fmla="*/ 267103 w 4425585"/>
                <a:gd name="connsiteY233" fmla="*/ 2002632 h 2809875"/>
                <a:gd name="connsiteX234" fmla="*/ 231384 w 4425585"/>
                <a:gd name="connsiteY234" fmla="*/ 2038350 h 2809875"/>
                <a:gd name="connsiteX235" fmla="*/ 207572 w 4425585"/>
                <a:gd name="connsiteY235" fmla="*/ 2062163 h 2809875"/>
                <a:gd name="connsiteX236" fmla="*/ 202809 w 4425585"/>
                <a:gd name="connsiteY236" fmla="*/ 2076450 h 2809875"/>
                <a:gd name="connsiteX237" fmla="*/ 174234 w 4425585"/>
                <a:gd name="connsiteY237" fmla="*/ 2095500 h 2809875"/>
                <a:gd name="connsiteX238" fmla="*/ 159947 w 4425585"/>
                <a:gd name="connsiteY238" fmla="*/ 2105025 h 2809875"/>
                <a:gd name="connsiteX239" fmla="*/ 131372 w 4425585"/>
                <a:gd name="connsiteY239" fmla="*/ 2133601 h 2809875"/>
                <a:gd name="connsiteX240" fmla="*/ 102797 w 4425585"/>
                <a:gd name="connsiteY240" fmla="*/ 2145506 h 2809875"/>
                <a:gd name="connsiteX241" fmla="*/ 78985 w 4425585"/>
                <a:gd name="connsiteY241" fmla="*/ 2157412 h 2809875"/>
                <a:gd name="connsiteX242" fmla="*/ 45647 w 4425585"/>
                <a:gd name="connsiteY242" fmla="*/ 2174081 h 2809875"/>
                <a:gd name="connsiteX243" fmla="*/ 24215 w 4425585"/>
                <a:gd name="connsiteY243" fmla="*/ 2178844 h 2809875"/>
                <a:gd name="connsiteX244" fmla="*/ 403 w 4425585"/>
                <a:gd name="connsiteY244" fmla="*/ 2188369 h 2809875"/>
                <a:gd name="connsiteX245" fmla="*/ 12309 w 4425585"/>
                <a:gd name="connsiteY245" fmla="*/ 2228850 h 2809875"/>
                <a:gd name="connsiteX246" fmla="*/ 43265 w 4425585"/>
                <a:gd name="connsiteY246" fmla="*/ 2255044 h 2809875"/>
                <a:gd name="connsiteX247" fmla="*/ 67079 w 4425585"/>
                <a:gd name="connsiteY247" fmla="*/ 2271713 h 2809875"/>
                <a:gd name="connsiteX248" fmla="*/ 90890 w 4425585"/>
                <a:gd name="connsiteY248" fmla="*/ 2276475 h 2809875"/>
                <a:gd name="connsiteX249" fmla="*/ 114703 w 4425585"/>
                <a:gd name="connsiteY249" fmla="*/ 2297906 h 2809875"/>
                <a:gd name="connsiteX250" fmla="*/ 119466 w 4425585"/>
                <a:gd name="connsiteY250" fmla="*/ 2326482 h 2809875"/>
                <a:gd name="connsiteX251" fmla="*/ 126609 w 4425585"/>
                <a:gd name="connsiteY251" fmla="*/ 2347913 h 2809875"/>
                <a:gd name="connsiteX252" fmla="*/ 121847 w 4425585"/>
                <a:gd name="connsiteY252" fmla="*/ 2386013 h 2809875"/>
                <a:gd name="connsiteX253" fmla="*/ 112322 w 4425585"/>
                <a:gd name="connsiteY253" fmla="*/ 2405063 h 2809875"/>
                <a:gd name="connsiteX254" fmla="*/ 100416 w 4425585"/>
                <a:gd name="connsiteY254" fmla="*/ 2424112 h 2809875"/>
                <a:gd name="connsiteX255" fmla="*/ 71841 w 4425585"/>
                <a:gd name="connsiteY255" fmla="*/ 2426494 h 2809875"/>
                <a:gd name="connsiteX256" fmla="*/ 50409 w 4425585"/>
                <a:gd name="connsiteY256" fmla="*/ 2452688 h 2809875"/>
                <a:gd name="connsiteX257" fmla="*/ 21834 w 4425585"/>
                <a:gd name="connsiteY257" fmla="*/ 2466975 h 2809875"/>
                <a:gd name="connsiteX258" fmla="*/ 31359 w 4425585"/>
                <a:gd name="connsiteY258" fmla="*/ 2490788 h 2809875"/>
                <a:gd name="connsiteX259" fmla="*/ 21834 w 4425585"/>
                <a:gd name="connsiteY259" fmla="*/ 2524125 h 2809875"/>
                <a:gd name="connsiteX260" fmla="*/ 12309 w 4425585"/>
                <a:gd name="connsiteY260" fmla="*/ 2538413 h 2809875"/>
                <a:gd name="connsiteX0" fmla="*/ 12309 w 4425585"/>
                <a:gd name="connsiteY0" fmla="*/ 2538413 h 2809875"/>
                <a:gd name="connsiteX1" fmla="*/ 374259 w 4425585"/>
                <a:gd name="connsiteY1" fmla="*/ 2809875 h 2809875"/>
                <a:gd name="connsiteX2" fmla="*/ 4322372 w 4425585"/>
                <a:gd name="connsiteY2" fmla="*/ 2193131 h 2809875"/>
                <a:gd name="connsiteX3" fmla="*/ 4422384 w 4425585"/>
                <a:gd name="connsiteY3" fmla="*/ 2219325 h 2809875"/>
                <a:gd name="connsiteX4" fmla="*/ 4398572 w 4425585"/>
                <a:gd name="connsiteY4" fmla="*/ 2224088 h 2809875"/>
                <a:gd name="connsiteX5" fmla="*/ 4384284 w 4425585"/>
                <a:gd name="connsiteY5" fmla="*/ 2209800 h 2809875"/>
                <a:gd name="connsiteX6" fmla="*/ 4355709 w 4425585"/>
                <a:gd name="connsiteY6" fmla="*/ 2200275 h 2809875"/>
                <a:gd name="connsiteX7" fmla="*/ 4341422 w 4425585"/>
                <a:gd name="connsiteY7" fmla="*/ 2190750 h 2809875"/>
                <a:gd name="connsiteX8" fmla="*/ 4246172 w 4425585"/>
                <a:gd name="connsiteY8" fmla="*/ 2176463 h 2809875"/>
                <a:gd name="connsiteX9" fmla="*/ 4203309 w 4425585"/>
                <a:gd name="connsiteY9" fmla="*/ 2174082 h 2809875"/>
                <a:gd name="connsiteX10" fmla="*/ 4174734 w 4425585"/>
                <a:gd name="connsiteY10" fmla="*/ 2164557 h 2809875"/>
                <a:gd name="connsiteX11" fmla="*/ 4155684 w 4425585"/>
                <a:gd name="connsiteY11" fmla="*/ 2138363 h 2809875"/>
                <a:gd name="connsiteX12" fmla="*/ 4141397 w 4425585"/>
                <a:gd name="connsiteY12" fmla="*/ 2133600 h 2809875"/>
                <a:gd name="connsiteX13" fmla="*/ 4060434 w 4425585"/>
                <a:gd name="connsiteY13" fmla="*/ 2124075 h 2809875"/>
                <a:gd name="connsiteX14" fmla="*/ 3960422 w 4425585"/>
                <a:gd name="connsiteY14" fmla="*/ 2095500 h 2809875"/>
                <a:gd name="connsiteX15" fmla="*/ 3927084 w 4425585"/>
                <a:gd name="connsiteY15" fmla="*/ 2100263 h 2809875"/>
                <a:gd name="connsiteX16" fmla="*/ 3855647 w 4425585"/>
                <a:gd name="connsiteY16" fmla="*/ 2047875 h 2809875"/>
                <a:gd name="connsiteX17" fmla="*/ 3831834 w 4425585"/>
                <a:gd name="connsiteY17" fmla="*/ 2019300 h 2809875"/>
                <a:gd name="connsiteX18" fmla="*/ 3786591 w 4425585"/>
                <a:gd name="connsiteY18" fmla="*/ 1985963 h 2809875"/>
                <a:gd name="connsiteX19" fmla="*/ 3800877 w 4425585"/>
                <a:gd name="connsiteY19" fmla="*/ 1964532 h 2809875"/>
                <a:gd name="connsiteX20" fmla="*/ 3788972 w 4425585"/>
                <a:gd name="connsiteY20" fmla="*/ 1919288 h 2809875"/>
                <a:gd name="connsiteX21" fmla="*/ 3779447 w 4425585"/>
                <a:gd name="connsiteY21" fmla="*/ 1890713 h 2809875"/>
                <a:gd name="connsiteX22" fmla="*/ 3760397 w 4425585"/>
                <a:gd name="connsiteY22" fmla="*/ 1862138 h 2809875"/>
                <a:gd name="connsiteX23" fmla="*/ 3746110 w 4425585"/>
                <a:gd name="connsiteY23" fmla="*/ 1835944 h 2809875"/>
                <a:gd name="connsiteX24" fmla="*/ 3746109 w 4425585"/>
                <a:gd name="connsiteY24" fmla="*/ 1790700 h 2809875"/>
                <a:gd name="connsiteX25" fmla="*/ 3736584 w 4425585"/>
                <a:gd name="connsiteY25" fmla="*/ 1776413 h 2809875"/>
                <a:gd name="connsiteX26" fmla="*/ 3731822 w 4425585"/>
                <a:gd name="connsiteY26" fmla="*/ 1762125 h 2809875"/>
                <a:gd name="connsiteX27" fmla="*/ 3724678 w 4425585"/>
                <a:gd name="connsiteY27" fmla="*/ 1724025 h 2809875"/>
                <a:gd name="connsiteX28" fmla="*/ 3708009 w 4425585"/>
                <a:gd name="connsiteY28" fmla="*/ 1695450 h 2809875"/>
                <a:gd name="connsiteX29" fmla="*/ 3698484 w 4425585"/>
                <a:gd name="connsiteY29" fmla="*/ 1662113 h 2809875"/>
                <a:gd name="connsiteX30" fmla="*/ 3710390 w 4425585"/>
                <a:gd name="connsiteY30" fmla="*/ 1643063 h 2809875"/>
                <a:gd name="connsiteX31" fmla="*/ 3717535 w 4425585"/>
                <a:gd name="connsiteY31" fmla="*/ 1624013 h 2809875"/>
                <a:gd name="connsiteX32" fmla="*/ 3712772 w 4425585"/>
                <a:gd name="connsiteY32" fmla="*/ 1581150 h 2809875"/>
                <a:gd name="connsiteX33" fmla="*/ 3693722 w 4425585"/>
                <a:gd name="connsiteY33" fmla="*/ 1552575 h 2809875"/>
                <a:gd name="connsiteX34" fmla="*/ 3681816 w 4425585"/>
                <a:gd name="connsiteY34" fmla="*/ 1550194 h 2809875"/>
                <a:gd name="connsiteX35" fmla="*/ 3653240 w 4425585"/>
                <a:gd name="connsiteY35" fmla="*/ 1504951 h 2809875"/>
                <a:gd name="connsiteX36" fmla="*/ 3627047 w 4425585"/>
                <a:gd name="connsiteY36" fmla="*/ 1485900 h 2809875"/>
                <a:gd name="connsiteX37" fmla="*/ 3617522 w 4425585"/>
                <a:gd name="connsiteY37" fmla="*/ 1471613 h 2809875"/>
                <a:gd name="connsiteX38" fmla="*/ 3593709 w 4425585"/>
                <a:gd name="connsiteY38" fmla="*/ 1462088 h 2809875"/>
                <a:gd name="connsiteX39" fmla="*/ 3572278 w 4425585"/>
                <a:gd name="connsiteY39" fmla="*/ 1464469 h 2809875"/>
                <a:gd name="connsiteX40" fmla="*/ 3531796 w 4425585"/>
                <a:gd name="connsiteY40" fmla="*/ 1412082 h 2809875"/>
                <a:gd name="connsiteX41" fmla="*/ 3507984 w 4425585"/>
                <a:gd name="connsiteY41" fmla="*/ 1393031 h 2809875"/>
                <a:gd name="connsiteX42" fmla="*/ 3481790 w 4425585"/>
                <a:gd name="connsiteY42" fmla="*/ 1397794 h 2809875"/>
                <a:gd name="connsiteX43" fmla="*/ 3457979 w 4425585"/>
                <a:gd name="connsiteY43" fmla="*/ 1381126 h 2809875"/>
                <a:gd name="connsiteX44" fmla="*/ 3407972 w 4425585"/>
                <a:gd name="connsiteY44" fmla="*/ 1369219 h 2809875"/>
                <a:gd name="connsiteX45" fmla="*/ 3369872 w 4425585"/>
                <a:gd name="connsiteY45" fmla="*/ 1371601 h 2809875"/>
                <a:gd name="connsiteX46" fmla="*/ 3327009 w 4425585"/>
                <a:gd name="connsiteY46" fmla="*/ 1352550 h 2809875"/>
                <a:gd name="connsiteX47" fmla="*/ 3312722 w 4425585"/>
                <a:gd name="connsiteY47" fmla="*/ 1347788 h 2809875"/>
                <a:gd name="connsiteX48" fmla="*/ 3284147 w 4425585"/>
                <a:gd name="connsiteY48" fmla="*/ 1362075 h 2809875"/>
                <a:gd name="connsiteX49" fmla="*/ 3260334 w 4425585"/>
                <a:gd name="connsiteY49" fmla="*/ 1343025 h 2809875"/>
                <a:gd name="connsiteX50" fmla="*/ 3231759 w 4425585"/>
                <a:gd name="connsiteY50" fmla="*/ 1319213 h 2809875"/>
                <a:gd name="connsiteX51" fmla="*/ 3217472 w 4425585"/>
                <a:gd name="connsiteY51" fmla="*/ 1309688 h 2809875"/>
                <a:gd name="connsiteX52" fmla="*/ 3188897 w 4425585"/>
                <a:gd name="connsiteY52" fmla="*/ 1283495 h 2809875"/>
                <a:gd name="connsiteX53" fmla="*/ 3167465 w 4425585"/>
                <a:gd name="connsiteY53" fmla="*/ 1278731 h 2809875"/>
                <a:gd name="connsiteX54" fmla="*/ 3169848 w 4425585"/>
                <a:gd name="connsiteY54" fmla="*/ 1247775 h 2809875"/>
                <a:gd name="connsiteX55" fmla="*/ 3179372 w 4425585"/>
                <a:gd name="connsiteY55" fmla="*/ 1223963 h 2809875"/>
                <a:gd name="connsiteX56" fmla="*/ 3150797 w 4425585"/>
                <a:gd name="connsiteY56" fmla="*/ 1214438 h 2809875"/>
                <a:gd name="connsiteX57" fmla="*/ 3136509 w 4425585"/>
                <a:gd name="connsiteY57" fmla="*/ 1219200 h 2809875"/>
                <a:gd name="connsiteX58" fmla="*/ 3122222 w 4425585"/>
                <a:gd name="connsiteY58" fmla="*/ 1228725 h 2809875"/>
                <a:gd name="connsiteX59" fmla="*/ 3100790 w 4425585"/>
                <a:gd name="connsiteY59" fmla="*/ 1212056 h 2809875"/>
                <a:gd name="connsiteX60" fmla="*/ 3112697 w 4425585"/>
                <a:gd name="connsiteY60" fmla="*/ 1185863 h 2809875"/>
                <a:gd name="connsiteX61" fmla="*/ 3103172 w 4425585"/>
                <a:gd name="connsiteY61" fmla="*/ 1171575 h 2809875"/>
                <a:gd name="connsiteX62" fmla="*/ 3098409 w 4425585"/>
                <a:gd name="connsiteY62" fmla="*/ 1157288 h 2809875"/>
                <a:gd name="connsiteX63" fmla="*/ 3084122 w 4425585"/>
                <a:gd name="connsiteY63" fmla="*/ 1171575 h 2809875"/>
                <a:gd name="connsiteX64" fmla="*/ 3055547 w 4425585"/>
                <a:gd name="connsiteY64" fmla="*/ 1162050 h 2809875"/>
                <a:gd name="connsiteX65" fmla="*/ 3046022 w 4425585"/>
                <a:gd name="connsiteY65" fmla="*/ 1131094 h 2809875"/>
                <a:gd name="connsiteX66" fmla="*/ 3050784 w 4425585"/>
                <a:gd name="connsiteY66" fmla="*/ 1114425 h 2809875"/>
                <a:gd name="connsiteX67" fmla="*/ 3050784 w 4425585"/>
                <a:gd name="connsiteY67" fmla="*/ 1104900 h 2809875"/>
                <a:gd name="connsiteX68" fmla="*/ 3036497 w 4425585"/>
                <a:gd name="connsiteY68" fmla="*/ 1100138 h 2809875"/>
                <a:gd name="connsiteX69" fmla="*/ 3046022 w 4425585"/>
                <a:gd name="connsiteY69" fmla="*/ 1081088 h 2809875"/>
                <a:gd name="connsiteX70" fmla="*/ 3055547 w 4425585"/>
                <a:gd name="connsiteY70" fmla="*/ 1062038 h 2809875"/>
                <a:gd name="connsiteX71" fmla="*/ 3024590 w 4425585"/>
                <a:gd name="connsiteY71" fmla="*/ 1052513 h 2809875"/>
                <a:gd name="connsiteX72" fmla="*/ 3012684 w 4425585"/>
                <a:gd name="connsiteY72" fmla="*/ 1066800 h 2809875"/>
                <a:gd name="connsiteX73" fmla="*/ 2993634 w 4425585"/>
                <a:gd name="connsiteY73" fmla="*/ 1066800 h 2809875"/>
                <a:gd name="connsiteX74" fmla="*/ 2972204 w 4425585"/>
                <a:gd name="connsiteY74" fmla="*/ 1073944 h 2809875"/>
                <a:gd name="connsiteX75" fmla="*/ 2955534 w 4425585"/>
                <a:gd name="connsiteY75" fmla="*/ 1066800 h 2809875"/>
                <a:gd name="connsiteX76" fmla="*/ 2950772 w 4425585"/>
                <a:gd name="connsiteY76" fmla="*/ 1047750 h 2809875"/>
                <a:gd name="connsiteX77" fmla="*/ 2931721 w 4425585"/>
                <a:gd name="connsiteY77" fmla="*/ 1040607 h 2809875"/>
                <a:gd name="connsiteX78" fmla="*/ 2903147 w 4425585"/>
                <a:gd name="connsiteY78" fmla="*/ 1019175 h 2809875"/>
                <a:gd name="connsiteX79" fmla="*/ 2888859 w 4425585"/>
                <a:gd name="connsiteY79" fmla="*/ 1014413 h 2809875"/>
                <a:gd name="connsiteX80" fmla="*/ 2874572 w 4425585"/>
                <a:gd name="connsiteY80" fmla="*/ 1004888 h 2809875"/>
                <a:gd name="connsiteX81" fmla="*/ 2855522 w 4425585"/>
                <a:gd name="connsiteY81" fmla="*/ 1004888 h 2809875"/>
                <a:gd name="connsiteX82" fmla="*/ 2834090 w 4425585"/>
                <a:gd name="connsiteY82" fmla="*/ 995363 h 2809875"/>
                <a:gd name="connsiteX83" fmla="*/ 2810278 w 4425585"/>
                <a:gd name="connsiteY83" fmla="*/ 1009650 h 2809875"/>
                <a:gd name="connsiteX84" fmla="*/ 2767416 w 4425585"/>
                <a:gd name="connsiteY84" fmla="*/ 1007269 h 2809875"/>
                <a:gd name="connsiteX85" fmla="*/ 2734079 w 4425585"/>
                <a:gd name="connsiteY85" fmla="*/ 1019175 h 2809875"/>
                <a:gd name="connsiteX86" fmla="*/ 2712646 w 4425585"/>
                <a:gd name="connsiteY86" fmla="*/ 1019176 h 2809875"/>
                <a:gd name="connsiteX87" fmla="*/ 2693597 w 4425585"/>
                <a:gd name="connsiteY87" fmla="*/ 1009650 h 2809875"/>
                <a:gd name="connsiteX88" fmla="*/ 2641209 w 4425585"/>
                <a:gd name="connsiteY88" fmla="*/ 1021557 h 2809875"/>
                <a:gd name="connsiteX89" fmla="*/ 2631684 w 4425585"/>
                <a:gd name="connsiteY89" fmla="*/ 1031082 h 2809875"/>
                <a:gd name="connsiteX90" fmla="*/ 2612634 w 4425585"/>
                <a:gd name="connsiteY90" fmla="*/ 1038225 h 2809875"/>
                <a:gd name="connsiteX91" fmla="*/ 2595965 w 4425585"/>
                <a:gd name="connsiteY91" fmla="*/ 1035844 h 2809875"/>
                <a:gd name="connsiteX92" fmla="*/ 2574535 w 4425585"/>
                <a:gd name="connsiteY92" fmla="*/ 1028700 h 2809875"/>
                <a:gd name="connsiteX93" fmla="*/ 2529290 w 4425585"/>
                <a:gd name="connsiteY93" fmla="*/ 1004888 h 2809875"/>
                <a:gd name="connsiteX94" fmla="*/ 2526909 w 4425585"/>
                <a:gd name="connsiteY94" fmla="*/ 971550 h 2809875"/>
                <a:gd name="connsiteX95" fmla="*/ 2512622 w 4425585"/>
                <a:gd name="connsiteY95" fmla="*/ 942975 h 2809875"/>
                <a:gd name="connsiteX96" fmla="*/ 2488809 w 4425585"/>
                <a:gd name="connsiteY96" fmla="*/ 938213 h 2809875"/>
                <a:gd name="connsiteX97" fmla="*/ 2493572 w 4425585"/>
                <a:gd name="connsiteY97" fmla="*/ 923925 h 2809875"/>
                <a:gd name="connsiteX98" fmla="*/ 2479284 w 4425585"/>
                <a:gd name="connsiteY98" fmla="*/ 914400 h 2809875"/>
                <a:gd name="connsiteX99" fmla="*/ 2457853 w 4425585"/>
                <a:gd name="connsiteY99" fmla="*/ 902494 h 2809875"/>
                <a:gd name="connsiteX100" fmla="*/ 2431659 w 4425585"/>
                <a:gd name="connsiteY100" fmla="*/ 890588 h 2809875"/>
                <a:gd name="connsiteX101" fmla="*/ 2414991 w 4425585"/>
                <a:gd name="connsiteY101" fmla="*/ 864394 h 2809875"/>
                <a:gd name="connsiteX102" fmla="*/ 2398321 w 4425585"/>
                <a:gd name="connsiteY102" fmla="*/ 833437 h 2809875"/>
                <a:gd name="connsiteX103" fmla="*/ 2367365 w 4425585"/>
                <a:gd name="connsiteY103" fmla="*/ 807244 h 2809875"/>
                <a:gd name="connsiteX104" fmla="*/ 2348316 w 4425585"/>
                <a:gd name="connsiteY104" fmla="*/ 769144 h 2809875"/>
                <a:gd name="connsiteX105" fmla="*/ 2322122 w 4425585"/>
                <a:gd name="connsiteY105" fmla="*/ 733425 h 2809875"/>
                <a:gd name="connsiteX106" fmla="*/ 2307834 w 4425585"/>
                <a:gd name="connsiteY106" fmla="*/ 723900 h 2809875"/>
                <a:gd name="connsiteX107" fmla="*/ 2264972 w 4425585"/>
                <a:gd name="connsiteY107" fmla="*/ 704850 h 2809875"/>
                <a:gd name="connsiteX108" fmla="*/ 2241159 w 4425585"/>
                <a:gd name="connsiteY108" fmla="*/ 678657 h 2809875"/>
                <a:gd name="connsiteX109" fmla="*/ 2231634 w 4425585"/>
                <a:gd name="connsiteY109" fmla="*/ 657225 h 2809875"/>
                <a:gd name="connsiteX110" fmla="*/ 2212584 w 4425585"/>
                <a:gd name="connsiteY110" fmla="*/ 647700 h 2809875"/>
                <a:gd name="connsiteX111" fmla="*/ 2198297 w 4425585"/>
                <a:gd name="connsiteY111" fmla="*/ 638175 h 2809875"/>
                <a:gd name="connsiteX112" fmla="*/ 2179247 w 4425585"/>
                <a:gd name="connsiteY112" fmla="*/ 642938 h 2809875"/>
                <a:gd name="connsiteX113" fmla="*/ 2155434 w 4425585"/>
                <a:gd name="connsiteY113" fmla="*/ 619125 h 2809875"/>
                <a:gd name="connsiteX114" fmla="*/ 2136384 w 4425585"/>
                <a:gd name="connsiteY114" fmla="*/ 590550 h 2809875"/>
                <a:gd name="connsiteX115" fmla="*/ 2126859 w 4425585"/>
                <a:gd name="connsiteY115" fmla="*/ 561975 h 2809875"/>
                <a:gd name="connsiteX116" fmla="*/ 2103047 w 4425585"/>
                <a:gd name="connsiteY116" fmla="*/ 561975 h 2809875"/>
                <a:gd name="connsiteX117" fmla="*/ 2088759 w 4425585"/>
                <a:gd name="connsiteY117" fmla="*/ 547688 h 2809875"/>
                <a:gd name="connsiteX118" fmla="*/ 2050660 w 4425585"/>
                <a:gd name="connsiteY118" fmla="*/ 540544 h 2809875"/>
                <a:gd name="connsiteX119" fmla="*/ 2007797 w 4425585"/>
                <a:gd name="connsiteY119" fmla="*/ 528638 h 2809875"/>
                <a:gd name="connsiteX120" fmla="*/ 1976841 w 4425585"/>
                <a:gd name="connsiteY120" fmla="*/ 526256 h 2809875"/>
                <a:gd name="connsiteX121" fmla="*/ 1948266 w 4425585"/>
                <a:gd name="connsiteY121" fmla="*/ 521494 h 2809875"/>
                <a:gd name="connsiteX122" fmla="*/ 1926834 w 4425585"/>
                <a:gd name="connsiteY122" fmla="*/ 504825 h 2809875"/>
                <a:gd name="connsiteX123" fmla="*/ 1912547 w 4425585"/>
                <a:gd name="connsiteY123" fmla="*/ 509588 h 2809875"/>
                <a:gd name="connsiteX124" fmla="*/ 1841109 w 4425585"/>
                <a:gd name="connsiteY124" fmla="*/ 495300 h 2809875"/>
                <a:gd name="connsiteX125" fmla="*/ 1812534 w 4425585"/>
                <a:gd name="connsiteY125" fmla="*/ 485775 h 2809875"/>
                <a:gd name="connsiteX126" fmla="*/ 1798247 w 4425585"/>
                <a:gd name="connsiteY126" fmla="*/ 481013 h 2809875"/>
                <a:gd name="connsiteX127" fmla="*/ 1783959 w 4425585"/>
                <a:gd name="connsiteY127" fmla="*/ 490538 h 2809875"/>
                <a:gd name="connsiteX128" fmla="*/ 1769672 w 4425585"/>
                <a:gd name="connsiteY128" fmla="*/ 495300 h 2809875"/>
                <a:gd name="connsiteX129" fmla="*/ 1741097 w 4425585"/>
                <a:gd name="connsiteY129" fmla="*/ 523875 h 2809875"/>
                <a:gd name="connsiteX130" fmla="*/ 1717284 w 4425585"/>
                <a:gd name="connsiteY130" fmla="*/ 519113 h 2809875"/>
                <a:gd name="connsiteX131" fmla="*/ 1683947 w 4425585"/>
                <a:gd name="connsiteY131" fmla="*/ 509588 h 2809875"/>
                <a:gd name="connsiteX132" fmla="*/ 1650609 w 4425585"/>
                <a:gd name="connsiteY132" fmla="*/ 504825 h 2809875"/>
                <a:gd name="connsiteX133" fmla="*/ 1622034 w 4425585"/>
                <a:gd name="connsiteY133" fmla="*/ 500063 h 2809875"/>
                <a:gd name="connsiteX134" fmla="*/ 1581553 w 4425585"/>
                <a:gd name="connsiteY134" fmla="*/ 483394 h 2809875"/>
                <a:gd name="connsiteX135" fmla="*/ 1552978 w 4425585"/>
                <a:gd name="connsiteY135" fmla="*/ 483394 h 2809875"/>
                <a:gd name="connsiteX136" fmla="*/ 1541072 w 4425585"/>
                <a:gd name="connsiteY136" fmla="*/ 466725 h 2809875"/>
                <a:gd name="connsiteX137" fmla="*/ 1526784 w 4425585"/>
                <a:gd name="connsiteY137" fmla="*/ 447675 h 2809875"/>
                <a:gd name="connsiteX138" fmla="*/ 1522021 w 4425585"/>
                <a:gd name="connsiteY138" fmla="*/ 421481 h 2809875"/>
                <a:gd name="connsiteX139" fmla="*/ 1533929 w 4425585"/>
                <a:gd name="connsiteY139" fmla="*/ 392907 h 2809875"/>
                <a:gd name="connsiteX140" fmla="*/ 1564884 w 4425585"/>
                <a:gd name="connsiteY140" fmla="*/ 366713 h 2809875"/>
                <a:gd name="connsiteX141" fmla="*/ 1557740 w 4425585"/>
                <a:gd name="connsiteY141" fmla="*/ 340519 h 2809875"/>
                <a:gd name="connsiteX142" fmla="*/ 1564884 w 4425585"/>
                <a:gd name="connsiteY142" fmla="*/ 309562 h 2809875"/>
                <a:gd name="connsiteX143" fmla="*/ 1583934 w 4425585"/>
                <a:gd name="connsiteY143" fmla="*/ 285750 h 2809875"/>
                <a:gd name="connsiteX144" fmla="*/ 1588697 w 4425585"/>
                <a:gd name="connsiteY144" fmla="*/ 271463 h 2809875"/>
                <a:gd name="connsiteX145" fmla="*/ 1579172 w 4425585"/>
                <a:gd name="connsiteY145" fmla="*/ 257175 h 2809875"/>
                <a:gd name="connsiteX146" fmla="*/ 1545834 w 4425585"/>
                <a:gd name="connsiteY146" fmla="*/ 230981 h 2809875"/>
                <a:gd name="connsiteX147" fmla="*/ 1522022 w 4425585"/>
                <a:gd name="connsiteY147" fmla="*/ 228600 h 2809875"/>
                <a:gd name="connsiteX148" fmla="*/ 1507734 w 4425585"/>
                <a:gd name="connsiteY148" fmla="*/ 192881 h 2809875"/>
                <a:gd name="connsiteX149" fmla="*/ 1505353 w 4425585"/>
                <a:gd name="connsiteY149" fmla="*/ 159543 h 2809875"/>
                <a:gd name="connsiteX150" fmla="*/ 1488684 w 4425585"/>
                <a:gd name="connsiteY150" fmla="*/ 119063 h 2809875"/>
                <a:gd name="connsiteX151" fmla="*/ 1479159 w 4425585"/>
                <a:gd name="connsiteY151" fmla="*/ 92868 h 2809875"/>
                <a:gd name="connsiteX152" fmla="*/ 1455347 w 4425585"/>
                <a:gd name="connsiteY152" fmla="*/ 85725 h 2809875"/>
                <a:gd name="connsiteX153" fmla="*/ 1450584 w 4425585"/>
                <a:gd name="connsiteY153" fmla="*/ 66675 h 2809875"/>
                <a:gd name="connsiteX154" fmla="*/ 1433915 w 4425585"/>
                <a:gd name="connsiteY154" fmla="*/ 40481 h 2809875"/>
                <a:gd name="connsiteX155" fmla="*/ 1445822 w 4425585"/>
                <a:gd name="connsiteY155" fmla="*/ 30956 h 2809875"/>
                <a:gd name="connsiteX156" fmla="*/ 1436297 w 4425585"/>
                <a:gd name="connsiteY156" fmla="*/ 0 h 2809875"/>
                <a:gd name="connsiteX157" fmla="*/ 845747 w 4425585"/>
                <a:gd name="connsiteY157" fmla="*/ 180975 h 2809875"/>
                <a:gd name="connsiteX158" fmla="*/ 845747 w 4425585"/>
                <a:gd name="connsiteY158" fmla="*/ 180975 h 2809875"/>
                <a:gd name="connsiteX159" fmla="*/ 840984 w 4425585"/>
                <a:gd name="connsiteY159" fmla="*/ 223838 h 2809875"/>
                <a:gd name="connsiteX160" fmla="*/ 836222 w 4425585"/>
                <a:gd name="connsiteY160" fmla="*/ 238125 h 2809875"/>
                <a:gd name="connsiteX161" fmla="*/ 817172 w 4425585"/>
                <a:gd name="connsiteY161" fmla="*/ 254794 h 2809875"/>
                <a:gd name="connsiteX162" fmla="*/ 788597 w 4425585"/>
                <a:gd name="connsiteY162" fmla="*/ 266700 h 2809875"/>
                <a:gd name="connsiteX163" fmla="*/ 740972 w 4425585"/>
                <a:gd name="connsiteY163" fmla="*/ 300038 h 2809875"/>
                <a:gd name="connsiteX164" fmla="*/ 721922 w 4425585"/>
                <a:gd name="connsiteY164" fmla="*/ 328613 h 2809875"/>
                <a:gd name="connsiteX165" fmla="*/ 705252 w 4425585"/>
                <a:gd name="connsiteY165" fmla="*/ 342900 h 2809875"/>
                <a:gd name="connsiteX166" fmla="*/ 707634 w 4425585"/>
                <a:gd name="connsiteY166" fmla="*/ 369095 h 2809875"/>
                <a:gd name="connsiteX167" fmla="*/ 726684 w 4425585"/>
                <a:gd name="connsiteY167" fmla="*/ 381000 h 2809875"/>
                <a:gd name="connsiteX168" fmla="*/ 731447 w 4425585"/>
                <a:gd name="connsiteY168" fmla="*/ 395288 h 2809875"/>
                <a:gd name="connsiteX169" fmla="*/ 750497 w 4425585"/>
                <a:gd name="connsiteY169" fmla="*/ 423863 h 2809875"/>
                <a:gd name="connsiteX170" fmla="*/ 760022 w 4425585"/>
                <a:gd name="connsiteY170" fmla="*/ 442913 h 2809875"/>
                <a:gd name="connsiteX171" fmla="*/ 750497 w 4425585"/>
                <a:gd name="connsiteY171" fmla="*/ 481013 h 2809875"/>
                <a:gd name="connsiteX172" fmla="*/ 736209 w 4425585"/>
                <a:gd name="connsiteY172" fmla="*/ 490538 h 2809875"/>
                <a:gd name="connsiteX173" fmla="*/ 731447 w 4425585"/>
                <a:gd name="connsiteY173" fmla="*/ 504825 h 2809875"/>
                <a:gd name="connsiteX174" fmla="*/ 717159 w 4425585"/>
                <a:gd name="connsiteY174" fmla="*/ 509588 h 2809875"/>
                <a:gd name="connsiteX175" fmla="*/ 712397 w 4425585"/>
                <a:gd name="connsiteY175" fmla="*/ 538163 h 2809875"/>
                <a:gd name="connsiteX176" fmla="*/ 702872 w 4425585"/>
                <a:gd name="connsiteY176" fmla="*/ 566738 h 2809875"/>
                <a:gd name="connsiteX177" fmla="*/ 698109 w 4425585"/>
                <a:gd name="connsiteY177" fmla="*/ 581025 h 2809875"/>
                <a:gd name="connsiteX178" fmla="*/ 683822 w 4425585"/>
                <a:gd name="connsiteY178" fmla="*/ 611981 h 2809875"/>
                <a:gd name="connsiteX179" fmla="*/ 702872 w 4425585"/>
                <a:gd name="connsiteY179" fmla="*/ 638175 h 2809875"/>
                <a:gd name="connsiteX180" fmla="*/ 731447 w 4425585"/>
                <a:gd name="connsiteY180" fmla="*/ 647700 h 2809875"/>
                <a:gd name="connsiteX181" fmla="*/ 740972 w 4425585"/>
                <a:gd name="connsiteY181" fmla="*/ 661988 h 2809875"/>
                <a:gd name="connsiteX182" fmla="*/ 745734 w 4425585"/>
                <a:gd name="connsiteY182" fmla="*/ 676275 h 2809875"/>
                <a:gd name="connsiteX183" fmla="*/ 745734 w 4425585"/>
                <a:gd name="connsiteY183" fmla="*/ 688181 h 2809875"/>
                <a:gd name="connsiteX184" fmla="*/ 748115 w 4425585"/>
                <a:gd name="connsiteY184" fmla="*/ 709613 h 2809875"/>
                <a:gd name="connsiteX185" fmla="*/ 755259 w 4425585"/>
                <a:gd name="connsiteY185" fmla="*/ 728663 h 2809875"/>
                <a:gd name="connsiteX186" fmla="*/ 745734 w 4425585"/>
                <a:gd name="connsiteY186" fmla="*/ 757238 h 2809875"/>
                <a:gd name="connsiteX187" fmla="*/ 736209 w 4425585"/>
                <a:gd name="connsiteY187" fmla="*/ 771525 h 2809875"/>
                <a:gd name="connsiteX188" fmla="*/ 736209 w 4425585"/>
                <a:gd name="connsiteY188" fmla="*/ 842963 h 2809875"/>
                <a:gd name="connsiteX189" fmla="*/ 740972 w 4425585"/>
                <a:gd name="connsiteY189" fmla="*/ 857250 h 2809875"/>
                <a:gd name="connsiteX190" fmla="*/ 745734 w 4425585"/>
                <a:gd name="connsiteY190" fmla="*/ 876300 h 2809875"/>
                <a:gd name="connsiteX191" fmla="*/ 760022 w 4425585"/>
                <a:gd name="connsiteY191" fmla="*/ 923925 h 2809875"/>
                <a:gd name="connsiteX192" fmla="*/ 764784 w 4425585"/>
                <a:gd name="connsiteY192" fmla="*/ 938213 h 2809875"/>
                <a:gd name="connsiteX193" fmla="*/ 771928 w 4425585"/>
                <a:gd name="connsiteY193" fmla="*/ 983456 h 2809875"/>
                <a:gd name="connsiteX194" fmla="*/ 750497 w 4425585"/>
                <a:gd name="connsiteY194" fmla="*/ 1004888 h 2809875"/>
                <a:gd name="connsiteX195" fmla="*/ 731447 w 4425585"/>
                <a:gd name="connsiteY195" fmla="*/ 1009650 h 2809875"/>
                <a:gd name="connsiteX196" fmla="*/ 712397 w 4425585"/>
                <a:gd name="connsiteY196" fmla="*/ 1016794 h 2809875"/>
                <a:gd name="connsiteX197" fmla="*/ 683822 w 4425585"/>
                <a:gd name="connsiteY197" fmla="*/ 1035844 h 2809875"/>
                <a:gd name="connsiteX198" fmla="*/ 674297 w 4425585"/>
                <a:gd name="connsiteY198" fmla="*/ 1052513 h 2809875"/>
                <a:gd name="connsiteX199" fmla="*/ 660009 w 4425585"/>
                <a:gd name="connsiteY199" fmla="*/ 1062038 h 2809875"/>
                <a:gd name="connsiteX200" fmla="*/ 650484 w 4425585"/>
                <a:gd name="connsiteY200" fmla="*/ 1076325 h 2809875"/>
                <a:gd name="connsiteX201" fmla="*/ 640959 w 4425585"/>
                <a:gd name="connsiteY201" fmla="*/ 1157288 h 2809875"/>
                <a:gd name="connsiteX202" fmla="*/ 626672 w 4425585"/>
                <a:gd name="connsiteY202" fmla="*/ 1190625 h 2809875"/>
                <a:gd name="connsiteX203" fmla="*/ 593334 w 4425585"/>
                <a:gd name="connsiteY203" fmla="*/ 1204913 h 2809875"/>
                <a:gd name="connsiteX204" fmla="*/ 588572 w 4425585"/>
                <a:gd name="connsiteY204" fmla="*/ 1219200 h 2809875"/>
                <a:gd name="connsiteX205" fmla="*/ 593334 w 4425585"/>
                <a:gd name="connsiteY205" fmla="*/ 1233488 h 2809875"/>
                <a:gd name="connsiteX206" fmla="*/ 579047 w 4425585"/>
                <a:gd name="connsiteY206" fmla="*/ 1247775 h 2809875"/>
                <a:gd name="connsiteX207" fmla="*/ 569521 w 4425585"/>
                <a:gd name="connsiteY207" fmla="*/ 1290638 h 2809875"/>
                <a:gd name="connsiteX208" fmla="*/ 552854 w 4425585"/>
                <a:gd name="connsiteY208" fmla="*/ 1321593 h 2809875"/>
                <a:gd name="connsiteX209" fmla="*/ 533803 w 4425585"/>
                <a:gd name="connsiteY209" fmla="*/ 1343025 h 2809875"/>
                <a:gd name="connsiteX210" fmla="*/ 519515 w 4425585"/>
                <a:gd name="connsiteY210" fmla="*/ 1371600 h 2809875"/>
                <a:gd name="connsiteX211" fmla="*/ 498084 w 4425585"/>
                <a:gd name="connsiteY211" fmla="*/ 1419225 h 2809875"/>
                <a:gd name="connsiteX212" fmla="*/ 493322 w 4425585"/>
                <a:gd name="connsiteY212" fmla="*/ 1433513 h 2809875"/>
                <a:gd name="connsiteX213" fmla="*/ 474272 w 4425585"/>
                <a:gd name="connsiteY213" fmla="*/ 1466850 h 2809875"/>
                <a:gd name="connsiteX214" fmla="*/ 464747 w 4425585"/>
                <a:gd name="connsiteY214" fmla="*/ 1485900 h 2809875"/>
                <a:gd name="connsiteX215" fmla="*/ 459984 w 4425585"/>
                <a:gd name="connsiteY215" fmla="*/ 1500188 h 2809875"/>
                <a:gd name="connsiteX216" fmla="*/ 450459 w 4425585"/>
                <a:gd name="connsiteY216" fmla="*/ 1514475 h 2809875"/>
                <a:gd name="connsiteX217" fmla="*/ 436172 w 4425585"/>
                <a:gd name="connsiteY217" fmla="*/ 1552575 h 2809875"/>
                <a:gd name="connsiteX218" fmla="*/ 412359 w 4425585"/>
                <a:gd name="connsiteY218" fmla="*/ 1595438 h 2809875"/>
                <a:gd name="connsiteX219" fmla="*/ 398072 w 4425585"/>
                <a:gd name="connsiteY219" fmla="*/ 1628776 h 2809875"/>
                <a:gd name="connsiteX220" fmla="*/ 393310 w 4425585"/>
                <a:gd name="connsiteY220" fmla="*/ 1657350 h 2809875"/>
                <a:gd name="connsiteX221" fmla="*/ 379022 w 4425585"/>
                <a:gd name="connsiteY221" fmla="*/ 1719263 h 2809875"/>
                <a:gd name="connsiteX222" fmla="*/ 374259 w 4425585"/>
                <a:gd name="connsiteY222" fmla="*/ 1757363 h 2809875"/>
                <a:gd name="connsiteX223" fmla="*/ 369497 w 4425585"/>
                <a:gd name="connsiteY223" fmla="*/ 1771650 h 2809875"/>
                <a:gd name="connsiteX224" fmla="*/ 357591 w 4425585"/>
                <a:gd name="connsiteY224" fmla="*/ 1807369 h 2809875"/>
                <a:gd name="connsiteX225" fmla="*/ 343303 w 4425585"/>
                <a:gd name="connsiteY225" fmla="*/ 1852613 h 2809875"/>
                <a:gd name="connsiteX226" fmla="*/ 336159 w 4425585"/>
                <a:gd name="connsiteY226" fmla="*/ 1876425 h 2809875"/>
                <a:gd name="connsiteX227" fmla="*/ 326634 w 4425585"/>
                <a:gd name="connsiteY227" fmla="*/ 1890713 h 2809875"/>
                <a:gd name="connsiteX228" fmla="*/ 321872 w 4425585"/>
                <a:gd name="connsiteY228" fmla="*/ 1905000 h 2809875"/>
                <a:gd name="connsiteX229" fmla="*/ 307584 w 4425585"/>
                <a:gd name="connsiteY229" fmla="*/ 1914525 h 2809875"/>
                <a:gd name="connsiteX230" fmla="*/ 293297 w 4425585"/>
                <a:gd name="connsiteY230" fmla="*/ 1943100 h 2809875"/>
                <a:gd name="connsiteX231" fmla="*/ 283772 w 4425585"/>
                <a:gd name="connsiteY231" fmla="*/ 1971675 h 2809875"/>
                <a:gd name="connsiteX232" fmla="*/ 267103 w 4425585"/>
                <a:gd name="connsiteY232" fmla="*/ 2002632 h 2809875"/>
                <a:gd name="connsiteX233" fmla="*/ 231384 w 4425585"/>
                <a:gd name="connsiteY233" fmla="*/ 2038350 h 2809875"/>
                <a:gd name="connsiteX234" fmla="*/ 207572 w 4425585"/>
                <a:gd name="connsiteY234" fmla="*/ 2062163 h 2809875"/>
                <a:gd name="connsiteX235" fmla="*/ 202809 w 4425585"/>
                <a:gd name="connsiteY235" fmla="*/ 2076450 h 2809875"/>
                <a:gd name="connsiteX236" fmla="*/ 174234 w 4425585"/>
                <a:gd name="connsiteY236" fmla="*/ 2095500 h 2809875"/>
                <a:gd name="connsiteX237" fmla="*/ 159947 w 4425585"/>
                <a:gd name="connsiteY237" fmla="*/ 2105025 h 2809875"/>
                <a:gd name="connsiteX238" fmla="*/ 131372 w 4425585"/>
                <a:gd name="connsiteY238" fmla="*/ 2133601 h 2809875"/>
                <a:gd name="connsiteX239" fmla="*/ 102797 w 4425585"/>
                <a:gd name="connsiteY239" fmla="*/ 2145506 h 2809875"/>
                <a:gd name="connsiteX240" fmla="*/ 78985 w 4425585"/>
                <a:gd name="connsiteY240" fmla="*/ 2157412 h 2809875"/>
                <a:gd name="connsiteX241" fmla="*/ 45647 w 4425585"/>
                <a:gd name="connsiteY241" fmla="*/ 2174081 h 2809875"/>
                <a:gd name="connsiteX242" fmla="*/ 24215 w 4425585"/>
                <a:gd name="connsiteY242" fmla="*/ 2178844 h 2809875"/>
                <a:gd name="connsiteX243" fmla="*/ 403 w 4425585"/>
                <a:gd name="connsiteY243" fmla="*/ 2188369 h 2809875"/>
                <a:gd name="connsiteX244" fmla="*/ 12309 w 4425585"/>
                <a:gd name="connsiteY244" fmla="*/ 2228850 h 2809875"/>
                <a:gd name="connsiteX245" fmla="*/ 43265 w 4425585"/>
                <a:gd name="connsiteY245" fmla="*/ 2255044 h 2809875"/>
                <a:gd name="connsiteX246" fmla="*/ 67079 w 4425585"/>
                <a:gd name="connsiteY246" fmla="*/ 2271713 h 2809875"/>
                <a:gd name="connsiteX247" fmla="*/ 90890 w 4425585"/>
                <a:gd name="connsiteY247" fmla="*/ 2276475 h 2809875"/>
                <a:gd name="connsiteX248" fmla="*/ 114703 w 4425585"/>
                <a:gd name="connsiteY248" fmla="*/ 2297906 h 2809875"/>
                <a:gd name="connsiteX249" fmla="*/ 119466 w 4425585"/>
                <a:gd name="connsiteY249" fmla="*/ 2326482 h 2809875"/>
                <a:gd name="connsiteX250" fmla="*/ 126609 w 4425585"/>
                <a:gd name="connsiteY250" fmla="*/ 2347913 h 2809875"/>
                <a:gd name="connsiteX251" fmla="*/ 121847 w 4425585"/>
                <a:gd name="connsiteY251" fmla="*/ 2386013 h 2809875"/>
                <a:gd name="connsiteX252" fmla="*/ 112322 w 4425585"/>
                <a:gd name="connsiteY252" fmla="*/ 2405063 h 2809875"/>
                <a:gd name="connsiteX253" fmla="*/ 100416 w 4425585"/>
                <a:gd name="connsiteY253" fmla="*/ 2424112 h 2809875"/>
                <a:gd name="connsiteX254" fmla="*/ 71841 w 4425585"/>
                <a:gd name="connsiteY254" fmla="*/ 2426494 h 2809875"/>
                <a:gd name="connsiteX255" fmla="*/ 50409 w 4425585"/>
                <a:gd name="connsiteY255" fmla="*/ 2452688 h 2809875"/>
                <a:gd name="connsiteX256" fmla="*/ 21834 w 4425585"/>
                <a:gd name="connsiteY256" fmla="*/ 2466975 h 2809875"/>
                <a:gd name="connsiteX257" fmla="*/ 31359 w 4425585"/>
                <a:gd name="connsiteY257" fmla="*/ 2490788 h 2809875"/>
                <a:gd name="connsiteX258" fmla="*/ 21834 w 4425585"/>
                <a:gd name="connsiteY258" fmla="*/ 2524125 h 2809875"/>
                <a:gd name="connsiteX259" fmla="*/ 12309 w 4425585"/>
                <a:gd name="connsiteY259" fmla="*/ 2538413 h 2809875"/>
                <a:gd name="connsiteX0" fmla="*/ 12309 w 4425585"/>
                <a:gd name="connsiteY0" fmla="*/ 2538413 h 2809875"/>
                <a:gd name="connsiteX1" fmla="*/ 374259 w 4425585"/>
                <a:gd name="connsiteY1" fmla="*/ 2809875 h 2809875"/>
                <a:gd name="connsiteX2" fmla="*/ 4422384 w 4425585"/>
                <a:gd name="connsiteY2" fmla="*/ 2219325 h 2809875"/>
                <a:gd name="connsiteX3" fmla="*/ 4398572 w 4425585"/>
                <a:gd name="connsiteY3" fmla="*/ 2224088 h 2809875"/>
                <a:gd name="connsiteX4" fmla="*/ 4384284 w 4425585"/>
                <a:gd name="connsiteY4" fmla="*/ 2209800 h 2809875"/>
                <a:gd name="connsiteX5" fmla="*/ 4355709 w 4425585"/>
                <a:gd name="connsiteY5" fmla="*/ 2200275 h 2809875"/>
                <a:gd name="connsiteX6" fmla="*/ 4341422 w 4425585"/>
                <a:gd name="connsiteY6" fmla="*/ 2190750 h 2809875"/>
                <a:gd name="connsiteX7" fmla="*/ 4246172 w 4425585"/>
                <a:gd name="connsiteY7" fmla="*/ 2176463 h 2809875"/>
                <a:gd name="connsiteX8" fmla="*/ 4203309 w 4425585"/>
                <a:gd name="connsiteY8" fmla="*/ 2174082 h 2809875"/>
                <a:gd name="connsiteX9" fmla="*/ 4174734 w 4425585"/>
                <a:gd name="connsiteY9" fmla="*/ 2164557 h 2809875"/>
                <a:gd name="connsiteX10" fmla="*/ 4155684 w 4425585"/>
                <a:gd name="connsiteY10" fmla="*/ 2138363 h 2809875"/>
                <a:gd name="connsiteX11" fmla="*/ 4141397 w 4425585"/>
                <a:gd name="connsiteY11" fmla="*/ 2133600 h 2809875"/>
                <a:gd name="connsiteX12" fmla="*/ 4060434 w 4425585"/>
                <a:gd name="connsiteY12" fmla="*/ 2124075 h 2809875"/>
                <a:gd name="connsiteX13" fmla="*/ 3960422 w 4425585"/>
                <a:gd name="connsiteY13" fmla="*/ 2095500 h 2809875"/>
                <a:gd name="connsiteX14" fmla="*/ 3927084 w 4425585"/>
                <a:gd name="connsiteY14" fmla="*/ 2100263 h 2809875"/>
                <a:gd name="connsiteX15" fmla="*/ 3855647 w 4425585"/>
                <a:gd name="connsiteY15" fmla="*/ 2047875 h 2809875"/>
                <a:gd name="connsiteX16" fmla="*/ 3831834 w 4425585"/>
                <a:gd name="connsiteY16" fmla="*/ 2019300 h 2809875"/>
                <a:gd name="connsiteX17" fmla="*/ 3786591 w 4425585"/>
                <a:gd name="connsiteY17" fmla="*/ 1985963 h 2809875"/>
                <a:gd name="connsiteX18" fmla="*/ 3800877 w 4425585"/>
                <a:gd name="connsiteY18" fmla="*/ 1964532 h 2809875"/>
                <a:gd name="connsiteX19" fmla="*/ 3788972 w 4425585"/>
                <a:gd name="connsiteY19" fmla="*/ 1919288 h 2809875"/>
                <a:gd name="connsiteX20" fmla="*/ 3779447 w 4425585"/>
                <a:gd name="connsiteY20" fmla="*/ 1890713 h 2809875"/>
                <a:gd name="connsiteX21" fmla="*/ 3760397 w 4425585"/>
                <a:gd name="connsiteY21" fmla="*/ 1862138 h 2809875"/>
                <a:gd name="connsiteX22" fmla="*/ 3746110 w 4425585"/>
                <a:gd name="connsiteY22" fmla="*/ 1835944 h 2809875"/>
                <a:gd name="connsiteX23" fmla="*/ 3746109 w 4425585"/>
                <a:gd name="connsiteY23" fmla="*/ 1790700 h 2809875"/>
                <a:gd name="connsiteX24" fmla="*/ 3736584 w 4425585"/>
                <a:gd name="connsiteY24" fmla="*/ 1776413 h 2809875"/>
                <a:gd name="connsiteX25" fmla="*/ 3731822 w 4425585"/>
                <a:gd name="connsiteY25" fmla="*/ 1762125 h 2809875"/>
                <a:gd name="connsiteX26" fmla="*/ 3724678 w 4425585"/>
                <a:gd name="connsiteY26" fmla="*/ 1724025 h 2809875"/>
                <a:gd name="connsiteX27" fmla="*/ 3708009 w 4425585"/>
                <a:gd name="connsiteY27" fmla="*/ 1695450 h 2809875"/>
                <a:gd name="connsiteX28" fmla="*/ 3698484 w 4425585"/>
                <a:gd name="connsiteY28" fmla="*/ 1662113 h 2809875"/>
                <a:gd name="connsiteX29" fmla="*/ 3710390 w 4425585"/>
                <a:gd name="connsiteY29" fmla="*/ 1643063 h 2809875"/>
                <a:gd name="connsiteX30" fmla="*/ 3717535 w 4425585"/>
                <a:gd name="connsiteY30" fmla="*/ 1624013 h 2809875"/>
                <a:gd name="connsiteX31" fmla="*/ 3712772 w 4425585"/>
                <a:gd name="connsiteY31" fmla="*/ 1581150 h 2809875"/>
                <a:gd name="connsiteX32" fmla="*/ 3693722 w 4425585"/>
                <a:gd name="connsiteY32" fmla="*/ 1552575 h 2809875"/>
                <a:gd name="connsiteX33" fmla="*/ 3681816 w 4425585"/>
                <a:gd name="connsiteY33" fmla="*/ 1550194 h 2809875"/>
                <a:gd name="connsiteX34" fmla="*/ 3653240 w 4425585"/>
                <a:gd name="connsiteY34" fmla="*/ 1504951 h 2809875"/>
                <a:gd name="connsiteX35" fmla="*/ 3627047 w 4425585"/>
                <a:gd name="connsiteY35" fmla="*/ 1485900 h 2809875"/>
                <a:gd name="connsiteX36" fmla="*/ 3617522 w 4425585"/>
                <a:gd name="connsiteY36" fmla="*/ 1471613 h 2809875"/>
                <a:gd name="connsiteX37" fmla="*/ 3593709 w 4425585"/>
                <a:gd name="connsiteY37" fmla="*/ 1462088 h 2809875"/>
                <a:gd name="connsiteX38" fmla="*/ 3572278 w 4425585"/>
                <a:gd name="connsiteY38" fmla="*/ 1464469 h 2809875"/>
                <a:gd name="connsiteX39" fmla="*/ 3531796 w 4425585"/>
                <a:gd name="connsiteY39" fmla="*/ 1412082 h 2809875"/>
                <a:gd name="connsiteX40" fmla="*/ 3507984 w 4425585"/>
                <a:gd name="connsiteY40" fmla="*/ 1393031 h 2809875"/>
                <a:gd name="connsiteX41" fmla="*/ 3481790 w 4425585"/>
                <a:gd name="connsiteY41" fmla="*/ 1397794 h 2809875"/>
                <a:gd name="connsiteX42" fmla="*/ 3457979 w 4425585"/>
                <a:gd name="connsiteY42" fmla="*/ 1381126 h 2809875"/>
                <a:gd name="connsiteX43" fmla="*/ 3407972 w 4425585"/>
                <a:gd name="connsiteY43" fmla="*/ 1369219 h 2809875"/>
                <a:gd name="connsiteX44" fmla="*/ 3369872 w 4425585"/>
                <a:gd name="connsiteY44" fmla="*/ 1371601 h 2809875"/>
                <a:gd name="connsiteX45" fmla="*/ 3327009 w 4425585"/>
                <a:gd name="connsiteY45" fmla="*/ 1352550 h 2809875"/>
                <a:gd name="connsiteX46" fmla="*/ 3312722 w 4425585"/>
                <a:gd name="connsiteY46" fmla="*/ 1347788 h 2809875"/>
                <a:gd name="connsiteX47" fmla="*/ 3284147 w 4425585"/>
                <a:gd name="connsiteY47" fmla="*/ 1362075 h 2809875"/>
                <a:gd name="connsiteX48" fmla="*/ 3260334 w 4425585"/>
                <a:gd name="connsiteY48" fmla="*/ 1343025 h 2809875"/>
                <a:gd name="connsiteX49" fmla="*/ 3231759 w 4425585"/>
                <a:gd name="connsiteY49" fmla="*/ 1319213 h 2809875"/>
                <a:gd name="connsiteX50" fmla="*/ 3217472 w 4425585"/>
                <a:gd name="connsiteY50" fmla="*/ 1309688 h 2809875"/>
                <a:gd name="connsiteX51" fmla="*/ 3188897 w 4425585"/>
                <a:gd name="connsiteY51" fmla="*/ 1283495 h 2809875"/>
                <a:gd name="connsiteX52" fmla="*/ 3167465 w 4425585"/>
                <a:gd name="connsiteY52" fmla="*/ 1278731 h 2809875"/>
                <a:gd name="connsiteX53" fmla="*/ 3169848 w 4425585"/>
                <a:gd name="connsiteY53" fmla="*/ 1247775 h 2809875"/>
                <a:gd name="connsiteX54" fmla="*/ 3179372 w 4425585"/>
                <a:gd name="connsiteY54" fmla="*/ 1223963 h 2809875"/>
                <a:gd name="connsiteX55" fmla="*/ 3150797 w 4425585"/>
                <a:gd name="connsiteY55" fmla="*/ 1214438 h 2809875"/>
                <a:gd name="connsiteX56" fmla="*/ 3136509 w 4425585"/>
                <a:gd name="connsiteY56" fmla="*/ 1219200 h 2809875"/>
                <a:gd name="connsiteX57" fmla="*/ 3122222 w 4425585"/>
                <a:gd name="connsiteY57" fmla="*/ 1228725 h 2809875"/>
                <a:gd name="connsiteX58" fmla="*/ 3100790 w 4425585"/>
                <a:gd name="connsiteY58" fmla="*/ 1212056 h 2809875"/>
                <a:gd name="connsiteX59" fmla="*/ 3112697 w 4425585"/>
                <a:gd name="connsiteY59" fmla="*/ 1185863 h 2809875"/>
                <a:gd name="connsiteX60" fmla="*/ 3103172 w 4425585"/>
                <a:gd name="connsiteY60" fmla="*/ 1171575 h 2809875"/>
                <a:gd name="connsiteX61" fmla="*/ 3098409 w 4425585"/>
                <a:gd name="connsiteY61" fmla="*/ 1157288 h 2809875"/>
                <a:gd name="connsiteX62" fmla="*/ 3084122 w 4425585"/>
                <a:gd name="connsiteY62" fmla="*/ 1171575 h 2809875"/>
                <a:gd name="connsiteX63" fmla="*/ 3055547 w 4425585"/>
                <a:gd name="connsiteY63" fmla="*/ 1162050 h 2809875"/>
                <a:gd name="connsiteX64" fmla="*/ 3046022 w 4425585"/>
                <a:gd name="connsiteY64" fmla="*/ 1131094 h 2809875"/>
                <a:gd name="connsiteX65" fmla="*/ 3050784 w 4425585"/>
                <a:gd name="connsiteY65" fmla="*/ 1114425 h 2809875"/>
                <a:gd name="connsiteX66" fmla="*/ 3050784 w 4425585"/>
                <a:gd name="connsiteY66" fmla="*/ 1104900 h 2809875"/>
                <a:gd name="connsiteX67" fmla="*/ 3036497 w 4425585"/>
                <a:gd name="connsiteY67" fmla="*/ 1100138 h 2809875"/>
                <a:gd name="connsiteX68" fmla="*/ 3046022 w 4425585"/>
                <a:gd name="connsiteY68" fmla="*/ 1081088 h 2809875"/>
                <a:gd name="connsiteX69" fmla="*/ 3055547 w 4425585"/>
                <a:gd name="connsiteY69" fmla="*/ 1062038 h 2809875"/>
                <a:gd name="connsiteX70" fmla="*/ 3024590 w 4425585"/>
                <a:gd name="connsiteY70" fmla="*/ 1052513 h 2809875"/>
                <a:gd name="connsiteX71" fmla="*/ 3012684 w 4425585"/>
                <a:gd name="connsiteY71" fmla="*/ 1066800 h 2809875"/>
                <a:gd name="connsiteX72" fmla="*/ 2993634 w 4425585"/>
                <a:gd name="connsiteY72" fmla="*/ 1066800 h 2809875"/>
                <a:gd name="connsiteX73" fmla="*/ 2972204 w 4425585"/>
                <a:gd name="connsiteY73" fmla="*/ 1073944 h 2809875"/>
                <a:gd name="connsiteX74" fmla="*/ 2955534 w 4425585"/>
                <a:gd name="connsiteY74" fmla="*/ 1066800 h 2809875"/>
                <a:gd name="connsiteX75" fmla="*/ 2950772 w 4425585"/>
                <a:gd name="connsiteY75" fmla="*/ 1047750 h 2809875"/>
                <a:gd name="connsiteX76" fmla="*/ 2931721 w 4425585"/>
                <a:gd name="connsiteY76" fmla="*/ 1040607 h 2809875"/>
                <a:gd name="connsiteX77" fmla="*/ 2903147 w 4425585"/>
                <a:gd name="connsiteY77" fmla="*/ 1019175 h 2809875"/>
                <a:gd name="connsiteX78" fmla="*/ 2888859 w 4425585"/>
                <a:gd name="connsiteY78" fmla="*/ 1014413 h 2809875"/>
                <a:gd name="connsiteX79" fmla="*/ 2874572 w 4425585"/>
                <a:gd name="connsiteY79" fmla="*/ 1004888 h 2809875"/>
                <a:gd name="connsiteX80" fmla="*/ 2855522 w 4425585"/>
                <a:gd name="connsiteY80" fmla="*/ 1004888 h 2809875"/>
                <a:gd name="connsiteX81" fmla="*/ 2834090 w 4425585"/>
                <a:gd name="connsiteY81" fmla="*/ 995363 h 2809875"/>
                <a:gd name="connsiteX82" fmla="*/ 2810278 w 4425585"/>
                <a:gd name="connsiteY82" fmla="*/ 1009650 h 2809875"/>
                <a:gd name="connsiteX83" fmla="*/ 2767416 w 4425585"/>
                <a:gd name="connsiteY83" fmla="*/ 1007269 h 2809875"/>
                <a:gd name="connsiteX84" fmla="*/ 2734079 w 4425585"/>
                <a:gd name="connsiteY84" fmla="*/ 1019175 h 2809875"/>
                <a:gd name="connsiteX85" fmla="*/ 2712646 w 4425585"/>
                <a:gd name="connsiteY85" fmla="*/ 1019176 h 2809875"/>
                <a:gd name="connsiteX86" fmla="*/ 2693597 w 4425585"/>
                <a:gd name="connsiteY86" fmla="*/ 1009650 h 2809875"/>
                <a:gd name="connsiteX87" fmla="*/ 2641209 w 4425585"/>
                <a:gd name="connsiteY87" fmla="*/ 1021557 h 2809875"/>
                <a:gd name="connsiteX88" fmla="*/ 2631684 w 4425585"/>
                <a:gd name="connsiteY88" fmla="*/ 1031082 h 2809875"/>
                <a:gd name="connsiteX89" fmla="*/ 2612634 w 4425585"/>
                <a:gd name="connsiteY89" fmla="*/ 1038225 h 2809875"/>
                <a:gd name="connsiteX90" fmla="*/ 2595965 w 4425585"/>
                <a:gd name="connsiteY90" fmla="*/ 1035844 h 2809875"/>
                <a:gd name="connsiteX91" fmla="*/ 2574535 w 4425585"/>
                <a:gd name="connsiteY91" fmla="*/ 1028700 h 2809875"/>
                <a:gd name="connsiteX92" fmla="*/ 2529290 w 4425585"/>
                <a:gd name="connsiteY92" fmla="*/ 1004888 h 2809875"/>
                <a:gd name="connsiteX93" fmla="*/ 2526909 w 4425585"/>
                <a:gd name="connsiteY93" fmla="*/ 971550 h 2809875"/>
                <a:gd name="connsiteX94" fmla="*/ 2512622 w 4425585"/>
                <a:gd name="connsiteY94" fmla="*/ 942975 h 2809875"/>
                <a:gd name="connsiteX95" fmla="*/ 2488809 w 4425585"/>
                <a:gd name="connsiteY95" fmla="*/ 938213 h 2809875"/>
                <a:gd name="connsiteX96" fmla="*/ 2493572 w 4425585"/>
                <a:gd name="connsiteY96" fmla="*/ 923925 h 2809875"/>
                <a:gd name="connsiteX97" fmla="*/ 2479284 w 4425585"/>
                <a:gd name="connsiteY97" fmla="*/ 914400 h 2809875"/>
                <a:gd name="connsiteX98" fmla="*/ 2457853 w 4425585"/>
                <a:gd name="connsiteY98" fmla="*/ 902494 h 2809875"/>
                <a:gd name="connsiteX99" fmla="*/ 2431659 w 4425585"/>
                <a:gd name="connsiteY99" fmla="*/ 890588 h 2809875"/>
                <a:gd name="connsiteX100" fmla="*/ 2414991 w 4425585"/>
                <a:gd name="connsiteY100" fmla="*/ 864394 h 2809875"/>
                <a:gd name="connsiteX101" fmla="*/ 2398321 w 4425585"/>
                <a:gd name="connsiteY101" fmla="*/ 833437 h 2809875"/>
                <a:gd name="connsiteX102" fmla="*/ 2367365 w 4425585"/>
                <a:gd name="connsiteY102" fmla="*/ 807244 h 2809875"/>
                <a:gd name="connsiteX103" fmla="*/ 2348316 w 4425585"/>
                <a:gd name="connsiteY103" fmla="*/ 769144 h 2809875"/>
                <a:gd name="connsiteX104" fmla="*/ 2322122 w 4425585"/>
                <a:gd name="connsiteY104" fmla="*/ 733425 h 2809875"/>
                <a:gd name="connsiteX105" fmla="*/ 2307834 w 4425585"/>
                <a:gd name="connsiteY105" fmla="*/ 723900 h 2809875"/>
                <a:gd name="connsiteX106" fmla="*/ 2264972 w 4425585"/>
                <a:gd name="connsiteY106" fmla="*/ 704850 h 2809875"/>
                <a:gd name="connsiteX107" fmla="*/ 2241159 w 4425585"/>
                <a:gd name="connsiteY107" fmla="*/ 678657 h 2809875"/>
                <a:gd name="connsiteX108" fmla="*/ 2231634 w 4425585"/>
                <a:gd name="connsiteY108" fmla="*/ 657225 h 2809875"/>
                <a:gd name="connsiteX109" fmla="*/ 2212584 w 4425585"/>
                <a:gd name="connsiteY109" fmla="*/ 647700 h 2809875"/>
                <a:gd name="connsiteX110" fmla="*/ 2198297 w 4425585"/>
                <a:gd name="connsiteY110" fmla="*/ 638175 h 2809875"/>
                <a:gd name="connsiteX111" fmla="*/ 2179247 w 4425585"/>
                <a:gd name="connsiteY111" fmla="*/ 642938 h 2809875"/>
                <a:gd name="connsiteX112" fmla="*/ 2155434 w 4425585"/>
                <a:gd name="connsiteY112" fmla="*/ 619125 h 2809875"/>
                <a:gd name="connsiteX113" fmla="*/ 2136384 w 4425585"/>
                <a:gd name="connsiteY113" fmla="*/ 590550 h 2809875"/>
                <a:gd name="connsiteX114" fmla="*/ 2126859 w 4425585"/>
                <a:gd name="connsiteY114" fmla="*/ 561975 h 2809875"/>
                <a:gd name="connsiteX115" fmla="*/ 2103047 w 4425585"/>
                <a:gd name="connsiteY115" fmla="*/ 561975 h 2809875"/>
                <a:gd name="connsiteX116" fmla="*/ 2088759 w 4425585"/>
                <a:gd name="connsiteY116" fmla="*/ 547688 h 2809875"/>
                <a:gd name="connsiteX117" fmla="*/ 2050660 w 4425585"/>
                <a:gd name="connsiteY117" fmla="*/ 540544 h 2809875"/>
                <a:gd name="connsiteX118" fmla="*/ 2007797 w 4425585"/>
                <a:gd name="connsiteY118" fmla="*/ 528638 h 2809875"/>
                <a:gd name="connsiteX119" fmla="*/ 1976841 w 4425585"/>
                <a:gd name="connsiteY119" fmla="*/ 526256 h 2809875"/>
                <a:gd name="connsiteX120" fmla="*/ 1948266 w 4425585"/>
                <a:gd name="connsiteY120" fmla="*/ 521494 h 2809875"/>
                <a:gd name="connsiteX121" fmla="*/ 1926834 w 4425585"/>
                <a:gd name="connsiteY121" fmla="*/ 504825 h 2809875"/>
                <a:gd name="connsiteX122" fmla="*/ 1912547 w 4425585"/>
                <a:gd name="connsiteY122" fmla="*/ 509588 h 2809875"/>
                <a:gd name="connsiteX123" fmla="*/ 1841109 w 4425585"/>
                <a:gd name="connsiteY123" fmla="*/ 495300 h 2809875"/>
                <a:gd name="connsiteX124" fmla="*/ 1812534 w 4425585"/>
                <a:gd name="connsiteY124" fmla="*/ 485775 h 2809875"/>
                <a:gd name="connsiteX125" fmla="*/ 1798247 w 4425585"/>
                <a:gd name="connsiteY125" fmla="*/ 481013 h 2809875"/>
                <a:gd name="connsiteX126" fmla="*/ 1783959 w 4425585"/>
                <a:gd name="connsiteY126" fmla="*/ 490538 h 2809875"/>
                <a:gd name="connsiteX127" fmla="*/ 1769672 w 4425585"/>
                <a:gd name="connsiteY127" fmla="*/ 495300 h 2809875"/>
                <a:gd name="connsiteX128" fmla="*/ 1741097 w 4425585"/>
                <a:gd name="connsiteY128" fmla="*/ 523875 h 2809875"/>
                <a:gd name="connsiteX129" fmla="*/ 1717284 w 4425585"/>
                <a:gd name="connsiteY129" fmla="*/ 519113 h 2809875"/>
                <a:gd name="connsiteX130" fmla="*/ 1683947 w 4425585"/>
                <a:gd name="connsiteY130" fmla="*/ 509588 h 2809875"/>
                <a:gd name="connsiteX131" fmla="*/ 1650609 w 4425585"/>
                <a:gd name="connsiteY131" fmla="*/ 504825 h 2809875"/>
                <a:gd name="connsiteX132" fmla="*/ 1622034 w 4425585"/>
                <a:gd name="connsiteY132" fmla="*/ 500063 h 2809875"/>
                <a:gd name="connsiteX133" fmla="*/ 1581553 w 4425585"/>
                <a:gd name="connsiteY133" fmla="*/ 483394 h 2809875"/>
                <a:gd name="connsiteX134" fmla="*/ 1552978 w 4425585"/>
                <a:gd name="connsiteY134" fmla="*/ 483394 h 2809875"/>
                <a:gd name="connsiteX135" fmla="*/ 1541072 w 4425585"/>
                <a:gd name="connsiteY135" fmla="*/ 466725 h 2809875"/>
                <a:gd name="connsiteX136" fmla="*/ 1526784 w 4425585"/>
                <a:gd name="connsiteY136" fmla="*/ 447675 h 2809875"/>
                <a:gd name="connsiteX137" fmla="*/ 1522021 w 4425585"/>
                <a:gd name="connsiteY137" fmla="*/ 421481 h 2809875"/>
                <a:gd name="connsiteX138" fmla="*/ 1533929 w 4425585"/>
                <a:gd name="connsiteY138" fmla="*/ 392907 h 2809875"/>
                <a:gd name="connsiteX139" fmla="*/ 1564884 w 4425585"/>
                <a:gd name="connsiteY139" fmla="*/ 366713 h 2809875"/>
                <a:gd name="connsiteX140" fmla="*/ 1557740 w 4425585"/>
                <a:gd name="connsiteY140" fmla="*/ 340519 h 2809875"/>
                <a:gd name="connsiteX141" fmla="*/ 1564884 w 4425585"/>
                <a:gd name="connsiteY141" fmla="*/ 309562 h 2809875"/>
                <a:gd name="connsiteX142" fmla="*/ 1583934 w 4425585"/>
                <a:gd name="connsiteY142" fmla="*/ 285750 h 2809875"/>
                <a:gd name="connsiteX143" fmla="*/ 1588697 w 4425585"/>
                <a:gd name="connsiteY143" fmla="*/ 271463 h 2809875"/>
                <a:gd name="connsiteX144" fmla="*/ 1579172 w 4425585"/>
                <a:gd name="connsiteY144" fmla="*/ 257175 h 2809875"/>
                <a:gd name="connsiteX145" fmla="*/ 1545834 w 4425585"/>
                <a:gd name="connsiteY145" fmla="*/ 230981 h 2809875"/>
                <a:gd name="connsiteX146" fmla="*/ 1522022 w 4425585"/>
                <a:gd name="connsiteY146" fmla="*/ 228600 h 2809875"/>
                <a:gd name="connsiteX147" fmla="*/ 1507734 w 4425585"/>
                <a:gd name="connsiteY147" fmla="*/ 192881 h 2809875"/>
                <a:gd name="connsiteX148" fmla="*/ 1505353 w 4425585"/>
                <a:gd name="connsiteY148" fmla="*/ 159543 h 2809875"/>
                <a:gd name="connsiteX149" fmla="*/ 1488684 w 4425585"/>
                <a:gd name="connsiteY149" fmla="*/ 119063 h 2809875"/>
                <a:gd name="connsiteX150" fmla="*/ 1479159 w 4425585"/>
                <a:gd name="connsiteY150" fmla="*/ 92868 h 2809875"/>
                <a:gd name="connsiteX151" fmla="*/ 1455347 w 4425585"/>
                <a:gd name="connsiteY151" fmla="*/ 85725 h 2809875"/>
                <a:gd name="connsiteX152" fmla="*/ 1450584 w 4425585"/>
                <a:gd name="connsiteY152" fmla="*/ 66675 h 2809875"/>
                <a:gd name="connsiteX153" fmla="*/ 1433915 w 4425585"/>
                <a:gd name="connsiteY153" fmla="*/ 40481 h 2809875"/>
                <a:gd name="connsiteX154" fmla="*/ 1445822 w 4425585"/>
                <a:gd name="connsiteY154" fmla="*/ 30956 h 2809875"/>
                <a:gd name="connsiteX155" fmla="*/ 1436297 w 4425585"/>
                <a:gd name="connsiteY155" fmla="*/ 0 h 2809875"/>
                <a:gd name="connsiteX156" fmla="*/ 845747 w 4425585"/>
                <a:gd name="connsiteY156" fmla="*/ 180975 h 2809875"/>
                <a:gd name="connsiteX157" fmla="*/ 845747 w 4425585"/>
                <a:gd name="connsiteY157" fmla="*/ 180975 h 2809875"/>
                <a:gd name="connsiteX158" fmla="*/ 840984 w 4425585"/>
                <a:gd name="connsiteY158" fmla="*/ 223838 h 2809875"/>
                <a:gd name="connsiteX159" fmla="*/ 836222 w 4425585"/>
                <a:gd name="connsiteY159" fmla="*/ 238125 h 2809875"/>
                <a:gd name="connsiteX160" fmla="*/ 817172 w 4425585"/>
                <a:gd name="connsiteY160" fmla="*/ 254794 h 2809875"/>
                <a:gd name="connsiteX161" fmla="*/ 788597 w 4425585"/>
                <a:gd name="connsiteY161" fmla="*/ 266700 h 2809875"/>
                <a:gd name="connsiteX162" fmla="*/ 740972 w 4425585"/>
                <a:gd name="connsiteY162" fmla="*/ 300038 h 2809875"/>
                <a:gd name="connsiteX163" fmla="*/ 721922 w 4425585"/>
                <a:gd name="connsiteY163" fmla="*/ 328613 h 2809875"/>
                <a:gd name="connsiteX164" fmla="*/ 705252 w 4425585"/>
                <a:gd name="connsiteY164" fmla="*/ 342900 h 2809875"/>
                <a:gd name="connsiteX165" fmla="*/ 707634 w 4425585"/>
                <a:gd name="connsiteY165" fmla="*/ 369095 h 2809875"/>
                <a:gd name="connsiteX166" fmla="*/ 726684 w 4425585"/>
                <a:gd name="connsiteY166" fmla="*/ 381000 h 2809875"/>
                <a:gd name="connsiteX167" fmla="*/ 731447 w 4425585"/>
                <a:gd name="connsiteY167" fmla="*/ 395288 h 2809875"/>
                <a:gd name="connsiteX168" fmla="*/ 750497 w 4425585"/>
                <a:gd name="connsiteY168" fmla="*/ 423863 h 2809875"/>
                <a:gd name="connsiteX169" fmla="*/ 760022 w 4425585"/>
                <a:gd name="connsiteY169" fmla="*/ 442913 h 2809875"/>
                <a:gd name="connsiteX170" fmla="*/ 750497 w 4425585"/>
                <a:gd name="connsiteY170" fmla="*/ 481013 h 2809875"/>
                <a:gd name="connsiteX171" fmla="*/ 736209 w 4425585"/>
                <a:gd name="connsiteY171" fmla="*/ 490538 h 2809875"/>
                <a:gd name="connsiteX172" fmla="*/ 731447 w 4425585"/>
                <a:gd name="connsiteY172" fmla="*/ 504825 h 2809875"/>
                <a:gd name="connsiteX173" fmla="*/ 717159 w 4425585"/>
                <a:gd name="connsiteY173" fmla="*/ 509588 h 2809875"/>
                <a:gd name="connsiteX174" fmla="*/ 712397 w 4425585"/>
                <a:gd name="connsiteY174" fmla="*/ 538163 h 2809875"/>
                <a:gd name="connsiteX175" fmla="*/ 702872 w 4425585"/>
                <a:gd name="connsiteY175" fmla="*/ 566738 h 2809875"/>
                <a:gd name="connsiteX176" fmla="*/ 698109 w 4425585"/>
                <a:gd name="connsiteY176" fmla="*/ 581025 h 2809875"/>
                <a:gd name="connsiteX177" fmla="*/ 683822 w 4425585"/>
                <a:gd name="connsiteY177" fmla="*/ 611981 h 2809875"/>
                <a:gd name="connsiteX178" fmla="*/ 702872 w 4425585"/>
                <a:gd name="connsiteY178" fmla="*/ 638175 h 2809875"/>
                <a:gd name="connsiteX179" fmla="*/ 731447 w 4425585"/>
                <a:gd name="connsiteY179" fmla="*/ 647700 h 2809875"/>
                <a:gd name="connsiteX180" fmla="*/ 740972 w 4425585"/>
                <a:gd name="connsiteY180" fmla="*/ 661988 h 2809875"/>
                <a:gd name="connsiteX181" fmla="*/ 745734 w 4425585"/>
                <a:gd name="connsiteY181" fmla="*/ 676275 h 2809875"/>
                <a:gd name="connsiteX182" fmla="*/ 745734 w 4425585"/>
                <a:gd name="connsiteY182" fmla="*/ 688181 h 2809875"/>
                <a:gd name="connsiteX183" fmla="*/ 748115 w 4425585"/>
                <a:gd name="connsiteY183" fmla="*/ 709613 h 2809875"/>
                <a:gd name="connsiteX184" fmla="*/ 755259 w 4425585"/>
                <a:gd name="connsiteY184" fmla="*/ 728663 h 2809875"/>
                <a:gd name="connsiteX185" fmla="*/ 745734 w 4425585"/>
                <a:gd name="connsiteY185" fmla="*/ 757238 h 2809875"/>
                <a:gd name="connsiteX186" fmla="*/ 736209 w 4425585"/>
                <a:gd name="connsiteY186" fmla="*/ 771525 h 2809875"/>
                <a:gd name="connsiteX187" fmla="*/ 736209 w 4425585"/>
                <a:gd name="connsiteY187" fmla="*/ 842963 h 2809875"/>
                <a:gd name="connsiteX188" fmla="*/ 740972 w 4425585"/>
                <a:gd name="connsiteY188" fmla="*/ 857250 h 2809875"/>
                <a:gd name="connsiteX189" fmla="*/ 745734 w 4425585"/>
                <a:gd name="connsiteY189" fmla="*/ 876300 h 2809875"/>
                <a:gd name="connsiteX190" fmla="*/ 760022 w 4425585"/>
                <a:gd name="connsiteY190" fmla="*/ 923925 h 2809875"/>
                <a:gd name="connsiteX191" fmla="*/ 764784 w 4425585"/>
                <a:gd name="connsiteY191" fmla="*/ 938213 h 2809875"/>
                <a:gd name="connsiteX192" fmla="*/ 771928 w 4425585"/>
                <a:gd name="connsiteY192" fmla="*/ 983456 h 2809875"/>
                <a:gd name="connsiteX193" fmla="*/ 750497 w 4425585"/>
                <a:gd name="connsiteY193" fmla="*/ 1004888 h 2809875"/>
                <a:gd name="connsiteX194" fmla="*/ 731447 w 4425585"/>
                <a:gd name="connsiteY194" fmla="*/ 1009650 h 2809875"/>
                <a:gd name="connsiteX195" fmla="*/ 712397 w 4425585"/>
                <a:gd name="connsiteY195" fmla="*/ 1016794 h 2809875"/>
                <a:gd name="connsiteX196" fmla="*/ 683822 w 4425585"/>
                <a:gd name="connsiteY196" fmla="*/ 1035844 h 2809875"/>
                <a:gd name="connsiteX197" fmla="*/ 674297 w 4425585"/>
                <a:gd name="connsiteY197" fmla="*/ 1052513 h 2809875"/>
                <a:gd name="connsiteX198" fmla="*/ 660009 w 4425585"/>
                <a:gd name="connsiteY198" fmla="*/ 1062038 h 2809875"/>
                <a:gd name="connsiteX199" fmla="*/ 650484 w 4425585"/>
                <a:gd name="connsiteY199" fmla="*/ 1076325 h 2809875"/>
                <a:gd name="connsiteX200" fmla="*/ 640959 w 4425585"/>
                <a:gd name="connsiteY200" fmla="*/ 1157288 h 2809875"/>
                <a:gd name="connsiteX201" fmla="*/ 626672 w 4425585"/>
                <a:gd name="connsiteY201" fmla="*/ 1190625 h 2809875"/>
                <a:gd name="connsiteX202" fmla="*/ 593334 w 4425585"/>
                <a:gd name="connsiteY202" fmla="*/ 1204913 h 2809875"/>
                <a:gd name="connsiteX203" fmla="*/ 588572 w 4425585"/>
                <a:gd name="connsiteY203" fmla="*/ 1219200 h 2809875"/>
                <a:gd name="connsiteX204" fmla="*/ 593334 w 4425585"/>
                <a:gd name="connsiteY204" fmla="*/ 1233488 h 2809875"/>
                <a:gd name="connsiteX205" fmla="*/ 579047 w 4425585"/>
                <a:gd name="connsiteY205" fmla="*/ 1247775 h 2809875"/>
                <a:gd name="connsiteX206" fmla="*/ 569521 w 4425585"/>
                <a:gd name="connsiteY206" fmla="*/ 1290638 h 2809875"/>
                <a:gd name="connsiteX207" fmla="*/ 552854 w 4425585"/>
                <a:gd name="connsiteY207" fmla="*/ 1321593 h 2809875"/>
                <a:gd name="connsiteX208" fmla="*/ 533803 w 4425585"/>
                <a:gd name="connsiteY208" fmla="*/ 1343025 h 2809875"/>
                <a:gd name="connsiteX209" fmla="*/ 519515 w 4425585"/>
                <a:gd name="connsiteY209" fmla="*/ 1371600 h 2809875"/>
                <a:gd name="connsiteX210" fmla="*/ 498084 w 4425585"/>
                <a:gd name="connsiteY210" fmla="*/ 1419225 h 2809875"/>
                <a:gd name="connsiteX211" fmla="*/ 493322 w 4425585"/>
                <a:gd name="connsiteY211" fmla="*/ 1433513 h 2809875"/>
                <a:gd name="connsiteX212" fmla="*/ 474272 w 4425585"/>
                <a:gd name="connsiteY212" fmla="*/ 1466850 h 2809875"/>
                <a:gd name="connsiteX213" fmla="*/ 464747 w 4425585"/>
                <a:gd name="connsiteY213" fmla="*/ 1485900 h 2809875"/>
                <a:gd name="connsiteX214" fmla="*/ 459984 w 4425585"/>
                <a:gd name="connsiteY214" fmla="*/ 1500188 h 2809875"/>
                <a:gd name="connsiteX215" fmla="*/ 450459 w 4425585"/>
                <a:gd name="connsiteY215" fmla="*/ 1514475 h 2809875"/>
                <a:gd name="connsiteX216" fmla="*/ 436172 w 4425585"/>
                <a:gd name="connsiteY216" fmla="*/ 1552575 h 2809875"/>
                <a:gd name="connsiteX217" fmla="*/ 412359 w 4425585"/>
                <a:gd name="connsiteY217" fmla="*/ 1595438 h 2809875"/>
                <a:gd name="connsiteX218" fmla="*/ 398072 w 4425585"/>
                <a:gd name="connsiteY218" fmla="*/ 1628776 h 2809875"/>
                <a:gd name="connsiteX219" fmla="*/ 393310 w 4425585"/>
                <a:gd name="connsiteY219" fmla="*/ 1657350 h 2809875"/>
                <a:gd name="connsiteX220" fmla="*/ 379022 w 4425585"/>
                <a:gd name="connsiteY220" fmla="*/ 1719263 h 2809875"/>
                <a:gd name="connsiteX221" fmla="*/ 374259 w 4425585"/>
                <a:gd name="connsiteY221" fmla="*/ 1757363 h 2809875"/>
                <a:gd name="connsiteX222" fmla="*/ 369497 w 4425585"/>
                <a:gd name="connsiteY222" fmla="*/ 1771650 h 2809875"/>
                <a:gd name="connsiteX223" fmla="*/ 357591 w 4425585"/>
                <a:gd name="connsiteY223" fmla="*/ 1807369 h 2809875"/>
                <a:gd name="connsiteX224" fmla="*/ 343303 w 4425585"/>
                <a:gd name="connsiteY224" fmla="*/ 1852613 h 2809875"/>
                <a:gd name="connsiteX225" fmla="*/ 336159 w 4425585"/>
                <a:gd name="connsiteY225" fmla="*/ 1876425 h 2809875"/>
                <a:gd name="connsiteX226" fmla="*/ 326634 w 4425585"/>
                <a:gd name="connsiteY226" fmla="*/ 1890713 h 2809875"/>
                <a:gd name="connsiteX227" fmla="*/ 321872 w 4425585"/>
                <a:gd name="connsiteY227" fmla="*/ 1905000 h 2809875"/>
                <a:gd name="connsiteX228" fmla="*/ 307584 w 4425585"/>
                <a:gd name="connsiteY228" fmla="*/ 1914525 h 2809875"/>
                <a:gd name="connsiteX229" fmla="*/ 293297 w 4425585"/>
                <a:gd name="connsiteY229" fmla="*/ 1943100 h 2809875"/>
                <a:gd name="connsiteX230" fmla="*/ 283772 w 4425585"/>
                <a:gd name="connsiteY230" fmla="*/ 1971675 h 2809875"/>
                <a:gd name="connsiteX231" fmla="*/ 267103 w 4425585"/>
                <a:gd name="connsiteY231" fmla="*/ 2002632 h 2809875"/>
                <a:gd name="connsiteX232" fmla="*/ 231384 w 4425585"/>
                <a:gd name="connsiteY232" fmla="*/ 2038350 h 2809875"/>
                <a:gd name="connsiteX233" fmla="*/ 207572 w 4425585"/>
                <a:gd name="connsiteY233" fmla="*/ 2062163 h 2809875"/>
                <a:gd name="connsiteX234" fmla="*/ 202809 w 4425585"/>
                <a:gd name="connsiteY234" fmla="*/ 2076450 h 2809875"/>
                <a:gd name="connsiteX235" fmla="*/ 174234 w 4425585"/>
                <a:gd name="connsiteY235" fmla="*/ 2095500 h 2809875"/>
                <a:gd name="connsiteX236" fmla="*/ 159947 w 4425585"/>
                <a:gd name="connsiteY236" fmla="*/ 2105025 h 2809875"/>
                <a:gd name="connsiteX237" fmla="*/ 131372 w 4425585"/>
                <a:gd name="connsiteY237" fmla="*/ 2133601 h 2809875"/>
                <a:gd name="connsiteX238" fmla="*/ 102797 w 4425585"/>
                <a:gd name="connsiteY238" fmla="*/ 2145506 h 2809875"/>
                <a:gd name="connsiteX239" fmla="*/ 78985 w 4425585"/>
                <a:gd name="connsiteY239" fmla="*/ 2157412 h 2809875"/>
                <a:gd name="connsiteX240" fmla="*/ 45647 w 4425585"/>
                <a:gd name="connsiteY240" fmla="*/ 2174081 h 2809875"/>
                <a:gd name="connsiteX241" fmla="*/ 24215 w 4425585"/>
                <a:gd name="connsiteY241" fmla="*/ 2178844 h 2809875"/>
                <a:gd name="connsiteX242" fmla="*/ 403 w 4425585"/>
                <a:gd name="connsiteY242" fmla="*/ 2188369 h 2809875"/>
                <a:gd name="connsiteX243" fmla="*/ 12309 w 4425585"/>
                <a:gd name="connsiteY243" fmla="*/ 2228850 h 2809875"/>
                <a:gd name="connsiteX244" fmla="*/ 43265 w 4425585"/>
                <a:gd name="connsiteY244" fmla="*/ 2255044 h 2809875"/>
                <a:gd name="connsiteX245" fmla="*/ 67079 w 4425585"/>
                <a:gd name="connsiteY245" fmla="*/ 2271713 h 2809875"/>
                <a:gd name="connsiteX246" fmla="*/ 90890 w 4425585"/>
                <a:gd name="connsiteY246" fmla="*/ 2276475 h 2809875"/>
                <a:gd name="connsiteX247" fmla="*/ 114703 w 4425585"/>
                <a:gd name="connsiteY247" fmla="*/ 2297906 h 2809875"/>
                <a:gd name="connsiteX248" fmla="*/ 119466 w 4425585"/>
                <a:gd name="connsiteY248" fmla="*/ 2326482 h 2809875"/>
                <a:gd name="connsiteX249" fmla="*/ 126609 w 4425585"/>
                <a:gd name="connsiteY249" fmla="*/ 2347913 h 2809875"/>
                <a:gd name="connsiteX250" fmla="*/ 121847 w 4425585"/>
                <a:gd name="connsiteY250" fmla="*/ 2386013 h 2809875"/>
                <a:gd name="connsiteX251" fmla="*/ 112322 w 4425585"/>
                <a:gd name="connsiteY251" fmla="*/ 2405063 h 2809875"/>
                <a:gd name="connsiteX252" fmla="*/ 100416 w 4425585"/>
                <a:gd name="connsiteY252" fmla="*/ 2424112 h 2809875"/>
                <a:gd name="connsiteX253" fmla="*/ 71841 w 4425585"/>
                <a:gd name="connsiteY253" fmla="*/ 2426494 h 2809875"/>
                <a:gd name="connsiteX254" fmla="*/ 50409 w 4425585"/>
                <a:gd name="connsiteY254" fmla="*/ 2452688 h 2809875"/>
                <a:gd name="connsiteX255" fmla="*/ 21834 w 4425585"/>
                <a:gd name="connsiteY255" fmla="*/ 2466975 h 2809875"/>
                <a:gd name="connsiteX256" fmla="*/ 31359 w 4425585"/>
                <a:gd name="connsiteY256" fmla="*/ 2490788 h 2809875"/>
                <a:gd name="connsiteX257" fmla="*/ 21834 w 4425585"/>
                <a:gd name="connsiteY257" fmla="*/ 2524125 h 2809875"/>
                <a:gd name="connsiteX258" fmla="*/ 12309 w 4425585"/>
                <a:gd name="connsiteY258" fmla="*/ 2538413 h 2809875"/>
                <a:gd name="connsiteX0" fmla="*/ 4384284 w 4475724"/>
                <a:gd name="connsiteY0" fmla="*/ 2209800 h 2809875"/>
                <a:gd name="connsiteX1" fmla="*/ 4355709 w 4475724"/>
                <a:gd name="connsiteY1" fmla="*/ 2200275 h 2809875"/>
                <a:gd name="connsiteX2" fmla="*/ 4341422 w 4475724"/>
                <a:gd name="connsiteY2" fmla="*/ 2190750 h 2809875"/>
                <a:gd name="connsiteX3" fmla="*/ 4246172 w 4475724"/>
                <a:gd name="connsiteY3" fmla="*/ 2176463 h 2809875"/>
                <a:gd name="connsiteX4" fmla="*/ 4203309 w 4475724"/>
                <a:gd name="connsiteY4" fmla="*/ 2174082 h 2809875"/>
                <a:gd name="connsiteX5" fmla="*/ 4174734 w 4475724"/>
                <a:gd name="connsiteY5" fmla="*/ 2164557 h 2809875"/>
                <a:gd name="connsiteX6" fmla="*/ 4155684 w 4475724"/>
                <a:gd name="connsiteY6" fmla="*/ 2138363 h 2809875"/>
                <a:gd name="connsiteX7" fmla="*/ 4141397 w 4475724"/>
                <a:gd name="connsiteY7" fmla="*/ 2133600 h 2809875"/>
                <a:gd name="connsiteX8" fmla="*/ 4060434 w 4475724"/>
                <a:gd name="connsiteY8" fmla="*/ 2124075 h 2809875"/>
                <a:gd name="connsiteX9" fmla="*/ 3960422 w 4475724"/>
                <a:gd name="connsiteY9" fmla="*/ 2095500 h 2809875"/>
                <a:gd name="connsiteX10" fmla="*/ 3927084 w 4475724"/>
                <a:gd name="connsiteY10" fmla="*/ 2100263 h 2809875"/>
                <a:gd name="connsiteX11" fmla="*/ 3855647 w 4475724"/>
                <a:gd name="connsiteY11" fmla="*/ 2047875 h 2809875"/>
                <a:gd name="connsiteX12" fmla="*/ 3831834 w 4475724"/>
                <a:gd name="connsiteY12" fmla="*/ 2019300 h 2809875"/>
                <a:gd name="connsiteX13" fmla="*/ 3786591 w 4475724"/>
                <a:gd name="connsiteY13" fmla="*/ 1985963 h 2809875"/>
                <a:gd name="connsiteX14" fmla="*/ 3800877 w 4475724"/>
                <a:gd name="connsiteY14" fmla="*/ 1964532 h 2809875"/>
                <a:gd name="connsiteX15" fmla="*/ 3788972 w 4475724"/>
                <a:gd name="connsiteY15" fmla="*/ 1919288 h 2809875"/>
                <a:gd name="connsiteX16" fmla="*/ 3779447 w 4475724"/>
                <a:gd name="connsiteY16" fmla="*/ 1890713 h 2809875"/>
                <a:gd name="connsiteX17" fmla="*/ 3760397 w 4475724"/>
                <a:gd name="connsiteY17" fmla="*/ 1862138 h 2809875"/>
                <a:gd name="connsiteX18" fmla="*/ 3746110 w 4475724"/>
                <a:gd name="connsiteY18" fmla="*/ 1835944 h 2809875"/>
                <a:gd name="connsiteX19" fmla="*/ 3746109 w 4475724"/>
                <a:gd name="connsiteY19" fmla="*/ 1790700 h 2809875"/>
                <a:gd name="connsiteX20" fmla="*/ 3736584 w 4475724"/>
                <a:gd name="connsiteY20" fmla="*/ 1776413 h 2809875"/>
                <a:gd name="connsiteX21" fmla="*/ 3731822 w 4475724"/>
                <a:gd name="connsiteY21" fmla="*/ 1762125 h 2809875"/>
                <a:gd name="connsiteX22" fmla="*/ 3724678 w 4475724"/>
                <a:gd name="connsiteY22" fmla="*/ 1724025 h 2809875"/>
                <a:gd name="connsiteX23" fmla="*/ 3708009 w 4475724"/>
                <a:gd name="connsiteY23" fmla="*/ 1695450 h 2809875"/>
                <a:gd name="connsiteX24" fmla="*/ 3698484 w 4475724"/>
                <a:gd name="connsiteY24" fmla="*/ 1662113 h 2809875"/>
                <a:gd name="connsiteX25" fmla="*/ 3710390 w 4475724"/>
                <a:gd name="connsiteY25" fmla="*/ 1643063 h 2809875"/>
                <a:gd name="connsiteX26" fmla="*/ 3717535 w 4475724"/>
                <a:gd name="connsiteY26" fmla="*/ 1624013 h 2809875"/>
                <a:gd name="connsiteX27" fmla="*/ 3712772 w 4475724"/>
                <a:gd name="connsiteY27" fmla="*/ 1581150 h 2809875"/>
                <a:gd name="connsiteX28" fmla="*/ 3693722 w 4475724"/>
                <a:gd name="connsiteY28" fmla="*/ 1552575 h 2809875"/>
                <a:gd name="connsiteX29" fmla="*/ 3681816 w 4475724"/>
                <a:gd name="connsiteY29" fmla="*/ 1550194 h 2809875"/>
                <a:gd name="connsiteX30" fmla="*/ 3653240 w 4475724"/>
                <a:gd name="connsiteY30" fmla="*/ 1504951 h 2809875"/>
                <a:gd name="connsiteX31" fmla="*/ 3627047 w 4475724"/>
                <a:gd name="connsiteY31" fmla="*/ 1485900 h 2809875"/>
                <a:gd name="connsiteX32" fmla="*/ 3617522 w 4475724"/>
                <a:gd name="connsiteY32" fmla="*/ 1471613 h 2809875"/>
                <a:gd name="connsiteX33" fmla="*/ 3593709 w 4475724"/>
                <a:gd name="connsiteY33" fmla="*/ 1462088 h 2809875"/>
                <a:gd name="connsiteX34" fmla="*/ 3572278 w 4475724"/>
                <a:gd name="connsiteY34" fmla="*/ 1464469 h 2809875"/>
                <a:gd name="connsiteX35" fmla="*/ 3531796 w 4475724"/>
                <a:gd name="connsiteY35" fmla="*/ 1412082 h 2809875"/>
                <a:gd name="connsiteX36" fmla="*/ 3507984 w 4475724"/>
                <a:gd name="connsiteY36" fmla="*/ 1393031 h 2809875"/>
                <a:gd name="connsiteX37" fmla="*/ 3481790 w 4475724"/>
                <a:gd name="connsiteY37" fmla="*/ 1397794 h 2809875"/>
                <a:gd name="connsiteX38" fmla="*/ 3457979 w 4475724"/>
                <a:gd name="connsiteY38" fmla="*/ 1381126 h 2809875"/>
                <a:gd name="connsiteX39" fmla="*/ 3407972 w 4475724"/>
                <a:gd name="connsiteY39" fmla="*/ 1369219 h 2809875"/>
                <a:gd name="connsiteX40" fmla="*/ 3369872 w 4475724"/>
                <a:gd name="connsiteY40" fmla="*/ 1371601 h 2809875"/>
                <a:gd name="connsiteX41" fmla="*/ 3327009 w 4475724"/>
                <a:gd name="connsiteY41" fmla="*/ 1352550 h 2809875"/>
                <a:gd name="connsiteX42" fmla="*/ 3312722 w 4475724"/>
                <a:gd name="connsiteY42" fmla="*/ 1347788 h 2809875"/>
                <a:gd name="connsiteX43" fmla="*/ 3284147 w 4475724"/>
                <a:gd name="connsiteY43" fmla="*/ 1362075 h 2809875"/>
                <a:gd name="connsiteX44" fmla="*/ 3260334 w 4475724"/>
                <a:gd name="connsiteY44" fmla="*/ 1343025 h 2809875"/>
                <a:gd name="connsiteX45" fmla="*/ 3231759 w 4475724"/>
                <a:gd name="connsiteY45" fmla="*/ 1319213 h 2809875"/>
                <a:gd name="connsiteX46" fmla="*/ 3217472 w 4475724"/>
                <a:gd name="connsiteY46" fmla="*/ 1309688 h 2809875"/>
                <a:gd name="connsiteX47" fmla="*/ 3188897 w 4475724"/>
                <a:gd name="connsiteY47" fmla="*/ 1283495 h 2809875"/>
                <a:gd name="connsiteX48" fmla="*/ 3167465 w 4475724"/>
                <a:gd name="connsiteY48" fmla="*/ 1278731 h 2809875"/>
                <a:gd name="connsiteX49" fmla="*/ 3169848 w 4475724"/>
                <a:gd name="connsiteY49" fmla="*/ 1247775 h 2809875"/>
                <a:gd name="connsiteX50" fmla="*/ 3179372 w 4475724"/>
                <a:gd name="connsiteY50" fmla="*/ 1223963 h 2809875"/>
                <a:gd name="connsiteX51" fmla="*/ 3150797 w 4475724"/>
                <a:gd name="connsiteY51" fmla="*/ 1214438 h 2809875"/>
                <a:gd name="connsiteX52" fmla="*/ 3136509 w 4475724"/>
                <a:gd name="connsiteY52" fmla="*/ 1219200 h 2809875"/>
                <a:gd name="connsiteX53" fmla="*/ 3122222 w 4475724"/>
                <a:gd name="connsiteY53" fmla="*/ 1228725 h 2809875"/>
                <a:gd name="connsiteX54" fmla="*/ 3100790 w 4475724"/>
                <a:gd name="connsiteY54" fmla="*/ 1212056 h 2809875"/>
                <a:gd name="connsiteX55" fmla="*/ 3112697 w 4475724"/>
                <a:gd name="connsiteY55" fmla="*/ 1185863 h 2809875"/>
                <a:gd name="connsiteX56" fmla="*/ 3103172 w 4475724"/>
                <a:gd name="connsiteY56" fmla="*/ 1171575 h 2809875"/>
                <a:gd name="connsiteX57" fmla="*/ 3098409 w 4475724"/>
                <a:gd name="connsiteY57" fmla="*/ 1157288 h 2809875"/>
                <a:gd name="connsiteX58" fmla="*/ 3084122 w 4475724"/>
                <a:gd name="connsiteY58" fmla="*/ 1171575 h 2809875"/>
                <a:gd name="connsiteX59" fmla="*/ 3055547 w 4475724"/>
                <a:gd name="connsiteY59" fmla="*/ 1162050 h 2809875"/>
                <a:gd name="connsiteX60" fmla="*/ 3046022 w 4475724"/>
                <a:gd name="connsiteY60" fmla="*/ 1131094 h 2809875"/>
                <a:gd name="connsiteX61" fmla="*/ 3050784 w 4475724"/>
                <a:gd name="connsiteY61" fmla="*/ 1114425 h 2809875"/>
                <a:gd name="connsiteX62" fmla="*/ 3050784 w 4475724"/>
                <a:gd name="connsiteY62" fmla="*/ 1104900 h 2809875"/>
                <a:gd name="connsiteX63" fmla="*/ 3036497 w 4475724"/>
                <a:gd name="connsiteY63" fmla="*/ 1100138 h 2809875"/>
                <a:gd name="connsiteX64" fmla="*/ 3046022 w 4475724"/>
                <a:gd name="connsiteY64" fmla="*/ 1081088 h 2809875"/>
                <a:gd name="connsiteX65" fmla="*/ 3055547 w 4475724"/>
                <a:gd name="connsiteY65" fmla="*/ 1062038 h 2809875"/>
                <a:gd name="connsiteX66" fmla="*/ 3024590 w 4475724"/>
                <a:gd name="connsiteY66" fmla="*/ 1052513 h 2809875"/>
                <a:gd name="connsiteX67" fmla="*/ 3012684 w 4475724"/>
                <a:gd name="connsiteY67" fmla="*/ 1066800 h 2809875"/>
                <a:gd name="connsiteX68" fmla="*/ 2993634 w 4475724"/>
                <a:gd name="connsiteY68" fmla="*/ 1066800 h 2809875"/>
                <a:gd name="connsiteX69" fmla="*/ 2972204 w 4475724"/>
                <a:gd name="connsiteY69" fmla="*/ 1073944 h 2809875"/>
                <a:gd name="connsiteX70" fmla="*/ 2955534 w 4475724"/>
                <a:gd name="connsiteY70" fmla="*/ 1066800 h 2809875"/>
                <a:gd name="connsiteX71" fmla="*/ 2950772 w 4475724"/>
                <a:gd name="connsiteY71" fmla="*/ 1047750 h 2809875"/>
                <a:gd name="connsiteX72" fmla="*/ 2931721 w 4475724"/>
                <a:gd name="connsiteY72" fmla="*/ 1040607 h 2809875"/>
                <a:gd name="connsiteX73" fmla="*/ 2903147 w 4475724"/>
                <a:gd name="connsiteY73" fmla="*/ 1019175 h 2809875"/>
                <a:gd name="connsiteX74" fmla="*/ 2888859 w 4475724"/>
                <a:gd name="connsiteY74" fmla="*/ 1014413 h 2809875"/>
                <a:gd name="connsiteX75" fmla="*/ 2874572 w 4475724"/>
                <a:gd name="connsiteY75" fmla="*/ 1004888 h 2809875"/>
                <a:gd name="connsiteX76" fmla="*/ 2855522 w 4475724"/>
                <a:gd name="connsiteY76" fmla="*/ 1004888 h 2809875"/>
                <a:gd name="connsiteX77" fmla="*/ 2834090 w 4475724"/>
                <a:gd name="connsiteY77" fmla="*/ 995363 h 2809875"/>
                <a:gd name="connsiteX78" fmla="*/ 2810278 w 4475724"/>
                <a:gd name="connsiteY78" fmla="*/ 1009650 h 2809875"/>
                <a:gd name="connsiteX79" fmla="*/ 2767416 w 4475724"/>
                <a:gd name="connsiteY79" fmla="*/ 1007269 h 2809875"/>
                <a:gd name="connsiteX80" fmla="*/ 2734079 w 4475724"/>
                <a:gd name="connsiteY80" fmla="*/ 1019175 h 2809875"/>
                <a:gd name="connsiteX81" fmla="*/ 2712646 w 4475724"/>
                <a:gd name="connsiteY81" fmla="*/ 1019176 h 2809875"/>
                <a:gd name="connsiteX82" fmla="*/ 2693597 w 4475724"/>
                <a:gd name="connsiteY82" fmla="*/ 1009650 h 2809875"/>
                <a:gd name="connsiteX83" fmla="*/ 2641209 w 4475724"/>
                <a:gd name="connsiteY83" fmla="*/ 1021557 h 2809875"/>
                <a:gd name="connsiteX84" fmla="*/ 2631684 w 4475724"/>
                <a:gd name="connsiteY84" fmla="*/ 1031082 h 2809875"/>
                <a:gd name="connsiteX85" fmla="*/ 2612634 w 4475724"/>
                <a:gd name="connsiteY85" fmla="*/ 1038225 h 2809875"/>
                <a:gd name="connsiteX86" fmla="*/ 2595965 w 4475724"/>
                <a:gd name="connsiteY86" fmla="*/ 1035844 h 2809875"/>
                <a:gd name="connsiteX87" fmla="*/ 2574535 w 4475724"/>
                <a:gd name="connsiteY87" fmla="*/ 1028700 h 2809875"/>
                <a:gd name="connsiteX88" fmla="*/ 2529290 w 4475724"/>
                <a:gd name="connsiteY88" fmla="*/ 1004888 h 2809875"/>
                <a:gd name="connsiteX89" fmla="*/ 2526909 w 4475724"/>
                <a:gd name="connsiteY89" fmla="*/ 971550 h 2809875"/>
                <a:gd name="connsiteX90" fmla="*/ 2512622 w 4475724"/>
                <a:gd name="connsiteY90" fmla="*/ 942975 h 2809875"/>
                <a:gd name="connsiteX91" fmla="*/ 2488809 w 4475724"/>
                <a:gd name="connsiteY91" fmla="*/ 938213 h 2809875"/>
                <a:gd name="connsiteX92" fmla="*/ 2493572 w 4475724"/>
                <a:gd name="connsiteY92" fmla="*/ 923925 h 2809875"/>
                <a:gd name="connsiteX93" fmla="*/ 2479284 w 4475724"/>
                <a:gd name="connsiteY93" fmla="*/ 914400 h 2809875"/>
                <a:gd name="connsiteX94" fmla="*/ 2457853 w 4475724"/>
                <a:gd name="connsiteY94" fmla="*/ 902494 h 2809875"/>
                <a:gd name="connsiteX95" fmla="*/ 2431659 w 4475724"/>
                <a:gd name="connsiteY95" fmla="*/ 890588 h 2809875"/>
                <a:gd name="connsiteX96" fmla="*/ 2414991 w 4475724"/>
                <a:gd name="connsiteY96" fmla="*/ 864394 h 2809875"/>
                <a:gd name="connsiteX97" fmla="*/ 2398321 w 4475724"/>
                <a:gd name="connsiteY97" fmla="*/ 833437 h 2809875"/>
                <a:gd name="connsiteX98" fmla="*/ 2367365 w 4475724"/>
                <a:gd name="connsiteY98" fmla="*/ 807244 h 2809875"/>
                <a:gd name="connsiteX99" fmla="*/ 2348316 w 4475724"/>
                <a:gd name="connsiteY99" fmla="*/ 769144 h 2809875"/>
                <a:gd name="connsiteX100" fmla="*/ 2322122 w 4475724"/>
                <a:gd name="connsiteY100" fmla="*/ 733425 h 2809875"/>
                <a:gd name="connsiteX101" fmla="*/ 2307834 w 4475724"/>
                <a:gd name="connsiteY101" fmla="*/ 723900 h 2809875"/>
                <a:gd name="connsiteX102" fmla="*/ 2264972 w 4475724"/>
                <a:gd name="connsiteY102" fmla="*/ 704850 h 2809875"/>
                <a:gd name="connsiteX103" fmla="*/ 2241159 w 4475724"/>
                <a:gd name="connsiteY103" fmla="*/ 678657 h 2809875"/>
                <a:gd name="connsiteX104" fmla="*/ 2231634 w 4475724"/>
                <a:gd name="connsiteY104" fmla="*/ 657225 h 2809875"/>
                <a:gd name="connsiteX105" fmla="*/ 2212584 w 4475724"/>
                <a:gd name="connsiteY105" fmla="*/ 647700 h 2809875"/>
                <a:gd name="connsiteX106" fmla="*/ 2198297 w 4475724"/>
                <a:gd name="connsiteY106" fmla="*/ 638175 h 2809875"/>
                <a:gd name="connsiteX107" fmla="*/ 2179247 w 4475724"/>
                <a:gd name="connsiteY107" fmla="*/ 642938 h 2809875"/>
                <a:gd name="connsiteX108" fmla="*/ 2155434 w 4475724"/>
                <a:gd name="connsiteY108" fmla="*/ 619125 h 2809875"/>
                <a:gd name="connsiteX109" fmla="*/ 2136384 w 4475724"/>
                <a:gd name="connsiteY109" fmla="*/ 590550 h 2809875"/>
                <a:gd name="connsiteX110" fmla="*/ 2126859 w 4475724"/>
                <a:gd name="connsiteY110" fmla="*/ 561975 h 2809875"/>
                <a:gd name="connsiteX111" fmla="*/ 2103047 w 4475724"/>
                <a:gd name="connsiteY111" fmla="*/ 561975 h 2809875"/>
                <a:gd name="connsiteX112" fmla="*/ 2088759 w 4475724"/>
                <a:gd name="connsiteY112" fmla="*/ 547688 h 2809875"/>
                <a:gd name="connsiteX113" fmla="*/ 2050660 w 4475724"/>
                <a:gd name="connsiteY113" fmla="*/ 540544 h 2809875"/>
                <a:gd name="connsiteX114" fmla="*/ 2007797 w 4475724"/>
                <a:gd name="connsiteY114" fmla="*/ 528638 h 2809875"/>
                <a:gd name="connsiteX115" fmla="*/ 1976841 w 4475724"/>
                <a:gd name="connsiteY115" fmla="*/ 526256 h 2809875"/>
                <a:gd name="connsiteX116" fmla="*/ 1948266 w 4475724"/>
                <a:gd name="connsiteY116" fmla="*/ 521494 h 2809875"/>
                <a:gd name="connsiteX117" fmla="*/ 1926834 w 4475724"/>
                <a:gd name="connsiteY117" fmla="*/ 504825 h 2809875"/>
                <a:gd name="connsiteX118" fmla="*/ 1912547 w 4475724"/>
                <a:gd name="connsiteY118" fmla="*/ 509588 h 2809875"/>
                <a:gd name="connsiteX119" fmla="*/ 1841109 w 4475724"/>
                <a:gd name="connsiteY119" fmla="*/ 495300 h 2809875"/>
                <a:gd name="connsiteX120" fmla="*/ 1812534 w 4475724"/>
                <a:gd name="connsiteY120" fmla="*/ 485775 h 2809875"/>
                <a:gd name="connsiteX121" fmla="*/ 1798247 w 4475724"/>
                <a:gd name="connsiteY121" fmla="*/ 481013 h 2809875"/>
                <a:gd name="connsiteX122" fmla="*/ 1783959 w 4475724"/>
                <a:gd name="connsiteY122" fmla="*/ 490538 h 2809875"/>
                <a:gd name="connsiteX123" fmla="*/ 1769672 w 4475724"/>
                <a:gd name="connsiteY123" fmla="*/ 495300 h 2809875"/>
                <a:gd name="connsiteX124" fmla="*/ 1741097 w 4475724"/>
                <a:gd name="connsiteY124" fmla="*/ 523875 h 2809875"/>
                <a:gd name="connsiteX125" fmla="*/ 1717284 w 4475724"/>
                <a:gd name="connsiteY125" fmla="*/ 519113 h 2809875"/>
                <a:gd name="connsiteX126" fmla="*/ 1683947 w 4475724"/>
                <a:gd name="connsiteY126" fmla="*/ 509588 h 2809875"/>
                <a:gd name="connsiteX127" fmla="*/ 1650609 w 4475724"/>
                <a:gd name="connsiteY127" fmla="*/ 504825 h 2809875"/>
                <a:gd name="connsiteX128" fmla="*/ 1622034 w 4475724"/>
                <a:gd name="connsiteY128" fmla="*/ 500063 h 2809875"/>
                <a:gd name="connsiteX129" fmla="*/ 1581553 w 4475724"/>
                <a:gd name="connsiteY129" fmla="*/ 483394 h 2809875"/>
                <a:gd name="connsiteX130" fmla="*/ 1552978 w 4475724"/>
                <a:gd name="connsiteY130" fmla="*/ 483394 h 2809875"/>
                <a:gd name="connsiteX131" fmla="*/ 1541072 w 4475724"/>
                <a:gd name="connsiteY131" fmla="*/ 466725 h 2809875"/>
                <a:gd name="connsiteX132" fmla="*/ 1526784 w 4475724"/>
                <a:gd name="connsiteY132" fmla="*/ 447675 h 2809875"/>
                <a:gd name="connsiteX133" fmla="*/ 1522021 w 4475724"/>
                <a:gd name="connsiteY133" fmla="*/ 421481 h 2809875"/>
                <a:gd name="connsiteX134" fmla="*/ 1533929 w 4475724"/>
                <a:gd name="connsiteY134" fmla="*/ 392907 h 2809875"/>
                <a:gd name="connsiteX135" fmla="*/ 1564884 w 4475724"/>
                <a:gd name="connsiteY135" fmla="*/ 366713 h 2809875"/>
                <a:gd name="connsiteX136" fmla="*/ 1557740 w 4475724"/>
                <a:gd name="connsiteY136" fmla="*/ 340519 h 2809875"/>
                <a:gd name="connsiteX137" fmla="*/ 1564884 w 4475724"/>
                <a:gd name="connsiteY137" fmla="*/ 309562 h 2809875"/>
                <a:gd name="connsiteX138" fmla="*/ 1583934 w 4475724"/>
                <a:gd name="connsiteY138" fmla="*/ 285750 h 2809875"/>
                <a:gd name="connsiteX139" fmla="*/ 1588697 w 4475724"/>
                <a:gd name="connsiteY139" fmla="*/ 271463 h 2809875"/>
                <a:gd name="connsiteX140" fmla="*/ 1579172 w 4475724"/>
                <a:gd name="connsiteY140" fmla="*/ 257175 h 2809875"/>
                <a:gd name="connsiteX141" fmla="*/ 1545834 w 4475724"/>
                <a:gd name="connsiteY141" fmla="*/ 230981 h 2809875"/>
                <a:gd name="connsiteX142" fmla="*/ 1522022 w 4475724"/>
                <a:gd name="connsiteY142" fmla="*/ 228600 h 2809875"/>
                <a:gd name="connsiteX143" fmla="*/ 1507734 w 4475724"/>
                <a:gd name="connsiteY143" fmla="*/ 192881 h 2809875"/>
                <a:gd name="connsiteX144" fmla="*/ 1505353 w 4475724"/>
                <a:gd name="connsiteY144" fmla="*/ 159543 h 2809875"/>
                <a:gd name="connsiteX145" fmla="*/ 1488684 w 4475724"/>
                <a:gd name="connsiteY145" fmla="*/ 119063 h 2809875"/>
                <a:gd name="connsiteX146" fmla="*/ 1479159 w 4475724"/>
                <a:gd name="connsiteY146" fmla="*/ 92868 h 2809875"/>
                <a:gd name="connsiteX147" fmla="*/ 1455347 w 4475724"/>
                <a:gd name="connsiteY147" fmla="*/ 85725 h 2809875"/>
                <a:gd name="connsiteX148" fmla="*/ 1450584 w 4475724"/>
                <a:gd name="connsiteY148" fmla="*/ 66675 h 2809875"/>
                <a:gd name="connsiteX149" fmla="*/ 1433915 w 4475724"/>
                <a:gd name="connsiteY149" fmla="*/ 40481 h 2809875"/>
                <a:gd name="connsiteX150" fmla="*/ 1445822 w 4475724"/>
                <a:gd name="connsiteY150" fmla="*/ 30956 h 2809875"/>
                <a:gd name="connsiteX151" fmla="*/ 1436297 w 4475724"/>
                <a:gd name="connsiteY151" fmla="*/ 0 h 2809875"/>
                <a:gd name="connsiteX152" fmla="*/ 845747 w 4475724"/>
                <a:gd name="connsiteY152" fmla="*/ 180975 h 2809875"/>
                <a:gd name="connsiteX153" fmla="*/ 845747 w 4475724"/>
                <a:gd name="connsiteY153" fmla="*/ 180975 h 2809875"/>
                <a:gd name="connsiteX154" fmla="*/ 840984 w 4475724"/>
                <a:gd name="connsiteY154" fmla="*/ 223838 h 2809875"/>
                <a:gd name="connsiteX155" fmla="*/ 836222 w 4475724"/>
                <a:gd name="connsiteY155" fmla="*/ 238125 h 2809875"/>
                <a:gd name="connsiteX156" fmla="*/ 817172 w 4475724"/>
                <a:gd name="connsiteY156" fmla="*/ 254794 h 2809875"/>
                <a:gd name="connsiteX157" fmla="*/ 788597 w 4475724"/>
                <a:gd name="connsiteY157" fmla="*/ 266700 h 2809875"/>
                <a:gd name="connsiteX158" fmla="*/ 740972 w 4475724"/>
                <a:gd name="connsiteY158" fmla="*/ 300038 h 2809875"/>
                <a:gd name="connsiteX159" fmla="*/ 721922 w 4475724"/>
                <a:gd name="connsiteY159" fmla="*/ 328613 h 2809875"/>
                <a:gd name="connsiteX160" fmla="*/ 705252 w 4475724"/>
                <a:gd name="connsiteY160" fmla="*/ 342900 h 2809875"/>
                <a:gd name="connsiteX161" fmla="*/ 707634 w 4475724"/>
                <a:gd name="connsiteY161" fmla="*/ 369095 h 2809875"/>
                <a:gd name="connsiteX162" fmla="*/ 726684 w 4475724"/>
                <a:gd name="connsiteY162" fmla="*/ 381000 h 2809875"/>
                <a:gd name="connsiteX163" fmla="*/ 731447 w 4475724"/>
                <a:gd name="connsiteY163" fmla="*/ 395288 h 2809875"/>
                <a:gd name="connsiteX164" fmla="*/ 750497 w 4475724"/>
                <a:gd name="connsiteY164" fmla="*/ 423863 h 2809875"/>
                <a:gd name="connsiteX165" fmla="*/ 760022 w 4475724"/>
                <a:gd name="connsiteY165" fmla="*/ 442913 h 2809875"/>
                <a:gd name="connsiteX166" fmla="*/ 750497 w 4475724"/>
                <a:gd name="connsiteY166" fmla="*/ 481013 h 2809875"/>
                <a:gd name="connsiteX167" fmla="*/ 736209 w 4475724"/>
                <a:gd name="connsiteY167" fmla="*/ 490538 h 2809875"/>
                <a:gd name="connsiteX168" fmla="*/ 731447 w 4475724"/>
                <a:gd name="connsiteY168" fmla="*/ 504825 h 2809875"/>
                <a:gd name="connsiteX169" fmla="*/ 717159 w 4475724"/>
                <a:gd name="connsiteY169" fmla="*/ 509588 h 2809875"/>
                <a:gd name="connsiteX170" fmla="*/ 712397 w 4475724"/>
                <a:gd name="connsiteY170" fmla="*/ 538163 h 2809875"/>
                <a:gd name="connsiteX171" fmla="*/ 702872 w 4475724"/>
                <a:gd name="connsiteY171" fmla="*/ 566738 h 2809875"/>
                <a:gd name="connsiteX172" fmla="*/ 698109 w 4475724"/>
                <a:gd name="connsiteY172" fmla="*/ 581025 h 2809875"/>
                <a:gd name="connsiteX173" fmla="*/ 683822 w 4475724"/>
                <a:gd name="connsiteY173" fmla="*/ 611981 h 2809875"/>
                <a:gd name="connsiteX174" fmla="*/ 702872 w 4475724"/>
                <a:gd name="connsiteY174" fmla="*/ 638175 h 2809875"/>
                <a:gd name="connsiteX175" fmla="*/ 731447 w 4475724"/>
                <a:gd name="connsiteY175" fmla="*/ 647700 h 2809875"/>
                <a:gd name="connsiteX176" fmla="*/ 740972 w 4475724"/>
                <a:gd name="connsiteY176" fmla="*/ 661988 h 2809875"/>
                <a:gd name="connsiteX177" fmla="*/ 745734 w 4475724"/>
                <a:gd name="connsiteY177" fmla="*/ 676275 h 2809875"/>
                <a:gd name="connsiteX178" fmla="*/ 745734 w 4475724"/>
                <a:gd name="connsiteY178" fmla="*/ 688181 h 2809875"/>
                <a:gd name="connsiteX179" fmla="*/ 748115 w 4475724"/>
                <a:gd name="connsiteY179" fmla="*/ 709613 h 2809875"/>
                <a:gd name="connsiteX180" fmla="*/ 755259 w 4475724"/>
                <a:gd name="connsiteY180" fmla="*/ 728663 h 2809875"/>
                <a:gd name="connsiteX181" fmla="*/ 745734 w 4475724"/>
                <a:gd name="connsiteY181" fmla="*/ 757238 h 2809875"/>
                <a:gd name="connsiteX182" fmla="*/ 736209 w 4475724"/>
                <a:gd name="connsiteY182" fmla="*/ 771525 h 2809875"/>
                <a:gd name="connsiteX183" fmla="*/ 736209 w 4475724"/>
                <a:gd name="connsiteY183" fmla="*/ 842963 h 2809875"/>
                <a:gd name="connsiteX184" fmla="*/ 740972 w 4475724"/>
                <a:gd name="connsiteY184" fmla="*/ 857250 h 2809875"/>
                <a:gd name="connsiteX185" fmla="*/ 745734 w 4475724"/>
                <a:gd name="connsiteY185" fmla="*/ 876300 h 2809875"/>
                <a:gd name="connsiteX186" fmla="*/ 760022 w 4475724"/>
                <a:gd name="connsiteY186" fmla="*/ 923925 h 2809875"/>
                <a:gd name="connsiteX187" fmla="*/ 764784 w 4475724"/>
                <a:gd name="connsiteY187" fmla="*/ 938213 h 2809875"/>
                <a:gd name="connsiteX188" fmla="*/ 771928 w 4475724"/>
                <a:gd name="connsiteY188" fmla="*/ 983456 h 2809875"/>
                <a:gd name="connsiteX189" fmla="*/ 750497 w 4475724"/>
                <a:gd name="connsiteY189" fmla="*/ 1004888 h 2809875"/>
                <a:gd name="connsiteX190" fmla="*/ 731447 w 4475724"/>
                <a:gd name="connsiteY190" fmla="*/ 1009650 h 2809875"/>
                <a:gd name="connsiteX191" fmla="*/ 712397 w 4475724"/>
                <a:gd name="connsiteY191" fmla="*/ 1016794 h 2809875"/>
                <a:gd name="connsiteX192" fmla="*/ 683822 w 4475724"/>
                <a:gd name="connsiteY192" fmla="*/ 1035844 h 2809875"/>
                <a:gd name="connsiteX193" fmla="*/ 674297 w 4475724"/>
                <a:gd name="connsiteY193" fmla="*/ 1052513 h 2809875"/>
                <a:gd name="connsiteX194" fmla="*/ 660009 w 4475724"/>
                <a:gd name="connsiteY194" fmla="*/ 1062038 h 2809875"/>
                <a:gd name="connsiteX195" fmla="*/ 650484 w 4475724"/>
                <a:gd name="connsiteY195" fmla="*/ 1076325 h 2809875"/>
                <a:gd name="connsiteX196" fmla="*/ 640959 w 4475724"/>
                <a:gd name="connsiteY196" fmla="*/ 1157288 h 2809875"/>
                <a:gd name="connsiteX197" fmla="*/ 626672 w 4475724"/>
                <a:gd name="connsiteY197" fmla="*/ 1190625 h 2809875"/>
                <a:gd name="connsiteX198" fmla="*/ 593334 w 4475724"/>
                <a:gd name="connsiteY198" fmla="*/ 1204913 h 2809875"/>
                <a:gd name="connsiteX199" fmla="*/ 588572 w 4475724"/>
                <a:gd name="connsiteY199" fmla="*/ 1219200 h 2809875"/>
                <a:gd name="connsiteX200" fmla="*/ 593334 w 4475724"/>
                <a:gd name="connsiteY200" fmla="*/ 1233488 h 2809875"/>
                <a:gd name="connsiteX201" fmla="*/ 579047 w 4475724"/>
                <a:gd name="connsiteY201" fmla="*/ 1247775 h 2809875"/>
                <a:gd name="connsiteX202" fmla="*/ 569521 w 4475724"/>
                <a:gd name="connsiteY202" fmla="*/ 1290638 h 2809875"/>
                <a:gd name="connsiteX203" fmla="*/ 552854 w 4475724"/>
                <a:gd name="connsiteY203" fmla="*/ 1321593 h 2809875"/>
                <a:gd name="connsiteX204" fmla="*/ 533803 w 4475724"/>
                <a:gd name="connsiteY204" fmla="*/ 1343025 h 2809875"/>
                <a:gd name="connsiteX205" fmla="*/ 519515 w 4475724"/>
                <a:gd name="connsiteY205" fmla="*/ 1371600 h 2809875"/>
                <a:gd name="connsiteX206" fmla="*/ 498084 w 4475724"/>
                <a:gd name="connsiteY206" fmla="*/ 1419225 h 2809875"/>
                <a:gd name="connsiteX207" fmla="*/ 493322 w 4475724"/>
                <a:gd name="connsiteY207" fmla="*/ 1433513 h 2809875"/>
                <a:gd name="connsiteX208" fmla="*/ 474272 w 4475724"/>
                <a:gd name="connsiteY208" fmla="*/ 1466850 h 2809875"/>
                <a:gd name="connsiteX209" fmla="*/ 464747 w 4475724"/>
                <a:gd name="connsiteY209" fmla="*/ 1485900 h 2809875"/>
                <a:gd name="connsiteX210" fmla="*/ 459984 w 4475724"/>
                <a:gd name="connsiteY210" fmla="*/ 1500188 h 2809875"/>
                <a:gd name="connsiteX211" fmla="*/ 450459 w 4475724"/>
                <a:gd name="connsiteY211" fmla="*/ 1514475 h 2809875"/>
                <a:gd name="connsiteX212" fmla="*/ 436172 w 4475724"/>
                <a:gd name="connsiteY212" fmla="*/ 1552575 h 2809875"/>
                <a:gd name="connsiteX213" fmla="*/ 412359 w 4475724"/>
                <a:gd name="connsiteY213" fmla="*/ 1595438 h 2809875"/>
                <a:gd name="connsiteX214" fmla="*/ 398072 w 4475724"/>
                <a:gd name="connsiteY214" fmla="*/ 1628776 h 2809875"/>
                <a:gd name="connsiteX215" fmla="*/ 393310 w 4475724"/>
                <a:gd name="connsiteY215" fmla="*/ 1657350 h 2809875"/>
                <a:gd name="connsiteX216" fmla="*/ 379022 w 4475724"/>
                <a:gd name="connsiteY216" fmla="*/ 1719263 h 2809875"/>
                <a:gd name="connsiteX217" fmla="*/ 374259 w 4475724"/>
                <a:gd name="connsiteY217" fmla="*/ 1757363 h 2809875"/>
                <a:gd name="connsiteX218" fmla="*/ 369497 w 4475724"/>
                <a:gd name="connsiteY218" fmla="*/ 1771650 h 2809875"/>
                <a:gd name="connsiteX219" fmla="*/ 357591 w 4475724"/>
                <a:gd name="connsiteY219" fmla="*/ 1807369 h 2809875"/>
                <a:gd name="connsiteX220" fmla="*/ 343303 w 4475724"/>
                <a:gd name="connsiteY220" fmla="*/ 1852613 h 2809875"/>
                <a:gd name="connsiteX221" fmla="*/ 336159 w 4475724"/>
                <a:gd name="connsiteY221" fmla="*/ 1876425 h 2809875"/>
                <a:gd name="connsiteX222" fmla="*/ 326634 w 4475724"/>
                <a:gd name="connsiteY222" fmla="*/ 1890713 h 2809875"/>
                <a:gd name="connsiteX223" fmla="*/ 321872 w 4475724"/>
                <a:gd name="connsiteY223" fmla="*/ 1905000 h 2809875"/>
                <a:gd name="connsiteX224" fmla="*/ 307584 w 4475724"/>
                <a:gd name="connsiteY224" fmla="*/ 1914525 h 2809875"/>
                <a:gd name="connsiteX225" fmla="*/ 293297 w 4475724"/>
                <a:gd name="connsiteY225" fmla="*/ 1943100 h 2809875"/>
                <a:gd name="connsiteX226" fmla="*/ 283772 w 4475724"/>
                <a:gd name="connsiteY226" fmla="*/ 1971675 h 2809875"/>
                <a:gd name="connsiteX227" fmla="*/ 267103 w 4475724"/>
                <a:gd name="connsiteY227" fmla="*/ 2002632 h 2809875"/>
                <a:gd name="connsiteX228" fmla="*/ 231384 w 4475724"/>
                <a:gd name="connsiteY228" fmla="*/ 2038350 h 2809875"/>
                <a:gd name="connsiteX229" fmla="*/ 207572 w 4475724"/>
                <a:gd name="connsiteY229" fmla="*/ 2062163 h 2809875"/>
                <a:gd name="connsiteX230" fmla="*/ 202809 w 4475724"/>
                <a:gd name="connsiteY230" fmla="*/ 2076450 h 2809875"/>
                <a:gd name="connsiteX231" fmla="*/ 174234 w 4475724"/>
                <a:gd name="connsiteY231" fmla="*/ 2095500 h 2809875"/>
                <a:gd name="connsiteX232" fmla="*/ 159947 w 4475724"/>
                <a:gd name="connsiteY232" fmla="*/ 2105025 h 2809875"/>
                <a:gd name="connsiteX233" fmla="*/ 131372 w 4475724"/>
                <a:gd name="connsiteY233" fmla="*/ 2133601 h 2809875"/>
                <a:gd name="connsiteX234" fmla="*/ 102797 w 4475724"/>
                <a:gd name="connsiteY234" fmla="*/ 2145506 h 2809875"/>
                <a:gd name="connsiteX235" fmla="*/ 78985 w 4475724"/>
                <a:gd name="connsiteY235" fmla="*/ 2157412 h 2809875"/>
                <a:gd name="connsiteX236" fmla="*/ 45647 w 4475724"/>
                <a:gd name="connsiteY236" fmla="*/ 2174081 h 2809875"/>
                <a:gd name="connsiteX237" fmla="*/ 24215 w 4475724"/>
                <a:gd name="connsiteY237" fmla="*/ 2178844 h 2809875"/>
                <a:gd name="connsiteX238" fmla="*/ 403 w 4475724"/>
                <a:gd name="connsiteY238" fmla="*/ 2188369 h 2809875"/>
                <a:gd name="connsiteX239" fmla="*/ 12309 w 4475724"/>
                <a:gd name="connsiteY239" fmla="*/ 2228850 h 2809875"/>
                <a:gd name="connsiteX240" fmla="*/ 43265 w 4475724"/>
                <a:gd name="connsiteY240" fmla="*/ 2255044 h 2809875"/>
                <a:gd name="connsiteX241" fmla="*/ 67079 w 4475724"/>
                <a:gd name="connsiteY241" fmla="*/ 2271713 h 2809875"/>
                <a:gd name="connsiteX242" fmla="*/ 90890 w 4475724"/>
                <a:gd name="connsiteY242" fmla="*/ 2276475 h 2809875"/>
                <a:gd name="connsiteX243" fmla="*/ 114703 w 4475724"/>
                <a:gd name="connsiteY243" fmla="*/ 2297906 h 2809875"/>
                <a:gd name="connsiteX244" fmla="*/ 119466 w 4475724"/>
                <a:gd name="connsiteY244" fmla="*/ 2326482 h 2809875"/>
                <a:gd name="connsiteX245" fmla="*/ 126609 w 4475724"/>
                <a:gd name="connsiteY245" fmla="*/ 2347913 h 2809875"/>
                <a:gd name="connsiteX246" fmla="*/ 121847 w 4475724"/>
                <a:gd name="connsiteY246" fmla="*/ 2386013 h 2809875"/>
                <a:gd name="connsiteX247" fmla="*/ 112322 w 4475724"/>
                <a:gd name="connsiteY247" fmla="*/ 2405063 h 2809875"/>
                <a:gd name="connsiteX248" fmla="*/ 100416 w 4475724"/>
                <a:gd name="connsiteY248" fmla="*/ 2424112 h 2809875"/>
                <a:gd name="connsiteX249" fmla="*/ 71841 w 4475724"/>
                <a:gd name="connsiteY249" fmla="*/ 2426494 h 2809875"/>
                <a:gd name="connsiteX250" fmla="*/ 50409 w 4475724"/>
                <a:gd name="connsiteY250" fmla="*/ 2452688 h 2809875"/>
                <a:gd name="connsiteX251" fmla="*/ 21834 w 4475724"/>
                <a:gd name="connsiteY251" fmla="*/ 2466975 h 2809875"/>
                <a:gd name="connsiteX252" fmla="*/ 31359 w 4475724"/>
                <a:gd name="connsiteY252" fmla="*/ 2490788 h 2809875"/>
                <a:gd name="connsiteX253" fmla="*/ 21834 w 4475724"/>
                <a:gd name="connsiteY253" fmla="*/ 2524125 h 2809875"/>
                <a:gd name="connsiteX254" fmla="*/ 12309 w 4475724"/>
                <a:gd name="connsiteY254" fmla="*/ 2538413 h 2809875"/>
                <a:gd name="connsiteX255" fmla="*/ 374259 w 4475724"/>
                <a:gd name="connsiteY255" fmla="*/ 2809875 h 2809875"/>
                <a:gd name="connsiteX256" fmla="*/ 4422384 w 4475724"/>
                <a:gd name="connsiteY256" fmla="*/ 2219325 h 2809875"/>
                <a:gd name="connsiteX257" fmla="*/ 4398572 w 4475724"/>
                <a:gd name="connsiteY257" fmla="*/ 2224088 h 2809875"/>
                <a:gd name="connsiteX258" fmla="*/ 4475724 w 4475724"/>
                <a:gd name="connsiteY258" fmla="*/ 2301240 h 2809875"/>
                <a:gd name="connsiteX0" fmla="*/ 4384284 w 4425585"/>
                <a:gd name="connsiteY0" fmla="*/ 2209800 h 2809875"/>
                <a:gd name="connsiteX1" fmla="*/ 4355709 w 4425585"/>
                <a:gd name="connsiteY1" fmla="*/ 2200275 h 2809875"/>
                <a:gd name="connsiteX2" fmla="*/ 4341422 w 4425585"/>
                <a:gd name="connsiteY2" fmla="*/ 2190750 h 2809875"/>
                <a:gd name="connsiteX3" fmla="*/ 4246172 w 4425585"/>
                <a:gd name="connsiteY3" fmla="*/ 2176463 h 2809875"/>
                <a:gd name="connsiteX4" fmla="*/ 4203309 w 4425585"/>
                <a:gd name="connsiteY4" fmla="*/ 2174082 h 2809875"/>
                <a:gd name="connsiteX5" fmla="*/ 4174734 w 4425585"/>
                <a:gd name="connsiteY5" fmla="*/ 2164557 h 2809875"/>
                <a:gd name="connsiteX6" fmla="*/ 4155684 w 4425585"/>
                <a:gd name="connsiteY6" fmla="*/ 2138363 h 2809875"/>
                <a:gd name="connsiteX7" fmla="*/ 4141397 w 4425585"/>
                <a:gd name="connsiteY7" fmla="*/ 2133600 h 2809875"/>
                <a:gd name="connsiteX8" fmla="*/ 4060434 w 4425585"/>
                <a:gd name="connsiteY8" fmla="*/ 2124075 h 2809875"/>
                <a:gd name="connsiteX9" fmla="*/ 3960422 w 4425585"/>
                <a:gd name="connsiteY9" fmla="*/ 2095500 h 2809875"/>
                <a:gd name="connsiteX10" fmla="*/ 3927084 w 4425585"/>
                <a:gd name="connsiteY10" fmla="*/ 2100263 h 2809875"/>
                <a:gd name="connsiteX11" fmla="*/ 3855647 w 4425585"/>
                <a:gd name="connsiteY11" fmla="*/ 2047875 h 2809875"/>
                <a:gd name="connsiteX12" fmla="*/ 3831834 w 4425585"/>
                <a:gd name="connsiteY12" fmla="*/ 2019300 h 2809875"/>
                <a:gd name="connsiteX13" fmla="*/ 3786591 w 4425585"/>
                <a:gd name="connsiteY13" fmla="*/ 1985963 h 2809875"/>
                <a:gd name="connsiteX14" fmla="*/ 3800877 w 4425585"/>
                <a:gd name="connsiteY14" fmla="*/ 1964532 h 2809875"/>
                <a:gd name="connsiteX15" fmla="*/ 3788972 w 4425585"/>
                <a:gd name="connsiteY15" fmla="*/ 1919288 h 2809875"/>
                <a:gd name="connsiteX16" fmla="*/ 3779447 w 4425585"/>
                <a:gd name="connsiteY16" fmla="*/ 1890713 h 2809875"/>
                <a:gd name="connsiteX17" fmla="*/ 3760397 w 4425585"/>
                <a:gd name="connsiteY17" fmla="*/ 1862138 h 2809875"/>
                <a:gd name="connsiteX18" fmla="*/ 3746110 w 4425585"/>
                <a:gd name="connsiteY18" fmla="*/ 1835944 h 2809875"/>
                <a:gd name="connsiteX19" fmla="*/ 3746109 w 4425585"/>
                <a:gd name="connsiteY19" fmla="*/ 1790700 h 2809875"/>
                <a:gd name="connsiteX20" fmla="*/ 3736584 w 4425585"/>
                <a:gd name="connsiteY20" fmla="*/ 1776413 h 2809875"/>
                <a:gd name="connsiteX21" fmla="*/ 3731822 w 4425585"/>
                <a:gd name="connsiteY21" fmla="*/ 1762125 h 2809875"/>
                <a:gd name="connsiteX22" fmla="*/ 3724678 w 4425585"/>
                <a:gd name="connsiteY22" fmla="*/ 1724025 h 2809875"/>
                <a:gd name="connsiteX23" fmla="*/ 3708009 w 4425585"/>
                <a:gd name="connsiteY23" fmla="*/ 1695450 h 2809875"/>
                <a:gd name="connsiteX24" fmla="*/ 3698484 w 4425585"/>
                <a:gd name="connsiteY24" fmla="*/ 1662113 h 2809875"/>
                <a:gd name="connsiteX25" fmla="*/ 3710390 w 4425585"/>
                <a:gd name="connsiteY25" fmla="*/ 1643063 h 2809875"/>
                <a:gd name="connsiteX26" fmla="*/ 3717535 w 4425585"/>
                <a:gd name="connsiteY26" fmla="*/ 1624013 h 2809875"/>
                <a:gd name="connsiteX27" fmla="*/ 3712772 w 4425585"/>
                <a:gd name="connsiteY27" fmla="*/ 1581150 h 2809875"/>
                <a:gd name="connsiteX28" fmla="*/ 3693722 w 4425585"/>
                <a:gd name="connsiteY28" fmla="*/ 1552575 h 2809875"/>
                <a:gd name="connsiteX29" fmla="*/ 3681816 w 4425585"/>
                <a:gd name="connsiteY29" fmla="*/ 1550194 h 2809875"/>
                <a:gd name="connsiteX30" fmla="*/ 3653240 w 4425585"/>
                <a:gd name="connsiteY30" fmla="*/ 1504951 h 2809875"/>
                <a:gd name="connsiteX31" fmla="*/ 3627047 w 4425585"/>
                <a:gd name="connsiteY31" fmla="*/ 1485900 h 2809875"/>
                <a:gd name="connsiteX32" fmla="*/ 3617522 w 4425585"/>
                <a:gd name="connsiteY32" fmla="*/ 1471613 h 2809875"/>
                <a:gd name="connsiteX33" fmla="*/ 3593709 w 4425585"/>
                <a:gd name="connsiteY33" fmla="*/ 1462088 h 2809875"/>
                <a:gd name="connsiteX34" fmla="*/ 3572278 w 4425585"/>
                <a:gd name="connsiteY34" fmla="*/ 1464469 h 2809875"/>
                <a:gd name="connsiteX35" fmla="*/ 3531796 w 4425585"/>
                <a:gd name="connsiteY35" fmla="*/ 1412082 h 2809875"/>
                <a:gd name="connsiteX36" fmla="*/ 3507984 w 4425585"/>
                <a:gd name="connsiteY36" fmla="*/ 1393031 h 2809875"/>
                <a:gd name="connsiteX37" fmla="*/ 3481790 w 4425585"/>
                <a:gd name="connsiteY37" fmla="*/ 1397794 h 2809875"/>
                <a:gd name="connsiteX38" fmla="*/ 3457979 w 4425585"/>
                <a:gd name="connsiteY38" fmla="*/ 1381126 h 2809875"/>
                <a:gd name="connsiteX39" fmla="*/ 3407972 w 4425585"/>
                <a:gd name="connsiteY39" fmla="*/ 1369219 h 2809875"/>
                <a:gd name="connsiteX40" fmla="*/ 3369872 w 4425585"/>
                <a:gd name="connsiteY40" fmla="*/ 1371601 h 2809875"/>
                <a:gd name="connsiteX41" fmla="*/ 3327009 w 4425585"/>
                <a:gd name="connsiteY41" fmla="*/ 1352550 h 2809875"/>
                <a:gd name="connsiteX42" fmla="*/ 3312722 w 4425585"/>
                <a:gd name="connsiteY42" fmla="*/ 1347788 h 2809875"/>
                <a:gd name="connsiteX43" fmla="*/ 3284147 w 4425585"/>
                <a:gd name="connsiteY43" fmla="*/ 1362075 h 2809875"/>
                <a:gd name="connsiteX44" fmla="*/ 3260334 w 4425585"/>
                <a:gd name="connsiteY44" fmla="*/ 1343025 h 2809875"/>
                <a:gd name="connsiteX45" fmla="*/ 3231759 w 4425585"/>
                <a:gd name="connsiteY45" fmla="*/ 1319213 h 2809875"/>
                <a:gd name="connsiteX46" fmla="*/ 3217472 w 4425585"/>
                <a:gd name="connsiteY46" fmla="*/ 1309688 h 2809875"/>
                <a:gd name="connsiteX47" fmla="*/ 3188897 w 4425585"/>
                <a:gd name="connsiteY47" fmla="*/ 1283495 h 2809875"/>
                <a:gd name="connsiteX48" fmla="*/ 3167465 w 4425585"/>
                <a:gd name="connsiteY48" fmla="*/ 1278731 h 2809875"/>
                <a:gd name="connsiteX49" fmla="*/ 3169848 w 4425585"/>
                <a:gd name="connsiteY49" fmla="*/ 1247775 h 2809875"/>
                <a:gd name="connsiteX50" fmla="*/ 3179372 w 4425585"/>
                <a:gd name="connsiteY50" fmla="*/ 1223963 h 2809875"/>
                <a:gd name="connsiteX51" fmla="*/ 3150797 w 4425585"/>
                <a:gd name="connsiteY51" fmla="*/ 1214438 h 2809875"/>
                <a:gd name="connsiteX52" fmla="*/ 3136509 w 4425585"/>
                <a:gd name="connsiteY52" fmla="*/ 1219200 h 2809875"/>
                <a:gd name="connsiteX53" fmla="*/ 3122222 w 4425585"/>
                <a:gd name="connsiteY53" fmla="*/ 1228725 h 2809875"/>
                <a:gd name="connsiteX54" fmla="*/ 3100790 w 4425585"/>
                <a:gd name="connsiteY54" fmla="*/ 1212056 h 2809875"/>
                <a:gd name="connsiteX55" fmla="*/ 3112697 w 4425585"/>
                <a:gd name="connsiteY55" fmla="*/ 1185863 h 2809875"/>
                <a:gd name="connsiteX56" fmla="*/ 3103172 w 4425585"/>
                <a:gd name="connsiteY56" fmla="*/ 1171575 h 2809875"/>
                <a:gd name="connsiteX57" fmla="*/ 3098409 w 4425585"/>
                <a:gd name="connsiteY57" fmla="*/ 1157288 h 2809875"/>
                <a:gd name="connsiteX58" fmla="*/ 3084122 w 4425585"/>
                <a:gd name="connsiteY58" fmla="*/ 1171575 h 2809875"/>
                <a:gd name="connsiteX59" fmla="*/ 3055547 w 4425585"/>
                <a:gd name="connsiteY59" fmla="*/ 1162050 h 2809875"/>
                <a:gd name="connsiteX60" fmla="*/ 3046022 w 4425585"/>
                <a:gd name="connsiteY60" fmla="*/ 1131094 h 2809875"/>
                <a:gd name="connsiteX61" fmla="*/ 3050784 w 4425585"/>
                <a:gd name="connsiteY61" fmla="*/ 1114425 h 2809875"/>
                <a:gd name="connsiteX62" fmla="*/ 3050784 w 4425585"/>
                <a:gd name="connsiteY62" fmla="*/ 1104900 h 2809875"/>
                <a:gd name="connsiteX63" fmla="*/ 3036497 w 4425585"/>
                <a:gd name="connsiteY63" fmla="*/ 1100138 h 2809875"/>
                <a:gd name="connsiteX64" fmla="*/ 3046022 w 4425585"/>
                <a:gd name="connsiteY64" fmla="*/ 1081088 h 2809875"/>
                <a:gd name="connsiteX65" fmla="*/ 3055547 w 4425585"/>
                <a:gd name="connsiteY65" fmla="*/ 1062038 h 2809875"/>
                <a:gd name="connsiteX66" fmla="*/ 3024590 w 4425585"/>
                <a:gd name="connsiteY66" fmla="*/ 1052513 h 2809875"/>
                <a:gd name="connsiteX67" fmla="*/ 3012684 w 4425585"/>
                <a:gd name="connsiteY67" fmla="*/ 1066800 h 2809875"/>
                <a:gd name="connsiteX68" fmla="*/ 2993634 w 4425585"/>
                <a:gd name="connsiteY68" fmla="*/ 1066800 h 2809875"/>
                <a:gd name="connsiteX69" fmla="*/ 2972204 w 4425585"/>
                <a:gd name="connsiteY69" fmla="*/ 1073944 h 2809875"/>
                <a:gd name="connsiteX70" fmla="*/ 2955534 w 4425585"/>
                <a:gd name="connsiteY70" fmla="*/ 1066800 h 2809875"/>
                <a:gd name="connsiteX71" fmla="*/ 2950772 w 4425585"/>
                <a:gd name="connsiteY71" fmla="*/ 1047750 h 2809875"/>
                <a:gd name="connsiteX72" fmla="*/ 2931721 w 4425585"/>
                <a:gd name="connsiteY72" fmla="*/ 1040607 h 2809875"/>
                <a:gd name="connsiteX73" fmla="*/ 2903147 w 4425585"/>
                <a:gd name="connsiteY73" fmla="*/ 1019175 h 2809875"/>
                <a:gd name="connsiteX74" fmla="*/ 2888859 w 4425585"/>
                <a:gd name="connsiteY74" fmla="*/ 1014413 h 2809875"/>
                <a:gd name="connsiteX75" fmla="*/ 2874572 w 4425585"/>
                <a:gd name="connsiteY75" fmla="*/ 1004888 h 2809875"/>
                <a:gd name="connsiteX76" fmla="*/ 2855522 w 4425585"/>
                <a:gd name="connsiteY76" fmla="*/ 1004888 h 2809875"/>
                <a:gd name="connsiteX77" fmla="*/ 2834090 w 4425585"/>
                <a:gd name="connsiteY77" fmla="*/ 995363 h 2809875"/>
                <a:gd name="connsiteX78" fmla="*/ 2810278 w 4425585"/>
                <a:gd name="connsiteY78" fmla="*/ 1009650 h 2809875"/>
                <a:gd name="connsiteX79" fmla="*/ 2767416 w 4425585"/>
                <a:gd name="connsiteY79" fmla="*/ 1007269 h 2809875"/>
                <a:gd name="connsiteX80" fmla="*/ 2734079 w 4425585"/>
                <a:gd name="connsiteY80" fmla="*/ 1019175 h 2809875"/>
                <a:gd name="connsiteX81" fmla="*/ 2712646 w 4425585"/>
                <a:gd name="connsiteY81" fmla="*/ 1019176 h 2809875"/>
                <a:gd name="connsiteX82" fmla="*/ 2693597 w 4425585"/>
                <a:gd name="connsiteY82" fmla="*/ 1009650 h 2809875"/>
                <a:gd name="connsiteX83" fmla="*/ 2641209 w 4425585"/>
                <a:gd name="connsiteY83" fmla="*/ 1021557 h 2809875"/>
                <a:gd name="connsiteX84" fmla="*/ 2631684 w 4425585"/>
                <a:gd name="connsiteY84" fmla="*/ 1031082 h 2809875"/>
                <a:gd name="connsiteX85" fmla="*/ 2612634 w 4425585"/>
                <a:gd name="connsiteY85" fmla="*/ 1038225 h 2809875"/>
                <a:gd name="connsiteX86" fmla="*/ 2595965 w 4425585"/>
                <a:gd name="connsiteY86" fmla="*/ 1035844 h 2809875"/>
                <a:gd name="connsiteX87" fmla="*/ 2574535 w 4425585"/>
                <a:gd name="connsiteY87" fmla="*/ 1028700 h 2809875"/>
                <a:gd name="connsiteX88" fmla="*/ 2529290 w 4425585"/>
                <a:gd name="connsiteY88" fmla="*/ 1004888 h 2809875"/>
                <a:gd name="connsiteX89" fmla="*/ 2526909 w 4425585"/>
                <a:gd name="connsiteY89" fmla="*/ 971550 h 2809875"/>
                <a:gd name="connsiteX90" fmla="*/ 2512622 w 4425585"/>
                <a:gd name="connsiteY90" fmla="*/ 942975 h 2809875"/>
                <a:gd name="connsiteX91" fmla="*/ 2488809 w 4425585"/>
                <a:gd name="connsiteY91" fmla="*/ 938213 h 2809875"/>
                <a:gd name="connsiteX92" fmla="*/ 2493572 w 4425585"/>
                <a:gd name="connsiteY92" fmla="*/ 923925 h 2809875"/>
                <a:gd name="connsiteX93" fmla="*/ 2479284 w 4425585"/>
                <a:gd name="connsiteY93" fmla="*/ 914400 h 2809875"/>
                <a:gd name="connsiteX94" fmla="*/ 2457853 w 4425585"/>
                <a:gd name="connsiteY94" fmla="*/ 902494 h 2809875"/>
                <a:gd name="connsiteX95" fmla="*/ 2431659 w 4425585"/>
                <a:gd name="connsiteY95" fmla="*/ 890588 h 2809875"/>
                <a:gd name="connsiteX96" fmla="*/ 2414991 w 4425585"/>
                <a:gd name="connsiteY96" fmla="*/ 864394 h 2809875"/>
                <a:gd name="connsiteX97" fmla="*/ 2398321 w 4425585"/>
                <a:gd name="connsiteY97" fmla="*/ 833437 h 2809875"/>
                <a:gd name="connsiteX98" fmla="*/ 2367365 w 4425585"/>
                <a:gd name="connsiteY98" fmla="*/ 807244 h 2809875"/>
                <a:gd name="connsiteX99" fmla="*/ 2348316 w 4425585"/>
                <a:gd name="connsiteY99" fmla="*/ 769144 h 2809875"/>
                <a:gd name="connsiteX100" fmla="*/ 2322122 w 4425585"/>
                <a:gd name="connsiteY100" fmla="*/ 733425 h 2809875"/>
                <a:gd name="connsiteX101" fmla="*/ 2307834 w 4425585"/>
                <a:gd name="connsiteY101" fmla="*/ 723900 h 2809875"/>
                <a:gd name="connsiteX102" fmla="*/ 2264972 w 4425585"/>
                <a:gd name="connsiteY102" fmla="*/ 704850 h 2809875"/>
                <a:gd name="connsiteX103" fmla="*/ 2241159 w 4425585"/>
                <a:gd name="connsiteY103" fmla="*/ 678657 h 2809875"/>
                <a:gd name="connsiteX104" fmla="*/ 2231634 w 4425585"/>
                <a:gd name="connsiteY104" fmla="*/ 657225 h 2809875"/>
                <a:gd name="connsiteX105" fmla="*/ 2212584 w 4425585"/>
                <a:gd name="connsiteY105" fmla="*/ 647700 h 2809875"/>
                <a:gd name="connsiteX106" fmla="*/ 2198297 w 4425585"/>
                <a:gd name="connsiteY106" fmla="*/ 638175 h 2809875"/>
                <a:gd name="connsiteX107" fmla="*/ 2179247 w 4425585"/>
                <a:gd name="connsiteY107" fmla="*/ 642938 h 2809875"/>
                <a:gd name="connsiteX108" fmla="*/ 2155434 w 4425585"/>
                <a:gd name="connsiteY108" fmla="*/ 619125 h 2809875"/>
                <a:gd name="connsiteX109" fmla="*/ 2136384 w 4425585"/>
                <a:gd name="connsiteY109" fmla="*/ 590550 h 2809875"/>
                <a:gd name="connsiteX110" fmla="*/ 2126859 w 4425585"/>
                <a:gd name="connsiteY110" fmla="*/ 561975 h 2809875"/>
                <a:gd name="connsiteX111" fmla="*/ 2103047 w 4425585"/>
                <a:gd name="connsiteY111" fmla="*/ 561975 h 2809875"/>
                <a:gd name="connsiteX112" fmla="*/ 2088759 w 4425585"/>
                <a:gd name="connsiteY112" fmla="*/ 547688 h 2809875"/>
                <a:gd name="connsiteX113" fmla="*/ 2050660 w 4425585"/>
                <a:gd name="connsiteY113" fmla="*/ 540544 h 2809875"/>
                <a:gd name="connsiteX114" fmla="*/ 2007797 w 4425585"/>
                <a:gd name="connsiteY114" fmla="*/ 528638 h 2809875"/>
                <a:gd name="connsiteX115" fmla="*/ 1976841 w 4425585"/>
                <a:gd name="connsiteY115" fmla="*/ 526256 h 2809875"/>
                <a:gd name="connsiteX116" fmla="*/ 1948266 w 4425585"/>
                <a:gd name="connsiteY116" fmla="*/ 521494 h 2809875"/>
                <a:gd name="connsiteX117" fmla="*/ 1926834 w 4425585"/>
                <a:gd name="connsiteY117" fmla="*/ 504825 h 2809875"/>
                <a:gd name="connsiteX118" fmla="*/ 1912547 w 4425585"/>
                <a:gd name="connsiteY118" fmla="*/ 509588 h 2809875"/>
                <a:gd name="connsiteX119" fmla="*/ 1841109 w 4425585"/>
                <a:gd name="connsiteY119" fmla="*/ 495300 h 2809875"/>
                <a:gd name="connsiteX120" fmla="*/ 1812534 w 4425585"/>
                <a:gd name="connsiteY120" fmla="*/ 485775 h 2809875"/>
                <a:gd name="connsiteX121" fmla="*/ 1798247 w 4425585"/>
                <a:gd name="connsiteY121" fmla="*/ 481013 h 2809875"/>
                <a:gd name="connsiteX122" fmla="*/ 1783959 w 4425585"/>
                <a:gd name="connsiteY122" fmla="*/ 490538 h 2809875"/>
                <a:gd name="connsiteX123" fmla="*/ 1769672 w 4425585"/>
                <a:gd name="connsiteY123" fmla="*/ 495300 h 2809875"/>
                <a:gd name="connsiteX124" fmla="*/ 1741097 w 4425585"/>
                <a:gd name="connsiteY124" fmla="*/ 523875 h 2809875"/>
                <a:gd name="connsiteX125" fmla="*/ 1717284 w 4425585"/>
                <a:gd name="connsiteY125" fmla="*/ 519113 h 2809875"/>
                <a:gd name="connsiteX126" fmla="*/ 1683947 w 4425585"/>
                <a:gd name="connsiteY126" fmla="*/ 509588 h 2809875"/>
                <a:gd name="connsiteX127" fmla="*/ 1650609 w 4425585"/>
                <a:gd name="connsiteY127" fmla="*/ 504825 h 2809875"/>
                <a:gd name="connsiteX128" fmla="*/ 1622034 w 4425585"/>
                <a:gd name="connsiteY128" fmla="*/ 500063 h 2809875"/>
                <a:gd name="connsiteX129" fmla="*/ 1581553 w 4425585"/>
                <a:gd name="connsiteY129" fmla="*/ 483394 h 2809875"/>
                <a:gd name="connsiteX130" fmla="*/ 1552978 w 4425585"/>
                <a:gd name="connsiteY130" fmla="*/ 483394 h 2809875"/>
                <a:gd name="connsiteX131" fmla="*/ 1541072 w 4425585"/>
                <a:gd name="connsiteY131" fmla="*/ 466725 h 2809875"/>
                <a:gd name="connsiteX132" fmla="*/ 1526784 w 4425585"/>
                <a:gd name="connsiteY132" fmla="*/ 447675 h 2809875"/>
                <a:gd name="connsiteX133" fmla="*/ 1522021 w 4425585"/>
                <a:gd name="connsiteY133" fmla="*/ 421481 h 2809875"/>
                <a:gd name="connsiteX134" fmla="*/ 1533929 w 4425585"/>
                <a:gd name="connsiteY134" fmla="*/ 392907 h 2809875"/>
                <a:gd name="connsiteX135" fmla="*/ 1564884 w 4425585"/>
                <a:gd name="connsiteY135" fmla="*/ 366713 h 2809875"/>
                <a:gd name="connsiteX136" fmla="*/ 1557740 w 4425585"/>
                <a:gd name="connsiteY136" fmla="*/ 340519 h 2809875"/>
                <a:gd name="connsiteX137" fmla="*/ 1564884 w 4425585"/>
                <a:gd name="connsiteY137" fmla="*/ 309562 h 2809875"/>
                <a:gd name="connsiteX138" fmla="*/ 1583934 w 4425585"/>
                <a:gd name="connsiteY138" fmla="*/ 285750 h 2809875"/>
                <a:gd name="connsiteX139" fmla="*/ 1588697 w 4425585"/>
                <a:gd name="connsiteY139" fmla="*/ 271463 h 2809875"/>
                <a:gd name="connsiteX140" fmla="*/ 1579172 w 4425585"/>
                <a:gd name="connsiteY140" fmla="*/ 257175 h 2809875"/>
                <a:gd name="connsiteX141" fmla="*/ 1545834 w 4425585"/>
                <a:gd name="connsiteY141" fmla="*/ 230981 h 2809875"/>
                <a:gd name="connsiteX142" fmla="*/ 1522022 w 4425585"/>
                <a:gd name="connsiteY142" fmla="*/ 228600 h 2809875"/>
                <a:gd name="connsiteX143" fmla="*/ 1507734 w 4425585"/>
                <a:gd name="connsiteY143" fmla="*/ 192881 h 2809875"/>
                <a:gd name="connsiteX144" fmla="*/ 1505353 w 4425585"/>
                <a:gd name="connsiteY144" fmla="*/ 159543 h 2809875"/>
                <a:gd name="connsiteX145" fmla="*/ 1488684 w 4425585"/>
                <a:gd name="connsiteY145" fmla="*/ 119063 h 2809875"/>
                <a:gd name="connsiteX146" fmla="*/ 1479159 w 4425585"/>
                <a:gd name="connsiteY146" fmla="*/ 92868 h 2809875"/>
                <a:gd name="connsiteX147" fmla="*/ 1455347 w 4425585"/>
                <a:gd name="connsiteY147" fmla="*/ 85725 h 2809875"/>
                <a:gd name="connsiteX148" fmla="*/ 1450584 w 4425585"/>
                <a:gd name="connsiteY148" fmla="*/ 66675 h 2809875"/>
                <a:gd name="connsiteX149" fmla="*/ 1433915 w 4425585"/>
                <a:gd name="connsiteY149" fmla="*/ 40481 h 2809875"/>
                <a:gd name="connsiteX150" fmla="*/ 1445822 w 4425585"/>
                <a:gd name="connsiteY150" fmla="*/ 30956 h 2809875"/>
                <a:gd name="connsiteX151" fmla="*/ 1436297 w 4425585"/>
                <a:gd name="connsiteY151" fmla="*/ 0 h 2809875"/>
                <a:gd name="connsiteX152" fmla="*/ 845747 w 4425585"/>
                <a:gd name="connsiteY152" fmla="*/ 180975 h 2809875"/>
                <a:gd name="connsiteX153" fmla="*/ 845747 w 4425585"/>
                <a:gd name="connsiteY153" fmla="*/ 180975 h 2809875"/>
                <a:gd name="connsiteX154" fmla="*/ 840984 w 4425585"/>
                <a:gd name="connsiteY154" fmla="*/ 223838 h 2809875"/>
                <a:gd name="connsiteX155" fmla="*/ 836222 w 4425585"/>
                <a:gd name="connsiteY155" fmla="*/ 238125 h 2809875"/>
                <a:gd name="connsiteX156" fmla="*/ 817172 w 4425585"/>
                <a:gd name="connsiteY156" fmla="*/ 254794 h 2809875"/>
                <a:gd name="connsiteX157" fmla="*/ 788597 w 4425585"/>
                <a:gd name="connsiteY157" fmla="*/ 266700 h 2809875"/>
                <a:gd name="connsiteX158" fmla="*/ 740972 w 4425585"/>
                <a:gd name="connsiteY158" fmla="*/ 300038 h 2809875"/>
                <a:gd name="connsiteX159" fmla="*/ 721922 w 4425585"/>
                <a:gd name="connsiteY159" fmla="*/ 328613 h 2809875"/>
                <a:gd name="connsiteX160" fmla="*/ 705252 w 4425585"/>
                <a:gd name="connsiteY160" fmla="*/ 342900 h 2809875"/>
                <a:gd name="connsiteX161" fmla="*/ 707634 w 4425585"/>
                <a:gd name="connsiteY161" fmla="*/ 369095 h 2809875"/>
                <a:gd name="connsiteX162" fmla="*/ 726684 w 4425585"/>
                <a:gd name="connsiteY162" fmla="*/ 381000 h 2809875"/>
                <a:gd name="connsiteX163" fmla="*/ 731447 w 4425585"/>
                <a:gd name="connsiteY163" fmla="*/ 395288 h 2809875"/>
                <a:gd name="connsiteX164" fmla="*/ 750497 w 4425585"/>
                <a:gd name="connsiteY164" fmla="*/ 423863 h 2809875"/>
                <a:gd name="connsiteX165" fmla="*/ 760022 w 4425585"/>
                <a:gd name="connsiteY165" fmla="*/ 442913 h 2809875"/>
                <a:gd name="connsiteX166" fmla="*/ 750497 w 4425585"/>
                <a:gd name="connsiteY166" fmla="*/ 481013 h 2809875"/>
                <a:gd name="connsiteX167" fmla="*/ 736209 w 4425585"/>
                <a:gd name="connsiteY167" fmla="*/ 490538 h 2809875"/>
                <a:gd name="connsiteX168" fmla="*/ 731447 w 4425585"/>
                <a:gd name="connsiteY168" fmla="*/ 504825 h 2809875"/>
                <a:gd name="connsiteX169" fmla="*/ 717159 w 4425585"/>
                <a:gd name="connsiteY169" fmla="*/ 509588 h 2809875"/>
                <a:gd name="connsiteX170" fmla="*/ 712397 w 4425585"/>
                <a:gd name="connsiteY170" fmla="*/ 538163 h 2809875"/>
                <a:gd name="connsiteX171" fmla="*/ 702872 w 4425585"/>
                <a:gd name="connsiteY171" fmla="*/ 566738 h 2809875"/>
                <a:gd name="connsiteX172" fmla="*/ 698109 w 4425585"/>
                <a:gd name="connsiteY172" fmla="*/ 581025 h 2809875"/>
                <a:gd name="connsiteX173" fmla="*/ 683822 w 4425585"/>
                <a:gd name="connsiteY173" fmla="*/ 611981 h 2809875"/>
                <a:gd name="connsiteX174" fmla="*/ 702872 w 4425585"/>
                <a:gd name="connsiteY174" fmla="*/ 638175 h 2809875"/>
                <a:gd name="connsiteX175" fmla="*/ 731447 w 4425585"/>
                <a:gd name="connsiteY175" fmla="*/ 647700 h 2809875"/>
                <a:gd name="connsiteX176" fmla="*/ 740972 w 4425585"/>
                <a:gd name="connsiteY176" fmla="*/ 661988 h 2809875"/>
                <a:gd name="connsiteX177" fmla="*/ 745734 w 4425585"/>
                <a:gd name="connsiteY177" fmla="*/ 676275 h 2809875"/>
                <a:gd name="connsiteX178" fmla="*/ 745734 w 4425585"/>
                <a:gd name="connsiteY178" fmla="*/ 688181 h 2809875"/>
                <a:gd name="connsiteX179" fmla="*/ 748115 w 4425585"/>
                <a:gd name="connsiteY179" fmla="*/ 709613 h 2809875"/>
                <a:gd name="connsiteX180" fmla="*/ 755259 w 4425585"/>
                <a:gd name="connsiteY180" fmla="*/ 728663 h 2809875"/>
                <a:gd name="connsiteX181" fmla="*/ 745734 w 4425585"/>
                <a:gd name="connsiteY181" fmla="*/ 757238 h 2809875"/>
                <a:gd name="connsiteX182" fmla="*/ 736209 w 4425585"/>
                <a:gd name="connsiteY182" fmla="*/ 771525 h 2809875"/>
                <a:gd name="connsiteX183" fmla="*/ 736209 w 4425585"/>
                <a:gd name="connsiteY183" fmla="*/ 842963 h 2809875"/>
                <a:gd name="connsiteX184" fmla="*/ 740972 w 4425585"/>
                <a:gd name="connsiteY184" fmla="*/ 857250 h 2809875"/>
                <a:gd name="connsiteX185" fmla="*/ 745734 w 4425585"/>
                <a:gd name="connsiteY185" fmla="*/ 876300 h 2809875"/>
                <a:gd name="connsiteX186" fmla="*/ 760022 w 4425585"/>
                <a:gd name="connsiteY186" fmla="*/ 923925 h 2809875"/>
                <a:gd name="connsiteX187" fmla="*/ 764784 w 4425585"/>
                <a:gd name="connsiteY187" fmla="*/ 938213 h 2809875"/>
                <a:gd name="connsiteX188" fmla="*/ 771928 w 4425585"/>
                <a:gd name="connsiteY188" fmla="*/ 983456 h 2809875"/>
                <a:gd name="connsiteX189" fmla="*/ 750497 w 4425585"/>
                <a:gd name="connsiteY189" fmla="*/ 1004888 h 2809875"/>
                <a:gd name="connsiteX190" fmla="*/ 731447 w 4425585"/>
                <a:gd name="connsiteY190" fmla="*/ 1009650 h 2809875"/>
                <a:gd name="connsiteX191" fmla="*/ 712397 w 4425585"/>
                <a:gd name="connsiteY191" fmla="*/ 1016794 h 2809875"/>
                <a:gd name="connsiteX192" fmla="*/ 683822 w 4425585"/>
                <a:gd name="connsiteY192" fmla="*/ 1035844 h 2809875"/>
                <a:gd name="connsiteX193" fmla="*/ 674297 w 4425585"/>
                <a:gd name="connsiteY193" fmla="*/ 1052513 h 2809875"/>
                <a:gd name="connsiteX194" fmla="*/ 660009 w 4425585"/>
                <a:gd name="connsiteY194" fmla="*/ 1062038 h 2809875"/>
                <a:gd name="connsiteX195" fmla="*/ 650484 w 4425585"/>
                <a:gd name="connsiteY195" fmla="*/ 1076325 h 2809875"/>
                <a:gd name="connsiteX196" fmla="*/ 640959 w 4425585"/>
                <a:gd name="connsiteY196" fmla="*/ 1157288 h 2809875"/>
                <a:gd name="connsiteX197" fmla="*/ 626672 w 4425585"/>
                <a:gd name="connsiteY197" fmla="*/ 1190625 h 2809875"/>
                <a:gd name="connsiteX198" fmla="*/ 593334 w 4425585"/>
                <a:gd name="connsiteY198" fmla="*/ 1204913 h 2809875"/>
                <a:gd name="connsiteX199" fmla="*/ 588572 w 4425585"/>
                <a:gd name="connsiteY199" fmla="*/ 1219200 h 2809875"/>
                <a:gd name="connsiteX200" fmla="*/ 593334 w 4425585"/>
                <a:gd name="connsiteY200" fmla="*/ 1233488 h 2809875"/>
                <a:gd name="connsiteX201" fmla="*/ 579047 w 4425585"/>
                <a:gd name="connsiteY201" fmla="*/ 1247775 h 2809875"/>
                <a:gd name="connsiteX202" fmla="*/ 569521 w 4425585"/>
                <a:gd name="connsiteY202" fmla="*/ 1290638 h 2809875"/>
                <a:gd name="connsiteX203" fmla="*/ 552854 w 4425585"/>
                <a:gd name="connsiteY203" fmla="*/ 1321593 h 2809875"/>
                <a:gd name="connsiteX204" fmla="*/ 533803 w 4425585"/>
                <a:gd name="connsiteY204" fmla="*/ 1343025 h 2809875"/>
                <a:gd name="connsiteX205" fmla="*/ 519515 w 4425585"/>
                <a:gd name="connsiteY205" fmla="*/ 1371600 h 2809875"/>
                <a:gd name="connsiteX206" fmla="*/ 498084 w 4425585"/>
                <a:gd name="connsiteY206" fmla="*/ 1419225 h 2809875"/>
                <a:gd name="connsiteX207" fmla="*/ 493322 w 4425585"/>
                <a:gd name="connsiteY207" fmla="*/ 1433513 h 2809875"/>
                <a:gd name="connsiteX208" fmla="*/ 474272 w 4425585"/>
                <a:gd name="connsiteY208" fmla="*/ 1466850 h 2809875"/>
                <a:gd name="connsiteX209" fmla="*/ 464747 w 4425585"/>
                <a:gd name="connsiteY209" fmla="*/ 1485900 h 2809875"/>
                <a:gd name="connsiteX210" fmla="*/ 459984 w 4425585"/>
                <a:gd name="connsiteY210" fmla="*/ 1500188 h 2809875"/>
                <a:gd name="connsiteX211" fmla="*/ 450459 w 4425585"/>
                <a:gd name="connsiteY211" fmla="*/ 1514475 h 2809875"/>
                <a:gd name="connsiteX212" fmla="*/ 436172 w 4425585"/>
                <a:gd name="connsiteY212" fmla="*/ 1552575 h 2809875"/>
                <a:gd name="connsiteX213" fmla="*/ 412359 w 4425585"/>
                <a:gd name="connsiteY213" fmla="*/ 1595438 h 2809875"/>
                <a:gd name="connsiteX214" fmla="*/ 398072 w 4425585"/>
                <a:gd name="connsiteY214" fmla="*/ 1628776 h 2809875"/>
                <a:gd name="connsiteX215" fmla="*/ 393310 w 4425585"/>
                <a:gd name="connsiteY215" fmla="*/ 1657350 h 2809875"/>
                <a:gd name="connsiteX216" fmla="*/ 379022 w 4425585"/>
                <a:gd name="connsiteY216" fmla="*/ 1719263 h 2809875"/>
                <a:gd name="connsiteX217" fmla="*/ 374259 w 4425585"/>
                <a:gd name="connsiteY217" fmla="*/ 1757363 h 2809875"/>
                <a:gd name="connsiteX218" fmla="*/ 369497 w 4425585"/>
                <a:gd name="connsiteY218" fmla="*/ 1771650 h 2809875"/>
                <a:gd name="connsiteX219" fmla="*/ 357591 w 4425585"/>
                <a:gd name="connsiteY219" fmla="*/ 1807369 h 2809875"/>
                <a:gd name="connsiteX220" fmla="*/ 343303 w 4425585"/>
                <a:gd name="connsiteY220" fmla="*/ 1852613 h 2809875"/>
                <a:gd name="connsiteX221" fmla="*/ 336159 w 4425585"/>
                <a:gd name="connsiteY221" fmla="*/ 1876425 h 2809875"/>
                <a:gd name="connsiteX222" fmla="*/ 326634 w 4425585"/>
                <a:gd name="connsiteY222" fmla="*/ 1890713 h 2809875"/>
                <a:gd name="connsiteX223" fmla="*/ 321872 w 4425585"/>
                <a:gd name="connsiteY223" fmla="*/ 1905000 h 2809875"/>
                <a:gd name="connsiteX224" fmla="*/ 307584 w 4425585"/>
                <a:gd name="connsiteY224" fmla="*/ 1914525 h 2809875"/>
                <a:gd name="connsiteX225" fmla="*/ 293297 w 4425585"/>
                <a:gd name="connsiteY225" fmla="*/ 1943100 h 2809875"/>
                <a:gd name="connsiteX226" fmla="*/ 283772 w 4425585"/>
                <a:gd name="connsiteY226" fmla="*/ 1971675 h 2809875"/>
                <a:gd name="connsiteX227" fmla="*/ 267103 w 4425585"/>
                <a:gd name="connsiteY227" fmla="*/ 2002632 h 2809875"/>
                <a:gd name="connsiteX228" fmla="*/ 231384 w 4425585"/>
                <a:gd name="connsiteY228" fmla="*/ 2038350 h 2809875"/>
                <a:gd name="connsiteX229" fmla="*/ 207572 w 4425585"/>
                <a:gd name="connsiteY229" fmla="*/ 2062163 h 2809875"/>
                <a:gd name="connsiteX230" fmla="*/ 202809 w 4425585"/>
                <a:gd name="connsiteY230" fmla="*/ 2076450 h 2809875"/>
                <a:gd name="connsiteX231" fmla="*/ 174234 w 4425585"/>
                <a:gd name="connsiteY231" fmla="*/ 2095500 h 2809875"/>
                <a:gd name="connsiteX232" fmla="*/ 159947 w 4425585"/>
                <a:gd name="connsiteY232" fmla="*/ 2105025 h 2809875"/>
                <a:gd name="connsiteX233" fmla="*/ 131372 w 4425585"/>
                <a:gd name="connsiteY233" fmla="*/ 2133601 h 2809875"/>
                <a:gd name="connsiteX234" fmla="*/ 102797 w 4425585"/>
                <a:gd name="connsiteY234" fmla="*/ 2145506 h 2809875"/>
                <a:gd name="connsiteX235" fmla="*/ 78985 w 4425585"/>
                <a:gd name="connsiteY235" fmla="*/ 2157412 h 2809875"/>
                <a:gd name="connsiteX236" fmla="*/ 45647 w 4425585"/>
                <a:gd name="connsiteY236" fmla="*/ 2174081 h 2809875"/>
                <a:gd name="connsiteX237" fmla="*/ 24215 w 4425585"/>
                <a:gd name="connsiteY237" fmla="*/ 2178844 h 2809875"/>
                <a:gd name="connsiteX238" fmla="*/ 403 w 4425585"/>
                <a:gd name="connsiteY238" fmla="*/ 2188369 h 2809875"/>
                <a:gd name="connsiteX239" fmla="*/ 12309 w 4425585"/>
                <a:gd name="connsiteY239" fmla="*/ 2228850 h 2809875"/>
                <a:gd name="connsiteX240" fmla="*/ 43265 w 4425585"/>
                <a:gd name="connsiteY240" fmla="*/ 2255044 h 2809875"/>
                <a:gd name="connsiteX241" fmla="*/ 67079 w 4425585"/>
                <a:gd name="connsiteY241" fmla="*/ 2271713 h 2809875"/>
                <a:gd name="connsiteX242" fmla="*/ 90890 w 4425585"/>
                <a:gd name="connsiteY242" fmla="*/ 2276475 h 2809875"/>
                <a:gd name="connsiteX243" fmla="*/ 114703 w 4425585"/>
                <a:gd name="connsiteY243" fmla="*/ 2297906 h 2809875"/>
                <a:gd name="connsiteX244" fmla="*/ 119466 w 4425585"/>
                <a:gd name="connsiteY244" fmla="*/ 2326482 h 2809875"/>
                <a:gd name="connsiteX245" fmla="*/ 126609 w 4425585"/>
                <a:gd name="connsiteY245" fmla="*/ 2347913 h 2809875"/>
                <a:gd name="connsiteX246" fmla="*/ 121847 w 4425585"/>
                <a:gd name="connsiteY246" fmla="*/ 2386013 h 2809875"/>
                <a:gd name="connsiteX247" fmla="*/ 112322 w 4425585"/>
                <a:gd name="connsiteY247" fmla="*/ 2405063 h 2809875"/>
                <a:gd name="connsiteX248" fmla="*/ 100416 w 4425585"/>
                <a:gd name="connsiteY248" fmla="*/ 2424112 h 2809875"/>
                <a:gd name="connsiteX249" fmla="*/ 71841 w 4425585"/>
                <a:gd name="connsiteY249" fmla="*/ 2426494 h 2809875"/>
                <a:gd name="connsiteX250" fmla="*/ 50409 w 4425585"/>
                <a:gd name="connsiteY250" fmla="*/ 2452688 h 2809875"/>
                <a:gd name="connsiteX251" fmla="*/ 21834 w 4425585"/>
                <a:gd name="connsiteY251" fmla="*/ 2466975 h 2809875"/>
                <a:gd name="connsiteX252" fmla="*/ 31359 w 4425585"/>
                <a:gd name="connsiteY252" fmla="*/ 2490788 h 2809875"/>
                <a:gd name="connsiteX253" fmla="*/ 21834 w 4425585"/>
                <a:gd name="connsiteY253" fmla="*/ 2524125 h 2809875"/>
                <a:gd name="connsiteX254" fmla="*/ 12309 w 4425585"/>
                <a:gd name="connsiteY254" fmla="*/ 2538413 h 2809875"/>
                <a:gd name="connsiteX255" fmla="*/ 374259 w 4425585"/>
                <a:gd name="connsiteY255" fmla="*/ 2809875 h 2809875"/>
                <a:gd name="connsiteX256" fmla="*/ 4422384 w 4425585"/>
                <a:gd name="connsiteY256" fmla="*/ 2219325 h 2809875"/>
                <a:gd name="connsiteX257" fmla="*/ 4398572 w 4425585"/>
                <a:gd name="connsiteY257" fmla="*/ 2224088 h 2809875"/>
                <a:gd name="connsiteX0" fmla="*/ 4384284 w 4422384"/>
                <a:gd name="connsiteY0" fmla="*/ 2209800 h 2809875"/>
                <a:gd name="connsiteX1" fmla="*/ 4355709 w 4422384"/>
                <a:gd name="connsiteY1" fmla="*/ 2200275 h 2809875"/>
                <a:gd name="connsiteX2" fmla="*/ 4341422 w 4422384"/>
                <a:gd name="connsiteY2" fmla="*/ 2190750 h 2809875"/>
                <a:gd name="connsiteX3" fmla="*/ 4246172 w 4422384"/>
                <a:gd name="connsiteY3" fmla="*/ 2176463 h 2809875"/>
                <a:gd name="connsiteX4" fmla="*/ 4203309 w 4422384"/>
                <a:gd name="connsiteY4" fmla="*/ 2174082 h 2809875"/>
                <a:gd name="connsiteX5" fmla="*/ 4174734 w 4422384"/>
                <a:gd name="connsiteY5" fmla="*/ 2164557 h 2809875"/>
                <a:gd name="connsiteX6" fmla="*/ 4155684 w 4422384"/>
                <a:gd name="connsiteY6" fmla="*/ 2138363 h 2809875"/>
                <a:gd name="connsiteX7" fmla="*/ 4141397 w 4422384"/>
                <a:gd name="connsiteY7" fmla="*/ 2133600 h 2809875"/>
                <a:gd name="connsiteX8" fmla="*/ 4060434 w 4422384"/>
                <a:gd name="connsiteY8" fmla="*/ 2124075 h 2809875"/>
                <a:gd name="connsiteX9" fmla="*/ 3960422 w 4422384"/>
                <a:gd name="connsiteY9" fmla="*/ 2095500 h 2809875"/>
                <a:gd name="connsiteX10" fmla="*/ 3927084 w 4422384"/>
                <a:gd name="connsiteY10" fmla="*/ 2100263 h 2809875"/>
                <a:gd name="connsiteX11" fmla="*/ 3855647 w 4422384"/>
                <a:gd name="connsiteY11" fmla="*/ 2047875 h 2809875"/>
                <a:gd name="connsiteX12" fmla="*/ 3831834 w 4422384"/>
                <a:gd name="connsiteY12" fmla="*/ 2019300 h 2809875"/>
                <a:gd name="connsiteX13" fmla="*/ 3786591 w 4422384"/>
                <a:gd name="connsiteY13" fmla="*/ 1985963 h 2809875"/>
                <a:gd name="connsiteX14" fmla="*/ 3800877 w 4422384"/>
                <a:gd name="connsiteY14" fmla="*/ 1964532 h 2809875"/>
                <a:gd name="connsiteX15" fmla="*/ 3788972 w 4422384"/>
                <a:gd name="connsiteY15" fmla="*/ 1919288 h 2809875"/>
                <a:gd name="connsiteX16" fmla="*/ 3779447 w 4422384"/>
                <a:gd name="connsiteY16" fmla="*/ 1890713 h 2809875"/>
                <a:gd name="connsiteX17" fmla="*/ 3760397 w 4422384"/>
                <a:gd name="connsiteY17" fmla="*/ 1862138 h 2809875"/>
                <a:gd name="connsiteX18" fmla="*/ 3746110 w 4422384"/>
                <a:gd name="connsiteY18" fmla="*/ 1835944 h 2809875"/>
                <a:gd name="connsiteX19" fmla="*/ 3746109 w 4422384"/>
                <a:gd name="connsiteY19" fmla="*/ 1790700 h 2809875"/>
                <a:gd name="connsiteX20" fmla="*/ 3736584 w 4422384"/>
                <a:gd name="connsiteY20" fmla="*/ 1776413 h 2809875"/>
                <a:gd name="connsiteX21" fmla="*/ 3731822 w 4422384"/>
                <a:gd name="connsiteY21" fmla="*/ 1762125 h 2809875"/>
                <a:gd name="connsiteX22" fmla="*/ 3724678 w 4422384"/>
                <a:gd name="connsiteY22" fmla="*/ 1724025 h 2809875"/>
                <a:gd name="connsiteX23" fmla="*/ 3708009 w 4422384"/>
                <a:gd name="connsiteY23" fmla="*/ 1695450 h 2809875"/>
                <a:gd name="connsiteX24" fmla="*/ 3698484 w 4422384"/>
                <a:gd name="connsiteY24" fmla="*/ 1662113 h 2809875"/>
                <a:gd name="connsiteX25" fmla="*/ 3710390 w 4422384"/>
                <a:gd name="connsiteY25" fmla="*/ 1643063 h 2809875"/>
                <a:gd name="connsiteX26" fmla="*/ 3717535 w 4422384"/>
                <a:gd name="connsiteY26" fmla="*/ 1624013 h 2809875"/>
                <a:gd name="connsiteX27" fmla="*/ 3712772 w 4422384"/>
                <a:gd name="connsiteY27" fmla="*/ 1581150 h 2809875"/>
                <a:gd name="connsiteX28" fmla="*/ 3693722 w 4422384"/>
                <a:gd name="connsiteY28" fmla="*/ 1552575 h 2809875"/>
                <a:gd name="connsiteX29" fmla="*/ 3681816 w 4422384"/>
                <a:gd name="connsiteY29" fmla="*/ 1550194 h 2809875"/>
                <a:gd name="connsiteX30" fmla="*/ 3653240 w 4422384"/>
                <a:gd name="connsiteY30" fmla="*/ 1504951 h 2809875"/>
                <a:gd name="connsiteX31" fmla="*/ 3627047 w 4422384"/>
                <a:gd name="connsiteY31" fmla="*/ 1485900 h 2809875"/>
                <a:gd name="connsiteX32" fmla="*/ 3617522 w 4422384"/>
                <a:gd name="connsiteY32" fmla="*/ 1471613 h 2809875"/>
                <a:gd name="connsiteX33" fmla="*/ 3593709 w 4422384"/>
                <a:gd name="connsiteY33" fmla="*/ 1462088 h 2809875"/>
                <a:gd name="connsiteX34" fmla="*/ 3572278 w 4422384"/>
                <a:gd name="connsiteY34" fmla="*/ 1464469 h 2809875"/>
                <a:gd name="connsiteX35" fmla="*/ 3531796 w 4422384"/>
                <a:gd name="connsiteY35" fmla="*/ 1412082 h 2809875"/>
                <a:gd name="connsiteX36" fmla="*/ 3507984 w 4422384"/>
                <a:gd name="connsiteY36" fmla="*/ 1393031 h 2809875"/>
                <a:gd name="connsiteX37" fmla="*/ 3481790 w 4422384"/>
                <a:gd name="connsiteY37" fmla="*/ 1397794 h 2809875"/>
                <a:gd name="connsiteX38" fmla="*/ 3457979 w 4422384"/>
                <a:gd name="connsiteY38" fmla="*/ 1381126 h 2809875"/>
                <a:gd name="connsiteX39" fmla="*/ 3407972 w 4422384"/>
                <a:gd name="connsiteY39" fmla="*/ 1369219 h 2809875"/>
                <a:gd name="connsiteX40" fmla="*/ 3369872 w 4422384"/>
                <a:gd name="connsiteY40" fmla="*/ 1371601 h 2809875"/>
                <a:gd name="connsiteX41" fmla="*/ 3327009 w 4422384"/>
                <a:gd name="connsiteY41" fmla="*/ 1352550 h 2809875"/>
                <a:gd name="connsiteX42" fmla="*/ 3312722 w 4422384"/>
                <a:gd name="connsiteY42" fmla="*/ 1347788 h 2809875"/>
                <a:gd name="connsiteX43" fmla="*/ 3284147 w 4422384"/>
                <a:gd name="connsiteY43" fmla="*/ 1362075 h 2809875"/>
                <a:gd name="connsiteX44" fmla="*/ 3260334 w 4422384"/>
                <a:gd name="connsiteY44" fmla="*/ 1343025 h 2809875"/>
                <a:gd name="connsiteX45" fmla="*/ 3231759 w 4422384"/>
                <a:gd name="connsiteY45" fmla="*/ 1319213 h 2809875"/>
                <a:gd name="connsiteX46" fmla="*/ 3217472 w 4422384"/>
                <a:gd name="connsiteY46" fmla="*/ 1309688 h 2809875"/>
                <a:gd name="connsiteX47" fmla="*/ 3188897 w 4422384"/>
                <a:gd name="connsiteY47" fmla="*/ 1283495 h 2809875"/>
                <a:gd name="connsiteX48" fmla="*/ 3167465 w 4422384"/>
                <a:gd name="connsiteY48" fmla="*/ 1278731 h 2809875"/>
                <a:gd name="connsiteX49" fmla="*/ 3169848 w 4422384"/>
                <a:gd name="connsiteY49" fmla="*/ 1247775 h 2809875"/>
                <a:gd name="connsiteX50" fmla="*/ 3179372 w 4422384"/>
                <a:gd name="connsiteY50" fmla="*/ 1223963 h 2809875"/>
                <a:gd name="connsiteX51" fmla="*/ 3150797 w 4422384"/>
                <a:gd name="connsiteY51" fmla="*/ 1214438 h 2809875"/>
                <a:gd name="connsiteX52" fmla="*/ 3136509 w 4422384"/>
                <a:gd name="connsiteY52" fmla="*/ 1219200 h 2809875"/>
                <a:gd name="connsiteX53" fmla="*/ 3122222 w 4422384"/>
                <a:gd name="connsiteY53" fmla="*/ 1228725 h 2809875"/>
                <a:gd name="connsiteX54" fmla="*/ 3100790 w 4422384"/>
                <a:gd name="connsiteY54" fmla="*/ 1212056 h 2809875"/>
                <a:gd name="connsiteX55" fmla="*/ 3112697 w 4422384"/>
                <a:gd name="connsiteY55" fmla="*/ 1185863 h 2809875"/>
                <a:gd name="connsiteX56" fmla="*/ 3103172 w 4422384"/>
                <a:gd name="connsiteY56" fmla="*/ 1171575 h 2809875"/>
                <a:gd name="connsiteX57" fmla="*/ 3098409 w 4422384"/>
                <a:gd name="connsiteY57" fmla="*/ 1157288 h 2809875"/>
                <a:gd name="connsiteX58" fmla="*/ 3084122 w 4422384"/>
                <a:gd name="connsiteY58" fmla="*/ 1171575 h 2809875"/>
                <a:gd name="connsiteX59" fmla="*/ 3055547 w 4422384"/>
                <a:gd name="connsiteY59" fmla="*/ 1162050 h 2809875"/>
                <a:gd name="connsiteX60" fmla="*/ 3046022 w 4422384"/>
                <a:gd name="connsiteY60" fmla="*/ 1131094 h 2809875"/>
                <a:gd name="connsiteX61" fmla="*/ 3050784 w 4422384"/>
                <a:gd name="connsiteY61" fmla="*/ 1114425 h 2809875"/>
                <a:gd name="connsiteX62" fmla="*/ 3050784 w 4422384"/>
                <a:gd name="connsiteY62" fmla="*/ 1104900 h 2809875"/>
                <a:gd name="connsiteX63" fmla="*/ 3036497 w 4422384"/>
                <a:gd name="connsiteY63" fmla="*/ 1100138 h 2809875"/>
                <a:gd name="connsiteX64" fmla="*/ 3046022 w 4422384"/>
                <a:gd name="connsiteY64" fmla="*/ 1081088 h 2809875"/>
                <a:gd name="connsiteX65" fmla="*/ 3055547 w 4422384"/>
                <a:gd name="connsiteY65" fmla="*/ 1062038 h 2809875"/>
                <a:gd name="connsiteX66" fmla="*/ 3024590 w 4422384"/>
                <a:gd name="connsiteY66" fmla="*/ 1052513 h 2809875"/>
                <a:gd name="connsiteX67" fmla="*/ 3012684 w 4422384"/>
                <a:gd name="connsiteY67" fmla="*/ 1066800 h 2809875"/>
                <a:gd name="connsiteX68" fmla="*/ 2993634 w 4422384"/>
                <a:gd name="connsiteY68" fmla="*/ 1066800 h 2809875"/>
                <a:gd name="connsiteX69" fmla="*/ 2972204 w 4422384"/>
                <a:gd name="connsiteY69" fmla="*/ 1073944 h 2809875"/>
                <a:gd name="connsiteX70" fmla="*/ 2955534 w 4422384"/>
                <a:gd name="connsiteY70" fmla="*/ 1066800 h 2809875"/>
                <a:gd name="connsiteX71" fmla="*/ 2950772 w 4422384"/>
                <a:gd name="connsiteY71" fmla="*/ 1047750 h 2809875"/>
                <a:gd name="connsiteX72" fmla="*/ 2931721 w 4422384"/>
                <a:gd name="connsiteY72" fmla="*/ 1040607 h 2809875"/>
                <a:gd name="connsiteX73" fmla="*/ 2903147 w 4422384"/>
                <a:gd name="connsiteY73" fmla="*/ 1019175 h 2809875"/>
                <a:gd name="connsiteX74" fmla="*/ 2888859 w 4422384"/>
                <a:gd name="connsiteY74" fmla="*/ 1014413 h 2809875"/>
                <a:gd name="connsiteX75" fmla="*/ 2874572 w 4422384"/>
                <a:gd name="connsiteY75" fmla="*/ 1004888 h 2809875"/>
                <a:gd name="connsiteX76" fmla="*/ 2855522 w 4422384"/>
                <a:gd name="connsiteY76" fmla="*/ 1004888 h 2809875"/>
                <a:gd name="connsiteX77" fmla="*/ 2834090 w 4422384"/>
                <a:gd name="connsiteY77" fmla="*/ 995363 h 2809875"/>
                <a:gd name="connsiteX78" fmla="*/ 2810278 w 4422384"/>
                <a:gd name="connsiteY78" fmla="*/ 1009650 h 2809875"/>
                <a:gd name="connsiteX79" fmla="*/ 2767416 w 4422384"/>
                <a:gd name="connsiteY79" fmla="*/ 1007269 h 2809875"/>
                <a:gd name="connsiteX80" fmla="*/ 2734079 w 4422384"/>
                <a:gd name="connsiteY80" fmla="*/ 1019175 h 2809875"/>
                <a:gd name="connsiteX81" fmla="*/ 2712646 w 4422384"/>
                <a:gd name="connsiteY81" fmla="*/ 1019176 h 2809875"/>
                <a:gd name="connsiteX82" fmla="*/ 2693597 w 4422384"/>
                <a:gd name="connsiteY82" fmla="*/ 1009650 h 2809875"/>
                <a:gd name="connsiteX83" fmla="*/ 2641209 w 4422384"/>
                <a:gd name="connsiteY83" fmla="*/ 1021557 h 2809875"/>
                <a:gd name="connsiteX84" fmla="*/ 2631684 w 4422384"/>
                <a:gd name="connsiteY84" fmla="*/ 1031082 h 2809875"/>
                <a:gd name="connsiteX85" fmla="*/ 2612634 w 4422384"/>
                <a:gd name="connsiteY85" fmla="*/ 1038225 h 2809875"/>
                <a:gd name="connsiteX86" fmla="*/ 2595965 w 4422384"/>
                <a:gd name="connsiteY86" fmla="*/ 1035844 h 2809875"/>
                <a:gd name="connsiteX87" fmla="*/ 2574535 w 4422384"/>
                <a:gd name="connsiteY87" fmla="*/ 1028700 h 2809875"/>
                <a:gd name="connsiteX88" fmla="*/ 2529290 w 4422384"/>
                <a:gd name="connsiteY88" fmla="*/ 1004888 h 2809875"/>
                <a:gd name="connsiteX89" fmla="*/ 2526909 w 4422384"/>
                <a:gd name="connsiteY89" fmla="*/ 971550 h 2809875"/>
                <a:gd name="connsiteX90" fmla="*/ 2512622 w 4422384"/>
                <a:gd name="connsiteY90" fmla="*/ 942975 h 2809875"/>
                <a:gd name="connsiteX91" fmla="*/ 2488809 w 4422384"/>
                <a:gd name="connsiteY91" fmla="*/ 938213 h 2809875"/>
                <a:gd name="connsiteX92" fmla="*/ 2493572 w 4422384"/>
                <a:gd name="connsiteY92" fmla="*/ 923925 h 2809875"/>
                <a:gd name="connsiteX93" fmla="*/ 2479284 w 4422384"/>
                <a:gd name="connsiteY93" fmla="*/ 914400 h 2809875"/>
                <a:gd name="connsiteX94" fmla="*/ 2457853 w 4422384"/>
                <a:gd name="connsiteY94" fmla="*/ 902494 h 2809875"/>
                <a:gd name="connsiteX95" fmla="*/ 2431659 w 4422384"/>
                <a:gd name="connsiteY95" fmla="*/ 890588 h 2809875"/>
                <a:gd name="connsiteX96" fmla="*/ 2414991 w 4422384"/>
                <a:gd name="connsiteY96" fmla="*/ 864394 h 2809875"/>
                <a:gd name="connsiteX97" fmla="*/ 2398321 w 4422384"/>
                <a:gd name="connsiteY97" fmla="*/ 833437 h 2809875"/>
                <a:gd name="connsiteX98" fmla="*/ 2367365 w 4422384"/>
                <a:gd name="connsiteY98" fmla="*/ 807244 h 2809875"/>
                <a:gd name="connsiteX99" fmla="*/ 2348316 w 4422384"/>
                <a:gd name="connsiteY99" fmla="*/ 769144 h 2809875"/>
                <a:gd name="connsiteX100" fmla="*/ 2322122 w 4422384"/>
                <a:gd name="connsiteY100" fmla="*/ 733425 h 2809875"/>
                <a:gd name="connsiteX101" fmla="*/ 2307834 w 4422384"/>
                <a:gd name="connsiteY101" fmla="*/ 723900 h 2809875"/>
                <a:gd name="connsiteX102" fmla="*/ 2264972 w 4422384"/>
                <a:gd name="connsiteY102" fmla="*/ 704850 h 2809875"/>
                <a:gd name="connsiteX103" fmla="*/ 2241159 w 4422384"/>
                <a:gd name="connsiteY103" fmla="*/ 678657 h 2809875"/>
                <a:gd name="connsiteX104" fmla="*/ 2231634 w 4422384"/>
                <a:gd name="connsiteY104" fmla="*/ 657225 h 2809875"/>
                <a:gd name="connsiteX105" fmla="*/ 2212584 w 4422384"/>
                <a:gd name="connsiteY105" fmla="*/ 647700 h 2809875"/>
                <a:gd name="connsiteX106" fmla="*/ 2198297 w 4422384"/>
                <a:gd name="connsiteY106" fmla="*/ 638175 h 2809875"/>
                <a:gd name="connsiteX107" fmla="*/ 2179247 w 4422384"/>
                <a:gd name="connsiteY107" fmla="*/ 642938 h 2809875"/>
                <a:gd name="connsiteX108" fmla="*/ 2155434 w 4422384"/>
                <a:gd name="connsiteY108" fmla="*/ 619125 h 2809875"/>
                <a:gd name="connsiteX109" fmla="*/ 2136384 w 4422384"/>
                <a:gd name="connsiteY109" fmla="*/ 590550 h 2809875"/>
                <a:gd name="connsiteX110" fmla="*/ 2126859 w 4422384"/>
                <a:gd name="connsiteY110" fmla="*/ 561975 h 2809875"/>
                <a:gd name="connsiteX111" fmla="*/ 2103047 w 4422384"/>
                <a:gd name="connsiteY111" fmla="*/ 561975 h 2809875"/>
                <a:gd name="connsiteX112" fmla="*/ 2088759 w 4422384"/>
                <a:gd name="connsiteY112" fmla="*/ 547688 h 2809875"/>
                <a:gd name="connsiteX113" fmla="*/ 2050660 w 4422384"/>
                <a:gd name="connsiteY113" fmla="*/ 540544 h 2809875"/>
                <a:gd name="connsiteX114" fmla="*/ 2007797 w 4422384"/>
                <a:gd name="connsiteY114" fmla="*/ 528638 h 2809875"/>
                <a:gd name="connsiteX115" fmla="*/ 1976841 w 4422384"/>
                <a:gd name="connsiteY115" fmla="*/ 526256 h 2809875"/>
                <a:gd name="connsiteX116" fmla="*/ 1948266 w 4422384"/>
                <a:gd name="connsiteY116" fmla="*/ 521494 h 2809875"/>
                <a:gd name="connsiteX117" fmla="*/ 1926834 w 4422384"/>
                <a:gd name="connsiteY117" fmla="*/ 504825 h 2809875"/>
                <a:gd name="connsiteX118" fmla="*/ 1912547 w 4422384"/>
                <a:gd name="connsiteY118" fmla="*/ 509588 h 2809875"/>
                <a:gd name="connsiteX119" fmla="*/ 1841109 w 4422384"/>
                <a:gd name="connsiteY119" fmla="*/ 495300 h 2809875"/>
                <a:gd name="connsiteX120" fmla="*/ 1812534 w 4422384"/>
                <a:gd name="connsiteY120" fmla="*/ 485775 h 2809875"/>
                <a:gd name="connsiteX121" fmla="*/ 1798247 w 4422384"/>
                <a:gd name="connsiteY121" fmla="*/ 481013 h 2809875"/>
                <a:gd name="connsiteX122" fmla="*/ 1783959 w 4422384"/>
                <a:gd name="connsiteY122" fmla="*/ 490538 h 2809875"/>
                <a:gd name="connsiteX123" fmla="*/ 1769672 w 4422384"/>
                <a:gd name="connsiteY123" fmla="*/ 495300 h 2809875"/>
                <a:gd name="connsiteX124" fmla="*/ 1741097 w 4422384"/>
                <a:gd name="connsiteY124" fmla="*/ 523875 h 2809875"/>
                <a:gd name="connsiteX125" fmla="*/ 1717284 w 4422384"/>
                <a:gd name="connsiteY125" fmla="*/ 519113 h 2809875"/>
                <a:gd name="connsiteX126" fmla="*/ 1683947 w 4422384"/>
                <a:gd name="connsiteY126" fmla="*/ 509588 h 2809875"/>
                <a:gd name="connsiteX127" fmla="*/ 1650609 w 4422384"/>
                <a:gd name="connsiteY127" fmla="*/ 504825 h 2809875"/>
                <a:gd name="connsiteX128" fmla="*/ 1622034 w 4422384"/>
                <a:gd name="connsiteY128" fmla="*/ 500063 h 2809875"/>
                <a:gd name="connsiteX129" fmla="*/ 1581553 w 4422384"/>
                <a:gd name="connsiteY129" fmla="*/ 483394 h 2809875"/>
                <a:gd name="connsiteX130" fmla="*/ 1552978 w 4422384"/>
                <a:gd name="connsiteY130" fmla="*/ 483394 h 2809875"/>
                <a:gd name="connsiteX131" fmla="*/ 1541072 w 4422384"/>
                <a:gd name="connsiteY131" fmla="*/ 466725 h 2809875"/>
                <a:gd name="connsiteX132" fmla="*/ 1526784 w 4422384"/>
                <a:gd name="connsiteY132" fmla="*/ 447675 h 2809875"/>
                <a:gd name="connsiteX133" fmla="*/ 1522021 w 4422384"/>
                <a:gd name="connsiteY133" fmla="*/ 421481 h 2809875"/>
                <a:gd name="connsiteX134" fmla="*/ 1533929 w 4422384"/>
                <a:gd name="connsiteY134" fmla="*/ 392907 h 2809875"/>
                <a:gd name="connsiteX135" fmla="*/ 1564884 w 4422384"/>
                <a:gd name="connsiteY135" fmla="*/ 366713 h 2809875"/>
                <a:gd name="connsiteX136" fmla="*/ 1557740 w 4422384"/>
                <a:gd name="connsiteY136" fmla="*/ 340519 h 2809875"/>
                <a:gd name="connsiteX137" fmla="*/ 1564884 w 4422384"/>
                <a:gd name="connsiteY137" fmla="*/ 309562 h 2809875"/>
                <a:gd name="connsiteX138" fmla="*/ 1583934 w 4422384"/>
                <a:gd name="connsiteY138" fmla="*/ 285750 h 2809875"/>
                <a:gd name="connsiteX139" fmla="*/ 1588697 w 4422384"/>
                <a:gd name="connsiteY139" fmla="*/ 271463 h 2809875"/>
                <a:gd name="connsiteX140" fmla="*/ 1579172 w 4422384"/>
                <a:gd name="connsiteY140" fmla="*/ 257175 h 2809875"/>
                <a:gd name="connsiteX141" fmla="*/ 1545834 w 4422384"/>
                <a:gd name="connsiteY141" fmla="*/ 230981 h 2809875"/>
                <a:gd name="connsiteX142" fmla="*/ 1522022 w 4422384"/>
                <a:gd name="connsiteY142" fmla="*/ 228600 h 2809875"/>
                <a:gd name="connsiteX143" fmla="*/ 1507734 w 4422384"/>
                <a:gd name="connsiteY143" fmla="*/ 192881 h 2809875"/>
                <a:gd name="connsiteX144" fmla="*/ 1505353 w 4422384"/>
                <a:gd name="connsiteY144" fmla="*/ 159543 h 2809875"/>
                <a:gd name="connsiteX145" fmla="*/ 1488684 w 4422384"/>
                <a:gd name="connsiteY145" fmla="*/ 119063 h 2809875"/>
                <a:gd name="connsiteX146" fmla="*/ 1479159 w 4422384"/>
                <a:gd name="connsiteY146" fmla="*/ 92868 h 2809875"/>
                <a:gd name="connsiteX147" fmla="*/ 1455347 w 4422384"/>
                <a:gd name="connsiteY147" fmla="*/ 85725 h 2809875"/>
                <a:gd name="connsiteX148" fmla="*/ 1450584 w 4422384"/>
                <a:gd name="connsiteY148" fmla="*/ 66675 h 2809875"/>
                <a:gd name="connsiteX149" fmla="*/ 1433915 w 4422384"/>
                <a:gd name="connsiteY149" fmla="*/ 40481 h 2809875"/>
                <a:gd name="connsiteX150" fmla="*/ 1445822 w 4422384"/>
                <a:gd name="connsiteY150" fmla="*/ 30956 h 2809875"/>
                <a:gd name="connsiteX151" fmla="*/ 1436297 w 4422384"/>
                <a:gd name="connsiteY151" fmla="*/ 0 h 2809875"/>
                <a:gd name="connsiteX152" fmla="*/ 845747 w 4422384"/>
                <a:gd name="connsiteY152" fmla="*/ 180975 h 2809875"/>
                <a:gd name="connsiteX153" fmla="*/ 845747 w 4422384"/>
                <a:gd name="connsiteY153" fmla="*/ 180975 h 2809875"/>
                <a:gd name="connsiteX154" fmla="*/ 840984 w 4422384"/>
                <a:gd name="connsiteY154" fmla="*/ 223838 h 2809875"/>
                <a:gd name="connsiteX155" fmla="*/ 836222 w 4422384"/>
                <a:gd name="connsiteY155" fmla="*/ 238125 h 2809875"/>
                <a:gd name="connsiteX156" fmla="*/ 817172 w 4422384"/>
                <a:gd name="connsiteY156" fmla="*/ 254794 h 2809875"/>
                <a:gd name="connsiteX157" fmla="*/ 788597 w 4422384"/>
                <a:gd name="connsiteY157" fmla="*/ 266700 h 2809875"/>
                <a:gd name="connsiteX158" fmla="*/ 740972 w 4422384"/>
                <a:gd name="connsiteY158" fmla="*/ 300038 h 2809875"/>
                <a:gd name="connsiteX159" fmla="*/ 721922 w 4422384"/>
                <a:gd name="connsiteY159" fmla="*/ 328613 h 2809875"/>
                <a:gd name="connsiteX160" fmla="*/ 705252 w 4422384"/>
                <a:gd name="connsiteY160" fmla="*/ 342900 h 2809875"/>
                <a:gd name="connsiteX161" fmla="*/ 707634 w 4422384"/>
                <a:gd name="connsiteY161" fmla="*/ 369095 h 2809875"/>
                <a:gd name="connsiteX162" fmla="*/ 726684 w 4422384"/>
                <a:gd name="connsiteY162" fmla="*/ 381000 h 2809875"/>
                <a:gd name="connsiteX163" fmla="*/ 731447 w 4422384"/>
                <a:gd name="connsiteY163" fmla="*/ 395288 h 2809875"/>
                <a:gd name="connsiteX164" fmla="*/ 750497 w 4422384"/>
                <a:gd name="connsiteY164" fmla="*/ 423863 h 2809875"/>
                <a:gd name="connsiteX165" fmla="*/ 760022 w 4422384"/>
                <a:gd name="connsiteY165" fmla="*/ 442913 h 2809875"/>
                <a:gd name="connsiteX166" fmla="*/ 750497 w 4422384"/>
                <a:gd name="connsiteY166" fmla="*/ 481013 h 2809875"/>
                <a:gd name="connsiteX167" fmla="*/ 736209 w 4422384"/>
                <a:gd name="connsiteY167" fmla="*/ 490538 h 2809875"/>
                <a:gd name="connsiteX168" fmla="*/ 731447 w 4422384"/>
                <a:gd name="connsiteY168" fmla="*/ 504825 h 2809875"/>
                <a:gd name="connsiteX169" fmla="*/ 717159 w 4422384"/>
                <a:gd name="connsiteY169" fmla="*/ 509588 h 2809875"/>
                <a:gd name="connsiteX170" fmla="*/ 712397 w 4422384"/>
                <a:gd name="connsiteY170" fmla="*/ 538163 h 2809875"/>
                <a:gd name="connsiteX171" fmla="*/ 702872 w 4422384"/>
                <a:gd name="connsiteY171" fmla="*/ 566738 h 2809875"/>
                <a:gd name="connsiteX172" fmla="*/ 698109 w 4422384"/>
                <a:gd name="connsiteY172" fmla="*/ 581025 h 2809875"/>
                <a:gd name="connsiteX173" fmla="*/ 683822 w 4422384"/>
                <a:gd name="connsiteY173" fmla="*/ 611981 h 2809875"/>
                <a:gd name="connsiteX174" fmla="*/ 702872 w 4422384"/>
                <a:gd name="connsiteY174" fmla="*/ 638175 h 2809875"/>
                <a:gd name="connsiteX175" fmla="*/ 731447 w 4422384"/>
                <a:gd name="connsiteY175" fmla="*/ 647700 h 2809875"/>
                <a:gd name="connsiteX176" fmla="*/ 740972 w 4422384"/>
                <a:gd name="connsiteY176" fmla="*/ 661988 h 2809875"/>
                <a:gd name="connsiteX177" fmla="*/ 745734 w 4422384"/>
                <a:gd name="connsiteY177" fmla="*/ 676275 h 2809875"/>
                <a:gd name="connsiteX178" fmla="*/ 745734 w 4422384"/>
                <a:gd name="connsiteY178" fmla="*/ 688181 h 2809875"/>
                <a:gd name="connsiteX179" fmla="*/ 748115 w 4422384"/>
                <a:gd name="connsiteY179" fmla="*/ 709613 h 2809875"/>
                <a:gd name="connsiteX180" fmla="*/ 755259 w 4422384"/>
                <a:gd name="connsiteY180" fmla="*/ 728663 h 2809875"/>
                <a:gd name="connsiteX181" fmla="*/ 745734 w 4422384"/>
                <a:gd name="connsiteY181" fmla="*/ 757238 h 2809875"/>
                <a:gd name="connsiteX182" fmla="*/ 736209 w 4422384"/>
                <a:gd name="connsiteY182" fmla="*/ 771525 h 2809875"/>
                <a:gd name="connsiteX183" fmla="*/ 736209 w 4422384"/>
                <a:gd name="connsiteY183" fmla="*/ 842963 h 2809875"/>
                <a:gd name="connsiteX184" fmla="*/ 740972 w 4422384"/>
                <a:gd name="connsiteY184" fmla="*/ 857250 h 2809875"/>
                <a:gd name="connsiteX185" fmla="*/ 745734 w 4422384"/>
                <a:gd name="connsiteY185" fmla="*/ 876300 h 2809875"/>
                <a:gd name="connsiteX186" fmla="*/ 760022 w 4422384"/>
                <a:gd name="connsiteY186" fmla="*/ 923925 h 2809875"/>
                <a:gd name="connsiteX187" fmla="*/ 764784 w 4422384"/>
                <a:gd name="connsiteY187" fmla="*/ 938213 h 2809875"/>
                <a:gd name="connsiteX188" fmla="*/ 771928 w 4422384"/>
                <a:gd name="connsiteY188" fmla="*/ 983456 h 2809875"/>
                <a:gd name="connsiteX189" fmla="*/ 750497 w 4422384"/>
                <a:gd name="connsiteY189" fmla="*/ 1004888 h 2809875"/>
                <a:gd name="connsiteX190" fmla="*/ 731447 w 4422384"/>
                <a:gd name="connsiteY190" fmla="*/ 1009650 h 2809875"/>
                <a:gd name="connsiteX191" fmla="*/ 712397 w 4422384"/>
                <a:gd name="connsiteY191" fmla="*/ 1016794 h 2809875"/>
                <a:gd name="connsiteX192" fmla="*/ 683822 w 4422384"/>
                <a:gd name="connsiteY192" fmla="*/ 1035844 h 2809875"/>
                <a:gd name="connsiteX193" fmla="*/ 674297 w 4422384"/>
                <a:gd name="connsiteY193" fmla="*/ 1052513 h 2809875"/>
                <a:gd name="connsiteX194" fmla="*/ 660009 w 4422384"/>
                <a:gd name="connsiteY194" fmla="*/ 1062038 h 2809875"/>
                <a:gd name="connsiteX195" fmla="*/ 650484 w 4422384"/>
                <a:gd name="connsiteY195" fmla="*/ 1076325 h 2809875"/>
                <a:gd name="connsiteX196" fmla="*/ 640959 w 4422384"/>
                <a:gd name="connsiteY196" fmla="*/ 1157288 h 2809875"/>
                <a:gd name="connsiteX197" fmla="*/ 626672 w 4422384"/>
                <a:gd name="connsiteY197" fmla="*/ 1190625 h 2809875"/>
                <a:gd name="connsiteX198" fmla="*/ 593334 w 4422384"/>
                <a:gd name="connsiteY198" fmla="*/ 1204913 h 2809875"/>
                <a:gd name="connsiteX199" fmla="*/ 588572 w 4422384"/>
                <a:gd name="connsiteY199" fmla="*/ 1219200 h 2809875"/>
                <a:gd name="connsiteX200" fmla="*/ 593334 w 4422384"/>
                <a:gd name="connsiteY200" fmla="*/ 1233488 h 2809875"/>
                <a:gd name="connsiteX201" fmla="*/ 579047 w 4422384"/>
                <a:gd name="connsiteY201" fmla="*/ 1247775 h 2809875"/>
                <a:gd name="connsiteX202" fmla="*/ 569521 w 4422384"/>
                <a:gd name="connsiteY202" fmla="*/ 1290638 h 2809875"/>
                <a:gd name="connsiteX203" fmla="*/ 552854 w 4422384"/>
                <a:gd name="connsiteY203" fmla="*/ 1321593 h 2809875"/>
                <a:gd name="connsiteX204" fmla="*/ 533803 w 4422384"/>
                <a:gd name="connsiteY204" fmla="*/ 1343025 h 2809875"/>
                <a:gd name="connsiteX205" fmla="*/ 519515 w 4422384"/>
                <a:gd name="connsiteY205" fmla="*/ 1371600 h 2809875"/>
                <a:gd name="connsiteX206" fmla="*/ 498084 w 4422384"/>
                <a:gd name="connsiteY206" fmla="*/ 1419225 h 2809875"/>
                <a:gd name="connsiteX207" fmla="*/ 493322 w 4422384"/>
                <a:gd name="connsiteY207" fmla="*/ 1433513 h 2809875"/>
                <a:gd name="connsiteX208" fmla="*/ 474272 w 4422384"/>
                <a:gd name="connsiteY208" fmla="*/ 1466850 h 2809875"/>
                <a:gd name="connsiteX209" fmla="*/ 464747 w 4422384"/>
                <a:gd name="connsiteY209" fmla="*/ 1485900 h 2809875"/>
                <a:gd name="connsiteX210" fmla="*/ 459984 w 4422384"/>
                <a:gd name="connsiteY210" fmla="*/ 1500188 h 2809875"/>
                <a:gd name="connsiteX211" fmla="*/ 450459 w 4422384"/>
                <a:gd name="connsiteY211" fmla="*/ 1514475 h 2809875"/>
                <a:gd name="connsiteX212" fmla="*/ 436172 w 4422384"/>
                <a:gd name="connsiteY212" fmla="*/ 1552575 h 2809875"/>
                <a:gd name="connsiteX213" fmla="*/ 412359 w 4422384"/>
                <a:gd name="connsiteY213" fmla="*/ 1595438 h 2809875"/>
                <a:gd name="connsiteX214" fmla="*/ 398072 w 4422384"/>
                <a:gd name="connsiteY214" fmla="*/ 1628776 h 2809875"/>
                <a:gd name="connsiteX215" fmla="*/ 393310 w 4422384"/>
                <a:gd name="connsiteY215" fmla="*/ 1657350 h 2809875"/>
                <a:gd name="connsiteX216" fmla="*/ 379022 w 4422384"/>
                <a:gd name="connsiteY216" fmla="*/ 1719263 h 2809875"/>
                <a:gd name="connsiteX217" fmla="*/ 374259 w 4422384"/>
                <a:gd name="connsiteY217" fmla="*/ 1757363 h 2809875"/>
                <a:gd name="connsiteX218" fmla="*/ 369497 w 4422384"/>
                <a:gd name="connsiteY218" fmla="*/ 1771650 h 2809875"/>
                <a:gd name="connsiteX219" fmla="*/ 357591 w 4422384"/>
                <a:gd name="connsiteY219" fmla="*/ 1807369 h 2809875"/>
                <a:gd name="connsiteX220" fmla="*/ 343303 w 4422384"/>
                <a:gd name="connsiteY220" fmla="*/ 1852613 h 2809875"/>
                <a:gd name="connsiteX221" fmla="*/ 336159 w 4422384"/>
                <a:gd name="connsiteY221" fmla="*/ 1876425 h 2809875"/>
                <a:gd name="connsiteX222" fmla="*/ 326634 w 4422384"/>
                <a:gd name="connsiteY222" fmla="*/ 1890713 h 2809875"/>
                <a:gd name="connsiteX223" fmla="*/ 321872 w 4422384"/>
                <a:gd name="connsiteY223" fmla="*/ 1905000 h 2809875"/>
                <a:gd name="connsiteX224" fmla="*/ 307584 w 4422384"/>
                <a:gd name="connsiteY224" fmla="*/ 1914525 h 2809875"/>
                <a:gd name="connsiteX225" fmla="*/ 293297 w 4422384"/>
                <a:gd name="connsiteY225" fmla="*/ 1943100 h 2809875"/>
                <a:gd name="connsiteX226" fmla="*/ 283772 w 4422384"/>
                <a:gd name="connsiteY226" fmla="*/ 1971675 h 2809875"/>
                <a:gd name="connsiteX227" fmla="*/ 267103 w 4422384"/>
                <a:gd name="connsiteY227" fmla="*/ 2002632 h 2809875"/>
                <a:gd name="connsiteX228" fmla="*/ 231384 w 4422384"/>
                <a:gd name="connsiteY228" fmla="*/ 2038350 h 2809875"/>
                <a:gd name="connsiteX229" fmla="*/ 207572 w 4422384"/>
                <a:gd name="connsiteY229" fmla="*/ 2062163 h 2809875"/>
                <a:gd name="connsiteX230" fmla="*/ 202809 w 4422384"/>
                <a:gd name="connsiteY230" fmla="*/ 2076450 h 2809875"/>
                <a:gd name="connsiteX231" fmla="*/ 174234 w 4422384"/>
                <a:gd name="connsiteY231" fmla="*/ 2095500 h 2809875"/>
                <a:gd name="connsiteX232" fmla="*/ 159947 w 4422384"/>
                <a:gd name="connsiteY232" fmla="*/ 2105025 h 2809875"/>
                <a:gd name="connsiteX233" fmla="*/ 131372 w 4422384"/>
                <a:gd name="connsiteY233" fmla="*/ 2133601 h 2809875"/>
                <a:gd name="connsiteX234" fmla="*/ 102797 w 4422384"/>
                <a:gd name="connsiteY234" fmla="*/ 2145506 h 2809875"/>
                <a:gd name="connsiteX235" fmla="*/ 78985 w 4422384"/>
                <a:gd name="connsiteY235" fmla="*/ 2157412 h 2809875"/>
                <a:gd name="connsiteX236" fmla="*/ 45647 w 4422384"/>
                <a:gd name="connsiteY236" fmla="*/ 2174081 h 2809875"/>
                <a:gd name="connsiteX237" fmla="*/ 24215 w 4422384"/>
                <a:gd name="connsiteY237" fmla="*/ 2178844 h 2809875"/>
                <a:gd name="connsiteX238" fmla="*/ 403 w 4422384"/>
                <a:gd name="connsiteY238" fmla="*/ 2188369 h 2809875"/>
                <a:gd name="connsiteX239" fmla="*/ 12309 w 4422384"/>
                <a:gd name="connsiteY239" fmla="*/ 2228850 h 2809875"/>
                <a:gd name="connsiteX240" fmla="*/ 43265 w 4422384"/>
                <a:gd name="connsiteY240" fmla="*/ 2255044 h 2809875"/>
                <a:gd name="connsiteX241" fmla="*/ 67079 w 4422384"/>
                <a:gd name="connsiteY241" fmla="*/ 2271713 h 2809875"/>
                <a:gd name="connsiteX242" fmla="*/ 90890 w 4422384"/>
                <a:gd name="connsiteY242" fmla="*/ 2276475 h 2809875"/>
                <a:gd name="connsiteX243" fmla="*/ 114703 w 4422384"/>
                <a:gd name="connsiteY243" fmla="*/ 2297906 h 2809875"/>
                <a:gd name="connsiteX244" fmla="*/ 119466 w 4422384"/>
                <a:gd name="connsiteY244" fmla="*/ 2326482 h 2809875"/>
                <a:gd name="connsiteX245" fmla="*/ 126609 w 4422384"/>
                <a:gd name="connsiteY245" fmla="*/ 2347913 h 2809875"/>
                <a:gd name="connsiteX246" fmla="*/ 121847 w 4422384"/>
                <a:gd name="connsiteY246" fmla="*/ 2386013 h 2809875"/>
                <a:gd name="connsiteX247" fmla="*/ 112322 w 4422384"/>
                <a:gd name="connsiteY247" fmla="*/ 2405063 h 2809875"/>
                <a:gd name="connsiteX248" fmla="*/ 100416 w 4422384"/>
                <a:gd name="connsiteY248" fmla="*/ 2424112 h 2809875"/>
                <a:gd name="connsiteX249" fmla="*/ 71841 w 4422384"/>
                <a:gd name="connsiteY249" fmla="*/ 2426494 h 2809875"/>
                <a:gd name="connsiteX250" fmla="*/ 50409 w 4422384"/>
                <a:gd name="connsiteY250" fmla="*/ 2452688 h 2809875"/>
                <a:gd name="connsiteX251" fmla="*/ 21834 w 4422384"/>
                <a:gd name="connsiteY251" fmla="*/ 2466975 h 2809875"/>
                <a:gd name="connsiteX252" fmla="*/ 31359 w 4422384"/>
                <a:gd name="connsiteY252" fmla="*/ 2490788 h 2809875"/>
                <a:gd name="connsiteX253" fmla="*/ 21834 w 4422384"/>
                <a:gd name="connsiteY253" fmla="*/ 2524125 h 2809875"/>
                <a:gd name="connsiteX254" fmla="*/ 12309 w 4422384"/>
                <a:gd name="connsiteY254" fmla="*/ 2538413 h 2809875"/>
                <a:gd name="connsiteX255" fmla="*/ 374259 w 4422384"/>
                <a:gd name="connsiteY255" fmla="*/ 2809875 h 2809875"/>
                <a:gd name="connsiteX256" fmla="*/ 4422384 w 4422384"/>
                <a:gd name="connsiteY256" fmla="*/ 2219325 h 2809875"/>
                <a:gd name="connsiteX0" fmla="*/ 4355709 w 4422384"/>
                <a:gd name="connsiteY0" fmla="*/ 2200275 h 2809875"/>
                <a:gd name="connsiteX1" fmla="*/ 4341422 w 4422384"/>
                <a:gd name="connsiteY1" fmla="*/ 2190750 h 2809875"/>
                <a:gd name="connsiteX2" fmla="*/ 4246172 w 4422384"/>
                <a:gd name="connsiteY2" fmla="*/ 2176463 h 2809875"/>
                <a:gd name="connsiteX3" fmla="*/ 4203309 w 4422384"/>
                <a:gd name="connsiteY3" fmla="*/ 2174082 h 2809875"/>
                <a:gd name="connsiteX4" fmla="*/ 4174734 w 4422384"/>
                <a:gd name="connsiteY4" fmla="*/ 2164557 h 2809875"/>
                <a:gd name="connsiteX5" fmla="*/ 4155684 w 4422384"/>
                <a:gd name="connsiteY5" fmla="*/ 2138363 h 2809875"/>
                <a:gd name="connsiteX6" fmla="*/ 4141397 w 4422384"/>
                <a:gd name="connsiteY6" fmla="*/ 2133600 h 2809875"/>
                <a:gd name="connsiteX7" fmla="*/ 4060434 w 4422384"/>
                <a:gd name="connsiteY7" fmla="*/ 2124075 h 2809875"/>
                <a:gd name="connsiteX8" fmla="*/ 3960422 w 4422384"/>
                <a:gd name="connsiteY8" fmla="*/ 2095500 h 2809875"/>
                <a:gd name="connsiteX9" fmla="*/ 3927084 w 4422384"/>
                <a:gd name="connsiteY9" fmla="*/ 2100263 h 2809875"/>
                <a:gd name="connsiteX10" fmla="*/ 3855647 w 4422384"/>
                <a:gd name="connsiteY10" fmla="*/ 2047875 h 2809875"/>
                <a:gd name="connsiteX11" fmla="*/ 3831834 w 4422384"/>
                <a:gd name="connsiteY11" fmla="*/ 2019300 h 2809875"/>
                <a:gd name="connsiteX12" fmla="*/ 3786591 w 4422384"/>
                <a:gd name="connsiteY12" fmla="*/ 1985963 h 2809875"/>
                <a:gd name="connsiteX13" fmla="*/ 3800877 w 4422384"/>
                <a:gd name="connsiteY13" fmla="*/ 1964532 h 2809875"/>
                <a:gd name="connsiteX14" fmla="*/ 3788972 w 4422384"/>
                <a:gd name="connsiteY14" fmla="*/ 1919288 h 2809875"/>
                <a:gd name="connsiteX15" fmla="*/ 3779447 w 4422384"/>
                <a:gd name="connsiteY15" fmla="*/ 1890713 h 2809875"/>
                <a:gd name="connsiteX16" fmla="*/ 3760397 w 4422384"/>
                <a:gd name="connsiteY16" fmla="*/ 1862138 h 2809875"/>
                <a:gd name="connsiteX17" fmla="*/ 3746110 w 4422384"/>
                <a:gd name="connsiteY17" fmla="*/ 1835944 h 2809875"/>
                <a:gd name="connsiteX18" fmla="*/ 3746109 w 4422384"/>
                <a:gd name="connsiteY18" fmla="*/ 1790700 h 2809875"/>
                <a:gd name="connsiteX19" fmla="*/ 3736584 w 4422384"/>
                <a:gd name="connsiteY19" fmla="*/ 1776413 h 2809875"/>
                <a:gd name="connsiteX20" fmla="*/ 3731822 w 4422384"/>
                <a:gd name="connsiteY20" fmla="*/ 1762125 h 2809875"/>
                <a:gd name="connsiteX21" fmla="*/ 3724678 w 4422384"/>
                <a:gd name="connsiteY21" fmla="*/ 1724025 h 2809875"/>
                <a:gd name="connsiteX22" fmla="*/ 3708009 w 4422384"/>
                <a:gd name="connsiteY22" fmla="*/ 1695450 h 2809875"/>
                <a:gd name="connsiteX23" fmla="*/ 3698484 w 4422384"/>
                <a:gd name="connsiteY23" fmla="*/ 1662113 h 2809875"/>
                <a:gd name="connsiteX24" fmla="*/ 3710390 w 4422384"/>
                <a:gd name="connsiteY24" fmla="*/ 1643063 h 2809875"/>
                <a:gd name="connsiteX25" fmla="*/ 3717535 w 4422384"/>
                <a:gd name="connsiteY25" fmla="*/ 1624013 h 2809875"/>
                <a:gd name="connsiteX26" fmla="*/ 3712772 w 4422384"/>
                <a:gd name="connsiteY26" fmla="*/ 1581150 h 2809875"/>
                <a:gd name="connsiteX27" fmla="*/ 3693722 w 4422384"/>
                <a:gd name="connsiteY27" fmla="*/ 1552575 h 2809875"/>
                <a:gd name="connsiteX28" fmla="*/ 3681816 w 4422384"/>
                <a:gd name="connsiteY28" fmla="*/ 1550194 h 2809875"/>
                <a:gd name="connsiteX29" fmla="*/ 3653240 w 4422384"/>
                <a:gd name="connsiteY29" fmla="*/ 1504951 h 2809875"/>
                <a:gd name="connsiteX30" fmla="*/ 3627047 w 4422384"/>
                <a:gd name="connsiteY30" fmla="*/ 1485900 h 2809875"/>
                <a:gd name="connsiteX31" fmla="*/ 3617522 w 4422384"/>
                <a:gd name="connsiteY31" fmla="*/ 1471613 h 2809875"/>
                <a:gd name="connsiteX32" fmla="*/ 3593709 w 4422384"/>
                <a:gd name="connsiteY32" fmla="*/ 1462088 h 2809875"/>
                <a:gd name="connsiteX33" fmla="*/ 3572278 w 4422384"/>
                <a:gd name="connsiteY33" fmla="*/ 1464469 h 2809875"/>
                <a:gd name="connsiteX34" fmla="*/ 3531796 w 4422384"/>
                <a:gd name="connsiteY34" fmla="*/ 1412082 h 2809875"/>
                <a:gd name="connsiteX35" fmla="*/ 3507984 w 4422384"/>
                <a:gd name="connsiteY35" fmla="*/ 1393031 h 2809875"/>
                <a:gd name="connsiteX36" fmla="*/ 3481790 w 4422384"/>
                <a:gd name="connsiteY36" fmla="*/ 1397794 h 2809875"/>
                <a:gd name="connsiteX37" fmla="*/ 3457979 w 4422384"/>
                <a:gd name="connsiteY37" fmla="*/ 1381126 h 2809875"/>
                <a:gd name="connsiteX38" fmla="*/ 3407972 w 4422384"/>
                <a:gd name="connsiteY38" fmla="*/ 1369219 h 2809875"/>
                <a:gd name="connsiteX39" fmla="*/ 3369872 w 4422384"/>
                <a:gd name="connsiteY39" fmla="*/ 1371601 h 2809875"/>
                <a:gd name="connsiteX40" fmla="*/ 3327009 w 4422384"/>
                <a:gd name="connsiteY40" fmla="*/ 1352550 h 2809875"/>
                <a:gd name="connsiteX41" fmla="*/ 3312722 w 4422384"/>
                <a:gd name="connsiteY41" fmla="*/ 1347788 h 2809875"/>
                <a:gd name="connsiteX42" fmla="*/ 3284147 w 4422384"/>
                <a:gd name="connsiteY42" fmla="*/ 1362075 h 2809875"/>
                <a:gd name="connsiteX43" fmla="*/ 3260334 w 4422384"/>
                <a:gd name="connsiteY43" fmla="*/ 1343025 h 2809875"/>
                <a:gd name="connsiteX44" fmla="*/ 3231759 w 4422384"/>
                <a:gd name="connsiteY44" fmla="*/ 1319213 h 2809875"/>
                <a:gd name="connsiteX45" fmla="*/ 3217472 w 4422384"/>
                <a:gd name="connsiteY45" fmla="*/ 1309688 h 2809875"/>
                <a:gd name="connsiteX46" fmla="*/ 3188897 w 4422384"/>
                <a:gd name="connsiteY46" fmla="*/ 1283495 h 2809875"/>
                <a:gd name="connsiteX47" fmla="*/ 3167465 w 4422384"/>
                <a:gd name="connsiteY47" fmla="*/ 1278731 h 2809875"/>
                <a:gd name="connsiteX48" fmla="*/ 3169848 w 4422384"/>
                <a:gd name="connsiteY48" fmla="*/ 1247775 h 2809875"/>
                <a:gd name="connsiteX49" fmla="*/ 3179372 w 4422384"/>
                <a:gd name="connsiteY49" fmla="*/ 1223963 h 2809875"/>
                <a:gd name="connsiteX50" fmla="*/ 3150797 w 4422384"/>
                <a:gd name="connsiteY50" fmla="*/ 1214438 h 2809875"/>
                <a:gd name="connsiteX51" fmla="*/ 3136509 w 4422384"/>
                <a:gd name="connsiteY51" fmla="*/ 1219200 h 2809875"/>
                <a:gd name="connsiteX52" fmla="*/ 3122222 w 4422384"/>
                <a:gd name="connsiteY52" fmla="*/ 1228725 h 2809875"/>
                <a:gd name="connsiteX53" fmla="*/ 3100790 w 4422384"/>
                <a:gd name="connsiteY53" fmla="*/ 1212056 h 2809875"/>
                <a:gd name="connsiteX54" fmla="*/ 3112697 w 4422384"/>
                <a:gd name="connsiteY54" fmla="*/ 1185863 h 2809875"/>
                <a:gd name="connsiteX55" fmla="*/ 3103172 w 4422384"/>
                <a:gd name="connsiteY55" fmla="*/ 1171575 h 2809875"/>
                <a:gd name="connsiteX56" fmla="*/ 3098409 w 4422384"/>
                <a:gd name="connsiteY56" fmla="*/ 1157288 h 2809875"/>
                <a:gd name="connsiteX57" fmla="*/ 3084122 w 4422384"/>
                <a:gd name="connsiteY57" fmla="*/ 1171575 h 2809875"/>
                <a:gd name="connsiteX58" fmla="*/ 3055547 w 4422384"/>
                <a:gd name="connsiteY58" fmla="*/ 1162050 h 2809875"/>
                <a:gd name="connsiteX59" fmla="*/ 3046022 w 4422384"/>
                <a:gd name="connsiteY59" fmla="*/ 1131094 h 2809875"/>
                <a:gd name="connsiteX60" fmla="*/ 3050784 w 4422384"/>
                <a:gd name="connsiteY60" fmla="*/ 1114425 h 2809875"/>
                <a:gd name="connsiteX61" fmla="*/ 3050784 w 4422384"/>
                <a:gd name="connsiteY61" fmla="*/ 1104900 h 2809875"/>
                <a:gd name="connsiteX62" fmla="*/ 3036497 w 4422384"/>
                <a:gd name="connsiteY62" fmla="*/ 1100138 h 2809875"/>
                <a:gd name="connsiteX63" fmla="*/ 3046022 w 4422384"/>
                <a:gd name="connsiteY63" fmla="*/ 1081088 h 2809875"/>
                <a:gd name="connsiteX64" fmla="*/ 3055547 w 4422384"/>
                <a:gd name="connsiteY64" fmla="*/ 1062038 h 2809875"/>
                <a:gd name="connsiteX65" fmla="*/ 3024590 w 4422384"/>
                <a:gd name="connsiteY65" fmla="*/ 1052513 h 2809875"/>
                <a:gd name="connsiteX66" fmla="*/ 3012684 w 4422384"/>
                <a:gd name="connsiteY66" fmla="*/ 1066800 h 2809875"/>
                <a:gd name="connsiteX67" fmla="*/ 2993634 w 4422384"/>
                <a:gd name="connsiteY67" fmla="*/ 1066800 h 2809875"/>
                <a:gd name="connsiteX68" fmla="*/ 2972204 w 4422384"/>
                <a:gd name="connsiteY68" fmla="*/ 1073944 h 2809875"/>
                <a:gd name="connsiteX69" fmla="*/ 2955534 w 4422384"/>
                <a:gd name="connsiteY69" fmla="*/ 1066800 h 2809875"/>
                <a:gd name="connsiteX70" fmla="*/ 2950772 w 4422384"/>
                <a:gd name="connsiteY70" fmla="*/ 1047750 h 2809875"/>
                <a:gd name="connsiteX71" fmla="*/ 2931721 w 4422384"/>
                <a:gd name="connsiteY71" fmla="*/ 1040607 h 2809875"/>
                <a:gd name="connsiteX72" fmla="*/ 2903147 w 4422384"/>
                <a:gd name="connsiteY72" fmla="*/ 1019175 h 2809875"/>
                <a:gd name="connsiteX73" fmla="*/ 2888859 w 4422384"/>
                <a:gd name="connsiteY73" fmla="*/ 1014413 h 2809875"/>
                <a:gd name="connsiteX74" fmla="*/ 2874572 w 4422384"/>
                <a:gd name="connsiteY74" fmla="*/ 1004888 h 2809875"/>
                <a:gd name="connsiteX75" fmla="*/ 2855522 w 4422384"/>
                <a:gd name="connsiteY75" fmla="*/ 1004888 h 2809875"/>
                <a:gd name="connsiteX76" fmla="*/ 2834090 w 4422384"/>
                <a:gd name="connsiteY76" fmla="*/ 995363 h 2809875"/>
                <a:gd name="connsiteX77" fmla="*/ 2810278 w 4422384"/>
                <a:gd name="connsiteY77" fmla="*/ 1009650 h 2809875"/>
                <a:gd name="connsiteX78" fmla="*/ 2767416 w 4422384"/>
                <a:gd name="connsiteY78" fmla="*/ 1007269 h 2809875"/>
                <a:gd name="connsiteX79" fmla="*/ 2734079 w 4422384"/>
                <a:gd name="connsiteY79" fmla="*/ 1019175 h 2809875"/>
                <a:gd name="connsiteX80" fmla="*/ 2712646 w 4422384"/>
                <a:gd name="connsiteY80" fmla="*/ 1019176 h 2809875"/>
                <a:gd name="connsiteX81" fmla="*/ 2693597 w 4422384"/>
                <a:gd name="connsiteY81" fmla="*/ 1009650 h 2809875"/>
                <a:gd name="connsiteX82" fmla="*/ 2641209 w 4422384"/>
                <a:gd name="connsiteY82" fmla="*/ 1021557 h 2809875"/>
                <a:gd name="connsiteX83" fmla="*/ 2631684 w 4422384"/>
                <a:gd name="connsiteY83" fmla="*/ 1031082 h 2809875"/>
                <a:gd name="connsiteX84" fmla="*/ 2612634 w 4422384"/>
                <a:gd name="connsiteY84" fmla="*/ 1038225 h 2809875"/>
                <a:gd name="connsiteX85" fmla="*/ 2595965 w 4422384"/>
                <a:gd name="connsiteY85" fmla="*/ 1035844 h 2809875"/>
                <a:gd name="connsiteX86" fmla="*/ 2574535 w 4422384"/>
                <a:gd name="connsiteY86" fmla="*/ 1028700 h 2809875"/>
                <a:gd name="connsiteX87" fmla="*/ 2529290 w 4422384"/>
                <a:gd name="connsiteY87" fmla="*/ 1004888 h 2809875"/>
                <a:gd name="connsiteX88" fmla="*/ 2526909 w 4422384"/>
                <a:gd name="connsiteY88" fmla="*/ 971550 h 2809875"/>
                <a:gd name="connsiteX89" fmla="*/ 2512622 w 4422384"/>
                <a:gd name="connsiteY89" fmla="*/ 942975 h 2809875"/>
                <a:gd name="connsiteX90" fmla="*/ 2488809 w 4422384"/>
                <a:gd name="connsiteY90" fmla="*/ 938213 h 2809875"/>
                <a:gd name="connsiteX91" fmla="*/ 2493572 w 4422384"/>
                <a:gd name="connsiteY91" fmla="*/ 923925 h 2809875"/>
                <a:gd name="connsiteX92" fmla="*/ 2479284 w 4422384"/>
                <a:gd name="connsiteY92" fmla="*/ 914400 h 2809875"/>
                <a:gd name="connsiteX93" fmla="*/ 2457853 w 4422384"/>
                <a:gd name="connsiteY93" fmla="*/ 902494 h 2809875"/>
                <a:gd name="connsiteX94" fmla="*/ 2431659 w 4422384"/>
                <a:gd name="connsiteY94" fmla="*/ 890588 h 2809875"/>
                <a:gd name="connsiteX95" fmla="*/ 2414991 w 4422384"/>
                <a:gd name="connsiteY95" fmla="*/ 864394 h 2809875"/>
                <a:gd name="connsiteX96" fmla="*/ 2398321 w 4422384"/>
                <a:gd name="connsiteY96" fmla="*/ 833437 h 2809875"/>
                <a:gd name="connsiteX97" fmla="*/ 2367365 w 4422384"/>
                <a:gd name="connsiteY97" fmla="*/ 807244 h 2809875"/>
                <a:gd name="connsiteX98" fmla="*/ 2348316 w 4422384"/>
                <a:gd name="connsiteY98" fmla="*/ 769144 h 2809875"/>
                <a:gd name="connsiteX99" fmla="*/ 2322122 w 4422384"/>
                <a:gd name="connsiteY99" fmla="*/ 733425 h 2809875"/>
                <a:gd name="connsiteX100" fmla="*/ 2307834 w 4422384"/>
                <a:gd name="connsiteY100" fmla="*/ 723900 h 2809875"/>
                <a:gd name="connsiteX101" fmla="*/ 2264972 w 4422384"/>
                <a:gd name="connsiteY101" fmla="*/ 704850 h 2809875"/>
                <a:gd name="connsiteX102" fmla="*/ 2241159 w 4422384"/>
                <a:gd name="connsiteY102" fmla="*/ 678657 h 2809875"/>
                <a:gd name="connsiteX103" fmla="*/ 2231634 w 4422384"/>
                <a:gd name="connsiteY103" fmla="*/ 657225 h 2809875"/>
                <a:gd name="connsiteX104" fmla="*/ 2212584 w 4422384"/>
                <a:gd name="connsiteY104" fmla="*/ 647700 h 2809875"/>
                <a:gd name="connsiteX105" fmla="*/ 2198297 w 4422384"/>
                <a:gd name="connsiteY105" fmla="*/ 638175 h 2809875"/>
                <a:gd name="connsiteX106" fmla="*/ 2179247 w 4422384"/>
                <a:gd name="connsiteY106" fmla="*/ 642938 h 2809875"/>
                <a:gd name="connsiteX107" fmla="*/ 2155434 w 4422384"/>
                <a:gd name="connsiteY107" fmla="*/ 619125 h 2809875"/>
                <a:gd name="connsiteX108" fmla="*/ 2136384 w 4422384"/>
                <a:gd name="connsiteY108" fmla="*/ 590550 h 2809875"/>
                <a:gd name="connsiteX109" fmla="*/ 2126859 w 4422384"/>
                <a:gd name="connsiteY109" fmla="*/ 561975 h 2809875"/>
                <a:gd name="connsiteX110" fmla="*/ 2103047 w 4422384"/>
                <a:gd name="connsiteY110" fmla="*/ 561975 h 2809875"/>
                <a:gd name="connsiteX111" fmla="*/ 2088759 w 4422384"/>
                <a:gd name="connsiteY111" fmla="*/ 547688 h 2809875"/>
                <a:gd name="connsiteX112" fmla="*/ 2050660 w 4422384"/>
                <a:gd name="connsiteY112" fmla="*/ 540544 h 2809875"/>
                <a:gd name="connsiteX113" fmla="*/ 2007797 w 4422384"/>
                <a:gd name="connsiteY113" fmla="*/ 528638 h 2809875"/>
                <a:gd name="connsiteX114" fmla="*/ 1976841 w 4422384"/>
                <a:gd name="connsiteY114" fmla="*/ 526256 h 2809875"/>
                <a:gd name="connsiteX115" fmla="*/ 1948266 w 4422384"/>
                <a:gd name="connsiteY115" fmla="*/ 521494 h 2809875"/>
                <a:gd name="connsiteX116" fmla="*/ 1926834 w 4422384"/>
                <a:gd name="connsiteY116" fmla="*/ 504825 h 2809875"/>
                <a:gd name="connsiteX117" fmla="*/ 1912547 w 4422384"/>
                <a:gd name="connsiteY117" fmla="*/ 509588 h 2809875"/>
                <a:gd name="connsiteX118" fmla="*/ 1841109 w 4422384"/>
                <a:gd name="connsiteY118" fmla="*/ 495300 h 2809875"/>
                <a:gd name="connsiteX119" fmla="*/ 1812534 w 4422384"/>
                <a:gd name="connsiteY119" fmla="*/ 485775 h 2809875"/>
                <a:gd name="connsiteX120" fmla="*/ 1798247 w 4422384"/>
                <a:gd name="connsiteY120" fmla="*/ 481013 h 2809875"/>
                <a:gd name="connsiteX121" fmla="*/ 1783959 w 4422384"/>
                <a:gd name="connsiteY121" fmla="*/ 490538 h 2809875"/>
                <a:gd name="connsiteX122" fmla="*/ 1769672 w 4422384"/>
                <a:gd name="connsiteY122" fmla="*/ 495300 h 2809875"/>
                <a:gd name="connsiteX123" fmla="*/ 1741097 w 4422384"/>
                <a:gd name="connsiteY123" fmla="*/ 523875 h 2809875"/>
                <a:gd name="connsiteX124" fmla="*/ 1717284 w 4422384"/>
                <a:gd name="connsiteY124" fmla="*/ 519113 h 2809875"/>
                <a:gd name="connsiteX125" fmla="*/ 1683947 w 4422384"/>
                <a:gd name="connsiteY125" fmla="*/ 509588 h 2809875"/>
                <a:gd name="connsiteX126" fmla="*/ 1650609 w 4422384"/>
                <a:gd name="connsiteY126" fmla="*/ 504825 h 2809875"/>
                <a:gd name="connsiteX127" fmla="*/ 1622034 w 4422384"/>
                <a:gd name="connsiteY127" fmla="*/ 500063 h 2809875"/>
                <a:gd name="connsiteX128" fmla="*/ 1581553 w 4422384"/>
                <a:gd name="connsiteY128" fmla="*/ 483394 h 2809875"/>
                <a:gd name="connsiteX129" fmla="*/ 1552978 w 4422384"/>
                <a:gd name="connsiteY129" fmla="*/ 483394 h 2809875"/>
                <a:gd name="connsiteX130" fmla="*/ 1541072 w 4422384"/>
                <a:gd name="connsiteY130" fmla="*/ 466725 h 2809875"/>
                <a:gd name="connsiteX131" fmla="*/ 1526784 w 4422384"/>
                <a:gd name="connsiteY131" fmla="*/ 447675 h 2809875"/>
                <a:gd name="connsiteX132" fmla="*/ 1522021 w 4422384"/>
                <a:gd name="connsiteY132" fmla="*/ 421481 h 2809875"/>
                <a:gd name="connsiteX133" fmla="*/ 1533929 w 4422384"/>
                <a:gd name="connsiteY133" fmla="*/ 392907 h 2809875"/>
                <a:gd name="connsiteX134" fmla="*/ 1564884 w 4422384"/>
                <a:gd name="connsiteY134" fmla="*/ 366713 h 2809875"/>
                <a:gd name="connsiteX135" fmla="*/ 1557740 w 4422384"/>
                <a:gd name="connsiteY135" fmla="*/ 340519 h 2809875"/>
                <a:gd name="connsiteX136" fmla="*/ 1564884 w 4422384"/>
                <a:gd name="connsiteY136" fmla="*/ 309562 h 2809875"/>
                <a:gd name="connsiteX137" fmla="*/ 1583934 w 4422384"/>
                <a:gd name="connsiteY137" fmla="*/ 285750 h 2809875"/>
                <a:gd name="connsiteX138" fmla="*/ 1588697 w 4422384"/>
                <a:gd name="connsiteY138" fmla="*/ 271463 h 2809875"/>
                <a:gd name="connsiteX139" fmla="*/ 1579172 w 4422384"/>
                <a:gd name="connsiteY139" fmla="*/ 257175 h 2809875"/>
                <a:gd name="connsiteX140" fmla="*/ 1545834 w 4422384"/>
                <a:gd name="connsiteY140" fmla="*/ 230981 h 2809875"/>
                <a:gd name="connsiteX141" fmla="*/ 1522022 w 4422384"/>
                <a:gd name="connsiteY141" fmla="*/ 228600 h 2809875"/>
                <a:gd name="connsiteX142" fmla="*/ 1507734 w 4422384"/>
                <a:gd name="connsiteY142" fmla="*/ 192881 h 2809875"/>
                <a:gd name="connsiteX143" fmla="*/ 1505353 w 4422384"/>
                <a:gd name="connsiteY143" fmla="*/ 159543 h 2809875"/>
                <a:gd name="connsiteX144" fmla="*/ 1488684 w 4422384"/>
                <a:gd name="connsiteY144" fmla="*/ 119063 h 2809875"/>
                <a:gd name="connsiteX145" fmla="*/ 1479159 w 4422384"/>
                <a:gd name="connsiteY145" fmla="*/ 92868 h 2809875"/>
                <a:gd name="connsiteX146" fmla="*/ 1455347 w 4422384"/>
                <a:gd name="connsiteY146" fmla="*/ 85725 h 2809875"/>
                <a:gd name="connsiteX147" fmla="*/ 1450584 w 4422384"/>
                <a:gd name="connsiteY147" fmla="*/ 66675 h 2809875"/>
                <a:gd name="connsiteX148" fmla="*/ 1433915 w 4422384"/>
                <a:gd name="connsiteY148" fmla="*/ 40481 h 2809875"/>
                <a:gd name="connsiteX149" fmla="*/ 1445822 w 4422384"/>
                <a:gd name="connsiteY149" fmla="*/ 30956 h 2809875"/>
                <a:gd name="connsiteX150" fmla="*/ 1436297 w 4422384"/>
                <a:gd name="connsiteY150" fmla="*/ 0 h 2809875"/>
                <a:gd name="connsiteX151" fmla="*/ 845747 w 4422384"/>
                <a:gd name="connsiteY151" fmla="*/ 180975 h 2809875"/>
                <a:gd name="connsiteX152" fmla="*/ 845747 w 4422384"/>
                <a:gd name="connsiteY152" fmla="*/ 180975 h 2809875"/>
                <a:gd name="connsiteX153" fmla="*/ 840984 w 4422384"/>
                <a:gd name="connsiteY153" fmla="*/ 223838 h 2809875"/>
                <a:gd name="connsiteX154" fmla="*/ 836222 w 4422384"/>
                <a:gd name="connsiteY154" fmla="*/ 238125 h 2809875"/>
                <a:gd name="connsiteX155" fmla="*/ 817172 w 4422384"/>
                <a:gd name="connsiteY155" fmla="*/ 254794 h 2809875"/>
                <a:gd name="connsiteX156" fmla="*/ 788597 w 4422384"/>
                <a:gd name="connsiteY156" fmla="*/ 266700 h 2809875"/>
                <a:gd name="connsiteX157" fmla="*/ 740972 w 4422384"/>
                <a:gd name="connsiteY157" fmla="*/ 300038 h 2809875"/>
                <a:gd name="connsiteX158" fmla="*/ 721922 w 4422384"/>
                <a:gd name="connsiteY158" fmla="*/ 328613 h 2809875"/>
                <a:gd name="connsiteX159" fmla="*/ 705252 w 4422384"/>
                <a:gd name="connsiteY159" fmla="*/ 342900 h 2809875"/>
                <a:gd name="connsiteX160" fmla="*/ 707634 w 4422384"/>
                <a:gd name="connsiteY160" fmla="*/ 369095 h 2809875"/>
                <a:gd name="connsiteX161" fmla="*/ 726684 w 4422384"/>
                <a:gd name="connsiteY161" fmla="*/ 381000 h 2809875"/>
                <a:gd name="connsiteX162" fmla="*/ 731447 w 4422384"/>
                <a:gd name="connsiteY162" fmla="*/ 395288 h 2809875"/>
                <a:gd name="connsiteX163" fmla="*/ 750497 w 4422384"/>
                <a:gd name="connsiteY163" fmla="*/ 423863 h 2809875"/>
                <a:gd name="connsiteX164" fmla="*/ 760022 w 4422384"/>
                <a:gd name="connsiteY164" fmla="*/ 442913 h 2809875"/>
                <a:gd name="connsiteX165" fmla="*/ 750497 w 4422384"/>
                <a:gd name="connsiteY165" fmla="*/ 481013 h 2809875"/>
                <a:gd name="connsiteX166" fmla="*/ 736209 w 4422384"/>
                <a:gd name="connsiteY166" fmla="*/ 490538 h 2809875"/>
                <a:gd name="connsiteX167" fmla="*/ 731447 w 4422384"/>
                <a:gd name="connsiteY167" fmla="*/ 504825 h 2809875"/>
                <a:gd name="connsiteX168" fmla="*/ 717159 w 4422384"/>
                <a:gd name="connsiteY168" fmla="*/ 509588 h 2809875"/>
                <a:gd name="connsiteX169" fmla="*/ 712397 w 4422384"/>
                <a:gd name="connsiteY169" fmla="*/ 538163 h 2809875"/>
                <a:gd name="connsiteX170" fmla="*/ 702872 w 4422384"/>
                <a:gd name="connsiteY170" fmla="*/ 566738 h 2809875"/>
                <a:gd name="connsiteX171" fmla="*/ 698109 w 4422384"/>
                <a:gd name="connsiteY171" fmla="*/ 581025 h 2809875"/>
                <a:gd name="connsiteX172" fmla="*/ 683822 w 4422384"/>
                <a:gd name="connsiteY172" fmla="*/ 611981 h 2809875"/>
                <a:gd name="connsiteX173" fmla="*/ 702872 w 4422384"/>
                <a:gd name="connsiteY173" fmla="*/ 638175 h 2809875"/>
                <a:gd name="connsiteX174" fmla="*/ 731447 w 4422384"/>
                <a:gd name="connsiteY174" fmla="*/ 647700 h 2809875"/>
                <a:gd name="connsiteX175" fmla="*/ 740972 w 4422384"/>
                <a:gd name="connsiteY175" fmla="*/ 661988 h 2809875"/>
                <a:gd name="connsiteX176" fmla="*/ 745734 w 4422384"/>
                <a:gd name="connsiteY176" fmla="*/ 676275 h 2809875"/>
                <a:gd name="connsiteX177" fmla="*/ 745734 w 4422384"/>
                <a:gd name="connsiteY177" fmla="*/ 688181 h 2809875"/>
                <a:gd name="connsiteX178" fmla="*/ 748115 w 4422384"/>
                <a:gd name="connsiteY178" fmla="*/ 709613 h 2809875"/>
                <a:gd name="connsiteX179" fmla="*/ 755259 w 4422384"/>
                <a:gd name="connsiteY179" fmla="*/ 728663 h 2809875"/>
                <a:gd name="connsiteX180" fmla="*/ 745734 w 4422384"/>
                <a:gd name="connsiteY180" fmla="*/ 757238 h 2809875"/>
                <a:gd name="connsiteX181" fmla="*/ 736209 w 4422384"/>
                <a:gd name="connsiteY181" fmla="*/ 771525 h 2809875"/>
                <a:gd name="connsiteX182" fmla="*/ 736209 w 4422384"/>
                <a:gd name="connsiteY182" fmla="*/ 842963 h 2809875"/>
                <a:gd name="connsiteX183" fmla="*/ 740972 w 4422384"/>
                <a:gd name="connsiteY183" fmla="*/ 857250 h 2809875"/>
                <a:gd name="connsiteX184" fmla="*/ 745734 w 4422384"/>
                <a:gd name="connsiteY184" fmla="*/ 876300 h 2809875"/>
                <a:gd name="connsiteX185" fmla="*/ 760022 w 4422384"/>
                <a:gd name="connsiteY185" fmla="*/ 923925 h 2809875"/>
                <a:gd name="connsiteX186" fmla="*/ 764784 w 4422384"/>
                <a:gd name="connsiteY186" fmla="*/ 938213 h 2809875"/>
                <a:gd name="connsiteX187" fmla="*/ 771928 w 4422384"/>
                <a:gd name="connsiteY187" fmla="*/ 983456 h 2809875"/>
                <a:gd name="connsiteX188" fmla="*/ 750497 w 4422384"/>
                <a:gd name="connsiteY188" fmla="*/ 1004888 h 2809875"/>
                <a:gd name="connsiteX189" fmla="*/ 731447 w 4422384"/>
                <a:gd name="connsiteY189" fmla="*/ 1009650 h 2809875"/>
                <a:gd name="connsiteX190" fmla="*/ 712397 w 4422384"/>
                <a:gd name="connsiteY190" fmla="*/ 1016794 h 2809875"/>
                <a:gd name="connsiteX191" fmla="*/ 683822 w 4422384"/>
                <a:gd name="connsiteY191" fmla="*/ 1035844 h 2809875"/>
                <a:gd name="connsiteX192" fmla="*/ 674297 w 4422384"/>
                <a:gd name="connsiteY192" fmla="*/ 1052513 h 2809875"/>
                <a:gd name="connsiteX193" fmla="*/ 660009 w 4422384"/>
                <a:gd name="connsiteY193" fmla="*/ 1062038 h 2809875"/>
                <a:gd name="connsiteX194" fmla="*/ 650484 w 4422384"/>
                <a:gd name="connsiteY194" fmla="*/ 1076325 h 2809875"/>
                <a:gd name="connsiteX195" fmla="*/ 640959 w 4422384"/>
                <a:gd name="connsiteY195" fmla="*/ 1157288 h 2809875"/>
                <a:gd name="connsiteX196" fmla="*/ 626672 w 4422384"/>
                <a:gd name="connsiteY196" fmla="*/ 1190625 h 2809875"/>
                <a:gd name="connsiteX197" fmla="*/ 593334 w 4422384"/>
                <a:gd name="connsiteY197" fmla="*/ 1204913 h 2809875"/>
                <a:gd name="connsiteX198" fmla="*/ 588572 w 4422384"/>
                <a:gd name="connsiteY198" fmla="*/ 1219200 h 2809875"/>
                <a:gd name="connsiteX199" fmla="*/ 593334 w 4422384"/>
                <a:gd name="connsiteY199" fmla="*/ 1233488 h 2809875"/>
                <a:gd name="connsiteX200" fmla="*/ 579047 w 4422384"/>
                <a:gd name="connsiteY200" fmla="*/ 1247775 h 2809875"/>
                <a:gd name="connsiteX201" fmla="*/ 569521 w 4422384"/>
                <a:gd name="connsiteY201" fmla="*/ 1290638 h 2809875"/>
                <a:gd name="connsiteX202" fmla="*/ 552854 w 4422384"/>
                <a:gd name="connsiteY202" fmla="*/ 1321593 h 2809875"/>
                <a:gd name="connsiteX203" fmla="*/ 533803 w 4422384"/>
                <a:gd name="connsiteY203" fmla="*/ 1343025 h 2809875"/>
                <a:gd name="connsiteX204" fmla="*/ 519515 w 4422384"/>
                <a:gd name="connsiteY204" fmla="*/ 1371600 h 2809875"/>
                <a:gd name="connsiteX205" fmla="*/ 498084 w 4422384"/>
                <a:gd name="connsiteY205" fmla="*/ 1419225 h 2809875"/>
                <a:gd name="connsiteX206" fmla="*/ 493322 w 4422384"/>
                <a:gd name="connsiteY206" fmla="*/ 1433513 h 2809875"/>
                <a:gd name="connsiteX207" fmla="*/ 474272 w 4422384"/>
                <a:gd name="connsiteY207" fmla="*/ 1466850 h 2809875"/>
                <a:gd name="connsiteX208" fmla="*/ 464747 w 4422384"/>
                <a:gd name="connsiteY208" fmla="*/ 1485900 h 2809875"/>
                <a:gd name="connsiteX209" fmla="*/ 459984 w 4422384"/>
                <a:gd name="connsiteY209" fmla="*/ 1500188 h 2809875"/>
                <a:gd name="connsiteX210" fmla="*/ 450459 w 4422384"/>
                <a:gd name="connsiteY210" fmla="*/ 1514475 h 2809875"/>
                <a:gd name="connsiteX211" fmla="*/ 436172 w 4422384"/>
                <a:gd name="connsiteY211" fmla="*/ 1552575 h 2809875"/>
                <a:gd name="connsiteX212" fmla="*/ 412359 w 4422384"/>
                <a:gd name="connsiteY212" fmla="*/ 1595438 h 2809875"/>
                <a:gd name="connsiteX213" fmla="*/ 398072 w 4422384"/>
                <a:gd name="connsiteY213" fmla="*/ 1628776 h 2809875"/>
                <a:gd name="connsiteX214" fmla="*/ 393310 w 4422384"/>
                <a:gd name="connsiteY214" fmla="*/ 1657350 h 2809875"/>
                <a:gd name="connsiteX215" fmla="*/ 379022 w 4422384"/>
                <a:gd name="connsiteY215" fmla="*/ 1719263 h 2809875"/>
                <a:gd name="connsiteX216" fmla="*/ 374259 w 4422384"/>
                <a:gd name="connsiteY216" fmla="*/ 1757363 h 2809875"/>
                <a:gd name="connsiteX217" fmla="*/ 369497 w 4422384"/>
                <a:gd name="connsiteY217" fmla="*/ 1771650 h 2809875"/>
                <a:gd name="connsiteX218" fmla="*/ 357591 w 4422384"/>
                <a:gd name="connsiteY218" fmla="*/ 1807369 h 2809875"/>
                <a:gd name="connsiteX219" fmla="*/ 343303 w 4422384"/>
                <a:gd name="connsiteY219" fmla="*/ 1852613 h 2809875"/>
                <a:gd name="connsiteX220" fmla="*/ 336159 w 4422384"/>
                <a:gd name="connsiteY220" fmla="*/ 1876425 h 2809875"/>
                <a:gd name="connsiteX221" fmla="*/ 326634 w 4422384"/>
                <a:gd name="connsiteY221" fmla="*/ 1890713 h 2809875"/>
                <a:gd name="connsiteX222" fmla="*/ 321872 w 4422384"/>
                <a:gd name="connsiteY222" fmla="*/ 1905000 h 2809875"/>
                <a:gd name="connsiteX223" fmla="*/ 307584 w 4422384"/>
                <a:gd name="connsiteY223" fmla="*/ 1914525 h 2809875"/>
                <a:gd name="connsiteX224" fmla="*/ 293297 w 4422384"/>
                <a:gd name="connsiteY224" fmla="*/ 1943100 h 2809875"/>
                <a:gd name="connsiteX225" fmla="*/ 283772 w 4422384"/>
                <a:gd name="connsiteY225" fmla="*/ 1971675 h 2809875"/>
                <a:gd name="connsiteX226" fmla="*/ 267103 w 4422384"/>
                <a:gd name="connsiteY226" fmla="*/ 2002632 h 2809875"/>
                <a:gd name="connsiteX227" fmla="*/ 231384 w 4422384"/>
                <a:gd name="connsiteY227" fmla="*/ 2038350 h 2809875"/>
                <a:gd name="connsiteX228" fmla="*/ 207572 w 4422384"/>
                <a:gd name="connsiteY228" fmla="*/ 2062163 h 2809875"/>
                <a:gd name="connsiteX229" fmla="*/ 202809 w 4422384"/>
                <a:gd name="connsiteY229" fmla="*/ 2076450 h 2809875"/>
                <a:gd name="connsiteX230" fmla="*/ 174234 w 4422384"/>
                <a:gd name="connsiteY230" fmla="*/ 2095500 h 2809875"/>
                <a:gd name="connsiteX231" fmla="*/ 159947 w 4422384"/>
                <a:gd name="connsiteY231" fmla="*/ 2105025 h 2809875"/>
                <a:gd name="connsiteX232" fmla="*/ 131372 w 4422384"/>
                <a:gd name="connsiteY232" fmla="*/ 2133601 h 2809875"/>
                <a:gd name="connsiteX233" fmla="*/ 102797 w 4422384"/>
                <a:gd name="connsiteY233" fmla="*/ 2145506 h 2809875"/>
                <a:gd name="connsiteX234" fmla="*/ 78985 w 4422384"/>
                <a:gd name="connsiteY234" fmla="*/ 2157412 h 2809875"/>
                <a:gd name="connsiteX235" fmla="*/ 45647 w 4422384"/>
                <a:gd name="connsiteY235" fmla="*/ 2174081 h 2809875"/>
                <a:gd name="connsiteX236" fmla="*/ 24215 w 4422384"/>
                <a:gd name="connsiteY236" fmla="*/ 2178844 h 2809875"/>
                <a:gd name="connsiteX237" fmla="*/ 403 w 4422384"/>
                <a:gd name="connsiteY237" fmla="*/ 2188369 h 2809875"/>
                <a:gd name="connsiteX238" fmla="*/ 12309 w 4422384"/>
                <a:gd name="connsiteY238" fmla="*/ 2228850 h 2809875"/>
                <a:gd name="connsiteX239" fmla="*/ 43265 w 4422384"/>
                <a:gd name="connsiteY239" fmla="*/ 2255044 h 2809875"/>
                <a:gd name="connsiteX240" fmla="*/ 67079 w 4422384"/>
                <a:gd name="connsiteY240" fmla="*/ 2271713 h 2809875"/>
                <a:gd name="connsiteX241" fmla="*/ 90890 w 4422384"/>
                <a:gd name="connsiteY241" fmla="*/ 2276475 h 2809875"/>
                <a:gd name="connsiteX242" fmla="*/ 114703 w 4422384"/>
                <a:gd name="connsiteY242" fmla="*/ 2297906 h 2809875"/>
                <a:gd name="connsiteX243" fmla="*/ 119466 w 4422384"/>
                <a:gd name="connsiteY243" fmla="*/ 2326482 h 2809875"/>
                <a:gd name="connsiteX244" fmla="*/ 126609 w 4422384"/>
                <a:gd name="connsiteY244" fmla="*/ 2347913 h 2809875"/>
                <a:gd name="connsiteX245" fmla="*/ 121847 w 4422384"/>
                <a:gd name="connsiteY245" fmla="*/ 2386013 h 2809875"/>
                <a:gd name="connsiteX246" fmla="*/ 112322 w 4422384"/>
                <a:gd name="connsiteY246" fmla="*/ 2405063 h 2809875"/>
                <a:gd name="connsiteX247" fmla="*/ 100416 w 4422384"/>
                <a:gd name="connsiteY247" fmla="*/ 2424112 h 2809875"/>
                <a:gd name="connsiteX248" fmla="*/ 71841 w 4422384"/>
                <a:gd name="connsiteY248" fmla="*/ 2426494 h 2809875"/>
                <a:gd name="connsiteX249" fmla="*/ 50409 w 4422384"/>
                <a:gd name="connsiteY249" fmla="*/ 2452688 h 2809875"/>
                <a:gd name="connsiteX250" fmla="*/ 21834 w 4422384"/>
                <a:gd name="connsiteY250" fmla="*/ 2466975 h 2809875"/>
                <a:gd name="connsiteX251" fmla="*/ 31359 w 4422384"/>
                <a:gd name="connsiteY251" fmla="*/ 2490788 h 2809875"/>
                <a:gd name="connsiteX252" fmla="*/ 21834 w 4422384"/>
                <a:gd name="connsiteY252" fmla="*/ 2524125 h 2809875"/>
                <a:gd name="connsiteX253" fmla="*/ 12309 w 4422384"/>
                <a:gd name="connsiteY253" fmla="*/ 2538413 h 2809875"/>
                <a:gd name="connsiteX254" fmla="*/ 374259 w 4422384"/>
                <a:gd name="connsiteY254" fmla="*/ 2809875 h 2809875"/>
                <a:gd name="connsiteX255" fmla="*/ 4422384 w 4422384"/>
                <a:gd name="connsiteY255" fmla="*/ 2219325 h 2809875"/>
                <a:gd name="connsiteX0" fmla="*/ 4355709 w 4355709"/>
                <a:gd name="connsiteY0" fmla="*/ 2200275 h 2809875"/>
                <a:gd name="connsiteX1" fmla="*/ 4341422 w 4355709"/>
                <a:gd name="connsiteY1" fmla="*/ 2190750 h 2809875"/>
                <a:gd name="connsiteX2" fmla="*/ 4246172 w 4355709"/>
                <a:gd name="connsiteY2" fmla="*/ 2176463 h 2809875"/>
                <a:gd name="connsiteX3" fmla="*/ 4203309 w 4355709"/>
                <a:gd name="connsiteY3" fmla="*/ 2174082 h 2809875"/>
                <a:gd name="connsiteX4" fmla="*/ 4174734 w 4355709"/>
                <a:gd name="connsiteY4" fmla="*/ 2164557 h 2809875"/>
                <a:gd name="connsiteX5" fmla="*/ 4155684 w 4355709"/>
                <a:gd name="connsiteY5" fmla="*/ 2138363 h 2809875"/>
                <a:gd name="connsiteX6" fmla="*/ 4141397 w 4355709"/>
                <a:gd name="connsiteY6" fmla="*/ 2133600 h 2809875"/>
                <a:gd name="connsiteX7" fmla="*/ 4060434 w 4355709"/>
                <a:gd name="connsiteY7" fmla="*/ 2124075 h 2809875"/>
                <a:gd name="connsiteX8" fmla="*/ 3960422 w 4355709"/>
                <a:gd name="connsiteY8" fmla="*/ 2095500 h 2809875"/>
                <a:gd name="connsiteX9" fmla="*/ 3927084 w 4355709"/>
                <a:gd name="connsiteY9" fmla="*/ 2100263 h 2809875"/>
                <a:gd name="connsiteX10" fmla="*/ 3855647 w 4355709"/>
                <a:gd name="connsiteY10" fmla="*/ 2047875 h 2809875"/>
                <a:gd name="connsiteX11" fmla="*/ 3831834 w 4355709"/>
                <a:gd name="connsiteY11" fmla="*/ 2019300 h 2809875"/>
                <a:gd name="connsiteX12" fmla="*/ 3786591 w 4355709"/>
                <a:gd name="connsiteY12" fmla="*/ 1985963 h 2809875"/>
                <a:gd name="connsiteX13" fmla="*/ 3800877 w 4355709"/>
                <a:gd name="connsiteY13" fmla="*/ 1964532 h 2809875"/>
                <a:gd name="connsiteX14" fmla="*/ 3788972 w 4355709"/>
                <a:gd name="connsiteY14" fmla="*/ 1919288 h 2809875"/>
                <a:gd name="connsiteX15" fmla="*/ 3779447 w 4355709"/>
                <a:gd name="connsiteY15" fmla="*/ 1890713 h 2809875"/>
                <a:gd name="connsiteX16" fmla="*/ 3760397 w 4355709"/>
                <a:gd name="connsiteY16" fmla="*/ 1862138 h 2809875"/>
                <a:gd name="connsiteX17" fmla="*/ 3746110 w 4355709"/>
                <a:gd name="connsiteY17" fmla="*/ 1835944 h 2809875"/>
                <a:gd name="connsiteX18" fmla="*/ 3746109 w 4355709"/>
                <a:gd name="connsiteY18" fmla="*/ 1790700 h 2809875"/>
                <a:gd name="connsiteX19" fmla="*/ 3736584 w 4355709"/>
                <a:gd name="connsiteY19" fmla="*/ 1776413 h 2809875"/>
                <a:gd name="connsiteX20" fmla="*/ 3731822 w 4355709"/>
                <a:gd name="connsiteY20" fmla="*/ 1762125 h 2809875"/>
                <a:gd name="connsiteX21" fmla="*/ 3724678 w 4355709"/>
                <a:gd name="connsiteY21" fmla="*/ 1724025 h 2809875"/>
                <a:gd name="connsiteX22" fmla="*/ 3708009 w 4355709"/>
                <a:gd name="connsiteY22" fmla="*/ 1695450 h 2809875"/>
                <a:gd name="connsiteX23" fmla="*/ 3698484 w 4355709"/>
                <a:gd name="connsiteY23" fmla="*/ 1662113 h 2809875"/>
                <a:gd name="connsiteX24" fmla="*/ 3710390 w 4355709"/>
                <a:gd name="connsiteY24" fmla="*/ 1643063 h 2809875"/>
                <a:gd name="connsiteX25" fmla="*/ 3717535 w 4355709"/>
                <a:gd name="connsiteY25" fmla="*/ 1624013 h 2809875"/>
                <a:gd name="connsiteX26" fmla="*/ 3712772 w 4355709"/>
                <a:gd name="connsiteY26" fmla="*/ 1581150 h 2809875"/>
                <a:gd name="connsiteX27" fmla="*/ 3693722 w 4355709"/>
                <a:gd name="connsiteY27" fmla="*/ 1552575 h 2809875"/>
                <a:gd name="connsiteX28" fmla="*/ 3681816 w 4355709"/>
                <a:gd name="connsiteY28" fmla="*/ 1550194 h 2809875"/>
                <a:gd name="connsiteX29" fmla="*/ 3653240 w 4355709"/>
                <a:gd name="connsiteY29" fmla="*/ 1504951 h 2809875"/>
                <a:gd name="connsiteX30" fmla="*/ 3627047 w 4355709"/>
                <a:gd name="connsiteY30" fmla="*/ 1485900 h 2809875"/>
                <a:gd name="connsiteX31" fmla="*/ 3617522 w 4355709"/>
                <a:gd name="connsiteY31" fmla="*/ 1471613 h 2809875"/>
                <a:gd name="connsiteX32" fmla="*/ 3593709 w 4355709"/>
                <a:gd name="connsiteY32" fmla="*/ 1462088 h 2809875"/>
                <a:gd name="connsiteX33" fmla="*/ 3572278 w 4355709"/>
                <a:gd name="connsiteY33" fmla="*/ 1464469 h 2809875"/>
                <a:gd name="connsiteX34" fmla="*/ 3531796 w 4355709"/>
                <a:gd name="connsiteY34" fmla="*/ 1412082 h 2809875"/>
                <a:gd name="connsiteX35" fmla="*/ 3507984 w 4355709"/>
                <a:gd name="connsiteY35" fmla="*/ 1393031 h 2809875"/>
                <a:gd name="connsiteX36" fmla="*/ 3481790 w 4355709"/>
                <a:gd name="connsiteY36" fmla="*/ 1397794 h 2809875"/>
                <a:gd name="connsiteX37" fmla="*/ 3457979 w 4355709"/>
                <a:gd name="connsiteY37" fmla="*/ 1381126 h 2809875"/>
                <a:gd name="connsiteX38" fmla="*/ 3407972 w 4355709"/>
                <a:gd name="connsiteY38" fmla="*/ 1369219 h 2809875"/>
                <a:gd name="connsiteX39" fmla="*/ 3369872 w 4355709"/>
                <a:gd name="connsiteY39" fmla="*/ 1371601 h 2809875"/>
                <a:gd name="connsiteX40" fmla="*/ 3327009 w 4355709"/>
                <a:gd name="connsiteY40" fmla="*/ 1352550 h 2809875"/>
                <a:gd name="connsiteX41" fmla="*/ 3312722 w 4355709"/>
                <a:gd name="connsiteY41" fmla="*/ 1347788 h 2809875"/>
                <a:gd name="connsiteX42" fmla="*/ 3284147 w 4355709"/>
                <a:gd name="connsiteY42" fmla="*/ 1362075 h 2809875"/>
                <a:gd name="connsiteX43" fmla="*/ 3260334 w 4355709"/>
                <a:gd name="connsiteY43" fmla="*/ 1343025 h 2809875"/>
                <a:gd name="connsiteX44" fmla="*/ 3231759 w 4355709"/>
                <a:gd name="connsiteY44" fmla="*/ 1319213 h 2809875"/>
                <a:gd name="connsiteX45" fmla="*/ 3217472 w 4355709"/>
                <a:gd name="connsiteY45" fmla="*/ 1309688 h 2809875"/>
                <a:gd name="connsiteX46" fmla="*/ 3188897 w 4355709"/>
                <a:gd name="connsiteY46" fmla="*/ 1283495 h 2809875"/>
                <a:gd name="connsiteX47" fmla="*/ 3167465 w 4355709"/>
                <a:gd name="connsiteY47" fmla="*/ 1278731 h 2809875"/>
                <a:gd name="connsiteX48" fmla="*/ 3169848 w 4355709"/>
                <a:gd name="connsiteY48" fmla="*/ 1247775 h 2809875"/>
                <a:gd name="connsiteX49" fmla="*/ 3179372 w 4355709"/>
                <a:gd name="connsiteY49" fmla="*/ 1223963 h 2809875"/>
                <a:gd name="connsiteX50" fmla="*/ 3150797 w 4355709"/>
                <a:gd name="connsiteY50" fmla="*/ 1214438 h 2809875"/>
                <a:gd name="connsiteX51" fmla="*/ 3136509 w 4355709"/>
                <a:gd name="connsiteY51" fmla="*/ 1219200 h 2809875"/>
                <a:gd name="connsiteX52" fmla="*/ 3122222 w 4355709"/>
                <a:gd name="connsiteY52" fmla="*/ 1228725 h 2809875"/>
                <a:gd name="connsiteX53" fmla="*/ 3100790 w 4355709"/>
                <a:gd name="connsiteY53" fmla="*/ 1212056 h 2809875"/>
                <a:gd name="connsiteX54" fmla="*/ 3112697 w 4355709"/>
                <a:gd name="connsiteY54" fmla="*/ 1185863 h 2809875"/>
                <a:gd name="connsiteX55" fmla="*/ 3103172 w 4355709"/>
                <a:gd name="connsiteY55" fmla="*/ 1171575 h 2809875"/>
                <a:gd name="connsiteX56" fmla="*/ 3098409 w 4355709"/>
                <a:gd name="connsiteY56" fmla="*/ 1157288 h 2809875"/>
                <a:gd name="connsiteX57" fmla="*/ 3084122 w 4355709"/>
                <a:gd name="connsiteY57" fmla="*/ 1171575 h 2809875"/>
                <a:gd name="connsiteX58" fmla="*/ 3055547 w 4355709"/>
                <a:gd name="connsiteY58" fmla="*/ 1162050 h 2809875"/>
                <a:gd name="connsiteX59" fmla="*/ 3046022 w 4355709"/>
                <a:gd name="connsiteY59" fmla="*/ 1131094 h 2809875"/>
                <a:gd name="connsiteX60" fmla="*/ 3050784 w 4355709"/>
                <a:gd name="connsiteY60" fmla="*/ 1114425 h 2809875"/>
                <a:gd name="connsiteX61" fmla="*/ 3050784 w 4355709"/>
                <a:gd name="connsiteY61" fmla="*/ 1104900 h 2809875"/>
                <a:gd name="connsiteX62" fmla="*/ 3036497 w 4355709"/>
                <a:gd name="connsiteY62" fmla="*/ 1100138 h 2809875"/>
                <a:gd name="connsiteX63" fmla="*/ 3046022 w 4355709"/>
                <a:gd name="connsiteY63" fmla="*/ 1081088 h 2809875"/>
                <a:gd name="connsiteX64" fmla="*/ 3055547 w 4355709"/>
                <a:gd name="connsiteY64" fmla="*/ 1062038 h 2809875"/>
                <a:gd name="connsiteX65" fmla="*/ 3024590 w 4355709"/>
                <a:gd name="connsiteY65" fmla="*/ 1052513 h 2809875"/>
                <a:gd name="connsiteX66" fmla="*/ 3012684 w 4355709"/>
                <a:gd name="connsiteY66" fmla="*/ 1066800 h 2809875"/>
                <a:gd name="connsiteX67" fmla="*/ 2993634 w 4355709"/>
                <a:gd name="connsiteY67" fmla="*/ 1066800 h 2809875"/>
                <a:gd name="connsiteX68" fmla="*/ 2972204 w 4355709"/>
                <a:gd name="connsiteY68" fmla="*/ 1073944 h 2809875"/>
                <a:gd name="connsiteX69" fmla="*/ 2955534 w 4355709"/>
                <a:gd name="connsiteY69" fmla="*/ 1066800 h 2809875"/>
                <a:gd name="connsiteX70" fmla="*/ 2950772 w 4355709"/>
                <a:gd name="connsiteY70" fmla="*/ 1047750 h 2809875"/>
                <a:gd name="connsiteX71" fmla="*/ 2931721 w 4355709"/>
                <a:gd name="connsiteY71" fmla="*/ 1040607 h 2809875"/>
                <a:gd name="connsiteX72" fmla="*/ 2903147 w 4355709"/>
                <a:gd name="connsiteY72" fmla="*/ 1019175 h 2809875"/>
                <a:gd name="connsiteX73" fmla="*/ 2888859 w 4355709"/>
                <a:gd name="connsiteY73" fmla="*/ 1014413 h 2809875"/>
                <a:gd name="connsiteX74" fmla="*/ 2874572 w 4355709"/>
                <a:gd name="connsiteY74" fmla="*/ 1004888 h 2809875"/>
                <a:gd name="connsiteX75" fmla="*/ 2855522 w 4355709"/>
                <a:gd name="connsiteY75" fmla="*/ 1004888 h 2809875"/>
                <a:gd name="connsiteX76" fmla="*/ 2834090 w 4355709"/>
                <a:gd name="connsiteY76" fmla="*/ 995363 h 2809875"/>
                <a:gd name="connsiteX77" fmla="*/ 2810278 w 4355709"/>
                <a:gd name="connsiteY77" fmla="*/ 1009650 h 2809875"/>
                <a:gd name="connsiteX78" fmla="*/ 2767416 w 4355709"/>
                <a:gd name="connsiteY78" fmla="*/ 1007269 h 2809875"/>
                <a:gd name="connsiteX79" fmla="*/ 2734079 w 4355709"/>
                <a:gd name="connsiteY79" fmla="*/ 1019175 h 2809875"/>
                <a:gd name="connsiteX80" fmla="*/ 2712646 w 4355709"/>
                <a:gd name="connsiteY80" fmla="*/ 1019176 h 2809875"/>
                <a:gd name="connsiteX81" fmla="*/ 2693597 w 4355709"/>
                <a:gd name="connsiteY81" fmla="*/ 1009650 h 2809875"/>
                <a:gd name="connsiteX82" fmla="*/ 2641209 w 4355709"/>
                <a:gd name="connsiteY82" fmla="*/ 1021557 h 2809875"/>
                <a:gd name="connsiteX83" fmla="*/ 2631684 w 4355709"/>
                <a:gd name="connsiteY83" fmla="*/ 1031082 h 2809875"/>
                <a:gd name="connsiteX84" fmla="*/ 2612634 w 4355709"/>
                <a:gd name="connsiteY84" fmla="*/ 1038225 h 2809875"/>
                <a:gd name="connsiteX85" fmla="*/ 2595965 w 4355709"/>
                <a:gd name="connsiteY85" fmla="*/ 1035844 h 2809875"/>
                <a:gd name="connsiteX86" fmla="*/ 2574535 w 4355709"/>
                <a:gd name="connsiteY86" fmla="*/ 1028700 h 2809875"/>
                <a:gd name="connsiteX87" fmla="*/ 2529290 w 4355709"/>
                <a:gd name="connsiteY87" fmla="*/ 1004888 h 2809875"/>
                <a:gd name="connsiteX88" fmla="*/ 2526909 w 4355709"/>
                <a:gd name="connsiteY88" fmla="*/ 971550 h 2809875"/>
                <a:gd name="connsiteX89" fmla="*/ 2512622 w 4355709"/>
                <a:gd name="connsiteY89" fmla="*/ 942975 h 2809875"/>
                <a:gd name="connsiteX90" fmla="*/ 2488809 w 4355709"/>
                <a:gd name="connsiteY90" fmla="*/ 938213 h 2809875"/>
                <a:gd name="connsiteX91" fmla="*/ 2493572 w 4355709"/>
                <a:gd name="connsiteY91" fmla="*/ 923925 h 2809875"/>
                <a:gd name="connsiteX92" fmla="*/ 2479284 w 4355709"/>
                <a:gd name="connsiteY92" fmla="*/ 914400 h 2809875"/>
                <a:gd name="connsiteX93" fmla="*/ 2457853 w 4355709"/>
                <a:gd name="connsiteY93" fmla="*/ 902494 h 2809875"/>
                <a:gd name="connsiteX94" fmla="*/ 2431659 w 4355709"/>
                <a:gd name="connsiteY94" fmla="*/ 890588 h 2809875"/>
                <a:gd name="connsiteX95" fmla="*/ 2414991 w 4355709"/>
                <a:gd name="connsiteY95" fmla="*/ 864394 h 2809875"/>
                <a:gd name="connsiteX96" fmla="*/ 2398321 w 4355709"/>
                <a:gd name="connsiteY96" fmla="*/ 833437 h 2809875"/>
                <a:gd name="connsiteX97" fmla="*/ 2367365 w 4355709"/>
                <a:gd name="connsiteY97" fmla="*/ 807244 h 2809875"/>
                <a:gd name="connsiteX98" fmla="*/ 2348316 w 4355709"/>
                <a:gd name="connsiteY98" fmla="*/ 769144 h 2809875"/>
                <a:gd name="connsiteX99" fmla="*/ 2322122 w 4355709"/>
                <a:gd name="connsiteY99" fmla="*/ 733425 h 2809875"/>
                <a:gd name="connsiteX100" fmla="*/ 2307834 w 4355709"/>
                <a:gd name="connsiteY100" fmla="*/ 723900 h 2809875"/>
                <a:gd name="connsiteX101" fmla="*/ 2264972 w 4355709"/>
                <a:gd name="connsiteY101" fmla="*/ 704850 h 2809875"/>
                <a:gd name="connsiteX102" fmla="*/ 2241159 w 4355709"/>
                <a:gd name="connsiteY102" fmla="*/ 678657 h 2809875"/>
                <a:gd name="connsiteX103" fmla="*/ 2231634 w 4355709"/>
                <a:gd name="connsiteY103" fmla="*/ 657225 h 2809875"/>
                <a:gd name="connsiteX104" fmla="*/ 2212584 w 4355709"/>
                <a:gd name="connsiteY104" fmla="*/ 647700 h 2809875"/>
                <a:gd name="connsiteX105" fmla="*/ 2198297 w 4355709"/>
                <a:gd name="connsiteY105" fmla="*/ 638175 h 2809875"/>
                <a:gd name="connsiteX106" fmla="*/ 2179247 w 4355709"/>
                <a:gd name="connsiteY106" fmla="*/ 642938 h 2809875"/>
                <a:gd name="connsiteX107" fmla="*/ 2155434 w 4355709"/>
                <a:gd name="connsiteY107" fmla="*/ 619125 h 2809875"/>
                <a:gd name="connsiteX108" fmla="*/ 2136384 w 4355709"/>
                <a:gd name="connsiteY108" fmla="*/ 590550 h 2809875"/>
                <a:gd name="connsiteX109" fmla="*/ 2126859 w 4355709"/>
                <a:gd name="connsiteY109" fmla="*/ 561975 h 2809875"/>
                <a:gd name="connsiteX110" fmla="*/ 2103047 w 4355709"/>
                <a:gd name="connsiteY110" fmla="*/ 561975 h 2809875"/>
                <a:gd name="connsiteX111" fmla="*/ 2088759 w 4355709"/>
                <a:gd name="connsiteY111" fmla="*/ 547688 h 2809875"/>
                <a:gd name="connsiteX112" fmla="*/ 2050660 w 4355709"/>
                <a:gd name="connsiteY112" fmla="*/ 540544 h 2809875"/>
                <a:gd name="connsiteX113" fmla="*/ 2007797 w 4355709"/>
                <a:gd name="connsiteY113" fmla="*/ 528638 h 2809875"/>
                <a:gd name="connsiteX114" fmla="*/ 1976841 w 4355709"/>
                <a:gd name="connsiteY114" fmla="*/ 526256 h 2809875"/>
                <a:gd name="connsiteX115" fmla="*/ 1948266 w 4355709"/>
                <a:gd name="connsiteY115" fmla="*/ 521494 h 2809875"/>
                <a:gd name="connsiteX116" fmla="*/ 1926834 w 4355709"/>
                <a:gd name="connsiteY116" fmla="*/ 504825 h 2809875"/>
                <a:gd name="connsiteX117" fmla="*/ 1912547 w 4355709"/>
                <a:gd name="connsiteY117" fmla="*/ 509588 h 2809875"/>
                <a:gd name="connsiteX118" fmla="*/ 1841109 w 4355709"/>
                <a:gd name="connsiteY118" fmla="*/ 495300 h 2809875"/>
                <a:gd name="connsiteX119" fmla="*/ 1812534 w 4355709"/>
                <a:gd name="connsiteY119" fmla="*/ 485775 h 2809875"/>
                <a:gd name="connsiteX120" fmla="*/ 1798247 w 4355709"/>
                <a:gd name="connsiteY120" fmla="*/ 481013 h 2809875"/>
                <a:gd name="connsiteX121" fmla="*/ 1783959 w 4355709"/>
                <a:gd name="connsiteY121" fmla="*/ 490538 h 2809875"/>
                <a:gd name="connsiteX122" fmla="*/ 1769672 w 4355709"/>
                <a:gd name="connsiteY122" fmla="*/ 495300 h 2809875"/>
                <a:gd name="connsiteX123" fmla="*/ 1741097 w 4355709"/>
                <a:gd name="connsiteY123" fmla="*/ 523875 h 2809875"/>
                <a:gd name="connsiteX124" fmla="*/ 1717284 w 4355709"/>
                <a:gd name="connsiteY124" fmla="*/ 519113 h 2809875"/>
                <a:gd name="connsiteX125" fmla="*/ 1683947 w 4355709"/>
                <a:gd name="connsiteY125" fmla="*/ 509588 h 2809875"/>
                <a:gd name="connsiteX126" fmla="*/ 1650609 w 4355709"/>
                <a:gd name="connsiteY126" fmla="*/ 504825 h 2809875"/>
                <a:gd name="connsiteX127" fmla="*/ 1622034 w 4355709"/>
                <a:gd name="connsiteY127" fmla="*/ 500063 h 2809875"/>
                <a:gd name="connsiteX128" fmla="*/ 1581553 w 4355709"/>
                <a:gd name="connsiteY128" fmla="*/ 483394 h 2809875"/>
                <a:gd name="connsiteX129" fmla="*/ 1552978 w 4355709"/>
                <a:gd name="connsiteY129" fmla="*/ 483394 h 2809875"/>
                <a:gd name="connsiteX130" fmla="*/ 1541072 w 4355709"/>
                <a:gd name="connsiteY130" fmla="*/ 466725 h 2809875"/>
                <a:gd name="connsiteX131" fmla="*/ 1526784 w 4355709"/>
                <a:gd name="connsiteY131" fmla="*/ 447675 h 2809875"/>
                <a:gd name="connsiteX132" fmla="*/ 1522021 w 4355709"/>
                <a:gd name="connsiteY132" fmla="*/ 421481 h 2809875"/>
                <a:gd name="connsiteX133" fmla="*/ 1533929 w 4355709"/>
                <a:gd name="connsiteY133" fmla="*/ 392907 h 2809875"/>
                <a:gd name="connsiteX134" fmla="*/ 1564884 w 4355709"/>
                <a:gd name="connsiteY134" fmla="*/ 366713 h 2809875"/>
                <a:gd name="connsiteX135" fmla="*/ 1557740 w 4355709"/>
                <a:gd name="connsiteY135" fmla="*/ 340519 h 2809875"/>
                <a:gd name="connsiteX136" fmla="*/ 1564884 w 4355709"/>
                <a:gd name="connsiteY136" fmla="*/ 309562 h 2809875"/>
                <a:gd name="connsiteX137" fmla="*/ 1583934 w 4355709"/>
                <a:gd name="connsiteY137" fmla="*/ 285750 h 2809875"/>
                <a:gd name="connsiteX138" fmla="*/ 1588697 w 4355709"/>
                <a:gd name="connsiteY138" fmla="*/ 271463 h 2809875"/>
                <a:gd name="connsiteX139" fmla="*/ 1579172 w 4355709"/>
                <a:gd name="connsiteY139" fmla="*/ 257175 h 2809875"/>
                <a:gd name="connsiteX140" fmla="*/ 1545834 w 4355709"/>
                <a:gd name="connsiteY140" fmla="*/ 230981 h 2809875"/>
                <a:gd name="connsiteX141" fmla="*/ 1522022 w 4355709"/>
                <a:gd name="connsiteY141" fmla="*/ 228600 h 2809875"/>
                <a:gd name="connsiteX142" fmla="*/ 1507734 w 4355709"/>
                <a:gd name="connsiteY142" fmla="*/ 192881 h 2809875"/>
                <a:gd name="connsiteX143" fmla="*/ 1505353 w 4355709"/>
                <a:gd name="connsiteY143" fmla="*/ 159543 h 2809875"/>
                <a:gd name="connsiteX144" fmla="*/ 1488684 w 4355709"/>
                <a:gd name="connsiteY144" fmla="*/ 119063 h 2809875"/>
                <a:gd name="connsiteX145" fmla="*/ 1479159 w 4355709"/>
                <a:gd name="connsiteY145" fmla="*/ 92868 h 2809875"/>
                <a:gd name="connsiteX146" fmla="*/ 1455347 w 4355709"/>
                <a:gd name="connsiteY146" fmla="*/ 85725 h 2809875"/>
                <a:gd name="connsiteX147" fmla="*/ 1450584 w 4355709"/>
                <a:gd name="connsiteY147" fmla="*/ 66675 h 2809875"/>
                <a:gd name="connsiteX148" fmla="*/ 1433915 w 4355709"/>
                <a:gd name="connsiteY148" fmla="*/ 40481 h 2809875"/>
                <a:gd name="connsiteX149" fmla="*/ 1445822 w 4355709"/>
                <a:gd name="connsiteY149" fmla="*/ 30956 h 2809875"/>
                <a:gd name="connsiteX150" fmla="*/ 1436297 w 4355709"/>
                <a:gd name="connsiteY150" fmla="*/ 0 h 2809875"/>
                <a:gd name="connsiteX151" fmla="*/ 845747 w 4355709"/>
                <a:gd name="connsiteY151" fmla="*/ 180975 h 2809875"/>
                <a:gd name="connsiteX152" fmla="*/ 845747 w 4355709"/>
                <a:gd name="connsiteY152" fmla="*/ 180975 h 2809875"/>
                <a:gd name="connsiteX153" fmla="*/ 840984 w 4355709"/>
                <a:gd name="connsiteY153" fmla="*/ 223838 h 2809875"/>
                <a:gd name="connsiteX154" fmla="*/ 836222 w 4355709"/>
                <a:gd name="connsiteY154" fmla="*/ 238125 h 2809875"/>
                <a:gd name="connsiteX155" fmla="*/ 817172 w 4355709"/>
                <a:gd name="connsiteY155" fmla="*/ 254794 h 2809875"/>
                <a:gd name="connsiteX156" fmla="*/ 788597 w 4355709"/>
                <a:gd name="connsiteY156" fmla="*/ 266700 h 2809875"/>
                <a:gd name="connsiteX157" fmla="*/ 740972 w 4355709"/>
                <a:gd name="connsiteY157" fmla="*/ 300038 h 2809875"/>
                <a:gd name="connsiteX158" fmla="*/ 721922 w 4355709"/>
                <a:gd name="connsiteY158" fmla="*/ 328613 h 2809875"/>
                <a:gd name="connsiteX159" fmla="*/ 705252 w 4355709"/>
                <a:gd name="connsiteY159" fmla="*/ 342900 h 2809875"/>
                <a:gd name="connsiteX160" fmla="*/ 707634 w 4355709"/>
                <a:gd name="connsiteY160" fmla="*/ 369095 h 2809875"/>
                <a:gd name="connsiteX161" fmla="*/ 726684 w 4355709"/>
                <a:gd name="connsiteY161" fmla="*/ 381000 h 2809875"/>
                <a:gd name="connsiteX162" fmla="*/ 731447 w 4355709"/>
                <a:gd name="connsiteY162" fmla="*/ 395288 h 2809875"/>
                <a:gd name="connsiteX163" fmla="*/ 750497 w 4355709"/>
                <a:gd name="connsiteY163" fmla="*/ 423863 h 2809875"/>
                <a:gd name="connsiteX164" fmla="*/ 760022 w 4355709"/>
                <a:gd name="connsiteY164" fmla="*/ 442913 h 2809875"/>
                <a:gd name="connsiteX165" fmla="*/ 750497 w 4355709"/>
                <a:gd name="connsiteY165" fmla="*/ 481013 h 2809875"/>
                <a:gd name="connsiteX166" fmla="*/ 736209 w 4355709"/>
                <a:gd name="connsiteY166" fmla="*/ 490538 h 2809875"/>
                <a:gd name="connsiteX167" fmla="*/ 731447 w 4355709"/>
                <a:gd name="connsiteY167" fmla="*/ 504825 h 2809875"/>
                <a:gd name="connsiteX168" fmla="*/ 717159 w 4355709"/>
                <a:gd name="connsiteY168" fmla="*/ 509588 h 2809875"/>
                <a:gd name="connsiteX169" fmla="*/ 712397 w 4355709"/>
                <a:gd name="connsiteY169" fmla="*/ 538163 h 2809875"/>
                <a:gd name="connsiteX170" fmla="*/ 702872 w 4355709"/>
                <a:gd name="connsiteY170" fmla="*/ 566738 h 2809875"/>
                <a:gd name="connsiteX171" fmla="*/ 698109 w 4355709"/>
                <a:gd name="connsiteY171" fmla="*/ 581025 h 2809875"/>
                <a:gd name="connsiteX172" fmla="*/ 683822 w 4355709"/>
                <a:gd name="connsiteY172" fmla="*/ 611981 h 2809875"/>
                <a:gd name="connsiteX173" fmla="*/ 702872 w 4355709"/>
                <a:gd name="connsiteY173" fmla="*/ 638175 h 2809875"/>
                <a:gd name="connsiteX174" fmla="*/ 731447 w 4355709"/>
                <a:gd name="connsiteY174" fmla="*/ 647700 h 2809875"/>
                <a:gd name="connsiteX175" fmla="*/ 740972 w 4355709"/>
                <a:gd name="connsiteY175" fmla="*/ 661988 h 2809875"/>
                <a:gd name="connsiteX176" fmla="*/ 745734 w 4355709"/>
                <a:gd name="connsiteY176" fmla="*/ 676275 h 2809875"/>
                <a:gd name="connsiteX177" fmla="*/ 745734 w 4355709"/>
                <a:gd name="connsiteY177" fmla="*/ 688181 h 2809875"/>
                <a:gd name="connsiteX178" fmla="*/ 748115 w 4355709"/>
                <a:gd name="connsiteY178" fmla="*/ 709613 h 2809875"/>
                <a:gd name="connsiteX179" fmla="*/ 755259 w 4355709"/>
                <a:gd name="connsiteY179" fmla="*/ 728663 h 2809875"/>
                <a:gd name="connsiteX180" fmla="*/ 745734 w 4355709"/>
                <a:gd name="connsiteY180" fmla="*/ 757238 h 2809875"/>
                <a:gd name="connsiteX181" fmla="*/ 736209 w 4355709"/>
                <a:gd name="connsiteY181" fmla="*/ 771525 h 2809875"/>
                <a:gd name="connsiteX182" fmla="*/ 736209 w 4355709"/>
                <a:gd name="connsiteY182" fmla="*/ 842963 h 2809875"/>
                <a:gd name="connsiteX183" fmla="*/ 740972 w 4355709"/>
                <a:gd name="connsiteY183" fmla="*/ 857250 h 2809875"/>
                <a:gd name="connsiteX184" fmla="*/ 745734 w 4355709"/>
                <a:gd name="connsiteY184" fmla="*/ 876300 h 2809875"/>
                <a:gd name="connsiteX185" fmla="*/ 760022 w 4355709"/>
                <a:gd name="connsiteY185" fmla="*/ 923925 h 2809875"/>
                <a:gd name="connsiteX186" fmla="*/ 764784 w 4355709"/>
                <a:gd name="connsiteY186" fmla="*/ 938213 h 2809875"/>
                <a:gd name="connsiteX187" fmla="*/ 771928 w 4355709"/>
                <a:gd name="connsiteY187" fmla="*/ 983456 h 2809875"/>
                <a:gd name="connsiteX188" fmla="*/ 750497 w 4355709"/>
                <a:gd name="connsiteY188" fmla="*/ 1004888 h 2809875"/>
                <a:gd name="connsiteX189" fmla="*/ 731447 w 4355709"/>
                <a:gd name="connsiteY189" fmla="*/ 1009650 h 2809875"/>
                <a:gd name="connsiteX190" fmla="*/ 712397 w 4355709"/>
                <a:gd name="connsiteY190" fmla="*/ 1016794 h 2809875"/>
                <a:gd name="connsiteX191" fmla="*/ 683822 w 4355709"/>
                <a:gd name="connsiteY191" fmla="*/ 1035844 h 2809875"/>
                <a:gd name="connsiteX192" fmla="*/ 674297 w 4355709"/>
                <a:gd name="connsiteY192" fmla="*/ 1052513 h 2809875"/>
                <a:gd name="connsiteX193" fmla="*/ 660009 w 4355709"/>
                <a:gd name="connsiteY193" fmla="*/ 1062038 h 2809875"/>
                <a:gd name="connsiteX194" fmla="*/ 650484 w 4355709"/>
                <a:gd name="connsiteY194" fmla="*/ 1076325 h 2809875"/>
                <a:gd name="connsiteX195" fmla="*/ 640959 w 4355709"/>
                <a:gd name="connsiteY195" fmla="*/ 1157288 h 2809875"/>
                <a:gd name="connsiteX196" fmla="*/ 626672 w 4355709"/>
                <a:gd name="connsiteY196" fmla="*/ 1190625 h 2809875"/>
                <a:gd name="connsiteX197" fmla="*/ 593334 w 4355709"/>
                <a:gd name="connsiteY197" fmla="*/ 1204913 h 2809875"/>
                <a:gd name="connsiteX198" fmla="*/ 588572 w 4355709"/>
                <a:gd name="connsiteY198" fmla="*/ 1219200 h 2809875"/>
                <a:gd name="connsiteX199" fmla="*/ 593334 w 4355709"/>
                <a:gd name="connsiteY199" fmla="*/ 1233488 h 2809875"/>
                <a:gd name="connsiteX200" fmla="*/ 579047 w 4355709"/>
                <a:gd name="connsiteY200" fmla="*/ 1247775 h 2809875"/>
                <a:gd name="connsiteX201" fmla="*/ 569521 w 4355709"/>
                <a:gd name="connsiteY201" fmla="*/ 1290638 h 2809875"/>
                <a:gd name="connsiteX202" fmla="*/ 552854 w 4355709"/>
                <a:gd name="connsiteY202" fmla="*/ 1321593 h 2809875"/>
                <a:gd name="connsiteX203" fmla="*/ 533803 w 4355709"/>
                <a:gd name="connsiteY203" fmla="*/ 1343025 h 2809875"/>
                <a:gd name="connsiteX204" fmla="*/ 519515 w 4355709"/>
                <a:gd name="connsiteY204" fmla="*/ 1371600 h 2809875"/>
                <a:gd name="connsiteX205" fmla="*/ 498084 w 4355709"/>
                <a:gd name="connsiteY205" fmla="*/ 1419225 h 2809875"/>
                <a:gd name="connsiteX206" fmla="*/ 493322 w 4355709"/>
                <a:gd name="connsiteY206" fmla="*/ 1433513 h 2809875"/>
                <a:gd name="connsiteX207" fmla="*/ 474272 w 4355709"/>
                <a:gd name="connsiteY207" fmla="*/ 1466850 h 2809875"/>
                <a:gd name="connsiteX208" fmla="*/ 464747 w 4355709"/>
                <a:gd name="connsiteY208" fmla="*/ 1485900 h 2809875"/>
                <a:gd name="connsiteX209" fmla="*/ 459984 w 4355709"/>
                <a:gd name="connsiteY209" fmla="*/ 1500188 h 2809875"/>
                <a:gd name="connsiteX210" fmla="*/ 450459 w 4355709"/>
                <a:gd name="connsiteY210" fmla="*/ 1514475 h 2809875"/>
                <a:gd name="connsiteX211" fmla="*/ 436172 w 4355709"/>
                <a:gd name="connsiteY211" fmla="*/ 1552575 h 2809875"/>
                <a:gd name="connsiteX212" fmla="*/ 412359 w 4355709"/>
                <a:gd name="connsiteY212" fmla="*/ 1595438 h 2809875"/>
                <a:gd name="connsiteX213" fmla="*/ 398072 w 4355709"/>
                <a:gd name="connsiteY213" fmla="*/ 1628776 h 2809875"/>
                <a:gd name="connsiteX214" fmla="*/ 393310 w 4355709"/>
                <a:gd name="connsiteY214" fmla="*/ 1657350 h 2809875"/>
                <a:gd name="connsiteX215" fmla="*/ 379022 w 4355709"/>
                <a:gd name="connsiteY215" fmla="*/ 1719263 h 2809875"/>
                <a:gd name="connsiteX216" fmla="*/ 374259 w 4355709"/>
                <a:gd name="connsiteY216" fmla="*/ 1757363 h 2809875"/>
                <a:gd name="connsiteX217" fmla="*/ 369497 w 4355709"/>
                <a:gd name="connsiteY217" fmla="*/ 1771650 h 2809875"/>
                <a:gd name="connsiteX218" fmla="*/ 357591 w 4355709"/>
                <a:gd name="connsiteY218" fmla="*/ 1807369 h 2809875"/>
                <a:gd name="connsiteX219" fmla="*/ 343303 w 4355709"/>
                <a:gd name="connsiteY219" fmla="*/ 1852613 h 2809875"/>
                <a:gd name="connsiteX220" fmla="*/ 336159 w 4355709"/>
                <a:gd name="connsiteY220" fmla="*/ 1876425 h 2809875"/>
                <a:gd name="connsiteX221" fmla="*/ 326634 w 4355709"/>
                <a:gd name="connsiteY221" fmla="*/ 1890713 h 2809875"/>
                <a:gd name="connsiteX222" fmla="*/ 321872 w 4355709"/>
                <a:gd name="connsiteY222" fmla="*/ 1905000 h 2809875"/>
                <a:gd name="connsiteX223" fmla="*/ 307584 w 4355709"/>
                <a:gd name="connsiteY223" fmla="*/ 1914525 h 2809875"/>
                <a:gd name="connsiteX224" fmla="*/ 293297 w 4355709"/>
                <a:gd name="connsiteY224" fmla="*/ 1943100 h 2809875"/>
                <a:gd name="connsiteX225" fmla="*/ 283772 w 4355709"/>
                <a:gd name="connsiteY225" fmla="*/ 1971675 h 2809875"/>
                <a:gd name="connsiteX226" fmla="*/ 267103 w 4355709"/>
                <a:gd name="connsiteY226" fmla="*/ 2002632 h 2809875"/>
                <a:gd name="connsiteX227" fmla="*/ 231384 w 4355709"/>
                <a:gd name="connsiteY227" fmla="*/ 2038350 h 2809875"/>
                <a:gd name="connsiteX228" fmla="*/ 207572 w 4355709"/>
                <a:gd name="connsiteY228" fmla="*/ 2062163 h 2809875"/>
                <a:gd name="connsiteX229" fmla="*/ 202809 w 4355709"/>
                <a:gd name="connsiteY229" fmla="*/ 2076450 h 2809875"/>
                <a:gd name="connsiteX230" fmla="*/ 174234 w 4355709"/>
                <a:gd name="connsiteY230" fmla="*/ 2095500 h 2809875"/>
                <a:gd name="connsiteX231" fmla="*/ 159947 w 4355709"/>
                <a:gd name="connsiteY231" fmla="*/ 2105025 h 2809875"/>
                <a:gd name="connsiteX232" fmla="*/ 131372 w 4355709"/>
                <a:gd name="connsiteY232" fmla="*/ 2133601 h 2809875"/>
                <a:gd name="connsiteX233" fmla="*/ 102797 w 4355709"/>
                <a:gd name="connsiteY233" fmla="*/ 2145506 h 2809875"/>
                <a:gd name="connsiteX234" fmla="*/ 78985 w 4355709"/>
                <a:gd name="connsiteY234" fmla="*/ 2157412 h 2809875"/>
                <a:gd name="connsiteX235" fmla="*/ 45647 w 4355709"/>
                <a:gd name="connsiteY235" fmla="*/ 2174081 h 2809875"/>
                <a:gd name="connsiteX236" fmla="*/ 24215 w 4355709"/>
                <a:gd name="connsiteY236" fmla="*/ 2178844 h 2809875"/>
                <a:gd name="connsiteX237" fmla="*/ 403 w 4355709"/>
                <a:gd name="connsiteY237" fmla="*/ 2188369 h 2809875"/>
                <a:gd name="connsiteX238" fmla="*/ 12309 w 4355709"/>
                <a:gd name="connsiteY238" fmla="*/ 2228850 h 2809875"/>
                <a:gd name="connsiteX239" fmla="*/ 43265 w 4355709"/>
                <a:gd name="connsiteY239" fmla="*/ 2255044 h 2809875"/>
                <a:gd name="connsiteX240" fmla="*/ 67079 w 4355709"/>
                <a:gd name="connsiteY240" fmla="*/ 2271713 h 2809875"/>
                <a:gd name="connsiteX241" fmla="*/ 90890 w 4355709"/>
                <a:gd name="connsiteY241" fmla="*/ 2276475 h 2809875"/>
                <a:gd name="connsiteX242" fmla="*/ 114703 w 4355709"/>
                <a:gd name="connsiteY242" fmla="*/ 2297906 h 2809875"/>
                <a:gd name="connsiteX243" fmla="*/ 119466 w 4355709"/>
                <a:gd name="connsiteY243" fmla="*/ 2326482 h 2809875"/>
                <a:gd name="connsiteX244" fmla="*/ 126609 w 4355709"/>
                <a:gd name="connsiteY244" fmla="*/ 2347913 h 2809875"/>
                <a:gd name="connsiteX245" fmla="*/ 121847 w 4355709"/>
                <a:gd name="connsiteY245" fmla="*/ 2386013 h 2809875"/>
                <a:gd name="connsiteX246" fmla="*/ 112322 w 4355709"/>
                <a:gd name="connsiteY246" fmla="*/ 2405063 h 2809875"/>
                <a:gd name="connsiteX247" fmla="*/ 100416 w 4355709"/>
                <a:gd name="connsiteY247" fmla="*/ 2424112 h 2809875"/>
                <a:gd name="connsiteX248" fmla="*/ 71841 w 4355709"/>
                <a:gd name="connsiteY248" fmla="*/ 2426494 h 2809875"/>
                <a:gd name="connsiteX249" fmla="*/ 50409 w 4355709"/>
                <a:gd name="connsiteY249" fmla="*/ 2452688 h 2809875"/>
                <a:gd name="connsiteX250" fmla="*/ 21834 w 4355709"/>
                <a:gd name="connsiteY250" fmla="*/ 2466975 h 2809875"/>
                <a:gd name="connsiteX251" fmla="*/ 31359 w 4355709"/>
                <a:gd name="connsiteY251" fmla="*/ 2490788 h 2809875"/>
                <a:gd name="connsiteX252" fmla="*/ 21834 w 4355709"/>
                <a:gd name="connsiteY252" fmla="*/ 2524125 h 2809875"/>
                <a:gd name="connsiteX253" fmla="*/ 12309 w 4355709"/>
                <a:gd name="connsiteY253" fmla="*/ 2538413 h 2809875"/>
                <a:gd name="connsiteX254" fmla="*/ 374259 w 4355709"/>
                <a:gd name="connsiteY254" fmla="*/ 2809875 h 2809875"/>
                <a:gd name="connsiteX0" fmla="*/ 4355709 w 4355709"/>
                <a:gd name="connsiteY0" fmla="*/ 2200275 h 2809875"/>
                <a:gd name="connsiteX1" fmla="*/ 4246172 w 4355709"/>
                <a:gd name="connsiteY1" fmla="*/ 2176463 h 2809875"/>
                <a:gd name="connsiteX2" fmla="*/ 4203309 w 4355709"/>
                <a:gd name="connsiteY2" fmla="*/ 2174082 h 2809875"/>
                <a:gd name="connsiteX3" fmla="*/ 4174734 w 4355709"/>
                <a:gd name="connsiteY3" fmla="*/ 2164557 h 2809875"/>
                <a:gd name="connsiteX4" fmla="*/ 4155684 w 4355709"/>
                <a:gd name="connsiteY4" fmla="*/ 2138363 h 2809875"/>
                <a:gd name="connsiteX5" fmla="*/ 4141397 w 4355709"/>
                <a:gd name="connsiteY5" fmla="*/ 2133600 h 2809875"/>
                <a:gd name="connsiteX6" fmla="*/ 4060434 w 4355709"/>
                <a:gd name="connsiteY6" fmla="*/ 2124075 h 2809875"/>
                <a:gd name="connsiteX7" fmla="*/ 3960422 w 4355709"/>
                <a:gd name="connsiteY7" fmla="*/ 2095500 h 2809875"/>
                <a:gd name="connsiteX8" fmla="*/ 3927084 w 4355709"/>
                <a:gd name="connsiteY8" fmla="*/ 2100263 h 2809875"/>
                <a:gd name="connsiteX9" fmla="*/ 3855647 w 4355709"/>
                <a:gd name="connsiteY9" fmla="*/ 2047875 h 2809875"/>
                <a:gd name="connsiteX10" fmla="*/ 3831834 w 4355709"/>
                <a:gd name="connsiteY10" fmla="*/ 2019300 h 2809875"/>
                <a:gd name="connsiteX11" fmla="*/ 3786591 w 4355709"/>
                <a:gd name="connsiteY11" fmla="*/ 1985963 h 2809875"/>
                <a:gd name="connsiteX12" fmla="*/ 3800877 w 4355709"/>
                <a:gd name="connsiteY12" fmla="*/ 1964532 h 2809875"/>
                <a:gd name="connsiteX13" fmla="*/ 3788972 w 4355709"/>
                <a:gd name="connsiteY13" fmla="*/ 1919288 h 2809875"/>
                <a:gd name="connsiteX14" fmla="*/ 3779447 w 4355709"/>
                <a:gd name="connsiteY14" fmla="*/ 1890713 h 2809875"/>
                <a:gd name="connsiteX15" fmla="*/ 3760397 w 4355709"/>
                <a:gd name="connsiteY15" fmla="*/ 1862138 h 2809875"/>
                <a:gd name="connsiteX16" fmla="*/ 3746110 w 4355709"/>
                <a:gd name="connsiteY16" fmla="*/ 1835944 h 2809875"/>
                <a:gd name="connsiteX17" fmla="*/ 3746109 w 4355709"/>
                <a:gd name="connsiteY17" fmla="*/ 1790700 h 2809875"/>
                <a:gd name="connsiteX18" fmla="*/ 3736584 w 4355709"/>
                <a:gd name="connsiteY18" fmla="*/ 1776413 h 2809875"/>
                <a:gd name="connsiteX19" fmla="*/ 3731822 w 4355709"/>
                <a:gd name="connsiteY19" fmla="*/ 1762125 h 2809875"/>
                <a:gd name="connsiteX20" fmla="*/ 3724678 w 4355709"/>
                <a:gd name="connsiteY20" fmla="*/ 1724025 h 2809875"/>
                <a:gd name="connsiteX21" fmla="*/ 3708009 w 4355709"/>
                <a:gd name="connsiteY21" fmla="*/ 1695450 h 2809875"/>
                <a:gd name="connsiteX22" fmla="*/ 3698484 w 4355709"/>
                <a:gd name="connsiteY22" fmla="*/ 1662113 h 2809875"/>
                <a:gd name="connsiteX23" fmla="*/ 3710390 w 4355709"/>
                <a:gd name="connsiteY23" fmla="*/ 1643063 h 2809875"/>
                <a:gd name="connsiteX24" fmla="*/ 3717535 w 4355709"/>
                <a:gd name="connsiteY24" fmla="*/ 1624013 h 2809875"/>
                <a:gd name="connsiteX25" fmla="*/ 3712772 w 4355709"/>
                <a:gd name="connsiteY25" fmla="*/ 1581150 h 2809875"/>
                <a:gd name="connsiteX26" fmla="*/ 3693722 w 4355709"/>
                <a:gd name="connsiteY26" fmla="*/ 1552575 h 2809875"/>
                <a:gd name="connsiteX27" fmla="*/ 3681816 w 4355709"/>
                <a:gd name="connsiteY27" fmla="*/ 1550194 h 2809875"/>
                <a:gd name="connsiteX28" fmla="*/ 3653240 w 4355709"/>
                <a:gd name="connsiteY28" fmla="*/ 1504951 h 2809875"/>
                <a:gd name="connsiteX29" fmla="*/ 3627047 w 4355709"/>
                <a:gd name="connsiteY29" fmla="*/ 1485900 h 2809875"/>
                <a:gd name="connsiteX30" fmla="*/ 3617522 w 4355709"/>
                <a:gd name="connsiteY30" fmla="*/ 1471613 h 2809875"/>
                <a:gd name="connsiteX31" fmla="*/ 3593709 w 4355709"/>
                <a:gd name="connsiteY31" fmla="*/ 1462088 h 2809875"/>
                <a:gd name="connsiteX32" fmla="*/ 3572278 w 4355709"/>
                <a:gd name="connsiteY32" fmla="*/ 1464469 h 2809875"/>
                <a:gd name="connsiteX33" fmla="*/ 3531796 w 4355709"/>
                <a:gd name="connsiteY33" fmla="*/ 1412082 h 2809875"/>
                <a:gd name="connsiteX34" fmla="*/ 3507984 w 4355709"/>
                <a:gd name="connsiteY34" fmla="*/ 1393031 h 2809875"/>
                <a:gd name="connsiteX35" fmla="*/ 3481790 w 4355709"/>
                <a:gd name="connsiteY35" fmla="*/ 1397794 h 2809875"/>
                <a:gd name="connsiteX36" fmla="*/ 3457979 w 4355709"/>
                <a:gd name="connsiteY36" fmla="*/ 1381126 h 2809875"/>
                <a:gd name="connsiteX37" fmla="*/ 3407972 w 4355709"/>
                <a:gd name="connsiteY37" fmla="*/ 1369219 h 2809875"/>
                <a:gd name="connsiteX38" fmla="*/ 3369872 w 4355709"/>
                <a:gd name="connsiteY38" fmla="*/ 1371601 h 2809875"/>
                <a:gd name="connsiteX39" fmla="*/ 3327009 w 4355709"/>
                <a:gd name="connsiteY39" fmla="*/ 1352550 h 2809875"/>
                <a:gd name="connsiteX40" fmla="*/ 3312722 w 4355709"/>
                <a:gd name="connsiteY40" fmla="*/ 1347788 h 2809875"/>
                <a:gd name="connsiteX41" fmla="*/ 3284147 w 4355709"/>
                <a:gd name="connsiteY41" fmla="*/ 1362075 h 2809875"/>
                <a:gd name="connsiteX42" fmla="*/ 3260334 w 4355709"/>
                <a:gd name="connsiteY42" fmla="*/ 1343025 h 2809875"/>
                <a:gd name="connsiteX43" fmla="*/ 3231759 w 4355709"/>
                <a:gd name="connsiteY43" fmla="*/ 1319213 h 2809875"/>
                <a:gd name="connsiteX44" fmla="*/ 3217472 w 4355709"/>
                <a:gd name="connsiteY44" fmla="*/ 1309688 h 2809875"/>
                <a:gd name="connsiteX45" fmla="*/ 3188897 w 4355709"/>
                <a:gd name="connsiteY45" fmla="*/ 1283495 h 2809875"/>
                <a:gd name="connsiteX46" fmla="*/ 3167465 w 4355709"/>
                <a:gd name="connsiteY46" fmla="*/ 1278731 h 2809875"/>
                <a:gd name="connsiteX47" fmla="*/ 3169848 w 4355709"/>
                <a:gd name="connsiteY47" fmla="*/ 1247775 h 2809875"/>
                <a:gd name="connsiteX48" fmla="*/ 3179372 w 4355709"/>
                <a:gd name="connsiteY48" fmla="*/ 1223963 h 2809875"/>
                <a:gd name="connsiteX49" fmla="*/ 3150797 w 4355709"/>
                <a:gd name="connsiteY49" fmla="*/ 1214438 h 2809875"/>
                <a:gd name="connsiteX50" fmla="*/ 3136509 w 4355709"/>
                <a:gd name="connsiteY50" fmla="*/ 1219200 h 2809875"/>
                <a:gd name="connsiteX51" fmla="*/ 3122222 w 4355709"/>
                <a:gd name="connsiteY51" fmla="*/ 1228725 h 2809875"/>
                <a:gd name="connsiteX52" fmla="*/ 3100790 w 4355709"/>
                <a:gd name="connsiteY52" fmla="*/ 1212056 h 2809875"/>
                <a:gd name="connsiteX53" fmla="*/ 3112697 w 4355709"/>
                <a:gd name="connsiteY53" fmla="*/ 1185863 h 2809875"/>
                <a:gd name="connsiteX54" fmla="*/ 3103172 w 4355709"/>
                <a:gd name="connsiteY54" fmla="*/ 1171575 h 2809875"/>
                <a:gd name="connsiteX55" fmla="*/ 3098409 w 4355709"/>
                <a:gd name="connsiteY55" fmla="*/ 1157288 h 2809875"/>
                <a:gd name="connsiteX56" fmla="*/ 3084122 w 4355709"/>
                <a:gd name="connsiteY56" fmla="*/ 1171575 h 2809875"/>
                <a:gd name="connsiteX57" fmla="*/ 3055547 w 4355709"/>
                <a:gd name="connsiteY57" fmla="*/ 1162050 h 2809875"/>
                <a:gd name="connsiteX58" fmla="*/ 3046022 w 4355709"/>
                <a:gd name="connsiteY58" fmla="*/ 1131094 h 2809875"/>
                <a:gd name="connsiteX59" fmla="*/ 3050784 w 4355709"/>
                <a:gd name="connsiteY59" fmla="*/ 1114425 h 2809875"/>
                <a:gd name="connsiteX60" fmla="*/ 3050784 w 4355709"/>
                <a:gd name="connsiteY60" fmla="*/ 1104900 h 2809875"/>
                <a:gd name="connsiteX61" fmla="*/ 3036497 w 4355709"/>
                <a:gd name="connsiteY61" fmla="*/ 1100138 h 2809875"/>
                <a:gd name="connsiteX62" fmla="*/ 3046022 w 4355709"/>
                <a:gd name="connsiteY62" fmla="*/ 1081088 h 2809875"/>
                <a:gd name="connsiteX63" fmla="*/ 3055547 w 4355709"/>
                <a:gd name="connsiteY63" fmla="*/ 1062038 h 2809875"/>
                <a:gd name="connsiteX64" fmla="*/ 3024590 w 4355709"/>
                <a:gd name="connsiteY64" fmla="*/ 1052513 h 2809875"/>
                <a:gd name="connsiteX65" fmla="*/ 3012684 w 4355709"/>
                <a:gd name="connsiteY65" fmla="*/ 1066800 h 2809875"/>
                <a:gd name="connsiteX66" fmla="*/ 2993634 w 4355709"/>
                <a:gd name="connsiteY66" fmla="*/ 1066800 h 2809875"/>
                <a:gd name="connsiteX67" fmla="*/ 2972204 w 4355709"/>
                <a:gd name="connsiteY67" fmla="*/ 1073944 h 2809875"/>
                <a:gd name="connsiteX68" fmla="*/ 2955534 w 4355709"/>
                <a:gd name="connsiteY68" fmla="*/ 1066800 h 2809875"/>
                <a:gd name="connsiteX69" fmla="*/ 2950772 w 4355709"/>
                <a:gd name="connsiteY69" fmla="*/ 1047750 h 2809875"/>
                <a:gd name="connsiteX70" fmla="*/ 2931721 w 4355709"/>
                <a:gd name="connsiteY70" fmla="*/ 1040607 h 2809875"/>
                <a:gd name="connsiteX71" fmla="*/ 2903147 w 4355709"/>
                <a:gd name="connsiteY71" fmla="*/ 1019175 h 2809875"/>
                <a:gd name="connsiteX72" fmla="*/ 2888859 w 4355709"/>
                <a:gd name="connsiteY72" fmla="*/ 1014413 h 2809875"/>
                <a:gd name="connsiteX73" fmla="*/ 2874572 w 4355709"/>
                <a:gd name="connsiteY73" fmla="*/ 1004888 h 2809875"/>
                <a:gd name="connsiteX74" fmla="*/ 2855522 w 4355709"/>
                <a:gd name="connsiteY74" fmla="*/ 1004888 h 2809875"/>
                <a:gd name="connsiteX75" fmla="*/ 2834090 w 4355709"/>
                <a:gd name="connsiteY75" fmla="*/ 995363 h 2809875"/>
                <a:gd name="connsiteX76" fmla="*/ 2810278 w 4355709"/>
                <a:gd name="connsiteY76" fmla="*/ 1009650 h 2809875"/>
                <a:gd name="connsiteX77" fmla="*/ 2767416 w 4355709"/>
                <a:gd name="connsiteY77" fmla="*/ 1007269 h 2809875"/>
                <a:gd name="connsiteX78" fmla="*/ 2734079 w 4355709"/>
                <a:gd name="connsiteY78" fmla="*/ 1019175 h 2809875"/>
                <a:gd name="connsiteX79" fmla="*/ 2712646 w 4355709"/>
                <a:gd name="connsiteY79" fmla="*/ 1019176 h 2809875"/>
                <a:gd name="connsiteX80" fmla="*/ 2693597 w 4355709"/>
                <a:gd name="connsiteY80" fmla="*/ 1009650 h 2809875"/>
                <a:gd name="connsiteX81" fmla="*/ 2641209 w 4355709"/>
                <a:gd name="connsiteY81" fmla="*/ 1021557 h 2809875"/>
                <a:gd name="connsiteX82" fmla="*/ 2631684 w 4355709"/>
                <a:gd name="connsiteY82" fmla="*/ 1031082 h 2809875"/>
                <a:gd name="connsiteX83" fmla="*/ 2612634 w 4355709"/>
                <a:gd name="connsiteY83" fmla="*/ 1038225 h 2809875"/>
                <a:gd name="connsiteX84" fmla="*/ 2595965 w 4355709"/>
                <a:gd name="connsiteY84" fmla="*/ 1035844 h 2809875"/>
                <a:gd name="connsiteX85" fmla="*/ 2574535 w 4355709"/>
                <a:gd name="connsiteY85" fmla="*/ 1028700 h 2809875"/>
                <a:gd name="connsiteX86" fmla="*/ 2529290 w 4355709"/>
                <a:gd name="connsiteY86" fmla="*/ 1004888 h 2809875"/>
                <a:gd name="connsiteX87" fmla="*/ 2526909 w 4355709"/>
                <a:gd name="connsiteY87" fmla="*/ 971550 h 2809875"/>
                <a:gd name="connsiteX88" fmla="*/ 2512622 w 4355709"/>
                <a:gd name="connsiteY88" fmla="*/ 942975 h 2809875"/>
                <a:gd name="connsiteX89" fmla="*/ 2488809 w 4355709"/>
                <a:gd name="connsiteY89" fmla="*/ 938213 h 2809875"/>
                <a:gd name="connsiteX90" fmla="*/ 2493572 w 4355709"/>
                <a:gd name="connsiteY90" fmla="*/ 923925 h 2809875"/>
                <a:gd name="connsiteX91" fmla="*/ 2479284 w 4355709"/>
                <a:gd name="connsiteY91" fmla="*/ 914400 h 2809875"/>
                <a:gd name="connsiteX92" fmla="*/ 2457853 w 4355709"/>
                <a:gd name="connsiteY92" fmla="*/ 902494 h 2809875"/>
                <a:gd name="connsiteX93" fmla="*/ 2431659 w 4355709"/>
                <a:gd name="connsiteY93" fmla="*/ 890588 h 2809875"/>
                <a:gd name="connsiteX94" fmla="*/ 2414991 w 4355709"/>
                <a:gd name="connsiteY94" fmla="*/ 864394 h 2809875"/>
                <a:gd name="connsiteX95" fmla="*/ 2398321 w 4355709"/>
                <a:gd name="connsiteY95" fmla="*/ 833437 h 2809875"/>
                <a:gd name="connsiteX96" fmla="*/ 2367365 w 4355709"/>
                <a:gd name="connsiteY96" fmla="*/ 807244 h 2809875"/>
                <a:gd name="connsiteX97" fmla="*/ 2348316 w 4355709"/>
                <a:gd name="connsiteY97" fmla="*/ 769144 h 2809875"/>
                <a:gd name="connsiteX98" fmla="*/ 2322122 w 4355709"/>
                <a:gd name="connsiteY98" fmla="*/ 733425 h 2809875"/>
                <a:gd name="connsiteX99" fmla="*/ 2307834 w 4355709"/>
                <a:gd name="connsiteY99" fmla="*/ 723900 h 2809875"/>
                <a:gd name="connsiteX100" fmla="*/ 2264972 w 4355709"/>
                <a:gd name="connsiteY100" fmla="*/ 704850 h 2809875"/>
                <a:gd name="connsiteX101" fmla="*/ 2241159 w 4355709"/>
                <a:gd name="connsiteY101" fmla="*/ 678657 h 2809875"/>
                <a:gd name="connsiteX102" fmla="*/ 2231634 w 4355709"/>
                <a:gd name="connsiteY102" fmla="*/ 657225 h 2809875"/>
                <a:gd name="connsiteX103" fmla="*/ 2212584 w 4355709"/>
                <a:gd name="connsiteY103" fmla="*/ 647700 h 2809875"/>
                <a:gd name="connsiteX104" fmla="*/ 2198297 w 4355709"/>
                <a:gd name="connsiteY104" fmla="*/ 638175 h 2809875"/>
                <a:gd name="connsiteX105" fmla="*/ 2179247 w 4355709"/>
                <a:gd name="connsiteY105" fmla="*/ 642938 h 2809875"/>
                <a:gd name="connsiteX106" fmla="*/ 2155434 w 4355709"/>
                <a:gd name="connsiteY106" fmla="*/ 619125 h 2809875"/>
                <a:gd name="connsiteX107" fmla="*/ 2136384 w 4355709"/>
                <a:gd name="connsiteY107" fmla="*/ 590550 h 2809875"/>
                <a:gd name="connsiteX108" fmla="*/ 2126859 w 4355709"/>
                <a:gd name="connsiteY108" fmla="*/ 561975 h 2809875"/>
                <a:gd name="connsiteX109" fmla="*/ 2103047 w 4355709"/>
                <a:gd name="connsiteY109" fmla="*/ 561975 h 2809875"/>
                <a:gd name="connsiteX110" fmla="*/ 2088759 w 4355709"/>
                <a:gd name="connsiteY110" fmla="*/ 547688 h 2809875"/>
                <a:gd name="connsiteX111" fmla="*/ 2050660 w 4355709"/>
                <a:gd name="connsiteY111" fmla="*/ 540544 h 2809875"/>
                <a:gd name="connsiteX112" fmla="*/ 2007797 w 4355709"/>
                <a:gd name="connsiteY112" fmla="*/ 528638 h 2809875"/>
                <a:gd name="connsiteX113" fmla="*/ 1976841 w 4355709"/>
                <a:gd name="connsiteY113" fmla="*/ 526256 h 2809875"/>
                <a:gd name="connsiteX114" fmla="*/ 1948266 w 4355709"/>
                <a:gd name="connsiteY114" fmla="*/ 521494 h 2809875"/>
                <a:gd name="connsiteX115" fmla="*/ 1926834 w 4355709"/>
                <a:gd name="connsiteY115" fmla="*/ 504825 h 2809875"/>
                <a:gd name="connsiteX116" fmla="*/ 1912547 w 4355709"/>
                <a:gd name="connsiteY116" fmla="*/ 509588 h 2809875"/>
                <a:gd name="connsiteX117" fmla="*/ 1841109 w 4355709"/>
                <a:gd name="connsiteY117" fmla="*/ 495300 h 2809875"/>
                <a:gd name="connsiteX118" fmla="*/ 1812534 w 4355709"/>
                <a:gd name="connsiteY118" fmla="*/ 485775 h 2809875"/>
                <a:gd name="connsiteX119" fmla="*/ 1798247 w 4355709"/>
                <a:gd name="connsiteY119" fmla="*/ 481013 h 2809875"/>
                <a:gd name="connsiteX120" fmla="*/ 1783959 w 4355709"/>
                <a:gd name="connsiteY120" fmla="*/ 490538 h 2809875"/>
                <a:gd name="connsiteX121" fmla="*/ 1769672 w 4355709"/>
                <a:gd name="connsiteY121" fmla="*/ 495300 h 2809875"/>
                <a:gd name="connsiteX122" fmla="*/ 1741097 w 4355709"/>
                <a:gd name="connsiteY122" fmla="*/ 523875 h 2809875"/>
                <a:gd name="connsiteX123" fmla="*/ 1717284 w 4355709"/>
                <a:gd name="connsiteY123" fmla="*/ 519113 h 2809875"/>
                <a:gd name="connsiteX124" fmla="*/ 1683947 w 4355709"/>
                <a:gd name="connsiteY124" fmla="*/ 509588 h 2809875"/>
                <a:gd name="connsiteX125" fmla="*/ 1650609 w 4355709"/>
                <a:gd name="connsiteY125" fmla="*/ 504825 h 2809875"/>
                <a:gd name="connsiteX126" fmla="*/ 1622034 w 4355709"/>
                <a:gd name="connsiteY126" fmla="*/ 500063 h 2809875"/>
                <a:gd name="connsiteX127" fmla="*/ 1581553 w 4355709"/>
                <a:gd name="connsiteY127" fmla="*/ 483394 h 2809875"/>
                <a:gd name="connsiteX128" fmla="*/ 1552978 w 4355709"/>
                <a:gd name="connsiteY128" fmla="*/ 483394 h 2809875"/>
                <a:gd name="connsiteX129" fmla="*/ 1541072 w 4355709"/>
                <a:gd name="connsiteY129" fmla="*/ 466725 h 2809875"/>
                <a:gd name="connsiteX130" fmla="*/ 1526784 w 4355709"/>
                <a:gd name="connsiteY130" fmla="*/ 447675 h 2809875"/>
                <a:gd name="connsiteX131" fmla="*/ 1522021 w 4355709"/>
                <a:gd name="connsiteY131" fmla="*/ 421481 h 2809875"/>
                <a:gd name="connsiteX132" fmla="*/ 1533929 w 4355709"/>
                <a:gd name="connsiteY132" fmla="*/ 392907 h 2809875"/>
                <a:gd name="connsiteX133" fmla="*/ 1564884 w 4355709"/>
                <a:gd name="connsiteY133" fmla="*/ 366713 h 2809875"/>
                <a:gd name="connsiteX134" fmla="*/ 1557740 w 4355709"/>
                <a:gd name="connsiteY134" fmla="*/ 340519 h 2809875"/>
                <a:gd name="connsiteX135" fmla="*/ 1564884 w 4355709"/>
                <a:gd name="connsiteY135" fmla="*/ 309562 h 2809875"/>
                <a:gd name="connsiteX136" fmla="*/ 1583934 w 4355709"/>
                <a:gd name="connsiteY136" fmla="*/ 285750 h 2809875"/>
                <a:gd name="connsiteX137" fmla="*/ 1588697 w 4355709"/>
                <a:gd name="connsiteY137" fmla="*/ 271463 h 2809875"/>
                <a:gd name="connsiteX138" fmla="*/ 1579172 w 4355709"/>
                <a:gd name="connsiteY138" fmla="*/ 257175 h 2809875"/>
                <a:gd name="connsiteX139" fmla="*/ 1545834 w 4355709"/>
                <a:gd name="connsiteY139" fmla="*/ 230981 h 2809875"/>
                <a:gd name="connsiteX140" fmla="*/ 1522022 w 4355709"/>
                <a:gd name="connsiteY140" fmla="*/ 228600 h 2809875"/>
                <a:gd name="connsiteX141" fmla="*/ 1507734 w 4355709"/>
                <a:gd name="connsiteY141" fmla="*/ 192881 h 2809875"/>
                <a:gd name="connsiteX142" fmla="*/ 1505353 w 4355709"/>
                <a:gd name="connsiteY142" fmla="*/ 159543 h 2809875"/>
                <a:gd name="connsiteX143" fmla="*/ 1488684 w 4355709"/>
                <a:gd name="connsiteY143" fmla="*/ 119063 h 2809875"/>
                <a:gd name="connsiteX144" fmla="*/ 1479159 w 4355709"/>
                <a:gd name="connsiteY144" fmla="*/ 92868 h 2809875"/>
                <a:gd name="connsiteX145" fmla="*/ 1455347 w 4355709"/>
                <a:gd name="connsiteY145" fmla="*/ 85725 h 2809875"/>
                <a:gd name="connsiteX146" fmla="*/ 1450584 w 4355709"/>
                <a:gd name="connsiteY146" fmla="*/ 66675 h 2809875"/>
                <a:gd name="connsiteX147" fmla="*/ 1433915 w 4355709"/>
                <a:gd name="connsiteY147" fmla="*/ 40481 h 2809875"/>
                <a:gd name="connsiteX148" fmla="*/ 1445822 w 4355709"/>
                <a:gd name="connsiteY148" fmla="*/ 30956 h 2809875"/>
                <a:gd name="connsiteX149" fmla="*/ 1436297 w 4355709"/>
                <a:gd name="connsiteY149" fmla="*/ 0 h 2809875"/>
                <a:gd name="connsiteX150" fmla="*/ 845747 w 4355709"/>
                <a:gd name="connsiteY150" fmla="*/ 180975 h 2809875"/>
                <a:gd name="connsiteX151" fmla="*/ 845747 w 4355709"/>
                <a:gd name="connsiteY151" fmla="*/ 180975 h 2809875"/>
                <a:gd name="connsiteX152" fmla="*/ 840984 w 4355709"/>
                <a:gd name="connsiteY152" fmla="*/ 223838 h 2809875"/>
                <a:gd name="connsiteX153" fmla="*/ 836222 w 4355709"/>
                <a:gd name="connsiteY153" fmla="*/ 238125 h 2809875"/>
                <a:gd name="connsiteX154" fmla="*/ 817172 w 4355709"/>
                <a:gd name="connsiteY154" fmla="*/ 254794 h 2809875"/>
                <a:gd name="connsiteX155" fmla="*/ 788597 w 4355709"/>
                <a:gd name="connsiteY155" fmla="*/ 266700 h 2809875"/>
                <a:gd name="connsiteX156" fmla="*/ 740972 w 4355709"/>
                <a:gd name="connsiteY156" fmla="*/ 300038 h 2809875"/>
                <a:gd name="connsiteX157" fmla="*/ 721922 w 4355709"/>
                <a:gd name="connsiteY157" fmla="*/ 328613 h 2809875"/>
                <a:gd name="connsiteX158" fmla="*/ 705252 w 4355709"/>
                <a:gd name="connsiteY158" fmla="*/ 342900 h 2809875"/>
                <a:gd name="connsiteX159" fmla="*/ 707634 w 4355709"/>
                <a:gd name="connsiteY159" fmla="*/ 369095 h 2809875"/>
                <a:gd name="connsiteX160" fmla="*/ 726684 w 4355709"/>
                <a:gd name="connsiteY160" fmla="*/ 381000 h 2809875"/>
                <a:gd name="connsiteX161" fmla="*/ 731447 w 4355709"/>
                <a:gd name="connsiteY161" fmla="*/ 395288 h 2809875"/>
                <a:gd name="connsiteX162" fmla="*/ 750497 w 4355709"/>
                <a:gd name="connsiteY162" fmla="*/ 423863 h 2809875"/>
                <a:gd name="connsiteX163" fmla="*/ 760022 w 4355709"/>
                <a:gd name="connsiteY163" fmla="*/ 442913 h 2809875"/>
                <a:gd name="connsiteX164" fmla="*/ 750497 w 4355709"/>
                <a:gd name="connsiteY164" fmla="*/ 481013 h 2809875"/>
                <a:gd name="connsiteX165" fmla="*/ 736209 w 4355709"/>
                <a:gd name="connsiteY165" fmla="*/ 490538 h 2809875"/>
                <a:gd name="connsiteX166" fmla="*/ 731447 w 4355709"/>
                <a:gd name="connsiteY166" fmla="*/ 504825 h 2809875"/>
                <a:gd name="connsiteX167" fmla="*/ 717159 w 4355709"/>
                <a:gd name="connsiteY167" fmla="*/ 509588 h 2809875"/>
                <a:gd name="connsiteX168" fmla="*/ 712397 w 4355709"/>
                <a:gd name="connsiteY168" fmla="*/ 538163 h 2809875"/>
                <a:gd name="connsiteX169" fmla="*/ 702872 w 4355709"/>
                <a:gd name="connsiteY169" fmla="*/ 566738 h 2809875"/>
                <a:gd name="connsiteX170" fmla="*/ 698109 w 4355709"/>
                <a:gd name="connsiteY170" fmla="*/ 581025 h 2809875"/>
                <a:gd name="connsiteX171" fmla="*/ 683822 w 4355709"/>
                <a:gd name="connsiteY171" fmla="*/ 611981 h 2809875"/>
                <a:gd name="connsiteX172" fmla="*/ 702872 w 4355709"/>
                <a:gd name="connsiteY172" fmla="*/ 638175 h 2809875"/>
                <a:gd name="connsiteX173" fmla="*/ 731447 w 4355709"/>
                <a:gd name="connsiteY173" fmla="*/ 647700 h 2809875"/>
                <a:gd name="connsiteX174" fmla="*/ 740972 w 4355709"/>
                <a:gd name="connsiteY174" fmla="*/ 661988 h 2809875"/>
                <a:gd name="connsiteX175" fmla="*/ 745734 w 4355709"/>
                <a:gd name="connsiteY175" fmla="*/ 676275 h 2809875"/>
                <a:gd name="connsiteX176" fmla="*/ 745734 w 4355709"/>
                <a:gd name="connsiteY176" fmla="*/ 688181 h 2809875"/>
                <a:gd name="connsiteX177" fmla="*/ 748115 w 4355709"/>
                <a:gd name="connsiteY177" fmla="*/ 709613 h 2809875"/>
                <a:gd name="connsiteX178" fmla="*/ 755259 w 4355709"/>
                <a:gd name="connsiteY178" fmla="*/ 728663 h 2809875"/>
                <a:gd name="connsiteX179" fmla="*/ 745734 w 4355709"/>
                <a:gd name="connsiteY179" fmla="*/ 757238 h 2809875"/>
                <a:gd name="connsiteX180" fmla="*/ 736209 w 4355709"/>
                <a:gd name="connsiteY180" fmla="*/ 771525 h 2809875"/>
                <a:gd name="connsiteX181" fmla="*/ 736209 w 4355709"/>
                <a:gd name="connsiteY181" fmla="*/ 842963 h 2809875"/>
                <a:gd name="connsiteX182" fmla="*/ 740972 w 4355709"/>
                <a:gd name="connsiteY182" fmla="*/ 857250 h 2809875"/>
                <a:gd name="connsiteX183" fmla="*/ 745734 w 4355709"/>
                <a:gd name="connsiteY183" fmla="*/ 876300 h 2809875"/>
                <a:gd name="connsiteX184" fmla="*/ 760022 w 4355709"/>
                <a:gd name="connsiteY184" fmla="*/ 923925 h 2809875"/>
                <a:gd name="connsiteX185" fmla="*/ 764784 w 4355709"/>
                <a:gd name="connsiteY185" fmla="*/ 938213 h 2809875"/>
                <a:gd name="connsiteX186" fmla="*/ 771928 w 4355709"/>
                <a:gd name="connsiteY186" fmla="*/ 983456 h 2809875"/>
                <a:gd name="connsiteX187" fmla="*/ 750497 w 4355709"/>
                <a:gd name="connsiteY187" fmla="*/ 1004888 h 2809875"/>
                <a:gd name="connsiteX188" fmla="*/ 731447 w 4355709"/>
                <a:gd name="connsiteY188" fmla="*/ 1009650 h 2809875"/>
                <a:gd name="connsiteX189" fmla="*/ 712397 w 4355709"/>
                <a:gd name="connsiteY189" fmla="*/ 1016794 h 2809875"/>
                <a:gd name="connsiteX190" fmla="*/ 683822 w 4355709"/>
                <a:gd name="connsiteY190" fmla="*/ 1035844 h 2809875"/>
                <a:gd name="connsiteX191" fmla="*/ 674297 w 4355709"/>
                <a:gd name="connsiteY191" fmla="*/ 1052513 h 2809875"/>
                <a:gd name="connsiteX192" fmla="*/ 660009 w 4355709"/>
                <a:gd name="connsiteY192" fmla="*/ 1062038 h 2809875"/>
                <a:gd name="connsiteX193" fmla="*/ 650484 w 4355709"/>
                <a:gd name="connsiteY193" fmla="*/ 1076325 h 2809875"/>
                <a:gd name="connsiteX194" fmla="*/ 640959 w 4355709"/>
                <a:gd name="connsiteY194" fmla="*/ 1157288 h 2809875"/>
                <a:gd name="connsiteX195" fmla="*/ 626672 w 4355709"/>
                <a:gd name="connsiteY195" fmla="*/ 1190625 h 2809875"/>
                <a:gd name="connsiteX196" fmla="*/ 593334 w 4355709"/>
                <a:gd name="connsiteY196" fmla="*/ 1204913 h 2809875"/>
                <a:gd name="connsiteX197" fmla="*/ 588572 w 4355709"/>
                <a:gd name="connsiteY197" fmla="*/ 1219200 h 2809875"/>
                <a:gd name="connsiteX198" fmla="*/ 593334 w 4355709"/>
                <a:gd name="connsiteY198" fmla="*/ 1233488 h 2809875"/>
                <a:gd name="connsiteX199" fmla="*/ 579047 w 4355709"/>
                <a:gd name="connsiteY199" fmla="*/ 1247775 h 2809875"/>
                <a:gd name="connsiteX200" fmla="*/ 569521 w 4355709"/>
                <a:gd name="connsiteY200" fmla="*/ 1290638 h 2809875"/>
                <a:gd name="connsiteX201" fmla="*/ 552854 w 4355709"/>
                <a:gd name="connsiteY201" fmla="*/ 1321593 h 2809875"/>
                <a:gd name="connsiteX202" fmla="*/ 533803 w 4355709"/>
                <a:gd name="connsiteY202" fmla="*/ 1343025 h 2809875"/>
                <a:gd name="connsiteX203" fmla="*/ 519515 w 4355709"/>
                <a:gd name="connsiteY203" fmla="*/ 1371600 h 2809875"/>
                <a:gd name="connsiteX204" fmla="*/ 498084 w 4355709"/>
                <a:gd name="connsiteY204" fmla="*/ 1419225 h 2809875"/>
                <a:gd name="connsiteX205" fmla="*/ 493322 w 4355709"/>
                <a:gd name="connsiteY205" fmla="*/ 1433513 h 2809875"/>
                <a:gd name="connsiteX206" fmla="*/ 474272 w 4355709"/>
                <a:gd name="connsiteY206" fmla="*/ 1466850 h 2809875"/>
                <a:gd name="connsiteX207" fmla="*/ 464747 w 4355709"/>
                <a:gd name="connsiteY207" fmla="*/ 1485900 h 2809875"/>
                <a:gd name="connsiteX208" fmla="*/ 459984 w 4355709"/>
                <a:gd name="connsiteY208" fmla="*/ 1500188 h 2809875"/>
                <a:gd name="connsiteX209" fmla="*/ 450459 w 4355709"/>
                <a:gd name="connsiteY209" fmla="*/ 1514475 h 2809875"/>
                <a:gd name="connsiteX210" fmla="*/ 436172 w 4355709"/>
                <a:gd name="connsiteY210" fmla="*/ 1552575 h 2809875"/>
                <a:gd name="connsiteX211" fmla="*/ 412359 w 4355709"/>
                <a:gd name="connsiteY211" fmla="*/ 1595438 h 2809875"/>
                <a:gd name="connsiteX212" fmla="*/ 398072 w 4355709"/>
                <a:gd name="connsiteY212" fmla="*/ 1628776 h 2809875"/>
                <a:gd name="connsiteX213" fmla="*/ 393310 w 4355709"/>
                <a:gd name="connsiteY213" fmla="*/ 1657350 h 2809875"/>
                <a:gd name="connsiteX214" fmla="*/ 379022 w 4355709"/>
                <a:gd name="connsiteY214" fmla="*/ 1719263 h 2809875"/>
                <a:gd name="connsiteX215" fmla="*/ 374259 w 4355709"/>
                <a:gd name="connsiteY215" fmla="*/ 1757363 h 2809875"/>
                <a:gd name="connsiteX216" fmla="*/ 369497 w 4355709"/>
                <a:gd name="connsiteY216" fmla="*/ 1771650 h 2809875"/>
                <a:gd name="connsiteX217" fmla="*/ 357591 w 4355709"/>
                <a:gd name="connsiteY217" fmla="*/ 1807369 h 2809875"/>
                <a:gd name="connsiteX218" fmla="*/ 343303 w 4355709"/>
                <a:gd name="connsiteY218" fmla="*/ 1852613 h 2809875"/>
                <a:gd name="connsiteX219" fmla="*/ 336159 w 4355709"/>
                <a:gd name="connsiteY219" fmla="*/ 1876425 h 2809875"/>
                <a:gd name="connsiteX220" fmla="*/ 326634 w 4355709"/>
                <a:gd name="connsiteY220" fmla="*/ 1890713 h 2809875"/>
                <a:gd name="connsiteX221" fmla="*/ 321872 w 4355709"/>
                <a:gd name="connsiteY221" fmla="*/ 1905000 h 2809875"/>
                <a:gd name="connsiteX222" fmla="*/ 307584 w 4355709"/>
                <a:gd name="connsiteY222" fmla="*/ 1914525 h 2809875"/>
                <a:gd name="connsiteX223" fmla="*/ 293297 w 4355709"/>
                <a:gd name="connsiteY223" fmla="*/ 1943100 h 2809875"/>
                <a:gd name="connsiteX224" fmla="*/ 283772 w 4355709"/>
                <a:gd name="connsiteY224" fmla="*/ 1971675 h 2809875"/>
                <a:gd name="connsiteX225" fmla="*/ 267103 w 4355709"/>
                <a:gd name="connsiteY225" fmla="*/ 2002632 h 2809875"/>
                <a:gd name="connsiteX226" fmla="*/ 231384 w 4355709"/>
                <a:gd name="connsiteY226" fmla="*/ 2038350 h 2809875"/>
                <a:gd name="connsiteX227" fmla="*/ 207572 w 4355709"/>
                <a:gd name="connsiteY227" fmla="*/ 2062163 h 2809875"/>
                <a:gd name="connsiteX228" fmla="*/ 202809 w 4355709"/>
                <a:gd name="connsiteY228" fmla="*/ 2076450 h 2809875"/>
                <a:gd name="connsiteX229" fmla="*/ 174234 w 4355709"/>
                <a:gd name="connsiteY229" fmla="*/ 2095500 h 2809875"/>
                <a:gd name="connsiteX230" fmla="*/ 159947 w 4355709"/>
                <a:gd name="connsiteY230" fmla="*/ 2105025 h 2809875"/>
                <a:gd name="connsiteX231" fmla="*/ 131372 w 4355709"/>
                <a:gd name="connsiteY231" fmla="*/ 2133601 h 2809875"/>
                <a:gd name="connsiteX232" fmla="*/ 102797 w 4355709"/>
                <a:gd name="connsiteY232" fmla="*/ 2145506 h 2809875"/>
                <a:gd name="connsiteX233" fmla="*/ 78985 w 4355709"/>
                <a:gd name="connsiteY233" fmla="*/ 2157412 h 2809875"/>
                <a:gd name="connsiteX234" fmla="*/ 45647 w 4355709"/>
                <a:gd name="connsiteY234" fmla="*/ 2174081 h 2809875"/>
                <a:gd name="connsiteX235" fmla="*/ 24215 w 4355709"/>
                <a:gd name="connsiteY235" fmla="*/ 2178844 h 2809875"/>
                <a:gd name="connsiteX236" fmla="*/ 403 w 4355709"/>
                <a:gd name="connsiteY236" fmla="*/ 2188369 h 2809875"/>
                <a:gd name="connsiteX237" fmla="*/ 12309 w 4355709"/>
                <a:gd name="connsiteY237" fmla="*/ 2228850 h 2809875"/>
                <a:gd name="connsiteX238" fmla="*/ 43265 w 4355709"/>
                <a:gd name="connsiteY238" fmla="*/ 2255044 h 2809875"/>
                <a:gd name="connsiteX239" fmla="*/ 67079 w 4355709"/>
                <a:gd name="connsiteY239" fmla="*/ 2271713 h 2809875"/>
                <a:gd name="connsiteX240" fmla="*/ 90890 w 4355709"/>
                <a:gd name="connsiteY240" fmla="*/ 2276475 h 2809875"/>
                <a:gd name="connsiteX241" fmla="*/ 114703 w 4355709"/>
                <a:gd name="connsiteY241" fmla="*/ 2297906 h 2809875"/>
                <a:gd name="connsiteX242" fmla="*/ 119466 w 4355709"/>
                <a:gd name="connsiteY242" fmla="*/ 2326482 h 2809875"/>
                <a:gd name="connsiteX243" fmla="*/ 126609 w 4355709"/>
                <a:gd name="connsiteY243" fmla="*/ 2347913 h 2809875"/>
                <a:gd name="connsiteX244" fmla="*/ 121847 w 4355709"/>
                <a:gd name="connsiteY244" fmla="*/ 2386013 h 2809875"/>
                <a:gd name="connsiteX245" fmla="*/ 112322 w 4355709"/>
                <a:gd name="connsiteY245" fmla="*/ 2405063 h 2809875"/>
                <a:gd name="connsiteX246" fmla="*/ 100416 w 4355709"/>
                <a:gd name="connsiteY246" fmla="*/ 2424112 h 2809875"/>
                <a:gd name="connsiteX247" fmla="*/ 71841 w 4355709"/>
                <a:gd name="connsiteY247" fmla="*/ 2426494 h 2809875"/>
                <a:gd name="connsiteX248" fmla="*/ 50409 w 4355709"/>
                <a:gd name="connsiteY248" fmla="*/ 2452688 h 2809875"/>
                <a:gd name="connsiteX249" fmla="*/ 21834 w 4355709"/>
                <a:gd name="connsiteY249" fmla="*/ 2466975 h 2809875"/>
                <a:gd name="connsiteX250" fmla="*/ 31359 w 4355709"/>
                <a:gd name="connsiteY250" fmla="*/ 2490788 h 2809875"/>
                <a:gd name="connsiteX251" fmla="*/ 21834 w 4355709"/>
                <a:gd name="connsiteY251" fmla="*/ 2524125 h 2809875"/>
                <a:gd name="connsiteX252" fmla="*/ 12309 w 4355709"/>
                <a:gd name="connsiteY252" fmla="*/ 2538413 h 2809875"/>
                <a:gd name="connsiteX253" fmla="*/ 374259 w 4355709"/>
                <a:gd name="connsiteY253" fmla="*/ 2809875 h 2809875"/>
                <a:gd name="connsiteX0" fmla="*/ 4246172 w 4246172"/>
                <a:gd name="connsiteY0" fmla="*/ 2176463 h 2809875"/>
                <a:gd name="connsiteX1" fmla="*/ 4203309 w 4246172"/>
                <a:gd name="connsiteY1" fmla="*/ 2174082 h 2809875"/>
                <a:gd name="connsiteX2" fmla="*/ 4174734 w 4246172"/>
                <a:gd name="connsiteY2" fmla="*/ 2164557 h 2809875"/>
                <a:gd name="connsiteX3" fmla="*/ 4155684 w 4246172"/>
                <a:gd name="connsiteY3" fmla="*/ 2138363 h 2809875"/>
                <a:gd name="connsiteX4" fmla="*/ 4141397 w 4246172"/>
                <a:gd name="connsiteY4" fmla="*/ 2133600 h 2809875"/>
                <a:gd name="connsiteX5" fmla="*/ 4060434 w 4246172"/>
                <a:gd name="connsiteY5" fmla="*/ 2124075 h 2809875"/>
                <a:gd name="connsiteX6" fmla="*/ 3960422 w 4246172"/>
                <a:gd name="connsiteY6" fmla="*/ 2095500 h 2809875"/>
                <a:gd name="connsiteX7" fmla="*/ 3927084 w 4246172"/>
                <a:gd name="connsiteY7" fmla="*/ 2100263 h 2809875"/>
                <a:gd name="connsiteX8" fmla="*/ 3855647 w 4246172"/>
                <a:gd name="connsiteY8" fmla="*/ 2047875 h 2809875"/>
                <a:gd name="connsiteX9" fmla="*/ 3831834 w 4246172"/>
                <a:gd name="connsiteY9" fmla="*/ 2019300 h 2809875"/>
                <a:gd name="connsiteX10" fmla="*/ 3786591 w 4246172"/>
                <a:gd name="connsiteY10" fmla="*/ 1985963 h 2809875"/>
                <a:gd name="connsiteX11" fmla="*/ 3800877 w 4246172"/>
                <a:gd name="connsiteY11" fmla="*/ 1964532 h 2809875"/>
                <a:gd name="connsiteX12" fmla="*/ 3788972 w 4246172"/>
                <a:gd name="connsiteY12" fmla="*/ 1919288 h 2809875"/>
                <a:gd name="connsiteX13" fmla="*/ 3779447 w 4246172"/>
                <a:gd name="connsiteY13" fmla="*/ 1890713 h 2809875"/>
                <a:gd name="connsiteX14" fmla="*/ 3760397 w 4246172"/>
                <a:gd name="connsiteY14" fmla="*/ 1862138 h 2809875"/>
                <a:gd name="connsiteX15" fmla="*/ 3746110 w 4246172"/>
                <a:gd name="connsiteY15" fmla="*/ 1835944 h 2809875"/>
                <a:gd name="connsiteX16" fmla="*/ 3746109 w 4246172"/>
                <a:gd name="connsiteY16" fmla="*/ 1790700 h 2809875"/>
                <a:gd name="connsiteX17" fmla="*/ 3736584 w 4246172"/>
                <a:gd name="connsiteY17" fmla="*/ 1776413 h 2809875"/>
                <a:gd name="connsiteX18" fmla="*/ 3731822 w 4246172"/>
                <a:gd name="connsiteY18" fmla="*/ 1762125 h 2809875"/>
                <a:gd name="connsiteX19" fmla="*/ 3724678 w 4246172"/>
                <a:gd name="connsiteY19" fmla="*/ 1724025 h 2809875"/>
                <a:gd name="connsiteX20" fmla="*/ 3708009 w 4246172"/>
                <a:gd name="connsiteY20" fmla="*/ 1695450 h 2809875"/>
                <a:gd name="connsiteX21" fmla="*/ 3698484 w 4246172"/>
                <a:gd name="connsiteY21" fmla="*/ 1662113 h 2809875"/>
                <a:gd name="connsiteX22" fmla="*/ 3710390 w 4246172"/>
                <a:gd name="connsiteY22" fmla="*/ 1643063 h 2809875"/>
                <a:gd name="connsiteX23" fmla="*/ 3717535 w 4246172"/>
                <a:gd name="connsiteY23" fmla="*/ 1624013 h 2809875"/>
                <a:gd name="connsiteX24" fmla="*/ 3712772 w 4246172"/>
                <a:gd name="connsiteY24" fmla="*/ 1581150 h 2809875"/>
                <a:gd name="connsiteX25" fmla="*/ 3693722 w 4246172"/>
                <a:gd name="connsiteY25" fmla="*/ 1552575 h 2809875"/>
                <a:gd name="connsiteX26" fmla="*/ 3681816 w 4246172"/>
                <a:gd name="connsiteY26" fmla="*/ 1550194 h 2809875"/>
                <a:gd name="connsiteX27" fmla="*/ 3653240 w 4246172"/>
                <a:gd name="connsiteY27" fmla="*/ 1504951 h 2809875"/>
                <a:gd name="connsiteX28" fmla="*/ 3627047 w 4246172"/>
                <a:gd name="connsiteY28" fmla="*/ 1485900 h 2809875"/>
                <a:gd name="connsiteX29" fmla="*/ 3617522 w 4246172"/>
                <a:gd name="connsiteY29" fmla="*/ 1471613 h 2809875"/>
                <a:gd name="connsiteX30" fmla="*/ 3593709 w 4246172"/>
                <a:gd name="connsiteY30" fmla="*/ 1462088 h 2809875"/>
                <a:gd name="connsiteX31" fmla="*/ 3572278 w 4246172"/>
                <a:gd name="connsiteY31" fmla="*/ 1464469 h 2809875"/>
                <a:gd name="connsiteX32" fmla="*/ 3531796 w 4246172"/>
                <a:gd name="connsiteY32" fmla="*/ 1412082 h 2809875"/>
                <a:gd name="connsiteX33" fmla="*/ 3507984 w 4246172"/>
                <a:gd name="connsiteY33" fmla="*/ 1393031 h 2809875"/>
                <a:gd name="connsiteX34" fmla="*/ 3481790 w 4246172"/>
                <a:gd name="connsiteY34" fmla="*/ 1397794 h 2809875"/>
                <a:gd name="connsiteX35" fmla="*/ 3457979 w 4246172"/>
                <a:gd name="connsiteY35" fmla="*/ 1381126 h 2809875"/>
                <a:gd name="connsiteX36" fmla="*/ 3407972 w 4246172"/>
                <a:gd name="connsiteY36" fmla="*/ 1369219 h 2809875"/>
                <a:gd name="connsiteX37" fmla="*/ 3369872 w 4246172"/>
                <a:gd name="connsiteY37" fmla="*/ 1371601 h 2809875"/>
                <a:gd name="connsiteX38" fmla="*/ 3327009 w 4246172"/>
                <a:gd name="connsiteY38" fmla="*/ 1352550 h 2809875"/>
                <a:gd name="connsiteX39" fmla="*/ 3312722 w 4246172"/>
                <a:gd name="connsiteY39" fmla="*/ 1347788 h 2809875"/>
                <a:gd name="connsiteX40" fmla="*/ 3284147 w 4246172"/>
                <a:gd name="connsiteY40" fmla="*/ 1362075 h 2809875"/>
                <a:gd name="connsiteX41" fmla="*/ 3260334 w 4246172"/>
                <a:gd name="connsiteY41" fmla="*/ 1343025 h 2809875"/>
                <a:gd name="connsiteX42" fmla="*/ 3231759 w 4246172"/>
                <a:gd name="connsiteY42" fmla="*/ 1319213 h 2809875"/>
                <a:gd name="connsiteX43" fmla="*/ 3217472 w 4246172"/>
                <a:gd name="connsiteY43" fmla="*/ 1309688 h 2809875"/>
                <a:gd name="connsiteX44" fmla="*/ 3188897 w 4246172"/>
                <a:gd name="connsiteY44" fmla="*/ 1283495 h 2809875"/>
                <a:gd name="connsiteX45" fmla="*/ 3167465 w 4246172"/>
                <a:gd name="connsiteY45" fmla="*/ 1278731 h 2809875"/>
                <a:gd name="connsiteX46" fmla="*/ 3169848 w 4246172"/>
                <a:gd name="connsiteY46" fmla="*/ 1247775 h 2809875"/>
                <a:gd name="connsiteX47" fmla="*/ 3179372 w 4246172"/>
                <a:gd name="connsiteY47" fmla="*/ 1223963 h 2809875"/>
                <a:gd name="connsiteX48" fmla="*/ 3150797 w 4246172"/>
                <a:gd name="connsiteY48" fmla="*/ 1214438 h 2809875"/>
                <a:gd name="connsiteX49" fmla="*/ 3136509 w 4246172"/>
                <a:gd name="connsiteY49" fmla="*/ 1219200 h 2809875"/>
                <a:gd name="connsiteX50" fmla="*/ 3122222 w 4246172"/>
                <a:gd name="connsiteY50" fmla="*/ 1228725 h 2809875"/>
                <a:gd name="connsiteX51" fmla="*/ 3100790 w 4246172"/>
                <a:gd name="connsiteY51" fmla="*/ 1212056 h 2809875"/>
                <a:gd name="connsiteX52" fmla="*/ 3112697 w 4246172"/>
                <a:gd name="connsiteY52" fmla="*/ 1185863 h 2809875"/>
                <a:gd name="connsiteX53" fmla="*/ 3103172 w 4246172"/>
                <a:gd name="connsiteY53" fmla="*/ 1171575 h 2809875"/>
                <a:gd name="connsiteX54" fmla="*/ 3098409 w 4246172"/>
                <a:gd name="connsiteY54" fmla="*/ 1157288 h 2809875"/>
                <a:gd name="connsiteX55" fmla="*/ 3084122 w 4246172"/>
                <a:gd name="connsiteY55" fmla="*/ 1171575 h 2809875"/>
                <a:gd name="connsiteX56" fmla="*/ 3055547 w 4246172"/>
                <a:gd name="connsiteY56" fmla="*/ 1162050 h 2809875"/>
                <a:gd name="connsiteX57" fmla="*/ 3046022 w 4246172"/>
                <a:gd name="connsiteY57" fmla="*/ 1131094 h 2809875"/>
                <a:gd name="connsiteX58" fmla="*/ 3050784 w 4246172"/>
                <a:gd name="connsiteY58" fmla="*/ 1114425 h 2809875"/>
                <a:gd name="connsiteX59" fmla="*/ 3050784 w 4246172"/>
                <a:gd name="connsiteY59" fmla="*/ 1104900 h 2809875"/>
                <a:gd name="connsiteX60" fmla="*/ 3036497 w 4246172"/>
                <a:gd name="connsiteY60" fmla="*/ 1100138 h 2809875"/>
                <a:gd name="connsiteX61" fmla="*/ 3046022 w 4246172"/>
                <a:gd name="connsiteY61" fmla="*/ 1081088 h 2809875"/>
                <a:gd name="connsiteX62" fmla="*/ 3055547 w 4246172"/>
                <a:gd name="connsiteY62" fmla="*/ 1062038 h 2809875"/>
                <a:gd name="connsiteX63" fmla="*/ 3024590 w 4246172"/>
                <a:gd name="connsiteY63" fmla="*/ 1052513 h 2809875"/>
                <a:gd name="connsiteX64" fmla="*/ 3012684 w 4246172"/>
                <a:gd name="connsiteY64" fmla="*/ 1066800 h 2809875"/>
                <a:gd name="connsiteX65" fmla="*/ 2993634 w 4246172"/>
                <a:gd name="connsiteY65" fmla="*/ 1066800 h 2809875"/>
                <a:gd name="connsiteX66" fmla="*/ 2972204 w 4246172"/>
                <a:gd name="connsiteY66" fmla="*/ 1073944 h 2809875"/>
                <a:gd name="connsiteX67" fmla="*/ 2955534 w 4246172"/>
                <a:gd name="connsiteY67" fmla="*/ 1066800 h 2809875"/>
                <a:gd name="connsiteX68" fmla="*/ 2950772 w 4246172"/>
                <a:gd name="connsiteY68" fmla="*/ 1047750 h 2809875"/>
                <a:gd name="connsiteX69" fmla="*/ 2931721 w 4246172"/>
                <a:gd name="connsiteY69" fmla="*/ 1040607 h 2809875"/>
                <a:gd name="connsiteX70" fmla="*/ 2903147 w 4246172"/>
                <a:gd name="connsiteY70" fmla="*/ 1019175 h 2809875"/>
                <a:gd name="connsiteX71" fmla="*/ 2888859 w 4246172"/>
                <a:gd name="connsiteY71" fmla="*/ 1014413 h 2809875"/>
                <a:gd name="connsiteX72" fmla="*/ 2874572 w 4246172"/>
                <a:gd name="connsiteY72" fmla="*/ 1004888 h 2809875"/>
                <a:gd name="connsiteX73" fmla="*/ 2855522 w 4246172"/>
                <a:gd name="connsiteY73" fmla="*/ 1004888 h 2809875"/>
                <a:gd name="connsiteX74" fmla="*/ 2834090 w 4246172"/>
                <a:gd name="connsiteY74" fmla="*/ 995363 h 2809875"/>
                <a:gd name="connsiteX75" fmla="*/ 2810278 w 4246172"/>
                <a:gd name="connsiteY75" fmla="*/ 1009650 h 2809875"/>
                <a:gd name="connsiteX76" fmla="*/ 2767416 w 4246172"/>
                <a:gd name="connsiteY76" fmla="*/ 1007269 h 2809875"/>
                <a:gd name="connsiteX77" fmla="*/ 2734079 w 4246172"/>
                <a:gd name="connsiteY77" fmla="*/ 1019175 h 2809875"/>
                <a:gd name="connsiteX78" fmla="*/ 2712646 w 4246172"/>
                <a:gd name="connsiteY78" fmla="*/ 1019176 h 2809875"/>
                <a:gd name="connsiteX79" fmla="*/ 2693597 w 4246172"/>
                <a:gd name="connsiteY79" fmla="*/ 1009650 h 2809875"/>
                <a:gd name="connsiteX80" fmla="*/ 2641209 w 4246172"/>
                <a:gd name="connsiteY80" fmla="*/ 1021557 h 2809875"/>
                <a:gd name="connsiteX81" fmla="*/ 2631684 w 4246172"/>
                <a:gd name="connsiteY81" fmla="*/ 1031082 h 2809875"/>
                <a:gd name="connsiteX82" fmla="*/ 2612634 w 4246172"/>
                <a:gd name="connsiteY82" fmla="*/ 1038225 h 2809875"/>
                <a:gd name="connsiteX83" fmla="*/ 2595965 w 4246172"/>
                <a:gd name="connsiteY83" fmla="*/ 1035844 h 2809875"/>
                <a:gd name="connsiteX84" fmla="*/ 2574535 w 4246172"/>
                <a:gd name="connsiteY84" fmla="*/ 1028700 h 2809875"/>
                <a:gd name="connsiteX85" fmla="*/ 2529290 w 4246172"/>
                <a:gd name="connsiteY85" fmla="*/ 1004888 h 2809875"/>
                <a:gd name="connsiteX86" fmla="*/ 2526909 w 4246172"/>
                <a:gd name="connsiteY86" fmla="*/ 971550 h 2809875"/>
                <a:gd name="connsiteX87" fmla="*/ 2512622 w 4246172"/>
                <a:gd name="connsiteY87" fmla="*/ 942975 h 2809875"/>
                <a:gd name="connsiteX88" fmla="*/ 2488809 w 4246172"/>
                <a:gd name="connsiteY88" fmla="*/ 938213 h 2809875"/>
                <a:gd name="connsiteX89" fmla="*/ 2493572 w 4246172"/>
                <a:gd name="connsiteY89" fmla="*/ 923925 h 2809875"/>
                <a:gd name="connsiteX90" fmla="*/ 2479284 w 4246172"/>
                <a:gd name="connsiteY90" fmla="*/ 914400 h 2809875"/>
                <a:gd name="connsiteX91" fmla="*/ 2457853 w 4246172"/>
                <a:gd name="connsiteY91" fmla="*/ 902494 h 2809875"/>
                <a:gd name="connsiteX92" fmla="*/ 2431659 w 4246172"/>
                <a:gd name="connsiteY92" fmla="*/ 890588 h 2809875"/>
                <a:gd name="connsiteX93" fmla="*/ 2414991 w 4246172"/>
                <a:gd name="connsiteY93" fmla="*/ 864394 h 2809875"/>
                <a:gd name="connsiteX94" fmla="*/ 2398321 w 4246172"/>
                <a:gd name="connsiteY94" fmla="*/ 833437 h 2809875"/>
                <a:gd name="connsiteX95" fmla="*/ 2367365 w 4246172"/>
                <a:gd name="connsiteY95" fmla="*/ 807244 h 2809875"/>
                <a:gd name="connsiteX96" fmla="*/ 2348316 w 4246172"/>
                <a:gd name="connsiteY96" fmla="*/ 769144 h 2809875"/>
                <a:gd name="connsiteX97" fmla="*/ 2322122 w 4246172"/>
                <a:gd name="connsiteY97" fmla="*/ 733425 h 2809875"/>
                <a:gd name="connsiteX98" fmla="*/ 2307834 w 4246172"/>
                <a:gd name="connsiteY98" fmla="*/ 723900 h 2809875"/>
                <a:gd name="connsiteX99" fmla="*/ 2264972 w 4246172"/>
                <a:gd name="connsiteY99" fmla="*/ 704850 h 2809875"/>
                <a:gd name="connsiteX100" fmla="*/ 2241159 w 4246172"/>
                <a:gd name="connsiteY100" fmla="*/ 678657 h 2809875"/>
                <a:gd name="connsiteX101" fmla="*/ 2231634 w 4246172"/>
                <a:gd name="connsiteY101" fmla="*/ 657225 h 2809875"/>
                <a:gd name="connsiteX102" fmla="*/ 2212584 w 4246172"/>
                <a:gd name="connsiteY102" fmla="*/ 647700 h 2809875"/>
                <a:gd name="connsiteX103" fmla="*/ 2198297 w 4246172"/>
                <a:gd name="connsiteY103" fmla="*/ 638175 h 2809875"/>
                <a:gd name="connsiteX104" fmla="*/ 2179247 w 4246172"/>
                <a:gd name="connsiteY104" fmla="*/ 642938 h 2809875"/>
                <a:gd name="connsiteX105" fmla="*/ 2155434 w 4246172"/>
                <a:gd name="connsiteY105" fmla="*/ 619125 h 2809875"/>
                <a:gd name="connsiteX106" fmla="*/ 2136384 w 4246172"/>
                <a:gd name="connsiteY106" fmla="*/ 590550 h 2809875"/>
                <a:gd name="connsiteX107" fmla="*/ 2126859 w 4246172"/>
                <a:gd name="connsiteY107" fmla="*/ 561975 h 2809875"/>
                <a:gd name="connsiteX108" fmla="*/ 2103047 w 4246172"/>
                <a:gd name="connsiteY108" fmla="*/ 561975 h 2809875"/>
                <a:gd name="connsiteX109" fmla="*/ 2088759 w 4246172"/>
                <a:gd name="connsiteY109" fmla="*/ 547688 h 2809875"/>
                <a:gd name="connsiteX110" fmla="*/ 2050660 w 4246172"/>
                <a:gd name="connsiteY110" fmla="*/ 540544 h 2809875"/>
                <a:gd name="connsiteX111" fmla="*/ 2007797 w 4246172"/>
                <a:gd name="connsiteY111" fmla="*/ 528638 h 2809875"/>
                <a:gd name="connsiteX112" fmla="*/ 1976841 w 4246172"/>
                <a:gd name="connsiteY112" fmla="*/ 526256 h 2809875"/>
                <a:gd name="connsiteX113" fmla="*/ 1948266 w 4246172"/>
                <a:gd name="connsiteY113" fmla="*/ 521494 h 2809875"/>
                <a:gd name="connsiteX114" fmla="*/ 1926834 w 4246172"/>
                <a:gd name="connsiteY114" fmla="*/ 504825 h 2809875"/>
                <a:gd name="connsiteX115" fmla="*/ 1912547 w 4246172"/>
                <a:gd name="connsiteY115" fmla="*/ 509588 h 2809875"/>
                <a:gd name="connsiteX116" fmla="*/ 1841109 w 4246172"/>
                <a:gd name="connsiteY116" fmla="*/ 495300 h 2809875"/>
                <a:gd name="connsiteX117" fmla="*/ 1812534 w 4246172"/>
                <a:gd name="connsiteY117" fmla="*/ 485775 h 2809875"/>
                <a:gd name="connsiteX118" fmla="*/ 1798247 w 4246172"/>
                <a:gd name="connsiteY118" fmla="*/ 481013 h 2809875"/>
                <a:gd name="connsiteX119" fmla="*/ 1783959 w 4246172"/>
                <a:gd name="connsiteY119" fmla="*/ 490538 h 2809875"/>
                <a:gd name="connsiteX120" fmla="*/ 1769672 w 4246172"/>
                <a:gd name="connsiteY120" fmla="*/ 495300 h 2809875"/>
                <a:gd name="connsiteX121" fmla="*/ 1741097 w 4246172"/>
                <a:gd name="connsiteY121" fmla="*/ 523875 h 2809875"/>
                <a:gd name="connsiteX122" fmla="*/ 1717284 w 4246172"/>
                <a:gd name="connsiteY122" fmla="*/ 519113 h 2809875"/>
                <a:gd name="connsiteX123" fmla="*/ 1683947 w 4246172"/>
                <a:gd name="connsiteY123" fmla="*/ 509588 h 2809875"/>
                <a:gd name="connsiteX124" fmla="*/ 1650609 w 4246172"/>
                <a:gd name="connsiteY124" fmla="*/ 504825 h 2809875"/>
                <a:gd name="connsiteX125" fmla="*/ 1622034 w 4246172"/>
                <a:gd name="connsiteY125" fmla="*/ 500063 h 2809875"/>
                <a:gd name="connsiteX126" fmla="*/ 1581553 w 4246172"/>
                <a:gd name="connsiteY126" fmla="*/ 483394 h 2809875"/>
                <a:gd name="connsiteX127" fmla="*/ 1552978 w 4246172"/>
                <a:gd name="connsiteY127" fmla="*/ 483394 h 2809875"/>
                <a:gd name="connsiteX128" fmla="*/ 1541072 w 4246172"/>
                <a:gd name="connsiteY128" fmla="*/ 466725 h 2809875"/>
                <a:gd name="connsiteX129" fmla="*/ 1526784 w 4246172"/>
                <a:gd name="connsiteY129" fmla="*/ 447675 h 2809875"/>
                <a:gd name="connsiteX130" fmla="*/ 1522021 w 4246172"/>
                <a:gd name="connsiteY130" fmla="*/ 421481 h 2809875"/>
                <a:gd name="connsiteX131" fmla="*/ 1533929 w 4246172"/>
                <a:gd name="connsiteY131" fmla="*/ 392907 h 2809875"/>
                <a:gd name="connsiteX132" fmla="*/ 1564884 w 4246172"/>
                <a:gd name="connsiteY132" fmla="*/ 366713 h 2809875"/>
                <a:gd name="connsiteX133" fmla="*/ 1557740 w 4246172"/>
                <a:gd name="connsiteY133" fmla="*/ 340519 h 2809875"/>
                <a:gd name="connsiteX134" fmla="*/ 1564884 w 4246172"/>
                <a:gd name="connsiteY134" fmla="*/ 309562 h 2809875"/>
                <a:gd name="connsiteX135" fmla="*/ 1583934 w 4246172"/>
                <a:gd name="connsiteY135" fmla="*/ 285750 h 2809875"/>
                <a:gd name="connsiteX136" fmla="*/ 1588697 w 4246172"/>
                <a:gd name="connsiteY136" fmla="*/ 271463 h 2809875"/>
                <a:gd name="connsiteX137" fmla="*/ 1579172 w 4246172"/>
                <a:gd name="connsiteY137" fmla="*/ 257175 h 2809875"/>
                <a:gd name="connsiteX138" fmla="*/ 1545834 w 4246172"/>
                <a:gd name="connsiteY138" fmla="*/ 230981 h 2809875"/>
                <a:gd name="connsiteX139" fmla="*/ 1522022 w 4246172"/>
                <a:gd name="connsiteY139" fmla="*/ 228600 h 2809875"/>
                <a:gd name="connsiteX140" fmla="*/ 1507734 w 4246172"/>
                <a:gd name="connsiteY140" fmla="*/ 192881 h 2809875"/>
                <a:gd name="connsiteX141" fmla="*/ 1505353 w 4246172"/>
                <a:gd name="connsiteY141" fmla="*/ 159543 h 2809875"/>
                <a:gd name="connsiteX142" fmla="*/ 1488684 w 4246172"/>
                <a:gd name="connsiteY142" fmla="*/ 119063 h 2809875"/>
                <a:gd name="connsiteX143" fmla="*/ 1479159 w 4246172"/>
                <a:gd name="connsiteY143" fmla="*/ 92868 h 2809875"/>
                <a:gd name="connsiteX144" fmla="*/ 1455347 w 4246172"/>
                <a:gd name="connsiteY144" fmla="*/ 85725 h 2809875"/>
                <a:gd name="connsiteX145" fmla="*/ 1450584 w 4246172"/>
                <a:gd name="connsiteY145" fmla="*/ 66675 h 2809875"/>
                <a:gd name="connsiteX146" fmla="*/ 1433915 w 4246172"/>
                <a:gd name="connsiteY146" fmla="*/ 40481 h 2809875"/>
                <a:gd name="connsiteX147" fmla="*/ 1445822 w 4246172"/>
                <a:gd name="connsiteY147" fmla="*/ 30956 h 2809875"/>
                <a:gd name="connsiteX148" fmla="*/ 1436297 w 4246172"/>
                <a:gd name="connsiteY148" fmla="*/ 0 h 2809875"/>
                <a:gd name="connsiteX149" fmla="*/ 845747 w 4246172"/>
                <a:gd name="connsiteY149" fmla="*/ 180975 h 2809875"/>
                <a:gd name="connsiteX150" fmla="*/ 845747 w 4246172"/>
                <a:gd name="connsiteY150" fmla="*/ 180975 h 2809875"/>
                <a:gd name="connsiteX151" fmla="*/ 840984 w 4246172"/>
                <a:gd name="connsiteY151" fmla="*/ 223838 h 2809875"/>
                <a:gd name="connsiteX152" fmla="*/ 836222 w 4246172"/>
                <a:gd name="connsiteY152" fmla="*/ 238125 h 2809875"/>
                <a:gd name="connsiteX153" fmla="*/ 817172 w 4246172"/>
                <a:gd name="connsiteY153" fmla="*/ 254794 h 2809875"/>
                <a:gd name="connsiteX154" fmla="*/ 788597 w 4246172"/>
                <a:gd name="connsiteY154" fmla="*/ 266700 h 2809875"/>
                <a:gd name="connsiteX155" fmla="*/ 740972 w 4246172"/>
                <a:gd name="connsiteY155" fmla="*/ 300038 h 2809875"/>
                <a:gd name="connsiteX156" fmla="*/ 721922 w 4246172"/>
                <a:gd name="connsiteY156" fmla="*/ 328613 h 2809875"/>
                <a:gd name="connsiteX157" fmla="*/ 705252 w 4246172"/>
                <a:gd name="connsiteY157" fmla="*/ 342900 h 2809875"/>
                <a:gd name="connsiteX158" fmla="*/ 707634 w 4246172"/>
                <a:gd name="connsiteY158" fmla="*/ 369095 h 2809875"/>
                <a:gd name="connsiteX159" fmla="*/ 726684 w 4246172"/>
                <a:gd name="connsiteY159" fmla="*/ 381000 h 2809875"/>
                <a:gd name="connsiteX160" fmla="*/ 731447 w 4246172"/>
                <a:gd name="connsiteY160" fmla="*/ 395288 h 2809875"/>
                <a:gd name="connsiteX161" fmla="*/ 750497 w 4246172"/>
                <a:gd name="connsiteY161" fmla="*/ 423863 h 2809875"/>
                <a:gd name="connsiteX162" fmla="*/ 760022 w 4246172"/>
                <a:gd name="connsiteY162" fmla="*/ 442913 h 2809875"/>
                <a:gd name="connsiteX163" fmla="*/ 750497 w 4246172"/>
                <a:gd name="connsiteY163" fmla="*/ 481013 h 2809875"/>
                <a:gd name="connsiteX164" fmla="*/ 736209 w 4246172"/>
                <a:gd name="connsiteY164" fmla="*/ 490538 h 2809875"/>
                <a:gd name="connsiteX165" fmla="*/ 731447 w 4246172"/>
                <a:gd name="connsiteY165" fmla="*/ 504825 h 2809875"/>
                <a:gd name="connsiteX166" fmla="*/ 717159 w 4246172"/>
                <a:gd name="connsiteY166" fmla="*/ 509588 h 2809875"/>
                <a:gd name="connsiteX167" fmla="*/ 712397 w 4246172"/>
                <a:gd name="connsiteY167" fmla="*/ 538163 h 2809875"/>
                <a:gd name="connsiteX168" fmla="*/ 702872 w 4246172"/>
                <a:gd name="connsiteY168" fmla="*/ 566738 h 2809875"/>
                <a:gd name="connsiteX169" fmla="*/ 698109 w 4246172"/>
                <a:gd name="connsiteY169" fmla="*/ 581025 h 2809875"/>
                <a:gd name="connsiteX170" fmla="*/ 683822 w 4246172"/>
                <a:gd name="connsiteY170" fmla="*/ 611981 h 2809875"/>
                <a:gd name="connsiteX171" fmla="*/ 702872 w 4246172"/>
                <a:gd name="connsiteY171" fmla="*/ 638175 h 2809875"/>
                <a:gd name="connsiteX172" fmla="*/ 731447 w 4246172"/>
                <a:gd name="connsiteY172" fmla="*/ 647700 h 2809875"/>
                <a:gd name="connsiteX173" fmla="*/ 740972 w 4246172"/>
                <a:gd name="connsiteY173" fmla="*/ 661988 h 2809875"/>
                <a:gd name="connsiteX174" fmla="*/ 745734 w 4246172"/>
                <a:gd name="connsiteY174" fmla="*/ 676275 h 2809875"/>
                <a:gd name="connsiteX175" fmla="*/ 745734 w 4246172"/>
                <a:gd name="connsiteY175" fmla="*/ 688181 h 2809875"/>
                <a:gd name="connsiteX176" fmla="*/ 748115 w 4246172"/>
                <a:gd name="connsiteY176" fmla="*/ 709613 h 2809875"/>
                <a:gd name="connsiteX177" fmla="*/ 755259 w 4246172"/>
                <a:gd name="connsiteY177" fmla="*/ 728663 h 2809875"/>
                <a:gd name="connsiteX178" fmla="*/ 745734 w 4246172"/>
                <a:gd name="connsiteY178" fmla="*/ 757238 h 2809875"/>
                <a:gd name="connsiteX179" fmla="*/ 736209 w 4246172"/>
                <a:gd name="connsiteY179" fmla="*/ 771525 h 2809875"/>
                <a:gd name="connsiteX180" fmla="*/ 736209 w 4246172"/>
                <a:gd name="connsiteY180" fmla="*/ 842963 h 2809875"/>
                <a:gd name="connsiteX181" fmla="*/ 740972 w 4246172"/>
                <a:gd name="connsiteY181" fmla="*/ 857250 h 2809875"/>
                <a:gd name="connsiteX182" fmla="*/ 745734 w 4246172"/>
                <a:gd name="connsiteY182" fmla="*/ 876300 h 2809875"/>
                <a:gd name="connsiteX183" fmla="*/ 760022 w 4246172"/>
                <a:gd name="connsiteY183" fmla="*/ 923925 h 2809875"/>
                <a:gd name="connsiteX184" fmla="*/ 764784 w 4246172"/>
                <a:gd name="connsiteY184" fmla="*/ 938213 h 2809875"/>
                <a:gd name="connsiteX185" fmla="*/ 771928 w 4246172"/>
                <a:gd name="connsiteY185" fmla="*/ 983456 h 2809875"/>
                <a:gd name="connsiteX186" fmla="*/ 750497 w 4246172"/>
                <a:gd name="connsiteY186" fmla="*/ 1004888 h 2809875"/>
                <a:gd name="connsiteX187" fmla="*/ 731447 w 4246172"/>
                <a:gd name="connsiteY187" fmla="*/ 1009650 h 2809875"/>
                <a:gd name="connsiteX188" fmla="*/ 712397 w 4246172"/>
                <a:gd name="connsiteY188" fmla="*/ 1016794 h 2809875"/>
                <a:gd name="connsiteX189" fmla="*/ 683822 w 4246172"/>
                <a:gd name="connsiteY189" fmla="*/ 1035844 h 2809875"/>
                <a:gd name="connsiteX190" fmla="*/ 674297 w 4246172"/>
                <a:gd name="connsiteY190" fmla="*/ 1052513 h 2809875"/>
                <a:gd name="connsiteX191" fmla="*/ 660009 w 4246172"/>
                <a:gd name="connsiteY191" fmla="*/ 1062038 h 2809875"/>
                <a:gd name="connsiteX192" fmla="*/ 650484 w 4246172"/>
                <a:gd name="connsiteY192" fmla="*/ 1076325 h 2809875"/>
                <a:gd name="connsiteX193" fmla="*/ 640959 w 4246172"/>
                <a:gd name="connsiteY193" fmla="*/ 1157288 h 2809875"/>
                <a:gd name="connsiteX194" fmla="*/ 626672 w 4246172"/>
                <a:gd name="connsiteY194" fmla="*/ 1190625 h 2809875"/>
                <a:gd name="connsiteX195" fmla="*/ 593334 w 4246172"/>
                <a:gd name="connsiteY195" fmla="*/ 1204913 h 2809875"/>
                <a:gd name="connsiteX196" fmla="*/ 588572 w 4246172"/>
                <a:gd name="connsiteY196" fmla="*/ 1219200 h 2809875"/>
                <a:gd name="connsiteX197" fmla="*/ 593334 w 4246172"/>
                <a:gd name="connsiteY197" fmla="*/ 1233488 h 2809875"/>
                <a:gd name="connsiteX198" fmla="*/ 579047 w 4246172"/>
                <a:gd name="connsiteY198" fmla="*/ 1247775 h 2809875"/>
                <a:gd name="connsiteX199" fmla="*/ 569521 w 4246172"/>
                <a:gd name="connsiteY199" fmla="*/ 1290638 h 2809875"/>
                <a:gd name="connsiteX200" fmla="*/ 552854 w 4246172"/>
                <a:gd name="connsiteY200" fmla="*/ 1321593 h 2809875"/>
                <a:gd name="connsiteX201" fmla="*/ 533803 w 4246172"/>
                <a:gd name="connsiteY201" fmla="*/ 1343025 h 2809875"/>
                <a:gd name="connsiteX202" fmla="*/ 519515 w 4246172"/>
                <a:gd name="connsiteY202" fmla="*/ 1371600 h 2809875"/>
                <a:gd name="connsiteX203" fmla="*/ 498084 w 4246172"/>
                <a:gd name="connsiteY203" fmla="*/ 1419225 h 2809875"/>
                <a:gd name="connsiteX204" fmla="*/ 493322 w 4246172"/>
                <a:gd name="connsiteY204" fmla="*/ 1433513 h 2809875"/>
                <a:gd name="connsiteX205" fmla="*/ 474272 w 4246172"/>
                <a:gd name="connsiteY205" fmla="*/ 1466850 h 2809875"/>
                <a:gd name="connsiteX206" fmla="*/ 464747 w 4246172"/>
                <a:gd name="connsiteY206" fmla="*/ 1485900 h 2809875"/>
                <a:gd name="connsiteX207" fmla="*/ 459984 w 4246172"/>
                <a:gd name="connsiteY207" fmla="*/ 1500188 h 2809875"/>
                <a:gd name="connsiteX208" fmla="*/ 450459 w 4246172"/>
                <a:gd name="connsiteY208" fmla="*/ 1514475 h 2809875"/>
                <a:gd name="connsiteX209" fmla="*/ 436172 w 4246172"/>
                <a:gd name="connsiteY209" fmla="*/ 1552575 h 2809875"/>
                <a:gd name="connsiteX210" fmla="*/ 412359 w 4246172"/>
                <a:gd name="connsiteY210" fmla="*/ 1595438 h 2809875"/>
                <a:gd name="connsiteX211" fmla="*/ 398072 w 4246172"/>
                <a:gd name="connsiteY211" fmla="*/ 1628776 h 2809875"/>
                <a:gd name="connsiteX212" fmla="*/ 393310 w 4246172"/>
                <a:gd name="connsiteY212" fmla="*/ 1657350 h 2809875"/>
                <a:gd name="connsiteX213" fmla="*/ 379022 w 4246172"/>
                <a:gd name="connsiteY213" fmla="*/ 1719263 h 2809875"/>
                <a:gd name="connsiteX214" fmla="*/ 374259 w 4246172"/>
                <a:gd name="connsiteY214" fmla="*/ 1757363 h 2809875"/>
                <a:gd name="connsiteX215" fmla="*/ 369497 w 4246172"/>
                <a:gd name="connsiteY215" fmla="*/ 1771650 h 2809875"/>
                <a:gd name="connsiteX216" fmla="*/ 357591 w 4246172"/>
                <a:gd name="connsiteY216" fmla="*/ 1807369 h 2809875"/>
                <a:gd name="connsiteX217" fmla="*/ 343303 w 4246172"/>
                <a:gd name="connsiteY217" fmla="*/ 1852613 h 2809875"/>
                <a:gd name="connsiteX218" fmla="*/ 336159 w 4246172"/>
                <a:gd name="connsiteY218" fmla="*/ 1876425 h 2809875"/>
                <a:gd name="connsiteX219" fmla="*/ 326634 w 4246172"/>
                <a:gd name="connsiteY219" fmla="*/ 1890713 h 2809875"/>
                <a:gd name="connsiteX220" fmla="*/ 321872 w 4246172"/>
                <a:gd name="connsiteY220" fmla="*/ 1905000 h 2809875"/>
                <a:gd name="connsiteX221" fmla="*/ 307584 w 4246172"/>
                <a:gd name="connsiteY221" fmla="*/ 1914525 h 2809875"/>
                <a:gd name="connsiteX222" fmla="*/ 293297 w 4246172"/>
                <a:gd name="connsiteY222" fmla="*/ 1943100 h 2809875"/>
                <a:gd name="connsiteX223" fmla="*/ 283772 w 4246172"/>
                <a:gd name="connsiteY223" fmla="*/ 1971675 h 2809875"/>
                <a:gd name="connsiteX224" fmla="*/ 267103 w 4246172"/>
                <a:gd name="connsiteY224" fmla="*/ 2002632 h 2809875"/>
                <a:gd name="connsiteX225" fmla="*/ 231384 w 4246172"/>
                <a:gd name="connsiteY225" fmla="*/ 2038350 h 2809875"/>
                <a:gd name="connsiteX226" fmla="*/ 207572 w 4246172"/>
                <a:gd name="connsiteY226" fmla="*/ 2062163 h 2809875"/>
                <a:gd name="connsiteX227" fmla="*/ 202809 w 4246172"/>
                <a:gd name="connsiteY227" fmla="*/ 2076450 h 2809875"/>
                <a:gd name="connsiteX228" fmla="*/ 174234 w 4246172"/>
                <a:gd name="connsiteY228" fmla="*/ 2095500 h 2809875"/>
                <a:gd name="connsiteX229" fmla="*/ 159947 w 4246172"/>
                <a:gd name="connsiteY229" fmla="*/ 2105025 h 2809875"/>
                <a:gd name="connsiteX230" fmla="*/ 131372 w 4246172"/>
                <a:gd name="connsiteY230" fmla="*/ 2133601 h 2809875"/>
                <a:gd name="connsiteX231" fmla="*/ 102797 w 4246172"/>
                <a:gd name="connsiteY231" fmla="*/ 2145506 h 2809875"/>
                <a:gd name="connsiteX232" fmla="*/ 78985 w 4246172"/>
                <a:gd name="connsiteY232" fmla="*/ 2157412 h 2809875"/>
                <a:gd name="connsiteX233" fmla="*/ 45647 w 4246172"/>
                <a:gd name="connsiteY233" fmla="*/ 2174081 h 2809875"/>
                <a:gd name="connsiteX234" fmla="*/ 24215 w 4246172"/>
                <a:gd name="connsiteY234" fmla="*/ 2178844 h 2809875"/>
                <a:gd name="connsiteX235" fmla="*/ 403 w 4246172"/>
                <a:gd name="connsiteY235" fmla="*/ 2188369 h 2809875"/>
                <a:gd name="connsiteX236" fmla="*/ 12309 w 4246172"/>
                <a:gd name="connsiteY236" fmla="*/ 2228850 h 2809875"/>
                <a:gd name="connsiteX237" fmla="*/ 43265 w 4246172"/>
                <a:gd name="connsiteY237" fmla="*/ 2255044 h 2809875"/>
                <a:gd name="connsiteX238" fmla="*/ 67079 w 4246172"/>
                <a:gd name="connsiteY238" fmla="*/ 2271713 h 2809875"/>
                <a:gd name="connsiteX239" fmla="*/ 90890 w 4246172"/>
                <a:gd name="connsiteY239" fmla="*/ 2276475 h 2809875"/>
                <a:gd name="connsiteX240" fmla="*/ 114703 w 4246172"/>
                <a:gd name="connsiteY240" fmla="*/ 2297906 h 2809875"/>
                <a:gd name="connsiteX241" fmla="*/ 119466 w 4246172"/>
                <a:gd name="connsiteY241" fmla="*/ 2326482 h 2809875"/>
                <a:gd name="connsiteX242" fmla="*/ 126609 w 4246172"/>
                <a:gd name="connsiteY242" fmla="*/ 2347913 h 2809875"/>
                <a:gd name="connsiteX243" fmla="*/ 121847 w 4246172"/>
                <a:gd name="connsiteY243" fmla="*/ 2386013 h 2809875"/>
                <a:gd name="connsiteX244" fmla="*/ 112322 w 4246172"/>
                <a:gd name="connsiteY244" fmla="*/ 2405063 h 2809875"/>
                <a:gd name="connsiteX245" fmla="*/ 100416 w 4246172"/>
                <a:gd name="connsiteY245" fmla="*/ 2424112 h 2809875"/>
                <a:gd name="connsiteX246" fmla="*/ 71841 w 4246172"/>
                <a:gd name="connsiteY246" fmla="*/ 2426494 h 2809875"/>
                <a:gd name="connsiteX247" fmla="*/ 50409 w 4246172"/>
                <a:gd name="connsiteY247" fmla="*/ 2452688 h 2809875"/>
                <a:gd name="connsiteX248" fmla="*/ 21834 w 4246172"/>
                <a:gd name="connsiteY248" fmla="*/ 2466975 h 2809875"/>
                <a:gd name="connsiteX249" fmla="*/ 31359 w 4246172"/>
                <a:gd name="connsiteY249" fmla="*/ 2490788 h 2809875"/>
                <a:gd name="connsiteX250" fmla="*/ 21834 w 4246172"/>
                <a:gd name="connsiteY250" fmla="*/ 2524125 h 2809875"/>
                <a:gd name="connsiteX251" fmla="*/ 12309 w 4246172"/>
                <a:gd name="connsiteY251" fmla="*/ 2538413 h 2809875"/>
                <a:gd name="connsiteX252" fmla="*/ 374259 w 4246172"/>
                <a:gd name="connsiteY252" fmla="*/ 2809875 h 2809875"/>
                <a:gd name="connsiteX0" fmla="*/ 4203309 w 4203309"/>
                <a:gd name="connsiteY0" fmla="*/ 2174082 h 2809875"/>
                <a:gd name="connsiteX1" fmla="*/ 4174734 w 4203309"/>
                <a:gd name="connsiteY1" fmla="*/ 2164557 h 2809875"/>
                <a:gd name="connsiteX2" fmla="*/ 4155684 w 4203309"/>
                <a:gd name="connsiteY2" fmla="*/ 2138363 h 2809875"/>
                <a:gd name="connsiteX3" fmla="*/ 4141397 w 4203309"/>
                <a:gd name="connsiteY3" fmla="*/ 2133600 h 2809875"/>
                <a:gd name="connsiteX4" fmla="*/ 4060434 w 4203309"/>
                <a:gd name="connsiteY4" fmla="*/ 2124075 h 2809875"/>
                <a:gd name="connsiteX5" fmla="*/ 3960422 w 4203309"/>
                <a:gd name="connsiteY5" fmla="*/ 2095500 h 2809875"/>
                <a:gd name="connsiteX6" fmla="*/ 3927084 w 4203309"/>
                <a:gd name="connsiteY6" fmla="*/ 2100263 h 2809875"/>
                <a:gd name="connsiteX7" fmla="*/ 3855647 w 4203309"/>
                <a:gd name="connsiteY7" fmla="*/ 2047875 h 2809875"/>
                <a:gd name="connsiteX8" fmla="*/ 3831834 w 4203309"/>
                <a:gd name="connsiteY8" fmla="*/ 2019300 h 2809875"/>
                <a:gd name="connsiteX9" fmla="*/ 3786591 w 4203309"/>
                <a:gd name="connsiteY9" fmla="*/ 1985963 h 2809875"/>
                <a:gd name="connsiteX10" fmla="*/ 3800877 w 4203309"/>
                <a:gd name="connsiteY10" fmla="*/ 1964532 h 2809875"/>
                <a:gd name="connsiteX11" fmla="*/ 3788972 w 4203309"/>
                <a:gd name="connsiteY11" fmla="*/ 1919288 h 2809875"/>
                <a:gd name="connsiteX12" fmla="*/ 3779447 w 4203309"/>
                <a:gd name="connsiteY12" fmla="*/ 1890713 h 2809875"/>
                <a:gd name="connsiteX13" fmla="*/ 3760397 w 4203309"/>
                <a:gd name="connsiteY13" fmla="*/ 1862138 h 2809875"/>
                <a:gd name="connsiteX14" fmla="*/ 3746110 w 4203309"/>
                <a:gd name="connsiteY14" fmla="*/ 1835944 h 2809875"/>
                <a:gd name="connsiteX15" fmla="*/ 3746109 w 4203309"/>
                <a:gd name="connsiteY15" fmla="*/ 1790700 h 2809875"/>
                <a:gd name="connsiteX16" fmla="*/ 3736584 w 4203309"/>
                <a:gd name="connsiteY16" fmla="*/ 1776413 h 2809875"/>
                <a:gd name="connsiteX17" fmla="*/ 3731822 w 4203309"/>
                <a:gd name="connsiteY17" fmla="*/ 1762125 h 2809875"/>
                <a:gd name="connsiteX18" fmla="*/ 3724678 w 4203309"/>
                <a:gd name="connsiteY18" fmla="*/ 1724025 h 2809875"/>
                <a:gd name="connsiteX19" fmla="*/ 3708009 w 4203309"/>
                <a:gd name="connsiteY19" fmla="*/ 1695450 h 2809875"/>
                <a:gd name="connsiteX20" fmla="*/ 3698484 w 4203309"/>
                <a:gd name="connsiteY20" fmla="*/ 1662113 h 2809875"/>
                <a:gd name="connsiteX21" fmla="*/ 3710390 w 4203309"/>
                <a:gd name="connsiteY21" fmla="*/ 1643063 h 2809875"/>
                <a:gd name="connsiteX22" fmla="*/ 3717535 w 4203309"/>
                <a:gd name="connsiteY22" fmla="*/ 1624013 h 2809875"/>
                <a:gd name="connsiteX23" fmla="*/ 3712772 w 4203309"/>
                <a:gd name="connsiteY23" fmla="*/ 1581150 h 2809875"/>
                <a:gd name="connsiteX24" fmla="*/ 3693722 w 4203309"/>
                <a:gd name="connsiteY24" fmla="*/ 1552575 h 2809875"/>
                <a:gd name="connsiteX25" fmla="*/ 3681816 w 4203309"/>
                <a:gd name="connsiteY25" fmla="*/ 1550194 h 2809875"/>
                <a:gd name="connsiteX26" fmla="*/ 3653240 w 4203309"/>
                <a:gd name="connsiteY26" fmla="*/ 1504951 h 2809875"/>
                <a:gd name="connsiteX27" fmla="*/ 3627047 w 4203309"/>
                <a:gd name="connsiteY27" fmla="*/ 1485900 h 2809875"/>
                <a:gd name="connsiteX28" fmla="*/ 3617522 w 4203309"/>
                <a:gd name="connsiteY28" fmla="*/ 1471613 h 2809875"/>
                <a:gd name="connsiteX29" fmla="*/ 3593709 w 4203309"/>
                <a:gd name="connsiteY29" fmla="*/ 1462088 h 2809875"/>
                <a:gd name="connsiteX30" fmla="*/ 3572278 w 4203309"/>
                <a:gd name="connsiteY30" fmla="*/ 1464469 h 2809875"/>
                <a:gd name="connsiteX31" fmla="*/ 3531796 w 4203309"/>
                <a:gd name="connsiteY31" fmla="*/ 1412082 h 2809875"/>
                <a:gd name="connsiteX32" fmla="*/ 3507984 w 4203309"/>
                <a:gd name="connsiteY32" fmla="*/ 1393031 h 2809875"/>
                <a:gd name="connsiteX33" fmla="*/ 3481790 w 4203309"/>
                <a:gd name="connsiteY33" fmla="*/ 1397794 h 2809875"/>
                <a:gd name="connsiteX34" fmla="*/ 3457979 w 4203309"/>
                <a:gd name="connsiteY34" fmla="*/ 1381126 h 2809875"/>
                <a:gd name="connsiteX35" fmla="*/ 3407972 w 4203309"/>
                <a:gd name="connsiteY35" fmla="*/ 1369219 h 2809875"/>
                <a:gd name="connsiteX36" fmla="*/ 3369872 w 4203309"/>
                <a:gd name="connsiteY36" fmla="*/ 1371601 h 2809875"/>
                <a:gd name="connsiteX37" fmla="*/ 3327009 w 4203309"/>
                <a:gd name="connsiteY37" fmla="*/ 1352550 h 2809875"/>
                <a:gd name="connsiteX38" fmla="*/ 3312722 w 4203309"/>
                <a:gd name="connsiteY38" fmla="*/ 1347788 h 2809875"/>
                <a:gd name="connsiteX39" fmla="*/ 3284147 w 4203309"/>
                <a:gd name="connsiteY39" fmla="*/ 1362075 h 2809875"/>
                <a:gd name="connsiteX40" fmla="*/ 3260334 w 4203309"/>
                <a:gd name="connsiteY40" fmla="*/ 1343025 h 2809875"/>
                <a:gd name="connsiteX41" fmla="*/ 3231759 w 4203309"/>
                <a:gd name="connsiteY41" fmla="*/ 1319213 h 2809875"/>
                <a:gd name="connsiteX42" fmla="*/ 3217472 w 4203309"/>
                <a:gd name="connsiteY42" fmla="*/ 1309688 h 2809875"/>
                <a:gd name="connsiteX43" fmla="*/ 3188897 w 4203309"/>
                <a:gd name="connsiteY43" fmla="*/ 1283495 h 2809875"/>
                <a:gd name="connsiteX44" fmla="*/ 3167465 w 4203309"/>
                <a:gd name="connsiteY44" fmla="*/ 1278731 h 2809875"/>
                <a:gd name="connsiteX45" fmla="*/ 3169848 w 4203309"/>
                <a:gd name="connsiteY45" fmla="*/ 1247775 h 2809875"/>
                <a:gd name="connsiteX46" fmla="*/ 3179372 w 4203309"/>
                <a:gd name="connsiteY46" fmla="*/ 1223963 h 2809875"/>
                <a:gd name="connsiteX47" fmla="*/ 3150797 w 4203309"/>
                <a:gd name="connsiteY47" fmla="*/ 1214438 h 2809875"/>
                <a:gd name="connsiteX48" fmla="*/ 3136509 w 4203309"/>
                <a:gd name="connsiteY48" fmla="*/ 1219200 h 2809875"/>
                <a:gd name="connsiteX49" fmla="*/ 3122222 w 4203309"/>
                <a:gd name="connsiteY49" fmla="*/ 1228725 h 2809875"/>
                <a:gd name="connsiteX50" fmla="*/ 3100790 w 4203309"/>
                <a:gd name="connsiteY50" fmla="*/ 1212056 h 2809875"/>
                <a:gd name="connsiteX51" fmla="*/ 3112697 w 4203309"/>
                <a:gd name="connsiteY51" fmla="*/ 1185863 h 2809875"/>
                <a:gd name="connsiteX52" fmla="*/ 3103172 w 4203309"/>
                <a:gd name="connsiteY52" fmla="*/ 1171575 h 2809875"/>
                <a:gd name="connsiteX53" fmla="*/ 3098409 w 4203309"/>
                <a:gd name="connsiteY53" fmla="*/ 1157288 h 2809875"/>
                <a:gd name="connsiteX54" fmla="*/ 3084122 w 4203309"/>
                <a:gd name="connsiteY54" fmla="*/ 1171575 h 2809875"/>
                <a:gd name="connsiteX55" fmla="*/ 3055547 w 4203309"/>
                <a:gd name="connsiteY55" fmla="*/ 1162050 h 2809875"/>
                <a:gd name="connsiteX56" fmla="*/ 3046022 w 4203309"/>
                <a:gd name="connsiteY56" fmla="*/ 1131094 h 2809875"/>
                <a:gd name="connsiteX57" fmla="*/ 3050784 w 4203309"/>
                <a:gd name="connsiteY57" fmla="*/ 1114425 h 2809875"/>
                <a:gd name="connsiteX58" fmla="*/ 3050784 w 4203309"/>
                <a:gd name="connsiteY58" fmla="*/ 1104900 h 2809875"/>
                <a:gd name="connsiteX59" fmla="*/ 3036497 w 4203309"/>
                <a:gd name="connsiteY59" fmla="*/ 1100138 h 2809875"/>
                <a:gd name="connsiteX60" fmla="*/ 3046022 w 4203309"/>
                <a:gd name="connsiteY60" fmla="*/ 1081088 h 2809875"/>
                <a:gd name="connsiteX61" fmla="*/ 3055547 w 4203309"/>
                <a:gd name="connsiteY61" fmla="*/ 1062038 h 2809875"/>
                <a:gd name="connsiteX62" fmla="*/ 3024590 w 4203309"/>
                <a:gd name="connsiteY62" fmla="*/ 1052513 h 2809875"/>
                <a:gd name="connsiteX63" fmla="*/ 3012684 w 4203309"/>
                <a:gd name="connsiteY63" fmla="*/ 1066800 h 2809875"/>
                <a:gd name="connsiteX64" fmla="*/ 2993634 w 4203309"/>
                <a:gd name="connsiteY64" fmla="*/ 1066800 h 2809875"/>
                <a:gd name="connsiteX65" fmla="*/ 2972204 w 4203309"/>
                <a:gd name="connsiteY65" fmla="*/ 1073944 h 2809875"/>
                <a:gd name="connsiteX66" fmla="*/ 2955534 w 4203309"/>
                <a:gd name="connsiteY66" fmla="*/ 1066800 h 2809875"/>
                <a:gd name="connsiteX67" fmla="*/ 2950772 w 4203309"/>
                <a:gd name="connsiteY67" fmla="*/ 1047750 h 2809875"/>
                <a:gd name="connsiteX68" fmla="*/ 2931721 w 4203309"/>
                <a:gd name="connsiteY68" fmla="*/ 1040607 h 2809875"/>
                <a:gd name="connsiteX69" fmla="*/ 2903147 w 4203309"/>
                <a:gd name="connsiteY69" fmla="*/ 1019175 h 2809875"/>
                <a:gd name="connsiteX70" fmla="*/ 2888859 w 4203309"/>
                <a:gd name="connsiteY70" fmla="*/ 1014413 h 2809875"/>
                <a:gd name="connsiteX71" fmla="*/ 2874572 w 4203309"/>
                <a:gd name="connsiteY71" fmla="*/ 1004888 h 2809875"/>
                <a:gd name="connsiteX72" fmla="*/ 2855522 w 4203309"/>
                <a:gd name="connsiteY72" fmla="*/ 1004888 h 2809875"/>
                <a:gd name="connsiteX73" fmla="*/ 2834090 w 4203309"/>
                <a:gd name="connsiteY73" fmla="*/ 995363 h 2809875"/>
                <a:gd name="connsiteX74" fmla="*/ 2810278 w 4203309"/>
                <a:gd name="connsiteY74" fmla="*/ 1009650 h 2809875"/>
                <a:gd name="connsiteX75" fmla="*/ 2767416 w 4203309"/>
                <a:gd name="connsiteY75" fmla="*/ 1007269 h 2809875"/>
                <a:gd name="connsiteX76" fmla="*/ 2734079 w 4203309"/>
                <a:gd name="connsiteY76" fmla="*/ 1019175 h 2809875"/>
                <a:gd name="connsiteX77" fmla="*/ 2712646 w 4203309"/>
                <a:gd name="connsiteY77" fmla="*/ 1019176 h 2809875"/>
                <a:gd name="connsiteX78" fmla="*/ 2693597 w 4203309"/>
                <a:gd name="connsiteY78" fmla="*/ 1009650 h 2809875"/>
                <a:gd name="connsiteX79" fmla="*/ 2641209 w 4203309"/>
                <a:gd name="connsiteY79" fmla="*/ 1021557 h 2809875"/>
                <a:gd name="connsiteX80" fmla="*/ 2631684 w 4203309"/>
                <a:gd name="connsiteY80" fmla="*/ 1031082 h 2809875"/>
                <a:gd name="connsiteX81" fmla="*/ 2612634 w 4203309"/>
                <a:gd name="connsiteY81" fmla="*/ 1038225 h 2809875"/>
                <a:gd name="connsiteX82" fmla="*/ 2595965 w 4203309"/>
                <a:gd name="connsiteY82" fmla="*/ 1035844 h 2809875"/>
                <a:gd name="connsiteX83" fmla="*/ 2574535 w 4203309"/>
                <a:gd name="connsiteY83" fmla="*/ 1028700 h 2809875"/>
                <a:gd name="connsiteX84" fmla="*/ 2529290 w 4203309"/>
                <a:gd name="connsiteY84" fmla="*/ 1004888 h 2809875"/>
                <a:gd name="connsiteX85" fmla="*/ 2526909 w 4203309"/>
                <a:gd name="connsiteY85" fmla="*/ 971550 h 2809875"/>
                <a:gd name="connsiteX86" fmla="*/ 2512622 w 4203309"/>
                <a:gd name="connsiteY86" fmla="*/ 942975 h 2809875"/>
                <a:gd name="connsiteX87" fmla="*/ 2488809 w 4203309"/>
                <a:gd name="connsiteY87" fmla="*/ 938213 h 2809875"/>
                <a:gd name="connsiteX88" fmla="*/ 2493572 w 4203309"/>
                <a:gd name="connsiteY88" fmla="*/ 923925 h 2809875"/>
                <a:gd name="connsiteX89" fmla="*/ 2479284 w 4203309"/>
                <a:gd name="connsiteY89" fmla="*/ 914400 h 2809875"/>
                <a:gd name="connsiteX90" fmla="*/ 2457853 w 4203309"/>
                <a:gd name="connsiteY90" fmla="*/ 902494 h 2809875"/>
                <a:gd name="connsiteX91" fmla="*/ 2431659 w 4203309"/>
                <a:gd name="connsiteY91" fmla="*/ 890588 h 2809875"/>
                <a:gd name="connsiteX92" fmla="*/ 2414991 w 4203309"/>
                <a:gd name="connsiteY92" fmla="*/ 864394 h 2809875"/>
                <a:gd name="connsiteX93" fmla="*/ 2398321 w 4203309"/>
                <a:gd name="connsiteY93" fmla="*/ 833437 h 2809875"/>
                <a:gd name="connsiteX94" fmla="*/ 2367365 w 4203309"/>
                <a:gd name="connsiteY94" fmla="*/ 807244 h 2809875"/>
                <a:gd name="connsiteX95" fmla="*/ 2348316 w 4203309"/>
                <a:gd name="connsiteY95" fmla="*/ 769144 h 2809875"/>
                <a:gd name="connsiteX96" fmla="*/ 2322122 w 4203309"/>
                <a:gd name="connsiteY96" fmla="*/ 733425 h 2809875"/>
                <a:gd name="connsiteX97" fmla="*/ 2307834 w 4203309"/>
                <a:gd name="connsiteY97" fmla="*/ 723900 h 2809875"/>
                <a:gd name="connsiteX98" fmla="*/ 2264972 w 4203309"/>
                <a:gd name="connsiteY98" fmla="*/ 704850 h 2809875"/>
                <a:gd name="connsiteX99" fmla="*/ 2241159 w 4203309"/>
                <a:gd name="connsiteY99" fmla="*/ 678657 h 2809875"/>
                <a:gd name="connsiteX100" fmla="*/ 2231634 w 4203309"/>
                <a:gd name="connsiteY100" fmla="*/ 657225 h 2809875"/>
                <a:gd name="connsiteX101" fmla="*/ 2212584 w 4203309"/>
                <a:gd name="connsiteY101" fmla="*/ 647700 h 2809875"/>
                <a:gd name="connsiteX102" fmla="*/ 2198297 w 4203309"/>
                <a:gd name="connsiteY102" fmla="*/ 638175 h 2809875"/>
                <a:gd name="connsiteX103" fmla="*/ 2179247 w 4203309"/>
                <a:gd name="connsiteY103" fmla="*/ 642938 h 2809875"/>
                <a:gd name="connsiteX104" fmla="*/ 2155434 w 4203309"/>
                <a:gd name="connsiteY104" fmla="*/ 619125 h 2809875"/>
                <a:gd name="connsiteX105" fmla="*/ 2136384 w 4203309"/>
                <a:gd name="connsiteY105" fmla="*/ 590550 h 2809875"/>
                <a:gd name="connsiteX106" fmla="*/ 2126859 w 4203309"/>
                <a:gd name="connsiteY106" fmla="*/ 561975 h 2809875"/>
                <a:gd name="connsiteX107" fmla="*/ 2103047 w 4203309"/>
                <a:gd name="connsiteY107" fmla="*/ 561975 h 2809875"/>
                <a:gd name="connsiteX108" fmla="*/ 2088759 w 4203309"/>
                <a:gd name="connsiteY108" fmla="*/ 547688 h 2809875"/>
                <a:gd name="connsiteX109" fmla="*/ 2050660 w 4203309"/>
                <a:gd name="connsiteY109" fmla="*/ 540544 h 2809875"/>
                <a:gd name="connsiteX110" fmla="*/ 2007797 w 4203309"/>
                <a:gd name="connsiteY110" fmla="*/ 528638 h 2809875"/>
                <a:gd name="connsiteX111" fmla="*/ 1976841 w 4203309"/>
                <a:gd name="connsiteY111" fmla="*/ 526256 h 2809875"/>
                <a:gd name="connsiteX112" fmla="*/ 1948266 w 4203309"/>
                <a:gd name="connsiteY112" fmla="*/ 521494 h 2809875"/>
                <a:gd name="connsiteX113" fmla="*/ 1926834 w 4203309"/>
                <a:gd name="connsiteY113" fmla="*/ 504825 h 2809875"/>
                <a:gd name="connsiteX114" fmla="*/ 1912547 w 4203309"/>
                <a:gd name="connsiteY114" fmla="*/ 509588 h 2809875"/>
                <a:gd name="connsiteX115" fmla="*/ 1841109 w 4203309"/>
                <a:gd name="connsiteY115" fmla="*/ 495300 h 2809875"/>
                <a:gd name="connsiteX116" fmla="*/ 1812534 w 4203309"/>
                <a:gd name="connsiteY116" fmla="*/ 485775 h 2809875"/>
                <a:gd name="connsiteX117" fmla="*/ 1798247 w 4203309"/>
                <a:gd name="connsiteY117" fmla="*/ 481013 h 2809875"/>
                <a:gd name="connsiteX118" fmla="*/ 1783959 w 4203309"/>
                <a:gd name="connsiteY118" fmla="*/ 490538 h 2809875"/>
                <a:gd name="connsiteX119" fmla="*/ 1769672 w 4203309"/>
                <a:gd name="connsiteY119" fmla="*/ 495300 h 2809875"/>
                <a:gd name="connsiteX120" fmla="*/ 1741097 w 4203309"/>
                <a:gd name="connsiteY120" fmla="*/ 523875 h 2809875"/>
                <a:gd name="connsiteX121" fmla="*/ 1717284 w 4203309"/>
                <a:gd name="connsiteY121" fmla="*/ 519113 h 2809875"/>
                <a:gd name="connsiteX122" fmla="*/ 1683947 w 4203309"/>
                <a:gd name="connsiteY122" fmla="*/ 509588 h 2809875"/>
                <a:gd name="connsiteX123" fmla="*/ 1650609 w 4203309"/>
                <a:gd name="connsiteY123" fmla="*/ 504825 h 2809875"/>
                <a:gd name="connsiteX124" fmla="*/ 1622034 w 4203309"/>
                <a:gd name="connsiteY124" fmla="*/ 500063 h 2809875"/>
                <a:gd name="connsiteX125" fmla="*/ 1581553 w 4203309"/>
                <a:gd name="connsiteY125" fmla="*/ 483394 h 2809875"/>
                <a:gd name="connsiteX126" fmla="*/ 1552978 w 4203309"/>
                <a:gd name="connsiteY126" fmla="*/ 483394 h 2809875"/>
                <a:gd name="connsiteX127" fmla="*/ 1541072 w 4203309"/>
                <a:gd name="connsiteY127" fmla="*/ 466725 h 2809875"/>
                <a:gd name="connsiteX128" fmla="*/ 1526784 w 4203309"/>
                <a:gd name="connsiteY128" fmla="*/ 447675 h 2809875"/>
                <a:gd name="connsiteX129" fmla="*/ 1522021 w 4203309"/>
                <a:gd name="connsiteY129" fmla="*/ 421481 h 2809875"/>
                <a:gd name="connsiteX130" fmla="*/ 1533929 w 4203309"/>
                <a:gd name="connsiteY130" fmla="*/ 392907 h 2809875"/>
                <a:gd name="connsiteX131" fmla="*/ 1564884 w 4203309"/>
                <a:gd name="connsiteY131" fmla="*/ 366713 h 2809875"/>
                <a:gd name="connsiteX132" fmla="*/ 1557740 w 4203309"/>
                <a:gd name="connsiteY132" fmla="*/ 340519 h 2809875"/>
                <a:gd name="connsiteX133" fmla="*/ 1564884 w 4203309"/>
                <a:gd name="connsiteY133" fmla="*/ 309562 h 2809875"/>
                <a:gd name="connsiteX134" fmla="*/ 1583934 w 4203309"/>
                <a:gd name="connsiteY134" fmla="*/ 285750 h 2809875"/>
                <a:gd name="connsiteX135" fmla="*/ 1588697 w 4203309"/>
                <a:gd name="connsiteY135" fmla="*/ 271463 h 2809875"/>
                <a:gd name="connsiteX136" fmla="*/ 1579172 w 4203309"/>
                <a:gd name="connsiteY136" fmla="*/ 257175 h 2809875"/>
                <a:gd name="connsiteX137" fmla="*/ 1545834 w 4203309"/>
                <a:gd name="connsiteY137" fmla="*/ 230981 h 2809875"/>
                <a:gd name="connsiteX138" fmla="*/ 1522022 w 4203309"/>
                <a:gd name="connsiteY138" fmla="*/ 228600 h 2809875"/>
                <a:gd name="connsiteX139" fmla="*/ 1507734 w 4203309"/>
                <a:gd name="connsiteY139" fmla="*/ 192881 h 2809875"/>
                <a:gd name="connsiteX140" fmla="*/ 1505353 w 4203309"/>
                <a:gd name="connsiteY140" fmla="*/ 159543 h 2809875"/>
                <a:gd name="connsiteX141" fmla="*/ 1488684 w 4203309"/>
                <a:gd name="connsiteY141" fmla="*/ 119063 h 2809875"/>
                <a:gd name="connsiteX142" fmla="*/ 1479159 w 4203309"/>
                <a:gd name="connsiteY142" fmla="*/ 92868 h 2809875"/>
                <a:gd name="connsiteX143" fmla="*/ 1455347 w 4203309"/>
                <a:gd name="connsiteY143" fmla="*/ 85725 h 2809875"/>
                <a:gd name="connsiteX144" fmla="*/ 1450584 w 4203309"/>
                <a:gd name="connsiteY144" fmla="*/ 66675 h 2809875"/>
                <a:gd name="connsiteX145" fmla="*/ 1433915 w 4203309"/>
                <a:gd name="connsiteY145" fmla="*/ 40481 h 2809875"/>
                <a:gd name="connsiteX146" fmla="*/ 1445822 w 4203309"/>
                <a:gd name="connsiteY146" fmla="*/ 30956 h 2809875"/>
                <a:gd name="connsiteX147" fmla="*/ 1436297 w 4203309"/>
                <a:gd name="connsiteY147" fmla="*/ 0 h 2809875"/>
                <a:gd name="connsiteX148" fmla="*/ 845747 w 4203309"/>
                <a:gd name="connsiteY148" fmla="*/ 180975 h 2809875"/>
                <a:gd name="connsiteX149" fmla="*/ 845747 w 4203309"/>
                <a:gd name="connsiteY149" fmla="*/ 180975 h 2809875"/>
                <a:gd name="connsiteX150" fmla="*/ 840984 w 4203309"/>
                <a:gd name="connsiteY150" fmla="*/ 223838 h 2809875"/>
                <a:gd name="connsiteX151" fmla="*/ 836222 w 4203309"/>
                <a:gd name="connsiteY151" fmla="*/ 238125 h 2809875"/>
                <a:gd name="connsiteX152" fmla="*/ 817172 w 4203309"/>
                <a:gd name="connsiteY152" fmla="*/ 254794 h 2809875"/>
                <a:gd name="connsiteX153" fmla="*/ 788597 w 4203309"/>
                <a:gd name="connsiteY153" fmla="*/ 266700 h 2809875"/>
                <a:gd name="connsiteX154" fmla="*/ 740972 w 4203309"/>
                <a:gd name="connsiteY154" fmla="*/ 300038 h 2809875"/>
                <a:gd name="connsiteX155" fmla="*/ 721922 w 4203309"/>
                <a:gd name="connsiteY155" fmla="*/ 328613 h 2809875"/>
                <a:gd name="connsiteX156" fmla="*/ 705252 w 4203309"/>
                <a:gd name="connsiteY156" fmla="*/ 342900 h 2809875"/>
                <a:gd name="connsiteX157" fmla="*/ 707634 w 4203309"/>
                <a:gd name="connsiteY157" fmla="*/ 369095 h 2809875"/>
                <a:gd name="connsiteX158" fmla="*/ 726684 w 4203309"/>
                <a:gd name="connsiteY158" fmla="*/ 381000 h 2809875"/>
                <a:gd name="connsiteX159" fmla="*/ 731447 w 4203309"/>
                <a:gd name="connsiteY159" fmla="*/ 395288 h 2809875"/>
                <a:gd name="connsiteX160" fmla="*/ 750497 w 4203309"/>
                <a:gd name="connsiteY160" fmla="*/ 423863 h 2809875"/>
                <a:gd name="connsiteX161" fmla="*/ 760022 w 4203309"/>
                <a:gd name="connsiteY161" fmla="*/ 442913 h 2809875"/>
                <a:gd name="connsiteX162" fmla="*/ 750497 w 4203309"/>
                <a:gd name="connsiteY162" fmla="*/ 481013 h 2809875"/>
                <a:gd name="connsiteX163" fmla="*/ 736209 w 4203309"/>
                <a:gd name="connsiteY163" fmla="*/ 490538 h 2809875"/>
                <a:gd name="connsiteX164" fmla="*/ 731447 w 4203309"/>
                <a:gd name="connsiteY164" fmla="*/ 504825 h 2809875"/>
                <a:gd name="connsiteX165" fmla="*/ 717159 w 4203309"/>
                <a:gd name="connsiteY165" fmla="*/ 509588 h 2809875"/>
                <a:gd name="connsiteX166" fmla="*/ 712397 w 4203309"/>
                <a:gd name="connsiteY166" fmla="*/ 538163 h 2809875"/>
                <a:gd name="connsiteX167" fmla="*/ 702872 w 4203309"/>
                <a:gd name="connsiteY167" fmla="*/ 566738 h 2809875"/>
                <a:gd name="connsiteX168" fmla="*/ 698109 w 4203309"/>
                <a:gd name="connsiteY168" fmla="*/ 581025 h 2809875"/>
                <a:gd name="connsiteX169" fmla="*/ 683822 w 4203309"/>
                <a:gd name="connsiteY169" fmla="*/ 611981 h 2809875"/>
                <a:gd name="connsiteX170" fmla="*/ 702872 w 4203309"/>
                <a:gd name="connsiteY170" fmla="*/ 638175 h 2809875"/>
                <a:gd name="connsiteX171" fmla="*/ 731447 w 4203309"/>
                <a:gd name="connsiteY171" fmla="*/ 647700 h 2809875"/>
                <a:gd name="connsiteX172" fmla="*/ 740972 w 4203309"/>
                <a:gd name="connsiteY172" fmla="*/ 661988 h 2809875"/>
                <a:gd name="connsiteX173" fmla="*/ 745734 w 4203309"/>
                <a:gd name="connsiteY173" fmla="*/ 676275 h 2809875"/>
                <a:gd name="connsiteX174" fmla="*/ 745734 w 4203309"/>
                <a:gd name="connsiteY174" fmla="*/ 688181 h 2809875"/>
                <a:gd name="connsiteX175" fmla="*/ 748115 w 4203309"/>
                <a:gd name="connsiteY175" fmla="*/ 709613 h 2809875"/>
                <a:gd name="connsiteX176" fmla="*/ 755259 w 4203309"/>
                <a:gd name="connsiteY176" fmla="*/ 728663 h 2809875"/>
                <a:gd name="connsiteX177" fmla="*/ 745734 w 4203309"/>
                <a:gd name="connsiteY177" fmla="*/ 757238 h 2809875"/>
                <a:gd name="connsiteX178" fmla="*/ 736209 w 4203309"/>
                <a:gd name="connsiteY178" fmla="*/ 771525 h 2809875"/>
                <a:gd name="connsiteX179" fmla="*/ 736209 w 4203309"/>
                <a:gd name="connsiteY179" fmla="*/ 842963 h 2809875"/>
                <a:gd name="connsiteX180" fmla="*/ 740972 w 4203309"/>
                <a:gd name="connsiteY180" fmla="*/ 857250 h 2809875"/>
                <a:gd name="connsiteX181" fmla="*/ 745734 w 4203309"/>
                <a:gd name="connsiteY181" fmla="*/ 876300 h 2809875"/>
                <a:gd name="connsiteX182" fmla="*/ 760022 w 4203309"/>
                <a:gd name="connsiteY182" fmla="*/ 923925 h 2809875"/>
                <a:gd name="connsiteX183" fmla="*/ 764784 w 4203309"/>
                <a:gd name="connsiteY183" fmla="*/ 938213 h 2809875"/>
                <a:gd name="connsiteX184" fmla="*/ 771928 w 4203309"/>
                <a:gd name="connsiteY184" fmla="*/ 983456 h 2809875"/>
                <a:gd name="connsiteX185" fmla="*/ 750497 w 4203309"/>
                <a:gd name="connsiteY185" fmla="*/ 1004888 h 2809875"/>
                <a:gd name="connsiteX186" fmla="*/ 731447 w 4203309"/>
                <a:gd name="connsiteY186" fmla="*/ 1009650 h 2809875"/>
                <a:gd name="connsiteX187" fmla="*/ 712397 w 4203309"/>
                <a:gd name="connsiteY187" fmla="*/ 1016794 h 2809875"/>
                <a:gd name="connsiteX188" fmla="*/ 683822 w 4203309"/>
                <a:gd name="connsiteY188" fmla="*/ 1035844 h 2809875"/>
                <a:gd name="connsiteX189" fmla="*/ 674297 w 4203309"/>
                <a:gd name="connsiteY189" fmla="*/ 1052513 h 2809875"/>
                <a:gd name="connsiteX190" fmla="*/ 660009 w 4203309"/>
                <a:gd name="connsiteY190" fmla="*/ 1062038 h 2809875"/>
                <a:gd name="connsiteX191" fmla="*/ 650484 w 4203309"/>
                <a:gd name="connsiteY191" fmla="*/ 1076325 h 2809875"/>
                <a:gd name="connsiteX192" fmla="*/ 640959 w 4203309"/>
                <a:gd name="connsiteY192" fmla="*/ 1157288 h 2809875"/>
                <a:gd name="connsiteX193" fmla="*/ 626672 w 4203309"/>
                <a:gd name="connsiteY193" fmla="*/ 1190625 h 2809875"/>
                <a:gd name="connsiteX194" fmla="*/ 593334 w 4203309"/>
                <a:gd name="connsiteY194" fmla="*/ 1204913 h 2809875"/>
                <a:gd name="connsiteX195" fmla="*/ 588572 w 4203309"/>
                <a:gd name="connsiteY195" fmla="*/ 1219200 h 2809875"/>
                <a:gd name="connsiteX196" fmla="*/ 593334 w 4203309"/>
                <a:gd name="connsiteY196" fmla="*/ 1233488 h 2809875"/>
                <a:gd name="connsiteX197" fmla="*/ 579047 w 4203309"/>
                <a:gd name="connsiteY197" fmla="*/ 1247775 h 2809875"/>
                <a:gd name="connsiteX198" fmla="*/ 569521 w 4203309"/>
                <a:gd name="connsiteY198" fmla="*/ 1290638 h 2809875"/>
                <a:gd name="connsiteX199" fmla="*/ 552854 w 4203309"/>
                <a:gd name="connsiteY199" fmla="*/ 1321593 h 2809875"/>
                <a:gd name="connsiteX200" fmla="*/ 533803 w 4203309"/>
                <a:gd name="connsiteY200" fmla="*/ 1343025 h 2809875"/>
                <a:gd name="connsiteX201" fmla="*/ 519515 w 4203309"/>
                <a:gd name="connsiteY201" fmla="*/ 1371600 h 2809875"/>
                <a:gd name="connsiteX202" fmla="*/ 498084 w 4203309"/>
                <a:gd name="connsiteY202" fmla="*/ 1419225 h 2809875"/>
                <a:gd name="connsiteX203" fmla="*/ 493322 w 4203309"/>
                <a:gd name="connsiteY203" fmla="*/ 1433513 h 2809875"/>
                <a:gd name="connsiteX204" fmla="*/ 474272 w 4203309"/>
                <a:gd name="connsiteY204" fmla="*/ 1466850 h 2809875"/>
                <a:gd name="connsiteX205" fmla="*/ 464747 w 4203309"/>
                <a:gd name="connsiteY205" fmla="*/ 1485900 h 2809875"/>
                <a:gd name="connsiteX206" fmla="*/ 459984 w 4203309"/>
                <a:gd name="connsiteY206" fmla="*/ 1500188 h 2809875"/>
                <a:gd name="connsiteX207" fmla="*/ 450459 w 4203309"/>
                <a:gd name="connsiteY207" fmla="*/ 1514475 h 2809875"/>
                <a:gd name="connsiteX208" fmla="*/ 436172 w 4203309"/>
                <a:gd name="connsiteY208" fmla="*/ 1552575 h 2809875"/>
                <a:gd name="connsiteX209" fmla="*/ 412359 w 4203309"/>
                <a:gd name="connsiteY209" fmla="*/ 1595438 h 2809875"/>
                <a:gd name="connsiteX210" fmla="*/ 398072 w 4203309"/>
                <a:gd name="connsiteY210" fmla="*/ 1628776 h 2809875"/>
                <a:gd name="connsiteX211" fmla="*/ 393310 w 4203309"/>
                <a:gd name="connsiteY211" fmla="*/ 1657350 h 2809875"/>
                <a:gd name="connsiteX212" fmla="*/ 379022 w 4203309"/>
                <a:gd name="connsiteY212" fmla="*/ 1719263 h 2809875"/>
                <a:gd name="connsiteX213" fmla="*/ 374259 w 4203309"/>
                <a:gd name="connsiteY213" fmla="*/ 1757363 h 2809875"/>
                <a:gd name="connsiteX214" fmla="*/ 369497 w 4203309"/>
                <a:gd name="connsiteY214" fmla="*/ 1771650 h 2809875"/>
                <a:gd name="connsiteX215" fmla="*/ 357591 w 4203309"/>
                <a:gd name="connsiteY215" fmla="*/ 1807369 h 2809875"/>
                <a:gd name="connsiteX216" fmla="*/ 343303 w 4203309"/>
                <a:gd name="connsiteY216" fmla="*/ 1852613 h 2809875"/>
                <a:gd name="connsiteX217" fmla="*/ 336159 w 4203309"/>
                <a:gd name="connsiteY217" fmla="*/ 1876425 h 2809875"/>
                <a:gd name="connsiteX218" fmla="*/ 326634 w 4203309"/>
                <a:gd name="connsiteY218" fmla="*/ 1890713 h 2809875"/>
                <a:gd name="connsiteX219" fmla="*/ 321872 w 4203309"/>
                <a:gd name="connsiteY219" fmla="*/ 1905000 h 2809875"/>
                <a:gd name="connsiteX220" fmla="*/ 307584 w 4203309"/>
                <a:gd name="connsiteY220" fmla="*/ 1914525 h 2809875"/>
                <a:gd name="connsiteX221" fmla="*/ 293297 w 4203309"/>
                <a:gd name="connsiteY221" fmla="*/ 1943100 h 2809875"/>
                <a:gd name="connsiteX222" fmla="*/ 283772 w 4203309"/>
                <a:gd name="connsiteY222" fmla="*/ 1971675 h 2809875"/>
                <a:gd name="connsiteX223" fmla="*/ 267103 w 4203309"/>
                <a:gd name="connsiteY223" fmla="*/ 2002632 h 2809875"/>
                <a:gd name="connsiteX224" fmla="*/ 231384 w 4203309"/>
                <a:gd name="connsiteY224" fmla="*/ 2038350 h 2809875"/>
                <a:gd name="connsiteX225" fmla="*/ 207572 w 4203309"/>
                <a:gd name="connsiteY225" fmla="*/ 2062163 h 2809875"/>
                <a:gd name="connsiteX226" fmla="*/ 202809 w 4203309"/>
                <a:gd name="connsiteY226" fmla="*/ 2076450 h 2809875"/>
                <a:gd name="connsiteX227" fmla="*/ 174234 w 4203309"/>
                <a:gd name="connsiteY227" fmla="*/ 2095500 h 2809875"/>
                <a:gd name="connsiteX228" fmla="*/ 159947 w 4203309"/>
                <a:gd name="connsiteY228" fmla="*/ 2105025 h 2809875"/>
                <a:gd name="connsiteX229" fmla="*/ 131372 w 4203309"/>
                <a:gd name="connsiteY229" fmla="*/ 2133601 h 2809875"/>
                <a:gd name="connsiteX230" fmla="*/ 102797 w 4203309"/>
                <a:gd name="connsiteY230" fmla="*/ 2145506 h 2809875"/>
                <a:gd name="connsiteX231" fmla="*/ 78985 w 4203309"/>
                <a:gd name="connsiteY231" fmla="*/ 2157412 h 2809875"/>
                <a:gd name="connsiteX232" fmla="*/ 45647 w 4203309"/>
                <a:gd name="connsiteY232" fmla="*/ 2174081 h 2809875"/>
                <a:gd name="connsiteX233" fmla="*/ 24215 w 4203309"/>
                <a:gd name="connsiteY233" fmla="*/ 2178844 h 2809875"/>
                <a:gd name="connsiteX234" fmla="*/ 403 w 4203309"/>
                <a:gd name="connsiteY234" fmla="*/ 2188369 h 2809875"/>
                <a:gd name="connsiteX235" fmla="*/ 12309 w 4203309"/>
                <a:gd name="connsiteY235" fmla="*/ 2228850 h 2809875"/>
                <a:gd name="connsiteX236" fmla="*/ 43265 w 4203309"/>
                <a:gd name="connsiteY236" fmla="*/ 2255044 h 2809875"/>
                <a:gd name="connsiteX237" fmla="*/ 67079 w 4203309"/>
                <a:gd name="connsiteY237" fmla="*/ 2271713 h 2809875"/>
                <a:gd name="connsiteX238" fmla="*/ 90890 w 4203309"/>
                <a:gd name="connsiteY238" fmla="*/ 2276475 h 2809875"/>
                <a:gd name="connsiteX239" fmla="*/ 114703 w 4203309"/>
                <a:gd name="connsiteY239" fmla="*/ 2297906 h 2809875"/>
                <a:gd name="connsiteX240" fmla="*/ 119466 w 4203309"/>
                <a:gd name="connsiteY240" fmla="*/ 2326482 h 2809875"/>
                <a:gd name="connsiteX241" fmla="*/ 126609 w 4203309"/>
                <a:gd name="connsiteY241" fmla="*/ 2347913 h 2809875"/>
                <a:gd name="connsiteX242" fmla="*/ 121847 w 4203309"/>
                <a:gd name="connsiteY242" fmla="*/ 2386013 h 2809875"/>
                <a:gd name="connsiteX243" fmla="*/ 112322 w 4203309"/>
                <a:gd name="connsiteY243" fmla="*/ 2405063 h 2809875"/>
                <a:gd name="connsiteX244" fmla="*/ 100416 w 4203309"/>
                <a:gd name="connsiteY244" fmla="*/ 2424112 h 2809875"/>
                <a:gd name="connsiteX245" fmla="*/ 71841 w 4203309"/>
                <a:gd name="connsiteY245" fmla="*/ 2426494 h 2809875"/>
                <a:gd name="connsiteX246" fmla="*/ 50409 w 4203309"/>
                <a:gd name="connsiteY246" fmla="*/ 2452688 h 2809875"/>
                <a:gd name="connsiteX247" fmla="*/ 21834 w 4203309"/>
                <a:gd name="connsiteY247" fmla="*/ 2466975 h 2809875"/>
                <a:gd name="connsiteX248" fmla="*/ 31359 w 4203309"/>
                <a:gd name="connsiteY248" fmla="*/ 2490788 h 2809875"/>
                <a:gd name="connsiteX249" fmla="*/ 21834 w 4203309"/>
                <a:gd name="connsiteY249" fmla="*/ 2524125 h 2809875"/>
                <a:gd name="connsiteX250" fmla="*/ 12309 w 4203309"/>
                <a:gd name="connsiteY250" fmla="*/ 2538413 h 2809875"/>
                <a:gd name="connsiteX251" fmla="*/ 374259 w 4203309"/>
                <a:gd name="connsiteY251" fmla="*/ 2809875 h 2809875"/>
                <a:gd name="connsiteX0" fmla="*/ 4174734 w 4174734"/>
                <a:gd name="connsiteY0" fmla="*/ 2164557 h 2809875"/>
                <a:gd name="connsiteX1" fmla="*/ 4155684 w 4174734"/>
                <a:gd name="connsiteY1" fmla="*/ 2138363 h 2809875"/>
                <a:gd name="connsiteX2" fmla="*/ 4141397 w 4174734"/>
                <a:gd name="connsiteY2" fmla="*/ 2133600 h 2809875"/>
                <a:gd name="connsiteX3" fmla="*/ 4060434 w 4174734"/>
                <a:gd name="connsiteY3" fmla="*/ 2124075 h 2809875"/>
                <a:gd name="connsiteX4" fmla="*/ 3960422 w 4174734"/>
                <a:gd name="connsiteY4" fmla="*/ 2095500 h 2809875"/>
                <a:gd name="connsiteX5" fmla="*/ 3927084 w 4174734"/>
                <a:gd name="connsiteY5" fmla="*/ 2100263 h 2809875"/>
                <a:gd name="connsiteX6" fmla="*/ 3855647 w 4174734"/>
                <a:gd name="connsiteY6" fmla="*/ 2047875 h 2809875"/>
                <a:gd name="connsiteX7" fmla="*/ 3831834 w 4174734"/>
                <a:gd name="connsiteY7" fmla="*/ 2019300 h 2809875"/>
                <a:gd name="connsiteX8" fmla="*/ 3786591 w 4174734"/>
                <a:gd name="connsiteY8" fmla="*/ 1985963 h 2809875"/>
                <a:gd name="connsiteX9" fmla="*/ 3800877 w 4174734"/>
                <a:gd name="connsiteY9" fmla="*/ 1964532 h 2809875"/>
                <a:gd name="connsiteX10" fmla="*/ 3788972 w 4174734"/>
                <a:gd name="connsiteY10" fmla="*/ 1919288 h 2809875"/>
                <a:gd name="connsiteX11" fmla="*/ 3779447 w 4174734"/>
                <a:gd name="connsiteY11" fmla="*/ 1890713 h 2809875"/>
                <a:gd name="connsiteX12" fmla="*/ 3760397 w 4174734"/>
                <a:gd name="connsiteY12" fmla="*/ 1862138 h 2809875"/>
                <a:gd name="connsiteX13" fmla="*/ 3746110 w 4174734"/>
                <a:gd name="connsiteY13" fmla="*/ 1835944 h 2809875"/>
                <a:gd name="connsiteX14" fmla="*/ 3746109 w 4174734"/>
                <a:gd name="connsiteY14" fmla="*/ 1790700 h 2809875"/>
                <a:gd name="connsiteX15" fmla="*/ 3736584 w 4174734"/>
                <a:gd name="connsiteY15" fmla="*/ 1776413 h 2809875"/>
                <a:gd name="connsiteX16" fmla="*/ 3731822 w 4174734"/>
                <a:gd name="connsiteY16" fmla="*/ 1762125 h 2809875"/>
                <a:gd name="connsiteX17" fmla="*/ 3724678 w 4174734"/>
                <a:gd name="connsiteY17" fmla="*/ 1724025 h 2809875"/>
                <a:gd name="connsiteX18" fmla="*/ 3708009 w 4174734"/>
                <a:gd name="connsiteY18" fmla="*/ 1695450 h 2809875"/>
                <a:gd name="connsiteX19" fmla="*/ 3698484 w 4174734"/>
                <a:gd name="connsiteY19" fmla="*/ 1662113 h 2809875"/>
                <a:gd name="connsiteX20" fmla="*/ 3710390 w 4174734"/>
                <a:gd name="connsiteY20" fmla="*/ 1643063 h 2809875"/>
                <a:gd name="connsiteX21" fmla="*/ 3717535 w 4174734"/>
                <a:gd name="connsiteY21" fmla="*/ 1624013 h 2809875"/>
                <a:gd name="connsiteX22" fmla="*/ 3712772 w 4174734"/>
                <a:gd name="connsiteY22" fmla="*/ 1581150 h 2809875"/>
                <a:gd name="connsiteX23" fmla="*/ 3693722 w 4174734"/>
                <a:gd name="connsiteY23" fmla="*/ 1552575 h 2809875"/>
                <a:gd name="connsiteX24" fmla="*/ 3681816 w 4174734"/>
                <a:gd name="connsiteY24" fmla="*/ 1550194 h 2809875"/>
                <a:gd name="connsiteX25" fmla="*/ 3653240 w 4174734"/>
                <a:gd name="connsiteY25" fmla="*/ 1504951 h 2809875"/>
                <a:gd name="connsiteX26" fmla="*/ 3627047 w 4174734"/>
                <a:gd name="connsiteY26" fmla="*/ 1485900 h 2809875"/>
                <a:gd name="connsiteX27" fmla="*/ 3617522 w 4174734"/>
                <a:gd name="connsiteY27" fmla="*/ 1471613 h 2809875"/>
                <a:gd name="connsiteX28" fmla="*/ 3593709 w 4174734"/>
                <a:gd name="connsiteY28" fmla="*/ 1462088 h 2809875"/>
                <a:gd name="connsiteX29" fmla="*/ 3572278 w 4174734"/>
                <a:gd name="connsiteY29" fmla="*/ 1464469 h 2809875"/>
                <a:gd name="connsiteX30" fmla="*/ 3531796 w 4174734"/>
                <a:gd name="connsiteY30" fmla="*/ 1412082 h 2809875"/>
                <a:gd name="connsiteX31" fmla="*/ 3507984 w 4174734"/>
                <a:gd name="connsiteY31" fmla="*/ 1393031 h 2809875"/>
                <a:gd name="connsiteX32" fmla="*/ 3481790 w 4174734"/>
                <a:gd name="connsiteY32" fmla="*/ 1397794 h 2809875"/>
                <a:gd name="connsiteX33" fmla="*/ 3457979 w 4174734"/>
                <a:gd name="connsiteY33" fmla="*/ 1381126 h 2809875"/>
                <a:gd name="connsiteX34" fmla="*/ 3407972 w 4174734"/>
                <a:gd name="connsiteY34" fmla="*/ 1369219 h 2809875"/>
                <a:gd name="connsiteX35" fmla="*/ 3369872 w 4174734"/>
                <a:gd name="connsiteY35" fmla="*/ 1371601 h 2809875"/>
                <a:gd name="connsiteX36" fmla="*/ 3327009 w 4174734"/>
                <a:gd name="connsiteY36" fmla="*/ 1352550 h 2809875"/>
                <a:gd name="connsiteX37" fmla="*/ 3312722 w 4174734"/>
                <a:gd name="connsiteY37" fmla="*/ 1347788 h 2809875"/>
                <a:gd name="connsiteX38" fmla="*/ 3284147 w 4174734"/>
                <a:gd name="connsiteY38" fmla="*/ 1362075 h 2809875"/>
                <a:gd name="connsiteX39" fmla="*/ 3260334 w 4174734"/>
                <a:gd name="connsiteY39" fmla="*/ 1343025 h 2809875"/>
                <a:gd name="connsiteX40" fmla="*/ 3231759 w 4174734"/>
                <a:gd name="connsiteY40" fmla="*/ 1319213 h 2809875"/>
                <a:gd name="connsiteX41" fmla="*/ 3217472 w 4174734"/>
                <a:gd name="connsiteY41" fmla="*/ 1309688 h 2809875"/>
                <a:gd name="connsiteX42" fmla="*/ 3188897 w 4174734"/>
                <a:gd name="connsiteY42" fmla="*/ 1283495 h 2809875"/>
                <a:gd name="connsiteX43" fmla="*/ 3167465 w 4174734"/>
                <a:gd name="connsiteY43" fmla="*/ 1278731 h 2809875"/>
                <a:gd name="connsiteX44" fmla="*/ 3169848 w 4174734"/>
                <a:gd name="connsiteY44" fmla="*/ 1247775 h 2809875"/>
                <a:gd name="connsiteX45" fmla="*/ 3179372 w 4174734"/>
                <a:gd name="connsiteY45" fmla="*/ 1223963 h 2809875"/>
                <a:gd name="connsiteX46" fmla="*/ 3150797 w 4174734"/>
                <a:gd name="connsiteY46" fmla="*/ 1214438 h 2809875"/>
                <a:gd name="connsiteX47" fmla="*/ 3136509 w 4174734"/>
                <a:gd name="connsiteY47" fmla="*/ 1219200 h 2809875"/>
                <a:gd name="connsiteX48" fmla="*/ 3122222 w 4174734"/>
                <a:gd name="connsiteY48" fmla="*/ 1228725 h 2809875"/>
                <a:gd name="connsiteX49" fmla="*/ 3100790 w 4174734"/>
                <a:gd name="connsiteY49" fmla="*/ 1212056 h 2809875"/>
                <a:gd name="connsiteX50" fmla="*/ 3112697 w 4174734"/>
                <a:gd name="connsiteY50" fmla="*/ 1185863 h 2809875"/>
                <a:gd name="connsiteX51" fmla="*/ 3103172 w 4174734"/>
                <a:gd name="connsiteY51" fmla="*/ 1171575 h 2809875"/>
                <a:gd name="connsiteX52" fmla="*/ 3098409 w 4174734"/>
                <a:gd name="connsiteY52" fmla="*/ 1157288 h 2809875"/>
                <a:gd name="connsiteX53" fmla="*/ 3084122 w 4174734"/>
                <a:gd name="connsiteY53" fmla="*/ 1171575 h 2809875"/>
                <a:gd name="connsiteX54" fmla="*/ 3055547 w 4174734"/>
                <a:gd name="connsiteY54" fmla="*/ 1162050 h 2809875"/>
                <a:gd name="connsiteX55" fmla="*/ 3046022 w 4174734"/>
                <a:gd name="connsiteY55" fmla="*/ 1131094 h 2809875"/>
                <a:gd name="connsiteX56" fmla="*/ 3050784 w 4174734"/>
                <a:gd name="connsiteY56" fmla="*/ 1114425 h 2809875"/>
                <a:gd name="connsiteX57" fmla="*/ 3050784 w 4174734"/>
                <a:gd name="connsiteY57" fmla="*/ 1104900 h 2809875"/>
                <a:gd name="connsiteX58" fmla="*/ 3036497 w 4174734"/>
                <a:gd name="connsiteY58" fmla="*/ 1100138 h 2809875"/>
                <a:gd name="connsiteX59" fmla="*/ 3046022 w 4174734"/>
                <a:gd name="connsiteY59" fmla="*/ 1081088 h 2809875"/>
                <a:gd name="connsiteX60" fmla="*/ 3055547 w 4174734"/>
                <a:gd name="connsiteY60" fmla="*/ 1062038 h 2809875"/>
                <a:gd name="connsiteX61" fmla="*/ 3024590 w 4174734"/>
                <a:gd name="connsiteY61" fmla="*/ 1052513 h 2809875"/>
                <a:gd name="connsiteX62" fmla="*/ 3012684 w 4174734"/>
                <a:gd name="connsiteY62" fmla="*/ 1066800 h 2809875"/>
                <a:gd name="connsiteX63" fmla="*/ 2993634 w 4174734"/>
                <a:gd name="connsiteY63" fmla="*/ 1066800 h 2809875"/>
                <a:gd name="connsiteX64" fmla="*/ 2972204 w 4174734"/>
                <a:gd name="connsiteY64" fmla="*/ 1073944 h 2809875"/>
                <a:gd name="connsiteX65" fmla="*/ 2955534 w 4174734"/>
                <a:gd name="connsiteY65" fmla="*/ 1066800 h 2809875"/>
                <a:gd name="connsiteX66" fmla="*/ 2950772 w 4174734"/>
                <a:gd name="connsiteY66" fmla="*/ 1047750 h 2809875"/>
                <a:gd name="connsiteX67" fmla="*/ 2931721 w 4174734"/>
                <a:gd name="connsiteY67" fmla="*/ 1040607 h 2809875"/>
                <a:gd name="connsiteX68" fmla="*/ 2903147 w 4174734"/>
                <a:gd name="connsiteY68" fmla="*/ 1019175 h 2809875"/>
                <a:gd name="connsiteX69" fmla="*/ 2888859 w 4174734"/>
                <a:gd name="connsiteY69" fmla="*/ 1014413 h 2809875"/>
                <a:gd name="connsiteX70" fmla="*/ 2874572 w 4174734"/>
                <a:gd name="connsiteY70" fmla="*/ 1004888 h 2809875"/>
                <a:gd name="connsiteX71" fmla="*/ 2855522 w 4174734"/>
                <a:gd name="connsiteY71" fmla="*/ 1004888 h 2809875"/>
                <a:gd name="connsiteX72" fmla="*/ 2834090 w 4174734"/>
                <a:gd name="connsiteY72" fmla="*/ 995363 h 2809875"/>
                <a:gd name="connsiteX73" fmla="*/ 2810278 w 4174734"/>
                <a:gd name="connsiteY73" fmla="*/ 1009650 h 2809875"/>
                <a:gd name="connsiteX74" fmla="*/ 2767416 w 4174734"/>
                <a:gd name="connsiteY74" fmla="*/ 1007269 h 2809875"/>
                <a:gd name="connsiteX75" fmla="*/ 2734079 w 4174734"/>
                <a:gd name="connsiteY75" fmla="*/ 1019175 h 2809875"/>
                <a:gd name="connsiteX76" fmla="*/ 2712646 w 4174734"/>
                <a:gd name="connsiteY76" fmla="*/ 1019176 h 2809875"/>
                <a:gd name="connsiteX77" fmla="*/ 2693597 w 4174734"/>
                <a:gd name="connsiteY77" fmla="*/ 1009650 h 2809875"/>
                <a:gd name="connsiteX78" fmla="*/ 2641209 w 4174734"/>
                <a:gd name="connsiteY78" fmla="*/ 1021557 h 2809875"/>
                <a:gd name="connsiteX79" fmla="*/ 2631684 w 4174734"/>
                <a:gd name="connsiteY79" fmla="*/ 1031082 h 2809875"/>
                <a:gd name="connsiteX80" fmla="*/ 2612634 w 4174734"/>
                <a:gd name="connsiteY80" fmla="*/ 1038225 h 2809875"/>
                <a:gd name="connsiteX81" fmla="*/ 2595965 w 4174734"/>
                <a:gd name="connsiteY81" fmla="*/ 1035844 h 2809875"/>
                <a:gd name="connsiteX82" fmla="*/ 2574535 w 4174734"/>
                <a:gd name="connsiteY82" fmla="*/ 1028700 h 2809875"/>
                <a:gd name="connsiteX83" fmla="*/ 2529290 w 4174734"/>
                <a:gd name="connsiteY83" fmla="*/ 1004888 h 2809875"/>
                <a:gd name="connsiteX84" fmla="*/ 2526909 w 4174734"/>
                <a:gd name="connsiteY84" fmla="*/ 971550 h 2809875"/>
                <a:gd name="connsiteX85" fmla="*/ 2512622 w 4174734"/>
                <a:gd name="connsiteY85" fmla="*/ 942975 h 2809875"/>
                <a:gd name="connsiteX86" fmla="*/ 2488809 w 4174734"/>
                <a:gd name="connsiteY86" fmla="*/ 938213 h 2809875"/>
                <a:gd name="connsiteX87" fmla="*/ 2493572 w 4174734"/>
                <a:gd name="connsiteY87" fmla="*/ 923925 h 2809875"/>
                <a:gd name="connsiteX88" fmla="*/ 2479284 w 4174734"/>
                <a:gd name="connsiteY88" fmla="*/ 914400 h 2809875"/>
                <a:gd name="connsiteX89" fmla="*/ 2457853 w 4174734"/>
                <a:gd name="connsiteY89" fmla="*/ 902494 h 2809875"/>
                <a:gd name="connsiteX90" fmla="*/ 2431659 w 4174734"/>
                <a:gd name="connsiteY90" fmla="*/ 890588 h 2809875"/>
                <a:gd name="connsiteX91" fmla="*/ 2414991 w 4174734"/>
                <a:gd name="connsiteY91" fmla="*/ 864394 h 2809875"/>
                <a:gd name="connsiteX92" fmla="*/ 2398321 w 4174734"/>
                <a:gd name="connsiteY92" fmla="*/ 833437 h 2809875"/>
                <a:gd name="connsiteX93" fmla="*/ 2367365 w 4174734"/>
                <a:gd name="connsiteY93" fmla="*/ 807244 h 2809875"/>
                <a:gd name="connsiteX94" fmla="*/ 2348316 w 4174734"/>
                <a:gd name="connsiteY94" fmla="*/ 769144 h 2809875"/>
                <a:gd name="connsiteX95" fmla="*/ 2322122 w 4174734"/>
                <a:gd name="connsiteY95" fmla="*/ 733425 h 2809875"/>
                <a:gd name="connsiteX96" fmla="*/ 2307834 w 4174734"/>
                <a:gd name="connsiteY96" fmla="*/ 723900 h 2809875"/>
                <a:gd name="connsiteX97" fmla="*/ 2264972 w 4174734"/>
                <a:gd name="connsiteY97" fmla="*/ 704850 h 2809875"/>
                <a:gd name="connsiteX98" fmla="*/ 2241159 w 4174734"/>
                <a:gd name="connsiteY98" fmla="*/ 678657 h 2809875"/>
                <a:gd name="connsiteX99" fmla="*/ 2231634 w 4174734"/>
                <a:gd name="connsiteY99" fmla="*/ 657225 h 2809875"/>
                <a:gd name="connsiteX100" fmla="*/ 2212584 w 4174734"/>
                <a:gd name="connsiteY100" fmla="*/ 647700 h 2809875"/>
                <a:gd name="connsiteX101" fmla="*/ 2198297 w 4174734"/>
                <a:gd name="connsiteY101" fmla="*/ 638175 h 2809875"/>
                <a:gd name="connsiteX102" fmla="*/ 2179247 w 4174734"/>
                <a:gd name="connsiteY102" fmla="*/ 642938 h 2809875"/>
                <a:gd name="connsiteX103" fmla="*/ 2155434 w 4174734"/>
                <a:gd name="connsiteY103" fmla="*/ 619125 h 2809875"/>
                <a:gd name="connsiteX104" fmla="*/ 2136384 w 4174734"/>
                <a:gd name="connsiteY104" fmla="*/ 590550 h 2809875"/>
                <a:gd name="connsiteX105" fmla="*/ 2126859 w 4174734"/>
                <a:gd name="connsiteY105" fmla="*/ 561975 h 2809875"/>
                <a:gd name="connsiteX106" fmla="*/ 2103047 w 4174734"/>
                <a:gd name="connsiteY106" fmla="*/ 561975 h 2809875"/>
                <a:gd name="connsiteX107" fmla="*/ 2088759 w 4174734"/>
                <a:gd name="connsiteY107" fmla="*/ 547688 h 2809875"/>
                <a:gd name="connsiteX108" fmla="*/ 2050660 w 4174734"/>
                <a:gd name="connsiteY108" fmla="*/ 540544 h 2809875"/>
                <a:gd name="connsiteX109" fmla="*/ 2007797 w 4174734"/>
                <a:gd name="connsiteY109" fmla="*/ 528638 h 2809875"/>
                <a:gd name="connsiteX110" fmla="*/ 1976841 w 4174734"/>
                <a:gd name="connsiteY110" fmla="*/ 526256 h 2809875"/>
                <a:gd name="connsiteX111" fmla="*/ 1948266 w 4174734"/>
                <a:gd name="connsiteY111" fmla="*/ 521494 h 2809875"/>
                <a:gd name="connsiteX112" fmla="*/ 1926834 w 4174734"/>
                <a:gd name="connsiteY112" fmla="*/ 504825 h 2809875"/>
                <a:gd name="connsiteX113" fmla="*/ 1912547 w 4174734"/>
                <a:gd name="connsiteY113" fmla="*/ 509588 h 2809875"/>
                <a:gd name="connsiteX114" fmla="*/ 1841109 w 4174734"/>
                <a:gd name="connsiteY114" fmla="*/ 495300 h 2809875"/>
                <a:gd name="connsiteX115" fmla="*/ 1812534 w 4174734"/>
                <a:gd name="connsiteY115" fmla="*/ 485775 h 2809875"/>
                <a:gd name="connsiteX116" fmla="*/ 1798247 w 4174734"/>
                <a:gd name="connsiteY116" fmla="*/ 481013 h 2809875"/>
                <a:gd name="connsiteX117" fmla="*/ 1783959 w 4174734"/>
                <a:gd name="connsiteY117" fmla="*/ 490538 h 2809875"/>
                <a:gd name="connsiteX118" fmla="*/ 1769672 w 4174734"/>
                <a:gd name="connsiteY118" fmla="*/ 495300 h 2809875"/>
                <a:gd name="connsiteX119" fmla="*/ 1741097 w 4174734"/>
                <a:gd name="connsiteY119" fmla="*/ 523875 h 2809875"/>
                <a:gd name="connsiteX120" fmla="*/ 1717284 w 4174734"/>
                <a:gd name="connsiteY120" fmla="*/ 519113 h 2809875"/>
                <a:gd name="connsiteX121" fmla="*/ 1683947 w 4174734"/>
                <a:gd name="connsiteY121" fmla="*/ 509588 h 2809875"/>
                <a:gd name="connsiteX122" fmla="*/ 1650609 w 4174734"/>
                <a:gd name="connsiteY122" fmla="*/ 504825 h 2809875"/>
                <a:gd name="connsiteX123" fmla="*/ 1622034 w 4174734"/>
                <a:gd name="connsiteY123" fmla="*/ 500063 h 2809875"/>
                <a:gd name="connsiteX124" fmla="*/ 1581553 w 4174734"/>
                <a:gd name="connsiteY124" fmla="*/ 483394 h 2809875"/>
                <a:gd name="connsiteX125" fmla="*/ 1552978 w 4174734"/>
                <a:gd name="connsiteY125" fmla="*/ 483394 h 2809875"/>
                <a:gd name="connsiteX126" fmla="*/ 1541072 w 4174734"/>
                <a:gd name="connsiteY126" fmla="*/ 466725 h 2809875"/>
                <a:gd name="connsiteX127" fmla="*/ 1526784 w 4174734"/>
                <a:gd name="connsiteY127" fmla="*/ 447675 h 2809875"/>
                <a:gd name="connsiteX128" fmla="*/ 1522021 w 4174734"/>
                <a:gd name="connsiteY128" fmla="*/ 421481 h 2809875"/>
                <a:gd name="connsiteX129" fmla="*/ 1533929 w 4174734"/>
                <a:gd name="connsiteY129" fmla="*/ 392907 h 2809875"/>
                <a:gd name="connsiteX130" fmla="*/ 1564884 w 4174734"/>
                <a:gd name="connsiteY130" fmla="*/ 366713 h 2809875"/>
                <a:gd name="connsiteX131" fmla="*/ 1557740 w 4174734"/>
                <a:gd name="connsiteY131" fmla="*/ 340519 h 2809875"/>
                <a:gd name="connsiteX132" fmla="*/ 1564884 w 4174734"/>
                <a:gd name="connsiteY132" fmla="*/ 309562 h 2809875"/>
                <a:gd name="connsiteX133" fmla="*/ 1583934 w 4174734"/>
                <a:gd name="connsiteY133" fmla="*/ 285750 h 2809875"/>
                <a:gd name="connsiteX134" fmla="*/ 1588697 w 4174734"/>
                <a:gd name="connsiteY134" fmla="*/ 271463 h 2809875"/>
                <a:gd name="connsiteX135" fmla="*/ 1579172 w 4174734"/>
                <a:gd name="connsiteY135" fmla="*/ 257175 h 2809875"/>
                <a:gd name="connsiteX136" fmla="*/ 1545834 w 4174734"/>
                <a:gd name="connsiteY136" fmla="*/ 230981 h 2809875"/>
                <a:gd name="connsiteX137" fmla="*/ 1522022 w 4174734"/>
                <a:gd name="connsiteY137" fmla="*/ 228600 h 2809875"/>
                <a:gd name="connsiteX138" fmla="*/ 1507734 w 4174734"/>
                <a:gd name="connsiteY138" fmla="*/ 192881 h 2809875"/>
                <a:gd name="connsiteX139" fmla="*/ 1505353 w 4174734"/>
                <a:gd name="connsiteY139" fmla="*/ 159543 h 2809875"/>
                <a:gd name="connsiteX140" fmla="*/ 1488684 w 4174734"/>
                <a:gd name="connsiteY140" fmla="*/ 119063 h 2809875"/>
                <a:gd name="connsiteX141" fmla="*/ 1479159 w 4174734"/>
                <a:gd name="connsiteY141" fmla="*/ 92868 h 2809875"/>
                <a:gd name="connsiteX142" fmla="*/ 1455347 w 4174734"/>
                <a:gd name="connsiteY142" fmla="*/ 85725 h 2809875"/>
                <a:gd name="connsiteX143" fmla="*/ 1450584 w 4174734"/>
                <a:gd name="connsiteY143" fmla="*/ 66675 h 2809875"/>
                <a:gd name="connsiteX144" fmla="*/ 1433915 w 4174734"/>
                <a:gd name="connsiteY144" fmla="*/ 40481 h 2809875"/>
                <a:gd name="connsiteX145" fmla="*/ 1445822 w 4174734"/>
                <a:gd name="connsiteY145" fmla="*/ 30956 h 2809875"/>
                <a:gd name="connsiteX146" fmla="*/ 1436297 w 4174734"/>
                <a:gd name="connsiteY146" fmla="*/ 0 h 2809875"/>
                <a:gd name="connsiteX147" fmla="*/ 845747 w 4174734"/>
                <a:gd name="connsiteY147" fmla="*/ 180975 h 2809875"/>
                <a:gd name="connsiteX148" fmla="*/ 845747 w 4174734"/>
                <a:gd name="connsiteY148" fmla="*/ 180975 h 2809875"/>
                <a:gd name="connsiteX149" fmla="*/ 840984 w 4174734"/>
                <a:gd name="connsiteY149" fmla="*/ 223838 h 2809875"/>
                <a:gd name="connsiteX150" fmla="*/ 836222 w 4174734"/>
                <a:gd name="connsiteY150" fmla="*/ 238125 h 2809875"/>
                <a:gd name="connsiteX151" fmla="*/ 817172 w 4174734"/>
                <a:gd name="connsiteY151" fmla="*/ 254794 h 2809875"/>
                <a:gd name="connsiteX152" fmla="*/ 788597 w 4174734"/>
                <a:gd name="connsiteY152" fmla="*/ 266700 h 2809875"/>
                <a:gd name="connsiteX153" fmla="*/ 740972 w 4174734"/>
                <a:gd name="connsiteY153" fmla="*/ 300038 h 2809875"/>
                <a:gd name="connsiteX154" fmla="*/ 721922 w 4174734"/>
                <a:gd name="connsiteY154" fmla="*/ 328613 h 2809875"/>
                <a:gd name="connsiteX155" fmla="*/ 705252 w 4174734"/>
                <a:gd name="connsiteY155" fmla="*/ 342900 h 2809875"/>
                <a:gd name="connsiteX156" fmla="*/ 707634 w 4174734"/>
                <a:gd name="connsiteY156" fmla="*/ 369095 h 2809875"/>
                <a:gd name="connsiteX157" fmla="*/ 726684 w 4174734"/>
                <a:gd name="connsiteY157" fmla="*/ 381000 h 2809875"/>
                <a:gd name="connsiteX158" fmla="*/ 731447 w 4174734"/>
                <a:gd name="connsiteY158" fmla="*/ 395288 h 2809875"/>
                <a:gd name="connsiteX159" fmla="*/ 750497 w 4174734"/>
                <a:gd name="connsiteY159" fmla="*/ 423863 h 2809875"/>
                <a:gd name="connsiteX160" fmla="*/ 760022 w 4174734"/>
                <a:gd name="connsiteY160" fmla="*/ 442913 h 2809875"/>
                <a:gd name="connsiteX161" fmla="*/ 750497 w 4174734"/>
                <a:gd name="connsiteY161" fmla="*/ 481013 h 2809875"/>
                <a:gd name="connsiteX162" fmla="*/ 736209 w 4174734"/>
                <a:gd name="connsiteY162" fmla="*/ 490538 h 2809875"/>
                <a:gd name="connsiteX163" fmla="*/ 731447 w 4174734"/>
                <a:gd name="connsiteY163" fmla="*/ 504825 h 2809875"/>
                <a:gd name="connsiteX164" fmla="*/ 717159 w 4174734"/>
                <a:gd name="connsiteY164" fmla="*/ 509588 h 2809875"/>
                <a:gd name="connsiteX165" fmla="*/ 712397 w 4174734"/>
                <a:gd name="connsiteY165" fmla="*/ 538163 h 2809875"/>
                <a:gd name="connsiteX166" fmla="*/ 702872 w 4174734"/>
                <a:gd name="connsiteY166" fmla="*/ 566738 h 2809875"/>
                <a:gd name="connsiteX167" fmla="*/ 698109 w 4174734"/>
                <a:gd name="connsiteY167" fmla="*/ 581025 h 2809875"/>
                <a:gd name="connsiteX168" fmla="*/ 683822 w 4174734"/>
                <a:gd name="connsiteY168" fmla="*/ 611981 h 2809875"/>
                <a:gd name="connsiteX169" fmla="*/ 702872 w 4174734"/>
                <a:gd name="connsiteY169" fmla="*/ 638175 h 2809875"/>
                <a:gd name="connsiteX170" fmla="*/ 731447 w 4174734"/>
                <a:gd name="connsiteY170" fmla="*/ 647700 h 2809875"/>
                <a:gd name="connsiteX171" fmla="*/ 740972 w 4174734"/>
                <a:gd name="connsiteY171" fmla="*/ 661988 h 2809875"/>
                <a:gd name="connsiteX172" fmla="*/ 745734 w 4174734"/>
                <a:gd name="connsiteY172" fmla="*/ 676275 h 2809875"/>
                <a:gd name="connsiteX173" fmla="*/ 745734 w 4174734"/>
                <a:gd name="connsiteY173" fmla="*/ 688181 h 2809875"/>
                <a:gd name="connsiteX174" fmla="*/ 748115 w 4174734"/>
                <a:gd name="connsiteY174" fmla="*/ 709613 h 2809875"/>
                <a:gd name="connsiteX175" fmla="*/ 755259 w 4174734"/>
                <a:gd name="connsiteY175" fmla="*/ 728663 h 2809875"/>
                <a:gd name="connsiteX176" fmla="*/ 745734 w 4174734"/>
                <a:gd name="connsiteY176" fmla="*/ 757238 h 2809875"/>
                <a:gd name="connsiteX177" fmla="*/ 736209 w 4174734"/>
                <a:gd name="connsiteY177" fmla="*/ 771525 h 2809875"/>
                <a:gd name="connsiteX178" fmla="*/ 736209 w 4174734"/>
                <a:gd name="connsiteY178" fmla="*/ 842963 h 2809875"/>
                <a:gd name="connsiteX179" fmla="*/ 740972 w 4174734"/>
                <a:gd name="connsiteY179" fmla="*/ 857250 h 2809875"/>
                <a:gd name="connsiteX180" fmla="*/ 745734 w 4174734"/>
                <a:gd name="connsiteY180" fmla="*/ 876300 h 2809875"/>
                <a:gd name="connsiteX181" fmla="*/ 760022 w 4174734"/>
                <a:gd name="connsiteY181" fmla="*/ 923925 h 2809875"/>
                <a:gd name="connsiteX182" fmla="*/ 764784 w 4174734"/>
                <a:gd name="connsiteY182" fmla="*/ 938213 h 2809875"/>
                <a:gd name="connsiteX183" fmla="*/ 771928 w 4174734"/>
                <a:gd name="connsiteY183" fmla="*/ 983456 h 2809875"/>
                <a:gd name="connsiteX184" fmla="*/ 750497 w 4174734"/>
                <a:gd name="connsiteY184" fmla="*/ 1004888 h 2809875"/>
                <a:gd name="connsiteX185" fmla="*/ 731447 w 4174734"/>
                <a:gd name="connsiteY185" fmla="*/ 1009650 h 2809875"/>
                <a:gd name="connsiteX186" fmla="*/ 712397 w 4174734"/>
                <a:gd name="connsiteY186" fmla="*/ 1016794 h 2809875"/>
                <a:gd name="connsiteX187" fmla="*/ 683822 w 4174734"/>
                <a:gd name="connsiteY187" fmla="*/ 1035844 h 2809875"/>
                <a:gd name="connsiteX188" fmla="*/ 674297 w 4174734"/>
                <a:gd name="connsiteY188" fmla="*/ 1052513 h 2809875"/>
                <a:gd name="connsiteX189" fmla="*/ 660009 w 4174734"/>
                <a:gd name="connsiteY189" fmla="*/ 1062038 h 2809875"/>
                <a:gd name="connsiteX190" fmla="*/ 650484 w 4174734"/>
                <a:gd name="connsiteY190" fmla="*/ 1076325 h 2809875"/>
                <a:gd name="connsiteX191" fmla="*/ 640959 w 4174734"/>
                <a:gd name="connsiteY191" fmla="*/ 1157288 h 2809875"/>
                <a:gd name="connsiteX192" fmla="*/ 626672 w 4174734"/>
                <a:gd name="connsiteY192" fmla="*/ 1190625 h 2809875"/>
                <a:gd name="connsiteX193" fmla="*/ 593334 w 4174734"/>
                <a:gd name="connsiteY193" fmla="*/ 1204913 h 2809875"/>
                <a:gd name="connsiteX194" fmla="*/ 588572 w 4174734"/>
                <a:gd name="connsiteY194" fmla="*/ 1219200 h 2809875"/>
                <a:gd name="connsiteX195" fmla="*/ 593334 w 4174734"/>
                <a:gd name="connsiteY195" fmla="*/ 1233488 h 2809875"/>
                <a:gd name="connsiteX196" fmla="*/ 579047 w 4174734"/>
                <a:gd name="connsiteY196" fmla="*/ 1247775 h 2809875"/>
                <a:gd name="connsiteX197" fmla="*/ 569521 w 4174734"/>
                <a:gd name="connsiteY197" fmla="*/ 1290638 h 2809875"/>
                <a:gd name="connsiteX198" fmla="*/ 552854 w 4174734"/>
                <a:gd name="connsiteY198" fmla="*/ 1321593 h 2809875"/>
                <a:gd name="connsiteX199" fmla="*/ 533803 w 4174734"/>
                <a:gd name="connsiteY199" fmla="*/ 1343025 h 2809875"/>
                <a:gd name="connsiteX200" fmla="*/ 519515 w 4174734"/>
                <a:gd name="connsiteY200" fmla="*/ 1371600 h 2809875"/>
                <a:gd name="connsiteX201" fmla="*/ 498084 w 4174734"/>
                <a:gd name="connsiteY201" fmla="*/ 1419225 h 2809875"/>
                <a:gd name="connsiteX202" fmla="*/ 493322 w 4174734"/>
                <a:gd name="connsiteY202" fmla="*/ 1433513 h 2809875"/>
                <a:gd name="connsiteX203" fmla="*/ 474272 w 4174734"/>
                <a:gd name="connsiteY203" fmla="*/ 1466850 h 2809875"/>
                <a:gd name="connsiteX204" fmla="*/ 464747 w 4174734"/>
                <a:gd name="connsiteY204" fmla="*/ 1485900 h 2809875"/>
                <a:gd name="connsiteX205" fmla="*/ 459984 w 4174734"/>
                <a:gd name="connsiteY205" fmla="*/ 1500188 h 2809875"/>
                <a:gd name="connsiteX206" fmla="*/ 450459 w 4174734"/>
                <a:gd name="connsiteY206" fmla="*/ 1514475 h 2809875"/>
                <a:gd name="connsiteX207" fmla="*/ 436172 w 4174734"/>
                <a:gd name="connsiteY207" fmla="*/ 1552575 h 2809875"/>
                <a:gd name="connsiteX208" fmla="*/ 412359 w 4174734"/>
                <a:gd name="connsiteY208" fmla="*/ 1595438 h 2809875"/>
                <a:gd name="connsiteX209" fmla="*/ 398072 w 4174734"/>
                <a:gd name="connsiteY209" fmla="*/ 1628776 h 2809875"/>
                <a:gd name="connsiteX210" fmla="*/ 393310 w 4174734"/>
                <a:gd name="connsiteY210" fmla="*/ 1657350 h 2809875"/>
                <a:gd name="connsiteX211" fmla="*/ 379022 w 4174734"/>
                <a:gd name="connsiteY211" fmla="*/ 1719263 h 2809875"/>
                <a:gd name="connsiteX212" fmla="*/ 374259 w 4174734"/>
                <a:gd name="connsiteY212" fmla="*/ 1757363 h 2809875"/>
                <a:gd name="connsiteX213" fmla="*/ 369497 w 4174734"/>
                <a:gd name="connsiteY213" fmla="*/ 1771650 h 2809875"/>
                <a:gd name="connsiteX214" fmla="*/ 357591 w 4174734"/>
                <a:gd name="connsiteY214" fmla="*/ 1807369 h 2809875"/>
                <a:gd name="connsiteX215" fmla="*/ 343303 w 4174734"/>
                <a:gd name="connsiteY215" fmla="*/ 1852613 h 2809875"/>
                <a:gd name="connsiteX216" fmla="*/ 336159 w 4174734"/>
                <a:gd name="connsiteY216" fmla="*/ 1876425 h 2809875"/>
                <a:gd name="connsiteX217" fmla="*/ 326634 w 4174734"/>
                <a:gd name="connsiteY217" fmla="*/ 1890713 h 2809875"/>
                <a:gd name="connsiteX218" fmla="*/ 321872 w 4174734"/>
                <a:gd name="connsiteY218" fmla="*/ 1905000 h 2809875"/>
                <a:gd name="connsiteX219" fmla="*/ 307584 w 4174734"/>
                <a:gd name="connsiteY219" fmla="*/ 1914525 h 2809875"/>
                <a:gd name="connsiteX220" fmla="*/ 293297 w 4174734"/>
                <a:gd name="connsiteY220" fmla="*/ 1943100 h 2809875"/>
                <a:gd name="connsiteX221" fmla="*/ 283772 w 4174734"/>
                <a:gd name="connsiteY221" fmla="*/ 1971675 h 2809875"/>
                <a:gd name="connsiteX222" fmla="*/ 267103 w 4174734"/>
                <a:gd name="connsiteY222" fmla="*/ 2002632 h 2809875"/>
                <a:gd name="connsiteX223" fmla="*/ 231384 w 4174734"/>
                <a:gd name="connsiteY223" fmla="*/ 2038350 h 2809875"/>
                <a:gd name="connsiteX224" fmla="*/ 207572 w 4174734"/>
                <a:gd name="connsiteY224" fmla="*/ 2062163 h 2809875"/>
                <a:gd name="connsiteX225" fmla="*/ 202809 w 4174734"/>
                <a:gd name="connsiteY225" fmla="*/ 2076450 h 2809875"/>
                <a:gd name="connsiteX226" fmla="*/ 174234 w 4174734"/>
                <a:gd name="connsiteY226" fmla="*/ 2095500 h 2809875"/>
                <a:gd name="connsiteX227" fmla="*/ 159947 w 4174734"/>
                <a:gd name="connsiteY227" fmla="*/ 2105025 h 2809875"/>
                <a:gd name="connsiteX228" fmla="*/ 131372 w 4174734"/>
                <a:gd name="connsiteY228" fmla="*/ 2133601 h 2809875"/>
                <a:gd name="connsiteX229" fmla="*/ 102797 w 4174734"/>
                <a:gd name="connsiteY229" fmla="*/ 2145506 h 2809875"/>
                <a:gd name="connsiteX230" fmla="*/ 78985 w 4174734"/>
                <a:gd name="connsiteY230" fmla="*/ 2157412 h 2809875"/>
                <a:gd name="connsiteX231" fmla="*/ 45647 w 4174734"/>
                <a:gd name="connsiteY231" fmla="*/ 2174081 h 2809875"/>
                <a:gd name="connsiteX232" fmla="*/ 24215 w 4174734"/>
                <a:gd name="connsiteY232" fmla="*/ 2178844 h 2809875"/>
                <a:gd name="connsiteX233" fmla="*/ 403 w 4174734"/>
                <a:gd name="connsiteY233" fmla="*/ 2188369 h 2809875"/>
                <a:gd name="connsiteX234" fmla="*/ 12309 w 4174734"/>
                <a:gd name="connsiteY234" fmla="*/ 2228850 h 2809875"/>
                <a:gd name="connsiteX235" fmla="*/ 43265 w 4174734"/>
                <a:gd name="connsiteY235" fmla="*/ 2255044 h 2809875"/>
                <a:gd name="connsiteX236" fmla="*/ 67079 w 4174734"/>
                <a:gd name="connsiteY236" fmla="*/ 2271713 h 2809875"/>
                <a:gd name="connsiteX237" fmla="*/ 90890 w 4174734"/>
                <a:gd name="connsiteY237" fmla="*/ 2276475 h 2809875"/>
                <a:gd name="connsiteX238" fmla="*/ 114703 w 4174734"/>
                <a:gd name="connsiteY238" fmla="*/ 2297906 h 2809875"/>
                <a:gd name="connsiteX239" fmla="*/ 119466 w 4174734"/>
                <a:gd name="connsiteY239" fmla="*/ 2326482 h 2809875"/>
                <a:gd name="connsiteX240" fmla="*/ 126609 w 4174734"/>
                <a:gd name="connsiteY240" fmla="*/ 2347913 h 2809875"/>
                <a:gd name="connsiteX241" fmla="*/ 121847 w 4174734"/>
                <a:gd name="connsiteY241" fmla="*/ 2386013 h 2809875"/>
                <a:gd name="connsiteX242" fmla="*/ 112322 w 4174734"/>
                <a:gd name="connsiteY242" fmla="*/ 2405063 h 2809875"/>
                <a:gd name="connsiteX243" fmla="*/ 100416 w 4174734"/>
                <a:gd name="connsiteY243" fmla="*/ 2424112 h 2809875"/>
                <a:gd name="connsiteX244" fmla="*/ 71841 w 4174734"/>
                <a:gd name="connsiteY244" fmla="*/ 2426494 h 2809875"/>
                <a:gd name="connsiteX245" fmla="*/ 50409 w 4174734"/>
                <a:gd name="connsiteY245" fmla="*/ 2452688 h 2809875"/>
                <a:gd name="connsiteX246" fmla="*/ 21834 w 4174734"/>
                <a:gd name="connsiteY246" fmla="*/ 2466975 h 2809875"/>
                <a:gd name="connsiteX247" fmla="*/ 31359 w 4174734"/>
                <a:gd name="connsiteY247" fmla="*/ 2490788 h 2809875"/>
                <a:gd name="connsiteX248" fmla="*/ 21834 w 4174734"/>
                <a:gd name="connsiteY248" fmla="*/ 2524125 h 2809875"/>
                <a:gd name="connsiteX249" fmla="*/ 12309 w 4174734"/>
                <a:gd name="connsiteY249" fmla="*/ 2538413 h 2809875"/>
                <a:gd name="connsiteX250" fmla="*/ 374259 w 4174734"/>
                <a:gd name="connsiteY250" fmla="*/ 2809875 h 2809875"/>
                <a:gd name="connsiteX0" fmla="*/ 4155684 w 4155684"/>
                <a:gd name="connsiteY0" fmla="*/ 2138363 h 2809875"/>
                <a:gd name="connsiteX1" fmla="*/ 4141397 w 4155684"/>
                <a:gd name="connsiteY1" fmla="*/ 2133600 h 2809875"/>
                <a:gd name="connsiteX2" fmla="*/ 4060434 w 4155684"/>
                <a:gd name="connsiteY2" fmla="*/ 2124075 h 2809875"/>
                <a:gd name="connsiteX3" fmla="*/ 3960422 w 4155684"/>
                <a:gd name="connsiteY3" fmla="*/ 2095500 h 2809875"/>
                <a:gd name="connsiteX4" fmla="*/ 3927084 w 4155684"/>
                <a:gd name="connsiteY4" fmla="*/ 2100263 h 2809875"/>
                <a:gd name="connsiteX5" fmla="*/ 3855647 w 4155684"/>
                <a:gd name="connsiteY5" fmla="*/ 2047875 h 2809875"/>
                <a:gd name="connsiteX6" fmla="*/ 3831834 w 4155684"/>
                <a:gd name="connsiteY6" fmla="*/ 2019300 h 2809875"/>
                <a:gd name="connsiteX7" fmla="*/ 3786591 w 4155684"/>
                <a:gd name="connsiteY7" fmla="*/ 1985963 h 2809875"/>
                <a:gd name="connsiteX8" fmla="*/ 3800877 w 4155684"/>
                <a:gd name="connsiteY8" fmla="*/ 1964532 h 2809875"/>
                <a:gd name="connsiteX9" fmla="*/ 3788972 w 4155684"/>
                <a:gd name="connsiteY9" fmla="*/ 1919288 h 2809875"/>
                <a:gd name="connsiteX10" fmla="*/ 3779447 w 4155684"/>
                <a:gd name="connsiteY10" fmla="*/ 1890713 h 2809875"/>
                <a:gd name="connsiteX11" fmla="*/ 3760397 w 4155684"/>
                <a:gd name="connsiteY11" fmla="*/ 1862138 h 2809875"/>
                <a:gd name="connsiteX12" fmla="*/ 3746110 w 4155684"/>
                <a:gd name="connsiteY12" fmla="*/ 1835944 h 2809875"/>
                <a:gd name="connsiteX13" fmla="*/ 3746109 w 4155684"/>
                <a:gd name="connsiteY13" fmla="*/ 1790700 h 2809875"/>
                <a:gd name="connsiteX14" fmla="*/ 3736584 w 4155684"/>
                <a:gd name="connsiteY14" fmla="*/ 1776413 h 2809875"/>
                <a:gd name="connsiteX15" fmla="*/ 3731822 w 4155684"/>
                <a:gd name="connsiteY15" fmla="*/ 1762125 h 2809875"/>
                <a:gd name="connsiteX16" fmla="*/ 3724678 w 4155684"/>
                <a:gd name="connsiteY16" fmla="*/ 1724025 h 2809875"/>
                <a:gd name="connsiteX17" fmla="*/ 3708009 w 4155684"/>
                <a:gd name="connsiteY17" fmla="*/ 1695450 h 2809875"/>
                <a:gd name="connsiteX18" fmla="*/ 3698484 w 4155684"/>
                <a:gd name="connsiteY18" fmla="*/ 1662113 h 2809875"/>
                <a:gd name="connsiteX19" fmla="*/ 3710390 w 4155684"/>
                <a:gd name="connsiteY19" fmla="*/ 1643063 h 2809875"/>
                <a:gd name="connsiteX20" fmla="*/ 3717535 w 4155684"/>
                <a:gd name="connsiteY20" fmla="*/ 1624013 h 2809875"/>
                <a:gd name="connsiteX21" fmla="*/ 3712772 w 4155684"/>
                <a:gd name="connsiteY21" fmla="*/ 1581150 h 2809875"/>
                <a:gd name="connsiteX22" fmla="*/ 3693722 w 4155684"/>
                <a:gd name="connsiteY22" fmla="*/ 1552575 h 2809875"/>
                <a:gd name="connsiteX23" fmla="*/ 3681816 w 4155684"/>
                <a:gd name="connsiteY23" fmla="*/ 1550194 h 2809875"/>
                <a:gd name="connsiteX24" fmla="*/ 3653240 w 4155684"/>
                <a:gd name="connsiteY24" fmla="*/ 1504951 h 2809875"/>
                <a:gd name="connsiteX25" fmla="*/ 3627047 w 4155684"/>
                <a:gd name="connsiteY25" fmla="*/ 1485900 h 2809875"/>
                <a:gd name="connsiteX26" fmla="*/ 3617522 w 4155684"/>
                <a:gd name="connsiteY26" fmla="*/ 1471613 h 2809875"/>
                <a:gd name="connsiteX27" fmla="*/ 3593709 w 4155684"/>
                <a:gd name="connsiteY27" fmla="*/ 1462088 h 2809875"/>
                <a:gd name="connsiteX28" fmla="*/ 3572278 w 4155684"/>
                <a:gd name="connsiteY28" fmla="*/ 1464469 h 2809875"/>
                <a:gd name="connsiteX29" fmla="*/ 3531796 w 4155684"/>
                <a:gd name="connsiteY29" fmla="*/ 1412082 h 2809875"/>
                <a:gd name="connsiteX30" fmla="*/ 3507984 w 4155684"/>
                <a:gd name="connsiteY30" fmla="*/ 1393031 h 2809875"/>
                <a:gd name="connsiteX31" fmla="*/ 3481790 w 4155684"/>
                <a:gd name="connsiteY31" fmla="*/ 1397794 h 2809875"/>
                <a:gd name="connsiteX32" fmla="*/ 3457979 w 4155684"/>
                <a:gd name="connsiteY32" fmla="*/ 1381126 h 2809875"/>
                <a:gd name="connsiteX33" fmla="*/ 3407972 w 4155684"/>
                <a:gd name="connsiteY33" fmla="*/ 1369219 h 2809875"/>
                <a:gd name="connsiteX34" fmla="*/ 3369872 w 4155684"/>
                <a:gd name="connsiteY34" fmla="*/ 1371601 h 2809875"/>
                <a:gd name="connsiteX35" fmla="*/ 3327009 w 4155684"/>
                <a:gd name="connsiteY35" fmla="*/ 1352550 h 2809875"/>
                <a:gd name="connsiteX36" fmla="*/ 3312722 w 4155684"/>
                <a:gd name="connsiteY36" fmla="*/ 1347788 h 2809875"/>
                <a:gd name="connsiteX37" fmla="*/ 3284147 w 4155684"/>
                <a:gd name="connsiteY37" fmla="*/ 1362075 h 2809875"/>
                <a:gd name="connsiteX38" fmla="*/ 3260334 w 4155684"/>
                <a:gd name="connsiteY38" fmla="*/ 1343025 h 2809875"/>
                <a:gd name="connsiteX39" fmla="*/ 3231759 w 4155684"/>
                <a:gd name="connsiteY39" fmla="*/ 1319213 h 2809875"/>
                <a:gd name="connsiteX40" fmla="*/ 3217472 w 4155684"/>
                <a:gd name="connsiteY40" fmla="*/ 1309688 h 2809875"/>
                <a:gd name="connsiteX41" fmla="*/ 3188897 w 4155684"/>
                <a:gd name="connsiteY41" fmla="*/ 1283495 h 2809875"/>
                <a:gd name="connsiteX42" fmla="*/ 3167465 w 4155684"/>
                <a:gd name="connsiteY42" fmla="*/ 1278731 h 2809875"/>
                <a:gd name="connsiteX43" fmla="*/ 3169848 w 4155684"/>
                <a:gd name="connsiteY43" fmla="*/ 1247775 h 2809875"/>
                <a:gd name="connsiteX44" fmla="*/ 3179372 w 4155684"/>
                <a:gd name="connsiteY44" fmla="*/ 1223963 h 2809875"/>
                <a:gd name="connsiteX45" fmla="*/ 3150797 w 4155684"/>
                <a:gd name="connsiteY45" fmla="*/ 1214438 h 2809875"/>
                <a:gd name="connsiteX46" fmla="*/ 3136509 w 4155684"/>
                <a:gd name="connsiteY46" fmla="*/ 1219200 h 2809875"/>
                <a:gd name="connsiteX47" fmla="*/ 3122222 w 4155684"/>
                <a:gd name="connsiteY47" fmla="*/ 1228725 h 2809875"/>
                <a:gd name="connsiteX48" fmla="*/ 3100790 w 4155684"/>
                <a:gd name="connsiteY48" fmla="*/ 1212056 h 2809875"/>
                <a:gd name="connsiteX49" fmla="*/ 3112697 w 4155684"/>
                <a:gd name="connsiteY49" fmla="*/ 1185863 h 2809875"/>
                <a:gd name="connsiteX50" fmla="*/ 3103172 w 4155684"/>
                <a:gd name="connsiteY50" fmla="*/ 1171575 h 2809875"/>
                <a:gd name="connsiteX51" fmla="*/ 3098409 w 4155684"/>
                <a:gd name="connsiteY51" fmla="*/ 1157288 h 2809875"/>
                <a:gd name="connsiteX52" fmla="*/ 3084122 w 4155684"/>
                <a:gd name="connsiteY52" fmla="*/ 1171575 h 2809875"/>
                <a:gd name="connsiteX53" fmla="*/ 3055547 w 4155684"/>
                <a:gd name="connsiteY53" fmla="*/ 1162050 h 2809875"/>
                <a:gd name="connsiteX54" fmla="*/ 3046022 w 4155684"/>
                <a:gd name="connsiteY54" fmla="*/ 1131094 h 2809875"/>
                <a:gd name="connsiteX55" fmla="*/ 3050784 w 4155684"/>
                <a:gd name="connsiteY55" fmla="*/ 1114425 h 2809875"/>
                <a:gd name="connsiteX56" fmla="*/ 3050784 w 4155684"/>
                <a:gd name="connsiteY56" fmla="*/ 1104900 h 2809875"/>
                <a:gd name="connsiteX57" fmla="*/ 3036497 w 4155684"/>
                <a:gd name="connsiteY57" fmla="*/ 1100138 h 2809875"/>
                <a:gd name="connsiteX58" fmla="*/ 3046022 w 4155684"/>
                <a:gd name="connsiteY58" fmla="*/ 1081088 h 2809875"/>
                <a:gd name="connsiteX59" fmla="*/ 3055547 w 4155684"/>
                <a:gd name="connsiteY59" fmla="*/ 1062038 h 2809875"/>
                <a:gd name="connsiteX60" fmla="*/ 3024590 w 4155684"/>
                <a:gd name="connsiteY60" fmla="*/ 1052513 h 2809875"/>
                <a:gd name="connsiteX61" fmla="*/ 3012684 w 4155684"/>
                <a:gd name="connsiteY61" fmla="*/ 1066800 h 2809875"/>
                <a:gd name="connsiteX62" fmla="*/ 2993634 w 4155684"/>
                <a:gd name="connsiteY62" fmla="*/ 1066800 h 2809875"/>
                <a:gd name="connsiteX63" fmla="*/ 2972204 w 4155684"/>
                <a:gd name="connsiteY63" fmla="*/ 1073944 h 2809875"/>
                <a:gd name="connsiteX64" fmla="*/ 2955534 w 4155684"/>
                <a:gd name="connsiteY64" fmla="*/ 1066800 h 2809875"/>
                <a:gd name="connsiteX65" fmla="*/ 2950772 w 4155684"/>
                <a:gd name="connsiteY65" fmla="*/ 1047750 h 2809875"/>
                <a:gd name="connsiteX66" fmla="*/ 2931721 w 4155684"/>
                <a:gd name="connsiteY66" fmla="*/ 1040607 h 2809875"/>
                <a:gd name="connsiteX67" fmla="*/ 2903147 w 4155684"/>
                <a:gd name="connsiteY67" fmla="*/ 1019175 h 2809875"/>
                <a:gd name="connsiteX68" fmla="*/ 2888859 w 4155684"/>
                <a:gd name="connsiteY68" fmla="*/ 1014413 h 2809875"/>
                <a:gd name="connsiteX69" fmla="*/ 2874572 w 4155684"/>
                <a:gd name="connsiteY69" fmla="*/ 1004888 h 2809875"/>
                <a:gd name="connsiteX70" fmla="*/ 2855522 w 4155684"/>
                <a:gd name="connsiteY70" fmla="*/ 1004888 h 2809875"/>
                <a:gd name="connsiteX71" fmla="*/ 2834090 w 4155684"/>
                <a:gd name="connsiteY71" fmla="*/ 995363 h 2809875"/>
                <a:gd name="connsiteX72" fmla="*/ 2810278 w 4155684"/>
                <a:gd name="connsiteY72" fmla="*/ 1009650 h 2809875"/>
                <a:gd name="connsiteX73" fmla="*/ 2767416 w 4155684"/>
                <a:gd name="connsiteY73" fmla="*/ 1007269 h 2809875"/>
                <a:gd name="connsiteX74" fmla="*/ 2734079 w 4155684"/>
                <a:gd name="connsiteY74" fmla="*/ 1019175 h 2809875"/>
                <a:gd name="connsiteX75" fmla="*/ 2712646 w 4155684"/>
                <a:gd name="connsiteY75" fmla="*/ 1019176 h 2809875"/>
                <a:gd name="connsiteX76" fmla="*/ 2693597 w 4155684"/>
                <a:gd name="connsiteY76" fmla="*/ 1009650 h 2809875"/>
                <a:gd name="connsiteX77" fmla="*/ 2641209 w 4155684"/>
                <a:gd name="connsiteY77" fmla="*/ 1021557 h 2809875"/>
                <a:gd name="connsiteX78" fmla="*/ 2631684 w 4155684"/>
                <a:gd name="connsiteY78" fmla="*/ 1031082 h 2809875"/>
                <a:gd name="connsiteX79" fmla="*/ 2612634 w 4155684"/>
                <a:gd name="connsiteY79" fmla="*/ 1038225 h 2809875"/>
                <a:gd name="connsiteX80" fmla="*/ 2595965 w 4155684"/>
                <a:gd name="connsiteY80" fmla="*/ 1035844 h 2809875"/>
                <a:gd name="connsiteX81" fmla="*/ 2574535 w 4155684"/>
                <a:gd name="connsiteY81" fmla="*/ 1028700 h 2809875"/>
                <a:gd name="connsiteX82" fmla="*/ 2529290 w 4155684"/>
                <a:gd name="connsiteY82" fmla="*/ 1004888 h 2809875"/>
                <a:gd name="connsiteX83" fmla="*/ 2526909 w 4155684"/>
                <a:gd name="connsiteY83" fmla="*/ 971550 h 2809875"/>
                <a:gd name="connsiteX84" fmla="*/ 2512622 w 4155684"/>
                <a:gd name="connsiteY84" fmla="*/ 942975 h 2809875"/>
                <a:gd name="connsiteX85" fmla="*/ 2488809 w 4155684"/>
                <a:gd name="connsiteY85" fmla="*/ 938213 h 2809875"/>
                <a:gd name="connsiteX86" fmla="*/ 2493572 w 4155684"/>
                <a:gd name="connsiteY86" fmla="*/ 923925 h 2809875"/>
                <a:gd name="connsiteX87" fmla="*/ 2479284 w 4155684"/>
                <a:gd name="connsiteY87" fmla="*/ 914400 h 2809875"/>
                <a:gd name="connsiteX88" fmla="*/ 2457853 w 4155684"/>
                <a:gd name="connsiteY88" fmla="*/ 902494 h 2809875"/>
                <a:gd name="connsiteX89" fmla="*/ 2431659 w 4155684"/>
                <a:gd name="connsiteY89" fmla="*/ 890588 h 2809875"/>
                <a:gd name="connsiteX90" fmla="*/ 2414991 w 4155684"/>
                <a:gd name="connsiteY90" fmla="*/ 864394 h 2809875"/>
                <a:gd name="connsiteX91" fmla="*/ 2398321 w 4155684"/>
                <a:gd name="connsiteY91" fmla="*/ 833437 h 2809875"/>
                <a:gd name="connsiteX92" fmla="*/ 2367365 w 4155684"/>
                <a:gd name="connsiteY92" fmla="*/ 807244 h 2809875"/>
                <a:gd name="connsiteX93" fmla="*/ 2348316 w 4155684"/>
                <a:gd name="connsiteY93" fmla="*/ 769144 h 2809875"/>
                <a:gd name="connsiteX94" fmla="*/ 2322122 w 4155684"/>
                <a:gd name="connsiteY94" fmla="*/ 733425 h 2809875"/>
                <a:gd name="connsiteX95" fmla="*/ 2307834 w 4155684"/>
                <a:gd name="connsiteY95" fmla="*/ 723900 h 2809875"/>
                <a:gd name="connsiteX96" fmla="*/ 2264972 w 4155684"/>
                <a:gd name="connsiteY96" fmla="*/ 704850 h 2809875"/>
                <a:gd name="connsiteX97" fmla="*/ 2241159 w 4155684"/>
                <a:gd name="connsiteY97" fmla="*/ 678657 h 2809875"/>
                <a:gd name="connsiteX98" fmla="*/ 2231634 w 4155684"/>
                <a:gd name="connsiteY98" fmla="*/ 657225 h 2809875"/>
                <a:gd name="connsiteX99" fmla="*/ 2212584 w 4155684"/>
                <a:gd name="connsiteY99" fmla="*/ 647700 h 2809875"/>
                <a:gd name="connsiteX100" fmla="*/ 2198297 w 4155684"/>
                <a:gd name="connsiteY100" fmla="*/ 638175 h 2809875"/>
                <a:gd name="connsiteX101" fmla="*/ 2179247 w 4155684"/>
                <a:gd name="connsiteY101" fmla="*/ 642938 h 2809875"/>
                <a:gd name="connsiteX102" fmla="*/ 2155434 w 4155684"/>
                <a:gd name="connsiteY102" fmla="*/ 619125 h 2809875"/>
                <a:gd name="connsiteX103" fmla="*/ 2136384 w 4155684"/>
                <a:gd name="connsiteY103" fmla="*/ 590550 h 2809875"/>
                <a:gd name="connsiteX104" fmla="*/ 2126859 w 4155684"/>
                <a:gd name="connsiteY104" fmla="*/ 561975 h 2809875"/>
                <a:gd name="connsiteX105" fmla="*/ 2103047 w 4155684"/>
                <a:gd name="connsiteY105" fmla="*/ 561975 h 2809875"/>
                <a:gd name="connsiteX106" fmla="*/ 2088759 w 4155684"/>
                <a:gd name="connsiteY106" fmla="*/ 547688 h 2809875"/>
                <a:gd name="connsiteX107" fmla="*/ 2050660 w 4155684"/>
                <a:gd name="connsiteY107" fmla="*/ 540544 h 2809875"/>
                <a:gd name="connsiteX108" fmla="*/ 2007797 w 4155684"/>
                <a:gd name="connsiteY108" fmla="*/ 528638 h 2809875"/>
                <a:gd name="connsiteX109" fmla="*/ 1976841 w 4155684"/>
                <a:gd name="connsiteY109" fmla="*/ 526256 h 2809875"/>
                <a:gd name="connsiteX110" fmla="*/ 1948266 w 4155684"/>
                <a:gd name="connsiteY110" fmla="*/ 521494 h 2809875"/>
                <a:gd name="connsiteX111" fmla="*/ 1926834 w 4155684"/>
                <a:gd name="connsiteY111" fmla="*/ 504825 h 2809875"/>
                <a:gd name="connsiteX112" fmla="*/ 1912547 w 4155684"/>
                <a:gd name="connsiteY112" fmla="*/ 509588 h 2809875"/>
                <a:gd name="connsiteX113" fmla="*/ 1841109 w 4155684"/>
                <a:gd name="connsiteY113" fmla="*/ 495300 h 2809875"/>
                <a:gd name="connsiteX114" fmla="*/ 1812534 w 4155684"/>
                <a:gd name="connsiteY114" fmla="*/ 485775 h 2809875"/>
                <a:gd name="connsiteX115" fmla="*/ 1798247 w 4155684"/>
                <a:gd name="connsiteY115" fmla="*/ 481013 h 2809875"/>
                <a:gd name="connsiteX116" fmla="*/ 1783959 w 4155684"/>
                <a:gd name="connsiteY116" fmla="*/ 490538 h 2809875"/>
                <a:gd name="connsiteX117" fmla="*/ 1769672 w 4155684"/>
                <a:gd name="connsiteY117" fmla="*/ 495300 h 2809875"/>
                <a:gd name="connsiteX118" fmla="*/ 1741097 w 4155684"/>
                <a:gd name="connsiteY118" fmla="*/ 523875 h 2809875"/>
                <a:gd name="connsiteX119" fmla="*/ 1717284 w 4155684"/>
                <a:gd name="connsiteY119" fmla="*/ 519113 h 2809875"/>
                <a:gd name="connsiteX120" fmla="*/ 1683947 w 4155684"/>
                <a:gd name="connsiteY120" fmla="*/ 509588 h 2809875"/>
                <a:gd name="connsiteX121" fmla="*/ 1650609 w 4155684"/>
                <a:gd name="connsiteY121" fmla="*/ 504825 h 2809875"/>
                <a:gd name="connsiteX122" fmla="*/ 1622034 w 4155684"/>
                <a:gd name="connsiteY122" fmla="*/ 500063 h 2809875"/>
                <a:gd name="connsiteX123" fmla="*/ 1581553 w 4155684"/>
                <a:gd name="connsiteY123" fmla="*/ 483394 h 2809875"/>
                <a:gd name="connsiteX124" fmla="*/ 1552978 w 4155684"/>
                <a:gd name="connsiteY124" fmla="*/ 483394 h 2809875"/>
                <a:gd name="connsiteX125" fmla="*/ 1541072 w 4155684"/>
                <a:gd name="connsiteY125" fmla="*/ 466725 h 2809875"/>
                <a:gd name="connsiteX126" fmla="*/ 1526784 w 4155684"/>
                <a:gd name="connsiteY126" fmla="*/ 447675 h 2809875"/>
                <a:gd name="connsiteX127" fmla="*/ 1522021 w 4155684"/>
                <a:gd name="connsiteY127" fmla="*/ 421481 h 2809875"/>
                <a:gd name="connsiteX128" fmla="*/ 1533929 w 4155684"/>
                <a:gd name="connsiteY128" fmla="*/ 392907 h 2809875"/>
                <a:gd name="connsiteX129" fmla="*/ 1564884 w 4155684"/>
                <a:gd name="connsiteY129" fmla="*/ 366713 h 2809875"/>
                <a:gd name="connsiteX130" fmla="*/ 1557740 w 4155684"/>
                <a:gd name="connsiteY130" fmla="*/ 340519 h 2809875"/>
                <a:gd name="connsiteX131" fmla="*/ 1564884 w 4155684"/>
                <a:gd name="connsiteY131" fmla="*/ 309562 h 2809875"/>
                <a:gd name="connsiteX132" fmla="*/ 1583934 w 4155684"/>
                <a:gd name="connsiteY132" fmla="*/ 285750 h 2809875"/>
                <a:gd name="connsiteX133" fmla="*/ 1588697 w 4155684"/>
                <a:gd name="connsiteY133" fmla="*/ 271463 h 2809875"/>
                <a:gd name="connsiteX134" fmla="*/ 1579172 w 4155684"/>
                <a:gd name="connsiteY134" fmla="*/ 257175 h 2809875"/>
                <a:gd name="connsiteX135" fmla="*/ 1545834 w 4155684"/>
                <a:gd name="connsiteY135" fmla="*/ 230981 h 2809875"/>
                <a:gd name="connsiteX136" fmla="*/ 1522022 w 4155684"/>
                <a:gd name="connsiteY136" fmla="*/ 228600 h 2809875"/>
                <a:gd name="connsiteX137" fmla="*/ 1507734 w 4155684"/>
                <a:gd name="connsiteY137" fmla="*/ 192881 h 2809875"/>
                <a:gd name="connsiteX138" fmla="*/ 1505353 w 4155684"/>
                <a:gd name="connsiteY138" fmla="*/ 159543 h 2809875"/>
                <a:gd name="connsiteX139" fmla="*/ 1488684 w 4155684"/>
                <a:gd name="connsiteY139" fmla="*/ 119063 h 2809875"/>
                <a:gd name="connsiteX140" fmla="*/ 1479159 w 4155684"/>
                <a:gd name="connsiteY140" fmla="*/ 92868 h 2809875"/>
                <a:gd name="connsiteX141" fmla="*/ 1455347 w 4155684"/>
                <a:gd name="connsiteY141" fmla="*/ 85725 h 2809875"/>
                <a:gd name="connsiteX142" fmla="*/ 1450584 w 4155684"/>
                <a:gd name="connsiteY142" fmla="*/ 66675 h 2809875"/>
                <a:gd name="connsiteX143" fmla="*/ 1433915 w 4155684"/>
                <a:gd name="connsiteY143" fmla="*/ 40481 h 2809875"/>
                <a:gd name="connsiteX144" fmla="*/ 1445822 w 4155684"/>
                <a:gd name="connsiteY144" fmla="*/ 30956 h 2809875"/>
                <a:gd name="connsiteX145" fmla="*/ 1436297 w 4155684"/>
                <a:gd name="connsiteY145" fmla="*/ 0 h 2809875"/>
                <a:gd name="connsiteX146" fmla="*/ 845747 w 4155684"/>
                <a:gd name="connsiteY146" fmla="*/ 180975 h 2809875"/>
                <a:gd name="connsiteX147" fmla="*/ 845747 w 4155684"/>
                <a:gd name="connsiteY147" fmla="*/ 180975 h 2809875"/>
                <a:gd name="connsiteX148" fmla="*/ 840984 w 4155684"/>
                <a:gd name="connsiteY148" fmla="*/ 223838 h 2809875"/>
                <a:gd name="connsiteX149" fmla="*/ 836222 w 4155684"/>
                <a:gd name="connsiteY149" fmla="*/ 238125 h 2809875"/>
                <a:gd name="connsiteX150" fmla="*/ 817172 w 4155684"/>
                <a:gd name="connsiteY150" fmla="*/ 254794 h 2809875"/>
                <a:gd name="connsiteX151" fmla="*/ 788597 w 4155684"/>
                <a:gd name="connsiteY151" fmla="*/ 266700 h 2809875"/>
                <a:gd name="connsiteX152" fmla="*/ 740972 w 4155684"/>
                <a:gd name="connsiteY152" fmla="*/ 300038 h 2809875"/>
                <a:gd name="connsiteX153" fmla="*/ 721922 w 4155684"/>
                <a:gd name="connsiteY153" fmla="*/ 328613 h 2809875"/>
                <a:gd name="connsiteX154" fmla="*/ 705252 w 4155684"/>
                <a:gd name="connsiteY154" fmla="*/ 342900 h 2809875"/>
                <a:gd name="connsiteX155" fmla="*/ 707634 w 4155684"/>
                <a:gd name="connsiteY155" fmla="*/ 369095 h 2809875"/>
                <a:gd name="connsiteX156" fmla="*/ 726684 w 4155684"/>
                <a:gd name="connsiteY156" fmla="*/ 381000 h 2809875"/>
                <a:gd name="connsiteX157" fmla="*/ 731447 w 4155684"/>
                <a:gd name="connsiteY157" fmla="*/ 395288 h 2809875"/>
                <a:gd name="connsiteX158" fmla="*/ 750497 w 4155684"/>
                <a:gd name="connsiteY158" fmla="*/ 423863 h 2809875"/>
                <a:gd name="connsiteX159" fmla="*/ 760022 w 4155684"/>
                <a:gd name="connsiteY159" fmla="*/ 442913 h 2809875"/>
                <a:gd name="connsiteX160" fmla="*/ 750497 w 4155684"/>
                <a:gd name="connsiteY160" fmla="*/ 481013 h 2809875"/>
                <a:gd name="connsiteX161" fmla="*/ 736209 w 4155684"/>
                <a:gd name="connsiteY161" fmla="*/ 490538 h 2809875"/>
                <a:gd name="connsiteX162" fmla="*/ 731447 w 4155684"/>
                <a:gd name="connsiteY162" fmla="*/ 504825 h 2809875"/>
                <a:gd name="connsiteX163" fmla="*/ 717159 w 4155684"/>
                <a:gd name="connsiteY163" fmla="*/ 509588 h 2809875"/>
                <a:gd name="connsiteX164" fmla="*/ 712397 w 4155684"/>
                <a:gd name="connsiteY164" fmla="*/ 538163 h 2809875"/>
                <a:gd name="connsiteX165" fmla="*/ 702872 w 4155684"/>
                <a:gd name="connsiteY165" fmla="*/ 566738 h 2809875"/>
                <a:gd name="connsiteX166" fmla="*/ 698109 w 4155684"/>
                <a:gd name="connsiteY166" fmla="*/ 581025 h 2809875"/>
                <a:gd name="connsiteX167" fmla="*/ 683822 w 4155684"/>
                <a:gd name="connsiteY167" fmla="*/ 611981 h 2809875"/>
                <a:gd name="connsiteX168" fmla="*/ 702872 w 4155684"/>
                <a:gd name="connsiteY168" fmla="*/ 638175 h 2809875"/>
                <a:gd name="connsiteX169" fmla="*/ 731447 w 4155684"/>
                <a:gd name="connsiteY169" fmla="*/ 647700 h 2809875"/>
                <a:gd name="connsiteX170" fmla="*/ 740972 w 4155684"/>
                <a:gd name="connsiteY170" fmla="*/ 661988 h 2809875"/>
                <a:gd name="connsiteX171" fmla="*/ 745734 w 4155684"/>
                <a:gd name="connsiteY171" fmla="*/ 676275 h 2809875"/>
                <a:gd name="connsiteX172" fmla="*/ 745734 w 4155684"/>
                <a:gd name="connsiteY172" fmla="*/ 688181 h 2809875"/>
                <a:gd name="connsiteX173" fmla="*/ 748115 w 4155684"/>
                <a:gd name="connsiteY173" fmla="*/ 709613 h 2809875"/>
                <a:gd name="connsiteX174" fmla="*/ 755259 w 4155684"/>
                <a:gd name="connsiteY174" fmla="*/ 728663 h 2809875"/>
                <a:gd name="connsiteX175" fmla="*/ 745734 w 4155684"/>
                <a:gd name="connsiteY175" fmla="*/ 757238 h 2809875"/>
                <a:gd name="connsiteX176" fmla="*/ 736209 w 4155684"/>
                <a:gd name="connsiteY176" fmla="*/ 771525 h 2809875"/>
                <a:gd name="connsiteX177" fmla="*/ 736209 w 4155684"/>
                <a:gd name="connsiteY177" fmla="*/ 842963 h 2809875"/>
                <a:gd name="connsiteX178" fmla="*/ 740972 w 4155684"/>
                <a:gd name="connsiteY178" fmla="*/ 857250 h 2809875"/>
                <a:gd name="connsiteX179" fmla="*/ 745734 w 4155684"/>
                <a:gd name="connsiteY179" fmla="*/ 876300 h 2809875"/>
                <a:gd name="connsiteX180" fmla="*/ 760022 w 4155684"/>
                <a:gd name="connsiteY180" fmla="*/ 923925 h 2809875"/>
                <a:gd name="connsiteX181" fmla="*/ 764784 w 4155684"/>
                <a:gd name="connsiteY181" fmla="*/ 938213 h 2809875"/>
                <a:gd name="connsiteX182" fmla="*/ 771928 w 4155684"/>
                <a:gd name="connsiteY182" fmla="*/ 983456 h 2809875"/>
                <a:gd name="connsiteX183" fmla="*/ 750497 w 4155684"/>
                <a:gd name="connsiteY183" fmla="*/ 1004888 h 2809875"/>
                <a:gd name="connsiteX184" fmla="*/ 731447 w 4155684"/>
                <a:gd name="connsiteY184" fmla="*/ 1009650 h 2809875"/>
                <a:gd name="connsiteX185" fmla="*/ 712397 w 4155684"/>
                <a:gd name="connsiteY185" fmla="*/ 1016794 h 2809875"/>
                <a:gd name="connsiteX186" fmla="*/ 683822 w 4155684"/>
                <a:gd name="connsiteY186" fmla="*/ 1035844 h 2809875"/>
                <a:gd name="connsiteX187" fmla="*/ 674297 w 4155684"/>
                <a:gd name="connsiteY187" fmla="*/ 1052513 h 2809875"/>
                <a:gd name="connsiteX188" fmla="*/ 660009 w 4155684"/>
                <a:gd name="connsiteY188" fmla="*/ 1062038 h 2809875"/>
                <a:gd name="connsiteX189" fmla="*/ 650484 w 4155684"/>
                <a:gd name="connsiteY189" fmla="*/ 1076325 h 2809875"/>
                <a:gd name="connsiteX190" fmla="*/ 640959 w 4155684"/>
                <a:gd name="connsiteY190" fmla="*/ 1157288 h 2809875"/>
                <a:gd name="connsiteX191" fmla="*/ 626672 w 4155684"/>
                <a:gd name="connsiteY191" fmla="*/ 1190625 h 2809875"/>
                <a:gd name="connsiteX192" fmla="*/ 593334 w 4155684"/>
                <a:gd name="connsiteY192" fmla="*/ 1204913 h 2809875"/>
                <a:gd name="connsiteX193" fmla="*/ 588572 w 4155684"/>
                <a:gd name="connsiteY193" fmla="*/ 1219200 h 2809875"/>
                <a:gd name="connsiteX194" fmla="*/ 593334 w 4155684"/>
                <a:gd name="connsiteY194" fmla="*/ 1233488 h 2809875"/>
                <a:gd name="connsiteX195" fmla="*/ 579047 w 4155684"/>
                <a:gd name="connsiteY195" fmla="*/ 1247775 h 2809875"/>
                <a:gd name="connsiteX196" fmla="*/ 569521 w 4155684"/>
                <a:gd name="connsiteY196" fmla="*/ 1290638 h 2809875"/>
                <a:gd name="connsiteX197" fmla="*/ 552854 w 4155684"/>
                <a:gd name="connsiteY197" fmla="*/ 1321593 h 2809875"/>
                <a:gd name="connsiteX198" fmla="*/ 533803 w 4155684"/>
                <a:gd name="connsiteY198" fmla="*/ 1343025 h 2809875"/>
                <a:gd name="connsiteX199" fmla="*/ 519515 w 4155684"/>
                <a:gd name="connsiteY199" fmla="*/ 1371600 h 2809875"/>
                <a:gd name="connsiteX200" fmla="*/ 498084 w 4155684"/>
                <a:gd name="connsiteY200" fmla="*/ 1419225 h 2809875"/>
                <a:gd name="connsiteX201" fmla="*/ 493322 w 4155684"/>
                <a:gd name="connsiteY201" fmla="*/ 1433513 h 2809875"/>
                <a:gd name="connsiteX202" fmla="*/ 474272 w 4155684"/>
                <a:gd name="connsiteY202" fmla="*/ 1466850 h 2809875"/>
                <a:gd name="connsiteX203" fmla="*/ 464747 w 4155684"/>
                <a:gd name="connsiteY203" fmla="*/ 1485900 h 2809875"/>
                <a:gd name="connsiteX204" fmla="*/ 459984 w 4155684"/>
                <a:gd name="connsiteY204" fmla="*/ 1500188 h 2809875"/>
                <a:gd name="connsiteX205" fmla="*/ 450459 w 4155684"/>
                <a:gd name="connsiteY205" fmla="*/ 1514475 h 2809875"/>
                <a:gd name="connsiteX206" fmla="*/ 436172 w 4155684"/>
                <a:gd name="connsiteY206" fmla="*/ 1552575 h 2809875"/>
                <a:gd name="connsiteX207" fmla="*/ 412359 w 4155684"/>
                <a:gd name="connsiteY207" fmla="*/ 1595438 h 2809875"/>
                <a:gd name="connsiteX208" fmla="*/ 398072 w 4155684"/>
                <a:gd name="connsiteY208" fmla="*/ 1628776 h 2809875"/>
                <a:gd name="connsiteX209" fmla="*/ 393310 w 4155684"/>
                <a:gd name="connsiteY209" fmla="*/ 1657350 h 2809875"/>
                <a:gd name="connsiteX210" fmla="*/ 379022 w 4155684"/>
                <a:gd name="connsiteY210" fmla="*/ 1719263 h 2809875"/>
                <a:gd name="connsiteX211" fmla="*/ 374259 w 4155684"/>
                <a:gd name="connsiteY211" fmla="*/ 1757363 h 2809875"/>
                <a:gd name="connsiteX212" fmla="*/ 369497 w 4155684"/>
                <a:gd name="connsiteY212" fmla="*/ 1771650 h 2809875"/>
                <a:gd name="connsiteX213" fmla="*/ 357591 w 4155684"/>
                <a:gd name="connsiteY213" fmla="*/ 1807369 h 2809875"/>
                <a:gd name="connsiteX214" fmla="*/ 343303 w 4155684"/>
                <a:gd name="connsiteY214" fmla="*/ 1852613 h 2809875"/>
                <a:gd name="connsiteX215" fmla="*/ 336159 w 4155684"/>
                <a:gd name="connsiteY215" fmla="*/ 1876425 h 2809875"/>
                <a:gd name="connsiteX216" fmla="*/ 326634 w 4155684"/>
                <a:gd name="connsiteY216" fmla="*/ 1890713 h 2809875"/>
                <a:gd name="connsiteX217" fmla="*/ 321872 w 4155684"/>
                <a:gd name="connsiteY217" fmla="*/ 1905000 h 2809875"/>
                <a:gd name="connsiteX218" fmla="*/ 307584 w 4155684"/>
                <a:gd name="connsiteY218" fmla="*/ 1914525 h 2809875"/>
                <a:gd name="connsiteX219" fmla="*/ 293297 w 4155684"/>
                <a:gd name="connsiteY219" fmla="*/ 1943100 h 2809875"/>
                <a:gd name="connsiteX220" fmla="*/ 283772 w 4155684"/>
                <a:gd name="connsiteY220" fmla="*/ 1971675 h 2809875"/>
                <a:gd name="connsiteX221" fmla="*/ 267103 w 4155684"/>
                <a:gd name="connsiteY221" fmla="*/ 2002632 h 2809875"/>
                <a:gd name="connsiteX222" fmla="*/ 231384 w 4155684"/>
                <a:gd name="connsiteY222" fmla="*/ 2038350 h 2809875"/>
                <a:gd name="connsiteX223" fmla="*/ 207572 w 4155684"/>
                <a:gd name="connsiteY223" fmla="*/ 2062163 h 2809875"/>
                <a:gd name="connsiteX224" fmla="*/ 202809 w 4155684"/>
                <a:gd name="connsiteY224" fmla="*/ 2076450 h 2809875"/>
                <a:gd name="connsiteX225" fmla="*/ 174234 w 4155684"/>
                <a:gd name="connsiteY225" fmla="*/ 2095500 h 2809875"/>
                <a:gd name="connsiteX226" fmla="*/ 159947 w 4155684"/>
                <a:gd name="connsiteY226" fmla="*/ 2105025 h 2809875"/>
                <a:gd name="connsiteX227" fmla="*/ 131372 w 4155684"/>
                <a:gd name="connsiteY227" fmla="*/ 2133601 h 2809875"/>
                <a:gd name="connsiteX228" fmla="*/ 102797 w 4155684"/>
                <a:gd name="connsiteY228" fmla="*/ 2145506 h 2809875"/>
                <a:gd name="connsiteX229" fmla="*/ 78985 w 4155684"/>
                <a:gd name="connsiteY229" fmla="*/ 2157412 h 2809875"/>
                <a:gd name="connsiteX230" fmla="*/ 45647 w 4155684"/>
                <a:gd name="connsiteY230" fmla="*/ 2174081 h 2809875"/>
                <a:gd name="connsiteX231" fmla="*/ 24215 w 4155684"/>
                <a:gd name="connsiteY231" fmla="*/ 2178844 h 2809875"/>
                <a:gd name="connsiteX232" fmla="*/ 403 w 4155684"/>
                <a:gd name="connsiteY232" fmla="*/ 2188369 h 2809875"/>
                <a:gd name="connsiteX233" fmla="*/ 12309 w 4155684"/>
                <a:gd name="connsiteY233" fmla="*/ 2228850 h 2809875"/>
                <a:gd name="connsiteX234" fmla="*/ 43265 w 4155684"/>
                <a:gd name="connsiteY234" fmla="*/ 2255044 h 2809875"/>
                <a:gd name="connsiteX235" fmla="*/ 67079 w 4155684"/>
                <a:gd name="connsiteY235" fmla="*/ 2271713 h 2809875"/>
                <a:gd name="connsiteX236" fmla="*/ 90890 w 4155684"/>
                <a:gd name="connsiteY236" fmla="*/ 2276475 h 2809875"/>
                <a:gd name="connsiteX237" fmla="*/ 114703 w 4155684"/>
                <a:gd name="connsiteY237" fmla="*/ 2297906 h 2809875"/>
                <a:gd name="connsiteX238" fmla="*/ 119466 w 4155684"/>
                <a:gd name="connsiteY238" fmla="*/ 2326482 h 2809875"/>
                <a:gd name="connsiteX239" fmla="*/ 126609 w 4155684"/>
                <a:gd name="connsiteY239" fmla="*/ 2347913 h 2809875"/>
                <a:gd name="connsiteX240" fmla="*/ 121847 w 4155684"/>
                <a:gd name="connsiteY240" fmla="*/ 2386013 h 2809875"/>
                <a:gd name="connsiteX241" fmla="*/ 112322 w 4155684"/>
                <a:gd name="connsiteY241" fmla="*/ 2405063 h 2809875"/>
                <a:gd name="connsiteX242" fmla="*/ 100416 w 4155684"/>
                <a:gd name="connsiteY242" fmla="*/ 2424112 h 2809875"/>
                <a:gd name="connsiteX243" fmla="*/ 71841 w 4155684"/>
                <a:gd name="connsiteY243" fmla="*/ 2426494 h 2809875"/>
                <a:gd name="connsiteX244" fmla="*/ 50409 w 4155684"/>
                <a:gd name="connsiteY244" fmla="*/ 2452688 h 2809875"/>
                <a:gd name="connsiteX245" fmla="*/ 21834 w 4155684"/>
                <a:gd name="connsiteY245" fmla="*/ 2466975 h 2809875"/>
                <a:gd name="connsiteX246" fmla="*/ 31359 w 4155684"/>
                <a:gd name="connsiteY246" fmla="*/ 2490788 h 2809875"/>
                <a:gd name="connsiteX247" fmla="*/ 21834 w 4155684"/>
                <a:gd name="connsiteY247" fmla="*/ 2524125 h 2809875"/>
                <a:gd name="connsiteX248" fmla="*/ 12309 w 4155684"/>
                <a:gd name="connsiteY248" fmla="*/ 2538413 h 2809875"/>
                <a:gd name="connsiteX249" fmla="*/ 374259 w 4155684"/>
                <a:gd name="connsiteY249" fmla="*/ 2809875 h 2809875"/>
                <a:gd name="connsiteX0" fmla="*/ 4155684 w 4155684"/>
                <a:gd name="connsiteY0" fmla="*/ 2138363 h 2809875"/>
                <a:gd name="connsiteX1" fmla="*/ 4060434 w 4155684"/>
                <a:gd name="connsiteY1" fmla="*/ 2124075 h 2809875"/>
                <a:gd name="connsiteX2" fmla="*/ 3960422 w 4155684"/>
                <a:gd name="connsiteY2" fmla="*/ 2095500 h 2809875"/>
                <a:gd name="connsiteX3" fmla="*/ 3927084 w 4155684"/>
                <a:gd name="connsiteY3" fmla="*/ 2100263 h 2809875"/>
                <a:gd name="connsiteX4" fmla="*/ 3855647 w 4155684"/>
                <a:gd name="connsiteY4" fmla="*/ 2047875 h 2809875"/>
                <a:gd name="connsiteX5" fmla="*/ 3831834 w 4155684"/>
                <a:gd name="connsiteY5" fmla="*/ 2019300 h 2809875"/>
                <a:gd name="connsiteX6" fmla="*/ 3786591 w 4155684"/>
                <a:gd name="connsiteY6" fmla="*/ 1985963 h 2809875"/>
                <a:gd name="connsiteX7" fmla="*/ 3800877 w 4155684"/>
                <a:gd name="connsiteY7" fmla="*/ 1964532 h 2809875"/>
                <a:gd name="connsiteX8" fmla="*/ 3788972 w 4155684"/>
                <a:gd name="connsiteY8" fmla="*/ 1919288 h 2809875"/>
                <a:gd name="connsiteX9" fmla="*/ 3779447 w 4155684"/>
                <a:gd name="connsiteY9" fmla="*/ 1890713 h 2809875"/>
                <a:gd name="connsiteX10" fmla="*/ 3760397 w 4155684"/>
                <a:gd name="connsiteY10" fmla="*/ 1862138 h 2809875"/>
                <a:gd name="connsiteX11" fmla="*/ 3746110 w 4155684"/>
                <a:gd name="connsiteY11" fmla="*/ 1835944 h 2809875"/>
                <a:gd name="connsiteX12" fmla="*/ 3746109 w 4155684"/>
                <a:gd name="connsiteY12" fmla="*/ 1790700 h 2809875"/>
                <a:gd name="connsiteX13" fmla="*/ 3736584 w 4155684"/>
                <a:gd name="connsiteY13" fmla="*/ 1776413 h 2809875"/>
                <a:gd name="connsiteX14" fmla="*/ 3731822 w 4155684"/>
                <a:gd name="connsiteY14" fmla="*/ 1762125 h 2809875"/>
                <a:gd name="connsiteX15" fmla="*/ 3724678 w 4155684"/>
                <a:gd name="connsiteY15" fmla="*/ 1724025 h 2809875"/>
                <a:gd name="connsiteX16" fmla="*/ 3708009 w 4155684"/>
                <a:gd name="connsiteY16" fmla="*/ 1695450 h 2809875"/>
                <a:gd name="connsiteX17" fmla="*/ 3698484 w 4155684"/>
                <a:gd name="connsiteY17" fmla="*/ 1662113 h 2809875"/>
                <a:gd name="connsiteX18" fmla="*/ 3710390 w 4155684"/>
                <a:gd name="connsiteY18" fmla="*/ 1643063 h 2809875"/>
                <a:gd name="connsiteX19" fmla="*/ 3717535 w 4155684"/>
                <a:gd name="connsiteY19" fmla="*/ 1624013 h 2809875"/>
                <a:gd name="connsiteX20" fmla="*/ 3712772 w 4155684"/>
                <a:gd name="connsiteY20" fmla="*/ 1581150 h 2809875"/>
                <a:gd name="connsiteX21" fmla="*/ 3693722 w 4155684"/>
                <a:gd name="connsiteY21" fmla="*/ 1552575 h 2809875"/>
                <a:gd name="connsiteX22" fmla="*/ 3681816 w 4155684"/>
                <a:gd name="connsiteY22" fmla="*/ 1550194 h 2809875"/>
                <a:gd name="connsiteX23" fmla="*/ 3653240 w 4155684"/>
                <a:gd name="connsiteY23" fmla="*/ 1504951 h 2809875"/>
                <a:gd name="connsiteX24" fmla="*/ 3627047 w 4155684"/>
                <a:gd name="connsiteY24" fmla="*/ 1485900 h 2809875"/>
                <a:gd name="connsiteX25" fmla="*/ 3617522 w 4155684"/>
                <a:gd name="connsiteY25" fmla="*/ 1471613 h 2809875"/>
                <a:gd name="connsiteX26" fmla="*/ 3593709 w 4155684"/>
                <a:gd name="connsiteY26" fmla="*/ 1462088 h 2809875"/>
                <a:gd name="connsiteX27" fmla="*/ 3572278 w 4155684"/>
                <a:gd name="connsiteY27" fmla="*/ 1464469 h 2809875"/>
                <a:gd name="connsiteX28" fmla="*/ 3531796 w 4155684"/>
                <a:gd name="connsiteY28" fmla="*/ 1412082 h 2809875"/>
                <a:gd name="connsiteX29" fmla="*/ 3507984 w 4155684"/>
                <a:gd name="connsiteY29" fmla="*/ 1393031 h 2809875"/>
                <a:gd name="connsiteX30" fmla="*/ 3481790 w 4155684"/>
                <a:gd name="connsiteY30" fmla="*/ 1397794 h 2809875"/>
                <a:gd name="connsiteX31" fmla="*/ 3457979 w 4155684"/>
                <a:gd name="connsiteY31" fmla="*/ 1381126 h 2809875"/>
                <a:gd name="connsiteX32" fmla="*/ 3407972 w 4155684"/>
                <a:gd name="connsiteY32" fmla="*/ 1369219 h 2809875"/>
                <a:gd name="connsiteX33" fmla="*/ 3369872 w 4155684"/>
                <a:gd name="connsiteY33" fmla="*/ 1371601 h 2809875"/>
                <a:gd name="connsiteX34" fmla="*/ 3327009 w 4155684"/>
                <a:gd name="connsiteY34" fmla="*/ 1352550 h 2809875"/>
                <a:gd name="connsiteX35" fmla="*/ 3312722 w 4155684"/>
                <a:gd name="connsiteY35" fmla="*/ 1347788 h 2809875"/>
                <a:gd name="connsiteX36" fmla="*/ 3284147 w 4155684"/>
                <a:gd name="connsiteY36" fmla="*/ 1362075 h 2809875"/>
                <a:gd name="connsiteX37" fmla="*/ 3260334 w 4155684"/>
                <a:gd name="connsiteY37" fmla="*/ 1343025 h 2809875"/>
                <a:gd name="connsiteX38" fmla="*/ 3231759 w 4155684"/>
                <a:gd name="connsiteY38" fmla="*/ 1319213 h 2809875"/>
                <a:gd name="connsiteX39" fmla="*/ 3217472 w 4155684"/>
                <a:gd name="connsiteY39" fmla="*/ 1309688 h 2809875"/>
                <a:gd name="connsiteX40" fmla="*/ 3188897 w 4155684"/>
                <a:gd name="connsiteY40" fmla="*/ 1283495 h 2809875"/>
                <a:gd name="connsiteX41" fmla="*/ 3167465 w 4155684"/>
                <a:gd name="connsiteY41" fmla="*/ 1278731 h 2809875"/>
                <a:gd name="connsiteX42" fmla="*/ 3169848 w 4155684"/>
                <a:gd name="connsiteY42" fmla="*/ 1247775 h 2809875"/>
                <a:gd name="connsiteX43" fmla="*/ 3179372 w 4155684"/>
                <a:gd name="connsiteY43" fmla="*/ 1223963 h 2809875"/>
                <a:gd name="connsiteX44" fmla="*/ 3150797 w 4155684"/>
                <a:gd name="connsiteY44" fmla="*/ 1214438 h 2809875"/>
                <a:gd name="connsiteX45" fmla="*/ 3136509 w 4155684"/>
                <a:gd name="connsiteY45" fmla="*/ 1219200 h 2809875"/>
                <a:gd name="connsiteX46" fmla="*/ 3122222 w 4155684"/>
                <a:gd name="connsiteY46" fmla="*/ 1228725 h 2809875"/>
                <a:gd name="connsiteX47" fmla="*/ 3100790 w 4155684"/>
                <a:gd name="connsiteY47" fmla="*/ 1212056 h 2809875"/>
                <a:gd name="connsiteX48" fmla="*/ 3112697 w 4155684"/>
                <a:gd name="connsiteY48" fmla="*/ 1185863 h 2809875"/>
                <a:gd name="connsiteX49" fmla="*/ 3103172 w 4155684"/>
                <a:gd name="connsiteY49" fmla="*/ 1171575 h 2809875"/>
                <a:gd name="connsiteX50" fmla="*/ 3098409 w 4155684"/>
                <a:gd name="connsiteY50" fmla="*/ 1157288 h 2809875"/>
                <a:gd name="connsiteX51" fmla="*/ 3084122 w 4155684"/>
                <a:gd name="connsiteY51" fmla="*/ 1171575 h 2809875"/>
                <a:gd name="connsiteX52" fmla="*/ 3055547 w 4155684"/>
                <a:gd name="connsiteY52" fmla="*/ 1162050 h 2809875"/>
                <a:gd name="connsiteX53" fmla="*/ 3046022 w 4155684"/>
                <a:gd name="connsiteY53" fmla="*/ 1131094 h 2809875"/>
                <a:gd name="connsiteX54" fmla="*/ 3050784 w 4155684"/>
                <a:gd name="connsiteY54" fmla="*/ 1114425 h 2809875"/>
                <a:gd name="connsiteX55" fmla="*/ 3050784 w 4155684"/>
                <a:gd name="connsiteY55" fmla="*/ 1104900 h 2809875"/>
                <a:gd name="connsiteX56" fmla="*/ 3036497 w 4155684"/>
                <a:gd name="connsiteY56" fmla="*/ 1100138 h 2809875"/>
                <a:gd name="connsiteX57" fmla="*/ 3046022 w 4155684"/>
                <a:gd name="connsiteY57" fmla="*/ 1081088 h 2809875"/>
                <a:gd name="connsiteX58" fmla="*/ 3055547 w 4155684"/>
                <a:gd name="connsiteY58" fmla="*/ 1062038 h 2809875"/>
                <a:gd name="connsiteX59" fmla="*/ 3024590 w 4155684"/>
                <a:gd name="connsiteY59" fmla="*/ 1052513 h 2809875"/>
                <a:gd name="connsiteX60" fmla="*/ 3012684 w 4155684"/>
                <a:gd name="connsiteY60" fmla="*/ 1066800 h 2809875"/>
                <a:gd name="connsiteX61" fmla="*/ 2993634 w 4155684"/>
                <a:gd name="connsiteY61" fmla="*/ 1066800 h 2809875"/>
                <a:gd name="connsiteX62" fmla="*/ 2972204 w 4155684"/>
                <a:gd name="connsiteY62" fmla="*/ 1073944 h 2809875"/>
                <a:gd name="connsiteX63" fmla="*/ 2955534 w 4155684"/>
                <a:gd name="connsiteY63" fmla="*/ 1066800 h 2809875"/>
                <a:gd name="connsiteX64" fmla="*/ 2950772 w 4155684"/>
                <a:gd name="connsiteY64" fmla="*/ 1047750 h 2809875"/>
                <a:gd name="connsiteX65" fmla="*/ 2931721 w 4155684"/>
                <a:gd name="connsiteY65" fmla="*/ 1040607 h 2809875"/>
                <a:gd name="connsiteX66" fmla="*/ 2903147 w 4155684"/>
                <a:gd name="connsiteY66" fmla="*/ 1019175 h 2809875"/>
                <a:gd name="connsiteX67" fmla="*/ 2888859 w 4155684"/>
                <a:gd name="connsiteY67" fmla="*/ 1014413 h 2809875"/>
                <a:gd name="connsiteX68" fmla="*/ 2874572 w 4155684"/>
                <a:gd name="connsiteY68" fmla="*/ 1004888 h 2809875"/>
                <a:gd name="connsiteX69" fmla="*/ 2855522 w 4155684"/>
                <a:gd name="connsiteY69" fmla="*/ 1004888 h 2809875"/>
                <a:gd name="connsiteX70" fmla="*/ 2834090 w 4155684"/>
                <a:gd name="connsiteY70" fmla="*/ 995363 h 2809875"/>
                <a:gd name="connsiteX71" fmla="*/ 2810278 w 4155684"/>
                <a:gd name="connsiteY71" fmla="*/ 1009650 h 2809875"/>
                <a:gd name="connsiteX72" fmla="*/ 2767416 w 4155684"/>
                <a:gd name="connsiteY72" fmla="*/ 1007269 h 2809875"/>
                <a:gd name="connsiteX73" fmla="*/ 2734079 w 4155684"/>
                <a:gd name="connsiteY73" fmla="*/ 1019175 h 2809875"/>
                <a:gd name="connsiteX74" fmla="*/ 2712646 w 4155684"/>
                <a:gd name="connsiteY74" fmla="*/ 1019176 h 2809875"/>
                <a:gd name="connsiteX75" fmla="*/ 2693597 w 4155684"/>
                <a:gd name="connsiteY75" fmla="*/ 1009650 h 2809875"/>
                <a:gd name="connsiteX76" fmla="*/ 2641209 w 4155684"/>
                <a:gd name="connsiteY76" fmla="*/ 1021557 h 2809875"/>
                <a:gd name="connsiteX77" fmla="*/ 2631684 w 4155684"/>
                <a:gd name="connsiteY77" fmla="*/ 1031082 h 2809875"/>
                <a:gd name="connsiteX78" fmla="*/ 2612634 w 4155684"/>
                <a:gd name="connsiteY78" fmla="*/ 1038225 h 2809875"/>
                <a:gd name="connsiteX79" fmla="*/ 2595965 w 4155684"/>
                <a:gd name="connsiteY79" fmla="*/ 1035844 h 2809875"/>
                <a:gd name="connsiteX80" fmla="*/ 2574535 w 4155684"/>
                <a:gd name="connsiteY80" fmla="*/ 1028700 h 2809875"/>
                <a:gd name="connsiteX81" fmla="*/ 2529290 w 4155684"/>
                <a:gd name="connsiteY81" fmla="*/ 1004888 h 2809875"/>
                <a:gd name="connsiteX82" fmla="*/ 2526909 w 4155684"/>
                <a:gd name="connsiteY82" fmla="*/ 971550 h 2809875"/>
                <a:gd name="connsiteX83" fmla="*/ 2512622 w 4155684"/>
                <a:gd name="connsiteY83" fmla="*/ 942975 h 2809875"/>
                <a:gd name="connsiteX84" fmla="*/ 2488809 w 4155684"/>
                <a:gd name="connsiteY84" fmla="*/ 938213 h 2809875"/>
                <a:gd name="connsiteX85" fmla="*/ 2493572 w 4155684"/>
                <a:gd name="connsiteY85" fmla="*/ 923925 h 2809875"/>
                <a:gd name="connsiteX86" fmla="*/ 2479284 w 4155684"/>
                <a:gd name="connsiteY86" fmla="*/ 914400 h 2809875"/>
                <a:gd name="connsiteX87" fmla="*/ 2457853 w 4155684"/>
                <a:gd name="connsiteY87" fmla="*/ 902494 h 2809875"/>
                <a:gd name="connsiteX88" fmla="*/ 2431659 w 4155684"/>
                <a:gd name="connsiteY88" fmla="*/ 890588 h 2809875"/>
                <a:gd name="connsiteX89" fmla="*/ 2414991 w 4155684"/>
                <a:gd name="connsiteY89" fmla="*/ 864394 h 2809875"/>
                <a:gd name="connsiteX90" fmla="*/ 2398321 w 4155684"/>
                <a:gd name="connsiteY90" fmla="*/ 833437 h 2809875"/>
                <a:gd name="connsiteX91" fmla="*/ 2367365 w 4155684"/>
                <a:gd name="connsiteY91" fmla="*/ 807244 h 2809875"/>
                <a:gd name="connsiteX92" fmla="*/ 2348316 w 4155684"/>
                <a:gd name="connsiteY92" fmla="*/ 769144 h 2809875"/>
                <a:gd name="connsiteX93" fmla="*/ 2322122 w 4155684"/>
                <a:gd name="connsiteY93" fmla="*/ 733425 h 2809875"/>
                <a:gd name="connsiteX94" fmla="*/ 2307834 w 4155684"/>
                <a:gd name="connsiteY94" fmla="*/ 723900 h 2809875"/>
                <a:gd name="connsiteX95" fmla="*/ 2264972 w 4155684"/>
                <a:gd name="connsiteY95" fmla="*/ 704850 h 2809875"/>
                <a:gd name="connsiteX96" fmla="*/ 2241159 w 4155684"/>
                <a:gd name="connsiteY96" fmla="*/ 678657 h 2809875"/>
                <a:gd name="connsiteX97" fmla="*/ 2231634 w 4155684"/>
                <a:gd name="connsiteY97" fmla="*/ 657225 h 2809875"/>
                <a:gd name="connsiteX98" fmla="*/ 2212584 w 4155684"/>
                <a:gd name="connsiteY98" fmla="*/ 647700 h 2809875"/>
                <a:gd name="connsiteX99" fmla="*/ 2198297 w 4155684"/>
                <a:gd name="connsiteY99" fmla="*/ 638175 h 2809875"/>
                <a:gd name="connsiteX100" fmla="*/ 2179247 w 4155684"/>
                <a:gd name="connsiteY100" fmla="*/ 642938 h 2809875"/>
                <a:gd name="connsiteX101" fmla="*/ 2155434 w 4155684"/>
                <a:gd name="connsiteY101" fmla="*/ 619125 h 2809875"/>
                <a:gd name="connsiteX102" fmla="*/ 2136384 w 4155684"/>
                <a:gd name="connsiteY102" fmla="*/ 590550 h 2809875"/>
                <a:gd name="connsiteX103" fmla="*/ 2126859 w 4155684"/>
                <a:gd name="connsiteY103" fmla="*/ 561975 h 2809875"/>
                <a:gd name="connsiteX104" fmla="*/ 2103047 w 4155684"/>
                <a:gd name="connsiteY104" fmla="*/ 561975 h 2809875"/>
                <a:gd name="connsiteX105" fmla="*/ 2088759 w 4155684"/>
                <a:gd name="connsiteY105" fmla="*/ 547688 h 2809875"/>
                <a:gd name="connsiteX106" fmla="*/ 2050660 w 4155684"/>
                <a:gd name="connsiteY106" fmla="*/ 540544 h 2809875"/>
                <a:gd name="connsiteX107" fmla="*/ 2007797 w 4155684"/>
                <a:gd name="connsiteY107" fmla="*/ 528638 h 2809875"/>
                <a:gd name="connsiteX108" fmla="*/ 1976841 w 4155684"/>
                <a:gd name="connsiteY108" fmla="*/ 526256 h 2809875"/>
                <a:gd name="connsiteX109" fmla="*/ 1948266 w 4155684"/>
                <a:gd name="connsiteY109" fmla="*/ 521494 h 2809875"/>
                <a:gd name="connsiteX110" fmla="*/ 1926834 w 4155684"/>
                <a:gd name="connsiteY110" fmla="*/ 504825 h 2809875"/>
                <a:gd name="connsiteX111" fmla="*/ 1912547 w 4155684"/>
                <a:gd name="connsiteY111" fmla="*/ 509588 h 2809875"/>
                <a:gd name="connsiteX112" fmla="*/ 1841109 w 4155684"/>
                <a:gd name="connsiteY112" fmla="*/ 495300 h 2809875"/>
                <a:gd name="connsiteX113" fmla="*/ 1812534 w 4155684"/>
                <a:gd name="connsiteY113" fmla="*/ 485775 h 2809875"/>
                <a:gd name="connsiteX114" fmla="*/ 1798247 w 4155684"/>
                <a:gd name="connsiteY114" fmla="*/ 481013 h 2809875"/>
                <a:gd name="connsiteX115" fmla="*/ 1783959 w 4155684"/>
                <a:gd name="connsiteY115" fmla="*/ 490538 h 2809875"/>
                <a:gd name="connsiteX116" fmla="*/ 1769672 w 4155684"/>
                <a:gd name="connsiteY116" fmla="*/ 495300 h 2809875"/>
                <a:gd name="connsiteX117" fmla="*/ 1741097 w 4155684"/>
                <a:gd name="connsiteY117" fmla="*/ 523875 h 2809875"/>
                <a:gd name="connsiteX118" fmla="*/ 1717284 w 4155684"/>
                <a:gd name="connsiteY118" fmla="*/ 519113 h 2809875"/>
                <a:gd name="connsiteX119" fmla="*/ 1683947 w 4155684"/>
                <a:gd name="connsiteY119" fmla="*/ 509588 h 2809875"/>
                <a:gd name="connsiteX120" fmla="*/ 1650609 w 4155684"/>
                <a:gd name="connsiteY120" fmla="*/ 504825 h 2809875"/>
                <a:gd name="connsiteX121" fmla="*/ 1622034 w 4155684"/>
                <a:gd name="connsiteY121" fmla="*/ 500063 h 2809875"/>
                <a:gd name="connsiteX122" fmla="*/ 1581553 w 4155684"/>
                <a:gd name="connsiteY122" fmla="*/ 483394 h 2809875"/>
                <a:gd name="connsiteX123" fmla="*/ 1552978 w 4155684"/>
                <a:gd name="connsiteY123" fmla="*/ 483394 h 2809875"/>
                <a:gd name="connsiteX124" fmla="*/ 1541072 w 4155684"/>
                <a:gd name="connsiteY124" fmla="*/ 466725 h 2809875"/>
                <a:gd name="connsiteX125" fmla="*/ 1526784 w 4155684"/>
                <a:gd name="connsiteY125" fmla="*/ 447675 h 2809875"/>
                <a:gd name="connsiteX126" fmla="*/ 1522021 w 4155684"/>
                <a:gd name="connsiteY126" fmla="*/ 421481 h 2809875"/>
                <a:gd name="connsiteX127" fmla="*/ 1533929 w 4155684"/>
                <a:gd name="connsiteY127" fmla="*/ 392907 h 2809875"/>
                <a:gd name="connsiteX128" fmla="*/ 1564884 w 4155684"/>
                <a:gd name="connsiteY128" fmla="*/ 366713 h 2809875"/>
                <a:gd name="connsiteX129" fmla="*/ 1557740 w 4155684"/>
                <a:gd name="connsiteY129" fmla="*/ 340519 h 2809875"/>
                <a:gd name="connsiteX130" fmla="*/ 1564884 w 4155684"/>
                <a:gd name="connsiteY130" fmla="*/ 309562 h 2809875"/>
                <a:gd name="connsiteX131" fmla="*/ 1583934 w 4155684"/>
                <a:gd name="connsiteY131" fmla="*/ 285750 h 2809875"/>
                <a:gd name="connsiteX132" fmla="*/ 1588697 w 4155684"/>
                <a:gd name="connsiteY132" fmla="*/ 271463 h 2809875"/>
                <a:gd name="connsiteX133" fmla="*/ 1579172 w 4155684"/>
                <a:gd name="connsiteY133" fmla="*/ 257175 h 2809875"/>
                <a:gd name="connsiteX134" fmla="*/ 1545834 w 4155684"/>
                <a:gd name="connsiteY134" fmla="*/ 230981 h 2809875"/>
                <a:gd name="connsiteX135" fmla="*/ 1522022 w 4155684"/>
                <a:gd name="connsiteY135" fmla="*/ 228600 h 2809875"/>
                <a:gd name="connsiteX136" fmla="*/ 1507734 w 4155684"/>
                <a:gd name="connsiteY136" fmla="*/ 192881 h 2809875"/>
                <a:gd name="connsiteX137" fmla="*/ 1505353 w 4155684"/>
                <a:gd name="connsiteY137" fmla="*/ 159543 h 2809875"/>
                <a:gd name="connsiteX138" fmla="*/ 1488684 w 4155684"/>
                <a:gd name="connsiteY138" fmla="*/ 119063 h 2809875"/>
                <a:gd name="connsiteX139" fmla="*/ 1479159 w 4155684"/>
                <a:gd name="connsiteY139" fmla="*/ 92868 h 2809875"/>
                <a:gd name="connsiteX140" fmla="*/ 1455347 w 4155684"/>
                <a:gd name="connsiteY140" fmla="*/ 85725 h 2809875"/>
                <a:gd name="connsiteX141" fmla="*/ 1450584 w 4155684"/>
                <a:gd name="connsiteY141" fmla="*/ 66675 h 2809875"/>
                <a:gd name="connsiteX142" fmla="*/ 1433915 w 4155684"/>
                <a:gd name="connsiteY142" fmla="*/ 40481 h 2809875"/>
                <a:gd name="connsiteX143" fmla="*/ 1445822 w 4155684"/>
                <a:gd name="connsiteY143" fmla="*/ 30956 h 2809875"/>
                <a:gd name="connsiteX144" fmla="*/ 1436297 w 4155684"/>
                <a:gd name="connsiteY144" fmla="*/ 0 h 2809875"/>
                <a:gd name="connsiteX145" fmla="*/ 845747 w 4155684"/>
                <a:gd name="connsiteY145" fmla="*/ 180975 h 2809875"/>
                <a:gd name="connsiteX146" fmla="*/ 845747 w 4155684"/>
                <a:gd name="connsiteY146" fmla="*/ 180975 h 2809875"/>
                <a:gd name="connsiteX147" fmla="*/ 840984 w 4155684"/>
                <a:gd name="connsiteY147" fmla="*/ 223838 h 2809875"/>
                <a:gd name="connsiteX148" fmla="*/ 836222 w 4155684"/>
                <a:gd name="connsiteY148" fmla="*/ 238125 h 2809875"/>
                <a:gd name="connsiteX149" fmla="*/ 817172 w 4155684"/>
                <a:gd name="connsiteY149" fmla="*/ 254794 h 2809875"/>
                <a:gd name="connsiteX150" fmla="*/ 788597 w 4155684"/>
                <a:gd name="connsiteY150" fmla="*/ 266700 h 2809875"/>
                <a:gd name="connsiteX151" fmla="*/ 740972 w 4155684"/>
                <a:gd name="connsiteY151" fmla="*/ 300038 h 2809875"/>
                <a:gd name="connsiteX152" fmla="*/ 721922 w 4155684"/>
                <a:gd name="connsiteY152" fmla="*/ 328613 h 2809875"/>
                <a:gd name="connsiteX153" fmla="*/ 705252 w 4155684"/>
                <a:gd name="connsiteY153" fmla="*/ 342900 h 2809875"/>
                <a:gd name="connsiteX154" fmla="*/ 707634 w 4155684"/>
                <a:gd name="connsiteY154" fmla="*/ 369095 h 2809875"/>
                <a:gd name="connsiteX155" fmla="*/ 726684 w 4155684"/>
                <a:gd name="connsiteY155" fmla="*/ 381000 h 2809875"/>
                <a:gd name="connsiteX156" fmla="*/ 731447 w 4155684"/>
                <a:gd name="connsiteY156" fmla="*/ 395288 h 2809875"/>
                <a:gd name="connsiteX157" fmla="*/ 750497 w 4155684"/>
                <a:gd name="connsiteY157" fmla="*/ 423863 h 2809875"/>
                <a:gd name="connsiteX158" fmla="*/ 760022 w 4155684"/>
                <a:gd name="connsiteY158" fmla="*/ 442913 h 2809875"/>
                <a:gd name="connsiteX159" fmla="*/ 750497 w 4155684"/>
                <a:gd name="connsiteY159" fmla="*/ 481013 h 2809875"/>
                <a:gd name="connsiteX160" fmla="*/ 736209 w 4155684"/>
                <a:gd name="connsiteY160" fmla="*/ 490538 h 2809875"/>
                <a:gd name="connsiteX161" fmla="*/ 731447 w 4155684"/>
                <a:gd name="connsiteY161" fmla="*/ 504825 h 2809875"/>
                <a:gd name="connsiteX162" fmla="*/ 717159 w 4155684"/>
                <a:gd name="connsiteY162" fmla="*/ 509588 h 2809875"/>
                <a:gd name="connsiteX163" fmla="*/ 712397 w 4155684"/>
                <a:gd name="connsiteY163" fmla="*/ 538163 h 2809875"/>
                <a:gd name="connsiteX164" fmla="*/ 702872 w 4155684"/>
                <a:gd name="connsiteY164" fmla="*/ 566738 h 2809875"/>
                <a:gd name="connsiteX165" fmla="*/ 698109 w 4155684"/>
                <a:gd name="connsiteY165" fmla="*/ 581025 h 2809875"/>
                <a:gd name="connsiteX166" fmla="*/ 683822 w 4155684"/>
                <a:gd name="connsiteY166" fmla="*/ 611981 h 2809875"/>
                <a:gd name="connsiteX167" fmla="*/ 702872 w 4155684"/>
                <a:gd name="connsiteY167" fmla="*/ 638175 h 2809875"/>
                <a:gd name="connsiteX168" fmla="*/ 731447 w 4155684"/>
                <a:gd name="connsiteY168" fmla="*/ 647700 h 2809875"/>
                <a:gd name="connsiteX169" fmla="*/ 740972 w 4155684"/>
                <a:gd name="connsiteY169" fmla="*/ 661988 h 2809875"/>
                <a:gd name="connsiteX170" fmla="*/ 745734 w 4155684"/>
                <a:gd name="connsiteY170" fmla="*/ 676275 h 2809875"/>
                <a:gd name="connsiteX171" fmla="*/ 745734 w 4155684"/>
                <a:gd name="connsiteY171" fmla="*/ 688181 h 2809875"/>
                <a:gd name="connsiteX172" fmla="*/ 748115 w 4155684"/>
                <a:gd name="connsiteY172" fmla="*/ 709613 h 2809875"/>
                <a:gd name="connsiteX173" fmla="*/ 755259 w 4155684"/>
                <a:gd name="connsiteY173" fmla="*/ 728663 h 2809875"/>
                <a:gd name="connsiteX174" fmla="*/ 745734 w 4155684"/>
                <a:gd name="connsiteY174" fmla="*/ 757238 h 2809875"/>
                <a:gd name="connsiteX175" fmla="*/ 736209 w 4155684"/>
                <a:gd name="connsiteY175" fmla="*/ 771525 h 2809875"/>
                <a:gd name="connsiteX176" fmla="*/ 736209 w 4155684"/>
                <a:gd name="connsiteY176" fmla="*/ 842963 h 2809875"/>
                <a:gd name="connsiteX177" fmla="*/ 740972 w 4155684"/>
                <a:gd name="connsiteY177" fmla="*/ 857250 h 2809875"/>
                <a:gd name="connsiteX178" fmla="*/ 745734 w 4155684"/>
                <a:gd name="connsiteY178" fmla="*/ 876300 h 2809875"/>
                <a:gd name="connsiteX179" fmla="*/ 760022 w 4155684"/>
                <a:gd name="connsiteY179" fmla="*/ 923925 h 2809875"/>
                <a:gd name="connsiteX180" fmla="*/ 764784 w 4155684"/>
                <a:gd name="connsiteY180" fmla="*/ 938213 h 2809875"/>
                <a:gd name="connsiteX181" fmla="*/ 771928 w 4155684"/>
                <a:gd name="connsiteY181" fmla="*/ 983456 h 2809875"/>
                <a:gd name="connsiteX182" fmla="*/ 750497 w 4155684"/>
                <a:gd name="connsiteY182" fmla="*/ 1004888 h 2809875"/>
                <a:gd name="connsiteX183" fmla="*/ 731447 w 4155684"/>
                <a:gd name="connsiteY183" fmla="*/ 1009650 h 2809875"/>
                <a:gd name="connsiteX184" fmla="*/ 712397 w 4155684"/>
                <a:gd name="connsiteY184" fmla="*/ 1016794 h 2809875"/>
                <a:gd name="connsiteX185" fmla="*/ 683822 w 4155684"/>
                <a:gd name="connsiteY185" fmla="*/ 1035844 h 2809875"/>
                <a:gd name="connsiteX186" fmla="*/ 674297 w 4155684"/>
                <a:gd name="connsiteY186" fmla="*/ 1052513 h 2809875"/>
                <a:gd name="connsiteX187" fmla="*/ 660009 w 4155684"/>
                <a:gd name="connsiteY187" fmla="*/ 1062038 h 2809875"/>
                <a:gd name="connsiteX188" fmla="*/ 650484 w 4155684"/>
                <a:gd name="connsiteY188" fmla="*/ 1076325 h 2809875"/>
                <a:gd name="connsiteX189" fmla="*/ 640959 w 4155684"/>
                <a:gd name="connsiteY189" fmla="*/ 1157288 h 2809875"/>
                <a:gd name="connsiteX190" fmla="*/ 626672 w 4155684"/>
                <a:gd name="connsiteY190" fmla="*/ 1190625 h 2809875"/>
                <a:gd name="connsiteX191" fmla="*/ 593334 w 4155684"/>
                <a:gd name="connsiteY191" fmla="*/ 1204913 h 2809875"/>
                <a:gd name="connsiteX192" fmla="*/ 588572 w 4155684"/>
                <a:gd name="connsiteY192" fmla="*/ 1219200 h 2809875"/>
                <a:gd name="connsiteX193" fmla="*/ 593334 w 4155684"/>
                <a:gd name="connsiteY193" fmla="*/ 1233488 h 2809875"/>
                <a:gd name="connsiteX194" fmla="*/ 579047 w 4155684"/>
                <a:gd name="connsiteY194" fmla="*/ 1247775 h 2809875"/>
                <a:gd name="connsiteX195" fmla="*/ 569521 w 4155684"/>
                <a:gd name="connsiteY195" fmla="*/ 1290638 h 2809875"/>
                <a:gd name="connsiteX196" fmla="*/ 552854 w 4155684"/>
                <a:gd name="connsiteY196" fmla="*/ 1321593 h 2809875"/>
                <a:gd name="connsiteX197" fmla="*/ 533803 w 4155684"/>
                <a:gd name="connsiteY197" fmla="*/ 1343025 h 2809875"/>
                <a:gd name="connsiteX198" fmla="*/ 519515 w 4155684"/>
                <a:gd name="connsiteY198" fmla="*/ 1371600 h 2809875"/>
                <a:gd name="connsiteX199" fmla="*/ 498084 w 4155684"/>
                <a:gd name="connsiteY199" fmla="*/ 1419225 h 2809875"/>
                <a:gd name="connsiteX200" fmla="*/ 493322 w 4155684"/>
                <a:gd name="connsiteY200" fmla="*/ 1433513 h 2809875"/>
                <a:gd name="connsiteX201" fmla="*/ 474272 w 4155684"/>
                <a:gd name="connsiteY201" fmla="*/ 1466850 h 2809875"/>
                <a:gd name="connsiteX202" fmla="*/ 464747 w 4155684"/>
                <a:gd name="connsiteY202" fmla="*/ 1485900 h 2809875"/>
                <a:gd name="connsiteX203" fmla="*/ 459984 w 4155684"/>
                <a:gd name="connsiteY203" fmla="*/ 1500188 h 2809875"/>
                <a:gd name="connsiteX204" fmla="*/ 450459 w 4155684"/>
                <a:gd name="connsiteY204" fmla="*/ 1514475 h 2809875"/>
                <a:gd name="connsiteX205" fmla="*/ 436172 w 4155684"/>
                <a:gd name="connsiteY205" fmla="*/ 1552575 h 2809875"/>
                <a:gd name="connsiteX206" fmla="*/ 412359 w 4155684"/>
                <a:gd name="connsiteY206" fmla="*/ 1595438 h 2809875"/>
                <a:gd name="connsiteX207" fmla="*/ 398072 w 4155684"/>
                <a:gd name="connsiteY207" fmla="*/ 1628776 h 2809875"/>
                <a:gd name="connsiteX208" fmla="*/ 393310 w 4155684"/>
                <a:gd name="connsiteY208" fmla="*/ 1657350 h 2809875"/>
                <a:gd name="connsiteX209" fmla="*/ 379022 w 4155684"/>
                <a:gd name="connsiteY209" fmla="*/ 1719263 h 2809875"/>
                <a:gd name="connsiteX210" fmla="*/ 374259 w 4155684"/>
                <a:gd name="connsiteY210" fmla="*/ 1757363 h 2809875"/>
                <a:gd name="connsiteX211" fmla="*/ 369497 w 4155684"/>
                <a:gd name="connsiteY211" fmla="*/ 1771650 h 2809875"/>
                <a:gd name="connsiteX212" fmla="*/ 357591 w 4155684"/>
                <a:gd name="connsiteY212" fmla="*/ 1807369 h 2809875"/>
                <a:gd name="connsiteX213" fmla="*/ 343303 w 4155684"/>
                <a:gd name="connsiteY213" fmla="*/ 1852613 h 2809875"/>
                <a:gd name="connsiteX214" fmla="*/ 336159 w 4155684"/>
                <a:gd name="connsiteY214" fmla="*/ 1876425 h 2809875"/>
                <a:gd name="connsiteX215" fmla="*/ 326634 w 4155684"/>
                <a:gd name="connsiteY215" fmla="*/ 1890713 h 2809875"/>
                <a:gd name="connsiteX216" fmla="*/ 321872 w 4155684"/>
                <a:gd name="connsiteY216" fmla="*/ 1905000 h 2809875"/>
                <a:gd name="connsiteX217" fmla="*/ 307584 w 4155684"/>
                <a:gd name="connsiteY217" fmla="*/ 1914525 h 2809875"/>
                <a:gd name="connsiteX218" fmla="*/ 293297 w 4155684"/>
                <a:gd name="connsiteY218" fmla="*/ 1943100 h 2809875"/>
                <a:gd name="connsiteX219" fmla="*/ 283772 w 4155684"/>
                <a:gd name="connsiteY219" fmla="*/ 1971675 h 2809875"/>
                <a:gd name="connsiteX220" fmla="*/ 267103 w 4155684"/>
                <a:gd name="connsiteY220" fmla="*/ 2002632 h 2809875"/>
                <a:gd name="connsiteX221" fmla="*/ 231384 w 4155684"/>
                <a:gd name="connsiteY221" fmla="*/ 2038350 h 2809875"/>
                <a:gd name="connsiteX222" fmla="*/ 207572 w 4155684"/>
                <a:gd name="connsiteY222" fmla="*/ 2062163 h 2809875"/>
                <a:gd name="connsiteX223" fmla="*/ 202809 w 4155684"/>
                <a:gd name="connsiteY223" fmla="*/ 2076450 h 2809875"/>
                <a:gd name="connsiteX224" fmla="*/ 174234 w 4155684"/>
                <a:gd name="connsiteY224" fmla="*/ 2095500 h 2809875"/>
                <a:gd name="connsiteX225" fmla="*/ 159947 w 4155684"/>
                <a:gd name="connsiteY225" fmla="*/ 2105025 h 2809875"/>
                <a:gd name="connsiteX226" fmla="*/ 131372 w 4155684"/>
                <a:gd name="connsiteY226" fmla="*/ 2133601 h 2809875"/>
                <a:gd name="connsiteX227" fmla="*/ 102797 w 4155684"/>
                <a:gd name="connsiteY227" fmla="*/ 2145506 h 2809875"/>
                <a:gd name="connsiteX228" fmla="*/ 78985 w 4155684"/>
                <a:gd name="connsiteY228" fmla="*/ 2157412 h 2809875"/>
                <a:gd name="connsiteX229" fmla="*/ 45647 w 4155684"/>
                <a:gd name="connsiteY229" fmla="*/ 2174081 h 2809875"/>
                <a:gd name="connsiteX230" fmla="*/ 24215 w 4155684"/>
                <a:gd name="connsiteY230" fmla="*/ 2178844 h 2809875"/>
                <a:gd name="connsiteX231" fmla="*/ 403 w 4155684"/>
                <a:gd name="connsiteY231" fmla="*/ 2188369 h 2809875"/>
                <a:gd name="connsiteX232" fmla="*/ 12309 w 4155684"/>
                <a:gd name="connsiteY232" fmla="*/ 2228850 h 2809875"/>
                <a:gd name="connsiteX233" fmla="*/ 43265 w 4155684"/>
                <a:gd name="connsiteY233" fmla="*/ 2255044 h 2809875"/>
                <a:gd name="connsiteX234" fmla="*/ 67079 w 4155684"/>
                <a:gd name="connsiteY234" fmla="*/ 2271713 h 2809875"/>
                <a:gd name="connsiteX235" fmla="*/ 90890 w 4155684"/>
                <a:gd name="connsiteY235" fmla="*/ 2276475 h 2809875"/>
                <a:gd name="connsiteX236" fmla="*/ 114703 w 4155684"/>
                <a:gd name="connsiteY236" fmla="*/ 2297906 h 2809875"/>
                <a:gd name="connsiteX237" fmla="*/ 119466 w 4155684"/>
                <a:gd name="connsiteY237" fmla="*/ 2326482 h 2809875"/>
                <a:gd name="connsiteX238" fmla="*/ 126609 w 4155684"/>
                <a:gd name="connsiteY238" fmla="*/ 2347913 h 2809875"/>
                <a:gd name="connsiteX239" fmla="*/ 121847 w 4155684"/>
                <a:gd name="connsiteY239" fmla="*/ 2386013 h 2809875"/>
                <a:gd name="connsiteX240" fmla="*/ 112322 w 4155684"/>
                <a:gd name="connsiteY240" fmla="*/ 2405063 h 2809875"/>
                <a:gd name="connsiteX241" fmla="*/ 100416 w 4155684"/>
                <a:gd name="connsiteY241" fmla="*/ 2424112 h 2809875"/>
                <a:gd name="connsiteX242" fmla="*/ 71841 w 4155684"/>
                <a:gd name="connsiteY242" fmla="*/ 2426494 h 2809875"/>
                <a:gd name="connsiteX243" fmla="*/ 50409 w 4155684"/>
                <a:gd name="connsiteY243" fmla="*/ 2452688 h 2809875"/>
                <a:gd name="connsiteX244" fmla="*/ 21834 w 4155684"/>
                <a:gd name="connsiteY244" fmla="*/ 2466975 h 2809875"/>
                <a:gd name="connsiteX245" fmla="*/ 31359 w 4155684"/>
                <a:gd name="connsiteY245" fmla="*/ 2490788 h 2809875"/>
                <a:gd name="connsiteX246" fmla="*/ 21834 w 4155684"/>
                <a:gd name="connsiteY246" fmla="*/ 2524125 h 2809875"/>
                <a:gd name="connsiteX247" fmla="*/ 12309 w 4155684"/>
                <a:gd name="connsiteY247" fmla="*/ 2538413 h 2809875"/>
                <a:gd name="connsiteX248" fmla="*/ 374259 w 4155684"/>
                <a:gd name="connsiteY248" fmla="*/ 2809875 h 2809875"/>
                <a:gd name="connsiteX0" fmla="*/ 4060434 w 4060434"/>
                <a:gd name="connsiteY0" fmla="*/ 2124075 h 2809875"/>
                <a:gd name="connsiteX1" fmla="*/ 3960422 w 4060434"/>
                <a:gd name="connsiteY1" fmla="*/ 2095500 h 2809875"/>
                <a:gd name="connsiteX2" fmla="*/ 3927084 w 4060434"/>
                <a:gd name="connsiteY2" fmla="*/ 2100263 h 2809875"/>
                <a:gd name="connsiteX3" fmla="*/ 3855647 w 4060434"/>
                <a:gd name="connsiteY3" fmla="*/ 2047875 h 2809875"/>
                <a:gd name="connsiteX4" fmla="*/ 3831834 w 4060434"/>
                <a:gd name="connsiteY4" fmla="*/ 2019300 h 2809875"/>
                <a:gd name="connsiteX5" fmla="*/ 3786591 w 4060434"/>
                <a:gd name="connsiteY5" fmla="*/ 1985963 h 2809875"/>
                <a:gd name="connsiteX6" fmla="*/ 3800877 w 4060434"/>
                <a:gd name="connsiteY6" fmla="*/ 1964532 h 2809875"/>
                <a:gd name="connsiteX7" fmla="*/ 3788972 w 4060434"/>
                <a:gd name="connsiteY7" fmla="*/ 1919288 h 2809875"/>
                <a:gd name="connsiteX8" fmla="*/ 3779447 w 4060434"/>
                <a:gd name="connsiteY8" fmla="*/ 1890713 h 2809875"/>
                <a:gd name="connsiteX9" fmla="*/ 3760397 w 4060434"/>
                <a:gd name="connsiteY9" fmla="*/ 1862138 h 2809875"/>
                <a:gd name="connsiteX10" fmla="*/ 3746110 w 4060434"/>
                <a:gd name="connsiteY10" fmla="*/ 1835944 h 2809875"/>
                <a:gd name="connsiteX11" fmla="*/ 3746109 w 4060434"/>
                <a:gd name="connsiteY11" fmla="*/ 1790700 h 2809875"/>
                <a:gd name="connsiteX12" fmla="*/ 3736584 w 4060434"/>
                <a:gd name="connsiteY12" fmla="*/ 1776413 h 2809875"/>
                <a:gd name="connsiteX13" fmla="*/ 3731822 w 4060434"/>
                <a:gd name="connsiteY13" fmla="*/ 1762125 h 2809875"/>
                <a:gd name="connsiteX14" fmla="*/ 3724678 w 4060434"/>
                <a:gd name="connsiteY14" fmla="*/ 1724025 h 2809875"/>
                <a:gd name="connsiteX15" fmla="*/ 3708009 w 4060434"/>
                <a:gd name="connsiteY15" fmla="*/ 1695450 h 2809875"/>
                <a:gd name="connsiteX16" fmla="*/ 3698484 w 4060434"/>
                <a:gd name="connsiteY16" fmla="*/ 1662113 h 2809875"/>
                <a:gd name="connsiteX17" fmla="*/ 3710390 w 4060434"/>
                <a:gd name="connsiteY17" fmla="*/ 1643063 h 2809875"/>
                <a:gd name="connsiteX18" fmla="*/ 3717535 w 4060434"/>
                <a:gd name="connsiteY18" fmla="*/ 1624013 h 2809875"/>
                <a:gd name="connsiteX19" fmla="*/ 3712772 w 4060434"/>
                <a:gd name="connsiteY19" fmla="*/ 1581150 h 2809875"/>
                <a:gd name="connsiteX20" fmla="*/ 3693722 w 4060434"/>
                <a:gd name="connsiteY20" fmla="*/ 1552575 h 2809875"/>
                <a:gd name="connsiteX21" fmla="*/ 3681816 w 4060434"/>
                <a:gd name="connsiteY21" fmla="*/ 1550194 h 2809875"/>
                <a:gd name="connsiteX22" fmla="*/ 3653240 w 4060434"/>
                <a:gd name="connsiteY22" fmla="*/ 1504951 h 2809875"/>
                <a:gd name="connsiteX23" fmla="*/ 3627047 w 4060434"/>
                <a:gd name="connsiteY23" fmla="*/ 1485900 h 2809875"/>
                <a:gd name="connsiteX24" fmla="*/ 3617522 w 4060434"/>
                <a:gd name="connsiteY24" fmla="*/ 1471613 h 2809875"/>
                <a:gd name="connsiteX25" fmla="*/ 3593709 w 4060434"/>
                <a:gd name="connsiteY25" fmla="*/ 1462088 h 2809875"/>
                <a:gd name="connsiteX26" fmla="*/ 3572278 w 4060434"/>
                <a:gd name="connsiteY26" fmla="*/ 1464469 h 2809875"/>
                <a:gd name="connsiteX27" fmla="*/ 3531796 w 4060434"/>
                <a:gd name="connsiteY27" fmla="*/ 1412082 h 2809875"/>
                <a:gd name="connsiteX28" fmla="*/ 3507984 w 4060434"/>
                <a:gd name="connsiteY28" fmla="*/ 1393031 h 2809875"/>
                <a:gd name="connsiteX29" fmla="*/ 3481790 w 4060434"/>
                <a:gd name="connsiteY29" fmla="*/ 1397794 h 2809875"/>
                <a:gd name="connsiteX30" fmla="*/ 3457979 w 4060434"/>
                <a:gd name="connsiteY30" fmla="*/ 1381126 h 2809875"/>
                <a:gd name="connsiteX31" fmla="*/ 3407972 w 4060434"/>
                <a:gd name="connsiteY31" fmla="*/ 1369219 h 2809875"/>
                <a:gd name="connsiteX32" fmla="*/ 3369872 w 4060434"/>
                <a:gd name="connsiteY32" fmla="*/ 1371601 h 2809875"/>
                <a:gd name="connsiteX33" fmla="*/ 3327009 w 4060434"/>
                <a:gd name="connsiteY33" fmla="*/ 1352550 h 2809875"/>
                <a:gd name="connsiteX34" fmla="*/ 3312722 w 4060434"/>
                <a:gd name="connsiteY34" fmla="*/ 1347788 h 2809875"/>
                <a:gd name="connsiteX35" fmla="*/ 3284147 w 4060434"/>
                <a:gd name="connsiteY35" fmla="*/ 1362075 h 2809875"/>
                <a:gd name="connsiteX36" fmla="*/ 3260334 w 4060434"/>
                <a:gd name="connsiteY36" fmla="*/ 1343025 h 2809875"/>
                <a:gd name="connsiteX37" fmla="*/ 3231759 w 4060434"/>
                <a:gd name="connsiteY37" fmla="*/ 1319213 h 2809875"/>
                <a:gd name="connsiteX38" fmla="*/ 3217472 w 4060434"/>
                <a:gd name="connsiteY38" fmla="*/ 1309688 h 2809875"/>
                <a:gd name="connsiteX39" fmla="*/ 3188897 w 4060434"/>
                <a:gd name="connsiteY39" fmla="*/ 1283495 h 2809875"/>
                <a:gd name="connsiteX40" fmla="*/ 3167465 w 4060434"/>
                <a:gd name="connsiteY40" fmla="*/ 1278731 h 2809875"/>
                <a:gd name="connsiteX41" fmla="*/ 3169848 w 4060434"/>
                <a:gd name="connsiteY41" fmla="*/ 1247775 h 2809875"/>
                <a:gd name="connsiteX42" fmla="*/ 3179372 w 4060434"/>
                <a:gd name="connsiteY42" fmla="*/ 1223963 h 2809875"/>
                <a:gd name="connsiteX43" fmla="*/ 3150797 w 4060434"/>
                <a:gd name="connsiteY43" fmla="*/ 1214438 h 2809875"/>
                <a:gd name="connsiteX44" fmla="*/ 3136509 w 4060434"/>
                <a:gd name="connsiteY44" fmla="*/ 1219200 h 2809875"/>
                <a:gd name="connsiteX45" fmla="*/ 3122222 w 4060434"/>
                <a:gd name="connsiteY45" fmla="*/ 1228725 h 2809875"/>
                <a:gd name="connsiteX46" fmla="*/ 3100790 w 4060434"/>
                <a:gd name="connsiteY46" fmla="*/ 1212056 h 2809875"/>
                <a:gd name="connsiteX47" fmla="*/ 3112697 w 4060434"/>
                <a:gd name="connsiteY47" fmla="*/ 1185863 h 2809875"/>
                <a:gd name="connsiteX48" fmla="*/ 3103172 w 4060434"/>
                <a:gd name="connsiteY48" fmla="*/ 1171575 h 2809875"/>
                <a:gd name="connsiteX49" fmla="*/ 3098409 w 4060434"/>
                <a:gd name="connsiteY49" fmla="*/ 1157288 h 2809875"/>
                <a:gd name="connsiteX50" fmla="*/ 3084122 w 4060434"/>
                <a:gd name="connsiteY50" fmla="*/ 1171575 h 2809875"/>
                <a:gd name="connsiteX51" fmla="*/ 3055547 w 4060434"/>
                <a:gd name="connsiteY51" fmla="*/ 1162050 h 2809875"/>
                <a:gd name="connsiteX52" fmla="*/ 3046022 w 4060434"/>
                <a:gd name="connsiteY52" fmla="*/ 1131094 h 2809875"/>
                <a:gd name="connsiteX53" fmla="*/ 3050784 w 4060434"/>
                <a:gd name="connsiteY53" fmla="*/ 1114425 h 2809875"/>
                <a:gd name="connsiteX54" fmla="*/ 3050784 w 4060434"/>
                <a:gd name="connsiteY54" fmla="*/ 1104900 h 2809875"/>
                <a:gd name="connsiteX55" fmla="*/ 3036497 w 4060434"/>
                <a:gd name="connsiteY55" fmla="*/ 1100138 h 2809875"/>
                <a:gd name="connsiteX56" fmla="*/ 3046022 w 4060434"/>
                <a:gd name="connsiteY56" fmla="*/ 1081088 h 2809875"/>
                <a:gd name="connsiteX57" fmla="*/ 3055547 w 4060434"/>
                <a:gd name="connsiteY57" fmla="*/ 1062038 h 2809875"/>
                <a:gd name="connsiteX58" fmla="*/ 3024590 w 4060434"/>
                <a:gd name="connsiteY58" fmla="*/ 1052513 h 2809875"/>
                <a:gd name="connsiteX59" fmla="*/ 3012684 w 4060434"/>
                <a:gd name="connsiteY59" fmla="*/ 1066800 h 2809875"/>
                <a:gd name="connsiteX60" fmla="*/ 2993634 w 4060434"/>
                <a:gd name="connsiteY60" fmla="*/ 1066800 h 2809875"/>
                <a:gd name="connsiteX61" fmla="*/ 2972204 w 4060434"/>
                <a:gd name="connsiteY61" fmla="*/ 1073944 h 2809875"/>
                <a:gd name="connsiteX62" fmla="*/ 2955534 w 4060434"/>
                <a:gd name="connsiteY62" fmla="*/ 1066800 h 2809875"/>
                <a:gd name="connsiteX63" fmla="*/ 2950772 w 4060434"/>
                <a:gd name="connsiteY63" fmla="*/ 1047750 h 2809875"/>
                <a:gd name="connsiteX64" fmla="*/ 2931721 w 4060434"/>
                <a:gd name="connsiteY64" fmla="*/ 1040607 h 2809875"/>
                <a:gd name="connsiteX65" fmla="*/ 2903147 w 4060434"/>
                <a:gd name="connsiteY65" fmla="*/ 1019175 h 2809875"/>
                <a:gd name="connsiteX66" fmla="*/ 2888859 w 4060434"/>
                <a:gd name="connsiteY66" fmla="*/ 1014413 h 2809875"/>
                <a:gd name="connsiteX67" fmla="*/ 2874572 w 4060434"/>
                <a:gd name="connsiteY67" fmla="*/ 1004888 h 2809875"/>
                <a:gd name="connsiteX68" fmla="*/ 2855522 w 4060434"/>
                <a:gd name="connsiteY68" fmla="*/ 1004888 h 2809875"/>
                <a:gd name="connsiteX69" fmla="*/ 2834090 w 4060434"/>
                <a:gd name="connsiteY69" fmla="*/ 995363 h 2809875"/>
                <a:gd name="connsiteX70" fmla="*/ 2810278 w 4060434"/>
                <a:gd name="connsiteY70" fmla="*/ 1009650 h 2809875"/>
                <a:gd name="connsiteX71" fmla="*/ 2767416 w 4060434"/>
                <a:gd name="connsiteY71" fmla="*/ 1007269 h 2809875"/>
                <a:gd name="connsiteX72" fmla="*/ 2734079 w 4060434"/>
                <a:gd name="connsiteY72" fmla="*/ 1019175 h 2809875"/>
                <a:gd name="connsiteX73" fmla="*/ 2712646 w 4060434"/>
                <a:gd name="connsiteY73" fmla="*/ 1019176 h 2809875"/>
                <a:gd name="connsiteX74" fmla="*/ 2693597 w 4060434"/>
                <a:gd name="connsiteY74" fmla="*/ 1009650 h 2809875"/>
                <a:gd name="connsiteX75" fmla="*/ 2641209 w 4060434"/>
                <a:gd name="connsiteY75" fmla="*/ 1021557 h 2809875"/>
                <a:gd name="connsiteX76" fmla="*/ 2631684 w 4060434"/>
                <a:gd name="connsiteY76" fmla="*/ 1031082 h 2809875"/>
                <a:gd name="connsiteX77" fmla="*/ 2612634 w 4060434"/>
                <a:gd name="connsiteY77" fmla="*/ 1038225 h 2809875"/>
                <a:gd name="connsiteX78" fmla="*/ 2595965 w 4060434"/>
                <a:gd name="connsiteY78" fmla="*/ 1035844 h 2809875"/>
                <a:gd name="connsiteX79" fmla="*/ 2574535 w 4060434"/>
                <a:gd name="connsiteY79" fmla="*/ 1028700 h 2809875"/>
                <a:gd name="connsiteX80" fmla="*/ 2529290 w 4060434"/>
                <a:gd name="connsiteY80" fmla="*/ 1004888 h 2809875"/>
                <a:gd name="connsiteX81" fmla="*/ 2526909 w 4060434"/>
                <a:gd name="connsiteY81" fmla="*/ 971550 h 2809875"/>
                <a:gd name="connsiteX82" fmla="*/ 2512622 w 4060434"/>
                <a:gd name="connsiteY82" fmla="*/ 942975 h 2809875"/>
                <a:gd name="connsiteX83" fmla="*/ 2488809 w 4060434"/>
                <a:gd name="connsiteY83" fmla="*/ 938213 h 2809875"/>
                <a:gd name="connsiteX84" fmla="*/ 2493572 w 4060434"/>
                <a:gd name="connsiteY84" fmla="*/ 923925 h 2809875"/>
                <a:gd name="connsiteX85" fmla="*/ 2479284 w 4060434"/>
                <a:gd name="connsiteY85" fmla="*/ 914400 h 2809875"/>
                <a:gd name="connsiteX86" fmla="*/ 2457853 w 4060434"/>
                <a:gd name="connsiteY86" fmla="*/ 902494 h 2809875"/>
                <a:gd name="connsiteX87" fmla="*/ 2431659 w 4060434"/>
                <a:gd name="connsiteY87" fmla="*/ 890588 h 2809875"/>
                <a:gd name="connsiteX88" fmla="*/ 2414991 w 4060434"/>
                <a:gd name="connsiteY88" fmla="*/ 864394 h 2809875"/>
                <a:gd name="connsiteX89" fmla="*/ 2398321 w 4060434"/>
                <a:gd name="connsiteY89" fmla="*/ 833437 h 2809875"/>
                <a:gd name="connsiteX90" fmla="*/ 2367365 w 4060434"/>
                <a:gd name="connsiteY90" fmla="*/ 807244 h 2809875"/>
                <a:gd name="connsiteX91" fmla="*/ 2348316 w 4060434"/>
                <a:gd name="connsiteY91" fmla="*/ 769144 h 2809875"/>
                <a:gd name="connsiteX92" fmla="*/ 2322122 w 4060434"/>
                <a:gd name="connsiteY92" fmla="*/ 733425 h 2809875"/>
                <a:gd name="connsiteX93" fmla="*/ 2307834 w 4060434"/>
                <a:gd name="connsiteY93" fmla="*/ 723900 h 2809875"/>
                <a:gd name="connsiteX94" fmla="*/ 2264972 w 4060434"/>
                <a:gd name="connsiteY94" fmla="*/ 704850 h 2809875"/>
                <a:gd name="connsiteX95" fmla="*/ 2241159 w 4060434"/>
                <a:gd name="connsiteY95" fmla="*/ 678657 h 2809875"/>
                <a:gd name="connsiteX96" fmla="*/ 2231634 w 4060434"/>
                <a:gd name="connsiteY96" fmla="*/ 657225 h 2809875"/>
                <a:gd name="connsiteX97" fmla="*/ 2212584 w 4060434"/>
                <a:gd name="connsiteY97" fmla="*/ 647700 h 2809875"/>
                <a:gd name="connsiteX98" fmla="*/ 2198297 w 4060434"/>
                <a:gd name="connsiteY98" fmla="*/ 638175 h 2809875"/>
                <a:gd name="connsiteX99" fmla="*/ 2179247 w 4060434"/>
                <a:gd name="connsiteY99" fmla="*/ 642938 h 2809875"/>
                <a:gd name="connsiteX100" fmla="*/ 2155434 w 4060434"/>
                <a:gd name="connsiteY100" fmla="*/ 619125 h 2809875"/>
                <a:gd name="connsiteX101" fmla="*/ 2136384 w 4060434"/>
                <a:gd name="connsiteY101" fmla="*/ 590550 h 2809875"/>
                <a:gd name="connsiteX102" fmla="*/ 2126859 w 4060434"/>
                <a:gd name="connsiteY102" fmla="*/ 561975 h 2809875"/>
                <a:gd name="connsiteX103" fmla="*/ 2103047 w 4060434"/>
                <a:gd name="connsiteY103" fmla="*/ 561975 h 2809875"/>
                <a:gd name="connsiteX104" fmla="*/ 2088759 w 4060434"/>
                <a:gd name="connsiteY104" fmla="*/ 547688 h 2809875"/>
                <a:gd name="connsiteX105" fmla="*/ 2050660 w 4060434"/>
                <a:gd name="connsiteY105" fmla="*/ 540544 h 2809875"/>
                <a:gd name="connsiteX106" fmla="*/ 2007797 w 4060434"/>
                <a:gd name="connsiteY106" fmla="*/ 528638 h 2809875"/>
                <a:gd name="connsiteX107" fmla="*/ 1976841 w 4060434"/>
                <a:gd name="connsiteY107" fmla="*/ 526256 h 2809875"/>
                <a:gd name="connsiteX108" fmla="*/ 1948266 w 4060434"/>
                <a:gd name="connsiteY108" fmla="*/ 521494 h 2809875"/>
                <a:gd name="connsiteX109" fmla="*/ 1926834 w 4060434"/>
                <a:gd name="connsiteY109" fmla="*/ 504825 h 2809875"/>
                <a:gd name="connsiteX110" fmla="*/ 1912547 w 4060434"/>
                <a:gd name="connsiteY110" fmla="*/ 509588 h 2809875"/>
                <a:gd name="connsiteX111" fmla="*/ 1841109 w 4060434"/>
                <a:gd name="connsiteY111" fmla="*/ 495300 h 2809875"/>
                <a:gd name="connsiteX112" fmla="*/ 1812534 w 4060434"/>
                <a:gd name="connsiteY112" fmla="*/ 485775 h 2809875"/>
                <a:gd name="connsiteX113" fmla="*/ 1798247 w 4060434"/>
                <a:gd name="connsiteY113" fmla="*/ 481013 h 2809875"/>
                <a:gd name="connsiteX114" fmla="*/ 1783959 w 4060434"/>
                <a:gd name="connsiteY114" fmla="*/ 490538 h 2809875"/>
                <a:gd name="connsiteX115" fmla="*/ 1769672 w 4060434"/>
                <a:gd name="connsiteY115" fmla="*/ 495300 h 2809875"/>
                <a:gd name="connsiteX116" fmla="*/ 1741097 w 4060434"/>
                <a:gd name="connsiteY116" fmla="*/ 523875 h 2809875"/>
                <a:gd name="connsiteX117" fmla="*/ 1717284 w 4060434"/>
                <a:gd name="connsiteY117" fmla="*/ 519113 h 2809875"/>
                <a:gd name="connsiteX118" fmla="*/ 1683947 w 4060434"/>
                <a:gd name="connsiteY118" fmla="*/ 509588 h 2809875"/>
                <a:gd name="connsiteX119" fmla="*/ 1650609 w 4060434"/>
                <a:gd name="connsiteY119" fmla="*/ 504825 h 2809875"/>
                <a:gd name="connsiteX120" fmla="*/ 1622034 w 4060434"/>
                <a:gd name="connsiteY120" fmla="*/ 500063 h 2809875"/>
                <a:gd name="connsiteX121" fmla="*/ 1581553 w 4060434"/>
                <a:gd name="connsiteY121" fmla="*/ 483394 h 2809875"/>
                <a:gd name="connsiteX122" fmla="*/ 1552978 w 4060434"/>
                <a:gd name="connsiteY122" fmla="*/ 483394 h 2809875"/>
                <a:gd name="connsiteX123" fmla="*/ 1541072 w 4060434"/>
                <a:gd name="connsiteY123" fmla="*/ 466725 h 2809875"/>
                <a:gd name="connsiteX124" fmla="*/ 1526784 w 4060434"/>
                <a:gd name="connsiteY124" fmla="*/ 447675 h 2809875"/>
                <a:gd name="connsiteX125" fmla="*/ 1522021 w 4060434"/>
                <a:gd name="connsiteY125" fmla="*/ 421481 h 2809875"/>
                <a:gd name="connsiteX126" fmla="*/ 1533929 w 4060434"/>
                <a:gd name="connsiteY126" fmla="*/ 392907 h 2809875"/>
                <a:gd name="connsiteX127" fmla="*/ 1564884 w 4060434"/>
                <a:gd name="connsiteY127" fmla="*/ 366713 h 2809875"/>
                <a:gd name="connsiteX128" fmla="*/ 1557740 w 4060434"/>
                <a:gd name="connsiteY128" fmla="*/ 340519 h 2809875"/>
                <a:gd name="connsiteX129" fmla="*/ 1564884 w 4060434"/>
                <a:gd name="connsiteY129" fmla="*/ 309562 h 2809875"/>
                <a:gd name="connsiteX130" fmla="*/ 1583934 w 4060434"/>
                <a:gd name="connsiteY130" fmla="*/ 285750 h 2809875"/>
                <a:gd name="connsiteX131" fmla="*/ 1588697 w 4060434"/>
                <a:gd name="connsiteY131" fmla="*/ 271463 h 2809875"/>
                <a:gd name="connsiteX132" fmla="*/ 1579172 w 4060434"/>
                <a:gd name="connsiteY132" fmla="*/ 257175 h 2809875"/>
                <a:gd name="connsiteX133" fmla="*/ 1545834 w 4060434"/>
                <a:gd name="connsiteY133" fmla="*/ 230981 h 2809875"/>
                <a:gd name="connsiteX134" fmla="*/ 1522022 w 4060434"/>
                <a:gd name="connsiteY134" fmla="*/ 228600 h 2809875"/>
                <a:gd name="connsiteX135" fmla="*/ 1507734 w 4060434"/>
                <a:gd name="connsiteY135" fmla="*/ 192881 h 2809875"/>
                <a:gd name="connsiteX136" fmla="*/ 1505353 w 4060434"/>
                <a:gd name="connsiteY136" fmla="*/ 159543 h 2809875"/>
                <a:gd name="connsiteX137" fmla="*/ 1488684 w 4060434"/>
                <a:gd name="connsiteY137" fmla="*/ 119063 h 2809875"/>
                <a:gd name="connsiteX138" fmla="*/ 1479159 w 4060434"/>
                <a:gd name="connsiteY138" fmla="*/ 92868 h 2809875"/>
                <a:gd name="connsiteX139" fmla="*/ 1455347 w 4060434"/>
                <a:gd name="connsiteY139" fmla="*/ 85725 h 2809875"/>
                <a:gd name="connsiteX140" fmla="*/ 1450584 w 4060434"/>
                <a:gd name="connsiteY140" fmla="*/ 66675 h 2809875"/>
                <a:gd name="connsiteX141" fmla="*/ 1433915 w 4060434"/>
                <a:gd name="connsiteY141" fmla="*/ 40481 h 2809875"/>
                <a:gd name="connsiteX142" fmla="*/ 1445822 w 4060434"/>
                <a:gd name="connsiteY142" fmla="*/ 30956 h 2809875"/>
                <a:gd name="connsiteX143" fmla="*/ 1436297 w 4060434"/>
                <a:gd name="connsiteY143" fmla="*/ 0 h 2809875"/>
                <a:gd name="connsiteX144" fmla="*/ 845747 w 4060434"/>
                <a:gd name="connsiteY144" fmla="*/ 180975 h 2809875"/>
                <a:gd name="connsiteX145" fmla="*/ 845747 w 4060434"/>
                <a:gd name="connsiteY145" fmla="*/ 180975 h 2809875"/>
                <a:gd name="connsiteX146" fmla="*/ 840984 w 4060434"/>
                <a:gd name="connsiteY146" fmla="*/ 223838 h 2809875"/>
                <a:gd name="connsiteX147" fmla="*/ 836222 w 4060434"/>
                <a:gd name="connsiteY147" fmla="*/ 238125 h 2809875"/>
                <a:gd name="connsiteX148" fmla="*/ 817172 w 4060434"/>
                <a:gd name="connsiteY148" fmla="*/ 254794 h 2809875"/>
                <a:gd name="connsiteX149" fmla="*/ 788597 w 4060434"/>
                <a:gd name="connsiteY149" fmla="*/ 266700 h 2809875"/>
                <a:gd name="connsiteX150" fmla="*/ 740972 w 4060434"/>
                <a:gd name="connsiteY150" fmla="*/ 300038 h 2809875"/>
                <a:gd name="connsiteX151" fmla="*/ 721922 w 4060434"/>
                <a:gd name="connsiteY151" fmla="*/ 328613 h 2809875"/>
                <a:gd name="connsiteX152" fmla="*/ 705252 w 4060434"/>
                <a:gd name="connsiteY152" fmla="*/ 342900 h 2809875"/>
                <a:gd name="connsiteX153" fmla="*/ 707634 w 4060434"/>
                <a:gd name="connsiteY153" fmla="*/ 369095 h 2809875"/>
                <a:gd name="connsiteX154" fmla="*/ 726684 w 4060434"/>
                <a:gd name="connsiteY154" fmla="*/ 381000 h 2809875"/>
                <a:gd name="connsiteX155" fmla="*/ 731447 w 4060434"/>
                <a:gd name="connsiteY155" fmla="*/ 395288 h 2809875"/>
                <a:gd name="connsiteX156" fmla="*/ 750497 w 4060434"/>
                <a:gd name="connsiteY156" fmla="*/ 423863 h 2809875"/>
                <a:gd name="connsiteX157" fmla="*/ 760022 w 4060434"/>
                <a:gd name="connsiteY157" fmla="*/ 442913 h 2809875"/>
                <a:gd name="connsiteX158" fmla="*/ 750497 w 4060434"/>
                <a:gd name="connsiteY158" fmla="*/ 481013 h 2809875"/>
                <a:gd name="connsiteX159" fmla="*/ 736209 w 4060434"/>
                <a:gd name="connsiteY159" fmla="*/ 490538 h 2809875"/>
                <a:gd name="connsiteX160" fmla="*/ 731447 w 4060434"/>
                <a:gd name="connsiteY160" fmla="*/ 504825 h 2809875"/>
                <a:gd name="connsiteX161" fmla="*/ 717159 w 4060434"/>
                <a:gd name="connsiteY161" fmla="*/ 509588 h 2809875"/>
                <a:gd name="connsiteX162" fmla="*/ 712397 w 4060434"/>
                <a:gd name="connsiteY162" fmla="*/ 538163 h 2809875"/>
                <a:gd name="connsiteX163" fmla="*/ 702872 w 4060434"/>
                <a:gd name="connsiteY163" fmla="*/ 566738 h 2809875"/>
                <a:gd name="connsiteX164" fmla="*/ 698109 w 4060434"/>
                <a:gd name="connsiteY164" fmla="*/ 581025 h 2809875"/>
                <a:gd name="connsiteX165" fmla="*/ 683822 w 4060434"/>
                <a:gd name="connsiteY165" fmla="*/ 611981 h 2809875"/>
                <a:gd name="connsiteX166" fmla="*/ 702872 w 4060434"/>
                <a:gd name="connsiteY166" fmla="*/ 638175 h 2809875"/>
                <a:gd name="connsiteX167" fmla="*/ 731447 w 4060434"/>
                <a:gd name="connsiteY167" fmla="*/ 647700 h 2809875"/>
                <a:gd name="connsiteX168" fmla="*/ 740972 w 4060434"/>
                <a:gd name="connsiteY168" fmla="*/ 661988 h 2809875"/>
                <a:gd name="connsiteX169" fmla="*/ 745734 w 4060434"/>
                <a:gd name="connsiteY169" fmla="*/ 676275 h 2809875"/>
                <a:gd name="connsiteX170" fmla="*/ 745734 w 4060434"/>
                <a:gd name="connsiteY170" fmla="*/ 688181 h 2809875"/>
                <a:gd name="connsiteX171" fmla="*/ 748115 w 4060434"/>
                <a:gd name="connsiteY171" fmla="*/ 709613 h 2809875"/>
                <a:gd name="connsiteX172" fmla="*/ 755259 w 4060434"/>
                <a:gd name="connsiteY172" fmla="*/ 728663 h 2809875"/>
                <a:gd name="connsiteX173" fmla="*/ 745734 w 4060434"/>
                <a:gd name="connsiteY173" fmla="*/ 757238 h 2809875"/>
                <a:gd name="connsiteX174" fmla="*/ 736209 w 4060434"/>
                <a:gd name="connsiteY174" fmla="*/ 771525 h 2809875"/>
                <a:gd name="connsiteX175" fmla="*/ 736209 w 4060434"/>
                <a:gd name="connsiteY175" fmla="*/ 842963 h 2809875"/>
                <a:gd name="connsiteX176" fmla="*/ 740972 w 4060434"/>
                <a:gd name="connsiteY176" fmla="*/ 857250 h 2809875"/>
                <a:gd name="connsiteX177" fmla="*/ 745734 w 4060434"/>
                <a:gd name="connsiteY177" fmla="*/ 876300 h 2809875"/>
                <a:gd name="connsiteX178" fmla="*/ 760022 w 4060434"/>
                <a:gd name="connsiteY178" fmla="*/ 923925 h 2809875"/>
                <a:gd name="connsiteX179" fmla="*/ 764784 w 4060434"/>
                <a:gd name="connsiteY179" fmla="*/ 938213 h 2809875"/>
                <a:gd name="connsiteX180" fmla="*/ 771928 w 4060434"/>
                <a:gd name="connsiteY180" fmla="*/ 983456 h 2809875"/>
                <a:gd name="connsiteX181" fmla="*/ 750497 w 4060434"/>
                <a:gd name="connsiteY181" fmla="*/ 1004888 h 2809875"/>
                <a:gd name="connsiteX182" fmla="*/ 731447 w 4060434"/>
                <a:gd name="connsiteY182" fmla="*/ 1009650 h 2809875"/>
                <a:gd name="connsiteX183" fmla="*/ 712397 w 4060434"/>
                <a:gd name="connsiteY183" fmla="*/ 1016794 h 2809875"/>
                <a:gd name="connsiteX184" fmla="*/ 683822 w 4060434"/>
                <a:gd name="connsiteY184" fmla="*/ 1035844 h 2809875"/>
                <a:gd name="connsiteX185" fmla="*/ 674297 w 4060434"/>
                <a:gd name="connsiteY185" fmla="*/ 1052513 h 2809875"/>
                <a:gd name="connsiteX186" fmla="*/ 660009 w 4060434"/>
                <a:gd name="connsiteY186" fmla="*/ 1062038 h 2809875"/>
                <a:gd name="connsiteX187" fmla="*/ 650484 w 4060434"/>
                <a:gd name="connsiteY187" fmla="*/ 1076325 h 2809875"/>
                <a:gd name="connsiteX188" fmla="*/ 640959 w 4060434"/>
                <a:gd name="connsiteY188" fmla="*/ 1157288 h 2809875"/>
                <a:gd name="connsiteX189" fmla="*/ 626672 w 4060434"/>
                <a:gd name="connsiteY189" fmla="*/ 1190625 h 2809875"/>
                <a:gd name="connsiteX190" fmla="*/ 593334 w 4060434"/>
                <a:gd name="connsiteY190" fmla="*/ 1204913 h 2809875"/>
                <a:gd name="connsiteX191" fmla="*/ 588572 w 4060434"/>
                <a:gd name="connsiteY191" fmla="*/ 1219200 h 2809875"/>
                <a:gd name="connsiteX192" fmla="*/ 593334 w 4060434"/>
                <a:gd name="connsiteY192" fmla="*/ 1233488 h 2809875"/>
                <a:gd name="connsiteX193" fmla="*/ 579047 w 4060434"/>
                <a:gd name="connsiteY193" fmla="*/ 1247775 h 2809875"/>
                <a:gd name="connsiteX194" fmla="*/ 569521 w 4060434"/>
                <a:gd name="connsiteY194" fmla="*/ 1290638 h 2809875"/>
                <a:gd name="connsiteX195" fmla="*/ 552854 w 4060434"/>
                <a:gd name="connsiteY195" fmla="*/ 1321593 h 2809875"/>
                <a:gd name="connsiteX196" fmla="*/ 533803 w 4060434"/>
                <a:gd name="connsiteY196" fmla="*/ 1343025 h 2809875"/>
                <a:gd name="connsiteX197" fmla="*/ 519515 w 4060434"/>
                <a:gd name="connsiteY197" fmla="*/ 1371600 h 2809875"/>
                <a:gd name="connsiteX198" fmla="*/ 498084 w 4060434"/>
                <a:gd name="connsiteY198" fmla="*/ 1419225 h 2809875"/>
                <a:gd name="connsiteX199" fmla="*/ 493322 w 4060434"/>
                <a:gd name="connsiteY199" fmla="*/ 1433513 h 2809875"/>
                <a:gd name="connsiteX200" fmla="*/ 474272 w 4060434"/>
                <a:gd name="connsiteY200" fmla="*/ 1466850 h 2809875"/>
                <a:gd name="connsiteX201" fmla="*/ 464747 w 4060434"/>
                <a:gd name="connsiteY201" fmla="*/ 1485900 h 2809875"/>
                <a:gd name="connsiteX202" fmla="*/ 459984 w 4060434"/>
                <a:gd name="connsiteY202" fmla="*/ 1500188 h 2809875"/>
                <a:gd name="connsiteX203" fmla="*/ 450459 w 4060434"/>
                <a:gd name="connsiteY203" fmla="*/ 1514475 h 2809875"/>
                <a:gd name="connsiteX204" fmla="*/ 436172 w 4060434"/>
                <a:gd name="connsiteY204" fmla="*/ 1552575 h 2809875"/>
                <a:gd name="connsiteX205" fmla="*/ 412359 w 4060434"/>
                <a:gd name="connsiteY205" fmla="*/ 1595438 h 2809875"/>
                <a:gd name="connsiteX206" fmla="*/ 398072 w 4060434"/>
                <a:gd name="connsiteY206" fmla="*/ 1628776 h 2809875"/>
                <a:gd name="connsiteX207" fmla="*/ 393310 w 4060434"/>
                <a:gd name="connsiteY207" fmla="*/ 1657350 h 2809875"/>
                <a:gd name="connsiteX208" fmla="*/ 379022 w 4060434"/>
                <a:gd name="connsiteY208" fmla="*/ 1719263 h 2809875"/>
                <a:gd name="connsiteX209" fmla="*/ 374259 w 4060434"/>
                <a:gd name="connsiteY209" fmla="*/ 1757363 h 2809875"/>
                <a:gd name="connsiteX210" fmla="*/ 369497 w 4060434"/>
                <a:gd name="connsiteY210" fmla="*/ 1771650 h 2809875"/>
                <a:gd name="connsiteX211" fmla="*/ 357591 w 4060434"/>
                <a:gd name="connsiteY211" fmla="*/ 1807369 h 2809875"/>
                <a:gd name="connsiteX212" fmla="*/ 343303 w 4060434"/>
                <a:gd name="connsiteY212" fmla="*/ 1852613 h 2809875"/>
                <a:gd name="connsiteX213" fmla="*/ 336159 w 4060434"/>
                <a:gd name="connsiteY213" fmla="*/ 1876425 h 2809875"/>
                <a:gd name="connsiteX214" fmla="*/ 326634 w 4060434"/>
                <a:gd name="connsiteY214" fmla="*/ 1890713 h 2809875"/>
                <a:gd name="connsiteX215" fmla="*/ 321872 w 4060434"/>
                <a:gd name="connsiteY215" fmla="*/ 1905000 h 2809875"/>
                <a:gd name="connsiteX216" fmla="*/ 307584 w 4060434"/>
                <a:gd name="connsiteY216" fmla="*/ 1914525 h 2809875"/>
                <a:gd name="connsiteX217" fmla="*/ 293297 w 4060434"/>
                <a:gd name="connsiteY217" fmla="*/ 1943100 h 2809875"/>
                <a:gd name="connsiteX218" fmla="*/ 283772 w 4060434"/>
                <a:gd name="connsiteY218" fmla="*/ 1971675 h 2809875"/>
                <a:gd name="connsiteX219" fmla="*/ 267103 w 4060434"/>
                <a:gd name="connsiteY219" fmla="*/ 2002632 h 2809875"/>
                <a:gd name="connsiteX220" fmla="*/ 231384 w 4060434"/>
                <a:gd name="connsiteY220" fmla="*/ 2038350 h 2809875"/>
                <a:gd name="connsiteX221" fmla="*/ 207572 w 4060434"/>
                <a:gd name="connsiteY221" fmla="*/ 2062163 h 2809875"/>
                <a:gd name="connsiteX222" fmla="*/ 202809 w 4060434"/>
                <a:gd name="connsiteY222" fmla="*/ 2076450 h 2809875"/>
                <a:gd name="connsiteX223" fmla="*/ 174234 w 4060434"/>
                <a:gd name="connsiteY223" fmla="*/ 2095500 h 2809875"/>
                <a:gd name="connsiteX224" fmla="*/ 159947 w 4060434"/>
                <a:gd name="connsiteY224" fmla="*/ 2105025 h 2809875"/>
                <a:gd name="connsiteX225" fmla="*/ 131372 w 4060434"/>
                <a:gd name="connsiteY225" fmla="*/ 2133601 h 2809875"/>
                <a:gd name="connsiteX226" fmla="*/ 102797 w 4060434"/>
                <a:gd name="connsiteY226" fmla="*/ 2145506 h 2809875"/>
                <a:gd name="connsiteX227" fmla="*/ 78985 w 4060434"/>
                <a:gd name="connsiteY227" fmla="*/ 2157412 h 2809875"/>
                <a:gd name="connsiteX228" fmla="*/ 45647 w 4060434"/>
                <a:gd name="connsiteY228" fmla="*/ 2174081 h 2809875"/>
                <a:gd name="connsiteX229" fmla="*/ 24215 w 4060434"/>
                <a:gd name="connsiteY229" fmla="*/ 2178844 h 2809875"/>
                <a:gd name="connsiteX230" fmla="*/ 403 w 4060434"/>
                <a:gd name="connsiteY230" fmla="*/ 2188369 h 2809875"/>
                <a:gd name="connsiteX231" fmla="*/ 12309 w 4060434"/>
                <a:gd name="connsiteY231" fmla="*/ 2228850 h 2809875"/>
                <a:gd name="connsiteX232" fmla="*/ 43265 w 4060434"/>
                <a:gd name="connsiteY232" fmla="*/ 2255044 h 2809875"/>
                <a:gd name="connsiteX233" fmla="*/ 67079 w 4060434"/>
                <a:gd name="connsiteY233" fmla="*/ 2271713 h 2809875"/>
                <a:gd name="connsiteX234" fmla="*/ 90890 w 4060434"/>
                <a:gd name="connsiteY234" fmla="*/ 2276475 h 2809875"/>
                <a:gd name="connsiteX235" fmla="*/ 114703 w 4060434"/>
                <a:gd name="connsiteY235" fmla="*/ 2297906 h 2809875"/>
                <a:gd name="connsiteX236" fmla="*/ 119466 w 4060434"/>
                <a:gd name="connsiteY236" fmla="*/ 2326482 h 2809875"/>
                <a:gd name="connsiteX237" fmla="*/ 126609 w 4060434"/>
                <a:gd name="connsiteY237" fmla="*/ 2347913 h 2809875"/>
                <a:gd name="connsiteX238" fmla="*/ 121847 w 4060434"/>
                <a:gd name="connsiteY238" fmla="*/ 2386013 h 2809875"/>
                <a:gd name="connsiteX239" fmla="*/ 112322 w 4060434"/>
                <a:gd name="connsiteY239" fmla="*/ 2405063 h 2809875"/>
                <a:gd name="connsiteX240" fmla="*/ 100416 w 4060434"/>
                <a:gd name="connsiteY240" fmla="*/ 2424112 h 2809875"/>
                <a:gd name="connsiteX241" fmla="*/ 71841 w 4060434"/>
                <a:gd name="connsiteY241" fmla="*/ 2426494 h 2809875"/>
                <a:gd name="connsiteX242" fmla="*/ 50409 w 4060434"/>
                <a:gd name="connsiteY242" fmla="*/ 2452688 h 2809875"/>
                <a:gd name="connsiteX243" fmla="*/ 21834 w 4060434"/>
                <a:gd name="connsiteY243" fmla="*/ 2466975 h 2809875"/>
                <a:gd name="connsiteX244" fmla="*/ 31359 w 4060434"/>
                <a:gd name="connsiteY244" fmla="*/ 2490788 h 2809875"/>
                <a:gd name="connsiteX245" fmla="*/ 21834 w 4060434"/>
                <a:gd name="connsiteY245" fmla="*/ 2524125 h 2809875"/>
                <a:gd name="connsiteX246" fmla="*/ 12309 w 4060434"/>
                <a:gd name="connsiteY246" fmla="*/ 2538413 h 2809875"/>
                <a:gd name="connsiteX247" fmla="*/ 374259 w 4060434"/>
                <a:gd name="connsiteY247" fmla="*/ 2809875 h 2809875"/>
                <a:gd name="connsiteX0" fmla="*/ 3960422 w 3960422"/>
                <a:gd name="connsiteY0" fmla="*/ 2095500 h 2809875"/>
                <a:gd name="connsiteX1" fmla="*/ 3927084 w 3960422"/>
                <a:gd name="connsiteY1" fmla="*/ 2100263 h 2809875"/>
                <a:gd name="connsiteX2" fmla="*/ 3855647 w 3960422"/>
                <a:gd name="connsiteY2" fmla="*/ 2047875 h 2809875"/>
                <a:gd name="connsiteX3" fmla="*/ 3831834 w 3960422"/>
                <a:gd name="connsiteY3" fmla="*/ 2019300 h 2809875"/>
                <a:gd name="connsiteX4" fmla="*/ 3786591 w 3960422"/>
                <a:gd name="connsiteY4" fmla="*/ 1985963 h 2809875"/>
                <a:gd name="connsiteX5" fmla="*/ 3800877 w 3960422"/>
                <a:gd name="connsiteY5" fmla="*/ 1964532 h 2809875"/>
                <a:gd name="connsiteX6" fmla="*/ 3788972 w 3960422"/>
                <a:gd name="connsiteY6" fmla="*/ 1919288 h 2809875"/>
                <a:gd name="connsiteX7" fmla="*/ 3779447 w 3960422"/>
                <a:gd name="connsiteY7" fmla="*/ 1890713 h 2809875"/>
                <a:gd name="connsiteX8" fmla="*/ 3760397 w 3960422"/>
                <a:gd name="connsiteY8" fmla="*/ 1862138 h 2809875"/>
                <a:gd name="connsiteX9" fmla="*/ 3746110 w 3960422"/>
                <a:gd name="connsiteY9" fmla="*/ 1835944 h 2809875"/>
                <a:gd name="connsiteX10" fmla="*/ 3746109 w 3960422"/>
                <a:gd name="connsiteY10" fmla="*/ 1790700 h 2809875"/>
                <a:gd name="connsiteX11" fmla="*/ 3736584 w 3960422"/>
                <a:gd name="connsiteY11" fmla="*/ 1776413 h 2809875"/>
                <a:gd name="connsiteX12" fmla="*/ 3731822 w 3960422"/>
                <a:gd name="connsiteY12" fmla="*/ 1762125 h 2809875"/>
                <a:gd name="connsiteX13" fmla="*/ 3724678 w 3960422"/>
                <a:gd name="connsiteY13" fmla="*/ 1724025 h 2809875"/>
                <a:gd name="connsiteX14" fmla="*/ 3708009 w 3960422"/>
                <a:gd name="connsiteY14" fmla="*/ 1695450 h 2809875"/>
                <a:gd name="connsiteX15" fmla="*/ 3698484 w 3960422"/>
                <a:gd name="connsiteY15" fmla="*/ 1662113 h 2809875"/>
                <a:gd name="connsiteX16" fmla="*/ 3710390 w 3960422"/>
                <a:gd name="connsiteY16" fmla="*/ 1643063 h 2809875"/>
                <a:gd name="connsiteX17" fmla="*/ 3717535 w 3960422"/>
                <a:gd name="connsiteY17" fmla="*/ 1624013 h 2809875"/>
                <a:gd name="connsiteX18" fmla="*/ 3712772 w 3960422"/>
                <a:gd name="connsiteY18" fmla="*/ 1581150 h 2809875"/>
                <a:gd name="connsiteX19" fmla="*/ 3693722 w 3960422"/>
                <a:gd name="connsiteY19" fmla="*/ 1552575 h 2809875"/>
                <a:gd name="connsiteX20" fmla="*/ 3681816 w 3960422"/>
                <a:gd name="connsiteY20" fmla="*/ 1550194 h 2809875"/>
                <a:gd name="connsiteX21" fmla="*/ 3653240 w 3960422"/>
                <a:gd name="connsiteY21" fmla="*/ 1504951 h 2809875"/>
                <a:gd name="connsiteX22" fmla="*/ 3627047 w 3960422"/>
                <a:gd name="connsiteY22" fmla="*/ 1485900 h 2809875"/>
                <a:gd name="connsiteX23" fmla="*/ 3617522 w 3960422"/>
                <a:gd name="connsiteY23" fmla="*/ 1471613 h 2809875"/>
                <a:gd name="connsiteX24" fmla="*/ 3593709 w 3960422"/>
                <a:gd name="connsiteY24" fmla="*/ 1462088 h 2809875"/>
                <a:gd name="connsiteX25" fmla="*/ 3572278 w 3960422"/>
                <a:gd name="connsiteY25" fmla="*/ 1464469 h 2809875"/>
                <a:gd name="connsiteX26" fmla="*/ 3531796 w 3960422"/>
                <a:gd name="connsiteY26" fmla="*/ 1412082 h 2809875"/>
                <a:gd name="connsiteX27" fmla="*/ 3507984 w 3960422"/>
                <a:gd name="connsiteY27" fmla="*/ 1393031 h 2809875"/>
                <a:gd name="connsiteX28" fmla="*/ 3481790 w 3960422"/>
                <a:gd name="connsiteY28" fmla="*/ 1397794 h 2809875"/>
                <a:gd name="connsiteX29" fmla="*/ 3457979 w 3960422"/>
                <a:gd name="connsiteY29" fmla="*/ 1381126 h 2809875"/>
                <a:gd name="connsiteX30" fmla="*/ 3407972 w 3960422"/>
                <a:gd name="connsiteY30" fmla="*/ 1369219 h 2809875"/>
                <a:gd name="connsiteX31" fmla="*/ 3369872 w 3960422"/>
                <a:gd name="connsiteY31" fmla="*/ 1371601 h 2809875"/>
                <a:gd name="connsiteX32" fmla="*/ 3327009 w 3960422"/>
                <a:gd name="connsiteY32" fmla="*/ 1352550 h 2809875"/>
                <a:gd name="connsiteX33" fmla="*/ 3312722 w 3960422"/>
                <a:gd name="connsiteY33" fmla="*/ 1347788 h 2809875"/>
                <a:gd name="connsiteX34" fmla="*/ 3284147 w 3960422"/>
                <a:gd name="connsiteY34" fmla="*/ 1362075 h 2809875"/>
                <a:gd name="connsiteX35" fmla="*/ 3260334 w 3960422"/>
                <a:gd name="connsiteY35" fmla="*/ 1343025 h 2809875"/>
                <a:gd name="connsiteX36" fmla="*/ 3231759 w 3960422"/>
                <a:gd name="connsiteY36" fmla="*/ 1319213 h 2809875"/>
                <a:gd name="connsiteX37" fmla="*/ 3217472 w 3960422"/>
                <a:gd name="connsiteY37" fmla="*/ 1309688 h 2809875"/>
                <a:gd name="connsiteX38" fmla="*/ 3188897 w 3960422"/>
                <a:gd name="connsiteY38" fmla="*/ 1283495 h 2809875"/>
                <a:gd name="connsiteX39" fmla="*/ 3167465 w 3960422"/>
                <a:gd name="connsiteY39" fmla="*/ 1278731 h 2809875"/>
                <a:gd name="connsiteX40" fmla="*/ 3169848 w 3960422"/>
                <a:gd name="connsiteY40" fmla="*/ 1247775 h 2809875"/>
                <a:gd name="connsiteX41" fmla="*/ 3179372 w 3960422"/>
                <a:gd name="connsiteY41" fmla="*/ 1223963 h 2809875"/>
                <a:gd name="connsiteX42" fmla="*/ 3150797 w 3960422"/>
                <a:gd name="connsiteY42" fmla="*/ 1214438 h 2809875"/>
                <a:gd name="connsiteX43" fmla="*/ 3136509 w 3960422"/>
                <a:gd name="connsiteY43" fmla="*/ 1219200 h 2809875"/>
                <a:gd name="connsiteX44" fmla="*/ 3122222 w 3960422"/>
                <a:gd name="connsiteY44" fmla="*/ 1228725 h 2809875"/>
                <a:gd name="connsiteX45" fmla="*/ 3100790 w 3960422"/>
                <a:gd name="connsiteY45" fmla="*/ 1212056 h 2809875"/>
                <a:gd name="connsiteX46" fmla="*/ 3112697 w 3960422"/>
                <a:gd name="connsiteY46" fmla="*/ 1185863 h 2809875"/>
                <a:gd name="connsiteX47" fmla="*/ 3103172 w 3960422"/>
                <a:gd name="connsiteY47" fmla="*/ 1171575 h 2809875"/>
                <a:gd name="connsiteX48" fmla="*/ 3098409 w 3960422"/>
                <a:gd name="connsiteY48" fmla="*/ 1157288 h 2809875"/>
                <a:gd name="connsiteX49" fmla="*/ 3084122 w 3960422"/>
                <a:gd name="connsiteY49" fmla="*/ 1171575 h 2809875"/>
                <a:gd name="connsiteX50" fmla="*/ 3055547 w 3960422"/>
                <a:gd name="connsiteY50" fmla="*/ 1162050 h 2809875"/>
                <a:gd name="connsiteX51" fmla="*/ 3046022 w 3960422"/>
                <a:gd name="connsiteY51" fmla="*/ 1131094 h 2809875"/>
                <a:gd name="connsiteX52" fmla="*/ 3050784 w 3960422"/>
                <a:gd name="connsiteY52" fmla="*/ 1114425 h 2809875"/>
                <a:gd name="connsiteX53" fmla="*/ 3050784 w 3960422"/>
                <a:gd name="connsiteY53" fmla="*/ 1104900 h 2809875"/>
                <a:gd name="connsiteX54" fmla="*/ 3036497 w 3960422"/>
                <a:gd name="connsiteY54" fmla="*/ 1100138 h 2809875"/>
                <a:gd name="connsiteX55" fmla="*/ 3046022 w 3960422"/>
                <a:gd name="connsiteY55" fmla="*/ 1081088 h 2809875"/>
                <a:gd name="connsiteX56" fmla="*/ 3055547 w 3960422"/>
                <a:gd name="connsiteY56" fmla="*/ 1062038 h 2809875"/>
                <a:gd name="connsiteX57" fmla="*/ 3024590 w 3960422"/>
                <a:gd name="connsiteY57" fmla="*/ 1052513 h 2809875"/>
                <a:gd name="connsiteX58" fmla="*/ 3012684 w 3960422"/>
                <a:gd name="connsiteY58" fmla="*/ 1066800 h 2809875"/>
                <a:gd name="connsiteX59" fmla="*/ 2993634 w 3960422"/>
                <a:gd name="connsiteY59" fmla="*/ 1066800 h 2809875"/>
                <a:gd name="connsiteX60" fmla="*/ 2972204 w 3960422"/>
                <a:gd name="connsiteY60" fmla="*/ 1073944 h 2809875"/>
                <a:gd name="connsiteX61" fmla="*/ 2955534 w 3960422"/>
                <a:gd name="connsiteY61" fmla="*/ 1066800 h 2809875"/>
                <a:gd name="connsiteX62" fmla="*/ 2950772 w 3960422"/>
                <a:gd name="connsiteY62" fmla="*/ 1047750 h 2809875"/>
                <a:gd name="connsiteX63" fmla="*/ 2931721 w 3960422"/>
                <a:gd name="connsiteY63" fmla="*/ 1040607 h 2809875"/>
                <a:gd name="connsiteX64" fmla="*/ 2903147 w 3960422"/>
                <a:gd name="connsiteY64" fmla="*/ 1019175 h 2809875"/>
                <a:gd name="connsiteX65" fmla="*/ 2888859 w 3960422"/>
                <a:gd name="connsiteY65" fmla="*/ 1014413 h 2809875"/>
                <a:gd name="connsiteX66" fmla="*/ 2874572 w 3960422"/>
                <a:gd name="connsiteY66" fmla="*/ 1004888 h 2809875"/>
                <a:gd name="connsiteX67" fmla="*/ 2855522 w 3960422"/>
                <a:gd name="connsiteY67" fmla="*/ 1004888 h 2809875"/>
                <a:gd name="connsiteX68" fmla="*/ 2834090 w 3960422"/>
                <a:gd name="connsiteY68" fmla="*/ 995363 h 2809875"/>
                <a:gd name="connsiteX69" fmla="*/ 2810278 w 3960422"/>
                <a:gd name="connsiteY69" fmla="*/ 1009650 h 2809875"/>
                <a:gd name="connsiteX70" fmla="*/ 2767416 w 3960422"/>
                <a:gd name="connsiteY70" fmla="*/ 1007269 h 2809875"/>
                <a:gd name="connsiteX71" fmla="*/ 2734079 w 3960422"/>
                <a:gd name="connsiteY71" fmla="*/ 1019175 h 2809875"/>
                <a:gd name="connsiteX72" fmla="*/ 2712646 w 3960422"/>
                <a:gd name="connsiteY72" fmla="*/ 1019176 h 2809875"/>
                <a:gd name="connsiteX73" fmla="*/ 2693597 w 3960422"/>
                <a:gd name="connsiteY73" fmla="*/ 1009650 h 2809875"/>
                <a:gd name="connsiteX74" fmla="*/ 2641209 w 3960422"/>
                <a:gd name="connsiteY74" fmla="*/ 1021557 h 2809875"/>
                <a:gd name="connsiteX75" fmla="*/ 2631684 w 3960422"/>
                <a:gd name="connsiteY75" fmla="*/ 1031082 h 2809875"/>
                <a:gd name="connsiteX76" fmla="*/ 2612634 w 3960422"/>
                <a:gd name="connsiteY76" fmla="*/ 1038225 h 2809875"/>
                <a:gd name="connsiteX77" fmla="*/ 2595965 w 3960422"/>
                <a:gd name="connsiteY77" fmla="*/ 1035844 h 2809875"/>
                <a:gd name="connsiteX78" fmla="*/ 2574535 w 3960422"/>
                <a:gd name="connsiteY78" fmla="*/ 1028700 h 2809875"/>
                <a:gd name="connsiteX79" fmla="*/ 2529290 w 3960422"/>
                <a:gd name="connsiteY79" fmla="*/ 1004888 h 2809875"/>
                <a:gd name="connsiteX80" fmla="*/ 2526909 w 3960422"/>
                <a:gd name="connsiteY80" fmla="*/ 971550 h 2809875"/>
                <a:gd name="connsiteX81" fmla="*/ 2512622 w 3960422"/>
                <a:gd name="connsiteY81" fmla="*/ 942975 h 2809875"/>
                <a:gd name="connsiteX82" fmla="*/ 2488809 w 3960422"/>
                <a:gd name="connsiteY82" fmla="*/ 938213 h 2809875"/>
                <a:gd name="connsiteX83" fmla="*/ 2493572 w 3960422"/>
                <a:gd name="connsiteY83" fmla="*/ 923925 h 2809875"/>
                <a:gd name="connsiteX84" fmla="*/ 2479284 w 3960422"/>
                <a:gd name="connsiteY84" fmla="*/ 914400 h 2809875"/>
                <a:gd name="connsiteX85" fmla="*/ 2457853 w 3960422"/>
                <a:gd name="connsiteY85" fmla="*/ 902494 h 2809875"/>
                <a:gd name="connsiteX86" fmla="*/ 2431659 w 3960422"/>
                <a:gd name="connsiteY86" fmla="*/ 890588 h 2809875"/>
                <a:gd name="connsiteX87" fmla="*/ 2414991 w 3960422"/>
                <a:gd name="connsiteY87" fmla="*/ 864394 h 2809875"/>
                <a:gd name="connsiteX88" fmla="*/ 2398321 w 3960422"/>
                <a:gd name="connsiteY88" fmla="*/ 833437 h 2809875"/>
                <a:gd name="connsiteX89" fmla="*/ 2367365 w 3960422"/>
                <a:gd name="connsiteY89" fmla="*/ 807244 h 2809875"/>
                <a:gd name="connsiteX90" fmla="*/ 2348316 w 3960422"/>
                <a:gd name="connsiteY90" fmla="*/ 769144 h 2809875"/>
                <a:gd name="connsiteX91" fmla="*/ 2322122 w 3960422"/>
                <a:gd name="connsiteY91" fmla="*/ 733425 h 2809875"/>
                <a:gd name="connsiteX92" fmla="*/ 2307834 w 3960422"/>
                <a:gd name="connsiteY92" fmla="*/ 723900 h 2809875"/>
                <a:gd name="connsiteX93" fmla="*/ 2264972 w 3960422"/>
                <a:gd name="connsiteY93" fmla="*/ 704850 h 2809875"/>
                <a:gd name="connsiteX94" fmla="*/ 2241159 w 3960422"/>
                <a:gd name="connsiteY94" fmla="*/ 678657 h 2809875"/>
                <a:gd name="connsiteX95" fmla="*/ 2231634 w 3960422"/>
                <a:gd name="connsiteY95" fmla="*/ 657225 h 2809875"/>
                <a:gd name="connsiteX96" fmla="*/ 2212584 w 3960422"/>
                <a:gd name="connsiteY96" fmla="*/ 647700 h 2809875"/>
                <a:gd name="connsiteX97" fmla="*/ 2198297 w 3960422"/>
                <a:gd name="connsiteY97" fmla="*/ 638175 h 2809875"/>
                <a:gd name="connsiteX98" fmla="*/ 2179247 w 3960422"/>
                <a:gd name="connsiteY98" fmla="*/ 642938 h 2809875"/>
                <a:gd name="connsiteX99" fmla="*/ 2155434 w 3960422"/>
                <a:gd name="connsiteY99" fmla="*/ 619125 h 2809875"/>
                <a:gd name="connsiteX100" fmla="*/ 2136384 w 3960422"/>
                <a:gd name="connsiteY100" fmla="*/ 590550 h 2809875"/>
                <a:gd name="connsiteX101" fmla="*/ 2126859 w 3960422"/>
                <a:gd name="connsiteY101" fmla="*/ 561975 h 2809875"/>
                <a:gd name="connsiteX102" fmla="*/ 2103047 w 3960422"/>
                <a:gd name="connsiteY102" fmla="*/ 561975 h 2809875"/>
                <a:gd name="connsiteX103" fmla="*/ 2088759 w 3960422"/>
                <a:gd name="connsiteY103" fmla="*/ 547688 h 2809875"/>
                <a:gd name="connsiteX104" fmla="*/ 2050660 w 3960422"/>
                <a:gd name="connsiteY104" fmla="*/ 540544 h 2809875"/>
                <a:gd name="connsiteX105" fmla="*/ 2007797 w 3960422"/>
                <a:gd name="connsiteY105" fmla="*/ 528638 h 2809875"/>
                <a:gd name="connsiteX106" fmla="*/ 1976841 w 3960422"/>
                <a:gd name="connsiteY106" fmla="*/ 526256 h 2809875"/>
                <a:gd name="connsiteX107" fmla="*/ 1948266 w 3960422"/>
                <a:gd name="connsiteY107" fmla="*/ 521494 h 2809875"/>
                <a:gd name="connsiteX108" fmla="*/ 1926834 w 3960422"/>
                <a:gd name="connsiteY108" fmla="*/ 504825 h 2809875"/>
                <a:gd name="connsiteX109" fmla="*/ 1912547 w 3960422"/>
                <a:gd name="connsiteY109" fmla="*/ 509588 h 2809875"/>
                <a:gd name="connsiteX110" fmla="*/ 1841109 w 3960422"/>
                <a:gd name="connsiteY110" fmla="*/ 495300 h 2809875"/>
                <a:gd name="connsiteX111" fmla="*/ 1812534 w 3960422"/>
                <a:gd name="connsiteY111" fmla="*/ 485775 h 2809875"/>
                <a:gd name="connsiteX112" fmla="*/ 1798247 w 3960422"/>
                <a:gd name="connsiteY112" fmla="*/ 481013 h 2809875"/>
                <a:gd name="connsiteX113" fmla="*/ 1783959 w 3960422"/>
                <a:gd name="connsiteY113" fmla="*/ 490538 h 2809875"/>
                <a:gd name="connsiteX114" fmla="*/ 1769672 w 3960422"/>
                <a:gd name="connsiteY114" fmla="*/ 495300 h 2809875"/>
                <a:gd name="connsiteX115" fmla="*/ 1741097 w 3960422"/>
                <a:gd name="connsiteY115" fmla="*/ 523875 h 2809875"/>
                <a:gd name="connsiteX116" fmla="*/ 1717284 w 3960422"/>
                <a:gd name="connsiteY116" fmla="*/ 519113 h 2809875"/>
                <a:gd name="connsiteX117" fmla="*/ 1683947 w 3960422"/>
                <a:gd name="connsiteY117" fmla="*/ 509588 h 2809875"/>
                <a:gd name="connsiteX118" fmla="*/ 1650609 w 3960422"/>
                <a:gd name="connsiteY118" fmla="*/ 504825 h 2809875"/>
                <a:gd name="connsiteX119" fmla="*/ 1622034 w 3960422"/>
                <a:gd name="connsiteY119" fmla="*/ 500063 h 2809875"/>
                <a:gd name="connsiteX120" fmla="*/ 1581553 w 3960422"/>
                <a:gd name="connsiteY120" fmla="*/ 483394 h 2809875"/>
                <a:gd name="connsiteX121" fmla="*/ 1552978 w 3960422"/>
                <a:gd name="connsiteY121" fmla="*/ 483394 h 2809875"/>
                <a:gd name="connsiteX122" fmla="*/ 1541072 w 3960422"/>
                <a:gd name="connsiteY122" fmla="*/ 466725 h 2809875"/>
                <a:gd name="connsiteX123" fmla="*/ 1526784 w 3960422"/>
                <a:gd name="connsiteY123" fmla="*/ 447675 h 2809875"/>
                <a:gd name="connsiteX124" fmla="*/ 1522021 w 3960422"/>
                <a:gd name="connsiteY124" fmla="*/ 421481 h 2809875"/>
                <a:gd name="connsiteX125" fmla="*/ 1533929 w 3960422"/>
                <a:gd name="connsiteY125" fmla="*/ 392907 h 2809875"/>
                <a:gd name="connsiteX126" fmla="*/ 1564884 w 3960422"/>
                <a:gd name="connsiteY126" fmla="*/ 366713 h 2809875"/>
                <a:gd name="connsiteX127" fmla="*/ 1557740 w 3960422"/>
                <a:gd name="connsiteY127" fmla="*/ 340519 h 2809875"/>
                <a:gd name="connsiteX128" fmla="*/ 1564884 w 3960422"/>
                <a:gd name="connsiteY128" fmla="*/ 309562 h 2809875"/>
                <a:gd name="connsiteX129" fmla="*/ 1583934 w 3960422"/>
                <a:gd name="connsiteY129" fmla="*/ 285750 h 2809875"/>
                <a:gd name="connsiteX130" fmla="*/ 1588697 w 3960422"/>
                <a:gd name="connsiteY130" fmla="*/ 271463 h 2809875"/>
                <a:gd name="connsiteX131" fmla="*/ 1579172 w 3960422"/>
                <a:gd name="connsiteY131" fmla="*/ 257175 h 2809875"/>
                <a:gd name="connsiteX132" fmla="*/ 1545834 w 3960422"/>
                <a:gd name="connsiteY132" fmla="*/ 230981 h 2809875"/>
                <a:gd name="connsiteX133" fmla="*/ 1522022 w 3960422"/>
                <a:gd name="connsiteY133" fmla="*/ 228600 h 2809875"/>
                <a:gd name="connsiteX134" fmla="*/ 1507734 w 3960422"/>
                <a:gd name="connsiteY134" fmla="*/ 192881 h 2809875"/>
                <a:gd name="connsiteX135" fmla="*/ 1505353 w 3960422"/>
                <a:gd name="connsiteY135" fmla="*/ 159543 h 2809875"/>
                <a:gd name="connsiteX136" fmla="*/ 1488684 w 3960422"/>
                <a:gd name="connsiteY136" fmla="*/ 119063 h 2809875"/>
                <a:gd name="connsiteX137" fmla="*/ 1479159 w 3960422"/>
                <a:gd name="connsiteY137" fmla="*/ 92868 h 2809875"/>
                <a:gd name="connsiteX138" fmla="*/ 1455347 w 3960422"/>
                <a:gd name="connsiteY138" fmla="*/ 85725 h 2809875"/>
                <a:gd name="connsiteX139" fmla="*/ 1450584 w 3960422"/>
                <a:gd name="connsiteY139" fmla="*/ 66675 h 2809875"/>
                <a:gd name="connsiteX140" fmla="*/ 1433915 w 3960422"/>
                <a:gd name="connsiteY140" fmla="*/ 40481 h 2809875"/>
                <a:gd name="connsiteX141" fmla="*/ 1445822 w 3960422"/>
                <a:gd name="connsiteY141" fmla="*/ 30956 h 2809875"/>
                <a:gd name="connsiteX142" fmla="*/ 1436297 w 3960422"/>
                <a:gd name="connsiteY142" fmla="*/ 0 h 2809875"/>
                <a:gd name="connsiteX143" fmla="*/ 845747 w 3960422"/>
                <a:gd name="connsiteY143" fmla="*/ 180975 h 2809875"/>
                <a:gd name="connsiteX144" fmla="*/ 845747 w 3960422"/>
                <a:gd name="connsiteY144" fmla="*/ 180975 h 2809875"/>
                <a:gd name="connsiteX145" fmla="*/ 840984 w 3960422"/>
                <a:gd name="connsiteY145" fmla="*/ 223838 h 2809875"/>
                <a:gd name="connsiteX146" fmla="*/ 836222 w 3960422"/>
                <a:gd name="connsiteY146" fmla="*/ 238125 h 2809875"/>
                <a:gd name="connsiteX147" fmla="*/ 817172 w 3960422"/>
                <a:gd name="connsiteY147" fmla="*/ 254794 h 2809875"/>
                <a:gd name="connsiteX148" fmla="*/ 788597 w 3960422"/>
                <a:gd name="connsiteY148" fmla="*/ 266700 h 2809875"/>
                <a:gd name="connsiteX149" fmla="*/ 740972 w 3960422"/>
                <a:gd name="connsiteY149" fmla="*/ 300038 h 2809875"/>
                <a:gd name="connsiteX150" fmla="*/ 721922 w 3960422"/>
                <a:gd name="connsiteY150" fmla="*/ 328613 h 2809875"/>
                <a:gd name="connsiteX151" fmla="*/ 705252 w 3960422"/>
                <a:gd name="connsiteY151" fmla="*/ 342900 h 2809875"/>
                <a:gd name="connsiteX152" fmla="*/ 707634 w 3960422"/>
                <a:gd name="connsiteY152" fmla="*/ 369095 h 2809875"/>
                <a:gd name="connsiteX153" fmla="*/ 726684 w 3960422"/>
                <a:gd name="connsiteY153" fmla="*/ 381000 h 2809875"/>
                <a:gd name="connsiteX154" fmla="*/ 731447 w 3960422"/>
                <a:gd name="connsiteY154" fmla="*/ 395288 h 2809875"/>
                <a:gd name="connsiteX155" fmla="*/ 750497 w 3960422"/>
                <a:gd name="connsiteY155" fmla="*/ 423863 h 2809875"/>
                <a:gd name="connsiteX156" fmla="*/ 760022 w 3960422"/>
                <a:gd name="connsiteY156" fmla="*/ 442913 h 2809875"/>
                <a:gd name="connsiteX157" fmla="*/ 750497 w 3960422"/>
                <a:gd name="connsiteY157" fmla="*/ 481013 h 2809875"/>
                <a:gd name="connsiteX158" fmla="*/ 736209 w 3960422"/>
                <a:gd name="connsiteY158" fmla="*/ 490538 h 2809875"/>
                <a:gd name="connsiteX159" fmla="*/ 731447 w 3960422"/>
                <a:gd name="connsiteY159" fmla="*/ 504825 h 2809875"/>
                <a:gd name="connsiteX160" fmla="*/ 717159 w 3960422"/>
                <a:gd name="connsiteY160" fmla="*/ 509588 h 2809875"/>
                <a:gd name="connsiteX161" fmla="*/ 712397 w 3960422"/>
                <a:gd name="connsiteY161" fmla="*/ 538163 h 2809875"/>
                <a:gd name="connsiteX162" fmla="*/ 702872 w 3960422"/>
                <a:gd name="connsiteY162" fmla="*/ 566738 h 2809875"/>
                <a:gd name="connsiteX163" fmla="*/ 698109 w 3960422"/>
                <a:gd name="connsiteY163" fmla="*/ 581025 h 2809875"/>
                <a:gd name="connsiteX164" fmla="*/ 683822 w 3960422"/>
                <a:gd name="connsiteY164" fmla="*/ 611981 h 2809875"/>
                <a:gd name="connsiteX165" fmla="*/ 702872 w 3960422"/>
                <a:gd name="connsiteY165" fmla="*/ 638175 h 2809875"/>
                <a:gd name="connsiteX166" fmla="*/ 731447 w 3960422"/>
                <a:gd name="connsiteY166" fmla="*/ 647700 h 2809875"/>
                <a:gd name="connsiteX167" fmla="*/ 740972 w 3960422"/>
                <a:gd name="connsiteY167" fmla="*/ 661988 h 2809875"/>
                <a:gd name="connsiteX168" fmla="*/ 745734 w 3960422"/>
                <a:gd name="connsiteY168" fmla="*/ 676275 h 2809875"/>
                <a:gd name="connsiteX169" fmla="*/ 745734 w 3960422"/>
                <a:gd name="connsiteY169" fmla="*/ 688181 h 2809875"/>
                <a:gd name="connsiteX170" fmla="*/ 748115 w 3960422"/>
                <a:gd name="connsiteY170" fmla="*/ 709613 h 2809875"/>
                <a:gd name="connsiteX171" fmla="*/ 755259 w 3960422"/>
                <a:gd name="connsiteY171" fmla="*/ 728663 h 2809875"/>
                <a:gd name="connsiteX172" fmla="*/ 745734 w 3960422"/>
                <a:gd name="connsiteY172" fmla="*/ 757238 h 2809875"/>
                <a:gd name="connsiteX173" fmla="*/ 736209 w 3960422"/>
                <a:gd name="connsiteY173" fmla="*/ 771525 h 2809875"/>
                <a:gd name="connsiteX174" fmla="*/ 736209 w 3960422"/>
                <a:gd name="connsiteY174" fmla="*/ 842963 h 2809875"/>
                <a:gd name="connsiteX175" fmla="*/ 740972 w 3960422"/>
                <a:gd name="connsiteY175" fmla="*/ 857250 h 2809875"/>
                <a:gd name="connsiteX176" fmla="*/ 745734 w 3960422"/>
                <a:gd name="connsiteY176" fmla="*/ 876300 h 2809875"/>
                <a:gd name="connsiteX177" fmla="*/ 760022 w 3960422"/>
                <a:gd name="connsiteY177" fmla="*/ 923925 h 2809875"/>
                <a:gd name="connsiteX178" fmla="*/ 764784 w 3960422"/>
                <a:gd name="connsiteY178" fmla="*/ 938213 h 2809875"/>
                <a:gd name="connsiteX179" fmla="*/ 771928 w 3960422"/>
                <a:gd name="connsiteY179" fmla="*/ 983456 h 2809875"/>
                <a:gd name="connsiteX180" fmla="*/ 750497 w 3960422"/>
                <a:gd name="connsiteY180" fmla="*/ 1004888 h 2809875"/>
                <a:gd name="connsiteX181" fmla="*/ 731447 w 3960422"/>
                <a:gd name="connsiteY181" fmla="*/ 1009650 h 2809875"/>
                <a:gd name="connsiteX182" fmla="*/ 712397 w 3960422"/>
                <a:gd name="connsiteY182" fmla="*/ 1016794 h 2809875"/>
                <a:gd name="connsiteX183" fmla="*/ 683822 w 3960422"/>
                <a:gd name="connsiteY183" fmla="*/ 1035844 h 2809875"/>
                <a:gd name="connsiteX184" fmla="*/ 674297 w 3960422"/>
                <a:gd name="connsiteY184" fmla="*/ 1052513 h 2809875"/>
                <a:gd name="connsiteX185" fmla="*/ 660009 w 3960422"/>
                <a:gd name="connsiteY185" fmla="*/ 1062038 h 2809875"/>
                <a:gd name="connsiteX186" fmla="*/ 650484 w 3960422"/>
                <a:gd name="connsiteY186" fmla="*/ 1076325 h 2809875"/>
                <a:gd name="connsiteX187" fmla="*/ 640959 w 3960422"/>
                <a:gd name="connsiteY187" fmla="*/ 1157288 h 2809875"/>
                <a:gd name="connsiteX188" fmla="*/ 626672 w 3960422"/>
                <a:gd name="connsiteY188" fmla="*/ 1190625 h 2809875"/>
                <a:gd name="connsiteX189" fmla="*/ 593334 w 3960422"/>
                <a:gd name="connsiteY189" fmla="*/ 1204913 h 2809875"/>
                <a:gd name="connsiteX190" fmla="*/ 588572 w 3960422"/>
                <a:gd name="connsiteY190" fmla="*/ 1219200 h 2809875"/>
                <a:gd name="connsiteX191" fmla="*/ 593334 w 3960422"/>
                <a:gd name="connsiteY191" fmla="*/ 1233488 h 2809875"/>
                <a:gd name="connsiteX192" fmla="*/ 579047 w 3960422"/>
                <a:gd name="connsiteY192" fmla="*/ 1247775 h 2809875"/>
                <a:gd name="connsiteX193" fmla="*/ 569521 w 3960422"/>
                <a:gd name="connsiteY193" fmla="*/ 1290638 h 2809875"/>
                <a:gd name="connsiteX194" fmla="*/ 552854 w 3960422"/>
                <a:gd name="connsiteY194" fmla="*/ 1321593 h 2809875"/>
                <a:gd name="connsiteX195" fmla="*/ 533803 w 3960422"/>
                <a:gd name="connsiteY195" fmla="*/ 1343025 h 2809875"/>
                <a:gd name="connsiteX196" fmla="*/ 519515 w 3960422"/>
                <a:gd name="connsiteY196" fmla="*/ 1371600 h 2809875"/>
                <a:gd name="connsiteX197" fmla="*/ 498084 w 3960422"/>
                <a:gd name="connsiteY197" fmla="*/ 1419225 h 2809875"/>
                <a:gd name="connsiteX198" fmla="*/ 493322 w 3960422"/>
                <a:gd name="connsiteY198" fmla="*/ 1433513 h 2809875"/>
                <a:gd name="connsiteX199" fmla="*/ 474272 w 3960422"/>
                <a:gd name="connsiteY199" fmla="*/ 1466850 h 2809875"/>
                <a:gd name="connsiteX200" fmla="*/ 464747 w 3960422"/>
                <a:gd name="connsiteY200" fmla="*/ 1485900 h 2809875"/>
                <a:gd name="connsiteX201" fmla="*/ 459984 w 3960422"/>
                <a:gd name="connsiteY201" fmla="*/ 1500188 h 2809875"/>
                <a:gd name="connsiteX202" fmla="*/ 450459 w 3960422"/>
                <a:gd name="connsiteY202" fmla="*/ 1514475 h 2809875"/>
                <a:gd name="connsiteX203" fmla="*/ 436172 w 3960422"/>
                <a:gd name="connsiteY203" fmla="*/ 1552575 h 2809875"/>
                <a:gd name="connsiteX204" fmla="*/ 412359 w 3960422"/>
                <a:gd name="connsiteY204" fmla="*/ 1595438 h 2809875"/>
                <a:gd name="connsiteX205" fmla="*/ 398072 w 3960422"/>
                <a:gd name="connsiteY205" fmla="*/ 1628776 h 2809875"/>
                <a:gd name="connsiteX206" fmla="*/ 393310 w 3960422"/>
                <a:gd name="connsiteY206" fmla="*/ 1657350 h 2809875"/>
                <a:gd name="connsiteX207" fmla="*/ 379022 w 3960422"/>
                <a:gd name="connsiteY207" fmla="*/ 1719263 h 2809875"/>
                <a:gd name="connsiteX208" fmla="*/ 374259 w 3960422"/>
                <a:gd name="connsiteY208" fmla="*/ 1757363 h 2809875"/>
                <a:gd name="connsiteX209" fmla="*/ 369497 w 3960422"/>
                <a:gd name="connsiteY209" fmla="*/ 1771650 h 2809875"/>
                <a:gd name="connsiteX210" fmla="*/ 357591 w 3960422"/>
                <a:gd name="connsiteY210" fmla="*/ 1807369 h 2809875"/>
                <a:gd name="connsiteX211" fmla="*/ 343303 w 3960422"/>
                <a:gd name="connsiteY211" fmla="*/ 1852613 h 2809875"/>
                <a:gd name="connsiteX212" fmla="*/ 336159 w 3960422"/>
                <a:gd name="connsiteY212" fmla="*/ 1876425 h 2809875"/>
                <a:gd name="connsiteX213" fmla="*/ 326634 w 3960422"/>
                <a:gd name="connsiteY213" fmla="*/ 1890713 h 2809875"/>
                <a:gd name="connsiteX214" fmla="*/ 321872 w 3960422"/>
                <a:gd name="connsiteY214" fmla="*/ 1905000 h 2809875"/>
                <a:gd name="connsiteX215" fmla="*/ 307584 w 3960422"/>
                <a:gd name="connsiteY215" fmla="*/ 1914525 h 2809875"/>
                <a:gd name="connsiteX216" fmla="*/ 293297 w 3960422"/>
                <a:gd name="connsiteY216" fmla="*/ 1943100 h 2809875"/>
                <a:gd name="connsiteX217" fmla="*/ 283772 w 3960422"/>
                <a:gd name="connsiteY217" fmla="*/ 1971675 h 2809875"/>
                <a:gd name="connsiteX218" fmla="*/ 267103 w 3960422"/>
                <a:gd name="connsiteY218" fmla="*/ 2002632 h 2809875"/>
                <a:gd name="connsiteX219" fmla="*/ 231384 w 3960422"/>
                <a:gd name="connsiteY219" fmla="*/ 2038350 h 2809875"/>
                <a:gd name="connsiteX220" fmla="*/ 207572 w 3960422"/>
                <a:gd name="connsiteY220" fmla="*/ 2062163 h 2809875"/>
                <a:gd name="connsiteX221" fmla="*/ 202809 w 3960422"/>
                <a:gd name="connsiteY221" fmla="*/ 2076450 h 2809875"/>
                <a:gd name="connsiteX222" fmla="*/ 174234 w 3960422"/>
                <a:gd name="connsiteY222" fmla="*/ 2095500 h 2809875"/>
                <a:gd name="connsiteX223" fmla="*/ 159947 w 3960422"/>
                <a:gd name="connsiteY223" fmla="*/ 2105025 h 2809875"/>
                <a:gd name="connsiteX224" fmla="*/ 131372 w 3960422"/>
                <a:gd name="connsiteY224" fmla="*/ 2133601 h 2809875"/>
                <a:gd name="connsiteX225" fmla="*/ 102797 w 3960422"/>
                <a:gd name="connsiteY225" fmla="*/ 2145506 h 2809875"/>
                <a:gd name="connsiteX226" fmla="*/ 78985 w 3960422"/>
                <a:gd name="connsiteY226" fmla="*/ 2157412 h 2809875"/>
                <a:gd name="connsiteX227" fmla="*/ 45647 w 3960422"/>
                <a:gd name="connsiteY227" fmla="*/ 2174081 h 2809875"/>
                <a:gd name="connsiteX228" fmla="*/ 24215 w 3960422"/>
                <a:gd name="connsiteY228" fmla="*/ 2178844 h 2809875"/>
                <a:gd name="connsiteX229" fmla="*/ 403 w 3960422"/>
                <a:gd name="connsiteY229" fmla="*/ 2188369 h 2809875"/>
                <a:gd name="connsiteX230" fmla="*/ 12309 w 3960422"/>
                <a:gd name="connsiteY230" fmla="*/ 2228850 h 2809875"/>
                <a:gd name="connsiteX231" fmla="*/ 43265 w 3960422"/>
                <a:gd name="connsiteY231" fmla="*/ 2255044 h 2809875"/>
                <a:gd name="connsiteX232" fmla="*/ 67079 w 3960422"/>
                <a:gd name="connsiteY232" fmla="*/ 2271713 h 2809875"/>
                <a:gd name="connsiteX233" fmla="*/ 90890 w 3960422"/>
                <a:gd name="connsiteY233" fmla="*/ 2276475 h 2809875"/>
                <a:gd name="connsiteX234" fmla="*/ 114703 w 3960422"/>
                <a:gd name="connsiteY234" fmla="*/ 2297906 h 2809875"/>
                <a:gd name="connsiteX235" fmla="*/ 119466 w 3960422"/>
                <a:gd name="connsiteY235" fmla="*/ 2326482 h 2809875"/>
                <a:gd name="connsiteX236" fmla="*/ 126609 w 3960422"/>
                <a:gd name="connsiteY236" fmla="*/ 2347913 h 2809875"/>
                <a:gd name="connsiteX237" fmla="*/ 121847 w 3960422"/>
                <a:gd name="connsiteY237" fmla="*/ 2386013 h 2809875"/>
                <a:gd name="connsiteX238" fmla="*/ 112322 w 3960422"/>
                <a:gd name="connsiteY238" fmla="*/ 2405063 h 2809875"/>
                <a:gd name="connsiteX239" fmla="*/ 100416 w 3960422"/>
                <a:gd name="connsiteY239" fmla="*/ 2424112 h 2809875"/>
                <a:gd name="connsiteX240" fmla="*/ 71841 w 3960422"/>
                <a:gd name="connsiteY240" fmla="*/ 2426494 h 2809875"/>
                <a:gd name="connsiteX241" fmla="*/ 50409 w 3960422"/>
                <a:gd name="connsiteY241" fmla="*/ 2452688 h 2809875"/>
                <a:gd name="connsiteX242" fmla="*/ 21834 w 3960422"/>
                <a:gd name="connsiteY242" fmla="*/ 2466975 h 2809875"/>
                <a:gd name="connsiteX243" fmla="*/ 31359 w 3960422"/>
                <a:gd name="connsiteY243" fmla="*/ 2490788 h 2809875"/>
                <a:gd name="connsiteX244" fmla="*/ 21834 w 3960422"/>
                <a:gd name="connsiteY244" fmla="*/ 2524125 h 2809875"/>
                <a:gd name="connsiteX245" fmla="*/ 12309 w 3960422"/>
                <a:gd name="connsiteY245" fmla="*/ 2538413 h 2809875"/>
                <a:gd name="connsiteX246" fmla="*/ 374259 w 3960422"/>
                <a:gd name="connsiteY246" fmla="*/ 2809875 h 2809875"/>
                <a:gd name="connsiteX0" fmla="*/ 3927084 w 3927084"/>
                <a:gd name="connsiteY0" fmla="*/ 2100263 h 2809875"/>
                <a:gd name="connsiteX1" fmla="*/ 3855647 w 3927084"/>
                <a:gd name="connsiteY1" fmla="*/ 2047875 h 2809875"/>
                <a:gd name="connsiteX2" fmla="*/ 3831834 w 3927084"/>
                <a:gd name="connsiteY2" fmla="*/ 2019300 h 2809875"/>
                <a:gd name="connsiteX3" fmla="*/ 3786591 w 3927084"/>
                <a:gd name="connsiteY3" fmla="*/ 1985963 h 2809875"/>
                <a:gd name="connsiteX4" fmla="*/ 3800877 w 3927084"/>
                <a:gd name="connsiteY4" fmla="*/ 1964532 h 2809875"/>
                <a:gd name="connsiteX5" fmla="*/ 3788972 w 3927084"/>
                <a:gd name="connsiteY5" fmla="*/ 1919288 h 2809875"/>
                <a:gd name="connsiteX6" fmla="*/ 3779447 w 3927084"/>
                <a:gd name="connsiteY6" fmla="*/ 1890713 h 2809875"/>
                <a:gd name="connsiteX7" fmla="*/ 3760397 w 3927084"/>
                <a:gd name="connsiteY7" fmla="*/ 1862138 h 2809875"/>
                <a:gd name="connsiteX8" fmla="*/ 3746110 w 3927084"/>
                <a:gd name="connsiteY8" fmla="*/ 1835944 h 2809875"/>
                <a:gd name="connsiteX9" fmla="*/ 3746109 w 3927084"/>
                <a:gd name="connsiteY9" fmla="*/ 1790700 h 2809875"/>
                <a:gd name="connsiteX10" fmla="*/ 3736584 w 3927084"/>
                <a:gd name="connsiteY10" fmla="*/ 1776413 h 2809875"/>
                <a:gd name="connsiteX11" fmla="*/ 3731822 w 3927084"/>
                <a:gd name="connsiteY11" fmla="*/ 1762125 h 2809875"/>
                <a:gd name="connsiteX12" fmla="*/ 3724678 w 3927084"/>
                <a:gd name="connsiteY12" fmla="*/ 1724025 h 2809875"/>
                <a:gd name="connsiteX13" fmla="*/ 3708009 w 3927084"/>
                <a:gd name="connsiteY13" fmla="*/ 1695450 h 2809875"/>
                <a:gd name="connsiteX14" fmla="*/ 3698484 w 3927084"/>
                <a:gd name="connsiteY14" fmla="*/ 1662113 h 2809875"/>
                <a:gd name="connsiteX15" fmla="*/ 3710390 w 3927084"/>
                <a:gd name="connsiteY15" fmla="*/ 1643063 h 2809875"/>
                <a:gd name="connsiteX16" fmla="*/ 3717535 w 3927084"/>
                <a:gd name="connsiteY16" fmla="*/ 1624013 h 2809875"/>
                <a:gd name="connsiteX17" fmla="*/ 3712772 w 3927084"/>
                <a:gd name="connsiteY17" fmla="*/ 1581150 h 2809875"/>
                <a:gd name="connsiteX18" fmla="*/ 3693722 w 3927084"/>
                <a:gd name="connsiteY18" fmla="*/ 1552575 h 2809875"/>
                <a:gd name="connsiteX19" fmla="*/ 3681816 w 3927084"/>
                <a:gd name="connsiteY19" fmla="*/ 1550194 h 2809875"/>
                <a:gd name="connsiteX20" fmla="*/ 3653240 w 3927084"/>
                <a:gd name="connsiteY20" fmla="*/ 1504951 h 2809875"/>
                <a:gd name="connsiteX21" fmla="*/ 3627047 w 3927084"/>
                <a:gd name="connsiteY21" fmla="*/ 1485900 h 2809875"/>
                <a:gd name="connsiteX22" fmla="*/ 3617522 w 3927084"/>
                <a:gd name="connsiteY22" fmla="*/ 1471613 h 2809875"/>
                <a:gd name="connsiteX23" fmla="*/ 3593709 w 3927084"/>
                <a:gd name="connsiteY23" fmla="*/ 1462088 h 2809875"/>
                <a:gd name="connsiteX24" fmla="*/ 3572278 w 3927084"/>
                <a:gd name="connsiteY24" fmla="*/ 1464469 h 2809875"/>
                <a:gd name="connsiteX25" fmla="*/ 3531796 w 3927084"/>
                <a:gd name="connsiteY25" fmla="*/ 1412082 h 2809875"/>
                <a:gd name="connsiteX26" fmla="*/ 3507984 w 3927084"/>
                <a:gd name="connsiteY26" fmla="*/ 1393031 h 2809875"/>
                <a:gd name="connsiteX27" fmla="*/ 3481790 w 3927084"/>
                <a:gd name="connsiteY27" fmla="*/ 1397794 h 2809875"/>
                <a:gd name="connsiteX28" fmla="*/ 3457979 w 3927084"/>
                <a:gd name="connsiteY28" fmla="*/ 1381126 h 2809875"/>
                <a:gd name="connsiteX29" fmla="*/ 3407972 w 3927084"/>
                <a:gd name="connsiteY29" fmla="*/ 1369219 h 2809875"/>
                <a:gd name="connsiteX30" fmla="*/ 3369872 w 3927084"/>
                <a:gd name="connsiteY30" fmla="*/ 1371601 h 2809875"/>
                <a:gd name="connsiteX31" fmla="*/ 3327009 w 3927084"/>
                <a:gd name="connsiteY31" fmla="*/ 1352550 h 2809875"/>
                <a:gd name="connsiteX32" fmla="*/ 3312722 w 3927084"/>
                <a:gd name="connsiteY32" fmla="*/ 1347788 h 2809875"/>
                <a:gd name="connsiteX33" fmla="*/ 3284147 w 3927084"/>
                <a:gd name="connsiteY33" fmla="*/ 1362075 h 2809875"/>
                <a:gd name="connsiteX34" fmla="*/ 3260334 w 3927084"/>
                <a:gd name="connsiteY34" fmla="*/ 1343025 h 2809875"/>
                <a:gd name="connsiteX35" fmla="*/ 3231759 w 3927084"/>
                <a:gd name="connsiteY35" fmla="*/ 1319213 h 2809875"/>
                <a:gd name="connsiteX36" fmla="*/ 3217472 w 3927084"/>
                <a:gd name="connsiteY36" fmla="*/ 1309688 h 2809875"/>
                <a:gd name="connsiteX37" fmla="*/ 3188897 w 3927084"/>
                <a:gd name="connsiteY37" fmla="*/ 1283495 h 2809875"/>
                <a:gd name="connsiteX38" fmla="*/ 3167465 w 3927084"/>
                <a:gd name="connsiteY38" fmla="*/ 1278731 h 2809875"/>
                <a:gd name="connsiteX39" fmla="*/ 3169848 w 3927084"/>
                <a:gd name="connsiteY39" fmla="*/ 1247775 h 2809875"/>
                <a:gd name="connsiteX40" fmla="*/ 3179372 w 3927084"/>
                <a:gd name="connsiteY40" fmla="*/ 1223963 h 2809875"/>
                <a:gd name="connsiteX41" fmla="*/ 3150797 w 3927084"/>
                <a:gd name="connsiteY41" fmla="*/ 1214438 h 2809875"/>
                <a:gd name="connsiteX42" fmla="*/ 3136509 w 3927084"/>
                <a:gd name="connsiteY42" fmla="*/ 1219200 h 2809875"/>
                <a:gd name="connsiteX43" fmla="*/ 3122222 w 3927084"/>
                <a:gd name="connsiteY43" fmla="*/ 1228725 h 2809875"/>
                <a:gd name="connsiteX44" fmla="*/ 3100790 w 3927084"/>
                <a:gd name="connsiteY44" fmla="*/ 1212056 h 2809875"/>
                <a:gd name="connsiteX45" fmla="*/ 3112697 w 3927084"/>
                <a:gd name="connsiteY45" fmla="*/ 1185863 h 2809875"/>
                <a:gd name="connsiteX46" fmla="*/ 3103172 w 3927084"/>
                <a:gd name="connsiteY46" fmla="*/ 1171575 h 2809875"/>
                <a:gd name="connsiteX47" fmla="*/ 3098409 w 3927084"/>
                <a:gd name="connsiteY47" fmla="*/ 1157288 h 2809875"/>
                <a:gd name="connsiteX48" fmla="*/ 3084122 w 3927084"/>
                <a:gd name="connsiteY48" fmla="*/ 1171575 h 2809875"/>
                <a:gd name="connsiteX49" fmla="*/ 3055547 w 3927084"/>
                <a:gd name="connsiteY49" fmla="*/ 1162050 h 2809875"/>
                <a:gd name="connsiteX50" fmla="*/ 3046022 w 3927084"/>
                <a:gd name="connsiteY50" fmla="*/ 1131094 h 2809875"/>
                <a:gd name="connsiteX51" fmla="*/ 3050784 w 3927084"/>
                <a:gd name="connsiteY51" fmla="*/ 1114425 h 2809875"/>
                <a:gd name="connsiteX52" fmla="*/ 3050784 w 3927084"/>
                <a:gd name="connsiteY52" fmla="*/ 1104900 h 2809875"/>
                <a:gd name="connsiteX53" fmla="*/ 3036497 w 3927084"/>
                <a:gd name="connsiteY53" fmla="*/ 1100138 h 2809875"/>
                <a:gd name="connsiteX54" fmla="*/ 3046022 w 3927084"/>
                <a:gd name="connsiteY54" fmla="*/ 1081088 h 2809875"/>
                <a:gd name="connsiteX55" fmla="*/ 3055547 w 3927084"/>
                <a:gd name="connsiteY55" fmla="*/ 1062038 h 2809875"/>
                <a:gd name="connsiteX56" fmla="*/ 3024590 w 3927084"/>
                <a:gd name="connsiteY56" fmla="*/ 1052513 h 2809875"/>
                <a:gd name="connsiteX57" fmla="*/ 3012684 w 3927084"/>
                <a:gd name="connsiteY57" fmla="*/ 1066800 h 2809875"/>
                <a:gd name="connsiteX58" fmla="*/ 2993634 w 3927084"/>
                <a:gd name="connsiteY58" fmla="*/ 1066800 h 2809875"/>
                <a:gd name="connsiteX59" fmla="*/ 2972204 w 3927084"/>
                <a:gd name="connsiteY59" fmla="*/ 1073944 h 2809875"/>
                <a:gd name="connsiteX60" fmla="*/ 2955534 w 3927084"/>
                <a:gd name="connsiteY60" fmla="*/ 1066800 h 2809875"/>
                <a:gd name="connsiteX61" fmla="*/ 2950772 w 3927084"/>
                <a:gd name="connsiteY61" fmla="*/ 1047750 h 2809875"/>
                <a:gd name="connsiteX62" fmla="*/ 2931721 w 3927084"/>
                <a:gd name="connsiteY62" fmla="*/ 1040607 h 2809875"/>
                <a:gd name="connsiteX63" fmla="*/ 2903147 w 3927084"/>
                <a:gd name="connsiteY63" fmla="*/ 1019175 h 2809875"/>
                <a:gd name="connsiteX64" fmla="*/ 2888859 w 3927084"/>
                <a:gd name="connsiteY64" fmla="*/ 1014413 h 2809875"/>
                <a:gd name="connsiteX65" fmla="*/ 2874572 w 3927084"/>
                <a:gd name="connsiteY65" fmla="*/ 1004888 h 2809875"/>
                <a:gd name="connsiteX66" fmla="*/ 2855522 w 3927084"/>
                <a:gd name="connsiteY66" fmla="*/ 1004888 h 2809875"/>
                <a:gd name="connsiteX67" fmla="*/ 2834090 w 3927084"/>
                <a:gd name="connsiteY67" fmla="*/ 995363 h 2809875"/>
                <a:gd name="connsiteX68" fmla="*/ 2810278 w 3927084"/>
                <a:gd name="connsiteY68" fmla="*/ 1009650 h 2809875"/>
                <a:gd name="connsiteX69" fmla="*/ 2767416 w 3927084"/>
                <a:gd name="connsiteY69" fmla="*/ 1007269 h 2809875"/>
                <a:gd name="connsiteX70" fmla="*/ 2734079 w 3927084"/>
                <a:gd name="connsiteY70" fmla="*/ 1019175 h 2809875"/>
                <a:gd name="connsiteX71" fmla="*/ 2712646 w 3927084"/>
                <a:gd name="connsiteY71" fmla="*/ 1019176 h 2809875"/>
                <a:gd name="connsiteX72" fmla="*/ 2693597 w 3927084"/>
                <a:gd name="connsiteY72" fmla="*/ 1009650 h 2809875"/>
                <a:gd name="connsiteX73" fmla="*/ 2641209 w 3927084"/>
                <a:gd name="connsiteY73" fmla="*/ 1021557 h 2809875"/>
                <a:gd name="connsiteX74" fmla="*/ 2631684 w 3927084"/>
                <a:gd name="connsiteY74" fmla="*/ 1031082 h 2809875"/>
                <a:gd name="connsiteX75" fmla="*/ 2612634 w 3927084"/>
                <a:gd name="connsiteY75" fmla="*/ 1038225 h 2809875"/>
                <a:gd name="connsiteX76" fmla="*/ 2595965 w 3927084"/>
                <a:gd name="connsiteY76" fmla="*/ 1035844 h 2809875"/>
                <a:gd name="connsiteX77" fmla="*/ 2574535 w 3927084"/>
                <a:gd name="connsiteY77" fmla="*/ 1028700 h 2809875"/>
                <a:gd name="connsiteX78" fmla="*/ 2529290 w 3927084"/>
                <a:gd name="connsiteY78" fmla="*/ 1004888 h 2809875"/>
                <a:gd name="connsiteX79" fmla="*/ 2526909 w 3927084"/>
                <a:gd name="connsiteY79" fmla="*/ 971550 h 2809875"/>
                <a:gd name="connsiteX80" fmla="*/ 2512622 w 3927084"/>
                <a:gd name="connsiteY80" fmla="*/ 942975 h 2809875"/>
                <a:gd name="connsiteX81" fmla="*/ 2488809 w 3927084"/>
                <a:gd name="connsiteY81" fmla="*/ 938213 h 2809875"/>
                <a:gd name="connsiteX82" fmla="*/ 2493572 w 3927084"/>
                <a:gd name="connsiteY82" fmla="*/ 923925 h 2809875"/>
                <a:gd name="connsiteX83" fmla="*/ 2479284 w 3927084"/>
                <a:gd name="connsiteY83" fmla="*/ 914400 h 2809875"/>
                <a:gd name="connsiteX84" fmla="*/ 2457853 w 3927084"/>
                <a:gd name="connsiteY84" fmla="*/ 902494 h 2809875"/>
                <a:gd name="connsiteX85" fmla="*/ 2431659 w 3927084"/>
                <a:gd name="connsiteY85" fmla="*/ 890588 h 2809875"/>
                <a:gd name="connsiteX86" fmla="*/ 2414991 w 3927084"/>
                <a:gd name="connsiteY86" fmla="*/ 864394 h 2809875"/>
                <a:gd name="connsiteX87" fmla="*/ 2398321 w 3927084"/>
                <a:gd name="connsiteY87" fmla="*/ 833437 h 2809875"/>
                <a:gd name="connsiteX88" fmla="*/ 2367365 w 3927084"/>
                <a:gd name="connsiteY88" fmla="*/ 807244 h 2809875"/>
                <a:gd name="connsiteX89" fmla="*/ 2348316 w 3927084"/>
                <a:gd name="connsiteY89" fmla="*/ 769144 h 2809875"/>
                <a:gd name="connsiteX90" fmla="*/ 2322122 w 3927084"/>
                <a:gd name="connsiteY90" fmla="*/ 733425 h 2809875"/>
                <a:gd name="connsiteX91" fmla="*/ 2307834 w 3927084"/>
                <a:gd name="connsiteY91" fmla="*/ 723900 h 2809875"/>
                <a:gd name="connsiteX92" fmla="*/ 2264972 w 3927084"/>
                <a:gd name="connsiteY92" fmla="*/ 704850 h 2809875"/>
                <a:gd name="connsiteX93" fmla="*/ 2241159 w 3927084"/>
                <a:gd name="connsiteY93" fmla="*/ 678657 h 2809875"/>
                <a:gd name="connsiteX94" fmla="*/ 2231634 w 3927084"/>
                <a:gd name="connsiteY94" fmla="*/ 657225 h 2809875"/>
                <a:gd name="connsiteX95" fmla="*/ 2212584 w 3927084"/>
                <a:gd name="connsiteY95" fmla="*/ 647700 h 2809875"/>
                <a:gd name="connsiteX96" fmla="*/ 2198297 w 3927084"/>
                <a:gd name="connsiteY96" fmla="*/ 638175 h 2809875"/>
                <a:gd name="connsiteX97" fmla="*/ 2179247 w 3927084"/>
                <a:gd name="connsiteY97" fmla="*/ 642938 h 2809875"/>
                <a:gd name="connsiteX98" fmla="*/ 2155434 w 3927084"/>
                <a:gd name="connsiteY98" fmla="*/ 619125 h 2809875"/>
                <a:gd name="connsiteX99" fmla="*/ 2136384 w 3927084"/>
                <a:gd name="connsiteY99" fmla="*/ 590550 h 2809875"/>
                <a:gd name="connsiteX100" fmla="*/ 2126859 w 3927084"/>
                <a:gd name="connsiteY100" fmla="*/ 561975 h 2809875"/>
                <a:gd name="connsiteX101" fmla="*/ 2103047 w 3927084"/>
                <a:gd name="connsiteY101" fmla="*/ 561975 h 2809875"/>
                <a:gd name="connsiteX102" fmla="*/ 2088759 w 3927084"/>
                <a:gd name="connsiteY102" fmla="*/ 547688 h 2809875"/>
                <a:gd name="connsiteX103" fmla="*/ 2050660 w 3927084"/>
                <a:gd name="connsiteY103" fmla="*/ 540544 h 2809875"/>
                <a:gd name="connsiteX104" fmla="*/ 2007797 w 3927084"/>
                <a:gd name="connsiteY104" fmla="*/ 528638 h 2809875"/>
                <a:gd name="connsiteX105" fmla="*/ 1976841 w 3927084"/>
                <a:gd name="connsiteY105" fmla="*/ 526256 h 2809875"/>
                <a:gd name="connsiteX106" fmla="*/ 1948266 w 3927084"/>
                <a:gd name="connsiteY106" fmla="*/ 521494 h 2809875"/>
                <a:gd name="connsiteX107" fmla="*/ 1926834 w 3927084"/>
                <a:gd name="connsiteY107" fmla="*/ 504825 h 2809875"/>
                <a:gd name="connsiteX108" fmla="*/ 1912547 w 3927084"/>
                <a:gd name="connsiteY108" fmla="*/ 509588 h 2809875"/>
                <a:gd name="connsiteX109" fmla="*/ 1841109 w 3927084"/>
                <a:gd name="connsiteY109" fmla="*/ 495300 h 2809875"/>
                <a:gd name="connsiteX110" fmla="*/ 1812534 w 3927084"/>
                <a:gd name="connsiteY110" fmla="*/ 485775 h 2809875"/>
                <a:gd name="connsiteX111" fmla="*/ 1798247 w 3927084"/>
                <a:gd name="connsiteY111" fmla="*/ 481013 h 2809875"/>
                <a:gd name="connsiteX112" fmla="*/ 1783959 w 3927084"/>
                <a:gd name="connsiteY112" fmla="*/ 490538 h 2809875"/>
                <a:gd name="connsiteX113" fmla="*/ 1769672 w 3927084"/>
                <a:gd name="connsiteY113" fmla="*/ 495300 h 2809875"/>
                <a:gd name="connsiteX114" fmla="*/ 1741097 w 3927084"/>
                <a:gd name="connsiteY114" fmla="*/ 523875 h 2809875"/>
                <a:gd name="connsiteX115" fmla="*/ 1717284 w 3927084"/>
                <a:gd name="connsiteY115" fmla="*/ 519113 h 2809875"/>
                <a:gd name="connsiteX116" fmla="*/ 1683947 w 3927084"/>
                <a:gd name="connsiteY116" fmla="*/ 509588 h 2809875"/>
                <a:gd name="connsiteX117" fmla="*/ 1650609 w 3927084"/>
                <a:gd name="connsiteY117" fmla="*/ 504825 h 2809875"/>
                <a:gd name="connsiteX118" fmla="*/ 1622034 w 3927084"/>
                <a:gd name="connsiteY118" fmla="*/ 500063 h 2809875"/>
                <a:gd name="connsiteX119" fmla="*/ 1581553 w 3927084"/>
                <a:gd name="connsiteY119" fmla="*/ 483394 h 2809875"/>
                <a:gd name="connsiteX120" fmla="*/ 1552978 w 3927084"/>
                <a:gd name="connsiteY120" fmla="*/ 483394 h 2809875"/>
                <a:gd name="connsiteX121" fmla="*/ 1541072 w 3927084"/>
                <a:gd name="connsiteY121" fmla="*/ 466725 h 2809875"/>
                <a:gd name="connsiteX122" fmla="*/ 1526784 w 3927084"/>
                <a:gd name="connsiteY122" fmla="*/ 447675 h 2809875"/>
                <a:gd name="connsiteX123" fmla="*/ 1522021 w 3927084"/>
                <a:gd name="connsiteY123" fmla="*/ 421481 h 2809875"/>
                <a:gd name="connsiteX124" fmla="*/ 1533929 w 3927084"/>
                <a:gd name="connsiteY124" fmla="*/ 392907 h 2809875"/>
                <a:gd name="connsiteX125" fmla="*/ 1564884 w 3927084"/>
                <a:gd name="connsiteY125" fmla="*/ 366713 h 2809875"/>
                <a:gd name="connsiteX126" fmla="*/ 1557740 w 3927084"/>
                <a:gd name="connsiteY126" fmla="*/ 340519 h 2809875"/>
                <a:gd name="connsiteX127" fmla="*/ 1564884 w 3927084"/>
                <a:gd name="connsiteY127" fmla="*/ 309562 h 2809875"/>
                <a:gd name="connsiteX128" fmla="*/ 1583934 w 3927084"/>
                <a:gd name="connsiteY128" fmla="*/ 285750 h 2809875"/>
                <a:gd name="connsiteX129" fmla="*/ 1588697 w 3927084"/>
                <a:gd name="connsiteY129" fmla="*/ 271463 h 2809875"/>
                <a:gd name="connsiteX130" fmla="*/ 1579172 w 3927084"/>
                <a:gd name="connsiteY130" fmla="*/ 257175 h 2809875"/>
                <a:gd name="connsiteX131" fmla="*/ 1545834 w 3927084"/>
                <a:gd name="connsiteY131" fmla="*/ 230981 h 2809875"/>
                <a:gd name="connsiteX132" fmla="*/ 1522022 w 3927084"/>
                <a:gd name="connsiteY132" fmla="*/ 228600 h 2809875"/>
                <a:gd name="connsiteX133" fmla="*/ 1507734 w 3927084"/>
                <a:gd name="connsiteY133" fmla="*/ 192881 h 2809875"/>
                <a:gd name="connsiteX134" fmla="*/ 1505353 w 3927084"/>
                <a:gd name="connsiteY134" fmla="*/ 159543 h 2809875"/>
                <a:gd name="connsiteX135" fmla="*/ 1488684 w 3927084"/>
                <a:gd name="connsiteY135" fmla="*/ 119063 h 2809875"/>
                <a:gd name="connsiteX136" fmla="*/ 1479159 w 3927084"/>
                <a:gd name="connsiteY136" fmla="*/ 92868 h 2809875"/>
                <a:gd name="connsiteX137" fmla="*/ 1455347 w 3927084"/>
                <a:gd name="connsiteY137" fmla="*/ 85725 h 2809875"/>
                <a:gd name="connsiteX138" fmla="*/ 1450584 w 3927084"/>
                <a:gd name="connsiteY138" fmla="*/ 66675 h 2809875"/>
                <a:gd name="connsiteX139" fmla="*/ 1433915 w 3927084"/>
                <a:gd name="connsiteY139" fmla="*/ 40481 h 2809875"/>
                <a:gd name="connsiteX140" fmla="*/ 1445822 w 3927084"/>
                <a:gd name="connsiteY140" fmla="*/ 30956 h 2809875"/>
                <a:gd name="connsiteX141" fmla="*/ 1436297 w 3927084"/>
                <a:gd name="connsiteY141" fmla="*/ 0 h 2809875"/>
                <a:gd name="connsiteX142" fmla="*/ 845747 w 3927084"/>
                <a:gd name="connsiteY142" fmla="*/ 180975 h 2809875"/>
                <a:gd name="connsiteX143" fmla="*/ 845747 w 3927084"/>
                <a:gd name="connsiteY143" fmla="*/ 180975 h 2809875"/>
                <a:gd name="connsiteX144" fmla="*/ 840984 w 3927084"/>
                <a:gd name="connsiteY144" fmla="*/ 223838 h 2809875"/>
                <a:gd name="connsiteX145" fmla="*/ 836222 w 3927084"/>
                <a:gd name="connsiteY145" fmla="*/ 238125 h 2809875"/>
                <a:gd name="connsiteX146" fmla="*/ 817172 w 3927084"/>
                <a:gd name="connsiteY146" fmla="*/ 254794 h 2809875"/>
                <a:gd name="connsiteX147" fmla="*/ 788597 w 3927084"/>
                <a:gd name="connsiteY147" fmla="*/ 266700 h 2809875"/>
                <a:gd name="connsiteX148" fmla="*/ 740972 w 3927084"/>
                <a:gd name="connsiteY148" fmla="*/ 300038 h 2809875"/>
                <a:gd name="connsiteX149" fmla="*/ 721922 w 3927084"/>
                <a:gd name="connsiteY149" fmla="*/ 328613 h 2809875"/>
                <a:gd name="connsiteX150" fmla="*/ 705252 w 3927084"/>
                <a:gd name="connsiteY150" fmla="*/ 342900 h 2809875"/>
                <a:gd name="connsiteX151" fmla="*/ 707634 w 3927084"/>
                <a:gd name="connsiteY151" fmla="*/ 369095 h 2809875"/>
                <a:gd name="connsiteX152" fmla="*/ 726684 w 3927084"/>
                <a:gd name="connsiteY152" fmla="*/ 381000 h 2809875"/>
                <a:gd name="connsiteX153" fmla="*/ 731447 w 3927084"/>
                <a:gd name="connsiteY153" fmla="*/ 395288 h 2809875"/>
                <a:gd name="connsiteX154" fmla="*/ 750497 w 3927084"/>
                <a:gd name="connsiteY154" fmla="*/ 423863 h 2809875"/>
                <a:gd name="connsiteX155" fmla="*/ 760022 w 3927084"/>
                <a:gd name="connsiteY155" fmla="*/ 442913 h 2809875"/>
                <a:gd name="connsiteX156" fmla="*/ 750497 w 3927084"/>
                <a:gd name="connsiteY156" fmla="*/ 481013 h 2809875"/>
                <a:gd name="connsiteX157" fmla="*/ 736209 w 3927084"/>
                <a:gd name="connsiteY157" fmla="*/ 490538 h 2809875"/>
                <a:gd name="connsiteX158" fmla="*/ 731447 w 3927084"/>
                <a:gd name="connsiteY158" fmla="*/ 504825 h 2809875"/>
                <a:gd name="connsiteX159" fmla="*/ 717159 w 3927084"/>
                <a:gd name="connsiteY159" fmla="*/ 509588 h 2809875"/>
                <a:gd name="connsiteX160" fmla="*/ 712397 w 3927084"/>
                <a:gd name="connsiteY160" fmla="*/ 538163 h 2809875"/>
                <a:gd name="connsiteX161" fmla="*/ 702872 w 3927084"/>
                <a:gd name="connsiteY161" fmla="*/ 566738 h 2809875"/>
                <a:gd name="connsiteX162" fmla="*/ 698109 w 3927084"/>
                <a:gd name="connsiteY162" fmla="*/ 581025 h 2809875"/>
                <a:gd name="connsiteX163" fmla="*/ 683822 w 3927084"/>
                <a:gd name="connsiteY163" fmla="*/ 611981 h 2809875"/>
                <a:gd name="connsiteX164" fmla="*/ 702872 w 3927084"/>
                <a:gd name="connsiteY164" fmla="*/ 638175 h 2809875"/>
                <a:gd name="connsiteX165" fmla="*/ 731447 w 3927084"/>
                <a:gd name="connsiteY165" fmla="*/ 647700 h 2809875"/>
                <a:gd name="connsiteX166" fmla="*/ 740972 w 3927084"/>
                <a:gd name="connsiteY166" fmla="*/ 661988 h 2809875"/>
                <a:gd name="connsiteX167" fmla="*/ 745734 w 3927084"/>
                <a:gd name="connsiteY167" fmla="*/ 676275 h 2809875"/>
                <a:gd name="connsiteX168" fmla="*/ 745734 w 3927084"/>
                <a:gd name="connsiteY168" fmla="*/ 688181 h 2809875"/>
                <a:gd name="connsiteX169" fmla="*/ 748115 w 3927084"/>
                <a:gd name="connsiteY169" fmla="*/ 709613 h 2809875"/>
                <a:gd name="connsiteX170" fmla="*/ 755259 w 3927084"/>
                <a:gd name="connsiteY170" fmla="*/ 728663 h 2809875"/>
                <a:gd name="connsiteX171" fmla="*/ 745734 w 3927084"/>
                <a:gd name="connsiteY171" fmla="*/ 757238 h 2809875"/>
                <a:gd name="connsiteX172" fmla="*/ 736209 w 3927084"/>
                <a:gd name="connsiteY172" fmla="*/ 771525 h 2809875"/>
                <a:gd name="connsiteX173" fmla="*/ 736209 w 3927084"/>
                <a:gd name="connsiteY173" fmla="*/ 842963 h 2809875"/>
                <a:gd name="connsiteX174" fmla="*/ 740972 w 3927084"/>
                <a:gd name="connsiteY174" fmla="*/ 857250 h 2809875"/>
                <a:gd name="connsiteX175" fmla="*/ 745734 w 3927084"/>
                <a:gd name="connsiteY175" fmla="*/ 876300 h 2809875"/>
                <a:gd name="connsiteX176" fmla="*/ 760022 w 3927084"/>
                <a:gd name="connsiteY176" fmla="*/ 923925 h 2809875"/>
                <a:gd name="connsiteX177" fmla="*/ 764784 w 3927084"/>
                <a:gd name="connsiteY177" fmla="*/ 938213 h 2809875"/>
                <a:gd name="connsiteX178" fmla="*/ 771928 w 3927084"/>
                <a:gd name="connsiteY178" fmla="*/ 983456 h 2809875"/>
                <a:gd name="connsiteX179" fmla="*/ 750497 w 3927084"/>
                <a:gd name="connsiteY179" fmla="*/ 1004888 h 2809875"/>
                <a:gd name="connsiteX180" fmla="*/ 731447 w 3927084"/>
                <a:gd name="connsiteY180" fmla="*/ 1009650 h 2809875"/>
                <a:gd name="connsiteX181" fmla="*/ 712397 w 3927084"/>
                <a:gd name="connsiteY181" fmla="*/ 1016794 h 2809875"/>
                <a:gd name="connsiteX182" fmla="*/ 683822 w 3927084"/>
                <a:gd name="connsiteY182" fmla="*/ 1035844 h 2809875"/>
                <a:gd name="connsiteX183" fmla="*/ 674297 w 3927084"/>
                <a:gd name="connsiteY183" fmla="*/ 1052513 h 2809875"/>
                <a:gd name="connsiteX184" fmla="*/ 660009 w 3927084"/>
                <a:gd name="connsiteY184" fmla="*/ 1062038 h 2809875"/>
                <a:gd name="connsiteX185" fmla="*/ 650484 w 3927084"/>
                <a:gd name="connsiteY185" fmla="*/ 1076325 h 2809875"/>
                <a:gd name="connsiteX186" fmla="*/ 640959 w 3927084"/>
                <a:gd name="connsiteY186" fmla="*/ 1157288 h 2809875"/>
                <a:gd name="connsiteX187" fmla="*/ 626672 w 3927084"/>
                <a:gd name="connsiteY187" fmla="*/ 1190625 h 2809875"/>
                <a:gd name="connsiteX188" fmla="*/ 593334 w 3927084"/>
                <a:gd name="connsiteY188" fmla="*/ 1204913 h 2809875"/>
                <a:gd name="connsiteX189" fmla="*/ 588572 w 3927084"/>
                <a:gd name="connsiteY189" fmla="*/ 1219200 h 2809875"/>
                <a:gd name="connsiteX190" fmla="*/ 593334 w 3927084"/>
                <a:gd name="connsiteY190" fmla="*/ 1233488 h 2809875"/>
                <a:gd name="connsiteX191" fmla="*/ 579047 w 3927084"/>
                <a:gd name="connsiteY191" fmla="*/ 1247775 h 2809875"/>
                <a:gd name="connsiteX192" fmla="*/ 569521 w 3927084"/>
                <a:gd name="connsiteY192" fmla="*/ 1290638 h 2809875"/>
                <a:gd name="connsiteX193" fmla="*/ 552854 w 3927084"/>
                <a:gd name="connsiteY193" fmla="*/ 1321593 h 2809875"/>
                <a:gd name="connsiteX194" fmla="*/ 533803 w 3927084"/>
                <a:gd name="connsiteY194" fmla="*/ 1343025 h 2809875"/>
                <a:gd name="connsiteX195" fmla="*/ 519515 w 3927084"/>
                <a:gd name="connsiteY195" fmla="*/ 1371600 h 2809875"/>
                <a:gd name="connsiteX196" fmla="*/ 498084 w 3927084"/>
                <a:gd name="connsiteY196" fmla="*/ 1419225 h 2809875"/>
                <a:gd name="connsiteX197" fmla="*/ 493322 w 3927084"/>
                <a:gd name="connsiteY197" fmla="*/ 1433513 h 2809875"/>
                <a:gd name="connsiteX198" fmla="*/ 474272 w 3927084"/>
                <a:gd name="connsiteY198" fmla="*/ 1466850 h 2809875"/>
                <a:gd name="connsiteX199" fmla="*/ 464747 w 3927084"/>
                <a:gd name="connsiteY199" fmla="*/ 1485900 h 2809875"/>
                <a:gd name="connsiteX200" fmla="*/ 459984 w 3927084"/>
                <a:gd name="connsiteY200" fmla="*/ 1500188 h 2809875"/>
                <a:gd name="connsiteX201" fmla="*/ 450459 w 3927084"/>
                <a:gd name="connsiteY201" fmla="*/ 1514475 h 2809875"/>
                <a:gd name="connsiteX202" fmla="*/ 436172 w 3927084"/>
                <a:gd name="connsiteY202" fmla="*/ 1552575 h 2809875"/>
                <a:gd name="connsiteX203" fmla="*/ 412359 w 3927084"/>
                <a:gd name="connsiteY203" fmla="*/ 1595438 h 2809875"/>
                <a:gd name="connsiteX204" fmla="*/ 398072 w 3927084"/>
                <a:gd name="connsiteY204" fmla="*/ 1628776 h 2809875"/>
                <a:gd name="connsiteX205" fmla="*/ 393310 w 3927084"/>
                <a:gd name="connsiteY205" fmla="*/ 1657350 h 2809875"/>
                <a:gd name="connsiteX206" fmla="*/ 379022 w 3927084"/>
                <a:gd name="connsiteY206" fmla="*/ 1719263 h 2809875"/>
                <a:gd name="connsiteX207" fmla="*/ 374259 w 3927084"/>
                <a:gd name="connsiteY207" fmla="*/ 1757363 h 2809875"/>
                <a:gd name="connsiteX208" fmla="*/ 369497 w 3927084"/>
                <a:gd name="connsiteY208" fmla="*/ 1771650 h 2809875"/>
                <a:gd name="connsiteX209" fmla="*/ 357591 w 3927084"/>
                <a:gd name="connsiteY209" fmla="*/ 1807369 h 2809875"/>
                <a:gd name="connsiteX210" fmla="*/ 343303 w 3927084"/>
                <a:gd name="connsiteY210" fmla="*/ 1852613 h 2809875"/>
                <a:gd name="connsiteX211" fmla="*/ 336159 w 3927084"/>
                <a:gd name="connsiteY211" fmla="*/ 1876425 h 2809875"/>
                <a:gd name="connsiteX212" fmla="*/ 326634 w 3927084"/>
                <a:gd name="connsiteY212" fmla="*/ 1890713 h 2809875"/>
                <a:gd name="connsiteX213" fmla="*/ 321872 w 3927084"/>
                <a:gd name="connsiteY213" fmla="*/ 1905000 h 2809875"/>
                <a:gd name="connsiteX214" fmla="*/ 307584 w 3927084"/>
                <a:gd name="connsiteY214" fmla="*/ 1914525 h 2809875"/>
                <a:gd name="connsiteX215" fmla="*/ 293297 w 3927084"/>
                <a:gd name="connsiteY215" fmla="*/ 1943100 h 2809875"/>
                <a:gd name="connsiteX216" fmla="*/ 283772 w 3927084"/>
                <a:gd name="connsiteY216" fmla="*/ 1971675 h 2809875"/>
                <a:gd name="connsiteX217" fmla="*/ 267103 w 3927084"/>
                <a:gd name="connsiteY217" fmla="*/ 2002632 h 2809875"/>
                <a:gd name="connsiteX218" fmla="*/ 231384 w 3927084"/>
                <a:gd name="connsiteY218" fmla="*/ 2038350 h 2809875"/>
                <a:gd name="connsiteX219" fmla="*/ 207572 w 3927084"/>
                <a:gd name="connsiteY219" fmla="*/ 2062163 h 2809875"/>
                <a:gd name="connsiteX220" fmla="*/ 202809 w 3927084"/>
                <a:gd name="connsiteY220" fmla="*/ 2076450 h 2809875"/>
                <a:gd name="connsiteX221" fmla="*/ 174234 w 3927084"/>
                <a:gd name="connsiteY221" fmla="*/ 2095500 h 2809875"/>
                <a:gd name="connsiteX222" fmla="*/ 159947 w 3927084"/>
                <a:gd name="connsiteY222" fmla="*/ 2105025 h 2809875"/>
                <a:gd name="connsiteX223" fmla="*/ 131372 w 3927084"/>
                <a:gd name="connsiteY223" fmla="*/ 2133601 h 2809875"/>
                <a:gd name="connsiteX224" fmla="*/ 102797 w 3927084"/>
                <a:gd name="connsiteY224" fmla="*/ 2145506 h 2809875"/>
                <a:gd name="connsiteX225" fmla="*/ 78985 w 3927084"/>
                <a:gd name="connsiteY225" fmla="*/ 2157412 h 2809875"/>
                <a:gd name="connsiteX226" fmla="*/ 45647 w 3927084"/>
                <a:gd name="connsiteY226" fmla="*/ 2174081 h 2809875"/>
                <a:gd name="connsiteX227" fmla="*/ 24215 w 3927084"/>
                <a:gd name="connsiteY227" fmla="*/ 2178844 h 2809875"/>
                <a:gd name="connsiteX228" fmla="*/ 403 w 3927084"/>
                <a:gd name="connsiteY228" fmla="*/ 2188369 h 2809875"/>
                <a:gd name="connsiteX229" fmla="*/ 12309 w 3927084"/>
                <a:gd name="connsiteY229" fmla="*/ 2228850 h 2809875"/>
                <a:gd name="connsiteX230" fmla="*/ 43265 w 3927084"/>
                <a:gd name="connsiteY230" fmla="*/ 2255044 h 2809875"/>
                <a:gd name="connsiteX231" fmla="*/ 67079 w 3927084"/>
                <a:gd name="connsiteY231" fmla="*/ 2271713 h 2809875"/>
                <a:gd name="connsiteX232" fmla="*/ 90890 w 3927084"/>
                <a:gd name="connsiteY232" fmla="*/ 2276475 h 2809875"/>
                <a:gd name="connsiteX233" fmla="*/ 114703 w 3927084"/>
                <a:gd name="connsiteY233" fmla="*/ 2297906 h 2809875"/>
                <a:gd name="connsiteX234" fmla="*/ 119466 w 3927084"/>
                <a:gd name="connsiteY234" fmla="*/ 2326482 h 2809875"/>
                <a:gd name="connsiteX235" fmla="*/ 126609 w 3927084"/>
                <a:gd name="connsiteY235" fmla="*/ 2347913 h 2809875"/>
                <a:gd name="connsiteX236" fmla="*/ 121847 w 3927084"/>
                <a:gd name="connsiteY236" fmla="*/ 2386013 h 2809875"/>
                <a:gd name="connsiteX237" fmla="*/ 112322 w 3927084"/>
                <a:gd name="connsiteY237" fmla="*/ 2405063 h 2809875"/>
                <a:gd name="connsiteX238" fmla="*/ 100416 w 3927084"/>
                <a:gd name="connsiteY238" fmla="*/ 2424112 h 2809875"/>
                <a:gd name="connsiteX239" fmla="*/ 71841 w 3927084"/>
                <a:gd name="connsiteY239" fmla="*/ 2426494 h 2809875"/>
                <a:gd name="connsiteX240" fmla="*/ 50409 w 3927084"/>
                <a:gd name="connsiteY240" fmla="*/ 2452688 h 2809875"/>
                <a:gd name="connsiteX241" fmla="*/ 21834 w 3927084"/>
                <a:gd name="connsiteY241" fmla="*/ 2466975 h 2809875"/>
                <a:gd name="connsiteX242" fmla="*/ 31359 w 3927084"/>
                <a:gd name="connsiteY242" fmla="*/ 2490788 h 2809875"/>
                <a:gd name="connsiteX243" fmla="*/ 21834 w 3927084"/>
                <a:gd name="connsiteY243" fmla="*/ 2524125 h 2809875"/>
                <a:gd name="connsiteX244" fmla="*/ 12309 w 3927084"/>
                <a:gd name="connsiteY244" fmla="*/ 2538413 h 2809875"/>
                <a:gd name="connsiteX245" fmla="*/ 374259 w 3927084"/>
                <a:gd name="connsiteY245" fmla="*/ 2809875 h 2809875"/>
                <a:gd name="connsiteX0" fmla="*/ 3855647 w 3855647"/>
                <a:gd name="connsiteY0" fmla="*/ 2047875 h 2809875"/>
                <a:gd name="connsiteX1" fmla="*/ 3831834 w 3855647"/>
                <a:gd name="connsiteY1" fmla="*/ 2019300 h 2809875"/>
                <a:gd name="connsiteX2" fmla="*/ 3786591 w 3855647"/>
                <a:gd name="connsiteY2" fmla="*/ 1985963 h 2809875"/>
                <a:gd name="connsiteX3" fmla="*/ 3800877 w 3855647"/>
                <a:gd name="connsiteY3" fmla="*/ 1964532 h 2809875"/>
                <a:gd name="connsiteX4" fmla="*/ 3788972 w 3855647"/>
                <a:gd name="connsiteY4" fmla="*/ 1919288 h 2809875"/>
                <a:gd name="connsiteX5" fmla="*/ 3779447 w 3855647"/>
                <a:gd name="connsiteY5" fmla="*/ 1890713 h 2809875"/>
                <a:gd name="connsiteX6" fmla="*/ 3760397 w 3855647"/>
                <a:gd name="connsiteY6" fmla="*/ 1862138 h 2809875"/>
                <a:gd name="connsiteX7" fmla="*/ 3746110 w 3855647"/>
                <a:gd name="connsiteY7" fmla="*/ 1835944 h 2809875"/>
                <a:gd name="connsiteX8" fmla="*/ 3746109 w 3855647"/>
                <a:gd name="connsiteY8" fmla="*/ 1790700 h 2809875"/>
                <a:gd name="connsiteX9" fmla="*/ 3736584 w 3855647"/>
                <a:gd name="connsiteY9" fmla="*/ 1776413 h 2809875"/>
                <a:gd name="connsiteX10" fmla="*/ 3731822 w 3855647"/>
                <a:gd name="connsiteY10" fmla="*/ 1762125 h 2809875"/>
                <a:gd name="connsiteX11" fmla="*/ 3724678 w 3855647"/>
                <a:gd name="connsiteY11" fmla="*/ 1724025 h 2809875"/>
                <a:gd name="connsiteX12" fmla="*/ 3708009 w 3855647"/>
                <a:gd name="connsiteY12" fmla="*/ 1695450 h 2809875"/>
                <a:gd name="connsiteX13" fmla="*/ 3698484 w 3855647"/>
                <a:gd name="connsiteY13" fmla="*/ 1662113 h 2809875"/>
                <a:gd name="connsiteX14" fmla="*/ 3710390 w 3855647"/>
                <a:gd name="connsiteY14" fmla="*/ 1643063 h 2809875"/>
                <a:gd name="connsiteX15" fmla="*/ 3717535 w 3855647"/>
                <a:gd name="connsiteY15" fmla="*/ 1624013 h 2809875"/>
                <a:gd name="connsiteX16" fmla="*/ 3712772 w 3855647"/>
                <a:gd name="connsiteY16" fmla="*/ 1581150 h 2809875"/>
                <a:gd name="connsiteX17" fmla="*/ 3693722 w 3855647"/>
                <a:gd name="connsiteY17" fmla="*/ 1552575 h 2809875"/>
                <a:gd name="connsiteX18" fmla="*/ 3681816 w 3855647"/>
                <a:gd name="connsiteY18" fmla="*/ 1550194 h 2809875"/>
                <a:gd name="connsiteX19" fmla="*/ 3653240 w 3855647"/>
                <a:gd name="connsiteY19" fmla="*/ 1504951 h 2809875"/>
                <a:gd name="connsiteX20" fmla="*/ 3627047 w 3855647"/>
                <a:gd name="connsiteY20" fmla="*/ 1485900 h 2809875"/>
                <a:gd name="connsiteX21" fmla="*/ 3617522 w 3855647"/>
                <a:gd name="connsiteY21" fmla="*/ 1471613 h 2809875"/>
                <a:gd name="connsiteX22" fmla="*/ 3593709 w 3855647"/>
                <a:gd name="connsiteY22" fmla="*/ 1462088 h 2809875"/>
                <a:gd name="connsiteX23" fmla="*/ 3572278 w 3855647"/>
                <a:gd name="connsiteY23" fmla="*/ 1464469 h 2809875"/>
                <a:gd name="connsiteX24" fmla="*/ 3531796 w 3855647"/>
                <a:gd name="connsiteY24" fmla="*/ 1412082 h 2809875"/>
                <a:gd name="connsiteX25" fmla="*/ 3507984 w 3855647"/>
                <a:gd name="connsiteY25" fmla="*/ 1393031 h 2809875"/>
                <a:gd name="connsiteX26" fmla="*/ 3481790 w 3855647"/>
                <a:gd name="connsiteY26" fmla="*/ 1397794 h 2809875"/>
                <a:gd name="connsiteX27" fmla="*/ 3457979 w 3855647"/>
                <a:gd name="connsiteY27" fmla="*/ 1381126 h 2809875"/>
                <a:gd name="connsiteX28" fmla="*/ 3407972 w 3855647"/>
                <a:gd name="connsiteY28" fmla="*/ 1369219 h 2809875"/>
                <a:gd name="connsiteX29" fmla="*/ 3369872 w 3855647"/>
                <a:gd name="connsiteY29" fmla="*/ 1371601 h 2809875"/>
                <a:gd name="connsiteX30" fmla="*/ 3327009 w 3855647"/>
                <a:gd name="connsiteY30" fmla="*/ 1352550 h 2809875"/>
                <a:gd name="connsiteX31" fmla="*/ 3312722 w 3855647"/>
                <a:gd name="connsiteY31" fmla="*/ 1347788 h 2809875"/>
                <a:gd name="connsiteX32" fmla="*/ 3284147 w 3855647"/>
                <a:gd name="connsiteY32" fmla="*/ 1362075 h 2809875"/>
                <a:gd name="connsiteX33" fmla="*/ 3260334 w 3855647"/>
                <a:gd name="connsiteY33" fmla="*/ 1343025 h 2809875"/>
                <a:gd name="connsiteX34" fmla="*/ 3231759 w 3855647"/>
                <a:gd name="connsiteY34" fmla="*/ 1319213 h 2809875"/>
                <a:gd name="connsiteX35" fmla="*/ 3217472 w 3855647"/>
                <a:gd name="connsiteY35" fmla="*/ 1309688 h 2809875"/>
                <a:gd name="connsiteX36" fmla="*/ 3188897 w 3855647"/>
                <a:gd name="connsiteY36" fmla="*/ 1283495 h 2809875"/>
                <a:gd name="connsiteX37" fmla="*/ 3167465 w 3855647"/>
                <a:gd name="connsiteY37" fmla="*/ 1278731 h 2809875"/>
                <a:gd name="connsiteX38" fmla="*/ 3169848 w 3855647"/>
                <a:gd name="connsiteY38" fmla="*/ 1247775 h 2809875"/>
                <a:gd name="connsiteX39" fmla="*/ 3179372 w 3855647"/>
                <a:gd name="connsiteY39" fmla="*/ 1223963 h 2809875"/>
                <a:gd name="connsiteX40" fmla="*/ 3150797 w 3855647"/>
                <a:gd name="connsiteY40" fmla="*/ 1214438 h 2809875"/>
                <a:gd name="connsiteX41" fmla="*/ 3136509 w 3855647"/>
                <a:gd name="connsiteY41" fmla="*/ 1219200 h 2809875"/>
                <a:gd name="connsiteX42" fmla="*/ 3122222 w 3855647"/>
                <a:gd name="connsiteY42" fmla="*/ 1228725 h 2809875"/>
                <a:gd name="connsiteX43" fmla="*/ 3100790 w 3855647"/>
                <a:gd name="connsiteY43" fmla="*/ 1212056 h 2809875"/>
                <a:gd name="connsiteX44" fmla="*/ 3112697 w 3855647"/>
                <a:gd name="connsiteY44" fmla="*/ 1185863 h 2809875"/>
                <a:gd name="connsiteX45" fmla="*/ 3103172 w 3855647"/>
                <a:gd name="connsiteY45" fmla="*/ 1171575 h 2809875"/>
                <a:gd name="connsiteX46" fmla="*/ 3098409 w 3855647"/>
                <a:gd name="connsiteY46" fmla="*/ 1157288 h 2809875"/>
                <a:gd name="connsiteX47" fmla="*/ 3084122 w 3855647"/>
                <a:gd name="connsiteY47" fmla="*/ 1171575 h 2809875"/>
                <a:gd name="connsiteX48" fmla="*/ 3055547 w 3855647"/>
                <a:gd name="connsiteY48" fmla="*/ 1162050 h 2809875"/>
                <a:gd name="connsiteX49" fmla="*/ 3046022 w 3855647"/>
                <a:gd name="connsiteY49" fmla="*/ 1131094 h 2809875"/>
                <a:gd name="connsiteX50" fmla="*/ 3050784 w 3855647"/>
                <a:gd name="connsiteY50" fmla="*/ 1114425 h 2809875"/>
                <a:gd name="connsiteX51" fmla="*/ 3050784 w 3855647"/>
                <a:gd name="connsiteY51" fmla="*/ 1104900 h 2809875"/>
                <a:gd name="connsiteX52" fmla="*/ 3036497 w 3855647"/>
                <a:gd name="connsiteY52" fmla="*/ 1100138 h 2809875"/>
                <a:gd name="connsiteX53" fmla="*/ 3046022 w 3855647"/>
                <a:gd name="connsiteY53" fmla="*/ 1081088 h 2809875"/>
                <a:gd name="connsiteX54" fmla="*/ 3055547 w 3855647"/>
                <a:gd name="connsiteY54" fmla="*/ 1062038 h 2809875"/>
                <a:gd name="connsiteX55" fmla="*/ 3024590 w 3855647"/>
                <a:gd name="connsiteY55" fmla="*/ 1052513 h 2809875"/>
                <a:gd name="connsiteX56" fmla="*/ 3012684 w 3855647"/>
                <a:gd name="connsiteY56" fmla="*/ 1066800 h 2809875"/>
                <a:gd name="connsiteX57" fmla="*/ 2993634 w 3855647"/>
                <a:gd name="connsiteY57" fmla="*/ 1066800 h 2809875"/>
                <a:gd name="connsiteX58" fmla="*/ 2972204 w 3855647"/>
                <a:gd name="connsiteY58" fmla="*/ 1073944 h 2809875"/>
                <a:gd name="connsiteX59" fmla="*/ 2955534 w 3855647"/>
                <a:gd name="connsiteY59" fmla="*/ 1066800 h 2809875"/>
                <a:gd name="connsiteX60" fmla="*/ 2950772 w 3855647"/>
                <a:gd name="connsiteY60" fmla="*/ 1047750 h 2809875"/>
                <a:gd name="connsiteX61" fmla="*/ 2931721 w 3855647"/>
                <a:gd name="connsiteY61" fmla="*/ 1040607 h 2809875"/>
                <a:gd name="connsiteX62" fmla="*/ 2903147 w 3855647"/>
                <a:gd name="connsiteY62" fmla="*/ 1019175 h 2809875"/>
                <a:gd name="connsiteX63" fmla="*/ 2888859 w 3855647"/>
                <a:gd name="connsiteY63" fmla="*/ 1014413 h 2809875"/>
                <a:gd name="connsiteX64" fmla="*/ 2874572 w 3855647"/>
                <a:gd name="connsiteY64" fmla="*/ 1004888 h 2809875"/>
                <a:gd name="connsiteX65" fmla="*/ 2855522 w 3855647"/>
                <a:gd name="connsiteY65" fmla="*/ 1004888 h 2809875"/>
                <a:gd name="connsiteX66" fmla="*/ 2834090 w 3855647"/>
                <a:gd name="connsiteY66" fmla="*/ 995363 h 2809875"/>
                <a:gd name="connsiteX67" fmla="*/ 2810278 w 3855647"/>
                <a:gd name="connsiteY67" fmla="*/ 1009650 h 2809875"/>
                <a:gd name="connsiteX68" fmla="*/ 2767416 w 3855647"/>
                <a:gd name="connsiteY68" fmla="*/ 1007269 h 2809875"/>
                <a:gd name="connsiteX69" fmla="*/ 2734079 w 3855647"/>
                <a:gd name="connsiteY69" fmla="*/ 1019175 h 2809875"/>
                <a:gd name="connsiteX70" fmla="*/ 2712646 w 3855647"/>
                <a:gd name="connsiteY70" fmla="*/ 1019176 h 2809875"/>
                <a:gd name="connsiteX71" fmla="*/ 2693597 w 3855647"/>
                <a:gd name="connsiteY71" fmla="*/ 1009650 h 2809875"/>
                <a:gd name="connsiteX72" fmla="*/ 2641209 w 3855647"/>
                <a:gd name="connsiteY72" fmla="*/ 1021557 h 2809875"/>
                <a:gd name="connsiteX73" fmla="*/ 2631684 w 3855647"/>
                <a:gd name="connsiteY73" fmla="*/ 1031082 h 2809875"/>
                <a:gd name="connsiteX74" fmla="*/ 2612634 w 3855647"/>
                <a:gd name="connsiteY74" fmla="*/ 1038225 h 2809875"/>
                <a:gd name="connsiteX75" fmla="*/ 2595965 w 3855647"/>
                <a:gd name="connsiteY75" fmla="*/ 1035844 h 2809875"/>
                <a:gd name="connsiteX76" fmla="*/ 2574535 w 3855647"/>
                <a:gd name="connsiteY76" fmla="*/ 1028700 h 2809875"/>
                <a:gd name="connsiteX77" fmla="*/ 2529290 w 3855647"/>
                <a:gd name="connsiteY77" fmla="*/ 1004888 h 2809875"/>
                <a:gd name="connsiteX78" fmla="*/ 2526909 w 3855647"/>
                <a:gd name="connsiteY78" fmla="*/ 971550 h 2809875"/>
                <a:gd name="connsiteX79" fmla="*/ 2512622 w 3855647"/>
                <a:gd name="connsiteY79" fmla="*/ 942975 h 2809875"/>
                <a:gd name="connsiteX80" fmla="*/ 2488809 w 3855647"/>
                <a:gd name="connsiteY80" fmla="*/ 938213 h 2809875"/>
                <a:gd name="connsiteX81" fmla="*/ 2493572 w 3855647"/>
                <a:gd name="connsiteY81" fmla="*/ 923925 h 2809875"/>
                <a:gd name="connsiteX82" fmla="*/ 2479284 w 3855647"/>
                <a:gd name="connsiteY82" fmla="*/ 914400 h 2809875"/>
                <a:gd name="connsiteX83" fmla="*/ 2457853 w 3855647"/>
                <a:gd name="connsiteY83" fmla="*/ 902494 h 2809875"/>
                <a:gd name="connsiteX84" fmla="*/ 2431659 w 3855647"/>
                <a:gd name="connsiteY84" fmla="*/ 890588 h 2809875"/>
                <a:gd name="connsiteX85" fmla="*/ 2414991 w 3855647"/>
                <a:gd name="connsiteY85" fmla="*/ 864394 h 2809875"/>
                <a:gd name="connsiteX86" fmla="*/ 2398321 w 3855647"/>
                <a:gd name="connsiteY86" fmla="*/ 833437 h 2809875"/>
                <a:gd name="connsiteX87" fmla="*/ 2367365 w 3855647"/>
                <a:gd name="connsiteY87" fmla="*/ 807244 h 2809875"/>
                <a:gd name="connsiteX88" fmla="*/ 2348316 w 3855647"/>
                <a:gd name="connsiteY88" fmla="*/ 769144 h 2809875"/>
                <a:gd name="connsiteX89" fmla="*/ 2322122 w 3855647"/>
                <a:gd name="connsiteY89" fmla="*/ 733425 h 2809875"/>
                <a:gd name="connsiteX90" fmla="*/ 2307834 w 3855647"/>
                <a:gd name="connsiteY90" fmla="*/ 723900 h 2809875"/>
                <a:gd name="connsiteX91" fmla="*/ 2264972 w 3855647"/>
                <a:gd name="connsiteY91" fmla="*/ 704850 h 2809875"/>
                <a:gd name="connsiteX92" fmla="*/ 2241159 w 3855647"/>
                <a:gd name="connsiteY92" fmla="*/ 678657 h 2809875"/>
                <a:gd name="connsiteX93" fmla="*/ 2231634 w 3855647"/>
                <a:gd name="connsiteY93" fmla="*/ 657225 h 2809875"/>
                <a:gd name="connsiteX94" fmla="*/ 2212584 w 3855647"/>
                <a:gd name="connsiteY94" fmla="*/ 647700 h 2809875"/>
                <a:gd name="connsiteX95" fmla="*/ 2198297 w 3855647"/>
                <a:gd name="connsiteY95" fmla="*/ 638175 h 2809875"/>
                <a:gd name="connsiteX96" fmla="*/ 2179247 w 3855647"/>
                <a:gd name="connsiteY96" fmla="*/ 642938 h 2809875"/>
                <a:gd name="connsiteX97" fmla="*/ 2155434 w 3855647"/>
                <a:gd name="connsiteY97" fmla="*/ 619125 h 2809875"/>
                <a:gd name="connsiteX98" fmla="*/ 2136384 w 3855647"/>
                <a:gd name="connsiteY98" fmla="*/ 590550 h 2809875"/>
                <a:gd name="connsiteX99" fmla="*/ 2126859 w 3855647"/>
                <a:gd name="connsiteY99" fmla="*/ 561975 h 2809875"/>
                <a:gd name="connsiteX100" fmla="*/ 2103047 w 3855647"/>
                <a:gd name="connsiteY100" fmla="*/ 561975 h 2809875"/>
                <a:gd name="connsiteX101" fmla="*/ 2088759 w 3855647"/>
                <a:gd name="connsiteY101" fmla="*/ 547688 h 2809875"/>
                <a:gd name="connsiteX102" fmla="*/ 2050660 w 3855647"/>
                <a:gd name="connsiteY102" fmla="*/ 540544 h 2809875"/>
                <a:gd name="connsiteX103" fmla="*/ 2007797 w 3855647"/>
                <a:gd name="connsiteY103" fmla="*/ 528638 h 2809875"/>
                <a:gd name="connsiteX104" fmla="*/ 1976841 w 3855647"/>
                <a:gd name="connsiteY104" fmla="*/ 526256 h 2809875"/>
                <a:gd name="connsiteX105" fmla="*/ 1948266 w 3855647"/>
                <a:gd name="connsiteY105" fmla="*/ 521494 h 2809875"/>
                <a:gd name="connsiteX106" fmla="*/ 1926834 w 3855647"/>
                <a:gd name="connsiteY106" fmla="*/ 504825 h 2809875"/>
                <a:gd name="connsiteX107" fmla="*/ 1912547 w 3855647"/>
                <a:gd name="connsiteY107" fmla="*/ 509588 h 2809875"/>
                <a:gd name="connsiteX108" fmla="*/ 1841109 w 3855647"/>
                <a:gd name="connsiteY108" fmla="*/ 495300 h 2809875"/>
                <a:gd name="connsiteX109" fmla="*/ 1812534 w 3855647"/>
                <a:gd name="connsiteY109" fmla="*/ 485775 h 2809875"/>
                <a:gd name="connsiteX110" fmla="*/ 1798247 w 3855647"/>
                <a:gd name="connsiteY110" fmla="*/ 481013 h 2809875"/>
                <a:gd name="connsiteX111" fmla="*/ 1783959 w 3855647"/>
                <a:gd name="connsiteY111" fmla="*/ 490538 h 2809875"/>
                <a:gd name="connsiteX112" fmla="*/ 1769672 w 3855647"/>
                <a:gd name="connsiteY112" fmla="*/ 495300 h 2809875"/>
                <a:gd name="connsiteX113" fmla="*/ 1741097 w 3855647"/>
                <a:gd name="connsiteY113" fmla="*/ 523875 h 2809875"/>
                <a:gd name="connsiteX114" fmla="*/ 1717284 w 3855647"/>
                <a:gd name="connsiteY114" fmla="*/ 519113 h 2809875"/>
                <a:gd name="connsiteX115" fmla="*/ 1683947 w 3855647"/>
                <a:gd name="connsiteY115" fmla="*/ 509588 h 2809875"/>
                <a:gd name="connsiteX116" fmla="*/ 1650609 w 3855647"/>
                <a:gd name="connsiteY116" fmla="*/ 504825 h 2809875"/>
                <a:gd name="connsiteX117" fmla="*/ 1622034 w 3855647"/>
                <a:gd name="connsiteY117" fmla="*/ 500063 h 2809875"/>
                <a:gd name="connsiteX118" fmla="*/ 1581553 w 3855647"/>
                <a:gd name="connsiteY118" fmla="*/ 483394 h 2809875"/>
                <a:gd name="connsiteX119" fmla="*/ 1552978 w 3855647"/>
                <a:gd name="connsiteY119" fmla="*/ 483394 h 2809875"/>
                <a:gd name="connsiteX120" fmla="*/ 1541072 w 3855647"/>
                <a:gd name="connsiteY120" fmla="*/ 466725 h 2809875"/>
                <a:gd name="connsiteX121" fmla="*/ 1526784 w 3855647"/>
                <a:gd name="connsiteY121" fmla="*/ 447675 h 2809875"/>
                <a:gd name="connsiteX122" fmla="*/ 1522021 w 3855647"/>
                <a:gd name="connsiteY122" fmla="*/ 421481 h 2809875"/>
                <a:gd name="connsiteX123" fmla="*/ 1533929 w 3855647"/>
                <a:gd name="connsiteY123" fmla="*/ 392907 h 2809875"/>
                <a:gd name="connsiteX124" fmla="*/ 1564884 w 3855647"/>
                <a:gd name="connsiteY124" fmla="*/ 366713 h 2809875"/>
                <a:gd name="connsiteX125" fmla="*/ 1557740 w 3855647"/>
                <a:gd name="connsiteY125" fmla="*/ 340519 h 2809875"/>
                <a:gd name="connsiteX126" fmla="*/ 1564884 w 3855647"/>
                <a:gd name="connsiteY126" fmla="*/ 309562 h 2809875"/>
                <a:gd name="connsiteX127" fmla="*/ 1583934 w 3855647"/>
                <a:gd name="connsiteY127" fmla="*/ 285750 h 2809875"/>
                <a:gd name="connsiteX128" fmla="*/ 1588697 w 3855647"/>
                <a:gd name="connsiteY128" fmla="*/ 271463 h 2809875"/>
                <a:gd name="connsiteX129" fmla="*/ 1579172 w 3855647"/>
                <a:gd name="connsiteY129" fmla="*/ 257175 h 2809875"/>
                <a:gd name="connsiteX130" fmla="*/ 1545834 w 3855647"/>
                <a:gd name="connsiteY130" fmla="*/ 230981 h 2809875"/>
                <a:gd name="connsiteX131" fmla="*/ 1522022 w 3855647"/>
                <a:gd name="connsiteY131" fmla="*/ 228600 h 2809875"/>
                <a:gd name="connsiteX132" fmla="*/ 1507734 w 3855647"/>
                <a:gd name="connsiteY132" fmla="*/ 192881 h 2809875"/>
                <a:gd name="connsiteX133" fmla="*/ 1505353 w 3855647"/>
                <a:gd name="connsiteY133" fmla="*/ 159543 h 2809875"/>
                <a:gd name="connsiteX134" fmla="*/ 1488684 w 3855647"/>
                <a:gd name="connsiteY134" fmla="*/ 119063 h 2809875"/>
                <a:gd name="connsiteX135" fmla="*/ 1479159 w 3855647"/>
                <a:gd name="connsiteY135" fmla="*/ 92868 h 2809875"/>
                <a:gd name="connsiteX136" fmla="*/ 1455347 w 3855647"/>
                <a:gd name="connsiteY136" fmla="*/ 85725 h 2809875"/>
                <a:gd name="connsiteX137" fmla="*/ 1450584 w 3855647"/>
                <a:gd name="connsiteY137" fmla="*/ 66675 h 2809875"/>
                <a:gd name="connsiteX138" fmla="*/ 1433915 w 3855647"/>
                <a:gd name="connsiteY138" fmla="*/ 40481 h 2809875"/>
                <a:gd name="connsiteX139" fmla="*/ 1445822 w 3855647"/>
                <a:gd name="connsiteY139" fmla="*/ 30956 h 2809875"/>
                <a:gd name="connsiteX140" fmla="*/ 1436297 w 3855647"/>
                <a:gd name="connsiteY140" fmla="*/ 0 h 2809875"/>
                <a:gd name="connsiteX141" fmla="*/ 845747 w 3855647"/>
                <a:gd name="connsiteY141" fmla="*/ 180975 h 2809875"/>
                <a:gd name="connsiteX142" fmla="*/ 845747 w 3855647"/>
                <a:gd name="connsiteY142" fmla="*/ 180975 h 2809875"/>
                <a:gd name="connsiteX143" fmla="*/ 840984 w 3855647"/>
                <a:gd name="connsiteY143" fmla="*/ 223838 h 2809875"/>
                <a:gd name="connsiteX144" fmla="*/ 836222 w 3855647"/>
                <a:gd name="connsiteY144" fmla="*/ 238125 h 2809875"/>
                <a:gd name="connsiteX145" fmla="*/ 817172 w 3855647"/>
                <a:gd name="connsiteY145" fmla="*/ 254794 h 2809875"/>
                <a:gd name="connsiteX146" fmla="*/ 788597 w 3855647"/>
                <a:gd name="connsiteY146" fmla="*/ 266700 h 2809875"/>
                <a:gd name="connsiteX147" fmla="*/ 740972 w 3855647"/>
                <a:gd name="connsiteY147" fmla="*/ 300038 h 2809875"/>
                <a:gd name="connsiteX148" fmla="*/ 721922 w 3855647"/>
                <a:gd name="connsiteY148" fmla="*/ 328613 h 2809875"/>
                <a:gd name="connsiteX149" fmla="*/ 705252 w 3855647"/>
                <a:gd name="connsiteY149" fmla="*/ 342900 h 2809875"/>
                <a:gd name="connsiteX150" fmla="*/ 707634 w 3855647"/>
                <a:gd name="connsiteY150" fmla="*/ 369095 h 2809875"/>
                <a:gd name="connsiteX151" fmla="*/ 726684 w 3855647"/>
                <a:gd name="connsiteY151" fmla="*/ 381000 h 2809875"/>
                <a:gd name="connsiteX152" fmla="*/ 731447 w 3855647"/>
                <a:gd name="connsiteY152" fmla="*/ 395288 h 2809875"/>
                <a:gd name="connsiteX153" fmla="*/ 750497 w 3855647"/>
                <a:gd name="connsiteY153" fmla="*/ 423863 h 2809875"/>
                <a:gd name="connsiteX154" fmla="*/ 760022 w 3855647"/>
                <a:gd name="connsiteY154" fmla="*/ 442913 h 2809875"/>
                <a:gd name="connsiteX155" fmla="*/ 750497 w 3855647"/>
                <a:gd name="connsiteY155" fmla="*/ 481013 h 2809875"/>
                <a:gd name="connsiteX156" fmla="*/ 736209 w 3855647"/>
                <a:gd name="connsiteY156" fmla="*/ 490538 h 2809875"/>
                <a:gd name="connsiteX157" fmla="*/ 731447 w 3855647"/>
                <a:gd name="connsiteY157" fmla="*/ 504825 h 2809875"/>
                <a:gd name="connsiteX158" fmla="*/ 717159 w 3855647"/>
                <a:gd name="connsiteY158" fmla="*/ 509588 h 2809875"/>
                <a:gd name="connsiteX159" fmla="*/ 712397 w 3855647"/>
                <a:gd name="connsiteY159" fmla="*/ 538163 h 2809875"/>
                <a:gd name="connsiteX160" fmla="*/ 702872 w 3855647"/>
                <a:gd name="connsiteY160" fmla="*/ 566738 h 2809875"/>
                <a:gd name="connsiteX161" fmla="*/ 698109 w 3855647"/>
                <a:gd name="connsiteY161" fmla="*/ 581025 h 2809875"/>
                <a:gd name="connsiteX162" fmla="*/ 683822 w 3855647"/>
                <a:gd name="connsiteY162" fmla="*/ 611981 h 2809875"/>
                <a:gd name="connsiteX163" fmla="*/ 702872 w 3855647"/>
                <a:gd name="connsiteY163" fmla="*/ 638175 h 2809875"/>
                <a:gd name="connsiteX164" fmla="*/ 731447 w 3855647"/>
                <a:gd name="connsiteY164" fmla="*/ 647700 h 2809875"/>
                <a:gd name="connsiteX165" fmla="*/ 740972 w 3855647"/>
                <a:gd name="connsiteY165" fmla="*/ 661988 h 2809875"/>
                <a:gd name="connsiteX166" fmla="*/ 745734 w 3855647"/>
                <a:gd name="connsiteY166" fmla="*/ 676275 h 2809875"/>
                <a:gd name="connsiteX167" fmla="*/ 745734 w 3855647"/>
                <a:gd name="connsiteY167" fmla="*/ 688181 h 2809875"/>
                <a:gd name="connsiteX168" fmla="*/ 748115 w 3855647"/>
                <a:gd name="connsiteY168" fmla="*/ 709613 h 2809875"/>
                <a:gd name="connsiteX169" fmla="*/ 755259 w 3855647"/>
                <a:gd name="connsiteY169" fmla="*/ 728663 h 2809875"/>
                <a:gd name="connsiteX170" fmla="*/ 745734 w 3855647"/>
                <a:gd name="connsiteY170" fmla="*/ 757238 h 2809875"/>
                <a:gd name="connsiteX171" fmla="*/ 736209 w 3855647"/>
                <a:gd name="connsiteY171" fmla="*/ 771525 h 2809875"/>
                <a:gd name="connsiteX172" fmla="*/ 736209 w 3855647"/>
                <a:gd name="connsiteY172" fmla="*/ 842963 h 2809875"/>
                <a:gd name="connsiteX173" fmla="*/ 740972 w 3855647"/>
                <a:gd name="connsiteY173" fmla="*/ 857250 h 2809875"/>
                <a:gd name="connsiteX174" fmla="*/ 745734 w 3855647"/>
                <a:gd name="connsiteY174" fmla="*/ 876300 h 2809875"/>
                <a:gd name="connsiteX175" fmla="*/ 760022 w 3855647"/>
                <a:gd name="connsiteY175" fmla="*/ 923925 h 2809875"/>
                <a:gd name="connsiteX176" fmla="*/ 764784 w 3855647"/>
                <a:gd name="connsiteY176" fmla="*/ 938213 h 2809875"/>
                <a:gd name="connsiteX177" fmla="*/ 771928 w 3855647"/>
                <a:gd name="connsiteY177" fmla="*/ 983456 h 2809875"/>
                <a:gd name="connsiteX178" fmla="*/ 750497 w 3855647"/>
                <a:gd name="connsiteY178" fmla="*/ 1004888 h 2809875"/>
                <a:gd name="connsiteX179" fmla="*/ 731447 w 3855647"/>
                <a:gd name="connsiteY179" fmla="*/ 1009650 h 2809875"/>
                <a:gd name="connsiteX180" fmla="*/ 712397 w 3855647"/>
                <a:gd name="connsiteY180" fmla="*/ 1016794 h 2809875"/>
                <a:gd name="connsiteX181" fmla="*/ 683822 w 3855647"/>
                <a:gd name="connsiteY181" fmla="*/ 1035844 h 2809875"/>
                <a:gd name="connsiteX182" fmla="*/ 674297 w 3855647"/>
                <a:gd name="connsiteY182" fmla="*/ 1052513 h 2809875"/>
                <a:gd name="connsiteX183" fmla="*/ 660009 w 3855647"/>
                <a:gd name="connsiteY183" fmla="*/ 1062038 h 2809875"/>
                <a:gd name="connsiteX184" fmla="*/ 650484 w 3855647"/>
                <a:gd name="connsiteY184" fmla="*/ 1076325 h 2809875"/>
                <a:gd name="connsiteX185" fmla="*/ 640959 w 3855647"/>
                <a:gd name="connsiteY185" fmla="*/ 1157288 h 2809875"/>
                <a:gd name="connsiteX186" fmla="*/ 626672 w 3855647"/>
                <a:gd name="connsiteY186" fmla="*/ 1190625 h 2809875"/>
                <a:gd name="connsiteX187" fmla="*/ 593334 w 3855647"/>
                <a:gd name="connsiteY187" fmla="*/ 1204913 h 2809875"/>
                <a:gd name="connsiteX188" fmla="*/ 588572 w 3855647"/>
                <a:gd name="connsiteY188" fmla="*/ 1219200 h 2809875"/>
                <a:gd name="connsiteX189" fmla="*/ 593334 w 3855647"/>
                <a:gd name="connsiteY189" fmla="*/ 1233488 h 2809875"/>
                <a:gd name="connsiteX190" fmla="*/ 579047 w 3855647"/>
                <a:gd name="connsiteY190" fmla="*/ 1247775 h 2809875"/>
                <a:gd name="connsiteX191" fmla="*/ 569521 w 3855647"/>
                <a:gd name="connsiteY191" fmla="*/ 1290638 h 2809875"/>
                <a:gd name="connsiteX192" fmla="*/ 552854 w 3855647"/>
                <a:gd name="connsiteY192" fmla="*/ 1321593 h 2809875"/>
                <a:gd name="connsiteX193" fmla="*/ 533803 w 3855647"/>
                <a:gd name="connsiteY193" fmla="*/ 1343025 h 2809875"/>
                <a:gd name="connsiteX194" fmla="*/ 519515 w 3855647"/>
                <a:gd name="connsiteY194" fmla="*/ 1371600 h 2809875"/>
                <a:gd name="connsiteX195" fmla="*/ 498084 w 3855647"/>
                <a:gd name="connsiteY195" fmla="*/ 1419225 h 2809875"/>
                <a:gd name="connsiteX196" fmla="*/ 493322 w 3855647"/>
                <a:gd name="connsiteY196" fmla="*/ 1433513 h 2809875"/>
                <a:gd name="connsiteX197" fmla="*/ 474272 w 3855647"/>
                <a:gd name="connsiteY197" fmla="*/ 1466850 h 2809875"/>
                <a:gd name="connsiteX198" fmla="*/ 464747 w 3855647"/>
                <a:gd name="connsiteY198" fmla="*/ 1485900 h 2809875"/>
                <a:gd name="connsiteX199" fmla="*/ 459984 w 3855647"/>
                <a:gd name="connsiteY199" fmla="*/ 1500188 h 2809875"/>
                <a:gd name="connsiteX200" fmla="*/ 450459 w 3855647"/>
                <a:gd name="connsiteY200" fmla="*/ 1514475 h 2809875"/>
                <a:gd name="connsiteX201" fmla="*/ 436172 w 3855647"/>
                <a:gd name="connsiteY201" fmla="*/ 1552575 h 2809875"/>
                <a:gd name="connsiteX202" fmla="*/ 412359 w 3855647"/>
                <a:gd name="connsiteY202" fmla="*/ 1595438 h 2809875"/>
                <a:gd name="connsiteX203" fmla="*/ 398072 w 3855647"/>
                <a:gd name="connsiteY203" fmla="*/ 1628776 h 2809875"/>
                <a:gd name="connsiteX204" fmla="*/ 393310 w 3855647"/>
                <a:gd name="connsiteY204" fmla="*/ 1657350 h 2809875"/>
                <a:gd name="connsiteX205" fmla="*/ 379022 w 3855647"/>
                <a:gd name="connsiteY205" fmla="*/ 1719263 h 2809875"/>
                <a:gd name="connsiteX206" fmla="*/ 374259 w 3855647"/>
                <a:gd name="connsiteY206" fmla="*/ 1757363 h 2809875"/>
                <a:gd name="connsiteX207" fmla="*/ 369497 w 3855647"/>
                <a:gd name="connsiteY207" fmla="*/ 1771650 h 2809875"/>
                <a:gd name="connsiteX208" fmla="*/ 357591 w 3855647"/>
                <a:gd name="connsiteY208" fmla="*/ 1807369 h 2809875"/>
                <a:gd name="connsiteX209" fmla="*/ 343303 w 3855647"/>
                <a:gd name="connsiteY209" fmla="*/ 1852613 h 2809875"/>
                <a:gd name="connsiteX210" fmla="*/ 336159 w 3855647"/>
                <a:gd name="connsiteY210" fmla="*/ 1876425 h 2809875"/>
                <a:gd name="connsiteX211" fmla="*/ 326634 w 3855647"/>
                <a:gd name="connsiteY211" fmla="*/ 1890713 h 2809875"/>
                <a:gd name="connsiteX212" fmla="*/ 321872 w 3855647"/>
                <a:gd name="connsiteY212" fmla="*/ 1905000 h 2809875"/>
                <a:gd name="connsiteX213" fmla="*/ 307584 w 3855647"/>
                <a:gd name="connsiteY213" fmla="*/ 1914525 h 2809875"/>
                <a:gd name="connsiteX214" fmla="*/ 293297 w 3855647"/>
                <a:gd name="connsiteY214" fmla="*/ 1943100 h 2809875"/>
                <a:gd name="connsiteX215" fmla="*/ 283772 w 3855647"/>
                <a:gd name="connsiteY215" fmla="*/ 1971675 h 2809875"/>
                <a:gd name="connsiteX216" fmla="*/ 267103 w 3855647"/>
                <a:gd name="connsiteY216" fmla="*/ 2002632 h 2809875"/>
                <a:gd name="connsiteX217" fmla="*/ 231384 w 3855647"/>
                <a:gd name="connsiteY217" fmla="*/ 2038350 h 2809875"/>
                <a:gd name="connsiteX218" fmla="*/ 207572 w 3855647"/>
                <a:gd name="connsiteY218" fmla="*/ 2062163 h 2809875"/>
                <a:gd name="connsiteX219" fmla="*/ 202809 w 3855647"/>
                <a:gd name="connsiteY219" fmla="*/ 2076450 h 2809875"/>
                <a:gd name="connsiteX220" fmla="*/ 174234 w 3855647"/>
                <a:gd name="connsiteY220" fmla="*/ 2095500 h 2809875"/>
                <a:gd name="connsiteX221" fmla="*/ 159947 w 3855647"/>
                <a:gd name="connsiteY221" fmla="*/ 2105025 h 2809875"/>
                <a:gd name="connsiteX222" fmla="*/ 131372 w 3855647"/>
                <a:gd name="connsiteY222" fmla="*/ 2133601 h 2809875"/>
                <a:gd name="connsiteX223" fmla="*/ 102797 w 3855647"/>
                <a:gd name="connsiteY223" fmla="*/ 2145506 h 2809875"/>
                <a:gd name="connsiteX224" fmla="*/ 78985 w 3855647"/>
                <a:gd name="connsiteY224" fmla="*/ 2157412 h 2809875"/>
                <a:gd name="connsiteX225" fmla="*/ 45647 w 3855647"/>
                <a:gd name="connsiteY225" fmla="*/ 2174081 h 2809875"/>
                <a:gd name="connsiteX226" fmla="*/ 24215 w 3855647"/>
                <a:gd name="connsiteY226" fmla="*/ 2178844 h 2809875"/>
                <a:gd name="connsiteX227" fmla="*/ 403 w 3855647"/>
                <a:gd name="connsiteY227" fmla="*/ 2188369 h 2809875"/>
                <a:gd name="connsiteX228" fmla="*/ 12309 w 3855647"/>
                <a:gd name="connsiteY228" fmla="*/ 2228850 h 2809875"/>
                <a:gd name="connsiteX229" fmla="*/ 43265 w 3855647"/>
                <a:gd name="connsiteY229" fmla="*/ 2255044 h 2809875"/>
                <a:gd name="connsiteX230" fmla="*/ 67079 w 3855647"/>
                <a:gd name="connsiteY230" fmla="*/ 2271713 h 2809875"/>
                <a:gd name="connsiteX231" fmla="*/ 90890 w 3855647"/>
                <a:gd name="connsiteY231" fmla="*/ 2276475 h 2809875"/>
                <a:gd name="connsiteX232" fmla="*/ 114703 w 3855647"/>
                <a:gd name="connsiteY232" fmla="*/ 2297906 h 2809875"/>
                <a:gd name="connsiteX233" fmla="*/ 119466 w 3855647"/>
                <a:gd name="connsiteY233" fmla="*/ 2326482 h 2809875"/>
                <a:gd name="connsiteX234" fmla="*/ 126609 w 3855647"/>
                <a:gd name="connsiteY234" fmla="*/ 2347913 h 2809875"/>
                <a:gd name="connsiteX235" fmla="*/ 121847 w 3855647"/>
                <a:gd name="connsiteY235" fmla="*/ 2386013 h 2809875"/>
                <a:gd name="connsiteX236" fmla="*/ 112322 w 3855647"/>
                <a:gd name="connsiteY236" fmla="*/ 2405063 h 2809875"/>
                <a:gd name="connsiteX237" fmla="*/ 100416 w 3855647"/>
                <a:gd name="connsiteY237" fmla="*/ 2424112 h 2809875"/>
                <a:gd name="connsiteX238" fmla="*/ 71841 w 3855647"/>
                <a:gd name="connsiteY238" fmla="*/ 2426494 h 2809875"/>
                <a:gd name="connsiteX239" fmla="*/ 50409 w 3855647"/>
                <a:gd name="connsiteY239" fmla="*/ 2452688 h 2809875"/>
                <a:gd name="connsiteX240" fmla="*/ 21834 w 3855647"/>
                <a:gd name="connsiteY240" fmla="*/ 2466975 h 2809875"/>
                <a:gd name="connsiteX241" fmla="*/ 31359 w 3855647"/>
                <a:gd name="connsiteY241" fmla="*/ 2490788 h 2809875"/>
                <a:gd name="connsiteX242" fmla="*/ 21834 w 3855647"/>
                <a:gd name="connsiteY242" fmla="*/ 2524125 h 2809875"/>
                <a:gd name="connsiteX243" fmla="*/ 12309 w 3855647"/>
                <a:gd name="connsiteY243" fmla="*/ 2538413 h 2809875"/>
                <a:gd name="connsiteX244" fmla="*/ 374259 w 3855647"/>
                <a:gd name="connsiteY244" fmla="*/ 2809875 h 2809875"/>
                <a:gd name="connsiteX0" fmla="*/ 3855647 w 3855647"/>
                <a:gd name="connsiteY0" fmla="*/ 2047875 h 2809875"/>
                <a:gd name="connsiteX1" fmla="*/ 3786591 w 3855647"/>
                <a:gd name="connsiteY1" fmla="*/ 1985963 h 2809875"/>
                <a:gd name="connsiteX2" fmla="*/ 3800877 w 3855647"/>
                <a:gd name="connsiteY2" fmla="*/ 1964532 h 2809875"/>
                <a:gd name="connsiteX3" fmla="*/ 3788972 w 3855647"/>
                <a:gd name="connsiteY3" fmla="*/ 1919288 h 2809875"/>
                <a:gd name="connsiteX4" fmla="*/ 3779447 w 3855647"/>
                <a:gd name="connsiteY4" fmla="*/ 1890713 h 2809875"/>
                <a:gd name="connsiteX5" fmla="*/ 3760397 w 3855647"/>
                <a:gd name="connsiteY5" fmla="*/ 1862138 h 2809875"/>
                <a:gd name="connsiteX6" fmla="*/ 3746110 w 3855647"/>
                <a:gd name="connsiteY6" fmla="*/ 1835944 h 2809875"/>
                <a:gd name="connsiteX7" fmla="*/ 3746109 w 3855647"/>
                <a:gd name="connsiteY7" fmla="*/ 1790700 h 2809875"/>
                <a:gd name="connsiteX8" fmla="*/ 3736584 w 3855647"/>
                <a:gd name="connsiteY8" fmla="*/ 1776413 h 2809875"/>
                <a:gd name="connsiteX9" fmla="*/ 3731822 w 3855647"/>
                <a:gd name="connsiteY9" fmla="*/ 1762125 h 2809875"/>
                <a:gd name="connsiteX10" fmla="*/ 3724678 w 3855647"/>
                <a:gd name="connsiteY10" fmla="*/ 1724025 h 2809875"/>
                <a:gd name="connsiteX11" fmla="*/ 3708009 w 3855647"/>
                <a:gd name="connsiteY11" fmla="*/ 1695450 h 2809875"/>
                <a:gd name="connsiteX12" fmla="*/ 3698484 w 3855647"/>
                <a:gd name="connsiteY12" fmla="*/ 1662113 h 2809875"/>
                <a:gd name="connsiteX13" fmla="*/ 3710390 w 3855647"/>
                <a:gd name="connsiteY13" fmla="*/ 1643063 h 2809875"/>
                <a:gd name="connsiteX14" fmla="*/ 3717535 w 3855647"/>
                <a:gd name="connsiteY14" fmla="*/ 1624013 h 2809875"/>
                <a:gd name="connsiteX15" fmla="*/ 3712772 w 3855647"/>
                <a:gd name="connsiteY15" fmla="*/ 1581150 h 2809875"/>
                <a:gd name="connsiteX16" fmla="*/ 3693722 w 3855647"/>
                <a:gd name="connsiteY16" fmla="*/ 1552575 h 2809875"/>
                <a:gd name="connsiteX17" fmla="*/ 3681816 w 3855647"/>
                <a:gd name="connsiteY17" fmla="*/ 1550194 h 2809875"/>
                <a:gd name="connsiteX18" fmla="*/ 3653240 w 3855647"/>
                <a:gd name="connsiteY18" fmla="*/ 1504951 h 2809875"/>
                <a:gd name="connsiteX19" fmla="*/ 3627047 w 3855647"/>
                <a:gd name="connsiteY19" fmla="*/ 1485900 h 2809875"/>
                <a:gd name="connsiteX20" fmla="*/ 3617522 w 3855647"/>
                <a:gd name="connsiteY20" fmla="*/ 1471613 h 2809875"/>
                <a:gd name="connsiteX21" fmla="*/ 3593709 w 3855647"/>
                <a:gd name="connsiteY21" fmla="*/ 1462088 h 2809875"/>
                <a:gd name="connsiteX22" fmla="*/ 3572278 w 3855647"/>
                <a:gd name="connsiteY22" fmla="*/ 1464469 h 2809875"/>
                <a:gd name="connsiteX23" fmla="*/ 3531796 w 3855647"/>
                <a:gd name="connsiteY23" fmla="*/ 1412082 h 2809875"/>
                <a:gd name="connsiteX24" fmla="*/ 3507984 w 3855647"/>
                <a:gd name="connsiteY24" fmla="*/ 1393031 h 2809875"/>
                <a:gd name="connsiteX25" fmla="*/ 3481790 w 3855647"/>
                <a:gd name="connsiteY25" fmla="*/ 1397794 h 2809875"/>
                <a:gd name="connsiteX26" fmla="*/ 3457979 w 3855647"/>
                <a:gd name="connsiteY26" fmla="*/ 1381126 h 2809875"/>
                <a:gd name="connsiteX27" fmla="*/ 3407972 w 3855647"/>
                <a:gd name="connsiteY27" fmla="*/ 1369219 h 2809875"/>
                <a:gd name="connsiteX28" fmla="*/ 3369872 w 3855647"/>
                <a:gd name="connsiteY28" fmla="*/ 1371601 h 2809875"/>
                <a:gd name="connsiteX29" fmla="*/ 3327009 w 3855647"/>
                <a:gd name="connsiteY29" fmla="*/ 1352550 h 2809875"/>
                <a:gd name="connsiteX30" fmla="*/ 3312722 w 3855647"/>
                <a:gd name="connsiteY30" fmla="*/ 1347788 h 2809875"/>
                <a:gd name="connsiteX31" fmla="*/ 3284147 w 3855647"/>
                <a:gd name="connsiteY31" fmla="*/ 1362075 h 2809875"/>
                <a:gd name="connsiteX32" fmla="*/ 3260334 w 3855647"/>
                <a:gd name="connsiteY32" fmla="*/ 1343025 h 2809875"/>
                <a:gd name="connsiteX33" fmla="*/ 3231759 w 3855647"/>
                <a:gd name="connsiteY33" fmla="*/ 1319213 h 2809875"/>
                <a:gd name="connsiteX34" fmla="*/ 3217472 w 3855647"/>
                <a:gd name="connsiteY34" fmla="*/ 1309688 h 2809875"/>
                <a:gd name="connsiteX35" fmla="*/ 3188897 w 3855647"/>
                <a:gd name="connsiteY35" fmla="*/ 1283495 h 2809875"/>
                <a:gd name="connsiteX36" fmla="*/ 3167465 w 3855647"/>
                <a:gd name="connsiteY36" fmla="*/ 1278731 h 2809875"/>
                <a:gd name="connsiteX37" fmla="*/ 3169848 w 3855647"/>
                <a:gd name="connsiteY37" fmla="*/ 1247775 h 2809875"/>
                <a:gd name="connsiteX38" fmla="*/ 3179372 w 3855647"/>
                <a:gd name="connsiteY38" fmla="*/ 1223963 h 2809875"/>
                <a:gd name="connsiteX39" fmla="*/ 3150797 w 3855647"/>
                <a:gd name="connsiteY39" fmla="*/ 1214438 h 2809875"/>
                <a:gd name="connsiteX40" fmla="*/ 3136509 w 3855647"/>
                <a:gd name="connsiteY40" fmla="*/ 1219200 h 2809875"/>
                <a:gd name="connsiteX41" fmla="*/ 3122222 w 3855647"/>
                <a:gd name="connsiteY41" fmla="*/ 1228725 h 2809875"/>
                <a:gd name="connsiteX42" fmla="*/ 3100790 w 3855647"/>
                <a:gd name="connsiteY42" fmla="*/ 1212056 h 2809875"/>
                <a:gd name="connsiteX43" fmla="*/ 3112697 w 3855647"/>
                <a:gd name="connsiteY43" fmla="*/ 1185863 h 2809875"/>
                <a:gd name="connsiteX44" fmla="*/ 3103172 w 3855647"/>
                <a:gd name="connsiteY44" fmla="*/ 1171575 h 2809875"/>
                <a:gd name="connsiteX45" fmla="*/ 3098409 w 3855647"/>
                <a:gd name="connsiteY45" fmla="*/ 1157288 h 2809875"/>
                <a:gd name="connsiteX46" fmla="*/ 3084122 w 3855647"/>
                <a:gd name="connsiteY46" fmla="*/ 1171575 h 2809875"/>
                <a:gd name="connsiteX47" fmla="*/ 3055547 w 3855647"/>
                <a:gd name="connsiteY47" fmla="*/ 1162050 h 2809875"/>
                <a:gd name="connsiteX48" fmla="*/ 3046022 w 3855647"/>
                <a:gd name="connsiteY48" fmla="*/ 1131094 h 2809875"/>
                <a:gd name="connsiteX49" fmla="*/ 3050784 w 3855647"/>
                <a:gd name="connsiteY49" fmla="*/ 1114425 h 2809875"/>
                <a:gd name="connsiteX50" fmla="*/ 3050784 w 3855647"/>
                <a:gd name="connsiteY50" fmla="*/ 1104900 h 2809875"/>
                <a:gd name="connsiteX51" fmla="*/ 3036497 w 3855647"/>
                <a:gd name="connsiteY51" fmla="*/ 1100138 h 2809875"/>
                <a:gd name="connsiteX52" fmla="*/ 3046022 w 3855647"/>
                <a:gd name="connsiteY52" fmla="*/ 1081088 h 2809875"/>
                <a:gd name="connsiteX53" fmla="*/ 3055547 w 3855647"/>
                <a:gd name="connsiteY53" fmla="*/ 1062038 h 2809875"/>
                <a:gd name="connsiteX54" fmla="*/ 3024590 w 3855647"/>
                <a:gd name="connsiteY54" fmla="*/ 1052513 h 2809875"/>
                <a:gd name="connsiteX55" fmla="*/ 3012684 w 3855647"/>
                <a:gd name="connsiteY55" fmla="*/ 1066800 h 2809875"/>
                <a:gd name="connsiteX56" fmla="*/ 2993634 w 3855647"/>
                <a:gd name="connsiteY56" fmla="*/ 1066800 h 2809875"/>
                <a:gd name="connsiteX57" fmla="*/ 2972204 w 3855647"/>
                <a:gd name="connsiteY57" fmla="*/ 1073944 h 2809875"/>
                <a:gd name="connsiteX58" fmla="*/ 2955534 w 3855647"/>
                <a:gd name="connsiteY58" fmla="*/ 1066800 h 2809875"/>
                <a:gd name="connsiteX59" fmla="*/ 2950772 w 3855647"/>
                <a:gd name="connsiteY59" fmla="*/ 1047750 h 2809875"/>
                <a:gd name="connsiteX60" fmla="*/ 2931721 w 3855647"/>
                <a:gd name="connsiteY60" fmla="*/ 1040607 h 2809875"/>
                <a:gd name="connsiteX61" fmla="*/ 2903147 w 3855647"/>
                <a:gd name="connsiteY61" fmla="*/ 1019175 h 2809875"/>
                <a:gd name="connsiteX62" fmla="*/ 2888859 w 3855647"/>
                <a:gd name="connsiteY62" fmla="*/ 1014413 h 2809875"/>
                <a:gd name="connsiteX63" fmla="*/ 2874572 w 3855647"/>
                <a:gd name="connsiteY63" fmla="*/ 1004888 h 2809875"/>
                <a:gd name="connsiteX64" fmla="*/ 2855522 w 3855647"/>
                <a:gd name="connsiteY64" fmla="*/ 1004888 h 2809875"/>
                <a:gd name="connsiteX65" fmla="*/ 2834090 w 3855647"/>
                <a:gd name="connsiteY65" fmla="*/ 995363 h 2809875"/>
                <a:gd name="connsiteX66" fmla="*/ 2810278 w 3855647"/>
                <a:gd name="connsiteY66" fmla="*/ 1009650 h 2809875"/>
                <a:gd name="connsiteX67" fmla="*/ 2767416 w 3855647"/>
                <a:gd name="connsiteY67" fmla="*/ 1007269 h 2809875"/>
                <a:gd name="connsiteX68" fmla="*/ 2734079 w 3855647"/>
                <a:gd name="connsiteY68" fmla="*/ 1019175 h 2809875"/>
                <a:gd name="connsiteX69" fmla="*/ 2712646 w 3855647"/>
                <a:gd name="connsiteY69" fmla="*/ 1019176 h 2809875"/>
                <a:gd name="connsiteX70" fmla="*/ 2693597 w 3855647"/>
                <a:gd name="connsiteY70" fmla="*/ 1009650 h 2809875"/>
                <a:gd name="connsiteX71" fmla="*/ 2641209 w 3855647"/>
                <a:gd name="connsiteY71" fmla="*/ 1021557 h 2809875"/>
                <a:gd name="connsiteX72" fmla="*/ 2631684 w 3855647"/>
                <a:gd name="connsiteY72" fmla="*/ 1031082 h 2809875"/>
                <a:gd name="connsiteX73" fmla="*/ 2612634 w 3855647"/>
                <a:gd name="connsiteY73" fmla="*/ 1038225 h 2809875"/>
                <a:gd name="connsiteX74" fmla="*/ 2595965 w 3855647"/>
                <a:gd name="connsiteY74" fmla="*/ 1035844 h 2809875"/>
                <a:gd name="connsiteX75" fmla="*/ 2574535 w 3855647"/>
                <a:gd name="connsiteY75" fmla="*/ 1028700 h 2809875"/>
                <a:gd name="connsiteX76" fmla="*/ 2529290 w 3855647"/>
                <a:gd name="connsiteY76" fmla="*/ 1004888 h 2809875"/>
                <a:gd name="connsiteX77" fmla="*/ 2526909 w 3855647"/>
                <a:gd name="connsiteY77" fmla="*/ 971550 h 2809875"/>
                <a:gd name="connsiteX78" fmla="*/ 2512622 w 3855647"/>
                <a:gd name="connsiteY78" fmla="*/ 942975 h 2809875"/>
                <a:gd name="connsiteX79" fmla="*/ 2488809 w 3855647"/>
                <a:gd name="connsiteY79" fmla="*/ 938213 h 2809875"/>
                <a:gd name="connsiteX80" fmla="*/ 2493572 w 3855647"/>
                <a:gd name="connsiteY80" fmla="*/ 923925 h 2809875"/>
                <a:gd name="connsiteX81" fmla="*/ 2479284 w 3855647"/>
                <a:gd name="connsiteY81" fmla="*/ 914400 h 2809875"/>
                <a:gd name="connsiteX82" fmla="*/ 2457853 w 3855647"/>
                <a:gd name="connsiteY82" fmla="*/ 902494 h 2809875"/>
                <a:gd name="connsiteX83" fmla="*/ 2431659 w 3855647"/>
                <a:gd name="connsiteY83" fmla="*/ 890588 h 2809875"/>
                <a:gd name="connsiteX84" fmla="*/ 2414991 w 3855647"/>
                <a:gd name="connsiteY84" fmla="*/ 864394 h 2809875"/>
                <a:gd name="connsiteX85" fmla="*/ 2398321 w 3855647"/>
                <a:gd name="connsiteY85" fmla="*/ 833437 h 2809875"/>
                <a:gd name="connsiteX86" fmla="*/ 2367365 w 3855647"/>
                <a:gd name="connsiteY86" fmla="*/ 807244 h 2809875"/>
                <a:gd name="connsiteX87" fmla="*/ 2348316 w 3855647"/>
                <a:gd name="connsiteY87" fmla="*/ 769144 h 2809875"/>
                <a:gd name="connsiteX88" fmla="*/ 2322122 w 3855647"/>
                <a:gd name="connsiteY88" fmla="*/ 733425 h 2809875"/>
                <a:gd name="connsiteX89" fmla="*/ 2307834 w 3855647"/>
                <a:gd name="connsiteY89" fmla="*/ 723900 h 2809875"/>
                <a:gd name="connsiteX90" fmla="*/ 2264972 w 3855647"/>
                <a:gd name="connsiteY90" fmla="*/ 704850 h 2809875"/>
                <a:gd name="connsiteX91" fmla="*/ 2241159 w 3855647"/>
                <a:gd name="connsiteY91" fmla="*/ 678657 h 2809875"/>
                <a:gd name="connsiteX92" fmla="*/ 2231634 w 3855647"/>
                <a:gd name="connsiteY92" fmla="*/ 657225 h 2809875"/>
                <a:gd name="connsiteX93" fmla="*/ 2212584 w 3855647"/>
                <a:gd name="connsiteY93" fmla="*/ 647700 h 2809875"/>
                <a:gd name="connsiteX94" fmla="*/ 2198297 w 3855647"/>
                <a:gd name="connsiteY94" fmla="*/ 638175 h 2809875"/>
                <a:gd name="connsiteX95" fmla="*/ 2179247 w 3855647"/>
                <a:gd name="connsiteY95" fmla="*/ 642938 h 2809875"/>
                <a:gd name="connsiteX96" fmla="*/ 2155434 w 3855647"/>
                <a:gd name="connsiteY96" fmla="*/ 619125 h 2809875"/>
                <a:gd name="connsiteX97" fmla="*/ 2136384 w 3855647"/>
                <a:gd name="connsiteY97" fmla="*/ 590550 h 2809875"/>
                <a:gd name="connsiteX98" fmla="*/ 2126859 w 3855647"/>
                <a:gd name="connsiteY98" fmla="*/ 561975 h 2809875"/>
                <a:gd name="connsiteX99" fmla="*/ 2103047 w 3855647"/>
                <a:gd name="connsiteY99" fmla="*/ 561975 h 2809875"/>
                <a:gd name="connsiteX100" fmla="*/ 2088759 w 3855647"/>
                <a:gd name="connsiteY100" fmla="*/ 547688 h 2809875"/>
                <a:gd name="connsiteX101" fmla="*/ 2050660 w 3855647"/>
                <a:gd name="connsiteY101" fmla="*/ 540544 h 2809875"/>
                <a:gd name="connsiteX102" fmla="*/ 2007797 w 3855647"/>
                <a:gd name="connsiteY102" fmla="*/ 528638 h 2809875"/>
                <a:gd name="connsiteX103" fmla="*/ 1976841 w 3855647"/>
                <a:gd name="connsiteY103" fmla="*/ 526256 h 2809875"/>
                <a:gd name="connsiteX104" fmla="*/ 1948266 w 3855647"/>
                <a:gd name="connsiteY104" fmla="*/ 521494 h 2809875"/>
                <a:gd name="connsiteX105" fmla="*/ 1926834 w 3855647"/>
                <a:gd name="connsiteY105" fmla="*/ 504825 h 2809875"/>
                <a:gd name="connsiteX106" fmla="*/ 1912547 w 3855647"/>
                <a:gd name="connsiteY106" fmla="*/ 509588 h 2809875"/>
                <a:gd name="connsiteX107" fmla="*/ 1841109 w 3855647"/>
                <a:gd name="connsiteY107" fmla="*/ 495300 h 2809875"/>
                <a:gd name="connsiteX108" fmla="*/ 1812534 w 3855647"/>
                <a:gd name="connsiteY108" fmla="*/ 485775 h 2809875"/>
                <a:gd name="connsiteX109" fmla="*/ 1798247 w 3855647"/>
                <a:gd name="connsiteY109" fmla="*/ 481013 h 2809875"/>
                <a:gd name="connsiteX110" fmla="*/ 1783959 w 3855647"/>
                <a:gd name="connsiteY110" fmla="*/ 490538 h 2809875"/>
                <a:gd name="connsiteX111" fmla="*/ 1769672 w 3855647"/>
                <a:gd name="connsiteY111" fmla="*/ 495300 h 2809875"/>
                <a:gd name="connsiteX112" fmla="*/ 1741097 w 3855647"/>
                <a:gd name="connsiteY112" fmla="*/ 523875 h 2809875"/>
                <a:gd name="connsiteX113" fmla="*/ 1717284 w 3855647"/>
                <a:gd name="connsiteY113" fmla="*/ 519113 h 2809875"/>
                <a:gd name="connsiteX114" fmla="*/ 1683947 w 3855647"/>
                <a:gd name="connsiteY114" fmla="*/ 509588 h 2809875"/>
                <a:gd name="connsiteX115" fmla="*/ 1650609 w 3855647"/>
                <a:gd name="connsiteY115" fmla="*/ 504825 h 2809875"/>
                <a:gd name="connsiteX116" fmla="*/ 1622034 w 3855647"/>
                <a:gd name="connsiteY116" fmla="*/ 500063 h 2809875"/>
                <a:gd name="connsiteX117" fmla="*/ 1581553 w 3855647"/>
                <a:gd name="connsiteY117" fmla="*/ 483394 h 2809875"/>
                <a:gd name="connsiteX118" fmla="*/ 1552978 w 3855647"/>
                <a:gd name="connsiteY118" fmla="*/ 483394 h 2809875"/>
                <a:gd name="connsiteX119" fmla="*/ 1541072 w 3855647"/>
                <a:gd name="connsiteY119" fmla="*/ 466725 h 2809875"/>
                <a:gd name="connsiteX120" fmla="*/ 1526784 w 3855647"/>
                <a:gd name="connsiteY120" fmla="*/ 447675 h 2809875"/>
                <a:gd name="connsiteX121" fmla="*/ 1522021 w 3855647"/>
                <a:gd name="connsiteY121" fmla="*/ 421481 h 2809875"/>
                <a:gd name="connsiteX122" fmla="*/ 1533929 w 3855647"/>
                <a:gd name="connsiteY122" fmla="*/ 392907 h 2809875"/>
                <a:gd name="connsiteX123" fmla="*/ 1564884 w 3855647"/>
                <a:gd name="connsiteY123" fmla="*/ 366713 h 2809875"/>
                <a:gd name="connsiteX124" fmla="*/ 1557740 w 3855647"/>
                <a:gd name="connsiteY124" fmla="*/ 340519 h 2809875"/>
                <a:gd name="connsiteX125" fmla="*/ 1564884 w 3855647"/>
                <a:gd name="connsiteY125" fmla="*/ 309562 h 2809875"/>
                <a:gd name="connsiteX126" fmla="*/ 1583934 w 3855647"/>
                <a:gd name="connsiteY126" fmla="*/ 285750 h 2809875"/>
                <a:gd name="connsiteX127" fmla="*/ 1588697 w 3855647"/>
                <a:gd name="connsiteY127" fmla="*/ 271463 h 2809875"/>
                <a:gd name="connsiteX128" fmla="*/ 1579172 w 3855647"/>
                <a:gd name="connsiteY128" fmla="*/ 257175 h 2809875"/>
                <a:gd name="connsiteX129" fmla="*/ 1545834 w 3855647"/>
                <a:gd name="connsiteY129" fmla="*/ 230981 h 2809875"/>
                <a:gd name="connsiteX130" fmla="*/ 1522022 w 3855647"/>
                <a:gd name="connsiteY130" fmla="*/ 228600 h 2809875"/>
                <a:gd name="connsiteX131" fmla="*/ 1507734 w 3855647"/>
                <a:gd name="connsiteY131" fmla="*/ 192881 h 2809875"/>
                <a:gd name="connsiteX132" fmla="*/ 1505353 w 3855647"/>
                <a:gd name="connsiteY132" fmla="*/ 159543 h 2809875"/>
                <a:gd name="connsiteX133" fmla="*/ 1488684 w 3855647"/>
                <a:gd name="connsiteY133" fmla="*/ 119063 h 2809875"/>
                <a:gd name="connsiteX134" fmla="*/ 1479159 w 3855647"/>
                <a:gd name="connsiteY134" fmla="*/ 92868 h 2809875"/>
                <a:gd name="connsiteX135" fmla="*/ 1455347 w 3855647"/>
                <a:gd name="connsiteY135" fmla="*/ 85725 h 2809875"/>
                <a:gd name="connsiteX136" fmla="*/ 1450584 w 3855647"/>
                <a:gd name="connsiteY136" fmla="*/ 66675 h 2809875"/>
                <a:gd name="connsiteX137" fmla="*/ 1433915 w 3855647"/>
                <a:gd name="connsiteY137" fmla="*/ 40481 h 2809875"/>
                <a:gd name="connsiteX138" fmla="*/ 1445822 w 3855647"/>
                <a:gd name="connsiteY138" fmla="*/ 30956 h 2809875"/>
                <a:gd name="connsiteX139" fmla="*/ 1436297 w 3855647"/>
                <a:gd name="connsiteY139" fmla="*/ 0 h 2809875"/>
                <a:gd name="connsiteX140" fmla="*/ 845747 w 3855647"/>
                <a:gd name="connsiteY140" fmla="*/ 180975 h 2809875"/>
                <a:gd name="connsiteX141" fmla="*/ 845747 w 3855647"/>
                <a:gd name="connsiteY141" fmla="*/ 180975 h 2809875"/>
                <a:gd name="connsiteX142" fmla="*/ 840984 w 3855647"/>
                <a:gd name="connsiteY142" fmla="*/ 223838 h 2809875"/>
                <a:gd name="connsiteX143" fmla="*/ 836222 w 3855647"/>
                <a:gd name="connsiteY143" fmla="*/ 238125 h 2809875"/>
                <a:gd name="connsiteX144" fmla="*/ 817172 w 3855647"/>
                <a:gd name="connsiteY144" fmla="*/ 254794 h 2809875"/>
                <a:gd name="connsiteX145" fmla="*/ 788597 w 3855647"/>
                <a:gd name="connsiteY145" fmla="*/ 266700 h 2809875"/>
                <a:gd name="connsiteX146" fmla="*/ 740972 w 3855647"/>
                <a:gd name="connsiteY146" fmla="*/ 300038 h 2809875"/>
                <a:gd name="connsiteX147" fmla="*/ 721922 w 3855647"/>
                <a:gd name="connsiteY147" fmla="*/ 328613 h 2809875"/>
                <a:gd name="connsiteX148" fmla="*/ 705252 w 3855647"/>
                <a:gd name="connsiteY148" fmla="*/ 342900 h 2809875"/>
                <a:gd name="connsiteX149" fmla="*/ 707634 w 3855647"/>
                <a:gd name="connsiteY149" fmla="*/ 369095 h 2809875"/>
                <a:gd name="connsiteX150" fmla="*/ 726684 w 3855647"/>
                <a:gd name="connsiteY150" fmla="*/ 381000 h 2809875"/>
                <a:gd name="connsiteX151" fmla="*/ 731447 w 3855647"/>
                <a:gd name="connsiteY151" fmla="*/ 395288 h 2809875"/>
                <a:gd name="connsiteX152" fmla="*/ 750497 w 3855647"/>
                <a:gd name="connsiteY152" fmla="*/ 423863 h 2809875"/>
                <a:gd name="connsiteX153" fmla="*/ 760022 w 3855647"/>
                <a:gd name="connsiteY153" fmla="*/ 442913 h 2809875"/>
                <a:gd name="connsiteX154" fmla="*/ 750497 w 3855647"/>
                <a:gd name="connsiteY154" fmla="*/ 481013 h 2809875"/>
                <a:gd name="connsiteX155" fmla="*/ 736209 w 3855647"/>
                <a:gd name="connsiteY155" fmla="*/ 490538 h 2809875"/>
                <a:gd name="connsiteX156" fmla="*/ 731447 w 3855647"/>
                <a:gd name="connsiteY156" fmla="*/ 504825 h 2809875"/>
                <a:gd name="connsiteX157" fmla="*/ 717159 w 3855647"/>
                <a:gd name="connsiteY157" fmla="*/ 509588 h 2809875"/>
                <a:gd name="connsiteX158" fmla="*/ 712397 w 3855647"/>
                <a:gd name="connsiteY158" fmla="*/ 538163 h 2809875"/>
                <a:gd name="connsiteX159" fmla="*/ 702872 w 3855647"/>
                <a:gd name="connsiteY159" fmla="*/ 566738 h 2809875"/>
                <a:gd name="connsiteX160" fmla="*/ 698109 w 3855647"/>
                <a:gd name="connsiteY160" fmla="*/ 581025 h 2809875"/>
                <a:gd name="connsiteX161" fmla="*/ 683822 w 3855647"/>
                <a:gd name="connsiteY161" fmla="*/ 611981 h 2809875"/>
                <a:gd name="connsiteX162" fmla="*/ 702872 w 3855647"/>
                <a:gd name="connsiteY162" fmla="*/ 638175 h 2809875"/>
                <a:gd name="connsiteX163" fmla="*/ 731447 w 3855647"/>
                <a:gd name="connsiteY163" fmla="*/ 647700 h 2809875"/>
                <a:gd name="connsiteX164" fmla="*/ 740972 w 3855647"/>
                <a:gd name="connsiteY164" fmla="*/ 661988 h 2809875"/>
                <a:gd name="connsiteX165" fmla="*/ 745734 w 3855647"/>
                <a:gd name="connsiteY165" fmla="*/ 676275 h 2809875"/>
                <a:gd name="connsiteX166" fmla="*/ 745734 w 3855647"/>
                <a:gd name="connsiteY166" fmla="*/ 688181 h 2809875"/>
                <a:gd name="connsiteX167" fmla="*/ 748115 w 3855647"/>
                <a:gd name="connsiteY167" fmla="*/ 709613 h 2809875"/>
                <a:gd name="connsiteX168" fmla="*/ 755259 w 3855647"/>
                <a:gd name="connsiteY168" fmla="*/ 728663 h 2809875"/>
                <a:gd name="connsiteX169" fmla="*/ 745734 w 3855647"/>
                <a:gd name="connsiteY169" fmla="*/ 757238 h 2809875"/>
                <a:gd name="connsiteX170" fmla="*/ 736209 w 3855647"/>
                <a:gd name="connsiteY170" fmla="*/ 771525 h 2809875"/>
                <a:gd name="connsiteX171" fmla="*/ 736209 w 3855647"/>
                <a:gd name="connsiteY171" fmla="*/ 842963 h 2809875"/>
                <a:gd name="connsiteX172" fmla="*/ 740972 w 3855647"/>
                <a:gd name="connsiteY172" fmla="*/ 857250 h 2809875"/>
                <a:gd name="connsiteX173" fmla="*/ 745734 w 3855647"/>
                <a:gd name="connsiteY173" fmla="*/ 876300 h 2809875"/>
                <a:gd name="connsiteX174" fmla="*/ 760022 w 3855647"/>
                <a:gd name="connsiteY174" fmla="*/ 923925 h 2809875"/>
                <a:gd name="connsiteX175" fmla="*/ 764784 w 3855647"/>
                <a:gd name="connsiteY175" fmla="*/ 938213 h 2809875"/>
                <a:gd name="connsiteX176" fmla="*/ 771928 w 3855647"/>
                <a:gd name="connsiteY176" fmla="*/ 983456 h 2809875"/>
                <a:gd name="connsiteX177" fmla="*/ 750497 w 3855647"/>
                <a:gd name="connsiteY177" fmla="*/ 1004888 h 2809875"/>
                <a:gd name="connsiteX178" fmla="*/ 731447 w 3855647"/>
                <a:gd name="connsiteY178" fmla="*/ 1009650 h 2809875"/>
                <a:gd name="connsiteX179" fmla="*/ 712397 w 3855647"/>
                <a:gd name="connsiteY179" fmla="*/ 1016794 h 2809875"/>
                <a:gd name="connsiteX180" fmla="*/ 683822 w 3855647"/>
                <a:gd name="connsiteY180" fmla="*/ 1035844 h 2809875"/>
                <a:gd name="connsiteX181" fmla="*/ 674297 w 3855647"/>
                <a:gd name="connsiteY181" fmla="*/ 1052513 h 2809875"/>
                <a:gd name="connsiteX182" fmla="*/ 660009 w 3855647"/>
                <a:gd name="connsiteY182" fmla="*/ 1062038 h 2809875"/>
                <a:gd name="connsiteX183" fmla="*/ 650484 w 3855647"/>
                <a:gd name="connsiteY183" fmla="*/ 1076325 h 2809875"/>
                <a:gd name="connsiteX184" fmla="*/ 640959 w 3855647"/>
                <a:gd name="connsiteY184" fmla="*/ 1157288 h 2809875"/>
                <a:gd name="connsiteX185" fmla="*/ 626672 w 3855647"/>
                <a:gd name="connsiteY185" fmla="*/ 1190625 h 2809875"/>
                <a:gd name="connsiteX186" fmla="*/ 593334 w 3855647"/>
                <a:gd name="connsiteY186" fmla="*/ 1204913 h 2809875"/>
                <a:gd name="connsiteX187" fmla="*/ 588572 w 3855647"/>
                <a:gd name="connsiteY187" fmla="*/ 1219200 h 2809875"/>
                <a:gd name="connsiteX188" fmla="*/ 593334 w 3855647"/>
                <a:gd name="connsiteY188" fmla="*/ 1233488 h 2809875"/>
                <a:gd name="connsiteX189" fmla="*/ 579047 w 3855647"/>
                <a:gd name="connsiteY189" fmla="*/ 1247775 h 2809875"/>
                <a:gd name="connsiteX190" fmla="*/ 569521 w 3855647"/>
                <a:gd name="connsiteY190" fmla="*/ 1290638 h 2809875"/>
                <a:gd name="connsiteX191" fmla="*/ 552854 w 3855647"/>
                <a:gd name="connsiteY191" fmla="*/ 1321593 h 2809875"/>
                <a:gd name="connsiteX192" fmla="*/ 533803 w 3855647"/>
                <a:gd name="connsiteY192" fmla="*/ 1343025 h 2809875"/>
                <a:gd name="connsiteX193" fmla="*/ 519515 w 3855647"/>
                <a:gd name="connsiteY193" fmla="*/ 1371600 h 2809875"/>
                <a:gd name="connsiteX194" fmla="*/ 498084 w 3855647"/>
                <a:gd name="connsiteY194" fmla="*/ 1419225 h 2809875"/>
                <a:gd name="connsiteX195" fmla="*/ 493322 w 3855647"/>
                <a:gd name="connsiteY195" fmla="*/ 1433513 h 2809875"/>
                <a:gd name="connsiteX196" fmla="*/ 474272 w 3855647"/>
                <a:gd name="connsiteY196" fmla="*/ 1466850 h 2809875"/>
                <a:gd name="connsiteX197" fmla="*/ 464747 w 3855647"/>
                <a:gd name="connsiteY197" fmla="*/ 1485900 h 2809875"/>
                <a:gd name="connsiteX198" fmla="*/ 459984 w 3855647"/>
                <a:gd name="connsiteY198" fmla="*/ 1500188 h 2809875"/>
                <a:gd name="connsiteX199" fmla="*/ 450459 w 3855647"/>
                <a:gd name="connsiteY199" fmla="*/ 1514475 h 2809875"/>
                <a:gd name="connsiteX200" fmla="*/ 436172 w 3855647"/>
                <a:gd name="connsiteY200" fmla="*/ 1552575 h 2809875"/>
                <a:gd name="connsiteX201" fmla="*/ 412359 w 3855647"/>
                <a:gd name="connsiteY201" fmla="*/ 1595438 h 2809875"/>
                <a:gd name="connsiteX202" fmla="*/ 398072 w 3855647"/>
                <a:gd name="connsiteY202" fmla="*/ 1628776 h 2809875"/>
                <a:gd name="connsiteX203" fmla="*/ 393310 w 3855647"/>
                <a:gd name="connsiteY203" fmla="*/ 1657350 h 2809875"/>
                <a:gd name="connsiteX204" fmla="*/ 379022 w 3855647"/>
                <a:gd name="connsiteY204" fmla="*/ 1719263 h 2809875"/>
                <a:gd name="connsiteX205" fmla="*/ 374259 w 3855647"/>
                <a:gd name="connsiteY205" fmla="*/ 1757363 h 2809875"/>
                <a:gd name="connsiteX206" fmla="*/ 369497 w 3855647"/>
                <a:gd name="connsiteY206" fmla="*/ 1771650 h 2809875"/>
                <a:gd name="connsiteX207" fmla="*/ 357591 w 3855647"/>
                <a:gd name="connsiteY207" fmla="*/ 1807369 h 2809875"/>
                <a:gd name="connsiteX208" fmla="*/ 343303 w 3855647"/>
                <a:gd name="connsiteY208" fmla="*/ 1852613 h 2809875"/>
                <a:gd name="connsiteX209" fmla="*/ 336159 w 3855647"/>
                <a:gd name="connsiteY209" fmla="*/ 1876425 h 2809875"/>
                <a:gd name="connsiteX210" fmla="*/ 326634 w 3855647"/>
                <a:gd name="connsiteY210" fmla="*/ 1890713 h 2809875"/>
                <a:gd name="connsiteX211" fmla="*/ 321872 w 3855647"/>
                <a:gd name="connsiteY211" fmla="*/ 1905000 h 2809875"/>
                <a:gd name="connsiteX212" fmla="*/ 307584 w 3855647"/>
                <a:gd name="connsiteY212" fmla="*/ 1914525 h 2809875"/>
                <a:gd name="connsiteX213" fmla="*/ 293297 w 3855647"/>
                <a:gd name="connsiteY213" fmla="*/ 1943100 h 2809875"/>
                <a:gd name="connsiteX214" fmla="*/ 283772 w 3855647"/>
                <a:gd name="connsiteY214" fmla="*/ 1971675 h 2809875"/>
                <a:gd name="connsiteX215" fmla="*/ 267103 w 3855647"/>
                <a:gd name="connsiteY215" fmla="*/ 2002632 h 2809875"/>
                <a:gd name="connsiteX216" fmla="*/ 231384 w 3855647"/>
                <a:gd name="connsiteY216" fmla="*/ 2038350 h 2809875"/>
                <a:gd name="connsiteX217" fmla="*/ 207572 w 3855647"/>
                <a:gd name="connsiteY217" fmla="*/ 2062163 h 2809875"/>
                <a:gd name="connsiteX218" fmla="*/ 202809 w 3855647"/>
                <a:gd name="connsiteY218" fmla="*/ 2076450 h 2809875"/>
                <a:gd name="connsiteX219" fmla="*/ 174234 w 3855647"/>
                <a:gd name="connsiteY219" fmla="*/ 2095500 h 2809875"/>
                <a:gd name="connsiteX220" fmla="*/ 159947 w 3855647"/>
                <a:gd name="connsiteY220" fmla="*/ 2105025 h 2809875"/>
                <a:gd name="connsiteX221" fmla="*/ 131372 w 3855647"/>
                <a:gd name="connsiteY221" fmla="*/ 2133601 h 2809875"/>
                <a:gd name="connsiteX222" fmla="*/ 102797 w 3855647"/>
                <a:gd name="connsiteY222" fmla="*/ 2145506 h 2809875"/>
                <a:gd name="connsiteX223" fmla="*/ 78985 w 3855647"/>
                <a:gd name="connsiteY223" fmla="*/ 2157412 h 2809875"/>
                <a:gd name="connsiteX224" fmla="*/ 45647 w 3855647"/>
                <a:gd name="connsiteY224" fmla="*/ 2174081 h 2809875"/>
                <a:gd name="connsiteX225" fmla="*/ 24215 w 3855647"/>
                <a:gd name="connsiteY225" fmla="*/ 2178844 h 2809875"/>
                <a:gd name="connsiteX226" fmla="*/ 403 w 3855647"/>
                <a:gd name="connsiteY226" fmla="*/ 2188369 h 2809875"/>
                <a:gd name="connsiteX227" fmla="*/ 12309 w 3855647"/>
                <a:gd name="connsiteY227" fmla="*/ 2228850 h 2809875"/>
                <a:gd name="connsiteX228" fmla="*/ 43265 w 3855647"/>
                <a:gd name="connsiteY228" fmla="*/ 2255044 h 2809875"/>
                <a:gd name="connsiteX229" fmla="*/ 67079 w 3855647"/>
                <a:gd name="connsiteY229" fmla="*/ 2271713 h 2809875"/>
                <a:gd name="connsiteX230" fmla="*/ 90890 w 3855647"/>
                <a:gd name="connsiteY230" fmla="*/ 2276475 h 2809875"/>
                <a:gd name="connsiteX231" fmla="*/ 114703 w 3855647"/>
                <a:gd name="connsiteY231" fmla="*/ 2297906 h 2809875"/>
                <a:gd name="connsiteX232" fmla="*/ 119466 w 3855647"/>
                <a:gd name="connsiteY232" fmla="*/ 2326482 h 2809875"/>
                <a:gd name="connsiteX233" fmla="*/ 126609 w 3855647"/>
                <a:gd name="connsiteY233" fmla="*/ 2347913 h 2809875"/>
                <a:gd name="connsiteX234" fmla="*/ 121847 w 3855647"/>
                <a:gd name="connsiteY234" fmla="*/ 2386013 h 2809875"/>
                <a:gd name="connsiteX235" fmla="*/ 112322 w 3855647"/>
                <a:gd name="connsiteY235" fmla="*/ 2405063 h 2809875"/>
                <a:gd name="connsiteX236" fmla="*/ 100416 w 3855647"/>
                <a:gd name="connsiteY236" fmla="*/ 2424112 h 2809875"/>
                <a:gd name="connsiteX237" fmla="*/ 71841 w 3855647"/>
                <a:gd name="connsiteY237" fmla="*/ 2426494 h 2809875"/>
                <a:gd name="connsiteX238" fmla="*/ 50409 w 3855647"/>
                <a:gd name="connsiteY238" fmla="*/ 2452688 h 2809875"/>
                <a:gd name="connsiteX239" fmla="*/ 21834 w 3855647"/>
                <a:gd name="connsiteY239" fmla="*/ 2466975 h 2809875"/>
                <a:gd name="connsiteX240" fmla="*/ 31359 w 3855647"/>
                <a:gd name="connsiteY240" fmla="*/ 2490788 h 2809875"/>
                <a:gd name="connsiteX241" fmla="*/ 21834 w 3855647"/>
                <a:gd name="connsiteY241" fmla="*/ 2524125 h 2809875"/>
                <a:gd name="connsiteX242" fmla="*/ 12309 w 3855647"/>
                <a:gd name="connsiteY242" fmla="*/ 2538413 h 2809875"/>
                <a:gd name="connsiteX243" fmla="*/ 374259 w 3855647"/>
                <a:gd name="connsiteY243" fmla="*/ 2809875 h 2809875"/>
                <a:gd name="connsiteX0" fmla="*/ 3855647 w 3855647"/>
                <a:gd name="connsiteY0" fmla="*/ 2047875 h 2809875"/>
                <a:gd name="connsiteX1" fmla="*/ 3786591 w 3855647"/>
                <a:gd name="connsiteY1" fmla="*/ 1985963 h 2809875"/>
                <a:gd name="connsiteX2" fmla="*/ 3788972 w 3855647"/>
                <a:gd name="connsiteY2" fmla="*/ 1919288 h 2809875"/>
                <a:gd name="connsiteX3" fmla="*/ 3779447 w 3855647"/>
                <a:gd name="connsiteY3" fmla="*/ 1890713 h 2809875"/>
                <a:gd name="connsiteX4" fmla="*/ 3760397 w 3855647"/>
                <a:gd name="connsiteY4" fmla="*/ 1862138 h 2809875"/>
                <a:gd name="connsiteX5" fmla="*/ 3746110 w 3855647"/>
                <a:gd name="connsiteY5" fmla="*/ 1835944 h 2809875"/>
                <a:gd name="connsiteX6" fmla="*/ 3746109 w 3855647"/>
                <a:gd name="connsiteY6" fmla="*/ 1790700 h 2809875"/>
                <a:gd name="connsiteX7" fmla="*/ 3736584 w 3855647"/>
                <a:gd name="connsiteY7" fmla="*/ 1776413 h 2809875"/>
                <a:gd name="connsiteX8" fmla="*/ 3731822 w 3855647"/>
                <a:gd name="connsiteY8" fmla="*/ 1762125 h 2809875"/>
                <a:gd name="connsiteX9" fmla="*/ 3724678 w 3855647"/>
                <a:gd name="connsiteY9" fmla="*/ 1724025 h 2809875"/>
                <a:gd name="connsiteX10" fmla="*/ 3708009 w 3855647"/>
                <a:gd name="connsiteY10" fmla="*/ 1695450 h 2809875"/>
                <a:gd name="connsiteX11" fmla="*/ 3698484 w 3855647"/>
                <a:gd name="connsiteY11" fmla="*/ 1662113 h 2809875"/>
                <a:gd name="connsiteX12" fmla="*/ 3710390 w 3855647"/>
                <a:gd name="connsiteY12" fmla="*/ 1643063 h 2809875"/>
                <a:gd name="connsiteX13" fmla="*/ 3717535 w 3855647"/>
                <a:gd name="connsiteY13" fmla="*/ 1624013 h 2809875"/>
                <a:gd name="connsiteX14" fmla="*/ 3712772 w 3855647"/>
                <a:gd name="connsiteY14" fmla="*/ 1581150 h 2809875"/>
                <a:gd name="connsiteX15" fmla="*/ 3693722 w 3855647"/>
                <a:gd name="connsiteY15" fmla="*/ 1552575 h 2809875"/>
                <a:gd name="connsiteX16" fmla="*/ 3681816 w 3855647"/>
                <a:gd name="connsiteY16" fmla="*/ 1550194 h 2809875"/>
                <a:gd name="connsiteX17" fmla="*/ 3653240 w 3855647"/>
                <a:gd name="connsiteY17" fmla="*/ 1504951 h 2809875"/>
                <a:gd name="connsiteX18" fmla="*/ 3627047 w 3855647"/>
                <a:gd name="connsiteY18" fmla="*/ 1485900 h 2809875"/>
                <a:gd name="connsiteX19" fmla="*/ 3617522 w 3855647"/>
                <a:gd name="connsiteY19" fmla="*/ 1471613 h 2809875"/>
                <a:gd name="connsiteX20" fmla="*/ 3593709 w 3855647"/>
                <a:gd name="connsiteY20" fmla="*/ 1462088 h 2809875"/>
                <a:gd name="connsiteX21" fmla="*/ 3572278 w 3855647"/>
                <a:gd name="connsiteY21" fmla="*/ 1464469 h 2809875"/>
                <a:gd name="connsiteX22" fmla="*/ 3531796 w 3855647"/>
                <a:gd name="connsiteY22" fmla="*/ 1412082 h 2809875"/>
                <a:gd name="connsiteX23" fmla="*/ 3507984 w 3855647"/>
                <a:gd name="connsiteY23" fmla="*/ 1393031 h 2809875"/>
                <a:gd name="connsiteX24" fmla="*/ 3481790 w 3855647"/>
                <a:gd name="connsiteY24" fmla="*/ 1397794 h 2809875"/>
                <a:gd name="connsiteX25" fmla="*/ 3457979 w 3855647"/>
                <a:gd name="connsiteY25" fmla="*/ 1381126 h 2809875"/>
                <a:gd name="connsiteX26" fmla="*/ 3407972 w 3855647"/>
                <a:gd name="connsiteY26" fmla="*/ 1369219 h 2809875"/>
                <a:gd name="connsiteX27" fmla="*/ 3369872 w 3855647"/>
                <a:gd name="connsiteY27" fmla="*/ 1371601 h 2809875"/>
                <a:gd name="connsiteX28" fmla="*/ 3327009 w 3855647"/>
                <a:gd name="connsiteY28" fmla="*/ 1352550 h 2809875"/>
                <a:gd name="connsiteX29" fmla="*/ 3312722 w 3855647"/>
                <a:gd name="connsiteY29" fmla="*/ 1347788 h 2809875"/>
                <a:gd name="connsiteX30" fmla="*/ 3284147 w 3855647"/>
                <a:gd name="connsiteY30" fmla="*/ 1362075 h 2809875"/>
                <a:gd name="connsiteX31" fmla="*/ 3260334 w 3855647"/>
                <a:gd name="connsiteY31" fmla="*/ 1343025 h 2809875"/>
                <a:gd name="connsiteX32" fmla="*/ 3231759 w 3855647"/>
                <a:gd name="connsiteY32" fmla="*/ 1319213 h 2809875"/>
                <a:gd name="connsiteX33" fmla="*/ 3217472 w 3855647"/>
                <a:gd name="connsiteY33" fmla="*/ 1309688 h 2809875"/>
                <a:gd name="connsiteX34" fmla="*/ 3188897 w 3855647"/>
                <a:gd name="connsiteY34" fmla="*/ 1283495 h 2809875"/>
                <a:gd name="connsiteX35" fmla="*/ 3167465 w 3855647"/>
                <a:gd name="connsiteY35" fmla="*/ 1278731 h 2809875"/>
                <a:gd name="connsiteX36" fmla="*/ 3169848 w 3855647"/>
                <a:gd name="connsiteY36" fmla="*/ 1247775 h 2809875"/>
                <a:gd name="connsiteX37" fmla="*/ 3179372 w 3855647"/>
                <a:gd name="connsiteY37" fmla="*/ 1223963 h 2809875"/>
                <a:gd name="connsiteX38" fmla="*/ 3150797 w 3855647"/>
                <a:gd name="connsiteY38" fmla="*/ 1214438 h 2809875"/>
                <a:gd name="connsiteX39" fmla="*/ 3136509 w 3855647"/>
                <a:gd name="connsiteY39" fmla="*/ 1219200 h 2809875"/>
                <a:gd name="connsiteX40" fmla="*/ 3122222 w 3855647"/>
                <a:gd name="connsiteY40" fmla="*/ 1228725 h 2809875"/>
                <a:gd name="connsiteX41" fmla="*/ 3100790 w 3855647"/>
                <a:gd name="connsiteY41" fmla="*/ 1212056 h 2809875"/>
                <a:gd name="connsiteX42" fmla="*/ 3112697 w 3855647"/>
                <a:gd name="connsiteY42" fmla="*/ 1185863 h 2809875"/>
                <a:gd name="connsiteX43" fmla="*/ 3103172 w 3855647"/>
                <a:gd name="connsiteY43" fmla="*/ 1171575 h 2809875"/>
                <a:gd name="connsiteX44" fmla="*/ 3098409 w 3855647"/>
                <a:gd name="connsiteY44" fmla="*/ 1157288 h 2809875"/>
                <a:gd name="connsiteX45" fmla="*/ 3084122 w 3855647"/>
                <a:gd name="connsiteY45" fmla="*/ 1171575 h 2809875"/>
                <a:gd name="connsiteX46" fmla="*/ 3055547 w 3855647"/>
                <a:gd name="connsiteY46" fmla="*/ 1162050 h 2809875"/>
                <a:gd name="connsiteX47" fmla="*/ 3046022 w 3855647"/>
                <a:gd name="connsiteY47" fmla="*/ 1131094 h 2809875"/>
                <a:gd name="connsiteX48" fmla="*/ 3050784 w 3855647"/>
                <a:gd name="connsiteY48" fmla="*/ 1114425 h 2809875"/>
                <a:gd name="connsiteX49" fmla="*/ 3050784 w 3855647"/>
                <a:gd name="connsiteY49" fmla="*/ 1104900 h 2809875"/>
                <a:gd name="connsiteX50" fmla="*/ 3036497 w 3855647"/>
                <a:gd name="connsiteY50" fmla="*/ 1100138 h 2809875"/>
                <a:gd name="connsiteX51" fmla="*/ 3046022 w 3855647"/>
                <a:gd name="connsiteY51" fmla="*/ 1081088 h 2809875"/>
                <a:gd name="connsiteX52" fmla="*/ 3055547 w 3855647"/>
                <a:gd name="connsiteY52" fmla="*/ 1062038 h 2809875"/>
                <a:gd name="connsiteX53" fmla="*/ 3024590 w 3855647"/>
                <a:gd name="connsiteY53" fmla="*/ 1052513 h 2809875"/>
                <a:gd name="connsiteX54" fmla="*/ 3012684 w 3855647"/>
                <a:gd name="connsiteY54" fmla="*/ 1066800 h 2809875"/>
                <a:gd name="connsiteX55" fmla="*/ 2993634 w 3855647"/>
                <a:gd name="connsiteY55" fmla="*/ 1066800 h 2809875"/>
                <a:gd name="connsiteX56" fmla="*/ 2972204 w 3855647"/>
                <a:gd name="connsiteY56" fmla="*/ 1073944 h 2809875"/>
                <a:gd name="connsiteX57" fmla="*/ 2955534 w 3855647"/>
                <a:gd name="connsiteY57" fmla="*/ 1066800 h 2809875"/>
                <a:gd name="connsiteX58" fmla="*/ 2950772 w 3855647"/>
                <a:gd name="connsiteY58" fmla="*/ 1047750 h 2809875"/>
                <a:gd name="connsiteX59" fmla="*/ 2931721 w 3855647"/>
                <a:gd name="connsiteY59" fmla="*/ 1040607 h 2809875"/>
                <a:gd name="connsiteX60" fmla="*/ 2903147 w 3855647"/>
                <a:gd name="connsiteY60" fmla="*/ 1019175 h 2809875"/>
                <a:gd name="connsiteX61" fmla="*/ 2888859 w 3855647"/>
                <a:gd name="connsiteY61" fmla="*/ 1014413 h 2809875"/>
                <a:gd name="connsiteX62" fmla="*/ 2874572 w 3855647"/>
                <a:gd name="connsiteY62" fmla="*/ 1004888 h 2809875"/>
                <a:gd name="connsiteX63" fmla="*/ 2855522 w 3855647"/>
                <a:gd name="connsiteY63" fmla="*/ 1004888 h 2809875"/>
                <a:gd name="connsiteX64" fmla="*/ 2834090 w 3855647"/>
                <a:gd name="connsiteY64" fmla="*/ 995363 h 2809875"/>
                <a:gd name="connsiteX65" fmla="*/ 2810278 w 3855647"/>
                <a:gd name="connsiteY65" fmla="*/ 1009650 h 2809875"/>
                <a:gd name="connsiteX66" fmla="*/ 2767416 w 3855647"/>
                <a:gd name="connsiteY66" fmla="*/ 1007269 h 2809875"/>
                <a:gd name="connsiteX67" fmla="*/ 2734079 w 3855647"/>
                <a:gd name="connsiteY67" fmla="*/ 1019175 h 2809875"/>
                <a:gd name="connsiteX68" fmla="*/ 2712646 w 3855647"/>
                <a:gd name="connsiteY68" fmla="*/ 1019176 h 2809875"/>
                <a:gd name="connsiteX69" fmla="*/ 2693597 w 3855647"/>
                <a:gd name="connsiteY69" fmla="*/ 1009650 h 2809875"/>
                <a:gd name="connsiteX70" fmla="*/ 2641209 w 3855647"/>
                <a:gd name="connsiteY70" fmla="*/ 1021557 h 2809875"/>
                <a:gd name="connsiteX71" fmla="*/ 2631684 w 3855647"/>
                <a:gd name="connsiteY71" fmla="*/ 1031082 h 2809875"/>
                <a:gd name="connsiteX72" fmla="*/ 2612634 w 3855647"/>
                <a:gd name="connsiteY72" fmla="*/ 1038225 h 2809875"/>
                <a:gd name="connsiteX73" fmla="*/ 2595965 w 3855647"/>
                <a:gd name="connsiteY73" fmla="*/ 1035844 h 2809875"/>
                <a:gd name="connsiteX74" fmla="*/ 2574535 w 3855647"/>
                <a:gd name="connsiteY74" fmla="*/ 1028700 h 2809875"/>
                <a:gd name="connsiteX75" fmla="*/ 2529290 w 3855647"/>
                <a:gd name="connsiteY75" fmla="*/ 1004888 h 2809875"/>
                <a:gd name="connsiteX76" fmla="*/ 2526909 w 3855647"/>
                <a:gd name="connsiteY76" fmla="*/ 971550 h 2809875"/>
                <a:gd name="connsiteX77" fmla="*/ 2512622 w 3855647"/>
                <a:gd name="connsiteY77" fmla="*/ 942975 h 2809875"/>
                <a:gd name="connsiteX78" fmla="*/ 2488809 w 3855647"/>
                <a:gd name="connsiteY78" fmla="*/ 938213 h 2809875"/>
                <a:gd name="connsiteX79" fmla="*/ 2493572 w 3855647"/>
                <a:gd name="connsiteY79" fmla="*/ 923925 h 2809875"/>
                <a:gd name="connsiteX80" fmla="*/ 2479284 w 3855647"/>
                <a:gd name="connsiteY80" fmla="*/ 914400 h 2809875"/>
                <a:gd name="connsiteX81" fmla="*/ 2457853 w 3855647"/>
                <a:gd name="connsiteY81" fmla="*/ 902494 h 2809875"/>
                <a:gd name="connsiteX82" fmla="*/ 2431659 w 3855647"/>
                <a:gd name="connsiteY82" fmla="*/ 890588 h 2809875"/>
                <a:gd name="connsiteX83" fmla="*/ 2414991 w 3855647"/>
                <a:gd name="connsiteY83" fmla="*/ 864394 h 2809875"/>
                <a:gd name="connsiteX84" fmla="*/ 2398321 w 3855647"/>
                <a:gd name="connsiteY84" fmla="*/ 833437 h 2809875"/>
                <a:gd name="connsiteX85" fmla="*/ 2367365 w 3855647"/>
                <a:gd name="connsiteY85" fmla="*/ 807244 h 2809875"/>
                <a:gd name="connsiteX86" fmla="*/ 2348316 w 3855647"/>
                <a:gd name="connsiteY86" fmla="*/ 769144 h 2809875"/>
                <a:gd name="connsiteX87" fmla="*/ 2322122 w 3855647"/>
                <a:gd name="connsiteY87" fmla="*/ 733425 h 2809875"/>
                <a:gd name="connsiteX88" fmla="*/ 2307834 w 3855647"/>
                <a:gd name="connsiteY88" fmla="*/ 723900 h 2809875"/>
                <a:gd name="connsiteX89" fmla="*/ 2264972 w 3855647"/>
                <a:gd name="connsiteY89" fmla="*/ 704850 h 2809875"/>
                <a:gd name="connsiteX90" fmla="*/ 2241159 w 3855647"/>
                <a:gd name="connsiteY90" fmla="*/ 678657 h 2809875"/>
                <a:gd name="connsiteX91" fmla="*/ 2231634 w 3855647"/>
                <a:gd name="connsiteY91" fmla="*/ 657225 h 2809875"/>
                <a:gd name="connsiteX92" fmla="*/ 2212584 w 3855647"/>
                <a:gd name="connsiteY92" fmla="*/ 647700 h 2809875"/>
                <a:gd name="connsiteX93" fmla="*/ 2198297 w 3855647"/>
                <a:gd name="connsiteY93" fmla="*/ 638175 h 2809875"/>
                <a:gd name="connsiteX94" fmla="*/ 2179247 w 3855647"/>
                <a:gd name="connsiteY94" fmla="*/ 642938 h 2809875"/>
                <a:gd name="connsiteX95" fmla="*/ 2155434 w 3855647"/>
                <a:gd name="connsiteY95" fmla="*/ 619125 h 2809875"/>
                <a:gd name="connsiteX96" fmla="*/ 2136384 w 3855647"/>
                <a:gd name="connsiteY96" fmla="*/ 590550 h 2809875"/>
                <a:gd name="connsiteX97" fmla="*/ 2126859 w 3855647"/>
                <a:gd name="connsiteY97" fmla="*/ 561975 h 2809875"/>
                <a:gd name="connsiteX98" fmla="*/ 2103047 w 3855647"/>
                <a:gd name="connsiteY98" fmla="*/ 561975 h 2809875"/>
                <a:gd name="connsiteX99" fmla="*/ 2088759 w 3855647"/>
                <a:gd name="connsiteY99" fmla="*/ 547688 h 2809875"/>
                <a:gd name="connsiteX100" fmla="*/ 2050660 w 3855647"/>
                <a:gd name="connsiteY100" fmla="*/ 540544 h 2809875"/>
                <a:gd name="connsiteX101" fmla="*/ 2007797 w 3855647"/>
                <a:gd name="connsiteY101" fmla="*/ 528638 h 2809875"/>
                <a:gd name="connsiteX102" fmla="*/ 1976841 w 3855647"/>
                <a:gd name="connsiteY102" fmla="*/ 526256 h 2809875"/>
                <a:gd name="connsiteX103" fmla="*/ 1948266 w 3855647"/>
                <a:gd name="connsiteY103" fmla="*/ 521494 h 2809875"/>
                <a:gd name="connsiteX104" fmla="*/ 1926834 w 3855647"/>
                <a:gd name="connsiteY104" fmla="*/ 504825 h 2809875"/>
                <a:gd name="connsiteX105" fmla="*/ 1912547 w 3855647"/>
                <a:gd name="connsiteY105" fmla="*/ 509588 h 2809875"/>
                <a:gd name="connsiteX106" fmla="*/ 1841109 w 3855647"/>
                <a:gd name="connsiteY106" fmla="*/ 495300 h 2809875"/>
                <a:gd name="connsiteX107" fmla="*/ 1812534 w 3855647"/>
                <a:gd name="connsiteY107" fmla="*/ 485775 h 2809875"/>
                <a:gd name="connsiteX108" fmla="*/ 1798247 w 3855647"/>
                <a:gd name="connsiteY108" fmla="*/ 481013 h 2809875"/>
                <a:gd name="connsiteX109" fmla="*/ 1783959 w 3855647"/>
                <a:gd name="connsiteY109" fmla="*/ 490538 h 2809875"/>
                <a:gd name="connsiteX110" fmla="*/ 1769672 w 3855647"/>
                <a:gd name="connsiteY110" fmla="*/ 495300 h 2809875"/>
                <a:gd name="connsiteX111" fmla="*/ 1741097 w 3855647"/>
                <a:gd name="connsiteY111" fmla="*/ 523875 h 2809875"/>
                <a:gd name="connsiteX112" fmla="*/ 1717284 w 3855647"/>
                <a:gd name="connsiteY112" fmla="*/ 519113 h 2809875"/>
                <a:gd name="connsiteX113" fmla="*/ 1683947 w 3855647"/>
                <a:gd name="connsiteY113" fmla="*/ 509588 h 2809875"/>
                <a:gd name="connsiteX114" fmla="*/ 1650609 w 3855647"/>
                <a:gd name="connsiteY114" fmla="*/ 504825 h 2809875"/>
                <a:gd name="connsiteX115" fmla="*/ 1622034 w 3855647"/>
                <a:gd name="connsiteY115" fmla="*/ 500063 h 2809875"/>
                <a:gd name="connsiteX116" fmla="*/ 1581553 w 3855647"/>
                <a:gd name="connsiteY116" fmla="*/ 483394 h 2809875"/>
                <a:gd name="connsiteX117" fmla="*/ 1552978 w 3855647"/>
                <a:gd name="connsiteY117" fmla="*/ 483394 h 2809875"/>
                <a:gd name="connsiteX118" fmla="*/ 1541072 w 3855647"/>
                <a:gd name="connsiteY118" fmla="*/ 466725 h 2809875"/>
                <a:gd name="connsiteX119" fmla="*/ 1526784 w 3855647"/>
                <a:gd name="connsiteY119" fmla="*/ 447675 h 2809875"/>
                <a:gd name="connsiteX120" fmla="*/ 1522021 w 3855647"/>
                <a:gd name="connsiteY120" fmla="*/ 421481 h 2809875"/>
                <a:gd name="connsiteX121" fmla="*/ 1533929 w 3855647"/>
                <a:gd name="connsiteY121" fmla="*/ 392907 h 2809875"/>
                <a:gd name="connsiteX122" fmla="*/ 1564884 w 3855647"/>
                <a:gd name="connsiteY122" fmla="*/ 366713 h 2809875"/>
                <a:gd name="connsiteX123" fmla="*/ 1557740 w 3855647"/>
                <a:gd name="connsiteY123" fmla="*/ 340519 h 2809875"/>
                <a:gd name="connsiteX124" fmla="*/ 1564884 w 3855647"/>
                <a:gd name="connsiteY124" fmla="*/ 309562 h 2809875"/>
                <a:gd name="connsiteX125" fmla="*/ 1583934 w 3855647"/>
                <a:gd name="connsiteY125" fmla="*/ 285750 h 2809875"/>
                <a:gd name="connsiteX126" fmla="*/ 1588697 w 3855647"/>
                <a:gd name="connsiteY126" fmla="*/ 271463 h 2809875"/>
                <a:gd name="connsiteX127" fmla="*/ 1579172 w 3855647"/>
                <a:gd name="connsiteY127" fmla="*/ 257175 h 2809875"/>
                <a:gd name="connsiteX128" fmla="*/ 1545834 w 3855647"/>
                <a:gd name="connsiteY128" fmla="*/ 230981 h 2809875"/>
                <a:gd name="connsiteX129" fmla="*/ 1522022 w 3855647"/>
                <a:gd name="connsiteY129" fmla="*/ 228600 h 2809875"/>
                <a:gd name="connsiteX130" fmla="*/ 1507734 w 3855647"/>
                <a:gd name="connsiteY130" fmla="*/ 192881 h 2809875"/>
                <a:gd name="connsiteX131" fmla="*/ 1505353 w 3855647"/>
                <a:gd name="connsiteY131" fmla="*/ 159543 h 2809875"/>
                <a:gd name="connsiteX132" fmla="*/ 1488684 w 3855647"/>
                <a:gd name="connsiteY132" fmla="*/ 119063 h 2809875"/>
                <a:gd name="connsiteX133" fmla="*/ 1479159 w 3855647"/>
                <a:gd name="connsiteY133" fmla="*/ 92868 h 2809875"/>
                <a:gd name="connsiteX134" fmla="*/ 1455347 w 3855647"/>
                <a:gd name="connsiteY134" fmla="*/ 85725 h 2809875"/>
                <a:gd name="connsiteX135" fmla="*/ 1450584 w 3855647"/>
                <a:gd name="connsiteY135" fmla="*/ 66675 h 2809875"/>
                <a:gd name="connsiteX136" fmla="*/ 1433915 w 3855647"/>
                <a:gd name="connsiteY136" fmla="*/ 40481 h 2809875"/>
                <a:gd name="connsiteX137" fmla="*/ 1445822 w 3855647"/>
                <a:gd name="connsiteY137" fmla="*/ 30956 h 2809875"/>
                <a:gd name="connsiteX138" fmla="*/ 1436297 w 3855647"/>
                <a:gd name="connsiteY138" fmla="*/ 0 h 2809875"/>
                <a:gd name="connsiteX139" fmla="*/ 845747 w 3855647"/>
                <a:gd name="connsiteY139" fmla="*/ 180975 h 2809875"/>
                <a:gd name="connsiteX140" fmla="*/ 845747 w 3855647"/>
                <a:gd name="connsiteY140" fmla="*/ 180975 h 2809875"/>
                <a:gd name="connsiteX141" fmla="*/ 840984 w 3855647"/>
                <a:gd name="connsiteY141" fmla="*/ 223838 h 2809875"/>
                <a:gd name="connsiteX142" fmla="*/ 836222 w 3855647"/>
                <a:gd name="connsiteY142" fmla="*/ 238125 h 2809875"/>
                <a:gd name="connsiteX143" fmla="*/ 817172 w 3855647"/>
                <a:gd name="connsiteY143" fmla="*/ 254794 h 2809875"/>
                <a:gd name="connsiteX144" fmla="*/ 788597 w 3855647"/>
                <a:gd name="connsiteY144" fmla="*/ 266700 h 2809875"/>
                <a:gd name="connsiteX145" fmla="*/ 740972 w 3855647"/>
                <a:gd name="connsiteY145" fmla="*/ 300038 h 2809875"/>
                <a:gd name="connsiteX146" fmla="*/ 721922 w 3855647"/>
                <a:gd name="connsiteY146" fmla="*/ 328613 h 2809875"/>
                <a:gd name="connsiteX147" fmla="*/ 705252 w 3855647"/>
                <a:gd name="connsiteY147" fmla="*/ 342900 h 2809875"/>
                <a:gd name="connsiteX148" fmla="*/ 707634 w 3855647"/>
                <a:gd name="connsiteY148" fmla="*/ 369095 h 2809875"/>
                <a:gd name="connsiteX149" fmla="*/ 726684 w 3855647"/>
                <a:gd name="connsiteY149" fmla="*/ 381000 h 2809875"/>
                <a:gd name="connsiteX150" fmla="*/ 731447 w 3855647"/>
                <a:gd name="connsiteY150" fmla="*/ 395288 h 2809875"/>
                <a:gd name="connsiteX151" fmla="*/ 750497 w 3855647"/>
                <a:gd name="connsiteY151" fmla="*/ 423863 h 2809875"/>
                <a:gd name="connsiteX152" fmla="*/ 760022 w 3855647"/>
                <a:gd name="connsiteY152" fmla="*/ 442913 h 2809875"/>
                <a:gd name="connsiteX153" fmla="*/ 750497 w 3855647"/>
                <a:gd name="connsiteY153" fmla="*/ 481013 h 2809875"/>
                <a:gd name="connsiteX154" fmla="*/ 736209 w 3855647"/>
                <a:gd name="connsiteY154" fmla="*/ 490538 h 2809875"/>
                <a:gd name="connsiteX155" fmla="*/ 731447 w 3855647"/>
                <a:gd name="connsiteY155" fmla="*/ 504825 h 2809875"/>
                <a:gd name="connsiteX156" fmla="*/ 717159 w 3855647"/>
                <a:gd name="connsiteY156" fmla="*/ 509588 h 2809875"/>
                <a:gd name="connsiteX157" fmla="*/ 712397 w 3855647"/>
                <a:gd name="connsiteY157" fmla="*/ 538163 h 2809875"/>
                <a:gd name="connsiteX158" fmla="*/ 702872 w 3855647"/>
                <a:gd name="connsiteY158" fmla="*/ 566738 h 2809875"/>
                <a:gd name="connsiteX159" fmla="*/ 698109 w 3855647"/>
                <a:gd name="connsiteY159" fmla="*/ 581025 h 2809875"/>
                <a:gd name="connsiteX160" fmla="*/ 683822 w 3855647"/>
                <a:gd name="connsiteY160" fmla="*/ 611981 h 2809875"/>
                <a:gd name="connsiteX161" fmla="*/ 702872 w 3855647"/>
                <a:gd name="connsiteY161" fmla="*/ 638175 h 2809875"/>
                <a:gd name="connsiteX162" fmla="*/ 731447 w 3855647"/>
                <a:gd name="connsiteY162" fmla="*/ 647700 h 2809875"/>
                <a:gd name="connsiteX163" fmla="*/ 740972 w 3855647"/>
                <a:gd name="connsiteY163" fmla="*/ 661988 h 2809875"/>
                <a:gd name="connsiteX164" fmla="*/ 745734 w 3855647"/>
                <a:gd name="connsiteY164" fmla="*/ 676275 h 2809875"/>
                <a:gd name="connsiteX165" fmla="*/ 745734 w 3855647"/>
                <a:gd name="connsiteY165" fmla="*/ 688181 h 2809875"/>
                <a:gd name="connsiteX166" fmla="*/ 748115 w 3855647"/>
                <a:gd name="connsiteY166" fmla="*/ 709613 h 2809875"/>
                <a:gd name="connsiteX167" fmla="*/ 755259 w 3855647"/>
                <a:gd name="connsiteY167" fmla="*/ 728663 h 2809875"/>
                <a:gd name="connsiteX168" fmla="*/ 745734 w 3855647"/>
                <a:gd name="connsiteY168" fmla="*/ 757238 h 2809875"/>
                <a:gd name="connsiteX169" fmla="*/ 736209 w 3855647"/>
                <a:gd name="connsiteY169" fmla="*/ 771525 h 2809875"/>
                <a:gd name="connsiteX170" fmla="*/ 736209 w 3855647"/>
                <a:gd name="connsiteY170" fmla="*/ 842963 h 2809875"/>
                <a:gd name="connsiteX171" fmla="*/ 740972 w 3855647"/>
                <a:gd name="connsiteY171" fmla="*/ 857250 h 2809875"/>
                <a:gd name="connsiteX172" fmla="*/ 745734 w 3855647"/>
                <a:gd name="connsiteY172" fmla="*/ 876300 h 2809875"/>
                <a:gd name="connsiteX173" fmla="*/ 760022 w 3855647"/>
                <a:gd name="connsiteY173" fmla="*/ 923925 h 2809875"/>
                <a:gd name="connsiteX174" fmla="*/ 764784 w 3855647"/>
                <a:gd name="connsiteY174" fmla="*/ 938213 h 2809875"/>
                <a:gd name="connsiteX175" fmla="*/ 771928 w 3855647"/>
                <a:gd name="connsiteY175" fmla="*/ 983456 h 2809875"/>
                <a:gd name="connsiteX176" fmla="*/ 750497 w 3855647"/>
                <a:gd name="connsiteY176" fmla="*/ 1004888 h 2809875"/>
                <a:gd name="connsiteX177" fmla="*/ 731447 w 3855647"/>
                <a:gd name="connsiteY177" fmla="*/ 1009650 h 2809875"/>
                <a:gd name="connsiteX178" fmla="*/ 712397 w 3855647"/>
                <a:gd name="connsiteY178" fmla="*/ 1016794 h 2809875"/>
                <a:gd name="connsiteX179" fmla="*/ 683822 w 3855647"/>
                <a:gd name="connsiteY179" fmla="*/ 1035844 h 2809875"/>
                <a:gd name="connsiteX180" fmla="*/ 674297 w 3855647"/>
                <a:gd name="connsiteY180" fmla="*/ 1052513 h 2809875"/>
                <a:gd name="connsiteX181" fmla="*/ 660009 w 3855647"/>
                <a:gd name="connsiteY181" fmla="*/ 1062038 h 2809875"/>
                <a:gd name="connsiteX182" fmla="*/ 650484 w 3855647"/>
                <a:gd name="connsiteY182" fmla="*/ 1076325 h 2809875"/>
                <a:gd name="connsiteX183" fmla="*/ 640959 w 3855647"/>
                <a:gd name="connsiteY183" fmla="*/ 1157288 h 2809875"/>
                <a:gd name="connsiteX184" fmla="*/ 626672 w 3855647"/>
                <a:gd name="connsiteY184" fmla="*/ 1190625 h 2809875"/>
                <a:gd name="connsiteX185" fmla="*/ 593334 w 3855647"/>
                <a:gd name="connsiteY185" fmla="*/ 1204913 h 2809875"/>
                <a:gd name="connsiteX186" fmla="*/ 588572 w 3855647"/>
                <a:gd name="connsiteY186" fmla="*/ 1219200 h 2809875"/>
                <a:gd name="connsiteX187" fmla="*/ 593334 w 3855647"/>
                <a:gd name="connsiteY187" fmla="*/ 1233488 h 2809875"/>
                <a:gd name="connsiteX188" fmla="*/ 579047 w 3855647"/>
                <a:gd name="connsiteY188" fmla="*/ 1247775 h 2809875"/>
                <a:gd name="connsiteX189" fmla="*/ 569521 w 3855647"/>
                <a:gd name="connsiteY189" fmla="*/ 1290638 h 2809875"/>
                <a:gd name="connsiteX190" fmla="*/ 552854 w 3855647"/>
                <a:gd name="connsiteY190" fmla="*/ 1321593 h 2809875"/>
                <a:gd name="connsiteX191" fmla="*/ 533803 w 3855647"/>
                <a:gd name="connsiteY191" fmla="*/ 1343025 h 2809875"/>
                <a:gd name="connsiteX192" fmla="*/ 519515 w 3855647"/>
                <a:gd name="connsiteY192" fmla="*/ 1371600 h 2809875"/>
                <a:gd name="connsiteX193" fmla="*/ 498084 w 3855647"/>
                <a:gd name="connsiteY193" fmla="*/ 1419225 h 2809875"/>
                <a:gd name="connsiteX194" fmla="*/ 493322 w 3855647"/>
                <a:gd name="connsiteY194" fmla="*/ 1433513 h 2809875"/>
                <a:gd name="connsiteX195" fmla="*/ 474272 w 3855647"/>
                <a:gd name="connsiteY195" fmla="*/ 1466850 h 2809875"/>
                <a:gd name="connsiteX196" fmla="*/ 464747 w 3855647"/>
                <a:gd name="connsiteY196" fmla="*/ 1485900 h 2809875"/>
                <a:gd name="connsiteX197" fmla="*/ 459984 w 3855647"/>
                <a:gd name="connsiteY197" fmla="*/ 1500188 h 2809875"/>
                <a:gd name="connsiteX198" fmla="*/ 450459 w 3855647"/>
                <a:gd name="connsiteY198" fmla="*/ 1514475 h 2809875"/>
                <a:gd name="connsiteX199" fmla="*/ 436172 w 3855647"/>
                <a:gd name="connsiteY199" fmla="*/ 1552575 h 2809875"/>
                <a:gd name="connsiteX200" fmla="*/ 412359 w 3855647"/>
                <a:gd name="connsiteY200" fmla="*/ 1595438 h 2809875"/>
                <a:gd name="connsiteX201" fmla="*/ 398072 w 3855647"/>
                <a:gd name="connsiteY201" fmla="*/ 1628776 h 2809875"/>
                <a:gd name="connsiteX202" fmla="*/ 393310 w 3855647"/>
                <a:gd name="connsiteY202" fmla="*/ 1657350 h 2809875"/>
                <a:gd name="connsiteX203" fmla="*/ 379022 w 3855647"/>
                <a:gd name="connsiteY203" fmla="*/ 1719263 h 2809875"/>
                <a:gd name="connsiteX204" fmla="*/ 374259 w 3855647"/>
                <a:gd name="connsiteY204" fmla="*/ 1757363 h 2809875"/>
                <a:gd name="connsiteX205" fmla="*/ 369497 w 3855647"/>
                <a:gd name="connsiteY205" fmla="*/ 1771650 h 2809875"/>
                <a:gd name="connsiteX206" fmla="*/ 357591 w 3855647"/>
                <a:gd name="connsiteY206" fmla="*/ 1807369 h 2809875"/>
                <a:gd name="connsiteX207" fmla="*/ 343303 w 3855647"/>
                <a:gd name="connsiteY207" fmla="*/ 1852613 h 2809875"/>
                <a:gd name="connsiteX208" fmla="*/ 336159 w 3855647"/>
                <a:gd name="connsiteY208" fmla="*/ 1876425 h 2809875"/>
                <a:gd name="connsiteX209" fmla="*/ 326634 w 3855647"/>
                <a:gd name="connsiteY209" fmla="*/ 1890713 h 2809875"/>
                <a:gd name="connsiteX210" fmla="*/ 321872 w 3855647"/>
                <a:gd name="connsiteY210" fmla="*/ 1905000 h 2809875"/>
                <a:gd name="connsiteX211" fmla="*/ 307584 w 3855647"/>
                <a:gd name="connsiteY211" fmla="*/ 1914525 h 2809875"/>
                <a:gd name="connsiteX212" fmla="*/ 293297 w 3855647"/>
                <a:gd name="connsiteY212" fmla="*/ 1943100 h 2809875"/>
                <a:gd name="connsiteX213" fmla="*/ 283772 w 3855647"/>
                <a:gd name="connsiteY213" fmla="*/ 1971675 h 2809875"/>
                <a:gd name="connsiteX214" fmla="*/ 267103 w 3855647"/>
                <a:gd name="connsiteY214" fmla="*/ 2002632 h 2809875"/>
                <a:gd name="connsiteX215" fmla="*/ 231384 w 3855647"/>
                <a:gd name="connsiteY215" fmla="*/ 2038350 h 2809875"/>
                <a:gd name="connsiteX216" fmla="*/ 207572 w 3855647"/>
                <a:gd name="connsiteY216" fmla="*/ 2062163 h 2809875"/>
                <a:gd name="connsiteX217" fmla="*/ 202809 w 3855647"/>
                <a:gd name="connsiteY217" fmla="*/ 2076450 h 2809875"/>
                <a:gd name="connsiteX218" fmla="*/ 174234 w 3855647"/>
                <a:gd name="connsiteY218" fmla="*/ 2095500 h 2809875"/>
                <a:gd name="connsiteX219" fmla="*/ 159947 w 3855647"/>
                <a:gd name="connsiteY219" fmla="*/ 2105025 h 2809875"/>
                <a:gd name="connsiteX220" fmla="*/ 131372 w 3855647"/>
                <a:gd name="connsiteY220" fmla="*/ 2133601 h 2809875"/>
                <a:gd name="connsiteX221" fmla="*/ 102797 w 3855647"/>
                <a:gd name="connsiteY221" fmla="*/ 2145506 h 2809875"/>
                <a:gd name="connsiteX222" fmla="*/ 78985 w 3855647"/>
                <a:gd name="connsiteY222" fmla="*/ 2157412 h 2809875"/>
                <a:gd name="connsiteX223" fmla="*/ 45647 w 3855647"/>
                <a:gd name="connsiteY223" fmla="*/ 2174081 h 2809875"/>
                <a:gd name="connsiteX224" fmla="*/ 24215 w 3855647"/>
                <a:gd name="connsiteY224" fmla="*/ 2178844 h 2809875"/>
                <a:gd name="connsiteX225" fmla="*/ 403 w 3855647"/>
                <a:gd name="connsiteY225" fmla="*/ 2188369 h 2809875"/>
                <a:gd name="connsiteX226" fmla="*/ 12309 w 3855647"/>
                <a:gd name="connsiteY226" fmla="*/ 2228850 h 2809875"/>
                <a:gd name="connsiteX227" fmla="*/ 43265 w 3855647"/>
                <a:gd name="connsiteY227" fmla="*/ 2255044 h 2809875"/>
                <a:gd name="connsiteX228" fmla="*/ 67079 w 3855647"/>
                <a:gd name="connsiteY228" fmla="*/ 2271713 h 2809875"/>
                <a:gd name="connsiteX229" fmla="*/ 90890 w 3855647"/>
                <a:gd name="connsiteY229" fmla="*/ 2276475 h 2809875"/>
                <a:gd name="connsiteX230" fmla="*/ 114703 w 3855647"/>
                <a:gd name="connsiteY230" fmla="*/ 2297906 h 2809875"/>
                <a:gd name="connsiteX231" fmla="*/ 119466 w 3855647"/>
                <a:gd name="connsiteY231" fmla="*/ 2326482 h 2809875"/>
                <a:gd name="connsiteX232" fmla="*/ 126609 w 3855647"/>
                <a:gd name="connsiteY232" fmla="*/ 2347913 h 2809875"/>
                <a:gd name="connsiteX233" fmla="*/ 121847 w 3855647"/>
                <a:gd name="connsiteY233" fmla="*/ 2386013 h 2809875"/>
                <a:gd name="connsiteX234" fmla="*/ 112322 w 3855647"/>
                <a:gd name="connsiteY234" fmla="*/ 2405063 h 2809875"/>
                <a:gd name="connsiteX235" fmla="*/ 100416 w 3855647"/>
                <a:gd name="connsiteY235" fmla="*/ 2424112 h 2809875"/>
                <a:gd name="connsiteX236" fmla="*/ 71841 w 3855647"/>
                <a:gd name="connsiteY236" fmla="*/ 2426494 h 2809875"/>
                <a:gd name="connsiteX237" fmla="*/ 50409 w 3855647"/>
                <a:gd name="connsiteY237" fmla="*/ 2452688 h 2809875"/>
                <a:gd name="connsiteX238" fmla="*/ 21834 w 3855647"/>
                <a:gd name="connsiteY238" fmla="*/ 2466975 h 2809875"/>
                <a:gd name="connsiteX239" fmla="*/ 31359 w 3855647"/>
                <a:gd name="connsiteY239" fmla="*/ 2490788 h 2809875"/>
                <a:gd name="connsiteX240" fmla="*/ 21834 w 3855647"/>
                <a:gd name="connsiteY240" fmla="*/ 2524125 h 2809875"/>
                <a:gd name="connsiteX241" fmla="*/ 12309 w 3855647"/>
                <a:gd name="connsiteY241" fmla="*/ 2538413 h 2809875"/>
                <a:gd name="connsiteX242" fmla="*/ 374259 w 3855647"/>
                <a:gd name="connsiteY242" fmla="*/ 2809875 h 2809875"/>
                <a:gd name="connsiteX0" fmla="*/ 3855647 w 3855647"/>
                <a:gd name="connsiteY0" fmla="*/ 2047875 h 2809875"/>
                <a:gd name="connsiteX1" fmla="*/ 3788972 w 3855647"/>
                <a:gd name="connsiteY1" fmla="*/ 1919288 h 2809875"/>
                <a:gd name="connsiteX2" fmla="*/ 3779447 w 3855647"/>
                <a:gd name="connsiteY2" fmla="*/ 1890713 h 2809875"/>
                <a:gd name="connsiteX3" fmla="*/ 3760397 w 3855647"/>
                <a:gd name="connsiteY3" fmla="*/ 1862138 h 2809875"/>
                <a:gd name="connsiteX4" fmla="*/ 3746110 w 3855647"/>
                <a:gd name="connsiteY4" fmla="*/ 1835944 h 2809875"/>
                <a:gd name="connsiteX5" fmla="*/ 3746109 w 3855647"/>
                <a:gd name="connsiteY5" fmla="*/ 1790700 h 2809875"/>
                <a:gd name="connsiteX6" fmla="*/ 3736584 w 3855647"/>
                <a:gd name="connsiteY6" fmla="*/ 1776413 h 2809875"/>
                <a:gd name="connsiteX7" fmla="*/ 3731822 w 3855647"/>
                <a:gd name="connsiteY7" fmla="*/ 1762125 h 2809875"/>
                <a:gd name="connsiteX8" fmla="*/ 3724678 w 3855647"/>
                <a:gd name="connsiteY8" fmla="*/ 1724025 h 2809875"/>
                <a:gd name="connsiteX9" fmla="*/ 3708009 w 3855647"/>
                <a:gd name="connsiteY9" fmla="*/ 1695450 h 2809875"/>
                <a:gd name="connsiteX10" fmla="*/ 3698484 w 3855647"/>
                <a:gd name="connsiteY10" fmla="*/ 1662113 h 2809875"/>
                <a:gd name="connsiteX11" fmla="*/ 3710390 w 3855647"/>
                <a:gd name="connsiteY11" fmla="*/ 1643063 h 2809875"/>
                <a:gd name="connsiteX12" fmla="*/ 3717535 w 3855647"/>
                <a:gd name="connsiteY12" fmla="*/ 1624013 h 2809875"/>
                <a:gd name="connsiteX13" fmla="*/ 3712772 w 3855647"/>
                <a:gd name="connsiteY13" fmla="*/ 1581150 h 2809875"/>
                <a:gd name="connsiteX14" fmla="*/ 3693722 w 3855647"/>
                <a:gd name="connsiteY14" fmla="*/ 1552575 h 2809875"/>
                <a:gd name="connsiteX15" fmla="*/ 3681816 w 3855647"/>
                <a:gd name="connsiteY15" fmla="*/ 1550194 h 2809875"/>
                <a:gd name="connsiteX16" fmla="*/ 3653240 w 3855647"/>
                <a:gd name="connsiteY16" fmla="*/ 1504951 h 2809875"/>
                <a:gd name="connsiteX17" fmla="*/ 3627047 w 3855647"/>
                <a:gd name="connsiteY17" fmla="*/ 1485900 h 2809875"/>
                <a:gd name="connsiteX18" fmla="*/ 3617522 w 3855647"/>
                <a:gd name="connsiteY18" fmla="*/ 1471613 h 2809875"/>
                <a:gd name="connsiteX19" fmla="*/ 3593709 w 3855647"/>
                <a:gd name="connsiteY19" fmla="*/ 1462088 h 2809875"/>
                <a:gd name="connsiteX20" fmla="*/ 3572278 w 3855647"/>
                <a:gd name="connsiteY20" fmla="*/ 1464469 h 2809875"/>
                <a:gd name="connsiteX21" fmla="*/ 3531796 w 3855647"/>
                <a:gd name="connsiteY21" fmla="*/ 1412082 h 2809875"/>
                <a:gd name="connsiteX22" fmla="*/ 3507984 w 3855647"/>
                <a:gd name="connsiteY22" fmla="*/ 1393031 h 2809875"/>
                <a:gd name="connsiteX23" fmla="*/ 3481790 w 3855647"/>
                <a:gd name="connsiteY23" fmla="*/ 1397794 h 2809875"/>
                <a:gd name="connsiteX24" fmla="*/ 3457979 w 3855647"/>
                <a:gd name="connsiteY24" fmla="*/ 1381126 h 2809875"/>
                <a:gd name="connsiteX25" fmla="*/ 3407972 w 3855647"/>
                <a:gd name="connsiteY25" fmla="*/ 1369219 h 2809875"/>
                <a:gd name="connsiteX26" fmla="*/ 3369872 w 3855647"/>
                <a:gd name="connsiteY26" fmla="*/ 1371601 h 2809875"/>
                <a:gd name="connsiteX27" fmla="*/ 3327009 w 3855647"/>
                <a:gd name="connsiteY27" fmla="*/ 1352550 h 2809875"/>
                <a:gd name="connsiteX28" fmla="*/ 3312722 w 3855647"/>
                <a:gd name="connsiteY28" fmla="*/ 1347788 h 2809875"/>
                <a:gd name="connsiteX29" fmla="*/ 3284147 w 3855647"/>
                <a:gd name="connsiteY29" fmla="*/ 1362075 h 2809875"/>
                <a:gd name="connsiteX30" fmla="*/ 3260334 w 3855647"/>
                <a:gd name="connsiteY30" fmla="*/ 1343025 h 2809875"/>
                <a:gd name="connsiteX31" fmla="*/ 3231759 w 3855647"/>
                <a:gd name="connsiteY31" fmla="*/ 1319213 h 2809875"/>
                <a:gd name="connsiteX32" fmla="*/ 3217472 w 3855647"/>
                <a:gd name="connsiteY32" fmla="*/ 1309688 h 2809875"/>
                <a:gd name="connsiteX33" fmla="*/ 3188897 w 3855647"/>
                <a:gd name="connsiteY33" fmla="*/ 1283495 h 2809875"/>
                <a:gd name="connsiteX34" fmla="*/ 3167465 w 3855647"/>
                <a:gd name="connsiteY34" fmla="*/ 1278731 h 2809875"/>
                <a:gd name="connsiteX35" fmla="*/ 3169848 w 3855647"/>
                <a:gd name="connsiteY35" fmla="*/ 1247775 h 2809875"/>
                <a:gd name="connsiteX36" fmla="*/ 3179372 w 3855647"/>
                <a:gd name="connsiteY36" fmla="*/ 1223963 h 2809875"/>
                <a:gd name="connsiteX37" fmla="*/ 3150797 w 3855647"/>
                <a:gd name="connsiteY37" fmla="*/ 1214438 h 2809875"/>
                <a:gd name="connsiteX38" fmla="*/ 3136509 w 3855647"/>
                <a:gd name="connsiteY38" fmla="*/ 1219200 h 2809875"/>
                <a:gd name="connsiteX39" fmla="*/ 3122222 w 3855647"/>
                <a:gd name="connsiteY39" fmla="*/ 1228725 h 2809875"/>
                <a:gd name="connsiteX40" fmla="*/ 3100790 w 3855647"/>
                <a:gd name="connsiteY40" fmla="*/ 1212056 h 2809875"/>
                <a:gd name="connsiteX41" fmla="*/ 3112697 w 3855647"/>
                <a:gd name="connsiteY41" fmla="*/ 1185863 h 2809875"/>
                <a:gd name="connsiteX42" fmla="*/ 3103172 w 3855647"/>
                <a:gd name="connsiteY42" fmla="*/ 1171575 h 2809875"/>
                <a:gd name="connsiteX43" fmla="*/ 3098409 w 3855647"/>
                <a:gd name="connsiteY43" fmla="*/ 1157288 h 2809875"/>
                <a:gd name="connsiteX44" fmla="*/ 3084122 w 3855647"/>
                <a:gd name="connsiteY44" fmla="*/ 1171575 h 2809875"/>
                <a:gd name="connsiteX45" fmla="*/ 3055547 w 3855647"/>
                <a:gd name="connsiteY45" fmla="*/ 1162050 h 2809875"/>
                <a:gd name="connsiteX46" fmla="*/ 3046022 w 3855647"/>
                <a:gd name="connsiteY46" fmla="*/ 1131094 h 2809875"/>
                <a:gd name="connsiteX47" fmla="*/ 3050784 w 3855647"/>
                <a:gd name="connsiteY47" fmla="*/ 1114425 h 2809875"/>
                <a:gd name="connsiteX48" fmla="*/ 3050784 w 3855647"/>
                <a:gd name="connsiteY48" fmla="*/ 1104900 h 2809875"/>
                <a:gd name="connsiteX49" fmla="*/ 3036497 w 3855647"/>
                <a:gd name="connsiteY49" fmla="*/ 1100138 h 2809875"/>
                <a:gd name="connsiteX50" fmla="*/ 3046022 w 3855647"/>
                <a:gd name="connsiteY50" fmla="*/ 1081088 h 2809875"/>
                <a:gd name="connsiteX51" fmla="*/ 3055547 w 3855647"/>
                <a:gd name="connsiteY51" fmla="*/ 1062038 h 2809875"/>
                <a:gd name="connsiteX52" fmla="*/ 3024590 w 3855647"/>
                <a:gd name="connsiteY52" fmla="*/ 1052513 h 2809875"/>
                <a:gd name="connsiteX53" fmla="*/ 3012684 w 3855647"/>
                <a:gd name="connsiteY53" fmla="*/ 1066800 h 2809875"/>
                <a:gd name="connsiteX54" fmla="*/ 2993634 w 3855647"/>
                <a:gd name="connsiteY54" fmla="*/ 1066800 h 2809875"/>
                <a:gd name="connsiteX55" fmla="*/ 2972204 w 3855647"/>
                <a:gd name="connsiteY55" fmla="*/ 1073944 h 2809875"/>
                <a:gd name="connsiteX56" fmla="*/ 2955534 w 3855647"/>
                <a:gd name="connsiteY56" fmla="*/ 1066800 h 2809875"/>
                <a:gd name="connsiteX57" fmla="*/ 2950772 w 3855647"/>
                <a:gd name="connsiteY57" fmla="*/ 1047750 h 2809875"/>
                <a:gd name="connsiteX58" fmla="*/ 2931721 w 3855647"/>
                <a:gd name="connsiteY58" fmla="*/ 1040607 h 2809875"/>
                <a:gd name="connsiteX59" fmla="*/ 2903147 w 3855647"/>
                <a:gd name="connsiteY59" fmla="*/ 1019175 h 2809875"/>
                <a:gd name="connsiteX60" fmla="*/ 2888859 w 3855647"/>
                <a:gd name="connsiteY60" fmla="*/ 1014413 h 2809875"/>
                <a:gd name="connsiteX61" fmla="*/ 2874572 w 3855647"/>
                <a:gd name="connsiteY61" fmla="*/ 1004888 h 2809875"/>
                <a:gd name="connsiteX62" fmla="*/ 2855522 w 3855647"/>
                <a:gd name="connsiteY62" fmla="*/ 1004888 h 2809875"/>
                <a:gd name="connsiteX63" fmla="*/ 2834090 w 3855647"/>
                <a:gd name="connsiteY63" fmla="*/ 995363 h 2809875"/>
                <a:gd name="connsiteX64" fmla="*/ 2810278 w 3855647"/>
                <a:gd name="connsiteY64" fmla="*/ 1009650 h 2809875"/>
                <a:gd name="connsiteX65" fmla="*/ 2767416 w 3855647"/>
                <a:gd name="connsiteY65" fmla="*/ 1007269 h 2809875"/>
                <a:gd name="connsiteX66" fmla="*/ 2734079 w 3855647"/>
                <a:gd name="connsiteY66" fmla="*/ 1019175 h 2809875"/>
                <a:gd name="connsiteX67" fmla="*/ 2712646 w 3855647"/>
                <a:gd name="connsiteY67" fmla="*/ 1019176 h 2809875"/>
                <a:gd name="connsiteX68" fmla="*/ 2693597 w 3855647"/>
                <a:gd name="connsiteY68" fmla="*/ 1009650 h 2809875"/>
                <a:gd name="connsiteX69" fmla="*/ 2641209 w 3855647"/>
                <a:gd name="connsiteY69" fmla="*/ 1021557 h 2809875"/>
                <a:gd name="connsiteX70" fmla="*/ 2631684 w 3855647"/>
                <a:gd name="connsiteY70" fmla="*/ 1031082 h 2809875"/>
                <a:gd name="connsiteX71" fmla="*/ 2612634 w 3855647"/>
                <a:gd name="connsiteY71" fmla="*/ 1038225 h 2809875"/>
                <a:gd name="connsiteX72" fmla="*/ 2595965 w 3855647"/>
                <a:gd name="connsiteY72" fmla="*/ 1035844 h 2809875"/>
                <a:gd name="connsiteX73" fmla="*/ 2574535 w 3855647"/>
                <a:gd name="connsiteY73" fmla="*/ 1028700 h 2809875"/>
                <a:gd name="connsiteX74" fmla="*/ 2529290 w 3855647"/>
                <a:gd name="connsiteY74" fmla="*/ 1004888 h 2809875"/>
                <a:gd name="connsiteX75" fmla="*/ 2526909 w 3855647"/>
                <a:gd name="connsiteY75" fmla="*/ 971550 h 2809875"/>
                <a:gd name="connsiteX76" fmla="*/ 2512622 w 3855647"/>
                <a:gd name="connsiteY76" fmla="*/ 942975 h 2809875"/>
                <a:gd name="connsiteX77" fmla="*/ 2488809 w 3855647"/>
                <a:gd name="connsiteY77" fmla="*/ 938213 h 2809875"/>
                <a:gd name="connsiteX78" fmla="*/ 2493572 w 3855647"/>
                <a:gd name="connsiteY78" fmla="*/ 923925 h 2809875"/>
                <a:gd name="connsiteX79" fmla="*/ 2479284 w 3855647"/>
                <a:gd name="connsiteY79" fmla="*/ 914400 h 2809875"/>
                <a:gd name="connsiteX80" fmla="*/ 2457853 w 3855647"/>
                <a:gd name="connsiteY80" fmla="*/ 902494 h 2809875"/>
                <a:gd name="connsiteX81" fmla="*/ 2431659 w 3855647"/>
                <a:gd name="connsiteY81" fmla="*/ 890588 h 2809875"/>
                <a:gd name="connsiteX82" fmla="*/ 2414991 w 3855647"/>
                <a:gd name="connsiteY82" fmla="*/ 864394 h 2809875"/>
                <a:gd name="connsiteX83" fmla="*/ 2398321 w 3855647"/>
                <a:gd name="connsiteY83" fmla="*/ 833437 h 2809875"/>
                <a:gd name="connsiteX84" fmla="*/ 2367365 w 3855647"/>
                <a:gd name="connsiteY84" fmla="*/ 807244 h 2809875"/>
                <a:gd name="connsiteX85" fmla="*/ 2348316 w 3855647"/>
                <a:gd name="connsiteY85" fmla="*/ 769144 h 2809875"/>
                <a:gd name="connsiteX86" fmla="*/ 2322122 w 3855647"/>
                <a:gd name="connsiteY86" fmla="*/ 733425 h 2809875"/>
                <a:gd name="connsiteX87" fmla="*/ 2307834 w 3855647"/>
                <a:gd name="connsiteY87" fmla="*/ 723900 h 2809875"/>
                <a:gd name="connsiteX88" fmla="*/ 2264972 w 3855647"/>
                <a:gd name="connsiteY88" fmla="*/ 704850 h 2809875"/>
                <a:gd name="connsiteX89" fmla="*/ 2241159 w 3855647"/>
                <a:gd name="connsiteY89" fmla="*/ 678657 h 2809875"/>
                <a:gd name="connsiteX90" fmla="*/ 2231634 w 3855647"/>
                <a:gd name="connsiteY90" fmla="*/ 657225 h 2809875"/>
                <a:gd name="connsiteX91" fmla="*/ 2212584 w 3855647"/>
                <a:gd name="connsiteY91" fmla="*/ 647700 h 2809875"/>
                <a:gd name="connsiteX92" fmla="*/ 2198297 w 3855647"/>
                <a:gd name="connsiteY92" fmla="*/ 638175 h 2809875"/>
                <a:gd name="connsiteX93" fmla="*/ 2179247 w 3855647"/>
                <a:gd name="connsiteY93" fmla="*/ 642938 h 2809875"/>
                <a:gd name="connsiteX94" fmla="*/ 2155434 w 3855647"/>
                <a:gd name="connsiteY94" fmla="*/ 619125 h 2809875"/>
                <a:gd name="connsiteX95" fmla="*/ 2136384 w 3855647"/>
                <a:gd name="connsiteY95" fmla="*/ 590550 h 2809875"/>
                <a:gd name="connsiteX96" fmla="*/ 2126859 w 3855647"/>
                <a:gd name="connsiteY96" fmla="*/ 561975 h 2809875"/>
                <a:gd name="connsiteX97" fmla="*/ 2103047 w 3855647"/>
                <a:gd name="connsiteY97" fmla="*/ 561975 h 2809875"/>
                <a:gd name="connsiteX98" fmla="*/ 2088759 w 3855647"/>
                <a:gd name="connsiteY98" fmla="*/ 547688 h 2809875"/>
                <a:gd name="connsiteX99" fmla="*/ 2050660 w 3855647"/>
                <a:gd name="connsiteY99" fmla="*/ 540544 h 2809875"/>
                <a:gd name="connsiteX100" fmla="*/ 2007797 w 3855647"/>
                <a:gd name="connsiteY100" fmla="*/ 528638 h 2809875"/>
                <a:gd name="connsiteX101" fmla="*/ 1976841 w 3855647"/>
                <a:gd name="connsiteY101" fmla="*/ 526256 h 2809875"/>
                <a:gd name="connsiteX102" fmla="*/ 1948266 w 3855647"/>
                <a:gd name="connsiteY102" fmla="*/ 521494 h 2809875"/>
                <a:gd name="connsiteX103" fmla="*/ 1926834 w 3855647"/>
                <a:gd name="connsiteY103" fmla="*/ 504825 h 2809875"/>
                <a:gd name="connsiteX104" fmla="*/ 1912547 w 3855647"/>
                <a:gd name="connsiteY104" fmla="*/ 509588 h 2809875"/>
                <a:gd name="connsiteX105" fmla="*/ 1841109 w 3855647"/>
                <a:gd name="connsiteY105" fmla="*/ 495300 h 2809875"/>
                <a:gd name="connsiteX106" fmla="*/ 1812534 w 3855647"/>
                <a:gd name="connsiteY106" fmla="*/ 485775 h 2809875"/>
                <a:gd name="connsiteX107" fmla="*/ 1798247 w 3855647"/>
                <a:gd name="connsiteY107" fmla="*/ 481013 h 2809875"/>
                <a:gd name="connsiteX108" fmla="*/ 1783959 w 3855647"/>
                <a:gd name="connsiteY108" fmla="*/ 490538 h 2809875"/>
                <a:gd name="connsiteX109" fmla="*/ 1769672 w 3855647"/>
                <a:gd name="connsiteY109" fmla="*/ 495300 h 2809875"/>
                <a:gd name="connsiteX110" fmla="*/ 1741097 w 3855647"/>
                <a:gd name="connsiteY110" fmla="*/ 523875 h 2809875"/>
                <a:gd name="connsiteX111" fmla="*/ 1717284 w 3855647"/>
                <a:gd name="connsiteY111" fmla="*/ 519113 h 2809875"/>
                <a:gd name="connsiteX112" fmla="*/ 1683947 w 3855647"/>
                <a:gd name="connsiteY112" fmla="*/ 509588 h 2809875"/>
                <a:gd name="connsiteX113" fmla="*/ 1650609 w 3855647"/>
                <a:gd name="connsiteY113" fmla="*/ 504825 h 2809875"/>
                <a:gd name="connsiteX114" fmla="*/ 1622034 w 3855647"/>
                <a:gd name="connsiteY114" fmla="*/ 500063 h 2809875"/>
                <a:gd name="connsiteX115" fmla="*/ 1581553 w 3855647"/>
                <a:gd name="connsiteY115" fmla="*/ 483394 h 2809875"/>
                <a:gd name="connsiteX116" fmla="*/ 1552978 w 3855647"/>
                <a:gd name="connsiteY116" fmla="*/ 483394 h 2809875"/>
                <a:gd name="connsiteX117" fmla="*/ 1541072 w 3855647"/>
                <a:gd name="connsiteY117" fmla="*/ 466725 h 2809875"/>
                <a:gd name="connsiteX118" fmla="*/ 1526784 w 3855647"/>
                <a:gd name="connsiteY118" fmla="*/ 447675 h 2809875"/>
                <a:gd name="connsiteX119" fmla="*/ 1522021 w 3855647"/>
                <a:gd name="connsiteY119" fmla="*/ 421481 h 2809875"/>
                <a:gd name="connsiteX120" fmla="*/ 1533929 w 3855647"/>
                <a:gd name="connsiteY120" fmla="*/ 392907 h 2809875"/>
                <a:gd name="connsiteX121" fmla="*/ 1564884 w 3855647"/>
                <a:gd name="connsiteY121" fmla="*/ 366713 h 2809875"/>
                <a:gd name="connsiteX122" fmla="*/ 1557740 w 3855647"/>
                <a:gd name="connsiteY122" fmla="*/ 340519 h 2809875"/>
                <a:gd name="connsiteX123" fmla="*/ 1564884 w 3855647"/>
                <a:gd name="connsiteY123" fmla="*/ 309562 h 2809875"/>
                <a:gd name="connsiteX124" fmla="*/ 1583934 w 3855647"/>
                <a:gd name="connsiteY124" fmla="*/ 285750 h 2809875"/>
                <a:gd name="connsiteX125" fmla="*/ 1588697 w 3855647"/>
                <a:gd name="connsiteY125" fmla="*/ 271463 h 2809875"/>
                <a:gd name="connsiteX126" fmla="*/ 1579172 w 3855647"/>
                <a:gd name="connsiteY126" fmla="*/ 257175 h 2809875"/>
                <a:gd name="connsiteX127" fmla="*/ 1545834 w 3855647"/>
                <a:gd name="connsiteY127" fmla="*/ 230981 h 2809875"/>
                <a:gd name="connsiteX128" fmla="*/ 1522022 w 3855647"/>
                <a:gd name="connsiteY128" fmla="*/ 228600 h 2809875"/>
                <a:gd name="connsiteX129" fmla="*/ 1507734 w 3855647"/>
                <a:gd name="connsiteY129" fmla="*/ 192881 h 2809875"/>
                <a:gd name="connsiteX130" fmla="*/ 1505353 w 3855647"/>
                <a:gd name="connsiteY130" fmla="*/ 159543 h 2809875"/>
                <a:gd name="connsiteX131" fmla="*/ 1488684 w 3855647"/>
                <a:gd name="connsiteY131" fmla="*/ 119063 h 2809875"/>
                <a:gd name="connsiteX132" fmla="*/ 1479159 w 3855647"/>
                <a:gd name="connsiteY132" fmla="*/ 92868 h 2809875"/>
                <a:gd name="connsiteX133" fmla="*/ 1455347 w 3855647"/>
                <a:gd name="connsiteY133" fmla="*/ 85725 h 2809875"/>
                <a:gd name="connsiteX134" fmla="*/ 1450584 w 3855647"/>
                <a:gd name="connsiteY134" fmla="*/ 66675 h 2809875"/>
                <a:gd name="connsiteX135" fmla="*/ 1433915 w 3855647"/>
                <a:gd name="connsiteY135" fmla="*/ 40481 h 2809875"/>
                <a:gd name="connsiteX136" fmla="*/ 1445822 w 3855647"/>
                <a:gd name="connsiteY136" fmla="*/ 30956 h 2809875"/>
                <a:gd name="connsiteX137" fmla="*/ 1436297 w 3855647"/>
                <a:gd name="connsiteY137" fmla="*/ 0 h 2809875"/>
                <a:gd name="connsiteX138" fmla="*/ 845747 w 3855647"/>
                <a:gd name="connsiteY138" fmla="*/ 180975 h 2809875"/>
                <a:gd name="connsiteX139" fmla="*/ 845747 w 3855647"/>
                <a:gd name="connsiteY139" fmla="*/ 180975 h 2809875"/>
                <a:gd name="connsiteX140" fmla="*/ 840984 w 3855647"/>
                <a:gd name="connsiteY140" fmla="*/ 223838 h 2809875"/>
                <a:gd name="connsiteX141" fmla="*/ 836222 w 3855647"/>
                <a:gd name="connsiteY141" fmla="*/ 238125 h 2809875"/>
                <a:gd name="connsiteX142" fmla="*/ 817172 w 3855647"/>
                <a:gd name="connsiteY142" fmla="*/ 254794 h 2809875"/>
                <a:gd name="connsiteX143" fmla="*/ 788597 w 3855647"/>
                <a:gd name="connsiteY143" fmla="*/ 266700 h 2809875"/>
                <a:gd name="connsiteX144" fmla="*/ 740972 w 3855647"/>
                <a:gd name="connsiteY144" fmla="*/ 300038 h 2809875"/>
                <a:gd name="connsiteX145" fmla="*/ 721922 w 3855647"/>
                <a:gd name="connsiteY145" fmla="*/ 328613 h 2809875"/>
                <a:gd name="connsiteX146" fmla="*/ 705252 w 3855647"/>
                <a:gd name="connsiteY146" fmla="*/ 342900 h 2809875"/>
                <a:gd name="connsiteX147" fmla="*/ 707634 w 3855647"/>
                <a:gd name="connsiteY147" fmla="*/ 369095 h 2809875"/>
                <a:gd name="connsiteX148" fmla="*/ 726684 w 3855647"/>
                <a:gd name="connsiteY148" fmla="*/ 381000 h 2809875"/>
                <a:gd name="connsiteX149" fmla="*/ 731447 w 3855647"/>
                <a:gd name="connsiteY149" fmla="*/ 395288 h 2809875"/>
                <a:gd name="connsiteX150" fmla="*/ 750497 w 3855647"/>
                <a:gd name="connsiteY150" fmla="*/ 423863 h 2809875"/>
                <a:gd name="connsiteX151" fmla="*/ 760022 w 3855647"/>
                <a:gd name="connsiteY151" fmla="*/ 442913 h 2809875"/>
                <a:gd name="connsiteX152" fmla="*/ 750497 w 3855647"/>
                <a:gd name="connsiteY152" fmla="*/ 481013 h 2809875"/>
                <a:gd name="connsiteX153" fmla="*/ 736209 w 3855647"/>
                <a:gd name="connsiteY153" fmla="*/ 490538 h 2809875"/>
                <a:gd name="connsiteX154" fmla="*/ 731447 w 3855647"/>
                <a:gd name="connsiteY154" fmla="*/ 504825 h 2809875"/>
                <a:gd name="connsiteX155" fmla="*/ 717159 w 3855647"/>
                <a:gd name="connsiteY155" fmla="*/ 509588 h 2809875"/>
                <a:gd name="connsiteX156" fmla="*/ 712397 w 3855647"/>
                <a:gd name="connsiteY156" fmla="*/ 538163 h 2809875"/>
                <a:gd name="connsiteX157" fmla="*/ 702872 w 3855647"/>
                <a:gd name="connsiteY157" fmla="*/ 566738 h 2809875"/>
                <a:gd name="connsiteX158" fmla="*/ 698109 w 3855647"/>
                <a:gd name="connsiteY158" fmla="*/ 581025 h 2809875"/>
                <a:gd name="connsiteX159" fmla="*/ 683822 w 3855647"/>
                <a:gd name="connsiteY159" fmla="*/ 611981 h 2809875"/>
                <a:gd name="connsiteX160" fmla="*/ 702872 w 3855647"/>
                <a:gd name="connsiteY160" fmla="*/ 638175 h 2809875"/>
                <a:gd name="connsiteX161" fmla="*/ 731447 w 3855647"/>
                <a:gd name="connsiteY161" fmla="*/ 647700 h 2809875"/>
                <a:gd name="connsiteX162" fmla="*/ 740972 w 3855647"/>
                <a:gd name="connsiteY162" fmla="*/ 661988 h 2809875"/>
                <a:gd name="connsiteX163" fmla="*/ 745734 w 3855647"/>
                <a:gd name="connsiteY163" fmla="*/ 676275 h 2809875"/>
                <a:gd name="connsiteX164" fmla="*/ 745734 w 3855647"/>
                <a:gd name="connsiteY164" fmla="*/ 688181 h 2809875"/>
                <a:gd name="connsiteX165" fmla="*/ 748115 w 3855647"/>
                <a:gd name="connsiteY165" fmla="*/ 709613 h 2809875"/>
                <a:gd name="connsiteX166" fmla="*/ 755259 w 3855647"/>
                <a:gd name="connsiteY166" fmla="*/ 728663 h 2809875"/>
                <a:gd name="connsiteX167" fmla="*/ 745734 w 3855647"/>
                <a:gd name="connsiteY167" fmla="*/ 757238 h 2809875"/>
                <a:gd name="connsiteX168" fmla="*/ 736209 w 3855647"/>
                <a:gd name="connsiteY168" fmla="*/ 771525 h 2809875"/>
                <a:gd name="connsiteX169" fmla="*/ 736209 w 3855647"/>
                <a:gd name="connsiteY169" fmla="*/ 842963 h 2809875"/>
                <a:gd name="connsiteX170" fmla="*/ 740972 w 3855647"/>
                <a:gd name="connsiteY170" fmla="*/ 857250 h 2809875"/>
                <a:gd name="connsiteX171" fmla="*/ 745734 w 3855647"/>
                <a:gd name="connsiteY171" fmla="*/ 876300 h 2809875"/>
                <a:gd name="connsiteX172" fmla="*/ 760022 w 3855647"/>
                <a:gd name="connsiteY172" fmla="*/ 923925 h 2809875"/>
                <a:gd name="connsiteX173" fmla="*/ 764784 w 3855647"/>
                <a:gd name="connsiteY173" fmla="*/ 938213 h 2809875"/>
                <a:gd name="connsiteX174" fmla="*/ 771928 w 3855647"/>
                <a:gd name="connsiteY174" fmla="*/ 983456 h 2809875"/>
                <a:gd name="connsiteX175" fmla="*/ 750497 w 3855647"/>
                <a:gd name="connsiteY175" fmla="*/ 1004888 h 2809875"/>
                <a:gd name="connsiteX176" fmla="*/ 731447 w 3855647"/>
                <a:gd name="connsiteY176" fmla="*/ 1009650 h 2809875"/>
                <a:gd name="connsiteX177" fmla="*/ 712397 w 3855647"/>
                <a:gd name="connsiteY177" fmla="*/ 1016794 h 2809875"/>
                <a:gd name="connsiteX178" fmla="*/ 683822 w 3855647"/>
                <a:gd name="connsiteY178" fmla="*/ 1035844 h 2809875"/>
                <a:gd name="connsiteX179" fmla="*/ 674297 w 3855647"/>
                <a:gd name="connsiteY179" fmla="*/ 1052513 h 2809875"/>
                <a:gd name="connsiteX180" fmla="*/ 660009 w 3855647"/>
                <a:gd name="connsiteY180" fmla="*/ 1062038 h 2809875"/>
                <a:gd name="connsiteX181" fmla="*/ 650484 w 3855647"/>
                <a:gd name="connsiteY181" fmla="*/ 1076325 h 2809875"/>
                <a:gd name="connsiteX182" fmla="*/ 640959 w 3855647"/>
                <a:gd name="connsiteY182" fmla="*/ 1157288 h 2809875"/>
                <a:gd name="connsiteX183" fmla="*/ 626672 w 3855647"/>
                <a:gd name="connsiteY183" fmla="*/ 1190625 h 2809875"/>
                <a:gd name="connsiteX184" fmla="*/ 593334 w 3855647"/>
                <a:gd name="connsiteY184" fmla="*/ 1204913 h 2809875"/>
                <a:gd name="connsiteX185" fmla="*/ 588572 w 3855647"/>
                <a:gd name="connsiteY185" fmla="*/ 1219200 h 2809875"/>
                <a:gd name="connsiteX186" fmla="*/ 593334 w 3855647"/>
                <a:gd name="connsiteY186" fmla="*/ 1233488 h 2809875"/>
                <a:gd name="connsiteX187" fmla="*/ 579047 w 3855647"/>
                <a:gd name="connsiteY187" fmla="*/ 1247775 h 2809875"/>
                <a:gd name="connsiteX188" fmla="*/ 569521 w 3855647"/>
                <a:gd name="connsiteY188" fmla="*/ 1290638 h 2809875"/>
                <a:gd name="connsiteX189" fmla="*/ 552854 w 3855647"/>
                <a:gd name="connsiteY189" fmla="*/ 1321593 h 2809875"/>
                <a:gd name="connsiteX190" fmla="*/ 533803 w 3855647"/>
                <a:gd name="connsiteY190" fmla="*/ 1343025 h 2809875"/>
                <a:gd name="connsiteX191" fmla="*/ 519515 w 3855647"/>
                <a:gd name="connsiteY191" fmla="*/ 1371600 h 2809875"/>
                <a:gd name="connsiteX192" fmla="*/ 498084 w 3855647"/>
                <a:gd name="connsiteY192" fmla="*/ 1419225 h 2809875"/>
                <a:gd name="connsiteX193" fmla="*/ 493322 w 3855647"/>
                <a:gd name="connsiteY193" fmla="*/ 1433513 h 2809875"/>
                <a:gd name="connsiteX194" fmla="*/ 474272 w 3855647"/>
                <a:gd name="connsiteY194" fmla="*/ 1466850 h 2809875"/>
                <a:gd name="connsiteX195" fmla="*/ 464747 w 3855647"/>
                <a:gd name="connsiteY195" fmla="*/ 1485900 h 2809875"/>
                <a:gd name="connsiteX196" fmla="*/ 459984 w 3855647"/>
                <a:gd name="connsiteY196" fmla="*/ 1500188 h 2809875"/>
                <a:gd name="connsiteX197" fmla="*/ 450459 w 3855647"/>
                <a:gd name="connsiteY197" fmla="*/ 1514475 h 2809875"/>
                <a:gd name="connsiteX198" fmla="*/ 436172 w 3855647"/>
                <a:gd name="connsiteY198" fmla="*/ 1552575 h 2809875"/>
                <a:gd name="connsiteX199" fmla="*/ 412359 w 3855647"/>
                <a:gd name="connsiteY199" fmla="*/ 1595438 h 2809875"/>
                <a:gd name="connsiteX200" fmla="*/ 398072 w 3855647"/>
                <a:gd name="connsiteY200" fmla="*/ 1628776 h 2809875"/>
                <a:gd name="connsiteX201" fmla="*/ 393310 w 3855647"/>
                <a:gd name="connsiteY201" fmla="*/ 1657350 h 2809875"/>
                <a:gd name="connsiteX202" fmla="*/ 379022 w 3855647"/>
                <a:gd name="connsiteY202" fmla="*/ 1719263 h 2809875"/>
                <a:gd name="connsiteX203" fmla="*/ 374259 w 3855647"/>
                <a:gd name="connsiteY203" fmla="*/ 1757363 h 2809875"/>
                <a:gd name="connsiteX204" fmla="*/ 369497 w 3855647"/>
                <a:gd name="connsiteY204" fmla="*/ 1771650 h 2809875"/>
                <a:gd name="connsiteX205" fmla="*/ 357591 w 3855647"/>
                <a:gd name="connsiteY205" fmla="*/ 1807369 h 2809875"/>
                <a:gd name="connsiteX206" fmla="*/ 343303 w 3855647"/>
                <a:gd name="connsiteY206" fmla="*/ 1852613 h 2809875"/>
                <a:gd name="connsiteX207" fmla="*/ 336159 w 3855647"/>
                <a:gd name="connsiteY207" fmla="*/ 1876425 h 2809875"/>
                <a:gd name="connsiteX208" fmla="*/ 326634 w 3855647"/>
                <a:gd name="connsiteY208" fmla="*/ 1890713 h 2809875"/>
                <a:gd name="connsiteX209" fmla="*/ 321872 w 3855647"/>
                <a:gd name="connsiteY209" fmla="*/ 1905000 h 2809875"/>
                <a:gd name="connsiteX210" fmla="*/ 307584 w 3855647"/>
                <a:gd name="connsiteY210" fmla="*/ 1914525 h 2809875"/>
                <a:gd name="connsiteX211" fmla="*/ 293297 w 3855647"/>
                <a:gd name="connsiteY211" fmla="*/ 1943100 h 2809875"/>
                <a:gd name="connsiteX212" fmla="*/ 283772 w 3855647"/>
                <a:gd name="connsiteY212" fmla="*/ 1971675 h 2809875"/>
                <a:gd name="connsiteX213" fmla="*/ 267103 w 3855647"/>
                <a:gd name="connsiteY213" fmla="*/ 2002632 h 2809875"/>
                <a:gd name="connsiteX214" fmla="*/ 231384 w 3855647"/>
                <a:gd name="connsiteY214" fmla="*/ 2038350 h 2809875"/>
                <a:gd name="connsiteX215" fmla="*/ 207572 w 3855647"/>
                <a:gd name="connsiteY215" fmla="*/ 2062163 h 2809875"/>
                <a:gd name="connsiteX216" fmla="*/ 202809 w 3855647"/>
                <a:gd name="connsiteY216" fmla="*/ 2076450 h 2809875"/>
                <a:gd name="connsiteX217" fmla="*/ 174234 w 3855647"/>
                <a:gd name="connsiteY217" fmla="*/ 2095500 h 2809875"/>
                <a:gd name="connsiteX218" fmla="*/ 159947 w 3855647"/>
                <a:gd name="connsiteY218" fmla="*/ 2105025 h 2809875"/>
                <a:gd name="connsiteX219" fmla="*/ 131372 w 3855647"/>
                <a:gd name="connsiteY219" fmla="*/ 2133601 h 2809875"/>
                <a:gd name="connsiteX220" fmla="*/ 102797 w 3855647"/>
                <a:gd name="connsiteY220" fmla="*/ 2145506 h 2809875"/>
                <a:gd name="connsiteX221" fmla="*/ 78985 w 3855647"/>
                <a:gd name="connsiteY221" fmla="*/ 2157412 h 2809875"/>
                <a:gd name="connsiteX222" fmla="*/ 45647 w 3855647"/>
                <a:gd name="connsiteY222" fmla="*/ 2174081 h 2809875"/>
                <a:gd name="connsiteX223" fmla="*/ 24215 w 3855647"/>
                <a:gd name="connsiteY223" fmla="*/ 2178844 h 2809875"/>
                <a:gd name="connsiteX224" fmla="*/ 403 w 3855647"/>
                <a:gd name="connsiteY224" fmla="*/ 2188369 h 2809875"/>
                <a:gd name="connsiteX225" fmla="*/ 12309 w 3855647"/>
                <a:gd name="connsiteY225" fmla="*/ 2228850 h 2809875"/>
                <a:gd name="connsiteX226" fmla="*/ 43265 w 3855647"/>
                <a:gd name="connsiteY226" fmla="*/ 2255044 h 2809875"/>
                <a:gd name="connsiteX227" fmla="*/ 67079 w 3855647"/>
                <a:gd name="connsiteY227" fmla="*/ 2271713 h 2809875"/>
                <a:gd name="connsiteX228" fmla="*/ 90890 w 3855647"/>
                <a:gd name="connsiteY228" fmla="*/ 2276475 h 2809875"/>
                <a:gd name="connsiteX229" fmla="*/ 114703 w 3855647"/>
                <a:gd name="connsiteY229" fmla="*/ 2297906 h 2809875"/>
                <a:gd name="connsiteX230" fmla="*/ 119466 w 3855647"/>
                <a:gd name="connsiteY230" fmla="*/ 2326482 h 2809875"/>
                <a:gd name="connsiteX231" fmla="*/ 126609 w 3855647"/>
                <a:gd name="connsiteY231" fmla="*/ 2347913 h 2809875"/>
                <a:gd name="connsiteX232" fmla="*/ 121847 w 3855647"/>
                <a:gd name="connsiteY232" fmla="*/ 2386013 h 2809875"/>
                <a:gd name="connsiteX233" fmla="*/ 112322 w 3855647"/>
                <a:gd name="connsiteY233" fmla="*/ 2405063 h 2809875"/>
                <a:gd name="connsiteX234" fmla="*/ 100416 w 3855647"/>
                <a:gd name="connsiteY234" fmla="*/ 2424112 h 2809875"/>
                <a:gd name="connsiteX235" fmla="*/ 71841 w 3855647"/>
                <a:gd name="connsiteY235" fmla="*/ 2426494 h 2809875"/>
                <a:gd name="connsiteX236" fmla="*/ 50409 w 3855647"/>
                <a:gd name="connsiteY236" fmla="*/ 2452688 h 2809875"/>
                <a:gd name="connsiteX237" fmla="*/ 21834 w 3855647"/>
                <a:gd name="connsiteY237" fmla="*/ 2466975 h 2809875"/>
                <a:gd name="connsiteX238" fmla="*/ 31359 w 3855647"/>
                <a:gd name="connsiteY238" fmla="*/ 2490788 h 2809875"/>
                <a:gd name="connsiteX239" fmla="*/ 21834 w 3855647"/>
                <a:gd name="connsiteY239" fmla="*/ 2524125 h 2809875"/>
                <a:gd name="connsiteX240" fmla="*/ 12309 w 3855647"/>
                <a:gd name="connsiteY240" fmla="*/ 2538413 h 2809875"/>
                <a:gd name="connsiteX241" fmla="*/ 374259 w 3855647"/>
                <a:gd name="connsiteY241" fmla="*/ 2809875 h 2809875"/>
                <a:gd name="connsiteX0" fmla="*/ 3855647 w 3855647"/>
                <a:gd name="connsiteY0" fmla="*/ 2047875 h 2809875"/>
                <a:gd name="connsiteX1" fmla="*/ 3788972 w 3855647"/>
                <a:gd name="connsiteY1" fmla="*/ 1919288 h 2809875"/>
                <a:gd name="connsiteX2" fmla="*/ 3760397 w 3855647"/>
                <a:gd name="connsiteY2" fmla="*/ 1862138 h 2809875"/>
                <a:gd name="connsiteX3" fmla="*/ 3746110 w 3855647"/>
                <a:gd name="connsiteY3" fmla="*/ 1835944 h 2809875"/>
                <a:gd name="connsiteX4" fmla="*/ 3746109 w 3855647"/>
                <a:gd name="connsiteY4" fmla="*/ 1790700 h 2809875"/>
                <a:gd name="connsiteX5" fmla="*/ 3736584 w 3855647"/>
                <a:gd name="connsiteY5" fmla="*/ 1776413 h 2809875"/>
                <a:gd name="connsiteX6" fmla="*/ 3731822 w 3855647"/>
                <a:gd name="connsiteY6" fmla="*/ 1762125 h 2809875"/>
                <a:gd name="connsiteX7" fmla="*/ 3724678 w 3855647"/>
                <a:gd name="connsiteY7" fmla="*/ 1724025 h 2809875"/>
                <a:gd name="connsiteX8" fmla="*/ 3708009 w 3855647"/>
                <a:gd name="connsiteY8" fmla="*/ 1695450 h 2809875"/>
                <a:gd name="connsiteX9" fmla="*/ 3698484 w 3855647"/>
                <a:gd name="connsiteY9" fmla="*/ 1662113 h 2809875"/>
                <a:gd name="connsiteX10" fmla="*/ 3710390 w 3855647"/>
                <a:gd name="connsiteY10" fmla="*/ 1643063 h 2809875"/>
                <a:gd name="connsiteX11" fmla="*/ 3717535 w 3855647"/>
                <a:gd name="connsiteY11" fmla="*/ 1624013 h 2809875"/>
                <a:gd name="connsiteX12" fmla="*/ 3712772 w 3855647"/>
                <a:gd name="connsiteY12" fmla="*/ 1581150 h 2809875"/>
                <a:gd name="connsiteX13" fmla="*/ 3693722 w 3855647"/>
                <a:gd name="connsiteY13" fmla="*/ 1552575 h 2809875"/>
                <a:gd name="connsiteX14" fmla="*/ 3681816 w 3855647"/>
                <a:gd name="connsiteY14" fmla="*/ 1550194 h 2809875"/>
                <a:gd name="connsiteX15" fmla="*/ 3653240 w 3855647"/>
                <a:gd name="connsiteY15" fmla="*/ 1504951 h 2809875"/>
                <a:gd name="connsiteX16" fmla="*/ 3627047 w 3855647"/>
                <a:gd name="connsiteY16" fmla="*/ 1485900 h 2809875"/>
                <a:gd name="connsiteX17" fmla="*/ 3617522 w 3855647"/>
                <a:gd name="connsiteY17" fmla="*/ 1471613 h 2809875"/>
                <a:gd name="connsiteX18" fmla="*/ 3593709 w 3855647"/>
                <a:gd name="connsiteY18" fmla="*/ 1462088 h 2809875"/>
                <a:gd name="connsiteX19" fmla="*/ 3572278 w 3855647"/>
                <a:gd name="connsiteY19" fmla="*/ 1464469 h 2809875"/>
                <a:gd name="connsiteX20" fmla="*/ 3531796 w 3855647"/>
                <a:gd name="connsiteY20" fmla="*/ 1412082 h 2809875"/>
                <a:gd name="connsiteX21" fmla="*/ 3507984 w 3855647"/>
                <a:gd name="connsiteY21" fmla="*/ 1393031 h 2809875"/>
                <a:gd name="connsiteX22" fmla="*/ 3481790 w 3855647"/>
                <a:gd name="connsiteY22" fmla="*/ 1397794 h 2809875"/>
                <a:gd name="connsiteX23" fmla="*/ 3457979 w 3855647"/>
                <a:gd name="connsiteY23" fmla="*/ 1381126 h 2809875"/>
                <a:gd name="connsiteX24" fmla="*/ 3407972 w 3855647"/>
                <a:gd name="connsiteY24" fmla="*/ 1369219 h 2809875"/>
                <a:gd name="connsiteX25" fmla="*/ 3369872 w 3855647"/>
                <a:gd name="connsiteY25" fmla="*/ 1371601 h 2809875"/>
                <a:gd name="connsiteX26" fmla="*/ 3327009 w 3855647"/>
                <a:gd name="connsiteY26" fmla="*/ 1352550 h 2809875"/>
                <a:gd name="connsiteX27" fmla="*/ 3312722 w 3855647"/>
                <a:gd name="connsiteY27" fmla="*/ 1347788 h 2809875"/>
                <a:gd name="connsiteX28" fmla="*/ 3284147 w 3855647"/>
                <a:gd name="connsiteY28" fmla="*/ 1362075 h 2809875"/>
                <a:gd name="connsiteX29" fmla="*/ 3260334 w 3855647"/>
                <a:gd name="connsiteY29" fmla="*/ 1343025 h 2809875"/>
                <a:gd name="connsiteX30" fmla="*/ 3231759 w 3855647"/>
                <a:gd name="connsiteY30" fmla="*/ 1319213 h 2809875"/>
                <a:gd name="connsiteX31" fmla="*/ 3217472 w 3855647"/>
                <a:gd name="connsiteY31" fmla="*/ 1309688 h 2809875"/>
                <a:gd name="connsiteX32" fmla="*/ 3188897 w 3855647"/>
                <a:gd name="connsiteY32" fmla="*/ 1283495 h 2809875"/>
                <a:gd name="connsiteX33" fmla="*/ 3167465 w 3855647"/>
                <a:gd name="connsiteY33" fmla="*/ 1278731 h 2809875"/>
                <a:gd name="connsiteX34" fmla="*/ 3169848 w 3855647"/>
                <a:gd name="connsiteY34" fmla="*/ 1247775 h 2809875"/>
                <a:gd name="connsiteX35" fmla="*/ 3179372 w 3855647"/>
                <a:gd name="connsiteY35" fmla="*/ 1223963 h 2809875"/>
                <a:gd name="connsiteX36" fmla="*/ 3150797 w 3855647"/>
                <a:gd name="connsiteY36" fmla="*/ 1214438 h 2809875"/>
                <a:gd name="connsiteX37" fmla="*/ 3136509 w 3855647"/>
                <a:gd name="connsiteY37" fmla="*/ 1219200 h 2809875"/>
                <a:gd name="connsiteX38" fmla="*/ 3122222 w 3855647"/>
                <a:gd name="connsiteY38" fmla="*/ 1228725 h 2809875"/>
                <a:gd name="connsiteX39" fmla="*/ 3100790 w 3855647"/>
                <a:gd name="connsiteY39" fmla="*/ 1212056 h 2809875"/>
                <a:gd name="connsiteX40" fmla="*/ 3112697 w 3855647"/>
                <a:gd name="connsiteY40" fmla="*/ 1185863 h 2809875"/>
                <a:gd name="connsiteX41" fmla="*/ 3103172 w 3855647"/>
                <a:gd name="connsiteY41" fmla="*/ 1171575 h 2809875"/>
                <a:gd name="connsiteX42" fmla="*/ 3098409 w 3855647"/>
                <a:gd name="connsiteY42" fmla="*/ 1157288 h 2809875"/>
                <a:gd name="connsiteX43" fmla="*/ 3084122 w 3855647"/>
                <a:gd name="connsiteY43" fmla="*/ 1171575 h 2809875"/>
                <a:gd name="connsiteX44" fmla="*/ 3055547 w 3855647"/>
                <a:gd name="connsiteY44" fmla="*/ 1162050 h 2809875"/>
                <a:gd name="connsiteX45" fmla="*/ 3046022 w 3855647"/>
                <a:gd name="connsiteY45" fmla="*/ 1131094 h 2809875"/>
                <a:gd name="connsiteX46" fmla="*/ 3050784 w 3855647"/>
                <a:gd name="connsiteY46" fmla="*/ 1114425 h 2809875"/>
                <a:gd name="connsiteX47" fmla="*/ 3050784 w 3855647"/>
                <a:gd name="connsiteY47" fmla="*/ 1104900 h 2809875"/>
                <a:gd name="connsiteX48" fmla="*/ 3036497 w 3855647"/>
                <a:gd name="connsiteY48" fmla="*/ 1100138 h 2809875"/>
                <a:gd name="connsiteX49" fmla="*/ 3046022 w 3855647"/>
                <a:gd name="connsiteY49" fmla="*/ 1081088 h 2809875"/>
                <a:gd name="connsiteX50" fmla="*/ 3055547 w 3855647"/>
                <a:gd name="connsiteY50" fmla="*/ 1062038 h 2809875"/>
                <a:gd name="connsiteX51" fmla="*/ 3024590 w 3855647"/>
                <a:gd name="connsiteY51" fmla="*/ 1052513 h 2809875"/>
                <a:gd name="connsiteX52" fmla="*/ 3012684 w 3855647"/>
                <a:gd name="connsiteY52" fmla="*/ 1066800 h 2809875"/>
                <a:gd name="connsiteX53" fmla="*/ 2993634 w 3855647"/>
                <a:gd name="connsiteY53" fmla="*/ 1066800 h 2809875"/>
                <a:gd name="connsiteX54" fmla="*/ 2972204 w 3855647"/>
                <a:gd name="connsiteY54" fmla="*/ 1073944 h 2809875"/>
                <a:gd name="connsiteX55" fmla="*/ 2955534 w 3855647"/>
                <a:gd name="connsiteY55" fmla="*/ 1066800 h 2809875"/>
                <a:gd name="connsiteX56" fmla="*/ 2950772 w 3855647"/>
                <a:gd name="connsiteY56" fmla="*/ 1047750 h 2809875"/>
                <a:gd name="connsiteX57" fmla="*/ 2931721 w 3855647"/>
                <a:gd name="connsiteY57" fmla="*/ 1040607 h 2809875"/>
                <a:gd name="connsiteX58" fmla="*/ 2903147 w 3855647"/>
                <a:gd name="connsiteY58" fmla="*/ 1019175 h 2809875"/>
                <a:gd name="connsiteX59" fmla="*/ 2888859 w 3855647"/>
                <a:gd name="connsiteY59" fmla="*/ 1014413 h 2809875"/>
                <a:gd name="connsiteX60" fmla="*/ 2874572 w 3855647"/>
                <a:gd name="connsiteY60" fmla="*/ 1004888 h 2809875"/>
                <a:gd name="connsiteX61" fmla="*/ 2855522 w 3855647"/>
                <a:gd name="connsiteY61" fmla="*/ 1004888 h 2809875"/>
                <a:gd name="connsiteX62" fmla="*/ 2834090 w 3855647"/>
                <a:gd name="connsiteY62" fmla="*/ 995363 h 2809875"/>
                <a:gd name="connsiteX63" fmla="*/ 2810278 w 3855647"/>
                <a:gd name="connsiteY63" fmla="*/ 1009650 h 2809875"/>
                <a:gd name="connsiteX64" fmla="*/ 2767416 w 3855647"/>
                <a:gd name="connsiteY64" fmla="*/ 1007269 h 2809875"/>
                <a:gd name="connsiteX65" fmla="*/ 2734079 w 3855647"/>
                <a:gd name="connsiteY65" fmla="*/ 1019175 h 2809875"/>
                <a:gd name="connsiteX66" fmla="*/ 2712646 w 3855647"/>
                <a:gd name="connsiteY66" fmla="*/ 1019176 h 2809875"/>
                <a:gd name="connsiteX67" fmla="*/ 2693597 w 3855647"/>
                <a:gd name="connsiteY67" fmla="*/ 1009650 h 2809875"/>
                <a:gd name="connsiteX68" fmla="*/ 2641209 w 3855647"/>
                <a:gd name="connsiteY68" fmla="*/ 1021557 h 2809875"/>
                <a:gd name="connsiteX69" fmla="*/ 2631684 w 3855647"/>
                <a:gd name="connsiteY69" fmla="*/ 1031082 h 2809875"/>
                <a:gd name="connsiteX70" fmla="*/ 2612634 w 3855647"/>
                <a:gd name="connsiteY70" fmla="*/ 1038225 h 2809875"/>
                <a:gd name="connsiteX71" fmla="*/ 2595965 w 3855647"/>
                <a:gd name="connsiteY71" fmla="*/ 1035844 h 2809875"/>
                <a:gd name="connsiteX72" fmla="*/ 2574535 w 3855647"/>
                <a:gd name="connsiteY72" fmla="*/ 1028700 h 2809875"/>
                <a:gd name="connsiteX73" fmla="*/ 2529290 w 3855647"/>
                <a:gd name="connsiteY73" fmla="*/ 1004888 h 2809875"/>
                <a:gd name="connsiteX74" fmla="*/ 2526909 w 3855647"/>
                <a:gd name="connsiteY74" fmla="*/ 971550 h 2809875"/>
                <a:gd name="connsiteX75" fmla="*/ 2512622 w 3855647"/>
                <a:gd name="connsiteY75" fmla="*/ 942975 h 2809875"/>
                <a:gd name="connsiteX76" fmla="*/ 2488809 w 3855647"/>
                <a:gd name="connsiteY76" fmla="*/ 938213 h 2809875"/>
                <a:gd name="connsiteX77" fmla="*/ 2493572 w 3855647"/>
                <a:gd name="connsiteY77" fmla="*/ 923925 h 2809875"/>
                <a:gd name="connsiteX78" fmla="*/ 2479284 w 3855647"/>
                <a:gd name="connsiteY78" fmla="*/ 914400 h 2809875"/>
                <a:gd name="connsiteX79" fmla="*/ 2457853 w 3855647"/>
                <a:gd name="connsiteY79" fmla="*/ 902494 h 2809875"/>
                <a:gd name="connsiteX80" fmla="*/ 2431659 w 3855647"/>
                <a:gd name="connsiteY80" fmla="*/ 890588 h 2809875"/>
                <a:gd name="connsiteX81" fmla="*/ 2414991 w 3855647"/>
                <a:gd name="connsiteY81" fmla="*/ 864394 h 2809875"/>
                <a:gd name="connsiteX82" fmla="*/ 2398321 w 3855647"/>
                <a:gd name="connsiteY82" fmla="*/ 833437 h 2809875"/>
                <a:gd name="connsiteX83" fmla="*/ 2367365 w 3855647"/>
                <a:gd name="connsiteY83" fmla="*/ 807244 h 2809875"/>
                <a:gd name="connsiteX84" fmla="*/ 2348316 w 3855647"/>
                <a:gd name="connsiteY84" fmla="*/ 769144 h 2809875"/>
                <a:gd name="connsiteX85" fmla="*/ 2322122 w 3855647"/>
                <a:gd name="connsiteY85" fmla="*/ 733425 h 2809875"/>
                <a:gd name="connsiteX86" fmla="*/ 2307834 w 3855647"/>
                <a:gd name="connsiteY86" fmla="*/ 723900 h 2809875"/>
                <a:gd name="connsiteX87" fmla="*/ 2264972 w 3855647"/>
                <a:gd name="connsiteY87" fmla="*/ 704850 h 2809875"/>
                <a:gd name="connsiteX88" fmla="*/ 2241159 w 3855647"/>
                <a:gd name="connsiteY88" fmla="*/ 678657 h 2809875"/>
                <a:gd name="connsiteX89" fmla="*/ 2231634 w 3855647"/>
                <a:gd name="connsiteY89" fmla="*/ 657225 h 2809875"/>
                <a:gd name="connsiteX90" fmla="*/ 2212584 w 3855647"/>
                <a:gd name="connsiteY90" fmla="*/ 647700 h 2809875"/>
                <a:gd name="connsiteX91" fmla="*/ 2198297 w 3855647"/>
                <a:gd name="connsiteY91" fmla="*/ 638175 h 2809875"/>
                <a:gd name="connsiteX92" fmla="*/ 2179247 w 3855647"/>
                <a:gd name="connsiteY92" fmla="*/ 642938 h 2809875"/>
                <a:gd name="connsiteX93" fmla="*/ 2155434 w 3855647"/>
                <a:gd name="connsiteY93" fmla="*/ 619125 h 2809875"/>
                <a:gd name="connsiteX94" fmla="*/ 2136384 w 3855647"/>
                <a:gd name="connsiteY94" fmla="*/ 590550 h 2809875"/>
                <a:gd name="connsiteX95" fmla="*/ 2126859 w 3855647"/>
                <a:gd name="connsiteY95" fmla="*/ 561975 h 2809875"/>
                <a:gd name="connsiteX96" fmla="*/ 2103047 w 3855647"/>
                <a:gd name="connsiteY96" fmla="*/ 561975 h 2809875"/>
                <a:gd name="connsiteX97" fmla="*/ 2088759 w 3855647"/>
                <a:gd name="connsiteY97" fmla="*/ 547688 h 2809875"/>
                <a:gd name="connsiteX98" fmla="*/ 2050660 w 3855647"/>
                <a:gd name="connsiteY98" fmla="*/ 540544 h 2809875"/>
                <a:gd name="connsiteX99" fmla="*/ 2007797 w 3855647"/>
                <a:gd name="connsiteY99" fmla="*/ 528638 h 2809875"/>
                <a:gd name="connsiteX100" fmla="*/ 1976841 w 3855647"/>
                <a:gd name="connsiteY100" fmla="*/ 526256 h 2809875"/>
                <a:gd name="connsiteX101" fmla="*/ 1948266 w 3855647"/>
                <a:gd name="connsiteY101" fmla="*/ 521494 h 2809875"/>
                <a:gd name="connsiteX102" fmla="*/ 1926834 w 3855647"/>
                <a:gd name="connsiteY102" fmla="*/ 504825 h 2809875"/>
                <a:gd name="connsiteX103" fmla="*/ 1912547 w 3855647"/>
                <a:gd name="connsiteY103" fmla="*/ 509588 h 2809875"/>
                <a:gd name="connsiteX104" fmla="*/ 1841109 w 3855647"/>
                <a:gd name="connsiteY104" fmla="*/ 495300 h 2809875"/>
                <a:gd name="connsiteX105" fmla="*/ 1812534 w 3855647"/>
                <a:gd name="connsiteY105" fmla="*/ 485775 h 2809875"/>
                <a:gd name="connsiteX106" fmla="*/ 1798247 w 3855647"/>
                <a:gd name="connsiteY106" fmla="*/ 481013 h 2809875"/>
                <a:gd name="connsiteX107" fmla="*/ 1783959 w 3855647"/>
                <a:gd name="connsiteY107" fmla="*/ 490538 h 2809875"/>
                <a:gd name="connsiteX108" fmla="*/ 1769672 w 3855647"/>
                <a:gd name="connsiteY108" fmla="*/ 495300 h 2809875"/>
                <a:gd name="connsiteX109" fmla="*/ 1741097 w 3855647"/>
                <a:gd name="connsiteY109" fmla="*/ 523875 h 2809875"/>
                <a:gd name="connsiteX110" fmla="*/ 1717284 w 3855647"/>
                <a:gd name="connsiteY110" fmla="*/ 519113 h 2809875"/>
                <a:gd name="connsiteX111" fmla="*/ 1683947 w 3855647"/>
                <a:gd name="connsiteY111" fmla="*/ 509588 h 2809875"/>
                <a:gd name="connsiteX112" fmla="*/ 1650609 w 3855647"/>
                <a:gd name="connsiteY112" fmla="*/ 504825 h 2809875"/>
                <a:gd name="connsiteX113" fmla="*/ 1622034 w 3855647"/>
                <a:gd name="connsiteY113" fmla="*/ 500063 h 2809875"/>
                <a:gd name="connsiteX114" fmla="*/ 1581553 w 3855647"/>
                <a:gd name="connsiteY114" fmla="*/ 483394 h 2809875"/>
                <a:gd name="connsiteX115" fmla="*/ 1552978 w 3855647"/>
                <a:gd name="connsiteY115" fmla="*/ 483394 h 2809875"/>
                <a:gd name="connsiteX116" fmla="*/ 1541072 w 3855647"/>
                <a:gd name="connsiteY116" fmla="*/ 466725 h 2809875"/>
                <a:gd name="connsiteX117" fmla="*/ 1526784 w 3855647"/>
                <a:gd name="connsiteY117" fmla="*/ 447675 h 2809875"/>
                <a:gd name="connsiteX118" fmla="*/ 1522021 w 3855647"/>
                <a:gd name="connsiteY118" fmla="*/ 421481 h 2809875"/>
                <a:gd name="connsiteX119" fmla="*/ 1533929 w 3855647"/>
                <a:gd name="connsiteY119" fmla="*/ 392907 h 2809875"/>
                <a:gd name="connsiteX120" fmla="*/ 1564884 w 3855647"/>
                <a:gd name="connsiteY120" fmla="*/ 366713 h 2809875"/>
                <a:gd name="connsiteX121" fmla="*/ 1557740 w 3855647"/>
                <a:gd name="connsiteY121" fmla="*/ 340519 h 2809875"/>
                <a:gd name="connsiteX122" fmla="*/ 1564884 w 3855647"/>
                <a:gd name="connsiteY122" fmla="*/ 309562 h 2809875"/>
                <a:gd name="connsiteX123" fmla="*/ 1583934 w 3855647"/>
                <a:gd name="connsiteY123" fmla="*/ 285750 h 2809875"/>
                <a:gd name="connsiteX124" fmla="*/ 1588697 w 3855647"/>
                <a:gd name="connsiteY124" fmla="*/ 271463 h 2809875"/>
                <a:gd name="connsiteX125" fmla="*/ 1579172 w 3855647"/>
                <a:gd name="connsiteY125" fmla="*/ 257175 h 2809875"/>
                <a:gd name="connsiteX126" fmla="*/ 1545834 w 3855647"/>
                <a:gd name="connsiteY126" fmla="*/ 230981 h 2809875"/>
                <a:gd name="connsiteX127" fmla="*/ 1522022 w 3855647"/>
                <a:gd name="connsiteY127" fmla="*/ 228600 h 2809875"/>
                <a:gd name="connsiteX128" fmla="*/ 1507734 w 3855647"/>
                <a:gd name="connsiteY128" fmla="*/ 192881 h 2809875"/>
                <a:gd name="connsiteX129" fmla="*/ 1505353 w 3855647"/>
                <a:gd name="connsiteY129" fmla="*/ 159543 h 2809875"/>
                <a:gd name="connsiteX130" fmla="*/ 1488684 w 3855647"/>
                <a:gd name="connsiteY130" fmla="*/ 119063 h 2809875"/>
                <a:gd name="connsiteX131" fmla="*/ 1479159 w 3855647"/>
                <a:gd name="connsiteY131" fmla="*/ 92868 h 2809875"/>
                <a:gd name="connsiteX132" fmla="*/ 1455347 w 3855647"/>
                <a:gd name="connsiteY132" fmla="*/ 85725 h 2809875"/>
                <a:gd name="connsiteX133" fmla="*/ 1450584 w 3855647"/>
                <a:gd name="connsiteY133" fmla="*/ 66675 h 2809875"/>
                <a:gd name="connsiteX134" fmla="*/ 1433915 w 3855647"/>
                <a:gd name="connsiteY134" fmla="*/ 40481 h 2809875"/>
                <a:gd name="connsiteX135" fmla="*/ 1445822 w 3855647"/>
                <a:gd name="connsiteY135" fmla="*/ 30956 h 2809875"/>
                <a:gd name="connsiteX136" fmla="*/ 1436297 w 3855647"/>
                <a:gd name="connsiteY136" fmla="*/ 0 h 2809875"/>
                <a:gd name="connsiteX137" fmla="*/ 845747 w 3855647"/>
                <a:gd name="connsiteY137" fmla="*/ 180975 h 2809875"/>
                <a:gd name="connsiteX138" fmla="*/ 845747 w 3855647"/>
                <a:gd name="connsiteY138" fmla="*/ 180975 h 2809875"/>
                <a:gd name="connsiteX139" fmla="*/ 840984 w 3855647"/>
                <a:gd name="connsiteY139" fmla="*/ 223838 h 2809875"/>
                <a:gd name="connsiteX140" fmla="*/ 836222 w 3855647"/>
                <a:gd name="connsiteY140" fmla="*/ 238125 h 2809875"/>
                <a:gd name="connsiteX141" fmla="*/ 817172 w 3855647"/>
                <a:gd name="connsiteY141" fmla="*/ 254794 h 2809875"/>
                <a:gd name="connsiteX142" fmla="*/ 788597 w 3855647"/>
                <a:gd name="connsiteY142" fmla="*/ 266700 h 2809875"/>
                <a:gd name="connsiteX143" fmla="*/ 740972 w 3855647"/>
                <a:gd name="connsiteY143" fmla="*/ 300038 h 2809875"/>
                <a:gd name="connsiteX144" fmla="*/ 721922 w 3855647"/>
                <a:gd name="connsiteY144" fmla="*/ 328613 h 2809875"/>
                <a:gd name="connsiteX145" fmla="*/ 705252 w 3855647"/>
                <a:gd name="connsiteY145" fmla="*/ 342900 h 2809875"/>
                <a:gd name="connsiteX146" fmla="*/ 707634 w 3855647"/>
                <a:gd name="connsiteY146" fmla="*/ 369095 h 2809875"/>
                <a:gd name="connsiteX147" fmla="*/ 726684 w 3855647"/>
                <a:gd name="connsiteY147" fmla="*/ 381000 h 2809875"/>
                <a:gd name="connsiteX148" fmla="*/ 731447 w 3855647"/>
                <a:gd name="connsiteY148" fmla="*/ 395288 h 2809875"/>
                <a:gd name="connsiteX149" fmla="*/ 750497 w 3855647"/>
                <a:gd name="connsiteY149" fmla="*/ 423863 h 2809875"/>
                <a:gd name="connsiteX150" fmla="*/ 760022 w 3855647"/>
                <a:gd name="connsiteY150" fmla="*/ 442913 h 2809875"/>
                <a:gd name="connsiteX151" fmla="*/ 750497 w 3855647"/>
                <a:gd name="connsiteY151" fmla="*/ 481013 h 2809875"/>
                <a:gd name="connsiteX152" fmla="*/ 736209 w 3855647"/>
                <a:gd name="connsiteY152" fmla="*/ 490538 h 2809875"/>
                <a:gd name="connsiteX153" fmla="*/ 731447 w 3855647"/>
                <a:gd name="connsiteY153" fmla="*/ 504825 h 2809875"/>
                <a:gd name="connsiteX154" fmla="*/ 717159 w 3855647"/>
                <a:gd name="connsiteY154" fmla="*/ 509588 h 2809875"/>
                <a:gd name="connsiteX155" fmla="*/ 712397 w 3855647"/>
                <a:gd name="connsiteY155" fmla="*/ 538163 h 2809875"/>
                <a:gd name="connsiteX156" fmla="*/ 702872 w 3855647"/>
                <a:gd name="connsiteY156" fmla="*/ 566738 h 2809875"/>
                <a:gd name="connsiteX157" fmla="*/ 698109 w 3855647"/>
                <a:gd name="connsiteY157" fmla="*/ 581025 h 2809875"/>
                <a:gd name="connsiteX158" fmla="*/ 683822 w 3855647"/>
                <a:gd name="connsiteY158" fmla="*/ 611981 h 2809875"/>
                <a:gd name="connsiteX159" fmla="*/ 702872 w 3855647"/>
                <a:gd name="connsiteY159" fmla="*/ 638175 h 2809875"/>
                <a:gd name="connsiteX160" fmla="*/ 731447 w 3855647"/>
                <a:gd name="connsiteY160" fmla="*/ 647700 h 2809875"/>
                <a:gd name="connsiteX161" fmla="*/ 740972 w 3855647"/>
                <a:gd name="connsiteY161" fmla="*/ 661988 h 2809875"/>
                <a:gd name="connsiteX162" fmla="*/ 745734 w 3855647"/>
                <a:gd name="connsiteY162" fmla="*/ 676275 h 2809875"/>
                <a:gd name="connsiteX163" fmla="*/ 745734 w 3855647"/>
                <a:gd name="connsiteY163" fmla="*/ 688181 h 2809875"/>
                <a:gd name="connsiteX164" fmla="*/ 748115 w 3855647"/>
                <a:gd name="connsiteY164" fmla="*/ 709613 h 2809875"/>
                <a:gd name="connsiteX165" fmla="*/ 755259 w 3855647"/>
                <a:gd name="connsiteY165" fmla="*/ 728663 h 2809875"/>
                <a:gd name="connsiteX166" fmla="*/ 745734 w 3855647"/>
                <a:gd name="connsiteY166" fmla="*/ 757238 h 2809875"/>
                <a:gd name="connsiteX167" fmla="*/ 736209 w 3855647"/>
                <a:gd name="connsiteY167" fmla="*/ 771525 h 2809875"/>
                <a:gd name="connsiteX168" fmla="*/ 736209 w 3855647"/>
                <a:gd name="connsiteY168" fmla="*/ 842963 h 2809875"/>
                <a:gd name="connsiteX169" fmla="*/ 740972 w 3855647"/>
                <a:gd name="connsiteY169" fmla="*/ 857250 h 2809875"/>
                <a:gd name="connsiteX170" fmla="*/ 745734 w 3855647"/>
                <a:gd name="connsiteY170" fmla="*/ 876300 h 2809875"/>
                <a:gd name="connsiteX171" fmla="*/ 760022 w 3855647"/>
                <a:gd name="connsiteY171" fmla="*/ 923925 h 2809875"/>
                <a:gd name="connsiteX172" fmla="*/ 764784 w 3855647"/>
                <a:gd name="connsiteY172" fmla="*/ 938213 h 2809875"/>
                <a:gd name="connsiteX173" fmla="*/ 771928 w 3855647"/>
                <a:gd name="connsiteY173" fmla="*/ 983456 h 2809875"/>
                <a:gd name="connsiteX174" fmla="*/ 750497 w 3855647"/>
                <a:gd name="connsiteY174" fmla="*/ 1004888 h 2809875"/>
                <a:gd name="connsiteX175" fmla="*/ 731447 w 3855647"/>
                <a:gd name="connsiteY175" fmla="*/ 1009650 h 2809875"/>
                <a:gd name="connsiteX176" fmla="*/ 712397 w 3855647"/>
                <a:gd name="connsiteY176" fmla="*/ 1016794 h 2809875"/>
                <a:gd name="connsiteX177" fmla="*/ 683822 w 3855647"/>
                <a:gd name="connsiteY177" fmla="*/ 1035844 h 2809875"/>
                <a:gd name="connsiteX178" fmla="*/ 674297 w 3855647"/>
                <a:gd name="connsiteY178" fmla="*/ 1052513 h 2809875"/>
                <a:gd name="connsiteX179" fmla="*/ 660009 w 3855647"/>
                <a:gd name="connsiteY179" fmla="*/ 1062038 h 2809875"/>
                <a:gd name="connsiteX180" fmla="*/ 650484 w 3855647"/>
                <a:gd name="connsiteY180" fmla="*/ 1076325 h 2809875"/>
                <a:gd name="connsiteX181" fmla="*/ 640959 w 3855647"/>
                <a:gd name="connsiteY181" fmla="*/ 1157288 h 2809875"/>
                <a:gd name="connsiteX182" fmla="*/ 626672 w 3855647"/>
                <a:gd name="connsiteY182" fmla="*/ 1190625 h 2809875"/>
                <a:gd name="connsiteX183" fmla="*/ 593334 w 3855647"/>
                <a:gd name="connsiteY183" fmla="*/ 1204913 h 2809875"/>
                <a:gd name="connsiteX184" fmla="*/ 588572 w 3855647"/>
                <a:gd name="connsiteY184" fmla="*/ 1219200 h 2809875"/>
                <a:gd name="connsiteX185" fmla="*/ 593334 w 3855647"/>
                <a:gd name="connsiteY185" fmla="*/ 1233488 h 2809875"/>
                <a:gd name="connsiteX186" fmla="*/ 579047 w 3855647"/>
                <a:gd name="connsiteY186" fmla="*/ 1247775 h 2809875"/>
                <a:gd name="connsiteX187" fmla="*/ 569521 w 3855647"/>
                <a:gd name="connsiteY187" fmla="*/ 1290638 h 2809875"/>
                <a:gd name="connsiteX188" fmla="*/ 552854 w 3855647"/>
                <a:gd name="connsiteY188" fmla="*/ 1321593 h 2809875"/>
                <a:gd name="connsiteX189" fmla="*/ 533803 w 3855647"/>
                <a:gd name="connsiteY189" fmla="*/ 1343025 h 2809875"/>
                <a:gd name="connsiteX190" fmla="*/ 519515 w 3855647"/>
                <a:gd name="connsiteY190" fmla="*/ 1371600 h 2809875"/>
                <a:gd name="connsiteX191" fmla="*/ 498084 w 3855647"/>
                <a:gd name="connsiteY191" fmla="*/ 1419225 h 2809875"/>
                <a:gd name="connsiteX192" fmla="*/ 493322 w 3855647"/>
                <a:gd name="connsiteY192" fmla="*/ 1433513 h 2809875"/>
                <a:gd name="connsiteX193" fmla="*/ 474272 w 3855647"/>
                <a:gd name="connsiteY193" fmla="*/ 1466850 h 2809875"/>
                <a:gd name="connsiteX194" fmla="*/ 464747 w 3855647"/>
                <a:gd name="connsiteY194" fmla="*/ 1485900 h 2809875"/>
                <a:gd name="connsiteX195" fmla="*/ 459984 w 3855647"/>
                <a:gd name="connsiteY195" fmla="*/ 1500188 h 2809875"/>
                <a:gd name="connsiteX196" fmla="*/ 450459 w 3855647"/>
                <a:gd name="connsiteY196" fmla="*/ 1514475 h 2809875"/>
                <a:gd name="connsiteX197" fmla="*/ 436172 w 3855647"/>
                <a:gd name="connsiteY197" fmla="*/ 1552575 h 2809875"/>
                <a:gd name="connsiteX198" fmla="*/ 412359 w 3855647"/>
                <a:gd name="connsiteY198" fmla="*/ 1595438 h 2809875"/>
                <a:gd name="connsiteX199" fmla="*/ 398072 w 3855647"/>
                <a:gd name="connsiteY199" fmla="*/ 1628776 h 2809875"/>
                <a:gd name="connsiteX200" fmla="*/ 393310 w 3855647"/>
                <a:gd name="connsiteY200" fmla="*/ 1657350 h 2809875"/>
                <a:gd name="connsiteX201" fmla="*/ 379022 w 3855647"/>
                <a:gd name="connsiteY201" fmla="*/ 1719263 h 2809875"/>
                <a:gd name="connsiteX202" fmla="*/ 374259 w 3855647"/>
                <a:gd name="connsiteY202" fmla="*/ 1757363 h 2809875"/>
                <a:gd name="connsiteX203" fmla="*/ 369497 w 3855647"/>
                <a:gd name="connsiteY203" fmla="*/ 1771650 h 2809875"/>
                <a:gd name="connsiteX204" fmla="*/ 357591 w 3855647"/>
                <a:gd name="connsiteY204" fmla="*/ 1807369 h 2809875"/>
                <a:gd name="connsiteX205" fmla="*/ 343303 w 3855647"/>
                <a:gd name="connsiteY205" fmla="*/ 1852613 h 2809875"/>
                <a:gd name="connsiteX206" fmla="*/ 336159 w 3855647"/>
                <a:gd name="connsiteY206" fmla="*/ 1876425 h 2809875"/>
                <a:gd name="connsiteX207" fmla="*/ 326634 w 3855647"/>
                <a:gd name="connsiteY207" fmla="*/ 1890713 h 2809875"/>
                <a:gd name="connsiteX208" fmla="*/ 321872 w 3855647"/>
                <a:gd name="connsiteY208" fmla="*/ 1905000 h 2809875"/>
                <a:gd name="connsiteX209" fmla="*/ 307584 w 3855647"/>
                <a:gd name="connsiteY209" fmla="*/ 1914525 h 2809875"/>
                <a:gd name="connsiteX210" fmla="*/ 293297 w 3855647"/>
                <a:gd name="connsiteY210" fmla="*/ 1943100 h 2809875"/>
                <a:gd name="connsiteX211" fmla="*/ 283772 w 3855647"/>
                <a:gd name="connsiteY211" fmla="*/ 1971675 h 2809875"/>
                <a:gd name="connsiteX212" fmla="*/ 267103 w 3855647"/>
                <a:gd name="connsiteY212" fmla="*/ 2002632 h 2809875"/>
                <a:gd name="connsiteX213" fmla="*/ 231384 w 3855647"/>
                <a:gd name="connsiteY213" fmla="*/ 2038350 h 2809875"/>
                <a:gd name="connsiteX214" fmla="*/ 207572 w 3855647"/>
                <a:gd name="connsiteY214" fmla="*/ 2062163 h 2809875"/>
                <a:gd name="connsiteX215" fmla="*/ 202809 w 3855647"/>
                <a:gd name="connsiteY215" fmla="*/ 2076450 h 2809875"/>
                <a:gd name="connsiteX216" fmla="*/ 174234 w 3855647"/>
                <a:gd name="connsiteY216" fmla="*/ 2095500 h 2809875"/>
                <a:gd name="connsiteX217" fmla="*/ 159947 w 3855647"/>
                <a:gd name="connsiteY217" fmla="*/ 2105025 h 2809875"/>
                <a:gd name="connsiteX218" fmla="*/ 131372 w 3855647"/>
                <a:gd name="connsiteY218" fmla="*/ 2133601 h 2809875"/>
                <a:gd name="connsiteX219" fmla="*/ 102797 w 3855647"/>
                <a:gd name="connsiteY219" fmla="*/ 2145506 h 2809875"/>
                <a:gd name="connsiteX220" fmla="*/ 78985 w 3855647"/>
                <a:gd name="connsiteY220" fmla="*/ 2157412 h 2809875"/>
                <a:gd name="connsiteX221" fmla="*/ 45647 w 3855647"/>
                <a:gd name="connsiteY221" fmla="*/ 2174081 h 2809875"/>
                <a:gd name="connsiteX222" fmla="*/ 24215 w 3855647"/>
                <a:gd name="connsiteY222" fmla="*/ 2178844 h 2809875"/>
                <a:gd name="connsiteX223" fmla="*/ 403 w 3855647"/>
                <a:gd name="connsiteY223" fmla="*/ 2188369 h 2809875"/>
                <a:gd name="connsiteX224" fmla="*/ 12309 w 3855647"/>
                <a:gd name="connsiteY224" fmla="*/ 2228850 h 2809875"/>
                <a:gd name="connsiteX225" fmla="*/ 43265 w 3855647"/>
                <a:gd name="connsiteY225" fmla="*/ 2255044 h 2809875"/>
                <a:gd name="connsiteX226" fmla="*/ 67079 w 3855647"/>
                <a:gd name="connsiteY226" fmla="*/ 2271713 h 2809875"/>
                <a:gd name="connsiteX227" fmla="*/ 90890 w 3855647"/>
                <a:gd name="connsiteY227" fmla="*/ 2276475 h 2809875"/>
                <a:gd name="connsiteX228" fmla="*/ 114703 w 3855647"/>
                <a:gd name="connsiteY228" fmla="*/ 2297906 h 2809875"/>
                <a:gd name="connsiteX229" fmla="*/ 119466 w 3855647"/>
                <a:gd name="connsiteY229" fmla="*/ 2326482 h 2809875"/>
                <a:gd name="connsiteX230" fmla="*/ 126609 w 3855647"/>
                <a:gd name="connsiteY230" fmla="*/ 2347913 h 2809875"/>
                <a:gd name="connsiteX231" fmla="*/ 121847 w 3855647"/>
                <a:gd name="connsiteY231" fmla="*/ 2386013 h 2809875"/>
                <a:gd name="connsiteX232" fmla="*/ 112322 w 3855647"/>
                <a:gd name="connsiteY232" fmla="*/ 2405063 h 2809875"/>
                <a:gd name="connsiteX233" fmla="*/ 100416 w 3855647"/>
                <a:gd name="connsiteY233" fmla="*/ 2424112 h 2809875"/>
                <a:gd name="connsiteX234" fmla="*/ 71841 w 3855647"/>
                <a:gd name="connsiteY234" fmla="*/ 2426494 h 2809875"/>
                <a:gd name="connsiteX235" fmla="*/ 50409 w 3855647"/>
                <a:gd name="connsiteY235" fmla="*/ 2452688 h 2809875"/>
                <a:gd name="connsiteX236" fmla="*/ 21834 w 3855647"/>
                <a:gd name="connsiteY236" fmla="*/ 2466975 h 2809875"/>
                <a:gd name="connsiteX237" fmla="*/ 31359 w 3855647"/>
                <a:gd name="connsiteY237" fmla="*/ 2490788 h 2809875"/>
                <a:gd name="connsiteX238" fmla="*/ 21834 w 3855647"/>
                <a:gd name="connsiteY238" fmla="*/ 2524125 h 2809875"/>
                <a:gd name="connsiteX239" fmla="*/ 12309 w 3855647"/>
                <a:gd name="connsiteY239" fmla="*/ 2538413 h 2809875"/>
                <a:gd name="connsiteX240" fmla="*/ 374259 w 3855647"/>
                <a:gd name="connsiteY240" fmla="*/ 2809875 h 2809875"/>
                <a:gd name="connsiteX0" fmla="*/ 3855647 w 3855647"/>
                <a:gd name="connsiteY0" fmla="*/ 2047875 h 2809875"/>
                <a:gd name="connsiteX1" fmla="*/ 3788972 w 3855647"/>
                <a:gd name="connsiteY1" fmla="*/ 1919288 h 2809875"/>
                <a:gd name="connsiteX2" fmla="*/ 3746110 w 3855647"/>
                <a:gd name="connsiteY2" fmla="*/ 1835944 h 2809875"/>
                <a:gd name="connsiteX3" fmla="*/ 3746109 w 3855647"/>
                <a:gd name="connsiteY3" fmla="*/ 1790700 h 2809875"/>
                <a:gd name="connsiteX4" fmla="*/ 3736584 w 3855647"/>
                <a:gd name="connsiteY4" fmla="*/ 1776413 h 2809875"/>
                <a:gd name="connsiteX5" fmla="*/ 3731822 w 3855647"/>
                <a:gd name="connsiteY5" fmla="*/ 1762125 h 2809875"/>
                <a:gd name="connsiteX6" fmla="*/ 3724678 w 3855647"/>
                <a:gd name="connsiteY6" fmla="*/ 1724025 h 2809875"/>
                <a:gd name="connsiteX7" fmla="*/ 3708009 w 3855647"/>
                <a:gd name="connsiteY7" fmla="*/ 1695450 h 2809875"/>
                <a:gd name="connsiteX8" fmla="*/ 3698484 w 3855647"/>
                <a:gd name="connsiteY8" fmla="*/ 1662113 h 2809875"/>
                <a:gd name="connsiteX9" fmla="*/ 3710390 w 3855647"/>
                <a:gd name="connsiteY9" fmla="*/ 1643063 h 2809875"/>
                <a:gd name="connsiteX10" fmla="*/ 3717535 w 3855647"/>
                <a:gd name="connsiteY10" fmla="*/ 1624013 h 2809875"/>
                <a:gd name="connsiteX11" fmla="*/ 3712772 w 3855647"/>
                <a:gd name="connsiteY11" fmla="*/ 1581150 h 2809875"/>
                <a:gd name="connsiteX12" fmla="*/ 3693722 w 3855647"/>
                <a:gd name="connsiteY12" fmla="*/ 1552575 h 2809875"/>
                <a:gd name="connsiteX13" fmla="*/ 3681816 w 3855647"/>
                <a:gd name="connsiteY13" fmla="*/ 1550194 h 2809875"/>
                <a:gd name="connsiteX14" fmla="*/ 3653240 w 3855647"/>
                <a:gd name="connsiteY14" fmla="*/ 1504951 h 2809875"/>
                <a:gd name="connsiteX15" fmla="*/ 3627047 w 3855647"/>
                <a:gd name="connsiteY15" fmla="*/ 1485900 h 2809875"/>
                <a:gd name="connsiteX16" fmla="*/ 3617522 w 3855647"/>
                <a:gd name="connsiteY16" fmla="*/ 1471613 h 2809875"/>
                <a:gd name="connsiteX17" fmla="*/ 3593709 w 3855647"/>
                <a:gd name="connsiteY17" fmla="*/ 1462088 h 2809875"/>
                <a:gd name="connsiteX18" fmla="*/ 3572278 w 3855647"/>
                <a:gd name="connsiteY18" fmla="*/ 1464469 h 2809875"/>
                <a:gd name="connsiteX19" fmla="*/ 3531796 w 3855647"/>
                <a:gd name="connsiteY19" fmla="*/ 1412082 h 2809875"/>
                <a:gd name="connsiteX20" fmla="*/ 3507984 w 3855647"/>
                <a:gd name="connsiteY20" fmla="*/ 1393031 h 2809875"/>
                <a:gd name="connsiteX21" fmla="*/ 3481790 w 3855647"/>
                <a:gd name="connsiteY21" fmla="*/ 1397794 h 2809875"/>
                <a:gd name="connsiteX22" fmla="*/ 3457979 w 3855647"/>
                <a:gd name="connsiteY22" fmla="*/ 1381126 h 2809875"/>
                <a:gd name="connsiteX23" fmla="*/ 3407972 w 3855647"/>
                <a:gd name="connsiteY23" fmla="*/ 1369219 h 2809875"/>
                <a:gd name="connsiteX24" fmla="*/ 3369872 w 3855647"/>
                <a:gd name="connsiteY24" fmla="*/ 1371601 h 2809875"/>
                <a:gd name="connsiteX25" fmla="*/ 3327009 w 3855647"/>
                <a:gd name="connsiteY25" fmla="*/ 1352550 h 2809875"/>
                <a:gd name="connsiteX26" fmla="*/ 3312722 w 3855647"/>
                <a:gd name="connsiteY26" fmla="*/ 1347788 h 2809875"/>
                <a:gd name="connsiteX27" fmla="*/ 3284147 w 3855647"/>
                <a:gd name="connsiteY27" fmla="*/ 1362075 h 2809875"/>
                <a:gd name="connsiteX28" fmla="*/ 3260334 w 3855647"/>
                <a:gd name="connsiteY28" fmla="*/ 1343025 h 2809875"/>
                <a:gd name="connsiteX29" fmla="*/ 3231759 w 3855647"/>
                <a:gd name="connsiteY29" fmla="*/ 1319213 h 2809875"/>
                <a:gd name="connsiteX30" fmla="*/ 3217472 w 3855647"/>
                <a:gd name="connsiteY30" fmla="*/ 1309688 h 2809875"/>
                <a:gd name="connsiteX31" fmla="*/ 3188897 w 3855647"/>
                <a:gd name="connsiteY31" fmla="*/ 1283495 h 2809875"/>
                <a:gd name="connsiteX32" fmla="*/ 3167465 w 3855647"/>
                <a:gd name="connsiteY32" fmla="*/ 1278731 h 2809875"/>
                <a:gd name="connsiteX33" fmla="*/ 3169848 w 3855647"/>
                <a:gd name="connsiteY33" fmla="*/ 1247775 h 2809875"/>
                <a:gd name="connsiteX34" fmla="*/ 3179372 w 3855647"/>
                <a:gd name="connsiteY34" fmla="*/ 1223963 h 2809875"/>
                <a:gd name="connsiteX35" fmla="*/ 3150797 w 3855647"/>
                <a:gd name="connsiteY35" fmla="*/ 1214438 h 2809875"/>
                <a:gd name="connsiteX36" fmla="*/ 3136509 w 3855647"/>
                <a:gd name="connsiteY36" fmla="*/ 1219200 h 2809875"/>
                <a:gd name="connsiteX37" fmla="*/ 3122222 w 3855647"/>
                <a:gd name="connsiteY37" fmla="*/ 1228725 h 2809875"/>
                <a:gd name="connsiteX38" fmla="*/ 3100790 w 3855647"/>
                <a:gd name="connsiteY38" fmla="*/ 1212056 h 2809875"/>
                <a:gd name="connsiteX39" fmla="*/ 3112697 w 3855647"/>
                <a:gd name="connsiteY39" fmla="*/ 1185863 h 2809875"/>
                <a:gd name="connsiteX40" fmla="*/ 3103172 w 3855647"/>
                <a:gd name="connsiteY40" fmla="*/ 1171575 h 2809875"/>
                <a:gd name="connsiteX41" fmla="*/ 3098409 w 3855647"/>
                <a:gd name="connsiteY41" fmla="*/ 1157288 h 2809875"/>
                <a:gd name="connsiteX42" fmla="*/ 3084122 w 3855647"/>
                <a:gd name="connsiteY42" fmla="*/ 1171575 h 2809875"/>
                <a:gd name="connsiteX43" fmla="*/ 3055547 w 3855647"/>
                <a:gd name="connsiteY43" fmla="*/ 1162050 h 2809875"/>
                <a:gd name="connsiteX44" fmla="*/ 3046022 w 3855647"/>
                <a:gd name="connsiteY44" fmla="*/ 1131094 h 2809875"/>
                <a:gd name="connsiteX45" fmla="*/ 3050784 w 3855647"/>
                <a:gd name="connsiteY45" fmla="*/ 1114425 h 2809875"/>
                <a:gd name="connsiteX46" fmla="*/ 3050784 w 3855647"/>
                <a:gd name="connsiteY46" fmla="*/ 1104900 h 2809875"/>
                <a:gd name="connsiteX47" fmla="*/ 3036497 w 3855647"/>
                <a:gd name="connsiteY47" fmla="*/ 1100138 h 2809875"/>
                <a:gd name="connsiteX48" fmla="*/ 3046022 w 3855647"/>
                <a:gd name="connsiteY48" fmla="*/ 1081088 h 2809875"/>
                <a:gd name="connsiteX49" fmla="*/ 3055547 w 3855647"/>
                <a:gd name="connsiteY49" fmla="*/ 1062038 h 2809875"/>
                <a:gd name="connsiteX50" fmla="*/ 3024590 w 3855647"/>
                <a:gd name="connsiteY50" fmla="*/ 1052513 h 2809875"/>
                <a:gd name="connsiteX51" fmla="*/ 3012684 w 3855647"/>
                <a:gd name="connsiteY51" fmla="*/ 1066800 h 2809875"/>
                <a:gd name="connsiteX52" fmla="*/ 2993634 w 3855647"/>
                <a:gd name="connsiteY52" fmla="*/ 1066800 h 2809875"/>
                <a:gd name="connsiteX53" fmla="*/ 2972204 w 3855647"/>
                <a:gd name="connsiteY53" fmla="*/ 1073944 h 2809875"/>
                <a:gd name="connsiteX54" fmla="*/ 2955534 w 3855647"/>
                <a:gd name="connsiteY54" fmla="*/ 1066800 h 2809875"/>
                <a:gd name="connsiteX55" fmla="*/ 2950772 w 3855647"/>
                <a:gd name="connsiteY55" fmla="*/ 1047750 h 2809875"/>
                <a:gd name="connsiteX56" fmla="*/ 2931721 w 3855647"/>
                <a:gd name="connsiteY56" fmla="*/ 1040607 h 2809875"/>
                <a:gd name="connsiteX57" fmla="*/ 2903147 w 3855647"/>
                <a:gd name="connsiteY57" fmla="*/ 1019175 h 2809875"/>
                <a:gd name="connsiteX58" fmla="*/ 2888859 w 3855647"/>
                <a:gd name="connsiteY58" fmla="*/ 1014413 h 2809875"/>
                <a:gd name="connsiteX59" fmla="*/ 2874572 w 3855647"/>
                <a:gd name="connsiteY59" fmla="*/ 1004888 h 2809875"/>
                <a:gd name="connsiteX60" fmla="*/ 2855522 w 3855647"/>
                <a:gd name="connsiteY60" fmla="*/ 1004888 h 2809875"/>
                <a:gd name="connsiteX61" fmla="*/ 2834090 w 3855647"/>
                <a:gd name="connsiteY61" fmla="*/ 995363 h 2809875"/>
                <a:gd name="connsiteX62" fmla="*/ 2810278 w 3855647"/>
                <a:gd name="connsiteY62" fmla="*/ 1009650 h 2809875"/>
                <a:gd name="connsiteX63" fmla="*/ 2767416 w 3855647"/>
                <a:gd name="connsiteY63" fmla="*/ 1007269 h 2809875"/>
                <a:gd name="connsiteX64" fmla="*/ 2734079 w 3855647"/>
                <a:gd name="connsiteY64" fmla="*/ 1019175 h 2809875"/>
                <a:gd name="connsiteX65" fmla="*/ 2712646 w 3855647"/>
                <a:gd name="connsiteY65" fmla="*/ 1019176 h 2809875"/>
                <a:gd name="connsiteX66" fmla="*/ 2693597 w 3855647"/>
                <a:gd name="connsiteY66" fmla="*/ 1009650 h 2809875"/>
                <a:gd name="connsiteX67" fmla="*/ 2641209 w 3855647"/>
                <a:gd name="connsiteY67" fmla="*/ 1021557 h 2809875"/>
                <a:gd name="connsiteX68" fmla="*/ 2631684 w 3855647"/>
                <a:gd name="connsiteY68" fmla="*/ 1031082 h 2809875"/>
                <a:gd name="connsiteX69" fmla="*/ 2612634 w 3855647"/>
                <a:gd name="connsiteY69" fmla="*/ 1038225 h 2809875"/>
                <a:gd name="connsiteX70" fmla="*/ 2595965 w 3855647"/>
                <a:gd name="connsiteY70" fmla="*/ 1035844 h 2809875"/>
                <a:gd name="connsiteX71" fmla="*/ 2574535 w 3855647"/>
                <a:gd name="connsiteY71" fmla="*/ 1028700 h 2809875"/>
                <a:gd name="connsiteX72" fmla="*/ 2529290 w 3855647"/>
                <a:gd name="connsiteY72" fmla="*/ 1004888 h 2809875"/>
                <a:gd name="connsiteX73" fmla="*/ 2526909 w 3855647"/>
                <a:gd name="connsiteY73" fmla="*/ 971550 h 2809875"/>
                <a:gd name="connsiteX74" fmla="*/ 2512622 w 3855647"/>
                <a:gd name="connsiteY74" fmla="*/ 942975 h 2809875"/>
                <a:gd name="connsiteX75" fmla="*/ 2488809 w 3855647"/>
                <a:gd name="connsiteY75" fmla="*/ 938213 h 2809875"/>
                <a:gd name="connsiteX76" fmla="*/ 2493572 w 3855647"/>
                <a:gd name="connsiteY76" fmla="*/ 923925 h 2809875"/>
                <a:gd name="connsiteX77" fmla="*/ 2479284 w 3855647"/>
                <a:gd name="connsiteY77" fmla="*/ 914400 h 2809875"/>
                <a:gd name="connsiteX78" fmla="*/ 2457853 w 3855647"/>
                <a:gd name="connsiteY78" fmla="*/ 902494 h 2809875"/>
                <a:gd name="connsiteX79" fmla="*/ 2431659 w 3855647"/>
                <a:gd name="connsiteY79" fmla="*/ 890588 h 2809875"/>
                <a:gd name="connsiteX80" fmla="*/ 2414991 w 3855647"/>
                <a:gd name="connsiteY80" fmla="*/ 864394 h 2809875"/>
                <a:gd name="connsiteX81" fmla="*/ 2398321 w 3855647"/>
                <a:gd name="connsiteY81" fmla="*/ 833437 h 2809875"/>
                <a:gd name="connsiteX82" fmla="*/ 2367365 w 3855647"/>
                <a:gd name="connsiteY82" fmla="*/ 807244 h 2809875"/>
                <a:gd name="connsiteX83" fmla="*/ 2348316 w 3855647"/>
                <a:gd name="connsiteY83" fmla="*/ 769144 h 2809875"/>
                <a:gd name="connsiteX84" fmla="*/ 2322122 w 3855647"/>
                <a:gd name="connsiteY84" fmla="*/ 733425 h 2809875"/>
                <a:gd name="connsiteX85" fmla="*/ 2307834 w 3855647"/>
                <a:gd name="connsiteY85" fmla="*/ 723900 h 2809875"/>
                <a:gd name="connsiteX86" fmla="*/ 2264972 w 3855647"/>
                <a:gd name="connsiteY86" fmla="*/ 704850 h 2809875"/>
                <a:gd name="connsiteX87" fmla="*/ 2241159 w 3855647"/>
                <a:gd name="connsiteY87" fmla="*/ 678657 h 2809875"/>
                <a:gd name="connsiteX88" fmla="*/ 2231634 w 3855647"/>
                <a:gd name="connsiteY88" fmla="*/ 657225 h 2809875"/>
                <a:gd name="connsiteX89" fmla="*/ 2212584 w 3855647"/>
                <a:gd name="connsiteY89" fmla="*/ 647700 h 2809875"/>
                <a:gd name="connsiteX90" fmla="*/ 2198297 w 3855647"/>
                <a:gd name="connsiteY90" fmla="*/ 638175 h 2809875"/>
                <a:gd name="connsiteX91" fmla="*/ 2179247 w 3855647"/>
                <a:gd name="connsiteY91" fmla="*/ 642938 h 2809875"/>
                <a:gd name="connsiteX92" fmla="*/ 2155434 w 3855647"/>
                <a:gd name="connsiteY92" fmla="*/ 619125 h 2809875"/>
                <a:gd name="connsiteX93" fmla="*/ 2136384 w 3855647"/>
                <a:gd name="connsiteY93" fmla="*/ 590550 h 2809875"/>
                <a:gd name="connsiteX94" fmla="*/ 2126859 w 3855647"/>
                <a:gd name="connsiteY94" fmla="*/ 561975 h 2809875"/>
                <a:gd name="connsiteX95" fmla="*/ 2103047 w 3855647"/>
                <a:gd name="connsiteY95" fmla="*/ 561975 h 2809875"/>
                <a:gd name="connsiteX96" fmla="*/ 2088759 w 3855647"/>
                <a:gd name="connsiteY96" fmla="*/ 547688 h 2809875"/>
                <a:gd name="connsiteX97" fmla="*/ 2050660 w 3855647"/>
                <a:gd name="connsiteY97" fmla="*/ 540544 h 2809875"/>
                <a:gd name="connsiteX98" fmla="*/ 2007797 w 3855647"/>
                <a:gd name="connsiteY98" fmla="*/ 528638 h 2809875"/>
                <a:gd name="connsiteX99" fmla="*/ 1976841 w 3855647"/>
                <a:gd name="connsiteY99" fmla="*/ 526256 h 2809875"/>
                <a:gd name="connsiteX100" fmla="*/ 1948266 w 3855647"/>
                <a:gd name="connsiteY100" fmla="*/ 521494 h 2809875"/>
                <a:gd name="connsiteX101" fmla="*/ 1926834 w 3855647"/>
                <a:gd name="connsiteY101" fmla="*/ 504825 h 2809875"/>
                <a:gd name="connsiteX102" fmla="*/ 1912547 w 3855647"/>
                <a:gd name="connsiteY102" fmla="*/ 509588 h 2809875"/>
                <a:gd name="connsiteX103" fmla="*/ 1841109 w 3855647"/>
                <a:gd name="connsiteY103" fmla="*/ 495300 h 2809875"/>
                <a:gd name="connsiteX104" fmla="*/ 1812534 w 3855647"/>
                <a:gd name="connsiteY104" fmla="*/ 485775 h 2809875"/>
                <a:gd name="connsiteX105" fmla="*/ 1798247 w 3855647"/>
                <a:gd name="connsiteY105" fmla="*/ 481013 h 2809875"/>
                <a:gd name="connsiteX106" fmla="*/ 1783959 w 3855647"/>
                <a:gd name="connsiteY106" fmla="*/ 490538 h 2809875"/>
                <a:gd name="connsiteX107" fmla="*/ 1769672 w 3855647"/>
                <a:gd name="connsiteY107" fmla="*/ 495300 h 2809875"/>
                <a:gd name="connsiteX108" fmla="*/ 1741097 w 3855647"/>
                <a:gd name="connsiteY108" fmla="*/ 523875 h 2809875"/>
                <a:gd name="connsiteX109" fmla="*/ 1717284 w 3855647"/>
                <a:gd name="connsiteY109" fmla="*/ 519113 h 2809875"/>
                <a:gd name="connsiteX110" fmla="*/ 1683947 w 3855647"/>
                <a:gd name="connsiteY110" fmla="*/ 509588 h 2809875"/>
                <a:gd name="connsiteX111" fmla="*/ 1650609 w 3855647"/>
                <a:gd name="connsiteY111" fmla="*/ 504825 h 2809875"/>
                <a:gd name="connsiteX112" fmla="*/ 1622034 w 3855647"/>
                <a:gd name="connsiteY112" fmla="*/ 500063 h 2809875"/>
                <a:gd name="connsiteX113" fmla="*/ 1581553 w 3855647"/>
                <a:gd name="connsiteY113" fmla="*/ 483394 h 2809875"/>
                <a:gd name="connsiteX114" fmla="*/ 1552978 w 3855647"/>
                <a:gd name="connsiteY114" fmla="*/ 483394 h 2809875"/>
                <a:gd name="connsiteX115" fmla="*/ 1541072 w 3855647"/>
                <a:gd name="connsiteY115" fmla="*/ 466725 h 2809875"/>
                <a:gd name="connsiteX116" fmla="*/ 1526784 w 3855647"/>
                <a:gd name="connsiteY116" fmla="*/ 447675 h 2809875"/>
                <a:gd name="connsiteX117" fmla="*/ 1522021 w 3855647"/>
                <a:gd name="connsiteY117" fmla="*/ 421481 h 2809875"/>
                <a:gd name="connsiteX118" fmla="*/ 1533929 w 3855647"/>
                <a:gd name="connsiteY118" fmla="*/ 392907 h 2809875"/>
                <a:gd name="connsiteX119" fmla="*/ 1564884 w 3855647"/>
                <a:gd name="connsiteY119" fmla="*/ 366713 h 2809875"/>
                <a:gd name="connsiteX120" fmla="*/ 1557740 w 3855647"/>
                <a:gd name="connsiteY120" fmla="*/ 340519 h 2809875"/>
                <a:gd name="connsiteX121" fmla="*/ 1564884 w 3855647"/>
                <a:gd name="connsiteY121" fmla="*/ 309562 h 2809875"/>
                <a:gd name="connsiteX122" fmla="*/ 1583934 w 3855647"/>
                <a:gd name="connsiteY122" fmla="*/ 285750 h 2809875"/>
                <a:gd name="connsiteX123" fmla="*/ 1588697 w 3855647"/>
                <a:gd name="connsiteY123" fmla="*/ 271463 h 2809875"/>
                <a:gd name="connsiteX124" fmla="*/ 1579172 w 3855647"/>
                <a:gd name="connsiteY124" fmla="*/ 257175 h 2809875"/>
                <a:gd name="connsiteX125" fmla="*/ 1545834 w 3855647"/>
                <a:gd name="connsiteY125" fmla="*/ 230981 h 2809875"/>
                <a:gd name="connsiteX126" fmla="*/ 1522022 w 3855647"/>
                <a:gd name="connsiteY126" fmla="*/ 228600 h 2809875"/>
                <a:gd name="connsiteX127" fmla="*/ 1507734 w 3855647"/>
                <a:gd name="connsiteY127" fmla="*/ 192881 h 2809875"/>
                <a:gd name="connsiteX128" fmla="*/ 1505353 w 3855647"/>
                <a:gd name="connsiteY128" fmla="*/ 159543 h 2809875"/>
                <a:gd name="connsiteX129" fmla="*/ 1488684 w 3855647"/>
                <a:gd name="connsiteY129" fmla="*/ 119063 h 2809875"/>
                <a:gd name="connsiteX130" fmla="*/ 1479159 w 3855647"/>
                <a:gd name="connsiteY130" fmla="*/ 92868 h 2809875"/>
                <a:gd name="connsiteX131" fmla="*/ 1455347 w 3855647"/>
                <a:gd name="connsiteY131" fmla="*/ 85725 h 2809875"/>
                <a:gd name="connsiteX132" fmla="*/ 1450584 w 3855647"/>
                <a:gd name="connsiteY132" fmla="*/ 66675 h 2809875"/>
                <a:gd name="connsiteX133" fmla="*/ 1433915 w 3855647"/>
                <a:gd name="connsiteY133" fmla="*/ 40481 h 2809875"/>
                <a:gd name="connsiteX134" fmla="*/ 1445822 w 3855647"/>
                <a:gd name="connsiteY134" fmla="*/ 30956 h 2809875"/>
                <a:gd name="connsiteX135" fmla="*/ 1436297 w 3855647"/>
                <a:gd name="connsiteY135" fmla="*/ 0 h 2809875"/>
                <a:gd name="connsiteX136" fmla="*/ 845747 w 3855647"/>
                <a:gd name="connsiteY136" fmla="*/ 180975 h 2809875"/>
                <a:gd name="connsiteX137" fmla="*/ 845747 w 3855647"/>
                <a:gd name="connsiteY137" fmla="*/ 180975 h 2809875"/>
                <a:gd name="connsiteX138" fmla="*/ 840984 w 3855647"/>
                <a:gd name="connsiteY138" fmla="*/ 223838 h 2809875"/>
                <a:gd name="connsiteX139" fmla="*/ 836222 w 3855647"/>
                <a:gd name="connsiteY139" fmla="*/ 238125 h 2809875"/>
                <a:gd name="connsiteX140" fmla="*/ 817172 w 3855647"/>
                <a:gd name="connsiteY140" fmla="*/ 254794 h 2809875"/>
                <a:gd name="connsiteX141" fmla="*/ 788597 w 3855647"/>
                <a:gd name="connsiteY141" fmla="*/ 266700 h 2809875"/>
                <a:gd name="connsiteX142" fmla="*/ 740972 w 3855647"/>
                <a:gd name="connsiteY142" fmla="*/ 300038 h 2809875"/>
                <a:gd name="connsiteX143" fmla="*/ 721922 w 3855647"/>
                <a:gd name="connsiteY143" fmla="*/ 328613 h 2809875"/>
                <a:gd name="connsiteX144" fmla="*/ 705252 w 3855647"/>
                <a:gd name="connsiteY144" fmla="*/ 342900 h 2809875"/>
                <a:gd name="connsiteX145" fmla="*/ 707634 w 3855647"/>
                <a:gd name="connsiteY145" fmla="*/ 369095 h 2809875"/>
                <a:gd name="connsiteX146" fmla="*/ 726684 w 3855647"/>
                <a:gd name="connsiteY146" fmla="*/ 381000 h 2809875"/>
                <a:gd name="connsiteX147" fmla="*/ 731447 w 3855647"/>
                <a:gd name="connsiteY147" fmla="*/ 395288 h 2809875"/>
                <a:gd name="connsiteX148" fmla="*/ 750497 w 3855647"/>
                <a:gd name="connsiteY148" fmla="*/ 423863 h 2809875"/>
                <a:gd name="connsiteX149" fmla="*/ 760022 w 3855647"/>
                <a:gd name="connsiteY149" fmla="*/ 442913 h 2809875"/>
                <a:gd name="connsiteX150" fmla="*/ 750497 w 3855647"/>
                <a:gd name="connsiteY150" fmla="*/ 481013 h 2809875"/>
                <a:gd name="connsiteX151" fmla="*/ 736209 w 3855647"/>
                <a:gd name="connsiteY151" fmla="*/ 490538 h 2809875"/>
                <a:gd name="connsiteX152" fmla="*/ 731447 w 3855647"/>
                <a:gd name="connsiteY152" fmla="*/ 504825 h 2809875"/>
                <a:gd name="connsiteX153" fmla="*/ 717159 w 3855647"/>
                <a:gd name="connsiteY153" fmla="*/ 509588 h 2809875"/>
                <a:gd name="connsiteX154" fmla="*/ 712397 w 3855647"/>
                <a:gd name="connsiteY154" fmla="*/ 538163 h 2809875"/>
                <a:gd name="connsiteX155" fmla="*/ 702872 w 3855647"/>
                <a:gd name="connsiteY155" fmla="*/ 566738 h 2809875"/>
                <a:gd name="connsiteX156" fmla="*/ 698109 w 3855647"/>
                <a:gd name="connsiteY156" fmla="*/ 581025 h 2809875"/>
                <a:gd name="connsiteX157" fmla="*/ 683822 w 3855647"/>
                <a:gd name="connsiteY157" fmla="*/ 611981 h 2809875"/>
                <a:gd name="connsiteX158" fmla="*/ 702872 w 3855647"/>
                <a:gd name="connsiteY158" fmla="*/ 638175 h 2809875"/>
                <a:gd name="connsiteX159" fmla="*/ 731447 w 3855647"/>
                <a:gd name="connsiteY159" fmla="*/ 647700 h 2809875"/>
                <a:gd name="connsiteX160" fmla="*/ 740972 w 3855647"/>
                <a:gd name="connsiteY160" fmla="*/ 661988 h 2809875"/>
                <a:gd name="connsiteX161" fmla="*/ 745734 w 3855647"/>
                <a:gd name="connsiteY161" fmla="*/ 676275 h 2809875"/>
                <a:gd name="connsiteX162" fmla="*/ 745734 w 3855647"/>
                <a:gd name="connsiteY162" fmla="*/ 688181 h 2809875"/>
                <a:gd name="connsiteX163" fmla="*/ 748115 w 3855647"/>
                <a:gd name="connsiteY163" fmla="*/ 709613 h 2809875"/>
                <a:gd name="connsiteX164" fmla="*/ 755259 w 3855647"/>
                <a:gd name="connsiteY164" fmla="*/ 728663 h 2809875"/>
                <a:gd name="connsiteX165" fmla="*/ 745734 w 3855647"/>
                <a:gd name="connsiteY165" fmla="*/ 757238 h 2809875"/>
                <a:gd name="connsiteX166" fmla="*/ 736209 w 3855647"/>
                <a:gd name="connsiteY166" fmla="*/ 771525 h 2809875"/>
                <a:gd name="connsiteX167" fmla="*/ 736209 w 3855647"/>
                <a:gd name="connsiteY167" fmla="*/ 842963 h 2809875"/>
                <a:gd name="connsiteX168" fmla="*/ 740972 w 3855647"/>
                <a:gd name="connsiteY168" fmla="*/ 857250 h 2809875"/>
                <a:gd name="connsiteX169" fmla="*/ 745734 w 3855647"/>
                <a:gd name="connsiteY169" fmla="*/ 876300 h 2809875"/>
                <a:gd name="connsiteX170" fmla="*/ 760022 w 3855647"/>
                <a:gd name="connsiteY170" fmla="*/ 923925 h 2809875"/>
                <a:gd name="connsiteX171" fmla="*/ 764784 w 3855647"/>
                <a:gd name="connsiteY171" fmla="*/ 938213 h 2809875"/>
                <a:gd name="connsiteX172" fmla="*/ 771928 w 3855647"/>
                <a:gd name="connsiteY172" fmla="*/ 983456 h 2809875"/>
                <a:gd name="connsiteX173" fmla="*/ 750497 w 3855647"/>
                <a:gd name="connsiteY173" fmla="*/ 1004888 h 2809875"/>
                <a:gd name="connsiteX174" fmla="*/ 731447 w 3855647"/>
                <a:gd name="connsiteY174" fmla="*/ 1009650 h 2809875"/>
                <a:gd name="connsiteX175" fmla="*/ 712397 w 3855647"/>
                <a:gd name="connsiteY175" fmla="*/ 1016794 h 2809875"/>
                <a:gd name="connsiteX176" fmla="*/ 683822 w 3855647"/>
                <a:gd name="connsiteY176" fmla="*/ 1035844 h 2809875"/>
                <a:gd name="connsiteX177" fmla="*/ 674297 w 3855647"/>
                <a:gd name="connsiteY177" fmla="*/ 1052513 h 2809875"/>
                <a:gd name="connsiteX178" fmla="*/ 660009 w 3855647"/>
                <a:gd name="connsiteY178" fmla="*/ 1062038 h 2809875"/>
                <a:gd name="connsiteX179" fmla="*/ 650484 w 3855647"/>
                <a:gd name="connsiteY179" fmla="*/ 1076325 h 2809875"/>
                <a:gd name="connsiteX180" fmla="*/ 640959 w 3855647"/>
                <a:gd name="connsiteY180" fmla="*/ 1157288 h 2809875"/>
                <a:gd name="connsiteX181" fmla="*/ 626672 w 3855647"/>
                <a:gd name="connsiteY181" fmla="*/ 1190625 h 2809875"/>
                <a:gd name="connsiteX182" fmla="*/ 593334 w 3855647"/>
                <a:gd name="connsiteY182" fmla="*/ 1204913 h 2809875"/>
                <a:gd name="connsiteX183" fmla="*/ 588572 w 3855647"/>
                <a:gd name="connsiteY183" fmla="*/ 1219200 h 2809875"/>
                <a:gd name="connsiteX184" fmla="*/ 593334 w 3855647"/>
                <a:gd name="connsiteY184" fmla="*/ 1233488 h 2809875"/>
                <a:gd name="connsiteX185" fmla="*/ 579047 w 3855647"/>
                <a:gd name="connsiteY185" fmla="*/ 1247775 h 2809875"/>
                <a:gd name="connsiteX186" fmla="*/ 569521 w 3855647"/>
                <a:gd name="connsiteY186" fmla="*/ 1290638 h 2809875"/>
                <a:gd name="connsiteX187" fmla="*/ 552854 w 3855647"/>
                <a:gd name="connsiteY187" fmla="*/ 1321593 h 2809875"/>
                <a:gd name="connsiteX188" fmla="*/ 533803 w 3855647"/>
                <a:gd name="connsiteY188" fmla="*/ 1343025 h 2809875"/>
                <a:gd name="connsiteX189" fmla="*/ 519515 w 3855647"/>
                <a:gd name="connsiteY189" fmla="*/ 1371600 h 2809875"/>
                <a:gd name="connsiteX190" fmla="*/ 498084 w 3855647"/>
                <a:gd name="connsiteY190" fmla="*/ 1419225 h 2809875"/>
                <a:gd name="connsiteX191" fmla="*/ 493322 w 3855647"/>
                <a:gd name="connsiteY191" fmla="*/ 1433513 h 2809875"/>
                <a:gd name="connsiteX192" fmla="*/ 474272 w 3855647"/>
                <a:gd name="connsiteY192" fmla="*/ 1466850 h 2809875"/>
                <a:gd name="connsiteX193" fmla="*/ 464747 w 3855647"/>
                <a:gd name="connsiteY193" fmla="*/ 1485900 h 2809875"/>
                <a:gd name="connsiteX194" fmla="*/ 459984 w 3855647"/>
                <a:gd name="connsiteY194" fmla="*/ 1500188 h 2809875"/>
                <a:gd name="connsiteX195" fmla="*/ 450459 w 3855647"/>
                <a:gd name="connsiteY195" fmla="*/ 1514475 h 2809875"/>
                <a:gd name="connsiteX196" fmla="*/ 436172 w 3855647"/>
                <a:gd name="connsiteY196" fmla="*/ 1552575 h 2809875"/>
                <a:gd name="connsiteX197" fmla="*/ 412359 w 3855647"/>
                <a:gd name="connsiteY197" fmla="*/ 1595438 h 2809875"/>
                <a:gd name="connsiteX198" fmla="*/ 398072 w 3855647"/>
                <a:gd name="connsiteY198" fmla="*/ 1628776 h 2809875"/>
                <a:gd name="connsiteX199" fmla="*/ 393310 w 3855647"/>
                <a:gd name="connsiteY199" fmla="*/ 1657350 h 2809875"/>
                <a:gd name="connsiteX200" fmla="*/ 379022 w 3855647"/>
                <a:gd name="connsiteY200" fmla="*/ 1719263 h 2809875"/>
                <a:gd name="connsiteX201" fmla="*/ 374259 w 3855647"/>
                <a:gd name="connsiteY201" fmla="*/ 1757363 h 2809875"/>
                <a:gd name="connsiteX202" fmla="*/ 369497 w 3855647"/>
                <a:gd name="connsiteY202" fmla="*/ 1771650 h 2809875"/>
                <a:gd name="connsiteX203" fmla="*/ 357591 w 3855647"/>
                <a:gd name="connsiteY203" fmla="*/ 1807369 h 2809875"/>
                <a:gd name="connsiteX204" fmla="*/ 343303 w 3855647"/>
                <a:gd name="connsiteY204" fmla="*/ 1852613 h 2809875"/>
                <a:gd name="connsiteX205" fmla="*/ 336159 w 3855647"/>
                <a:gd name="connsiteY205" fmla="*/ 1876425 h 2809875"/>
                <a:gd name="connsiteX206" fmla="*/ 326634 w 3855647"/>
                <a:gd name="connsiteY206" fmla="*/ 1890713 h 2809875"/>
                <a:gd name="connsiteX207" fmla="*/ 321872 w 3855647"/>
                <a:gd name="connsiteY207" fmla="*/ 1905000 h 2809875"/>
                <a:gd name="connsiteX208" fmla="*/ 307584 w 3855647"/>
                <a:gd name="connsiteY208" fmla="*/ 1914525 h 2809875"/>
                <a:gd name="connsiteX209" fmla="*/ 293297 w 3855647"/>
                <a:gd name="connsiteY209" fmla="*/ 1943100 h 2809875"/>
                <a:gd name="connsiteX210" fmla="*/ 283772 w 3855647"/>
                <a:gd name="connsiteY210" fmla="*/ 1971675 h 2809875"/>
                <a:gd name="connsiteX211" fmla="*/ 267103 w 3855647"/>
                <a:gd name="connsiteY211" fmla="*/ 2002632 h 2809875"/>
                <a:gd name="connsiteX212" fmla="*/ 231384 w 3855647"/>
                <a:gd name="connsiteY212" fmla="*/ 2038350 h 2809875"/>
                <a:gd name="connsiteX213" fmla="*/ 207572 w 3855647"/>
                <a:gd name="connsiteY213" fmla="*/ 2062163 h 2809875"/>
                <a:gd name="connsiteX214" fmla="*/ 202809 w 3855647"/>
                <a:gd name="connsiteY214" fmla="*/ 2076450 h 2809875"/>
                <a:gd name="connsiteX215" fmla="*/ 174234 w 3855647"/>
                <a:gd name="connsiteY215" fmla="*/ 2095500 h 2809875"/>
                <a:gd name="connsiteX216" fmla="*/ 159947 w 3855647"/>
                <a:gd name="connsiteY216" fmla="*/ 2105025 h 2809875"/>
                <a:gd name="connsiteX217" fmla="*/ 131372 w 3855647"/>
                <a:gd name="connsiteY217" fmla="*/ 2133601 h 2809875"/>
                <a:gd name="connsiteX218" fmla="*/ 102797 w 3855647"/>
                <a:gd name="connsiteY218" fmla="*/ 2145506 h 2809875"/>
                <a:gd name="connsiteX219" fmla="*/ 78985 w 3855647"/>
                <a:gd name="connsiteY219" fmla="*/ 2157412 h 2809875"/>
                <a:gd name="connsiteX220" fmla="*/ 45647 w 3855647"/>
                <a:gd name="connsiteY220" fmla="*/ 2174081 h 2809875"/>
                <a:gd name="connsiteX221" fmla="*/ 24215 w 3855647"/>
                <a:gd name="connsiteY221" fmla="*/ 2178844 h 2809875"/>
                <a:gd name="connsiteX222" fmla="*/ 403 w 3855647"/>
                <a:gd name="connsiteY222" fmla="*/ 2188369 h 2809875"/>
                <a:gd name="connsiteX223" fmla="*/ 12309 w 3855647"/>
                <a:gd name="connsiteY223" fmla="*/ 2228850 h 2809875"/>
                <a:gd name="connsiteX224" fmla="*/ 43265 w 3855647"/>
                <a:gd name="connsiteY224" fmla="*/ 2255044 h 2809875"/>
                <a:gd name="connsiteX225" fmla="*/ 67079 w 3855647"/>
                <a:gd name="connsiteY225" fmla="*/ 2271713 h 2809875"/>
                <a:gd name="connsiteX226" fmla="*/ 90890 w 3855647"/>
                <a:gd name="connsiteY226" fmla="*/ 2276475 h 2809875"/>
                <a:gd name="connsiteX227" fmla="*/ 114703 w 3855647"/>
                <a:gd name="connsiteY227" fmla="*/ 2297906 h 2809875"/>
                <a:gd name="connsiteX228" fmla="*/ 119466 w 3855647"/>
                <a:gd name="connsiteY228" fmla="*/ 2326482 h 2809875"/>
                <a:gd name="connsiteX229" fmla="*/ 126609 w 3855647"/>
                <a:gd name="connsiteY229" fmla="*/ 2347913 h 2809875"/>
                <a:gd name="connsiteX230" fmla="*/ 121847 w 3855647"/>
                <a:gd name="connsiteY230" fmla="*/ 2386013 h 2809875"/>
                <a:gd name="connsiteX231" fmla="*/ 112322 w 3855647"/>
                <a:gd name="connsiteY231" fmla="*/ 2405063 h 2809875"/>
                <a:gd name="connsiteX232" fmla="*/ 100416 w 3855647"/>
                <a:gd name="connsiteY232" fmla="*/ 2424112 h 2809875"/>
                <a:gd name="connsiteX233" fmla="*/ 71841 w 3855647"/>
                <a:gd name="connsiteY233" fmla="*/ 2426494 h 2809875"/>
                <a:gd name="connsiteX234" fmla="*/ 50409 w 3855647"/>
                <a:gd name="connsiteY234" fmla="*/ 2452688 h 2809875"/>
                <a:gd name="connsiteX235" fmla="*/ 21834 w 3855647"/>
                <a:gd name="connsiteY235" fmla="*/ 2466975 h 2809875"/>
                <a:gd name="connsiteX236" fmla="*/ 31359 w 3855647"/>
                <a:gd name="connsiteY236" fmla="*/ 2490788 h 2809875"/>
                <a:gd name="connsiteX237" fmla="*/ 21834 w 3855647"/>
                <a:gd name="connsiteY237" fmla="*/ 2524125 h 2809875"/>
                <a:gd name="connsiteX238" fmla="*/ 12309 w 3855647"/>
                <a:gd name="connsiteY238" fmla="*/ 2538413 h 2809875"/>
                <a:gd name="connsiteX239" fmla="*/ 374259 w 3855647"/>
                <a:gd name="connsiteY239" fmla="*/ 2809875 h 2809875"/>
                <a:gd name="connsiteX0" fmla="*/ 3855647 w 3855647"/>
                <a:gd name="connsiteY0" fmla="*/ 2047875 h 2809875"/>
                <a:gd name="connsiteX1" fmla="*/ 3746110 w 3855647"/>
                <a:gd name="connsiteY1" fmla="*/ 1835944 h 2809875"/>
                <a:gd name="connsiteX2" fmla="*/ 3746109 w 3855647"/>
                <a:gd name="connsiteY2" fmla="*/ 1790700 h 2809875"/>
                <a:gd name="connsiteX3" fmla="*/ 3736584 w 3855647"/>
                <a:gd name="connsiteY3" fmla="*/ 1776413 h 2809875"/>
                <a:gd name="connsiteX4" fmla="*/ 3731822 w 3855647"/>
                <a:gd name="connsiteY4" fmla="*/ 1762125 h 2809875"/>
                <a:gd name="connsiteX5" fmla="*/ 3724678 w 3855647"/>
                <a:gd name="connsiteY5" fmla="*/ 1724025 h 2809875"/>
                <a:gd name="connsiteX6" fmla="*/ 3708009 w 3855647"/>
                <a:gd name="connsiteY6" fmla="*/ 1695450 h 2809875"/>
                <a:gd name="connsiteX7" fmla="*/ 3698484 w 3855647"/>
                <a:gd name="connsiteY7" fmla="*/ 1662113 h 2809875"/>
                <a:gd name="connsiteX8" fmla="*/ 3710390 w 3855647"/>
                <a:gd name="connsiteY8" fmla="*/ 1643063 h 2809875"/>
                <a:gd name="connsiteX9" fmla="*/ 3717535 w 3855647"/>
                <a:gd name="connsiteY9" fmla="*/ 1624013 h 2809875"/>
                <a:gd name="connsiteX10" fmla="*/ 3712772 w 3855647"/>
                <a:gd name="connsiteY10" fmla="*/ 1581150 h 2809875"/>
                <a:gd name="connsiteX11" fmla="*/ 3693722 w 3855647"/>
                <a:gd name="connsiteY11" fmla="*/ 1552575 h 2809875"/>
                <a:gd name="connsiteX12" fmla="*/ 3681816 w 3855647"/>
                <a:gd name="connsiteY12" fmla="*/ 1550194 h 2809875"/>
                <a:gd name="connsiteX13" fmla="*/ 3653240 w 3855647"/>
                <a:gd name="connsiteY13" fmla="*/ 1504951 h 2809875"/>
                <a:gd name="connsiteX14" fmla="*/ 3627047 w 3855647"/>
                <a:gd name="connsiteY14" fmla="*/ 1485900 h 2809875"/>
                <a:gd name="connsiteX15" fmla="*/ 3617522 w 3855647"/>
                <a:gd name="connsiteY15" fmla="*/ 1471613 h 2809875"/>
                <a:gd name="connsiteX16" fmla="*/ 3593709 w 3855647"/>
                <a:gd name="connsiteY16" fmla="*/ 1462088 h 2809875"/>
                <a:gd name="connsiteX17" fmla="*/ 3572278 w 3855647"/>
                <a:gd name="connsiteY17" fmla="*/ 1464469 h 2809875"/>
                <a:gd name="connsiteX18" fmla="*/ 3531796 w 3855647"/>
                <a:gd name="connsiteY18" fmla="*/ 1412082 h 2809875"/>
                <a:gd name="connsiteX19" fmla="*/ 3507984 w 3855647"/>
                <a:gd name="connsiteY19" fmla="*/ 1393031 h 2809875"/>
                <a:gd name="connsiteX20" fmla="*/ 3481790 w 3855647"/>
                <a:gd name="connsiteY20" fmla="*/ 1397794 h 2809875"/>
                <a:gd name="connsiteX21" fmla="*/ 3457979 w 3855647"/>
                <a:gd name="connsiteY21" fmla="*/ 1381126 h 2809875"/>
                <a:gd name="connsiteX22" fmla="*/ 3407972 w 3855647"/>
                <a:gd name="connsiteY22" fmla="*/ 1369219 h 2809875"/>
                <a:gd name="connsiteX23" fmla="*/ 3369872 w 3855647"/>
                <a:gd name="connsiteY23" fmla="*/ 1371601 h 2809875"/>
                <a:gd name="connsiteX24" fmla="*/ 3327009 w 3855647"/>
                <a:gd name="connsiteY24" fmla="*/ 1352550 h 2809875"/>
                <a:gd name="connsiteX25" fmla="*/ 3312722 w 3855647"/>
                <a:gd name="connsiteY25" fmla="*/ 1347788 h 2809875"/>
                <a:gd name="connsiteX26" fmla="*/ 3284147 w 3855647"/>
                <a:gd name="connsiteY26" fmla="*/ 1362075 h 2809875"/>
                <a:gd name="connsiteX27" fmla="*/ 3260334 w 3855647"/>
                <a:gd name="connsiteY27" fmla="*/ 1343025 h 2809875"/>
                <a:gd name="connsiteX28" fmla="*/ 3231759 w 3855647"/>
                <a:gd name="connsiteY28" fmla="*/ 1319213 h 2809875"/>
                <a:gd name="connsiteX29" fmla="*/ 3217472 w 3855647"/>
                <a:gd name="connsiteY29" fmla="*/ 1309688 h 2809875"/>
                <a:gd name="connsiteX30" fmla="*/ 3188897 w 3855647"/>
                <a:gd name="connsiteY30" fmla="*/ 1283495 h 2809875"/>
                <a:gd name="connsiteX31" fmla="*/ 3167465 w 3855647"/>
                <a:gd name="connsiteY31" fmla="*/ 1278731 h 2809875"/>
                <a:gd name="connsiteX32" fmla="*/ 3169848 w 3855647"/>
                <a:gd name="connsiteY32" fmla="*/ 1247775 h 2809875"/>
                <a:gd name="connsiteX33" fmla="*/ 3179372 w 3855647"/>
                <a:gd name="connsiteY33" fmla="*/ 1223963 h 2809875"/>
                <a:gd name="connsiteX34" fmla="*/ 3150797 w 3855647"/>
                <a:gd name="connsiteY34" fmla="*/ 1214438 h 2809875"/>
                <a:gd name="connsiteX35" fmla="*/ 3136509 w 3855647"/>
                <a:gd name="connsiteY35" fmla="*/ 1219200 h 2809875"/>
                <a:gd name="connsiteX36" fmla="*/ 3122222 w 3855647"/>
                <a:gd name="connsiteY36" fmla="*/ 1228725 h 2809875"/>
                <a:gd name="connsiteX37" fmla="*/ 3100790 w 3855647"/>
                <a:gd name="connsiteY37" fmla="*/ 1212056 h 2809875"/>
                <a:gd name="connsiteX38" fmla="*/ 3112697 w 3855647"/>
                <a:gd name="connsiteY38" fmla="*/ 1185863 h 2809875"/>
                <a:gd name="connsiteX39" fmla="*/ 3103172 w 3855647"/>
                <a:gd name="connsiteY39" fmla="*/ 1171575 h 2809875"/>
                <a:gd name="connsiteX40" fmla="*/ 3098409 w 3855647"/>
                <a:gd name="connsiteY40" fmla="*/ 1157288 h 2809875"/>
                <a:gd name="connsiteX41" fmla="*/ 3084122 w 3855647"/>
                <a:gd name="connsiteY41" fmla="*/ 1171575 h 2809875"/>
                <a:gd name="connsiteX42" fmla="*/ 3055547 w 3855647"/>
                <a:gd name="connsiteY42" fmla="*/ 1162050 h 2809875"/>
                <a:gd name="connsiteX43" fmla="*/ 3046022 w 3855647"/>
                <a:gd name="connsiteY43" fmla="*/ 1131094 h 2809875"/>
                <a:gd name="connsiteX44" fmla="*/ 3050784 w 3855647"/>
                <a:gd name="connsiteY44" fmla="*/ 1114425 h 2809875"/>
                <a:gd name="connsiteX45" fmla="*/ 3050784 w 3855647"/>
                <a:gd name="connsiteY45" fmla="*/ 1104900 h 2809875"/>
                <a:gd name="connsiteX46" fmla="*/ 3036497 w 3855647"/>
                <a:gd name="connsiteY46" fmla="*/ 1100138 h 2809875"/>
                <a:gd name="connsiteX47" fmla="*/ 3046022 w 3855647"/>
                <a:gd name="connsiteY47" fmla="*/ 1081088 h 2809875"/>
                <a:gd name="connsiteX48" fmla="*/ 3055547 w 3855647"/>
                <a:gd name="connsiteY48" fmla="*/ 1062038 h 2809875"/>
                <a:gd name="connsiteX49" fmla="*/ 3024590 w 3855647"/>
                <a:gd name="connsiteY49" fmla="*/ 1052513 h 2809875"/>
                <a:gd name="connsiteX50" fmla="*/ 3012684 w 3855647"/>
                <a:gd name="connsiteY50" fmla="*/ 1066800 h 2809875"/>
                <a:gd name="connsiteX51" fmla="*/ 2993634 w 3855647"/>
                <a:gd name="connsiteY51" fmla="*/ 1066800 h 2809875"/>
                <a:gd name="connsiteX52" fmla="*/ 2972204 w 3855647"/>
                <a:gd name="connsiteY52" fmla="*/ 1073944 h 2809875"/>
                <a:gd name="connsiteX53" fmla="*/ 2955534 w 3855647"/>
                <a:gd name="connsiteY53" fmla="*/ 1066800 h 2809875"/>
                <a:gd name="connsiteX54" fmla="*/ 2950772 w 3855647"/>
                <a:gd name="connsiteY54" fmla="*/ 1047750 h 2809875"/>
                <a:gd name="connsiteX55" fmla="*/ 2931721 w 3855647"/>
                <a:gd name="connsiteY55" fmla="*/ 1040607 h 2809875"/>
                <a:gd name="connsiteX56" fmla="*/ 2903147 w 3855647"/>
                <a:gd name="connsiteY56" fmla="*/ 1019175 h 2809875"/>
                <a:gd name="connsiteX57" fmla="*/ 2888859 w 3855647"/>
                <a:gd name="connsiteY57" fmla="*/ 1014413 h 2809875"/>
                <a:gd name="connsiteX58" fmla="*/ 2874572 w 3855647"/>
                <a:gd name="connsiteY58" fmla="*/ 1004888 h 2809875"/>
                <a:gd name="connsiteX59" fmla="*/ 2855522 w 3855647"/>
                <a:gd name="connsiteY59" fmla="*/ 1004888 h 2809875"/>
                <a:gd name="connsiteX60" fmla="*/ 2834090 w 3855647"/>
                <a:gd name="connsiteY60" fmla="*/ 995363 h 2809875"/>
                <a:gd name="connsiteX61" fmla="*/ 2810278 w 3855647"/>
                <a:gd name="connsiteY61" fmla="*/ 1009650 h 2809875"/>
                <a:gd name="connsiteX62" fmla="*/ 2767416 w 3855647"/>
                <a:gd name="connsiteY62" fmla="*/ 1007269 h 2809875"/>
                <a:gd name="connsiteX63" fmla="*/ 2734079 w 3855647"/>
                <a:gd name="connsiteY63" fmla="*/ 1019175 h 2809875"/>
                <a:gd name="connsiteX64" fmla="*/ 2712646 w 3855647"/>
                <a:gd name="connsiteY64" fmla="*/ 1019176 h 2809875"/>
                <a:gd name="connsiteX65" fmla="*/ 2693597 w 3855647"/>
                <a:gd name="connsiteY65" fmla="*/ 1009650 h 2809875"/>
                <a:gd name="connsiteX66" fmla="*/ 2641209 w 3855647"/>
                <a:gd name="connsiteY66" fmla="*/ 1021557 h 2809875"/>
                <a:gd name="connsiteX67" fmla="*/ 2631684 w 3855647"/>
                <a:gd name="connsiteY67" fmla="*/ 1031082 h 2809875"/>
                <a:gd name="connsiteX68" fmla="*/ 2612634 w 3855647"/>
                <a:gd name="connsiteY68" fmla="*/ 1038225 h 2809875"/>
                <a:gd name="connsiteX69" fmla="*/ 2595965 w 3855647"/>
                <a:gd name="connsiteY69" fmla="*/ 1035844 h 2809875"/>
                <a:gd name="connsiteX70" fmla="*/ 2574535 w 3855647"/>
                <a:gd name="connsiteY70" fmla="*/ 1028700 h 2809875"/>
                <a:gd name="connsiteX71" fmla="*/ 2529290 w 3855647"/>
                <a:gd name="connsiteY71" fmla="*/ 1004888 h 2809875"/>
                <a:gd name="connsiteX72" fmla="*/ 2526909 w 3855647"/>
                <a:gd name="connsiteY72" fmla="*/ 971550 h 2809875"/>
                <a:gd name="connsiteX73" fmla="*/ 2512622 w 3855647"/>
                <a:gd name="connsiteY73" fmla="*/ 942975 h 2809875"/>
                <a:gd name="connsiteX74" fmla="*/ 2488809 w 3855647"/>
                <a:gd name="connsiteY74" fmla="*/ 938213 h 2809875"/>
                <a:gd name="connsiteX75" fmla="*/ 2493572 w 3855647"/>
                <a:gd name="connsiteY75" fmla="*/ 923925 h 2809875"/>
                <a:gd name="connsiteX76" fmla="*/ 2479284 w 3855647"/>
                <a:gd name="connsiteY76" fmla="*/ 914400 h 2809875"/>
                <a:gd name="connsiteX77" fmla="*/ 2457853 w 3855647"/>
                <a:gd name="connsiteY77" fmla="*/ 902494 h 2809875"/>
                <a:gd name="connsiteX78" fmla="*/ 2431659 w 3855647"/>
                <a:gd name="connsiteY78" fmla="*/ 890588 h 2809875"/>
                <a:gd name="connsiteX79" fmla="*/ 2414991 w 3855647"/>
                <a:gd name="connsiteY79" fmla="*/ 864394 h 2809875"/>
                <a:gd name="connsiteX80" fmla="*/ 2398321 w 3855647"/>
                <a:gd name="connsiteY80" fmla="*/ 833437 h 2809875"/>
                <a:gd name="connsiteX81" fmla="*/ 2367365 w 3855647"/>
                <a:gd name="connsiteY81" fmla="*/ 807244 h 2809875"/>
                <a:gd name="connsiteX82" fmla="*/ 2348316 w 3855647"/>
                <a:gd name="connsiteY82" fmla="*/ 769144 h 2809875"/>
                <a:gd name="connsiteX83" fmla="*/ 2322122 w 3855647"/>
                <a:gd name="connsiteY83" fmla="*/ 733425 h 2809875"/>
                <a:gd name="connsiteX84" fmla="*/ 2307834 w 3855647"/>
                <a:gd name="connsiteY84" fmla="*/ 723900 h 2809875"/>
                <a:gd name="connsiteX85" fmla="*/ 2264972 w 3855647"/>
                <a:gd name="connsiteY85" fmla="*/ 704850 h 2809875"/>
                <a:gd name="connsiteX86" fmla="*/ 2241159 w 3855647"/>
                <a:gd name="connsiteY86" fmla="*/ 678657 h 2809875"/>
                <a:gd name="connsiteX87" fmla="*/ 2231634 w 3855647"/>
                <a:gd name="connsiteY87" fmla="*/ 657225 h 2809875"/>
                <a:gd name="connsiteX88" fmla="*/ 2212584 w 3855647"/>
                <a:gd name="connsiteY88" fmla="*/ 647700 h 2809875"/>
                <a:gd name="connsiteX89" fmla="*/ 2198297 w 3855647"/>
                <a:gd name="connsiteY89" fmla="*/ 638175 h 2809875"/>
                <a:gd name="connsiteX90" fmla="*/ 2179247 w 3855647"/>
                <a:gd name="connsiteY90" fmla="*/ 642938 h 2809875"/>
                <a:gd name="connsiteX91" fmla="*/ 2155434 w 3855647"/>
                <a:gd name="connsiteY91" fmla="*/ 619125 h 2809875"/>
                <a:gd name="connsiteX92" fmla="*/ 2136384 w 3855647"/>
                <a:gd name="connsiteY92" fmla="*/ 590550 h 2809875"/>
                <a:gd name="connsiteX93" fmla="*/ 2126859 w 3855647"/>
                <a:gd name="connsiteY93" fmla="*/ 561975 h 2809875"/>
                <a:gd name="connsiteX94" fmla="*/ 2103047 w 3855647"/>
                <a:gd name="connsiteY94" fmla="*/ 561975 h 2809875"/>
                <a:gd name="connsiteX95" fmla="*/ 2088759 w 3855647"/>
                <a:gd name="connsiteY95" fmla="*/ 547688 h 2809875"/>
                <a:gd name="connsiteX96" fmla="*/ 2050660 w 3855647"/>
                <a:gd name="connsiteY96" fmla="*/ 540544 h 2809875"/>
                <a:gd name="connsiteX97" fmla="*/ 2007797 w 3855647"/>
                <a:gd name="connsiteY97" fmla="*/ 528638 h 2809875"/>
                <a:gd name="connsiteX98" fmla="*/ 1976841 w 3855647"/>
                <a:gd name="connsiteY98" fmla="*/ 526256 h 2809875"/>
                <a:gd name="connsiteX99" fmla="*/ 1948266 w 3855647"/>
                <a:gd name="connsiteY99" fmla="*/ 521494 h 2809875"/>
                <a:gd name="connsiteX100" fmla="*/ 1926834 w 3855647"/>
                <a:gd name="connsiteY100" fmla="*/ 504825 h 2809875"/>
                <a:gd name="connsiteX101" fmla="*/ 1912547 w 3855647"/>
                <a:gd name="connsiteY101" fmla="*/ 509588 h 2809875"/>
                <a:gd name="connsiteX102" fmla="*/ 1841109 w 3855647"/>
                <a:gd name="connsiteY102" fmla="*/ 495300 h 2809875"/>
                <a:gd name="connsiteX103" fmla="*/ 1812534 w 3855647"/>
                <a:gd name="connsiteY103" fmla="*/ 485775 h 2809875"/>
                <a:gd name="connsiteX104" fmla="*/ 1798247 w 3855647"/>
                <a:gd name="connsiteY104" fmla="*/ 481013 h 2809875"/>
                <a:gd name="connsiteX105" fmla="*/ 1783959 w 3855647"/>
                <a:gd name="connsiteY105" fmla="*/ 490538 h 2809875"/>
                <a:gd name="connsiteX106" fmla="*/ 1769672 w 3855647"/>
                <a:gd name="connsiteY106" fmla="*/ 495300 h 2809875"/>
                <a:gd name="connsiteX107" fmla="*/ 1741097 w 3855647"/>
                <a:gd name="connsiteY107" fmla="*/ 523875 h 2809875"/>
                <a:gd name="connsiteX108" fmla="*/ 1717284 w 3855647"/>
                <a:gd name="connsiteY108" fmla="*/ 519113 h 2809875"/>
                <a:gd name="connsiteX109" fmla="*/ 1683947 w 3855647"/>
                <a:gd name="connsiteY109" fmla="*/ 509588 h 2809875"/>
                <a:gd name="connsiteX110" fmla="*/ 1650609 w 3855647"/>
                <a:gd name="connsiteY110" fmla="*/ 504825 h 2809875"/>
                <a:gd name="connsiteX111" fmla="*/ 1622034 w 3855647"/>
                <a:gd name="connsiteY111" fmla="*/ 500063 h 2809875"/>
                <a:gd name="connsiteX112" fmla="*/ 1581553 w 3855647"/>
                <a:gd name="connsiteY112" fmla="*/ 483394 h 2809875"/>
                <a:gd name="connsiteX113" fmla="*/ 1552978 w 3855647"/>
                <a:gd name="connsiteY113" fmla="*/ 483394 h 2809875"/>
                <a:gd name="connsiteX114" fmla="*/ 1541072 w 3855647"/>
                <a:gd name="connsiteY114" fmla="*/ 466725 h 2809875"/>
                <a:gd name="connsiteX115" fmla="*/ 1526784 w 3855647"/>
                <a:gd name="connsiteY115" fmla="*/ 447675 h 2809875"/>
                <a:gd name="connsiteX116" fmla="*/ 1522021 w 3855647"/>
                <a:gd name="connsiteY116" fmla="*/ 421481 h 2809875"/>
                <a:gd name="connsiteX117" fmla="*/ 1533929 w 3855647"/>
                <a:gd name="connsiteY117" fmla="*/ 392907 h 2809875"/>
                <a:gd name="connsiteX118" fmla="*/ 1564884 w 3855647"/>
                <a:gd name="connsiteY118" fmla="*/ 366713 h 2809875"/>
                <a:gd name="connsiteX119" fmla="*/ 1557740 w 3855647"/>
                <a:gd name="connsiteY119" fmla="*/ 340519 h 2809875"/>
                <a:gd name="connsiteX120" fmla="*/ 1564884 w 3855647"/>
                <a:gd name="connsiteY120" fmla="*/ 309562 h 2809875"/>
                <a:gd name="connsiteX121" fmla="*/ 1583934 w 3855647"/>
                <a:gd name="connsiteY121" fmla="*/ 285750 h 2809875"/>
                <a:gd name="connsiteX122" fmla="*/ 1588697 w 3855647"/>
                <a:gd name="connsiteY122" fmla="*/ 271463 h 2809875"/>
                <a:gd name="connsiteX123" fmla="*/ 1579172 w 3855647"/>
                <a:gd name="connsiteY123" fmla="*/ 257175 h 2809875"/>
                <a:gd name="connsiteX124" fmla="*/ 1545834 w 3855647"/>
                <a:gd name="connsiteY124" fmla="*/ 230981 h 2809875"/>
                <a:gd name="connsiteX125" fmla="*/ 1522022 w 3855647"/>
                <a:gd name="connsiteY125" fmla="*/ 228600 h 2809875"/>
                <a:gd name="connsiteX126" fmla="*/ 1507734 w 3855647"/>
                <a:gd name="connsiteY126" fmla="*/ 192881 h 2809875"/>
                <a:gd name="connsiteX127" fmla="*/ 1505353 w 3855647"/>
                <a:gd name="connsiteY127" fmla="*/ 159543 h 2809875"/>
                <a:gd name="connsiteX128" fmla="*/ 1488684 w 3855647"/>
                <a:gd name="connsiteY128" fmla="*/ 119063 h 2809875"/>
                <a:gd name="connsiteX129" fmla="*/ 1479159 w 3855647"/>
                <a:gd name="connsiteY129" fmla="*/ 92868 h 2809875"/>
                <a:gd name="connsiteX130" fmla="*/ 1455347 w 3855647"/>
                <a:gd name="connsiteY130" fmla="*/ 85725 h 2809875"/>
                <a:gd name="connsiteX131" fmla="*/ 1450584 w 3855647"/>
                <a:gd name="connsiteY131" fmla="*/ 66675 h 2809875"/>
                <a:gd name="connsiteX132" fmla="*/ 1433915 w 3855647"/>
                <a:gd name="connsiteY132" fmla="*/ 40481 h 2809875"/>
                <a:gd name="connsiteX133" fmla="*/ 1445822 w 3855647"/>
                <a:gd name="connsiteY133" fmla="*/ 30956 h 2809875"/>
                <a:gd name="connsiteX134" fmla="*/ 1436297 w 3855647"/>
                <a:gd name="connsiteY134" fmla="*/ 0 h 2809875"/>
                <a:gd name="connsiteX135" fmla="*/ 845747 w 3855647"/>
                <a:gd name="connsiteY135" fmla="*/ 180975 h 2809875"/>
                <a:gd name="connsiteX136" fmla="*/ 845747 w 3855647"/>
                <a:gd name="connsiteY136" fmla="*/ 180975 h 2809875"/>
                <a:gd name="connsiteX137" fmla="*/ 840984 w 3855647"/>
                <a:gd name="connsiteY137" fmla="*/ 223838 h 2809875"/>
                <a:gd name="connsiteX138" fmla="*/ 836222 w 3855647"/>
                <a:gd name="connsiteY138" fmla="*/ 238125 h 2809875"/>
                <a:gd name="connsiteX139" fmla="*/ 817172 w 3855647"/>
                <a:gd name="connsiteY139" fmla="*/ 254794 h 2809875"/>
                <a:gd name="connsiteX140" fmla="*/ 788597 w 3855647"/>
                <a:gd name="connsiteY140" fmla="*/ 266700 h 2809875"/>
                <a:gd name="connsiteX141" fmla="*/ 740972 w 3855647"/>
                <a:gd name="connsiteY141" fmla="*/ 300038 h 2809875"/>
                <a:gd name="connsiteX142" fmla="*/ 721922 w 3855647"/>
                <a:gd name="connsiteY142" fmla="*/ 328613 h 2809875"/>
                <a:gd name="connsiteX143" fmla="*/ 705252 w 3855647"/>
                <a:gd name="connsiteY143" fmla="*/ 342900 h 2809875"/>
                <a:gd name="connsiteX144" fmla="*/ 707634 w 3855647"/>
                <a:gd name="connsiteY144" fmla="*/ 369095 h 2809875"/>
                <a:gd name="connsiteX145" fmla="*/ 726684 w 3855647"/>
                <a:gd name="connsiteY145" fmla="*/ 381000 h 2809875"/>
                <a:gd name="connsiteX146" fmla="*/ 731447 w 3855647"/>
                <a:gd name="connsiteY146" fmla="*/ 395288 h 2809875"/>
                <a:gd name="connsiteX147" fmla="*/ 750497 w 3855647"/>
                <a:gd name="connsiteY147" fmla="*/ 423863 h 2809875"/>
                <a:gd name="connsiteX148" fmla="*/ 760022 w 3855647"/>
                <a:gd name="connsiteY148" fmla="*/ 442913 h 2809875"/>
                <a:gd name="connsiteX149" fmla="*/ 750497 w 3855647"/>
                <a:gd name="connsiteY149" fmla="*/ 481013 h 2809875"/>
                <a:gd name="connsiteX150" fmla="*/ 736209 w 3855647"/>
                <a:gd name="connsiteY150" fmla="*/ 490538 h 2809875"/>
                <a:gd name="connsiteX151" fmla="*/ 731447 w 3855647"/>
                <a:gd name="connsiteY151" fmla="*/ 504825 h 2809875"/>
                <a:gd name="connsiteX152" fmla="*/ 717159 w 3855647"/>
                <a:gd name="connsiteY152" fmla="*/ 509588 h 2809875"/>
                <a:gd name="connsiteX153" fmla="*/ 712397 w 3855647"/>
                <a:gd name="connsiteY153" fmla="*/ 538163 h 2809875"/>
                <a:gd name="connsiteX154" fmla="*/ 702872 w 3855647"/>
                <a:gd name="connsiteY154" fmla="*/ 566738 h 2809875"/>
                <a:gd name="connsiteX155" fmla="*/ 698109 w 3855647"/>
                <a:gd name="connsiteY155" fmla="*/ 581025 h 2809875"/>
                <a:gd name="connsiteX156" fmla="*/ 683822 w 3855647"/>
                <a:gd name="connsiteY156" fmla="*/ 611981 h 2809875"/>
                <a:gd name="connsiteX157" fmla="*/ 702872 w 3855647"/>
                <a:gd name="connsiteY157" fmla="*/ 638175 h 2809875"/>
                <a:gd name="connsiteX158" fmla="*/ 731447 w 3855647"/>
                <a:gd name="connsiteY158" fmla="*/ 647700 h 2809875"/>
                <a:gd name="connsiteX159" fmla="*/ 740972 w 3855647"/>
                <a:gd name="connsiteY159" fmla="*/ 661988 h 2809875"/>
                <a:gd name="connsiteX160" fmla="*/ 745734 w 3855647"/>
                <a:gd name="connsiteY160" fmla="*/ 676275 h 2809875"/>
                <a:gd name="connsiteX161" fmla="*/ 745734 w 3855647"/>
                <a:gd name="connsiteY161" fmla="*/ 688181 h 2809875"/>
                <a:gd name="connsiteX162" fmla="*/ 748115 w 3855647"/>
                <a:gd name="connsiteY162" fmla="*/ 709613 h 2809875"/>
                <a:gd name="connsiteX163" fmla="*/ 755259 w 3855647"/>
                <a:gd name="connsiteY163" fmla="*/ 728663 h 2809875"/>
                <a:gd name="connsiteX164" fmla="*/ 745734 w 3855647"/>
                <a:gd name="connsiteY164" fmla="*/ 757238 h 2809875"/>
                <a:gd name="connsiteX165" fmla="*/ 736209 w 3855647"/>
                <a:gd name="connsiteY165" fmla="*/ 771525 h 2809875"/>
                <a:gd name="connsiteX166" fmla="*/ 736209 w 3855647"/>
                <a:gd name="connsiteY166" fmla="*/ 842963 h 2809875"/>
                <a:gd name="connsiteX167" fmla="*/ 740972 w 3855647"/>
                <a:gd name="connsiteY167" fmla="*/ 857250 h 2809875"/>
                <a:gd name="connsiteX168" fmla="*/ 745734 w 3855647"/>
                <a:gd name="connsiteY168" fmla="*/ 876300 h 2809875"/>
                <a:gd name="connsiteX169" fmla="*/ 760022 w 3855647"/>
                <a:gd name="connsiteY169" fmla="*/ 923925 h 2809875"/>
                <a:gd name="connsiteX170" fmla="*/ 764784 w 3855647"/>
                <a:gd name="connsiteY170" fmla="*/ 938213 h 2809875"/>
                <a:gd name="connsiteX171" fmla="*/ 771928 w 3855647"/>
                <a:gd name="connsiteY171" fmla="*/ 983456 h 2809875"/>
                <a:gd name="connsiteX172" fmla="*/ 750497 w 3855647"/>
                <a:gd name="connsiteY172" fmla="*/ 1004888 h 2809875"/>
                <a:gd name="connsiteX173" fmla="*/ 731447 w 3855647"/>
                <a:gd name="connsiteY173" fmla="*/ 1009650 h 2809875"/>
                <a:gd name="connsiteX174" fmla="*/ 712397 w 3855647"/>
                <a:gd name="connsiteY174" fmla="*/ 1016794 h 2809875"/>
                <a:gd name="connsiteX175" fmla="*/ 683822 w 3855647"/>
                <a:gd name="connsiteY175" fmla="*/ 1035844 h 2809875"/>
                <a:gd name="connsiteX176" fmla="*/ 674297 w 3855647"/>
                <a:gd name="connsiteY176" fmla="*/ 1052513 h 2809875"/>
                <a:gd name="connsiteX177" fmla="*/ 660009 w 3855647"/>
                <a:gd name="connsiteY177" fmla="*/ 1062038 h 2809875"/>
                <a:gd name="connsiteX178" fmla="*/ 650484 w 3855647"/>
                <a:gd name="connsiteY178" fmla="*/ 1076325 h 2809875"/>
                <a:gd name="connsiteX179" fmla="*/ 640959 w 3855647"/>
                <a:gd name="connsiteY179" fmla="*/ 1157288 h 2809875"/>
                <a:gd name="connsiteX180" fmla="*/ 626672 w 3855647"/>
                <a:gd name="connsiteY180" fmla="*/ 1190625 h 2809875"/>
                <a:gd name="connsiteX181" fmla="*/ 593334 w 3855647"/>
                <a:gd name="connsiteY181" fmla="*/ 1204913 h 2809875"/>
                <a:gd name="connsiteX182" fmla="*/ 588572 w 3855647"/>
                <a:gd name="connsiteY182" fmla="*/ 1219200 h 2809875"/>
                <a:gd name="connsiteX183" fmla="*/ 593334 w 3855647"/>
                <a:gd name="connsiteY183" fmla="*/ 1233488 h 2809875"/>
                <a:gd name="connsiteX184" fmla="*/ 579047 w 3855647"/>
                <a:gd name="connsiteY184" fmla="*/ 1247775 h 2809875"/>
                <a:gd name="connsiteX185" fmla="*/ 569521 w 3855647"/>
                <a:gd name="connsiteY185" fmla="*/ 1290638 h 2809875"/>
                <a:gd name="connsiteX186" fmla="*/ 552854 w 3855647"/>
                <a:gd name="connsiteY186" fmla="*/ 1321593 h 2809875"/>
                <a:gd name="connsiteX187" fmla="*/ 533803 w 3855647"/>
                <a:gd name="connsiteY187" fmla="*/ 1343025 h 2809875"/>
                <a:gd name="connsiteX188" fmla="*/ 519515 w 3855647"/>
                <a:gd name="connsiteY188" fmla="*/ 1371600 h 2809875"/>
                <a:gd name="connsiteX189" fmla="*/ 498084 w 3855647"/>
                <a:gd name="connsiteY189" fmla="*/ 1419225 h 2809875"/>
                <a:gd name="connsiteX190" fmla="*/ 493322 w 3855647"/>
                <a:gd name="connsiteY190" fmla="*/ 1433513 h 2809875"/>
                <a:gd name="connsiteX191" fmla="*/ 474272 w 3855647"/>
                <a:gd name="connsiteY191" fmla="*/ 1466850 h 2809875"/>
                <a:gd name="connsiteX192" fmla="*/ 464747 w 3855647"/>
                <a:gd name="connsiteY192" fmla="*/ 1485900 h 2809875"/>
                <a:gd name="connsiteX193" fmla="*/ 459984 w 3855647"/>
                <a:gd name="connsiteY193" fmla="*/ 1500188 h 2809875"/>
                <a:gd name="connsiteX194" fmla="*/ 450459 w 3855647"/>
                <a:gd name="connsiteY194" fmla="*/ 1514475 h 2809875"/>
                <a:gd name="connsiteX195" fmla="*/ 436172 w 3855647"/>
                <a:gd name="connsiteY195" fmla="*/ 1552575 h 2809875"/>
                <a:gd name="connsiteX196" fmla="*/ 412359 w 3855647"/>
                <a:gd name="connsiteY196" fmla="*/ 1595438 h 2809875"/>
                <a:gd name="connsiteX197" fmla="*/ 398072 w 3855647"/>
                <a:gd name="connsiteY197" fmla="*/ 1628776 h 2809875"/>
                <a:gd name="connsiteX198" fmla="*/ 393310 w 3855647"/>
                <a:gd name="connsiteY198" fmla="*/ 1657350 h 2809875"/>
                <a:gd name="connsiteX199" fmla="*/ 379022 w 3855647"/>
                <a:gd name="connsiteY199" fmla="*/ 1719263 h 2809875"/>
                <a:gd name="connsiteX200" fmla="*/ 374259 w 3855647"/>
                <a:gd name="connsiteY200" fmla="*/ 1757363 h 2809875"/>
                <a:gd name="connsiteX201" fmla="*/ 369497 w 3855647"/>
                <a:gd name="connsiteY201" fmla="*/ 1771650 h 2809875"/>
                <a:gd name="connsiteX202" fmla="*/ 357591 w 3855647"/>
                <a:gd name="connsiteY202" fmla="*/ 1807369 h 2809875"/>
                <a:gd name="connsiteX203" fmla="*/ 343303 w 3855647"/>
                <a:gd name="connsiteY203" fmla="*/ 1852613 h 2809875"/>
                <a:gd name="connsiteX204" fmla="*/ 336159 w 3855647"/>
                <a:gd name="connsiteY204" fmla="*/ 1876425 h 2809875"/>
                <a:gd name="connsiteX205" fmla="*/ 326634 w 3855647"/>
                <a:gd name="connsiteY205" fmla="*/ 1890713 h 2809875"/>
                <a:gd name="connsiteX206" fmla="*/ 321872 w 3855647"/>
                <a:gd name="connsiteY206" fmla="*/ 1905000 h 2809875"/>
                <a:gd name="connsiteX207" fmla="*/ 307584 w 3855647"/>
                <a:gd name="connsiteY207" fmla="*/ 1914525 h 2809875"/>
                <a:gd name="connsiteX208" fmla="*/ 293297 w 3855647"/>
                <a:gd name="connsiteY208" fmla="*/ 1943100 h 2809875"/>
                <a:gd name="connsiteX209" fmla="*/ 283772 w 3855647"/>
                <a:gd name="connsiteY209" fmla="*/ 1971675 h 2809875"/>
                <a:gd name="connsiteX210" fmla="*/ 267103 w 3855647"/>
                <a:gd name="connsiteY210" fmla="*/ 2002632 h 2809875"/>
                <a:gd name="connsiteX211" fmla="*/ 231384 w 3855647"/>
                <a:gd name="connsiteY211" fmla="*/ 2038350 h 2809875"/>
                <a:gd name="connsiteX212" fmla="*/ 207572 w 3855647"/>
                <a:gd name="connsiteY212" fmla="*/ 2062163 h 2809875"/>
                <a:gd name="connsiteX213" fmla="*/ 202809 w 3855647"/>
                <a:gd name="connsiteY213" fmla="*/ 2076450 h 2809875"/>
                <a:gd name="connsiteX214" fmla="*/ 174234 w 3855647"/>
                <a:gd name="connsiteY214" fmla="*/ 2095500 h 2809875"/>
                <a:gd name="connsiteX215" fmla="*/ 159947 w 3855647"/>
                <a:gd name="connsiteY215" fmla="*/ 2105025 h 2809875"/>
                <a:gd name="connsiteX216" fmla="*/ 131372 w 3855647"/>
                <a:gd name="connsiteY216" fmla="*/ 2133601 h 2809875"/>
                <a:gd name="connsiteX217" fmla="*/ 102797 w 3855647"/>
                <a:gd name="connsiteY217" fmla="*/ 2145506 h 2809875"/>
                <a:gd name="connsiteX218" fmla="*/ 78985 w 3855647"/>
                <a:gd name="connsiteY218" fmla="*/ 2157412 h 2809875"/>
                <a:gd name="connsiteX219" fmla="*/ 45647 w 3855647"/>
                <a:gd name="connsiteY219" fmla="*/ 2174081 h 2809875"/>
                <a:gd name="connsiteX220" fmla="*/ 24215 w 3855647"/>
                <a:gd name="connsiteY220" fmla="*/ 2178844 h 2809875"/>
                <a:gd name="connsiteX221" fmla="*/ 403 w 3855647"/>
                <a:gd name="connsiteY221" fmla="*/ 2188369 h 2809875"/>
                <a:gd name="connsiteX222" fmla="*/ 12309 w 3855647"/>
                <a:gd name="connsiteY222" fmla="*/ 2228850 h 2809875"/>
                <a:gd name="connsiteX223" fmla="*/ 43265 w 3855647"/>
                <a:gd name="connsiteY223" fmla="*/ 2255044 h 2809875"/>
                <a:gd name="connsiteX224" fmla="*/ 67079 w 3855647"/>
                <a:gd name="connsiteY224" fmla="*/ 2271713 h 2809875"/>
                <a:gd name="connsiteX225" fmla="*/ 90890 w 3855647"/>
                <a:gd name="connsiteY225" fmla="*/ 2276475 h 2809875"/>
                <a:gd name="connsiteX226" fmla="*/ 114703 w 3855647"/>
                <a:gd name="connsiteY226" fmla="*/ 2297906 h 2809875"/>
                <a:gd name="connsiteX227" fmla="*/ 119466 w 3855647"/>
                <a:gd name="connsiteY227" fmla="*/ 2326482 h 2809875"/>
                <a:gd name="connsiteX228" fmla="*/ 126609 w 3855647"/>
                <a:gd name="connsiteY228" fmla="*/ 2347913 h 2809875"/>
                <a:gd name="connsiteX229" fmla="*/ 121847 w 3855647"/>
                <a:gd name="connsiteY229" fmla="*/ 2386013 h 2809875"/>
                <a:gd name="connsiteX230" fmla="*/ 112322 w 3855647"/>
                <a:gd name="connsiteY230" fmla="*/ 2405063 h 2809875"/>
                <a:gd name="connsiteX231" fmla="*/ 100416 w 3855647"/>
                <a:gd name="connsiteY231" fmla="*/ 2424112 h 2809875"/>
                <a:gd name="connsiteX232" fmla="*/ 71841 w 3855647"/>
                <a:gd name="connsiteY232" fmla="*/ 2426494 h 2809875"/>
                <a:gd name="connsiteX233" fmla="*/ 50409 w 3855647"/>
                <a:gd name="connsiteY233" fmla="*/ 2452688 h 2809875"/>
                <a:gd name="connsiteX234" fmla="*/ 21834 w 3855647"/>
                <a:gd name="connsiteY234" fmla="*/ 2466975 h 2809875"/>
                <a:gd name="connsiteX235" fmla="*/ 31359 w 3855647"/>
                <a:gd name="connsiteY235" fmla="*/ 2490788 h 2809875"/>
                <a:gd name="connsiteX236" fmla="*/ 21834 w 3855647"/>
                <a:gd name="connsiteY236" fmla="*/ 2524125 h 2809875"/>
                <a:gd name="connsiteX237" fmla="*/ 12309 w 3855647"/>
                <a:gd name="connsiteY237" fmla="*/ 2538413 h 2809875"/>
                <a:gd name="connsiteX238" fmla="*/ 374259 w 3855647"/>
                <a:gd name="connsiteY238" fmla="*/ 2809875 h 2809875"/>
                <a:gd name="connsiteX0" fmla="*/ 3855647 w 3855647"/>
                <a:gd name="connsiteY0" fmla="*/ 2047875 h 2809875"/>
                <a:gd name="connsiteX1" fmla="*/ 3746109 w 3855647"/>
                <a:gd name="connsiteY1" fmla="*/ 1790700 h 2809875"/>
                <a:gd name="connsiteX2" fmla="*/ 3736584 w 3855647"/>
                <a:gd name="connsiteY2" fmla="*/ 1776413 h 2809875"/>
                <a:gd name="connsiteX3" fmla="*/ 3731822 w 3855647"/>
                <a:gd name="connsiteY3" fmla="*/ 1762125 h 2809875"/>
                <a:gd name="connsiteX4" fmla="*/ 3724678 w 3855647"/>
                <a:gd name="connsiteY4" fmla="*/ 1724025 h 2809875"/>
                <a:gd name="connsiteX5" fmla="*/ 3708009 w 3855647"/>
                <a:gd name="connsiteY5" fmla="*/ 1695450 h 2809875"/>
                <a:gd name="connsiteX6" fmla="*/ 3698484 w 3855647"/>
                <a:gd name="connsiteY6" fmla="*/ 1662113 h 2809875"/>
                <a:gd name="connsiteX7" fmla="*/ 3710390 w 3855647"/>
                <a:gd name="connsiteY7" fmla="*/ 1643063 h 2809875"/>
                <a:gd name="connsiteX8" fmla="*/ 3717535 w 3855647"/>
                <a:gd name="connsiteY8" fmla="*/ 1624013 h 2809875"/>
                <a:gd name="connsiteX9" fmla="*/ 3712772 w 3855647"/>
                <a:gd name="connsiteY9" fmla="*/ 1581150 h 2809875"/>
                <a:gd name="connsiteX10" fmla="*/ 3693722 w 3855647"/>
                <a:gd name="connsiteY10" fmla="*/ 1552575 h 2809875"/>
                <a:gd name="connsiteX11" fmla="*/ 3681816 w 3855647"/>
                <a:gd name="connsiteY11" fmla="*/ 1550194 h 2809875"/>
                <a:gd name="connsiteX12" fmla="*/ 3653240 w 3855647"/>
                <a:gd name="connsiteY12" fmla="*/ 1504951 h 2809875"/>
                <a:gd name="connsiteX13" fmla="*/ 3627047 w 3855647"/>
                <a:gd name="connsiteY13" fmla="*/ 1485900 h 2809875"/>
                <a:gd name="connsiteX14" fmla="*/ 3617522 w 3855647"/>
                <a:gd name="connsiteY14" fmla="*/ 1471613 h 2809875"/>
                <a:gd name="connsiteX15" fmla="*/ 3593709 w 3855647"/>
                <a:gd name="connsiteY15" fmla="*/ 1462088 h 2809875"/>
                <a:gd name="connsiteX16" fmla="*/ 3572278 w 3855647"/>
                <a:gd name="connsiteY16" fmla="*/ 1464469 h 2809875"/>
                <a:gd name="connsiteX17" fmla="*/ 3531796 w 3855647"/>
                <a:gd name="connsiteY17" fmla="*/ 1412082 h 2809875"/>
                <a:gd name="connsiteX18" fmla="*/ 3507984 w 3855647"/>
                <a:gd name="connsiteY18" fmla="*/ 1393031 h 2809875"/>
                <a:gd name="connsiteX19" fmla="*/ 3481790 w 3855647"/>
                <a:gd name="connsiteY19" fmla="*/ 1397794 h 2809875"/>
                <a:gd name="connsiteX20" fmla="*/ 3457979 w 3855647"/>
                <a:gd name="connsiteY20" fmla="*/ 1381126 h 2809875"/>
                <a:gd name="connsiteX21" fmla="*/ 3407972 w 3855647"/>
                <a:gd name="connsiteY21" fmla="*/ 1369219 h 2809875"/>
                <a:gd name="connsiteX22" fmla="*/ 3369872 w 3855647"/>
                <a:gd name="connsiteY22" fmla="*/ 1371601 h 2809875"/>
                <a:gd name="connsiteX23" fmla="*/ 3327009 w 3855647"/>
                <a:gd name="connsiteY23" fmla="*/ 1352550 h 2809875"/>
                <a:gd name="connsiteX24" fmla="*/ 3312722 w 3855647"/>
                <a:gd name="connsiteY24" fmla="*/ 1347788 h 2809875"/>
                <a:gd name="connsiteX25" fmla="*/ 3284147 w 3855647"/>
                <a:gd name="connsiteY25" fmla="*/ 1362075 h 2809875"/>
                <a:gd name="connsiteX26" fmla="*/ 3260334 w 3855647"/>
                <a:gd name="connsiteY26" fmla="*/ 1343025 h 2809875"/>
                <a:gd name="connsiteX27" fmla="*/ 3231759 w 3855647"/>
                <a:gd name="connsiteY27" fmla="*/ 1319213 h 2809875"/>
                <a:gd name="connsiteX28" fmla="*/ 3217472 w 3855647"/>
                <a:gd name="connsiteY28" fmla="*/ 1309688 h 2809875"/>
                <a:gd name="connsiteX29" fmla="*/ 3188897 w 3855647"/>
                <a:gd name="connsiteY29" fmla="*/ 1283495 h 2809875"/>
                <a:gd name="connsiteX30" fmla="*/ 3167465 w 3855647"/>
                <a:gd name="connsiteY30" fmla="*/ 1278731 h 2809875"/>
                <a:gd name="connsiteX31" fmla="*/ 3169848 w 3855647"/>
                <a:gd name="connsiteY31" fmla="*/ 1247775 h 2809875"/>
                <a:gd name="connsiteX32" fmla="*/ 3179372 w 3855647"/>
                <a:gd name="connsiteY32" fmla="*/ 1223963 h 2809875"/>
                <a:gd name="connsiteX33" fmla="*/ 3150797 w 3855647"/>
                <a:gd name="connsiteY33" fmla="*/ 1214438 h 2809875"/>
                <a:gd name="connsiteX34" fmla="*/ 3136509 w 3855647"/>
                <a:gd name="connsiteY34" fmla="*/ 1219200 h 2809875"/>
                <a:gd name="connsiteX35" fmla="*/ 3122222 w 3855647"/>
                <a:gd name="connsiteY35" fmla="*/ 1228725 h 2809875"/>
                <a:gd name="connsiteX36" fmla="*/ 3100790 w 3855647"/>
                <a:gd name="connsiteY36" fmla="*/ 1212056 h 2809875"/>
                <a:gd name="connsiteX37" fmla="*/ 3112697 w 3855647"/>
                <a:gd name="connsiteY37" fmla="*/ 1185863 h 2809875"/>
                <a:gd name="connsiteX38" fmla="*/ 3103172 w 3855647"/>
                <a:gd name="connsiteY38" fmla="*/ 1171575 h 2809875"/>
                <a:gd name="connsiteX39" fmla="*/ 3098409 w 3855647"/>
                <a:gd name="connsiteY39" fmla="*/ 1157288 h 2809875"/>
                <a:gd name="connsiteX40" fmla="*/ 3084122 w 3855647"/>
                <a:gd name="connsiteY40" fmla="*/ 1171575 h 2809875"/>
                <a:gd name="connsiteX41" fmla="*/ 3055547 w 3855647"/>
                <a:gd name="connsiteY41" fmla="*/ 1162050 h 2809875"/>
                <a:gd name="connsiteX42" fmla="*/ 3046022 w 3855647"/>
                <a:gd name="connsiteY42" fmla="*/ 1131094 h 2809875"/>
                <a:gd name="connsiteX43" fmla="*/ 3050784 w 3855647"/>
                <a:gd name="connsiteY43" fmla="*/ 1114425 h 2809875"/>
                <a:gd name="connsiteX44" fmla="*/ 3050784 w 3855647"/>
                <a:gd name="connsiteY44" fmla="*/ 1104900 h 2809875"/>
                <a:gd name="connsiteX45" fmla="*/ 3036497 w 3855647"/>
                <a:gd name="connsiteY45" fmla="*/ 1100138 h 2809875"/>
                <a:gd name="connsiteX46" fmla="*/ 3046022 w 3855647"/>
                <a:gd name="connsiteY46" fmla="*/ 1081088 h 2809875"/>
                <a:gd name="connsiteX47" fmla="*/ 3055547 w 3855647"/>
                <a:gd name="connsiteY47" fmla="*/ 1062038 h 2809875"/>
                <a:gd name="connsiteX48" fmla="*/ 3024590 w 3855647"/>
                <a:gd name="connsiteY48" fmla="*/ 1052513 h 2809875"/>
                <a:gd name="connsiteX49" fmla="*/ 3012684 w 3855647"/>
                <a:gd name="connsiteY49" fmla="*/ 1066800 h 2809875"/>
                <a:gd name="connsiteX50" fmla="*/ 2993634 w 3855647"/>
                <a:gd name="connsiteY50" fmla="*/ 1066800 h 2809875"/>
                <a:gd name="connsiteX51" fmla="*/ 2972204 w 3855647"/>
                <a:gd name="connsiteY51" fmla="*/ 1073944 h 2809875"/>
                <a:gd name="connsiteX52" fmla="*/ 2955534 w 3855647"/>
                <a:gd name="connsiteY52" fmla="*/ 1066800 h 2809875"/>
                <a:gd name="connsiteX53" fmla="*/ 2950772 w 3855647"/>
                <a:gd name="connsiteY53" fmla="*/ 1047750 h 2809875"/>
                <a:gd name="connsiteX54" fmla="*/ 2931721 w 3855647"/>
                <a:gd name="connsiteY54" fmla="*/ 1040607 h 2809875"/>
                <a:gd name="connsiteX55" fmla="*/ 2903147 w 3855647"/>
                <a:gd name="connsiteY55" fmla="*/ 1019175 h 2809875"/>
                <a:gd name="connsiteX56" fmla="*/ 2888859 w 3855647"/>
                <a:gd name="connsiteY56" fmla="*/ 1014413 h 2809875"/>
                <a:gd name="connsiteX57" fmla="*/ 2874572 w 3855647"/>
                <a:gd name="connsiteY57" fmla="*/ 1004888 h 2809875"/>
                <a:gd name="connsiteX58" fmla="*/ 2855522 w 3855647"/>
                <a:gd name="connsiteY58" fmla="*/ 1004888 h 2809875"/>
                <a:gd name="connsiteX59" fmla="*/ 2834090 w 3855647"/>
                <a:gd name="connsiteY59" fmla="*/ 995363 h 2809875"/>
                <a:gd name="connsiteX60" fmla="*/ 2810278 w 3855647"/>
                <a:gd name="connsiteY60" fmla="*/ 1009650 h 2809875"/>
                <a:gd name="connsiteX61" fmla="*/ 2767416 w 3855647"/>
                <a:gd name="connsiteY61" fmla="*/ 1007269 h 2809875"/>
                <a:gd name="connsiteX62" fmla="*/ 2734079 w 3855647"/>
                <a:gd name="connsiteY62" fmla="*/ 1019175 h 2809875"/>
                <a:gd name="connsiteX63" fmla="*/ 2712646 w 3855647"/>
                <a:gd name="connsiteY63" fmla="*/ 1019176 h 2809875"/>
                <a:gd name="connsiteX64" fmla="*/ 2693597 w 3855647"/>
                <a:gd name="connsiteY64" fmla="*/ 1009650 h 2809875"/>
                <a:gd name="connsiteX65" fmla="*/ 2641209 w 3855647"/>
                <a:gd name="connsiteY65" fmla="*/ 1021557 h 2809875"/>
                <a:gd name="connsiteX66" fmla="*/ 2631684 w 3855647"/>
                <a:gd name="connsiteY66" fmla="*/ 1031082 h 2809875"/>
                <a:gd name="connsiteX67" fmla="*/ 2612634 w 3855647"/>
                <a:gd name="connsiteY67" fmla="*/ 1038225 h 2809875"/>
                <a:gd name="connsiteX68" fmla="*/ 2595965 w 3855647"/>
                <a:gd name="connsiteY68" fmla="*/ 1035844 h 2809875"/>
                <a:gd name="connsiteX69" fmla="*/ 2574535 w 3855647"/>
                <a:gd name="connsiteY69" fmla="*/ 1028700 h 2809875"/>
                <a:gd name="connsiteX70" fmla="*/ 2529290 w 3855647"/>
                <a:gd name="connsiteY70" fmla="*/ 1004888 h 2809875"/>
                <a:gd name="connsiteX71" fmla="*/ 2526909 w 3855647"/>
                <a:gd name="connsiteY71" fmla="*/ 971550 h 2809875"/>
                <a:gd name="connsiteX72" fmla="*/ 2512622 w 3855647"/>
                <a:gd name="connsiteY72" fmla="*/ 942975 h 2809875"/>
                <a:gd name="connsiteX73" fmla="*/ 2488809 w 3855647"/>
                <a:gd name="connsiteY73" fmla="*/ 938213 h 2809875"/>
                <a:gd name="connsiteX74" fmla="*/ 2493572 w 3855647"/>
                <a:gd name="connsiteY74" fmla="*/ 923925 h 2809875"/>
                <a:gd name="connsiteX75" fmla="*/ 2479284 w 3855647"/>
                <a:gd name="connsiteY75" fmla="*/ 914400 h 2809875"/>
                <a:gd name="connsiteX76" fmla="*/ 2457853 w 3855647"/>
                <a:gd name="connsiteY76" fmla="*/ 902494 h 2809875"/>
                <a:gd name="connsiteX77" fmla="*/ 2431659 w 3855647"/>
                <a:gd name="connsiteY77" fmla="*/ 890588 h 2809875"/>
                <a:gd name="connsiteX78" fmla="*/ 2414991 w 3855647"/>
                <a:gd name="connsiteY78" fmla="*/ 864394 h 2809875"/>
                <a:gd name="connsiteX79" fmla="*/ 2398321 w 3855647"/>
                <a:gd name="connsiteY79" fmla="*/ 833437 h 2809875"/>
                <a:gd name="connsiteX80" fmla="*/ 2367365 w 3855647"/>
                <a:gd name="connsiteY80" fmla="*/ 807244 h 2809875"/>
                <a:gd name="connsiteX81" fmla="*/ 2348316 w 3855647"/>
                <a:gd name="connsiteY81" fmla="*/ 769144 h 2809875"/>
                <a:gd name="connsiteX82" fmla="*/ 2322122 w 3855647"/>
                <a:gd name="connsiteY82" fmla="*/ 733425 h 2809875"/>
                <a:gd name="connsiteX83" fmla="*/ 2307834 w 3855647"/>
                <a:gd name="connsiteY83" fmla="*/ 723900 h 2809875"/>
                <a:gd name="connsiteX84" fmla="*/ 2264972 w 3855647"/>
                <a:gd name="connsiteY84" fmla="*/ 704850 h 2809875"/>
                <a:gd name="connsiteX85" fmla="*/ 2241159 w 3855647"/>
                <a:gd name="connsiteY85" fmla="*/ 678657 h 2809875"/>
                <a:gd name="connsiteX86" fmla="*/ 2231634 w 3855647"/>
                <a:gd name="connsiteY86" fmla="*/ 657225 h 2809875"/>
                <a:gd name="connsiteX87" fmla="*/ 2212584 w 3855647"/>
                <a:gd name="connsiteY87" fmla="*/ 647700 h 2809875"/>
                <a:gd name="connsiteX88" fmla="*/ 2198297 w 3855647"/>
                <a:gd name="connsiteY88" fmla="*/ 638175 h 2809875"/>
                <a:gd name="connsiteX89" fmla="*/ 2179247 w 3855647"/>
                <a:gd name="connsiteY89" fmla="*/ 642938 h 2809875"/>
                <a:gd name="connsiteX90" fmla="*/ 2155434 w 3855647"/>
                <a:gd name="connsiteY90" fmla="*/ 619125 h 2809875"/>
                <a:gd name="connsiteX91" fmla="*/ 2136384 w 3855647"/>
                <a:gd name="connsiteY91" fmla="*/ 590550 h 2809875"/>
                <a:gd name="connsiteX92" fmla="*/ 2126859 w 3855647"/>
                <a:gd name="connsiteY92" fmla="*/ 561975 h 2809875"/>
                <a:gd name="connsiteX93" fmla="*/ 2103047 w 3855647"/>
                <a:gd name="connsiteY93" fmla="*/ 561975 h 2809875"/>
                <a:gd name="connsiteX94" fmla="*/ 2088759 w 3855647"/>
                <a:gd name="connsiteY94" fmla="*/ 547688 h 2809875"/>
                <a:gd name="connsiteX95" fmla="*/ 2050660 w 3855647"/>
                <a:gd name="connsiteY95" fmla="*/ 540544 h 2809875"/>
                <a:gd name="connsiteX96" fmla="*/ 2007797 w 3855647"/>
                <a:gd name="connsiteY96" fmla="*/ 528638 h 2809875"/>
                <a:gd name="connsiteX97" fmla="*/ 1976841 w 3855647"/>
                <a:gd name="connsiteY97" fmla="*/ 526256 h 2809875"/>
                <a:gd name="connsiteX98" fmla="*/ 1948266 w 3855647"/>
                <a:gd name="connsiteY98" fmla="*/ 521494 h 2809875"/>
                <a:gd name="connsiteX99" fmla="*/ 1926834 w 3855647"/>
                <a:gd name="connsiteY99" fmla="*/ 504825 h 2809875"/>
                <a:gd name="connsiteX100" fmla="*/ 1912547 w 3855647"/>
                <a:gd name="connsiteY100" fmla="*/ 509588 h 2809875"/>
                <a:gd name="connsiteX101" fmla="*/ 1841109 w 3855647"/>
                <a:gd name="connsiteY101" fmla="*/ 495300 h 2809875"/>
                <a:gd name="connsiteX102" fmla="*/ 1812534 w 3855647"/>
                <a:gd name="connsiteY102" fmla="*/ 485775 h 2809875"/>
                <a:gd name="connsiteX103" fmla="*/ 1798247 w 3855647"/>
                <a:gd name="connsiteY103" fmla="*/ 481013 h 2809875"/>
                <a:gd name="connsiteX104" fmla="*/ 1783959 w 3855647"/>
                <a:gd name="connsiteY104" fmla="*/ 490538 h 2809875"/>
                <a:gd name="connsiteX105" fmla="*/ 1769672 w 3855647"/>
                <a:gd name="connsiteY105" fmla="*/ 495300 h 2809875"/>
                <a:gd name="connsiteX106" fmla="*/ 1741097 w 3855647"/>
                <a:gd name="connsiteY106" fmla="*/ 523875 h 2809875"/>
                <a:gd name="connsiteX107" fmla="*/ 1717284 w 3855647"/>
                <a:gd name="connsiteY107" fmla="*/ 519113 h 2809875"/>
                <a:gd name="connsiteX108" fmla="*/ 1683947 w 3855647"/>
                <a:gd name="connsiteY108" fmla="*/ 509588 h 2809875"/>
                <a:gd name="connsiteX109" fmla="*/ 1650609 w 3855647"/>
                <a:gd name="connsiteY109" fmla="*/ 504825 h 2809875"/>
                <a:gd name="connsiteX110" fmla="*/ 1622034 w 3855647"/>
                <a:gd name="connsiteY110" fmla="*/ 500063 h 2809875"/>
                <a:gd name="connsiteX111" fmla="*/ 1581553 w 3855647"/>
                <a:gd name="connsiteY111" fmla="*/ 483394 h 2809875"/>
                <a:gd name="connsiteX112" fmla="*/ 1552978 w 3855647"/>
                <a:gd name="connsiteY112" fmla="*/ 483394 h 2809875"/>
                <a:gd name="connsiteX113" fmla="*/ 1541072 w 3855647"/>
                <a:gd name="connsiteY113" fmla="*/ 466725 h 2809875"/>
                <a:gd name="connsiteX114" fmla="*/ 1526784 w 3855647"/>
                <a:gd name="connsiteY114" fmla="*/ 447675 h 2809875"/>
                <a:gd name="connsiteX115" fmla="*/ 1522021 w 3855647"/>
                <a:gd name="connsiteY115" fmla="*/ 421481 h 2809875"/>
                <a:gd name="connsiteX116" fmla="*/ 1533929 w 3855647"/>
                <a:gd name="connsiteY116" fmla="*/ 392907 h 2809875"/>
                <a:gd name="connsiteX117" fmla="*/ 1564884 w 3855647"/>
                <a:gd name="connsiteY117" fmla="*/ 366713 h 2809875"/>
                <a:gd name="connsiteX118" fmla="*/ 1557740 w 3855647"/>
                <a:gd name="connsiteY118" fmla="*/ 340519 h 2809875"/>
                <a:gd name="connsiteX119" fmla="*/ 1564884 w 3855647"/>
                <a:gd name="connsiteY119" fmla="*/ 309562 h 2809875"/>
                <a:gd name="connsiteX120" fmla="*/ 1583934 w 3855647"/>
                <a:gd name="connsiteY120" fmla="*/ 285750 h 2809875"/>
                <a:gd name="connsiteX121" fmla="*/ 1588697 w 3855647"/>
                <a:gd name="connsiteY121" fmla="*/ 271463 h 2809875"/>
                <a:gd name="connsiteX122" fmla="*/ 1579172 w 3855647"/>
                <a:gd name="connsiteY122" fmla="*/ 257175 h 2809875"/>
                <a:gd name="connsiteX123" fmla="*/ 1545834 w 3855647"/>
                <a:gd name="connsiteY123" fmla="*/ 230981 h 2809875"/>
                <a:gd name="connsiteX124" fmla="*/ 1522022 w 3855647"/>
                <a:gd name="connsiteY124" fmla="*/ 228600 h 2809875"/>
                <a:gd name="connsiteX125" fmla="*/ 1507734 w 3855647"/>
                <a:gd name="connsiteY125" fmla="*/ 192881 h 2809875"/>
                <a:gd name="connsiteX126" fmla="*/ 1505353 w 3855647"/>
                <a:gd name="connsiteY126" fmla="*/ 159543 h 2809875"/>
                <a:gd name="connsiteX127" fmla="*/ 1488684 w 3855647"/>
                <a:gd name="connsiteY127" fmla="*/ 119063 h 2809875"/>
                <a:gd name="connsiteX128" fmla="*/ 1479159 w 3855647"/>
                <a:gd name="connsiteY128" fmla="*/ 92868 h 2809875"/>
                <a:gd name="connsiteX129" fmla="*/ 1455347 w 3855647"/>
                <a:gd name="connsiteY129" fmla="*/ 85725 h 2809875"/>
                <a:gd name="connsiteX130" fmla="*/ 1450584 w 3855647"/>
                <a:gd name="connsiteY130" fmla="*/ 66675 h 2809875"/>
                <a:gd name="connsiteX131" fmla="*/ 1433915 w 3855647"/>
                <a:gd name="connsiteY131" fmla="*/ 40481 h 2809875"/>
                <a:gd name="connsiteX132" fmla="*/ 1445822 w 3855647"/>
                <a:gd name="connsiteY132" fmla="*/ 30956 h 2809875"/>
                <a:gd name="connsiteX133" fmla="*/ 1436297 w 3855647"/>
                <a:gd name="connsiteY133" fmla="*/ 0 h 2809875"/>
                <a:gd name="connsiteX134" fmla="*/ 845747 w 3855647"/>
                <a:gd name="connsiteY134" fmla="*/ 180975 h 2809875"/>
                <a:gd name="connsiteX135" fmla="*/ 845747 w 3855647"/>
                <a:gd name="connsiteY135" fmla="*/ 180975 h 2809875"/>
                <a:gd name="connsiteX136" fmla="*/ 840984 w 3855647"/>
                <a:gd name="connsiteY136" fmla="*/ 223838 h 2809875"/>
                <a:gd name="connsiteX137" fmla="*/ 836222 w 3855647"/>
                <a:gd name="connsiteY137" fmla="*/ 238125 h 2809875"/>
                <a:gd name="connsiteX138" fmla="*/ 817172 w 3855647"/>
                <a:gd name="connsiteY138" fmla="*/ 254794 h 2809875"/>
                <a:gd name="connsiteX139" fmla="*/ 788597 w 3855647"/>
                <a:gd name="connsiteY139" fmla="*/ 266700 h 2809875"/>
                <a:gd name="connsiteX140" fmla="*/ 740972 w 3855647"/>
                <a:gd name="connsiteY140" fmla="*/ 300038 h 2809875"/>
                <a:gd name="connsiteX141" fmla="*/ 721922 w 3855647"/>
                <a:gd name="connsiteY141" fmla="*/ 328613 h 2809875"/>
                <a:gd name="connsiteX142" fmla="*/ 705252 w 3855647"/>
                <a:gd name="connsiteY142" fmla="*/ 342900 h 2809875"/>
                <a:gd name="connsiteX143" fmla="*/ 707634 w 3855647"/>
                <a:gd name="connsiteY143" fmla="*/ 369095 h 2809875"/>
                <a:gd name="connsiteX144" fmla="*/ 726684 w 3855647"/>
                <a:gd name="connsiteY144" fmla="*/ 381000 h 2809875"/>
                <a:gd name="connsiteX145" fmla="*/ 731447 w 3855647"/>
                <a:gd name="connsiteY145" fmla="*/ 395288 h 2809875"/>
                <a:gd name="connsiteX146" fmla="*/ 750497 w 3855647"/>
                <a:gd name="connsiteY146" fmla="*/ 423863 h 2809875"/>
                <a:gd name="connsiteX147" fmla="*/ 760022 w 3855647"/>
                <a:gd name="connsiteY147" fmla="*/ 442913 h 2809875"/>
                <a:gd name="connsiteX148" fmla="*/ 750497 w 3855647"/>
                <a:gd name="connsiteY148" fmla="*/ 481013 h 2809875"/>
                <a:gd name="connsiteX149" fmla="*/ 736209 w 3855647"/>
                <a:gd name="connsiteY149" fmla="*/ 490538 h 2809875"/>
                <a:gd name="connsiteX150" fmla="*/ 731447 w 3855647"/>
                <a:gd name="connsiteY150" fmla="*/ 504825 h 2809875"/>
                <a:gd name="connsiteX151" fmla="*/ 717159 w 3855647"/>
                <a:gd name="connsiteY151" fmla="*/ 509588 h 2809875"/>
                <a:gd name="connsiteX152" fmla="*/ 712397 w 3855647"/>
                <a:gd name="connsiteY152" fmla="*/ 538163 h 2809875"/>
                <a:gd name="connsiteX153" fmla="*/ 702872 w 3855647"/>
                <a:gd name="connsiteY153" fmla="*/ 566738 h 2809875"/>
                <a:gd name="connsiteX154" fmla="*/ 698109 w 3855647"/>
                <a:gd name="connsiteY154" fmla="*/ 581025 h 2809875"/>
                <a:gd name="connsiteX155" fmla="*/ 683822 w 3855647"/>
                <a:gd name="connsiteY155" fmla="*/ 611981 h 2809875"/>
                <a:gd name="connsiteX156" fmla="*/ 702872 w 3855647"/>
                <a:gd name="connsiteY156" fmla="*/ 638175 h 2809875"/>
                <a:gd name="connsiteX157" fmla="*/ 731447 w 3855647"/>
                <a:gd name="connsiteY157" fmla="*/ 647700 h 2809875"/>
                <a:gd name="connsiteX158" fmla="*/ 740972 w 3855647"/>
                <a:gd name="connsiteY158" fmla="*/ 661988 h 2809875"/>
                <a:gd name="connsiteX159" fmla="*/ 745734 w 3855647"/>
                <a:gd name="connsiteY159" fmla="*/ 676275 h 2809875"/>
                <a:gd name="connsiteX160" fmla="*/ 745734 w 3855647"/>
                <a:gd name="connsiteY160" fmla="*/ 688181 h 2809875"/>
                <a:gd name="connsiteX161" fmla="*/ 748115 w 3855647"/>
                <a:gd name="connsiteY161" fmla="*/ 709613 h 2809875"/>
                <a:gd name="connsiteX162" fmla="*/ 755259 w 3855647"/>
                <a:gd name="connsiteY162" fmla="*/ 728663 h 2809875"/>
                <a:gd name="connsiteX163" fmla="*/ 745734 w 3855647"/>
                <a:gd name="connsiteY163" fmla="*/ 757238 h 2809875"/>
                <a:gd name="connsiteX164" fmla="*/ 736209 w 3855647"/>
                <a:gd name="connsiteY164" fmla="*/ 771525 h 2809875"/>
                <a:gd name="connsiteX165" fmla="*/ 736209 w 3855647"/>
                <a:gd name="connsiteY165" fmla="*/ 842963 h 2809875"/>
                <a:gd name="connsiteX166" fmla="*/ 740972 w 3855647"/>
                <a:gd name="connsiteY166" fmla="*/ 857250 h 2809875"/>
                <a:gd name="connsiteX167" fmla="*/ 745734 w 3855647"/>
                <a:gd name="connsiteY167" fmla="*/ 876300 h 2809875"/>
                <a:gd name="connsiteX168" fmla="*/ 760022 w 3855647"/>
                <a:gd name="connsiteY168" fmla="*/ 923925 h 2809875"/>
                <a:gd name="connsiteX169" fmla="*/ 764784 w 3855647"/>
                <a:gd name="connsiteY169" fmla="*/ 938213 h 2809875"/>
                <a:gd name="connsiteX170" fmla="*/ 771928 w 3855647"/>
                <a:gd name="connsiteY170" fmla="*/ 983456 h 2809875"/>
                <a:gd name="connsiteX171" fmla="*/ 750497 w 3855647"/>
                <a:gd name="connsiteY171" fmla="*/ 1004888 h 2809875"/>
                <a:gd name="connsiteX172" fmla="*/ 731447 w 3855647"/>
                <a:gd name="connsiteY172" fmla="*/ 1009650 h 2809875"/>
                <a:gd name="connsiteX173" fmla="*/ 712397 w 3855647"/>
                <a:gd name="connsiteY173" fmla="*/ 1016794 h 2809875"/>
                <a:gd name="connsiteX174" fmla="*/ 683822 w 3855647"/>
                <a:gd name="connsiteY174" fmla="*/ 1035844 h 2809875"/>
                <a:gd name="connsiteX175" fmla="*/ 674297 w 3855647"/>
                <a:gd name="connsiteY175" fmla="*/ 1052513 h 2809875"/>
                <a:gd name="connsiteX176" fmla="*/ 660009 w 3855647"/>
                <a:gd name="connsiteY176" fmla="*/ 1062038 h 2809875"/>
                <a:gd name="connsiteX177" fmla="*/ 650484 w 3855647"/>
                <a:gd name="connsiteY177" fmla="*/ 1076325 h 2809875"/>
                <a:gd name="connsiteX178" fmla="*/ 640959 w 3855647"/>
                <a:gd name="connsiteY178" fmla="*/ 1157288 h 2809875"/>
                <a:gd name="connsiteX179" fmla="*/ 626672 w 3855647"/>
                <a:gd name="connsiteY179" fmla="*/ 1190625 h 2809875"/>
                <a:gd name="connsiteX180" fmla="*/ 593334 w 3855647"/>
                <a:gd name="connsiteY180" fmla="*/ 1204913 h 2809875"/>
                <a:gd name="connsiteX181" fmla="*/ 588572 w 3855647"/>
                <a:gd name="connsiteY181" fmla="*/ 1219200 h 2809875"/>
                <a:gd name="connsiteX182" fmla="*/ 593334 w 3855647"/>
                <a:gd name="connsiteY182" fmla="*/ 1233488 h 2809875"/>
                <a:gd name="connsiteX183" fmla="*/ 579047 w 3855647"/>
                <a:gd name="connsiteY183" fmla="*/ 1247775 h 2809875"/>
                <a:gd name="connsiteX184" fmla="*/ 569521 w 3855647"/>
                <a:gd name="connsiteY184" fmla="*/ 1290638 h 2809875"/>
                <a:gd name="connsiteX185" fmla="*/ 552854 w 3855647"/>
                <a:gd name="connsiteY185" fmla="*/ 1321593 h 2809875"/>
                <a:gd name="connsiteX186" fmla="*/ 533803 w 3855647"/>
                <a:gd name="connsiteY186" fmla="*/ 1343025 h 2809875"/>
                <a:gd name="connsiteX187" fmla="*/ 519515 w 3855647"/>
                <a:gd name="connsiteY187" fmla="*/ 1371600 h 2809875"/>
                <a:gd name="connsiteX188" fmla="*/ 498084 w 3855647"/>
                <a:gd name="connsiteY188" fmla="*/ 1419225 h 2809875"/>
                <a:gd name="connsiteX189" fmla="*/ 493322 w 3855647"/>
                <a:gd name="connsiteY189" fmla="*/ 1433513 h 2809875"/>
                <a:gd name="connsiteX190" fmla="*/ 474272 w 3855647"/>
                <a:gd name="connsiteY190" fmla="*/ 1466850 h 2809875"/>
                <a:gd name="connsiteX191" fmla="*/ 464747 w 3855647"/>
                <a:gd name="connsiteY191" fmla="*/ 1485900 h 2809875"/>
                <a:gd name="connsiteX192" fmla="*/ 459984 w 3855647"/>
                <a:gd name="connsiteY192" fmla="*/ 1500188 h 2809875"/>
                <a:gd name="connsiteX193" fmla="*/ 450459 w 3855647"/>
                <a:gd name="connsiteY193" fmla="*/ 1514475 h 2809875"/>
                <a:gd name="connsiteX194" fmla="*/ 436172 w 3855647"/>
                <a:gd name="connsiteY194" fmla="*/ 1552575 h 2809875"/>
                <a:gd name="connsiteX195" fmla="*/ 412359 w 3855647"/>
                <a:gd name="connsiteY195" fmla="*/ 1595438 h 2809875"/>
                <a:gd name="connsiteX196" fmla="*/ 398072 w 3855647"/>
                <a:gd name="connsiteY196" fmla="*/ 1628776 h 2809875"/>
                <a:gd name="connsiteX197" fmla="*/ 393310 w 3855647"/>
                <a:gd name="connsiteY197" fmla="*/ 1657350 h 2809875"/>
                <a:gd name="connsiteX198" fmla="*/ 379022 w 3855647"/>
                <a:gd name="connsiteY198" fmla="*/ 1719263 h 2809875"/>
                <a:gd name="connsiteX199" fmla="*/ 374259 w 3855647"/>
                <a:gd name="connsiteY199" fmla="*/ 1757363 h 2809875"/>
                <a:gd name="connsiteX200" fmla="*/ 369497 w 3855647"/>
                <a:gd name="connsiteY200" fmla="*/ 1771650 h 2809875"/>
                <a:gd name="connsiteX201" fmla="*/ 357591 w 3855647"/>
                <a:gd name="connsiteY201" fmla="*/ 1807369 h 2809875"/>
                <a:gd name="connsiteX202" fmla="*/ 343303 w 3855647"/>
                <a:gd name="connsiteY202" fmla="*/ 1852613 h 2809875"/>
                <a:gd name="connsiteX203" fmla="*/ 336159 w 3855647"/>
                <a:gd name="connsiteY203" fmla="*/ 1876425 h 2809875"/>
                <a:gd name="connsiteX204" fmla="*/ 326634 w 3855647"/>
                <a:gd name="connsiteY204" fmla="*/ 1890713 h 2809875"/>
                <a:gd name="connsiteX205" fmla="*/ 321872 w 3855647"/>
                <a:gd name="connsiteY205" fmla="*/ 1905000 h 2809875"/>
                <a:gd name="connsiteX206" fmla="*/ 307584 w 3855647"/>
                <a:gd name="connsiteY206" fmla="*/ 1914525 h 2809875"/>
                <a:gd name="connsiteX207" fmla="*/ 293297 w 3855647"/>
                <a:gd name="connsiteY207" fmla="*/ 1943100 h 2809875"/>
                <a:gd name="connsiteX208" fmla="*/ 283772 w 3855647"/>
                <a:gd name="connsiteY208" fmla="*/ 1971675 h 2809875"/>
                <a:gd name="connsiteX209" fmla="*/ 267103 w 3855647"/>
                <a:gd name="connsiteY209" fmla="*/ 2002632 h 2809875"/>
                <a:gd name="connsiteX210" fmla="*/ 231384 w 3855647"/>
                <a:gd name="connsiteY210" fmla="*/ 2038350 h 2809875"/>
                <a:gd name="connsiteX211" fmla="*/ 207572 w 3855647"/>
                <a:gd name="connsiteY211" fmla="*/ 2062163 h 2809875"/>
                <a:gd name="connsiteX212" fmla="*/ 202809 w 3855647"/>
                <a:gd name="connsiteY212" fmla="*/ 2076450 h 2809875"/>
                <a:gd name="connsiteX213" fmla="*/ 174234 w 3855647"/>
                <a:gd name="connsiteY213" fmla="*/ 2095500 h 2809875"/>
                <a:gd name="connsiteX214" fmla="*/ 159947 w 3855647"/>
                <a:gd name="connsiteY214" fmla="*/ 2105025 h 2809875"/>
                <a:gd name="connsiteX215" fmla="*/ 131372 w 3855647"/>
                <a:gd name="connsiteY215" fmla="*/ 2133601 h 2809875"/>
                <a:gd name="connsiteX216" fmla="*/ 102797 w 3855647"/>
                <a:gd name="connsiteY216" fmla="*/ 2145506 h 2809875"/>
                <a:gd name="connsiteX217" fmla="*/ 78985 w 3855647"/>
                <a:gd name="connsiteY217" fmla="*/ 2157412 h 2809875"/>
                <a:gd name="connsiteX218" fmla="*/ 45647 w 3855647"/>
                <a:gd name="connsiteY218" fmla="*/ 2174081 h 2809875"/>
                <a:gd name="connsiteX219" fmla="*/ 24215 w 3855647"/>
                <a:gd name="connsiteY219" fmla="*/ 2178844 h 2809875"/>
                <a:gd name="connsiteX220" fmla="*/ 403 w 3855647"/>
                <a:gd name="connsiteY220" fmla="*/ 2188369 h 2809875"/>
                <a:gd name="connsiteX221" fmla="*/ 12309 w 3855647"/>
                <a:gd name="connsiteY221" fmla="*/ 2228850 h 2809875"/>
                <a:gd name="connsiteX222" fmla="*/ 43265 w 3855647"/>
                <a:gd name="connsiteY222" fmla="*/ 2255044 h 2809875"/>
                <a:gd name="connsiteX223" fmla="*/ 67079 w 3855647"/>
                <a:gd name="connsiteY223" fmla="*/ 2271713 h 2809875"/>
                <a:gd name="connsiteX224" fmla="*/ 90890 w 3855647"/>
                <a:gd name="connsiteY224" fmla="*/ 2276475 h 2809875"/>
                <a:gd name="connsiteX225" fmla="*/ 114703 w 3855647"/>
                <a:gd name="connsiteY225" fmla="*/ 2297906 h 2809875"/>
                <a:gd name="connsiteX226" fmla="*/ 119466 w 3855647"/>
                <a:gd name="connsiteY226" fmla="*/ 2326482 h 2809875"/>
                <a:gd name="connsiteX227" fmla="*/ 126609 w 3855647"/>
                <a:gd name="connsiteY227" fmla="*/ 2347913 h 2809875"/>
                <a:gd name="connsiteX228" fmla="*/ 121847 w 3855647"/>
                <a:gd name="connsiteY228" fmla="*/ 2386013 h 2809875"/>
                <a:gd name="connsiteX229" fmla="*/ 112322 w 3855647"/>
                <a:gd name="connsiteY229" fmla="*/ 2405063 h 2809875"/>
                <a:gd name="connsiteX230" fmla="*/ 100416 w 3855647"/>
                <a:gd name="connsiteY230" fmla="*/ 2424112 h 2809875"/>
                <a:gd name="connsiteX231" fmla="*/ 71841 w 3855647"/>
                <a:gd name="connsiteY231" fmla="*/ 2426494 h 2809875"/>
                <a:gd name="connsiteX232" fmla="*/ 50409 w 3855647"/>
                <a:gd name="connsiteY232" fmla="*/ 2452688 h 2809875"/>
                <a:gd name="connsiteX233" fmla="*/ 21834 w 3855647"/>
                <a:gd name="connsiteY233" fmla="*/ 2466975 h 2809875"/>
                <a:gd name="connsiteX234" fmla="*/ 31359 w 3855647"/>
                <a:gd name="connsiteY234" fmla="*/ 2490788 h 2809875"/>
                <a:gd name="connsiteX235" fmla="*/ 21834 w 3855647"/>
                <a:gd name="connsiteY235" fmla="*/ 2524125 h 2809875"/>
                <a:gd name="connsiteX236" fmla="*/ 12309 w 3855647"/>
                <a:gd name="connsiteY236" fmla="*/ 2538413 h 2809875"/>
                <a:gd name="connsiteX237" fmla="*/ 374259 w 3855647"/>
                <a:gd name="connsiteY237" fmla="*/ 2809875 h 2809875"/>
                <a:gd name="connsiteX0" fmla="*/ 3855647 w 3855647"/>
                <a:gd name="connsiteY0" fmla="*/ 2047875 h 2809875"/>
                <a:gd name="connsiteX1" fmla="*/ 3746109 w 3855647"/>
                <a:gd name="connsiteY1" fmla="*/ 1790700 h 2809875"/>
                <a:gd name="connsiteX2" fmla="*/ 3736584 w 3855647"/>
                <a:gd name="connsiteY2" fmla="*/ 1776413 h 2809875"/>
                <a:gd name="connsiteX3" fmla="*/ 3724678 w 3855647"/>
                <a:gd name="connsiteY3" fmla="*/ 1724025 h 2809875"/>
                <a:gd name="connsiteX4" fmla="*/ 3708009 w 3855647"/>
                <a:gd name="connsiteY4" fmla="*/ 1695450 h 2809875"/>
                <a:gd name="connsiteX5" fmla="*/ 3698484 w 3855647"/>
                <a:gd name="connsiteY5" fmla="*/ 1662113 h 2809875"/>
                <a:gd name="connsiteX6" fmla="*/ 3710390 w 3855647"/>
                <a:gd name="connsiteY6" fmla="*/ 1643063 h 2809875"/>
                <a:gd name="connsiteX7" fmla="*/ 3717535 w 3855647"/>
                <a:gd name="connsiteY7" fmla="*/ 1624013 h 2809875"/>
                <a:gd name="connsiteX8" fmla="*/ 3712772 w 3855647"/>
                <a:gd name="connsiteY8" fmla="*/ 1581150 h 2809875"/>
                <a:gd name="connsiteX9" fmla="*/ 3693722 w 3855647"/>
                <a:gd name="connsiteY9" fmla="*/ 1552575 h 2809875"/>
                <a:gd name="connsiteX10" fmla="*/ 3681816 w 3855647"/>
                <a:gd name="connsiteY10" fmla="*/ 1550194 h 2809875"/>
                <a:gd name="connsiteX11" fmla="*/ 3653240 w 3855647"/>
                <a:gd name="connsiteY11" fmla="*/ 1504951 h 2809875"/>
                <a:gd name="connsiteX12" fmla="*/ 3627047 w 3855647"/>
                <a:gd name="connsiteY12" fmla="*/ 1485900 h 2809875"/>
                <a:gd name="connsiteX13" fmla="*/ 3617522 w 3855647"/>
                <a:gd name="connsiteY13" fmla="*/ 1471613 h 2809875"/>
                <a:gd name="connsiteX14" fmla="*/ 3593709 w 3855647"/>
                <a:gd name="connsiteY14" fmla="*/ 1462088 h 2809875"/>
                <a:gd name="connsiteX15" fmla="*/ 3572278 w 3855647"/>
                <a:gd name="connsiteY15" fmla="*/ 1464469 h 2809875"/>
                <a:gd name="connsiteX16" fmla="*/ 3531796 w 3855647"/>
                <a:gd name="connsiteY16" fmla="*/ 1412082 h 2809875"/>
                <a:gd name="connsiteX17" fmla="*/ 3507984 w 3855647"/>
                <a:gd name="connsiteY17" fmla="*/ 1393031 h 2809875"/>
                <a:gd name="connsiteX18" fmla="*/ 3481790 w 3855647"/>
                <a:gd name="connsiteY18" fmla="*/ 1397794 h 2809875"/>
                <a:gd name="connsiteX19" fmla="*/ 3457979 w 3855647"/>
                <a:gd name="connsiteY19" fmla="*/ 1381126 h 2809875"/>
                <a:gd name="connsiteX20" fmla="*/ 3407972 w 3855647"/>
                <a:gd name="connsiteY20" fmla="*/ 1369219 h 2809875"/>
                <a:gd name="connsiteX21" fmla="*/ 3369872 w 3855647"/>
                <a:gd name="connsiteY21" fmla="*/ 1371601 h 2809875"/>
                <a:gd name="connsiteX22" fmla="*/ 3327009 w 3855647"/>
                <a:gd name="connsiteY22" fmla="*/ 1352550 h 2809875"/>
                <a:gd name="connsiteX23" fmla="*/ 3312722 w 3855647"/>
                <a:gd name="connsiteY23" fmla="*/ 1347788 h 2809875"/>
                <a:gd name="connsiteX24" fmla="*/ 3284147 w 3855647"/>
                <a:gd name="connsiteY24" fmla="*/ 1362075 h 2809875"/>
                <a:gd name="connsiteX25" fmla="*/ 3260334 w 3855647"/>
                <a:gd name="connsiteY25" fmla="*/ 1343025 h 2809875"/>
                <a:gd name="connsiteX26" fmla="*/ 3231759 w 3855647"/>
                <a:gd name="connsiteY26" fmla="*/ 1319213 h 2809875"/>
                <a:gd name="connsiteX27" fmla="*/ 3217472 w 3855647"/>
                <a:gd name="connsiteY27" fmla="*/ 1309688 h 2809875"/>
                <a:gd name="connsiteX28" fmla="*/ 3188897 w 3855647"/>
                <a:gd name="connsiteY28" fmla="*/ 1283495 h 2809875"/>
                <a:gd name="connsiteX29" fmla="*/ 3167465 w 3855647"/>
                <a:gd name="connsiteY29" fmla="*/ 1278731 h 2809875"/>
                <a:gd name="connsiteX30" fmla="*/ 3169848 w 3855647"/>
                <a:gd name="connsiteY30" fmla="*/ 1247775 h 2809875"/>
                <a:gd name="connsiteX31" fmla="*/ 3179372 w 3855647"/>
                <a:gd name="connsiteY31" fmla="*/ 1223963 h 2809875"/>
                <a:gd name="connsiteX32" fmla="*/ 3150797 w 3855647"/>
                <a:gd name="connsiteY32" fmla="*/ 1214438 h 2809875"/>
                <a:gd name="connsiteX33" fmla="*/ 3136509 w 3855647"/>
                <a:gd name="connsiteY33" fmla="*/ 1219200 h 2809875"/>
                <a:gd name="connsiteX34" fmla="*/ 3122222 w 3855647"/>
                <a:gd name="connsiteY34" fmla="*/ 1228725 h 2809875"/>
                <a:gd name="connsiteX35" fmla="*/ 3100790 w 3855647"/>
                <a:gd name="connsiteY35" fmla="*/ 1212056 h 2809875"/>
                <a:gd name="connsiteX36" fmla="*/ 3112697 w 3855647"/>
                <a:gd name="connsiteY36" fmla="*/ 1185863 h 2809875"/>
                <a:gd name="connsiteX37" fmla="*/ 3103172 w 3855647"/>
                <a:gd name="connsiteY37" fmla="*/ 1171575 h 2809875"/>
                <a:gd name="connsiteX38" fmla="*/ 3098409 w 3855647"/>
                <a:gd name="connsiteY38" fmla="*/ 1157288 h 2809875"/>
                <a:gd name="connsiteX39" fmla="*/ 3084122 w 3855647"/>
                <a:gd name="connsiteY39" fmla="*/ 1171575 h 2809875"/>
                <a:gd name="connsiteX40" fmla="*/ 3055547 w 3855647"/>
                <a:gd name="connsiteY40" fmla="*/ 1162050 h 2809875"/>
                <a:gd name="connsiteX41" fmla="*/ 3046022 w 3855647"/>
                <a:gd name="connsiteY41" fmla="*/ 1131094 h 2809875"/>
                <a:gd name="connsiteX42" fmla="*/ 3050784 w 3855647"/>
                <a:gd name="connsiteY42" fmla="*/ 1114425 h 2809875"/>
                <a:gd name="connsiteX43" fmla="*/ 3050784 w 3855647"/>
                <a:gd name="connsiteY43" fmla="*/ 1104900 h 2809875"/>
                <a:gd name="connsiteX44" fmla="*/ 3036497 w 3855647"/>
                <a:gd name="connsiteY44" fmla="*/ 1100138 h 2809875"/>
                <a:gd name="connsiteX45" fmla="*/ 3046022 w 3855647"/>
                <a:gd name="connsiteY45" fmla="*/ 1081088 h 2809875"/>
                <a:gd name="connsiteX46" fmla="*/ 3055547 w 3855647"/>
                <a:gd name="connsiteY46" fmla="*/ 1062038 h 2809875"/>
                <a:gd name="connsiteX47" fmla="*/ 3024590 w 3855647"/>
                <a:gd name="connsiteY47" fmla="*/ 1052513 h 2809875"/>
                <a:gd name="connsiteX48" fmla="*/ 3012684 w 3855647"/>
                <a:gd name="connsiteY48" fmla="*/ 1066800 h 2809875"/>
                <a:gd name="connsiteX49" fmla="*/ 2993634 w 3855647"/>
                <a:gd name="connsiteY49" fmla="*/ 1066800 h 2809875"/>
                <a:gd name="connsiteX50" fmla="*/ 2972204 w 3855647"/>
                <a:gd name="connsiteY50" fmla="*/ 1073944 h 2809875"/>
                <a:gd name="connsiteX51" fmla="*/ 2955534 w 3855647"/>
                <a:gd name="connsiteY51" fmla="*/ 1066800 h 2809875"/>
                <a:gd name="connsiteX52" fmla="*/ 2950772 w 3855647"/>
                <a:gd name="connsiteY52" fmla="*/ 1047750 h 2809875"/>
                <a:gd name="connsiteX53" fmla="*/ 2931721 w 3855647"/>
                <a:gd name="connsiteY53" fmla="*/ 1040607 h 2809875"/>
                <a:gd name="connsiteX54" fmla="*/ 2903147 w 3855647"/>
                <a:gd name="connsiteY54" fmla="*/ 1019175 h 2809875"/>
                <a:gd name="connsiteX55" fmla="*/ 2888859 w 3855647"/>
                <a:gd name="connsiteY55" fmla="*/ 1014413 h 2809875"/>
                <a:gd name="connsiteX56" fmla="*/ 2874572 w 3855647"/>
                <a:gd name="connsiteY56" fmla="*/ 1004888 h 2809875"/>
                <a:gd name="connsiteX57" fmla="*/ 2855522 w 3855647"/>
                <a:gd name="connsiteY57" fmla="*/ 1004888 h 2809875"/>
                <a:gd name="connsiteX58" fmla="*/ 2834090 w 3855647"/>
                <a:gd name="connsiteY58" fmla="*/ 995363 h 2809875"/>
                <a:gd name="connsiteX59" fmla="*/ 2810278 w 3855647"/>
                <a:gd name="connsiteY59" fmla="*/ 1009650 h 2809875"/>
                <a:gd name="connsiteX60" fmla="*/ 2767416 w 3855647"/>
                <a:gd name="connsiteY60" fmla="*/ 1007269 h 2809875"/>
                <a:gd name="connsiteX61" fmla="*/ 2734079 w 3855647"/>
                <a:gd name="connsiteY61" fmla="*/ 1019175 h 2809875"/>
                <a:gd name="connsiteX62" fmla="*/ 2712646 w 3855647"/>
                <a:gd name="connsiteY62" fmla="*/ 1019176 h 2809875"/>
                <a:gd name="connsiteX63" fmla="*/ 2693597 w 3855647"/>
                <a:gd name="connsiteY63" fmla="*/ 1009650 h 2809875"/>
                <a:gd name="connsiteX64" fmla="*/ 2641209 w 3855647"/>
                <a:gd name="connsiteY64" fmla="*/ 1021557 h 2809875"/>
                <a:gd name="connsiteX65" fmla="*/ 2631684 w 3855647"/>
                <a:gd name="connsiteY65" fmla="*/ 1031082 h 2809875"/>
                <a:gd name="connsiteX66" fmla="*/ 2612634 w 3855647"/>
                <a:gd name="connsiteY66" fmla="*/ 1038225 h 2809875"/>
                <a:gd name="connsiteX67" fmla="*/ 2595965 w 3855647"/>
                <a:gd name="connsiteY67" fmla="*/ 1035844 h 2809875"/>
                <a:gd name="connsiteX68" fmla="*/ 2574535 w 3855647"/>
                <a:gd name="connsiteY68" fmla="*/ 1028700 h 2809875"/>
                <a:gd name="connsiteX69" fmla="*/ 2529290 w 3855647"/>
                <a:gd name="connsiteY69" fmla="*/ 1004888 h 2809875"/>
                <a:gd name="connsiteX70" fmla="*/ 2526909 w 3855647"/>
                <a:gd name="connsiteY70" fmla="*/ 971550 h 2809875"/>
                <a:gd name="connsiteX71" fmla="*/ 2512622 w 3855647"/>
                <a:gd name="connsiteY71" fmla="*/ 942975 h 2809875"/>
                <a:gd name="connsiteX72" fmla="*/ 2488809 w 3855647"/>
                <a:gd name="connsiteY72" fmla="*/ 938213 h 2809875"/>
                <a:gd name="connsiteX73" fmla="*/ 2493572 w 3855647"/>
                <a:gd name="connsiteY73" fmla="*/ 923925 h 2809875"/>
                <a:gd name="connsiteX74" fmla="*/ 2479284 w 3855647"/>
                <a:gd name="connsiteY74" fmla="*/ 914400 h 2809875"/>
                <a:gd name="connsiteX75" fmla="*/ 2457853 w 3855647"/>
                <a:gd name="connsiteY75" fmla="*/ 902494 h 2809875"/>
                <a:gd name="connsiteX76" fmla="*/ 2431659 w 3855647"/>
                <a:gd name="connsiteY76" fmla="*/ 890588 h 2809875"/>
                <a:gd name="connsiteX77" fmla="*/ 2414991 w 3855647"/>
                <a:gd name="connsiteY77" fmla="*/ 864394 h 2809875"/>
                <a:gd name="connsiteX78" fmla="*/ 2398321 w 3855647"/>
                <a:gd name="connsiteY78" fmla="*/ 833437 h 2809875"/>
                <a:gd name="connsiteX79" fmla="*/ 2367365 w 3855647"/>
                <a:gd name="connsiteY79" fmla="*/ 807244 h 2809875"/>
                <a:gd name="connsiteX80" fmla="*/ 2348316 w 3855647"/>
                <a:gd name="connsiteY80" fmla="*/ 769144 h 2809875"/>
                <a:gd name="connsiteX81" fmla="*/ 2322122 w 3855647"/>
                <a:gd name="connsiteY81" fmla="*/ 733425 h 2809875"/>
                <a:gd name="connsiteX82" fmla="*/ 2307834 w 3855647"/>
                <a:gd name="connsiteY82" fmla="*/ 723900 h 2809875"/>
                <a:gd name="connsiteX83" fmla="*/ 2264972 w 3855647"/>
                <a:gd name="connsiteY83" fmla="*/ 704850 h 2809875"/>
                <a:gd name="connsiteX84" fmla="*/ 2241159 w 3855647"/>
                <a:gd name="connsiteY84" fmla="*/ 678657 h 2809875"/>
                <a:gd name="connsiteX85" fmla="*/ 2231634 w 3855647"/>
                <a:gd name="connsiteY85" fmla="*/ 657225 h 2809875"/>
                <a:gd name="connsiteX86" fmla="*/ 2212584 w 3855647"/>
                <a:gd name="connsiteY86" fmla="*/ 647700 h 2809875"/>
                <a:gd name="connsiteX87" fmla="*/ 2198297 w 3855647"/>
                <a:gd name="connsiteY87" fmla="*/ 638175 h 2809875"/>
                <a:gd name="connsiteX88" fmla="*/ 2179247 w 3855647"/>
                <a:gd name="connsiteY88" fmla="*/ 642938 h 2809875"/>
                <a:gd name="connsiteX89" fmla="*/ 2155434 w 3855647"/>
                <a:gd name="connsiteY89" fmla="*/ 619125 h 2809875"/>
                <a:gd name="connsiteX90" fmla="*/ 2136384 w 3855647"/>
                <a:gd name="connsiteY90" fmla="*/ 590550 h 2809875"/>
                <a:gd name="connsiteX91" fmla="*/ 2126859 w 3855647"/>
                <a:gd name="connsiteY91" fmla="*/ 561975 h 2809875"/>
                <a:gd name="connsiteX92" fmla="*/ 2103047 w 3855647"/>
                <a:gd name="connsiteY92" fmla="*/ 561975 h 2809875"/>
                <a:gd name="connsiteX93" fmla="*/ 2088759 w 3855647"/>
                <a:gd name="connsiteY93" fmla="*/ 547688 h 2809875"/>
                <a:gd name="connsiteX94" fmla="*/ 2050660 w 3855647"/>
                <a:gd name="connsiteY94" fmla="*/ 540544 h 2809875"/>
                <a:gd name="connsiteX95" fmla="*/ 2007797 w 3855647"/>
                <a:gd name="connsiteY95" fmla="*/ 528638 h 2809875"/>
                <a:gd name="connsiteX96" fmla="*/ 1976841 w 3855647"/>
                <a:gd name="connsiteY96" fmla="*/ 526256 h 2809875"/>
                <a:gd name="connsiteX97" fmla="*/ 1948266 w 3855647"/>
                <a:gd name="connsiteY97" fmla="*/ 521494 h 2809875"/>
                <a:gd name="connsiteX98" fmla="*/ 1926834 w 3855647"/>
                <a:gd name="connsiteY98" fmla="*/ 504825 h 2809875"/>
                <a:gd name="connsiteX99" fmla="*/ 1912547 w 3855647"/>
                <a:gd name="connsiteY99" fmla="*/ 509588 h 2809875"/>
                <a:gd name="connsiteX100" fmla="*/ 1841109 w 3855647"/>
                <a:gd name="connsiteY100" fmla="*/ 495300 h 2809875"/>
                <a:gd name="connsiteX101" fmla="*/ 1812534 w 3855647"/>
                <a:gd name="connsiteY101" fmla="*/ 485775 h 2809875"/>
                <a:gd name="connsiteX102" fmla="*/ 1798247 w 3855647"/>
                <a:gd name="connsiteY102" fmla="*/ 481013 h 2809875"/>
                <a:gd name="connsiteX103" fmla="*/ 1783959 w 3855647"/>
                <a:gd name="connsiteY103" fmla="*/ 490538 h 2809875"/>
                <a:gd name="connsiteX104" fmla="*/ 1769672 w 3855647"/>
                <a:gd name="connsiteY104" fmla="*/ 495300 h 2809875"/>
                <a:gd name="connsiteX105" fmla="*/ 1741097 w 3855647"/>
                <a:gd name="connsiteY105" fmla="*/ 523875 h 2809875"/>
                <a:gd name="connsiteX106" fmla="*/ 1717284 w 3855647"/>
                <a:gd name="connsiteY106" fmla="*/ 519113 h 2809875"/>
                <a:gd name="connsiteX107" fmla="*/ 1683947 w 3855647"/>
                <a:gd name="connsiteY107" fmla="*/ 509588 h 2809875"/>
                <a:gd name="connsiteX108" fmla="*/ 1650609 w 3855647"/>
                <a:gd name="connsiteY108" fmla="*/ 504825 h 2809875"/>
                <a:gd name="connsiteX109" fmla="*/ 1622034 w 3855647"/>
                <a:gd name="connsiteY109" fmla="*/ 500063 h 2809875"/>
                <a:gd name="connsiteX110" fmla="*/ 1581553 w 3855647"/>
                <a:gd name="connsiteY110" fmla="*/ 483394 h 2809875"/>
                <a:gd name="connsiteX111" fmla="*/ 1552978 w 3855647"/>
                <a:gd name="connsiteY111" fmla="*/ 483394 h 2809875"/>
                <a:gd name="connsiteX112" fmla="*/ 1541072 w 3855647"/>
                <a:gd name="connsiteY112" fmla="*/ 466725 h 2809875"/>
                <a:gd name="connsiteX113" fmla="*/ 1526784 w 3855647"/>
                <a:gd name="connsiteY113" fmla="*/ 447675 h 2809875"/>
                <a:gd name="connsiteX114" fmla="*/ 1522021 w 3855647"/>
                <a:gd name="connsiteY114" fmla="*/ 421481 h 2809875"/>
                <a:gd name="connsiteX115" fmla="*/ 1533929 w 3855647"/>
                <a:gd name="connsiteY115" fmla="*/ 392907 h 2809875"/>
                <a:gd name="connsiteX116" fmla="*/ 1564884 w 3855647"/>
                <a:gd name="connsiteY116" fmla="*/ 366713 h 2809875"/>
                <a:gd name="connsiteX117" fmla="*/ 1557740 w 3855647"/>
                <a:gd name="connsiteY117" fmla="*/ 340519 h 2809875"/>
                <a:gd name="connsiteX118" fmla="*/ 1564884 w 3855647"/>
                <a:gd name="connsiteY118" fmla="*/ 309562 h 2809875"/>
                <a:gd name="connsiteX119" fmla="*/ 1583934 w 3855647"/>
                <a:gd name="connsiteY119" fmla="*/ 285750 h 2809875"/>
                <a:gd name="connsiteX120" fmla="*/ 1588697 w 3855647"/>
                <a:gd name="connsiteY120" fmla="*/ 271463 h 2809875"/>
                <a:gd name="connsiteX121" fmla="*/ 1579172 w 3855647"/>
                <a:gd name="connsiteY121" fmla="*/ 257175 h 2809875"/>
                <a:gd name="connsiteX122" fmla="*/ 1545834 w 3855647"/>
                <a:gd name="connsiteY122" fmla="*/ 230981 h 2809875"/>
                <a:gd name="connsiteX123" fmla="*/ 1522022 w 3855647"/>
                <a:gd name="connsiteY123" fmla="*/ 228600 h 2809875"/>
                <a:gd name="connsiteX124" fmla="*/ 1507734 w 3855647"/>
                <a:gd name="connsiteY124" fmla="*/ 192881 h 2809875"/>
                <a:gd name="connsiteX125" fmla="*/ 1505353 w 3855647"/>
                <a:gd name="connsiteY125" fmla="*/ 159543 h 2809875"/>
                <a:gd name="connsiteX126" fmla="*/ 1488684 w 3855647"/>
                <a:gd name="connsiteY126" fmla="*/ 119063 h 2809875"/>
                <a:gd name="connsiteX127" fmla="*/ 1479159 w 3855647"/>
                <a:gd name="connsiteY127" fmla="*/ 92868 h 2809875"/>
                <a:gd name="connsiteX128" fmla="*/ 1455347 w 3855647"/>
                <a:gd name="connsiteY128" fmla="*/ 85725 h 2809875"/>
                <a:gd name="connsiteX129" fmla="*/ 1450584 w 3855647"/>
                <a:gd name="connsiteY129" fmla="*/ 66675 h 2809875"/>
                <a:gd name="connsiteX130" fmla="*/ 1433915 w 3855647"/>
                <a:gd name="connsiteY130" fmla="*/ 40481 h 2809875"/>
                <a:gd name="connsiteX131" fmla="*/ 1445822 w 3855647"/>
                <a:gd name="connsiteY131" fmla="*/ 30956 h 2809875"/>
                <a:gd name="connsiteX132" fmla="*/ 1436297 w 3855647"/>
                <a:gd name="connsiteY132" fmla="*/ 0 h 2809875"/>
                <a:gd name="connsiteX133" fmla="*/ 845747 w 3855647"/>
                <a:gd name="connsiteY133" fmla="*/ 180975 h 2809875"/>
                <a:gd name="connsiteX134" fmla="*/ 845747 w 3855647"/>
                <a:gd name="connsiteY134" fmla="*/ 180975 h 2809875"/>
                <a:gd name="connsiteX135" fmla="*/ 840984 w 3855647"/>
                <a:gd name="connsiteY135" fmla="*/ 223838 h 2809875"/>
                <a:gd name="connsiteX136" fmla="*/ 836222 w 3855647"/>
                <a:gd name="connsiteY136" fmla="*/ 238125 h 2809875"/>
                <a:gd name="connsiteX137" fmla="*/ 817172 w 3855647"/>
                <a:gd name="connsiteY137" fmla="*/ 254794 h 2809875"/>
                <a:gd name="connsiteX138" fmla="*/ 788597 w 3855647"/>
                <a:gd name="connsiteY138" fmla="*/ 266700 h 2809875"/>
                <a:gd name="connsiteX139" fmla="*/ 740972 w 3855647"/>
                <a:gd name="connsiteY139" fmla="*/ 300038 h 2809875"/>
                <a:gd name="connsiteX140" fmla="*/ 721922 w 3855647"/>
                <a:gd name="connsiteY140" fmla="*/ 328613 h 2809875"/>
                <a:gd name="connsiteX141" fmla="*/ 705252 w 3855647"/>
                <a:gd name="connsiteY141" fmla="*/ 342900 h 2809875"/>
                <a:gd name="connsiteX142" fmla="*/ 707634 w 3855647"/>
                <a:gd name="connsiteY142" fmla="*/ 369095 h 2809875"/>
                <a:gd name="connsiteX143" fmla="*/ 726684 w 3855647"/>
                <a:gd name="connsiteY143" fmla="*/ 381000 h 2809875"/>
                <a:gd name="connsiteX144" fmla="*/ 731447 w 3855647"/>
                <a:gd name="connsiteY144" fmla="*/ 395288 h 2809875"/>
                <a:gd name="connsiteX145" fmla="*/ 750497 w 3855647"/>
                <a:gd name="connsiteY145" fmla="*/ 423863 h 2809875"/>
                <a:gd name="connsiteX146" fmla="*/ 760022 w 3855647"/>
                <a:gd name="connsiteY146" fmla="*/ 442913 h 2809875"/>
                <a:gd name="connsiteX147" fmla="*/ 750497 w 3855647"/>
                <a:gd name="connsiteY147" fmla="*/ 481013 h 2809875"/>
                <a:gd name="connsiteX148" fmla="*/ 736209 w 3855647"/>
                <a:gd name="connsiteY148" fmla="*/ 490538 h 2809875"/>
                <a:gd name="connsiteX149" fmla="*/ 731447 w 3855647"/>
                <a:gd name="connsiteY149" fmla="*/ 504825 h 2809875"/>
                <a:gd name="connsiteX150" fmla="*/ 717159 w 3855647"/>
                <a:gd name="connsiteY150" fmla="*/ 509588 h 2809875"/>
                <a:gd name="connsiteX151" fmla="*/ 712397 w 3855647"/>
                <a:gd name="connsiteY151" fmla="*/ 538163 h 2809875"/>
                <a:gd name="connsiteX152" fmla="*/ 702872 w 3855647"/>
                <a:gd name="connsiteY152" fmla="*/ 566738 h 2809875"/>
                <a:gd name="connsiteX153" fmla="*/ 698109 w 3855647"/>
                <a:gd name="connsiteY153" fmla="*/ 581025 h 2809875"/>
                <a:gd name="connsiteX154" fmla="*/ 683822 w 3855647"/>
                <a:gd name="connsiteY154" fmla="*/ 611981 h 2809875"/>
                <a:gd name="connsiteX155" fmla="*/ 702872 w 3855647"/>
                <a:gd name="connsiteY155" fmla="*/ 638175 h 2809875"/>
                <a:gd name="connsiteX156" fmla="*/ 731447 w 3855647"/>
                <a:gd name="connsiteY156" fmla="*/ 647700 h 2809875"/>
                <a:gd name="connsiteX157" fmla="*/ 740972 w 3855647"/>
                <a:gd name="connsiteY157" fmla="*/ 661988 h 2809875"/>
                <a:gd name="connsiteX158" fmla="*/ 745734 w 3855647"/>
                <a:gd name="connsiteY158" fmla="*/ 676275 h 2809875"/>
                <a:gd name="connsiteX159" fmla="*/ 745734 w 3855647"/>
                <a:gd name="connsiteY159" fmla="*/ 688181 h 2809875"/>
                <a:gd name="connsiteX160" fmla="*/ 748115 w 3855647"/>
                <a:gd name="connsiteY160" fmla="*/ 709613 h 2809875"/>
                <a:gd name="connsiteX161" fmla="*/ 755259 w 3855647"/>
                <a:gd name="connsiteY161" fmla="*/ 728663 h 2809875"/>
                <a:gd name="connsiteX162" fmla="*/ 745734 w 3855647"/>
                <a:gd name="connsiteY162" fmla="*/ 757238 h 2809875"/>
                <a:gd name="connsiteX163" fmla="*/ 736209 w 3855647"/>
                <a:gd name="connsiteY163" fmla="*/ 771525 h 2809875"/>
                <a:gd name="connsiteX164" fmla="*/ 736209 w 3855647"/>
                <a:gd name="connsiteY164" fmla="*/ 842963 h 2809875"/>
                <a:gd name="connsiteX165" fmla="*/ 740972 w 3855647"/>
                <a:gd name="connsiteY165" fmla="*/ 857250 h 2809875"/>
                <a:gd name="connsiteX166" fmla="*/ 745734 w 3855647"/>
                <a:gd name="connsiteY166" fmla="*/ 876300 h 2809875"/>
                <a:gd name="connsiteX167" fmla="*/ 760022 w 3855647"/>
                <a:gd name="connsiteY167" fmla="*/ 923925 h 2809875"/>
                <a:gd name="connsiteX168" fmla="*/ 764784 w 3855647"/>
                <a:gd name="connsiteY168" fmla="*/ 938213 h 2809875"/>
                <a:gd name="connsiteX169" fmla="*/ 771928 w 3855647"/>
                <a:gd name="connsiteY169" fmla="*/ 983456 h 2809875"/>
                <a:gd name="connsiteX170" fmla="*/ 750497 w 3855647"/>
                <a:gd name="connsiteY170" fmla="*/ 1004888 h 2809875"/>
                <a:gd name="connsiteX171" fmla="*/ 731447 w 3855647"/>
                <a:gd name="connsiteY171" fmla="*/ 1009650 h 2809875"/>
                <a:gd name="connsiteX172" fmla="*/ 712397 w 3855647"/>
                <a:gd name="connsiteY172" fmla="*/ 1016794 h 2809875"/>
                <a:gd name="connsiteX173" fmla="*/ 683822 w 3855647"/>
                <a:gd name="connsiteY173" fmla="*/ 1035844 h 2809875"/>
                <a:gd name="connsiteX174" fmla="*/ 674297 w 3855647"/>
                <a:gd name="connsiteY174" fmla="*/ 1052513 h 2809875"/>
                <a:gd name="connsiteX175" fmla="*/ 660009 w 3855647"/>
                <a:gd name="connsiteY175" fmla="*/ 1062038 h 2809875"/>
                <a:gd name="connsiteX176" fmla="*/ 650484 w 3855647"/>
                <a:gd name="connsiteY176" fmla="*/ 1076325 h 2809875"/>
                <a:gd name="connsiteX177" fmla="*/ 640959 w 3855647"/>
                <a:gd name="connsiteY177" fmla="*/ 1157288 h 2809875"/>
                <a:gd name="connsiteX178" fmla="*/ 626672 w 3855647"/>
                <a:gd name="connsiteY178" fmla="*/ 1190625 h 2809875"/>
                <a:gd name="connsiteX179" fmla="*/ 593334 w 3855647"/>
                <a:gd name="connsiteY179" fmla="*/ 1204913 h 2809875"/>
                <a:gd name="connsiteX180" fmla="*/ 588572 w 3855647"/>
                <a:gd name="connsiteY180" fmla="*/ 1219200 h 2809875"/>
                <a:gd name="connsiteX181" fmla="*/ 593334 w 3855647"/>
                <a:gd name="connsiteY181" fmla="*/ 1233488 h 2809875"/>
                <a:gd name="connsiteX182" fmla="*/ 579047 w 3855647"/>
                <a:gd name="connsiteY182" fmla="*/ 1247775 h 2809875"/>
                <a:gd name="connsiteX183" fmla="*/ 569521 w 3855647"/>
                <a:gd name="connsiteY183" fmla="*/ 1290638 h 2809875"/>
                <a:gd name="connsiteX184" fmla="*/ 552854 w 3855647"/>
                <a:gd name="connsiteY184" fmla="*/ 1321593 h 2809875"/>
                <a:gd name="connsiteX185" fmla="*/ 533803 w 3855647"/>
                <a:gd name="connsiteY185" fmla="*/ 1343025 h 2809875"/>
                <a:gd name="connsiteX186" fmla="*/ 519515 w 3855647"/>
                <a:gd name="connsiteY186" fmla="*/ 1371600 h 2809875"/>
                <a:gd name="connsiteX187" fmla="*/ 498084 w 3855647"/>
                <a:gd name="connsiteY187" fmla="*/ 1419225 h 2809875"/>
                <a:gd name="connsiteX188" fmla="*/ 493322 w 3855647"/>
                <a:gd name="connsiteY188" fmla="*/ 1433513 h 2809875"/>
                <a:gd name="connsiteX189" fmla="*/ 474272 w 3855647"/>
                <a:gd name="connsiteY189" fmla="*/ 1466850 h 2809875"/>
                <a:gd name="connsiteX190" fmla="*/ 464747 w 3855647"/>
                <a:gd name="connsiteY190" fmla="*/ 1485900 h 2809875"/>
                <a:gd name="connsiteX191" fmla="*/ 459984 w 3855647"/>
                <a:gd name="connsiteY191" fmla="*/ 1500188 h 2809875"/>
                <a:gd name="connsiteX192" fmla="*/ 450459 w 3855647"/>
                <a:gd name="connsiteY192" fmla="*/ 1514475 h 2809875"/>
                <a:gd name="connsiteX193" fmla="*/ 436172 w 3855647"/>
                <a:gd name="connsiteY193" fmla="*/ 1552575 h 2809875"/>
                <a:gd name="connsiteX194" fmla="*/ 412359 w 3855647"/>
                <a:gd name="connsiteY194" fmla="*/ 1595438 h 2809875"/>
                <a:gd name="connsiteX195" fmla="*/ 398072 w 3855647"/>
                <a:gd name="connsiteY195" fmla="*/ 1628776 h 2809875"/>
                <a:gd name="connsiteX196" fmla="*/ 393310 w 3855647"/>
                <a:gd name="connsiteY196" fmla="*/ 1657350 h 2809875"/>
                <a:gd name="connsiteX197" fmla="*/ 379022 w 3855647"/>
                <a:gd name="connsiteY197" fmla="*/ 1719263 h 2809875"/>
                <a:gd name="connsiteX198" fmla="*/ 374259 w 3855647"/>
                <a:gd name="connsiteY198" fmla="*/ 1757363 h 2809875"/>
                <a:gd name="connsiteX199" fmla="*/ 369497 w 3855647"/>
                <a:gd name="connsiteY199" fmla="*/ 1771650 h 2809875"/>
                <a:gd name="connsiteX200" fmla="*/ 357591 w 3855647"/>
                <a:gd name="connsiteY200" fmla="*/ 1807369 h 2809875"/>
                <a:gd name="connsiteX201" fmla="*/ 343303 w 3855647"/>
                <a:gd name="connsiteY201" fmla="*/ 1852613 h 2809875"/>
                <a:gd name="connsiteX202" fmla="*/ 336159 w 3855647"/>
                <a:gd name="connsiteY202" fmla="*/ 1876425 h 2809875"/>
                <a:gd name="connsiteX203" fmla="*/ 326634 w 3855647"/>
                <a:gd name="connsiteY203" fmla="*/ 1890713 h 2809875"/>
                <a:gd name="connsiteX204" fmla="*/ 321872 w 3855647"/>
                <a:gd name="connsiteY204" fmla="*/ 1905000 h 2809875"/>
                <a:gd name="connsiteX205" fmla="*/ 307584 w 3855647"/>
                <a:gd name="connsiteY205" fmla="*/ 1914525 h 2809875"/>
                <a:gd name="connsiteX206" fmla="*/ 293297 w 3855647"/>
                <a:gd name="connsiteY206" fmla="*/ 1943100 h 2809875"/>
                <a:gd name="connsiteX207" fmla="*/ 283772 w 3855647"/>
                <a:gd name="connsiteY207" fmla="*/ 1971675 h 2809875"/>
                <a:gd name="connsiteX208" fmla="*/ 267103 w 3855647"/>
                <a:gd name="connsiteY208" fmla="*/ 2002632 h 2809875"/>
                <a:gd name="connsiteX209" fmla="*/ 231384 w 3855647"/>
                <a:gd name="connsiteY209" fmla="*/ 2038350 h 2809875"/>
                <a:gd name="connsiteX210" fmla="*/ 207572 w 3855647"/>
                <a:gd name="connsiteY210" fmla="*/ 2062163 h 2809875"/>
                <a:gd name="connsiteX211" fmla="*/ 202809 w 3855647"/>
                <a:gd name="connsiteY211" fmla="*/ 2076450 h 2809875"/>
                <a:gd name="connsiteX212" fmla="*/ 174234 w 3855647"/>
                <a:gd name="connsiteY212" fmla="*/ 2095500 h 2809875"/>
                <a:gd name="connsiteX213" fmla="*/ 159947 w 3855647"/>
                <a:gd name="connsiteY213" fmla="*/ 2105025 h 2809875"/>
                <a:gd name="connsiteX214" fmla="*/ 131372 w 3855647"/>
                <a:gd name="connsiteY214" fmla="*/ 2133601 h 2809875"/>
                <a:gd name="connsiteX215" fmla="*/ 102797 w 3855647"/>
                <a:gd name="connsiteY215" fmla="*/ 2145506 h 2809875"/>
                <a:gd name="connsiteX216" fmla="*/ 78985 w 3855647"/>
                <a:gd name="connsiteY216" fmla="*/ 2157412 h 2809875"/>
                <a:gd name="connsiteX217" fmla="*/ 45647 w 3855647"/>
                <a:gd name="connsiteY217" fmla="*/ 2174081 h 2809875"/>
                <a:gd name="connsiteX218" fmla="*/ 24215 w 3855647"/>
                <a:gd name="connsiteY218" fmla="*/ 2178844 h 2809875"/>
                <a:gd name="connsiteX219" fmla="*/ 403 w 3855647"/>
                <a:gd name="connsiteY219" fmla="*/ 2188369 h 2809875"/>
                <a:gd name="connsiteX220" fmla="*/ 12309 w 3855647"/>
                <a:gd name="connsiteY220" fmla="*/ 2228850 h 2809875"/>
                <a:gd name="connsiteX221" fmla="*/ 43265 w 3855647"/>
                <a:gd name="connsiteY221" fmla="*/ 2255044 h 2809875"/>
                <a:gd name="connsiteX222" fmla="*/ 67079 w 3855647"/>
                <a:gd name="connsiteY222" fmla="*/ 2271713 h 2809875"/>
                <a:gd name="connsiteX223" fmla="*/ 90890 w 3855647"/>
                <a:gd name="connsiteY223" fmla="*/ 2276475 h 2809875"/>
                <a:gd name="connsiteX224" fmla="*/ 114703 w 3855647"/>
                <a:gd name="connsiteY224" fmla="*/ 2297906 h 2809875"/>
                <a:gd name="connsiteX225" fmla="*/ 119466 w 3855647"/>
                <a:gd name="connsiteY225" fmla="*/ 2326482 h 2809875"/>
                <a:gd name="connsiteX226" fmla="*/ 126609 w 3855647"/>
                <a:gd name="connsiteY226" fmla="*/ 2347913 h 2809875"/>
                <a:gd name="connsiteX227" fmla="*/ 121847 w 3855647"/>
                <a:gd name="connsiteY227" fmla="*/ 2386013 h 2809875"/>
                <a:gd name="connsiteX228" fmla="*/ 112322 w 3855647"/>
                <a:gd name="connsiteY228" fmla="*/ 2405063 h 2809875"/>
                <a:gd name="connsiteX229" fmla="*/ 100416 w 3855647"/>
                <a:gd name="connsiteY229" fmla="*/ 2424112 h 2809875"/>
                <a:gd name="connsiteX230" fmla="*/ 71841 w 3855647"/>
                <a:gd name="connsiteY230" fmla="*/ 2426494 h 2809875"/>
                <a:gd name="connsiteX231" fmla="*/ 50409 w 3855647"/>
                <a:gd name="connsiteY231" fmla="*/ 2452688 h 2809875"/>
                <a:gd name="connsiteX232" fmla="*/ 21834 w 3855647"/>
                <a:gd name="connsiteY232" fmla="*/ 2466975 h 2809875"/>
                <a:gd name="connsiteX233" fmla="*/ 31359 w 3855647"/>
                <a:gd name="connsiteY233" fmla="*/ 2490788 h 2809875"/>
                <a:gd name="connsiteX234" fmla="*/ 21834 w 3855647"/>
                <a:gd name="connsiteY234" fmla="*/ 2524125 h 2809875"/>
                <a:gd name="connsiteX235" fmla="*/ 12309 w 3855647"/>
                <a:gd name="connsiteY235" fmla="*/ 2538413 h 2809875"/>
                <a:gd name="connsiteX236" fmla="*/ 374259 w 3855647"/>
                <a:gd name="connsiteY236" fmla="*/ 2809875 h 2809875"/>
                <a:gd name="connsiteX0" fmla="*/ 3855647 w 3855647"/>
                <a:gd name="connsiteY0" fmla="*/ 2047875 h 2809875"/>
                <a:gd name="connsiteX1" fmla="*/ 3746109 w 3855647"/>
                <a:gd name="connsiteY1" fmla="*/ 1790700 h 2809875"/>
                <a:gd name="connsiteX2" fmla="*/ 3724678 w 3855647"/>
                <a:gd name="connsiteY2" fmla="*/ 1724025 h 2809875"/>
                <a:gd name="connsiteX3" fmla="*/ 3708009 w 3855647"/>
                <a:gd name="connsiteY3" fmla="*/ 1695450 h 2809875"/>
                <a:gd name="connsiteX4" fmla="*/ 3698484 w 3855647"/>
                <a:gd name="connsiteY4" fmla="*/ 1662113 h 2809875"/>
                <a:gd name="connsiteX5" fmla="*/ 3710390 w 3855647"/>
                <a:gd name="connsiteY5" fmla="*/ 1643063 h 2809875"/>
                <a:gd name="connsiteX6" fmla="*/ 3717535 w 3855647"/>
                <a:gd name="connsiteY6" fmla="*/ 1624013 h 2809875"/>
                <a:gd name="connsiteX7" fmla="*/ 3712772 w 3855647"/>
                <a:gd name="connsiteY7" fmla="*/ 1581150 h 2809875"/>
                <a:gd name="connsiteX8" fmla="*/ 3693722 w 3855647"/>
                <a:gd name="connsiteY8" fmla="*/ 1552575 h 2809875"/>
                <a:gd name="connsiteX9" fmla="*/ 3681816 w 3855647"/>
                <a:gd name="connsiteY9" fmla="*/ 1550194 h 2809875"/>
                <a:gd name="connsiteX10" fmla="*/ 3653240 w 3855647"/>
                <a:gd name="connsiteY10" fmla="*/ 1504951 h 2809875"/>
                <a:gd name="connsiteX11" fmla="*/ 3627047 w 3855647"/>
                <a:gd name="connsiteY11" fmla="*/ 1485900 h 2809875"/>
                <a:gd name="connsiteX12" fmla="*/ 3617522 w 3855647"/>
                <a:gd name="connsiteY12" fmla="*/ 1471613 h 2809875"/>
                <a:gd name="connsiteX13" fmla="*/ 3593709 w 3855647"/>
                <a:gd name="connsiteY13" fmla="*/ 1462088 h 2809875"/>
                <a:gd name="connsiteX14" fmla="*/ 3572278 w 3855647"/>
                <a:gd name="connsiteY14" fmla="*/ 1464469 h 2809875"/>
                <a:gd name="connsiteX15" fmla="*/ 3531796 w 3855647"/>
                <a:gd name="connsiteY15" fmla="*/ 1412082 h 2809875"/>
                <a:gd name="connsiteX16" fmla="*/ 3507984 w 3855647"/>
                <a:gd name="connsiteY16" fmla="*/ 1393031 h 2809875"/>
                <a:gd name="connsiteX17" fmla="*/ 3481790 w 3855647"/>
                <a:gd name="connsiteY17" fmla="*/ 1397794 h 2809875"/>
                <a:gd name="connsiteX18" fmla="*/ 3457979 w 3855647"/>
                <a:gd name="connsiteY18" fmla="*/ 1381126 h 2809875"/>
                <a:gd name="connsiteX19" fmla="*/ 3407972 w 3855647"/>
                <a:gd name="connsiteY19" fmla="*/ 1369219 h 2809875"/>
                <a:gd name="connsiteX20" fmla="*/ 3369872 w 3855647"/>
                <a:gd name="connsiteY20" fmla="*/ 1371601 h 2809875"/>
                <a:gd name="connsiteX21" fmla="*/ 3327009 w 3855647"/>
                <a:gd name="connsiteY21" fmla="*/ 1352550 h 2809875"/>
                <a:gd name="connsiteX22" fmla="*/ 3312722 w 3855647"/>
                <a:gd name="connsiteY22" fmla="*/ 1347788 h 2809875"/>
                <a:gd name="connsiteX23" fmla="*/ 3284147 w 3855647"/>
                <a:gd name="connsiteY23" fmla="*/ 1362075 h 2809875"/>
                <a:gd name="connsiteX24" fmla="*/ 3260334 w 3855647"/>
                <a:gd name="connsiteY24" fmla="*/ 1343025 h 2809875"/>
                <a:gd name="connsiteX25" fmla="*/ 3231759 w 3855647"/>
                <a:gd name="connsiteY25" fmla="*/ 1319213 h 2809875"/>
                <a:gd name="connsiteX26" fmla="*/ 3217472 w 3855647"/>
                <a:gd name="connsiteY26" fmla="*/ 1309688 h 2809875"/>
                <a:gd name="connsiteX27" fmla="*/ 3188897 w 3855647"/>
                <a:gd name="connsiteY27" fmla="*/ 1283495 h 2809875"/>
                <a:gd name="connsiteX28" fmla="*/ 3167465 w 3855647"/>
                <a:gd name="connsiteY28" fmla="*/ 1278731 h 2809875"/>
                <a:gd name="connsiteX29" fmla="*/ 3169848 w 3855647"/>
                <a:gd name="connsiteY29" fmla="*/ 1247775 h 2809875"/>
                <a:gd name="connsiteX30" fmla="*/ 3179372 w 3855647"/>
                <a:gd name="connsiteY30" fmla="*/ 1223963 h 2809875"/>
                <a:gd name="connsiteX31" fmla="*/ 3150797 w 3855647"/>
                <a:gd name="connsiteY31" fmla="*/ 1214438 h 2809875"/>
                <a:gd name="connsiteX32" fmla="*/ 3136509 w 3855647"/>
                <a:gd name="connsiteY32" fmla="*/ 1219200 h 2809875"/>
                <a:gd name="connsiteX33" fmla="*/ 3122222 w 3855647"/>
                <a:gd name="connsiteY33" fmla="*/ 1228725 h 2809875"/>
                <a:gd name="connsiteX34" fmla="*/ 3100790 w 3855647"/>
                <a:gd name="connsiteY34" fmla="*/ 1212056 h 2809875"/>
                <a:gd name="connsiteX35" fmla="*/ 3112697 w 3855647"/>
                <a:gd name="connsiteY35" fmla="*/ 1185863 h 2809875"/>
                <a:gd name="connsiteX36" fmla="*/ 3103172 w 3855647"/>
                <a:gd name="connsiteY36" fmla="*/ 1171575 h 2809875"/>
                <a:gd name="connsiteX37" fmla="*/ 3098409 w 3855647"/>
                <a:gd name="connsiteY37" fmla="*/ 1157288 h 2809875"/>
                <a:gd name="connsiteX38" fmla="*/ 3084122 w 3855647"/>
                <a:gd name="connsiteY38" fmla="*/ 1171575 h 2809875"/>
                <a:gd name="connsiteX39" fmla="*/ 3055547 w 3855647"/>
                <a:gd name="connsiteY39" fmla="*/ 1162050 h 2809875"/>
                <a:gd name="connsiteX40" fmla="*/ 3046022 w 3855647"/>
                <a:gd name="connsiteY40" fmla="*/ 1131094 h 2809875"/>
                <a:gd name="connsiteX41" fmla="*/ 3050784 w 3855647"/>
                <a:gd name="connsiteY41" fmla="*/ 1114425 h 2809875"/>
                <a:gd name="connsiteX42" fmla="*/ 3050784 w 3855647"/>
                <a:gd name="connsiteY42" fmla="*/ 1104900 h 2809875"/>
                <a:gd name="connsiteX43" fmla="*/ 3036497 w 3855647"/>
                <a:gd name="connsiteY43" fmla="*/ 1100138 h 2809875"/>
                <a:gd name="connsiteX44" fmla="*/ 3046022 w 3855647"/>
                <a:gd name="connsiteY44" fmla="*/ 1081088 h 2809875"/>
                <a:gd name="connsiteX45" fmla="*/ 3055547 w 3855647"/>
                <a:gd name="connsiteY45" fmla="*/ 1062038 h 2809875"/>
                <a:gd name="connsiteX46" fmla="*/ 3024590 w 3855647"/>
                <a:gd name="connsiteY46" fmla="*/ 1052513 h 2809875"/>
                <a:gd name="connsiteX47" fmla="*/ 3012684 w 3855647"/>
                <a:gd name="connsiteY47" fmla="*/ 1066800 h 2809875"/>
                <a:gd name="connsiteX48" fmla="*/ 2993634 w 3855647"/>
                <a:gd name="connsiteY48" fmla="*/ 1066800 h 2809875"/>
                <a:gd name="connsiteX49" fmla="*/ 2972204 w 3855647"/>
                <a:gd name="connsiteY49" fmla="*/ 1073944 h 2809875"/>
                <a:gd name="connsiteX50" fmla="*/ 2955534 w 3855647"/>
                <a:gd name="connsiteY50" fmla="*/ 1066800 h 2809875"/>
                <a:gd name="connsiteX51" fmla="*/ 2950772 w 3855647"/>
                <a:gd name="connsiteY51" fmla="*/ 1047750 h 2809875"/>
                <a:gd name="connsiteX52" fmla="*/ 2931721 w 3855647"/>
                <a:gd name="connsiteY52" fmla="*/ 1040607 h 2809875"/>
                <a:gd name="connsiteX53" fmla="*/ 2903147 w 3855647"/>
                <a:gd name="connsiteY53" fmla="*/ 1019175 h 2809875"/>
                <a:gd name="connsiteX54" fmla="*/ 2888859 w 3855647"/>
                <a:gd name="connsiteY54" fmla="*/ 1014413 h 2809875"/>
                <a:gd name="connsiteX55" fmla="*/ 2874572 w 3855647"/>
                <a:gd name="connsiteY55" fmla="*/ 1004888 h 2809875"/>
                <a:gd name="connsiteX56" fmla="*/ 2855522 w 3855647"/>
                <a:gd name="connsiteY56" fmla="*/ 1004888 h 2809875"/>
                <a:gd name="connsiteX57" fmla="*/ 2834090 w 3855647"/>
                <a:gd name="connsiteY57" fmla="*/ 995363 h 2809875"/>
                <a:gd name="connsiteX58" fmla="*/ 2810278 w 3855647"/>
                <a:gd name="connsiteY58" fmla="*/ 1009650 h 2809875"/>
                <a:gd name="connsiteX59" fmla="*/ 2767416 w 3855647"/>
                <a:gd name="connsiteY59" fmla="*/ 1007269 h 2809875"/>
                <a:gd name="connsiteX60" fmla="*/ 2734079 w 3855647"/>
                <a:gd name="connsiteY60" fmla="*/ 1019175 h 2809875"/>
                <a:gd name="connsiteX61" fmla="*/ 2712646 w 3855647"/>
                <a:gd name="connsiteY61" fmla="*/ 1019176 h 2809875"/>
                <a:gd name="connsiteX62" fmla="*/ 2693597 w 3855647"/>
                <a:gd name="connsiteY62" fmla="*/ 1009650 h 2809875"/>
                <a:gd name="connsiteX63" fmla="*/ 2641209 w 3855647"/>
                <a:gd name="connsiteY63" fmla="*/ 1021557 h 2809875"/>
                <a:gd name="connsiteX64" fmla="*/ 2631684 w 3855647"/>
                <a:gd name="connsiteY64" fmla="*/ 1031082 h 2809875"/>
                <a:gd name="connsiteX65" fmla="*/ 2612634 w 3855647"/>
                <a:gd name="connsiteY65" fmla="*/ 1038225 h 2809875"/>
                <a:gd name="connsiteX66" fmla="*/ 2595965 w 3855647"/>
                <a:gd name="connsiteY66" fmla="*/ 1035844 h 2809875"/>
                <a:gd name="connsiteX67" fmla="*/ 2574535 w 3855647"/>
                <a:gd name="connsiteY67" fmla="*/ 1028700 h 2809875"/>
                <a:gd name="connsiteX68" fmla="*/ 2529290 w 3855647"/>
                <a:gd name="connsiteY68" fmla="*/ 1004888 h 2809875"/>
                <a:gd name="connsiteX69" fmla="*/ 2526909 w 3855647"/>
                <a:gd name="connsiteY69" fmla="*/ 971550 h 2809875"/>
                <a:gd name="connsiteX70" fmla="*/ 2512622 w 3855647"/>
                <a:gd name="connsiteY70" fmla="*/ 942975 h 2809875"/>
                <a:gd name="connsiteX71" fmla="*/ 2488809 w 3855647"/>
                <a:gd name="connsiteY71" fmla="*/ 938213 h 2809875"/>
                <a:gd name="connsiteX72" fmla="*/ 2493572 w 3855647"/>
                <a:gd name="connsiteY72" fmla="*/ 923925 h 2809875"/>
                <a:gd name="connsiteX73" fmla="*/ 2479284 w 3855647"/>
                <a:gd name="connsiteY73" fmla="*/ 914400 h 2809875"/>
                <a:gd name="connsiteX74" fmla="*/ 2457853 w 3855647"/>
                <a:gd name="connsiteY74" fmla="*/ 902494 h 2809875"/>
                <a:gd name="connsiteX75" fmla="*/ 2431659 w 3855647"/>
                <a:gd name="connsiteY75" fmla="*/ 890588 h 2809875"/>
                <a:gd name="connsiteX76" fmla="*/ 2414991 w 3855647"/>
                <a:gd name="connsiteY76" fmla="*/ 864394 h 2809875"/>
                <a:gd name="connsiteX77" fmla="*/ 2398321 w 3855647"/>
                <a:gd name="connsiteY77" fmla="*/ 833437 h 2809875"/>
                <a:gd name="connsiteX78" fmla="*/ 2367365 w 3855647"/>
                <a:gd name="connsiteY78" fmla="*/ 807244 h 2809875"/>
                <a:gd name="connsiteX79" fmla="*/ 2348316 w 3855647"/>
                <a:gd name="connsiteY79" fmla="*/ 769144 h 2809875"/>
                <a:gd name="connsiteX80" fmla="*/ 2322122 w 3855647"/>
                <a:gd name="connsiteY80" fmla="*/ 733425 h 2809875"/>
                <a:gd name="connsiteX81" fmla="*/ 2307834 w 3855647"/>
                <a:gd name="connsiteY81" fmla="*/ 723900 h 2809875"/>
                <a:gd name="connsiteX82" fmla="*/ 2264972 w 3855647"/>
                <a:gd name="connsiteY82" fmla="*/ 704850 h 2809875"/>
                <a:gd name="connsiteX83" fmla="*/ 2241159 w 3855647"/>
                <a:gd name="connsiteY83" fmla="*/ 678657 h 2809875"/>
                <a:gd name="connsiteX84" fmla="*/ 2231634 w 3855647"/>
                <a:gd name="connsiteY84" fmla="*/ 657225 h 2809875"/>
                <a:gd name="connsiteX85" fmla="*/ 2212584 w 3855647"/>
                <a:gd name="connsiteY85" fmla="*/ 647700 h 2809875"/>
                <a:gd name="connsiteX86" fmla="*/ 2198297 w 3855647"/>
                <a:gd name="connsiteY86" fmla="*/ 638175 h 2809875"/>
                <a:gd name="connsiteX87" fmla="*/ 2179247 w 3855647"/>
                <a:gd name="connsiteY87" fmla="*/ 642938 h 2809875"/>
                <a:gd name="connsiteX88" fmla="*/ 2155434 w 3855647"/>
                <a:gd name="connsiteY88" fmla="*/ 619125 h 2809875"/>
                <a:gd name="connsiteX89" fmla="*/ 2136384 w 3855647"/>
                <a:gd name="connsiteY89" fmla="*/ 590550 h 2809875"/>
                <a:gd name="connsiteX90" fmla="*/ 2126859 w 3855647"/>
                <a:gd name="connsiteY90" fmla="*/ 561975 h 2809875"/>
                <a:gd name="connsiteX91" fmla="*/ 2103047 w 3855647"/>
                <a:gd name="connsiteY91" fmla="*/ 561975 h 2809875"/>
                <a:gd name="connsiteX92" fmla="*/ 2088759 w 3855647"/>
                <a:gd name="connsiteY92" fmla="*/ 547688 h 2809875"/>
                <a:gd name="connsiteX93" fmla="*/ 2050660 w 3855647"/>
                <a:gd name="connsiteY93" fmla="*/ 540544 h 2809875"/>
                <a:gd name="connsiteX94" fmla="*/ 2007797 w 3855647"/>
                <a:gd name="connsiteY94" fmla="*/ 528638 h 2809875"/>
                <a:gd name="connsiteX95" fmla="*/ 1976841 w 3855647"/>
                <a:gd name="connsiteY95" fmla="*/ 526256 h 2809875"/>
                <a:gd name="connsiteX96" fmla="*/ 1948266 w 3855647"/>
                <a:gd name="connsiteY96" fmla="*/ 521494 h 2809875"/>
                <a:gd name="connsiteX97" fmla="*/ 1926834 w 3855647"/>
                <a:gd name="connsiteY97" fmla="*/ 504825 h 2809875"/>
                <a:gd name="connsiteX98" fmla="*/ 1912547 w 3855647"/>
                <a:gd name="connsiteY98" fmla="*/ 509588 h 2809875"/>
                <a:gd name="connsiteX99" fmla="*/ 1841109 w 3855647"/>
                <a:gd name="connsiteY99" fmla="*/ 495300 h 2809875"/>
                <a:gd name="connsiteX100" fmla="*/ 1812534 w 3855647"/>
                <a:gd name="connsiteY100" fmla="*/ 485775 h 2809875"/>
                <a:gd name="connsiteX101" fmla="*/ 1798247 w 3855647"/>
                <a:gd name="connsiteY101" fmla="*/ 481013 h 2809875"/>
                <a:gd name="connsiteX102" fmla="*/ 1783959 w 3855647"/>
                <a:gd name="connsiteY102" fmla="*/ 490538 h 2809875"/>
                <a:gd name="connsiteX103" fmla="*/ 1769672 w 3855647"/>
                <a:gd name="connsiteY103" fmla="*/ 495300 h 2809875"/>
                <a:gd name="connsiteX104" fmla="*/ 1741097 w 3855647"/>
                <a:gd name="connsiteY104" fmla="*/ 523875 h 2809875"/>
                <a:gd name="connsiteX105" fmla="*/ 1717284 w 3855647"/>
                <a:gd name="connsiteY105" fmla="*/ 519113 h 2809875"/>
                <a:gd name="connsiteX106" fmla="*/ 1683947 w 3855647"/>
                <a:gd name="connsiteY106" fmla="*/ 509588 h 2809875"/>
                <a:gd name="connsiteX107" fmla="*/ 1650609 w 3855647"/>
                <a:gd name="connsiteY107" fmla="*/ 504825 h 2809875"/>
                <a:gd name="connsiteX108" fmla="*/ 1622034 w 3855647"/>
                <a:gd name="connsiteY108" fmla="*/ 500063 h 2809875"/>
                <a:gd name="connsiteX109" fmla="*/ 1581553 w 3855647"/>
                <a:gd name="connsiteY109" fmla="*/ 483394 h 2809875"/>
                <a:gd name="connsiteX110" fmla="*/ 1552978 w 3855647"/>
                <a:gd name="connsiteY110" fmla="*/ 483394 h 2809875"/>
                <a:gd name="connsiteX111" fmla="*/ 1541072 w 3855647"/>
                <a:gd name="connsiteY111" fmla="*/ 466725 h 2809875"/>
                <a:gd name="connsiteX112" fmla="*/ 1526784 w 3855647"/>
                <a:gd name="connsiteY112" fmla="*/ 447675 h 2809875"/>
                <a:gd name="connsiteX113" fmla="*/ 1522021 w 3855647"/>
                <a:gd name="connsiteY113" fmla="*/ 421481 h 2809875"/>
                <a:gd name="connsiteX114" fmla="*/ 1533929 w 3855647"/>
                <a:gd name="connsiteY114" fmla="*/ 392907 h 2809875"/>
                <a:gd name="connsiteX115" fmla="*/ 1564884 w 3855647"/>
                <a:gd name="connsiteY115" fmla="*/ 366713 h 2809875"/>
                <a:gd name="connsiteX116" fmla="*/ 1557740 w 3855647"/>
                <a:gd name="connsiteY116" fmla="*/ 340519 h 2809875"/>
                <a:gd name="connsiteX117" fmla="*/ 1564884 w 3855647"/>
                <a:gd name="connsiteY117" fmla="*/ 309562 h 2809875"/>
                <a:gd name="connsiteX118" fmla="*/ 1583934 w 3855647"/>
                <a:gd name="connsiteY118" fmla="*/ 285750 h 2809875"/>
                <a:gd name="connsiteX119" fmla="*/ 1588697 w 3855647"/>
                <a:gd name="connsiteY119" fmla="*/ 271463 h 2809875"/>
                <a:gd name="connsiteX120" fmla="*/ 1579172 w 3855647"/>
                <a:gd name="connsiteY120" fmla="*/ 257175 h 2809875"/>
                <a:gd name="connsiteX121" fmla="*/ 1545834 w 3855647"/>
                <a:gd name="connsiteY121" fmla="*/ 230981 h 2809875"/>
                <a:gd name="connsiteX122" fmla="*/ 1522022 w 3855647"/>
                <a:gd name="connsiteY122" fmla="*/ 228600 h 2809875"/>
                <a:gd name="connsiteX123" fmla="*/ 1507734 w 3855647"/>
                <a:gd name="connsiteY123" fmla="*/ 192881 h 2809875"/>
                <a:gd name="connsiteX124" fmla="*/ 1505353 w 3855647"/>
                <a:gd name="connsiteY124" fmla="*/ 159543 h 2809875"/>
                <a:gd name="connsiteX125" fmla="*/ 1488684 w 3855647"/>
                <a:gd name="connsiteY125" fmla="*/ 119063 h 2809875"/>
                <a:gd name="connsiteX126" fmla="*/ 1479159 w 3855647"/>
                <a:gd name="connsiteY126" fmla="*/ 92868 h 2809875"/>
                <a:gd name="connsiteX127" fmla="*/ 1455347 w 3855647"/>
                <a:gd name="connsiteY127" fmla="*/ 85725 h 2809875"/>
                <a:gd name="connsiteX128" fmla="*/ 1450584 w 3855647"/>
                <a:gd name="connsiteY128" fmla="*/ 66675 h 2809875"/>
                <a:gd name="connsiteX129" fmla="*/ 1433915 w 3855647"/>
                <a:gd name="connsiteY129" fmla="*/ 40481 h 2809875"/>
                <a:gd name="connsiteX130" fmla="*/ 1445822 w 3855647"/>
                <a:gd name="connsiteY130" fmla="*/ 30956 h 2809875"/>
                <a:gd name="connsiteX131" fmla="*/ 1436297 w 3855647"/>
                <a:gd name="connsiteY131" fmla="*/ 0 h 2809875"/>
                <a:gd name="connsiteX132" fmla="*/ 845747 w 3855647"/>
                <a:gd name="connsiteY132" fmla="*/ 180975 h 2809875"/>
                <a:gd name="connsiteX133" fmla="*/ 845747 w 3855647"/>
                <a:gd name="connsiteY133" fmla="*/ 180975 h 2809875"/>
                <a:gd name="connsiteX134" fmla="*/ 840984 w 3855647"/>
                <a:gd name="connsiteY134" fmla="*/ 223838 h 2809875"/>
                <a:gd name="connsiteX135" fmla="*/ 836222 w 3855647"/>
                <a:gd name="connsiteY135" fmla="*/ 238125 h 2809875"/>
                <a:gd name="connsiteX136" fmla="*/ 817172 w 3855647"/>
                <a:gd name="connsiteY136" fmla="*/ 254794 h 2809875"/>
                <a:gd name="connsiteX137" fmla="*/ 788597 w 3855647"/>
                <a:gd name="connsiteY137" fmla="*/ 266700 h 2809875"/>
                <a:gd name="connsiteX138" fmla="*/ 740972 w 3855647"/>
                <a:gd name="connsiteY138" fmla="*/ 300038 h 2809875"/>
                <a:gd name="connsiteX139" fmla="*/ 721922 w 3855647"/>
                <a:gd name="connsiteY139" fmla="*/ 328613 h 2809875"/>
                <a:gd name="connsiteX140" fmla="*/ 705252 w 3855647"/>
                <a:gd name="connsiteY140" fmla="*/ 342900 h 2809875"/>
                <a:gd name="connsiteX141" fmla="*/ 707634 w 3855647"/>
                <a:gd name="connsiteY141" fmla="*/ 369095 h 2809875"/>
                <a:gd name="connsiteX142" fmla="*/ 726684 w 3855647"/>
                <a:gd name="connsiteY142" fmla="*/ 381000 h 2809875"/>
                <a:gd name="connsiteX143" fmla="*/ 731447 w 3855647"/>
                <a:gd name="connsiteY143" fmla="*/ 395288 h 2809875"/>
                <a:gd name="connsiteX144" fmla="*/ 750497 w 3855647"/>
                <a:gd name="connsiteY144" fmla="*/ 423863 h 2809875"/>
                <a:gd name="connsiteX145" fmla="*/ 760022 w 3855647"/>
                <a:gd name="connsiteY145" fmla="*/ 442913 h 2809875"/>
                <a:gd name="connsiteX146" fmla="*/ 750497 w 3855647"/>
                <a:gd name="connsiteY146" fmla="*/ 481013 h 2809875"/>
                <a:gd name="connsiteX147" fmla="*/ 736209 w 3855647"/>
                <a:gd name="connsiteY147" fmla="*/ 490538 h 2809875"/>
                <a:gd name="connsiteX148" fmla="*/ 731447 w 3855647"/>
                <a:gd name="connsiteY148" fmla="*/ 504825 h 2809875"/>
                <a:gd name="connsiteX149" fmla="*/ 717159 w 3855647"/>
                <a:gd name="connsiteY149" fmla="*/ 509588 h 2809875"/>
                <a:gd name="connsiteX150" fmla="*/ 712397 w 3855647"/>
                <a:gd name="connsiteY150" fmla="*/ 538163 h 2809875"/>
                <a:gd name="connsiteX151" fmla="*/ 702872 w 3855647"/>
                <a:gd name="connsiteY151" fmla="*/ 566738 h 2809875"/>
                <a:gd name="connsiteX152" fmla="*/ 698109 w 3855647"/>
                <a:gd name="connsiteY152" fmla="*/ 581025 h 2809875"/>
                <a:gd name="connsiteX153" fmla="*/ 683822 w 3855647"/>
                <a:gd name="connsiteY153" fmla="*/ 611981 h 2809875"/>
                <a:gd name="connsiteX154" fmla="*/ 702872 w 3855647"/>
                <a:gd name="connsiteY154" fmla="*/ 638175 h 2809875"/>
                <a:gd name="connsiteX155" fmla="*/ 731447 w 3855647"/>
                <a:gd name="connsiteY155" fmla="*/ 647700 h 2809875"/>
                <a:gd name="connsiteX156" fmla="*/ 740972 w 3855647"/>
                <a:gd name="connsiteY156" fmla="*/ 661988 h 2809875"/>
                <a:gd name="connsiteX157" fmla="*/ 745734 w 3855647"/>
                <a:gd name="connsiteY157" fmla="*/ 676275 h 2809875"/>
                <a:gd name="connsiteX158" fmla="*/ 745734 w 3855647"/>
                <a:gd name="connsiteY158" fmla="*/ 688181 h 2809875"/>
                <a:gd name="connsiteX159" fmla="*/ 748115 w 3855647"/>
                <a:gd name="connsiteY159" fmla="*/ 709613 h 2809875"/>
                <a:gd name="connsiteX160" fmla="*/ 755259 w 3855647"/>
                <a:gd name="connsiteY160" fmla="*/ 728663 h 2809875"/>
                <a:gd name="connsiteX161" fmla="*/ 745734 w 3855647"/>
                <a:gd name="connsiteY161" fmla="*/ 757238 h 2809875"/>
                <a:gd name="connsiteX162" fmla="*/ 736209 w 3855647"/>
                <a:gd name="connsiteY162" fmla="*/ 771525 h 2809875"/>
                <a:gd name="connsiteX163" fmla="*/ 736209 w 3855647"/>
                <a:gd name="connsiteY163" fmla="*/ 842963 h 2809875"/>
                <a:gd name="connsiteX164" fmla="*/ 740972 w 3855647"/>
                <a:gd name="connsiteY164" fmla="*/ 857250 h 2809875"/>
                <a:gd name="connsiteX165" fmla="*/ 745734 w 3855647"/>
                <a:gd name="connsiteY165" fmla="*/ 876300 h 2809875"/>
                <a:gd name="connsiteX166" fmla="*/ 760022 w 3855647"/>
                <a:gd name="connsiteY166" fmla="*/ 923925 h 2809875"/>
                <a:gd name="connsiteX167" fmla="*/ 764784 w 3855647"/>
                <a:gd name="connsiteY167" fmla="*/ 938213 h 2809875"/>
                <a:gd name="connsiteX168" fmla="*/ 771928 w 3855647"/>
                <a:gd name="connsiteY168" fmla="*/ 983456 h 2809875"/>
                <a:gd name="connsiteX169" fmla="*/ 750497 w 3855647"/>
                <a:gd name="connsiteY169" fmla="*/ 1004888 h 2809875"/>
                <a:gd name="connsiteX170" fmla="*/ 731447 w 3855647"/>
                <a:gd name="connsiteY170" fmla="*/ 1009650 h 2809875"/>
                <a:gd name="connsiteX171" fmla="*/ 712397 w 3855647"/>
                <a:gd name="connsiteY171" fmla="*/ 1016794 h 2809875"/>
                <a:gd name="connsiteX172" fmla="*/ 683822 w 3855647"/>
                <a:gd name="connsiteY172" fmla="*/ 1035844 h 2809875"/>
                <a:gd name="connsiteX173" fmla="*/ 674297 w 3855647"/>
                <a:gd name="connsiteY173" fmla="*/ 1052513 h 2809875"/>
                <a:gd name="connsiteX174" fmla="*/ 660009 w 3855647"/>
                <a:gd name="connsiteY174" fmla="*/ 1062038 h 2809875"/>
                <a:gd name="connsiteX175" fmla="*/ 650484 w 3855647"/>
                <a:gd name="connsiteY175" fmla="*/ 1076325 h 2809875"/>
                <a:gd name="connsiteX176" fmla="*/ 640959 w 3855647"/>
                <a:gd name="connsiteY176" fmla="*/ 1157288 h 2809875"/>
                <a:gd name="connsiteX177" fmla="*/ 626672 w 3855647"/>
                <a:gd name="connsiteY177" fmla="*/ 1190625 h 2809875"/>
                <a:gd name="connsiteX178" fmla="*/ 593334 w 3855647"/>
                <a:gd name="connsiteY178" fmla="*/ 1204913 h 2809875"/>
                <a:gd name="connsiteX179" fmla="*/ 588572 w 3855647"/>
                <a:gd name="connsiteY179" fmla="*/ 1219200 h 2809875"/>
                <a:gd name="connsiteX180" fmla="*/ 593334 w 3855647"/>
                <a:gd name="connsiteY180" fmla="*/ 1233488 h 2809875"/>
                <a:gd name="connsiteX181" fmla="*/ 579047 w 3855647"/>
                <a:gd name="connsiteY181" fmla="*/ 1247775 h 2809875"/>
                <a:gd name="connsiteX182" fmla="*/ 569521 w 3855647"/>
                <a:gd name="connsiteY182" fmla="*/ 1290638 h 2809875"/>
                <a:gd name="connsiteX183" fmla="*/ 552854 w 3855647"/>
                <a:gd name="connsiteY183" fmla="*/ 1321593 h 2809875"/>
                <a:gd name="connsiteX184" fmla="*/ 533803 w 3855647"/>
                <a:gd name="connsiteY184" fmla="*/ 1343025 h 2809875"/>
                <a:gd name="connsiteX185" fmla="*/ 519515 w 3855647"/>
                <a:gd name="connsiteY185" fmla="*/ 1371600 h 2809875"/>
                <a:gd name="connsiteX186" fmla="*/ 498084 w 3855647"/>
                <a:gd name="connsiteY186" fmla="*/ 1419225 h 2809875"/>
                <a:gd name="connsiteX187" fmla="*/ 493322 w 3855647"/>
                <a:gd name="connsiteY187" fmla="*/ 1433513 h 2809875"/>
                <a:gd name="connsiteX188" fmla="*/ 474272 w 3855647"/>
                <a:gd name="connsiteY188" fmla="*/ 1466850 h 2809875"/>
                <a:gd name="connsiteX189" fmla="*/ 464747 w 3855647"/>
                <a:gd name="connsiteY189" fmla="*/ 1485900 h 2809875"/>
                <a:gd name="connsiteX190" fmla="*/ 459984 w 3855647"/>
                <a:gd name="connsiteY190" fmla="*/ 1500188 h 2809875"/>
                <a:gd name="connsiteX191" fmla="*/ 450459 w 3855647"/>
                <a:gd name="connsiteY191" fmla="*/ 1514475 h 2809875"/>
                <a:gd name="connsiteX192" fmla="*/ 436172 w 3855647"/>
                <a:gd name="connsiteY192" fmla="*/ 1552575 h 2809875"/>
                <a:gd name="connsiteX193" fmla="*/ 412359 w 3855647"/>
                <a:gd name="connsiteY193" fmla="*/ 1595438 h 2809875"/>
                <a:gd name="connsiteX194" fmla="*/ 398072 w 3855647"/>
                <a:gd name="connsiteY194" fmla="*/ 1628776 h 2809875"/>
                <a:gd name="connsiteX195" fmla="*/ 393310 w 3855647"/>
                <a:gd name="connsiteY195" fmla="*/ 1657350 h 2809875"/>
                <a:gd name="connsiteX196" fmla="*/ 379022 w 3855647"/>
                <a:gd name="connsiteY196" fmla="*/ 1719263 h 2809875"/>
                <a:gd name="connsiteX197" fmla="*/ 374259 w 3855647"/>
                <a:gd name="connsiteY197" fmla="*/ 1757363 h 2809875"/>
                <a:gd name="connsiteX198" fmla="*/ 369497 w 3855647"/>
                <a:gd name="connsiteY198" fmla="*/ 1771650 h 2809875"/>
                <a:gd name="connsiteX199" fmla="*/ 357591 w 3855647"/>
                <a:gd name="connsiteY199" fmla="*/ 1807369 h 2809875"/>
                <a:gd name="connsiteX200" fmla="*/ 343303 w 3855647"/>
                <a:gd name="connsiteY200" fmla="*/ 1852613 h 2809875"/>
                <a:gd name="connsiteX201" fmla="*/ 336159 w 3855647"/>
                <a:gd name="connsiteY201" fmla="*/ 1876425 h 2809875"/>
                <a:gd name="connsiteX202" fmla="*/ 326634 w 3855647"/>
                <a:gd name="connsiteY202" fmla="*/ 1890713 h 2809875"/>
                <a:gd name="connsiteX203" fmla="*/ 321872 w 3855647"/>
                <a:gd name="connsiteY203" fmla="*/ 1905000 h 2809875"/>
                <a:gd name="connsiteX204" fmla="*/ 307584 w 3855647"/>
                <a:gd name="connsiteY204" fmla="*/ 1914525 h 2809875"/>
                <a:gd name="connsiteX205" fmla="*/ 293297 w 3855647"/>
                <a:gd name="connsiteY205" fmla="*/ 1943100 h 2809875"/>
                <a:gd name="connsiteX206" fmla="*/ 283772 w 3855647"/>
                <a:gd name="connsiteY206" fmla="*/ 1971675 h 2809875"/>
                <a:gd name="connsiteX207" fmla="*/ 267103 w 3855647"/>
                <a:gd name="connsiteY207" fmla="*/ 2002632 h 2809875"/>
                <a:gd name="connsiteX208" fmla="*/ 231384 w 3855647"/>
                <a:gd name="connsiteY208" fmla="*/ 2038350 h 2809875"/>
                <a:gd name="connsiteX209" fmla="*/ 207572 w 3855647"/>
                <a:gd name="connsiteY209" fmla="*/ 2062163 h 2809875"/>
                <a:gd name="connsiteX210" fmla="*/ 202809 w 3855647"/>
                <a:gd name="connsiteY210" fmla="*/ 2076450 h 2809875"/>
                <a:gd name="connsiteX211" fmla="*/ 174234 w 3855647"/>
                <a:gd name="connsiteY211" fmla="*/ 2095500 h 2809875"/>
                <a:gd name="connsiteX212" fmla="*/ 159947 w 3855647"/>
                <a:gd name="connsiteY212" fmla="*/ 2105025 h 2809875"/>
                <a:gd name="connsiteX213" fmla="*/ 131372 w 3855647"/>
                <a:gd name="connsiteY213" fmla="*/ 2133601 h 2809875"/>
                <a:gd name="connsiteX214" fmla="*/ 102797 w 3855647"/>
                <a:gd name="connsiteY214" fmla="*/ 2145506 h 2809875"/>
                <a:gd name="connsiteX215" fmla="*/ 78985 w 3855647"/>
                <a:gd name="connsiteY215" fmla="*/ 2157412 h 2809875"/>
                <a:gd name="connsiteX216" fmla="*/ 45647 w 3855647"/>
                <a:gd name="connsiteY216" fmla="*/ 2174081 h 2809875"/>
                <a:gd name="connsiteX217" fmla="*/ 24215 w 3855647"/>
                <a:gd name="connsiteY217" fmla="*/ 2178844 h 2809875"/>
                <a:gd name="connsiteX218" fmla="*/ 403 w 3855647"/>
                <a:gd name="connsiteY218" fmla="*/ 2188369 h 2809875"/>
                <a:gd name="connsiteX219" fmla="*/ 12309 w 3855647"/>
                <a:gd name="connsiteY219" fmla="*/ 2228850 h 2809875"/>
                <a:gd name="connsiteX220" fmla="*/ 43265 w 3855647"/>
                <a:gd name="connsiteY220" fmla="*/ 2255044 h 2809875"/>
                <a:gd name="connsiteX221" fmla="*/ 67079 w 3855647"/>
                <a:gd name="connsiteY221" fmla="*/ 2271713 h 2809875"/>
                <a:gd name="connsiteX222" fmla="*/ 90890 w 3855647"/>
                <a:gd name="connsiteY222" fmla="*/ 2276475 h 2809875"/>
                <a:gd name="connsiteX223" fmla="*/ 114703 w 3855647"/>
                <a:gd name="connsiteY223" fmla="*/ 2297906 h 2809875"/>
                <a:gd name="connsiteX224" fmla="*/ 119466 w 3855647"/>
                <a:gd name="connsiteY224" fmla="*/ 2326482 h 2809875"/>
                <a:gd name="connsiteX225" fmla="*/ 126609 w 3855647"/>
                <a:gd name="connsiteY225" fmla="*/ 2347913 h 2809875"/>
                <a:gd name="connsiteX226" fmla="*/ 121847 w 3855647"/>
                <a:gd name="connsiteY226" fmla="*/ 2386013 h 2809875"/>
                <a:gd name="connsiteX227" fmla="*/ 112322 w 3855647"/>
                <a:gd name="connsiteY227" fmla="*/ 2405063 h 2809875"/>
                <a:gd name="connsiteX228" fmla="*/ 100416 w 3855647"/>
                <a:gd name="connsiteY228" fmla="*/ 2424112 h 2809875"/>
                <a:gd name="connsiteX229" fmla="*/ 71841 w 3855647"/>
                <a:gd name="connsiteY229" fmla="*/ 2426494 h 2809875"/>
                <a:gd name="connsiteX230" fmla="*/ 50409 w 3855647"/>
                <a:gd name="connsiteY230" fmla="*/ 2452688 h 2809875"/>
                <a:gd name="connsiteX231" fmla="*/ 21834 w 3855647"/>
                <a:gd name="connsiteY231" fmla="*/ 2466975 h 2809875"/>
                <a:gd name="connsiteX232" fmla="*/ 31359 w 3855647"/>
                <a:gd name="connsiteY232" fmla="*/ 2490788 h 2809875"/>
                <a:gd name="connsiteX233" fmla="*/ 21834 w 3855647"/>
                <a:gd name="connsiteY233" fmla="*/ 2524125 h 2809875"/>
                <a:gd name="connsiteX234" fmla="*/ 12309 w 3855647"/>
                <a:gd name="connsiteY234" fmla="*/ 2538413 h 2809875"/>
                <a:gd name="connsiteX235" fmla="*/ 374259 w 3855647"/>
                <a:gd name="connsiteY235" fmla="*/ 2809875 h 2809875"/>
                <a:gd name="connsiteX0" fmla="*/ 3855647 w 3855647"/>
                <a:gd name="connsiteY0" fmla="*/ 2047875 h 2809875"/>
                <a:gd name="connsiteX1" fmla="*/ 3724678 w 3855647"/>
                <a:gd name="connsiteY1" fmla="*/ 1724025 h 2809875"/>
                <a:gd name="connsiteX2" fmla="*/ 3708009 w 3855647"/>
                <a:gd name="connsiteY2" fmla="*/ 1695450 h 2809875"/>
                <a:gd name="connsiteX3" fmla="*/ 3698484 w 3855647"/>
                <a:gd name="connsiteY3" fmla="*/ 1662113 h 2809875"/>
                <a:gd name="connsiteX4" fmla="*/ 3710390 w 3855647"/>
                <a:gd name="connsiteY4" fmla="*/ 1643063 h 2809875"/>
                <a:gd name="connsiteX5" fmla="*/ 3717535 w 3855647"/>
                <a:gd name="connsiteY5" fmla="*/ 1624013 h 2809875"/>
                <a:gd name="connsiteX6" fmla="*/ 3712772 w 3855647"/>
                <a:gd name="connsiteY6" fmla="*/ 1581150 h 2809875"/>
                <a:gd name="connsiteX7" fmla="*/ 3693722 w 3855647"/>
                <a:gd name="connsiteY7" fmla="*/ 1552575 h 2809875"/>
                <a:gd name="connsiteX8" fmla="*/ 3681816 w 3855647"/>
                <a:gd name="connsiteY8" fmla="*/ 1550194 h 2809875"/>
                <a:gd name="connsiteX9" fmla="*/ 3653240 w 3855647"/>
                <a:gd name="connsiteY9" fmla="*/ 1504951 h 2809875"/>
                <a:gd name="connsiteX10" fmla="*/ 3627047 w 3855647"/>
                <a:gd name="connsiteY10" fmla="*/ 1485900 h 2809875"/>
                <a:gd name="connsiteX11" fmla="*/ 3617522 w 3855647"/>
                <a:gd name="connsiteY11" fmla="*/ 1471613 h 2809875"/>
                <a:gd name="connsiteX12" fmla="*/ 3593709 w 3855647"/>
                <a:gd name="connsiteY12" fmla="*/ 1462088 h 2809875"/>
                <a:gd name="connsiteX13" fmla="*/ 3572278 w 3855647"/>
                <a:gd name="connsiteY13" fmla="*/ 1464469 h 2809875"/>
                <a:gd name="connsiteX14" fmla="*/ 3531796 w 3855647"/>
                <a:gd name="connsiteY14" fmla="*/ 1412082 h 2809875"/>
                <a:gd name="connsiteX15" fmla="*/ 3507984 w 3855647"/>
                <a:gd name="connsiteY15" fmla="*/ 1393031 h 2809875"/>
                <a:gd name="connsiteX16" fmla="*/ 3481790 w 3855647"/>
                <a:gd name="connsiteY16" fmla="*/ 1397794 h 2809875"/>
                <a:gd name="connsiteX17" fmla="*/ 3457979 w 3855647"/>
                <a:gd name="connsiteY17" fmla="*/ 1381126 h 2809875"/>
                <a:gd name="connsiteX18" fmla="*/ 3407972 w 3855647"/>
                <a:gd name="connsiteY18" fmla="*/ 1369219 h 2809875"/>
                <a:gd name="connsiteX19" fmla="*/ 3369872 w 3855647"/>
                <a:gd name="connsiteY19" fmla="*/ 1371601 h 2809875"/>
                <a:gd name="connsiteX20" fmla="*/ 3327009 w 3855647"/>
                <a:gd name="connsiteY20" fmla="*/ 1352550 h 2809875"/>
                <a:gd name="connsiteX21" fmla="*/ 3312722 w 3855647"/>
                <a:gd name="connsiteY21" fmla="*/ 1347788 h 2809875"/>
                <a:gd name="connsiteX22" fmla="*/ 3284147 w 3855647"/>
                <a:gd name="connsiteY22" fmla="*/ 1362075 h 2809875"/>
                <a:gd name="connsiteX23" fmla="*/ 3260334 w 3855647"/>
                <a:gd name="connsiteY23" fmla="*/ 1343025 h 2809875"/>
                <a:gd name="connsiteX24" fmla="*/ 3231759 w 3855647"/>
                <a:gd name="connsiteY24" fmla="*/ 1319213 h 2809875"/>
                <a:gd name="connsiteX25" fmla="*/ 3217472 w 3855647"/>
                <a:gd name="connsiteY25" fmla="*/ 1309688 h 2809875"/>
                <a:gd name="connsiteX26" fmla="*/ 3188897 w 3855647"/>
                <a:gd name="connsiteY26" fmla="*/ 1283495 h 2809875"/>
                <a:gd name="connsiteX27" fmla="*/ 3167465 w 3855647"/>
                <a:gd name="connsiteY27" fmla="*/ 1278731 h 2809875"/>
                <a:gd name="connsiteX28" fmla="*/ 3169848 w 3855647"/>
                <a:gd name="connsiteY28" fmla="*/ 1247775 h 2809875"/>
                <a:gd name="connsiteX29" fmla="*/ 3179372 w 3855647"/>
                <a:gd name="connsiteY29" fmla="*/ 1223963 h 2809875"/>
                <a:gd name="connsiteX30" fmla="*/ 3150797 w 3855647"/>
                <a:gd name="connsiteY30" fmla="*/ 1214438 h 2809875"/>
                <a:gd name="connsiteX31" fmla="*/ 3136509 w 3855647"/>
                <a:gd name="connsiteY31" fmla="*/ 1219200 h 2809875"/>
                <a:gd name="connsiteX32" fmla="*/ 3122222 w 3855647"/>
                <a:gd name="connsiteY32" fmla="*/ 1228725 h 2809875"/>
                <a:gd name="connsiteX33" fmla="*/ 3100790 w 3855647"/>
                <a:gd name="connsiteY33" fmla="*/ 1212056 h 2809875"/>
                <a:gd name="connsiteX34" fmla="*/ 3112697 w 3855647"/>
                <a:gd name="connsiteY34" fmla="*/ 1185863 h 2809875"/>
                <a:gd name="connsiteX35" fmla="*/ 3103172 w 3855647"/>
                <a:gd name="connsiteY35" fmla="*/ 1171575 h 2809875"/>
                <a:gd name="connsiteX36" fmla="*/ 3098409 w 3855647"/>
                <a:gd name="connsiteY36" fmla="*/ 1157288 h 2809875"/>
                <a:gd name="connsiteX37" fmla="*/ 3084122 w 3855647"/>
                <a:gd name="connsiteY37" fmla="*/ 1171575 h 2809875"/>
                <a:gd name="connsiteX38" fmla="*/ 3055547 w 3855647"/>
                <a:gd name="connsiteY38" fmla="*/ 1162050 h 2809875"/>
                <a:gd name="connsiteX39" fmla="*/ 3046022 w 3855647"/>
                <a:gd name="connsiteY39" fmla="*/ 1131094 h 2809875"/>
                <a:gd name="connsiteX40" fmla="*/ 3050784 w 3855647"/>
                <a:gd name="connsiteY40" fmla="*/ 1114425 h 2809875"/>
                <a:gd name="connsiteX41" fmla="*/ 3050784 w 3855647"/>
                <a:gd name="connsiteY41" fmla="*/ 1104900 h 2809875"/>
                <a:gd name="connsiteX42" fmla="*/ 3036497 w 3855647"/>
                <a:gd name="connsiteY42" fmla="*/ 1100138 h 2809875"/>
                <a:gd name="connsiteX43" fmla="*/ 3046022 w 3855647"/>
                <a:gd name="connsiteY43" fmla="*/ 1081088 h 2809875"/>
                <a:gd name="connsiteX44" fmla="*/ 3055547 w 3855647"/>
                <a:gd name="connsiteY44" fmla="*/ 1062038 h 2809875"/>
                <a:gd name="connsiteX45" fmla="*/ 3024590 w 3855647"/>
                <a:gd name="connsiteY45" fmla="*/ 1052513 h 2809875"/>
                <a:gd name="connsiteX46" fmla="*/ 3012684 w 3855647"/>
                <a:gd name="connsiteY46" fmla="*/ 1066800 h 2809875"/>
                <a:gd name="connsiteX47" fmla="*/ 2993634 w 3855647"/>
                <a:gd name="connsiteY47" fmla="*/ 1066800 h 2809875"/>
                <a:gd name="connsiteX48" fmla="*/ 2972204 w 3855647"/>
                <a:gd name="connsiteY48" fmla="*/ 1073944 h 2809875"/>
                <a:gd name="connsiteX49" fmla="*/ 2955534 w 3855647"/>
                <a:gd name="connsiteY49" fmla="*/ 1066800 h 2809875"/>
                <a:gd name="connsiteX50" fmla="*/ 2950772 w 3855647"/>
                <a:gd name="connsiteY50" fmla="*/ 1047750 h 2809875"/>
                <a:gd name="connsiteX51" fmla="*/ 2931721 w 3855647"/>
                <a:gd name="connsiteY51" fmla="*/ 1040607 h 2809875"/>
                <a:gd name="connsiteX52" fmla="*/ 2903147 w 3855647"/>
                <a:gd name="connsiteY52" fmla="*/ 1019175 h 2809875"/>
                <a:gd name="connsiteX53" fmla="*/ 2888859 w 3855647"/>
                <a:gd name="connsiteY53" fmla="*/ 1014413 h 2809875"/>
                <a:gd name="connsiteX54" fmla="*/ 2874572 w 3855647"/>
                <a:gd name="connsiteY54" fmla="*/ 1004888 h 2809875"/>
                <a:gd name="connsiteX55" fmla="*/ 2855522 w 3855647"/>
                <a:gd name="connsiteY55" fmla="*/ 1004888 h 2809875"/>
                <a:gd name="connsiteX56" fmla="*/ 2834090 w 3855647"/>
                <a:gd name="connsiteY56" fmla="*/ 995363 h 2809875"/>
                <a:gd name="connsiteX57" fmla="*/ 2810278 w 3855647"/>
                <a:gd name="connsiteY57" fmla="*/ 1009650 h 2809875"/>
                <a:gd name="connsiteX58" fmla="*/ 2767416 w 3855647"/>
                <a:gd name="connsiteY58" fmla="*/ 1007269 h 2809875"/>
                <a:gd name="connsiteX59" fmla="*/ 2734079 w 3855647"/>
                <a:gd name="connsiteY59" fmla="*/ 1019175 h 2809875"/>
                <a:gd name="connsiteX60" fmla="*/ 2712646 w 3855647"/>
                <a:gd name="connsiteY60" fmla="*/ 1019176 h 2809875"/>
                <a:gd name="connsiteX61" fmla="*/ 2693597 w 3855647"/>
                <a:gd name="connsiteY61" fmla="*/ 1009650 h 2809875"/>
                <a:gd name="connsiteX62" fmla="*/ 2641209 w 3855647"/>
                <a:gd name="connsiteY62" fmla="*/ 1021557 h 2809875"/>
                <a:gd name="connsiteX63" fmla="*/ 2631684 w 3855647"/>
                <a:gd name="connsiteY63" fmla="*/ 1031082 h 2809875"/>
                <a:gd name="connsiteX64" fmla="*/ 2612634 w 3855647"/>
                <a:gd name="connsiteY64" fmla="*/ 1038225 h 2809875"/>
                <a:gd name="connsiteX65" fmla="*/ 2595965 w 3855647"/>
                <a:gd name="connsiteY65" fmla="*/ 1035844 h 2809875"/>
                <a:gd name="connsiteX66" fmla="*/ 2574535 w 3855647"/>
                <a:gd name="connsiteY66" fmla="*/ 1028700 h 2809875"/>
                <a:gd name="connsiteX67" fmla="*/ 2529290 w 3855647"/>
                <a:gd name="connsiteY67" fmla="*/ 1004888 h 2809875"/>
                <a:gd name="connsiteX68" fmla="*/ 2526909 w 3855647"/>
                <a:gd name="connsiteY68" fmla="*/ 971550 h 2809875"/>
                <a:gd name="connsiteX69" fmla="*/ 2512622 w 3855647"/>
                <a:gd name="connsiteY69" fmla="*/ 942975 h 2809875"/>
                <a:gd name="connsiteX70" fmla="*/ 2488809 w 3855647"/>
                <a:gd name="connsiteY70" fmla="*/ 938213 h 2809875"/>
                <a:gd name="connsiteX71" fmla="*/ 2493572 w 3855647"/>
                <a:gd name="connsiteY71" fmla="*/ 923925 h 2809875"/>
                <a:gd name="connsiteX72" fmla="*/ 2479284 w 3855647"/>
                <a:gd name="connsiteY72" fmla="*/ 914400 h 2809875"/>
                <a:gd name="connsiteX73" fmla="*/ 2457853 w 3855647"/>
                <a:gd name="connsiteY73" fmla="*/ 902494 h 2809875"/>
                <a:gd name="connsiteX74" fmla="*/ 2431659 w 3855647"/>
                <a:gd name="connsiteY74" fmla="*/ 890588 h 2809875"/>
                <a:gd name="connsiteX75" fmla="*/ 2414991 w 3855647"/>
                <a:gd name="connsiteY75" fmla="*/ 864394 h 2809875"/>
                <a:gd name="connsiteX76" fmla="*/ 2398321 w 3855647"/>
                <a:gd name="connsiteY76" fmla="*/ 833437 h 2809875"/>
                <a:gd name="connsiteX77" fmla="*/ 2367365 w 3855647"/>
                <a:gd name="connsiteY77" fmla="*/ 807244 h 2809875"/>
                <a:gd name="connsiteX78" fmla="*/ 2348316 w 3855647"/>
                <a:gd name="connsiteY78" fmla="*/ 769144 h 2809875"/>
                <a:gd name="connsiteX79" fmla="*/ 2322122 w 3855647"/>
                <a:gd name="connsiteY79" fmla="*/ 733425 h 2809875"/>
                <a:gd name="connsiteX80" fmla="*/ 2307834 w 3855647"/>
                <a:gd name="connsiteY80" fmla="*/ 723900 h 2809875"/>
                <a:gd name="connsiteX81" fmla="*/ 2264972 w 3855647"/>
                <a:gd name="connsiteY81" fmla="*/ 704850 h 2809875"/>
                <a:gd name="connsiteX82" fmla="*/ 2241159 w 3855647"/>
                <a:gd name="connsiteY82" fmla="*/ 678657 h 2809875"/>
                <a:gd name="connsiteX83" fmla="*/ 2231634 w 3855647"/>
                <a:gd name="connsiteY83" fmla="*/ 657225 h 2809875"/>
                <a:gd name="connsiteX84" fmla="*/ 2212584 w 3855647"/>
                <a:gd name="connsiteY84" fmla="*/ 647700 h 2809875"/>
                <a:gd name="connsiteX85" fmla="*/ 2198297 w 3855647"/>
                <a:gd name="connsiteY85" fmla="*/ 638175 h 2809875"/>
                <a:gd name="connsiteX86" fmla="*/ 2179247 w 3855647"/>
                <a:gd name="connsiteY86" fmla="*/ 642938 h 2809875"/>
                <a:gd name="connsiteX87" fmla="*/ 2155434 w 3855647"/>
                <a:gd name="connsiteY87" fmla="*/ 619125 h 2809875"/>
                <a:gd name="connsiteX88" fmla="*/ 2136384 w 3855647"/>
                <a:gd name="connsiteY88" fmla="*/ 590550 h 2809875"/>
                <a:gd name="connsiteX89" fmla="*/ 2126859 w 3855647"/>
                <a:gd name="connsiteY89" fmla="*/ 561975 h 2809875"/>
                <a:gd name="connsiteX90" fmla="*/ 2103047 w 3855647"/>
                <a:gd name="connsiteY90" fmla="*/ 561975 h 2809875"/>
                <a:gd name="connsiteX91" fmla="*/ 2088759 w 3855647"/>
                <a:gd name="connsiteY91" fmla="*/ 547688 h 2809875"/>
                <a:gd name="connsiteX92" fmla="*/ 2050660 w 3855647"/>
                <a:gd name="connsiteY92" fmla="*/ 540544 h 2809875"/>
                <a:gd name="connsiteX93" fmla="*/ 2007797 w 3855647"/>
                <a:gd name="connsiteY93" fmla="*/ 528638 h 2809875"/>
                <a:gd name="connsiteX94" fmla="*/ 1976841 w 3855647"/>
                <a:gd name="connsiteY94" fmla="*/ 526256 h 2809875"/>
                <a:gd name="connsiteX95" fmla="*/ 1948266 w 3855647"/>
                <a:gd name="connsiteY95" fmla="*/ 521494 h 2809875"/>
                <a:gd name="connsiteX96" fmla="*/ 1926834 w 3855647"/>
                <a:gd name="connsiteY96" fmla="*/ 504825 h 2809875"/>
                <a:gd name="connsiteX97" fmla="*/ 1912547 w 3855647"/>
                <a:gd name="connsiteY97" fmla="*/ 509588 h 2809875"/>
                <a:gd name="connsiteX98" fmla="*/ 1841109 w 3855647"/>
                <a:gd name="connsiteY98" fmla="*/ 495300 h 2809875"/>
                <a:gd name="connsiteX99" fmla="*/ 1812534 w 3855647"/>
                <a:gd name="connsiteY99" fmla="*/ 485775 h 2809875"/>
                <a:gd name="connsiteX100" fmla="*/ 1798247 w 3855647"/>
                <a:gd name="connsiteY100" fmla="*/ 481013 h 2809875"/>
                <a:gd name="connsiteX101" fmla="*/ 1783959 w 3855647"/>
                <a:gd name="connsiteY101" fmla="*/ 490538 h 2809875"/>
                <a:gd name="connsiteX102" fmla="*/ 1769672 w 3855647"/>
                <a:gd name="connsiteY102" fmla="*/ 495300 h 2809875"/>
                <a:gd name="connsiteX103" fmla="*/ 1741097 w 3855647"/>
                <a:gd name="connsiteY103" fmla="*/ 523875 h 2809875"/>
                <a:gd name="connsiteX104" fmla="*/ 1717284 w 3855647"/>
                <a:gd name="connsiteY104" fmla="*/ 519113 h 2809875"/>
                <a:gd name="connsiteX105" fmla="*/ 1683947 w 3855647"/>
                <a:gd name="connsiteY105" fmla="*/ 509588 h 2809875"/>
                <a:gd name="connsiteX106" fmla="*/ 1650609 w 3855647"/>
                <a:gd name="connsiteY106" fmla="*/ 504825 h 2809875"/>
                <a:gd name="connsiteX107" fmla="*/ 1622034 w 3855647"/>
                <a:gd name="connsiteY107" fmla="*/ 500063 h 2809875"/>
                <a:gd name="connsiteX108" fmla="*/ 1581553 w 3855647"/>
                <a:gd name="connsiteY108" fmla="*/ 483394 h 2809875"/>
                <a:gd name="connsiteX109" fmla="*/ 1552978 w 3855647"/>
                <a:gd name="connsiteY109" fmla="*/ 483394 h 2809875"/>
                <a:gd name="connsiteX110" fmla="*/ 1541072 w 3855647"/>
                <a:gd name="connsiteY110" fmla="*/ 466725 h 2809875"/>
                <a:gd name="connsiteX111" fmla="*/ 1526784 w 3855647"/>
                <a:gd name="connsiteY111" fmla="*/ 447675 h 2809875"/>
                <a:gd name="connsiteX112" fmla="*/ 1522021 w 3855647"/>
                <a:gd name="connsiteY112" fmla="*/ 421481 h 2809875"/>
                <a:gd name="connsiteX113" fmla="*/ 1533929 w 3855647"/>
                <a:gd name="connsiteY113" fmla="*/ 392907 h 2809875"/>
                <a:gd name="connsiteX114" fmla="*/ 1564884 w 3855647"/>
                <a:gd name="connsiteY114" fmla="*/ 366713 h 2809875"/>
                <a:gd name="connsiteX115" fmla="*/ 1557740 w 3855647"/>
                <a:gd name="connsiteY115" fmla="*/ 340519 h 2809875"/>
                <a:gd name="connsiteX116" fmla="*/ 1564884 w 3855647"/>
                <a:gd name="connsiteY116" fmla="*/ 309562 h 2809875"/>
                <a:gd name="connsiteX117" fmla="*/ 1583934 w 3855647"/>
                <a:gd name="connsiteY117" fmla="*/ 285750 h 2809875"/>
                <a:gd name="connsiteX118" fmla="*/ 1588697 w 3855647"/>
                <a:gd name="connsiteY118" fmla="*/ 271463 h 2809875"/>
                <a:gd name="connsiteX119" fmla="*/ 1579172 w 3855647"/>
                <a:gd name="connsiteY119" fmla="*/ 257175 h 2809875"/>
                <a:gd name="connsiteX120" fmla="*/ 1545834 w 3855647"/>
                <a:gd name="connsiteY120" fmla="*/ 230981 h 2809875"/>
                <a:gd name="connsiteX121" fmla="*/ 1522022 w 3855647"/>
                <a:gd name="connsiteY121" fmla="*/ 228600 h 2809875"/>
                <a:gd name="connsiteX122" fmla="*/ 1507734 w 3855647"/>
                <a:gd name="connsiteY122" fmla="*/ 192881 h 2809875"/>
                <a:gd name="connsiteX123" fmla="*/ 1505353 w 3855647"/>
                <a:gd name="connsiteY123" fmla="*/ 159543 h 2809875"/>
                <a:gd name="connsiteX124" fmla="*/ 1488684 w 3855647"/>
                <a:gd name="connsiteY124" fmla="*/ 119063 h 2809875"/>
                <a:gd name="connsiteX125" fmla="*/ 1479159 w 3855647"/>
                <a:gd name="connsiteY125" fmla="*/ 92868 h 2809875"/>
                <a:gd name="connsiteX126" fmla="*/ 1455347 w 3855647"/>
                <a:gd name="connsiteY126" fmla="*/ 85725 h 2809875"/>
                <a:gd name="connsiteX127" fmla="*/ 1450584 w 3855647"/>
                <a:gd name="connsiteY127" fmla="*/ 66675 h 2809875"/>
                <a:gd name="connsiteX128" fmla="*/ 1433915 w 3855647"/>
                <a:gd name="connsiteY128" fmla="*/ 40481 h 2809875"/>
                <a:gd name="connsiteX129" fmla="*/ 1445822 w 3855647"/>
                <a:gd name="connsiteY129" fmla="*/ 30956 h 2809875"/>
                <a:gd name="connsiteX130" fmla="*/ 1436297 w 3855647"/>
                <a:gd name="connsiteY130" fmla="*/ 0 h 2809875"/>
                <a:gd name="connsiteX131" fmla="*/ 845747 w 3855647"/>
                <a:gd name="connsiteY131" fmla="*/ 180975 h 2809875"/>
                <a:gd name="connsiteX132" fmla="*/ 845747 w 3855647"/>
                <a:gd name="connsiteY132" fmla="*/ 180975 h 2809875"/>
                <a:gd name="connsiteX133" fmla="*/ 840984 w 3855647"/>
                <a:gd name="connsiteY133" fmla="*/ 223838 h 2809875"/>
                <a:gd name="connsiteX134" fmla="*/ 836222 w 3855647"/>
                <a:gd name="connsiteY134" fmla="*/ 238125 h 2809875"/>
                <a:gd name="connsiteX135" fmla="*/ 817172 w 3855647"/>
                <a:gd name="connsiteY135" fmla="*/ 254794 h 2809875"/>
                <a:gd name="connsiteX136" fmla="*/ 788597 w 3855647"/>
                <a:gd name="connsiteY136" fmla="*/ 266700 h 2809875"/>
                <a:gd name="connsiteX137" fmla="*/ 740972 w 3855647"/>
                <a:gd name="connsiteY137" fmla="*/ 300038 h 2809875"/>
                <a:gd name="connsiteX138" fmla="*/ 721922 w 3855647"/>
                <a:gd name="connsiteY138" fmla="*/ 328613 h 2809875"/>
                <a:gd name="connsiteX139" fmla="*/ 705252 w 3855647"/>
                <a:gd name="connsiteY139" fmla="*/ 342900 h 2809875"/>
                <a:gd name="connsiteX140" fmla="*/ 707634 w 3855647"/>
                <a:gd name="connsiteY140" fmla="*/ 369095 h 2809875"/>
                <a:gd name="connsiteX141" fmla="*/ 726684 w 3855647"/>
                <a:gd name="connsiteY141" fmla="*/ 381000 h 2809875"/>
                <a:gd name="connsiteX142" fmla="*/ 731447 w 3855647"/>
                <a:gd name="connsiteY142" fmla="*/ 395288 h 2809875"/>
                <a:gd name="connsiteX143" fmla="*/ 750497 w 3855647"/>
                <a:gd name="connsiteY143" fmla="*/ 423863 h 2809875"/>
                <a:gd name="connsiteX144" fmla="*/ 760022 w 3855647"/>
                <a:gd name="connsiteY144" fmla="*/ 442913 h 2809875"/>
                <a:gd name="connsiteX145" fmla="*/ 750497 w 3855647"/>
                <a:gd name="connsiteY145" fmla="*/ 481013 h 2809875"/>
                <a:gd name="connsiteX146" fmla="*/ 736209 w 3855647"/>
                <a:gd name="connsiteY146" fmla="*/ 490538 h 2809875"/>
                <a:gd name="connsiteX147" fmla="*/ 731447 w 3855647"/>
                <a:gd name="connsiteY147" fmla="*/ 504825 h 2809875"/>
                <a:gd name="connsiteX148" fmla="*/ 717159 w 3855647"/>
                <a:gd name="connsiteY148" fmla="*/ 509588 h 2809875"/>
                <a:gd name="connsiteX149" fmla="*/ 712397 w 3855647"/>
                <a:gd name="connsiteY149" fmla="*/ 538163 h 2809875"/>
                <a:gd name="connsiteX150" fmla="*/ 702872 w 3855647"/>
                <a:gd name="connsiteY150" fmla="*/ 566738 h 2809875"/>
                <a:gd name="connsiteX151" fmla="*/ 698109 w 3855647"/>
                <a:gd name="connsiteY151" fmla="*/ 581025 h 2809875"/>
                <a:gd name="connsiteX152" fmla="*/ 683822 w 3855647"/>
                <a:gd name="connsiteY152" fmla="*/ 611981 h 2809875"/>
                <a:gd name="connsiteX153" fmla="*/ 702872 w 3855647"/>
                <a:gd name="connsiteY153" fmla="*/ 638175 h 2809875"/>
                <a:gd name="connsiteX154" fmla="*/ 731447 w 3855647"/>
                <a:gd name="connsiteY154" fmla="*/ 647700 h 2809875"/>
                <a:gd name="connsiteX155" fmla="*/ 740972 w 3855647"/>
                <a:gd name="connsiteY155" fmla="*/ 661988 h 2809875"/>
                <a:gd name="connsiteX156" fmla="*/ 745734 w 3855647"/>
                <a:gd name="connsiteY156" fmla="*/ 676275 h 2809875"/>
                <a:gd name="connsiteX157" fmla="*/ 745734 w 3855647"/>
                <a:gd name="connsiteY157" fmla="*/ 688181 h 2809875"/>
                <a:gd name="connsiteX158" fmla="*/ 748115 w 3855647"/>
                <a:gd name="connsiteY158" fmla="*/ 709613 h 2809875"/>
                <a:gd name="connsiteX159" fmla="*/ 755259 w 3855647"/>
                <a:gd name="connsiteY159" fmla="*/ 728663 h 2809875"/>
                <a:gd name="connsiteX160" fmla="*/ 745734 w 3855647"/>
                <a:gd name="connsiteY160" fmla="*/ 757238 h 2809875"/>
                <a:gd name="connsiteX161" fmla="*/ 736209 w 3855647"/>
                <a:gd name="connsiteY161" fmla="*/ 771525 h 2809875"/>
                <a:gd name="connsiteX162" fmla="*/ 736209 w 3855647"/>
                <a:gd name="connsiteY162" fmla="*/ 842963 h 2809875"/>
                <a:gd name="connsiteX163" fmla="*/ 740972 w 3855647"/>
                <a:gd name="connsiteY163" fmla="*/ 857250 h 2809875"/>
                <a:gd name="connsiteX164" fmla="*/ 745734 w 3855647"/>
                <a:gd name="connsiteY164" fmla="*/ 876300 h 2809875"/>
                <a:gd name="connsiteX165" fmla="*/ 760022 w 3855647"/>
                <a:gd name="connsiteY165" fmla="*/ 923925 h 2809875"/>
                <a:gd name="connsiteX166" fmla="*/ 764784 w 3855647"/>
                <a:gd name="connsiteY166" fmla="*/ 938213 h 2809875"/>
                <a:gd name="connsiteX167" fmla="*/ 771928 w 3855647"/>
                <a:gd name="connsiteY167" fmla="*/ 983456 h 2809875"/>
                <a:gd name="connsiteX168" fmla="*/ 750497 w 3855647"/>
                <a:gd name="connsiteY168" fmla="*/ 1004888 h 2809875"/>
                <a:gd name="connsiteX169" fmla="*/ 731447 w 3855647"/>
                <a:gd name="connsiteY169" fmla="*/ 1009650 h 2809875"/>
                <a:gd name="connsiteX170" fmla="*/ 712397 w 3855647"/>
                <a:gd name="connsiteY170" fmla="*/ 1016794 h 2809875"/>
                <a:gd name="connsiteX171" fmla="*/ 683822 w 3855647"/>
                <a:gd name="connsiteY171" fmla="*/ 1035844 h 2809875"/>
                <a:gd name="connsiteX172" fmla="*/ 674297 w 3855647"/>
                <a:gd name="connsiteY172" fmla="*/ 1052513 h 2809875"/>
                <a:gd name="connsiteX173" fmla="*/ 660009 w 3855647"/>
                <a:gd name="connsiteY173" fmla="*/ 1062038 h 2809875"/>
                <a:gd name="connsiteX174" fmla="*/ 650484 w 3855647"/>
                <a:gd name="connsiteY174" fmla="*/ 1076325 h 2809875"/>
                <a:gd name="connsiteX175" fmla="*/ 640959 w 3855647"/>
                <a:gd name="connsiteY175" fmla="*/ 1157288 h 2809875"/>
                <a:gd name="connsiteX176" fmla="*/ 626672 w 3855647"/>
                <a:gd name="connsiteY176" fmla="*/ 1190625 h 2809875"/>
                <a:gd name="connsiteX177" fmla="*/ 593334 w 3855647"/>
                <a:gd name="connsiteY177" fmla="*/ 1204913 h 2809875"/>
                <a:gd name="connsiteX178" fmla="*/ 588572 w 3855647"/>
                <a:gd name="connsiteY178" fmla="*/ 1219200 h 2809875"/>
                <a:gd name="connsiteX179" fmla="*/ 593334 w 3855647"/>
                <a:gd name="connsiteY179" fmla="*/ 1233488 h 2809875"/>
                <a:gd name="connsiteX180" fmla="*/ 579047 w 3855647"/>
                <a:gd name="connsiteY180" fmla="*/ 1247775 h 2809875"/>
                <a:gd name="connsiteX181" fmla="*/ 569521 w 3855647"/>
                <a:gd name="connsiteY181" fmla="*/ 1290638 h 2809875"/>
                <a:gd name="connsiteX182" fmla="*/ 552854 w 3855647"/>
                <a:gd name="connsiteY182" fmla="*/ 1321593 h 2809875"/>
                <a:gd name="connsiteX183" fmla="*/ 533803 w 3855647"/>
                <a:gd name="connsiteY183" fmla="*/ 1343025 h 2809875"/>
                <a:gd name="connsiteX184" fmla="*/ 519515 w 3855647"/>
                <a:gd name="connsiteY184" fmla="*/ 1371600 h 2809875"/>
                <a:gd name="connsiteX185" fmla="*/ 498084 w 3855647"/>
                <a:gd name="connsiteY185" fmla="*/ 1419225 h 2809875"/>
                <a:gd name="connsiteX186" fmla="*/ 493322 w 3855647"/>
                <a:gd name="connsiteY186" fmla="*/ 1433513 h 2809875"/>
                <a:gd name="connsiteX187" fmla="*/ 474272 w 3855647"/>
                <a:gd name="connsiteY187" fmla="*/ 1466850 h 2809875"/>
                <a:gd name="connsiteX188" fmla="*/ 464747 w 3855647"/>
                <a:gd name="connsiteY188" fmla="*/ 1485900 h 2809875"/>
                <a:gd name="connsiteX189" fmla="*/ 459984 w 3855647"/>
                <a:gd name="connsiteY189" fmla="*/ 1500188 h 2809875"/>
                <a:gd name="connsiteX190" fmla="*/ 450459 w 3855647"/>
                <a:gd name="connsiteY190" fmla="*/ 1514475 h 2809875"/>
                <a:gd name="connsiteX191" fmla="*/ 436172 w 3855647"/>
                <a:gd name="connsiteY191" fmla="*/ 1552575 h 2809875"/>
                <a:gd name="connsiteX192" fmla="*/ 412359 w 3855647"/>
                <a:gd name="connsiteY192" fmla="*/ 1595438 h 2809875"/>
                <a:gd name="connsiteX193" fmla="*/ 398072 w 3855647"/>
                <a:gd name="connsiteY193" fmla="*/ 1628776 h 2809875"/>
                <a:gd name="connsiteX194" fmla="*/ 393310 w 3855647"/>
                <a:gd name="connsiteY194" fmla="*/ 1657350 h 2809875"/>
                <a:gd name="connsiteX195" fmla="*/ 379022 w 3855647"/>
                <a:gd name="connsiteY195" fmla="*/ 1719263 h 2809875"/>
                <a:gd name="connsiteX196" fmla="*/ 374259 w 3855647"/>
                <a:gd name="connsiteY196" fmla="*/ 1757363 h 2809875"/>
                <a:gd name="connsiteX197" fmla="*/ 369497 w 3855647"/>
                <a:gd name="connsiteY197" fmla="*/ 1771650 h 2809875"/>
                <a:gd name="connsiteX198" fmla="*/ 357591 w 3855647"/>
                <a:gd name="connsiteY198" fmla="*/ 1807369 h 2809875"/>
                <a:gd name="connsiteX199" fmla="*/ 343303 w 3855647"/>
                <a:gd name="connsiteY199" fmla="*/ 1852613 h 2809875"/>
                <a:gd name="connsiteX200" fmla="*/ 336159 w 3855647"/>
                <a:gd name="connsiteY200" fmla="*/ 1876425 h 2809875"/>
                <a:gd name="connsiteX201" fmla="*/ 326634 w 3855647"/>
                <a:gd name="connsiteY201" fmla="*/ 1890713 h 2809875"/>
                <a:gd name="connsiteX202" fmla="*/ 321872 w 3855647"/>
                <a:gd name="connsiteY202" fmla="*/ 1905000 h 2809875"/>
                <a:gd name="connsiteX203" fmla="*/ 307584 w 3855647"/>
                <a:gd name="connsiteY203" fmla="*/ 1914525 h 2809875"/>
                <a:gd name="connsiteX204" fmla="*/ 293297 w 3855647"/>
                <a:gd name="connsiteY204" fmla="*/ 1943100 h 2809875"/>
                <a:gd name="connsiteX205" fmla="*/ 283772 w 3855647"/>
                <a:gd name="connsiteY205" fmla="*/ 1971675 h 2809875"/>
                <a:gd name="connsiteX206" fmla="*/ 267103 w 3855647"/>
                <a:gd name="connsiteY206" fmla="*/ 2002632 h 2809875"/>
                <a:gd name="connsiteX207" fmla="*/ 231384 w 3855647"/>
                <a:gd name="connsiteY207" fmla="*/ 2038350 h 2809875"/>
                <a:gd name="connsiteX208" fmla="*/ 207572 w 3855647"/>
                <a:gd name="connsiteY208" fmla="*/ 2062163 h 2809875"/>
                <a:gd name="connsiteX209" fmla="*/ 202809 w 3855647"/>
                <a:gd name="connsiteY209" fmla="*/ 2076450 h 2809875"/>
                <a:gd name="connsiteX210" fmla="*/ 174234 w 3855647"/>
                <a:gd name="connsiteY210" fmla="*/ 2095500 h 2809875"/>
                <a:gd name="connsiteX211" fmla="*/ 159947 w 3855647"/>
                <a:gd name="connsiteY211" fmla="*/ 2105025 h 2809875"/>
                <a:gd name="connsiteX212" fmla="*/ 131372 w 3855647"/>
                <a:gd name="connsiteY212" fmla="*/ 2133601 h 2809875"/>
                <a:gd name="connsiteX213" fmla="*/ 102797 w 3855647"/>
                <a:gd name="connsiteY213" fmla="*/ 2145506 h 2809875"/>
                <a:gd name="connsiteX214" fmla="*/ 78985 w 3855647"/>
                <a:gd name="connsiteY214" fmla="*/ 2157412 h 2809875"/>
                <a:gd name="connsiteX215" fmla="*/ 45647 w 3855647"/>
                <a:gd name="connsiteY215" fmla="*/ 2174081 h 2809875"/>
                <a:gd name="connsiteX216" fmla="*/ 24215 w 3855647"/>
                <a:gd name="connsiteY216" fmla="*/ 2178844 h 2809875"/>
                <a:gd name="connsiteX217" fmla="*/ 403 w 3855647"/>
                <a:gd name="connsiteY217" fmla="*/ 2188369 h 2809875"/>
                <a:gd name="connsiteX218" fmla="*/ 12309 w 3855647"/>
                <a:gd name="connsiteY218" fmla="*/ 2228850 h 2809875"/>
                <a:gd name="connsiteX219" fmla="*/ 43265 w 3855647"/>
                <a:gd name="connsiteY219" fmla="*/ 2255044 h 2809875"/>
                <a:gd name="connsiteX220" fmla="*/ 67079 w 3855647"/>
                <a:gd name="connsiteY220" fmla="*/ 2271713 h 2809875"/>
                <a:gd name="connsiteX221" fmla="*/ 90890 w 3855647"/>
                <a:gd name="connsiteY221" fmla="*/ 2276475 h 2809875"/>
                <a:gd name="connsiteX222" fmla="*/ 114703 w 3855647"/>
                <a:gd name="connsiteY222" fmla="*/ 2297906 h 2809875"/>
                <a:gd name="connsiteX223" fmla="*/ 119466 w 3855647"/>
                <a:gd name="connsiteY223" fmla="*/ 2326482 h 2809875"/>
                <a:gd name="connsiteX224" fmla="*/ 126609 w 3855647"/>
                <a:gd name="connsiteY224" fmla="*/ 2347913 h 2809875"/>
                <a:gd name="connsiteX225" fmla="*/ 121847 w 3855647"/>
                <a:gd name="connsiteY225" fmla="*/ 2386013 h 2809875"/>
                <a:gd name="connsiteX226" fmla="*/ 112322 w 3855647"/>
                <a:gd name="connsiteY226" fmla="*/ 2405063 h 2809875"/>
                <a:gd name="connsiteX227" fmla="*/ 100416 w 3855647"/>
                <a:gd name="connsiteY227" fmla="*/ 2424112 h 2809875"/>
                <a:gd name="connsiteX228" fmla="*/ 71841 w 3855647"/>
                <a:gd name="connsiteY228" fmla="*/ 2426494 h 2809875"/>
                <a:gd name="connsiteX229" fmla="*/ 50409 w 3855647"/>
                <a:gd name="connsiteY229" fmla="*/ 2452688 h 2809875"/>
                <a:gd name="connsiteX230" fmla="*/ 21834 w 3855647"/>
                <a:gd name="connsiteY230" fmla="*/ 2466975 h 2809875"/>
                <a:gd name="connsiteX231" fmla="*/ 31359 w 3855647"/>
                <a:gd name="connsiteY231" fmla="*/ 2490788 h 2809875"/>
                <a:gd name="connsiteX232" fmla="*/ 21834 w 3855647"/>
                <a:gd name="connsiteY232" fmla="*/ 2524125 h 2809875"/>
                <a:gd name="connsiteX233" fmla="*/ 12309 w 3855647"/>
                <a:gd name="connsiteY233" fmla="*/ 2538413 h 2809875"/>
                <a:gd name="connsiteX234" fmla="*/ 374259 w 3855647"/>
                <a:gd name="connsiteY234" fmla="*/ 2809875 h 2809875"/>
                <a:gd name="connsiteX0" fmla="*/ 3855647 w 3855647"/>
                <a:gd name="connsiteY0" fmla="*/ 2047875 h 2809875"/>
                <a:gd name="connsiteX1" fmla="*/ 3708009 w 3855647"/>
                <a:gd name="connsiteY1" fmla="*/ 1695450 h 2809875"/>
                <a:gd name="connsiteX2" fmla="*/ 3698484 w 3855647"/>
                <a:gd name="connsiteY2" fmla="*/ 1662113 h 2809875"/>
                <a:gd name="connsiteX3" fmla="*/ 3710390 w 3855647"/>
                <a:gd name="connsiteY3" fmla="*/ 1643063 h 2809875"/>
                <a:gd name="connsiteX4" fmla="*/ 3717535 w 3855647"/>
                <a:gd name="connsiteY4" fmla="*/ 1624013 h 2809875"/>
                <a:gd name="connsiteX5" fmla="*/ 3712772 w 3855647"/>
                <a:gd name="connsiteY5" fmla="*/ 1581150 h 2809875"/>
                <a:gd name="connsiteX6" fmla="*/ 3693722 w 3855647"/>
                <a:gd name="connsiteY6" fmla="*/ 1552575 h 2809875"/>
                <a:gd name="connsiteX7" fmla="*/ 3681816 w 3855647"/>
                <a:gd name="connsiteY7" fmla="*/ 1550194 h 2809875"/>
                <a:gd name="connsiteX8" fmla="*/ 3653240 w 3855647"/>
                <a:gd name="connsiteY8" fmla="*/ 1504951 h 2809875"/>
                <a:gd name="connsiteX9" fmla="*/ 3627047 w 3855647"/>
                <a:gd name="connsiteY9" fmla="*/ 1485900 h 2809875"/>
                <a:gd name="connsiteX10" fmla="*/ 3617522 w 3855647"/>
                <a:gd name="connsiteY10" fmla="*/ 1471613 h 2809875"/>
                <a:gd name="connsiteX11" fmla="*/ 3593709 w 3855647"/>
                <a:gd name="connsiteY11" fmla="*/ 1462088 h 2809875"/>
                <a:gd name="connsiteX12" fmla="*/ 3572278 w 3855647"/>
                <a:gd name="connsiteY12" fmla="*/ 1464469 h 2809875"/>
                <a:gd name="connsiteX13" fmla="*/ 3531796 w 3855647"/>
                <a:gd name="connsiteY13" fmla="*/ 1412082 h 2809875"/>
                <a:gd name="connsiteX14" fmla="*/ 3507984 w 3855647"/>
                <a:gd name="connsiteY14" fmla="*/ 1393031 h 2809875"/>
                <a:gd name="connsiteX15" fmla="*/ 3481790 w 3855647"/>
                <a:gd name="connsiteY15" fmla="*/ 1397794 h 2809875"/>
                <a:gd name="connsiteX16" fmla="*/ 3457979 w 3855647"/>
                <a:gd name="connsiteY16" fmla="*/ 1381126 h 2809875"/>
                <a:gd name="connsiteX17" fmla="*/ 3407972 w 3855647"/>
                <a:gd name="connsiteY17" fmla="*/ 1369219 h 2809875"/>
                <a:gd name="connsiteX18" fmla="*/ 3369872 w 3855647"/>
                <a:gd name="connsiteY18" fmla="*/ 1371601 h 2809875"/>
                <a:gd name="connsiteX19" fmla="*/ 3327009 w 3855647"/>
                <a:gd name="connsiteY19" fmla="*/ 1352550 h 2809875"/>
                <a:gd name="connsiteX20" fmla="*/ 3312722 w 3855647"/>
                <a:gd name="connsiteY20" fmla="*/ 1347788 h 2809875"/>
                <a:gd name="connsiteX21" fmla="*/ 3284147 w 3855647"/>
                <a:gd name="connsiteY21" fmla="*/ 1362075 h 2809875"/>
                <a:gd name="connsiteX22" fmla="*/ 3260334 w 3855647"/>
                <a:gd name="connsiteY22" fmla="*/ 1343025 h 2809875"/>
                <a:gd name="connsiteX23" fmla="*/ 3231759 w 3855647"/>
                <a:gd name="connsiteY23" fmla="*/ 1319213 h 2809875"/>
                <a:gd name="connsiteX24" fmla="*/ 3217472 w 3855647"/>
                <a:gd name="connsiteY24" fmla="*/ 1309688 h 2809875"/>
                <a:gd name="connsiteX25" fmla="*/ 3188897 w 3855647"/>
                <a:gd name="connsiteY25" fmla="*/ 1283495 h 2809875"/>
                <a:gd name="connsiteX26" fmla="*/ 3167465 w 3855647"/>
                <a:gd name="connsiteY26" fmla="*/ 1278731 h 2809875"/>
                <a:gd name="connsiteX27" fmla="*/ 3169848 w 3855647"/>
                <a:gd name="connsiteY27" fmla="*/ 1247775 h 2809875"/>
                <a:gd name="connsiteX28" fmla="*/ 3179372 w 3855647"/>
                <a:gd name="connsiteY28" fmla="*/ 1223963 h 2809875"/>
                <a:gd name="connsiteX29" fmla="*/ 3150797 w 3855647"/>
                <a:gd name="connsiteY29" fmla="*/ 1214438 h 2809875"/>
                <a:gd name="connsiteX30" fmla="*/ 3136509 w 3855647"/>
                <a:gd name="connsiteY30" fmla="*/ 1219200 h 2809875"/>
                <a:gd name="connsiteX31" fmla="*/ 3122222 w 3855647"/>
                <a:gd name="connsiteY31" fmla="*/ 1228725 h 2809875"/>
                <a:gd name="connsiteX32" fmla="*/ 3100790 w 3855647"/>
                <a:gd name="connsiteY32" fmla="*/ 1212056 h 2809875"/>
                <a:gd name="connsiteX33" fmla="*/ 3112697 w 3855647"/>
                <a:gd name="connsiteY33" fmla="*/ 1185863 h 2809875"/>
                <a:gd name="connsiteX34" fmla="*/ 3103172 w 3855647"/>
                <a:gd name="connsiteY34" fmla="*/ 1171575 h 2809875"/>
                <a:gd name="connsiteX35" fmla="*/ 3098409 w 3855647"/>
                <a:gd name="connsiteY35" fmla="*/ 1157288 h 2809875"/>
                <a:gd name="connsiteX36" fmla="*/ 3084122 w 3855647"/>
                <a:gd name="connsiteY36" fmla="*/ 1171575 h 2809875"/>
                <a:gd name="connsiteX37" fmla="*/ 3055547 w 3855647"/>
                <a:gd name="connsiteY37" fmla="*/ 1162050 h 2809875"/>
                <a:gd name="connsiteX38" fmla="*/ 3046022 w 3855647"/>
                <a:gd name="connsiteY38" fmla="*/ 1131094 h 2809875"/>
                <a:gd name="connsiteX39" fmla="*/ 3050784 w 3855647"/>
                <a:gd name="connsiteY39" fmla="*/ 1114425 h 2809875"/>
                <a:gd name="connsiteX40" fmla="*/ 3050784 w 3855647"/>
                <a:gd name="connsiteY40" fmla="*/ 1104900 h 2809875"/>
                <a:gd name="connsiteX41" fmla="*/ 3036497 w 3855647"/>
                <a:gd name="connsiteY41" fmla="*/ 1100138 h 2809875"/>
                <a:gd name="connsiteX42" fmla="*/ 3046022 w 3855647"/>
                <a:gd name="connsiteY42" fmla="*/ 1081088 h 2809875"/>
                <a:gd name="connsiteX43" fmla="*/ 3055547 w 3855647"/>
                <a:gd name="connsiteY43" fmla="*/ 1062038 h 2809875"/>
                <a:gd name="connsiteX44" fmla="*/ 3024590 w 3855647"/>
                <a:gd name="connsiteY44" fmla="*/ 1052513 h 2809875"/>
                <a:gd name="connsiteX45" fmla="*/ 3012684 w 3855647"/>
                <a:gd name="connsiteY45" fmla="*/ 1066800 h 2809875"/>
                <a:gd name="connsiteX46" fmla="*/ 2993634 w 3855647"/>
                <a:gd name="connsiteY46" fmla="*/ 1066800 h 2809875"/>
                <a:gd name="connsiteX47" fmla="*/ 2972204 w 3855647"/>
                <a:gd name="connsiteY47" fmla="*/ 1073944 h 2809875"/>
                <a:gd name="connsiteX48" fmla="*/ 2955534 w 3855647"/>
                <a:gd name="connsiteY48" fmla="*/ 1066800 h 2809875"/>
                <a:gd name="connsiteX49" fmla="*/ 2950772 w 3855647"/>
                <a:gd name="connsiteY49" fmla="*/ 1047750 h 2809875"/>
                <a:gd name="connsiteX50" fmla="*/ 2931721 w 3855647"/>
                <a:gd name="connsiteY50" fmla="*/ 1040607 h 2809875"/>
                <a:gd name="connsiteX51" fmla="*/ 2903147 w 3855647"/>
                <a:gd name="connsiteY51" fmla="*/ 1019175 h 2809875"/>
                <a:gd name="connsiteX52" fmla="*/ 2888859 w 3855647"/>
                <a:gd name="connsiteY52" fmla="*/ 1014413 h 2809875"/>
                <a:gd name="connsiteX53" fmla="*/ 2874572 w 3855647"/>
                <a:gd name="connsiteY53" fmla="*/ 1004888 h 2809875"/>
                <a:gd name="connsiteX54" fmla="*/ 2855522 w 3855647"/>
                <a:gd name="connsiteY54" fmla="*/ 1004888 h 2809875"/>
                <a:gd name="connsiteX55" fmla="*/ 2834090 w 3855647"/>
                <a:gd name="connsiteY55" fmla="*/ 995363 h 2809875"/>
                <a:gd name="connsiteX56" fmla="*/ 2810278 w 3855647"/>
                <a:gd name="connsiteY56" fmla="*/ 1009650 h 2809875"/>
                <a:gd name="connsiteX57" fmla="*/ 2767416 w 3855647"/>
                <a:gd name="connsiteY57" fmla="*/ 1007269 h 2809875"/>
                <a:gd name="connsiteX58" fmla="*/ 2734079 w 3855647"/>
                <a:gd name="connsiteY58" fmla="*/ 1019175 h 2809875"/>
                <a:gd name="connsiteX59" fmla="*/ 2712646 w 3855647"/>
                <a:gd name="connsiteY59" fmla="*/ 1019176 h 2809875"/>
                <a:gd name="connsiteX60" fmla="*/ 2693597 w 3855647"/>
                <a:gd name="connsiteY60" fmla="*/ 1009650 h 2809875"/>
                <a:gd name="connsiteX61" fmla="*/ 2641209 w 3855647"/>
                <a:gd name="connsiteY61" fmla="*/ 1021557 h 2809875"/>
                <a:gd name="connsiteX62" fmla="*/ 2631684 w 3855647"/>
                <a:gd name="connsiteY62" fmla="*/ 1031082 h 2809875"/>
                <a:gd name="connsiteX63" fmla="*/ 2612634 w 3855647"/>
                <a:gd name="connsiteY63" fmla="*/ 1038225 h 2809875"/>
                <a:gd name="connsiteX64" fmla="*/ 2595965 w 3855647"/>
                <a:gd name="connsiteY64" fmla="*/ 1035844 h 2809875"/>
                <a:gd name="connsiteX65" fmla="*/ 2574535 w 3855647"/>
                <a:gd name="connsiteY65" fmla="*/ 1028700 h 2809875"/>
                <a:gd name="connsiteX66" fmla="*/ 2529290 w 3855647"/>
                <a:gd name="connsiteY66" fmla="*/ 1004888 h 2809875"/>
                <a:gd name="connsiteX67" fmla="*/ 2526909 w 3855647"/>
                <a:gd name="connsiteY67" fmla="*/ 971550 h 2809875"/>
                <a:gd name="connsiteX68" fmla="*/ 2512622 w 3855647"/>
                <a:gd name="connsiteY68" fmla="*/ 942975 h 2809875"/>
                <a:gd name="connsiteX69" fmla="*/ 2488809 w 3855647"/>
                <a:gd name="connsiteY69" fmla="*/ 938213 h 2809875"/>
                <a:gd name="connsiteX70" fmla="*/ 2493572 w 3855647"/>
                <a:gd name="connsiteY70" fmla="*/ 923925 h 2809875"/>
                <a:gd name="connsiteX71" fmla="*/ 2479284 w 3855647"/>
                <a:gd name="connsiteY71" fmla="*/ 914400 h 2809875"/>
                <a:gd name="connsiteX72" fmla="*/ 2457853 w 3855647"/>
                <a:gd name="connsiteY72" fmla="*/ 902494 h 2809875"/>
                <a:gd name="connsiteX73" fmla="*/ 2431659 w 3855647"/>
                <a:gd name="connsiteY73" fmla="*/ 890588 h 2809875"/>
                <a:gd name="connsiteX74" fmla="*/ 2414991 w 3855647"/>
                <a:gd name="connsiteY74" fmla="*/ 864394 h 2809875"/>
                <a:gd name="connsiteX75" fmla="*/ 2398321 w 3855647"/>
                <a:gd name="connsiteY75" fmla="*/ 833437 h 2809875"/>
                <a:gd name="connsiteX76" fmla="*/ 2367365 w 3855647"/>
                <a:gd name="connsiteY76" fmla="*/ 807244 h 2809875"/>
                <a:gd name="connsiteX77" fmla="*/ 2348316 w 3855647"/>
                <a:gd name="connsiteY77" fmla="*/ 769144 h 2809875"/>
                <a:gd name="connsiteX78" fmla="*/ 2322122 w 3855647"/>
                <a:gd name="connsiteY78" fmla="*/ 733425 h 2809875"/>
                <a:gd name="connsiteX79" fmla="*/ 2307834 w 3855647"/>
                <a:gd name="connsiteY79" fmla="*/ 723900 h 2809875"/>
                <a:gd name="connsiteX80" fmla="*/ 2264972 w 3855647"/>
                <a:gd name="connsiteY80" fmla="*/ 704850 h 2809875"/>
                <a:gd name="connsiteX81" fmla="*/ 2241159 w 3855647"/>
                <a:gd name="connsiteY81" fmla="*/ 678657 h 2809875"/>
                <a:gd name="connsiteX82" fmla="*/ 2231634 w 3855647"/>
                <a:gd name="connsiteY82" fmla="*/ 657225 h 2809875"/>
                <a:gd name="connsiteX83" fmla="*/ 2212584 w 3855647"/>
                <a:gd name="connsiteY83" fmla="*/ 647700 h 2809875"/>
                <a:gd name="connsiteX84" fmla="*/ 2198297 w 3855647"/>
                <a:gd name="connsiteY84" fmla="*/ 638175 h 2809875"/>
                <a:gd name="connsiteX85" fmla="*/ 2179247 w 3855647"/>
                <a:gd name="connsiteY85" fmla="*/ 642938 h 2809875"/>
                <a:gd name="connsiteX86" fmla="*/ 2155434 w 3855647"/>
                <a:gd name="connsiteY86" fmla="*/ 619125 h 2809875"/>
                <a:gd name="connsiteX87" fmla="*/ 2136384 w 3855647"/>
                <a:gd name="connsiteY87" fmla="*/ 590550 h 2809875"/>
                <a:gd name="connsiteX88" fmla="*/ 2126859 w 3855647"/>
                <a:gd name="connsiteY88" fmla="*/ 561975 h 2809875"/>
                <a:gd name="connsiteX89" fmla="*/ 2103047 w 3855647"/>
                <a:gd name="connsiteY89" fmla="*/ 561975 h 2809875"/>
                <a:gd name="connsiteX90" fmla="*/ 2088759 w 3855647"/>
                <a:gd name="connsiteY90" fmla="*/ 547688 h 2809875"/>
                <a:gd name="connsiteX91" fmla="*/ 2050660 w 3855647"/>
                <a:gd name="connsiteY91" fmla="*/ 540544 h 2809875"/>
                <a:gd name="connsiteX92" fmla="*/ 2007797 w 3855647"/>
                <a:gd name="connsiteY92" fmla="*/ 528638 h 2809875"/>
                <a:gd name="connsiteX93" fmla="*/ 1976841 w 3855647"/>
                <a:gd name="connsiteY93" fmla="*/ 526256 h 2809875"/>
                <a:gd name="connsiteX94" fmla="*/ 1948266 w 3855647"/>
                <a:gd name="connsiteY94" fmla="*/ 521494 h 2809875"/>
                <a:gd name="connsiteX95" fmla="*/ 1926834 w 3855647"/>
                <a:gd name="connsiteY95" fmla="*/ 504825 h 2809875"/>
                <a:gd name="connsiteX96" fmla="*/ 1912547 w 3855647"/>
                <a:gd name="connsiteY96" fmla="*/ 509588 h 2809875"/>
                <a:gd name="connsiteX97" fmla="*/ 1841109 w 3855647"/>
                <a:gd name="connsiteY97" fmla="*/ 495300 h 2809875"/>
                <a:gd name="connsiteX98" fmla="*/ 1812534 w 3855647"/>
                <a:gd name="connsiteY98" fmla="*/ 485775 h 2809875"/>
                <a:gd name="connsiteX99" fmla="*/ 1798247 w 3855647"/>
                <a:gd name="connsiteY99" fmla="*/ 481013 h 2809875"/>
                <a:gd name="connsiteX100" fmla="*/ 1783959 w 3855647"/>
                <a:gd name="connsiteY100" fmla="*/ 490538 h 2809875"/>
                <a:gd name="connsiteX101" fmla="*/ 1769672 w 3855647"/>
                <a:gd name="connsiteY101" fmla="*/ 495300 h 2809875"/>
                <a:gd name="connsiteX102" fmla="*/ 1741097 w 3855647"/>
                <a:gd name="connsiteY102" fmla="*/ 523875 h 2809875"/>
                <a:gd name="connsiteX103" fmla="*/ 1717284 w 3855647"/>
                <a:gd name="connsiteY103" fmla="*/ 519113 h 2809875"/>
                <a:gd name="connsiteX104" fmla="*/ 1683947 w 3855647"/>
                <a:gd name="connsiteY104" fmla="*/ 509588 h 2809875"/>
                <a:gd name="connsiteX105" fmla="*/ 1650609 w 3855647"/>
                <a:gd name="connsiteY105" fmla="*/ 504825 h 2809875"/>
                <a:gd name="connsiteX106" fmla="*/ 1622034 w 3855647"/>
                <a:gd name="connsiteY106" fmla="*/ 500063 h 2809875"/>
                <a:gd name="connsiteX107" fmla="*/ 1581553 w 3855647"/>
                <a:gd name="connsiteY107" fmla="*/ 483394 h 2809875"/>
                <a:gd name="connsiteX108" fmla="*/ 1552978 w 3855647"/>
                <a:gd name="connsiteY108" fmla="*/ 483394 h 2809875"/>
                <a:gd name="connsiteX109" fmla="*/ 1541072 w 3855647"/>
                <a:gd name="connsiteY109" fmla="*/ 466725 h 2809875"/>
                <a:gd name="connsiteX110" fmla="*/ 1526784 w 3855647"/>
                <a:gd name="connsiteY110" fmla="*/ 447675 h 2809875"/>
                <a:gd name="connsiteX111" fmla="*/ 1522021 w 3855647"/>
                <a:gd name="connsiteY111" fmla="*/ 421481 h 2809875"/>
                <a:gd name="connsiteX112" fmla="*/ 1533929 w 3855647"/>
                <a:gd name="connsiteY112" fmla="*/ 392907 h 2809875"/>
                <a:gd name="connsiteX113" fmla="*/ 1564884 w 3855647"/>
                <a:gd name="connsiteY113" fmla="*/ 366713 h 2809875"/>
                <a:gd name="connsiteX114" fmla="*/ 1557740 w 3855647"/>
                <a:gd name="connsiteY114" fmla="*/ 340519 h 2809875"/>
                <a:gd name="connsiteX115" fmla="*/ 1564884 w 3855647"/>
                <a:gd name="connsiteY115" fmla="*/ 309562 h 2809875"/>
                <a:gd name="connsiteX116" fmla="*/ 1583934 w 3855647"/>
                <a:gd name="connsiteY116" fmla="*/ 285750 h 2809875"/>
                <a:gd name="connsiteX117" fmla="*/ 1588697 w 3855647"/>
                <a:gd name="connsiteY117" fmla="*/ 271463 h 2809875"/>
                <a:gd name="connsiteX118" fmla="*/ 1579172 w 3855647"/>
                <a:gd name="connsiteY118" fmla="*/ 257175 h 2809875"/>
                <a:gd name="connsiteX119" fmla="*/ 1545834 w 3855647"/>
                <a:gd name="connsiteY119" fmla="*/ 230981 h 2809875"/>
                <a:gd name="connsiteX120" fmla="*/ 1522022 w 3855647"/>
                <a:gd name="connsiteY120" fmla="*/ 228600 h 2809875"/>
                <a:gd name="connsiteX121" fmla="*/ 1507734 w 3855647"/>
                <a:gd name="connsiteY121" fmla="*/ 192881 h 2809875"/>
                <a:gd name="connsiteX122" fmla="*/ 1505353 w 3855647"/>
                <a:gd name="connsiteY122" fmla="*/ 159543 h 2809875"/>
                <a:gd name="connsiteX123" fmla="*/ 1488684 w 3855647"/>
                <a:gd name="connsiteY123" fmla="*/ 119063 h 2809875"/>
                <a:gd name="connsiteX124" fmla="*/ 1479159 w 3855647"/>
                <a:gd name="connsiteY124" fmla="*/ 92868 h 2809875"/>
                <a:gd name="connsiteX125" fmla="*/ 1455347 w 3855647"/>
                <a:gd name="connsiteY125" fmla="*/ 85725 h 2809875"/>
                <a:gd name="connsiteX126" fmla="*/ 1450584 w 3855647"/>
                <a:gd name="connsiteY126" fmla="*/ 66675 h 2809875"/>
                <a:gd name="connsiteX127" fmla="*/ 1433915 w 3855647"/>
                <a:gd name="connsiteY127" fmla="*/ 40481 h 2809875"/>
                <a:gd name="connsiteX128" fmla="*/ 1445822 w 3855647"/>
                <a:gd name="connsiteY128" fmla="*/ 30956 h 2809875"/>
                <a:gd name="connsiteX129" fmla="*/ 1436297 w 3855647"/>
                <a:gd name="connsiteY129" fmla="*/ 0 h 2809875"/>
                <a:gd name="connsiteX130" fmla="*/ 845747 w 3855647"/>
                <a:gd name="connsiteY130" fmla="*/ 180975 h 2809875"/>
                <a:gd name="connsiteX131" fmla="*/ 845747 w 3855647"/>
                <a:gd name="connsiteY131" fmla="*/ 180975 h 2809875"/>
                <a:gd name="connsiteX132" fmla="*/ 840984 w 3855647"/>
                <a:gd name="connsiteY132" fmla="*/ 223838 h 2809875"/>
                <a:gd name="connsiteX133" fmla="*/ 836222 w 3855647"/>
                <a:gd name="connsiteY133" fmla="*/ 238125 h 2809875"/>
                <a:gd name="connsiteX134" fmla="*/ 817172 w 3855647"/>
                <a:gd name="connsiteY134" fmla="*/ 254794 h 2809875"/>
                <a:gd name="connsiteX135" fmla="*/ 788597 w 3855647"/>
                <a:gd name="connsiteY135" fmla="*/ 266700 h 2809875"/>
                <a:gd name="connsiteX136" fmla="*/ 740972 w 3855647"/>
                <a:gd name="connsiteY136" fmla="*/ 300038 h 2809875"/>
                <a:gd name="connsiteX137" fmla="*/ 721922 w 3855647"/>
                <a:gd name="connsiteY137" fmla="*/ 328613 h 2809875"/>
                <a:gd name="connsiteX138" fmla="*/ 705252 w 3855647"/>
                <a:gd name="connsiteY138" fmla="*/ 342900 h 2809875"/>
                <a:gd name="connsiteX139" fmla="*/ 707634 w 3855647"/>
                <a:gd name="connsiteY139" fmla="*/ 369095 h 2809875"/>
                <a:gd name="connsiteX140" fmla="*/ 726684 w 3855647"/>
                <a:gd name="connsiteY140" fmla="*/ 381000 h 2809875"/>
                <a:gd name="connsiteX141" fmla="*/ 731447 w 3855647"/>
                <a:gd name="connsiteY141" fmla="*/ 395288 h 2809875"/>
                <a:gd name="connsiteX142" fmla="*/ 750497 w 3855647"/>
                <a:gd name="connsiteY142" fmla="*/ 423863 h 2809875"/>
                <a:gd name="connsiteX143" fmla="*/ 760022 w 3855647"/>
                <a:gd name="connsiteY143" fmla="*/ 442913 h 2809875"/>
                <a:gd name="connsiteX144" fmla="*/ 750497 w 3855647"/>
                <a:gd name="connsiteY144" fmla="*/ 481013 h 2809875"/>
                <a:gd name="connsiteX145" fmla="*/ 736209 w 3855647"/>
                <a:gd name="connsiteY145" fmla="*/ 490538 h 2809875"/>
                <a:gd name="connsiteX146" fmla="*/ 731447 w 3855647"/>
                <a:gd name="connsiteY146" fmla="*/ 504825 h 2809875"/>
                <a:gd name="connsiteX147" fmla="*/ 717159 w 3855647"/>
                <a:gd name="connsiteY147" fmla="*/ 509588 h 2809875"/>
                <a:gd name="connsiteX148" fmla="*/ 712397 w 3855647"/>
                <a:gd name="connsiteY148" fmla="*/ 538163 h 2809875"/>
                <a:gd name="connsiteX149" fmla="*/ 702872 w 3855647"/>
                <a:gd name="connsiteY149" fmla="*/ 566738 h 2809875"/>
                <a:gd name="connsiteX150" fmla="*/ 698109 w 3855647"/>
                <a:gd name="connsiteY150" fmla="*/ 581025 h 2809875"/>
                <a:gd name="connsiteX151" fmla="*/ 683822 w 3855647"/>
                <a:gd name="connsiteY151" fmla="*/ 611981 h 2809875"/>
                <a:gd name="connsiteX152" fmla="*/ 702872 w 3855647"/>
                <a:gd name="connsiteY152" fmla="*/ 638175 h 2809875"/>
                <a:gd name="connsiteX153" fmla="*/ 731447 w 3855647"/>
                <a:gd name="connsiteY153" fmla="*/ 647700 h 2809875"/>
                <a:gd name="connsiteX154" fmla="*/ 740972 w 3855647"/>
                <a:gd name="connsiteY154" fmla="*/ 661988 h 2809875"/>
                <a:gd name="connsiteX155" fmla="*/ 745734 w 3855647"/>
                <a:gd name="connsiteY155" fmla="*/ 676275 h 2809875"/>
                <a:gd name="connsiteX156" fmla="*/ 745734 w 3855647"/>
                <a:gd name="connsiteY156" fmla="*/ 688181 h 2809875"/>
                <a:gd name="connsiteX157" fmla="*/ 748115 w 3855647"/>
                <a:gd name="connsiteY157" fmla="*/ 709613 h 2809875"/>
                <a:gd name="connsiteX158" fmla="*/ 755259 w 3855647"/>
                <a:gd name="connsiteY158" fmla="*/ 728663 h 2809875"/>
                <a:gd name="connsiteX159" fmla="*/ 745734 w 3855647"/>
                <a:gd name="connsiteY159" fmla="*/ 757238 h 2809875"/>
                <a:gd name="connsiteX160" fmla="*/ 736209 w 3855647"/>
                <a:gd name="connsiteY160" fmla="*/ 771525 h 2809875"/>
                <a:gd name="connsiteX161" fmla="*/ 736209 w 3855647"/>
                <a:gd name="connsiteY161" fmla="*/ 842963 h 2809875"/>
                <a:gd name="connsiteX162" fmla="*/ 740972 w 3855647"/>
                <a:gd name="connsiteY162" fmla="*/ 857250 h 2809875"/>
                <a:gd name="connsiteX163" fmla="*/ 745734 w 3855647"/>
                <a:gd name="connsiteY163" fmla="*/ 876300 h 2809875"/>
                <a:gd name="connsiteX164" fmla="*/ 760022 w 3855647"/>
                <a:gd name="connsiteY164" fmla="*/ 923925 h 2809875"/>
                <a:gd name="connsiteX165" fmla="*/ 764784 w 3855647"/>
                <a:gd name="connsiteY165" fmla="*/ 938213 h 2809875"/>
                <a:gd name="connsiteX166" fmla="*/ 771928 w 3855647"/>
                <a:gd name="connsiteY166" fmla="*/ 983456 h 2809875"/>
                <a:gd name="connsiteX167" fmla="*/ 750497 w 3855647"/>
                <a:gd name="connsiteY167" fmla="*/ 1004888 h 2809875"/>
                <a:gd name="connsiteX168" fmla="*/ 731447 w 3855647"/>
                <a:gd name="connsiteY168" fmla="*/ 1009650 h 2809875"/>
                <a:gd name="connsiteX169" fmla="*/ 712397 w 3855647"/>
                <a:gd name="connsiteY169" fmla="*/ 1016794 h 2809875"/>
                <a:gd name="connsiteX170" fmla="*/ 683822 w 3855647"/>
                <a:gd name="connsiteY170" fmla="*/ 1035844 h 2809875"/>
                <a:gd name="connsiteX171" fmla="*/ 674297 w 3855647"/>
                <a:gd name="connsiteY171" fmla="*/ 1052513 h 2809875"/>
                <a:gd name="connsiteX172" fmla="*/ 660009 w 3855647"/>
                <a:gd name="connsiteY172" fmla="*/ 1062038 h 2809875"/>
                <a:gd name="connsiteX173" fmla="*/ 650484 w 3855647"/>
                <a:gd name="connsiteY173" fmla="*/ 1076325 h 2809875"/>
                <a:gd name="connsiteX174" fmla="*/ 640959 w 3855647"/>
                <a:gd name="connsiteY174" fmla="*/ 1157288 h 2809875"/>
                <a:gd name="connsiteX175" fmla="*/ 626672 w 3855647"/>
                <a:gd name="connsiteY175" fmla="*/ 1190625 h 2809875"/>
                <a:gd name="connsiteX176" fmla="*/ 593334 w 3855647"/>
                <a:gd name="connsiteY176" fmla="*/ 1204913 h 2809875"/>
                <a:gd name="connsiteX177" fmla="*/ 588572 w 3855647"/>
                <a:gd name="connsiteY177" fmla="*/ 1219200 h 2809875"/>
                <a:gd name="connsiteX178" fmla="*/ 593334 w 3855647"/>
                <a:gd name="connsiteY178" fmla="*/ 1233488 h 2809875"/>
                <a:gd name="connsiteX179" fmla="*/ 579047 w 3855647"/>
                <a:gd name="connsiteY179" fmla="*/ 1247775 h 2809875"/>
                <a:gd name="connsiteX180" fmla="*/ 569521 w 3855647"/>
                <a:gd name="connsiteY180" fmla="*/ 1290638 h 2809875"/>
                <a:gd name="connsiteX181" fmla="*/ 552854 w 3855647"/>
                <a:gd name="connsiteY181" fmla="*/ 1321593 h 2809875"/>
                <a:gd name="connsiteX182" fmla="*/ 533803 w 3855647"/>
                <a:gd name="connsiteY182" fmla="*/ 1343025 h 2809875"/>
                <a:gd name="connsiteX183" fmla="*/ 519515 w 3855647"/>
                <a:gd name="connsiteY183" fmla="*/ 1371600 h 2809875"/>
                <a:gd name="connsiteX184" fmla="*/ 498084 w 3855647"/>
                <a:gd name="connsiteY184" fmla="*/ 1419225 h 2809875"/>
                <a:gd name="connsiteX185" fmla="*/ 493322 w 3855647"/>
                <a:gd name="connsiteY185" fmla="*/ 1433513 h 2809875"/>
                <a:gd name="connsiteX186" fmla="*/ 474272 w 3855647"/>
                <a:gd name="connsiteY186" fmla="*/ 1466850 h 2809875"/>
                <a:gd name="connsiteX187" fmla="*/ 464747 w 3855647"/>
                <a:gd name="connsiteY187" fmla="*/ 1485900 h 2809875"/>
                <a:gd name="connsiteX188" fmla="*/ 459984 w 3855647"/>
                <a:gd name="connsiteY188" fmla="*/ 1500188 h 2809875"/>
                <a:gd name="connsiteX189" fmla="*/ 450459 w 3855647"/>
                <a:gd name="connsiteY189" fmla="*/ 1514475 h 2809875"/>
                <a:gd name="connsiteX190" fmla="*/ 436172 w 3855647"/>
                <a:gd name="connsiteY190" fmla="*/ 1552575 h 2809875"/>
                <a:gd name="connsiteX191" fmla="*/ 412359 w 3855647"/>
                <a:gd name="connsiteY191" fmla="*/ 1595438 h 2809875"/>
                <a:gd name="connsiteX192" fmla="*/ 398072 w 3855647"/>
                <a:gd name="connsiteY192" fmla="*/ 1628776 h 2809875"/>
                <a:gd name="connsiteX193" fmla="*/ 393310 w 3855647"/>
                <a:gd name="connsiteY193" fmla="*/ 1657350 h 2809875"/>
                <a:gd name="connsiteX194" fmla="*/ 379022 w 3855647"/>
                <a:gd name="connsiteY194" fmla="*/ 1719263 h 2809875"/>
                <a:gd name="connsiteX195" fmla="*/ 374259 w 3855647"/>
                <a:gd name="connsiteY195" fmla="*/ 1757363 h 2809875"/>
                <a:gd name="connsiteX196" fmla="*/ 369497 w 3855647"/>
                <a:gd name="connsiteY196" fmla="*/ 1771650 h 2809875"/>
                <a:gd name="connsiteX197" fmla="*/ 357591 w 3855647"/>
                <a:gd name="connsiteY197" fmla="*/ 1807369 h 2809875"/>
                <a:gd name="connsiteX198" fmla="*/ 343303 w 3855647"/>
                <a:gd name="connsiteY198" fmla="*/ 1852613 h 2809875"/>
                <a:gd name="connsiteX199" fmla="*/ 336159 w 3855647"/>
                <a:gd name="connsiteY199" fmla="*/ 1876425 h 2809875"/>
                <a:gd name="connsiteX200" fmla="*/ 326634 w 3855647"/>
                <a:gd name="connsiteY200" fmla="*/ 1890713 h 2809875"/>
                <a:gd name="connsiteX201" fmla="*/ 321872 w 3855647"/>
                <a:gd name="connsiteY201" fmla="*/ 1905000 h 2809875"/>
                <a:gd name="connsiteX202" fmla="*/ 307584 w 3855647"/>
                <a:gd name="connsiteY202" fmla="*/ 1914525 h 2809875"/>
                <a:gd name="connsiteX203" fmla="*/ 293297 w 3855647"/>
                <a:gd name="connsiteY203" fmla="*/ 1943100 h 2809875"/>
                <a:gd name="connsiteX204" fmla="*/ 283772 w 3855647"/>
                <a:gd name="connsiteY204" fmla="*/ 1971675 h 2809875"/>
                <a:gd name="connsiteX205" fmla="*/ 267103 w 3855647"/>
                <a:gd name="connsiteY205" fmla="*/ 2002632 h 2809875"/>
                <a:gd name="connsiteX206" fmla="*/ 231384 w 3855647"/>
                <a:gd name="connsiteY206" fmla="*/ 2038350 h 2809875"/>
                <a:gd name="connsiteX207" fmla="*/ 207572 w 3855647"/>
                <a:gd name="connsiteY207" fmla="*/ 2062163 h 2809875"/>
                <a:gd name="connsiteX208" fmla="*/ 202809 w 3855647"/>
                <a:gd name="connsiteY208" fmla="*/ 2076450 h 2809875"/>
                <a:gd name="connsiteX209" fmla="*/ 174234 w 3855647"/>
                <a:gd name="connsiteY209" fmla="*/ 2095500 h 2809875"/>
                <a:gd name="connsiteX210" fmla="*/ 159947 w 3855647"/>
                <a:gd name="connsiteY210" fmla="*/ 2105025 h 2809875"/>
                <a:gd name="connsiteX211" fmla="*/ 131372 w 3855647"/>
                <a:gd name="connsiteY211" fmla="*/ 2133601 h 2809875"/>
                <a:gd name="connsiteX212" fmla="*/ 102797 w 3855647"/>
                <a:gd name="connsiteY212" fmla="*/ 2145506 h 2809875"/>
                <a:gd name="connsiteX213" fmla="*/ 78985 w 3855647"/>
                <a:gd name="connsiteY213" fmla="*/ 2157412 h 2809875"/>
                <a:gd name="connsiteX214" fmla="*/ 45647 w 3855647"/>
                <a:gd name="connsiteY214" fmla="*/ 2174081 h 2809875"/>
                <a:gd name="connsiteX215" fmla="*/ 24215 w 3855647"/>
                <a:gd name="connsiteY215" fmla="*/ 2178844 h 2809875"/>
                <a:gd name="connsiteX216" fmla="*/ 403 w 3855647"/>
                <a:gd name="connsiteY216" fmla="*/ 2188369 h 2809875"/>
                <a:gd name="connsiteX217" fmla="*/ 12309 w 3855647"/>
                <a:gd name="connsiteY217" fmla="*/ 2228850 h 2809875"/>
                <a:gd name="connsiteX218" fmla="*/ 43265 w 3855647"/>
                <a:gd name="connsiteY218" fmla="*/ 2255044 h 2809875"/>
                <a:gd name="connsiteX219" fmla="*/ 67079 w 3855647"/>
                <a:gd name="connsiteY219" fmla="*/ 2271713 h 2809875"/>
                <a:gd name="connsiteX220" fmla="*/ 90890 w 3855647"/>
                <a:gd name="connsiteY220" fmla="*/ 2276475 h 2809875"/>
                <a:gd name="connsiteX221" fmla="*/ 114703 w 3855647"/>
                <a:gd name="connsiteY221" fmla="*/ 2297906 h 2809875"/>
                <a:gd name="connsiteX222" fmla="*/ 119466 w 3855647"/>
                <a:gd name="connsiteY222" fmla="*/ 2326482 h 2809875"/>
                <a:gd name="connsiteX223" fmla="*/ 126609 w 3855647"/>
                <a:gd name="connsiteY223" fmla="*/ 2347913 h 2809875"/>
                <a:gd name="connsiteX224" fmla="*/ 121847 w 3855647"/>
                <a:gd name="connsiteY224" fmla="*/ 2386013 h 2809875"/>
                <a:gd name="connsiteX225" fmla="*/ 112322 w 3855647"/>
                <a:gd name="connsiteY225" fmla="*/ 2405063 h 2809875"/>
                <a:gd name="connsiteX226" fmla="*/ 100416 w 3855647"/>
                <a:gd name="connsiteY226" fmla="*/ 2424112 h 2809875"/>
                <a:gd name="connsiteX227" fmla="*/ 71841 w 3855647"/>
                <a:gd name="connsiteY227" fmla="*/ 2426494 h 2809875"/>
                <a:gd name="connsiteX228" fmla="*/ 50409 w 3855647"/>
                <a:gd name="connsiteY228" fmla="*/ 2452688 h 2809875"/>
                <a:gd name="connsiteX229" fmla="*/ 21834 w 3855647"/>
                <a:gd name="connsiteY229" fmla="*/ 2466975 h 2809875"/>
                <a:gd name="connsiteX230" fmla="*/ 31359 w 3855647"/>
                <a:gd name="connsiteY230" fmla="*/ 2490788 h 2809875"/>
                <a:gd name="connsiteX231" fmla="*/ 21834 w 3855647"/>
                <a:gd name="connsiteY231" fmla="*/ 2524125 h 2809875"/>
                <a:gd name="connsiteX232" fmla="*/ 12309 w 3855647"/>
                <a:gd name="connsiteY232" fmla="*/ 2538413 h 2809875"/>
                <a:gd name="connsiteX233" fmla="*/ 374259 w 3855647"/>
                <a:gd name="connsiteY233" fmla="*/ 2809875 h 2809875"/>
                <a:gd name="connsiteX0" fmla="*/ 3855647 w 3855647"/>
                <a:gd name="connsiteY0" fmla="*/ 2047875 h 2809875"/>
                <a:gd name="connsiteX1" fmla="*/ 3698484 w 3855647"/>
                <a:gd name="connsiteY1" fmla="*/ 1662113 h 2809875"/>
                <a:gd name="connsiteX2" fmla="*/ 3710390 w 3855647"/>
                <a:gd name="connsiteY2" fmla="*/ 1643063 h 2809875"/>
                <a:gd name="connsiteX3" fmla="*/ 3717535 w 3855647"/>
                <a:gd name="connsiteY3" fmla="*/ 1624013 h 2809875"/>
                <a:gd name="connsiteX4" fmla="*/ 3712772 w 3855647"/>
                <a:gd name="connsiteY4" fmla="*/ 1581150 h 2809875"/>
                <a:gd name="connsiteX5" fmla="*/ 3693722 w 3855647"/>
                <a:gd name="connsiteY5" fmla="*/ 1552575 h 2809875"/>
                <a:gd name="connsiteX6" fmla="*/ 3681816 w 3855647"/>
                <a:gd name="connsiteY6" fmla="*/ 1550194 h 2809875"/>
                <a:gd name="connsiteX7" fmla="*/ 3653240 w 3855647"/>
                <a:gd name="connsiteY7" fmla="*/ 1504951 h 2809875"/>
                <a:gd name="connsiteX8" fmla="*/ 3627047 w 3855647"/>
                <a:gd name="connsiteY8" fmla="*/ 1485900 h 2809875"/>
                <a:gd name="connsiteX9" fmla="*/ 3617522 w 3855647"/>
                <a:gd name="connsiteY9" fmla="*/ 1471613 h 2809875"/>
                <a:gd name="connsiteX10" fmla="*/ 3593709 w 3855647"/>
                <a:gd name="connsiteY10" fmla="*/ 1462088 h 2809875"/>
                <a:gd name="connsiteX11" fmla="*/ 3572278 w 3855647"/>
                <a:gd name="connsiteY11" fmla="*/ 1464469 h 2809875"/>
                <a:gd name="connsiteX12" fmla="*/ 3531796 w 3855647"/>
                <a:gd name="connsiteY12" fmla="*/ 1412082 h 2809875"/>
                <a:gd name="connsiteX13" fmla="*/ 3507984 w 3855647"/>
                <a:gd name="connsiteY13" fmla="*/ 1393031 h 2809875"/>
                <a:gd name="connsiteX14" fmla="*/ 3481790 w 3855647"/>
                <a:gd name="connsiteY14" fmla="*/ 1397794 h 2809875"/>
                <a:gd name="connsiteX15" fmla="*/ 3457979 w 3855647"/>
                <a:gd name="connsiteY15" fmla="*/ 1381126 h 2809875"/>
                <a:gd name="connsiteX16" fmla="*/ 3407972 w 3855647"/>
                <a:gd name="connsiteY16" fmla="*/ 1369219 h 2809875"/>
                <a:gd name="connsiteX17" fmla="*/ 3369872 w 3855647"/>
                <a:gd name="connsiteY17" fmla="*/ 1371601 h 2809875"/>
                <a:gd name="connsiteX18" fmla="*/ 3327009 w 3855647"/>
                <a:gd name="connsiteY18" fmla="*/ 1352550 h 2809875"/>
                <a:gd name="connsiteX19" fmla="*/ 3312722 w 3855647"/>
                <a:gd name="connsiteY19" fmla="*/ 1347788 h 2809875"/>
                <a:gd name="connsiteX20" fmla="*/ 3284147 w 3855647"/>
                <a:gd name="connsiteY20" fmla="*/ 1362075 h 2809875"/>
                <a:gd name="connsiteX21" fmla="*/ 3260334 w 3855647"/>
                <a:gd name="connsiteY21" fmla="*/ 1343025 h 2809875"/>
                <a:gd name="connsiteX22" fmla="*/ 3231759 w 3855647"/>
                <a:gd name="connsiteY22" fmla="*/ 1319213 h 2809875"/>
                <a:gd name="connsiteX23" fmla="*/ 3217472 w 3855647"/>
                <a:gd name="connsiteY23" fmla="*/ 1309688 h 2809875"/>
                <a:gd name="connsiteX24" fmla="*/ 3188897 w 3855647"/>
                <a:gd name="connsiteY24" fmla="*/ 1283495 h 2809875"/>
                <a:gd name="connsiteX25" fmla="*/ 3167465 w 3855647"/>
                <a:gd name="connsiteY25" fmla="*/ 1278731 h 2809875"/>
                <a:gd name="connsiteX26" fmla="*/ 3169848 w 3855647"/>
                <a:gd name="connsiteY26" fmla="*/ 1247775 h 2809875"/>
                <a:gd name="connsiteX27" fmla="*/ 3179372 w 3855647"/>
                <a:gd name="connsiteY27" fmla="*/ 1223963 h 2809875"/>
                <a:gd name="connsiteX28" fmla="*/ 3150797 w 3855647"/>
                <a:gd name="connsiteY28" fmla="*/ 1214438 h 2809875"/>
                <a:gd name="connsiteX29" fmla="*/ 3136509 w 3855647"/>
                <a:gd name="connsiteY29" fmla="*/ 1219200 h 2809875"/>
                <a:gd name="connsiteX30" fmla="*/ 3122222 w 3855647"/>
                <a:gd name="connsiteY30" fmla="*/ 1228725 h 2809875"/>
                <a:gd name="connsiteX31" fmla="*/ 3100790 w 3855647"/>
                <a:gd name="connsiteY31" fmla="*/ 1212056 h 2809875"/>
                <a:gd name="connsiteX32" fmla="*/ 3112697 w 3855647"/>
                <a:gd name="connsiteY32" fmla="*/ 1185863 h 2809875"/>
                <a:gd name="connsiteX33" fmla="*/ 3103172 w 3855647"/>
                <a:gd name="connsiteY33" fmla="*/ 1171575 h 2809875"/>
                <a:gd name="connsiteX34" fmla="*/ 3098409 w 3855647"/>
                <a:gd name="connsiteY34" fmla="*/ 1157288 h 2809875"/>
                <a:gd name="connsiteX35" fmla="*/ 3084122 w 3855647"/>
                <a:gd name="connsiteY35" fmla="*/ 1171575 h 2809875"/>
                <a:gd name="connsiteX36" fmla="*/ 3055547 w 3855647"/>
                <a:gd name="connsiteY36" fmla="*/ 1162050 h 2809875"/>
                <a:gd name="connsiteX37" fmla="*/ 3046022 w 3855647"/>
                <a:gd name="connsiteY37" fmla="*/ 1131094 h 2809875"/>
                <a:gd name="connsiteX38" fmla="*/ 3050784 w 3855647"/>
                <a:gd name="connsiteY38" fmla="*/ 1114425 h 2809875"/>
                <a:gd name="connsiteX39" fmla="*/ 3050784 w 3855647"/>
                <a:gd name="connsiteY39" fmla="*/ 1104900 h 2809875"/>
                <a:gd name="connsiteX40" fmla="*/ 3036497 w 3855647"/>
                <a:gd name="connsiteY40" fmla="*/ 1100138 h 2809875"/>
                <a:gd name="connsiteX41" fmla="*/ 3046022 w 3855647"/>
                <a:gd name="connsiteY41" fmla="*/ 1081088 h 2809875"/>
                <a:gd name="connsiteX42" fmla="*/ 3055547 w 3855647"/>
                <a:gd name="connsiteY42" fmla="*/ 1062038 h 2809875"/>
                <a:gd name="connsiteX43" fmla="*/ 3024590 w 3855647"/>
                <a:gd name="connsiteY43" fmla="*/ 1052513 h 2809875"/>
                <a:gd name="connsiteX44" fmla="*/ 3012684 w 3855647"/>
                <a:gd name="connsiteY44" fmla="*/ 1066800 h 2809875"/>
                <a:gd name="connsiteX45" fmla="*/ 2993634 w 3855647"/>
                <a:gd name="connsiteY45" fmla="*/ 1066800 h 2809875"/>
                <a:gd name="connsiteX46" fmla="*/ 2972204 w 3855647"/>
                <a:gd name="connsiteY46" fmla="*/ 1073944 h 2809875"/>
                <a:gd name="connsiteX47" fmla="*/ 2955534 w 3855647"/>
                <a:gd name="connsiteY47" fmla="*/ 1066800 h 2809875"/>
                <a:gd name="connsiteX48" fmla="*/ 2950772 w 3855647"/>
                <a:gd name="connsiteY48" fmla="*/ 1047750 h 2809875"/>
                <a:gd name="connsiteX49" fmla="*/ 2931721 w 3855647"/>
                <a:gd name="connsiteY49" fmla="*/ 1040607 h 2809875"/>
                <a:gd name="connsiteX50" fmla="*/ 2903147 w 3855647"/>
                <a:gd name="connsiteY50" fmla="*/ 1019175 h 2809875"/>
                <a:gd name="connsiteX51" fmla="*/ 2888859 w 3855647"/>
                <a:gd name="connsiteY51" fmla="*/ 1014413 h 2809875"/>
                <a:gd name="connsiteX52" fmla="*/ 2874572 w 3855647"/>
                <a:gd name="connsiteY52" fmla="*/ 1004888 h 2809875"/>
                <a:gd name="connsiteX53" fmla="*/ 2855522 w 3855647"/>
                <a:gd name="connsiteY53" fmla="*/ 1004888 h 2809875"/>
                <a:gd name="connsiteX54" fmla="*/ 2834090 w 3855647"/>
                <a:gd name="connsiteY54" fmla="*/ 995363 h 2809875"/>
                <a:gd name="connsiteX55" fmla="*/ 2810278 w 3855647"/>
                <a:gd name="connsiteY55" fmla="*/ 1009650 h 2809875"/>
                <a:gd name="connsiteX56" fmla="*/ 2767416 w 3855647"/>
                <a:gd name="connsiteY56" fmla="*/ 1007269 h 2809875"/>
                <a:gd name="connsiteX57" fmla="*/ 2734079 w 3855647"/>
                <a:gd name="connsiteY57" fmla="*/ 1019175 h 2809875"/>
                <a:gd name="connsiteX58" fmla="*/ 2712646 w 3855647"/>
                <a:gd name="connsiteY58" fmla="*/ 1019176 h 2809875"/>
                <a:gd name="connsiteX59" fmla="*/ 2693597 w 3855647"/>
                <a:gd name="connsiteY59" fmla="*/ 1009650 h 2809875"/>
                <a:gd name="connsiteX60" fmla="*/ 2641209 w 3855647"/>
                <a:gd name="connsiteY60" fmla="*/ 1021557 h 2809875"/>
                <a:gd name="connsiteX61" fmla="*/ 2631684 w 3855647"/>
                <a:gd name="connsiteY61" fmla="*/ 1031082 h 2809875"/>
                <a:gd name="connsiteX62" fmla="*/ 2612634 w 3855647"/>
                <a:gd name="connsiteY62" fmla="*/ 1038225 h 2809875"/>
                <a:gd name="connsiteX63" fmla="*/ 2595965 w 3855647"/>
                <a:gd name="connsiteY63" fmla="*/ 1035844 h 2809875"/>
                <a:gd name="connsiteX64" fmla="*/ 2574535 w 3855647"/>
                <a:gd name="connsiteY64" fmla="*/ 1028700 h 2809875"/>
                <a:gd name="connsiteX65" fmla="*/ 2529290 w 3855647"/>
                <a:gd name="connsiteY65" fmla="*/ 1004888 h 2809875"/>
                <a:gd name="connsiteX66" fmla="*/ 2526909 w 3855647"/>
                <a:gd name="connsiteY66" fmla="*/ 971550 h 2809875"/>
                <a:gd name="connsiteX67" fmla="*/ 2512622 w 3855647"/>
                <a:gd name="connsiteY67" fmla="*/ 942975 h 2809875"/>
                <a:gd name="connsiteX68" fmla="*/ 2488809 w 3855647"/>
                <a:gd name="connsiteY68" fmla="*/ 938213 h 2809875"/>
                <a:gd name="connsiteX69" fmla="*/ 2493572 w 3855647"/>
                <a:gd name="connsiteY69" fmla="*/ 923925 h 2809875"/>
                <a:gd name="connsiteX70" fmla="*/ 2479284 w 3855647"/>
                <a:gd name="connsiteY70" fmla="*/ 914400 h 2809875"/>
                <a:gd name="connsiteX71" fmla="*/ 2457853 w 3855647"/>
                <a:gd name="connsiteY71" fmla="*/ 902494 h 2809875"/>
                <a:gd name="connsiteX72" fmla="*/ 2431659 w 3855647"/>
                <a:gd name="connsiteY72" fmla="*/ 890588 h 2809875"/>
                <a:gd name="connsiteX73" fmla="*/ 2414991 w 3855647"/>
                <a:gd name="connsiteY73" fmla="*/ 864394 h 2809875"/>
                <a:gd name="connsiteX74" fmla="*/ 2398321 w 3855647"/>
                <a:gd name="connsiteY74" fmla="*/ 833437 h 2809875"/>
                <a:gd name="connsiteX75" fmla="*/ 2367365 w 3855647"/>
                <a:gd name="connsiteY75" fmla="*/ 807244 h 2809875"/>
                <a:gd name="connsiteX76" fmla="*/ 2348316 w 3855647"/>
                <a:gd name="connsiteY76" fmla="*/ 769144 h 2809875"/>
                <a:gd name="connsiteX77" fmla="*/ 2322122 w 3855647"/>
                <a:gd name="connsiteY77" fmla="*/ 733425 h 2809875"/>
                <a:gd name="connsiteX78" fmla="*/ 2307834 w 3855647"/>
                <a:gd name="connsiteY78" fmla="*/ 723900 h 2809875"/>
                <a:gd name="connsiteX79" fmla="*/ 2264972 w 3855647"/>
                <a:gd name="connsiteY79" fmla="*/ 704850 h 2809875"/>
                <a:gd name="connsiteX80" fmla="*/ 2241159 w 3855647"/>
                <a:gd name="connsiteY80" fmla="*/ 678657 h 2809875"/>
                <a:gd name="connsiteX81" fmla="*/ 2231634 w 3855647"/>
                <a:gd name="connsiteY81" fmla="*/ 657225 h 2809875"/>
                <a:gd name="connsiteX82" fmla="*/ 2212584 w 3855647"/>
                <a:gd name="connsiteY82" fmla="*/ 647700 h 2809875"/>
                <a:gd name="connsiteX83" fmla="*/ 2198297 w 3855647"/>
                <a:gd name="connsiteY83" fmla="*/ 638175 h 2809875"/>
                <a:gd name="connsiteX84" fmla="*/ 2179247 w 3855647"/>
                <a:gd name="connsiteY84" fmla="*/ 642938 h 2809875"/>
                <a:gd name="connsiteX85" fmla="*/ 2155434 w 3855647"/>
                <a:gd name="connsiteY85" fmla="*/ 619125 h 2809875"/>
                <a:gd name="connsiteX86" fmla="*/ 2136384 w 3855647"/>
                <a:gd name="connsiteY86" fmla="*/ 590550 h 2809875"/>
                <a:gd name="connsiteX87" fmla="*/ 2126859 w 3855647"/>
                <a:gd name="connsiteY87" fmla="*/ 561975 h 2809875"/>
                <a:gd name="connsiteX88" fmla="*/ 2103047 w 3855647"/>
                <a:gd name="connsiteY88" fmla="*/ 561975 h 2809875"/>
                <a:gd name="connsiteX89" fmla="*/ 2088759 w 3855647"/>
                <a:gd name="connsiteY89" fmla="*/ 547688 h 2809875"/>
                <a:gd name="connsiteX90" fmla="*/ 2050660 w 3855647"/>
                <a:gd name="connsiteY90" fmla="*/ 540544 h 2809875"/>
                <a:gd name="connsiteX91" fmla="*/ 2007797 w 3855647"/>
                <a:gd name="connsiteY91" fmla="*/ 528638 h 2809875"/>
                <a:gd name="connsiteX92" fmla="*/ 1976841 w 3855647"/>
                <a:gd name="connsiteY92" fmla="*/ 526256 h 2809875"/>
                <a:gd name="connsiteX93" fmla="*/ 1948266 w 3855647"/>
                <a:gd name="connsiteY93" fmla="*/ 521494 h 2809875"/>
                <a:gd name="connsiteX94" fmla="*/ 1926834 w 3855647"/>
                <a:gd name="connsiteY94" fmla="*/ 504825 h 2809875"/>
                <a:gd name="connsiteX95" fmla="*/ 1912547 w 3855647"/>
                <a:gd name="connsiteY95" fmla="*/ 509588 h 2809875"/>
                <a:gd name="connsiteX96" fmla="*/ 1841109 w 3855647"/>
                <a:gd name="connsiteY96" fmla="*/ 495300 h 2809875"/>
                <a:gd name="connsiteX97" fmla="*/ 1812534 w 3855647"/>
                <a:gd name="connsiteY97" fmla="*/ 485775 h 2809875"/>
                <a:gd name="connsiteX98" fmla="*/ 1798247 w 3855647"/>
                <a:gd name="connsiteY98" fmla="*/ 481013 h 2809875"/>
                <a:gd name="connsiteX99" fmla="*/ 1783959 w 3855647"/>
                <a:gd name="connsiteY99" fmla="*/ 490538 h 2809875"/>
                <a:gd name="connsiteX100" fmla="*/ 1769672 w 3855647"/>
                <a:gd name="connsiteY100" fmla="*/ 495300 h 2809875"/>
                <a:gd name="connsiteX101" fmla="*/ 1741097 w 3855647"/>
                <a:gd name="connsiteY101" fmla="*/ 523875 h 2809875"/>
                <a:gd name="connsiteX102" fmla="*/ 1717284 w 3855647"/>
                <a:gd name="connsiteY102" fmla="*/ 519113 h 2809875"/>
                <a:gd name="connsiteX103" fmla="*/ 1683947 w 3855647"/>
                <a:gd name="connsiteY103" fmla="*/ 509588 h 2809875"/>
                <a:gd name="connsiteX104" fmla="*/ 1650609 w 3855647"/>
                <a:gd name="connsiteY104" fmla="*/ 504825 h 2809875"/>
                <a:gd name="connsiteX105" fmla="*/ 1622034 w 3855647"/>
                <a:gd name="connsiteY105" fmla="*/ 500063 h 2809875"/>
                <a:gd name="connsiteX106" fmla="*/ 1581553 w 3855647"/>
                <a:gd name="connsiteY106" fmla="*/ 483394 h 2809875"/>
                <a:gd name="connsiteX107" fmla="*/ 1552978 w 3855647"/>
                <a:gd name="connsiteY107" fmla="*/ 483394 h 2809875"/>
                <a:gd name="connsiteX108" fmla="*/ 1541072 w 3855647"/>
                <a:gd name="connsiteY108" fmla="*/ 466725 h 2809875"/>
                <a:gd name="connsiteX109" fmla="*/ 1526784 w 3855647"/>
                <a:gd name="connsiteY109" fmla="*/ 447675 h 2809875"/>
                <a:gd name="connsiteX110" fmla="*/ 1522021 w 3855647"/>
                <a:gd name="connsiteY110" fmla="*/ 421481 h 2809875"/>
                <a:gd name="connsiteX111" fmla="*/ 1533929 w 3855647"/>
                <a:gd name="connsiteY111" fmla="*/ 392907 h 2809875"/>
                <a:gd name="connsiteX112" fmla="*/ 1564884 w 3855647"/>
                <a:gd name="connsiteY112" fmla="*/ 366713 h 2809875"/>
                <a:gd name="connsiteX113" fmla="*/ 1557740 w 3855647"/>
                <a:gd name="connsiteY113" fmla="*/ 340519 h 2809875"/>
                <a:gd name="connsiteX114" fmla="*/ 1564884 w 3855647"/>
                <a:gd name="connsiteY114" fmla="*/ 309562 h 2809875"/>
                <a:gd name="connsiteX115" fmla="*/ 1583934 w 3855647"/>
                <a:gd name="connsiteY115" fmla="*/ 285750 h 2809875"/>
                <a:gd name="connsiteX116" fmla="*/ 1588697 w 3855647"/>
                <a:gd name="connsiteY116" fmla="*/ 271463 h 2809875"/>
                <a:gd name="connsiteX117" fmla="*/ 1579172 w 3855647"/>
                <a:gd name="connsiteY117" fmla="*/ 257175 h 2809875"/>
                <a:gd name="connsiteX118" fmla="*/ 1545834 w 3855647"/>
                <a:gd name="connsiteY118" fmla="*/ 230981 h 2809875"/>
                <a:gd name="connsiteX119" fmla="*/ 1522022 w 3855647"/>
                <a:gd name="connsiteY119" fmla="*/ 228600 h 2809875"/>
                <a:gd name="connsiteX120" fmla="*/ 1507734 w 3855647"/>
                <a:gd name="connsiteY120" fmla="*/ 192881 h 2809875"/>
                <a:gd name="connsiteX121" fmla="*/ 1505353 w 3855647"/>
                <a:gd name="connsiteY121" fmla="*/ 159543 h 2809875"/>
                <a:gd name="connsiteX122" fmla="*/ 1488684 w 3855647"/>
                <a:gd name="connsiteY122" fmla="*/ 119063 h 2809875"/>
                <a:gd name="connsiteX123" fmla="*/ 1479159 w 3855647"/>
                <a:gd name="connsiteY123" fmla="*/ 92868 h 2809875"/>
                <a:gd name="connsiteX124" fmla="*/ 1455347 w 3855647"/>
                <a:gd name="connsiteY124" fmla="*/ 85725 h 2809875"/>
                <a:gd name="connsiteX125" fmla="*/ 1450584 w 3855647"/>
                <a:gd name="connsiteY125" fmla="*/ 66675 h 2809875"/>
                <a:gd name="connsiteX126" fmla="*/ 1433915 w 3855647"/>
                <a:gd name="connsiteY126" fmla="*/ 40481 h 2809875"/>
                <a:gd name="connsiteX127" fmla="*/ 1445822 w 3855647"/>
                <a:gd name="connsiteY127" fmla="*/ 30956 h 2809875"/>
                <a:gd name="connsiteX128" fmla="*/ 1436297 w 3855647"/>
                <a:gd name="connsiteY128" fmla="*/ 0 h 2809875"/>
                <a:gd name="connsiteX129" fmla="*/ 845747 w 3855647"/>
                <a:gd name="connsiteY129" fmla="*/ 180975 h 2809875"/>
                <a:gd name="connsiteX130" fmla="*/ 845747 w 3855647"/>
                <a:gd name="connsiteY130" fmla="*/ 180975 h 2809875"/>
                <a:gd name="connsiteX131" fmla="*/ 840984 w 3855647"/>
                <a:gd name="connsiteY131" fmla="*/ 223838 h 2809875"/>
                <a:gd name="connsiteX132" fmla="*/ 836222 w 3855647"/>
                <a:gd name="connsiteY132" fmla="*/ 238125 h 2809875"/>
                <a:gd name="connsiteX133" fmla="*/ 817172 w 3855647"/>
                <a:gd name="connsiteY133" fmla="*/ 254794 h 2809875"/>
                <a:gd name="connsiteX134" fmla="*/ 788597 w 3855647"/>
                <a:gd name="connsiteY134" fmla="*/ 266700 h 2809875"/>
                <a:gd name="connsiteX135" fmla="*/ 740972 w 3855647"/>
                <a:gd name="connsiteY135" fmla="*/ 300038 h 2809875"/>
                <a:gd name="connsiteX136" fmla="*/ 721922 w 3855647"/>
                <a:gd name="connsiteY136" fmla="*/ 328613 h 2809875"/>
                <a:gd name="connsiteX137" fmla="*/ 705252 w 3855647"/>
                <a:gd name="connsiteY137" fmla="*/ 342900 h 2809875"/>
                <a:gd name="connsiteX138" fmla="*/ 707634 w 3855647"/>
                <a:gd name="connsiteY138" fmla="*/ 369095 h 2809875"/>
                <a:gd name="connsiteX139" fmla="*/ 726684 w 3855647"/>
                <a:gd name="connsiteY139" fmla="*/ 381000 h 2809875"/>
                <a:gd name="connsiteX140" fmla="*/ 731447 w 3855647"/>
                <a:gd name="connsiteY140" fmla="*/ 395288 h 2809875"/>
                <a:gd name="connsiteX141" fmla="*/ 750497 w 3855647"/>
                <a:gd name="connsiteY141" fmla="*/ 423863 h 2809875"/>
                <a:gd name="connsiteX142" fmla="*/ 760022 w 3855647"/>
                <a:gd name="connsiteY142" fmla="*/ 442913 h 2809875"/>
                <a:gd name="connsiteX143" fmla="*/ 750497 w 3855647"/>
                <a:gd name="connsiteY143" fmla="*/ 481013 h 2809875"/>
                <a:gd name="connsiteX144" fmla="*/ 736209 w 3855647"/>
                <a:gd name="connsiteY144" fmla="*/ 490538 h 2809875"/>
                <a:gd name="connsiteX145" fmla="*/ 731447 w 3855647"/>
                <a:gd name="connsiteY145" fmla="*/ 504825 h 2809875"/>
                <a:gd name="connsiteX146" fmla="*/ 717159 w 3855647"/>
                <a:gd name="connsiteY146" fmla="*/ 509588 h 2809875"/>
                <a:gd name="connsiteX147" fmla="*/ 712397 w 3855647"/>
                <a:gd name="connsiteY147" fmla="*/ 538163 h 2809875"/>
                <a:gd name="connsiteX148" fmla="*/ 702872 w 3855647"/>
                <a:gd name="connsiteY148" fmla="*/ 566738 h 2809875"/>
                <a:gd name="connsiteX149" fmla="*/ 698109 w 3855647"/>
                <a:gd name="connsiteY149" fmla="*/ 581025 h 2809875"/>
                <a:gd name="connsiteX150" fmla="*/ 683822 w 3855647"/>
                <a:gd name="connsiteY150" fmla="*/ 611981 h 2809875"/>
                <a:gd name="connsiteX151" fmla="*/ 702872 w 3855647"/>
                <a:gd name="connsiteY151" fmla="*/ 638175 h 2809875"/>
                <a:gd name="connsiteX152" fmla="*/ 731447 w 3855647"/>
                <a:gd name="connsiteY152" fmla="*/ 647700 h 2809875"/>
                <a:gd name="connsiteX153" fmla="*/ 740972 w 3855647"/>
                <a:gd name="connsiteY153" fmla="*/ 661988 h 2809875"/>
                <a:gd name="connsiteX154" fmla="*/ 745734 w 3855647"/>
                <a:gd name="connsiteY154" fmla="*/ 676275 h 2809875"/>
                <a:gd name="connsiteX155" fmla="*/ 745734 w 3855647"/>
                <a:gd name="connsiteY155" fmla="*/ 688181 h 2809875"/>
                <a:gd name="connsiteX156" fmla="*/ 748115 w 3855647"/>
                <a:gd name="connsiteY156" fmla="*/ 709613 h 2809875"/>
                <a:gd name="connsiteX157" fmla="*/ 755259 w 3855647"/>
                <a:gd name="connsiteY157" fmla="*/ 728663 h 2809875"/>
                <a:gd name="connsiteX158" fmla="*/ 745734 w 3855647"/>
                <a:gd name="connsiteY158" fmla="*/ 757238 h 2809875"/>
                <a:gd name="connsiteX159" fmla="*/ 736209 w 3855647"/>
                <a:gd name="connsiteY159" fmla="*/ 771525 h 2809875"/>
                <a:gd name="connsiteX160" fmla="*/ 736209 w 3855647"/>
                <a:gd name="connsiteY160" fmla="*/ 842963 h 2809875"/>
                <a:gd name="connsiteX161" fmla="*/ 740972 w 3855647"/>
                <a:gd name="connsiteY161" fmla="*/ 857250 h 2809875"/>
                <a:gd name="connsiteX162" fmla="*/ 745734 w 3855647"/>
                <a:gd name="connsiteY162" fmla="*/ 876300 h 2809875"/>
                <a:gd name="connsiteX163" fmla="*/ 760022 w 3855647"/>
                <a:gd name="connsiteY163" fmla="*/ 923925 h 2809875"/>
                <a:gd name="connsiteX164" fmla="*/ 764784 w 3855647"/>
                <a:gd name="connsiteY164" fmla="*/ 938213 h 2809875"/>
                <a:gd name="connsiteX165" fmla="*/ 771928 w 3855647"/>
                <a:gd name="connsiteY165" fmla="*/ 983456 h 2809875"/>
                <a:gd name="connsiteX166" fmla="*/ 750497 w 3855647"/>
                <a:gd name="connsiteY166" fmla="*/ 1004888 h 2809875"/>
                <a:gd name="connsiteX167" fmla="*/ 731447 w 3855647"/>
                <a:gd name="connsiteY167" fmla="*/ 1009650 h 2809875"/>
                <a:gd name="connsiteX168" fmla="*/ 712397 w 3855647"/>
                <a:gd name="connsiteY168" fmla="*/ 1016794 h 2809875"/>
                <a:gd name="connsiteX169" fmla="*/ 683822 w 3855647"/>
                <a:gd name="connsiteY169" fmla="*/ 1035844 h 2809875"/>
                <a:gd name="connsiteX170" fmla="*/ 674297 w 3855647"/>
                <a:gd name="connsiteY170" fmla="*/ 1052513 h 2809875"/>
                <a:gd name="connsiteX171" fmla="*/ 660009 w 3855647"/>
                <a:gd name="connsiteY171" fmla="*/ 1062038 h 2809875"/>
                <a:gd name="connsiteX172" fmla="*/ 650484 w 3855647"/>
                <a:gd name="connsiteY172" fmla="*/ 1076325 h 2809875"/>
                <a:gd name="connsiteX173" fmla="*/ 640959 w 3855647"/>
                <a:gd name="connsiteY173" fmla="*/ 1157288 h 2809875"/>
                <a:gd name="connsiteX174" fmla="*/ 626672 w 3855647"/>
                <a:gd name="connsiteY174" fmla="*/ 1190625 h 2809875"/>
                <a:gd name="connsiteX175" fmla="*/ 593334 w 3855647"/>
                <a:gd name="connsiteY175" fmla="*/ 1204913 h 2809875"/>
                <a:gd name="connsiteX176" fmla="*/ 588572 w 3855647"/>
                <a:gd name="connsiteY176" fmla="*/ 1219200 h 2809875"/>
                <a:gd name="connsiteX177" fmla="*/ 593334 w 3855647"/>
                <a:gd name="connsiteY177" fmla="*/ 1233488 h 2809875"/>
                <a:gd name="connsiteX178" fmla="*/ 579047 w 3855647"/>
                <a:gd name="connsiteY178" fmla="*/ 1247775 h 2809875"/>
                <a:gd name="connsiteX179" fmla="*/ 569521 w 3855647"/>
                <a:gd name="connsiteY179" fmla="*/ 1290638 h 2809875"/>
                <a:gd name="connsiteX180" fmla="*/ 552854 w 3855647"/>
                <a:gd name="connsiteY180" fmla="*/ 1321593 h 2809875"/>
                <a:gd name="connsiteX181" fmla="*/ 533803 w 3855647"/>
                <a:gd name="connsiteY181" fmla="*/ 1343025 h 2809875"/>
                <a:gd name="connsiteX182" fmla="*/ 519515 w 3855647"/>
                <a:gd name="connsiteY182" fmla="*/ 1371600 h 2809875"/>
                <a:gd name="connsiteX183" fmla="*/ 498084 w 3855647"/>
                <a:gd name="connsiteY183" fmla="*/ 1419225 h 2809875"/>
                <a:gd name="connsiteX184" fmla="*/ 493322 w 3855647"/>
                <a:gd name="connsiteY184" fmla="*/ 1433513 h 2809875"/>
                <a:gd name="connsiteX185" fmla="*/ 474272 w 3855647"/>
                <a:gd name="connsiteY185" fmla="*/ 1466850 h 2809875"/>
                <a:gd name="connsiteX186" fmla="*/ 464747 w 3855647"/>
                <a:gd name="connsiteY186" fmla="*/ 1485900 h 2809875"/>
                <a:gd name="connsiteX187" fmla="*/ 459984 w 3855647"/>
                <a:gd name="connsiteY187" fmla="*/ 1500188 h 2809875"/>
                <a:gd name="connsiteX188" fmla="*/ 450459 w 3855647"/>
                <a:gd name="connsiteY188" fmla="*/ 1514475 h 2809875"/>
                <a:gd name="connsiteX189" fmla="*/ 436172 w 3855647"/>
                <a:gd name="connsiteY189" fmla="*/ 1552575 h 2809875"/>
                <a:gd name="connsiteX190" fmla="*/ 412359 w 3855647"/>
                <a:gd name="connsiteY190" fmla="*/ 1595438 h 2809875"/>
                <a:gd name="connsiteX191" fmla="*/ 398072 w 3855647"/>
                <a:gd name="connsiteY191" fmla="*/ 1628776 h 2809875"/>
                <a:gd name="connsiteX192" fmla="*/ 393310 w 3855647"/>
                <a:gd name="connsiteY192" fmla="*/ 1657350 h 2809875"/>
                <a:gd name="connsiteX193" fmla="*/ 379022 w 3855647"/>
                <a:gd name="connsiteY193" fmla="*/ 1719263 h 2809875"/>
                <a:gd name="connsiteX194" fmla="*/ 374259 w 3855647"/>
                <a:gd name="connsiteY194" fmla="*/ 1757363 h 2809875"/>
                <a:gd name="connsiteX195" fmla="*/ 369497 w 3855647"/>
                <a:gd name="connsiteY195" fmla="*/ 1771650 h 2809875"/>
                <a:gd name="connsiteX196" fmla="*/ 357591 w 3855647"/>
                <a:gd name="connsiteY196" fmla="*/ 1807369 h 2809875"/>
                <a:gd name="connsiteX197" fmla="*/ 343303 w 3855647"/>
                <a:gd name="connsiteY197" fmla="*/ 1852613 h 2809875"/>
                <a:gd name="connsiteX198" fmla="*/ 336159 w 3855647"/>
                <a:gd name="connsiteY198" fmla="*/ 1876425 h 2809875"/>
                <a:gd name="connsiteX199" fmla="*/ 326634 w 3855647"/>
                <a:gd name="connsiteY199" fmla="*/ 1890713 h 2809875"/>
                <a:gd name="connsiteX200" fmla="*/ 321872 w 3855647"/>
                <a:gd name="connsiteY200" fmla="*/ 1905000 h 2809875"/>
                <a:gd name="connsiteX201" fmla="*/ 307584 w 3855647"/>
                <a:gd name="connsiteY201" fmla="*/ 1914525 h 2809875"/>
                <a:gd name="connsiteX202" fmla="*/ 293297 w 3855647"/>
                <a:gd name="connsiteY202" fmla="*/ 1943100 h 2809875"/>
                <a:gd name="connsiteX203" fmla="*/ 283772 w 3855647"/>
                <a:gd name="connsiteY203" fmla="*/ 1971675 h 2809875"/>
                <a:gd name="connsiteX204" fmla="*/ 267103 w 3855647"/>
                <a:gd name="connsiteY204" fmla="*/ 2002632 h 2809875"/>
                <a:gd name="connsiteX205" fmla="*/ 231384 w 3855647"/>
                <a:gd name="connsiteY205" fmla="*/ 2038350 h 2809875"/>
                <a:gd name="connsiteX206" fmla="*/ 207572 w 3855647"/>
                <a:gd name="connsiteY206" fmla="*/ 2062163 h 2809875"/>
                <a:gd name="connsiteX207" fmla="*/ 202809 w 3855647"/>
                <a:gd name="connsiteY207" fmla="*/ 2076450 h 2809875"/>
                <a:gd name="connsiteX208" fmla="*/ 174234 w 3855647"/>
                <a:gd name="connsiteY208" fmla="*/ 2095500 h 2809875"/>
                <a:gd name="connsiteX209" fmla="*/ 159947 w 3855647"/>
                <a:gd name="connsiteY209" fmla="*/ 2105025 h 2809875"/>
                <a:gd name="connsiteX210" fmla="*/ 131372 w 3855647"/>
                <a:gd name="connsiteY210" fmla="*/ 2133601 h 2809875"/>
                <a:gd name="connsiteX211" fmla="*/ 102797 w 3855647"/>
                <a:gd name="connsiteY211" fmla="*/ 2145506 h 2809875"/>
                <a:gd name="connsiteX212" fmla="*/ 78985 w 3855647"/>
                <a:gd name="connsiteY212" fmla="*/ 2157412 h 2809875"/>
                <a:gd name="connsiteX213" fmla="*/ 45647 w 3855647"/>
                <a:gd name="connsiteY213" fmla="*/ 2174081 h 2809875"/>
                <a:gd name="connsiteX214" fmla="*/ 24215 w 3855647"/>
                <a:gd name="connsiteY214" fmla="*/ 2178844 h 2809875"/>
                <a:gd name="connsiteX215" fmla="*/ 403 w 3855647"/>
                <a:gd name="connsiteY215" fmla="*/ 2188369 h 2809875"/>
                <a:gd name="connsiteX216" fmla="*/ 12309 w 3855647"/>
                <a:gd name="connsiteY216" fmla="*/ 2228850 h 2809875"/>
                <a:gd name="connsiteX217" fmla="*/ 43265 w 3855647"/>
                <a:gd name="connsiteY217" fmla="*/ 2255044 h 2809875"/>
                <a:gd name="connsiteX218" fmla="*/ 67079 w 3855647"/>
                <a:gd name="connsiteY218" fmla="*/ 2271713 h 2809875"/>
                <a:gd name="connsiteX219" fmla="*/ 90890 w 3855647"/>
                <a:gd name="connsiteY219" fmla="*/ 2276475 h 2809875"/>
                <a:gd name="connsiteX220" fmla="*/ 114703 w 3855647"/>
                <a:gd name="connsiteY220" fmla="*/ 2297906 h 2809875"/>
                <a:gd name="connsiteX221" fmla="*/ 119466 w 3855647"/>
                <a:gd name="connsiteY221" fmla="*/ 2326482 h 2809875"/>
                <a:gd name="connsiteX222" fmla="*/ 126609 w 3855647"/>
                <a:gd name="connsiteY222" fmla="*/ 2347913 h 2809875"/>
                <a:gd name="connsiteX223" fmla="*/ 121847 w 3855647"/>
                <a:gd name="connsiteY223" fmla="*/ 2386013 h 2809875"/>
                <a:gd name="connsiteX224" fmla="*/ 112322 w 3855647"/>
                <a:gd name="connsiteY224" fmla="*/ 2405063 h 2809875"/>
                <a:gd name="connsiteX225" fmla="*/ 100416 w 3855647"/>
                <a:gd name="connsiteY225" fmla="*/ 2424112 h 2809875"/>
                <a:gd name="connsiteX226" fmla="*/ 71841 w 3855647"/>
                <a:gd name="connsiteY226" fmla="*/ 2426494 h 2809875"/>
                <a:gd name="connsiteX227" fmla="*/ 50409 w 3855647"/>
                <a:gd name="connsiteY227" fmla="*/ 2452688 h 2809875"/>
                <a:gd name="connsiteX228" fmla="*/ 21834 w 3855647"/>
                <a:gd name="connsiteY228" fmla="*/ 2466975 h 2809875"/>
                <a:gd name="connsiteX229" fmla="*/ 31359 w 3855647"/>
                <a:gd name="connsiteY229" fmla="*/ 2490788 h 2809875"/>
                <a:gd name="connsiteX230" fmla="*/ 21834 w 3855647"/>
                <a:gd name="connsiteY230" fmla="*/ 2524125 h 2809875"/>
                <a:gd name="connsiteX231" fmla="*/ 12309 w 3855647"/>
                <a:gd name="connsiteY231" fmla="*/ 2538413 h 2809875"/>
                <a:gd name="connsiteX232" fmla="*/ 374259 w 3855647"/>
                <a:gd name="connsiteY232" fmla="*/ 2809875 h 2809875"/>
                <a:gd name="connsiteX0" fmla="*/ 3855647 w 3855647"/>
                <a:gd name="connsiteY0" fmla="*/ 2047875 h 2809875"/>
                <a:gd name="connsiteX1" fmla="*/ 3698484 w 3855647"/>
                <a:gd name="connsiteY1" fmla="*/ 1662113 h 2809875"/>
                <a:gd name="connsiteX2" fmla="*/ 3717535 w 3855647"/>
                <a:gd name="connsiteY2" fmla="*/ 1624013 h 2809875"/>
                <a:gd name="connsiteX3" fmla="*/ 3712772 w 3855647"/>
                <a:gd name="connsiteY3" fmla="*/ 1581150 h 2809875"/>
                <a:gd name="connsiteX4" fmla="*/ 3693722 w 3855647"/>
                <a:gd name="connsiteY4" fmla="*/ 1552575 h 2809875"/>
                <a:gd name="connsiteX5" fmla="*/ 3681816 w 3855647"/>
                <a:gd name="connsiteY5" fmla="*/ 1550194 h 2809875"/>
                <a:gd name="connsiteX6" fmla="*/ 3653240 w 3855647"/>
                <a:gd name="connsiteY6" fmla="*/ 1504951 h 2809875"/>
                <a:gd name="connsiteX7" fmla="*/ 3627047 w 3855647"/>
                <a:gd name="connsiteY7" fmla="*/ 1485900 h 2809875"/>
                <a:gd name="connsiteX8" fmla="*/ 3617522 w 3855647"/>
                <a:gd name="connsiteY8" fmla="*/ 1471613 h 2809875"/>
                <a:gd name="connsiteX9" fmla="*/ 3593709 w 3855647"/>
                <a:gd name="connsiteY9" fmla="*/ 1462088 h 2809875"/>
                <a:gd name="connsiteX10" fmla="*/ 3572278 w 3855647"/>
                <a:gd name="connsiteY10" fmla="*/ 1464469 h 2809875"/>
                <a:gd name="connsiteX11" fmla="*/ 3531796 w 3855647"/>
                <a:gd name="connsiteY11" fmla="*/ 1412082 h 2809875"/>
                <a:gd name="connsiteX12" fmla="*/ 3507984 w 3855647"/>
                <a:gd name="connsiteY12" fmla="*/ 1393031 h 2809875"/>
                <a:gd name="connsiteX13" fmla="*/ 3481790 w 3855647"/>
                <a:gd name="connsiteY13" fmla="*/ 1397794 h 2809875"/>
                <a:gd name="connsiteX14" fmla="*/ 3457979 w 3855647"/>
                <a:gd name="connsiteY14" fmla="*/ 1381126 h 2809875"/>
                <a:gd name="connsiteX15" fmla="*/ 3407972 w 3855647"/>
                <a:gd name="connsiteY15" fmla="*/ 1369219 h 2809875"/>
                <a:gd name="connsiteX16" fmla="*/ 3369872 w 3855647"/>
                <a:gd name="connsiteY16" fmla="*/ 1371601 h 2809875"/>
                <a:gd name="connsiteX17" fmla="*/ 3327009 w 3855647"/>
                <a:gd name="connsiteY17" fmla="*/ 1352550 h 2809875"/>
                <a:gd name="connsiteX18" fmla="*/ 3312722 w 3855647"/>
                <a:gd name="connsiteY18" fmla="*/ 1347788 h 2809875"/>
                <a:gd name="connsiteX19" fmla="*/ 3284147 w 3855647"/>
                <a:gd name="connsiteY19" fmla="*/ 1362075 h 2809875"/>
                <a:gd name="connsiteX20" fmla="*/ 3260334 w 3855647"/>
                <a:gd name="connsiteY20" fmla="*/ 1343025 h 2809875"/>
                <a:gd name="connsiteX21" fmla="*/ 3231759 w 3855647"/>
                <a:gd name="connsiteY21" fmla="*/ 1319213 h 2809875"/>
                <a:gd name="connsiteX22" fmla="*/ 3217472 w 3855647"/>
                <a:gd name="connsiteY22" fmla="*/ 1309688 h 2809875"/>
                <a:gd name="connsiteX23" fmla="*/ 3188897 w 3855647"/>
                <a:gd name="connsiteY23" fmla="*/ 1283495 h 2809875"/>
                <a:gd name="connsiteX24" fmla="*/ 3167465 w 3855647"/>
                <a:gd name="connsiteY24" fmla="*/ 1278731 h 2809875"/>
                <a:gd name="connsiteX25" fmla="*/ 3169848 w 3855647"/>
                <a:gd name="connsiteY25" fmla="*/ 1247775 h 2809875"/>
                <a:gd name="connsiteX26" fmla="*/ 3179372 w 3855647"/>
                <a:gd name="connsiteY26" fmla="*/ 1223963 h 2809875"/>
                <a:gd name="connsiteX27" fmla="*/ 3150797 w 3855647"/>
                <a:gd name="connsiteY27" fmla="*/ 1214438 h 2809875"/>
                <a:gd name="connsiteX28" fmla="*/ 3136509 w 3855647"/>
                <a:gd name="connsiteY28" fmla="*/ 1219200 h 2809875"/>
                <a:gd name="connsiteX29" fmla="*/ 3122222 w 3855647"/>
                <a:gd name="connsiteY29" fmla="*/ 1228725 h 2809875"/>
                <a:gd name="connsiteX30" fmla="*/ 3100790 w 3855647"/>
                <a:gd name="connsiteY30" fmla="*/ 1212056 h 2809875"/>
                <a:gd name="connsiteX31" fmla="*/ 3112697 w 3855647"/>
                <a:gd name="connsiteY31" fmla="*/ 1185863 h 2809875"/>
                <a:gd name="connsiteX32" fmla="*/ 3103172 w 3855647"/>
                <a:gd name="connsiteY32" fmla="*/ 1171575 h 2809875"/>
                <a:gd name="connsiteX33" fmla="*/ 3098409 w 3855647"/>
                <a:gd name="connsiteY33" fmla="*/ 1157288 h 2809875"/>
                <a:gd name="connsiteX34" fmla="*/ 3084122 w 3855647"/>
                <a:gd name="connsiteY34" fmla="*/ 1171575 h 2809875"/>
                <a:gd name="connsiteX35" fmla="*/ 3055547 w 3855647"/>
                <a:gd name="connsiteY35" fmla="*/ 1162050 h 2809875"/>
                <a:gd name="connsiteX36" fmla="*/ 3046022 w 3855647"/>
                <a:gd name="connsiteY36" fmla="*/ 1131094 h 2809875"/>
                <a:gd name="connsiteX37" fmla="*/ 3050784 w 3855647"/>
                <a:gd name="connsiteY37" fmla="*/ 1114425 h 2809875"/>
                <a:gd name="connsiteX38" fmla="*/ 3050784 w 3855647"/>
                <a:gd name="connsiteY38" fmla="*/ 1104900 h 2809875"/>
                <a:gd name="connsiteX39" fmla="*/ 3036497 w 3855647"/>
                <a:gd name="connsiteY39" fmla="*/ 1100138 h 2809875"/>
                <a:gd name="connsiteX40" fmla="*/ 3046022 w 3855647"/>
                <a:gd name="connsiteY40" fmla="*/ 1081088 h 2809875"/>
                <a:gd name="connsiteX41" fmla="*/ 3055547 w 3855647"/>
                <a:gd name="connsiteY41" fmla="*/ 1062038 h 2809875"/>
                <a:gd name="connsiteX42" fmla="*/ 3024590 w 3855647"/>
                <a:gd name="connsiteY42" fmla="*/ 1052513 h 2809875"/>
                <a:gd name="connsiteX43" fmla="*/ 3012684 w 3855647"/>
                <a:gd name="connsiteY43" fmla="*/ 1066800 h 2809875"/>
                <a:gd name="connsiteX44" fmla="*/ 2993634 w 3855647"/>
                <a:gd name="connsiteY44" fmla="*/ 1066800 h 2809875"/>
                <a:gd name="connsiteX45" fmla="*/ 2972204 w 3855647"/>
                <a:gd name="connsiteY45" fmla="*/ 1073944 h 2809875"/>
                <a:gd name="connsiteX46" fmla="*/ 2955534 w 3855647"/>
                <a:gd name="connsiteY46" fmla="*/ 1066800 h 2809875"/>
                <a:gd name="connsiteX47" fmla="*/ 2950772 w 3855647"/>
                <a:gd name="connsiteY47" fmla="*/ 1047750 h 2809875"/>
                <a:gd name="connsiteX48" fmla="*/ 2931721 w 3855647"/>
                <a:gd name="connsiteY48" fmla="*/ 1040607 h 2809875"/>
                <a:gd name="connsiteX49" fmla="*/ 2903147 w 3855647"/>
                <a:gd name="connsiteY49" fmla="*/ 1019175 h 2809875"/>
                <a:gd name="connsiteX50" fmla="*/ 2888859 w 3855647"/>
                <a:gd name="connsiteY50" fmla="*/ 1014413 h 2809875"/>
                <a:gd name="connsiteX51" fmla="*/ 2874572 w 3855647"/>
                <a:gd name="connsiteY51" fmla="*/ 1004888 h 2809875"/>
                <a:gd name="connsiteX52" fmla="*/ 2855522 w 3855647"/>
                <a:gd name="connsiteY52" fmla="*/ 1004888 h 2809875"/>
                <a:gd name="connsiteX53" fmla="*/ 2834090 w 3855647"/>
                <a:gd name="connsiteY53" fmla="*/ 995363 h 2809875"/>
                <a:gd name="connsiteX54" fmla="*/ 2810278 w 3855647"/>
                <a:gd name="connsiteY54" fmla="*/ 1009650 h 2809875"/>
                <a:gd name="connsiteX55" fmla="*/ 2767416 w 3855647"/>
                <a:gd name="connsiteY55" fmla="*/ 1007269 h 2809875"/>
                <a:gd name="connsiteX56" fmla="*/ 2734079 w 3855647"/>
                <a:gd name="connsiteY56" fmla="*/ 1019175 h 2809875"/>
                <a:gd name="connsiteX57" fmla="*/ 2712646 w 3855647"/>
                <a:gd name="connsiteY57" fmla="*/ 1019176 h 2809875"/>
                <a:gd name="connsiteX58" fmla="*/ 2693597 w 3855647"/>
                <a:gd name="connsiteY58" fmla="*/ 1009650 h 2809875"/>
                <a:gd name="connsiteX59" fmla="*/ 2641209 w 3855647"/>
                <a:gd name="connsiteY59" fmla="*/ 1021557 h 2809875"/>
                <a:gd name="connsiteX60" fmla="*/ 2631684 w 3855647"/>
                <a:gd name="connsiteY60" fmla="*/ 1031082 h 2809875"/>
                <a:gd name="connsiteX61" fmla="*/ 2612634 w 3855647"/>
                <a:gd name="connsiteY61" fmla="*/ 1038225 h 2809875"/>
                <a:gd name="connsiteX62" fmla="*/ 2595965 w 3855647"/>
                <a:gd name="connsiteY62" fmla="*/ 1035844 h 2809875"/>
                <a:gd name="connsiteX63" fmla="*/ 2574535 w 3855647"/>
                <a:gd name="connsiteY63" fmla="*/ 1028700 h 2809875"/>
                <a:gd name="connsiteX64" fmla="*/ 2529290 w 3855647"/>
                <a:gd name="connsiteY64" fmla="*/ 1004888 h 2809875"/>
                <a:gd name="connsiteX65" fmla="*/ 2526909 w 3855647"/>
                <a:gd name="connsiteY65" fmla="*/ 971550 h 2809875"/>
                <a:gd name="connsiteX66" fmla="*/ 2512622 w 3855647"/>
                <a:gd name="connsiteY66" fmla="*/ 942975 h 2809875"/>
                <a:gd name="connsiteX67" fmla="*/ 2488809 w 3855647"/>
                <a:gd name="connsiteY67" fmla="*/ 938213 h 2809875"/>
                <a:gd name="connsiteX68" fmla="*/ 2493572 w 3855647"/>
                <a:gd name="connsiteY68" fmla="*/ 923925 h 2809875"/>
                <a:gd name="connsiteX69" fmla="*/ 2479284 w 3855647"/>
                <a:gd name="connsiteY69" fmla="*/ 914400 h 2809875"/>
                <a:gd name="connsiteX70" fmla="*/ 2457853 w 3855647"/>
                <a:gd name="connsiteY70" fmla="*/ 902494 h 2809875"/>
                <a:gd name="connsiteX71" fmla="*/ 2431659 w 3855647"/>
                <a:gd name="connsiteY71" fmla="*/ 890588 h 2809875"/>
                <a:gd name="connsiteX72" fmla="*/ 2414991 w 3855647"/>
                <a:gd name="connsiteY72" fmla="*/ 864394 h 2809875"/>
                <a:gd name="connsiteX73" fmla="*/ 2398321 w 3855647"/>
                <a:gd name="connsiteY73" fmla="*/ 833437 h 2809875"/>
                <a:gd name="connsiteX74" fmla="*/ 2367365 w 3855647"/>
                <a:gd name="connsiteY74" fmla="*/ 807244 h 2809875"/>
                <a:gd name="connsiteX75" fmla="*/ 2348316 w 3855647"/>
                <a:gd name="connsiteY75" fmla="*/ 769144 h 2809875"/>
                <a:gd name="connsiteX76" fmla="*/ 2322122 w 3855647"/>
                <a:gd name="connsiteY76" fmla="*/ 733425 h 2809875"/>
                <a:gd name="connsiteX77" fmla="*/ 2307834 w 3855647"/>
                <a:gd name="connsiteY77" fmla="*/ 723900 h 2809875"/>
                <a:gd name="connsiteX78" fmla="*/ 2264972 w 3855647"/>
                <a:gd name="connsiteY78" fmla="*/ 704850 h 2809875"/>
                <a:gd name="connsiteX79" fmla="*/ 2241159 w 3855647"/>
                <a:gd name="connsiteY79" fmla="*/ 678657 h 2809875"/>
                <a:gd name="connsiteX80" fmla="*/ 2231634 w 3855647"/>
                <a:gd name="connsiteY80" fmla="*/ 657225 h 2809875"/>
                <a:gd name="connsiteX81" fmla="*/ 2212584 w 3855647"/>
                <a:gd name="connsiteY81" fmla="*/ 647700 h 2809875"/>
                <a:gd name="connsiteX82" fmla="*/ 2198297 w 3855647"/>
                <a:gd name="connsiteY82" fmla="*/ 638175 h 2809875"/>
                <a:gd name="connsiteX83" fmla="*/ 2179247 w 3855647"/>
                <a:gd name="connsiteY83" fmla="*/ 642938 h 2809875"/>
                <a:gd name="connsiteX84" fmla="*/ 2155434 w 3855647"/>
                <a:gd name="connsiteY84" fmla="*/ 619125 h 2809875"/>
                <a:gd name="connsiteX85" fmla="*/ 2136384 w 3855647"/>
                <a:gd name="connsiteY85" fmla="*/ 590550 h 2809875"/>
                <a:gd name="connsiteX86" fmla="*/ 2126859 w 3855647"/>
                <a:gd name="connsiteY86" fmla="*/ 561975 h 2809875"/>
                <a:gd name="connsiteX87" fmla="*/ 2103047 w 3855647"/>
                <a:gd name="connsiteY87" fmla="*/ 561975 h 2809875"/>
                <a:gd name="connsiteX88" fmla="*/ 2088759 w 3855647"/>
                <a:gd name="connsiteY88" fmla="*/ 547688 h 2809875"/>
                <a:gd name="connsiteX89" fmla="*/ 2050660 w 3855647"/>
                <a:gd name="connsiteY89" fmla="*/ 540544 h 2809875"/>
                <a:gd name="connsiteX90" fmla="*/ 2007797 w 3855647"/>
                <a:gd name="connsiteY90" fmla="*/ 528638 h 2809875"/>
                <a:gd name="connsiteX91" fmla="*/ 1976841 w 3855647"/>
                <a:gd name="connsiteY91" fmla="*/ 526256 h 2809875"/>
                <a:gd name="connsiteX92" fmla="*/ 1948266 w 3855647"/>
                <a:gd name="connsiteY92" fmla="*/ 521494 h 2809875"/>
                <a:gd name="connsiteX93" fmla="*/ 1926834 w 3855647"/>
                <a:gd name="connsiteY93" fmla="*/ 504825 h 2809875"/>
                <a:gd name="connsiteX94" fmla="*/ 1912547 w 3855647"/>
                <a:gd name="connsiteY94" fmla="*/ 509588 h 2809875"/>
                <a:gd name="connsiteX95" fmla="*/ 1841109 w 3855647"/>
                <a:gd name="connsiteY95" fmla="*/ 495300 h 2809875"/>
                <a:gd name="connsiteX96" fmla="*/ 1812534 w 3855647"/>
                <a:gd name="connsiteY96" fmla="*/ 485775 h 2809875"/>
                <a:gd name="connsiteX97" fmla="*/ 1798247 w 3855647"/>
                <a:gd name="connsiteY97" fmla="*/ 481013 h 2809875"/>
                <a:gd name="connsiteX98" fmla="*/ 1783959 w 3855647"/>
                <a:gd name="connsiteY98" fmla="*/ 490538 h 2809875"/>
                <a:gd name="connsiteX99" fmla="*/ 1769672 w 3855647"/>
                <a:gd name="connsiteY99" fmla="*/ 495300 h 2809875"/>
                <a:gd name="connsiteX100" fmla="*/ 1741097 w 3855647"/>
                <a:gd name="connsiteY100" fmla="*/ 523875 h 2809875"/>
                <a:gd name="connsiteX101" fmla="*/ 1717284 w 3855647"/>
                <a:gd name="connsiteY101" fmla="*/ 519113 h 2809875"/>
                <a:gd name="connsiteX102" fmla="*/ 1683947 w 3855647"/>
                <a:gd name="connsiteY102" fmla="*/ 509588 h 2809875"/>
                <a:gd name="connsiteX103" fmla="*/ 1650609 w 3855647"/>
                <a:gd name="connsiteY103" fmla="*/ 504825 h 2809875"/>
                <a:gd name="connsiteX104" fmla="*/ 1622034 w 3855647"/>
                <a:gd name="connsiteY104" fmla="*/ 500063 h 2809875"/>
                <a:gd name="connsiteX105" fmla="*/ 1581553 w 3855647"/>
                <a:gd name="connsiteY105" fmla="*/ 483394 h 2809875"/>
                <a:gd name="connsiteX106" fmla="*/ 1552978 w 3855647"/>
                <a:gd name="connsiteY106" fmla="*/ 483394 h 2809875"/>
                <a:gd name="connsiteX107" fmla="*/ 1541072 w 3855647"/>
                <a:gd name="connsiteY107" fmla="*/ 466725 h 2809875"/>
                <a:gd name="connsiteX108" fmla="*/ 1526784 w 3855647"/>
                <a:gd name="connsiteY108" fmla="*/ 447675 h 2809875"/>
                <a:gd name="connsiteX109" fmla="*/ 1522021 w 3855647"/>
                <a:gd name="connsiteY109" fmla="*/ 421481 h 2809875"/>
                <a:gd name="connsiteX110" fmla="*/ 1533929 w 3855647"/>
                <a:gd name="connsiteY110" fmla="*/ 392907 h 2809875"/>
                <a:gd name="connsiteX111" fmla="*/ 1564884 w 3855647"/>
                <a:gd name="connsiteY111" fmla="*/ 366713 h 2809875"/>
                <a:gd name="connsiteX112" fmla="*/ 1557740 w 3855647"/>
                <a:gd name="connsiteY112" fmla="*/ 340519 h 2809875"/>
                <a:gd name="connsiteX113" fmla="*/ 1564884 w 3855647"/>
                <a:gd name="connsiteY113" fmla="*/ 309562 h 2809875"/>
                <a:gd name="connsiteX114" fmla="*/ 1583934 w 3855647"/>
                <a:gd name="connsiteY114" fmla="*/ 285750 h 2809875"/>
                <a:gd name="connsiteX115" fmla="*/ 1588697 w 3855647"/>
                <a:gd name="connsiteY115" fmla="*/ 271463 h 2809875"/>
                <a:gd name="connsiteX116" fmla="*/ 1579172 w 3855647"/>
                <a:gd name="connsiteY116" fmla="*/ 257175 h 2809875"/>
                <a:gd name="connsiteX117" fmla="*/ 1545834 w 3855647"/>
                <a:gd name="connsiteY117" fmla="*/ 230981 h 2809875"/>
                <a:gd name="connsiteX118" fmla="*/ 1522022 w 3855647"/>
                <a:gd name="connsiteY118" fmla="*/ 228600 h 2809875"/>
                <a:gd name="connsiteX119" fmla="*/ 1507734 w 3855647"/>
                <a:gd name="connsiteY119" fmla="*/ 192881 h 2809875"/>
                <a:gd name="connsiteX120" fmla="*/ 1505353 w 3855647"/>
                <a:gd name="connsiteY120" fmla="*/ 159543 h 2809875"/>
                <a:gd name="connsiteX121" fmla="*/ 1488684 w 3855647"/>
                <a:gd name="connsiteY121" fmla="*/ 119063 h 2809875"/>
                <a:gd name="connsiteX122" fmla="*/ 1479159 w 3855647"/>
                <a:gd name="connsiteY122" fmla="*/ 92868 h 2809875"/>
                <a:gd name="connsiteX123" fmla="*/ 1455347 w 3855647"/>
                <a:gd name="connsiteY123" fmla="*/ 85725 h 2809875"/>
                <a:gd name="connsiteX124" fmla="*/ 1450584 w 3855647"/>
                <a:gd name="connsiteY124" fmla="*/ 66675 h 2809875"/>
                <a:gd name="connsiteX125" fmla="*/ 1433915 w 3855647"/>
                <a:gd name="connsiteY125" fmla="*/ 40481 h 2809875"/>
                <a:gd name="connsiteX126" fmla="*/ 1445822 w 3855647"/>
                <a:gd name="connsiteY126" fmla="*/ 30956 h 2809875"/>
                <a:gd name="connsiteX127" fmla="*/ 1436297 w 3855647"/>
                <a:gd name="connsiteY127" fmla="*/ 0 h 2809875"/>
                <a:gd name="connsiteX128" fmla="*/ 845747 w 3855647"/>
                <a:gd name="connsiteY128" fmla="*/ 180975 h 2809875"/>
                <a:gd name="connsiteX129" fmla="*/ 845747 w 3855647"/>
                <a:gd name="connsiteY129" fmla="*/ 180975 h 2809875"/>
                <a:gd name="connsiteX130" fmla="*/ 840984 w 3855647"/>
                <a:gd name="connsiteY130" fmla="*/ 223838 h 2809875"/>
                <a:gd name="connsiteX131" fmla="*/ 836222 w 3855647"/>
                <a:gd name="connsiteY131" fmla="*/ 238125 h 2809875"/>
                <a:gd name="connsiteX132" fmla="*/ 817172 w 3855647"/>
                <a:gd name="connsiteY132" fmla="*/ 254794 h 2809875"/>
                <a:gd name="connsiteX133" fmla="*/ 788597 w 3855647"/>
                <a:gd name="connsiteY133" fmla="*/ 266700 h 2809875"/>
                <a:gd name="connsiteX134" fmla="*/ 740972 w 3855647"/>
                <a:gd name="connsiteY134" fmla="*/ 300038 h 2809875"/>
                <a:gd name="connsiteX135" fmla="*/ 721922 w 3855647"/>
                <a:gd name="connsiteY135" fmla="*/ 328613 h 2809875"/>
                <a:gd name="connsiteX136" fmla="*/ 705252 w 3855647"/>
                <a:gd name="connsiteY136" fmla="*/ 342900 h 2809875"/>
                <a:gd name="connsiteX137" fmla="*/ 707634 w 3855647"/>
                <a:gd name="connsiteY137" fmla="*/ 369095 h 2809875"/>
                <a:gd name="connsiteX138" fmla="*/ 726684 w 3855647"/>
                <a:gd name="connsiteY138" fmla="*/ 381000 h 2809875"/>
                <a:gd name="connsiteX139" fmla="*/ 731447 w 3855647"/>
                <a:gd name="connsiteY139" fmla="*/ 395288 h 2809875"/>
                <a:gd name="connsiteX140" fmla="*/ 750497 w 3855647"/>
                <a:gd name="connsiteY140" fmla="*/ 423863 h 2809875"/>
                <a:gd name="connsiteX141" fmla="*/ 760022 w 3855647"/>
                <a:gd name="connsiteY141" fmla="*/ 442913 h 2809875"/>
                <a:gd name="connsiteX142" fmla="*/ 750497 w 3855647"/>
                <a:gd name="connsiteY142" fmla="*/ 481013 h 2809875"/>
                <a:gd name="connsiteX143" fmla="*/ 736209 w 3855647"/>
                <a:gd name="connsiteY143" fmla="*/ 490538 h 2809875"/>
                <a:gd name="connsiteX144" fmla="*/ 731447 w 3855647"/>
                <a:gd name="connsiteY144" fmla="*/ 504825 h 2809875"/>
                <a:gd name="connsiteX145" fmla="*/ 717159 w 3855647"/>
                <a:gd name="connsiteY145" fmla="*/ 509588 h 2809875"/>
                <a:gd name="connsiteX146" fmla="*/ 712397 w 3855647"/>
                <a:gd name="connsiteY146" fmla="*/ 538163 h 2809875"/>
                <a:gd name="connsiteX147" fmla="*/ 702872 w 3855647"/>
                <a:gd name="connsiteY147" fmla="*/ 566738 h 2809875"/>
                <a:gd name="connsiteX148" fmla="*/ 698109 w 3855647"/>
                <a:gd name="connsiteY148" fmla="*/ 581025 h 2809875"/>
                <a:gd name="connsiteX149" fmla="*/ 683822 w 3855647"/>
                <a:gd name="connsiteY149" fmla="*/ 611981 h 2809875"/>
                <a:gd name="connsiteX150" fmla="*/ 702872 w 3855647"/>
                <a:gd name="connsiteY150" fmla="*/ 638175 h 2809875"/>
                <a:gd name="connsiteX151" fmla="*/ 731447 w 3855647"/>
                <a:gd name="connsiteY151" fmla="*/ 647700 h 2809875"/>
                <a:gd name="connsiteX152" fmla="*/ 740972 w 3855647"/>
                <a:gd name="connsiteY152" fmla="*/ 661988 h 2809875"/>
                <a:gd name="connsiteX153" fmla="*/ 745734 w 3855647"/>
                <a:gd name="connsiteY153" fmla="*/ 676275 h 2809875"/>
                <a:gd name="connsiteX154" fmla="*/ 745734 w 3855647"/>
                <a:gd name="connsiteY154" fmla="*/ 688181 h 2809875"/>
                <a:gd name="connsiteX155" fmla="*/ 748115 w 3855647"/>
                <a:gd name="connsiteY155" fmla="*/ 709613 h 2809875"/>
                <a:gd name="connsiteX156" fmla="*/ 755259 w 3855647"/>
                <a:gd name="connsiteY156" fmla="*/ 728663 h 2809875"/>
                <a:gd name="connsiteX157" fmla="*/ 745734 w 3855647"/>
                <a:gd name="connsiteY157" fmla="*/ 757238 h 2809875"/>
                <a:gd name="connsiteX158" fmla="*/ 736209 w 3855647"/>
                <a:gd name="connsiteY158" fmla="*/ 771525 h 2809875"/>
                <a:gd name="connsiteX159" fmla="*/ 736209 w 3855647"/>
                <a:gd name="connsiteY159" fmla="*/ 842963 h 2809875"/>
                <a:gd name="connsiteX160" fmla="*/ 740972 w 3855647"/>
                <a:gd name="connsiteY160" fmla="*/ 857250 h 2809875"/>
                <a:gd name="connsiteX161" fmla="*/ 745734 w 3855647"/>
                <a:gd name="connsiteY161" fmla="*/ 876300 h 2809875"/>
                <a:gd name="connsiteX162" fmla="*/ 760022 w 3855647"/>
                <a:gd name="connsiteY162" fmla="*/ 923925 h 2809875"/>
                <a:gd name="connsiteX163" fmla="*/ 764784 w 3855647"/>
                <a:gd name="connsiteY163" fmla="*/ 938213 h 2809875"/>
                <a:gd name="connsiteX164" fmla="*/ 771928 w 3855647"/>
                <a:gd name="connsiteY164" fmla="*/ 983456 h 2809875"/>
                <a:gd name="connsiteX165" fmla="*/ 750497 w 3855647"/>
                <a:gd name="connsiteY165" fmla="*/ 1004888 h 2809875"/>
                <a:gd name="connsiteX166" fmla="*/ 731447 w 3855647"/>
                <a:gd name="connsiteY166" fmla="*/ 1009650 h 2809875"/>
                <a:gd name="connsiteX167" fmla="*/ 712397 w 3855647"/>
                <a:gd name="connsiteY167" fmla="*/ 1016794 h 2809875"/>
                <a:gd name="connsiteX168" fmla="*/ 683822 w 3855647"/>
                <a:gd name="connsiteY168" fmla="*/ 1035844 h 2809875"/>
                <a:gd name="connsiteX169" fmla="*/ 674297 w 3855647"/>
                <a:gd name="connsiteY169" fmla="*/ 1052513 h 2809875"/>
                <a:gd name="connsiteX170" fmla="*/ 660009 w 3855647"/>
                <a:gd name="connsiteY170" fmla="*/ 1062038 h 2809875"/>
                <a:gd name="connsiteX171" fmla="*/ 650484 w 3855647"/>
                <a:gd name="connsiteY171" fmla="*/ 1076325 h 2809875"/>
                <a:gd name="connsiteX172" fmla="*/ 640959 w 3855647"/>
                <a:gd name="connsiteY172" fmla="*/ 1157288 h 2809875"/>
                <a:gd name="connsiteX173" fmla="*/ 626672 w 3855647"/>
                <a:gd name="connsiteY173" fmla="*/ 1190625 h 2809875"/>
                <a:gd name="connsiteX174" fmla="*/ 593334 w 3855647"/>
                <a:gd name="connsiteY174" fmla="*/ 1204913 h 2809875"/>
                <a:gd name="connsiteX175" fmla="*/ 588572 w 3855647"/>
                <a:gd name="connsiteY175" fmla="*/ 1219200 h 2809875"/>
                <a:gd name="connsiteX176" fmla="*/ 593334 w 3855647"/>
                <a:gd name="connsiteY176" fmla="*/ 1233488 h 2809875"/>
                <a:gd name="connsiteX177" fmla="*/ 579047 w 3855647"/>
                <a:gd name="connsiteY177" fmla="*/ 1247775 h 2809875"/>
                <a:gd name="connsiteX178" fmla="*/ 569521 w 3855647"/>
                <a:gd name="connsiteY178" fmla="*/ 1290638 h 2809875"/>
                <a:gd name="connsiteX179" fmla="*/ 552854 w 3855647"/>
                <a:gd name="connsiteY179" fmla="*/ 1321593 h 2809875"/>
                <a:gd name="connsiteX180" fmla="*/ 533803 w 3855647"/>
                <a:gd name="connsiteY180" fmla="*/ 1343025 h 2809875"/>
                <a:gd name="connsiteX181" fmla="*/ 519515 w 3855647"/>
                <a:gd name="connsiteY181" fmla="*/ 1371600 h 2809875"/>
                <a:gd name="connsiteX182" fmla="*/ 498084 w 3855647"/>
                <a:gd name="connsiteY182" fmla="*/ 1419225 h 2809875"/>
                <a:gd name="connsiteX183" fmla="*/ 493322 w 3855647"/>
                <a:gd name="connsiteY183" fmla="*/ 1433513 h 2809875"/>
                <a:gd name="connsiteX184" fmla="*/ 474272 w 3855647"/>
                <a:gd name="connsiteY184" fmla="*/ 1466850 h 2809875"/>
                <a:gd name="connsiteX185" fmla="*/ 464747 w 3855647"/>
                <a:gd name="connsiteY185" fmla="*/ 1485900 h 2809875"/>
                <a:gd name="connsiteX186" fmla="*/ 459984 w 3855647"/>
                <a:gd name="connsiteY186" fmla="*/ 1500188 h 2809875"/>
                <a:gd name="connsiteX187" fmla="*/ 450459 w 3855647"/>
                <a:gd name="connsiteY187" fmla="*/ 1514475 h 2809875"/>
                <a:gd name="connsiteX188" fmla="*/ 436172 w 3855647"/>
                <a:gd name="connsiteY188" fmla="*/ 1552575 h 2809875"/>
                <a:gd name="connsiteX189" fmla="*/ 412359 w 3855647"/>
                <a:gd name="connsiteY189" fmla="*/ 1595438 h 2809875"/>
                <a:gd name="connsiteX190" fmla="*/ 398072 w 3855647"/>
                <a:gd name="connsiteY190" fmla="*/ 1628776 h 2809875"/>
                <a:gd name="connsiteX191" fmla="*/ 393310 w 3855647"/>
                <a:gd name="connsiteY191" fmla="*/ 1657350 h 2809875"/>
                <a:gd name="connsiteX192" fmla="*/ 379022 w 3855647"/>
                <a:gd name="connsiteY192" fmla="*/ 1719263 h 2809875"/>
                <a:gd name="connsiteX193" fmla="*/ 374259 w 3855647"/>
                <a:gd name="connsiteY193" fmla="*/ 1757363 h 2809875"/>
                <a:gd name="connsiteX194" fmla="*/ 369497 w 3855647"/>
                <a:gd name="connsiteY194" fmla="*/ 1771650 h 2809875"/>
                <a:gd name="connsiteX195" fmla="*/ 357591 w 3855647"/>
                <a:gd name="connsiteY195" fmla="*/ 1807369 h 2809875"/>
                <a:gd name="connsiteX196" fmla="*/ 343303 w 3855647"/>
                <a:gd name="connsiteY196" fmla="*/ 1852613 h 2809875"/>
                <a:gd name="connsiteX197" fmla="*/ 336159 w 3855647"/>
                <a:gd name="connsiteY197" fmla="*/ 1876425 h 2809875"/>
                <a:gd name="connsiteX198" fmla="*/ 326634 w 3855647"/>
                <a:gd name="connsiteY198" fmla="*/ 1890713 h 2809875"/>
                <a:gd name="connsiteX199" fmla="*/ 321872 w 3855647"/>
                <a:gd name="connsiteY199" fmla="*/ 1905000 h 2809875"/>
                <a:gd name="connsiteX200" fmla="*/ 307584 w 3855647"/>
                <a:gd name="connsiteY200" fmla="*/ 1914525 h 2809875"/>
                <a:gd name="connsiteX201" fmla="*/ 293297 w 3855647"/>
                <a:gd name="connsiteY201" fmla="*/ 1943100 h 2809875"/>
                <a:gd name="connsiteX202" fmla="*/ 283772 w 3855647"/>
                <a:gd name="connsiteY202" fmla="*/ 1971675 h 2809875"/>
                <a:gd name="connsiteX203" fmla="*/ 267103 w 3855647"/>
                <a:gd name="connsiteY203" fmla="*/ 2002632 h 2809875"/>
                <a:gd name="connsiteX204" fmla="*/ 231384 w 3855647"/>
                <a:gd name="connsiteY204" fmla="*/ 2038350 h 2809875"/>
                <a:gd name="connsiteX205" fmla="*/ 207572 w 3855647"/>
                <a:gd name="connsiteY205" fmla="*/ 2062163 h 2809875"/>
                <a:gd name="connsiteX206" fmla="*/ 202809 w 3855647"/>
                <a:gd name="connsiteY206" fmla="*/ 2076450 h 2809875"/>
                <a:gd name="connsiteX207" fmla="*/ 174234 w 3855647"/>
                <a:gd name="connsiteY207" fmla="*/ 2095500 h 2809875"/>
                <a:gd name="connsiteX208" fmla="*/ 159947 w 3855647"/>
                <a:gd name="connsiteY208" fmla="*/ 2105025 h 2809875"/>
                <a:gd name="connsiteX209" fmla="*/ 131372 w 3855647"/>
                <a:gd name="connsiteY209" fmla="*/ 2133601 h 2809875"/>
                <a:gd name="connsiteX210" fmla="*/ 102797 w 3855647"/>
                <a:gd name="connsiteY210" fmla="*/ 2145506 h 2809875"/>
                <a:gd name="connsiteX211" fmla="*/ 78985 w 3855647"/>
                <a:gd name="connsiteY211" fmla="*/ 2157412 h 2809875"/>
                <a:gd name="connsiteX212" fmla="*/ 45647 w 3855647"/>
                <a:gd name="connsiteY212" fmla="*/ 2174081 h 2809875"/>
                <a:gd name="connsiteX213" fmla="*/ 24215 w 3855647"/>
                <a:gd name="connsiteY213" fmla="*/ 2178844 h 2809875"/>
                <a:gd name="connsiteX214" fmla="*/ 403 w 3855647"/>
                <a:gd name="connsiteY214" fmla="*/ 2188369 h 2809875"/>
                <a:gd name="connsiteX215" fmla="*/ 12309 w 3855647"/>
                <a:gd name="connsiteY215" fmla="*/ 2228850 h 2809875"/>
                <a:gd name="connsiteX216" fmla="*/ 43265 w 3855647"/>
                <a:gd name="connsiteY216" fmla="*/ 2255044 h 2809875"/>
                <a:gd name="connsiteX217" fmla="*/ 67079 w 3855647"/>
                <a:gd name="connsiteY217" fmla="*/ 2271713 h 2809875"/>
                <a:gd name="connsiteX218" fmla="*/ 90890 w 3855647"/>
                <a:gd name="connsiteY218" fmla="*/ 2276475 h 2809875"/>
                <a:gd name="connsiteX219" fmla="*/ 114703 w 3855647"/>
                <a:gd name="connsiteY219" fmla="*/ 2297906 h 2809875"/>
                <a:gd name="connsiteX220" fmla="*/ 119466 w 3855647"/>
                <a:gd name="connsiteY220" fmla="*/ 2326482 h 2809875"/>
                <a:gd name="connsiteX221" fmla="*/ 126609 w 3855647"/>
                <a:gd name="connsiteY221" fmla="*/ 2347913 h 2809875"/>
                <a:gd name="connsiteX222" fmla="*/ 121847 w 3855647"/>
                <a:gd name="connsiteY222" fmla="*/ 2386013 h 2809875"/>
                <a:gd name="connsiteX223" fmla="*/ 112322 w 3855647"/>
                <a:gd name="connsiteY223" fmla="*/ 2405063 h 2809875"/>
                <a:gd name="connsiteX224" fmla="*/ 100416 w 3855647"/>
                <a:gd name="connsiteY224" fmla="*/ 2424112 h 2809875"/>
                <a:gd name="connsiteX225" fmla="*/ 71841 w 3855647"/>
                <a:gd name="connsiteY225" fmla="*/ 2426494 h 2809875"/>
                <a:gd name="connsiteX226" fmla="*/ 50409 w 3855647"/>
                <a:gd name="connsiteY226" fmla="*/ 2452688 h 2809875"/>
                <a:gd name="connsiteX227" fmla="*/ 21834 w 3855647"/>
                <a:gd name="connsiteY227" fmla="*/ 2466975 h 2809875"/>
                <a:gd name="connsiteX228" fmla="*/ 31359 w 3855647"/>
                <a:gd name="connsiteY228" fmla="*/ 2490788 h 2809875"/>
                <a:gd name="connsiteX229" fmla="*/ 21834 w 3855647"/>
                <a:gd name="connsiteY229" fmla="*/ 2524125 h 2809875"/>
                <a:gd name="connsiteX230" fmla="*/ 12309 w 3855647"/>
                <a:gd name="connsiteY230" fmla="*/ 2538413 h 2809875"/>
                <a:gd name="connsiteX231" fmla="*/ 374259 w 3855647"/>
                <a:gd name="connsiteY231" fmla="*/ 2809875 h 2809875"/>
                <a:gd name="connsiteX0" fmla="*/ 3855647 w 3855647"/>
                <a:gd name="connsiteY0" fmla="*/ 2047875 h 2809875"/>
                <a:gd name="connsiteX1" fmla="*/ 3698484 w 3855647"/>
                <a:gd name="connsiteY1" fmla="*/ 1662113 h 2809875"/>
                <a:gd name="connsiteX2" fmla="*/ 3712772 w 3855647"/>
                <a:gd name="connsiteY2" fmla="*/ 1581150 h 2809875"/>
                <a:gd name="connsiteX3" fmla="*/ 3693722 w 3855647"/>
                <a:gd name="connsiteY3" fmla="*/ 1552575 h 2809875"/>
                <a:gd name="connsiteX4" fmla="*/ 3681816 w 3855647"/>
                <a:gd name="connsiteY4" fmla="*/ 1550194 h 2809875"/>
                <a:gd name="connsiteX5" fmla="*/ 3653240 w 3855647"/>
                <a:gd name="connsiteY5" fmla="*/ 1504951 h 2809875"/>
                <a:gd name="connsiteX6" fmla="*/ 3627047 w 3855647"/>
                <a:gd name="connsiteY6" fmla="*/ 1485900 h 2809875"/>
                <a:gd name="connsiteX7" fmla="*/ 3617522 w 3855647"/>
                <a:gd name="connsiteY7" fmla="*/ 1471613 h 2809875"/>
                <a:gd name="connsiteX8" fmla="*/ 3593709 w 3855647"/>
                <a:gd name="connsiteY8" fmla="*/ 1462088 h 2809875"/>
                <a:gd name="connsiteX9" fmla="*/ 3572278 w 3855647"/>
                <a:gd name="connsiteY9" fmla="*/ 1464469 h 2809875"/>
                <a:gd name="connsiteX10" fmla="*/ 3531796 w 3855647"/>
                <a:gd name="connsiteY10" fmla="*/ 1412082 h 2809875"/>
                <a:gd name="connsiteX11" fmla="*/ 3507984 w 3855647"/>
                <a:gd name="connsiteY11" fmla="*/ 1393031 h 2809875"/>
                <a:gd name="connsiteX12" fmla="*/ 3481790 w 3855647"/>
                <a:gd name="connsiteY12" fmla="*/ 1397794 h 2809875"/>
                <a:gd name="connsiteX13" fmla="*/ 3457979 w 3855647"/>
                <a:gd name="connsiteY13" fmla="*/ 1381126 h 2809875"/>
                <a:gd name="connsiteX14" fmla="*/ 3407972 w 3855647"/>
                <a:gd name="connsiteY14" fmla="*/ 1369219 h 2809875"/>
                <a:gd name="connsiteX15" fmla="*/ 3369872 w 3855647"/>
                <a:gd name="connsiteY15" fmla="*/ 1371601 h 2809875"/>
                <a:gd name="connsiteX16" fmla="*/ 3327009 w 3855647"/>
                <a:gd name="connsiteY16" fmla="*/ 1352550 h 2809875"/>
                <a:gd name="connsiteX17" fmla="*/ 3312722 w 3855647"/>
                <a:gd name="connsiteY17" fmla="*/ 1347788 h 2809875"/>
                <a:gd name="connsiteX18" fmla="*/ 3284147 w 3855647"/>
                <a:gd name="connsiteY18" fmla="*/ 1362075 h 2809875"/>
                <a:gd name="connsiteX19" fmla="*/ 3260334 w 3855647"/>
                <a:gd name="connsiteY19" fmla="*/ 1343025 h 2809875"/>
                <a:gd name="connsiteX20" fmla="*/ 3231759 w 3855647"/>
                <a:gd name="connsiteY20" fmla="*/ 1319213 h 2809875"/>
                <a:gd name="connsiteX21" fmla="*/ 3217472 w 3855647"/>
                <a:gd name="connsiteY21" fmla="*/ 1309688 h 2809875"/>
                <a:gd name="connsiteX22" fmla="*/ 3188897 w 3855647"/>
                <a:gd name="connsiteY22" fmla="*/ 1283495 h 2809875"/>
                <a:gd name="connsiteX23" fmla="*/ 3167465 w 3855647"/>
                <a:gd name="connsiteY23" fmla="*/ 1278731 h 2809875"/>
                <a:gd name="connsiteX24" fmla="*/ 3169848 w 3855647"/>
                <a:gd name="connsiteY24" fmla="*/ 1247775 h 2809875"/>
                <a:gd name="connsiteX25" fmla="*/ 3179372 w 3855647"/>
                <a:gd name="connsiteY25" fmla="*/ 1223963 h 2809875"/>
                <a:gd name="connsiteX26" fmla="*/ 3150797 w 3855647"/>
                <a:gd name="connsiteY26" fmla="*/ 1214438 h 2809875"/>
                <a:gd name="connsiteX27" fmla="*/ 3136509 w 3855647"/>
                <a:gd name="connsiteY27" fmla="*/ 1219200 h 2809875"/>
                <a:gd name="connsiteX28" fmla="*/ 3122222 w 3855647"/>
                <a:gd name="connsiteY28" fmla="*/ 1228725 h 2809875"/>
                <a:gd name="connsiteX29" fmla="*/ 3100790 w 3855647"/>
                <a:gd name="connsiteY29" fmla="*/ 1212056 h 2809875"/>
                <a:gd name="connsiteX30" fmla="*/ 3112697 w 3855647"/>
                <a:gd name="connsiteY30" fmla="*/ 1185863 h 2809875"/>
                <a:gd name="connsiteX31" fmla="*/ 3103172 w 3855647"/>
                <a:gd name="connsiteY31" fmla="*/ 1171575 h 2809875"/>
                <a:gd name="connsiteX32" fmla="*/ 3098409 w 3855647"/>
                <a:gd name="connsiteY32" fmla="*/ 1157288 h 2809875"/>
                <a:gd name="connsiteX33" fmla="*/ 3084122 w 3855647"/>
                <a:gd name="connsiteY33" fmla="*/ 1171575 h 2809875"/>
                <a:gd name="connsiteX34" fmla="*/ 3055547 w 3855647"/>
                <a:gd name="connsiteY34" fmla="*/ 1162050 h 2809875"/>
                <a:gd name="connsiteX35" fmla="*/ 3046022 w 3855647"/>
                <a:gd name="connsiteY35" fmla="*/ 1131094 h 2809875"/>
                <a:gd name="connsiteX36" fmla="*/ 3050784 w 3855647"/>
                <a:gd name="connsiteY36" fmla="*/ 1114425 h 2809875"/>
                <a:gd name="connsiteX37" fmla="*/ 3050784 w 3855647"/>
                <a:gd name="connsiteY37" fmla="*/ 1104900 h 2809875"/>
                <a:gd name="connsiteX38" fmla="*/ 3036497 w 3855647"/>
                <a:gd name="connsiteY38" fmla="*/ 1100138 h 2809875"/>
                <a:gd name="connsiteX39" fmla="*/ 3046022 w 3855647"/>
                <a:gd name="connsiteY39" fmla="*/ 1081088 h 2809875"/>
                <a:gd name="connsiteX40" fmla="*/ 3055547 w 3855647"/>
                <a:gd name="connsiteY40" fmla="*/ 1062038 h 2809875"/>
                <a:gd name="connsiteX41" fmla="*/ 3024590 w 3855647"/>
                <a:gd name="connsiteY41" fmla="*/ 1052513 h 2809875"/>
                <a:gd name="connsiteX42" fmla="*/ 3012684 w 3855647"/>
                <a:gd name="connsiteY42" fmla="*/ 1066800 h 2809875"/>
                <a:gd name="connsiteX43" fmla="*/ 2993634 w 3855647"/>
                <a:gd name="connsiteY43" fmla="*/ 1066800 h 2809875"/>
                <a:gd name="connsiteX44" fmla="*/ 2972204 w 3855647"/>
                <a:gd name="connsiteY44" fmla="*/ 1073944 h 2809875"/>
                <a:gd name="connsiteX45" fmla="*/ 2955534 w 3855647"/>
                <a:gd name="connsiteY45" fmla="*/ 1066800 h 2809875"/>
                <a:gd name="connsiteX46" fmla="*/ 2950772 w 3855647"/>
                <a:gd name="connsiteY46" fmla="*/ 1047750 h 2809875"/>
                <a:gd name="connsiteX47" fmla="*/ 2931721 w 3855647"/>
                <a:gd name="connsiteY47" fmla="*/ 1040607 h 2809875"/>
                <a:gd name="connsiteX48" fmla="*/ 2903147 w 3855647"/>
                <a:gd name="connsiteY48" fmla="*/ 1019175 h 2809875"/>
                <a:gd name="connsiteX49" fmla="*/ 2888859 w 3855647"/>
                <a:gd name="connsiteY49" fmla="*/ 1014413 h 2809875"/>
                <a:gd name="connsiteX50" fmla="*/ 2874572 w 3855647"/>
                <a:gd name="connsiteY50" fmla="*/ 1004888 h 2809875"/>
                <a:gd name="connsiteX51" fmla="*/ 2855522 w 3855647"/>
                <a:gd name="connsiteY51" fmla="*/ 1004888 h 2809875"/>
                <a:gd name="connsiteX52" fmla="*/ 2834090 w 3855647"/>
                <a:gd name="connsiteY52" fmla="*/ 995363 h 2809875"/>
                <a:gd name="connsiteX53" fmla="*/ 2810278 w 3855647"/>
                <a:gd name="connsiteY53" fmla="*/ 1009650 h 2809875"/>
                <a:gd name="connsiteX54" fmla="*/ 2767416 w 3855647"/>
                <a:gd name="connsiteY54" fmla="*/ 1007269 h 2809875"/>
                <a:gd name="connsiteX55" fmla="*/ 2734079 w 3855647"/>
                <a:gd name="connsiteY55" fmla="*/ 1019175 h 2809875"/>
                <a:gd name="connsiteX56" fmla="*/ 2712646 w 3855647"/>
                <a:gd name="connsiteY56" fmla="*/ 1019176 h 2809875"/>
                <a:gd name="connsiteX57" fmla="*/ 2693597 w 3855647"/>
                <a:gd name="connsiteY57" fmla="*/ 1009650 h 2809875"/>
                <a:gd name="connsiteX58" fmla="*/ 2641209 w 3855647"/>
                <a:gd name="connsiteY58" fmla="*/ 1021557 h 2809875"/>
                <a:gd name="connsiteX59" fmla="*/ 2631684 w 3855647"/>
                <a:gd name="connsiteY59" fmla="*/ 1031082 h 2809875"/>
                <a:gd name="connsiteX60" fmla="*/ 2612634 w 3855647"/>
                <a:gd name="connsiteY60" fmla="*/ 1038225 h 2809875"/>
                <a:gd name="connsiteX61" fmla="*/ 2595965 w 3855647"/>
                <a:gd name="connsiteY61" fmla="*/ 1035844 h 2809875"/>
                <a:gd name="connsiteX62" fmla="*/ 2574535 w 3855647"/>
                <a:gd name="connsiteY62" fmla="*/ 1028700 h 2809875"/>
                <a:gd name="connsiteX63" fmla="*/ 2529290 w 3855647"/>
                <a:gd name="connsiteY63" fmla="*/ 1004888 h 2809875"/>
                <a:gd name="connsiteX64" fmla="*/ 2526909 w 3855647"/>
                <a:gd name="connsiteY64" fmla="*/ 971550 h 2809875"/>
                <a:gd name="connsiteX65" fmla="*/ 2512622 w 3855647"/>
                <a:gd name="connsiteY65" fmla="*/ 942975 h 2809875"/>
                <a:gd name="connsiteX66" fmla="*/ 2488809 w 3855647"/>
                <a:gd name="connsiteY66" fmla="*/ 938213 h 2809875"/>
                <a:gd name="connsiteX67" fmla="*/ 2493572 w 3855647"/>
                <a:gd name="connsiteY67" fmla="*/ 923925 h 2809875"/>
                <a:gd name="connsiteX68" fmla="*/ 2479284 w 3855647"/>
                <a:gd name="connsiteY68" fmla="*/ 914400 h 2809875"/>
                <a:gd name="connsiteX69" fmla="*/ 2457853 w 3855647"/>
                <a:gd name="connsiteY69" fmla="*/ 902494 h 2809875"/>
                <a:gd name="connsiteX70" fmla="*/ 2431659 w 3855647"/>
                <a:gd name="connsiteY70" fmla="*/ 890588 h 2809875"/>
                <a:gd name="connsiteX71" fmla="*/ 2414991 w 3855647"/>
                <a:gd name="connsiteY71" fmla="*/ 864394 h 2809875"/>
                <a:gd name="connsiteX72" fmla="*/ 2398321 w 3855647"/>
                <a:gd name="connsiteY72" fmla="*/ 833437 h 2809875"/>
                <a:gd name="connsiteX73" fmla="*/ 2367365 w 3855647"/>
                <a:gd name="connsiteY73" fmla="*/ 807244 h 2809875"/>
                <a:gd name="connsiteX74" fmla="*/ 2348316 w 3855647"/>
                <a:gd name="connsiteY74" fmla="*/ 769144 h 2809875"/>
                <a:gd name="connsiteX75" fmla="*/ 2322122 w 3855647"/>
                <a:gd name="connsiteY75" fmla="*/ 733425 h 2809875"/>
                <a:gd name="connsiteX76" fmla="*/ 2307834 w 3855647"/>
                <a:gd name="connsiteY76" fmla="*/ 723900 h 2809875"/>
                <a:gd name="connsiteX77" fmla="*/ 2264972 w 3855647"/>
                <a:gd name="connsiteY77" fmla="*/ 704850 h 2809875"/>
                <a:gd name="connsiteX78" fmla="*/ 2241159 w 3855647"/>
                <a:gd name="connsiteY78" fmla="*/ 678657 h 2809875"/>
                <a:gd name="connsiteX79" fmla="*/ 2231634 w 3855647"/>
                <a:gd name="connsiteY79" fmla="*/ 657225 h 2809875"/>
                <a:gd name="connsiteX80" fmla="*/ 2212584 w 3855647"/>
                <a:gd name="connsiteY80" fmla="*/ 647700 h 2809875"/>
                <a:gd name="connsiteX81" fmla="*/ 2198297 w 3855647"/>
                <a:gd name="connsiteY81" fmla="*/ 638175 h 2809875"/>
                <a:gd name="connsiteX82" fmla="*/ 2179247 w 3855647"/>
                <a:gd name="connsiteY82" fmla="*/ 642938 h 2809875"/>
                <a:gd name="connsiteX83" fmla="*/ 2155434 w 3855647"/>
                <a:gd name="connsiteY83" fmla="*/ 619125 h 2809875"/>
                <a:gd name="connsiteX84" fmla="*/ 2136384 w 3855647"/>
                <a:gd name="connsiteY84" fmla="*/ 590550 h 2809875"/>
                <a:gd name="connsiteX85" fmla="*/ 2126859 w 3855647"/>
                <a:gd name="connsiteY85" fmla="*/ 561975 h 2809875"/>
                <a:gd name="connsiteX86" fmla="*/ 2103047 w 3855647"/>
                <a:gd name="connsiteY86" fmla="*/ 561975 h 2809875"/>
                <a:gd name="connsiteX87" fmla="*/ 2088759 w 3855647"/>
                <a:gd name="connsiteY87" fmla="*/ 547688 h 2809875"/>
                <a:gd name="connsiteX88" fmla="*/ 2050660 w 3855647"/>
                <a:gd name="connsiteY88" fmla="*/ 540544 h 2809875"/>
                <a:gd name="connsiteX89" fmla="*/ 2007797 w 3855647"/>
                <a:gd name="connsiteY89" fmla="*/ 528638 h 2809875"/>
                <a:gd name="connsiteX90" fmla="*/ 1976841 w 3855647"/>
                <a:gd name="connsiteY90" fmla="*/ 526256 h 2809875"/>
                <a:gd name="connsiteX91" fmla="*/ 1948266 w 3855647"/>
                <a:gd name="connsiteY91" fmla="*/ 521494 h 2809875"/>
                <a:gd name="connsiteX92" fmla="*/ 1926834 w 3855647"/>
                <a:gd name="connsiteY92" fmla="*/ 504825 h 2809875"/>
                <a:gd name="connsiteX93" fmla="*/ 1912547 w 3855647"/>
                <a:gd name="connsiteY93" fmla="*/ 509588 h 2809875"/>
                <a:gd name="connsiteX94" fmla="*/ 1841109 w 3855647"/>
                <a:gd name="connsiteY94" fmla="*/ 495300 h 2809875"/>
                <a:gd name="connsiteX95" fmla="*/ 1812534 w 3855647"/>
                <a:gd name="connsiteY95" fmla="*/ 485775 h 2809875"/>
                <a:gd name="connsiteX96" fmla="*/ 1798247 w 3855647"/>
                <a:gd name="connsiteY96" fmla="*/ 481013 h 2809875"/>
                <a:gd name="connsiteX97" fmla="*/ 1783959 w 3855647"/>
                <a:gd name="connsiteY97" fmla="*/ 490538 h 2809875"/>
                <a:gd name="connsiteX98" fmla="*/ 1769672 w 3855647"/>
                <a:gd name="connsiteY98" fmla="*/ 495300 h 2809875"/>
                <a:gd name="connsiteX99" fmla="*/ 1741097 w 3855647"/>
                <a:gd name="connsiteY99" fmla="*/ 523875 h 2809875"/>
                <a:gd name="connsiteX100" fmla="*/ 1717284 w 3855647"/>
                <a:gd name="connsiteY100" fmla="*/ 519113 h 2809875"/>
                <a:gd name="connsiteX101" fmla="*/ 1683947 w 3855647"/>
                <a:gd name="connsiteY101" fmla="*/ 509588 h 2809875"/>
                <a:gd name="connsiteX102" fmla="*/ 1650609 w 3855647"/>
                <a:gd name="connsiteY102" fmla="*/ 504825 h 2809875"/>
                <a:gd name="connsiteX103" fmla="*/ 1622034 w 3855647"/>
                <a:gd name="connsiteY103" fmla="*/ 500063 h 2809875"/>
                <a:gd name="connsiteX104" fmla="*/ 1581553 w 3855647"/>
                <a:gd name="connsiteY104" fmla="*/ 483394 h 2809875"/>
                <a:gd name="connsiteX105" fmla="*/ 1552978 w 3855647"/>
                <a:gd name="connsiteY105" fmla="*/ 483394 h 2809875"/>
                <a:gd name="connsiteX106" fmla="*/ 1541072 w 3855647"/>
                <a:gd name="connsiteY106" fmla="*/ 466725 h 2809875"/>
                <a:gd name="connsiteX107" fmla="*/ 1526784 w 3855647"/>
                <a:gd name="connsiteY107" fmla="*/ 447675 h 2809875"/>
                <a:gd name="connsiteX108" fmla="*/ 1522021 w 3855647"/>
                <a:gd name="connsiteY108" fmla="*/ 421481 h 2809875"/>
                <a:gd name="connsiteX109" fmla="*/ 1533929 w 3855647"/>
                <a:gd name="connsiteY109" fmla="*/ 392907 h 2809875"/>
                <a:gd name="connsiteX110" fmla="*/ 1564884 w 3855647"/>
                <a:gd name="connsiteY110" fmla="*/ 366713 h 2809875"/>
                <a:gd name="connsiteX111" fmla="*/ 1557740 w 3855647"/>
                <a:gd name="connsiteY111" fmla="*/ 340519 h 2809875"/>
                <a:gd name="connsiteX112" fmla="*/ 1564884 w 3855647"/>
                <a:gd name="connsiteY112" fmla="*/ 309562 h 2809875"/>
                <a:gd name="connsiteX113" fmla="*/ 1583934 w 3855647"/>
                <a:gd name="connsiteY113" fmla="*/ 285750 h 2809875"/>
                <a:gd name="connsiteX114" fmla="*/ 1588697 w 3855647"/>
                <a:gd name="connsiteY114" fmla="*/ 271463 h 2809875"/>
                <a:gd name="connsiteX115" fmla="*/ 1579172 w 3855647"/>
                <a:gd name="connsiteY115" fmla="*/ 257175 h 2809875"/>
                <a:gd name="connsiteX116" fmla="*/ 1545834 w 3855647"/>
                <a:gd name="connsiteY116" fmla="*/ 230981 h 2809875"/>
                <a:gd name="connsiteX117" fmla="*/ 1522022 w 3855647"/>
                <a:gd name="connsiteY117" fmla="*/ 228600 h 2809875"/>
                <a:gd name="connsiteX118" fmla="*/ 1507734 w 3855647"/>
                <a:gd name="connsiteY118" fmla="*/ 192881 h 2809875"/>
                <a:gd name="connsiteX119" fmla="*/ 1505353 w 3855647"/>
                <a:gd name="connsiteY119" fmla="*/ 159543 h 2809875"/>
                <a:gd name="connsiteX120" fmla="*/ 1488684 w 3855647"/>
                <a:gd name="connsiteY120" fmla="*/ 119063 h 2809875"/>
                <a:gd name="connsiteX121" fmla="*/ 1479159 w 3855647"/>
                <a:gd name="connsiteY121" fmla="*/ 92868 h 2809875"/>
                <a:gd name="connsiteX122" fmla="*/ 1455347 w 3855647"/>
                <a:gd name="connsiteY122" fmla="*/ 85725 h 2809875"/>
                <a:gd name="connsiteX123" fmla="*/ 1450584 w 3855647"/>
                <a:gd name="connsiteY123" fmla="*/ 66675 h 2809875"/>
                <a:gd name="connsiteX124" fmla="*/ 1433915 w 3855647"/>
                <a:gd name="connsiteY124" fmla="*/ 40481 h 2809875"/>
                <a:gd name="connsiteX125" fmla="*/ 1445822 w 3855647"/>
                <a:gd name="connsiteY125" fmla="*/ 30956 h 2809875"/>
                <a:gd name="connsiteX126" fmla="*/ 1436297 w 3855647"/>
                <a:gd name="connsiteY126" fmla="*/ 0 h 2809875"/>
                <a:gd name="connsiteX127" fmla="*/ 845747 w 3855647"/>
                <a:gd name="connsiteY127" fmla="*/ 180975 h 2809875"/>
                <a:gd name="connsiteX128" fmla="*/ 845747 w 3855647"/>
                <a:gd name="connsiteY128" fmla="*/ 180975 h 2809875"/>
                <a:gd name="connsiteX129" fmla="*/ 840984 w 3855647"/>
                <a:gd name="connsiteY129" fmla="*/ 223838 h 2809875"/>
                <a:gd name="connsiteX130" fmla="*/ 836222 w 3855647"/>
                <a:gd name="connsiteY130" fmla="*/ 238125 h 2809875"/>
                <a:gd name="connsiteX131" fmla="*/ 817172 w 3855647"/>
                <a:gd name="connsiteY131" fmla="*/ 254794 h 2809875"/>
                <a:gd name="connsiteX132" fmla="*/ 788597 w 3855647"/>
                <a:gd name="connsiteY132" fmla="*/ 266700 h 2809875"/>
                <a:gd name="connsiteX133" fmla="*/ 740972 w 3855647"/>
                <a:gd name="connsiteY133" fmla="*/ 300038 h 2809875"/>
                <a:gd name="connsiteX134" fmla="*/ 721922 w 3855647"/>
                <a:gd name="connsiteY134" fmla="*/ 328613 h 2809875"/>
                <a:gd name="connsiteX135" fmla="*/ 705252 w 3855647"/>
                <a:gd name="connsiteY135" fmla="*/ 342900 h 2809875"/>
                <a:gd name="connsiteX136" fmla="*/ 707634 w 3855647"/>
                <a:gd name="connsiteY136" fmla="*/ 369095 h 2809875"/>
                <a:gd name="connsiteX137" fmla="*/ 726684 w 3855647"/>
                <a:gd name="connsiteY137" fmla="*/ 381000 h 2809875"/>
                <a:gd name="connsiteX138" fmla="*/ 731447 w 3855647"/>
                <a:gd name="connsiteY138" fmla="*/ 395288 h 2809875"/>
                <a:gd name="connsiteX139" fmla="*/ 750497 w 3855647"/>
                <a:gd name="connsiteY139" fmla="*/ 423863 h 2809875"/>
                <a:gd name="connsiteX140" fmla="*/ 760022 w 3855647"/>
                <a:gd name="connsiteY140" fmla="*/ 442913 h 2809875"/>
                <a:gd name="connsiteX141" fmla="*/ 750497 w 3855647"/>
                <a:gd name="connsiteY141" fmla="*/ 481013 h 2809875"/>
                <a:gd name="connsiteX142" fmla="*/ 736209 w 3855647"/>
                <a:gd name="connsiteY142" fmla="*/ 490538 h 2809875"/>
                <a:gd name="connsiteX143" fmla="*/ 731447 w 3855647"/>
                <a:gd name="connsiteY143" fmla="*/ 504825 h 2809875"/>
                <a:gd name="connsiteX144" fmla="*/ 717159 w 3855647"/>
                <a:gd name="connsiteY144" fmla="*/ 509588 h 2809875"/>
                <a:gd name="connsiteX145" fmla="*/ 712397 w 3855647"/>
                <a:gd name="connsiteY145" fmla="*/ 538163 h 2809875"/>
                <a:gd name="connsiteX146" fmla="*/ 702872 w 3855647"/>
                <a:gd name="connsiteY146" fmla="*/ 566738 h 2809875"/>
                <a:gd name="connsiteX147" fmla="*/ 698109 w 3855647"/>
                <a:gd name="connsiteY147" fmla="*/ 581025 h 2809875"/>
                <a:gd name="connsiteX148" fmla="*/ 683822 w 3855647"/>
                <a:gd name="connsiteY148" fmla="*/ 611981 h 2809875"/>
                <a:gd name="connsiteX149" fmla="*/ 702872 w 3855647"/>
                <a:gd name="connsiteY149" fmla="*/ 638175 h 2809875"/>
                <a:gd name="connsiteX150" fmla="*/ 731447 w 3855647"/>
                <a:gd name="connsiteY150" fmla="*/ 647700 h 2809875"/>
                <a:gd name="connsiteX151" fmla="*/ 740972 w 3855647"/>
                <a:gd name="connsiteY151" fmla="*/ 661988 h 2809875"/>
                <a:gd name="connsiteX152" fmla="*/ 745734 w 3855647"/>
                <a:gd name="connsiteY152" fmla="*/ 676275 h 2809875"/>
                <a:gd name="connsiteX153" fmla="*/ 745734 w 3855647"/>
                <a:gd name="connsiteY153" fmla="*/ 688181 h 2809875"/>
                <a:gd name="connsiteX154" fmla="*/ 748115 w 3855647"/>
                <a:gd name="connsiteY154" fmla="*/ 709613 h 2809875"/>
                <a:gd name="connsiteX155" fmla="*/ 755259 w 3855647"/>
                <a:gd name="connsiteY155" fmla="*/ 728663 h 2809875"/>
                <a:gd name="connsiteX156" fmla="*/ 745734 w 3855647"/>
                <a:gd name="connsiteY156" fmla="*/ 757238 h 2809875"/>
                <a:gd name="connsiteX157" fmla="*/ 736209 w 3855647"/>
                <a:gd name="connsiteY157" fmla="*/ 771525 h 2809875"/>
                <a:gd name="connsiteX158" fmla="*/ 736209 w 3855647"/>
                <a:gd name="connsiteY158" fmla="*/ 842963 h 2809875"/>
                <a:gd name="connsiteX159" fmla="*/ 740972 w 3855647"/>
                <a:gd name="connsiteY159" fmla="*/ 857250 h 2809875"/>
                <a:gd name="connsiteX160" fmla="*/ 745734 w 3855647"/>
                <a:gd name="connsiteY160" fmla="*/ 876300 h 2809875"/>
                <a:gd name="connsiteX161" fmla="*/ 760022 w 3855647"/>
                <a:gd name="connsiteY161" fmla="*/ 923925 h 2809875"/>
                <a:gd name="connsiteX162" fmla="*/ 764784 w 3855647"/>
                <a:gd name="connsiteY162" fmla="*/ 938213 h 2809875"/>
                <a:gd name="connsiteX163" fmla="*/ 771928 w 3855647"/>
                <a:gd name="connsiteY163" fmla="*/ 983456 h 2809875"/>
                <a:gd name="connsiteX164" fmla="*/ 750497 w 3855647"/>
                <a:gd name="connsiteY164" fmla="*/ 1004888 h 2809875"/>
                <a:gd name="connsiteX165" fmla="*/ 731447 w 3855647"/>
                <a:gd name="connsiteY165" fmla="*/ 1009650 h 2809875"/>
                <a:gd name="connsiteX166" fmla="*/ 712397 w 3855647"/>
                <a:gd name="connsiteY166" fmla="*/ 1016794 h 2809875"/>
                <a:gd name="connsiteX167" fmla="*/ 683822 w 3855647"/>
                <a:gd name="connsiteY167" fmla="*/ 1035844 h 2809875"/>
                <a:gd name="connsiteX168" fmla="*/ 674297 w 3855647"/>
                <a:gd name="connsiteY168" fmla="*/ 1052513 h 2809875"/>
                <a:gd name="connsiteX169" fmla="*/ 660009 w 3855647"/>
                <a:gd name="connsiteY169" fmla="*/ 1062038 h 2809875"/>
                <a:gd name="connsiteX170" fmla="*/ 650484 w 3855647"/>
                <a:gd name="connsiteY170" fmla="*/ 1076325 h 2809875"/>
                <a:gd name="connsiteX171" fmla="*/ 640959 w 3855647"/>
                <a:gd name="connsiteY171" fmla="*/ 1157288 h 2809875"/>
                <a:gd name="connsiteX172" fmla="*/ 626672 w 3855647"/>
                <a:gd name="connsiteY172" fmla="*/ 1190625 h 2809875"/>
                <a:gd name="connsiteX173" fmla="*/ 593334 w 3855647"/>
                <a:gd name="connsiteY173" fmla="*/ 1204913 h 2809875"/>
                <a:gd name="connsiteX174" fmla="*/ 588572 w 3855647"/>
                <a:gd name="connsiteY174" fmla="*/ 1219200 h 2809875"/>
                <a:gd name="connsiteX175" fmla="*/ 593334 w 3855647"/>
                <a:gd name="connsiteY175" fmla="*/ 1233488 h 2809875"/>
                <a:gd name="connsiteX176" fmla="*/ 579047 w 3855647"/>
                <a:gd name="connsiteY176" fmla="*/ 1247775 h 2809875"/>
                <a:gd name="connsiteX177" fmla="*/ 569521 w 3855647"/>
                <a:gd name="connsiteY177" fmla="*/ 1290638 h 2809875"/>
                <a:gd name="connsiteX178" fmla="*/ 552854 w 3855647"/>
                <a:gd name="connsiteY178" fmla="*/ 1321593 h 2809875"/>
                <a:gd name="connsiteX179" fmla="*/ 533803 w 3855647"/>
                <a:gd name="connsiteY179" fmla="*/ 1343025 h 2809875"/>
                <a:gd name="connsiteX180" fmla="*/ 519515 w 3855647"/>
                <a:gd name="connsiteY180" fmla="*/ 1371600 h 2809875"/>
                <a:gd name="connsiteX181" fmla="*/ 498084 w 3855647"/>
                <a:gd name="connsiteY181" fmla="*/ 1419225 h 2809875"/>
                <a:gd name="connsiteX182" fmla="*/ 493322 w 3855647"/>
                <a:gd name="connsiteY182" fmla="*/ 1433513 h 2809875"/>
                <a:gd name="connsiteX183" fmla="*/ 474272 w 3855647"/>
                <a:gd name="connsiteY183" fmla="*/ 1466850 h 2809875"/>
                <a:gd name="connsiteX184" fmla="*/ 464747 w 3855647"/>
                <a:gd name="connsiteY184" fmla="*/ 1485900 h 2809875"/>
                <a:gd name="connsiteX185" fmla="*/ 459984 w 3855647"/>
                <a:gd name="connsiteY185" fmla="*/ 1500188 h 2809875"/>
                <a:gd name="connsiteX186" fmla="*/ 450459 w 3855647"/>
                <a:gd name="connsiteY186" fmla="*/ 1514475 h 2809875"/>
                <a:gd name="connsiteX187" fmla="*/ 436172 w 3855647"/>
                <a:gd name="connsiteY187" fmla="*/ 1552575 h 2809875"/>
                <a:gd name="connsiteX188" fmla="*/ 412359 w 3855647"/>
                <a:gd name="connsiteY188" fmla="*/ 1595438 h 2809875"/>
                <a:gd name="connsiteX189" fmla="*/ 398072 w 3855647"/>
                <a:gd name="connsiteY189" fmla="*/ 1628776 h 2809875"/>
                <a:gd name="connsiteX190" fmla="*/ 393310 w 3855647"/>
                <a:gd name="connsiteY190" fmla="*/ 1657350 h 2809875"/>
                <a:gd name="connsiteX191" fmla="*/ 379022 w 3855647"/>
                <a:gd name="connsiteY191" fmla="*/ 1719263 h 2809875"/>
                <a:gd name="connsiteX192" fmla="*/ 374259 w 3855647"/>
                <a:gd name="connsiteY192" fmla="*/ 1757363 h 2809875"/>
                <a:gd name="connsiteX193" fmla="*/ 369497 w 3855647"/>
                <a:gd name="connsiteY193" fmla="*/ 1771650 h 2809875"/>
                <a:gd name="connsiteX194" fmla="*/ 357591 w 3855647"/>
                <a:gd name="connsiteY194" fmla="*/ 1807369 h 2809875"/>
                <a:gd name="connsiteX195" fmla="*/ 343303 w 3855647"/>
                <a:gd name="connsiteY195" fmla="*/ 1852613 h 2809875"/>
                <a:gd name="connsiteX196" fmla="*/ 336159 w 3855647"/>
                <a:gd name="connsiteY196" fmla="*/ 1876425 h 2809875"/>
                <a:gd name="connsiteX197" fmla="*/ 326634 w 3855647"/>
                <a:gd name="connsiteY197" fmla="*/ 1890713 h 2809875"/>
                <a:gd name="connsiteX198" fmla="*/ 321872 w 3855647"/>
                <a:gd name="connsiteY198" fmla="*/ 1905000 h 2809875"/>
                <a:gd name="connsiteX199" fmla="*/ 307584 w 3855647"/>
                <a:gd name="connsiteY199" fmla="*/ 1914525 h 2809875"/>
                <a:gd name="connsiteX200" fmla="*/ 293297 w 3855647"/>
                <a:gd name="connsiteY200" fmla="*/ 1943100 h 2809875"/>
                <a:gd name="connsiteX201" fmla="*/ 283772 w 3855647"/>
                <a:gd name="connsiteY201" fmla="*/ 1971675 h 2809875"/>
                <a:gd name="connsiteX202" fmla="*/ 267103 w 3855647"/>
                <a:gd name="connsiteY202" fmla="*/ 2002632 h 2809875"/>
                <a:gd name="connsiteX203" fmla="*/ 231384 w 3855647"/>
                <a:gd name="connsiteY203" fmla="*/ 2038350 h 2809875"/>
                <a:gd name="connsiteX204" fmla="*/ 207572 w 3855647"/>
                <a:gd name="connsiteY204" fmla="*/ 2062163 h 2809875"/>
                <a:gd name="connsiteX205" fmla="*/ 202809 w 3855647"/>
                <a:gd name="connsiteY205" fmla="*/ 2076450 h 2809875"/>
                <a:gd name="connsiteX206" fmla="*/ 174234 w 3855647"/>
                <a:gd name="connsiteY206" fmla="*/ 2095500 h 2809875"/>
                <a:gd name="connsiteX207" fmla="*/ 159947 w 3855647"/>
                <a:gd name="connsiteY207" fmla="*/ 2105025 h 2809875"/>
                <a:gd name="connsiteX208" fmla="*/ 131372 w 3855647"/>
                <a:gd name="connsiteY208" fmla="*/ 2133601 h 2809875"/>
                <a:gd name="connsiteX209" fmla="*/ 102797 w 3855647"/>
                <a:gd name="connsiteY209" fmla="*/ 2145506 h 2809875"/>
                <a:gd name="connsiteX210" fmla="*/ 78985 w 3855647"/>
                <a:gd name="connsiteY210" fmla="*/ 2157412 h 2809875"/>
                <a:gd name="connsiteX211" fmla="*/ 45647 w 3855647"/>
                <a:gd name="connsiteY211" fmla="*/ 2174081 h 2809875"/>
                <a:gd name="connsiteX212" fmla="*/ 24215 w 3855647"/>
                <a:gd name="connsiteY212" fmla="*/ 2178844 h 2809875"/>
                <a:gd name="connsiteX213" fmla="*/ 403 w 3855647"/>
                <a:gd name="connsiteY213" fmla="*/ 2188369 h 2809875"/>
                <a:gd name="connsiteX214" fmla="*/ 12309 w 3855647"/>
                <a:gd name="connsiteY214" fmla="*/ 2228850 h 2809875"/>
                <a:gd name="connsiteX215" fmla="*/ 43265 w 3855647"/>
                <a:gd name="connsiteY215" fmla="*/ 2255044 h 2809875"/>
                <a:gd name="connsiteX216" fmla="*/ 67079 w 3855647"/>
                <a:gd name="connsiteY216" fmla="*/ 2271713 h 2809875"/>
                <a:gd name="connsiteX217" fmla="*/ 90890 w 3855647"/>
                <a:gd name="connsiteY217" fmla="*/ 2276475 h 2809875"/>
                <a:gd name="connsiteX218" fmla="*/ 114703 w 3855647"/>
                <a:gd name="connsiteY218" fmla="*/ 2297906 h 2809875"/>
                <a:gd name="connsiteX219" fmla="*/ 119466 w 3855647"/>
                <a:gd name="connsiteY219" fmla="*/ 2326482 h 2809875"/>
                <a:gd name="connsiteX220" fmla="*/ 126609 w 3855647"/>
                <a:gd name="connsiteY220" fmla="*/ 2347913 h 2809875"/>
                <a:gd name="connsiteX221" fmla="*/ 121847 w 3855647"/>
                <a:gd name="connsiteY221" fmla="*/ 2386013 h 2809875"/>
                <a:gd name="connsiteX222" fmla="*/ 112322 w 3855647"/>
                <a:gd name="connsiteY222" fmla="*/ 2405063 h 2809875"/>
                <a:gd name="connsiteX223" fmla="*/ 100416 w 3855647"/>
                <a:gd name="connsiteY223" fmla="*/ 2424112 h 2809875"/>
                <a:gd name="connsiteX224" fmla="*/ 71841 w 3855647"/>
                <a:gd name="connsiteY224" fmla="*/ 2426494 h 2809875"/>
                <a:gd name="connsiteX225" fmla="*/ 50409 w 3855647"/>
                <a:gd name="connsiteY225" fmla="*/ 2452688 h 2809875"/>
                <a:gd name="connsiteX226" fmla="*/ 21834 w 3855647"/>
                <a:gd name="connsiteY226" fmla="*/ 2466975 h 2809875"/>
                <a:gd name="connsiteX227" fmla="*/ 31359 w 3855647"/>
                <a:gd name="connsiteY227" fmla="*/ 2490788 h 2809875"/>
                <a:gd name="connsiteX228" fmla="*/ 21834 w 3855647"/>
                <a:gd name="connsiteY228" fmla="*/ 2524125 h 2809875"/>
                <a:gd name="connsiteX229" fmla="*/ 12309 w 3855647"/>
                <a:gd name="connsiteY229" fmla="*/ 2538413 h 2809875"/>
                <a:gd name="connsiteX230" fmla="*/ 374259 w 3855647"/>
                <a:gd name="connsiteY230" fmla="*/ 2809875 h 2809875"/>
                <a:gd name="connsiteX0" fmla="*/ 3855647 w 3855647"/>
                <a:gd name="connsiteY0" fmla="*/ 2047875 h 2809875"/>
                <a:gd name="connsiteX1" fmla="*/ 3712772 w 3855647"/>
                <a:gd name="connsiteY1" fmla="*/ 1581150 h 2809875"/>
                <a:gd name="connsiteX2" fmla="*/ 3693722 w 3855647"/>
                <a:gd name="connsiteY2" fmla="*/ 1552575 h 2809875"/>
                <a:gd name="connsiteX3" fmla="*/ 3681816 w 3855647"/>
                <a:gd name="connsiteY3" fmla="*/ 1550194 h 2809875"/>
                <a:gd name="connsiteX4" fmla="*/ 3653240 w 3855647"/>
                <a:gd name="connsiteY4" fmla="*/ 1504951 h 2809875"/>
                <a:gd name="connsiteX5" fmla="*/ 3627047 w 3855647"/>
                <a:gd name="connsiteY5" fmla="*/ 1485900 h 2809875"/>
                <a:gd name="connsiteX6" fmla="*/ 3617522 w 3855647"/>
                <a:gd name="connsiteY6" fmla="*/ 1471613 h 2809875"/>
                <a:gd name="connsiteX7" fmla="*/ 3593709 w 3855647"/>
                <a:gd name="connsiteY7" fmla="*/ 1462088 h 2809875"/>
                <a:gd name="connsiteX8" fmla="*/ 3572278 w 3855647"/>
                <a:gd name="connsiteY8" fmla="*/ 1464469 h 2809875"/>
                <a:gd name="connsiteX9" fmla="*/ 3531796 w 3855647"/>
                <a:gd name="connsiteY9" fmla="*/ 1412082 h 2809875"/>
                <a:gd name="connsiteX10" fmla="*/ 3507984 w 3855647"/>
                <a:gd name="connsiteY10" fmla="*/ 1393031 h 2809875"/>
                <a:gd name="connsiteX11" fmla="*/ 3481790 w 3855647"/>
                <a:gd name="connsiteY11" fmla="*/ 1397794 h 2809875"/>
                <a:gd name="connsiteX12" fmla="*/ 3457979 w 3855647"/>
                <a:gd name="connsiteY12" fmla="*/ 1381126 h 2809875"/>
                <a:gd name="connsiteX13" fmla="*/ 3407972 w 3855647"/>
                <a:gd name="connsiteY13" fmla="*/ 1369219 h 2809875"/>
                <a:gd name="connsiteX14" fmla="*/ 3369872 w 3855647"/>
                <a:gd name="connsiteY14" fmla="*/ 1371601 h 2809875"/>
                <a:gd name="connsiteX15" fmla="*/ 3327009 w 3855647"/>
                <a:gd name="connsiteY15" fmla="*/ 1352550 h 2809875"/>
                <a:gd name="connsiteX16" fmla="*/ 3312722 w 3855647"/>
                <a:gd name="connsiteY16" fmla="*/ 1347788 h 2809875"/>
                <a:gd name="connsiteX17" fmla="*/ 3284147 w 3855647"/>
                <a:gd name="connsiteY17" fmla="*/ 1362075 h 2809875"/>
                <a:gd name="connsiteX18" fmla="*/ 3260334 w 3855647"/>
                <a:gd name="connsiteY18" fmla="*/ 1343025 h 2809875"/>
                <a:gd name="connsiteX19" fmla="*/ 3231759 w 3855647"/>
                <a:gd name="connsiteY19" fmla="*/ 1319213 h 2809875"/>
                <a:gd name="connsiteX20" fmla="*/ 3217472 w 3855647"/>
                <a:gd name="connsiteY20" fmla="*/ 1309688 h 2809875"/>
                <a:gd name="connsiteX21" fmla="*/ 3188897 w 3855647"/>
                <a:gd name="connsiteY21" fmla="*/ 1283495 h 2809875"/>
                <a:gd name="connsiteX22" fmla="*/ 3167465 w 3855647"/>
                <a:gd name="connsiteY22" fmla="*/ 1278731 h 2809875"/>
                <a:gd name="connsiteX23" fmla="*/ 3169848 w 3855647"/>
                <a:gd name="connsiteY23" fmla="*/ 1247775 h 2809875"/>
                <a:gd name="connsiteX24" fmla="*/ 3179372 w 3855647"/>
                <a:gd name="connsiteY24" fmla="*/ 1223963 h 2809875"/>
                <a:gd name="connsiteX25" fmla="*/ 3150797 w 3855647"/>
                <a:gd name="connsiteY25" fmla="*/ 1214438 h 2809875"/>
                <a:gd name="connsiteX26" fmla="*/ 3136509 w 3855647"/>
                <a:gd name="connsiteY26" fmla="*/ 1219200 h 2809875"/>
                <a:gd name="connsiteX27" fmla="*/ 3122222 w 3855647"/>
                <a:gd name="connsiteY27" fmla="*/ 1228725 h 2809875"/>
                <a:gd name="connsiteX28" fmla="*/ 3100790 w 3855647"/>
                <a:gd name="connsiteY28" fmla="*/ 1212056 h 2809875"/>
                <a:gd name="connsiteX29" fmla="*/ 3112697 w 3855647"/>
                <a:gd name="connsiteY29" fmla="*/ 1185863 h 2809875"/>
                <a:gd name="connsiteX30" fmla="*/ 3103172 w 3855647"/>
                <a:gd name="connsiteY30" fmla="*/ 1171575 h 2809875"/>
                <a:gd name="connsiteX31" fmla="*/ 3098409 w 3855647"/>
                <a:gd name="connsiteY31" fmla="*/ 1157288 h 2809875"/>
                <a:gd name="connsiteX32" fmla="*/ 3084122 w 3855647"/>
                <a:gd name="connsiteY32" fmla="*/ 1171575 h 2809875"/>
                <a:gd name="connsiteX33" fmla="*/ 3055547 w 3855647"/>
                <a:gd name="connsiteY33" fmla="*/ 1162050 h 2809875"/>
                <a:gd name="connsiteX34" fmla="*/ 3046022 w 3855647"/>
                <a:gd name="connsiteY34" fmla="*/ 1131094 h 2809875"/>
                <a:gd name="connsiteX35" fmla="*/ 3050784 w 3855647"/>
                <a:gd name="connsiteY35" fmla="*/ 1114425 h 2809875"/>
                <a:gd name="connsiteX36" fmla="*/ 3050784 w 3855647"/>
                <a:gd name="connsiteY36" fmla="*/ 1104900 h 2809875"/>
                <a:gd name="connsiteX37" fmla="*/ 3036497 w 3855647"/>
                <a:gd name="connsiteY37" fmla="*/ 1100138 h 2809875"/>
                <a:gd name="connsiteX38" fmla="*/ 3046022 w 3855647"/>
                <a:gd name="connsiteY38" fmla="*/ 1081088 h 2809875"/>
                <a:gd name="connsiteX39" fmla="*/ 3055547 w 3855647"/>
                <a:gd name="connsiteY39" fmla="*/ 1062038 h 2809875"/>
                <a:gd name="connsiteX40" fmla="*/ 3024590 w 3855647"/>
                <a:gd name="connsiteY40" fmla="*/ 1052513 h 2809875"/>
                <a:gd name="connsiteX41" fmla="*/ 3012684 w 3855647"/>
                <a:gd name="connsiteY41" fmla="*/ 1066800 h 2809875"/>
                <a:gd name="connsiteX42" fmla="*/ 2993634 w 3855647"/>
                <a:gd name="connsiteY42" fmla="*/ 1066800 h 2809875"/>
                <a:gd name="connsiteX43" fmla="*/ 2972204 w 3855647"/>
                <a:gd name="connsiteY43" fmla="*/ 1073944 h 2809875"/>
                <a:gd name="connsiteX44" fmla="*/ 2955534 w 3855647"/>
                <a:gd name="connsiteY44" fmla="*/ 1066800 h 2809875"/>
                <a:gd name="connsiteX45" fmla="*/ 2950772 w 3855647"/>
                <a:gd name="connsiteY45" fmla="*/ 1047750 h 2809875"/>
                <a:gd name="connsiteX46" fmla="*/ 2931721 w 3855647"/>
                <a:gd name="connsiteY46" fmla="*/ 1040607 h 2809875"/>
                <a:gd name="connsiteX47" fmla="*/ 2903147 w 3855647"/>
                <a:gd name="connsiteY47" fmla="*/ 1019175 h 2809875"/>
                <a:gd name="connsiteX48" fmla="*/ 2888859 w 3855647"/>
                <a:gd name="connsiteY48" fmla="*/ 1014413 h 2809875"/>
                <a:gd name="connsiteX49" fmla="*/ 2874572 w 3855647"/>
                <a:gd name="connsiteY49" fmla="*/ 1004888 h 2809875"/>
                <a:gd name="connsiteX50" fmla="*/ 2855522 w 3855647"/>
                <a:gd name="connsiteY50" fmla="*/ 1004888 h 2809875"/>
                <a:gd name="connsiteX51" fmla="*/ 2834090 w 3855647"/>
                <a:gd name="connsiteY51" fmla="*/ 995363 h 2809875"/>
                <a:gd name="connsiteX52" fmla="*/ 2810278 w 3855647"/>
                <a:gd name="connsiteY52" fmla="*/ 1009650 h 2809875"/>
                <a:gd name="connsiteX53" fmla="*/ 2767416 w 3855647"/>
                <a:gd name="connsiteY53" fmla="*/ 1007269 h 2809875"/>
                <a:gd name="connsiteX54" fmla="*/ 2734079 w 3855647"/>
                <a:gd name="connsiteY54" fmla="*/ 1019175 h 2809875"/>
                <a:gd name="connsiteX55" fmla="*/ 2712646 w 3855647"/>
                <a:gd name="connsiteY55" fmla="*/ 1019176 h 2809875"/>
                <a:gd name="connsiteX56" fmla="*/ 2693597 w 3855647"/>
                <a:gd name="connsiteY56" fmla="*/ 1009650 h 2809875"/>
                <a:gd name="connsiteX57" fmla="*/ 2641209 w 3855647"/>
                <a:gd name="connsiteY57" fmla="*/ 1021557 h 2809875"/>
                <a:gd name="connsiteX58" fmla="*/ 2631684 w 3855647"/>
                <a:gd name="connsiteY58" fmla="*/ 1031082 h 2809875"/>
                <a:gd name="connsiteX59" fmla="*/ 2612634 w 3855647"/>
                <a:gd name="connsiteY59" fmla="*/ 1038225 h 2809875"/>
                <a:gd name="connsiteX60" fmla="*/ 2595965 w 3855647"/>
                <a:gd name="connsiteY60" fmla="*/ 1035844 h 2809875"/>
                <a:gd name="connsiteX61" fmla="*/ 2574535 w 3855647"/>
                <a:gd name="connsiteY61" fmla="*/ 1028700 h 2809875"/>
                <a:gd name="connsiteX62" fmla="*/ 2529290 w 3855647"/>
                <a:gd name="connsiteY62" fmla="*/ 1004888 h 2809875"/>
                <a:gd name="connsiteX63" fmla="*/ 2526909 w 3855647"/>
                <a:gd name="connsiteY63" fmla="*/ 971550 h 2809875"/>
                <a:gd name="connsiteX64" fmla="*/ 2512622 w 3855647"/>
                <a:gd name="connsiteY64" fmla="*/ 942975 h 2809875"/>
                <a:gd name="connsiteX65" fmla="*/ 2488809 w 3855647"/>
                <a:gd name="connsiteY65" fmla="*/ 938213 h 2809875"/>
                <a:gd name="connsiteX66" fmla="*/ 2493572 w 3855647"/>
                <a:gd name="connsiteY66" fmla="*/ 923925 h 2809875"/>
                <a:gd name="connsiteX67" fmla="*/ 2479284 w 3855647"/>
                <a:gd name="connsiteY67" fmla="*/ 914400 h 2809875"/>
                <a:gd name="connsiteX68" fmla="*/ 2457853 w 3855647"/>
                <a:gd name="connsiteY68" fmla="*/ 902494 h 2809875"/>
                <a:gd name="connsiteX69" fmla="*/ 2431659 w 3855647"/>
                <a:gd name="connsiteY69" fmla="*/ 890588 h 2809875"/>
                <a:gd name="connsiteX70" fmla="*/ 2414991 w 3855647"/>
                <a:gd name="connsiteY70" fmla="*/ 864394 h 2809875"/>
                <a:gd name="connsiteX71" fmla="*/ 2398321 w 3855647"/>
                <a:gd name="connsiteY71" fmla="*/ 833437 h 2809875"/>
                <a:gd name="connsiteX72" fmla="*/ 2367365 w 3855647"/>
                <a:gd name="connsiteY72" fmla="*/ 807244 h 2809875"/>
                <a:gd name="connsiteX73" fmla="*/ 2348316 w 3855647"/>
                <a:gd name="connsiteY73" fmla="*/ 769144 h 2809875"/>
                <a:gd name="connsiteX74" fmla="*/ 2322122 w 3855647"/>
                <a:gd name="connsiteY74" fmla="*/ 733425 h 2809875"/>
                <a:gd name="connsiteX75" fmla="*/ 2307834 w 3855647"/>
                <a:gd name="connsiteY75" fmla="*/ 723900 h 2809875"/>
                <a:gd name="connsiteX76" fmla="*/ 2264972 w 3855647"/>
                <a:gd name="connsiteY76" fmla="*/ 704850 h 2809875"/>
                <a:gd name="connsiteX77" fmla="*/ 2241159 w 3855647"/>
                <a:gd name="connsiteY77" fmla="*/ 678657 h 2809875"/>
                <a:gd name="connsiteX78" fmla="*/ 2231634 w 3855647"/>
                <a:gd name="connsiteY78" fmla="*/ 657225 h 2809875"/>
                <a:gd name="connsiteX79" fmla="*/ 2212584 w 3855647"/>
                <a:gd name="connsiteY79" fmla="*/ 647700 h 2809875"/>
                <a:gd name="connsiteX80" fmla="*/ 2198297 w 3855647"/>
                <a:gd name="connsiteY80" fmla="*/ 638175 h 2809875"/>
                <a:gd name="connsiteX81" fmla="*/ 2179247 w 3855647"/>
                <a:gd name="connsiteY81" fmla="*/ 642938 h 2809875"/>
                <a:gd name="connsiteX82" fmla="*/ 2155434 w 3855647"/>
                <a:gd name="connsiteY82" fmla="*/ 619125 h 2809875"/>
                <a:gd name="connsiteX83" fmla="*/ 2136384 w 3855647"/>
                <a:gd name="connsiteY83" fmla="*/ 590550 h 2809875"/>
                <a:gd name="connsiteX84" fmla="*/ 2126859 w 3855647"/>
                <a:gd name="connsiteY84" fmla="*/ 561975 h 2809875"/>
                <a:gd name="connsiteX85" fmla="*/ 2103047 w 3855647"/>
                <a:gd name="connsiteY85" fmla="*/ 561975 h 2809875"/>
                <a:gd name="connsiteX86" fmla="*/ 2088759 w 3855647"/>
                <a:gd name="connsiteY86" fmla="*/ 547688 h 2809875"/>
                <a:gd name="connsiteX87" fmla="*/ 2050660 w 3855647"/>
                <a:gd name="connsiteY87" fmla="*/ 540544 h 2809875"/>
                <a:gd name="connsiteX88" fmla="*/ 2007797 w 3855647"/>
                <a:gd name="connsiteY88" fmla="*/ 528638 h 2809875"/>
                <a:gd name="connsiteX89" fmla="*/ 1976841 w 3855647"/>
                <a:gd name="connsiteY89" fmla="*/ 526256 h 2809875"/>
                <a:gd name="connsiteX90" fmla="*/ 1948266 w 3855647"/>
                <a:gd name="connsiteY90" fmla="*/ 521494 h 2809875"/>
                <a:gd name="connsiteX91" fmla="*/ 1926834 w 3855647"/>
                <a:gd name="connsiteY91" fmla="*/ 504825 h 2809875"/>
                <a:gd name="connsiteX92" fmla="*/ 1912547 w 3855647"/>
                <a:gd name="connsiteY92" fmla="*/ 509588 h 2809875"/>
                <a:gd name="connsiteX93" fmla="*/ 1841109 w 3855647"/>
                <a:gd name="connsiteY93" fmla="*/ 495300 h 2809875"/>
                <a:gd name="connsiteX94" fmla="*/ 1812534 w 3855647"/>
                <a:gd name="connsiteY94" fmla="*/ 485775 h 2809875"/>
                <a:gd name="connsiteX95" fmla="*/ 1798247 w 3855647"/>
                <a:gd name="connsiteY95" fmla="*/ 481013 h 2809875"/>
                <a:gd name="connsiteX96" fmla="*/ 1783959 w 3855647"/>
                <a:gd name="connsiteY96" fmla="*/ 490538 h 2809875"/>
                <a:gd name="connsiteX97" fmla="*/ 1769672 w 3855647"/>
                <a:gd name="connsiteY97" fmla="*/ 495300 h 2809875"/>
                <a:gd name="connsiteX98" fmla="*/ 1741097 w 3855647"/>
                <a:gd name="connsiteY98" fmla="*/ 523875 h 2809875"/>
                <a:gd name="connsiteX99" fmla="*/ 1717284 w 3855647"/>
                <a:gd name="connsiteY99" fmla="*/ 519113 h 2809875"/>
                <a:gd name="connsiteX100" fmla="*/ 1683947 w 3855647"/>
                <a:gd name="connsiteY100" fmla="*/ 509588 h 2809875"/>
                <a:gd name="connsiteX101" fmla="*/ 1650609 w 3855647"/>
                <a:gd name="connsiteY101" fmla="*/ 504825 h 2809875"/>
                <a:gd name="connsiteX102" fmla="*/ 1622034 w 3855647"/>
                <a:gd name="connsiteY102" fmla="*/ 500063 h 2809875"/>
                <a:gd name="connsiteX103" fmla="*/ 1581553 w 3855647"/>
                <a:gd name="connsiteY103" fmla="*/ 483394 h 2809875"/>
                <a:gd name="connsiteX104" fmla="*/ 1552978 w 3855647"/>
                <a:gd name="connsiteY104" fmla="*/ 483394 h 2809875"/>
                <a:gd name="connsiteX105" fmla="*/ 1541072 w 3855647"/>
                <a:gd name="connsiteY105" fmla="*/ 466725 h 2809875"/>
                <a:gd name="connsiteX106" fmla="*/ 1526784 w 3855647"/>
                <a:gd name="connsiteY106" fmla="*/ 447675 h 2809875"/>
                <a:gd name="connsiteX107" fmla="*/ 1522021 w 3855647"/>
                <a:gd name="connsiteY107" fmla="*/ 421481 h 2809875"/>
                <a:gd name="connsiteX108" fmla="*/ 1533929 w 3855647"/>
                <a:gd name="connsiteY108" fmla="*/ 392907 h 2809875"/>
                <a:gd name="connsiteX109" fmla="*/ 1564884 w 3855647"/>
                <a:gd name="connsiteY109" fmla="*/ 366713 h 2809875"/>
                <a:gd name="connsiteX110" fmla="*/ 1557740 w 3855647"/>
                <a:gd name="connsiteY110" fmla="*/ 340519 h 2809875"/>
                <a:gd name="connsiteX111" fmla="*/ 1564884 w 3855647"/>
                <a:gd name="connsiteY111" fmla="*/ 309562 h 2809875"/>
                <a:gd name="connsiteX112" fmla="*/ 1583934 w 3855647"/>
                <a:gd name="connsiteY112" fmla="*/ 285750 h 2809875"/>
                <a:gd name="connsiteX113" fmla="*/ 1588697 w 3855647"/>
                <a:gd name="connsiteY113" fmla="*/ 271463 h 2809875"/>
                <a:gd name="connsiteX114" fmla="*/ 1579172 w 3855647"/>
                <a:gd name="connsiteY114" fmla="*/ 257175 h 2809875"/>
                <a:gd name="connsiteX115" fmla="*/ 1545834 w 3855647"/>
                <a:gd name="connsiteY115" fmla="*/ 230981 h 2809875"/>
                <a:gd name="connsiteX116" fmla="*/ 1522022 w 3855647"/>
                <a:gd name="connsiteY116" fmla="*/ 228600 h 2809875"/>
                <a:gd name="connsiteX117" fmla="*/ 1507734 w 3855647"/>
                <a:gd name="connsiteY117" fmla="*/ 192881 h 2809875"/>
                <a:gd name="connsiteX118" fmla="*/ 1505353 w 3855647"/>
                <a:gd name="connsiteY118" fmla="*/ 159543 h 2809875"/>
                <a:gd name="connsiteX119" fmla="*/ 1488684 w 3855647"/>
                <a:gd name="connsiteY119" fmla="*/ 119063 h 2809875"/>
                <a:gd name="connsiteX120" fmla="*/ 1479159 w 3855647"/>
                <a:gd name="connsiteY120" fmla="*/ 92868 h 2809875"/>
                <a:gd name="connsiteX121" fmla="*/ 1455347 w 3855647"/>
                <a:gd name="connsiteY121" fmla="*/ 85725 h 2809875"/>
                <a:gd name="connsiteX122" fmla="*/ 1450584 w 3855647"/>
                <a:gd name="connsiteY122" fmla="*/ 66675 h 2809875"/>
                <a:gd name="connsiteX123" fmla="*/ 1433915 w 3855647"/>
                <a:gd name="connsiteY123" fmla="*/ 40481 h 2809875"/>
                <a:gd name="connsiteX124" fmla="*/ 1445822 w 3855647"/>
                <a:gd name="connsiteY124" fmla="*/ 30956 h 2809875"/>
                <a:gd name="connsiteX125" fmla="*/ 1436297 w 3855647"/>
                <a:gd name="connsiteY125" fmla="*/ 0 h 2809875"/>
                <a:gd name="connsiteX126" fmla="*/ 845747 w 3855647"/>
                <a:gd name="connsiteY126" fmla="*/ 180975 h 2809875"/>
                <a:gd name="connsiteX127" fmla="*/ 845747 w 3855647"/>
                <a:gd name="connsiteY127" fmla="*/ 180975 h 2809875"/>
                <a:gd name="connsiteX128" fmla="*/ 840984 w 3855647"/>
                <a:gd name="connsiteY128" fmla="*/ 223838 h 2809875"/>
                <a:gd name="connsiteX129" fmla="*/ 836222 w 3855647"/>
                <a:gd name="connsiteY129" fmla="*/ 238125 h 2809875"/>
                <a:gd name="connsiteX130" fmla="*/ 817172 w 3855647"/>
                <a:gd name="connsiteY130" fmla="*/ 254794 h 2809875"/>
                <a:gd name="connsiteX131" fmla="*/ 788597 w 3855647"/>
                <a:gd name="connsiteY131" fmla="*/ 266700 h 2809875"/>
                <a:gd name="connsiteX132" fmla="*/ 740972 w 3855647"/>
                <a:gd name="connsiteY132" fmla="*/ 300038 h 2809875"/>
                <a:gd name="connsiteX133" fmla="*/ 721922 w 3855647"/>
                <a:gd name="connsiteY133" fmla="*/ 328613 h 2809875"/>
                <a:gd name="connsiteX134" fmla="*/ 705252 w 3855647"/>
                <a:gd name="connsiteY134" fmla="*/ 342900 h 2809875"/>
                <a:gd name="connsiteX135" fmla="*/ 707634 w 3855647"/>
                <a:gd name="connsiteY135" fmla="*/ 369095 h 2809875"/>
                <a:gd name="connsiteX136" fmla="*/ 726684 w 3855647"/>
                <a:gd name="connsiteY136" fmla="*/ 381000 h 2809875"/>
                <a:gd name="connsiteX137" fmla="*/ 731447 w 3855647"/>
                <a:gd name="connsiteY137" fmla="*/ 395288 h 2809875"/>
                <a:gd name="connsiteX138" fmla="*/ 750497 w 3855647"/>
                <a:gd name="connsiteY138" fmla="*/ 423863 h 2809875"/>
                <a:gd name="connsiteX139" fmla="*/ 760022 w 3855647"/>
                <a:gd name="connsiteY139" fmla="*/ 442913 h 2809875"/>
                <a:gd name="connsiteX140" fmla="*/ 750497 w 3855647"/>
                <a:gd name="connsiteY140" fmla="*/ 481013 h 2809875"/>
                <a:gd name="connsiteX141" fmla="*/ 736209 w 3855647"/>
                <a:gd name="connsiteY141" fmla="*/ 490538 h 2809875"/>
                <a:gd name="connsiteX142" fmla="*/ 731447 w 3855647"/>
                <a:gd name="connsiteY142" fmla="*/ 504825 h 2809875"/>
                <a:gd name="connsiteX143" fmla="*/ 717159 w 3855647"/>
                <a:gd name="connsiteY143" fmla="*/ 509588 h 2809875"/>
                <a:gd name="connsiteX144" fmla="*/ 712397 w 3855647"/>
                <a:gd name="connsiteY144" fmla="*/ 538163 h 2809875"/>
                <a:gd name="connsiteX145" fmla="*/ 702872 w 3855647"/>
                <a:gd name="connsiteY145" fmla="*/ 566738 h 2809875"/>
                <a:gd name="connsiteX146" fmla="*/ 698109 w 3855647"/>
                <a:gd name="connsiteY146" fmla="*/ 581025 h 2809875"/>
                <a:gd name="connsiteX147" fmla="*/ 683822 w 3855647"/>
                <a:gd name="connsiteY147" fmla="*/ 611981 h 2809875"/>
                <a:gd name="connsiteX148" fmla="*/ 702872 w 3855647"/>
                <a:gd name="connsiteY148" fmla="*/ 638175 h 2809875"/>
                <a:gd name="connsiteX149" fmla="*/ 731447 w 3855647"/>
                <a:gd name="connsiteY149" fmla="*/ 647700 h 2809875"/>
                <a:gd name="connsiteX150" fmla="*/ 740972 w 3855647"/>
                <a:gd name="connsiteY150" fmla="*/ 661988 h 2809875"/>
                <a:gd name="connsiteX151" fmla="*/ 745734 w 3855647"/>
                <a:gd name="connsiteY151" fmla="*/ 676275 h 2809875"/>
                <a:gd name="connsiteX152" fmla="*/ 745734 w 3855647"/>
                <a:gd name="connsiteY152" fmla="*/ 688181 h 2809875"/>
                <a:gd name="connsiteX153" fmla="*/ 748115 w 3855647"/>
                <a:gd name="connsiteY153" fmla="*/ 709613 h 2809875"/>
                <a:gd name="connsiteX154" fmla="*/ 755259 w 3855647"/>
                <a:gd name="connsiteY154" fmla="*/ 728663 h 2809875"/>
                <a:gd name="connsiteX155" fmla="*/ 745734 w 3855647"/>
                <a:gd name="connsiteY155" fmla="*/ 757238 h 2809875"/>
                <a:gd name="connsiteX156" fmla="*/ 736209 w 3855647"/>
                <a:gd name="connsiteY156" fmla="*/ 771525 h 2809875"/>
                <a:gd name="connsiteX157" fmla="*/ 736209 w 3855647"/>
                <a:gd name="connsiteY157" fmla="*/ 842963 h 2809875"/>
                <a:gd name="connsiteX158" fmla="*/ 740972 w 3855647"/>
                <a:gd name="connsiteY158" fmla="*/ 857250 h 2809875"/>
                <a:gd name="connsiteX159" fmla="*/ 745734 w 3855647"/>
                <a:gd name="connsiteY159" fmla="*/ 876300 h 2809875"/>
                <a:gd name="connsiteX160" fmla="*/ 760022 w 3855647"/>
                <a:gd name="connsiteY160" fmla="*/ 923925 h 2809875"/>
                <a:gd name="connsiteX161" fmla="*/ 764784 w 3855647"/>
                <a:gd name="connsiteY161" fmla="*/ 938213 h 2809875"/>
                <a:gd name="connsiteX162" fmla="*/ 771928 w 3855647"/>
                <a:gd name="connsiteY162" fmla="*/ 983456 h 2809875"/>
                <a:gd name="connsiteX163" fmla="*/ 750497 w 3855647"/>
                <a:gd name="connsiteY163" fmla="*/ 1004888 h 2809875"/>
                <a:gd name="connsiteX164" fmla="*/ 731447 w 3855647"/>
                <a:gd name="connsiteY164" fmla="*/ 1009650 h 2809875"/>
                <a:gd name="connsiteX165" fmla="*/ 712397 w 3855647"/>
                <a:gd name="connsiteY165" fmla="*/ 1016794 h 2809875"/>
                <a:gd name="connsiteX166" fmla="*/ 683822 w 3855647"/>
                <a:gd name="connsiteY166" fmla="*/ 1035844 h 2809875"/>
                <a:gd name="connsiteX167" fmla="*/ 674297 w 3855647"/>
                <a:gd name="connsiteY167" fmla="*/ 1052513 h 2809875"/>
                <a:gd name="connsiteX168" fmla="*/ 660009 w 3855647"/>
                <a:gd name="connsiteY168" fmla="*/ 1062038 h 2809875"/>
                <a:gd name="connsiteX169" fmla="*/ 650484 w 3855647"/>
                <a:gd name="connsiteY169" fmla="*/ 1076325 h 2809875"/>
                <a:gd name="connsiteX170" fmla="*/ 640959 w 3855647"/>
                <a:gd name="connsiteY170" fmla="*/ 1157288 h 2809875"/>
                <a:gd name="connsiteX171" fmla="*/ 626672 w 3855647"/>
                <a:gd name="connsiteY171" fmla="*/ 1190625 h 2809875"/>
                <a:gd name="connsiteX172" fmla="*/ 593334 w 3855647"/>
                <a:gd name="connsiteY172" fmla="*/ 1204913 h 2809875"/>
                <a:gd name="connsiteX173" fmla="*/ 588572 w 3855647"/>
                <a:gd name="connsiteY173" fmla="*/ 1219200 h 2809875"/>
                <a:gd name="connsiteX174" fmla="*/ 593334 w 3855647"/>
                <a:gd name="connsiteY174" fmla="*/ 1233488 h 2809875"/>
                <a:gd name="connsiteX175" fmla="*/ 579047 w 3855647"/>
                <a:gd name="connsiteY175" fmla="*/ 1247775 h 2809875"/>
                <a:gd name="connsiteX176" fmla="*/ 569521 w 3855647"/>
                <a:gd name="connsiteY176" fmla="*/ 1290638 h 2809875"/>
                <a:gd name="connsiteX177" fmla="*/ 552854 w 3855647"/>
                <a:gd name="connsiteY177" fmla="*/ 1321593 h 2809875"/>
                <a:gd name="connsiteX178" fmla="*/ 533803 w 3855647"/>
                <a:gd name="connsiteY178" fmla="*/ 1343025 h 2809875"/>
                <a:gd name="connsiteX179" fmla="*/ 519515 w 3855647"/>
                <a:gd name="connsiteY179" fmla="*/ 1371600 h 2809875"/>
                <a:gd name="connsiteX180" fmla="*/ 498084 w 3855647"/>
                <a:gd name="connsiteY180" fmla="*/ 1419225 h 2809875"/>
                <a:gd name="connsiteX181" fmla="*/ 493322 w 3855647"/>
                <a:gd name="connsiteY181" fmla="*/ 1433513 h 2809875"/>
                <a:gd name="connsiteX182" fmla="*/ 474272 w 3855647"/>
                <a:gd name="connsiteY182" fmla="*/ 1466850 h 2809875"/>
                <a:gd name="connsiteX183" fmla="*/ 464747 w 3855647"/>
                <a:gd name="connsiteY183" fmla="*/ 1485900 h 2809875"/>
                <a:gd name="connsiteX184" fmla="*/ 459984 w 3855647"/>
                <a:gd name="connsiteY184" fmla="*/ 1500188 h 2809875"/>
                <a:gd name="connsiteX185" fmla="*/ 450459 w 3855647"/>
                <a:gd name="connsiteY185" fmla="*/ 1514475 h 2809875"/>
                <a:gd name="connsiteX186" fmla="*/ 436172 w 3855647"/>
                <a:gd name="connsiteY186" fmla="*/ 1552575 h 2809875"/>
                <a:gd name="connsiteX187" fmla="*/ 412359 w 3855647"/>
                <a:gd name="connsiteY187" fmla="*/ 1595438 h 2809875"/>
                <a:gd name="connsiteX188" fmla="*/ 398072 w 3855647"/>
                <a:gd name="connsiteY188" fmla="*/ 1628776 h 2809875"/>
                <a:gd name="connsiteX189" fmla="*/ 393310 w 3855647"/>
                <a:gd name="connsiteY189" fmla="*/ 1657350 h 2809875"/>
                <a:gd name="connsiteX190" fmla="*/ 379022 w 3855647"/>
                <a:gd name="connsiteY190" fmla="*/ 1719263 h 2809875"/>
                <a:gd name="connsiteX191" fmla="*/ 374259 w 3855647"/>
                <a:gd name="connsiteY191" fmla="*/ 1757363 h 2809875"/>
                <a:gd name="connsiteX192" fmla="*/ 369497 w 3855647"/>
                <a:gd name="connsiteY192" fmla="*/ 1771650 h 2809875"/>
                <a:gd name="connsiteX193" fmla="*/ 357591 w 3855647"/>
                <a:gd name="connsiteY193" fmla="*/ 1807369 h 2809875"/>
                <a:gd name="connsiteX194" fmla="*/ 343303 w 3855647"/>
                <a:gd name="connsiteY194" fmla="*/ 1852613 h 2809875"/>
                <a:gd name="connsiteX195" fmla="*/ 336159 w 3855647"/>
                <a:gd name="connsiteY195" fmla="*/ 1876425 h 2809875"/>
                <a:gd name="connsiteX196" fmla="*/ 326634 w 3855647"/>
                <a:gd name="connsiteY196" fmla="*/ 1890713 h 2809875"/>
                <a:gd name="connsiteX197" fmla="*/ 321872 w 3855647"/>
                <a:gd name="connsiteY197" fmla="*/ 1905000 h 2809875"/>
                <a:gd name="connsiteX198" fmla="*/ 307584 w 3855647"/>
                <a:gd name="connsiteY198" fmla="*/ 1914525 h 2809875"/>
                <a:gd name="connsiteX199" fmla="*/ 293297 w 3855647"/>
                <a:gd name="connsiteY199" fmla="*/ 1943100 h 2809875"/>
                <a:gd name="connsiteX200" fmla="*/ 283772 w 3855647"/>
                <a:gd name="connsiteY200" fmla="*/ 1971675 h 2809875"/>
                <a:gd name="connsiteX201" fmla="*/ 267103 w 3855647"/>
                <a:gd name="connsiteY201" fmla="*/ 2002632 h 2809875"/>
                <a:gd name="connsiteX202" fmla="*/ 231384 w 3855647"/>
                <a:gd name="connsiteY202" fmla="*/ 2038350 h 2809875"/>
                <a:gd name="connsiteX203" fmla="*/ 207572 w 3855647"/>
                <a:gd name="connsiteY203" fmla="*/ 2062163 h 2809875"/>
                <a:gd name="connsiteX204" fmla="*/ 202809 w 3855647"/>
                <a:gd name="connsiteY204" fmla="*/ 2076450 h 2809875"/>
                <a:gd name="connsiteX205" fmla="*/ 174234 w 3855647"/>
                <a:gd name="connsiteY205" fmla="*/ 2095500 h 2809875"/>
                <a:gd name="connsiteX206" fmla="*/ 159947 w 3855647"/>
                <a:gd name="connsiteY206" fmla="*/ 2105025 h 2809875"/>
                <a:gd name="connsiteX207" fmla="*/ 131372 w 3855647"/>
                <a:gd name="connsiteY207" fmla="*/ 2133601 h 2809875"/>
                <a:gd name="connsiteX208" fmla="*/ 102797 w 3855647"/>
                <a:gd name="connsiteY208" fmla="*/ 2145506 h 2809875"/>
                <a:gd name="connsiteX209" fmla="*/ 78985 w 3855647"/>
                <a:gd name="connsiteY209" fmla="*/ 2157412 h 2809875"/>
                <a:gd name="connsiteX210" fmla="*/ 45647 w 3855647"/>
                <a:gd name="connsiteY210" fmla="*/ 2174081 h 2809875"/>
                <a:gd name="connsiteX211" fmla="*/ 24215 w 3855647"/>
                <a:gd name="connsiteY211" fmla="*/ 2178844 h 2809875"/>
                <a:gd name="connsiteX212" fmla="*/ 403 w 3855647"/>
                <a:gd name="connsiteY212" fmla="*/ 2188369 h 2809875"/>
                <a:gd name="connsiteX213" fmla="*/ 12309 w 3855647"/>
                <a:gd name="connsiteY213" fmla="*/ 2228850 h 2809875"/>
                <a:gd name="connsiteX214" fmla="*/ 43265 w 3855647"/>
                <a:gd name="connsiteY214" fmla="*/ 2255044 h 2809875"/>
                <a:gd name="connsiteX215" fmla="*/ 67079 w 3855647"/>
                <a:gd name="connsiteY215" fmla="*/ 2271713 h 2809875"/>
                <a:gd name="connsiteX216" fmla="*/ 90890 w 3855647"/>
                <a:gd name="connsiteY216" fmla="*/ 2276475 h 2809875"/>
                <a:gd name="connsiteX217" fmla="*/ 114703 w 3855647"/>
                <a:gd name="connsiteY217" fmla="*/ 2297906 h 2809875"/>
                <a:gd name="connsiteX218" fmla="*/ 119466 w 3855647"/>
                <a:gd name="connsiteY218" fmla="*/ 2326482 h 2809875"/>
                <a:gd name="connsiteX219" fmla="*/ 126609 w 3855647"/>
                <a:gd name="connsiteY219" fmla="*/ 2347913 h 2809875"/>
                <a:gd name="connsiteX220" fmla="*/ 121847 w 3855647"/>
                <a:gd name="connsiteY220" fmla="*/ 2386013 h 2809875"/>
                <a:gd name="connsiteX221" fmla="*/ 112322 w 3855647"/>
                <a:gd name="connsiteY221" fmla="*/ 2405063 h 2809875"/>
                <a:gd name="connsiteX222" fmla="*/ 100416 w 3855647"/>
                <a:gd name="connsiteY222" fmla="*/ 2424112 h 2809875"/>
                <a:gd name="connsiteX223" fmla="*/ 71841 w 3855647"/>
                <a:gd name="connsiteY223" fmla="*/ 2426494 h 2809875"/>
                <a:gd name="connsiteX224" fmla="*/ 50409 w 3855647"/>
                <a:gd name="connsiteY224" fmla="*/ 2452688 h 2809875"/>
                <a:gd name="connsiteX225" fmla="*/ 21834 w 3855647"/>
                <a:gd name="connsiteY225" fmla="*/ 2466975 h 2809875"/>
                <a:gd name="connsiteX226" fmla="*/ 31359 w 3855647"/>
                <a:gd name="connsiteY226" fmla="*/ 2490788 h 2809875"/>
                <a:gd name="connsiteX227" fmla="*/ 21834 w 3855647"/>
                <a:gd name="connsiteY227" fmla="*/ 2524125 h 2809875"/>
                <a:gd name="connsiteX228" fmla="*/ 12309 w 3855647"/>
                <a:gd name="connsiteY228" fmla="*/ 2538413 h 2809875"/>
                <a:gd name="connsiteX229" fmla="*/ 374259 w 3855647"/>
                <a:gd name="connsiteY229" fmla="*/ 2809875 h 2809875"/>
                <a:gd name="connsiteX0" fmla="*/ 3712772 w 3712772"/>
                <a:gd name="connsiteY0" fmla="*/ 1581150 h 2809875"/>
                <a:gd name="connsiteX1" fmla="*/ 3693722 w 3712772"/>
                <a:gd name="connsiteY1" fmla="*/ 1552575 h 2809875"/>
                <a:gd name="connsiteX2" fmla="*/ 3681816 w 3712772"/>
                <a:gd name="connsiteY2" fmla="*/ 1550194 h 2809875"/>
                <a:gd name="connsiteX3" fmla="*/ 3653240 w 3712772"/>
                <a:gd name="connsiteY3" fmla="*/ 1504951 h 2809875"/>
                <a:gd name="connsiteX4" fmla="*/ 3627047 w 3712772"/>
                <a:gd name="connsiteY4" fmla="*/ 1485900 h 2809875"/>
                <a:gd name="connsiteX5" fmla="*/ 3617522 w 3712772"/>
                <a:gd name="connsiteY5" fmla="*/ 1471613 h 2809875"/>
                <a:gd name="connsiteX6" fmla="*/ 3593709 w 3712772"/>
                <a:gd name="connsiteY6" fmla="*/ 1462088 h 2809875"/>
                <a:gd name="connsiteX7" fmla="*/ 3572278 w 3712772"/>
                <a:gd name="connsiteY7" fmla="*/ 1464469 h 2809875"/>
                <a:gd name="connsiteX8" fmla="*/ 3531796 w 3712772"/>
                <a:gd name="connsiteY8" fmla="*/ 1412082 h 2809875"/>
                <a:gd name="connsiteX9" fmla="*/ 3507984 w 3712772"/>
                <a:gd name="connsiteY9" fmla="*/ 1393031 h 2809875"/>
                <a:gd name="connsiteX10" fmla="*/ 3481790 w 3712772"/>
                <a:gd name="connsiteY10" fmla="*/ 1397794 h 2809875"/>
                <a:gd name="connsiteX11" fmla="*/ 3457979 w 3712772"/>
                <a:gd name="connsiteY11" fmla="*/ 1381126 h 2809875"/>
                <a:gd name="connsiteX12" fmla="*/ 3407972 w 3712772"/>
                <a:gd name="connsiteY12" fmla="*/ 1369219 h 2809875"/>
                <a:gd name="connsiteX13" fmla="*/ 3369872 w 3712772"/>
                <a:gd name="connsiteY13" fmla="*/ 1371601 h 2809875"/>
                <a:gd name="connsiteX14" fmla="*/ 3327009 w 3712772"/>
                <a:gd name="connsiteY14" fmla="*/ 1352550 h 2809875"/>
                <a:gd name="connsiteX15" fmla="*/ 3312722 w 3712772"/>
                <a:gd name="connsiteY15" fmla="*/ 1347788 h 2809875"/>
                <a:gd name="connsiteX16" fmla="*/ 3284147 w 3712772"/>
                <a:gd name="connsiteY16" fmla="*/ 1362075 h 2809875"/>
                <a:gd name="connsiteX17" fmla="*/ 3260334 w 3712772"/>
                <a:gd name="connsiteY17" fmla="*/ 1343025 h 2809875"/>
                <a:gd name="connsiteX18" fmla="*/ 3231759 w 3712772"/>
                <a:gd name="connsiteY18" fmla="*/ 1319213 h 2809875"/>
                <a:gd name="connsiteX19" fmla="*/ 3217472 w 3712772"/>
                <a:gd name="connsiteY19" fmla="*/ 1309688 h 2809875"/>
                <a:gd name="connsiteX20" fmla="*/ 3188897 w 3712772"/>
                <a:gd name="connsiteY20" fmla="*/ 1283495 h 2809875"/>
                <a:gd name="connsiteX21" fmla="*/ 3167465 w 3712772"/>
                <a:gd name="connsiteY21" fmla="*/ 1278731 h 2809875"/>
                <a:gd name="connsiteX22" fmla="*/ 3169848 w 3712772"/>
                <a:gd name="connsiteY22" fmla="*/ 1247775 h 2809875"/>
                <a:gd name="connsiteX23" fmla="*/ 3179372 w 3712772"/>
                <a:gd name="connsiteY23" fmla="*/ 1223963 h 2809875"/>
                <a:gd name="connsiteX24" fmla="*/ 3150797 w 3712772"/>
                <a:gd name="connsiteY24" fmla="*/ 1214438 h 2809875"/>
                <a:gd name="connsiteX25" fmla="*/ 3136509 w 3712772"/>
                <a:gd name="connsiteY25" fmla="*/ 1219200 h 2809875"/>
                <a:gd name="connsiteX26" fmla="*/ 3122222 w 3712772"/>
                <a:gd name="connsiteY26" fmla="*/ 1228725 h 2809875"/>
                <a:gd name="connsiteX27" fmla="*/ 3100790 w 3712772"/>
                <a:gd name="connsiteY27" fmla="*/ 1212056 h 2809875"/>
                <a:gd name="connsiteX28" fmla="*/ 3112697 w 3712772"/>
                <a:gd name="connsiteY28" fmla="*/ 1185863 h 2809875"/>
                <a:gd name="connsiteX29" fmla="*/ 3103172 w 3712772"/>
                <a:gd name="connsiteY29" fmla="*/ 1171575 h 2809875"/>
                <a:gd name="connsiteX30" fmla="*/ 3098409 w 3712772"/>
                <a:gd name="connsiteY30" fmla="*/ 1157288 h 2809875"/>
                <a:gd name="connsiteX31" fmla="*/ 3084122 w 3712772"/>
                <a:gd name="connsiteY31" fmla="*/ 1171575 h 2809875"/>
                <a:gd name="connsiteX32" fmla="*/ 3055547 w 3712772"/>
                <a:gd name="connsiteY32" fmla="*/ 1162050 h 2809875"/>
                <a:gd name="connsiteX33" fmla="*/ 3046022 w 3712772"/>
                <a:gd name="connsiteY33" fmla="*/ 1131094 h 2809875"/>
                <a:gd name="connsiteX34" fmla="*/ 3050784 w 3712772"/>
                <a:gd name="connsiteY34" fmla="*/ 1114425 h 2809875"/>
                <a:gd name="connsiteX35" fmla="*/ 3050784 w 3712772"/>
                <a:gd name="connsiteY35" fmla="*/ 1104900 h 2809875"/>
                <a:gd name="connsiteX36" fmla="*/ 3036497 w 3712772"/>
                <a:gd name="connsiteY36" fmla="*/ 1100138 h 2809875"/>
                <a:gd name="connsiteX37" fmla="*/ 3046022 w 3712772"/>
                <a:gd name="connsiteY37" fmla="*/ 1081088 h 2809875"/>
                <a:gd name="connsiteX38" fmla="*/ 3055547 w 3712772"/>
                <a:gd name="connsiteY38" fmla="*/ 1062038 h 2809875"/>
                <a:gd name="connsiteX39" fmla="*/ 3024590 w 3712772"/>
                <a:gd name="connsiteY39" fmla="*/ 1052513 h 2809875"/>
                <a:gd name="connsiteX40" fmla="*/ 3012684 w 3712772"/>
                <a:gd name="connsiteY40" fmla="*/ 1066800 h 2809875"/>
                <a:gd name="connsiteX41" fmla="*/ 2993634 w 3712772"/>
                <a:gd name="connsiteY41" fmla="*/ 1066800 h 2809875"/>
                <a:gd name="connsiteX42" fmla="*/ 2972204 w 3712772"/>
                <a:gd name="connsiteY42" fmla="*/ 1073944 h 2809875"/>
                <a:gd name="connsiteX43" fmla="*/ 2955534 w 3712772"/>
                <a:gd name="connsiteY43" fmla="*/ 1066800 h 2809875"/>
                <a:gd name="connsiteX44" fmla="*/ 2950772 w 3712772"/>
                <a:gd name="connsiteY44" fmla="*/ 1047750 h 2809875"/>
                <a:gd name="connsiteX45" fmla="*/ 2931721 w 3712772"/>
                <a:gd name="connsiteY45" fmla="*/ 1040607 h 2809875"/>
                <a:gd name="connsiteX46" fmla="*/ 2903147 w 3712772"/>
                <a:gd name="connsiteY46" fmla="*/ 1019175 h 2809875"/>
                <a:gd name="connsiteX47" fmla="*/ 2888859 w 3712772"/>
                <a:gd name="connsiteY47" fmla="*/ 1014413 h 2809875"/>
                <a:gd name="connsiteX48" fmla="*/ 2874572 w 3712772"/>
                <a:gd name="connsiteY48" fmla="*/ 1004888 h 2809875"/>
                <a:gd name="connsiteX49" fmla="*/ 2855522 w 3712772"/>
                <a:gd name="connsiteY49" fmla="*/ 1004888 h 2809875"/>
                <a:gd name="connsiteX50" fmla="*/ 2834090 w 3712772"/>
                <a:gd name="connsiteY50" fmla="*/ 995363 h 2809875"/>
                <a:gd name="connsiteX51" fmla="*/ 2810278 w 3712772"/>
                <a:gd name="connsiteY51" fmla="*/ 1009650 h 2809875"/>
                <a:gd name="connsiteX52" fmla="*/ 2767416 w 3712772"/>
                <a:gd name="connsiteY52" fmla="*/ 1007269 h 2809875"/>
                <a:gd name="connsiteX53" fmla="*/ 2734079 w 3712772"/>
                <a:gd name="connsiteY53" fmla="*/ 1019175 h 2809875"/>
                <a:gd name="connsiteX54" fmla="*/ 2712646 w 3712772"/>
                <a:gd name="connsiteY54" fmla="*/ 1019176 h 2809875"/>
                <a:gd name="connsiteX55" fmla="*/ 2693597 w 3712772"/>
                <a:gd name="connsiteY55" fmla="*/ 1009650 h 2809875"/>
                <a:gd name="connsiteX56" fmla="*/ 2641209 w 3712772"/>
                <a:gd name="connsiteY56" fmla="*/ 1021557 h 2809875"/>
                <a:gd name="connsiteX57" fmla="*/ 2631684 w 3712772"/>
                <a:gd name="connsiteY57" fmla="*/ 1031082 h 2809875"/>
                <a:gd name="connsiteX58" fmla="*/ 2612634 w 3712772"/>
                <a:gd name="connsiteY58" fmla="*/ 1038225 h 2809875"/>
                <a:gd name="connsiteX59" fmla="*/ 2595965 w 3712772"/>
                <a:gd name="connsiteY59" fmla="*/ 1035844 h 2809875"/>
                <a:gd name="connsiteX60" fmla="*/ 2574535 w 3712772"/>
                <a:gd name="connsiteY60" fmla="*/ 1028700 h 2809875"/>
                <a:gd name="connsiteX61" fmla="*/ 2529290 w 3712772"/>
                <a:gd name="connsiteY61" fmla="*/ 1004888 h 2809875"/>
                <a:gd name="connsiteX62" fmla="*/ 2526909 w 3712772"/>
                <a:gd name="connsiteY62" fmla="*/ 971550 h 2809875"/>
                <a:gd name="connsiteX63" fmla="*/ 2512622 w 3712772"/>
                <a:gd name="connsiteY63" fmla="*/ 942975 h 2809875"/>
                <a:gd name="connsiteX64" fmla="*/ 2488809 w 3712772"/>
                <a:gd name="connsiteY64" fmla="*/ 938213 h 2809875"/>
                <a:gd name="connsiteX65" fmla="*/ 2493572 w 3712772"/>
                <a:gd name="connsiteY65" fmla="*/ 923925 h 2809875"/>
                <a:gd name="connsiteX66" fmla="*/ 2479284 w 3712772"/>
                <a:gd name="connsiteY66" fmla="*/ 914400 h 2809875"/>
                <a:gd name="connsiteX67" fmla="*/ 2457853 w 3712772"/>
                <a:gd name="connsiteY67" fmla="*/ 902494 h 2809875"/>
                <a:gd name="connsiteX68" fmla="*/ 2431659 w 3712772"/>
                <a:gd name="connsiteY68" fmla="*/ 890588 h 2809875"/>
                <a:gd name="connsiteX69" fmla="*/ 2414991 w 3712772"/>
                <a:gd name="connsiteY69" fmla="*/ 864394 h 2809875"/>
                <a:gd name="connsiteX70" fmla="*/ 2398321 w 3712772"/>
                <a:gd name="connsiteY70" fmla="*/ 833437 h 2809875"/>
                <a:gd name="connsiteX71" fmla="*/ 2367365 w 3712772"/>
                <a:gd name="connsiteY71" fmla="*/ 807244 h 2809875"/>
                <a:gd name="connsiteX72" fmla="*/ 2348316 w 3712772"/>
                <a:gd name="connsiteY72" fmla="*/ 769144 h 2809875"/>
                <a:gd name="connsiteX73" fmla="*/ 2322122 w 3712772"/>
                <a:gd name="connsiteY73" fmla="*/ 733425 h 2809875"/>
                <a:gd name="connsiteX74" fmla="*/ 2307834 w 3712772"/>
                <a:gd name="connsiteY74" fmla="*/ 723900 h 2809875"/>
                <a:gd name="connsiteX75" fmla="*/ 2264972 w 3712772"/>
                <a:gd name="connsiteY75" fmla="*/ 704850 h 2809875"/>
                <a:gd name="connsiteX76" fmla="*/ 2241159 w 3712772"/>
                <a:gd name="connsiteY76" fmla="*/ 678657 h 2809875"/>
                <a:gd name="connsiteX77" fmla="*/ 2231634 w 3712772"/>
                <a:gd name="connsiteY77" fmla="*/ 657225 h 2809875"/>
                <a:gd name="connsiteX78" fmla="*/ 2212584 w 3712772"/>
                <a:gd name="connsiteY78" fmla="*/ 647700 h 2809875"/>
                <a:gd name="connsiteX79" fmla="*/ 2198297 w 3712772"/>
                <a:gd name="connsiteY79" fmla="*/ 638175 h 2809875"/>
                <a:gd name="connsiteX80" fmla="*/ 2179247 w 3712772"/>
                <a:gd name="connsiteY80" fmla="*/ 642938 h 2809875"/>
                <a:gd name="connsiteX81" fmla="*/ 2155434 w 3712772"/>
                <a:gd name="connsiteY81" fmla="*/ 619125 h 2809875"/>
                <a:gd name="connsiteX82" fmla="*/ 2136384 w 3712772"/>
                <a:gd name="connsiteY82" fmla="*/ 590550 h 2809875"/>
                <a:gd name="connsiteX83" fmla="*/ 2126859 w 3712772"/>
                <a:gd name="connsiteY83" fmla="*/ 561975 h 2809875"/>
                <a:gd name="connsiteX84" fmla="*/ 2103047 w 3712772"/>
                <a:gd name="connsiteY84" fmla="*/ 561975 h 2809875"/>
                <a:gd name="connsiteX85" fmla="*/ 2088759 w 3712772"/>
                <a:gd name="connsiteY85" fmla="*/ 547688 h 2809875"/>
                <a:gd name="connsiteX86" fmla="*/ 2050660 w 3712772"/>
                <a:gd name="connsiteY86" fmla="*/ 540544 h 2809875"/>
                <a:gd name="connsiteX87" fmla="*/ 2007797 w 3712772"/>
                <a:gd name="connsiteY87" fmla="*/ 528638 h 2809875"/>
                <a:gd name="connsiteX88" fmla="*/ 1976841 w 3712772"/>
                <a:gd name="connsiteY88" fmla="*/ 526256 h 2809875"/>
                <a:gd name="connsiteX89" fmla="*/ 1948266 w 3712772"/>
                <a:gd name="connsiteY89" fmla="*/ 521494 h 2809875"/>
                <a:gd name="connsiteX90" fmla="*/ 1926834 w 3712772"/>
                <a:gd name="connsiteY90" fmla="*/ 504825 h 2809875"/>
                <a:gd name="connsiteX91" fmla="*/ 1912547 w 3712772"/>
                <a:gd name="connsiteY91" fmla="*/ 509588 h 2809875"/>
                <a:gd name="connsiteX92" fmla="*/ 1841109 w 3712772"/>
                <a:gd name="connsiteY92" fmla="*/ 495300 h 2809875"/>
                <a:gd name="connsiteX93" fmla="*/ 1812534 w 3712772"/>
                <a:gd name="connsiteY93" fmla="*/ 485775 h 2809875"/>
                <a:gd name="connsiteX94" fmla="*/ 1798247 w 3712772"/>
                <a:gd name="connsiteY94" fmla="*/ 481013 h 2809875"/>
                <a:gd name="connsiteX95" fmla="*/ 1783959 w 3712772"/>
                <a:gd name="connsiteY95" fmla="*/ 490538 h 2809875"/>
                <a:gd name="connsiteX96" fmla="*/ 1769672 w 3712772"/>
                <a:gd name="connsiteY96" fmla="*/ 495300 h 2809875"/>
                <a:gd name="connsiteX97" fmla="*/ 1741097 w 3712772"/>
                <a:gd name="connsiteY97" fmla="*/ 523875 h 2809875"/>
                <a:gd name="connsiteX98" fmla="*/ 1717284 w 3712772"/>
                <a:gd name="connsiteY98" fmla="*/ 519113 h 2809875"/>
                <a:gd name="connsiteX99" fmla="*/ 1683947 w 3712772"/>
                <a:gd name="connsiteY99" fmla="*/ 509588 h 2809875"/>
                <a:gd name="connsiteX100" fmla="*/ 1650609 w 3712772"/>
                <a:gd name="connsiteY100" fmla="*/ 504825 h 2809875"/>
                <a:gd name="connsiteX101" fmla="*/ 1622034 w 3712772"/>
                <a:gd name="connsiteY101" fmla="*/ 500063 h 2809875"/>
                <a:gd name="connsiteX102" fmla="*/ 1581553 w 3712772"/>
                <a:gd name="connsiteY102" fmla="*/ 483394 h 2809875"/>
                <a:gd name="connsiteX103" fmla="*/ 1552978 w 3712772"/>
                <a:gd name="connsiteY103" fmla="*/ 483394 h 2809875"/>
                <a:gd name="connsiteX104" fmla="*/ 1541072 w 3712772"/>
                <a:gd name="connsiteY104" fmla="*/ 466725 h 2809875"/>
                <a:gd name="connsiteX105" fmla="*/ 1526784 w 3712772"/>
                <a:gd name="connsiteY105" fmla="*/ 447675 h 2809875"/>
                <a:gd name="connsiteX106" fmla="*/ 1522021 w 3712772"/>
                <a:gd name="connsiteY106" fmla="*/ 421481 h 2809875"/>
                <a:gd name="connsiteX107" fmla="*/ 1533929 w 3712772"/>
                <a:gd name="connsiteY107" fmla="*/ 392907 h 2809875"/>
                <a:gd name="connsiteX108" fmla="*/ 1564884 w 3712772"/>
                <a:gd name="connsiteY108" fmla="*/ 366713 h 2809875"/>
                <a:gd name="connsiteX109" fmla="*/ 1557740 w 3712772"/>
                <a:gd name="connsiteY109" fmla="*/ 340519 h 2809875"/>
                <a:gd name="connsiteX110" fmla="*/ 1564884 w 3712772"/>
                <a:gd name="connsiteY110" fmla="*/ 309562 h 2809875"/>
                <a:gd name="connsiteX111" fmla="*/ 1583934 w 3712772"/>
                <a:gd name="connsiteY111" fmla="*/ 285750 h 2809875"/>
                <a:gd name="connsiteX112" fmla="*/ 1588697 w 3712772"/>
                <a:gd name="connsiteY112" fmla="*/ 271463 h 2809875"/>
                <a:gd name="connsiteX113" fmla="*/ 1579172 w 3712772"/>
                <a:gd name="connsiteY113" fmla="*/ 257175 h 2809875"/>
                <a:gd name="connsiteX114" fmla="*/ 1545834 w 3712772"/>
                <a:gd name="connsiteY114" fmla="*/ 230981 h 2809875"/>
                <a:gd name="connsiteX115" fmla="*/ 1522022 w 3712772"/>
                <a:gd name="connsiteY115" fmla="*/ 228600 h 2809875"/>
                <a:gd name="connsiteX116" fmla="*/ 1507734 w 3712772"/>
                <a:gd name="connsiteY116" fmla="*/ 192881 h 2809875"/>
                <a:gd name="connsiteX117" fmla="*/ 1505353 w 3712772"/>
                <a:gd name="connsiteY117" fmla="*/ 159543 h 2809875"/>
                <a:gd name="connsiteX118" fmla="*/ 1488684 w 3712772"/>
                <a:gd name="connsiteY118" fmla="*/ 119063 h 2809875"/>
                <a:gd name="connsiteX119" fmla="*/ 1479159 w 3712772"/>
                <a:gd name="connsiteY119" fmla="*/ 92868 h 2809875"/>
                <a:gd name="connsiteX120" fmla="*/ 1455347 w 3712772"/>
                <a:gd name="connsiteY120" fmla="*/ 85725 h 2809875"/>
                <a:gd name="connsiteX121" fmla="*/ 1450584 w 3712772"/>
                <a:gd name="connsiteY121" fmla="*/ 66675 h 2809875"/>
                <a:gd name="connsiteX122" fmla="*/ 1433915 w 3712772"/>
                <a:gd name="connsiteY122" fmla="*/ 40481 h 2809875"/>
                <a:gd name="connsiteX123" fmla="*/ 1445822 w 3712772"/>
                <a:gd name="connsiteY123" fmla="*/ 30956 h 2809875"/>
                <a:gd name="connsiteX124" fmla="*/ 1436297 w 3712772"/>
                <a:gd name="connsiteY124" fmla="*/ 0 h 2809875"/>
                <a:gd name="connsiteX125" fmla="*/ 845747 w 3712772"/>
                <a:gd name="connsiteY125" fmla="*/ 180975 h 2809875"/>
                <a:gd name="connsiteX126" fmla="*/ 845747 w 3712772"/>
                <a:gd name="connsiteY126" fmla="*/ 180975 h 2809875"/>
                <a:gd name="connsiteX127" fmla="*/ 840984 w 3712772"/>
                <a:gd name="connsiteY127" fmla="*/ 223838 h 2809875"/>
                <a:gd name="connsiteX128" fmla="*/ 836222 w 3712772"/>
                <a:gd name="connsiteY128" fmla="*/ 238125 h 2809875"/>
                <a:gd name="connsiteX129" fmla="*/ 817172 w 3712772"/>
                <a:gd name="connsiteY129" fmla="*/ 254794 h 2809875"/>
                <a:gd name="connsiteX130" fmla="*/ 788597 w 3712772"/>
                <a:gd name="connsiteY130" fmla="*/ 266700 h 2809875"/>
                <a:gd name="connsiteX131" fmla="*/ 740972 w 3712772"/>
                <a:gd name="connsiteY131" fmla="*/ 300038 h 2809875"/>
                <a:gd name="connsiteX132" fmla="*/ 721922 w 3712772"/>
                <a:gd name="connsiteY132" fmla="*/ 328613 h 2809875"/>
                <a:gd name="connsiteX133" fmla="*/ 705252 w 3712772"/>
                <a:gd name="connsiteY133" fmla="*/ 342900 h 2809875"/>
                <a:gd name="connsiteX134" fmla="*/ 707634 w 3712772"/>
                <a:gd name="connsiteY134" fmla="*/ 369095 h 2809875"/>
                <a:gd name="connsiteX135" fmla="*/ 726684 w 3712772"/>
                <a:gd name="connsiteY135" fmla="*/ 381000 h 2809875"/>
                <a:gd name="connsiteX136" fmla="*/ 731447 w 3712772"/>
                <a:gd name="connsiteY136" fmla="*/ 395288 h 2809875"/>
                <a:gd name="connsiteX137" fmla="*/ 750497 w 3712772"/>
                <a:gd name="connsiteY137" fmla="*/ 423863 h 2809875"/>
                <a:gd name="connsiteX138" fmla="*/ 760022 w 3712772"/>
                <a:gd name="connsiteY138" fmla="*/ 442913 h 2809875"/>
                <a:gd name="connsiteX139" fmla="*/ 750497 w 3712772"/>
                <a:gd name="connsiteY139" fmla="*/ 481013 h 2809875"/>
                <a:gd name="connsiteX140" fmla="*/ 736209 w 3712772"/>
                <a:gd name="connsiteY140" fmla="*/ 490538 h 2809875"/>
                <a:gd name="connsiteX141" fmla="*/ 731447 w 3712772"/>
                <a:gd name="connsiteY141" fmla="*/ 504825 h 2809875"/>
                <a:gd name="connsiteX142" fmla="*/ 717159 w 3712772"/>
                <a:gd name="connsiteY142" fmla="*/ 509588 h 2809875"/>
                <a:gd name="connsiteX143" fmla="*/ 712397 w 3712772"/>
                <a:gd name="connsiteY143" fmla="*/ 538163 h 2809875"/>
                <a:gd name="connsiteX144" fmla="*/ 702872 w 3712772"/>
                <a:gd name="connsiteY144" fmla="*/ 566738 h 2809875"/>
                <a:gd name="connsiteX145" fmla="*/ 698109 w 3712772"/>
                <a:gd name="connsiteY145" fmla="*/ 581025 h 2809875"/>
                <a:gd name="connsiteX146" fmla="*/ 683822 w 3712772"/>
                <a:gd name="connsiteY146" fmla="*/ 611981 h 2809875"/>
                <a:gd name="connsiteX147" fmla="*/ 702872 w 3712772"/>
                <a:gd name="connsiteY147" fmla="*/ 638175 h 2809875"/>
                <a:gd name="connsiteX148" fmla="*/ 731447 w 3712772"/>
                <a:gd name="connsiteY148" fmla="*/ 647700 h 2809875"/>
                <a:gd name="connsiteX149" fmla="*/ 740972 w 3712772"/>
                <a:gd name="connsiteY149" fmla="*/ 661988 h 2809875"/>
                <a:gd name="connsiteX150" fmla="*/ 745734 w 3712772"/>
                <a:gd name="connsiteY150" fmla="*/ 676275 h 2809875"/>
                <a:gd name="connsiteX151" fmla="*/ 745734 w 3712772"/>
                <a:gd name="connsiteY151" fmla="*/ 688181 h 2809875"/>
                <a:gd name="connsiteX152" fmla="*/ 748115 w 3712772"/>
                <a:gd name="connsiteY152" fmla="*/ 709613 h 2809875"/>
                <a:gd name="connsiteX153" fmla="*/ 755259 w 3712772"/>
                <a:gd name="connsiteY153" fmla="*/ 728663 h 2809875"/>
                <a:gd name="connsiteX154" fmla="*/ 745734 w 3712772"/>
                <a:gd name="connsiteY154" fmla="*/ 757238 h 2809875"/>
                <a:gd name="connsiteX155" fmla="*/ 736209 w 3712772"/>
                <a:gd name="connsiteY155" fmla="*/ 771525 h 2809875"/>
                <a:gd name="connsiteX156" fmla="*/ 736209 w 3712772"/>
                <a:gd name="connsiteY156" fmla="*/ 842963 h 2809875"/>
                <a:gd name="connsiteX157" fmla="*/ 740972 w 3712772"/>
                <a:gd name="connsiteY157" fmla="*/ 857250 h 2809875"/>
                <a:gd name="connsiteX158" fmla="*/ 745734 w 3712772"/>
                <a:gd name="connsiteY158" fmla="*/ 876300 h 2809875"/>
                <a:gd name="connsiteX159" fmla="*/ 760022 w 3712772"/>
                <a:gd name="connsiteY159" fmla="*/ 923925 h 2809875"/>
                <a:gd name="connsiteX160" fmla="*/ 764784 w 3712772"/>
                <a:gd name="connsiteY160" fmla="*/ 938213 h 2809875"/>
                <a:gd name="connsiteX161" fmla="*/ 771928 w 3712772"/>
                <a:gd name="connsiteY161" fmla="*/ 983456 h 2809875"/>
                <a:gd name="connsiteX162" fmla="*/ 750497 w 3712772"/>
                <a:gd name="connsiteY162" fmla="*/ 1004888 h 2809875"/>
                <a:gd name="connsiteX163" fmla="*/ 731447 w 3712772"/>
                <a:gd name="connsiteY163" fmla="*/ 1009650 h 2809875"/>
                <a:gd name="connsiteX164" fmla="*/ 712397 w 3712772"/>
                <a:gd name="connsiteY164" fmla="*/ 1016794 h 2809875"/>
                <a:gd name="connsiteX165" fmla="*/ 683822 w 3712772"/>
                <a:gd name="connsiteY165" fmla="*/ 1035844 h 2809875"/>
                <a:gd name="connsiteX166" fmla="*/ 674297 w 3712772"/>
                <a:gd name="connsiteY166" fmla="*/ 1052513 h 2809875"/>
                <a:gd name="connsiteX167" fmla="*/ 660009 w 3712772"/>
                <a:gd name="connsiteY167" fmla="*/ 1062038 h 2809875"/>
                <a:gd name="connsiteX168" fmla="*/ 650484 w 3712772"/>
                <a:gd name="connsiteY168" fmla="*/ 1076325 h 2809875"/>
                <a:gd name="connsiteX169" fmla="*/ 640959 w 3712772"/>
                <a:gd name="connsiteY169" fmla="*/ 1157288 h 2809875"/>
                <a:gd name="connsiteX170" fmla="*/ 626672 w 3712772"/>
                <a:gd name="connsiteY170" fmla="*/ 1190625 h 2809875"/>
                <a:gd name="connsiteX171" fmla="*/ 593334 w 3712772"/>
                <a:gd name="connsiteY171" fmla="*/ 1204913 h 2809875"/>
                <a:gd name="connsiteX172" fmla="*/ 588572 w 3712772"/>
                <a:gd name="connsiteY172" fmla="*/ 1219200 h 2809875"/>
                <a:gd name="connsiteX173" fmla="*/ 593334 w 3712772"/>
                <a:gd name="connsiteY173" fmla="*/ 1233488 h 2809875"/>
                <a:gd name="connsiteX174" fmla="*/ 579047 w 3712772"/>
                <a:gd name="connsiteY174" fmla="*/ 1247775 h 2809875"/>
                <a:gd name="connsiteX175" fmla="*/ 569521 w 3712772"/>
                <a:gd name="connsiteY175" fmla="*/ 1290638 h 2809875"/>
                <a:gd name="connsiteX176" fmla="*/ 552854 w 3712772"/>
                <a:gd name="connsiteY176" fmla="*/ 1321593 h 2809875"/>
                <a:gd name="connsiteX177" fmla="*/ 533803 w 3712772"/>
                <a:gd name="connsiteY177" fmla="*/ 1343025 h 2809875"/>
                <a:gd name="connsiteX178" fmla="*/ 519515 w 3712772"/>
                <a:gd name="connsiteY178" fmla="*/ 1371600 h 2809875"/>
                <a:gd name="connsiteX179" fmla="*/ 498084 w 3712772"/>
                <a:gd name="connsiteY179" fmla="*/ 1419225 h 2809875"/>
                <a:gd name="connsiteX180" fmla="*/ 493322 w 3712772"/>
                <a:gd name="connsiteY180" fmla="*/ 1433513 h 2809875"/>
                <a:gd name="connsiteX181" fmla="*/ 474272 w 3712772"/>
                <a:gd name="connsiteY181" fmla="*/ 1466850 h 2809875"/>
                <a:gd name="connsiteX182" fmla="*/ 464747 w 3712772"/>
                <a:gd name="connsiteY182" fmla="*/ 1485900 h 2809875"/>
                <a:gd name="connsiteX183" fmla="*/ 459984 w 3712772"/>
                <a:gd name="connsiteY183" fmla="*/ 1500188 h 2809875"/>
                <a:gd name="connsiteX184" fmla="*/ 450459 w 3712772"/>
                <a:gd name="connsiteY184" fmla="*/ 1514475 h 2809875"/>
                <a:gd name="connsiteX185" fmla="*/ 436172 w 3712772"/>
                <a:gd name="connsiteY185" fmla="*/ 1552575 h 2809875"/>
                <a:gd name="connsiteX186" fmla="*/ 412359 w 3712772"/>
                <a:gd name="connsiteY186" fmla="*/ 1595438 h 2809875"/>
                <a:gd name="connsiteX187" fmla="*/ 398072 w 3712772"/>
                <a:gd name="connsiteY187" fmla="*/ 1628776 h 2809875"/>
                <a:gd name="connsiteX188" fmla="*/ 393310 w 3712772"/>
                <a:gd name="connsiteY188" fmla="*/ 1657350 h 2809875"/>
                <a:gd name="connsiteX189" fmla="*/ 379022 w 3712772"/>
                <a:gd name="connsiteY189" fmla="*/ 1719263 h 2809875"/>
                <a:gd name="connsiteX190" fmla="*/ 374259 w 3712772"/>
                <a:gd name="connsiteY190" fmla="*/ 1757363 h 2809875"/>
                <a:gd name="connsiteX191" fmla="*/ 369497 w 3712772"/>
                <a:gd name="connsiteY191" fmla="*/ 1771650 h 2809875"/>
                <a:gd name="connsiteX192" fmla="*/ 357591 w 3712772"/>
                <a:gd name="connsiteY192" fmla="*/ 1807369 h 2809875"/>
                <a:gd name="connsiteX193" fmla="*/ 343303 w 3712772"/>
                <a:gd name="connsiteY193" fmla="*/ 1852613 h 2809875"/>
                <a:gd name="connsiteX194" fmla="*/ 336159 w 3712772"/>
                <a:gd name="connsiteY194" fmla="*/ 1876425 h 2809875"/>
                <a:gd name="connsiteX195" fmla="*/ 326634 w 3712772"/>
                <a:gd name="connsiteY195" fmla="*/ 1890713 h 2809875"/>
                <a:gd name="connsiteX196" fmla="*/ 321872 w 3712772"/>
                <a:gd name="connsiteY196" fmla="*/ 1905000 h 2809875"/>
                <a:gd name="connsiteX197" fmla="*/ 307584 w 3712772"/>
                <a:gd name="connsiteY197" fmla="*/ 1914525 h 2809875"/>
                <a:gd name="connsiteX198" fmla="*/ 293297 w 3712772"/>
                <a:gd name="connsiteY198" fmla="*/ 1943100 h 2809875"/>
                <a:gd name="connsiteX199" fmla="*/ 283772 w 3712772"/>
                <a:gd name="connsiteY199" fmla="*/ 1971675 h 2809875"/>
                <a:gd name="connsiteX200" fmla="*/ 267103 w 3712772"/>
                <a:gd name="connsiteY200" fmla="*/ 2002632 h 2809875"/>
                <a:gd name="connsiteX201" fmla="*/ 231384 w 3712772"/>
                <a:gd name="connsiteY201" fmla="*/ 2038350 h 2809875"/>
                <a:gd name="connsiteX202" fmla="*/ 207572 w 3712772"/>
                <a:gd name="connsiteY202" fmla="*/ 2062163 h 2809875"/>
                <a:gd name="connsiteX203" fmla="*/ 202809 w 3712772"/>
                <a:gd name="connsiteY203" fmla="*/ 2076450 h 2809875"/>
                <a:gd name="connsiteX204" fmla="*/ 174234 w 3712772"/>
                <a:gd name="connsiteY204" fmla="*/ 2095500 h 2809875"/>
                <a:gd name="connsiteX205" fmla="*/ 159947 w 3712772"/>
                <a:gd name="connsiteY205" fmla="*/ 2105025 h 2809875"/>
                <a:gd name="connsiteX206" fmla="*/ 131372 w 3712772"/>
                <a:gd name="connsiteY206" fmla="*/ 2133601 h 2809875"/>
                <a:gd name="connsiteX207" fmla="*/ 102797 w 3712772"/>
                <a:gd name="connsiteY207" fmla="*/ 2145506 h 2809875"/>
                <a:gd name="connsiteX208" fmla="*/ 78985 w 3712772"/>
                <a:gd name="connsiteY208" fmla="*/ 2157412 h 2809875"/>
                <a:gd name="connsiteX209" fmla="*/ 45647 w 3712772"/>
                <a:gd name="connsiteY209" fmla="*/ 2174081 h 2809875"/>
                <a:gd name="connsiteX210" fmla="*/ 24215 w 3712772"/>
                <a:gd name="connsiteY210" fmla="*/ 2178844 h 2809875"/>
                <a:gd name="connsiteX211" fmla="*/ 403 w 3712772"/>
                <a:gd name="connsiteY211" fmla="*/ 2188369 h 2809875"/>
                <a:gd name="connsiteX212" fmla="*/ 12309 w 3712772"/>
                <a:gd name="connsiteY212" fmla="*/ 2228850 h 2809875"/>
                <a:gd name="connsiteX213" fmla="*/ 43265 w 3712772"/>
                <a:gd name="connsiteY213" fmla="*/ 2255044 h 2809875"/>
                <a:gd name="connsiteX214" fmla="*/ 67079 w 3712772"/>
                <a:gd name="connsiteY214" fmla="*/ 2271713 h 2809875"/>
                <a:gd name="connsiteX215" fmla="*/ 90890 w 3712772"/>
                <a:gd name="connsiteY215" fmla="*/ 2276475 h 2809875"/>
                <a:gd name="connsiteX216" fmla="*/ 114703 w 3712772"/>
                <a:gd name="connsiteY216" fmla="*/ 2297906 h 2809875"/>
                <a:gd name="connsiteX217" fmla="*/ 119466 w 3712772"/>
                <a:gd name="connsiteY217" fmla="*/ 2326482 h 2809875"/>
                <a:gd name="connsiteX218" fmla="*/ 126609 w 3712772"/>
                <a:gd name="connsiteY218" fmla="*/ 2347913 h 2809875"/>
                <a:gd name="connsiteX219" fmla="*/ 121847 w 3712772"/>
                <a:gd name="connsiteY219" fmla="*/ 2386013 h 2809875"/>
                <a:gd name="connsiteX220" fmla="*/ 112322 w 3712772"/>
                <a:gd name="connsiteY220" fmla="*/ 2405063 h 2809875"/>
                <a:gd name="connsiteX221" fmla="*/ 100416 w 3712772"/>
                <a:gd name="connsiteY221" fmla="*/ 2424112 h 2809875"/>
                <a:gd name="connsiteX222" fmla="*/ 71841 w 3712772"/>
                <a:gd name="connsiteY222" fmla="*/ 2426494 h 2809875"/>
                <a:gd name="connsiteX223" fmla="*/ 50409 w 3712772"/>
                <a:gd name="connsiteY223" fmla="*/ 2452688 h 2809875"/>
                <a:gd name="connsiteX224" fmla="*/ 21834 w 3712772"/>
                <a:gd name="connsiteY224" fmla="*/ 2466975 h 2809875"/>
                <a:gd name="connsiteX225" fmla="*/ 31359 w 3712772"/>
                <a:gd name="connsiteY225" fmla="*/ 2490788 h 2809875"/>
                <a:gd name="connsiteX226" fmla="*/ 21834 w 3712772"/>
                <a:gd name="connsiteY226" fmla="*/ 2524125 h 2809875"/>
                <a:gd name="connsiteX227" fmla="*/ 12309 w 3712772"/>
                <a:gd name="connsiteY227" fmla="*/ 2538413 h 2809875"/>
                <a:gd name="connsiteX228" fmla="*/ 374259 w 3712772"/>
                <a:gd name="connsiteY228" fmla="*/ 2809875 h 2809875"/>
                <a:gd name="connsiteX0" fmla="*/ 690172 w 3913751"/>
                <a:gd name="connsiteY0" fmla="*/ 2619375 h 2809875"/>
                <a:gd name="connsiteX1" fmla="*/ 3693722 w 3913751"/>
                <a:gd name="connsiteY1" fmla="*/ 1552575 h 2809875"/>
                <a:gd name="connsiteX2" fmla="*/ 3681816 w 3913751"/>
                <a:gd name="connsiteY2" fmla="*/ 1550194 h 2809875"/>
                <a:gd name="connsiteX3" fmla="*/ 3653240 w 3913751"/>
                <a:gd name="connsiteY3" fmla="*/ 1504951 h 2809875"/>
                <a:gd name="connsiteX4" fmla="*/ 3627047 w 3913751"/>
                <a:gd name="connsiteY4" fmla="*/ 1485900 h 2809875"/>
                <a:gd name="connsiteX5" fmla="*/ 3617522 w 3913751"/>
                <a:gd name="connsiteY5" fmla="*/ 1471613 h 2809875"/>
                <a:gd name="connsiteX6" fmla="*/ 3593709 w 3913751"/>
                <a:gd name="connsiteY6" fmla="*/ 1462088 h 2809875"/>
                <a:gd name="connsiteX7" fmla="*/ 3572278 w 3913751"/>
                <a:gd name="connsiteY7" fmla="*/ 1464469 h 2809875"/>
                <a:gd name="connsiteX8" fmla="*/ 3531796 w 3913751"/>
                <a:gd name="connsiteY8" fmla="*/ 1412082 h 2809875"/>
                <a:gd name="connsiteX9" fmla="*/ 3507984 w 3913751"/>
                <a:gd name="connsiteY9" fmla="*/ 1393031 h 2809875"/>
                <a:gd name="connsiteX10" fmla="*/ 3481790 w 3913751"/>
                <a:gd name="connsiteY10" fmla="*/ 1397794 h 2809875"/>
                <a:gd name="connsiteX11" fmla="*/ 3457979 w 3913751"/>
                <a:gd name="connsiteY11" fmla="*/ 1381126 h 2809875"/>
                <a:gd name="connsiteX12" fmla="*/ 3407972 w 3913751"/>
                <a:gd name="connsiteY12" fmla="*/ 1369219 h 2809875"/>
                <a:gd name="connsiteX13" fmla="*/ 3369872 w 3913751"/>
                <a:gd name="connsiteY13" fmla="*/ 1371601 h 2809875"/>
                <a:gd name="connsiteX14" fmla="*/ 3327009 w 3913751"/>
                <a:gd name="connsiteY14" fmla="*/ 1352550 h 2809875"/>
                <a:gd name="connsiteX15" fmla="*/ 3312722 w 3913751"/>
                <a:gd name="connsiteY15" fmla="*/ 1347788 h 2809875"/>
                <a:gd name="connsiteX16" fmla="*/ 3284147 w 3913751"/>
                <a:gd name="connsiteY16" fmla="*/ 1362075 h 2809875"/>
                <a:gd name="connsiteX17" fmla="*/ 3260334 w 3913751"/>
                <a:gd name="connsiteY17" fmla="*/ 1343025 h 2809875"/>
                <a:gd name="connsiteX18" fmla="*/ 3231759 w 3913751"/>
                <a:gd name="connsiteY18" fmla="*/ 1319213 h 2809875"/>
                <a:gd name="connsiteX19" fmla="*/ 3217472 w 3913751"/>
                <a:gd name="connsiteY19" fmla="*/ 1309688 h 2809875"/>
                <a:gd name="connsiteX20" fmla="*/ 3188897 w 3913751"/>
                <a:gd name="connsiteY20" fmla="*/ 1283495 h 2809875"/>
                <a:gd name="connsiteX21" fmla="*/ 3167465 w 3913751"/>
                <a:gd name="connsiteY21" fmla="*/ 1278731 h 2809875"/>
                <a:gd name="connsiteX22" fmla="*/ 3169848 w 3913751"/>
                <a:gd name="connsiteY22" fmla="*/ 1247775 h 2809875"/>
                <a:gd name="connsiteX23" fmla="*/ 3179372 w 3913751"/>
                <a:gd name="connsiteY23" fmla="*/ 1223963 h 2809875"/>
                <a:gd name="connsiteX24" fmla="*/ 3150797 w 3913751"/>
                <a:gd name="connsiteY24" fmla="*/ 1214438 h 2809875"/>
                <a:gd name="connsiteX25" fmla="*/ 3136509 w 3913751"/>
                <a:gd name="connsiteY25" fmla="*/ 1219200 h 2809875"/>
                <a:gd name="connsiteX26" fmla="*/ 3122222 w 3913751"/>
                <a:gd name="connsiteY26" fmla="*/ 1228725 h 2809875"/>
                <a:gd name="connsiteX27" fmla="*/ 3100790 w 3913751"/>
                <a:gd name="connsiteY27" fmla="*/ 1212056 h 2809875"/>
                <a:gd name="connsiteX28" fmla="*/ 3112697 w 3913751"/>
                <a:gd name="connsiteY28" fmla="*/ 1185863 h 2809875"/>
                <a:gd name="connsiteX29" fmla="*/ 3103172 w 3913751"/>
                <a:gd name="connsiteY29" fmla="*/ 1171575 h 2809875"/>
                <a:gd name="connsiteX30" fmla="*/ 3098409 w 3913751"/>
                <a:gd name="connsiteY30" fmla="*/ 1157288 h 2809875"/>
                <a:gd name="connsiteX31" fmla="*/ 3084122 w 3913751"/>
                <a:gd name="connsiteY31" fmla="*/ 1171575 h 2809875"/>
                <a:gd name="connsiteX32" fmla="*/ 3055547 w 3913751"/>
                <a:gd name="connsiteY32" fmla="*/ 1162050 h 2809875"/>
                <a:gd name="connsiteX33" fmla="*/ 3046022 w 3913751"/>
                <a:gd name="connsiteY33" fmla="*/ 1131094 h 2809875"/>
                <a:gd name="connsiteX34" fmla="*/ 3050784 w 3913751"/>
                <a:gd name="connsiteY34" fmla="*/ 1114425 h 2809875"/>
                <a:gd name="connsiteX35" fmla="*/ 3050784 w 3913751"/>
                <a:gd name="connsiteY35" fmla="*/ 1104900 h 2809875"/>
                <a:gd name="connsiteX36" fmla="*/ 3036497 w 3913751"/>
                <a:gd name="connsiteY36" fmla="*/ 1100138 h 2809875"/>
                <a:gd name="connsiteX37" fmla="*/ 3046022 w 3913751"/>
                <a:gd name="connsiteY37" fmla="*/ 1081088 h 2809875"/>
                <a:gd name="connsiteX38" fmla="*/ 3055547 w 3913751"/>
                <a:gd name="connsiteY38" fmla="*/ 1062038 h 2809875"/>
                <a:gd name="connsiteX39" fmla="*/ 3024590 w 3913751"/>
                <a:gd name="connsiteY39" fmla="*/ 1052513 h 2809875"/>
                <a:gd name="connsiteX40" fmla="*/ 3012684 w 3913751"/>
                <a:gd name="connsiteY40" fmla="*/ 1066800 h 2809875"/>
                <a:gd name="connsiteX41" fmla="*/ 2993634 w 3913751"/>
                <a:gd name="connsiteY41" fmla="*/ 1066800 h 2809875"/>
                <a:gd name="connsiteX42" fmla="*/ 2972204 w 3913751"/>
                <a:gd name="connsiteY42" fmla="*/ 1073944 h 2809875"/>
                <a:gd name="connsiteX43" fmla="*/ 2955534 w 3913751"/>
                <a:gd name="connsiteY43" fmla="*/ 1066800 h 2809875"/>
                <a:gd name="connsiteX44" fmla="*/ 2950772 w 3913751"/>
                <a:gd name="connsiteY44" fmla="*/ 1047750 h 2809875"/>
                <a:gd name="connsiteX45" fmla="*/ 2931721 w 3913751"/>
                <a:gd name="connsiteY45" fmla="*/ 1040607 h 2809875"/>
                <a:gd name="connsiteX46" fmla="*/ 2903147 w 3913751"/>
                <a:gd name="connsiteY46" fmla="*/ 1019175 h 2809875"/>
                <a:gd name="connsiteX47" fmla="*/ 2888859 w 3913751"/>
                <a:gd name="connsiteY47" fmla="*/ 1014413 h 2809875"/>
                <a:gd name="connsiteX48" fmla="*/ 2874572 w 3913751"/>
                <a:gd name="connsiteY48" fmla="*/ 1004888 h 2809875"/>
                <a:gd name="connsiteX49" fmla="*/ 2855522 w 3913751"/>
                <a:gd name="connsiteY49" fmla="*/ 1004888 h 2809875"/>
                <a:gd name="connsiteX50" fmla="*/ 2834090 w 3913751"/>
                <a:gd name="connsiteY50" fmla="*/ 995363 h 2809875"/>
                <a:gd name="connsiteX51" fmla="*/ 2810278 w 3913751"/>
                <a:gd name="connsiteY51" fmla="*/ 1009650 h 2809875"/>
                <a:gd name="connsiteX52" fmla="*/ 2767416 w 3913751"/>
                <a:gd name="connsiteY52" fmla="*/ 1007269 h 2809875"/>
                <a:gd name="connsiteX53" fmla="*/ 2734079 w 3913751"/>
                <a:gd name="connsiteY53" fmla="*/ 1019175 h 2809875"/>
                <a:gd name="connsiteX54" fmla="*/ 2712646 w 3913751"/>
                <a:gd name="connsiteY54" fmla="*/ 1019176 h 2809875"/>
                <a:gd name="connsiteX55" fmla="*/ 2693597 w 3913751"/>
                <a:gd name="connsiteY55" fmla="*/ 1009650 h 2809875"/>
                <a:gd name="connsiteX56" fmla="*/ 2641209 w 3913751"/>
                <a:gd name="connsiteY56" fmla="*/ 1021557 h 2809875"/>
                <a:gd name="connsiteX57" fmla="*/ 2631684 w 3913751"/>
                <a:gd name="connsiteY57" fmla="*/ 1031082 h 2809875"/>
                <a:gd name="connsiteX58" fmla="*/ 2612634 w 3913751"/>
                <a:gd name="connsiteY58" fmla="*/ 1038225 h 2809875"/>
                <a:gd name="connsiteX59" fmla="*/ 2595965 w 3913751"/>
                <a:gd name="connsiteY59" fmla="*/ 1035844 h 2809875"/>
                <a:gd name="connsiteX60" fmla="*/ 2574535 w 3913751"/>
                <a:gd name="connsiteY60" fmla="*/ 1028700 h 2809875"/>
                <a:gd name="connsiteX61" fmla="*/ 2529290 w 3913751"/>
                <a:gd name="connsiteY61" fmla="*/ 1004888 h 2809875"/>
                <a:gd name="connsiteX62" fmla="*/ 2526909 w 3913751"/>
                <a:gd name="connsiteY62" fmla="*/ 971550 h 2809875"/>
                <a:gd name="connsiteX63" fmla="*/ 2512622 w 3913751"/>
                <a:gd name="connsiteY63" fmla="*/ 942975 h 2809875"/>
                <a:gd name="connsiteX64" fmla="*/ 2488809 w 3913751"/>
                <a:gd name="connsiteY64" fmla="*/ 938213 h 2809875"/>
                <a:gd name="connsiteX65" fmla="*/ 2493572 w 3913751"/>
                <a:gd name="connsiteY65" fmla="*/ 923925 h 2809875"/>
                <a:gd name="connsiteX66" fmla="*/ 2479284 w 3913751"/>
                <a:gd name="connsiteY66" fmla="*/ 914400 h 2809875"/>
                <a:gd name="connsiteX67" fmla="*/ 2457853 w 3913751"/>
                <a:gd name="connsiteY67" fmla="*/ 902494 h 2809875"/>
                <a:gd name="connsiteX68" fmla="*/ 2431659 w 3913751"/>
                <a:gd name="connsiteY68" fmla="*/ 890588 h 2809875"/>
                <a:gd name="connsiteX69" fmla="*/ 2414991 w 3913751"/>
                <a:gd name="connsiteY69" fmla="*/ 864394 h 2809875"/>
                <a:gd name="connsiteX70" fmla="*/ 2398321 w 3913751"/>
                <a:gd name="connsiteY70" fmla="*/ 833437 h 2809875"/>
                <a:gd name="connsiteX71" fmla="*/ 2367365 w 3913751"/>
                <a:gd name="connsiteY71" fmla="*/ 807244 h 2809875"/>
                <a:gd name="connsiteX72" fmla="*/ 2348316 w 3913751"/>
                <a:gd name="connsiteY72" fmla="*/ 769144 h 2809875"/>
                <a:gd name="connsiteX73" fmla="*/ 2322122 w 3913751"/>
                <a:gd name="connsiteY73" fmla="*/ 733425 h 2809875"/>
                <a:gd name="connsiteX74" fmla="*/ 2307834 w 3913751"/>
                <a:gd name="connsiteY74" fmla="*/ 723900 h 2809875"/>
                <a:gd name="connsiteX75" fmla="*/ 2264972 w 3913751"/>
                <a:gd name="connsiteY75" fmla="*/ 704850 h 2809875"/>
                <a:gd name="connsiteX76" fmla="*/ 2241159 w 3913751"/>
                <a:gd name="connsiteY76" fmla="*/ 678657 h 2809875"/>
                <a:gd name="connsiteX77" fmla="*/ 2231634 w 3913751"/>
                <a:gd name="connsiteY77" fmla="*/ 657225 h 2809875"/>
                <a:gd name="connsiteX78" fmla="*/ 2212584 w 3913751"/>
                <a:gd name="connsiteY78" fmla="*/ 647700 h 2809875"/>
                <a:gd name="connsiteX79" fmla="*/ 2198297 w 3913751"/>
                <a:gd name="connsiteY79" fmla="*/ 638175 h 2809875"/>
                <a:gd name="connsiteX80" fmla="*/ 2179247 w 3913751"/>
                <a:gd name="connsiteY80" fmla="*/ 642938 h 2809875"/>
                <a:gd name="connsiteX81" fmla="*/ 2155434 w 3913751"/>
                <a:gd name="connsiteY81" fmla="*/ 619125 h 2809875"/>
                <a:gd name="connsiteX82" fmla="*/ 2136384 w 3913751"/>
                <a:gd name="connsiteY82" fmla="*/ 590550 h 2809875"/>
                <a:gd name="connsiteX83" fmla="*/ 2126859 w 3913751"/>
                <a:gd name="connsiteY83" fmla="*/ 561975 h 2809875"/>
                <a:gd name="connsiteX84" fmla="*/ 2103047 w 3913751"/>
                <a:gd name="connsiteY84" fmla="*/ 561975 h 2809875"/>
                <a:gd name="connsiteX85" fmla="*/ 2088759 w 3913751"/>
                <a:gd name="connsiteY85" fmla="*/ 547688 h 2809875"/>
                <a:gd name="connsiteX86" fmla="*/ 2050660 w 3913751"/>
                <a:gd name="connsiteY86" fmla="*/ 540544 h 2809875"/>
                <a:gd name="connsiteX87" fmla="*/ 2007797 w 3913751"/>
                <a:gd name="connsiteY87" fmla="*/ 528638 h 2809875"/>
                <a:gd name="connsiteX88" fmla="*/ 1976841 w 3913751"/>
                <a:gd name="connsiteY88" fmla="*/ 526256 h 2809875"/>
                <a:gd name="connsiteX89" fmla="*/ 1948266 w 3913751"/>
                <a:gd name="connsiteY89" fmla="*/ 521494 h 2809875"/>
                <a:gd name="connsiteX90" fmla="*/ 1926834 w 3913751"/>
                <a:gd name="connsiteY90" fmla="*/ 504825 h 2809875"/>
                <a:gd name="connsiteX91" fmla="*/ 1912547 w 3913751"/>
                <a:gd name="connsiteY91" fmla="*/ 509588 h 2809875"/>
                <a:gd name="connsiteX92" fmla="*/ 1841109 w 3913751"/>
                <a:gd name="connsiteY92" fmla="*/ 495300 h 2809875"/>
                <a:gd name="connsiteX93" fmla="*/ 1812534 w 3913751"/>
                <a:gd name="connsiteY93" fmla="*/ 485775 h 2809875"/>
                <a:gd name="connsiteX94" fmla="*/ 1798247 w 3913751"/>
                <a:gd name="connsiteY94" fmla="*/ 481013 h 2809875"/>
                <a:gd name="connsiteX95" fmla="*/ 1783959 w 3913751"/>
                <a:gd name="connsiteY95" fmla="*/ 490538 h 2809875"/>
                <a:gd name="connsiteX96" fmla="*/ 1769672 w 3913751"/>
                <a:gd name="connsiteY96" fmla="*/ 495300 h 2809875"/>
                <a:gd name="connsiteX97" fmla="*/ 1741097 w 3913751"/>
                <a:gd name="connsiteY97" fmla="*/ 523875 h 2809875"/>
                <a:gd name="connsiteX98" fmla="*/ 1717284 w 3913751"/>
                <a:gd name="connsiteY98" fmla="*/ 519113 h 2809875"/>
                <a:gd name="connsiteX99" fmla="*/ 1683947 w 3913751"/>
                <a:gd name="connsiteY99" fmla="*/ 509588 h 2809875"/>
                <a:gd name="connsiteX100" fmla="*/ 1650609 w 3913751"/>
                <a:gd name="connsiteY100" fmla="*/ 504825 h 2809875"/>
                <a:gd name="connsiteX101" fmla="*/ 1622034 w 3913751"/>
                <a:gd name="connsiteY101" fmla="*/ 500063 h 2809875"/>
                <a:gd name="connsiteX102" fmla="*/ 1581553 w 3913751"/>
                <a:gd name="connsiteY102" fmla="*/ 483394 h 2809875"/>
                <a:gd name="connsiteX103" fmla="*/ 1552978 w 3913751"/>
                <a:gd name="connsiteY103" fmla="*/ 483394 h 2809875"/>
                <a:gd name="connsiteX104" fmla="*/ 1541072 w 3913751"/>
                <a:gd name="connsiteY104" fmla="*/ 466725 h 2809875"/>
                <a:gd name="connsiteX105" fmla="*/ 1526784 w 3913751"/>
                <a:gd name="connsiteY105" fmla="*/ 447675 h 2809875"/>
                <a:gd name="connsiteX106" fmla="*/ 1522021 w 3913751"/>
                <a:gd name="connsiteY106" fmla="*/ 421481 h 2809875"/>
                <a:gd name="connsiteX107" fmla="*/ 1533929 w 3913751"/>
                <a:gd name="connsiteY107" fmla="*/ 392907 h 2809875"/>
                <a:gd name="connsiteX108" fmla="*/ 1564884 w 3913751"/>
                <a:gd name="connsiteY108" fmla="*/ 366713 h 2809875"/>
                <a:gd name="connsiteX109" fmla="*/ 1557740 w 3913751"/>
                <a:gd name="connsiteY109" fmla="*/ 340519 h 2809875"/>
                <a:gd name="connsiteX110" fmla="*/ 1564884 w 3913751"/>
                <a:gd name="connsiteY110" fmla="*/ 309562 h 2809875"/>
                <a:gd name="connsiteX111" fmla="*/ 1583934 w 3913751"/>
                <a:gd name="connsiteY111" fmla="*/ 285750 h 2809875"/>
                <a:gd name="connsiteX112" fmla="*/ 1588697 w 3913751"/>
                <a:gd name="connsiteY112" fmla="*/ 271463 h 2809875"/>
                <a:gd name="connsiteX113" fmla="*/ 1579172 w 3913751"/>
                <a:gd name="connsiteY113" fmla="*/ 257175 h 2809875"/>
                <a:gd name="connsiteX114" fmla="*/ 1545834 w 3913751"/>
                <a:gd name="connsiteY114" fmla="*/ 230981 h 2809875"/>
                <a:gd name="connsiteX115" fmla="*/ 1522022 w 3913751"/>
                <a:gd name="connsiteY115" fmla="*/ 228600 h 2809875"/>
                <a:gd name="connsiteX116" fmla="*/ 1507734 w 3913751"/>
                <a:gd name="connsiteY116" fmla="*/ 192881 h 2809875"/>
                <a:gd name="connsiteX117" fmla="*/ 1505353 w 3913751"/>
                <a:gd name="connsiteY117" fmla="*/ 159543 h 2809875"/>
                <a:gd name="connsiteX118" fmla="*/ 1488684 w 3913751"/>
                <a:gd name="connsiteY118" fmla="*/ 119063 h 2809875"/>
                <a:gd name="connsiteX119" fmla="*/ 1479159 w 3913751"/>
                <a:gd name="connsiteY119" fmla="*/ 92868 h 2809875"/>
                <a:gd name="connsiteX120" fmla="*/ 1455347 w 3913751"/>
                <a:gd name="connsiteY120" fmla="*/ 85725 h 2809875"/>
                <a:gd name="connsiteX121" fmla="*/ 1450584 w 3913751"/>
                <a:gd name="connsiteY121" fmla="*/ 66675 h 2809875"/>
                <a:gd name="connsiteX122" fmla="*/ 1433915 w 3913751"/>
                <a:gd name="connsiteY122" fmla="*/ 40481 h 2809875"/>
                <a:gd name="connsiteX123" fmla="*/ 1445822 w 3913751"/>
                <a:gd name="connsiteY123" fmla="*/ 30956 h 2809875"/>
                <a:gd name="connsiteX124" fmla="*/ 1436297 w 3913751"/>
                <a:gd name="connsiteY124" fmla="*/ 0 h 2809875"/>
                <a:gd name="connsiteX125" fmla="*/ 845747 w 3913751"/>
                <a:gd name="connsiteY125" fmla="*/ 180975 h 2809875"/>
                <a:gd name="connsiteX126" fmla="*/ 845747 w 3913751"/>
                <a:gd name="connsiteY126" fmla="*/ 180975 h 2809875"/>
                <a:gd name="connsiteX127" fmla="*/ 840984 w 3913751"/>
                <a:gd name="connsiteY127" fmla="*/ 223838 h 2809875"/>
                <a:gd name="connsiteX128" fmla="*/ 836222 w 3913751"/>
                <a:gd name="connsiteY128" fmla="*/ 238125 h 2809875"/>
                <a:gd name="connsiteX129" fmla="*/ 817172 w 3913751"/>
                <a:gd name="connsiteY129" fmla="*/ 254794 h 2809875"/>
                <a:gd name="connsiteX130" fmla="*/ 788597 w 3913751"/>
                <a:gd name="connsiteY130" fmla="*/ 266700 h 2809875"/>
                <a:gd name="connsiteX131" fmla="*/ 740972 w 3913751"/>
                <a:gd name="connsiteY131" fmla="*/ 300038 h 2809875"/>
                <a:gd name="connsiteX132" fmla="*/ 721922 w 3913751"/>
                <a:gd name="connsiteY132" fmla="*/ 328613 h 2809875"/>
                <a:gd name="connsiteX133" fmla="*/ 705252 w 3913751"/>
                <a:gd name="connsiteY133" fmla="*/ 342900 h 2809875"/>
                <a:gd name="connsiteX134" fmla="*/ 707634 w 3913751"/>
                <a:gd name="connsiteY134" fmla="*/ 369095 h 2809875"/>
                <a:gd name="connsiteX135" fmla="*/ 726684 w 3913751"/>
                <a:gd name="connsiteY135" fmla="*/ 381000 h 2809875"/>
                <a:gd name="connsiteX136" fmla="*/ 731447 w 3913751"/>
                <a:gd name="connsiteY136" fmla="*/ 395288 h 2809875"/>
                <a:gd name="connsiteX137" fmla="*/ 750497 w 3913751"/>
                <a:gd name="connsiteY137" fmla="*/ 423863 h 2809875"/>
                <a:gd name="connsiteX138" fmla="*/ 760022 w 3913751"/>
                <a:gd name="connsiteY138" fmla="*/ 442913 h 2809875"/>
                <a:gd name="connsiteX139" fmla="*/ 750497 w 3913751"/>
                <a:gd name="connsiteY139" fmla="*/ 481013 h 2809875"/>
                <a:gd name="connsiteX140" fmla="*/ 736209 w 3913751"/>
                <a:gd name="connsiteY140" fmla="*/ 490538 h 2809875"/>
                <a:gd name="connsiteX141" fmla="*/ 731447 w 3913751"/>
                <a:gd name="connsiteY141" fmla="*/ 504825 h 2809875"/>
                <a:gd name="connsiteX142" fmla="*/ 717159 w 3913751"/>
                <a:gd name="connsiteY142" fmla="*/ 509588 h 2809875"/>
                <a:gd name="connsiteX143" fmla="*/ 712397 w 3913751"/>
                <a:gd name="connsiteY143" fmla="*/ 538163 h 2809875"/>
                <a:gd name="connsiteX144" fmla="*/ 702872 w 3913751"/>
                <a:gd name="connsiteY144" fmla="*/ 566738 h 2809875"/>
                <a:gd name="connsiteX145" fmla="*/ 698109 w 3913751"/>
                <a:gd name="connsiteY145" fmla="*/ 581025 h 2809875"/>
                <a:gd name="connsiteX146" fmla="*/ 683822 w 3913751"/>
                <a:gd name="connsiteY146" fmla="*/ 611981 h 2809875"/>
                <a:gd name="connsiteX147" fmla="*/ 702872 w 3913751"/>
                <a:gd name="connsiteY147" fmla="*/ 638175 h 2809875"/>
                <a:gd name="connsiteX148" fmla="*/ 731447 w 3913751"/>
                <a:gd name="connsiteY148" fmla="*/ 647700 h 2809875"/>
                <a:gd name="connsiteX149" fmla="*/ 740972 w 3913751"/>
                <a:gd name="connsiteY149" fmla="*/ 661988 h 2809875"/>
                <a:gd name="connsiteX150" fmla="*/ 745734 w 3913751"/>
                <a:gd name="connsiteY150" fmla="*/ 676275 h 2809875"/>
                <a:gd name="connsiteX151" fmla="*/ 745734 w 3913751"/>
                <a:gd name="connsiteY151" fmla="*/ 688181 h 2809875"/>
                <a:gd name="connsiteX152" fmla="*/ 748115 w 3913751"/>
                <a:gd name="connsiteY152" fmla="*/ 709613 h 2809875"/>
                <a:gd name="connsiteX153" fmla="*/ 755259 w 3913751"/>
                <a:gd name="connsiteY153" fmla="*/ 728663 h 2809875"/>
                <a:gd name="connsiteX154" fmla="*/ 745734 w 3913751"/>
                <a:gd name="connsiteY154" fmla="*/ 757238 h 2809875"/>
                <a:gd name="connsiteX155" fmla="*/ 736209 w 3913751"/>
                <a:gd name="connsiteY155" fmla="*/ 771525 h 2809875"/>
                <a:gd name="connsiteX156" fmla="*/ 736209 w 3913751"/>
                <a:gd name="connsiteY156" fmla="*/ 842963 h 2809875"/>
                <a:gd name="connsiteX157" fmla="*/ 740972 w 3913751"/>
                <a:gd name="connsiteY157" fmla="*/ 857250 h 2809875"/>
                <a:gd name="connsiteX158" fmla="*/ 745734 w 3913751"/>
                <a:gd name="connsiteY158" fmla="*/ 876300 h 2809875"/>
                <a:gd name="connsiteX159" fmla="*/ 760022 w 3913751"/>
                <a:gd name="connsiteY159" fmla="*/ 923925 h 2809875"/>
                <a:gd name="connsiteX160" fmla="*/ 764784 w 3913751"/>
                <a:gd name="connsiteY160" fmla="*/ 938213 h 2809875"/>
                <a:gd name="connsiteX161" fmla="*/ 771928 w 3913751"/>
                <a:gd name="connsiteY161" fmla="*/ 983456 h 2809875"/>
                <a:gd name="connsiteX162" fmla="*/ 750497 w 3913751"/>
                <a:gd name="connsiteY162" fmla="*/ 1004888 h 2809875"/>
                <a:gd name="connsiteX163" fmla="*/ 731447 w 3913751"/>
                <a:gd name="connsiteY163" fmla="*/ 1009650 h 2809875"/>
                <a:gd name="connsiteX164" fmla="*/ 712397 w 3913751"/>
                <a:gd name="connsiteY164" fmla="*/ 1016794 h 2809875"/>
                <a:gd name="connsiteX165" fmla="*/ 683822 w 3913751"/>
                <a:gd name="connsiteY165" fmla="*/ 1035844 h 2809875"/>
                <a:gd name="connsiteX166" fmla="*/ 674297 w 3913751"/>
                <a:gd name="connsiteY166" fmla="*/ 1052513 h 2809875"/>
                <a:gd name="connsiteX167" fmla="*/ 660009 w 3913751"/>
                <a:gd name="connsiteY167" fmla="*/ 1062038 h 2809875"/>
                <a:gd name="connsiteX168" fmla="*/ 650484 w 3913751"/>
                <a:gd name="connsiteY168" fmla="*/ 1076325 h 2809875"/>
                <a:gd name="connsiteX169" fmla="*/ 640959 w 3913751"/>
                <a:gd name="connsiteY169" fmla="*/ 1157288 h 2809875"/>
                <a:gd name="connsiteX170" fmla="*/ 626672 w 3913751"/>
                <a:gd name="connsiteY170" fmla="*/ 1190625 h 2809875"/>
                <a:gd name="connsiteX171" fmla="*/ 593334 w 3913751"/>
                <a:gd name="connsiteY171" fmla="*/ 1204913 h 2809875"/>
                <a:gd name="connsiteX172" fmla="*/ 588572 w 3913751"/>
                <a:gd name="connsiteY172" fmla="*/ 1219200 h 2809875"/>
                <a:gd name="connsiteX173" fmla="*/ 593334 w 3913751"/>
                <a:gd name="connsiteY173" fmla="*/ 1233488 h 2809875"/>
                <a:gd name="connsiteX174" fmla="*/ 579047 w 3913751"/>
                <a:gd name="connsiteY174" fmla="*/ 1247775 h 2809875"/>
                <a:gd name="connsiteX175" fmla="*/ 569521 w 3913751"/>
                <a:gd name="connsiteY175" fmla="*/ 1290638 h 2809875"/>
                <a:gd name="connsiteX176" fmla="*/ 552854 w 3913751"/>
                <a:gd name="connsiteY176" fmla="*/ 1321593 h 2809875"/>
                <a:gd name="connsiteX177" fmla="*/ 533803 w 3913751"/>
                <a:gd name="connsiteY177" fmla="*/ 1343025 h 2809875"/>
                <a:gd name="connsiteX178" fmla="*/ 519515 w 3913751"/>
                <a:gd name="connsiteY178" fmla="*/ 1371600 h 2809875"/>
                <a:gd name="connsiteX179" fmla="*/ 498084 w 3913751"/>
                <a:gd name="connsiteY179" fmla="*/ 1419225 h 2809875"/>
                <a:gd name="connsiteX180" fmla="*/ 493322 w 3913751"/>
                <a:gd name="connsiteY180" fmla="*/ 1433513 h 2809875"/>
                <a:gd name="connsiteX181" fmla="*/ 474272 w 3913751"/>
                <a:gd name="connsiteY181" fmla="*/ 1466850 h 2809875"/>
                <a:gd name="connsiteX182" fmla="*/ 464747 w 3913751"/>
                <a:gd name="connsiteY182" fmla="*/ 1485900 h 2809875"/>
                <a:gd name="connsiteX183" fmla="*/ 459984 w 3913751"/>
                <a:gd name="connsiteY183" fmla="*/ 1500188 h 2809875"/>
                <a:gd name="connsiteX184" fmla="*/ 450459 w 3913751"/>
                <a:gd name="connsiteY184" fmla="*/ 1514475 h 2809875"/>
                <a:gd name="connsiteX185" fmla="*/ 436172 w 3913751"/>
                <a:gd name="connsiteY185" fmla="*/ 1552575 h 2809875"/>
                <a:gd name="connsiteX186" fmla="*/ 412359 w 3913751"/>
                <a:gd name="connsiteY186" fmla="*/ 1595438 h 2809875"/>
                <a:gd name="connsiteX187" fmla="*/ 398072 w 3913751"/>
                <a:gd name="connsiteY187" fmla="*/ 1628776 h 2809875"/>
                <a:gd name="connsiteX188" fmla="*/ 393310 w 3913751"/>
                <a:gd name="connsiteY188" fmla="*/ 1657350 h 2809875"/>
                <a:gd name="connsiteX189" fmla="*/ 379022 w 3913751"/>
                <a:gd name="connsiteY189" fmla="*/ 1719263 h 2809875"/>
                <a:gd name="connsiteX190" fmla="*/ 374259 w 3913751"/>
                <a:gd name="connsiteY190" fmla="*/ 1757363 h 2809875"/>
                <a:gd name="connsiteX191" fmla="*/ 369497 w 3913751"/>
                <a:gd name="connsiteY191" fmla="*/ 1771650 h 2809875"/>
                <a:gd name="connsiteX192" fmla="*/ 357591 w 3913751"/>
                <a:gd name="connsiteY192" fmla="*/ 1807369 h 2809875"/>
                <a:gd name="connsiteX193" fmla="*/ 343303 w 3913751"/>
                <a:gd name="connsiteY193" fmla="*/ 1852613 h 2809875"/>
                <a:gd name="connsiteX194" fmla="*/ 336159 w 3913751"/>
                <a:gd name="connsiteY194" fmla="*/ 1876425 h 2809875"/>
                <a:gd name="connsiteX195" fmla="*/ 326634 w 3913751"/>
                <a:gd name="connsiteY195" fmla="*/ 1890713 h 2809875"/>
                <a:gd name="connsiteX196" fmla="*/ 321872 w 3913751"/>
                <a:gd name="connsiteY196" fmla="*/ 1905000 h 2809875"/>
                <a:gd name="connsiteX197" fmla="*/ 307584 w 3913751"/>
                <a:gd name="connsiteY197" fmla="*/ 1914525 h 2809875"/>
                <a:gd name="connsiteX198" fmla="*/ 293297 w 3913751"/>
                <a:gd name="connsiteY198" fmla="*/ 1943100 h 2809875"/>
                <a:gd name="connsiteX199" fmla="*/ 283772 w 3913751"/>
                <a:gd name="connsiteY199" fmla="*/ 1971675 h 2809875"/>
                <a:gd name="connsiteX200" fmla="*/ 267103 w 3913751"/>
                <a:gd name="connsiteY200" fmla="*/ 2002632 h 2809875"/>
                <a:gd name="connsiteX201" fmla="*/ 231384 w 3913751"/>
                <a:gd name="connsiteY201" fmla="*/ 2038350 h 2809875"/>
                <a:gd name="connsiteX202" fmla="*/ 207572 w 3913751"/>
                <a:gd name="connsiteY202" fmla="*/ 2062163 h 2809875"/>
                <a:gd name="connsiteX203" fmla="*/ 202809 w 3913751"/>
                <a:gd name="connsiteY203" fmla="*/ 2076450 h 2809875"/>
                <a:gd name="connsiteX204" fmla="*/ 174234 w 3913751"/>
                <a:gd name="connsiteY204" fmla="*/ 2095500 h 2809875"/>
                <a:gd name="connsiteX205" fmla="*/ 159947 w 3913751"/>
                <a:gd name="connsiteY205" fmla="*/ 2105025 h 2809875"/>
                <a:gd name="connsiteX206" fmla="*/ 131372 w 3913751"/>
                <a:gd name="connsiteY206" fmla="*/ 2133601 h 2809875"/>
                <a:gd name="connsiteX207" fmla="*/ 102797 w 3913751"/>
                <a:gd name="connsiteY207" fmla="*/ 2145506 h 2809875"/>
                <a:gd name="connsiteX208" fmla="*/ 78985 w 3913751"/>
                <a:gd name="connsiteY208" fmla="*/ 2157412 h 2809875"/>
                <a:gd name="connsiteX209" fmla="*/ 45647 w 3913751"/>
                <a:gd name="connsiteY209" fmla="*/ 2174081 h 2809875"/>
                <a:gd name="connsiteX210" fmla="*/ 24215 w 3913751"/>
                <a:gd name="connsiteY210" fmla="*/ 2178844 h 2809875"/>
                <a:gd name="connsiteX211" fmla="*/ 403 w 3913751"/>
                <a:gd name="connsiteY211" fmla="*/ 2188369 h 2809875"/>
                <a:gd name="connsiteX212" fmla="*/ 12309 w 3913751"/>
                <a:gd name="connsiteY212" fmla="*/ 2228850 h 2809875"/>
                <a:gd name="connsiteX213" fmla="*/ 43265 w 3913751"/>
                <a:gd name="connsiteY213" fmla="*/ 2255044 h 2809875"/>
                <a:gd name="connsiteX214" fmla="*/ 67079 w 3913751"/>
                <a:gd name="connsiteY214" fmla="*/ 2271713 h 2809875"/>
                <a:gd name="connsiteX215" fmla="*/ 90890 w 3913751"/>
                <a:gd name="connsiteY215" fmla="*/ 2276475 h 2809875"/>
                <a:gd name="connsiteX216" fmla="*/ 114703 w 3913751"/>
                <a:gd name="connsiteY216" fmla="*/ 2297906 h 2809875"/>
                <a:gd name="connsiteX217" fmla="*/ 119466 w 3913751"/>
                <a:gd name="connsiteY217" fmla="*/ 2326482 h 2809875"/>
                <a:gd name="connsiteX218" fmla="*/ 126609 w 3913751"/>
                <a:gd name="connsiteY218" fmla="*/ 2347913 h 2809875"/>
                <a:gd name="connsiteX219" fmla="*/ 121847 w 3913751"/>
                <a:gd name="connsiteY219" fmla="*/ 2386013 h 2809875"/>
                <a:gd name="connsiteX220" fmla="*/ 112322 w 3913751"/>
                <a:gd name="connsiteY220" fmla="*/ 2405063 h 2809875"/>
                <a:gd name="connsiteX221" fmla="*/ 100416 w 3913751"/>
                <a:gd name="connsiteY221" fmla="*/ 2424112 h 2809875"/>
                <a:gd name="connsiteX222" fmla="*/ 71841 w 3913751"/>
                <a:gd name="connsiteY222" fmla="*/ 2426494 h 2809875"/>
                <a:gd name="connsiteX223" fmla="*/ 50409 w 3913751"/>
                <a:gd name="connsiteY223" fmla="*/ 2452688 h 2809875"/>
                <a:gd name="connsiteX224" fmla="*/ 21834 w 3913751"/>
                <a:gd name="connsiteY224" fmla="*/ 2466975 h 2809875"/>
                <a:gd name="connsiteX225" fmla="*/ 31359 w 3913751"/>
                <a:gd name="connsiteY225" fmla="*/ 2490788 h 2809875"/>
                <a:gd name="connsiteX226" fmla="*/ 21834 w 3913751"/>
                <a:gd name="connsiteY226" fmla="*/ 2524125 h 2809875"/>
                <a:gd name="connsiteX227" fmla="*/ 12309 w 3913751"/>
                <a:gd name="connsiteY227" fmla="*/ 2538413 h 2809875"/>
                <a:gd name="connsiteX228" fmla="*/ 374259 w 3913751"/>
                <a:gd name="connsiteY228" fmla="*/ 2809875 h 2809875"/>
                <a:gd name="connsiteX0" fmla="*/ 690172 w 3815265"/>
                <a:gd name="connsiteY0" fmla="*/ 2619375 h 2809875"/>
                <a:gd name="connsiteX1" fmla="*/ 3693722 w 3815265"/>
                <a:gd name="connsiteY1" fmla="*/ 1552575 h 2809875"/>
                <a:gd name="connsiteX2" fmla="*/ 3269066 w 3815265"/>
                <a:gd name="connsiteY2" fmla="*/ 1588294 h 2809875"/>
                <a:gd name="connsiteX3" fmla="*/ 3653240 w 3815265"/>
                <a:gd name="connsiteY3" fmla="*/ 1504951 h 2809875"/>
                <a:gd name="connsiteX4" fmla="*/ 3627047 w 3815265"/>
                <a:gd name="connsiteY4" fmla="*/ 1485900 h 2809875"/>
                <a:gd name="connsiteX5" fmla="*/ 3617522 w 3815265"/>
                <a:gd name="connsiteY5" fmla="*/ 1471613 h 2809875"/>
                <a:gd name="connsiteX6" fmla="*/ 3593709 w 3815265"/>
                <a:gd name="connsiteY6" fmla="*/ 1462088 h 2809875"/>
                <a:gd name="connsiteX7" fmla="*/ 3572278 w 3815265"/>
                <a:gd name="connsiteY7" fmla="*/ 1464469 h 2809875"/>
                <a:gd name="connsiteX8" fmla="*/ 3531796 w 3815265"/>
                <a:gd name="connsiteY8" fmla="*/ 1412082 h 2809875"/>
                <a:gd name="connsiteX9" fmla="*/ 3507984 w 3815265"/>
                <a:gd name="connsiteY9" fmla="*/ 1393031 h 2809875"/>
                <a:gd name="connsiteX10" fmla="*/ 3481790 w 3815265"/>
                <a:gd name="connsiteY10" fmla="*/ 1397794 h 2809875"/>
                <a:gd name="connsiteX11" fmla="*/ 3457979 w 3815265"/>
                <a:gd name="connsiteY11" fmla="*/ 1381126 h 2809875"/>
                <a:gd name="connsiteX12" fmla="*/ 3407972 w 3815265"/>
                <a:gd name="connsiteY12" fmla="*/ 1369219 h 2809875"/>
                <a:gd name="connsiteX13" fmla="*/ 3369872 w 3815265"/>
                <a:gd name="connsiteY13" fmla="*/ 1371601 h 2809875"/>
                <a:gd name="connsiteX14" fmla="*/ 3327009 w 3815265"/>
                <a:gd name="connsiteY14" fmla="*/ 1352550 h 2809875"/>
                <a:gd name="connsiteX15" fmla="*/ 3312722 w 3815265"/>
                <a:gd name="connsiteY15" fmla="*/ 1347788 h 2809875"/>
                <a:gd name="connsiteX16" fmla="*/ 3284147 w 3815265"/>
                <a:gd name="connsiteY16" fmla="*/ 1362075 h 2809875"/>
                <a:gd name="connsiteX17" fmla="*/ 3260334 w 3815265"/>
                <a:gd name="connsiteY17" fmla="*/ 1343025 h 2809875"/>
                <a:gd name="connsiteX18" fmla="*/ 3231759 w 3815265"/>
                <a:gd name="connsiteY18" fmla="*/ 1319213 h 2809875"/>
                <a:gd name="connsiteX19" fmla="*/ 3217472 w 3815265"/>
                <a:gd name="connsiteY19" fmla="*/ 1309688 h 2809875"/>
                <a:gd name="connsiteX20" fmla="*/ 3188897 w 3815265"/>
                <a:gd name="connsiteY20" fmla="*/ 1283495 h 2809875"/>
                <a:gd name="connsiteX21" fmla="*/ 3167465 w 3815265"/>
                <a:gd name="connsiteY21" fmla="*/ 1278731 h 2809875"/>
                <a:gd name="connsiteX22" fmla="*/ 3169848 w 3815265"/>
                <a:gd name="connsiteY22" fmla="*/ 1247775 h 2809875"/>
                <a:gd name="connsiteX23" fmla="*/ 3179372 w 3815265"/>
                <a:gd name="connsiteY23" fmla="*/ 1223963 h 2809875"/>
                <a:gd name="connsiteX24" fmla="*/ 3150797 w 3815265"/>
                <a:gd name="connsiteY24" fmla="*/ 1214438 h 2809875"/>
                <a:gd name="connsiteX25" fmla="*/ 3136509 w 3815265"/>
                <a:gd name="connsiteY25" fmla="*/ 1219200 h 2809875"/>
                <a:gd name="connsiteX26" fmla="*/ 3122222 w 3815265"/>
                <a:gd name="connsiteY26" fmla="*/ 1228725 h 2809875"/>
                <a:gd name="connsiteX27" fmla="*/ 3100790 w 3815265"/>
                <a:gd name="connsiteY27" fmla="*/ 1212056 h 2809875"/>
                <a:gd name="connsiteX28" fmla="*/ 3112697 w 3815265"/>
                <a:gd name="connsiteY28" fmla="*/ 1185863 h 2809875"/>
                <a:gd name="connsiteX29" fmla="*/ 3103172 w 3815265"/>
                <a:gd name="connsiteY29" fmla="*/ 1171575 h 2809875"/>
                <a:gd name="connsiteX30" fmla="*/ 3098409 w 3815265"/>
                <a:gd name="connsiteY30" fmla="*/ 1157288 h 2809875"/>
                <a:gd name="connsiteX31" fmla="*/ 3084122 w 3815265"/>
                <a:gd name="connsiteY31" fmla="*/ 1171575 h 2809875"/>
                <a:gd name="connsiteX32" fmla="*/ 3055547 w 3815265"/>
                <a:gd name="connsiteY32" fmla="*/ 1162050 h 2809875"/>
                <a:gd name="connsiteX33" fmla="*/ 3046022 w 3815265"/>
                <a:gd name="connsiteY33" fmla="*/ 1131094 h 2809875"/>
                <a:gd name="connsiteX34" fmla="*/ 3050784 w 3815265"/>
                <a:gd name="connsiteY34" fmla="*/ 1114425 h 2809875"/>
                <a:gd name="connsiteX35" fmla="*/ 3050784 w 3815265"/>
                <a:gd name="connsiteY35" fmla="*/ 1104900 h 2809875"/>
                <a:gd name="connsiteX36" fmla="*/ 3036497 w 3815265"/>
                <a:gd name="connsiteY36" fmla="*/ 1100138 h 2809875"/>
                <a:gd name="connsiteX37" fmla="*/ 3046022 w 3815265"/>
                <a:gd name="connsiteY37" fmla="*/ 1081088 h 2809875"/>
                <a:gd name="connsiteX38" fmla="*/ 3055547 w 3815265"/>
                <a:gd name="connsiteY38" fmla="*/ 1062038 h 2809875"/>
                <a:gd name="connsiteX39" fmla="*/ 3024590 w 3815265"/>
                <a:gd name="connsiteY39" fmla="*/ 1052513 h 2809875"/>
                <a:gd name="connsiteX40" fmla="*/ 3012684 w 3815265"/>
                <a:gd name="connsiteY40" fmla="*/ 1066800 h 2809875"/>
                <a:gd name="connsiteX41" fmla="*/ 2993634 w 3815265"/>
                <a:gd name="connsiteY41" fmla="*/ 1066800 h 2809875"/>
                <a:gd name="connsiteX42" fmla="*/ 2972204 w 3815265"/>
                <a:gd name="connsiteY42" fmla="*/ 1073944 h 2809875"/>
                <a:gd name="connsiteX43" fmla="*/ 2955534 w 3815265"/>
                <a:gd name="connsiteY43" fmla="*/ 1066800 h 2809875"/>
                <a:gd name="connsiteX44" fmla="*/ 2950772 w 3815265"/>
                <a:gd name="connsiteY44" fmla="*/ 1047750 h 2809875"/>
                <a:gd name="connsiteX45" fmla="*/ 2931721 w 3815265"/>
                <a:gd name="connsiteY45" fmla="*/ 1040607 h 2809875"/>
                <a:gd name="connsiteX46" fmla="*/ 2903147 w 3815265"/>
                <a:gd name="connsiteY46" fmla="*/ 1019175 h 2809875"/>
                <a:gd name="connsiteX47" fmla="*/ 2888859 w 3815265"/>
                <a:gd name="connsiteY47" fmla="*/ 1014413 h 2809875"/>
                <a:gd name="connsiteX48" fmla="*/ 2874572 w 3815265"/>
                <a:gd name="connsiteY48" fmla="*/ 1004888 h 2809875"/>
                <a:gd name="connsiteX49" fmla="*/ 2855522 w 3815265"/>
                <a:gd name="connsiteY49" fmla="*/ 1004888 h 2809875"/>
                <a:gd name="connsiteX50" fmla="*/ 2834090 w 3815265"/>
                <a:gd name="connsiteY50" fmla="*/ 995363 h 2809875"/>
                <a:gd name="connsiteX51" fmla="*/ 2810278 w 3815265"/>
                <a:gd name="connsiteY51" fmla="*/ 1009650 h 2809875"/>
                <a:gd name="connsiteX52" fmla="*/ 2767416 w 3815265"/>
                <a:gd name="connsiteY52" fmla="*/ 1007269 h 2809875"/>
                <a:gd name="connsiteX53" fmla="*/ 2734079 w 3815265"/>
                <a:gd name="connsiteY53" fmla="*/ 1019175 h 2809875"/>
                <a:gd name="connsiteX54" fmla="*/ 2712646 w 3815265"/>
                <a:gd name="connsiteY54" fmla="*/ 1019176 h 2809875"/>
                <a:gd name="connsiteX55" fmla="*/ 2693597 w 3815265"/>
                <a:gd name="connsiteY55" fmla="*/ 1009650 h 2809875"/>
                <a:gd name="connsiteX56" fmla="*/ 2641209 w 3815265"/>
                <a:gd name="connsiteY56" fmla="*/ 1021557 h 2809875"/>
                <a:gd name="connsiteX57" fmla="*/ 2631684 w 3815265"/>
                <a:gd name="connsiteY57" fmla="*/ 1031082 h 2809875"/>
                <a:gd name="connsiteX58" fmla="*/ 2612634 w 3815265"/>
                <a:gd name="connsiteY58" fmla="*/ 1038225 h 2809875"/>
                <a:gd name="connsiteX59" fmla="*/ 2595965 w 3815265"/>
                <a:gd name="connsiteY59" fmla="*/ 1035844 h 2809875"/>
                <a:gd name="connsiteX60" fmla="*/ 2574535 w 3815265"/>
                <a:gd name="connsiteY60" fmla="*/ 1028700 h 2809875"/>
                <a:gd name="connsiteX61" fmla="*/ 2529290 w 3815265"/>
                <a:gd name="connsiteY61" fmla="*/ 1004888 h 2809875"/>
                <a:gd name="connsiteX62" fmla="*/ 2526909 w 3815265"/>
                <a:gd name="connsiteY62" fmla="*/ 971550 h 2809875"/>
                <a:gd name="connsiteX63" fmla="*/ 2512622 w 3815265"/>
                <a:gd name="connsiteY63" fmla="*/ 942975 h 2809875"/>
                <a:gd name="connsiteX64" fmla="*/ 2488809 w 3815265"/>
                <a:gd name="connsiteY64" fmla="*/ 938213 h 2809875"/>
                <a:gd name="connsiteX65" fmla="*/ 2493572 w 3815265"/>
                <a:gd name="connsiteY65" fmla="*/ 923925 h 2809875"/>
                <a:gd name="connsiteX66" fmla="*/ 2479284 w 3815265"/>
                <a:gd name="connsiteY66" fmla="*/ 914400 h 2809875"/>
                <a:gd name="connsiteX67" fmla="*/ 2457853 w 3815265"/>
                <a:gd name="connsiteY67" fmla="*/ 902494 h 2809875"/>
                <a:gd name="connsiteX68" fmla="*/ 2431659 w 3815265"/>
                <a:gd name="connsiteY68" fmla="*/ 890588 h 2809875"/>
                <a:gd name="connsiteX69" fmla="*/ 2414991 w 3815265"/>
                <a:gd name="connsiteY69" fmla="*/ 864394 h 2809875"/>
                <a:gd name="connsiteX70" fmla="*/ 2398321 w 3815265"/>
                <a:gd name="connsiteY70" fmla="*/ 833437 h 2809875"/>
                <a:gd name="connsiteX71" fmla="*/ 2367365 w 3815265"/>
                <a:gd name="connsiteY71" fmla="*/ 807244 h 2809875"/>
                <a:gd name="connsiteX72" fmla="*/ 2348316 w 3815265"/>
                <a:gd name="connsiteY72" fmla="*/ 769144 h 2809875"/>
                <a:gd name="connsiteX73" fmla="*/ 2322122 w 3815265"/>
                <a:gd name="connsiteY73" fmla="*/ 733425 h 2809875"/>
                <a:gd name="connsiteX74" fmla="*/ 2307834 w 3815265"/>
                <a:gd name="connsiteY74" fmla="*/ 723900 h 2809875"/>
                <a:gd name="connsiteX75" fmla="*/ 2264972 w 3815265"/>
                <a:gd name="connsiteY75" fmla="*/ 704850 h 2809875"/>
                <a:gd name="connsiteX76" fmla="*/ 2241159 w 3815265"/>
                <a:gd name="connsiteY76" fmla="*/ 678657 h 2809875"/>
                <a:gd name="connsiteX77" fmla="*/ 2231634 w 3815265"/>
                <a:gd name="connsiteY77" fmla="*/ 657225 h 2809875"/>
                <a:gd name="connsiteX78" fmla="*/ 2212584 w 3815265"/>
                <a:gd name="connsiteY78" fmla="*/ 647700 h 2809875"/>
                <a:gd name="connsiteX79" fmla="*/ 2198297 w 3815265"/>
                <a:gd name="connsiteY79" fmla="*/ 638175 h 2809875"/>
                <a:gd name="connsiteX80" fmla="*/ 2179247 w 3815265"/>
                <a:gd name="connsiteY80" fmla="*/ 642938 h 2809875"/>
                <a:gd name="connsiteX81" fmla="*/ 2155434 w 3815265"/>
                <a:gd name="connsiteY81" fmla="*/ 619125 h 2809875"/>
                <a:gd name="connsiteX82" fmla="*/ 2136384 w 3815265"/>
                <a:gd name="connsiteY82" fmla="*/ 590550 h 2809875"/>
                <a:gd name="connsiteX83" fmla="*/ 2126859 w 3815265"/>
                <a:gd name="connsiteY83" fmla="*/ 561975 h 2809875"/>
                <a:gd name="connsiteX84" fmla="*/ 2103047 w 3815265"/>
                <a:gd name="connsiteY84" fmla="*/ 561975 h 2809875"/>
                <a:gd name="connsiteX85" fmla="*/ 2088759 w 3815265"/>
                <a:gd name="connsiteY85" fmla="*/ 547688 h 2809875"/>
                <a:gd name="connsiteX86" fmla="*/ 2050660 w 3815265"/>
                <a:gd name="connsiteY86" fmla="*/ 540544 h 2809875"/>
                <a:gd name="connsiteX87" fmla="*/ 2007797 w 3815265"/>
                <a:gd name="connsiteY87" fmla="*/ 528638 h 2809875"/>
                <a:gd name="connsiteX88" fmla="*/ 1976841 w 3815265"/>
                <a:gd name="connsiteY88" fmla="*/ 526256 h 2809875"/>
                <a:gd name="connsiteX89" fmla="*/ 1948266 w 3815265"/>
                <a:gd name="connsiteY89" fmla="*/ 521494 h 2809875"/>
                <a:gd name="connsiteX90" fmla="*/ 1926834 w 3815265"/>
                <a:gd name="connsiteY90" fmla="*/ 504825 h 2809875"/>
                <a:gd name="connsiteX91" fmla="*/ 1912547 w 3815265"/>
                <a:gd name="connsiteY91" fmla="*/ 509588 h 2809875"/>
                <a:gd name="connsiteX92" fmla="*/ 1841109 w 3815265"/>
                <a:gd name="connsiteY92" fmla="*/ 495300 h 2809875"/>
                <a:gd name="connsiteX93" fmla="*/ 1812534 w 3815265"/>
                <a:gd name="connsiteY93" fmla="*/ 485775 h 2809875"/>
                <a:gd name="connsiteX94" fmla="*/ 1798247 w 3815265"/>
                <a:gd name="connsiteY94" fmla="*/ 481013 h 2809875"/>
                <a:gd name="connsiteX95" fmla="*/ 1783959 w 3815265"/>
                <a:gd name="connsiteY95" fmla="*/ 490538 h 2809875"/>
                <a:gd name="connsiteX96" fmla="*/ 1769672 w 3815265"/>
                <a:gd name="connsiteY96" fmla="*/ 495300 h 2809875"/>
                <a:gd name="connsiteX97" fmla="*/ 1741097 w 3815265"/>
                <a:gd name="connsiteY97" fmla="*/ 523875 h 2809875"/>
                <a:gd name="connsiteX98" fmla="*/ 1717284 w 3815265"/>
                <a:gd name="connsiteY98" fmla="*/ 519113 h 2809875"/>
                <a:gd name="connsiteX99" fmla="*/ 1683947 w 3815265"/>
                <a:gd name="connsiteY99" fmla="*/ 509588 h 2809875"/>
                <a:gd name="connsiteX100" fmla="*/ 1650609 w 3815265"/>
                <a:gd name="connsiteY100" fmla="*/ 504825 h 2809875"/>
                <a:gd name="connsiteX101" fmla="*/ 1622034 w 3815265"/>
                <a:gd name="connsiteY101" fmla="*/ 500063 h 2809875"/>
                <a:gd name="connsiteX102" fmla="*/ 1581553 w 3815265"/>
                <a:gd name="connsiteY102" fmla="*/ 483394 h 2809875"/>
                <a:gd name="connsiteX103" fmla="*/ 1552978 w 3815265"/>
                <a:gd name="connsiteY103" fmla="*/ 483394 h 2809875"/>
                <a:gd name="connsiteX104" fmla="*/ 1541072 w 3815265"/>
                <a:gd name="connsiteY104" fmla="*/ 466725 h 2809875"/>
                <a:gd name="connsiteX105" fmla="*/ 1526784 w 3815265"/>
                <a:gd name="connsiteY105" fmla="*/ 447675 h 2809875"/>
                <a:gd name="connsiteX106" fmla="*/ 1522021 w 3815265"/>
                <a:gd name="connsiteY106" fmla="*/ 421481 h 2809875"/>
                <a:gd name="connsiteX107" fmla="*/ 1533929 w 3815265"/>
                <a:gd name="connsiteY107" fmla="*/ 392907 h 2809875"/>
                <a:gd name="connsiteX108" fmla="*/ 1564884 w 3815265"/>
                <a:gd name="connsiteY108" fmla="*/ 366713 h 2809875"/>
                <a:gd name="connsiteX109" fmla="*/ 1557740 w 3815265"/>
                <a:gd name="connsiteY109" fmla="*/ 340519 h 2809875"/>
                <a:gd name="connsiteX110" fmla="*/ 1564884 w 3815265"/>
                <a:gd name="connsiteY110" fmla="*/ 309562 h 2809875"/>
                <a:gd name="connsiteX111" fmla="*/ 1583934 w 3815265"/>
                <a:gd name="connsiteY111" fmla="*/ 285750 h 2809875"/>
                <a:gd name="connsiteX112" fmla="*/ 1588697 w 3815265"/>
                <a:gd name="connsiteY112" fmla="*/ 271463 h 2809875"/>
                <a:gd name="connsiteX113" fmla="*/ 1579172 w 3815265"/>
                <a:gd name="connsiteY113" fmla="*/ 257175 h 2809875"/>
                <a:gd name="connsiteX114" fmla="*/ 1545834 w 3815265"/>
                <a:gd name="connsiteY114" fmla="*/ 230981 h 2809875"/>
                <a:gd name="connsiteX115" fmla="*/ 1522022 w 3815265"/>
                <a:gd name="connsiteY115" fmla="*/ 228600 h 2809875"/>
                <a:gd name="connsiteX116" fmla="*/ 1507734 w 3815265"/>
                <a:gd name="connsiteY116" fmla="*/ 192881 h 2809875"/>
                <a:gd name="connsiteX117" fmla="*/ 1505353 w 3815265"/>
                <a:gd name="connsiteY117" fmla="*/ 159543 h 2809875"/>
                <a:gd name="connsiteX118" fmla="*/ 1488684 w 3815265"/>
                <a:gd name="connsiteY118" fmla="*/ 119063 h 2809875"/>
                <a:gd name="connsiteX119" fmla="*/ 1479159 w 3815265"/>
                <a:gd name="connsiteY119" fmla="*/ 92868 h 2809875"/>
                <a:gd name="connsiteX120" fmla="*/ 1455347 w 3815265"/>
                <a:gd name="connsiteY120" fmla="*/ 85725 h 2809875"/>
                <a:gd name="connsiteX121" fmla="*/ 1450584 w 3815265"/>
                <a:gd name="connsiteY121" fmla="*/ 66675 h 2809875"/>
                <a:gd name="connsiteX122" fmla="*/ 1433915 w 3815265"/>
                <a:gd name="connsiteY122" fmla="*/ 40481 h 2809875"/>
                <a:gd name="connsiteX123" fmla="*/ 1445822 w 3815265"/>
                <a:gd name="connsiteY123" fmla="*/ 30956 h 2809875"/>
                <a:gd name="connsiteX124" fmla="*/ 1436297 w 3815265"/>
                <a:gd name="connsiteY124" fmla="*/ 0 h 2809875"/>
                <a:gd name="connsiteX125" fmla="*/ 845747 w 3815265"/>
                <a:gd name="connsiteY125" fmla="*/ 180975 h 2809875"/>
                <a:gd name="connsiteX126" fmla="*/ 845747 w 3815265"/>
                <a:gd name="connsiteY126" fmla="*/ 180975 h 2809875"/>
                <a:gd name="connsiteX127" fmla="*/ 840984 w 3815265"/>
                <a:gd name="connsiteY127" fmla="*/ 223838 h 2809875"/>
                <a:gd name="connsiteX128" fmla="*/ 836222 w 3815265"/>
                <a:gd name="connsiteY128" fmla="*/ 238125 h 2809875"/>
                <a:gd name="connsiteX129" fmla="*/ 817172 w 3815265"/>
                <a:gd name="connsiteY129" fmla="*/ 254794 h 2809875"/>
                <a:gd name="connsiteX130" fmla="*/ 788597 w 3815265"/>
                <a:gd name="connsiteY130" fmla="*/ 266700 h 2809875"/>
                <a:gd name="connsiteX131" fmla="*/ 740972 w 3815265"/>
                <a:gd name="connsiteY131" fmla="*/ 300038 h 2809875"/>
                <a:gd name="connsiteX132" fmla="*/ 721922 w 3815265"/>
                <a:gd name="connsiteY132" fmla="*/ 328613 h 2809875"/>
                <a:gd name="connsiteX133" fmla="*/ 705252 w 3815265"/>
                <a:gd name="connsiteY133" fmla="*/ 342900 h 2809875"/>
                <a:gd name="connsiteX134" fmla="*/ 707634 w 3815265"/>
                <a:gd name="connsiteY134" fmla="*/ 369095 h 2809875"/>
                <a:gd name="connsiteX135" fmla="*/ 726684 w 3815265"/>
                <a:gd name="connsiteY135" fmla="*/ 381000 h 2809875"/>
                <a:gd name="connsiteX136" fmla="*/ 731447 w 3815265"/>
                <a:gd name="connsiteY136" fmla="*/ 395288 h 2809875"/>
                <a:gd name="connsiteX137" fmla="*/ 750497 w 3815265"/>
                <a:gd name="connsiteY137" fmla="*/ 423863 h 2809875"/>
                <a:gd name="connsiteX138" fmla="*/ 760022 w 3815265"/>
                <a:gd name="connsiteY138" fmla="*/ 442913 h 2809875"/>
                <a:gd name="connsiteX139" fmla="*/ 750497 w 3815265"/>
                <a:gd name="connsiteY139" fmla="*/ 481013 h 2809875"/>
                <a:gd name="connsiteX140" fmla="*/ 736209 w 3815265"/>
                <a:gd name="connsiteY140" fmla="*/ 490538 h 2809875"/>
                <a:gd name="connsiteX141" fmla="*/ 731447 w 3815265"/>
                <a:gd name="connsiteY141" fmla="*/ 504825 h 2809875"/>
                <a:gd name="connsiteX142" fmla="*/ 717159 w 3815265"/>
                <a:gd name="connsiteY142" fmla="*/ 509588 h 2809875"/>
                <a:gd name="connsiteX143" fmla="*/ 712397 w 3815265"/>
                <a:gd name="connsiteY143" fmla="*/ 538163 h 2809875"/>
                <a:gd name="connsiteX144" fmla="*/ 702872 w 3815265"/>
                <a:gd name="connsiteY144" fmla="*/ 566738 h 2809875"/>
                <a:gd name="connsiteX145" fmla="*/ 698109 w 3815265"/>
                <a:gd name="connsiteY145" fmla="*/ 581025 h 2809875"/>
                <a:gd name="connsiteX146" fmla="*/ 683822 w 3815265"/>
                <a:gd name="connsiteY146" fmla="*/ 611981 h 2809875"/>
                <a:gd name="connsiteX147" fmla="*/ 702872 w 3815265"/>
                <a:gd name="connsiteY147" fmla="*/ 638175 h 2809875"/>
                <a:gd name="connsiteX148" fmla="*/ 731447 w 3815265"/>
                <a:gd name="connsiteY148" fmla="*/ 647700 h 2809875"/>
                <a:gd name="connsiteX149" fmla="*/ 740972 w 3815265"/>
                <a:gd name="connsiteY149" fmla="*/ 661988 h 2809875"/>
                <a:gd name="connsiteX150" fmla="*/ 745734 w 3815265"/>
                <a:gd name="connsiteY150" fmla="*/ 676275 h 2809875"/>
                <a:gd name="connsiteX151" fmla="*/ 745734 w 3815265"/>
                <a:gd name="connsiteY151" fmla="*/ 688181 h 2809875"/>
                <a:gd name="connsiteX152" fmla="*/ 748115 w 3815265"/>
                <a:gd name="connsiteY152" fmla="*/ 709613 h 2809875"/>
                <a:gd name="connsiteX153" fmla="*/ 755259 w 3815265"/>
                <a:gd name="connsiteY153" fmla="*/ 728663 h 2809875"/>
                <a:gd name="connsiteX154" fmla="*/ 745734 w 3815265"/>
                <a:gd name="connsiteY154" fmla="*/ 757238 h 2809875"/>
                <a:gd name="connsiteX155" fmla="*/ 736209 w 3815265"/>
                <a:gd name="connsiteY155" fmla="*/ 771525 h 2809875"/>
                <a:gd name="connsiteX156" fmla="*/ 736209 w 3815265"/>
                <a:gd name="connsiteY156" fmla="*/ 842963 h 2809875"/>
                <a:gd name="connsiteX157" fmla="*/ 740972 w 3815265"/>
                <a:gd name="connsiteY157" fmla="*/ 857250 h 2809875"/>
                <a:gd name="connsiteX158" fmla="*/ 745734 w 3815265"/>
                <a:gd name="connsiteY158" fmla="*/ 876300 h 2809875"/>
                <a:gd name="connsiteX159" fmla="*/ 760022 w 3815265"/>
                <a:gd name="connsiteY159" fmla="*/ 923925 h 2809875"/>
                <a:gd name="connsiteX160" fmla="*/ 764784 w 3815265"/>
                <a:gd name="connsiteY160" fmla="*/ 938213 h 2809875"/>
                <a:gd name="connsiteX161" fmla="*/ 771928 w 3815265"/>
                <a:gd name="connsiteY161" fmla="*/ 983456 h 2809875"/>
                <a:gd name="connsiteX162" fmla="*/ 750497 w 3815265"/>
                <a:gd name="connsiteY162" fmla="*/ 1004888 h 2809875"/>
                <a:gd name="connsiteX163" fmla="*/ 731447 w 3815265"/>
                <a:gd name="connsiteY163" fmla="*/ 1009650 h 2809875"/>
                <a:gd name="connsiteX164" fmla="*/ 712397 w 3815265"/>
                <a:gd name="connsiteY164" fmla="*/ 1016794 h 2809875"/>
                <a:gd name="connsiteX165" fmla="*/ 683822 w 3815265"/>
                <a:gd name="connsiteY165" fmla="*/ 1035844 h 2809875"/>
                <a:gd name="connsiteX166" fmla="*/ 674297 w 3815265"/>
                <a:gd name="connsiteY166" fmla="*/ 1052513 h 2809875"/>
                <a:gd name="connsiteX167" fmla="*/ 660009 w 3815265"/>
                <a:gd name="connsiteY167" fmla="*/ 1062038 h 2809875"/>
                <a:gd name="connsiteX168" fmla="*/ 650484 w 3815265"/>
                <a:gd name="connsiteY168" fmla="*/ 1076325 h 2809875"/>
                <a:gd name="connsiteX169" fmla="*/ 640959 w 3815265"/>
                <a:gd name="connsiteY169" fmla="*/ 1157288 h 2809875"/>
                <a:gd name="connsiteX170" fmla="*/ 626672 w 3815265"/>
                <a:gd name="connsiteY170" fmla="*/ 1190625 h 2809875"/>
                <a:gd name="connsiteX171" fmla="*/ 593334 w 3815265"/>
                <a:gd name="connsiteY171" fmla="*/ 1204913 h 2809875"/>
                <a:gd name="connsiteX172" fmla="*/ 588572 w 3815265"/>
                <a:gd name="connsiteY172" fmla="*/ 1219200 h 2809875"/>
                <a:gd name="connsiteX173" fmla="*/ 593334 w 3815265"/>
                <a:gd name="connsiteY173" fmla="*/ 1233488 h 2809875"/>
                <a:gd name="connsiteX174" fmla="*/ 579047 w 3815265"/>
                <a:gd name="connsiteY174" fmla="*/ 1247775 h 2809875"/>
                <a:gd name="connsiteX175" fmla="*/ 569521 w 3815265"/>
                <a:gd name="connsiteY175" fmla="*/ 1290638 h 2809875"/>
                <a:gd name="connsiteX176" fmla="*/ 552854 w 3815265"/>
                <a:gd name="connsiteY176" fmla="*/ 1321593 h 2809875"/>
                <a:gd name="connsiteX177" fmla="*/ 533803 w 3815265"/>
                <a:gd name="connsiteY177" fmla="*/ 1343025 h 2809875"/>
                <a:gd name="connsiteX178" fmla="*/ 519515 w 3815265"/>
                <a:gd name="connsiteY178" fmla="*/ 1371600 h 2809875"/>
                <a:gd name="connsiteX179" fmla="*/ 498084 w 3815265"/>
                <a:gd name="connsiteY179" fmla="*/ 1419225 h 2809875"/>
                <a:gd name="connsiteX180" fmla="*/ 493322 w 3815265"/>
                <a:gd name="connsiteY180" fmla="*/ 1433513 h 2809875"/>
                <a:gd name="connsiteX181" fmla="*/ 474272 w 3815265"/>
                <a:gd name="connsiteY181" fmla="*/ 1466850 h 2809875"/>
                <a:gd name="connsiteX182" fmla="*/ 464747 w 3815265"/>
                <a:gd name="connsiteY182" fmla="*/ 1485900 h 2809875"/>
                <a:gd name="connsiteX183" fmla="*/ 459984 w 3815265"/>
                <a:gd name="connsiteY183" fmla="*/ 1500188 h 2809875"/>
                <a:gd name="connsiteX184" fmla="*/ 450459 w 3815265"/>
                <a:gd name="connsiteY184" fmla="*/ 1514475 h 2809875"/>
                <a:gd name="connsiteX185" fmla="*/ 436172 w 3815265"/>
                <a:gd name="connsiteY185" fmla="*/ 1552575 h 2809875"/>
                <a:gd name="connsiteX186" fmla="*/ 412359 w 3815265"/>
                <a:gd name="connsiteY186" fmla="*/ 1595438 h 2809875"/>
                <a:gd name="connsiteX187" fmla="*/ 398072 w 3815265"/>
                <a:gd name="connsiteY187" fmla="*/ 1628776 h 2809875"/>
                <a:gd name="connsiteX188" fmla="*/ 393310 w 3815265"/>
                <a:gd name="connsiteY188" fmla="*/ 1657350 h 2809875"/>
                <a:gd name="connsiteX189" fmla="*/ 379022 w 3815265"/>
                <a:gd name="connsiteY189" fmla="*/ 1719263 h 2809875"/>
                <a:gd name="connsiteX190" fmla="*/ 374259 w 3815265"/>
                <a:gd name="connsiteY190" fmla="*/ 1757363 h 2809875"/>
                <a:gd name="connsiteX191" fmla="*/ 369497 w 3815265"/>
                <a:gd name="connsiteY191" fmla="*/ 1771650 h 2809875"/>
                <a:gd name="connsiteX192" fmla="*/ 357591 w 3815265"/>
                <a:gd name="connsiteY192" fmla="*/ 1807369 h 2809875"/>
                <a:gd name="connsiteX193" fmla="*/ 343303 w 3815265"/>
                <a:gd name="connsiteY193" fmla="*/ 1852613 h 2809875"/>
                <a:gd name="connsiteX194" fmla="*/ 336159 w 3815265"/>
                <a:gd name="connsiteY194" fmla="*/ 1876425 h 2809875"/>
                <a:gd name="connsiteX195" fmla="*/ 326634 w 3815265"/>
                <a:gd name="connsiteY195" fmla="*/ 1890713 h 2809875"/>
                <a:gd name="connsiteX196" fmla="*/ 321872 w 3815265"/>
                <a:gd name="connsiteY196" fmla="*/ 1905000 h 2809875"/>
                <a:gd name="connsiteX197" fmla="*/ 307584 w 3815265"/>
                <a:gd name="connsiteY197" fmla="*/ 1914525 h 2809875"/>
                <a:gd name="connsiteX198" fmla="*/ 293297 w 3815265"/>
                <a:gd name="connsiteY198" fmla="*/ 1943100 h 2809875"/>
                <a:gd name="connsiteX199" fmla="*/ 283772 w 3815265"/>
                <a:gd name="connsiteY199" fmla="*/ 1971675 h 2809875"/>
                <a:gd name="connsiteX200" fmla="*/ 267103 w 3815265"/>
                <a:gd name="connsiteY200" fmla="*/ 2002632 h 2809875"/>
                <a:gd name="connsiteX201" fmla="*/ 231384 w 3815265"/>
                <a:gd name="connsiteY201" fmla="*/ 2038350 h 2809875"/>
                <a:gd name="connsiteX202" fmla="*/ 207572 w 3815265"/>
                <a:gd name="connsiteY202" fmla="*/ 2062163 h 2809875"/>
                <a:gd name="connsiteX203" fmla="*/ 202809 w 3815265"/>
                <a:gd name="connsiteY203" fmla="*/ 2076450 h 2809875"/>
                <a:gd name="connsiteX204" fmla="*/ 174234 w 3815265"/>
                <a:gd name="connsiteY204" fmla="*/ 2095500 h 2809875"/>
                <a:gd name="connsiteX205" fmla="*/ 159947 w 3815265"/>
                <a:gd name="connsiteY205" fmla="*/ 2105025 h 2809875"/>
                <a:gd name="connsiteX206" fmla="*/ 131372 w 3815265"/>
                <a:gd name="connsiteY206" fmla="*/ 2133601 h 2809875"/>
                <a:gd name="connsiteX207" fmla="*/ 102797 w 3815265"/>
                <a:gd name="connsiteY207" fmla="*/ 2145506 h 2809875"/>
                <a:gd name="connsiteX208" fmla="*/ 78985 w 3815265"/>
                <a:gd name="connsiteY208" fmla="*/ 2157412 h 2809875"/>
                <a:gd name="connsiteX209" fmla="*/ 45647 w 3815265"/>
                <a:gd name="connsiteY209" fmla="*/ 2174081 h 2809875"/>
                <a:gd name="connsiteX210" fmla="*/ 24215 w 3815265"/>
                <a:gd name="connsiteY210" fmla="*/ 2178844 h 2809875"/>
                <a:gd name="connsiteX211" fmla="*/ 403 w 3815265"/>
                <a:gd name="connsiteY211" fmla="*/ 2188369 h 2809875"/>
                <a:gd name="connsiteX212" fmla="*/ 12309 w 3815265"/>
                <a:gd name="connsiteY212" fmla="*/ 2228850 h 2809875"/>
                <a:gd name="connsiteX213" fmla="*/ 43265 w 3815265"/>
                <a:gd name="connsiteY213" fmla="*/ 2255044 h 2809875"/>
                <a:gd name="connsiteX214" fmla="*/ 67079 w 3815265"/>
                <a:gd name="connsiteY214" fmla="*/ 2271713 h 2809875"/>
                <a:gd name="connsiteX215" fmla="*/ 90890 w 3815265"/>
                <a:gd name="connsiteY215" fmla="*/ 2276475 h 2809875"/>
                <a:gd name="connsiteX216" fmla="*/ 114703 w 3815265"/>
                <a:gd name="connsiteY216" fmla="*/ 2297906 h 2809875"/>
                <a:gd name="connsiteX217" fmla="*/ 119466 w 3815265"/>
                <a:gd name="connsiteY217" fmla="*/ 2326482 h 2809875"/>
                <a:gd name="connsiteX218" fmla="*/ 126609 w 3815265"/>
                <a:gd name="connsiteY218" fmla="*/ 2347913 h 2809875"/>
                <a:gd name="connsiteX219" fmla="*/ 121847 w 3815265"/>
                <a:gd name="connsiteY219" fmla="*/ 2386013 h 2809875"/>
                <a:gd name="connsiteX220" fmla="*/ 112322 w 3815265"/>
                <a:gd name="connsiteY220" fmla="*/ 2405063 h 2809875"/>
                <a:gd name="connsiteX221" fmla="*/ 100416 w 3815265"/>
                <a:gd name="connsiteY221" fmla="*/ 2424112 h 2809875"/>
                <a:gd name="connsiteX222" fmla="*/ 71841 w 3815265"/>
                <a:gd name="connsiteY222" fmla="*/ 2426494 h 2809875"/>
                <a:gd name="connsiteX223" fmla="*/ 50409 w 3815265"/>
                <a:gd name="connsiteY223" fmla="*/ 2452688 h 2809875"/>
                <a:gd name="connsiteX224" fmla="*/ 21834 w 3815265"/>
                <a:gd name="connsiteY224" fmla="*/ 2466975 h 2809875"/>
                <a:gd name="connsiteX225" fmla="*/ 31359 w 3815265"/>
                <a:gd name="connsiteY225" fmla="*/ 2490788 h 2809875"/>
                <a:gd name="connsiteX226" fmla="*/ 21834 w 3815265"/>
                <a:gd name="connsiteY226" fmla="*/ 2524125 h 2809875"/>
                <a:gd name="connsiteX227" fmla="*/ 12309 w 3815265"/>
                <a:gd name="connsiteY227" fmla="*/ 2538413 h 2809875"/>
                <a:gd name="connsiteX228" fmla="*/ 374259 w 3815265"/>
                <a:gd name="connsiteY228" fmla="*/ 2809875 h 2809875"/>
                <a:gd name="connsiteX0" fmla="*/ 690172 w 3662256"/>
                <a:gd name="connsiteY0" fmla="*/ 2619375 h 2809875"/>
                <a:gd name="connsiteX1" fmla="*/ 1179122 w 3662256"/>
                <a:gd name="connsiteY1" fmla="*/ 2152650 h 2809875"/>
                <a:gd name="connsiteX2" fmla="*/ 3269066 w 3662256"/>
                <a:gd name="connsiteY2" fmla="*/ 1588294 h 2809875"/>
                <a:gd name="connsiteX3" fmla="*/ 3653240 w 3662256"/>
                <a:gd name="connsiteY3" fmla="*/ 1504951 h 2809875"/>
                <a:gd name="connsiteX4" fmla="*/ 3627047 w 3662256"/>
                <a:gd name="connsiteY4" fmla="*/ 1485900 h 2809875"/>
                <a:gd name="connsiteX5" fmla="*/ 3617522 w 3662256"/>
                <a:gd name="connsiteY5" fmla="*/ 1471613 h 2809875"/>
                <a:gd name="connsiteX6" fmla="*/ 3593709 w 3662256"/>
                <a:gd name="connsiteY6" fmla="*/ 1462088 h 2809875"/>
                <a:gd name="connsiteX7" fmla="*/ 3572278 w 3662256"/>
                <a:gd name="connsiteY7" fmla="*/ 1464469 h 2809875"/>
                <a:gd name="connsiteX8" fmla="*/ 3531796 w 3662256"/>
                <a:gd name="connsiteY8" fmla="*/ 1412082 h 2809875"/>
                <a:gd name="connsiteX9" fmla="*/ 3507984 w 3662256"/>
                <a:gd name="connsiteY9" fmla="*/ 1393031 h 2809875"/>
                <a:gd name="connsiteX10" fmla="*/ 3481790 w 3662256"/>
                <a:gd name="connsiteY10" fmla="*/ 1397794 h 2809875"/>
                <a:gd name="connsiteX11" fmla="*/ 3457979 w 3662256"/>
                <a:gd name="connsiteY11" fmla="*/ 1381126 h 2809875"/>
                <a:gd name="connsiteX12" fmla="*/ 3407972 w 3662256"/>
                <a:gd name="connsiteY12" fmla="*/ 1369219 h 2809875"/>
                <a:gd name="connsiteX13" fmla="*/ 3369872 w 3662256"/>
                <a:gd name="connsiteY13" fmla="*/ 1371601 h 2809875"/>
                <a:gd name="connsiteX14" fmla="*/ 3327009 w 3662256"/>
                <a:gd name="connsiteY14" fmla="*/ 1352550 h 2809875"/>
                <a:gd name="connsiteX15" fmla="*/ 3312722 w 3662256"/>
                <a:gd name="connsiteY15" fmla="*/ 1347788 h 2809875"/>
                <a:gd name="connsiteX16" fmla="*/ 3284147 w 3662256"/>
                <a:gd name="connsiteY16" fmla="*/ 1362075 h 2809875"/>
                <a:gd name="connsiteX17" fmla="*/ 3260334 w 3662256"/>
                <a:gd name="connsiteY17" fmla="*/ 1343025 h 2809875"/>
                <a:gd name="connsiteX18" fmla="*/ 3231759 w 3662256"/>
                <a:gd name="connsiteY18" fmla="*/ 1319213 h 2809875"/>
                <a:gd name="connsiteX19" fmla="*/ 3217472 w 3662256"/>
                <a:gd name="connsiteY19" fmla="*/ 1309688 h 2809875"/>
                <a:gd name="connsiteX20" fmla="*/ 3188897 w 3662256"/>
                <a:gd name="connsiteY20" fmla="*/ 1283495 h 2809875"/>
                <a:gd name="connsiteX21" fmla="*/ 3167465 w 3662256"/>
                <a:gd name="connsiteY21" fmla="*/ 1278731 h 2809875"/>
                <a:gd name="connsiteX22" fmla="*/ 3169848 w 3662256"/>
                <a:gd name="connsiteY22" fmla="*/ 1247775 h 2809875"/>
                <a:gd name="connsiteX23" fmla="*/ 3179372 w 3662256"/>
                <a:gd name="connsiteY23" fmla="*/ 1223963 h 2809875"/>
                <a:gd name="connsiteX24" fmla="*/ 3150797 w 3662256"/>
                <a:gd name="connsiteY24" fmla="*/ 1214438 h 2809875"/>
                <a:gd name="connsiteX25" fmla="*/ 3136509 w 3662256"/>
                <a:gd name="connsiteY25" fmla="*/ 1219200 h 2809875"/>
                <a:gd name="connsiteX26" fmla="*/ 3122222 w 3662256"/>
                <a:gd name="connsiteY26" fmla="*/ 1228725 h 2809875"/>
                <a:gd name="connsiteX27" fmla="*/ 3100790 w 3662256"/>
                <a:gd name="connsiteY27" fmla="*/ 1212056 h 2809875"/>
                <a:gd name="connsiteX28" fmla="*/ 3112697 w 3662256"/>
                <a:gd name="connsiteY28" fmla="*/ 1185863 h 2809875"/>
                <a:gd name="connsiteX29" fmla="*/ 3103172 w 3662256"/>
                <a:gd name="connsiteY29" fmla="*/ 1171575 h 2809875"/>
                <a:gd name="connsiteX30" fmla="*/ 3098409 w 3662256"/>
                <a:gd name="connsiteY30" fmla="*/ 1157288 h 2809875"/>
                <a:gd name="connsiteX31" fmla="*/ 3084122 w 3662256"/>
                <a:gd name="connsiteY31" fmla="*/ 1171575 h 2809875"/>
                <a:gd name="connsiteX32" fmla="*/ 3055547 w 3662256"/>
                <a:gd name="connsiteY32" fmla="*/ 1162050 h 2809875"/>
                <a:gd name="connsiteX33" fmla="*/ 3046022 w 3662256"/>
                <a:gd name="connsiteY33" fmla="*/ 1131094 h 2809875"/>
                <a:gd name="connsiteX34" fmla="*/ 3050784 w 3662256"/>
                <a:gd name="connsiteY34" fmla="*/ 1114425 h 2809875"/>
                <a:gd name="connsiteX35" fmla="*/ 3050784 w 3662256"/>
                <a:gd name="connsiteY35" fmla="*/ 1104900 h 2809875"/>
                <a:gd name="connsiteX36" fmla="*/ 3036497 w 3662256"/>
                <a:gd name="connsiteY36" fmla="*/ 1100138 h 2809875"/>
                <a:gd name="connsiteX37" fmla="*/ 3046022 w 3662256"/>
                <a:gd name="connsiteY37" fmla="*/ 1081088 h 2809875"/>
                <a:gd name="connsiteX38" fmla="*/ 3055547 w 3662256"/>
                <a:gd name="connsiteY38" fmla="*/ 1062038 h 2809875"/>
                <a:gd name="connsiteX39" fmla="*/ 3024590 w 3662256"/>
                <a:gd name="connsiteY39" fmla="*/ 1052513 h 2809875"/>
                <a:gd name="connsiteX40" fmla="*/ 3012684 w 3662256"/>
                <a:gd name="connsiteY40" fmla="*/ 1066800 h 2809875"/>
                <a:gd name="connsiteX41" fmla="*/ 2993634 w 3662256"/>
                <a:gd name="connsiteY41" fmla="*/ 1066800 h 2809875"/>
                <a:gd name="connsiteX42" fmla="*/ 2972204 w 3662256"/>
                <a:gd name="connsiteY42" fmla="*/ 1073944 h 2809875"/>
                <a:gd name="connsiteX43" fmla="*/ 2955534 w 3662256"/>
                <a:gd name="connsiteY43" fmla="*/ 1066800 h 2809875"/>
                <a:gd name="connsiteX44" fmla="*/ 2950772 w 3662256"/>
                <a:gd name="connsiteY44" fmla="*/ 1047750 h 2809875"/>
                <a:gd name="connsiteX45" fmla="*/ 2931721 w 3662256"/>
                <a:gd name="connsiteY45" fmla="*/ 1040607 h 2809875"/>
                <a:gd name="connsiteX46" fmla="*/ 2903147 w 3662256"/>
                <a:gd name="connsiteY46" fmla="*/ 1019175 h 2809875"/>
                <a:gd name="connsiteX47" fmla="*/ 2888859 w 3662256"/>
                <a:gd name="connsiteY47" fmla="*/ 1014413 h 2809875"/>
                <a:gd name="connsiteX48" fmla="*/ 2874572 w 3662256"/>
                <a:gd name="connsiteY48" fmla="*/ 1004888 h 2809875"/>
                <a:gd name="connsiteX49" fmla="*/ 2855522 w 3662256"/>
                <a:gd name="connsiteY49" fmla="*/ 1004888 h 2809875"/>
                <a:gd name="connsiteX50" fmla="*/ 2834090 w 3662256"/>
                <a:gd name="connsiteY50" fmla="*/ 995363 h 2809875"/>
                <a:gd name="connsiteX51" fmla="*/ 2810278 w 3662256"/>
                <a:gd name="connsiteY51" fmla="*/ 1009650 h 2809875"/>
                <a:gd name="connsiteX52" fmla="*/ 2767416 w 3662256"/>
                <a:gd name="connsiteY52" fmla="*/ 1007269 h 2809875"/>
                <a:gd name="connsiteX53" fmla="*/ 2734079 w 3662256"/>
                <a:gd name="connsiteY53" fmla="*/ 1019175 h 2809875"/>
                <a:gd name="connsiteX54" fmla="*/ 2712646 w 3662256"/>
                <a:gd name="connsiteY54" fmla="*/ 1019176 h 2809875"/>
                <a:gd name="connsiteX55" fmla="*/ 2693597 w 3662256"/>
                <a:gd name="connsiteY55" fmla="*/ 1009650 h 2809875"/>
                <a:gd name="connsiteX56" fmla="*/ 2641209 w 3662256"/>
                <a:gd name="connsiteY56" fmla="*/ 1021557 h 2809875"/>
                <a:gd name="connsiteX57" fmla="*/ 2631684 w 3662256"/>
                <a:gd name="connsiteY57" fmla="*/ 1031082 h 2809875"/>
                <a:gd name="connsiteX58" fmla="*/ 2612634 w 3662256"/>
                <a:gd name="connsiteY58" fmla="*/ 1038225 h 2809875"/>
                <a:gd name="connsiteX59" fmla="*/ 2595965 w 3662256"/>
                <a:gd name="connsiteY59" fmla="*/ 1035844 h 2809875"/>
                <a:gd name="connsiteX60" fmla="*/ 2574535 w 3662256"/>
                <a:gd name="connsiteY60" fmla="*/ 1028700 h 2809875"/>
                <a:gd name="connsiteX61" fmla="*/ 2529290 w 3662256"/>
                <a:gd name="connsiteY61" fmla="*/ 1004888 h 2809875"/>
                <a:gd name="connsiteX62" fmla="*/ 2526909 w 3662256"/>
                <a:gd name="connsiteY62" fmla="*/ 971550 h 2809875"/>
                <a:gd name="connsiteX63" fmla="*/ 2512622 w 3662256"/>
                <a:gd name="connsiteY63" fmla="*/ 942975 h 2809875"/>
                <a:gd name="connsiteX64" fmla="*/ 2488809 w 3662256"/>
                <a:gd name="connsiteY64" fmla="*/ 938213 h 2809875"/>
                <a:gd name="connsiteX65" fmla="*/ 2493572 w 3662256"/>
                <a:gd name="connsiteY65" fmla="*/ 923925 h 2809875"/>
                <a:gd name="connsiteX66" fmla="*/ 2479284 w 3662256"/>
                <a:gd name="connsiteY66" fmla="*/ 914400 h 2809875"/>
                <a:gd name="connsiteX67" fmla="*/ 2457853 w 3662256"/>
                <a:gd name="connsiteY67" fmla="*/ 902494 h 2809875"/>
                <a:gd name="connsiteX68" fmla="*/ 2431659 w 3662256"/>
                <a:gd name="connsiteY68" fmla="*/ 890588 h 2809875"/>
                <a:gd name="connsiteX69" fmla="*/ 2414991 w 3662256"/>
                <a:gd name="connsiteY69" fmla="*/ 864394 h 2809875"/>
                <a:gd name="connsiteX70" fmla="*/ 2398321 w 3662256"/>
                <a:gd name="connsiteY70" fmla="*/ 833437 h 2809875"/>
                <a:gd name="connsiteX71" fmla="*/ 2367365 w 3662256"/>
                <a:gd name="connsiteY71" fmla="*/ 807244 h 2809875"/>
                <a:gd name="connsiteX72" fmla="*/ 2348316 w 3662256"/>
                <a:gd name="connsiteY72" fmla="*/ 769144 h 2809875"/>
                <a:gd name="connsiteX73" fmla="*/ 2322122 w 3662256"/>
                <a:gd name="connsiteY73" fmla="*/ 733425 h 2809875"/>
                <a:gd name="connsiteX74" fmla="*/ 2307834 w 3662256"/>
                <a:gd name="connsiteY74" fmla="*/ 723900 h 2809875"/>
                <a:gd name="connsiteX75" fmla="*/ 2264972 w 3662256"/>
                <a:gd name="connsiteY75" fmla="*/ 704850 h 2809875"/>
                <a:gd name="connsiteX76" fmla="*/ 2241159 w 3662256"/>
                <a:gd name="connsiteY76" fmla="*/ 678657 h 2809875"/>
                <a:gd name="connsiteX77" fmla="*/ 2231634 w 3662256"/>
                <a:gd name="connsiteY77" fmla="*/ 657225 h 2809875"/>
                <a:gd name="connsiteX78" fmla="*/ 2212584 w 3662256"/>
                <a:gd name="connsiteY78" fmla="*/ 647700 h 2809875"/>
                <a:gd name="connsiteX79" fmla="*/ 2198297 w 3662256"/>
                <a:gd name="connsiteY79" fmla="*/ 638175 h 2809875"/>
                <a:gd name="connsiteX80" fmla="*/ 2179247 w 3662256"/>
                <a:gd name="connsiteY80" fmla="*/ 642938 h 2809875"/>
                <a:gd name="connsiteX81" fmla="*/ 2155434 w 3662256"/>
                <a:gd name="connsiteY81" fmla="*/ 619125 h 2809875"/>
                <a:gd name="connsiteX82" fmla="*/ 2136384 w 3662256"/>
                <a:gd name="connsiteY82" fmla="*/ 590550 h 2809875"/>
                <a:gd name="connsiteX83" fmla="*/ 2126859 w 3662256"/>
                <a:gd name="connsiteY83" fmla="*/ 561975 h 2809875"/>
                <a:gd name="connsiteX84" fmla="*/ 2103047 w 3662256"/>
                <a:gd name="connsiteY84" fmla="*/ 561975 h 2809875"/>
                <a:gd name="connsiteX85" fmla="*/ 2088759 w 3662256"/>
                <a:gd name="connsiteY85" fmla="*/ 547688 h 2809875"/>
                <a:gd name="connsiteX86" fmla="*/ 2050660 w 3662256"/>
                <a:gd name="connsiteY86" fmla="*/ 540544 h 2809875"/>
                <a:gd name="connsiteX87" fmla="*/ 2007797 w 3662256"/>
                <a:gd name="connsiteY87" fmla="*/ 528638 h 2809875"/>
                <a:gd name="connsiteX88" fmla="*/ 1976841 w 3662256"/>
                <a:gd name="connsiteY88" fmla="*/ 526256 h 2809875"/>
                <a:gd name="connsiteX89" fmla="*/ 1948266 w 3662256"/>
                <a:gd name="connsiteY89" fmla="*/ 521494 h 2809875"/>
                <a:gd name="connsiteX90" fmla="*/ 1926834 w 3662256"/>
                <a:gd name="connsiteY90" fmla="*/ 504825 h 2809875"/>
                <a:gd name="connsiteX91" fmla="*/ 1912547 w 3662256"/>
                <a:gd name="connsiteY91" fmla="*/ 509588 h 2809875"/>
                <a:gd name="connsiteX92" fmla="*/ 1841109 w 3662256"/>
                <a:gd name="connsiteY92" fmla="*/ 495300 h 2809875"/>
                <a:gd name="connsiteX93" fmla="*/ 1812534 w 3662256"/>
                <a:gd name="connsiteY93" fmla="*/ 485775 h 2809875"/>
                <a:gd name="connsiteX94" fmla="*/ 1798247 w 3662256"/>
                <a:gd name="connsiteY94" fmla="*/ 481013 h 2809875"/>
                <a:gd name="connsiteX95" fmla="*/ 1783959 w 3662256"/>
                <a:gd name="connsiteY95" fmla="*/ 490538 h 2809875"/>
                <a:gd name="connsiteX96" fmla="*/ 1769672 w 3662256"/>
                <a:gd name="connsiteY96" fmla="*/ 495300 h 2809875"/>
                <a:gd name="connsiteX97" fmla="*/ 1741097 w 3662256"/>
                <a:gd name="connsiteY97" fmla="*/ 523875 h 2809875"/>
                <a:gd name="connsiteX98" fmla="*/ 1717284 w 3662256"/>
                <a:gd name="connsiteY98" fmla="*/ 519113 h 2809875"/>
                <a:gd name="connsiteX99" fmla="*/ 1683947 w 3662256"/>
                <a:gd name="connsiteY99" fmla="*/ 509588 h 2809875"/>
                <a:gd name="connsiteX100" fmla="*/ 1650609 w 3662256"/>
                <a:gd name="connsiteY100" fmla="*/ 504825 h 2809875"/>
                <a:gd name="connsiteX101" fmla="*/ 1622034 w 3662256"/>
                <a:gd name="connsiteY101" fmla="*/ 500063 h 2809875"/>
                <a:gd name="connsiteX102" fmla="*/ 1581553 w 3662256"/>
                <a:gd name="connsiteY102" fmla="*/ 483394 h 2809875"/>
                <a:gd name="connsiteX103" fmla="*/ 1552978 w 3662256"/>
                <a:gd name="connsiteY103" fmla="*/ 483394 h 2809875"/>
                <a:gd name="connsiteX104" fmla="*/ 1541072 w 3662256"/>
                <a:gd name="connsiteY104" fmla="*/ 466725 h 2809875"/>
                <a:gd name="connsiteX105" fmla="*/ 1526784 w 3662256"/>
                <a:gd name="connsiteY105" fmla="*/ 447675 h 2809875"/>
                <a:gd name="connsiteX106" fmla="*/ 1522021 w 3662256"/>
                <a:gd name="connsiteY106" fmla="*/ 421481 h 2809875"/>
                <a:gd name="connsiteX107" fmla="*/ 1533929 w 3662256"/>
                <a:gd name="connsiteY107" fmla="*/ 392907 h 2809875"/>
                <a:gd name="connsiteX108" fmla="*/ 1564884 w 3662256"/>
                <a:gd name="connsiteY108" fmla="*/ 366713 h 2809875"/>
                <a:gd name="connsiteX109" fmla="*/ 1557740 w 3662256"/>
                <a:gd name="connsiteY109" fmla="*/ 340519 h 2809875"/>
                <a:gd name="connsiteX110" fmla="*/ 1564884 w 3662256"/>
                <a:gd name="connsiteY110" fmla="*/ 309562 h 2809875"/>
                <a:gd name="connsiteX111" fmla="*/ 1583934 w 3662256"/>
                <a:gd name="connsiteY111" fmla="*/ 285750 h 2809875"/>
                <a:gd name="connsiteX112" fmla="*/ 1588697 w 3662256"/>
                <a:gd name="connsiteY112" fmla="*/ 271463 h 2809875"/>
                <a:gd name="connsiteX113" fmla="*/ 1579172 w 3662256"/>
                <a:gd name="connsiteY113" fmla="*/ 257175 h 2809875"/>
                <a:gd name="connsiteX114" fmla="*/ 1545834 w 3662256"/>
                <a:gd name="connsiteY114" fmla="*/ 230981 h 2809875"/>
                <a:gd name="connsiteX115" fmla="*/ 1522022 w 3662256"/>
                <a:gd name="connsiteY115" fmla="*/ 228600 h 2809875"/>
                <a:gd name="connsiteX116" fmla="*/ 1507734 w 3662256"/>
                <a:gd name="connsiteY116" fmla="*/ 192881 h 2809875"/>
                <a:gd name="connsiteX117" fmla="*/ 1505353 w 3662256"/>
                <a:gd name="connsiteY117" fmla="*/ 159543 h 2809875"/>
                <a:gd name="connsiteX118" fmla="*/ 1488684 w 3662256"/>
                <a:gd name="connsiteY118" fmla="*/ 119063 h 2809875"/>
                <a:gd name="connsiteX119" fmla="*/ 1479159 w 3662256"/>
                <a:gd name="connsiteY119" fmla="*/ 92868 h 2809875"/>
                <a:gd name="connsiteX120" fmla="*/ 1455347 w 3662256"/>
                <a:gd name="connsiteY120" fmla="*/ 85725 h 2809875"/>
                <a:gd name="connsiteX121" fmla="*/ 1450584 w 3662256"/>
                <a:gd name="connsiteY121" fmla="*/ 66675 h 2809875"/>
                <a:gd name="connsiteX122" fmla="*/ 1433915 w 3662256"/>
                <a:gd name="connsiteY122" fmla="*/ 40481 h 2809875"/>
                <a:gd name="connsiteX123" fmla="*/ 1445822 w 3662256"/>
                <a:gd name="connsiteY123" fmla="*/ 30956 h 2809875"/>
                <a:gd name="connsiteX124" fmla="*/ 1436297 w 3662256"/>
                <a:gd name="connsiteY124" fmla="*/ 0 h 2809875"/>
                <a:gd name="connsiteX125" fmla="*/ 845747 w 3662256"/>
                <a:gd name="connsiteY125" fmla="*/ 180975 h 2809875"/>
                <a:gd name="connsiteX126" fmla="*/ 845747 w 3662256"/>
                <a:gd name="connsiteY126" fmla="*/ 180975 h 2809875"/>
                <a:gd name="connsiteX127" fmla="*/ 840984 w 3662256"/>
                <a:gd name="connsiteY127" fmla="*/ 223838 h 2809875"/>
                <a:gd name="connsiteX128" fmla="*/ 836222 w 3662256"/>
                <a:gd name="connsiteY128" fmla="*/ 238125 h 2809875"/>
                <a:gd name="connsiteX129" fmla="*/ 817172 w 3662256"/>
                <a:gd name="connsiteY129" fmla="*/ 254794 h 2809875"/>
                <a:gd name="connsiteX130" fmla="*/ 788597 w 3662256"/>
                <a:gd name="connsiteY130" fmla="*/ 266700 h 2809875"/>
                <a:gd name="connsiteX131" fmla="*/ 740972 w 3662256"/>
                <a:gd name="connsiteY131" fmla="*/ 300038 h 2809875"/>
                <a:gd name="connsiteX132" fmla="*/ 721922 w 3662256"/>
                <a:gd name="connsiteY132" fmla="*/ 328613 h 2809875"/>
                <a:gd name="connsiteX133" fmla="*/ 705252 w 3662256"/>
                <a:gd name="connsiteY133" fmla="*/ 342900 h 2809875"/>
                <a:gd name="connsiteX134" fmla="*/ 707634 w 3662256"/>
                <a:gd name="connsiteY134" fmla="*/ 369095 h 2809875"/>
                <a:gd name="connsiteX135" fmla="*/ 726684 w 3662256"/>
                <a:gd name="connsiteY135" fmla="*/ 381000 h 2809875"/>
                <a:gd name="connsiteX136" fmla="*/ 731447 w 3662256"/>
                <a:gd name="connsiteY136" fmla="*/ 395288 h 2809875"/>
                <a:gd name="connsiteX137" fmla="*/ 750497 w 3662256"/>
                <a:gd name="connsiteY137" fmla="*/ 423863 h 2809875"/>
                <a:gd name="connsiteX138" fmla="*/ 760022 w 3662256"/>
                <a:gd name="connsiteY138" fmla="*/ 442913 h 2809875"/>
                <a:gd name="connsiteX139" fmla="*/ 750497 w 3662256"/>
                <a:gd name="connsiteY139" fmla="*/ 481013 h 2809875"/>
                <a:gd name="connsiteX140" fmla="*/ 736209 w 3662256"/>
                <a:gd name="connsiteY140" fmla="*/ 490538 h 2809875"/>
                <a:gd name="connsiteX141" fmla="*/ 731447 w 3662256"/>
                <a:gd name="connsiteY141" fmla="*/ 504825 h 2809875"/>
                <a:gd name="connsiteX142" fmla="*/ 717159 w 3662256"/>
                <a:gd name="connsiteY142" fmla="*/ 509588 h 2809875"/>
                <a:gd name="connsiteX143" fmla="*/ 712397 w 3662256"/>
                <a:gd name="connsiteY143" fmla="*/ 538163 h 2809875"/>
                <a:gd name="connsiteX144" fmla="*/ 702872 w 3662256"/>
                <a:gd name="connsiteY144" fmla="*/ 566738 h 2809875"/>
                <a:gd name="connsiteX145" fmla="*/ 698109 w 3662256"/>
                <a:gd name="connsiteY145" fmla="*/ 581025 h 2809875"/>
                <a:gd name="connsiteX146" fmla="*/ 683822 w 3662256"/>
                <a:gd name="connsiteY146" fmla="*/ 611981 h 2809875"/>
                <a:gd name="connsiteX147" fmla="*/ 702872 w 3662256"/>
                <a:gd name="connsiteY147" fmla="*/ 638175 h 2809875"/>
                <a:gd name="connsiteX148" fmla="*/ 731447 w 3662256"/>
                <a:gd name="connsiteY148" fmla="*/ 647700 h 2809875"/>
                <a:gd name="connsiteX149" fmla="*/ 740972 w 3662256"/>
                <a:gd name="connsiteY149" fmla="*/ 661988 h 2809875"/>
                <a:gd name="connsiteX150" fmla="*/ 745734 w 3662256"/>
                <a:gd name="connsiteY150" fmla="*/ 676275 h 2809875"/>
                <a:gd name="connsiteX151" fmla="*/ 745734 w 3662256"/>
                <a:gd name="connsiteY151" fmla="*/ 688181 h 2809875"/>
                <a:gd name="connsiteX152" fmla="*/ 748115 w 3662256"/>
                <a:gd name="connsiteY152" fmla="*/ 709613 h 2809875"/>
                <a:gd name="connsiteX153" fmla="*/ 755259 w 3662256"/>
                <a:gd name="connsiteY153" fmla="*/ 728663 h 2809875"/>
                <a:gd name="connsiteX154" fmla="*/ 745734 w 3662256"/>
                <a:gd name="connsiteY154" fmla="*/ 757238 h 2809875"/>
                <a:gd name="connsiteX155" fmla="*/ 736209 w 3662256"/>
                <a:gd name="connsiteY155" fmla="*/ 771525 h 2809875"/>
                <a:gd name="connsiteX156" fmla="*/ 736209 w 3662256"/>
                <a:gd name="connsiteY156" fmla="*/ 842963 h 2809875"/>
                <a:gd name="connsiteX157" fmla="*/ 740972 w 3662256"/>
                <a:gd name="connsiteY157" fmla="*/ 857250 h 2809875"/>
                <a:gd name="connsiteX158" fmla="*/ 745734 w 3662256"/>
                <a:gd name="connsiteY158" fmla="*/ 876300 h 2809875"/>
                <a:gd name="connsiteX159" fmla="*/ 760022 w 3662256"/>
                <a:gd name="connsiteY159" fmla="*/ 923925 h 2809875"/>
                <a:gd name="connsiteX160" fmla="*/ 764784 w 3662256"/>
                <a:gd name="connsiteY160" fmla="*/ 938213 h 2809875"/>
                <a:gd name="connsiteX161" fmla="*/ 771928 w 3662256"/>
                <a:gd name="connsiteY161" fmla="*/ 983456 h 2809875"/>
                <a:gd name="connsiteX162" fmla="*/ 750497 w 3662256"/>
                <a:gd name="connsiteY162" fmla="*/ 1004888 h 2809875"/>
                <a:gd name="connsiteX163" fmla="*/ 731447 w 3662256"/>
                <a:gd name="connsiteY163" fmla="*/ 1009650 h 2809875"/>
                <a:gd name="connsiteX164" fmla="*/ 712397 w 3662256"/>
                <a:gd name="connsiteY164" fmla="*/ 1016794 h 2809875"/>
                <a:gd name="connsiteX165" fmla="*/ 683822 w 3662256"/>
                <a:gd name="connsiteY165" fmla="*/ 1035844 h 2809875"/>
                <a:gd name="connsiteX166" fmla="*/ 674297 w 3662256"/>
                <a:gd name="connsiteY166" fmla="*/ 1052513 h 2809875"/>
                <a:gd name="connsiteX167" fmla="*/ 660009 w 3662256"/>
                <a:gd name="connsiteY167" fmla="*/ 1062038 h 2809875"/>
                <a:gd name="connsiteX168" fmla="*/ 650484 w 3662256"/>
                <a:gd name="connsiteY168" fmla="*/ 1076325 h 2809875"/>
                <a:gd name="connsiteX169" fmla="*/ 640959 w 3662256"/>
                <a:gd name="connsiteY169" fmla="*/ 1157288 h 2809875"/>
                <a:gd name="connsiteX170" fmla="*/ 626672 w 3662256"/>
                <a:gd name="connsiteY170" fmla="*/ 1190625 h 2809875"/>
                <a:gd name="connsiteX171" fmla="*/ 593334 w 3662256"/>
                <a:gd name="connsiteY171" fmla="*/ 1204913 h 2809875"/>
                <a:gd name="connsiteX172" fmla="*/ 588572 w 3662256"/>
                <a:gd name="connsiteY172" fmla="*/ 1219200 h 2809875"/>
                <a:gd name="connsiteX173" fmla="*/ 593334 w 3662256"/>
                <a:gd name="connsiteY173" fmla="*/ 1233488 h 2809875"/>
                <a:gd name="connsiteX174" fmla="*/ 579047 w 3662256"/>
                <a:gd name="connsiteY174" fmla="*/ 1247775 h 2809875"/>
                <a:gd name="connsiteX175" fmla="*/ 569521 w 3662256"/>
                <a:gd name="connsiteY175" fmla="*/ 1290638 h 2809875"/>
                <a:gd name="connsiteX176" fmla="*/ 552854 w 3662256"/>
                <a:gd name="connsiteY176" fmla="*/ 1321593 h 2809875"/>
                <a:gd name="connsiteX177" fmla="*/ 533803 w 3662256"/>
                <a:gd name="connsiteY177" fmla="*/ 1343025 h 2809875"/>
                <a:gd name="connsiteX178" fmla="*/ 519515 w 3662256"/>
                <a:gd name="connsiteY178" fmla="*/ 1371600 h 2809875"/>
                <a:gd name="connsiteX179" fmla="*/ 498084 w 3662256"/>
                <a:gd name="connsiteY179" fmla="*/ 1419225 h 2809875"/>
                <a:gd name="connsiteX180" fmla="*/ 493322 w 3662256"/>
                <a:gd name="connsiteY180" fmla="*/ 1433513 h 2809875"/>
                <a:gd name="connsiteX181" fmla="*/ 474272 w 3662256"/>
                <a:gd name="connsiteY181" fmla="*/ 1466850 h 2809875"/>
                <a:gd name="connsiteX182" fmla="*/ 464747 w 3662256"/>
                <a:gd name="connsiteY182" fmla="*/ 1485900 h 2809875"/>
                <a:gd name="connsiteX183" fmla="*/ 459984 w 3662256"/>
                <a:gd name="connsiteY183" fmla="*/ 1500188 h 2809875"/>
                <a:gd name="connsiteX184" fmla="*/ 450459 w 3662256"/>
                <a:gd name="connsiteY184" fmla="*/ 1514475 h 2809875"/>
                <a:gd name="connsiteX185" fmla="*/ 436172 w 3662256"/>
                <a:gd name="connsiteY185" fmla="*/ 1552575 h 2809875"/>
                <a:gd name="connsiteX186" fmla="*/ 412359 w 3662256"/>
                <a:gd name="connsiteY186" fmla="*/ 1595438 h 2809875"/>
                <a:gd name="connsiteX187" fmla="*/ 398072 w 3662256"/>
                <a:gd name="connsiteY187" fmla="*/ 1628776 h 2809875"/>
                <a:gd name="connsiteX188" fmla="*/ 393310 w 3662256"/>
                <a:gd name="connsiteY188" fmla="*/ 1657350 h 2809875"/>
                <a:gd name="connsiteX189" fmla="*/ 379022 w 3662256"/>
                <a:gd name="connsiteY189" fmla="*/ 1719263 h 2809875"/>
                <a:gd name="connsiteX190" fmla="*/ 374259 w 3662256"/>
                <a:gd name="connsiteY190" fmla="*/ 1757363 h 2809875"/>
                <a:gd name="connsiteX191" fmla="*/ 369497 w 3662256"/>
                <a:gd name="connsiteY191" fmla="*/ 1771650 h 2809875"/>
                <a:gd name="connsiteX192" fmla="*/ 357591 w 3662256"/>
                <a:gd name="connsiteY192" fmla="*/ 1807369 h 2809875"/>
                <a:gd name="connsiteX193" fmla="*/ 343303 w 3662256"/>
                <a:gd name="connsiteY193" fmla="*/ 1852613 h 2809875"/>
                <a:gd name="connsiteX194" fmla="*/ 336159 w 3662256"/>
                <a:gd name="connsiteY194" fmla="*/ 1876425 h 2809875"/>
                <a:gd name="connsiteX195" fmla="*/ 326634 w 3662256"/>
                <a:gd name="connsiteY195" fmla="*/ 1890713 h 2809875"/>
                <a:gd name="connsiteX196" fmla="*/ 321872 w 3662256"/>
                <a:gd name="connsiteY196" fmla="*/ 1905000 h 2809875"/>
                <a:gd name="connsiteX197" fmla="*/ 307584 w 3662256"/>
                <a:gd name="connsiteY197" fmla="*/ 1914525 h 2809875"/>
                <a:gd name="connsiteX198" fmla="*/ 293297 w 3662256"/>
                <a:gd name="connsiteY198" fmla="*/ 1943100 h 2809875"/>
                <a:gd name="connsiteX199" fmla="*/ 283772 w 3662256"/>
                <a:gd name="connsiteY199" fmla="*/ 1971675 h 2809875"/>
                <a:gd name="connsiteX200" fmla="*/ 267103 w 3662256"/>
                <a:gd name="connsiteY200" fmla="*/ 2002632 h 2809875"/>
                <a:gd name="connsiteX201" fmla="*/ 231384 w 3662256"/>
                <a:gd name="connsiteY201" fmla="*/ 2038350 h 2809875"/>
                <a:gd name="connsiteX202" fmla="*/ 207572 w 3662256"/>
                <a:gd name="connsiteY202" fmla="*/ 2062163 h 2809875"/>
                <a:gd name="connsiteX203" fmla="*/ 202809 w 3662256"/>
                <a:gd name="connsiteY203" fmla="*/ 2076450 h 2809875"/>
                <a:gd name="connsiteX204" fmla="*/ 174234 w 3662256"/>
                <a:gd name="connsiteY204" fmla="*/ 2095500 h 2809875"/>
                <a:gd name="connsiteX205" fmla="*/ 159947 w 3662256"/>
                <a:gd name="connsiteY205" fmla="*/ 2105025 h 2809875"/>
                <a:gd name="connsiteX206" fmla="*/ 131372 w 3662256"/>
                <a:gd name="connsiteY206" fmla="*/ 2133601 h 2809875"/>
                <a:gd name="connsiteX207" fmla="*/ 102797 w 3662256"/>
                <a:gd name="connsiteY207" fmla="*/ 2145506 h 2809875"/>
                <a:gd name="connsiteX208" fmla="*/ 78985 w 3662256"/>
                <a:gd name="connsiteY208" fmla="*/ 2157412 h 2809875"/>
                <a:gd name="connsiteX209" fmla="*/ 45647 w 3662256"/>
                <a:gd name="connsiteY209" fmla="*/ 2174081 h 2809875"/>
                <a:gd name="connsiteX210" fmla="*/ 24215 w 3662256"/>
                <a:gd name="connsiteY210" fmla="*/ 2178844 h 2809875"/>
                <a:gd name="connsiteX211" fmla="*/ 403 w 3662256"/>
                <a:gd name="connsiteY211" fmla="*/ 2188369 h 2809875"/>
                <a:gd name="connsiteX212" fmla="*/ 12309 w 3662256"/>
                <a:gd name="connsiteY212" fmla="*/ 2228850 h 2809875"/>
                <a:gd name="connsiteX213" fmla="*/ 43265 w 3662256"/>
                <a:gd name="connsiteY213" fmla="*/ 2255044 h 2809875"/>
                <a:gd name="connsiteX214" fmla="*/ 67079 w 3662256"/>
                <a:gd name="connsiteY214" fmla="*/ 2271713 h 2809875"/>
                <a:gd name="connsiteX215" fmla="*/ 90890 w 3662256"/>
                <a:gd name="connsiteY215" fmla="*/ 2276475 h 2809875"/>
                <a:gd name="connsiteX216" fmla="*/ 114703 w 3662256"/>
                <a:gd name="connsiteY216" fmla="*/ 2297906 h 2809875"/>
                <a:gd name="connsiteX217" fmla="*/ 119466 w 3662256"/>
                <a:gd name="connsiteY217" fmla="*/ 2326482 h 2809875"/>
                <a:gd name="connsiteX218" fmla="*/ 126609 w 3662256"/>
                <a:gd name="connsiteY218" fmla="*/ 2347913 h 2809875"/>
                <a:gd name="connsiteX219" fmla="*/ 121847 w 3662256"/>
                <a:gd name="connsiteY219" fmla="*/ 2386013 h 2809875"/>
                <a:gd name="connsiteX220" fmla="*/ 112322 w 3662256"/>
                <a:gd name="connsiteY220" fmla="*/ 2405063 h 2809875"/>
                <a:gd name="connsiteX221" fmla="*/ 100416 w 3662256"/>
                <a:gd name="connsiteY221" fmla="*/ 2424112 h 2809875"/>
                <a:gd name="connsiteX222" fmla="*/ 71841 w 3662256"/>
                <a:gd name="connsiteY222" fmla="*/ 2426494 h 2809875"/>
                <a:gd name="connsiteX223" fmla="*/ 50409 w 3662256"/>
                <a:gd name="connsiteY223" fmla="*/ 2452688 h 2809875"/>
                <a:gd name="connsiteX224" fmla="*/ 21834 w 3662256"/>
                <a:gd name="connsiteY224" fmla="*/ 2466975 h 2809875"/>
                <a:gd name="connsiteX225" fmla="*/ 31359 w 3662256"/>
                <a:gd name="connsiteY225" fmla="*/ 2490788 h 2809875"/>
                <a:gd name="connsiteX226" fmla="*/ 21834 w 3662256"/>
                <a:gd name="connsiteY226" fmla="*/ 2524125 h 2809875"/>
                <a:gd name="connsiteX227" fmla="*/ 12309 w 3662256"/>
                <a:gd name="connsiteY227" fmla="*/ 2538413 h 2809875"/>
                <a:gd name="connsiteX228" fmla="*/ 374259 w 3662256"/>
                <a:gd name="connsiteY228" fmla="*/ 2809875 h 2809875"/>
                <a:gd name="connsiteX0" fmla="*/ 690172 w 3653484"/>
                <a:gd name="connsiteY0" fmla="*/ 2619375 h 2809875"/>
                <a:gd name="connsiteX1" fmla="*/ 1179122 w 3653484"/>
                <a:gd name="connsiteY1" fmla="*/ 2152650 h 2809875"/>
                <a:gd name="connsiteX2" fmla="*/ 1449791 w 3653484"/>
                <a:gd name="connsiteY2" fmla="*/ 1759744 h 2809875"/>
                <a:gd name="connsiteX3" fmla="*/ 3653240 w 3653484"/>
                <a:gd name="connsiteY3" fmla="*/ 1504951 h 2809875"/>
                <a:gd name="connsiteX4" fmla="*/ 3627047 w 3653484"/>
                <a:gd name="connsiteY4" fmla="*/ 1485900 h 2809875"/>
                <a:gd name="connsiteX5" fmla="*/ 3617522 w 3653484"/>
                <a:gd name="connsiteY5" fmla="*/ 1471613 h 2809875"/>
                <a:gd name="connsiteX6" fmla="*/ 3593709 w 3653484"/>
                <a:gd name="connsiteY6" fmla="*/ 1462088 h 2809875"/>
                <a:gd name="connsiteX7" fmla="*/ 3572278 w 3653484"/>
                <a:gd name="connsiteY7" fmla="*/ 1464469 h 2809875"/>
                <a:gd name="connsiteX8" fmla="*/ 3531796 w 3653484"/>
                <a:gd name="connsiteY8" fmla="*/ 1412082 h 2809875"/>
                <a:gd name="connsiteX9" fmla="*/ 3507984 w 3653484"/>
                <a:gd name="connsiteY9" fmla="*/ 1393031 h 2809875"/>
                <a:gd name="connsiteX10" fmla="*/ 3481790 w 3653484"/>
                <a:gd name="connsiteY10" fmla="*/ 1397794 h 2809875"/>
                <a:gd name="connsiteX11" fmla="*/ 3457979 w 3653484"/>
                <a:gd name="connsiteY11" fmla="*/ 1381126 h 2809875"/>
                <a:gd name="connsiteX12" fmla="*/ 3407972 w 3653484"/>
                <a:gd name="connsiteY12" fmla="*/ 1369219 h 2809875"/>
                <a:gd name="connsiteX13" fmla="*/ 3369872 w 3653484"/>
                <a:gd name="connsiteY13" fmla="*/ 1371601 h 2809875"/>
                <a:gd name="connsiteX14" fmla="*/ 3327009 w 3653484"/>
                <a:gd name="connsiteY14" fmla="*/ 1352550 h 2809875"/>
                <a:gd name="connsiteX15" fmla="*/ 3312722 w 3653484"/>
                <a:gd name="connsiteY15" fmla="*/ 1347788 h 2809875"/>
                <a:gd name="connsiteX16" fmla="*/ 3284147 w 3653484"/>
                <a:gd name="connsiteY16" fmla="*/ 1362075 h 2809875"/>
                <a:gd name="connsiteX17" fmla="*/ 3260334 w 3653484"/>
                <a:gd name="connsiteY17" fmla="*/ 1343025 h 2809875"/>
                <a:gd name="connsiteX18" fmla="*/ 3231759 w 3653484"/>
                <a:gd name="connsiteY18" fmla="*/ 1319213 h 2809875"/>
                <a:gd name="connsiteX19" fmla="*/ 3217472 w 3653484"/>
                <a:gd name="connsiteY19" fmla="*/ 1309688 h 2809875"/>
                <a:gd name="connsiteX20" fmla="*/ 3188897 w 3653484"/>
                <a:gd name="connsiteY20" fmla="*/ 1283495 h 2809875"/>
                <a:gd name="connsiteX21" fmla="*/ 3167465 w 3653484"/>
                <a:gd name="connsiteY21" fmla="*/ 1278731 h 2809875"/>
                <a:gd name="connsiteX22" fmla="*/ 3169848 w 3653484"/>
                <a:gd name="connsiteY22" fmla="*/ 1247775 h 2809875"/>
                <a:gd name="connsiteX23" fmla="*/ 3179372 w 3653484"/>
                <a:gd name="connsiteY23" fmla="*/ 1223963 h 2809875"/>
                <a:gd name="connsiteX24" fmla="*/ 3150797 w 3653484"/>
                <a:gd name="connsiteY24" fmla="*/ 1214438 h 2809875"/>
                <a:gd name="connsiteX25" fmla="*/ 3136509 w 3653484"/>
                <a:gd name="connsiteY25" fmla="*/ 1219200 h 2809875"/>
                <a:gd name="connsiteX26" fmla="*/ 3122222 w 3653484"/>
                <a:gd name="connsiteY26" fmla="*/ 1228725 h 2809875"/>
                <a:gd name="connsiteX27" fmla="*/ 3100790 w 3653484"/>
                <a:gd name="connsiteY27" fmla="*/ 1212056 h 2809875"/>
                <a:gd name="connsiteX28" fmla="*/ 3112697 w 3653484"/>
                <a:gd name="connsiteY28" fmla="*/ 1185863 h 2809875"/>
                <a:gd name="connsiteX29" fmla="*/ 3103172 w 3653484"/>
                <a:gd name="connsiteY29" fmla="*/ 1171575 h 2809875"/>
                <a:gd name="connsiteX30" fmla="*/ 3098409 w 3653484"/>
                <a:gd name="connsiteY30" fmla="*/ 1157288 h 2809875"/>
                <a:gd name="connsiteX31" fmla="*/ 3084122 w 3653484"/>
                <a:gd name="connsiteY31" fmla="*/ 1171575 h 2809875"/>
                <a:gd name="connsiteX32" fmla="*/ 3055547 w 3653484"/>
                <a:gd name="connsiteY32" fmla="*/ 1162050 h 2809875"/>
                <a:gd name="connsiteX33" fmla="*/ 3046022 w 3653484"/>
                <a:gd name="connsiteY33" fmla="*/ 1131094 h 2809875"/>
                <a:gd name="connsiteX34" fmla="*/ 3050784 w 3653484"/>
                <a:gd name="connsiteY34" fmla="*/ 1114425 h 2809875"/>
                <a:gd name="connsiteX35" fmla="*/ 3050784 w 3653484"/>
                <a:gd name="connsiteY35" fmla="*/ 1104900 h 2809875"/>
                <a:gd name="connsiteX36" fmla="*/ 3036497 w 3653484"/>
                <a:gd name="connsiteY36" fmla="*/ 1100138 h 2809875"/>
                <a:gd name="connsiteX37" fmla="*/ 3046022 w 3653484"/>
                <a:gd name="connsiteY37" fmla="*/ 1081088 h 2809875"/>
                <a:gd name="connsiteX38" fmla="*/ 3055547 w 3653484"/>
                <a:gd name="connsiteY38" fmla="*/ 1062038 h 2809875"/>
                <a:gd name="connsiteX39" fmla="*/ 3024590 w 3653484"/>
                <a:gd name="connsiteY39" fmla="*/ 1052513 h 2809875"/>
                <a:gd name="connsiteX40" fmla="*/ 3012684 w 3653484"/>
                <a:gd name="connsiteY40" fmla="*/ 1066800 h 2809875"/>
                <a:gd name="connsiteX41" fmla="*/ 2993634 w 3653484"/>
                <a:gd name="connsiteY41" fmla="*/ 1066800 h 2809875"/>
                <a:gd name="connsiteX42" fmla="*/ 2972204 w 3653484"/>
                <a:gd name="connsiteY42" fmla="*/ 1073944 h 2809875"/>
                <a:gd name="connsiteX43" fmla="*/ 2955534 w 3653484"/>
                <a:gd name="connsiteY43" fmla="*/ 1066800 h 2809875"/>
                <a:gd name="connsiteX44" fmla="*/ 2950772 w 3653484"/>
                <a:gd name="connsiteY44" fmla="*/ 1047750 h 2809875"/>
                <a:gd name="connsiteX45" fmla="*/ 2931721 w 3653484"/>
                <a:gd name="connsiteY45" fmla="*/ 1040607 h 2809875"/>
                <a:gd name="connsiteX46" fmla="*/ 2903147 w 3653484"/>
                <a:gd name="connsiteY46" fmla="*/ 1019175 h 2809875"/>
                <a:gd name="connsiteX47" fmla="*/ 2888859 w 3653484"/>
                <a:gd name="connsiteY47" fmla="*/ 1014413 h 2809875"/>
                <a:gd name="connsiteX48" fmla="*/ 2874572 w 3653484"/>
                <a:gd name="connsiteY48" fmla="*/ 1004888 h 2809875"/>
                <a:gd name="connsiteX49" fmla="*/ 2855522 w 3653484"/>
                <a:gd name="connsiteY49" fmla="*/ 1004888 h 2809875"/>
                <a:gd name="connsiteX50" fmla="*/ 2834090 w 3653484"/>
                <a:gd name="connsiteY50" fmla="*/ 995363 h 2809875"/>
                <a:gd name="connsiteX51" fmla="*/ 2810278 w 3653484"/>
                <a:gd name="connsiteY51" fmla="*/ 1009650 h 2809875"/>
                <a:gd name="connsiteX52" fmla="*/ 2767416 w 3653484"/>
                <a:gd name="connsiteY52" fmla="*/ 1007269 h 2809875"/>
                <a:gd name="connsiteX53" fmla="*/ 2734079 w 3653484"/>
                <a:gd name="connsiteY53" fmla="*/ 1019175 h 2809875"/>
                <a:gd name="connsiteX54" fmla="*/ 2712646 w 3653484"/>
                <a:gd name="connsiteY54" fmla="*/ 1019176 h 2809875"/>
                <a:gd name="connsiteX55" fmla="*/ 2693597 w 3653484"/>
                <a:gd name="connsiteY55" fmla="*/ 1009650 h 2809875"/>
                <a:gd name="connsiteX56" fmla="*/ 2641209 w 3653484"/>
                <a:gd name="connsiteY56" fmla="*/ 1021557 h 2809875"/>
                <a:gd name="connsiteX57" fmla="*/ 2631684 w 3653484"/>
                <a:gd name="connsiteY57" fmla="*/ 1031082 h 2809875"/>
                <a:gd name="connsiteX58" fmla="*/ 2612634 w 3653484"/>
                <a:gd name="connsiteY58" fmla="*/ 1038225 h 2809875"/>
                <a:gd name="connsiteX59" fmla="*/ 2595965 w 3653484"/>
                <a:gd name="connsiteY59" fmla="*/ 1035844 h 2809875"/>
                <a:gd name="connsiteX60" fmla="*/ 2574535 w 3653484"/>
                <a:gd name="connsiteY60" fmla="*/ 1028700 h 2809875"/>
                <a:gd name="connsiteX61" fmla="*/ 2529290 w 3653484"/>
                <a:gd name="connsiteY61" fmla="*/ 1004888 h 2809875"/>
                <a:gd name="connsiteX62" fmla="*/ 2526909 w 3653484"/>
                <a:gd name="connsiteY62" fmla="*/ 971550 h 2809875"/>
                <a:gd name="connsiteX63" fmla="*/ 2512622 w 3653484"/>
                <a:gd name="connsiteY63" fmla="*/ 942975 h 2809875"/>
                <a:gd name="connsiteX64" fmla="*/ 2488809 w 3653484"/>
                <a:gd name="connsiteY64" fmla="*/ 938213 h 2809875"/>
                <a:gd name="connsiteX65" fmla="*/ 2493572 w 3653484"/>
                <a:gd name="connsiteY65" fmla="*/ 923925 h 2809875"/>
                <a:gd name="connsiteX66" fmla="*/ 2479284 w 3653484"/>
                <a:gd name="connsiteY66" fmla="*/ 914400 h 2809875"/>
                <a:gd name="connsiteX67" fmla="*/ 2457853 w 3653484"/>
                <a:gd name="connsiteY67" fmla="*/ 902494 h 2809875"/>
                <a:gd name="connsiteX68" fmla="*/ 2431659 w 3653484"/>
                <a:gd name="connsiteY68" fmla="*/ 890588 h 2809875"/>
                <a:gd name="connsiteX69" fmla="*/ 2414991 w 3653484"/>
                <a:gd name="connsiteY69" fmla="*/ 864394 h 2809875"/>
                <a:gd name="connsiteX70" fmla="*/ 2398321 w 3653484"/>
                <a:gd name="connsiteY70" fmla="*/ 833437 h 2809875"/>
                <a:gd name="connsiteX71" fmla="*/ 2367365 w 3653484"/>
                <a:gd name="connsiteY71" fmla="*/ 807244 h 2809875"/>
                <a:gd name="connsiteX72" fmla="*/ 2348316 w 3653484"/>
                <a:gd name="connsiteY72" fmla="*/ 769144 h 2809875"/>
                <a:gd name="connsiteX73" fmla="*/ 2322122 w 3653484"/>
                <a:gd name="connsiteY73" fmla="*/ 733425 h 2809875"/>
                <a:gd name="connsiteX74" fmla="*/ 2307834 w 3653484"/>
                <a:gd name="connsiteY74" fmla="*/ 723900 h 2809875"/>
                <a:gd name="connsiteX75" fmla="*/ 2264972 w 3653484"/>
                <a:gd name="connsiteY75" fmla="*/ 704850 h 2809875"/>
                <a:gd name="connsiteX76" fmla="*/ 2241159 w 3653484"/>
                <a:gd name="connsiteY76" fmla="*/ 678657 h 2809875"/>
                <a:gd name="connsiteX77" fmla="*/ 2231634 w 3653484"/>
                <a:gd name="connsiteY77" fmla="*/ 657225 h 2809875"/>
                <a:gd name="connsiteX78" fmla="*/ 2212584 w 3653484"/>
                <a:gd name="connsiteY78" fmla="*/ 647700 h 2809875"/>
                <a:gd name="connsiteX79" fmla="*/ 2198297 w 3653484"/>
                <a:gd name="connsiteY79" fmla="*/ 638175 h 2809875"/>
                <a:gd name="connsiteX80" fmla="*/ 2179247 w 3653484"/>
                <a:gd name="connsiteY80" fmla="*/ 642938 h 2809875"/>
                <a:gd name="connsiteX81" fmla="*/ 2155434 w 3653484"/>
                <a:gd name="connsiteY81" fmla="*/ 619125 h 2809875"/>
                <a:gd name="connsiteX82" fmla="*/ 2136384 w 3653484"/>
                <a:gd name="connsiteY82" fmla="*/ 590550 h 2809875"/>
                <a:gd name="connsiteX83" fmla="*/ 2126859 w 3653484"/>
                <a:gd name="connsiteY83" fmla="*/ 561975 h 2809875"/>
                <a:gd name="connsiteX84" fmla="*/ 2103047 w 3653484"/>
                <a:gd name="connsiteY84" fmla="*/ 561975 h 2809875"/>
                <a:gd name="connsiteX85" fmla="*/ 2088759 w 3653484"/>
                <a:gd name="connsiteY85" fmla="*/ 547688 h 2809875"/>
                <a:gd name="connsiteX86" fmla="*/ 2050660 w 3653484"/>
                <a:gd name="connsiteY86" fmla="*/ 540544 h 2809875"/>
                <a:gd name="connsiteX87" fmla="*/ 2007797 w 3653484"/>
                <a:gd name="connsiteY87" fmla="*/ 528638 h 2809875"/>
                <a:gd name="connsiteX88" fmla="*/ 1976841 w 3653484"/>
                <a:gd name="connsiteY88" fmla="*/ 526256 h 2809875"/>
                <a:gd name="connsiteX89" fmla="*/ 1948266 w 3653484"/>
                <a:gd name="connsiteY89" fmla="*/ 521494 h 2809875"/>
                <a:gd name="connsiteX90" fmla="*/ 1926834 w 3653484"/>
                <a:gd name="connsiteY90" fmla="*/ 504825 h 2809875"/>
                <a:gd name="connsiteX91" fmla="*/ 1912547 w 3653484"/>
                <a:gd name="connsiteY91" fmla="*/ 509588 h 2809875"/>
                <a:gd name="connsiteX92" fmla="*/ 1841109 w 3653484"/>
                <a:gd name="connsiteY92" fmla="*/ 495300 h 2809875"/>
                <a:gd name="connsiteX93" fmla="*/ 1812534 w 3653484"/>
                <a:gd name="connsiteY93" fmla="*/ 485775 h 2809875"/>
                <a:gd name="connsiteX94" fmla="*/ 1798247 w 3653484"/>
                <a:gd name="connsiteY94" fmla="*/ 481013 h 2809875"/>
                <a:gd name="connsiteX95" fmla="*/ 1783959 w 3653484"/>
                <a:gd name="connsiteY95" fmla="*/ 490538 h 2809875"/>
                <a:gd name="connsiteX96" fmla="*/ 1769672 w 3653484"/>
                <a:gd name="connsiteY96" fmla="*/ 495300 h 2809875"/>
                <a:gd name="connsiteX97" fmla="*/ 1741097 w 3653484"/>
                <a:gd name="connsiteY97" fmla="*/ 523875 h 2809875"/>
                <a:gd name="connsiteX98" fmla="*/ 1717284 w 3653484"/>
                <a:gd name="connsiteY98" fmla="*/ 519113 h 2809875"/>
                <a:gd name="connsiteX99" fmla="*/ 1683947 w 3653484"/>
                <a:gd name="connsiteY99" fmla="*/ 509588 h 2809875"/>
                <a:gd name="connsiteX100" fmla="*/ 1650609 w 3653484"/>
                <a:gd name="connsiteY100" fmla="*/ 504825 h 2809875"/>
                <a:gd name="connsiteX101" fmla="*/ 1622034 w 3653484"/>
                <a:gd name="connsiteY101" fmla="*/ 500063 h 2809875"/>
                <a:gd name="connsiteX102" fmla="*/ 1581553 w 3653484"/>
                <a:gd name="connsiteY102" fmla="*/ 483394 h 2809875"/>
                <a:gd name="connsiteX103" fmla="*/ 1552978 w 3653484"/>
                <a:gd name="connsiteY103" fmla="*/ 483394 h 2809875"/>
                <a:gd name="connsiteX104" fmla="*/ 1541072 w 3653484"/>
                <a:gd name="connsiteY104" fmla="*/ 466725 h 2809875"/>
                <a:gd name="connsiteX105" fmla="*/ 1526784 w 3653484"/>
                <a:gd name="connsiteY105" fmla="*/ 447675 h 2809875"/>
                <a:gd name="connsiteX106" fmla="*/ 1522021 w 3653484"/>
                <a:gd name="connsiteY106" fmla="*/ 421481 h 2809875"/>
                <a:gd name="connsiteX107" fmla="*/ 1533929 w 3653484"/>
                <a:gd name="connsiteY107" fmla="*/ 392907 h 2809875"/>
                <a:gd name="connsiteX108" fmla="*/ 1564884 w 3653484"/>
                <a:gd name="connsiteY108" fmla="*/ 366713 h 2809875"/>
                <a:gd name="connsiteX109" fmla="*/ 1557740 w 3653484"/>
                <a:gd name="connsiteY109" fmla="*/ 340519 h 2809875"/>
                <a:gd name="connsiteX110" fmla="*/ 1564884 w 3653484"/>
                <a:gd name="connsiteY110" fmla="*/ 309562 h 2809875"/>
                <a:gd name="connsiteX111" fmla="*/ 1583934 w 3653484"/>
                <a:gd name="connsiteY111" fmla="*/ 285750 h 2809875"/>
                <a:gd name="connsiteX112" fmla="*/ 1588697 w 3653484"/>
                <a:gd name="connsiteY112" fmla="*/ 271463 h 2809875"/>
                <a:gd name="connsiteX113" fmla="*/ 1579172 w 3653484"/>
                <a:gd name="connsiteY113" fmla="*/ 257175 h 2809875"/>
                <a:gd name="connsiteX114" fmla="*/ 1545834 w 3653484"/>
                <a:gd name="connsiteY114" fmla="*/ 230981 h 2809875"/>
                <a:gd name="connsiteX115" fmla="*/ 1522022 w 3653484"/>
                <a:gd name="connsiteY115" fmla="*/ 228600 h 2809875"/>
                <a:gd name="connsiteX116" fmla="*/ 1507734 w 3653484"/>
                <a:gd name="connsiteY116" fmla="*/ 192881 h 2809875"/>
                <a:gd name="connsiteX117" fmla="*/ 1505353 w 3653484"/>
                <a:gd name="connsiteY117" fmla="*/ 159543 h 2809875"/>
                <a:gd name="connsiteX118" fmla="*/ 1488684 w 3653484"/>
                <a:gd name="connsiteY118" fmla="*/ 119063 h 2809875"/>
                <a:gd name="connsiteX119" fmla="*/ 1479159 w 3653484"/>
                <a:gd name="connsiteY119" fmla="*/ 92868 h 2809875"/>
                <a:gd name="connsiteX120" fmla="*/ 1455347 w 3653484"/>
                <a:gd name="connsiteY120" fmla="*/ 85725 h 2809875"/>
                <a:gd name="connsiteX121" fmla="*/ 1450584 w 3653484"/>
                <a:gd name="connsiteY121" fmla="*/ 66675 h 2809875"/>
                <a:gd name="connsiteX122" fmla="*/ 1433915 w 3653484"/>
                <a:gd name="connsiteY122" fmla="*/ 40481 h 2809875"/>
                <a:gd name="connsiteX123" fmla="*/ 1445822 w 3653484"/>
                <a:gd name="connsiteY123" fmla="*/ 30956 h 2809875"/>
                <a:gd name="connsiteX124" fmla="*/ 1436297 w 3653484"/>
                <a:gd name="connsiteY124" fmla="*/ 0 h 2809875"/>
                <a:gd name="connsiteX125" fmla="*/ 845747 w 3653484"/>
                <a:gd name="connsiteY125" fmla="*/ 180975 h 2809875"/>
                <a:gd name="connsiteX126" fmla="*/ 845747 w 3653484"/>
                <a:gd name="connsiteY126" fmla="*/ 180975 h 2809875"/>
                <a:gd name="connsiteX127" fmla="*/ 840984 w 3653484"/>
                <a:gd name="connsiteY127" fmla="*/ 223838 h 2809875"/>
                <a:gd name="connsiteX128" fmla="*/ 836222 w 3653484"/>
                <a:gd name="connsiteY128" fmla="*/ 238125 h 2809875"/>
                <a:gd name="connsiteX129" fmla="*/ 817172 w 3653484"/>
                <a:gd name="connsiteY129" fmla="*/ 254794 h 2809875"/>
                <a:gd name="connsiteX130" fmla="*/ 788597 w 3653484"/>
                <a:gd name="connsiteY130" fmla="*/ 266700 h 2809875"/>
                <a:gd name="connsiteX131" fmla="*/ 740972 w 3653484"/>
                <a:gd name="connsiteY131" fmla="*/ 300038 h 2809875"/>
                <a:gd name="connsiteX132" fmla="*/ 721922 w 3653484"/>
                <a:gd name="connsiteY132" fmla="*/ 328613 h 2809875"/>
                <a:gd name="connsiteX133" fmla="*/ 705252 w 3653484"/>
                <a:gd name="connsiteY133" fmla="*/ 342900 h 2809875"/>
                <a:gd name="connsiteX134" fmla="*/ 707634 w 3653484"/>
                <a:gd name="connsiteY134" fmla="*/ 369095 h 2809875"/>
                <a:gd name="connsiteX135" fmla="*/ 726684 w 3653484"/>
                <a:gd name="connsiteY135" fmla="*/ 381000 h 2809875"/>
                <a:gd name="connsiteX136" fmla="*/ 731447 w 3653484"/>
                <a:gd name="connsiteY136" fmla="*/ 395288 h 2809875"/>
                <a:gd name="connsiteX137" fmla="*/ 750497 w 3653484"/>
                <a:gd name="connsiteY137" fmla="*/ 423863 h 2809875"/>
                <a:gd name="connsiteX138" fmla="*/ 760022 w 3653484"/>
                <a:gd name="connsiteY138" fmla="*/ 442913 h 2809875"/>
                <a:gd name="connsiteX139" fmla="*/ 750497 w 3653484"/>
                <a:gd name="connsiteY139" fmla="*/ 481013 h 2809875"/>
                <a:gd name="connsiteX140" fmla="*/ 736209 w 3653484"/>
                <a:gd name="connsiteY140" fmla="*/ 490538 h 2809875"/>
                <a:gd name="connsiteX141" fmla="*/ 731447 w 3653484"/>
                <a:gd name="connsiteY141" fmla="*/ 504825 h 2809875"/>
                <a:gd name="connsiteX142" fmla="*/ 717159 w 3653484"/>
                <a:gd name="connsiteY142" fmla="*/ 509588 h 2809875"/>
                <a:gd name="connsiteX143" fmla="*/ 712397 w 3653484"/>
                <a:gd name="connsiteY143" fmla="*/ 538163 h 2809875"/>
                <a:gd name="connsiteX144" fmla="*/ 702872 w 3653484"/>
                <a:gd name="connsiteY144" fmla="*/ 566738 h 2809875"/>
                <a:gd name="connsiteX145" fmla="*/ 698109 w 3653484"/>
                <a:gd name="connsiteY145" fmla="*/ 581025 h 2809875"/>
                <a:gd name="connsiteX146" fmla="*/ 683822 w 3653484"/>
                <a:gd name="connsiteY146" fmla="*/ 611981 h 2809875"/>
                <a:gd name="connsiteX147" fmla="*/ 702872 w 3653484"/>
                <a:gd name="connsiteY147" fmla="*/ 638175 h 2809875"/>
                <a:gd name="connsiteX148" fmla="*/ 731447 w 3653484"/>
                <a:gd name="connsiteY148" fmla="*/ 647700 h 2809875"/>
                <a:gd name="connsiteX149" fmla="*/ 740972 w 3653484"/>
                <a:gd name="connsiteY149" fmla="*/ 661988 h 2809875"/>
                <a:gd name="connsiteX150" fmla="*/ 745734 w 3653484"/>
                <a:gd name="connsiteY150" fmla="*/ 676275 h 2809875"/>
                <a:gd name="connsiteX151" fmla="*/ 745734 w 3653484"/>
                <a:gd name="connsiteY151" fmla="*/ 688181 h 2809875"/>
                <a:gd name="connsiteX152" fmla="*/ 748115 w 3653484"/>
                <a:gd name="connsiteY152" fmla="*/ 709613 h 2809875"/>
                <a:gd name="connsiteX153" fmla="*/ 755259 w 3653484"/>
                <a:gd name="connsiteY153" fmla="*/ 728663 h 2809875"/>
                <a:gd name="connsiteX154" fmla="*/ 745734 w 3653484"/>
                <a:gd name="connsiteY154" fmla="*/ 757238 h 2809875"/>
                <a:gd name="connsiteX155" fmla="*/ 736209 w 3653484"/>
                <a:gd name="connsiteY155" fmla="*/ 771525 h 2809875"/>
                <a:gd name="connsiteX156" fmla="*/ 736209 w 3653484"/>
                <a:gd name="connsiteY156" fmla="*/ 842963 h 2809875"/>
                <a:gd name="connsiteX157" fmla="*/ 740972 w 3653484"/>
                <a:gd name="connsiteY157" fmla="*/ 857250 h 2809875"/>
                <a:gd name="connsiteX158" fmla="*/ 745734 w 3653484"/>
                <a:gd name="connsiteY158" fmla="*/ 876300 h 2809875"/>
                <a:gd name="connsiteX159" fmla="*/ 760022 w 3653484"/>
                <a:gd name="connsiteY159" fmla="*/ 923925 h 2809875"/>
                <a:gd name="connsiteX160" fmla="*/ 764784 w 3653484"/>
                <a:gd name="connsiteY160" fmla="*/ 938213 h 2809875"/>
                <a:gd name="connsiteX161" fmla="*/ 771928 w 3653484"/>
                <a:gd name="connsiteY161" fmla="*/ 983456 h 2809875"/>
                <a:gd name="connsiteX162" fmla="*/ 750497 w 3653484"/>
                <a:gd name="connsiteY162" fmla="*/ 1004888 h 2809875"/>
                <a:gd name="connsiteX163" fmla="*/ 731447 w 3653484"/>
                <a:gd name="connsiteY163" fmla="*/ 1009650 h 2809875"/>
                <a:gd name="connsiteX164" fmla="*/ 712397 w 3653484"/>
                <a:gd name="connsiteY164" fmla="*/ 1016794 h 2809875"/>
                <a:gd name="connsiteX165" fmla="*/ 683822 w 3653484"/>
                <a:gd name="connsiteY165" fmla="*/ 1035844 h 2809875"/>
                <a:gd name="connsiteX166" fmla="*/ 674297 w 3653484"/>
                <a:gd name="connsiteY166" fmla="*/ 1052513 h 2809875"/>
                <a:gd name="connsiteX167" fmla="*/ 660009 w 3653484"/>
                <a:gd name="connsiteY167" fmla="*/ 1062038 h 2809875"/>
                <a:gd name="connsiteX168" fmla="*/ 650484 w 3653484"/>
                <a:gd name="connsiteY168" fmla="*/ 1076325 h 2809875"/>
                <a:gd name="connsiteX169" fmla="*/ 640959 w 3653484"/>
                <a:gd name="connsiteY169" fmla="*/ 1157288 h 2809875"/>
                <a:gd name="connsiteX170" fmla="*/ 626672 w 3653484"/>
                <a:gd name="connsiteY170" fmla="*/ 1190625 h 2809875"/>
                <a:gd name="connsiteX171" fmla="*/ 593334 w 3653484"/>
                <a:gd name="connsiteY171" fmla="*/ 1204913 h 2809875"/>
                <a:gd name="connsiteX172" fmla="*/ 588572 w 3653484"/>
                <a:gd name="connsiteY172" fmla="*/ 1219200 h 2809875"/>
                <a:gd name="connsiteX173" fmla="*/ 593334 w 3653484"/>
                <a:gd name="connsiteY173" fmla="*/ 1233488 h 2809875"/>
                <a:gd name="connsiteX174" fmla="*/ 579047 w 3653484"/>
                <a:gd name="connsiteY174" fmla="*/ 1247775 h 2809875"/>
                <a:gd name="connsiteX175" fmla="*/ 569521 w 3653484"/>
                <a:gd name="connsiteY175" fmla="*/ 1290638 h 2809875"/>
                <a:gd name="connsiteX176" fmla="*/ 552854 w 3653484"/>
                <a:gd name="connsiteY176" fmla="*/ 1321593 h 2809875"/>
                <a:gd name="connsiteX177" fmla="*/ 533803 w 3653484"/>
                <a:gd name="connsiteY177" fmla="*/ 1343025 h 2809875"/>
                <a:gd name="connsiteX178" fmla="*/ 519515 w 3653484"/>
                <a:gd name="connsiteY178" fmla="*/ 1371600 h 2809875"/>
                <a:gd name="connsiteX179" fmla="*/ 498084 w 3653484"/>
                <a:gd name="connsiteY179" fmla="*/ 1419225 h 2809875"/>
                <a:gd name="connsiteX180" fmla="*/ 493322 w 3653484"/>
                <a:gd name="connsiteY180" fmla="*/ 1433513 h 2809875"/>
                <a:gd name="connsiteX181" fmla="*/ 474272 w 3653484"/>
                <a:gd name="connsiteY181" fmla="*/ 1466850 h 2809875"/>
                <a:gd name="connsiteX182" fmla="*/ 464747 w 3653484"/>
                <a:gd name="connsiteY182" fmla="*/ 1485900 h 2809875"/>
                <a:gd name="connsiteX183" fmla="*/ 459984 w 3653484"/>
                <a:gd name="connsiteY183" fmla="*/ 1500188 h 2809875"/>
                <a:gd name="connsiteX184" fmla="*/ 450459 w 3653484"/>
                <a:gd name="connsiteY184" fmla="*/ 1514475 h 2809875"/>
                <a:gd name="connsiteX185" fmla="*/ 436172 w 3653484"/>
                <a:gd name="connsiteY185" fmla="*/ 1552575 h 2809875"/>
                <a:gd name="connsiteX186" fmla="*/ 412359 w 3653484"/>
                <a:gd name="connsiteY186" fmla="*/ 1595438 h 2809875"/>
                <a:gd name="connsiteX187" fmla="*/ 398072 w 3653484"/>
                <a:gd name="connsiteY187" fmla="*/ 1628776 h 2809875"/>
                <a:gd name="connsiteX188" fmla="*/ 393310 w 3653484"/>
                <a:gd name="connsiteY188" fmla="*/ 1657350 h 2809875"/>
                <a:gd name="connsiteX189" fmla="*/ 379022 w 3653484"/>
                <a:gd name="connsiteY189" fmla="*/ 1719263 h 2809875"/>
                <a:gd name="connsiteX190" fmla="*/ 374259 w 3653484"/>
                <a:gd name="connsiteY190" fmla="*/ 1757363 h 2809875"/>
                <a:gd name="connsiteX191" fmla="*/ 369497 w 3653484"/>
                <a:gd name="connsiteY191" fmla="*/ 1771650 h 2809875"/>
                <a:gd name="connsiteX192" fmla="*/ 357591 w 3653484"/>
                <a:gd name="connsiteY192" fmla="*/ 1807369 h 2809875"/>
                <a:gd name="connsiteX193" fmla="*/ 343303 w 3653484"/>
                <a:gd name="connsiteY193" fmla="*/ 1852613 h 2809875"/>
                <a:gd name="connsiteX194" fmla="*/ 336159 w 3653484"/>
                <a:gd name="connsiteY194" fmla="*/ 1876425 h 2809875"/>
                <a:gd name="connsiteX195" fmla="*/ 326634 w 3653484"/>
                <a:gd name="connsiteY195" fmla="*/ 1890713 h 2809875"/>
                <a:gd name="connsiteX196" fmla="*/ 321872 w 3653484"/>
                <a:gd name="connsiteY196" fmla="*/ 1905000 h 2809875"/>
                <a:gd name="connsiteX197" fmla="*/ 307584 w 3653484"/>
                <a:gd name="connsiteY197" fmla="*/ 1914525 h 2809875"/>
                <a:gd name="connsiteX198" fmla="*/ 293297 w 3653484"/>
                <a:gd name="connsiteY198" fmla="*/ 1943100 h 2809875"/>
                <a:gd name="connsiteX199" fmla="*/ 283772 w 3653484"/>
                <a:gd name="connsiteY199" fmla="*/ 1971675 h 2809875"/>
                <a:gd name="connsiteX200" fmla="*/ 267103 w 3653484"/>
                <a:gd name="connsiteY200" fmla="*/ 2002632 h 2809875"/>
                <a:gd name="connsiteX201" fmla="*/ 231384 w 3653484"/>
                <a:gd name="connsiteY201" fmla="*/ 2038350 h 2809875"/>
                <a:gd name="connsiteX202" fmla="*/ 207572 w 3653484"/>
                <a:gd name="connsiteY202" fmla="*/ 2062163 h 2809875"/>
                <a:gd name="connsiteX203" fmla="*/ 202809 w 3653484"/>
                <a:gd name="connsiteY203" fmla="*/ 2076450 h 2809875"/>
                <a:gd name="connsiteX204" fmla="*/ 174234 w 3653484"/>
                <a:gd name="connsiteY204" fmla="*/ 2095500 h 2809875"/>
                <a:gd name="connsiteX205" fmla="*/ 159947 w 3653484"/>
                <a:gd name="connsiteY205" fmla="*/ 2105025 h 2809875"/>
                <a:gd name="connsiteX206" fmla="*/ 131372 w 3653484"/>
                <a:gd name="connsiteY206" fmla="*/ 2133601 h 2809875"/>
                <a:gd name="connsiteX207" fmla="*/ 102797 w 3653484"/>
                <a:gd name="connsiteY207" fmla="*/ 2145506 h 2809875"/>
                <a:gd name="connsiteX208" fmla="*/ 78985 w 3653484"/>
                <a:gd name="connsiteY208" fmla="*/ 2157412 h 2809875"/>
                <a:gd name="connsiteX209" fmla="*/ 45647 w 3653484"/>
                <a:gd name="connsiteY209" fmla="*/ 2174081 h 2809875"/>
                <a:gd name="connsiteX210" fmla="*/ 24215 w 3653484"/>
                <a:gd name="connsiteY210" fmla="*/ 2178844 h 2809875"/>
                <a:gd name="connsiteX211" fmla="*/ 403 w 3653484"/>
                <a:gd name="connsiteY211" fmla="*/ 2188369 h 2809875"/>
                <a:gd name="connsiteX212" fmla="*/ 12309 w 3653484"/>
                <a:gd name="connsiteY212" fmla="*/ 2228850 h 2809875"/>
                <a:gd name="connsiteX213" fmla="*/ 43265 w 3653484"/>
                <a:gd name="connsiteY213" fmla="*/ 2255044 h 2809875"/>
                <a:gd name="connsiteX214" fmla="*/ 67079 w 3653484"/>
                <a:gd name="connsiteY214" fmla="*/ 2271713 h 2809875"/>
                <a:gd name="connsiteX215" fmla="*/ 90890 w 3653484"/>
                <a:gd name="connsiteY215" fmla="*/ 2276475 h 2809875"/>
                <a:gd name="connsiteX216" fmla="*/ 114703 w 3653484"/>
                <a:gd name="connsiteY216" fmla="*/ 2297906 h 2809875"/>
                <a:gd name="connsiteX217" fmla="*/ 119466 w 3653484"/>
                <a:gd name="connsiteY217" fmla="*/ 2326482 h 2809875"/>
                <a:gd name="connsiteX218" fmla="*/ 126609 w 3653484"/>
                <a:gd name="connsiteY218" fmla="*/ 2347913 h 2809875"/>
                <a:gd name="connsiteX219" fmla="*/ 121847 w 3653484"/>
                <a:gd name="connsiteY219" fmla="*/ 2386013 h 2809875"/>
                <a:gd name="connsiteX220" fmla="*/ 112322 w 3653484"/>
                <a:gd name="connsiteY220" fmla="*/ 2405063 h 2809875"/>
                <a:gd name="connsiteX221" fmla="*/ 100416 w 3653484"/>
                <a:gd name="connsiteY221" fmla="*/ 2424112 h 2809875"/>
                <a:gd name="connsiteX222" fmla="*/ 71841 w 3653484"/>
                <a:gd name="connsiteY222" fmla="*/ 2426494 h 2809875"/>
                <a:gd name="connsiteX223" fmla="*/ 50409 w 3653484"/>
                <a:gd name="connsiteY223" fmla="*/ 2452688 h 2809875"/>
                <a:gd name="connsiteX224" fmla="*/ 21834 w 3653484"/>
                <a:gd name="connsiteY224" fmla="*/ 2466975 h 2809875"/>
                <a:gd name="connsiteX225" fmla="*/ 31359 w 3653484"/>
                <a:gd name="connsiteY225" fmla="*/ 2490788 h 2809875"/>
                <a:gd name="connsiteX226" fmla="*/ 21834 w 3653484"/>
                <a:gd name="connsiteY226" fmla="*/ 2524125 h 2809875"/>
                <a:gd name="connsiteX227" fmla="*/ 12309 w 3653484"/>
                <a:gd name="connsiteY227" fmla="*/ 2538413 h 2809875"/>
                <a:gd name="connsiteX228" fmla="*/ 374259 w 3653484"/>
                <a:gd name="connsiteY228" fmla="*/ 2809875 h 2809875"/>
                <a:gd name="connsiteX0" fmla="*/ 690172 w 3782202"/>
                <a:gd name="connsiteY0" fmla="*/ 2619375 h 2809875"/>
                <a:gd name="connsiteX1" fmla="*/ 1179122 w 3782202"/>
                <a:gd name="connsiteY1" fmla="*/ 2152650 h 2809875"/>
                <a:gd name="connsiteX2" fmla="*/ 1449791 w 3782202"/>
                <a:gd name="connsiteY2" fmla="*/ 1759744 h 2809875"/>
                <a:gd name="connsiteX3" fmla="*/ 1503765 w 3782202"/>
                <a:gd name="connsiteY3" fmla="*/ 1489076 h 2809875"/>
                <a:gd name="connsiteX4" fmla="*/ 3627047 w 3782202"/>
                <a:gd name="connsiteY4" fmla="*/ 1485900 h 2809875"/>
                <a:gd name="connsiteX5" fmla="*/ 3617522 w 3782202"/>
                <a:gd name="connsiteY5" fmla="*/ 1471613 h 2809875"/>
                <a:gd name="connsiteX6" fmla="*/ 3593709 w 3782202"/>
                <a:gd name="connsiteY6" fmla="*/ 1462088 h 2809875"/>
                <a:gd name="connsiteX7" fmla="*/ 3572278 w 3782202"/>
                <a:gd name="connsiteY7" fmla="*/ 1464469 h 2809875"/>
                <a:gd name="connsiteX8" fmla="*/ 3531796 w 3782202"/>
                <a:gd name="connsiteY8" fmla="*/ 1412082 h 2809875"/>
                <a:gd name="connsiteX9" fmla="*/ 3507984 w 3782202"/>
                <a:gd name="connsiteY9" fmla="*/ 1393031 h 2809875"/>
                <a:gd name="connsiteX10" fmla="*/ 3481790 w 3782202"/>
                <a:gd name="connsiteY10" fmla="*/ 1397794 h 2809875"/>
                <a:gd name="connsiteX11" fmla="*/ 3457979 w 3782202"/>
                <a:gd name="connsiteY11" fmla="*/ 1381126 h 2809875"/>
                <a:gd name="connsiteX12" fmla="*/ 3407972 w 3782202"/>
                <a:gd name="connsiteY12" fmla="*/ 1369219 h 2809875"/>
                <a:gd name="connsiteX13" fmla="*/ 3369872 w 3782202"/>
                <a:gd name="connsiteY13" fmla="*/ 1371601 h 2809875"/>
                <a:gd name="connsiteX14" fmla="*/ 3327009 w 3782202"/>
                <a:gd name="connsiteY14" fmla="*/ 1352550 h 2809875"/>
                <a:gd name="connsiteX15" fmla="*/ 3312722 w 3782202"/>
                <a:gd name="connsiteY15" fmla="*/ 1347788 h 2809875"/>
                <a:gd name="connsiteX16" fmla="*/ 3284147 w 3782202"/>
                <a:gd name="connsiteY16" fmla="*/ 1362075 h 2809875"/>
                <a:gd name="connsiteX17" fmla="*/ 3260334 w 3782202"/>
                <a:gd name="connsiteY17" fmla="*/ 1343025 h 2809875"/>
                <a:gd name="connsiteX18" fmla="*/ 3231759 w 3782202"/>
                <a:gd name="connsiteY18" fmla="*/ 1319213 h 2809875"/>
                <a:gd name="connsiteX19" fmla="*/ 3217472 w 3782202"/>
                <a:gd name="connsiteY19" fmla="*/ 1309688 h 2809875"/>
                <a:gd name="connsiteX20" fmla="*/ 3188897 w 3782202"/>
                <a:gd name="connsiteY20" fmla="*/ 1283495 h 2809875"/>
                <a:gd name="connsiteX21" fmla="*/ 3167465 w 3782202"/>
                <a:gd name="connsiteY21" fmla="*/ 1278731 h 2809875"/>
                <a:gd name="connsiteX22" fmla="*/ 3169848 w 3782202"/>
                <a:gd name="connsiteY22" fmla="*/ 1247775 h 2809875"/>
                <a:gd name="connsiteX23" fmla="*/ 3179372 w 3782202"/>
                <a:gd name="connsiteY23" fmla="*/ 1223963 h 2809875"/>
                <a:gd name="connsiteX24" fmla="*/ 3150797 w 3782202"/>
                <a:gd name="connsiteY24" fmla="*/ 1214438 h 2809875"/>
                <a:gd name="connsiteX25" fmla="*/ 3136509 w 3782202"/>
                <a:gd name="connsiteY25" fmla="*/ 1219200 h 2809875"/>
                <a:gd name="connsiteX26" fmla="*/ 3122222 w 3782202"/>
                <a:gd name="connsiteY26" fmla="*/ 1228725 h 2809875"/>
                <a:gd name="connsiteX27" fmla="*/ 3100790 w 3782202"/>
                <a:gd name="connsiteY27" fmla="*/ 1212056 h 2809875"/>
                <a:gd name="connsiteX28" fmla="*/ 3112697 w 3782202"/>
                <a:gd name="connsiteY28" fmla="*/ 1185863 h 2809875"/>
                <a:gd name="connsiteX29" fmla="*/ 3103172 w 3782202"/>
                <a:gd name="connsiteY29" fmla="*/ 1171575 h 2809875"/>
                <a:gd name="connsiteX30" fmla="*/ 3098409 w 3782202"/>
                <a:gd name="connsiteY30" fmla="*/ 1157288 h 2809875"/>
                <a:gd name="connsiteX31" fmla="*/ 3084122 w 3782202"/>
                <a:gd name="connsiteY31" fmla="*/ 1171575 h 2809875"/>
                <a:gd name="connsiteX32" fmla="*/ 3055547 w 3782202"/>
                <a:gd name="connsiteY32" fmla="*/ 1162050 h 2809875"/>
                <a:gd name="connsiteX33" fmla="*/ 3046022 w 3782202"/>
                <a:gd name="connsiteY33" fmla="*/ 1131094 h 2809875"/>
                <a:gd name="connsiteX34" fmla="*/ 3050784 w 3782202"/>
                <a:gd name="connsiteY34" fmla="*/ 1114425 h 2809875"/>
                <a:gd name="connsiteX35" fmla="*/ 3050784 w 3782202"/>
                <a:gd name="connsiteY35" fmla="*/ 1104900 h 2809875"/>
                <a:gd name="connsiteX36" fmla="*/ 3036497 w 3782202"/>
                <a:gd name="connsiteY36" fmla="*/ 1100138 h 2809875"/>
                <a:gd name="connsiteX37" fmla="*/ 3046022 w 3782202"/>
                <a:gd name="connsiteY37" fmla="*/ 1081088 h 2809875"/>
                <a:gd name="connsiteX38" fmla="*/ 3055547 w 3782202"/>
                <a:gd name="connsiteY38" fmla="*/ 1062038 h 2809875"/>
                <a:gd name="connsiteX39" fmla="*/ 3024590 w 3782202"/>
                <a:gd name="connsiteY39" fmla="*/ 1052513 h 2809875"/>
                <a:gd name="connsiteX40" fmla="*/ 3012684 w 3782202"/>
                <a:gd name="connsiteY40" fmla="*/ 1066800 h 2809875"/>
                <a:gd name="connsiteX41" fmla="*/ 2993634 w 3782202"/>
                <a:gd name="connsiteY41" fmla="*/ 1066800 h 2809875"/>
                <a:gd name="connsiteX42" fmla="*/ 2972204 w 3782202"/>
                <a:gd name="connsiteY42" fmla="*/ 1073944 h 2809875"/>
                <a:gd name="connsiteX43" fmla="*/ 2955534 w 3782202"/>
                <a:gd name="connsiteY43" fmla="*/ 1066800 h 2809875"/>
                <a:gd name="connsiteX44" fmla="*/ 2950772 w 3782202"/>
                <a:gd name="connsiteY44" fmla="*/ 1047750 h 2809875"/>
                <a:gd name="connsiteX45" fmla="*/ 2931721 w 3782202"/>
                <a:gd name="connsiteY45" fmla="*/ 1040607 h 2809875"/>
                <a:gd name="connsiteX46" fmla="*/ 2903147 w 3782202"/>
                <a:gd name="connsiteY46" fmla="*/ 1019175 h 2809875"/>
                <a:gd name="connsiteX47" fmla="*/ 2888859 w 3782202"/>
                <a:gd name="connsiteY47" fmla="*/ 1014413 h 2809875"/>
                <a:gd name="connsiteX48" fmla="*/ 2874572 w 3782202"/>
                <a:gd name="connsiteY48" fmla="*/ 1004888 h 2809875"/>
                <a:gd name="connsiteX49" fmla="*/ 2855522 w 3782202"/>
                <a:gd name="connsiteY49" fmla="*/ 1004888 h 2809875"/>
                <a:gd name="connsiteX50" fmla="*/ 2834090 w 3782202"/>
                <a:gd name="connsiteY50" fmla="*/ 995363 h 2809875"/>
                <a:gd name="connsiteX51" fmla="*/ 2810278 w 3782202"/>
                <a:gd name="connsiteY51" fmla="*/ 1009650 h 2809875"/>
                <a:gd name="connsiteX52" fmla="*/ 2767416 w 3782202"/>
                <a:gd name="connsiteY52" fmla="*/ 1007269 h 2809875"/>
                <a:gd name="connsiteX53" fmla="*/ 2734079 w 3782202"/>
                <a:gd name="connsiteY53" fmla="*/ 1019175 h 2809875"/>
                <a:gd name="connsiteX54" fmla="*/ 2712646 w 3782202"/>
                <a:gd name="connsiteY54" fmla="*/ 1019176 h 2809875"/>
                <a:gd name="connsiteX55" fmla="*/ 2693597 w 3782202"/>
                <a:gd name="connsiteY55" fmla="*/ 1009650 h 2809875"/>
                <a:gd name="connsiteX56" fmla="*/ 2641209 w 3782202"/>
                <a:gd name="connsiteY56" fmla="*/ 1021557 h 2809875"/>
                <a:gd name="connsiteX57" fmla="*/ 2631684 w 3782202"/>
                <a:gd name="connsiteY57" fmla="*/ 1031082 h 2809875"/>
                <a:gd name="connsiteX58" fmla="*/ 2612634 w 3782202"/>
                <a:gd name="connsiteY58" fmla="*/ 1038225 h 2809875"/>
                <a:gd name="connsiteX59" fmla="*/ 2595965 w 3782202"/>
                <a:gd name="connsiteY59" fmla="*/ 1035844 h 2809875"/>
                <a:gd name="connsiteX60" fmla="*/ 2574535 w 3782202"/>
                <a:gd name="connsiteY60" fmla="*/ 1028700 h 2809875"/>
                <a:gd name="connsiteX61" fmla="*/ 2529290 w 3782202"/>
                <a:gd name="connsiteY61" fmla="*/ 1004888 h 2809875"/>
                <a:gd name="connsiteX62" fmla="*/ 2526909 w 3782202"/>
                <a:gd name="connsiteY62" fmla="*/ 971550 h 2809875"/>
                <a:gd name="connsiteX63" fmla="*/ 2512622 w 3782202"/>
                <a:gd name="connsiteY63" fmla="*/ 942975 h 2809875"/>
                <a:gd name="connsiteX64" fmla="*/ 2488809 w 3782202"/>
                <a:gd name="connsiteY64" fmla="*/ 938213 h 2809875"/>
                <a:gd name="connsiteX65" fmla="*/ 2493572 w 3782202"/>
                <a:gd name="connsiteY65" fmla="*/ 923925 h 2809875"/>
                <a:gd name="connsiteX66" fmla="*/ 2479284 w 3782202"/>
                <a:gd name="connsiteY66" fmla="*/ 914400 h 2809875"/>
                <a:gd name="connsiteX67" fmla="*/ 2457853 w 3782202"/>
                <a:gd name="connsiteY67" fmla="*/ 902494 h 2809875"/>
                <a:gd name="connsiteX68" fmla="*/ 2431659 w 3782202"/>
                <a:gd name="connsiteY68" fmla="*/ 890588 h 2809875"/>
                <a:gd name="connsiteX69" fmla="*/ 2414991 w 3782202"/>
                <a:gd name="connsiteY69" fmla="*/ 864394 h 2809875"/>
                <a:gd name="connsiteX70" fmla="*/ 2398321 w 3782202"/>
                <a:gd name="connsiteY70" fmla="*/ 833437 h 2809875"/>
                <a:gd name="connsiteX71" fmla="*/ 2367365 w 3782202"/>
                <a:gd name="connsiteY71" fmla="*/ 807244 h 2809875"/>
                <a:gd name="connsiteX72" fmla="*/ 2348316 w 3782202"/>
                <a:gd name="connsiteY72" fmla="*/ 769144 h 2809875"/>
                <a:gd name="connsiteX73" fmla="*/ 2322122 w 3782202"/>
                <a:gd name="connsiteY73" fmla="*/ 733425 h 2809875"/>
                <a:gd name="connsiteX74" fmla="*/ 2307834 w 3782202"/>
                <a:gd name="connsiteY74" fmla="*/ 723900 h 2809875"/>
                <a:gd name="connsiteX75" fmla="*/ 2264972 w 3782202"/>
                <a:gd name="connsiteY75" fmla="*/ 704850 h 2809875"/>
                <a:gd name="connsiteX76" fmla="*/ 2241159 w 3782202"/>
                <a:gd name="connsiteY76" fmla="*/ 678657 h 2809875"/>
                <a:gd name="connsiteX77" fmla="*/ 2231634 w 3782202"/>
                <a:gd name="connsiteY77" fmla="*/ 657225 h 2809875"/>
                <a:gd name="connsiteX78" fmla="*/ 2212584 w 3782202"/>
                <a:gd name="connsiteY78" fmla="*/ 647700 h 2809875"/>
                <a:gd name="connsiteX79" fmla="*/ 2198297 w 3782202"/>
                <a:gd name="connsiteY79" fmla="*/ 638175 h 2809875"/>
                <a:gd name="connsiteX80" fmla="*/ 2179247 w 3782202"/>
                <a:gd name="connsiteY80" fmla="*/ 642938 h 2809875"/>
                <a:gd name="connsiteX81" fmla="*/ 2155434 w 3782202"/>
                <a:gd name="connsiteY81" fmla="*/ 619125 h 2809875"/>
                <a:gd name="connsiteX82" fmla="*/ 2136384 w 3782202"/>
                <a:gd name="connsiteY82" fmla="*/ 590550 h 2809875"/>
                <a:gd name="connsiteX83" fmla="*/ 2126859 w 3782202"/>
                <a:gd name="connsiteY83" fmla="*/ 561975 h 2809875"/>
                <a:gd name="connsiteX84" fmla="*/ 2103047 w 3782202"/>
                <a:gd name="connsiteY84" fmla="*/ 561975 h 2809875"/>
                <a:gd name="connsiteX85" fmla="*/ 2088759 w 3782202"/>
                <a:gd name="connsiteY85" fmla="*/ 547688 h 2809875"/>
                <a:gd name="connsiteX86" fmla="*/ 2050660 w 3782202"/>
                <a:gd name="connsiteY86" fmla="*/ 540544 h 2809875"/>
                <a:gd name="connsiteX87" fmla="*/ 2007797 w 3782202"/>
                <a:gd name="connsiteY87" fmla="*/ 528638 h 2809875"/>
                <a:gd name="connsiteX88" fmla="*/ 1976841 w 3782202"/>
                <a:gd name="connsiteY88" fmla="*/ 526256 h 2809875"/>
                <a:gd name="connsiteX89" fmla="*/ 1948266 w 3782202"/>
                <a:gd name="connsiteY89" fmla="*/ 521494 h 2809875"/>
                <a:gd name="connsiteX90" fmla="*/ 1926834 w 3782202"/>
                <a:gd name="connsiteY90" fmla="*/ 504825 h 2809875"/>
                <a:gd name="connsiteX91" fmla="*/ 1912547 w 3782202"/>
                <a:gd name="connsiteY91" fmla="*/ 509588 h 2809875"/>
                <a:gd name="connsiteX92" fmla="*/ 1841109 w 3782202"/>
                <a:gd name="connsiteY92" fmla="*/ 495300 h 2809875"/>
                <a:gd name="connsiteX93" fmla="*/ 1812534 w 3782202"/>
                <a:gd name="connsiteY93" fmla="*/ 485775 h 2809875"/>
                <a:gd name="connsiteX94" fmla="*/ 1798247 w 3782202"/>
                <a:gd name="connsiteY94" fmla="*/ 481013 h 2809875"/>
                <a:gd name="connsiteX95" fmla="*/ 1783959 w 3782202"/>
                <a:gd name="connsiteY95" fmla="*/ 490538 h 2809875"/>
                <a:gd name="connsiteX96" fmla="*/ 1769672 w 3782202"/>
                <a:gd name="connsiteY96" fmla="*/ 495300 h 2809875"/>
                <a:gd name="connsiteX97" fmla="*/ 1741097 w 3782202"/>
                <a:gd name="connsiteY97" fmla="*/ 523875 h 2809875"/>
                <a:gd name="connsiteX98" fmla="*/ 1717284 w 3782202"/>
                <a:gd name="connsiteY98" fmla="*/ 519113 h 2809875"/>
                <a:gd name="connsiteX99" fmla="*/ 1683947 w 3782202"/>
                <a:gd name="connsiteY99" fmla="*/ 509588 h 2809875"/>
                <a:gd name="connsiteX100" fmla="*/ 1650609 w 3782202"/>
                <a:gd name="connsiteY100" fmla="*/ 504825 h 2809875"/>
                <a:gd name="connsiteX101" fmla="*/ 1622034 w 3782202"/>
                <a:gd name="connsiteY101" fmla="*/ 500063 h 2809875"/>
                <a:gd name="connsiteX102" fmla="*/ 1581553 w 3782202"/>
                <a:gd name="connsiteY102" fmla="*/ 483394 h 2809875"/>
                <a:gd name="connsiteX103" fmla="*/ 1552978 w 3782202"/>
                <a:gd name="connsiteY103" fmla="*/ 483394 h 2809875"/>
                <a:gd name="connsiteX104" fmla="*/ 1541072 w 3782202"/>
                <a:gd name="connsiteY104" fmla="*/ 466725 h 2809875"/>
                <a:gd name="connsiteX105" fmla="*/ 1526784 w 3782202"/>
                <a:gd name="connsiteY105" fmla="*/ 447675 h 2809875"/>
                <a:gd name="connsiteX106" fmla="*/ 1522021 w 3782202"/>
                <a:gd name="connsiteY106" fmla="*/ 421481 h 2809875"/>
                <a:gd name="connsiteX107" fmla="*/ 1533929 w 3782202"/>
                <a:gd name="connsiteY107" fmla="*/ 392907 h 2809875"/>
                <a:gd name="connsiteX108" fmla="*/ 1564884 w 3782202"/>
                <a:gd name="connsiteY108" fmla="*/ 366713 h 2809875"/>
                <a:gd name="connsiteX109" fmla="*/ 1557740 w 3782202"/>
                <a:gd name="connsiteY109" fmla="*/ 340519 h 2809875"/>
                <a:gd name="connsiteX110" fmla="*/ 1564884 w 3782202"/>
                <a:gd name="connsiteY110" fmla="*/ 309562 h 2809875"/>
                <a:gd name="connsiteX111" fmla="*/ 1583934 w 3782202"/>
                <a:gd name="connsiteY111" fmla="*/ 285750 h 2809875"/>
                <a:gd name="connsiteX112" fmla="*/ 1588697 w 3782202"/>
                <a:gd name="connsiteY112" fmla="*/ 271463 h 2809875"/>
                <a:gd name="connsiteX113" fmla="*/ 1579172 w 3782202"/>
                <a:gd name="connsiteY113" fmla="*/ 257175 h 2809875"/>
                <a:gd name="connsiteX114" fmla="*/ 1545834 w 3782202"/>
                <a:gd name="connsiteY114" fmla="*/ 230981 h 2809875"/>
                <a:gd name="connsiteX115" fmla="*/ 1522022 w 3782202"/>
                <a:gd name="connsiteY115" fmla="*/ 228600 h 2809875"/>
                <a:gd name="connsiteX116" fmla="*/ 1507734 w 3782202"/>
                <a:gd name="connsiteY116" fmla="*/ 192881 h 2809875"/>
                <a:gd name="connsiteX117" fmla="*/ 1505353 w 3782202"/>
                <a:gd name="connsiteY117" fmla="*/ 159543 h 2809875"/>
                <a:gd name="connsiteX118" fmla="*/ 1488684 w 3782202"/>
                <a:gd name="connsiteY118" fmla="*/ 119063 h 2809875"/>
                <a:gd name="connsiteX119" fmla="*/ 1479159 w 3782202"/>
                <a:gd name="connsiteY119" fmla="*/ 92868 h 2809875"/>
                <a:gd name="connsiteX120" fmla="*/ 1455347 w 3782202"/>
                <a:gd name="connsiteY120" fmla="*/ 85725 h 2809875"/>
                <a:gd name="connsiteX121" fmla="*/ 1450584 w 3782202"/>
                <a:gd name="connsiteY121" fmla="*/ 66675 h 2809875"/>
                <a:gd name="connsiteX122" fmla="*/ 1433915 w 3782202"/>
                <a:gd name="connsiteY122" fmla="*/ 40481 h 2809875"/>
                <a:gd name="connsiteX123" fmla="*/ 1445822 w 3782202"/>
                <a:gd name="connsiteY123" fmla="*/ 30956 h 2809875"/>
                <a:gd name="connsiteX124" fmla="*/ 1436297 w 3782202"/>
                <a:gd name="connsiteY124" fmla="*/ 0 h 2809875"/>
                <a:gd name="connsiteX125" fmla="*/ 845747 w 3782202"/>
                <a:gd name="connsiteY125" fmla="*/ 180975 h 2809875"/>
                <a:gd name="connsiteX126" fmla="*/ 845747 w 3782202"/>
                <a:gd name="connsiteY126" fmla="*/ 180975 h 2809875"/>
                <a:gd name="connsiteX127" fmla="*/ 840984 w 3782202"/>
                <a:gd name="connsiteY127" fmla="*/ 223838 h 2809875"/>
                <a:gd name="connsiteX128" fmla="*/ 836222 w 3782202"/>
                <a:gd name="connsiteY128" fmla="*/ 238125 h 2809875"/>
                <a:gd name="connsiteX129" fmla="*/ 817172 w 3782202"/>
                <a:gd name="connsiteY129" fmla="*/ 254794 h 2809875"/>
                <a:gd name="connsiteX130" fmla="*/ 788597 w 3782202"/>
                <a:gd name="connsiteY130" fmla="*/ 266700 h 2809875"/>
                <a:gd name="connsiteX131" fmla="*/ 740972 w 3782202"/>
                <a:gd name="connsiteY131" fmla="*/ 300038 h 2809875"/>
                <a:gd name="connsiteX132" fmla="*/ 721922 w 3782202"/>
                <a:gd name="connsiteY132" fmla="*/ 328613 h 2809875"/>
                <a:gd name="connsiteX133" fmla="*/ 705252 w 3782202"/>
                <a:gd name="connsiteY133" fmla="*/ 342900 h 2809875"/>
                <a:gd name="connsiteX134" fmla="*/ 707634 w 3782202"/>
                <a:gd name="connsiteY134" fmla="*/ 369095 h 2809875"/>
                <a:gd name="connsiteX135" fmla="*/ 726684 w 3782202"/>
                <a:gd name="connsiteY135" fmla="*/ 381000 h 2809875"/>
                <a:gd name="connsiteX136" fmla="*/ 731447 w 3782202"/>
                <a:gd name="connsiteY136" fmla="*/ 395288 h 2809875"/>
                <a:gd name="connsiteX137" fmla="*/ 750497 w 3782202"/>
                <a:gd name="connsiteY137" fmla="*/ 423863 h 2809875"/>
                <a:gd name="connsiteX138" fmla="*/ 760022 w 3782202"/>
                <a:gd name="connsiteY138" fmla="*/ 442913 h 2809875"/>
                <a:gd name="connsiteX139" fmla="*/ 750497 w 3782202"/>
                <a:gd name="connsiteY139" fmla="*/ 481013 h 2809875"/>
                <a:gd name="connsiteX140" fmla="*/ 736209 w 3782202"/>
                <a:gd name="connsiteY140" fmla="*/ 490538 h 2809875"/>
                <a:gd name="connsiteX141" fmla="*/ 731447 w 3782202"/>
                <a:gd name="connsiteY141" fmla="*/ 504825 h 2809875"/>
                <a:gd name="connsiteX142" fmla="*/ 717159 w 3782202"/>
                <a:gd name="connsiteY142" fmla="*/ 509588 h 2809875"/>
                <a:gd name="connsiteX143" fmla="*/ 712397 w 3782202"/>
                <a:gd name="connsiteY143" fmla="*/ 538163 h 2809875"/>
                <a:gd name="connsiteX144" fmla="*/ 702872 w 3782202"/>
                <a:gd name="connsiteY144" fmla="*/ 566738 h 2809875"/>
                <a:gd name="connsiteX145" fmla="*/ 698109 w 3782202"/>
                <a:gd name="connsiteY145" fmla="*/ 581025 h 2809875"/>
                <a:gd name="connsiteX146" fmla="*/ 683822 w 3782202"/>
                <a:gd name="connsiteY146" fmla="*/ 611981 h 2809875"/>
                <a:gd name="connsiteX147" fmla="*/ 702872 w 3782202"/>
                <a:gd name="connsiteY147" fmla="*/ 638175 h 2809875"/>
                <a:gd name="connsiteX148" fmla="*/ 731447 w 3782202"/>
                <a:gd name="connsiteY148" fmla="*/ 647700 h 2809875"/>
                <a:gd name="connsiteX149" fmla="*/ 740972 w 3782202"/>
                <a:gd name="connsiteY149" fmla="*/ 661988 h 2809875"/>
                <a:gd name="connsiteX150" fmla="*/ 745734 w 3782202"/>
                <a:gd name="connsiteY150" fmla="*/ 676275 h 2809875"/>
                <a:gd name="connsiteX151" fmla="*/ 745734 w 3782202"/>
                <a:gd name="connsiteY151" fmla="*/ 688181 h 2809875"/>
                <a:gd name="connsiteX152" fmla="*/ 748115 w 3782202"/>
                <a:gd name="connsiteY152" fmla="*/ 709613 h 2809875"/>
                <a:gd name="connsiteX153" fmla="*/ 755259 w 3782202"/>
                <a:gd name="connsiteY153" fmla="*/ 728663 h 2809875"/>
                <a:gd name="connsiteX154" fmla="*/ 745734 w 3782202"/>
                <a:gd name="connsiteY154" fmla="*/ 757238 h 2809875"/>
                <a:gd name="connsiteX155" fmla="*/ 736209 w 3782202"/>
                <a:gd name="connsiteY155" fmla="*/ 771525 h 2809875"/>
                <a:gd name="connsiteX156" fmla="*/ 736209 w 3782202"/>
                <a:gd name="connsiteY156" fmla="*/ 842963 h 2809875"/>
                <a:gd name="connsiteX157" fmla="*/ 740972 w 3782202"/>
                <a:gd name="connsiteY157" fmla="*/ 857250 h 2809875"/>
                <a:gd name="connsiteX158" fmla="*/ 745734 w 3782202"/>
                <a:gd name="connsiteY158" fmla="*/ 876300 h 2809875"/>
                <a:gd name="connsiteX159" fmla="*/ 760022 w 3782202"/>
                <a:gd name="connsiteY159" fmla="*/ 923925 h 2809875"/>
                <a:gd name="connsiteX160" fmla="*/ 764784 w 3782202"/>
                <a:gd name="connsiteY160" fmla="*/ 938213 h 2809875"/>
                <a:gd name="connsiteX161" fmla="*/ 771928 w 3782202"/>
                <a:gd name="connsiteY161" fmla="*/ 983456 h 2809875"/>
                <a:gd name="connsiteX162" fmla="*/ 750497 w 3782202"/>
                <a:gd name="connsiteY162" fmla="*/ 1004888 h 2809875"/>
                <a:gd name="connsiteX163" fmla="*/ 731447 w 3782202"/>
                <a:gd name="connsiteY163" fmla="*/ 1009650 h 2809875"/>
                <a:gd name="connsiteX164" fmla="*/ 712397 w 3782202"/>
                <a:gd name="connsiteY164" fmla="*/ 1016794 h 2809875"/>
                <a:gd name="connsiteX165" fmla="*/ 683822 w 3782202"/>
                <a:gd name="connsiteY165" fmla="*/ 1035844 h 2809875"/>
                <a:gd name="connsiteX166" fmla="*/ 674297 w 3782202"/>
                <a:gd name="connsiteY166" fmla="*/ 1052513 h 2809875"/>
                <a:gd name="connsiteX167" fmla="*/ 660009 w 3782202"/>
                <a:gd name="connsiteY167" fmla="*/ 1062038 h 2809875"/>
                <a:gd name="connsiteX168" fmla="*/ 650484 w 3782202"/>
                <a:gd name="connsiteY168" fmla="*/ 1076325 h 2809875"/>
                <a:gd name="connsiteX169" fmla="*/ 640959 w 3782202"/>
                <a:gd name="connsiteY169" fmla="*/ 1157288 h 2809875"/>
                <a:gd name="connsiteX170" fmla="*/ 626672 w 3782202"/>
                <a:gd name="connsiteY170" fmla="*/ 1190625 h 2809875"/>
                <a:gd name="connsiteX171" fmla="*/ 593334 w 3782202"/>
                <a:gd name="connsiteY171" fmla="*/ 1204913 h 2809875"/>
                <a:gd name="connsiteX172" fmla="*/ 588572 w 3782202"/>
                <a:gd name="connsiteY172" fmla="*/ 1219200 h 2809875"/>
                <a:gd name="connsiteX173" fmla="*/ 593334 w 3782202"/>
                <a:gd name="connsiteY173" fmla="*/ 1233488 h 2809875"/>
                <a:gd name="connsiteX174" fmla="*/ 579047 w 3782202"/>
                <a:gd name="connsiteY174" fmla="*/ 1247775 h 2809875"/>
                <a:gd name="connsiteX175" fmla="*/ 569521 w 3782202"/>
                <a:gd name="connsiteY175" fmla="*/ 1290638 h 2809875"/>
                <a:gd name="connsiteX176" fmla="*/ 552854 w 3782202"/>
                <a:gd name="connsiteY176" fmla="*/ 1321593 h 2809875"/>
                <a:gd name="connsiteX177" fmla="*/ 533803 w 3782202"/>
                <a:gd name="connsiteY177" fmla="*/ 1343025 h 2809875"/>
                <a:gd name="connsiteX178" fmla="*/ 519515 w 3782202"/>
                <a:gd name="connsiteY178" fmla="*/ 1371600 h 2809875"/>
                <a:gd name="connsiteX179" fmla="*/ 498084 w 3782202"/>
                <a:gd name="connsiteY179" fmla="*/ 1419225 h 2809875"/>
                <a:gd name="connsiteX180" fmla="*/ 493322 w 3782202"/>
                <a:gd name="connsiteY180" fmla="*/ 1433513 h 2809875"/>
                <a:gd name="connsiteX181" fmla="*/ 474272 w 3782202"/>
                <a:gd name="connsiteY181" fmla="*/ 1466850 h 2809875"/>
                <a:gd name="connsiteX182" fmla="*/ 464747 w 3782202"/>
                <a:gd name="connsiteY182" fmla="*/ 1485900 h 2809875"/>
                <a:gd name="connsiteX183" fmla="*/ 459984 w 3782202"/>
                <a:gd name="connsiteY183" fmla="*/ 1500188 h 2809875"/>
                <a:gd name="connsiteX184" fmla="*/ 450459 w 3782202"/>
                <a:gd name="connsiteY184" fmla="*/ 1514475 h 2809875"/>
                <a:gd name="connsiteX185" fmla="*/ 436172 w 3782202"/>
                <a:gd name="connsiteY185" fmla="*/ 1552575 h 2809875"/>
                <a:gd name="connsiteX186" fmla="*/ 412359 w 3782202"/>
                <a:gd name="connsiteY186" fmla="*/ 1595438 h 2809875"/>
                <a:gd name="connsiteX187" fmla="*/ 398072 w 3782202"/>
                <a:gd name="connsiteY187" fmla="*/ 1628776 h 2809875"/>
                <a:gd name="connsiteX188" fmla="*/ 393310 w 3782202"/>
                <a:gd name="connsiteY188" fmla="*/ 1657350 h 2809875"/>
                <a:gd name="connsiteX189" fmla="*/ 379022 w 3782202"/>
                <a:gd name="connsiteY189" fmla="*/ 1719263 h 2809875"/>
                <a:gd name="connsiteX190" fmla="*/ 374259 w 3782202"/>
                <a:gd name="connsiteY190" fmla="*/ 1757363 h 2809875"/>
                <a:gd name="connsiteX191" fmla="*/ 369497 w 3782202"/>
                <a:gd name="connsiteY191" fmla="*/ 1771650 h 2809875"/>
                <a:gd name="connsiteX192" fmla="*/ 357591 w 3782202"/>
                <a:gd name="connsiteY192" fmla="*/ 1807369 h 2809875"/>
                <a:gd name="connsiteX193" fmla="*/ 343303 w 3782202"/>
                <a:gd name="connsiteY193" fmla="*/ 1852613 h 2809875"/>
                <a:gd name="connsiteX194" fmla="*/ 336159 w 3782202"/>
                <a:gd name="connsiteY194" fmla="*/ 1876425 h 2809875"/>
                <a:gd name="connsiteX195" fmla="*/ 326634 w 3782202"/>
                <a:gd name="connsiteY195" fmla="*/ 1890713 h 2809875"/>
                <a:gd name="connsiteX196" fmla="*/ 321872 w 3782202"/>
                <a:gd name="connsiteY196" fmla="*/ 1905000 h 2809875"/>
                <a:gd name="connsiteX197" fmla="*/ 307584 w 3782202"/>
                <a:gd name="connsiteY197" fmla="*/ 1914525 h 2809875"/>
                <a:gd name="connsiteX198" fmla="*/ 293297 w 3782202"/>
                <a:gd name="connsiteY198" fmla="*/ 1943100 h 2809875"/>
                <a:gd name="connsiteX199" fmla="*/ 283772 w 3782202"/>
                <a:gd name="connsiteY199" fmla="*/ 1971675 h 2809875"/>
                <a:gd name="connsiteX200" fmla="*/ 267103 w 3782202"/>
                <a:gd name="connsiteY200" fmla="*/ 2002632 h 2809875"/>
                <a:gd name="connsiteX201" fmla="*/ 231384 w 3782202"/>
                <a:gd name="connsiteY201" fmla="*/ 2038350 h 2809875"/>
                <a:gd name="connsiteX202" fmla="*/ 207572 w 3782202"/>
                <a:gd name="connsiteY202" fmla="*/ 2062163 h 2809875"/>
                <a:gd name="connsiteX203" fmla="*/ 202809 w 3782202"/>
                <a:gd name="connsiteY203" fmla="*/ 2076450 h 2809875"/>
                <a:gd name="connsiteX204" fmla="*/ 174234 w 3782202"/>
                <a:gd name="connsiteY204" fmla="*/ 2095500 h 2809875"/>
                <a:gd name="connsiteX205" fmla="*/ 159947 w 3782202"/>
                <a:gd name="connsiteY205" fmla="*/ 2105025 h 2809875"/>
                <a:gd name="connsiteX206" fmla="*/ 131372 w 3782202"/>
                <a:gd name="connsiteY206" fmla="*/ 2133601 h 2809875"/>
                <a:gd name="connsiteX207" fmla="*/ 102797 w 3782202"/>
                <a:gd name="connsiteY207" fmla="*/ 2145506 h 2809875"/>
                <a:gd name="connsiteX208" fmla="*/ 78985 w 3782202"/>
                <a:gd name="connsiteY208" fmla="*/ 2157412 h 2809875"/>
                <a:gd name="connsiteX209" fmla="*/ 45647 w 3782202"/>
                <a:gd name="connsiteY209" fmla="*/ 2174081 h 2809875"/>
                <a:gd name="connsiteX210" fmla="*/ 24215 w 3782202"/>
                <a:gd name="connsiteY210" fmla="*/ 2178844 h 2809875"/>
                <a:gd name="connsiteX211" fmla="*/ 403 w 3782202"/>
                <a:gd name="connsiteY211" fmla="*/ 2188369 h 2809875"/>
                <a:gd name="connsiteX212" fmla="*/ 12309 w 3782202"/>
                <a:gd name="connsiteY212" fmla="*/ 2228850 h 2809875"/>
                <a:gd name="connsiteX213" fmla="*/ 43265 w 3782202"/>
                <a:gd name="connsiteY213" fmla="*/ 2255044 h 2809875"/>
                <a:gd name="connsiteX214" fmla="*/ 67079 w 3782202"/>
                <a:gd name="connsiteY214" fmla="*/ 2271713 h 2809875"/>
                <a:gd name="connsiteX215" fmla="*/ 90890 w 3782202"/>
                <a:gd name="connsiteY215" fmla="*/ 2276475 h 2809875"/>
                <a:gd name="connsiteX216" fmla="*/ 114703 w 3782202"/>
                <a:gd name="connsiteY216" fmla="*/ 2297906 h 2809875"/>
                <a:gd name="connsiteX217" fmla="*/ 119466 w 3782202"/>
                <a:gd name="connsiteY217" fmla="*/ 2326482 h 2809875"/>
                <a:gd name="connsiteX218" fmla="*/ 126609 w 3782202"/>
                <a:gd name="connsiteY218" fmla="*/ 2347913 h 2809875"/>
                <a:gd name="connsiteX219" fmla="*/ 121847 w 3782202"/>
                <a:gd name="connsiteY219" fmla="*/ 2386013 h 2809875"/>
                <a:gd name="connsiteX220" fmla="*/ 112322 w 3782202"/>
                <a:gd name="connsiteY220" fmla="*/ 2405063 h 2809875"/>
                <a:gd name="connsiteX221" fmla="*/ 100416 w 3782202"/>
                <a:gd name="connsiteY221" fmla="*/ 2424112 h 2809875"/>
                <a:gd name="connsiteX222" fmla="*/ 71841 w 3782202"/>
                <a:gd name="connsiteY222" fmla="*/ 2426494 h 2809875"/>
                <a:gd name="connsiteX223" fmla="*/ 50409 w 3782202"/>
                <a:gd name="connsiteY223" fmla="*/ 2452688 h 2809875"/>
                <a:gd name="connsiteX224" fmla="*/ 21834 w 3782202"/>
                <a:gd name="connsiteY224" fmla="*/ 2466975 h 2809875"/>
                <a:gd name="connsiteX225" fmla="*/ 31359 w 3782202"/>
                <a:gd name="connsiteY225" fmla="*/ 2490788 h 2809875"/>
                <a:gd name="connsiteX226" fmla="*/ 21834 w 3782202"/>
                <a:gd name="connsiteY226" fmla="*/ 2524125 h 2809875"/>
                <a:gd name="connsiteX227" fmla="*/ 12309 w 3782202"/>
                <a:gd name="connsiteY227" fmla="*/ 2538413 h 2809875"/>
                <a:gd name="connsiteX228" fmla="*/ 374259 w 3782202"/>
                <a:gd name="connsiteY228" fmla="*/ 2809875 h 2809875"/>
                <a:gd name="connsiteX0" fmla="*/ 690172 w 3756833"/>
                <a:gd name="connsiteY0" fmla="*/ 2619375 h 2809875"/>
                <a:gd name="connsiteX1" fmla="*/ 1179122 w 3756833"/>
                <a:gd name="connsiteY1" fmla="*/ 2152650 h 2809875"/>
                <a:gd name="connsiteX2" fmla="*/ 1449791 w 3756833"/>
                <a:gd name="connsiteY2" fmla="*/ 1759744 h 2809875"/>
                <a:gd name="connsiteX3" fmla="*/ 1503765 w 3756833"/>
                <a:gd name="connsiteY3" fmla="*/ 1489076 h 2809875"/>
                <a:gd name="connsiteX4" fmla="*/ 1655372 w 3756833"/>
                <a:gd name="connsiteY4" fmla="*/ 1212850 h 2809875"/>
                <a:gd name="connsiteX5" fmla="*/ 3617522 w 3756833"/>
                <a:gd name="connsiteY5" fmla="*/ 1471613 h 2809875"/>
                <a:gd name="connsiteX6" fmla="*/ 3593709 w 3756833"/>
                <a:gd name="connsiteY6" fmla="*/ 1462088 h 2809875"/>
                <a:gd name="connsiteX7" fmla="*/ 3572278 w 3756833"/>
                <a:gd name="connsiteY7" fmla="*/ 1464469 h 2809875"/>
                <a:gd name="connsiteX8" fmla="*/ 3531796 w 3756833"/>
                <a:gd name="connsiteY8" fmla="*/ 1412082 h 2809875"/>
                <a:gd name="connsiteX9" fmla="*/ 3507984 w 3756833"/>
                <a:gd name="connsiteY9" fmla="*/ 1393031 h 2809875"/>
                <a:gd name="connsiteX10" fmla="*/ 3481790 w 3756833"/>
                <a:gd name="connsiteY10" fmla="*/ 1397794 h 2809875"/>
                <a:gd name="connsiteX11" fmla="*/ 3457979 w 3756833"/>
                <a:gd name="connsiteY11" fmla="*/ 1381126 h 2809875"/>
                <a:gd name="connsiteX12" fmla="*/ 3407972 w 3756833"/>
                <a:gd name="connsiteY12" fmla="*/ 1369219 h 2809875"/>
                <a:gd name="connsiteX13" fmla="*/ 3369872 w 3756833"/>
                <a:gd name="connsiteY13" fmla="*/ 1371601 h 2809875"/>
                <a:gd name="connsiteX14" fmla="*/ 3327009 w 3756833"/>
                <a:gd name="connsiteY14" fmla="*/ 1352550 h 2809875"/>
                <a:gd name="connsiteX15" fmla="*/ 3312722 w 3756833"/>
                <a:gd name="connsiteY15" fmla="*/ 1347788 h 2809875"/>
                <a:gd name="connsiteX16" fmla="*/ 3284147 w 3756833"/>
                <a:gd name="connsiteY16" fmla="*/ 1362075 h 2809875"/>
                <a:gd name="connsiteX17" fmla="*/ 3260334 w 3756833"/>
                <a:gd name="connsiteY17" fmla="*/ 1343025 h 2809875"/>
                <a:gd name="connsiteX18" fmla="*/ 3231759 w 3756833"/>
                <a:gd name="connsiteY18" fmla="*/ 1319213 h 2809875"/>
                <a:gd name="connsiteX19" fmla="*/ 3217472 w 3756833"/>
                <a:gd name="connsiteY19" fmla="*/ 1309688 h 2809875"/>
                <a:gd name="connsiteX20" fmla="*/ 3188897 w 3756833"/>
                <a:gd name="connsiteY20" fmla="*/ 1283495 h 2809875"/>
                <a:gd name="connsiteX21" fmla="*/ 3167465 w 3756833"/>
                <a:gd name="connsiteY21" fmla="*/ 1278731 h 2809875"/>
                <a:gd name="connsiteX22" fmla="*/ 3169848 w 3756833"/>
                <a:gd name="connsiteY22" fmla="*/ 1247775 h 2809875"/>
                <a:gd name="connsiteX23" fmla="*/ 3179372 w 3756833"/>
                <a:gd name="connsiteY23" fmla="*/ 1223963 h 2809875"/>
                <a:gd name="connsiteX24" fmla="*/ 3150797 w 3756833"/>
                <a:gd name="connsiteY24" fmla="*/ 1214438 h 2809875"/>
                <a:gd name="connsiteX25" fmla="*/ 3136509 w 3756833"/>
                <a:gd name="connsiteY25" fmla="*/ 1219200 h 2809875"/>
                <a:gd name="connsiteX26" fmla="*/ 3122222 w 3756833"/>
                <a:gd name="connsiteY26" fmla="*/ 1228725 h 2809875"/>
                <a:gd name="connsiteX27" fmla="*/ 3100790 w 3756833"/>
                <a:gd name="connsiteY27" fmla="*/ 1212056 h 2809875"/>
                <a:gd name="connsiteX28" fmla="*/ 3112697 w 3756833"/>
                <a:gd name="connsiteY28" fmla="*/ 1185863 h 2809875"/>
                <a:gd name="connsiteX29" fmla="*/ 3103172 w 3756833"/>
                <a:gd name="connsiteY29" fmla="*/ 1171575 h 2809875"/>
                <a:gd name="connsiteX30" fmla="*/ 3098409 w 3756833"/>
                <a:gd name="connsiteY30" fmla="*/ 1157288 h 2809875"/>
                <a:gd name="connsiteX31" fmla="*/ 3084122 w 3756833"/>
                <a:gd name="connsiteY31" fmla="*/ 1171575 h 2809875"/>
                <a:gd name="connsiteX32" fmla="*/ 3055547 w 3756833"/>
                <a:gd name="connsiteY32" fmla="*/ 1162050 h 2809875"/>
                <a:gd name="connsiteX33" fmla="*/ 3046022 w 3756833"/>
                <a:gd name="connsiteY33" fmla="*/ 1131094 h 2809875"/>
                <a:gd name="connsiteX34" fmla="*/ 3050784 w 3756833"/>
                <a:gd name="connsiteY34" fmla="*/ 1114425 h 2809875"/>
                <a:gd name="connsiteX35" fmla="*/ 3050784 w 3756833"/>
                <a:gd name="connsiteY35" fmla="*/ 1104900 h 2809875"/>
                <a:gd name="connsiteX36" fmla="*/ 3036497 w 3756833"/>
                <a:gd name="connsiteY36" fmla="*/ 1100138 h 2809875"/>
                <a:gd name="connsiteX37" fmla="*/ 3046022 w 3756833"/>
                <a:gd name="connsiteY37" fmla="*/ 1081088 h 2809875"/>
                <a:gd name="connsiteX38" fmla="*/ 3055547 w 3756833"/>
                <a:gd name="connsiteY38" fmla="*/ 1062038 h 2809875"/>
                <a:gd name="connsiteX39" fmla="*/ 3024590 w 3756833"/>
                <a:gd name="connsiteY39" fmla="*/ 1052513 h 2809875"/>
                <a:gd name="connsiteX40" fmla="*/ 3012684 w 3756833"/>
                <a:gd name="connsiteY40" fmla="*/ 1066800 h 2809875"/>
                <a:gd name="connsiteX41" fmla="*/ 2993634 w 3756833"/>
                <a:gd name="connsiteY41" fmla="*/ 1066800 h 2809875"/>
                <a:gd name="connsiteX42" fmla="*/ 2972204 w 3756833"/>
                <a:gd name="connsiteY42" fmla="*/ 1073944 h 2809875"/>
                <a:gd name="connsiteX43" fmla="*/ 2955534 w 3756833"/>
                <a:gd name="connsiteY43" fmla="*/ 1066800 h 2809875"/>
                <a:gd name="connsiteX44" fmla="*/ 2950772 w 3756833"/>
                <a:gd name="connsiteY44" fmla="*/ 1047750 h 2809875"/>
                <a:gd name="connsiteX45" fmla="*/ 2931721 w 3756833"/>
                <a:gd name="connsiteY45" fmla="*/ 1040607 h 2809875"/>
                <a:gd name="connsiteX46" fmla="*/ 2903147 w 3756833"/>
                <a:gd name="connsiteY46" fmla="*/ 1019175 h 2809875"/>
                <a:gd name="connsiteX47" fmla="*/ 2888859 w 3756833"/>
                <a:gd name="connsiteY47" fmla="*/ 1014413 h 2809875"/>
                <a:gd name="connsiteX48" fmla="*/ 2874572 w 3756833"/>
                <a:gd name="connsiteY48" fmla="*/ 1004888 h 2809875"/>
                <a:gd name="connsiteX49" fmla="*/ 2855522 w 3756833"/>
                <a:gd name="connsiteY49" fmla="*/ 1004888 h 2809875"/>
                <a:gd name="connsiteX50" fmla="*/ 2834090 w 3756833"/>
                <a:gd name="connsiteY50" fmla="*/ 995363 h 2809875"/>
                <a:gd name="connsiteX51" fmla="*/ 2810278 w 3756833"/>
                <a:gd name="connsiteY51" fmla="*/ 1009650 h 2809875"/>
                <a:gd name="connsiteX52" fmla="*/ 2767416 w 3756833"/>
                <a:gd name="connsiteY52" fmla="*/ 1007269 h 2809875"/>
                <a:gd name="connsiteX53" fmla="*/ 2734079 w 3756833"/>
                <a:gd name="connsiteY53" fmla="*/ 1019175 h 2809875"/>
                <a:gd name="connsiteX54" fmla="*/ 2712646 w 3756833"/>
                <a:gd name="connsiteY54" fmla="*/ 1019176 h 2809875"/>
                <a:gd name="connsiteX55" fmla="*/ 2693597 w 3756833"/>
                <a:gd name="connsiteY55" fmla="*/ 1009650 h 2809875"/>
                <a:gd name="connsiteX56" fmla="*/ 2641209 w 3756833"/>
                <a:gd name="connsiteY56" fmla="*/ 1021557 h 2809875"/>
                <a:gd name="connsiteX57" fmla="*/ 2631684 w 3756833"/>
                <a:gd name="connsiteY57" fmla="*/ 1031082 h 2809875"/>
                <a:gd name="connsiteX58" fmla="*/ 2612634 w 3756833"/>
                <a:gd name="connsiteY58" fmla="*/ 1038225 h 2809875"/>
                <a:gd name="connsiteX59" fmla="*/ 2595965 w 3756833"/>
                <a:gd name="connsiteY59" fmla="*/ 1035844 h 2809875"/>
                <a:gd name="connsiteX60" fmla="*/ 2574535 w 3756833"/>
                <a:gd name="connsiteY60" fmla="*/ 1028700 h 2809875"/>
                <a:gd name="connsiteX61" fmla="*/ 2529290 w 3756833"/>
                <a:gd name="connsiteY61" fmla="*/ 1004888 h 2809875"/>
                <a:gd name="connsiteX62" fmla="*/ 2526909 w 3756833"/>
                <a:gd name="connsiteY62" fmla="*/ 971550 h 2809875"/>
                <a:gd name="connsiteX63" fmla="*/ 2512622 w 3756833"/>
                <a:gd name="connsiteY63" fmla="*/ 942975 h 2809875"/>
                <a:gd name="connsiteX64" fmla="*/ 2488809 w 3756833"/>
                <a:gd name="connsiteY64" fmla="*/ 938213 h 2809875"/>
                <a:gd name="connsiteX65" fmla="*/ 2493572 w 3756833"/>
                <a:gd name="connsiteY65" fmla="*/ 923925 h 2809875"/>
                <a:gd name="connsiteX66" fmla="*/ 2479284 w 3756833"/>
                <a:gd name="connsiteY66" fmla="*/ 914400 h 2809875"/>
                <a:gd name="connsiteX67" fmla="*/ 2457853 w 3756833"/>
                <a:gd name="connsiteY67" fmla="*/ 902494 h 2809875"/>
                <a:gd name="connsiteX68" fmla="*/ 2431659 w 3756833"/>
                <a:gd name="connsiteY68" fmla="*/ 890588 h 2809875"/>
                <a:gd name="connsiteX69" fmla="*/ 2414991 w 3756833"/>
                <a:gd name="connsiteY69" fmla="*/ 864394 h 2809875"/>
                <a:gd name="connsiteX70" fmla="*/ 2398321 w 3756833"/>
                <a:gd name="connsiteY70" fmla="*/ 833437 h 2809875"/>
                <a:gd name="connsiteX71" fmla="*/ 2367365 w 3756833"/>
                <a:gd name="connsiteY71" fmla="*/ 807244 h 2809875"/>
                <a:gd name="connsiteX72" fmla="*/ 2348316 w 3756833"/>
                <a:gd name="connsiteY72" fmla="*/ 769144 h 2809875"/>
                <a:gd name="connsiteX73" fmla="*/ 2322122 w 3756833"/>
                <a:gd name="connsiteY73" fmla="*/ 733425 h 2809875"/>
                <a:gd name="connsiteX74" fmla="*/ 2307834 w 3756833"/>
                <a:gd name="connsiteY74" fmla="*/ 723900 h 2809875"/>
                <a:gd name="connsiteX75" fmla="*/ 2264972 w 3756833"/>
                <a:gd name="connsiteY75" fmla="*/ 704850 h 2809875"/>
                <a:gd name="connsiteX76" fmla="*/ 2241159 w 3756833"/>
                <a:gd name="connsiteY76" fmla="*/ 678657 h 2809875"/>
                <a:gd name="connsiteX77" fmla="*/ 2231634 w 3756833"/>
                <a:gd name="connsiteY77" fmla="*/ 657225 h 2809875"/>
                <a:gd name="connsiteX78" fmla="*/ 2212584 w 3756833"/>
                <a:gd name="connsiteY78" fmla="*/ 647700 h 2809875"/>
                <a:gd name="connsiteX79" fmla="*/ 2198297 w 3756833"/>
                <a:gd name="connsiteY79" fmla="*/ 638175 h 2809875"/>
                <a:gd name="connsiteX80" fmla="*/ 2179247 w 3756833"/>
                <a:gd name="connsiteY80" fmla="*/ 642938 h 2809875"/>
                <a:gd name="connsiteX81" fmla="*/ 2155434 w 3756833"/>
                <a:gd name="connsiteY81" fmla="*/ 619125 h 2809875"/>
                <a:gd name="connsiteX82" fmla="*/ 2136384 w 3756833"/>
                <a:gd name="connsiteY82" fmla="*/ 590550 h 2809875"/>
                <a:gd name="connsiteX83" fmla="*/ 2126859 w 3756833"/>
                <a:gd name="connsiteY83" fmla="*/ 561975 h 2809875"/>
                <a:gd name="connsiteX84" fmla="*/ 2103047 w 3756833"/>
                <a:gd name="connsiteY84" fmla="*/ 561975 h 2809875"/>
                <a:gd name="connsiteX85" fmla="*/ 2088759 w 3756833"/>
                <a:gd name="connsiteY85" fmla="*/ 547688 h 2809875"/>
                <a:gd name="connsiteX86" fmla="*/ 2050660 w 3756833"/>
                <a:gd name="connsiteY86" fmla="*/ 540544 h 2809875"/>
                <a:gd name="connsiteX87" fmla="*/ 2007797 w 3756833"/>
                <a:gd name="connsiteY87" fmla="*/ 528638 h 2809875"/>
                <a:gd name="connsiteX88" fmla="*/ 1976841 w 3756833"/>
                <a:gd name="connsiteY88" fmla="*/ 526256 h 2809875"/>
                <a:gd name="connsiteX89" fmla="*/ 1948266 w 3756833"/>
                <a:gd name="connsiteY89" fmla="*/ 521494 h 2809875"/>
                <a:gd name="connsiteX90" fmla="*/ 1926834 w 3756833"/>
                <a:gd name="connsiteY90" fmla="*/ 504825 h 2809875"/>
                <a:gd name="connsiteX91" fmla="*/ 1912547 w 3756833"/>
                <a:gd name="connsiteY91" fmla="*/ 509588 h 2809875"/>
                <a:gd name="connsiteX92" fmla="*/ 1841109 w 3756833"/>
                <a:gd name="connsiteY92" fmla="*/ 495300 h 2809875"/>
                <a:gd name="connsiteX93" fmla="*/ 1812534 w 3756833"/>
                <a:gd name="connsiteY93" fmla="*/ 485775 h 2809875"/>
                <a:gd name="connsiteX94" fmla="*/ 1798247 w 3756833"/>
                <a:gd name="connsiteY94" fmla="*/ 481013 h 2809875"/>
                <a:gd name="connsiteX95" fmla="*/ 1783959 w 3756833"/>
                <a:gd name="connsiteY95" fmla="*/ 490538 h 2809875"/>
                <a:gd name="connsiteX96" fmla="*/ 1769672 w 3756833"/>
                <a:gd name="connsiteY96" fmla="*/ 495300 h 2809875"/>
                <a:gd name="connsiteX97" fmla="*/ 1741097 w 3756833"/>
                <a:gd name="connsiteY97" fmla="*/ 523875 h 2809875"/>
                <a:gd name="connsiteX98" fmla="*/ 1717284 w 3756833"/>
                <a:gd name="connsiteY98" fmla="*/ 519113 h 2809875"/>
                <a:gd name="connsiteX99" fmla="*/ 1683947 w 3756833"/>
                <a:gd name="connsiteY99" fmla="*/ 509588 h 2809875"/>
                <a:gd name="connsiteX100" fmla="*/ 1650609 w 3756833"/>
                <a:gd name="connsiteY100" fmla="*/ 504825 h 2809875"/>
                <a:gd name="connsiteX101" fmla="*/ 1622034 w 3756833"/>
                <a:gd name="connsiteY101" fmla="*/ 500063 h 2809875"/>
                <a:gd name="connsiteX102" fmla="*/ 1581553 w 3756833"/>
                <a:gd name="connsiteY102" fmla="*/ 483394 h 2809875"/>
                <a:gd name="connsiteX103" fmla="*/ 1552978 w 3756833"/>
                <a:gd name="connsiteY103" fmla="*/ 483394 h 2809875"/>
                <a:gd name="connsiteX104" fmla="*/ 1541072 w 3756833"/>
                <a:gd name="connsiteY104" fmla="*/ 466725 h 2809875"/>
                <a:gd name="connsiteX105" fmla="*/ 1526784 w 3756833"/>
                <a:gd name="connsiteY105" fmla="*/ 447675 h 2809875"/>
                <a:gd name="connsiteX106" fmla="*/ 1522021 w 3756833"/>
                <a:gd name="connsiteY106" fmla="*/ 421481 h 2809875"/>
                <a:gd name="connsiteX107" fmla="*/ 1533929 w 3756833"/>
                <a:gd name="connsiteY107" fmla="*/ 392907 h 2809875"/>
                <a:gd name="connsiteX108" fmla="*/ 1564884 w 3756833"/>
                <a:gd name="connsiteY108" fmla="*/ 366713 h 2809875"/>
                <a:gd name="connsiteX109" fmla="*/ 1557740 w 3756833"/>
                <a:gd name="connsiteY109" fmla="*/ 340519 h 2809875"/>
                <a:gd name="connsiteX110" fmla="*/ 1564884 w 3756833"/>
                <a:gd name="connsiteY110" fmla="*/ 309562 h 2809875"/>
                <a:gd name="connsiteX111" fmla="*/ 1583934 w 3756833"/>
                <a:gd name="connsiteY111" fmla="*/ 285750 h 2809875"/>
                <a:gd name="connsiteX112" fmla="*/ 1588697 w 3756833"/>
                <a:gd name="connsiteY112" fmla="*/ 271463 h 2809875"/>
                <a:gd name="connsiteX113" fmla="*/ 1579172 w 3756833"/>
                <a:gd name="connsiteY113" fmla="*/ 257175 h 2809875"/>
                <a:gd name="connsiteX114" fmla="*/ 1545834 w 3756833"/>
                <a:gd name="connsiteY114" fmla="*/ 230981 h 2809875"/>
                <a:gd name="connsiteX115" fmla="*/ 1522022 w 3756833"/>
                <a:gd name="connsiteY115" fmla="*/ 228600 h 2809875"/>
                <a:gd name="connsiteX116" fmla="*/ 1507734 w 3756833"/>
                <a:gd name="connsiteY116" fmla="*/ 192881 h 2809875"/>
                <a:gd name="connsiteX117" fmla="*/ 1505353 w 3756833"/>
                <a:gd name="connsiteY117" fmla="*/ 159543 h 2809875"/>
                <a:gd name="connsiteX118" fmla="*/ 1488684 w 3756833"/>
                <a:gd name="connsiteY118" fmla="*/ 119063 h 2809875"/>
                <a:gd name="connsiteX119" fmla="*/ 1479159 w 3756833"/>
                <a:gd name="connsiteY119" fmla="*/ 92868 h 2809875"/>
                <a:gd name="connsiteX120" fmla="*/ 1455347 w 3756833"/>
                <a:gd name="connsiteY120" fmla="*/ 85725 h 2809875"/>
                <a:gd name="connsiteX121" fmla="*/ 1450584 w 3756833"/>
                <a:gd name="connsiteY121" fmla="*/ 66675 h 2809875"/>
                <a:gd name="connsiteX122" fmla="*/ 1433915 w 3756833"/>
                <a:gd name="connsiteY122" fmla="*/ 40481 h 2809875"/>
                <a:gd name="connsiteX123" fmla="*/ 1445822 w 3756833"/>
                <a:gd name="connsiteY123" fmla="*/ 30956 h 2809875"/>
                <a:gd name="connsiteX124" fmla="*/ 1436297 w 3756833"/>
                <a:gd name="connsiteY124" fmla="*/ 0 h 2809875"/>
                <a:gd name="connsiteX125" fmla="*/ 845747 w 3756833"/>
                <a:gd name="connsiteY125" fmla="*/ 180975 h 2809875"/>
                <a:gd name="connsiteX126" fmla="*/ 845747 w 3756833"/>
                <a:gd name="connsiteY126" fmla="*/ 180975 h 2809875"/>
                <a:gd name="connsiteX127" fmla="*/ 840984 w 3756833"/>
                <a:gd name="connsiteY127" fmla="*/ 223838 h 2809875"/>
                <a:gd name="connsiteX128" fmla="*/ 836222 w 3756833"/>
                <a:gd name="connsiteY128" fmla="*/ 238125 h 2809875"/>
                <a:gd name="connsiteX129" fmla="*/ 817172 w 3756833"/>
                <a:gd name="connsiteY129" fmla="*/ 254794 h 2809875"/>
                <a:gd name="connsiteX130" fmla="*/ 788597 w 3756833"/>
                <a:gd name="connsiteY130" fmla="*/ 266700 h 2809875"/>
                <a:gd name="connsiteX131" fmla="*/ 740972 w 3756833"/>
                <a:gd name="connsiteY131" fmla="*/ 300038 h 2809875"/>
                <a:gd name="connsiteX132" fmla="*/ 721922 w 3756833"/>
                <a:gd name="connsiteY132" fmla="*/ 328613 h 2809875"/>
                <a:gd name="connsiteX133" fmla="*/ 705252 w 3756833"/>
                <a:gd name="connsiteY133" fmla="*/ 342900 h 2809875"/>
                <a:gd name="connsiteX134" fmla="*/ 707634 w 3756833"/>
                <a:gd name="connsiteY134" fmla="*/ 369095 h 2809875"/>
                <a:gd name="connsiteX135" fmla="*/ 726684 w 3756833"/>
                <a:gd name="connsiteY135" fmla="*/ 381000 h 2809875"/>
                <a:gd name="connsiteX136" fmla="*/ 731447 w 3756833"/>
                <a:gd name="connsiteY136" fmla="*/ 395288 h 2809875"/>
                <a:gd name="connsiteX137" fmla="*/ 750497 w 3756833"/>
                <a:gd name="connsiteY137" fmla="*/ 423863 h 2809875"/>
                <a:gd name="connsiteX138" fmla="*/ 760022 w 3756833"/>
                <a:gd name="connsiteY138" fmla="*/ 442913 h 2809875"/>
                <a:gd name="connsiteX139" fmla="*/ 750497 w 3756833"/>
                <a:gd name="connsiteY139" fmla="*/ 481013 h 2809875"/>
                <a:gd name="connsiteX140" fmla="*/ 736209 w 3756833"/>
                <a:gd name="connsiteY140" fmla="*/ 490538 h 2809875"/>
                <a:gd name="connsiteX141" fmla="*/ 731447 w 3756833"/>
                <a:gd name="connsiteY141" fmla="*/ 504825 h 2809875"/>
                <a:gd name="connsiteX142" fmla="*/ 717159 w 3756833"/>
                <a:gd name="connsiteY142" fmla="*/ 509588 h 2809875"/>
                <a:gd name="connsiteX143" fmla="*/ 712397 w 3756833"/>
                <a:gd name="connsiteY143" fmla="*/ 538163 h 2809875"/>
                <a:gd name="connsiteX144" fmla="*/ 702872 w 3756833"/>
                <a:gd name="connsiteY144" fmla="*/ 566738 h 2809875"/>
                <a:gd name="connsiteX145" fmla="*/ 698109 w 3756833"/>
                <a:gd name="connsiteY145" fmla="*/ 581025 h 2809875"/>
                <a:gd name="connsiteX146" fmla="*/ 683822 w 3756833"/>
                <a:gd name="connsiteY146" fmla="*/ 611981 h 2809875"/>
                <a:gd name="connsiteX147" fmla="*/ 702872 w 3756833"/>
                <a:gd name="connsiteY147" fmla="*/ 638175 h 2809875"/>
                <a:gd name="connsiteX148" fmla="*/ 731447 w 3756833"/>
                <a:gd name="connsiteY148" fmla="*/ 647700 h 2809875"/>
                <a:gd name="connsiteX149" fmla="*/ 740972 w 3756833"/>
                <a:gd name="connsiteY149" fmla="*/ 661988 h 2809875"/>
                <a:gd name="connsiteX150" fmla="*/ 745734 w 3756833"/>
                <a:gd name="connsiteY150" fmla="*/ 676275 h 2809875"/>
                <a:gd name="connsiteX151" fmla="*/ 745734 w 3756833"/>
                <a:gd name="connsiteY151" fmla="*/ 688181 h 2809875"/>
                <a:gd name="connsiteX152" fmla="*/ 748115 w 3756833"/>
                <a:gd name="connsiteY152" fmla="*/ 709613 h 2809875"/>
                <a:gd name="connsiteX153" fmla="*/ 755259 w 3756833"/>
                <a:gd name="connsiteY153" fmla="*/ 728663 h 2809875"/>
                <a:gd name="connsiteX154" fmla="*/ 745734 w 3756833"/>
                <a:gd name="connsiteY154" fmla="*/ 757238 h 2809875"/>
                <a:gd name="connsiteX155" fmla="*/ 736209 w 3756833"/>
                <a:gd name="connsiteY155" fmla="*/ 771525 h 2809875"/>
                <a:gd name="connsiteX156" fmla="*/ 736209 w 3756833"/>
                <a:gd name="connsiteY156" fmla="*/ 842963 h 2809875"/>
                <a:gd name="connsiteX157" fmla="*/ 740972 w 3756833"/>
                <a:gd name="connsiteY157" fmla="*/ 857250 h 2809875"/>
                <a:gd name="connsiteX158" fmla="*/ 745734 w 3756833"/>
                <a:gd name="connsiteY158" fmla="*/ 876300 h 2809875"/>
                <a:gd name="connsiteX159" fmla="*/ 760022 w 3756833"/>
                <a:gd name="connsiteY159" fmla="*/ 923925 h 2809875"/>
                <a:gd name="connsiteX160" fmla="*/ 764784 w 3756833"/>
                <a:gd name="connsiteY160" fmla="*/ 938213 h 2809875"/>
                <a:gd name="connsiteX161" fmla="*/ 771928 w 3756833"/>
                <a:gd name="connsiteY161" fmla="*/ 983456 h 2809875"/>
                <a:gd name="connsiteX162" fmla="*/ 750497 w 3756833"/>
                <a:gd name="connsiteY162" fmla="*/ 1004888 h 2809875"/>
                <a:gd name="connsiteX163" fmla="*/ 731447 w 3756833"/>
                <a:gd name="connsiteY163" fmla="*/ 1009650 h 2809875"/>
                <a:gd name="connsiteX164" fmla="*/ 712397 w 3756833"/>
                <a:gd name="connsiteY164" fmla="*/ 1016794 h 2809875"/>
                <a:gd name="connsiteX165" fmla="*/ 683822 w 3756833"/>
                <a:gd name="connsiteY165" fmla="*/ 1035844 h 2809875"/>
                <a:gd name="connsiteX166" fmla="*/ 674297 w 3756833"/>
                <a:gd name="connsiteY166" fmla="*/ 1052513 h 2809875"/>
                <a:gd name="connsiteX167" fmla="*/ 660009 w 3756833"/>
                <a:gd name="connsiteY167" fmla="*/ 1062038 h 2809875"/>
                <a:gd name="connsiteX168" fmla="*/ 650484 w 3756833"/>
                <a:gd name="connsiteY168" fmla="*/ 1076325 h 2809875"/>
                <a:gd name="connsiteX169" fmla="*/ 640959 w 3756833"/>
                <a:gd name="connsiteY169" fmla="*/ 1157288 h 2809875"/>
                <a:gd name="connsiteX170" fmla="*/ 626672 w 3756833"/>
                <a:gd name="connsiteY170" fmla="*/ 1190625 h 2809875"/>
                <a:gd name="connsiteX171" fmla="*/ 593334 w 3756833"/>
                <a:gd name="connsiteY171" fmla="*/ 1204913 h 2809875"/>
                <a:gd name="connsiteX172" fmla="*/ 588572 w 3756833"/>
                <a:gd name="connsiteY172" fmla="*/ 1219200 h 2809875"/>
                <a:gd name="connsiteX173" fmla="*/ 593334 w 3756833"/>
                <a:gd name="connsiteY173" fmla="*/ 1233488 h 2809875"/>
                <a:gd name="connsiteX174" fmla="*/ 579047 w 3756833"/>
                <a:gd name="connsiteY174" fmla="*/ 1247775 h 2809875"/>
                <a:gd name="connsiteX175" fmla="*/ 569521 w 3756833"/>
                <a:gd name="connsiteY175" fmla="*/ 1290638 h 2809875"/>
                <a:gd name="connsiteX176" fmla="*/ 552854 w 3756833"/>
                <a:gd name="connsiteY176" fmla="*/ 1321593 h 2809875"/>
                <a:gd name="connsiteX177" fmla="*/ 533803 w 3756833"/>
                <a:gd name="connsiteY177" fmla="*/ 1343025 h 2809875"/>
                <a:gd name="connsiteX178" fmla="*/ 519515 w 3756833"/>
                <a:gd name="connsiteY178" fmla="*/ 1371600 h 2809875"/>
                <a:gd name="connsiteX179" fmla="*/ 498084 w 3756833"/>
                <a:gd name="connsiteY179" fmla="*/ 1419225 h 2809875"/>
                <a:gd name="connsiteX180" fmla="*/ 493322 w 3756833"/>
                <a:gd name="connsiteY180" fmla="*/ 1433513 h 2809875"/>
                <a:gd name="connsiteX181" fmla="*/ 474272 w 3756833"/>
                <a:gd name="connsiteY181" fmla="*/ 1466850 h 2809875"/>
                <a:gd name="connsiteX182" fmla="*/ 464747 w 3756833"/>
                <a:gd name="connsiteY182" fmla="*/ 1485900 h 2809875"/>
                <a:gd name="connsiteX183" fmla="*/ 459984 w 3756833"/>
                <a:gd name="connsiteY183" fmla="*/ 1500188 h 2809875"/>
                <a:gd name="connsiteX184" fmla="*/ 450459 w 3756833"/>
                <a:gd name="connsiteY184" fmla="*/ 1514475 h 2809875"/>
                <a:gd name="connsiteX185" fmla="*/ 436172 w 3756833"/>
                <a:gd name="connsiteY185" fmla="*/ 1552575 h 2809875"/>
                <a:gd name="connsiteX186" fmla="*/ 412359 w 3756833"/>
                <a:gd name="connsiteY186" fmla="*/ 1595438 h 2809875"/>
                <a:gd name="connsiteX187" fmla="*/ 398072 w 3756833"/>
                <a:gd name="connsiteY187" fmla="*/ 1628776 h 2809875"/>
                <a:gd name="connsiteX188" fmla="*/ 393310 w 3756833"/>
                <a:gd name="connsiteY188" fmla="*/ 1657350 h 2809875"/>
                <a:gd name="connsiteX189" fmla="*/ 379022 w 3756833"/>
                <a:gd name="connsiteY189" fmla="*/ 1719263 h 2809875"/>
                <a:gd name="connsiteX190" fmla="*/ 374259 w 3756833"/>
                <a:gd name="connsiteY190" fmla="*/ 1757363 h 2809875"/>
                <a:gd name="connsiteX191" fmla="*/ 369497 w 3756833"/>
                <a:gd name="connsiteY191" fmla="*/ 1771650 h 2809875"/>
                <a:gd name="connsiteX192" fmla="*/ 357591 w 3756833"/>
                <a:gd name="connsiteY192" fmla="*/ 1807369 h 2809875"/>
                <a:gd name="connsiteX193" fmla="*/ 343303 w 3756833"/>
                <a:gd name="connsiteY193" fmla="*/ 1852613 h 2809875"/>
                <a:gd name="connsiteX194" fmla="*/ 336159 w 3756833"/>
                <a:gd name="connsiteY194" fmla="*/ 1876425 h 2809875"/>
                <a:gd name="connsiteX195" fmla="*/ 326634 w 3756833"/>
                <a:gd name="connsiteY195" fmla="*/ 1890713 h 2809875"/>
                <a:gd name="connsiteX196" fmla="*/ 321872 w 3756833"/>
                <a:gd name="connsiteY196" fmla="*/ 1905000 h 2809875"/>
                <a:gd name="connsiteX197" fmla="*/ 307584 w 3756833"/>
                <a:gd name="connsiteY197" fmla="*/ 1914525 h 2809875"/>
                <a:gd name="connsiteX198" fmla="*/ 293297 w 3756833"/>
                <a:gd name="connsiteY198" fmla="*/ 1943100 h 2809875"/>
                <a:gd name="connsiteX199" fmla="*/ 283772 w 3756833"/>
                <a:gd name="connsiteY199" fmla="*/ 1971675 h 2809875"/>
                <a:gd name="connsiteX200" fmla="*/ 267103 w 3756833"/>
                <a:gd name="connsiteY200" fmla="*/ 2002632 h 2809875"/>
                <a:gd name="connsiteX201" fmla="*/ 231384 w 3756833"/>
                <a:gd name="connsiteY201" fmla="*/ 2038350 h 2809875"/>
                <a:gd name="connsiteX202" fmla="*/ 207572 w 3756833"/>
                <a:gd name="connsiteY202" fmla="*/ 2062163 h 2809875"/>
                <a:gd name="connsiteX203" fmla="*/ 202809 w 3756833"/>
                <a:gd name="connsiteY203" fmla="*/ 2076450 h 2809875"/>
                <a:gd name="connsiteX204" fmla="*/ 174234 w 3756833"/>
                <a:gd name="connsiteY204" fmla="*/ 2095500 h 2809875"/>
                <a:gd name="connsiteX205" fmla="*/ 159947 w 3756833"/>
                <a:gd name="connsiteY205" fmla="*/ 2105025 h 2809875"/>
                <a:gd name="connsiteX206" fmla="*/ 131372 w 3756833"/>
                <a:gd name="connsiteY206" fmla="*/ 2133601 h 2809875"/>
                <a:gd name="connsiteX207" fmla="*/ 102797 w 3756833"/>
                <a:gd name="connsiteY207" fmla="*/ 2145506 h 2809875"/>
                <a:gd name="connsiteX208" fmla="*/ 78985 w 3756833"/>
                <a:gd name="connsiteY208" fmla="*/ 2157412 h 2809875"/>
                <a:gd name="connsiteX209" fmla="*/ 45647 w 3756833"/>
                <a:gd name="connsiteY209" fmla="*/ 2174081 h 2809875"/>
                <a:gd name="connsiteX210" fmla="*/ 24215 w 3756833"/>
                <a:gd name="connsiteY210" fmla="*/ 2178844 h 2809875"/>
                <a:gd name="connsiteX211" fmla="*/ 403 w 3756833"/>
                <a:gd name="connsiteY211" fmla="*/ 2188369 h 2809875"/>
                <a:gd name="connsiteX212" fmla="*/ 12309 w 3756833"/>
                <a:gd name="connsiteY212" fmla="*/ 2228850 h 2809875"/>
                <a:gd name="connsiteX213" fmla="*/ 43265 w 3756833"/>
                <a:gd name="connsiteY213" fmla="*/ 2255044 h 2809875"/>
                <a:gd name="connsiteX214" fmla="*/ 67079 w 3756833"/>
                <a:gd name="connsiteY214" fmla="*/ 2271713 h 2809875"/>
                <a:gd name="connsiteX215" fmla="*/ 90890 w 3756833"/>
                <a:gd name="connsiteY215" fmla="*/ 2276475 h 2809875"/>
                <a:gd name="connsiteX216" fmla="*/ 114703 w 3756833"/>
                <a:gd name="connsiteY216" fmla="*/ 2297906 h 2809875"/>
                <a:gd name="connsiteX217" fmla="*/ 119466 w 3756833"/>
                <a:gd name="connsiteY217" fmla="*/ 2326482 h 2809875"/>
                <a:gd name="connsiteX218" fmla="*/ 126609 w 3756833"/>
                <a:gd name="connsiteY218" fmla="*/ 2347913 h 2809875"/>
                <a:gd name="connsiteX219" fmla="*/ 121847 w 3756833"/>
                <a:gd name="connsiteY219" fmla="*/ 2386013 h 2809875"/>
                <a:gd name="connsiteX220" fmla="*/ 112322 w 3756833"/>
                <a:gd name="connsiteY220" fmla="*/ 2405063 h 2809875"/>
                <a:gd name="connsiteX221" fmla="*/ 100416 w 3756833"/>
                <a:gd name="connsiteY221" fmla="*/ 2424112 h 2809875"/>
                <a:gd name="connsiteX222" fmla="*/ 71841 w 3756833"/>
                <a:gd name="connsiteY222" fmla="*/ 2426494 h 2809875"/>
                <a:gd name="connsiteX223" fmla="*/ 50409 w 3756833"/>
                <a:gd name="connsiteY223" fmla="*/ 2452688 h 2809875"/>
                <a:gd name="connsiteX224" fmla="*/ 21834 w 3756833"/>
                <a:gd name="connsiteY224" fmla="*/ 2466975 h 2809875"/>
                <a:gd name="connsiteX225" fmla="*/ 31359 w 3756833"/>
                <a:gd name="connsiteY225" fmla="*/ 2490788 h 2809875"/>
                <a:gd name="connsiteX226" fmla="*/ 21834 w 3756833"/>
                <a:gd name="connsiteY226" fmla="*/ 2524125 h 2809875"/>
                <a:gd name="connsiteX227" fmla="*/ 12309 w 3756833"/>
                <a:gd name="connsiteY227" fmla="*/ 2538413 h 2809875"/>
                <a:gd name="connsiteX228" fmla="*/ 374259 w 3756833"/>
                <a:gd name="connsiteY228" fmla="*/ 2809875 h 2809875"/>
                <a:gd name="connsiteX0" fmla="*/ 690172 w 3593709"/>
                <a:gd name="connsiteY0" fmla="*/ 2619375 h 2809875"/>
                <a:gd name="connsiteX1" fmla="*/ 1179122 w 3593709"/>
                <a:gd name="connsiteY1" fmla="*/ 2152650 h 2809875"/>
                <a:gd name="connsiteX2" fmla="*/ 1449791 w 3593709"/>
                <a:gd name="connsiteY2" fmla="*/ 1759744 h 2809875"/>
                <a:gd name="connsiteX3" fmla="*/ 1503765 w 3593709"/>
                <a:gd name="connsiteY3" fmla="*/ 1489076 h 2809875"/>
                <a:gd name="connsiteX4" fmla="*/ 1655372 w 3593709"/>
                <a:gd name="connsiteY4" fmla="*/ 1212850 h 2809875"/>
                <a:gd name="connsiteX5" fmla="*/ 3593709 w 3593709"/>
                <a:gd name="connsiteY5" fmla="*/ 1462088 h 2809875"/>
                <a:gd name="connsiteX6" fmla="*/ 3572278 w 3593709"/>
                <a:gd name="connsiteY6" fmla="*/ 1464469 h 2809875"/>
                <a:gd name="connsiteX7" fmla="*/ 3531796 w 3593709"/>
                <a:gd name="connsiteY7" fmla="*/ 1412082 h 2809875"/>
                <a:gd name="connsiteX8" fmla="*/ 3507984 w 3593709"/>
                <a:gd name="connsiteY8" fmla="*/ 1393031 h 2809875"/>
                <a:gd name="connsiteX9" fmla="*/ 3481790 w 3593709"/>
                <a:gd name="connsiteY9" fmla="*/ 1397794 h 2809875"/>
                <a:gd name="connsiteX10" fmla="*/ 3457979 w 3593709"/>
                <a:gd name="connsiteY10" fmla="*/ 1381126 h 2809875"/>
                <a:gd name="connsiteX11" fmla="*/ 3407972 w 3593709"/>
                <a:gd name="connsiteY11" fmla="*/ 1369219 h 2809875"/>
                <a:gd name="connsiteX12" fmla="*/ 3369872 w 3593709"/>
                <a:gd name="connsiteY12" fmla="*/ 1371601 h 2809875"/>
                <a:gd name="connsiteX13" fmla="*/ 3327009 w 3593709"/>
                <a:gd name="connsiteY13" fmla="*/ 1352550 h 2809875"/>
                <a:gd name="connsiteX14" fmla="*/ 3312722 w 3593709"/>
                <a:gd name="connsiteY14" fmla="*/ 1347788 h 2809875"/>
                <a:gd name="connsiteX15" fmla="*/ 3284147 w 3593709"/>
                <a:gd name="connsiteY15" fmla="*/ 1362075 h 2809875"/>
                <a:gd name="connsiteX16" fmla="*/ 3260334 w 3593709"/>
                <a:gd name="connsiteY16" fmla="*/ 1343025 h 2809875"/>
                <a:gd name="connsiteX17" fmla="*/ 3231759 w 3593709"/>
                <a:gd name="connsiteY17" fmla="*/ 1319213 h 2809875"/>
                <a:gd name="connsiteX18" fmla="*/ 3217472 w 3593709"/>
                <a:gd name="connsiteY18" fmla="*/ 1309688 h 2809875"/>
                <a:gd name="connsiteX19" fmla="*/ 3188897 w 3593709"/>
                <a:gd name="connsiteY19" fmla="*/ 1283495 h 2809875"/>
                <a:gd name="connsiteX20" fmla="*/ 3167465 w 3593709"/>
                <a:gd name="connsiteY20" fmla="*/ 1278731 h 2809875"/>
                <a:gd name="connsiteX21" fmla="*/ 3169848 w 3593709"/>
                <a:gd name="connsiteY21" fmla="*/ 1247775 h 2809875"/>
                <a:gd name="connsiteX22" fmla="*/ 3179372 w 3593709"/>
                <a:gd name="connsiteY22" fmla="*/ 1223963 h 2809875"/>
                <a:gd name="connsiteX23" fmla="*/ 3150797 w 3593709"/>
                <a:gd name="connsiteY23" fmla="*/ 1214438 h 2809875"/>
                <a:gd name="connsiteX24" fmla="*/ 3136509 w 3593709"/>
                <a:gd name="connsiteY24" fmla="*/ 1219200 h 2809875"/>
                <a:gd name="connsiteX25" fmla="*/ 3122222 w 3593709"/>
                <a:gd name="connsiteY25" fmla="*/ 1228725 h 2809875"/>
                <a:gd name="connsiteX26" fmla="*/ 3100790 w 3593709"/>
                <a:gd name="connsiteY26" fmla="*/ 1212056 h 2809875"/>
                <a:gd name="connsiteX27" fmla="*/ 3112697 w 3593709"/>
                <a:gd name="connsiteY27" fmla="*/ 1185863 h 2809875"/>
                <a:gd name="connsiteX28" fmla="*/ 3103172 w 3593709"/>
                <a:gd name="connsiteY28" fmla="*/ 1171575 h 2809875"/>
                <a:gd name="connsiteX29" fmla="*/ 3098409 w 3593709"/>
                <a:gd name="connsiteY29" fmla="*/ 1157288 h 2809875"/>
                <a:gd name="connsiteX30" fmla="*/ 3084122 w 3593709"/>
                <a:gd name="connsiteY30" fmla="*/ 1171575 h 2809875"/>
                <a:gd name="connsiteX31" fmla="*/ 3055547 w 3593709"/>
                <a:gd name="connsiteY31" fmla="*/ 1162050 h 2809875"/>
                <a:gd name="connsiteX32" fmla="*/ 3046022 w 3593709"/>
                <a:gd name="connsiteY32" fmla="*/ 1131094 h 2809875"/>
                <a:gd name="connsiteX33" fmla="*/ 3050784 w 3593709"/>
                <a:gd name="connsiteY33" fmla="*/ 1114425 h 2809875"/>
                <a:gd name="connsiteX34" fmla="*/ 3050784 w 3593709"/>
                <a:gd name="connsiteY34" fmla="*/ 1104900 h 2809875"/>
                <a:gd name="connsiteX35" fmla="*/ 3036497 w 3593709"/>
                <a:gd name="connsiteY35" fmla="*/ 1100138 h 2809875"/>
                <a:gd name="connsiteX36" fmla="*/ 3046022 w 3593709"/>
                <a:gd name="connsiteY36" fmla="*/ 1081088 h 2809875"/>
                <a:gd name="connsiteX37" fmla="*/ 3055547 w 3593709"/>
                <a:gd name="connsiteY37" fmla="*/ 1062038 h 2809875"/>
                <a:gd name="connsiteX38" fmla="*/ 3024590 w 3593709"/>
                <a:gd name="connsiteY38" fmla="*/ 1052513 h 2809875"/>
                <a:gd name="connsiteX39" fmla="*/ 3012684 w 3593709"/>
                <a:gd name="connsiteY39" fmla="*/ 1066800 h 2809875"/>
                <a:gd name="connsiteX40" fmla="*/ 2993634 w 3593709"/>
                <a:gd name="connsiteY40" fmla="*/ 1066800 h 2809875"/>
                <a:gd name="connsiteX41" fmla="*/ 2972204 w 3593709"/>
                <a:gd name="connsiteY41" fmla="*/ 1073944 h 2809875"/>
                <a:gd name="connsiteX42" fmla="*/ 2955534 w 3593709"/>
                <a:gd name="connsiteY42" fmla="*/ 1066800 h 2809875"/>
                <a:gd name="connsiteX43" fmla="*/ 2950772 w 3593709"/>
                <a:gd name="connsiteY43" fmla="*/ 1047750 h 2809875"/>
                <a:gd name="connsiteX44" fmla="*/ 2931721 w 3593709"/>
                <a:gd name="connsiteY44" fmla="*/ 1040607 h 2809875"/>
                <a:gd name="connsiteX45" fmla="*/ 2903147 w 3593709"/>
                <a:gd name="connsiteY45" fmla="*/ 1019175 h 2809875"/>
                <a:gd name="connsiteX46" fmla="*/ 2888859 w 3593709"/>
                <a:gd name="connsiteY46" fmla="*/ 1014413 h 2809875"/>
                <a:gd name="connsiteX47" fmla="*/ 2874572 w 3593709"/>
                <a:gd name="connsiteY47" fmla="*/ 1004888 h 2809875"/>
                <a:gd name="connsiteX48" fmla="*/ 2855522 w 3593709"/>
                <a:gd name="connsiteY48" fmla="*/ 1004888 h 2809875"/>
                <a:gd name="connsiteX49" fmla="*/ 2834090 w 3593709"/>
                <a:gd name="connsiteY49" fmla="*/ 995363 h 2809875"/>
                <a:gd name="connsiteX50" fmla="*/ 2810278 w 3593709"/>
                <a:gd name="connsiteY50" fmla="*/ 1009650 h 2809875"/>
                <a:gd name="connsiteX51" fmla="*/ 2767416 w 3593709"/>
                <a:gd name="connsiteY51" fmla="*/ 1007269 h 2809875"/>
                <a:gd name="connsiteX52" fmla="*/ 2734079 w 3593709"/>
                <a:gd name="connsiteY52" fmla="*/ 1019175 h 2809875"/>
                <a:gd name="connsiteX53" fmla="*/ 2712646 w 3593709"/>
                <a:gd name="connsiteY53" fmla="*/ 1019176 h 2809875"/>
                <a:gd name="connsiteX54" fmla="*/ 2693597 w 3593709"/>
                <a:gd name="connsiteY54" fmla="*/ 1009650 h 2809875"/>
                <a:gd name="connsiteX55" fmla="*/ 2641209 w 3593709"/>
                <a:gd name="connsiteY55" fmla="*/ 1021557 h 2809875"/>
                <a:gd name="connsiteX56" fmla="*/ 2631684 w 3593709"/>
                <a:gd name="connsiteY56" fmla="*/ 1031082 h 2809875"/>
                <a:gd name="connsiteX57" fmla="*/ 2612634 w 3593709"/>
                <a:gd name="connsiteY57" fmla="*/ 1038225 h 2809875"/>
                <a:gd name="connsiteX58" fmla="*/ 2595965 w 3593709"/>
                <a:gd name="connsiteY58" fmla="*/ 1035844 h 2809875"/>
                <a:gd name="connsiteX59" fmla="*/ 2574535 w 3593709"/>
                <a:gd name="connsiteY59" fmla="*/ 1028700 h 2809875"/>
                <a:gd name="connsiteX60" fmla="*/ 2529290 w 3593709"/>
                <a:gd name="connsiteY60" fmla="*/ 1004888 h 2809875"/>
                <a:gd name="connsiteX61" fmla="*/ 2526909 w 3593709"/>
                <a:gd name="connsiteY61" fmla="*/ 971550 h 2809875"/>
                <a:gd name="connsiteX62" fmla="*/ 2512622 w 3593709"/>
                <a:gd name="connsiteY62" fmla="*/ 942975 h 2809875"/>
                <a:gd name="connsiteX63" fmla="*/ 2488809 w 3593709"/>
                <a:gd name="connsiteY63" fmla="*/ 938213 h 2809875"/>
                <a:gd name="connsiteX64" fmla="*/ 2493572 w 3593709"/>
                <a:gd name="connsiteY64" fmla="*/ 923925 h 2809875"/>
                <a:gd name="connsiteX65" fmla="*/ 2479284 w 3593709"/>
                <a:gd name="connsiteY65" fmla="*/ 914400 h 2809875"/>
                <a:gd name="connsiteX66" fmla="*/ 2457853 w 3593709"/>
                <a:gd name="connsiteY66" fmla="*/ 902494 h 2809875"/>
                <a:gd name="connsiteX67" fmla="*/ 2431659 w 3593709"/>
                <a:gd name="connsiteY67" fmla="*/ 890588 h 2809875"/>
                <a:gd name="connsiteX68" fmla="*/ 2414991 w 3593709"/>
                <a:gd name="connsiteY68" fmla="*/ 864394 h 2809875"/>
                <a:gd name="connsiteX69" fmla="*/ 2398321 w 3593709"/>
                <a:gd name="connsiteY69" fmla="*/ 833437 h 2809875"/>
                <a:gd name="connsiteX70" fmla="*/ 2367365 w 3593709"/>
                <a:gd name="connsiteY70" fmla="*/ 807244 h 2809875"/>
                <a:gd name="connsiteX71" fmla="*/ 2348316 w 3593709"/>
                <a:gd name="connsiteY71" fmla="*/ 769144 h 2809875"/>
                <a:gd name="connsiteX72" fmla="*/ 2322122 w 3593709"/>
                <a:gd name="connsiteY72" fmla="*/ 733425 h 2809875"/>
                <a:gd name="connsiteX73" fmla="*/ 2307834 w 3593709"/>
                <a:gd name="connsiteY73" fmla="*/ 723900 h 2809875"/>
                <a:gd name="connsiteX74" fmla="*/ 2264972 w 3593709"/>
                <a:gd name="connsiteY74" fmla="*/ 704850 h 2809875"/>
                <a:gd name="connsiteX75" fmla="*/ 2241159 w 3593709"/>
                <a:gd name="connsiteY75" fmla="*/ 678657 h 2809875"/>
                <a:gd name="connsiteX76" fmla="*/ 2231634 w 3593709"/>
                <a:gd name="connsiteY76" fmla="*/ 657225 h 2809875"/>
                <a:gd name="connsiteX77" fmla="*/ 2212584 w 3593709"/>
                <a:gd name="connsiteY77" fmla="*/ 647700 h 2809875"/>
                <a:gd name="connsiteX78" fmla="*/ 2198297 w 3593709"/>
                <a:gd name="connsiteY78" fmla="*/ 638175 h 2809875"/>
                <a:gd name="connsiteX79" fmla="*/ 2179247 w 3593709"/>
                <a:gd name="connsiteY79" fmla="*/ 642938 h 2809875"/>
                <a:gd name="connsiteX80" fmla="*/ 2155434 w 3593709"/>
                <a:gd name="connsiteY80" fmla="*/ 619125 h 2809875"/>
                <a:gd name="connsiteX81" fmla="*/ 2136384 w 3593709"/>
                <a:gd name="connsiteY81" fmla="*/ 590550 h 2809875"/>
                <a:gd name="connsiteX82" fmla="*/ 2126859 w 3593709"/>
                <a:gd name="connsiteY82" fmla="*/ 561975 h 2809875"/>
                <a:gd name="connsiteX83" fmla="*/ 2103047 w 3593709"/>
                <a:gd name="connsiteY83" fmla="*/ 561975 h 2809875"/>
                <a:gd name="connsiteX84" fmla="*/ 2088759 w 3593709"/>
                <a:gd name="connsiteY84" fmla="*/ 547688 h 2809875"/>
                <a:gd name="connsiteX85" fmla="*/ 2050660 w 3593709"/>
                <a:gd name="connsiteY85" fmla="*/ 540544 h 2809875"/>
                <a:gd name="connsiteX86" fmla="*/ 2007797 w 3593709"/>
                <a:gd name="connsiteY86" fmla="*/ 528638 h 2809875"/>
                <a:gd name="connsiteX87" fmla="*/ 1976841 w 3593709"/>
                <a:gd name="connsiteY87" fmla="*/ 526256 h 2809875"/>
                <a:gd name="connsiteX88" fmla="*/ 1948266 w 3593709"/>
                <a:gd name="connsiteY88" fmla="*/ 521494 h 2809875"/>
                <a:gd name="connsiteX89" fmla="*/ 1926834 w 3593709"/>
                <a:gd name="connsiteY89" fmla="*/ 504825 h 2809875"/>
                <a:gd name="connsiteX90" fmla="*/ 1912547 w 3593709"/>
                <a:gd name="connsiteY90" fmla="*/ 509588 h 2809875"/>
                <a:gd name="connsiteX91" fmla="*/ 1841109 w 3593709"/>
                <a:gd name="connsiteY91" fmla="*/ 495300 h 2809875"/>
                <a:gd name="connsiteX92" fmla="*/ 1812534 w 3593709"/>
                <a:gd name="connsiteY92" fmla="*/ 485775 h 2809875"/>
                <a:gd name="connsiteX93" fmla="*/ 1798247 w 3593709"/>
                <a:gd name="connsiteY93" fmla="*/ 481013 h 2809875"/>
                <a:gd name="connsiteX94" fmla="*/ 1783959 w 3593709"/>
                <a:gd name="connsiteY94" fmla="*/ 490538 h 2809875"/>
                <a:gd name="connsiteX95" fmla="*/ 1769672 w 3593709"/>
                <a:gd name="connsiteY95" fmla="*/ 495300 h 2809875"/>
                <a:gd name="connsiteX96" fmla="*/ 1741097 w 3593709"/>
                <a:gd name="connsiteY96" fmla="*/ 523875 h 2809875"/>
                <a:gd name="connsiteX97" fmla="*/ 1717284 w 3593709"/>
                <a:gd name="connsiteY97" fmla="*/ 519113 h 2809875"/>
                <a:gd name="connsiteX98" fmla="*/ 1683947 w 3593709"/>
                <a:gd name="connsiteY98" fmla="*/ 509588 h 2809875"/>
                <a:gd name="connsiteX99" fmla="*/ 1650609 w 3593709"/>
                <a:gd name="connsiteY99" fmla="*/ 504825 h 2809875"/>
                <a:gd name="connsiteX100" fmla="*/ 1622034 w 3593709"/>
                <a:gd name="connsiteY100" fmla="*/ 500063 h 2809875"/>
                <a:gd name="connsiteX101" fmla="*/ 1581553 w 3593709"/>
                <a:gd name="connsiteY101" fmla="*/ 483394 h 2809875"/>
                <a:gd name="connsiteX102" fmla="*/ 1552978 w 3593709"/>
                <a:gd name="connsiteY102" fmla="*/ 483394 h 2809875"/>
                <a:gd name="connsiteX103" fmla="*/ 1541072 w 3593709"/>
                <a:gd name="connsiteY103" fmla="*/ 466725 h 2809875"/>
                <a:gd name="connsiteX104" fmla="*/ 1526784 w 3593709"/>
                <a:gd name="connsiteY104" fmla="*/ 447675 h 2809875"/>
                <a:gd name="connsiteX105" fmla="*/ 1522021 w 3593709"/>
                <a:gd name="connsiteY105" fmla="*/ 421481 h 2809875"/>
                <a:gd name="connsiteX106" fmla="*/ 1533929 w 3593709"/>
                <a:gd name="connsiteY106" fmla="*/ 392907 h 2809875"/>
                <a:gd name="connsiteX107" fmla="*/ 1564884 w 3593709"/>
                <a:gd name="connsiteY107" fmla="*/ 366713 h 2809875"/>
                <a:gd name="connsiteX108" fmla="*/ 1557740 w 3593709"/>
                <a:gd name="connsiteY108" fmla="*/ 340519 h 2809875"/>
                <a:gd name="connsiteX109" fmla="*/ 1564884 w 3593709"/>
                <a:gd name="connsiteY109" fmla="*/ 309562 h 2809875"/>
                <a:gd name="connsiteX110" fmla="*/ 1583934 w 3593709"/>
                <a:gd name="connsiteY110" fmla="*/ 285750 h 2809875"/>
                <a:gd name="connsiteX111" fmla="*/ 1588697 w 3593709"/>
                <a:gd name="connsiteY111" fmla="*/ 271463 h 2809875"/>
                <a:gd name="connsiteX112" fmla="*/ 1579172 w 3593709"/>
                <a:gd name="connsiteY112" fmla="*/ 257175 h 2809875"/>
                <a:gd name="connsiteX113" fmla="*/ 1545834 w 3593709"/>
                <a:gd name="connsiteY113" fmla="*/ 230981 h 2809875"/>
                <a:gd name="connsiteX114" fmla="*/ 1522022 w 3593709"/>
                <a:gd name="connsiteY114" fmla="*/ 228600 h 2809875"/>
                <a:gd name="connsiteX115" fmla="*/ 1507734 w 3593709"/>
                <a:gd name="connsiteY115" fmla="*/ 192881 h 2809875"/>
                <a:gd name="connsiteX116" fmla="*/ 1505353 w 3593709"/>
                <a:gd name="connsiteY116" fmla="*/ 159543 h 2809875"/>
                <a:gd name="connsiteX117" fmla="*/ 1488684 w 3593709"/>
                <a:gd name="connsiteY117" fmla="*/ 119063 h 2809875"/>
                <a:gd name="connsiteX118" fmla="*/ 1479159 w 3593709"/>
                <a:gd name="connsiteY118" fmla="*/ 92868 h 2809875"/>
                <a:gd name="connsiteX119" fmla="*/ 1455347 w 3593709"/>
                <a:gd name="connsiteY119" fmla="*/ 85725 h 2809875"/>
                <a:gd name="connsiteX120" fmla="*/ 1450584 w 3593709"/>
                <a:gd name="connsiteY120" fmla="*/ 66675 h 2809875"/>
                <a:gd name="connsiteX121" fmla="*/ 1433915 w 3593709"/>
                <a:gd name="connsiteY121" fmla="*/ 40481 h 2809875"/>
                <a:gd name="connsiteX122" fmla="*/ 1445822 w 3593709"/>
                <a:gd name="connsiteY122" fmla="*/ 30956 h 2809875"/>
                <a:gd name="connsiteX123" fmla="*/ 1436297 w 3593709"/>
                <a:gd name="connsiteY123" fmla="*/ 0 h 2809875"/>
                <a:gd name="connsiteX124" fmla="*/ 845747 w 3593709"/>
                <a:gd name="connsiteY124" fmla="*/ 180975 h 2809875"/>
                <a:gd name="connsiteX125" fmla="*/ 845747 w 3593709"/>
                <a:gd name="connsiteY125" fmla="*/ 180975 h 2809875"/>
                <a:gd name="connsiteX126" fmla="*/ 840984 w 3593709"/>
                <a:gd name="connsiteY126" fmla="*/ 223838 h 2809875"/>
                <a:gd name="connsiteX127" fmla="*/ 836222 w 3593709"/>
                <a:gd name="connsiteY127" fmla="*/ 238125 h 2809875"/>
                <a:gd name="connsiteX128" fmla="*/ 817172 w 3593709"/>
                <a:gd name="connsiteY128" fmla="*/ 254794 h 2809875"/>
                <a:gd name="connsiteX129" fmla="*/ 788597 w 3593709"/>
                <a:gd name="connsiteY129" fmla="*/ 266700 h 2809875"/>
                <a:gd name="connsiteX130" fmla="*/ 740972 w 3593709"/>
                <a:gd name="connsiteY130" fmla="*/ 300038 h 2809875"/>
                <a:gd name="connsiteX131" fmla="*/ 721922 w 3593709"/>
                <a:gd name="connsiteY131" fmla="*/ 328613 h 2809875"/>
                <a:gd name="connsiteX132" fmla="*/ 705252 w 3593709"/>
                <a:gd name="connsiteY132" fmla="*/ 342900 h 2809875"/>
                <a:gd name="connsiteX133" fmla="*/ 707634 w 3593709"/>
                <a:gd name="connsiteY133" fmla="*/ 369095 h 2809875"/>
                <a:gd name="connsiteX134" fmla="*/ 726684 w 3593709"/>
                <a:gd name="connsiteY134" fmla="*/ 381000 h 2809875"/>
                <a:gd name="connsiteX135" fmla="*/ 731447 w 3593709"/>
                <a:gd name="connsiteY135" fmla="*/ 395288 h 2809875"/>
                <a:gd name="connsiteX136" fmla="*/ 750497 w 3593709"/>
                <a:gd name="connsiteY136" fmla="*/ 423863 h 2809875"/>
                <a:gd name="connsiteX137" fmla="*/ 760022 w 3593709"/>
                <a:gd name="connsiteY137" fmla="*/ 442913 h 2809875"/>
                <a:gd name="connsiteX138" fmla="*/ 750497 w 3593709"/>
                <a:gd name="connsiteY138" fmla="*/ 481013 h 2809875"/>
                <a:gd name="connsiteX139" fmla="*/ 736209 w 3593709"/>
                <a:gd name="connsiteY139" fmla="*/ 490538 h 2809875"/>
                <a:gd name="connsiteX140" fmla="*/ 731447 w 3593709"/>
                <a:gd name="connsiteY140" fmla="*/ 504825 h 2809875"/>
                <a:gd name="connsiteX141" fmla="*/ 717159 w 3593709"/>
                <a:gd name="connsiteY141" fmla="*/ 509588 h 2809875"/>
                <a:gd name="connsiteX142" fmla="*/ 712397 w 3593709"/>
                <a:gd name="connsiteY142" fmla="*/ 538163 h 2809875"/>
                <a:gd name="connsiteX143" fmla="*/ 702872 w 3593709"/>
                <a:gd name="connsiteY143" fmla="*/ 566738 h 2809875"/>
                <a:gd name="connsiteX144" fmla="*/ 698109 w 3593709"/>
                <a:gd name="connsiteY144" fmla="*/ 581025 h 2809875"/>
                <a:gd name="connsiteX145" fmla="*/ 683822 w 3593709"/>
                <a:gd name="connsiteY145" fmla="*/ 611981 h 2809875"/>
                <a:gd name="connsiteX146" fmla="*/ 702872 w 3593709"/>
                <a:gd name="connsiteY146" fmla="*/ 638175 h 2809875"/>
                <a:gd name="connsiteX147" fmla="*/ 731447 w 3593709"/>
                <a:gd name="connsiteY147" fmla="*/ 647700 h 2809875"/>
                <a:gd name="connsiteX148" fmla="*/ 740972 w 3593709"/>
                <a:gd name="connsiteY148" fmla="*/ 661988 h 2809875"/>
                <a:gd name="connsiteX149" fmla="*/ 745734 w 3593709"/>
                <a:gd name="connsiteY149" fmla="*/ 676275 h 2809875"/>
                <a:gd name="connsiteX150" fmla="*/ 745734 w 3593709"/>
                <a:gd name="connsiteY150" fmla="*/ 688181 h 2809875"/>
                <a:gd name="connsiteX151" fmla="*/ 748115 w 3593709"/>
                <a:gd name="connsiteY151" fmla="*/ 709613 h 2809875"/>
                <a:gd name="connsiteX152" fmla="*/ 755259 w 3593709"/>
                <a:gd name="connsiteY152" fmla="*/ 728663 h 2809875"/>
                <a:gd name="connsiteX153" fmla="*/ 745734 w 3593709"/>
                <a:gd name="connsiteY153" fmla="*/ 757238 h 2809875"/>
                <a:gd name="connsiteX154" fmla="*/ 736209 w 3593709"/>
                <a:gd name="connsiteY154" fmla="*/ 771525 h 2809875"/>
                <a:gd name="connsiteX155" fmla="*/ 736209 w 3593709"/>
                <a:gd name="connsiteY155" fmla="*/ 842963 h 2809875"/>
                <a:gd name="connsiteX156" fmla="*/ 740972 w 3593709"/>
                <a:gd name="connsiteY156" fmla="*/ 857250 h 2809875"/>
                <a:gd name="connsiteX157" fmla="*/ 745734 w 3593709"/>
                <a:gd name="connsiteY157" fmla="*/ 876300 h 2809875"/>
                <a:gd name="connsiteX158" fmla="*/ 760022 w 3593709"/>
                <a:gd name="connsiteY158" fmla="*/ 923925 h 2809875"/>
                <a:gd name="connsiteX159" fmla="*/ 764784 w 3593709"/>
                <a:gd name="connsiteY159" fmla="*/ 938213 h 2809875"/>
                <a:gd name="connsiteX160" fmla="*/ 771928 w 3593709"/>
                <a:gd name="connsiteY160" fmla="*/ 983456 h 2809875"/>
                <a:gd name="connsiteX161" fmla="*/ 750497 w 3593709"/>
                <a:gd name="connsiteY161" fmla="*/ 1004888 h 2809875"/>
                <a:gd name="connsiteX162" fmla="*/ 731447 w 3593709"/>
                <a:gd name="connsiteY162" fmla="*/ 1009650 h 2809875"/>
                <a:gd name="connsiteX163" fmla="*/ 712397 w 3593709"/>
                <a:gd name="connsiteY163" fmla="*/ 1016794 h 2809875"/>
                <a:gd name="connsiteX164" fmla="*/ 683822 w 3593709"/>
                <a:gd name="connsiteY164" fmla="*/ 1035844 h 2809875"/>
                <a:gd name="connsiteX165" fmla="*/ 674297 w 3593709"/>
                <a:gd name="connsiteY165" fmla="*/ 1052513 h 2809875"/>
                <a:gd name="connsiteX166" fmla="*/ 660009 w 3593709"/>
                <a:gd name="connsiteY166" fmla="*/ 1062038 h 2809875"/>
                <a:gd name="connsiteX167" fmla="*/ 650484 w 3593709"/>
                <a:gd name="connsiteY167" fmla="*/ 1076325 h 2809875"/>
                <a:gd name="connsiteX168" fmla="*/ 640959 w 3593709"/>
                <a:gd name="connsiteY168" fmla="*/ 1157288 h 2809875"/>
                <a:gd name="connsiteX169" fmla="*/ 626672 w 3593709"/>
                <a:gd name="connsiteY169" fmla="*/ 1190625 h 2809875"/>
                <a:gd name="connsiteX170" fmla="*/ 593334 w 3593709"/>
                <a:gd name="connsiteY170" fmla="*/ 1204913 h 2809875"/>
                <a:gd name="connsiteX171" fmla="*/ 588572 w 3593709"/>
                <a:gd name="connsiteY171" fmla="*/ 1219200 h 2809875"/>
                <a:gd name="connsiteX172" fmla="*/ 593334 w 3593709"/>
                <a:gd name="connsiteY172" fmla="*/ 1233488 h 2809875"/>
                <a:gd name="connsiteX173" fmla="*/ 579047 w 3593709"/>
                <a:gd name="connsiteY173" fmla="*/ 1247775 h 2809875"/>
                <a:gd name="connsiteX174" fmla="*/ 569521 w 3593709"/>
                <a:gd name="connsiteY174" fmla="*/ 1290638 h 2809875"/>
                <a:gd name="connsiteX175" fmla="*/ 552854 w 3593709"/>
                <a:gd name="connsiteY175" fmla="*/ 1321593 h 2809875"/>
                <a:gd name="connsiteX176" fmla="*/ 533803 w 3593709"/>
                <a:gd name="connsiteY176" fmla="*/ 1343025 h 2809875"/>
                <a:gd name="connsiteX177" fmla="*/ 519515 w 3593709"/>
                <a:gd name="connsiteY177" fmla="*/ 1371600 h 2809875"/>
                <a:gd name="connsiteX178" fmla="*/ 498084 w 3593709"/>
                <a:gd name="connsiteY178" fmla="*/ 1419225 h 2809875"/>
                <a:gd name="connsiteX179" fmla="*/ 493322 w 3593709"/>
                <a:gd name="connsiteY179" fmla="*/ 1433513 h 2809875"/>
                <a:gd name="connsiteX180" fmla="*/ 474272 w 3593709"/>
                <a:gd name="connsiteY180" fmla="*/ 1466850 h 2809875"/>
                <a:gd name="connsiteX181" fmla="*/ 464747 w 3593709"/>
                <a:gd name="connsiteY181" fmla="*/ 1485900 h 2809875"/>
                <a:gd name="connsiteX182" fmla="*/ 459984 w 3593709"/>
                <a:gd name="connsiteY182" fmla="*/ 1500188 h 2809875"/>
                <a:gd name="connsiteX183" fmla="*/ 450459 w 3593709"/>
                <a:gd name="connsiteY183" fmla="*/ 1514475 h 2809875"/>
                <a:gd name="connsiteX184" fmla="*/ 436172 w 3593709"/>
                <a:gd name="connsiteY184" fmla="*/ 1552575 h 2809875"/>
                <a:gd name="connsiteX185" fmla="*/ 412359 w 3593709"/>
                <a:gd name="connsiteY185" fmla="*/ 1595438 h 2809875"/>
                <a:gd name="connsiteX186" fmla="*/ 398072 w 3593709"/>
                <a:gd name="connsiteY186" fmla="*/ 1628776 h 2809875"/>
                <a:gd name="connsiteX187" fmla="*/ 393310 w 3593709"/>
                <a:gd name="connsiteY187" fmla="*/ 1657350 h 2809875"/>
                <a:gd name="connsiteX188" fmla="*/ 379022 w 3593709"/>
                <a:gd name="connsiteY188" fmla="*/ 1719263 h 2809875"/>
                <a:gd name="connsiteX189" fmla="*/ 374259 w 3593709"/>
                <a:gd name="connsiteY189" fmla="*/ 1757363 h 2809875"/>
                <a:gd name="connsiteX190" fmla="*/ 369497 w 3593709"/>
                <a:gd name="connsiteY190" fmla="*/ 1771650 h 2809875"/>
                <a:gd name="connsiteX191" fmla="*/ 357591 w 3593709"/>
                <a:gd name="connsiteY191" fmla="*/ 1807369 h 2809875"/>
                <a:gd name="connsiteX192" fmla="*/ 343303 w 3593709"/>
                <a:gd name="connsiteY192" fmla="*/ 1852613 h 2809875"/>
                <a:gd name="connsiteX193" fmla="*/ 336159 w 3593709"/>
                <a:gd name="connsiteY193" fmla="*/ 1876425 h 2809875"/>
                <a:gd name="connsiteX194" fmla="*/ 326634 w 3593709"/>
                <a:gd name="connsiteY194" fmla="*/ 1890713 h 2809875"/>
                <a:gd name="connsiteX195" fmla="*/ 321872 w 3593709"/>
                <a:gd name="connsiteY195" fmla="*/ 1905000 h 2809875"/>
                <a:gd name="connsiteX196" fmla="*/ 307584 w 3593709"/>
                <a:gd name="connsiteY196" fmla="*/ 1914525 h 2809875"/>
                <a:gd name="connsiteX197" fmla="*/ 293297 w 3593709"/>
                <a:gd name="connsiteY197" fmla="*/ 1943100 h 2809875"/>
                <a:gd name="connsiteX198" fmla="*/ 283772 w 3593709"/>
                <a:gd name="connsiteY198" fmla="*/ 1971675 h 2809875"/>
                <a:gd name="connsiteX199" fmla="*/ 267103 w 3593709"/>
                <a:gd name="connsiteY199" fmla="*/ 2002632 h 2809875"/>
                <a:gd name="connsiteX200" fmla="*/ 231384 w 3593709"/>
                <a:gd name="connsiteY200" fmla="*/ 2038350 h 2809875"/>
                <a:gd name="connsiteX201" fmla="*/ 207572 w 3593709"/>
                <a:gd name="connsiteY201" fmla="*/ 2062163 h 2809875"/>
                <a:gd name="connsiteX202" fmla="*/ 202809 w 3593709"/>
                <a:gd name="connsiteY202" fmla="*/ 2076450 h 2809875"/>
                <a:gd name="connsiteX203" fmla="*/ 174234 w 3593709"/>
                <a:gd name="connsiteY203" fmla="*/ 2095500 h 2809875"/>
                <a:gd name="connsiteX204" fmla="*/ 159947 w 3593709"/>
                <a:gd name="connsiteY204" fmla="*/ 2105025 h 2809875"/>
                <a:gd name="connsiteX205" fmla="*/ 131372 w 3593709"/>
                <a:gd name="connsiteY205" fmla="*/ 2133601 h 2809875"/>
                <a:gd name="connsiteX206" fmla="*/ 102797 w 3593709"/>
                <a:gd name="connsiteY206" fmla="*/ 2145506 h 2809875"/>
                <a:gd name="connsiteX207" fmla="*/ 78985 w 3593709"/>
                <a:gd name="connsiteY207" fmla="*/ 2157412 h 2809875"/>
                <a:gd name="connsiteX208" fmla="*/ 45647 w 3593709"/>
                <a:gd name="connsiteY208" fmla="*/ 2174081 h 2809875"/>
                <a:gd name="connsiteX209" fmla="*/ 24215 w 3593709"/>
                <a:gd name="connsiteY209" fmla="*/ 2178844 h 2809875"/>
                <a:gd name="connsiteX210" fmla="*/ 403 w 3593709"/>
                <a:gd name="connsiteY210" fmla="*/ 2188369 h 2809875"/>
                <a:gd name="connsiteX211" fmla="*/ 12309 w 3593709"/>
                <a:gd name="connsiteY211" fmla="*/ 2228850 h 2809875"/>
                <a:gd name="connsiteX212" fmla="*/ 43265 w 3593709"/>
                <a:gd name="connsiteY212" fmla="*/ 2255044 h 2809875"/>
                <a:gd name="connsiteX213" fmla="*/ 67079 w 3593709"/>
                <a:gd name="connsiteY213" fmla="*/ 2271713 h 2809875"/>
                <a:gd name="connsiteX214" fmla="*/ 90890 w 3593709"/>
                <a:gd name="connsiteY214" fmla="*/ 2276475 h 2809875"/>
                <a:gd name="connsiteX215" fmla="*/ 114703 w 3593709"/>
                <a:gd name="connsiteY215" fmla="*/ 2297906 h 2809875"/>
                <a:gd name="connsiteX216" fmla="*/ 119466 w 3593709"/>
                <a:gd name="connsiteY216" fmla="*/ 2326482 h 2809875"/>
                <a:gd name="connsiteX217" fmla="*/ 126609 w 3593709"/>
                <a:gd name="connsiteY217" fmla="*/ 2347913 h 2809875"/>
                <a:gd name="connsiteX218" fmla="*/ 121847 w 3593709"/>
                <a:gd name="connsiteY218" fmla="*/ 2386013 h 2809875"/>
                <a:gd name="connsiteX219" fmla="*/ 112322 w 3593709"/>
                <a:gd name="connsiteY219" fmla="*/ 2405063 h 2809875"/>
                <a:gd name="connsiteX220" fmla="*/ 100416 w 3593709"/>
                <a:gd name="connsiteY220" fmla="*/ 2424112 h 2809875"/>
                <a:gd name="connsiteX221" fmla="*/ 71841 w 3593709"/>
                <a:gd name="connsiteY221" fmla="*/ 2426494 h 2809875"/>
                <a:gd name="connsiteX222" fmla="*/ 50409 w 3593709"/>
                <a:gd name="connsiteY222" fmla="*/ 2452688 h 2809875"/>
                <a:gd name="connsiteX223" fmla="*/ 21834 w 3593709"/>
                <a:gd name="connsiteY223" fmla="*/ 2466975 h 2809875"/>
                <a:gd name="connsiteX224" fmla="*/ 31359 w 3593709"/>
                <a:gd name="connsiteY224" fmla="*/ 2490788 h 2809875"/>
                <a:gd name="connsiteX225" fmla="*/ 21834 w 3593709"/>
                <a:gd name="connsiteY225" fmla="*/ 2524125 h 2809875"/>
                <a:gd name="connsiteX226" fmla="*/ 12309 w 3593709"/>
                <a:gd name="connsiteY226" fmla="*/ 2538413 h 2809875"/>
                <a:gd name="connsiteX227" fmla="*/ 374259 w 3593709"/>
                <a:gd name="connsiteY227" fmla="*/ 2809875 h 2809875"/>
                <a:gd name="connsiteX0" fmla="*/ 690172 w 3703626"/>
                <a:gd name="connsiteY0" fmla="*/ 2619375 h 2809875"/>
                <a:gd name="connsiteX1" fmla="*/ 1179122 w 3703626"/>
                <a:gd name="connsiteY1" fmla="*/ 2152650 h 2809875"/>
                <a:gd name="connsiteX2" fmla="*/ 1449791 w 3703626"/>
                <a:gd name="connsiteY2" fmla="*/ 1759744 h 2809875"/>
                <a:gd name="connsiteX3" fmla="*/ 1503765 w 3703626"/>
                <a:gd name="connsiteY3" fmla="*/ 1489076 h 2809875"/>
                <a:gd name="connsiteX4" fmla="*/ 1655372 w 3703626"/>
                <a:gd name="connsiteY4" fmla="*/ 1212850 h 2809875"/>
                <a:gd name="connsiteX5" fmla="*/ 3572278 w 3703626"/>
                <a:gd name="connsiteY5" fmla="*/ 1464469 h 2809875"/>
                <a:gd name="connsiteX6" fmla="*/ 3531796 w 3703626"/>
                <a:gd name="connsiteY6" fmla="*/ 1412082 h 2809875"/>
                <a:gd name="connsiteX7" fmla="*/ 3507984 w 3703626"/>
                <a:gd name="connsiteY7" fmla="*/ 1393031 h 2809875"/>
                <a:gd name="connsiteX8" fmla="*/ 3481790 w 3703626"/>
                <a:gd name="connsiteY8" fmla="*/ 1397794 h 2809875"/>
                <a:gd name="connsiteX9" fmla="*/ 3457979 w 3703626"/>
                <a:gd name="connsiteY9" fmla="*/ 1381126 h 2809875"/>
                <a:gd name="connsiteX10" fmla="*/ 3407972 w 3703626"/>
                <a:gd name="connsiteY10" fmla="*/ 1369219 h 2809875"/>
                <a:gd name="connsiteX11" fmla="*/ 3369872 w 3703626"/>
                <a:gd name="connsiteY11" fmla="*/ 1371601 h 2809875"/>
                <a:gd name="connsiteX12" fmla="*/ 3327009 w 3703626"/>
                <a:gd name="connsiteY12" fmla="*/ 1352550 h 2809875"/>
                <a:gd name="connsiteX13" fmla="*/ 3312722 w 3703626"/>
                <a:gd name="connsiteY13" fmla="*/ 1347788 h 2809875"/>
                <a:gd name="connsiteX14" fmla="*/ 3284147 w 3703626"/>
                <a:gd name="connsiteY14" fmla="*/ 1362075 h 2809875"/>
                <a:gd name="connsiteX15" fmla="*/ 3260334 w 3703626"/>
                <a:gd name="connsiteY15" fmla="*/ 1343025 h 2809875"/>
                <a:gd name="connsiteX16" fmla="*/ 3231759 w 3703626"/>
                <a:gd name="connsiteY16" fmla="*/ 1319213 h 2809875"/>
                <a:gd name="connsiteX17" fmla="*/ 3217472 w 3703626"/>
                <a:gd name="connsiteY17" fmla="*/ 1309688 h 2809875"/>
                <a:gd name="connsiteX18" fmla="*/ 3188897 w 3703626"/>
                <a:gd name="connsiteY18" fmla="*/ 1283495 h 2809875"/>
                <a:gd name="connsiteX19" fmla="*/ 3167465 w 3703626"/>
                <a:gd name="connsiteY19" fmla="*/ 1278731 h 2809875"/>
                <a:gd name="connsiteX20" fmla="*/ 3169848 w 3703626"/>
                <a:gd name="connsiteY20" fmla="*/ 1247775 h 2809875"/>
                <a:gd name="connsiteX21" fmla="*/ 3179372 w 3703626"/>
                <a:gd name="connsiteY21" fmla="*/ 1223963 h 2809875"/>
                <a:gd name="connsiteX22" fmla="*/ 3150797 w 3703626"/>
                <a:gd name="connsiteY22" fmla="*/ 1214438 h 2809875"/>
                <a:gd name="connsiteX23" fmla="*/ 3136509 w 3703626"/>
                <a:gd name="connsiteY23" fmla="*/ 1219200 h 2809875"/>
                <a:gd name="connsiteX24" fmla="*/ 3122222 w 3703626"/>
                <a:gd name="connsiteY24" fmla="*/ 1228725 h 2809875"/>
                <a:gd name="connsiteX25" fmla="*/ 3100790 w 3703626"/>
                <a:gd name="connsiteY25" fmla="*/ 1212056 h 2809875"/>
                <a:gd name="connsiteX26" fmla="*/ 3112697 w 3703626"/>
                <a:gd name="connsiteY26" fmla="*/ 1185863 h 2809875"/>
                <a:gd name="connsiteX27" fmla="*/ 3103172 w 3703626"/>
                <a:gd name="connsiteY27" fmla="*/ 1171575 h 2809875"/>
                <a:gd name="connsiteX28" fmla="*/ 3098409 w 3703626"/>
                <a:gd name="connsiteY28" fmla="*/ 1157288 h 2809875"/>
                <a:gd name="connsiteX29" fmla="*/ 3084122 w 3703626"/>
                <a:gd name="connsiteY29" fmla="*/ 1171575 h 2809875"/>
                <a:gd name="connsiteX30" fmla="*/ 3055547 w 3703626"/>
                <a:gd name="connsiteY30" fmla="*/ 1162050 h 2809875"/>
                <a:gd name="connsiteX31" fmla="*/ 3046022 w 3703626"/>
                <a:gd name="connsiteY31" fmla="*/ 1131094 h 2809875"/>
                <a:gd name="connsiteX32" fmla="*/ 3050784 w 3703626"/>
                <a:gd name="connsiteY32" fmla="*/ 1114425 h 2809875"/>
                <a:gd name="connsiteX33" fmla="*/ 3050784 w 3703626"/>
                <a:gd name="connsiteY33" fmla="*/ 1104900 h 2809875"/>
                <a:gd name="connsiteX34" fmla="*/ 3036497 w 3703626"/>
                <a:gd name="connsiteY34" fmla="*/ 1100138 h 2809875"/>
                <a:gd name="connsiteX35" fmla="*/ 3046022 w 3703626"/>
                <a:gd name="connsiteY35" fmla="*/ 1081088 h 2809875"/>
                <a:gd name="connsiteX36" fmla="*/ 3055547 w 3703626"/>
                <a:gd name="connsiteY36" fmla="*/ 1062038 h 2809875"/>
                <a:gd name="connsiteX37" fmla="*/ 3024590 w 3703626"/>
                <a:gd name="connsiteY37" fmla="*/ 1052513 h 2809875"/>
                <a:gd name="connsiteX38" fmla="*/ 3012684 w 3703626"/>
                <a:gd name="connsiteY38" fmla="*/ 1066800 h 2809875"/>
                <a:gd name="connsiteX39" fmla="*/ 2993634 w 3703626"/>
                <a:gd name="connsiteY39" fmla="*/ 1066800 h 2809875"/>
                <a:gd name="connsiteX40" fmla="*/ 2972204 w 3703626"/>
                <a:gd name="connsiteY40" fmla="*/ 1073944 h 2809875"/>
                <a:gd name="connsiteX41" fmla="*/ 2955534 w 3703626"/>
                <a:gd name="connsiteY41" fmla="*/ 1066800 h 2809875"/>
                <a:gd name="connsiteX42" fmla="*/ 2950772 w 3703626"/>
                <a:gd name="connsiteY42" fmla="*/ 1047750 h 2809875"/>
                <a:gd name="connsiteX43" fmla="*/ 2931721 w 3703626"/>
                <a:gd name="connsiteY43" fmla="*/ 1040607 h 2809875"/>
                <a:gd name="connsiteX44" fmla="*/ 2903147 w 3703626"/>
                <a:gd name="connsiteY44" fmla="*/ 1019175 h 2809875"/>
                <a:gd name="connsiteX45" fmla="*/ 2888859 w 3703626"/>
                <a:gd name="connsiteY45" fmla="*/ 1014413 h 2809875"/>
                <a:gd name="connsiteX46" fmla="*/ 2874572 w 3703626"/>
                <a:gd name="connsiteY46" fmla="*/ 1004888 h 2809875"/>
                <a:gd name="connsiteX47" fmla="*/ 2855522 w 3703626"/>
                <a:gd name="connsiteY47" fmla="*/ 1004888 h 2809875"/>
                <a:gd name="connsiteX48" fmla="*/ 2834090 w 3703626"/>
                <a:gd name="connsiteY48" fmla="*/ 995363 h 2809875"/>
                <a:gd name="connsiteX49" fmla="*/ 2810278 w 3703626"/>
                <a:gd name="connsiteY49" fmla="*/ 1009650 h 2809875"/>
                <a:gd name="connsiteX50" fmla="*/ 2767416 w 3703626"/>
                <a:gd name="connsiteY50" fmla="*/ 1007269 h 2809875"/>
                <a:gd name="connsiteX51" fmla="*/ 2734079 w 3703626"/>
                <a:gd name="connsiteY51" fmla="*/ 1019175 h 2809875"/>
                <a:gd name="connsiteX52" fmla="*/ 2712646 w 3703626"/>
                <a:gd name="connsiteY52" fmla="*/ 1019176 h 2809875"/>
                <a:gd name="connsiteX53" fmla="*/ 2693597 w 3703626"/>
                <a:gd name="connsiteY53" fmla="*/ 1009650 h 2809875"/>
                <a:gd name="connsiteX54" fmla="*/ 2641209 w 3703626"/>
                <a:gd name="connsiteY54" fmla="*/ 1021557 h 2809875"/>
                <a:gd name="connsiteX55" fmla="*/ 2631684 w 3703626"/>
                <a:gd name="connsiteY55" fmla="*/ 1031082 h 2809875"/>
                <a:gd name="connsiteX56" fmla="*/ 2612634 w 3703626"/>
                <a:gd name="connsiteY56" fmla="*/ 1038225 h 2809875"/>
                <a:gd name="connsiteX57" fmla="*/ 2595965 w 3703626"/>
                <a:gd name="connsiteY57" fmla="*/ 1035844 h 2809875"/>
                <a:gd name="connsiteX58" fmla="*/ 2574535 w 3703626"/>
                <a:gd name="connsiteY58" fmla="*/ 1028700 h 2809875"/>
                <a:gd name="connsiteX59" fmla="*/ 2529290 w 3703626"/>
                <a:gd name="connsiteY59" fmla="*/ 1004888 h 2809875"/>
                <a:gd name="connsiteX60" fmla="*/ 2526909 w 3703626"/>
                <a:gd name="connsiteY60" fmla="*/ 971550 h 2809875"/>
                <a:gd name="connsiteX61" fmla="*/ 2512622 w 3703626"/>
                <a:gd name="connsiteY61" fmla="*/ 942975 h 2809875"/>
                <a:gd name="connsiteX62" fmla="*/ 2488809 w 3703626"/>
                <a:gd name="connsiteY62" fmla="*/ 938213 h 2809875"/>
                <a:gd name="connsiteX63" fmla="*/ 2493572 w 3703626"/>
                <a:gd name="connsiteY63" fmla="*/ 923925 h 2809875"/>
                <a:gd name="connsiteX64" fmla="*/ 2479284 w 3703626"/>
                <a:gd name="connsiteY64" fmla="*/ 914400 h 2809875"/>
                <a:gd name="connsiteX65" fmla="*/ 2457853 w 3703626"/>
                <a:gd name="connsiteY65" fmla="*/ 902494 h 2809875"/>
                <a:gd name="connsiteX66" fmla="*/ 2431659 w 3703626"/>
                <a:gd name="connsiteY66" fmla="*/ 890588 h 2809875"/>
                <a:gd name="connsiteX67" fmla="*/ 2414991 w 3703626"/>
                <a:gd name="connsiteY67" fmla="*/ 864394 h 2809875"/>
                <a:gd name="connsiteX68" fmla="*/ 2398321 w 3703626"/>
                <a:gd name="connsiteY68" fmla="*/ 833437 h 2809875"/>
                <a:gd name="connsiteX69" fmla="*/ 2367365 w 3703626"/>
                <a:gd name="connsiteY69" fmla="*/ 807244 h 2809875"/>
                <a:gd name="connsiteX70" fmla="*/ 2348316 w 3703626"/>
                <a:gd name="connsiteY70" fmla="*/ 769144 h 2809875"/>
                <a:gd name="connsiteX71" fmla="*/ 2322122 w 3703626"/>
                <a:gd name="connsiteY71" fmla="*/ 733425 h 2809875"/>
                <a:gd name="connsiteX72" fmla="*/ 2307834 w 3703626"/>
                <a:gd name="connsiteY72" fmla="*/ 723900 h 2809875"/>
                <a:gd name="connsiteX73" fmla="*/ 2264972 w 3703626"/>
                <a:gd name="connsiteY73" fmla="*/ 704850 h 2809875"/>
                <a:gd name="connsiteX74" fmla="*/ 2241159 w 3703626"/>
                <a:gd name="connsiteY74" fmla="*/ 678657 h 2809875"/>
                <a:gd name="connsiteX75" fmla="*/ 2231634 w 3703626"/>
                <a:gd name="connsiteY75" fmla="*/ 657225 h 2809875"/>
                <a:gd name="connsiteX76" fmla="*/ 2212584 w 3703626"/>
                <a:gd name="connsiteY76" fmla="*/ 647700 h 2809875"/>
                <a:gd name="connsiteX77" fmla="*/ 2198297 w 3703626"/>
                <a:gd name="connsiteY77" fmla="*/ 638175 h 2809875"/>
                <a:gd name="connsiteX78" fmla="*/ 2179247 w 3703626"/>
                <a:gd name="connsiteY78" fmla="*/ 642938 h 2809875"/>
                <a:gd name="connsiteX79" fmla="*/ 2155434 w 3703626"/>
                <a:gd name="connsiteY79" fmla="*/ 619125 h 2809875"/>
                <a:gd name="connsiteX80" fmla="*/ 2136384 w 3703626"/>
                <a:gd name="connsiteY80" fmla="*/ 590550 h 2809875"/>
                <a:gd name="connsiteX81" fmla="*/ 2126859 w 3703626"/>
                <a:gd name="connsiteY81" fmla="*/ 561975 h 2809875"/>
                <a:gd name="connsiteX82" fmla="*/ 2103047 w 3703626"/>
                <a:gd name="connsiteY82" fmla="*/ 561975 h 2809875"/>
                <a:gd name="connsiteX83" fmla="*/ 2088759 w 3703626"/>
                <a:gd name="connsiteY83" fmla="*/ 547688 h 2809875"/>
                <a:gd name="connsiteX84" fmla="*/ 2050660 w 3703626"/>
                <a:gd name="connsiteY84" fmla="*/ 540544 h 2809875"/>
                <a:gd name="connsiteX85" fmla="*/ 2007797 w 3703626"/>
                <a:gd name="connsiteY85" fmla="*/ 528638 h 2809875"/>
                <a:gd name="connsiteX86" fmla="*/ 1976841 w 3703626"/>
                <a:gd name="connsiteY86" fmla="*/ 526256 h 2809875"/>
                <a:gd name="connsiteX87" fmla="*/ 1948266 w 3703626"/>
                <a:gd name="connsiteY87" fmla="*/ 521494 h 2809875"/>
                <a:gd name="connsiteX88" fmla="*/ 1926834 w 3703626"/>
                <a:gd name="connsiteY88" fmla="*/ 504825 h 2809875"/>
                <a:gd name="connsiteX89" fmla="*/ 1912547 w 3703626"/>
                <a:gd name="connsiteY89" fmla="*/ 509588 h 2809875"/>
                <a:gd name="connsiteX90" fmla="*/ 1841109 w 3703626"/>
                <a:gd name="connsiteY90" fmla="*/ 495300 h 2809875"/>
                <a:gd name="connsiteX91" fmla="*/ 1812534 w 3703626"/>
                <a:gd name="connsiteY91" fmla="*/ 485775 h 2809875"/>
                <a:gd name="connsiteX92" fmla="*/ 1798247 w 3703626"/>
                <a:gd name="connsiteY92" fmla="*/ 481013 h 2809875"/>
                <a:gd name="connsiteX93" fmla="*/ 1783959 w 3703626"/>
                <a:gd name="connsiteY93" fmla="*/ 490538 h 2809875"/>
                <a:gd name="connsiteX94" fmla="*/ 1769672 w 3703626"/>
                <a:gd name="connsiteY94" fmla="*/ 495300 h 2809875"/>
                <a:gd name="connsiteX95" fmla="*/ 1741097 w 3703626"/>
                <a:gd name="connsiteY95" fmla="*/ 523875 h 2809875"/>
                <a:gd name="connsiteX96" fmla="*/ 1717284 w 3703626"/>
                <a:gd name="connsiteY96" fmla="*/ 519113 h 2809875"/>
                <a:gd name="connsiteX97" fmla="*/ 1683947 w 3703626"/>
                <a:gd name="connsiteY97" fmla="*/ 509588 h 2809875"/>
                <a:gd name="connsiteX98" fmla="*/ 1650609 w 3703626"/>
                <a:gd name="connsiteY98" fmla="*/ 504825 h 2809875"/>
                <a:gd name="connsiteX99" fmla="*/ 1622034 w 3703626"/>
                <a:gd name="connsiteY99" fmla="*/ 500063 h 2809875"/>
                <a:gd name="connsiteX100" fmla="*/ 1581553 w 3703626"/>
                <a:gd name="connsiteY100" fmla="*/ 483394 h 2809875"/>
                <a:gd name="connsiteX101" fmla="*/ 1552978 w 3703626"/>
                <a:gd name="connsiteY101" fmla="*/ 483394 h 2809875"/>
                <a:gd name="connsiteX102" fmla="*/ 1541072 w 3703626"/>
                <a:gd name="connsiteY102" fmla="*/ 466725 h 2809875"/>
                <a:gd name="connsiteX103" fmla="*/ 1526784 w 3703626"/>
                <a:gd name="connsiteY103" fmla="*/ 447675 h 2809875"/>
                <a:gd name="connsiteX104" fmla="*/ 1522021 w 3703626"/>
                <a:gd name="connsiteY104" fmla="*/ 421481 h 2809875"/>
                <a:gd name="connsiteX105" fmla="*/ 1533929 w 3703626"/>
                <a:gd name="connsiteY105" fmla="*/ 392907 h 2809875"/>
                <a:gd name="connsiteX106" fmla="*/ 1564884 w 3703626"/>
                <a:gd name="connsiteY106" fmla="*/ 366713 h 2809875"/>
                <a:gd name="connsiteX107" fmla="*/ 1557740 w 3703626"/>
                <a:gd name="connsiteY107" fmla="*/ 340519 h 2809875"/>
                <a:gd name="connsiteX108" fmla="*/ 1564884 w 3703626"/>
                <a:gd name="connsiteY108" fmla="*/ 309562 h 2809875"/>
                <a:gd name="connsiteX109" fmla="*/ 1583934 w 3703626"/>
                <a:gd name="connsiteY109" fmla="*/ 285750 h 2809875"/>
                <a:gd name="connsiteX110" fmla="*/ 1588697 w 3703626"/>
                <a:gd name="connsiteY110" fmla="*/ 271463 h 2809875"/>
                <a:gd name="connsiteX111" fmla="*/ 1579172 w 3703626"/>
                <a:gd name="connsiteY111" fmla="*/ 257175 h 2809875"/>
                <a:gd name="connsiteX112" fmla="*/ 1545834 w 3703626"/>
                <a:gd name="connsiteY112" fmla="*/ 230981 h 2809875"/>
                <a:gd name="connsiteX113" fmla="*/ 1522022 w 3703626"/>
                <a:gd name="connsiteY113" fmla="*/ 228600 h 2809875"/>
                <a:gd name="connsiteX114" fmla="*/ 1507734 w 3703626"/>
                <a:gd name="connsiteY114" fmla="*/ 192881 h 2809875"/>
                <a:gd name="connsiteX115" fmla="*/ 1505353 w 3703626"/>
                <a:gd name="connsiteY115" fmla="*/ 159543 h 2809875"/>
                <a:gd name="connsiteX116" fmla="*/ 1488684 w 3703626"/>
                <a:gd name="connsiteY116" fmla="*/ 119063 h 2809875"/>
                <a:gd name="connsiteX117" fmla="*/ 1479159 w 3703626"/>
                <a:gd name="connsiteY117" fmla="*/ 92868 h 2809875"/>
                <a:gd name="connsiteX118" fmla="*/ 1455347 w 3703626"/>
                <a:gd name="connsiteY118" fmla="*/ 85725 h 2809875"/>
                <a:gd name="connsiteX119" fmla="*/ 1450584 w 3703626"/>
                <a:gd name="connsiteY119" fmla="*/ 66675 h 2809875"/>
                <a:gd name="connsiteX120" fmla="*/ 1433915 w 3703626"/>
                <a:gd name="connsiteY120" fmla="*/ 40481 h 2809875"/>
                <a:gd name="connsiteX121" fmla="*/ 1445822 w 3703626"/>
                <a:gd name="connsiteY121" fmla="*/ 30956 h 2809875"/>
                <a:gd name="connsiteX122" fmla="*/ 1436297 w 3703626"/>
                <a:gd name="connsiteY122" fmla="*/ 0 h 2809875"/>
                <a:gd name="connsiteX123" fmla="*/ 845747 w 3703626"/>
                <a:gd name="connsiteY123" fmla="*/ 180975 h 2809875"/>
                <a:gd name="connsiteX124" fmla="*/ 845747 w 3703626"/>
                <a:gd name="connsiteY124" fmla="*/ 180975 h 2809875"/>
                <a:gd name="connsiteX125" fmla="*/ 840984 w 3703626"/>
                <a:gd name="connsiteY125" fmla="*/ 223838 h 2809875"/>
                <a:gd name="connsiteX126" fmla="*/ 836222 w 3703626"/>
                <a:gd name="connsiteY126" fmla="*/ 238125 h 2809875"/>
                <a:gd name="connsiteX127" fmla="*/ 817172 w 3703626"/>
                <a:gd name="connsiteY127" fmla="*/ 254794 h 2809875"/>
                <a:gd name="connsiteX128" fmla="*/ 788597 w 3703626"/>
                <a:gd name="connsiteY128" fmla="*/ 266700 h 2809875"/>
                <a:gd name="connsiteX129" fmla="*/ 740972 w 3703626"/>
                <a:gd name="connsiteY129" fmla="*/ 300038 h 2809875"/>
                <a:gd name="connsiteX130" fmla="*/ 721922 w 3703626"/>
                <a:gd name="connsiteY130" fmla="*/ 328613 h 2809875"/>
                <a:gd name="connsiteX131" fmla="*/ 705252 w 3703626"/>
                <a:gd name="connsiteY131" fmla="*/ 342900 h 2809875"/>
                <a:gd name="connsiteX132" fmla="*/ 707634 w 3703626"/>
                <a:gd name="connsiteY132" fmla="*/ 369095 h 2809875"/>
                <a:gd name="connsiteX133" fmla="*/ 726684 w 3703626"/>
                <a:gd name="connsiteY133" fmla="*/ 381000 h 2809875"/>
                <a:gd name="connsiteX134" fmla="*/ 731447 w 3703626"/>
                <a:gd name="connsiteY134" fmla="*/ 395288 h 2809875"/>
                <a:gd name="connsiteX135" fmla="*/ 750497 w 3703626"/>
                <a:gd name="connsiteY135" fmla="*/ 423863 h 2809875"/>
                <a:gd name="connsiteX136" fmla="*/ 760022 w 3703626"/>
                <a:gd name="connsiteY136" fmla="*/ 442913 h 2809875"/>
                <a:gd name="connsiteX137" fmla="*/ 750497 w 3703626"/>
                <a:gd name="connsiteY137" fmla="*/ 481013 h 2809875"/>
                <a:gd name="connsiteX138" fmla="*/ 736209 w 3703626"/>
                <a:gd name="connsiteY138" fmla="*/ 490538 h 2809875"/>
                <a:gd name="connsiteX139" fmla="*/ 731447 w 3703626"/>
                <a:gd name="connsiteY139" fmla="*/ 504825 h 2809875"/>
                <a:gd name="connsiteX140" fmla="*/ 717159 w 3703626"/>
                <a:gd name="connsiteY140" fmla="*/ 509588 h 2809875"/>
                <a:gd name="connsiteX141" fmla="*/ 712397 w 3703626"/>
                <a:gd name="connsiteY141" fmla="*/ 538163 h 2809875"/>
                <a:gd name="connsiteX142" fmla="*/ 702872 w 3703626"/>
                <a:gd name="connsiteY142" fmla="*/ 566738 h 2809875"/>
                <a:gd name="connsiteX143" fmla="*/ 698109 w 3703626"/>
                <a:gd name="connsiteY143" fmla="*/ 581025 h 2809875"/>
                <a:gd name="connsiteX144" fmla="*/ 683822 w 3703626"/>
                <a:gd name="connsiteY144" fmla="*/ 611981 h 2809875"/>
                <a:gd name="connsiteX145" fmla="*/ 702872 w 3703626"/>
                <a:gd name="connsiteY145" fmla="*/ 638175 h 2809875"/>
                <a:gd name="connsiteX146" fmla="*/ 731447 w 3703626"/>
                <a:gd name="connsiteY146" fmla="*/ 647700 h 2809875"/>
                <a:gd name="connsiteX147" fmla="*/ 740972 w 3703626"/>
                <a:gd name="connsiteY147" fmla="*/ 661988 h 2809875"/>
                <a:gd name="connsiteX148" fmla="*/ 745734 w 3703626"/>
                <a:gd name="connsiteY148" fmla="*/ 676275 h 2809875"/>
                <a:gd name="connsiteX149" fmla="*/ 745734 w 3703626"/>
                <a:gd name="connsiteY149" fmla="*/ 688181 h 2809875"/>
                <a:gd name="connsiteX150" fmla="*/ 748115 w 3703626"/>
                <a:gd name="connsiteY150" fmla="*/ 709613 h 2809875"/>
                <a:gd name="connsiteX151" fmla="*/ 755259 w 3703626"/>
                <a:gd name="connsiteY151" fmla="*/ 728663 h 2809875"/>
                <a:gd name="connsiteX152" fmla="*/ 745734 w 3703626"/>
                <a:gd name="connsiteY152" fmla="*/ 757238 h 2809875"/>
                <a:gd name="connsiteX153" fmla="*/ 736209 w 3703626"/>
                <a:gd name="connsiteY153" fmla="*/ 771525 h 2809875"/>
                <a:gd name="connsiteX154" fmla="*/ 736209 w 3703626"/>
                <a:gd name="connsiteY154" fmla="*/ 842963 h 2809875"/>
                <a:gd name="connsiteX155" fmla="*/ 740972 w 3703626"/>
                <a:gd name="connsiteY155" fmla="*/ 857250 h 2809875"/>
                <a:gd name="connsiteX156" fmla="*/ 745734 w 3703626"/>
                <a:gd name="connsiteY156" fmla="*/ 876300 h 2809875"/>
                <a:gd name="connsiteX157" fmla="*/ 760022 w 3703626"/>
                <a:gd name="connsiteY157" fmla="*/ 923925 h 2809875"/>
                <a:gd name="connsiteX158" fmla="*/ 764784 w 3703626"/>
                <a:gd name="connsiteY158" fmla="*/ 938213 h 2809875"/>
                <a:gd name="connsiteX159" fmla="*/ 771928 w 3703626"/>
                <a:gd name="connsiteY159" fmla="*/ 983456 h 2809875"/>
                <a:gd name="connsiteX160" fmla="*/ 750497 w 3703626"/>
                <a:gd name="connsiteY160" fmla="*/ 1004888 h 2809875"/>
                <a:gd name="connsiteX161" fmla="*/ 731447 w 3703626"/>
                <a:gd name="connsiteY161" fmla="*/ 1009650 h 2809875"/>
                <a:gd name="connsiteX162" fmla="*/ 712397 w 3703626"/>
                <a:gd name="connsiteY162" fmla="*/ 1016794 h 2809875"/>
                <a:gd name="connsiteX163" fmla="*/ 683822 w 3703626"/>
                <a:gd name="connsiteY163" fmla="*/ 1035844 h 2809875"/>
                <a:gd name="connsiteX164" fmla="*/ 674297 w 3703626"/>
                <a:gd name="connsiteY164" fmla="*/ 1052513 h 2809875"/>
                <a:gd name="connsiteX165" fmla="*/ 660009 w 3703626"/>
                <a:gd name="connsiteY165" fmla="*/ 1062038 h 2809875"/>
                <a:gd name="connsiteX166" fmla="*/ 650484 w 3703626"/>
                <a:gd name="connsiteY166" fmla="*/ 1076325 h 2809875"/>
                <a:gd name="connsiteX167" fmla="*/ 640959 w 3703626"/>
                <a:gd name="connsiteY167" fmla="*/ 1157288 h 2809875"/>
                <a:gd name="connsiteX168" fmla="*/ 626672 w 3703626"/>
                <a:gd name="connsiteY168" fmla="*/ 1190625 h 2809875"/>
                <a:gd name="connsiteX169" fmla="*/ 593334 w 3703626"/>
                <a:gd name="connsiteY169" fmla="*/ 1204913 h 2809875"/>
                <a:gd name="connsiteX170" fmla="*/ 588572 w 3703626"/>
                <a:gd name="connsiteY170" fmla="*/ 1219200 h 2809875"/>
                <a:gd name="connsiteX171" fmla="*/ 593334 w 3703626"/>
                <a:gd name="connsiteY171" fmla="*/ 1233488 h 2809875"/>
                <a:gd name="connsiteX172" fmla="*/ 579047 w 3703626"/>
                <a:gd name="connsiteY172" fmla="*/ 1247775 h 2809875"/>
                <a:gd name="connsiteX173" fmla="*/ 569521 w 3703626"/>
                <a:gd name="connsiteY173" fmla="*/ 1290638 h 2809875"/>
                <a:gd name="connsiteX174" fmla="*/ 552854 w 3703626"/>
                <a:gd name="connsiteY174" fmla="*/ 1321593 h 2809875"/>
                <a:gd name="connsiteX175" fmla="*/ 533803 w 3703626"/>
                <a:gd name="connsiteY175" fmla="*/ 1343025 h 2809875"/>
                <a:gd name="connsiteX176" fmla="*/ 519515 w 3703626"/>
                <a:gd name="connsiteY176" fmla="*/ 1371600 h 2809875"/>
                <a:gd name="connsiteX177" fmla="*/ 498084 w 3703626"/>
                <a:gd name="connsiteY177" fmla="*/ 1419225 h 2809875"/>
                <a:gd name="connsiteX178" fmla="*/ 493322 w 3703626"/>
                <a:gd name="connsiteY178" fmla="*/ 1433513 h 2809875"/>
                <a:gd name="connsiteX179" fmla="*/ 474272 w 3703626"/>
                <a:gd name="connsiteY179" fmla="*/ 1466850 h 2809875"/>
                <a:gd name="connsiteX180" fmla="*/ 464747 w 3703626"/>
                <a:gd name="connsiteY180" fmla="*/ 1485900 h 2809875"/>
                <a:gd name="connsiteX181" fmla="*/ 459984 w 3703626"/>
                <a:gd name="connsiteY181" fmla="*/ 1500188 h 2809875"/>
                <a:gd name="connsiteX182" fmla="*/ 450459 w 3703626"/>
                <a:gd name="connsiteY182" fmla="*/ 1514475 h 2809875"/>
                <a:gd name="connsiteX183" fmla="*/ 436172 w 3703626"/>
                <a:gd name="connsiteY183" fmla="*/ 1552575 h 2809875"/>
                <a:gd name="connsiteX184" fmla="*/ 412359 w 3703626"/>
                <a:gd name="connsiteY184" fmla="*/ 1595438 h 2809875"/>
                <a:gd name="connsiteX185" fmla="*/ 398072 w 3703626"/>
                <a:gd name="connsiteY185" fmla="*/ 1628776 h 2809875"/>
                <a:gd name="connsiteX186" fmla="*/ 393310 w 3703626"/>
                <a:gd name="connsiteY186" fmla="*/ 1657350 h 2809875"/>
                <a:gd name="connsiteX187" fmla="*/ 379022 w 3703626"/>
                <a:gd name="connsiteY187" fmla="*/ 1719263 h 2809875"/>
                <a:gd name="connsiteX188" fmla="*/ 374259 w 3703626"/>
                <a:gd name="connsiteY188" fmla="*/ 1757363 h 2809875"/>
                <a:gd name="connsiteX189" fmla="*/ 369497 w 3703626"/>
                <a:gd name="connsiteY189" fmla="*/ 1771650 h 2809875"/>
                <a:gd name="connsiteX190" fmla="*/ 357591 w 3703626"/>
                <a:gd name="connsiteY190" fmla="*/ 1807369 h 2809875"/>
                <a:gd name="connsiteX191" fmla="*/ 343303 w 3703626"/>
                <a:gd name="connsiteY191" fmla="*/ 1852613 h 2809875"/>
                <a:gd name="connsiteX192" fmla="*/ 336159 w 3703626"/>
                <a:gd name="connsiteY192" fmla="*/ 1876425 h 2809875"/>
                <a:gd name="connsiteX193" fmla="*/ 326634 w 3703626"/>
                <a:gd name="connsiteY193" fmla="*/ 1890713 h 2809875"/>
                <a:gd name="connsiteX194" fmla="*/ 321872 w 3703626"/>
                <a:gd name="connsiteY194" fmla="*/ 1905000 h 2809875"/>
                <a:gd name="connsiteX195" fmla="*/ 307584 w 3703626"/>
                <a:gd name="connsiteY195" fmla="*/ 1914525 h 2809875"/>
                <a:gd name="connsiteX196" fmla="*/ 293297 w 3703626"/>
                <a:gd name="connsiteY196" fmla="*/ 1943100 h 2809875"/>
                <a:gd name="connsiteX197" fmla="*/ 283772 w 3703626"/>
                <a:gd name="connsiteY197" fmla="*/ 1971675 h 2809875"/>
                <a:gd name="connsiteX198" fmla="*/ 267103 w 3703626"/>
                <a:gd name="connsiteY198" fmla="*/ 2002632 h 2809875"/>
                <a:gd name="connsiteX199" fmla="*/ 231384 w 3703626"/>
                <a:gd name="connsiteY199" fmla="*/ 2038350 h 2809875"/>
                <a:gd name="connsiteX200" fmla="*/ 207572 w 3703626"/>
                <a:gd name="connsiteY200" fmla="*/ 2062163 h 2809875"/>
                <a:gd name="connsiteX201" fmla="*/ 202809 w 3703626"/>
                <a:gd name="connsiteY201" fmla="*/ 2076450 h 2809875"/>
                <a:gd name="connsiteX202" fmla="*/ 174234 w 3703626"/>
                <a:gd name="connsiteY202" fmla="*/ 2095500 h 2809875"/>
                <a:gd name="connsiteX203" fmla="*/ 159947 w 3703626"/>
                <a:gd name="connsiteY203" fmla="*/ 2105025 h 2809875"/>
                <a:gd name="connsiteX204" fmla="*/ 131372 w 3703626"/>
                <a:gd name="connsiteY204" fmla="*/ 2133601 h 2809875"/>
                <a:gd name="connsiteX205" fmla="*/ 102797 w 3703626"/>
                <a:gd name="connsiteY205" fmla="*/ 2145506 h 2809875"/>
                <a:gd name="connsiteX206" fmla="*/ 78985 w 3703626"/>
                <a:gd name="connsiteY206" fmla="*/ 2157412 h 2809875"/>
                <a:gd name="connsiteX207" fmla="*/ 45647 w 3703626"/>
                <a:gd name="connsiteY207" fmla="*/ 2174081 h 2809875"/>
                <a:gd name="connsiteX208" fmla="*/ 24215 w 3703626"/>
                <a:gd name="connsiteY208" fmla="*/ 2178844 h 2809875"/>
                <a:gd name="connsiteX209" fmla="*/ 403 w 3703626"/>
                <a:gd name="connsiteY209" fmla="*/ 2188369 h 2809875"/>
                <a:gd name="connsiteX210" fmla="*/ 12309 w 3703626"/>
                <a:gd name="connsiteY210" fmla="*/ 2228850 h 2809875"/>
                <a:gd name="connsiteX211" fmla="*/ 43265 w 3703626"/>
                <a:gd name="connsiteY211" fmla="*/ 2255044 h 2809875"/>
                <a:gd name="connsiteX212" fmla="*/ 67079 w 3703626"/>
                <a:gd name="connsiteY212" fmla="*/ 2271713 h 2809875"/>
                <a:gd name="connsiteX213" fmla="*/ 90890 w 3703626"/>
                <a:gd name="connsiteY213" fmla="*/ 2276475 h 2809875"/>
                <a:gd name="connsiteX214" fmla="*/ 114703 w 3703626"/>
                <a:gd name="connsiteY214" fmla="*/ 2297906 h 2809875"/>
                <a:gd name="connsiteX215" fmla="*/ 119466 w 3703626"/>
                <a:gd name="connsiteY215" fmla="*/ 2326482 h 2809875"/>
                <a:gd name="connsiteX216" fmla="*/ 126609 w 3703626"/>
                <a:gd name="connsiteY216" fmla="*/ 2347913 h 2809875"/>
                <a:gd name="connsiteX217" fmla="*/ 121847 w 3703626"/>
                <a:gd name="connsiteY217" fmla="*/ 2386013 h 2809875"/>
                <a:gd name="connsiteX218" fmla="*/ 112322 w 3703626"/>
                <a:gd name="connsiteY218" fmla="*/ 2405063 h 2809875"/>
                <a:gd name="connsiteX219" fmla="*/ 100416 w 3703626"/>
                <a:gd name="connsiteY219" fmla="*/ 2424112 h 2809875"/>
                <a:gd name="connsiteX220" fmla="*/ 71841 w 3703626"/>
                <a:gd name="connsiteY220" fmla="*/ 2426494 h 2809875"/>
                <a:gd name="connsiteX221" fmla="*/ 50409 w 3703626"/>
                <a:gd name="connsiteY221" fmla="*/ 2452688 h 2809875"/>
                <a:gd name="connsiteX222" fmla="*/ 21834 w 3703626"/>
                <a:gd name="connsiteY222" fmla="*/ 2466975 h 2809875"/>
                <a:gd name="connsiteX223" fmla="*/ 31359 w 3703626"/>
                <a:gd name="connsiteY223" fmla="*/ 2490788 h 2809875"/>
                <a:gd name="connsiteX224" fmla="*/ 21834 w 3703626"/>
                <a:gd name="connsiteY224" fmla="*/ 2524125 h 2809875"/>
                <a:gd name="connsiteX225" fmla="*/ 12309 w 3703626"/>
                <a:gd name="connsiteY225" fmla="*/ 2538413 h 2809875"/>
                <a:gd name="connsiteX226" fmla="*/ 374259 w 3703626"/>
                <a:gd name="connsiteY226" fmla="*/ 2809875 h 2809875"/>
                <a:gd name="connsiteX0" fmla="*/ 690172 w 3664847"/>
                <a:gd name="connsiteY0" fmla="*/ 2619375 h 2809875"/>
                <a:gd name="connsiteX1" fmla="*/ 1179122 w 3664847"/>
                <a:gd name="connsiteY1" fmla="*/ 2152650 h 2809875"/>
                <a:gd name="connsiteX2" fmla="*/ 1449791 w 3664847"/>
                <a:gd name="connsiteY2" fmla="*/ 1759744 h 2809875"/>
                <a:gd name="connsiteX3" fmla="*/ 1503765 w 3664847"/>
                <a:gd name="connsiteY3" fmla="*/ 1489076 h 2809875"/>
                <a:gd name="connsiteX4" fmla="*/ 1655372 w 3664847"/>
                <a:gd name="connsiteY4" fmla="*/ 1212850 h 2809875"/>
                <a:gd name="connsiteX5" fmla="*/ 3531796 w 3664847"/>
                <a:gd name="connsiteY5" fmla="*/ 1412082 h 2809875"/>
                <a:gd name="connsiteX6" fmla="*/ 3507984 w 3664847"/>
                <a:gd name="connsiteY6" fmla="*/ 1393031 h 2809875"/>
                <a:gd name="connsiteX7" fmla="*/ 3481790 w 3664847"/>
                <a:gd name="connsiteY7" fmla="*/ 1397794 h 2809875"/>
                <a:gd name="connsiteX8" fmla="*/ 3457979 w 3664847"/>
                <a:gd name="connsiteY8" fmla="*/ 1381126 h 2809875"/>
                <a:gd name="connsiteX9" fmla="*/ 3407972 w 3664847"/>
                <a:gd name="connsiteY9" fmla="*/ 1369219 h 2809875"/>
                <a:gd name="connsiteX10" fmla="*/ 3369872 w 3664847"/>
                <a:gd name="connsiteY10" fmla="*/ 1371601 h 2809875"/>
                <a:gd name="connsiteX11" fmla="*/ 3327009 w 3664847"/>
                <a:gd name="connsiteY11" fmla="*/ 1352550 h 2809875"/>
                <a:gd name="connsiteX12" fmla="*/ 3312722 w 3664847"/>
                <a:gd name="connsiteY12" fmla="*/ 1347788 h 2809875"/>
                <a:gd name="connsiteX13" fmla="*/ 3284147 w 3664847"/>
                <a:gd name="connsiteY13" fmla="*/ 1362075 h 2809875"/>
                <a:gd name="connsiteX14" fmla="*/ 3260334 w 3664847"/>
                <a:gd name="connsiteY14" fmla="*/ 1343025 h 2809875"/>
                <a:gd name="connsiteX15" fmla="*/ 3231759 w 3664847"/>
                <a:gd name="connsiteY15" fmla="*/ 1319213 h 2809875"/>
                <a:gd name="connsiteX16" fmla="*/ 3217472 w 3664847"/>
                <a:gd name="connsiteY16" fmla="*/ 1309688 h 2809875"/>
                <a:gd name="connsiteX17" fmla="*/ 3188897 w 3664847"/>
                <a:gd name="connsiteY17" fmla="*/ 1283495 h 2809875"/>
                <a:gd name="connsiteX18" fmla="*/ 3167465 w 3664847"/>
                <a:gd name="connsiteY18" fmla="*/ 1278731 h 2809875"/>
                <a:gd name="connsiteX19" fmla="*/ 3169848 w 3664847"/>
                <a:gd name="connsiteY19" fmla="*/ 1247775 h 2809875"/>
                <a:gd name="connsiteX20" fmla="*/ 3179372 w 3664847"/>
                <a:gd name="connsiteY20" fmla="*/ 1223963 h 2809875"/>
                <a:gd name="connsiteX21" fmla="*/ 3150797 w 3664847"/>
                <a:gd name="connsiteY21" fmla="*/ 1214438 h 2809875"/>
                <a:gd name="connsiteX22" fmla="*/ 3136509 w 3664847"/>
                <a:gd name="connsiteY22" fmla="*/ 1219200 h 2809875"/>
                <a:gd name="connsiteX23" fmla="*/ 3122222 w 3664847"/>
                <a:gd name="connsiteY23" fmla="*/ 1228725 h 2809875"/>
                <a:gd name="connsiteX24" fmla="*/ 3100790 w 3664847"/>
                <a:gd name="connsiteY24" fmla="*/ 1212056 h 2809875"/>
                <a:gd name="connsiteX25" fmla="*/ 3112697 w 3664847"/>
                <a:gd name="connsiteY25" fmla="*/ 1185863 h 2809875"/>
                <a:gd name="connsiteX26" fmla="*/ 3103172 w 3664847"/>
                <a:gd name="connsiteY26" fmla="*/ 1171575 h 2809875"/>
                <a:gd name="connsiteX27" fmla="*/ 3098409 w 3664847"/>
                <a:gd name="connsiteY27" fmla="*/ 1157288 h 2809875"/>
                <a:gd name="connsiteX28" fmla="*/ 3084122 w 3664847"/>
                <a:gd name="connsiteY28" fmla="*/ 1171575 h 2809875"/>
                <a:gd name="connsiteX29" fmla="*/ 3055547 w 3664847"/>
                <a:gd name="connsiteY29" fmla="*/ 1162050 h 2809875"/>
                <a:gd name="connsiteX30" fmla="*/ 3046022 w 3664847"/>
                <a:gd name="connsiteY30" fmla="*/ 1131094 h 2809875"/>
                <a:gd name="connsiteX31" fmla="*/ 3050784 w 3664847"/>
                <a:gd name="connsiteY31" fmla="*/ 1114425 h 2809875"/>
                <a:gd name="connsiteX32" fmla="*/ 3050784 w 3664847"/>
                <a:gd name="connsiteY32" fmla="*/ 1104900 h 2809875"/>
                <a:gd name="connsiteX33" fmla="*/ 3036497 w 3664847"/>
                <a:gd name="connsiteY33" fmla="*/ 1100138 h 2809875"/>
                <a:gd name="connsiteX34" fmla="*/ 3046022 w 3664847"/>
                <a:gd name="connsiteY34" fmla="*/ 1081088 h 2809875"/>
                <a:gd name="connsiteX35" fmla="*/ 3055547 w 3664847"/>
                <a:gd name="connsiteY35" fmla="*/ 1062038 h 2809875"/>
                <a:gd name="connsiteX36" fmla="*/ 3024590 w 3664847"/>
                <a:gd name="connsiteY36" fmla="*/ 1052513 h 2809875"/>
                <a:gd name="connsiteX37" fmla="*/ 3012684 w 3664847"/>
                <a:gd name="connsiteY37" fmla="*/ 1066800 h 2809875"/>
                <a:gd name="connsiteX38" fmla="*/ 2993634 w 3664847"/>
                <a:gd name="connsiteY38" fmla="*/ 1066800 h 2809875"/>
                <a:gd name="connsiteX39" fmla="*/ 2972204 w 3664847"/>
                <a:gd name="connsiteY39" fmla="*/ 1073944 h 2809875"/>
                <a:gd name="connsiteX40" fmla="*/ 2955534 w 3664847"/>
                <a:gd name="connsiteY40" fmla="*/ 1066800 h 2809875"/>
                <a:gd name="connsiteX41" fmla="*/ 2950772 w 3664847"/>
                <a:gd name="connsiteY41" fmla="*/ 1047750 h 2809875"/>
                <a:gd name="connsiteX42" fmla="*/ 2931721 w 3664847"/>
                <a:gd name="connsiteY42" fmla="*/ 1040607 h 2809875"/>
                <a:gd name="connsiteX43" fmla="*/ 2903147 w 3664847"/>
                <a:gd name="connsiteY43" fmla="*/ 1019175 h 2809875"/>
                <a:gd name="connsiteX44" fmla="*/ 2888859 w 3664847"/>
                <a:gd name="connsiteY44" fmla="*/ 1014413 h 2809875"/>
                <a:gd name="connsiteX45" fmla="*/ 2874572 w 3664847"/>
                <a:gd name="connsiteY45" fmla="*/ 1004888 h 2809875"/>
                <a:gd name="connsiteX46" fmla="*/ 2855522 w 3664847"/>
                <a:gd name="connsiteY46" fmla="*/ 1004888 h 2809875"/>
                <a:gd name="connsiteX47" fmla="*/ 2834090 w 3664847"/>
                <a:gd name="connsiteY47" fmla="*/ 995363 h 2809875"/>
                <a:gd name="connsiteX48" fmla="*/ 2810278 w 3664847"/>
                <a:gd name="connsiteY48" fmla="*/ 1009650 h 2809875"/>
                <a:gd name="connsiteX49" fmla="*/ 2767416 w 3664847"/>
                <a:gd name="connsiteY49" fmla="*/ 1007269 h 2809875"/>
                <a:gd name="connsiteX50" fmla="*/ 2734079 w 3664847"/>
                <a:gd name="connsiteY50" fmla="*/ 1019175 h 2809875"/>
                <a:gd name="connsiteX51" fmla="*/ 2712646 w 3664847"/>
                <a:gd name="connsiteY51" fmla="*/ 1019176 h 2809875"/>
                <a:gd name="connsiteX52" fmla="*/ 2693597 w 3664847"/>
                <a:gd name="connsiteY52" fmla="*/ 1009650 h 2809875"/>
                <a:gd name="connsiteX53" fmla="*/ 2641209 w 3664847"/>
                <a:gd name="connsiteY53" fmla="*/ 1021557 h 2809875"/>
                <a:gd name="connsiteX54" fmla="*/ 2631684 w 3664847"/>
                <a:gd name="connsiteY54" fmla="*/ 1031082 h 2809875"/>
                <a:gd name="connsiteX55" fmla="*/ 2612634 w 3664847"/>
                <a:gd name="connsiteY55" fmla="*/ 1038225 h 2809875"/>
                <a:gd name="connsiteX56" fmla="*/ 2595965 w 3664847"/>
                <a:gd name="connsiteY56" fmla="*/ 1035844 h 2809875"/>
                <a:gd name="connsiteX57" fmla="*/ 2574535 w 3664847"/>
                <a:gd name="connsiteY57" fmla="*/ 1028700 h 2809875"/>
                <a:gd name="connsiteX58" fmla="*/ 2529290 w 3664847"/>
                <a:gd name="connsiteY58" fmla="*/ 1004888 h 2809875"/>
                <a:gd name="connsiteX59" fmla="*/ 2526909 w 3664847"/>
                <a:gd name="connsiteY59" fmla="*/ 971550 h 2809875"/>
                <a:gd name="connsiteX60" fmla="*/ 2512622 w 3664847"/>
                <a:gd name="connsiteY60" fmla="*/ 942975 h 2809875"/>
                <a:gd name="connsiteX61" fmla="*/ 2488809 w 3664847"/>
                <a:gd name="connsiteY61" fmla="*/ 938213 h 2809875"/>
                <a:gd name="connsiteX62" fmla="*/ 2493572 w 3664847"/>
                <a:gd name="connsiteY62" fmla="*/ 923925 h 2809875"/>
                <a:gd name="connsiteX63" fmla="*/ 2479284 w 3664847"/>
                <a:gd name="connsiteY63" fmla="*/ 914400 h 2809875"/>
                <a:gd name="connsiteX64" fmla="*/ 2457853 w 3664847"/>
                <a:gd name="connsiteY64" fmla="*/ 902494 h 2809875"/>
                <a:gd name="connsiteX65" fmla="*/ 2431659 w 3664847"/>
                <a:gd name="connsiteY65" fmla="*/ 890588 h 2809875"/>
                <a:gd name="connsiteX66" fmla="*/ 2414991 w 3664847"/>
                <a:gd name="connsiteY66" fmla="*/ 864394 h 2809875"/>
                <a:gd name="connsiteX67" fmla="*/ 2398321 w 3664847"/>
                <a:gd name="connsiteY67" fmla="*/ 833437 h 2809875"/>
                <a:gd name="connsiteX68" fmla="*/ 2367365 w 3664847"/>
                <a:gd name="connsiteY68" fmla="*/ 807244 h 2809875"/>
                <a:gd name="connsiteX69" fmla="*/ 2348316 w 3664847"/>
                <a:gd name="connsiteY69" fmla="*/ 769144 h 2809875"/>
                <a:gd name="connsiteX70" fmla="*/ 2322122 w 3664847"/>
                <a:gd name="connsiteY70" fmla="*/ 733425 h 2809875"/>
                <a:gd name="connsiteX71" fmla="*/ 2307834 w 3664847"/>
                <a:gd name="connsiteY71" fmla="*/ 723900 h 2809875"/>
                <a:gd name="connsiteX72" fmla="*/ 2264972 w 3664847"/>
                <a:gd name="connsiteY72" fmla="*/ 704850 h 2809875"/>
                <a:gd name="connsiteX73" fmla="*/ 2241159 w 3664847"/>
                <a:gd name="connsiteY73" fmla="*/ 678657 h 2809875"/>
                <a:gd name="connsiteX74" fmla="*/ 2231634 w 3664847"/>
                <a:gd name="connsiteY74" fmla="*/ 657225 h 2809875"/>
                <a:gd name="connsiteX75" fmla="*/ 2212584 w 3664847"/>
                <a:gd name="connsiteY75" fmla="*/ 647700 h 2809875"/>
                <a:gd name="connsiteX76" fmla="*/ 2198297 w 3664847"/>
                <a:gd name="connsiteY76" fmla="*/ 638175 h 2809875"/>
                <a:gd name="connsiteX77" fmla="*/ 2179247 w 3664847"/>
                <a:gd name="connsiteY77" fmla="*/ 642938 h 2809875"/>
                <a:gd name="connsiteX78" fmla="*/ 2155434 w 3664847"/>
                <a:gd name="connsiteY78" fmla="*/ 619125 h 2809875"/>
                <a:gd name="connsiteX79" fmla="*/ 2136384 w 3664847"/>
                <a:gd name="connsiteY79" fmla="*/ 590550 h 2809875"/>
                <a:gd name="connsiteX80" fmla="*/ 2126859 w 3664847"/>
                <a:gd name="connsiteY80" fmla="*/ 561975 h 2809875"/>
                <a:gd name="connsiteX81" fmla="*/ 2103047 w 3664847"/>
                <a:gd name="connsiteY81" fmla="*/ 561975 h 2809875"/>
                <a:gd name="connsiteX82" fmla="*/ 2088759 w 3664847"/>
                <a:gd name="connsiteY82" fmla="*/ 547688 h 2809875"/>
                <a:gd name="connsiteX83" fmla="*/ 2050660 w 3664847"/>
                <a:gd name="connsiteY83" fmla="*/ 540544 h 2809875"/>
                <a:gd name="connsiteX84" fmla="*/ 2007797 w 3664847"/>
                <a:gd name="connsiteY84" fmla="*/ 528638 h 2809875"/>
                <a:gd name="connsiteX85" fmla="*/ 1976841 w 3664847"/>
                <a:gd name="connsiteY85" fmla="*/ 526256 h 2809875"/>
                <a:gd name="connsiteX86" fmla="*/ 1948266 w 3664847"/>
                <a:gd name="connsiteY86" fmla="*/ 521494 h 2809875"/>
                <a:gd name="connsiteX87" fmla="*/ 1926834 w 3664847"/>
                <a:gd name="connsiteY87" fmla="*/ 504825 h 2809875"/>
                <a:gd name="connsiteX88" fmla="*/ 1912547 w 3664847"/>
                <a:gd name="connsiteY88" fmla="*/ 509588 h 2809875"/>
                <a:gd name="connsiteX89" fmla="*/ 1841109 w 3664847"/>
                <a:gd name="connsiteY89" fmla="*/ 495300 h 2809875"/>
                <a:gd name="connsiteX90" fmla="*/ 1812534 w 3664847"/>
                <a:gd name="connsiteY90" fmla="*/ 485775 h 2809875"/>
                <a:gd name="connsiteX91" fmla="*/ 1798247 w 3664847"/>
                <a:gd name="connsiteY91" fmla="*/ 481013 h 2809875"/>
                <a:gd name="connsiteX92" fmla="*/ 1783959 w 3664847"/>
                <a:gd name="connsiteY92" fmla="*/ 490538 h 2809875"/>
                <a:gd name="connsiteX93" fmla="*/ 1769672 w 3664847"/>
                <a:gd name="connsiteY93" fmla="*/ 495300 h 2809875"/>
                <a:gd name="connsiteX94" fmla="*/ 1741097 w 3664847"/>
                <a:gd name="connsiteY94" fmla="*/ 523875 h 2809875"/>
                <a:gd name="connsiteX95" fmla="*/ 1717284 w 3664847"/>
                <a:gd name="connsiteY95" fmla="*/ 519113 h 2809875"/>
                <a:gd name="connsiteX96" fmla="*/ 1683947 w 3664847"/>
                <a:gd name="connsiteY96" fmla="*/ 509588 h 2809875"/>
                <a:gd name="connsiteX97" fmla="*/ 1650609 w 3664847"/>
                <a:gd name="connsiteY97" fmla="*/ 504825 h 2809875"/>
                <a:gd name="connsiteX98" fmla="*/ 1622034 w 3664847"/>
                <a:gd name="connsiteY98" fmla="*/ 500063 h 2809875"/>
                <a:gd name="connsiteX99" fmla="*/ 1581553 w 3664847"/>
                <a:gd name="connsiteY99" fmla="*/ 483394 h 2809875"/>
                <a:gd name="connsiteX100" fmla="*/ 1552978 w 3664847"/>
                <a:gd name="connsiteY100" fmla="*/ 483394 h 2809875"/>
                <a:gd name="connsiteX101" fmla="*/ 1541072 w 3664847"/>
                <a:gd name="connsiteY101" fmla="*/ 466725 h 2809875"/>
                <a:gd name="connsiteX102" fmla="*/ 1526784 w 3664847"/>
                <a:gd name="connsiteY102" fmla="*/ 447675 h 2809875"/>
                <a:gd name="connsiteX103" fmla="*/ 1522021 w 3664847"/>
                <a:gd name="connsiteY103" fmla="*/ 421481 h 2809875"/>
                <a:gd name="connsiteX104" fmla="*/ 1533929 w 3664847"/>
                <a:gd name="connsiteY104" fmla="*/ 392907 h 2809875"/>
                <a:gd name="connsiteX105" fmla="*/ 1564884 w 3664847"/>
                <a:gd name="connsiteY105" fmla="*/ 366713 h 2809875"/>
                <a:gd name="connsiteX106" fmla="*/ 1557740 w 3664847"/>
                <a:gd name="connsiteY106" fmla="*/ 340519 h 2809875"/>
                <a:gd name="connsiteX107" fmla="*/ 1564884 w 3664847"/>
                <a:gd name="connsiteY107" fmla="*/ 309562 h 2809875"/>
                <a:gd name="connsiteX108" fmla="*/ 1583934 w 3664847"/>
                <a:gd name="connsiteY108" fmla="*/ 285750 h 2809875"/>
                <a:gd name="connsiteX109" fmla="*/ 1588697 w 3664847"/>
                <a:gd name="connsiteY109" fmla="*/ 271463 h 2809875"/>
                <a:gd name="connsiteX110" fmla="*/ 1579172 w 3664847"/>
                <a:gd name="connsiteY110" fmla="*/ 257175 h 2809875"/>
                <a:gd name="connsiteX111" fmla="*/ 1545834 w 3664847"/>
                <a:gd name="connsiteY111" fmla="*/ 230981 h 2809875"/>
                <a:gd name="connsiteX112" fmla="*/ 1522022 w 3664847"/>
                <a:gd name="connsiteY112" fmla="*/ 228600 h 2809875"/>
                <a:gd name="connsiteX113" fmla="*/ 1507734 w 3664847"/>
                <a:gd name="connsiteY113" fmla="*/ 192881 h 2809875"/>
                <a:gd name="connsiteX114" fmla="*/ 1505353 w 3664847"/>
                <a:gd name="connsiteY114" fmla="*/ 159543 h 2809875"/>
                <a:gd name="connsiteX115" fmla="*/ 1488684 w 3664847"/>
                <a:gd name="connsiteY115" fmla="*/ 119063 h 2809875"/>
                <a:gd name="connsiteX116" fmla="*/ 1479159 w 3664847"/>
                <a:gd name="connsiteY116" fmla="*/ 92868 h 2809875"/>
                <a:gd name="connsiteX117" fmla="*/ 1455347 w 3664847"/>
                <a:gd name="connsiteY117" fmla="*/ 85725 h 2809875"/>
                <a:gd name="connsiteX118" fmla="*/ 1450584 w 3664847"/>
                <a:gd name="connsiteY118" fmla="*/ 66675 h 2809875"/>
                <a:gd name="connsiteX119" fmla="*/ 1433915 w 3664847"/>
                <a:gd name="connsiteY119" fmla="*/ 40481 h 2809875"/>
                <a:gd name="connsiteX120" fmla="*/ 1445822 w 3664847"/>
                <a:gd name="connsiteY120" fmla="*/ 30956 h 2809875"/>
                <a:gd name="connsiteX121" fmla="*/ 1436297 w 3664847"/>
                <a:gd name="connsiteY121" fmla="*/ 0 h 2809875"/>
                <a:gd name="connsiteX122" fmla="*/ 845747 w 3664847"/>
                <a:gd name="connsiteY122" fmla="*/ 180975 h 2809875"/>
                <a:gd name="connsiteX123" fmla="*/ 845747 w 3664847"/>
                <a:gd name="connsiteY123" fmla="*/ 180975 h 2809875"/>
                <a:gd name="connsiteX124" fmla="*/ 840984 w 3664847"/>
                <a:gd name="connsiteY124" fmla="*/ 223838 h 2809875"/>
                <a:gd name="connsiteX125" fmla="*/ 836222 w 3664847"/>
                <a:gd name="connsiteY125" fmla="*/ 238125 h 2809875"/>
                <a:gd name="connsiteX126" fmla="*/ 817172 w 3664847"/>
                <a:gd name="connsiteY126" fmla="*/ 254794 h 2809875"/>
                <a:gd name="connsiteX127" fmla="*/ 788597 w 3664847"/>
                <a:gd name="connsiteY127" fmla="*/ 266700 h 2809875"/>
                <a:gd name="connsiteX128" fmla="*/ 740972 w 3664847"/>
                <a:gd name="connsiteY128" fmla="*/ 300038 h 2809875"/>
                <a:gd name="connsiteX129" fmla="*/ 721922 w 3664847"/>
                <a:gd name="connsiteY129" fmla="*/ 328613 h 2809875"/>
                <a:gd name="connsiteX130" fmla="*/ 705252 w 3664847"/>
                <a:gd name="connsiteY130" fmla="*/ 342900 h 2809875"/>
                <a:gd name="connsiteX131" fmla="*/ 707634 w 3664847"/>
                <a:gd name="connsiteY131" fmla="*/ 369095 h 2809875"/>
                <a:gd name="connsiteX132" fmla="*/ 726684 w 3664847"/>
                <a:gd name="connsiteY132" fmla="*/ 381000 h 2809875"/>
                <a:gd name="connsiteX133" fmla="*/ 731447 w 3664847"/>
                <a:gd name="connsiteY133" fmla="*/ 395288 h 2809875"/>
                <a:gd name="connsiteX134" fmla="*/ 750497 w 3664847"/>
                <a:gd name="connsiteY134" fmla="*/ 423863 h 2809875"/>
                <a:gd name="connsiteX135" fmla="*/ 760022 w 3664847"/>
                <a:gd name="connsiteY135" fmla="*/ 442913 h 2809875"/>
                <a:gd name="connsiteX136" fmla="*/ 750497 w 3664847"/>
                <a:gd name="connsiteY136" fmla="*/ 481013 h 2809875"/>
                <a:gd name="connsiteX137" fmla="*/ 736209 w 3664847"/>
                <a:gd name="connsiteY137" fmla="*/ 490538 h 2809875"/>
                <a:gd name="connsiteX138" fmla="*/ 731447 w 3664847"/>
                <a:gd name="connsiteY138" fmla="*/ 504825 h 2809875"/>
                <a:gd name="connsiteX139" fmla="*/ 717159 w 3664847"/>
                <a:gd name="connsiteY139" fmla="*/ 509588 h 2809875"/>
                <a:gd name="connsiteX140" fmla="*/ 712397 w 3664847"/>
                <a:gd name="connsiteY140" fmla="*/ 538163 h 2809875"/>
                <a:gd name="connsiteX141" fmla="*/ 702872 w 3664847"/>
                <a:gd name="connsiteY141" fmla="*/ 566738 h 2809875"/>
                <a:gd name="connsiteX142" fmla="*/ 698109 w 3664847"/>
                <a:gd name="connsiteY142" fmla="*/ 581025 h 2809875"/>
                <a:gd name="connsiteX143" fmla="*/ 683822 w 3664847"/>
                <a:gd name="connsiteY143" fmla="*/ 611981 h 2809875"/>
                <a:gd name="connsiteX144" fmla="*/ 702872 w 3664847"/>
                <a:gd name="connsiteY144" fmla="*/ 638175 h 2809875"/>
                <a:gd name="connsiteX145" fmla="*/ 731447 w 3664847"/>
                <a:gd name="connsiteY145" fmla="*/ 647700 h 2809875"/>
                <a:gd name="connsiteX146" fmla="*/ 740972 w 3664847"/>
                <a:gd name="connsiteY146" fmla="*/ 661988 h 2809875"/>
                <a:gd name="connsiteX147" fmla="*/ 745734 w 3664847"/>
                <a:gd name="connsiteY147" fmla="*/ 676275 h 2809875"/>
                <a:gd name="connsiteX148" fmla="*/ 745734 w 3664847"/>
                <a:gd name="connsiteY148" fmla="*/ 688181 h 2809875"/>
                <a:gd name="connsiteX149" fmla="*/ 748115 w 3664847"/>
                <a:gd name="connsiteY149" fmla="*/ 709613 h 2809875"/>
                <a:gd name="connsiteX150" fmla="*/ 755259 w 3664847"/>
                <a:gd name="connsiteY150" fmla="*/ 728663 h 2809875"/>
                <a:gd name="connsiteX151" fmla="*/ 745734 w 3664847"/>
                <a:gd name="connsiteY151" fmla="*/ 757238 h 2809875"/>
                <a:gd name="connsiteX152" fmla="*/ 736209 w 3664847"/>
                <a:gd name="connsiteY152" fmla="*/ 771525 h 2809875"/>
                <a:gd name="connsiteX153" fmla="*/ 736209 w 3664847"/>
                <a:gd name="connsiteY153" fmla="*/ 842963 h 2809875"/>
                <a:gd name="connsiteX154" fmla="*/ 740972 w 3664847"/>
                <a:gd name="connsiteY154" fmla="*/ 857250 h 2809875"/>
                <a:gd name="connsiteX155" fmla="*/ 745734 w 3664847"/>
                <a:gd name="connsiteY155" fmla="*/ 876300 h 2809875"/>
                <a:gd name="connsiteX156" fmla="*/ 760022 w 3664847"/>
                <a:gd name="connsiteY156" fmla="*/ 923925 h 2809875"/>
                <a:gd name="connsiteX157" fmla="*/ 764784 w 3664847"/>
                <a:gd name="connsiteY157" fmla="*/ 938213 h 2809875"/>
                <a:gd name="connsiteX158" fmla="*/ 771928 w 3664847"/>
                <a:gd name="connsiteY158" fmla="*/ 983456 h 2809875"/>
                <a:gd name="connsiteX159" fmla="*/ 750497 w 3664847"/>
                <a:gd name="connsiteY159" fmla="*/ 1004888 h 2809875"/>
                <a:gd name="connsiteX160" fmla="*/ 731447 w 3664847"/>
                <a:gd name="connsiteY160" fmla="*/ 1009650 h 2809875"/>
                <a:gd name="connsiteX161" fmla="*/ 712397 w 3664847"/>
                <a:gd name="connsiteY161" fmla="*/ 1016794 h 2809875"/>
                <a:gd name="connsiteX162" fmla="*/ 683822 w 3664847"/>
                <a:gd name="connsiteY162" fmla="*/ 1035844 h 2809875"/>
                <a:gd name="connsiteX163" fmla="*/ 674297 w 3664847"/>
                <a:gd name="connsiteY163" fmla="*/ 1052513 h 2809875"/>
                <a:gd name="connsiteX164" fmla="*/ 660009 w 3664847"/>
                <a:gd name="connsiteY164" fmla="*/ 1062038 h 2809875"/>
                <a:gd name="connsiteX165" fmla="*/ 650484 w 3664847"/>
                <a:gd name="connsiteY165" fmla="*/ 1076325 h 2809875"/>
                <a:gd name="connsiteX166" fmla="*/ 640959 w 3664847"/>
                <a:gd name="connsiteY166" fmla="*/ 1157288 h 2809875"/>
                <a:gd name="connsiteX167" fmla="*/ 626672 w 3664847"/>
                <a:gd name="connsiteY167" fmla="*/ 1190625 h 2809875"/>
                <a:gd name="connsiteX168" fmla="*/ 593334 w 3664847"/>
                <a:gd name="connsiteY168" fmla="*/ 1204913 h 2809875"/>
                <a:gd name="connsiteX169" fmla="*/ 588572 w 3664847"/>
                <a:gd name="connsiteY169" fmla="*/ 1219200 h 2809875"/>
                <a:gd name="connsiteX170" fmla="*/ 593334 w 3664847"/>
                <a:gd name="connsiteY170" fmla="*/ 1233488 h 2809875"/>
                <a:gd name="connsiteX171" fmla="*/ 579047 w 3664847"/>
                <a:gd name="connsiteY171" fmla="*/ 1247775 h 2809875"/>
                <a:gd name="connsiteX172" fmla="*/ 569521 w 3664847"/>
                <a:gd name="connsiteY172" fmla="*/ 1290638 h 2809875"/>
                <a:gd name="connsiteX173" fmla="*/ 552854 w 3664847"/>
                <a:gd name="connsiteY173" fmla="*/ 1321593 h 2809875"/>
                <a:gd name="connsiteX174" fmla="*/ 533803 w 3664847"/>
                <a:gd name="connsiteY174" fmla="*/ 1343025 h 2809875"/>
                <a:gd name="connsiteX175" fmla="*/ 519515 w 3664847"/>
                <a:gd name="connsiteY175" fmla="*/ 1371600 h 2809875"/>
                <a:gd name="connsiteX176" fmla="*/ 498084 w 3664847"/>
                <a:gd name="connsiteY176" fmla="*/ 1419225 h 2809875"/>
                <a:gd name="connsiteX177" fmla="*/ 493322 w 3664847"/>
                <a:gd name="connsiteY177" fmla="*/ 1433513 h 2809875"/>
                <a:gd name="connsiteX178" fmla="*/ 474272 w 3664847"/>
                <a:gd name="connsiteY178" fmla="*/ 1466850 h 2809875"/>
                <a:gd name="connsiteX179" fmla="*/ 464747 w 3664847"/>
                <a:gd name="connsiteY179" fmla="*/ 1485900 h 2809875"/>
                <a:gd name="connsiteX180" fmla="*/ 459984 w 3664847"/>
                <a:gd name="connsiteY180" fmla="*/ 1500188 h 2809875"/>
                <a:gd name="connsiteX181" fmla="*/ 450459 w 3664847"/>
                <a:gd name="connsiteY181" fmla="*/ 1514475 h 2809875"/>
                <a:gd name="connsiteX182" fmla="*/ 436172 w 3664847"/>
                <a:gd name="connsiteY182" fmla="*/ 1552575 h 2809875"/>
                <a:gd name="connsiteX183" fmla="*/ 412359 w 3664847"/>
                <a:gd name="connsiteY183" fmla="*/ 1595438 h 2809875"/>
                <a:gd name="connsiteX184" fmla="*/ 398072 w 3664847"/>
                <a:gd name="connsiteY184" fmla="*/ 1628776 h 2809875"/>
                <a:gd name="connsiteX185" fmla="*/ 393310 w 3664847"/>
                <a:gd name="connsiteY185" fmla="*/ 1657350 h 2809875"/>
                <a:gd name="connsiteX186" fmla="*/ 379022 w 3664847"/>
                <a:gd name="connsiteY186" fmla="*/ 1719263 h 2809875"/>
                <a:gd name="connsiteX187" fmla="*/ 374259 w 3664847"/>
                <a:gd name="connsiteY187" fmla="*/ 1757363 h 2809875"/>
                <a:gd name="connsiteX188" fmla="*/ 369497 w 3664847"/>
                <a:gd name="connsiteY188" fmla="*/ 1771650 h 2809875"/>
                <a:gd name="connsiteX189" fmla="*/ 357591 w 3664847"/>
                <a:gd name="connsiteY189" fmla="*/ 1807369 h 2809875"/>
                <a:gd name="connsiteX190" fmla="*/ 343303 w 3664847"/>
                <a:gd name="connsiteY190" fmla="*/ 1852613 h 2809875"/>
                <a:gd name="connsiteX191" fmla="*/ 336159 w 3664847"/>
                <a:gd name="connsiteY191" fmla="*/ 1876425 h 2809875"/>
                <a:gd name="connsiteX192" fmla="*/ 326634 w 3664847"/>
                <a:gd name="connsiteY192" fmla="*/ 1890713 h 2809875"/>
                <a:gd name="connsiteX193" fmla="*/ 321872 w 3664847"/>
                <a:gd name="connsiteY193" fmla="*/ 1905000 h 2809875"/>
                <a:gd name="connsiteX194" fmla="*/ 307584 w 3664847"/>
                <a:gd name="connsiteY194" fmla="*/ 1914525 h 2809875"/>
                <a:gd name="connsiteX195" fmla="*/ 293297 w 3664847"/>
                <a:gd name="connsiteY195" fmla="*/ 1943100 h 2809875"/>
                <a:gd name="connsiteX196" fmla="*/ 283772 w 3664847"/>
                <a:gd name="connsiteY196" fmla="*/ 1971675 h 2809875"/>
                <a:gd name="connsiteX197" fmla="*/ 267103 w 3664847"/>
                <a:gd name="connsiteY197" fmla="*/ 2002632 h 2809875"/>
                <a:gd name="connsiteX198" fmla="*/ 231384 w 3664847"/>
                <a:gd name="connsiteY198" fmla="*/ 2038350 h 2809875"/>
                <a:gd name="connsiteX199" fmla="*/ 207572 w 3664847"/>
                <a:gd name="connsiteY199" fmla="*/ 2062163 h 2809875"/>
                <a:gd name="connsiteX200" fmla="*/ 202809 w 3664847"/>
                <a:gd name="connsiteY200" fmla="*/ 2076450 h 2809875"/>
                <a:gd name="connsiteX201" fmla="*/ 174234 w 3664847"/>
                <a:gd name="connsiteY201" fmla="*/ 2095500 h 2809875"/>
                <a:gd name="connsiteX202" fmla="*/ 159947 w 3664847"/>
                <a:gd name="connsiteY202" fmla="*/ 2105025 h 2809875"/>
                <a:gd name="connsiteX203" fmla="*/ 131372 w 3664847"/>
                <a:gd name="connsiteY203" fmla="*/ 2133601 h 2809875"/>
                <a:gd name="connsiteX204" fmla="*/ 102797 w 3664847"/>
                <a:gd name="connsiteY204" fmla="*/ 2145506 h 2809875"/>
                <a:gd name="connsiteX205" fmla="*/ 78985 w 3664847"/>
                <a:gd name="connsiteY205" fmla="*/ 2157412 h 2809875"/>
                <a:gd name="connsiteX206" fmla="*/ 45647 w 3664847"/>
                <a:gd name="connsiteY206" fmla="*/ 2174081 h 2809875"/>
                <a:gd name="connsiteX207" fmla="*/ 24215 w 3664847"/>
                <a:gd name="connsiteY207" fmla="*/ 2178844 h 2809875"/>
                <a:gd name="connsiteX208" fmla="*/ 403 w 3664847"/>
                <a:gd name="connsiteY208" fmla="*/ 2188369 h 2809875"/>
                <a:gd name="connsiteX209" fmla="*/ 12309 w 3664847"/>
                <a:gd name="connsiteY209" fmla="*/ 2228850 h 2809875"/>
                <a:gd name="connsiteX210" fmla="*/ 43265 w 3664847"/>
                <a:gd name="connsiteY210" fmla="*/ 2255044 h 2809875"/>
                <a:gd name="connsiteX211" fmla="*/ 67079 w 3664847"/>
                <a:gd name="connsiteY211" fmla="*/ 2271713 h 2809875"/>
                <a:gd name="connsiteX212" fmla="*/ 90890 w 3664847"/>
                <a:gd name="connsiteY212" fmla="*/ 2276475 h 2809875"/>
                <a:gd name="connsiteX213" fmla="*/ 114703 w 3664847"/>
                <a:gd name="connsiteY213" fmla="*/ 2297906 h 2809875"/>
                <a:gd name="connsiteX214" fmla="*/ 119466 w 3664847"/>
                <a:gd name="connsiteY214" fmla="*/ 2326482 h 2809875"/>
                <a:gd name="connsiteX215" fmla="*/ 126609 w 3664847"/>
                <a:gd name="connsiteY215" fmla="*/ 2347913 h 2809875"/>
                <a:gd name="connsiteX216" fmla="*/ 121847 w 3664847"/>
                <a:gd name="connsiteY216" fmla="*/ 2386013 h 2809875"/>
                <a:gd name="connsiteX217" fmla="*/ 112322 w 3664847"/>
                <a:gd name="connsiteY217" fmla="*/ 2405063 h 2809875"/>
                <a:gd name="connsiteX218" fmla="*/ 100416 w 3664847"/>
                <a:gd name="connsiteY218" fmla="*/ 2424112 h 2809875"/>
                <a:gd name="connsiteX219" fmla="*/ 71841 w 3664847"/>
                <a:gd name="connsiteY219" fmla="*/ 2426494 h 2809875"/>
                <a:gd name="connsiteX220" fmla="*/ 50409 w 3664847"/>
                <a:gd name="connsiteY220" fmla="*/ 2452688 h 2809875"/>
                <a:gd name="connsiteX221" fmla="*/ 21834 w 3664847"/>
                <a:gd name="connsiteY221" fmla="*/ 2466975 h 2809875"/>
                <a:gd name="connsiteX222" fmla="*/ 31359 w 3664847"/>
                <a:gd name="connsiteY222" fmla="*/ 2490788 h 2809875"/>
                <a:gd name="connsiteX223" fmla="*/ 21834 w 3664847"/>
                <a:gd name="connsiteY223" fmla="*/ 2524125 h 2809875"/>
                <a:gd name="connsiteX224" fmla="*/ 12309 w 3664847"/>
                <a:gd name="connsiteY224" fmla="*/ 2538413 h 2809875"/>
                <a:gd name="connsiteX225" fmla="*/ 374259 w 3664847"/>
                <a:gd name="connsiteY225" fmla="*/ 2809875 h 2809875"/>
                <a:gd name="connsiteX0" fmla="*/ 690172 w 3638520"/>
                <a:gd name="connsiteY0" fmla="*/ 2619375 h 2809875"/>
                <a:gd name="connsiteX1" fmla="*/ 1179122 w 3638520"/>
                <a:gd name="connsiteY1" fmla="*/ 2152650 h 2809875"/>
                <a:gd name="connsiteX2" fmla="*/ 1449791 w 3638520"/>
                <a:gd name="connsiteY2" fmla="*/ 1759744 h 2809875"/>
                <a:gd name="connsiteX3" fmla="*/ 1503765 w 3638520"/>
                <a:gd name="connsiteY3" fmla="*/ 1489076 h 2809875"/>
                <a:gd name="connsiteX4" fmla="*/ 1655372 w 3638520"/>
                <a:gd name="connsiteY4" fmla="*/ 1212850 h 2809875"/>
                <a:gd name="connsiteX5" fmla="*/ 3507984 w 3638520"/>
                <a:gd name="connsiteY5" fmla="*/ 1393031 h 2809875"/>
                <a:gd name="connsiteX6" fmla="*/ 3481790 w 3638520"/>
                <a:gd name="connsiteY6" fmla="*/ 1397794 h 2809875"/>
                <a:gd name="connsiteX7" fmla="*/ 3457979 w 3638520"/>
                <a:gd name="connsiteY7" fmla="*/ 1381126 h 2809875"/>
                <a:gd name="connsiteX8" fmla="*/ 3407972 w 3638520"/>
                <a:gd name="connsiteY8" fmla="*/ 1369219 h 2809875"/>
                <a:gd name="connsiteX9" fmla="*/ 3369872 w 3638520"/>
                <a:gd name="connsiteY9" fmla="*/ 1371601 h 2809875"/>
                <a:gd name="connsiteX10" fmla="*/ 3327009 w 3638520"/>
                <a:gd name="connsiteY10" fmla="*/ 1352550 h 2809875"/>
                <a:gd name="connsiteX11" fmla="*/ 3312722 w 3638520"/>
                <a:gd name="connsiteY11" fmla="*/ 1347788 h 2809875"/>
                <a:gd name="connsiteX12" fmla="*/ 3284147 w 3638520"/>
                <a:gd name="connsiteY12" fmla="*/ 1362075 h 2809875"/>
                <a:gd name="connsiteX13" fmla="*/ 3260334 w 3638520"/>
                <a:gd name="connsiteY13" fmla="*/ 1343025 h 2809875"/>
                <a:gd name="connsiteX14" fmla="*/ 3231759 w 3638520"/>
                <a:gd name="connsiteY14" fmla="*/ 1319213 h 2809875"/>
                <a:gd name="connsiteX15" fmla="*/ 3217472 w 3638520"/>
                <a:gd name="connsiteY15" fmla="*/ 1309688 h 2809875"/>
                <a:gd name="connsiteX16" fmla="*/ 3188897 w 3638520"/>
                <a:gd name="connsiteY16" fmla="*/ 1283495 h 2809875"/>
                <a:gd name="connsiteX17" fmla="*/ 3167465 w 3638520"/>
                <a:gd name="connsiteY17" fmla="*/ 1278731 h 2809875"/>
                <a:gd name="connsiteX18" fmla="*/ 3169848 w 3638520"/>
                <a:gd name="connsiteY18" fmla="*/ 1247775 h 2809875"/>
                <a:gd name="connsiteX19" fmla="*/ 3179372 w 3638520"/>
                <a:gd name="connsiteY19" fmla="*/ 1223963 h 2809875"/>
                <a:gd name="connsiteX20" fmla="*/ 3150797 w 3638520"/>
                <a:gd name="connsiteY20" fmla="*/ 1214438 h 2809875"/>
                <a:gd name="connsiteX21" fmla="*/ 3136509 w 3638520"/>
                <a:gd name="connsiteY21" fmla="*/ 1219200 h 2809875"/>
                <a:gd name="connsiteX22" fmla="*/ 3122222 w 3638520"/>
                <a:gd name="connsiteY22" fmla="*/ 1228725 h 2809875"/>
                <a:gd name="connsiteX23" fmla="*/ 3100790 w 3638520"/>
                <a:gd name="connsiteY23" fmla="*/ 1212056 h 2809875"/>
                <a:gd name="connsiteX24" fmla="*/ 3112697 w 3638520"/>
                <a:gd name="connsiteY24" fmla="*/ 1185863 h 2809875"/>
                <a:gd name="connsiteX25" fmla="*/ 3103172 w 3638520"/>
                <a:gd name="connsiteY25" fmla="*/ 1171575 h 2809875"/>
                <a:gd name="connsiteX26" fmla="*/ 3098409 w 3638520"/>
                <a:gd name="connsiteY26" fmla="*/ 1157288 h 2809875"/>
                <a:gd name="connsiteX27" fmla="*/ 3084122 w 3638520"/>
                <a:gd name="connsiteY27" fmla="*/ 1171575 h 2809875"/>
                <a:gd name="connsiteX28" fmla="*/ 3055547 w 3638520"/>
                <a:gd name="connsiteY28" fmla="*/ 1162050 h 2809875"/>
                <a:gd name="connsiteX29" fmla="*/ 3046022 w 3638520"/>
                <a:gd name="connsiteY29" fmla="*/ 1131094 h 2809875"/>
                <a:gd name="connsiteX30" fmla="*/ 3050784 w 3638520"/>
                <a:gd name="connsiteY30" fmla="*/ 1114425 h 2809875"/>
                <a:gd name="connsiteX31" fmla="*/ 3050784 w 3638520"/>
                <a:gd name="connsiteY31" fmla="*/ 1104900 h 2809875"/>
                <a:gd name="connsiteX32" fmla="*/ 3036497 w 3638520"/>
                <a:gd name="connsiteY32" fmla="*/ 1100138 h 2809875"/>
                <a:gd name="connsiteX33" fmla="*/ 3046022 w 3638520"/>
                <a:gd name="connsiteY33" fmla="*/ 1081088 h 2809875"/>
                <a:gd name="connsiteX34" fmla="*/ 3055547 w 3638520"/>
                <a:gd name="connsiteY34" fmla="*/ 1062038 h 2809875"/>
                <a:gd name="connsiteX35" fmla="*/ 3024590 w 3638520"/>
                <a:gd name="connsiteY35" fmla="*/ 1052513 h 2809875"/>
                <a:gd name="connsiteX36" fmla="*/ 3012684 w 3638520"/>
                <a:gd name="connsiteY36" fmla="*/ 1066800 h 2809875"/>
                <a:gd name="connsiteX37" fmla="*/ 2993634 w 3638520"/>
                <a:gd name="connsiteY37" fmla="*/ 1066800 h 2809875"/>
                <a:gd name="connsiteX38" fmla="*/ 2972204 w 3638520"/>
                <a:gd name="connsiteY38" fmla="*/ 1073944 h 2809875"/>
                <a:gd name="connsiteX39" fmla="*/ 2955534 w 3638520"/>
                <a:gd name="connsiteY39" fmla="*/ 1066800 h 2809875"/>
                <a:gd name="connsiteX40" fmla="*/ 2950772 w 3638520"/>
                <a:gd name="connsiteY40" fmla="*/ 1047750 h 2809875"/>
                <a:gd name="connsiteX41" fmla="*/ 2931721 w 3638520"/>
                <a:gd name="connsiteY41" fmla="*/ 1040607 h 2809875"/>
                <a:gd name="connsiteX42" fmla="*/ 2903147 w 3638520"/>
                <a:gd name="connsiteY42" fmla="*/ 1019175 h 2809875"/>
                <a:gd name="connsiteX43" fmla="*/ 2888859 w 3638520"/>
                <a:gd name="connsiteY43" fmla="*/ 1014413 h 2809875"/>
                <a:gd name="connsiteX44" fmla="*/ 2874572 w 3638520"/>
                <a:gd name="connsiteY44" fmla="*/ 1004888 h 2809875"/>
                <a:gd name="connsiteX45" fmla="*/ 2855522 w 3638520"/>
                <a:gd name="connsiteY45" fmla="*/ 1004888 h 2809875"/>
                <a:gd name="connsiteX46" fmla="*/ 2834090 w 3638520"/>
                <a:gd name="connsiteY46" fmla="*/ 995363 h 2809875"/>
                <a:gd name="connsiteX47" fmla="*/ 2810278 w 3638520"/>
                <a:gd name="connsiteY47" fmla="*/ 1009650 h 2809875"/>
                <a:gd name="connsiteX48" fmla="*/ 2767416 w 3638520"/>
                <a:gd name="connsiteY48" fmla="*/ 1007269 h 2809875"/>
                <a:gd name="connsiteX49" fmla="*/ 2734079 w 3638520"/>
                <a:gd name="connsiteY49" fmla="*/ 1019175 h 2809875"/>
                <a:gd name="connsiteX50" fmla="*/ 2712646 w 3638520"/>
                <a:gd name="connsiteY50" fmla="*/ 1019176 h 2809875"/>
                <a:gd name="connsiteX51" fmla="*/ 2693597 w 3638520"/>
                <a:gd name="connsiteY51" fmla="*/ 1009650 h 2809875"/>
                <a:gd name="connsiteX52" fmla="*/ 2641209 w 3638520"/>
                <a:gd name="connsiteY52" fmla="*/ 1021557 h 2809875"/>
                <a:gd name="connsiteX53" fmla="*/ 2631684 w 3638520"/>
                <a:gd name="connsiteY53" fmla="*/ 1031082 h 2809875"/>
                <a:gd name="connsiteX54" fmla="*/ 2612634 w 3638520"/>
                <a:gd name="connsiteY54" fmla="*/ 1038225 h 2809875"/>
                <a:gd name="connsiteX55" fmla="*/ 2595965 w 3638520"/>
                <a:gd name="connsiteY55" fmla="*/ 1035844 h 2809875"/>
                <a:gd name="connsiteX56" fmla="*/ 2574535 w 3638520"/>
                <a:gd name="connsiteY56" fmla="*/ 1028700 h 2809875"/>
                <a:gd name="connsiteX57" fmla="*/ 2529290 w 3638520"/>
                <a:gd name="connsiteY57" fmla="*/ 1004888 h 2809875"/>
                <a:gd name="connsiteX58" fmla="*/ 2526909 w 3638520"/>
                <a:gd name="connsiteY58" fmla="*/ 971550 h 2809875"/>
                <a:gd name="connsiteX59" fmla="*/ 2512622 w 3638520"/>
                <a:gd name="connsiteY59" fmla="*/ 942975 h 2809875"/>
                <a:gd name="connsiteX60" fmla="*/ 2488809 w 3638520"/>
                <a:gd name="connsiteY60" fmla="*/ 938213 h 2809875"/>
                <a:gd name="connsiteX61" fmla="*/ 2493572 w 3638520"/>
                <a:gd name="connsiteY61" fmla="*/ 923925 h 2809875"/>
                <a:gd name="connsiteX62" fmla="*/ 2479284 w 3638520"/>
                <a:gd name="connsiteY62" fmla="*/ 914400 h 2809875"/>
                <a:gd name="connsiteX63" fmla="*/ 2457853 w 3638520"/>
                <a:gd name="connsiteY63" fmla="*/ 902494 h 2809875"/>
                <a:gd name="connsiteX64" fmla="*/ 2431659 w 3638520"/>
                <a:gd name="connsiteY64" fmla="*/ 890588 h 2809875"/>
                <a:gd name="connsiteX65" fmla="*/ 2414991 w 3638520"/>
                <a:gd name="connsiteY65" fmla="*/ 864394 h 2809875"/>
                <a:gd name="connsiteX66" fmla="*/ 2398321 w 3638520"/>
                <a:gd name="connsiteY66" fmla="*/ 833437 h 2809875"/>
                <a:gd name="connsiteX67" fmla="*/ 2367365 w 3638520"/>
                <a:gd name="connsiteY67" fmla="*/ 807244 h 2809875"/>
                <a:gd name="connsiteX68" fmla="*/ 2348316 w 3638520"/>
                <a:gd name="connsiteY68" fmla="*/ 769144 h 2809875"/>
                <a:gd name="connsiteX69" fmla="*/ 2322122 w 3638520"/>
                <a:gd name="connsiteY69" fmla="*/ 733425 h 2809875"/>
                <a:gd name="connsiteX70" fmla="*/ 2307834 w 3638520"/>
                <a:gd name="connsiteY70" fmla="*/ 723900 h 2809875"/>
                <a:gd name="connsiteX71" fmla="*/ 2264972 w 3638520"/>
                <a:gd name="connsiteY71" fmla="*/ 704850 h 2809875"/>
                <a:gd name="connsiteX72" fmla="*/ 2241159 w 3638520"/>
                <a:gd name="connsiteY72" fmla="*/ 678657 h 2809875"/>
                <a:gd name="connsiteX73" fmla="*/ 2231634 w 3638520"/>
                <a:gd name="connsiteY73" fmla="*/ 657225 h 2809875"/>
                <a:gd name="connsiteX74" fmla="*/ 2212584 w 3638520"/>
                <a:gd name="connsiteY74" fmla="*/ 647700 h 2809875"/>
                <a:gd name="connsiteX75" fmla="*/ 2198297 w 3638520"/>
                <a:gd name="connsiteY75" fmla="*/ 638175 h 2809875"/>
                <a:gd name="connsiteX76" fmla="*/ 2179247 w 3638520"/>
                <a:gd name="connsiteY76" fmla="*/ 642938 h 2809875"/>
                <a:gd name="connsiteX77" fmla="*/ 2155434 w 3638520"/>
                <a:gd name="connsiteY77" fmla="*/ 619125 h 2809875"/>
                <a:gd name="connsiteX78" fmla="*/ 2136384 w 3638520"/>
                <a:gd name="connsiteY78" fmla="*/ 590550 h 2809875"/>
                <a:gd name="connsiteX79" fmla="*/ 2126859 w 3638520"/>
                <a:gd name="connsiteY79" fmla="*/ 561975 h 2809875"/>
                <a:gd name="connsiteX80" fmla="*/ 2103047 w 3638520"/>
                <a:gd name="connsiteY80" fmla="*/ 561975 h 2809875"/>
                <a:gd name="connsiteX81" fmla="*/ 2088759 w 3638520"/>
                <a:gd name="connsiteY81" fmla="*/ 547688 h 2809875"/>
                <a:gd name="connsiteX82" fmla="*/ 2050660 w 3638520"/>
                <a:gd name="connsiteY82" fmla="*/ 540544 h 2809875"/>
                <a:gd name="connsiteX83" fmla="*/ 2007797 w 3638520"/>
                <a:gd name="connsiteY83" fmla="*/ 528638 h 2809875"/>
                <a:gd name="connsiteX84" fmla="*/ 1976841 w 3638520"/>
                <a:gd name="connsiteY84" fmla="*/ 526256 h 2809875"/>
                <a:gd name="connsiteX85" fmla="*/ 1948266 w 3638520"/>
                <a:gd name="connsiteY85" fmla="*/ 521494 h 2809875"/>
                <a:gd name="connsiteX86" fmla="*/ 1926834 w 3638520"/>
                <a:gd name="connsiteY86" fmla="*/ 504825 h 2809875"/>
                <a:gd name="connsiteX87" fmla="*/ 1912547 w 3638520"/>
                <a:gd name="connsiteY87" fmla="*/ 509588 h 2809875"/>
                <a:gd name="connsiteX88" fmla="*/ 1841109 w 3638520"/>
                <a:gd name="connsiteY88" fmla="*/ 495300 h 2809875"/>
                <a:gd name="connsiteX89" fmla="*/ 1812534 w 3638520"/>
                <a:gd name="connsiteY89" fmla="*/ 485775 h 2809875"/>
                <a:gd name="connsiteX90" fmla="*/ 1798247 w 3638520"/>
                <a:gd name="connsiteY90" fmla="*/ 481013 h 2809875"/>
                <a:gd name="connsiteX91" fmla="*/ 1783959 w 3638520"/>
                <a:gd name="connsiteY91" fmla="*/ 490538 h 2809875"/>
                <a:gd name="connsiteX92" fmla="*/ 1769672 w 3638520"/>
                <a:gd name="connsiteY92" fmla="*/ 495300 h 2809875"/>
                <a:gd name="connsiteX93" fmla="*/ 1741097 w 3638520"/>
                <a:gd name="connsiteY93" fmla="*/ 523875 h 2809875"/>
                <a:gd name="connsiteX94" fmla="*/ 1717284 w 3638520"/>
                <a:gd name="connsiteY94" fmla="*/ 519113 h 2809875"/>
                <a:gd name="connsiteX95" fmla="*/ 1683947 w 3638520"/>
                <a:gd name="connsiteY95" fmla="*/ 509588 h 2809875"/>
                <a:gd name="connsiteX96" fmla="*/ 1650609 w 3638520"/>
                <a:gd name="connsiteY96" fmla="*/ 504825 h 2809875"/>
                <a:gd name="connsiteX97" fmla="*/ 1622034 w 3638520"/>
                <a:gd name="connsiteY97" fmla="*/ 500063 h 2809875"/>
                <a:gd name="connsiteX98" fmla="*/ 1581553 w 3638520"/>
                <a:gd name="connsiteY98" fmla="*/ 483394 h 2809875"/>
                <a:gd name="connsiteX99" fmla="*/ 1552978 w 3638520"/>
                <a:gd name="connsiteY99" fmla="*/ 483394 h 2809875"/>
                <a:gd name="connsiteX100" fmla="*/ 1541072 w 3638520"/>
                <a:gd name="connsiteY100" fmla="*/ 466725 h 2809875"/>
                <a:gd name="connsiteX101" fmla="*/ 1526784 w 3638520"/>
                <a:gd name="connsiteY101" fmla="*/ 447675 h 2809875"/>
                <a:gd name="connsiteX102" fmla="*/ 1522021 w 3638520"/>
                <a:gd name="connsiteY102" fmla="*/ 421481 h 2809875"/>
                <a:gd name="connsiteX103" fmla="*/ 1533929 w 3638520"/>
                <a:gd name="connsiteY103" fmla="*/ 392907 h 2809875"/>
                <a:gd name="connsiteX104" fmla="*/ 1564884 w 3638520"/>
                <a:gd name="connsiteY104" fmla="*/ 366713 h 2809875"/>
                <a:gd name="connsiteX105" fmla="*/ 1557740 w 3638520"/>
                <a:gd name="connsiteY105" fmla="*/ 340519 h 2809875"/>
                <a:gd name="connsiteX106" fmla="*/ 1564884 w 3638520"/>
                <a:gd name="connsiteY106" fmla="*/ 309562 h 2809875"/>
                <a:gd name="connsiteX107" fmla="*/ 1583934 w 3638520"/>
                <a:gd name="connsiteY107" fmla="*/ 285750 h 2809875"/>
                <a:gd name="connsiteX108" fmla="*/ 1588697 w 3638520"/>
                <a:gd name="connsiteY108" fmla="*/ 271463 h 2809875"/>
                <a:gd name="connsiteX109" fmla="*/ 1579172 w 3638520"/>
                <a:gd name="connsiteY109" fmla="*/ 257175 h 2809875"/>
                <a:gd name="connsiteX110" fmla="*/ 1545834 w 3638520"/>
                <a:gd name="connsiteY110" fmla="*/ 230981 h 2809875"/>
                <a:gd name="connsiteX111" fmla="*/ 1522022 w 3638520"/>
                <a:gd name="connsiteY111" fmla="*/ 228600 h 2809875"/>
                <a:gd name="connsiteX112" fmla="*/ 1507734 w 3638520"/>
                <a:gd name="connsiteY112" fmla="*/ 192881 h 2809875"/>
                <a:gd name="connsiteX113" fmla="*/ 1505353 w 3638520"/>
                <a:gd name="connsiteY113" fmla="*/ 159543 h 2809875"/>
                <a:gd name="connsiteX114" fmla="*/ 1488684 w 3638520"/>
                <a:gd name="connsiteY114" fmla="*/ 119063 h 2809875"/>
                <a:gd name="connsiteX115" fmla="*/ 1479159 w 3638520"/>
                <a:gd name="connsiteY115" fmla="*/ 92868 h 2809875"/>
                <a:gd name="connsiteX116" fmla="*/ 1455347 w 3638520"/>
                <a:gd name="connsiteY116" fmla="*/ 85725 h 2809875"/>
                <a:gd name="connsiteX117" fmla="*/ 1450584 w 3638520"/>
                <a:gd name="connsiteY117" fmla="*/ 66675 h 2809875"/>
                <a:gd name="connsiteX118" fmla="*/ 1433915 w 3638520"/>
                <a:gd name="connsiteY118" fmla="*/ 40481 h 2809875"/>
                <a:gd name="connsiteX119" fmla="*/ 1445822 w 3638520"/>
                <a:gd name="connsiteY119" fmla="*/ 30956 h 2809875"/>
                <a:gd name="connsiteX120" fmla="*/ 1436297 w 3638520"/>
                <a:gd name="connsiteY120" fmla="*/ 0 h 2809875"/>
                <a:gd name="connsiteX121" fmla="*/ 845747 w 3638520"/>
                <a:gd name="connsiteY121" fmla="*/ 180975 h 2809875"/>
                <a:gd name="connsiteX122" fmla="*/ 845747 w 3638520"/>
                <a:gd name="connsiteY122" fmla="*/ 180975 h 2809875"/>
                <a:gd name="connsiteX123" fmla="*/ 840984 w 3638520"/>
                <a:gd name="connsiteY123" fmla="*/ 223838 h 2809875"/>
                <a:gd name="connsiteX124" fmla="*/ 836222 w 3638520"/>
                <a:gd name="connsiteY124" fmla="*/ 238125 h 2809875"/>
                <a:gd name="connsiteX125" fmla="*/ 817172 w 3638520"/>
                <a:gd name="connsiteY125" fmla="*/ 254794 h 2809875"/>
                <a:gd name="connsiteX126" fmla="*/ 788597 w 3638520"/>
                <a:gd name="connsiteY126" fmla="*/ 266700 h 2809875"/>
                <a:gd name="connsiteX127" fmla="*/ 740972 w 3638520"/>
                <a:gd name="connsiteY127" fmla="*/ 300038 h 2809875"/>
                <a:gd name="connsiteX128" fmla="*/ 721922 w 3638520"/>
                <a:gd name="connsiteY128" fmla="*/ 328613 h 2809875"/>
                <a:gd name="connsiteX129" fmla="*/ 705252 w 3638520"/>
                <a:gd name="connsiteY129" fmla="*/ 342900 h 2809875"/>
                <a:gd name="connsiteX130" fmla="*/ 707634 w 3638520"/>
                <a:gd name="connsiteY130" fmla="*/ 369095 h 2809875"/>
                <a:gd name="connsiteX131" fmla="*/ 726684 w 3638520"/>
                <a:gd name="connsiteY131" fmla="*/ 381000 h 2809875"/>
                <a:gd name="connsiteX132" fmla="*/ 731447 w 3638520"/>
                <a:gd name="connsiteY132" fmla="*/ 395288 h 2809875"/>
                <a:gd name="connsiteX133" fmla="*/ 750497 w 3638520"/>
                <a:gd name="connsiteY133" fmla="*/ 423863 h 2809875"/>
                <a:gd name="connsiteX134" fmla="*/ 760022 w 3638520"/>
                <a:gd name="connsiteY134" fmla="*/ 442913 h 2809875"/>
                <a:gd name="connsiteX135" fmla="*/ 750497 w 3638520"/>
                <a:gd name="connsiteY135" fmla="*/ 481013 h 2809875"/>
                <a:gd name="connsiteX136" fmla="*/ 736209 w 3638520"/>
                <a:gd name="connsiteY136" fmla="*/ 490538 h 2809875"/>
                <a:gd name="connsiteX137" fmla="*/ 731447 w 3638520"/>
                <a:gd name="connsiteY137" fmla="*/ 504825 h 2809875"/>
                <a:gd name="connsiteX138" fmla="*/ 717159 w 3638520"/>
                <a:gd name="connsiteY138" fmla="*/ 509588 h 2809875"/>
                <a:gd name="connsiteX139" fmla="*/ 712397 w 3638520"/>
                <a:gd name="connsiteY139" fmla="*/ 538163 h 2809875"/>
                <a:gd name="connsiteX140" fmla="*/ 702872 w 3638520"/>
                <a:gd name="connsiteY140" fmla="*/ 566738 h 2809875"/>
                <a:gd name="connsiteX141" fmla="*/ 698109 w 3638520"/>
                <a:gd name="connsiteY141" fmla="*/ 581025 h 2809875"/>
                <a:gd name="connsiteX142" fmla="*/ 683822 w 3638520"/>
                <a:gd name="connsiteY142" fmla="*/ 611981 h 2809875"/>
                <a:gd name="connsiteX143" fmla="*/ 702872 w 3638520"/>
                <a:gd name="connsiteY143" fmla="*/ 638175 h 2809875"/>
                <a:gd name="connsiteX144" fmla="*/ 731447 w 3638520"/>
                <a:gd name="connsiteY144" fmla="*/ 647700 h 2809875"/>
                <a:gd name="connsiteX145" fmla="*/ 740972 w 3638520"/>
                <a:gd name="connsiteY145" fmla="*/ 661988 h 2809875"/>
                <a:gd name="connsiteX146" fmla="*/ 745734 w 3638520"/>
                <a:gd name="connsiteY146" fmla="*/ 676275 h 2809875"/>
                <a:gd name="connsiteX147" fmla="*/ 745734 w 3638520"/>
                <a:gd name="connsiteY147" fmla="*/ 688181 h 2809875"/>
                <a:gd name="connsiteX148" fmla="*/ 748115 w 3638520"/>
                <a:gd name="connsiteY148" fmla="*/ 709613 h 2809875"/>
                <a:gd name="connsiteX149" fmla="*/ 755259 w 3638520"/>
                <a:gd name="connsiteY149" fmla="*/ 728663 h 2809875"/>
                <a:gd name="connsiteX150" fmla="*/ 745734 w 3638520"/>
                <a:gd name="connsiteY150" fmla="*/ 757238 h 2809875"/>
                <a:gd name="connsiteX151" fmla="*/ 736209 w 3638520"/>
                <a:gd name="connsiteY151" fmla="*/ 771525 h 2809875"/>
                <a:gd name="connsiteX152" fmla="*/ 736209 w 3638520"/>
                <a:gd name="connsiteY152" fmla="*/ 842963 h 2809875"/>
                <a:gd name="connsiteX153" fmla="*/ 740972 w 3638520"/>
                <a:gd name="connsiteY153" fmla="*/ 857250 h 2809875"/>
                <a:gd name="connsiteX154" fmla="*/ 745734 w 3638520"/>
                <a:gd name="connsiteY154" fmla="*/ 876300 h 2809875"/>
                <a:gd name="connsiteX155" fmla="*/ 760022 w 3638520"/>
                <a:gd name="connsiteY155" fmla="*/ 923925 h 2809875"/>
                <a:gd name="connsiteX156" fmla="*/ 764784 w 3638520"/>
                <a:gd name="connsiteY156" fmla="*/ 938213 h 2809875"/>
                <a:gd name="connsiteX157" fmla="*/ 771928 w 3638520"/>
                <a:gd name="connsiteY157" fmla="*/ 983456 h 2809875"/>
                <a:gd name="connsiteX158" fmla="*/ 750497 w 3638520"/>
                <a:gd name="connsiteY158" fmla="*/ 1004888 h 2809875"/>
                <a:gd name="connsiteX159" fmla="*/ 731447 w 3638520"/>
                <a:gd name="connsiteY159" fmla="*/ 1009650 h 2809875"/>
                <a:gd name="connsiteX160" fmla="*/ 712397 w 3638520"/>
                <a:gd name="connsiteY160" fmla="*/ 1016794 h 2809875"/>
                <a:gd name="connsiteX161" fmla="*/ 683822 w 3638520"/>
                <a:gd name="connsiteY161" fmla="*/ 1035844 h 2809875"/>
                <a:gd name="connsiteX162" fmla="*/ 674297 w 3638520"/>
                <a:gd name="connsiteY162" fmla="*/ 1052513 h 2809875"/>
                <a:gd name="connsiteX163" fmla="*/ 660009 w 3638520"/>
                <a:gd name="connsiteY163" fmla="*/ 1062038 h 2809875"/>
                <a:gd name="connsiteX164" fmla="*/ 650484 w 3638520"/>
                <a:gd name="connsiteY164" fmla="*/ 1076325 h 2809875"/>
                <a:gd name="connsiteX165" fmla="*/ 640959 w 3638520"/>
                <a:gd name="connsiteY165" fmla="*/ 1157288 h 2809875"/>
                <a:gd name="connsiteX166" fmla="*/ 626672 w 3638520"/>
                <a:gd name="connsiteY166" fmla="*/ 1190625 h 2809875"/>
                <a:gd name="connsiteX167" fmla="*/ 593334 w 3638520"/>
                <a:gd name="connsiteY167" fmla="*/ 1204913 h 2809875"/>
                <a:gd name="connsiteX168" fmla="*/ 588572 w 3638520"/>
                <a:gd name="connsiteY168" fmla="*/ 1219200 h 2809875"/>
                <a:gd name="connsiteX169" fmla="*/ 593334 w 3638520"/>
                <a:gd name="connsiteY169" fmla="*/ 1233488 h 2809875"/>
                <a:gd name="connsiteX170" fmla="*/ 579047 w 3638520"/>
                <a:gd name="connsiteY170" fmla="*/ 1247775 h 2809875"/>
                <a:gd name="connsiteX171" fmla="*/ 569521 w 3638520"/>
                <a:gd name="connsiteY171" fmla="*/ 1290638 h 2809875"/>
                <a:gd name="connsiteX172" fmla="*/ 552854 w 3638520"/>
                <a:gd name="connsiteY172" fmla="*/ 1321593 h 2809875"/>
                <a:gd name="connsiteX173" fmla="*/ 533803 w 3638520"/>
                <a:gd name="connsiteY173" fmla="*/ 1343025 h 2809875"/>
                <a:gd name="connsiteX174" fmla="*/ 519515 w 3638520"/>
                <a:gd name="connsiteY174" fmla="*/ 1371600 h 2809875"/>
                <a:gd name="connsiteX175" fmla="*/ 498084 w 3638520"/>
                <a:gd name="connsiteY175" fmla="*/ 1419225 h 2809875"/>
                <a:gd name="connsiteX176" fmla="*/ 493322 w 3638520"/>
                <a:gd name="connsiteY176" fmla="*/ 1433513 h 2809875"/>
                <a:gd name="connsiteX177" fmla="*/ 474272 w 3638520"/>
                <a:gd name="connsiteY177" fmla="*/ 1466850 h 2809875"/>
                <a:gd name="connsiteX178" fmla="*/ 464747 w 3638520"/>
                <a:gd name="connsiteY178" fmla="*/ 1485900 h 2809875"/>
                <a:gd name="connsiteX179" fmla="*/ 459984 w 3638520"/>
                <a:gd name="connsiteY179" fmla="*/ 1500188 h 2809875"/>
                <a:gd name="connsiteX180" fmla="*/ 450459 w 3638520"/>
                <a:gd name="connsiteY180" fmla="*/ 1514475 h 2809875"/>
                <a:gd name="connsiteX181" fmla="*/ 436172 w 3638520"/>
                <a:gd name="connsiteY181" fmla="*/ 1552575 h 2809875"/>
                <a:gd name="connsiteX182" fmla="*/ 412359 w 3638520"/>
                <a:gd name="connsiteY182" fmla="*/ 1595438 h 2809875"/>
                <a:gd name="connsiteX183" fmla="*/ 398072 w 3638520"/>
                <a:gd name="connsiteY183" fmla="*/ 1628776 h 2809875"/>
                <a:gd name="connsiteX184" fmla="*/ 393310 w 3638520"/>
                <a:gd name="connsiteY184" fmla="*/ 1657350 h 2809875"/>
                <a:gd name="connsiteX185" fmla="*/ 379022 w 3638520"/>
                <a:gd name="connsiteY185" fmla="*/ 1719263 h 2809875"/>
                <a:gd name="connsiteX186" fmla="*/ 374259 w 3638520"/>
                <a:gd name="connsiteY186" fmla="*/ 1757363 h 2809875"/>
                <a:gd name="connsiteX187" fmla="*/ 369497 w 3638520"/>
                <a:gd name="connsiteY187" fmla="*/ 1771650 h 2809875"/>
                <a:gd name="connsiteX188" fmla="*/ 357591 w 3638520"/>
                <a:gd name="connsiteY188" fmla="*/ 1807369 h 2809875"/>
                <a:gd name="connsiteX189" fmla="*/ 343303 w 3638520"/>
                <a:gd name="connsiteY189" fmla="*/ 1852613 h 2809875"/>
                <a:gd name="connsiteX190" fmla="*/ 336159 w 3638520"/>
                <a:gd name="connsiteY190" fmla="*/ 1876425 h 2809875"/>
                <a:gd name="connsiteX191" fmla="*/ 326634 w 3638520"/>
                <a:gd name="connsiteY191" fmla="*/ 1890713 h 2809875"/>
                <a:gd name="connsiteX192" fmla="*/ 321872 w 3638520"/>
                <a:gd name="connsiteY192" fmla="*/ 1905000 h 2809875"/>
                <a:gd name="connsiteX193" fmla="*/ 307584 w 3638520"/>
                <a:gd name="connsiteY193" fmla="*/ 1914525 h 2809875"/>
                <a:gd name="connsiteX194" fmla="*/ 293297 w 3638520"/>
                <a:gd name="connsiteY194" fmla="*/ 1943100 h 2809875"/>
                <a:gd name="connsiteX195" fmla="*/ 283772 w 3638520"/>
                <a:gd name="connsiteY195" fmla="*/ 1971675 h 2809875"/>
                <a:gd name="connsiteX196" fmla="*/ 267103 w 3638520"/>
                <a:gd name="connsiteY196" fmla="*/ 2002632 h 2809875"/>
                <a:gd name="connsiteX197" fmla="*/ 231384 w 3638520"/>
                <a:gd name="connsiteY197" fmla="*/ 2038350 h 2809875"/>
                <a:gd name="connsiteX198" fmla="*/ 207572 w 3638520"/>
                <a:gd name="connsiteY198" fmla="*/ 2062163 h 2809875"/>
                <a:gd name="connsiteX199" fmla="*/ 202809 w 3638520"/>
                <a:gd name="connsiteY199" fmla="*/ 2076450 h 2809875"/>
                <a:gd name="connsiteX200" fmla="*/ 174234 w 3638520"/>
                <a:gd name="connsiteY200" fmla="*/ 2095500 h 2809875"/>
                <a:gd name="connsiteX201" fmla="*/ 159947 w 3638520"/>
                <a:gd name="connsiteY201" fmla="*/ 2105025 h 2809875"/>
                <a:gd name="connsiteX202" fmla="*/ 131372 w 3638520"/>
                <a:gd name="connsiteY202" fmla="*/ 2133601 h 2809875"/>
                <a:gd name="connsiteX203" fmla="*/ 102797 w 3638520"/>
                <a:gd name="connsiteY203" fmla="*/ 2145506 h 2809875"/>
                <a:gd name="connsiteX204" fmla="*/ 78985 w 3638520"/>
                <a:gd name="connsiteY204" fmla="*/ 2157412 h 2809875"/>
                <a:gd name="connsiteX205" fmla="*/ 45647 w 3638520"/>
                <a:gd name="connsiteY205" fmla="*/ 2174081 h 2809875"/>
                <a:gd name="connsiteX206" fmla="*/ 24215 w 3638520"/>
                <a:gd name="connsiteY206" fmla="*/ 2178844 h 2809875"/>
                <a:gd name="connsiteX207" fmla="*/ 403 w 3638520"/>
                <a:gd name="connsiteY207" fmla="*/ 2188369 h 2809875"/>
                <a:gd name="connsiteX208" fmla="*/ 12309 w 3638520"/>
                <a:gd name="connsiteY208" fmla="*/ 2228850 h 2809875"/>
                <a:gd name="connsiteX209" fmla="*/ 43265 w 3638520"/>
                <a:gd name="connsiteY209" fmla="*/ 2255044 h 2809875"/>
                <a:gd name="connsiteX210" fmla="*/ 67079 w 3638520"/>
                <a:gd name="connsiteY210" fmla="*/ 2271713 h 2809875"/>
                <a:gd name="connsiteX211" fmla="*/ 90890 w 3638520"/>
                <a:gd name="connsiteY211" fmla="*/ 2276475 h 2809875"/>
                <a:gd name="connsiteX212" fmla="*/ 114703 w 3638520"/>
                <a:gd name="connsiteY212" fmla="*/ 2297906 h 2809875"/>
                <a:gd name="connsiteX213" fmla="*/ 119466 w 3638520"/>
                <a:gd name="connsiteY213" fmla="*/ 2326482 h 2809875"/>
                <a:gd name="connsiteX214" fmla="*/ 126609 w 3638520"/>
                <a:gd name="connsiteY214" fmla="*/ 2347913 h 2809875"/>
                <a:gd name="connsiteX215" fmla="*/ 121847 w 3638520"/>
                <a:gd name="connsiteY215" fmla="*/ 2386013 h 2809875"/>
                <a:gd name="connsiteX216" fmla="*/ 112322 w 3638520"/>
                <a:gd name="connsiteY216" fmla="*/ 2405063 h 2809875"/>
                <a:gd name="connsiteX217" fmla="*/ 100416 w 3638520"/>
                <a:gd name="connsiteY217" fmla="*/ 2424112 h 2809875"/>
                <a:gd name="connsiteX218" fmla="*/ 71841 w 3638520"/>
                <a:gd name="connsiteY218" fmla="*/ 2426494 h 2809875"/>
                <a:gd name="connsiteX219" fmla="*/ 50409 w 3638520"/>
                <a:gd name="connsiteY219" fmla="*/ 2452688 h 2809875"/>
                <a:gd name="connsiteX220" fmla="*/ 21834 w 3638520"/>
                <a:gd name="connsiteY220" fmla="*/ 2466975 h 2809875"/>
                <a:gd name="connsiteX221" fmla="*/ 31359 w 3638520"/>
                <a:gd name="connsiteY221" fmla="*/ 2490788 h 2809875"/>
                <a:gd name="connsiteX222" fmla="*/ 21834 w 3638520"/>
                <a:gd name="connsiteY222" fmla="*/ 2524125 h 2809875"/>
                <a:gd name="connsiteX223" fmla="*/ 12309 w 3638520"/>
                <a:gd name="connsiteY223" fmla="*/ 2538413 h 2809875"/>
                <a:gd name="connsiteX224" fmla="*/ 374259 w 3638520"/>
                <a:gd name="connsiteY224" fmla="*/ 2809875 h 2809875"/>
                <a:gd name="connsiteX0" fmla="*/ 690172 w 3611978"/>
                <a:gd name="connsiteY0" fmla="*/ 2619375 h 2809875"/>
                <a:gd name="connsiteX1" fmla="*/ 1179122 w 3611978"/>
                <a:gd name="connsiteY1" fmla="*/ 2152650 h 2809875"/>
                <a:gd name="connsiteX2" fmla="*/ 1449791 w 3611978"/>
                <a:gd name="connsiteY2" fmla="*/ 1759744 h 2809875"/>
                <a:gd name="connsiteX3" fmla="*/ 1503765 w 3611978"/>
                <a:gd name="connsiteY3" fmla="*/ 1489076 h 2809875"/>
                <a:gd name="connsiteX4" fmla="*/ 1655372 w 3611978"/>
                <a:gd name="connsiteY4" fmla="*/ 1212850 h 2809875"/>
                <a:gd name="connsiteX5" fmla="*/ 3481790 w 3611978"/>
                <a:gd name="connsiteY5" fmla="*/ 1397794 h 2809875"/>
                <a:gd name="connsiteX6" fmla="*/ 3457979 w 3611978"/>
                <a:gd name="connsiteY6" fmla="*/ 1381126 h 2809875"/>
                <a:gd name="connsiteX7" fmla="*/ 3407972 w 3611978"/>
                <a:gd name="connsiteY7" fmla="*/ 1369219 h 2809875"/>
                <a:gd name="connsiteX8" fmla="*/ 3369872 w 3611978"/>
                <a:gd name="connsiteY8" fmla="*/ 1371601 h 2809875"/>
                <a:gd name="connsiteX9" fmla="*/ 3327009 w 3611978"/>
                <a:gd name="connsiteY9" fmla="*/ 1352550 h 2809875"/>
                <a:gd name="connsiteX10" fmla="*/ 3312722 w 3611978"/>
                <a:gd name="connsiteY10" fmla="*/ 1347788 h 2809875"/>
                <a:gd name="connsiteX11" fmla="*/ 3284147 w 3611978"/>
                <a:gd name="connsiteY11" fmla="*/ 1362075 h 2809875"/>
                <a:gd name="connsiteX12" fmla="*/ 3260334 w 3611978"/>
                <a:gd name="connsiteY12" fmla="*/ 1343025 h 2809875"/>
                <a:gd name="connsiteX13" fmla="*/ 3231759 w 3611978"/>
                <a:gd name="connsiteY13" fmla="*/ 1319213 h 2809875"/>
                <a:gd name="connsiteX14" fmla="*/ 3217472 w 3611978"/>
                <a:gd name="connsiteY14" fmla="*/ 1309688 h 2809875"/>
                <a:gd name="connsiteX15" fmla="*/ 3188897 w 3611978"/>
                <a:gd name="connsiteY15" fmla="*/ 1283495 h 2809875"/>
                <a:gd name="connsiteX16" fmla="*/ 3167465 w 3611978"/>
                <a:gd name="connsiteY16" fmla="*/ 1278731 h 2809875"/>
                <a:gd name="connsiteX17" fmla="*/ 3169848 w 3611978"/>
                <a:gd name="connsiteY17" fmla="*/ 1247775 h 2809875"/>
                <a:gd name="connsiteX18" fmla="*/ 3179372 w 3611978"/>
                <a:gd name="connsiteY18" fmla="*/ 1223963 h 2809875"/>
                <a:gd name="connsiteX19" fmla="*/ 3150797 w 3611978"/>
                <a:gd name="connsiteY19" fmla="*/ 1214438 h 2809875"/>
                <a:gd name="connsiteX20" fmla="*/ 3136509 w 3611978"/>
                <a:gd name="connsiteY20" fmla="*/ 1219200 h 2809875"/>
                <a:gd name="connsiteX21" fmla="*/ 3122222 w 3611978"/>
                <a:gd name="connsiteY21" fmla="*/ 1228725 h 2809875"/>
                <a:gd name="connsiteX22" fmla="*/ 3100790 w 3611978"/>
                <a:gd name="connsiteY22" fmla="*/ 1212056 h 2809875"/>
                <a:gd name="connsiteX23" fmla="*/ 3112697 w 3611978"/>
                <a:gd name="connsiteY23" fmla="*/ 1185863 h 2809875"/>
                <a:gd name="connsiteX24" fmla="*/ 3103172 w 3611978"/>
                <a:gd name="connsiteY24" fmla="*/ 1171575 h 2809875"/>
                <a:gd name="connsiteX25" fmla="*/ 3098409 w 3611978"/>
                <a:gd name="connsiteY25" fmla="*/ 1157288 h 2809875"/>
                <a:gd name="connsiteX26" fmla="*/ 3084122 w 3611978"/>
                <a:gd name="connsiteY26" fmla="*/ 1171575 h 2809875"/>
                <a:gd name="connsiteX27" fmla="*/ 3055547 w 3611978"/>
                <a:gd name="connsiteY27" fmla="*/ 1162050 h 2809875"/>
                <a:gd name="connsiteX28" fmla="*/ 3046022 w 3611978"/>
                <a:gd name="connsiteY28" fmla="*/ 1131094 h 2809875"/>
                <a:gd name="connsiteX29" fmla="*/ 3050784 w 3611978"/>
                <a:gd name="connsiteY29" fmla="*/ 1114425 h 2809875"/>
                <a:gd name="connsiteX30" fmla="*/ 3050784 w 3611978"/>
                <a:gd name="connsiteY30" fmla="*/ 1104900 h 2809875"/>
                <a:gd name="connsiteX31" fmla="*/ 3036497 w 3611978"/>
                <a:gd name="connsiteY31" fmla="*/ 1100138 h 2809875"/>
                <a:gd name="connsiteX32" fmla="*/ 3046022 w 3611978"/>
                <a:gd name="connsiteY32" fmla="*/ 1081088 h 2809875"/>
                <a:gd name="connsiteX33" fmla="*/ 3055547 w 3611978"/>
                <a:gd name="connsiteY33" fmla="*/ 1062038 h 2809875"/>
                <a:gd name="connsiteX34" fmla="*/ 3024590 w 3611978"/>
                <a:gd name="connsiteY34" fmla="*/ 1052513 h 2809875"/>
                <a:gd name="connsiteX35" fmla="*/ 3012684 w 3611978"/>
                <a:gd name="connsiteY35" fmla="*/ 1066800 h 2809875"/>
                <a:gd name="connsiteX36" fmla="*/ 2993634 w 3611978"/>
                <a:gd name="connsiteY36" fmla="*/ 1066800 h 2809875"/>
                <a:gd name="connsiteX37" fmla="*/ 2972204 w 3611978"/>
                <a:gd name="connsiteY37" fmla="*/ 1073944 h 2809875"/>
                <a:gd name="connsiteX38" fmla="*/ 2955534 w 3611978"/>
                <a:gd name="connsiteY38" fmla="*/ 1066800 h 2809875"/>
                <a:gd name="connsiteX39" fmla="*/ 2950772 w 3611978"/>
                <a:gd name="connsiteY39" fmla="*/ 1047750 h 2809875"/>
                <a:gd name="connsiteX40" fmla="*/ 2931721 w 3611978"/>
                <a:gd name="connsiteY40" fmla="*/ 1040607 h 2809875"/>
                <a:gd name="connsiteX41" fmla="*/ 2903147 w 3611978"/>
                <a:gd name="connsiteY41" fmla="*/ 1019175 h 2809875"/>
                <a:gd name="connsiteX42" fmla="*/ 2888859 w 3611978"/>
                <a:gd name="connsiteY42" fmla="*/ 1014413 h 2809875"/>
                <a:gd name="connsiteX43" fmla="*/ 2874572 w 3611978"/>
                <a:gd name="connsiteY43" fmla="*/ 1004888 h 2809875"/>
                <a:gd name="connsiteX44" fmla="*/ 2855522 w 3611978"/>
                <a:gd name="connsiteY44" fmla="*/ 1004888 h 2809875"/>
                <a:gd name="connsiteX45" fmla="*/ 2834090 w 3611978"/>
                <a:gd name="connsiteY45" fmla="*/ 995363 h 2809875"/>
                <a:gd name="connsiteX46" fmla="*/ 2810278 w 3611978"/>
                <a:gd name="connsiteY46" fmla="*/ 1009650 h 2809875"/>
                <a:gd name="connsiteX47" fmla="*/ 2767416 w 3611978"/>
                <a:gd name="connsiteY47" fmla="*/ 1007269 h 2809875"/>
                <a:gd name="connsiteX48" fmla="*/ 2734079 w 3611978"/>
                <a:gd name="connsiteY48" fmla="*/ 1019175 h 2809875"/>
                <a:gd name="connsiteX49" fmla="*/ 2712646 w 3611978"/>
                <a:gd name="connsiteY49" fmla="*/ 1019176 h 2809875"/>
                <a:gd name="connsiteX50" fmla="*/ 2693597 w 3611978"/>
                <a:gd name="connsiteY50" fmla="*/ 1009650 h 2809875"/>
                <a:gd name="connsiteX51" fmla="*/ 2641209 w 3611978"/>
                <a:gd name="connsiteY51" fmla="*/ 1021557 h 2809875"/>
                <a:gd name="connsiteX52" fmla="*/ 2631684 w 3611978"/>
                <a:gd name="connsiteY52" fmla="*/ 1031082 h 2809875"/>
                <a:gd name="connsiteX53" fmla="*/ 2612634 w 3611978"/>
                <a:gd name="connsiteY53" fmla="*/ 1038225 h 2809875"/>
                <a:gd name="connsiteX54" fmla="*/ 2595965 w 3611978"/>
                <a:gd name="connsiteY54" fmla="*/ 1035844 h 2809875"/>
                <a:gd name="connsiteX55" fmla="*/ 2574535 w 3611978"/>
                <a:gd name="connsiteY55" fmla="*/ 1028700 h 2809875"/>
                <a:gd name="connsiteX56" fmla="*/ 2529290 w 3611978"/>
                <a:gd name="connsiteY56" fmla="*/ 1004888 h 2809875"/>
                <a:gd name="connsiteX57" fmla="*/ 2526909 w 3611978"/>
                <a:gd name="connsiteY57" fmla="*/ 971550 h 2809875"/>
                <a:gd name="connsiteX58" fmla="*/ 2512622 w 3611978"/>
                <a:gd name="connsiteY58" fmla="*/ 942975 h 2809875"/>
                <a:gd name="connsiteX59" fmla="*/ 2488809 w 3611978"/>
                <a:gd name="connsiteY59" fmla="*/ 938213 h 2809875"/>
                <a:gd name="connsiteX60" fmla="*/ 2493572 w 3611978"/>
                <a:gd name="connsiteY60" fmla="*/ 923925 h 2809875"/>
                <a:gd name="connsiteX61" fmla="*/ 2479284 w 3611978"/>
                <a:gd name="connsiteY61" fmla="*/ 914400 h 2809875"/>
                <a:gd name="connsiteX62" fmla="*/ 2457853 w 3611978"/>
                <a:gd name="connsiteY62" fmla="*/ 902494 h 2809875"/>
                <a:gd name="connsiteX63" fmla="*/ 2431659 w 3611978"/>
                <a:gd name="connsiteY63" fmla="*/ 890588 h 2809875"/>
                <a:gd name="connsiteX64" fmla="*/ 2414991 w 3611978"/>
                <a:gd name="connsiteY64" fmla="*/ 864394 h 2809875"/>
                <a:gd name="connsiteX65" fmla="*/ 2398321 w 3611978"/>
                <a:gd name="connsiteY65" fmla="*/ 833437 h 2809875"/>
                <a:gd name="connsiteX66" fmla="*/ 2367365 w 3611978"/>
                <a:gd name="connsiteY66" fmla="*/ 807244 h 2809875"/>
                <a:gd name="connsiteX67" fmla="*/ 2348316 w 3611978"/>
                <a:gd name="connsiteY67" fmla="*/ 769144 h 2809875"/>
                <a:gd name="connsiteX68" fmla="*/ 2322122 w 3611978"/>
                <a:gd name="connsiteY68" fmla="*/ 733425 h 2809875"/>
                <a:gd name="connsiteX69" fmla="*/ 2307834 w 3611978"/>
                <a:gd name="connsiteY69" fmla="*/ 723900 h 2809875"/>
                <a:gd name="connsiteX70" fmla="*/ 2264972 w 3611978"/>
                <a:gd name="connsiteY70" fmla="*/ 704850 h 2809875"/>
                <a:gd name="connsiteX71" fmla="*/ 2241159 w 3611978"/>
                <a:gd name="connsiteY71" fmla="*/ 678657 h 2809875"/>
                <a:gd name="connsiteX72" fmla="*/ 2231634 w 3611978"/>
                <a:gd name="connsiteY72" fmla="*/ 657225 h 2809875"/>
                <a:gd name="connsiteX73" fmla="*/ 2212584 w 3611978"/>
                <a:gd name="connsiteY73" fmla="*/ 647700 h 2809875"/>
                <a:gd name="connsiteX74" fmla="*/ 2198297 w 3611978"/>
                <a:gd name="connsiteY74" fmla="*/ 638175 h 2809875"/>
                <a:gd name="connsiteX75" fmla="*/ 2179247 w 3611978"/>
                <a:gd name="connsiteY75" fmla="*/ 642938 h 2809875"/>
                <a:gd name="connsiteX76" fmla="*/ 2155434 w 3611978"/>
                <a:gd name="connsiteY76" fmla="*/ 619125 h 2809875"/>
                <a:gd name="connsiteX77" fmla="*/ 2136384 w 3611978"/>
                <a:gd name="connsiteY77" fmla="*/ 590550 h 2809875"/>
                <a:gd name="connsiteX78" fmla="*/ 2126859 w 3611978"/>
                <a:gd name="connsiteY78" fmla="*/ 561975 h 2809875"/>
                <a:gd name="connsiteX79" fmla="*/ 2103047 w 3611978"/>
                <a:gd name="connsiteY79" fmla="*/ 561975 h 2809875"/>
                <a:gd name="connsiteX80" fmla="*/ 2088759 w 3611978"/>
                <a:gd name="connsiteY80" fmla="*/ 547688 h 2809875"/>
                <a:gd name="connsiteX81" fmla="*/ 2050660 w 3611978"/>
                <a:gd name="connsiteY81" fmla="*/ 540544 h 2809875"/>
                <a:gd name="connsiteX82" fmla="*/ 2007797 w 3611978"/>
                <a:gd name="connsiteY82" fmla="*/ 528638 h 2809875"/>
                <a:gd name="connsiteX83" fmla="*/ 1976841 w 3611978"/>
                <a:gd name="connsiteY83" fmla="*/ 526256 h 2809875"/>
                <a:gd name="connsiteX84" fmla="*/ 1948266 w 3611978"/>
                <a:gd name="connsiteY84" fmla="*/ 521494 h 2809875"/>
                <a:gd name="connsiteX85" fmla="*/ 1926834 w 3611978"/>
                <a:gd name="connsiteY85" fmla="*/ 504825 h 2809875"/>
                <a:gd name="connsiteX86" fmla="*/ 1912547 w 3611978"/>
                <a:gd name="connsiteY86" fmla="*/ 509588 h 2809875"/>
                <a:gd name="connsiteX87" fmla="*/ 1841109 w 3611978"/>
                <a:gd name="connsiteY87" fmla="*/ 495300 h 2809875"/>
                <a:gd name="connsiteX88" fmla="*/ 1812534 w 3611978"/>
                <a:gd name="connsiteY88" fmla="*/ 485775 h 2809875"/>
                <a:gd name="connsiteX89" fmla="*/ 1798247 w 3611978"/>
                <a:gd name="connsiteY89" fmla="*/ 481013 h 2809875"/>
                <a:gd name="connsiteX90" fmla="*/ 1783959 w 3611978"/>
                <a:gd name="connsiteY90" fmla="*/ 490538 h 2809875"/>
                <a:gd name="connsiteX91" fmla="*/ 1769672 w 3611978"/>
                <a:gd name="connsiteY91" fmla="*/ 495300 h 2809875"/>
                <a:gd name="connsiteX92" fmla="*/ 1741097 w 3611978"/>
                <a:gd name="connsiteY92" fmla="*/ 523875 h 2809875"/>
                <a:gd name="connsiteX93" fmla="*/ 1717284 w 3611978"/>
                <a:gd name="connsiteY93" fmla="*/ 519113 h 2809875"/>
                <a:gd name="connsiteX94" fmla="*/ 1683947 w 3611978"/>
                <a:gd name="connsiteY94" fmla="*/ 509588 h 2809875"/>
                <a:gd name="connsiteX95" fmla="*/ 1650609 w 3611978"/>
                <a:gd name="connsiteY95" fmla="*/ 504825 h 2809875"/>
                <a:gd name="connsiteX96" fmla="*/ 1622034 w 3611978"/>
                <a:gd name="connsiteY96" fmla="*/ 500063 h 2809875"/>
                <a:gd name="connsiteX97" fmla="*/ 1581553 w 3611978"/>
                <a:gd name="connsiteY97" fmla="*/ 483394 h 2809875"/>
                <a:gd name="connsiteX98" fmla="*/ 1552978 w 3611978"/>
                <a:gd name="connsiteY98" fmla="*/ 483394 h 2809875"/>
                <a:gd name="connsiteX99" fmla="*/ 1541072 w 3611978"/>
                <a:gd name="connsiteY99" fmla="*/ 466725 h 2809875"/>
                <a:gd name="connsiteX100" fmla="*/ 1526784 w 3611978"/>
                <a:gd name="connsiteY100" fmla="*/ 447675 h 2809875"/>
                <a:gd name="connsiteX101" fmla="*/ 1522021 w 3611978"/>
                <a:gd name="connsiteY101" fmla="*/ 421481 h 2809875"/>
                <a:gd name="connsiteX102" fmla="*/ 1533929 w 3611978"/>
                <a:gd name="connsiteY102" fmla="*/ 392907 h 2809875"/>
                <a:gd name="connsiteX103" fmla="*/ 1564884 w 3611978"/>
                <a:gd name="connsiteY103" fmla="*/ 366713 h 2809875"/>
                <a:gd name="connsiteX104" fmla="*/ 1557740 w 3611978"/>
                <a:gd name="connsiteY104" fmla="*/ 340519 h 2809875"/>
                <a:gd name="connsiteX105" fmla="*/ 1564884 w 3611978"/>
                <a:gd name="connsiteY105" fmla="*/ 309562 h 2809875"/>
                <a:gd name="connsiteX106" fmla="*/ 1583934 w 3611978"/>
                <a:gd name="connsiteY106" fmla="*/ 285750 h 2809875"/>
                <a:gd name="connsiteX107" fmla="*/ 1588697 w 3611978"/>
                <a:gd name="connsiteY107" fmla="*/ 271463 h 2809875"/>
                <a:gd name="connsiteX108" fmla="*/ 1579172 w 3611978"/>
                <a:gd name="connsiteY108" fmla="*/ 257175 h 2809875"/>
                <a:gd name="connsiteX109" fmla="*/ 1545834 w 3611978"/>
                <a:gd name="connsiteY109" fmla="*/ 230981 h 2809875"/>
                <a:gd name="connsiteX110" fmla="*/ 1522022 w 3611978"/>
                <a:gd name="connsiteY110" fmla="*/ 228600 h 2809875"/>
                <a:gd name="connsiteX111" fmla="*/ 1507734 w 3611978"/>
                <a:gd name="connsiteY111" fmla="*/ 192881 h 2809875"/>
                <a:gd name="connsiteX112" fmla="*/ 1505353 w 3611978"/>
                <a:gd name="connsiteY112" fmla="*/ 159543 h 2809875"/>
                <a:gd name="connsiteX113" fmla="*/ 1488684 w 3611978"/>
                <a:gd name="connsiteY113" fmla="*/ 119063 h 2809875"/>
                <a:gd name="connsiteX114" fmla="*/ 1479159 w 3611978"/>
                <a:gd name="connsiteY114" fmla="*/ 92868 h 2809875"/>
                <a:gd name="connsiteX115" fmla="*/ 1455347 w 3611978"/>
                <a:gd name="connsiteY115" fmla="*/ 85725 h 2809875"/>
                <a:gd name="connsiteX116" fmla="*/ 1450584 w 3611978"/>
                <a:gd name="connsiteY116" fmla="*/ 66675 h 2809875"/>
                <a:gd name="connsiteX117" fmla="*/ 1433915 w 3611978"/>
                <a:gd name="connsiteY117" fmla="*/ 40481 h 2809875"/>
                <a:gd name="connsiteX118" fmla="*/ 1445822 w 3611978"/>
                <a:gd name="connsiteY118" fmla="*/ 30956 h 2809875"/>
                <a:gd name="connsiteX119" fmla="*/ 1436297 w 3611978"/>
                <a:gd name="connsiteY119" fmla="*/ 0 h 2809875"/>
                <a:gd name="connsiteX120" fmla="*/ 845747 w 3611978"/>
                <a:gd name="connsiteY120" fmla="*/ 180975 h 2809875"/>
                <a:gd name="connsiteX121" fmla="*/ 845747 w 3611978"/>
                <a:gd name="connsiteY121" fmla="*/ 180975 h 2809875"/>
                <a:gd name="connsiteX122" fmla="*/ 840984 w 3611978"/>
                <a:gd name="connsiteY122" fmla="*/ 223838 h 2809875"/>
                <a:gd name="connsiteX123" fmla="*/ 836222 w 3611978"/>
                <a:gd name="connsiteY123" fmla="*/ 238125 h 2809875"/>
                <a:gd name="connsiteX124" fmla="*/ 817172 w 3611978"/>
                <a:gd name="connsiteY124" fmla="*/ 254794 h 2809875"/>
                <a:gd name="connsiteX125" fmla="*/ 788597 w 3611978"/>
                <a:gd name="connsiteY125" fmla="*/ 266700 h 2809875"/>
                <a:gd name="connsiteX126" fmla="*/ 740972 w 3611978"/>
                <a:gd name="connsiteY126" fmla="*/ 300038 h 2809875"/>
                <a:gd name="connsiteX127" fmla="*/ 721922 w 3611978"/>
                <a:gd name="connsiteY127" fmla="*/ 328613 h 2809875"/>
                <a:gd name="connsiteX128" fmla="*/ 705252 w 3611978"/>
                <a:gd name="connsiteY128" fmla="*/ 342900 h 2809875"/>
                <a:gd name="connsiteX129" fmla="*/ 707634 w 3611978"/>
                <a:gd name="connsiteY129" fmla="*/ 369095 h 2809875"/>
                <a:gd name="connsiteX130" fmla="*/ 726684 w 3611978"/>
                <a:gd name="connsiteY130" fmla="*/ 381000 h 2809875"/>
                <a:gd name="connsiteX131" fmla="*/ 731447 w 3611978"/>
                <a:gd name="connsiteY131" fmla="*/ 395288 h 2809875"/>
                <a:gd name="connsiteX132" fmla="*/ 750497 w 3611978"/>
                <a:gd name="connsiteY132" fmla="*/ 423863 h 2809875"/>
                <a:gd name="connsiteX133" fmla="*/ 760022 w 3611978"/>
                <a:gd name="connsiteY133" fmla="*/ 442913 h 2809875"/>
                <a:gd name="connsiteX134" fmla="*/ 750497 w 3611978"/>
                <a:gd name="connsiteY134" fmla="*/ 481013 h 2809875"/>
                <a:gd name="connsiteX135" fmla="*/ 736209 w 3611978"/>
                <a:gd name="connsiteY135" fmla="*/ 490538 h 2809875"/>
                <a:gd name="connsiteX136" fmla="*/ 731447 w 3611978"/>
                <a:gd name="connsiteY136" fmla="*/ 504825 h 2809875"/>
                <a:gd name="connsiteX137" fmla="*/ 717159 w 3611978"/>
                <a:gd name="connsiteY137" fmla="*/ 509588 h 2809875"/>
                <a:gd name="connsiteX138" fmla="*/ 712397 w 3611978"/>
                <a:gd name="connsiteY138" fmla="*/ 538163 h 2809875"/>
                <a:gd name="connsiteX139" fmla="*/ 702872 w 3611978"/>
                <a:gd name="connsiteY139" fmla="*/ 566738 h 2809875"/>
                <a:gd name="connsiteX140" fmla="*/ 698109 w 3611978"/>
                <a:gd name="connsiteY140" fmla="*/ 581025 h 2809875"/>
                <a:gd name="connsiteX141" fmla="*/ 683822 w 3611978"/>
                <a:gd name="connsiteY141" fmla="*/ 611981 h 2809875"/>
                <a:gd name="connsiteX142" fmla="*/ 702872 w 3611978"/>
                <a:gd name="connsiteY142" fmla="*/ 638175 h 2809875"/>
                <a:gd name="connsiteX143" fmla="*/ 731447 w 3611978"/>
                <a:gd name="connsiteY143" fmla="*/ 647700 h 2809875"/>
                <a:gd name="connsiteX144" fmla="*/ 740972 w 3611978"/>
                <a:gd name="connsiteY144" fmla="*/ 661988 h 2809875"/>
                <a:gd name="connsiteX145" fmla="*/ 745734 w 3611978"/>
                <a:gd name="connsiteY145" fmla="*/ 676275 h 2809875"/>
                <a:gd name="connsiteX146" fmla="*/ 745734 w 3611978"/>
                <a:gd name="connsiteY146" fmla="*/ 688181 h 2809875"/>
                <a:gd name="connsiteX147" fmla="*/ 748115 w 3611978"/>
                <a:gd name="connsiteY147" fmla="*/ 709613 h 2809875"/>
                <a:gd name="connsiteX148" fmla="*/ 755259 w 3611978"/>
                <a:gd name="connsiteY148" fmla="*/ 728663 h 2809875"/>
                <a:gd name="connsiteX149" fmla="*/ 745734 w 3611978"/>
                <a:gd name="connsiteY149" fmla="*/ 757238 h 2809875"/>
                <a:gd name="connsiteX150" fmla="*/ 736209 w 3611978"/>
                <a:gd name="connsiteY150" fmla="*/ 771525 h 2809875"/>
                <a:gd name="connsiteX151" fmla="*/ 736209 w 3611978"/>
                <a:gd name="connsiteY151" fmla="*/ 842963 h 2809875"/>
                <a:gd name="connsiteX152" fmla="*/ 740972 w 3611978"/>
                <a:gd name="connsiteY152" fmla="*/ 857250 h 2809875"/>
                <a:gd name="connsiteX153" fmla="*/ 745734 w 3611978"/>
                <a:gd name="connsiteY153" fmla="*/ 876300 h 2809875"/>
                <a:gd name="connsiteX154" fmla="*/ 760022 w 3611978"/>
                <a:gd name="connsiteY154" fmla="*/ 923925 h 2809875"/>
                <a:gd name="connsiteX155" fmla="*/ 764784 w 3611978"/>
                <a:gd name="connsiteY155" fmla="*/ 938213 h 2809875"/>
                <a:gd name="connsiteX156" fmla="*/ 771928 w 3611978"/>
                <a:gd name="connsiteY156" fmla="*/ 983456 h 2809875"/>
                <a:gd name="connsiteX157" fmla="*/ 750497 w 3611978"/>
                <a:gd name="connsiteY157" fmla="*/ 1004888 h 2809875"/>
                <a:gd name="connsiteX158" fmla="*/ 731447 w 3611978"/>
                <a:gd name="connsiteY158" fmla="*/ 1009650 h 2809875"/>
                <a:gd name="connsiteX159" fmla="*/ 712397 w 3611978"/>
                <a:gd name="connsiteY159" fmla="*/ 1016794 h 2809875"/>
                <a:gd name="connsiteX160" fmla="*/ 683822 w 3611978"/>
                <a:gd name="connsiteY160" fmla="*/ 1035844 h 2809875"/>
                <a:gd name="connsiteX161" fmla="*/ 674297 w 3611978"/>
                <a:gd name="connsiteY161" fmla="*/ 1052513 h 2809875"/>
                <a:gd name="connsiteX162" fmla="*/ 660009 w 3611978"/>
                <a:gd name="connsiteY162" fmla="*/ 1062038 h 2809875"/>
                <a:gd name="connsiteX163" fmla="*/ 650484 w 3611978"/>
                <a:gd name="connsiteY163" fmla="*/ 1076325 h 2809875"/>
                <a:gd name="connsiteX164" fmla="*/ 640959 w 3611978"/>
                <a:gd name="connsiteY164" fmla="*/ 1157288 h 2809875"/>
                <a:gd name="connsiteX165" fmla="*/ 626672 w 3611978"/>
                <a:gd name="connsiteY165" fmla="*/ 1190625 h 2809875"/>
                <a:gd name="connsiteX166" fmla="*/ 593334 w 3611978"/>
                <a:gd name="connsiteY166" fmla="*/ 1204913 h 2809875"/>
                <a:gd name="connsiteX167" fmla="*/ 588572 w 3611978"/>
                <a:gd name="connsiteY167" fmla="*/ 1219200 h 2809875"/>
                <a:gd name="connsiteX168" fmla="*/ 593334 w 3611978"/>
                <a:gd name="connsiteY168" fmla="*/ 1233488 h 2809875"/>
                <a:gd name="connsiteX169" fmla="*/ 579047 w 3611978"/>
                <a:gd name="connsiteY169" fmla="*/ 1247775 h 2809875"/>
                <a:gd name="connsiteX170" fmla="*/ 569521 w 3611978"/>
                <a:gd name="connsiteY170" fmla="*/ 1290638 h 2809875"/>
                <a:gd name="connsiteX171" fmla="*/ 552854 w 3611978"/>
                <a:gd name="connsiteY171" fmla="*/ 1321593 h 2809875"/>
                <a:gd name="connsiteX172" fmla="*/ 533803 w 3611978"/>
                <a:gd name="connsiteY172" fmla="*/ 1343025 h 2809875"/>
                <a:gd name="connsiteX173" fmla="*/ 519515 w 3611978"/>
                <a:gd name="connsiteY173" fmla="*/ 1371600 h 2809875"/>
                <a:gd name="connsiteX174" fmla="*/ 498084 w 3611978"/>
                <a:gd name="connsiteY174" fmla="*/ 1419225 h 2809875"/>
                <a:gd name="connsiteX175" fmla="*/ 493322 w 3611978"/>
                <a:gd name="connsiteY175" fmla="*/ 1433513 h 2809875"/>
                <a:gd name="connsiteX176" fmla="*/ 474272 w 3611978"/>
                <a:gd name="connsiteY176" fmla="*/ 1466850 h 2809875"/>
                <a:gd name="connsiteX177" fmla="*/ 464747 w 3611978"/>
                <a:gd name="connsiteY177" fmla="*/ 1485900 h 2809875"/>
                <a:gd name="connsiteX178" fmla="*/ 459984 w 3611978"/>
                <a:gd name="connsiteY178" fmla="*/ 1500188 h 2809875"/>
                <a:gd name="connsiteX179" fmla="*/ 450459 w 3611978"/>
                <a:gd name="connsiteY179" fmla="*/ 1514475 h 2809875"/>
                <a:gd name="connsiteX180" fmla="*/ 436172 w 3611978"/>
                <a:gd name="connsiteY180" fmla="*/ 1552575 h 2809875"/>
                <a:gd name="connsiteX181" fmla="*/ 412359 w 3611978"/>
                <a:gd name="connsiteY181" fmla="*/ 1595438 h 2809875"/>
                <a:gd name="connsiteX182" fmla="*/ 398072 w 3611978"/>
                <a:gd name="connsiteY182" fmla="*/ 1628776 h 2809875"/>
                <a:gd name="connsiteX183" fmla="*/ 393310 w 3611978"/>
                <a:gd name="connsiteY183" fmla="*/ 1657350 h 2809875"/>
                <a:gd name="connsiteX184" fmla="*/ 379022 w 3611978"/>
                <a:gd name="connsiteY184" fmla="*/ 1719263 h 2809875"/>
                <a:gd name="connsiteX185" fmla="*/ 374259 w 3611978"/>
                <a:gd name="connsiteY185" fmla="*/ 1757363 h 2809875"/>
                <a:gd name="connsiteX186" fmla="*/ 369497 w 3611978"/>
                <a:gd name="connsiteY186" fmla="*/ 1771650 h 2809875"/>
                <a:gd name="connsiteX187" fmla="*/ 357591 w 3611978"/>
                <a:gd name="connsiteY187" fmla="*/ 1807369 h 2809875"/>
                <a:gd name="connsiteX188" fmla="*/ 343303 w 3611978"/>
                <a:gd name="connsiteY188" fmla="*/ 1852613 h 2809875"/>
                <a:gd name="connsiteX189" fmla="*/ 336159 w 3611978"/>
                <a:gd name="connsiteY189" fmla="*/ 1876425 h 2809875"/>
                <a:gd name="connsiteX190" fmla="*/ 326634 w 3611978"/>
                <a:gd name="connsiteY190" fmla="*/ 1890713 h 2809875"/>
                <a:gd name="connsiteX191" fmla="*/ 321872 w 3611978"/>
                <a:gd name="connsiteY191" fmla="*/ 1905000 h 2809875"/>
                <a:gd name="connsiteX192" fmla="*/ 307584 w 3611978"/>
                <a:gd name="connsiteY192" fmla="*/ 1914525 h 2809875"/>
                <a:gd name="connsiteX193" fmla="*/ 293297 w 3611978"/>
                <a:gd name="connsiteY193" fmla="*/ 1943100 h 2809875"/>
                <a:gd name="connsiteX194" fmla="*/ 283772 w 3611978"/>
                <a:gd name="connsiteY194" fmla="*/ 1971675 h 2809875"/>
                <a:gd name="connsiteX195" fmla="*/ 267103 w 3611978"/>
                <a:gd name="connsiteY195" fmla="*/ 2002632 h 2809875"/>
                <a:gd name="connsiteX196" fmla="*/ 231384 w 3611978"/>
                <a:gd name="connsiteY196" fmla="*/ 2038350 h 2809875"/>
                <a:gd name="connsiteX197" fmla="*/ 207572 w 3611978"/>
                <a:gd name="connsiteY197" fmla="*/ 2062163 h 2809875"/>
                <a:gd name="connsiteX198" fmla="*/ 202809 w 3611978"/>
                <a:gd name="connsiteY198" fmla="*/ 2076450 h 2809875"/>
                <a:gd name="connsiteX199" fmla="*/ 174234 w 3611978"/>
                <a:gd name="connsiteY199" fmla="*/ 2095500 h 2809875"/>
                <a:gd name="connsiteX200" fmla="*/ 159947 w 3611978"/>
                <a:gd name="connsiteY200" fmla="*/ 2105025 h 2809875"/>
                <a:gd name="connsiteX201" fmla="*/ 131372 w 3611978"/>
                <a:gd name="connsiteY201" fmla="*/ 2133601 h 2809875"/>
                <a:gd name="connsiteX202" fmla="*/ 102797 w 3611978"/>
                <a:gd name="connsiteY202" fmla="*/ 2145506 h 2809875"/>
                <a:gd name="connsiteX203" fmla="*/ 78985 w 3611978"/>
                <a:gd name="connsiteY203" fmla="*/ 2157412 h 2809875"/>
                <a:gd name="connsiteX204" fmla="*/ 45647 w 3611978"/>
                <a:gd name="connsiteY204" fmla="*/ 2174081 h 2809875"/>
                <a:gd name="connsiteX205" fmla="*/ 24215 w 3611978"/>
                <a:gd name="connsiteY205" fmla="*/ 2178844 h 2809875"/>
                <a:gd name="connsiteX206" fmla="*/ 403 w 3611978"/>
                <a:gd name="connsiteY206" fmla="*/ 2188369 h 2809875"/>
                <a:gd name="connsiteX207" fmla="*/ 12309 w 3611978"/>
                <a:gd name="connsiteY207" fmla="*/ 2228850 h 2809875"/>
                <a:gd name="connsiteX208" fmla="*/ 43265 w 3611978"/>
                <a:gd name="connsiteY208" fmla="*/ 2255044 h 2809875"/>
                <a:gd name="connsiteX209" fmla="*/ 67079 w 3611978"/>
                <a:gd name="connsiteY209" fmla="*/ 2271713 h 2809875"/>
                <a:gd name="connsiteX210" fmla="*/ 90890 w 3611978"/>
                <a:gd name="connsiteY210" fmla="*/ 2276475 h 2809875"/>
                <a:gd name="connsiteX211" fmla="*/ 114703 w 3611978"/>
                <a:gd name="connsiteY211" fmla="*/ 2297906 h 2809875"/>
                <a:gd name="connsiteX212" fmla="*/ 119466 w 3611978"/>
                <a:gd name="connsiteY212" fmla="*/ 2326482 h 2809875"/>
                <a:gd name="connsiteX213" fmla="*/ 126609 w 3611978"/>
                <a:gd name="connsiteY213" fmla="*/ 2347913 h 2809875"/>
                <a:gd name="connsiteX214" fmla="*/ 121847 w 3611978"/>
                <a:gd name="connsiteY214" fmla="*/ 2386013 h 2809875"/>
                <a:gd name="connsiteX215" fmla="*/ 112322 w 3611978"/>
                <a:gd name="connsiteY215" fmla="*/ 2405063 h 2809875"/>
                <a:gd name="connsiteX216" fmla="*/ 100416 w 3611978"/>
                <a:gd name="connsiteY216" fmla="*/ 2424112 h 2809875"/>
                <a:gd name="connsiteX217" fmla="*/ 71841 w 3611978"/>
                <a:gd name="connsiteY217" fmla="*/ 2426494 h 2809875"/>
                <a:gd name="connsiteX218" fmla="*/ 50409 w 3611978"/>
                <a:gd name="connsiteY218" fmla="*/ 2452688 h 2809875"/>
                <a:gd name="connsiteX219" fmla="*/ 21834 w 3611978"/>
                <a:gd name="connsiteY219" fmla="*/ 2466975 h 2809875"/>
                <a:gd name="connsiteX220" fmla="*/ 31359 w 3611978"/>
                <a:gd name="connsiteY220" fmla="*/ 2490788 h 2809875"/>
                <a:gd name="connsiteX221" fmla="*/ 21834 w 3611978"/>
                <a:gd name="connsiteY221" fmla="*/ 2524125 h 2809875"/>
                <a:gd name="connsiteX222" fmla="*/ 12309 w 3611978"/>
                <a:gd name="connsiteY222" fmla="*/ 2538413 h 2809875"/>
                <a:gd name="connsiteX223" fmla="*/ 374259 w 3611978"/>
                <a:gd name="connsiteY223" fmla="*/ 2809875 h 2809875"/>
                <a:gd name="connsiteX0" fmla="*/ 690172 w 3457979"/>
                <a:gd name="connsiteY0" fmla="*/ 2619375 h 2809875"/>
                <a:gd name="connsiteX1" fmla="*/ 1179122 w 3457979"/>
                <a:gd name="connsiteY1" fmla="*/ 2152650 h 2809875"/>
                <a:gd name="connsiteX2" fmla="*/ 1449791 w 3457979"/>
                <a:gd name="connsiteY2" fmla="*/ 1759744 h 2809875"/>
                <a:gd name="connsiteX3" fmla="*/ 1503765 w 3457979"/>
                <a:gd name="connsiteY3" fmla="*/ 1489076 h 2809875"/>
                <a:gd name="connsiteX4" fmla="*/ 1655372 w 3457979"/>
                <a:gd name="connsiteY4" fmla="*/ 1212850 h 2809875"/>
                <a:gd name="connsiteX5" fmla="*/ 3457979 w 3457979"/>
                <a:gd name="connsiteY5" fmla="*/ 1381126 h 2809875"/>
                <a:gd name="connsiteX6" fmla="*/ 3407972 w 3457979"/>
                <a:gd name="connsiteY6" fmla="*/ 1369219 h 2809875"/>
                <a:gd name="connsiteX7" fmla="*/ 3369872 w 3457979"/>
                <a:gd name="connsiteY7" fmla="*/ 1371601 h 2809875"/>
                <a:gd name="connsiteX8" fmla="*/ 3327009 w 3457979"/>
                <a:gd name="connsiteY8" fmla="*/ 1352550 h 2809875"/>
                <a:gd name="connsiteX9" fmla="*/ 3312722 w 3457979"/>
                <a:gd name="connsiteY9" fmla="*/ 1347788 h 2809875"/>
                <a:gd name="connsiteX10" fmla="*/ 3284147 w 3457979"/>
                <a:gd name="connsiteY10" fmla="*/ 1362075 h 2809875"/>
                <a:gd name="connsiteX11" fmla="*/ 3260334 w 3457979"/>
                <a:gd name="connsiteY11" fmla="*/ 1343025 h 2809875"/>
                <a:gd name="connsiteX12" fmla="*/ 3231759 w 3457979"/>
                <a:gd name="connsiteY12" fmla="*/ 1319213 h 2809875"/>
                <a:gd name="connsiteX13" fmla="*/ 3217472 w 3457979"/>
                <a:gd name="connsiteY13" fmla="*/ 1309688 h 2809875"/>
                <a:gd name="connsiteX14" fmla="*/ 3188897 w 3457979"/>
                <a:gd name="connsiteY14" fmla="*/ 1283495 h 2809875"/>
                <a:gd name="connsiteX15" fmla="*/ 3167465 w 3457979"/>
                <a:gd name="connsiteY15" fmla="*/ 1278731 h 2809875"/>
                <a:gd name="connsiteX16" fmla="*/ 3169848 w 3457979"/>
                <a:gd name="connsiteY16" fmla="*/ 1247775 h 2809875"/>
                <a:gd name="connsiteX17" fmla="*/ 3179372 w 3457979"/>
                <a:gd name="connsiteY17" fmla="*/ 1223963 h 2809875"/>
                <a:gd name="connsiteX18" fmla="*/ 3150797 w 3457979"/>
                <a:gd name="connsiteY18" fmla="*/ 1214438 h 2809875"/>
                <a:gd name="connsiteX19" fmla="*/ 3136509 w 3457979"/>
                <a:gd name="connsiteY19" fmla="*/ 1219200 h 2809875"/>
                <a:gd name="connsiteX20" fmla="*/ 3122222 w 3457979"/>
                <a:gd name="connsiteY20" fmla="*/ 1228725 h 2809875"/>
                <a:gd name="connsiteX21" fmla="*/ 3100790 w 3457979"/>
                <a:gd name="connsiteY21" fmla="*/ 1212056 h 2809875"/>
                <a:gd name="connsiteX22" fmla="*/ 3112697 w 3457979"/>
                <a:gd name="connsiteY22" fmla="*/ 1185863 h 2809875"/>
                <a:gd name="connsiteX23" fmla="*/ 3103172 w 3457979"/>
                <a:gd name="connsiteY23" fmla="*/ 1171575 h 2809875"/>
                <a:gd name="connsiteX24" fmla="*/ 3098409 w 3457979"/>
                <a:gd name="connsiteY24" fmla="*/ 1157288 h 2809875"/>
                <a:gd name="connsiteX25" fmla="*/ 3084122 w 3457979"/>
                <a:gd name="connsiteY25" fmla="*/ 1171575 h 2809875"/>
                <a:gd name="connsiteX26" fmla="*/ 3055547 w 3457979"/>
                <a:gd name="connsiteY26" fmla="*/ 1162050 h 2809875"/>
                <a:gd name="connsiteX27" fmla="*/ 3046022 w 3457979"/>
                <a:gd name="connsiteY27" fmla="*/ 1131094 h 2809875"/>
                <a:gd name="connsiteX28" fmla="*/ 3050784 w 3457979"/>
                <a:gd name="connsiteY28" fmla="*/ 1114425 h 2809875"/>
                <a:gd name="connsiteX29" fmla="*/ 3050784 w 3457979"/>
                <a:gd name="connsiteY29" fmla="*/ 1104900 h 2809875"/>
                <a:gd name="connsiteX30" fmla="*/ 3036497 w 3457979"/>
                <a:gd name="connsiteY30" fmla="*/ 1100138 h 2809875"/>
                <a:gd name="connsiteX31" fmla="*/ 3046022 w 3457979"/>
                <a:gd name="connsiteY31" fmla="*/ 1081088 h 2809875"/>
                <a:gd name="connsiteX32" fmla="*/ 3055547 w 3457979"/>
                <a:gd name="connsiteY32" fmla="*/ 1062038 h 2809875"/>
                <a:gd name="connsiteX33" fmla="*/ 3024590 w 3457979"/>
                <a:gd name="connsiteY33" fmla="*/ 1052513 h 2809875"/>
                <a:gd name="connsiteX34" fmla="*/ 3012684 w 3457979"/>
                <a:gd name="connsiteY34" fmla="*/ 1066800 h 2809875"/>
                <a:gd name="connsiteX35" fmla="*/ 2993634 w 3457979"/>
                <a:gd name="connsiteY35" fmla="*/ 1066800 h 2809875"/>
                <a:gd name="connsiteX36" fmla="*/ 2972204 w 3457979"/>
                <a:gd name="connsiteY36" fmla="*/ 1073944 h 2809875"/>
                <a:gd name="connsiteX37" fmla="*/ 2955534 w 3457979"/>
                <a:gd name="connsiteY37" fmla="*/ 1066800 h 2809875"/>
                <a:gd name="connsiteX38" fmla="*/ 2950772 w 3457979"/>
                <a:gd name="connsiteY38" fmla="*/ 1047750 h 2809875"/>
                <a:gd name="connsiteX39" fmla="*/ 2931721 w 3457979"/>
                <a:gd name="connsiteY39" fmla="*/ 1040607 h 2809875"/>
                <a:gd name="connsiteX40" fmla="*/ 2903147 w 3457979"/>
                <a:gd name="connsiteY40" fmla="*/ 1019175 h 2809875"/>
                <a:gd name="connsiteX41" fmla="*/ 2888859 w 3457979"/>
                <a:gd name="connsiteY41" fmla="*/ 1014413 h 2809875"/>
                <a:gd name="connsiteX42" fmla="*/ 2874572 w 3457979"/>
                <a:gd name="connsiteY42" fmla="*/ 1004888 h 2809875"/>
                <a:gd name="connsiteX43" fmla="*/ 2855522 w 3457979"/>
                <a:gd name="connsiteY43" fmla="*/ 1004888 h 2809875"/>
                <a:gd name="connsiteX44" fmla="*/ 2834090 w 3457979"/>
                <a:gd name="connsiteY44" fmla="*/ 995363 h 2809875"/>
                <a:gd name="connsiteX45" fmla="*/ 2810278 w 3457979"/>
                <a:gd name="connsiteY45" fmla="*/ 1009650 h 2809875"/>
                <a:gd name="connsiteX46" fmla="*/ 2767416 w 3457979"/>
                <a:gd name="connsiteY46" fmla="*/ 1007269 h 2809875"/>
                <a:gd name="connsiteX47" fmla="*/ 2734079 w 3457979"/>
                <a:gd name="connsiteY47" fmla="*/ 1019175 h 2809875"/>
                <a:gd name="connsiteX48" fmla="*/ 2712646 w 3457979"/>
                <a:gd name="connsiteY48" fmla="*/ 1019176 h 2809875"/>
                <a:gd name="connsiteX49" fmla="*/ 2693597 w 3457979"/>
                <a:gd name="connsiteY49" fmla="*/ 1009650 h 2809875"/>
                <a:gd name="connsiteX50" fmla="*/ 2641209 w 3457979"/>
                <a:gd name="connsiteY50" fmla="*/ 1021557 h 2809875"/>
                <a:gd name="connsiteX51" fmla="*/ 2631684 w 3457979"/>
                <a:gd name="connsiteY51" fmla="*/ 1031082 h 2809875"/>
                <a:gd name="connsiteX52" fmla="*/ 2612634 w 3457979"/>
                <a:gd name="connsiteY52" fmla="*/ 1038225 h 2809875"/>
                <a:gd name="connsiteX53" fmla="*/ 2595965 w 3457979"/>
                <a:gd name="connsiteY53" fmla="*/ 1035844 h 2809875"/>
                <a:gd name="connsiteX54" fmla="*/ 2574535 w 3457979"/>
                <a:gd name="connsiteY54" fmla="*/ 1028700 h 2809875"/>
                <a:gd name="connsiteX55" fmla="*/ 2529290 w 3457979"/>
                <a:gd name="connsiteY55" fmla="*/ 1004888 h 2809875"/>
                <a:gd name="connsiteX56" fmla="*/ 2526909 w 3457979"/>
                <a:gd name="connsiteY56" fmla="*/ 971550 h 2809875"/>
                <a:gd name="connsiteX57" fmla="*/ 2512622 w 3457979"/>
                <a:gd name="connsiteY57" fmla="*/ 942975 h 2809875"/>
                <a:gd name="connsiteX58" fmla="*/ 2488809 w 3457979"/>
                <a:gd name="connsiteY58" fmla="*/ 938213 h 2809875"/>
                <a:gd name="connsiteX59" fmla="*/ 2493572 w 3457979"/>
                <a:gd name="connsiteY59" fmla="*/ 923925 h 2809875"/>
                <a:gd name="connsiteX60" fmla="*/ 2479284 w 3457979"/>
                <a:gd name="connsiteY60" fmla="*/ 914400 h 2809875"/>
                <a:gd name="connsiteX61" fmla="*/ 2457853 w 3457979"/>
                <a:gd name="connsiteY61" fmla="*/ 902494 h 2809875"/>
                <a:gd name="connsiteX62" fmla="*/ 2431659 w 3457979"/>
                <a:gd name="connsiteY62" fmla="*/ 890588 h 2809875"/>
                <a:gd name="connsiteX63" fmla="*/ 2414991 w 3457979"/>
                <a:gd name="connsiteY63" fmla="*/ 864394 h 2809875"/>
                <a:gd name="connsiteX64" fmla="*/ 2398321 w 3457979"/>
                <a:gd name="connsiteY64" fmla="*/ 833437 h 2809875"/>
                <a:gd name="connsiteX65" fmla="*/ 2367365 w 3457979"/>
                <a:gd name="connsiteY65" fmla="*/ 807244 h 2809875"/>
                <a:gd name="connsiteX66" fmla="*/ 2348316 w 3457979"/>
                <a:gd name="connsiteY66" fmla="*/ 769144 h 2809875"/>
                <a:gd name="connsiteX67" fmla="*/ 2322122 w 3457979"/>
                <a:gd name="connsiteY67" fmla="*/ 733425 h 2809875"/>
                <a:gd name="connsiteX68" fmla="*/ 2307834 w 3457979"/>
                <a:gd name="connsiteY68" fmla="*/ 723900 h 2809875"/>
                <a:gd name="connsiteX69" fmla="*/ 2264972 w 3457979"/>
                <a:gd name="connsiteY69" fmla="*/ 704850 h 2809875"/>
                <a:gd name="connsiteX70" fmla="*/ 2241159 w 3457979"/>
                <a:gd name="connsiteY70" fmla="*/ 678657 h 2809875"/>
                <a:gd name="connsiteX71" fmla="*/ 2231634 w 3457979"/>
                <a:gd name="connsiteY71" fmla="*/ 657225 h 2809875"/>
                <a:gd name="connsiteX72" fmla="*/ 2212584 w 3457979"/>
                <a:gd name="connsiteY72" fmla="*/ 647700 h 2809875"/>
                <a:gd name="connsiteX73" fmla="*/ 2198297 w 3457979"/>
                <a:gd name="connsiteY73" fmla="*/ 638175 h 2809875"/>
                <a:gd name="connsiteX74" fmla="*/ 2179247 w 3457979"/>
                <a:gd name="connsiteY74" fmla="*/ 642938 h 2809875"/>
                <a:gd name="connsiteX75" fmla="*/ 2155434 w 3457979"/>
                <a:gd name="connsiteY75" fmla="*/ 619125 h 2809875"/>
                <a:gd name="connsiteX76" fmla="*/ 2136384 w 3457979"/>
                <a:gd name="connsiteY76" fmla="*/ 590550 h 2809875"/>
                <a:gd name="connsiteX77" fmla="*/ 2126859 w 3457979"/>
                <a:gd name="connsiteY77" fmla="*/ 561975 h 2809875"/>
                <a:gd name="connsiteX78" fmla="*/ 2103047 w 3457979"/>
                <a:gd name="connsiteY78" fmla="*/ 561975 h 2809875"/>
                <a:gd name="connsiteX79" fmla="*/ 2088759 w 3457979"/>
                <a:gd name="connsiteY79" fmla="*/ 547688 h 2809875"/>
                <a:gd name="connsiteX80" fmla="*/ 2050660 w 3457979"/>
                <a:gd name="connsiteY80" fmla="*/ 540544 h 2809875"/>
                <a:gd name="connsiteX81" fmla="*/ 2007797 w 3457979"/>
                <a:gd name="connsiteY81" fmla="*/ 528638 h 2809875"/>
                <a:gd name="connsiteX82" fmla="*/ 1976841 w 3457979"/>
                <a:gd name="connsiteY82" fmla="*/ 526256 h 2809875"/>
                <a:gd name="connsiteX83" fmla="*/ 1948266 w 3457979"/>
                <a:gd name="connsiteY83" fmla="*/ 521494 h 2809875"/>
                <a:gd name="connsiteX84" fmla="*/ 1926834 w 3457979"/>
                <a:gd name="connsiteY84" fmla="*/ 504825 h 2809875"/>
                <a:gd name="connsiteX85" fmla="*/ 1912547 w 3457979"/>
                <a:gd name="connsiteY85" fmla="*/ 509588 h 2809875"/>
                <a:gd name="connsiteX86" fmla="*/ 1841109 w 3457979"/>
                <a:gd name="connsiteY86" fmla="*/ 495300 h 2809875"/>
                <a:gd name="connsiteX87" fmla="*/ 1812534 w 3457979"/>
                <a:gd name="connsiteY87" fmla="*/ 485775 h 2809875"/>
                <a:gd name="connsiteX88" fmla="*/ 1798247 w 3457979"/>
                <a:gd name="connsiteY88" fmla="*/ 481013 h 2809875"/>
                <a:gd name="connsiteX89" fmla="*/ 1783959 w 3457979"/>
                <a:gd name="connsiteY89" fmla="*/ 490538 h 2809875"/>
                <a:gd name="connsiteX90" fmla="*/ 1769672 w 3457979"/>
                <a:gd name="connsiteY90" fmla="*/ 495300 h 2809875"/>
                <a:gd name="connsiteX91" fmla="*/ 1741097 w 3457979"/>
                <a:gd name="connsiteY91" fmla="*/ 523875 h 2809875"/>
                <a:gd name="connsiteX92" fmla="*/ 1717284 w 3457979"/>
                <a:gd name="connsiteY92" fmla="*/ 519113 h 2809875"/>
                <a:gd name="connsiteX93" fmla="*/ 1683947 w 3457979"/>
                <a:gd name="connsiteY93" fmla="*/ 509588 h 2809875"/>
                <a:gd name="connsiteX94" fmla="*/ 1650609 w 3457979"/>
                <a:gd name="connsiteY94" fmla="*/ 504825 h 2809875"/>
                <a:gd name="connsiteX95" fmla="*/ 1622034 w 3457979"/>
                <a:gd name="connsiteY95" fmla="*/ 500063 h 2809875"/>
                <a:gd name="connsiteX96" fmla="*/ 1581553 w 3457979"/>
                <a:gd name="connsiteY96" fmla="*/ 483394 h 2809875"/>
                <a:gd name="connsiteX97" fmla="*/ 1552978 w 3457979"/>
                <a:gd name="connsiteY97" fmla="*/ 483394 h 2809875"/>
                <a:gd name="connsiteX98" fmla="*/ 1541072 w 3457979"/>
                <a:gd name="connsiteY98" fmla="*/ 466725 h 2809875"/>
                <a:gd name="connsiteX99" fmla="*/ 1526784 w 3457979"/>
                <a:gd name="connsiteY99" fmla="*/ 447675 h 2809875"/>
                <a:gd name="connsiteX100" fmla="*/ 1522021 w 3457979"/>
                <a:gd name="connsiteY100" fmla="*/ 421481 h 2809875"/>
                <a:gd name="connsiteX101" fmla="*/ 1533929 w 3457979"/>
                <a:gd name="connsiteY101" fmla="*/ 392907 h 2809875"/>
                <a:gd name="connsiteX102" fmla="*/ 1564884 w 3457979"/>
                <a:gd name="connsiteY102" fmla="*/ 366713 h 2809875"/>
                <a:gd name="connsiteX103" fmla="*/ 1557740 w 3457979"/>
                <a:gd name="connsiteY103" fmla="*/ 340519 h 2809875"/>
                <a:gd name="connsiteX104" fmla="*/ 1564884 w 3457979"/>
                <a:gd name="connsiteY104" fmla="*/ 309562 h 2809875"/>
                <a:gd name="connsiteX105" fmla="*/ 1583934 w 3457979"/>
                <a:gd name="connsiteY105" fmla="*/ 285750 h 2809875"/>
                <a:gd name="connsiteX106" fmla="*/ 1588697 w 3457979"/>
                <a:gd name="connsiteY106" fmla="*/ 271463 h 2809875"/>
                <a:gd name="connsiteX107" fmla="*/ 1579172 w 3457979"/>
                <a:gd name="connsiteY107" fmla="*/ 257175 h 2809875"/>
                <a:gd name="connsiteX108" fmla="*/ 1545834 w 3457979"/>
                <a:gd name="connsiteY108" fmla="*/ 230981 h 2809875"/>
                <a:gd name="connsiteX109" fmla="*/ 1522022 w 3457979"/>
                <a:gd name="connsiteY109" fmla="*/ 228600 h 2809875"/>
                <a:gd name="connsiteX110" fmla="*/ 1507734 w 3457979"/>
                <a:gd name="connsiteY110" fmla="*/ 192881 h 2809875"/>
                <a:gd name="connsiteX111" fmla="*/ 1505353 w 3457979"/>
                <a:gd name="connsiteY111" fmla="*/ 159543 h 2809875"/>
                <a:gd name="connsiteX112" fmla="*/ 1488684 w 3457979"/>
                <a:gd name="connsiteY112" fmla="*/ 119063 h 2809875"/>
                <a:gd name="connsiteX113" fmla="*/ 1479159 w 3457979"/>
                <a:gd name="connsiteY113" fmla="*/ 92868 h 2809875"/>
                <a:gd name="connsiteX114" fmla="*/ 1455347 w 3457979"/>
                <a:gd name="connsiteY114" fmla="*/ 85725 h 2809875"/>
                <a:gd name="connsiteX115" fmla="*/ 1450584 w 3457979"/>
                <a:gd name="connsiteY115" fmla="*/ 66675 h 2809875"/>
                <a:gd name="connsiteX116" fmla="*/ 1433915 w 3457979"/>
                <a:gd name="connsiteY116" fmla="*/ 40481 h 2809875"/>
                <a:gd name="connsiteX117" fmla="*/ 1445822 w 3457979"/>
                <a:gd name="connsiteY117" fmla="*/ 30956 h 2809875"/>
                <a:gd name="connsiteX118" fmla="*/ 1436297 w 3457979"/>
                <a:gd name="connsiteY118" fmla="*/ 0 h 2809875"/>
                <a:gd name="connsiteX119" fmla="*/ 845747 w 3457979"/>
                <a:gd name="connsiteY119" fmla="*/ 180975 h 2809875"/>
                <a:gd name="connsiteX120" fmla="*/ 845747 w 3457979"/>
                <a:gd name="connsiteY120" fmla="*/ 180975 h 2809875"/>
                <a:gd name="connsiteX121" fmla="*/ 840984 w 3457979"/>
                <a:gd name="connsiteY121" fmla="*/ 223838 h 2809875"/>
                <a:gd name="connsiteX122" fmla="*/ 836222 w 3457979"/>
                <a:gd name="connsiteY122" fmla="*/ 238125 h 2809875"/>
                <a:gd name="connsiteX123" fmla="*/ 817172 w 3457979"/>
                <a:gd name="connsiteY123" fmla="*/ 254794 h 2809875"/>
                <a:gd name="connsiteX124" fmla="*/ 788597 w 3457979"/>
                <a:gd name="connsiteY124" fmla="*/ 266700 h 2809875"/>
                <a:gd name="connsiteX125" fmla="*/ 740972 w 3457979"/>
                <a:gd name="connsiteY125" fmla="*/ 300038 h 2809875"/>
                <a:gd name="connsiteX126" fmla="*/ 721922 w 3457979"/>
                <a:gd name="connsiteY126" fmla="*/ 328613 h 2809875"/>
                <a:gd name="connsiteX127" fmla="*/ 705252 w 3457979"/>
                <a:gd name="connsiteY127" fmla="*/ 342900 h 2809875"/>
                <a:gd name="connsiteX128" fmla="*/ 707634 w 3457979"/>
                <a:gd name="connsiteY128" fmla="*/ 369095 h 2809875"/>
                <a:gd name="connsiteX129" fmla="*/ 726684 w 3457979"/>
                <a:gd name="connsiteY129" fmla="*/ 381000 h 2809875"/>
                <a:gd name="connsiteX130" fmla="*/ 731447 w 3457979"/>
                <a:gd name="connsiteY130" fmla="*/ 395288 h 2809875"/>
                <a:gd name="connsiteX131" fmla="*/ 750497 w 3457979"/>
                <a:gd name="connsiteY131" fmla="*/ 423863 h 2809875"/>
                <a:gd name="connsiteX132" fmla="*/ 760022 w 3457979"/>
                <a:gd name="connsiteY132" fmla="*/ 442913 h 2809875"/>
                <a:gd name="connsiteX133" fmla="*/ 750497 w 3457979"/>
                <a:gd name="connsiteY133" fmla="*/ 481013 h 2809875"/>
                <a:gd name="connsiteX134" fmla="*/ 736209 w 3457979"/>
                <a:gd name="connsiteY134" fmla="*/ 490538 h 2809875"/>
                <a:gd name="connsiteX135" fmla="*/ 731447 w 3457979"/>
                <a:gd name="connsiteY135" fmla="*/ 504825 h 2809875"/>
                <a:gd name="connsiteX136" fmla="*/ 717159 w 3457979"/>
                <a:gd name="connsiteY136" fmla="*/ 509588 h 2809875"/>
                <a:gd name="connsiteX137" fmla="*/ 712397 w 3457979"/>
                <a:gd name="connsiteY137" fmla="*/ 538163 h 2809875"/>
                <a:gd name="connsiteX138" fmla="*/ 702872 w 3457979"/>
                <a:gd name="connsiteY138" fmla="*/ 566738 h 2809875"/>
                <a:gd name="connsiteX139" fmla="*/ 698109 w 3457979"/>
                <a:gd name="connsiteY139" fmla="*/ 581025 h 2809875"/>
                <a:gd name="connsiteX140" fmla="*/ 683822 w 3457979"/>
                <a:gd name="connsiteY140" fmla="*/ 611981 h 2809875"/>
                <a:gd name="connsiteX141" fmla="*/ 702872 w 3457979"/>
                <a:gd name="connsiteY141" fmla="*/ 638175 h 2809875"/>
                <a:gd name="connsiteX142" fmla="*/ 731447 w 3457979"/>
                <a:gd name="connsiteY142" fmla="*/ 647700 h 2809875"/>
                <a:gd name="connsiteX143" fmla="*/ 740972 w 3457979"/>
                <a:gd name="connsiteY143" fmla="*/ 661988 h 2809875"/>
                <a:gd name="connsiteX144" fmla="*/ 745734 w 3457979"/>
                <a:gd name="connsiteY144" fmla="*/ 676275 h 2809875"/>
                <a:gd name="connsiteX145" fmla="*/ 745734 w 3457979"/>
                <a:gd name="connsiteY145" fmla="*/ 688181 h 2809875"/>
                <a:gd name="connsiteX146" fmla="*/ 748115 w 3457979"/>
                <a:gd name="connsiteY146" fmla="*/ 709613 h 2809875"/>
                <a:gd name="connsiteX147" fmla="*/ 755259 w 3457979"/>
                <a:gd name="connsiteY147" fmla="*/ 728663 h 2809875"/>
                <a:gd name="connsiteX148" fmla="*/ 745734 w 3457979"/>
                <a:gd name="connsiteY148" fmla="*/ 757238 h 2809875"/>
                <a:gd name="connsiteX149" fmla="*/ 736209 w 3457979"/>
                <a:gd name="connsiteY149" fmla="*/ 771525 h 2809875"/>
                <a:gd name="connsiteX150" fmla="*/ 736209 w 3457979"/>
                <a:gd name="connsiteY150" fmla="*/ 842963 h 2809875"/>
                <a:gd name="connsiteX151" fmla="*/ 740972 w 3457979"/>
                <a:gd name="connsiteY151" fmla="*/ 857250 h 2809875"/>
                <a:gd name="connsiteX152" fmla="*/ 745734 w 3457979"/>
                <a:gd name="connsiteY152" fmla="*/ 876300 h 2809875"/>
                <a:gd name="connsiteX153" fmla="*/ 760022 w 3457979"/>
                <a:gd name="connsiteY153" fmla="*/ 923925 h 2809875"/>
                <a:gd name="connsiteX154" fmla="*/ 764784 w 3457979"/>
                <a:gd name="connsiteY154" fmla="*/ 938213 h 2809875"/>
                <a:gd name="connsiteX155" fmla="*/ 771928 w 3457979"/>
                <a:gd name="connsiteY155" fmla="*/ 983456 h 2809875"/>
                <a:gd name="connsiteX156" fmla="*/ 750497 w 3457979"/>
                <a:gd name="connsiteY156" fmla="*/ 1004888 h 2809875"/>
                <a:gd name="connsiteX157" fmla="*/ 731447 w 3457979"/>
                <a:gd name="connsiteY157" fmla="*/ 1009650 h 2809875"/>
                <a:gd name="connsiteX158" fmla="*/ 712397 w 3457979"/>
                <a:gd name="connsiteY158" fmla="*/ 1016794 h 2809875"/>
                <a:gd name="connsiteX159" fmla="*/ 683822 w 3457979"/>
                <a:gd name="connsiteY159" fmla="*/ 1035844 h 2809875"/>
                <a:gd name="connsiteX160" fmla="*/ 674297 w 3457979"/>
                <a:gd name="connsiteY160" fmla="*/ 1052513 h 2809875"/>
                <a:gd name="connsiteX161" fmla="*/ 660009 w 3457979"/>
                <a:gd name="connsiteY161" fmla="*/ 1062038 h 2809875"/>
                <a:gd name="connsiteX162" fmla="*/ 650484 w 3457979"/>
                <a:gd name="connsiteY162" fmla="*/ 1076325 h 2809875"/>
                <a:gd name="connsiteX163" fmla="*/ 640959 w 3457979"/>
                <a:gd name="connsiteY163" fmla="*/ 1157288 h 2809875"/>
                <a:gd name="connsiteX164" fmla="*/ 626672 w 3457979"/>
                <a:gd name="connsiteY164" fmla="*/ 1190625 h 2809875"/>
                <a:gd name="connsiteX165" fmla="*/ 593334 w 3457979"/>
                <a:gd name="connsiteY165" fmla="*/ 1204913 h 2809875"/>
                <a:gd name="connsiteX166" fmla="*/ 588572 w 3457979"/>
                <a:gd name="connsiteY166" fmla="*/ 1219200 h 2809875"/>
                <a:gd name="connsiteX167" fmla="*/ 593334 w 3457979"/>
                <a:gd name="connsiteY167" fmla="*/ 1233488 h 2809875"/>
                <a:gd name="connsiteX168" fmla="*/ 579047 w 3457979"/>
                <a:gd name="connsiteY168" fmla="*/ 1247775 h 2809875"/>
                <a:gd name="connsiteX169" fmla="*/ 569521 w 3457979"/>
                <a:gd name="connsiteY169" fmla="*/ 1290638 h 2809875"/>
                <a:gd name="connsiteX170" fmla="*/ 552854 w 3457979"/>
                <a:gd name="connsiteY170" fmla="*/ 1321593 h 2809875"/>
                <a:gd name="connsiteX171" fmla="*/ 533803 w 3457979"/>
                <a:gd name="connsiteY171" fmla="*/ 1343025 h 2809875"/>
                <a:gd name="connsiteX172" fmla="*/ 519515 w 3457979"/>
                <a:gd name="connsiteY172" fmla="*/ 1371600 h 2809875"/>
                <a:gd name="connsiteX173" fmla="*/ 498084 w 3457979"/>
                <a:gd name="connsiteY173" fmla="*/ 1419225 h 2809875"/>
                <a:gd name="connsiteX174" fmla="*/ 493322 w 3457979"/>
                <a:gd name="connsiteY174" fmla="*/ 1433513 h 2809875"/>
                <a:gd name="connsiteX175" fmla="*/ 474272 w 3457979"/>
                <a:gd name="connsiteY175" fmla="*/ 1466850 h 2809875"/>
                <a:gd name="connsiteX176" fmla="*/ 464747 w 3457979"/>
                <a:gd name="connsiteY176" fmla="*/ 1485900 h 2809875"/>
                <a:gd name="connsiteX177" fmla="*/ 459984 w 3457979"/>
                <a:gd name="connsiteY177" fmla="*/ 1500188 h 2809875"/>
                <a:gd name="connsiteX178" fmla="*/ 450459 w 3457979"/>
                <a:gd name="connsiteY178" fmla="*/ 1514475 h 2809875"/>
                <a:gd name="connsiteX179" fmla="*/ 436172 w 3457979"/>
                <a:gd name="connsiteY179" fmla="*/ 1552575 h 2809875"/>
                <a:gd name="connsiteX180" fmla="*/ 412359 w 3457979"/>
                <a:gd name="connsiteY180" fmla="*/ 1595438 h 2809875"/>
                <a:gd name="connsiteX181" fmla="*/ 398072 w 3457979"/>
                <a:gd name="connsiteY181" fmla="*/ 1628776 h 2809875"/>
                <a:gd name="connsiteX182" fmla="*/ 393310 w 3457979"/>
                <a:gd name="connsiteY182" fmla="*/ 1657350 h 2809875"/>
                <a:gd name="connsiteX183" fmla="*/ 379022 w 3457979"/>
                <a:gd name="connsiteY183" fmla="*/ 1719263 h 2809875"/>
                <a:gd name="connsiteX184" fmla="*/ 374259 w 3457979"/>
                <a:gd name="connsiteY184" fmla="*/ 1757363 h 2809875"/>
                <a:gd name="connsiteX185" fmla="*/ 369497 w 3457979"/>
                <a:gd name="connsiteY185" fmla="*/ 1771650 h 2809875"/>
                <a:gd name="connsiteX186" fmla="*/ 357591 w 3457979"/>
                <a:gd name="connsiteY186" fmla="*/ 1807369 h 2809875"/>
                <a:gd name="connsiteX187" fmla="*/ 343303 w 3457979"/>
                <a:gd name="connsiteY187" fmla="*/ 1852613 h 2809875"/>
                <a:gd name="connsiteX188" fmla="*/ 336159 w 3457979"/>
                <a:gd name="connsiteY188" fmla="*/ 1876425 h 2809875"/>
                <a:gd name="connsiteX189" fmla="*/ 326634 w 3457979"/>
                <a:gd name="connsiteY189" fmla="*/ 1890713 h 2809875"/>
                <a:gd name="connsiteX190" fmla="*/ 321872 w 3457979"/>
                <a:gd name="connsiteY190" fmla="*/ 1905000 h 2809875"/>
                <a:gd name="connsiteX191" fmla="*/ 307584 w 3457979"/>
                <a:gd name="connsiteY191" fmla="*/ 1914525 h 2809875"/>
                <a:gd name="connsiteX192" fmla="*/ 293297 w 3457979"/>
                <a:gd name="connsiteY192" fmla="*/ 1943100 h 2809875"/>
                <a:gd name="connsiteX193" fmla="*/ 283772 w 3457979"/>
                <a:gd name="connsiteY193" fmla="*/ 1971675 h 2809875"/>
                <a:gd name="connsiteX194" fmla="*/ 267103 w 3457979"/>
                <a:gd name="connsiteY194" fmla="*/ 2002632 h 2809875"/>
                <a:gd name="connsiteX195" fmla="*/ 231384 w 3457979"/>
                <a:gd name="connsiteY195" fmla="*/ 2038350 h 2809875"/>
                <a:gd name="connsiteX196" fmla="*/ 207572 w 3457979"/>
                <a:gd name="connsiteY196" fmla="*/ 2062163 h 2809875"/>
                <a:gd name="connsiteX197" fmla="*/ 202809 w 3457979"/>
                <a:gd name="connsiteY197" fmla="*/ 2076450 h 2809875"/>
                <a:gd name="connsiteX198" fmla="*/ 174234 w 3457979"/>
                <a:gd name="connsiteY198" fmla="*/ 2095500 h 2809875"/>
                <a:gd name="connsiteX199" fmla="*/ 159947 w 3457979"/>
                <a:gd name="connsiteY199" fmla="*/ 2105025 h 2809875"/>
                <a:gd name="connsiteX200" fmla="*/ 131372 w 3457979"/>
                <a:gd name="connsiteY200" fmla="*/ 2133601 h 2809875"/>
                <a:gd name="connsiteX201" fmla="*/ 102797 w 3457979"/>
                <a:gd name="connsiteY201" fmla="*/ 2145506 h 2809875"/>
                <a:gd name="connsiteX202" fmla="*/ 78985 w 3457979"/>
                <a:gd name="connsiteY202" fmla="*/ 2157412 h 2809875"/>
                <a:gd name="connsiteX203" fmla="*/ 45647 w 3457979"/>
                <a:gd name="connsiteY203" fmla="*/ 2174081 h 2809875"/>
                <a:gd name="connsiteX204" fmla="*/ 24215 w 3457979"/>
                <a:gd name="connsiteY204" fmla="*/ 2178844 h 2809875"/>
                <a:gd name="connsiteX205" fmla="*/ 403 w 3457979"/>
                <a:gd name="connsiteY205" fmla="*/ 2188369 h 2809875"/>
                <a:gd name="connsiteX206" fmla="*/ 12309 w 3457979"/>
                <a:gd name="connsiteY206" fmla="*/ 2228850 h 2809875"/>
                <a:gd name="connsiteX207" fmla="*/ 43265 w 3457979"/>
                <a:gd name="connsiteY207" fmla="*/ 2255044 h 2809875"/>
                <a:gd name="connsiteX208" fmla="*/ 67079 w 3457979"/>
                <a:gd name="connsiteY208" fmla="*/ 2271713 h 2809875"/>
                <a:gd name="connsiteX209" fmla="*/ 90890 w 3457979"/>
                <a:gd name="connsiteY209" fmla="*/ 2276475 h 2809875"/>
                <a:gd name="connsiteX210" fmla="*/ 114703 w 3457979"/>
                <a:gd name="connsiteY210" fmla="*/ 2297906 h 2809875"/>
                <a:gd name="connsiteX211" fmla="*/ 119466 w 3457979"/>
                <a:gd name="connsiteY211" fmla="*/ 2326482 h 2809875"/>
                <a:gd name="connsiteX212" fmla="*/ 126609 w 3457979"/>
                <a:gd name="connsiteY212" fmla="*/ 2347913 h 2809875"/>
                <a:gd name="connsiteX213" fmla="*/ 121847 w 3457979"/>
                <a:gd name="connsiteY213" fmla="*/ 2386013 h 2809875"/>
                <a:gd name="connsiteX214" fmla="*/ 112322 w 3457979"/>
                <a:gd name="connsiteY214" fmla="*/ 2405063 h 2809875"/>
                <a:gd name="connsiteX215" fmla="*/ 100416 w 3457979"/>
                <a:gd name="connsiteY215" fmla="*/ 2424112 h 2809875"/>
                <a:gd name="connsiteX216" fmla="*/ 71841 w 3457979"/>
                <a:gd name="connsiteY216" fmla="*/ 2426494 h 2809875"/>
                <a:gd name="connsiteX217" fmla="*/ 50409 w 3457979"/>
                <a:gd name="connsiteY217" fmla="*/ 2452688 h 2809875"/>
                <a:gd name="connsiteX218" fmla="*/ 21834 w 3457979"/>
                <a:gd name="connsiteY218" fmla="*/ 2466975 h 2809875"/>
                <a:gd name="connsiteX219" fmla="*/ 31359 w 3457979"/>
                <a:gd name="connsiteY219" fmla="*/ 2490788 h 2809875"/>
                <a:gd name="connsiteX220" fmla="*/ 21834 w 3457979"/>
                <a:gd name="connsiteY220" fmla="*/ 2524125 h 2809875"/>
                <a:gd name="connsiteX221" fmla="*/ 12309 w 3457979"/>
                <a:gd name="connsiteY221" fmla="*/ 2538413 h 2809875"/>
                <a:gd name="connsiteX222" fmla="*/ 374259 w 3457979"/>
                <a:gd name="connsiteY222" fmla="*/ 2809875 h 2809875"/>
                <a:gd name="connsiteX0" fmla="*/ 690172 w 3528473"/>
                <a:gd name="connsiteY0" fmla="*/ 2619375 h 2809875"/>
                <a:gd name="connsiteX1" fmla="*/ 1179122 w 3528473"/>
                <a:gd name="connsiteY1" fmla="*/ 2152650 h 2809875"/>
                <a:gd name="connsiteX2" fmla="*/ 1449791 w 3528473"/>
                <a:gd name="connsiteY2" fmla="*/ 1759744 h 2809875"/>
                <a:gd name="connsiteX3" fmla="*/ 1503765 w 3528473"/>
                <a:gd name="connsiteY3" fmla="*/ 1489076 h 2809875"/>
                <a:gd name="connsiteX4" fmla="*/ 1655372 w 3528473"/>
                <a:gd name="connsiteY4" fmla="*/ 1212850 h 2809875"/>
                <a:gd name="connsiteX5" fmla="*/ 3407972 w 3528473"/>
                <a:gd name="connsiteY5" fmla="*/ 1369219 h 2809875"/>
                <a:gd name="connsiteX6" fmla="*/ 3369872 w 3528473"/>
                <a:gd name="connsiteY6" fmla="*/ 1371601 h 2809875"/>
                <a:gd name="connsiteX7" fmla="*/ 3327009 w 3528473"/>
                <a:gd name="connsiteY7" fmla="*/ 1352550 h 2809875"/>
                <a:gd name="connsiteX8" fmla="*/ 3312722 w 3528473"/>
                <a:gd name="connsiteY8" fmla="*/ 1347788 h 2809875"/>
                <a:gd name="connsiteX9" fmla="*/ 3284147 w 3528473"/>
                <a:gd name="connsiteY9" fmla="*/ 1362075 h 2809875"/>
                <a:gd name="connsiteX10" fmla="*/ 3260334 w 3528473"/>
                <a:gd name="connsiteY10" fmla="*/ 1343025 h 2809875"/>
                <a:gd name="connsiteX11" fmla="*/ 3231759 w 3528473"/>
                <a:gd name="connsiteY11" fmla="*/ 1319213 h 2809875"/>
                <a:gd name="connsiteX12" fmla="*/ 3217472 w 3528473"/>
                <a:gd name="connsiteY12" fmla="*/ 1309688 h 2809875"/>
                <a:gd name="connsiteX13" fmla="*/ 3188897 w 3528473"/>
                <a:gd name="connsiteY13" fmla="*/ 1283495 h 2809875"/>
                <a:gd name="connsiteX14" fmla="*/ 3167465 w 3528473"/>
                <a:gd name="connsiteY14" fmla="*/ 1278731 h 2809875"/>
                <a:gd name="connsiteX15" fmla="*/ 3169848 w 3528473"/>
                <a:gd name="connsiteY15" fmla="*/ 1247775 h 2809875"/>
                <a:gd name="connsiteX16" fmla="*/ 3179372 w 3528473"/>
                <a:gd name="connsiteY16" fmla="*/ 1223963 h 2809875"/>
                <a:gd name="connsiteX17" fmla="*/ 3150797 w 3528473"/>
                <a:gd name="connsiteY17" fmla="*/ 1214438 h 2809875"/>
                <a:gd name="connsiteX18" fmla="*/ 3136509 w 3528473"/>
                <a:gd name="connsiteY18" fmla="*/ 1219200 h 2809875"/>
                <a:gd name="connsiteX19" fmla="*/ 3122222 w 3528473"/>
                <a:gd name="connsiteY19" fmla="*/ 1228725 h 2809875"/>
                <a:gd name="connsiteX20" fmla="*/ 3100790 w 3528473"/>
                <a:gd name="connsiteY20" fmla="*/ 1212056 h 2809875"/>
                <a:gd name="connsiteX21" fmla="*/ 3112697 w 3528473"/>
                <a:gd name="connsiteY21" fmla="*/ 1185863 h 2809875"/>
                <a:gd name="connsiteX22" fmla="*/ 3103172 w 3528473"/>
                <a:gd name="connsiteY22" fmla="*/ 1171575 h 2809875"/>
                <a:gd name="connsiteX23" fmla="*/ 3098409 w 3528473"/>
                <a:gd name="connsiteY23" fmla="*/ 1157288 h 2809875"/>
                <a:gd name="connsiteX24" fmla="*/ 3084122 w 3528473"/>
                <a:gd name="connsiteY24" fmla="*/ 1171575 h 2809875"/>
                <a:gd name="connsiteX25" fmla="*/ 3055547 w 3528473"/>
                <a:gd name="connsiteY25" fmla="*/ 1162050 h 2809875"/>
                <a:gd name="connsiteX26" fmla="*/ 3046022 w 3528473"/>
                <a:gd name="connsiteY26" fmla="*/ 1131094 h 2809875"/>
                <a:gd name="connsiteX27" fmla="*/ 3050784 w 3528473"/>
                <a:gd name="connsiteY27" fmla="*/ 1114425 h 2809875"/>
                <a:gd name="connsiteX28" fmla="*/ 3050784 w 3528473"/>
                <a:gd name="connsiteY28" fmla="*/ 1104900 h 2809875"/>
                <a:gd name="connsiteX29" fmla="*/ 3036497 w 3528473"/>
                <a:gd name="connsiteY29" fmla="*/ 1100138 h 2809875"/>
                <a:gd name="connsiteX30" fmla="*/ 3046022 w 3528473"/>
                <a:gd name="connsiteY30" fmla="*/ 1081088 h 2809875"/>
                <a:gd name="connsiteX31" fmla="*/ 3055547 w 3528473"/>
                <a:gd name="connsiteY31" fmla="*/ 1062038 h 2809875"/>
                <a:gd name="connsiteX32" fmla="*/ 3024590 w 3528473"/>
                <a:gd name="connsiteY32" fmla="*/ 1052513 h 2809875"/>
                <a:gd name="connsiteX33" fmla="*/ 3012684 w 3528473"/>
                <a:gd name="connsiteY33" fmla="*/ 1066800 h 2809875"/>
                <a:gd name="connsiteX34" fmla="*/ 2993634 w 3528473"/>
                <a:gd name="connsiteY34" fmla="*/ 1066800 h 2809875"/>
                <a:gd name="connsiteX35" fmla="*/ 2972204 w 3528473"/>
                <a:gd name="connsiteY35" fmla="*/ 1073944 h 2809875"/>
                <a:gd name="connsiteX36" fmla="*/ 2955534 w 3528473"/>
                <a:gd name="connsiteY36" fmla="*/ 1066800 h 2809875"/>
                <a:gd name="connsiteX37" fmla="*/ 2950772 w 3528473"/>
                <a:gd name="connsiteY37" fmla="*/ 1047750 h 2809875"/>
                <a:gd name="connsiteX38" fmla="*/ 2931721 w 3528473"/>
                <a:gd name="connsiteY38" fmla="*/ 1040607 h 2809875"/>
                <a:gd name="connsiteX39" fmla="*/ 2903147 w 3528473"/>
                <a:gd name="connsiteY39" fmla="*/ 1019175 h 2809875"/>
                <a:gd name="connsiteX40" fmla="*/ 2888859 w 3528473"/>
                <a:gd name="connsiteY40" fmla="*/ 1014413 h 2809875"/>
                <a:gd name="connsiteX41" fmla="*/ 2874572 w 3528473"/>
                <a:gd name="connsiteY41" fmla="*/ 1004888 h 2809875"/>
                <a:gd name="connsiteX42" fmla="*/ 2855522 w 3528473"/>
                <a:gd name="connsiteY42" fmla="*/ 1004888 h 2809875"/>
                <a:gd name="connsiteX43" fmla="*/ 2834090 w 3528473"/>
                <a:gd name="connsiteY43" fmla="*/ 995363 h 2809875"/>
                <a:gd name="connsiteX44" fmla="*/ 2810278 w 3528473"/>
                <a:gd name="connsiteY44" fmla="*/ 1009650 h 2809875"/>
                <a:gd name="connsiteX45" fmla="*/ 2767416 w 3528473"/>
                <a:gd name="connsiteY45" fmla="*/ 1007269 h 2809875"/>
                <a:gd name="connsiteX46" fmla="*/ 2734079 w 3528473"/>
                <a:gd name="connsiteY46" fmla="*/ 1019175 h 2809875"/>
                <a:gd name="connsiteX47" fmla="*/ 2712646 w 3528473"/>
                <a:gd name="connsiteY47" fmla="*/ 1019176 h 2809875"/>
                <a:gd name="connsiteX48" fmla="*/ 2693597 w 3528473"/>
                <a:gd name="connsiteY48" fmla="*/ 1009650 h 2809875"/>
                <a:gd name="connsiteX49" fmla="*/ 2641209 w 3528473"/>
                <a:gd name="connsiteY49" fmla="*/ 1021557 h 2809875"/>
                <a:gd name="connsiteX50" fmla="*/ 2631684 w 3528473"/>
                <a:gd name="connsiteY50" fmla="*/ 1031082 h 2809875"/>
                <a:gd name="connsiteX51" fmla="*/ 2612634 w 3528473"/>
                <a:gd name="connsiteY51" fmla="*/ 1038225 h 2809875"/>
                <a:gd name="connsiteX52" fmla="*/ 2595965 w 3528473"/>
                <a:gd name="connsiteY52" fmla="*/ 1035844 h 2809875"/>
                <a:gd name="connsiteX53" fmla="*/ 2574535 w 3528473"/>
                <a:gd name="connsiteY53" fmla="*/ 1028700 h 2809875"/>
                <a:gd name="connsiteX54" fmla="*/ 2529290 w 3528473"/>
                <a:gd name="connsiteY54" fmla="*/ 1004888 h 2809875"/>
                <a:gd name="connsiteX55" fmla="*/ 2526909 w 3528473"/>
                <a:gd name="connsiteY55" fmla="*/ 971550 h 2809875"/>
                <a:gd name="connsiteX56" fmla="*/ 2512622 w 3528473"/>
                <a:gd name="connsiteY56" fmla="*/ 942975 h 2809875"/>
                <a:gd name="connsiteX57" fmla="*/ 2488809 w 3528473"/>
                <a:gd name="connsiteY57" fmla="*/ 938213 h 2809875"/>
                <a:gd name="connsiteX58" fmla="*/ 2493572 w 3528473"/>
                <a:gd name="connsiteY58" fmla="*/ 923925 h 2809875"/>
                <a:gd name="connsiteX59" fmla="*/ 2479284 w 3528473"/>
                <a:gd name="connsiteY59" fmla="*/ 914400 h 2809875"/>
                <a:gd name="connsiteX60" fmla="*/ 2457853 w 3528473"/>
                <a:gd name="connsiteY60" fmla="*/ 902494 h 2809875"/>
                <a:gd name="connsiteX61" fmla="*/ 2431659 w 3528473"/>
                <a:gd name="connsiteY61" fmla="*/ 890588 h 2809875"/>
                <a:gd name="connsiteX62" fmla="*/ 2414991 w 3528473"/>
                <a:gd name="connsiteY62" fmla="*/ 864394 h 2809875"/>
                <a:gd name="connsiteX63" fmla="*/ 2398321 w 3528473"/>
                <a:gd name="connsiteY63" fmla="*/ 833437 h 2809875"/>
                <a:gd name="connsiteX64" fmla="*/ 2367365 w 3528473"/>
                <a:gd name="connsiteY64" fmla="*/ 807244 h 2809875"/>
                <a:gd name="connsiteX65" fmla="*/ 2348316 w 3528473"/>
                <a:gd name="connsiteY65" fmla="*/ 769144 h 2809875"/>
                <a:gd name="connsiteX66" fmla="*/ 2322122 w 3528473"/>
                <a:gd name="connsiteY66" fmla="*/ 733425 h 2809875"/>
                <a:gd name="connsiteX67" fmla="*/ 2307834 w 3528473"/>
                <a:gd name="connsiteY67" fmla="*/ 723900 h 2809875"/>
                <a:gd name="connsiteX68" fmla="*/ 2264972 w 3528473"/>
                <a:gd name="connsiteY68" fmla="*/ 704850 h 2809875"/>
                <a:gd name="connsiteX69" fmla="*/ 2241159 w 3528473"/>
                <a:gd name="connsiteY69" fmla="*/ 678657 h 2809875"/>
                <a:gd name="connsiteX70" fmla="*/ 2231634 w 3528473"/>
                <a:gd name="connsiteY70" fmla="*/ 657225 h 2809875"/>
                <a:gd name="connsiteX71" fmla="*/ 2212584 w 3528473"/>
                <a:gd name="connsiteY71" fmla="*/ 647700 h 2809875"/>
                <a:gd name="connsiteX72" fmla="*/ 2198297 w 3528473"/>
                <a:gd name="connsiteY72" fmla="*/ 638175 h 2809875"/>
                <a:gd name="connsiteX73" fmla="*/ 2179247 w 3528473"/>
                <a:gd name="connsiteY73" fmla="*/ 642938 h 2809875"/>
                <a:gd name="connsiteX74" fmla="*/ 2155434 w 3528473"/>
                <a:gd name="connsiteY74" fmla="*/ 619125 h 2809875"/>
                <a:gd name="connsiteX75" fmla="*/ 2136384 w 3528473"/>
                <a:gd name="connsiteY75" fmla="*/ 590550 h 2809875"/>
                <a:gd name="connsiteX76" fmla="*/ 2126859 w 3528473"/>
                <a:gd name="connsiteY76" fmla="*/ 561975 h 2809875"/>
                <a:gd name="connsiteX77" fmla="*/ 2103047 w 3528473"/>
                <a:gd name="connsiteY77" fmla="*/ 561975 h 2809875"/>
                <a:gd name="connsiteX78" fmla="*/ 2088759 w 3528473"/>
                <a:gd name="connsiteY78" fmla="*/ 547688 h 2809875"/>
                <a:gd name="connsiteX79" fmla="*/ 2050660 w 3528473"/>
                <a:gd name="connsiteY79" fmla="*/ 540544 h 2809875"/>
                <a:gd name="connsiteX80" fmla="*/ 2007797 w 3528473"/>
                <a:gd name="connsiteY80" fmla="*/ 528638 h 2809875"/>
                <a:gd name="connsiteX81" fmla="*/ 1976841 w 3528473"/>
                <a:gd name="connsiteY81" fmla="*/ 526256 h 2809875"/>
                <a:gd name="connsiteX82" fmla="*/ 1948266 w 3528473"/>
                <a:gd name="connsiteY82" fmla="*/ 521494 h 2809875"/>
                <a:gd name="connsiteX83" fmla="*/ 1926834 w 3528473"/>
                <a:gd name="connsiteY83" fmla="*/ 504825 h 2809875"/>
                <a:gd name="connsiteX84" fmla="*/ 1912547 w 3528473"/>
                <a:gd name="connsiteY84" fmla="*/ 509588 h 2809875"/>
                <a:gd name="connsiteX85" fmla="*/ 1841109 w 3528473"/>
                <a:gd name="connsiteY85" fmla="*/ 495300 h 2809875"/>
                <a:gd name="connsiteX86" fmla="*/ 1812534 w 3528473"/>
                <a:gd name="connsiteY86" fmla="*/ 485775 h 2809875"/>
                <a:gd name="connsiteX87" fmla="*/ 1798247 w 3528473"/>
                <a:gd name="connsiteY87" fmla="*/ 481013 h 2809875"/>
                <a:gd name="connsiteX88" fmla="*/ 1783959 w 3528473"/>
                <a:gd name="connsiteY88" fmla="*/ 490538 h 2809875"/>
                <a:gd name="connsiteX89" fmla="*/ 1769672 w 3528473"/>
                <a:gd name="connsiteY89" fmla="*/ 495300 h 2809875"/>
                <a:gd name="connsiteX90" fmla="*/ 1741097 w 3528473"/>
                <a:gd name="connsiteY90" fmla="*/ 523875 h 2809875"/>
                <a:gd name="connsiteX91" fmla="*/ 1717284 w 3528473"/>
                <a:gd name="connsiteY91" fmla="*/ 519113 h 2809875"/>
                <a:gd name="connsiteX92" fmla="*/ 1683947 w 3528473"/>
                <a:gd name="connsiteY92" fmla="*/ 509588 h 2809875"/>
                <a:gd name="connsiteX93" fmla="*/ 1650609 w 3528473"/>
                <a:gd name="connsiteY93" fmla="*/ 504825 h 2809875"/>
                <a:gd name="connsiteX94" fmla="*/ 1622034 w 3528473"/>
                <a:gd name="connsiteY94" fmla="*/ 500063 h 2809875"/>
                <a:gd name="connsiteX95" fmla="*/ 1581553 w 3528473"/>
                <a:gd name="connsiteY95" fmla="*/ 483394 h 2809875"/>
                <a:gd name="connsiteX96" fmla="*/ 1552978 w 3528473"/>
                <a:gd name="connsiteY96" fmla="*/ 483394 h 2809875"/>
                <a:gd name="connsiteX97" fmla="*/ 1541072 w 3528473"/>
                <a:gd name="connsiteY97" fmla="*/ 466725 h 2809875"/>
                <a:gd name="connsiteX98" fmla="*/ 1526784 w 3528473"/>
                <a:gd name="connsiteY98" fmla="*/ 447675 h 2809875"/>
                <a:gd name="connsiteX99" fmla="*/ 1522021 w 3528473"/>
                <a:gd name="connsiteY99" fmla="*/ 421481 h 2809875"/>
                <a:gd name="connsiteX100" fmla="*/ 1533929 w 3528473"/>
                <a:gd name="connsiteY100" fmla="*/ 392907 h 2809875"/>
                <a:gd name="connsiteX101" fmla="*/ 1564884 w 3528473"/>
                <a:gd name="connsiteY101" fmla="*/ 366713 h 2809875"/>
                <a:gd name="connsiteX102" fmla="*/ 1557740 w 3528473"/>
                <a:gd name="connsiteY102" fmla="*/ 340519 h 2809875"/>
                <a:gd name="connsiteX103" fmla="*/ 1564884 w 3528473"/>
                <a:gd name="connsiteY103" fmla="*/ 309562 h 2809875"/>
                <a:gd name="connsiteX104" fmla="*/ 1583934 w 3528473"/>
                <a:gd name="connsiteY104" fmla="*/ 285750 h 2809875"/>
                <a:gd name="connsiteX105" fmla="*/ 1588697 w 3528473"/>
                <a:gd name="connsiteY105" fmla="*/ 271463 h 2809875"/>
                <a:gd name="connsiteX106" fmla="*/ 1579172 w 3528473"/>
                <a:gd name="connsiteY106" fmla="*/ 257175 h 2809875"/>
                <a:gd name="connsiteX107" fmla="*/ 1545834 w 3528473"/>
                <a:gd name="connsiteY107" fmla="*/ 230981 h 2809875"/>
                <a:gd name="connsiteX108" fmla="*/ 1522022 w 3528473"/>
                <a:gd name="connsiteY108" fmla="*/ 228600 h 2809875"/>
                <a:gd name="connsiteX109" fmla="*/ 1507734 w 3528473"/>
                <a:gd name="connsiteY109" fmla="*/ 192881 h 2809875"/>
                <a:gd name="connsiteX110" fmla="*/ 1505353 w 3528473"/>
                <a:gd name="connsiteY110" fmla="*/ 159543 h 2809875"/>
                <a:gd name="connsiteX111" fmla="*/ 1488684 w 3528473"/>
                <a:gd name="connsiteY111" fmla="*/ 119063 h 2809875"/>
                <a:gd name="connsiteX112" fmla="*/ 1479159 w 3528473"/>
                <a:gd name="connsiteY112" fmla="*/ 92868 h 2809875"/>
                <a:gd name="connsiteX113" fmla="*/ 1455347 w 3528473"/>
                <a:gd name="connsiteY113" fmla="*/ 85725 h 2809875"/>
                <a:gd name="connsiteX114" fmla="*/ 1450584 w 3528473"/>
                <a:gd name="connsiteY114" fmla="*/ 66675 h 2809875"/>
                <a:gd name="connsiteX115" fmla="*/ 1433915 w 3528473"/>
                <a:gd name="connsiteY115" fmla="*/ 40481 h 2809875"/>
                <a:gd name="connsiteX116" fmla="*/ 1445822 w 3528473"/>
                <a:gd name="connsiteY116" fmla="*/ 30956 h 2809875"/>
                <a:gd name="connsiteX117" fmla="*/ 1436297 w 3528473"/>
                <a:gd name="connsiteY117" fmla="*/ 0 h 2809875"/>
                <a:gd name="connsiteX118" fmla="*/ 845747 w 3528473"/>
                <a:gd name="connsiteY118" fmla="*/ 180975 h 2809875"/>
                <a:gd name="connsiteX119" fmla="*/ 845747 w 3528473"/>
                <a:gd name="connsiteY119" fmla="*/ 180975 h 2809875"/>
                <a:gd name="connsiteX120" fmla="*/ 840984 w 3528473"/>
                <a:gd name="connsiteY120" fmla="*/ 223838 h 2809875"/>
                <a:gd name="connsiteX121" fmla="*/ 836222 w 3528473"/>
                <a:gd name="connsiteY121" fmla="*/ 238125 h 2809875"/>
                <a:gd name="connsiteX122" fmla="*/ 817172 w 3528473"/>
                <a:gd name="connsiteY122" fmla="*/ 254794 h 2809875"/>
                <a:gd name="connsiteX123" fmla="*/ 788597 w 3528473"/>
                <a:gd name="connsiteY123" fmla="*/ 266700 h 2809875"/>
                <a:gd name="connsiteX124" fmla="*/ 740972 w 3528473"/>
                <a:gd name="connsiteY124" fmla="*/ 300038 h 2809875"/>
                <a:gd name="connsiteX125" fmla="*/ 721922 w 3528473"/>
                <a:gd name="connsiteY125" fmla="*/ 328613 h 2809875"/>
                <a:gd name="connsiteX126" fmla="*/ 705252 w 3528473"/>
                <a:gd name="connsiteY126" fmla="*/ 342900 h 2809875"/>
                <a:gd name="connsiteX127" fmla="*/ 707634 w 3528473"/>
                <a:gd name="connsiteY127" fmla="*/ 369095 h 2809875"/>
                <a:gd name="connsiteX128" fmla="*/ 726684 w 3528473"/>
                <a:gd name="connsiteY128" fmla="*/ 381000 h 2809875"/>
                <a:gd name="connsiteX129" fmla="*/ 731447 w 3528473"/>
                <a:gd name="connsiteY129" fmla="*/ 395288 h 2809875"/>
                <a:gd name="connsiteX130" fmla="*/ 750497 w 3528473"/>
                <a:gd name="connsiteY130" fmla="*/ 423863 h 2809875"/>
                <a:gd name="connsiteX131" fmla="*/ 760022 w 3528473"/>
                <a:gd name="connsiteY131" fmla="*/ 442913 h 2809875"/>
                <a:gd name="connsiteX132" fmla="*/ 750497 w 3528473"/>
                <a:gd name="connsiteY132" fmla="*/ 481013 h 2809875"/>
                <a:gd name="connsiteX133" fmla="*/ 736209 w 3528473"/>
                <a:gd name="connsiteY133" fmla="*/ 490538 h 2809875"/>
                <a:gd name="connsiteX134" fmla="*/ 731447 w 3528473"/>
                <a:gd name="connsiteY134" fmla="*/ 504825 h 2809875"/>
                <a:gd name="connsiteX135" fmla="*/ 717159 w 3528473"/>
                <a:gd name="connsiteY135" fmla="*/ 509588 h 2809875"/>
                <a:gd name="connsiteX136" fmla="*/ 712397 w 3528473"/>
                <a:gd name="connsiteY136" fmla="*/ 538163 h 2809875"/>
                <a:gd name="connsiteX137" fmla="*/ 702872 w 3528473"/>
                <a:gd name="connsiteY137" fmla="*/ 566738 h 2809875"/>
                <a:gd name="connsiteX138" fmla="*/ 698109 w 3528473"/>
                <a:gd name="connsiteY138" fmla="*/ 581025 h 2809875"/>
                <a:gd name="connsiteX139" fmla="*/ 683822 w 3528473"/>
                <a:gd name="connsiteY139" fmla="*/ 611981 h 2809875"/>
                <a:gd name="connsiteX140" fmla="*/ 702872 w 3528473"/>
                <a:gd name="connsiteY140" fmla="*/ 638175 h 2809875"/>
                <a:gd name="connsiteX141" fmla="*/ 731447 w 3528473"/>
                <a:gd name="connsiteY141" fmla="*/ 647700 h 2809875"/>
                <a:gd name="connsiteX142" fmla="*/ 740972 w 3528473"/>
                <a:gd name="connsiteY142" fmla="*/ 661988 h 2809875"/>
                <a:gd name="connsiteX143" fmla="*/ 745734 w 3528473"/>
                <a:gd name="connsiteY143" fmla="*/ 676275 h 2809875"/>
                <a:gd name="connsiteX144" fmla="*/ 745734 w 3528473"/>
                <a:gd name="connsiteY144" fmla="*/ 688181 h 2809875"/>
                <a:gd name="connsiteX145" fmla="*/ 748115 w 3528473"/>
                <a:gd name="connsiteY145" fmla="*/ 709613 h 2809875"/>
                <a:gd name="connsiteX146" fmla="*/ 755259 w 3528473"/>
                <a:gd name="connsiteY146" fmla="*/ 728663 h 2809875"/>
                <a:gd name="connsiteX147" fmla="*/ 745734 w 3528473"/>
                <a:gd name="connsiteY147" fmla="*/ 757238 h 2809875"/>
                <a:gd name="connsiteX148" fmla="*/ 736209 w 3528473"/>
                <a:gd name="connsiteY148" fmla="*/ 771525 h 2809875"/>
                <a:gd name="connsiteX149" fmla="*/ 736209 w 3528473"/>
                <a:gd name="connsiteY149" fmla="*/ 842963 h 2809875"/>
                <a:gd name="connsiteX150" fmla="*/ 740972 w 3528473"/>
                <a:gd name="connsiteY150" fmla="*/ 857250 h 2809875"/>
                <a:gd name="connsiteX151" fmla="*/ 745734 w 3528473"/>
                <a:gd name="connsiteY151" fmla="*/ 876300 h 2809875"/>
                <a:gd name="connsiteX152" fmla="*/ 760022 w 3528473"/>
                <a:gd name="connsiteY152" fmla="*/ 923925 h 2809875"/>
                <a:gd name="connsiteX153" fmla="*/ 764784 w 3528473"/>
                <a:gd name="connsiteY153" fmla="*/ 938213 h 2809875"/>
                <a:gd name="connsiteX154" fmla="*/ 771928 w 3528473"/>
                <a:gd name="connsiteY154" fmla="*/ 983456 h 2809875"/>
                <a:gd name="connsiteX155" fmla="*/ 750497 w 3528473"/>
                <a:gd name="connsiteY155" fmla="*/ 1004888 h 2809875"/>
                <a:gd name="connsiteX156" fmla="*/ 731447 w 3528473"/>
                <a:gd name="connsiteY156" fmla="*/ 1009650 h 2809875"/>
                <a:gd name="connsiteX157" fmla="*/ 712397 w 3528473"/>
                <a:gd name="connsiteY157" fmla="*/ 1016794 h 2809875"/>
                <a:gd name="connsiteX158" fmla="*/ 683822 w 3528473"/>
                <a:gd name="connsiteY158" fmla="*/ 1035844 h 2809875"/>
                <a:gd name="connsiteX159" fmla="*/ 674297 w 3528473"/>
                <a:gd name="connsiteY159" fmla="*/ 1052513 h 2809875"/>
                <a:gd name="connsiteX160" fmla="*/ 660009 w 3528473"/>
                <a:gd name="connsiteY160" fmla="*/ 1062038 h 2809875"/>
                <a:gd name="connsiteX161" fmla="*/ 650484 w 3528473"/>
                <a:gd name="connsiteY161" fmla="*/ 1076325 h 2809875"/>
                <a:gd name="connsiteX162" fmla="*/ 640959 w 3528473"/>
                <a:gd name="connsiteY162" fmla="*/ 1157288 h 2809875"/>
                <a:gd name="connsiteX163" fmla="*/ 626672 w 3528473"/>
                <a:gd name="connsiteY163" fmla="*/ 1190625 h 2809875"/>
                <a:gd name="connsiteX164" fmla="*/ 593334 w 3528473"/>
                <a:gd name="connsiteY164" fmla="*/ 1204913 h 2809875"/>
                <a:gd name="connsiteX165" fmla="*/ 588572 w 3528473"/>
                <a:gd name="connsiteY165" fmla="*/ 1219200 h 2809875"/>
                <a:gd name="connsiteX166" fmla="*/ 593334 w 3528473"/>
                <a:gd name="connsiteY166" fmla="*/ 1233488 h 2809875"/>
                <a:gd name="connsiteX167" fmla="*/ 579047 w 3528473"/>
                <a:gd name="connsiteY167" fmla="*/ 1247775 h 2809875"/>
                <a:gd name="connsiteX168" fmla="*/ 569521 w 3528473"/>
                <a:gd name="connsiteY168" fmla="*/ 1290638 h 2809875"/>
                <a:gd name="connsiteX169" fmla="*/ 552854 w 3528473"/>
                <a:gd name="connsiteY169" fmla="*/ 1321593 h 2809875"/>
                <a:gd name="connsiteX170" fmla="*/ 533803 w 3528473"/>
                <a:gd name="connsiteY170" fmla="*/ 1343025 h 2809875"/>
                <a:gd name="connsiteX171" fmla="*/ 519515 w 3528473"/>
                <a:gd name="connsiteY171" fmla="*/ 1371600 h 2809875"/>
                <a:gd name="connsiteX172" fmla="*/ 498084 w 3528473"/>
                <a:gd name="connsiteY172" fmla="*/ 1419225 h 2809875"/>
                <a:gd name="connsiteX173" fmla="*/ 493322 w 3528473"/>
                <a:gd name="connsiteY173" fmla="*/ 1433513 h 2809875"/>
                <a:gd name="connsiteX174" fmla="*/ 474272 w 3528473"/>
                <a:gd name="connsiteY174" fmla="*/ 1466850 h 2809875"/>
                <a:gd name="connsiteX175" fmla="*/ 464747 w 3528473"/>
                <a:gd name="connsiteY175" fmla="*/ 1485900 h 2809875"/>
                <a:gd name="connsiteX176" fmla="*/ 459984 w 3528473"/>
                <a:gd name="connsiteY176" fmla="*/ 1500188 h 2809875"/>
                <a:gd name="connsiteX177" fmla="*/ 450459 w 3528473"/>
                <a:gd name="connsiteY177" fmla="*/ 1514475 h 2809875"/>
                <a:gd name="connsiteX178" fmla="*/ 436172 w 3528473"/>
                <a:gd name="connsiteY178" fmla="*/ 1552575 h 2809875"/>
                <a:gd name="connsiteX179" fmla="*/ 412359 w 3528473"/>
                <a:gd name="connsiteY179" fmla="*/ 1595438 h 2809875"/>
                <a:gd name="connsiteX180" fmla="*/ 398072 w 3528473"/>
                <a:gd name="connsiteY180" fmla="*/ 1628776 h 2809875"/>
                <a:gd name="connsiteX181" fmla="*/ 393310 w 3528473"/>
                <a:gd name="connsiteY181" fmla="*/ 1657350 h 2809875"/>
                <a:gd name="connsiteX182" fmla="*/ 379022 w 3528473"/>
                <a:gd name="connsiteY182" fmla="*/ 1719263 h 2809875"/>
                <a:gd name="connsiteX183" fmla="*/ 374259 w 3528473"/>
                <a:gd name="connsiteY183" fmla="*/ 1757363 h 2809875"/>
                <a:gd name="connsiteX184" fmla="*/ 369497 w 3528473"/>
                <a:gd name="connsiteY184" fmla="*/ 1771650 h 2809875"/>
                <a:gd name="connsiteX185" fmla="*/ 357591 w 3528473"/>
                <a:gd name="connsiteY185" fmla="*/ 1807369 h 2809875"/>
                <a:gd name="connsiteX186" fmla="*/ 343303 w 3528473"/>
                <a:gd name="connsiteY186" fmla="*/ 1852613 h 2809875"/>
                <a:gd name="connsiteX187" fmla="*/ 336159 w 3528473"/>
                <a:gd name="connsiteY187" fmla="*/ 1876425 h 2809875"/>
                <a:gd name="connsiteX188" fmla="*/ 326634 w 3528473"/>
                <a:gd name="connsiteY188" fmla="*/ 1890713 h 2809875"/>
                <a:gd name="connsiteX189" fmla="*/ 321872 w 3528473"/>
                <a:gd name="connsiteY189" fmla="*/ 1905000 h 2809875"/>
                <a:gd name="connsiteX190" fmla="*/ 307584 w 3528473"/>
                <a:gd name="connsiteY190" fmla="*/ 1914525 h 2809875"/>
                <a:gd name="connsiteX191" fmla="*/ 293297 w 3528473"/>
                <a:gd name="connsiteY191" fmla="*/ 1943100 h 2809875"/>
                <a:gd name="connsiteX192" fmla="*/ 283772 w 3528473"/>
                <a:gd name="connsiteY192" fmla="*/ 1971675 h 2809875"/>
                <a:gd name="connsiteX193" fmla="*/ 267103 w 3528473"/>
                <a:gd name="connsiteY193" fmla="*/ 2002632 h 2809875"/>
                <a:gd name="connsiteX194" fmla="*/ 231384 w 3528473"/>
                <a:gd name="connsiteY194" fmla="*/ 2038350 h 2809875"/>
                <a:gd name="connsiteX195" fmla="*/ 207572 w 3528473"/>
                <a:gd name="connsiteY195" fmla="*/ 2062163 h 2809875"/>
                <a:gd name="connsiteX196" fmla="*/ 202809 w 3528473"/>
                <a:gd name="connsiteY196" fmla="*/ 2076450 h 2809875"/>
                <a:gd name="connsiteX197" fmla="*/ 174234 w 3528473"/>
                <a:gd name="connsiteY197" fmla="*/ 2095500 h 2809875"/>
                <a:gd name="connsiteX198" fmla="*/ 159947 w 3528473"/>
                <a:gd name="connsiteY198" fmla="*/ 2105025 h 2809875"/>
                <a:gd name="connsiteX199" fmla="*/ 131372 w 3528473"/>
                <a:gd name="connsiteY199" fmla="*/ 2133601 h 2809875"/>
                <a:gd name="connsiteX200" fmla="*/ 102797 w 3528473"/>
                <a:gd name="connsiteY200" fmla="*/ 2145506 h 2809875"/>
                <a:gd name="connsiteX201" fmla="*/ 78985 w 3528473"/>
                <a:gd name="connsiteY201" fmla="*/ 2157412 h 2809875"/>
                <a:gd name="connsiteX202" fmla="*/ 45647 w 3528473"/>
                <a:gd name="connsiteY202" fmla="*/ 2174081 h 2809875"/>
                <a:gd name="connsiteX203" fmla="*/ 24215 w 3528473"/>
                <a:gd name="connsiteY203" fmla="*/ 2178844 h 2809875"/>
                <a:gd name="connsiteX204" fmla="*/ 403 w 3528473"/>
                <a:gd name="connsiteY204" fmla="*/ 2188369 h 2809875"/>
                <a:gd name="connsiteX205" fmla="*/ 12309 w 3528473"/>
                <a:gd name="connsiteY205" fmla="*/ 2228850 h 2809875"/>
                <a:gd name="connsiteX206" fmla="*/ 43265 w 3528473"/>
                <a:gd name="connsiteY206" fmla="*/ 2255044 h 2809875"/>
                <a:gd name="connsiteX207" fmla="*/ 67079 w 3528473"/>
                <a:gd name="connsiteY207" fmla="*/ 2271713 h 2809875"/>
                <a:gd name="connsiteX208" fmla="*/ 90890 w 3528473"/>
                <a:gd name="connsiteY208" fmla="*/ 2276475 h 2809875"/>
                <a:gd name="connsiteX209" fmla="*/ 114703 w 3528473"/>
                <a:gd name="connsiteY209" fmla="*/ 2297906 h 2809875"/>
                <a:gd name="connsiteX210" fmla="*/ 119466 w 3528473"/>
                <a:gd name="connsiteY210" fmla="*/ 2326482 h 2809875"/>
                <a:gd name="connsiteX211" fmla="*/ 126609 w 3528473"/>
                <a:gd name="connsiteY211" fmla="*/ 2347913 h 2809875"/>
                <a:gd name="connsiteX212" fmla="*/ 121847 w 3528473"/>
                <a:gd name="connsiteY212" fmla="*/ 2386013 h 2809875"/>
                <a:gd name="connsiteX213" fmla="*/ 112322 w 3528473"/>
                <a:gd name="connsiteY213" fmla="*/ 2405063 h 2809875"/>
                <a:gd name="connsiteX214" fmla="*/ 100416 w 3528473"/>
                <a:gd name="connsiteY214" fmla="*/ 2424112 h 2809875"/>
                <a:gd name="connsiteX215" fmla="*/ 71841 w 3528473"/>
                <a:gd name="connsiteY215" fmla="*/ 2426494 h 2809875"/>
                <a:gd name="connsiteX216" fmla="*/ 50409 w 3528473"/>
                <a:gd name="connsiteY216" fmla="*/ 2452688 h 2809875"/>
                <a:gd name="connsiteX217" fmla="*/ 21834 w 3528473"/>
                <a:gd name="connsiteY217" fmla="*/ 2466975 h 2809875"/>
                <a:gd name="connsiteX218" fmla="*/ 31359 w 3528473"/>
                <a:gd name="connsiteY218" fmla="*/ 2490788 h 2809875"/>
                <a:gd name="connsiteX219" fmla="*/ 21834 w 3528473"/>
                <a:gd name="connsiteY219" fmla="*/ 2524125 h 2809875"/>
                <a:gd name="connsiteX220" fmla="*/ 12309 w 3528473"/>
                <a:gd name="connsiteY220" fmla="*/ 2538413 h 2809875"/>
                <a:gd name="connsiteX221" fmla="*/ 374259 w 3528473"/>
                <a:gd name="connsiteY221" fmla="*/ 2809875 h 2809875"/>
                <a:gd name="connsiteX0" fmla="*/ 690172 w 3528473"/>
                <a:gd name="connsiteY0" fmla="*/ 2619375 h 2809875"/>
                <a:gd name="connsiteX1" fmla="*/ 1179122 w 3528473"/>
                <a:gd name="connsiteY1" fmla="*/ 2152650 h 2809875"/>
                <a:gd name="connsiteX2" fmla="*/ 1449791 w 3528473"/>
                <a:gd name="connsiteY2" fmla="*/ 1759744 h 2809875"/>
                <a:gd name="connsiteX3" fmla="*/ 1503765 w 3528473"/>
                <a:gd name="connsiteY3" fmla="*/ 1489076 h 2809875"/>
                <a:gd name="connsiteX4" fmla="*/ 1655372 w 3528473"/>
                <a:gd name="connsiteY4" fmla="*/ 1212850 h 2809875"/>
                <a:gd name="connsiteX5" fmla="*/ 3407972 w 3528473"/>
                <a:gd name="connsiteY5" fmla="*/ 1369219 h 2809875"/>
                <a:gd name="connsiteX6" fmla="*/ 3369872 w 3528473"/>
                <a:gd name="connsiteY6" fmla="*/ 1371601 h 2809875"/>
                <a:gd name="connsiteX7" fmla="*/ 3327009 w 3528473"/>
                <a:gd name="connsiteY7" fmla="*/ 1352550 h 2809875"/>
                <a:gd name="connsiteX8" fmla="*/ 3284147 w 3528473"/>
                <a:gd name="connsiteY8" fmla="*/ 1362075 h 2809875"/>
                <a:gd name="connsiteX9" fmla="*/ 3260334 w 3528473"/>
                <a:gd name="connsiteY9" fmla="*/ 1343025 h 2809875"/>
                <a:gd name="connsiteX10" fmla="*/ 3231759 w 3528473"/>
                <a:gd name="connsiteY10" fmla="*/ 1319213 h 2809875"/>
                <a:gd name="connsiteX11" fmla="*/ 3217472 w 3528473"/>
                <a:gd name="connsiteY11" fmla="*/ 1309688 h 2809875"/>
                <a:gd name="connsiteX12" fmla="*/ 3188897 w 3528473"/>
                <a:gd name="connsiteY12" fmla="*/ 1283495 h 2809875"/>
                <a:gd name="connsiteX13" fmla="*/ 3167465 w 3528473"/>
                <a:gd name="connsiteY13" fmla="*/ 1278731 h 2809875"/>
                <a:gd name="connsiteX14" fmla="*/ 3169848 w 3528473"/>
                <a:gd name="connsiteY14" fmla="*/ 1247775 h 2809875"/>
                <a:gd name="connsiteX15" fmla="*/ 3179372 w 3528473"/>
                <a:gd name="connsiteY15" fmla="*/ 1223963 h 2809875"/>
                <a:gd name="connsiteX16" fmla="*/ 3150797 w 3528473"/>
                <a:gd name="connsiteY16" fmla="*/ 1214438 h 2809875"/>
                <a:gd name="connsiteX17" fmla="*/ 3136509 w 3528473"/>
                <a:gd name="connsiteY17" fmla="*/ 1219200 h 2809875"/>
                <a:gd name="connsiteX18" fmla="*/ 3122222 w 3528473"/>
                <a:gd name="connsiteY18" fmla="*/ 1228725 h 2809875"/>
                <a:gd name="connsiteX19" fmla="*/ 3100790 w 3528473"/>
                <a:gd name="connsiteY19" fmla="*/ 1212056 h 2809875"/>
                <a:gd name="connsiteX20" fmla="*/ 3112697 w 3528473"/>
                <a:gd name="connsiteY20" fmla="*/ 1185863 h 2809875"/>
                <a:gd name="connsiteX21" fmla="*/ 3103172 w 3528473"/>
                <a:gd name="connsiteY21" fmla="*/ 1171575 h 2809875"/>
                <a:gd name="connsiteX22" fmla="*/ 3098409 w 3528473"/>
                <a:gd name="connsiteY22" fmla="*/ 1157288 h 2809875"/>
                <a:gd name="connsiteX23" fmla="*/ 3084122 w 3528473"/>
                <a:gd name="connsiteY23" fmla="*/ 1171575 h 2809875"/>
                <a:gd name="connsiteX24" fmla="*/ 3055547 w 3528473"/>
                <a:gd name="connsiteY24" fmla="*/ 1162050 h 2809875"/>
                <a:gd name="connsiteX25" fmla="*/ 3046022 w 3528473"/>
                <a:gd name="connsiteY25" fmla="*/ 1131094 h 2809875"/>
                <a:gd name="connsiteX26" fmla="*/ 3050784 w 3528473"/>
                <a:gd name="connsiteY26" fmla="*/ 1114425 h 2809875"/>
                <a:gd name="connsiteX27" fmla="*/ 3050784 w 3528473"/>
                <a:gd name="connsiteY27" fmla="*/ 1104900 h 2809875"/>
                <a:gd name="connsiteX28" fmla="*/ 3036497 w 3528473"/>
                <a:gd name="connsiteY28" fmla="*/ 1100138 h 2809875"/>
                <a:gd name="connsiteX29" fmla="*/ 3046022 w 3528473"/>
                <a:gd name="connsiteY29" fmla="*/ 1081088 h 2809875"/>
                <a:gd name="connsiteX30" fmla="*/ 3055547 w 3528473"/>
                <a:gd name="connsiteY30" fmla="*/ 1062038 h 2809875"/>
                <a:gd name="connsiteX31" fmla="*/ 3024590 w 3528473"/>
                <a:gd name="connsiteY31" fmla="*/ 1052513 h 2809875"/>
                <a:gd name="connsiteX32" fmla="*/ 3012684 w 3528473"/>
                <a:gd name="connsiteY32" fmla="*/ 1066800 h 2809875"/>
                <a:gd name="connsiteX33" fmla="*/ 2993634 w 3528473"/>
                <a:gd name="connsiteY33" fmla="*/ 1066800 h 2809875"/>
                <a:gd name="connsiteX34" fmla="*/ 2972204 w 3528473"/>
                <a:gd name="connsiteY34" fmla="*/ 1073944 h 2809875"/>
                <a:gd name="connsiteX35" fmla="*/ 2955534 w 3528473"/>
                <a:gd name="connsiteY35" fmla="*/ 1066800 h 2809875"/>
                <a:gd name="connsiteX36" fmla="*/ 2950772 w 3528473"/>
                <a:gd name="connsiteY36" fmla="*/ 1047750 h 2809875"/>
                <a:gd name="connsiteX37" fmla="*/ 2931721 w 3528473"/>
                <a:gd name="connsiteY37" fmla="*/ 1040607 h 2809875"/>
                <a:gd name="connsiteX38" fmla="*/ 2903147 w 3528473"/>
                <a:gd name="connsiteY38" fmla="*/ 1019175 h 2809875"/>
                <a:gd name="connsiteX39" fmla="*/ 2888859 w 3528473"/>
                <a:gd name="connsiteY39" fmla="*/ 1014413 h 2809875"/>
                <a:gd name="connsiteX40" fmla="*/ 2874572 w 3528473"/>
                <a:gd name="connsiteY40" fmla="*/ 1004888 h 2809875"/>
                <a:gd name="connsiteX41" fmla="*/ 2855522 w 3528473"/>
                <a:gd name="connsiteY41" fmla="*/ 1004888 h 2809875"/>
                <a:gd name="connsiteX42" fmla="*/ 2834090 w 3528473"/>
                <a:gd name="connsiteY42" fmla="*/ 995363 h 2809875"/>
                <a:gd name="connsiteX43" fmla="*/ 2810278 w 3528473"/>
                <a:gd name="connsiteY43" fmla="*/ 1009650 h 2809875"/>
                <a:gd name="connsiteX44" fmla="*/ 2767416 w 3528473"/>
                <a:gd name="connsiteY44" fmla="*/ 1007269 h 2809875"/>
                <a:gd name="connsiteX45" fmla="*/ 2734079 w 3528473"/>
                <a:gd name="connsiteY45" fmla="*/ 1019175 h 2809875"/>
                <a:gd name="connsiteX46" fmla="*/ 2712646 w 3528473"/>
                <a:gd name="connsiteY46" fmla="*/ 1019176 h 2809875"/>
                <a:gd name="connsiteX47" fmla="*/ 2693597 w 3528473"/>
                <a:gd name="connsiteY47" fmla="*/ 1009650 h 2809875"/>
                <a:gd name="connsiteX48" fmla="*/ 2641209 w 3528473"/>
                <a:gd name="connsiteY48" fmla="*/ 1021557 h 2809875"/>
                <a:gd name="connsiteX49" fmla="*/ 2631684 w 3528473"/>
                <a:gd name="connsiteY49" fmla="*/ 1031082 h 2809875"/>
                <a:gd name="connsiteX50" fmla="*/ 2612634 w 3528473"/>
                <a:gd name="connsiteY50" fmla="*/ 1038225 h 2809875"/>
                <a:gd name="connsiteX51" fmla="*/ 2595965 w 3528473"/>
                <a:gd name="connsiteY51" fmla="*/ 1035844 h 2809875"/>
                <a:gd name="connsiteX52" fmla="*/ 2574535 w 3528473"/>
                <a:gd name="connsiteY52" fmla="*/ 1028700 h 2809875"/>
                <a:gd name="connsiteX53" fmla="*/ 2529290 w 3528473"/>
                <a:gd name="connsiteY53" fmla="*/ 1004888 h 2809875"/>
                <a:gd name="connsiteX54" fmla="*/ 2526909 w 3528473"/>
                <a:gd name="connsiteY54" fmla="*/ 971550 h 2809875"/>
                <a:gd name="connsiteX55" fmla="*/ 2512622 w 3528473"/>
                <a:gd name="connsiteY55" fmla="*/ 942975 h 2809875"/>
                <a:gd name="connsiteX56" fmla="*/ 2488809 w 3528473"/>
                <a:gd name="connsiteY56" fmla="*/ 938213 h 2809875"/>
                <a:gd name="connsiteX57" fmla="*/ 2493572 w 3528473"/>
                <a:gd name="connsiteY57" fmla="*/ 923925 h 2809875"/>
                <a:gd name="connsiteX58" fmla="*/ 2479284 w 3528473"/>
                <a:gd name="connsiteY58" fmla="*/ 914400 h 2809875"/>
                <a:gd name="connsiteX59" fmla="*/ 2457853 w 3528473"/>
                <a:gd name="connsiteY59" fmla="*/ 902494 h 2809875"/>
                <a:gd name="connsiteX60" fmla="*/ 2431659 w 3528473"/>
                <a:gd name="connsiteY60" fmla="*/ 890588 h 2809875"/>
                <a:gd name="connsiteX61" fmla="*/ 2414991 w 3528473"/>
                <a:gd name="connsiteY61" fmla="*/ 864394 h 2809875"/>
                <a:gd name="connsiteX62" fmla="*/ 2398321 w 3528473"/>
                <a:gd name="connsiteY62" fmla="*/ 833437 h 2809875"/>
                <a:gd name="connsiteX63" fmla="*/ 2367365 w 3528473"/>
                <a:gd name="connsiteY63" fmla="*/ 807244 h 2809875"/>
                <a:gd name="connsiteX64" fmla="*/ 2348316 w 3528473"/>
                <a:gd name="connsiteY64" fmla="*/ 769144 h 2809875"/>
                <a:gd name="connsiteX65" fmla="*/ 2322122 w 3528473"/>
                <a:gd name="connsiteY65" fmla="*/ 733425 h 2809875"/>
                <a:gd name="connsiteX66" fmla="*/ 2307834 w 3528473"/>
                <a:gd name="connsiteY66" fmla="*/ 723900 h 2809875"/>
                <a:gd name="connsiteX67" fmla="*/ 2264972 w 3528473"/>
                <a:gd name="connsiteY67" fmla="*/ 704850 h 2809875"/>
                <a:gd name="connsiteX68" fmla="*/ 2241159 w 3528473"/>
                <a:gd name="connsiteY68" fmla="*/ 678657 h 2809875"/>
                <a:gd name="connsiteX69" fmla="*/ 2231634 w 3528473"/>
                <a:gd name="connsiteY69" fmla="*/ 657225 h 2809875"/>
                <a:gd name="connsiteX70" fmla="*/ 2212584 w 3528473"/>
                <a:gd name="connsiteY70" fmla="*/ 647700 h 2809875"/>
                <a:gd name="connsiteX71" fmla="*/ 2198297 w 3528473"/>
                <a:gd name="connsiteY71" fmla="*/ 638175 h 2809875"/>
                <a:gd name="connsiteX72" fmla="*/ 2179247 w 3528473"/>
                <a:gd name="connsiteY72" fmla="*/ 642938 h 2809875"/>
                <a:gd name="connsiteX73" fmla="*/ 2155434 w 3528473"/>
                <a:gd name="connsiteY73" fmla="*/ 619125 h 2809875"/>
                <a:gd name="connsiteX74" fmla="*/ 2136384 w 3528473"/>
                <a:gd name="connsiteY74" fmla="*/ 590550 h 2809875"/>
                <a:gd name="connsiteX75" fmla="*/ 2126859 w 3528473"/>
                <a:gd name="connsiteY75" fmla="*/ 561975 h 2809875"/>
                <a:gd name="connsiteX76" fmla="*/ 2103047 w 3528473"/>
                <a:gd name="connsiteY76" fmla="*/ 561975 h 2809875"/>
                <a:gd name="connsiteX77" fmla="*/ 2088759 w 3528473"/>
                <a:gd name="connsiteY77" fmla="*/ 547688 h 2809875"/>
                <a:gd name="connsiteX78" fmla="*/ 2050660 w 3528473"/>
                <a:gd name="connsiteY78" fmla="*/ 540544 h 2809875"/>
                <a:gd name="connsiteX79" fmla="*/ 2007797 w 3528473"/>
                <a:gd name="connsiteY79" fmla="*/ 528638 h 2809875"/>
                <a:gd name="connsiteX80" fmla="*/ 1976841 w 3528473"/>
                <a:gd name="connsiteY80" fmla="*/ 526256 h 2809875"/>
                <a:gd name="connsiteX81" fmla="*/ 1948266 w 3528473"/>
                <a:gd name="connsiteY81" fmla="*/ 521494 h 2809875"/>
                <a:gd name="connsiteX82" fmla="*/ 1926834 w 3528473"/>
                <a:gd name="connsiteY82" fmla="*/ 504825 h 2809875"/>
                <a:gd name="connsiteX83" fmla="*/ 1912547 w 3528473"/>
                <a:gd name="connsiteY83" fmla="*/ 509588 h 2809875"/>
                <a:gd name="connsiteX84" fmla="*/ 1841109 w 3528473"/>
                <a:gd name="connsiteY84" fmla="*/ 495300 h 2809875"/>
                <a:gd name="connsiteX85" fmla="*/ 1812534 w 3528473"/>
                <a:gd name="connsiteY85" fmla="*/ 485775 h 2809875"/>
                <a:gd name="connsiteX86" fmla="*/ 1798247 w 3528473"/>
                <a:gd name="connsiteY86" fmla="*/ 481013 h 2809875"/>
                <a:gd name="connsiteX87" fmla="*/ 1783959 w 3528473"/>
                <a:gd name="connsiteY87" fmla="*/ 490538 h 2809875"/>
                <a:gd name="connsiteX88" fmla="*/ 1769672 w 3528473"/>
                <a:gd name="connsiteY88" fmla="*/ 495300 h 2809875"/>
                <a:gd name="connsiteX89" fmla="*/ 1741097 w 3528473"/>
                <a:gd name="connsiteY89" fmla="*/ 523875 h 2809875"/>
                <a:gd name="connsiteX90" fmla="*/ 1717284 w 3528473"/>
                <a:gd name="connsiteY90" fmla="*/ 519113 h 2809875"/>
                <a:gd name="connsiteX91" fmla="*/ 1683947 w 3528473"/>
                <a:gd name="connsiteY91" fmla="*/ 509588 h 2809875"/>
                <a:gd name="connsiteX92" fmla="*/ 1650609 w 3528473"/>
                <a:gd name="connsiteY92" fmla="*/ 504825 h 2809875"/>
                <a:gd name="connsiteX93" fmla="*/ 1622034 w 3528473"/>
                <a:gd name="connsiteY93" fmla="*/ 500063 h 2809875"/>
                <a:gd name="connsiteX94" fmla="*/ 1581553 w 3528473"/>
                <a:gd name="connsiteY94" fmla="*/ 483394 h 2809875"/>
                <a:gd name="connsiteX95" fmla="*/ 1552978 w 3528473"/>
                <a:gd name="connsiteY95" fmla="*/ 483394 h 2809875"/>
                <a:gd name="connsiteX96" fmla="*/ 1541072 w 3528473"/>
                <a:gd name="connsiteY96" fmla="*/ 466725 h 2809875"/>
                <a:gd name="connsiteX97" fmla="*/ 1526784 w 3528473"/>
                <a:gd name="connsiteY97" fmla="*/ 447675 h 2809875"/>
                <a:gd name="connsiteX98" fmla="*/ 1522021 w 3528473"/>
                <a:gd name="connsiteY98" fmla="*/ 421481 h 2809875"/>
                <a:gd name="connsiteX99" fmla="*/ 1533929 w 3528473"/>
                <a:gd name="connsiteY99" fmla="*/ 392907 h 2809875"/>
                <a:gd name="connsiteX100" fmla="*/ 1564884 w 3528473"/>
                <a:gd name="connsiteY100" fmla="*/ 366713 h 2809875"/>
                <a:gd name="connsiteX101" fmla="*/ 1557740 w 3528473"/>
                <a:gd name="connsiteY101" fmla="*/ 340519 h 2809875"/>
                <a:gd name="connsiteX102" fmla="*/ 1564884 w 3528473"/>
                <a:gd name="connsiteY102" fmla="*/ 309562 h 2809875"/>
                <a:gd name="connsiteX103" fmla="*/ 1583934 w 3528473"/>
                <a:gd name="connsiteY103" fmla="*/ 285750 h 2809875"/>
                <a:gd name="connsiteX104" fmla="*/ 1588697 w 3528473"/>
                <a:gd name="connsiteY104" fmla="*/ 271463 h 2809875"/>
                <a:gd name="connsiteX105" fmla="*/ 1579172 w 3528473"/>
                <a:gd name="connsiteY105" fmla="*/ 257175 h 2809875"/>
                <a:gd name="connsiteX106" fmla="*/ 1545834 w 3528473"/>
                <a:gd name="connsiteY106" fmla="*/ 230981 h 2809875"/>
                <a:gd name="connsiteX107" fmla="*/ 1522022 w 3528473"/>
                <a:gd name="connsiteY107" fmla="*/ 228600 h 2809875"/>
                <a:gd name="connsiteX108" fmla="*/ 1507734 w 3528473"/>
                <a:gd name="connsiteY108" fmla="*/ 192881 h 2809875"/>
                <a:gd name="connsiteX109" fmla="*/ 1505353 w 3528473"/>
                <a:gd name="connsiteY109" fmla="*/ 159543 h 2809875"/>
                <a:gd name="connsiteX110" fmla="*/ 1488684 w 3528473"/>
                <a:gd name="connsiteY110" fmla="*/ 119063 h 2809875"/>
                <a:gd name="connsiteX111" fmla="*/ 1479159 w 3528473"/>
                <a:gd name="connsiteY111" fmla="*/ 92868 h 2809875"/>
                <a:gd name="connsiteX112" fmla="*/ 1455347 w 3528473"/>
                <a:gd name="connsiteY112" fmla="*/ 85725 h 2809875"/>
                <a:gd name="connsiteX113" fmla="*/ 1450584 w 3528473"/>
                <a:gd name="connsiteY113" fmla="*/ 66675 h 2809875"/>
                <a:gd name="connsiteX114" fmla="*/ 1433915 w 3528473"/>
                <a:gd name="connsiteY114" fmla="*/ 40481 h 2809875"/>
                <a:gd name="connsiteX115" fmla="*/ 1445822 w 3528473"/>
                <a:gd name="connsiteY115" fmla="*/ 30956 h 2809875"/>
                <a:gd name="connsiteX116" fmla="*/ 1436297 w 3528473"/>
                <a:gd name="connsiteY116" fmla="*/ 0 h 2809875"/>
                <a:gd name="connsiteX117" fmla="*/ 845747 w 3528473"/>
                <a:gd name="connsiteY117" fmla="*/ 180975 h 2809875"/>
                <a:gd name="connsiteX118" fmla="*/ 845747 w 3528473"/>
                <a:gd name="connsiteY118" fmla="*/ 180975 h 2809875"/>
                <a:gd name="connsiteX119" fmla="*/ 840984 w 3528473"/>
                <a:gd name="connsiteY119" fmla="*/ 223838 h 2809875"/>
                <a:gd name="connsiteX120" fmla="*/ 836222 w 3528473"/>
                <a:gd name="connsiteY120" fmla="*/ 238125 h 2809875"/>
                <a:gd name="connsiteX121" fmla="*/ 817172 w 3528473"/>
                <a:gd name="connsiteY121" fmla="*/ 254794 h 2809875"/>
                <a:gd name="connsiteX122" fmla="*/ 788597 w 3528473"/>
                <a:gd name="connsiteY122" fmla="*/ 266700 h 2809875"/>
                <a:gd name="connsiteX123" fmla="*/ 740972 w 3528473"/>
                <a:gd name="connsiteY123" fmla="*/ 300038 h 2809875"/>
                <a:gd name="connsiteX124" fmla="*/ 721922 w 3528473"/>
                <a:gd name="connsiteY124" fmla="*/ 328613 h 2809875"/>
                <a:gd name="connsiteX125" fmla="*/ 705252 w 3528473"/>
                <a:gd name="connsiteY125" fmla="*/ 342900 h 2809875"/>
                <a:gd name="connsiteX126" fmla="*/ 707634 w 3528473"/>
                <a:gd name="connsiteY126" fmla="*/ 369095 h 2809875"/>
                <a:gd name="connsiteX127" fmla="*/ 726684 w 3528473"/>
                <a:gd name="connsiteY127" fmla="*/ 381000 h 2809875"/>
                <a:gd name="connsiteX128" fmla="*/ 731447 w 3528473"/>
                <a:gd name="connsiteY128" fmla="*/ 395288 h 2809875"/>
                <a:gd name="connsiteX129" fmla="*/ 750497 w 3528473"/>
                <a:gd name="connsiteY129" fmla="*/ 423863 h 2809875"/>
                <a:gd name="connsiteX130" fmla="*/ 760022 w 3528473"/>
                <a:gd name="connsiteY130" fmla="*/ 442913 h 2809875"/>
                <a:gd name="connsiteX131" fmla="*/ 750497 w 3528473"/>
                <a:gd name="connsiteY131" fmla="*/ 481013 h 2809875"/>
                <a:gd name="connsiteX132" fmla="*/ 736209 w 3528473"/>
                <a:gd name="connsiteY132" fmla="*/ 490538 h 2809875"/>
                <a:gd name="connsiteX133" fmla="*/ 731447 w 3528473"/>
                <a:gd name="connsiteY133" fmla="*/ 504825 h 2809875"/>
                <a:gd name="connsiteX134" fmla="*/ 717159 w 3528473"/>
                <a:gd name="connsiteY134" fmla="*/ 509588 h 2809875"/>
                <a:gd name="connsiteX135" fmla="*/ 712397 w 3528473"/>
                <a:gd name="connsiteY135" fmla="*/ 538163 h 2809875"/>
                <a:gd name="connsiteX136" fmla="*/ 702872 w 3528473"/>
                <a:gd name="connsiteY136" fmla="*/ 566738 h 2809875"/>
                <a:gd name="connsiteX137" fmla="*/ 698109 w 3528473"/>
                <a:gd name="connsiteY137" fmla="*/ 581025 h 2809875"/>
                <a:gd name="connsiteX138" fmla="*/ 683822 w 3528473"/>
                <a:gd name="connsiteY138" fmla="*/ 611981 h 2809875"/>
                <a:gd name="connsiteX139" fmla="*/ 702872 w 3528473"/>
                <a:gd name="connsiteY139" fmla="*/ 638175 h 2809875"/>
                <a:gd name="connsiteX140" fmla="*/ 731447 w 3528473"/>
                <a:gd name="connsiteY140" fmla="*/ 647700 h 2809875"/>
                <a:gd name="connsiteX141" fmla="*/ 740972 w 3528473"/>
                <a:gd name="connsiteY141" fmla="*/ 661988 h 2809875"/>
                <a:gd name="connsiteX142" fmla="*/ 745734 w 3528473"/>
                <a:gd name="connsiteY142" fmla="*/ 676275 h 2809875"/>
                <a:gd name="connsiteX143" fmla="*/ 745734 w 3528473"/>
                <a:gd name="connsiteY143" fmla="*/ 688181 h 2809875"/>
                <a:gd name="connsiteX144" fmla="*/ 748115 w 3528473"/>
                <a:gd name="connsiteY144" fmla="*/ 709613 h 2809875"/>
                <a:gd name="connsiteX145" fmla="*/ 755259 w 3528473"/>
                <a:gd name="connsiteY145" fmla="*/ 728663 h 2809875"/>
                <a:gd name="connsiteX146" fmla="*/ 745734 w 3528473"/>
                <a:gd name="connsiteY146" fmla="*/ 757238 h 2809875"/>
                <a:gd name="connsiteX147" fmla="*/ 736209 w 3528473"/>
                <a:gd name="connsiteY147" fmla="*/ 771525 h 2809875"/>
                <a:gd name="connsiteX148" fmla="*/ 736209 w 3528473"/>
                <a:gd name="connsiteY148" fmla="*/ 842963 h 2809875"/>
                <a:gd name="connsiteX149" fmla="*/ 740972 w 3528473"/>
                <a:gd name="connsiteY149" fmla="*/ 857250 h 2809875"/>
                <a:gd name="connsiteX150" fmla="*/ 745734 w 3528473"/>
                <a:gd name="connsiteY150" fmla="*/ 876300 h 2809875"/>
                <a:gd name="connsiteX151" fmla="*/ 760022 w 3528473"/>
                <a:gd name="connsiteY151" fmla="*/ 923925 h 2809875"/>
                <a:gd name="connsiteX152" fmla="*/ 764784 w 3528473"/>
                <a:gd name="connsiteY152" fmla="*/ 938213 h 2809875"/>
                <a:gd name="connsiteX153" fmla="*/ 771928 w 3528473"/>
                <a:gd name="connsiteY153" fmla="*/ 983456 h 2809875"/>
                <a:gd name="connsiteX154" fmla="*/ 750497 w 3528473"/>
                <a:gd name="connsiteY154" fmla="*/ 1004888 h 2809875"/>
                <a:gd name="connsiteX155" fmla="*/ 731447 w 3528473"/>
                <a:gd name="connsiteY155" fmla="*/ 1009650 h 2809875"/>
                <a:gd name="connsiteX156" fmla="*/ 712397 w 3528473"/>
                <a:gd name="connsiteY156" fmla="*/ 1016794 h 2809875"/>
                <a:gd name="connsiteX157" fmla="*/ 683822 w 3528473"/>
                <a:gd name="connsiteY157" fmla="*/ 1035844 h 2809875"/>
                <a:gd name="connsiteX158" fmla="*/ 674297 w 3528473"/>
                <a:gd name="connsiteY158" fmla="*/ 1052513 h 2809875"/>
                <a:gd name="connsiteX159" fmla="*/ 660009 w 3528473"/>
                <a:gd name="connsiteY159" fmla="*/ 1062038 h 2809875"/>
                <a:gd name="connsiteX160" fmla="*/ 650484 w 3528473"/>
                <a:gd name="connsiteY160" fmla="*/ 1076325 h 2809875"/>
                <a:gd name="connsiteX161" fmla="*/ 640959 w 3528473"/>
                <a:gd name="connsiteY161" fmla="*/ 1157288 h 2809875"/>
                <a:gd name="connsiteX162" fmla="*/ 626672 w 3528473"/>
                <a:gd name="connsiteY162" fmla="*/ 1190625 h 2809875"/>
                <a:gd name="connsiteX163" fmla="*/ 593334 w 3528473"/>
                <a:gd name="connsiteY163" fmla="*/ 1204913 h 2809875"/>
                <a:gd name="connsiteX164" fmla="*/ 588572 w 3528473"/>
                <a:gd name="connsiteY164" fmla="*/ 1219200 h 2809875"/>
                <a:gd name="connsiteX165" fmla="*/ 593334 w 3528473"/>
                <a:gd name="connsiteY165" fmla="*/ 1233488 h 2809875"/>
                <a:gd name="connsiteX166" fmla="*/ 579047 w 3528473"/>
                <a:gd name="connsiteY166" fmla="*/ 1247775 h 2809875"/>
                <a:gd name="connsiteX167" fmla="*/ 569521 w 3528473"/>
                <a:gd name="connsiteY167" fmla="*/ 1290638 h 2809875"/>
                <a:gd name="connsiteX168" fmla="*/ 552854 w 3528473"/>
                <a:gd name="connsiteY168" fmla="*/ 1321593 h 2809875"/>
                <a:gd name="connsiteX169" fmla="*/ 533803 w 3528473"/>
                <a:gd name="connsiteY169" fmla="*/ 1343025 h 2809875"/>
                <a:gd name="connsiteX170" fmla="*/ 519515 w 3528473"/>
                <a:gd name="connsiteY170" fmla="*/ 1371600 h 2809875"/>
                <a:gd name="connsiteX171" fmla="*/ 498084 w 3528473"/>
                <a:gd name="connsiteY171" fmla="*/ 1419225 h 2809875"/>
                <a:gd name="connsiteX172" fmla="*/ 493322 w 3528473"/>
                <a:gd name="connsiteY172" fmla="*/ 1433513 h 2809875"/>
                <a:gd name="connsiteX173" fmla="*/ 474272 w 3528473"/>
                <a:gd name="connsiteY173" fmla="*/ 1466850 h 2809875"/>
                <a:gd name="connsiteX174" fmla="*/ 464747 w 3528473"/>
                <a:gd name="connsiteY174" fmla="*/ 1485900 h 2809875"/>
                <a:gd name="connsiteX175" fmla="*/ 459984 w 3528473"/>
                <a:gd name="connsiteY175" fmla="*/ 1500188 h 2809875"/>
                <a:gd name="connsiteX176" fmla="*/ 450459 w 3528473"/>
                <a:gd name="connsiteY176" fmla="*/ 1514475 h 2809875"/>
                <a:gd name="connsiteX177" fmla="*/ 436172 w 3528473"/>
                <a:gd name="connsiteY177" fmla="*/ 1552575 h 2809875"/>
                <a:gd name="connsiteX178" fmla="*/ 412359 w 3528473"/>
                <a:gd name="connsiteY178" fmla="*/ 1595438 h 2809875"/>
                <a:gd name="connsiteX179" fmla="*/ 398072 w 3528473"/>
                <a:gd name="connsiteY179" fmla="*/ 1628776 h 2809875"/>
                <a:gd name="connsiteX180" fmla="*/ 393310 w 3528473"/>
                <a:gd name="connsiteY180" fmla="*/ 1657350 h 2809875"/>
                <a:gd name="connsiteX181" fmla="*/ 379022 w 3528473"/>
                <a:gd name="connsiteY181" fmla="*/ 1719263 h 2809875"/>
                <a:gd name="connsiteX182" fmla="*/ 374259 w 3528473"/>
                <a:gd name="connsiteY182" fmla="*/ 1757363 h 2809875"/>
                <a:gd name="connsiteX183" fmla="*/ 369497 w 3528473"/>
                <a:gd name="connsiteY183" fmla="*/ 1771650 h 2809875"/>
                <a:gd name="connsiteX184" fmla="*/ 357591 w 3528473"/>
                <a:gd name="connsiteY184" fmla="*/ 1807369 h 2809875"/>
                <a:gd name="connsiteX185" fmla="*/ 343303 w 3528473"/>
                <a:gd name="connsiteY185" fmla="*/ 1852613 h 2809875"/>
                <a:gd name="connsiteX186" fmla="*/ 336159 w 3528473"/>
                <a:gd name="connsiteY186" fmla="*/ 1876425 h 2809875"/>
                <a:gd name="connsiteX187" fmla="*/ 326634 w 3528473"/>
                <a:gd name="connsiteY187" fmla="*/ 1890713 h 2809875"/>
                <a:gd name="connsiteX188" fmla="*/ 321872 w 3528473"/>
                <a:gd name="connsiteY188" fmla="*/ 1905000 h 2809875"/>
                <a:gd name="connsiteX189" fmla="*/ 307584 w 3528473"/>
                <a:gd name="connsiteY189" fmla="*/ 1914525 h 2809875"/>
                <a:gd name="connsiteX190" fmla="*/ 293297 w 3528473"/>
                <a:gd name="connsiteY190" fmla="*/ 1943100 h 2809875"/>
                <a:gd name="connsiteX191" fmla="*/ 283772 w 3528473"/>
                <a:gd name="connsiteY191" fmla="*/ 1971675 h 2809875"/>
                <a:gd name="connsiteX192" fmla="*/ 267103 w 3528473"/>
                <a:gd name="connsiteY192" fmla="*/ 2002632 h 2809875"/>
                <a:gd name="connsiteX193" fmla="*/ 231384 w 3528473"/>
                <a:gd name="connsiteY193" fmla="*/ 2038350 h 2809875"/>
                <a:gd name="connsiteX194" fmla="*/ 207572 w 3528473"/>
                <a:gd name="connsiteY194" fmla="*/ 2062163 h 2809875"/>
                <a:gd name="connsiteX195" fmla="*/ 202809 w 3528473"/>
                <a:gd name="connsiteY195" fmla="*/ 2076450 h 2809875"/>
                <a:gd name="connsiteX196" fmla="*/ 174234 w 3528473"/>
                <a:gd name="connsiteY196" fmla="*/ 2095500 h 2809875"/>
                <a:gd name="connsiteX197" fmla="*/ 159947 w 3528473"/>
                <a:gd name="connsiteY197" fmla="*/ 2105025 h 2809875"/>
                <a:gd name="connsiteX198" fmla="*/ 131372 w 3528473"/>
                <a:gd name="connsiteY198" fmla="*/ 2133601 h 2809875"/>
                <a:gd name="connsiteX199" fmla="*/ 102797 w 3528473"/>
                <a:gd name="connsiteY199" fmla="*/ 2145506 h 2809875"/>
                <a:gd name="connsiteX200" fmla="*/ 78985 w 3528473"/>
                <a:gd name="connsiteY200" fmla="*/ 2157412 h 2809875"/>
                <a:gd name="connsiteX201" fmla="*/ 45647 w 3528473"/>
                <a:gd name="connsiteY201" fmla="*/ 2174081 h 2809875"/>
                <a:gd name="connsiteX202" fmla="*/ 24215 w 3528473"/>
                <a:gd name="connsiteY202" fmla="*/ 2178844 h 2809875"/>
                <a:gd name="connsiteX203" fmla="*/ 403 w 3528473"/>
                <a:gd name="connsiteY203" fmla="*/ 2188369 h 2809875"/>
                <a:gd name="connsiteX204" fmla="*/ 12309 w 3528473"/>
                <a:gd name="connsiteY204" fmla="*/ 2228850 h 2809875"/>
                <a:gd name="connsiteX205" fmla="*/ 43265 w 3528473"/>
                <a:gd name="connsiteY205" fmla="*/ 2255044 h 2809875"/>
                <a:gd name="connsiteX206" fmla="*/ 67079 w 3528473"/>
                <a:gd name="connsiteY206" fmla="*/ 2271713 h 2809875"/>
                <a:gd name="connsiteX207" fmla="*/ 90890 w 3528473"/>
                <a:gd name="connsiteY207" fmla="*/ 2276475 h 2809875"/>
                <a:gd name="connsiteX208" fmla="*/ 114703 w 3528473"/>
                <a:gd name="connsiteY208" fmla="*/ 2297906 h 2809875"/>
                <a:gd name="connsiteX209" fmla="*/ 119466 w 3528473"/>
                <a:gd name="connsiteY209" fmla="*/ 2326482 h 2809875"/>
                <a:gd name="connsiteX210" fmla="*/ 126609 w 3528473"/>
                <a:gd name="connsiteY210" fmla="*/ 2347913 h 2809875"/>
                <a:gd name="connsiteX211" fmla="*/ 121847 w 3528473"/>
                <a:gd name="connsiteY211" fmla="*/ 2386013 h 2809875"/>
                <a:gd name="connsiteX212" fmla="*/ 112322 w 3528473"/>
                <a:gd name="connsiteY212" fmla="*/ 2405063 h 2809875"/>
                <a:gd name="connsiteX213" fmla="*/ 100416 w 3528473"/>
                <a:gd name="connsiteY213" fmla="*/ 2424112 h 2809875"/>
                <a:gd name="connsiteX214" fmla="*/ 71841 w 3528473"/>
                <a:gd name="connsiteY214" fmla="*/ 2426494 h 2809875"/>
                <a:gd name="connsiteX215" fmla="*/ 50409 w 3528473"/>
                <a:gd name="connsiteY215" fmla="*/ 2452688 h 2809875"/>
                <a:gd name="connsiteX216" fmla="*/ 21834 w 3528473"/>
                <a:gd name="connsiteY216" fmla="*/ 2466975 h 2809875"/>
                <a:gd name="connsiteX217" fmla="*/ 31359 w 3528473"/>
                <a:gd name="connsiteY217" fmla="*/ 2490788 h 2809875"/>
                <a:gd name="connsiteX218" fmla="*/ 21834 w 3528473"/>
                <a:gd name="connsiteY218" fmla="*/ 2524125 h 2809875"/>
                <a:gd name="connsiteX219" fmla="*/ 12309 w 3528473"/>
                <a:gd name="connsiteY219" fmla="*/ 2538413 h 2809875"/>
                <a:gd name="connsiteX220" fmla="*/ 374259 w 3528473"/>
                <a:gd name="connsiteY220" fmla="*/ 2809875 h 2809875"/>
                <a:gd name="connsiteX0" fmla="*/ 690172 w 3517380"/>
                <a:gd name="connsiteY0" fmla="*/ 2619375 h 2809875"/>
                <a:gd name="connsiteX1" fmla="*/ 1179122 w 3517380"/>
                <a:gd name="connsiteY1" fmla="*/ 2152650 h 2809875"/>
                <a:gd name="connsiteX2" fmla="*/ 1449791 w 3517380"/>
                <a:gd name="connsiteY2" fmla="*/ 1759744 h 2809875"/>
                <a:gd name="connsiteX3" fmla="*/ 1503765 w 3517380"/>
                <a:gd name="connsiteY3" fmla="*/ 1489076 h 2809875"/>
                <a:gd name="connsiteX4" fmla="*/ 1655372 w 3517380"/>
                <a:gd name="connsiteY4" fmla="*/ 1212850 h 2809875"/>
                <a:gd name="connsiteX5" fmla="*/ 3407972 w 3517380"/>
                <a:gd name="connsiteY5" fmla="*/ 1369219 h 2809875"/>
                <a:gd name="connsiteX6" fmla="*/ 3327009 w 3517380"/>
                <a:gd name="connsiteY6" fmla="*/ 1352550 h 2809875"/>
                <a:gd name="connsiteX7" fmla="*/ 3284147 w 3517380"/>
                <a:gd name="connsiteY7" fmla="*/ 1362075 h 2809875"/>
                <a:gd name="connsiteX8" fmla="*/ 3260334 w 3517380"/>
                <a:gd name="connsiteY8" fmla="*/ 1343025 h 2809875"/>
                <a:gd name="connsiteX9" fmla="*/ 3231759 w 3517380"/>
                <a:gd name="connsiteY9" fmla="*/ 1319213 h 2809875"/>
                <a:gd name="connsiteX10" fmla="*/ 3217472 w 3517380"/>
                <a:gd name="connsiteY10" fmla="*/ 1309688 h 2809875"/>
                <a:gd name="connsiteX11" fmla="*/ 3188897 w 3517380"/>
                <a:gd name="connsiteY11" fmla="*/ 1283495 h 2809875"/>
                <a:gd name="connsiteX12" fmla="*/ 3167465 w 3517380"/>
                <a:gd name="connsiteY12" fmla="*/ 1278731 h 2809875"/>
                <a:gd name="connsiteX13" fmla="*/ 3169848 w 3517380"/>
                <a:gd name="connsiteY13" fmla="*/ 1247775 h 2809875"/>
                <a:gd name="connsiteX14" fmla="*/ 3179372 w 3517380"/>
                <a:gd name="connsiteY14" fmla="*/ 1223963 h 2809875"/>
                <a:gd name="connsiteX15" fmla="*/ 3150797 w 3517380"/>
                <a:gd name="connsiteY15" fmla="*/ 1214438 h 2809875"/>
                <a:gd name="connsiteX16" fmla="*/ 3136509 w 3517380"/>
                <a:gd name="connsiteY16" fmla="*/ 1219200 h 2809875"/>
                <a:gd name="connsiteX17" fmla="*/ 3122222 w 3517380"/>
                <a:gd name="connsiteY17" fmla="*/ 1228725 h 2809875"/>
                <a:gd name="connsiteX18" fmla="*/ 3100790 w 3517380"/>
                <a:gd name="connsiteY18" fmla="*/ 1212056 h 2809875"/>
                <a:gd name="connsiteX19" fmla="*/ 3112697 w 3517380"/>
                <a:gd name="connsiteY19" fmla="*/ 1185863 h 2809875"/>
                <a:gd name="connsiteX20" fmla="*/ 3103172 w 3517380"/>
                <a:gd name="connsiteY20" fmla="*/ 1171575 h 2809875"/>
                <a:gd name="connsiteX21" fmla="*/ 3098409 w 3517380"/>
                <a:gd name="connsiteY21" fmla="*/ 1157288 h 2809875"/>
                <a:gd name="connsiteX22" fmla="*/ 3084122 w 3517380"/>
                <a:gd name="connsiteY22" fmla="*/ 1171575 h 2809875"/>
                <a:gd name="connsiteX23" fmla="*/ 3055547 w 3517380"/>
                <a:gd name="connsiteY23" fmla="*/ 1162050 h 2809875"/>
                <a:gd name="connsiteX24" fmla="*/ 3046022 w 3517380"/>
                <a:gd name="connsiteY24" fmla="*/ 1131094 h 2809875"/>
                <a:gd name="connsiteX25" fmla="*/ 3050784 w 3517380"/>
                <a:gd name="connsiteY25" fmla="*/ 1114425 h 2809875"/>
                <a:gd name="connsiteX26" fmla="*/ 3050784 w 3517380"/>
                <a:gd name="connsiteY26" fmla="*/ 1104900 h 2809875"/>
                <a:gd name="connsiteX27" fmla="*/ 3036497 w 3517380"/>
                <a:gd name="connsiteY27" fmla="*/ 1100138 h 2809875"/>
                <a:gd name="connsiteX28" fmla="*/ 3046022 w 3517380"/>
                <a:gd name="connsiteY28" fmla="*/ 1081088 h 2809875"/>
                <a:gd name="connsiteX29" fmla="*/ 3055547 w 3517380"/>
                <a:gd name="connsiteY29" fmla="*/ 1062038 h 2809875"/>
                <a:gd name="connsiteX30" fmla="*/ 3024590 w 3517380"/>
                <a:gd name="connsiteY30" fmla="*/ 1052513 h 2809875"/>
                <a:gd name="connsiteX31" fmla="*/ 3012684 w 3517380"/>
                <a:gd name="connsiteY31" fmla="*/ 1066800 h 2809875"/>
                <a:gd name="connsiteX32" fmla="*/ 2993634 w 3517380"/>
                <a:gd name="connsiteY32" fmla="*/ 1066800 h 2809875"/>
                <a:gd name="connsiteX33" fmla="*/ 2972204 w 3517380"/>
                <a:gd name="connsiteY33" fmla="*/ 1073944 h 2809875"/>
                <a:gd name="connsiteX34" fmla="*/ 2955534 w 3517380"/>
                <a:gd name="connsiteY34" fmla="*/ 1066800 h 2809875"/>
                <a:gd name="connsiteX35" fmla="*/ 2950772 w 3517380"/>
                <a:gd name="connsiteY35" fmla="*/ 1047750 h 2809875"/>
                <a:gd name="connsiteX36" fmla="*/ 2931721 w 3517380"/>
                <a:gd name="connsiteY36" fmla="*/ 1040607 h 2809875"/>
                <a:gd name="connsiteX37" fmla="*/ 2903147 w 3517380"/>
                <a:gd name="connsiteY37" fmla="*/ 1019175 h 2809875"/>
                <a:gd name="connsiteX38" fmla="*/ 2888859 w 3517380"/>
                <a:gd name="connsiteY38" fmla="*/ 1014413 h 2809875"/>
                <a:gd name="connsiteX39" fmla="*/ 2874572 w 3517380"/>
                <a:gd name="connsiteY39" fmla="*/ 1004888 h 2809875"/>
                <a:gd name="connsiteX40" fmla="*/ 2855522 w 3517380"/>
                <a:gd name="connsiteY40" fmla="*/ 1004888 h 2809875"/>
                <a:gd name="connsiteX41" fmla="*/ 2834090 w 3517380"/>
                <a:gd name="connsiteY41" fmla="*/ 995363 h 2809875"/>
                <a:gd name="connsiteX42" fmla="*/ 2810278 w 3517380"/>
                <a:gd name="connsiteY42" fmla="*/ 1009650 h 2809875"/>
                <a:gd name="connsiteX43" fmla="*/ 2767416 w 3517380"/>
                <a:gd name="connsiteY43" fmla="*/ 1007269 h 2809875"/>
                <a:gd name="connsiteX44" fmla="*/ 2734079 w 3517380"/>
                <a:gd name="connsiteY44" fmla="*/ 1019175 h 2809875"/>
                <a:gd name="connsiteX45" fmla="*/ 2712646 w 3517380"/>
                <a:gd name="connsiteY45" fmla="*/ 1019176 h 2809875"/>
                <a:gd name="connsiteX46" fmla="*/ 2693597 w 3517380"/>
                <a:gd name="connsiteY46" fmla="*/ 1009650 h 2809875"/>
                <a:gd name="connsiteX47" fmla="*/ 2641209 w 3517380"/>
                <a:gd name="connsiteY47" fmla="*/ 1021557 h 2809875"/>
                <a:gd name="connsiteX48" fmla="*/ 2631684 w 3517380"/>
                <a:gd name="connsiteY48" fmla="*/ 1031082 h 2809875"/>
                <a:gd name="connsiteX49" fmla="*/ 2612634 w 3517380"/>
                <a:gd name="connsiteY49" fmla="*/ 1038225 h 2809875"/>
                <a:gd name="connsiteX50" fmla="*/ 2595965 w 3517380"/>
                <a:gd name="connsiteY50" fmla="*/ 1035844 h 2809875"/>
                <a:gd name="connsiteX51" fmla="*/ 2574535 w 3517380"/>
                <a:gd name="connsiteY51" fmla="*/ 1028700 h 2809875"/>
                <a:gd name="connsiteX52" fmla="*/ 2529290 w 3517380"/>
                <a:gd name="connsiteY52" fmla="*/ 1004888 h 2809875"/>
                <a:gd name="connsiteX53" fmla="*/ 2526909 w 3517380"/>
                <a:gd name="connsiteY53" fmla="*/ 971550 h 2809875"/>
                <a:gd name="connsiteX54" fmla="*/ 2512622 w 3517380"/>
                <a:gd name="connsiteY54" fmla="*/ 942975 h 2809875"/>
                <a:gd name="connsiteX55" fmla="*/ 2488809 w 3517380"/>
                <a:gd name="connsiteY55" fmla="*/ 938213 h 2809875"/>
                <a:gd name="connsiteX56" fmla="*/ 2493572 w 3517380"/>
                <a:gd name="connsiteY56" fmla="*/ 923925 h 2809875"/>
                <a:gd name="connsiteX57" fmla="*/ 2479284 w 3517380"/>
                <a:gd name="connsiteY57" fmla="*/ 914400 h 2809875"/>
                <a:gd name="connsiteX58" fmla="*/ 2457853 w 3517380"/>
                <a:gd name="connsiteY58" fmla="*/ 902494 h 2809875"/>
                <a:gd name="connsiteX59" fmla="*/ 2431659 w 3517380"/>
                <a:gd name="connsiteY59" fmla="*/ 890588 h 2809875"/>
                <a:gd name="connsiteX60" fmla="*/ 2414991 w 3517380"/>
                <a:gd name="connsiteY60" fmla="*/ 864394 h 2809875"/>
                <a:gd name="connsiteX61" fmla="*/ 2398321 w 3517380"/>
                <a:gd name="connsiteY61" fmla="*/ 833437 h 2809875"/>
                <a:gd name="connsiteX62" fmla="*/ 2367365 w 3517380"/>
                <a:gd name="connsiteY62" fmla="*/ 807244 h 2809875"/>
                <a:gd name="connsiteX63" fmla="*/ 2348316 w 3517380"/>
                <a:gd name="connsiteY63" fmla="*/ 769144 h 2809875"/>
                <a:gd name="connsiteX64" fmla="*/ 2322122 w 3517380"/>
                <a:gd name="connsiteY64" fmla="*/ 733425 h 2809875"/>
                <a:gd name="connsiteX65" fmla="*/ 2307834 w 3517380"/>
                <a:gd name="connsiteY65" fmla="*/ 723900 h 2809875"/>
                <a:gd name="connsiteX66" fmla="*/ 2264972 w 3517380"/>
                <a:gd name="connsiteY66" fmla="*/ 704850 h 2809875"/>
                <a:gd name="connsiteX67" fmla="*/ 2241159 w 3517380"/>
                <a:gd name="connsiteY67" fmla="*/ 678657 h 2809875"/>
                <a:gd name="connsiteX68" fmla="*/ 2231634 w 3517380"/>
                <a:gd name="connsiteY68" fmla="*/ 657225 h 2809875"/>
                <a:gd name="connsiteX69" fmla="*/ 2212584 w 3517380"/>
                <a:gd name="connsiteY69" fmla="*/ 647700 h 2809875"/>
                <a:gd name="connsiteX70" fmla="*/ 2198297 w 3517380"/>
                <a:gd name="connsiteY70" fmla="*/ 638175 h 2809875"/>
                <a:gd name="connsiteX71" fmla="*/ 2179247 w 3517380"/>
                <a:gd name="connsiteY71" fmla="*/ 642938 h 2809875"/>
                <a:gd name="connsiteX72" fmla="*/ 2155434 w 3517380"/>
                <a:gd name="connsiteY72" fmla="*/ 619125 h 2809875"/>
                <a:gd name="connsiteX73" fmla="*/ 2136384 w 3517380"/>
                <a:gd name="connsiteY73" fmla="*/ 590550 h 2809875"/>
                <a:gd name="connsiteX74" fmla="*/ 2126859 w 3517380"/>
                <a:gd name="connsiteY74" fmla="*/ 561975 h 2809875"/>
                <a:gd name="connsiteX75" fmla="*/ 2103047 w 3517380"/>
                <a:gd name="connsiteY75" fmla="*/ 561975 h 2809875"/>
                <a:gd name="connsiteX76" fmla="*/ 2088759 w 3517380"/>
                <a:gd name="connsiteY76" fmla="*/ 547688 h 2809875"/>
                <a:gd name="connsiteX77" fmla="*/ 2050660 w 3517380"/>
                <a:gd name="connsiteY77" fmla="*/ 540544 h 2809875"/>
                <a:gd name="connsiteX78" fmla="*/ 2007797 w 3517380"/>
                <a:gd name="connsiteY78" fmla="*/ 528638 h 2809875"/>
                <a:gd name="connsiteX79" fmla="*/ 1976841 w 3517380"/>
                <a:gd name="connsiteY79" fmla="*/ 526256 h 2809875"/>
                <a:gd name="connsiteX80" fmla="*/ 1948266 w 3517380"/>
                <a:gd name="connsiteY80" fmla="*/ 521494 h 2809875"/>
                <a:gd name="connsiteX81" fmla="*/ 1926834 w 3517380"/>
                <a:gd name="connsiteY81" fmla="*/ 504825 h 2809875"/>
                <a:gd name="connsiteX82" fmla="*/ 1912547 w 3517380"/>
                <a:gd name="connsiteY82" fmla="*/ 509588 h 2809875"/>
                <a:gd name="connsiteX83" fmla="*/ 1841109 w 3517380"/>
                <a:gd name="connsiteY83" fmla="*/ 495300 h 2809875"/>
                <a:gd name="connsiteX84" fmla="*/ 1812534 w 3517380"/>
                <a:gd name="connsiteY84" fmla="*/ 485775 h 2809875"/>
                <a:gd name="connsiteX85" fmla="*/ 1798247 w 3517380"/>
                <a:gd name="connsiteY85" fmla="*/ 481013 h 2809875"/>
                <a:gd name="connsiteX86" fmla="*/ 1783959 w 3517380"/>
                <a:gd name="connsiteY86" fmla="*/ 490538 h 2809875"/>
                <a:gd name="connsiteX87" fmla="*/ 1769672 w 3517380"/>
                <a:gd name="connsiteY87" fmla="*/ 495300 h 2809875"/>
                <a:gd name="connsiteX88" fmla="*/ 1741097 w 3517380"/>
                <a:gd name="connsiteY88" fmla="*/ 523875 h 2809875"/>
                <a:gd name="connsiteX89" fmla="*/ 1717284 w 3517380"/>
                <a:gd name="connsiteY89" fmla="*/ 519113 h 2809875"/>
                <a:gd name="connsiteX90" fmla="*/ 1683947 w 3517380"/>
                <a:gd name="connsiteY90" fmla="*/ 509588 h 2809875"/>
                <a:gd name="connsiteX91" fmla="*/ 1650609 w 3517380"/>
                <a:gd name="connsiteY91" fmla="*/ 504825 h 2809875"/>
                <a:gd name="connsiteX92" fmla="*/ 1622034 w 3517380"/>
                <a:gd name="connsiteY92" fmla="*/ 500063 h 2809875"/>
                <a:gd name="connsiteX93" fmla="*/ 1581553 w 3517380"/>
                <a:gd name="connsiteY93" fmla="*/ 483394 h 2809875"/>
                <a:gd name="connsiteX94" fmla="*/ 1552978 w 3517380"/>
                <a:gd name="connsiteY94" fmla="*/ 483394 h 2809875"/>
                <a:gd name="connsiteX95" fmla="*/ 1541072 w 3517380"/>
                <a:gd name="connsiteY95" fmla="*/ 466725 h 2809875"/>
                <a:gd name="connsiteX96" fmla="*/ 1526784 w 3517380"/>
                <a:gd name="connsiteY96" fmla="*/ 447675 h 2809875"/>
                <a:gd name="connsiteX97" fmla="*/ 1522021 w 3517380"/>
                <a:gd name="connsiteY97" fmla="*/ 421481 h 2809875"/>
                <a:gd name="connsiteX98" fmla="*/ 1533929 w 3517380"/>
                <a:gd name="connsiteY98" fmla="*/ 392907 h 2809875"/>
                <a:gd name="connsiteX99" fmla="*/ 1564884 w 3517380"/>
                <a:gd name="connsiteY99" fmla="*/ 366713 h 2809875"/>
                <a:gd name="connsiteX100" fmla="*/ 1557740 w 3517380"/>
                <a:gd name="connsiteY100" fmla="*/ 340519 h 2809875"/>
                <a:gd name="connsiteX101" fmla="*/ 1564884 w 3517380"/>
                <a:gd name="connsiteY101" fmla="*/ 309562 h 2809875"/>
                <a:gd name="connsiteX102" fmla="*/ 1583934 w 3517380"/>
                <a:gd name="connsiteY102" fmla="*/ 285750 h 2809875"/>
                <a:gd name="connsiteX103" fmla="*/ 1588697 w 3517380"/>
                <a:gd name="connsiteY103" fmla="*/ 271463 h 2809875"/>
                <a:gd name="connsiteX104" fmla="*/ 1579172 w 3517380"/>
                <a:gd name="connsiteY104" fmla="*/ 257175 h 2809875"/>
                <a:gd name="connsiteX105" fmla="*/ 1545834 w 3517380"/>
                <a:gd name="connsiteY105" fmla="*/ 230981 h 2809875"/>
                <a:gd name="connsiteX106" fmla="*/ 1522022 w 3517380"/>
                <a:gd name="connsiteY106" fmla="*/ 228600 h 2809875"/>
                <a:gd name="connsiteX107" fmla="*/ 1507734 w 3517380"/>
                <a:gd name="connsiteY107" fmla="*/ 192881 h 2809875"/>
                <a:gd name="connsiteX108" fmla="*/ 1505353 w 3517380"/>
                <a:gd name="connsiteY108" fmla="*/ 159543 h 2809875"/>
                <a:gd name="connsiteX109" fmla="*/ 1488684 w 3517380"/>
                <a:gd name="connsiteY109" fmla="*/ 119063 h 2809875"/>
                <a:gd name="connsiteX110" fmla="*/ 1479159 w 3517380"/>
                <a:gd name="connsiteY110" fmla="*/ 92868 h 2809875"/>
                <a:gd name="connsiteX111" fmla="*/ 1455347 w 3517380"/>
                <a:gd name="connsiteY111" fmla="*/ 85725 h 2809875"/>
                <a:gd name="connsiteX112" fmla="*/ 1450584 w 3517380"/>
                <a:gd name="connsiteY112" fmla="*/ 66675 h 2809875"/>
                <a:gd name="connsiteX113" fmla="*/ 1433915 w 3517380"/>
                <a:gd name="connsiteY113" fmla="*/ 40481 h 2809875"/>
                <a:gd name="connsiteX114" fmla="*/ 1445822 w 3517380"/>
                <a:gd name="connsiteY114" fmla="*/ 30956 h 2809875"/>
                <a:gd name="connsiteX115" fmla="*/ 1436297 w 3517380"/>
                <a:gd name="connsiteY115" fmla="*/ 0 h 2809875"/>
                <a:gd name="connsiteX116" fmla="*/ 845747 w 3517380"/>
                <a:gd name="connsiteY116" fmla="*/ 180975 h 2809875"/>
                <a:gd name="connsiteX117" fmla="*/ 845747 w 3517380"/>
                <a:gd name="connsiteY117" fmla="*/ 180975 h 2809875"/>
                <a:gd name="connsiteX118" fmla="*/ 840984 w 3517380"/>
                <a:gd name="connsiteY118" fmla="*/ 223838 h 2809875"/>
                <a:gd name="connsiteX119" fmla="*/ 836222 w 3517380"/>
                <a:gd name="connsiteY119" fmla="*/ 238125 h 2809875"/>
                <a:gd name="connsiteX120" fmla="*/ 817172 w 3517380"/>
                <a:gd name="connsiteY120" fmla="*/ 254794 h 2809875"/>
                <a:gd name="connsiteX121" fmla="*/ 788597 w 3517380"/>
                <a:gd name="connsiteY121" fmla="*/ 266700 h 2809875"/>
                <a:gd name="connsiteX122" fmla="*/ 740972 w 3517380"/>
                <a:gd name="connsiteY122" fmla="*/ 300038 h 2809875"/>
                <a:gd name="connsiteX123" fmla="*/ 721922 w 3517380"/>
                <a:gd name="connsiteY123" fmla="*/ 328613 h 2809875"/>
                <a:gd name="connsiteX124" fmla="*/ 705252 w 3517380"/>
                <a:gd name="connsiteY124" fmla="*/ 342900 h 2809875"/>
                <a:gd name="connsiteX125" fmla="*/ 707634 w 3517380"/>
                <a:gd name="connsiteY125" fmla="*/ 369095 h 2809875"/>
                <a:gd name="connsiteX126" fmla="*/ 726684 w 3517380"/>
                <a:gd name="connsiteY126" fmla="*/ 381000 h 2809875"/>
                <a:gd name="connsiteX127" fmla="*/ 731447 w 3517380"/>
                <a:gd name="connsiteY127" fmla="*/ 395288 h 2809875"/>
                <a:gd name="connsiteX128" fmla="*/ 750497 w 3517380"/>
                <a:gd name="connsiteY128" fmla="*/ 423863 h 2809875"/>
                <a:gd name="connsiteX129" fmla="*/ 760022 w 3517380"/>
                <a:gd name="connsiteY129" fmla="*/ 442913 h 2809875"/>
                <a:gd name="connsiteX130" fmla="*/ 750497 w 3517380"/>
                <a:gd name="connsiteY130" fmla="*/ 481013 h 2809875"/>
                <a:gd name="connsiteX131" fmla="*/ 736209 w 3517380"/>
                <a:gd name="connsiteY131" fmla="*/ 490538 h 2809875"/>
                <a:gd name="connsiteX132" fmla="*/ 731447 w 3517380"/>
                <a:gd name="connsiteY132" fmla="*/ 504825 h 2809875"/>
                <a:gd name="connsiteX133" fmla="*/ 717159 w 3517380"/>
                <a:gd name="connsiteY133" fmla="*/ 509588 h 2809875"/>
                <a:gd name="connsiteX134" fmla="*/ 712397 w 3517380"/>
                <a:gd name="connsiteY134" fmla="*/ 538163 h 2809875"/>
                <a:gd name="connsiteX135" fmla="*/ 702872 w 3517380"/>
                <a:gd name="connsiteY135" fmla="*/ 566738 h 2809875"/>
                <a:gd name="connsiteX136" fmla="*/ 698109 w 3517380"/>
                <a:gd name="connsiteY136" fmla="*/ 581025 h 2809875"/>
                <a:gd name="connsiteX137" fmla="*/ 683822 w 3517380"/>
                <a:gd name="connsiteY137" fmla="*/ 611981 h 2809875"/>
                <a:gd name="connsiteX138" fmla="*/ 702872 w 3517380"/>
                <a:gd name="connsiteY138" fmla="*/ 638175 h 2809875"/>
                <a:gd name="connsiteX139" fmla="*/ 731447 w 3517380"/>
                <a:gd name="connsiteY139" fmla="*/ 647700 h 2809875"/>
                <a:gd name="connsiteX140" fmla="*/ 740972 w 3517380"/>
                <a:gd name="connsiteY140" fmla="*/ 661988 h 2809875"/>
                <a:gd name="connsiteX141" fmla="*/ 745734 w 3517380"/>
                <a:gd name="connsiteY141" fmla="*/ 676275 h 2809875"/>
                <a:gd name="connsiteX142" fmla="*/ 745734 w 3517380"/>
                <a:gd name="connsiteY142" fmla="*/ 688181 h 2809875"/>
                <a:gd name="connsiteX143" fmla="*/ 748115 w 3517380"/>
                <a:gd name="connsiteY143" fmla="*/ 709613 h 2809875"/>
                <a:gd name="connsiteX144" fmla="*/ 755259 w 3517380"/>
                <a:gd name="connsiteY144" fmla="*/ 728663 h 2809875"/>
                <a:gd name="connsiteX145" fmla="*/ 745734 w 3517380"/>
                <a:gd name="connsiteY145" fmla="*/ 757238 h 2809875"/>
                <a:gd name="connsiteX146" fmla="*/ 736209 w 3517380"/>
                <a:gd name="connsiteY146" fmla="*/ 771525 h 2809875"/>
                <a:gd name="connsiteX147" fmla="*/ 736209 w 3517380"/>
                <a:gd name="connsiteY147" fmla="*/ 842963 h 2809875"/>
                <a:gd name="connsiteX148" fmla="*/ 740972 w 3517380"/>
                <a:gd name="connsiteY148" fmla="*/ 857250 h 2809875"/>
                <a:gd name="connsiteX149" fmla="*/ 745734 w 3517380"/>
                <a:gd name="connsiteY149" fmla="*/ 876300 h 2809875"/>
                <a:gd name="connsiteX150" fmla="*/ 760022 w 3517380"/>
                <a:gd name="connsiteY150" fmla="*/ 923925 h 2809875"/>
                <a:gd name="connsiteX151" fmla="*/ 764784 w 3517380"/>
                <a:gd name="connsiteY151" fmla="*/ 938213 h 2809875"/>
                <a:gd name="connsiteX152" fmla="*/ 771928 w 3517380"/>
                <a:gd name="connsiteY152" fmla="*/ 983456 h 2809875"/>
                <a:gd name="connsiteX153" fmla="*/ 750497 w 3517380"/>
                <a:gd name="connsiteY153" fmla="*/ 1004888 h 2809875"/>
                <a:gd name="connsiteX154" fmla="*/ 731447 w 3517380"/>
                <a:gd name="connsiteY154" fmla="*/ 1009650 h 2809875"/>
                <a:gd name="connsiteX155" fmla="*/ 712397 w 3517380"/>
                <a:gd name="connsiteY155" fmla="*/ 1016794 h 2809875"/>
                <a:gd name="connsiteX156" fmla="*/ 683822 w 3517380"/>
                <a:gd name="connsiteY156" fmla="*/ 1035844 h 2809875"/>
                <a:gd name="connsiteX157" fmla="*/ 674297 w 3517380"/>
                <a:gd name="connsiteY157" fmla="*/ 1052513 h 2809875"/>
                <a:gd name="connsiteX158" fmla="*/ 660009 w 3517380"/>
                <a:gd name="connsiteY158" fmla="*/ 1062038 h 2809875"/>
                <a:gd name="connsiteX159" fmla="*/ 650484 w 3517380"/>
                <a:gd name="connsiteY159" fmla="*/ 1076325 h 2809875"/>
                <a:gd name="connsiteX160" fmla="*/ 640959 w 3517380"/>
                <a:gd name="connsiteY160" fmla="*/ 1157288 h 2809875"/>
                <a:gd name="connsiteX161" fmla="*/ 626672 w 3517380"/>
                <a:gd name="connsiteY161" fmla="*/ 1190625 h 2809875"/>
                <a:gd name="connsiteX162" fmla="*/ 593334 w 3517380"/>
                <a:gd name="connsiteY162" fmla="*/ 1204913 h 2809875"/>
                <a:gd name="connsiteX163" fmla="*/ 588572 w 3517380"/>
                <a:gd name="connsiteY163" fmla="*/ 1219200 h 2809875"/>
                <a:gd name="connsiteX164" fmla="*/ 593334 w 3517380"/>
                <a:gd name="connsiteY164" fmla="*/ 1233488 h 2809875"/>
                <a:gd name="connsiteX165" fmla="*/ 579047 w 3517380"/>
                <a:gd name="connsiteY165" fmla="*/ 1247775 h 2809875"/>
                <a:gd name="connsiteX166" fmla="*/ 569521 w 3517380"/>
                <a:gd name="connsiteY166" fmla="*/ 1290638 h 2809875"/>
                <a:gd name="connsiteX167" fmla="*/ 552854 w 3517380"/>
                <a:gd name="connsiteY167" fmla="*/ 1321593 h 2809875"/>
                <a:gd name="connsiteX168" fmla="*/ 533803 w 3517380"/>
                <a:gd name="connsiteY168" fmla="*/ 1343025 h 2809875"/>
                <a:gd name="connsiteX169" fmla="*/ 519515 w 3517380"/>
                <a:gd name="connsiteY169" fmla="*/ 1371600 h 2809875"/>
                <a:gd name="connsiteX170" fmla="*/ 498084 w 3517380"/>
                <a:gd name="connsiteY170" fmla="*/ 1419225 h 2809875"/>
                <a:gd name="connsiteX171" fmla="*/ 493322 w 3517380"/>
                <a:gd name="connsiteY171" fmla="*/ 1433513 h 2809875"/>
                <a:gd name="connsiteX172" fmla="*/ 474272 w 3517380"/>
                <a:gd name="connsiteY172" fmla="*/ 1466850 h 2809875"/>
                <a:gd name="connsiteX173" fmla="*/ 464747 w 3517380"/>
                <a:gd name="connsiteY173" fmla="*/ 1485900 h 2809875"/>
                <a:gd name="connsiteX174" fmla="*/ 459984 w 3517380"/>
                <a:gd name="connsiteY174" fmla="*/ 1500188 h 2809875"/>
                <a:gd name="connsiteX175" fmla="*/ 450459 w 3517380"/>
                <a:gd name="connsiteY175" fmla="*/ 1514475 h 2809875"/>
                <a:gd name="connsiteX176" fmla="*/ 436172 w 3517380"/>
                <a:gd name="connsiteY176" fmla="*/ 1552575 h 2809875"/>
                <a:gd name="connsiteX177" fmla="*/ 412359 w 3517380"/>
                <a:gd name="connsiteY177" fmla="*/ 1595438 h 2809875"/>
                <a:gd name="connsiteX178" fmla="*/ 398072 w 3517380"/>
                <a:gd name="connsiteY178" fmla="*/ 1628776 h 2809875"/>
                <a:gd name="connsiteX179" fmla="*/ 393310 w 3517380"/>
                <a:gd name="connsiteY179" fmla="*/ 1657350 h 2809875"/>
                <a:gd name="connsiteX180" fmla="*/ 379022 w 3517380"/>
                <a:gd name="connsiteY180" fmla="*/ 1719263 h 2809875"/>
                <a:gd name="connsiteX181" fmla="*/ 374259 w 3517380"/>
                <a:gd name="connsiteY181" fmla="*/ 1757363 h 2809875"/>
                <a:gd name="connsiteX182" fmla="*/ 369497 w 3517380"/>
                <a:gd name="connsiteY182" fmla="*/ 1771650 h 2809875"/>
                <a:gd name="connsiteX183" fmla="*/ 357591 w 3517380"/>
                <a:gd name="connsiteY183" fmla="*/ 1807369 h 2809875"/>
                <a:gd name="connsiteX184" fmla="*/ 343303 w 3517380"/>
                <a:gd name="connsiteY184" fmla="*/ 1852613 h 2809875"/>
                <a:gd name="connsiteX185" fmla="*/ 336159 w 3517380"/>
                <a:gd name="connsiteY185" fmla="*/ 1876425 h 2809875"/>
                <a:gd name="connsiteX186" fmla="*/ 326634 w 3517380"/>
                <a:gd name="connsiteY186" fmla="*/ 1890713 h 2809875"/>
                <a:gd name="connsiteX187" fmla="*/ 321872 w 3517380"/>
                <a:gd name="connsiteY187" fmla="*/ 1905000 h 2809875"/>
                <a:gd name="connsiteX188" fmla="*/ 307584 w 3517380"/>
                <a:gd name="connsiteY188" fmla="*/ 1914525 h 2809875"/>
                <a:gd name="connsiteX189" fmla="*/ 293297 w 3517380"/>
                <a:gd name="connsiteY189" fmla="*/ 1943100 h 2809875"/>
                <a:gd name="connsiteX190" fmla="*/ 283772 w 3517380"/>
                <a:gd name="connsiteY190" fmla="*/ 1971675 h 2809875"/>
                <a:gd name="connsiteX191" fmla="*/ 267103 w 3517380"/>
                <a:gd name="connsiteY191" fmla="*/ 2002632 h 2809875"/>
                <a:gd name="connsiteX192" fmla="*/ 231384 w 3517380"/>
                <a:gd name="connsiteY192" fmla="*/ 2038350 h 2809875"/>
                <a:gd name="connsiteX193" fmla="*/ 207572 w 3517380"/>
                <a:gd name="connsiteY193" fmla="*/ 2062163 h 2809875"/>
                <a:gd name="connsiteX194" fmla="*/ 202809 w 3517380"/>
                <a:gd name="connsiteY194" fmla="*/ 2076450 h 2809875"/>
                <a:gd name="connsiteX195" fmla="*/ 174234 w 3517380"/>
                <a:gd name="connsiteY195" fmla="*/ 2095500 h 2809875"/>
                <a:gd name="connsiteX196" fmla="*/ 159947 w 3517380"/>
                <a:gd name="connsiteY196" fmla="*/ 2105025 h 2809875"/>
                <a:gd name="connsiteX197" fmla="*/ 131372 w 3517380"/>
                <a:gd name="connsiteY197" fmla="*/ 2133601 h 2809875"/>
                <a:gd name="connsiteX198" fmla="*/ 102797 w 3517380"/>
                <a:gd name="connsiteY198" fmla="*/ 2145506 h 2809875"/>
                <a:gd name="connsiteX199" fmla="*/ 78985 w 3517380"/>
                <a:gd name="connsiteY199" fmla="*/ 2157412 h 2809875"/>
                <a:gd name="connsiteX200" fmla="*/ 45647 w 3517380"/>
                <a:gd name="connsiteY200" fmla="*/ 2174081 h 2809875"/>
                <a:gd name="connsiteX201" fmla="*/ 24215 w 3517380"/>
                <a:gd name="connsiteY201" fmla="*/ 2178844 h 2809875"/>
                <a:gd name="connsiteX202" fmla="*/ 403 w 3517380"/>
                <a:gd name="connsiteY202" fmla="*/ 2188369 h 2809875"/>
                <a:gd name="connsiteX203" fmla="*/ 12309 w 3517380"/>
                <a:gd name="connsiteY203" fmla="*/ 2228850 h 2809875"/>
                <a:gd name="connsiteX204" fmla="*/ 43265 w 3517380"/>
                <a:gd name="connsiteY204" fmla="*/ 2255044 h 2809875"/>
                <a:gd name="connsiteX205" fmla="*/ 67079 w 3517380"/>
                <a:gd name="connsiteY205" fmla="*/ 2271713 h 2809875"/>
                <a:gd name="connsiteX206" fmla="*/ 90890 w 3517380"/>
                <a:gd name="connsiteY206" fmla="*/ 2276475 h 2809875"/>
                <a:gd name="connsiteX207" fmla="*/ 114703 w 3517380"/>
                <a:gd name="connsiteY207" fmla="*/ 2297906 h 2809875"/>
                <a:gd name="connsiteX208" fmla="*/ 119466 w 3517380"/>
                <a:gd name="connsiteY208" fmla="*/ 2326482 h 2809875"/>
                <a:gd name="connsiteX209" fmla="*/ 126609 w 3517380"/>
                <a:gd name="connsiteY209" fmla="*/ 2347913 h 2809875"/>
                <a:gd name="connsiteX210" fmla="*/ 121847 w 3517380"/>
                <a:gd name="connsiteY210" fmla="*/ 2386013 h 2809875"/>
                <a:gd name="connsiteX211" fmla="*/ 112322 w 3517380"/>
                <a:gd name="connsiteY211" fmla="*/ 2405063 h 2809875"/>
                <a:gd name="connsiteX212" fmla="*/ 100416 w 3517380"/>
                <a:gd name="connsiteY212" fmla="*/ 2424112 h 2809875"/>
                <a:gd name="connsiteX213" fmla="*/ 71841 w 3517380"/>
                <a:gd name="connsiteY213" fmla="*/ 2426494 h 2809875"/>
                <a:gd name="connsiteX214" fmla="*/ 50409 w 3517380"/>
                <a:gd name="connsiteY214" fmla="*/ 2452688 h 2809875"/>
                <a:gd name="connsiteX215" fmla="*/ 21834 w 3517380"/>
                <a:gd name="connsiteY215" fmla="*/ 2466975 h 2809875"/>
                <a:gd name="connsiteX216" fmla="*/ 31359 w 3517380"/>
                <a:gd name="connsiteY216" fmla="*/ 2490788 h 2809875"/>
                <a:gd name="connsiteX217" fmla="*/ 21834 w 3517380"/>
                <a:gd name="connsiteY217" fmla="*/ 2524125 h 2809875"/>
                <a:gd name="connsiteX218" fmla="*/ 12309 w 3517380"/>
                <a:gd name="connsiteY218" fmla="*/ 2538413 h 2809875"/>
                <a:gd name="connsiteX219" fmla="*/ 374259 w 3517380"/>
                <a:gd name="connsiteY219" fmla="*/ 2809875 h 2809875"/>
                <a:gd name="connsiteX0" fmla="*/ 690172 w 3327009"/>
                <a:gd name="connsiteY0" fmla="*/ 2619375 h 2809875"/>
                <a:gd name="connsiteX1" fmla="*/ 1179122 w 3327009"/>
                <a:gd name="connsiteY1" fmla="*/ 2152650 h 2809875"/>
                <a:gd name="connsiteX2" fmla="*/ 1449791 w 3327009"/>
                <a:gd name="connsiteY2" fmla="*/ 1759744 h 2809875"/>
                <a:gd name="connsiteX3" fmla="*/ 1503765 w 3327009"/>
                <a:gd name="connsiteY3" fmla="*/ 1489076 h 2809875"/>
                <a:gd name="connsiteX4" fmla="*/ 1655372 w 3327009"/>
                <a:gd name="connsiteY4" fmla="*/ 1212850 h 2809875"/>
                <a:gd name="connsiteX5" fmla="*/ 3327009 w 3327009"/>
                <a:gd name="connsiteY5" fmla="*/ 1352550 h 2809875"/>
                <a:gd name="connsiteX6" fmla="*/ 3284147 w 3327009"/>
                <a:gd name="connsiteY6" fmla="*/ 1362075 h 2809875"/>
                <a:gd name="connsiteX7" fmla="*/ 3260334 w 3327009"/>
                <a:gd name="connsiteY7" fmla="*/ 1343025 h 2809875"/>
                <a:gd name="connsiteX8" fmla="*/ 3231759 w 3327009"/>
                <a:gd name="connsiteY8" fmla="*/ 1319213 h 2809875"/>
                <a:gd name="connsiteX9" fmla="*/ 3217472 w 3327009"/>
                <a:gd name="connsiteY9" fmla="*/ 1309688 h 2809875"/>
                <a:gd name="connsiteX10" fmla="*/ 3188897 w 3327009"/>
                <a:gd name="connsiteY10" fmla="*/ 1283495 h 2809875"/>
                <a:gd name="connsiteX11" fmla="*/ 3167465 w 3327009"/>
                <a:gd name="connsiteY11" fmla="*/ 1278731 h 2809875"/>
                <a:gd name="connsiteX12" fmla="*/ 3169848 w 3327009"/>
                <a:gd name="connsiteY12" fmla="*/ 1247775 h 2809875"/>
                <a:gd name="connsiteX13" fmla="*/ 3179372 w 3327009"/>
                <a:gd name="connsiteY13" fmla="*/ 1223963 h 2809875"/>
                <a:gd name="connsiteX14" fmla="*/ 3150797 w 3327009"/>
                <a:gd name="connsiteY14" fmla="*/ 1214438 h 2809875"/>
                <a:gd name="connsiteX15" fmla="*/ 3136509 w 3327009"/>
                <a:gd name="connsiteY15" fmla="*/ 1219200 h 2809875"/>
                <a:gd name="connsiteX16" fmla="*/ 3122222 w 3327009"/>
                <a:gd name="connsiteY16" fmla="*/ 1228725 h 2809875"/>
                <a:gd name="connsiteX17" fmla="*/ 3100790 w 3327009"/>
                <a:gd name="connsiteY17" fmla="*/ 1212056 h 2809875"/>
                <a:gd name="connsiteX18" fmla="*/ 3112697 w 3327009"/>
                <a:gd name="connsiteY18" fmla="*/ 1185863 h 2809875"/>
                <a:gd name="connsiteX19" fmla="*/ 3103172 w 3327009"/>
                <a:gd name="connsiteY19" fmla="*/ 1171575 h 2809875"/>
                <a:gd name="connsiteX20" fmla="*/ 3098409 w 3327009"/>
                <a:gd name="connsiteY20" fmla="*/ 1157288 h 2809875"/>
                <a:gd name="connsiteX21" fmla="*/ 3084122 w 3327009"/>
                <a:gd name="connsiteY21" fmla="*/ 1171575 h 2809875"/>
                <a:gd name="connsiteX22" fmla="*/ 3055547 w 3327009"/>
                <a:gd name="connsiteY22" fmla="*/ 1162050 h 2809875"/>
                <a:gd name="connsiteX23" fmla="*/ 3046022 w 3327009"/>
                <a:gd name="connsiteY23" fmla="*/ 1131094 h 2809875"/>
                <a:gd name="connsiteX24" fmla="*/ 3050784 w 3327009"/>
                <a:gd name="connsiteY24" fmla="*/ 1114425 h 2809875"/>
                <a:gd name="connsiteX25" fmla="*/ 3050784 w 3327009"/>
                <a:gd name="connsiteY25" fmla="*/ 1104900 h 2809875"/>
                <a:gd name="connsiteX26" fmla="*/ 3036497 w 3327009"/>
                <a:gd name="connsiteY26" fmla="*/ 1100138 h 2809875"/>
                <a:gd name="connsiteX27" fmla="*/ 3046022 w 3327009"/>
                <a:gd name="connsiteY27" fmla="*/ 1081088 h 2809875"/>
                <a:gd name="connsiteX28" fmla="*/ 3055547 w 3327009"/>
                <a:gd name="connsiteY28" fmla="*/ 1062038 h 2809875"/>
                <a:gd name="connsiteX29" fmla="*/ 3024590 w 3327009"/>
                <a:gd name="connsiteY29" fmla="*/ 1052513 h 2809875"/>
                <a:gd name="connsiteX30" fmla="*/ 3012684 w 3327009"/>
                <a:gd name="connsiteY30" fmla="*/ 1066800 h 2809875"/>
                <a:gd name="connsiteX31" fmla="*/ 2993634 w 3327009"/>
                <a:gd name="connsiteY31" fmla="*/ 1066800 h 2809875"/>
                <a:gd name="connsiteX32" fmla="*/ 2972204 w 3327009"/>
                <a:gd name="connsiteY32" fmla="*/ 1073944 h 2809875"/>
                <a:gd name="connsiteX33" fmla="*/ 2955534 w 3327009"/>
                <a:gd name="connsiteY33" fmla="*/ 1066800 h 2809875"/>
                <a:gd name="connsiteX34" fmla="*/ 2950772 w 3327009"/>
                <a:gd name="connsiteY34" fmla="*/ 1047750 h 2809875"/>
                <a:gd name="connsiteX35" fmla="*/ 2931721 w 3327009"/>
                <a:gd name="connsiteY35" fmla="*/ 1040607 h 2809875"/>
                <a:gd name="connsiteX36" fmla="*/ 2903147 w 3327009"/>
                <a:gd name="connsiteY36" fmla="*/ 1019175 h 2809875"/>
                <a:gd name="connsiteX37" fmla="*/ 2888859 w 3327009"/>
                <a:gd name="connsiteY37" fmla="*/ 1014413 h 2809875"/>
                <a:gd name="connsiteX38" fmla="*/ 2874572 w 3327009"/>
                <a:gd name="connsiteY38" fmla="*/ 1004888 h 2809875"/>
                <a:gd name="connsiteX39" fmla="*/ 2855522 w 3327009"/>
                <a:gd name="connsiteY39" fmla="*/ 1004888 h 2809875"/>
                <a:gd name="connsiteX40" fmla="*/ 2834090 w 3327009"/>
                <a:gd name="connsiteY40" fmla="*/ 995363 h 2809875"/>
                <a:gd name="connsiteX41" fmla="*/ 2810278 w 3327009"/>
                <a:gd name="connsiteY41" fmla="*/ 1009650 h 2809875"/>
                <a:gd name="connsiteX42" fmla="*/ 2767416 w 3327009"/>
                <a:gd name="connsiteY42" fmla="*/ 1007269 h 2809875"/>
                <a:gd name="connsiteX43" fmla="*/ 2734079 w 3327009"/>
                <a:gd name="connsiteY43" fmla="*/ 1019175 h 2809875"/>
                <a:gd name="connsiteX44" fmla="*/ 2712646 w 3327009"/>
                <a:gd name="connsiteY44" fmla="*/ 1019176 h 2809875"/>
                <a:gd name="connsiteX45" fmla="*/ 2693597 w 3327009"/>
                <a:gd name="connsiteY45" fmla="*/ 1009650 h 2809875"/>
                <a:gd name="connsiteX46" fmla="*/ 2641209 w 3327009"/>
                <a:gd name="connsiteY46" fmla="*/ 1021557 h 2809875"/>
                <a:gd name="connsiteX47" fmla="*/ 2631684 w 3327009"/>
                <a:gd name="connsiteY47" fmla="*/ 1031082 h 2809875"/>
                <a:gd name="connsiteX48" fmla="*/ 2612634 w 3327009"/>
                <a:gd name="connsiteY48" fmla="*/ 1038225 h 2809875"/>
                <a:gd name="connsiteX49" fmla="*/ 2595965 w 3327009"/>
                <a:gd name="connsiteY49" fmla="*/ 1035844 h 2809875"/>
                <a:gd name="connsiteX50" fmla="*/ 2574535 w 3327009"/>
                <a:gd name="connsiteY50" fmla="*/ 1028700 h 2809875"/>
                <a:gd name="connsiteX51" fmla="*/ 2529290 w 3327009"/>
                <a:gd name="connsiteY51" fmla="*/ 1004888 h 2809875"/>
                <a:gd name="connsiteX52" fmla="*/ 2526909 w 3327009"/>
                <a:gd name="connsiteY52" fmla="*/ 971550 h 2809875"/>
                <a:gd name="connsiteX53" fmla="*/ 2512622 w 3327009"/>
                <a:gd name="connsiteY53" fmla="*/ 942975 h 2809875"/>
                <a:gd name="connsiteX54" fmla="*/ 2488809 w 3327009"/>
                <a:gd name="connsiteY54" fmla="*/ 938213 h 2809875"/>
                <a:gd name="connsiteX55" fmla="*/ 2493572 w 3327009"/>
                <a:gd name="connsiteY55" fmla="*/ 923925 h 2809875"/>
                <a:gd name="connsiteX56" fmla="*/ 2479284 w 3327009"/>
                <a:gd name="connsiteY56" fmla="*/ 914400 h 2809875"/>
                <a:gd name="connsiteX57" fmla="*/ 2457853 w 3327009"/>
                <a:gd name="connsiteY57" fmla="*/ 902494 h 2809875"/>
                <a:gd name="connsiteX58" fmla="*/ 2431659 w 3327009"/>
                <a:gd name="connsiteY58" fmla="*/ 890588 h 2809875"/>
                <a:gd name="connsiteX59" fmla="*/ 2414991 w 3327009"/>
                <a:gd name="connsiteY59" fmla="*/ 864394 h 2809875"/>
                <a:gd name="connsiteX60" fmla="*/ 2398321 w 3327009"/>
                <a:gd name="connsiteY60" fmla="*/ 833437 h 2809875"/>
                <a:gd name="connsiteX61" fmla="*/ 2367365 w 3327009"/>
                <a:gd name="connsiteY61" fmla="*/ 807244 h 2809875"/>
                <a:gd name="connsiteX62" fmla="*/ 2348316 w 3327009"/>
                <a:gd name="connsiteY62" fmla="*/ 769144 h 2809875"/>
                <a:gd name="connsiteX63" fmla="*/ 2322122 w 3327009"/>
                <a:gd name="connsiteY63" fmla="*/ 733425 h 2809875"/>
                <a:gd name="connsiteX64" fmla="*/ 2307834 w 3327009"/>
                <a:gd name="connsiteY64" fmla="*/ 723900 h 2809875"/>
                <a:gd name="connsiteX65" fmla="*/ 2264972 w 3327009"/>
                <a:gd name="connsiteY65" fmla="*/ 704850 h 2809875"/>
                <a:gd name="connsiteX66" fmla="*/ 2241159 w 3327009"/>
                <a:gd name="connsiteY66" fmla="*/ 678657 h 2809875"/>
                <a:gd name="connsiteX67" fmla="*/ 2231634 w 3327009"/>
                <a:gd name="connsiteY67" fmla="*/ 657225 h 2809875"/>
                <a:gd name="connsiteX68" fmla="*/ 2212584 w 3327009"/>
                <a:gd name="connsiteY68" fmla="*/ 647700 h 2809875"/>
                <a:gd name="connsiteX69" fmla="*/ 2198297 w 3327009"/>
                <a:gd name="connsiteY69" fmla="*/ 638175 h 2809875"/>
                <a:gd name="connsiteX70" fmla="*/ 2179247 w 3327009"/>
                <a:gd name="connsiteY70" fmla="*/ 642938 h 2809875"/>
                <a:gd name="connsiteX71" fmla="*/ 2155434 w 3327009"/>
                <a:gd name="connsiteY71" fmla="*/ 619125 h 2809875"/>
                <a:gd name="connsiteX72" fmla="*/ 2136384 w 3327009"/>
                <a:gd name="connsiteY72" fmla="*/ 590550 h 2809875"/>
                <a:gd name="connsiteX73" fmla="*/ 2126859 w 3327009"/>
                <a:gd name="connsiteY73" fmla="*/ 561975 h 2809875"/>
                <a:gd name="connsiteX74" fmla="*/ 2103047 w 3327009"/>
                <a:gd name="connsiteY74" fmla="*/ 561975 h 2809875"/>
                <a:gd name="connsiteX75" fmla="*/ 2088759 w 3327009"/>
                <a:gd name="connsiteY75" fmla="*/ 547688 h 2809875"/>
                <a:gd name="connsiteX76" fmla="*/ 2050660 w 3327009"/>
                <a:gd name="connsiteY76" fmla="*/ 540544 h 2809875"/>
                <a:gd name="connsiteX77" fmla="*/ 2007797 w 3327009"/>
                <a:gd name="connsiteY77" fmla="*/ 528638 h 2809875"/>
                <a:gd name="connsiteX78" fmla="*/ 1976841 w 3327009"/>
                <a:gd name="connsiteY78" fmla="*/ 526256 h 2809875"/>
                <a:gd name="connsiteX79" fmla="*/ 1948266 w 3327009"/>
                <a:gd name="connsiteY79" fmla="*/ 521494 h 2809875"/>
                <a:gd name="connsiteX80" fmla="*/ 1926834 w 3327009"/>
                <a:gd name="connsiteY80" fmla="*/ 504825 h 2809875"/>
                <a:gd name="connsiteX81" fmla="*/ 1912547 w 3327009"/>
                <a:gd name="connsiteY81" fmla="*/ 509588 h 2809875"/>
                <a:gd name="connsiteX82" fmla="*/ 1841109 w 3327009"/>
                <a:gd name="connsiteY82" fmla="*/ 495300 h 2809875"/>
                <a:gd name="connsiteX83" fmla="*/ 1812534 w 3327009"/>
                <a:gd name="connsiteY83" fmla="*/ 485775 h 2809875"/>
                <a:gd name="connsiteX84" fmla="*/ 1798247 w 3327009"/>
                <a:gd name="connsiteY84" fmla="*/ 481013 h 2809875"/>
                <a:gd name="connsiteX85" fmla="*/ 1783959 w 3327009"/>
                <a:gd name="connsiteY85" fmla="*/ 490538 h 2809875"/>
                <a:gd name="connsiteX86" fmla="*/ 1769672 w 3327009"/>
                <a:gd name="connsiteY86" fmla="*/ 495300 h 2809875"/>
                <a:gd name="connsiteX87" fmla="*/ 1741097 w 3327009"/>
                <a:gd name="connsiteY87" fmla="*/ 523875 h 2809875"/>
                <a:gd name="connsiteX88" fmla="*/ 1717284 w 3327009"/>
                <a:gd name="connsiteY88" fmla="*/ 519113 h 2809875"/>
                <a:gd name="connsiteX89" fmla="*/ 1683947 w 3327009"/>
                <a:gd name="connsiteY89" fmla="*/ 509588 h 2809875"/>
                <a:gd name="connsiteX90" fmla="*/ 1650609 w 3327009"/>
                <a:gd name="connsiteY90" fmla="*/ 504825 h 2809875"/>
                <a:gd name="connsiteX91" fmla="*/ 1622034 w 3327009"/>
                <a:gd name="connsiteY91" fmla="*/ 500063 h 2809875"/>
                <a:gd name="connsiteX92" fmla="*/ 1581553 w 3327009"/>
                <a:gd name="connsiteY92" fmla="*/ 483394 h 2809875"/>
                <a:gd name="connsiteX93" fmla="*/ 1552978 w 3327009"/>
                <a:gd name="connsiteY93" fmla="*/ 483394 h 2809875"/>
                <a:gd name="connsiteX94" fmla="*/ 1541072 w 3327009"/>
                <a:gd name="connsiteY94" fmla="*/ 466725 h 2809875"/>
                <a:gd name="connsiteX95" fmla="*/ 1526784 w 3327009"/>
                <a:gd name="connsiteY95" fmla="*/ 447675 h 2809875"/>
                <a:gd name="connsiteX96" fmla="*/ 1522021 w 3327009"/>
                <a:gd name="connsiteY96" fmla="*/ 421481 h 2809875"/>
                <a:gd name="connsiteX97" fmla="*/ 1533929 w 3327009"/>
                <a:gd name="connsiteY97" fmla="*/ 392907 h 2809875"/>
                <a:gd name="connsiteX98" fmla="*/ 1564884 w 3327009"/>
                <a:gd name="connsiteY98" fmla="*/ 366713 h 2809875"/>
                <a:gd name="connsiteX99" fmla="*/ 1557740 w 3327009"/>
                <a:gd name="connsiteY99" fmla="*/ 340519 h 2809875"/>
                <a:gd name="connsiteX100" fmla="*/ 1564884 w 3327009"/>
                <a:gd name="connsiteY100" fmla="*/ 309562 h 2809875"/>
                <a:gd name="connsiteX101" fmla="*/ 1583934 w 3327009"/>
                <a:gd name="connsiteY101" fmla="*/ 285750 h 2809875"/>
                <a:gd name="connsiteX102" fmla="*/ 1588697 w 3327009"/>
                <a:gd name="connsiteY102" fmla="*/ 271463 h 2809875"/>
                <a:gd name="connsiteX103" fmla="*/ 1579172 w 3327009"/>
                <a:gd name="connsiteY103" fmla="*/ 257175 h 2809875"/>
                <a:gd name="connsiteX104" fmla="*/ 1545834 w 3327009"/>
                <a:gd name="connsiteY104" fmla="*/ 230981 h 2809875"/>
                <a:gd name="connsiteX105" fmla="*/ 1522022 w 3327009"/>
                <a:gd name="connsiteY105" fmla="*/ 228600 h 2809875"/>
                <a:gd name="connsiteX106" fmla="*/ 1507734 w 3327009"/>
                <a:gd name="connsiteY106" fmla="*/ 192881 h 2809875"/>
                <a:gd name="connsiteX107" fmla="*/ 1505353 w 3327009"/>
                <a:gd name="connsiteY107" fmla="*/ 159543 h 2809875"/>
                <a:gd name="connsiteX108" fmla="*/ 1488684 w 3327009"/>
                <a:gd name="connsiteY108" fmla="*/ 119063 h 2809875"/>
                <a:gd name="connsiteX109" fmla="*/ 1479159 w 3327009"/>
                <a:gd name="connsiteY109" fmla="*/ 92868 h 2809875"/>
                <a:gd name="connsiteX110" fmla="*/ 1455347 w 3327009"/>
                <a:gd name="connsiteY110" fmla="*/ 85725 h 2809875"/>
                <a:gd name="connsiteX111" fmla="*/ 1450584 w 3327009"/>
                <a:gd name="connsiteY111" fmla="*/ 66675 h 2809875"/>
                <a:gd name="connsiteX112" fmla="*/ 1433915 w 3327009"/>
                <a:gd name="connsiteY112" fmla="*/ 40481 h 2809875"/>
                <a:gd name="connsiteX113" fmla="*/ 1445822 w 3327009"/>
                <a:gd name="connsiteY113" fmla="*/ 30956 h 2809875"/>
                <a:gd name="connsiteX114" fmla="*/ 1436297 w 3327009"/>
                <a:gd name="connsiteY114" fmla="*/ 0 h 2809875"/>
                <a:gd name="connsiteX115" fmla="*/ 845747 w 3327009"/>
                <a:gd name="connsiteY115" fmla="*/ 180975 h 2809875"/>
                <a:gd name="connsiteX116" fmla="*/ 845747 w 3327009"/>
                <a:gd name="connsiteY116" fmla="*/ 180975 h 2809875"/>
                <a:gd name="connsiteX117" fmla="*/ 840984 w 3327009"/>
                <a:gd name="connsiteY117" fmla="*/ 223838 h 2809875"/>
                <a:gd name="connsiteX118" fmla="*/ 836222 w 3327009"/>
                <a:gd name="connsiteY118" fmla="*/ 238125 h 2809875"/>
                <a:gd name="connsiteX119" fmla="*/ 817172 w 3327009"/>
                <a:gd name="connsiteY119" fmla="*/ 254794 h 2809875"/>
                <a:gd name="connsiteX120" fmla="*/ 788597 w 3327009"/>
                <a:gd name="connsiteY120" fmla="*/ 266700 h 2809875"/>
                <a:gd name="connsiteX121" fmla="*/ 740972 w 3327009"/>
                <a:gd name="connsiteY121" fmla="*/ 300038 h 2809875"/>
                <a:gd name="connsiteX122" fmla="*/ 721922 w 3327009"/>
                <a:gd name="connsiteY122" fmla="*/ 328613 h 2809875"/>
                <a:gd name="connsiteX123" fmla="*/ 705252 w 3327009"/>
                <a:gd name="connsiteY123" fmla="*/ 342900 h 2809875"/>
                <a:gd name="connsiteX124" fmla="*/ 707634 w 3327009"/>
                <a:gd name="connsiteY124" fmla="*/ 369095 h 2809875"/>
                <a:gd name="connsiteX125" fmla="*/ 726684 w 3327009"/>
                <a:gd name="connsiteY125" fmla="*/ 381000 h 2809875"/>
                <a:gd name="connsiteX126" fmla="*/ 731447 w 3327009"/>
                <a:gd name="connsiteY126" fmla="*/ 395288 h 2809875"/>
                <a:gd name="connsiteX127" fmla="*/ 750497 w 3327009"/>
                <a:gd name="connsiteY127" fmla="*/ 423863 h 2809875"/>
                <a:gd name="connsiteX128" fmla="*/ 760022 w 3327009"/>
                <a:gd name="connsiteY128" fmla="*/ 442913 h 2809875"/>
                <a:gd name="connsiteX129" fmla="*/ 750497 w 3327009"/>
                <a:gd name="connsiteY129" fmla="*/ 481013 h 2809875"/>
                <a:gd name="connsiteX130" fmla="*/ 736209 w 3327009"/>
                <a:gd name="connsiteY130" fmla="*/ 490538 h 2809875"/>
                <a:gd name="connsiteX131" fmla="*/ 731447 w 3327009"/>
                <a:gd name="connsiteY131" fmla="*/ 504825 h 2809875"/>
                <a:gd name="connsiteX132" fmla="*/ 717159 w 3327009"/>
                <a:gd name="connsiteY132" fmla="*/ 509588 h 2809875"/>
                <a:gd name="connsiteX133" fmla="*/ 712397 w 3327009"/>
                <a:gd name="connsiteY133" fmla="*/ 538163 h 2809875"/>
                <a:gd name="connsiteX134" fmla="*/ 702872 w 3327009"/>
                <a:gd name="connsiteY134" fmla="*/ 566738 h 2809875"/>
                <a:gd name="connsiteX135" fmla="*/ 698109 w 3327009"/>
                <a:gd name="connsiteY135" fmla="*/ 581025 h 2809875"/>
                <a:gd name="connsiteX136" fmla="*/ 683822 w 3327009"/>
                <a:gd name="connsiteY136" fmla="*/ 611981 h 2809875"/>
                <a:gd name="connsiteX137" fmla="*/ 702872 w 3327009"/>
                <a:gd name="connsiteY137" fmla="*/ 638175 h 2809875"/>
                <a:gd name="connsiteX138" fmla="*/ 731447 w 3327009"/>
                <a:gd name="connsiteY138" fmla="*/ 647700 h 2809875"/>
                <a:gd name="connsiteX139" fmla="*/ 740972 w 3327009"/>
                <a:gd name="connsiteY139" fmla="*/ 661988 h 2809875"/>
                <a:gd name="connsiteX140" fmla="*/ 745734 w 3327009"/>
                <a:gd name="connsiteY140" fmla="*/ 676275 h 2809875"/>
                <a:gd name="connsiteX141" fmla="*/ 745734 w 3327009"/>
                <a:gd name="connsiteY141" fmla="*/ 688181 h 2809875"/>
                <a:gd name="connsiteX142" fmla="*/ 748115 w 3327009"/>
                <a:gd name="connsiteY142" fmla="*/ 709613 h 2809875"/>
                <a:gd name="connsiteX143" fmla="*/ 755259 w 3327009"/>
                <a:gd name="connsiteY143" fmla="*/ 728663 h 2809875"/>
                <a:gd name="connsiteX144" fmla="*/ 745734 w 3327009"/>
                <a:gd name="connsiteY144" fmla="*/ 757238 h 2809875"/>
                <a:gd name="connsiteX145" fmla="*/ 736209 w 3327009"/>
                <a:gd name="connsiteY145" fmla="*/ 771525 h 2809875"/>
                <a:gd name="connsiteX146" fmla="*/ 736209 w 3327009"/>
                <a:gd name="connsiteY146" fmla="*/ 842963 h 2809875"/>
                <a:gd name="connsiteX147" fmla="*/ 740972 w 3327009"/>
                <a:gd name="connsiteY147" fmla="*/ 857250 h 2809875"/>
                <a:gd name="connsiteX148" fmla="*/ 745734 w 3327009"/>
                <a:gd name="connsiteY148" fmla="*/ 876300 h 2809875"/>
                <a:gd name="connsiteX149" fmla="*/ 760022 w 3327009"/>
                <a:gd name="connsiteY149" fmla="*/ 923925 h 2809875"/>
                <a:gd name="connsiteX150" fmla="*/ 764784 w 3327009"/>
                <a:gd name="connsiteY150" fmla="*/ 938213 h 2809875"/>
                <a:gd name="connsiteX151" fmla="*/ 771928 w 3327009"/>
                <a:gd name="connsiteY151" fmla="*/ 983456 h 2809875"/>
                <a:gd name="connsiteX152" fmla="*/ 750497 w 3327009"/>
                <a:gd name="connsiteY152" fmla="*/ 1004888 h 2809875"/>
                <a:gd name="connsiteX153" fmla="*/ 731447 w 3327009"/>
                <a:gd name="connsiteY153" fmla="*/ 1009650 h 2809875"/>
                <a:gd name="connsiteX154" fmla="*/ 712397 w 3327009"/>
                <a:gd name="connsiteY154" fmla="*/ 1016794 h 2809875"/>
                <a:gd name="connsiteX155" fmla="*/ 683822 w 3327009"/>
                <a:gd name="connsiteY155" fmla="*/ 1035844 h 2809875"/>
                <a:gd name="connsiteX156" fmla="*/ 674297 w 3327009"/>
                <a:gd name="connsiteY156" fmla="*/ 1052513 h 2809875"/>
                <a:gd name="connsiteX157" fmla="*/ 660009 w 3327009"/>
                <a:gd name="connsiteY157" fmla="*/ 1062038 h 2809875"/>
                <a:gd name="connsiteX158" fmla="*/ 650484 w 3327009"/>
                <a:gd name="connsiteY158" fmla="*/ 1076325 h 2809875"/>
                <a:gd name="connsiteX159" fmla="*/ 640959 w 3327009"/>
                <a:gd name="connsiteY159" fmla="*/ 1157288 h 2809875"/>
                <a:gd name="connsiteX160" fmla="*/ 626672 w 3327009"/>
                <a:gd name="connsiteY160" fmla="*/ 1190625 h 2809875"/>
                <a:gd name="connsiteX161" fmla="*/ 593334 w 3327009"/>
                <a:gd name="connsiteY161" fmla="*/ 1204913 h 2809875"/>
                <a:gd name="connsiteX162" fmla="*/ 588572 w 3327009"/>
                <a:gd name="connsiteY162" fmla="*/ 1219200 h 2809875"/>
                <a:gd name="connsiteX163" fmla="*/ 593334 w 3327009"/>
                <a:gd name="connsiteY163" fmla="*/ 1233488 h 2809875"/>
                <a:gd name="connsiteX164" fmla="*/ 579047 w 3327009"/>
                <a:gd name="connsiteY164" fmla="*/ 1247775 h 2809875"/>
                <a:gd name="connsiteX165" fmla="*/ 569521 w 3327009"/>
                <a:gd name="connsiteY165" fmla="*/ 1290638 h 2809875"/>
                <a:gd name="connsiteX166" fmla="*/ 552854 w 3327009"/>
                <a:gd name="connsiteY166" fmla="*/ 1321593 h 2809875"/>
                <a:gd name="connsiteX167" fmla="*/ 533803 w 3327009"/>
                <a:gd name="connsiteY167" fmla="*/ 1343025 h 2809875"/>
                <a:gd name="connsiteX168" fmla="*/ 519515 w 3327009"/>
                <a:gd name="connsiteY168" fmla="*/ 1371600 h 2809875"/>
                <a:gd name="connsiteX169" fmla="*/ 498084 w 3327009"/>
                <a:gd name="connsiteY169" fmla="*/ 1419225 h 2809875"/>
                <a:gd name="connsiteX170" fmla="*/ 493322 w 3327009"/>
                <a:gd name="connsiteY170" fmla="*/ 1433513 h 2809875"/>
                <a:gd name="connsiteX171" fmla="*/ 474272 w 3327009"/>
                <a:gd name="connsiteY171" fmla="*/ 1466850 h 2809875"/>
                <a:gd name="connsiteX172" fmla="*/ 464747 w 3327009"/>
                <a:gd name="connsiteY172" fmla="*/ 1485900 h 2809875"/>
                <a:gd name="connsiteX173" fmla="*/ 459984 w 3327009"/>
                <a:gd name="connsiteY173" fmla="*/ 1500188 h 2809875"/>
                <a:gd name="connsiteX174" fmla="*/ 450459 w 3327009"/>
                <a:gd name="connsiteY174" fmla="*/ 1514475 h 2809875"/>
                <a:gd name="connsiteX175" fmla="*/ 436172 w 3327009"/>
                <a:gd name="connsiteY175" fmla="*/ 1552575 h 2809875"/>
                <a:gd name="connsiteX176" fmla="*/ 412359 w 3327009"/>
                <a:gd name="connsiteY176" fmla="*/ 1595438 h 2809875"/>
                <a:gd name="connsiteX177" fmla="*/ 398072 w 3327009"/>
                <a:gd name="connsiteY177" fmla="*/ 1628776 h 2809875"/>
                <a:gd name="connsiteX178" fmla="*/ 393310 w 3327009"/>
                <a:gd name="connsiteY178" fmla="*/ 1657350 h 2809875"/>
                <a:gd name="connsiteX179" fmla="*/ 379022 w 3327009"/>
                <a:gd name="connsiteY179" fmla="*/ 1719263 h 2809875"/>
                <a:gd name="connsiteX180" fmla="*/ 374259 w 3327009"/>
                <a:gd name="connsiteY180" fmla="*/ 1757363 h 2809875"/>
                <a:gd name="connsiteX181" fmla="*/ 369497 w 3327009"/>
                <a:gd name="connsiteY181" fmla="*/ 1771650 h 2809875"/>
                <a:gd name="connsiteX182" fmla="*/ 357591 w 3327009"/>
                <a:gd name="connsiteY182" fmla="*/ 1807369 h 2809875"/>
                <a:gd name="connsiteX183" fmla="*/ 343303 w 3327009"/>
                <a:gd name="connsiteY183" fmla="*/ 1852613 h 2809875"/>
                <a:gd name="connsiteX184" fmla="*/ 336159 w 3327009"/>
                <a:gd name="connsiteY184" fmla="*/ 1876425 h 2809875"/>
                <a:gd name="connsiteX185" fmla="*/ 326634 w 3327009"/>
                <a:gd name="connsiteY185" fmla="*/ 1890713 h 2809875"/>
                <a:gd name="connsiteX186" fmla="*/ 321872 w 3327009"/>
                <a:gd name="connsiteY186" fmla="*/ 1905000 h 2809875"/>
                <a:gd name="connsiteX187" fmla="*/ 307584 w 3327009"/>
                <a:gd name="connsiteY187" fmla="*/ 1914525 h 2809875"/>
                <a:gd name="connsiteX188" fmla="*/ 293297 w 3327009"/>
                <a:gd name="connsiteY188" fmla="*/ 1943100 h 2809875"/>
                <a:gd name="connsiteX189" fmla="*/ 283772 w 3327009"/>
                <a:gd name="connsiteY189" fmla="*/ 1971675 h 2809875"/>
                <a:gd name="connsiteX190" fmla="*/ 267103 w 3327009"/>
                <a:gd name="connsiteY190" fmla="*/ 2002632 h 2809875"/>
                <a:gd name="connsiteX191" fmla="*/ 231384 w 3327009"/>
                <a:gd name="connsiteY191" fmla="*/ 2038350 h 2809875"/>
                <a:gd name="connsiteX192" fmla="*/ 207572 w 3327009"/>
                <a:gd name="connsiteY192" fmla="*/ 2062163 h 2809875"/>
                <a:gd name="connsiteX193" fmla="*/ 202809 w 3327009"/>
                <a:gd name="connsiteY193" fmla="*/ 2076450 h 2809875"/>
                <a:gd name="connsiteX194" fmla="*/ 174234 w 3327009"/>
                <a:gd name="connsiteY194" fmla="*/ 2095500 h 2809875"/>
                <a:gd name="connsiteX195" fmla="*/ 159947 w 3327009"/>
                <a:gd name="connsiteY195" fmla="*/ 2105025 h 2809875"/>
                <a:gd name="connsiteX196" fmla="*/ 131372 w 3327009"/>
                <a:gd name="connsiteY196" fmla="*/ 2133601 h 2809875"/>
                <a:gd name="connsiteX197" fmla="*/ 102797 w 3327009"/>
                <a:gd name="connsiteY197" fmla="*/ 2145506 h 2809875"/>
                <a:gd name="connsiteX198" fmla="*/ 78985 w 3327009"/>
                <a:gd name="connsiteY198" fmla="*/ 2157412 h 2809875"/>
                <a:gd name="connsiteX199" fmla="*/ 45647 w 3327009"/>
                <a:gd name="connsiteY199" fmla="*/ 2174081 h 2809875"/>
                <a:gd name="connsiteX200" fmla="*/ 24215 w 3327009"/>
                <a:gd name="connsiteY200" fmla="*/ 2178844 h 2809875"/>
                <a:gd name="connsiteX201" fmla="*/ 403 w 3327009"/>
                <a:gd name="connsiteY201" fmla="*/ 2188369 h 2809875"/>
                <a:gd name="connsiteX202" fmla="*/ 12309 w 3327009"/>
                <a:gd name="connsiteY202" fmla="*/ 2228850 h 2809875"/>
                <a:gd name="connsiteX203" fmla="*/ 43265 w 3327009"/>
                <a:gd name="connsiteY203" fmla="*/ 2255044 h 2809875"/>
                <a:gd name="connsiteX204" fmla="*/ 67079 w 3327009"/>
                <a:gd name="connsiteY204" fmla="*/ 2271713 h 2809875"/>
                <a:gd name="connsiteX205" fmla="*/ 90890 w 3327009"/>
                <a:gd name="connsiteY205" fmla="*/ 2276475 h 2809875"/>
                <a:gd name="connsiteX206" fmla="*/ 114703 w 3327009"/>
                <a:gd name="connsiteY206" fmla="*/ 2297906 h 2809875"/>
                <a:gd name="connsiteX207" fmla="*/ 119466 w 3327009"/>
                <a:gd name="connsiteY207" fmla="*/ 2326482 h 2809875"/>
                <a:gd name="connsiteX208" fmla="*/ 126609 w 3327009"/>
                <a:gd name="connsiteY208" fmla="*/ 2347913 h 2809875"/>
                <a:gd name="connsiteX209" fmla="*/ 121847 w 3327009"/>
                <a:gd name="connsiteY209" fmla="*/ 2386013 h 2809875"/>
                <a:gd name="connsiteX210" fmla="*/ 112322 w 3327009"/>
                <a:gd name="connsiteY210" fmla="*/ 2405063 h 2809875"/>
                <a:gd name="connsiteX211" fmla="*/ 100416 w 3327009"/>
                <a:gd name="connsiteY211" fmla="*/ 2424112 h 2809875"/>
                <a:gd name="connsiteX212" fmla="*/ 71841 w 3327009"/>
                <a:gd name="connsiteY212" fmla="*/ 2426494 h 2809875"/>
                <a:gd name="connsiteX213" fmla="*/ 50409 w 3327009"/>
                <a:gd name="connsiteY213" fmla="*/ 2452688 h 2809875"/>
                <a:gd name="connsiteX214" fmla="*/ 21834 w 3327009"/>
                <a:gd name="connsiteY214" fmla="*/ 2466975 h 2809875"/>
                <a:gd name="connsiteX215" fmla="*/ 31359 w 3327009"/>
                <a:gd name="connsiteY215" fmla="*/ 2490788 h 2809875"/>
                <a:gd name="connsiteX216" fmla="*/ 21834 w 3327009"/>
                <a:gd name="connsiteY216" fmla="*/ 2524125 h 2809875"/>
                <a:gd name="connsiteX217" fmla="*/ 12309 w 3327009"/>
                <a:gd name="connsiteY217" fmla="*/ 2538413 h 2809875"/>
                <a:gd name="connsiteX218" fmla="*/ 374259 w 3327009"/>
                <a:gd name="connsiteY218" fmla="*/ 2809875 h 2809875"/>
                <a:gd name="connsiteX0" fmla="*/ 690172 w 3433610"/>
                <a:gd name="connsiteY0" fmla="*/ 2619375 h 2809875"/>
                <a:gd name="connsiteX1" fmla="*/ 1179122 w 3433610"/>
                <a:gd name="connsiteY1" fmla="*/ 2152650 h 2809875"/>
                <a:gd name="connsiteX2" fmla="*/ 1449791 w 3433610"/>
                <a:gd name="connsiteY2" fmla="*/ 1759744 h 2809875"/>
                <a:gd name="connsiteX3" fmla="*/ 1503765 w 3433610"/>
                <a:gd name="connsiteY3" fmla="*/ 1489076 h 2809875"/>
                <a:gd name="connsiteX4" fmla="*/ 1655372 w 3433610"/>
                <a:gd name="connsiteY4" fmla="*/ 1212850 h 2809875"/>
                <a:gd name="connsiteX5" fmla="*/ 3327009 w 3433610"/>
                <a:gd name="connsiteY5" fmla="*/ 1352550 h 2809875"/>
                <a:gd name="connsiteX6" fmla="*/ 3260334 w 3433610"/>
                <a:gd name="connsiteY6" fmla="*/ 1343025 h 2809875"/>
                <a:gd name="connsiteX7" fmla="*/ 3231759 w 3433610"/>
                <a:gd name="connsiteY7" fmla="*/ 1319213 h 2809875"/>
                <a:gd name="connsiteX8" fmla="*/ 3217472 w 3433610"/>
                <a:gd name="connsiteY8" fmla="*/ 1309688 h 2809875"/>
                <a:gd name="connsiteX9" fmla="*/ 3188897 w 3433610"/>
                <a:gd name="connsiteY9" fmla="*/ 1283495 h 2809875"/>
                <a:gd name="connsiteX10" fmla="*/ 3167465 w 3433610"/>
                <a:gd name="connsiteY10" fmla="*/ 1278731 h 2809875"/>
                <a:gd name="connsiteX11" fmla="*/ 3169848 w 3433610"/>
                <a:gd name="connsiteY11" fmla="*/ 1247775 h 2809875"/>
                <a:gd name="connsiteX12" fmla="*/ 3179372 w 3433610"/>
                <a:gd name="connsiteY12" fmla="*/ 1223963 h 2809875"/>
                <a:gd name="connsiteX13" fmla="*/ 3150797 w 3433610"/>
                <a:gd name="connsiteY13" fmla="*/ 1214438 h 2809875"/>
                <a:gd name="connsiteX14" fmla="*/ 3136509 w 3433610"/>
                <a:gd name="connsiteY14" fmla="*/ 1219200 h 2809875"/>
                <a:gd name="connsiteX15" fmla="*/ 3122222 w 3433610"/>
                <a:gd name="connsiteY15" fmla="*/ 1228725 h 2809875"/>
                <a:gd name="connsiteX16" fmla="*/ 3100790 w 3433610"/>
                <a:gd name="connsiteY16" fmla="*/ 1212056 h 2809875"/>
                <a:gd name="connsiteX17" fmla="*/ 3112697 w 3433610"/>
                <a:gd name="connsiteY17" fmla="*/ 1185863 h 2809875"/>
                <a:gd name="connsiteX18" fmla="*/ 3103172 w 3433610"/>
                <a:gd name="connsiteY18" fmla="*/ 1171575 h 2809875"/>
                <a:gd name="connsiteX19" fmla="*/ 3098409 w 3433610"/>
                <a:gd name="connsiteY19" fmla="*/ 1157288 h 2809875"/>
                <a:gd name="connsiteX20" fmla="*/ 3084122 w 3433610"/>
                <a:gd name="connsiteY20" fmla="*/ 1171575 h 2809875"/>
                <a:gd name="connsiteX21" fmla="*/ 3055547 w 3433610"/>
                <a:gd name="connsiteY21" fmla="*/ 1162050 h 2809875"/>
                <a:gd name="connsiteX22" fmla="*/ 3046022 w 3433610"/>
                <a:gd name="connsiteY22" fmla="*/ 1131094 h 2809875"/>
                <a:gd name="connsiteX23" fmla="*/ 3050784 w 3433610"/>
                <a:gd name="connsiteY23" fmla="*/ 1114425 h 2809875"/>
                <a:gd name="connsiteX24" fmla="*/ 3050784 w 3433610"/>
                <a:gd name="connsiteY24" fmla="*/ 1104900 h 2809875"/>
                <a:gd name="connsiteX25" fmla="*/ 3036497 w 3433610"/>
                <a:gd name="connsiteY25" fmla="*/ 1100138 h 2809875"/>
                <a:gd name="connsiteX26" fmla="*/ 3046022 w 3433610"/>
                <a:gd name="connsiteY26" fmla="*/ 1081088 h 2809875"/>
                <a:gd name="connsiteX27" fmla="*/ 3055547 w 3433610"/>
                <a:gd name="connsiteY27" fmla="*/ 1062038 h 2809875"/>
                <a:gd name="connsiteX28" fmla="*/ 3024590 w 3433610"/>
                <a:gd name="connsiteY28" fmla="*/ 1052513 h 2809875"/>
                <a:gd name="connsiteX29" fmla="*/ 3012684 w 3433610"/>
                <a:gd name="connsiteY29" fmla="*/ 1066800 h 2809875"/>
                <a:gd name="connsiteX30" fmla="*/ 2993634 w 3433610"/>
                <a:gd name="connsiteY30" fmla="*/ 1066800 h 2809875"/>
                <a:gd name="connsiteX31" fmla="*/ 2972204 w 3433610"/>
                <a:gd name="connsiteY31" fmla="*/ 1073944 h 2809875"/>
                <a:gd name="connsiteX32" fmla="*/ 2955534 w 3433610"/>
                <a:gd name="connsiteY32" fmla="*/ 1066800 h 2809875"/>
                <a:gd name="connsiteX33" fmla="*/ 2950772 w 3433610"/>
                <a:gd name="connsiteY33" fmla="*/ 1047750 h 2809875"/>
                <a:gd name="connsiteX34" fmla="*/ 2931721 w 3433610"/>
                <a:gd name="connsiteY34" fmla="*/ 1040607 h 2809875"/>
                <a:gd name="connsiteX35" fmla="*/ 2903147 w 3433610"/>
                <a:gd name="connsiteY35" fmla="*/ 1019175 h 2809875"/>
                <a:gd name="connsiteX36" fmla="*/ 2888859 w 3433610"/>
                <a:gd name="connsiteY36" fmla="*/ 1014413 h 2809875"/>
                <a:gd name="connsiteX37" fmla="*/ 2874572 w 3433610"/>
                <a:gd name="connsiteY37" fmla="*/ 1004888 h 2809875"/>
                <a:gd name="connsiteX38" fmla="*/ 2855522 w 3433610"/>
                <a:gd name="connsiteY38" fmla="*/ 1004888 h 2809875"/>
                <a:gd name="connsiteX39" fmla="*/ 2834090 w 3433610"/>
                <a:gd name="connsiteY39" fmla="*/ 995363 h 2809875"/>
                <a:gd name="connsiteX40" fmla="*/ 2810278 w 3433610"/>
                <a:gd name="connsiteY40" fmla="*/ 1009650 h 2809875"/>
                <a:gd name="connsiteX41" fmla="*/ 2767416 w 3433610"/>
                <a:gd name="connsiteY41" fmla="*/ 1007269 h 2809875"/>
                <a:gd name="connsiteX42" fmla="*/ 2734079 w 3433610"/>
                <a:gd name="connsiteY42" fmla="*/ 1019175 h 2809875"/>
                <a:gd name="connsiteX43" fmla="*/ 2712646 w 3433610"/>
                <a:gd name="connsiteY43" fmla="*/ 1019176 h 2809875"/>
                <a:gd name="connsiteX44" fmla="*/ 2693597 w 3433610"/>
                <a:gd name="connsiteY44" fmla="*/ 1009650 h 2809875"/>
                <a:gd name="connsiteX45" fmla="*/ 2641209 w 3433610"/>
                <a:gd name="connsiteY45" fmla="*/ 1021557 h 2809875"/>
                <a:gd name="connsiteX46" fmla="*/ 2631684 w 3433610"/>
                <a:gd name="connsiteY46" fmla="*/ 1031082 h 2809875"/>
                <a:gd name="connsiteX47" fmla="*/ 2612634 w 3433610"/>
                <a:gd name="connsiteY47" fmla="*/ 1038225 h 2809875"/>
                <a:gd name="connsiteX48" fmla="*/ 2595965 w 3433610"/>
                <a:gd name="connsiteY48" fmla="*/ 1035844 h 2809875"/>
                <a:gd name="connsiteX49" fmla="*/ 2574535 w 3433610"/>
                <a:gd name="connsiteY49" fmla="*/ 1028700 h 2809875"/>
                <a:gd name="connsiteX50" fmla="*/ 2529290 w 3433610"/>
                <a:gd name="connsiteY50" fmla="*/ 1004888 h 2809875"/>
                <a:gd name="connsiteX51" fmla="*/ 2526909 w 3433610"/>
                <a:gd name="connsiteY51" fmla="*/ 971550 h 2809875"/>
                <a:gd name="connsiteX52" fmla="*/ 2512622 w 3433610"/>
                <a:gd name="connsiteY52" fmla="*/ 942975 h 2809875"/>
                <a:gd name="connsiteX53" fmla="*/ 2488809 w 3433610"/>
                <a:gd name="connsiteY53" fmla="*/ 938213 h 2809875"/>
                <a:gd name="connsiteX54" fmla="*/ 2493572 w 3433610"/>
                <a:gd name="connsiteY54" fmla="*/ 923925 h 2809875"/>
                <a:gd name="connsiteX55" fmla="*/ 2479284 w 3433610"/>
                <a:gd name="connsiteY55" fmla="*/ 914400 h 2809875"/>
                <a:gd name="connsiteX56" fmla="*/ 2457853 w 3433610"/>
                <a:gd name="connsiteY56" fmla="*/ 902494 h 2809875"/>
                <a:gd name="connsiteX57" fmla="*/ 2431659 w 3433610"/>
                <a:gd name="connsiteY57" fmla="*/ 890588 h 2809875"/>
                <a:gd name="connsiteX58" fmla="*/ 2414991 w 3433610"/>
                <a:gd name="connsiteY58" fmla="*/ 864394 h 2809875"/>
                <a:gd name="connsiteX59" fmla="*/ 2398321 w 3433610"/>
                <a:gd name="connsiteY59" fmla="*/ 833437 h 2809875"/>
                <a:gd name="connsiteX60" fmla="*/ 2367365 w 3433610"/>
                <a:gd name="connsiteY60" fmla="*/ 807244 h 2809875"/>
                <a:gd name="connsiteX61" fmla="*/ 2348316 w 3433610"/>
                <a:gd name="connsiteY61" fmla="*/ 769144 h 2809875"/>
                <a:gd name="connsiteX62" fmla="*/ 2322122 w 3433610"/>
                <a:gd name="connsiteY62" fmla="*/ 733425 h 2809875"/>
                <a:gd name="connsiteX63" fmla="*/ 2307834 w 3433610"/>
                <a:gd name="connsiteY63" fmla="*/ 723900 h 2809875"/>
                <a:gd name="connsiteX64" fmla="*/ 2264972 w 3433610"/>
                <a:gd name="connsiteY64" fmla="*/ 704850 h 2809875"/>
                <a:gd name="connsiteX65" fmla="*/ 2241159 w 3433610"/>
                <a:gd name="connsiteY65" fmla="*/ 678657 h 2809875"/>
                <a:gd name="connsiteX66" fmla="*/ 2231634 w 3433610"/>
                <a:gd name="connsiteY66" fmla="*/ 657225 h 2809875"/>
                <a:gd name="connsiteX67" fmla="*/ 2212584 w 3433610"/>
                <a:gd name="connsiteY67" fmla="*/ 647700 h 2809875"/>
                <a:gd name="connsiteX68" fmla="*/ 2198297 w 3433610"/>
                <a:gd name="connsiteY68" fmla="*/ 638175 h 2809875"/>
                <a:gd name="connsiteX69" fmla="*/ 2179247 w 3433610"/>
                <a:gd name="connsiteY69" fmla="*/ 642938 h 2809875"/>
                <a:gd name="connsiteX70" fmla="*/ 2155434 w 3433610"/>
                <a:gd name="connsiteY70" fmla="*/ 619125 h 2809875"/>
                <a:gd name="connsiteX71" fmla="*/ 2136384 w 3433610"/>
                <a:gd name="connsiteY71" fmla="*/ 590550 h 2809875"/>
                <a:gd name="connsiteX72" fmla="*/ 2126859 w 3433610"/>
                <a:gd name="connsiteY72" fmla="*/ 561975 h 2809875"/>
                <a:gd name="connsiteX73" fmla="*/ 2103047 w 3433610"/>
                <a:gd name="connsiteY73" fmla="*/ 561975 h 2809875"/>
                <a:gd name="connsiteX74" fmla="*/ 2088759 w 3433610"/>
                <a:gd name="connsiteY74" fmla="*/ 547688 h 2809875"/>
                <a:gd name="connsiteX75" fmla="*/ 2050660 w 3433610"/>
                <a:gd name="connsiteY75" fmla="*/ 540544 h 2809875"/>
                <a:gd name="connsiteX76" fmla="*/ 2007797 w 3433610"/>
                <a:gd name="connsiteY76" fmla="*/ 528638 h 2809875"/>
                <a:gd name="connsiteX77" fmla="*/ 1976841 w 3433610"/>
                <a:gd name="connsiteY77" fmla="*/ 526256 h 2809875"/>
                <a:gd name="connsiteX78" fmla="*/ 1948266 w 3433610"/>
                <a:gd name="connsiteY78" fmla="*/ 521494 h 2809875"/>
                <a:gd name="connsiteX79" fmla="*/ 1926834 w 3433610"/>
                <a:gd name="connsiteY79" fmla="*/ 504825 h 2809875"/>
                <a:gd name="connsiteX80" fmla="*/ 1912547 w 3433610"/>
                <a:gd name="connsiteY80" fmla="*/ 509588 h 2809875"/>
                <a:gd name="connsiteX81" fmla="*/ 1841109 w 3433610"/>
                <a:gd name="connsiteY81" fmla="*/ 495300 h 2809875"/>
                <a:gd name="connsiteX82" fmla="*/ 1812534 w 3433610"/>
                <a:gd name="connsiteY82" fmla="*/ 485775 h 2809875"/>
                <a:gd name="connsiteX83" fmla="*/ 1798247 w 3433610"/>
                <a:gd name="connsiteY83" fmla="*/ 481013 h 2809875"/>
                <a:gd name="connsiteX84" fmla="*/ 1783959 w 3433610"/>
                <a:gd name="connsiteY84" fmla="*/ 490538 h 2809875"/>
                <a:gd name="connsiteX85" fmla="*/ 1769672 w 3433610"/>
                <a:gd name="connsiteY85" fmla="*/ 495300 h 2809875"/>
                <a:gd name="connsiteX86" fmla="*/ 1741097 w 3433610"/>
                <a:gd name="connsiteY86" fmla="*/ 523875 h 2809875"/>
                <a:gd name="connsiteX87" fmla="*/ 1717284 w 3433610"/>
                <a:gd name="connsiteY87" fmla="*/ 519113 h 2809875"/>
                <a:gd name="connsiteX88" fmla="*/ 1683947 w 3433610"/>
                <a:gd name="connsiteY88" fmla="*/ 509588 h 2809875"/>
                <a:gd name="connsiteX89" fmla="*/ 1650609 w 3433610"/>
                <a:gd name="connsiteY89" fmla="*/ 504825 h 2809875"/>
                <a:gd name="connsiteX90" fmla="*/ 1622034 w 3433610"/>
                <a:gd name="connsiteY90" fmla="*/ 500063 h 2809875"/>
                <a:gd name="connsiteX91" fmla="*/ 1581553 w 3433610"/>
                <a:gd name="connsiteY91" fmla="*/ 483394 h 2809875"/>
                <a:gd name="connsiteX92" fmla="*/ 1552978 w 3433610"/>
                <a:gd name="connsiteY92" fmla="*/ 483394 h 2809875"/>
                <a:gd name="connsiteX93" fmla="*/ 1541072 w 3433610"/>
                <a:gd name="connsiteY93" fmla="*/ 466725 h 2809875"/>
                <a:gd name="connsiteX94" fmla="*/ 1526784 w 3433610"/>
                <a:gd name="connsiteY94" fmla="*/ 447675 h 2809875"/>
                <a:gd name="connsiteX95" fmla="*/ 1522021 w 3433610"/>
                <a:gd name="connsiteY95" fmla="*/ 421481 h 2809875"/>
                <a:gd name="connsiteX96" fmla="*/ 1533929 w 3433610"/>
                <a:gd name="connsiteY96" fmla="*/ 392907 h 2809875"/>
                <a:gd name="connsiteX97" fmla="*/ 1564884 w 3433610"/>
                <a:gd name="connsiteY97" fmla="*/ 366713 h 2809875"/>
                <a:gd name="connsiteX98" fmla="*/ 1557740 w 3433610"/>
                <a:gd name="connsiteY98" fmla="*/ 340519 h 2809875"/>
                <a:gd name="connsiteX99" fmla="*/ 1564884 w 3433610"/>
                <a:gd name="connsiteY99" fmla="*/ 309562 h 2809875"/>
                <a:gd name="connsiteX100" fmla="*/ 1583934 w 3433610"/>
                <a:gd name="connsiteY100" fmla="*/ 285750 h 2809875"/>
                <a:gd name="connsiteX101" fmla="*/ 1588697 w 3433610"/>
                <a:gd name="connsiteY101" fmla="*/ 271463 h 2809875"/>
                <a:gd name="connsiteX102" fmla="*/ 1579172 w 3433610"/>
                <a:gd name="connsiteY102" fmla="*/ 257175 h 2809875"/>
                <a:gd name="connsiteX103" fmla="*/ 1545834 w 3433610"/>
                <a:gd name="connsiteY103" fmla="*/ 230981 h 2809875"/>
                <a:gd name="connsiteX104" fmla="*/ 1522022 w 3433610"/>
                <a:gd name="connsiteY104" fmla="*/ 228600 h 2809875"/>
                <a:gd name="connsiteX105" fmla="*/ 1507734 w 3433610"/>
                <a:gd name="connsiteY105" fmla="*/ 192881 h 2809875"/>
                <a:gd name="connsiteX106" fmla="*/ 1505353 w 3433610"/>
                <a:gd name="connsiteY106" fmla="*/ 159543 h 2809875"/>
                <a:gd name="connsiteX107" fmla="*/ 1488684 w 3433610"/>
                <a:gd name="connsiteY107" fmla="*/ 119063 h 2809875"/>
                <a:gd name="connsiteX108" fmla="*/ 1479159 w 3433610"/>
                <a:gd name="connsiteY108" fmla="*/ 92868 h 2809875"/>
                <a:gd name="connsiteX109" fmla="*/ 1455347 w 3433610"/>
                <a:gd name="connsiteY109" fmla="*/ 85725 h 2809875"/>
                <a:gd name="connsiteX110" fmla="*/ 1450584 w 3433610"/>
                <a:gd name="connsiteY110" fmla="*/ 66675 h 2809875"/>
                <a:gd name="connsiteX111" fmla="*/ 1433915 w 3433610"/>
                <a:gd name="connsiteY111" fmla="*/ 40481 h 2809875"/>
                <a:gd name="connsiteX112" fmla="*/ 1445822 w 3433610"/>
                <a:gd name="connsiteY112" fmla="*/ 30956 h 2809875"/>
                <a:gd name="connsiteX113" fmla="*/ 1436297 w 3433610"/>
                <a:gd name="connsiteY113" fmla="*/ 0 h 2809875"/>
                <a:gd name="connsiteX114" fmla="*/ 845747 w 3433610"/>
                <a:gd name="connsiteY114" fmla="*/ 180975 h 2809875"/>
                <a:gd name="connsiteX115" fmla="*/ 845747 w 3433610"/>
                <a:gd name="connsiteY115" fmla="*/ 180975 h 2809875"/>
                <a:gd name="connsiteX116" fmla="*/ 840984 w 3433610"/>
                <a:gd name="connsiteY116" fmla="*/ 223838 h 2809875"/>
                <a:gd name="connsiteX117" fmla="*/ 836222 w 3433610"/>
                <a:gd name="connsiteY117" fmla="*/ 238125 h 2809875"/>
                <a:gd name="connsiteX118" fmla="*/ 817172 w 3433610"/>
                <a:gd name="connsiteY118" fmla="*/ 254794 h 2809875"/>
                <a:gd name="connsiteX119" fmla="*/ 788597 w 3433610"/>
                <a:gd name="connsiteY119" fmla="*/ 266700 h 2809875"/>
                <a:gd name="connsiteX120" fmla="*/ 740972 w 3433610"/>
                <a:gd name="connsiteY120" fmla="*/ 300038 h 2809875"/>
                <a:gd name="connsiteX121" fmla="*/ 721922 w 3433610"/>
                <a:gd name="connsiteY121" fmla="*/ 328613 h 2809875"/>
                <a:gd name="connsiteX122" fmla="*/ 705252 w 3433610"/>
                <a:gd name="connsiteY122" fmla="*/ 342900 h 2809875"/>
                <a:gd name="connsiteX123" fmla="*/ 707634 w 3433610"/>
                <a:gd name="connsiteY123" fmla="*/ 369095 h 2809875"/>
                <a:gd name="connsiteX124" fmla="*/ 726684 w 3433610"/>
                <a:gd name="connsiteY124" fmla="*/ 381000 h 2809875"/>
                <a:gd name="connsiteX125" fmla="*/ 731447 w 3433610"/>
                <a:gd name="connsiteY125" fmla="*/ 395288 h 2809875"/>
                <a:gd name="connsiteX126" fmla="*/ 750497 w 3433610"/>
                <a:gd name="connsiteY126" fmla="*/ 423863 h 2809875"/>
                <a:gd name="connsiteX127" fmla="*/ 760022 w 3433610"/>
                <a:gd name="connsiteY127" fmla="*/ 442913 h 2809875"/>
                <a:gd name="connsiteX128" fmla="*/ 750497 w 3433610"/>
                <a:gd name="connsiteY128" fmla="*/ 481013 h 2809875"/>
                <a:gd name="connsiteX129" fmla="*/ 736209 w 3433610"/>
                <a:gd name="connsiteY129" fmla="*/ 490538 h 2809875"/>
                <a:gd name="connsiteX130" fmla="*/ 731447 w 3433610"/>
                <a:gd name="connsiteY130" fmla="*/ 504825 h 2809875"/>
                <a:gd name="connsiteX131" fmla="*/ 717159 w 3433610"/>
                <a:gd name="connsiteY131" fmla="*/ 509588 h 2809875"/>
                <a:gd name="connsiteX132" fmla="*/ 712397 w 3433610"/>
                <a:gd name="connsiteY132" fmla="*/ 538163 h 2809875"/>
                <a:gd name="connsiteX133" fmla="*/ 702872 w 3433610"/>
                <a:gd name="connsiteY133" fmla="*/ 566738 h 2809875"/>
                <a:gd name="connsiteX134" fmla="*/ 698109 w 3433610"/>
                <a:gd name="connsiteY134" fmla="*/ 581025 h 2809875"/>
                <a:gd name="connsiteX135" fmla="*/ 683822 w 3433610"/>
                <a:gd name="connsiteY135" fmla="*/ 611981 h 2809875"/>
                <a:gd name="connsiteX136" fmla="*/ 702872 w 3433610"/>
                <a:gd name="connsiteY136" fmla="*/ 638175 h 2809875"/>
                <a:gd name="connsiteX137" fmla="*/ 731447 w 3433610"/>
                <a:gd name="connsiteY137" fmla="*/ 647700 h 2809875"/>
                <a:gd name="connsiteX138" fmla="*/ 740972 w 3433610"/>
                <a:gd name="connsiteY138" fmla="*/ 661988 h 2809875"/>
                <a:gd name="connsiteX139" fmla="*/ 745734 w 3433610"/>
                <a:gd name="connsiteY139" fmla="*/ 676275 h 2809875"/>
                <a:gd name="connsiteX140" fmla="*/ 745734 w 3433610"/>
                <a:gd name="connsiteY140" fmla="*/ 688181 h 2809875"/>
                <a:gd name="connsiteX141" fmla="*/ 748115 w 3433610"/>
                <a:gd name="connsiteY141" fmla="*/ 709613 h 2809875"/>
                <a:gd name="connsiteX142" fmla="*/ 755259 w 3433610"/>
                <a:gd name="connsiteY142" fmla="*/ 728663 h 2809875"/>
                <a:gd name="connsiteX143" fmla="*/ 745734 w 3433610"/>
                <a:gd name="connsiteY143" fmla="*/ 757238 h 2809875"/>
                <a:gd name="connsiteX144" fmla="*/ 736209 w 3433610"/>
                <a:gd name="connsiteY144" fmla="*/ 771525 h 2809875"/>
                <a:gd name="connsiteX145" fmla="*/ 736209 w 3433610"/>
                <a:gd name="connsiteY145" fmla="*/ 842963 h 2809875"/>
                <a:gd name="connsiteX146" fmla="*/ 740972 w 3433610"/>
                <a:gd name="connsiteY146" fmla="*/ 857250 h 2809875"/>
                <a:gd name="connsiteX147" fmla="*/ 745734 w 3433610"/>
                <a:gd name="connsiteY147" fmla="*/ 876300 h 2809875"/>
                <a:gd name="connsiteX148" fmla="*/ 760022 w 3433610"/>
                <a:gd name="connsiteY148" fmla="*/ 923925 h 2809875"/>
                <a:gd name="connsiteX149" fmla="*/ 764784 w 3433610"/>
                <a:gd name="connsiteY149" fmla="*/ 938213 h 2809875"/>
                <a:gd name="connsiteX150" fmla="*/ 771928 w 3433610"/>
                <a:gd name="connsiteY150" fmla="*/ 983456 h 2809875"/>
                <a:gd name="connsiteX151" fmla="*/ 750497 w 3433610"/>
                <a:gd name="connsiteY151" fmla="*/ 1004888 h 2809875"/>
                <a:gd name="connsiteX152" fmla="*/ 731447 w 3433610"/>
                <a:gd name="connsiteY152" fmla="*/ 1009650 h 2809875"/>
                <a:gd name="connsiteX153" fmla="*/ 712397 w 3433610"/>
                <a:gd name="connsiteY153" fmla="*/ 1016794 h 2809875"/>
                <a:gd name="connsiteX154" fmla="*/ 683822 w 3433610"/>
                <a:gd name="connsiteY154" fmla="*/ 1035844 h 2809875"/>
                <a:gd name="connsiteX155" fmla="*/ 674297 w 3433610"/>
                <a:gd name="connsiteY155" fmla="*/ 1052513 h 2809875"/>
                <a:gd name="connsiteX156" fmla="*/ 660009 w 3433610"/>
                <a:gd name="connsiteY156" fmla="*/ 1062038 h 2809875"/>
                <a:gd name="connsiteX157" fmla="*/ 650484 w 3433610"/>
                <a:gd name="connsiteY157" fmla="*/ 1076325 h 2809875"/>
                <a:gd name="connsiteX158" fmla="*/ 640959 w 3433610"/>
                <a:gd name="connsiteY158" fmla="*/ 1157288 h 2809875"/>
                <a:gd name="connsiteX159" fmla="*/ 626672 w 3433610"/>
                <a:gd name="connsiteY159" fmla="*/ 1190625 h 2809875"/>
                <a:gd name="connsiteX160" fmla="*/ 593334 w 3433610"/>
                <a:gd name="connsiteY160" fmla="*/ 1204913 h 2809875"/>
                <a:gd name="connsiteX161" fmla="*/ 588572 w 3433610"/>
                <a:gd name="connsiteY161" fmla="*/ 1219200 h 2809875"/>
                <a:gd name="connsiteX162" fmla="*/ 593334 w 3433610"/>
                <a:gd name="connsiteY162" fmla="*/ 1233488 h 2809875"/>
                <a:gd name="connsiteX163" fmla="*/ 579047 w 3433610"/>
                <a:gd name="connsiteY163" fmla="*/ 1247775 h 2809875"/>
                <a:gd name="connsiteX164" fmla="*/ 569521 w 3433610"/>
                <a:gd name="connsiteY164" fmla="*/ 1290638 h 2809875"/>
                <a:gd name="connsiteX165" fmla="*/ 552854 w 3433610"/>
                <a:gd name="connsiteY165" fmla="*/ 1321593 h 2809875"/>
                <a:gd name="connsiteX166" fmla="*/ 533803 w 3433610"/>
                <a:gd name="connsiteY166" fmla="*/ 1343025 h 2809875"/>
                <a:gd name="connsiteX167" fmla="*/ 519515 w 3433610"/>
                <a:gd name="connsiteY167" fmla="*/ 1371600 h 2809875"/>
                <a:gd name="connsiteX168" fmla="*/ 498084 w 3433610"/>
                <a:gd name="connsiteY168" fmla="*/ 1419225 h 2809875"/>
                <a:gd name="connsiteX169" fmla="*/ 493322 w 3433610"/>
                <a:gd name="connsiteY169" fmla="*/ 1433513 h 2809875"/>
                <a:gd name="connsiteX170" fmla="*/ 474272 w 3433610"/>
                <a:gd name="connsiteY170" fmla="*/ 1466850 h 2809875"/>
                <a:gd name="connsiteX171" fmla="*/ 464747 w 3433610"/>
                <a:gd name="connsiteY171" fmla="*/ 1485900 h 2809875"/>
                <a:gd name="connsiteX172" fmla="*/ 459984 w 3433610"/>
                <a:gd name="connsiteY172" fmla="*/ 1500188 h 2809875"/>
                <a:gd name="connsiteX173" fmla="*/ 450459 w 3433610"/>
                <a:gd name="connsiteY173" fmla="*/ 1514475 h 2809875"/>
                <a:gd name="connsiteX174" fmla="*/ 436172 w 3433610"/>
                <a:gd name="connsiteY174" fmla="*/ 1552575 h 2809875"/>
                <a:gd name="connsiteX175" fmla="*/ 412359 w 3433610"/>
                <a:gd name="connsiteY175" fmla="*/ 1595438 h 2809875"/>
                <a:gd name="connsiteX176" fmla="*/ 398072 w 3433610"/>
                <a:gd name="connsiteY176" fmla="*/ 1628776 h 2809875"/>
                <a:gd name="connsiteX177" fmla="*/ 393310 w 3433610"/>
                <a:gd name="connsiteY177" fmla="*/ 1657350 h 2809875"/>
                <a:gd name="connsiteX178" fmla="*/ 379022 w 3433610"/>
                <a:gd name="connsiteY178" fmla="*/ 1719263 h 2809875"/>
                <a:gd name="connsiteX179" fmla="*/ 374259 w 3433610"/>
                <a:gd name="connsiteY179" fmla="*/ 1757363 h 2809875"/>
                <a:gd name="connsiteX180" fmla="*/ 369497 w 3433610"/>
                <a:gd name="connsiteY180" fmla="*/ 1771650 h 2809875"/>
                <a:gd name="connsiteX181" fmla="*/ 357591 w 3433610"/>
                <a:gd name="connsiteY181" fmla="*/ 1807369 h 2809875"/>
                <a:gd name="connsiteX182" fmla="*/ 343303 w 3433610"/>
                <a:gd name="connsiteY182" fmla="*/ 1852613 h 2809875"/>
                <a:gd name="connsiteX183" fmla="*/ 336159 w 3433610"/>
                <a:gd name="connsiteY183" fmla="*/ 1876425 h 2809875"/>
                <a:gd name="connsiteX184" fmla="*/ 326634 w 3433610"/>
                <a:gd name="connsiteY184" fmla="*/ 1890713 h 2809875"/>
                <a:gd name="connsiteX185" fmla="*/ 321872 w 3433610"/>
                <a:gd name="connsiteY185" fmla="*/ 1905000 h 2809875"/>
                <a:gd name="connsiteX186" fmla="*/ 307584 w 3433610"/>
                <a:gd name="connsiteY186" fmla="*/ 1914525 h 2809875"/>
                <a:gd name="connsiteX187" fmla="*/ 293297 w 3433610"/>
                <a:gd name="connsiteY187" fmla="*/ 1943100 h 2809875"/>
                <a:gd name="connsiteX188" fmla="*/ 283772 w 3433610"/>
                <a:gd name="connsiteY188" fmla="*/ 1971675 h 2809875"/>
                <a:gd name="connsiteX189" fmla="*/ 267103 w 3433610"/>
                <a:gd name="connsiteY189" fmla="*/ 2002632 h 2809875"/>
                <a:gd name="connsiteX190" fmla="*/ 231384 w 3433610"/>
                <a:gd name="connsiteY190" fmla="*/ 2038350 h 2809875"/>
                <a:gd name="connsiteX191" fmla="*/ 207572 w 3433610"/>
                <a:gd name="connsiteY191" fmla="*/ 2062163 h 2809875"/>
                <a:gd name="connsiteX192" fmla="*/ 202809 w 3433610"/>
                <a:gd name="connsiteY192" fmla="*/ 2076450 h 2809875"/>
                <a:gd name="connsiteX193" fmla="*/ 174234 w 3433610"/>
                <a:gd name="connsiteY193" fmla="*/ 2095500 h 2809875"/>
                <a:gd name="connsiteX194" fmla="*/ 159947 w 3433610"/>
                <a:gd name="connsiteY194" fmla="*/ 2105025 h 2809875"/>
                <a:gd name="connsiteX195" fmla="*/ 131372 w 3433610"/>
                <a:gd name="connsiteY195" fmla="*/ 2133601 h 2809875"/>
                <a:gd name="connsiteX196" fmla="*/ 102797 w 3433610"/>
                <a:gd name="connsiteY196" fmla="*/ 2145506 h 2809875"/>
                <a:gd name="connsiteX197" fmla="*/ 78985 w 3433610"/>
                <a:gd name="connsiteY197" fmla="*/ 2157412 h 2809875"/>
                <a:gd name="connsiteX198" fmla="*/ 45647 w 3433610"/>
                <a:gd name="connsiteY198" fmla="*/ 2174081 h 2809875"/>
                <a:gd name="connsiteX199" fmla="*/ 24215 w 3433610"/>
                <a:gd name="connsiteY199" fmla="*/ 2178844 h 2809875"/>
                <a:gd name="connsiteX200" fmla="*/ 403 w 3433610"/>
                <a:gd name="connsiteY200" fmla="*/ 2188369 h 2809875"/>
                <a:gd name="connsiteX201" fmla="*/ 12309 w 3433610"/>
                <a:gd name="connsiteY201" fmla="*/ 2228850 h 2809875"/>
                <a:gd name="connsiteX202" fmla="*/ 43265 w 3433610"/>
                <a:gd name="connsiteY202" fmla="*/ 2255044 h 2809875"/>
                <a:gd name="connsiteX203" fmla="*/ 67079 w 3433610"/>
                <a:gd name="connsiteY203" fmla="*/ 2271713 h 2809875"/>
                <a:gd name="connsiteX204" fmla="*/ 90890 w 3433610"/>
                <a:gd name="connsiteY204" fmla="*/ 2276475 h 2809875"/>
                <a:gd name="connsiteX205" fmla="*/ 114703 w 3433610"/>
                <a:gd name="connsiteY205" fmla="*/ 2297906 h 2809875"/>
                <a:gd name="connsiteX206" fmla="*/ 119466 w 3433610"/>
                <a:gd name="connsiteY206" fmla="*/ 2326482 h 2809875"/>
                <a:gd name="connsiteX207" fmla="*/ 126609 w 3433610"/>
                <a:gd name="connsiteY207" fmla="*/ 2347913 h 2809875"/>
                <a:gd name="connsiteX208" fmla="*/ 121847 w 3433610"/>
                <a:gd name="connsiteY208" fmla="*/ 2386013 h 2809875"/>
                <a:gd name="connsiteX209" fmla="*/ 112322 w 3433610"/>
                <a:gd name="connsiteY209" fmla="*/ 2405063 h 2809875"/>
                <a:gd name="connsiteX210" fmla="*/ 100416 w 3433610"/>
                <a:gd name="connsiteY210" fmla="*/ 2424112 h 2809875"/>
                <a:gd name="connsiteX211" fmla="*/ 71841 w 3433610"/>
                <a:gd name="connsiteY211" fmla="*/ 2426494 h 2809875"/>
                <a:gd name="connsiteX212" fmla="*/ 50409 w 3433610"/>
                <a:gd name="connsiteY212" fmla="*/ 2452688 h 2809875"/>
                <a:gd name="connsiteX213" fmla="*/ 21834 w 3433610"/>
                <a:gd name="connsiteY213" fmla="*/ 2466975 h 2809875"/>
                <a:gd name="connsiteX214" fmla="*/ 31359 w 3433610"/>
                <a:gd name="connsiteY214" fmla="*/ 2490788 h 2809875"/>
                <a:gd name="connsiteX215" fmla="*/ 21834 w 3433610"/>
                <a:gd name="connsiteY215" fmla="*/ 2524125 h 2809875"/>
                <a:gd name="connsiteX216" fmla="*/ 12309 w 3433610"/>
                <a:gd name="connsiteY216" fmla="*/ 2538413 h 2809875"/>
                <a:gd name="connsiteX217" fmla="*/ 374259 w 3433610"/>
                <a:gd name="connsiteY217" fmla="*/ 2809875 h 2809875"/>
                <a:gd name="connsiteX0" fmla="*/ 690172 w 3260334"/>
                <a:gd name="connsiteY0" fmla="*/ 2619375 h 2809875"/>
                <a:gd name="connsiteX1" fmla="*/ 1179122 w 3260334"/>
                <a:gd name="connsiteY1" fmla="*/ 2152650 h 2809875"/>
                <a:gd name="connsiteX2" fmla="*/ 1449791 w 3260334"/>
                <a:gd name="connsiteY2" fmla="*/ 1759744 h 2809875"/>
                <a:gd name="connsiteX3" fmla="*/ 1503765 w 3260334"/>
                <a:gd name="connsiteY3" fmla="*/ 1489076 h 2809875"/>
                <a:gd name="connsiteX4" fmla="*/ 1655372 w 3260334"/>
                <a:gd name="connsiteY4" fmla="*/ 1212850 h 2809875"/>
                <a:gd name="connsiteX5" fmla="*/ 3260334 w 3260334"/>
                <a:gd name="connsiteY5" fmla="*/ 1343025 h 2809875"/>
                <a:gd name="connsiteX6" fmla="*/ 3231759 w 3260334"/>
                <a:gd name="connsiteY6" fmla="*/ 1319213 h 2809875"/>
                <a:gd name="connsiteX7" fmla="*/ 3217472 w 3260334"/>
                <a:gd name="connsiteY7" fmla="*/ 1309688 h 2809875"/>
                <a:gd name="connsiteX8" fmla="*/ 3188897 w 3260334"/>
                <a:gd name="connsiteY8" fmla="*/ 1283495 h 2809875"/>
                <a:gd name="connsiteX9" fmla="*/ 3167465 w 3260334"/>
                <a:gd name="connsiteY9" fmla="*/ 1278731 h 2809875"/>
                <a:gd name="connsiteX10" fmla="*/ 3169848 w 3260334"/>
                <a:gd name="connsiteY10" fmla="*/ 1247775 h 2809875"/>
                <a:gd name="connsiteX11" fmla="*/ 3179372 w 3260334"/>
                <a:gd name="connsiteY11" fmla="*/ 1223963 h 2809875"/>
                <a:gd name="connsiteX12" fmla="*/ 3150797 w 3260334"/>
                <a:gd name="connsiteY12" fmla="*/ 1214438 h 2809875"/>
                <a:gd name="connsiteX13" fmla="*/ 3136509 w 3260334"/>
                <a:gd name="connsiteY13" fmla="*/ 1219200 h 2809875"/>
                <a:gd name="connsiteX14" fmla="*/ 3122222 w 3260334"/>
                <a:gd name="connsiteY14" fmla="*/ 1228725 h 2809875"/>
                <a:gd name="connsiteX15" fmla="*/ 3100790 w 3260334"/>
                <a:gd name="connsiteY15" fmla="*/ 1212056 h 2809875"/>
                <a:gd name="connsiteX16" fmla="*/ 3112697 w 3260334"/>
                <a:gd name="connsiteY16" fmla="*/ 1185863 h 2809875"/>
                <a:gd name="connsiteX17" fmla="*/ 3103172 w 3260334"/>
                <a:gd name="connsiteY17" fmla="*/ 1171575 h 2809875"/>
                <a:gd name="connsiteX18" fmla="*/ 3098409 w 3260334"/>
                <a:gd name="connsiteY18" fmla="*/ 1157288 h 2809875"/>
                <a:gd name="connsiteX19" fmla="*/ 3084122 w 3260334"/>
                <a:gd name="connsiteY19" fmla="*/ 1171575 h 2809875"/>
                <a:gd name="connsiteX20" fmla="*/ 3055547 w 3260334"/>
                <a:gd name="connsiteY20" fmla="*/ 1162050 h 2809875"/>
                <a:gd name="connsiteX21" fmla="*/ 3046022 w 3260334"/>
                <a:gd name="connsiteY21" fmla="*/ 1131094 h 2809875"/>
                <a:gd name="connsiteX22" fmla="*/ 3050784 w 3260334"/>
                <a:gd name="connsiteY22" fmla="*/ 1114425 h 2809875"/>
                <a:gd name="connsiteX23" fmla="*/ 3050784 w 3260334"/>
                <a:gd name="connsiteY23" fmla="*/ 1104900 h 2809875"/>
                <a:gd name="connsiteX24" fmla="*/ 3036497 w 3260334"/>
                <a:gd name="connsiteY24" fmla="*/ 1100138 h 2809875"/>
                <a:gd name="connsiteX25" fmla="*/ 3046022 w 3260334"/>
                <a:gd name="connsiteY25" fmla="*/ 1081088 h 2809875"/>
                <a:gd name="connsiteX26" fmla="*/ 3055547 w 3260334"/>
                <a:gd name="connsiteY26" fmla="*/ 1062038 h 2809875"/>
                <a:gd name="connsiteX27" fmla="*/ 3024590 w 3260334"/>
                <a:gd name="connsiteY27" fmla="*/ 1052513 h 2809875"/>
                <a:gd name="connsiteX28" fmla="*/ 3012684 w 3260334"/>
                <a:gd name="connsiteY28" fmla="*/ 1066800 h 2809875"/>
                <a:gd name="connsiteX29" fmla="*/ 2993634 w 3260334"/>
                <a:gd name="connsiteY29" fmla="*/ 1066800 h 2809875"/>
                <a:gd name="connsiteX30" fmla="*/ 2972204 w 3260334"/>
                <a:gd name="connsiteY30" fmla="*/ 1073944 h 2809875"/>
                <a:gd name="connsiteX31" fmla="*/ 2955534 w 3260334"/>
                <a:gd name="connsiteY31" fmla="*/ 1066800 h 2809875"/>
                <a:gd name="connsiteX32" fmla="*/ 2950772 w 3260334"/>
                <a:gd name="connsiteY32" fmla="*/ 1047750 h 2809875"/>
                <a:gd name="connsiteX33" fmla="*/ 2931721 w 3260334"/>
                <a:gd name="connsiteY33" fmla="*/ 1040607 h 2809875"/>
                <a:gd name="connsiteX34" fmla="*/ 2903147 w 3260334"/>
                <a:gd name="connsiteY34" fmla="*/ 1019175 h 2809875"/>
                <a:gd name="connsiteX35" fmla="*/ 2888859 w 3260334"/>
                <a:gd name="connsiteY35" fmla="*/ 1014413 h 2809875"/>
                <a:gd name="connsiteX36" fmla="*/ 2874572 w 3260334"/>
                <a:gd name="connsiteY36" fmla="*/ 1004888 h 2809875"/>
                <a:gd name="connsiteX37" fmla="*/ 2855522 w 3260334"/>
                <a:gd name="connsiteY37" fmla="*/ 1004888 h 2809875"/>
                <a:gd name="connsiteX38" fmla="*/ 2834090 w 3260334"/>
                <a:gd name="connsiteY38" fmla="*/ 995363 h 2809875"/>
                <a:gd name="connsiteX39" fmla="*/ 2810278 w 3260334"/>
                <a:gd name="connsiteY39" fmla="*/ 1009650 h 2809875"/>
                <a:gd name="connsiteX40" fmla="*/ 2767416 w 3260334"/>
                <a:gd name="connsiteY40" fmla="*/ 1007269 h 2809875"/>
                <a:gd name="connsiteX41" fmla="*/ 2734079 w 3260334"/>
                <a:gd name="connsiteY41" fmla="*/ 1019175 h 2809875"/>
                <a:gd name="connsiteX42" fmla="*/ 2712646 w 3260334"/>
                <a:gd name="connsiteY42" fmla="*/ 1019176 h 2809875"/>
                <a:gd name="connsiteX43" fmla="*/ 2693597 w 3260334"/>
                <a:gd name="connsiteY43" fmla="*/ 1009650 h 2809875"/>
                <a:gd name="connsiteX44" fmla="*/ 2641209 w 3260334"/>
                <a:gd name="connsiteY44" fmla="*/ 1021557 h 2809875"/>
                <a:gd name="connsiteX45" fmla="*/ 2631684 w 3260334"/>
                <a:gd name="connsiteY45" fmla="*/ 1031082 h 2809875"/>
                <a:gd name="connsiteX46" fmla="*/ 2612634 w 3260334"/>
                <a:gd name="connsiteY46" fmla="*/ 1038225 h 2809875"/>
                <a:gd name="connsiteX47" fmla="*/ 2595965 w 3260334"/>
                <a:gd name="connsiteY47" fmla="*/ 1035844 h 2809875"/>
                <a:gd name="connsiteX48" fmla="*/ 2574535 w 3260334"/>
                <a:gd name="connsiteY48" fmla="*/ 1028700 h 2809875"/>
                <a:gd name="connsiteX49" fmla="*/ 2529290 w 3260334"/>
                <a:gd name="connsiteY49" fmla="*/ 1004888 h 2809875"/>
                <a:gd name="connsiteX50" fmla="*/ 2526909 w 3260334"/>
                <a:gd name="connsiteY50" fmla="*/ 971550 h 2809875"/>
                <a:gd name="connsiteX51" fmla="*/ 2512622 w 3260334"/>
                <a:gd name="connsiteY51" fmla="*/ 942975 h 2809875"/>
                <a:gd name="connsiteX52" fmla="*/ 2488809 w 3260334"/>
                <a:gd name="connsiteY52" fmla="*/ 938213 h 2809875"/>
                <a:gd name="connsiteX53" fmla="*/ 2493572 w 3260334"/>
                <a:gd name="connsiteY53" fmla="*/ 923925 h 2809875"/>
                <a:gd name="connsiteX54" fmla="*/ 2479284 w 3260334"/>
                <a:gd name="connsiteY54" fmla="*/ 914400 h 2809875"/>
                <a:gd name="connsiteX55" fmla="*/ 2457853 w 3260334"/>
                <a:gd name="connsiteY55" fmla="*/ 902494 h 2809875"/>
                <a:gd name="connsiteX56" fmla="*/ 2431659 w 3260334"/>
                <a:gd name="connsiteY56" fmla="*/ 890588 h 2809875"/>
                <a:gd name="connsiteX57" fmla="*/ 2414991 w 3260334"/>
                <a:gd name="connsiteY57" fmla="*/ 864394 h 2809875"/>
                <a:gd name="connsiteX58" fmla="*/ 2398321 w 3260334"/>
                <a:gd name="connsiteY58" fmla="*/ 833437 h 2809875"/>
                <a:gd name="connsiteX59" fmla="*/ 2367365 w 3260334"/>
                <a:gd name="connsiteY59" fmla="*/ 807244 h 2809875"/>
                <a:gd name="connsiteX60" fmla="*/ 2348316 w 3260334"/>
                <a:gd name="connsiteY60" fmla="*/ 769144 h 2809875"/>
                <a:gd name="connsiteX61" fmla="*/ 2322122 w 3260334"/>
                <a:gd name="connsiteY61" fmla="*/ 733425 h 2809875"/>
                <a:gd name="connsiteX62" fmla="*/ 2307834 w 3260334"/>
                <a:gd name="connsiteY62" fmla="*/ 723900 h 2809875"/>
                <a:gd name="connsiteX63" fmla="*/ 2264972 w 3260334"/>
                <a:gd name="connsiteY63" fmla="*/ 704850 h 2809875"/>
                <a:gd name="connsiteX64" fmla="*/ 2241159 w 3260334"/>
                <a:gd name="connsiteY64" fmla="*/ 678657 h 2809875"/>
                <a:gd name="connsiteX65" fmla="*/ 2231634 w 3260334"/>
                <a:gd name="connsiteY65" fmla="*/ 657225 h 2809875"/>
                <a:gd name="connsiteX66" fmla="*/ 2212584 w 3260334"/>
                <a:gd name="connsiteY66" fmla="*/ 647700 h 2809875"/>
                <a:gd name="connsiteX67" fmla="*/ 2198297 w 3260334"/>
                <a:gd name="connsiteY67" fmla="*/ 638175 h 2809875"/>
                <a:gd name="connsiteX68" fmla="*/ 2179247 w 3260334"/>
                <a:gd name="connsiteY68" fmla="*/ 642938 h 2809875"/>
                <a:gd name="connsiteX69" fmla="*/ 2155434 w 3260334"/>
                <a:gd name="connsiteY69" fmla="*/ 619125 h 2809875"/>
                <a:gd name="connsiteX70" fmla="*/ 2136384 w 3260334"/>
                <a:gd name="connsiteY70" fmla="*/ 590550 h 2809875"/>
                <a:gd name="connsiteX71" fmla="*/ 2126859 w 3260334"/>
                <a:gd name="connsiteY71" fmla="*/ 561975 h 2809875"/>
                <a:gd name="connsiteX72" fmla="*/ 2103047 w 3260334"/>
                <a:gd name="connsiteY72" fmla="*/ 561975 h 2809875"/>
                <a:gd name="connsiteX73" fmla="*/ 2088759 w 3260334"/>
                <a:gd name="connsiteY73" fmla="*/ 547688 h 2809875"/>
                <a:gd name="connsiteX74" fmla="*/ 2050660 w 3260334"/>
                <a:gd name="connsiteY74" fmla="*/ 540544 h 2809875"/>
                <a:gd name="connsiteX75" fmla="*/ 2007797 w 3260334"/>
                <a:gd name="connsiteY75" fmla="*/ 528638 h 2809875"/>
                <a:gd name="connsiteX76" fmla="*/ 1976841 w 3260334"/>
                <a:gd name="connsiteY76" fmla="*/ 526256 h 2809875"/>
                <a:gd name="connsiteX77" fmla="*/ 1948266 w 3260334"/>
                <a:gd name="connsiteY77" fmla="*/ 521494 h 2809875"/>
                <a:gd name="connsiteX78" fmla="*/ 1926834 w 3260334"/>
                <a:gd name="connsiteY78" fmla="*/ 504825 h 2809875"/>
                <a:gd name="connsiteX79" fmla="*/ 1912547 w 3260334"/>
                <a:gd name="connsiteY79" fmla="*/ 509588 h 2809875"/>
                <a:gd name="connsiteX80" fmla="*/ 1841109 w 3260334"/>
                <a:gd name="connsiteY80" fmla="*/ 495300 h 2809875"/>
                <a:gd name="connsiteX81" fmla="*/ 1812534 w 3260334"/>
                <a:gd name="connsiteY81" fmla="*/ 485775 h 2809875"/>
                <a:gd name="connsiteX82" fmla="*/ 1798247 w 3260334"/>
                <a:gd name="connsiteY82" fmla="*/ 481013 h 2809875"/>
                <a:gd name="connsiteX83" fmla="*/ 1783959 w 3260334"/>
                <a:gd name="connsiteY83" fmla="*/ 490538 h 2809875"/>
                <a:gd name="connsiteX84" fmla="*/ 1769672 w 3260334"/>
                <a:gd name="connsiteY84" fmla="*/ 495300 h 2809875"/>
                <a:gd name="connsiteX85" fmla="*/ 1741097 w 3260334"/>
                <a:gd name="connsiteY85" fmla="*/ 523875 h 2809875"/>
                <a:gd name="connsiteX86" fmla="*/ 1717284 w 3260334"/>
                <a:gd name="connsiteY86" fmla="*/ 519113 h 2809875"/>
                <a:gd name="connsiteX87" fmla="*/ 1683947 w 3260334"/>
                <a:gd name="connsiteY87" fmla="*/ 509588 h 2809875"/>
                <a:gd name="connsiteX88" fmla="*/ 1650609 w 3260334"/>
                <a:gd name="connsiteY88" fmla="*/ 504825 h 2809875"/>
                <a:gd name="connsiteX89" fmla="*/ 1622034 w 3260334"/>
                <a:gd name="connsiteY89" fmla="*/ 500063 h 2809875"/>
                <a:gd name="connsiteX90" fmla="*/ 1581553 w 3260334"/>
                <a:gd name="connsiteY90" fmla="*/ 483394 h 2809875"/>
                <a:gd name="connsiteX91" fmla="*/ 1552978 w 3260334"/>
                <a:gd name="connsiteY91" fmla="*/ 483394 h 2809875"/>
                <a:gd name="connsiteX92" fmla="*/ 1541072 w 3260334"/>
                <a:gd name="connsiteY92" fmla="*/ 466725 h 2809875"/>
                <a:gd name="connsiteX93" fmla="*/ 1526784 w 3260334"/>
                <a:gd name="connsiteY93" fmla="*/ 447675 h 2809875"/>
                <a:gd name="connsiteX94" fmla="*/ 1522021 w 3260334"/>
                <a:gd name="connsiteY94" fmla="*/ 421481 h 2809875"/>
                <a:gd name="connsiteX95" fmla="*/ 1533929 w 3260334"/>
                <a:gd name="connsiteY95" fmla="*/ 392907 h 2809875"/>
                <a:gd name="connsiteX96" fmla="*/ 1564884 w 3260334"/>
                <a:gd name="connsiteY96" fmla="*/ 366713 h 2809875"/>
                <a:gd name="connsiteX97" fmla="*/ 1557740 w 3260334"/>
                <a:gd name="connsiteY97" fmla="*/ 340519 h 2809875"/>
                <a:gd name="connsiteX98" fmla="*/ 1564884 w 3260334"/>
                <a:gd name="connsiteY98" fmla="*/ 309562 h 2809875"/>
                <a:gd name="connsiteX99" fmla="*/ 1583934 w 3260334"/>
                <a:gd name="connsiteY99" fmla="*/ 285750 h 2809875"/>
                <a:gd name="connsiteX100" fmla="*/ 1588697 w 3260334"/>
                <a:gd name="connsiteY100" fmla="*/ 271463 h 2809875"/>
                <a:gd name="connsiteX101" fmla="*/ 1579172 w 3260334"/>
                <a:gd name="connsiteY101" fmla="*/ 257175 h 2809875"/>
                <a:gd name="connsiteX102" fmla="*/ 1545834 w 3260334"/>
                <a:gd name="connsiteY102" fmla="*/ 230981 h 2809875"/>
                <a:gd name="connsiteX103" fmla="*/ 1522022 w 3260334"/>
                <a:gd name="connsiteY103" fmla="*/ 228600 h 2809875"/>
                <a:gd name="connsiteX104" fmla="*/ 1507734 w 3260334"/>
                <a:gd name="connsiteY104" fmla="*/ 192881 h 2809875"/>
                <a:gd name="connsiteX105" fmla="*/ 1505353 w 3260334"/>
                <a:gd name="connsiteY105" fmla="*/ 159543 h 2809875"/>
                <a:gd name="connsiteX106" fmla="*/ 1488684 w 3260334"/>
                <a:gd name="connsiteY106" fmla="*/ 119063 h 2809875"/>
                <a:gd name="connsiteX107" fmla="*/ 1479159 w 3260334"/>
                <a:gd name="connsiteY107" fmla="*/ 92868 h 2809875"/>
                <a:gd name="connsiteX108" fmla="*/ 1455347 w 3260334"/>
                <a:gd name="connsiteY108" fmla="*/ 85725 h 2809875"/>
                <a:gd name="connsiteX109" fmla="*/ 1450584 w 3260334"/>
                <a:gd name="connsiteY109" fmla="*/ 66675 h 2809875"/>
                <a:gd name="connsiteX110" fmla="*/ 1433915 w 3260334"/>
                <a:gd name="connsiteY110" fmla="*/ 40481 h 2809875"/>
                <a:gd name="connsiteX111" fmla="*/ 1445822 w 3260334"/>
                <a:gd name="connsiteY111" fmla="*/ 30956 h 2809875"/>
                <a:gd name="connsiteX112" fmla="*/ 1436297 w 3260334"/>
                <a:gd name="connsiteY112" fmla="*/ 0 h 2809875"/>
                <a:gd name="connsiteX113" fmla="*/ 845747 w 3260334"/>
                <a:gd name="connsiteY113" fmla="*/ 180975 h 2809875"/>
                <a:gd name="connsiteX114" fmla="*/ 845747 w 3260334"/>
                <a:gd name="connsiteY114" fmla="*/ 180975 h 2809875"/>
                <a:gd name="connsiteX115" fmla="*/ 840984 w 3260334"/>
                <a:gd name="connsiteY115" fmla="*/ 223838 h 2809875"/>
                <a:gd name="connsiteX116" fmla="*/ 836222 w 3260334"/>
                <a:gd name="connsiteY116" fmla="*/ 238125 h 2809875"/>
                <a:gd name="connsiteX117" fmla="*/ 817172 w 3260334"/>
                <a:gd name="connsiteY117" fmla="*/ 254794 h 2809875"/>
                <a:gd name="connsiteX118" fmla="*/ 788597 w 3260334"/>
                <a:gd name="connsiteY118" fmla="*/ 266700 h 2809875"/>
                <a:gd name="connsiteX119" fmla="*/ 740972 w 3260334"/>
                <a:gd name="connsiteY119" fmla="*/ 300038 h 2809875"/>
                <a:gd name="connsiteX120" fmla="*/ 721922 w 3260334"/>
                <a:gd name="connsiteY120" fmla="*/ 328613 h 2809875"/>
                <a:gd name="connsiteX121" fmla="*/ 705252 w 3260334"/>
                <a:gd name="connsiteY121" fmla="*/ 342900 h 2809875"/>
                <a:gd name="connsiteX122" fmla="*/ 707634 w 3260334"/>
                <a:gd name="connsiteY122" fmla="*/ 369095 h 2809875"/>
                <a:gd name="connsiteX123" fmla="*/ 726684 w 3260334"/>
                <a:gd name="connsiteY123" fmla="*/ 381000 h 2809875"/>
                <a:gd name="connsiteX124" fmla="*/ 731447 w 3260334"/>
                <a:gd name="connsiteY124" fmla="*/ 395288 h 2809875"/>
                <a:gd name="connsiteX125" fmla="*/ 750497 w 3260334"/>
                <a:gd name="connsiteY125" fmla="*/ 423863 h 2809875"/>
                <a:gd name="connsiteX126" fmla="*/ 760022 w 3260334"/>
                <a:gd name="connsiteY126" fmla="*/ 442913 h 2809875"/>
                <a:gd name="connsiteX127" fmla="*/ 750497 w 3260334"/>
                <a:gd name="connsiteY127" fmla="*/ 481013 h 2809875"/>
                <a:gd name="connsiteX128" fmla="*/ 736209 w 3260334"/>
                <a:gd name="connsiteY128" fmla="*/ 490538 h 2809875"/>
                <a:gd name="connsiteX129" fmla="*/ 731447 w 3260334"/>
                <a:gd name="connsiteY129" fmla="*/ 504825 h 2809875"/>
                <a:gd name="connsiteX130" fmla="*/ 717159 w 3260334"/>
                <a:gd name="connsiteY130" fmla="*/ 509588 h 2809875"/>
                <a:gd name="connsiteX131" fmla="*/ 712397 w 3260334"/>
                <a:gd name="connsiteY131" fmla="*/ 538163 h 2809875"/>
                <a:gd name="connsiteX132" fmla="*/ 702872 w 3260334"/>
                <a:gd name="connsiteY132" fmla="*/ 566738 h 2809875"/>
                <a:gd name="connsiteX133" fmla="*/ 698109 w 3260334"/>
                <a:gd name="connsiteY133" fmla="*/ 581025 h 2809875"/>
                <a:gd name="connsiteX134" fmla="*/ 683822 w 3260334"/>
                <a:gd name="connsiteY134" fmla="*/ 611981 h 2809875"/>
                <a:gd name="connsiteX135" fmla="*/ 702872 w 3260334"/>
                <a:gd name="connsiteY135" fmla="*/ 638175 h 2809875"/>
                <a:gd name="connsiteX136" fmla="*/ 731447 w 3260334"/>
                <a:gd name="connsiteY136" fmla="*/ 647700 h 2809875"/>
                <a:gd name="connsiteX137" fmla="*/ 740972 w 3260334"/>
                <a:gd name="connsiteY137" fmla="*/ 661988 h 2809875"/>
                <a:gd name="connsiteX138" fmla="*/ 745734 w 3260334"/>
                <a:gd name="connsiteY138" fmla="*/ 676275 h 2809875"/>
                <a:gd name="connsiteX139" fmla="*/ 745734 w 3260334"/>
                <a:gd name="connsiteY139" fmla="*/ 688181 h 2809875"/>
                <a:gd name="connsiteX140" fmla="*/ 748115 w 3260334"/>
                <a:gd name="connsiteY140" fmla="*/ 709613 h 2809875"/>
                <a:gd name="connsiteX141" fmla="*/ 755259 w 3260334"/>
                <a:gd name="connsiteY141" fmla="*/ 728663 h 2809875"/>
                <a:gd name="connsiteX142" fmla="*/ 745734 w 3260334"/>
                <a:gd name="connsiteY142" fmla="*/ 757238 h 2809875"/>
                <a:gd name="connsiteX143" fmla="*/ 736209 w 3260334"/>
                <a:gd name="connsiteY143" fmla="*/ 771525 h 2809875"/>
                <a:gd name="connsiteX144" fmla="*/ 736209 w 3260334"/>
                <a:gd name="connsiteY144" fmla="*/ 842963 h 2809875"/>
                <a:gd name="connsiteX145" fmla="*/ 740972 w 3260334"/>
                <a:gd name="connsiteY145" fmla="*/ 857250 h 2809875"/>
                <a:gd name="connsiteX146" fmla="*/ 745734 w 3260334"/>
                <a:gd name="connsiteY146" fmla="*/ 876300 h 2809875"/>
                <a:gd name="connsiteX147" fmla="*/ 760022 w 3260334"/>
                <a:gd name="connsiteY147" fmla="*/ 923925 h 2809875"/>
                <a:gd name="connsiteX148" fmla="*/ 764784 w 3260334"/>
                <a:gd name="connsiteY148" fmla="*/ 938213 h 2809875"/>
                <a:gd name="connsiteX149" fmla="*/ 771928 w 3260334"/>
                <a:gd name="connsiteY149" fmla="*/ 983456 h 2809875"/>
                <a:gd name="connsiteX150" fmla="*/ 750497 w 3260334"/>
                <a:gd name="connsiteY150" fmla="*/ 1004888 h 2809875"/>
                <a:gd name="connsiteX151" fmla="*/ 731447 w 3260334"/>
                <a:gd name="connsiteY151" fmla="*/ 1009650 h 2809875"/>
                <a:gd name="connsiteX152" fmla="*/ 712397 w 3260334"/>
                <a:gd name="connsiteY152" fmla="*/ 1016794 h 2809875"/>
                <a:gd name="connsiteX153" fmla="*/ 683822 w 3260334"/>
                <a:gd name="connsiteY153" fmla="*/ 1035844 h 2809875"/>
                <a:gd name="connsiteX154" fmla="*/ 674297 w 3260334"/>
                <a:gd name="connsiteY154" fmla="*/ 1052513 h 2809875"/>
                <a:gd name="connsiteX155" fmla="*/ 660009 w 3260334"/>
                <a:gd name="connsiteY155" fmla="*/ 1062038 h 2809875"/>
                <a:gd name="connsiteX156" fmla="*/ 650484 w 3260334"/>
                <a:gd name="connsiteY156" fmla="*/ 1076325 h 2809875"/>
                <a:gd name="connsiteX157" fmla="*/ 640959 w 3260334"/>
                <a:gd name="connsiteY157" fmla="*/ 1157288 h 2809875"/>
                <a:gd name="connsiteX158" fmla="*/ 626672 w 3260334"/>
                <a:gd name="connsiteY158" fmla="*/ 1190625 h 2809875"/>
                <a:gd name="connsiteX159" fmla="*/ 593334 w 3260334"/>
                <a:gd name="connsiteY159" fmla="*/ 1204913 h 2809875"/>
                <a:gd name="connsiteX160" fmla="*/ 588572 w 3260334"/>
                <a:gd name="connsiteY160" fmla="*/ 1219200 h 2809875"/>
                <a:gd name="connsiteX161" fmla="*/ 593334 w 3260334"/>
                <a:gd name="connsiteY161" fmla="*/ 1233488 h 2809875"/>
                <a:gd name="connsiteX162" fmla="*/ 579047 w 3260334"/>
                <a:gd name="connsiteY162" fmla="*/ 1247775 h 2809875"/>
                <a:gd name="connsiteX163" fmla="*/ 569521 w 3260334"/>
                <a:gd name="connsiteY163" fmla="*/ 1290638 h 2809875"/>
                <a:gd name="connsiteX164" fmla="*/ 552854 w 3260334"/>
                <a:gd name="connsiteY164" fmla="*/ 1321593 h 2809875"/>
                <a:gd name="connsiteX165" fmla="*/ 533803 w 3260334"/>
                <a:gd name="connsiteY165" fmla="*/ 1343025 h 2809875"/>
                <a:gd name="connsiteX166" fmla="*/ 519515 w 3260334"/>
                <a:gd name="connsiteY166" fmla="*/ 1371600 h 2809875"/>
                <a:gd name="connsiteX167" fmla="*/ 498084 w 3260334"/>
                <a:gd name="connsiteY167" fmla="*/ 1419225 h 2809875"/>
                <a:gd name="connsiteX168" fmla="*/ 493322 w 3260334"/>
                <a:gd name="connsiteY168" fmla="*/ 1433513 h 2809875"/>
                <a:gd name="connsiteX169" fmla="*/ 474272 w 3260334"/>
                <a:gd name="connsiteY169" fmla="*/ 1466850 h 2809875"/>
                <a:gd name="connsiteX170" fmla="*/ 464747 w 3260334"/>
                <a:gd name="connsiteY170" fmla="*/ 1485900 h 2809875"/>
                <a:gd name="connsiteX171" fmla="*/ 459984 w 3260334"/>
                <a:gd name="connsiteY171" fmla="*/ 1500188 h 2809875"/>
                <a:gd name="connsiteX172" fmla="*/ 450459 w 3260334"/>
                <a:gd name="connsiteY172" fmla="*/ 1514475 h 2809875"/>
                <a:gd name="connsiteX173" fmla="*/ 436172 w 3260334"/>
                <a:gd name="connsiteY173" fmla="*/ 1552575 h 2809875"/>
                <a:gd name="connsiteX174" fmla="*/ 412359 w 3260334"/>
                <a:gd name="connsiteY174" fmla="*/ 1595438 h 2809875"/>
                <a:gd name="connsiteX175" fmla="*/ 398072 w 3260334"/>
                <a:gd name="connsiteY175" fmla="*/ 1628776 h 2809875"/>
                <a:gd name="connsiteX176" fmla="*/ 393310 w 3260334"/>
                <a:gd name="connsiteY176" fmla="*/ 1657350 h 2809875"/>
                <a:gd name="connsiteX177" fmla="*/ 379022 w 3260334"/>
                <a:gd name="connsiteY177" fmla="*/ 1719263 h 2809875"/>
                <a:gd name="connsiteX178" fmla="*/ 374259 w 3260334"/>
                <a:gd name="connsiteY178" fmla="*/ 1757363 h 2809875"/>
                <a:gd name="connsiteX179" fmla="*/ 369497 w 3260334"/>
                <a:gd name="connsiteY179" fmla="*/ 1771650 h 2809875"/>
                <a:gd name="connsiteX180" fmla="*/ 357591 w 3260334"/>
                <a:gd name="connsiteY180" fmla="*/ 1807369 h 2809875"/>
                <a:gd name="connsiteX181" fmla="*/ 343303 w 3260334"/>
                <a:gd name="connsiteY181" fmla="*/ 1852613 h 2809875"/>
                <a:gd name="connsiteX182" fmla="*/ 336159 w 3260334"/>
                <a:gd name="connsiteY182" fmla="*/ 1876425 h 2809875"/>
                <a:gd name="connsiteX183" fmla="*/ 326634 w 3260334"/>
                <a:gd name="connsiteY183" fmla="*/ 1890713 h 2809875"/>
                <a:gd name="connsiteX184" fmla="*/ 321872 w 3260334"/>
                <a:gd name="connsiteY184" fmla="*/ 1905000 h 2809875"/>
                <a:gd name="connsiteX185" fmla="*/ 307584 w 3260334"/>
                <a:gd name="connsiteY185" fmla="*/ 1914525 h 2809875"/>
                <a:gd name="connsiteX186" fmla="*/ 293297 w 3260334"/>
                <a:gd name="connsiteY186" fmla="*/ 1943100 h 2809875"/>
                <a:gd name="connsiteX187" fmla="*/ 283772 w 3260334"/>
                <a:gd name="connsiteY187" fmla="*/ 1971675 h 2809875"/>
                <a:gd name="connsiteX188" fmla="*/ 267103 w 3260334"/>
                <a:gd name="connsiteY188" fmla="*/ 2002632 h 2809875"/>
                <a:gd name="connsiteX189" fmla="*/ 231384 w 3260334"/>
                <a:gd name="connsiteY189" fmla="*/ 2038350 h 2809875"/>
                <a:gd name="connsiteX190" fmla="*/ 207572 w 3260334"/>
                <a:gd name="connsiteY190" fmla="*/ 2062163 h 2809875"/>
                <a:gd name="connsiteX191" fmla="*/ 202809 w 3260334"/>
                <a:gd name="connsiteY191" fmla="*/ 2076450 h 2809875"/>
                <a:gd name="connsiteX192" fmla="*/ 174234 w 3260334"/>
                <a:gd name="connsiteY192" fmla="*/ 2095500 h 2809875"/>
                <a:gd name="connsiteX193" fmla="*/ 159947 w 3260334"/>
                <a:gd name="connsiteY193" fmla="*/ 2105025 h 2809875"/>
                <a:gd name="connsiteX194" fmla="*/ 131372 w 3260334"/>
                <a:gd name="connsiteY194" fmla="*/ 2133601 h 2809875"/>
                <a:gd name="connsiteX195" fmla="*/ 102797 w 3260334"/>
                <a:gd name="connsiteY195" fmla="*/ 2145506 h 2809875"/>
                <a:gd name="connsiteX196" fmla="*/ 78985 w 3260334"/>
                <a:gd name="connsiteY196" fmla="*/ 2157412 h 2809875"/>
                <a:gd name="connsiteX197" fmla="*/ 45647 w 3260334"/>
                <a:gd name="connsiteY197" fmla="*/ 2174081 h 2809875"/>
                <a:gd name="connsiteX198" fmla="*/ 24215 w 3260334"/>
                <a:gd name="connsiteY198" fmla="*/ 2178844 h 2809875"/>
                <a:gd name="connsiteX199" fmla="*/ 403 w 3260334"/>
                <a:gd name="connsiteY199" fmla="*/ 2188369 h 2809875"/>
                <a:gd name="connsiteX200" fmla="*/ 12309 w 3260334"/>
                <a:gd name="connsiteY200" fmla="*/ 2228850 h 2809875"/>
                <a:gd name="connsiteX201" fmla="*/ 43265 w 3260334"/>
                <a:gd name="connsiteY201" fmla="*/ 2255044 h 2809875"/>
                <a:gd name="connsiteX202" fmla="*/ 67079 w 3260334"/>
                <a:gd name="connsiteY202" fmla="*/ 2271713 h 2809875"/>
                <a:gd name="connsiteX203" fmla="*/ 90890 w 3260334"/>
                <a:gd name="connsiteY203" fmla="*/ 2276475 h 2809875"/>
                <a:gd name="connsiteX204" fmla="*/ 114703 w 3260334"/>
                <a:gd name="connsiteY204" fmla="*/ 2297906 h 2809875"/>
                <a:gd name="connsiteX205" fmla="*/ 119466 w 3260334"/>
                <a:gd name="connsiteY205" fmla="*/ 2326482 h 2809875"/>
                <a:gd name="connsiteX206" fmla="*/ 126609 w 3260334"/>
                <a:gd name="connsiteY206" fmla="*/ 2347913 h 2809875"/>
                <a:gd name="connsiteX207" fmla="*/ 121847 w 3260334"/>
                <a:gd name="connsiteY207" fmla="*/ 2386013 h 2809875"/>
                <a:gd name="connsiteX208" fmla="*/ 112322 w 3260334"/>
                <a:gd name="connsiteY208" fmla="*/ 2405063 h 2809875"/>
                <a:gd name="connsiteX209" fmla="*/ 100416 w 3260334"/>
                <a:gd name="connsiteY209" fmla="*/ 2424112 h 2809875"/>
                <a:gd name="connsiteX210" fmla="*/ 71841 w 3260334"/>
                <a:gd name="connsiteY210" fmla="*/ 2426494 h 2809875"/>
                <a:gd name="connsiteX211" fmla="*/ 50409 w 3260334"/>
                <a:gd name="connsiteY211" fmla="*/ 2452688 h 2809875"/>
                <a:gd name="connsiteX212" fmla="*/ 21834 w 3260334"/>
                <a:gd name="connsiteY212" fmla="*/ 2466975 h 2809875"/>
                <a:gd name="connsiteX213" fmla="*/ 31359 w 3260334"/>
                <a:gd name="connsiteY213" fmla="*/ 2490788 h 2809875"/>
                <a:gd name="connsiteX214" fmla="*/ 21834 w 3260334"/>
                <a:gd name="connsiteY214" fmla="*/ 2524125 h 2809875"/>
                <a:gd name="connsiteX215" fmla="*/ 12309 w 3260334"/>
                <a:gd name="connsiteY215" fmla="*/ 2538413 h 2809875"/>
                <a:gd name="connsiteX216" fmla="*/ 374259 w 3260334"/>
                <a:gd name="connsiteY216" fmla="*/ 2809875 h 2809875"/>
                <a:gd name="connsiteX0" fmla="*/ 690172 w 3341283"/>
                <a:gd name="connsiteY0" fmla="*/ 2619375 h 2809875"/>
                <a:gd name="connsiteX1" fmla="*/ 1179122 w 3341283"/>
                <a:gd name="connsiteY1" fmla="*/ 2152650 h 2809875"/>
                <a:gd name="connsiteX2" fmla="*/ 1449791 w 3341283"/>
                <a:gd name="connsiteY2" fmla="*/ 1759744 h 2809875"/>
                <a:gd name="connsiteX3" fmla="*/ 1503765 w 3341283"/>
                <a:gd name="connsiteY3" fmla="*/ 1489076 h 2809875"/>
                <a:gd name="connsiteX4" fmla="*/ 1655372 w 3341283"/>
                <a:gd name="connsiteY4" fmla="*/ 1212850 h 2809875"/>
                <a:gd name="connsiteX5" fmla="*/ 1710934 w 3341283"/>
                <a:gd name="connsiteY5" fmla="*/ 866775 h 2809875"/>
                <a:gd name="connsiteX6" fmla="*/ 3231759 w 3341283"/>
                <a:gd name="connsiteY6" fmla="*/ 1319213 h 2809875"/>
                <a:gd name="connsiteX7" fmla="*/ 3217472 w 3341283"/>
                <a:gd name="connsiteY7" fmla="*/ 1309688 h 2809875"/>
                <a:gd name="connsiteX8" fmla="*/ 3188897 w 3341283"/>
                <a:gd name="connsiteY8" fmla="*/ 1283495 h 2809875"/>
                <a:gd name="connsiteX9" fmla="*/ 3167465 w 3341283"/>
                <a:gd name="connsiteY9" fmla="*/ 1278731 h 2809875"/>
                <a:gd name="connsiteX10" fmla="*/ 3169848 w 3341283"/>
                <a:gd name="connsiteY10" fmla="*/ 1247775 h 2809875"/>
                <a:gd name="connsiteX11" fmla="*/ 3179372 w 3341283"/>
                <a:gd name="connsiteY11" fmla="*/ 1223963 h 2809875"/>
                <a:gd name="connsiteX12" fmla="*/ 3150797 w 3341283"/>
                <a:gd name="connsiteY12" fmla="*/ 1214438 h 2809875"/>
                <a:gd name="connsiteX13" fmla="*/ 3136509 w 3341283"/>
                <a:gd name="connsiteY13" fmla="*/ 1219200 h 2809875"/>
                <a:gd name="connsiteX14" fmla="*/ 3122222 w 3341283"/>
                <a:gd name="connsiteY14" fmla="*/ 1228725 h 2809875"/>
                <a:gd name="connsiteX15" fmla="*/ 3100790 w 3341283"/>
                <a:gd name="connsiteY15" fmla="*/ 1212056 h 2809875"/>
                <a:gd name="connsiteX16" fmla="*/ 3112697 w 3341283"/>
                <a:gd name="connsiteY16" fmla="*/ 1185863 h 2809875"/>
                <a:gd name="connsiteX17" fmla="*/ 3103172 w 3341283"/>
                <a:gd name="connsiteY17" fmla="*/ 1171575 h 2809875"/>
                <a:gd name="connsiteX18" fmla="*/ 3098409 w 3341283"/>
                <a:gd name="connsiteY18" fmla="*/ 1157288 h 2809875"/>
                <a:gd name="connsiteX19" fmla="*/ 3084122 w 3341283"/>
                <a:gd name="connsiteY19" fmla="*/ 1171575 h 2809875"/>
                <a:gd name="connsiteX20" fmla="*/ 3055547 w 3341283"/>
                <a:gd name="connsiteY20" fmla="*/ 1162050 h 2809875"/>
                <a:gd name="connsiteX21" fmla="*/ 3046022 w 3341283"/>
                <a:gd name="connsiteY21" fmla="*/ 1131094 h 2809875"/>
                <a:gd name="connsiteX22" fmla="*/ 3050784 w 3341283"/>
                <a:gd name="connsiteY22" fmla="*/ 1114425 h 2809875"/>
                <a:gd name="connsiteX23" fmla="*/ 3050784 w 3341283"/>
                <a:gd name="connsiteY23" fmla="*/ 1104900 h 2809875"/>
                <a:gd name="connsiteX24" fmla="*/ 3036497 w 3341283"/>
                <a:gd name="connsiteY24" fmla="*/ 1100138 h 2809875"/>
                <a:gd name="connsiteX25" fmla="*/ 3046022 w 3341283"/>
                <a:gd name="connsiteY25" fmla="*/ 1081088 h 2809875"/>
                <a:gd name="connsiteX26" fmla="*/ 3055547 w 3341283"/>
                <a:gd name="connsiteY26" fmla="*/ 1062038 h 2809875"/>
                <a:gd name="connsiteX27" fmla="*/ 3024590 w 3341283"/>
                <a:gd name="connsiteY27" fmla="*/ 1052513 h 2809875"/>
                <a:gd name="connsiteX28" fmla="*/ 3012684 w 3341283"/>
                <a:gd name="connsiteY28" fmla="*/ 1066800 h 2809875"/>
                <a:gd name="connsiteX29" fmla="*/ 2993634 w 3341283"/>
                <a:gd name="connsiteY29" fmla="*/ 1066800 h 2809875"/>
                <a:gd name="connsiteX30" fmla="*/ 2972204 w 3341283"/>
                <a:gd name="connsiteY30" fmla="*/ 1073944 h 2809875"/>
                <a:gd name="connsiteX31" fmla="*/ 2955534 w 3341283"/>
                <a:gd name="connsiteY31" fmla="*/ 1066800 h 2809875"/>
                <a:gd name="connsiteX32" fmla="*/ 2950772 w 3341283"/>
                <a:gd name="connsiteY32" fmla="*/ 1047750 h 2809875"/>
                <a:gd name="connsiteX33" fmla="*/ 2931721 w 3341283"/>
                <a:gd name="connsiteY33" fmla="*/ 1040607 h 2809875"/>
                <a:gd name="connsiteX34" fmla="*/ 2903147 w 3341283"/>
                <a:gd name="connsiteY34" fmla="*/ 1019175 h 2809875"/>
                <a:gd name="connsiteX35" fmla="*/ 2888859 w 3341283"/>
                <a:gd name="connsiteY35" fmla="*/ 1014413 h 2809875"/>
                <a:gd name="connsiteX36" fmla="*/ 2874572 w 3341283"/>
                <a:gd name="connsiteY36" fmla="*/ 1004888 h 2809875"/>
                <a:gd name="connsiteX37" fmla="*/ 2855522 w 3341283"/>
                <a:gd name="connsiteY37" fmla="*/ 1004888 h 2809875"/>
                <a:gd name="connsiteX38" fmla="*/ 2834090 w 3341283"/>
                <a:gd name="connsiteY38" fmla="*/ 995363 h 2809875"/>
                <a:gd name="connsiteX39" fmla="*/ 2810278 w 3341283"/>
                <a:gd name="connsiteY39" fmla="*/ 1009650 h 2809875"/>
                <a:gd name="connsiteX40" fmla="*/ 2767416 w 3341283"/>
                <a:gd name="connsiteY40" fmla="*/ 1007269 h 2809875"/>
                <a:gd name="connsiteX41" fmla="*/ 2734079 w 3341283"/>
                <a:gd name="connsiteY41" fmla="*/ 1019175 h 2809875"/>
                <a:gd name="connsiteX42" fmla="*/ 2712646 w 3341283"/>
                <a:gd name="connsiteY42" fmla="*/ 1019176 h 2809875"/>
                <a:gd name="connsiteX43" fmla="*/ 2693597 w 3341283"/>
                <a:gd name="connsiteY43" fmla="*/ 1009650 h 2809875"/>
                <a:gd name="connsiteX44" fmla="*/ 2641209 w 3341283"/>
                <a:gd name="connsiteY44" fmla="*/ 1021557 h 2809875"/>
                <a:gd name="connsiteX45" fmla="*/ 2631684 w 3341283"/>
                <a:gd name="connsiteY45" fmla="*/ 1031082 h 2809875"/>
                <a:gd name="connsiteX46" fmla="*/ 2612634 w 3341283"/>
                <a:gd name="connsiteY46" fmla="*/ 1038225 h 2809875"/>
                <a:gd name="connsiteX47" fmla="*/ 2595965 w 3341283"/>
                <a:gd name="connsiteY47" fmla="*/ 1035844 h 2809875"/>
                <a:gd name="connsiteX48" fmla="*/ 2574535 w 3341283"/>
                <a:gd name="connsiteY48" fmla="*/ 1028700 h 2809875"/>
                <a:gd name="connsiteX49" fmla="*/ 2529290 w 3341283"/>
                <a:gd name="connsiteY49" fmla="*/ 1004888 h 2809875"/>
                <a:gd name="connsiteX50" fmla="*/ 2526909 w 3341283"/>
                <a:gd name="connsiteY50" fmla="*/ 971550 h 2809875"/>
                <a:gd name="connsiteX51" fmla="*/ 2512622 w 3341283"/>
                <a:gd name="connsiteY51" fmla="*/ 942975 h 2809875"/>
                <a:gd name="connsiteX52" fmla="*/ 2488809 w 3341283"/>
                <a:gd name="connsiteY52" fmla="*/ 938213 h 2809875"/>
                <a:gd name="connsiteX53" fmla="*/ 2493572 w 3341283"/>
                <a:gd name="connsiteY53" fmla="*/ 923925 h 2809875"/>
                <a:gd name="connsiteX54" fmla="*/ 2479284 w 3341283"/>
                <a:gd name="connsiteY54" fmla="*/ 914400 h 2809875"/>
                <a:gd name="connsiteX55" fmla="*/ 2457853 w 3341283"/>
                <a:gd name="connsiteY55" fmla="*/ 902494 h 2809875"/>
                <a:gd name="connsiteX56" fmla="*/ 2431659 w 3341283"/>
                <a:gd name="connsiteY56" fmla="*/ 890588 h 2809875"/>
                <a:gd name="connsiteX57" fmla="*/ 2414991 w 3341283"/>
                <a:gd name="connsiteY57" fmla="*/ 864394 h 2809875"/>
                <a:gd name="connsiteX58" fmla="*/ 2398321 w 3341283"/>
                <a:gd name="connsiteY58" fmla="*/ 833437 h 2809875"/>
                <a:gd name="connsiteX59" fmla="*/ 2367365 w 3341283"/>
                <a:gd name="connsiteY59" fmla="*/ 807244 h 2809875"/>
                <a:gd name="connsiteX60" fmla="*/ 2348316 w 3341283"/>
                <a:gd name="connsiteY60" fmla="*/ 769144 h 2809875"/>
                <a:gd name="connsiteX61" fmla="*/ 2322122 w 3341283"/>
                <a:gd name="connsiteY61" fmla="*/ 733425 h 2809875"/>
                <a:gd name="connsiteX62" fmla="*/ 2307834 w 3341283"/>
                <a:gd name="connsiteY62" fmla="*/ 723900 h 2809875"/>
                <a:gd name="connsiteX63" fmla="*/ 2264972 w 3341283"/>
                <a:gd name="connsiteY63" fmla="*/ 704850 h 2809875"/>
                <a:gd name="connsiteX64" fmla="*/ 2241159 w 3341283"/>
                <a:gd name="connsiteY64" fmla="*/ 678657 h 2809875"/>
                <a:gd name="connsiteX65" fmla="*/ 2231634 w 3341283"/>
                <a:gd name="connsiteY65" fmla="*/ 657225 h 2809875"/>
                <a:gd name="connsiteX66" fmla="*/ 2212584 w 3341283"/>
                <a:gd name="connsiteY66" fmla="*/ 647700 h 2809875"/>
                <a:gd name="connsiteX67" fmla="*/ 2198297 w 3341283"/>
                <a:gd name="connsiteY67" fmla="*/ 638175 h 2809875"/>
                <a:gd name="connsiteX68" fmla="*/ 2179247 w 3341283"/>
                <a:gd name="connsiteY68" fmla="*/ 642938 h 2809875"/>
                <a:gd name="connsiteX69" fmla="*/ 2155434 w 3341283"/>
                <a:gd name="connsiteY69" fmla="*/ 619125 h 2809875"/>
                <a:gd name="connsiteX70" fmla="*/ 2136384 w 3341283"/>
                <a:gd name="connsiteY70" fmla="*/ 590550 h 2809875"/>
                <a:gd name="connsiteX71" fmla="*/ 2126859 w 3341283"/>
                <a:gd name="connsiteY71" fmla="*/ 561975 h 2809875"/>
                <a:gd name="connsiteX72" fmla="*/ 2103047 w 3341283"/>
                <a:gd name="connsiteY72" fmla="*/ 561975 h 2809875"/>
                <a:gd name="connsiteX73" fmla="*/ 2088759 w 3341283"/>
                <a:gd name="connsiteY73" fmla="*/ 547688 h 2809875"/>
                <a:gd name="connsiteX74" fmla="*/ 2050660 w 3341283"/>
                <a:gd name="connsiteY74" fmla="*/ 540544 h 2809875"/>
                <a:gd name="connsiteX75" fmla="*/ 2007797 w 3341283"/>
                <a:gd name="connsiteY75" fmla="*/ 528638 h 2809875"/>
                <a:gd name="connsiteX76" fmla="*/ 1976841 w 3341283"/>
                <a:gd name="connsiteY76" fmla="*/ 526256 h 2809875"/>
                <a:gd name="connsiteX77" fmla="*/ 1948266 w 3341283"/>
                <a:gd name="connsiteY77" fmla="*/ 521494 h 2809875"/>
                <a:gd name="connsiteX78" fmla="*/ 1926834 w 3341283"/>
                <a:gd name="connsiteY78" fmla="*/ 504825 h 2809875"/>
                <a:gd name="connsiteX79" fmla="*/ 1912547 w 3341283"/>
                <a:gd name="connsiteY79" fmla="*/ 509588 h 2809875"/>
                <a:gd name="connsiteX80" fmla="*/ 1841109 w 3341283"/>
                <a:gd name="connsiteY80" fmla="*/ 495300 h 2809875"/>
                <a:gd name="connsiteX81" fmla="*/ 1812534 w 3341283"/>
                <a:gd name="connsiteY81" fmla="*/ 485775 h 2809875"/>
                <a:gd name="connsiteX82" fmla="*/ 1798247 w 3341283"/>
                <a:gd name="connsiteY82" fmla="*/ 481013 h 2809875"/>
                <a:gd name="connsiteX83" fmla="*/ 1783959 w 3341283"/>
                <a:gd name="connsiteY83" fmla="*/ 490538 h 2809875"/>
                <a:gd name="connsiteX84" fmla="*/ 1769672 w 3341283"/>
                <a:gd name="connsiteY84" fmla="*/ 495300 h 2809875"/>
                <a:gd name="connsiteX85" fmla="*/ 1741097 w 3341283"/>
                <a:gd name="connsiteY85" fmla="*/ 523875 h 2809875"/>
                <a:gd name="connsiteX86" fmla="*/ 1717284 w 3341283"/>
                <a:gd name="connsiteY86" fmla="*/ 519113 h 2809875"/>
                <a:gd name="connsiteX87" fmla="*/ 1683947 w 3341283"/>
                <a:gd name="connsiteY87" fmla="*/ 509588 h 2809875"/>
                <a:gd name="connsiteX88" fmla="*/ 1650609 w 3341283"/>
                <a:gd name="connsiteY88" fmla="*/ 504825 h 2809875"/>
                <a:gd name="connsiteX89" fmla="*/ 1622034 w 3341283"/>
                <a:gd name="connsiteY89" fmla="*/ 500063 h 2809875"/>
                <a:gd name="connsiteX90" fmla="*/ 1581553 w 3341283"/>
                <a:gd name="connsiteY90" fmla="*/ 483394 h 2809875"/>
                <a:gd name="connsiteX91" fmla="*/ 1552978 w 3341283"/>
                <a:gd name="connsiteY91" fmla="*/ 483394 h 2809875"/>
                <a:gd name="connsiteX92" fmla="*/ 1541072 w 3341283"/>
                <a:gd name="connsiteY92" fmla="*/ 466725 h 2809875"/>
                <a:gd name="connsiteX93" fmla="*/ 1526784 w 3341283"/>
                <a:gd name="connsiteY93" fmla="*/ 447675 h 2809875"/>
                <a:gd name="connsiteX94" fmla="*/ 1522021 w 3341283"/>
                <a:gd name="connsiteY94" fmla="*/ 421481 h 2809875"/>
                <a:gd name="connsiteX95" fmla="*/ 1533929 w 3341283"/>
                <a:gd name="connsiteY95" fmla="*/ 392907 h 2809875"/>
                <a:gd name="connsiteX96" fmla="*/ 1564884 w 3341283"/>
                <a:gd name="connsiteY96" fmla="*/ 366713 h 2809875"/>
                <a:gd name="connsiteX97" fmla="*/ 1557740 w 3341283"/>
                <a:gd name="connsiteY97" fmla="*/ 340519 h 2809875"/>
                <a:gd name="connsiteX98" fmla="*/ 1564884 w 3341283"/>
                <a:gd name="connsiteY98" fmla="*/ 309562 h 2809875"/>
                <a:gd name="connsiteX99" fmla="*/ 1583934 w 3341283"/>
                <a:gd name="connsiteY99" fmla="*/ 285750 h 2809875"/>
                <a:gd name="connsiteX100" fmla="*/ 1588697 w 3341283"/>
                <a:gd name="connsiteY100" fmla="*/ 271463 h 2809875"/>
                <a:gd name="connsiteX101" fmla="*/ 1579172 w 3341283"/>
                <a:gd name="connsiteY101" fmla="*/ 257175 h 2809875"/>
                <a:gd name="connsiteX102" fmla="*/ 1545834 w 3341283"/>
                <a:gd name="connsiteY102" fmla="*/ 230981 h 2809875"/>
                <a:gd name="connsiteX103" fmla="*/ 1522022 w 3341283"/>
                <a:gd name="connsiteY103" fmla="*/ 228600 h 2809875"/>
                <a:gd name="connsiteX104" fmla="*/ 1507734 w 3341283"/>
                <a:gd name="connsiteY104" fmla="*/ 192881 h 2809875"/>
                <a:gd name="connsiteX105" fmla="*/ 1505353 w 3341283"/>
                <a:gd name="connsiteY105" fmla="*/ 159543 h 2809875"/>
                <a:gd name="connsiteX106" fmla="*/ 1488684 w 3341283"/>
                <a:gd name="connsiteY106" fmla="*/ 119063 h 2809875"/>
                <a:gd name="connsiteX107" fmla="*/ 1479159 w 3341283"/>
                <a:gd name="connsiteY107" fmla="*/ 92868 h 2809875"/>
                <a:gd name="connsiteX108" fmla="*/ 1455347 w 3341283"/>
                <a:gd name="connsiteY108" fmla="*/ 85725 h 2809875"/>
                <a:gd name="connsiteX109" fmla="*/ 1450584 w 3341283"/>
                <a:gd name="connsiteY109" fmla="*/ 66675 h 2809875"/>
                <a:gd name="connsiteX110" fmla="*/ 1433915 w 3341283"/>
                <a:gd name="connsiteY110" fmla="*/ 40481 h 2809875"/>
                <a:gd name="connsiteX111" fmla="*/ 1445822 w 3341283"/>
                <a:gd name="connsiteY111" fmla="*/ 30956 h 2809875"/>
                <a:gd name="connsiteX112" fmla="*/ 1436297 w 3341283"/>
                <a:gd name="connsiteY112" fmla="*/ 0 h 2809875"/>
                <a:gd name="connsiteX113" fmla="*/ 845747 w 3341283"/>
                <a:gd name="connsiteY113" fmla="*/ 180975 h 2809875"/>
                <a:gd name="connsiteX114" fmla="*/ 845747 w 3341283"/>
                <a:gd name="connsiteY114" fmla="*/ 180975 h 2809875"/>
                <a:gd name="connsiteX115" fmla="*/ 840984 w 3341283"/>
                <a:gd name="connsiteY115" fmla="*/ 223838 h 2809875"/>
                <a:gd name="connsiteX116" fmla="*/ 836222 w 3341283"/>
                <a:gd name="connsiteY116" fmla="*/ 238125 h 2809875"/>
                <a:gd name="connsiteX117" fmla="*/ 817172 w 3341283"/>
                <a:gd name="connsiteY117" fmla="*/ 254794 h 2809875"/>
                <a:gd name="connsiteX118" fmla="*/ 788597 w 3341283"/>
                <a:gd name="connsiteY118" fmla="*/ 266700 h 2809875"/>
                <a:gd name="connsiteX119" fmla="*/ 740972 w 3341283"/>
                <a:gd name="connsiteY119" fmla="*/ 300038 h 2809875"/>
                <a:gd name="connsiteX120" fmla="*/ 721922 w 3341283"/>
                <a:gd name="connsiteY120" fmla="*/ 328613 h 2809875"/>
                <a:gd name="connsiteX121" fmla="*/ 705252 w 3341283"/>
                <a:gd name="connsiteY121" fmla="*/ 342900 h 2809875"/>
                <a:gd name="connsiteX122" fmla="*/ 707634 w 3341283"/>
                <a:gd name="connsiteY122" fmla="*/ 369095 h 2809875"/>
                <a:gd name="connsiteX123" fmla="*/ 726684 w 3341283"/>
                <a:gd name="connsiteY123" fmla="*/ 381000 h 2809875"/>
                <a:gd name="connsiteX124" fmla="*/ 731447 w 3341283"/>
                <a:gd name="connsiteY124" fmla="*/ 395288 h 2809875"/>
                <a:gd name="connsiteX125" fmla="*/ 750497 w 3341283"/>
                <a:gd name="connsiteY125" fmla="*/ 423863 h 2809875"/>
                <a:gd name="connsiteX126" fmla="*/ 760022 w 3341283"/>
                <a:gd name="connsiteY126" fmla="*/ 442913 h 2809875"/>
                <a:gd name="connsiteX127" fmla="*/ 750497 w 3341283"/>
                <a:gd name="connsiteY127" fmla="*/ 481013 h 2809875"/>
                <a:gd name="connsiteX128" fmla="*/ 736209 w 3341283"/>
                <a:gd name="connsiteY128" fmla="*/ 490538 h 2809875"/>
                <a:gd name="connsiteX129" fmla="*/ 731447 w 3341283"/>
                <a:gd name="connsiteY129" fmla="*/ 504825 h 2809875"/>
                <a:gd name="connsiteX130" fmla="*/ 717159 w 3341283"/>
                <a:gd name="connsiteY130" fmla="*/ 509588 h 2809875"/>
                <a:gd name="connsiteX131" fmla="*/ 712397 w 3341283"/>
                <a:gd name="connsiteY131" fmla="*/ 538163 h 2809875"/>
                <a:gd name="connsiteX132" fmla="*/ 702872 w 3341283"/>
                <a:gd name="connsiteY132" fmla="*/ 566738 h 2809875"/>
                <a:gd name="connsiteX133" fmla="*/ 698109 w 3341283"/>
                <a:gd name="connsiteY133" fmla="*/ 581025 h 2809875"/>
                <a:gd name="connsiteX134" fmla="*/ 683822 w 3341283"/>
                <a:gd name="connsiteY134" fmla="*/ 611981 h 2809875"/>
                <a:gd name="connsiteX135" fmla="*/ 702872 w 3341283"/>
                <a:gd name="connsiteY135" fmla="*/ 638175 h 2809875"/>
                <a:gd name="connsiteX136" fmla="*/ 731447 w 3341283"/>
                <a:gd name="connsiteY136" fmla="*/ 647700 h 2809875"/>
                <a:gd name="connsiteX137" fmla="*/ 740972 w 3341283"/>
                <a:gd name="connsiteY137" fmla="*/ 661988 h 2809875"/>
                <a:gd name="connsiteX138" fmla="*/ 745734 w 3341283"/>
                <a:gd name="connsiteY138" fmla="*/ 676275 h 2809875"/>
                <a:gd name="connsiteX139" fmla="*/ 745734 w 3341283"/>
                <a:gd name="connsiteY139" fmla="*/ 688181 h 2809875"/>
                <a:gd name="connsiteX140" fmla="*/ 748115 w 3341283"/>
                <a:gd name="connsiteY140" fmla="*/ 709613 h 2809875"/>
                <a:gd name="connsiteX141" fmla="*/ 755259 w 3341283"/>
                <a:gd name="connsiteY141" fmla="*/ 728663 h 2809875"/>
                <a:gd name="connsiteX142" fmla="*/ 745734 w 3341283"/>
                <a:gd name="connsiteY142" fmla="*/ 757238 h 2809875"/>
                <a:gd name="connsiteX143" fmla="*/ 736209 w 3341283"/>
                <a:gd name="connsiteY143" fmla="*/ 771525 h 2809875"/>
                <a:gd name="connsiteX144" fmla="*/ 736209 w 3341283"/>
                <a:gd name="connsiteY144" fmla="*/ 842963 h 2809875"/>
                <a:gd name="connsiteX145" fmla="*/ 740972 w 3341283"/>
                <a:gd name="connsiteY145" fmla="*/ 857250 h 2809875"/>
                <a:gd name="connsiteX146" fmla="*/ 745734 w 3341283"/>
                <a:gd name="connsiteY146" fmla="*/ 876300 h 2809875"/>
                <a:gd name="connsiteX147" fmla="*/ 760022 w 3341283"/>
                <a:gd name="connsiteY147" fmla="*/ 923925 h 2809875"/>
                <a:gd name="connsiteX148" fmla="*/ 764784 w 3341283"/>
                <a:gd name="connsiteY148" fmla="*/ 938213 h 2809875"/>
                <a:gd name="connsiteX149" fmla="*/ 771928 w 3341283"/>
                <a:gd name="connsiteY149" fmla="*/ 983456 h 2809875"/>
                <a:gd name="connsiteX150" fmla="*/ 750497 w 3341283"/>
                <a:gd name="connsiteY150" fmla="*/ 1004888 h 2809875"/>
                <a:gd name="connsiteX151" fmla="*/ 731447 w 3341283"/>
                <a:gd name="connsiteY151" fmla="*/ 1009650 h 2809875"/>
                <a:gd name="connsiteX152" fmla="*/ 712397 w 3341283"/>
                <a:gd name="connsiteY152" fmla="*/ 1016794 h 2809875"/>
                <a:gd name="connsiteX153" fmla="*/ 683822 w 3341283"/>
                <a:gd name="connsiteY153" fmla="*/ 1035844 h 2809875"/>
                <a:gd name="connsiteX154" fmla="*/ 674297 w 3341283"/>
                <a:gd name="connsiteY154" fmla="*/ 1052513 h 2809875"/>
                <a:gd name="connsiteX155" fmla="*/ 660009 w 3341283"/>
                <a:gd name="connsiteY155" fmla="*/ 1062038 h 2809875"/>
                <a:gd name="connsiteX156" fmla="*/ 650484 w 3341283"/>
                <a:gd name="connsiteY156" fmla="*/ 1076325 h 2809875"/>
                <a:gd name="connsiteX157" fmla="*/ 640959 w 3341283"/>
                <a:gd name="connsiteY157" fmla="*/ 1157288 h 2809875"/>
                <a:gd name="connsiteX158" fmla="*/ 626672 w 3341283"/>
                <a:gd name="connsiteY158" fmla="*/ 1190625 h 2809875"/>
                <a:gd name="connsiteX159" fmla="*/ 593334 w 3341283"/>
                <a:gd name="connsiteY159" fmla="*/ 1204913 h 2809875"/>
                <a:gd name="connsiteX160" fmla="*/ 588572 w 3341283"/>
                <a:gd name="connsiteY160" fmla="*/ 1219200 h 2809875"/>
                <a:gd name="connsiteX161" fmla="*/ 593334 w 3341283"/>
                <a:gd name="connsiteY161" fmla="*/ 1233488 h 2809875"/>
                <a:gd name="connsiteX162" fmla="*/ 579047 w 3341283"/>
                <a:gd name="connsiteY162" fmla="*/ 1247775 h 2809875"/>
                <a:gd name="connsiteX163" fmla="*/ 569521 w 3341283"/>
                <a:gd name="connsiteY163" fmla="*/ 1290638 h 2809875"/>
                <a:gd name="connsiteX164" fmla="*/ 552854 w 3341283"/>
                <a:gd name="connsiteY164" fmla="*/ 1321593 h 2809875"/>
                <a:gd name="connsiteX165" fmla="*/ 533803 w 3341283"/>
                <a:gd name="connsiteY165" fmla="*/ 1343025 h 2809875"/>
                <a:gd name="connsiteX166" fmla="*/ 519515 w 3341283"/>
                <a:gd name="connsiteY166" fmla="*/ 1371600 h 2809875"/>
                <a:gd name="connsiteX167" fmla="*/ 498084 w 3341283"/>
                <a:gd name="connsiteY167" fmla="*/ 1419225 h 2809875"/>
                <a:gd name="connsiteX168" fmla="*/ 493322 w 3341283"/>
                <a:gd name="connsiteY168" fmla="*/ 1433513 h 2809875"/>
                <a:gd name="connsiteX169" fmla="*/ 474272 w 3341283"/>
                <a:gd name="connsiteY169" fmla="*/ 1466850 h 2809875"/>
                <a:gd name="connsiteX170" fmla="*/ 464747 w 3341283"/>
                <a:gd name="connsiteY170" fmla="*/ 1485900 h 2809875"/>
                <a:gd name="connsiteX171" fmla="*/ 459984 w 3341283"/>
                <a:gd name="connsiteY171" fmla="*/ 1500188 h 2809875"/>
                <a:gd name="connsiteX172" fmla="*/ 450459 w 3341283"/>
                <a:gd name="connsiteY172" fmla="*/ 1514475 h 2809875"/>
                <a:gd name="connsiteX173" fmla="*/ 436172 w 3341283"/>
                <a:gd name="connsiteY173" fmla="*/ 1552575 h 2809875"/>
                <a:gd name="connsiteX174" fmla="*/ 412359 w 3341283"/>
                <a:gd name="connsiteY174" fmla="*/ 1595438 h 2809875"/>
                <a:gd name="connsiteX175" fmla="*/ 398072 w 3341283"/>
                <a:gd name="connsiteY175" fmla="*/ 1628776 h 2809875"/>
                <a:gd name="connsiteX176" fmla="*/ 393310 w 3341283"/>
                <a:gd name="connsiteY176" fmla="*/ 1657350 h 2809875"/>
                <a:gd name="connsiteX177" fmla="*/ 379022 w 3341283"/>
                <a:gd name="connsiteY177" fmla="*/ 1719263 h 2809875"/>
                <a:gd name="connsiteX178" fmla="*/ 374259 w 3341283"/>
                <a:gd name="connsiteY178" fmla="*/ 1757363 h 2809875"/>
                <a:gd name="connsiteX179" fmla="*/ 369497 w 3341283"/>
                <a:gd name="connsiteY179" fmla="*/ 1771650 h 2809875"/>
                <a:gd name="connsiteX180" fmla="*/ 357591 w 3341283"/>
                <a:gd name="connsiteY180" fmla="*/ 1807369 h 2809875"/>
                <a:gd name="connsiteX181" fmla="*/ 343303 w 3341283"/>
                <a:gd name="connsiteY181" fmla="*/ 1852613 h 2809875"/>
                <a:gd name="connsiteX182" fmla="*/ 336159 w 3341283"/>
                <a:gd name="connsiteY182" fmla="*/ 1876425 h 2809875"/>
                <a:gd name="connsiteX183" fmla="*/ 326634 w 3341283"/>
                <a:gd name="connsiteY183" fmla="*/ 1890713 h 2809875"/>
                <a:gd name="connsiteX184" fmla="*/ 321872 w 3341283"/>
                <a:gd name="connsiteY184" fmla="*/ 1905000 h 2809875"/>
                <a:gd name="connsiteX185" fmla="*/ 307584 w 3341283"/>
                <a:gd name="connsiteY185" fmla="*/ 1914525 h 2809875"/>
                <a:gd name="connsiteX186" fmla="*/ 293297 w 3341283"/>
                <a:gd name="connsiteY186" fmla="*/ 1943100 h 2809875"/>
                <a:gd name="connsiteX187" fmla="*/ 283772 w 3341283"/>
                <a:gd name="connsiteY187" fmla="*/ 1971675 h 2809875"/>
                <a:gd name="connsiteX188" fmla="*/ 267103 w 3341283"/>
                <a:gd name="connsiteY188" fmla="*/ 2002632 h 2809875"/>
                <a:gd name="connsiteX189" fmla="*/ 231384 w 3341283"/>
                <a:gd name="connsiteY189" fmla="*/ 2038350 h 2809875"/>
                <a:gd name="connsiteX190" fmla="*/ 207572 w 3341283"/>
                <a:gd name="connsiteY190" fmla="*/ 2062163 h 2809875"/>
                <a:gd name="connsiteX191" fmla="*/ 202809 w 3341283"/>
                <a:gd name="connsiteY191" fmla="*/ 2076450 h 2809875"/>
                <a:gd name="connsiteX192" fmla="*/ 174234 w 3341283"/>
                <a:gd name="connsiteY192" fmla="*/ 2095500 h 2809875"/>
                <a:gd name="connsiteX193" fmla="*/ 159947 w 3341283"/>
                <a:gd name="connsiteY193" fmla="*/ 2105025 h 2809875"/>
                <a:gd name="connsiteX194" fmla="*/ 131372 w 3341283"/>
                <a:gd name="connsiteY194" fmla="*/ 2133601 h 2809875"/>
                <a:gd name="connsiteX195" fmla="*/ 102797 w 3341283"/>
                <a:gd name="connsiteY195" fmla="*/ 2145506 h 2809875"/>
                <a:gd name="connsiteX196" fmla="*/ 78985 w 3341283"/>
                <a:gd name="connsiteY196" fmla="*/ 2157412 h 2809875"/>
                <a:gd name="connsiteX197" fmla="*/ 45647 w 3341283"/>
                <a:gd name="connsiteY197" fmla="*/ 2174081 h 2809875"/>
                <a:gd name="connsiteX198" fmla="*/ 24215 w 3341283"/>
                <a:gd name="connsiteY198" fmla="*/ 2178844 h 2809875"/>
                <a:gd name="connsiteX199" fmla="*/ 403 w 3341283"/>
                <a:gd name="connsiteY199" fmla="*/ 2188369 h 2809875"/>
                <a:gd name="connsiteX200" fmla="*/ 12309 w 3341283"/>
                <a:gd name="connsiteY200" fmla="*/ 2228850 h 2809875"/>
                <a:gd name="connsiteX201" fmla="*/ 43265 w 3341283"/>
                <a:gd name="connsiteY201" fmla="*/ 2255044 h 2809875"/>
                <a:gd name="connsiteX202" fmla="*/ 67079 w 3341283"/>
                <a:gd name="connsiteY202" fmla="*/ 2271713 h 2809875"/>
                <a:gd name="connsiteX203" fmla="*/ 90890 w 3341283"/>
                <a:gd name="connsiteY203" fmla="*/ 2276475 h 2809875"/>
                <a:gd name="connsiteX204" fmla="*/ 114703 w 3341283"/>
                <a:gd name="connsiteY204" fmla="*/ 2297906 h 2809875"/>
                <a:gd name="connsiteX205" fmla="*/ 119466 w 3341283"/>
                <a:gd name="connsiteY205" fmla="*/ 2326482 h 2809875"/>
                <a:gd name="connsiteX206" fmla="*/ 126609 w 3341283"/>
                <a:gd name="connsiteY206" fmla="*/ 2347913 h 2809875"/>
                <a:gd name="connsiteX207" fmla="*/ 121847 w 3341283"/>
                <a:gd name="connsiteY207" fmla="*/ 2386013 h 2809875"/>
                <a:gd name="connsiteX208" fmla="*/ 112322 w 3341283"/>
                <a:gd name="connsiteY208" fmla="*/ 2405063 h 2809875"/>
                <a:gd name="connsiteX209" fmla="*/ 100416 w 3341283"/>
                <a:gd name="connsiteY209" fmla="*/ 2424112 h 2809875"/>
                <a:gd name="connsiteX210" fmla="*/ 71841 w 3341283"/>
                <a:gd name="connsiteY210" fmla="*/ 2426494 h 2809875"/>
                <a:gd name="connsiteX211" fmla="*/ 50409 w 3341283"/>
                <a:gd name="connsiteY211" fmla="*/ 2452688 h 2809875"/>
                <a:gd name="connsiteX212" fmla="*/ 21834 w 3341283"/>
                <a:gd name="connsiteY212" fmla="*/ 2466975 h 2809875"/>
                <a:gd name="connsiteX213" fmla="*/ 31359 w 3341283"/>
                <a:gd name="connsiteY213" fmla="*/ 2490788 h 2809875"/>
                <a:gd name="connsiteX214" fmla="*/ 21834 w 3341283"/>
                <a:gd name="connsiteY214" fmla="*/ 2524125 h 2809875"/>
                <a:gd name="connsiteX215" fmla="*/ 12309 w 3341283"/>
                <a:gd name="connsiteY215" fmla="*/ 2538413 h 2809875"/>
                <a:gd name="connsiteX216" fmla="*/ 374259 w 3341283"/>
                <a:gd name="connsiteY216" fmla="*/ 2809875 h 2809875"/>
                <a:gd name="connsiteX0" fmla="*/ 690172 w 3341283"/>
                <a:gd name="connsiteY0" fmla="*/ 2619375 h 2809875"/>
                <a:gd name="connsiteX1" fmla="*/ 1179122 w 3341283"/>
                <a:gd name="connsiteY1" fmla="*/ 2152650 h 2809875"/>
                <a:gd name="connsiteX2" fmla="*/ 1449791 w 3341283"/>
                <a:gd name="connsiteY2" fmla="*/ 1759744 h 2809875"/>
                <a:gd name="connsiteX3" fmla="*/ 1503765 w 3341283"/>
                <a:gd name="connsiteY3" fmla="*/ 1489076 h 2809875"/>
                <a:gd name="connsiteX4" fmla="*/ 1655372 w 3341283"/>
                <a:gd name="connsiteY4" fmla="*/ 1212850 h 2809875"/>
                <a:gd name="connsiteX5" fmla="*/ 1710934 w 3341283"/>
                <a:gd name="connsiteY5" fmla="*/ 866775 h 2809875"/>
                <a:gd name="connsiteX6" fmla="*/ 3231759 w 3341283"/>
                <a:gd name="connsiteY6" fmla="*/ 1319213 h 2809875"/>
                <a:gd name="connsiteX7" fmla="*/ 3217472 w 3341283"/>
                <a:gd name="connsiteY7" fmla="*/ 1309688 h 2809875"/>
                <a:gd name="connsiteX8" fmla="*/ 3188897 w 3341283"/>
                <a:gd name="connsiteY8" fmla="*/ 1283495 h 2809875"/>
                <a:gd name="connsiteX9" fmla="*/ 3167465 w 3341283"/>
                <a:gd name="connsiteY9" fmla="*/ 1278731 h 2809875"/>
                <a:gd name="connsiteX10" fmla="*/ 3169848 w 3341283"/>
                <a:gd name="connsiteY10" fmla="*/ 1247775 h 2809875"/>
                <a:gd name="connsiteX11" fmla="*/ 3179372 w 3341283"/>
                <a:gd name="connsiteY11" fmla="*/ 1223963 h 2809875"/>
                <a:gd name="connsiteX12" fmla="*/ 3150797 w 3341283"/>
                <a:gd name="connsiteY12" fmla="*/ 1214438 h 2809875"/>
                <a:gd name="connsiteX13" fmla="*/ 3136509 w 3341283"/>
                <a:gd name="connsiteY13" fmla="*/ 1219200 h 2809875"/>
                <a:gd name="connsiteX14" fmla="*/ 3100790 w 3341283"/>
                <a:gd name="connsiteY14" fmla="*/ 1212056 h 2809875"/>
                <a:gd name="connsiteX15" fmla="*/ 3112697 w 3341283"/>
                <a:gd name="connsiteY15" fmla="*/ 1185863 h 2809875"/>
                <a:gd name="connsiteX16" fmla="*/ 3103172 w 3341283"/>
                <a:gd name="connsiteY16" fmla="*/ 1171575 h 2809875"/>
                <a:gd name="connsiteX17" fmla="*/ 3098409 w 3341283"/>
                <a:gd name="connsiteY17" fmla="*/ 1157288 h 2809875"/>
                <a:gd name="connsiteX18" fmla="*/ 3084122 w 3341283"/>
                <a:gd name="connsiteY18" fmla="*/ 1171575 h 2809875"/>
                <a:gd name="connsiteX19" fmla="*/ 3055547 w 3341283"/>
                <a:gd name="connsiteY19" fmla="*/ 1162050 h 2809875"/>
                <a:gd name="connsiteX20" fmla="*/ 3046022 w 3341283"/>
                <a:gd name="connsiteY20" fmla="*/ 1131094 h 2809875"/>
                <a:gd name="connsiteX21" fmla="*/ 3050784 w 3341283"/>
                <a:gd name="connsiteY21" fmla="*/ 1114425 h 2809875"/>
                <a:gd name="connsiteX22" fmla="*/ 3050784 w 3341283"/>
                <a:gd name="connsiteY22" fmla="*/ 1104900 h 2809875"/>
                <a:gd name="connsiteX23" fmla="*/ 3036497 w 3341283"/>
                <a:gd name="connsiteY23" fmla="*/ 1100138 h 2809875"/>
                <a:gd name="connsiteX24" fmla="*/ 3046022 w 3341283"/>
                <a:gd name="connsiteY24" fmla="*/ 1081088 h 2809875"/>
                <a:gd name="connsiteX25" fmla="*/ 3055547 w 3341283"/>
                <a:gd name="connsiteY25" fmla="*/ 1062038 h 2809875"/>
                <a:gd name="connsiteX26" fmla="*/ 3024590 w 3341283"/>
                <a:gd name="connsiteY26" fmla="*/ 1052513 h 2809875"/>
                <a:gd name="connsiteX27" fmla="*/ 3012684 w 3341283"/>
                <a:gd name="connsiteY27" fmla="*/ 1066800 h 2809875"/>
                <a:gd name="connsiteX28" fmla="*/ 2993634 w 3341283"/>
                <a:gd name="connsiteY28" fmla="*/ 1066800 h 2809875"/>
                <a:gd name="connsiteX29" fmla="*/ 2972204 w 3341283"/>
                <a:gd name="connsiteY29" fmla="*/ 1073944 h 2809875"/>
                <a:gd name="connsiteX30" fmla="*/ 2955534 w 3341283"/>
                <a:gd name="connsiteY30" fmla="*/ 1066800 h 2809875"/>
                <a:gd name="connsiteX31" fmla="*/ 2950772 w 3341283"/>
                <a:gd name="connsiteY31" fmla="*/ 1047750 h 2809875"/>
                <a:gd name="connsiteX32" fmla="*/ 2931721 w 3341283"/>
                <a:gd name="connsiteY32" fmla="*/ 1040607 h 2809875"/>
                <a:gd name="connsiteX33" fmla="*/ 2903147 w 3341283"/>
                <a:gd name="connsiteY33" fmla="*/ 1019175 h 2809875"/>
                <a:gd name="connsiteX34" fmla="*/ 2888859 w 3341283"/>
                <a:gd name="connsiteY34" fmla="*/ 1014413 h 2809875"/>
                <a:gd name="connsiteX35" fmla="*/ 2874572 w 3341283"/>
                <a:gd name="connsiteY35" fmla="*/ 1004888 h 2809875"/>
                <a:gd name="connsiteX36" fmla="*/ 2855522 w 3341283"/>
                <a:gd name="connsiteY36" fmla="*/ 1004888 h 2809875"/>
                <a:gd name="connsiteX37" fmla="*/ 2834090 w 3341283"/>
                <a:gd name="connsiteY37" fmla="*/ 995363 h 2809875"/>
                <a:gd name="connsiteX38" fmla="*/ 2810278 w 3341283"/>
                <a:gd name="connsiteY38" fmla="*/ 1009650 h 2809875"/>
                <a:gd name="connsiteX39" fmla="*/ 2767416 w 3341283"/>
                <a:gd name="connsiteY39" fmla="*/ 1007269 h 2809875"/>
                <a:gd name="connsiteX40" fmla="*/ 2734079 w 3341283"/>
                <a:gd name="connsiteY40" fmla="*/ 1019175 h 2809875"/>
                <a:gd name="connsiteX41" fmla="*/ 2712646 w 3341283"/>
                <a:gd name="connsiteY41" fmla="*/ 1019176 h 2809875"/>
                <a:gd name="connsiteX42" fmla="*/ 2693597 w 3341283"/>
                <a:gd name="connsiteY42" fmla="*/ 1009650 h 2809875"/>
                <a:gd name="connsiteX43" fmla="*/ 2641209 w 3341283"/>
                <a:gd name="connsiteY43" fmla="*/ 1021557 h 2809875"/>
                <a:gd name="connsiteX44" fmla="*/ 2631684 w 3341283"/>
                <a:gd name="connsiteY44" fmla="*/ 1031082 h 2809875"/>
                <a:gd name="connsiteX45" fmla="*/ 2612634 w 3341283"/>
                <a:gd name="connsiteY45" fmla="*/ 1038225 h 2809875"/>
                <a:gd name="connsiteX46" fmla="*/ 2595965 w 3341283"/>
                <a:gd name="connsiteY46" fmla="*/ 1035844 h 2809875"/>
                <a:gd name="connsiteX47" fmla="*/ 2574535 w 3341283"/>
                <a:gd name="connsiteY47" fmla="*/ 1028700 h 2809875"/>
                <a:gd name="connsiteX48" fmla="*/ 2529290 w 3341283"/>
                <a:gd name="connsiteY48" fmla="*/ 1004888 h 2809875"/>
                <a:gd name="connsiteX49" fmla="*/ 2526909 w 3341283"/>
                <a:gd name="connsiteY49" fmla="*/ 971550 h 2809875"/>
                <a:gd name="connsiteX50" fmla="*/ 2512622 w 3341283"/>
                <a:gd name="connsiteY50" fmla="*/ 942975 h 2809875"/>
                <a:gd name="connsiteX51" fmla="*/ 2488809 w 3341283"/>
                <a:gd name="connsiteY51" fmla="*/ 938213 h 2809875"/>
                <a:gd name="connsiteX52" fmla="*/ 2493572 w 3341283"/>
                <a:gd name="connsiteY52" fmla="*/ 923925 h 2809875"/>
                <a:gd name="connsiteX53" fmla="*/ 2479284 w 3341283"/>
                <a:gd name="connsiteY53" fmla="*/ 914400 h 2809875"/>
                <a:gd name="connsiteX54" fmla="*/ 2457853 w 3341283"/>
                <a:gd name="connsiteY54" fmla="*/ 902494 h 2809875"/>
                <a:gd name="connsiteX55" fmla="*/ 2431659 w 3341283"/>
                <a:gd name="connsiteY55" fmla="*/ 890588 h 2809875"/>
                <a:gd name="connsiteX56" fmla="*/ 2414991 w 3341283"/>
                <a:gd name="connsiteY56" fmla="*/ 864394 h 2809875"/>
                <a:gd name="connsiteX57" fmla="*/ 2398321 w 3341283"/>
                <a:gd name="connsiteY57" fmla="*/ 833437 h 2809875"/>
                <a:gd name="connsiteX58" fmla="*/ 2367365 w 3341283"/>
                <a:gd name="connsiteY58" fmla="*/ 807244 h 2809875"/>
                <a:gd name="connsiteX59" fmla="*/ 2348316 w 3341283"/>
                <a:gd name="connsiteY59" fmla="*/ 769144 h 2809875"/>
                <a:gd name="connsiteX60" fmla="*/ 2322122 w 3341283"/>
                <a:gd name="connsiteY60" fmla="*/ 733425 h 2809875"/>
                <a:gd name="connsiteX61" fmla="*/ 2307834 w 3341283"/>
                <a:gd name="connsiteY61" fmla="*/ 723900 h 2809875"/>
                <a:gd name="connsiteX62" fmla="*/ 2264972 w 3341283"/>
                <a:gd name="connsiteY62" fmla="*/ 704850 h 2809875"/>
                <a:gd name="connsiteX63" fmla="*/ 2241159 w 3341283"/>
                <a:gd name="connsiteY63" fmla="*/ 678657 h 2809875"/>
                <a:gd name="connsiteX64" fmla="*/ 2231634 w 3341283"/>
                <a:gd name="connsiteY64" fmla="*/ 657225 h 2809875"/>
                <a:gd name="connsiteX65" fmla="*/ 2212584 w 3341283"/>
                <a:gd name="connsiteY65" fmla="*/ 647700 h 2809875"/>
                <a:gd name="connsiteX66" fmla="*/ 2198297 w 3341283"/>
                <a:gd name="connsiteY66" fmla="*/ 638175 h 2809875"/>
                <a:gd name="connsiteX67" fmla="*/ 2179247 w 3341283"/>
                <a:gd name="connsiteY67" fmla="*/ 642938 h 2809875"/>
                <a:gd name="connsiteX68" fmla="*/ 2155434 w 3341283"/>
                <a:gd name="connsiteY68" fmla="*/ 619125 h 2809875"/>
                <a:gd name="connsiteX69" fmla="*/ 2136384 w 3341283"/>
                <a:gd name="connsiteY69" fmla="*/ 590550 h 2809875"/>
                <a:gd name="connsiteX70" fmla="*/ 2126859 w 3341283"/>
                <a:gd name="connsiteY70" fmla="*/ 561975 h 2809875"/>
                <a:gd name="connsiteX71" fmla="*/ 2103047 w 3341283"/>
                <a:gd name="connsiteY71" fmla="*/ 561975 h 2809875"/>
                <a:gd name="connsiteX72" fmla="*/ 2088759 w 3341283"/>
                <a:gd name="connsiteY72" fmla="*/ 547688 h 2809875"/>
                <a:gd name="connsiteX73" fmla="*/ 2050660 w 3341283"/>
                <a:gd name="connsiteY73" fmla="*/ 540544 h 2809875"/>
                <a:gd name="connsiteX74" fmla="*/ 2007797 w 3341283"/>
                <a:gd name="connsiteY74" fmla="*/ 528638 h 2809875"/>
                <a:gd name="connsiteX75" fmla="*/ 1976841 w 3341283"/>
                <a:gd name="connsiteY75" fmla="*/ 526256 h 2809875"/>
                <a:gd name="connsiteX76" fmla="*/ 1948266 w 3341283"/>
                <a:gd name="connsiteY76" fmla="*/ 521494 h 2809875"/>
                <a:gd name="connsiteX77" fmla="*/ 1926834 w 3341283"/>
                <a:gd name="connsiteY77" fmla="*/ 504825 h 2809875"/>
                <a:gd name="connsiteX78" fmla="*/ 1912547 w 3341283"/>
                <a:gd name="connsiteY78" fmla="*/ 509588 h 2809875"/>
                <a:gd name="connsiteX79" fmla="*/ 1841109 w 3341283"/>
                <a:gd name="connsiteY79" fmla="*/ 495300 h 2809875"/>
                <a:gd name="connsiteX80" fmla="*/ 1812534 w 3341283"/>
                <a:gd name="connsiteY80" fmla="*/ 485775 h 2809875"/>
                <a:gd name="connsiteX81" fmla="*/ 1798247 w 3341283"/>
                <a:gd name="connsiteY81" fmla="*/ 481013 h 2809875"/>
                <a:gd name="connsiteX82" fmla="*/ 1783959 w 3341283"/>
                <a:gd name="connsiteY82" fmla="*/ 490538 h 2809875"/>
                <a:gd name="connsiteX83" fmla="*/ 1769672 w 3341283"/>
                <a:gd name="connsiteY83" fmla="*/ 495300 h 2809875"/>
                <a:gd name="connsiteX84" fmla="*/ 1741097 w 3341283"/>
                <a:gd name="connsiteY84" fmla="*/ 523875 h 2809875"/>
                <a:gd name="connsiteX85" fmla="*/ 1717284 w 3341283"/>
                <a:gd name="connsiteY85" fmla="*/ 519113 h 2809875"/>
                <a:gd name="connsiteX86" fmla="*/ 1683947 w 3341283"/>
                <a:gd name="connsiteY86" fmla="*/ 509588 h 2809875"/>
                <a:gd name="connsiteX87" fmla="*/ 1650609 w 3341283"/>
                <a:gd name="connsiteY87" fmla="*/ 504825 h 2809875"/>
                <a:gd name="connsiteX88" fmla="*/ 1622034 w 3341283"/>
                <a:gd name="connsiteY88" fmla="*/ 500063 h 2809875"/>
                <a:gd name="connsiteX89" fmla="*/ 1581553 w 3341283"/>
                <a:gd name="connsiteY89" fmla="*/ 483394 h 2809875"/>
                <a:gd name="connsiteX90" fmla="*/ 1552978 w 3341283"/>
                <a:gd name="connsiteY90" fmla="*/ 483394 h 2809875"/>
                <a:gd name="connsiteX91" fmla="*/ 1541072 w 3341283"/>
                <a:gd name="connsiteY91" fmla="*/ 466725 h 2809875"/>
                <a:gd name="connsiteX92" fmla="*/ 1526784 w 3341283"/>
                <a:gd name="connsiteY92" fmla="*/ 447675 h 2809875"/>
                <a:gd name="connsiteX93" fmla="*/ 1522021 w 3341283"/>
                <a:gd name="connsiteY93" fmla="*/ 421481 h 2809875"/>
                <a:gd name="connsiteX94" fmla="*/ 1533929 w 3341283"/>
                <a:gd name="connsiteY94" fmla="*/ 392907 h 2809875"/>
                <a:gd name="connsiteX95" fmla="*/ 1564884 w 3341283"/>
                <a:gd name="connsiteY95" fmla="*/ 366713 h 2809875"/>
                <a:gd name="connsiteX96" fmla="*/ 1557740 w 3341283"/>
                <a:gd name="connsiteY96" fmla="*/ 340519 h 2809875"/>
                <a:gd name="connsiteX97" fmla="*/ 1564884 w 3341283"/>
                <a:gd name="connsiteY97" fmla="*/ 309562 h 2809875"/>
                <a:gd name="connsiteX98" fmla="*/ 1583934 w 3341283"/>
                <a:gd name="connsiteY98" fmla="*/ 285750 h 2809875"/>
                <a:gd name="connsiteX99" fmla="*/ 1588697 w 3341283"/>
                <a:gd name="connsiteY99" fmla="*/ 271463 h 2809875"/>
                <a:gd name="connsiteX100" fmla="*/ 1579172 w 3341283"/>
                <a:gd name="connsiteY100" fmla="*/ 257175 h 2809875"/>
                <a:gd name="connsiteX101" fmla="*/ 1545834 w 3341283"/>
                <a:gd name="connsiteY101" fmla="*/ 230981 h 2809875"/>
                <a:gd name="connsiteX102" fmla="*/ 1522022 w 3341283"/>
                <a:gd name="connsiteY102" fmla="*/ 228600 h 2809875"/>
                <a:gd name="connsiteX103" fmla="*/ 1507734 w 3341283"/>
                <a:gd name="connsiteY103" fmla="*/ 192881 h 2809875"/>
                <a:gd name="connsiteX104" fmla="*/ 1505353 w 3341283"/>
                <a:gd name="connsiteY104" fmla="*/ 159543 h 2809875"/>
                <a:gd name="connsiteX105" fmla="*/ 1488684 w 3341283"/>
                <a:gd name="connsiteY105" fmla="*/ 119063 h 2809875"/>
                <a:gd name="connsiteX106" fmla="*/ 1479159 w 3341283"/>
                <a:gd name="connsiteY106" fmla="*/ 92868 h 2809875"/>
                <a:gd name="connsiteX107" fmla="*/ 1455347 w 3341283"/>
                <a:gd name="connsiteY107" fmla="*/ 85725 h 2809875"/>
                <a:gd name="connsiteX108" fmla="*/ 1450584 w 3341283"/>
                <a:gd name="connsiteY108" fmla="*/ 66675 h 2809875"/>
                <a:gd name="connsiteX109" fmla="*/ 1433915 w 3341283"/>
                <a:gd name="connsiteY109" fmla="*/ 40481 h 2809875"/>
                <a:gd name="connsiteX110" fmla="*/ 1445822 w 3341283"/>
                <a:gd name="connsiteY110" fmla="*/ 30956 h 2809875"/>
                <a:gd name="connsiteX111" fmla="*/ 1436297 w 3341283"/>
                <a:gd name="connsiteY111" fmla="*/ 0 h 2809875"/>
                <a:gd name="connsiteX112" fmla="*/ 845747 w 3341283"/>
                <a:gd name="connsiteY112" fmla="*/ 180975 h 2809875"/>
                <a:gd name="connsiteX113" fmla="*/ 845747 w 3341283"/>
                <a:gd name="connsiteY113" fmla="*/ 180975 h 2809875"/>
                <a:gd name="connsiteX114" fmla="*/ 840984 w 3341283"/>
                <a:gd name="connsiteY114" fmla="*/ 223838 h 2809875"/>
                <a:gd name="connsiteX115" fmla="*/ 836222 w 3341283"/>
                <a:gd name="connsiteY115" fmla="*/ 238125 h 2809875"/>
                <a:gd name="connsiteX116" fmla="*/ 817172 w 3341283"/>
                <a:gd name="connsiteY116" fmla="*/ 254794 h 2809875"/>
                <a:gd name="connsiteX117" fmla="*/ 788597 w 3341283"/>
                <a:gd name="connsiteY117" fmla="*/ 266700 h 2809875"/>
                <a:gd name="connsiteX118" fmla="*/ 740972 w 3341283"/>
                <a:gd name="connsiteY118" fmla="*/ 300038 h 2809875"/>
                <a:gd name="connsiteX119" fmla="*/ 721922 w 3341283"/>
                <a:gd name="connsiteY119" fmla="*/ 328613 h 2809875"/>
                <a:gd name="connsiteX120" fmla="*/ 705252 w 3341283"/>
                <a:gd name="connsiteY120" fmla="*/ 342900 h 2809875"/>
                <a:gd name="connsiteX121" fmla="*/ 707634 w 3341283"/>
                <a:gd name="connsiteY121" fmla="*/ 369095 h 2809875"/>
                <a:gd name="connsiteX122" fmla="*/ 726684 w 3341283"/>
                <a:gd name="connsiteY122" fmla="*/ 381000 h 2809875"/>
                <a:gd name="connsiteX123" fmla="*/ 731447 w 3341283"/>
                <a:gd name="connsiteY123" fmla="*/ 395288 h 2809875"/>
                <a:gd name="connsiteX124" fmla="*/ 750497 w 3341283"/>
                <a:gd name="connsiteY124" fmla="*/ 423863 h 2809875"/>
                <a:gd name="connsiteX125" fmla="*/ 760022 w 3341283"/>
                <a:gd name="connsiteY125" fmla="*/ 442913 h 2809875"/>
                <a:gd name="connsiteX126" fmla="*/ 750497 w 3341283"/>
                <a:gd name="connsiteY126" fmla="*/ 481013 h 2809875"/>
                <a:gd name="connsiteX127" fmla="*/ 736209 w 3341283"/>
                <a:gd name="connsiteY127" fmla="*/ 490538 h 2809875"/>
                <a:gd name="connsiteX128" fmla="*/ 731447 w 3341283"/>
                <a:gd name="connsiteY128" fmla="*/ 504825 h 2809875"/>
                <a:gd name="connsiteX129" fmla="*/ 717159 w 3341283"/>
                <a:gd name="connsiteY129" fmla="*/ 509588 h 2809875"/>
                <a:gd name="connsiteX130" fmla="*/ 712397 w 3341283"/>
                <a:gd name="connsiteY130" fmla="*/ 538163 h 2809875"/>
                <a:gd name="connsiteX131" fmla="*/ 702872 w 3341283"/>
                <a:gd name="connsiteY131" fmla="*/ 566738 h 2809875"/>
                <a:gd name="connsiteX132" fmla="*/ 698109 w 3341283"/>
                <a:gd name="connsiteY132" fmla="*/ 581025 h 2809875"/>
                <a:gd name="connsiteX133" fmla="*/ 683822 w 3341283"/>
                <a:gd name="connsiteY133" fmla="*/ 611981 h 2809875"/>
                <a:gd name="connsiteX134" fmla="*/ 702872 w 3341283"/>
                <a:gd name="connsiteY134" fmla="*/ 638175 h 2809875"/>
                <a:gd name="connsiteX135" fmla="*/ 731447 w 3341283"/>
                <a:gd name="connsiteY135" fmla="*/ 647700 h 2809875"/>
                <a:gd name="connsiteX136" fmla="*/ 740972 w 3341283"/>
                <a:gd name="connsiteY136" fmla="*/ 661988 h 2809875"/>
                <a:gd name="connsiteX137" fmla="*/ 745734 w 3341283"/>
                <a:gd name="connsiteY137" fmla="*/ 676275 h 2809875"/>
                <a:gd name="connsiteX138" fmla="*/ 745734 w 3341283"/>
                <a:gd name="connsiteY138" fmla="*/ 688181 h 2809875"/>
                <a:gd name="connsiteX139" fmla="*/ 748115 w 3341283"/>
                <a:gd name="connsiteY139" fmla="*/ 709613 h 2809875"/>
                <a:gd name="connsiteX140" fmla="*/ 755259 w 3341283"/>
                <a:gd name="connsiteY140" fmla="*/ 728663 h 2809875"/>
                <a:gd name="connsiteX141" fmla="*/ 745734 w 3341283"/>
                <a:gd name="connsiteY141" fmla="*/ 757238 h 2809875"/>
                <a:gd name="connsiteX142" fmla="*/ 736209 w 3341283"/>
                <a:gd name="connsiteY142" fmla="*/ 771525 h 2809875"/>
                <a:gd name="connsiteX143" fmla="*/ 736209 w 3341283"/>
                <a:gd name="connsiteY143" fmla="*/ 842963 h 2809875"/>
                <a:gd name="connsiteX144" fmla="*/ 740972 w 3341283"/>
                <a:gd name="connsiteY144" fmla="*/ 857250 h 2809875"/>
                <a:gd name="connsiteX145" fmla="*/ 745734 w 3341283"/>
                <a:gd name="connsiteY145" fmla="*/ 876300 h 2809875"/>
                <a:gd name="connsiteX146" fmla="*/ 760022 w 3341283"/>
                <a:gd name="connsiteY146" fmla="*/ 923925 h 2809875"/>
                <a:gd name="connsiteX147" fmla="*/ 764784 w 3341283"/>
                <a:gd name="connsiteY147" fmla="*/ 938213 h 2809875"/>
                <a:gd name="connsiteX148" fmla="*/ 771928 w 3341283"/>
                <a:gd name="connsiteY148" fmla="*/ 983456 h 2809875"/>
                <a:gd name="connsiteX149" fmla="*/ 750497 w 3341283"/>
                <a:gd name="connsiteY149" fmla="*/ 1004888 h 2809875"/>
                <a:gd name="connsiteX150" fmla="*/ 731447 w 3341283"/>
                <a:gd name="connsiteY150" fmla="*/ 1009650 h 2809875"/>
                <a:gd name="connsiteX151" fmla="*/ 712397 w 3341283"/>
                <a:gd name="connsiteY151" fmla="*/ 1016794 h 2809875"/>
                <a:gd name="connsiteX152" fmla="*/ 683822 w 3341283"/>
                <a:gd name="connsiteY152" fmla="*/ 1035844 h 2809875"/>
                <a:gd name="connsiteX153" fmla="*/ 674297 w 3341283"/>
                <a:gd name="connsiteY153" fmla="*/ 1052513 h 2809875"/>
                <a:gd name="connsiteX154" fmla="*/ 660009 w 3341283"/>
                <a:gd name="connsiteY154" fmla="*/ 1062038 h 2809875"/>
                <a:gd name="connsiteX155" fmla="*/ 650484 w 3341283"/>
                <a:gd name="connsiteY155" fmla="*/ 1076325 h 2809875"/>
                <a:gd name="connsiteX156" fmla="*/ 640959 w 3341283"/>
                <a:gd name="connsiteY156" fmla="*/ 1157288 h 2809875"/>
                <a:gd name="connsiteX157" fmla="*/ 626672 w 3341283"/>
                <a:gd name="connsiteY157" fmla="*/ 1190625 h 2809875"/>
                <a:gd name="connsiteX158" fmla="*/ 593334 w 3341283"/>
                <a:gd name="connsiteY158" fmla="*/ 1204913 h 2809875"/>
                <a:gd name="connsiteX159" fmla="*/ 588572 w 3341283"/>
                <a:gd name="connsiteY159" fmla="*/ 1219200 h 2809875"/>
                <a:gd name="connsiteX160" fmla="*/ 593334 w 3341283"/>
                <a:gd name="connsiteY160" fmla="*/ 1233488 h 2809875"/>
                <a:gd name="connsiteX161" fmla="*/ 579047 w 3341283"/>
                <a:gd name="connsiteY161" fmla="*/ 1247775 h 2809875"/>
                <a:gd name="connsiteX162" fmla="*/ 569521 w 3341283"/>
                <a:gd name="connsiteY162" fmla="*/ 1290638 h 2809875"/>
                <a:gd name="connsiteX163" fmla="*/ 552854 w 3341283"/>
                <a:gd name="connsiteY163" fmla="*/ 1321593 h 2809875"/>
                <a:gd name="connsiteX164" fmla="*/ 533803 w 3341283"/>
                <a:gd name="connsiteY164" fmla="*/ 1343025 h 2809875"/>
                <a:gd name="connsiteX165" fmla="*/ 519515 w 3341283"/>
                <a:gd name="connsiteY165" fmla="*/ 1371600 h 2809875"/>
                <a:gd name="connsiteX166" fmla="*/ 498084 w 3341283"/>
                <a:gd name="connsiteY166" fmla="*/ 1419225 h 2809875"/>
                <a:gd name="connsiteX167" fmla="*/ 493322 w 3341283"/>
                <a:gd name="connsiteY167" fmla="*/ 1433513 h 2809875"/>
                <a:gd name="connsiteX168" fmla="*/ 474272 w 3341283"/>
                <a:gd name="connsiteY168" fmla="*/ 1466850 h 2809875"/>
                <a:gd name="connsiteX169" fmla="*/ 464747 w 3341283"/>
                <a:gd name="connsiteY169" fmla="*/ 1485900 h 2809875"/>
                <a:gd name="connsiteX170" fmla="*/ 459984 w 3341283"/>
                <a:gd name="connsiteY170" fmla="*/ 1500188 h 2809875"/>
                <a:gd name="connsiteX171" fmla="*/ 450459 w 3341283"/>
                <a:gd name="connsiteY171" fmla="*/ 1514475 h 2809875"/>
                <a:gd name="connsiteX172" fmla="*/ 436172 w 3341283"/>
                <a:gd name="connsiteY172" fmla="*/ 1552575 h 2809875"/>
                <a:gd name="connsiteX173" fmla="*/ 412359 w 3341283"/>
                <a:gd name="connsiteY173" fmla="*/ 1595438 h 2809875"/>
                <a:gd name="connsiteX174" fmla="*/ 398072 w 3341283"/>
                <a:gd name="connsiteY174" fmla="*/ 1628776 h 2809875"/>
                <a:gd name="connsiteX175" fmla="*/ 393310 w 3341283"/>
                <a:gd name="connsiteY175" fmla="*/ 1657350 h 2809875"/>
                <a:gd name="connsiteX176" fmla="*/ 379022 w 3341283"/>
                <a:gd name="connsiteY176" fmla="*/ 1719263 h 2809875"/>
                <a:gd name="connsiteX177" fmla="*/ 374259 w 3341283"/>
                <a:gd name="connsiteY177" fmla="*/ 1757363 h 2809875"/>
                <a:gd name="connsiteX178" fmla="*/ 369497 w 3341283"/>
                <a:gd name="connsiteY178" fmla="*/ 1771650 h 2809875"/>
                <a:gd name="connsiteX179" fmla="*/ 357591 w 3341283"/>
                <a:gd name="connsiteY179" fmla="*/ 1807369 h 2809875"/>
                <a:gd name="connsiteX180" fmla="*/ 343303 w 3341283"/>
                <a:gd name="connsiteY180" fmla="*/ 1852613 h 2809875"/>
                <a:gd name="connsiteX181" fmla="*/ 336159 w 3341283"/>
                <a:gd name="connsiteY181" fmla="*/ 1876425 h 2809875"/>
                <a:gd name="connsiteX182" fmla="*/ 326634 w 3341283"/>
                <a:gd name="connsiteY182" fmla="*/ 1890713 h 2809875"/>
                <a:gd name="connsiteX183" fmla="*/ 321872 w 3341283"/>
                <a:gd name="connsiteY183" fmla="*/ 1905000 h 2809875"/>
                <a:gd name="connsiteX184" fmla="*/ 307584 w 3341283"/>
                <a:gd name="connsiteY184" fmla="*/ 1914525 h 2809875"/>
                <a:gd name="connsiteX185" fmla="*/ 293297 w 3341283"/>
                <a:gd name="connsiteY185" fmla="*/ 1943100 h 2809875"/>
                <a:gd name="connsiteX186" fmla="*/ 283772 w 3341283"/>
                <a:gd name="connsiteY186" fmla="*/ 1971675 h 2809875"/>
                <a:gd name="connsiteX187" fmla="*/ 267103 w 3341283"/>
                <a:gd name="connsiteY187" fmla="*/ 2002632 h 2809875"/>
                <a:gd name="connsiteX188" fmla="*/ 231384 w 3341283"/>
                <a:gd name="connsiteY188" fmla="*/ 2038350 h 2809875"/>
                <a:gd name="connsiteX189" fmla="*/ 207572 w 3341283"/>
                <a:gd name="connsiteY189" fmla="*/ 2062163 h 2809875"/>
                <a:gd name="connsiteX190" fmla="*/ 202809 w 3341283"/>
                <a:gd name="connsiteY190" fmla="*/ 2076450 h 2809875"/>
                <a:gd name="connsiteX191" fmla="*/ 174234 w 3341283"/>
                <a:gd name="connsiteY191" fmla="*/ 2095500 h 2809875"/>
                <a:gd name="connsiteX192" fmla="*/ 159947 w 3341283"/>
                <a:gd name="connsiteY192" fmla="*/ 2105025 h 2809875"/>
                <a:gd name="connsiteX193" fmla="*/ 131372 w 3341283"/>
                <a:gd name="connsiteY193" fmla="*/ 2133601 h 2809875"/>
                <a:gd name="connsiteX194" fmla="*/ 102797 w 3341283"/>
                <a:gd name="connsiteY194" fmla="*/ 2145506 h 2809875"/>
                <a:gd name="connsiteX195" fmla="*/ 78985 w 3341283"/>
                <a:gd name="connsiteY195" fmla="*/ 2157412 h 2809875"/>
                <a:gd name="connsiteX196" fmla="*/ 45647 w 3341283"/>
                <a:gd name="connsiteY196" fmla="*/ 2174081 h 2809875"/>
                <a:gd name="connsiteX197" fmla="*/ 24215 w 3341283"/>
                <a:gd name="connsiteY197" fmla="*/ 2178844 h 2809875"/>
                <a:gd name="connsiteX198" fmla="*/ 403 w 3341283"/>
                <a:gd name="connsiteY198" fmla="*/ 2188369 h 2809875"/>
                <a:gd name="connsiteX199" fmla="*/ 12309 w 3341283"/>
                <a:gd name="connsiteY199" fmla="*/ 2228850 h 2809875"/>
                <a:gd name="connsiteX200" fmla="*/ 43265 w 3341283"/>
                <a:gd name="connsiteY200" fmla="*/ 2255044 h 2809875"/>
                <a:gd name="connsiteX201" fmla="*/ 67079 w 3341283"/>
                <a:gd name="connsiteY201" fmla="*/ 2271713 h 2809875"/>
                <a:gd name="connsiteX202" fmla="*/ 90890 w 3341283"/>
                <a:gd name="connsiteY202" fmla="*/ 2276475 h 2809875"/>
                <a:gd name="connsiteX203" fmla="*/ 114703 w 3341283"/>
                <a:gd name="connsiteY203" fmla="*/ 2297906 h 2809875"/>
                <a:gd name="connsiteX204" fmla="*/ 119466 w 3341283"/>
                <a:gd name="connsiteY204" fmla="*/ 2326482 h 2809875"/>
                <a:gd name="connsiteX205" fmla="*/ 126609 w 3341283"/>
                <a:gd name="connsiteY205" fmla="*/ 2347913 h 2809875"/>
                <a:gd name="connsiteX206" fmla="*/ 121847 w 3341283"/>
                <a:gd name="connsiteY206" fmla="*/ 2386013 h 2809875"/>
                <a:gd name="connsiteX207" fmla="*/ 112322 w 3341283"/>
                <a:gd name="connsiteY207" fmla="*/ 2405063 h 2809875"/>
                <a:gd name="connsiteX208" fmla="*/ 100416 w 3341283"/>
                <a:gd name="connsiteY208" fmla="*/ 2424112 h 2809875"/>
                <a:gd name="connsiteX209" fmla="*/ 71841 w 3341283"/>
                <a:gd name="connsiteY209" fmla="*/ 2426494 h 2809875"/>
                <a:gd name="connsiteX210" fmla="*/ 50409 w 3341283"/>
                <a:gd name="connsiteY210" fmla="*/ 2452688 h 2809875"/>
                <a:gd name="connsiteX211" fmla="*/ 21834 w 3341283"/>
                <a:gd name="connsiteY211" fmla="*/ 2466975 h 2809875"/>
                <a:gd name="connsiteX212" fmla="*/ 31359 w 3341283"/>
                <a:gd name="connsiteY212" fmla="*/ 2490788 h 2809875"/>
                <a:gd name="connsiteX213" fmla="*/ 21834 w 3341283"/>
                <a:gd name="connsiteY213" fmla="*/ 2524125 h 2809875"/>
                <a:gd name="connsiteX214" fmla="*/ 12309 w 3341283"/>
                <a:gd name="connsiteY214" fmla="*/ 2538413 h 2809875"/>
                <a:gd name="connsiteX215" fmla="*/ 374259 w 3341283"/>
                <a:gd name="connsiteY215" fmla="*/ 2809875 h 2809875"/>
                <a:gd name="connsiteX0" fmla="*/ 690172 w 3341283"/>
                <a:gd name="connsiteY0" fmla="*/ 2619375 h 2809875"/>
                <a:gd name="connsiteX1" fmla="*/ 1179122 w 3341283"/>
                <a:gd name="connsiteY1" fmla="*/ 2152650 h 2809875"/>
                <a:gd name="connsiteX2" fmla="*/ 1449791 w 3341283"/>
                <a:gd name="connsiteY2" fmla="*/ 1759744 h 2809875"/>
                <a:gd name="connsiteX3" fmla="*/ 1503765 w 3341283"/>
                <a:gd name="connsiteY3" fmla="*/ 1489076 h 2809875"/>
                <a:gd name="connsiteX4" fmla="*/ 1655372 w 3341283"/>
                <a:gd name="connsiteY4" fmla="*/ 1212850 h 2809875"/>
                <a:gd name="connsiteX5" fmla="*/ 1710934 w 3341283"/>
                <a:gd name="connsiteY5" fmla="*/ 866775 h 2809875"/>
                <a:gd name="connsiteX6" fmla="*/ 3231759 w 3341283"/>
                <a:gd name="connsiteY6" fmla="*/ 1319213 h 2809875"/>
                <a:gd name="connsiteX7" fmla="*/ 3217472 w 3341283"/>
                <a:gd name="connsiteY7" fmla="*/ 1309688 h 2809875"/>
                <a:gd name="connsiteX8" fmla="*/ 3188897 w 3341283"/>
                <a:gd name="connsiteY8" fmla="*/ 1283495 h 2809875"/>
                <a:gd name="connsiteX9" fmla="*/ 3167465 w 3341283"/>
                <a:gd name="connsiteY9" fmla="*/ 1278731 h 2809875"/>
                <a:gd name="connsiteX10" fmla="*/ 3169848 w 3341283"/>
                <a:gd name="connsiteY10" fmla="*/ 1247775 h 2809875"/>
                <a:gd name="connsiteX11" fmla="*/ 3179372 w 3341283"/>
                <a:gd name="connsiteY11" fmla="*/ 1223963 h 2809875"/>
                <a:gd name="connsiteX12" fmla="*/ 3150797 w 3341283"/>
                <a:gd name="connsiteY12" fmla="*/ 1214438 h 2809875"/>
                <a:gd name="connsiteX13" fmla="*/ 3100790 w 3341283"/>
                <a:gd name="connsiteY13" fmla="*/ 1212056 h 2809875"/>
                <a:gd name="connsiteX14" fmla="*/ 3112697 w 3341283"/>
                <a:gd name="connsiteY14" fmla="*/ 1185863 h 2809875"/>
                <a:gd name="connsiteX15" fmla="*/ 3103172 w 3341283"/>
                <a:gd name="connsiteY15" fmla="*/ 1171575 h 2809875"/>
                <a:gd name="connsiteX16" fmla="*/ 3098409 w 3341283"/>
                <a:gd name="connsiteY16" fmla="*/ 1157288 h 2809875"/>
                <a:gd name="connsiteX17" fmla="*/ 3084122 w 3341283"/>
                <a:gd name="connsiteY17" fmla="*/ 1171575 h 2809875"/>
                <a:gd name="connsiteX18" fmla="*/ 3055547 w 3341283"/>
                <a:gd name="connsiteY18" fmla="*/ 1162050 h 2809875"/>
                <a:gd name="connsiteX19" fmla="*/ 3046022 w 3341283"/>
                <a:gd name="connsiteY19" fmla="*/ 1131094 h 2809875"/>
                <a:gd name="connsiteX20" fmla="*/ 3050784 w 3341283"/>
                <a:gd name="connsiteY20" fmla="*/ 1114425 h 2809875"/>
                <a:gd name="connsiteX21" fmla="*/ 3050784 w 3341283"/>
                <a:gd name="connsiteY21" fmla="*/ 1104900 h 2809875"/>
                <a:gd name="connsiteX22" fmla="*/ 3036497 w 3341283"/>
                <a:gd name="connsiteY22" fmla="*/ 1100138 h 2809875"/>
                <a:gd name="connsiteX23" fmla="*/ 3046022 w 3341283"/>
                <a:gd name="connsiteY23" fmla="*/ 1081088 h 2809875"/>
                <a:gd name="connsiteX24" fmla="*/ 3055547 w 3341283"/>
                <a:gd name="connsiteY24" fmla="*/ 1062038 h 2809875"/>
                <a:gd name="connsiteX25" fmla="*/ 3024590 w 3341283"/>
                <a:gd name="connsiteY25" fmla="*/ 1052513 h 2809875"/>
                <a:gd name="connsiteX26" fmla="*/ 3012684 w 3341283"/>
                <a:gd name="connsiteY26" fmla="*/ 1066800 h 2809875"/>
                <a:gd name="connsiteX27" fmla="*/ 2993634 w 3341283"/>
                <a:gd name="connsiteY27" fmla="*/ 1066800 h 2809875"/>
                <a:gd name="connsiteX28" fmla="*/ 2972204 w 3341283"/>
                <a:gd name="connsiteY28" fmla="*/ 1073944 h 2809875"/>
                <a:gd name="connsiteX29" fmla="*/ 2955534 w 3341283"/>
                <a:gd name="connsiteY29" fmla="*/ 1066800 h 2809875"/>
                <a:gd name="connsiteX30" fmla="*/ 2950772 w 3341283"/>
                <a:gd name="connsiteY30" fmla="*/ 1047750 h 2809875"/>
                <a:gd name="connsiteX31" fmla="*/ 2931721 w 3341283"/>
                <a:gd name="connsiteY31" fmla="*/ 1040607 h 2809875"/>
                <a:gd name="connsiteX32" fmla="*/ 2903147 w 3341283"/>
                <a:gd name="connsiteY32" fmla="*/ 1019175 h 2809875"/>
                <a:gd name="connsiteX33" fmla="*/ 2888859 w 3341283"/>
                <a:gd name="connsiteY33" fmla="*/ 1014413 h 2809875"/>
                <a:gd name="connsiteX34" fmla="*/ 2874572 w 3341283"/>
                <a:gd name="connsiteY34" fmla="*/ 1004888 h 2809875"/>
                <a:gd name="connsiteX35" fmla="*/ 2855522 w 3341283"/>
                <a:gd name="connsiteY35" fmla="*/ 1004888 h 2809875"/>
                <a:gd name="connsiteX36" fmla="*/ 2834090 w 3341283"/>
                <a:gd name="connsiteY36" fmla="*/ 995363 h 2809875"/>
                <a:gd name="connsiteX37" fmla="*/ 2810278 w 3341283"/>
                <a:gd name="connsiteY37" fmla="*/ 1009650 h 2809875"/>
                <a:gd name="connsiteX38" fmla="*/ 2767416 w 3341283"/>
                <a:gd name="connsiteY38" fmla="*/ 1007269 h 2809875"/>
                <a:gd name="connsiteX39" fmla="*/ 2734079 w 3341283"/>
                <a:gd name="connsiteY39" fmla="*/ 1019175 h 2809875"/>
                <a:gd name="connsiteX40" fmla="*/ 2712646 w 3341283"/>
                <a:gd name="connsiteY40" fmla="*/ 1019176 h 2809875"/>
                <a:gd name="connsiteX41" fmla="*/ 2693597 w 3341283"/>
                <a:gd name="connsiteY41" fmla="*/ 1009650 h 2809875"/>
                <a:gd name="connsiteX42" fmla="*/ 2641209 w 3341283"/>
                <a:gd name="connsiteY42" fmla="*/ 1021557 h 2809875"/>
                <a:gd name="connsiteX43" fmla="*/ 2631684 w 3341283"/>
                <a:gd name="connsiteY43" fmla="*/ 1031082 h 2809875"/>
                <a:gd name="connsiteX44" fmla="*/ 2612634 w 3341283"/>
                <a:gd name="connsiteY44" fmla="*/ 1038225 h 2809875"/>
                <a:gd name="connsiteX45" fmla="*/ 2595965 w 3341283"/>
                <a:gd name="connsiteY45" fmla="*/ 1035844 h 2809875"/>
                <a:gd name="connsiteX46" fmla="*/ 2574535 w 3341283"/>
                <a:gd name="connsiteY46" fmla="*/ 1028700 h 2809875"/>
                <a:gd name="connsiteX47" fmla="*/ 2529290 w 3341283"/>
                <a:gd name="connsiteY47" fmla="*/ 1004888 h 2809875"/>
                <a:gd name="connsiteX48" fmla="*/ 2526909 w 3341283"/>
                <a:gd name="connsiteY48" fmla="*/ 971550 h 2809875"/>
                <a:gd name="connsiteX49" fmla="*/ 2512622 w 3341283"/>
                <a:gd name="connsiteY49" fmla="*/ 942975 h 2809875"/>
                <a:gd name="connsiteX50" fmla="*/ 2488809 w 3341283"/>
                <a:gd name="connsiteY50" fmla="*/ 938213 h 2809875"/>
                <a:gd name="connsiteX51" fmla="*/ 2493572 w 3341283"/>
                <a:gd name="connsiteY51" fmla="*/ 923925 h 2809875"/>
                <a:gd name="connsiteX52" fmla="*/ 2479284 w 3341283"/>
                <a:gd name="connsiteY52" fmla="*/ 914400 h 2809875"/>
                <a:gd name="connsiteX53" fmla="*/ 2457853 w 3341283"/>
                <a:gd name="connsiteY53" fmla="*/ 902494 h 2809875"/>
                <a:gd name="connsiteX54" fmla="*/ 2431659 w 3341283"/>
                <a:gd name="connsiteY54" fmla="*/ 890588 h 2809875"/>
                <a:gd name="connsiteX55" fmla="*/ 2414991 w 3341283"/>
                <a:gd name="connsiteY55" fmla="*/ 864394 h 2809875"/>
                <a:gd name="connsiteX56" fmla="*/ 2398321 w 3341283"/>
                <a:gd name="connsiteY56" fmla="*/ 833437 h 2809875"/>
                <a:gd name="connsiteX57" fmla="*/ 2367365 w 3341283"/>
                <a:gd name="connsiteY57" fmla="*/ 807244 h 2809875"/>
                <a:gd name="connsiteX58" fmla="*/ 2348316 w 3341283"/>
                <a:gd name="connsiteY58" fmla="*/ 769144 h 2809875"/>
                <a:gd name="connsiteX59" fmla="*/ 2322122 w 3341283"/>
                <a:gd name="connsiteY59" fmla="*/ 733425 h 2809875"/>
                <a:gd name="connsiteX60" fmla="*/ 2307834 w 3341283"/>
                <a:gd name="connsiteY60" fmla="*/ 723900 h 2809875"/>
                <a:gd name="connsiteX61" fmla="*/ 2264972 w 3341283"/>
                <a:gd name="connsiteY61" fmla="*/ 704850 h 2809875"/>
                <a:gd name="connsiteX62" fmla="*/ 2241159 w 3341283"/>
                <a:gd name="connsiteY62" fmla="*/ 678657 h 2809875"/>
                <a:gd name="connsiteX63" fmla="*/ 2231634 w 3341283"/>
                <a:gd name="connsiteY63" fmla="*/ 657225 h 2809875"/>
                <a:gd name="connsiteX64" fmla="*/ 2212584 w 3341283"/>
                <a:gd name="connsiteY64" fmla="*/ 647700 h 2809875"/>
                <a:gd name="connsiteX65" fmla="*/ 2198297 w 3341283"/>
                <a:gd name="connsiteY65" fmla="*/ 638175 h 2809875"/>
                <a:gd name="connsiteX66" fmla="*/ 2179247 w 3341283"/>
                <a:gd name="connsiteY66" fmla="*/ 642938 h 2809875"/>
                <a:gd name="connsiteX67" fmla="*/ 2155434 w 3341283"/>
                <a:gd name="connsiteY67" fmla="*/ 619125 h 2809875"/>
                <a:gd name="connsiteX68" fmla="*/ 2136384 w 3341283"/>
                <a:gd name="connsiteY68" fmla="*/ 590550 h 2809875"/>
                <a:gd name="connsiteX69" fmla="*/ 2126859 w 3341283"/>
                <a:gd name="connsiteY69" fmla="*/ 561975 h 2809875"/>
                <a:gd name="connsiteX70" fmla="*/ 2103047 w 3341283"/>
                <a:gd name="connsiteY70" fmla="*/ 561975 h 2809875"/>
                <a:gd name="connsiteX71" fmla="*/ 2088759 w 3341283"/>
                <a:gd name="connsiteY71" fmla="*/ 547688 h 2809875"/>
                <a:gd name="connsiteX72" fmla="*/ 2050660 w 3341283"/>
                <a:gd name="connsiteY72" fmla="*/ 540544 h 2809875"/>
                <a:gd name="connsiteX73" fmla="*/ 2007797 w 3341283"/>
                <a:gd name="connsiteY73" fmla="*/ 528638 h 2809875"/>
                <a:gd name="connsiteX74" fmla="*/ 1976841 w 3341283"/>
                <a:gd name="connsiteY74" fmla="*/ 526256 h 2809875"/>
                <a:gd name="connsiteX75" fmla="*/ 1948266 w 3341283"/>
                <a:gd name="connsiteY75" fmla="*/ 521494 h 2809875"/>
                <a:gd name="connsiteX76" fmla="*/ 1926834 w 3341283"/>
                <a:gd name="connsiteY76" fmla="*/ 504825 h 2809875"/>
                <a:gd name="connsiteX77" fmla="*/ 1912547 w 3341283"/>
                <a:gd name="connsiteY77" fmla="*/ 509588 h 2809875"/>
                <a:gd name="connsiteX78" fmla="*/ 1841109 w 3341283"/>
                <a:gd name="connsiteY78" fmla="*/ 495300 h 2809875"/>
                <a:gd name="connsiteX79" fmla="*/ 1812534 w 3341283"/>
                <a:gd name="connsiteY79" fmla="*/ 485775 h 2809875"/>
                <a:gd name="connsiteX80" fmla="*/ 1798247 w 3341283"/>
                <a:gd name="connsiteY80" fmla="*/ 481013 h 2809875"/>
                <a:gd name="connsiteX81" fmla="*/ 1783959 w 3341283"/>
                <a:gd name="connsiteY81" fmla="*/ 490538 h 2809875"/>
                <a:gd name="connsiteX82" fmla="*/ 1769672 w 3341283"/>
                <a:gd name="connsiteY82" fmla="*/ 495300 h 2809875"/>
                <a:gd name="connsiteX83" fmla="*/ 1741097 w 3341283"/>
                <a:gd name="connsiteY83" fmla="*/ 523875 h 2809875"/>
                <a:gd name="connsiteX84" fmla="*/ 1717284 w 3341283"/>
                <a:gd name="connsiteY84" fmla="*/ 519113 h 2809875"/>
                <a:gd name="connsiteX85" fmla="*/ 1683947 w 3341283"/>
                <a:gd name="connsiteY85" fmla="*/ 509588 h 2809875"/>
                <a:gd name="connsiteX86" fmla="*/ 1650609 w 3341283"/>
                <a:gd name="connsiteY86" fmla="*/ 504825 h 2809875"/>
                <a:gd name="connsiteX87" fmla="*/ 1622034 w 3341283"/>
                <a:gd name="connsiteY87" fmla="*/ 500063 h 2809875"/>
                <a:gd name="connsiteX88" fmla="*/ 1581553 w 3341283"/>
                <a:gd name="connsiteY88" fmla="*/ 483394 h 2809875"/>
                <a:gd name="connsiteX89" fmla="*/ 1552978 w 3341283"/>
                <a:gd name="connsiteY89" fmla="*/ 483394 h 2809875"/>
                <a:gd name="connsiteX90" fmla="*/ 1541072 w 3341283"/>
                <a:gd name="connsiteY90" fmla="*/ 466725 h 2809875"/>
                <a:gd name="connsiteX91" fmla="*/ 1526784 w 3341283"/>
                <a:gd name="connsiteY91" fmla="*/ 447675 h 2809875"/>
                <a:gd name="connsiteX92" fmla="*/ 1522021 w 3341283"/>
                <a:gd name="connsiteY92" fmla="*/ 421481 h 2809875"/>
                <a:gd name="connsiteX93" fmla="*/ 1533929 w 3341283"/>
                <a:gd name="connsiteY93" fmla="*/ 392907 h 2809875"/>
                <a:gd name="connsiteX94" fmla="*/ 1564884 w 3341283"/>
                <a:gd name="connsiteY94" fmla="*/ 366713 h 2809875"/>
                <a:gd name="connsiteX95" fmla="*/ 1557740 w 3341283"/>
                <a:gd name="connsiteY95" fmla="*/ 340519 h 2809875"/>
                <a:gd name="connsiteX96" fmla="*/ 1564884 w 3341283"/>
                <a:gd name="connsiteY96" fmla="*/ 309562 h 2809875"/>
                <a:gd name="connsiteX97" fmla="*/ 1583934 w 3341283"/>
                <a:gd name="connsiteY97" fmla="*/ 285750 h 2809875"/>
                <a:gd name="connsiteX98" fmla="*/ 1588697 w 3341283"/>
                <a:gd name="connsiteY98" fmla="*/ 271463 h 2809875"/>
                <a:gd name="connsiteX99" fmla="*/ 1579172 w 3341283"/>
                <a:gd name="connsiteY99" fmla="*/ 257175 h 2809875"/>
                <a:gd name="connsiteX100" fmla="*/ 1545834 w 3341283"/>
                <a:gd name="connsiteY100" fmla="*/ 230981 h 2809875"/>
                <a:gd name="connsiteX101" fmla="*/ 1522022 w 3341283"/>
                <a:gd name="connsiteY101" fmla="*/ 228600 h 2809875"/>
                <a:gd name="connsiteX102" fmla="*/ 1507734 w 3341283"/>
                <a:gd name="connsiteY102" fmla="*/ 192881 h 2809875"/>
                <a:gd name="connsiteX103" fmla="*/ 1505353 w 3341283"/>
                <a:gd name="connsiteY103" fmla="*/ 159543 h 2809875"/>
                <a:gd name="connsiteX104" fmla="*/ 1488684 w 3341283"/>
                <a:gd name="connsiteY104" fmla="*/ 119063 h 2809875"/>
                <a:gd name="connsiteX105" fmla="*/ 1479159 w 3341283"/>
                <a:gd name="connsiteY105" fmla="*/ 92868 h 2809875"/>
                <a:gd name="connsiteX106" fmla="*/ 1455347 w 3341283"/>
                <a:gd name="connsiteY106" fmla="*/ 85725 h 2809875"/>
                <a:gd name="connsiteX107" fmla="*/ 1450584 w 3341283"/>
                <a:gd name="connsiteY107" fmla="*/ 66675 h 2809875"/>
                <a:gd name="connsiteX108" fmla="*/ 1433915 w 3341283"/>
                <a:gd name="connsiteY108" fmla="*/ 40481 h 2809875"/>
                <a:gd name="connsiteX109" fmla="*/ 1445822 w 3341283"/>
                <a:gd name="connsiteY109" fmla="*/ 30956 h 2809875"/>
                <a:gd name="connsiteX110" fmla="*/ 1436297 w 3341283"/>
                <a:gd name="connsiteY110" fmla="*/ 0 h 2809875"/>
                <a:gd name="connsiteX111" fmla="*/ 845747 w 3341283"/>
                <a:gd name="connsiteY111" fmla="*/ 180975 h 2809875"/>
                <a:gd name="connsiteX112" fmla="*/ 845747 w 3341283"/>
                <a:gd name="connsiteY112" fmla="*/ 180975 h 2809875"/>
                <a:gd name="connsiteX113" fmla="*/ 840984 w 3341283"/>
                <a:gd name="connsiteY113" fmla="*/ 223838 h 2809875"/>
                <a:gd name="connsiteX114" fmla="*/ 836222 w 3341283"/>
                <a:gd name="connsiteY114" fmla="*/ 238125 h 2809875"/>
                <a:gd name="connsiteX115" fmla="*/ 817172 w 3341283"/>
                <a:gd name="connsiteY115" fmla="*/ 254794 h 2809875"/>
                <a:gd name="connsiteX116" fmla="*/ 788597 w 3341283"/>
                <a:gd name="connsiteY116" fmla="*/ 266700 h 2809875"/>
                <a:gd name="connsiteX117" fmla="*/ 740972 w 3341283"/>
                <a:gd name="connsiteY117" fmla="*/ 300038 h 2809875"/>
                <a:gd name="connsiteX118" fmla="*/ 721922 w 3341283"/>
                <a:gd name="connsiteY118" fmla="*/ 328613 h 2809875"/>
                <a:gd name="connsiteX119" fmla="*/ 705252 w 3341283"/>
                <a:gd name="connsiteY119" fmla="*/ 342900 h 2809875"/>
                <a:gd name="connsiteX120" fmla="*/ 707634 w 3341283"/>
                <a:gd name="connsiteY120" fmla="*/ 369095 h 2809875"/>
                <a:gd name="connsiteX121" fmla="*/ 726684 w 3341283"/>
                <a:gd name="connsiteY121" fmla="*/ 381000 h 2809875"/>
                <a:gd name="connsiteX122" fmla="*/ 731447 w 3341283"/>
                <a:gd name="connsiteY122" fmla="*/ 395288 h 2809875"/>
                <a:gd name="connsiteX123" fmla="*/ 750497 w 3341283"/>
                <a:gd name="connsiteY123" fmla="*/ 423863 h 2809875"/>
                <a:gd name="connsiteX124" fmla="*/ 760022 w 3341283"/>
                <a:gd name="connsiteY124" fmla="*/ 442913 h 2809875"/>
                <a:gd name="connsiteX125" fmla="*/ 750497 w 3341283"/>
                <a:gd name="connsiteY125" fmla="*/ 481013 h 2809875"/>
                <a:gd name="connsiteX126" fmla="*/ 736209 w 3341283"/>
                <a:gd name="connsiteY126" fmla="*/ 490538 h 2809875"/>
                <a:gd name="connsiteX127" fmla="*/ 731447 w 3341283"/>
                <a:gd name="connsiteY127" fmla="*/ 504825 h 2809875"/>
                <a:gd name="connsiteX128" fmla="*/ 717159 w 3341283"/>
                <a:gd name="connsiteY128" fmla="*/ 509588 h 2809875"/>
                <a:gd name="connsiteX129" fmla="*/ 712397 w 3341283"/>
                <a:gd name="connsiteY129" fmla="*/ 538163 h 2809875"/>
                <a:gd name="connsiteX130" fmla="*/ 702872 w 3341283"/>
                <a:gd name="connsiteY130" fmla="*/ 566738 h 2809875"/>
                <a:gd name="connsiteX131" fmla="*/ 698109 w 3341283"/>
                <a:gd name="connsiteY131" fmla="*/ 581025 h 2809875"/>
                <a:gd name="connsiteX132" fmla="*/ 683822 w 3341283"/>
                <a:gd name="connsiteY132" fmla="*/ 611981 h 2809875"/>
                <a:gd name="connsiteX133" fmla="*/ 702872 w 3341283"/>
                <a:gd name="connsiteY133" fmla="*/ 638175 h 2809875"/>
                <a:gd name="connsiteX134" fmla="*/ 731447 w 3341283"/>
                <a:gd name="connsiteY134" fmla="*/ 647700 h 2809875"/>
                <a:gd name="connsiteX135" fmla="*/ 740972 w 3341283"/>
                <a:gd name="connsiteY135" fmla="*/ 661988 h 2809875"/>
                <a:gd name="connsiteX136" fmla="*/ 745734 w 3341283"/>
                <a:gd name="connsiteY136" fmla="*/ 676275 h 2809875"/>
                <a:gd name="connsiteX137" fmla="*/ 745734 w 3341283"/>
                <a:gd name="connsiteY137" fmla="*/ 688181 h 2809875"/>
                <a:gd name="connsiteX138" fmla="*/ 748115 w 3341283"/>
                <a:gd name="connsiteY138" fmla="*/ 709613 h 2809875"/>
                <a:gd name="connsiteX139" fmla="*/ 755259 w 3341283"/>
                <a:gd name="connsiteY139" fmla="*/ 728663 h 2809875"/>
                <a:gd name="connsiteX140" fmla="*/ 745734 w 3341283"/>
                <a:gd name="connsiteY140" fmla="*/ 757238 h 2809875"/>
                <a:gd name="connsiteX141" fmla="*/ 736209 w 3341283"/>
                <a:gd name="connsiteY141" fmla="*/ 771525 h 2809875"/>
                <a:gd name="connsiteX142" fmla="*/ 736209 w 3341283"/>
                <a:gd name="connsiteY142" fmla="*/ 842963 h 2809875"/>
                <a:gd name="connsiteX143" fmla="*/ 740972 w 3341283"/>
                <a:gd name="connsiteY143" fmla="*/ 857250 h 2809875"/>
                <a:gd name="connsiteX144" fmla="*/ 745734 w 3341283"/>
                <a:gd name="connsiteY144" fmla="*/ 876300 h 2809875"/>
                <a:gd name="connsiteX145" fmla="*/ 760022 w 3341283"/>
                <a:gd name="connsiteY145" fmla="*/ 923925 h 2809875"/>
                <a:gd name="connsiteX146" fmla="*/ 764784 w 3341283"/>
                <a:gd name="connsiteY146" fmla="*/ 938213 h 2809875"/>
                <a:gd name="connsiteX147" fmla="*/ 771928 w 3341283"/>
                <a:gd name="connsiteY147" fmla="*/ 983456 h 2809875"/>
                <a:gd name="connsiteX148" fmla="*/ 750497 w 3341283"/>
                <a:gd name="connsiteY148" fmla="*/ 1004888 h 2809875"/>
                <a:gd name="connsiteX149" fmla="*/ 731447 w 3341283"/>
                <a:gd name="connsiteY149" fmla="*/ 1009650 h 2809875"/>
                <a:gd name="connsiteX150" fmla="*/ 712397 w 3341283"/>
                <a:gd name="connsiteY150" fmla="*/ 1016794 h 2809875"/>
                <a:gd name="connsiteX151" fmla="*/ 683822 w 3341283"/>
                <a:gd name="connsiteY151" fmla="*/ 1035844 h 2809875"/>
                <a:gd name="connsiteX152" fmla="*/ 674297 w 3341283"/>
                <a:gd name="connsiteY152" fmla="*/ 1052513 h 2809875"/>
                <a:gd name="connsiteX153" fmla="*/ 660009 w 3341283"/>
                <a:gd name="connsiteY153" fmla="*/ 1062038 h 2809875"/>
                <a:gd name="connsiteX154" fmla="*/ 650484 w 3341283"/>
                <a:gd name="connsiteY154" fmla="*/ 1076325 h 2809875"/>
                <a:gd name="connsiteX155" fmla="*/ 640959 w 3341283"/>
                <a:gd name="connsiteY155" fmla="*/ 1157288 h 2809875"/>
                <a:gd name="connsiteX156" fmla="*/ 626672 w 3341283"/>
                <a:gd name="connsiteY156" fmla="*/ 1190625 h 2809875"/>
                <a:gd name="connsiteX157" fmla="*/ 593334 w 3341283"/>
                <a:gd name="connsiteY157" fmla="*/ 1204913 h 2809875"/>
                <a:gd name="connsiteX158" fmla="*/ 588572 w 3341283"/>
                <a:gd name="connsiteY158" fmla="*/ 1219200 h 2809875"/>
                <a:gd name="connsiteX159" fmla="*/ 593334 w 3341283"/>
                <a:gd name="connsiteY159" fmla="*/ 1233488 h 2809875"/>
                <a:gd name="connsiteX160" fmla="*/ 579047 w 3341283"/>
                <a:gd name="connsiteY160" fmla="*/ 1247775 h 2809875"/>
                <a:gd name="connsiteX161" fmla="*/ 569521 w 3341283"/>
                <a:gd name="connsiteY161" fmla="*/ 1290638 h 2809875"/>
                <a:gd name="connsiteX162" fmla="*/ 552854 w 3341283"/>
                <a:gd name="connsiteY162" fmla="*/ 1321593 h 2809875"/>
                <a:gd name="connsiteX163" fmla="*/ 533803 w 3341283"/>
                <a:gd name="connsiteY163" fmla="*/ 1343025 h 2809875"/>
                <a:gd name="connsiteX164" fmla="*/ 519515 w 3341283"/>
                <a:gd name="connsiteY164" fmla="*/ 1371600 h 2809875"/>
                <a:gd name="connsiteX165" fmla="*/ 498084 w 3341283"/>
                <a:gd name="connsiteY165" fmla="*/ 1419225 h 2809875"/>
                <a:gd name="connsiteX166" fmla="*/ 493322 w 3341283"/>
                <a:gd name="connsiteY166" fmla="*/ 1433513 h 2809875"/>
                <a:gd name="connsiteX167" fmla="*/ 474272 w 3341283"/>
                <a:gd name="connsiteY167" fmla="*/ 1466850 h 2809875"/>
                <a:gd name="connsiteX168" fmla="*/ 464747 w 3341283"/>
                <a:gd name="connsiteY168" fmla="*/ 1485900 h 2809875"/>
                <a:gd name="connsiteX169" fmla="*/ 459984 w 3341283"/>
                <a:gd name="connsiteY169" fmla="*/ 1500188 h 2809875"/>
                <a:gd name="connsiteX170" fmla="*/ 450459 w 3341283"/>
                <a:gd name="connsiteY170" fmla="*/ 1514475 h 2809875"/>
                <a:gd name="connsiteX171" fmla="*/ 436172 w 3341283"/>
                <a:gd name="connsiteY171" fmla="*/ 1552575 h 2809875"/>
                <a:gd name="connsiteX172" fmla="*/ 412359 w 3341283"/>
                <a:gd name="connsiteY172" fmla="*/ 1595438 h 2809875"/>
                <a:gd name="connsiteX173" fmla="*/ 398072 w 3341283"/>
                <a:gd name="connsiteY173" fmla="*/ 1628776 h 2809875"/>
                <a:gd name="connsiteX174" fmla="*/ 393310 w 3341283"/>
                <a:gd name="connsiteY174" fmla="*/ 1657350 h 2809875"/>
                <a:gd name="connsiteX175" fmla="*/ 379022 w 3341283"/>
                <a:gd name="connsiteY175" fmla="*/ 1719263 h 2809875"/>
                <a:gd name="connsiteX176" fmla="*/ 374259 w 3341283"/>
                <a:gd name="connsiteY176" fmla="*/ 1757363 h 2809875"/>
                <a:gd name="connsiteX177" fmla="*/ 369497 w 3341283"/>
                <a:gd name="connsiteY177" fmla="*/ 1771650 h 2809875"/>
                <a:gd name="connsiteX178" fmla="*/ 357591 w 3341283"/>
                <a:gd name="connsiteY178" fmla="*/ 1807369 h 2809875"/>
                <a:gd name="connsiteX179" fmla="*/ 343303 w 3341283"/>
                <a:gd name="connsiteY179" fmla="*/ 1852613 h 2809875"/>
                <a:gd name="connsiteX180" fmla="*/ 336159 w 3341283"/>
                <a:gd name="connsiteY180" fmla="*/ 1876425 h 2809875"/>
                <a:gd name="connsiteX181" fmla="*/ 326634 w 3341283"/>
                <a:gd name="connsiteY181" fmla="*/ 1890713 h 2809875"/>
                <a:gd name="connsiteX182" fmla="*/ 321872 w 3341283"/>
                <a:gd name="connsiteY182" fmla="*/ 1905000 h 2809875"/>
                <a:gd name="connsiteX183" fmla="*/ 307584 w 3341283"/>
                <a:gd name="connsiteY183" fmla="*/ 1914525 h 2809875"/>
                <a:gd name="connsiteX184" fmla="*/ 293297 w 3341283"/>
                <a:gd name="connsiteY184" fmla="*/ 1943100 h 2809875"/>
                <a:gd name="connsiteX185" fmla="*/ 283772 w 3341283"/>
                <a:gd name="connsiteY185" fmla="*/ 1971675 h 2809875"/>
                <a:gd name="connsiteX186" fmla="*/ 267103 w 3341283"/>
                <a:gd name="connsiteY186" fmla="*/ 2002632 h 2809875"/>
                <a:gd name="connsiteX187" fmla="*/ 231384 w 3341283"/>
                <a:gd name="connsiteY187" fmla="*/ 2038350 h 2809875"/>
                <a:gd name="connsiteX188" fmla="*/ 207572 w 3341283"/>
                <a:gd name="connsiteY188" fmla="*/ 2062163 h 2809875"/>
                <a:gd name="connsiteX189" fmla="*/ 202809 w 3341283"/>
                <a:gd name="connsiteY189" fmla="*/ 2076450 h 2809875"/>
                <a:gd name="connsiteX190" fmla="*/ 174234 w 3341283"/>
                <a:gd name="connsiteY190" fmla="*/ 2095500 h 2809875"/>
                <a:gd name="connsiteX191" fmla="*/ 159947 w 3341283"/>
                <a:gd name="connsiteY191" fmla="*/ 2105025 h 2809875"/>
                <a:gd name="connsiteX192" fmla="*/ 131372 w 3341283"/>
                <a:gd name="connsiteY192" fmla="*/ 2133601 h 2809875"/>
                <a:gd name="connsiteX193" fmla="*/ 102797 w 3341283"/>
                <a:gd name="connsiteY193" fmla="*/ 2145506 h 2809875"/>
                <a:gd name="connsiteX194" fmla="*/ 78985 w 3341283"/>
                <a:gd name="connsiteY194" fmla="*/ 2157412 h 2809875"/>
                <a:gd name="connsiteX195" fmla="*/ 45647 w 3341283"/>
                <a:gd name="connsiteY195" fmla="*/ 2174081 h 2809875"/>
                <a:gd name="connsiteX196" fmla="*/ 24215 w 3341283"/>
                <a:gd name="connsiteY196" fmla="*/ 2178844 h 2809875"/>
                <a:gd name="connsiteX197" fmla="*/ 403 w 3341283"/>
                <a:gd name="connsiteY197" fmla="*/ 2188369 h 2809875"/>
                <a:gd name="connsiteX198" fmla="*/ 12309 w 3341283"/>
                <a:gd name="connsiteY198" fmla="*/ 2228850 h 2809875"/>
                <a:gd name="connsiteX199" fmla="*/ 43265 w 3341283"/>
                <a:gd name="connsiteY199" fmla="*/ 2255044 h 2809875"/>
                <a:gd name="connsiteX200" fmla="*/ 67079 w 3341283"/>
                <a:gd name="connsiteY200" fmla="*/ 2271713 h 2809875"/>
                <a:gd name="connsiteX201" fmla="*/ 90890 w 3341283"/>
                <a:gd name="connsiteY201" fmla="*/ 2276475 h 2809875"/>
                <a:gd name="connsiteX202" fmla="*/ 114703 w 3341283"/>
                <a:gd name="connsiteY202" fmla="*/ 2297906 h 2809875"/>
                <a:gd name="connsiteX203" fmla="*/ 119466 w 3341283"/>
                <a:gd name="connsiteY203" fmla="*/ 2326482 h 2809875"/>
                <a:gd name="connsiteX204" fmla="*/ 126609 w 3341283"/>
                <a:gd name="connsiteY204" fmla="*/ 2347913 h 2809875"/>
                <a:gd name="connsiteX205" fmla="*/ 121847 w 3341283"/>
                <a:gd name="connsiteY205" fmla="*/ 2386013 h 2809875"/>
                <a:gd name="connsiteX206" fmla="*/ 112322 w 3341283"/>
                <a:gd name="connsiteY206" fmla="*/ 2405063 h 2809875"/>
                <a:gd name="connsiteX207" fmla="*/ 100416 w 3341283"/>
                <a:gd name="connsiteY207" fmla="*/ 2424112 h 2809875"/>
                <a:gd name="connsiteX208" fmla="*/ 71841 w 3341283"/>
                <a:gd name="connsiteY208" fmla="*/ 2426494 h 2809875"/>
                <a:gd name="connsiteX209" fmla="*/ 50409 w 3341283"/>
                <a:gd name="connsiteY209" fmla="*/ 2452688 h 2809875"/>
                <a:gd name="connsiteX210" fmla="*/ 21834 w 3341283"/>
                <a:gd name="connsiteY210" fmla="*/ 2466975 h 2809875"/>
                <a:gd name="connsiteX211" fmla="*/ 31359 w 3341283"/>
                <a:gd name="connsiteY211" fmla="*/ 2490788 h 2809875"/>
                <a:gd name="connsiteX212" fmla="*/ 21834 w 3341283"/>
                <a:gd name="connsiteY212" fmla="*/ 2524125 h 2809875"/>
                <a:gd name="connsiteX213" fmla="*/ 12309 w 3341283"/>
                <a:gd name="connsiteY213" fmla="*/ 2538413 h 2809875"/>
                <a:gd name="connsiteX214" fmla="*/ 374259 w 3341283"/>
                <a:gd name="connsiteY214" fmla="*/ 2809875 h 2809875"/>
                <a:gd name="connsiteX0" fmla="*/ 690172 w 3341283"/>
                <a:gd name="connsiteY0" fmla="*/ 2619375 h 2809875"/>
                <a:gd name="connsiteX1" fmla="*/ 1179122 w 3341283"/>
                <a:gd name="connsiteY1" fmla="*/ 2152650 h 2809875"/>
                <a:gd name="connsiteX2" fmla="*/ 1449791 w 3341283"/>
                <a:gd name="connsiteY2" fmla="*/ 1759744 h 2809875"/>
                <a:gd name="connsiteX3" fmla="*/ 1503765 w 3341283"/>
                <a:gd name="connsiteY3" fmla="*/ 1489076 h 2809875"/>
                <a:gd name="connsiteX4" fmla="*/ 1655372 w 3341283"/>
                <a:gd name="connsiteY4" fmla="*/ 1212850 h 2809875"/>
                <a:gd name="connsiteX5" fmla="*/ 1710934 w 3341283"/>
                <a:gd name="connsiteY5" fmla="*/ 866775 h 2809875"/>
                <a:gd name="connsiteX6" fmla="*/ 3231759 w 3341283"/>
                <a:gd name="connsiteY6" fmla="*/ 1319213 h 2809875"/>
                <a:gd name="connsiteX7" fmla="*/ 3217472 w 3341283"/>
                <a:gd name="connsiteY7" fmla="*/ 1309688 h 2809875"/>
                <a:gd name="connsiteX8" fmla="*/ 3188897 w 3341283"/>
                <a:gd name="connsiteY8" fmla="*/ 1283495 h 2809875"/>
                <a:gd name="connsiteX9" fmla="*/ 3167465 w 3341283"/>
                <a:gd name="connsiteY9" fmla="*/ 1278731 h 2809875"/>
                <a:gd name="connsiteX10" fmla="*/ 3169848 w 3341283"/>
                <a:gd name="connsiteY10" fmla="*/ 1247775 h 2809875"/>
                <a:gd name="connsiteX11" fmla="*/ 3179372 w 3341283"/>
                <a:gd name="connsiteY11" fmla="*/ 1223963 h 2809875"/>
                <a:gd name="connsiteX12" fmla="*/ 3150797 w 3341283"/>
                <a:gd name="connsiteY12" fmla="*/ 1214438 h 2809875"/>
                <a:gd name="connsiteX13" fmla="*/ 3100790 w 3341283"/>
                <a:gd name="connsiteY13" fmla="*/ 1212056 h 2809875"/>
                <a:gd name="connsiteX14" fmla="*/ 3112697 w 3341283"/>
                <a:gd name="connsiteY14" fmla="*/ 1185863 h 2809875"/>
                <a:gd name="connsiteX15" fmla="*/ 3103172 w 3341283"/>
                <a:gd name="connsiteY15" fmla="*/ 1171575 h 2809875"/>
                <a:gd name="connsiteX16" fmla="*/ 3098409 w 3341283"/>
                <a:gd name="connsiteY16" fmla="*/ 1157288 h 2809875"/>
                <a:gd name="connsiteX17" fmla="*/ 3084122 w 3341283"/>
                <a:gd name="connsiteY17" fmla="*/ 1171575 h 2809875"/>
                <a:gd name="connsiteX18" fmla="*/ 3055547 w 3341283"/>
                <a:gd name="connsiteY18" fmla="*/ 1162050 h 2809875"/>
                <a:gd name="connsiteX19" fmla="*/ 3046022 w 3341283"/>
                <a:gd name="connsiteY19" fmla="*/ 1131094 h 2809875"/>
                <a:gd name="connsiteX20" fmla="*/ 3050784 w 3341283"/>
                <a:gd name="connsiteY20" fmla="*/ 1114425 h 2809875"/>
                <a:gd name="connsiteX21" fmla="*/ 3050784 w 3341283"/>
                <a:gd name="connsiteY21" fmla="*/ 1104900 h 2809875"/>
                <a:gd name="connsiteX22" fmla="*/ 3036497 w 3341283"/>
                <a:gd name="connsiteY22" fmla="*/ 1100138 h 2809875"/>
                <a:gd name="connsiteX23" fmla="*/ 3046022 w 3341283"/>
                <a:gd name="connsiteY23" fmla="*/ 1081088 h 2809875"/>
                <a:gd name="connsiteX24" fmla="*/ 3055547 w 3341283"/>
                <a:gd name="connsiteY24" fmla="*/ 1062038 h 2809875"/>
                <a:gd name="connsiteX25" fmla="*/ 3024590 w 3341283"/>
                <a:gd name="connsiteY25" fmla="*/ 1052513 h 2809875"/>
                <a:gd name="connsiteX26" fmla="*/ 3012684 w 3341283"/>
                <a:gd name="connsiteY26" fmla="*/ 1066800 h 2809875"/>
                <a:gd name="connsiteX27" fmla="*/ 2972204 w 3341283"/>
                <a:gd name="connsiteY27" fmla="*/ 1073944 h 2809875"/>
                <a:gd name="connsiteX28" fmla="*/ 2955534 w 3341283"/>
                <a:gd name="connsiteY28" fmla="*/ 1066800 h 2809875"/>
                <a:gd name="connsiteX29" fmla="*/ 2950772 w 3341283"/>
                <a:gd name="connsiteY29" fmla="*/ 1047750 h 2809875"/>
                <a:gd name="connsiteX30" fmla="*/ 2931721 w 3341283"/>
                <a:gd name="connsiteY30" fmla="*/ 1040607 h 2809875"/>
                <a:gd name="connsiteX31" fmla="*/ 2903147 w 3341283"/>
                <a:gd name="connsiteY31" fmla="*/ 1019175 h 2809875"/>
                <a:gd name="connsiteX32" fmla="*/ 2888859 w 3341283"/>
                <a:gd name="connsiteY32" fmla="*/ 1014413 h 2809875"/>
                <a:gd name="connsiteX33" fmla="*/ 2874572 w 3341283"/>
                <a:gd name="connsiteY33" fmla="*/ 1004888 h 2809875"/>
                <a:gd name="connsiteX34" fmla="*/ 2855522 w 3341283"/>
                <a:gd name="connsiteY34" fmla="*/ 1004888 h 2809875"/>
                <a:gd name="connsiteX35" fmla="*/ 2834090 w 3341283"/>
                <a:gd name="connsiteY35" fmla="*/ 995363 h 2809875"/>
                <a:gd name="connsiteX36" fmla="*/ 2810278 w 3341283"/>
                <a:gd name="connsiteY36" fmla="*/ 1009650 h 2809875"/>
                <a:gd name="connsiteX37" fmla="*/ 2767416 w 3341283"/>
                <a:gd name="connsiteY37" fmla="*/ 1007269 h 2809875"/>
                <a:gd name="connsiteX38" fmla="*/ 2734079 w 3341283"/>
                <a:gd name="connsiteY38" fmla="*/ 1019175 h 2809875"/>
                <a:gd name="connsiteX39" fmla="*/ 2712646 w 3341283"/>
                <a:gd name="connsiteY39" fmla="*/ 1019176 h 2809875"/>
                <a:gd name="connsiteX40" fmla="*/ 2693597 w 3341283"/>
                <a:gd name="connsiteY40" fmla="*/ 1009650 h 2809875"/>
                <a:gd name="connsiteX41" fmla="*/ 2641209 w 3341283"/>
                <a:gd name="connsiteY41" fmla="*/ 1021557 h 2809875"/>
                <a:gd name="connsiteX42" fmla="*/ 2631684 w 3341283"/>
                <a:gd name="connsiteY42" fmla="*/ 1031082 h 2809875"/>
                <a:gd name="connsiteX43" fmla="*/ 2612634 w 3341283"/>
                <a:gd name="connsiteY43" fmla="*/ 1038225 h 2809875"/>
                <a:gd name="connsiteX44" fmla="*/ 2595965 w 3341283"/>
                <a:gd name="connsiteY44" fmla="*/ 1035844 h 2809875"/>
                <a:gd name="connsiteX45" fmla="*/ 2574535 w 3341283"/>
                <a:gd name="connsiteY45" fmla="*/ 1028700 h 2809875"/>
                <a:gd name="connsiteX46" fmla="*/ 2529290 w 3341283"/>
                <a:gd name="connsiteY46" fmla="*/ 1004888 h 2809875"/>
                <a:gd name="connsiteX47" fmla="*/ 2526909 w 3341283"/>
                <a:gd name="connsiteY47" fmla="*/ 971550 h 2809875"/>
                <a:gd name="connsiteX48" fmla="*/ 2512622 w 3341283"/>
                <a:gd name="connsiteY48" fmla="*/ 942975 h 2809875"/>
                <a:gd name="connsiteX49" fmla="*/ 2488809 w 3341283"/>
                <a:gd name="connsiteY49" fmla="*/ 938213 h 2809875"/>
                <a:gd name="connsiteX50" fmla="*/ 2493572 w 3341283"/>
                <a:gd name="connsiteY50" fmla="*/ 923925 h 2809875"/>
                <a:gd name="connsiteX51" fmla="*/ 2479284 w 3341283"/>
                <a:gd name="connsiteY51" fmla="*/ 914400 h 2809875"/>
                <a:gd name="connsiteX52" fmla="*/ 2457853 w 3341283"/>
                <a:gd name="connsiteY52" fmla="*/ 902494 h 2809875"/>
                <a:gd name="connsiteX53" fmla="*/ 2431659 w 3341283"/>
                <a:gd name="connsiteY53" fmla="*/ 890588 h 2809875"/>
                <a:gd name="connsiteX54" fmla="*/ 2414991 w 3341283"/>
                <a:gd name="connsiteY54" fmla="*/ 864394 h 2809875"/>
                <a:gd name="connsiteX55" fmla="*/ 2398321 w 3341283"/>
                <a:gd name="connsiteY55" fmla="*/ 833437 h 2809875"/>
                <a:gd name="connsiteX56" fmla="*/ 2367365 w 3341283"/>
                <a:gd name="connsiteY56" fmla="*/ 807244 h 2809875"/>
                <a:gd name="connsiteX57" fmla="*/ 2348316 w 3341283"/>
                <a:gd name="connsiteY57" fmla="*/ 769144 h 2809875"/>
                <a:gd name="connsiteX58" fmla="*/ 2322122 w 3341283"/>
                <a:gd name="connsiteY58" fmla="*/ 733425 h 2809875"/>
                <a:gd name="connsiteX59" fmla="*/ 2307834 w 3341283"/>
                <a:gd name="connsiteY59" fmla="*/ 723900 h 2809875"/>
                <a:gd name="connsiteX60" fmla="*/ 2264972 w 3341283"/>
                <a:gd name="connsiteY60" fmla="*/ 704850 h 2809875"/>
                <a:gd name="connsiteX61" fmla="*/ 2241159 w 3341283"/>
                <a:gd name="connsiteY61" fmla="*/ 678657 h 2809875"/>
                <a:gd name="connsiteX62" fmla="*/ 2231634 w 3341283"/>
                <a:gd name="connsiteY62" fmla="*/ 657225 h 2809875"/>
                <a:gd name="connsiteX63" fmla="*/ 2212584 w 3341283"/>
                <a:gd name="connsiteY63" fmla="*/ 647700 h 2809875"/>
                <a:gd name="connsiteX64" fmla="*/ 2198297 w 3341283"/>
                <a:gd name="connsiteY64" fmla="*/ 638175 h 2809875"/>
                <a:gd name="connsiteX65" fmla="*/ 2179247 w 3341283"/>
                <a:gd name="connsiteY65" fmla="*/ 642938 h 2809875"/>
                <a:gd name="connsiteX66" fmla="*/ 2155434 w 3341283"/>
                <a:gd name="connsiteY66" fmla="*/ 619125 h 2809875"/>
                <a:gd name="connsiteX67" fmla="*/ 2136384 w 3341283"/>
                <a:gd name="connsiteY67" fmla="*/ 590550 h 2809875"/>
                <a:gd name="connsiteX68" fmla="*/ 2126859 w 3341283"/>
                <a:gd name="connsiteY68" fmla="*/ 561975 h 2809875"/>
                <a:gd name="connsiteX69" fmla="*/ 2103047 w 3341283"/>
                <a:gd name="connsiteY69" fmla="*/ 561975 h 2809875"/>
                <a:gd name="connsiteX70" fmla="*/ 2088759 w 3341283"/>
                <a:gd name="connsiteY70" fmla="*/ 547688 h 2809875"/>
                <a:gd name="connsiteX71" fmla="*/ 2050660 w 3341283"/>
                <a:gd name="connsiteY71" fmla="*/ 540544 h 2809875"/>
                <a:gd name="connsiteX72" fmla="*/ 2007797 w 3341283"/>
                <a:gd name="connsiteY72" fmla="*/ 528638 h 2809875"/>
                <a:gd name="connsiteX73" fmla="*/ 1976841 w 3341283"/>
                <a:gd name="connsiteY73" fmla="*/ 526256 h 2809875"/>
                <a:gd name="connsiteX74" fmla="*/ 1948266 w 3341283"/>
                <a:gd name="connsiteY74" fmla="*/ 521494 h 2809875"/>
                <a:gd name="connsiteX75" fmla="*/ 1926834 w 3341283"/>
                <a:gd name="connsiteY75" fmla="*/ 504825 h 2809875"/>
                <a:gd name="connsiteX76" fmla="*/ 1912547 w 3341283"/>
                <a:gd name="connsiteY76" fmla="*/ 509588 h 2809875"/>
                <a:gd name="connsiteX77" fmla="*/ 1841109 w 3341283"/>
                <a:gd name="connsiteY77" fmla="*/ 495300 h 2809875"/>
                <a:gd name="connsiteX78" fmla="*/ 1812534 w 3341283"/>
                <a:gd name="connsiteY78" fmla="*/ 485775 h 2809875"/>
                <a:gd name="connsiteX79" fmla="*/ 1798247 w 3341283"/>
                <a:gd name="connsiteY79" fmla="*/ 481013 h 2809875"/>
                <a:gd name="connsiteX80" fmla="*/ 1783959 w 3341283"/>
                <a:gd name="connsiteY80" fmla="*/ 490538 h 2809875"/>
                <a:gd name="connsiteX81" fmla="*/ 1769672 w 3341283"/>
                <a:gd name="connsiteY81" fmla="*/ 495300 h 2809875"/>
                <a:gd name="connsiteX82" fmla="*/ 1741097 w 3341283"/>
                <a:gd name="connsiteY82" fmla="*/ 523875 h 2809875"/>
                <a:gd name="connsiteX83" fmla="*/ 1717284 w 3341283"/>
                <a:gd name="connsiteY83" fmla="*/ 519113 h 2809875"/>
                <a:gd name="connsiteX84" fmla="*/ 1683947 w 3341283"/>
                <a:gd name="connsiteY84" fmla="*/ 509588 h 2809875"/>
                <a:gd name="connsiteX85" fmla="*/ 1650609 w 3341283"/>
                <a:gd name="connsiteY85" fmla="*/ 504825 h 2809875"/>
                <a:gd name="connsiteX86" fmla="*/ 1622034 w 3341283"/>
                <a:gd name="connsiteY86" fmla="*/ 500063 h 2809875"/>
                <a:gd name="connsiteX87" fmla="*/ 1581553 w 3341283"/>
                <a:gd name="connsiteY87" fmla="*/ 483394 h 2809875"/>
                <a:gd name="connsiteX88" fmla="*/ 1552978 w 3341283"/>
                <a:gd name="connsiteY88" fmla="*/ 483394 h 2809875"/>
                <a:gd name="connsiteX89" fmla="*/ 1541072 w 3341283"/>
                <a:gd name="connsiteY89" fmla="*/ 466725 h 2809875"/>
                <a:gd name="connsiteX90" fmla="*/ 1526784 w 3341283"/>
                <a:gd name="connsiteY90" fmla="*/ 447675 h 2809875"/>
                <a:gd name="connsiteX91" fmla="*/ 1522021 w 3341283"/>
                <a:gd name="connsiteY91" fmla="*/ 421481 h 2809875"/>
                <a:gd name="connsiteX92" fmla="*/ 1533929 w 3341283"/>
                <a:gd name="connsiteY92" fmla="*/ 392907 h 2809875"/>
                <a:gd name="connsiteX93" fmla="*/ 1564884 w 3341283"/>
                <a:gd name="connsiteY93" fmla="*/ 366713 h 2809875"/>
                <a:gd name="connsiteX94" fmla="*/ 1557740 w 3341283"/>
                <a:gd name="connsiteY94" fmla="*/ 340519 h 2809875"/>
                <a:gd name="connsiteX95" fmla="*/ 1564884 w 3341283"/>
                <a:gd name="connsiteY95" fmla="*/ 309562 h 2809875"/>
                <a:gd name="connsiteX96" fmla="*/ 1583934 w 3341283"/>
                <a:gd name="connsiteY96" fmla="*/ 285750 h 2809875"/>
                <a:gd name="connsiteX97" fmla="*/ 1588697 w 3341283"/>
                <a:gd name="connsiteY97" fmla="*/ 271463 h 2809875"/>
                <a:gd name="connsiteX98" fmla="*/ 1579172 w 3341283"/>
                <a:gd name="connsiteY98" fmla="*/ 257175 h 2809875"/>
                <a:gd name="connsiteX99" fmla="*/ 1545834 w 3341283"/>
                <a:gd name="connsiteY99" fmla="*/ 230981 h 2809875"/>
                <a:gd name="connsiteX100" fmla="*/ 1522022 w 3341283"/>
                <a:gd name="connsiteY100" fmla="*/ 228600 h 2809875"/>
                <a:gd name="connsiteX101" fmla="*/ 1507734 w 3341283"/>
                <a:gd name="connsiteY101" fmla="*/ 192881 h 2809875"/>
                <a:gd name="connsiteX102" fmla="*/ 1505353 w 3341283"/>
                <a:gd name="connsiteY102" fmla="*/ 159543 h 2809875"/>
                <a:gd name="connsiteX103" fmla="*/ 1488684 w 3341283"/>
                <a:gd name="connsiteY103" fmla="*/ 119063 h 2809875"/>
                <a:gd name="connsiteX104" fmla="*/ 1479159 w 3341283"/>
                <a:gd name="connsiteY104" fmla="*/ 92868 h 2809875"/>
                <a:gd name="connsiteX105" fmla="*/ 1455347 w 3341283"/>
                <a:gd name="connsiteY105" fmla="*/ 85725 h 2809875"/>
                <a:gd name="connsiteX106" fmla="*/ 1450584 w 3341283"/>
                <a:gd name="connsiteY106" fmla="*/ 66675 h 2809875"/>
                <a:gd name="connsiteX107" fmla="*/ 1433915 w 3341283"/>
                <a:gd name="connsiteY107" fmla="*/ 40481 h 2809875"/>
                <a:gd name="connsiteX108" fmla="*/ 1445822 w 3341283"/>
                <a:gd name="connsiteY108" fmla="*/ 30956 h 2809875"/>
                <a:gd name="connsiteX109" fmla="*/ 1436297 w 3341283"/>
                <a:gd name="connsiteY109" fmla="*/ 0 h 2809875"/>
                <a:gd name="connsiteX110" fmla="*/ 845747 w 3341283"/>
                <a:gd name="connsiteY110" fmla="*/ 180975 h 2809875"/>
                <a:gd name="connsiteX111" fmla="*/ 845747 w 3341283"/>
                <a:gd name="connsiteY111" fmla="*/ 180975 h 2809875"/>
                <a:gd name="connsiteX112" fmla="*/ 840984 w 3341283"/>
                <a:gd name="connsiteY112" fmla="*/ 223838 h 2809875"/>
                <a:gd name="connsiteX113" fmla="*/ 836222 w 3341283"/>
                <a:gd name="connsiteY113" fmla="*/ 238125 h 2809875"/>
                <a:gd name="connsiteX114" fmla="*/ 817172 w 3341283"/>
                <a:gd name="connsiteY114" fmla="*/ 254794 h 2809875"/>
                <a:gd name="connsiteX115" fmla="*/ 788597 w 3341283"/>
                <a:gd name="connsiteY115" fmla="*/ 266700 h 2809875"/>
                <a:gd name="connsiteX116" fmla="*/ 740972 w 3341283"/>
                <a:gd name="connsiteY116" fmla="*/ 300038 h 2809875"/>
                <a:gd name="connsiteX117" fmla="*/ 721922 w 3341283"/>
                <a:gd name="connsiteY117" fmla="*/ 328613 h 2809875"/>
                <a:gd name="connsiteX118" fmla="*/ 705252 w 3341283"/>
                <a:gd name="connsiteY118" fmla="*/ 342900 h 2809875"/>
                <a:gd name="connsiteX119" fmla="*/ 707634 w 3341283"/>
                <a:gd name="connsiteY119" fmla="*/ 369095 h 2809875"/>
                <a:gd name="connsiteX120" fmla="*/ 726684 w 3341283"/>
                <a:gd name="connsiteY120" fmla="*/ 381000 h 2809875"/>
                <a:gd name="connsiteX121" fmla="*/ 731447 w 3341283"/>
                <a:gd name="connsiteY121" fmla="*/ 395288 h 2809875"/>
                <a:gd name="connsiteX122" fmla="*/ 750497 w 3341283"/>
                <a:gd name="connsiteY122" fmla="*/ 423863 h 2809875"/>
                <a:gd name="connsiteX123" fmla="*/ 760022 w 3341283"/>
                <a:gd name="connsiteY123" fmla="*/ 442913 h 2809875"/>
                <a:gd name="connsiteX124" fmla="*/ 750497 w 3341283"/>
                <a:gd name="connsiteY124" fmla="*/ 481013 h 2809875"/>
                <a:gd name="connsiteX125" fmla="*/ 736209 w 3341283"/>
                <a:gd name="connsiteY125" fmla="*/ 490538 h 2809875"/>
                <a:gd name="connsiteX126" fmla="*/ 731447 w 3341283"/>
                <a:gd name="connsiteY126" fmla="*/ 504825 h 2809875"/>
                <a:gd name="connsiteX127" fmla="*/ 717159 w 3341283"/>
                <a:gd name="connsiteY127" fmla="*/ 509588 h 2809875"/>
                <a:gd name="connsiteX128" fmla="*/ 712397 w 3341283"/>
                <a:gd name="connsiteY128" fmla="*/ 538163 h 2809875"/>
                <a:gd name="connsiteX129" fmla="*/ 702872 w 3341283"/>
                <a:gd name="connsiteY129" fmla="*/ 566738 h 2809875"/>
                <a:gd name="connsiteX130" fmla="*/ 698109 w 3341283"/>
                <a:gd name="connsiteY130" fmla="*/ 581025 h 2809875"/>
                <a:gd name="connsiteX131" fmla="*/ 683822 w 3341283"/>
                <a:gd name="connsiteY131" fmla="*/ 611981 h 2809875"/>
                <a:gd name="connsiteX132" fmla="*/ 702872 w 3341283"/>
                <a:gd name="connsiteY132" fmla="*/ 638175 h 2809875"/>
                <a:gd name="connsiteX133" fmla="*/ 731447 w 3341283"/>
                <a:gd name="connsiteY133" fmla="*/ 647700 h 2809875"/>
                <a:gd name="connsiteX134" fmla="*/ 740972 w 3341283"/>
                <a:gd name="connsiteY134" fmla="*/ 661988 h 2809875"/>
                <a:gd name="connsiteX135" fmla="*/ 745734 w 3341283"/>
                <a:gd name="connsiteY135" fmla="*/ 676275 h 2809875"/>
                <a:gd name="connsiteX136" fmla="*/ 745734 w 3341283"/>
                <a:gd name="connsiteY136" fmla="*/ 688181 h 2809875"/>
                <a:gd name="connsiteX137" fmla="*/ 748115 w 3341283"/>
                <a:gd name="connsiteY137" fmla="*/ 709613 h 2809875"/>
                <a:gd name="connsiteX138" fmla="*/ 755259 w 3341283"/>
                <a:gd name="connsiteY138" fmla="*/ 728663 h 2809875"/>
                <a:gd name="connsiteX139" fmla="*/ 745734 w 3341283"/>
                <a:gd name="connsiteY139" fmla="*/ 757238 h 2809875"/>
                <a:gd name="connsiteX140" fmla="*/ 736209 w 3341283"/>
                <a:gd name="connsiteY140" fmla="*/ 771525 h 2809875"/>
                <a:gd name="connsiteX141" fmla="*/ 736209 w 3341283"/>
                <a:gd name="connsiteY141" fmla="*/ 842963 h 2809875"/>
                <a:gd name="connsiteX142" fmla="*/ 740972 w 3341283"/>
                <a:gd name="connsiteY142" fmla="*/ 857250 h 2809875"/>
                <a:gd name="connsiteX143" fmla="*/ 745734 w 3341283"/>
                <a:gd name="connsiteY143" fmla="*/ 876300 h 2809875"/>
                <a:gd name="connsiteX144" fmla="*/ 760022 w 3341283"/>
                <a:gd name="connsiteY144" fmla="*/ 923925 h 2809875"/>
                <a:gd name="connsiteX145" fmla="*/ 764784 w 3341283"/>
                <a:gd name="connsiteY145" fmla="*/ 938213 h 2809875"/>
                <a:gd name="connsiteX146" fmla="*/ 771928 w 3341283"/>
                <a:gd name="connsiteY146" fmla="*/ 983456 h 2809875"/>
                <a:gd name="connsiteX147" fmla="*/ 750497 w 3341283"/>
                <a:gd name="connsiteY147" fmla="*/ 1004888 h 2809875"/>
                <a:gd name="connsiteX148" fmla="*/ 731447 w 3341283"/>
                <a:gd name="connsiteY148" fmla="*/ 1009650 h 2809875"/>
                <a:gd name="connsiteX149" fmla="*/ 712397 w 3341283"/>
                <a:gd name="connsiteY149" fmla="*/ 1016794 h 2809875"/>
                <a:gd name="connsiteX150" fmla="*/ 683822 w 3341283"/>
                <a:gd name="connsiteY150" fmla="*/ 1035844 h 2809875"/>
                <a:gd name="connsiteX151" fmla="*/ 674297 w 3341283"/>
                <a:gd name="connsiteY151" fmla="*/ 1052513 h 2809875"/>
                <a:gd name="connsiteX152" fmla="*/ 660009 w 3341283"/>
                <a:gd name="connsiteY152" fmla="*/ 1062038 h 2809875"/>
                <a:gd name="connsiteX153" fmla="*/ 650484 w 3341283"/>
                <a:gd name="connsiteY153" fmla="*/ 1076325 h 2809875"/>
                <a:gd name="connsiteX154" fmla="*/ 640959 w 3341283"/>
                <a:gd name="connsiteY154" fmla="*/ 1157288 h 2809875"/>
                <a:gd name="connsiteX155" fmla="*/ 626672 w 3341283"/>
                <a:gd name="connsiteY155" fmla="*/ 1190625 h 2809875"/>
                <a:gd name="connsiteX156" fmla="*/ 593334 w 3341283"/>
                <a:gd name="connsiteY156" fmla="*/ 1204913 h 2809875"/>
                <a:gd name="connsiteX157" fmla="*/ 588572 w 3341283"/>
                <a:gd name="connsiteY157" fmla="*/ 1219200 h 2809875"/>
                <a:gd name="connsiteX158" fmla="*/ 593334 w 3341283"/>
                <a:gd name="connsiteY158" fmla="*/ 1233488 h 2809875"/>
                <a:gd name="connsiteX159" fmla="*/ 579047 w 3341283"/>
                <a:gd name="connsiteY159" fmla="*/ 1247775 h 2809875"/>
                <a:gd name="connsiteX160" fmla="*/ 569521 w 3341283"/>
                <a:gd name="connsiteY160" fmla="*/ 1290638 h 2809875"/>
                <a:gd name="connsiteX161" fmla="*/ 552854 w 3341283"/>
                <a:gd name="connsiteY161" fmla="*/ 1321593 h 2809875"/>
                <a:gd name="connsiteX162" fmla="*/ 533803 w 3341283"/>
                <a:gd name="connsiteY162" fmla="*/ 1343025 h 2809875"/>
                <a:gd name="connsiteX163" fmla="*/ 519515 w 3341283"/>
                <a:gd name="connsiteY163" fmla="*/ 1371600 h 2809875"/>
                <a:gd name="connsiteX164" fmla="*/ 498084 w 3341283"/>
                <a:gd name="connsiteY164" fmla="*/ 1419225 h 2809875"/>
                <a:gd name="connsiteX165" fmla="*/ 493322 w 3341283"/>
                <a:gd name="connsiteY165" fmla="*/ 1433513 h 2809875"/>
                <a:gd name="connsiteX166" fmla="*/ 474272 w 3341283"/>
                <a:gd name="connsiteY166" fmla="*/ 1466850 h 2809875"/>
                <a:gd name="connsiteX167" fmla="*/ 464747 w 3341283"/>
                <a:gd name="connsiteY167" fmla="*/ 1485900 h 2809875"/>
                <a:gd name="connsiteX168" fmla="*/ 459984 w 3341283"/>
                <a:gd name="connsiteY168" fmla="*/ 1500188 h 2809875"/>
                <a:gd name="connsiteX169" fmla="*/ 450459 w 3341283"/>
                <a:gd name="connsiteY169" fmla="*/ 1514475 h 2809875"/>
                <a:gd name="connsiteX170" fmla="*/ 436172 w 3341283"/>
                <a:gd name="connsiteY170" fmla="*/ 1552575 h 2809875"/>
                <a:gd name="connsiteX171" fmla="*/ 412359 w 3341283"/>
                <a:gd name="connsiteY171" fmla="*/ 1595438 h 2809875"/>
                <a:gd name="connsiteX172" fmla="*/ 398072 w 3341283"/>
                <a:gd name="connsiteY172" fmla="*/ 1628776 h 2809875"/>
                <a:gd name="connsiteX173" fmla="*/ 393310 w 3341283"/>
                <a:gd name="connsiteY173" fmla="*/ 1657350 h 2809875"/>
                <a:gd name="connsiteX174" fmla="*/ 379022 w 3341283"/>
                <a:gd name="connsiteY174" fmla="*/ 1719263 h 2809875"/>
                <a:gd name="connsiteX175" fmla="*/ 374259 w 3341283"/>
                <a:gd name="connsiteY175" fmla="*/ 1757363 h 2809875"/>
                <a:gd name="connsiteX176" fmla="*/ 369497 w 3341283"/>
                <a:gd name="connsiteY176" fmla="*/ 1771650 h 2809875"/>
                <a:gd name="connsiteX177" fmla="*/ 357591 w 3341283"/>
                <a:gd name="connsiteY177" fmla="*/ 1807369 h 2809875"/>
                <a:gd name="connsiteX178" fmla="*/ 343303 w 3341283"/>
                <a:gd name="connsiteY178" fmla="*/ 1852613 h 2809875"/>
                <a:gd name="connsiteX179" fmla="*/ 336159 w 3341283"/>
                <a:gd name="connsiteY179" fmla="*/ 1876425 h 2809875"/>
                <a:gd name="connsiteX180" fmla="*/ 326634 w 3341283"/>
                <a:gd name="connsiteY180" fmla="*/ 1890713 h 2809875"/>
                <a:gd name="connsiteX181" fmla="*/ 321872 w 3341283"/>
                <a:gd name="connsiteY181" fmla="*/ 1905000 h 2809875"/>
                <a:gd name="connsiteX182" fmla="*/ 307584 w 3341283"/>
                <a:gd name="connsiteY182" fmla="*/ 1914525 h 2809875"/>
                <a:gd name="connsiteX183" fmla="*/ 293297 w 3341283"/>
                <a:gd name="connsiteY183" fmla="*/ 1943100 h 2809875"/>
                <a:gd name="connsiteX184" fmla="*/ 283772 w 3341283"/>
                <a:gd name="connsiteY184" fmla="*/ 1971675 h 2809875"/>
                <a:gd name="connsiteX185" fmla="*/ 267103 w 3341283"/>
                <a:gd name="connsiteY185" fmla="*/ 2002632 h 2809875"/>
                <a:gd name="connsiteX186" fmla="*/ 231384 w 3341283"/>
                <a:gd name="connsiteY186" fmla="*/ 2038350 h 2809875"/>
                <a:gd name="connsiteX187" fmla="*/ 207572 w 3341283"/>
                <a:gd name="connsiteY187" fmla="*/ 2062163 h 2809875"/>
                <a:gd name="connsiteX188" fmla="*/ 202809 w 3341283"/>
                <a:gd name="connsiteY188" fmla="*/ 2076450 h 2809875"/>
                <a:gd name="connsiteX189" fmla="*/ 174234 w 3341283"/>
                <a:gd name="connsiteY189" fmla="*/ 2095500 h 2809875"/>
                <a:gd name="connsiteX190" fmla="*/ 159947 w 3341283"/>
                <a:gd name="connsiteY190" fmla="*/ 2105025 h 2809875"/>
                <a:gd name="connsiteX191" fmla="*/ 131372 w 3341283"/>
                <a:gd name="connsiteY191" fmla="*/ 2133601 h 2809875"/>
                <a:gd name="connsiteX192" fmla="*/ 102797 w 3341283"/>
                <a:gd name="connsiteY192" fmla="*/ 2145506 h 2809875"/>
                <a:gd name="connsiteX193" fmla="*/ 78985 w 3341283"/>
                <a:gd name="connsiteY193" fmla="*/ 2157412 h 2809875"/>
                <a:gd name="connsiteX194" fmla="*/ 45647 w 3341283"/>
                <a:gd name="connsiteY194" fmla="*/ 2174081 h 2809875"/>
                <a:gd name="connsiteX195" fmla="*/ 24215 w 3341283"/>
                <a:gd name="connsiteY195" fmla="*/ 2178844 h 2809875"/>
                <a:gd name="connsiteX196" fmla="*/ 403 w 3341283"/>
                <a:gd name="connsiteY196" fmla="*/ 2188369 h 2809875"/>
                <a:gd name="connsiteX197" fmla="*/ 12309 w 3341283"/>
                <a:gd name="connsiteY197" fmla="*/ 2228850 h 2809875"/>
                <a:gd name="connsiteX198" fmla="*/ 43265 w 3341283"/>
                <a:gd name="connsiteY198" fmla="*/ 2255044 h 2809875"/>
                <a:gd name="connsiteX199" fmla="*/ 67079 w 3341283"/>
                <a:gd name="connsiteY199" fmla="*/ 2271713 h 2809875"/>
                <a:gd name="connsiteX200" fmla="*/ 90890 w 3341283"/>
                <a:gd name="connsiteY200" fmla="*/ 2276475 h 2809875"/>
                <a:gd name="connsiteX201" fmla="*/ 114703 w 3341283"/>
                <a:gd name="connsiteY201" fmla="*/ 2297906 h 2809875"/>
                <a:gd name="connsiteX202" fmla="*/ 119466 w 3341283"/>
                <a:gd name="connsiteY202" fmla="*/ 2326482 h 2809875"/>
                <a:gd name="connsiteX203" fmla="*/ 126609 w 3341283"/>
                <a:gd name="connsiteY203" fmla="*/ 2347913 h 2809875"/>
                <a:gd name="connsiteX204" fmla="*/ 121847 w 3341283"/>
                <a:gd name="connsiteY204" fmla="*/ 2386013 h 2809875"/>
                <a:gd name="connsiteX205" fmla="*/ 112322 w 3341283"/>
                <a:gd name="connsiteY205" fmla="*/ 2405063 h 2809875"/>
                <a:gd name="connsiteX206" fmla="*/ 100416 w 3341283"/>
                <a:gd name="connsiteY206" fmla="*/ 2424112 h 2809875"/>
                <a:gd name="connsiteX207" fmla="*/ 71841 w 3341283"/>
                <a:gd name="connsiteY207" fmla="*/ 2426494 h 2809875"/>
                <a:gd name="connsiteX208" fmla="*/ 50409 w 3341283"/>
                <a:gd name="connsiteY208" fmla="*/ 2452688 h 2809875"/>
                <a:gd name="connsiteX209" fmla="*/ 21834 w 3341283"/>
                <a:gd name="connsiteY209" fmla="*/ 2466975 h 2809875"/>
                <a:gd name="connsiteX210" fmla="*/ 31359 w 3341283"/>
                <a:gd name="connsiteY210" fmla="*/ 2490788 h 2809875"/>
                <a:gd name="connsiteX211" fmla="*/ 21834 w 3341283"/>
                <a:gd name="connsiteY211" fmla="*/ 2524125 h 2809875"/>
                <a:gd name="connsiteX212" fmla="*/ 12309 w 3341283"/>
                <a:gd name="connsiteY212" fmla="*/ 2538413 h 2809875"/>
                <a:gd name="connsiteX213" fmla="*/ 374259 w 3341283"/>
                <a:gd name="connsiteY213" fmla="*/ 2809875 h 2809875"/>
                <a:gd name="connsiteX0" fmla="*/ 690172 w 3341283"/>
                <a:gd name="connsiteY0" fmla="*/ 2619375 h 2809875"/>
                <a:gd name="connsiteX1" fmla="*/ 1179122 w 3341283"/>
                <a:gd name="connsiteY1" fmla="*/ 2152650 h 2809875"/>
                <a:gd name="connsiteX2" fmla="*/ 1449791 w 3341283"/>
                <a:gd name="connsiteY2" fmla="*/ 1759744 h 2809875"/>
                <a:gd name="connsiteX3" fmla="*/ 1503765 w 3341283"/>
                <a:gd name="connsiteY3" fmla="*/ 1489076 h 2809875"/>
                <a:gd name="connsiteX4" fmla="*/ 1655372 w 3341283"/>
                <a:gd name="connsiteY4" fmla="*/ 1212850 h 2809875"/>
                <a:gd name="connsiteX5" fmla="*/ 1710934 w 3341283"/>
                <a:gd name="connsiteY5" fmla="*/ 866775 h 2809875"/>
                <a:gd name="connsiteX6" fmla="*/ 3231759 w 3341283"/>
                <a:gd name="connsiteY6" fmla="*/ 1319213 h 2809875"/>
                <a:gd name="connsiteX7" fmla="*/ 3217472 w 3341283"/>
                <a:gd name="connsiteY7" fmla="*/ 1309688 h 2809875"/>
                <a:gd name="connsiteX8" fmla="*/ 3188897 w 3341283"/>
                <a:gd name="connsiteY8" fmla="*/ 1283495 h 2809875"/>
                <a:gd name="connsiteX9" fmla="*/ 3167465 w 3341283"/>
                <a:gd name="connsiteY9" fmla="*/ 1278731 h 2809875"/>
                <a:gd name="connsiteX10" fmla="*/ 3169848 w 3341283"/>
                <a:gd name="connsiteY10" fmla="*/ 1247775 h 2809875"/>
                <a:gd name="connsiteX11" fmla="*/ 3179372 w 3341283"/>
                <a:gd name="connsiteY11" fmla="*/ 1223963 h 2809875"/>
                <a:gd name="connsiteX12" fmla="*/ 3150797 w 3341283"/>
                <a:gd name="connsiteY12" fmla="*/ 1214438 h 2809875"/>
                <a:gd name="connsiteX13" fmla="*/ 3100790 w 3341283"/>
                <a:gd name="connsiteY13" fmla="*/ 1212056 h 2809875"/>
                <a:gd name="connsiteX14" fmla="*/ 3112697 w 3341283"/>
                <a:gd name="connsiteY14" fmla="*/ 1185863 h 2809875"/>
                <a:gd name="connsiteX15" fmla="*/ 3103172 w 3341283"/>
                <a:gd name="connsiteY15" fmla="*/ 1171575 h 2809875"/>
                <a:gd name="connsiteX16" fmla="*/ 3098409 w 3341283"/>
                <a:gd name="connsiteY16" fmla="*/ 1157288 h 2809875"/>
                <a:gd name="connsiteX17" fmla="*/ 3084122 w 3341283"/>
                <a:gd name="connsiteY17" fmla="*/ 1171575 h 2809875"/>
                <a:gd name="connsiteX18" fmla="*/ 3055547 w 3341283"/>
                <a:gd name="connsiteY18" fmla="*/ 1162050 h 2809875"/>
                <a:gd name="connsiteX19" fmla="*/ 3046022 w 3341283"/>
                <a:gd name="connsiteY19" fmla="*/ 1131094 h 2809875"/>
                <a:gd name="connsiteX20" fmla="*/ 3050784 w 3341283"/>
                <a:gd name="connsiteY20" fmla="*/ 1114425 h 2809875"/>
                <a:gd name="connsiteX21" fmla="*/ 3050784 w 3341283"/>
                <a:gd name="connsiteY21" fmla="*/ 1104900 h 2809875"/>
                <a:gd name="connsiteX22" fmla="*/ 3036497 w 3341283"/>
                <a:gd name="connsiteY22" fmla="*/ 1100138 h 2809875"/>
                <a:gd name="connsiteX23" fmla="*/ 3046022 w 3341283"/>
                <a:gd name="connsiteY23" fmla="*/ 1081088 h 2809875"/>
                <a:gd name="connsiteX24" fmla="*/ 3055547 w 3341283"/>
                <a:gd name="connsiteY24" fmla="*/ 1062038 h 2809875"/>
                <a:gd name="connsiteX25" fmla="*/ 3024590 w 3341283"/>
                <a:gd name="connsiteY25" fmla="*/ 1052513 h 2809875"/>
                <a:gd name="connsiteX26" fmla="*/ 3012684 w 3341283"/>
                <a:gd name="connsiteY26" fmla="*/ 1066800 h 2809875"/>
                <a:gd name="connsiteX27" fmla="*/ 2972204 w 3341283"/>
                <a:gd name="connsiteY27" fmla="*/ 1073944 h 2809875"/>
                <a:gd name="connsiteX28" fmla="*/ 2955534 w 3341283"/>
                <a:gd name="connsiteY28" fmla="*/ 1066800 h 2809875"/>
                <a:gd name="connsiteX29" fmla="*/ 2950772 w 3341283"/>
                <a:gd name="connsiteY29" fmla="*/ 1047750 h 2809875"/>
                <a:gd name="connsiteX30" fmla="*/ 2931721 w 3341283"/>
                <a:gd name="connsiteY30" fmla="*/ 1040607 h 2809875"/>
                <a:gd name="connsiteX31" fmla="*/ 2903147 w 3341283"/>
                <a:gd name="connsiteY31" fmla="*/ 1019175 h 2809875"/>
                <a:gd name="connsiteX32" fmla="*/ 2888859 w 3341283"/>
                <a:gd name="connsiteY32" fmla="*/ 1014413 h 2809875"/>
                <a:gd name="connsiteX33" fmla="*/ 2874572 w 3341283"/>
                <a:gd name="connsiteY33" fmla="*/ 1004888 h 2809875"/>
                <a:gd name="connsiteX34" fmla="*/ 2855522 w 3341283"/>
                <a:gd name="connsiteY34" fmla="*/ 1004888 h 2809875"/>
                <a:gd name="connsiteX35" fmla="*/ 2834090 w 3341283"/>
                <a:gd name="connsiteY35" fmla="*/ 995363 h 2809875"/>
                <a:gd name="connsiteX36" fmla="*/ 2810278 w 3341283"/>
                <a:gd name="connsiteY36" fmla="*/ 1009650 h 2809875"/>
                <a:gd name="connsiteX37" fmla="*/ 2767416 w 3341283"/>
                <a:gd name="connsiteY37" fmla="*/ 1007269 h 2809875"/>
                <a:gd name="connsiteX38" fmla="*/ 2734079 w 3341283"/>
                <a:gd name="connsiteY38" fmla="*/ 1019175 h 2809875"/>
                <a:gd name="connsiteX39" fmla="*/ 2712646 w 3341283"/>
                <a:gd name="connsiteY39" fmla="*/ 1019176 h 2809875"/>
                <a:gd name="connsiteX40" fmla="*/ 2693597 w 3341283"/>
                <a:gd name="connsiteY40" fmla="*/ 1009650 h 2809875"/>
                <a:gd name="connsiteX41" fmla="*/ 2641209 w 3341283"/>
                <a:gd name="connsiteY41" fmla="*/ 1021557 h 2809875"/>
                <a:gd name="connsiteX42" fmla="*/ 2631684 w 3341283"/>
                <a:gd name="connsiteY42" fmla="*/ 1031082 h 2809875"/>
                <a:gd name="connsiteX43" fmla="*/ 2612634 w 3341283"/>
                <a:gd name="connsiteY43" fmla="*/ 1038225 h 2809875"/>
                <a:gd name="connsiteX44" fmla="*/ 2595965 w 3341283"/>
                <a:gd name="connsiteY44" fmla="*/ 1035844 h 2809875"/>
                <a:gd name="connsiteX45" fmla="*/ 2529290 w 3341283"/>
                <a:gd name="connsiteY45" fmla="*/ 1004888 h 2809875"/>
                <a:gd name="connsiteX46" fmla="*/ 2526909 w 3341283"/>
                <a:gd name="connsiteY46" fmla="*/ 971550 h 2809875"/>
                <a:gd name="connsiteX47" fmla="*/ 2512622 w 3341283"/>
                <a:gd name="connsiteY47" fmla="*/ 942975 h 2809875"/>
                <a:gd name="connsiteX48" fmla="*/ 2488809 w 3341283"/>
                <a:gd name="connsiteY48" fmla="*/ 938213 h 2809875"/>
                <a:gd name="connsiteX49" fmla="*/ 2493572 w 3341283"/>
                <a:gd name="connsiteY49" fmla="*/ 923925 h 2809875"/>
                <a:gd name="connsiteX50" fmla="*/ 2479284 w 3341283"/>
                <a:gd name="connsiteY50" fmla="*/ 914400 h 2809875"/>
                <a:gd name="connsiteX51" fmla="*/ 2457853 w 3341283"/>
                <a:gd name="connsiteY51" fmla="*/ 902494 h 2809875"/>
                <a:gd name="connsiteX52" fmla="*/ 2431659 w 3341283"/>
                <a:gd name="connsiteY52" fmla="*/ 890588 h 2809875"/>
                <a:gd name="connsiteX53" fmla="*/ 2414991 w 3341283"/>
                <a:gd name="connsiteY53" fmla="*/ 864394 h 2809875"/>
                <a:gd name="connsiteX54" fmla="*/ 2398321 w 3341283"/>
                <a:gd name="connsiteY54" fmla="*/ 833437 h 2809875"/>
                <a:gd name="connsiteX55" fmla="*/ 2367365 w 3341283"/>
                <a:gd name="connsiteY55" fmla="*/ 807244 h 2809875"/>
                <a:gd name="connsiteX56" fmla="*/ 2348316 w 3341283"/>
                <a:gd name="connsiteY56" fmla="*/ 769144 h 2809875"/>
                <a:gd name="connsiteX57" fmla="*/ 2322122 w 3341283"/>
                <a:gd name="connsiteY57" fmla="*/ 733425 h 2809875"/>
                <a:gd name="connsiteX58" fmla="*/ 2307834 w 3341283"/>
                <a:gd name="connsiteY58" fmla="*/ 723900 h 2809875"/>
                <a:gd name="connsiteX59" fmla="*/ 2264972 w 3341283"/>
                <a:gd name="connsiteY59" fmla="*/ 704850 h 2809875"/>
                <a:gd name="connsiteX60" fmla="*/ 2241159 w 3341283"/>
                <a:gd name="connsiteY60" fmla="*/ 678657 h 2809875"/>
                <a:gd name="connsiteX61" fmla="*/ 2231634 w 3341283"/>
                <a:gd name="connsiteY61" fmla="*/ 657225 h 2809875"/>
                <a:gd name="connsiteX62" fmla="*/ 2212584 w 3341283"/>
                <a:gd name="connsiteY62" fmla="*/ 647700 h 2809875"/>
                <a:gd name="connsiteX63" fmla="*/ 2198297 w 3341283"/>
                <a:gd name="connsiteY63" fmla="*/ 638175 h 2809875"/>
                <a:gd name="connsiteX64" fmla="*/ 2179247 w 3341283"/>
                <a:gd name="connsiteY64" fmla="*/ 642938 h 2809875"/>
                <a:gd name="connsiteX65" fmla="*/ 2155434 w 3341283"/>
                <a:gd name="connsiteY65" fmla="*/ 619125 h 2809875"/>
                <a:gd name="connsiteX66" fmla="*/ 2136384 w 3341283"/>
                <a:gd name="connsiteY66" fmla="*/ 590550 h 2809875"/>
                <a:gd name="connsiteX67" fmla="*/ 2126859 w 3341283"/>
                <a:gd name="connsiteY67" fmla="*/ 561975 h 2809875"/>
                <a:gd name="connsiteX68" fmla="*/ 2103047 w 3341283"/>
                <a:gd name="connsiteY68" fmla="*/ 561975 h 2809875"/>
                <a:gd name="connsiteX69" fmla="*/ 2088759 w 3341283"/>
                <a:gd name="connsiteY69" fmla="*/ 547688 h 2809875"/>
                <a:gd name="connsiteX70" fmla="*/ 2050660 w 3341283"/>
                <a:gd name="connsiteY70" fmla="*/ 540544 h 2809875"/>
                <a:gd name="connsiteX71" fmla="*/ 2007797 w 3341283"/>
                <a:gd name="connsiteY71" fmla="*/ 528638 h 2809875"/>
                <a:gd name="connsiteX72" fmla="*/ 1976841 w 3341283"/>
                <a:gd name="connsiteY72" fmla="*/ 526256 h 2809875"/>
                <a:gd name="connsiteX73" fmla="*/ 1948266 w 3341283"/>
                <a:gd name="connsiteY73" fmla="*/ 521494 h 2809875"/>
                <a:gd name="connsiteX74" fmla="*/ 1926834 w 3341283"/>
                <a:gd name="connsiteY74" fmla="*/ 504825 h 2809875"/>
                <a:gd name="connsiteX75" fmla="*/ 1912547 w 3341283"/>
                <a:gd name="connsiteY75" fmla="*/ 509588 h 2809875"/>
                <a:gd name="connsiteX76" fmla="*/ 1841109 w 3341283"/>
                <a:gd name="connsiteY76" fmla="*/ 495300 h 2809875"/>
                <a:gd name="connsiteX77" fmla="*/ 1812534 w 3341283"/>
                <a:gd name="connsiteY77" fmla="*/ 485775 h 2809875"/>
                <a:gd name="connsiteX78" fmla="*/ 1798247 w 3341283"/>
                <a:gd name="connsiteY78" fmla="*/ 481013 h 2809875"/>
                <a:gd name="connsiteX79" fmla="*/ 1783959 w 3341283"/>
                <a:gd name="connsiteY79" fmla="*/ 490538 h 2809875"/>
                <a:gd name="connsiteX80" fmla="*/ 1769672 w 3341283"/>
                <a:gd name="connsiteY80" fmla="*/ 495300 h 2809875"/>
                <a:gd name="connsiteX81" fmla="*/ 1741097 w 3341283"/>
                <a:gd name="connsiteY81" fmla="*/ 523875 h 2809875"/>
                <a:gd name="connsiteX82" fmla="*/ 1717284 w 3341283"/>
                <a:gd name="connsiteY82" fmla="*/ 519113 h 2809875"/>
                <a:gd name="connsiteX83" fmla="*/ 1683947 w 3341283"/>
                <a:gd name="connsiteY83" fmla="*/ 509588 h 2809875"/>
                <a:gd name="connsiteX84" fmla="*/ 1650609 w 3341283"/>
                <a:gd name="connsiteY84" fmla="*/ 504825 h 2809875"/>
                <a:gd name="connsiteX85" fmla="*/ 1622034 w 3341283"/>
                <a:gd name="connsiteY85" fmla="*/ 500063 h 2809875"/>
                <a:gd name="connsiteX86" fmla="*/ 1581553 w 3341283"/>
                <a:gd name="connsiteY86" fmla="*/ 483394 h 2809875"/>
                <a:gd name="connsiteX87" fmla="*/ 1552978 w 3341283"/>
                <a:gd name="connsiteY87" fmla="*/ 483394 h 2809875"/>
                <a:gd name="connsiteX88" fmla="*/ 1541072 w 3341283"/>
                <a:gd name="connsiteY88" fmla="*/ 466725 h 2809875"/>
                <a:gd name="connsiteX89" fmla="*/ 1526784 w 3341283"/>
                <a:gd name="connsiteY89" fmla="*/ 447675 h 2809875"/>
                <a:gd name="connsiteX90" fmla="*/ 1522021 w 3341283"/>
                <a:gd name="connsiteY90" fmla="*/ 421481 h 2809875"/>
                <a:gd name="connsiteX91" fmla="*/ 1533929 w 3341283"/>
                <a:gd name="connsiteY91" fmla="*/ 392907 h 2809875"/>
                <a:gd name="connsiteX92" fmla="*/ 1564884 w 3341283"/>
                <a:gd name="connsiteY92" fmla="*/ 366713 h 2809875"/>
                <a:gd name="connsiteX93" fmla="*/ 1557740 w 3341283"/>
                <a:gd name="connsiteY93" fmla="*/ 340519 h 2809875"/>
                <a:gd name="connsiteX94" fmla="*/ 1564884 w 3341283"/>
                <a:gd name="connsiteY94" fmla="*/ 309562 h 2809875"/>
                <a:gd name="connsiteX95" fmla="*/ 1583934 w 3341283"/>
                <a:gd name="connsiteY95" fmla="*/ 285750 h 2809875"/>
                <a:gd name="connsiteX96" fmla="*/ 1588697 w 3341283"/>
                <a:gd name="connsiteY96" fmla="*/ 271463 h 2809875"/>
                <a:gd name="connsiteX97" fmla="*/ 1579172 w 3341283"/>
                <a:gd name="connsiteY97" fmla="*/ 257175 h 2809875"/>
                <a:gd name="connsiteX98" fmla="*/ 1545834 w 3341283"/>
                <a:gd name="connsiteY98" fmla="*/ 230981 h 2809875"/>
                <a:gd name="connsiteX99" fmla="*/ 1522022 w 3341283"/>
                <a:gd name="connsiteY99" fmla="*/ 228600 h 2809875"/>
                <a:gd name="connsiteX100" fmla="*/ 1507734 w 3341283"/>
                <a:gd name="connsiteY100" fmla="*/ 192881 h 2809875"/>
                <a:gd name="connsiteX101" fmla="*/ 1505353 w 3341283"/>
                <a:gd name="connsiteY101" fmla="*/ 159543 h 2809875"/>
                <a:gd name="connsiteX102" fmla="*/ 1488684 w 3341283"/>
                <a:gd name="connsiteY102" fmla="*/ 119063 h 2809875"/>
                <a:gd name="connsiteX103" fmla="*/ 1479159 w 3341283"/>
                <a:gd name="connsiteY103" fmla="*/ 92868 h 2809875"/>
                <a:gd name="connsiteX104" fmla="*/ 1455347 w 3341283"/>
                <a:gd name="connsiteY104" fmla="*/ 85725 h 2809875"/>
                <a:gd name="connsiteX105" fmla="*/ 1450584 w 3341283"/>
                <a:gd name="connsiteY105" fmla="*/ 66675 h 2809875"/>
                <a:gd name="connsiteX106" fmla="*/ 1433915 w 3341283"/>
                <a:gd name="connsiteY106" fmla="*/ 40481 h 2809875"/>
                <a:gd name="connsiteX107" fmla="*/ 1445822 w 3341283"/>
                <a:gd name="connsiteY107" fmla="*/ 30956 h 2809875"/>
                <a:gd name="connsiteX108" fmla="*/ 1436297 w 3341283"/>
                <a:gd name="connsiteY108" fmla="*/ 0 h 2809875"/>
                <a:gd name="connsiteX109" fmla="*/ 845747 w 3341283"/>
                <a:gd name="connsiteY109" fmla="*/ 180975 h 2809875"/>
                <a:gd name="connsiteX110" fmla="*/ 845747 w 3341283"/>
                <a:gd name="connsiteY110" fmla="*/ 180975 h 2809875"/>
                <a:gd name="connsiteX111" fmla="*/ 840984 w 3341283"/>
                <a:gd name="connsiteY111" fmla="*/ 223838 h 2809875"/>
                <a:gd name="connsiteX112" fmla="*/ 836222 w 3341283"/>
                <a:gd name="connsiteY112" fmla="*/ 238125 h 2809875"/>
                <a:gd name="connsiteX113" fmla="*/ 817172 w 3341283"/>
                <a:gd name="connsiteY113" fmla="*/ 254794 h 2809875"/>
                <a:gd name="connsiteX114" fmla="*/ 788597 w 3341283"/>
                <a:gd name="connsiteY114" fmla="*/ 266700 h 2809875"/>
                <a:gd name="connsiteX115" fmla="*/ 740972 w 3341283"/>
                <a:gd name="connsiteY115" fmla="*/ 300038 h 2809875"/>
                <a:gd name="connsiteX116" fmla="*/ 721922 w 3341283"/>
                <a:gd name="connsiteY116" fmla="*/ 328613 h 2809875"/>
                <a:gd name="connsiteX117" fmla="*/ 705252 w 3341283"/>
                <a:gd name="connsiteY117" fmla="*/ 342900 h 2809875"/>
                <a:gd name="connsiteX118" fmla="*/ 707634 w 3341283"/>
                <a:gd name="connsiteY118" fmla="*/ 369095 h 2809875"/>
                <a:gd name="connsiteX119" fmla="*/ 726684 w 3341283"/>
                <a:gd name="connsiteY119" fmla="*/ 381000 h 2809875"/>
                <a:gd name="connsiteX120" fmla="*/ 731447 w 3341283"/>
                <a:gd name="connsiteY120" fmla="*/ 395288 h 2809875"/>
                <a:gd name="connsiteX121" fmla="*/ 750497 w 3341283"/>
                <a:gd name="connsiteY121" fmla="*/ 423863 h 2809875"/>
                <a:gd name="connsiteX122" fmla="*/ 760022 w 3341283"/>
                <a:gd name="connsiteY122" fmla="*/ 442913 h 2809875"/>
                <a:gd name="connsiteX123" fmla="*/ 750497 w 3341283"/>
                <a:gd name="connsiteY123" fmla="*/ 481013 h 2809875"/>
                <a:gd name="connsiteX124" fmla="*/ 736209 w 3341283"/>
                <a:gd name="connsiteY124" fmla="*/ 490538 h 2809875"/>
                <a:gd name="connsiteX125" fmla="*/ 731447 w 3341283"/>
                <a:gd name="connsiteY125" fmla="*/ 504825 h 2809875"/>
                <a:gd name="connsiteX126" fmla="*/ 717159 w 3341283"/>
                <a:gd name="connsiteY126" fmla="*/ 509588 h 2809875"/>
                <a:gd name="connsiteX127" fmla="*/ 712397 w 3341283"/>
                <a:gd name="connsiteY127" fmla="*/ 538163 h 2809875"/>
                <a:gd name="connsiteX128" fmla="*/ 702872 w 3341283"/>
                <a:gd name="connsiteY128" fmla="*/ 566738 h 2809875"/>
                <a:gd name="connsiteX129" fmla="*/ 698109 w 3341283"/>
                <a:gd name="connsiteY129" fmla="*/ 581025 h 2809875"/>
                <a:gd name="connsiteX130" fmla="*/ 683822 w 3341283"/>
                <a:gd name="connsiteY130" fmla="*/ 611981 h 2809875"/>
                <a:gd name="connsiteX131" fmla="*/ 702872 w 3341283"/>
                <a:gd name="connsiteY131" fmla="*/ 638175 h 2809875"/>
                <a:gd name="connsiteX132" fmla="*/ 731447 w 3341283"/>
                <a:gd name="connsiteY132" fmla="*/ 647700 h 2809875"/>
                <a:gd name="connsiteX133" fmla="*/ 740972 w 3341283"/>
                <a:gd name="connsiteY133" fmla="*/ 661988 h 2809875"/>
                <a:gd name="connsiteX134" fmla="*/ 745734 w 3341283"/>
                <a:gd name="connsiteY134" fmla="*/ 676275 h 2809875"/>
                <a:gd name="connsiteX135" fmla="*/ 745734 w 3341283"/>
                <a:gd name="connsiteY135" fmla="*/ 688181 h 2809875"/>
                <a:gd name="connsiteX136" fmla="*/ 748115 w 3341283"/>
                <a:gd name="connsiteY136" fmla="*/ 709613 h 2809875"/>
                <a:gd name="connsiteX137" fmla="*/ 755259 w 3341283"/>
                <a:gd name="connsiteY137" fmla="*/ 728663 h 2809875"/>
                <a:gd name="connsiteX138" fmla="*/ 745734 w 3341283"/>
                <a:gd name="connsiteY138" fmla="*/ 757238 h 2809875"/>
                <a:gd name="connsiteX139" fmla="*/ 736209 w 3341283"/>
                <a:gd name="connsiteY139" fmla="*/ 771525 h 2809875"/>
                <a:gd name="connsiteX140" fmla="*/ 736209 w 3341283"/>
                <a:gd name="connsiteY140" fmla="*/ 842963 h 2809875"/>
                <a:gd name="connsiteX141" fmla="*/ 740972 w 3341283"/>
                <a:gd name="connsiteY141" fmla="*/ 857250 h 2809875"/>
                <a:gd name="connsiteX142" fmla="*/ 745734 w 3341283"/>
                <a:gd name="connsiteY142" fmla="*/ 876300 h 2809875"/>
                <a:gd name="connsiteX143" fmla="*/ 760022 w 3341283"/>
                <a:gd name="connsiteY143" fmla="*/ 923925 h 2809875"/>
                <a:gd name="connsiteX144" fmla="*/ 764784 w 3341283"/>
                <a:gd name="connsiteY144" fmla="*/ 938213 h 2809875"/>
                <a:gd name="connsiteX145" fmla="*/ 771928 w 3341283"/>
                <a:gd name="connsiteY145" fmla="*/ 983456 h 2809875"/>
                <a:gd name="connsiteX146" fmla="*/ 750497 w 3341283"/>
                <a:gd name="connsiteY146" fmla="*/ 1004888 h 2809875"/>
                <a:gd name="connsiteX147" fmla="*/ 731447 w 3341283"/>
                <a:gd name="connsiteY147" fmla="*/ 1009650 h 2809875"/>
                <a:gd name="connsiteX148" fmla="*/ 712397 w 3341283"/>
                <a:gd name="connsiteY148" fmla="*/ 1016794 h 2809875"/>
                <a:gd name="connsiteX149" fmla="*/ 683822 w 3341283"/>
                <a:gd name="connsiteY149" fmla="*/ 1035844 h 2809875"/>
                <a:gd name="connsiteX150" fmla="*/ 674297 w 3341283"/>
                <a:gd name="connsiteY150" fmla="*/ 1052513 h 2809875"/>
                <a:gd name="connsiteX151" fmla="*/ 660009 w 3341283"/>
                <a:gd name="connsiteY151" fmla="*/ 1062038 h 2809875"/>
                <a:gd name="connsiteX152" fmla="*/ 650484 w 3341283"/>
                <a:gd name="connsiteY152" fmla="*/ 1076325 h 2809875"/>
                <a:gd name="connsiteX153" fmla="*/ 640959 w 3341283"/>
                <a:gd name="connsiteY153" fmla="*/ 1157288 h 2809875"/>
                <a:gd name="connsiteX154" fmla="*/ 626672 w 3341283"/>
                <a:gd name="connsiteY154" fmla="*/ 1190625 h 2809875"/>
                <a:gd name="connsiteX155" fmla="*/ 593334 w 3341283"/>
                <a:gd name="connsiteY155" fmla="*/ 1204913 h 2809875"/>
                <a:gd name="connsiteX156" fmla="*/ 588572 w 3341283"/>
                <a:gd name="connsiteY156" fmla="*/ 1219200 h 2809875"/>
                <a:gd name="connsiteX157" fmla="*/ 593334 w 3341283"/>
                <a:gd name="connsiteY157" fmla="*/ 1233488 h 2809875"/>
                <a:gd name="connsiteX158" fmla="*/ 579047 w 3341283"/>
                <a:gd name="connsiteY158" fmla="*/ 1247775 h 2809875"/>
                <a:gd name="connsiteX159" fmla="*/ 569521 w 3341283"/>
                <a:gd name="connsiteY159" fmla="*/ 1290638 h 2809875"/>
                <a:gd name="connsiteX160" fmla="*/ 552854 w 3341283"/>
                <a:gd name="connsiteY160" fmla="*/ 1321593 h 2809875"/>
                <a:gd name="connsiteX161" fmla="*/ 533803 w 3341283"/>
                <a:gd name="connsiteY161" fmla="*/ 1343025 h 2809875"/>
                <a:gd name="connsiteX162" fmla="*/ 519515 w 3341283"/>
                <a:gd name="connsiteY162" fmla="*/ 1371600 h 2809875"/>
                <a:gd name="connsiteX163" fmla="*/ 498084 w 3341283"/>
                <a:gd name="connsiteY163" fmla="*/ 1419225 h 2809875"/>
                <a:gd name="connsiteX164" fmla="*/ 493322 w 3341283"/>
                <a:gd name="connsiteY164" fmla="*/ 1433513 h 2809875"/>
                <a:gd name="connsiteX165" fmla="*/ 474272 w 3341283"/>
                <a:gd name="connsiteY165" fmla="*/ 1466850 h 2809875"/>
                <a:gd name="connsiteX166" fmla="*/ 464747 w 3341283"/>
                <a:gd name="connsiteY166" fmla="*/ 1485900 h 2809875"/>
                <a:gd name="connsiteX167" fmla="*/ 459984 w 3341283"/>
                <a:gd name="connsiteY167" fmla="*/ 1500188 h 2809875"/>
                <a:gd name="connsiteX168" fmla="*/ 450459 w 3341283"/>
                <a:gd name="connsiteY168" fmla="*/ 1514475 h 2809875"/>
                <a:gd name="connsiteX169" fmla="*/ 436172 w 3341283"/>
                <a:gd name="connsiteY169" fmla="*/ 1552575 h 2809875"/>
                <a:gd name="connsiteX170" fmla="*/ 412359 w 3341283"/>
                <a:gd name="connsiteY170" fmla="*/ 1595438 h 2809875"/>
                <a:gd name="connsiteX171" fmla="*/ 398072 w 3341283"/>
                <a:gd name="connsiteY171" fmla="*/ 1628776 h 2809875"/>
                <a:gd name="connsiteX172" fmla="*/ 393310 w 3341283"/>
                <a:gd name="connsiteY172" fmla="*/ 1657350 h 2809875"/>
                <a:gd name="connsiteX173" fmla="*/ 379022 w 3341283"/>
                <a:gd name="connsiteY173" fmla="*/ 1719263 h 2809875"/>
                <a:gd name="connsiteX174" fmla="*/ 374259 w 3341283"/>
                <a:gd name="connsiteY174" fmla="*/ 1757363 h 2809875"/>
                <a:gd name="connsiteX175" fmla="*/ 369497 w 3341283"/>
                <a:gd name="connsiteY175" fmla="*/ 1771650 h 2809875"/>
                <a:gd name="connsiteX176" fmla="*/ 357591 w 3341283"/>
                <a:gd name="connsiteY176" fmla="*/ 1807369 h 2809875"/>
                <a:gd name="connsiteX177" fmla="*/ 343303 w 3341283"/>
                <a:gd name="connsiteY177" fmla="*/ 1852613 h 2809875"/>
                <a:gd name="connsiteX178" fmla="*/ 336159 w 3341283"/>
                <a:gd name="connsiteY178" fmla="*/ 1876425 h 2809875"/>
                <a:gd name="connsiteX179" fmla="*/ 326634 w 3341283"/>
                <a:gd name="connsiteY179" fmla="*/ 1890713 h 2809875"/>
                <a:gd name="connsiteX180" fmla="*/ 321872 w 3341283"/>
                <a:gd name="connsiteY180" fmla="*/ 1905000 h 2809875"/>
                <a:gd name="connsiteX181" fmla="*/ 307584 w 3341283"/>
                <a:gd name="connsiteY181" fmla="*/ 1914525 h 2809875"/>
                <a:gd name="connsiteX182" fmla="*/ 293297 w 3341283"/>
                <a:gd name="connsiteY182" fmla="*/ 1943100 h 2809875"/>
                <a:gd name="connsiteX183" fmla="*/ 283772 w 3341283"/>
                <a:gd name="connsiteY183" fmla="*/ 1971675 h 2809875"/>
                <a:gd name="connsiteX184" fmla="*/ 267103 w 3341283"/>
                <a:gd name="connsiteY184" fmla="*/ 2002632 h 2809875"/>
                <a:gd name="connsiteX185" fmla="*/ 231384 w 3341283"/>
                <a:gd name="connsiteY185" fmla="*/ 2038350 h 2809875"/>
                <a:gd name="connsiteX186" fmla="*/ 207572 w 3341283"/>
                <a:gd name="connsiteY186" fmla="*/ 2062163 h 2809875"/>
                <a:gd name="connsiteX187" fmla="*/ 202809 w 3341283"/>
                <a:gd name="connsiteY187" fmla="*/ 2076450 h 2809875"/>
                <a:gd name="connsiteX188" fmla="*/ 174234 w 3341283"/>
                <a:gd name="connsiteY188" fmla="*/ 2095500 h 2809875"/>
                <a:gd name="connsiteX189" fmla="*/ 159947 w 3341283"/>
                <a:gd name="connsiteY189" fmla="*/ 2105025 h 2809875"/>
                <a:gd name="connsiteX190" fmla="*/ 131372 w 3341283"/>
                <a:gd name="connsiteY190" fmla="*/ 2133601 h 2809875"/>
                <a:gd name="connsiteX191" fmla="*/ 102797 w 3341283"/>
                <a:gd name="connsiteY191" fmla="*/ 2145506 h 2809875"/>
                <a:gd name="connsiteX192" fmla="*/ 78985 w 3341283"/>
                <a:gd name="connsiteY192" fmla="*/ 2157412 h 2809875"/>
                <a:gd name="connsiteX193" fmla="*/ 45647 w 3341283"/>
                <a:gd name="connsiteY193" fmla="*/ 2174081 h 2809875"/>
                <a:gd name="connsiteX194" fmla="*/ 24215 w 3341283"/>
                <a:gd name="connsiteY194" fmla="*/ 2178844 h 2809875"/>
                <a:gd name="connsiteX195" fmla="*/ 403 w 3341283"/>
                <a:gd name="connsiteY195" fmla="*/ 2188369 h 2809875"/>
                <a:gd name="connsiteX196" fmla="*/ 12309 w 3341283"/>
                <a:gd name="connsiteY196" fmla="*/ 2228850 h 2809875"/>
                <a:gd name="connsiteX197" fmla="*/ 43265 w 3341283"/>
                <a:gd name="connsiteY197" fmla="*/ 2255044 h 2809875"/>
                <a:gd name="connsiteX198" fmla="*/ 67079 w 3341283"/>
                <a:gd name="connsiteY198" fmla="*/ 2271713 h 2809875"/>
                <a:gd name="connsiteX199" fmla="*/ 90890 w 3341283"/>
                <a:gd name="connsiteY199" fmla="*/ 2276475 h 2809875"/>
                <a:gd name="connsiteX200" fmla="*/ 114703 w 3341283"/>
                <a:gd name="connsiteY200" fmla="*/ 2297906 h 2809875"/>
                <a:gd name="connsiteX201" fmla="*/ 119466 w 3341283"/>
                <a:gd name="connsiteY201" fmla="*/ 2326482 h 2809875"/>
                <a:gd name="connsiteX202" fmla="*/ 126609 w 3341283"/>
                <a:gd name="connsiteY202" fmla="*/ 2347913 h 2809875"/>
                <a:gd name="connsiteX203" fmla="*/ 121847 w 3341283"/>
                <a:gd name="connsiteY203" fmla="*/ 2386013 h 2809875"/>
                <a:gd name="connsiteX204" fmla="*/ 112322 w 3341283"/>
                <a:gd name="connsiteY204" fmla="*/ 2405063 h 2809875"/>
                <a:gd name="connsiteX205" fmla="*/ 100416 w 3341283"/>
                <a:gd name="connsiteY205" fmla="*/ 2424112 h 2809875"/>
                <a:gd name="connsiteX206" fmla="*/ 71841 w 3341283"/>
                <a:gd name="connsiteY206" fmla="*/ 2426494 h 2809875"/>
                <a:gd name="connsiteX207" fmla="*/ 50409 w 3341283"/>
                <a:gd name="connsiteY207" fmla="*/ 2452688 h 2809875"/>
                <a:gd name="connsiteX208" fmla="*/ 21834 w 3341283"/>
                <a:gd name="connsiteY208" fmla="*/ 2466975 h 2809875"/>
                <a:gd name="connsiteX209" fmla="*/ 31359 w 3341283"/>
                <a:gd name="connsiteY209" fmla="*/ 2490788 h 2809875"/>
                <a:gd name="connsiteX210" fmla="*/ 21834 w 3341283"/>
                <a:gd name="connsiteY210" fmla="*/ 2524125 h 2809875"/>
                <a:gd name="connsiteX211" fmla="*/ 12309 w 3341283"/>
                <a:gd name="connsiteY211" fmla="*/ 2538413 h 2809875"/>
                <a:gd name="connsiteX212" fmla="*/ 374259 w 3341283"/>
                <a:gd name="connsiteY212" fmla="*/ 2809875 h 2809875"/>
                <a:gd name="connsiteX0" fmla="*/ 690172 w 3341283"/>
                <a:gd name="connsiteY0" fmla="*/ 2619375 h 2809875"/>
                <a:gd name="connsiteX1" fmla="*/ 1179122 w 3341283"/>
                <a:gd name="connsiteY1" fmla="*/ 2152650 h 2809875"/>
                <a:gd name="connsiteX2" fmla="*/ 1449791 w 3341283"/>
                <a:gd name="connsiteY2" fmla="*/ 1759744 h 2809875"/>
                <a:gd name="connsiteX3" fmla="*/ 1503765 w 3341283"/>
                <a:gd name="connsiteY3" fmla="*/ 1489076 h 2809875"/>
                <a:gd name="connsiteX4" fmla="*/ 1655372 w 3341283"/>
                <a:gd name="connsiteY4" fmla="*/ 1212850 h 2809875"/>
                <a:gd name="connsiteX5" fmla="*/ 1710934 w 3341283"/>
                <a:gd name="connsiteY5" fmla="*/ 866775 h 2809875"/>
                <a:gd name="connsiteX6" fmla="*/ 3231759 w 3341283"/>
                <a:gd name="connsiteY6" fmla="*/ 1319213 h 2809875"/>
                <a:gd name="connsiteX7" fmla="*/ 3217472 w 3341283"/>
                <a:gd name="connsiteY7" fmla="*/ 1309688 h 2809875"/>
                <a:gd name="connsiteX8" fmla="*/ 3188897 w 3341283"/>
                <a:gd name="connsiteY8" fmla="*/ 1283495 h 2809875"/>
                <a:gd name="connsiteX9" fmla="*/ 3169848 w 3341283"/>
                <a:gd name="connsiteY9" fmla="*/ 1247775 h 2809875"/>
                <a:gd name="connsiteX10" fmla="*/ 3179372 w 3341283"/>
                <a:gd name="connsiteY10" fmla="*/ 1223963 h 2809875"/>
                <a:gd name="connsiteX11" fmla="*/ 3150797 w 3341283"/>
                <a:gd name="connsiteY11" fmla="*/ 1214438 h 2809875"/>
                <a:gd name="connsiteX12" fmla="*/ 3100790 w 3341283"/>
                <a:gd name="connsiteY12" fmla="*/ 1212056 h 2809875"/>
                <a:gd name="connsiteX13" fmla="*/ 3112697 w 3341283"/>
                <a:gd name="connsiteY13" fmla="*/ 1185863 h 2809875"/>
                <a:gd name="connsiteX14" fmla="*/ 3103172 w 3341283"/>
                <a:gd name="connsiteY14" fmla="*/ 1171575 h 2809875"/>
                <a:gd name="connsiteX15" fmla="*/ 3098409 w 3341283"/>
                <a:gd name="connsiteY15" fmla="*/ 1157288 h 2809875"/>
                <a:gd name="connsiteX16" fmla="*/ 3084122 w 3341283"/>
                <a:gd name="connsiteY16" fmla="*/ 1171575 h 2809875"/>
                <a:gd name="connsiteX17" fmla="*/ 3055547 w 3341283"/>
                <a:gd name="connsiteY17" fmla="*/ 1162050 h 2809875"/>
                <a:gd name="connsiteX18" fmla="*/ 3046022 w 3341283"/>
                <a:gd name="connsiteY18" fmla="*/ 1131094 h 2809875"/>
                <a:gd name="connsiteX19" fmla="*/ 3050784 w 3341283"/>
                <a:gd name="connsiteY19" fmla="*/ 1114425 h 2809875"/>
                <a:gd name="connsiteX20" fmla="*/ 3050784 w 3341283"/>
                <a:gd name="connsiteY20" fmla="*/ 1104900 h 2809875"/>
                <a:gd name="connsiteX21" fmla="*/ 3036497 w 3341283"/>
                <a:gd name="connsiteY21" fmla="*/ 1100138 h 2809875"/>
                <a:gd name="connsiteX22" fmla="*/ 3046022 w 3341283"/>
                <a:gd name="connsiteY22" fmla="*/ 1081088 h 2809875"/>
                <a:gd name="connsiteX23" fmla="*/ 3055547 w 3341283"/>
                <a:gd name="connsiteY23" fmla="*/ 1062038 h 2809875"/>
                <a:gd name="connsiteX24" fmla="*/ 3024590 w 3341283"/>
                <a:gd name="connsiteY24" fmla="*/ 1052513 h 2809875"/>
                <a:gd name="connsiteX25" fmla="*/ 3012684 w 3341283"/>
                <a:gd name="connsiteY25" fmla="*/ 1066800 h 2809875"/>
                <a:gd name="connsiteX26" fmla="*/ 2972204 w 3341283"/>
                <a:gd name="connsiteY26" fmla="*/ 1073944 h 2809875"/>
                <a:gd name="connsiteX27" fmla="*/ 2955534 w 3341283"/>
                <a:gd name="connsiteY27" fmla="*/ 1066800 h 2809875"/>
                <a:gd name="connsiteX28" fmla="*/ 2950772 w 3341283"/>
                <a:gd name="connsiteY28" fmla="*/ 1047750 h 2809875"/>
                <a:gd name="connsiteX29" fmla="*/ 2931721 w 3341283"/>
                <a:gd name="connsiteY29" fmla="*/ 1040607 h 2809875"/>
                <a:gd name="connsiteX30" fmla="*/ 2903147 w 3341283"/>
                <a:gd name="connsiteY30" fmla="*/ 1019175 h 2809875"/>
                <a:gd name="connsiteX31" fmla="*/ 2888859 w 3341283"/>
                <a:gd name="connsiteY31" fmla="*/ 1014413 h 2809875"/>
                <a:gd name="connsiteX32" fmla="*/ 2874572 w 3341283"/>
                <a:gd name="connsiteY32" fmla="*/ 1004888 h 2809875"/>
                <a:gd name="connsiteX33" fmla="*/ 2855522 w 3341283"/>
                <a:gd name="connsiteY33" fmla="*/ 1004888 h 2809875"/>
                <a:gd name="connsiteX34" fmla="*/ 2834090 w 3341283"/>
                <a:gd name="connsiteY34" fmla="*/ 995363 h 2809875"/>
                <a:gd name="connsiteX35" fmla="*/ 2810278 w 3341283"/>
                <a:gd name="connsiteY35" fmla="*/ 1009650 h 2809875"/>
                <a:gd name="connsiteX36" fmla="*/ 2767416 w 3341283"/>
                <a:gd name="connsiteY36" fmla="*/ 1007269 h 2809875"/>
                <a:gd name="connsiteX37" fmla="*/ 2734079 w 3341283"/>
                <a:gd name="connsiteY37" fmla="*/ 1019175 h 2809875"/>
                <a:gd name="connsiteX38" fmla="*/ 2712646 w 3341283"/>
                <a:gd name="connsiteY38" fmla="*/ 1019176 h 2809875"/>
                <a:gd name="connsiteX39" fmla="*/ 2693597 w 3341283"/>
                <a:gd name="connsiteY39" fmla="*/ 1009650 h 2809875"/>
                <a:gd name="connsiteX40" fmla="*/ 2641209 w 3341283"/>
                <a:gd name="connsiteY40" fmla="*/ 1021557 h 2809875"/>
                <a:gd name="connsiteX41" fmla="*/ 2631684 w 3341283"/>
                <a:gd name="connsiteY41" fmla="*/ 1031082 h 2809875"/>
                <a:gd name="connsiteX42" fmla="*/ 2612634 w 3341283"/>
                <a:gd name="connsiteY42" fmla="*/ 1038225 h 2809875"/>
                <a:gd name="connsiteX43" fmla="*/ 2595965 w 3341283"/>
                <a:gd name="connsiteY43" fmla="*/ 1035844 h 2809875"/>
                <a:gd name="connsiteX44" fmla="*/ 2529290 w 3341283"/>
                <a:gd name="connsiteY44" fmla="*/ 1004888 h 2809875"/>
                <a:gd name="connsiteX45" fmla="*/ 2526909 w 3341283"/>
                <a:gd name="connsiteY45" fmla="*/ 971550 h 2809875"/>
                <a:gd name="connsiteX46" fmla="*/ 2512622 w 3341283"/>
                <a:gd name="connsiteY46" fmla="*/ 942975 h 2809875"/>
                <a:gd name="connsiteX47" fmla="*/ 2488809 w 3341283"/>
                <a:gd name="connsiteY47" fmla="*/ 938213 h 2809875"/>
                <a:gd name="connsiteX48" fmla="*/ 2493572 w 3341283"/>
                <a:gd name="connsiteY48" fmla="*/ 923925 h 2809875"/>
                <a:gd name="connsiteX49" fmla="*/ 2479284 w 3341283"/>
                <a:gd name="connsiteY49" fmla="*/ 914400 h 2809875"/>
                <a:gd name="connsiteX50" fmla="*/ 2457853 w 3341283"/>
                <a:gd name="connsiteY50" fmla="*/ 902494 h 2809875"/>
                <a:gd name="connsiteX51" fmla="*/ 2431659 w 3341283"/>
                <a:gd name="connsiteY51" fmla="*/ 890588 h 2809875"/>
                <a:gd name="connsiteX52" fmla="*/ 2414991 w 3341283"/>
                <a:gd name="connsiteY52" fmla="*/ 864394 h 2809875"/>
                <a:gd name="connsiteX53" fmla="*/ 2398321 w 3341283"/>
                <a:gd name="connsiteY53" fmla="*/ 833437 h 2809875"/>
                <a:gd name="connsiteX54" fmla="*/ 2367365 w 3341283"/>
                <a:gd name="connsiteY54" fmla="*/ 807244 h 2809875"/>
                <a:gd name="connsiteX55" fmla="*/ 2348316 w 3341283"/>
                <a:gd name="connsiteY55" fmla="*/ 769144 h 2809875"/>
                <a:gd name="connsiteX56" fmla="*/ 2322122 w 3341283"/>
                <a:gd name="connsiteY56" fmla="*/ 733425 h 2809875"/>
                <a:gd name="connsiteX57" fmla="*/ 2307834 w 3341283"/>
                <a:gd name="connsiteY57" fmla="*/ 723900 h 2809875"/>
                <a:gd name="connsiteX58" fmla="*/ 2264972 w 3341283"/>
                <a:gd name="connsiteY58" fmla="*/ 704850 h 2809875"/>
                <a:gd name="connsiteX59" fmla="*/ 2241159 w 3341283"/>
                <a:gd name="connsiteY59" fmla="*/ 678657 h 2809875"/>
                <a:gd name="connsiteX60" fmla="*/ 2231634 w 3341283"/>
                <a:gd name="connsiteY60" fmla="*/ 657225 h 2809875"/>
                <a:gd name="connsiteX61" fmla="*/ 2212584 w 3341283"/>
                <a:gd name="connsiteY61" fmla="*/ 647700 h 2809875"/>
                <a:gd name="connsiteX62" fmla="*/ 2198297 w 3341283"/>
                <a:gd name="connsiteY62" fmla="*/ 638175 h 2809875"/>
                <a:gd name="connsiteX63" fmla="*/ 2179247 w 3341283"/>
                <a:gd name="connsiteY63" fmla="*/ 642938 h 2809875"/>
                <a:gd name="connsiteX64" fmla="*/ 2155434 w 3341283"/>
                <a:gd name="connsiteY64" fmla="*/ 619125 h 2809875"/>
                <a:gd name="connsiteX65" fmla="*/ 2136384 w 3341283"/>
                <a:gd name="connsiteY65" fmla="*/ 590550 h 2809875"/>
                <a:gd name="connsiteX66" fmla="*/ 2126859 w 3341283"/>
                <a:gd name="connsiteY66" fmla="*/ 561975 h 2809875"/>
                <a:gd name="connsiteX67" fmla="*/ 2103047 w 3341283"/>
                <a:gd name="connsiteY67" fmla="*/ 561975 h 2809875"/>
                <a:gd name="connsiteX68" fmla="*/ 2088759 w 3341283"/>
                <a:gd name="connsiteY68" fmla="*/ 547688 h 2809875"/>
                <a:gd name="connsiteX69" fmla="*/ 2050660 w 3341283"/>
                <a:gd name="connsiteY69" fmla="*/ 540544 h 2809875"/>
                <a:gd name="connsiteX70" fmla="*/ 2007797 w 3341283"/>
                <a:gd name="connsiteY70" fmla="*/ 528638 h 2809875"/>
                <a:gd name="connsiteX71" fmla="*/ 1976841 w 3341283"/>
                <a:gd name="connsiteY71" fmla="*/ 526256 h 2809875"/>
                <a:gd name="connsiteX72" fmla="*/ 1948266 w 3341283"/>
                <a:gd name="connsiteY72" fmla="*/ 521494 h 2809875"/>
                <a:gd name="connsiteX73" fmla="*/ 1926834 w 3341283"/>
                <a:gd name="connsiteY73" fmla="*/ 504825 h 2809875"/>
                <a:gd name="connsiteX74" fmla="*/ 1912547 w 3341283"/>
                <a:gd name="connsiteY74" fmla="*/ 509588 h 2809875"/>
                <a:gd name="connsiteX75" fmla="*/ 1841109 w 3341283"/>
                <a:gd name="connsiteY75" fmla="*/ 495300 h 2809875"/>
                <a:gd name="connsiteX76" fmla="*/ 1812534 w 3341283"/>
                <a:gd name="connsiteY76" fmla="*/ 485775 h 2809875"/>
                <a:gd name="connsiteX77" fmla="*/ 1798247 w 3341283"/>
                <a:gd name="connsiteY77" fmla="*/ 481013 h 2809875"/>
                <a:gd name="connsiteX78" fmla="*/ 1783959 w 3341283"/>
                <a:gd name="connsiteY78" fmla="*/ 490538 h 2809875"/>
                <a:gd name="connsiteX79" fmla="*/ 1769672 w 3341283"/>
                <a:gd name="connsiteY79" fmla="*/ 495300 h 2809875"/>
                <a:gd name="connsiteX80" fmla="*/ 1741097 w 3341283"/>
                <a:gd name="connsiteY80" fmla="*/ 523875 h 2809875"/>
                <a:gd name="connsiteX81" fmla="*/ 1717284 w 3341283"/>
                <a:gd name="connsiteY81" fmla="*/ 519113 h 2809875"/>
                <a:gd name="connsiteX82" fmla="*/ 1683947 w 3341283"/>
                <a:gd name="connsiteY82" fmla="*/ 509588 h 2809875"/>
                <a:gd name="connsiteX83" fmla="*/ 1650609 w 3341283"/>
                <a:gd name="connsiteY83" fmla="*/ 504825 h 2809875"/>
                <a:gd name="connsiteX84" fmla="*/ 1622034 w 3341283"/>
                <a:gd name="connsiteY84" fmla="*/ 500063 h 2809875"/>
                <a:gd name="connsiteX85" fmla="*/ 1581553 w 3341283"/>
                <a:gd name="connsiteY85" fmla="*/ 483394 h 2809875"/>
                <a:gd name="connsiteX86" fmla="*/ 1552978 w 3341283"/>
                <a:gd name="connsiteY86" fmla="*/ 483394 h 2809875"/>
                <a:gd name="connsiteX87" fmla="*/ 1541072 w 3341283"/>
                <a:gd name="connsiteY87" fmla="*/ 466725 h 2809875"/>
                <a:gd name="connsiteX88" fmla="*/ 1526784 w 3341283"/>
                <a:gd name="connsiteY88" fmla="*/ 447675 h 2809875"/>
                <a:gd name="connsiteX89" fmla="*/ 1522021 w 3341283"/>
                <a:gd name="connsiteY89" fmla="*/ 421481 h 2809875"/>
                <a:gd name="connsiteX90" fmla="*/ 1533929 w 3341283"/>
                <a:gd name="connsiteY90" fmla="*/ 392907 h 2809875"/>
                <a:gd name="connsiteX91" fmla="*/ 1564884 w 3341283"/>
                <a:gd name="connsiteY91" fmla="*/ 366713 h 2809875"/>
                <a:gd name="connsiteX92" fmla="*/ 1557740 w 3341283"/>
                <a:gd name="connsiteY92" fmla="*/ 340519 h 2809875"/>
                <a:gd name="connsiteX93" fmla="*/ 1564884 w 3341283"/>
                <a:gd name="connsiteY93" fmla="*/ 309562 h 2809875"/>
                <a:gd name="connsiteX94" fmla="*/ 1583934 w 3341283"/>
                <a:gd name="connsiteY94" fmla="*/ 285750 h 2809875"/>
                <a:gd name="connsiteX95" fmla="*/ 1588697 w 3341283"/>
                <a:gd name="connsiteY95" fmla="*/ 271463 h 2809875"/>
                <a:gd name="connsiteX96" fmla="*/ 1579172 w 3341283"/>
                <a:gd name="connsiteY96" fmla="*/ 257175 h 2809875"/>
                <a:gd name="connsiteX97" fmla="*/ 1545834 w 3341283"/>
                <a:gd name="connsiteY97" fmla="*/ 230981 h 2809875"/>
                <a:gd name="connsiteX98" fmla="*/ 1522022 w 3341283"/>
                <a:gd name="connsiteY98" fmla="*/ 228600 h 2809875"/>
                <a:gd name="connsiteX99" fmla="*/ 1507734 w 3341283"/>
                <a:gd name="connsiteY99" fmla="*/ 192881 h 2809875"/>
                <a:gd name="connsiteX100" fmla="*/ 1505353 w 3341283"/>
                <a:gd name="connsiteY100" fmla="*/ 159543 h 2809875"/>
                <a:gd name="connsiteX101" fmla="*/ 1488684 w 3341283"/>
                <a:gd name="connsiteY101" fmla="*/ 119063 h 2809875"/>
                <a:gd name="connsiteX102" fmla="*/ 1479159 w 3341283"/>
                <a:gd name="connsiteY102" fmla="*/ 92868 h 2809875"/>
                <a:gd name="connsiteX103" fmla="*/ 1455347 w 3341283"/>
                <a:gd name="connsiteY103" fmla="*/ 85725 h 2809875"/>
                <a:gd name="connsiteX104" fmla="*/ 1450584 w 3341283"/>
                <a:gd name="connsiteY104" fmla="*/ 66675 h 2809875"/>
                <a:gd name="connsiteX105" fmla="*/ 1433915 w 3341283"/>
                <a:gd name="connsiteY105" fmla="*/ 40481 h 2809875"/>
                <a:gd name="connsiteX106" fmla="*/ 1445822 w 3341283"/>
                <a:gd name="connsiteY106" fmla="*/ 30956 h 2809875"/>
                <a:gd name="connsiteX107" fmla="*/ 1436297 w 3341283"/>
                <a:gd name="connsiteY107" fmla="*/ 0 h 2809875"/>
                <a:gd name="connsiteX108" fmla="*/ 845747 w 3341283"/>
                <a:gd name="connsiteY108" fmla="*/ 180975 h 2809875"/>
                <a:gd name="connsiteX109" fmla="*/ 845747 w 3341283"/>
                <a:gd name="connsiteY109" fmla="*/ 180975 h 2809875"/>
                <a:gd name="connsiteX110" fmla="*/ 840984 w 3341283"/>
                <a:gd name="connsiteY110" fmla="*/ 223838 h 2809875"/>
                <a:gd name="connsiteX111" fmla="*/ 836222 w 3341283"/>
                <a:gd name="connsiteY111" fmla="*/ 238125 h 2809875"/>
                <a:gd name="connsiteX112" fmla="*/ 817172 w 3341283"/>
                <a:gd name="connsiteY112" fmla="*/ 254794 h 2809875"/>
                <a:gd name="connsiteX113" fmla="*/ 788597 w 3341283"/>
                <a:gd name="connsiteY113" fmla="*/ 266700 h 2809875"/>
                <a:gd name="connsiteX114" fmla="*/ 740972 w 3341283"/>
                <a:gd name="connsiteY114" fmla="*/ 300038 h 2809875"/>
                <a:gd name="connsiteX115" fmla="*/ 721922 w 3341283"/>
                <a:gd name="connsiteY115" fmla="*/ 328613 h 2809875"/>
                <a:gd name="connsiteX116" fmla="*/ 705252 w 3341283"/>
                <a:gd name="connsiteY116" fmla="*/ 342900 h 2809875"/>
                <a:gd name="connsiteX117" fmla="*/ 707634 w 3341283"/>
                <a:gd name="connsiteY117" fmla="*/ 369095 h 2809875"/>
                <a:gd name="connsiteX118" fmla="*/ 726684 w 3341283"/>
                <a:gd name="connsiteY118" fmla="*/ 381000 h 2809875"/>
                <a:gd name="connsiteX119" fmla="*/ 731447 w 3341283"/>
                <a:gd name="connsiteY119" fmla="*/ 395288 h 2809875"/>
                <a:gd name="connsiteX120" fmla="*/ 750497 w 3341283"/>
                <a:gd name="connsiteY120" fmla="*/ 423863 h 2809875"/>
                <a:gd name="connsiteX121" fmla="*/ 760022 w 3341283"/>
                <a:gd name="connsiteY121" fmla="*/ 442913 h 2809875"/>
                <a:gd name="connsiteX122" fmla="*/ 750497 w 3341283"/>
                <a:gd name="connsiteY122" fmla="*/ 481013 h 2809875"/>
                <a:gd name="connsiteX123" fmla="*/ 736209 w 3341283"/>
                <a:gd name="connsiteY123" fmla="*/ 490538 h 2809875"/>
                <a:gd name="connsiteX124" fmla="*/ 731447 w 3341283"/>
                <a:gd name="connsiteY124" fmla="*/ 504825 h 2809875"/>
                <a:gd name="connsiteX125" fmla="*/ 717159 w 3341283"/>
                <a:gd name="connsiteY125" fmla="*/ 509588 h 2809875"/>
                <a:gd name="connsiteX126" fmla="*/ 712397 w 3341283"/>
                <a:gd name="connsiteY126" fmla="*/ 538163 h 2809875"/>
                <a:gd name="connsiteX127" fmla="*/ 702872 w 3341283"/>
                <a:gd name="connsiteY127" fmla="*/ 566738 h 2809875"/>
                <a:gd name="connsiteX128" fmla="*/ 698109 w 3341283"/>
                <a:gd name="connsiteY128" fmla="*/ 581025 h 2809875"/>
                <a:gd name="connsiteX129" fmla="*/ 683822 w 3341283"/>
                <a:gd name="connsiteY129" fmla="*/ 611981 h 2809875"/>
                <a:gd name="connsiteX130" fmla="*/ 702872 w 3341283"/>
                <a:gd name="connsiteY130" fmla="*/ 638175 h 2809875"/>
                <a:gd name="connsiteX131" fmla="*/ 731447 w 3341283"/>
                <a:gd name="connsiteY131" fmla="*/ 647700 h 2809875"/>
                <a:gd name="connsiteX132" fmla="*/ 740972 w 3341283"/>
                <a:gd name="connsiteY132" fmla="*/ 661988 h 2809875"/>
                <a:gd name="connsiteX133" fmla="*/ 745734 w 3341283"/>
                <a:gd name="connsiteY133" fmla="*/ 676275 h 2809875"/>
                <a:gd name="connsiteX134" fmla="*/ 745734 w 3341283"/>
                <a:gd name="connsiteY134" fmla="*/ 688181 h 2809875"/>
                <a:gd name="connsiteX135" fmla="*/ 748115 w 3341283"/>
                <a:gd name="connsiteY135" fmla="*/ 709613 h 2809875"/>
                <a:gd name="connsiteX136" fmla="*/ 755259 w 3341283"/>
                <a:gd name="connsiteY136" fmla="*/ 728663 h 2809875"/>
                <a:gd name="connsiteX137" fmla="*/ 745734 w 3341283"/>
                <a:gd name="connsiteY137" fmla="*/ 757238 h 2809875"/>
                <a:gd name="connsiteX138" fmla="*/ 736209 w 3341283"/>
                <a:gd name="connsiteY138" fmla="*/ 771525 h 2809875"/>
                <a:gd name="connsiteX139" fmla="*/ 736209 w 3341283"/>
                <a:gd name="connsiteY139" fmla="*/ 842963 h 2809875"/>
                <a:gd name="connsiteX140" fmla="*/ 740972 w 3341283"/>
                <a:gd name="connsiteY140" fmla="*/ 857250 h 2809875"/>
                <a:gd name="connsiteX141" fmla="*/ 745734 w 3341283"/>
                <a:gd name="connsiteY141" fmla="*/ 876300 h 2809875"/>
                <a:gd name="connsiteX142" fmla="*/ 760022 w 3341283"/>
                <a:gd name="connsiteY142" fmla="*/ 923925 h 2809875"/>
                <a:gd name="connsiteX143" fmla="*/ 764784 w 3341283"/>
                <a:gd name="connsiteY143" fmla="*/ 938213 h 2809875"/>
                <a:gd name="connsiteX144" fmla="*/ 771928 w 3341283"/>
                <a:gd name="connsiteY144" fmla="*/ 983456 h 2809875"/>
                <a:gd name="connsiteX145" fmla="*/ 750497 w 3341283"/>
                <a:gd name="connsiteY145" fmla="*/ 1004888 h 2809875"/>
                <a:gd name="connsiteX146" fmla="*/ 731447 w 3341283"/>
                <a:gd name="connsiteY146" fmla="*/ 1009650 h 2809875"/>
                <a:gd name="connsiteX147" fmla="*/ 712397 w 3341283"/>
                <a:gd name="connsiteY147" fmla="*/ 1016794 h 2809875"/>
                <a:gd name="connsiteX148" fmla="*/ 683822 w 3341283"/>
                <a:gd name="connsiteY148" fmla="*/ 1035844 h 2809875"/>
                <a:gd name="connsiteX149" fmla="*/ 674297 w 3341283"/>
                <a:gd name="connsiteY149" fmla="*/ 1052513 h 2809875"/>
                <a:gd name="connsiteX150" fmla="*/ 660009 w 3341283"/>
                <a:gd name="connsiteY150" fmla="*/ 1062038 h 2809875"/>
                <a:gd name="connsiteX151" fmla="*/ 650484 w 3341283"/>
                <a:gd name="connsiteY151" fmla="*/ 1076325 h 2809875"/>
                <a:gd name="connsiteX152" fmla="*/ 640959 w 3341283"/>
                <a:gd name="connsiteY152" fmla="*/ 1157288 h 2809875"/>
                <a:gd name="connsiteX153" fmla="*/ 626672 w 3341283"/>
                <a:gd name="connsiteY153" fmla="*/ 1190625 h 2809875"/>
                <a:gd name="connsiteX154" fmla="*/ 593334 w 3341283"/>
                <a:gd name="connsiteY154" fmla="*/ 1204913 h 2809875"/>
                <a:gd name="connsiteX155" fmla="*/ 588572 w 3341283"/>
                <a:gd name="connsiteY155" fmla="*/ 1219200 h 2809875"/>
                <a:gd name="connsiteX156" fmla="*/ 593334 w 3341283"/>
                <a:gd name="connsiteY156" fmla="*/ 1233488 h 2809875"/>
                <a:gd name="connsiteX157" fmla="*/ 579047 w 3341283"/>
                <a:gd name="connsiteY157" fmla="*/ 1247775 h 2809875"/>
                <a:gd name="connsiteX158" fmla="*/ 569521 w 3341283"/>
                <a:gd name="connsiteY158" fmla="*/ 1290638 h 2809875"/>
                <a:gd name="connsiteX159" fmla="*/ 552854 w 3341283"/>
                <a:gd name="connsiteY159" fmla="*/ 1321593 h 2809875"/>
                <a:gd name="connsiteX160" fmla="*/ 533803 w 3341283"/>
                <a:gd name="connsiteY160" fmla="*/ 1343025 h 2809875"/>
                <a:gd name="connsiteX161" fmla="*/ 519515 w 3341283"/>
                <a:gd name="connsiteY161" fmla="*/ 1371600 h 2809875"/>
                <a:gd name="connsiteX162" fmla="*/ 498084 w 3341283"/>
                <a:gd name="connsiteY162" fmla="*/ 1419225 h 2809875"/>
                <a:gd name="connsiteX163" fmla="*/ 493322 w 3341283"/>
                <a:gd name="connsiteY163" fmla="*/ 1433513 h 2809875"/>
                <a:gd name="connsiteX164" fmla="*/ 474272 w 3341283"/>
                <a:gd name="connsiteY164" fmla="*/ 1466850 h 2809875"/>
                <a:gd name="connsiteX165" fmla="*/ 464747 w 3341283"/>
                <a:gd name="connsiteY165" fmla="*/ 1485900 h 2809875"/>
                <a:gd name="connsiteX166" fmla="*/ 459984 w 3341283"/>
                <a:gd name="connsiteY166" fmla="*/ 1500188 h 2809875"/>
                <a:gd name="connsiteX167" fmla="*/ 450459 w 3341283"/>
                <a:gd name="connsiteY167" fmla="*/ 1514475 h 2809875"/>
                <a:gd name="connsiteX168" fmla="*/ 436172 w 3341283"/>
                <a:gd name="connsiteY168" fmla="*/ 1552575 h 2809875"/>
                <a:gd name="connsiteX169" fmla="*/ 412359 w 3341283"/>
                <a:gd name="connsiteY169" fmla="*/ 1595438 h 2809875"/>
                <a:gd name="connsiteX170" fmla="*/ 398072 w 3341283"/>
                <a:gd name="connsiteY170" fmla="*/ 1628776 h 2809875"/>
                <a:gd name="connsiteX171" fmla="*/ 393310 w 3341283"/>
                <a:gd name="connsiteY171" fmla="*/ 1657350 h 2809875"/>
                <a:gd name="connsiteX172" fmla="*/ 379022 w 3341283"/>
                <a:gd name="connsiteY172" fmla="*/ 1719263 h 2809875"/>
                <a:gd name="connsiteX173" fmla="*/ 374259 w 3341283"/>
                <a:gd name="connsiteY173" fmla="*/ 1757363 h 2809875"/>
                <a:gd name="connsiteX174" fmla="*/ 369497 w 3341283"/>
                <a:gd name="connsiteY174" fmla="*/ 1771650 h 2809875"/>
                <a:gd name="connsiteX175" fmla="*/ 357591 w 3341283"/>
                <a:gd name="connsiteY175" fmla="*/ 1807369 h 2809875"/>
                <a:gd name="connsiteX176" fmla="*/ 343303 w 3341283"/>
                <a:gd name="connsiteY176" fmla="*/ 1852613 h 2809875"/>
                <a:gd name="connsiteX177" fmla="*/ 336159 w 3341283"/>
                <a:gd name="connsiteY177" fmla="*/ 1876425 h 2809875"/>
                <a:gd name="connsiteX178" fmla="*/ 326634 w 3341283"/>
                <a:gd name="connsiteY178" fmla="*/ 1890713 h 2809875"/>
                <a:gd name="connsiteX179" fmla="*/ 321872 w 3341283"/>
                <a:gd name="connsiteY179" fmla="*/ 1905000 h 2809875"/>
                <a:gd name="connsiteX180" fmla="*/ 307584 w 3341283"/>
                <a:gd name="connsiteY180" fmla="*/ 1914525 h 2809875"/>
                <a:gd name="connsiteX181" fmla="*/ 293297 w 3341283"/>
                <a:gd name="connsiteY181" fmla="*/ 1943100 h 2809875"/>
                <a:gd name="connsiteX182" fmla="*/ 283772 w 3341283"/>
                <a:gd name="connsiteY182" fmla="*/ 1971675 h 2809875"/>
                <a:gd name="connsiteX183" fmla="*/ 267103 w 3341283"/>
                <a:gd name="connsiteY183" fmla="*/ 2002632 h 2809875"/>
                <a:gd name="connsiteX184" fmla="*/ 231384 w 3341283"/>
                <a:gd name="connsiteY184" fmla="*/ 2038350 h 2809875"/>
                <a:gd name="connsiteX185" fmla="*/ 207572 w 3341283"/>
                <a:gd name="connsiteY185" fmla="*/ 2062163 h 2809875"/>
                <a:gd name="connsiteX186" fmla="*/ 202809 w 3341283"/>
                <a:gd name="connsiteY186" fmla="*/ 2076450 h 2809875"/>
                <a:gd name="connsiteX187" fmla="*/ 174234 w 3341283"/>
                <a:gd name="connsiteY187" fmla="*/ 2095500 h 2809875"/>
                <a:gd name="connsiteX188" fmla="*/ 159947 w 3341283"/>
                <a:gd name="connsiteY188" fmla="*/ 2105025 h 2809875"/>
                <a:gd name="connsiteX189" fmla="*/ 131372 w 3341283"/>
                <a:gd name="connsiteY189" fmla="*/ 2133601 h 2809875"/>
                <a:gd name="connsiteX190" fmla="*/ 102797 w 3341283"/>
                <a:gd name="connsiteY190" fmla="*/ 2145506 h 2809875"/>
                <a:gd name="connsiteX191" fmla="*/ 78985 w 3341283"/>
                <a:gd name="connsiteY191" fmla="*/ 2157412 h 2809875"/>
                <a:gd name="connsiteX192" fmla="*/ 45647 w 3341283"/>
                <a:gd name="connsiteY192" fmla="*/ 2174081 h 2809875"/>
                <a:gd name="connsiteX193" fmla="*/ 24215 w 3341283"/>
                <a:gd name="connsiteY193" fmla="*/ 2178844 h 2809875"/>
                <a:gd name="connsiteX194" fmla="*/ 403 w 3341283"/>
                <a:gd name="connsiteY194" fmla="*/ 2188369 h 2809875"/>
                <a:gd name="connsiteX195" fmla="*/ 12309 w 3341283"/>
                <a:gd name="connsiteY195" fmla="*/ 2228850 h 2809875"/>
                <a:gd name="connsiteX196" fmla="*/ 43265 w 3341283"/>
                <a:gd name="connsiteY196" fmla="*/ 2255044 h 2809875"/>
                <a:gd name="connsiteX197" fmla="*/ 67079 w 3341283"/>
                <a:gd name="connsiteY197" fmla="*/ 2271713 h 2809875"/>
                <a:gd name="connsiteX198" fmla="*/ 90890 w 3341283"/>
                <a:gd name="connsiteY198" fmla="*/ 2276475 h 2809875"/>
                <a:gd name="connsiteX199" fmla="*/ 114703 w 3341283"/>
                <a:gd name="connsiteY199" fmla="*/ 2297906 h 2809875"/>
                <a:gd name="connsiteX200" fmla="*/ 119466 w 3341283"/>
                <a:gd name="connsiteY200" fmla="*/ 2326482 h 2809875"/>
                <a:gd name="connsiteX201" fmla="*/ 126609 w 3341283"/>
                <a:gd name="connsiteY201" fmla="*/ 2347913 h 2809875"/>
                <a:gd name="connsiteX202" fmla="*/ 121847 w 3341283"/>
                <a:gd name="connsiteY202" fmla="*/ 2386013 h 2809875"/>
                <a:gd name="connsiteX203" fmla="*/ 112322 w 3341283"/>
                <a:gd name="connsiteY203" fmla="*/ 2405063 h 2809875"/>
                <a:gd name="connsiteX204" fmla="*/ 100416 w 3341283"/>
                <a:gd name="connsiteY204" fmla="*/ 2424112 h 2809875"/>
                <a:gd name="connsiteX205" fmla="*/ 71841 w 3341283"/>
                <a:gd name="connsiteY205" fmla="*/ 2426494 h 2809875"/>
                <a:gd name="connsiteX206" fmla="*/ 50409 w 3341283"/>
                <a:gd name="connsiteY206" fmla="*/ 2452688 h 2809875"/>
                <a:gd name="connsiteX207" fmla="*/ 21834 w 3341283"/>
                <a:gd name="connsiteY207" fmla="*/ 2466975 h 2809875"/>
                <a:gd name="connsiteX208" fmla="*/ 31359 w 3341283"/>
                <a:gd name="connsiteY208" fmla="*/ 2490788 h 2809875"/>
                <a:gd name="connsiteX209" fmla="*/ 21834 w 3341283"/>
                <a:gd name="connsiteY209" fmla="*/ 2524125 h 2809875"/>
                <a:gd name="connsiteX210" fmla="*/ 12309 w 3341283"/>
                <a:gd name="connsiteY210" fmla="*/ 2538413 h 2809875"/>
                <a:gd name="connsiteX211" fmla="*/ 374259 w 3341283"/>
                <a:gd name="connsiteY211" fmla="*/ 2809875 h 2809875"/>
                <a:gd name="connsiteX0" fmla="*/ 690172 w 3341283"/>
                <a:gd name="connsiteY0" fmla="*/ 2619375 h 2809875"/>
                <a:gd name="connsiteX1" fmla="*/ 1179122 w 3341283"/>
                <a:gd name="connsiteY1" fmla="*/ 2152650 h 2809875"/>
                <a:gd name="connsiteX2" fmla="*/ 1449791 w 3341283"/>
                <a:gd name="connsiteY2" fmla="*/ 1759744 h 2809875"/>
                <a:gd name="connsiteX3" fmla="*/ 1573615 w 3341283"/>
                <a:gd name="connsiteY3" fmla="*/ 1492251 h 2809875"/>
                <a:gd name="connsiteX4" fmla="*/ 1655372 w 3341283"/>
                <a:gd name="connsiteY4" fmla="*/ 1212850 h 2809875"/>
                <a:gd name="connsiteX5" fmla="*/ 1710934 w 3341283"/>
                <a:gd name="connsiteY5" fmla="*/ 866775 h 2809875"/>
                <a:gd name="connsiteX6" fmla="*/ 3231759 w 3341283"/>
                <a:gd name="connsiteY6" fmla="*/ 1319213 h 2809875"/>
                <a:gd name="connsiteX7" fmla="*/ 3217472 w 3341283"/>
                <a:gd name="connsiteY7" fmla="*/ 1309688 h 2809875"/>
                <a:gd name="connsiteX8" fmla="*/ 3188897 w 3341283"/>
                <a:gd name="connsiteY8" fmla="*/ 1283495 h 2809875"/>
                <a:gd name="connsiteX9" fmla="*/ 3169848 w 3341283"/>
                <a:gd name="connsiteY9" fmla="*/ 1247775 h 2809875"/>
                <a:gd name="connsiteX10" fmla="*/ 3179372 w 3341283"/>
                <a:gd name="connsiteY10" fmla="*/ 1223963 h 2809875"/>
                <a:gd name="connsiteX11" fmla="*/ 3150797 w 3341283"/>
                <a:gd name="connsiteY11" fmla="*/ 1214438 h 2809875"/>
                <a:gd name="connsiteX12" fmla="*/ 3100790 w 3341283"/>
                <a:gd name="connsiteY12" fmla="*/ 1212056 h 2809875"/>
                <a:gd name="connsiteX13" fmla="*/ 3112697 w 3341283"/>
                <a:gd name="connsiteY13" fmla="*/ 1185863 h 2809875"/>
                <a:gd name="connsiteX14" fmla="*/ 3103172 w 3341283"/>
                <a:gd name="connsiteY14" fmla="*/ 1171575 h 2809875"/>
                <a:gd name="connsiteX15" fmla="*/ 3098409 w 3341283"/>
                <a:gd name="connsiteY15" fmla="*/ 1157288 h 2809875"/>
                <a:gd name="connsiteX16" fmla="*/ 3084122 w 3341283"/>
                <a:gd name="connsiteY16" fmla="*/ 1171575 h 2809875"/>
                <a:gd name="connsiteX17" fmla="*/ 3055547 w 3341283"/>
                <a:gd name="connsiteY17" fmla="*/ 1162050 h 2809875"/>
                <a:gd name="connsiteX18" fmla="*/ 3046022 w 3341283"/>
                <a:gd name="connsiteY18" fmla="*/ 1131094 h 2809875"/>
                <a:gd name="connsiteX19" fmla="*/ 3050784 w 3341283"/>
                <a:gd name="connsiteY19" fmla="*/ 1114425 h 2809875"/>
                <a:gd name="connsiteX20" fmla="*/ 3050784 w 3341283"/>
                <a:gd name="connsiteY20" fmla="*/ 1104900 h 2809875"/>
                <a:gd name="connsiteX21" fmla="*/ 3036497 w 3341283"/>
                <a:gd name="connsiteY21" fmla="*/ 1100138 h 2809875"/>
                <a:gd name="connsiteX22" fmla="*/ 3046022 w 3341283"/>
                <a:gd name="connsiteY22" fmla="*/ 1081088 h 2809875"/>
                <a:gd name="connsiteX23" fmla="*/ 3055547 w 3341283"/>
                <a:gd name="connsiteY23" fmla="*/ 1062038 h 2809875"/>
                <a:gd name="connsiteX24" fmla="*/ 3024590 w 3341283"/>
                <a:gd name="connsiteY24" fmla="*/ 1052513 h 2809875"/>
                <a:gd name="connsiteX25" fmla="*/ 3012684 w 3341283"/>
                <a:gd name="connsiteY25" fmla="*/ 1066800 h 2809875"/>
                <a:gd name="connsiteX26" fmla="*/ 2972204 w 3341283"/>
                <a:gd name="connsiteY26" fmla="*/ 1073944 h 2809875"/>
                <a:gd name="connsiteX27" fmla="*/ 2955534 w 3341283"/>
                <a:gd name="connsiteY27" fmla="*/ 1066800 h 2809875"/>
                <a:gd name="connsiteX28" fmla="*/ 2950772 w 3341283"/>
                <a:gd name="connsiteY28" fmla="*/ 1047750 h 2809875"/>
                <a:gd name="connsiteX29" fmla="*/ 2931721 w 3341283"/>
                <a:gd name="connsiteY29" fmla="*/ 1040607 h 2809875"/>
                <a:gd name="connsiteX30" fmla="*/ 2903147 w 3341283"/>
                <a:gd name="connsiteY30" fmla="*/ 1019175 h 2809875"/>
                <a:gd name="connsiteX31" fmla="*/ 2888859 w 3341283"/>
                <a:gd name="connsiteY31" fmla="*/ 1014413 h 2809875"/>
                <a:gd name="connsiteX32" fmla="*/ 2874572 w 3341283"/>
                <a:gd name="connsiteY32" fmla="*/ 1004888 h 2809875"/>
                <a:gd name="connsiteX33" fmla="*/ 2855522 w 3341283"/>
                <a:gd name="connsiteY33" fmla="*/ 1004888 h 2809875"/>
                <a:gd name="connsiteX34" fmla="*/ 2834090 w 3341283"/>
                <a:gd name="connsiteY34" fmla="*/ 995363 h 2809875"/>
                <a:gd name="connsiteX35" fmla="*/ 2810278 w 3341283"/>
                <a:gd name="connsiteY35" fmla="*/ 1009650 h 2809875"/>
                <a:gd name="connsiteX36" fmla="*/ 2767416 w 3341283"/>
                <a:gd name="connsiteY36" fmla="*/ 1007269 h 2809875"/>
                <a:gd name="connsiteX37" fmla="*/ 2734079 w 3341283"/>
                <a:gd name="connsiteY37" fmla="*/ 1019175 h 2809875"/>
                <a:gd name="connsiteX38" fmla="*/ 2712646 w 3341283"/>
                <a:gd name="connsiteY38" fmla="*/ 1019176 h 2809875"/>
                <a:gd name="connsiteX39" fmla="*/ 2693597 w 3341283"/>
                <a:gd name="connsiteY39" fmla="*/ 1009650 h 2809875"/>
                <a:gd name="connsiteX40" fmla="*/ 2641209 w 3341283"/>
                <a:gd name="connsiteY40" fmla="*/ 1021557 h 2809875"/>
                <a:gd name="connsiteX41" fmla="*/ 2631684 w 3341283"/>
                <a:gd name="connsiteY41" fmla="*/ 1031082 h 2809875"/>
                <a:gd name="connsiteX42" fmla="*/ 2612634 w 3341283"/>
                <a:gd name="connsiteY42" fmla="*/ 1038225 h 2809875"/>
                <a:gd name="connsiteX43" fmla="*/ 2595965 w 3341283"/>
                <a:gd name="connsiteY43" fmla="*/ 1035844 h 2809875"/>
                <a:gd name="connsiteX44" fmla="*/ 2529290 w 3341283"/>
                <a:gd name="connsiteY44" fmla="*/ 1004888 h 2809875"/>
                <a:gd name="connsiteX45" fmla="*/ 2526909 w 3341283"/>
                <a:gd name="connsiteY45" fmla="*/ 971550 h 2809875"/>
                <a:gd name="connsiteX46" fmla="*/ 2512622 w 3341283"/>
                <a:gd name="connsiteY46" fmla="*/ 942975 h 2809875"/>
                <a:gd name="connsiteX47" fmla="*/ 2488809 w 3341283"/>
                <a:gd name="connsiteY47" fmla="*/ 938213 h 2809875"/>
                <a:gd name="connsiteX48" fmla="*/ 2493572 w 3341283"/>
                <a:gd name="connsiteY48" fmla="*/ 923925 h 2809875"/>
                <a:gd name="connsiteX49" fmla="*/ 2479284 w 3341283"/>
                <a:gd name="connsiteY49" fmla="*/ 914400 h 2809875"/>
                <a:gd name="connsiteX50" fmla="*/ 2457853 w 3341283"/>
                <a:gd name="connsiteY50" fmla="*/ 902494 h 2809875"/>
                <a:gd name="connsiteX51" fmla="*/ 2431659 w 3341283"/>
                <a:gd name="connsiteY51" fmla="*/ 890588 h 2809875"/>
                <a:gd name="connsiteX52" fmla="*/ 2414991 w 3341283"/>
                <a:gd name="connsiteY52" fmla="*/ 864394 h 2809875"/>
                <a:gd name="connsiteX53" fmla="*/ 2398321 w 3341283"/>
                <a:gd name="connsiteY53" fmla="*/ 833437 h 2809875"/>
                <a:gd name="connsiteX54" fmla="*/ 2367365 w 3341283"/>
                <a:gd name="connsiteY54" fmla="*/ 807244 h 2809875"/>
                <a:gd name="connsiteX55" fmla="*/ 2348316 w 3341283"/>
                <a:gd name="connsiteY55" fmla="*/ 769144 h 2809875"/>
                <a:gd name="connsiteX56" fmla="*/ 2322122 w 3341283"/>
                <a:gd name="connsiteY56" fmla="*/ 733425 h 2809875"/>
                <a:gd name="connsiteX57" fmla="*/ 2307834 w 3341283"/>
                <a:gd name="connsiteY57" fmla="*/ 723900 h 2809875"/>
                <a:gd name="connsiteX58" fmla="*/ 2264972 w 3341283"/>
                <a:gd name="connsiteY58" fmla="*/ 704850 h 2809875"/>
                <a:gd name="connsiteX59" fmla="*/ 2241159 w 3341283"/>
                <a:gd name="connsiteY59" fmla="*/ 678657 h 2809875"/>
                <a:gd name="connsiteX60" fmla="*/ 2231634 w 3341283"/>
                <a:gd name="connsiteY60" fmla="*/ 657225 h 2809875"/>
                <a:gd name="connsiteX61" fmla="*/ 2212584 w 3341283"/>
                <a:gd name="connsiteY61" fmla="*/ 647700 h 2809875"/>
                <a:gd name="connsiteX62" fmla="*/ 2198297 w 3341283"/>
                <a:gd name="connsiteY62" fmla="*/ 638175 h 2809875"/>
                <a:gd name="connsiteX63" fmla="*/ 2179247 w 3341283"/>
                <a:gd name="connsiteY63" fmla="*/ 642938 h 2809875"/>
                <a:gd name="connsiteX64" fmla="*/ 2155434 w 3341283"/>
                <a:gd name="connsiteY64" fmla="*/ 619125 h 2809875"/>
                <a:gd name="connsiteX65" fmla="*/ 2136384 w 3341283"/>
                <a:gd name="connsiteY65" fmla="*/ 590550 h 2809875"/>
                <a:gd name="connsiteX66" fmla="*/ 2126859 w 3341283"/>
                <a:gd name="connsiteY66" fmla="*/ 561975 h 2809875"/>
                <a:gd name="connsiteX67" fmla="*/ 2103047 w 3341283"/>
                <a:gd name="connsiteY67" fmla="*/ 561975 h 2809875"/>
                <a:gd name="connsiteX68" fmla="*/ 2088759 w 3341283"/>
                <a:gd name="connsiteY68" fmla="*/ 547688 h 2809875"/>
                <a:gd name="connsiteX69" fmla="*/ 2050660 w 3341283"/>
                <a:gd name="connsiteY69" fmla="*/ 540544 h 2809875"/>
                <a:gd name="connsiteX70" fmla="*/ 2007797 w 3341283"/>
                <a:gd name="connsiteY70" fmla="*/ 528638 h 2809875"/>
                <a:gd name="connsiteX71" fmla="*/ 1976841 w 3341283"/>
                <a:gd name="connsiteY71" fmla="*/ 526256 h 2809875"/>
                <a:gd name="connsiteX72" fmla="*/ 1948266 w 3341283"/>
                <a:gd name="connsiteY72" fmla="*/ 521494 h 2809875"/>
                <a:gd name="connsiteX73" fmla="*/ 1926834 w 3341283"/>
                <a:gd name="connsiteY73" fmla="*/ 504825 h 2809875"/>
                <a:gd name="connsiteX74" fmla="*/ 1912547 w 3341283"/>
                <a:gd name="connsiteY74" fmla="*/ 509588 h 2809875"/>
                <a:gd name="connsiteX75" fmla="*/ 1841109 w 3341283"/>
                <a:gd name="connsiteY75" fmla="*/ 495300 h 2809875"/>
                <a:gd name="connsiteX76" fmla="*/ 1812534 w 3341283"/>
                <a:gd name="connsiteY76" fmla="*/ 485775 h 2809875"/>
                <a:gd name="connsiteX77" fmla="*/ 1798247 w 3341283"/>
                <a:gd name="connsiteY77" fmla="*/ 481013 h 2809875"/>
                <a:gd name="connsiteX78" fmla="*/ 1783959 w 3341283"/>
                <a:gd name="connsiteY78" fmla="*/ 490538 h 2809875"/>
                <a:gd name="connsiteX79" fmla="*/ 1769672 w 3341283"/>
                <a:gd name="connsiteY79" fmla="*/ 495300 h 2809875"/>
                <a:gd name="connsiteX80" fmla="*/ 1741097 w 3341283"/>
                <a:gd name="connsiteY80" fmla="*/ 523875 h 2809875"/>
                <a:gd name="connsiteX81" fmla="*/ 1717284 w 3341283"/>
                <a:gd name="connsiteY81" fmla="*/ 519113 h 2809875"/>
                <a:gd name="connsiteX82" fmla="*/ 1683947 w 3341283"/>
                <a:gd name="connsiteY82" fmla="*/ 509588 h 2809875"/>
                <a:gd name="connsiteX83" fmla="*/ 1650609 w 3341283"/>
                <a:gd name="connsiteY83" fmla="*/ 504825 h 2809875"/>
                <a:gd name="connsiteX84" fmla="*/ 1622034 w 3341283"/>
                <a:gd name="connsiteY84" fmla="*/ 500063 h 2809875"/>
                <a:gd name="connsiteX85" fmla="*/ 1581553 w 3341283"/>
                <a:gd name="connsiteY85" fmla="*/ 483394 h 2809875"/>
                <a:gd name="connsiteX86" fmla="*/ 1552978 w 3341283"/>
                <a:gd name="connsiteY86" fmla="*/ 483394 h 2809875"/>
                <a:gd name="connsiteX87" fmla="*/ 1541072 w 3341283"/>
                <a:gd name="connsiteY87" fmla="*/ 466725 h 2809875"/>
                <a:gd name="connsiteX88" fmla="*/ 1526784 w 3341283"/>
                <a:gd name="connsiteY88" fmla="*/ 447675 h 2809875"/>
                <a:gd name="connsiteX89" fmla="*/ 1522021 w 3341283"/>
                <a:gd name="connsiteY89" fmla="*/ 421481 h 2809875"/>
                <a:gd name="connsiteX90" fmla="*/ 1533929 w 3341283"/>
                <a:gd name="connsiteY90" fmla="*/ 392907 h 2809875"/>
                <a:gd name="connsiteX91" fmla="*/ 1564884 w 3341283"/>
                <a:gd name="connsiteY91" fmla="*/ 366713 h 2809875"/>
                <a:gd name="connsiteX92" fmla="*/ 1557740 w 3341283"/>
                <a:gd name="connsiteY92" fmla="*/ 340519 h 2809875"/>
                <a:gd name="connsiteX93" fmla="*/ 1564884 w 3341283"/>
                <a:gd name="connsiteY93" fmla="*/ 309562 h 2809875"/>
                <a:gd name="connsiteX94" fmla="*/ 1583934 w 3341283"/>
                <a:gd name="connsiteY94" fmla="*/ 285750 h 2809875"/>
                <a:gd name="connsiteX95" fmla="*/ 1588697 w 3341283"/>
                <a:gd name="connsiteY95" fmla="*/ 271463 h 2809875"/>
                <a:gd name="connsiteX96" fmla="*/ 1579172 w 3341283"/>
                <a:gd name="connsiteY96" fmla="*/ 257175 h 2809875"/>
                <a:gd name="connsiteX97" fmla="*/ 1545834 w 3341283"/>
                <a:gd name="connsiteY97" fmla="*/ 230981 h 2809875"/>
                <a:gd name="connsiteX98" fmla="*/ 1522022 w 3341283"/>
                <a:gd name="connsiteY98" fmla="*/ 228600 h 2809875"/>
                <a:gd name="connsiteX99" fmla="*/ 1507734 w 3341283"/>
                <a:gd name="connsiteY99" fmla="*/ 192881 h 2809875"/>
                <a:gd name="connsiteX100" fmla="*/ 1505353 w 3341283"/>
                <a:gd name="connsiteY100" fmla="*/ 159543 h 2809875"/>
                <a:gd name="connsiteX101" fmla="*/ 1488684 w 3341283"/>
                <a:gd name="connsiteY101" fmla="*/ 119063 h 2809875"/>
                <a:gd name="connsiteX102" fmla="*/ 1479159 w 3341283"/>
                <a:gd name="connsiteY102" fmla="*/ 92868 h 2809875"/>
                <a:gd name="connsiteX103" fmla="*/ 1455347 w 3341283"/>
                <a:gd name="connsiteY103" fmla="*/ 85725 h 2809875"/>
                <a:gd name="connsiteX104" fmla="*/ 1450584 w 3341283"/>
                <a:gd name="connsiteY104" fmla="*/ 66675 h 2809875"/>
                <a:gd name="connsiteX105" fmla="*/ 1433915 w 3341283"/>
                <a:gd name="connsiteY105" fmla="*/ 40481 h 2809875"/>
                <a:gd name="connsiteX106" fmla="*/ 1445822 w 3341283"/>
                <a:gd name="connsiteY106" fmla="*/ 30956 h 2809875"/>
                <a:gd name="connsiteX107" fmla="*/ 1436297 w 3341283"/>
                <a:gd name="connsiteY107" fmla="*/ 0 h 2809875"/>
                <a:gd name="connsiteX108" fmla="*/ 845747 w 3341283"/>
                <a:gd name="connsiteY108" fmla="*/ 180975 h 2809875"/>
                <a:gd name="connsiteX109" fmla="*/ 845747 w 3341283"/>
                <a:gd name="connsiteY109" fmla="*/ 180975 h 2809875"/>
                <a:gd name="connsiteX110" fmla="*/ 840984 w 3341283"/>
                <a:gd name="connsiteY110" fmla="*/ 223838 h 2809875"/>
                <a:gd name="connsiteX111" fmla="*/ 836222 w 3341283"/>
                <a:gd name="connsiteY111" fmla="*/ 238125 h 2809875"/>
                <a:gd name="connsiteX112" fmla="*/ 817172 w 3341283"/>
                <a:gd name="connsiteY112" fmla="*/ 254794 h 2809875"/>
                <a:gd name="connsiteX113" fmla="*/ 788597 w 3341283"/>
                <a:gd name="connsiteY113" fmla="*/ 266700 h 2809875"/>
                <a:gd name="connsiteX114" fmla="*/ 740972 w 3341283"/>
                <a:gd name="connsiteY114" fmla="*/ 300038 h 2809875"/>
                <a:gd name="connsiteX115" fmla="*/ 721922 w 3341283"/>
                <a:gd name="connsiteY115" fmla="*/ 328613 h 2809875"/>
                <a:gd name="connsiteX116" fmla="*/ 705252 w 3341283"/>
                <a:gd name="connsiteY116" fmla="*/ 342900 h 2809875"/>
                <a:gd name="connsiteX117" fmla="*/ 707634 w 3341283"/>
                <a:gd name="connsiteY117" fmla="*/ 369095 h 2809875"/>
                <a:gd name="connsiteX118" fmla="*/ 726684 w 3341283"/>
                <a:gd name="connsiteY118" fmla="*/ 381000 h 2809875"/>
                <a:gd name="connsiteX119" fmla="*/ 731447 w 3341283"/>
                <a:gd name="connsiteY119" fmla="*/ 395288 h 2809875"/>
                <a:gd name="connsiteX120" fmla="*/ 750497 w 3341283"/>
                <a:gd name="connsiteY120" fmla="*/ 423863 h 2809875"/>
                <a:gd name="connsiteX121" fmla="*/ 760022 w 3341283"/>
                <a:gd name="connsiteY121" fmla="*/ 442913 h 2809875"/>
                <a:gd name="connsiteX122" fmla="*/ 750497 w 3341283"/>
                <a:gd name="connsiteY122" fmla="*/ 481013 h 2809875"/>
                <a:gd name="connsiteX123" fmla="*/ 736209 w 3341283"/>
                <a:gd name="connsiteY123" fmla="*/ 490538 h 2809875"/>
                <a:gd name="connsiteX124" fmla="*/ 731447 w 3341283"/>
                <a:gd name="connsiteY124" fmla="*/ 504825 h 2809875"/>
                <a:gd name="connsiteX125" fmla="*/ 717159 w 3341283"/>
                <a:gd name="connsiteY125" fmla="*/ 509588 h 2809875"/>
                <a:gd name="connsiteX126" fmla="*/ 712397 w 3341283"/>
                <a:gd name="connsiteY126" fmla="*/ 538163 h 2809875"/>
                <a:gd name="connsiteX127" fmla="*/ 702872 w 3341283"/>
                <a:gd name="connsiteY127" fmla="*/ 566738 h 2809875"/>
                <a:gd name="connsiteX128" fmla="*/ 698109 w 3341283"/>
                <a:gd name="connsiteY128" fmla="*/ 581025 h 2809875"/>
                <a:gd name="connsiteX129" fmla="*/ 683822 w 3341283"/>
                <a:gd name="connsiteY129" fmla="*/ 611981 h 2809875"/>
                <a:gd name="connsiteX130" fmla="*/ 702872 w 3341283"/>
                <a:gd name="connsiteY130" fmla="*/ 638175 h 2809875"/>
                <a:gd name="connsiteX131" fmla="*/ 731447 w 3341283"/>
                <a:gd name="connsiteY131" fmla="*/ 647700 h 2809875"/>
                <a:gd name="connsiteX132" fmla="*/ 740972 w 3341283"/>
                <a:gd name="connsiteY132" fmla="*/ 661988 h 2809875"/>
                <a:gd name="connsiteX133" fmla="*/ 745734 w 3341283"/>
                <a:gd name="connsiteY133" fmla="*/ 676275 h 2809875"/>
                <a:gd name="connsiteX134" fmla="*/ 745734 w 3341283"/>
                <a:gd name="connsiteY134" fmla="*/ 688181 h 2809875"/>
                <a:gd name="connsiteX135" fmla="*/ 748115 w 3341283"/>
                <a:gd name="connsiteY135" fmla="*/ 709613 h 2809875"/>
                <a:gd name="connsiteX136" fmla="*/ 755259 w 3341283"/>
                <a:gd name="connsiteY136" fmla="*/ 728663 h 2809875"/>
                <a:gd name="connsiteX137" fmla="*/ 745734 w 3341283"/>
                <a:gd name="connsiteY137" fmla="*/ 757238 h 2809875"/>
                <a:gd name="connsiteX138" fmla="*/ 736209 w 3341283"/>
                <a:gd name="connsiteY138" fmla="*/ 771525 h 2809875"/>
                <a:gd name="connsiteX139" fmla="*/ 736209 w 3341283"/>
                <a:gd name="connsiteY139" fmla="*/ 842963 h 2809875"/>
                <a:gd name="connsiteX140" fmla="*/ 740972 w 3341283"/>
                <a:gd name="connsiteY140" fmla="*/ 857250 h 2809875"/>
                <a:gd name="connsiteX141" fmla="*/ 745734 w 3341283"/>
                <a:gd name="connsiteY141" fmla="*/ 876300 h 2809875"/>
                <a:gd name="connsiteX142" fmla="*/ 760022 w 3341283"/>
                <a:gd name="connsiteY142" fmla="*/ 923925 h 2809875"/>
                <a:gd name="connsiteX143" fmla="*/ 764784 w 3341283"/>
                <a:gd name="connsiteY143" fmla="*/ 938213 h 2809875"/>
                <a:gd name="connsiteX144" fmla="*/ 771928 w 3341283"/>
                <a:gd name="connsiteY144" fmla="*/ 983456 h 2809875"/>
                <a:gd name="connsiteX145" fmla="*/ 750497 w 3341283"/>
                <a:gd name="connsiteY145" fmla="*/ 1004888 h 2809875"/>
                <a:gd name="connsiteX146" fmla="*/ 731447 w 3341283"/>
                <a:gd name="connsiteY146" fmla="*/ 1009650 h 2809875"/>
                <a:gd name="connsiteX147" fmla="*/ 712397 w 3341283"/>
                <a:gd name="connsiteY147" fmla="*/ 1016794 h 2809875"/>
                <a:gd name="connsiteX148" fmla="*/ 683822 w 3341283"/>
                <a:gd name="connsiteY148" fmla="*/ 1035844 h 2809875"/>
                <a:gd name="connsiteX149" fmla="*/ 674297 w 3341283"/>
                <a:gd name="connsiteY149" fmla="*/ 1052513 h 2809875"/>
                <a:gd name="connsiteX150" fmla="*/ 660009 w 3341283"/>
                <a:gd name="connsiteY150" fmla="*/ 1062038 h 2809875"/>
                <a:gd name="connsiteX151" fmla="*/ 650484 w 3341283"/>
                <a:gd name="connsiteY151" fmla="*/ 1076325 h 2809875"/>
                <a:gd name="connsiteX152" fmla="*/ 640959 w 3341283"/>
                <a:gd name="connsiteY152" fmla="*/ 1157288 h 2809875"/>
                <a:gd name="connsiteX153" fmla="*/ 626672 w 3341283"/>
                <a:gd name="connsiteY153" fmla="*/ 1190625 h 2809875"/>
                <a:gd name="connsiteX154" fmla="*/ 593334 w 3341283"/>
                <a:gd name="connsiteY154" fmla="*/ 1204913 h 2809875"/>
                <a:gd name="connsiteX155" fmla="*/ 588572 w 3341283"/>
                <a:gd name="connsiteY155" fmla="*/ 1219200 h 2809875"/>
                <a:gd name="connsiteX156" fmla="*/ 593334 w 3341283"/>
                <a:gd name="connsiteY156" fmla="*/ 1233488 h 2809875"/>
                <a:gd name="connsiteX157" fmla="*/ 579047 w 3341283"/>
                <a:gd name="connsiteY157" fmla="*/ 1247775 h 2809875"/>
                <a:gd name="connsiteX158" fmla="*/ 569521 w 3341283"/>
                <a:gd name="connsiteY158" fmla="*/ 1290638 h 2809875"/>
                <a:gd name="connsiteX159" fmla="*/ 552854 w 3341283"/>
                <a:gd name="connsiteY159" fmla="*/ 1321593 h 2809875"/>
                <a:gd name="connsiteX160" fmla="*/ 533803 w 3341283"/>
                <a:gd name="connsiteY160" fmla="*/ 1343025 h 2809875"/>
                <a:gd name="connsiteX161" fmla="*/ 519515 w 3341283"/>
                <a:gd name="connsiteY161" fmla="*/ 1371600 h 2809875"/>
                <a:gd name="connsiteX162" fmla="*/ 498084 w 3341283"/>
                <a:gd name="connsiteY162" fmla="*/ 1419225 h 2809875"/>
                <a:gd name="connsiteX163" fmla="*/ 493322 w 3341283"/>
                <a:gd name="connsiteY163" fmla="*/ 1433513 h 2809875"/>
                <a:gd name="connsiteX164" fmla="*/ 474272 w 3341283"/>
                <a:gd name="connsiteY164" fmla="*/ 1466850 h 2809875"/>
                <a:gd name="connsiteX165" fmla="*/ 464747 w 3341283"/>
                <a:gd name="connsiteY165" fmla="*/ 1485900 h 2809875"/>
                <a:gd name="connsiteX166" fmla="*/ 459984 w 3341283"/>
                <a:gd name="connsiteY166" fmla="*/ 1500188 h 2809875"/>
                <a:gd name="connsiteX167" fmla="*/ 450459 w 3341283"/>
                <a:gd name="connsiteY167" fmla="*/ 1514475 h 2809875"/>
                <a:gd name="connsiteX168" fmla="*/ 436172 w 3341283"/>
                <a:gd name="connsiteY168" fmla="*/ 1552575 h 2809875"/>
                <a:gd name="connsiteX169" fmla="*/ 412359 w 3341283"/>
                <a:gd name="connsiteY169" fmla="*/ 1595438 h 2809875"/>
                <a:gd name="connsiteX170" fmla="*/ 398072 w 3341283"/>
                <a:gd name="connsiteY170" fmla="*/ 1628776 h 2809875"/>
                <a:gd name="connsiteX171" fmla="*/ 393310 w 3341283"/>
                <a:gd name="connsiteY171" fmla="*/ 1657350 h 2809875"/>
                <a:gd name="connsiteX172" fmla="*/ 379022 w 3341283"/>
                <a:gd name="connsiteY172" fmla="*/ 1719263 h 2809875"/>
                <a:gd name="connsiteX173" fmla="*/ 374259 w 3341283"/>
                <a:gd name="connsiteY173" fmla="*/ 1757363 h 2809875"/>
                <a:gd name="connsiteX174" fmla="*/ 369497 w 3341283"/>
                <a:gd name="connsiteY174" fmla="*/ 1771650 h 2809875"/>
                <a:gd name="connsiteX175" fmla="*/ 357591 w 3341283"/>
                <a:gd name="connsiteY175" fmla="*/ 1807369 h 2809875"/>
                <a:gd name="connsiteX176" fmla="*/ 343303 w 3341283"/>
                <a:gd name="connsiteY176" fmla="*/ 1852613 h 2809875"/>
                <a:gd name="connsiteX177" fmla="*/ 336159 w 3341283"/>
                <a:gd name="connsiteY177" fmla="*/ 1876425 h 2809875"/>
                <a:gd name="connsiteX178" fmla="*/ 326634 w 3341283"/>
                <a:gd name="connsiteY178" fmla="*/ 1890713 h 2809875"/>
                <a:gd name="connsiteX179" fmla="*/ 321872 w 3341283"/>
                <a:gd name="connsiteY179" fmla="*/ 1905000 h 2809875"/>
                <a:gd name="connsiteX180" fmla="*/ 307584 w 3341283"/>
                <a:gd name="connsiteY180" fmla="*/ 1914525 h 2809875"/>
                <a:gd name="connsiteX181" fmla="*/ 293297 w 3341283"/>
                <a:gd name="connsiteY181" fmla="*/ 1943100 h 2809875"/>
                <a:gd name="connsiteX182" fmla="*/ 283772 w 3341283"/>
                <a:gd name="connsiteY182" fmla="*/ 1971675 h 2809875"/>
                <a:gd name="connsiteX183" fmla="*/ 267103 w 3341283"/>
                <a:gd name="connsiteY183" fmla="*/ 2002632 h 2809875"/>
                <a:gd name="connsiteX184" fmla="*/ 231384 w 3341283"/>
                <a:gd name="connsiteY184" fmla="*/ 2038350 h 2809875"/>
                <a:gd name="connsiteX185" fmla="*/ 207572 w 3341283"/>
                <a:gd name="connsiteY185" fmla="*/ 2062163 h 2809875"/>
                <a:gd name="connsiteX186" fmla="*/ 202809 w 3341283"/>
                <a:gd name="connsiteY186" fmla="*/ 2076450 h 2809875"/>
                <a:gd name="connsiteX187" fmla="*/ 174234 w 3341283"/>
                <a:gd name="connsiteY187" fmla="*/ 2095500 h 2809875"/>
                <a:gd name="connsiteX188" fmla="*/ 159947 w 3341283"/>
                <a:gd name="connsiteY188" fmla="*/ 2105025 h 2809875"/>
                <a:gd name="connsiteX189" fmla="*/ 131372 w 3341283"/>
                <a:gd name="connsiteY189" fmla="*/ 2133601 h 2809875"/>
                <a:gd name="connsiteX190" fmla="*/ 102797 w 3341283"/>
                <a:gd name="connsiteY190" fmla="*/ 2145506 h 2809875"/>
                <a:gd name="connsiteX191" fmla="*/ 78985 w 3341283"/>
                <a:gd name="connsiteY191" fmla="*/ 2157412 h 2809875"/>
                <a:gd name="connsiteX192" fmla="*/ 45647 w 3341283"/>
                <a:gd name="connsiteY192" fmla="*/ 2174081 h 2809875"/>
                <a:gd name="connsiteX193" fmla="*/ 24215 w 3341283"/>
                <a:gd name="connsiteY193" fmla="*/ 2178844 h 2809875"/>
                <a:gd name="connsiteX194" fmla="*/ 403 w 3341283"/>
                <a:gd name="connsiteY194" fmla="*/ 2188369 h 2809875"/>
                <a:gd name="connsiteX195" fmla="*/ 12309 w 3341283"/>
                <a:gd name="connsiteY195" fmla="*/ 2228850 h 2809875"/>
                <a:gd name="connsiteX196" fmla="*/ 43265 w 3341283"/>
                <a:gd name="connsiteY196" fmla="*/ 2255044 h 2809875"/>
                <a:gd name="connsiteX197" fmla="*/ 67079 w 3341283"/>
                <a:gd name="connsiteY197" fmla="*/ 2271713 h 2809875"/>
                <a:gd name="connsiteX198" fmla="*/ 90890 w 3341283"/>
                <a:gd name="connsiteY198" fmla="*/ 2276475 h 2809875"/>
                <a:gd name="connsiteX199" fmla="*/ 114703 w 3341283"/>
                <a:gd name="connsiteY199" fmla="*/ 2297906 h 2809875"/>
                <a:gd name="connsiteX200" fmla="*/ 119466 w 3341283"/>
                <a:gd name="connsiteY200" fmla="*/ 2326482 h 2809875"/>
                <a:gd name="connsiteX201" fmla="*/ 126609 w 3341283"/>
                <a:gd name="connsiteY201" fmla="*/ 2347913 h 2809875"/>
                <a:gd name="connsiteX202" fmla="*/ 121847 w 3341283"/>
                <a:gd name="connsiteY202" fmla="*/ 2386013 h 2809875"/>
                <a:gd name="connsiteX203" fmla="*/ 112322 w 3341283"/>
                <a:gd name="connsiteY203" fmla="*/ 2405063 h 2809875"/>
                <a:gd name="connsiteX204" fmla="*/ 100416 w 3341283"/>
                <a:gd name="connsiteY204" fmla="*/ 2424112 h 2809875"/>
                <a:gd name="connsiteX205" fmla="*/ 71841 w 3341283"/>
                <a:gd name="connsiteY205" fmla="*/ 2426494 h 2809875"/>
                <a:gd name="connsiteX206" fmla="*/ 50409 w 3341283"/>
                <a:gd name="connsiteY206" fmla="*/ 2452688 h 2809875"/>
                <a:gd name="connsiteX207" fmla="*/ 21834 w 3341283"/>
                <a:gd name="connsiteY207" fmla="*/ 2466975 h 2809875"/>
                <a:gd name="connsiteX208" fmla="*/ 31359 w 3341283"/>
                <a:gd name="connsiteY208" fmla="*/ 2490788 h 2809875"/>
                <a:gd name="connsiteX209" fmla="*/ 21834 w 3341283"/>
                <a:gd name="connsiteY209" fmla="*/ 2524125 h 2809875"/>
                <a:gd name="connsiteX210" fmla="*/ 12309 w 3341283"/>
                <a:gd name="connsiteY210" fmla="*/ 2538413 h 2809875"/>
                <a:gd name="connsiteX211" fmla="*/ 374259 w 3341283"/>
                <a:gd name="connsiteY211" fmla="*/ 2809875 h 2809875"/>
                <a:gd name="connsiteX0" fmla="*/ 690172 w 3341283"/>
                <a:gd name="connsiteY0" fmla="*/ 2619375 h 2809875"/>
                <a:gd name="connsiteX1" fmla="*/ 1179122 w 3341283"/>
                <a:gd name="connsiteY1" fmla="*/ 2152650 h 2809875"/>
                <a:gd name="connsiteX2" fmla="*/ 1449791 w 3341283"/>
                <a:gd name="connsiteY2" fmla="*/ 1759744 h 2809875"/>
                <a:gd name="connsiteX3" fmla="*/ 1573615 w 3341283"/>
                <a:gd name="connsiteY3" fmla="*/ 1492251 h 2809875"/>
                <a:gd name="connsiteX4" fmla="*/ 1823647 w 3341283"/>
                <a:gd name="connsiteY4" fmla="*/ 1362075 h 2809875"/>
                <a:gd name="connsiteX5" fmla="*/ 1710934 w 3341283"/>
                <a:gd name="connsiteY5" fmla="*/ 866775 h 2809875"/>
                <a:gd name="connsiteX6" fmla="*/ 3231759 w 3341283"/>
                <a:gd name="connsiteY6" fmla="*/ 1319213 h 2809875"/>
                <a:gd name="connsiteX7" fmla="*/ 3217472 w 3341283"/>
                <a:gd name="connsiteY7" fmla="*/ 1309688 h 2809875"/>
                <a:gd name="connsiteX8" fmla="*/ 3188897 w 3341283"/>
                <a:gd name="connsiteY8" fmla="*/ 1283495 h 2809875"/>
                <a:gd name="connsiteX9" fmla="*/ 3169848 w 3341283"/>
                <a:gd name="connsiteY9" fmla="*/ 1247775 h 2809875"/>
                <a:gd name="connsiteX10" fmla="*/ 3179372 w 3341283"/>
                <a:gd name="connsiteY10" fmla="*/ 1223963 h 2809875"/>
                <a:gd name="connsiteX11" fmla="*/ 3150797 w 3341283"/>
                <a:gd name="connsiteY11" fmla="*/ 1214438 h 2809875"/>
                <a:gd name="connsiteX12" fmla="*/ 3100790 w 3341283"/>
                <a:gd name="connsiteY12" fmla="*/ 1212056 h 2809875"/>
                <a:gd name="connsiteX13" fmla="*/ 3112697 w 3341283"/>
                <a:gd name="connsiteY13" fmla="*/ 1185863 h 2809875"/>
                <a:gd name="connsiteX14" fmla="*/ 3103172 w 3341283"/>
                <a:gd name="connsiteY14" fmla="*/ 1171575 h 2809875"/>
                <a:gd name="connsiteX15" fmla="*/ 3098409 w 3341283"/>
                <a:gd name="connsiteY15" fmla="*/ 1157288 h 2809875"/>
                <a:gd name="connsiteX16" fmla="*/ 3084122 w 3341283"/>
                <a:gd name="connsiteY16" fmla="*/ 1171575 h 2809875"/>
                <a:gd name="connsiteX17" fmla="*/ 3055547 w 3341283"/>
                <a:gd name="connsiteY17" fmla="*/ 1162050 h 2809875"/>
                <a:gd name="connsiteX18" fmla="*/ 3046022 w 3341283"/>
                <a:gd name="connsiteY18" fmla="*/ 1131094 h 2809875"/>
                <a:gd name="connsiteX19" fmla="*/ 3050784 w 3341283"/>
                <a:gd name="connsiteY19" fmla="*/ 1114425 h 2809875"/>
                <a:gd name="connsiteX20" fmla="*/ 3050784 w 3341283"/>
                <a:gd name="connsiteY20" fmla="*/ 1104900 h 2809875"/>
                <a:gd name="connsiteX21" fmla="*/ 3036497 w 3341283"/>
                <a:gd name="connsiteY21" fmla="*/ 1100138 h 2809875"/>
                <a:gd name="connsiteX22" fmla="*/ 3046022 w 3341283"/>
                <a:gd name="connsiteY22" fmla="*/ 1081088 h 2809875"/>
                <a:gd name="connsiteX23" fmla="*/ 3055547 w 3341283"/>
                <a:gd name="connsiteY23" fmla="*/ 1062038 h 2809875"/>
                <a:gd name="connsiteX24" fmla="*/ 3024590 w 3341283"/>
                <a:gd name="connsiteY24" fmla="*/ 1052513 h 2809875"/>
                <a:gd name="connsiteX25" fmla="*/ 3012684 w 3341283"/>
                <a:gd name="connsiteY25" fmla="*/ 1066800 h 2809875"/>
                <a:gd name="connsiteX26" fmla="*/ 2972204 w 3341283"/>
                <a:gd name="connsiteY26" fmla="*/ 1073944 h 2809875"/>
                <a:gd name="connsiteX27" fmla="*/ 2955534 w 3341283"/>
                <a:gd name="connsiteY27" fmla="*/ 1066800 h 2809875"/>
                <a:gd name="connsiteX28" fmla="*/ 2950772 w 3341283"/>
                <a:gd name="connsiteY28" fmla="*/ 1047750 h 2809875"/>
                <a:gd name="connsiteX29" fmla="*/ 2931721 w 3341283"/>
                <a:gd name="connsiteY29" fmla="*/ 1040607 h 2809875"/>
                <a:gd name="connsiteX30" fmla="*/ 2903147 w 3341283"/>
                <a:gd name="connsiteY30" fmla="*/ 1019175 h 2809875"/>
                <a:gd name="connsiteX31" fmla="*/ 2888859 w 3341283"/>
                <a:gd name="connsiteY31" fmla="*/ 1014413 h 2809875"/>
                <a:gd name="connsiteX32" fmla="*/ 2874572 w 3341283"/>
                <a:gd name="connsiteY32" fmla="*/ 1004888 h 2809875"/>
                <a:gd name="connsiteX33" fmla="*/ 2855522 w 3341283"/>
                <a:gd name="connsiteY33" fmla="*/ 1004888 h 2809875"/>
                <a:gd name="connsiteX34" fmla="*/ 2834090 w 3341283"/>
                <a:gd name="connsiteY34" fmla="*/ 995363 h 2809875"/>
                <a:gd name="connsiteX35" fmla="*/ 2810278 w 3341283"/>
                <a:gd name="connsiteY35" fmla="*/ 1009650 h 2809875"/>
                <a:gd name="connsiteX36" fmla="*/ 2767416 w 3341283"/>
                <a:gd name="connsiteY36" fmla="*/ 1007269 h 2809875"/>
                <a:gd name="connsiteX37" fmla="*/ 2734079 w 3341283"/>
                <a:gd name="connsiteY37" fmla="*/ 1019175 h 2809875"/>
                <a:gd name="connsiteX38" fmla="*/ 2712646 w 3341283"/>
                <a:gd name="connsiteY38" fmla="*/ 1019176 h 2809875"/>
                <a:gd name="connsiteX39" fmla="*/ 2693597 w 3341283"/>
                <a:gd name="connsiteY39" fmla="*/ 1009650 h 2809875"/>
                <a:gd name="connsiteX40" fmla="*/ 2641209 w 3341283"/>
                <a:gd name="connsiteY40" fmla="*/ 1021557 h 2809875"/>
                <a:gd name="connsiteX41" fmla="*/ 2631684 w 3341283"/>
                <a:gd name="connsiteY41" fmla="*/ 1031082 h 2809875"/>
                <a:gd name="connsiteX42" fmla="*/ 2612634 w 3341283"/>
                <a:gd name="connsiteY42" fmla="*/ 1038225 h 2809875"/>
                <a:gd name="connsiteX43" fmla="*/ 2595965 w 3341283"/>
                <a:gd name="connsiteY43" fmla="*/ 1035844 h 2809875"/>
                <a:gd name="connsiteX44" fmla="*/ 2529290 w 3341283"/>
                <a:gd name="connsiteY44" fmla="*/ 1004888 h 2809875"/>
                <a:gd name="connsiteX45" fmla="*/ 2526909 w 3341283"/>
                <a:gd name="connsiteY45" fmla="*/ 971550 h 2809875"/>
                <a:gd name="connsiteX46" fmla="*/ 2512622 w 3341283"/>
                <a:gd name="connsiteY46" fmla="*/ 942975 h 2809875"/>
                <a:gd name="connsiteX47" fmla="*/ 2488809 w 3341283"/>
                <a:gd name="connsiteY47" fmla="*/ 938213 h 2809875"/>
                <a:gd name="connsiteX48" fmla="*/ 2493572 w 3341283"/>
                <a:gd name="connsiteY48" fmla="*/ 923925 h 2809875"/>
                <a:gd name="connsiteX49" fmla="*/ 2479284 w 3341283"/>
                <a:gd name="connsiteY49" fmla="*/ 914400 h 2809875"/>
                <a:gd name="connsiteX50" fmla="*/ 2457853 w 3341283"/>
                <a:gd name="connsiteY50" fmla="*/ 902494 h 2809875"/>
                <a:gd name="connsiteX51" fmla="*/ 2431659 w 3341283"/>
                <a:gd name="connsiteY51" fmla="*/ 890588 h 2809875"/>
                <a:gd name="connsiteX52" fmla="*/ 2414991 w 3341283"/>
                <a:gd name="connsiteY52" fmla="*/ 864394 h 2809875"/>
                <a:gd name="connsiteX53" fmla="*/ 2398321 w 3341283"/>
                <a:gd name="connsiteY53" fmla="*/ 833437 h 2809875"/>
                <a:gd name="connsiteX54" fmla="*/ 2367365 w 3341283"/>
                <a:gd name="connsiteY54" fmla="*/ 807244 h 2809875"/>
                <a:gd name="connsiteX55" fmla="*/ 2348316 w 3341283"/>
                <a:gd name="connsiteY55" fmla="*/ 769144 h 2809875"/>
                <a:gd name="connsiteX56" fmla="*/ 2322122 w 3341283"/>
                <a:gd name="connsiteY56" fmla="*/ 733425 h 2809875"/>
                <a:gd name="connsiteX57" fmla="*/ 2307834 w 3341283"/>
                <a:gd name="connsiteY57" fmla="*/ 723900 h 2809875"/>
                <a:gd name="connsiteX58" fmla="*/ 2264972 w 3341283"/>
                <a:gd name="connsiteY58" fmla="*/ 704850 h 2809875"/>
                <a:gd name="connsiteX59" fmla="*/ 2241159 w 3341283"/>
                <a:gd name="connsiteY59" fmla="*/ 678657 h 2809875"/>
                <a:gd name="connsiteX60" fmla="*/ 2231634 w 3341283"/>
                <a:gd name="connsiteY60" fmla="*/ 657225 h 2809875"/>
                <a:gd name="connsiteX61" fmla="*/ 2212584 w 3341283"/>
                <a:gd name="connsiteY61" fmla="*/ 647700 h 2809875"/>
                <a:gd name="connsiteX62" fmla="*/ 2198297 w 3341283"/>
                <a:gd name="connsiteY62" fmla="*/ 638175 h 2809875"/>
                <a:gd name="connsiteX63" fmla="*/ 2179247 w 3341283"/>
                <a:gd name="connsiteY63" fmla="*/ 642938 h 2809875"/>
                <a:gd name="connsiteX64" fmla="*/ 2155434 w 3341283"/>
                <a:gd name="connsiteY64" fmla="*/ 619125 h 2809875"/>
                <a:gd name="connsiteX65" fmla="*/ 2136384 w 3341283"/>
                <a:gd name="connsiteY65" fmla="*/ 590550 h 2809875"/>
                <a:gd name="connsiteX66" fmla="*/ 2126859 w 3341283"/>
                <a:gd name="connsiteY66" fmla="*/ 561975 h 2809875"/>
                <a:gd name="connsiteX67" fmla="*/ 2103047 w 3341283"/>
                <a:gd name="connsiteY67" fmla="*/ 561975 h 2809875"/>
                <a:gd name="connsiteX68" fmla="*/ 2088759 w 3341283"/>
                <a:gd name="connsiteY68" fmla="*/ 547688 h 2809875"/>
                <a:gd name="connsiteX69" fmla="*/ 2050660 w 3341283"/>
                <a:gd name="connsiteY69" fmla="*/ 540544 h 2809875"/>
                <a:gd name="connsiteX70" fmla="*/ 2007797 w 3341283"/>
                <a:gd name="connsiteY70" fmla="*/ 528638 h 2809875"/>
                <a:gd name="connsiteX71" fmla="*/ 1976841 w 3341283"/>
                <a:gd name="connsiteY71" fmla="*/ 526256 h 2809875"/>
                <a:gd name="connsiteX72" fmla="*/ 1948266 w 3341283"/>
                <a:gd name="connsiteY72" fmla="*/ 521494 h 2809875"/>
                <a:gd name="connsiteX73" fmla="*/ 1926834 w 3341283"/>
                <a:gd name="connsiteY73" fmla="*/ 504825 h 2809875"/>
                <a:gd name="connsiteX74" fmla="*/ 1912547 w 3341283"/>
                <a:gd name="connsiteY74" fmla="*/ 509588 h 2809875"/>
                <a:gd name="connsiteX75" fmla="*/ 1841109 w 3341283"/>
                <a:gd name="connsiteY75" fmla="*/ 495300 h 2809875"/>
                <a:gd name="connsiteX76" fmla="*/ 1812534 w 3341283"/>
                <a:gd name="connsiteY76" fmla="*/ 485775 h 2809875"/>
                <a:gd name="connsiteX77" fmla="*/ 1798247 w 3341283"/>
                <a:gd name="connsiteY77" fmla="*/ 481013 h 2809875"/>
                <a:gd name="connsiteX78" fmla="*/ 1783959 w 3341283"/>
                <a:gd name="connsiteY78" fmla="*/ 490538 h 2809875"/>
                <a:gd name="connsiteX79" fmla="*/ 1769672 w 3341283"/>
                <a:gd name="connsiteY79" fmla="*/ 495300 h 2809875"/>
                <a:gd name="connsiteX80" fmla="*/ 1741097 w 3341283"/>
                <a:gd name="connsiteY80" fmla="*/ 523875 h 2809875"/>
                <a:gd name="connsiteX81" fmla="*/ 1717284 w 3341283"/>
                <a:gd name="connsiteY81" fmla="*/ 519113 h 2809875"/>
                <a:gd name="connsiteX82" fmla="*/ 1683947 w 3341283"/>
                <a:gd name="connsiteY82" fmla="*/ 509588 h 2809875"/>
                <a:gd name="connsiteX83" fmla="*/ 1650609 w 3341283"/>
                <a:gd name="connsiteY83" fmla="*/ 504825 h 2809875"/>
                <a:gd name="connsiteX84" fmla="*/ 1622034 w 3341283"/>
                <a:gd name="connsiteY84" fmla="*/ 500063 h 2809875"/>
                <a:gd name="connsiteX85" fmla="*/ 1581553 w 3341283"/>
                <a:gd name="connsiteY85" fmla="*/ 483394 h 2809875"/>
                <a:gd name="connsiteX86" fmla="*/ 1552978 w 3341283"/>
                <a:gd name="connsiteY86" fmla="*/ 483394 h 2809875"/>
                <a:gd name="connsiteX87" fmla="*/ 1541072 w 3341283"/>
                <a:gd name="connsiteY87" fmla="*/ 466725 h 2809875"/>
                <a:gd name="connsiteX88" fmla="*/ 1526784 w 3341283"/>
                <a:gd name="connsiteY88" fmla="*/ 447675 h 2809875"/>
                <a:gd name="connsiteX89" fmla="*/ 1522021 w 3341283"/>
                <a:gd name="connsiteY89" fmla="*/ 421481 h 2809875"/>
                <a:gd name="connsiteX90" fmla="*/ 1533929 w 3341283"/>
                <a:gd name="connsiteY90" fmla="*/ 392907 h 2809875"/>
                <a:gd name="connsiteX91" fmla="*/ 1564884 w 3341283"/>
                <a:gd name="connsiteY91" fmla="*/ 366713 h 2809875"/>
                <a:gd name="connsiteX92" fmla="*/ 1557740 w 3341283"/>
                <a:gd name="connsiteY92" fmla="*/ 340519 h 2809875"/>
                <a:gd name="connsiteX93" fmla="*/ 1564884 w 3341283"/>
                <a:gd name="connsiteY93" fmla="*/ 309562 h 2809875"/>
                <a:gd name="connsiteX94" fmla="*/ 1583934 w 3341283"/>
                <a:gd name="connsiteY94" fmla="*/ 285750 h 2809875"/>
                <a:gd name="connsiteX95" fmla="*/ 1588697 w 3341283"/>
                <a:gd name="connsiteY95" fmla="*/ 271463 h 2809875"/>
                <a:gd name="connsiteX96" fmla="*/ 1579172 w 3341283"/>
                <a:gd name="connsiteY96" fmla="*/ 257175 h 2809875"/>
                <a:gd name="connsiteX97" fmla="*/ 1545834 w 3341283"/>
                <a:gd name="connsiteY97" fmla="*/ 230981 h 2809875"/>
                <a:gd name="connsiteX98" fmla="*/ 1522022 w 3341283"/>
                <a:gd name="connsiteY98" fmla="*/ 228600 h 2809875"/>
                <a:gd name="connsiteX99" fmla="*/ 1507734 w 3341283"/>
                <a:gd name="connsiteY99" fmla="*/ 192881 h 2809875"/>
                <a:gd name="connsiteX100" fmla="*/ 1505353 w 3341283"/>
                <a:gd name="connsiteY100" fmla="*/ 159543 h 2809875"/>
                <a:gd name="connsiteX101" fmla="*/ 1488684 w 3341283"/>
                <a:gd name="connsiteY101" fmla="*/ 119063 h 2809875"/>
                <a:gd name="connsiteX102" fmla="*/ 1479159 w 3341283"/>
                <a:gd name="connsiteY102" fmla="*/ 92868 h 2809875"/>
                <a:gd name="connsiteX103" fmla="*/ 1455347 w 3341283"/>
                <a:gd name="connsiteY103" fmla="*/ 85725 h 2809875"/>
                <a:gd name="connsiteX104" fmla="*/ 1450584 w 3341283"/>
                <a:gd name="connsiteY104" fmla="*/ 66675 h 2809875"/>
                <a:gd name="connsiteX105" fmla="*/ 1433915 w 3341283"/>
                <a:gd name="connsiteY105" fmla="*/ 40481 h 2809875"/>
                <a:gd name="connsiteX106" fmla="*/ 1445822 w 3341283"/>
                <a:gd name="connsiteY106" fmla="*/ 30956 h 2809875"/>
                <a:gd name="connsiteX107" fmla="*/ 1436297 w 3341283"/>
                <a:gd name="connsiteY107" fmla="*/ 0 h 2809875"/>
                <a:gd name="connsiteX108" fmla="*/ 845747 w 3341283"/>
                <a:gd name="connsiteY108" fmla="*/ 180975 h 2809875"/>
                <a:gd name="connsiteX109" fmla="*/ 845747 w 3341283"/>
                <a:gd name="connsiteY109" fmla="*/ 180975 h 2809875"/>
                <a:gd name="connsiteX110" fmla="*/ 840984 w 3341283"/>
                <a:gd name="connsiteY110" fmla="*/ 223838 h 2809875"/>
                <a:gd name="connsiteX111" fmla="*/ 836222 w 3341283"/>
                <a:gd name="connsiteY111" fmla="*/ 238125 h 2809875"/>
                <a:gd name="connsiteX112" fmla="*/ 817172 w 3341283"/>
                <a:gd name="connsiteY112" fmla="*/ 254794 h 2809875"/>
                <a:gd name="connsiteX113" fmla="*/ 788597 w 3341283"/>
                <a:gd name="connsiteY113" fmla="*/ 266700 h 2809875"/>
                <a:gd name="connsiteX114" fmla="*/ 740972 w 3341283"/>
                <a:gd name="connsiteY114" fmla="*/ 300038 h 2809875"/>
                <a:gd name="connsiteX115" fmla="*/ 721922 w 3341283"/>
                <a:gd name="connsiteY115" fmla="*/ 328613 h 2809875"/>
                <a:gd name="connsiteX116" fmla="*/ 705252 w 3341283"/>
                <a:gd name="connsiteY116" fmla="*/ 342900 h 2809875"/>
                <a:gd name="connsiteX117" fmla="*/ 707634 w 3341283"/>
                <a:gd name="connsiteY117" fmla="*/ 369095 h 2809875"/>
                <a:gd name="connsiteX118" fmla="*/ 726684 w 3341283"/>
                <a:gd name="connsiteY118" fmla="*/ 381000 h 2809875"/>
                <a:gd name="connsiteX119" fmla="*/ 731447 w 3341283"/>
                <a:gd name="connsiteY119" fmla="*/ 395288 h 2809875"/>
                <a:gd name="connsiteX120" fmla="*/ 750497 w 3341283"/>
                <a:gd name="connsiteY120" fmla="*/ 423863 h 2809875"/>
                <a:gd name="connsiteX121" fmla="*/ 760022 w 3341283"/>
                <a:gd name="connsiteY121" fmla="*/ 442913 h 2809875"/>
                <a:gd name="connsiteX122" fmla="*/ 750497 w 3341283"/>
                <a:gd name="connsiteY122" fmla="*/ 481013 h 2809875"/>
                <a:gd name="connsiteX123" fmla="*/ 736209 w 3341283"/>
                <a:gd name="connsiteY123" fmla="*/ 490538 h 2809875"/>
                <a:gd name="connsiteX124" fmla="*/ 731447 w 3341283"/>
                <a:gd name="connsiteY124" fmla="*/ 504825 h 2809875"/>
                <a:gd name="connsiteX125" fmla="*/ 717159 w 3341283"/>
                <a:gd name="connsiteY125" fmla="*/ 509588 h 2809875"/>
                <a:gd name="connsiteX126" fmla="*/ 712397 w 3341283"/>
                <a:gd name="connsiteY126" fmla="*/ 538163 h 2809875"/>
                <a:gd name="connsiteX127" fmla="*/ 702872 w 3341283"/>
                <a:gd name="connsiteY127" fmla="*/ 566738 h 2809875"/>
                <a:gd name="connsiteX128" fmla="*/ 698109 w 3341283"/>
                <a:gd name="connsiteY128" fmla="*/ 581025 h 2809875"/>
                <a:gd name="connsiteX129" fmla="*/ 683822 w 3341283"/>
                <a:gd name="connsiteY129" fmla="*/ 611981 h 2809875"/>
                <a:gd name="connsiteX130" fmla="*/ 702872 w 3341283"/>
                <a:gd name="connsiteY130" fmla="*/ 638175 h 2809875"/>
                <a:gd name="connsiteX131" fmla="*/ 731447 w 3341283"/>
                <a:gd name="connsiteY131" fmla="*/ 647700 h 2809875"/>
                <a:gd name="connsiteX132" fmla="*/ 740972 w 3341283"/>
                <a:gd name="connsiteY132" fmla="*/ 661988 h 2809875"/>
                <a:gd name="connsiteX133" fmla="*/ 745734 w 3341283"/>
                <a:gd name="connsiteY133" fmla="*/ 676275 h 2809875"/>
                <a:gd name="connsiteX134" fmla="*/ 745734 w 3341283"/>
                <a:gd name="connsiteY134" fmla="*/ 688181 h 2809875"/>
                <a:gd name="connsiteX135" fmla="*/ 748115 w 3341283"/>
                <a:gd name="connsiteY135" fmla="*/ 709613 h 2809875"/>
                <a:gd name="connsiteX136" fmla="*/ 755259 w 3341283"/>
                <a:gd name="connsiteY136" fmla="*/ 728663 h 2809875"/>
                <a:gd name="connsiteX137" fmla="*/ 745734 w 3341283"/>
                <a:gd name="connsiteY137" fmla="*/ 757238 h 2809875"/>
                <a:gd name="connsiteX138" fmla="*/ 736209 w 3341283"/>
                <a:gd name="connsiteY138" fmla="*/ 771525 h 2809875"/>
                <a:gd name="connsiteX139" fmla="*/ 736209 w 3341283"/>
                <a:gd name="connsiteY139" fmla="*/ 842963 h 2809875"/>
                <a:gd name="connsiteX140" fmla="*/ 740972 w 3341283"/>
                <a:gd name="connsiteY140" fmla="*/ 857250 h 2809875"/>
                <a:gd name="connsiteX141" fmla="*/ 745734 w 3341283"/>
                <a:gd name="connsiteY141" fmla="*/ 876300 h 2809875"/>
                <a:gd name="connsiteX142" fmla="*/ 760022 w 3341283"/>
                <a:gd name="connsiteY142" fmla="*/ 923925 h 2809875"/>
                <a:gd name="connsiteX143" fmla="*/ 764784 w 3341283"/>
                <a:gd name="connsiteY143" fmla="*/ 938213 h 2809875"/>
                <a:gd name="connsiteX144" fmla="*/ 771928 w 3341283"/>
                <a:gd name="connsiteY144" fmla="*/ 983456 h 2809875"/>
                <a:gd name="connsiteX145" fmla="*/ 750497 w 3341283"/>
                <a:gd name="connsiteY145" fmla="*/ 1004888 h 2809875"/>
                <a:gd name="connsiteX146" fmla="*/ 731447 w 3341283"/>
                <a:gd name="connsiteY146" fmla="*/ 1009650 h 2809875"/>
                <a:gd name="connsiteX147" fmla="*/ 712397 w 3341283"/>
                <a:gd name="connsiteY147" fmla="*/ 1016794 h 2809875"/>
                <a:gd name="connsiteX148" fmla="*/ 683822 w 3341283"/>
                <a:gd name="connsiteY148" fmla="*/ 1035844 h 2809875"/>
                <a:gd name="connsiteX149" fmla="*/ 674297 w 3341283"/>
                <a:gd name="connsiteY149" fmla="*/ 1052513 h 2809875"/>
                <a:gd name="connsiteX150" fmla="*/ 660009 w 3341283"/>
                <a:gd name="connsiteY150" fmla="*/ 1062038 h 2809875"/>
                <a:gd name="connsiteX151" fmla="*/ 650484 w 3341283"/>
                <a:gd name="connsiteY151" fmla="*/ 1076325 h 2809875"/>
                <a:gd name="connsiteX152" fmla="*/ 640959 w 3341283"/>
                <a:gd name="connsiteY152" fmla="*/ 1157288 h 2809875"/>
                <a:gd name="connsiteX153" fmla="*/ 626672 w 3341283"/>
                <a:gd name="connsiteY153" fmla="*/ 1190625 h 2809875"/>
                <a:gd name="connsiteX154" fmla="*/ 593334 w 3341283"/>
                <a:gd name="connsiteY154" fmla="*/ 1204913 h 2809875"/>
                <a:gd name="connsiteX155" fmla="*/ 588572 w 3341283"/>
                <a:gd name="connsiteY155" fmla="*/ 1219200 h 2809875"/>
                <a:gd name="connsiteX156" fmla="*/ 593334 w 3341283"/>
                <a:gd name="connsiteY156" fmla="*/ 1233488 h 2809875"/>
                <a:gd name="connsiteX157" fmla="*/ 579047 w 3341283"/>
                <a:gd name="connsiteY157" fmla="*/ 1247775 h 2809875"/>
                <a:gd name="connsiteX158" fmla="*/ 569521 w 3341283"/>
                <a:gd name="connsiteY158" fmla="*/ 1290638 h 2809875"/>
                <a:gd name="connsiteX159" fmla="*/ 552854 w 3341283"/>
                <a:gd name="connsiteY159" fmla="*/ 1321593 h 2809875"/>
                <a:gd name="connsiteX160" fmla="*/ 533803 w 3341283"/>
                <a:gd name="connsiteY160" fmla="*/ 1343025 h 2809875"/>
                <a:gd name="connsiteX161" fmla="*/ 519515 w 3341283"/>
                <a:gd name="connsiteY161" fmla="*/ 1371600 h 2809875"/>
                <a:gd name="connsiteX162" fmla="*/ 498084 w 3341283"/>
                <a:gd name="connsiteY162" fmla="*/ 1419225 h 2809875"/>
                <a:gd name="connsiteX163" fmla="*/ 493322 w 3341283"/>
                <a:gd name="connsiteY163" fmla="*/ 1433513 h 2809875"/>
                <a:gd name="connsiteX164" fmla="*/ 474272 w 3341283"/>
                <a:gd name="connsiteY164" fmla="*/ 1466850 h 2809875"/>
                <a:gd name="connsiteX165" fmla="*/ 464747 w 3341283"/>
                <a:gd name="connsiteY165" fmla="*/ 1485900 h 2809875"/>
                <a:gd name="connsiteX166" fmla="*/ 459984 w 3341283"/>
                <a:gd name="connsiteY166" fmla="*/ 1500188 h 2809875"/>
                <a:gd name="connsiteX167" fmla="*/ 450459 w 3341283"/>
                <a:gd name="connsiteY167" fmla="*/ 1514475 h 2809875"/>
                <a:gd name="connsiteX168" fmla="*/ 436172 w 3341283"/>
                <a:gd name="connsiteY168" fmla="*/ 1552575 h 2809875"/>
                <a:gd name="connsiteX169" fmla="*/ 412359 w 3341283"/>
                <a:gd name="connsiteY169" fmla="*/ 1595438 h 2809875"/>
                <a:gd name="connsiteX170" fmla="*/ 398072 w 3341283"/>
                <a:gd name="connsiteY170" fmla="*/ 1628776 h 2809875"/>
                <a:gd name="connsiteX171" fmla="*/ 393310 w 3341283"/>
                <a:gd name="connsiteY171" fmla="*/ 1657350 h 2809875"/>
                <a:gd name="connsiteX172" fmla="*/ 379022 w 3341283"/>
                <a:gd name="connsiteY172" fmla="*/ 1719263 h 2809875"/>
                <a:gd name="connsiteX173" fmla="*/ 374259 w 3341283"/>
                <a:gd name="connsiteY173" fmla="*/ 1757363 h 2809875"/>
                <a:gd name="connsiteX174" fmla="*/ 369497 w 3341283"/>
                <a:gd name="connsiteY174" fmla="*/ 1771650 h 2809875"/>
                <a:gd name="connsiteX175" fmla="*/ 357591 w 3341283"/>
                <a:gd name="connsiteY175" fmla="*/ 1807369 h 2809875"/>
                <a:gd name="connsiteX176" fmla="*/ 343303 w 3341283"/>
                <a:gd name="connsiteY176" fmla="*/ 1852613 h 2809875"/>
                <a:gd name="connsiteX177" fmla="*/ 336159 w 3341283"/>
                <a:gd name="connsiteY177" fmla="*/ 1876425 h 2809875"/>
                <a:gd name="connsiteX178" fmla="*/ 326634 w 3341283"/>
                <a:gd name="connsiteY178" fmla="*/ 1890713 h 2809875"/>
                <a:gd name="connsiteX179" fmla="*/ 321872 w 3341283"/>
                <a:gd name="connsiteY179" fmla="*/ 1905000 h 2809875"/>
                <a:gd name="connsiteX180" fmla="*/ 307584 w 3341283"/>
                <a:gd name="connsiteY180" fmla="*/ 1914525 h 2809875"/>
                <a:gd name="connsiteX181" fmla="*/ 293297 w 3341283"/>
                <a:gd name="connsiteY181" fmla="*/ 1943100 h 2809875"/>
                <a:gd name="connsiteX182" fmla="*/ 283772 w 3341283"/>
                <a:gd name="connsiteY182" fmla="*/ 1971675 h 2809875"/>
                <a:gd name="connsiteX183" fmla="*/ 267103 w 3341283"/>
                <a:gd name="connsiteY183" fmla="*/ 2002632 h 2809875"/>
                <a:gd name="connsiteX184" fmla="*/ 231384 w 3341283"/>
                <a:gd name="connsiteY184" fmla="*/ 2038350 h 2809875"/>
                <a:gd name="connsiteX185" fmla="*/ 207572 w 3341283"/>
                <a:gd name="connsiteY185" fmla="*/ 2062163 h 2809875"/>
                <a:gd name="connsiteX186" fmla="*/ 202809 w 3341283"/>
                <a:gd name="connsiteY186" fmla="*/ 2076450 h 2809875"/>
                <a:gd name="connsiteX187" fmla="*/ 174234 w 3341283"/>
                <a:gd name="connsiteY187" fmla="*/ 2095500 h 2809875"/>
                <a:gd name="connsiteX188" fmla="*/ 159947 w 3341283"/>
                <a:gd name="connsiteY188" fmla="*/ 2105025 h 2809875"/>
                <a:gd name="connsiteX189" fmla="*/ 131372 w 3341283"/>
                <a:gd name="connsiteY189" fmla="*/ 2133601 h 2809875"/>
                <a:gd name="connsiteX190" fmla="*/ 102797 w 3341283"/>
                <a:gd name="connsiteY190" fmla="*/ 2145506 h 2809875"/>
                <a:gd name="connsiteX191" fmla="*/ 78985 w 3341283"/>
                <a:gd name="connsiteY191" fmla="*/ 2157412 h 2809875"/>
                <a:gd name="connsiteX192" fmla="*/ 45647 w 3341283"/>
                <a:gd name="connsiteY192" fmla="*/ 2174081 h 2809875"/>
                <a:gd name="connsiteX193" fmla="*/ 24215 w 3341283"/>
                <a:gd name="connsiteY193" fmla="*/ 2178844 h 2809875"/>
                <a:gd name="connsiteX194" fmla="*/ 403 w 3341283"/>
                <a:gd name="connsiteY194" fmla="*/ 2188369 h 2809875"/>
                <a:gd name="connsiteX195" fmla="*/ 12309 w 3341283"/>
                <a:gd name="connsiteY195" fmla="*/ 2228850 h 2809875"/>
                <a:gd name="connsiteX196" fmla="*/ 43265 w 3341283"/>
                <a:gd name="connsiteY196" fmla="*/ 2255044 h 2809875"/>
                <a:gd name="connsiteX197" fmla="*/ 67079 w 3341283"/>
                <a:gd name="connsiteY197" fmla="*/ 2271713 h 2809875"/>
                <a:gd name="connsiteX198" fmla="*/ 90890 w 3341283"/>
                <a:gd name="connsiteY198" fmla="*/ 2276475 h 2809875"/>
                <a:gd name="connsiteX199" fmla="*/ 114703 w 3341283"/>
                <a:gd name="connsiteY199" fmla="*/ 2297906 h 2809875"/>
                <a:gd name="connsiteX200" fmla="*/ 119466 w 3341283"/>
                <a:gd name="connsiteY200" fmla="*/ 2326482 h 2809875"/>
                <a:gd name="connsiteX201" fmla="*/ 126609 w 3341283"/>
                <a:gd name="connsiteY201" fmla="*/ 2347913 h 2809875"/>
                <a:gd name="connsiteX202" fmla="*/ 121847 w 3341283"/>
                <a:gd name="connsiteY202" fmla="*/ 2386013 h 2809875"/>
                <a:gd name="connsiteX203" fmla="*/ 112322 w 3341283"/>
                <a:gd name="connsiteY203" fmla="*/ 2405063 h 2809875"/>
                <a:gd name="connsiteX204" fmla="*/ 100416 w 3341283"/>
                <a:gd name="connsiteY204" fmla="*/ 2424112 h 2809875"/>
                <a:gd name="connsiteX205" fmla="*/ 71841 w 3341283"/>
                <a:gd name="connsiteY205" fmla="*/ 2426494 h 2809875"/>
                <a:gd name="connsiteX206" fmla="*/ 50409 w 3341283"/>
                <a:gd name="connsiteY206" fmla="*/ 2452688 h 2809875"/>
                <a:gd name="connsiteX207" fmla="*/ 21834 w 3341283"/>
                <a:gd name="connsiteY207" fmla="*/ 2466975 h 2809875"/>
                <a:gd name="connsiteX208" fmla="*/ 31359 w 3341283"/>
                <a:gd name="connsiteY208" fmla="*/ 2490788 h 2809875"/>
                <a:gd name="connsiteX209" fmla="*/ 21834 w 3341283"/>
                <a:gd name="connsiteY209" fmla="*/ 2524125 h 2809875"/>
                <a:gd name="connsiteX210" fmla="*/ 12309 w 3341283"/>
                <a:gd name="connsiteY210" fmla="*/ 2538413 h 2809875"/>
                <a:gd name="connsiteX211" fmla="*/ 374259 w 3341283"/>
                <a:gd name="connsiteY211" fmla="*/ 2809875 h 2809875"/>
                <a:gd name="connsiteX0" fmla="*/ 690172 w 3309081"/>
                <a:gd name="connsiteY0" fmla="*/ 2619375 h 2809875"/>
                <a:gd name="connsiteX1" fmla="*/ 1179122 w 3309081"/>
                <a:gd name="connsiteY1" fmla="*/ 2152650 h 2809875"/>
                <a:gd name="connsiteX2" fmla="*/ 1449791 w 3309081"/>
                <a:gd name="connsiteY2" fmla="*/ 1759744 h 2809875"/>
                <a:gd name="connsiteX3" fmla="*/ 1573615 w 3309081"/>
                <a:gd name="connsiteY3" fmla="*/ 1492251 h 2809875"/>
                <a:gd name="connsiteX4" fmla="*/ 1823647 w 3309081"/>
                <a:gd name="connsiteY4" fmla="*/ 1362075 h 2809875"/>
                <a:gd name="connsiteX5" fmla="*/ 2145909 w 3309081"/>
                <a:gd name="connsiteY5" fmla="*/ 1212850 h 2809875"/>
                <a:gd name="connsiteX6" fmla="*/ 3231759 w 3309081"/>
                <a:gd name="connsiteY6" fmla="*/ 1319213 h 2809875"/>
                <a:gd name="connsiteX7" fmla="*/ 3217472 w 3309081"/>
                <a:gd name="connsiteY7" fmla="*/ 1309688 h 2809875"/>
                <a:gd name="connsiteX8" fmla="*/ 3188897 w 3309081"/>
                <a:gd name="connsiteY8" fmla="*/ 1283495 h 2809875"/>
                <a:gd name="connsiteX9" fmla="*/ 3169848 w 3309081"/>
                <a:gd name="connsiteY9" fmla="*/ 1247775 h 2809875"/>
                <a:gd name="connsiteX10" fmla="*/ 3179372 w 3309081"/>
                <a:gd name="connsiteY10" fmla="*/ 1223963 h 2809875"/>
                <a:gd name="connsiteX11" fmla="*/ 3150797 w 3309081"/>
                <a:gd name="connsiteY11" fmla="*/ 1214438 h 2809875"/>
                <a:gd name="connsiteX12" fmla="*/ 3100790 w 3309081"/>
                <a:gd name="connsiteY12" fmla="*/ 1212056 h 2809875"/>
                <a:gd name="connsiteX13" fmla="*/ 3112697 w 3309081"/>
                <a:gd name="connsiteY13" fmla="*/ 1185863 h 2809875"/>
                <a:gd name="connsiteX14" fmla="*/ 3103172 w 3309081"/>
                <a:gd name="connsiteY14" fmla="*/ 1171575 h 2809875"/>
                <a:gd name="connsiteX15" fmla="*/ 3098409 w 3309081"/>
                <a:gd name="connsiteY15" fmla="*/ 1157288 h 2809875"/>
                <a:gd name="connsiteX16" fmla="*/ 3084122 w 3309081"/>
                <a:gd name="connsiteY16" fmla="*/ 1171575 h 2809875"/>
                <a:gd name="connsiteX17" fmla="*/ 3055547 w 3309081"/>
                <a:gd name="connsiteY17" fmla="*/ 1162050 h 2809875"/>
                <a:gd name="connsiteX18" fmla="*/ 3046022 w 3309081"/>
                <a:gd name="connsiteY18" fmla="*/ 1131094 h 2809875"/>
                <a:gd name="connsiteX19" fmla="*/ 3050784 w 3309081"/>
                <a:gd name="connsiteY19" fmla="*/ 1114425 h 2809875"/>
                <a:gd name="connsiteX20" fmla="*/ 3050784 w 3309081"/>
                <a:gd name="connsiteY20" fmla="*/ 1104900 h 2809875"/>
                <a:gd name="connsiteX21" fmla="*/ 3036497 w 3309081"/>
                <a:gd name="connsiteY21" fmla="*/ 1100138 h 2809875"/>
                <a:gd name="connsiteX22" fmla="*/ 3046022 w 3309081"/>
                <a:gd name="connsiteY22" fmla="*/ 1081088 h 2809875"/>
                <a:gd name="connsiteX23" fmla="*/ 3055547 w 3309081"/>
                <a:gd name="connsiteY23" fmla="*/ 1062038 h 2809875"/>
                <a:gd name="connsiteX24" fmla="*/ 3024590 w 3309081"/>
                <a:gd name="connsiteY24" fmla="*/ 1052513 h 2809875"/>
                <a:gd name="connsiteX25" fmla="*/ 3012684 w 3309081"/>
                <a:gd name="connsiteY25" fmla="*/ 1066800 h 2809875"/>
                <a:gd name="connsiteX26" fmla="*/ 2972204 w 3309081"/>
                <a:gd name="connsiteY26" fmla="*/ 1073944 h 2809875"/>
                <a:gd name="connsiteX27" fmla="*/ 2955534 w 3309081"/>
                <a:gd name="connsiteY27" fmla="*/ 1066800 h 2809875"/>
                <a:gd name="connsiteX28" fmla="*/ 2950772 w 3309081"/>
                <a:gd name="connsiteY28" fmla="*/ 1047750 h 2809875"/>
                <a:gd name="connsiteX29" fmla="*/ 2931721 w 3309081"/>
                <a:gd name="connsiteY29" fmla="*/ 1040607 h 2809875"/>
                <a:gd name="connsiteX30" fmla="*/ 2903147 w 3309081"/>
                <a:gd name="connsiteY30" fmla="*/ 1019175 h 2809875"/>
                <a:gd name="connsiteX31" fmla="*/ 2888859 w 3309081"/>
                <a:gd name="connsiteY31" fmla="*/ 1014413 h 2809875"/>
                <a:gd name="connsiteX32" fmla="*/ 2874572 w 3309081"/>
                <a:gd name="connsiteY32" fmla="*/ 1004888 h 2809875"/>
                <a:gd name="connsiteX33" fmla="*/ 2855522 w 3309081"/>
                <a:gd name="connsiteY33" fmla="*/ 1004888 h 2809875"/>
                <a:gd name="connsiteX34" fmla="*/ 2834090 w 3309081"/>
                <a:gd name="connsiteY34" fmla="*/ 995363 h 2809875"/>
                <a:gd name="connsiteX35" fmla="*/ 2810278 w 3309081"/>
                <a:gd name="connsiteY35" fmla="*/ 1009650 h 2809875"/>
                <a:gd name="connsiteX36" fmla="*/ 2767416 w 3309081"/>
                <a:gd name="connsiteY36" fmla="*/ 1007269 h 2809875"/>
                <a:gd name="connsiteX37" fmla="*/ 2734079 w 3309081"/>
                <a:gd name="connsiteY37" fmla="*/ 1019175 h 2809875"/>
                <a:gd name="connsiteX38" fmla="*/ 2712646 w 3309081"/>
                <a:gd name="connsiteY38" fmla="*/ 1019176 h 2809875"/>
                <a:gd name="connsiteX39" fmla="*/ 2693597 w 3309081"/>
                <a:gd name="connsiteY39" fmla="*/ 1009650 h 2809875"/>
                <a:gd name="connsiteX40" fmla="*/ 2641209 w 3309081"/>
                <a:gd name="connsiteY40" fmla="*/ 1021557 h 2809875"/>
                <a:gd name="connsiteX41" fmla="*/ 2631684 w 3309081"/>
                <a:gd name="connsiteY41" fmla="*/ 1031082 h 2809875"/>
                <a:gd name="connsiteX42" fmla="*/ 2612634 w 3309081"/>
                <a:gd name="connsiteY42" fmla="*/ 1038225 h 2809875"/>
                <a:gd name="connsiteX43" fmla="*/ 2595965 w 3309081"/>
                <a:gd name="connsiteY43" fmla="*/ 1035844 h 2809875"/>
                <a:gd name="connsiteX44" fmla="*/ 2529290 w 3309081"/>
                <a:gd name="connsiteY44" fmla="*/ 1004888 h 2809875"/>
                <a:gd name="connsiteX45" fmla="*/ 2526909 w 3309081"/>
                <a:gd name="connsiteY45" fmla="*/ 971550 h 2809875"/>
                <a:gd name="connsiteX46" fmla="*/ 2512622 w 3309081"/>
                <a:gd name="connsiteY46" fmla="*/ 942975 h 2809875"/>
                <a:gd name="connsiteX47" fmla="*/ 2488809 w 3309081"/>
                <a:gd name="connsiteY47" fmla="*/ 938213 h 2809875"/>
                <a:gd name="connsiteX48" fmla="*/ 2493572 w 3309081"/>
                <a:gd name="connsiteY48" fmla="*/ 923925 h 2809875"/>
                <a:gd name="connsiteX49" fmla="*/ 2479284 w 3309081"/>
                <a:gd name="connsiteY49" fmla="*/ 914400 h 2809875"/>
                <a:gd name="connsiteX50" fmla="*/ 2457853 w 3309081"/>
                <a:gd name="connsiteY50" fmla="*/ 902494 h 2809875"/>
                <a:gd name="connsiteX51" fmla="*/ 2431659 w 3309081"/>
                <a:gd name="connsiteY51" fmla="*/ 890588 h 2809875"/>
                <a:gd name="connsiteX52" fmla="*/ 2414991 w 3309081"/>
                <a:gd name="connsiteY52" fmla="*/ 864394 h 2809875"/>
                <a:gd name="connsiteX53" fmla="*/ 2398321 w 3309081"/>
                <a:gd name="connsiteY53" fmla="*/ 833437 h 2809875"/>
                <a:gd name="connsiteX54" fmla="*/ 2367365 w 3309081"/>
                <a:gd name="connsiteY54" fmla="*/ 807244 h 2809875"/>
                <a:gd name="connsiteX55" fmla="*/ 2348316 w 3309081"/>
                <a:gd name="connsiteY55" fmla="*/ 769144 h 2809875"/>
                <a:gd name="connsiteX56" fmla="*/ 2322122 w 3309081"/>
                <a:gd name="connsiteY56" fmla="*/ 733425 h 2809875"/>
                <a:gd name="connsiteX57" fmla="*/ 2307834 w 3309081"/>
                <a:gd name="connsiteY57" fmla="*/ 723900 h 2809875"/>
                <a:gd name="connsiteX58" fmla="*/ 2264972 w 3309081"/>
                <a:gd name="connsiteY58" fmla="*/ 704850 h 2809875"/>
                <a:gd name="connsiteX59" fmla="*/ 2241159 w 3309081"/>
                <a:gd name="connsiteY59" fmla="*/ 678657 h 2809875"/>
                <a:gd name="connsiteX60" fmla="*/ 2231634 w 3309081"/>
                <a:gd name="connsiteY60" fmla="*/ 657225 h 2809875"/>
                <a:gd name="connsiteX61" fmla="*/ 2212584 w 3309081"/>
                <a:gd name="connsiteY61" fmla="*/ 647700 h 2809875"/>
                <a:gd name="connsiteX62" fmla="*/ 2198297 w 3309081"/>
                <a:gd name="connsiteY62" fmla="*/ 638175 h 2809875"/>
                <a:gd name="connsiteX63" fmla="*/ 2179247 w 3309081"/>
                <a:gd name="connsiteY63" fmla="*/ 642938 h 2809875"/>
                <a:gd name="connsiteX64" fmla="*/ 2155434 w 3309081"/>
                <a:gd name="connsiteY64" fmla="*/ 619125 h 2809875"/>
                <a:gd name="connsiteX65" fmla="*/ 2136384 w 3309081"/>
                <a:gd name="connsiteY65" fmla="*/ 590550 h 2809875"/>
                <a:gd name="connsiteX66" fmla="*/ 2126859 w 3309081"/>
                <a:gd name="connsiteY66" fmla="*/ 561975 h 2809875"/>
                <a:gd name="connsiteX67" fmla="*/ 2103047 w 3309081"/>
                <a:gd name="connsiteY67" fmla="*/ 561975 h 2809875"/>
                <a:gd name="connsiteX68" fmla="*/ 2088759 w 3309081"/>
                <a:gd name="connsiteY68" fmla="*/ 547688 h 2809875"/>
                <a:gd name="connsiteX69" fmla="*/ 2050660 w 3309081"/>
                <a:gd name="connsiteY69" fmla="*/ 540544 h 2809875"/>
                <a:gd name="connsiteX70" fmla="*/ 2007797 w 3309081"/>
                <a:gd name="connsiteY70" fmla="*/ 528638 h 2809875"/>
                <a:gd name="connsiteX71" fmla="*/ 1976841 w 3309081"/>
                <a:gd name="connsiteY71" fmla="*/ 526256 h 2809875"/>
                <a:gd name="connsiteX72" fmla="*/ 1948266 w 3309081"/>
                <a:gd name="connsiteY72" fmla="*/ 521494 h 2809875"/>
                <a:gd name="connsiteX73" fmla="*/ 1926834 w 3309081"/>
                <a:gd name="connsiteY73" fmla="*/ 504825 h 2809875"/>
                <a:gd name="connsiteX74" fmla="*/ 1912547 w 3309081"/>
                <a:gd name="connsiteY74" fmla="*/ 509588 h 2809875"/>
                <a:gd name="connsiteX75" fmla="*/ 1841109 w 3309081"/>
                <a:gd name="connsiteY75" fmla="*/ 495300 h 2809875"/>
                <a:gd name="connsiteX76" fmla="*/ 1812534 w 3309081"/>
                <a:gd name="connsiteY76" fmla="*/ 485775 h 2809875"/>
                <a:gd name="connsiteX77" fmla="*/ 1798247 w 3309081"/>
                <a:gd name="connsiteY77" fmla="*/ 481013 h 2809875"/>
                <a:gd name="connsiteX78" fmla="*/ 1783959 w 3309081"/>
                <a:gd name="connsiteY78" fmla="*/ 490538 h 2809875"/>
                <a:gd name="connsiteX79" fmla="*/ 1769672 w 3309081"/>
                <a:gd name="connsiteY79" fmla="*/ 495300 h 2809875"/>
                <a:gd name="connsiteX80" fmla="*/ 1741097 w 3309081"/>
                <a:gd name="connsiteY80" fmla="*/ 523875 h 2809875"/>
                <a:gd name="connsiteX81" fmla="*/ 1717284 w 3309081"/>
                <a:gd name="connsiteY81" fmla="*/ 519113 h 2809875"/>
                <a:gd name="connsiteX82" fmla="*/ 1683947 w 3309081"/>
                <a:gd name="connsiteY82" fmla="*/ 509588 h 2809875"/>
                <a:gd name="connsiteX83" fmla="*/ 1650609 w 3309081"/>
                <a:gd name="connsiteY83" fmla="*/ 504825 h 2809875"/>
                <a:gd name="connsiteX84" fmla="*/ 1622034 w 3309081"/>
                <a:gd name="connsiteY84" fmla="*/ 500063 h 2809875"/>
                <a:gd name="connsiteX85" fmla="*/ 1581553 w 3309081"/>
                <a:gd name="connsiteY85" fmla="*/ 483394 h 2809875"/>
                <a:gd name="connsiteX86" fmla="*/ 1552978 w 3309081"/>
                <a:gd name="connsiteY86" fmla="*/ 483394 h 2809875"/>
                <a:gd name="connsiteX87" fmla="*/ 1541072 w 3309081"/>
                <a:gd name="connsiteY87" fmla="*/ 466725 h 2809875"/>
                <a:gd name="connsiteX88" fmla="*/ 1526784 w 3309081"/>
                <a:gd name="connsiteY88" fmla="*/ 447675 h 2809875"/>
                <a:gd name="connsiteX89" fmla="*/ 1522021 w 3309081"/>
                <a:gd name="connsiteY89" fmla="*/ 421481 h 2809875"/>
                <a:gd name="connsiteX90" fmla="*/ 1533929 w 3309081"/>
                <a:gd name="connsiteY90" fmla="*/ 392907 h 2809875"/>
                <a:gd name="connsiteX91" fmla="*/ 1564884 w 3309081"/>
                <a:gd name="connsiteY91" fmla="*/ 366713 h 2809875"/>
                <a:gd name="connsiteX92" fmla="*/ 1557740 w 3309081"/>
                <a:gd name="connsiteY92" fmla="*/ 340519 h 2809875"/>
                <a:gd name="connsiteX93" fmla="*/ 1564884 w 3309081"/>
                <a:gd name="connsiteY93" fmla="*/ 309562 h 2809875"/>
                <a:gd name="connsiteX94" fmla="*/ 1583934 w 3309081"/>
                <a:gd name="connsiteY94" fmla="*/ 285750 h 2809875"/>
                <a:gd name="connsiteX95" fmla="*/ 1588697 w 3309081"/>
                <a:gd name="connsiteY95" fmla="*/ 271463 h 2809875"/>
                <a:gd name="connsiteX96" fmla="*/ 1579172 w 3309081"/>
                <a:gd name="connsiteY96" fmla="*/ 257175 h 2809875"/>
                <a:gd name="connsiteX97" fmla="*/ 1545834 w 3309081"/>
                <a:gd name="connsiteY97" fmla="*/ 230981 h 2809875"/>
                <a:gd name="connsiteX98" fmla="*/ 1522022 w 3309081"/>
                <a:gd name="connsiteY98" fmla="*/ 228600 h 2809875"/>
                <a:gd name="connsiteX99" fmla="*/ 1507734 w 3309081"/>
                <a:gd name="connsiteY99" fmla="*/ 192881 h 2809875"/>
                <a:gd name="connsiteX100" fmla="*/ 1505353 w 3309081"/>
                <a:gd name="connsiteY100" fmla="*/ 159543 h 2809875"/>
                <a:gd name="connsiteX101" fmla="*/ 1488684 w 3309081"/>
                <a:gd name="connsiteY101" fmla="*/ 119063 h 2809875"/>
                <a:gd name="connsiteX102" fmla="*/ 1479159 w 3309081"/>
                <a:gd name="connsiteY102" fmla="*/ 92868 h 2809875"/>
                <a:gd name="connsiteX103" fmla="*/ 1455347 w 3309081"/>
                <a:gd name="connsiteY103" fmla="*/ 85725 h 2809875"/>
                <a:gd name="connsiteX104" fmla="*/ 1450584 w 3309081"/>
                <a:gd name="connsiteY104" fmla="*/ 66675 h 2809875"/>
                <a:gd name="connsiteX105" fmla="*/ 1433915 w 3309081"/>
                <a:gd name="connsiteY105" fmla="*/ 40481 h 2809875"/>
                <a:gd name="connsiteX106" fmla="*/ 1445822 w 3309081"/>
                <a:gd name="connsiteY106" fmla="*/ 30956 h 2809875"/>
                <a:gd name="connsiteX107" fmla="*/ 1436297 w 3309081"/>
                <a:gd name="connsiteY107" fmla="*/ 0 h 2809875"/>
                <a:gd name="connsiteX108" fmla="*/ 845747 w 3309081"/>
                <a:gd name="connsiteY108" fmla="*/ 180975 h 2809875"/>
                <a:gd name="connsiteX109" fmla="*/ 845747 w 3309081"/>
                <a:gd name="connsiteY109" fmla="*/ 180975 h 2809875"/>
                <a:gd name="connsiteX110" fmla="*/ 840984 w 3309081"/>
                <a:gd name="connsiteY110" fmla="*/ 223838 h 2809875"/>
                <a:gd name="connsiteX111" fmla="*/ 836222 w 3309081"/>
                <a:gd name="connsiteY111" fmla="*/ 238125 h 2809875"/>
                <a:gd name="connsiteX112" fmla="*/ 817172 w 3309081"/>
                <a:gd name="connsiteY112" fmla="*/ 254794 h 2809875"/>
                <a:gd name="connsiteX113" fmla="*/ 788597 w 3309081"/>
                <a:gd name="connsiteY113" fmla="*/ 266700 h 2809875"/>
                <a:gd name="connsiteX114" fmla="*/ 740972 w 3309081"/>
                <a:gd name="connsiteY114" fmla="*/ 300038 h 2809875"/>
                <a:gd name="connsiteX115" fmla="*/ 721922 w 3309081"/>
                <a:gd name="connsiteY115" fmla="*/ 328613 h 2809875"/>
                <a:gd name="connsiteX116" fmla="*/ 705252 w 3309081"/>
                <a:gd name="connsiteY116" fmla="*/ 342900 h 2809875"/>
                <a:gd name="connsiteX117" fmla="*/ 707634 w 3309081"/>
                <a:gd name="connsiteY117" fmla="*/ 369095 h 2809875"/>
                <a:gd name="connsiteX118" fmla="*/ 726684 w 3309081"/>
                <a:gd name="connsiteY118" fmla="*/ 381000 h 2809875"/>
                <a:gd name="connsiteX119" fmla="*/ 731447 w 3309081"/>
                <a:gd name="connsiteY119" fmla="*/ 395288 h 2809875"/>
                <a:gd name="connsiteX120" fmla="*/ 750497 w 3309081"/>
                <a:gd name="connsiteY120" fmla="*/ 423863 h 2809875"/>
                <a:gd name="connsiteX121" fmla="*/ 760022 w 3309081"/>
                <a:gd name="connsiteY121" fmla="*/ 442913 h 2809875"/>
                <a:gd name="connsiteX122" fmla="*/ 750497 w 3309081"/>
                <a:gd name="connsiteY122" fmla="*/ 481013 h 2809875"/>
                <a:gd name="connsiteX123" fmla="*/ 736209 w 3309081"/>
                <a:gd name="connsiteY123" fmla="*/ 490538 h 2809875"/>
                <a:gd name="connsiteX124" fmla="*/ 731447 w 3309081"/>
                <a:gd name="connsiteY124" fmla="*/ 504825 h 2809875"/>
                <a:gd name="connsiteX125" fmla="*/ 717159 w 3309081"/>
                <a:gd name="connsiteY125" fmla="*/ 509588 h 2809875"/>
                <a:gd name="connsiteX126" fmla="*/ 712397 w 3309081"/>
                <a:gd name="connsiteY126" fmla="*/ 538163 h 2809875"/>
                <a:gd name="connsiteX127" fmla="*/ 702872 w 3309081"/>
                <a:gd name="connsiteY127" fmla="*/ 566738 h 2809875"/>
                <a:gd name="connsiteX128" fmla="*/ 698109 w 3309081"/>
                <a:gd name="connsiteY128" fmla="*/ 581025 h 2809875"/>
                <a:gd name="connsiteX129" fmla="*/ 683822 w 3309081"/>
                <a:gd name="connsiteY129" fmla="*/ 611981 h 2809875"/>
                <a:gd name="connsiteX130" fmla="*/ 702872 w 3309081"/>
                <a:gd name="connsiteY130" fmla="*/ 638175 h 2809875"/>
                <a:gd name="connsiteX131" fmla="*/ 731447 w 3309081"/>
                <a:gd name="connsiteY131" fmla="*/ 647700 h 2809875"/>
                <a:gd name="connsiteX132" fmla="*/ 740972 w 3309081"/>
                <a:gd name="connsiteY132" fmla="*/ 661988 h 2809875"/>
                <a:gd name="connsiteX133" fmla="*/ 745734 w 3309081"/>
                <a:gd name="connsiteY133" fmla="*/ 676275 h 2809875"/>
                <a:gd name="connsiteX134" fmla="*/ 745734 w 3309081"/>
                <a:gd name="connsiteY134" fmla="*/ 688181 h 2809875"/>
                <a:gd name="connsiteX135" fmla="*/ 748115 w 3309081"/>
                <a:gd name="connsiteY135" fmla="*/ 709613 h 2809875"/>
                <a:gd name="connsiteX136" fmla="*/ 755259 w 3309081"/>
                <a:gd name="connsiteY136" fmla="*/ 728663 h 2809875"/>
                <a:gd name="connsiteX137" fmla="*/ 745734 w 3309081"/>
                <a:gd name="connsiteY137" fmla="*/ 757238 h 2809875"/>
                <a:gd name="connsiteX138" fmla="*/ 736209 w 3309081"/>
                <a:gd name="connsiteY138" fmla="*/ 771525 h 2809875"/>
                <a:gd name="connsiteX139" fmla="*/ 736209 w 3309081"/>
                <a:gd name="connsiteY139" fmla="*/ 842963 h 2809875"/>
                <a:gd name="connsiteX140" fmla="*/ 740972 w 3309081"/>
                <a:gd name="connsiteY140" fmla="*/ 857250 h 2809875"/>
                <a:gd name="connsiteX141" fmla="*/ 745734 w 3309081"/>
                <a:gd name="connsiteY141" fmla="*/ 876300 h 2809875"/>
                <a:gd name="connsiteX142" fmla="*/ 760022 w 3309081"/>
                <a:gd name="connsiteY142" fmla="*/ 923925 h 2809875"/>
                <a:gd name="connsiteX143" fmla="*/ 764784 w 3309081"/>
                <a:gd name="connsiteY143" fmla="*/ 938213 h 2809875"/>
                <a:gd name="connsiteX144" fmla="*/ 771928 w 3309081"/>
                <a:gd name="connsiteY144" fmla="*/ 983456 h 2809875"/>
                <a:gd name="connsiteX145" fmla="*/ 750497 w 3309081"/>
                <a:gd name="connsiteY145" fmla="*/ 1004888 h 2809875"/>
                <a:gd name="connsiteX146" fmla="*/ 731447 w 3309081"/>
                <a:gd name="connsiteY146" fmla="*/ 1009650 h 2809875"/>
                <a:gd name="connsiteX147" fmla="*/ 712397 w 3309081"/>
                <a:gd name="connsiteY147" fmla="*/ 1016794 h 2809875"/>
                <a:gd name="connsiteX148" fmla="*/ 683822 w 3309081"/>
                <a:gd name="connsiteY148" fmla="*/ 1035844 h 2809875"/>
                <a:gd name="connsiteX149" fmla="*/ 674297 w 3309081"/>
                <a:gd name="connsiteY149" fmla="*/ 1052513 h 2809875"/>
                <a:gd name="connsiteX150" fmla="*/ 660009 w 3309081"/>
                <a:gd name="connsiteY150" fmla="*/ 1062038 h 2809875"/>
                <a:gd name="connsiteX151" fmla="*/ 650484 w 3309081"/>
                <a:gd name="connsiteY151" fmla="*/ 1076325 h 2809875"/>
                <a:gd name="connsiteX152" fmla="*/ 640959 w 3309081"/>
                <a:gd name="connsiteY152" fmla="*/ 1157288 h 2809875"/>
                <a:gd name="connsiteX153" fmla="*/ 626672 w 3309081"/>
                <a:gd name="connsiteY153" fmla="*/ 1190625 h 2809875"/>
                <a:gd name="connsiteX154" fmla="*/ 593334 w 3309081"/>
                <a:gd name="connsiteY154" fmla="*/ 1204913 h 2809875"/>
                <a:gd name="connsiteX155" fmla="*/ 588572 w 3309081"/>
                <a:gd name="connsiteY155" fmla="*/ 1219200 h 2809875"/>
                <a:gd name="connsiteX156" fmla="*/ 593334 w 3309081"/>
                <a:gd name="connsiteY156" fmla="*/ 1233488 h 2809875"/>
                <a:gd name="connsiteX157" fmla="*/ 579047 w 3309081"/>
                <a:gd name="connsiteY157" fmla="*/ 1247775 h 2809875"/>
                <a:gd name="connsiteX158" fmla="*/ 569521 w 3309081"/>
                <a:gd name="connsiteY158" fmla="*/ 1290638 h 2809875"/>
                <a:gd name="connsiteX159" fmla="*/ 552854 w 3309081"/>
                <a:gd name="connsiteY159" fmla="*/ 1321593 h 2809875"/>
                <a:gd name="connsiteX160" fmla="*/ 533803 w 3309081"/>
                <a:gd name="connsiteY160" fmla="*/ 1343025 h 2809875"/>
                <a:gd name="connsiteX161" fmla="*/ 519515 w 3309081"/>
                <a:gd name="connsiteY161" fmla="*/ 1371600 h 2809875"/>
                <a:gd name="connsiteX162" fmla="*/ 498084 w 3309081"/>
                <a:gd name="connsiteY162" fmla="*/ 1419225 h 2809875"/>
                <a:gd name="connsiteX163" fmla="*/ 493322 w 3309081"/>
                <a:gd name="connsiteY163" fmla="*/ 1433513 h 2809875"/>
                <a:gd name="connsiteX164" fmla="*/ 474272 w 3309081"/>
                <a:gd name="connsiteY164" fmla="*/ 1466850 h 2809875"/>
                <a:gd name="connsiteX165" fmla="*/ 464747 w 3309081"/>
                <a:gd name="connsiteY165" fmla="*/ 1485900 h 2809875"/>
                <a:gd name="connsiteX166" fmla="*/ 459984 w 3309081"/>
                <a:gd name="connsiteY166" fmla="*/ 1500188 h 2809875"/>
                <a:gd name="connsiteX167" fmla="*/ 450459 w 3309081"/>
                <a:gd name="connsiteY167" fmla="*/ 1514475 h 2809875"/>
                <a:gd name="connsiteX168" fmla="*/ 436172 w 3309081"/>
                <a:gd name="connsiteY168" fmla="*/ 1552575 h 2809875"/>
                <a:gd name="connsiteX169" fmla="*/ 412359 w 3309081"/>
                <a:gd name="connsiteY169" fmla="*/ 1595438 h 2809875"/>
                <a:gd name="connsiteX170" fmla="*/ 398072 w 3309081"/>
                <a:gd name="connsiteY170" fmla="*/ 1628776 h 2809875"/>
                <a:gd name="connsiteX171" fmla="*/ 393310 w 3309081"/>
                <a:gd name="connsiteY171" fmla="*/ 1657350 h 2809875"/>
                <a:gd name="connsiteX172" fmla="*/ 379022 w 3309081"/>
                <a:gd name="connsiteY172" fmla="*/ 1719263 h 2809875"/>
                <a:gd name="connsiteX173" fmla="*/ 374259 w 3309081"/>
                <a:gd name="connsiteY173" fmla="*/ 1757363 h 2809875"/>
                <a:gd name="connsiteX174" fmla="*/ 369497 w 3309081"/>
                <a:gd name="connsiteY174" fmla="*/ 1771650 h 2809875"/>
                <a:gd name="connsiteX175" fmla="*/ 357591 w 3309081"/>
                <a:gd name="connsiteY175" fmla="*/ 1807369 h 2809875"/>
                <a:gd name="connsiteX176" fmla="*/ 343303 w 3309081"/>
                <a:gd name="connsiteY176" fmla="*/ 1852613 h 2809875"/>
                <a:gd name="connsiteX177" fmla="*/ 336159 w 3309081"/>
                <a:gd name="connsiteY177" fmla="*/ 1876425 h 2809875"/>
                <a:gd name="connsiteX178" fmla="*/ 326634 w 3309081"/>
                <a:gd name="connsiteY178" fmla="*/ 1890713 h 2809875"/>
                <a:gd name="connsiteX179" fmla="*/ 321872 w 3309081"/>
                <a:gd name="connsiteY179" fmla="*/ 1905000 h 2809875"/>
                <a:gd name="connsiteX180" fmla="*/ 307584 w 3309081"/>
                <a:gd name="connsiteY180" fmla="*/ 1914525 h 2809875"/>
                <a:gd name="connsiteX181" fmla="*/ 293297 w 3309081"/>
                <a:gd name="connsiteY181" fmla="*/ 1943100 h 2809875"/>
                <a:gd name="connsiteX182" fmla="*/ 283772 w 3309081"/>
                <a:gd name="connsiteY182" fmla="*/ 1971675 h 2809875"/>
                <a:gd name="connsiteX183" fmla="*/ 267103 w 3309081"/>
                <a:gd name="connsiteY183" fmla="*/ 2002632 h 2809875"/>
                <a:gd name="connsiteX184" fmla="*/ 231384 w 3309081"/>
                <a:gd name="connsiteY184" fmla="*/ 2038350 h 2809875"/>
                <a:gd name="connsiteX185" fmla="*/ 207572 w 3309081"/>
                <a:gd name="connsiteY185" fmla="*/ 2062163 h 2809875"/>
                <a:gd name="connsiteX186" fmla="*/ 202809 w 3309081"/>
                <a:gd name="connsiteY186" fmla="*/ 2076450 h 2809875"/>
                <a:gd name="connsiteX187" fmla="*/ 174234 w 3309081"/>
                <a:gd name="connsiteY187" fmla="*/ 2095500 h 2809875"/>
                <a:gd name="connsiteX188" fmla="*/ 159947 w 3309081"/>
                <a:gd name="connsiteY188" fmla="*/ 2105025 h 2809875"/>
                <a:gd name="connsiteX189" fmla="*/ 131372 w 3309081"/>
                <a:gd name="connsiteY189" fmla="*/ 2133601 h 2809875"/>
                <a:gd name="connsiteX190" fmla="*/ 102797 w 3309081"/>
                <a:gd name="connsiteY190" fmla="*/ 2145506 h 2809875"/>
                <a:gd name="connsiteX191" fmla="*/ 78985 w 3309081"/>
                <a:gd name="connsiteY191" fmla="*/ 2157412 h 2809875"/>
                <a:gd name="connsiteX192" fmla="*/ 45647 w 3309081"/>
                <a:gd name="connsiteY192" fmla="*/ 2174081 h 2809875"/>
                <a:gd name="connsiteX193" fmla="*/ 24215 w 3309081"/>
                <a:gd name="connsiteY193" fmla="*/ 2178844 h 2809875"/>
                <a:gd name="connsiteX194" fmla="*/ 403 w 3309081"/>
                <a:gd name="connsiteY194" fmla="*/ 2188369 h 2809875"/>
                <a:gd name="connsiteX195" fmla="*/ 12309 w 3309081"/>
                <a:gd name="connsiteY195" fmla="*/ 2228850 h 2809875"/>
                <a:gd name="connsiteX196" fmla="*/ 43265 w 3309081"/>
                <a:gd name="connsiteY196" fmla="*/ 2255044 h 2809875"/>
                <a:gd name="connsiteX197" fmla="*/ 67079 w 3309081"/>
                <a:gd name="connsiteY197" fmla="*/ 2271713 h 2809875"/>
                <a:gd name="connsiteX198" fmla="*/ 90890 w 3309081"/>
                <a:gd name="connsiteY198" fmla="*/ 2276475 h 2809875"/>
                <a:gd name="connsiteX199" fmla="*/ 114703 w 3309081"/>
                <a:gd name="connsiteY199" fmla="*/ 2297906 h 2809875"/>
                <a:gd name="connsiteX200" fmla="*/ 119466 w 3309081"/>
                <a:gd name="connsiteY200" fmla="*/ 2326482 h 2809875"/>
                <a:gd name="connsiteX201" fmla="*/ 126609 w 3309081"/>
                <a:gd name="connsiteY201" fmla="*/ 2347913 h 2809875"/>
                <a:gd name="connsiteX202" fmla="*/ 121847 w 3309081"/>
                <a:gd name="connsiteY202" fmla="*/ 2386013 h 2809875"/>
                <a:gd name="connsiteX203" fmla="*/ 112322 w 3309081"/>
                <a:gd name="connsiteY203" fmla="*/ 2405063 h 2809875"/>
                <a:gd name="connsiteX204" fmla="*/ 100416 w 3309081"/>
                <a:gd name="connsiteY204" fmla="*/ 2424112 h 2809875"/>
                <a:gd name="connsiteX205" fmla="*/ 71841 w 3309081"/>
                <a:gd name="connsiteY205" fmla="*/ 2426494 h 2809875"/>
                <a:gd name="connsiteX206" fmla="*/ 50409 w 3309081"/>
                <a:gd name="connsiteY206" fmla="*/ 2452688 h 2809875"/>
                <a:gd name="connsiteX207" fmla="*/ 21834 w 3309081"/>
                <a:gd name="connsiteY207" fmla="*/ 2466975 h 2809875"/>
                <a:gd name="connsiteX208" fmla="*/ 31359 w 3309081"/>
                <a:gd name="connsiteY208" fmla="*/ 2490788 h 2809875"/>
                <a:gd name="connsiteX209" fmla="*/ 21834 w 3309081"/>
                <a:gd name="connsiteY209" fmla="*/ 2524125 h 2809875"/>
                <a:gd name="connsiteX210" fmla="*/ 12309 w 3309081"/>
                <a:gd name="connsiteY210" fmla="*/ 2538413 h 2809875"/>
                <a:gd name="connsiteX211" fmla="*/ 374259 w 3309081"/>
                <a:gd name="connsiteY211" fmla="*/ 2809875 h 2809875"/>
                <a:gd name="connsiteX0" fmla="*/ 690172 w 3232465"/>
                <a:gd name="connsiteY0" fmla="*/ 2619375 h 2809875"/>
                <a:gd name="connsiteX1" fmla="*/ 1179122 w 3232465"/>
                <a:gd name="connsiteY1" fmla="*/ 2152650 h 2809875"/>
                <a:gd name="connsiteX2" fmla="*/ 1449791 w 3232465"/>
                <a:gd name="connsiteY2" fmla="*/ 1759744 h 2809875"/>
                <a:gd name="connsiteX3" fmla="*/ 1573615 w 3232465"/>
                <a:gd name="connsiteY3" fmla="*/ 1492251 h 2809875"/>
                <a:gd name="connsiteX4" fmla="*/ 1823647 w 3232465"/>
                <a:gd name="connsiteY4" fmla="*/ 1362075 h 2809875"/>
                <a:gd name="connsiteX5" fmla="*/ 2145909 w 3232465"/>
                <a:gd name="connsiteY5" fmla="*/ 1212850 h 2809875"/>
                <a:gd name="connsiteX6" fmla="*/ 3231759 w 3232465"/>
                <a:gd name="connsiteY6" fmla="*/ 1319213 h 2809875"/>
                <a:gd name="connsiteX7" fmla="*/ 2325297 w 3232465"/>
                <a:gd name="connsiteY7" fmla="*/ 1135063 h 2809875"/>
                <a:gd name="connsiteX8" fmla="*/ 3188897 w 3232465"/>
                <a:gd name="connsiteY8" fmla="*/ 1283495 h 2809875"/>
                <a:gd name="connsiteX9" fmla="*/ 3169848 w 3232465"/>
                <a:gd name="connsiteY9" fmla="*/ 1247775 h 2809875"/>
                <a:gd name="connsiteX10" fmla="*/ 3179372 w 3232465"/>
                <a:gd name="connsiteY10" fmla="*/ 1223963 h 2809875"/>
                <a:gd name="connsiteX11" fmla="*/ 3150797 w 3232465"/>
                <a:gd name="connsiteY11" fmla="*/ 1214438 h 2809875"/>
                <a:gd name="connsiteX12" fmla="*/ 3100790 w 3232465"/>
                <a:gd name="connsiteY12" fmla="*/ 1212056 h 2809875"/>
                <a:gd name="connsiteX13" fmla="*/ 3112697 w 3232465"/>
                <a:gd name="connsiteY13" fmla="*/ 1185863 h 2809875"/>
                <a:gd name="connsiteX14" fmla="*/ 3103172 w 3232465"/>
                <a:gd name="connsiteY14" fmla="*/ 1171575 h 2809875"/>
                <a:gd name="connsiteX15" fmla="*/ 3098409 w 3232465"/>
                <a:gd name="connsiteY15" fmla="*/ 1157288 h 2809875"/>
                <a:gd name="connsiteX16" fmla="*/ 3084122 w 3232465"/>
                <a:gd name="connsiteY16" fmla="*/ 1171575 h 2809875"/>
                <a:gd name="connsiteX17" fmla="*/ 3055547 w 3232465"/>
                <a:gd name="connsiteY17" fmla="*/ 1162050 h 2809875"/>
                <a:gd name="connsiteX18" fmla="*/ 3046022 w 3232465"/>
                <a:gd name="connsiteY18" fmla="*/ 1131094 h 2809875"/>
                <a:gd name="connsiteX19" fmla="*/ 3050784 w 3232465"/>
                <a:gd name="connsiteY19" fmla="*/ 1114425 h 2809875"/>
                <a:gd name="connsiteX20" fmla="*/ 3050784 w 3232465"/>
                <a:gd name="connsiteY20" fmla="*/ 1104900 h 2809875"/>
                <a:gd name="connsiteX21" fmla="*/ 3036497 w 3232465"/>
                <a:gd name="connsiteY21" fmla="*/ 1100138 h 2809875"/>
                <a:gd name="connsiteX22" fmla="*/ 3046022 w 3232465"/>
                <a:gd name="connsiteY22" fmla="*/ 1081088 h 2809875"/>
                <a:gd name="connsiteX23" fmla="*/ 3055547 w 3232465"/>
                <a:gd name="connsiteY23" fmla="*/ 1062038 h 2809875"/>
                <a:gd name="connsiteX24" fmla="*/ 3024590 w 3232465"/>
                <a:gd name="connsiteY24" fmla="*/ 1052513 h 2809875"/>
                <a:gd name="connsiteX25" fmla="*/ 3012684 w 3232465"/>
                <a:gd name="connsiteY25" fmla="*/ 1066800 h 2809875"/>
                <a:gd name="connsiteX26" fmla="*/ 2972204 w 3232465"/>
                <a:gd name="connsiteY26" fmla="*/ 1073944 h 2809875"/>
                <a:gd name="connsiteX27" fmla="*/ 2955534 w 3232465"/>
                <a:gd name="connsiteY27" fmla="*/ 1066800 h 2809875"/>
                <a:gd name="connsiteX28" fmla="*/ 2950772 w 3232465"/>
                <a:gd name="connsiteY28" fmla="*/ 1047750 h 2809875"/>
                <a:gd name="connsiteX29" fmla="*/ 2931721 w 3232465"/>
                <a:gd name="connsiteY29" fmla="*/ 1040607 h 2809875"/>
                <a:gd name="connsiteX30" fmla="*/ 2903147 w 3232465"/>
                <a:gd name="connsiteY30" fmla="*/ 1019175 h 2809875"/>
                <a:gd name="connsiteX31" fmla="*/ 2888859 w 3232465"/>
                <a:gd name="connsiteY31" fmla="*/ 1014413 h 2809875"/>
                <a:gd name="connsiteX32" fmla="*/ 2874572 w 3232465"/>
                <a:gd name="connsiteY32" fmla="*/ 1004888 h 2809875"/>
                <a:gd name="connsiteX33" fmla="*/ 2855522 w 3232465"/>
                <a:gd name="connsiteY33" fmla="*/ 1004888 h 2809875"/>
                <a:gd name="connsiteX34" fmla="*/ 2834090 w 3232465"/>
                <a:gd name="connsiteY34" fmla="*/ 995363 h 2809875"/>
                <a:gd name="connsiteX35" fmla="*/ 2810278 w 3232465"/>
                <a:gd name="connsiteY35" fmla="*/ 1009650 h 2809875"/>
                <a:gd name="connsiteX36" fmla="*/ 2767416 w 3232465"/>
                <a:gd name="connsiteY36" fmla="*/ 1007269 h 2809875"/>
                <a:gd name="connsiteX37" fmla="*/ 2734079 w 3232465"/>
                <a:gd name="connsiteY37" fmla="*/ 1019175 h 2809875"/>
                <a:gd name="connsiteX38" fmla="*/ 2712646 w 3232465"/>
                <a:gd name="connsiteY38" fmla="*/ 1019176 h 2809875"/>
                <a:gd name="connsiteX39" fmla="*/ 2693597 w 3232465"/>
                <a:gd name="connsiteY39" fmla="*/ 1009650 h 2809875"/>
                <a:gd name="connsiteX40" fmla="*/ 2641209 w 3232465"/>
                <a:gd name="connsiteY40" fmla="*/ 1021557 h 2809875"/>
                <a:gd name="connsiteX41" fmla="*/ 2631684 w 3232465"/>
                <a:gd name="connsiteY41" fmla="*/ 1031082 h 2809875"/>
                <a:gd name="connsiteX42" fmla="*/ 2612634 w 3232465"/>
                <a:gd name="connsiteY42" fmla="*/ 1038225 h 2809875"/>
                <a:gd name="connsiteX43" fmla="*/ 2595965 w 3232465"/>
                <a:gd name="connsiteY43" fmla="*/ 1035844 h 2809875"/>
                <a:gd name="connsiteX44" fmla="*/ 2529290 w 3232465"/>
                <a:gd name="connsiteY44" fmla="*/ 1004888 h 2809875"/>
                <a:gd name="connsiteX45" fmla="*/ 2526909 w 3232465"/>
                <a:gd name="connsiteY45" fmla="*/ 971550 h 2809875"/>
                <a:gd name="connsiteX46" fmla="*/ 2512622 w 3232465"/>
                <a:gd name="connsiteY46" fmla="*/ 942975 h 2809875"/>
                <a:gd name="connsiteX47" fmla="*/ 2488809 w 3232465"/>
                <a:gd name="connsiteY47" fmla="*/ 938213 h 2809875"/>
                <a:gd name="connsiteX48" fmla="*/ 2493572 w 3232465"/>
                <a:gd name="connsiteY48" fmla="*/ 923925 h 2809875"/>
                <a:gd name="connsiteX49" fmla="*/ 2479284 w 3232465"/>
                <a:gd name="connsiteY49" fmla="*/ 914400 h 2809875"/>
                <a:gd name="connsiteX50" fmla="*/ 2457853 w 3232465"/>
                <a:gd name="connsiteY50" fmla="*/ 902494 h 2809875"/>
                <a:gd name="connsiteX51" fmla="*/ 2431659 w 3232465"/>
                <a:gd name="connsiteY51" fmla="*/ 890588 h 2809875"/>
                <a:gd name="connsiteX52" fmla="*/ 2414991 w 3232465"/>
                <a:gd name="connsiteY52" fmla="*/ 864394 h 2809875"/>
                <a:gd name="connsiteX53" fmla="*/ 2398321 w 3232465"/>
                <a:gd name="connsiteY53" fmla="*/ 833437 h 2809875"/>
                <a:gd name="connsiteX54" fmla="*/ 2367365 w 3232465"/>
                <a:gd name="connsiteY54" fmla="*/ 807244 h 2809875"/>
                <a:gd name="connsiteX55" fmla="*/ 2348316 w 3232465"/>
                <a:gd name="connsiteY55" fmla="*/ 769144 h 2809875"/>
                <a:gd name="connsiteX56" fmla="*/ 2322122 w 3232465"/>
                <a:gd name="connsiteY56" fmla="*/ 733425 h 2809875"/>
                <a:gd name="connsiteX57" fmla="*/ 2307834 w 3232465"/>
                <a:gd name="connsiteY57" fmla="*/ 723900 h 2809875"/>
                <a:gd name="connsiteX58" fmla="*/ 2264972 w 3232465"/>
                <a:gd name="connsiteY58" fmla="*/ 704850 h 2809875"/>
                <a:gd name="connsiteX59" fmla="*/ 2241159 w 3232465"/>
                <a:gd name="connsiteY59" fmla="*/ 678657 h 2809875"/>
                <a:gd name="connsiteX60" fmla="*/ 2231634 w 3232465"/>
                <a:gd name="connsiteY60" fmla="*/ 657225 h 2809875"/>
                <a:gd name="connsiteX61" fmla="*/ 2212584 w 3232465"/>
                <a:gd name="connsiteY61" fmla="*/ 647700 h 2809875"/>
                <a:gd name="connsiteX62" fmla="*/ 2198297 w 3232465"/>
                <a:gd name="connsiteY62" fmla="*/ 638175 h 2809875"/>
                <a:gd name="connsiteX63" fmla="*/ 2179247 w 3232465"/>
                <a:gd name="connsiteY63" fmla="*/ 642938 h 2809875"/>
                <a:gd name="connsiteX64" fmla="*/ 2155434 w 3232465"/>
                <a:gd name="connsiteY64" fmla="*/ 619125 h 2809875"/>
                <a:gd name="connsiteX65" fmla="*/ 2136384 w 3232465"/>
                <a:gd name="connsiteY65" fmla="*/ 590550 h 2809875"/>
                <a:gd name="connsiteX66" fmla="*/ 2126859 w 3232465"/>
                <a:gd name="connsiteY66" fmla="*/ 561975 h 2809875"/>
                <a:gd name="connsiteX67" fmla="*/ 2103047 w 3232465"/>
                <a:gd name="connsiteY67" fmla="*/ 561975 h 2809875"/>
                <a:gd name="connsiteX68" fmla="*/ 2088759 w 3232465"/>
                <a:gd name="connsiteY68" fmla="*/ 547688 h 2809875"/>
                <a:gd name="connsiteX69" fmla="*/ 2050660 w 3232465"/>
                <a:gd name="connsiteY69" fmla="*/ 540544 h 2809875"/>
                <a:gd name="connsiteX70" fmla="*/ 2007797 w 3232465"/>
                <a:gd name="connsiteY70" fmla="*/ 528638 h 2809875"/>
                <a:gd name="connsiteX71" fmla="*/ 1976841 w 3232465"/>
                <a:gd name="connsiteY71" fmla="*/ 526256 h 2809875"/>
                <a:gd name="connsiteX72" fmla="*/ 1948266 w 3232465"/>
                <a:gd name="connsiteY72" fmla="*/ 521494 h 2809875"/>
                <a:gd name="connsiteX73" fmla="*/ 1926834 w 3232465"/>
                <a:gd name="connsiteY73" fmla="*/ 504825 h 2809875"/>
                <a:gd name="connsiteX74" fmla="*/ 1912547 w 3232465"/>
                <a:gd name="connsiteY74" fmla="*/ 509588 h 2809875"/>
                <a:gd name="connsiteX75" fmla="*/ 1841109 w 3232465"/>
                <a:gd name="connsiteY75" fmla="*/ 495300 h 2809875"/>
                <a:gd name="connsiteX76" fmla="*/ 1812534 w 3232465"/>
                <a:gd name="connsiteY76" fmla="*/ 485775 h 2809875"/>
                <a:gd name="connsiteX77" fmla="*/ 1798247 w 3232465"/>
                <a:gd name="connsiteY77" fmla="*/ 481013 h 2809875"/>
                <a:gd name="connsiteX78" fmla="*/ 1783959 w 3232465"/>
                <a:gd name="connsiteY78" fmla="*/ 490538 h 2809875"/>
                <a:gd name="connsiteX79" fmla="*/ 1769672 w 3232465"/>
                <a:gd name="connsiteY79" fmla="*/ 495300 h 2809875"/>
                <a:gd name="connsiteX80" fmla="*/ 1741097 w 3232465"/>
                <a:gd name="connsiteY80" fmla="*/ 523875 h 2809875"/>
                <a:gd name="connsiteX81" fmla="*/ 1717284 w 3232465"/>
                <a:gd name="connsiteY81" fmla="*/ 519113 h 2809875"/>
                <a:gd name="connsiteX82" fmla="*/ 1683947 w 3232465"/>
                <a:gd name="connsiteY82" fmla="*/ 509588 h 2809875"/>
                <a:gd name="connsiteX83" fmla="*/ 1650609 w 3232465"/>
                <a:gd name="connsiteY83" fmla="*/ 504825 h 2809875"/>
                <a:gd name="connsiteX84" fmla="*/ 1622034 w 3232465"/>
                <a:gd name="connsiteY84" fmla="*/ 500063 h 2809875"/>
                <a:gd name="connsiteX85" fmla="*/ 1581553 w 3232465"/>
                <a:gd name="connsiteY85" fmla="*/ 483394 h 2809875"/>
                <a:gd name="connsiteX86" fmla="*/ 1552978 w 3232465"/>
                <a:gd name="connsiteY86" fmla="*/ 483394 h 2809875"/>
                <a:gd name="connsiteX87" fmla="*/ 1541072 w 3232465"/>
                <a:gd name="connsiteY87" fmla="*/ 466725 h 2809875"/>
                <a:gd name="connsiteX88" fmla="*/ 1526784 w 3232465"/>
                <a:gd name="connsiteY88" fmla="*/ 447675 h 2809875"/>
                <a:gd name="connsiteX89" fmla="*/ 1522021 w 3232465"/>
                <a:gd name="connsiteY89" fmla="*/ 421481 h 2809875"/>
                <a:gd name="connsiteX90" fmla="*/ 1533929 w 3232465"/>
                <a:gd name="connsiteY90" fmla="*/ 392907 h 2809875"/>
                <a:gd name="connsiteX91" fmla="*/ 1564884 w 3232465"/>
                <a:gd name="connsiteY91" fmla="*/ 366713 h 2809875"/>
                <a:gd name="connsiteX92" fmla="*/ 1557740 w 3232465"/>
                <a:gd name="connsiteY92" fmla="*/ 340519 h 2809875"/>
                <a:gd name="connsiteX93" fmla="*/ 1564884 w 3232465"/>
                <a:gd name="connsiteY93" fmla="*/ 309562 h 2809875"/>
                <a:gd name="connsiteX94" fmla="*/ 1583934 w 3232465"/>
                <a:gd name="connsiteY94" fmla="*/ 285750 h 2809875"/>
                <a:gd name="connsiteX95" fmla="*/ 1588697 w 3232465"/>
                <a:gd name="connsiteY95" fmla="*/ 271463 h 2809875"/>
                <a:gd name="connsiteX96" fmla="*/ 1579172 w 3232465"/>
                <a:gd name="connsiteY96" fmla="*/ 257175 h 2809875"/>
                <a:gd name="connsiteX97" fmla="*/ 1545834 w 3232465"/>
                <a:gd name="connsiteY97" fmla="*/ 230981 h 2809875"/>
                <a:gd name="connsiteX98" fmla="*/ 1522022 w 3232465"/>
                <a:gd name="connsiteY98" fmla="*/ 228600 h 2809875"/>
                <a:gd name="connsiteX99" fmla="*/ 1507734 w 3232465"/>
                <a:gd name="connsiteY99" fmla="*/ 192881 h 2809875"/>
                <a:gd name="connsiteX100" fmla="*/ 1505353 w 3232465"/>
                <a:gd name="connsiteY100" fmla="*/ 159543 h 2809875"/>
                <a:gd name="connsiteX101" fmla="*/ 1488684 w 3232465"/>
                <a:gd name="connsiteY101" fmla="*/ 119063 h 2809875"/>
                <a:gd name="connsiteX102" fmla="*/ 1479159 w 3232465"/>
                <a:gd name="connsiteY102" fmla="*/ 92868 h 2809875"/>
                <a:gd name="connsiteX103" fmla="*/ 1455347 w 3232465"/>
                <a:gd name="connsiteY103" fmla="*/ 85725 h 2809875"/>
                <a:gd name="connsiteX104" fmla="*/ 1450584 w 3232465"/>
                <a:gd name="connsiteY104" fmla="*/ 66675 h 2809875"/>
                <a:gd name="connsiteX105" fmla="*/ 1433915 w 3232465"/>
                <a:gd name="connsiteY105" fmla="*/ 40481 h 2809875"/>
                <a:gd name="connsiteX106" fmla="*/ 1445822 w 3232465"/>
                <a:gd name="connsiteY106" fmla="*/ 30956 h 2809875"/>
                <a:gd name="connsiteX107" fmla="*/ 1436297 w 3232465"/>
                <a:gd name="connsiteY107" fmla="*/ 0 h 2809875"/>
                <a:gd name="connsiteX108" fmla="*/ 845747 w 3232465"/>
                <a:gd name="connsiteY108" fmla="*/ 180975 h 2809875"/>
                <a:gd name="connsiteX109" fmla="*/ 845747 w 3232465"/>
                <a:gd name="connsiteY109" fmla="*/ 180975 h 2809875"/>
                <a:gd name="connsiteX110" fmla="*/ 840984 w 3232465"/>
                <a:gd name="connsiteY110" fmla="*/ 223838 h 2809875"/>
                <a:gd name="connsiteX111" fmla="*/ 836222 w 3232465"/>
                <a:gd name="connsiteY111" fmla="*/ 238125 h 2809875"/>
                <a:gd name="connsiteX112" fmla="*/ 817172 w 3232465"/>
                <a:gd name="connsiteY112" fmla="*/ 254794 h 2809875"/>
                <a:gd name="connsiteX113" fmla="*/ 788597 w 3232465"/>
                <a:gd name="connsiteY113" fmla="*/ 266700 h 2809875"/>
                <a:gd name="connsiteX114" fmla="*/ 740972 w 3232465"/>
                <a:gd name="connsiteY114" fmla="*/ 300038 h 2809875"/>
                <a:gd name="connsiteX115" fmla="*/ 721922 w 3232465"/>
                <a:gd name="connsiteY115" fmla="*/ 328613 h 2809875"/>
                <a:gd name="connsiteX116" fmla="*/ 705252 w 3232465"/>
                <a:gd name="connsiteY116" fmla="*/ 342900 h 2809875"/>
                <a:gd name="connsiteX117" fmla="*/ 707634 w 3232465"/>
                <a:gd name="connsiteY117" fmla="*/ 369095 h 2809875"/>
                <a:gd name="connsiteX118" fmla="*/ 726684 w 3232465"/>
                <a:gd name="connsiteY118" fmla="*/ 381000 h 2809875"/>
                <a:gd name="connsiteX119" fmla="*/ 731447 w 3232465"/>
                <a:gd name="connsiteY119" fmla="*/ 395288 h 2809875"/>
                <a:gd name="connsiteX120" fmla="*/ 750497 w 3232465"/>
                <a:gd name="connsiteY120" fmla="*/ 423863 h 2809875"/>
                <a:gd name="connsiteX121" fmla="*/ 760022 w 3232465"/>
                <a:gd name="connsiteY121" fmla="*/ 442913 h 2809875"/>
                <a:gd name="connsiteX122" fmla="*/ 750497 w 3232465"/>
                <a:gd name="connsiteY122" fmla="*/ 481013 h 2809875"/>
                <a:gd name="connsiteX123" fmla="*/ 736209 w 3232465"/>
                <a:gd name="connsiteY123" fmla="*/ 490538 h 2809875"/>
                <a:gd name="connsiteX124" fmla="*/ 731447 w 3232465"/>
                <a:gd name="connsiteY124" fmla="*/ 504825 h 2809875"/>
                <a:gd name="connsiteX125" fmla="*/ 717159 w 3232465"/>
                <a:gd name="connsiteY125" fmla="*/ 509588 h 2809875"/>
                <a:gd name="connsiteX126" fmla="*/ 712397 w 3232465"/>
                <a:gd name="connsiteY126" fmla="*/ 538163 h 2809875"/>
                <a:gd name="connsiteX127" fmla="*/ 702872 w 3232465"/>
                <a:gd name="connsiteY127" fmla="*/ 566738 h 2809875"/>
                <a:gd name="connsiteX128" fmla="*/ 698109 w 3232465"/>
                <a:gd name="connsiteY128" fmla="*/ 581025 h 2809875"/>
                <a:gd name="connsiteX129" fmla="*/ 683822 w 3232465"/>
                <a:gd name="connsiteY129" fmla="*/ 611981 h 2809875"/>
                <a:gd name="connsiteX130" fmla="*/ 702872 w 3232465"/>
                <a:gd name="connsiteY130" fmla="*/ 638175 h 2809875"/>
                <a:gd name="connsiteX131" fmla="*/ 731447 w 3232465"/>
                <a:gd name="connsiteY131" fmla="*/ 647700 h 2809875"/>
                <a:gd name="connsiteX132" fmla="*/ 740972 w 3232465"/>
                <a:gd name="connsiteY132" fmla="*/ 661988 h 2809875"/>
                <a:gd name="connsiteX133" fmla="*/ 745734 w 3232465"/>
                <a:gd name="connsiteY133" fmla="*/ 676275 h 2809875"/>
                <a:gd name="connsiteX134" fmla="*/ 745734 w 3232465"/>
                <a:gd name="connsiteY134" fmla="*/ 688181 h 2809875"/>
                <a:gd name="connsiteX135" fmla="*/ 748115 w 3232465"/>
                <a:gd name="connsiteY135" fmla="*/ 709613 h 2809875"/>
                <a:gd name="connsiteX136" fmla="*/ 755259 w 3232465"/>
                <a:gd name="connsiteY136" fmla="*/ 728663 h 2809875"/>
                <a:gd name="connsiteX137" fmla="*/ 745734 w 3232465"/>
                <a:gd name="connsiteY137" fmla="*/ 757238 h 2809875"/>
                <a:gd name="connsiteX138" fmla="*/ 736209 w 3232465"/>
                <a:gd name="connsiteY138" fmla="*/ 771525 h 2809875"/>
                <a:gd name="connsiteX139" fmla="*/ 736209 w 3232465"/>
                <a:gd name="connsiteY139" fmla="*/ 842963 h 2809875"/>
                <a:gd name="connsiteX140" fmla="*/ 740972 w 3232465"/>
                <a:gd name="connsiteY140" fmla="*/ 857250 h 2809875"/>
                <a:gd name="connsiteX141" fmla="*/ 745734 w 3232465"/>
                <a:gd name="connsiteY141" fmla="*/ 876300 h 2809875"/>
                <a:gd name="connsiteX142" fmla="*/ 760022 w 3232465"/>
                <a:gd name="connsiteY142" fmla="*/ 923925 h 2809875"/>
                <a:gd name="connsiteX143" fmla="*/ 764784 w 3232465"/>
                <a:gd name="connsiteY143" fmla="*/ 938213 h 2809875"/>
                <a:gd name="connsiteX144" fmla="*/ 771928 w 3232465"/>
                <a:gd name="connsiteY144" fmla="*/ 983456 h 2809875"/>
                <a:gd name="connsiteX145" fmla="*/ 750497 w 3232465"/>
                <a:gd name="connsiteY145" fmla="*/ 1004888 h 2809875"/>
                <a:gd name="connsiteX146" fmla="*/ 731447 w 3232465"/>
                <a:gd name="connsiteY146" fmla="*/ 1009650 h 2809875"/>
                <a:gd name="connsiteX147" fmla="*/ 712397 w 3232465"/>
                <a:gd name="connsiteY147" fmla="*/ 1016794 h 2809875"/>
                <a:gd name="connsiteX148" fmla="*/ 683822 w 3232465"/>
                <a:gd name="connsiteY148" fmla="*/ 1035844 h 2809875"/>
                <a:gd name="connsiteX149" fmla="*/ 674297 w 3232465"/>
                <a:gd name="connsiteY149" fmla="*/ 1052513 h 2809875"/>
                <a:gd name="connsiteX150" fmla="*/ 660009 w 3232465"/>
                <a:gd name="connsiteY150" fmla="*/ 1062038 h 2809875"/>
                <a:gd name="connsiteX151" fmla="*/ 650484 w 3232465"/>
                <a:gd name="connsiteY151" fmla="*/ 1076325 h 2809875"/>
                <a:gd name="connsiteX152" fmla="*/ 640959 w 3232465"/>
                <a:gd name="connsiteY152" fmla="*/ 1157288 h 2809875"/>
                <a:gd name="connsiteX153" fmla="*/ 626672 w 3232465"/>
                <a:gd name="connsiteY153" fmla="*/ 1190625 h 2809875"/>
                <a:gd name="connsiteX154" fmla="*/ 593334 w 3232465"/>
                <a:gd name="connsiteY154" fmla="*/ 1204913 h 2809875"/>
                <a:gd name="connsiteX155" fmla="*/ 588572 w 3232465"/>
                <a:gd name="connsiteY155" fmla="*/ 1219200 h 2809875"/>
                <a:gd name="connsiteX156" fmla="*/ 593334 w 3232465"/>
                <a:gd name="connsiteY156" fmla="*/ 1233488 h 2809875"/>
                <a:gd name="connsiteX157" fmla="*/ 579047 w 3232465"/>
                <a:gd name="connsiteY157" fmla="*/ 1247775 h 2809875"/>
                <a:gd name="connsiteX158" fmla="*/ 569521 w 3232465"/>
                <a:gd name="connsiteY158" fmla="*/ 1290638 h 2809875"/>
                <a:gd name="connsiteX159" fmla="*/ 552854 w 3232465"/>
                <a:gd name="connsiteY159" fmla="*/ 1321593 h 2809875"/>
                <a:gd name="connsiteX160" fmla="*/ 533803 w 3232465"/>
                <a:gd name="connsiteY160" fmla="*/ 1343025 h 2809875"/>
                <a:gd name="connsiteX161" fmla="*/ 519515 w 3232465"/>
                <a:gd name="connsiteY161" fmla="*/ 1371600 h 2809875"/>
                <a:gd name="connsiteX162" fmla="*/ 498084 w 3232465"/>
                <a:gd name="connsiteY162" fmla="*/ 1419225 h 2809875"/>
                <a:gd name="connsiteX163" fmla="*/ 493322 w 3232465"/>
                <a:gd name="connsiteY163" fmla="*/ 1433513 h 2809875"/>
                <a:gd name="connsiteX164" fmla="*/ 474272 w 3232465"/>
                <a:gd name="connsiteY164" fmla="*/ 1466850 h 2809875"/>
                <a:gd name="connsiteX165" fmla="*/ 464747 w 3232465"/>
                <a:gd name="connsiteY165" fmla="*/ 1485900 h 2809875"/>
                <a:gd name="connsiteX166" fmla="*/ 459984 w 3232465"/>
                <a:gd name="connsiteY166" fmla="*/ 1500188 h 2809875"/>
                <a:gd name="connsiteX167" fmla="*/ 450459 w 3232465"/>
                <a:gd name="connsiteY167" fmla="*/ 1514475 h 2809875"/>
                <a:gd name="connsiteX168" fmla="*/ 436172 w 3232465"/>
                <a:gd name="connsiteY168" fmla="*/ 1552575 h 2809875"/>
                <a:gd name="connsiteX169" fmla="*/ 412359 w 3232465"/>
                <a:gd name="connsiteY169" fmla="*/ 1595438 h 2809875"/>
                <a:gd name="connsiteX170" fmla="*/ 398072 w 3232465"/>
                <a:gd name="connsiteY170" fmla="*/ 1628776 h 2809875"/>
                <a:gd name="connsiteX171" fmla="*/ 393310 w 3232465"/>
                <a:gd name="connsiteY171" fmla="*/ 1657350 h 2809875"/>
                <a:gd name="connsiteX172" fmla="*/ 379022 w 3232465"/>
                <a:gd name="connsiteY172" fmla="*/ 1719263 h 2809875"/>
                <a:gd name="connsiteX173" fmla="*/ 374259 w 3232465"/>
                <a:gd name="connsiteY173" fmla="*/ 1757363 h 2809875"/>
                <a:gd name="connsiteX174" fmla="*/ 369497 w 3232465"/>
                <a:gd name="connsiteY174" fmla="*/ 1771650 h 2809875"/>
                <a:gd name="connsiteX175" fmla="*/ 357591 w 3232465"/>
                <a:gd name="connsiteY175" fmla="*/ 1807369 h 2809875"/>
                <a:gd name="connsiteX176" fmla="*/ 343303 w 3232465"/>
                <a:gd name="connsiteY176" fmla="*/ 1852613 h 2809875"/>
                <a:gd name="connsiteX177" fmla="*/ 336159 w 3232465"/>
                <a:gd name="connsiteY177" fmla="*/ 1876425 h 2809875"/>
                <a:gd name="connsiteX178" fmla="*/ 326634 w 3232465"/>
                <a:gd name="connsiteY178" fmla="*/ 1890713 h 2809875"/>
                <a:gd name="connsiteX179" fmla="*/ 321872 w 3232465"/>
                <a:gd name="connsiteY179" fmla="*/ 1905000 h 2809875"/>
                <a:gd name="connsiteX180" fmla="*/ 307584 w 3232465"/>
                <a:gd name="connsiteY180" fmla="*/ 1914525 h 2809875"/>
                <a:gd name="connsiteX181" fmla="*/ 293297 w 3232465"/>
                <a:gd name="connsiteY181" fmla="*/ 1943100 h 2809875"/>
                <a:gd name="connsiteX182" fmla="*/ 283772 w 3232465"/>
                <a:gd name="connsiteY182" fmla="*/ 1971675 h 2809875"/>
                <a:gd name="connsiteX183" fmla="*/ 267103 w 3232465"/>
                <a:gd name="connsiteY183" fmla="*/ 2002632 h 2809875"/>
                <a:gd name="connsiteX184" fmla="*/ 231384 w 3232465"/>
                <a:gd name="connsiteY184" fmla="*/ 2038350 h 2809875"/>
                <a:gd name="connsiteX185" fmla="*/ 207572 w 3232465"/>
                <a:gd name="connsiteY185" fmla="*/ 2062163 h 2809875"/>
                <a:gd name="connsiteX186" fmla="*/ 202809 w 3232465"/>
                <a:gd name="connsiteY186" fmla="*/ 2076450 h 2809875"/>
                <a:gd name="connsiteX187" fmla="*/ 174234 w 3232465"/>
                <a:gd name="connsiteY187" fmla="*/ 2095500 h 2809875"/>
                <a:gd name="connsiteX188" fmla="*/ 159947 w 3232465"/>
                <a:gd name="connsiteY188" fmla="*/ 2105025 h 2809875"/>
                <a:gd name="connsiteX189" fmla="*/ 131372 w 3232465"/>
                <a:gd name="connsiteY189" fmla="*/ 2133601 h 2809875"/>
                <a:gd name="connsiteX190" fmla="*/ 102797 w 3232465"/>
                <a:gd name="connsiteY190" fmla="*/ 2145506 h 2809875"/>
                <a:gd name="connsiteX191" fmla="*/ 78985 w 3232465"/>
                <a:gd name="connsiteY191" fmla="*/ 2157412 h 2809875"/>
                <a:gd name="connsiteX192" fmla="*/ 45647 w 3232465"/>
                <a:gd name="connsiteY192" fmla="*/ 2174081 h 2809875"/>
                <a:gd name="connsiteX193" fmla="*/ 24215 w 3232465"/>
                <a:gd name="connsiteY193" fmla="*/ 2178844 h 2809875"/>
                <a:gd name="connsiteX194" fmla="*/ 403 w 3232465"/>
                <a:gd name="connsiteY194" fmla="*/ 2188369 h 2809875"/>
                <a:gd name="connsiteX195" fmla="*/ 12309 w 3232465"/>
                <a:gd name="connsiteY195" fmla="*/ 2228850 h 2809875"/>
                <a:gd name="connsiteX196" fmla="*/ 43265 w 3232465"/>
                <a:gd name="connsiteY196" fmla="*/ 2255044 h 2809875"/>
                <a:gd name="connsiteX197" fmla="*/ 67079 w 3232465"/>
                <a:gd name="connsiteY197" fmla="*/ 2271713 h 2809875"/>
                <a:gd name="connsiteX198" fmla="*/ 90890 w 3232465"/>
                <a:gd name="connsiteY198" fmla="*/ 2276475 h 2809875"/>
                <a:gd name="connsiteX199" fmla="*/ 114703 w 3232465"/>
                <a:gd name="connsiteY199" fmla="*/ 2297906 h 2809875"/>
                <a:gd name="connsiteX200" fmla="*/ 119466 w 3232465"/>
                <a:gd name="connsiteY200" fmla="*/ 2326482 h 2809875"/>
                <a:gd name="connsiteX201" fmla="*/ 126609 w 3232465"/>
                <a:gd name="connsiteY201" fmla="*/ 2347913 h 2809875"/>
                <a:gd name="connsiteX202" fmla="*/ 121847 w 3232465"/>
                <a:gd name="connsiteY202" fmla="*/ 2386013 h 2809875"/>
                <a:gd name="connsiteX203" fmla="*/ 112322 w 3232465"/>
                <a:gd name="connsiteY203" fmla="*/ 2405063 h 2809875"/>
                <a:gd name="connsiteX204" fmla="*/ 100416 w 3232465"/>
                <a:gd name="connsiteY204" fmla="*/ 2424112 h 2809875"/>
                <a:gd name="connsiteX205" fmla="*/ 71841 w 3232465"/>
                <a:gd name="connsiteY205" fmla="*/ 2426494 h 2809875"/>
                <a:gd name="connsiteX206" fmla="*/ 50409 w 3232465"/>
                <a:gd name="connsiteY206" fmla="*/ 2452688 h 2809875"/>
                <a:gd name="connsiteX207" fmla="*/ 21834 w 3232465"/>
                <a:gd name="connsiteY207" fmla="*/ 2466975 h 2809875"/>
                <a:gd name="connsiteX208" fmla="*/ 31359 w 3232465"/>
                <a:gd name="connsiteY208" fmla="*/ 2490788 h 2809875"/>
                <a:gd name="connsiteX209" fmla="*/ 21834 w 3232465"/>
                <a:gd name="connsiteY209" fmla="*/ 2524125 h 2809875"/>
                <a:gd name="connsiteX210" fmla="*/ 12309 w 3232465"/>
                <a:gd name="connsiteY210" fmla="*/ 2538413 h 2809875"/>
                <a:gd name="connsiteX211" fmla="*/ 374259 w 3232465"/>
                <a:gd name="connsiteY211" fmla="*/ 2809875 h 2809875"/>
                <a:gd name="connsiteX0" fmla="*/ 690172 w 3189768"/>
                <a:gd name="connsiteY0" fmla="*/ 2619375 h 2809875"/>
                <a:gd name="connsiteX1" fmla="*/ 1179122 w 3189768"/>
                <a:gd name="connsiteY1" fmla="*/ 2152650 h 2809875"/>
                <a:gd name="connsiteX2" fmla="*/ 1449791 w 3189768"/>
                <a:gd name="connsiteY2" fmla="*/ 1759744 h 2809875"/>
                <a:gd name="connsiteX3" fmla="*/ 1573615 w 3189768"/>
                <a:gd name="connsiteY3" fmla="*/ 1492251 h 2809875"/>
                <a:gd name="connsiteX4" fmla="*/ 1823647 w 3189768"/>
                <a:gd name="connsiteY4" fmla="*/ 1362075 h 2809875"/>
                <a:gd name="connsiteX5" fmla="*/ 2145909 w 3189768"/>
                <a:gd name="connsiteY5" fmla="*/ 1212850 h 2809875"/>
                <a:gd name="connsiteX6" fmla="*/ 2325297 w 3189768"/>
                <a:gd name="connsiteY6" fmla="*/ 1135063 h 2809875"/>
                <a:gd name="connsiteX7" fmla="*/ 3188897 w 3189768"/>
                <a:gd name="connsiteY7" fmla="*/ 1283495 h 2809875"/>
                <a:gd name="connsiteX8" fmla="*/ 3169848 w 3189768"/>
                <a:gd name="connsiteY8" fmla="*/ 1247775 h 2809875"/>
                <a:gd name="connsiteX9" fmla="*/ 3179372 w 3189768"/>
                <a:gd name="connsiteY9" fmla="*/ 1223963 h 2809875"/>
                <a:gd name="connsiteX10" fmla="*/ 3150797 w 3189768"/>
                <a:gd name="connsiteY10" fmla="*/ 1214438 h 2809875"/>
                <a:gd name="connsiteX11" fmla="*/ 3100790 w 3189768"/>
                <a:gd name="connsiteY11" fmla="*/ 1212056 h 2809875"/>
                <a:gd name="connsiteX12" fmla="*/ 3112697 w 3189768"/>
                <a:gd name="connsiteY12" fmla="*/ 1185863 h 2809875"/>
                <a:gd name="connsiteX13" fmla="*/ 3103172 w 3189768"/>
                <a:gd name="connsiteY13" fmla="*/ 1171575 h 2809875"/>
                <a:gd name="connsiteX14" fmla="*/ 3098409 w 3189768"/>
                <a:gd name="connsiteY14" fmla="*/ 1157288 h 2809875"/>
                <a:gd name="connsiteX15" fmla="*/ 3084122 w 3189768"/>
                <a:gd name="connsiteY15" fmla="*/ 1171575 h 2809875"/>
                <a:gd name="connsiteX16" fmla="*/ 3055547 w 3189768"/>
                <a:gd name="connsiteY16" fmla="*/ 1162050 h 2809875"/>
                <a:gd name="connsiteX17" fmla="*/ 3046022 w 3189768"/>
                <a:gd name="connsiteY17" fmla="*/ 1131094 h 2809875"/>
                <a:gd name="connsiteX18" fmla="*/ 3050784 w 3189768"/>
                <a:gd name="connsiteY18" fmla="*/ 1114425 h 2809875"/>
                <a:gd name="connsiteX19" fmla="*/ 3050784 w 3189768"/>
                <a:gd name="connsiteY19" fmla="*/ 1104900 h 2809875"/>
                <a:gd name="connsiteX20" fmla="*/ 3036497 w 3189768"/>
                <a:gd name="connsiteY20" fmla="*/ 1100138 h 2809875"/>
                <a:gd name="connsiteX21" fmla="*/ 3046022 w 3189768"/>
                <a:gd name="connsiteY21" fmla="*/ 1081088 h 2809875"/>
                <a:gd name="connsiteX22" fmla="*/ 3055547 w 3189768"/>
                <a:gd name="connsiteY22" fmla="*/ 1062038 h 2809875"/>
                <a:gd name="connsiteX23" fmla="*/ 3024590 w 3189768"/>
                <a:gd name="connsiteY23" fmla="*/ 1052513 h 2809875"/>
                <a:gd name="connsiteX24" fmla="*/ 3012684 w 3189768"/>
                <a:gd name="connsiteY24" fmla="*/ 1066800 h 2809875"/>
                <a:gd name="connsiteX25" fmla="*/ 2972204 w 3189768"/>
                <a:gd name="connsiteY25" fmla="*/ 1073944 h 2809875"/>
                <a:gd name="connsiteX26" fmla="*/ 2955534 w 3189768"/>
                <a:gd name="connsiteY26" fmla="*/ 1066800 h 2809875"/>
                <a:gd name="connsiteX27" fmla="*/ 2950772 w 3189768"/>
                <a:gd name="connsiteY27" fmla="*/ 1047750 h 2809875"/>
                <a:gd name="connsiteX28" fmla="*/ 2931721 w 3189768"/>
                <a:gd name="connsiteY28" fmla="*/ 1040607 h 2809875"/>
                <a:gd name="connsiteX29" fmla="*/ 2903147 w 3189768"/>
                <a:gd name="connsiteY29" fmla="*/ 1019175 h 2809875"/>
                <a:gd name="connsiteX30" fmla="*/ 2888859 w 3189768"/>
                <a:gd name="connsiteY30" fmla="*/ 1014413 h 2809875"/>
                <a:gd name="connsiteX31" fmla="*/ 2874572 w 3189768"/>
                <a:gd name="connsiteY31" fmla="*/ 1004888 h 2809875"/>
                <a:gd name="connsiteX32" fmla="*/ 2855522 w 3189768"/>
                <a:gd name="connsiteY32" fmla="*/ 1004888 h 2809875"/>
                <a:gd name="connsiteX33" fmla="*/ 2834090 w 3189768"/>
                <a:gd name="connsiteY33" fmla="*/ 995363 h 2809875"/>
                <a:gd name="connsiteX34" fmla="*/ 2810278 w 3189768"/>
                <a:gd name="connsiteY34" fmla="*/ 1009650 h 2809875"/>
                <a:gd name="connsiteX35" fmla="*/ 2767416 w 3189768"/>
                <a:gd name="connsiteY35" fmla="*/ 1007269 h 2809875"/>
                <a:gd name="connsiteX36" fmla="*/ 2734079 w 3189768"/>
                <a:gd name="connsiteY36" fmla="*/ 1019175 h 2809875"/>
                <a:gd name="connsiteX37" fmla="*/ 2712646 w 3189768"/>
                <a:gd name="connsiteY37" fmla="*/ 1019176 h 2809875"/>
                <a:gd name="connsiteX38" fmla="*/ 2693597 w 3189768"/>
                <a:gd name="connsiteY38" fmla="*/ 1009650 h 2809875"/>
                <a:gd name="connsiteX39" fmla="*/ 2641209 w 3189768"/>
                <a:gd name="connsiteY39" fmla="*/ 1021557 h 2809875"/>
                <a:gd name="connsiteX40" fmla="*/ 2631684 w 3189768"/>
                <a:gd name="connsiteY40" fmla="*/ 1031082 h 2809875"/>
                <a:gd name="connsiteX41" fmla="*/ 2612634 w 3189768"/>
                <a:gd name="connsiteY41" fmla="*/ 1038225 h 2809875"/>
                <a:gd name="connsiteX42" fmla="*/ 2595965 w 3189768"/>
                <a:gd name="connsiteY42" fmla="*/ 1035844 h 2809875"/>
                <a:gd name="connsiteX43" fmla="*/ 2529290 w 3189768"/>
                <a:gd name="connsiteY43" fmla="*/ 1004888 h 2809875"/>
                <a:gd name="connsiteX44" fmla="*/ 2526909 w 3189768"/>
                <a:gd name="connsiteY44" fmla="*/ 971550 h 2809875"/>
                <a:gd name="connsiteX45" fmla="*/ 2512622 w 3189768"/>
                <a:gd name="connsiteY45" fmla="*/ 942975 h 2809875"/>
                <a:gd name="connsiteX46" fmla="*/ 2488809 w 3189768"/>
                <a:gd name="connsiteY46" fmla="*/ 938213 h 2809875"/>
                <a:gd name="connsiteX47" fmla="*/ 2493572 w 3189768"/>
                <a:gd name="connsiteY47" fmla="*/ 923925 h 2809875"/>
                <a:gd name="connsiteX48" fmla="*/ 2479284 w 3189768"/>
                <a:gd name="connsiteY48" fmla="*/ 914400 h 2809875"/>
                <a:gd name="connsiteX49" fmla="*/ 2457853 w 3189768"/>
                <a:gd name="connsiteY49" fmla="*/ 902494 h 2809875"/>
                <a:gd name="connsiteX50" fmla="*/ 2431659 w 3189768"/>
                <a:gd name="connsiteY50" fmla="*/ 890588 h 2809875"/>
                <a:gd name="connsiteX51" fmla="*/ 2414991 w 3189768"/>
                <a:gd name="connsiteY51" fmla="*/ 864394 h 2809875"/>
                <a:gd name="connsiteX52" fmla="*/ 2398321 w 3189768"/>
                <a:gd name="connsiteY52" fmla="*/ 833437 h 2809875"/>
                <a:gd name="connsiteX53" fmla="*/ 2367365 w 3189768"/>
                <a:gd name="connsiteY53" fmla="*/ 807244 h 2809875"/>
                <a:gd name="connsiteX54" fmla="*/ 2348316 w 3189768"/>
                <a:gd name="connsiteY54" fmla="*/ 769144 h 2809875"/>
                <a:gd name="connsiteX55" fmla="*/ 2322122 w 3189768"/>
                <a:gd name="connsiteY55" fmla="*/ 733425 h 2809875"/>
                <a:gd name="connsiteX56" fmla="*/ 2307834 w 3189768"/>
                <a:gd name="connsiteY56" fmla="*/ 723900 h 2809875"/>
                <a:gd name="connsiteX57" fmla="*/ 2264972 w 3189768"/>
                <a:gd name="connsiteY57" fmla="*/ 704850 h 2809875"/>
                <a:gd name="connsiteX58" fmla="*/ 2241159 w 3189768"/>
                <a:gd name="connsiteY58" fmla="*/ 678657 h 2809875"/>
                <a:gd name="connsiteX59" fmla="*/ 2231634 w 3189768"/>
                <a:gd name="connsiteY59" fmla="*/ 657225 h 2809875"/>
                <a:gd name="connsiteX60" fmla="*/ 2212584 w 3189768"/>
                <a:gd name="connsiteY60" fmla="*/ 647700 h 2809875"/>
                <a:gd name="connsiteX61" fmla="*/ 2198297 w 3189768"/>
                <a:gd name="connsiteY61" fmla="*/ 638175 h 2809875"/>
                <a:gd name="connsiteX62" fmla="*/ 2179247 w 3189768"/>
                <a:gd name="connsiteY62" fmla="*/ 642938 h 2809875"/>
                <a:gd name="connsiteX63" fmla="*/ 2155434 w 3189768"/>
                <a:gd name="connsiteY63" fmla="*/ 619125 h 2809875"/>
                <a:gd name="connsiteX64" fmla="*/ 2136384 w 3189768"/>
                <a:gd name="connsiteY64" fmla="*/ 590550 h 2809875"/>
                <a:gd name="connsiteX65" fmla="*/ 2126859 w 3189768"/>
                <a:gd name="connsiteY65" fmla="*/ 561975 h 2809875"/>
                <a:gd name="connsiteX66" fmla="*/ 2103047 w 3189768"/>
                <a:gd name="connsiteY66" fmla="*/ 561975 h 2809875"/>
                <a:gd name="connsiteX67" fmla="*/ 2088759 w 3189768"/>
                <a:gd name="connsiteY67" fmla="*/ 547688 h 2809875"/>
                <a:gd name="connsiteX68" fmla="*/ 2050660 w 3189768"/>
                <a:gd name="connsiteY68" fmla="*/ 540544 h 2809875"/>
                <a:gd name="connsiteX69" fmla="*/ 2007797 w 3189768"/>
                <a:gd name="connsiteY69" fmla="*/ 528638 h 2809875"/>
                <a:gd name="connsiteX70" fmla="*/ 1976841 w 3189768"/>
                <a:gd name="connsiteY70" fmla="*/ 526256 h 2809875"/>
                <a:gd name="connsiteX71" fmla="*/ 1948266 w 3189768"/>
                <a:gd name="connsiteY71" fmla="*/ 521494 h 2809875"/>
                <a:gd name="connsiteX72" fmla="*/ 1926834 w 3189768"/>
                <a:gd name="connsiteY72" fmla="*/ 504825 h 2809875"/>
                <a:gd name="connsiteX73" fmla="*/ 1912547 w 3189768"/>
                <a:gd name="connsiteY73" fmla="*/ 509588 h 2809875"/>
                <a:gd name="connsiteX74" fmla="*/ 1841109 w 3189768"/>
                <a:gd name="connsiteY74" fmla="*/ 495300 h 2809875"/>
                <a:gd name="connsiteX75" fmla="*/ 1812534 w 3189768"/>
                <a:gd name="connsiteY75" fmla="*/ 485775 h 2809875"/>
                <a:gd name="connsiteX76" fmla="*/ 1798247 w 3189768"/>
                <a:gd name="connsiteY76" fmla="*/ 481013 h 2809875"/>
                <a:gd name="connsiteX77" fmla="*/ 1783959 w 3189768"/>
                <a:gd name="connsiteY77" fmla="*/ 490538 h 2809875"/>
                <a:gd name="connsiteX78" fmla="*/ 1769672 w 3189768"/>
                <a:gd name="connsiteY78" fmla="*/ 495300 h 2809875"/>
                <a:gd name="connsiteX79" fmla="*/ 1741097 w 3189768"/>
                <a:gd name="connsiteY79" fmla="*/ 523875 h 2809875"/>
                <a:gd name="connsiteX80" fmla="*/ 1717284 w 3189768"/>
                <a:gd name="connsiteY80" fmla="*/ 519113 h 2809875"/>
                <a:gd name="connsiteX81" fmla="*/ 1683947 w 3189768"/>
                <a:gd name="connsiteY81" fmla="*/ 509588 h 2809875"/>
                <a:gd name="connsiteX82" fmla="*/ 1650609 w 3189768"/>
                <a:gd name="connsiteY82" fmla="*/ 504825 h 2809875"/>
                <a:gd name="connsiteX83" fmla="*/ 1622034 w 3189768"/>
                <a:gd name="connsiteY83" fmla="*/ 500063 h 2809875"/>
                <a:gd name="connsiteX84" fmla="*/ 1581553 w 3189768"/>
                <a:gd name="connsiteY84" fmla="*/ 483394 h 2809875"/>
                <a:gd name="connsiteX85" fmla="*/ 1552978 w 3189768"/>
                <a:gd name="connsiteY85" fmla="*/ 483394 h 2809875"/>
                <a:gd name="connsiteX86" fmla="*/ 1541072 w 3189768"/>
                <a:gd name="connsiteY86" fmla="*/ 466725 h 2809875"/>
                <a:gd name="connsiteX87" fmla="*/ 1526784 w 3189768"/>
                <a:gd name="connsiteY87" fmla="*/ 447675 h 2809875"/>
                <a:gd name="connsiteX88" fmla="*/ 1522021 w 3189768"/>
                <a:gd name="connsiteY88" fmla="*/ 421481 h 2809875"/>
                <a:gd name="connsiteX89" fmla="*/ 1533929 w 3189768"/>
                <a:gd name="connsiteY89" fmla="*/ 392907 h 2809875"/>
                <a:gd name="connsiteX90" fmla="*/ 1564884 w 3189768"/>
                <a:gd name="connsiteY90" fmla="*/ 366713 h 2809875"/>
                <a:gd name="connsiteX91" fmla="*/ 1557740 w 3189768"/>
                <a:gd name="connsiteY91" fmla="*/ 340519 h 2809875"/>
                <a:gd name="connsiteX92" fmla="*/ 1564884 w 3189768"/>
                <a:gd name="connsiteY92" fmla="*/ 309562 h 2809875"/>
                <a:gd name="connsiteX93" fmla="*/ 1583934 w 3189768"/>
                <a:gd name="connsiteY93" fmla="*/ 285750 h 2809875"/>
                <a:gd name="connsiteX94" fmla="*/ 1588697 w 3189768"/>
                <a:gd name="connsiteY94" fmla="*/ 271463 h 2809875"/>
                <a:gd name="connsiteX95" fmla="*/ 1579172 w 3189768"/>
                <a:gd name="connsiteY95" fmla="*/ 257175 h 2809875"/>
                <a:gd name="connsiteX96" fmla="*/ 1545834 w 3189768"/>
                <a:gd name="connsiteY96" fmla="*/ 230981 h 2809875"/>
                <a:gd name="connsiteX97" fmla="*/ 1522022 w 3189768"/>
                <a:gd name="connsiteY97" fmla="*/ 228600 h 2809875"/>
                <a:gd name="connsiteX98" fmla="*/ 1507734 w 3189768"/>
                <a:gd name="connsiteY98" fmla="*/ 192881 h 2809875"/>
                <a:gd name="connsiteX99" fmla="*/ 1505353 w 3189768"/>
                <a:gd name="connsiteY99" fmla="*/ 159543 h 2809875"/>
                <a:gd name="connsiteX100" fmla="*/ 1488684 w 3189768"/>
                <a:gd name="connsiteY100" fmla="*/ 119063 h 2809875"/>
                <a:gd name="connsiteX101" fmla="*/ 1479159 w 3189768"/>
                <a:gd name="connsiteY101" fmla="*/ 92868 h 2809875"/>
                <a:gd name="connsiteX102" fmla="*/ 1455347 w 3189768"/>
                <a:gd name="connsiteY102" fmla="*/ 85725 h 2809875"/>
                <a:gd name="connsiteX103" fmla="*/ 1450584 w 3189768"/>
                <a:gd name="connsiteY103" fmla="*/ 66675 h 2809875"/>
                <a:gd name="connsiteX104" fmla="*/ 1433915 w 3189768"/>
                <a:gd name="connsiteY104" fmla="*/ 40481 h 2809875"/>
                <a:gd name="connsiteX105" fmla="*/ 1445822 w 3189768"/>
                <a:gd name="connsiteY105" fmla="*/ 30956 h 2809875"/>
                <a:gd name="connsiteX106" fmla="*/ 1436297 w 3189768"/>
                <a:gd name="connsiteY106" fmla="*/ 0 h 2809875"/>
                <a:gd name="connsiteX107" fmla="*/ 845747 w 3189768"/>
                <a:gd name="connsiteY107" fmla="*/ 180975 h 2809875"/>
                <a:gd name="connsiteX108" fmla="*/ 845747 w 3189768"/>
                <a:gd name="connsiteY108" fmla="*/ 180975 h 2809875"/>
                <a:gd name="connsiteX109" fmla="*/ 840984 w 3189768"/>
                <a:gd name="connsiteY109" fmla="*/ 223838 h 2809875"/>
                <a:gd name="connsiteX110" fmla="*/ 836222 w 3189768"/>
                <a:gd name="connsiteY110" fmla="*/ 238125 h 2809875"/>
                <a:gd name="connsiteX111" fmla="*/ 817172 w 3189768"/>
                <a:gd name="connsiteY111" fmla="*/ 254794 h 2809875"/>
                <a:gd name="connsiteX112" fmla="*/ 788597 w 3189768"/>
                <a:gd name="connsiteY112" fmla="*/ 266700 h 2809875"/>
                <a:gd name="connsiteX113" fmla="*/ 740972 w 3189768"/>
                <a:gd name="connsiteY113" fmla="*/ 300038 h 2809875"/>
                <a:gd name="connsiteX114" fmla="*/ 721922 w 3189768"/>
                <a:gd name="connsiteY114" fmla="*/ 328613 h 2809875"/>
                <a:gd name="connsiteX115" fmla="*/ 705252 w 3189768"/>
                <a:gd name="connsiteY115" fmla="*/ 342900 h 2809875"/>
                <a:gd name="connsiteX116" fmla="*/ 707634 w 3189768"/>
                <a:gd name="connsiteY116" fmla="*/ 369095 h 2809875"/>
                <a:gd name="connsiteX117" fmla="*/ 726684 w 3189768"/>
                <a:gd name="connsiteY117" fmla="*/ 381000 h 2809875"/>
                <a:gd name="connsiteX118" fmla="*/ 731447 w 3189768"/>
                <a:gd name="connsiteY118" fmla="*/ 395288 h 2809875"/>
                <a:gd name="connsiteX119" fmla="*/ 750497 w 3189768"/>
                <a:gd name="connsiteY119" fmla="*/ 423863 h 2809875"/>
                <a:gd name="connsiteX120" fmla="*/ 760022 w 3189768"/>
                <a:gd name="connsiteY120" fmla="*/ 442913 h 2809875"/>
                <a:gd name="connsiteX121" fmla="*/ 750497 w 3189768"/>
                <a:gd name="connsiteY121" fmla="*/ 481013 h 2809875"/>
                <a:gd name="connsiteX122" fmla="*/ 736209 w 3189768"/>
                <a:gd name="connsiteY122" fmla="*/ 490538 h 2809875"/>
                <a:gd name="connsiteX123" fmla="*/ 731447 w 3189768"/>
                <a:gd name="connsiteY123" fmla="*/ 504825 h 2809875"/>
                <a:gd name="connsiteX124" fmla="*/ 717159 w 3189768"/>
                <a:gd name="connsiteY124" fmla="*/ 509588 h 2809875"/>
                <a:gd name="connsiteX125" fmla="*/ 712397 w 3189768"/>
                <a:gd name="connsiteY125" fmla="*/ 538163 h 2809875"/>
                <a:gd name="connsiteX126" fmla="*/ 702872 w 3189768"/>
                <a:gd name="connsiteY126" fmla="*/ 566738 h 2809875"/>
                <a:gd name="connsiteX127" fmla="*/ 698109 w 3189768"/>
                <a:gd name="connsiteY127" fmla="*/ 581025 h 2809875"/>
                <a:gd name="connsiteX128" fmla="*/ 683822 w 3189768"/>
                <a:gd name="connsiteY128" fmla="*/ 611981 h 2809875"/>
                <a:gd name="connsiteX129" fmla="*/ 702872 w 3189768"/>
                <a:gd name="connsiteY129" fmla="*/ 638175 h 2809875"/>
                <a:gd name="connsiteX130" fmla="*/ 731447 w 3189768"/>
                <a:gd name="connsiteY130" fmla="*/ 647700 h 2809875"/>
                <a:gd name="connsiteX131" fmla="*/ 740972 w 3189768"/>
                <a:gd name="connsiteY131" fmla="*/ 661988 h 2809875"/>
                <a:gd name="connsiteX132" fmla="*/ 745734 w 3189768"/>
                <a:gd name="connsiteY132" fmla="*/ 676275 h 2809875"/>
                <a:gd name="connsiteX133" fmla="*/ 745734 w 3189768"/>
                <a:gd name="connsiteY133" fmla="*/ 688181 h 2809875"/>
                <a:gd name="connsiteX134" fmla="*/ 748115 w 3189768"/>
                <a:gd name="connsiteY134" fmla="*/ 709613 h 2809875"/>
                <a:gd name="connsiteX135" fmla="*/ 755259 w 3189768"/>
                <a:gd name="connsiteY135" fmla="*/ 728663 h 2809875"/>
                <a:gd name="connsiteX136" fmla="*/ 745734 w 3189768"/>
                <a:gd name="connsiteY136" fmla="*/ 757238 h 2809875"/>
                <a:gd name="connsiteX137" fmla="*/ 736209 w 3189768"/>
                <a:gd name="connsiteY137" fmla="*/ 771525 h 2809875"/>
                <a:gd name="connsiteX138" fmla="*/ 736209 w 3189768"/>
                <a:gd name="connsiteY138" fmla="*/ 842963 h 2809875"/>
                <a:gd name="connsiteX139" fmla="*/ 740972 w 3189768"/>
                <a:gd name="connsiteY139" fmla="*/ 857250 h 2809875"/>
                <a:gd name="connsiteX140" fmla="*/ 745734 w 3189768"/>
                <a:gd name="connsiteY140" fmla="*/ 876300 h 2809875"/>
                <a:gd name="connsiteX141" fmla="*/ 760022 w 3189768"/>
                <a:gd name="connsiteY141" fmla="*/ 923925 h 2809875"/>
                <a:gd name="connsiteX142" fmla="*/ 764784 w 3189768"/>
                <a:gd name="connsiteY142" fmla="*/ 938213 h 2809875"/>
                <a:gd name="connsiteX143" fmla="*/ 771928 w 3189768"/>
                <a:gd name="connsiteY143" fmla="*/ 983456 h 2809875"/>
                <a:gd name="connsiteX144" fmla="*/ 750497 w 3189768"/>
                <a:gd name="connsiteY144" fmla="*/ 1004888 h 2809875"/>
                <a:gd name="connsiteX145" fmla="*/ 731447 w 3189768"/>
                <a:gd name="connsiteY145" fmla="*/ 1009650 h 2809875"/>
                <a:gd name="connsiteX146" fmla="*/ 712397 w 3189768"/>
                <a:gd name="connsiteY146" fmla="*/ 1016794 h 2809875"/>
                <a:gd name="connsiteX147" fmla="*/ 683822 w 3189768"/>
                <a:gd name="connsiteY147" fmla="*/ 1035844 h 2809875"/>
                <a:gd name="connsiteX148" fmla="*/ 674297 w 3189768"/>
                <a:gd name="connsiteY148" fmla="*/ 1052513 h 2809875"/>
                <a:gd name="connsiteX149" fmla="*/ 660009 w 3189768"/>
                <a:gd name="connsiteY149" fmla="*/ 1062038 h 2809875"/>
                <a:gd name="connsiteX150" fmla="*/ 650484 w 3189768"/>
                <a:gd name="connsiteY150" fmla="*/ 1076325 h 2809875"/>
                <a:gd name="connsiteX151" fmla="*/ 640959 w 3189768"/>
                <a:gd name="connsiteY151" fmla="*/ 1157288 h 2809875"/>
                <a:gd name="connsiteX152" fmla="*/ 626672 w 3189768"/>
                <a:gd name="connsiteY152" fmla="*/ 1190625 h 2809875"/>
                <a:gd name="connsiteX153" fmla="*/ 593334 w 3189768"/>
                <a:gd name="connsiteY153" fmla="*/ 1204913 h 2809875"/>
                <a:gd name="connsiteX154" fmla="*/ 588572 w 3189768"/>
                <a:gd name="connsiteY154" fmla="*/ 1219200 h 2809875"/>
                <a:gd name="connsiteX155" fmla="*/ 593334 w 3189768"/>
                <a:gd name="connsiteY155" fmla="*/ 1233488 h 2809875"/>
                <a:gd name="connsiteX156" fmla="*/ 579047 w 3189768"/>
                <a:gd name="connsiteY156" fmla="*/ 1247775 h 2809875"/>
                <a:gd name="connsiteX157" fmla="*/ 569521 w 3189768"/>
                <a:gd name="connsiteY157" fmla="*/ 1290638 h 2809875"/>
                <a:gd name="connsiteX158" fmla="*/ 552854 w 3189768"/>
                <a:gd name="connsiteY158" fmla="*/ 1321593 h 2809875"/>
                <a:gd name="connsiteX159" fmla="*/ 533803 w 3189768"/>
                <a:gd name="connsiteY159" fmla="*/ 1343025 h 2809875"/>
                <a:gd name="connsiteX160" fmla="*/ 519515 w 3189768"/>
                <a:gd name="connsiteY160" fmla="*/ 1371600 h 2809875"/>
                <a:gd name="connsiteX161" fmla="*/ 498084 w 3189768"/>
                <a:gd name="connsiteY161" fmla="*/ 1419225 h 2809875"/>
                <a:gd name="connsiteX162" fmla="*/ 493322 w 3189768"/>
                <a:gd name="connsiteY162" fmla="*/ 1433513 h 2809875"/>
                <a:gd name="connsiteX163" fmla="*/ 474272 w 3189768"/>
                <a:gd name="connsiteY163" fmla="*/ 1466850 h 2809875"/>
                <a:gd name="connsiteX164" fmla="*/ 464747 w 3189768"/>
                <a:gd name="connsiteY164" fmla="*/ 1485900 h 2809875"/>
                <a:gd name="connsiteX165" fmla="*/ 459984 w 3189768"/>
                <a:gd name="connsiteY165" fmla="*/ 1500188 h 2809875"/>
                <a:gd name="connsiteX166" fmla="*/ 450459 w 3189768"/>
                <a:gd name="connsiteY166" fmla="*/ 1514475 h 2809875"/>
                <a:gd name="connsiteX167" fmla="*/ 436172 w 3189768"/>
                <a:gd name="connsiteY167" fmla="*/ 1552575 h 2809875"/>
                <a:gd name="connsiteX168" fmla="*/ 412359 w 3189768"/>
                <a:gd name="connsiteY168" fmla="*/ 1595438 h 2809875"/>
                <a:gd name="connsiteX169" fmla="*/ 398072 w 3189768"/>
                <a:gd name="connsiteY169" fmla="*/ 1628776 h 2809875"/>
                <a:gd name="connsiteX170" fmla="*/ 393310 w 3189768"/>
                <a:gd name="connsiteY170" fmla="*/ 1657350 h 2809875"/>
                <a:gd name="connsiteX171" fmla="*/ 379022 w 3189768"/>
                <a:gd name="connsiteY171" fmla="*/ 1719263 h 2809875"/>
                <a:gd name="connsiteX172" fmla="*/ 374259 w 3189768"/>
                <a:gd name="connsiteY172" fmla="*/ 1757363 h 2809875"/>
                <a:gd name="connsiteX173" fmla="*/ 369497 w 3189768"/>
                <a:gd name="connsiteY173" fmla="*/ 1771650 h 2809875"/>
                <a:gd name="connsiteX174" fmla="*/ 357591 w 3189768"/>
                <a:gd name="connsiteY174" fmla="*/ 1807369 h 2809875"/>
                <a:gd name="connsiteX175" fmla="*/ 343303 w 3189768"/>
                <a:gd name="connsiteY175" fmla="*/ 1852613 h 2809875"/>
                <a:gd name="connsiteX176" fmla="*/ 336159 w 3189768"/>
                <a:gd name="connsiteY176" fmla="*/ 1876425 h 2809875"/>
                <a:gd name="connsiteX177" fmla="*/ 326634 w 3189768"/>
                <a:gd name="connsiteY177" fmla="*/ 1890713 h 2809875"/>
                <a:gd name="connsiteX178" fmla="*/ 321872 w 3189768"/>
                <a:gd name="connsiteY178" fmla="*/ 1905000 h 2809875"/>
                <a:gd name="connsiteX179" fmla="*/ 307584 w 3189768"/>
                <a:gd name="connsiteY179" fmla="*/ 1914525 h 2809875"/>
                <a:gd name="connsiteX180" fmla="*/ 293297 w 3189768"/>
                <a:gd name="connsiteY180" fmla="*/ 1943100 h 2809875"/>
                <a:gd name="connsiteX181" fmla="*/ 283772 w 3189768"/>
                <a:gd name="connsiteY181" fmla="*/ 1971675 h 2809875"/>
                <a:gd name="connsiteX182" fmla="*/ 267103 w 3189768"/>
                <a:gd name="connsiteY182" fmla="*/ 2002632 h 2809875"/>
                <a:gd name="connsiteX183" fmla="*/ 231384 w 3189768"/>
                <a:gd name="connsiteY183" fmla="*/ 2038350 h 2809875"/>
                <a:gd name="connsiteX184" fmla="*/ 207572 w 3189768"/>
                <a:gd name="connsiteY184" fmla="*/ 2062163 h 2809875"/>
                <a:gd name="connsiteX185" fmla="*/ 202809 w 3189768"/>
                <a:gd name="connsiteY185" fmla="*/ 2076450 h 2809875"/>
                <a:gd name="connsiteX186" fmla="*/ 174234 w 3189768"/>
                <a:gd name="connsiteY186" fmla="*/ 2095500 h 2809875"/>
                <a:gd name="connsiteX187" fmla="*/ 159947 w 3189768"/>
                <a:gd name="connsiteY187" fmla="*/ 2105025 h 2809875"/>
                <a:gd name="connsiteX188" fmla="*/ 131372 w 3189768"/>
                <a:gd name="connsiteY188" fmla="*/ 2133601 h 2809875"/>
                <a:gd name="connsiteX189" fmla="*/ 102797 w 3189768"/>
                <a:gd name="connsiteY189" fmla="*/ 2145506 h 2809875"/>
                <a:gd name="connsiteX190" fmla="*/ 78985 w 3189768"/>
                <a:gd name="connsiteY190" fmla="*/ 2157412 h 2809875"/>
                <a:gd name="connsiteX191" fmla="*/ 45647 w 3189768"/>
                <a:gd name="connsiteY191" fmla="*/ 2174081 h 2809875"/>
                <a:gd name="connsiteX192" fmla="*/ 24215 w 3189768"/>
                <a:gd name="connsiteY192" fmla="*/ 2178844 h 2809875"/>
                <a:gd name="connsiteX193" fmla="*/ 403 w 3189768"/>
                <a:gd name="connsiteY193" fmla="*/ 2188369 h 2809875"/>
                <a:gd name="connsiteX194" fmla="*/ 12309 w 3189768"/>
                <a:gd name="connsiteY194" fmla="*/ 2228850 h 2809875"/>
                <a:gd name="connsiteX195" fmla="*/ 43265 w 3189768"/>
                <a:gd name="connsiteY195" fmla="*/ 2255044 h 2809875"/>
                <a:gd name="connsiteX196" fmla="*/ 67079 w 3189768"/>
                <a:gd name="connsiteY196" fmla="*/ 2271713 h 2809875"/>
                <a:gd name="connsiteX197" fmla="*/ 90890 w 3189768"/>
                <a:gd name="connsiteY197" fmla="*/ 2276475 h 2809875"/>
                <a:gd name="connsiteX198" fmla="*/ 114703 w 3189768"/>
                <a:gd name="connsiteY198" fmla="*/ 2297906 h 2809875"/>
                <a:gd name="connsiteX199" fmla="*/ 119466 w 3189768"/>
                <a:gd name="connsiteY199" fmla="*/ 2326482 h 2809875"/>
                <a:gd name="connsiteX200" fmla="*/ 126609 w 3189768"/>
                <a:gd name="connsiteY200" fmla="*/ 2347913 h 2809875"/>
                <a:gd name="connsiteX201" fmla="*/ 121847 w 3189768"/>
                <a:gd name="connsiteY201" fmla="*/ 2386013 h 2809875"/>
                <a:gd name="connsiteX202" fmla="*/ 112322 w 3189768"/>
                <a:gd name="connsiteY202" fmla="*/ 2405063 h 2809875"/>
                <a:gd name="connsiteX203" fmla="*/ 100416 w 3189768"/>
                <a:gd name="connsiteY203" fmla="*/ 2424112 h 2809875"/>
                <a:gd name="connsiteX204" fmla="*/ 71841 w 3189768"/>
                <a:gd name="connsiteY204" fmla="*/ 2426494 h 2809875"/>
                <a:gd name="connsiteX205" fmla="*/ 50409 w 3189768"/>
                <a:gd name="connsiteY205" fmla="*/ 2452688 h 2809875"/>
                <a:gd name="connsiteX206" fmla="*/ 21834 w 3189768"/>
                <a:gd name="connsiteY206" fmla="*/ 2466975 h 2809875"/>
                <a:gd name="connsiteX207" fmla="*/ 31359 w 3189768"/>
                <a:gd name="connsiteY207" fmla="*/ 2490788 h 2809875"/>
                <a:gd name="connsiteX208" fmla="*/ 21834 w 3189768"/>
                <a:gd name="connsiteY208" fmla="*/ 2524125 h 2809875"/>
                <a:gd name="connsiteX209" fmla="*/ 12309 w 3189768"/>
                <a:gd name="connsiteY209" fmla="*/ 2538413 h 2809875"/>
                <a:gd name="connsiteX210" fmla="*/ 374259 w 3189768"/>
                <a:gd name="connsiteY210" fmla="*/ 2809875 h 2809875"/>
                <a:gd name="connsiteX0" fmla="*/ 690172 w 3236441"/>
                <a:gd name="connsiteY0" fmla="*/ 2619375 h 2809875"/>
                <a:gd name="connsiteX1" fmla="*/ 1179122 w 3236441"/>
                <a:gd name="connsiteY1" fmla="*/ 2152650 h 2809875"/>
                <a:gd name="connsiteX2" fmla="*/ 1449791 w 3236441"/>
                <a:gd name="connsiteY2" fmla="*/ 1759744 h 2809875"/>
                <a:gd name="connsiteX3" fmla="*/ 1573615 w 3236441"/>
                <a:gd name="connsiteY3" fmla="*/ 1492251 h 2809875"/>
                <a:gd name="connsiteX4" fmla="*/ 1823647 w 3236441"/>
                <a:gd name="connsiteY4" fmla="*/ 1362075 h 2809875"/>
                <a:gd name="connsiteX5" fmla="*/ 2145909 w 3236441"/>
                <a:gd name="connsiteY5" fmla="*/ 1212850 h 2809875"/>
                <a:gd name="connsiteX6" fmla="*/ 2325297 w 3236441"/>
                <a:gd name="connsiteY6" fmla="*/ 1135063 h 2809875"/>
                <a:gd name="connsiteX7" fmla="*/ 3169848 w 3236441"/>
                <a:gd name="connsiteY7" fmla="*/ 1247775 h 2809875"/>
                <a:gd name="connsiteX8" fmla="*/ 3179372 w 3236441"/>
                <a:gd name="connsiteY8" fmla="*/ 1223963 h 2809875"/>
                <a:gd name="connsiteX9" fmla="*/ 3150797 w 3236441"/>
                <a:gd name="connsiteY9" fmla="*/ 1214438 h 2809875"/>
                <a:gd name="connsiteX10" fmla="*/ 3100790 w 3236441"/>
                <a:gd name="connsiteY10" fmla="*/ 1212056 h 2809875"/>
                <a:gd name="connsiteX11" fmla="*/ 3112697 w 3236441"/>
                <a:gd name="connsiteY11" fmla="*/ 1185863 h 2809875"/>
                <a:gd name="connsiteX12" fmla="*/ 3103172 w 3236441"/>
                <a:gd name="connsiteY12" fmla="*/ 1171575 h 2809875"/>
                <a:gd name="connsiteX13" fmla="*/ 3098409 w 3236441"/>
                <a:gd name="connsiteY13" fmla="*/ 1157288 h 2809875"/>
                <a:gd name="connsiteX14" fmla="*/ 3084122 w 3236441"/>
                <a:gd name="connsiteY14" fmla="*/ 1171575 h 2809875"/>
                <a:gd name="connsiteX15" fmla="*/ 3055547 w 3236441"/>
                <a:gd name="connsiteY15" fmla="*/ 1162050 h 2809875"/>
                <a:gd name="connsiteX16" fmla="*/ 3046022 w 3236441"/>
                <a:gd name="connsiteY16" fmla="*/ 1131094 h 2809875"/>
                <a:gd name="connsiteX17" fmla="*/ 3050784 w 3236441"/>
                <a:gd name="connsiteY17" fmla="*/ 1114425 h 2809875"/>
                <a:gd name="connsiteX18" fmla="*/ 3050784 w 3236441"/>
                <a:gd name="connsiteY18" fmla="*/ 1104900 h 2809875"/>
                <a:gd name="connsiteX19" fmla="*/ 3036497 w 3236441"/>
                <a:gd name="connsiteY19" fmla="*/ 1100138 h 2809875"/>
                <a:gd name="connsiteX20" fmla="*/ 3046022 w 3236441"/>
                <a:gd name="connsiteY20" fmla="*/ 1081088 h 2809875"/>
                <a:gd name="connsiteX21" fmla="*/ 3055547 w 3236441"/>
                <a:gd name="connsiteY21" fmla="*/ 1062038 h 2809875"/>
                <a:gd name="connsiteX22" fmla="*/ 3024590 w 3236441"/>
                <a:gd name="connsiteY22" fmla="*/ 1052513 h 2809875"/>
                <a:gd name="connsiteX23" fmla="*/ 3012684 w 3236441"/>
                <a:gd name="connsiteY23" fmla="*/ 1066800 h 2809875"/>
                <a:gd name="connsiteX24" fmla="*/ 2972204 w 3236441"/>
                <a:gd name="connsiteY24" fmla="*/ 1073944 h 2809875"/>
                <a:gd name="connsiteX25" fmla="*/ 2955534 w 3236441"/>
                <a:gd name="connsiteY25" fmla="*/ 1066800 h 2809875"/>
                <a:gd name="connsiteX26" fmla="*/ 2950772 w 3236441"/>
                <a:gd name="connsiteY26" fmla="*/ 1047750 h 2809875"/>
                <a:gd name="connsiteX27" fmla="*/ 2931721 w 3236441"/>
                <a:gd name="connsiteY27" fmla="*/ 1040607 h 2809875"/>
                <a:gd name="connsiteX28" fmla="*/ 2903147 w 3236441"/>
                <a:gd name="connsiteY28" fmla="*/ 1019175 h 2809875"/>
                <a:gd name="connsiteX29" fmla="*/ 2888859 w 3236441"/>
                <a:gd name="connsiteY29" fmla="*/ 1014413 h 2809875"/>
                <a:gd name="connsiteX30" fmla="*/ 2874572 w 3236441"/>
                <a:gd name="connsiteY30" fmla="*/ 1004888 h 2809875"/>
                <a:gd name="connsiteX31" fmla="*/ 2855522 w 3236441"/>
                <a:gd name="connsiteY31" fmla="*/ 1004888 h 2809875"/>
                <a:gd name="connsiteX32" fmla="*/ 2834090 w 3236441"/>
                <a:gd name="connsiteY32" fmla="*/ 995363 h 2809875"/>
                <a:gd name="connsiteX33" fmla="*/ 2810278 w 3236441"/>
                <a:gd name="connsiteY33" fmla="*/ 1009650 h 2809875"/>
                <a:gd name="connsiteX34" fmla="*/ 2767416 w 3236441"/>
                <a:gd name="connsiteY34" fmla="*/ 1007269 h 2809875"/>
                <a:gd name="connsiteX35" fmla="*/ 2734079 w 3236441"/>
                <a:gd name="connsiteY35" fmla="*/ 1019175 h 2809875"/>
                <a:gd name="connsiteX36" fmla="*/ 2712646 w 3236441"/>
                <a:gd name="connsiteY36" fmla="*/ 1019176 h 2809875"/>
                <a:gd name="connsiteX37" fmla="*/ 2693597 w 3236441"/>
                <a:gd name="connsiteY37" fmla="*/ 1009650 h 2809875"/>
                <a:gd name="connsiteX38" fmla="*/ 2641209 w 3236441"/>
                <a:gd name="connsiteY38" fmla="*/ 1021557 h 2809875"/>
                <a:gd name="connsiteX39" fmla="*/ 2631684 w 3236441"/>
                <a:gd name="connsiteY39" fmla="*/ 1031082 h 2809875"/>
                <a:gd name="connsiteX40" fmla="*/ 2612634 w 3236441"/>
                <a:gd name="connsiteY40" fmla="*/ 1038225 h 2809875"/>
                <a:gd name="connsiteX41" fmla="*/ 2595965 w 3236441"/>
                <a:gd name="connsiteY41" fmla="*/ 1035844 h 2809875"/>
                <a:gd name="connsiteX42" fmla="*/ 2529290 w 3236441"/>
                <a:gd name="connsiteY42" fmla="*/ 1004888 h 2809875"/>
                <a:gd name="connsiteX43" fmla="*/ 2526909 w 3236441"/>
                <a:gd name="connsiteY43" fmla="*/ 971550 h 2809875"/>
                <a:gd name="connsiteX44" fmla="*/ 2512622 w 3236441"/>
                <a:gd name="connsiteY44" fmla="*/ 942975 h 2809875"/>
                <a:gd name="connsiteX45" fmla="*/ 2488809 w 3236441"/>
                <a:gd name="connsiteY45" fmla="*/ 938213 h 2809875"/>
                <a:gd name="connsiteX46" fmla="*/ 2493572 w 3236441"/>
                <a:gd name="connsiteY46" fmla="*/ 923925 h 2809875"/>
                <a:gd name="connsiteX47" fmla="*/ 2479284 w 3236441"/>
                <a:gd name="connsiteY47" fmla="*/ 914400 h 2809875"/>
                <a:gd name="connsiteX48" fmla="*/ 2457853 w 3236441"/>
                <a:gd name="connsiteY48" fmla="*/ 902494 h 2809875"/>
                <a:gd name="connsiteX49" fmla="*/ 2431659 w 3236441"/>
                <a:gd name="connsiteY49" fmla="*/ 890588 h 2809875"/>
                <a:gd name="connsiteX50" fmla="*/ 2414991 w 3236441"/>
                <a:gd name="connsiteY50" fmla="*/ 864394 h 2809875"/>
                <a:gd name="connsiteX51" fmla="*/ 2398321 w 3236441"/>
                <a:gd name="connsiteY51" fmla="*/ 833437 h 2809875"/>
                <a:gd name="connsiteX52" fmla="*/ 2367365 w 3236441"/>
                <a:gd name="connsiteY52" fmla="*/ 807244 h 2809875"/>
                <a:gd name="connsiteX53" fmla="*/ 2348316 w 3236441"/>
                <a:gd name="connsiteY53" fmla="*/ 769144 h 2809875"/>
                <a:gd name="connsiteX54" fmla="*/ 2322122 w 3236441"/>
                <a:gd name="connsiteY54" fmla="*/ 733425 h 2809875"/>
                <a:gd name="connsiteX55" fmla="*/ 2307834 w 3236441"/>
                <a:gd name="connsiteY55" fmla="*/ 723900 h 2809875"/>
                <a:gd name="connsiteX56" fmla="*/ 2264972 w 3236441"/>
                <a:gd name="connsiteY56" fmla="*/ 704850 h 2809875"/>
                <a:gd name="connsiteX57" fmla="*/ 2241159 w 3236441"/>
                <a:gd name="connsiteY57" fmla="*/ 678657 h 2809875"/>
                <a:gd name="connsiteX58" fmla="*/ 2231634 w 3236441"/>
                <a:gd name="connsiteY58" fmla="*/ 657225 h 2809875"/>
                <a:gd name="connsiteX59" fmla="*/ 2212584 w 3236441"/>
                <a:gd name="connsiteY59" fmla="*/ 647700 h 2809875"/>
                <a:gd name="connsiteX60" fmla="*/ 2198297 w 3236441"/>
                <a:gd name="connsiteY60" fmla="*/ 638175 h 2809875"/>
                <a:gd name="connsiteX61" fmla="*/ 2179247 w 3236441"/>
                <a:gd name="connsiteY61" fmla="*/ 642938 h 2809875"/>
                <a:gd name="connsiteX62" fmla="*/ 2155434 w 3236441"/>
                <a:gd name="connsiteY62" fmla="*/ 619125 h 2809875"/>
                <a:gd name="connsiteX63" fmla="*/ 2136384 w 3236441"/>
                <a:gd name="connsiteY63" fmla="*/ 590550 h 2809875"/>
                <a:gd name="connsiteX64" fmla="*/ 2126859 w 3236441"/>
                <a:gd name="connsiteY64" fmla="*/ 561975 h 2809875"/>
                <a:gd name="connsiteX65" fmla="*/ 2103047 w 3236441"/>
                <a:gd name="connsiteY65" fmla="*/ 561975 h 2809875"/>
                <a:gd name="connsiteX66" fmla="*/ 2088759 w 3236441"/>
                <a:gd name="connsiteY66" fmla="*/ 547688 h 2809875"/>
                <a:gd name="connsiteX67" fmla="*/ 2050660 w 3236441"/>
                <a:gd name="connsiteY67" fmla="*/ 540544 h 2809875"/>
                <a:gd name="connsiteX68" fmla="*/ 2007797 w 3236441"/>
                <a:gd name="connsiteY68" fmla="*/ 528638 h 2809875"/>
                <a:gd name="connsiteX69" fmla="*/ 1976841 w 3236441"/>
                <a:gd name="connsiteY69" fmla="*/ 526256 h 2809875"/>
                <a:gd name="connsiteX70" fmla="*/ 1948266 w 3236441"/>
                <a:gd name="connsiteY70" fmla="*/ 521494 h 2809875"/>
                <a:gd name="connsiteX71" fmla="*/ 1926834 w 3236441"/>
                <a:gd name="connsiteY71" fmla="*/ 504825 h 2809875"/>
                <a:gd name="connsiteX72" fmla="*/ 1912547 w 3236441"/>
                <a:gd name="connsiteY72" fmla="*/ 509588 h 2809875"/>
                <a:gd name="connsiteX73" fmla="*/ 1841109 w 3236441"/>
                <a:gd name="connsiteY73" fmla="*/ 495300 h 2809875"/>
                <a:gd name="connsiteX74" fmla="*/ 1812534 w 3236441"/>
                <a:gd name="connsiteY74" fmla="*/ 485775 h 2809875"/>
                <a:gd name="connsiteX75" fmla="*/ 1798247 w 3236441"/>
                <a:gd name="connsiteY75" fmla="*/ 481013 h 2809875"/>
                <a:gd name="connsiteX76" fmla="*/ 1783959 w 3236441"/>
                <a:gd name="connsiteY76" fmla="*/ 490538 h 2809875"/>
                <a:gd name="connsiteX77" fmla="*/ 1769672 w 3236441"/>
                <a:gd name="connsiteY77" fmla="*/ 495300 h 2809875"/>
                <a:gd name="connsiteX78" fmla="*/ 1741097 w 3236441"/>
                <a:gd name="connsiteY78" fmla="*/ 523875 h 2809875"/>
                <a:gd name="connsiteX79" fmla="*/ 1717284 w 3236441"/>
                <a:gd name="connsiteY79" fmla="*/ 519113 h 2809875"/>
                <a:gd name="connsiteX80" fmla="*/ 1683947 w 3236441"/>
                <a:gd name="connsiteY80" fmla="*/ 509588 h 2809875"/>
                <a:gd name="connsiteX81" fmla="*/ 1650609 w 3236441"/>
                <a:gd name="connsiteY81" fmla="*/ 504825 h 2809875"/>
                <a:gd name="connsiteX82" fmla="*/ 1622034 w 3236441"/>
                <a:gd name="connsiteY82" fmla="*/ 500063 h 2809875"/>
                <a:gd name="connsiteX83" fmla="*/ 1581553 w 3236441"/>
                <a:gd name="connsiteY83" fmla="*/ 483394 h 2809875"/>
                <a:gd name="connsiteX84" fmla="*/ 1552978 w 3236441"/>
                <a:gd name="connsiteY84" fmla="*/ 483394 h 2809875"/>
                <a:gd name="connsiteX85" fmla="*/ 1541072 w 3236441"/>
                <a:gd name="connsiteY85" fmla="*/ 466725 h 2809875"/>
                <a:gd name="connsiteX86" fmla="*/ 1526784 w 3236441"/>
                <a:gd name="connsiteY86" fmla="*/ 447675 h 2809875"/>
                <a:gd name="connsiteX87" fmla="*/ 1522021 w 3236441"/>
                <a:gd name="connsiteY87" fmla="*/ 421481 h 2809875"/>
                <a:gd name="connsiteX88" fmla="*/ 1533929 w 3236441"/>
                <a:gd name="connsiteY88" fmla="*/ 392907 h 2809875"/>
                <a:gd name="connsiteX89" fmla="*/ 1564884 w 3236441"/>
                <a:gd name="connsiteY89" fmla="*/ 366713 h 2809875"/>
                <a:gd name="connsiteX90" fmla="*/ 1557740 w 3236441"/>
                <a:gd name="connsiteY90" fmla="*/ 340519 h 2809875"/>
                <a:gd name="connsiteX91" fmla="*/ 1564884 w 3236441"/>
                <a:gd name="connsiteY91" fmla="*/ 309562 h 2809875"/>
                <a:gd name="connsiteX92" fmla="*/ 1583934 w 3236441"/>
                <a:gd name="connsiteY92" fmla="*/ 285750 h 2809875"/>
                <a:gd name="connsiteX93" fmla="*/ 1588697 w 3236441"/>
                <a:gd name="connsiteY93" fmla="*/ 271463 h 2809875"/>
                <a:gd name="connsiteX94" fmla="*/ 1579172 w 3236441"/>
                <a:gd name="connsiteY94" fmla="*/ 257175 h 2809875"/>
                <a:gd name="connsiteX95" fmla="*/ 1545834 w 3236441"/>
                <a:gd name="connsiteY95" fmla="*/ 230981 h 2809875"/>
                <a:gd name="connsiteX96" fmla="*/ 1522022 w 3236441"/>
                <a:gd name="connsiteY96" fmla="*/ 228600 h 2809875"/>
                <a:gd name="connsiteX97" fmla="*/ 1507734 w 3236441"/>
                <a:gd name="connsiteY97" fmla="*/ 192881 h 2809875"/>
                <a:gd name="connsiteX98" fmla="*/ 1505353 w 3236441"/>
                <a:gd name="connsiteY98" fmla="*/ 159543 h 2809875"/>
                <a:gd name="connsiteX99" fmla="*/ 1488684 w 3236441"/>
                <a:gd name="connsiteY99" fmla="*/ 119063 h 2809875"/>
                <a:gd name="connsiteX100" fmla="*/ 1479159 w 3236441"/>
                <a:gd name="connsiteY100" fmla="*/ 92868 h 2809875"/>
                <a:gd name="connsiteX101" fmla="*/ 1455347 w 3236441"/>
                <a:gd name="connsiteY101" fmla="*/ 85725 h 2809875"/>
                <a:gd name="connsiteX102" fmla="*/ 1450584 w 3236441"/>
                <a:gd name="connsiteY102" fmla="*/ 66675 h 2809875"/>
                <a:gd name="connsiteX103" fmla="*/ 1433915 w 3236441"/>
                <a:gd name="connsiteY103" fmla="*/ 40481 h 2809875"/>
                <a:gd name="connsiteX104" fmla="*/ 1445822 w 3236441"/>
                <a:gd name="connsiteY104" fmla="*/ 30956 h 2809875"/>
                <a:gd name="connsiteX105" fmla="*/ 1436297 w 3236441"/>
                <a:gd name="connsiteY105" fmla="*/ 0 h 2809875"/>
                <a:gd name="connsiteX106" fmla="*/ 845747 w 3236441"/>
                <a:gd name="connsiteY106" fmla="*/ 180975 h 2809875"/>
                <a:gd name="connsiteX107" fmla="*/ 845747 w 3236441"/>
                <a:gd name="connsiteY107" fmla="*/ 180975 h 2809875"/>
                <a:gd name="connsiteX108" fmla="*/ 840984 w 3236441"/>
                <a:gd name="connsiteY108" fmla="*/ 223838 h 2809875"/>
                <a:gd name="connsiteX109" fmla="*/ 836222 w 3236441"/>
                <a:gd name="connsiteY109" fmla="*/ 238125 h 2809875"/>
                <a:gd name="connsiteX110" fmla="*/ 817172 w 3236441"/>
                <a:gd name="connsiteY110" fmla="*/ 254794 h 2809875"/>
                <a:gd name="connsiteX111" fmla="*/ 788597 w 3236441"/>
                <a:gd name="connsiteY111" fmla="*/ 266700 h 2809875"/>
                <a:gd name="connsiteX112" fmla="*/ 740972 w 3236441"/>
                <a:gd name="connsiteY112" fmla="*/ 300038 h 2809875"/>
                <a:gd name="connsiteX113" fmla="*/ 721922 w 3236441"/>
                <a:gd name="connsiteY113" fmla="*/ 328613 h 2809875"/>
                <a:gd name="connsiteX114" fmla="*/ 705252 w 3236441"/>
                <a:gd name="connsiteY114" fmla="*/ 342900 h 2809875"/>
                <a:gd name="connsiteX115" fmla="*/ 707634 w 3236441"/>
                <a:gd name="connsiteY115" fmla="*/ 369095 h 2809875"/>
                <a:gd name="connsiteX116" fmla="*/ 726684 w 3236441"/>
                <a:gd name="connsiteY116" fmla="*/ 381000 h 2809875"/>
                <a:gd name="connsiteX117" fmla="*/ 731447 w 3236441"/>
                <a:gd name="connsiteY117" fmla="*/ 395288 h 2809875"/>
                <a:gd name="connsiteX118" fmla="*/ 750497 w 3236441"/>
                <a:gd name="connsiteY118" fmla="*/ 423863 h 2809875"/>
                <a:gd name="connsiteX119" fmla="*/ 760022 w 3236441"/>
                <a:gd name="connsiteY119" fmla="*/ 442913 h 2809875"/>
                <a:gd name="connsiteX120" fmla="*/ 750497 w 3236441"/>
                <a:gd name="connsiteY120" fmla="*/ 481013 h 2809875"/>
                <a:gd name="connsiteX121" fmla="*/ 736209 w 3236441"/>
                <a:gd name="connsiteY121" fmla="*/ 490538 h 2809875"/>
                <a:gd name="connsiteX122" fmla="*/ 731447 w 3236441"/>
                <a:gd name="connsiteY122" fmla="*/ 504825 h 2809875"/>
                <a:gd name="connsiteX123" fmla="*/ 717159 w 3236441"/>
                <a:gd name="connsiteY123" fmla="*/ 509588 h 2809875"/>
                <a:gd name="connsiteX124" fmla="*/ 712397 w 3236441"/>
                <a:gd name="connsiteY124" fmla="*/ 538163 h 2809875"/>
                <a:gd name="connsiteX125" fmla="*/ 702872 w 3236441"/>
                <a:gd name="connsiteY125" fmla="*/ 566738 h 2809875"/>
                <a:gd name="connsiteX126" fmla="*/ 698109 w 3236441"/>
                <a:gd name="connsiteY126" fmla="*/ 581025 h 2809875"/>
                <a:gd name="connsiteX127" fmla="*/ 683822 w 3236441"/>
                <a:gd name="connsiteY127" fmla="*/ 611981 h 2809875"/>
                <a:gd name="connsiteX128" fmla="*/ 702872 w 3236441"/>
                <a:gd name="connsiteY128" fmla="*/ 638175 h 2809875"/>
                <a:gd name="connsiteX129" fmla="*/ 731447 w 3236441"/>
                <a:gd name="connsiteY129" fmla="*/ 647700 h 2809875"/>
                <a:gd name="connsiteX130" fmla="*/ 740972 w 3236441"/>
                <a:gd name="connsiteY130" fmla="*/ 661988 h 2809875"/>
                <a:gd name="connsiteX131" fmla="*/ 745734 w 3236441"/>
                <a:gd name="connsiteY131" fmla="*/ 676275 h 2809875"/>
                <a:gd name="connsiteX132" fmla="*/ 745734 w 3236441"/>
                <a:gd name="connsiteY132" fmla="*/ 688181 h 2809875"/>
                <a:gd name="connsiteX133" fmla="*/ 748115 w 3236441"/>
                <a:gd name="connsiteY133" fmla="*/ 709613 h 2809875"/>
                <a:gd name="connsiteX134" fmla="*/ 755259 w 3236441"/>
                <a:gd name="connsiteY134" fmla="*/ 728663 h 2809875"/>
                <a:gd name="connsiteX135" fmla="*/ 745734 w 3236441"/>
                <a:gd name="connsiteY135" fmla="*/ 757238 h 2809875"/>
                <a:gd name="connsiteX136" fmla="*/ 736209 w 3236441"/>
                <a:gd name="connsiteY136" fmla="*/ 771525 h 2809875"/>
                <a:gd name="connsiteX137" fmla="*/ 736209 w 3236441"/>
                <a:gd name="connsiteY137" fmla="*/ 842963 h 2809875"/>
                <a:gd name="connsiteX138" fmla="*/ 740972 w 3236441"/>
                <a:gd name="connsiteY138" fmla="*/ 857250 h 2809875"/>
                <a:gd name="connsiteX139" fmla="*/ 745734 w 3236441"/>
                <a:gd name="connsiteY139" fmla="*/ 876300 h 2809875"/>
                <a:gd name="connsiteX140" fmla="*/ 760022 w 3236441"/>
                <a:gd name="connsiteY140" fmla="*/ 923925 h 2809875"/>
                <a:gd name="connsiteX141" fmla="*/ 764784 w 3236441"/>
                <a:gd name="connsiteY141" fmla="*/ 938213 h 2809875"/>
                <a:gd name="connsiteX142" fmla="*/ 771928 w 3236441"/>
                <a:gd name="connsiteY142" fmla="*/ 983456 h 2809875"/>
                <a:gd name="connsiteX143" fmla="*/ 750497 w 3236441"/>
                <a:gd name="connsiteY143" fmla="*/ 1004888 h 2809875"/>
                <a:gd name="connsiteX144" fmla="*/ 731447 w 3236441"/>
                <a:gd name="connsiteY144" fmla="*/ 1009650 h 2809875"/>
                <a:gd name="connsiteX145" fmla="*/ 712397 w 3236441"/>
                <a:gd name="connsiteY145" fmla="*/ 1016794 h 2809875"/>
                <a:gd name="connsiteX146" fmla="*/ 683822 w 3236441"/>
                <a:gd name="connsiteY146" fmla="*/ 1035844 h 2809875"/>
                <a:gd name="connsiteX147" fmla="*/ 674297 w 3236441"/>
                <a:gd name="connsiteY147" fmla="*/ 1052513 h 2809875"/>
                <a:gd name="connsiteX148" fmla="*/ 660009 w 3236441"/>
                <a:gd name="connsiteY148" fmla="*/ 1062038 h 2809875"/>
                <a:gd name="connsiteX149" fmla="*/ 650484 w 3236441"/>
                <a:gd name="connsiteY149" fmla="*/ 1076325 h 2809875"/>
                <a:gd name="connsiteX150" fmla="*/ 640959 w 3236441"/>
                <a:gd name="connsiteY150" fmla="*/ 1157288 h 2809875"/>
                <a:gd name="connsiteX151" fmla="*/ 626672 w 3236441"/>
                <a:gd name="connsiteY151" fmla="*/ 1190625 h 2809875"/>
                <a:gd name="connsiteX152" fmla="*/ 593334 w 3236441"/>
                <a:gd name="connsiteY152" fmla="*/ 1204913 h 2809875"/>
                <a:gd name="connsiteX153" fmla="*/ 588572 w 3236441"/>
                <a:gd name="connsiteY153" fmla="*/ 1219200 h 2809875"/>
                <a:gd name="connsiteX154" fmla="*/ 593334 w 3236441"/>
                <a:gd name="connsiteY154" fmla="*/ 1233488 h 2809875"/>
                <a:gd name="connsiteX155" fmla="*/ 579047 w 3236441"/>
                <a:gd name="connsiteY155" fmla="*/ 1247775 h 2809875"/>
                <a:gd name="connsiteX156" fmla="*/ 569521 w 3236441"/>
                <a:gd name="connsiteY156" fmla="*/ 1290638 h 2809875"/>
                <a:gd name="connsiteX157" fmla="*/ 552854 w 3236441"/>
                <a:gd name="connsiteY157" fmla="*/ 1321593 h 2809875"/>
                <a:gd name="connsiteX158" fmla="*/ 533803 w 3236441"/>
                <a:gd name="connsiteY158" fmla="*/ 1343025 h 2809875"/>
                <a:gd name="connsiteX159" fmla="*/ 519515 w 3236441"/>
                <a:gd name="connsiteY159" fmla="*/ 1371600 h 2809875"/>
                <a:gd name="connsiteX160" fmla="*/ 498084 w 3236441"/>
                <a:gd name="connsiteY160" fmla="*/ 1419225 h 2809875"/>
                <a:gd name="connsiteX161" fmla="*/ 493322 w 3236441"/>
                <a:gd name="connsiteY161" fmla="*/ 1433513 h 2809875"/>
                <a:gd name="connsiteX162" fmla="*/ 474272 w 3236441"/>
                <a:gd name="connsiteY162" fmla="*/ 1466850 h 2809875"/>
                <a:gd name="connsiteX163" fmla="*/ 464747 w 3236441"/>
                <a:gd name="connsiteY163" fmla="*/ 1485900 h 2809875"/>
                <a:gd name="connsiteX164" fmla="*/ 459984 w 3236441"/>
                <a:gd name="connsiteY164" fmla="*/ 1500188 h 2809875"/>
                <a:gd name="connsiteX165" fmla="*/ 450459 w 3236441"/>
                <a:gd name="connsiteY165" fmla="*/ 1514475 h 2809875"/>
                <a:gd name="connsiteX166" fmla="*/ 436172 w 3236441"/>
                <a:gd name="connsiteY166" fmla="*/ 1552575 h 2809875"/>
                <a:gd name="connsiteX167" fmla="*/ 412359 w 3236441"/>
                <a:gd name="connsiteY167" fmla="*/ 1595438 h 2809875"/>
                <a:gd name="connsiteX168" fmla="*/ 398072 w 3236441"/>
                <a:gd name="connsiteY168" fmla="*/ 1628776 h 2809875"/>
                <a:gd name="connsiteX169" fmla="*/ 393310 w 3236441"/>
                <a:gd name="connsiteY169" fmla="*/ 1657350 h 2809875"/>
                <a:gd name="connsiteX170" fmla="*/ 379022 w 3236441"/>
                <a:gd name="connsiteY170" fmla="*/ 1719263 h 2809875"/>
                <a:gd name="connsiteX171" fmla="*/ 374259 w 3236441"/>
                <a:gd name="connsiteY171" fmla="*/ 1757363 h 2809875"/>
                <a:gd name="connsiteX172" fmla="*/ 369497 w 3236441"/>
                <a:gd name="connsiteY172" fmla="*/ 1771650 h 2809875"/>
                <a:gd name="connsiteX173" fmla="*/ 357591 w 3236441"/>
                <a:gd name="connsiteY173" fmla="*/ 1807369 h 2809875"/>
                <a:gd name="connsiteX174" fmla="*/ 343303 w 3236441"/>
                <a:gd name="connsiteY174" fmla="*/ 1852613 h 2809875"/>
                <a:gd name="connsiteX175" fmla="*/ 336159 w 3236441"/>
                <a:gd name="connsiteY175" fmla="*/ 1876425 h 2809875"/>
                <a:gd name="connsiteX176" fmla="*/ 326634 w 3236441"/>
                <a:gd name="connsiteY176" fmla="*/ 1890713 h 2809875"/>
                <a:gd name="connsiteX177" fmla="*/ 321872 w 3236441"/>
                <a:gd name="connsiteY177" fmla="*/ 1905000 h 2809875"/>
                <a:gd name="connsiteX178" fmla="*/ 307584 w 3236441"/>
                <a:gd name="connsiteY178" fmla="*/ 1914525 h 2809875"/>
                <a:gd name="connsiteX179" fmla="*/ 293297 w 3236441"/>
                <a:gd name="connsiteY179" fmla="*/ 1943100 h 2809875"/>
                <a:gd name="connsiteX180" fmla="*/ 283772 w 3236441"/>
                <a:gd name="connsiteY180" fmla="*/ 1971675 h 2809875"/>
                <a:gd name="connsiteX181" fmla="*/ 267103 w 3236441"/>
                <a:gd name="connsiteY181" fmla="*/ 2002632 h 2809875"/>
                <a:gd name="connsiteX182" fmla="*/ 231384 w 3236441"/>
                <a:gd name="connsiteY182" fmla="*/ 2038350 h 2809875"/>
                <a:gd name="connsiteX183" fmla="*/ 207572 w 3236441"/>
                <a:gd name="connsiteY183" fmla="*/ 2062163 h 2809875"/>
                <a:gd name="connsiteX184" fmla="*/ 202809 w 3236441"/>
                <a:gd name="connsiteY184" fmla="*/ 2076450 h 2809875"/>
                <a:gd name="connsiteX185" fmla="*/ 174234 w 3236441"/>
                <a:gd name="connsiteY185" fmla="*/ 2095500 h 2809875"/>
                <a:gd name="connsiteX186" fmla="*/ 159947 w 3236441"/>
                <a:gd name="connsiteY186" fmla="*/ 2105025 h 2809875"/>
                <a:gd name="connsiteX187" fmla="*/ 131372 w 3236441"/>
                <a:gd name="connsiteY187" fmla="*/ 2133601 h 2809875"/>
                <a:gd name="connsiteX188" fmla="*/ 102797 w 3236441"/>
                <a:gd name="connsiteY188" fmla="*/ 2145506 h 2809875"/>
                <a:gd name="connsiteX189" fmla="*/ 78985 w 3236441"/>
                <a:gd name="connsiteY189" fmla="*/ 2157412 h 2809875"/>
                <a:gd name="connsiteX190" fmla="*/ 45647 w 3236441"/>
                <a:gd name="connsiteY190" fmla="*/ 2174081 h 2809875"/>
                <a:gd name="connsiteX191" fmla="*/ 24215 w 3236441"/>
                <a:gd name="connsiteY191" fmla="*/ 2178844 h 2809875"/>
                <a:gd name="connsiteX192" fmla="*/ 403 w 3236441"/>
                <a:gd name="connsiteY192" fmla="*/ 2188369 h 2809875"/>
                <a:gd name="connsiteX193" fmla="*/ 12309 w 3236441"/>
                <a:gd name="connsiteY193" fmla="*/ 2228850 h 2809875"/>
                <a:gd name="connsiteX194" fmla="*/ 43265 w 3236441"/>
                <a:gd name="connsiteY194" fmla="*/ 2255044 h 2809875"/>
                <a:gd name="connsiteX195" fmla="*/ 67079 w 3236441"/>
                <a:gd name="connsiteY195" fmla="*/ 2271713 h 2809875"/>
                <a:gd name="connsiteX196" fmla="*/ 90890 w 3236441"/>
                <a:gd name="connsiteY196" fmla="*/ 2276475 h 2809875"/>
                <a:gd name="connsiteX197" fmla="*/ 114703 w 3236441"/>
                <a:gd name="connsiteY197" fmla="*/ 2297906 h 2809875"/>
                <a:gd name="connsiteX198" fmla="*/ 119466 w 3236441"/>
                <a:gd name="connsiteY198" fmla="*/ 2326482 h 2809875"/>
                <a:gd name="connsiteX199" fmla="*/ 126609 w 3236441"/>
                <a:gd name="connsiteY199" fmla="*/ 2347913 h 2809875"/>
                <a:gd name="connsiteX200" fmla="*/ 121847 w 3236441"/>
                <a:gd name="connsiteY200" fmla="*/ 2386013 h 2809875"/>
                <a:gd name="connsiteX201" fmla="*/ 112322 w 3236441"/>
                <a:gd name="connsiteY201" fmla="*/ 2405063 h 2809875"/>
                <a:gd name="connsiteX202" fmla="*/ 100416 w 3236441"/>
                <a:gd name="connsiteY202" fmla="*/ 2424112 h 2809875"/>
                <a:gd name="connsiteX203" fmla="*/ 71841 w 3236441"/>
                <a:gd name="connsiteY203" fmla="*/ 2426494 h 2809875"/>
                <a:gd name="connsiteX204" fmla="*/ 50409 w 3236441"/>
                <a:gd name="connsiteY204" fmla="*/ 2452688 h 2809875"/>
                <a:gd name="connsiteX205" fmla="*/ 21834 w 3236441"/>
                <a:gd name="connsiteY205" fmla="*/ 2466975 h 2809875"/>
                <a:gd name="connsiteX206" fmla="*/ 31359 w 3236441"/>
                <a:gd name="connsiteY206" fmla="*/ 2490788 h 2809875"/>
                <a:gd name="connsiteX207" fmla="*/ 21834 w 3236441"/>
                <a:gd name="connsiteY207" fmla="*/ 2524125 h 2809875"/>
                <a:gd name="connsiteX208" fmla="*/ 12309 w 3236441"/>
                <a:gd name="connsiteY208" fmla="*/ 2538413 h 2809875"/>
                <a:gd name="connsiteX209" fmla="*/ 374259 w 3236441"/>
                <a:gd name="connsiteY209" fmla="*/ 2809875 h 2809875"/>
                <a:gd name="connsiteX0" fmla="*/ 690172 w 3236441"/>
                <a:gd name="connsiteY0" fmla="*/ 2619375 h 2809875"/>
                <a:gd name="connsiteX1" fmla="*/ 1179122 w 3236441"/>
                <a:gd name="connsiteY1" fmla="*/ 2152650 h 2809875"/>
                <a:gd name="connsiteX2" fmla="*/ 1449791 w 3236441"/>
                <a:gd name="connsiteY2" fmla="*/ 1759744 h 2809875"/>
                <a:gd name="connsiteX3" fmla="*/ 1573615 w 3236441"/>
                <a:gd name="connsiteY3" fmla="*/ 1492251 h 2809875"/>
                <a:gd name="connsiteX4" fmla="*/ 1823647 w 3236441"/>
                <a:gd name="connsiteY4" fmla="*/ 1362075 h 2809875"/>
                <a:gd name="connsiteX5" fmla="*/ 2145909 w 3236441"/>
                <a:gd name="connsiteY5" fmla="*/ 1212850 h 2809875"/>
                <a:gd name="connsiteX6" fmla="*/ 2325297 w 3236441"/>
                <a:gd name="connsiteY6" fmla="*/ 1135063 h 2809875"/>
                <a:gd name="connsiteX7" fmla="*/ 3169848 w 3236441"/>
                <a:gd name="connsiteY7" fmla="*/ 1247775 h 2809875"/>
                <a:gd name="connsiteX8" fmla="*/ 3179372 w 3236441"/>
                <a:gd name="connsiteY8" fmla="*/ 1223963 h 2809875"/>
                <a:gd name="connsiteX9" fmla="*/ 3150797 w 3236441"/>
                <a:gd name="connsiteY9" fmla="*/ 1214438 h 2809875"/>
                <a:gd name="connsiteX10" fmla="*/ 3100790 w 3236441"/>
                <a:gd name="connsiteY10" fmla="*/ 1212056 h 2809875"/>
                <a:gd name="connsiteX11" fmla="*/ 3103172 w 3236441"/>
                <a:gd name="connsiteY11" fmla="*/ 1171575 h 2809875"/>
                <a:gd name="connsiteX12" fmla="*/ 3098409 w 3236441"/>
                <a:gd name="connsiteY12" fmla="*/ 1157288 h 2809875"/>
                <a:gd name="connsiteX13" fmla="*/ 3084122 w 3236441"/>
                <a:gd name="connsiteY13" fmla="*/ 1171575 h 2809875"/>
                <a:gd name="connsiteX14" fmla="*/ 3055547 w 3236441"/>
                <a:gd name="connsiteY14" fmla="*/ 1162050 h 2809875"/>
                <a:gd name="connsiteX15" fmla="*/ 3046022 w 3236441"/>
                <a:gd name="connsiteY15" fmla="*/ 1131094 h 2809875"/>
                <a:gd name="connsiteX16" fmla="*/ 3050784 w 3236441"/>
                <a:gd name="connsiteY16" fmla="*/ 1114425 h 2809875"/>
                <a:gd name="connsiteX17" fmla="*/ 3050784 w 3236441"/>
                <a:gd name="connsiteY17" fmla="*/ 1104900 h 2809875"/>
                <a:gd name="connsiteX18" fmla="*/ 3036497 w 3236441"/>
                <a:gd name="connsiteY18" fmla="*/ 1100138 h 2809875"/>
                <a:gd name="connsiteX19" fmla="*/ 3046022 w 3236441"/>
                <a:gd name="connsiteY19" fmla="*/ 1081088 h 2809875"/>
                <a:gd name="connsiteX20" fmla="*/ 3055547 w 3236441"/>
                <a:gd name="connsiteY20" fmla="*/ 1062038 h 2809875"/>
                <a:gd name="connsiteX21" fmla="*/ 3024590 w 3236441"/>
                <a:gd name="connsiteY21" fmla="*/ 1052513 h 2809875"/>
                <a:gd name="connsiteX22" fmla="*/ 3012684 w 3236441"/>
                <a:gd name="connsiteY22" fmla="*/ 1066800 h 2809875"/>
                <a:gd name="connsiteX23" fmla="*/ 2972204 w 3236441"/>
                <a:gd name="connsiteY23" fmla="*/ 1073944 h 2809875"/>
                <a:gd name="connsiteX24" fmla="*/ 2955534 w 3236441"/>
                <a:gd name="connsiteY24" fmla="*/ 1066800 h 2809875"/>
                <a:gd name="connsiteX25" fmla="*/ 2950772 w 3236441"/>
                <a:gd name="connsiteY25" fmla="*/ 1047750 h 2809875"/>
                <a:gd name="connsiteX26" fmla="*/ 2931721 w 3236441"/>
                <a:gd name="connsiteY26" fmla="*/ 1040607 h 2809875"/>
                <a:gd name="connsiteX27" fmla="*/ 2903147 w 3236441"/>
                <a:gd name="connsiteY27" fmla="*/ 1019175 h 2809875"/>
                <a:gd name="connsiteX28" fmla="*/ 2888859 w 3236441"/>
                <a:gd name="connsiteY28" fmla="*/ 1014413 h 2809875"/>
                <a:gd name="connsiteX29" fmla="*/ 2874572 w 3236441"/>
                <a:gd name="connsiteY29" fmla="*/ 1004888 h 2809875"/>
                <a:gd name="connsiteX30" fmla="*/ 2855522 w 3236441"/>
                <a:gd name="connsiteY30" fmla="*/ 1004888 h 2809875"/>
                <a:gd name="connsiteX31" fmla="*/ 2834090 w 3236441"/>
                <a:gd name="connsiteY31" fmla="*/ 995363 h 2809875"/>
                <a:gd name="connsiteX32" fmla="*/ 2810278 w 3236441"/>
                <a:gd name="connsiteY32" fmla="*/ 1009650 h 2809875"/>
                <a:gd name="connsiteX33" fmla="*/ 2767416 w 3236441"/>
                <a:gd name="connsiteY33" fmla="*/ 1007269 h 2809875"/>
                <a:gd name="connsiteX34" fmla="*/ 2734079 w 3236441"/>
                <a:gd name="connsiteY34" fmla="*/ 1019175 h 2809875"/>
                <a:gd name="connsiteX35" fmla="*/ 2712646 w 3236441"/>
                <a:gd name="connsiteY35" fmla="*/ 1019176 h 2809875"/>
                <a:gd name="connsiteX36" fmla="*/ 2693597 w 3236441"/>
                <a:gd name="connsiteY36" fmla="*/ 1009650 h 2809875"/>
                <a:gd name="connsiteX37" fmla="*/ 2641209 w 3236441"/>
                <a:gd name="connsiteY37" fmla="*/ 1021557 h 2809875"/>
                <a:gd name="connsiteX38" fmla="*/ 2631684 w 3236441"/>
                <a:gd name="connsiteY38" fmla="*/ 1031082 h 2809875"/>
                <a:gd name="connsiteX39" fmla="*/ 2612634 w 3236441"/>
                <a:gd name="connsiteY39" fmla="*/ 1038225 h 2809875"/>
                <a:gd name="connsiteX40" fmla="*/ 2595965 w 3236441"/>
                <a:gd name="connsiteY40" fmla="*/ 1035844 h 2809875"/>
                <a:gd name="connsiteX41" fmla="*/ 2529290 w 3236441"/>
                <a:gd name="connsiteY41" fmla="*/ 1004888 h 2809875"/>
                <a:gd name="connsiteX42" fmla="*/ 2526909 w 3236441"/>
                <a:gd name="connsiteY42" fmla="*/ 971550 h 2809875"/>
                <a:gd name="connsiteX43" fmla="*/ 2512622 w 3236441"/>
                <a:gd name="connsiteY43" fmla="*/ 942975 h 2809875"/>
                <a:gd name="connsiteX44" fmla="*/ 2488809 w 3236441"/>
                <a:gd name="connsiteY44" fmla="*/ 938213 h 2809875"/>
                <a:gd name="connsiteX45" fmla="*/ 2493572 w 3236441"/>
                <a:gd name="connsiteY45" fmla="*/ 923925 h 2809875"/>
                <a:gd name="connsiteX46" fmla="*/ 2479284 w 3236441"/>
                <a:gd name="connsiteY46" fmla="*/ 914400 h 2809875"/>
                <a:gd name="connsiteX47" fmla="*/ 2457853 w 3236441"/>
                <a:gd name="connsiteY47" fmla="*/ 902494 h 2809875"/>
                <a:gd name="connsiteX48" fmla="*/ 2431659 w 3236441"/>
                <a:gd name="connsiteY48" fmla="*/ 890588 h 2809875"/>
                <a:gd name="connsiteX49" fmla="*/ 2414991 w 3236441"/>
                <a:gd name="connsiteY49" fmla="*/ 864394 h 2809875"/>
                <a:gd name="connsiteX50" fmla="*/ 2398321 w 3236441"/>
                <a:gd name="connsiteY50" fmla="*/ 833437 h 2809875"/>
                <a:gd name="connsiteX51" fmla="*/ 2367365 w 3236441"/>
                <a:gd name="connsiteY51" fmla="*/ 807244 h 2809875"/>
                <a:gd name="connsiteX52" fmla="*/ 2348316 w 3236441"/>
                <a:gd name="connsiteY52" fmla="*/ 769144 h 2809875"/>
                <a:gd name="connsiteX53" fmla="*/ 2322122 w 3236441"/>
                <a:gd name="connsiteY53" fmla="*/ 733425 h 2809875"/>
                <a:gd name="connsiteX54" fmla="*/ 2307834 w 3236441"/>
                <a:gd name="connsiteY54" fmla="*/ 723900 h 2809875"/>
                <a:gd name="connsiteX55" fmla="*/ 2264972 w 3236441"/>
                <a:gd name="connsiteY55" fmla="*/ 704850 h 2809875"/>
                <a:gd name="connsiteX56" fmla="*/ 2241159 w 3236441"/>
                <a:gd name="connsiteY56" fmla="*/ 678657 h 2809875"/>
                <a:gd name="connsiteX57" fmla="*/ 2231634 w 3236441"/>
                <a:gd name="connsiteY57" fmla="*/ 657225 h 2809875"/>
                <a:gd name="connsiteX58" fmla="*/ 2212584 w 3236441"/>
                <a:gd name="connsiteY58" fmla="*/ 647700 h 2809875"/>
                <a:gd name="connsiteX59" fmla="*/ 2198297 w 3236441"/>
                <a:gd name="connsiteY59" fmla="*/ 638175 h 2809875"/>
                <a:gd name="connsiteX60" fmla="*/ 2179247 w 3236441"/>
                <a:gd name="connsiteY60" fmla="*/ 642938 h 2809875"/>
                <a:gd name="connsiteX61" fmla="*/ 2155434 w 3236441"/>
                <a:gd name="connsiteY61" fmla="*/ 619125 h 2809875"/>
                <a:gd name="connsiteX62" fmla="*/ 2136384 w 3236441"/>
                <a:gd name="connsiteY62" fmla="*/ 590550 h 2809875"/>
                <a:gd name="connsiteX63" fmla="*/ 2126859 w 3236441"/>
                <a:gd name="connsiteY63" fmla="*/ 561975 h 2809875"/>
                <a:gd name="connsiteX64" fmla="*/ 2103047 w 3236441"/>
                <a:gd name="connsiteY64" fmla="*/ 561975 h 2809875"/>
                <a:gd name="connsiteX65" fmla="*/ 2088759 w 3236441"/>
                <a:gd name="connsiteY65" fmla="*/ 547688 h 2809875"/>
                <a:gd name="connsiteX66" fmla="*/ 2050660 w 3236441"/>
                <a:gd name="connsiteY66" fmla="*/ 540544 h 2809875"/>
                <a:gd name="connsiteX67" fmla="*/ 2007797 w 3236441"/>
                <a:gd name="connsiteY67" fmla="*/ 528638 h 2809875"/>
                <a:gd name="connsiteX68" fmla="*/ 1976841 w 3236441"/>
                <a:gd name="connsiteY68" fmla="*/ 526256 h 2809875"/>
                <a:gd name="connsiteX69" fmla="*/ 1948266 w 3236441"/>
                <a:gd name="connsiteY69" fmla="*/ 521494 h 2809875"/>
                <a:gd name="connsiteX70" fmla="*/ 1926834 w 3236441"/>
                <a:gd name="connsiteY70" fmla="*/ 504825 h 2809875"/>
                <a:gd name="connsiteX71" fmla="*/ 1912547 w 3236441"/>
                <a:gd name="connsiteY71" fmla="*/ 509588 h 2809875"/>
                <a:gd name="connsiteX72" fmla="*/ 1841109 w 3236441"/>
                <a:gd name="connsiteY72" fmla="*/ 495300 h 2809875"/>
                <a:gd name="connsiteX73" fmla="*/ 1812534 w 3236441"/>
                <a:gd name="connsiteY73" fmla="*/ 485775 h 2809875"/>
                <a:gd name="connsiteX74" fmla="*/ 1798247 w 3236441"/>
                <a:gd name="connsiteY74" fmla="*/ 481013 h 2809875"/>
                <a:gd name="connsiteX75" fmla="*/ 1783959 w 3236441"/>
                <a:gd name="connsiteY75" fmla="*/ 490538 h 2809875"/>
                <a:gd name="connsiteX76" fmla="*/ 1769672 w 3236441"/>
                <a:gd name="connsiteY76" fmla="*/ 495300 h 2809875"/>
                <a:gd name="connsiteX77" fmla="*/ 1741097 w 3236441"/>
                <a:gd name="connsiteY77" fmla="*/ 523875 h 2809875"/>
                <a:gd name="connsiteX78" fmla="*/ 1717284 w 3236441"/>
                <a:gd name="connsiteY78" fmla="*/ 519113 h 2809875"/>
                <a:gd name="connsiteX79" fmla="*/ 1683947 w 3236441"/>
                <a:gd name="connsiteY79" fmla="*/ 509588 h 2809875"/>
                <a:gd name="connsiteX80" fmla="*/ 1650609 w 3236441"/>
                <a:gd name="connsiteY80" fmla="*/ 504825 h 2809875"/>
                <a:gd name="connsiteX81" fmla="*/ 1622034 w 3236441"/>
                <a:gd name="connsiteY81" fmla="*/ 500063 h 2809875"/>
                <a:gd name="connsiteX82" fmla="*/ 1581553 w 3236441"/>
                <a:gd name="connsiteY82" fmla="*/ 483394 h 2809875"/>
                <a:gd name="connsiteX83" fmla="*/ 1552978 w 3236441"/>
                <a:gd name="connsiteY83" fmla="*/ 483394 h 2809875"/>
                <a:gd name="connsiteX84" fmla="*/ 1541072 w 3236441"/>
                <a:gd name="connsiteY84" fmla="*/ 466725 h 2809875"/>
                <a:gd name="connsiteX85" fmla="*/ 1526784 w 3236441"/>
                <a:gd name="connsiteY85" fmla="*/ 447675 h 2809875"/>
                <a:gd name="connsiteX86" fmla="*/ 1522021 w 3236441"/>
                <a:gd name="connsiteY86" fmla="*/ 421481 h 2809875"/>
                <a:gd name="connsiteX87" fmla="*/ 1533929 w 3236441"/>
                <a:gd name="connsiteY87" fmla="*/ 392907 h 2809875"/>
                <a:gd name="connsiteX88" fmla="*/ 1564884 w 3236441"/>
                <a:gd name="connsiteY88" fmla="*/ 366713 h 2809875"/>
                <a:gd name="connsiteX89" fmla="*/ 1557740 w 3236441"/>
                <a:gd name="connsiteY89" fmla="*/ 340519 h 2809875"/>
                <a:gd name="connsiteX90" fmla="*/ 1564884 w 3236441"/>
                <a:gd name="connsiteY90" fmla="*/ 309562 h 2809875"/>
                <a:gd name="connsiteX91" fmla="*/ 1583934 w 3236441"/>
                <a:gd name="connsiteY91" fmla="*/ 285750 h 2809875"/>
                <a:gd name="connsiteX92" fmla="*/ 1588697 w 3236441"/>
                <a:gd name="connsiteY92" fmla="*/ 271463 h 2809875"/>
                <a:gd name="connsiteX93" fmla="*/ 1579172 w 3236441"/>
                <a:gd name="connsiteY93" fmla="*/ 257175 h 2809875"/>
                <a:gd name="connsiteX94" fmla="*/ 1545834 w 3236441"/>
                <a:gd name="connsiteY94" fmla="*/ 230981 h 2809875"/>
                <a:gd name="connsiteX95" fmla="*/ 1522022 w 3236441"/>
                <a:gd name="connsiteY95" fmla="*/ 228600 h 2809875"/>
                <a:gd name="connsiteX96" fmla="*/ 1507734 w 3236441"/>
                <a:gd name="connsiteY96" fmla="*/ 192881 h 2809875"/>
                <a:gd name="connsiteX97" fmla="*/ 1505353 w 3236441"/>
                <a:gd name="connsiteY97" fmla="*/ 159543 h 2809875"/>
                <a:gd name="connsiteX98" fmla="*/ 1488684 w 3236441"/>
                <a:gd name="connsiteY98" fmla="*/ 119063 h 2809875"/>
                <a:gd name="connsiteX99" fmla="*/ 1479159 w 3236441"/>
                <a:gd name="connsiteY99" fmla="*/ 92868 h 2809875"/>
                <a:gd name="connsiteX100" fmla="*/ 1455347 w 3236441"/>
                <a:gd name="connsiteY100" fmla="*/ 85725 h 2809875"/>
                <a:gd name="connsiteX101" fmla="*/ 1450584 w 3236441"/>
                <a:gd name="connsiteY101" fmla="*/ 66675 h 2809875"/>
                <a:gd name="connsiteX102" fmla="*/ 1433915 w 3236441"/>
                <a:gd name="connsiteY102" fmla="*/ 40481 h 2809875"/>
                <a:gd name="connsiteX103" fmla="*/ 1445822 w 3236441"/>
                <a:gd name="connsiteY103" fmla="*/ 30956 h 2809875"/>
                <a:gd name="connsiteX104" fmla="*/ 1436297 w 3236441"/>
                <a:gd name="connsiteY104" fmla="*/ 0 h 2809875"/>
                <a:gd name="connsiteX105" fmla="*/ 845747 w 3236441"/>
                <a:gd name="connsiteY105" fmla="*/ 180975 h 2809875"/>
                <a:gd name="connsiteX106" fmla="*/ 845747 w 3236441"/>
                <a:gd name="connsiteY106" fmla="*/ 180975 h 2809875"/>
                <a:gd name="connsiteX107" fmla="*/ 840984 w 3236441"/>
                <a:gd name="connsiteY107" fmla="*/ 223838 h 2809875"/>
                <a:gd name="connsiteX108" fmla="*/ 836222 w 3236441"/>
                <a:gd name="connsiteY108" fmla="*/ 238125 h 2809875"/>
                <a:gd name="connsiteX109" fmla="*/ 817172 w 3236441"/>
                <a:gd name="connsiteY109" fmla="*/ 254794 h 2809875"/>
                <a:gd name="connsiteX110" fmla="*/ 788597 w 3236441"/>
                <a:gd name="connsiteY110" fmla="*/ 266700 h 2809875"/>
                <a:gd name="connsiteX111" fmla="*/ 740972 w 3236441"/>
                <a:gd name="connsiteY111" fmla="*/ 300038 h 2809875"/>
                <a:gd name="connsiteX112" fmla="*/ 721922 w 3236441"/>
                <a:gd name="connsiteY112" fmla="*/ 328613 h 2809875"/>
                <a:gd name="connsiteX113" fmla="*/ 705252 w 3236441"/>
                <a:gd name="connsiteY113" fmla="*/ 342900 h 2809875"/>
                <a:gd name="connsiteX114" fmla="*/ 707634 w 3236441"/>
                <a:gd name="connsiteY114" fmla="*/ 369095 h 2809875"/>
                <a:gd name="connsiteX115" fmla="*/ 726684 w 3236441"/>
                <a:gd name="connsiteY115" fmla="*/ 381000 h 2809875"/>
                <a:gd name="connsiteX116" fmla="*/ 731447 w 3236441"/>
                <a:gd name="connsiteY116" fmla="*/ 395288 h 2809875"/>
                <a:gd name="connsiteX117" fmla="*/ 750497 w 3236441"/>
                <a:gd name="connsiteY117" fmla="*/ 423863 h 2809875"/>
                <a:gd name="connsiteX118" fmla="*/ 760022 w 3236441"/>
                <a:gd name="connsiteY118" fmla="*/ 442913 h 2809875"/>
                <a:gd name="connsiteX119" fmla="*/ 750497 w 3236441"/>
                <a:gd name="connsiteY119" fmla="*/ 481013 h 2809875"/>
                <a:gd name="connsiteX120" fmla="*/ 736209 w 3236441"/>
                <a:gd name="connsiteY120" fmla="*/ 490538 h 2809875"/>
                <a:gd name="connsiteX121" fmla="*/ 731447 w 3236441"/>
                <a:gd name="connsiteY121" fmla="*/ 504825 h 2809875"/>
                <a:gd name="connsiteX122" fmla="*/ 717159 w 3236441"/>
                <a:gd name="connsiteY122" fmla="*/ 509588 h 2809875"/>
                <a:gd name="connsiteX123" fmla="*/ 712397 w 3236441"/>
                <a:gd name="connsiteY123" fmla="*/ 538163 h 2809875"/>
                <a:gd name="connsiteX124" fmla="*/ 702872 w 3236441"/>
                <a:gd name="connsiteY124" fmla="*/ 566738 h 2809875"/>
                <a:gd name="connsiteX125" fmla="*/ 698109 w 3236441"/>
                <a:gd name="connsiteY125" fmla="*/ 581025 h 2809875"/>
                <a:gd name="connsiteX126" fmla="*/ 683822 w 3236441"/>
                <a:gd name="connsiteY126" fmla="*/ 611981 h 2809875"/>
                <a:gd name="connsiteX127" fmla="*/ 702872 w 3236441"/>
                <a:gd name="connsiteY127" fmla="*/ 638175 h 2809875"/>
                <a:gd name="connsiteX128" fmla="*/ 731447 w 3236441"/>
                <a:gd name="connsiteY128" fmla="*/ 647700 h 2809875"/>
                <a:gd name="connsiteX129" fmla="*/ 740972 w 3236441"/>
                <a:gd name="connsiteY129" fmla="*/ 661988 h 2809875"/>
                <a:gd name="connsiteX130" fmla="*/ 745734 w 3236441"/>
                <a:gd name="connsiteY130" fmla="*/ 676275 h 2809875"/>
                <a:gd name="connsiteX131" fmla="*/ 745734 w 3236441"/>
                <a:gd name="connsiteY131" fmla="*/ 688181 h 2809875"/>
                <a:gd name="connsiteX132" fmla="*/ 748115 w 3236441"/>
                <a:gd name="connsiteY132" fmla="*/ 709613 h 2809875"/>
                <a:gd name="connsiteX133" fmla="*/ 755259 w 3236441"/>
                <a:gd name="connsiteY133" fmla="*/ 728663 h 2809875"/>
                <a:gd name="connsiteX134" fmla="*/ 745734 w 3236441"/>
                <a:gd name="connsiteY134" fmla="*/ 757238 h 2809875"/>
                <a:gd name="connsiteX135" fmla="*/ 736209 w 3236441"/>
                <a:gd name="connsiteY135" fmla="*/ 771525 h 2809875"/>
                <a:gd name="connsiteX136" fmla="*/ 736209 w 3236441"/>
                <a:gd name="connsiteY136" fmla="*/ 842963 h 2809875"/>
                <a:gd name="connsiteX137" fmla="*/ 740972 w 3236441"/>
                <a:gd name="connsiteY137" fmla="*/ 857250 h 2809875"/>
                <a:gd name="connsiteX138" fmla="*/ 745734 w 3236441"/>
                <a:gd name="connsiteY138" fmla="*/ 876300 h 2809875"/>
                <a:gd name="connsiteX139" fmla="*/ 760022 w 3236441"/>
                <a:gd name="connsiteY139" fmla="*/ 923925 h 2809875"/>
                <a:gd name="connsiteX140" fmla="*/ 764784 w 3236441"/>
                <a:gd name="connsiteY140" fmla="*/ 938213 h 2809875"/>
                <a:gd name="connsiteX141" fmla="*/ 771928 w 3236441"/>
                <a:gd name="connsiteY141" fmla="*/ 983456 h 2809875"/>
                <a:gd name="connsiteX142" fmla="*/ 750497 w 3236441"/>
                <a:gd name="connsiteY142" fmla="*/ 1004888 h 2809875"/>
                <a:gd name="connsiteX143" fmla="*/ 731447 w 3236441"/>
                <a:gd name="connsiteY143" fmla="*/ 1009650 h 2809875"/>
                <a:gd name="connsiteX144" fmla="*/ 712397 w 3236441"/>
                <a:gd name="connsiteY144" fmla="*/ 1016794 h 2809875"/>
                <a:gd name="connsiteX145" fmla="*/ 683822 w 3236441"/>
                <a:gd name="connsiteY145" fmla="*/ 1035844 h 2809875"/>
                <a:gd name="connsiteX146" fmla="*/ 674297 w 3236441"/>
                <a:gd name="connsiteY146" fmla="*/ 1052513 h 2809875"/>
                <a:gd name="connsiteX147" fmla="*/ 660009 w 3236441"/>
                <a:gd name="connsiteY147" fmla="*/ 1062038 h 2809875"/>
                <a:gd name="connsiteX148" fmla="*/ 650484 w 3236441"/>
                <a:gd name="connsiteY148" fmla="*/ 1076325 h 2809875"/>
                <a:gd name="connsiteX149" fmla="*/ 640959 w 3236441"/>
                <a:gd name="connsiteY149" fmla="*/ 1157288 h 2809875"/>
                <a:gd name="connsiteX150" fmla="*/ 626672 w 3236441"/>
                <a:gd name="connsiteY150" fmla="*/ 1190625 h 2809875"/>
                <a:gd name="connsiteX151" fmla="*/ 593334 w 3236441"/>
                <a:gd name="connsiteY151" fmla="*/ 1204913 h 2809875"/>
                <a:gd name="connsiteX152" fmla="*/ 588572 w 3236441"/>
                <a:gd name="connsiteY152" fmla="*/ 1219200 h 2809875"/>
                <a:gd name="connsiteX153" fmla="*/ 593334 w 3236441"/>
                <a:gd name="connsiteY153" fmla="*/ 1233488 h 2809875"/>
                <a:gd name="connsiteX154" fmla="*/ 579047 w 3236441"/>
                <a:gd name="connsiteY154" fmla="*/ 1247775 h 2809875"/>
                <a:gd name="connsiteX155" fmla="*/ 569521 w 3236441"/>
                <a:gd name="connsiteY155" fmla="*/ 1290638 h 2809875"/>
                <a:gd name="connsiteX156" fmla="*/ 552854 w 3236441"/>
                <a:gd name="connsiteY156" fmla="*/ 1321593 h 2809875"/>
                <a:gd name="connsiteX157" fmla="*/ 533803 w 3236441"/>
                <a:gd name="connsiteY157" fmla="*/ 1343025 h 2809875"/>
                <a:gd name="connsiteX158" fmla="*/ 519515 w 3236441"/>
                <a:gd name="connsiteY158" fmla="*/ 1371600 h 2809875"/>
                <a:gd name="connsiteX159" fmla="*/ 498084 w 3236441"/>
                <a:gd name="connsiteY159" fmla="*/ 1419225 h 2809875"/>
                <a:gd name="connsiteX160" fmla="*/ 493322 w 3236441"/>
                <a:gd name="connsiteY160" fmla="*/ 1433513 h 2809875"/>
                <a:gd name="connsiteX161" fmla="*/ 474272 w 3236441"/>
                <a:gd name="connsiteY161" fmla="*/ 1466850 h 2809875"/>
                <a:gd name="connsiteX162" fmla="*/ 464747 w 3236441"/>
                <a:gd name="connsiteY162" fmla="*/ 1485900 h 2809875"/>
                <a:gd name="connsiteX163" fmla="*/ 459984 w 3236441"/>
                <a:gd name="connsiteY163" fmla="*/ 1500188 h 2809875"/>
                <a:gd name="connsiteX164" fmla="*/ 450459 w 3236441"/>
                <a:gd name="connsiteY164" fmla="*/ 1514475 h 2809875"/>
                <a:gd name="connsiteX165" fmla="*/ 436172 w 3236441"/>
                <a:gd name="connsiteY165" fmla="*/ 1552575 h 2809875"/>
                <a:gd name="connsiteX166" fmla="*/ 412359 w 3236441"/>
                <a:gd name="connsiteY166" fmla="*/ 1595438 h 2809875"/>
                <a:gd name="connsiteX167" fmla="*/ 398072 w 3236441"/>
                <a:gd name="connsiteY167" fmla="*/ 1628776 h 2809875"/>
                <a:gd name="connsiteX168" fmla="*/ 393310 w 3236441"/>
                <a:gd name="connsiteY168" fmla="*/ 1657350 h 2809875"/>
                <a:gd name="connsiteX169" fmla="*/ 379022 w 3236441"/>
                <a:gd name="connsiteY169" fmla="*/ 1719263 h 2809875"/>
                <a:gd name="connsiteX170" fmla="*/ 374259 w 3236441"/>
                <a:gd name="connsiteY170" fmla="*/ 1757363 h 2809875"/>
                <a:gd name="connsiteX171" fmla="*/ 369497 w 3236441"/>
                <a:gd name="connsiteY171" fmla="*/ 1771650 h 2809875"/>
                <a:gd name="connsiteX172" fmla="*/ 357591 w 3236441"/>
                <a:gd name="connsiteY172" fmla="*/ 1807369 h 2809875"/>
                <a:gd name="connsiteX173" fmla="*/ 343303 w 3236441"/>
                <a:gd name="connsiteY173" fmla="*/ 1852613 h 2809875"/>
                <a:gd name="connsiteX174" fmla="*/ 336159 w 3236441"/>
                <a:gd name="connsiteY174" fmla="*/ 1876425 h 2809875"/>
                <a:gd name="connsiteX175" fmla="*/ 326634 w 3236441"/>
                <a:gd name="connsiteY175" fmla="*/ 1890713 h 2809875"/>
                <a:gd name="connsiteX176" fmla="*/ 321872 w 3236441"/>
                <a:gd name="connsiteY176" fmla="*/ 1905000 h 2809875"/>
                <a:gd name="connsiteX177" fmla="*/ 307584 w 3236441"/>
                <a:gd name="connsiteY177" fmla="*/ 1914525 h 2809875"/>
                <a:gd name="connsiteX178" fmla="*/ 293297 w 3236441"/>
                <a:gd name="connsiteY178" fmla="*/ 1943100 h 2809875"/>
                <a:gd name="connsiteX179" fmla="*/ 283772 w 3236441"/>
                <a:gd name="connsiteY179" fmla="*/ 1971675 h 2809875"/>
                <a:gd name="connsiteX180" fmla="*/ 267103 w 3236441"/>
                <a:gd name="connsiteY180" fmla="*/ 2002632 h 2809875"/>
                <a:gd name="connsiteX181" fmla="*/ 231384 w 3236441"/>
                <a:gd name="connsiteY181" fmla="*/ 2038350 h 2809875"/>
                <a:gd name="connsiteX182" fmla="*/ 207572 w 3236441"/>
                <a:gd name="connsiteY182" fmla="*/ 2062163 h 2809875"/>
                <a:gd name="connsiteX183" fmla="*/ 202809 w 3236441"/>
                <a:gd name="connsiteY183" fmla="*/ 2076450 h 2809875"/>
                <a:gd name="connsiteX184" fmla="*/ 174234 w 3236441"/>
                <a:gd name="connsiteY184" fmla="*/ 2095500 h 2809875"/>
                <a:gd name="connsiteX185" fmla="*/ 159947 w 3236441"/>
                <a:gd name="connsiteY185" fmla="*/ 2105025 h 2809875"/>
                <a:gd name="connsiteX186" fmla="*/ 131372 w 3236441"/>
                <a:gd name="connsiteY186" fmla="*/ 2133601 h 2809875"/>
                <a:gd name="connsiteX187" fmla="*/ 102797 w 3236441"/>
                <a:gd name="connsiteY187" fmla="*/ 2145506 h 2809875"/>
                <a:gd name="connsiteX188" fmla="*/ 78985 w 3236441"/>
                <a:gd name="connsiteY188" fmla="*/ 2157412 h 2809875"/>
                <a:gd name="connsiteX189" fmla="*/ 45647 w 3236441"/>
                <a:gd name="connsiteY189" fmla="*/ 2174081 h 2809875"/>
                <a:gd name="connsiteX190" fmla="*/ 24215 w 3236441"/>
                <a:gd name="connsiteY190" fmla="*/ 2178844 h 2809875"/>
                <a:gd name="connsiteX191" fmla="*/ 403 w 3236441"/>
                <a:gd name="connsiteY191" fmla="*/ 2188369 h 2809875"/>
                <a:gd name="connsiteX192" fmla="*/ 12309 w 3236441"/>
                <a:gd name="connsiteY192" fmla="*/ 2228850 h 2809875"/>
                <a:gd name="connsiteX193" fmla="*/ 43265 w 3236441"/>
                <a:gd name="connsiteY193" fmla="*/ 2255044 h 2809875"/>
                <a:gd name="connsiteX194" fmla="*/ 67079 w 3236441"/>
                <a:gd name="connsiteY194" fmla="*/ 2271713 h 2809875"/>
                <a:gd name="connsiteX195" fmla="*/ 90890 w 3236441"/>
                <a:gd name="connsiteY195" fmla="*/ 2276475 h 2809875"/>
                <a:gd name="connsiteX196" fmla="*/ 114703 w 3236441"/>
                <a:gd name="connsiteY196" fmla="*/ 2297906 h 2809875"/>
                <a:gd name="connsiteX197" fmla="*/ 119466 w 3236441"/>
                <a:gd name="connsiteY197" fmla="*/ 2326482 h 2809875"/>
                <a:gd name="connsiteX198" fmla="*/ 126609 w 3236441"/>
                <a:gd name="connsiteY198" fmla="*/ 2347913 h 2809875"/>
                <a:gd name="connsiteX199" fmla="*/ 121847 w 3236441"/>
                <a:gd name="connsiteY199" fmla="*/ 2386013 h 2809875"/>
                <a:gd name="connsiteX200" fmla="*/ 112322 w 3236441"/>
                <a:gd name="connsiteY200" fmla="*/ 2405063 h 2809875"/>
                <a:gd name="connsiteX201" fmla="*/ 100416 w 3236441"/>
                <a:gd name="connsiteY201" fmla="*/ 2424112 h 2809875"/>
                <a:gd name="connsiteX202" fmla="*/ 71841 w 3236441"/>
                <a:gd name="connsiteY202" fmla="*/ 2426494 h 2809875"/>
                <a:gd name="connsiteX203" fmla="*/ 50409 w 3236441"/>
                <a:gd name="connsiteY203" fmla="*/ 2452688 h 2809875"/>
                <a:gd name="connsiteX204" fmla="*/ 21834 w 3236441"/>
                <a:gd name="connsiteY204" fmla="*/ 2466975 h 2809875"/>
                <a:gd name="connsiteX205" fmla="*/ 31359 w 3236441"/>
                <a:gd name="connsiteY205" fmla="*/ 2490788 h 2809875"/>
                <a:gd name="connsiteX206" fmla="*/ 21834 w 3236441"/>
                <a:gd name="connsiteY206" fmla="*/ 2524125 h 2809875"/>
                <a:gd name="connsiteX207" fmla="*/ 12309 w 3236441"/>
                <a:gd name="connsiteY207" fmla="*/ 2538413 h 2809875"/>
                <a:gd name="connsiteX208" fmla="*/ 374259 w 3236441"/>
                <a:gd name="connsiteY208" fmla="*/ 2809875 h 2809875"/>
                <a:gd name="connsiteX0" fmla="*/ 690172 w 3228724"/>
                <a:gd name="connsiteY0" fmla="*/ 2619375 h 2809875"/>
                <a:gd name="connsiteX1" fmla="*/ 1179122 w 3228724"/>
                <a:gd name="connsiteY1" fmla="*/ 2152650 h 2809875"/>
                <a:gd name="connsiteX2" fmla="*/ 1449791 w 3228724"/>
                <a:gd name="connsiteY2" fmla="*/ 1759744 h 2809875"/>
                <a:gd name="connsiteX3" fmla="*/ 1573615 w 3228724"/>
                <a:gd name="connsiteY3" fmla="*/ 1492251 h 2809875"/>
                <a:gd name="connsiteX4" fmla="*/ 1823647 w 3228724"/>
                <a:gd name="connsiteY4" fmla="*/ 1362075 h 2809875"/>
                <a:gd name="connsiteX5" fmla="*/ 2145909 w 3228724"/>
                <a:gd name="connsiteY5" fmla="*/ 1212850 h 2809875"/>
                <a:gd name="connsiteX6" fmla="*/ 2325297 w 3228724"/>
                <a:gd name="connsiteY6" fmla="*/ 1135063 h 2809875"/>
                <a:gd name="connsiteX7" fmla="*/ 3169848 w 3228724"/>
                <a:gd name="connsiteY7" fmla="*/ 1247775 h 2809875"/>
                <a:gd name="connsiteX8" fmla="*/ 3150797 w 3228724"/>
                <a:gd name="connsiteY8" fmla="*/ 1214438 h 2809875"/>
                <a:gd name="connsiteX9" fmla="*/ 3100790 w 3228724"/>
                <a:gd name="connsiteY9" fmla="*/ 1212056 h 2809875"/>
                <a:gd name="connsiteX10" fmla="*/ 3103172 w 3228724"/>
                <a:gd name="connsiteY10" fmla="*/ 1171575 h 2809875"/>
                <a:gd name="connsiteX11" fmla="*/ 3098409 w 3228724"/>
                <a:gd name="connsiteY11" fmla="*/ 1157288 h 2809875"/>
                <a:gd name="connsiteX12" fmla="*/ 3084122 w 3228724"/>
                <a:gd name="connsiteY12" fmla="*/ 1171575 h 2809875"/>
                <a:gd name="connsiteX13" fmla="*/ 3055547 w 3228724"/>
                <a:gd name="connsiteY13" fmla="*/ 1162050 h 2809875"/>
                <a:gd name="connsiteX14" fmla="*/ 3046022 w 3228724"/>
                <a:gd name="connsiteY14" fmla="*/ 1131094 h 2809875"/>
                <a:gd name="connsiteX15" fmla="*/ 3050784 w 3228724"/>
                <a:gd name="connsiteY15" fmla="*/ 1114425 h 2809875"/>
                <a:gd name="connsiteX16" fmla="*/ 3050784 w 3228724"/>
                <a:gd name="connsiteY16" fmla="*/ 1104900 h 2809875"/>
                <a:gd name="connsiteX17" fmla="*/ 3036497 w 3228724"/>
                <a:gd name="connsiteY17" fmla="*/ 1100138 h 2809875"/>
                <a:gd name="connsiteX18" fmla="*/ 3046022 w 3228724"/>
                <a:gd name="connsiteY18" fmla="*/ 1081088 h 2809875"/>
                <a:gd name="connsiteX19" fmla="*/ 3055547 w 3228724"/>
                <a:gd name="connsiteY19" fmla="*/ 1062038 h 2809875"/>
                <a:gd name="connsiteX20" fmla="*/ 3024590 w 3228724"/>
                <a:gd name="connsiteY20" fmla="*/ 1052513 h 2809875"/>
                <a:gd name="connsiteX21" fmla="*/ 3012684 w 3228724"/>
                <a:gd name="connsiteY21" fmla="*/ 1066800 h 2809875"/>
                <a:gd name="connsiteX22" fmla="*/ 2972204 w 3228724"/>
                <a:gd name="connsiteY22" fmla="*/ 1073944 h 2809875"/>
                <a:gd name="connsiteX23" fmla="*/ 2955534 w 3228724"/>
                <a:gd name="connsiteY23" fmla="*/ 1066800 h 2809875"/>
                <a:gd name="connsiteX24" fmla="*/ 2950772 w 3228724"/>
                <a:gd name="connsiteY24" fmla="*/ 1047750 h 2809875"/>
                <a:gd name="connsiteX25" fmla="*/ 2931721 w 3228724"/>
                <a:gd name="connsiteY25" fmla="*/ 1040607 h 2809875"/>
                <a:gd name="connsiteX26" fmla="*/ 2903147 w 3228724"/>
                <a:gd name="connsiteY26" fmla="*/ 1019175 h 2809875"/>
                <a:gd name="connsiteX27" fmla="*/ 2888859 w 3228724"/>
                <a:gd name="connsiteY27" fmla="*/ 1014413 h 2809875"/>
                <a:gd name="connsiteX28" fmla="*/ 2874572 w 3228724"/>
                <a:gd name="connsiteY28" fmla="*/ 1004888 h 2809875"/>
                <a:gd name="connsiteX29" fmla="*/ 2855522 w 3228724"/>
                <a:gd name="connsiteY29" fmla="*/ 1004888 h 2809875"/>
                <a:gd name="connsiteX30" fmla="*/ 2834090 w 3228724"/>
                <a:gd name="connsiteY30" fmla="*/ 995363 h 2809875"/>
                <a:gd name="connsiteX31" fmla="*/ 2810278 w 3228724"/>
                <a:gd name="connsiteY31" fmla="*/ 1009650 h 2809875"/>
                <a:gd name="connsiteX32" fmla="*/ 2767416 w 3228724"/>
                <a:gd name="connsiteY32" fmla="*/ 1007269 h 2809875"/>
                <a:gd name="connsiteX33" fmla="*/ 2734079 w 3228724"/>
                <a:gd name="connsiteY33" fmla="*/ 1019175 h 2809875"/>
                <a:gd name="connsiteX34" fmla="*/ 2712646 w 3228724"/>
                <a:gd name="connsiteY34" fmla="*/ 1019176 h 2809875"/>
                <a:gd name="connsiteX35" fmla="*/ 2693597 w 3228724"/>
                <a:gd name="connsiteY35" fmla="*/ 1009650 h 2809875"/>
                <a:gd name="connsiteX36" fmla="*/ 2641209 w 3228724"/>
                <a:gd name="connsiteY36" fmla="*/ 1021557 h 2809875"/>
                <a:gd name="connsiteX37" fmla="*/ 2631684 w 3228724"/>
                <a:gd name="connsiteY37" fmla="*/ 1031082 h 2809875"/>
                <a:gd name="connsiteX38" fmla="*/ 2612634 w 3228724"/>
                <a:gd name="connsiteY38" fmla="*/ 1038225 h 2809875"/>
                <a:gd name="connsiteX39" fmla="*/ 2595965 w 3228724"/>
                <a:gd name="connsiteY39" fmla="*/ 1035844 h 2809875"/>
                <a:gd name="connsiteX40" fmla="*/ 2529290 w 3228724"/>
                <a:gd name="connsiteY40" fmla="*/ 1004888 h 2809875"/>
                <a:gd name="connsiteX41" fmla="*/ 2526909 w 3228724"/>
                <a:gd name="connsiteY41" fmla="*/ 971550 h 2809875"/>
                <a:gd name="connsiteX42" fmla="*/ 2512622 w 3228724"/>
                <a:gd name="connsiteY42" fmla="*/ 942975 h 2809875"/>
                <a:gd name="connsiteX43" fmla="*/ 2488809 w 3228724"/>
                <a:gd name="connsiteY43" fmla="*/ 938213 h 2809875"/>
                <a:gd name="connsiteX44" fmla="*/ 2493572 w 3228724"/>
                <a:gd name="connsiteY44" fmla="*/ 923925 h 2809875"/>
                <a:gd name="connsiteX45" fmla="*/ 2479284 w 3228724"/>
                <a:gd name="connsiteY45" fmla="*/ 914400 h 2809875"/>
                <a:gd name="connsiteX46" fmla="*/ 2457853 w 3228724"/>
                <a:gd name="connsiteY46" fmla="*/ 902494 h 2809875"/>
                <a:gd name="connsiteX47" fmla="*/ 2431659 w 3228724"/>
                <a:gd name="connsiteY47" fmla="*/ 890588 h 2809875"/>
                <a:gd name="connsiteX48" fmla="*/ 2414991 w 3228724"/>
                <a:gd name="connsiteY48" fmla="*/ 864394 h 2809875"/>
                <a:gd name="connsiteX49" fmla="*/ 2398321 w 3228724"/>
                <a:gd name="connsiteY49" fmla="*/ 833437 h 2809875"/>
                <a:gd name="connsiteX50" fmla="*/ 2367365 w 3228724"/>
                <a:gd name="connsiteY50" fmla="*/ 807244 h 2809875"/>
                <a:gd name="connsiteX51" fmla="*/ 2348316 w 3228724"/>
                <a:gd name="connsiteY51" fmla="*/ 769144 h 2809875"/>
                <a:gd name="connsiteX52" fmla="*/ 2322122 w 3228724"/>
                <a:gd name="connsiteY52" fmla="*/ 733425 h 2809875"/>
                <a:gd name="connsiteX53" fmla="*/ 2307834 w 3228724"/>
                <a:gd name="connsiteY53" fmla="*/ 723900 h 2809875"/>
                <a:gd name="connsiteX54" fmla="*/ 2264972 w 3228724"/>
                <a:gd name="connsiteY54" fmla="*/ 704850 h 2809875"/>
                <a:gd name="connsiteX55" fmla="*/ 2241159 w 3228724"/>
                <a:gd name="connsiteY55" fmla="*/ 678657 h 2809875"/>
                <a:gd name="connsiteX56" fmla="*/ 2231634 w 3228724"/>
                <a:gd name="connsiteY56" fmla="*/ 657225 h 2809875"/>
                <a:gd name="connsiteX57" fmla="*/ 2212584 w 3228724"/>
                <a:gd name="connsiteY57" fmla="*/ 647700 h 2809875"/>
                <a:gd name="connsiteX58" fmla="*/ 2198297 w 3228724"/>
                <a:gd name="connsiteY58" fmla="*/ 638175 h 2809875"/>
                <a:gd name="connsiteX59" fmla="*/ 2179247 w 3228724"/>
                <a:gd name="connsiteY59" fmla="*/ 642938 h 2809875"/>
                <a:gd name="connsiteX60" fmla="*/ 2155434 w 3228724"/>
                <a:gd name="connsiteY60" fmla="*/ 619125 h 2809875"/>
                <a:gd name="connsiteX61" fmla="*/ 2136384 w 3228724"/>
                <a:gd name="connsiteY61" fmla="*/ 590550 h 2809875"/>
                <a:gd name="connsiteX62" fmla="*/ 2126859 w 3228724"/>
                <a:gd name="connsiteY62" fmla="*/ 561975 h 2809875"/>
                <a:gd name="connsiteX63" fmla="*/ 2103047 w 3228724"/>
                <a:gd name="connsiteY63" fmla="*/ 561975 h 2809875"/>
                <a:gd name="connsiteX64" fmla="*/ 2088759 w 3228724"/>
                <a:gd name="connsiteY64" fmla="*/ 547688 h 2809875"/>
                <a:gd name="connsiteX65" fmla="*/ 2050660 w 3228724"/>
                <a:gd name="connsiteY65" fmla="*/ 540544 h 2809875"/>
                <a:gd name="connsiteX66" fmla="*/ 2007797 w 3228724"/>
                <a:gd name="connsiteY66" fmla="*/ 528638 h 2809875"/>
                <a:gd name="connsiteX67" fmla="*/ 1976841 w 3228724"/>
                <a:gd name="connsiteY67" fmla="*/ 526256 h 2809875"/>
                <a:gd name="connsiteX68" fmla="*/ 1948266 w 3228724"/>
                <a:gd name="connsiteY68" fmla="*/ 521494 h 2809875"/>
                <a:gd name="connsiteX69" fmla="*/ 1926834 w 3228724"/>
                <a:gd name="connsiteY69" fmla="*/ 504825 h 2809875"/>
                <a:gd name="connsiteX70" fmla="*/ 1912547 w 3228724"/>
                <a:gd name="connsiteY70" fmla="*/ 509588 h 2809875"/>
                <a:gd name="connsiteX71" fmla="*/ 1841109 w 3228724"/>
                <a:gd name="connsiteY71" fmla="*/ 495300 h 2809875"/>
                <a:gd name="connsiteX72" fmla="*/ 1812534 w 3228724"/>
                <a:gd name="connsiteY72" fmla="*/ 485775 h 2809875"/>
                <a:gd name="connsiteX73" fmla="*/ 1798247 w 3228724"/>
                <a:gd name="connsiteY73" fmla="*/ 481013 h 2809875"/>
                <a:gd name="connsiteX74" fmla="*/ 1783959 w 3228724"/>
                <a:gd name="connsiteY74" fmla="*/ 490538 h 2809875"/>
                <a:gd name="connsiteX75" fmla="*/ 1769672 w 3228724"/>
                <a:gd name="connsiteY75" fmla="*/ 495300 h 2809875"/>
                <a:gd name="connsiteX76" fmla="*/ 1741097 w 3228724"/>
                <a:gd name="connsiteY76" fmla="*/ 523875 h 2809875"/>
                <a:gd name="connsiteX77" fmla="*/ 1717284 w 3228724"/>
                <a:gd name="connsiteY77" fmla="*/ 519113 h 2809875"/>
                <a:gd name="connsiteX78" fmla="*/ 1683947 w 3228724"/>
                <a:gd name="connsiteY78" fmla="*/ 509588 h 2809875"/>
                <a:gd name="connsiteX79" fmla="*/ 1650609 w 3228724"/>
                <a:gd name="connsiteY79" fmla="*/ 504825 h 2809875"/>
                <a:gd name="connsiteX80" fmla="*/ 1622034 w 3228724"/>
                <a:gd name="connsiteY80" fmla="*/ 500063 h 2809875"/>
                <a:gd name="connsiteX81" fmla="*/ 1581553 w 3228724"/>
                <a:gd name="connsiteY81" fmla="*/ 483394 h 2809875"/>
                <a:gd name="connsiteX82" fmla="*/ 1552978 w 3228724"/>
                <a:gd name="connsiteY82" fmla="*/ 483394 h 2809875"/>
                <a:gd name="connsiteX83" fmla="*/ 1541072 w 3228724"/>
                <a:gd name="connsiteY83" fmla="*/ 466725 h 2809875"/>
                <a:gd name="connsiteX84" fmla="*/ 1526784 w 3228724"/>
                <a:gd name="connsiteY84" fmla="*/ 447675 h 2809875"/>
                <a:gd name="connsiteX85" fmla="*/ 1522021 w 3228724"/>
                <a:gd name="connsiteY85" fmla="*/ 421481 h 2809875"/>
                <a:gd name="connsiteX86" fmla="*/ 1533929 w 3228724"/>
                <a:gd name="connsiteY86" fmla="*/ 392907 h 2809875"/>
                <a:gd name="connsiteX87" fmla="*/ 1564884 w 3228724"/>
                <a:gd name="connsiteY87" fmla="*/ 366713 h 2809875"/>
                <a:gd name="connsiteX88" fmla="*/ 1557740 w 3228724"/>
                <a:gd name="connsiteY88" fmla="*/ 340519 h 2809875"/>
                <a:gd name="connsiteX89" fmla="*/ 1564884 w 3228724"/>
                <a:gd name="connsiteY89" fmla="*/ 309562 h 2809875"/>
                <a:gd name="connsiteX90" fmla="*/ 1583934 w 3228724"/>
                <a:gd name="connsiteY90" fmla="*/ 285750 h 2809875"/>
                <a:gd name="connsiteX91" fmla="*/ 1588697 w 3228724"/>
                <a:gd name="connsiteY91" fmla="*/ 271463 h 2809875"/>
                <a:gd name="connsiteX92" fmla="*/ 1579172 w 3228724"/>
                <a:gd name="connsiteY92" fmla="*/ 257175 h 2809875"/>
                <a:gd name="connsiteX93" fmla="*/ 1545834 w 3228724"/>
                <a:gd name="connsiteY93" fmla="*/ 230981 h 2809875"/>
                <a:gd name="connsiteX94" fmla="*/ 1522022 w 3228724"/>
                <a:gd name="connsiteY94" fmla="*/ 228600 h 2809875"/>
                <a:gd name="connsiteX95" fmla="*/ 1507734 w 3228724"/>
                <a:gd name="connsiteY95" fmla="*/ 192881 h 2809875"/>
                <a:gd name="connsiteX96" fmla="*/ 1505353 w 3228724"/>
                <a:gd name="connsiteY96" fmla="*/ 159543 h 2809875"/>
                <a:gd name="connsiteX97" fmla="*/ 1488684 w 3228724"/>
                <a:gd name="connsiteY97" fmla="*/ 119063 h 2809875"/>
                <a:gd name="connsiteX98" fmla="*/ 1479159 w 3228724"/>
                <a:gd name="connsiteY98" fmla="*/ 92868 h 2809875"/>
                <a:gd name="connsiteX99" fmla="*/ 1455347 w 3228724"/>
                <a:gd name="connsiteY99" fmla="*/ 85725 h 2809875"/>
                <a:gd name="connsiteX100" fmla="*/ 1450584 w 3228724"/>
                <a:gd name="connsiteY100" fmla="*/ 66675 h 2809875"/>
                <a:gd name="connsiteX101" fmla="*/ 1433915 w 3228724"/>
                <a:gd name="connsiteY101" fmla="*/ 40481 h 2809875"/>
                <a:gd name="connsiteX102" fmla="*/ 1445822 w 3228724"/>
                <a:gd name="connsiteY102" fmla="*/ 30956 h 2809875"/>
                <a:gd name="connsiteX103" fmla="*/ 1436297 w 3228724"/>
                <a:gd name="connsiteY103" fmla="*/ 0 h 2809875"/>
                <a:gd name="connsiteX104" fmla="*/ 845747 w 3228724"/>
                <a:gd name="connsiteY104" fmla="*/ 180975 h 2809875"/>
                <a:gd name="connsiteX105" fmla="*/ 845747 w 3228724"/>
                <a:gd name="connsiteY105" fmla="*/ 180975 h 2809875"/>
                <a:gd name="connsiteX106" fmla="*/ 840984 w 3228724"/>
                <a:gd name="connsiteY106" fmla="*/ 223838 h 2809875"/>
                <a:gd name="connsiteX107" fmla="*/ 836222 w 3228724"/>
                <a:gd name="connsiteY107" fmla="*/ 238125 h 2809875"/>
                <a:gd name="connsiteX108" fmla="*/ 817172 w 3228724"/>
                <a:gd name="connsiteY108" fmla="*/ 254794 h 2809875"/>
                <a:gd name="connsiteX109" fmla="*/ 788597 w 3228724"/>
                <a:gd name="connsiteY109" fmla="*/ 266700 h 2809875"/>
                <a:gd name="connsiteX110" fmla="*/ 740972 w 3228724"/>
                <a:gd name="connsiteY110" fmla="*/ 300038 h 2809875"/>
                <a:gd name="connsiteX111" fmla="*/ 721922 w 3228724"/>
                <a:gd name="connsiteY111" fmla="*/ 328613 h 2809875"/>
                <a:gd name="connsiteX112" fmla="*/ 705252 w 3228724"/>
                <a:gd name="connsiteY112" fmla="*/ 342900 h 2809875"/>
                <a:gd name="connsiteX113" fmla="*/ 707634 w 3228724"/>
                <a:gd name="connsiteY113" fmla="*/ 369095 h 2809875"/>
                <a:gd name="connsiteX114" fmla="*/ 726684 w 3228724"/>
                <a:gd name="connsiteY114" fmla="*/ 381000 h 2809875"/>
                <a:gd name="connsiteX115" fmla="*/ 731447 w 3228724"/>
                <a:gd name="connsiteY115" fmla="*/ 395288 h 2809875"/>
                <a:gd name="connsiteX116" fmla="*/ 750497 w 3228724"/>
                <a:gd name="connsiteY116" fmla="*/ 423863 h 2809875"/>
                <a:gd name="connsiteX117" fmla="*/ 760022 w 3228724"/>
                <a:gd name="connsiteY117" fmla="*/ 442913 h 2809875"/>
                <a:gd name="connsiteX118" fmla="*/ 750497 w 3228724"/>
                <a:gd name="connsiteY118" fmla="*/ 481013 h 2809875"/>
                <a:gd name="connsiteX119" fmla="*/ 736209 w 3228724"/>
                <a:gd name="connsiteY119" fmla="*/ 490538 h 2809875"/>
                <a:gd name="connsiteX120" fmla="*/ 731447 w 3228724"/>
                <a:gd name="connsiteY120" fmla="*/ 504825 h 2809875"/>
                <a:gd name="connsiteX121" fmla="*/ 717159 w 3228724"/>
                <a:gd name="connsiteY121" fmla="*/ 509588 h 2809875"/>
                <a:gd name="connsiteX122" fmla="*/ 712397 w 3228724"/>
                <a:gd name="connsiteY122" fmla="*/ 538163 h 2809875"/>
                <a:gd name="connsiteX123" fmla="*/ 702872 w 3228724"/>
                <a:gd name="connsiteY123" fmla="*/ 566738 h 2809875"/>
                <a:gd name="connsiteX124" fmla="*/ 698109 w 3228724"/>
                <a:gd name="connsiteY124" fmla="*/ 581025 h 2809875"/>
                <a:gd name="connsiteX125" fmla="*/ 683822 w 3228724"/>
                <a:gd name="connsiteY125" fmla="*/ 611981 h 2809875"/>
                <a:gd name="connsiteX126" fmla="*/ 702872 w 3228724"/>
                <a:gd name="connsiteY126" fmla="*/ 638175 h 2809875"/>
                <a:gd name="connsiteX127" fmla="*/ 731447 w 3228724"/>
                <a:gd name="connsiteY127" fmla="*/ 647700 h 2809875"/>
                <a:gd name="connsiteX128" fmla="*/ 740972 w 3228724"/>
                <a:gd name="connsiteY128" fmla="*/ 661988 h 2809875"/>
                <a:gd name="connsiteX129" fmla="*/ 745734 w 3228724"/>
                <a:gd name="connsiteY129" fmla="*/ 676275 h 2809875"/>
                <a:gd name="connsiteX130" fmla="*/ 745734 w 3228724"/>
                <a:gd name="connsiteY130" fmla="*/ 688181 h 2809875"/>
                <a:gd name="connsiteX131" fmla="*/ 748115 w 3228724"/>
                <a:gd name="connsiteY131" fmla="*/ 709613 h 2809875"/>
                <a:gd name="connsiteX132" fmla="*/ 755259 w 3228724"/>
                <a:gd name="connsiteY132" fmla="*/ 728663 h 2809875"/>
                <a:gd name="connsiteX133" fmla="*/ 745734 w 3228724"/>
                <a:gd name="connsiteY133" fmla="*/ 757238 h 2809875"/>
                <a:gd name="connsiteX134" fmla="*/ 736209 w 3228724"/>
                <a:gd name="connsiteY134" fmla="*/ 771525 h 2809875"/>
                <a:gd name="connsiteX135" fmla="*/ 736209 w 3228724"/>
                <a:gd name="connsiteY135" fmla="*/ 842963 h 2809875"/>
                <a:gd name="connsiteX136" fmla="*/ 740972 w 3228724"/>
                <a:gd name="connsiteY136" fmla="*/ 857250 h 2809875"/>
                <a:gd name="connsiteX137" fmla="*/ 745734 w 3228724"/>
                <a:gd name="connsiteY137" fmla="*/ 876300 h 2809875"/>
                <a:gd name="connsiteX138" fmla="*/ 760022 w 3228724"/>
                <a:gd name="connsiteY138" fmla="*/ 923925 h 2809875"/>
                <a:gd name="connsiteX139" fmla="*/ 764784 w 3228724"/>
                <a:gd name="connsiteY139" fmla="*/ 938213 h 2809875"/>
                <a:gd name="connsiteX140" fmla="*/ 771928 w 3228724"/>
                <a:gd name="connsiteY140" fmla="*/ 983456 h 2809875"/>
                <a:gd name="connsiteX141" fmla="*/ 750497 w 3228724"/>
                <a:gd name="connsiteY141" fmla="*/ 1004888 h 2809875"/>
                <a:gd name="connsiteX142" fmla="*/ 731447 w 3228724"/>
                <a:gd name="connsiteY142" fmla="*/ 1009650 h 2809875"/>
                <a:gd name="connsiteX143" fmla="*/ 712397 w 3228724"/>
                <a:gd name="connsiteY143" fmla="*/ 1016794 h 2809875"/>
                <a:gd name="connsiteX144" fmla="*/ 683822 w 3228724"/>
                <a:gd name="connsiteY144" fmla="*/ 1035844 h 2809875"/>
                <a:gd name="connsiteX145" fmla="*/ 674297 w 3228724"/>
                <a:gd name="connsiteY145" fmla="*/ 1052513 h 2809875"/>
                <a:gd name="connsiteX146" fmla="*/ 660009 w 3228724"/>
                <a:gd name="connsiteY146" fmla="*/ 1062038 h 2809875"/>
                <a:gd name="connsiteX147" fmla="*/ 650484 w 3228724"/>
                <a:gd name="connsiteY147" fmla="*/ 1076325 h 2809875"/>
                <a:gd name="connsiteX148" fmla="*/ 640959 w 3228724"/>
                <a:gd name="connsiteY148" fmla="*/ 1157288 h 2809875"/>
                <a:gd name="connsiteX149" fmla="*/ 626672 w 3228724"/>
                <a:gd name="connsiteY149" fmla="*/ 1190625 h 2809875"/>
                <a:gd name="connsiteX150" fmla="*/ 593334 w 3228724"/>
                <a:gd name="connsiteY150" fmla="*/ 1204913 h 2809875"/>
                <a:gd name="connsiteX151" fmla="*/ 588572 w 3228724"/>
                <a:gd name="connsiteY151" fmla="*/ 1219200 h 2809875"/>
                <a:gd name="connsiteX152" fmla="*/ 593334 w 3228724"/>
                <a:gd name="connsiteY152" fmla="*/ 1233488 h 2809875"/>
                <a:gd name="connsiteX153" fmla="*/ 579047 w 3228724"/>
                <a:gd name="connsiteY153" fmla="*/ 1247775 h 2809875"/>
                <a:gd name="connsiteX154" fmla="*/ 569521 w 3228724"/>
                <a:gd name="connsiteY154" fmla="*/ 1290638 h 2809875"/>
                <a:gd name="connsiteX155" fmla="*/ 552854 w 3228724"/>
                <a:gd name="connsiteY155" fmla="*/ 1321593 h 2809875"/>
                <a:gd name="connsiteX156" fmla="*/ 533803 w 3228724"/>
                <a:gd name="connsiteY156" fmla="*/ 1343025 h 2809875"/>
                <a:gd name="connsiteX157" fmla="*/ 519515 w 3228724"/>
                <a:gd name="connsiteY157" fmla="*/ 1371600 h 2809875"/>
                <a:gd name="connsiteX158" fmla="*/ 498084 w 3228724"/>
                <a:gd name="connsiteY158" fmla="*/ 1419225 h 2809875"/>
                <a:gd name="connsiteX159" fmla="*/ 493322 w 3228724"/>
                <a:gd name="connsiteY159" fmla="*/ 1433513 h 2809875"/>
                <a:gd name="connsiteX160" fmla="*/ 474272 w 3228724"/>
                <a:gd name="connsiteY160" fmla="*/ 1466850 h 2809875"/>
                <a:gd name="connsiteX161" fmla="*/ 464747 w 3228724"/>
                <a:gd name="connsiteY161" fmla="*/ 1485900 h 2809875"/>
                <a:gd name="connsiteX162" fmla="*/ 459984 w 3228724"/>
                <a:gd name="connsiteY162" fmla="*/ 1500188 h 2809875"/>
                <a:gd name="connsiteX163" fmla="*/ 450459 w 3228724"/>
                <a:gd name="connsiteY163" fmla="*/ 1514475 h 2809875"/>
                <a:gd name="connsiteX164" fmla="*/ 436172 w 3228724"/>
                <a:gd name="connsiteY164" fmla="*/ 1552575 h 2809875"/>
                <a:gd name="connsiteX165" fmla="*/ 412359 w 3228724"/>
                <a:gd name="connsiteY165" fmla="*/ 1595438 h 2809875"/>
                <a:gd name="connsiteX166" fmla="*/ 398072 w 3228724"/>
                <a:gd name="connsiteY166" fmla="*/ 1628776 h 2809875"/>
                <a:gd name="connsiteX167" fmla="*/ 393310 w 3228724"/>
                <a:gd name="connsiteY167" fmla="*/ 1657350 h 2809875"/>
                <a:gd name="connsiteX168" fmla="*/ 379022 w 3228724"/>
                <a:gd name="connsiteY168" fmla="*/ 1719263 h 2809875"/>
                <a:gd name="connsiteX169" fmla="*/ 374259 w 3228724"/>
                <a:gd name="connsiteY169" fmla="*/ 1757363 h 2809875"/>
                <a:gd name="connsiteX170" fmla="*/ 369497 w 3228724"/>
                <a:gd name="connsiteY170" fmla="*/ 1771650 h 2809875"/>
                <a:gd name="connsiteX171" fmla="*/ 357591 w 3228724"/>
                <a:gd name="connsiteY171" fmla="*/ 1807369 h 2809875"/>
                <a:gd name="connsiteX172" fmla="*/ 343303 w 3228724"/>
                <a:gd name="connsiteY172" fmla="*/ 1852613 h 2809875"/>
                <a:gd name="connsiteX173" fmla="*/ 336159 w 3228724"/>
                <a:gd name="connsiteY173" fmla="*/ 1876425 h 2809875"/>
                <a:gd name="connsiteX174" fmla="*/ 326634 w 3228724"/>
                <a:gd name="connsiteY174" fmla="*/ 1890713 h 2809875"/>
                <a:gd name="connsiteX175" fmla="*/ 321872 w 3228724"/>
                <a:gd name="connsiteY175" fmla="*/ 1905000 h 2809875"/>
                <a:gd name="connsiteX176" fmla="*/ 307584 w 3228724"/>
                <a:gd name="connsiteY176" fmla="*/ 1914525 h 2809875"/>
                <a:gd name="connsiteX177" fmla="*/ 293297 w 3228724"/>
                <a:gd name="connsiteY177" fmla="*/ 1943100 h 2809875"/>
                <a:gd name="connsiteX178" fmla="*/ 283772 w 3228724"/>
                <a:gd name="connsiteY178" fmla="*/ 1971675 h 2809875"/>
                <a:gd name="connsiteX179" fmla="*/ 267103 w 3228724"/>
                <a:gd name="connsiteY179" fmla="*/ 2002632 h 2809875"/>
                <a:gd name="connsiteX180" fmla="*/ 231384 w 3228724"/>
                <a:gd name="connsiteY180" fmla="*/ 2038350 h 2809875"/>
                <a:gd name="connsiteX181" fmla="*/ 207572 w 3228724"/>
                <a:gd name="connsiteY181" fmla="*/ 2062163 h 2809875"/>
                <a:gd name="connsiteX182" fmla="*/ 202809 w 3228724"/>
                <a:gd name="connsiteY182" fmla="*/ 2076450 h 2809875"/>
                <a:gd name="connsiteX183" fmla="*/ 174234 w 3228724"/>
                <a:gd name="connsiteY183" fmla="*/ 2095500 h 2809875"/>
                <a:gd name="connsiteX184" fmla="*/ 159947 w 3228724"/>
                <a:gd name="connsiteY184" fmla="*/ 2105025 h 2809875"/>
                <a:gd name="connsiteX185" fmla="*/ 131372 w 3228724"/>
                <a:gd name="connsiteY185" fmla="*/ 2133601 h 2809875"/>
                <a:gd name="connsiteX186" fmla="*/ 102797 w 3228724"/>
                <a:gd name="connsiteY186" fmla="*/ 2145506 h 2809875"/>
                <a:gd name="connsiteX187" fmla="*/ 78985 w 3228724"/>
                <a:gd name="connsiteY187" fmla="*/ 2157412 h 2809875"/>
                <a:gd name="connsiteX188" fmla="*/ 45647 w 3228724"/>
                <a:gd name="connsiteY188" fmla="*/ 2174081 h 2809875"/>
                <a:gd name="connsiteX189" fmla="*/ 24215 w 3228724"/>
                <a:gd name="connsiteY189" fmla="*/ 2178844 h 2809875"/>
                <a:gd name="connsiteX190" fmla="*/ 403 w 3228724"/>
                <a:gd name="connsiteY190" fmla="*/ 2188369 h 2809875"/>
                <a:gd name="connsiteX191" fmla="*/ 12309 w 3228724"/>
                <a:gd name="connsiteY191" fmla="*/ 2228850 h 2809875"/>
                <a:gd name="connsiteX192" fmla="*/ 43265 w 3228724"/>
                <a:gd name="connsiteY192" fmla="*/ 2255044 h 2809875"/>
                <a:gd name="connsiteX193" fmla="*/ 67079 w 3228724"/>
                <a:gd name="connsiteY193" fmla="*/ 2271713 h 2809875"/>
                <a:gd name="connsiteX194" fmla="*/ 90890 w 3228724"/>
                <a:gd name="connsiteY194" fmla="*/ 2276475 h 2809875"/>
                <a:gd name="connsiteX195" fmla="*/ 114703 w 3228724"/>
                <a:gd name="connsiteY195" fmla="*/ 2297906 h 2809875"/>
                <a:gd name="connsiteX196" fmla="*/ 119466 w 3228724"/>
                <a:gd name="connsiteY196" fmla="*/ 2326482 h 2809875"/>
                <a:gd name="connsiteX197" fmla="*/ 126609 w 3228724"/>
                <a:gd name="connsiteY197" fmla="*/ 2347913 h 2809875"/>
                <a:gd name="connsiteX198" fmla="*/ 121847 w 3228724"/>
                <a:gd name="connsiteY198" fmla="*/ 2386013 h 2809875"/>
                <a:gd name="connsiteX199" fmla="*/ 112322 w 3228724"/>
                <a:gd name="connsiteY199" fmla="*/ 2405063 h 2809875"/>
                <a:gd name="connsiteX200" fmla="*/ 100416 w 3228724"/>
                <a:gd name="connsiteY200" fmla="*/ 2424112 h 2809875"/>
                <a:gd name="connsiteX201" fmla="*/ 71841 w 3228724"/>
                <a:gd name="connsiteY201" fmla="*/ 2426494 h 2809875"/>
                <a:gd name="connsiteX202" fmla="*/ 50409 w 3228724"/>
                <a:gd name="connsiteY202" fmla="*/ 2452688 h 2809875"/>
                <a:gd name="connsiteX203" fmla="*/ 21834 w 3228724"/>
                <a:gd name="connsiteY203" fmla="*/ 2466975 h 2809875"/>
                <a:gd name="connsiteX204" fmla="*/ 31359 w 3228724"/>
                <a:gd name="connsiteY204" fmla="*/ 2490788 h 2809875"/>
                <a:gd name="connsiteX205" fmla="*/ 21834 w 3228724"/>
                <a:gd name="connsiteY205" fmla="*/ 2524125 h 2809875"/>
                <a:gd name="connsiteX206" fmla="*/ 12309 w 3228724"/>
                <a:gd name="connsiteY206" fmla="*/ 2538413 h 2809875"/>
                <a:gd name="connsiteX207" fmla="*/ 374259 w 3228724"/>
                <a:gd name="connsiteY207" fmla="*/ 2809875 h 2809875"/>
                <a:gd name="connsiteX0" fmla="*/ 690172 w 3198889"/>
                <a:gd name="connsiteY0" fmla="*/ 2619375 h 2809875"/>
                <a:gd name="connsiteX1" fmla="*/ 1179122 w 3198889"/>
                <a:gd name="connsiteY1" fmla="*/ 2152650 h 2809875"/>
                <a:gd name="connsiteX2" fmla="*/ 1449791 w 3198889"/>
                <a:gd name="connsiteY2" fmla="*/ 1759744 h 2809875"/>
                <a:gd name="connsiteX3" fmla="*/ 1573615 w 3198889"/>
                <a:gd name="connsiteY3" fmla="*/ 1492251 h 2809875"/>
                <a:gd name="connsiteX4" fmla="*/ 1823647 w 3198889"/>
                <a:gd name="connsiteY4" fmla="*/ 1362075 h 2809875"/>
                <a:gd name="connsiteX5" fmla="*/ 2145909 w 3198889"/>
                <a:gd name="connsiteY5" fmla="*/ 1212850 h 2809875"/>
                <a:gd name="connsiteX6" fmla="*/ 2325297 w 3198889"/>
                <a:gd name="connsiteY6" fmla="*/ 1135063 h 2809875"/>
                <a:gd name="connsiteX7" fmla="*/ 3150797 w 3198889"/>
                <a:gd name="connsiteY7" fmla="*/ 1214438 h 2809875"/>
                <a:gd name="connsiteX8" fmla="*/ 3100790 w 3198889"/>
                <a:gd name="connsiteY8" fmla="*/ 1212056 h 2809875"/>
                <a:gd name="connsiteX9" fmla="*/ 3103172 w 3198889"/>
                <a:gd name="connsiteY9" fmla="*/ 1171575 h 2809875"/>
                <a:gd name="connsiteX10" fmla="*/ 3098409 w 3198889"/>
                <a:gd name="connsiteY10" fmla="*/ 1157288 h 2809875"/>
                <a:gd name="connsiteX11" fmla="*/ 3084122 w 3198889"/>
                <a:gd name="connsiteY11" fmla="*/ 1171575 h 2809875"/>
                <a:gd name="connsiteX12" fmla="*/ 3055547 w 3198889"/>
                <a:gd name="connsiteY12" fmla="*/ 1162050 h 2809875"/>
                <a:gd name="connsiteX13" fmla="*/ 3046022 w 3198889"/>
                <a:gd name="connsiteY13" fmla="*/ 1131094 h 2809875"/>
                <a:gd name="connsiteX14" fmla="*/ 3050784 w 3198889"/>
                <a:gd name="connsiteY14" fmla="*/ 1114425 h 2809875"/>
                <a:gd name="connsiteX15" fmla="*/ 3050784 w 3198889"/>
                <a:gd name="connsiteY15" fmla="*/ 1104900 h 2809875"/>
                <a:gd name="connsiteX16" fmla="*/ 3036497 w 3198889"/>
                <a:gd name="connsiteY16" fmla="*/ 1100138 h 2809875"/>
                <a:gd name="connsiteX17" fmla="*/ 3046022 w 3198889"/>
                <a:gd name="connsiteY17" fmla="*/ 1081088 h 2809875"/>
                <a:gd name="connsiteX18" fmla="*/ 3055547 w 3198889"/>
                <a:gd name="connsiteY18" fmla="*/ 1062038 h 2809875"/>
                <a:gd name="connsiteX19" fmla="*/ 3024590 w 3198889"/>
                <a:gd name="connsiteY19" fmla="*/ 1052513 h 2809875"/>
                <a:gd name="connsiteX20" fmla="*/ 3012684 w 3198889"/>
                <a:gd name="connsiteY20" fmla="*/ 1066800 h 2809875"/>
                <a:gd name="connsiteX21" fmla="*/ 2972204 w 3198889"/>
                <a:gd name="connsiteY21" fmla="*/ 1073944 h 2809875"/>
                <a:gd name="connsiteX22" fmla="*/ 2955534 w 3198889"/>
                <a:gd name="connsiteY22" fmla="*/ 1066800 h 2809875"/>
                <a:gd name="connsiteX23" fmla="*/ 2950772 w 3198889"/>
                <a:gd name="connsiteY23" fmla="*/ 1047750 h 2809875"/>
                <a:gd name="connsiteX24" fmla="*/ 2931721 w 3198889"/>
                <a:gd name="connsiteY24" fmla="*/ 1040607 h 2809875"/>
                <a:gd name="connsiteX25" fmla="*/ 2903147 w 3198889"/>
                <a:gd name="connsiteY25" fmla="*/ 1019175 h 2809875"/>
                <a:gd name="connsiteX26" fmla="*/ 2888859 w 3198889"/>
                <a:gd name="connsiteY26" fmla="*/ 1014413 h 2809875"/>
                <a:gd name="connsiteX27" fmla="*/ 2874572 w 3198889"/>
                <a:gd name="connsiteY27" fmla="*/ 1004888 h 2809875"/>
                <a:gd name="connsiteX28" fmla="*/ 2855522 w 3198889"/>
                <a:gd name="connsiteY28" fmla="*/ 1004888 h 2809875"/>
                <a:gd name="connsiteX29" fmla="*/ 2834090 w 3198889"/>
                <a:gd name="connsiteY29" fmla="*/ 995363 h 2809875"/>
                <a:gd name="connsiteX30" fmla="*/ 2810278 w 3198889"/>
                <a:gd name="connsiteY30" fmla="*/ 1009650 h 2809875"/>
                <a:gd name="connsiteX31" fmla="*/ 2767416 w 3198889"/>
                <a:gd name="connsiteY31" fmla="*/ 1007269 h 2809875"/>
                <a:gd name="connsiteX32" fmla="*/ 2734079 w 3198889"/>
                <a:gd name="connsiteY32" fmla="*/ 1019175 h 2809875"/>
                <a:gd name="connsiteX33" fmla="*/ 2712646 w 3198889"/>
                <a:gd name="connsiteY33" fmla="*/ 1019176 h 2809875"/>
                <a:gd name="connsiteX34" fmla="*/ 2693597 w 3198889"/>
                <a:gd name="connsiteY34" fmla="*/ 1009650 h 2809875"/>
                <a:gd name="connsiteX35" fmla="*/ 2641209 w 3198889"/>
                <a:gd name="connsiteY35" fmla="*/ 1021557 h 2809875"/>
                <a:gd name="connsiteX36" fmla="*/ 2631684 w 3198889"/>
                <a:gd name="connsiteY36" fmla="*/ 1031082 h 2809875"/>
                <a:gd name="connsiteX37" fmla="*/ 2612634 w 3198889"/>
                <a:gd name="connsiteY37" fmla="*/ 1038225 h 2809875"/>
                <a:gd name="connsiteX38" fmla="*/ 2595965 w 3198889"/>
                <a:gd name="connsiteY38" fmla="*/ 1035844 h 2809875"/>
                <a:gd name="connsiteX39" fmla="*/ 2529290 w 3198889"/>
                <a:gd name="connsiteY39" fmla="*/ 1004888 h 2809875"/>
                <a:gd name="connsiteX40" fmla="*/ 2526909 w 3198889"/>
                <a:gd name="connsiteY40" fmla="*/ 971550 h 2809875"/>
                <a:gd name="connsiteX41" fmla="*/ 2512622 w 3198889"/>
                <a:gd name="connsiteY41" fmla="*/ 942975 h 2809875"/>
                <a:gd name="connsiteX42" fmla="*/ 2488809 w 3198889"/>
                <a:gd name="connsiteY42" fmla="*/ 938213 h 2809875"/>
                <a:gd name="connsiteX43" fmla="*/ 2493572 w 3198889"/>
                <a:gd name="connsiteY43" fmla="*/ 923925 h 2809875"/>
                <a:gd name="connsiteX44" fmla="*/ 2479284 w 3198889"/>
                <a:gd name="connsiteY44" fmla="*/ 914400 h 2809875"/>
                <a:gd name="connsiteX45" fmla="*/ 2457853 w 3198889"/>
                <a:gd name="connsiteY45" fmla="*/ 902494 h 2809875"/>
                <a:gd name="connsiteX46" fmla="*/ 2431659 w 3198889"/>
                <a:gd name="connsiteY46" fmla="*/ 890588 h 2809875"/>
                <a:gd name="connsiteX47" fmla="*/ 2414991 w 3198889"/>
                <a:gd name="connsiteY47" fmla="*/ 864394 h 2809875"/>
                <a:gd name="connsiteX48" fmla="*/ 2398321 w 3198889"/>
                <a:gd name="connsiteY48" fmla="*/ 833437 h 2809875"/>
                <a:gd name="connsiteX49" fmla="*/ 2367365 w 3198889"/>
                <a:gd name="connsiteY49" fmla="*/ 807244 h 2809875"/>
                <a:gd name="connsiteX50" fmla="*/ 2348316 w 3198889"/>
                <a:gd name="connsiteY50" fmla="*/ 769144 h 2809875"/>
                <a:gd name="connsiteX51" fmla="*/ 2322122 w 3198889"/>
                <a:gd name="connsiteY51" fmla="*/ 733425 h 2809875"/>
                <a:gd name="connsiteX52" fmla="*/ 2307834 w 3198889"/>
                <a:gd name="connsiteY52" fmla="*/ 723900 h 2809875"/>
                <a:gd name="connsiteX53" fmla="*/ 2264972 w 3198889"/>
                <a:gd name="connsiteY53" fmla="*/ 704850 h 2809875"/>
                <a:gd name="connsiteX54" fmla="*/ 2241159 w 3198889"/>
                <a:gd name="connsiteY54" fmla="*/ 678657 h 2809875"/>
                <a:gd name="connsiteX55" fmla="*/ 2231634 w 3198889"/>
                <a:gd name="connsiteY55" fmla="*/ 657225 h 2809875"/>
                <a:gd name="connsiteX56" fmla="*/ 2212584 w 3198889"/>
                <a:gd name="connsiteY56" fmla="*/ 647700 h 2809875"/>
                <a:gd name="connsiteX57" fmla="*/ 2198297 w 3198889"/>
                <a:gd name="connsiteY57" fmla="*/ 638175 h 2809875"/>
                <a:gd name="connsiteX58" fmla="*/ 2179247 w 3198889"/>
                <a:gd name="connsiteY58" fmla="*/ 642938 h 2809875"/>
                <a:gd name="connsiteX59" fmla="*/ 2155434 w 3198889"/>
                <a:gd name="connsiteY59" fmla="*/ 619125 h 2809875"/>
                <a:gd name="connsiteX60" fmla="*/ 2136384 w 3198889"/>
                <a:gd name="connsiteY60" fmla="*/ 590550 h 2809875"/>
                <a:gd name="connsiteX61" fmla="*/ 2126859 w 3198889"/>
                <a:gd name="connsiteY61" fmla="*/ 561975 h 2809875"/>
                <a:gd name="connsiteX62" fmla="*/ 2103047 w 3198889"/>
                <a:gd name="connsiteY62" fmla="*/ 561975 h 2809875"/>
                <a:gd name="connsiteX63" fmla="*/ 2088759 w 3198889"/>
                <a:gd name="connsiteY63" fmla="*/ 547688 h 2809875"/>
                <a:gd name="connsiteX64" fmla="*/ 2050660 w 3198889"/>
                <a:gd name="connsiteY64" fmla="*/ 540544 h 2809875"/>
                <a:gd name="connsiteX65" fmla="*/ 2007797 w 3198889"/>
                <a:gd name="connsiteY65" fmla="*/ 528638 h 2809875"/>
                <a:gd name="connsiteX66" fmla="*/ 1976841 w 3198889"/>
                <a:gd name="connsiteY66" fmla="*/ 526256 h 2809875"/>
                <a:gd name="connsiteX67" fmla="*/ 1948266 w 3198889"/>
                <a:gd name="connsiteY67" fmla="*/ 521494 h 2809875"/>
                <a:gd name="connsiteX68" fmla="*/ 1926834 w 3198889"/>
                <a:gd name="connsiteY68" fmla="*/ 504825 h 2809875"/>
                <a:gd name="connsiteX69" fmla="*/ 1912547 w 3198889"/>
                <a:gd name="connsiteY69" fmla="*/ 509588 h 2809875"/>
                <a:gd name="connsiteX70" fmla="*/ 1841109 w 3198889"/>
                <a:gd name="connsiteY70" fmla="*/ 495300 h 2809875"/>
                <a:gd name="connsiteX71" fmla="*/ 1812534 w 3198889"/>
                <a:gd name="connsiteY71" fmla="*/ 485775 h 2809875"/>
                <a:gd name="connsiteX72" fmla="*/ 1798247 w 3198889"/>
                <a:gd name="connsiteY72" fmla="*/ 481013 h 2809875"/>
                <a:gd name="connsiteX73" fmla="*/ 1783959 w 3198889"/>
                <a:gd name="connsiteY73" fmla="*/ 490538 h 2809875"/>
                <a:gd name="connsiteX74" fmla="*/ 1769672 w 3198889"/>
                <a:gd name="connsiteY74" fmla="*/ 495300 h 2809875"/>
                <a:gd name="connsiteX75" fmla="*/ 1741097 w 3198889"/>
                <a:gd name="connsiteY75" fmla="*/ 523875 h 2809875"/>
                <a:gd name="connsiteX76" fmla="*/ 1717284 w 3198889"/>
                <a:gd name="connsiteY76" fmla="*/ 519113 h 2809875"/>
                <a:gd name="connsiteX77" fmla="*/ 1683947 w 3198889"/>
                <a:gd name="connsiteY77" fmla="*/ 509588 h 2809875"/>
                <a:gd name="connsiteX78" fmla="*/ 1650609 w 3198889"/>
                <a:gd name="connsiteY78" fmla="*/ 504825 h 2809875"/>
                <a:gd name="connsiteX79" fmla="*/ 1622034 w 3198889"/>
                <a:gd name="connsiteY79" fmla="*/ 500063 h 2809875"/>
                <a:gd name="connsiteX80" fmla="*/ 1581553 w 3198889"/>
                <a:gd name="connsiteY80" fmla="*/ 483394 h 2809875"/>
                <a:gd name="connsiteX81" fmla="*/ 1552978 w 3198889"/>
                <a:gd name="connsiteY81" fmla="*/ 483394 h 2809875"/>
                <a:gd name="connsiteX82" fmla="*/ 1541072 w 3198889"/>
                <a:gd name="connsiteY82" fmla="*/ 466725 h 2809875"/>
                <a:gd name="connsiteX83" fmla="*/ 1526784 w 3198889"/>
                <a:gd name="connsiteY83" fmla="*/ 447675 h 2809875"/>
                <a:gd name="connsiteX84" fmla="*/ 1522021 w 3198889"/>
                <a:gd name="connsiteY84" fmla="*/ 421481 h 2809875"/>
                <a:gd name="connsiteX85" fmla="*/ 1533929 w 3198889"/>
                <a:gd name="connsiteY85" fmla="*/ 392907 h 2809875"/>
                <a:gd name="connsiteX86" fmla="*/ 1564884 w 3198889"/>
                <a:gd name="connsiteY86" fmla="*/ 366713 h 2809875"/>
                <a:gd name="connsiteX87" fmla="*/ 1557740 w 3198889"/>
                <a:gd name="connsiteY87" fmla="*/ 340519 h 2809875"/>
                <a:gd name="connsiteX88" fmla="*/ 1564884 w 3198889"/>
                <a:gd name="connsiteY88" fmla="*/ 309562 h 2809875"/>
                <a:gd name="connsiteX89" fmla="*/ 1583934 w 3198889"/>
                <a:gd name="connsiteY89" fmla="*/ 285750 h 2809875"/>
                <a:gd name="connsiteX90" fmla="*/ 1588697 w 3198889"/>
                <a:gd name="connsiteY90" fmla="*/ 271463 h 2809875"/>
                <a:gd name="connsiteX91" fmla="*/ 1579172 w 3198889"/>
                <a:gd name="connsiteY91" fmla="*/ 257175 h 2809875"/>
                <a:gd name="connsiteX92" fmla="*/ 1545834 w 3198889"/>
                <a:gd name="connsiteY92" fmla="*/ 230981 h 2809875"/>
                <a:gd name="connsiteX93" fmla="*/ 1522022 w 3198889"/>
                <a:gd name="connsiteY93" fmla="*/ 228600 h 2809875"/>
                <a:gd name="connsiteX94" fmla="*/ 1507734 w 3198889"/>
                <a:gd name="connsiteY94" fmla="*/ 192881 h 2809875"/>
                <a:gd name="connsiteX95" fmla="*/ 1505353 w 3198889"/>
                <a:gd name="connsiteY95" fmla="*/ 159543 h 2809875"/>
                <a:gd name="connsiteX96" fmla="*/ 1488684 w 3198889"/>
                <a:gd name="connsiteY96" fmla="*/ 119063 h 2809875"/>
                <a:gd name="connsiteX97" fmla="*/ 1479159 w 3198889"/>
                <a:gd name="connsiteY97" fmla="*/ 92868 h 2809875"/>
                <a:gd name="connsiteX98" fmla="*/ 1455347 w 3198889"/>
                <a:gd name="connsiteY98" fmla="*/ 85725 h 2809875"/>
                <a:gd name="connsiteX99" fmla="*/ 1450584 w 3198889"/>
                <a:gd name="connsiteY99" fmla="*/ 66675 h 2809875"/>
                <a:gd name="connsiteX100" fmla="*/ 1433915 w 3198889"/>
                <a:gd name="connsiteY100" fmla="*/ 40481 h 2809875"/>
                <a:gd name="connsiteX101" fmla="*/ 1445822 w 3198889"/>
                <a:gd name="connsiteY101" fmla="*/ 30956 h 2809875"/>
                <a:gd name="connsiteX102" fmla="*/ 1436297 w 3198889"/>
                <a:gd name="connsiteY102" fmla="*/ 0 h 2809875"/>
                <a:gd name="connsiteX103" fmla="*/ 845747 w 3198889"/>
                <a:gd name="connsiteY103" fmla="*/ 180975 h 2809875"/>
                <a:gd name="connsiteX104" fmla="*/ 845747 w 3198889"/>
                <a:gd name="connsiteY104" fmla="*/ 180975 h 2809875"/>
                <a:gd name="connsiteX105" fmla="*/ 840984 w 3198889"/>
                <a:gd name="connsiteY105" fmla="*/ 223838 h 2809875"/>
                <a:gd name="connsiteX106" fmla="*/ 836222 w 3198889"/>
                <a:gd name="connsiteY106" fmla="*/ 238125 h 2809875"/>
                <a:gd name="connsiteX107" fmla="*/ 817172 w 3198889"/>
                <a:gd name="connsiteY107" fmla="*/ 254794 h 2809875"/>
                <a:gd name="connsiteX108" fmla="*/ 788597 w 3198889"/>
                <a:gd name="connsiteY108" fmla="*/ 266700 h 2809875"/>
                <a:gd name="connsiteX109" fmla="*/ 740972 w 3198889"/>
                <a:gd name="connsiteY109" fmla="*/ 300038 h 2809875"/>
                <a:gd name="connsiteX110" fmla="*/ 721922 w 3198889"/>
                <a:gd name="connsiteY110" fmla="*/ 328613 h 2809875"/>
                <a:gd name="connsiteX111" fmla="*/ 705252 w 3198889"/>
                <a:gd name="connsiteY111" fmla="*/ 342900 h 2809875"/>
                <a:gd name="connsiteX112" fmla="*/ 707634 w 3198889"/>
                <a:gd name="connsiteY112" fmla="*/ 369095 h 2809875"/>
                <a:gd name="connsiteX113" fmla="*/ 726684 w 3198889"/>
                <a:gd name="connsiteY113" fmla="*/ 381000 h 2809875"/>
                <a:gd name="connsiteX114" fmla="*/ 731447 w 3198889"/>
                <a:gd name="connsiteY114" fmla="*/ 395288 h 2809875"/>
                <a:gd name="connsiteX115" fmla="*/ 750497 w 3198889"/>
                <a:gd name="connsiteY115" fmla="*/ 423863 h 2809875"/>
                <a:gd name="connsiteX116" fmla="*/ 760022 w 3198889"/>
                <a:gd name="connsiteY116" fmla="*/ 442913 h 2809875"/>
                <a:gd name="connsiteX117" fmla="*/ 750497 w 3198889"/>
                <a:gd name="connsiteY117" fmla="*/ 481013 h 2809875"/>
                <a:gd name="connsiteX118" fmla="*/ 736209 w 3198889"/>
                <a:gd name="connsiteY118" fmla="*/ 490538 h 2809875"/>
                <a:gd name="connsiteX119" fmla="*/ 731447 w 3198889"/>
                <a:gd name="connsiteY119" fmla="*/ 504825 h 2809875"/>
                <a:gd name="connsiteX120" fmla="*/ 717159 w 3198889"/>
                <a:gd name="connsiteY120" fmla="*/ 509588 h 2809875"/>
                <a:gd name="connsiteX121" fmla="*/ 712397 w 3198889"/>
                <a:gd name="connsiteY121" fmla="*/ 538163 h 2809875"/>
                <a:gd name="connsiteX122" fmla="*/ 702872 w 3198889"/>
                <a:gd name="connsiteY122" fmla="*/ 566738 h 2809875"/>
                <a:gd name="connsiteX123" fmla="*/ 698109 w 3198889"/>
                <a:gd name="connsiteY123" fmla="*/ 581025 h 2809875"/>
                <a:gd name="connsiteX124" fmla="*/ 683822 w 3198889"/>
                <a:gd name="connsiteY124" fmla="*/ 611981 h 2809875"/>
                <a:gd name="connsiteX125" fmla="*/ 702872 w 3198889"/>
                <a:gd name="connsiteY125" fmla="*/ 638175 h 2809875"/>
                <a:gd name="connsiteX126" fmla="*/ 731447 w 3198889"/>
                <a:gd name="connsiteY126" fmla="*/ 647700 h 2809875"/>
                <a:gd name="connsiteX127" fmla="*/ 740972 w 3198889"/>
                <a:gd name="connsiteY127" fmla="*/ 661988 h 2809875"/>
                <a:gd name="connsiteX128" fmla="*/ 745734 w 3198889"/>
                <a:gd name="connsiteY128" fmla="*/ 676275 h 2809875"/>
                <a:gd name="connsiteX129" fmla="*/ 745734 w 3198889"/>
                <a:gd name="connsiteY129" fmla="*/ 688181 h 2809875"/>
                <a:gd name="connsiteX130" fmla="*/ 748115 w 3198889"/>
                <a:gd name="connsiteY130" fmla="*/ 709613 h 2809875"/>
                <a:gd name="connsiteX131" fmla="*/ 755259 w 3198889"/>
                <a:gd name="connsiteY131" fmla="*/ 728663 h 2809875"/>
                <a:gd name="connsiteX132" fmla="*/ 745734 w 3198889"/>
                <a:gd name="connsiteY132" fmla="*/ 757238 h 2809875"/>
                <a:gd name="connsiteX133" fmla="*/ 736209 w 3198889"/>
                <a:gd name="connsiteY133" fmla="*/ 771525 h 2809875"/>
                <a:gd name="connsiteX134" fmla="*/ 736209 w 3198889"/>
                <a:gd name="connsiteY134" fmla="*/ 842963 h 2809875"/>
                <a:gd name="connsiteX135" fmla="*/ 740972 w 3198889"/>
                <a:gd name="connsiteY135" fmla="*/ 857250 h 2809875"/>
                <a:gd name="connsiteX136" fmla="*/ 745734 w 3198889"/>
                <a:gd name="connsiteY136" fmla="*/ 876300 h 2809875"/>
                <a:gd name="connsiteX137" fmla="*/ 760022 w 3198889"/>
                <a:gd name="connsiteY137" fmla="*/ 923925 h 2809875"/>
                <a:gd name="connsiteX138" fmla="*/ 764784 w 3198889"/>
                <a:gd name="connsiteY138" fmla="*/ 938213 h 2809875"/>
                <a:gd name="connsiteX139" fmla="*/ 771928 w 3198889"/>
                <a:gd name="connsiteY139" fmla="*/ 983456 h 2809875"/>
                <a:gd name="connsiteX140" fmla="*/ 750497 w 3198889"/>
                <a:gd name="connsiteY140" fmla="*/ 1004888 h 2809875"/>
                <a:gd name="connsiteX141" fmla="*/ 731447 w 3198889"/>
                <a:gd name="connsiteY141" fmla="*/ 1009650 h 2809875"/>
                <a:gd name="connsiteX142" fmla="*/ 712397 w 3198889"/>
                <a:gd name="connsiteY142" fmla="*/ 1016794 h 2809875"/>
                <a:gd name="connsiteX143" fmla="*/ 683822 w 3198889"/>
                <a:gd name="connsiteY143" fmla="*/ 1035844 h 2809875"/>
                <a:gd name="connsiteX144" fmla="*/ 674297 w 3198889"/>
                <a:gd name="connsiteY144" fmla="*/ 1052513 h 2809875"/>
                <a:gd name="connsiteX145" fmla="*/ 660009 w 3198889"/>
                <a:gd name="connsiteY145" fmla="*/ 1062038 h 2809875"/>
                <a:gd name="connsiteX146" fmla="*/ 650484 w 3198889"/>
                <a:gd name="connsiteY146" fmla="*/ 1076325 h 2809875"/>
                <a:gd name="connsiteX147" fmla="*/ 640959 w 3198889"/>
                <a:gd name="connsiteY147" fmla="*/ 1157288 h 2809875"/>
                <a:gd name="connsiteX148" fmla="*/ 626672 w 3198889"/>
                <a:gd name="connsiteY148" fmla="*/ 1190625 h 2809875"/>
                <a:gd name="connsiteX149" fmla="*/ 593334 w 3198889"/>
                <a:gd name="connsiteY149" fmla="*/ 1204913 h 2809875"/>
                <a:gd name="connsiteX150" fmla="*/ 588572 w 3198889"/>
                <a:gd name="connsiteY150" fmla="*/ 1219200 h 2809875"/>
                <a:gd name="connsiteX151" fmla="*/ 593334 w 3198889"/>
                <a:gd name="connsiteY151" fmla="*/ 1233488 h 2809875"/>
                <a:gd name="connsiteX152" fmla="*/ 579047 w 3198889"/>
                <a:gd name="connsiteY152" fmla="*/ 1247775 h 2809875"/>
                <a:gd name="connsiteX153" fmla="*/ 569521 w 3198889"/>
                <a:gd name="connsiteY153" fmla="*/ 1290638 h 2809875"/>
                <a:gd name="connsiteX154" fmla="*/ 552854 w 3198889"/>
                <a:gd name="connsiteY154" fmla="*/ 1321593 h 2809875"/>
                <a:gd name="connsiteX155" fmla="*/ 533803 w 3198889"/>
                <a:gd name="connsiteY155" fmla="*/ 1343025 h 2809875"/>
                <a:gd name="connsiteX156" fmla="*/ 519515 w 3198889"/>
                <a:gd name="connsiteY156" fmla="*/ 1371600 h 2809875"/>
                <a:gd name="connsiteX157" fmla="*/ 498084 w 3198889"/>
                <a:gd name="connsiteY157" fmla="*/ 1419225 h 2809875"/>
                <a:gd name="connsiteX158" fmla="*/ 493322 w 3198889"/>
                <a:gd name="connsiteY158" fmla="*/ 1433513 h 2809875"/>
                <a:gd name="connsiteX159" fmla="*/ 474272 w 3198889"/>
                <a:gd name="connsiteY159" fmla="*/ 1466850 h 2809875"/>
                <a:gd name="connsiteX160" fmla="*/ 464747 w 3198889"/>
                <a:gd name="connsiteY160" fmla="*/ 1485900 h 2809875"/>
                <a:gd name="connsiteX161" fmla="*/ 459984 w 3198889"/>
                <a:gd name="connsiteY161" fmla="*/ 1500188 h 2809875"/>
                <a:gd name="connsiteX162" fmla="*/ 450459 w 3198889"/>
                <a:gd name="connsiteY162" fmla="*/ 1514475 h 2809875"/>
                <a:gd name="connsiteX163" fmla="*/ 436172 w 3198889"/>
                <a:gd name="connsiteY163" fmla="*/ 1552575 h 2809875"/>
                <a:gd name="connsiteX164" fmla="*/ 412359 w 3198889"/>
                <a:gd name="connsiteY164" fmla="*/ 1595438 h 2809875"/>
                <a:gd name="connsiteX165" fmla="*/ 398072 w 3198889"/>
                <a:gd name="connsiteY165" fmla="*/ 1628776 h 2809875"/>
                <a:gd name="connsiteX166" fmla="*/ 393310 w 3198889"/>
                <a:gd name="connsiteY166" fmla="*/ 1657350 h 2809875"/>
                <a:gd name="connsiteX167" fmla="*/ 379022 w 3198889"/>
                <a:gd name="connsiteY167" fmla="*/ 1719263 h 2809875"/>
                <a:gd name="connsiteX168" fmla="*/ 374259 w 3198889"/>
                <a:gd name="connsiteY168" fmla="*/ 1757363 h 2809875"/>
                <a:gd name="connsiteX169" fmla="*/ 369497 w 3198889"/>
                <a:gd name="connsiteY169" fmla="*/ 1771650 h 2809875"/>
                <a:gd name="connsiteX170" fmla="*/ 357591 w 3198889"/>
                <a:gd name="connsiteY170" fmla="*/ 1807369 h 2809875"/>
                <a:gd name="connsiteX171" fmla="*/ 343303 w 3198889"/>
                <a:gd name="connsiteY171" fmla="*/ 1852613 h 2809875"/>
                <a:gd name="connsiteX172" fmla="*/ 336159 w 3198889"/>
                <a:gd name="connsiteY172" fmla="*/ 1876425 h 2809875"/>
                <a:gd name="connsiteX173" fmla="*/ 326634 w 3198889"/>
                <a:gd name="connsiteY173" fmla="*/ 1890713 h 2809875"/>
                <a:gd name="connsiteX174" fmla="*/ 321872 w 3198889"/>
                <a:gd name="connsiteY174" fmla="*/ 1905000 h 2809875"/>
                <a:gd name="connsiteX175" fmla="*/ 307584 w 3198889"/>
                <a:gd name="connsiteY175" fmla="*/ 1914525 h 2809875"/>
                <a:gd name="connsiteX176" fmla="*/ 293297 w 3198889"/>
                <a:gd name="connsiteY176" fmla="*/ 1943100 h 2809875"/>
                <a:gd name="connsiteX177" fmla="*/ 283772 w 3198889"/>
                <a:gd name="connsiteY177" fmla="*/ 1971675 h 2809875"/>
                <a:gd name="connsiteX178" fmla="*/ 267103 w 3198889"/>
                <a:gd name="connsiteY178" fmla="*/ 2002632 h 2809875"/>
                <a:gd name="connsiteX179" fmla="*/ 231384 w 3198889"/>
                <a:gd name="connsiteY179" fmla="*/ 2038350 h 2809875"/>
                <a:gd name="connsiteX180" fmla="*/ 207572 w 3198889"/>
                <a:gd name="connsiteY180" fmla="*/ 2062163 h 2809875"/>
                <a:gd name="connsiteX181" fmla="*/ 202809 w 3198889"/>
                <a:gd name="connsiteY181" fmla="*/ 2076450 h 2809875"/>
                <a:gd name="connsiteX182" fmla="*/ 174234 w 3198889"/>
                <a:gd name="connsiteY182" fmla="*/ 2095500 h 2809875"/>
                <a:gd name="connsiteX183" fmla="*/ 159947 w 3198889"/>
                <a:gd name="connsiteY183" fmla="*/ 2105025 h 2809875"/>
                <a:gd name="connsiteX184" fmla="*/ 131372 w 3198889"/>
                <a:gd name="connsiteY184" fmla="*/ 2133601 h 2809875"/>
                <a:gd name="connsiteX185" fmla="*/ 102797 w 3198889"/>
                <a:gd name="connsiteY185" fmla="*/ 2145506 h 2809875"/>
                <a:gd name="connsiteX186" fmla="*/ 78985 w 3198889"/>
                <a:gd name="connsiteY186" fmla="*/ 2157412 h 2809875"/>
                <a:gd name="connsiteX187" fmla="*/ 45647 w 3198889"/>
                <a:gd name="connsiteY187" fmla="*/ 2174081 h 2809875"/>
                <a:gd name="connsiteX188" fmla="*/ 24215 w 3198889"/>
                <a:gd name="connsiteY188" fmla="*/ 2178844 h 2809875"/>
                <a:gd name="connsiteX189" fmla="*/ 403 w 3198889"/>
                <a:gd name="connsiteY189" fmla="*/ 2188369 h 2809875"/>
                <a:gd name="connsiteX190" fmla="*/ 12309 w 3198889"/>
                <a:gd name="connsiteY190" fmla="*/ 2228850 h 2809875"/>
                <a:gd name="connsiteX191" fmla="*/ 43265 w 3198889"/>
                <a:gd name="connsiteY191" fmla="*/ 2255044 h 2809875"/>
                <a:gd name="connsiteX192" fmla="*/ 67079 w 3198889"/>
                <a:gd name="connsiteY192" fmla="*/ 2271713 h 2809875"/>
                <a:gd name="connsiteX193" fmla="*/ 90890 w 3198889"/>
                <a:gd name="connsiteY193" fmla="*/ 2276475 h 2809875"/>
                <a:gd name="connsiteX194" fmla="*/ 114703 w 3198889"/>
                <a:gd name="connsiteY194" fmla="*/ 2297906 h 2809875"/>
                <a:gd name="connsiteX195" fmla="*/ 119466 w 3198889"/>
                <a:gd name="connsiteY195" fmla="*/ 2326482 h 2809875"/>
                <a:gd name="connsiteX196" fmla="*/ 126609 w 3198889"/>
                <a:gd name="connsiteY196" fmla="*/ 2347913 h 2809875"/>
                <a:gd name="connsiteX197" fmla="*/ 121847 w 3198889"/>
                <a:gd name="connsiteY197" fmla="*/ 2386013 h 2809875"/>
                <a:gd name="connsiteX198" fmla="*/ 112322 w 3198889"/>
                <a:gd name="connsiteY198" fmla="*/ 2405063 h 2809875"/>
                <a:gd name="connsiteX199" fmla="*/ 100416 w 3198889"/>
                <a:gd name="connsiteY199" fmla="*/ 2424112 h 2809875"/>
                <a:gd name="connsiteX200" fmla="*/ 71841 w 3198889"/>
                <a:gd name="connsiteY200" fmla="*/ 2426494 h 2809875"/>
                <a:gd name="connsiteX201" fmla="*/ 50409 w 3198889"/>
                <a:gd name="connsiteY201" fmla="*/ 2452688 h 2809875"/>
                <a:gd name="connsiteX202" fmla="*/ 21834 w 3198889"/>
                <a:gd name="connsiteY202" fmla="*/ 2466975 h 2809875"/>
                <a:gd name="connsiteX203" fmla="*/ 31359 w 3198889"/>
                <a:gd name="connsiteY203" fmla="*/ 2490788 h 2809875"/>
                <a:gd name="connsiteX204" fmla="*/ 21834 w 3198889"/>
                <a:gd name="connsiteY204" fmla="*/ 2524125 h 2809875"/>
                <a:gd name="connsiteX205" fmla="*/ 12309 w 3198889"/>
                <a:gd name="connsiteY205" fmla="*/ 2538413 h 2809875"/>
                <a:gd name="connsiteX206" fmla="*/ 374259 w 3198889"/>
                <a:gd name="connsiteY206" fmla="*/ 2809875 h 2809875"/>
                <a:gd name="connsiteX0" fmla="*/ 690172 w 3159124"/>
                <a:gd name="connsiteY0" fmla="*/ 2619375 h 2809875"/>
                <a:gd name="connsiteX1" fmla="*/ 1179122 w 3159124"/>
                <a:gd name="connsiteY1" fmla="*/ 2152650 h 2809875"/>
                <a:gd name="connsiteX2" fmla="*/ 1449791 w 3159124"/>
                <a:gd name="connsiteY2" fmla="*/ 1759744 h 2809875"/>
                <a:gd name="connsiteX3" fmla="*/ 1573615 w 3159124"/>
                <a:gd name="connsiteY3" fmla="*/ 1492251 h 2809875"/>
                <a:gd name="connsiteX4" fmla="*/ 1823647 w 3159124"/>
                <a:gd name="connsiteY4" fmla="*/ 1362075 h 2809875"/>
                <a:gd name="connsiteX5" fmla="*/ 2145909 w 3159124"/>
                <a:gd name="connsiteY5" fmla="*/ 1212850 h 2809875"/>
                <a:gd name="connsiteX6" fmla="*/ 2325297 w 3159124"/>
                <a:gd name="connsiteY6" fmla="*/ 1135063 h 2809875"/>
                <a:gd name="connsiteX7" fmla="*/ 3100790 w 3159124"/>
                <a:gd name="connsiteY7" fmla="*/ 1212056 h 2809875"/>
                <a:gd name="connsiteX8" fmla="*/ 3103172 w 3159124"/>
                <a:gd name="connsiteY8" fmla="*/ 1171575 h 2809875"/>
                <a:gd name="connsiteX9" fmla="*/ 3098409 w 3159124"/>
                <a:gd name="connsiteY9" fmla="*/ 1157288 h 2809875"/>
                <a:gd name="connsiteX10" fmla="*/ 3084122 w 3159124"/>
                <a:gd name="connsiteY10" fmla="*/ 1171575 h 2809875"/>
                <a:gd name="connsiteX11" fmla="*/ 3055547 w 3159124"/>
                <a:gd name="connsiteY11" fmla="*/ 1162050 h 2809875"/>
                <a:gd name="connsiteX12" fmla="*/ 3046022 w 3159124"/>
                <a:gd name="connsiteY12" fmla="*/ 1131094 h 2809875"/>
                <a:gd name="connsiteX13" fmla="*/ 3050784 w 3159124"/>
                <a:gd name="connsiteY13" fmla="*/ 1114425 h 2809875"/>
                <a:gd name="connsiteX14" fmla="*/ 3050784 w 3159124"/>
                <a:gd name="connsiteY14" fmla="*/ 1104900 h 2809875"/>
                <a:gd name="connsiteX15" fmla="*/ 3036497 w 3159124"/>
                <a:gd name="connsiteY15" fmla="*/ 1100138 h 2809875"/>
                <a:gd name="connsiteX16" fmla="*/ 3046022 w 3159124"/>
                <a:gd name="connsiteY16" fmla="*/ 1081088 h 2809875"/>
                <a:gd name="connsiteX17" fmla="*/ 3055547 w 3159124"/>
                <a:gd name="connsiteY17" fmla="*/ 1062038 h 2809875"/>
                <a:gd name="connsiteX18" fmla="*/ 3024590 w 3159124"/>
                <a:gd name="connsiteY18" fmla="*/ 1052513 h 2809875"/>
                <a:gd name="connsiteX19" fmla="*/ 3012684 w 3159124"/>
                <a:gd name="connsiteY19" fmla="*/ 1066800 h 2809875"/>
                <a:gd name="connsiteX20" fmla="*/ 2972204 w 3159124"/>
                <a:gd name="connsiteY20" fmla="*/ 1073944 h 2809875"/>
                <a:gd name="connsiteX21" fmla="*/ 2955534 w 3159124"/>
                <a:gd name="connsiteY21" fmla="*/ 1066800 h 2809875"/>
                <a:gd name="connsiteX22" fmla="*/ 2950772 w 3159124"/>
                <a:gd name="connsiteY22" fmla="*/ 1047750 h 2809875"/>
                <a:gd name="connsiteX23" fmla="*/ 2931721 w 3159124"/>
                <a:gd name="connsiteY23" fmla="*/ 1040607 h 2809875"/>
                <a:gd name="connsiteX24" fmla="*/ 2903147 w 3159124"/>
                <a:gd name="connsiteY24" fmla="*/ 1019175 h 2809875"/>
                <a:gd name="connsiteX25" fmla="*/ 2888859 w 3159124"/>
                <a:gd name="connsiteY25" fmla="*/ 1014413 h 2809875"/>
                <a:gd name="connsiteX26" fmla="*/ 2874572 w 3159124"/>
                <a:gd name="connsiteY26" fmla="*/ 1004888 h 2809875"/>
                <a:gd name="connsiteX27" fmla="*/ 2855522 w 3159124"/>
                <a:gd name="connsiteY27" fmla="*/ 1004888 h 2809875"/>
                <a:gd name="connsiteX28" fmla="*/ 2834090 w 3159124"/>
                <a:gd name="connsiteY28" fmla="*/ 995363 h 2809875"/>
                <a:gd name="connsiteX29" fmla="*/ 2810278 w 3159124"/>
                <a:gd name="connsiteY29" fmla="*/ 1009650 h 2809875"/>
                <a:gd name="connsiteX30" fmla="*/ 2767416 w 3159124"/>
                <a:gd name="connsiteY30" fmla="*/ 1007269 h 2809875"/>
                <a:gd name="connsiteX31" fmla="*/ 2734079 w 3159124"/>
                <a:gd name="connsiteY31" fmla="*/ 1019175 h 2809875"/>
                <a:gd name="connsiteX32" fmla="*/ 2712646 w 3159124"/>
                <a:gd name="connsiteY32" fmla="*/ 1019176 h 2809875"/>
                <a:gd name="connsiteX33" fmla="*/ 2693597 w 3159124"/>
                <a:gd name="connsiteY33" fmla="*/ 1009650 h 2809875"/>
                <a:gd name="connsiteX34" fmla="*/ 2641209 w 3159124"/>
                <a:gd name="connsiteY34" fmla="*/ 1021557 h 2809875"/>
                <a:gd name="connsiteX35" fmla="*/ 2631684 w 3159124"/>
                <a:gd name="connsiteY35" fmla="*/ 1031082 h 2809875"/>
                <a:gd name="connsiteX36" fmla="*/ 2612634 w 3159124"/>
                <a:gd name="connsiteY36" fmla="*/ 1038225 h 2809875"/>
                <a:gd name="connsiteX37" fmla="*/ 2595965 w 3159124"/>
                <a:gd name="connsiteY37" fmla="*/ 1035844 h 2809875"/>
                <a:gd name="connsiteX38" fmla="*/ 2529290 w 3159124"/>
                <a:gd name="connsiteY38" fmla="*/ 1004888 h 2809875"/>
                <a:gd name="connsiteX39" fmla="*/ 2526909 w 3159124"/>
                <a:gd name="connsiteY39" fmla="*/ 971550 h 2809875"/>
                <a:gd name="connsiteX40" fmla="*/ 2512622 w 3159124"/>
                <a:gd name="connsiteY40" fmla="*/ 942975 h 2809875"/>
                <a:gd name="connsiteX41" fmla="*/ 2488809 w 3159124"/>
                <a:gd name="connsiteY41" fmla="*/ 938213 h 2809875"/>
                <a:gd name="connsiteX42" fmla="*/ 2493572 w 3159124"/>
                <a:gd name="connsiteY42" fmla="*/ 923925 h 2809875"/>
                <a:gd name="connsiteX43" fmla="*/ 2479284 w 3159124"/>
                <a:gd name="connsiteY43" fmla="*/ 914400 h 2809875"/>
                <a:gd name="connsiteX44" fmla="*/ 2457853 w 3159124"/>
                <a:gd name="connsiteY44" fmla="*/ 902494 h 2809875"/>
                <a:gd name="connsiteX45" fmla="*/ 2431659 w 3159124"/>
                <a:gd name="connsiteY45" fmla="*/ 890588 h 2809875"/>
                <a:gd name="connsiteX46" fmla="*/ 2414991 w 3159124"/>
                <a:gd name="connsiteY46" fmla="*/ 864394 h 2809875"/>
                <a:gd name="connsiteX47" fmla="*/ 2398321 w 3159124"/>
                <a:gd name="connsiteY47" fmla="*/ 833437 h 2809875"/>
                <a:gd name="connsiteX48" fmla="*/ 2367365 w 3159124"/>
                <a:gd name="connsiteY48" fmla="*/ 807244 h 2809875"/>
                <a:gd name="connsiteX49" fmla="*/ 2348316 w 3159124"/>
                <a:gd name="connsiteY49" fmla="*/ 769144 h 2809875"/>
                <a:gd name="connsiteX50" fmla="*/ 2322122 w 3159124"/>
                <a:gd name="connsiteY50" fmla="*/ 733425 h 2809875"/>
                <a:gd name="connsiteX51" fmla="*/ 2307834 w 3159124"/>
                <a:gd name="connsiteY51" fmla="*/ 723900 h 2809875"/>
                <a:gd name="connsiteX52" fmla="*/ 2264972 w 3159124"/>
                <a:gd name="connsiteY52" fmla="*/ 704850 h 2809875"/>
                <a:gd name="connsiteX53" fmla="*/ 2241159 w 3159124"/>
                <a:gd name="connsiteY53" fmla="*/ 678657 h 2809875"/>
                <a:gd name="connsiteX54" fmla="*/ 2231634 w 3159124"/>
                <a:gd name="connsiteY54" fmla="*/ 657225 h 2809875"/>
                <a:gd name="connsiteX55" fmla="*/ 2212584 w 3159124"/>
                <a:gd name="connsiteY55" fmla="*/ 647700 h 2809875"/>
                <a:gd name="connsiteX56" fmla="*/ 2198297 w 3159124"/>
                <a:gd name="connsiteY56" fmla="*/ 638175 h 2809875"/>
                <a:gd name="connsiteX57" fmla="*/ 2179247 w 3159124"/>
                <a:gd name="connsiteY57" fmla="*/ 642938 h 2809875"/>
                <a:gd name="connsiteX58" fmla="*/ 2155434 w 3159124"/>
                <a:gd name="connsiteY58" fmla="*/ 619125 h 2809875"/>
                <a:gd name="connsiteX59" fmla="*/ 2136384 w 3159124"/>
                <a:gd name="connsiteY59" fmla="*/ 590550 h 2809875"/>
                <a:gd name="connsiteX60" fmla="*/ 2126859 w 3159124"/>
                <a:gd name="connsiteY60" fmla="*/ 561975 h 2809875"/>
                <a:gd name="connsiteX61" fmla="*/ 2103047 w 3159124"/>
                <a:gd name="connsiteY61" fmla="*/ 561975 h 2809875"/>
                <a:gd name="connsiteX62" fmla="*/ 2088759 w 3159124"/>
                <a:gd name="connsiteY62" fmla="*/ 547688 h 2809875"/>
                <a:gd name="connsiteX63" fmla="*/ 2050660 w 3159124"/>
                <a:gd name="connsiteY63" fmla="*/ 540544 h 2809875"/>
                <a:gd name="connsiteX64" fmla="*/ 2007797 w 3159124"/>
                <a:gd name="connsiteY64" fmla="*/ 528638 h 2809875"/>
                <a:gd name="connsiteX65" fmla="*/ 1976841 w 3159124"/>
                <a:gd name="connsiteY65" fmla="*/ 526256 h 2809875"/>
                <a:gd name="connsiteX66" fmla="*/ 1948266 w 3159124"/>
                <a:gd name="connsiteY66" fmla="*/ 521494 h 2809875"/>
                <a:gd name="connsiteX67" fmla="*/ 1926834 w 3159124"/>
                <a:gd name="connsiteY67" fmla="*/ 504825 h 2809875"/>
                <a:gd name="connsiteX68" fmla="*/ 1912547 w 3159124"/>
                <a:gd name="connsiteY68" fmla="*/ 509588 h 2809875"/>
                <a:gd name="connsiteX69" fmla="*/ 1841109 w 3159124"/>
                <a:gd name="connsiteY69" fmla="*/ 495300 h 2809875"/>
                <a:gd name="connsiteX70" fmla="*/ 1812534 w 3159124"/>
                <a:gd name="connsiteY70" fmla="*/ 485775 h 2809875"/>
                <a:gd name="connsiteX71" fmla="*/ 1798247 w 3159124"/>
                <a:gd name="connsiteY71" fmla="*/ 481013 h 2809875"/>
                <a:gd name="connsiteX72" fmla="*/ 1783959 w 3159124"/>
                <a:gd name="connsiteY72" fmla="*/ 490538 h 2809875"/>
                <a:gd name="connsiteX73" fmla="*/ 1769672 w 3159124"/>
                <a:gd name="connsiteY73" fmla="*/ 495300 h 2809875"/>
                <a:gd name="connsiteX74" fmla="*/ 1741097 w 3159124"/>
                <a:gd name="connsiteY74" fmla="*/ 523875 h 2809875"/>
                <a:gd name="connsiteX75" fmla="*/ 1717284 w 3159124"/>
                <a:gd name="connsiteY75" fmla="*/ 519113 h 2809875"/>
                <a:gd name="connsiteX76" fmla="*/ 1683947 w 3159124"/>
                <a:gd name="connsiteY76" fmla="*/ 509588 h 2809875"/>
                <a:gd name="connsiteX77" fmla="*/ 1650609 w 3159124"/>
                <a:gd name="connsiteY77" fmla="*/ 504825 h 2809875"/>
                <a:gd name="connsiteX78" fmla="*/ 1622034 w 3159124"/>
                <a:gd name="connsiteY78" fmla="*/ 500063 h 2809875"/>
                <a:gd name="connsiteX79" fmla="*/ 1581553 w 3159124"/>
                <a:gd name="connsiteY79" fmla="*/ 483394 h 2809875"/>
                <a:gd name="connsiteX80" fmla="*/ 1552978 w 3159124"/>
                <a:gd name="connsiteY80" fmla="*/ 483394 h 2809875"/>
                <a:gd name="connsiteX81" fmla="*/ 1541072 w 3159124"/>
                <a:gd name="connsiteY81" fmla="*/ 466725 h 2809875"/>
                <a:gd name="connsiteX82" fmla="*/ 1526784 w 3159124"/>
                <a:gd name="connsiteY82" fmla="*/ 447675 h 2809875"/>
                <a:gd name="connsiteX83" fmla="*/ 1522021 w 3159124"/>
                <a:gd name="connsiteY83" fmla="*/ 421481 h 2809875"/>
                <a:gd name="connsiteX84" fmla="*/ 1533929 w 3159124"/>
                <a:gd name="connsiteY84" fmla="*/ 392907 h 2809875"/>
                <a:gd name="connsiteX85" fmla="*/ 1564884 w 3159124"/>
                <a:gd name="connsiteY85" fmla="*/ 366713 h 2809875"/>
                <a:gd name="connsiteX86" fmla="*/ 1557740 w 3159124"/>
                <a:gd name="connsiteY86" fmla="*/ 340519 h 2809875"/>
                <a:gd name="connsiteX87" fmla="*/ 1564884 w 3159124"/>
                <a:gd name="connsiteY87" fmla="*/ 309562 h 2809875"/>
                <a:gd name="connsiteX88" fmla="*/ 1583934 w 3159124"/>
                <a:gd name="connsiteY88" fmla="*/ 285750 h 2809875"/>
                <a:gd name="connsiteX89" fmla="*/ 1588697 w 3159124"/>
                <a:gd name="connsiteY89" fmla="*/ 271463 h 2809875"/>
                <a:gd name="connsiteX90" fmla="*/ 1579172 w 3159124"/>
                <a:gd name="connsiteY90" fmla="*/ 257175 h 2809875"/>
                <a:gd name="connsiteX91" fmla="*/ 1545834 w 3159124"/>
                <a:gd name="connsiteY91" fmla="*/ 230981 h 2809875"/>
                <a:gd name="connsiteX92" fmla="*/ 1522022 w 3159124"/>
                <a:gd name="connsiteY92" fmla="*/ 228600 h 2809875"/>
                <a:gd name="connsiteX93" fmla="*/ 1507734 w 3159124"/>
                <a:gd name="connsiteY93" fmla="*/ 192881 h 2809875"/>
                <a:gd name="connsiteX94" fmla="*/ 1505353 w 3159124"/>
                <a:gd name="connsiteY94" fmla="*/ 159543 h 2809875"/>
                <a:gd name="connsiteX95" fmla="*/ 1488684 w 3159124"/>
                <a:gd name="connsiteY95" fmla="*/ 119063 h 2809875"/>
                <a:gd name="connsiteX96" fmla="*/ 1479159 w 3159124"/>
                <a:gd name="connsiteY96" fmla="*/ 92868 h 2809875"/>
                <a:gd name="connsiteX97" fmla="*/ 1455347 w 3159124"/>
                <a:gd name="connsiteY97" fmla="*/ 85725 h 2809875"/>
                <a:gd name="connsiteX98" fmla="*/ 1450584 w 3159124"/>
                <a:gd name="connsiteY98" fmla="*/ 66675 h 2809875"/>
                <a:gd name="connsiteX99" fmla="*/ 1433915 w 3159124"/>
                <a:gd name="connsiteY99" fmla="*/ 40481 h 2809875"/>
                <a:gd name="connsiteX100" fmla="*/ 1445822 w 3159124"/>
                <a:gd name="connsiteY100" fmla="*/ 30956 h 2809875"/>
                <a:gd name="connsiteX101" fmla="*/ 1436297 w 3159124"/>
                <a:gd name="connsiteY101" fmla="*/ 0 h 2809875"/>
                <a:gd name="connsiteX102" fmla="*/ 845747 w 3159124"/>
                <a:gd name="connsiteY102" fmla="*/ 180975 h 2809875"/>
                <a:gd name="connsiteX103" fmla="*/ 845747 w 3159124"/>
                <a:gd name="connsiteY103" fmla="*/ 180975 h 2809875"/>
                <a:gd name="connsiteX104" fmla="*/ 840984 w 3159124"/>
                <a:gd name="connsiteY104" fmla="*/ 223838 h 2809875"/>
                <a:gd name="connsiteX105" fmla="*/ 836222 w 3159124"/>
                <a:gd name="connsiteY105" fmla="*/ 238125 h 2809875"/>
                <a:gd name="connsiteX106" fmla="*/ 817172 w 3159124"/>
                <a:gd name="connsiteY106" fmla="*/ 254794 h 2809875"/>
                <a:gd name="connsiteX107" fmla="*/ 788597 w 3159124"/>
                <a:gd name="connsiteY107" fmla="*/ 266700 h 2809875"/>
                <a:gd name="connsiteX108" fmla="*/ 740972 w 3159124"/>
                <a:gd name="connsiteY108" fmla="*/ 300038 h 2809875"/>
                <a:gd name="connsiteX109" fmla="*/ 721922 w 3159124"/>
                <a:gd name="connsiteY109" fmla="*/ 328613 h 2809875"/>
                <a:gd name="connsiteX110" fmla="*/ 705252 w 3159124"/>
                <a:gd name="connsiteY110" fmla="*/ 342900 h 2809875"/>
                <a:gd name="connsiteX111" fmla="*/ 707634 w 3159124"/>
                <a:gd name="connsiteY111" fmla="*/ 369095 h 2809875"/>
                <a:gd name="connsiteX112" fmla="*/ 726684 w 3159124"/>
                <a:gd name="connsiteY112" fmla="*/ 381000 h 2809875"/>
                <a:gd name="connsiteX113" fmla="*/ 731447 w 3159124"/>
                <a:gd name="connsiteY113" fmla="*/ 395288 h 2809875"/>
                <a:gd name="connsiteX114" fmla="*/ 750497 w 3159124"/>
                <a:gd name="connsiteY114" fmla="*/ 423863 h 2809875"/>
                <a:gd name="connsiteX115" fmla="*/ 760022 w 3159124"/>
                <a:gd name="connsiteY115" fmla="*/ 442913 h 2809875"/>
                <a:gd name="connsiteX116" fmla="*/ 750497 w 3159124"/>
                <a:gd name="connsiteY116" fmla="*/ 481013 h 2809875"/>
                <a:gd name="connsiteX117" fmla="*/ 736209 w 3159124"/>
                <a:gd name="connsiteY117" fmla="*/ 490538 h 2809875"/>
                <a:gd name="connsiteX118" fmla="*/ 731447 w 3159124"/>
                <a:gd name="connsiteY118" fmla="*/ 504825 h 2809875"/>
                <a:gd name="connsiteX119" fmla="*/ 717159 w 3159124"/>
                <a:gd name="connsiteY119" fmla="*/ 509588 h 2809875"/>
                <a:gd name="connsiteX120" fmla="*/ 712397 w 3159124"/>
                <a:gd name="connsiteY120" fmla="*/ 538163 h 2809875"/>
                <a:gd name="connsiteX121" fmla="*/ 702872 w 3159124"/>
                <a:gd name="connsiteY121" fmla="*/ 566738 h 2809875"/>
                <a:gd name="connsiteX122" fmla="*/ 698109 w 3159124"/>
                <a:gd name="connsiteY122" fmla="*/ 581025 h 2809875"/>
                <a:gd name="connsiteX123" fmla="*/ 683822 w 3159124"/>
                <a:gd name="connsiteY123" fmla="*/ 611981 h 2809875"/>
                <a:gd name="connsiteX124" fmla="*/ 702872 w 3159124"/>
                <a:gd name="connsiteY124" fmla="*/ 638175 h 2809875"/>
                <a:gd name="connsiteX125" fmla="*/ 731447 w 3159124"/>
                <a:gd name="connsiteY125" fmla="*/ 647700 h 2809875"/>
                <a:gd name="connsiteX126" fmla="*/ 740972 w 3159124"/>
                <a:gd name="connsiteY126" fmla="*/ 661988 h 2809875"/>
                <a:gd name="connsiteX127" fmla="*/ 745734 w 3159124"/>
                <a:gd name="connsiteY127" fmla="*/ 676275 h 2809875"/>
                <a:gd name="connsiteX128" fmla="*/ 745734 w 3159124"/>
                <a:gd name="connsiteY128" fmla="*/ 688181 h 2809875"/>
                <a:gd name="connsiteX129" fmla="*/ 748115 w 3159124"/>
                <a:gd name="connsiteY129" fmla="*/ 709613 h 2809875"/>
                <a:gd name="connsiteX130" fmla="*/ 755259 w 3159124"/>
                <a:gd name="connsiteY130" fmla="*/ 728663 h 2809875"/>
                <a:gd name="connsiteX131" fmla="*/ 745734 w 3159124"/>
                <a:gd name="connsiteY131" fmla="*/ 757238 h 2809875"/>
                <a:gd name="connsiteX132" fmla="*/ 736209 w 3159124"/>
                <a:gd name="connsiteY132" fmla="*/ 771525 h 2809875"/>
                <a:gd name="connsiteX133" fmla="*/ 736209 w 3159124"/>
                <a:gd name="connsiteY133" fmla="*/ 842963 h 2809875"/>
                <a:gd name="connsiteX134" fmla="*/ 740972 w 3159124"/>
                <a:gd name="connsiteY134" fmla="*/ 857250 h 2809875"/>
                <a:gd name="connsiteX135" fmla="*/ 745734 w 3159124"/>
                <a:gd name="connsiteY135" fmla="*/ 876300 h 2809875"/>
                <a:gd name="connsiteX136" fmla="*/ 760022 w 3159124"/>
                <a:gd name="connsiteY136" fmla="*/ 923925 h 2809875"/>
                <a:gd name="connsiteX137" fmla="*/ 764784 w 3159124"/>
                <a:gd name="connsiteY137" fmla="*/ 938213 h 2809875"/>
                <a:gd name="connsiteX138" fmla="*/ 771928 w 3159124"/>
                <a:gd name="connsiteY138" fmla="*/ 983456 h 2809875"/>
                <a:gd name="connsiteX139" fmla="*/ 750497 w 3159124"/>
                <a:gd name="connsiteY139" fmla="*/ 1004888 h 2809875"/>
                <a:gd name="connsiteX140" fmla="*/ 731447 w 3159124"/>
                <a:gd name="connsiteY140" fmla="*/ 1009650 h 2809875"/>
                <a:gd name="connsiteX141" fmla="*/ 712397 w 3159124"/>
                <a:gd name="connsiteY141" fmla="*/ 1016794 h 2809875"/>
                <a:gd name="connsiteX142" fmla="*/ 683822 w 3159124"/>
                <a:gd name="connsiteY142" fmla="*/ 1035844 h 2809875"/>
                <a:gd name="connsiteX143" fmla="*/ 674297 w 3159124"/>
                <a:gd name="connsiteY143" fmla="*/ 1052513 h 2809875"/>
                <a:gd name="connsiteX144" fmla="*/ 660009 w 3159124"/>
                <a:gd name="connsiteY144" fmla="*/ 1062038 h 2809875"/>
                <a:gd name="connsiteX145" fmla="*/ 650484 w 3159124"/>
                <a:gd name="connsiteY145" fmla="*/ 1076325 h 2809875"/>
                <a:gd name="connsiteX146" fmla="*/ 640959 w 3159124"/>
                <a:gd name="connsiteY146" fmla="*/ 1157288 h 2809875"/>
                <a:gd name="connsiteX147" fmla="*/ 626672 w 3159124"/>
                <a:gd name="connsiteY147" fmla="*/ 1190625 h 2809875"/>
                <a:gd name="connsiteX148" fmla="*/ 593334 w 3159124"/>
                <a:gd name="connsiteY148" fmla="*/ 1204913 h 2809875"/>
                <a:gd name="connsiteX149" fmla="*/ 588572 w 3159124"/>
                <a:gd name="connsiteY149" fmla="*/ 1219200 h 2809875"/>
                <a:gd name="connsiteX150" fmla="*/ 593334 w 3159124"/>
                <a:gd name="connsiteY150" fmla="*/ 1233488 h 2809875"/>
                <a:gd name="connsiteX151" fmla="*/ 579047 w 3159124"/>
                <a:gd name="connsiteY151" fmla="*/ 1247775 h 2809875"/>
                <a:gd name="connsiteX152" fmla="*/ 569521 w 3159124"/>
                <a:gd name="connsiteY152" fmla="*/ 1290638 h 2809875"/>
                <a:gd name="connsiteX153" fmla="*/ 552854 w 3159124"/>
                <a:gd name="connsiteY153" fmla="*/ 1321593 h 2809875"/>
                <a:gd name="connsiteX154" fmla="*/ 533803 w 3159124"/>
                <a:gd name="connsiteY154" fmla="*/ 1343025 h 2809875"/>
                <a:gd name="connsiteX155" fmla="*/ 519515 w 3159124"/>
                <a:gd name="connsiteY155" fmla="*/ 1371600 h 2809875"/>
                <a:gd name="connsiteX156" fmla="*/ 498084 w 3159124"/>
                <a:gd name="connsiteY156" fmla="*/ 1419225 h 2809875"/>
                <a:gd name="connsiteX157" fmla="*/ 493322 w 3159124"/>
                <a:gd name="connsiteY157" fmla="*/ 1433513 h 2809875"/>
                <a:gd name="connsiteX158" fmla="*/ 474272 w 3159124"/>
                <a:gd name="connsiteY158" fmla="*/ 1466850 h 2809875"/>
                <a:gd name="connsiteX159" fmla="*/ 464747 w 3159124"/>
                <a:gd name="connsiteY159" fmla="*/ 1485900 h 2809875"/>
                <a:gd name="connsiteX160" fmla="*/ 459984 w 3159124"/>
                <a:gd name="connsiteY160" fmla="*/ 1500188 h 2809875"/>
                <a:gd name="connsiteX161" fmla="*/ 450459 w 3159124"/>
                <a:gd name="connsiteY161" fmla="*/ 1514475 h 2809875"/>
                <a:gd name="connsiteX162" fmla="*/ 436172 w 3159124"/>
                <a:gd name="connsiteY162" fmla="*/ 1552575 h 2809875"/>
                <a:gd name="connsiteX163" fmla="*/ 412359 w 3159124"/>
                <a:gd name="connsiteY163" fmla="*/ 1595438 h 2809875"/>
                <a:gd name="connsiteX164" fmla="*/ 398072 w 3159124"/>
                <a:gd name="connsiteY164" fmla="*/ 1628776 h 2809875"/>
                <a:gd name="connsiteX165" fmla="*/ 393310 w 3159124"/>
                <a:gd name="connsiteY165" fmla="*/ 1657350 h 2809875"/>
                <a:gd name="connsiteX166" fmla="*/ 379022 w 3159124"/>
                <a:gd name="connsiteY166" fmla="*/ 1719263 h 2809875"/>
                <a:gd name="connsiteX167" fmla="*/ 374259 w 3159124"/>
                <a:gd name="connsiteY167" fmla="*/ 1757363 h 2809875"/>
                <a:gd name="connsiteX168" fmla="*/ 369497 w 3159124"/>
                <a:gd name="connsiteY168" fmla="*/ 1771650 h 2809875"/>
                <a:gd name="connsiteX169" fmla="*/ 357591 w 3159124"/>
                <a:gd name="connsiteY169" fmla="*/ 1807369 h 2809875"/>
                <a:gd name="connsiteX170" fmla="*/ 343303 w 3159124"/>
                <a:gd name="connsiteY170" fmla="*/ 1852613 h 2809875"/>
                <a:gd name="connsiteX171" fmla="*/ 336159 w 3159124"/>
                <a:gd name="connsiteY171" fmla="*/ 1876425 h 2809875"/>
                <a:gd name="connsiteX172" fmla="*/ 326634 w 3159124"/>
                <a:gd name="connsiteY172" fmla="*/ 1890713 h 2809875"/>
                <a:gd name="connsiteX173" fmla="*/ 321872 w 3159124"/>
                <a:gd name="connsiteY173" fmla="*/ 1905000 h 2809875"/>
                <a:gd name="connsiteX174" fmla="*/ 307584 w 3159124"/>
                <a:gd name="connsiteY174" fmla="*/ 1914525 h 2809875"/>
                <a:gd name="connsiteX175" fmla="*/ 293297 w 3159124"/>
                <a:gd name="connsiteY175" fmla="*/ 1943100 h 2809875"/>
                <a:gd name="connsiteX176" fmla="*/ 283772 w 3159124"/>
                <a:gd name="connsiteY176" fmla="*/ 1971675 h 2809875"/>
                <a:gd name="connsiteX177" fmla="*/ 267103 w 3159124"/>
                <a:gd name="connsiteY177" fmla="*/ 2002632 h 2809875"/>
                <a:gd name="connsiteX178" fmla="*/ 231384 w 3159124"/>
                <a:gd name="connsiteY178" fmla="*/ 2038350 h 2809875"/>
                <a:gd name="connsiteX179" fmla="*/ 207572 w 3159124"/>
                <a:gd name="connsiteY179" fmla="*/ 2062163 h 2809875"/>
                <a:gd name="connsiteX180" fmla="*/ 202809 w 3159124"/>
                <a:gd name="connsiteY180" fmla="*/ 2076450 h 2809875"/>
                <a:gd name="connsiteX181" fmla="*/ 174234 w 3159124"/>
                <a:gd name="connsiteY181" fmla="*/ 2095500 h 2809875"/>
                <a:gd name="connsiteX182" fmla="*/ 159947 w 3159124"/>
                <a:gd name="connsiteY182" fmla="*/ 2105025 h 2809875"/>
                <a:gd name="connsiteX183" fmla="*/ 131372 w 3159124"/>
                <a:gd name="connsiteY183" fmla="*/ 2133601 h 2809875"/>
                <a:gd name="connsiteX184" fmla="*/ 102797 w 3159124"/>
                <a:gd name="connsiteY184" fmla="*/ 2145506 h 2809875"/>
                <a:gd name="connsiteX185" fmla="*/ 78985 w 3159124"/>
                <a:gd name="connsiteY185" fmla="*/ 2157412 h 2809875"/>
                <a:gd name="connsiteX186" fmla="*/ 45647 w 3159124"/>
                <a:gd name="connsiteY186" fmla="*/ 2174081 h 2809875"/>
                <a:gd name="connsiteX187" fmla="*/ 24215 w 3159124"/>
                <a:gd name="connsiteY187" fmla="*/ 2178844 h 2809875"/>
                <a:gd name="connsiteX188" fmla="*/ 403 w 3159124"/>
                <a:gd name="connsiteY188" fmla="*/ 2188369 h 2809875"/>
                <a:gd name="connsiteX189" fmla="*/ 12309 w 3159124"/>
                <a:gd name="connsiteY189" fmla="*/ 2228850 h 2809875"/>
                <a:gd name="connsiteX190" fmla="*/ 43265 w 3159124"/>
                <a:gd name="connsiteY190" fmla="*/ 2255044 h 2809875"/>
                <a:gd name="connsiteX191" fmla="*/ 67079 w 3159124"/>
                <a:gd name="connsiteY191" fmla="*/ 2271713 h 2809875"/>
                <a:gd name="connsiteX192" fmla="*/ 90890 w 3159124"/>
                <a:gd name="connsiteY192" fmla="*/ 2276475 h 2809875"/>
                <a:gd name="connsiteX193" fmla="*/ 114703 w 3159124"/>
                <a:gd name="connsiteY193" fmla="*/ 2297906 h 2809875"/>
                <a:gd name="connsiteX194" fmla="*/ 119466 w 3159124"/>
                <a:gd name="connsiteY194" fmla="*/ 2326482 h 2809875"/>
                <a:gd name="connsiteX195" fmla="*/ 126609 w 3159124"/>
                <a:gd name="connsiteY195" fmla="*/ 2347913 h 2809875"/>
                <a:gd name="connsiteX196" fmla="*/ 121847 w 3159124"/>
                <a:gd name="connsiteY196" fmla="*/ 2386013 h 2809875"/>
                <a:gd name="connsiteX197" fmla="*/ 112322 w 3159124"/>
                <a:gd name="connsiteY197" fmla="*/ 2405063 h 2809875"/>
                <a:gd name="connsiteX198" fmla="*/ 100416 w 3159124"/>
                <a:gd name="connsiteY198" fmla="*/ 2424112 h 2809875"/>
                <a:gd name="connsiteX199" fmla="*/ 71841 w 3159124"/>
                <a:gd name="connsiteY199" fmla="*/ 2426494 h 2809875"/>
                <a:gd name="connsiteX200" fmla="*/ 50409 w 3159124"/>
                <a:gd name="connsiteY200" fmla="*/ 2452688 h 2809875"/>
                <a:gd name="connsiteX201" fmla="*/ 21834 w 3159124"/>
                <a:gd name="connsiteY201" fmla="*/ 2466975 h 2809875"/>
                <a:gd name="connsiteX202" fmla="*/ 31359 w 3159124"/>
                <a:gd name="connsiteY202" fmla="*/ 2490788 h 2809875"/>
                <a:gd name="connsiteX203" fmla="*/ 21834 w 3159124"/>
                <a:gd name="connsiteY203" fmla="*/ 2524125 h 2809875"/>
                <a:gd name="connsiteX204" fmla="*/ 12309 w 3159124"/>
                <a:gd name="connsiteY204" fmla="*/ 2538413 h 2809875"/>
                <a:gd name="connsiteX205" fmla="*/ 374259 w 3159124"/>
                <a:gd name="connsiteY205" fmla="*/ 2809875 h 2809875"/>
                <a:gd name="connsiteX0" fmla="*/ 690172 w 3159571"/>
                <a:gd name="connsiteY0" fmla="*/ 2619375 h 2809875"/>
                <a:gd name="connsiteX1" fmla="*/ 1179122 w 3159571"/>
                <a:gd name="connsiteY1" fmla="*/ 2152650 h 2809875"/>
                <a:gd name="connsiteX2" fmla="*/ 1449791 w 3159571"/>
                <a:gd name="connsiteY2" fmla="*/ 1759744 h 2809875"/>
                <a:gd name="connsiteX3" fmla="*/ 1573615 w 3159571"/>
                <a:gd name="connsiteY3" fmla="*/ 1492251 h 2809875"/>
                <a:gd name="connsiteX4" fmla="*/ 1823647 w 3159571"/>
                <a:gd name="connsiteY4" fmla="*/ 1362075 h 2809875"/>
                <a:gd name="connsiteX5" fmla="*/ 2145909 w 3159571"/>
                <a:gd name="connsiteY5" fmla="*/ 1212850 h 2809875"/>
                <a:gd name="connsiteX6" fmla="*/ 2325297 w 3159571"/>
                <a:gd name="connsiteY6" fmla="*/ 1135063 h 2809875"/>
                <a:gd name="connsiteX7" fmla="*/ 3103172 w 3159571"/>
                <a:gd name="connsiteY7" fmla="*/ 1171575 h 2809875"/>
                <a:gd name="connsiteX8" fmla="*/ 3098409 w 3159571"/>
                <a:gd name="connsiteY8" fmla="*/ 1157288 h 2809875"/>
                <a:gd name="connsiteX9" fmla="*/ 3084122 w 3159571"/>
                <a:gd name="connsiteY9" fmla="*/ 1171575 h 2809875"/>
                <a:gd name="connsiteX10" fmla="*/ 3055547 w 3159571"/>
                <a:gd name="connsiteY10" fmla="*/ 1162050 h 2809875"/>
                <a:gd name="connsiteX11" fmla="*/ 3046022 w 3159571"/>
                <a:gd name="connsiteY11" fmla="*/ 1131094 h 2809875"/>
                <a:gd name="connsiteX12" fmla="*/ 3050784 w 3159571"/>
                <a:gd name="connsiteY12" fmla="*/ 1114425 h 2809875"/>
                <a:gd name="connsiteX13" fmla="*/ 3050784 w 3159571"/>
                <a:gd name="connsiteY13" fmla="*/ 1104900 h 2809875"/>
                <a:gd name="connsiteX14" fmla="*/ 3036497 w 3159571"/>
                <a:gd name="connsiteY14" fmla="*/ 1100138 h 2809875"/>
                <a:gd name="connsiteX15" fmla="*/ 3046022 w 3159571"/>
                <a:gd name="connsiteY15" fmla="*/ 1081088 h 2809875"/>
                <a:gd name="connsiteX16" fmla="*/ 3055547 w 3159571"/>
                <a:gd name="connsiteY16" fmla="*/ 1062038 h 2809875"/>
                <a:gd name="connsiteX17" fmla="*/ 3024590 w 3159571"/>
                <a:gd name="connsiteY17" fmla="*/ 1052513 h 2809875"/>
                <a:gd name="connsiteX18" fmla="*/ 3012684 w 3159571"/>
                <a:gd name="connsiteY18" fmla="*/ 1066800 h 2809875"/>
                <a:gd name="connsiteX19" fmla="*/ 2972204 w 3159571"/>
                <a:gd name="connsiteY19" fmla="*/ 1073944 h 2809875"/>
                <a:gd name="connsiteX20" fmla="*/ 2955534 w 3159571"/>
                <a:gd name="connsiteY20" fmla="*/ 1066800 h 2809875"/>
                <a:gd name="connsiteX21" fmla="*/ 2950772 w 3159571"/>
                <a:gd name="connsiteY21" fmla="*/ 1047750 h 2809875"/>
                <a:gd name="connsiteX22" fmla="*/ 2931721 w 3159571"/>
                <a:gd name="connsiteY22" fmla="*/ 1040607 h 2809875"/>
                <a:gd name="connsiteX23" fmla="*/ 2903147 w 3159571"/>
                <a:gd name="connsiteY23" fmla="*/ 1019175 h 2809875"/>
                <a:gd name="connsiteX24" fmla="*/ 2888859 w 3159571"/>
                <a:gd name="connsiteY24" fmla="*/ 1014413 h 2809875"/>
                <a:gd name="connsiteX25" fmla="*/ 2874572 w 3159571"/>
                <a:gd name="connsiteY25" fmla="*/ 1004888 h 2809875"/>
                <a:gd name="connsiteX26" fmla="*/ 2855522 w 3159571"/>
                <a:gd name="connsiteY26" fmla="*/ 1004888 h 2809875"/>
                <a:gd name="connsiteX27" fmla="*/ 2834090 w 3159571"/>
                <a:gd name="connsiteY27" fmla="*/ 995363 h 2809875"/>
                <a:gd name="connsiteX28" fmla="*/ 2810278 w 3159571"/>
                <a:gd name="connsiteY28" fmla="*/ 1009650 h 2809875"/>
                <a:gd name="connsiteX29" fmla="*/ 2767416 w 3159571"/>
                <a:gd name="connsiteY29" fmla="*/ 1007269 h 2809875"/>
                <a:gd name="connsiteX30" fmla="*/ 2734079 w 3159571"/>
                <a:gd name="connsiteY30" fmla="*/ 1019175 h 2809875"/>
                <a:gd name="connsiteX31" fmla="*/ 2712646 w 3159571"/>
                <a:gd name="connsiteY31" fmla="*/ 1019176 h 2809875"/>
                <a:gd name="connsiteX32" fmla="*/ 2693597 w 3159571"/>
                <a:gd name="connsiteY32" fmla="*/ 1009650 h 2809875"/>
                <a:gd name="connsiteX33" fmla="*/ 2641209 w 3159571"/>
                <a:gd name="connsiteY33" fmla="*/ 1021557 h 2809875"/>
                <a:gd name="connsiteX34" fmla="*/ 2631684 w 3159571"/>
                <a:gd name="connsiteY34" fmla="*/ 1031082 h 2809875"/>
                <a:gd name="connsiteX35" fmla="*/ 2612634 w 3159571"/>
                <a:gd name="connsiteY35" fmla="*/ 1038225 h 2809875"/>
                <a:gd name="connsiteX36" fmla="*/ 2595965 w 3159571"/>
                <a:gd name="connsiteY36" fmla="*/ 1035844 h 2809875"/>
                <a:gd name="connsiteX37" fmla="*/ 2529290 w 3159571"/>
                <a:gd name="connsiteY37" fmla="*/ 1004888 h 2809875"/>
                <a:gd name="connsiteX38" fmla="*/ 2526909 w 3159571"/>
                <a:gd name="connsiteY38" fmla="*/ 971550 h 2809875"/>
                <a:gd name="connsiteX39" fmla="*/ 2512622 w 3159571"/>
                <a:gd name="connsiteY39" fmla="*/ 942975 h 2809875"/>
                <a:gd name="connsiteX40" fmla="*/ 2488809 w 3159571"/>
                <a:gd name="connsiteY40" fmla="*/ 938213 h 2809875"/>
                <a:gd name="connsiteX41" fmla="*/ 2493572 w 3159571"/>
                <a:gd name="connsiteY41" fmla="*/ 923925 h 2809875"/>
                <a:gd name="connsiteX42" fmla="*/ 2479284 w 3159571"/>
                <a:gd name="connsiteY42" fmla="*/ 914400 h 2809875"/>
                <a:gd name="connsiteX43" fmla="*/ 2457853 w 3159571"/>
                <a:gd name="connsiteY43" fmla="*/ 902494 h 2809875"/>
                <a:gd name="connsiteX44" fmla="*/ 2431659 w 3159571"/>
                <a:gd name="connsiteY44" fmla="*/ 890588 h 2809875"/>
                <a:gd name="connsiteX45" fmla="*/ 2414991 w 3159571"/>
                <a:gd name="connsiteY45" fmla="*/ 864394 h 2809875"/>
                <a:gd name="connsiteX46" fmla="*/ 2398321 w 3159571"/>
                <a:gd name="connsiteY46" fmla="*/ 833437 h 2809875"/>
                <a:gd name="connsiteX47" fmla="*/ 2367365 w 3159571"/>
                <a:gd name="connsiteY47" fmla="*/ 807244 h 2809875"/>
                <a:gd name="connsiteX48" fmla="*/ 2348316 w 3159571"/>
                <a:gd name="connsiteY48" fmla="*/ 769144 h 2809875"/>
                <a:gd name="connsiteX49" fmla="*/ 2322122 w 3159571"/>
                <a:gd name="connsiteY49" fmla="*/ 733425 h 2809875"/>
                <a:gd name="connsiteX50" fmla="*/ 2307834 w 3159571"/>
                <a:gd name="connsiteY50" fmla="*/ 723900 h 2809875"/>
                <a:gd name="connsiteX51" fmla="*/ 2264972 w 3159571"/>
                <a:gd name="connsiteY51" fmla="*/ 704850 h 2809875"/>
                <a:gd name="connsiteX52" fmla="*/ 2241159 w 3159571"/>
                <a:gd name="connsiteY52" fmla="*/ 678657 h 2809875"/>
                <a:gd name="connsiteX53" fmla="*/ 2231634 w 3159571"/>
                <a:gd name="connsiteY53" fmla="*/ 657225 h 2809875"/>
                <a:gd name="connsiteX54" fmla="*/ 2212584 w 3159571"/>
                <a:gd name="connsiteY54" fmla="*/ 647700 h 2809875"/>
                <a:gd name="connsiteX55" fmla="*/ 2198297 w 3159571"/>
                <a:gd name="connsiteY55" fmla="*/ 638175 h 2809875"/>
                <a:gd name="connsiteX56" fmla="*/ 2179247 w 3159571"/>
                <a:gd name="connsiteY56" fmla="*/ 642938 h 2809875"/>
                <a:gd name="connsiteX57" fmla="*/ 2155434 w 3159571"/>
                <a:gd name="connsiteY57" fmla="*/ 619125 h 2809875"/>
                <a:gd name="connsiteX58" fmla="*/ 2136384 w 3159571"/>
                <a:gd name="connsiteY58" fmla="*/ 590550 h 2809875"/>
                <a:gd name="connsiteX59" fmla="*/ 2126859 w 3159571"/>
                <a:gd name="connsiteY59" fmla="*/ 561975 h 2809875"/>
                <a:gd name="connsiteX60" fmla="*/ 2103047 w 3159571"/>
                <a:gd name="connsiteY60" fmla="*/ 561975 h 2809875"/>
                <a:gd name="connsiteX61" fmla="*/ 2088759 w 3159571"/>
                <a:gd name="connsiteY61" fmla="*/ 547688 h 2809875"/>
                <a:gd name="connsiteX62" fmla="*/ 2050660 w 3159571"/>
                <a:gd name="connsiteY62" fmla="*/ 540544 h 2809875"/>
                <a:gd name="connsiteX63" fmla="*/ 2007797 w 3159571"/>
                <a:gd name="connsiteY63" fmla="*/ 528638 h 2809875"/>
                <a:gd name="connsiteX64" fmla="*/ 1976841 w 3159571"/>
                <a:gd name="connsiteY64" fmla="*/ 526256 h 2809875"/>
                <a:gd name="connsiteX65" fmla="*/ 1948266 w 3159571"/>
                <a:gd name="connsiteY65" fmla="*/ 521494 h 2809875"/>
                <a:gd name="connsiteX66" fmla="*/ 1926834 w 3159571"/>
                <a:gd name="connsiteY66" fmla="*/ 504825 h 2809875"/>
                <a:gd name="connsiteX67" fmla="*/ 1912547 w 3159571"/>
                <a:gd name="connsiteY67" fmla="*/ 509588 h 2809875"/>
                <a:gd name="connsiteX68" fmla="*/ 1841109 w 3159571"/>
                <a:gd name="connsiteY68" fmla="*/ 495300 h 2809875"/>
                <a:gd name="connsiteX69" fmla="*/ 1812534 w 3159571"/>
                <a:gd name="connsiteY69" fmla="*/ 485775 h 2809875"/>
                <a:gd name="connsiteX70" fmla="*/ 1798247 w 3159571"/>
                <a:gd name="connsiteY70" fmla="*/ 481013 h 2809875"/>
                <a:gd name="connsiteX71" fmla="*/ 1783959 w 3159571"/>
                <a:gd name="connsiteY71" fmla="*/ 490538 h 2809875"/>
                <a:gd name="connsiteX72" fmla="*/ 1769672 w 3159571"/>
                <a:gd name="connsiteY72" fmla="*/ 495300 h 2809875"/>
                <a:gd name="connsiteX73" fmla="*/ 1741097 w 3159571"/>
                <a:gd name="connsiteY73" fmla="*/ 523875 h 2809875"/>
                <a:gd name="connsiteX74" fmla="*/ 1717284 w 3159571"/>
                <a:gd name="connsiteY74" fmla="*/ 519113 h 2809875"/>
                <a:gd name="connsiteX75" fmla="*/ 1683947 w 3159571"/>
                <a:gd name="connsiteY75" fmla="*/ 509588 h 2809875"/>
                <a:gd name="connsiteX76" fmla="*/ 1650609 w 3159571"/>
                <a:gd name="connsiteY76" fmla="*/ 504825 h 2809875"/>
                <a:gd name="connsiteX77" fmla="*/ 1622034 w 3159571"/>
                <a:gd name="connsiteY77" fmla="*/ 500063 h 2809875"/>
                <a:gd name="connsiteX78" fmla="*/ 1581553 w 3159571"/>
                <a:gd name="connsiteY78" fmla="*/ 483394 h 2809875"/>
                <a:gd name="connsiteX79" fmla="*/ 1552978 w 3159571"/>
                <a:gd name="connsiteY79" fmla="*/ 483394 h 2809875"/>
                <a:gd name="connsiteX80" fmla="*/ 1541072 w 3159571"/>
                <a:gd name="connsiteY80" fmla="*/ 466725 h 2809875"/>
                <a:gd name="connsiteX81" fmla="*/ 1526784 w 3159571"/>
                <a:gd name="connsiteY81" fmla="*/ 447675 h 2809875"/>
                <a:gd name="connsiteX82" fmla="*/ 1522021 w 3159571"/>
                <a:gd name="connsiteY82" fmla="*/ 421481 h 2809875"/>
                <a:gd name="connsiteX83" fmla="*/ 1533929 w 3159571"/>
                <a:gd name="connsiteY83" fmla="*/ 392907 h 2809875"/>
                <a:gd name="connsiteX84" fmla="*/ 1564884 w 3159571"/>
                <a:gd name="connsiteY84" fmla="*/ 366713 h 2809875"/>
                <a:gd name="connsiteX85" fmla="*/ 1557740 w 3159571"/>
                <a:gd name="connsiteY85" fmla="*/ 340519 h 2809875"/>
                <a:gd name="connsiteX86" fmla="*/ 1564884 w 3159571"/>
                <a:gd name="connsiteY86" fmla="*/ 309562 h 2809875"/>
                <a:gd name="connsiteX87" fmla="*/ 1583934 w 3159571"/>
                <a:gd name="connsiteY87" fmla="*/ 285750 h 2809875"/>
                <a:gd name="connsiteX88" fmla="*/ 1588697 w 3159571"/>
                <a:gd name="connsiteY88" fmla="*/ 271463 h 2809875"/>
                <a:gd name="connsiteX89" fmla="*/ 1579172 w 3159571"/>
                <a:gd name="connsiteY89" fmla="*/ 257175 h 2809875"/>
                <a:gd name="connsiteX90" fmla="*/ 1545834 w 3159571"/>
                <a:gd name="connsiteY90" fmla="*/ 230981 h 2809875"/>
                <a:gd name="connsiteX91" fmla="*/ 1522022 w 3159571"/>
                <a:gd name="connsiteY91" fmla="*/ 228600 h 2809875"/>
                <a:gd name="connsiteX92" fmla="*/ 1507734 w 3159571"/>
                <a:gd name="connsiteY92" fmla="*/ 192881 h 2809875"/>
                <a:gd name="connsiteX93" fmla="*/ 1505353 w 3159571"/>
                <a:gd name="connsiteY93" fmla="*/ 159543 h 2809875"/>
                <a:gd name="connsiteX94" fmla="*/ 1488684 w 3159571"/>
                <a:gd name="connsiteY94" fmla="*/ 119063 h 2809875"/>
                <a:gd name="connsiteX95" fmla="*/ 1479159 w 3159571"/>
                <a:gd name="connsiteY95" fmla="*/ 92868 h 2809875"/>
                <a:gd name="connsiteX96" fmla="*/ 1455347 w 3159571"/>
                <a:gd name="connsiteY96" fmla="*/ 85725 h 2809875"/>
                <a:gd name="connsiteX97" fmla="*/ 1450584 w 3159571"/>
                <a:gd name="connsiteY97" fmla="*/ 66675 h 2809875"/>
                <a:gd name="connsiteX98" fmla="*/ 1433915 w 3159571"/>
                <a:gd name="connsiteY98" fmla="*/ 40481 h 2809875"/>
                <a:gd name="connsiteX99" fmla="*/ 1445822 w 3159571"/>
                <a:gd name="connsiteY99" fmla="*/ 30956 h 2809875"/>
                <a:gd name="connsiteX100" fmla="*/ 1436297 w 3159571"/>
                <a:gd name="connsiteY100" fmla="*/ 0 h 2809875"/>
                <a:gd name="connsiteX101" fmla="*/ 845747 w 3159571"/>
                <a:gd name="connsiteY101" fmla="*/ 180975 h 2809875"/>
                <a:gd name="connsiteX102" fmla="*/ 845747 w 3159571"/>
                <a:gd name="connsiteY102" fmla="*/ 180975 h 2809875"/>
                <a:gd name="connsiteX103" fmla="*/ 840984 w 3159571"/>
                <a:gd name="connsiteY103" fmla="*/ 223838 h 2809875"/>
                <a:gd name="connsiteX104" fmla="*/ 836222 w 3159571"/>
                <a:gd name="connsiteY104" fmla="*/ 238125 h 2809875"/>
                <a:gd name="connsiteX105" fmla="*/ 817172 w 3159571"/>
                <a:gd name="connsiteY105" fmla="*/ 254794 h 2809875"/>
                <a:gd name="connsiteX106" fmla="*/ 788597 w 3159571"/>
                <a:gd name="connsiteY106" fmla="*/ 266700 h 2809875"/>
                <a:gd name="connsiteX107" fmla="*/ 740972 w 3159571"/>
                <a:gd name="connsiteY107" fmla="*/ 300038 h 2809875"/>
                <a:gd name="connsiteX108" fmla="*/ 721922 w 3159571"/>
                <a:gd name="connsiteY108" fmla="*/ 328613 h 2809875"/>
                <a:gd name="connsiteX109" fmla="*/ 705252 w 3159571"/>
                <a:gd name="connsiteY109" fmla="*/ 342900 h 2809875"/>
                <a:gd name="connsiteX110" fmla="*/ 707634 w 3159571"/>
                <a:gd name="connsiteY110" fmla="*/ 369095 h 2809875"/>
                <a:gd name="connsiteX111" fmla="*/ 726684 w 3159571"/>
                <a:gd name="connsiteY111" fmla="*/ 381000 h 2809875"/>
                <a:gd name="connsiteX112" fmla="*/ 731447 w 3159571"/>
                <a:gd name="connsiteY112" fmla="*/ 395288 h 2809875"/>
                <a:gd name="connsiteX113" fmla="*/ 750497 w 3159571"/>
                <a:gd name="connsiteY113" fmla="*/ 423863 h 2809875"/>
                <a:gd name="connsiteX114" fmla="*/ 760022 w 3159571"/>
                <a:gd name="connsiteY114" fmla="*/ 442913 h 2809875"/>
                <a:gd name="connsiteX115" fmla="*/ 750497 w 3159571"/>
                <a:gd name="connsiteY115" fmla="*/ 481013 h 2809875"/>
                <a:gd name="connsiteX116" fmla="*/ 736209 w 3159571"/>
                <a:gd name="connsiteY116" fmla="*/ 490538 h 2809875"/>
                <a:gd name="connsiteX117" fmla="*/ 731447 w 3159571"/>
                <a:gd name="connsiteY117" fmla="*/ 504825 h 2809875"/>
                <a:gd name="connsiteX118" fmla="*/ 717159 w 3159571"/>
                <a:gd name="connsiteY118" fmla="*/ 509588 h 2809875"/>
                <a:gd name="connsiteX119" fmla="*/ 712397 w 3159571"/>
                <a:gd name="connsiteY119" fmla="*/ 538163 h 2809875"/>
                <a:gd name="connsiteX120" fmla="*/ 702872 w 3159571"/>
                <a:gd name="connsiteY120" fmla="*/ 566738 h 2809875"/>
                <a:gd name="connsiteX121" fmla="*/ 698109 w 3159571"/>
                <a:gd name="connsiteY121" fmla="*/ 581025 h 2809875"/>
                <a:gd name="connsiteX122" fmla="*/ 683822 w 3159571"/>
                <a:gd name="connsiteY122" fmla="*/ 611981 h 2809875"/>
                <a:gd name="connsiteX123" fmla="*/ 702872 w 3159571"/>
                <a:gd name="connsiteY123" fmla="*/ 638175 h 2809875"/>
                <a:gd name="connsiteX124" fmla="*/ 731447 w 3159571"/>
                <a:gd name="connsiteY124" fmla="*/ 647700 h 2809875"/>
                <a:gd name="connsiteX125" fmla="*/ 740972 w 3159571"/>
                <a:gd name="connsiteY125" fmla="*/ 661988 h 2809875"/>
                <a:gd name="connsiteX126" fmla="*/ 745734 w 3159571"/>
                <a:gd name="connsiteY126" fmla="*/ 676275 h 2809875"/>
                <a:gd name="connsiteX127" fmla="*/ 745734 w 3159571"/>
                <a:gd name="connsiteY127" fmla="*/ 688181 h 2809875"/>
                <a:gd name="connsiteX128" fmla="*/ 748115 w 3159571"/>
                <a:gd name="connsiteY128" fmla="*/ 709613 h 2809875"/>
                <a:gd name="connsiteX129" fmla="*/ 755259 w 3159571"/>
                <a:gd name="connsiteY129" fmla="*/ 728663 h 2809875"/>
                <a:gd name="connsiteX130" fmla="*/ 745734 w 3159571"/>
                <a:gd name="connsiteY130" fmla="*/ 757238 h 2809875"/>
                <a:gd name="connsiteX131" fmla="*/ 736209 w 3159571"/>
                <a:gd name="connsiteY131" fmla="*/ 771525 h 2809875"/>
                <a:gd name="connsiteX132" fmla="*/ 736209 w 3159571"/>
                <a:gd name="connsiteY132" fmla="*/ 842963 h 2809875"/>
                <a:gd name="connsiteX133" fmla="*/ 740972 w 3159571"/>
                <a:gd name="connsiteY133" fmla="*/ 857250 h 2809875"/>
                <a:gd name="connsiteX134" fmla="*/ 745734 w 3159571"/>
                <a:gd name="connsiteY134" fmla="*/ 876300 h 2809875"/>
                <a:gd name="connsiteX135" fmla="*/ 760022 w 3159571"/>
                <a:gd name="connsiteY135" fmla="*/ 923925 h 2809875"/>
                <a:gd name="connsiteX136" fmla="*/ 764784 w 3159571"/>
                <a:gd name="connsiteY136" fmla="*/ 938213 h 2809875"/>
                <a:gd name="connsiteX137" fmla="*/ 771928 w 3159571"/>
                <a:gd name="connsiteY137" fmla="*/ 983456 h 2809875"/>
                <a:gd name="connsiteX138" fmla="*/ 750497 w 3159571"/>
                <a:gd name="connsiteY138" fmla="*/ 1004888 h 2809875"/>
                <a:gd name="connsiteX139" fmla="*/ 731447 w 3159571"/>
                <a:gd name="connsiteY139" fmla="*/ 1009650 h 2809875"/>
                <a:gd name="connsiteX140" fmla="*/ 712397 w 3159571"/>
                <a:gd name="connsiteY140" fmla="*/ 1016794 h 2809875"/>
                <a:gd name="connsiteX141" fmla="*/ 683822 w 3159571"/>
                <a:gd name="connsiteY141" fmla="*/ 1035844 h 2809875"/>
                <a:gd name="connsiteX142" fmla="*/ 674297 w 3159571"/>
                <a:gd name="connsiteY142" fmla="*/ 1052513 h 2809875"/>
                <a:gd name="connsiteX143" fmla="*/ 660009 w 3159571"/>
                <a:gd name="connsiteY143" fmla="*/ 1062038 h 2809875"/>
                <a:gd name="connsiteX144" fmla="*/ 650484 w 3159571"/>
                <a:gd name="connsiteY144" fmla="*/ 1076325 h 2809875"/>
                <a:gd name="connsiteX145" fmla="*/ 640959 w 3159571"/>
                <a:gd name="connsiteY145" fmla="*/ 1157288 h 2809875"/>
                <a:gd name="connsiteX146" fmla="*/ 626672 w 3159571"/>
                <a:gd name="connsiteY146" fmla="*/ 1190625 h 2809875"/>
                <a:gd name="connsiteX147" fmla="*/ 593334 w 3159571"/>
                <a:gd name="connsiteY147" fmla="*/ 1204913 h 2809875"/>
                <a:gd name="connsiteX148" fmla="*/ 588572 w 3159571"/>
                <a:gd name="connsiteY148" fmla="*/ 1219200 h 2809875"/>
                <a:gd name="connsiteX149" fmla="*/ 593334 w 3159571"/>
                <a:gd name="connsiteY149" fmla="*/ 1233488 h 2809875"/>
                <a:gd name="connsiteX150" fmla="*/ 579047 w 3159571"/>
                <a:gd name="connsiteY150" fmla="*/ 1247775 h 2809875"/>
                <a:gd name="connsiteX151" fmla="*/ 569521 w 3159571"/>
                <a:gd name="connsiteY151" fmla="*/ 1290638 h 2809875"/>
                <a:gd name="connsiteX152" fmla="*/ 552854 w 3159571"/>
                <a:gd name="connsiteY152" fmla="*/ 1321593 h 2809875"/>
                <a:gd name="connsiteX153" fmla="*/ 533803 w 3159571"/>
                <a:gd name="connsiteY153" fmla="*/ 1343025 h 2809875"/>
                <a:gd name="connsiteX154" fmla="*/ 519515 w 3159571"/>
                <a:gd name="connsiteY154" fmla="*/ 1371600 h 2809875"/>
                <a:gd name="connsiteX155" fmla="*/ 498084 w 3159571"/>
                <a:gd name="connsiteY155" fmla="*/ 1419225 h 2809875"/>
                <a:gd name="connsiteX156" fmla="*/ 493322 w 3159571"/>
                <a:gd name="connsiteY156" fmla="*/ 1433513 h 2809875"/>
                <a:gd name="connsiteX157" fmla="*/ 474272 w 3159571"/>
                <a:gd name="connsiteY157" fmla="*/ 1466850 h 2809875"/>
                <a:gd name="connsiteX158" fmla="*/ 464747 w 3159571"/>
                <a:gd name="connsiteY158" fmla="*/ 1485900 h 2809875"/>
                <a:gd name="connsiteX159" fmla="*/ 459984 w 3159571"/>
                <a:gd name="connsiteY159" fmla="*/ 1500188 h 2809875"/>
                <a:gd name="connsiteX160" fmla="*/ 450459 w 3159571"/>
                <a:gd name="connsiteY160" fmla="*/ 1514475 h 2809875"/>
                <a:gd name="connsiteX161" fmla="*/ 436172 w 3159571"/>
                <a:gd name="connsiteY161" fmla="*/ 1552575 h 2809875"/>
                <a:gd name="connsiteX162" fmla="*/ 412359 w 3159571"/>
                <a:gd name="connsiteY162" fmla="*/ 1595438 h 2809875"/>
                <a:gd name="connsiteX163" fmla="*/ 398072 w 3159571"/>
                <a:gd name="connsiteY163" fmla="*/ 1628776 h 2809875"/>
                <a:gd name="connsiteX164" fmla="*/ 393310 w 3159571"/>
                <a:gd name="connsiteY164" fmla="*/ 1657350 h 2809875"/>
                <a:gd name="connsiteX165" fmla="*/ 379022 w 3159571"/>
                <a:gd name="connsiteY165" fmla="*/ 1719263 h 2809875"/>
                <a:gd name="connsiteX166" fmla="*/ 374259 w 3159571"/>
                <a:gd name="connsiteY166" fmla="*/ 1757363 h 2809875"/>
                <a:gd name="connsiteX167" fmla="*/ 369497 w 3159571"/>
                <a:gd name="connsiteY167" fmla="*/ 1771650 h 2809875"/>
                <a:gd name="connsiteX168" fmla="*/ 357591 w 3159571"/>
                <a:gd name="connsiteY168" fmla="*/ 1807369 h 2809875"/>
                <a:gd name="connsiteX169" fmla="*/ 343303 w 3159571"/>
                <a:gd name="connsiteY169" fmla="*/ 1852613 h 2809875"/>
                <a:gd name="connsiteX170" fmla="*/ 336159 w 3159571"/>
                <a:gd name="connsiteY170" fmla="*/ 1876425 h 2809875"/>
                <a:gd name="connsiteX171" fmla="*/ 326634 w 3159571"/>
                <a:gd name="connsiteY171" fmla="*/ 1890713 h 2809875"/>
                <a:gd name="connsiteX172" fmla="*/ 321872 w 3159571"/>
                <a:gd name="connsiteY172" fmla="*/ 1905000 h 2809875"/>
                <a:gd name="connsiteX173" fmla="*/ 307584 w 3159571"/>
                <a:gd name="connsiteY173" fmla="*/ 1914525 h 2809875"/>
                <a:gd name="connsiteX174" fmla="*/ 293297 w 3159571"/>
                <a:gd name="connsiteY174" fmla="*/ 1943100 h 2809875"/>
                <a:gd name="connsiteX175" fmla="*/ 283772 w 3159571"/>
                <a:gd name="connsiteY175" fmla="*/ 1971675 h 2809875"/>
                <a:gd name="connsiteX176" fmla="*/ 267103 w 3159571"/>
                <a:gd name="connsiteY176" fmla="*/ 2002632 h 2809875"/>
                <a:gd name="connsiteX177" fmla="*/ 231384 w 3159571"/>
                <a:gd name="connsiteY177" fmla="*/ 2038350 h 2809875"/>
                <a:gd name="connsiteX178" fmla="*/ 207572 w 3159571"/>
                <a:gd name="connsiteY178" fmla="*/ 2062163 h 2809875"/>
                <a:gd name="connsiteX179" fmla="*/ 202809 w 3159571"/>
                <a:gd name="connsiteY179" fmla="*/ 2076450 h 2809875"/>
                <a:gd name="connsiteX180" fmla="*/ 174234 w 3159571"/>
                <a:gd name="connsiteY180" fmla="*/ 2095500 h 2809875"/>
                <a:gd name="connsiteX181" fmla="*/ 159947 w 3159571"/>
                <a:gd name="connsiteY181" fmla="*/ 2105025 h 2809875"/>
                <a:gd name="connsiteX182" fmla="*/ 131372 w 3159571"/>
                <a:gd name="connsiteY182" fmla="*/ 2133601 h 2809875"/>
                <a:gd name="connsiteX183" fmla="*/ 102797 w 3159571"/>
                <a:gd name="connsiteY183" fmla="*/ 2145506 h 2809875"/>
                <a:gd name="connsiteX184" fmla="*/ 78985 w 3159571"/>
                <a:gd name="connsiteY184" fmla="*/ 2157412 h 2809875"/>
                <a:gd name="connsiteX185" fmla="*/ 45647 w 3159571"/>
                <a:gd name="connsiteY185" fmla="*/ 2174081 h 2809875"/>
                <a:gd name="connsiteX186" fmla="*/ 24215 w 3159571"/>
                <a:gd name="connsiteY186" fmla="*/ 2178844 h 2809875"/>
                <a:gd name="connsiteX187" fmla="*/ 403 w 3159571"/>
                <a:gd name="connsiteY187" fmla="*/ 2188369 h 2809875"/>
                <a:gd name="connsiteX188" fmla="*/ 12309 w 3159571"/>
                <a:gd name="connsiteY188" fmla="*/ 2228850 h 2809875"/>
                <a:gd name="connsiteX189" fmla="*/ 43265 w 3159571"/>
                <a:gd name="connsiteY189" fmla="*/ 2255044 h 2809875"/>
                <a:gd name="connsiteX190" fmla="*/ 67079 w 3159571"/>
                <a:gd name="connsiteY190" fmla="*/ 2271713 h 2809875"/>
                <a:gd name="connsiteX191" fmla="*/ 90890 w 3159571"/>
                <a:gd name="connsiteY191" fmla="*/ 2276475 h 2809875"/>
                <a:gd name="connsiteX192" fmla="*/ 114703 w 3159571"/>
                <a:gd name="connsiteY192" fmla="*/ 2297906 h 2809875"/>
                <a:gd name="connsiteX193" fmla="*/ 119466 w 3159571"/>
                <a:gd name="connsiteY193" fmla="*/ 2326482 h 2809875"/>
                <a:gd name="connsiteX194" fmla="*/ 126609 w 3159571"/>
                <a:gd name="connsiteY194" fmla="*/ 2347913 h 2809875"/>
                <a:gd name="connsiteX195" fmla="*/ 121847 w 3159571"/>
                <a:gd name="connsiteY195" fmla="*/ 2386013 h 2809875"/>
                <a:gd name="connsiteX196" fmla="*/ 112322 w 3159571"/>
                <a:gd name="connsiteY196" fmla="*/ 2405063 h 2809875"/>
                <a:gd name="connsiteX197" fmla="*/ 100416 w 3159571"/>
                <a:gd name="connsiteY197" fmla="*/ 2424112 h 2809875"/>
                <a:gd name="connsiteX198" fmla="*/ 71841 w 3159571"/>
                <a:gd name="connsiteY198" fmla="*/ 2426494 h 2809875"/>
                <a:gd name="connsiteX199" fmla="*/ 50409 w 3159571"/>
                <a:gd name="connsiteY199" fmla="*/ 2452688 h 2809875"/>
                <a:gd name="connsiteX200" fmla="*/ 21834 w 3159571"/>
                <a:gd name="connsiteY200" fmla="*/ 2466975 h 2809875"/>
                <a:gd name="connsiteX201" fmla="*/ 31359 w 3159571"/>
                <a:gd name="connsiteY201" fmla="*/ 2490788 h 2809875"/>
                <a:gd name="connsiteX202" fmla="*/ 21834 w 3159571"/>
                <a:gd name="connsiteY202" fmla="*/ 2524125 h 2809875"/>
                <a:gd name="connsiteX203" fmla="*/ 12309 w 3159571"/>
                <a:gd name="connsiteY203" fmla="*/ 2538413 h 2809875"/>
                <a:gd name="connsiteX204" fmla="*/ 374259 w 3159571"/>
                <a:gd name="connsiteY204" fmla="*/ 2809875 h 2809875"/>
                <a:gd name="connsiteX0" fmla="*/ 690172 w 3159571"/>
                <a:gd name="connsiteY0" fmla="*/ 2619375 h 2809875"/>
                <a:gd name="connsiteX1" fmla="*/ 1179122 w 3159571"/>
                <a:gd name="connsiteY1" fmla="*/ 2152650 h 2809875"/>
                <a:gd name="connsiteX2" fmla="*/ 1449791 w 3159571"/>
                <a:gd name="connsiteY2" fmla="*/ 1759744 h 2809875"/>
                <a:gd name="connsiteX3" fmla="*/ 1573615 w 3159571"/>
                <a:gd name="connsiteY3" fmla="*/ 1492251 h 2809875"/>
                <a:gd name="connsiteX4" fmla="*/ 1823647 w 3159571"/>
                <a:gd name="connsiteY4" fmla="*/ 1362075 h 2809875"/>
                <a:gd name="connsiteX5" fmla="*/ 2145909 w 3159571"/>
                <a:gd name="connsiteY5" fmla="*/ 1212850 h 2809875"/>
                <a:gd name="connsiteX6" fmla="*/ 2325297 w 3159571"/>
                <a:gd name="connsiteY6" fmla="*/ 1135063 h 2809875"/>
                <a:gd name="connsiteX7" fmla="*/ 3103172 w 3159571"/>
                <a:gd name="connsiteY7" fmla="*/ 1171575 h 2809875"/>
                <a:gd name="connsiteX8" fmla="*/ 3098409 w 3159571"/>
                <a:gd name="connsiteY8" fmla="*/ 1157288 h 2809875"/>
                <a:gd name="connsiteX9" fmla="*/ 3084122 w 3159571"/>
                <a:gd name="connsiteY9" fmla="*/ 1171575 h 2809875"/>
                <a:gd name="connsiteX10" fmla="*/ 3055547 w 3159571"/>
                <a:gd name="connsiteY10" fmla="*/ 1162050 h 2809875"/>
                <a:gd name="connsiteX11" fmla="*/ 3046022 w 3159571"/>
                <a:gd name="connsiteY11" fmla="*/ 1131094 h 2809875"/>
                <a:gd name="connsiteX12" fmla="*/ 3050784 w 3159571"/>
                <a:gd name="connsiteY12" fmla="*/ 1114425 h 2809875"/>
                <a:gd name="connsiteX13" fmla="*/ 3050784 w 3159571"/>
                <a:gd name="connsiteY13" fmla="*/ 1104900 h 2809875"/>
                <a:gd name="connsiteX14" fmla="*/ 3036497 w 3159571"/>
                <a:gd name="connsiteY14" fmla="*/ 1100138 h 2809875"/>
                <a:gd name="connsiteX15" fmla="*/ 3055547 w 3159571"/>
                <a:gd name="connsiteY15" fmla="*/ 1062038 h 2809875"/>
                <a:gd name="connsiteX16" fmla="*/ 3024590 w 3159571"/>
                <a:gd name="connsiteY16" fmla="*/ 1052513 h 2809875"/>
                <a:gd name="connsiteX17" fmla="*/ 3012684 w 3159571"/>
                <a:gd name="connsiteY17" fmla="*/ 1066800 h 2809875"/>
                <a:gd name="connsiteX18" fmla="*/ 2972204 w 3159571"/>
                <a:gd name="connsiteY18" fmla="*/ 1073944 h 2809875"/>
                <a:gd name="connsiteX19" fmla="*/ 2955534 w 3159571"/>
                <a:gd name="connsiteY19" fmla="*/ 1066800 h 2809875"/>
                <a:gd name="connsiteX20" fmla="*/ 2950772 w 3159571"/>
                <a:gd name="connsiteY20" fmla="*/ 1047750 h 2809875"/>
                <a:gd name="connsiteX21" fmla="*/ 2931721 w 3159571"/>
                <a:gd name="connsiteY21" fmla="*/ 1040607 h 2809875"/>
                <a:gd name="connsiteX22" fmla="*/ 2903147 w 3159571"/>
                <a:gd name="connsiteY22" fmla="*/ 1019175 h 2809875"/>
                <a:gd name="connsiteX23" fmla="*/ 2888859 w 3159571"/>
                <a:gd name="connsiteY23" fmla="*/ 1014413 h 2809875"/>
                <a:gd name="connsiteX24" fmla="*/ 2874572 w 3159571"/>
                <a:gd name="connsiteY24" fmla="*/ 1004888 h 2809875"/>
                <a:gd name="connsiteX25" fmla="*/ 2855522 w 3159571"/>
                <a:gd name="connsiteY25" fmla="*/ 1004888 h 2809875"/>
                <a:gd name="connsiteX26" fmla="*/ 2834090 w 3159571"/>
                <a:gd name="connsiteY26" fmla="*/ 995363 h 2809875"/>
                <a:gd name="connsiteX27" fmla="*/ 2810278 w 3159571"/>
                <a:gd name="connsiteY27" fmla="*/ 1009650 h 2809875"/>
                <a:gd name="connsiteX28" fmla="*/ 2767416 w 3159571"/>
                <a:gd name="connsiteY28" fmla="*/ 1007269 h 2809875"/>
                <a:gd name="connsiteX29" fmla="*/ 2734079 w 3159571"/>
                <a:gd name="connsiteY29" fmla="*/ 1019175 h 2809875"/>
                <a:gd name="connsiteX30" fmla="*/ 2712646 w 3159571"/>
                <a:gd name="connsiteY30" fmla="*/ 1019176 h 2809875"/>
                <a:gd name="connsiteX31" fmla="*/ 2693597 w 3159571"/>
                <a:gd name="connsiteY31" fmla="*/ 1009650 h 2809875"/>
                <a:gd name="connsiteX32" fmla="*/ 2641209 w 3159571"/>
                <a:gd name="connsiteY32" fmla="*/ 1021557 h 2809875"/>
                <a:gd name="connsiteX33" fmla="*/ 2631684 w 3159571"/>
                <a:gd name="connsiteY33" fmla="*/ 1031082 h 2809875"/>
                <a:gd name="connsiteX34" fmla="*/ 2612634 w 3159571"/>
                <a:gd name="connsiteY34" fmla="*/ 1038225 h 2809875"/>
                <a:gd name="connsiteX35" fmla="*/ 2595965 w 3159571"/>
                <a:gd name="connsiteY35" fmla="*/ 1035844 h 2809875"/>
                <a:gd name="connsiteX36" fmla="*/ 2529290 w 3159571"/>
                <a:gd name="connsiteY36" fmla="*/ 1004888 h 2809875"/>
                <a:gd name="connsiteX37" fmla="*/ 2526909 w 3159571"/>
                <a:gd name="connsiteY37" fmla="*/ 971550 h 2809875"/>
                <a:gd name="connsiteX38" fmla="*/ 2512622 w 3159571"/>
                <a:gd name="connsiteY38" fmla="*/ 942975 h 2809875"/>
                <a:gd name="connsiteX39" fmla="*/ 2488809 w 3159571"/>
                <a:gd name="connsiteY39" fmla="*/ 938213 h 2809875"/>
                <a:gd name="connsiteX40" fmla="*/ 2493572 w 3159571"/>
                <a:gd name="connsiteY40" fmla="*/ 923925 h 2809875"/>
                <a:gd name="connsiteX41" fmla="*/ 2479284 w 3159571"/>
                <a:gd name="connsiteY41" fmla="*/ 914400 h 2809875"/>
                <a:gd name="connsiteX42" fmla="*/ 2457853 w 3159571"/>
                <a:gd name="connsiteY42" fmla="*/ 902494 h 2809875"/>
                <a:gd name="connsiteX43" fmla="*/ 2431659 w 3159571"/>
                <a:gd name="connsiteY43" fmla="*/ 890588 h 2809875"/>
                <a:gd name="connsiteX44" fmla="*/ 2414991 w 3159571"/>
                <a:gd name="connsiteY44" fmla="*/ 864394 h 2809875"/>
                <a:gd name="connsiteX45" fmla="*/ 2398321 w 3159571"/>
                <a:gd name="connsiteY45" fmla="*/ 833437 h 2809875"/>
                <a:gd name="connsiteX46" fmla="*/ 2367365 w 3159571"/>
                <a:gd name="connsiteY46" fmla="*/ 807244 h 2809875"/>
                <a:gd name="connsiteX47" fmla="*/ 2348316 w 3159571"/>
                <a:gd name="connsiteY47" fmla="*/ 769144 h 2809875"/>
                <a:gd name="connsiteX48" fmla="*/ 2322122 w 3159571"/>
                <a:gd name="connsiteY48" fmla="*/ 733425 h 2809875"/>
                <a:gd name="connsiteX49" fmla="*/ 2307834 w 3159571"/>
                <a:gd name="connsiteY49" fmla="*/ 723900 h 2809875"/>
                <a:gd name="connsiteX50" fmla="*/ 2264972 w 3159571"/>
                <a:gd name="connsiteY50" fmla="*/ 704850 h 2809875"/>
                <a:gd name="connsiteX51" fmla="*/ 2241159 w 3159571"/>
                <a:gd name="connsiteY51" fmla="*/ 678657 h 2809875"/>
                <a:gd name="connsiteX52" fmla="*/ 2231634 w 3159571"/>
                <a:gd name="connsiteY52" fmla="*/ 657225 h 2809875"/>
                <a:gd name="connsiteX53" fmla="*/ 2212584 w 3159571"/>
                <a:gd name="connsiteY53" fmla="*/ 647700 h 2809875"/>
                <a:gd name="connsiteX54" fmla="*/ 2198297 w 3159571"/>
                <a:gd name="connsiteY54" fmla="*/ 638175 h 2809875"/>
                <a:gd name="connsiteX55" fmla="*/ 2179247 w 3159571"/>
                <a:gd name="connsiteY55" fmla="*/ 642938 h 2809875"/>
                <a:gd name="connsiteX56" fmla="*/ 2155434 w 3159571"/>
                <a:gd name="connsiteY56" fmla="*/ 619125 h 2809875"/>
                <a:gd name="connsiteX57" fmla="*/ 2136384 w 3159571"/>
                <a:gd name="connsiteY57" fmla="*/ 590550 h 2809875"/>
                <a:gd name="connsiteX58" fmla="*/ 2126859 w 3159571"/>
                <a:gd name="connsiteY58" fmla="*/ 561975 h 2809875"/>
                <a:gd name="connsiteX59" fmla="*/ 2103047 w 3159571"/>
                <a:gd name="connsiteY59" fmla="*/ 561975 h 2809875"/>
                <a:gd name="connsiteX60" fmla="*/ 2088759 w 3159571"/>
                <a:gd name="connsiteY60" fmla="*/ 547688 h 2809875"/>
                <a:gd name="connsiteX61" fmla="*/ 2050660 w 3159571"/>
                <a:gd name="connsiteY61" fmla="*/ 540544 h 2809875"/>
                <a:gd name="connsiteX62" fmla="*/ 2007797 w 3159571"/>
                <a:gd name="connsiteY62" fmla="*/ 528638 h 2809875"/>
                <a:gd name="connsiteX63" fmla="*/ 1976841 w 3159571"/>
                <a:gd name="connsiteY63" fmla="*/ 526256 h 2809875"/>
                <a:gd name="connsiteX64" fmla="*/ 1948266 w 3159571"/>
                <a:gd name="connsiteY64" fmla="*/ 521494 h 2809875"/>
                <a:gd name="connsiteX65" fmla="*/ 1926834 w 3159571"/>
                <a:gd name="connsiteY65" fmla="*/ 504825 h 2809875"/>
                <a:gd name="connsiteX66" fmla="*/ 1912547 w 3159571"/>
                <a:gd name="connsiteY66" fmla="*/ 509588 h 2809875"/>
                <a:gd name="connsiteX67" fmla="*/ 1841109 w 3159571"/>
                <a:gd name="connsiteY67" fmla="*/ 495300 h 2809875"/>
                <a:gd name="connsiteX68" fmla="*/ 1812534 w 3159571"/>
                <a:gd name="connsiteY68" fmla="*/ 485775 h 2809875"/>
                <a:gd name="connsiteX69" fmla="*/ 1798247 w 3159571"/>
                <a:gd name="connsiteY69" fmla="*/ 481013 h 2809875"/>
                <a:gd name="connsiteX70" fmla="*/ 1783959 w 3159571"/>
                <a:gd name="connsiteY70" fmla="*/ 490538 h 2809875"/>
                <a:gd name="connsiteX71" fmla="*/ 1769672 w 3159571"/>
                <a:gd name="connsiteY71" fmla="*/ 495300 h 2809875"/>
                <a:gd name="connsiteX72" fmla="*/ 1741097 w 3159571"/>
                <a:gd name="connsiteY72" fmla="*/ 523875 h 2809875"/>
                <a:gd name="connsiteX73" fmla="*/ 1717284 w 3159571"/>
                <a:gd name="connsiteY73" fmla="*/ 519113 h 2809875"/>
                <a:gd name="connsiteX74" fmla="*/ 1683947 w 3159571"/>
                <a:gd name="connsiteY74" fmla="*/ 509588 h 2809875"/>
                <a:gd name="connsiteX75" fmla="*/ 1650609 w 3159571"/>
                <a:gd name="connsiteY75" fmla="*/ 504825 h 2809875"/>
                <a:gd name="connsiteX76" fmla="*/ 1622034 w 3159571"/>
                <a:gd name="connsiteY76" fmla="*/ 500063 h 2809875"/>
                <a:gd name="connsiteX77" fmla="*/ 1581553 w 3159571"/>
                <a:gd name="connsiteY77" fmla="*/ 483394 h 2809875"/>
                <a:gd name="connsiteX78" fmla="*/ 1552978 w 3159571"/>
                <a:gd name="connsiteY78" fmla="*/ 483394 h 2809875"/>
                <a:gd name="connsiteX79" fmla="*/ 1541072 w 3159571"/>
                <a:gd name="connsiteY79" fmla="*/ 466725 h 2809875"/>
                <a:gd name="connsiteX80" fmla="*/ 1526784 w 3159571"/>
                <a:gd name="connsiteY80" fmla="*/ 447675 h 2809875"/>
                <a:gd name="connsiteX81" fmla="*/ 1522021 w 3159571"/>
                <a:gd name="connsiteY81" fmla="*/ 421481 h 2809875"/>
                <a:gd name="connsiteX82" fmla="*/ 1533929 w 3159571"/>
                <a:gd name="connsiteY82" fmla="*/ 392907 h 2809875"/>
                <a:gd name="connsiteX83" fmla="*/ 1564884 w 3159571"/>
                <a:gd name="connsiteY83" fmla="*/ 366713 h 2809875"/>
                <a:gd name="connsiteX84" fmla="*/ 1557740 w 3159571"/>
                <a:gd name="connsiteY84" fmla="*/ 340519 h 2809875"/>
                <a:gd name="connsiteX85" fmla="*/ 1564884 w 3159571"/>
                <a:gd name="connsiteY85" fmla="*/ 309562 h 2809875"/>
                <a:gd name="connsiteX86" fmla="*/ 1583934 w 3159571"/>
                <a:gd name="connsiteY86" fmla="*/ 285750 h 2809875"/>
                <a:gd name="connsiteX87" fmla="*/ 1588697 w 3159571"/>
                <a:gd name="connsiteY87" fmla="*/ 271463 h 2809875"/>
                <a:gd name="connsiteX88" fmla="*/ 1579172 w 3159571"/>
                <a:gd name="connsiteY88" fmla="*/ 257175 h 2809875"/>
                <a:gd name="connsiteX89" fmla="*/ 1545834 w 3159571"/>
                <a:gd name="connsiteY89" fmla="*/ 230981 h 2809875"/>
                <a:gd name="connsiteX90" fmla="*/ 1522022 w 3159571"/>
                <a:gd name="connsiteY90" fmla="*/ 228600 h 2809875"/>
                <a:gd name="connsiteX91" fmla="*/ 1507734 w 3159571"/>
                <a:gd name="connsiteY91" fmla="*/ 192881 h 2809875"/>
                <a:gd name="connsiteX92" fmla="*/ 1505353 w 3159571"/>
                <a:gd name="connsiteY92" fmla="*/ 159543 h 2809875"/>
                <a:gd name="connsiteX93" fmla="*/ 1488684 w 3159571"/>
                <a:gd name="connsiteY93" fmla="*/ 119063 h 2809875"/>
                <a:gd name="connsiteX94" fmla="*/ 1479159 w 3159571"/>
                <a:gd name="connsiteY94" fmla="*/ 92868 h 2809875"/>
                <a:gd name="connsiteX95" fmla="*/ 1455347 w 3159571"/>
                <a:gd name="connsiteY95" fmla="*/ 85725 h 2809875"/>
                <a:gd name="connsiteX96" fmla="*/ 1450584 w 3159571"/>
                <a:gd name="connsiteY96" fmla="*/ 66675 h 2809875"/>
                <a:gd name="connsiteX97" fmla="*/ 1433915 w 3159571"/>
                <a:gd name="connsiteY97" fmla="*/ 40481 h 2809875"/>
                <a:gd name="connsiteX98" fmla="*/ 1445822 w 3159571"/>
                <a:gd name="connsiteY98" fmla="*/ 30956 h 2809875"/>
                <a:gd name="connsiteX99" fmla="*/ 1436297 w 3159571"/>
                <a:gd name="connsiteY99" fmla="*/ 0 h 2809875"/>
                <a:gd name="connsiteX100" fmla="*/ 845747 w 3159571"/>
                <a:gd name="connsiteY100" fmla="*/ 180975 h 2809875"/>
                <a:gd name="connsiteX101" fmla="*/ 845747 w 3159571"/>
                <a:gd name="connsiteY101" fmla="*/ 180975 h 2809875"/>
                <a:gd name="connsiteX102" fmla="*/ 840984 w 3159571"/>
                <a:gd name="connsiteY102" fmla="*/ 223838 h 2809875"/>
                <a:gd name="connsiteX103" fmla="*/ 836222 w 3159571"/>
                <a:gd name="connsiteY103" fmla="*/ 238125 h 2809875"/>
                <a:gd name="connsiteX104" fmla="*/ 817172 w 3159571"/>
                <a:gd name="connsiteY104" fmla="*/ 254794 h 2809875"/>
                <a:gd name="connsiteX105" fmla="*/ 788597 w 3159571"/>
                <a:gd name="connsiteY105" fmla="*/ 266700 h 2809875"/>
                <a:gd name="connsiteX106" fmla="*/ 740972 w 3159571"/>
                <a:gd name="connsiteY106" fmla="*/ 300038 h 2809875"/>
                <a:gd name="connsiteX107" fmla="*/ 721922 w 3159571"/>
                <a:gd name="connsiteY107" fmla="*/ 328613 h 2809875"/>
                <a:gd name="connsiteX108" fmla="*/ 705252 w 3159571"/>
                <a:gd name="connsiteY108" fmla="*/ 342900 h 2809875"/>
                <a:gd name="connsiteX109" fmla="*/ 707634 w 3159571"/>
                <a:gd name="connsiteY109" fmla="*/ 369095 h 2809875"/>
                <a:gd name="connsiteX110" fmla="*/ 726684 w 3159571"/>
                <a:gd name="connsiteY110" fmla="*/ 381000 h 2809875"/>
                <a:gd name="connsiteX111" fmla="*/ 731447 w 3159571"/>
                <a:gd name="connsiteY111" fmla="*/ 395288 h 2809875"/>
                <a:gd name="connsiteX112" fmla="*/ 750497 w 3159571"/>
                <a:gd name="connsiteY112" fmla="*/ 423863 h 2809875"/>
                <a:gd name="connsiteX113" fmla="*/ 760022 w 3159571"/>
                <a:gd name="connsiteY113" fmla="*/ 442913 h 2809875"/>
                <a:gd name="connsiteX114" fmla="*/ 750497 w 3159571"/>
                <a:gd name="connsiteY114" fmla="*/ 481013 h 2809875"/>
                <a:gd name="connsiteX115" fmla="*/ 736209 w 3159571"/>
                <a:gd name="connsiteY115" fmla="*/ 490538 h 2809875"/>
                <a:gd name="connsiteX116" fmla="*/ 731447 w 3159571"/>
                <a:gd name="connsiteY116" fmla="*/ 504825 h 2809875"/>
                <a:gd name="connsiteX117" fmla="*/ 717159 w 3159571"/>
                <a:gd name="connsiteY117" fmla="*/ 509588 h 2809875"/>
                <a:gd name="connsiteX118" fmla="*/ 712397 w 3159571"/>
                <a:gd name="connsiteY118" fmla="*/ 538163 h 2809875"/>
                <a:gd name="connsiteX119" fmla="*/ 702872 w 3159571"/>
                <a:gd name="connsiteY119" fmla="*/ 566738 h 2809875"/>
                <a:gd name="connsiteX120" fmla="*/ 698109 w 3159571"/>
                <a:gd name="connsiteY120" fmla="*/ 581025 h 2809875"/>
                <a:gd name="connsiteX121" fmla="*/ 683822 w 3159571"/>
                <a:gd name="connsiteY121" fmla="*/ 611981 h 2809875"/>
                <a:gd name="connsiteX122" fmla="*/ 702872 w 3159571"/>
                <a:gd name="connsiteY122" fmla="*/ 638175 h 2809875"/>
                <a:gd name="connsiteX123" fmla="*/ 731447 w 3159571"/>
                <a:gd name="connsiteY123" fmla="*/ 647700 h 2809875"/>
                <a:gd name="connsiteX124" fmla="*/ 740972 w 3159571"/>
                <a:gd name="connsiteY124" fmla="*/ 661988 h 2809875"/>
                <a:gd name="connsiteX125" fmla="*/ 745734 w 3159571"/>
                <a:gd name="connsiteY125" fmla="*/ 676275 h 2809875"/>
                <a:gd name="connsiteX126" fmla="*/ 745734 w 3159571"/>
                <a:gd name="connsiteY126" fmla="*/ 688181 h 2809875"/>
                <a:gd name="connsiteX127" fmla="*/ 748115 w 3159571"/>
                <a:gd name="connsiteY127" fmla="*/ 709613 h 2809875"/>
                <a:gd name="connsiteX128" fmla="*/ 755259 w 3159571"/>
                <a:gd name="connsiteY128" fmla="*/ 728663 h 2809875"/>
                <a:gd name="connsiteX129" fmla="*/ 745734 w 3159571"/>
                <a:gd name="connsiteY129" fmla="*/ 757238 h 2809875"/>
                <a:gd name="connsiteX130" fmla="*/ 736209 w 3159571"/>
                <a:gd name="connsiteY130" fmla="*/ 771525 h 2809875"/>
                <a:gd name="connsiteX131" fmla="*/ 736209 w 3159571"/>
                <a:gd name="connsiteY131" fmla="*/ 842963 h 2809875"/>
                <a:gd name="connsiteX132" fmla="*/ 740972 w 3159571"/>
                <a:gd name="connsiteY132" fmla="*/ 857250 h 2809875"/>
                <a:gd name="connsiteX133" fmla="*/ 745734 w 3159571"/>
                <a:gd name="connsiteY133" fmla="*/ 876300 h 2809875"/>
                <a:gd name="connsiteX134" fmla="*/ 760022 w 3159571"/>
                <a:gd name="connsiteY134" fmla="*/ 923925 h 2809875"/>
                <a:gd name="connsiteX135" fmla="*/ 764784 w 3159571"/>
                <a:gd name="connsiteY135" fmla="*/ 938213 h 2809875"/>
                <a:gd name="connsiteX136" fmla="*/ 771928 w 3159571"/>
                <a:gd name="connsiteY136" fmla="*/ 983456 h 2809875"/>
                <a:gd name="connsiteX137" fmla="*/ 750497 w 3159571"/>
                <a:gd name="connsiteY137" fmla="*/ 1004888 h 2809875"/>
                <a:gd name="connsiteX138" fmla="*/ 731447 w 3159571"/>
                <a:gd name="connsiteY138" fmla="*/ 1009650 h 2809875"/>
                <a:gd name="connsiteX139" fmla="*/ 712397 w 3159571"/>
                <a:gd name="connsiteY139" fmla="*/ 1016794 h 2809875"/>
                <a:gd name="connsiteX140" fmla="*/ 683822 w 3159571"/>
                <a:gd name="connsiteY140" fmla="*/ 1035844 h 2809875"/>
                <a:gd name="connsiteX141" fmla="*/ 674297 w 3159571"/>
                <a:gd name="connsiteY141" fmla="*/ 1052513 h 2809875"/>
                <a:gd name="connsiteX142" fmla="*/ 660009 w 3159571"/>
                <a:gd name="connsiteY142" fmla="*/ 1062038 h 2809875"/>
                <a:gd name="connsiteX143" fmla="*/ 650484 w 3159571"/>
                <a:gd name="connsiteY143" fmla="*/ 1076325 h 2809875"/>
                <a:gd name="connsiteX144" fmla="*/ 640959 w 3159571"/>
                <a:gd name="connsiteY144" fmla="*/ 1157288 h 2809875"/>
                <a:gd name="connsiteX145" fmla="*/ 626672 w 3159571"/>
                <a:gd name="connsiteY145" fmla="*/ 1190625 h 2809875"/>
                <a:gd name="connsiteX146" fmla="*/ 593334 w 3159571"/>
                <a:gd name="connsiteY146" fmla="*/ 1204913 h 2809875"/>
                <a:gd name="connsiteX147" fmla="*/ 588572 w 3159571"/>
                <a:gd name="connsiteY147" fmla="*/ 1219200 h 2809875"/>
                <a:gd name="connsiteX148" fmla="*/ 593334 w 3159571"/>
                <a:gd name="connsiteY148" fmla="*/ 1233488 h 2809875"/>
                <a:gd name="connsiteX149" fmla="*/ 579047 w 3159571"/>
                <a:gd name="connsiteY149" fmla="*/ 1247775 h 2809875"/>
                <a:gd name="connsiteX150" fmla="*/ 569521 w 3159571"/>
                <a:gd name="connsiteY150" fmla="*/ 1290638 h 2809875"/>
                <a:gd name="connsiteX151" fmla="*/ 552854 w 3159571"/>
                <a:gd name="connsiteY151" fmla="*/ 1321593 h 2809875"/>
                <a:gd name="connsiteX152" fmla="*/ 533803 w 3159571"/>
                <a:gd name="connsiteY152" fmla="*/ 1343025 h 2809875"/>
                <a:gd name="connsiteX153" fmla="*/ 519515 w 3159571"/>
                <a:gd name="connsiteY153" fmla="*/ 1371600 h 2809875"/>
                <a:gd name="connsiteX154" fmla="*/ 498084 w 3159571"/>
                <a:gd name="connsiteY154" fmla="*/ 1419225 h 2809875"/>
                <a:gd name="connsiteX155" fmla="*/ 493322 w 3159571"/>
                <a:gd name="connsiteY155" fmla="*/ 1433513 h 2809875"/>
                <a:gd name="connsiteX156" fmla="*/ 474272 w 3159571"/>
                <a:gd name="connsiteY156" fmla="*/ 1466850 h 2809875"/>
                <a:gd name="connsiteX157" fmla="*/ 464747 w 3159571"/>
                <a:gd name="connsiteY157" fmla="*/ 1485900 h 2809875"/>
                <a:gd name="connsiteX158" fmla="*/ 459984 w 3159571"/>
                <a:gd name="connsiteY158" fmla="*/ 1500188 h 2809875"/>
                <a:gd name="connsiteX159" fmla="*/ 450459 w 3159571"/>
                <a:gd name="connsiteY159" fmla="*/ 1514475 h 2809875"/>
                <a:gd name="connsiteX160" fmla="*/ 436172 w 3159571"/>
                <a:gd name="connsiteY160" fmla="*/ 1552575 h 2809875"/>
                <a:gd name="connsiteX161" fmla="*/ 412359 w 3159571"/>
                <a:gd name="connsiteY161" fmla="*/ 1595438 h 2809875"/>
                <a:gd name="connsiteX162" fmla="*/ 398072 w 3159571"/>
                <a:gd name="connsiteY162" fmla="*/ 1628776 h 2809875"/>
                <a:gd name="connsiteX163" fmla="*/ 393310 w 3159571"/>
                <a:gd name="connsiteY163" fmla="*/ 1657350 h 2809875"/>
                <a:gd name="connsiteX164" fmla="*/ 379022 w 3159571"/>
                <a:gd name="connsiteY164" fmla="*/ 1719263 h 2809875"/>
                <a:gd name="connsiteX165" fmla="*/ 374259 w 3159571"/>
                <a:gd name="connsiteY165" fmla="*/ 1757363 h 2809875"/>
                <a:gd name="connsiteX166" fmla="*/ 369497 w 3159571"/>
                <a:gd name="connsiteY166" fmla="*/ 1771650 h 2809875"/>
                <a:gd name="connsiteX167" fmla="*/ 357591 w 3159571"/>
                <a:gd name="connsiteY167" fmla="*/ 1807369 h 2809875"/>
                <a:gd name="connsiteX168" fmla="*/ 343303 w 3159571"/>
                <a:gd name="connsiteY168" fmla="*/ 1852613 h 2809875"/>
                <a:gd name="connsiteX169" fmla="*/ 336159 w 3159571"/>
                <a:gd name="connsiteY169" fmla="*/ 1876425 h 2809875"/>
                <a:gd name="connsiteX170" fmla="*/ 326634 w 3159571"/>
                <a:gd name="connsiteY170" fmla="*/ 1890713 h 2809875"/>
                <a:gd name="connsiteX171" fmla="*/ 321872 w 3159571"/>
                <a:gd name="connsiteY171" fmla="*/ 1905000 h 2809875"/>
                <a:gd name="connsiteX172" fmla="*/ 307584 w 3159571"/>
                <a:gd name="connsiteY172" fmla="*/ 1914525 h 2809875"/>
                <a:gd name="connsiteX173" fmla="*/ 293297 w 3159571"/>
                <a:gd name="connsiteY173" fmla="*/ 1943100 h 2809875"/>
                <a:gd name="connsiteX174" fmla="*/ 283772 w 3159571"/>
                <a:gd name="connsiteY174" fmla="*/ 1971675 h 2809875"/>
                <a:gd name="connsiteX175" fmla="*/ 267103 w 3159571"/>
                <a:gd name="connsiteY175" fmla="*/ 2002632 h 2809875"/>
                <a:gd name="connsiteX176" fmla="*/ 231384 w 3159571"/>
                <a:gd name="connsiteY176" fmla="*/ 2038350 h 2809875"/>
                <a:gd name="connsiteX177" fmla="*/ 207572 w 3159571"/>
                <a:gd name="connsiteY177" fmla="*/ 2062163 h 2809875"/>
                <a:gd name="connsiteX178" fmla="*/ 202809 w 3159571"/>
                <a:gd name="connsiteY178" fmla="*/ 2076450 h 2809875"/>
                <a:gd name="connsiteX179" fmla="*/ 174234 w 3159571"/>
                <a:gd name="connsiteY179" fmla="*/ 2095500 h 2809875"/>
                <a:gd name="connsiteX180" fmla="*/ 159947 w 3159571"/>
                <a:gd name="connsiteY180" fmla="*/ 2105025 h 2809875"/>
                <a:gd name="connsiteX181" fmla="*/ 131372 w 3159571"/>
                <a:gd name="connsiteY181" fmla="*/ 2133601 h 2809875"/>
                <a:gd name="connsiteX182" fmla="*/ 102797 w 3159571"/>
                <a:gd name="connsiteY182" fmla="*/ 2145506 h 2809875"/>
                <a:gd name="connsiteX183" fmla="*/ 78985 w 3159571"/>
                <a:gd name="connsiteY183" fmla="*/ 2157412 h 2809875"/>
                <a:gd name="connsiteX184" fmla="*/ 45647 w 3159571"/>
                <a:gd name="connsiteY184" fmla="*/ 2174081 h 2809875"/>
                <a:gd name="connsiteX185" fmla="*/ 24215 w 3159571"/>
                <a:gd name="connsiteY185" fmla="*/ 2178844 h 2809875"/>
                <a:gd name="connsiteX186" fmla="*/ 403 w 3159571"/>
                <a:gd name="connsiteY186" fmla="*/ 2188369 h 2809875"/>
                <a:gd name="connsiteX187" fmla="*/ 12309 w 3159571"/>
                <a:gd name="connsiteY187" fmla="*/ 2228850 h 2809875"/>
                <a:gd name="connsiteX188" fmla="*/ 43265 w 3159571"/>
                <a:gd name="connsiteY188" fmla="*/ 2255044 h 2809875"/>
                <a:gd name="connsiteX189" fmla="*/ 67079 w 3159571"/>
                <a:gd name="connsiteY189" fmla="*/ 2271713 h 2809875"/>
                <a:gd name="connsiteX190" fmla="*/ 90890 w 3159571"/>
                <a:gd name="connsiteY190" fmla="*/ 2276475 h 2809875"/>
                <a:gd name="connsiteX191" fmla="*/ 114703 w 3159571"/>
                <a:gd name="connsiteY191" fmla="*/ 2297906 h 2809875"/>
                <a:gd name="connsiteX192" fmla="*/ 119466 w 3159571"/>
                <a:gd name="connsiteY192" fmla="*/ 2326482 h 2809875"/>
                <a:gd name="connsiteX193" fmla="*/ 126609 w 3159571"/>
                <a:gd name="connsiteY193" fmla="*/ 2347913 h 2809875"/>
                <a:gd name="connsiteX194" fmla="*/ 121847 w 3159571"/>
                <a:gd name="connsiteY194" fmla="*/ 2386013 h 2809875"/>
                <a:gd name="connsiteX195" fmla="*/ 112322 w 3159571"/>
                <a:gd name="connsiteY195" fmla="*/ 2405063 h 2809875"/>
                <a:gd name="connsiteX196" fmla="*/ 100416 w 3159571"/>
                <a:gd name="connsiteY196" fmla="*/ 2424112 h 2809875"/>
                <a:gd name="connsiteX197" fmla="*/ 71841 w 3159571"/>
                <a:gd name="connsiteY197" fmla="*/ 2426494 h 2809875"/>
                <a:gd name="connsiteX198" fmla="*/ 50409 w 3159571"/>
                <a:gd name="connsiteY198" fmla="*/ 2452688 h 2809875"/>
                <a:gd name="connsiteX199" fmla="*/ 21834 w 3159571"/>
                <a:gd name="connsiteY199" fmla="*/ 2466975 h 2809875"/>
                <a:gd name="connsiteX200" fmla="*/ 31359 w 3159571"/>
                <a:gd name="connsiteY200" fmla="*/ 2490788 h 2809875"/>
                <a:gd name="connsiteX201" fmla="*/ 21834 w 3159571"/>
                <a:gd name="connsiteY201" fmla="*/ 2524125 h 2809875"/>
                <a:gd name="connsiteX202" fmla="*/ 12309 w 3159571"/>
                <a:gd name="connsiteY202" fmla="*/ 2538413 h 2809875"/>
                <a:gd name="connsiteX203" fmla="*/ 374259 w 3159571"/>
                <a:gd name="connsiteY203" fmla="*/ 2809875 h 2809875"/>
                <a:gd name="connsiteX0" fmla="*/ 690172 w 3159571"/>
                <a:gd name="connsiteY0" fmla="*/ 2619375 h 2809875"/>
                <a:gd name="connsiteX1" fmla="*/ 1179122 w 3159571"/>
                <a:gd name="connsiteY1" fmla="*/ 2152650 h 2809875"/>
                <a:gd name="connsiteX2" fmla="*/ 1449791 w 3159571"/>
                <a:gd name="connsiteY2" fmla="*/ 1759744 h 2809875"/>
                <a:gd name="connsiteX3" fmla="*/ 1573615 w 3159571"/>
                <a:gd name="connsiteY3" fmla="*/ 1492251 h 2809875"/>
                <a:gd name="connsiteX4" fmla="*/ 1823647 w 3159571"/>
                <a:gd name="connsiteY4" fmla="*/ 1362075 h 2809875"/>
                <a:gd name="connsiteX5" fmla="*/ 2145909 w 3159571"/>
                <a:gd name="connsiteY5" fmla="*/ 1212850 h 2809875"/>
                <a:gd name="connsiteX6" fmla="*/ 2325297 w 3159571"/>
                <a:gd name="connsiteY6" fmla="*/ 1135063 h 2809875"/>
                <a:gd name="connsiteX7" fmla="*/ 3103172 w 3159571"/>
                <a:gd name="connsiteY7" fmla="*/ 1171575 h 2809875"/>
                <a:gd name="connsiteX8" fmla="*/ 3098409 w 3159571"/>
                <a:gd name="connsiteY8" fmla="*/ 1157288 h 2809875"/>
                <a:gd name="connsiteX9" fmla="*/ 3084122 w 3159571"/>
                <a:gd name="connsiteY9" fmla="*/ 1171575 h 2809875"/>
                <a:gd name="connsiteX10" fmla="*/ 3046022 w 3159571"/>
                <a:gd name="connsiteY10" fmla="*/ 1131094 h 2809875"/>
                <a:gd name="connsiteX11" fmla="*/ 3050784 w 3159571"/>
                <a:gd name="connsiteY11" fmla="*/ 1114425 h 2809875"/>
                <a:gd name="connsiteX12" fmla="*/ 3050784 w 3159571"/>
                <a:gd name="connsiteY12" fmla="*/ 1104900 h 2809875"/>
                <a:gd name="connsiteX13" fmla="*/ 3036497 w 3159571"/>
                <a:gd name="connsiteY13" fmla="*/ 1100138 h 2809875"/>
                <a:gd name="connsiteX14" fmla="*/ 3055547 w 3159571"/>
                <a:gd name="connsiteY14" fmla="*/ 1062038 h 2809875"/>
                <a:gd name="connsiteX15" fmla="*/ 3024590 w 3159571"/>
                <a:gd name="connsiteY15" fmla="*/ 1052513 h 2809875"/>
                <a:gd name="connsiteX16" fmla="*/ 3012684 w 3159571"/>
                <a:gd name="connsiteY16" fmla="*/ 1066800 h 2809875"/>
                <a:gd name="connsiteX17" fmla="*/ 2972204 w 3159571"/>
                <a:gd name="connsiteY17" fmla="*/ 1073944 h 2809875"/>
                <a:gd name="connsiteX18" fmla="*/ 2955534 w 3159571"/>
                <a:gd name="connsiteY18" fmla="*/ 1066800 h 2809875"/>
                <a:gd name="connsiteX19" fmla="*/ 2950772 w 3159571"/>
                <a:gd name="connsiteY19" fmla="*/ 1047750 h 2809875"/>
                <a:gd name="connsiteX20" fmla="*/ 2931721 w 3159571"/>
                <a:gd name="connsiteY20" fmla="*/ 1040607 h 2809875"/>
                <a:gd name="connsiteX21" fmla="*/ 2903147 w 3159571"/>
                <a:gd name="connsiteY21" fmla="*/ 1019175 h 2809875"/>
                <a:gd name="connsiteX22" fmla="*/ 2888859 w 3159571"/>
                <a:gd name="connsiteY22" fmla="*/ 1014413 h 2809875"/>
                <a:gd name="connsiteX23" fmla="*/ 2874572 w 3159571"/>
                <a:gd name="connsiteY23" fmla="*/ 1004888 h 2809875"/>
                <a:gd name="connsiteX24" fmla="*/ 2855522 w 3159571"/>
                <a:gd name="connsiteY24" fmla="*/ 1004888 h 2809875"/>
                <a:gd name="connsiteX25" fmla="*/ 2834090 w 3159571"/>
                <a:gd name="connsiteY25" fmla="*/ 995363 h 2809875"/>
                <a:gd name="connsiteX26" fmla="*/ 2810278 w 3159571"/>
                <a:gd name="connsiteY26" fmla="*/ 1009650 h 2809875"/>
                <a:gd name="connsiteX27" fmla="*/ 2767416 w 3159571"/>
                <a:gd name="connsiteY27" fmla="*/ 1007269 h 2809875"/>
                <a:gd name="connsiteX28" fmla="*/ 2734079 w 3159571"/>
                <a:gd name="connsiteY28" fmla="*/ 1019175 h 2809875"/>
                <a:gd name="connsiteX29" fmla="*/ 2712646 w 3159571"/>
                <a:gd name="connsiteY29" fmla="*/ 1019176 h 2809875"/>
                <a:gd name="connsiteX30" fmla="*/ 2693597 w 3159571"/>
                <a:gd name="connsiteY30" fmla="*/ 1009650 h 2809875"/>
                <a:gd name="connsiteX31" fmla="*/ 2641209 w 3159571"/>
                <a:gd name="connsiteY31" fmla="*/ 1021557 h 2809875"/>
                <a:gd name="connsiteX32" fmla="*/ 2631684 w 3159571"/>
                <a:gd name="connsiteY32" fmla="*/ 1031082 h 2809875"/>
                <a:gd name="connsiteX33" fmla="*/ 2612634 w 3159571"/>
                <a:gd name="connsiteY33" fmla="*/ 1038225 h 2809875"/>
                <a:gd name="connsiteX34" fmla="*/ 2595965 w 3159571"/>
                <a:gd name="connsiteY34" fmla="*/ 1035844 h 2809875"/>
                <a:gd name="connsiteX35" fmla="*/ 2529290 w 3159571"/>
                <a:gd name="connsiteY35" fmla="*/ 1004888 h 2809875"/>
                <a:gd name="connsiteX36" fmla="*/ 2526909 w 3159571"/>
                <a:gd name="connsiteY36" fmla="*/ 971550 h 2809875"/>
                <a:gd name="connsiteX37" fmla="*/ 2512622 w 3159571"/>
                <a:gd name="connsiteY37" fmla="*/ 942975 h 2809875"/>
                <a:gd name="connsiteX38" fmla="*/ 2488809 w 3159571"/>
                <a:gd name="connsiteY38" fmla="*/ 938213 h 2809875"/>
                <a:gd name="connsiteX39" fmla="*/ 2493572 w 3159571"/>
                <a:gd name="connsiteY39" fmla="*/ 923925 h 2809875"/>
                <a:gd name="connsiteX40" fmla="*/ 2479284 w 3159571"/>
                <a:gd name="connsiteY40" fmla="*/ 914400 h 2809875"/>
                <a:gd name="connsiteX41" fmla="*/ 2457853 w 3159571"/>
                <a:gd name="connsiteY41" fmla="*/ 902494 h 2809875"/>
                <a:gd name="connsiteX42" fmla="*/ 2431659 w 3159571"/>
                <a:gd name="connsiteY42" fmla="*/ 890588 h 2809875"/>
                <a:gd name="connsiteX43" fmla="*/ 2414991 w 3159571"/>
                <a:gd name="connsiteY43" fmla="*/ 864394 h 2809875"/>
                <a:gd name="connsiteX44" fmla="*/ 2398321 w 3159571"/>
                <a:gd name="connsiteY44" fmla="*/ 833437 h 2809875"/>
                <a:gd name="connsiteX45" fmla="*/ 2367365 w 3159571"/>
                <a:gd name="connsiteY45" fmla="*/ 807244 h 2809875"/>
                <a:gd name="connsiteX46" fmla="*/ 2348316 w 3159571"/>
                <a:gd name="connsiteY46" fmla="*/ 769144 h 2809875"/>
                <a:gd name="connsiteX47" fmla="*/ 2322122 w 3159571"/>
                <a:gd name="connsiteY47" fmla="*/ 733425 h 2809875"/>
                <a:gd name="connsiteX48" fmla="*/ 2307834 w 3159571"/>
                <a:gd name="connsiteY48" fmla="*/ 723900 h 2809875"/>
                <a:gd name="connsiteX49" fmla="*/ 2264972 w 3159571"/>
                <a:gd name="connsiteY49" fmla="*/ 704850 h 2809875"/>
                <a:gd name="connsiteX50" fmla="*/ 2241159 w 3159571"/>
                <a:gd name="connsiteY50" fmla="*/ 678657 h 2809875"/>
                <a:gd name="connsiteX51" fmla="*/ 2231634 w 3159571"/>
                <a:gd name="connsiteY51" fmla="*/ 657225 h 2809875"/>
                <a:gd name="connsiteX52" fmla="*/ 2212584 w 3159571"/>
                <a:gd name="connsiteY52" fmla="*/ 647700 h 2809875"/>
                <a:gd name="connsiteX53" fmla="*/ 2198297 w 3159571"/>
                <a:gd name="connsiteY53" fmla="*/ 638175 h 2809875"/>
                <a:gd name="connsiteX54" fmla="*/ 2179247 w 3159571"/>
                <a:gd name="connsiteY54" fmla="*/ 642938 h 2809875"/>
                <a:gd name="connsiteX55" fmla="*/ 2155434 w 3159571"/>
                <a:gd name="connsiteY55" fmla="*/ 619125 h 2809875"/>
                <a:gd name="connsiteX56" fmla="*/ 2136384 w 3159571"/>
                <a:gd name="connsiteY56" fmla="*/ 590550 h 2809875"/>
                <a:gd name="connsiteX57" fmla="*/ 2126859 w 3159571"/>
                <a:gd name="connsiteY57" fmla="*/ 561975 h 2809875"/>
                <a:gd name="connsiteX58" fmla="*/ 2103047 w 3159571"/>
                <a:gd name="connsiteY58" fmla="*/ 561975 h 2809875"/>
                <a:gd name="connsiteX59" fmla="*/ 2088759 w 3159571"/>
                <a:gd name="connsiteY59" fmla="*/ 547688 h 2809875"/>
                <a:gd name="connsiteX60" fmla="*/ 2050660 w 3159571"/>
                <a:gd name="connsiteY60" fmla="*/ 540544 h 2809875"/>
                <a:gd name="connsiteX61" fmla="*/ 2007797 w 3159571"/>
                <a:gd name="connsiteY61" fmla="*/ 528638 h 2809875"/>
                <a:gd name="connsiteX62" fmla="*/ 1976841 w 3159571"/>
                <a:gd name="connsiteY62" fmla="*/ 526256 h 2809875"/>
                <a:gd name="connsiteX63" fmla="*/ 1948266 w 3159571"/>
                <a:gd name="connsiteY63" fmla="*/ 521494 h 2809875"/>
                <a:gd name="connsiteX64" fmla="*/ 1926834 w 3159571"/>
                <a:gd name="connsiteY64" fmla="*/ 504825 h 2809875"/>
                <a:gd name="connsiteX65" fmla="*/ 1912547 w 3159571"/>
                <a:gd name="connsiteY65" fmla="*/ 509588 h 2809875"/>
                <a:gd name="connsiteX66" fmla="*/ 1841109 w 3159571"/>
                <a:gd name="connsiteY66" fmla="*/ 495300 h 2809875"/>
                <a:gd name="connsiteX67" fmla="*/ 1812534 w 3159571"/>
                <a:gd name="connsiteY67" fmla="*/ 485775 h 2809875"/>
                <a:gd name="connsiteX68" fmla="*/ 1798247 w 3159571"/>
                <a:gd name="connsiteY68" fmla="*/ 481013 h 2809875"/>
                <a:gd name="connsiteX69" fmla="*/ 1783959 w 3159571"/>
                <a:gd name="connsiteY69" fmla="*/ 490538 h 2809875"/>
                <a:gd name="connsiteX70" fmla="*/ 1769672 w 3159571"/>
                <a:gd name="connsiteY70" fmla="*/ 495300 h 2809875"/>
                <a:gd name="connsiteX71" fmla="*/ 1741097 w 3159571"/>
                <a:gd name="connsiteY71" fmla="*/ 523875 h 2809875"/>
                <a:gd name="connsiteX72" fmla="*/ 1717284 w 3159571"/>
                <a:gd name="connsiteY72" fmla="*/ 519113 h 2809875"/>
                <a:gd name="connsiteX73" fmla="*/ 1683947 w 3159571"/>
                <a:gd name="connsiteY73" fmla="*/ 509588 h 2809875"/>
                <a:gd name="connsiteX74" fmla="*/ 1650609 w 3159571"/>
                <a:gd name="connsiteY74" fmla="*/ 504825 h 2809875"/>
                <a:gd name="connsiteX75" fmla="*/ 1622034 w 3159571"/>
                <a:gd name="connsiteY75" fmla="*/ 500063 h 2809875"/>
                <a:gd name="connsiteX76" fmla="*/ 1581553 w 3159571"/>
                <a:gd name="connsiteY76" fmla="*/ 483394 h 2809875"/>
                <a:gd name="connsiteX77" fmla="*/ 1552978 w 3159571"/>
                <a:gd name="connsiteY77" fmla="*/ 483394 h 2809875"/>
                <a:gd name="connsiteX78" fmla="*/ 1541072 w 3159571"/>
                <a:gd name="connsiteY78" fmla="*/ 466725 h 2809875"/>
                <a:gd name="connsiteX79" fmla="*/ 1526784 w 3159571"/>
                <a:gd name="connsiteY79" fmla="*/ 447675 h 2809875"/>
                <a:gd name="connsiteX80" fmla="*/ 1522021 w 3159571"/>
                <a:gd name="connsiteY80" fmla="*/ 421481 h 2809875"/>
                <a:gd name="connsiteX81" fmla="*/ 1533929 w 3159571"/>
                <a:gd name="connsiteY81" fmla="*/ 392907 h 2809875"/>
                <a:gd name="connsiteX82" fmla="*/ 1564884 w 3159571"/>
                <a:gd name="connsiteY82" fmla="*/ 366713 h 2809875"/>
                <a:gd name="connsiteX83" fmla="*/ 1557740 w 3159571"/>
                <a:gd name="connsiteY83" fmla="*/ 340519 h 2809875"/>
                <a:gd name="connsiteX84" fmla="*/ 1564884 w 3159571"/>
                <a:gd name="connsiteY84" fmla="*/ 309562 h 2809875"/>
                <a:gd name="connsiteX85" fmla="*/ 1583934 w 3159571"/>
                <a:gd name="connsiteY85" fmla="*/ 285750 h 2809875"/>
                <a:gd name="connsiteX86" fmla="*/ 1588697 w 3159571"/>
                <a:gd name="connsiteY86" fmla="*/ 271463 h 2809875"/>
                <a:gd name="connsiteX87" fmla="*/ 1579172 w 3159571"/>
                <a:gd name="connsiteY87" fmla="*/ 257175 h 2809875"/>
                <a:gd name="connsiteX88" fmla="*/ 1545834 w 3159571"/>
                <a:gd name="connsiteY88" fmla="*/ 230981 h 2809875"/>
                <a:gd name="connsiteX89" fmla="*/ 1522022 w 3159571"/>
                <a:gd name="connsiteY89" fmla="*/ 228600 h 2809875"/>
                <a:gd name="connsiteX90" fmla="*/ 1507734 w 3159571"/>
                <a:gd name="connsiteY90" fmla="*/ 192881 h 2809875"/>
                <a:gd name="connsiteX91" fmla="*/ 1505353 w 3159571"/>
                <a:gd name="connsiteY91" fmla="*/ 159543 h 2809875"/>
                <a:gd name="connsiteX92" fmla="*/ 1488684 w 3159571"/>
                <a:gd name="connsiteY92" fmla="*/ 119063 h 2809875"/>
                <a:gd name="connsiteX93" fmla="*/ 1479159 w 3159571"/>
                <a:gd name="connsiteY93" fmla="*/ 92868 h 2809875"/>
                <a:gd name="connsiteX94" fmla="*/ 1455347 w 3159571"/>
                <a:gd name="connsiteY94" fmla="*/ 85725 h 2809875"/>
                <a:gd name="connsiteX95" fmla="*/ 1450584 w 3159571"/>
                <a:gd name="connsiteY95" fmla="*/ 66675 h 2809875"/>
                <a:gd name="connsiteX96" fmla="*/ 1433915 w 3159571"/>
                <a:gd name="connsiteY96" fmla="*/ 40481 h 2809875"/>
                <a:gd name="connsiteX97" fmla="*/ 1445822 w 3159571"/>
                <a:gd name="connsiteY97" fmla="*/ 30956 h 2809875"/>
                <a:gd name="connsiteX98" fmla="*/ 1436297 w 3159571"/>
                <a:gd name="connsiteY98" fmla="*/ 0 h 2809875"/>
                <a:gd name="connsiteX99" fmla="*/ 845747 w 3159571"/>
                <a:gd name="connsiteY99" fmla="*/ 180975 h 2809875"/>
                <a:gd name="connsiteX100" fmla="*/ 845747 w 3159571"/>
                <a:gd name="connsiteY100" fmla="*/ 180975 h 2809875"/>
                <a:gd name="connsiteX101" fmla="*/ 840984 w 3159571"/>
                <a:gd name="connsiteY101" fmla="*/ 223838 h 2809875"/>
                <a:gd name="connsiteX102" fmla="*/ 836222 w 3159571"/>
                <a:gd name="connsiteY102" fmla="*/ 238125 h 2809875"/>
                <a:gd name="connsiteX103" fmla="*/ 817172 w 3159571"/>
                <a:gd name="connsiteY103" fmla="*/ 254794 h 2809875"/>
                <a:gd name="connsiteX104" fmla="*/ 788597 w 3159571"/>
                <a:gd name="connsiteY104" fmla="*/ 266700 h 2809875"/>
                <a:gd name="connsiteX105" fmla="*/ 740972 w 3159571"/>
                <a:gd name="connsiteY105" fmla="*/ 300038 h 2809875"/>
                <a:gd name="connsiteX106" fmla="*/ 721922 w 3159571"/>
                <a:gd name="connsiteY106" fmla="*/ 328613 h 2809875"/>
                <a:gd name="connsiteX107" fmla="*/ 705252 w 3159571"/>
                <a:gd name="connsiteY107" fmla="*/ 342900 h 2809875"/>
                <a:gd name="connsiteX108" fmla="*/ 707634 w 3159571"/>
                <a:gd name="connsiteY108" fmla="*/ 369095 h 2809875"/>
                <a:gd name="connsiteX109" fmla="*/ 726684 w 3159571"/>
                <a:gd name="connsiteY109" fmla="*/ 381000 h 2809875"/>
                <a:gd name="connsiteX110" fmla="*/ 731447 w 3159571"/>
                <a:gd name="connsiteY110" fmla="*/ 395288 h 2809875"/>
                <a:gd name="connsiteX111" fmla="*/ 750497 w 3159571"/>
                <a:gd name="connsiteY111" fmla="*/ 423863 h 2809875"/>
                <a:gd name="connsiteX112" fmla="*/ 760022 w 3159571"/>
                <a:gd name="connsiteY112" fmla="*/ 442913 h 2809875"/>
                <a:gd name="connsiteX113" fmla="*/ 750497 w 3159571"/>
                <a:gd name="connsiteY113" fmla="*/ 481013 h 2809875"/>
                <a:gd name="connsiteX114" fmla="*/ 736209 w 3159571"/>
                <a:gd name="connsiteY114" fmla="*/ 490538 h 2809875"/>
                <a:gd name="connsiteX115" fmla="*/ 731447 w 3159571"/>
                <a:gd name="connsiteY115" fmla="*/ 504825 h 2809875"/>
                <a:gd name="connsiteX116" fmla="*/ 717159 w 3159571"/>
                <a:gd name="connsiteY116" fmla="*/ 509588 h 2809875"/>
                <a:gd name="connsiteX117" fmla="*/ 712397 w 3159571"/>
                <a:gd name="connsiteY117" fmla="*/ 538163 h 2809875"/>
                <a:gd name="connsiteX118" fmla="*/ 702872 w 3159571"/>
                <a:gd name="connsiteY118" fmla="*/ 566738 h 2809875"/>
                <a:gd name="connsiteX119" fmla="*/ 698109 w 3159571"/>
                <a:gd name="connsiteY119" fmla="*/ 581025 h 2809875"/>
                <a:gd name="connsiteX120" fmla="*/ 683822 w 3159571"/>
                <a:gd name="connsiteY120" fmla="*/ 611981 h 2809875"/>
                <a:gd name="connsiteX121" fmla="*/ 702872 w 3159571"/>
                <a:gd name="connsiteY121" fmla="*/ 638175 h 2809875"/>
                <a:gd name="connsiteX122" fmla="*/ 731447 w 3159571"/>
                <a:gd name="connsiteY122" fmla="*/ 647700 h 2809875"/>
                <a:gd name="connsiteX123" fmla="*/ 740972 w 3159571"/>
                <a:gd name="connsiteY123" fmla="*/ 661988 h 2809875"/>
                <a:gd name="connsiteX124" fmla="*/ 745734 w 3159571"/>
                <a:gd name="connsiteY124" fmla="*/ 676275 h 2809875"/>
                <a:gd name="connsiteX125" fmla="*/ 745734 w 3159571"/>
                <a:gd name="connsiteY125" fmla="*/ 688181 h 2809875"/>
                <a:gd name="connsiteX126" fmla="*/ 748115 w 3159571"/>
                <a:gd name="connsiteY126" fmla="*/ 709613 h 2809875"/>
                <a:gd name="connsiteX127" fmla="*/ 755259 w 3159571"/>
                <a:gd name="connsiteY127" fmla="*/ 728663 h 2809875"/>
                <a:gd name="connsiteX128" fmla="*/ 745734 w 3159571"/>
                <a:gd name="connsiteY128" fmla="*/ 757238 h 2809875"/>
                <a:gd name="connsiteX129" fmla="*/ 736209 w 3159571"/>
                <a:gd name="connsiteY129" fmla="*/ 771525 h 2809875"/>
                <a:gd name="connsiteX130" fmla="*/ 736209 w 3159571"/>
                <a:gd name="connsiteY130" fmla="*/ 842963 h 2809875"/>
                <a:gd name="connsiteX131" fmla="*/ 740972 w 3159571"/>
                <a:gd name="connsiteY131" fmla="*/ 857250 h 2809875"/>
                <a:gd name="connsiteX132" fmla="*/ 745734 w 3159571"/>
                <a:gd name="connsiteY132" fmla="*/ 876300 h 2809875"/>
                <a:gd name="connsiteX133" fmla="*/ 760022 w 3159571"/>
                <a:gd name="connsiteY133" fmla="*/ 923925 h 2809875"/>
                <a:gd name="connsiteX134" fmla="*/ 764784 w 3159571"/>
                <a:gd name="connsiteY134" fmla="*/ 938213 h 2809875"/>
                <a:gd name="connsiteX135" fmla="*/ 771928 w 3159571"/>
                <a:gd name="connsiteY135" fmla="*/ 983456 h 2809875"/>
                <a:gd name="connsiteX136" fmla="*/ 750497 w 3159571"/>
                <a:gd name="connsiteY136" fmla="*/ 1004888 h 2809875"/>
                <a:gd name="connsiteX137" fmla="*/ 731447 w 3159571"/>
                <a:gd name="connsiteY137" fmla="*/ 1009650 h 2809875"/>
                <a:gd name="connsiteX138" fmla="*/ 712397 w 3159571"/>
                <a:gd name="connsiteY138" fmla="*/ 1016794 h 2809875"/>
                <a:gd name="connsiteX139" fmla="*/ 683822 w 3159571"/>
                <a:gd name="connsiteY139" fmla="*/ 1035844 h 2809875"/>
                <a:gd name="connsiteX140" fmla="*/ 674297 w 3159571"/>
                <a:gd name="connsiteY140" fmla="*/ 1052513 h 2809875"/>
                <a:gd name="connsiteX141" fmla="*/ 660009 w 3159571"/>
                <a:gd name="connsiteY141" fmla="*/ 1062038 h 2809875"/>
                <a:gd name="connsiteX142" fmla="*/ 650484 w 3159571"/>
                <a:gd name="connsiteY142" fmla="*/ 1076325 h 2809875"/>
                <a:gd name="connsiteX143" fmla="*/ 640959 w 3159571"/>
                <a:gd name="connsiteY143" fmla="*/ 1157288 h 2809875"/>
                <a:gd name="connsiteX144" fmla="*/ 626672 w 3159571"/>
                <a:gd name="connsiteY144" fmla="*/ 1190625 h 2809875"/>
                <a:gd name="connsiteX145" fmla="*/ 593334 w 3159571"/>
                <a:gd name="connsiteY145" fmla="*/ 1204913 h 2809875"/>
                <a:gd name="connsiteX146" fmla="*/ 588572 w 3159571"/>
                <a:gd name="connsiteY146" fmla="*/ 1219200 h 2809875"/>
                <a:gd name="connsiteX147" fmla="*/ 593334 w 3159571"/>
                <a:gd name="connsiteY147" fmla="*/ 1233488 h 2809875"/>
                <a:gd name="connsiteX148" fmla="*/ 579047 w 3159571"/>
                <a:gd name="connsiteY148" fmla="*/ 1247775 h 2809875"/>
                <a:gd name="connsiteX149" fmla="*/ 569521 w 3159571"/>
                <a:gd name="connsiteY149" fmla="*/ 1290638 h 2809875"/>
                <a:gd name="connsiteX150" fmla="*/ 552854 w 3159571"/>
                <a:gd name="connsiteY150" fmla="*/ 1321593 h 2809875"/>
                <a:gd name="connsiteX151" fmla="*/ 533803 w 3159571"/>
                <a:gd name="connsiteY151" fmla="*/ 1343025 h 2809875"/>
                <a:gd name="connsiteX152" fmla="*/ 519515 w 3159571"/>
                <a:gd name="connsiteY152" fmla="*/ 1371600 h 2809875"/>
                <a:gd name="connsiteX153" fmla="*/ 498084 w 3159571"/>
                <a:gd name="connsiteY153" fmla="*/ 1419225 h 2809875"/>
                <a:gd name="connsiteX154" fmla="*/ 493322 w 3159571"/>
                <a:gd name="connsiteY154" fmla="*/ 1433513 h 2809875"/>
                <a:gd name="connsiteX155" fmla="*/ 474272 w 3159571"/>
                <a:gd name="connsiteY155" fmla="*/ 1466850 h 2809875"/>
                <a:gd name="connsiteX156" fmla="*/ 464747 w 3159571"/>
                <a:gd name="connsiteY156" fmla="*/ 1485900 h 2809875"/>
                <a:gd name="connsiteX157" fmla="*/ 459984 w 3159571"/>
                <a:gd name="connsiteY157" fmla="*/ 1500188 h 2809875"/>
                <a:gd name="connsiteX158" fmla="*/ 450459 w 3159571"/>
                <a:gd name="connsiteY158" fmla="*/ 1514475 h 2809875"/>
                <a:gd name="connsiteX159" fmla="*/ 436172 w 3159571"/>
                <a:gd name="connsiteY159" fmla="*/ 1552575 h 2809875"/>
                <a:gd name="connsiteX160" fmla="*/ 412359 w 3159571"/>
                <a:gd name="connsiteY160" fmla="*/ 1595438 h 2809875"/>
                <a:gd name="connsiteX161" fmla="*/ 398072 w 3159571"/>
                <a:gd name="connsiteY161" fmla="*/ 1628776 h 2809875"/>
                <a:gd name="connsiteX162" fmla="*/ 393310 w 3159571"/>
                <a:gd name="connsiteY162" fmla="*/ 1657350 h 2809875"/>
                <a:gd name="connsiteX163" fmla="*/ 379022 w 3159571"/>
                <a:gd name="connsiteY163" fmla="*/ 1719263 h 2809875"/>
                <a:gd name="connsiteX164" fmla="*/ 374259 w 3159571"/>
                <a:gd name="connsiteY164" fmla="*/ 1757363 h 2809875"/>
                <a:gd name="connsiteX165" fmla="*/ 369497 w 3159571"/>
                <a:gd name="connsiteY165" fmla="*/ 1771650 h 2809875"/>
                <a:gd name="connsiteX166" fmla="*/ 357591 w 3159571"/>
                <a:gd name="connsiteY166" fmla="*/ 1807369 h 2809875"/>
                <a:gd name="connsiteX167" fmla="*/ 343303 w 3159571"/>
                <a:gd name="connsiteY167" fmla="*/ 1852613 h 2809875"/>
                <a:gd name="connsiteX168" fmla="*/ 336159 w 3159571"/>
                <a:gd name="connsiteY168" fmla="*/ 1876425 h 2809875"/>
                <a:gd name="connsiteX169" fmla="*/ 326634 w 3159571"/>
                <a:gd name="connsiteY169" fmla="*/ 1890713 h 2809875"/>
                <a:gd name="connsiteX170" fmla="*/ 321872 w 3159571"/>
                <a:gd name="connsiteY170" fmla="*/ 1905000 h 2809875"/>
                <a:gd name="connsiteX171" fmla="*/ 307584 w 3159571"/>
                <a:gd name="connsiteY171" fmla="*/ 1914525 h 2809875"/>
                <a:gd name="connsiteX172" fmla="*/ 293297 w 3159571"/>
                <a:gd name="connsiteY172" fmla="*/ 1943100 h 2809875"/>
                <a:gd name="connsiteX173" fmla="*/ 283772 w 3159571"/>
                <a:gd name="connsiteY173" fmla="*/ 1971675 h 2809875"/>
                <a:gd name="connsiteX174" fmla="*/ 267103 w 3159571"/>
                <a:gd name="connsiteY174" fmla="*/ 2002632 h 2809875"/>
                <a:gd name="connsiteX175" fmla="*/ 231384 w 3159571"/>
                <a:gd name="connsiteY175" fmla="*/ 2038350 h 2809875"/>
                <a:gd name="connsiteX176" fmla="*/ 207572 w 3159571"/>
                <a:gd name="connsiteY176" fmla="*/ 2062163 h 2809875"/>
                <a:gd name="connsiteX177" fmla="*/ 202809 w 3159571"/>
                <a:gd name="connsiteY177" fmla="*/ 2076450 h 2809875"/>
                <a:gd name="connsiteX178" fmla="*/ 174234 w 3159571"/>
                <a:gd name="connsiteY178" fmla="*/ 2095500 h 2809875"/>
                <a:gd name="connsiteX179" fmla="*/ 159947 w 3159571"/>
                <a:gd name="connsiteY179" fmla="*/ 2105025 h 2809875"/>
                <a:gd name="connsiteX180" fmla="*/ 131372 w 3159571"/>
                <a:gd name="connsiteY180" fmla="*/ 2133601 h 2809875"/>
                <a:gd name="connsiteX181" fmla="*/ 102797 w 3159571"/>
                <a:gd name="connsiteY181" fmla="*/ 2145506 h 2809875"/>
                <a:gd name="connsiteX182" fmla="*/ 78985 w 3159571"/>
                <a:gd name="connsiteY182" fmla="*/ 2157412 h 2809875"/>
                <a:gd name="connsiteX183" fmla="*/ 45647 w 3159571"/>
                <a:gd name="connsiteY183" fmla="*/ 2174081 h 2809875"/>
                <a:gd name="connsiteX184" fmla="*/ 24215 w 3159571"/>
                <a:gd name="connsiteY184" fmla="*/ 2178844 h 2809875"/>
                <a:gd name="connsiteX185" fmla="*/ 403 w 3159571"/>
                <a:gd name="connsiteY185" fmla="*/ 2188369 h 2809875"/>
                <a:gd name="connsiteX186" fmla="*/ 12309 w 3159571"/>
                <a:gd name="connsiteY186" fmla="*/ 2228850 h 2809875"/>
                <a:gd name="connsiteX187" fmla="*/ 43265 w 3159571"/>
                <a:gd name="connsiteY187" fmla="*/ 2255044 h 2809875"/>
                <a:gd name="connsiteX188" fmla="*/ 67079 w 3159571"/>
                <a:gd name="connsiteY188" fmla="*/ 2271713 h 2809875"/>
                <a:gd name="connsiteX189" fmla="*/ 90890 w 3159571"/>
                <a:gd name="connsiteY189" fmla="*/ 2276475 h 2809875"/>
                <a:gd name="connsiteX190" fmla="*/ 114703 w 3159571"/>
                <a:gd name="connsiteY190" fmla="*/ 2297906 h 2809875"/>
                <a:gd name="connsiteX191" fmla="*/ 119466 w 3159571"/>
                <a:gd name="connsiteY191" fmla="*/ 2326482 h 2809875"/>
                <a:gd name="connsiteX192" fmla="*/ 126609 w 3159571"/>
                <a:gd name="connsiteY192" fmla="*/ 2347913 h 2809875"/>
                <a:gd name="connsiteX193" fmla="*/ 121847 w 3159571"/>
                <a:gd name="connsiteY193" fmla="*/ 2386013 h 2809875"/>
                <a:gd name="connsiteX194" fmla="*/ 112322 w 3159571"/>
                <a:gd name="connsiteY194" fmla="*/ 2405063 h 2809875"/>
                <a:gd name="connsiteX195" fmla="*/ 100416 w 3159571"/>
                <a:gd name="connsiteY195" fmla="*/ 2424112 h 2809875"/>
                <a:gd name="connsiteX196" fmla="*/ 71841 w 3159571"/>
                <a:gd name="connsiteY196" fmla="*/ 2426494 h 2809875"/>
                <a:gd name="connsiteX197" fmla="*/ 50409 w 3159571"/>
                <a:gd name="connsiteY197" fmla="*/ 2452688 h 2809875"/>
                <a:gd name="connsiteX198" fmla="*/ 21834 w 3159571"/>
                <a:gd name="connsiteY198" fmla="*/ 2466975 h 2809875"/>
                <a:gd name="connsiteX199" fmla="*/ 31359 w 3159571"/>
                <a:gd name="connsiteY199" fmla="*/ 2490788 h 2809875"/>
                <a:gd name="connsiteX200" fmla="*/ 21834 w 3159571"/>
                <a:gd name="connsiteY200" fmla="*/ 2524125 h 2809875"/>
                <a:gd name="connsiteX201" fmla="*/ 12309 w 3159571"/>
                <a:gd name="connsiteY201" fmla="*/ 2538413 h 2809875"/>
                <a:gd name="connsiteX202" fmla="*/ 374259 w 3159571"/>
                <a:gd name="connsiteY202" fmla="*/ 2809875 h 2809875"/>
                <a:gd name="connsiteX0" fmla="*/ 690172 w 3159571"/>
                <a:gd name="connsiteY0" fmla="*/ 2619375 h 2809875"/>
                <a:gd name="connsiteX1" fmla="*/ 1179122 w 3159571"/>
                <a:gd name="connsiteY1" fmla="*/ 2152650 h 2809875"/>
                <a:gd name="connsiteX2" fmla="*/ 1449791 w 3159571"/>
                <a:gd name="connsiteY2" fmla="*/ 1759744 h 2809875"/>
                <a:gd name="connsiteX3" fmla="*/ 1573615 w 3159571"/>
                <a:gd name="connsiteY3" fmla="*/ 1492251 h 2809875"/>
                <a:gd name="connsiteX4" fmla="*/ 1823647 w 3159571"/>
                <a:gd name="connsiteY4" fmla="*/ 1362075 h 2809875"/>
                <a:gd name="connsiteX5" fmla="*/ 2145909 w 3159571"/>
                <a:gd name="connsiteY5" fmla="*/ 1212850 h 2809875"/>
                <a:gd name="connsiteX6" fmla="*/ 2325297 w 3159571"/>
                <a:gd name="connsiteY6" fmla="*/ 1135063 h 2809875"/>
                <a:gd name="connsiteX7" fmla="*/ 3103172 w 3159571"/>
                <a:gd name="connsiteY7" fmla="*/ 1171575 h 2809875"/>
                <a:gd name="connsiteX8" fmla="*/ 3098409 w 3159571"/>
                <a:gd name="connsiteY8" fmla="*/ 1157288 h 2809875"/>
                <a:gd name="connsiteX9" fmla="*/ 3046022 w 3159571"/>
                <a:gd name="connsiteY9" fmla="*/ 1131094 h 2809875"/>
                <a:gd name="connsiteX10" fmla="*/ 3050784 w 3159571"/>
                <a:gd name="connsiteY10" fmla="*/ 1114425 h 2809875"/>
                <a:gd name="connsiteX11" fmla="*/ 3050784 w 3159571"/>
                <a:gd name="connsiteY11" fmla="*/ 1104900 h 2809875"/>
                <a:gd name="connsiteX12" fmla="*/ 3036497 w 3159571"/>
                <a:gd name="connsiteY12" fmla="*/ 1100138 h 2809875"/>
                <a:gd name="connsiteX13" fmla="*/ 3055547 w 3159571"/>
                <a:gd name="connsiteY13" fmla="*/ 1062038 h 2809875"/>
                <a:gd name="connsiteX14" fmla="*/ 3024590 w 3159571"/>
                <a:gd name="connsiteY14" fmla="*/ 1052513 h 2809875"/>
                <a:gd name="connsiteX15" fmla="*/ 3012684 w 3159571"/>
                <a:gd name="connsiteY15" fmla="*/ 1066800 h 2809875"/>
                <a:gd name="connsiteX16" fmla="*/ 2972204 w 3159571"/>
                <a:gd name="connsiteY16" fmla="*/ 1073944 h 2809875"/>
                <a:gd name="connsiteX17" fmla="*/ 2955534 w 3159571"/>
                <a:gd name="connsiteY17" fmla="*/ 1066800 h 2809875"/>
                <a:gd name="connsiteX18" fmla="*/ 2950772 w 3159571"/>
                <a:gd name="connsiteY18" fmla="*/ 1047750 h 2809875"/>
                <a:gd name="connsiteX19" fmla="*/ 2931721 w 3159571"/>
                <a:gd name="connsiteY19" fmla="*/ 1040607 h 2809875"/>
                <a:gd name="connsiteX20" fmla="*/ 2903147 w 3159571"/>
                <a:gd name="connsiteY20" fmla="*/ 1019175 h 2809875"/>
                <a:gd name="connsiteX21" fmla="*/ 2888859 w 3159571"/>
                <a:gd name="connsiteY21" fmla="*/ 1014413 h 2809875"/>
                <a:gd name="connsiteX22" fmla="*/ 2874572 w 3159571"/>
                <a:gd name="connsiteY22" fmla="*/ 1004888 h 2809875"/>
                <a:gd name="connsiteX23" fmla="*/ 2855522 w 3159571"/>
                <a:gd name="connsiteY23" fmla="*/ 1004888 h 2809875"/>
                <a:gd name="connsiteX24" fmla="*/ 2834090 w 3159571"/>
                <a:gd name="connsiteY24" fmla="*/ 995363 h 2809875"/>
                <a:gd name="connsiteX25" fmla="*/ 2810278 w 3159571"/>
                <a:gd name="connsiteY25" fmla="*/ 1009650 h 2809875"/>
                <a:gd name="connsiteX26" fmla="*/ 2767416 w 3159571"/>
                <a:gd name="connsiteY26" fmla="*/ 1007269 h 2809875"/>
                <a:gd name="connsiteX27" fmla="*/ 2734079 w 3159571"/>
                <a:gd name="connsiteY27" fmla="*/ 1019175 h 2809875"/>
                <a:gd name="connsiteX28" fmla="*/ 2712646 w 3159571"/>
                <a:gd name="connsiteY28" fmla="*/ 1019176 h 2809875"/>
                <a:gd name="connsiteX29" fmla="*/ 2693597 w 3159571"/>
                <a:gd name="connsiteY29" fmla="*/ 1009650 h 2809875"/>
                <a:gd name="connsiteX30" fmla="*/ 2641209 w 3159571"/>
                <a:gd name="connsiteY30" fmla="*/ 1021557 h 2809875"/>
                <a:gd name="connsiteX31" fmla="*/ 2631684 w 3159571"/>
                <a:gd name="connsiteY31" fmla="*/ 1031082 h 2809875"/>
                <a:gd name="connsiteX32" fmla="*/ 2612634 w 3159571"/>
                <a:gd name="connsiteY32" fmla="*/ 1038225 h 2809875"/>
                <a:gd name="connsiteX33" fmla="*/ 2595965 w 3159571"/>
                <a:gd name="connsiteY33" fmla="*/ 1035844 h 2809875"/>
                <a:gd name="connsiteX34" fmla="*/ 2529290 w 3159571"/>
                <a:gd name="connsiteY34" fmla="*/ 1004888 h 2809875"/>
                <a:gd name="connsiteX35" fmla="*/ 2526909 w 3159571"/>
                <a:gd name="connsiteY35" fmla="*/ 971550 h 2809875"/>
                <a:gd name="connsiteX36" fmla="*/ 2512622 w 3159571"/>
                <a:gd name="connsiteY36" fmla="*/ 942975 h 2809875"/>
                <a:gd name="connsiteX37" fmla="*/ 2488809 w 3159571"/>
                <a:gd name="connsiteY37" fmla="*/ 938213 h 2809875"/>
                <a:gd name="connsiteX38" fmla="*/ 2493572 w 3159571"/>
                <a:gd name="connsiteY38" fmla="*/ 923925 h 2809875"/>
                <a:gd name="connsiteX39" fmla="*/ 2479284 w 3159571"/>
                <a:gd name="connsiteY39" fmla="*/ 914400 h 2809875"/>
                <a:gd name="connsiteX40" fmla="*/ 2457853 w 3159571"/>
                <a:gd name="connsiteY40" fmla="*/ 902494 h 2809875"/>
                <a:gd name="connsiteX41" fmla="*/ 2431659 w 3159571"/>
                <a:gd name="connsiteY41" fmla="*/ 890588 h 2809875"/>
                <a:gd name="connsiteX42" fmla="*/ 2414991 w 3159571"/>
                <a:gd name="connsiteY42" fmla="*/ 864394 h 2809875"/>
                <a:gd name="connsiteX43" fmla="*/ 2398321 w 3159571"/>
                <a:gd name="connsiteY43" fmla="*/ 833437 h 2809875"/>
                <a:gd name="connsiteX44" fmla="*/ 2367365 w 3159571"/>
                <a:gd name="connsiteY44" fmla="*/ 807244 h 2809875"/>
                <a:gd name="connsiteX45" fmla="*/ 2348316 w 3159571"/>
                <a:gd name="connsiteY45" fmla="*/ 769144 h 2809875"/>
                <a:gd name="connsiteX46" fmla="*/ 2322122 w 3159571"/>
                <a:gd name="connsiteY46" fmla="*/ 733425 h 2809875"/>
                <a:gd name="connsiteX47" fmla="*/ 2307834 w 3159571"/>
                <a:gd name="connsiteY47" fmla="*/ 723900 h 2809875"/>
                <a:gd name="connsiteX48" fmla="*/ 2264972 w 3159571"/>
                <a:gd name="connsiteY48" fmla="*/ 704850 h 2809875"/>
                <a:gd name="connsiteX49" fmla="*/ 2241159 w 3159571"/>
                <a:gd name="connsiteY49" fmla="*/ 678657 h 2809875"/>
                <a:gd name="connsiteX50" fmla="*/ 2231634 w 3159571"/>
                <a:gd name="connsiteY50" fmla="*/ 657225 h 2809875"/>
                <a:gd name="connsiteX51" fmla="*/ 2212584 w 3159571"/>
                <a:gd name="connsiteY51" fmla="*/ 647700 h 2809875"/>
                <a:gd name="connsiteX52" fmla="*/ 2198297 w 3159571"/>
                <a:gd name="connsiteY52" fmla="*/ 638175 h 2809875"/>
                <a:gd name="connsiteX53" fmla="*/ 2179247 w 3159571"/>
                <a:gd name="connsiteY53" fmla="*/ 642938 h 2809875"/>
                <a:gd name="connsiteX54" fmla="*/ 2155434 w 3159571"/>
                <a:gd name="connsiteY54" fmla="*/ 619125 h 2809875"/>
                <a:gd name="connsiteX55" fmla="*/ 2136384 w 3159571"/>
                <a:gd name="connsiteY55" fmla="*/ 590550 h 2809875"/>
                <a:gd name="connsiteX56" fmla="*/ 2126859 w 3159571"/>
                <a:gd name="connsiteY56" fmla="*/ 561975 h 2809875"/>
                <a:gd name="connsiteX57" fmla="*/ 2103047 w 3159571"/>
                <a:gd name="connsiteY57" fmla="*/ 561975 h 2809875"/>
                <a:gd name="connsiteX58" fmla="*/ 2088759 w 3159571"/>
                <a:gd name="connsiteY58" fmla="*/ 547688 h 2809875"/>
                <a:gd name="connsiteX59" fmla="*/ 2050660 w 3159571"/>
                <a:gd name="connsiteY59" fmla="*/ 540544 h 2809875"/>
                <a:gd name="connsiteX60" fmla="*/ 2007797 w 3159571"/>
                <a:gd name="connsiteY60" fmla="*/ 528638 h 2809875"/>
                <a:gd name="connsiteX61" fmla="*/ 1976841 w 3159571"/>
                <a:gd name="connsiteY61" fmla="*/ 526256 h 2809875"/>
                <a:gd name="connsiteX62" fmla="*/ 1948266 w 3159571"/>
                <a:gd name="connsiteY62" fmla="*/ 521494 h 2809875"/>
                <a:gd name="connsiteX63" fmla="*/ 1926834 w 3159571"/>
                <a:gd name="connsiteY63" fmla="*/ 504825 h 2809875"/>
                <a:gd name="connsiteX64" fmla="*/ 1912547 w 3159571"/>
                <a:gd name="connsiteY64" fmla="*/ 509588 h 2809875"/>
                <a:gd name="connsiteX65" fmla="*/ 1841109 w 3159571"/>
                <a:gd name="connsiteY65" fmla="*/ 495300 h 2809875"/>
                <a:gd name="connsiteX66" fmla="*/ 1812534 w 3159571"/>
                <a:gd name="connsiteY66" fmla="*/ 485775 h 2809875"/>
                <a:gd name="connsiteX67" fmla="*/ 1798247 w 3159571"/>
                <a:gd name="connsiteY67" fmla="*/ 481013 h 2809875"/>
                <a:gd name="connsiteX68" fmla="*/ 1783959 w 3159571"/>
                <a:gd name="connsiteY68" fmla="*/ 490538 h 2809875"/>
                <a:gd name="connsiteX69" fmla="*/ 1769672 w 3159571"/>
                <a:gd name="connsiteY69" fmla="*/ 495300 h 2809875"/>
                <a:gd name="connsiteX70" fmla="*/ 1741097 w 3159571"/>
                <a:gd name="connsiteY70" fmla="*/ 523875 h 2809875"/>
                <a:gd name="connsiteX71" fmla="*/ 1717284 w 3159571"/>
                <a:gd name="connsiteY71" fmla="*/ 519113 h 2809875"/>
                <a:gd name="connsiteX72" fmla="*/ 1683947 w 3159571"/>
                <a:gd name="connsiteY72" fmla="*/ 509588 h 2809875"/>
                <a:gd name="connsiteX73" fmla="*/ 1650609 w 3159571"/>
                <a:gd name="connsiteY73" fmla="*/ 504825 h 2809875"/>
                <a:gd name="connsiteX74" fmla="*/ 1622034 w 3159571"/>
                <a:gd name="connsiteY74" fmla="*/ 500063 h 2809875"/>
                <a:gd name="connsiteX75" fmla="*/ 1581553 w 3159571"/>
                <a:gd name="connsiteY75" fmla="*/ 483394 h 2809875"/>
                <a:gd name="connsiteX76" fmla="*/ 1552978 w 3159571"/>
                <a:gd name="connsiteY76" fmla="*/ 483394 h 2809875"/>
                <a:gd name="connsiteX77" fmla="*/ 1541072 w 3159571"/>
                <a:gd name="connsiteY77" fmla="*/ 466725 h 2809875"/>
                <a:gd name="connsiteX78" fmla="*/ 1526784 w 3159571"/>
                <a:gd name="connsiteY78" fmla="*/ 447675 h 2809875"/>
                <a:gd name="connsiteX79" fmla="*/ 1522021 w 3159571"/>
                <a:gd name="connsiteY79" fmla="*/ 421481 h 2809875"/>
                <a:gd name="connsiteX80" fmla="*/ 1533929 w 3159571"/>
                <a:gd name="connsiteY80" fmla="*/ 392907 h 2809875"/>
                <a:gd name="connsiteX81" fmla="*/ 1564884 w 3159571"/>
                <a:gd name="connsiteY81" fmla="*/ 366713 h 2809875"/>
                <a:gd name="connsiteX82" fmla="*/ 1557740 w 3159571"/>
                <a:gd name="connsiteY82" fmla="*/ 340519 h 2809875"/>
                <a:gd name="connsiteX83" fmla="*/ 1564884 w 3159571"/>
                <a:gd name="connsiteY83" fmla="*/ 309562 h 2809875"/>
                <a:gd name="connsiteX84" fmla="*/ 1583934 w 3159571"/>
                <a:gd name="connsiteY84" fmla="*/ 285750 h 2809875"/>
                <a:gd name="connsiteX85" fmla="*/ 1588697 w 3159571"/>
                <a:gd name="connsiteY85" fmla="*/ 271463 h 2809875"/>
                <a:gd name="connsiteX86" fmla="*/ 1579172 w 3159571"/>
                <a:gd name="connsiteY86" fmla="*/ 257175 h 2809875"/>
                <a:gd name="connsiteX87" fmla="*/ 1545834 w 3159571"/>
                <a:gd name="connsiteY87" fmla="*/ 230981 h 2809875"/>
                <a:gd name="connsiteX88" fmla="*/ 1522022 w 3159571"/>
                <a:gd name="connsiteY88" fmla="*/ 228600 h 2809875"/>
                <a:gd name="connsiteX89" fmla="*/ 1507734 w 3159571"/>
                <a:gd name="connsiteY89" fmla="*/ 192881 h 2809875"/>
                <a:gd name="connsiteX90" fmla="*/ 1505353 w 3159571"/>
                <a:gd name="connsiteY90" fmla="*/ 159543 h 2809875"/>
                <a:gd name="connsiteX91" fmla="*/ 1488684 w 3159571"/>
                <a:gd name="connsiteY91" fmla="*/ 119063 h 2809875"/>
                <a:gd name="connsiteX92" fmla="*/ 1479159 w 3159571"/>
                <a:gd name="connsiteY92" fmla="*/ 92868 h 2809875"/>
                <a:gd name="connsiteX93" fmla="*/ 1455347 w 3159571"/>
                <a:gd name="connsiteY93" fmla="*/ 85725 h 2809875"/>
                <a:gd name="connsiteX94" fmla="*/ 1450584 w 3159571"/>
                <a:gd name="connsiteY94" fmla="*/ 66675 h 2809875"/>
                <a:gd name="connsiteX95" fmla="*/ 1433915 w 3159571"/>
                <a:gd name="connsiteY95" fmla="*/ 40481 h 2809875"/>
                <a:gd name="connsiteX96" fmla="*/ 1445822 w 3159571"/>
                <a:gd name="connsiteY96" fmla="*/ 30956 h 2809875"/>
                <a:gd name="connsiteX97" fmla="*/ 1436297 w 3159571"/>
                <a:gd name="connsiteY97" fmla="*/ 0 h 2809875"/>
                <a:gd name="connsiteX98" fmla="*/ 845747 w 3159571"/>
                <a:gd name="connsiteY98" fmla="*/ 180975 h 2809875"/>
                <a:gd name="connsiteX99" fmla="*/ 845747 w 3159571"/>
                <a:gd name="connsiteY99" fmla="*/ 180975 h 2809875"/>
                <a:gd name="connsiteX100" fmla="*/ 840984 w 3159571"/>
                <a:gd name="connsiteY100" fmla="*/ 223838 h 2809875"/>
                <a:gd name="connsiteX101" fmla="*/ 836222 w 3159571"/>
                <a:gd name="connsiteY101" fmla="*/ 238125 h 2809875"/>
                <a:gd name="connsiteX102" fmla="*/ 817172 w 3159571"/>
                <a:gd name="connsiteY102" fmla="*/ 254794 h 2809875"/>
                <a:gd name="connsiteX103" fmla="*/ 788597 w 3159571"/>
                <a:gd name="connsiteY103" fmla="*/ 266700 h 2809875"/>
                <a:gd name="connsiteX104" fmla="*/ 740972 w 3159571"/>
                <a:gd name="connsiteY104" fmla="*/ 300038 h 2809875"/>
                <a:gd name="connsiteX105" fmla="*/ 721922 w 3159571"/>
                <a:gd name="connsiteY105" fmla="*/ 328613 h 2809875"/>
                <a:gd name="connsiteX106" fmla="*/ 705252 w 3159571"/>
                <a:gd name="connsiteY106" fmla="*/ 342900 h 2809875"/>
                <a:gd name="connsiteX107" fmla="*/ 707634 w 3159571"/>
                <a:gd name="connsiteY107" fmla="*/ 369095 h 2809875"/>
                <a:gd name="connsiteX108" fmla="*/ 726684 w 3159571"/>
                <a:gd name="connsiteY108" fmla="*/ 381000 h 2809875"/>
                <a:gd name="connsiteX109" fmla="*/ 731447 w 3159571"/>
                <a:gd name="connsiteY109" fmla="*/ 395288 h 2809875"/>
                <a:gd name="connsiteX110" fmla="*/ 750497 w 3159571"/>
                <a:gd name="connsiteY110" fmla="*/ 423863 h 2809875"/>
                <a:gd name="connsiteX111" fmla="*/ 760022 w 3159571"/>
                <a:gd name="connsiteY111" fmla="*/ 442913 h 2809875"/>
                <a:gd name="connsiteX112" fmla="*/ 750497 w 3159571"/>
                <a:gd name="connsiteY112" fmla="*/ 481013 h 2809875"/>
                <a:gd name="connsiteX113" fmla="*/ 736209 w 3159571"/>
                <a:gd name="connsiteY113" fmla="*/ 490538 h 2809875"/>
                <a:gd name="connsiteX114" fmla="*/ 731447 w 3159571"/>
                <a:gd name="connsiteY114" fmla="*/ 504825 h 2809875"/>
                <a:gd name="connsiteX115" fmla="*/ 717159 w 3159571"/>
                <a:gd name="connsiteY115" fmla="*/ 509588 h 2809875"/>
                <a:gd name="connsiteX116" fmla="*/ 712397 w 3159571"/>
                <a:gd name="connsiteY116" fmla="*/ 538163 h 2809875"/>
                <a:gd name="connsiteX117" fmla="*/ 702872 w 3159571"/>
                <a:gd name="connsiteY117" fmla="*/ 566738 h 2809875"/>
                <a:gd name="connsiteX118" fmla="*/ 698109 w 3159571"/>
                <a:gd name="connsiteY118" fmla="*/ 581025 h 2809875"/>
                <a:gd name="connsiteX119" fmla="*/ 683822 w 3159571"/>
                <a:gd name="connsiteY119" fmla="*/ 611981 h 2809875"/>
                <a:gd name="connsiteX120" fmla="*/ 702872 w 3159571"/>
                <a:gd name="connsiteY120" fmla="*/ 638175 h 2809875"/>
                <a:gd name="connsiteX121" fmla="*/ 731447 w 3159571"/>
                <a:gd name="connsiteY121" fmla="*/ 647700 h 2809875"/>
                <a:gd name="connsiteX122" fmla="*/ 740972 w 3159571"/>
                <a:gd name="connsiteY122" fmla="*/ 661988 h 2809875"/>
                <a:gd name="connsiteX123" fmla="*/ 745734 w 3159571"/>
                <a:gd name="connsiteY123" fmla="*/ 676275 h 2809875"/>
                <a:gd name="connsiteX124" fmla="*/ 745734 w 3159571"/>
                <a:gd name="connsiteY124" fmla="*/ 688181 h 2809875"/>
                <a:gd name="connsiteX125" fmla="*/ 748115 w 3159571"/>
                <a:gd name="connsiteY125" fmla="*/ 709613 h 2809875"/>
                <a:gd name="connsiteX126" fmla="*/ 755259 w 3159571"/>
                <a:gd name="connsiteY126" fmla="*/ 728663 h 2809875"/>
                <a:gd name="connsiteX127" fmla="*/ 745734 w 3159571"/>
                <a:gd name="connsiteY127" fmla="*/ 757238 h 2809875"/>
                <a:gd name="connsiteX128" fmla="*/ 736209 w 3159571"/>
                <a:gd name="connsiteY128" fmla="*/ 771525 h 2809875"/>
                <a:gd name="connsiteX129" fmla="*/ 736209 w 3159571"/>
                <a:gd name="connsiteY129" fmla="*/ 842963 h 2809875"/>
                <a:gd name="connsiteX130" fmla="*/ 740972 w 3159571"/>
                <a:gd name="connsiteY130" fmla="*/ 857250 h 2809875"/>
                <a:gd name="connsiteX131" fmla="*/ 745734 w 3159571"/>
                <a:gd name="connsiteY131" fmla="*/ 876300 h 2809875"/>
                <a:gd name="connsiteX132" fmla="*/ 760022 w 3159571"/>
                <a:gd name="connsiteY132" fmla="*/ 923925 h 2809875"/>
                <a:gd name="connsiteX133" fmla="*/ 764784 w 3159571"/>
                <a:gd name="connsiteY133" fmla="*/ 938213 h 2809875"/>
                <a:gd name="connsiteX134" fmla="*/ 771928 w 3159571"/>
                <a:gd name="connsiteY134" fmla="*/ 983456 h 2809875"/>
                <a:gd name="connsiteX135" fmla="*/ 750497 w 3159571"/>
                <a:gd name="connsiteY135" fmla="*/ 1004888 h 2809875"/>
                <a:gd name="connsiteX136" fmla="*/ 731447 w 3159571"/>
                <a:gd name="connsiteY136" fmla="*/ 1009650 h 2809875"/>
                <a:gd name="connsiteX137" fmla="*/ 712397 w 3159571"/>
                <a:gd name="connsiteY137" fmla="*/ 1016794 h 2809875"/>
                <a:gd name="connsiteX138" fmla="*/ 683822 w 3159571"/>
                <a:gd name="connsiteY138" fmla="*/ 1035844 h 2809875"/>
                <a:gd name="connsiteX139" fmla="*/ 674297 w 3159571"/>
                <a:gd name="connsiteY139" fmla="*/ 1052513 h 2809875"/>
                <a:gd name="connsiteX140" fmla="*/ 660009 w 3159571"/>
                <a:gd name="connsiteY140" fmla="*/ 1062038 h 2809875"/>
                <a:gd name="connsiteX141" fmla="*/ 650484 w 3159571"/>
                <a:gd name="connsiteY141" fmla="*/ 1076325 h 2809875"/>
                <a:gd name="connsiteX142" fmla="*/ 640959 w 3159571"/>
                <a:gd name="connsiteY142" fmla="*/ 1157288 h 2809875"/>
                <a:gd name="connsiteX143" fmla="*/ 626672 w 3159571"/>
                <a:gd name="connsiteY143" fmla="*/ 1190625 h 2809875"/>
                <a:gd name="connsiteX144" fmla="*/ 593334 w 3159571"/>
                <a:gd name="connsiteY144" fmla="*/ 1204913 h 2809875"/>
                <a:gd name="connsiteX145" fmla="*/ 588572 w 3159571"/>
                <a:gd name="connsiteY145" fmla="*/ 1219200 h 2809875"/>
                <a:gd name="connsiteX146" fmla="*/ 593334 w 3159571"/>
                <a:gd name="connsiteY146" fmla="*/ 1233488 h 2809875"/>
                <a:gd name="connsiteX147" fmla="*/ 579047 w 3159571"/>
                <a:gd name="connsiteY147" fmla="*/ 1247775 h 2809875"/>
                <a:gd name="connsiteX148" fmla="*/ 569521 w 3159571"/>
                <a:gd name="connsiteY148" fmla="*/ 1290638 h 2809875"/>
                <a:gd name="connsiteX149" fmla="*/ 552854 w 3159571"/>
                <a:gd name="connsiteY149" fmla="*/ 1321593 h 2809875"/>
                <a:gd name="connsiteX150" fmla="*/ 533803 w 3159571"/>
                <a:gd name="connsiteY150" fmla="*/ 1343025 h 2809875"/>
                <a:gd name="connsiteX151" fmla="*/ 519515 w 3159571"/>
                <a:gd name="connsiteY151" fmla="*/ 1371600 h 2809875"/>
                <a:gd name="connsiteX152" fmla="*/ 498084 w 3159571"/>
                <a:gd name="connsiteY152" fmla="*/ 1419225 h 2809875"/>
                <a:gd name="connsiteX153" fmla="*/ 493322 w 3159571"/>
                <a:gd name="connsiteY153" fmla="*/ 1433513 h 2809875"/>
                <a:gd name="connsiteX154" fmla="*/ 474272 w 3159571"/>
                <a:gd name="connsiteY154" fmla="*/ 1466850 h 2809875"/>
                <a:gd name="connsiteX155" fmla="*/ 464747 w 3159571"/>
                <a:gd name="connsiteY155" fmla="*/ 1485900 h 2809875"/>
                <a:gd name="connsiteX156" fmla="*/ 459984 w 3159571"/>
                <a:gd name="connsiteY156" fmla="*/ 1500188 h 2809875"/>
                <a:gd name="connsiteX157" fmla="*/ 450459 w 3159571"/>
                <a:gd name="connsiteY157" fmla="*/ 1514475 h 2809875"/>
                <a:gd name="connsiteX158" fmla="*/ 436172 w 3159571"/>
                <a:gd name="connsiteY158" fmla="*/ 1552575 h 2809875"/>
                <a:gd name="connsiteX159" fmla="*/ 412359 w 3159571"/>
                <a:gd name="connsiteY159" fmla="*/ 1595438 h 2809875"/>
                <a:gd name="connsiteX160" fmla="*/ 398072 w 3159571"/>
                <a:gd name="connsiteY160" fmla="*/ 1628776 h 2809875"/>
                <a:gd name="connsiteX161" fmla="*/ 393310 w 3159571"/>
                <a:gd name="connsiteY161" fmla="*/ 1657350 h 2809875"/>
                <a:gd name="connsiteX162" fmla="*/ 379022 w 3159571"/>
                <a:gd name="connsiteY162" fmla="*/ 1719263 h 2809875"/>
                <a:gd name="connsiteX163" fmla="*/ 374259 w 3159571"/>
                <a:gd name="connsiteY163" fmla="*/ 1757363 h 2809875"/>
                <a:gd name="connsiteX164" fmla="*/ 369497 w 3159571"/>
                <a:gd name="connsiteY164" fmla="*/ 1771650 h 2809875"/>
                <a:gd name="connsiteX165" fmla="*/ 357591 w 3159571"/>
                <a:gd name="connsiteY165" fmla="*/ 1807369 h 2809875"/>
                <a:gd name="connsiteX166" fmla="*/ 343303 w 3159571"/>
                <a:gd name="connsiteY166" fmla="*/ 1852613 h 2809875"/>
                <a:gd name="connsiteX167" fmla="*/ 336159 w 3159571"/>
                <a:gd name="connsiteY167" fmla="*/ 1876425 h 2809875"/>
                <a:gd name="connsiteX168" fmla="*/ 326634 w 3159571"/>
                <a:gd name="connsiteY168" fmla="*/ 1890713 h 2809875"/>
                <a:gd name="connsiteX169" fmla="*/ 321872 w 3159571"/>
                <a:gd name="connsiteY169" fmla="*/ 1905000 h 2809875"/>
                <a:gd name="connsiteX170" fmla="*/ 307584 w 3159571"/>
                <a:gd name="connsiteY170" fmla="*/ 1914525 h 2809875"/>
                <a:gd name="connsiteX171" fmla="*/ 293297 w 3159571"/>
                <a:gd name="connsiteY171" fmla="*/ 1943100 h 2809875"/>
                <a:gd name="connsiteX172" fmla="*/ 283772 w 3159571"/>
                <a:gd name="connsiteY172" fmla="*/ 1971675 h 2809875"/>
                <a:gd name="connsiteX173" fmla="*/ 267103 w 3159571"/>
                <a:gd name="connsiteY173" fmla="*/ 2002632 h 2809875"/>
                <a:gd name="connsiteX174" fmla="*/ 231384 w 3159571"/>
                <a:gd name="connsiteY174" fmla="*/ 2038350 h 2809875"/>
                <a:gd name="connsiteX175" fmla="*/ 207572 w 3159571"/>
                <a:gd name="connsiteY175" fmla="*/ 2062163 h 2809875"/>
                <a:gd name="connsiteX176" fmla="*/ 202809 w 3159571"/>
                <a:gd name="connsiteY176" fmla="*/ 2076450 h 2809875"/>
                <a:gd name="connsiteX177" fmla="*/ 174234 w 3159571"/>
                <a:gd name="connsiteY177" fmla="*/ 2095500 h 2809875"/>
                <a:gd name="connsiteX178" fmla="*/ 159947 w 3159571"/>
                <a:gd name="connsiteY178" fmla="*/ 2105025 h 2809875"/>
                <a:gd name="connsiteX179" fmla="*/ 131372 w 3159571"/>
                <a:gd name="connsiteY179" fmla="*/ 2133601 h 2809875"/>
                <a:gd name="connsiteX180" fmla="*/ 102797 w 3159571"/>
                <a:gd name="connsiteY180" fmla="*/ 2145506 h 2809875"/>
                <a:gd name="connsiteX181" fmla="*/ 78985 w 3159571"/>
                <a:gd name="connsiteY181" fmla="*/ 2157412 h 2809875"/>
                <a:gd name="connsiteX182" fmla="*/ 45647 w 3159571"/>
                <a:gd name="connsiteY182" fmla="*/ 2174081 h 2809875"/>
                <a:gd name="connsiteX183" fmla="*/ 24215 w 3159571"/>
                <a:gd name="connsiteY183" fmla="*/ 2178844 h 2809875"/>
                <a:gd name="connsiteX184" fmla="*/ 403 w 3159571"/>
                <a:gd name="connsiteY184" fmla="*/ 2188369 h 2809875"/>
                <a:gd name="connsiteX185" fmla="*/ 12309 w 3159571"/>
                <a:gd name="connsiteY185" fmla="*/ 2228850 h 2809875"/>
                <a:gd name="connsiteX186" fmla="*/ 43265 w 3159571"/>
                <a:gd name="connsiteY186" fmla="*/ 2255044 h 2809875"/>
                <a:gd name="connsiteX187" fmla="*/ 67079 w 3159571"/>
                <a:gd name="connsiteY187" fmla="*/ 2271713 h 2809875"/>
                <a:gd name="connsiteX188" fmla="*/ 90890 w 3159571"/>
                <a:gd name="connsiteY188" fmla="*/ 2276475 h 2809875"/>
                <a:gd name="connsiteX189" fmla="*/ 114703 w 3159571"/>
                <a:gd name="connsiteY189" fmla="*/ 2297906 h 2809875"/>
                <a:gd name="connsiteX190" fmla="*/ 119466 w 3159571"/>
                <a:gd name="connsiteY190" fmla="*/ 2326482 h 2809875"/>
                <a:gd name="connsiteX191" fmla="*/ 126609 w 3159571"/>
                <a:gd name="connsiteY191" fmla="*/ 2347913 h 2809875"/>
                <a:gd name="connsiteX192" fmla="*/ 121847 w 3159571"/>
                <a:gd name="connsiteY192" fmla="*/ 2386013 h 2809875"/>
                <a:gd name="connsiteX193" fmla="*/ 112322 w 3159571"/>
                <a:gd name="connsiteY193" fmla="*/ 2405063 h 2809875"/>
                <a:gd name="connsiteX194" fmla="*/ 100416 w 3159571"/>
                <a:gd name="connsiteY194" fmla="*/ 2424112 h 2809875"/>
                <a:gd name="connsiteX195" fmla="*/ 71841 w 3159571"/>
                <a:gd name="connsiteY195" fmla="*/ 2426494 h 2809875"/>
                <a:gd name="connsiteX196" fmla="*/ 50409 w 3159571"/>
                <a:gd name="connsiteY196" fmla="*/ 2452688 h 2809875"/>
                <a:gd name="connsiteX197" fmla="*/ 21834 w 3159571"/>
                <a:gd name="connsiteY197" fmla="*/ 2466975 h 2809875"/>
                <a:gd name="connsiteX198" fmla="*/ 31359 w 3159571"/>
                <a:gd name="connsiteY198" fmla="*/ 2490788 h 2809875"/>
                <a:gd name="connsiteX199" fmla="*/ 21834 w 3159571"/>
                <a:gd name="connsiteY199" fmla="*/ 2524125 h 2809875"/>
                <a:gd name="connsiteX200" fmla="*/ 12309 w 3159571"/>
                <a:gd name="connsiteY200" fmla="*/ 2538413 h 2809875"/>
                <a:gd name="connsiteX201" fmla="*/ 374259 w 3159571"/>
                <a:gd name="connsiteY201" fmla="*/ 2809875 h 2809875"/>
                <a:gd name="connsiteX0" fmla="*/ 690172 w 3146208"/>
                <a:gd name="connsiteY0" fmla="*/ 2619375 h 2809875"/>
                <a:gd name="connsiteX1" fmla="*/ 1179122 w 3146208"/>
                <a:gd name="connsiteY1" fmla="*/ 2152650 h 2809875"/>
                <a:gd name="connsiteX2" fmla="*/ 1449791 w 3146208"/>
                <a:gd name="connsiteY2" fmla="*/ 1759744 h 2809875"/>
                <a:gd name="connsiteX3" fmla="*/ 1573615 w 3146208"/>
                <a:gd name="connsiteY3" fmla="*/ 1492251 h 2809875"/>
                <a:gd name="connsiteX4" fmla="*/ 1823647 w 3146208"/>
                <a:gd name="connsiteY4" fmla="*/ 1362075 h 2809875"/>
                <a:gd name="connsiteX5" fmla="*/ 2145909 w 3146208"/>
                <a:gd name="connsiteY5" fmla="*/ 1212850 h 2809875"/>
                <a:gd name="connsiteX6" fmla="*/ 2325297 w 3146208"/>
                <a:gd name="connsiteY6" fmla="*/ 1135063 h 2809875"/>
                <a:gd name="connsiteX7" fmla="*/ 3103172 w 3146208"/>
                <a:gd name="connsiteY7" fmla="*/ 1171575 h 2809875"/>
                <a:gd name="connsiteX8" fmla="*/ 3046022 w 3146208"/>
                <a:gd name="connsiteY8" fmla="*/ 1131094 h 2809875"/>
                <a:gd name="connsiteX9" fmla="*/ 3050784 w 3146208"/>
                <a:gd name="connsiteY9" fmla="*/ 1114425 h 2809875"/>
                <a:gd name="connsiteX10" fmla="*/ 3050784 w 3146208"/>
                <a:gd name="connsiteY10" fmla="*/ 1104900 h 2809875"/>
                <a:gd name="connsiteX11" fmla="*/ 3036497 w 3146208"/>
                <a:gd name="connsiteY11" fmla="*/ 1100138 h 2809875"/>
                <a:gd name="connsiteX12" fmla="*/ 3055547 w 3146208"/>
                <a:gd name="connsiteY12" fmla="*/ 1062038 h 2809875"/>
                <a:gd name="connsiteX13" fmla="*/ 3024590 w 3146208"/>
                <a:gd name="connsiteY13" fmla="*/ 1052513 h 2809875"/>
                <a:gd name="connsiteX14" fmla="*/ 3012684 w 3146208"/>
                <a:gd name="connsiteY14" fmla="*/ 1066800 h 2809875"/>
                <a:gd name="connsiteX15" fmla="*/ 2972204 w 3146208"/>
                <a:gd name="connsiteY15" fmla="*/ 1073944 h 2809875"/>
                <a:gd name="connsiteX16" fmla="*/ 2955534 w 3146208"/>
                <a:gd name="connsiteY16" fmla="*/ 1066800 h 2809875"/>
                <a:gd name="connsiteX17" fmla="*/ 2950772 w 3146208"/>
                <a:gd name="connsiteY17" fmla="*/ 1047750 h 2809875"/>
                <a:gd name="connsiteX18" fmla="*/ 2931721 w 3146208"/>
                <a:gd name="connsiteY18" fmla="*/ 1040607 h 2809875"/>
                <a:gd name="connsiteX19" fmla="*/ 2903147 w 3146208"/>
                <a:gd name="connsiteY19" fmla="*/ 1019175 h 2809875"/>
                <a:gd name="connsiteX20" fmla="*/ 2888859 w 3146208"/>
                <a:gd name="connsiteY20" fmla="*/ 1014413 h 2809875"/>
                <a:gd name="connsiteX21" fmla="*/ 2874572 w 3146208"/>
                <a:gd name="connsiteY21" fmla="*/ 1004888 h 2809875"/>
                <a:gd name="connsiteX22" fmla="*/ 2855522 w 3146208"/>
                <a:gd name="connsiteY22" fmla="*/ 1004888 h 2809875"/>
                <a:gd name="connsiteX23" fmla="*/ 2834090 w 3146208"/>
                <a:gd name="connsiteY23" fmla="*/ 995363 h 2809875"/>
                <a:gd name="connsiteX24" fmla="*/ 2810278 w 3146208"/>
                <a:gd name="connsiteY24" fmla="*/ 1009650 h 2809875"/>
                <a:gd name="connsiteX25" fmla="*/ 2767416 w 3146208"/>
                <a:gd name="connsiteY25" fmla="*/ 1007269 h 2809875"/>
                <a:gd name="connsiteX26" fmla="*/ 2734079 w 3146208"/>
                <a:gd name="connsiteY26" fmla="*/ 1019175 h 2809875"/>
                <a:gd name="connsiteX27" fmla="*/ 2712646 w 3146208"/>
                <a:gd name="connsiteY27" fmla="*/ 1019176 h 2809875"/>
                <a:gd name="connsiteX28" fmla="*/ 2693597 w 3146208"/>
                <a:gd name="connsiteY28" fmla="*/ 1009650 h 2809875"/>
                <a:gd name="connsiteX29" fmla="*/ 2641209 w 3146208"/>
                <a:gd name="connsiteY29" fmla="*/ 1021557 h 2809875"/>
                <a:gd name="connsiteX30" fmla="*/ 2631684 w 3146208"/>
                <a:gd name="connsiteY30" fmla="*/ 1031082 h 2809875"/>
                <a:gd name="connsiteX31" fmla="*/ 2612634 w 3146208"/>
                <a:gd name="connsiteY31" fmla="*/ 1038225 h 2809875"/>
                <a:gd name="connsiteX32" fmla="*/ 2595965 w 3146208"/>
                <a:gd name="connsiteY32" fmla="*/ 1035844 h 2809875"/>
                <a:gd name="connsiteX33" fmla="*/ 2529290 w 3146208"/>
                <a:gd name="connsiteY33" fmla="*/ 1004888 h 2809875"/>
                <a:gd name="connsiteX34" fmla="*/ 2526909 w 3146208"/>
                <a:gd name="connsiteY34" fmla="*/ 971550 h 2809875"/>
                <a:gd name="connsiteX35" fmla="*/ 2512622 w 3146208"/>
                <a:gd name="connsiteY35" fmla="*/ 942975 h 2809875"/>
                <a:gd name="connsiteX36" fmla="*/ 2488809 w 3146208"/>
                <a:gd name="connsiteY36" fmla="*/ 938213 h 2809875"/>
                <a:gd name="connsiteX37" fmla="*/ 2493572 w 3146208"/>
                <a:gd name="connsiteY37" fmla="*/ 923925 h 2809875"/>
                <a:gd name="connsiteX38" fmla="*/ 2479284 w 3146208"/>
                <a:gd name="connsiteY38" fmla="*/ 914400 h 2809875"/>
                <a:gd name="connsiteX39" fmla="*/ 2457853 w 3146208"/>
                <a:gd name="connsiteY39" fmla="*/ 902494 h 2809875"/>
                <a:gd name="connsiteX40" fmla="*/ 2431659 w 3146208"/>
                <a:gd name="connsiteY40" fmla="*/ 890588 h 2809875"/>
                <a:gd name="connsiteX41" fmla="*/ 2414991 w 3146208"/>
                <a:gd name="connsiteY41" fmla="*/ 864394 h 2809875"/>
                <a:gd name="connsiteX42" fmla="*/ 2398321 w 3146208"/>
                <a:gd name="connsiteY42" fmla="*/ 833437 h 2809875"/>
                <a:gd name="connsiteX43" fmla="*/ 2367365 w 3146208"/>
                <a:gd name="connsiteY43" fmla="*/ 807244 h 2809875"/>
                <a:gd name="connsiteX44" fmla="*/ 2348316 w 3146208"/>
                <a:gd name="connsiteY44" fmla="*/ 769144 h 2809875"/>
                <a:gd name="connsiteX45" fmla="*/ 2322122 w 3146208"/>
                <a:gd name="connsiteY45" fmla="*/ 733425 h 2809875"/>
                <a:gd name="connsiteX46" fmla="*/ 2307834 w 3146208"/>
                <a:gd name="connsiteY46" fmla="*/ 723900 h 2809875"/>
                <a:gd name="connsiteX47" fmla="*/ 2264972 w 3146208"/>
                <a:gd name="connsiteY47" fmla="*/ 704850 h 2809875"/>
                <a:gd name="connsiteX48" fmla="*/ 2241159 w 3146208"/>
                <a:gd name="connsiteY48" fmla="*/ 678657 h 2809875"/>
                <a:gd name="connsiteX49" fmla="*/ 2231634 w 3146208"/>
                <a:gd name="connsiteY49" fmla="*/ 657225 h 2809875"/>
                <a:gd name="connsiteX50" fmla="*/ 2212584 w 3146208"/>
                <a:gd name="connsiteY50" fmla="*/ 647700 h 2809875"/>
                <a:gd name="connsiteX51" fmla="*/ 2198297 w 3146208"/>
                <a:gd name="connsiteY51" fmla="*/ 638175 h 2809875"/>
                <a:gd name="connsiteX52" fmla="*/ 2179247 w 3146208"/>
                <a:gd name="connsiteY52" fmla="*/ 642938 h 2809875"/>
                <a:gd name="connsiteX53" fmla="*/ 2155434 w 3146208"/>
                <a:gd name="connsiteY53" fmla="*/ 619125 h 2809875"/>
                <a:gd name="connsiteX54" fmla="*/ 2136384 w 3146208"/>
                <a:gd name="connsiteY54" fmla="*/ 590550 h 2809875"/>
                <a:gd name="connsiteX55" fmla="*/ 2126859 w 3146208"/>
                <a:gd name="connsiteY55" fmla="*/ 561975 h 2809875"/>
                <a:gd name="connsiteX56" fmla="*/ 2103047 w 3146208"/>
                <a:gd name="connsiteY56" fmla="*/ 561975 h 2809875"/>
                <a:gd name="connsiteX57" fmla="*/ 2088759 w 3146208"/>
                <a:gd name="connsiteY57" fmla="*/ 547688 h 2809875"/>
                <a:gd name="connsiteX58" fmla="*/ 2050660 w 3146208"/>
                <a:gd name="connsiteY58" fmla="*/ 540544 h 2809875"/>
                <a:gd name="connsiteX59" fmla="*/ 2007797 w 3146208"/>
                <a:gd name="connsiteY59" fmla="*/ 528638 h 2809875"/>
                <a:gd name="connsiteX60" fmla="*/ 1976841 w 3146208"/>
                <a:gd name="connsiteY60" fmla="*/ 526256 h 2809875"/>
                <a:gd name="connsiteX61" fmla="*/ 1948266 w 3146208"/>
                <a:gd name="connsiteY61" fmla="*/ 521494 h 2809875"/>
                <a:gd name="connsiteX62" fmla="*/ 1926834 w 3146208"/>
                <a:gd name="connsiteY62" fmla="*/ 504825 h 2809875"/>
                <a:gd name="connsiteX63" fmla="*/ 1912547 w 3146208"/>
                <a:gd name="connsiteY63" fmla="*/ 509588 h 2809875"/>
                <a:gd name="connsiteX64" fmla="*/ 1841109 w 3146208"/>
                <a:gd name="connsiteY64" fmla="*/ 495300 h 2809875"/>
                <a:gd name="connsiteX65" fmla="*/ 1812534 w 3146208"/>
                <a:gd name="connsiteY65" fmla="*/ 485775 h 2809875"/>
                <a:gd name="connsiteX66" fmla="*/ 1798247 w 3146208"/>
                <a:gd name="connsiteY66" fmla="*/ 481013 h 2809875"/>
                <a:gd name="connsiteX67" fmla="*/ 1783959 w 3146208"/>
                <a:gd name="connsiteY67" fmla="*/ 490538 h 2809875"/>
                <a:gd name="connsiteX68" fmla="*/ 1769672 w 3146208"/>
                <a:gd name="connsiteY68" fmla="*/ 495300 h 2809875"/>
                <a:gd name="connsiteX69" fmla="*/ 1741097 w 3146208"/>
                <a:gd name="connsiteY69" fmla="*/ 523875 h 2809875"/>
                <a:gd name="connsiteX70" fmla="*/ 1717284 w 3146208"/>
                <a:gd name="connsiteY70" fmla="*/ 519113 h 2809875"/>
                <a:gd name="connsiteX71" fmla="*/ 1683947 w 3146208"/>
                <a:gd name="connsiteY71" fmla="*/ 509588 h 2809875"/>
                <a:gd name="connsiteX72" fmla="*/ 1650609 w 3146208"/>
                <a:gd name="connsiteY72" fmla="*/ 504825 h 2809875"/>
                <a:gd name="connsiteX73" fmla="*/ 1622034 w 3146208"/>
                <a:gd name="connsiteY73" fmla="*/ 500063 h 2809875"/>
                <a:gd name="connsiteX74" fmla="*/ 1581553 w 3146208"/>
                <a:gd name="connsiteY74" fmla="*/ 483394 h 2809875"/>
                <a:gd name="connsiteX75" fmla="*/ 1552978 w 3146208"/>
                <a:gd name="connsiteY75" fmla="*/ 483394 h 2809875"/>
                <a:gd name="connsiteX76" fmla="*/ 1541072 w 3146208"/>
                <a:gd name="connsiteY76" fmla="*/ 466725 h 2809875"/>
                <a:gd name="connsiteX77" fmla="*/ 1526784 w 3146208"/>
                <a:gd name="connsiteY77" fmla="*/ 447675 h 2809875"/>
                <a:gd name="connsiteX78" fmla="*/ 1522021 w 3146208"/>
                <a:gd name="connsiteY78" fmla="*/ 421481 h 2809875"/>
                <a:gd name="connsiteX79" fmla="*/ 1533929 w 3146208"/>
                <a:gd name="connsiteY79" fmla="*/ 392907 h 2809875"/>
                <a:gd name="connsiteX80" fmla="*/ 1564884 w 3146208"/>
                <a:gd name="connsiteY80" fmla="*/ 366713 h 2809875"/>
                <a:gd name="connsiteX81" fmla="*/ 1557740 w 3146208"/>
                <a:gd name="connsiteY81" fmla="*/ 340519 h 2809875"/>
                <a:gd name="connsiteX82" fmla="*/ 1564884 w 3146208"/>
                <a:gd name="connsiteY82" fmla="*/ 309562 h 2809875"/>
                <a:gd name="connsiteX83" fmla="*/ 1583934 w 3146208"/>
                <a:gd name="connsiteY83" fmla="*/ 285750 h 2809875"/>
                <a:gd name="connsiteX84" fmla="*/ 1588697 w 3146208"/>
                <a:gd name="connsiteY84" fmla="*/ 271463 h 2809875"/>
                <a:gd name="connsiteX85" fmla="*/ 1579172 w 3146208"/>
                <a:gd name="connsiteY85" fmla="*/ 257175 h 2809875"/>
                <a:gd name="connsiteX86" fmla="*/ 1545834 w 3146208"/>
                <a:gd name="connsiteY86" fmla="*/ 230981 h 2809875"/>
                <a:gd name="connsiteX87" fmla="*/ 1522022 w 3146208"/>
                <a:gd name="connsiteY87" fmla="*/ 228600 h 2809875"/>
                <a:gd name="connsiteX88" fmla="*/ 1507734 w 3146208"/>
                <a:gd name="connsiteY88" fmla="*/ 192881 h 2809875"/>
                <a:gd name="connsiteX89" fmla="*/ 1505353 w 3146208"/>
                <a:gd name="connsiteY89" fmla="*/ 159543 h 2809875"/>
                <a:gd name="connsiteX90" fmla="*/ 1488684 w 3146208"/>
                <a:gd name="connsiteY90" fmla="*/ 119063 h 2809875"/>
                <a:gd name="connsiteX91" fmla="*/ 1479159 w 3146208"/>
                <a:gd name="connsiteY91" fmla="*/ 92868 h 2809875"/>
                <a:gd name="connsiteX92" fmla="*/ 1455347 w 3146208"/>
                <a:gd name="connsiteY92" fmla="*/ 85725 h 2809875"/>
                <a:gd name="connsiteX93" fmla="*/ 1450584 w 3146208"/>
                <a:gd name="connsiteY93" fmla="*/ 66675 h 2809875"/>
                <a:gd name="connsiteX94" fmla="*/ 1433915 w 3146208"/>
                <a:gd name="connsiteY94" fmla="*/ 40481 h 2809875"/>
                <a:gd name="connsiteX95" fmla="*/ 1445822 w 3146208"/>
                <a:gd name="connsiteY95" fmla="*/ 30956 h 2809875"/>
                <a:gd name="connsiteX96" fmla="*/ 1436297 w 3146208"/>
                <a:gd name="connsiteY96" fmla="*/ 0 h 2809875"/>
                <a:gd name="connsiteX97" fmla="*/ 845747 w 3146208"/>
                <a:gd name="connsiteY97" fmla="*/ 180975 h 2809875"/>
                <a:gd name="connsiteX98" fmla="*/ 845747 w 3146208"/>
                <a:gd name="connsiteY98" fmla="*/ 180975 h 2809875"/>
                <a:gd name="connsiteX99" fmla="*/ 840984 w 3146208"/>
                <a:gd name="connsiteY99" fmla="*/ 223838 h 2809875"/>
                <a:gd name="connsiteX100" fmla="*/ 836222 w 3146208"/>
                <a:gd name="connsiteY100" fmla="*/ 238125 h 2809875"/>
                <a:gd name="connsiteX101" fmla="*/ 817172 w 3146208"/>
                <a:gd name="connsiteY101" fmla="*/ 254794 h 2809875"/>
                <a:gd name="connsiteX102" fmla="*/ 788597 w 3146208"/>
                <a:gd name="connsiteY102" fmla="*/ 266700 h 2809875"/>
                <a:gd name="connsiteX103" fmla="*/ 740972 w 3146208"/>
                <a:gd name="connsiteY103" fmla="*/ 300038 h 2809875"/>
                <a:gd name="connsiteX104" fmla="*/ 721922 w 3146208"/>
                <a:gd name="connsiteY104" fmla="*/ 328613 h 2809875"/>
                <a:gd name="connsiteX105" fmla="*/ 705252 w 3146208"/>
                <a:gd name="connsiteY105" fmla="*/ 342900 h 2809875"/>
                <a:gd name="connsiteX106" fmla="*/ 707634 w 3146208"/>
                <a:gd name="connsiteY106" fmla="*/ 369095 h 2809875"/>
                <a:gd name="connsiteX107" fmla="*/ 726684 w 3146208"/>
                <a:gd name="connsiteY107" fmla="*/ 381000 h 2809875"/>
                <a:gd name="connsiteX108" fmla="*/ 731447 w 3146208"/>
                <a:gd name="connsiteY108" fmla="*/ 395288 h 2809875"/>
                <a:gd name="connsiteX109" fmla="*/ 750497 w 3146208"/>
                <a:gd name="connsiteY109" fmla="*/ 423863 h 2809875"/>
                <a:gd name="connsiteX110" fmla="*/ 760022 w 3146208"/>
                <a:gd name="connsiteY110" fmla="*/ 442913 h 2809875"/>
                <a:gd name="connsiteX111" fmla="*/ 750497 w 3146208"/>
                <a:gd name="connsiteY111" fmla="*/ 481013 h 2809875"/>
                <a:gd name="connsiteX112" fmla="*/ 736209 w 3146208"/>
                <a:gd name="connsiteY112" fmla="*/ 490538 h 2809875"/>
                <a:gd name="connsiteX113" fmla="*/ 731447 w 3146208"/>
                <a:gd name="connsiteY113" fmla="*/ 504825 h 2809875"/>
                <a:gd name="connsiteX114" fmla="*/ 717159 w 3146208"/>
                <a:gd name="connsiteY114" fmla="*/ 509588 h 2809875"/>
                <a:gd name="connsiteX115" fmla="*/ 712397 w 3146208"/>
                <a:gd name="connsiteY115" fmla="*/ 538163 h 2809875"/>
                <a:gd name="connsiteX116" fmla="*/ 702872 w 3146208"/>
                <a:gd name="connsiteY116" fmla="*/ 566738 h 2809875"/>
                <a:gd name="connsiteX117" fmla="*/ 698109 w 3146208"/>
                <a:gd name="connsiteY117" fmla="*/ 581025 h 2809875"/>
                <a:gd name="connsiteX118" fmla="*/ 683822 w 3146208"/>
                <a:gd name="connsiteY118" fmla="*/ 611981 h 2809875"/>
                <a:gd name="connsiteX119" fmla="*/ 702872 w 3146208"/>
                <a:gd name="connsiteY119" fmla="*/ 638175 h 2809875"/>
                <a:gd name="connsiteX120" fmla="*/ 731447 w 3146208"/>
                <a:gd name="connsiteY120" fmla="*/ 647700 h 2809875"/>
                <a:gd name="connsiteX121" fmla="*/ 740972 w 3146208"/>
                <a:gd name="connsiteY121" fmla="*/ 661988 h 2809875"/>
                <a:gd name="connsiteX122" fmla="*/ 745734 w 3146208"/>
                <a:gd name="connsiteY122" fmla="*/ 676275 h 2809875"/>
                <a:gd name="connsiteX123" fmla="*/ 745734 w 3146208"/>
                <a:gd name="connsiteY123" fmla="*/ 688181 h 2809875"/>
                <a:gd name="connsiteX124" fmla="*/ 748115 w 3146208"/>
                <a:gd name="connsiteY124" fmla="*/ 709613 h 2809875"/>
                <a:gd name="connsiteX125" fmla="*/ 755259 w 3146208"/>
                <a:gd name="connsiteY125" fmla="*/ 728663 h 2809875"/>
                <a:gd name="connsiteX126" fmla="*/ 745734 w 3146208"/>
                <a:gd name="connsiteY126" fmla="*/ 757238 h 2809875"/>
                <a:gd name="connsiteX127" fmla="*/ 736209 w 3146208"/>
                <a:gd name="connsiteY127" fmla="*/ 771525 h 2809875"/>
                <a:gd name="connsiteX128" fmla="*/ 736209 w 3146208"/>
                <a:gd name="connsiteY128" fmla="*/ 842963 h 2809875"/>
                <a:gd name="connsiteX129" fmla="*/ 740972 w 3146208"/>
                <a:gd name="connsiteY129" fmla="*/ 857250 h 2809875"/>
                <a:gd name="connsiteX130" fmla="*/ 745734 w 3146208"/>
                <a:gd name="connsiteY130" fmla="*/ 876300 h 2809875"/>
                <a:gd name="connsiteX131" fmla="*/ 760022 w 3146208"/>
                <a:gd name="connsiteY131" fmla="*/ 923925 h 2809875"/>
                <a:gd name="connsiteX132" fmla="*/ 764784 w 3146208"/>
                <a:gd name="connsiteY132" fmla="*/ 938213 h 2809875"/>
                <a:gd name="connsiteX133" fmla="*/ 771928 w 3146208"/>
                <a:gd name="connsiteY133" fmla="*/ 983456 h 2809875"/>
                <a:gd name="connsiteX134" fmla="*/ 750497 w 3146208"/>
                <a:gd name="connsiteY134" fmla="*/ 1004888 h 2809875"/>
                <a:gd name="connsiteX135" fmla="*/ 731447 w 3146208"/>
                <a:gd name="connsiteY135" fmla="*/ 1009650 h 2809875"/>
                <a:gd name="connsiteX136" fmla="*/ 712397 w 3146208"/>
                <a:gd name="connsiteY136" fmla="*/ 1016794 h 2809875"/>
                <a:gd name="connsiteX137" fmla="*/ 683822 w 3146208"/>
                <a:gd name="connsiteY137" fmla="*/ 1035844 h 2809875"/>
                <a:gd name="connsiteX138" fmla="*/ 674297 w 3146208"/>
                <a:gd name="connsiteY138" fmla="*/ 1052513 h 2809875"/>
                <a:gd name="connsiteX139" fmla="*/ 660009 w 3146208"/>
                <a:gd name="connsiteY139" fmla="*/ 1062038 h 2809875"/>
                <a:gd name="connsiteX140" fmla="*/ 650484 w 3146208"/>
                <a:gd name="connsiteY140" fmla="*/ 1076325 h 2809875"/>
                <a:gd name="connsiteX141" fmla="*/ 640959 w 3146208"/>
                <a:gd name="connsiteY141" fmla="*/ 1157288 h 2809875"/>
                <a:gd name="connsiteX142" fmla="*/ 626672 w 3146208"/>
                <a:gd name="connsiteY142" fmla="*/ 1190625 h 2809875"/>
                <a:gd name="connsiteX143" fmla="*/ 593334 w 3146208"/>
                <a:gd name="connsiteY143" fmla="*/ 1204913 h 2809875"/>
                <a:gd name="connsiteX144" fmla="*/ 588572 w 3146208"/>
                <a:gd name="connsiteY144" fmla="*/ 1219200 h 2809875"/>
                <a:gd name="connsiteX145" fmla="*/ 593334 w 3146208"/>
                <a:gd name="connsiteY145" fmla="*/ 1233488 h 2809875"/>
                <a:gd name="connsiteX146" fmla="*/ 579047 w 3146208"/>
                <a:gd name="connsiteY146" fmla="*/ 1247775 h 2809875"/>
                <a:gd name="connsiteX147" fmla="*/ 569521 w 3146208"/>
                <a:gd name="connsiteY147" fmla="*/ 1290638 h 2809875"/>
                <a:gd name="connsiteX148" fmla="*/ 552854 w 3146208"/>
                <a:gd name="connsiteY148" fmla="*/ 1321593 h 2809875"/>
                <a:gd name="connsiteX149" fmla="*/ 533803 w 3146208"/>
                <a:gd name="connsiteY149" fmla="*/ 1343025 h 2809875"/>
                <a:gd name="connsiteX150" fmla="*/ 519515 w 3146208"/>
                <a:gd name="connsiteY150" fmla="*/ 1371600 h 2809875"/>
                <a:gd name="connsiteX151" fmla="*/ 498084 w 3146208"/>
                <a:gd name="connsiteY151" fmla="*/ 1419225 h 2809875"/>
                <a:gd name="connsiteX152" fmla="*/ 493322 w 3146208"/>
                <a:gd name="connsiteY152" fmla="*/ 1433513 h 2809875"/>
                <a:gd name="connsiteX153" fmla="*/ 474272 w 3146208"/>
                <a:gd name="connsiteY153" fmla="*/ 1466850 h 2809875"/>
                <a:gd name="connsiteX154" fmla="*/ 464747 w 3146208"/>
                <a:gd name="connsiteY154" fmla="*/ 1485900 h 2809875"/>
                <a:gd name="connsiteX155" fmla="*/ 459984 w 3146208"/>
                <a:gd name="connsiteY155" fmla="*/ 1500188 h 2809875"/>
                <a:gd name="connsiteX156" fmla="*/ 450459 w 3146208"/>
                <a:gd name="connsiteY156" fmla="*/ 1514475 h 2809875"/>
                <a:gd name="connsiteX157" fmla="*/ 436172 w 3146208"/>
                <a:gd name="connsiteY157" fmla="*/ 1552575 h 2809875"/>
                <a:gd name="connsiteX158" fmla="*/ 412359 w 3146208"/>
                <a:gd name="connsiteY158" fmla="*/ 1595438 h 2809875"/>
                <a:gd name="connsiteX159" fmla="*/ 398072 w 3146208"/>
                <a:gd name="connsiteY159" fmla="*/ 1628776 h 2809875"/>
                <a:gd name="connsiteX160" fmla="*/ 393310 w 3146208"/>
                <a:gd name="connsiteY160" fmla="*/ 1657350 h 2809875"/>
                <a:gd name="connsiteX161" fmla="*/ 379022 w 3146208"/>
                <a:gd name="connsiteY161" fmla="*/ 1719263 h 2809875"/>
                <a:gd name="connsiteX162" fmla="*/ 374259 w 3146208"/>
                <a:gd name="connsiteY162" fmla="*/ 1757363 h 2809875"/>
                <a:gd name="connsiteX163" fmla="*/ 369497 w 3146208"/>
                <a:gd name="connsiteY163" fmla="*/ 1771650 h 2809875"/>
                <a:gd name="connsiteX164" fmla="*/ 357591 w 3146208"/>
                <a:gd name="connsiteY164" fmla="*/ 1807369 h 2809875"/>
                <a:gd name="connsiteX165" fmla="*/ 343303 w 3146208"/>
                <a:gd name="connsiteY165" fmla="*/ 1852613 h 2809875"/>
                <a:gd name="connsiteX166" fmla="*/ 336159 w 3146208"/>
                <a:gd name="connsiteY166" fmla="*/ 1876425 h 2809875"/>
                <a:gd name="connsiteX167" fmla="*/ 326634 w 3146208"/>
                <a:gd name="connsiteY167" fmla="*/ 1890713 h 2809875"/>
                <a:gd name="connsiteX168" fmla="*/ 321872 w 3146208"/>
                <a:gd name="connsiteY168" fmla="*/ 1905000 h 2809875"/>
                <a:gd name="connsiteX169" fmla="*/ 307584 w 3146208"/>
                <a:gd name="connsiteY169" fmla="*/ 1914525 h 2809875"/>
                <a:gd name="connsiteX170" fmla="*/ 293297 w 3146208"/>
                <a:gd name="connsiteY170" fmla="*/ 1943100 h 2809875"/>
                <a:gd name="connsiteX171" fmla="*/ 283772 w 3146208"/>
                <a:gd name="connsiteY171" fmla="*/ 1971675 h 2809875"/>
                <a:gd name="connsiteX172" fmla="*/ 267103 w 3146208"/>
                <a:gd name="connsiteY172" fmla="*/ 2002632 h 2809875"/>
                <a:gd name="connsiteX173" fmla="*/ 231384 w 3146208"/>
                <a:gd name="connsiteY173" fmla="*/ 2038350 h 2809875"/>
                <a:gd name="connsiteX174" fmla="*/ 207572 w 3146208"/>
                <a:gd name="connsiteY174" fmla="*/ 2062163 h 2809875"/>
                <a:gd name="connsiteX175" fmla="*/ 202809 w 3146208"/>
                <a:gd name="connsiteY175" fmla="*/ 2076450 h 2809875"/>
                <a:gd name="connsiteX176" fmla="*/ 174234 w 3146208"/>
                <a:gd name="connsiteY176" fmla="*/ 2095500 h 2809875"/>
                <a:gd name="connsiteX177" fmla="*/ 159947 w 3146208"/>
                <a:gd name="connsiteY177" fmla="*/ 2105025 h 2809875"/>
                <a:gd name="connsiteX178" fmla="*/ 131372 w 3146208"/>
                <a:gd name="connsiteY178" fmla="*/ 2133601 h 2809875"/>
                <a:gd name="connsiteX179" fmla="*/ 102797 w 3146208"/>
                <a:gd name="connsiteY179" fmla="*/ 2145506 h 2809875"/>
                <a:gd name="connsiteX180" fmla="*/ 78985 w 3146208"/>
                <a:gd name="connsiteY180" fmla="*/ 2157412 h 2809875"/>
                <a:gd name="connsiteX181" fmla="*/ 45647 w 3146208"/>
                <a:gd name="connsiteY181" fmla="*/ 2174081 h 2809875"/>
                <a:gd name="connsiteX182" fmla="*/ 24215 w 3146208"/>
                <a:gd name="connsiteY182" fmla="*/ 2178844 h 2809875"/>
                <a:gd name="connsiteX183" fmla="*/ 403 w 3146208"/>
                <a:gd name="connsiteY183" fmla="*/ 2188369 h 2809875"/>
                <a:gd name="connsiteX184" fmla="*/ 12309 w 3146208"/>
                <a:gd name="connsiteY184" fmla="*/ 2228850 h 2809875"/>
                <a:gd name="connsiteX185" fmla="*/ 43265 w 3146208"/>
                <a:gd name="connsiteY185" fmla="*/ 2255044 h 2809875"/>
                <a:gd name="connsiteX186" fmla="*/ 67079 w 3146208"/>
                <a:gd name="connsiteY186" fmla="*/ 2271713 h 2809875"/>
                <a:gd name="connsiteX187" fmla="*/ 90890 w 3146208"/>
                <a:gd name="connsiteY187" fmla="*/ 2276475 h 2809875"/>
                <a:gd name="connsiteX188" fmla="*/ 114703 w 3146208"/>
                <a:gd name="connsiteY188" fmla="*/ 2297906 h 2809875"/>
                <a:gd name="connsiteX189" fmla="*/ 119466 w 3146208"/>
                <a:gd name="connsiteY189" fmla="*/ 2326482 h 2809875"/>
                <a:gd name="connsiteX190" fmla="*/ 126609 w 3146208"/>
                <a:gd name="connsiteY190" fmla="*/ 2347913 h 2809875"/>
                <a:gd name="connsiteX191" fmla="*/ 121847 w 3146208"/>
                <a:gd name="connsiteY191" fmla="*/ 2386013 h 2809875"/>
                <a:gd name="connsiteX192" fmla="*/ 112322 w 3146208"/>
                <a:gd name="connsiteY192" fmla="*/ 2405063 h 2809875"/>
                <a:gd name="connsiteX193" fmla="*/ 100416 w 3146208"/>
                <a:gd name="connsiteY193" fmla="*/ 2424112 h 2809875"/>
                <a:gd name="connsiteX194" fmla="*/ 71841 w 3146208"/>
                <a:gd name="connsiteY194" fmla="*/ 2426494 h 2809875"/>
                <a:gd name="connsiteX195" fmla="*/ 50409 w 3146208"/>
                <a:gd name="connsiteY195" fmla="*/ 2452688 h 2809875"/>
                <a:gd name="connsiteX196" fmla="*/ 21834 w 3146208"/>
                <a:gd name="connsiteY196" fmla="*/ 2466975 h 2809875"/>
                <a:gd name="connsiteX197" fmla="*/ 31359 w 3146208"/>
                <a:gd name="connsiteY197" fmla="*/ 2490788 h 2809875"/>
                <a:gd name="connsiteX198" fmla="*/ 21834 w 3146208"/>
                <a:gd name="connsiteY198" fmla="*/ 2524125 h 2809875"/>
                <a:gd name="connsiteX199" fmla="*/ 12309 w 3146208"/>
                <a:gd name="connsiteY199" fmla="*/ 2538413 h 2809875"/>
                <a:gd name="connsiteX200" fmla="*/ 374259 w 3146208"/>
                <a:gd name="connsiteY200" fmla="*/ 2809875 h 2809875"/>
                <a:gd name="connsiteX0" fmla="*/ 690172 w 3055683"/>
                <a:gd name="connsiteY0" fmla="*/ 2619375 h 2809875"/>
                <a:gd name="connsiteX1" fmla="*/ 1179122 w 3055683"/>
                <a:gd name="connsiteY1" fmla="*/ 2152650 h 2809875"/>
                <a:gd name="connsiteX2" fmla="*/ 1449791 w 3055683"/>
                <a:gd name="connsiteY2" fmla="*/ 1759744 h 2809875"/>
                <a:gd name="connsiteX3" fmla="*/ 1573615 w 3055683"/>
                <a:gd name="connsiteY3" fmla="*/ 1492251 h 2809875"/>
                <a:gd name="connsiteX4" fmla="*/ 1823647 w 3055683"/>
                <a:gd name="connsiteY4" fmla="*/ 1362075 h 2809875"/>
                <a:gd name="connsiteX5" fmla="*/ 2145909 w 3055683"/>
                <a:gd name="connsiteY5" fmla="*/ 1212850 h 2809875"/>
                <a:gd name="connsiteX6" fmla="*/ 2325297 w 3055683"/>
                <a:gd name="connsiteY6" fmla="*/ 1135063 h 2809875"/>
                <a:gd name="connsiteX7" fmla="*/ 3046022 w 3055683"/>
                <a:gd name="connsiteY7" fmla="*/ 1131094 h 2809875"/>
                <a:gd name="connsiteX8" fmla="*/ 3050784 w 3055683"/>
                <a:gd name="connsiteY8" fmla="*/ 1114425 h 2809875"/>
                <a:gd name="connsiteX9" fmla="*/ 3050784 w 3055683"/>
                <a:gd name="connsiteY9" fmla="*/ 1104900 h 2809875"/>
                <a:gd name="connsiteX10" fmla="*/ 3036497 w 3055683"/>
                <a:gd name="connsiteY10" fmla="*/ 1100138 h 2809875"/>
                <a:gd name="connsiteX11" fmla="*/ 3055547 w 3055683"/>
                <a:gd name="connsiteY11" fmla="*/ 1062038 h 2809875"/>
                <a:gd name="connsiteX12" fmla="*/ 3024590 w 3055683"/>
                <a:gd name="connsiteY12" fmla="*/ 1052513 h 2809875"/>
                <a:gd name="connsiteX13" fmla="*/ 3012684 w 3055683"/>
                <a:gd name="connsiteY13" fmla="*/ 1066800 h 2809875"/>
                <a:gd name="connsiteX14" fmla="*/ 2972204 w 3055683"/>
                <a:gd name="connsiteY14" fmla="*/ 1073944 h 2809875"/>
                <a:gd name="connsiteX15" fmla="*/ 2955534 w 3055683"/>
                <a:gd name="connsiteY15" fmla="*/ 1066800 h 2809875"/>
                <a:gd name="connsiteX16" fmla="*/ 2950772 w 3055683"/>
                <a:gd name="connsiteY16" fmla="*/ 1047750 h 2809875"/>
                <a:gd name="connsiteX17" fmla="*/ 2931721 w 3055683"/>
                <a:gd name="connsiteY17" fmla="*/ 1040607 h 2809875"/>
                <a:gd name="connsiteX18" fmla="*/ 2903147 w 3055683"/>
                <a:gd name="connsiteY18" fmla="*/ 1019175 h 2809875"/>
                <a:gd name="connsiteX19" fmla="*/ 2888859 w 3055683"/>
                <a:gd name="connsiteY19" fmla="*/ 1014413 h 2809875"/>
                <a:gd name="connsiteX20" fmla="*/ 2874572 w 3055683"/>
                <a:gd name="connsiteY20" fmla="*/ 1004888 h 2809875"/>
                <a:gd name="connsiteX21" fmla="*/ 2855522 w 3055683"/>
                <a:gd name="connsiteY21" fmla="*/ 1004888 h 2809875"/>
                <a:gd name="connsiteX22" fmla="*/ 2834090 w 3055683"/>
                <a:gd name="connsiteY22" fmla="*/ 995363 h 2809875"/>
                <a:gd name="connsiteX23" fmla="*/ 2810278 w 3055683"/>
                <a:gd name="connsiteY23" fmla="*/ 1009650 h 2809875"/>
                <a:gd name="connsiteX24" fmla="*/ 2767416 w 3055683"/>
                <a:gd name="connsiteY24" fmla="*/ 1007269 h 2809875"/>
                <a:gd name="connsiteX25" fmla="*/ 2734079 w 3055683"/>
                <a:gd name="connsiteY25" fmla="*/ 1019175 h 2809875"/>
                <a:gd name="connsiteX26" fmla="*/ 2712646 w 3055683"/>
                <a:gd name="connsiteY26" fmla="*/ 1019176 h 2809875"/>
                <a:gd name="connsiteX27" fmla="*/ 2693597 w 3055683"/>
                <a:gd name="connsiteY27" fmla="*/ 1009650 h 2809875"/>
                <a:gd name="connsiteX28" fmla="*/ 2641209 w 3055683"/>
                <a:gd name="connsiteY28" fmla="*/ 1021557 h 2809875"/>
                <a:gd name="connsiteX29" fmla="*/ 2631684 w 3055683"/>
                <a:gd name="connsiteY29" fmla="*/ 1031082 h 2809875"/>
                <a:gd name="connsiteX30" fmla="*/ 2612634 w 3055683"/>
                <a:gd name="connsiteY30" fmla="*/ 1038225 h 2809875"/>
                <a:gd name="connsiteX31" fmla="*/ 2595965 w 3055683"/>
                <a:gd name="connsiteY31" fmla="*/ 1035844 h 2809875"/>
                <a:gd name="connsiteX32" fmla="*/ 2529290 w 3055683"/>
                <a:gd name="connsiteY32" fmla="*/ 1004888 h 2809875"/>
                <a:gd name="connsiteX33" fmla="*/ 2526909 w 3055683"/>
                <a:gd name="connsiteY33" fmla="*/ 971550 h 2809875"/>
                <a:gd name="connsiteX34" fmla="*/ 2512622 w 3055683"/>
                <a:gd name="connsiteY34" fmla="*/ 942975 h 2809875"/>
                <a:gd name="connsiteX35" fmla="*/ 2488809 w 3055683"/>
                <a:gd name="connsiteY35" fmla="*/ 938213 h 2809875"/>
                <a:gd name="connsiteX36" fmla="*/ 2493572 w 3055683"/>
                <a:gd name="connsiteY36" fmla="*/ 923925 h 2809875"/>
                <a:gd name="connsiteX37" fmla="*/ 2479284 w 3055683"/>
                <a:gd name="connsiteY37" fmla="*/ 914400 h 2809875"/>
                <a:gd name="connsiteX38" fmla="*/ 2457853 w 3055683"/>
                <a:gd name="connsiteY38" fmla="*/ 902494 h 2809875"/>
                <a:gd name="connsiteX39" fmla="*/ 2431659 w 3055683"/>
                <a:gd name="connsiteY39" fmla="*/ 890588 h 2809875"/>
                <a:gd name="connsiteX40" fmla="*/ 2414991 w 3055683"/>
                <a:gd name="connsiteY40" fmla="*/ 864394 h 2809875"/>
                <a:gd name="connsiteX41" fmla="*/ 2398321 w 3055683"/>
                <a:gd name="connsiteY41" fmla="*/ 833437 h 2809875"/>
                <a:gd name="connsiteX42" fmla="*/ 2367365 w 3055683"/>
                <a:gd name="connsiteY42" fmla="*/ 807244 h 2809875"/>
                <a:gd name="connsiteX43" fmla="*/ 2348316 w 3055683"/>
                <a:gd name="connsiteY43" fmla="*/ 769144 h 2809875"/>
                <a:gd name="connsiteX44" fmla="*/ 2322122 w 3055683"/>
                <a:gd name="connsiteY44" fmla="*/ 733425 h 2809875"/>
                <a:gd name="connsiteX45" fmla="*/ 2307834 w 3055683"/>
                <a:gd name="connsiteY45" fmla="*/ 723900 h 2809875"/>
                <a:gd name="connsiteX46" fmla="*/ 2264972 w 3055683"/>
                <a:gd name="connsiteY46" fmla="*/ 704850 h 2809875"/>
                <a:gd name="connsiteX47" fmla="*/ 2241159 w 3055683"/>
                <a:gd name="connsiteY47" fmla="*/ 678657 h 2809875"/>
                <a:gd name="connsiteX48" fmla="*/ 2231634 w 3055683"/>
                <a:gd name="connsiteY48" fmla="*/ 657225 h 2809875"/>
                <a:gd name="connsiteX49" fmla="*/ 2212584 w 3055683"/>
                <a:gd name="connsiteY49" fmla="*/ 647700 h 2809875"/>
                <a:gd name="connsiteX50" fmla="*/ 2198297 w 3055683"/>
                <a:gd name="connsiteY50" fmla="*/ 638175 h 2809875"/>
                <a:gd name="connsiteX51" fmla="*/ 2179247 w 3055683"/>
                <a:gd name="connsiteY51" fmla="*/ 642938 h 2809875"/>
                <a:gd name="connsiteX52" fmla="*/ 2155434 w 3055683"/>
                <a:gd name="connsiteY52" fmla="*/ 619125 h 2809875"/>
                <a:gd name="connsiteX53" fmla="*/ 2136384 w 3055683"/>
                <a:gd name="connsiteY53" fmla="*/ 590550 h 2809875"/>
                <a:gd name="connsiteX54" fmla="*/ 2126859 w 3055683"/>
                <a:gd name="connsiteY54" fmla="*/ 561975 h 2809875"/>
                <a:gd name="connsiteX55" fmla="*/ 2103047 w 3055683"/>
                <a:gd name="connsiteY55" fmla="*/ 561975 h 2809875"/>
                <a:gd name="connsiteX56" fmla="*/ 2088759 w 3055683"/>
                <a:gd name="connsiteY56" fmla="*/ 547688 h 2809875"/>
                <a:gd name="connsiteX57" fmla="*/ 2050660 w 3055683"/>
                <a:gd name="connsiteY57" fmla="*/ 540544 h 2809875"/>
                <a:gd name="connsiteX58" fmla="*/ 2007797 w 3055683"/>
                <a:gd name="connsiteY58" fmla="*/ 528638 h 2809875"/>
                <a:gd name="connsiteX59" fmla="*/ 1976841 w 3055683"/>
                <a:gd name="connsiteY59" fmla="*/ 526256 h 2809875"/>
                <a:gd name="connsiteX60" fmla="*/ 1948266 w 3055683"/>
                <a:gd name="connsiteY60" fmla="*/ 521494 h 2809875"/>
                <a:gd name="connsiteX61" fmla="*/ 1926834 w 3055683"/>
                <a:gd name="connsiteY61" fmla="*/ 504825 h 2809875"/>
                <a:gd name="connsiteX62" fmla="*/ 1912547 w 3055683"/>
                <a:gd name="connsiteY62" fmla="*/ 509588 h 2809875"/>
                <a:gd name="connsiteX63" fmla="*/ 1841109 w 3055683"/>
                <a:gd name="connsiteY63" fmla="*/ 495300 h 2809875"/>
                <a:gd name="connsiteX64" fmla="*/ 1812534 w 3055683"/>
                <a:gd name="connsiteY64" fmla="*/ 485775 h 2809875"/>
                <a:gd name="connsiteX65" fmla="*/ 1798247 w 3055683"/>
                <a:gd name="connsiteY65" fmla="*/ 481013 h 2809875"/>
                <a:gd name="connsiteX66" fmla="*/ 1783959 w 3055683"/>
                <a:gd name="connsiteY66" fmla="*/ 490538 h 2809875"/>
                <a:gd name="connsiteX67" fmla="*/ 1769672 w 3055683"/>
                <a:gd name="connsiteY67" fmla="*/ 495300 h 2809875"/>
                <a:gd name="connsiteX68" fmla="*/ 1741097 w 3055683"/>
                <a:gd name="connsiteY68" fmla="*/ 523875 h 2809875"/>
                <a:gd name="connsiteX69" fmla="*/ 1717284 w 3055683"/>
                <a:gd name="connsiteY69" fmla="*/ 519113 h 2809875"/>
                <a:gd name="connsiteX70" fmla="*/ 1683947 w 3055683"/>
                <a:gd name="connsiteY70" fmla="*/ 509588 h 2809875"/>
                <a:gd name="connsiteX71" fmla="*/ 1650609 w 3055683"/>
                <a:gd name="connsiteY71" fmla="*/ 504825 h 2809875"/>
                <a:gd name="connsiteX72" fmla="*/ 1622034 w 3055683"/>
                <a:gd name="connsiteY72" fmla="*/ 500063 h 2809875"/>
                <a:gd name="connsiteX73" fmla="*/ 1581553 w 3055683"/>
                <a:gd name="connsiteY73" fmla="*/ 483394 h 2809875"/>
                <a:gd name="connsiteX74" fmla="*/ 1552978 w 3055683"/>
                <a:gd name="connsiteY74" fmla="*/ 483394 h 2809875"/>
                <a:gd name="connsiteX75" fmla="*/ 1541072 w 3055683"/>
                <a:gd name="connsiteY75" fmla="*/ 466725 h 2809875"/>
                <a:gd name="connsiteX76" fmla="*/ 1526784 w 3055683"/>
                <a:gd name="connsiteY76" fmla="*/ 447675 h 2809875"/>
                <a:gd name="connsiteX77" fmla="*/ 1522021 w 3055683"/>
                <a:gd name="connsiteY77" fmla="*/ 421481 h 2809875"/>
                <a:gd name="connsiteX78" fmla="*/ 1533929 w 3055683"/>
                <a:gd name="connsiteY78" fmla="*/ 392907 h 2809875"/>
                <a:gd name="connsiteX79" fmla="*/ 1564884 w 3055683"/>
                <a:gd name="connsiteY79" fmla="*/ 366713 h 2809875"/>
                <a:gd name="connsiteX80" fmla="*/ 1557740 w 3055683"/>
                <a:gd name="connsiteY80" fmla="*/ 340519 h 2809875"/>
                <a:gd name="connsiteX81" fmla="*/ 1564884 w 3055683"/>
                <a:gd name="connsiteY81" fmla="*/ 309562 h 2809875"/>
                <a:gd name="connsiteX82" fmla="*/ 1583934 w 3055683"/>
                <a:gd name="connsiteY82" fmla="*/ 285750 h 2809875"/>
                <a:gd name="connsiteX83" fmla="*/ 1588697 w 3055683"/>
                <a:gd name="connsiteY83" fmla="*/ 271463 h 2809875"/>
                <a:gd name="connsiteX84" fmla="*/ 1579172 w 3055683"/>
                <a:gd name="connsiteY84" fmla="*/ 257175 h 2809875"/>
                <a:gd name="connsiteX85" fmla="*/ 1545834 w 3055683"/>
                <a:gd name="connsiteY85" fmla="*/ 230981 h 2809875"/>
                <a:gd name="connsiteX86" fmla="*/ 1522022 w 3055683"/>
                <a:gd name="connsiteY86" fmla="*/ 228600 h 2809875"/>
                <a:gd name="connsiteX87" fmla="*/ 1507734 w 3055683"/>
                <a:gd name="connsiteY87" fmla="*/ 192881 h 2809875"/>
                <a:gd name="connsiteX88" fmla="*/ 1505353 w 3055683"/>
                <a:gd name="connsiteY88" fmla="*/ 159543 h 2809875"/>
                <a:gd name="connsiteX89" fmla="*/ 1488684 w 3055683"/>
                <a:gd name="connsiteY89" fmla="*/ 119063 h 2809875"/>
                <a:gd name="connsiteX90" fmla="*/ 1479159 w 3055683"/>
                <a:gd name="connsiteY90" fmla="*/ 92868 h 2809875"/>
                <a:gd name="connsiteX91" fmla="*/ 1455347 w 3055683"/>
                <a:gd name="connsiteY91" fmla="*/ 85725 h 2809875"/>
                <a:gd name="connsiteX92" fmla="*/ 1450584 w 3055683"/>
                <a:gd name="connsiteY92" fmla="*/ 66675 h 2809875"/>
                <a:gd name="connsiteX93" fmla="*/ 1433915 w 3055683"/>
                <a:gd name="connsiteY93" fmla="*/ 40481 h 2809875"/>
                <a:gd name="connsiteX94" fmla="*/ 1445822 w 3055683"/>
                <a:gd name="connsiteY94" fmla="*/ 30956 h 2809875"/>
                <a:gd name="connsiteX95" fmla="*/ 1436297 w 3055683"/>
                <a:gd name="connsiteY95" fmla="*/ 0 h 2809875"/>
                <a:gd name="connsiteX96" fmla="*/ 845747 w 3055683"/>
                <a:gd name="connsiteY96" fmla="*/ 180975 h 2809875"/>
                <a:gd name="connsiteX97" fmla="*/ 845747 w 3055683"/>
                <a:gd name="connsiteY97" fmla="*/ 180975 h 2809875"/>
                <a:gd name="connsiteX98" fmla="*/ 840984 w 3055683"/>
                <a:gd name="connsiteY98" fmla="*/ 223838 h 2809875"/>
                <a:gd name="connsiteX99" fmla="*/ 836222 w 3055683"/>
                <a:gd name="connsiteY99" fmla="*/ 238125 h 2809875"/>
                <a:gd name="connsiteX100" fmla="*/ 817172 w 3055683"/>
                <a:gd name="connsiteY100" fmla="*/ 254794 h 2809875"/>
                <a:gd name="connsiteX101" fmla="*/ 788597 w 3055683"/>
                <a:gd name="connsiteY101" fmla="*/ 266700 h 2809875"/>
                <a:gd name="connsiteX102" fmla="*/ 740972 w 3055683"/>
                <a:gd name="connsiteY102" fmla="*/ 300038 h 2809875"/>
                <a:gd name="connsiteX103" fmla="*/ 721922 w 3055683"/>
                <a:gd name="connsiteY103" fmla="*/ 328613 h 2809875"/>
                <a:gd name="connsiteX104" fmla="*/ 705252 w 3055683"/>
                <a:gd name="connsiteY104" fmla="*/ 342900 h 2809875"/>
                <a:gd name="connsiteX105" fmla="*/ 707634 w 3055683"/>
                <a:gd name="connsiteY105" fmla="*/ 369095 h 2809875"/>
                <a:gd name="connsiteX106" fmla="*/ 726684 w 3055683"/>
                <a:gd name="connsiteY106" fmla="*/ 381000 h 2809875"/>
                <a:gd name="connsiteX107" fmla="*/ 731447 w 3055683"/>
                <a:gd name="connsiteY107" fmla="*/ 395288 h 2809875"/>
                <a:gd name="connsiteX108" fmla="*/ 750497 w 3055683"/>
                <a:gd name="connsiteY108" fmla="*/ 423863 h 2809875"/>
                <a:gd name="connsiteX109" fmla="*/ 760022 w 3055683"/>
                <a:gd name="connsiteY109" fmla="*/ 442913 h 2809875"/>
                <a:gd name="connsiteX110" fmla="*/ 750497 w 3055683"/>
                <a:gd name="connsiteY110" fmla="*/ 481013 h 2809875"/>
                <a:gd name="connsiteX111" fmla="*/ 736209 w 3055683"/>
                <a:gd name="connsiteY111" fmla="*/ 490538 h 2809875"/>
                <a:gd name="connsiteX112" fmla="*/ 731447 w 3055683"/>
                <a:gd name="connsiteY112" fmla="*/ 504825 h 2809875"/>
                <a:gd name="connsiteX113" fmla="*/ 717159 w 3055683"/>
                <a:gd name="connsiteY113" fmla="*/ 509588 h 2809875"/>
                <a:gd name="connsiteX114" fmla="*/ 712397 w 3055683"/>
                <a:gd name="connsiteY114" fmla="*/ 538163 h 2809875"/>
                <a:gd name="connsiteX115" fmla="*/ 702872 w 3055683"/>
                <a:gd name="connsiteY115" fmla="*/ 566738 h 2809875"/>
                <a:gd name="connsiteX116" fmla="*/ 698109 w 3055683"/>
                <a:gd name="connsiteY116" fmla="*/ 581025 h 2809875"/>
                <a:gd name="connsiteX117" fmla="*/ 683822 w 3055683"/>
                <a:gd name="connsiteY117" fmla="*/ 611981 h 2809875"/>
                <a:gd name="connsiteX118" fmla="*/ 702872 w 3055683"/>
                <a:gd name="connsiteY118" fmla="*/ 638175 h 2809875"/>
                <a:gd name="connsiteX119" fmla="*/ 731447 w 3055683"/>
                <a:gd name="connsiteY119" fmla="*/ 647700 h 2809875"/>
                <a:gd name="connsiteX120" fmla="*/ 740972 w 3055683"/>
                <a:gd name="connsiteY120" fmla="*/ 661988 h 2809875"/>
                <a:gd name="connsiteX121" fmla="*/ 745734 w 3055683"/>
                <a:gd name="connsiteY121" fmla="*/ 676275 h 2809875"/>
                <a:gd name="connsiteX122" fmla="*/ 745734 w 3055683"/>
                <a:gd name="connsiteY122" fmla="*/ 688181 h 2809875"/>
                <a:gd name="connsiteX123" fmla="*/ 748115 w 3055683"/>
                <a:gd name="connsiteY123" fmla="*/ 709613 h 2809875"/>
                <a:gd name="connsiteX124" fmla="*/ 755259 w 3055683"/>
                <a:gd name="connsiteY124" fmla="*/ 728663 h 2809875"/>
                <a:gd name="connsiteX125" fmla="*/ 745734 w 3055683"/>
                <a:gd name="connsiteY125" fmla="*/ 757238 h 2809875"/>
                <a:gd name="connsiteX126" fmla="*/ 736209 w 3055683"/>
                <a:gd name="connsiteY126" fmla="*/ 771525 h 2809875"/>
                <a:gd name="connsiteX127" fmla="*/ 736209 w 3055683"/>
                <a:gd name="connsiteY127" fmla="*/ 842963 h 2809875"/>
                <a:gd name="connsiteX128" fmla="*/ 740972 w 3055683"/>
                <a:gd name="connsiteY128" fmla="*/ 857250 h 2809875"/>
                <a:gd name="connsiteX129" fmla="*/ 745734 w 3055683"/>
                <a:gd name="connsiteY129" fmla="*/ 876300 h 2809875"/>
                <a:gd name="connsiteX130" fmla="*/ 760022 w 3055683"/>
                <a:gd name="connsiteY130" fmla="*/ 923925 h 2809875"/>
                <a:gd name="connsiteX131" fmla="*/ 764784 w 3055683"/>
                <a:gd name="connsiteY131" fmla="*/ 938213 h 2809875"/>
                <a:gd name="connsiteX132" fmla="*/ 771928 w 3055683"/>
                <a:gd name="connsiteY132" fmla="*/ 983456 h 2809875"/>
                <a:gd name="connsiteX133" fmla="*/ 750497 w 3055683"/>
                <a:gd name="connsiteY133" fmla="*/ 1004888 h 2809875"/>
                <a:gd name="connsiteX134" fmla="*/ 731447 w 3055683"/>
                <a:gd name="connsiteY134" fmla="*/ 1009650 h 2809875"/>
                <a:gd name="connsiteX135" fmla="*/ 712397 w 3055683"/>
                <a:gd name="connsiteY135" fmla="*/ 1016794 h 2809875"/>
                <a:gd name="connsiteX136" fmla="*/ 683822 w 3055683"/>
                <a:gd name="connsiteY136" fmla="*/ 1035844 h 2809875"/>
                <a:gd name="connsiteX137" fmla="*/ 674297 w 3055683"/>
                <a:gd name="connsiteY137" fmla="*/ 1052513 h 2809875"/>
                <a:gd name="connsiteX138" fmla="*/ 660009 w 3055683"/>
                <a:gd name="connsiteY138" fmla="*/ 1062038 h 2809875"/>
                <a:gd name="connsiteX139" fmla="*/ 650484 w 3055683"/>
                <a:gd name="connsiteY139" fmla="*/ 1076325 h 2809875"/>
                <a:gd name="connsiteX140" fmla="*/ 640959 w 3055683"/>
                <a:gd name="connsiteY140" fmla="*/ 1157288 h 2809875"/>
                <a:gd name="connsiteX141" fmla="*/ 626672 w 3055683"/>
                <a:gd name="connsiteY141" fmla="*/ 1190625 h 2809875"/>
                <a:gd name="connsiteX142" fmla="*/ 593334 w 3055683"/>
                <a:gd name="connsiteY142" fmla="*/ 1204913 h 2809875"/>
                <a:gd name="connsiteX143" fmla="*/ 588572 w 3055683"/>
                <a:gd name="connsiteY143" fmla="*/ 1219200 h 2809875"/>
                <a:gd name="connsiteX144" fmla="*/ 593334 w 3055683"/>
                <a:gd name="connsiteY144" fmla="*/ 1233488 h 2809875"/>
                <a:gd name="connsiteX145" fmla="*/ 579047 w 3055683"/>
                <a:gd name="connsiteY145" fmla="*/ 1247775 h 2809875"/>
                <a:gd name="connsiteX146" fmla="*/ 569521 w 3055683"/>
                <a:gd name="connsiteY146" fmla="*/ 1290638 h 2809875"/>
                <a:gd name="connsiteX147" fmla="*/ 552854 w 3055683"/>
                <a:gd name="connsiteY147" fmla="*/ 1321593 h 2809875"/>
                <a:gd name="connsiteX148" fmla="*/ 533803 w 3055683"/>
                <a:gd name="connsiteY148" fmla="*/ 1343025 h 2809875"/>
                <a:gd name="connsiteX149" fmla="*/ 519515 w 3055683"/>
                <a:gd name="connsiteY149" fmla="*/ 1371600 h 2809875"/>
                <a:gd name="connsiteX150" fmla="*/ 498084 w 3055683"/>
                <a:gd name="connsiteY150" fmla="*/ 1419225 h 2809875"/>
                <a:gd name="connsiteX151" fmla="*/ 493322 w 3055683"/>
                <a:gd name="connsiteY151" fmla="*/ 1433513 h 2809875"/>
                <a:gd name="connsiteX152" fmla="*/ 474272 w 3055683"/>
                <a:gd name="connsiteY152" fmla="*/ 1466850 h 2809875"/>
                <a:gd name="connsiteX153" fmla="*/ 464747 w 3055683"/>
                <a:gd name="connsiteY153" fmla="*/ 1485900 h 2809875"/>
                <a:gd name="connsiteX154" fmla="*/ 459984 w 3055683"/>
                <a:gd name="connsiteY154" fmla="*/ 1500188 h 2809875"/>
                <a:gd name="connsiteX155" fmla="*/ 450459 w 3055683"/>
                <a:gd name="connsiteY155" fmla="*/ 1514475 h 2809875"/>
                <a:gd name="connsiteX156" fmla="*/ 436172 w 3055683"/>
                <a:gd name="connsiteY156" fmla="*/ 1552575 h 2809875"/>
                <a:gd name="connsiteX157" fmla="*/ 412359 w 3055683"/>
                <a:gd name="connsiteY157" fmla="*/ 1595438 h 2809875"/>
                <a:gd name="connsiteX158" fmla="*/ 398072 w 3055683"/>
                <a:gd name="connsiteY158" fmla="*/ 1628776 h 2809875"/>
                <a:gd name="connsiteX159" fmla="*/ 393310 w 3055683"/>
                <a:gd name="connsiteY159" fmla="*/ 1657350 h 2809875"/>
                <a:gd name="connsiteX160" fmla="*/ 379022 w 3055683"/>
                <a:gd name="connsiteY160" fmla="*/ 1719263 h 2809875"/>
                <a:gd name="connsiteX161" fmla="*/ 374259 w 3055683"/>
                <a:gd name="connsiteY161" fmla="*/ 1757363 h 2809875"/>
                <a:gd name="connsiteX162" fmla="*/ 369497 w 3055683"/>
                <a:gd name="connsiteY162" fmla="*/ 1771650 h 2809875"/>
                <a:gd name="connsiteX163" fmla="*/ 357591 w 3055683"/>
                <a:gd name="connsiteY163" fmla="*/ 1807369 h 2809875"/>
                <a:gd name="connsiteX164" fmla="*/ 343303 w 3055683"/>
                <a:gd name="connsiteY164" fmla="*/ 1852613 h 2809875"/>
                <a:gd name="connsiteX165" fmla="*/ 336159 w 3055683"/>
                <a:gd name="connsiteY165" fmla="*/ 1876425 h 2809875"/>
                <a:gd name="connsiteX166" fmla="*/ 326634 w 3055683"/>
                <a:gd name="connsiteY166" fmla="*/ 1890713 h 2809875"/>
                <a:gd name="connsiteX167" fmla="*/ 321872 w 3055683"/>
                <a:gd name="connsiteY167" fmla="*/ 1905000 h 2809875"/>
                <a:gd name="connsiteX168" fmla="*/ 307584 w 3055683"/>
                <a:gd name="connsiteY168" fmla="*/ 1914525 h 2809875"/>
                <a:gd name="connsiteX169" fmla="*/ 293297 w 3055683"/>
                <a:gd name="connsiteY169" fmla="*/ 1943100 h 2809875"/>
                <a:gd name="connsiteX170" fmla="*/ 283772 w 3055683"/>
                <a:gd name="connsiteY170" fmla="*/ 1971675 h 2809875"/>
                <a:gd name="connsiteX171" fmla="*/ 267103 w 3055683"/>
                <a:gd name="connsiteY171" fmla="*/ 2002632 h 2809875"/>
                <a:gd name="connsiteX172" fmla="*/ 231384 w 3055683"/>
                <a:gd name="connsiteY172" fmla="*/ 2038350 h 2809875"/>
                <a:gd name="connsiteX173" fmla="*/ 207572 w 3055683"/>
                <a:gd name="connsiteY173" fmla="*/ 2062163 h 2809875"/>
                <a:gd name="connsiteX174" fmla="*/ 202809 w 3055683"/>
                <a:gd name="connsiteY174" fmla="*/ 2076450 h 2809875"/>
                <a:gd name="connsiteX175" fmla="*/ 174234 w 3055683"/>
                <a:gd name="connsiteY175" fmla="*/ 2095500 h 2809875"/>
                <a:gd name="connsiteX176" fmla="*/ 159947 w 3055683"/>
                <a:gd name="connsiteY176" fmla="*/ 2105025 h 2809875"/>
                <a:gd name="connsiteX177" fmla="*/ 131372 w 3055683"/>
                <a:gd name="connsiteY177" fmla="*/ 2133601 h 2809875"/>
                <a:gd name="connsiteX178" fmla="*/ 102797 w 3055683"/>
                <a:gd name="connsiteY178" fmla="*/ 2145506 h 2809875"/>
                <a:gd name="connsiteX179" fmla="*/ 78985 w 3055683"/>
                <a:gd name="connsiteY179" fmla="*/ 2157412 h 2809875"/>
                <a:gd name="connsiteX180" fmla="*/ 45647 w 3055683"/>
                <a:gd name="connsiteY180" fmla="*/ 2174081 h 2809875"/>
                <a:gd name="connsiteX181" fmla="*/ 24215 w 3055683"/>
                <a:gd name="connsiteY181" fmla="*/ 2178844 h 2809875"/>
                <a:gd name="connsiteX182" fmla="*/ 403 w 3055683"/>
                <a:gd name="connsiteY182" fmla="*/ 2188369 h 2809875"/>
                <a:gd name="connsiteX183" fmla="*/ 12309 w 3055683"/>
                <a:gd name="connsiteY183" fmla="*/ 2228850 h 2809875"/>
                <a:gd name="connsiteX184" fmla="*/ 43265 w 3055683"/>
                <a:gd name="connsiteY184" fmla="*/ 2255044 h 2809875"/>
                <a:gd name="connsiteX185" fmla="*/ 67079 w 3055683"/>
                <a:gd name="connsiteY185" fmla="*/ 2271713 h 2809875"/>
                <a:gd name="connsiteX186" fmla="*/ 90890 w 3055683"/>
                <a:gd name="connsiteY186" fmla="*/ 2276475 h 2809875"/>
                <a:gd name="connsiteX187" fmla="*/ 114703 w 3055683"/>
                <a:gd name="connsiteY187" fmla="*/ 2297906 h 2809875"/>
                <a:gd name="connsiteX188" fmla="*/ 119466 w 3055683"/>
                <a:gd name="connsiteY188" fmla="*/ 2326482 h 2809875"/>
                <a:gd name="connsiteX189" fmla="*/ 126609 w 3055683"/>
                <a:gd name="connsiteY189" fmla="*/ 2347913 h 2809875"/>
                <a:gd name="connsiteX190" fmla="*/ 121847 w 3055683"/>
                <a:gd name="connsiteY190" fmla="*/ 2386013 h 2809875"/>
                <a:gd name="connsiteX191" fmla="*/ 112322 w 3055683"/>
                <a:gd name="connsiteY191" fmla="*/ 2405063 h 2809875"/>
                <a:gd name="connsiteX192" fmla="*/ 100416 w 3055683"/>
                <a:gd name="connsiteY192" fmla="*/ 2424112 h 2809875"/>
                <a:gd name="connsiteX193" fmla="*/ 71841 w 3055683"/>
                <a:gd name="connsiteY193" fmla="*/ 2426494 h 2809875"/>
                <a:gd name="connsiteX194" fmla="*/ 50409 w 3055683"/>
                <a:gd name="connsiteY194" fmla="*/ 2452688 h 2809875"/>
                <a:gd name="connsiteX195" fmla="*/ 21834 w 3055683"/>
                <a:gd name="connsiteY195" fmla="*/ 2466975 h 2809875"/>
                <a:gd name="connsiteX196" fmla="*/ 31359 w 3055683"/>
                <a:gd name="connsiteY196" fmla="*/ 2490788 h 2809875"/>
                <a:gd name="connsiteX197" fmla="*/ 21834 w 3055683"/>
                <a:gd name="connsiteY197" fmla="*/ 2524125 h 2809875"/>
                <a:gd name="connsiteX198" fmla="*/ 12309 w 3055683"/>
                <a:gd name="connsiteY198" fmla="*/ 2538413 h 2809875"/>
                <a:gd name="connsiteX199" fmla="*/ 374259 w 3055683"/>
                <a:gd name="connsiteY199" fmla="*/ 2809875 h 2809875"/>
                <a:gd name="connsiteX0" fmla="*/ 690172 w 3055683"/>
                <a:gd name="connsiteY0" fmla="*/ 2619375 h 2809875"/>
                <a:gd name="connsiteX1" fmla="*/ 1179122 w 3055683"/>
                <a:gd name="connsiteY1" fmla="*/ 2152650 h 2809875"/>
                <a:gd name="connsiteX2" fmla="*/ 1449791 w 3055683"/>
                <a:gd name="connsiteY2" fmla="*/ 1759744 h 2809875"/>
                <a:gd name="connsiteX3" fmla="*/ 1573615 w 3055683"/>
                <a:gd name="connsiteY3" fmla="*/ 1492251 h 2809875"/>
                <a:gd name="connsiteX4" fmla="*/ 1823647 w 3055683"/>
                <a:gd name="connsiteY4" fmla="*/ 1362075 h 2809875"/>
                <a:gd name="connsiteX5" fmla="*/ 2145909 w 3055683"/>
                <a:gd name="connsiteY5" fmla="*/ 1212850 h 2809875"/>
                <a:gd name="connsiteX6" fmla="*/ 2325297 w 3055683"/>
                <a:gd name="connsiteY6" fmla="*/ 1135063 h 2809875"/>
                <a:gd name="connsiteX7" fmla="*/ 3046022 w 3055683"/>
                <a:gd name="connsiteY7" fmla="*/ 1131094 h 2809875"/>
                <a:gd name="connsiteX8" fmla="*/ 3050784 w 3055683"/>
                <a:gd name="connsiteY8" fmla="*/ 1114425 h 2809875"/>
                <a:gd name="connsiteX9" fmla="*/ 3036497 w 3055683"/>
                <a:gd name="connsiteY9" fmla="*/ 1100138 h 2809875"/>
                <a:gd name="connsiteX10" fmla="*/ 3055547 w 3055683"/>
                <a:gd name="connsiteY10" fmla="*/ 1062038 h 2809875"/>
                <a:gd name="connsiteX11" fmla="*/ 3024590 w 3055683"/>
                <a:gd name="connsiteY11" fmla="*/ 1052513 h 2809875"/>
                <a:gd name="connsiteX12" fmla="*/ 3012684 w 3055683"/>
                <a:gd name="connsiteY12" fmla="*/ 1066800 h 2809875"/>
                <a:gd name="connsiteX13" fmla="*/ 2972204 w 3055683"/>
                <a:gd name="connsiteY13" fmla="*/ 1073944 h 2809875"/>
                <a:gd name="connsiteX14" fmla="*/ 2955534 w 3055683"/>
                <a:gd name="connsiteY14" fmla="*/ 1066800 h 2809875"/>
                <a:gd name="connsiteX15" fmla="*/ 2950772 w 3055683"/>
                <a:gd name="connsiteY15" fmla="*/ 1047750 h 2809875"/>
                <a:gd name="connsiteX16" fmla="*/ 2931721 w 3055683"/>
                <a:gd name="connsiteY16" fmla="*/ 1040607 h 2809875"/>
                <a:gd name="connsiteX17" fmla="*/ 2903147 w 3055683"/>
                <a:gd name="connsiteY17" fmla="*/ 1019175 h 2809875"/>
                <a:gd name="connsiteX18" fmla="*/ 2888859 w 3055683"/>
                <a:gd name="connsiteY18" fmla="*/ 1014413 h 2809875"/>
                <a:gd name="connsiteX19" fmla="*/ 2874572 w 3055683"/>
                <a:gd name="connsiteY19" fmla="*/ 1004888 h 2809875"/>
                <a:gd name="connsiteX20" fmla="*/ 2855522 w 3055683"/>
                <a:gd name="connsiteY20" fmla="*/ 1004888 h 2809875"/>
                <a:gd name="connsiteX21" fmla="*/ 2834090 w 3055683"/>
                <a:gd name="connsiteY21" fmla="*/ 995363 h 2809875"/>
                <a:gd name="connsiteX22" fmla="*/ 2810278 w 3055683"/>
                <a:gd name="connsiteY22" fmla="*/ 1009650 h 2809875"/>
                <a:gd name="connsiteX23" fmla="*/ 2767416 w 3055683"/>
                <a:gd name="connsiteY23" fmla="*/ 1007269 h 2809875"/>
                <a:gd name="connsiteX24" fmla="*/ 2734079 w 3055683"/>
                <a:gd name="connsiteY24" fmla="*/ 1019175 h 2809875"/>
                <a:gd name="connsiteX25" fmla="*/ 2712646 w 3055683"/>
                <a:gd name="connsiteY25" fmla="*/ 1019176 h 2809875"/>
                <a:gd name="connsiteX26" fmla="*/ 2693597 w 3055683"/>
                <a:gd name="connsiteY26" fmla="*/ 1009650 h 2809875"/>
                <a:gd name="connsiteX27" fmla="*/ 2641209 w 3055683"/>
                <a:gd name="connsiteY27" fmla="*/ 1021557 h 2809875"/>
                <a:gd name="connsiteX28" fmla="*/ 2631684 w 3055683"/>
                <a:gd name="connsiteY28" fmla="*/ 1031082 h 2809875"/>
                <a:gd name="connsiteX29" fmla="*/ 2612634 w 3055683"/>
                <a:gd name="connsiteY29" fmla="*/ 1038225 h 2809875"/>
                <a:gd name="connsiteX30" fmla="*/ 2595965 w 3055683"/>
                <a:gd name="connsiteY30" fmla="*/ 1035844 h 2809875"/>
                <a:gd name="connsiteX31" fmla="*/ 2529290 w 3055683"/>
                <a:gd name="connsiteY31" fmla="*/ 1004888 h 2809875"/>
                <a:gd name="connsiteX32" fmla="*/ 2526909 w 3055683"/>
                <a:gd name="connsiteY32" fmla="*/ 971550 h 2809875"/>
                <a:gd name="connsiteX33" fmla="*/ 2512622 w 3055683"/>
                <a:gd name="connsiteY33" fmla="*/ 942975 h 2809875"/>
                <a:gd name="connsiteX34" fmla="*/ 2488809 w 3055683"/>
                <a:gd name="connsiteY34" fmla="*/ 938213 h 2809875"/>
                <a:gd name="connsiteX35" fmla="*/ 2493572 w 3055683"/>
                <a:gd name="connsiteY35" fmla="*/ 923925 h 2809875"/>
                <a:gd name="connsiteX36" fmla="*/ 2479284 w 3055683"/>
                <a:gd name="connsiteY36" fmla="*/ 914400 h 2809875"/>
                <a:gd name="connsiteX37" fmla="*/ 2457853 w 3055683"/>
                <a:gd name="connsiteY37" fmla="*/ 902494 h 2809875"/>
                <a:gd name="connsiteX38" fmla="*/ 2431659 w 3055683"/>
                <a:gd name="connsiteY38" fmla="*/ 890588 h 2809875"/>
                <a:gd name="connsiteX39" fmla="*/ 2414991 w 3055683"/>
                <a:gd name="connsiteY39" fmla="*/ 864394 h 2809875"/>
                <a:gd name="connsiteX40" fmla="*/ 2398321 w 3055683"/>
                <a:gd name="connsiteY40" fmla="*/ 833437 h 2809875"/>
                <a:gd name="connsiteX41" fmla="*/ 2367365 w 3055683"/>
                <a:gd name="connsiteY41" fmla="*/ 807244 h 2809875"/>
                <a:gd name="connsiteX42" fmla="*/ 2348316 w 3055683"/>
                <a:gd name="connsiteY42" fmla="*/ 769144 h 2809875"/>
                <a:gd name="connsiteX43" fmla="*/ 2322122 w 3055683"/>
                <a:gd name="connsiteY43" fmla="*/ 733425 h 2809875"/>
                <a:gd name="connsiteX44" fmla="*/ 2307834 w 3055683"/>
                <a:gd name="connsiteY44" fmla="*/ 723900 h 2809875"/>
                <a:gd name="connsiteX45" fmla="*/ 2264972 w 3055683"/>
                <a:gd name="connsiteY45" fmla="*/ 704850 h 2809875"/>
                <a:gd name="connsiteX46" fmla="*/ 2241159 w 3055683"/>
                <a:gd name="connsiteY46" fmla="*/ 678657 h 2809875"/>
                <a:gd name="connsiteX47" fmla="*/ 2231634 w 3055683"/>
                <a:gd name="connsiteY47" fmla="*/ 657225 h 2809875"/>
                <a:gd name="connsiteX48" fmla="*/ 2212584 w 3055683"/>
                <a:gd name="connsiteY48" fmla="*/ 647700 h 2809875"/>
                <a:gd name="connsiteX49" fmla="*/ 2198297 w 3055683"/>
                <a:gd name="connsiteY49" fmla="*/ 638175 h 2809875"/>
                <a:gd name="connsiteX50" fmla="*/ 2179247 w 3055683"/>
                <a:gd name="connsiteY50" fmla="*/ 642938 h 2809875"/>
                <a:gd name="connsiteX51" fmla="*/ 2155434 w 3055683"/>
                <a:gd name="connsiteY51" fmla="*/ 619125 h 2809875"/>
                <a:gd name="connsiteX52" fmla="*/ 2136384 w 3055683"/>
                <a:gd name="connsiteY52" fmla="*/ 590550 h 2809875"/>
                <a:gd name="connsiteX53" fmla="*/ 2126859 w 3055683"/>
                <a:gd name="connsiteY53" fmla="*/ 561975 h 2809875"/>
                <a:gd name="connsiteX54" fmla="*/ 2103047 w 3055683"/>
                <a:gd name="connsiteY54" fmla="*/ 561975 h 2809875"/>
                <a:gd name="connsiteX55" fmla="*/ 2088759 w 3055683"/>
                <a:gd name="connsiteY55" fmla="*/ 547688 h 2809875"/>
                <a:gd name="connsiteX56" fmla="*/ 2050660 w 3055683"/>
                <a:gd name="connsiteY56" fmla="*/ 540544 h 2809875"/>
                <a:gd name="connsiteX57" fmla="*/ 2007797 w 3055683"/>
                <a:gd name="connsiteY57" fmla="*/ 528638 h 2809875"/>
                <a:gd name="connsiteX58" fmla="*/ 1976841 w 3055683"/>
                <a:gd name="connsiteY58" fmla="*/ 526256 h 2809875"/>
                <a:gd name="connsiteX59" fmla="*/ 1948266 w 3055683"/>
                <a:gd name="connsiteY59" fmla="*/ 521494 h 2809875"/>
                <a:gd name="connsiteX60" fmla="*/ 1926834 w 3055683"/>
                <a:gd name="connsiteY60" fmla="*/ 504825 h 2809875"/>
                <a:gd name="connsiteX61" fmla="*/ 1912547 w 3055683"/>
                <a:gd name="connsiteY61" fmla="*/ 509588 h 2809875"/>
                <a:gd name="connsiteX62" fmla="*/ 1841109 w 3055683"/>
                <a:gd name="connsiteY62" fmla="*/ 495300 h 2809875"/>
                <a:gd name="connsiteX63" fmla="*/ 1812534 w 3055683"/>
                <a:gd name="connsiteY63" fmla="*/ 485775 h 2809875"/>
                <a:gd name="connsiteX64" fmla="*/ 1798247 w 3055683"/>
                <a:gd name="connsiteY64" fmla="*/ 481013 h 2809875"/>
                <a:gd name="connsiteX65" fmla="*/ 1783959 w 3055683"/>
                <a:gd name="connsiteY65" fmla="*/ 490538 h 2809875"/>
                <a:gd name="connsiteX66" fmla="*/ 1769672 w 3055683"/>
                <a:gd name="connsiteY66" fmla="*/ 495300 h 2809875"/>
                <a:gd name="connsiteX67" fmla="*/ 1741097 w 3055683"/>
                <a:gd name="connsiteY67" fmla="*/ 523875 h 2809875"/>
                <a:gd name="connsiteX68" fmla="*/ 1717284 w 3055683"/>
                <a:gd name="connsiteY68" fmla="*/ 519113 h 2809875"/>
                <a:gd name="connsiteX69" fmla="*/ 1683947 w 3055683"/>
                <a:gd name="connsiteY69" fmla="*/ 509588 h 2809875"/>
                <a:gd name="connsiteX70" fmla="*/ 1650609 w 3055683"/>
                <a:gd name="connsiteY70" fmla="*/ 504825 h 2809875"/>
                <a:gd name="connsiteX71" fmla="*/ 1622034 w 3055683"/>
                <a:gd name="connsiteY71" fmla="*/ 500063 h 2809875"/>
                <a:gd name="connsiteX72" fmla="*/ 1581553 w 3055683"/>
                <a:gd name="connsiteY72" fmla="*/ 483394 h 2809875"/>
                <a:gd name="connsiteX73" fmla="*/ 1552978 w 3055683"/>
                <a:gd name="connsiteY73" fmla="*/ 483394 h 2809875"/>
                <a:gd name="connsiteX74" fmla="*/ 1541072 w 3055683"/>
                <a:gd name="connsiteY74" fmla="*/ 466725 h 2809875"/>
                <a:gd name="connsiteX75" fmla="*/ 1526784 w 3055683"/>
                <a:gd name="connsiteY75" fmla="*/ 447675 h 2809875"/>
                <a:gd name="connsiteX76" fmla="*/ 1522021 w 3055683"/>
                <a:gd name="connsiteY76" fmla="*/ 421481 h 2809875"/>
                <a:gd name="connsiteX77" fmla="*/ 1533929 w 3055683"/>
                <a:gd name="connsiteY77" fmla="*/ 392907 h 2809875"/>
                <a:gd name="connsiteX78" fmla="*/ 1564884 w 3055683"/>
                <a:gd name="connsiteY78" fmla="*/ 366713 h 2809875"/>
                <a:gd name="connsiteX79" fmla="*/ 1557740 w 3055683"/>
                <a:gd name="connsiteY79" fmla="*/ 340519 h 2809875"/>
                <a:gd name="connsiteX80" fmla="*/ 1564884 w 3055683"/>
                <a:gd name="connsiteY80" fmla="*/ 309562 h 2809875"/>
                <a:gd name="connsiteX81" fmla="*/ 1583934 w 3055683"/>
                <a:gd name="connsiteY81" fmla="*/ 285750 h 2809875"/>
                <a:gd name="connsiteX82" fmla="*/ 1588697 w 3055683"/>
                <a:gd name="connsiteY82" fmla="*/ 271463 h 2809875"/>
                <a:gd name="connsiteX83" fmla="*/ 1579172 w 3055683"/>
                <a:gd name="connsiteY83" fmla="*/ 257175 h 2809875"/>
                <a:gd name="connsiteX84" fmla="*/ 1545834 w 3055683"/>
                <a:gd name="connsiteY84" fmla="*/ 230981 h 2809875"/>
                <a:gd name="connsiteX85" fmla="*/ 1522022 w 3055683"/>
                <a:gd name="connsiteY85" fmla="*/ 228600 h 2809875"/>
                <a:gd name="connsiteX86" fmla="*/ 1507734 w 3055683"/>
                <a:gd name="connsiteY86" fmla="*/ 192881 h 2809875"/>
                <a:gd name="connsiteX87" fmla="*/ 1505353 w 3055683"/>
                <a:gd name="connsiteY87" fmla="*/ 159543 h 2809875"/>
                <a:gd name="connsiteX88" fmla="*/ 1488684 w 3055683"/>
                <a:gd name="connsiteY88" fmla="*/ 119063 h 2809875"/>
                <a:gd name="connsiteX89" fmla="*/ 1479159 w 3055683"/>
                <a:gd name="connsiteY89" fmla="*/ 92868 h 2809875"/>
                <a:gd name="connsiteX90" fmla="*/ 1455347 w 3055683"/>
                <a:gd name="connsiteY90" fmla="*/ 85725 h 2809875"/>
                <a:gd name="connsiteX91" fmla="*/ 1450584 w 3055683"/>
                <a:gd name="connsiteY91" fmla="*/ 66675 h 2809875"/>
                <a:gd name="connsiteX92" fmla="*/ 1433915 w 3055683"/>
                <a:gd name="connsiteY92" fmla="*/ 40481 h 2809875"/>
                <a:gd name="connsiteX93" fmla="*/ 1445822 w 3055683"/>
                <a:gd name="connsiteY93" fmla="*/ 30956 h 2809875"/>
                <a:gd name="connsiteX94" fmla="*/ 1436297 w 3055683"/>
                <a:gd name="connsiteY94" fmla="*/ 0 h 2809875"/>
                <a:gd name="connsiteX95" fmla="*/ 845747 w 3055683"/>
                <a:gd name="connsiteY95" fmla="*/ 180975 h 2809875"/>
                <a:gd name="connsiteX96" fmla="*/ 845747 w 3055683"/>
                <a:gd name="connsiteY96" fmla="*/ 180975 h 2809875"/>
                <a:gd name="connsiteX97" fmla="*/ 840984 w 3055683"/>
                <a:gd name="connsiteY97" fmla="*/ 223838 h 2809875"/>
                <a:gd name="connsiteX98" fmla="*/ 836222 w 3055683"/>
                <a:gd name="connsiteY98" fmla="*/ 238125 h 2809875"/>
                <a:gd name="connsiteX99" fmla="*/ 817172 w 3055683"/>
                <a:gd name="connsiteY99" fmla="*/ 254794 h 2809875"/>
                <a:gd name="connsiteX100" fmla="*/ 788597 w 3055683"/>
                <a:gd name="connsiteY100" fmla="*/ 266700 h 2809875"/>
                <a:gd name="connsiteX101" fmla="*/ 740972 w 3055683"/>
                <a:gd name="connsiteY101" fmla="*/ 300038 h 2809875"/>
                <a:gd name="connsiteX102" fmla="*/ 721922 w 3055683"/>
                <a:gd name="connsiteY102" fmla="*/ 328613 h 2809875"/>
                <a:gd name="connsiteX103" fmla="*/ 705252 w 3055683"/>
                <a:gd name="connsiteY103" fmla="*/ 342900 h 2809875"/>
                <a:gd name="connsiteX104" fmla="*/ 707634 w 3055683"/>
                <a:gd name="connsiteY104" fmla="*/ 369095 h 2809875"/>
                <a:gd name="connsiteX105" fmla="*/ 726684 w 3055683"/>
                <a:gd name="connsiteY105" fmla="*/ 381000 h 2809875"/>
                <a:gd name="connsiteX106" fmla="*/ 731447 w 3055683"/>
                <a:gd name="connsiteY106" fmla="*/ 395288 h 2809875"/>
                <a:gd name="connsiteX107" fmla="*/ 750497 w 3055683"/>
                <a:gd name="connsiteY107" fmla="*/ 423863 h 2809875"/>
                <a:gd name="connsiteX108" fmla="*/ 760022 w 3055683"/>
                <a:gd name="connsiteY108" fmla="*/ 442913 h 2809875"/>
                <a:gd name="connsiteX109" fmla="*/ 750497 w 3055683"/>
                <a:gd name="connsiteY109" fmla="*/ 481013 h 2809875"/>
                <a:gd name="connsiteX110" fmla="*/ 736209 w 3055683"/>
                <a:gd name="connsiteY110" fmla="*/ 490538 h 2809875"/>
                <a:gd name="connsiteX111" fmla="*/ 731447 w 3055683"/>
                <a:gd name="connsiteY111" fmla="*/ 504825 h 2809875"/>
                <a:gd name="connsiteX112" fmla="*/ 717159 w 3055683"/>
                <a:gd name="connsiteY112" fmla="*/ 509588 h 2809875"/>
                <a:gd name="connsiteX113" fmla="*/ 712397 w 3055683"/>
                <a:gd name="connsiteY113" fmla="*/ 538163 h 2809875"/>
                <a:gd name="connsiteX114" fmla="*/ 702872 w 3055683"/>
                <a:gd name="connsiteY114" fmla="*/ 566738 h 2809875"/>
                <a:gd name="connsiteX115" fmla="*/ 698109 w 3055683"/>
                <a:gd name="connsiteY115" fmla="*/ 581025 h 2809875"/>
                <a:gd name="connsiteX116" fmla="*/ 683822 w 3055683"/>
                <a:gd name="connsiteY116" fmla="*/ 611981 h 2809875"/>
                <a:gd name="connsiteX117" fmla="*/ 702872 w 3055683"/>
                <a:gd name="connsiteY117" fmla="*/ 638175 h 2809875"/>
                <a:gd name="connsiteX118" fmla="*/ 731447 w 3055683"/>
                <a:gd name="connsiteY118" fmla="*/ 647700 h 2809875"/>
                <a:gd name="connsiteX119" fmla="*/ 740972 w 3055683"/>
                <a:gd name="connsiteY119" fmla="*/ 661988 h 2809875"/>
                <a:gd name="connsiteX120" fmla="*/ 745734 w 3055683"/>
                <a:gd name="connsiteY120" fmla="*/ 676275 h 2809875"/>
                <a:gd name="connsiteX121" fmla="*/ 745734 w 3055683"/>
                <a:gd name="connsiteY121" fmla="*/ 688181 h 2809875"/>
                <a:gd name="connsiteX122" fmla="*/ 748115 w 3055683"/>
                <a:gd name="connsiteY122" fmla="*/ 709613 h 2809875"/>
                <a:gd name="connsiteX123" fmla="*/ 755259 w 3055683"/>
                <a:gd name="connsiteY123" fmla="*/ 728663 h 2809875"/>
                <a:gd name="connsiteX124" fmla="*/ 745734 w 3055683"/>
                <a:gd name="connsiteY124" fmla="*/ 757238 h 2809875"/>
                <a:gd name="connsiteX125" fmla="*/ 736209 w 3055683"/>
                <a:gd name="connsiteY125" fmla="*/ 771525 h 2809875"/>
                <a:gd name="connsiteX126" fmla="*/ 736209 w 3055683"/>
                <a:gd name="connsiteY126" fmla="*/ 842963 h 2809875"/>
                <a:gd name="connsiteX127" fmla="*/ 740972 w 3055683"/>
                <a:gd name="connsiteY127" fmla="*/ 857250 h 2809875"/>
                <a:gd name="connsiteX128" fmla="*/ 745734 w 3055683"/>
                <a:gd name="connsiteY128" fmla="*/ 876300 h 2809875"/>
                <a:gd name="connsiteX129" fmla="*/ 760022 w 3055683"/>
                <a:gd name="connsiteY129" fmla="*/ 923925 h 2809875"/>
                <a:gd name="connsiteX130" fmla="*/ 764784 w 3055683"/>
                <a:gd name="connsiteY130" fmla="*/ 938213 h 2809875"/>
                <a:gd name="connsiteX131" fmla="*/ 771928 w 3055683"/>
                <a:gd name="connsiteY131" fmla="*/ 983456 h 2809875"/>
                <a:gd name="connsiteX132" fmla="*/ 750497 w 3055683"/>
                <a:gd name="connsiteY132" fmla="*/ 1004888 h 2809875"/>
                <a:gd name="connsiteX133" fmla="*/ 731447 w 3055683"/>
                <a:gd name="connsiteY133" fmla="*/ 1009650 h 2809875"/>
                <a:gd name="connsiteX134" fmla="*/ 712397 w 3055683"/>
                <a:gd name="connsiteY134" fmla="*/ 1016794 h 2809875"/>
                <a:gd name="connsiteX135" fmla="*/ 683822 w 3055683"/>
                <a:gd name="connsiteY135" fmla="*/ 1035844 h 2809875"/>
                <a:gd name="connsiteX136" fmla="*/ 674297 w 3055683"/>
                <a:gd name="connsiteY136" fmla="*/ 1052513 h 2809875"/>
                <a:gd name="connsiteX137" fmla="*/ 660009 w 3055683"/>
                <a:gd name="connsiteY137" fmla="*/ 1062038 h 2809875"/>
                <a:gd name="connsiteX138" fmla="*/ 650484 w 3055683"/>
                <a:gd name="connsiteY138" fmla="*/ 1076325 h 2809875"/>
                <a:gd name="connsiteX139" fmla="*/ 640959 w 3055683"/>
                <a:gd name="connsiteY139" fmla="*/ 1157288 h 2809875"/>
                <a:gd name="connsiteX140" fmla="*/ 626672 w 3055683"/>
                <a:gd name="connsiteY140" fmla="*/ 1190625 h 2809875"/>
                <a:gd name="connsiteX141" fmla="*/ 593334 w 3055683"/>
                <a:gd name="connsiteY141" fmla="*/ 1204913 h 2809875"/>
                <a:gd name="connsiteX142" fmla="*/ 588572 w 3055683"/>
                <a:gd name="connsiteY142" fmla="*/ 1219200 h 2809875"/>
                <a:gd name="connsiteX143" fmla="*/ 593334 w 3055683"/>
                <a:gd name="connsiteY143" fmla="*/ 1233488 h 2809875"/>
                <a:gd name="connsiteX144" fmla="*/ 579047 w 3055683"/>
                <a:gd name="connsiteY144" fmla="*/ 1247775 h 2809875"/>
                <a:gd name="connsiteX145" fmla="*/ 569521 w 3055683"/>
                <a:gd name="connsiteY145" fmla="*/ 1290638 h 2809875"/>
                <a:gd name="connsiteX146" fmla="*/ 552854 w 3055683"/>
                <a:gd name="connsiteY146" fmla="*/ 1321593 h 2809875"/>
                <a:gd name="connsiteX147" fmla="*/ 533803 w 3055683"/>
                <a:gd name="connsiteY147" fmla="*/ 1343025 h 2809875"/>
                <a:gd name="connsiteX148" fmla="*/ 519515 w 3055683"/>
                <a:gd name="connsiteY148" fmla="*/ 1371600 h 2809875"/>
                <a:gd name="connsiteX149" fmla="*/ 498084 w 3055683"/>
                <a:gd name="connsiteY149" fmla="*/ 1419225 h 2809875"/>
                <a:gd name="connsiteX150" fmla="*/ 493322 w 3055683"/>
                <a:gd name="connsiteY150" fmla="*/ 1433513 h 2809875"/>
                <a:gd name="connsiteX151" fmla="*/ 474272 w 3055683"/>
                <a:gd name="connsiteY151" fmla="*/ 1466850 h 2809875"/>
                <a:gd name="connsiteX152" fmla="*/ 464747 w 3055683"/>
                <a:gd name="connsiteY152" fmla="*/ 1485900 h 2809875"/>
                <a:gd name="connsiteX153" fmla="*/ 459984 w 3055683"/>
                <a:gd name="connsiteY153" fmla="*/ 1500188 h 2809875"/>
                <a:gd name="connsiteX154" fmla="*/ 450459 w 3055683"/>
                <a:gd name="connsiteY154" fmla="*/ 1514475 h 2809875"/>
                <a:gd name="connsiteX155" fmla="*/ 436172 w 3055683"/>
                <a:gd name="connsiteY155" fmla="*/ 1552575 h 2809875"/>
                <a:gd name="connsiteX156" fmla="*/ 412359 w 3055683"/>
                <a:gd name="connsiteY156" fmla="*/ 1595438 h 2809875"/>
                <a:gd name="connsiteX157" fmla="*/ 398072 w 3055683"/>
                <a:gd name="connsiteY157" fmla="*/ 1628776 h 2809875"/>
                <a:gd name="connsiteX158" fmla="*/ 393310 w 3055683"/>
                <a:gd name="connsiteY158" fmla="*/ 1657350 h 2809875"/>
                <a:gd name="connsiteX159" fmla="*/ 379022 w 3055683"/>
                <a:gd name="connsiteY159" fmla="*/ 1719263 h 2809875"/>
                <a:gd name="connsiteX160" fmla="*/ 374259 w 3055683"/>
                <a:gd name="connsiteY160" fmla="*/ 1757363 h 2809875"/>
                <a:gd name="connsiteX161" fmla="*/ 369497 w 3055683"/>
                <a:gd name="connsiteY161" fmla="*/ 1771650 h 2809875"/>
                <a:gd name="connsiteX162" fmla="*/ 357591 w 3055683"/>
                <a:gd name="connsiteY162" fmla="*/ 1807369 h 2809875"/>
                <a:gd name="connsiteX163" fmla="*/ 343303 w 3055683"/>
                <a:gd name="connsiteY163" fmla="*/ 1852613 h 2809875"/>
                <a:gd name="connsiteX164" fmla="*/ 336159 w 3055683"/>
                <a:gd name="connsiteY164" fmla="*/ 1876425 h 2809875"/>
                <a:gd name="connsiteX165" fmla="*/ 326634 w 3055683"/>
                <a:gd name="connsiteY165" fmla="*/ 1890713 h 2809875"/>
                <a:gd name="connsiteX166" fmla="*/ 321872 w 3055683"/>
                <a:gd name="connsiteY166" fmla="*/ 1905000 h 2809875"/>
                <a:gd name="connsiteX167" fmla="*/ 307584 w 3055683"/>
                <a:gd name="connsiteY167" fmla="*/ 1914525 h 2809875"/>
                <a:gd name="connsiteX168" fmla="*/ 293297 w 3055683"/>
                <a:gd name="connsiteY168" fmla="*/ 1943100 h 2809875"/>
                <a:gd name="connsiteX169" fmla="*/ 283772 w 3055683"/>
                <a:gd name="connsiteY169" fmla="*/ 1971675 h 2809875"/>
                <a:gd name="connsiteX170" fmla="*/ 267103 w 3055683"/>
                <a:gd name="connsiteY170" fmla="*/ 2002632 h 2809875"/>
                <a:gd name="connsiteX171" fmla="*/ 231384 w 3055683"/>
                <a:gd name="connsiteY171" fmla="*/ 2038350 h 2809875"/>
                <a:gd name="connsiteX172" fmla="*/ 207572 w 3055683"/>
                <a:gd name="connsiteY172" fmla="*/ 2062163 h 2809875"/>
                <a:gd name="connsiteX173" fmla="*/ 202809 w 3055683"/>
                <a:gd name="connsiteY173" fmla="*/ 2076450 h 2809875"/>
                <a:gd name="connsiteX174" fmla="*/ 174234 w 3055683"/>
                <a:gd name="connsiteY174" fmla="*/ 2095500 h 2809875"/>
                <a:gd name="connsiteX175" fmla="*/ 159947 w 3055683"/>
                <a:gd name="connsiteY175" fmla="*/ 2105025 h 2809875"/>
                <a:gd name="connsiteX176" fmla="*/ 131372 w 3055683"/>
                <a:gd name="connsiteY176" fmla="*/ 2133601 h 2809875"/>
                <a:gd name="connsiteX177" fmla="*/ 102797 w 3055683"/>
                <a:gd name="connsiteY177" fmla="*/ 2145506 h 2809875"/>
                <a:gd name="connsiteX178" fmla="*/ 78985 w 3055683"/>
                <a:gd name="connsiteY178" fmla="*/ 2157412 h 2809875"/>
                <a:gd name="connsiteX179" fmla="*/ 45647 w 3055683"/>
                <a:gd name="connsiteY179" fmla="*/ 2174081 h 2809875"/>
                <a:gd name="connsiteX180" fmla="*/ 24215 w 3055683"/>
                <a:gd name="connsiteY180" fmla="*/ 2178844 h 2809875"/>
                <a:gd name="connsiteX181" fmla="*/ 403 w 3055683"/>
                <a:gd name="connsiteY181" fmla="*/ 2188369 h 2809875"/>
                <a:gd name="connsiteX182" fmla="*/ 12309 w 3055683"/>
                <a:gd name="connsiteY182" fmla="*/ 2228850 h 2809875"/>
                <a:gd name="connsiteX183" fmla="*/ 43265 w 3055683"/>
                <a:gd name="connsiteY183" fmla="*/ 2255044 h 2809875"/>
                <a:gd name="connsiteX184" fmla="*/ 67079 w 3055683"/>
                <a:gd name="connsiteY184" fmla="*/ 2271713 h 2809875"/>
                <a:gd name="connsiteX185" fmla="*/ 90890 w 3055683"/>
                <a:gd name="connsiteY185" fmla="*/ 2276475 h 2809875"/>
                <a:gd name="connsiteX186" fmla="*/ 114703 w 3055683"/>
                <a:gd name="connsiteY186" fmla="*/ 2297906 h 2809875"/>
                <a:gd name="connsiteX187" fmla="*/ 119466 w 3055683"/>
                <a:gd name="connsiteY187" fmla="*/ 2326482 h 2809875"/>
                <a:gd name="connsiteX188" fmla="*/ 126609 w 3055683"/>
                <a:gd name="connsiteY188" fmla="*/ 2347913 h 2809875"/>
                <a:gd name="connsiteX189" fmla="*/ 121847 w 3055683"/>
                <a:gd name="connsiteY189" fmla="*/ 2386013 h 2809875"/>
                <a:gd name="connsiteX190" fmla="*/ 112322 w 3055683"/>
                <a:gd name="connsiteY190" fmla="*/ 2405063 h 2809875"/>
                <a:gd name="connsiteX191" fmla="*/ 100416 w 3055683"/>
                <a:gd name="connsiteY191" fmla="*/ 2424112 h 2809875"/>
                <a:gd name="connsiteX192" fmla="*/ 71841 w 3055683"/>
                <a:gd name="connsiteY192" fmla="*/ 2426494 h 2809875"/>
                <a:gd name="connsiteX193" fmla="*/ 50409 w 3055683"/>
                <a:gd name="connsiteY193" fmla="*/ 2452688 h 2809875"/>
                <a:gd name="connsiteX194" fmla="*/ 21834 w 3055683"/>
                <a:gd name="connsiteY194" fmla="*/ 2466975 h 2809875"/>
                <a:gd name="connsiteX195" fmla="*/ 31359 w 3055683"/>
                <a:gd name="connsiteY195" fmla="*/ 2490788 h 2809875"/>
                <a:gd name="connsiteX196" fmla="*/ 21834 w 3055683"/>
                <a:gd name="connsiteY196" fmla="*/ 2524125 h 2809875"/>
                <a:gd name="connsiteX197" fmla="*/ 12309 w 3055683"/>
                <a:gd name="connsiteY197" fmla="*/ 2538413 h 2809875"/>
                <a:gd name="connsiteX198" fmla="*/ 374259 w 3055683"/>
                <a:gd name="connsiteY198" fmla="*/ 2809875 h 2809875"/>
                <a:gd name="connsiteX0" fmla="*/ 690172 w 3096018"/>
                <a:gd name="connsiteY0" fmla="*/ 2619375 h 2809875"/>
                <a:gd name="connsiteX1" fmla="*/ 1179122 w 3096018"/>
                <a:gd name="connsiteY1" fmla="*/ 2152650 h 2809875"/>
                <a:gd name="connsiteX2" fmla="*/ 1449791 w 3096018"/>
                <a:gd name="connsiteY2" fmla="*/ 1759744 h 2809875"/>
                <a:gd name="connsiteX3" fmla="*/ 1573615 w 3096018"/>
                <a:gd name="connsiteY3" fmla="*/ 1492251 h 2809875"/>
                <a:gd name="connsiteX4" fmla="*/ 1823647 w 3096018"/>
                <a:gd name="connsiteY4" fmla="*/ 1362075 h 2809875"/>
                <a:gd name="connsiteX5" fmla="*/ 2145909 w 3096018"/>
                <a:gd name="connsiteY5" fmla="*/ 1212850 h 2809875"/>
                <a:gd name="connsiteX6" fmla="*/ 2325297 w 3096018"/>
                <a:gd name="connsiteY6" fmla="*/ 1135063 h 2809875"/>
                <a:gd name="connsiteX7" fmla="*/ 3046022 w 3096018"/>
                <a:gd name="connsiteY7" fmla="*/ 1131094 h 2809875"/>
                <a:gd name="connsiteX8" fmla="*/ 3036497 w 3096018"/>
                <a:gd name="connsiteY8" fmla="*/ 1100138 h 2809875"/>
                <a:gd name="connsiteX9" fmla="*/ 3055547 w 3096018"/>
                <a:gd name="connsiteY9" fmla="*/ 1062038 h 2809875"/>
                <a:gd name="connsiteX10" fmla="*/ 3024590 w 3096018"/>
                <a:gd name="connsiteY10" fmla="*/ 1052513 h 2809875"/>
                <a:gd name="connsiteX11" fmla="*/ 3012684 w 3096018"/>
                <a:gd name="connsiteY11" fmla="*/ 1066800 h 2809875"/>
                <a:gd name="connsiteX12" fmla="*/ 2972204 w 3096018"/>
                <a:gd name="connsiteY12" fmla="*/ 1073944 h 2809875"/>
                <a:gd name="connsiteX13" fmla="*/ 2955534 w 3096018"/>
                <a:gd name="connsiteY13" fmla="*/ 1066800 h 2809875"/>
                <a:gd name="connsiteX14" fmla="*/ 2950772 w 3096018"/>
                <a:gd name="connsiteY14" fmla="*/ 1047750 h 2809875"/>
                <a:gd name="connsiteX15" fmla="*/ 2931721 w 3096018"/>
                <a:gd name="connsiteY15" fmla="*/ 1040607 h 2809875"/>
                <a:gd name="connsiteX16" fmla="*/ 2903147 w 3096018"/>
                <a:gd name="connsiteY16" fmla="*/ 1019175 h 2809875"/>
                <a:gd name="connsiteX17" fmla="*/ 2888859 w 3096018"/>
                <a:gd name="connsiteY17" fmla="*/ 1014413 h 2809875"/>
                <a:gd name="connsiteX18" fmla="*/ 2874572 w 3096018"/>
                <a:gd name="connsiteY18" fmla="*/ 1004888 h 2809875"/>
                <a:gd name="connsiteX19" fmla="*/ 2855522 w 3096018"/>
                <a:gd name="connsiteY19" fmla="*/ 1004888 h 2809875"/>
                <a:gd name="connsiteX20" fmla="*/ 2834090 w 3096018"/>
                <a:gd name="connsiteY20" fmla="*/ 995363 h 2809875"/>
                <a:gd name="connsiteX21" fmla="*/ 2810278 w 3096018"/>
                <a:gd name="connsiteY21" fmla="*/ 1009650 h 2809875"/>
                <a:gd name="connsiteX22" fmla="*/ 2767416 w 3096018"/>
                <a:gd name="connsiteY22" fmla="*/ 1007269 h 2809875"/>
                <a:gd name="connsiteX23" fmla="*/ 2734079 w 3096018"/>
                <a:gd name="connsiteY23" fmla="*/ 1019175 h 2809875"/>
                <a:gd name="connsiteX24" fmla="*/ 2712646 w 3096018"/>
                <a:gd name="connsiteY24" fmla="*/ 1019176 h 2809875"/>
                <a:gd name="connsiteX25" fmla="*/ 2693597 w 3096018"/>
                <a:gd name="connsiteY25" fmla="*/ 1009650 h 2809875"/>
                <a:gd name="connsiteX26" fmla="*/ 2641209 w 3096018"/>
                <a:gd name="connsiteY26" fmla="*/ 1021557 h 2809875"/>
                <a:gd name="connsiteX27" fmla="*/ 2631684 w 3096018"/>
                <a:gd name="connsiteY27" fmla="*/ 1031082 h 2809875"/>
                <a:gd name="connsiteX28" fmla="*/ 2612634 w 3096018"/>
                <a:gd name="connsiteY28" fmla="*/ 1038225 h 2809875"/>
                <a:gd name="connsiteX29" fmla="*/ 2595965 w 3096018"/>
                <a:gd name="connsiteY29" fmla="*/ 1035844 h 2809875"/>
                <a:gd name="connsiteX30" fmla="*/ 2529290 w 3096018"/>
                <a:gd name="connsiteY30" fmla="*/ 1004888 h 2809875"/>
                <a:gd name="connsiteX31" fmla="*/ 2526909 w 3096018"/>
                <a:gd name="connsiteY31" fmla="*/ 971550 h 2809875"/>
                <a:gd name="connsiteX32" fmla="*/ 2512622 w 3096018"/>
                <a:gd name="connsiteY32" fmla="*/ 942975 h 2809875"/>
                <a:gd name="connsiteX33" fmla="*/ 2488809 w 3096018"/>
                <a:gd name="connsiteY33" fmla="*/ 938213 h 2809875"/>
                <a:gd name="connsiteX34" fmla="*/ 2493572 w 3096018"/>
                <a:gd name="connsiteY34" fmla="*/ 923925 h 2809875"/>
                <a:gd name="connsiteX35" fmla="*/ 2479284 w 3096018"/>
                <a:gd name="connsiteY35" fmla="*/ 914400 h 2809875"/>
                <a:gd name="connsiteX36" fmla="*/ 2457853 w 3096018"/>
                <a:gd name="connsiteY36" fmla="*/ 902494 h 2809875"/>
                <a:gd name="connsiteX37" fmla="*/ 2431659 w 3096018"/>
                <a:gd name="connsiteY37" fmla="*/ 890588 h 2809875"/>
                <a:gd name="connsiteX38" fmla="*/ 2414991 w 3096018"/>
                <a:gd name="connsiteY38" fmla="*/ 864394 h 2809875"/>
                <a:gd name="connsiteX39" fmla="*/ 2398321 w 3096018"/>
                <a:gd name="connsiteY39" fmla="*/ 833437 h 2809875"/>
                <a:gd name="connsiteX40" fmla="*/ 2367365 w 3096018"/>
                <a:gd name="connsiteY40" fmla="*/ 807244 h 2809875"/>
                <a:gd name="connsiteX41" fmla="*/ 2348316 w 3096018"/>
                <a:gd name="connsiteY41" fmla="*/ 769144 h 2809875"/>
                <a:gd name="connsiteX42" fmla="*/ 2322122 w 3096018"/>
                <a:gd name="connsiteY42" fmla="*/ 733425 h 2809875"/>
                <a:gd name="connsiteX43" fmla="*/ 2307834 w 3096018"/>
                <a:gd name="connsiteY43" fmla="*/ 723900 h 2809875"/>
                <a:gd name="connsiteX44" fmla="*/ 2264972 w 3096018"/>
                <a:gd name="connsiteY44" fmla="*/ 704850 h 2809875"/>
                <a:gd name="connsiteX45" fmla="*/ 2241159 w 3096018"/>
                <a:gd name="connsiteY45" fmla="*/ 678657 h 2809875"/>
                <a:gd name="connsiteX46" fmla="*/ 2231634 w 3096018"/>
                <a:gd name="connsiteY46" fmla="*/ 657225 h 2809875"/>
                <a:gd name="connsiteX47" fmla="*/ 2212584 w 3096018"/>
                <a:gd name="connsiteY47" fmla="*/ 647700 h 2809875"/>
                <a:gd name="connsiteX48" fmla="*/ 2198297 w 3096018"/>
                <a:gd name="connsiteY48" fmla="*/ 638175 h 2809875"/>
                <a:gd name="connsiteX49" fmla="*/ 2179247 w 3096018"/>
                <a:gd name="connsiteY49" fmla="*/ 642938 h 2809875"/>
                <a:gd name="connsiteX50" fmla="*/ 2155434 w 3096018"/>
                <a:gd name="connsiteY50" fmla="*/ 619125 h 2809875"/>
                <a:gd name="connsiteX51" fmla="*/ 2136384 w 3096018"/>
                <a:gd name="connsiteY51" fmla="*/ 590550 h 2809875"/>
                <a:gd name="connsiteX52" fmla="*/ 2126859 w 3096018"/>
                <a:gd name="connsiteY52" fmla="*/ 561975 h 2809875"/>
                <a:gd name="connsiteX53" fmla="*/ 2103047 w 3096018"/>
                <a:gd name="connsiteY53" fmla="*/ 561975 h 2809875"/>
                <a:gd name="connsiteX54" fmla="*/ 2088759 w 3096018"/>
                <a:gd name="connsiteY54" fmla="*/ 547688 h 2809875"/>
                <a:gd name="connsiteX55" fmla="*/ 2050660 w 3096018"/>
                <a:gd name="connsiteY55" fmla="*/ 540544 h 2809875"/>
                <a:gd name="connsiteX56" fmla="*/ 2007797 w 3096018"/>
                <a:gd name="connsiteY56" fmla="*/ 528638 h 2809875"/>
                <a:gd name="connsiteX57" fmla="*/ 1976841 w 3096018"/>
                <a:gd name="connsiteY57" fmla="*/ 526256 h 2809875"/>
                <a:gd name="connsiteX58" fmla="*/ 1948266 w 3096018"/>
                <a:gd name="connsiteY58" fmla="*/ 521494 h 2809875"/>
                <a:gd name="connsiteX59" fmla="*/ 1926834 w 3096018"/>
                <a:gd name="connsiteY59" fmla="*/ 504825 h 2809875"/>
                <a:gd name="connsiteX60" fmla="*/ 1912547 w 3096018"/>
                <a:gd name="connsiteY60" fmla="*/ 509588 h 2809875"/>
                <a:gd name="connsiteX61" fmla="*/ 1841109 w 3096018"/>
                <a:gd name="connsiteY61" fmla="*/ 495300 h 2809875"/>
                <a:gd name="connsiteX62" fmla="*/ 1812534 w 3096018"/>
                <a:gd name="connsiteY62" fmla="*/ 485775 h 2809875"/>
                <a:gd name="connsiteX63" fmla="*/ 1798247 w 3096018"/>
                <a:gd name="connsiteY63" fmla="*/ 481013 h 2809875"/>
                <a:gd name="connsiteX64" fmla="*/ 1783959 w 3096018"/>
                <a:gd name="connsiteY64" fmla="*/ 490538 h 2809875"/>
                <a:gd name="connsiteX65" fmla="*/ 1769672 w 3096018"/>
                <a:gd name="connsiteY65" fmla="*/ 495300 h 2809875"/>
                <a:gd name="connsiteX66" fmla="*/ 1741097 w 3096018"/>
                <a:gd name="connsiteY66" fmla="*/ 523875 h 2809875"/>
                <a:gd name="connsiteX67" fmla="*/ 1717284 w 3096018"/>
                <a:gd name="connsiteY67" fmla="*/ 519113 h 2809875"/>
                <a:gd name="connsiteX68" fmla="*/ 1683947 w 3096018"/>
                <a:gd name="connsiteY68" fmla="*/ 509588 h 2809875"/>
                <a:gd name="connsiteX69" fmla="*/ 1650609 w 3096018"/>
                <a:gd name="connsiteY69" fmla="*/ 504825 h 2809875"/>
                <a:gd name="connsiteX70" fmla="*/ 1622034 w 3096018"/>
                <a:gd name="connsiteY70" fmla="*/ 500063 h 2809875"/>
                <a:gd name="connsiteX71" fmla="*/ 1581553 w 3096018"/>
                <a:gd name="connsiteY71" fmla="*/ 483394 h 2809875"/>
                <a:gd name="connsiteX72" fmla="*/ 1552978 w 3096018"/>
                <a:gd name="connsiteY72" fmla="*/ 483394 h 2809875"/>
                <a:gd name="connsiteX73" fmla="*/ 1541072 w 3096018"/>
                <a:gd name="connsiteY73" fmla="*/ 466725 h 2809875"/>
                <a:gd name="connsiteX74" fmla="*/ 1526784 w 3096018"/>
                <a:gd name="connsiteY74" fmla="*/ 447675 h 2809875"/>
                <a:gd name="connsiteX75" fmla="*/ 1522021 w 3096018"/>
                <a:gd name="connsiteY75" fmla="*/ 421481 h 2809875"/>
                <a:gd name="connsiteX76" fmla="*/ 1533929 w 3096018"/>
                <a:gd name="connsiteY76" fmla="*/ 392907 h 2809875"/>
                <a:gd name="connsiteX77" fmla="*/ 1564884 w 3096018"/>
                <a:gd name="connsiteY77" fmla="*/ 366713 h 2809875"/>
                <a:gd name="connsiteX78" fmla="*/ 1557740 w 3096018"/>
                <a:gd name="connsiteY78" fmla="*/ 340519 h 2809875"/>
                <a:gd name="connsiteX79" fmla="*/ 1564884 w 3096018"/>
                <a:gd name="connsiteY79" fmla="*/ 309562 h 2809875"/>
                <a:gd name="connsiteX80" fmla="*/ 1583934 w 3096018"/>
                <a:gd name="connsiteY80" fmla="*/ 285750 h 2809875"/>
                <a:gd name="connsiteX81" fmla="*/ 1588697 w 3096018"/>
                <a:gd name="connsiteY81" fmla="*/ 271463 h 2809875"/>
                <a:gd name="connsiteX82" fmla="*/ 1579172 w 3096018"/>
                <a:gd name="connsiteY82" fmla="*/ 257175 h 2809875"/>
                <a:gd name="connsiteX83" fmla="*/ 1545834 w 3096018"/>
                <a:gd name="connsiteY83" fmla="*/ 230981 h 2809875"/>
                <a:gd name="connsiteX84" fmla="*/ 1522022 w 3096018"/>
                <a:gd name="connsiteY84" fmla="*/ 228600 h 2809875"/>
                <a:gd name="connsiteX85" fmla="*/ 1507734 w 3096018"/>
                <a:gd name="connsiteY85" fmla="*/ 192881 h 2809875"/>
                <a:gd name="connsiteX86" fmla="*/ 1505353 w 3096018"/>
                <a:gd name="connsiteY86" fmla="*/ 159543 h 2809875"/>
                <a:gd name="connsiteX87" fmla="*/ 1488684 w 3096018"/>
                <a:gd name="connsiteY87" fmla="*/ 119063 h 2809875"/>
                <a:gd name="connsiteX88" fmla="*/ 1479159 w 3096018"/>
                <a:gd name="connsiteY88" fmla="*/ 92868 h 2809875"/>
                <a:gd name="connsiteX89" fmla="*/ 1455347 w 3096018"/>
                <a:gd name="connsiteY89" fmla="*/ 85725 h 2809875"/>
                <a:gd name="connsiteX90" fmla="*/ 1450584 w 3096018"/>
                <a:gd name="connsiteY90" fmla="*/ 66675 h 2809875"/>
                <a:gd name="connsiteX91" fmla="*/ 1433915 w 3096018"/>
                <a:gd name="connsiteY91" fmla="*/ 40481 h 2809875"/>
                <a:gd name="connsiteX92" fmla="*/ 1445822 w 3096018"/>
                <a:gd name="connsiteY92" fmla="*/ 30956 h 2809875"/>
                <a:gd name="connsiteX93" fmla="*/ 1436297 w 3096018"/>
                <a:gd name="connsiteY93" fmla="*/ 0 h 2809875"/>
                <a:gd name="connsiteX94" fmla="*/ 845747 w 3096018"/>
                <a:gd name="connsiteY94" fmla="*/ 180975 h 2809875"/>
                <a:gd name="connsiteX95" fmla="*/ 845747 w 3096018"/>
                <a:gd name="connsiteY95" fmla="*/ 180975 h 2809875"/>
                <a:gd name="connsiteX96" fmla="*/ 840984 w 3096018"/>
                <a:gd name="connsiteY96" fmla="*/ 223838 h 2809875"/>
                <a:gd name="connsiteX97" fmla="*/ 836222 w 3096018"/>
                <a:gd name="connsiteY97" fmla="*/ 238125 h 2809875"/>
                <a:gd name="connsiteX98" fmla="*/ 817172 w 3096018"/>
                <a:gd name="connsiteY98" fmla="*/ 254794 h 2809875"/>
                <a:gd name="connsiteX99" fmla="*/ 788597 w 3096018"/>
                <a:gd name="connsiteY99" fmla="*/ 266700 h 2809875"/>
                <a:gd name="connsiteX100" fmla="*/ 740972 w 3096018"/>
                <a:gd name="connsiteY100" fmla="*/ 300038 h 2809875"/>
                <a:gd name="connsiteX101" fmla="*/ 721922 w 3096018"/>
                <a:gd name="connsiteY101" fmla="*/ 328613 h 2809875"/>
                <a:gd name="connsiteX102" fmla="*/ 705252 w 3096018"/>
                <a:gd name="connsiteY102" fmla="*/ 342900 h 2809875"/>
                <a:gd name="connsiteX103" fmla="*/ 707634 w 3096018"/>
                <a:gd name="connsiteY103" fmla="*/ 369095 h 2809875"/>
                <a:gd name="connsiteX104" fmla="*/ 726684 w 3096018"/>
                <a:gd name="connsiteY104" fmla="*/ 381000 h 2809875"/>
                <a:gd name="connsiteX105" fmla="*/ 731447 w 3096018"/>
                <a:gd name="connsiteY105" fmla="*/ 395288 h 2809875"/>
                <a:gd name="connsiteX106" fmla="*/ 750497 w 3096018"/>
                <a:gd name="connsiteY106" fmla="*/ 423863 h 2809875"/>
                <a:gd name="connsiteX107" fmla="*/ 760022 w 3096018"/>
                <a:gd name="connsiteY107" fmla="*/ 442913 h 2809875"/>
                <a:gd name="connsiteX108" fmla="*/ 750497 w 3096018"/>
                <a:gd name="connsiteY108" fmla="*/ 481013 h 2809875"/>
                <a:gd name="connsiteX109" fmla="*/ 736209 w 3096018"/>
                <a:gd name="connsiteY109" fmla="*/ 490538 h 2809875"/>
                <a:gd name="connsiteX110" fmla="*/ 731447 w 3096018"/>
                <a:gd name="connsiteY110" fmla="*/ 504825 h 2809875"/>
                <a:gd name="connsiteX111" fmla="*/ 717159 w 3096018"/>
                <a:gd name="connsiteY111" fmla="*/ 509588 h 2809875"/>
                <a:gd name="connsiteX112" fmla="*/ 712397 w 3096018"/>
                <a:gd name="connsiteY112" fmla="*/ 538163 h 2809875"/>
                <a:gd name="connsiteX113" fmla="*/ 702872 w 3096018"/>
                <a:gd name="connsiteY113" fmla="*/ 566738 h 2809875"/>
                <a:gd name="connsiteX114" fmla="*/ 698109 w 3096018"/>
                <a:gd name="connsiteY114" fmla="*/ 581025 h 2809875"/>
                <a:gd name="connsiteX115" fmla="*/ 683822 w 3096018"/>
                <a:gd name="connsiteY115" fmla="*/ 611981 h 2809875"/>
                <a:gd name="connsiteX116" fmla="*/ 702872 w 3096018"/>
                <a:gd name="connsiteY116" fmla="*/ 638175 h 2809875"/>
                <a:gd name="connsiteX117" fmla="*/ 731447 w 3096018"/>
                <a:gd name="connsiteY117" fmla="*/ 647700 h 2809875"/>
                <a:gd name="connsiteX118" fmla="*/ 740972 w 3096018"/>
                <a:gd name="connsiteY118" fmla="*/ 661988 h 2809875"/>
                <a:gd name="connsiteX119" fmla="*/ 745734 w 3096018"/>
                <a:gd name="connsiteY119" fmla="*/ 676275 h 2809875"/>
                <a:gd name="connsiteX120" fmla="*/ 745734 w 3096018"/>
                <a:gd name="connsiteY120" fmla="*/ 688181 h 2809875"/>
                <a:gd name="connsiteX121" fmla="*/ 748115 w 3096018"/>
                <a:gd name="connsiteY121" fmla="*/ 709613 h 2809875"/>
                <a:gd name="connsiteX122" fmla="*/ 755259 w 3096018"/>
                <a:gd name="connsiteY122" fmla="*/ 728663 h 2809875"/>
                <a:gd name="connsiteX123" fmla="*/ 745734 w 3096018"/>
                <a:gd name="connsiteY123" fmla="*/ 757238 h 2809875"/>
                <a:gd name="connsiteX124" fmla="*/ 736209 w 3096018"/>
                <a:gd name="connsiteY124" fmla="*/ 771525 h 2809875"/>
                <a:gd name="connsiteX125" fmla="*/ 736209 w 3096018"/>
                <a:gd name="connsiteY125" fmla="*/ 842963 h 2809875"/>
                <a:gd name="connsiteX126" fmla="*/ 740972 w 3096018"/>
                <a:gd name="connsiteY126" fmla="*/ 857250 h 2809875"/>
                <a:gd name="connsiteX127" fmla="*/ 745734 w 3096018"/>
                <a:gd name="connsiteY127" fmla="*/ 876300 h 2809875"/>
                <a:gd name="connsiteX128" fmla="*/ 760022 w 3096018"/>
                <a:gd name="connsiteY128" fmla="*/ 923925 h 2809875"/>
                <a:gd name="connsiteX129" fmla="*/ 764784 w 3096018"/>
                <a:gd name="connsiteY129" fmla="*/ 938213 h 2809875"/>
                <a:gd name="connsiteX130" fmla="*/ 771928 w 3096018"/>
                <a:gd name="connsiteY130" fmla="*/ 983456 h 2809875"/>
                <a:gd name="connsiteX131" fmla="*/ 750497 w 3096018"/>
                <a:gd name="connsiteY131" fmla="*/ 1004888 h 2809875"/>
                <a:gd name="connsiteX132" fmla="*/ 731447 w 3096018"/>
                <a:gd name="connsiteY132" fmla="*/ 1009650 h 2809875"/>
                <a:gd name="connsiteX133" fmla="*/ 712397 w 3096018"/>
                <a:gd name="connsiteY133" fmla="*/ 1016794 h 2809875"/>
                <a:gd name="connsiteX134" fmla="*/ 683822 w 3096018"/>
                <a:gd name="connsiteY134" fmla="*/ 1035844 h 2809875"/>
                <a:gd name="connsiteX135" fmla="*/ 674297 w 3096018"/>
                <a:gd name="connsiteY135" fmla="*/ 1052513 h 2809875"/>
                <a:gd name="connsiteX136" fmla="*/ 660009 w 3096018"/>
                <a:gd name="connsiteY136" fmla="*/ 1062038 h 2809875"/>
                <a:gd name="connsiteX137" fmla="*/ 650484 w 3096018"/>
                <a:gd name="connsiteY137" fmla="*/ 1076325 h 2809875"/>
                <a:gd name="connsiteX138" fmla="*/ 640959 w 3096018"/>
                <a:gd name="connsiteY138" fmla="*/ 1157288 h 2809875"/>
                <a:gd name="connsiteX139" fmla="*/ 626672 w 3096018"/>
                <a:gd name="connsiteY139" fmla="*/ 1190625 h 2809875"/>
                <a:gd name="connsiteX140" fmla="*/ 593334 w 3096018"/>
                <a:gd name="connsiteY140" fmla="*/ 1204913 h 2809875"/>
                <a:gd name="connsiteX141" fmla="*/ 588572 w 3096018"/>
                <a:gd name="connsiteY141" fmla="*/ 1219200 h 2809875"/>
                <a:gd name="connsiteX142" fmla="*/ 593334 w 3096018"/>
                <a:gd name="connsiteY142" fmla="*/ 1233488 h 2809875"/>
                <a:gd name="connsiteX143" fmla="*/ 579047 w 3096018"/>
                <a:gd name="connsiteY143" fmla="*/ 1247775 h 2809875"/>
                <a:gd name="connsiteX144" fmla="*/ 569521 w 3096018"/>
                <a:gd name="connsiteY144" fmla="*/ 1290638 h 2809875"/>
                <a:gd name="connsiteX145" fmla="*/ 552854 w 3096018"/>
                <a:gd name="connsiteY145" fmla="*/ 1321593 h 2809875"/>
                <a:gd name="connsiteX146" fmla="*/ 533803 w 3096018"/>
                <a:gd name="connsiteY146" fmla="*/ 1343025 h 2809875"/>
                <a:gd name="connsiteX147" fmla="*/ 519515 w 3096018"/>
                <a:gd name="connsiteY147" fmla="*/ 1371600 h 2809875"/>
                <a:gd name="connsiteX148" fmla="*/ 498084 w 3096018"/>
                <a:gd name="connsiteY148" fmla="*/ 1419225 h 2809875"/>
                <a:gd name="connsiteX149" fmla="*/ 493322 w 3096018"/>
                <a:gd name="connsiteY149" fmla="*/ 1433513 h 2809875"/>
                <a:gd name="connsiteX150" fmla="*/ 474272 w 3096018"/>
                <a:gd name="connsiteY150" fmla="*/ 1466850 h 2809875"/>
                <a:gd name="connsiteX151" fmla="*/ 464747 w 3096018"/>
                <a:gd name="connsiteY151" fmla="*/ 1485900 h 2809875"/>
                <a:gd name="connsiteX152" fmla="*/ 459984 w 3096018"/>
                <a:gd name="connsiteY152" fmla="*/ 1500188 h 2809875"/>
                <a:gd name="connsiteX153" fmla="*/ 450459 w 3096018"/>
                <a:gd name="connsiteY153" fmla="*/ 1514475 h 2809875"/>
                <a:gd name="connsiteX154" fmla="*/ 436172 w 3096018"/>
                <a:gd name="connsiteY154" fmla="*/ 1552575 h 2809875"/>
                <a:gd name="connsiteX155" fmla="*/ 412359 w 3096018"/>
                <a:gd name="connsiteY155" fmla="*/ 1595438 h 2809875"/>
                <a:gd name="connsiteX156" fmla="*/ 398072 w 3096018"/>
                <a:gd name="connsiteY156" fmla="*/ 1628776 h 2809875"/>
                <a:gd name="connsiteX157" fmla="*/ 393310 w 3096018"/>
                <a:gd name="connsiteY157" fmla="*/ 1657350 h 2809875"/>
                <a:gd name="connsiteX158" fmla="*/ 379022 w 3096018"/>
                <a:gd name="connsiteY158" fmla="*/ 1719263 h 2809875"/>
                <a:gd name="connsiteX159" fmla="*/ 374259 w 3096018"/>
                <a:gd name="connsiteY159" fmla="*/ 1757363 h 2809875"/>
                <a:gd name="connsiteX160" fmla="*/ 369497 w 3096018"/>
                <a:gd name="connsiteY160" fmla="*/ 1771650 h 2809875"/>
                <a:gd name="connsiteX161" fmla="*/ 357591 w 3096018"/>
                <a:gd name="connsiteY161" fmla="*/ 1807369 h 2809875"/>
                <a:gd name="connsiteX162" fmla="*/ 343303 w 3096018"/>
                <a:gd name="connsiteY162" fmla="*/ 1852613 h 2809875"/>
                <a:gd name="connsiteX163" fmla="*/ 336159 w 3096018"/>
                <a:gd name="connsiteY163" fmla="*/ 1876425 h 2809875"/>
                <a:gd name="connsiteX164" fmla="*/ 326634 w 3096018"/>
                <a:gd name="connsiteY164" fmla="*/ 1890713 h 2809875"/>
                <a:gd name="connsiteX165" fmla="*/ 321872 w 3096018"/>
                <a:gd name="connsiteY165" fmla="*/ 1905000 h 2809875"/>
                <a:gd name="connsiteX166" fmla="*/ 307584 w 3096018"/>
                <a:gd name="connsiteY166" fmla="*/ 1914525 h 2809875"/>
                <a:gd name="connsiteX167" fmla="*/ 293297 w 3096018"/>
                <a:gd name="connsiteY167" fmla="*/ 1943100 h 2809875"/>
                <a:gd name="connsiteX168" fmla="*/ 283772 w 3096018"/>
                <a:gd name="connsiteY168" fmla="*/ 1971675 h 2809875"/>
                <a:gd name="connsiteX169" fmla="*/ 267103 w 3096018"/>
                <a:gd name="connsiteY169" fmla="*/ 2002632 h 2809875"/>
                <a:gd name="connsiteX170" fmla="*/ 231384 w 3096018"/>
                <a:gd name="connsiteY170" fmla="*/ 2038350 h 2809875"/>
                <a:gd name="connsiteX171" fmla="*/ 207572 w 3096018"/>
                <a:gd name="connsiteY171" fmla="*/ 2062163 h 2809875"/>
                <a:gd name="connsiteX172" fmla="*/ 202809 w 3096018"/>
                <a:gd name="connsiteY172" fmla="*/ 2076450 h 2809875"/>
                <a:gd name="connsiteX173" fmla="*/ 174234 w 3096018"/>
                <a:gd name="connsiteY173" fmla="*/ 2095500 h 2809875"/>
                <a:gd name="connsiteX174" fmla="*/ 159947 w 3096018"/>
                <a:gd name="connsiteY174" fmla="*/ 2105025 h 2809875"/>
                <a:gd name="connsiteX175" fmla="*/ 131372 w 3096018"/>
                <a:gd name="connsiteY175" fmla="*/ 2133601 h 2809875"/>
                <a:gd name="connsiteX176" fmla="*/ 102797 w 3096018"/>
                <a:gd name="connsiteY176" fmla="*/ 2145506 h 2809875"/>
                <a:gd name="connsiteX177" fmla="*/ 78985 w 3096018"/>
                <a:gd name="connsiteY177" fmla="*/ 2157412 h 2809875"/>
                <a:gd name="connsiteX178" fmla="*/ 45647 w 3096018"/>
                <a:gd name="connsiteY178" fmla="*/ 2174081 h 2809875"/>
                <a:gd name="connsiteX179" fmla="*/ 24215 w 3096018"/>
                <a:gd name="connsiteY179" fmla="*/ 2178844 h 2809875"/>
                <a:gd name="connsiteX180" fmla="*/ 403 w 3096018"/>
                <a:gd name="connsiteY180" fmla="*/ 2188369 h 2809875"/>
                <a:gd name="connsiteX181" fmla="*/ 12309 w 3096018"/>
                <a:gd name="connsiteY181" fmla="*/ 2228850 h 2809875"/>
                <a:gd name="connsiteX182" fmla="*/ 43265 w 3096018"/>
                <a:gd name="connsiteY182" fmla="*/ 2255044 h 2809875"/>
                <a:gd name="connsiteX183" fmla="*/ 67079 w 3096018"/>
                <a:gd name="connsiteY183" fmla="*/ 2271713 h 2809875"/>
                <a:gd name="connsiteX184" fmla="*/ 90890 w 3096018"/>
                <a:gd name="connsiteY184" fmla="*/ 2276475 h 2809875"/>
                <a:gd name="connsiteX185" fmla="*/ 114703 w 3096018"/>
                <a:gd name="connsiteY185" fmla="*/ 2297906 h 2809875"/>
                <a:gd name="connsiteX186" fmla="*/ 119466 w 3096018"/>
                <a:gd name="connsiteY186" fmla="*/ 2326482 h 2809875"/>
                <a:gd name="connsiteX187" fmla="*/ 126609 w 3096018"/>
                <a:gd name="connsiteY187" fmla="*/ 2347913 h 2809875"/>
                <a:gd name="connsiteX188" fmla="*/ 121847 w 3096018"/>
                <a:gd name="connsiteY188" fmla="*/ 2386013 h 2809875"/>
                <a:gd name="connsiteX189" fmla="*/ 112322 w 3096018"/>
                <a:gd name="connsiteY189" fmla="*/ 2405063 h 2809875"/>
                <a:gd name="connsiteX190" fmla="*/ 100416 w 3096018"/>
                <a:gd name="connsiteY190" fmla="*/ 2424112 h 2809875"/>
                <a:gd name="connsiteX191" fmla="*/ 71841 w 3096018"/>
                <a:gd name="connsiteY191" fmla="*/ 2426494 h 2809875"/>
                <a:gd name="connsiteX192" fmla="*/ 50409 w 3096018"/>
                <a:gd name="connsiteY192" fmla="*/ 2452688 h 2809875"/>
                <a:gd name="connsiteX193" fmla="*/ 21834 w 3096018"/>
                <a:gd name="connsiteY193" fmla="*/ 2466975 h 2809875"/>
                <a:gd name="connsiteX194" fmla="*/ 31359 w 3096018"/>
                <a:gd name="connsiteY194" fmla="*/ 2490788 h 2809875"/>
                <a:gd name="connsiteX195" fmla="*/ 21834 w 3096018"/>
                <a:gd name="connsiteY195" fmla="*/ 2524125 h 2809875"/>
                <a:gd name="connsiteX196" fmla="*/ 12309 w 3096018"/>
                <a:gd name="connsiteY196" fmla="*/ 2538413 h 2809875"/>
                <a:gd name="connsiteX197" fmla="*/ 374259 w 3096018"/>
                <a:gd name="connsiteY197" fmla="*/ 2809875 h 2809875"/>
                <a:gd name="connsiteX0" fmla="*/ 690172 w 3055689"/>
                <a:gd name="connsiteY0" fmla="*/ 2619375 h 2809875"/>
                <a:gd name="connsiteX1" fmla="*/ 1179122 w 3055689"/>
                <a:gd name="connsiteY1" fmla="*/ 2152650 h 2809875"/>
                <a:gd name="connsiteX2" fmla="*/ 1449791 w 3055689"/>
                <a:gd name="connsiteY2" fmla="*/ 1759744 h 2809875"/>
                <a:gd name="connsiteX3" fmla="*/ 1573615 w 3055689"/>
                <a:gd name="connsiteY3" fmla="*/ 1492251 h 2809875"/>
                <a:gd name="connsiteX4" fmla="*/ 1823647 w 3055689"/>
                <a:gd name="connsiteY4" fmla="*/ 1362075 h 2809875"/>
                <a:gd name="connsiteX5" fmla="*/ 2145909 w 3055689"/>
                <a:gd name="connsiteY5" fmla="*/ 1212850 h 2809875"/>
                <a:gd name="connsiteX6" fmla="*/ 2325297 w 3055689"/>
                <a:gd name="connsiteY6" fmla="*/ 1135063 h 2809875"/>
                <a:gd name="connsiteX7" fmla="*/ 3036497 w 3055689"/>
                <a:gd name="connsiteY7" fmla="*/ 1100138 h 2809875"/>
                <a:gd name="connsiteX8" fmla="*/ 3055547 w 3055689"/>
                <a:gd name="connsiteY8" fmla="*/ 1062038 h 2809875"/>
                <a:gd name="connsiteX9" fmla="*/ 3024590 w 3055689"/>
                <a:gd name="connsiteY9" fmla="*/ 1052513 h 2809875"/>
                <a:gd name="connsiteX10" fmla="*/ 3012684 w 3055689"/>
                <a:gd name="connsiteY10" fmla="*/ 1066800 h 2809875"/>
                <a:gd name="connsiteX11" fmla="*/ 2972204 w 3055689"/>
                <a:gd name="connsiteY11" fmla="*/ 1073944 h 2809875"/>
                <a:gd name="connsiteX12" fmla="*/ 2955534 w 3055689"/>
                <a:gd name="connsiteY12" fmla="*/ 1066800 h 2809875"/>
                <a:gd name="connsiteX13" fmla="*/ 2950772 w 3055689"/>
                <a:gd name="connsiteY13" fmla="*/ 1047750 h 2809875"/>
                <a:gd name="connsiteX14" fmla="*/ 2931721 w 3055689"/>
                <a:gd name="connsiteY14" fmla="*/ 1040607 h 2809875"/>
                <a:gd name="connsiteX15" fmla="*/ 2903147 w 3055689"/>
                <a:gd name="connsiteY15" fmla="*/ 1019175 h 2809875"/>
                <a:gd name="connsiteX16" fmla="*/ 2888859 w 3055689"/>
                <a:gd name="connsiteY16" fmla="*/ 1014413 h 2809875"/>
                <a:gd name="connsiteX17" fmla="*/ 2874572 w 3055689"/>
                <a:gd name="connsiteY17" fmla="*/ 1004888 h 2809875"/>
                <a:gd name="connsiteX18" fmla="*/ 2855522 w 3055689"/>
                <a:gd name="connsiteY18" fmla="*/ 1004888 h 2809875"/>
                <a:gd name="connsiteX19" fmla="*/ 2834090 w 3055689"/>
                <a:gd name="connsiteY19" fmla="*/ 995363 h 2809875"/>
                <a:gd name="connsiteX20" fmla="*/ 2810278 w 3055689"/>
                <a:gd name="connsiteY20" fmla="*/ 1009650 h 2809875"/>
                <a:gd name="connsiteX21" fmla="*/ 2767416 w 3055689"/>
                <a:gd name="connsiteY21" fmla="*/ 1007269 h 2809875"/>
                <a:gd name="connsiteX22" fmla="*/ 2734079 w 3055689"/>
                <a:gd name="connsiteY22" fmla="*/ 1019175 h 2809875"/>
                <a:gd name="connsiteX23" fmla="*/ 2712646 w 3055689"/>
                <a:gd name="connsiteY23" fmla="*/ 1019176 h 2809875"/>
                <a:gd name="connsiteX24" fmla="*/ 2693597 w 3055689"/>
                <a:gd name="connsiteY24" fmla="*/ 1009650 h 2809875"/>
                <a:gd name="connsiteX25" fmla="*/ 2641209 w 3055689"/>
                <a:gd name="connsiteY25" fmla="*/ 1021557 h 2809875"/>
                <a:gd name="connsiteX26" fmla="*/ 2631684 w 3055689"/>
                <a:gd name="connsiteY26" fmla="*/ 1031082 h 2809875"/>
                <a:gd name="connsiteX27" fmla="*/ 2612634 w 3055689"/>
                <a:gd name="connsiteY27" fmla="*/ 1038225 h 2809875"/>
                <a:gd name="connsiteX28" fmla="*/ 2595965 w 3055689"/>
                <a:gd name="connsiteY28" fmla="*/ 1035844 h 2809875"/>
                <a:gd name="connsiteX29" fmla="*/ 2529290 w 3055689"/>
                <a:gd name="connsiteY29" fmla="*/ 1004888 h 2809875"/>
                <a:gd name="connsiteX30" fmla="*/ 2526909 w 3055689"/>
                <a:gd name="connsiteY30" fmla="*/ 971550 h 2809875"/>
                <a:gd name="connsiteX31" fmla="*/ 2512622 w 3055689"/>
                <a:gd name="connsiteY31" fmla="*/ 942975 h 2809875"/>
                <a:gd name="connsiteX32" fmla="*/ 2488809 w 3055689"/>
                <a:gd name="connsiteY32" fmla="*/ 938213 h 2809875"/>
                <a:gd name="connsiteX33" fmla="*/ 2493572 w 3055689"/>
                <a:gd name="connsiteY33" fmla="*/ 923925 h 2809875"/>
                <a:gd name="connsiteX34" fmla="*/ 2479284 w 3055689"/>
                <a:gd name="connsiteY34" fmla="*/ 914400 h 2809875"/>
                <a:gd name="connsiteX35" fmla="*/ 2457853 w 3055689"/>
                <a:gd name="connsiteY35" fmla="*/ 902494 h 2809875"/>
                <a:gd name="connsiteX36" fmla="*/ 2431659 w 3055689"/>
                <a:gd name="connsiteY36" fmla="*/ 890588 h 2809875"/>
                <a:gd name="connsiteX37" fmla="*/ 2414991 w 3055689"/>
                <a:gd name="connsiteY37" fmla="*/ 864394 h 2809875"/>
                <a:gd name="connsiteX38" fmla="*/ 2398321 w 3055689"/>
                <a:gd name="connsiteY38" fmla="*/ 833437 h 2809875"/>
                <a:gd name="connsiteX39" fmla="*/ 2367365 w 3055689"/>
                <a:gd name="connsiteY39" fmla="*/ 807244 h 2809875"/>
                <a:gd name="connsiteX40" fmla="*/ 2348316 w 3055689"/>
                <a:gd name="connsiteY40" fmla="*/ 769144 h 2809875"/>
                <a:gd name="connsiteX41" fmla="*/ 2322122 w 3055689"/>
                <a:gd name="connsiteY41" fmla="*/ 733425 h 2809875"/>
                <a:gd name="connsiteX42" fmla="*/ 2307834 w 3055689"/>
                <a:gd name="connsiteY42" fmla="*/ 723900 h 2809875"/>
                <a:gd name="connsiteX43" fmla="*/ 2264972 w 3055689"/>
                <a:gd name="connsiteY43" fmla="*/ 704850 h 2809875"/>
                <a:gd name="connsiteX44" fmla="*/ 2241159 w 3055689"/>
                <a:gd name="connsiteY44" fmla="*/ 678657 h 2809875"/>
                <a:gd name="connsiteX45" fmla="*/ 2231634 w 3055689"/>
                <a:gd name="connsiteY45" fmla="*/ 657225 h 2809875"/>
                <a:gd name="connsiteX46" fmla="*/ 2212584 w 3055689"/>
                <a:gd name="connsiteY46" fmla="*/ 647700 h 2809875"/>
                <a:gd name="connsiteX47" fmla="*/ 2198297 w 3055689"/>
                <a:gd name="connsiteY47" fmla="*/ 638175 h 2809875"/>
                <a:gd name="connsiteX48" fmla="*/ 2179247 w 3055689"/>
                <a:gd name="connsiteY48" fmla="*/ 642938 h 2809875"/>
                <a:gd name="connsiteX49" fmla="*/ 2155434 w 3055689"/>
                <a:gd name="connsiteY49" fmla="*/ 619125 h 2809875"/>
                <a:gd name="connsiteX50" fmla="*/ 2136384 w 3055689"/>
                <a:gd name="connsiteY50" fmla="*/ 590550 h 2809875"/>
                <a:gd name="connsiteX51" fmla="*/ 2126859 w 3055689"/>
                <a:gd name="connsiteY51" fmla="*/ 561975 h 2809875"/>
                <a:gd name="connsiteX52" fmla="*/ 2103047 w 3055689"/>
                <a:gd name="connsiteY52" fmla="*/ 561975 h 2809875"/>
                <a:gd name="connsiteX53" fmla="*/ 2088759 w 3055689"/>
                <a:gd name="connsiteY53" fmla="*/ 547688 h 2809875"/>
                <a:gd name="connsiteX54" fmla="*/ 2050660 w 3055689"/>
                <a:gd name="connsiteY54" fmla="*/ 540544 h 2809875"/>
                <a:gd name="connsiteX55" fmla="*/ 2007797 w 3055689"/>
                <a:gd name="connsiteY55" fmla="*/ 528638 h 2809875"/>
                <a:gd name="connsiteX56" fmla="*/ 1976841 w 3055689"/>
                <a:gd name="connsiteY56" fmla="*/ 526256 h 2809875"/>
                <a:gd name="connsiteX57" fmla="*/ 1948266 w 3055689"/>
                <a:gd name="connsiteY57" fmla="*/ 521494 h 2809875"/>
                <a:gd name="connsiteX58" fmla="*/ 1926834 w 3055689"/>
                <a:gd name="connsiteY58" fmla="*/ 504825 h 2809875"/>
                <a:gd name="connsiteX59" fmla="*/ 1912547 w 3055689"/>
                <a:gd name="connsiteY59" fmla="*/ 509588 h 2809875"/>
                <a:gd name="connsiteX60" fmla="*/ 1841109 w 3055689"/>
                <a:gd name="connsiteY60" fmla="*/ 495300 h 2809875"/>
                <a:gd name="connsiteX61" fmla="*/ 1812534 w 3055689"/>
                <a:gd name="connsiteY61" fmla="*/ 485775 h 2809875"/>
                <a:gd name="connsiteX62" fmla="*/ 1798247 w 3055689"/>
                <a:gd name="connsiteY62" fmla="*/ 481013 h 2809875"/>
                <a:gd name="connsiteX63" fmla="*/ 1783959 w 3055689"/>
                <a:gd name="connsiteY63" fmla="*/ 490538 h 2809875"/>
                <a:gd name="connsiteX64" fmla="*/ 1769672 w 3055689"/>
                <a:gd name="connsiteY64" fmla="*/ 495300 h 2809875"/>
                <a:gd name="connsiteX65" fmla="*/ 1741097 w 3055689"/>
                <a:gd name="connsiteY65" fmla="*/ 523875 h 2809875"/>
                <a:gd name="connsiteX66" fmla="*/ 1717284 w 3055689"/>
                <a:gd name="connsiteY66" fmla="*/ 519113 h 2809875"/>
                <a:gd name="connsiteX67" fmla="*/ 1683947 w 3055689"/>
                <a:gd name="connsiteY67" fmla="*/ 509588 h 2809875"/>
                <a:gd name="connsiteX68" fmla="*/ 1650609 w 3055689"/>
                <a:gd name="connsiteY68" fmla="*/ 504825 h 2809875"/>
                <a:gd name="connsiteX69" fmla="*/ 1622034 w 3055689"/>
                <a:gd name="connsiteY69" fmla="*/ 500063 h 2809875"/>
                <a:gd name="connsiteX70" fmla="*/ 1581553 w 3055689"/>
                <a:gd name="connsiteY70" fmla="*/ 483394 h 2809875"/>
                <a:gd name="connsiteX71" fmla="*/ 1552978 w 3055689"/>
                <a:gd name="connsiteY71" fmla="*/ 483394 h 2809875"/>
                <a:gd name="connsiteX72" fmla="*/ 1541072 w 3055689"/>
                <a:gd name="connsiteY72" fmla="*/ 466725 h 2809875"/>
                <a:gd name="connsiteX73" fmla="*/ 1526784 w 3055689"/>
                <a:gd name="connsiteY73" fmla="*/ 447675 h 2809875"/>
                <a:gd name="connsiteX74" fmla="*/ 1522021 w 3055689"/>
                <a:gd name="connsiteY74" fmla="*/ 421481 h 2809875"/>
                <a:gd name="connsiteX75" fmla="*/ 1533929 w 3055689"/>
                <a:gd name="connsiteY75" fmla="*/ 392907 h 2809875"/>
                <a:gd name="connsiteX76" fmla="*/ 1564884 w 3055689"/>
                <a:gd name="connsiteY76" fmla="*/ 366713 h 2809875"/>
                <a:gd name="connsiteX77" fmla="*/ 1557740 w 3055689"/>
                <a:gd name="connsiteY77" fmla="*/ 340519 h 2809875"/>
                <a:gd name="connsiteX78" fmla="*/ 1564884 w 3055689"/>
                <a:gd name="connsiteY78" fmla="*/ 309562 h 2809875"/>
                <a:gd name="connsiteX79" fmla="*/ 1583934 w 3055689"/>
                <a:gd name="connsiteY79" fmla="*/ 285750 h 2809875"/>
                <a:gd name="connsiteX80" fmla="*/ 1588697 w 3055689"/>
                <a:gd name="connsiteY80" fmla="*/ 271463 h 2809875"/>
                <a:gd name="connsiteX81" fmla="*/ 1579172 w 3055689"/>
                <a:gd name="connsiteY81" fmla="*/ 257175 h 2809875"/>
                <a:gd name="connsiteX82" fmla="*/ 1545834 w 3055689"/>
                <a:gd name="connsiteY82" fmla="*/ 230981 h 2809875"/>
                <a:gd name="connsiteX83" fmla="*/ 1522022 w 3055689"/>
                <a:gd name="connsiteY83" fmla="*/ 228600 h 2809875"/>
                <a:gd name="connsiteX84" fmla="*/ 1507734 w 3055689"/>
                <a:gd name="connsiteY84" fmla="*/ 192881 h 2809875"/>
                <a:gd name="connsiteX85" fmla="*/ 1505353 w 3055689"/>
                <a:gd name="connsiteY85" fmla="*/ 159543 h 2809875"/>
                <a:gd name="connsiteX86" fmla="*/ 1488684 w 3055689"/>
                <a:gd name="connsiteY86" fmla="*/ 119063 h 2809875"/>
                <a:gd name="connsiteX87" fmla="*/ 1479159 w 3055689"/>
                <a:gd name="connsiteY87" fmla="*/ 92868 h 2809875"/>
                <a:gd name="connsiteX88" fmla="*/ 1455347 w 3055689"/>
                <a:gd name="connsiteY88" fmla="*/ 85725 h 2809875"/>
                <a:gd name="connsiteX89" fmla="*/ 1450584 w 3055689"/>
                <a:gd name="connsiteY89" fmla="*/ 66675 h 2809875"/>
                <a:gd name="connsiteX90" fmla="*/ 1433915 w 3055689"/>
                <a:gd name="connsiteY90" fmla="*/ 40481 h 2809875"/>
                <a:gd name="connsiteX91" fmla="*/ 1445822 w 3055689"/>
                <a:gd name="connsiteY91" fmla="*/ 30956 h 2809875"/>
                <a:gd name="connsiteX92" fmla="*/ 1436297 w 3055689"/>
                <a:gd name="connsiteY92" fmla="*/ 0 h 2809875"/>
                <a:gd name="connsiteX93" fmla="*/ 845747 w 3055689"/>
                <a:gd name="connsiteY93" fmla="*/ 180975 h 2809875"/>
                <a:gd name="connsiteX94" fmla="*/ 845747 w 3055689"/>
                <a:gd name="connsiteY94" fmla="*/ 180975 h 2809875"/>
                <a:gd name="connsiteX95" fmla="*/ 840984 w 3055689"/>
                <a:gd name="connsiteY95" fmla="*/ 223838 h 2809875"/>
                <a:gd name="connsiteX96" fmla="*/ 836222 w 3055689"/>
                <a:gd name="connsiteY96" fmla="*/ 238125 h 2809875"/>
                <a:gd name="connsiteX97" fmla="*/ 817172 w 3055689"/>
                <a:gd name="connsiteY97" fmla="*/ 254794 h 2809875"/>
                <a:gd name="connsiteX98" fmla="*/ 788597 w 3055689"/>
                <a:gd name="connsiteY98" fmla="*/ 266700 h 2809875"/>
                <a:gd name="connsiteX99" fmla="*/ 740972 w 3055689"/>
                <a:gd name="connsiteY99" fmla="*/ 300038 h 2809875"/>
                <a:gd name="connsiteX100" fmla="*/ 721922 w 3055689"/>
                <a:gd name="connsiteY100" fmla="*/ 328613 h 2809875"/>
                <a:gd name="connsiteX101" fmla="*/ 705252 w 3055689"/>
                <a:gd name="connsiteY101" fmla="*/ 342900 h 2809875"/>
                <a:gd name="connsiteX102" fmla="*/ 707634 w 3055689"/>
                <a:gd name="connsiteY102" fmla="*/ 369095 h 2809875"/>
                <a:gd name="connsiteX103" fmla="*/ 726684 w 3055689"/>
                <a:gd name="connsiteY103" fmla="*/ 381000 h 2809875"/>
                <a:gd name="connsiteX104" fmla="*/ 731447 w 3055689"/>
                <a:gd name="connsiteY104" fmla="*/ 395288 h 2809875"/>
                <a:gd name="connsiteX105" fmla="*/ 750497 w 3055689"/>
                <a:gd name="connsiteY105" fmla="*/ 423863 h 2809875"/>
                <a:gd name="connsiteX106" fmla="*/ 760022 w 3055689"/>
                <a:gd name="connsiteY106" fmla="*/ 442913 h 2809875"/>
                <a:gd name="connsiteX107" fmla="*/ 750497 w 3055689"/>
                <a:gd name="connsiteY107" fmla="*/ 481013 h 2809875"/>
                <a:gd name="connsiteX108" fmla="*/ 736209 w 3055689"/>
                <a:gd name="connsiteY108" fmla="*/ 490538 h 2809875"/>
                <a:gd name="connsiteX109" fmla="*/ 731447 w 3055689"/>
                <a:gd name="connsiteY109" fmla="*/ 504825 h 2809875"/>
                <a:gd name="connsiteX110" fmla="*/ 717159 w 3055689"/>
                <a:gd name="connsiteY110" fmla="*/ 509588 h 2809875"/>
                <a:gd name="connsiteX111" fmla="*/ 712397 w 3055689"/>
                <a:gd name="connsiteY111" fmla="*/ 538163 h 2809875"/>
                <a:gd name="connsiteX112" fmla="*/ 702872 w 3055689"/>
                <a:gd name="connsiteY112" fmla="*/ 566738 h 2809875"/>
                <a:gd name="connsiteX113" fmla="*/ 698109 w 3055689"/>
                <a:gd name="connsiteY113" fmla="*/ 581025 h 2809875"/>
                <a:gd name="connsiteX114" fmla="*/ 683822 w 3055689"/>
                <a:gd name="connsiteY114" fmla="*/ 611981 h 2809875"/>
                <a:gd name="connsiteX115" fmla="*/ 702872 w 3055689"/>
                <a:gd name="connsiteY115" fmla="*/ 638175 h 2809875"/>
                <a:gd name="connsiteX116" fmla="*/ 731447 w 3055689"/>
                <a:gd name="connsiteY116" fmla="*/ 647700 h 2809875"/>
                <a:gd name="connsiteX117" fmla="*/ 740972 w 3055689"/>
                <a:gd name="connsiteY117" fmla="*/ 661988 h 2809875"/>
                <a:gd name="connsiteX118" fmla="*/ 745734 w 3055689"/>
                <a:gd name="connsiteY118" fmla="*/ 676275 h 2809875"/>
                <a:gd name="connsiteX119" fmla="*/ 745734 w 3055689"/>
                <a:gd name="connsiteY119" fmla="*/ 688181 h 2809875"/>
                <a:gd name="connsiteX120" fmla="*/ 748115 w 3055689"/>
                <a:gd name="connsiteY120" fmla="*/ 709613 h 2809875"/>
                <a:gd name="connsiteX121" fmla="*/ 755259 w 3055689"/>
                <a:gd name="connsiteY121" fmla="*/ 728663 h 2809875"/>
                <a:gd name="connsiteX122" fmla="*/ 745734 w 3055689"/>
                <a:gd name="connsiteY122" fmla="*/ 757238 h 2809875"/>
                <a:gd name="connsiteX123" fmla="*/ 736209 w 3055689"/>
                <a:gd name="connsiteY123" fmla="*/ 771525 h 2809875"/>
                <a:gd name="connsiteX124" fmla="*/ 736209 w 3055689"/>
                <a:gd name="connsiteY124" fmla="*/ 842963 h 2809875"/>
                <a:gd name="connsiteX125" fmla="*/ 740972 w 3055689"/>
                <a:gd name="connsiteY125" fmla="*/ 857250 h 2809875"/>
                <a:gd name="connsiteX126" fmla="*/ 745734 w 3055689"/>
                <a:gd name="connsiteY126" fmla="*/ 876300 h 2809875"/>
                <a:gd name="connsiteX127" fmla="*/ 760022 w 3055689"/>
                <a:gd name="connsiteY127" fmla="*/ 923925 h 2809875"/>
                <a:gd name="connsiteX128" fmla="*/ 764784 w 3055689"/>
                <a:gd name="connsiteY128" fmla="*/ 938213 h 2809875"/>
                <a:gd name="connsiteX129" fmla="*/ 771928 w 3055689"/>
                <a:gd name="connsiteY129" fmla="*/ 983456 h 2809875"/>
                <a:gd name="connsiteX130" fmla="*/ 750497 w 3055689"/>
                <a:gd name="connsiteY130" fmla="*/ 1004888 h 2809875"/>
                <a:gd name="connsiteX131" fmla="*/ 731447 w 3055689"/>
                <a:gd name="connsiteY131" fmla="*/ 1009650 h 2809875"/>
                <a:gd name="connsiteX132" fmla="*/ 712397 w 3055689"/>
                <a:gd name="connsiteY132" fmla="*/ 1016794 h 2809875"/>
                <a:gd name="connsiteX133" fmla="*/ 683822 w 3055689"/>
                <a:gd name="connsiteY133" fmla="*/ 1035844 h 2809875"/>
                <a:gd name="connsiteX134" fmla="*/ 674297 w 3055689"/>
                <a:gd name="connsiteY134" fmla="*/ 1052513 h 2809875"/>
                <a:gd name="connsiteX135" fmla="*/ 660009 w 3055689"/>
                <a:gd name="connsiteY135" fmla="*/ 1062038 h 2809875"/>
                <a:gd name="connsiteX136" fmla="*/ 650484 w 3055689"/>
                <a:gd name="connsiteY136" fmla="*/ 1076325 h 2809875"/>
                <a:gd name="connsiteX137" fmla="*/ 640959 w 3055689"/>
                <a:gd name="connsiteY137" fmla="*/ 1157288 h 2809875"/>
                <a:gd name="connsiteX138" fmla="*/ 626672 w 3055689"/>
                <a:gd name="connsiteY138" fmla="*/ 1190625 h 2809875"/>
                <a:gd name="connsiteX139" fmla="*/ 593334 w 3055689"/>
                <a:gd name="connsiteY139" fmla="*/ 1204913 h 2809875"/>
                <a:gd name="connsiteX140" fmla="*/ 588572 w 3055689"/>
                <a:gd name="connsiteY140" fmla="*/ 1219200 h 2809875"/>
                <a:gd name="connsiteX141" fmla="*/ 593334 w 3055689"/>
                <a:gd name="connsiteY141" fmla="*/ 1233488 h 2809875"/>
                <a:gd name="connsiteX142" fmla="*/ 579047 w 3055689"/>
                <a:gd name="connsiteY142" fmla="*/ 1247775 h 2809875"/>
                <a:gd name="connsiteX143" fmla="*/ 569521 w 3055689"/>
                <a:gd name="connsiteY143" fmla="*/ 1290638 h 2809875"/>
                <a:gd name="connsiteX144" fmla="*/ 552854 w 3055689"/>
                <a:gd name="connsiteY144" fmla="*/ 1321593 h 2809875"/>
                <a:gd name="connsiteX145" fmla="*/ 533803 w 3055689"/>
                <a:gd name="connsiteY145" fmla="*/ 1343025 h 2809875"/>
                <a:gd name="connsiteX146" fmla="*/ 519515 w 3055689"/>
                <a:gd name="connsiteY146" fmla="*/ 1371600 h 2809875"/>
                <a:gd name="connsiteX147" fmla="*/ 498084 w 3055689"/>
                <a:gd name="connsiteY147" fmla="*/ 1419225 h 2809875"/>
                <a:gd name="connsiteX148" fmla="*/ 493322 w 3055689"/>
                <a:gd name="connsiteY148" fmla="*/ 1433513 h 2809875"/>
                <a:gd name="connsiteX149" fmla="*/ 474272 w 3055689"/>
                <a:gd name="connsiteY149" fmla="*/ 1466850 h 2809875"/>
                <a:gd name="connsiteX150" fmla="*/ 464747 w 3055689"/>
                <a:gd name="connsiteY150" fmla="*/ 1485900 h 2809875"/>
                <a:gd name="connsiteX151" fmla="*/ 459984 w 3055689"/>
                <a:gd name="connsiteY151" fmla="*/ 1500188 h 2809875"/>
                <a:gd name="connsiteX152" fmla="*/ 450459 w 3055689"/>
                <a:gd name="connsiteY152" fmla="*/ 1514475 h 2809875"/>
                <a:gd name="connsiteX153" fmla="*/ 436172 w 3055689"/>
                <a:gd name="connsiteY153" fmla="*/ 1552575 h 2809875"/>
                <a:gd name="connsiteX154" fmla="*/ 412359 w 3055689"/>
                <a:gd name="connsiteY154" fmla="*/ 1595438 h 2809875"/>
                <a:gd name="connsiteX155" fmla="*/ 398072 w 3055689"/>
                <a:gd name="connsiteY155" fmla="*/ 1628776 h 2809875"/>
                <a:gd name="connsiteX156" fmla="*/ 393310 w 3055689"/>
                <a:gd name="connsiteY156" fmla="*/ 1657350 h 2809875"/>
                <a:gd name="connsiteX157" fmla="*/ 379022 w 3055689"/>
                <a:gd name="connsiteY157" fmla="*/ 1719263 h 2809875"/>
                <a:gd name="connsiteX158" fmla="*/ 374259 w 3055689"/>
                <a:gd name="connsiteY158" fmla="*/ 1757363 h 2809875"/>
                <a:gd name="connsiteX159" fmla="*/ 369497 w 3055689"/>
                <a:gd name="connsiteY159" fmla="*/ 1771650 h 2809875"/>
                <a:gd name="connsiteX160" fmla="*/ 357591 w 3055689"/>
                <a:gd name="connsiteY160" fmla="*/ 1807369 h 2809875"/>
                <a:gd name="connsiteX161" fmla="*/ 343303 w 3055689"/>
                <a:gd name="connsiteY161" fmla="*/ 1852613 h 2809875"/>
                <a:gd name="connsiteX162" fmla="*/ 336159 w 3055689"/>
                <a:gd name="connsiteY162" fmla="*/ 1876425 h 2809875"/>
                <a:gd name="connsiteX163" fmla="*/ 326634 w 3055689"/>
                <a:gd name="connsiteY163" fmla="*/ 1890713 h 2809875"/>
                <a:gd name="connsiteX164" fmla="*/ 321872 w 3055689"/>
                <a:gd name="connsiteY164" fmla="*/ 1905000 h 2809875"/>
                <a:gd name="connsiteX165" fmla="*/ 307584 w 3055689"/>
                <a:gd name="connsiteY165" fmla="*/ 1914525 h 2809875"/>
                <a:gd name="connsiteX166" fmla="*/ 293297 w 3055689"/>
                <a:gd name="connsiteY166" fmla="*/ 1943100 h 2809875"/>
                <a:gd name="connsiteX167" fmla="*/ 283772 w 3055689"/>
                <a:gd name="connsiteY167" fmla="*/ 1971675 h 2809875"/>
                <a:gd name="connsiteX168" fmla="*/ 267103 w 3055689"/>
                <a:gd name="connsiteY168" fmla="*/ 2002632 h 2809875"/>
                <a:gd name="connsiteX169" fmla="*/ 231384 w 3055689"/>
                <a:gd name="connsiteY169" fmla="*/ 2038350 h 2809875"/>
                <a:gd name="connsiteX170" fmla="*/ 207572 w 3055689"/>
                <a:gd name="connsiteY170" fmla="*/ 2062163 h 2809875"/>
                <a:gd name="connsiteX171" fmla="*/ 202809 w 3055689"/>
                <a:gd name="connsiteY171" fmla="*/ 2076450 h 2809875"/>
                <a:gd name="connsiteX172" fmla="*/ 174234 w 3055689"/>
                <a:gd name="connsiteY172" fmla="*/ 2095500 h 2809875"/>
                <a:gd name="connsiteX173" fmla="*/ 159947 w 3055689"/>
                <a:gd name="connsiteY173" fmla="*/ 2105025 h 2809875"/>
                <a:gd name="connsiteX174" fmla="*/ 131372 w 3055689"/>
                <a:gd name="connsiteY174" fmla="*/ 2133601 h 2809875"/>
                <a:gd name="connsiteX175" fmla="*/ 102797 w 3055689"/>
                <a:gd name="connsiteY175" fmla="*/ 2145506 h 2809875"/>
                <a:gd name="connsiteX176" fmla="*/ 78985 w 3055689"/>
                <a:gd name="connsiteY176" fmla="*/ 2157412 h 2809875"/>
                <a:gd name="connsiteX177" fmla="*/ 45647 w 3055689"/>
                <a:gd name="connsiteY177" fmla="*/ 2174081 h 2809875"/>
                <a:gd name="connsiteX178" fmla="*/ 24215 w 3055689"/>
                <a:gd name="connsiteY178" fmla="*/ 2178844 h 2809875"/>
                <a:gd name="connsiteX179" fmla="*/ 403 w 3055689"/>
                <a:gd name="connsiteY179" fmla="*/ 2188369 h 2809875"/>
                <a:gd name="connsiteX180" fmla="*/ 12309 w 3055689"/>
                <a:gd name="connsiteY180" fmla="*/ 2228850 h 2809875"/>
                <a:gd name="connsiteX181" fmla="*/ 43265 w 3055689"/>
                <a:gd name="connsiteY181" fmla="*/ 2255044 h 2809875"/>
                <a:gd name="connsiteX182" fmla="*/ 67079 w 3055689"/>
                <a:gd name="connsiteY182" fmla="*/ 2271713 h 2809875"/>
                <a:gd name="connsiteX183" fmla="*/ 90890 w 3055689"/>
                <a:gd name="connsiteY183" fmla="*/ 2276475 h 2809875"/>
                <a:gd name="connsiteX184" fmla="*/ 114703 w 3055689"/>
                <a:gd name="connsiteY184" fmla="*/ 2297906 h 2809875"/>
                <a:gd name="connsiteX185" fmla="*/ 119466 w 3055689"/>
                <a:gd name="connsiteY185" fmla="*/ 2326482 h 2809875"/>
                <a:gd name="connsiteX186" fmla="*/ 126609 w 3055689"/>
                <a:gd name="connsiteY186" fmla="*/ 2347913 h 2809875"/>
                <a:gd name="connsiteX187" fmla="*/ 121847 w 3055689"/>
                <a:gd name="connsiteY187" fmla="*/ 2386013 h 2809875"/>
                <a:gd name="connsiteX188" fmla="*/ 112322 w 3055689"/>
                <a:gd name="connsiteY188" fmla="*/ 2405063 h 2809875"/>
                <a:gd name="connsiteX189" fmla="*/ 100416 w 3055689"/>
                <a:gd name="connsiteY189" fmla="*/ 2424112 h 2809875"/>
                <a:gd name="connsiteX190" fmla="*/ 71841 w 3055689"/>
                <a:gd name="connsiteY190" fmla="*/ 2426494 h 2809875"/>
                <a:gd name="connsiteX191" fmla="*/ 50409 w 3055689"/>
                <a:gd name="connsiteY191" fmla="*/ 2452688 h 2809875"/>
                <a:gd name="connsiteX192" fmla="*/ 21834 w 3055689"/>
                <a:gd name="connsiteY192" fmla="*/ 2466975 h 2809875"/>
                <a:gd name="connsiteX193" fmla="*/ 31359 w 3055689"/>
                <a:gd name="connsiteY193" fmla="*/ 2490788 h 2809875"/>
                <a:gd name="connsiteX194" fmla="*/ 21834 w 3055689"/>
                <a:gd name="connsiteY194" fmla="*/ 2524125 h 2809875"/>
                <a:gd name="connsiteX195" fmla="*/ 12309 w 3055689"/>
                <a:gd name="connsiteY195" fmla="*/ 2538413 h 2809875"/>
                <a:gd name="connsiteX196" fmla="*/ 374259 w 3055689"/>
                <a:gd name="connsiteY196" fmla="*/ 2809875 h 2809875"/>
                <a:gd name="connsiteX0" fmla="*/ 690172 w 3055547"/>
                <a:gd name="connsiteY0" fmla="*/ 2619375 h 2809875"/>
                <a:gd name="connsiteX1" fmla="*/ 1179122 w 3055547"/>
                <a:gd name="connsiteY1" fmla="*/ 2152650 h 2809875"/>
                <a:gd name="connsiteX2" fmla="*/ 1449791 w 3055547"/>
                <a:gd name="connsiteY2" fmla="*/ 1759744 h 2809875"/>
                <a:gd name="connsiteX3" fmla="*/ 1573615 w 3055547"/>
                <a:gd name="connsiteY3" fmla="*/ 1492251 h 2809875"/>
                <a:gd name="connsiteX4" fmla="*/ 1823647 w 3055547"/>
                <a:gd name="connsiteY4" fmla="*/ 1362075 h 2809875"/>
                <a:gd name="connsiteX5" fmla="*/ 2145909 w 3055547"/>
                <a:gd name="connsiteY5" fmla="*/ 1212850 h 2809875"/>
                <a:gd name="connsiteX6" fmla="*/ 2325297 w 3055547"/>
                <a:gd name="connsiteY6" fmla="*/ 1135063 h 2809875"/>
                <a:gd name="connsiteX7" fmla="*/ 3055547 w 3055547"/>
                <a:gd name="connsiteY7" fmla="*/ 1062038 h 2809875"/>
                <a:gd name="connsiteX8" fmla="*/ 3024590 w 3055547"/>
                <a:gd name="connsiteY8" fmla="*/ 1052513 h 2809875"/>
                <a:gd name="connsiteX9" fmla="*/ 3012684 w 3055547"/>
                <a:gd name="connsiteY9" fmla="*/ 1066800 h 2809875"/>
                <a:gd name="connsiteX10" fmla="*/ 2972204 w 3055547"/>
                <a:gd name="connsiteY10" fmla="*/ 1073944 h 2809875"/>
                <a:gd name="connsiteX11" fmla="*/ 2955534 w 3055547"/>
                <a:gd name="connsiteY11" fmla="*/ 1066800 h 2809875"/>
                <a:gd name="connsiteX12" fmla="*/ 2950772 w 3055547"/>
                <a:gd name="connsiteY12" fmla="*/ 1047750 h 2809875"/>
                <a:gd name="connsiteX13" fmla="*/ 2931721 w 3055547"/>
                <a:gd name="connsiteY13" fmla="*/ 1040607 h 2809875"/>
                <a:gd name="connsiteX14" fmla="*/ 2903147 w 3055547"/>
                <a:gd name="connsiteY14" fmla="*/ 1019175 h 2809875"/>
                <a:gd name="connsiteX15" fmla="*/ 2888859 w 3055547"/>
                <a:gd name="connsiteY15" fmla="*/ 1014413 h 2809875"/>
                <a:gd name="connsiteX16" fmla="*/ 2874572 w 3055547"/>
                <a:gd name="connsiteY16" fmla="*/ 1004888 h 2809875"/>
                <a:gd name="connsiteX17" fmla="*/ 2855522 w 3055547"/>
                <a:gd name="connsiteY17" fmla="*/ 1004888 h 2809875"/>
                <a:gd name="connsiteX18" fmla="*/ 2834090 w 3055547"/>
                <a:gd name="connsiteY18" fmla="*/ 995363 h 2809875"/>
                <a:gd name="connsiteX19" fmla="*/ 2810278 w 3055547"/>
                <a:gd name="connsiteY19" fmla="*/ 1009650 h 2809875"/>
                <a:gd name="connsiteX20" fmla="*/ 2767416 w 3055547"/>
                <a:gd name="connsiteY20" fmla="*/ 1007269 h 2809875"/>
                <a:gd name="connsiteX21" fmla="*/ 2734079 w 3055547"/>
                <a:gd name="connsiteY21" fmla="*/ 1019175 h 2809875"/>
                <a:gd name="connsiteX22" fmla="*/ 2712646 w 3055547"/>
                <a:gd name="connsiteY22" fmla="*/ 1019176 h 2809875"/>
                <a:gd name="connsiteX23" fmla="*/ 2693597 w 3055547"/>
                <a:gd name="connsiteY23" fmla="*/ 1009650 h 2809875"/>
                <a:gd name="connsiteX24" fmla="*/ 2641209 w 3055547"/>
                <a:gd name="connsiteY24" fmla="*/ 1021557 h 2809875"/>
                <a:gd name="connsiteX25" fmla="*/ 2631684 w 3055547"/>
                <a:gd name="connsiteY25" fmla="*/ 1031082 h 2809875"/>
                <a:gd name="connsiteX26" fmla="*/ 2612634 w 3055547"/>
                <a:gd name="connsiteY26" fmla="*/ 1038225 h 2809875"/>
                <a:gd name="connsiteX27" fmla="*/ 2595965 w 3055547"/>
                <a:gd name="connsiteY27" fmla="*/ 1035844 h 2809875"/>
                <a:gd name="connsiteX28" fmla="*/ 2529290 w 3055547"/>
                <a:gd name="connsiteY28" fmla="*/ 1004888 h 2809875"/>
                <a:gd name="connsiteX29" fmla="*/ 2526909 w 3055547"/>
                <a:gd name="connsiteY29" fmla="*/ 971550 h 2809875"/>
                <a:gd name="connsiteX30" fmla="*/ 2512622 w 3055547"/>
                <a:gd name="connsiteY30" fmla="*/ 942975 h 2809875"/>
                <a:gd name="connsiteX31" fmla="*/ 2488809 w 3055547"/>
                <a:gd name="connsiteY31" fmla="*/ 938213 h 2809875"/>
                <a:gd name="connsiteX32" fmla="*/ 2493572 w 3055547"/>
                <a:gd name="connsiteY32" fmla="*/ 923925 h 2809875"/>
                <a:gd name="connsiteX33" fmla="*/ 2479284 w 3055547"/>
                <a:gd name="connsiteY33" fmla="*/ 914400 h 2809875"/>
                <a:gd name="connsiteX34" fmla="*/ 2457853 w 3055547"/>
                <a:gd name="connsiteY34" fmla="*/ 902494 h 2809875"/>
                <a:gd name="connsiteX35" fmla="*/ 2431659 w 3055547"/>
                <a:gd name="connsiteY35" fmla="*/ 890588 h 2809875"/>
                <a:gd name="connsiteX36" fmla="*/ 2414991 w 3055547"/>
                <a:gd name="connsiteY36" fmla="*/ 864394 h 2809875"/>
                <a:gd name="connsiteX37" fmla="*/ 2398321 w 3055547"/>
                <a:gd name="connsiteY37" fmla="*/ 833437 h 2809875"/>
                <a:gd name="connsiteX38" fmla="*/ 2367365 w 3055547"/>
                <a:gd name="connsiteY38" fmla="*/ 807244 h 2809875"/>
                <a:gd name="connsiteX39" fmla="*/ 2348316 w 3055547"/>
                <a:gd name="connsiteY39" fmla="*/ 769144 h 2809875"/>
                <a:gd name="connsiteX40" fmla="*/ 2322122 w 3055547"/>
                <a:gd name="connsiteY40" fmla="*/ 733425 h 2809875"/>
                <a:gd name="connsiteX41" fmla="*/ 2307834 w 3055547"/>
                <a:gd name="connsiteY41" fmla="*/ 723900 h 2809875"/>
                <a:gd name="connsiteX42" fmla="*/ 2264972 w 3055547"/>
                <a:gd name="connsiteY42" fmla="*/ 704850 h 2809875"/>
                <a:gd name="connsiteX43" fmla="*/ 2241159 w 3055547"/>
                <a:gd name="connsiteY43" fmla="*/ 678657 h 2809875"/>
                <a:gd name="connsiteX44" fmla="*/ 2231634 w 3055547"/>
                <a:gd name="connsiteY44" fmla="*/ 657225 h 2809875"/>
                <a:gd name="connsiteX45" fmla="*/ 2212584 w 3055547"/>
                <a:gd name="connsiteY45" fmla="*/ 647700 h 2809875"/>
                <a:gd name="connsiteX46" fmla="*/ 2198297 w 3055547"/>
                <a:gd name="connsiteY46" fmla="*/ 638175 h 2809875"/>
                <a:gd name="connsiteX47" fmla="*/ 2179247 w 3055547"/>
                <a:gd name="connsiteY47" fmla="*/ 642938 h 2809875"/>
                <a:gd name="connsiteX48" fmla="*/ 2155434 w 3055547"/>
                <a:gd name="connsiteY48" fmla="*/ 619125 h 2809875"/>
                <a:gd name="connsiteX49" fmla="*/ 2136384 w 3055547"/>
                <a:gd name="connsiteY49" fmla="*/ 590550 h 2809875"/>
                <a:gd name="connsiteX50" fmla="*/ 2126859 w 3055547"/>
                <a:gd name="connsiteY50" fmla="*/ 561975 h 2809875"/>
                <a:gd name="connsiteX51" fmla="*/ 2103047 w 3055547"/>
                <a:gd name="connsiteY51" fmla="*/ 561975 h 2809875"/>
                <a:gd name="connsiteX52" fmla="*/ 2088759 w 3055547"/>
                <a:gd name="connsiteY52" fmla="*/ 547688 h 2809875"/>
                <a:gd name="connsiteX53" fmla="*/ 2050660 w 3055547"/>
                <a:gd name="connsiteY53" fmla="*/ 540544 h 2809875"/>
                <a:gd name="connsiteX54" fmla="*/ 2007797 w 3055547"/>
                <a:gd name="connsiteY54" fmla="*/ 528638 h 2809875"/>
                <a:gd name="connsiteX55" fmla="*/ 1976841 w 3055547"/>
                <a:gd name="connsiteY55" fmla="*/ 526256 h 2809875"/>
                <a:gd name="connsiteX56" fmla="*/ 1948266 w 3055547"/>
                <a:gd name="connsiteY56" fmla="*/ 521494 h 2809875"/>
                <a:gd name="connsiteX57" fmla="*/ 1926834 w 3055547"/>
                <a:gd name="connsiteY57" fmla="*/ 504825 h 2809875"/>
                <a:gd name="connsiteX58" fmla="*/ 1912547 w 3055547"/>
                <a:gd name="connsiteY58" fmla="*/ 509588 h 2809875"/>
                <a:gd name="connsiteX59" fmla="*/ 1841109 w 3055547"/>
                <a:gd name="connsiteY59" fmla="*/ 495300 h 2809875"/>
                <a:gd name="connsiteX60" fmla="*/ 1812534 w 3055547"/>
                <a:gd name="connsiteY60" fmla="*/ 485775 h 2809875"/>
                <a:gd name="connsiteX61" fmla="*/ 1798247 w 3055547"/>
                <a:gd name="connsiteY61" fmla="*/ 481013 h 2809875"/>
                <a:gd name="connsiteX62" fmla="*/ 1783959 w 3055547"/>
                <a:gd name="connsiteY62" fmla="*/ 490538 h 2809875"/>
                <a:gd name="connsiteX63" fmla="*/ 1769672 w 3055547"/>
                <a:gd name="connsiteY63" fmla="*/ 495300 h 2809875"/>
                <a:gd name="connsiteX64" fmla="*/ 1741097 w 3055547"/>
                <a:gd name="connsiteY64" fmla="*/ 523875 h 2809875"/>
                <a:gd name="connsiteX65" fmla="*/ 1717284 w 3055547"/>
                <a:gd name="connsiteY65" fmla="*/ 519113 h 2809875"/>
                <a:gd name="connsiteX66" fmla="*/ 1683947 w 3055547"/>
                <a:gd name="connsiteY66" fmla="*/ 509588 h 2809875"/>
                <a:gd name="connsiteX67" fmla="*/ 1650609 w 3055547"/>
                <a:gd name="connsiteY67" fmla="*/ 504825 h 2809875"/>
                <a:gd name="connsiteX68" fmla="*/ 1622034 w 3055547"/>
                <a:gd name="connsiteY68" fmla="*/ 500063 h 2809875"/>
                <a:gd name="connsiteX69" fmla="*/ 1581553 w 3055547"/>
                <a:gd name="connsiteY69" fmla="*/ 483394 h 2809875"/>
                <a:gd name="connsiteX70" fmla="*/ 1552978 w 3055547"/>
                <a:gd name="connsiteY70" fmla="*/ 483394 h 2809875"/>
                <a:gd name="connsiteX71" fmla="*/ 1541072 w 3055547"/>
                <a:gd name="connsiteY71" fmla="*/ 466725 h 2809875"/>
                <a:gd name="connsiteX72" fmla="*/ 1526784 w 3055547"/>
                <a:gd name="connsiteY72" fmla="*/ 447675 h 2809875"/>
                <a:gd name="connsiteX73" fmla="*/ 1522021 w 3055547"/>
                <a:gd name="connsiteY73" fmla="*/ 421481 h 2809875"/>
                <a:gd name="connsiteX74" fmla="*/ 1533929 w 3055547"/>
                <a:gd name="connsiteY74" fmla="*/ 392907 h 2809875"/>
                <a:gd name="connsiteX75" fmla="*/ 1564884 w 3055547"/>
                <a:gd name="connsiteY75" fmla="*/ 366713 h 2809875"/>
                <a:gd name="connsiteX76" fmla="*/ 1557740 w 3055547"/>
                <a:gd name="connsiteY76" fmla="*/ 340519 h 2809875"/>
                <a:gd name="connsiteX77" fmla="*/ 1564884 w 3055547"/>
                <a:gd name="connsiteY77" fmla="*/ 309562 h 2809875"/>
                <a:gd name="connsiteX78" fmla="*/ 1583934 w 3055547"/>
                <a:gd name="connsiteY78" fmla="*/ 285750 h 2809875"/>
                <a:gd name="connsiteX79" fmla="*/ 1588697 w 3055547"/>
                <a:gd name="connsiteY79" fmla="*/ 271463 h 2809875"/>
                <a:gd name="connsiteX80" fmla="*/ 1579172 w 3055547"/>
                <a:gd name="connsiteY80" fmla="*/ 257175 h 2809875"/>
                <a:gd name="connsiteX81" fmla="*/ 1545834 w 3055547"/>
                <a:gd name="connsiteY81" fmla="*/ 230981 h 2809875"/>
                <a:gd name="connsiteX82" fmla="*/ 1522022 w 3055547"/>
                <a:gd name="connsiteY82" fmla="*/ 228600 h 2809875"/>
                <a:gd name="connsiteX83" fmla="*/ 1507734 w 3055547"/>
                <a:gd name="connsiteY83" fmla="*/ 192881 h 2809875"/>
                <a:gd name="connsiteX84" fmla="*/ 1505353 w 3055547"/>
                <a:gd name="connsiteY84" fmla="*/ 159543 h 2809875"/>
                <a:gd name="connsiteX85" fmla="*/ 1488684 w 3055547"/>
                <a:gd name="connsiteY85" fmla="*/ 119063 h 2809875"/>
                <a:gd name="connsiteX86" fmla="*/ 1479159 w 3055547"/>
                <a:gd name="connsiteY86" fmla="*/ 92868 h 2809875"/>
                <a:gd name="connsiteX87" fmla="*/ 1455347 w 3055547"/>
                <a:gd name="connsiteY87" fmla="*/ 85725 h 2809875"/>
                <a:gd name="connsiteX88" fmla="*/ 1450584 w 3055547"/>
                <a:gd name="connsiteY88" fmla="*/ 66675 h 2809875"/>
                <a:gd name="connsiteX89" fmla="*/ 1433915 w 3055547"/>
                <a:gd name="connsiteY89" fmla="*/ 40481 h 2809875"/>
                <a:gd name="connsiteX90" fmla="*/ 1445822 w 3055547"/>
                <a:gd name="connsiteY90" fmla="*/ 30956 h 2809875"/>
                <a:gd name="connsiteX91" fmla="*/ 1436297 w 3055547"/>
                <a:gd name="connsiteY91" fmla="*/ 0 h 2809875"/>
                <a:gd name="connsiteX92" fmla="*/ 845747 w 3055547"/>
                <a:gd name="connsiteY92" fmla="*/ 180975 h 2809875"/>
                <a:gd name="connsiteX93" fmla="*/ 845747 w 3055547"/>
                <a:gd name="connsiteY93" fmla="*/ 180975 h 2809875"/>
                <a:gd name="connsiteX94" fmla="*/ 840984 w 3055547"/>
                <a:gd name="connsiteY94" fmla="*/ 223838 h 2809875"/>
                <a:gd name="connsiteX95" fmla="*/ 836222 w 3055547"/>
                <a:gd name="connsiteY95" fmla="*/ 238125 h 2809875"/>
                <a:gd name="connsiteX96" fmla="*/ 817172 w 3055547"/>
                <a:gd name="connsiteY96" fmla="*/ 254794 h 2809875"/>
                <a:gd name="connsiteX97" fmla="*/ 788597 w 3055547"/>
                <a:gd name="connsiteY97" fmla="*/ 266700 h 2809875"/>
                <a:gd name="connsiteX98" fmla="*/ 740972 w 3055547"/>
                <a:gd name="connsiteY98" fmla="*/ 300038 h 2809875"/>
                <a:gd name="connsiteX99" fmla="*/ 721922 w 3055547"/>
                <a:gd name="connsiteY99" fmla="*/ 328613 h 2809875"/>
                <a:gd name="connsiteX100" fmla="*/ 705252 w 3055547"/>
                <a:gd name="connsiteY100" fmla="*/ 342900 h 2809875"/>
                <a:gd name="connsiteX101" fmla="*/ 707634 w 3055547"/>
                <a:gd name="connsiteY101" fmla="*/ 369095 h 2809875"/>
                <a:gd name="connsiteX102" fmla="*/ 726684 w 3055547"/>
                <a:gd name="connsiteY102" fmla="*/ 381000 h 2809875"/>
                <a:gd name="connsiteX103" fmla="*/ 731447 w 3055547"/>
                <a:gd name="connsiteY103" fmla="*/ 395288 h 2809875"/>
                <a:gd name="connsiteX104" fmla="*/ 750497 w 3055547"/>
                <a:gd name="connsiteY104" fmla="*/ 423863 h 2809875"/>
                <a:gd name="connsiteX105" fmla="*/ 760022 w 3055547"/>
                <a:gd name="connsiteY105" fmla="*/ 442913 h 2809875"/>
                <a:gd name="connsiteX106" fmla="*/ 750497 w 3055547"/>
                <a:gd name="connsiteY106" fmla="*/ 481013 h 2809875"/>
                <a:gd name="connsiteX107" fmla="*/ 736209 w 3055547"/>
                <a:gd name="connsiteY107" fmla="*/ 490538 h 2809875"/>
                <a:gd name="connsiteX108" fmla="*/ 731447 w 3055547"/>
                <a:gd name="connsiteY108" fmla="*/ 504825 h 2809875"/>
                <a:gd name="connsiteX109" fmla="*/ 717159 w 3055547"/>
                <a:gd name="connsiteY109" fmla="*/ 509588 h 2809875"/>
                <a:gd name="connsiteX110" fmla="*/ 712397 w 3055547"/>
                <a:gd name="connsiteY110" fmla="*/ 538163 h 2809875"/>
                <a:gd name="connsiteX111" fmla="*/ 702872 w 3055547"/>
                <a:gd name="connsiteY111" fmla="*/ 566738 h 2809875"/>
                <a:gd name="connsiteX112" fmla="*/ 698109 w 3055547"/>
                <a:gd name="connsiteY112" fmla="*/ 581025 h 2809875"/>
                <a:gd name="connsiteX113" fmla="*/ 683822 w 3055547"/>
                <a:gd name="connsiteY113" fmla="*/ 611981 h 2809875"/>
                <a:gd name="connsiteX114" fmla="*/ 702872 w 3055547"/>
                <a:gd name="connsiteY114" fmla="*/ 638175 h 2809875"/>
                <a:gd name="connsiteX115" fmla="*/ 731447 w 3055547"/>
                <a:gd name="connsiteY115" fmla="*/ 647700 h 2809875"/>
                <a:gd name="connsiteX116" fmla="*/ 740972 w 3055547"/>
                <a:gd name="connsiteY116" fmla="*/ 661988 h 2809875"/>
                <a:gd name="connsiteX117" fmla="*/ 745734 w 3055547"/>
                <a:gd name="connsiteY117" fmla="*/ 676275 h 2809875"/>
                <a:gd name="connsiteX118" fmla="*/ 745734 w 3055547"/>
                <a:gd name="connsiteY118" fmla="*/ 688181 h 2809875"/>
                <a:gd name="connsiteX119" fmla="*/ 748115 w 3055547"/>
                <a:gd name="connsiteY119" fmla="*/ 709613 h 2809875"/>
                <a:gd name="connsiteX120" fmla="*/ 755259 w 3055547"/>
                <a:gd name="connsiteY120" fmla="*/ 728663 h 2809875"/>
                <a:gd name="connsiteX121" fmla="*/ 745734 w 3055547"/>
                <a:gd name="connsiteY121" fmla="*/ 757238 h 2809875"/>
                <a:gd name="connsiteX122" fmla="*/ 736209 w 3055547"/>
                <a:gd name="connsiteY122" fmla="*/ 771525 h 2809875"/>
                <a:gd name="connsiteX123" fmla="*/ 736209 w 3055547"/>
                <a:gd name="connsiteY123" fmla="*/ 842963 h 2809875"/>
                <a:gd name="connsiteX124" fmla="*/ 740972 w 3055547"/>
                <a:gd name="connsiteY124" fmla="*/ 857250 h 2809875"/>
                <a:gd name="connsiteX125" fmla="*/ 745734 w 3055547"/>
                <a:gd name="connsiteY125" fmla="*/ 876300 h 2809875"/>
                <a:gd name="connsiteX126" fmla="*/ 760022 w 3055547"/>
                <a:gd name="connsiteY126" fmla="*/ 923925 h 2809875"/>
                <a:gd name="connsiteX127" fmla="*/ 764784 w 3055547"/>
                <a:gd name="connsiteY127" fmla="*/ 938213 h 2809875"/>
                <a:gd name="connsiteX128" fmla="*/ 771928 w 3055547"/>
                <a:gd name="connsiteY128" fmla="*/ 983456 h 2809875"/>
                <a:gd name="connsiteX129" fmla="*/ 750497 w 3055547"/>
                <a:gd name="connsiteY129" fmla="*/ 1004888 h 2809875"/>
                <a:gd name="connsiteX130" fmla="*/ 731447 w 3055547"/>
                <a:gd name="connsiteY130" fmla="*/ 1009650 h 2809875"/>
                <a:gd name="connsiteX131" fmla="*/ 712397 w 3055547"/>
                <a:gd name="connsiteY131" fmla="*/ 1016794 h 2809875"/>
                <a:gd name="connsiteX132" fmla="*/ 683822 w 3055547"/>
                <a:gd name="connsiteY132" fmla="*/ 1035844 h 2809875"/>
                <a:gd name="connsiteX133" fmla="*/ 674297 w 3055547"/>
                <a:gd name="connsiteY133" fmla="*/ 1052513 h 2809875"/>
                <a:gd name="connsiteX134" fmla="*/ 660009 w 3055547"/>
                <a:gd name="connsiteY134" fmla="*/ 1062038 h 2809875"/>
                <a:gd name="connsiteX135" fmla="*/ 650484 w 3055547"/>
                <a:gd name="connsiteY135" fmla="*/ 1076325 h 2809875"/>
                <a:gd name="connsiteX136" fmla="*/ 640959 w 3055547"/>
                <a:gd name="connsiteY136" fmla="*/ 1157288 h 2809875"/>
                <a:gd name="connsiteX137" fmla="*/ 626672 w 3055547"/>
                <a:gd name="connsiteY137" fmla="*/ 1190625 h 2809875"/>
                <a:gd name="connsiteX138" fmla="*/ 593334 w 3055547"/>
                <a:gd name="connsiteY138" fmla="*/ 1204913 h 2809875"/>
                <a:gd name="connsiteX139" fmla="*/ 588572 w 3055547"/>
                <a:gd name="connsiteY139" fmla="*/ 1219200 h 2809875"/>
                <a:gd name="connsiteX140" fmla="*/ 593334 w 3055547"/>
                <a:gd name="connsiteY140" fmla="*/ 1233488 h 2809875"/>
                <a:gd name="connsiteX141" fmla="*/ 579047 w 3055547"/>
                <a:gd name="connsiteY141" fmla="*/ 1247775 h 2809875"/>
                <a:gd name="connsiteX142" fmla="*/ 569521 w 3055547"/>
                <a:gd name="connsiteY142" fmla="*/ 1290638 h 2809875"/>
                <a:gd name="connsiteX143" fmla="*/ 552854 w 3055547"/>
                <a:gd name="connsiteY143" fmla="*/ 1321593 h 2809875"/>
                <a:gd name="connsiteX144" fmla="*/ 533803 w 3055547"/>
                <a:gd name="connsiteY144" fmla="*/ 1343025 h 2809875"/>
                <a:gd name="connsiteX145" fmla="*/ 519515 w 3055547"/>
                <a:gd name="connsiteY145" fmla="*/ 1371600 h 2809875"/>
                <a:gd name="connsiteX146" fmla="*/ 498084 w 3055547"/>
                <a:gd name="connsiteY146" fmla="*/ 1419225 h 2809875"/>
                <a:gd name="connsiteX147" fmla="*/ 493322 w 3055547"/>
                <a:gd name="connsiteY147" fmla="*/ 1433513 h 2809875"/>
                <a:gd name="connsiteX148" fmla="*/ 474272 w 3055547"/>
                <a:gd name="connsiteY148" fmla="*/ 1466850 h 2809875"/>
                <a:gd name="connsiteX149" fmla="*/ 464747 w 3055547"/>
                <a:gd name="connsiteY149" fmla="*/ 1485900 h 2809875"/>
                <a:gd name="connsiteX150" fmla="*/ 459984 w 3055547"/>
                <a:gd name="connsiteY150" fmla="*/ 1500188 h 2809875"/>
                <a:gd name="connsiteX151" fmla="*/ 450459 w 3055547"/>
                <a:gd name="connsiteY151" fmla="*/ 1514475 h 2809875"/>
                <a:gd name="connsiteX152" fmla="*/ 436172 w 3055547"/>
                <a:gd name="connsiteY152" fmla="*/ 1552575 h 2809875"/>
                <a:gd name="connsiteX153" fmla="*/ 412359 w 3055547"/>
                <a:gd name="connsiteY153" fmla="*/ 1595438 h 2809875"/>
                <a:gd name="connsiteX154" fmla="*/ 398072 w 3055547"/>
                <a:gd name="connsiteY154" fmla="*/ 1628776 h 2809875"/>
                <a:gd name="connsiteX155" fmla="*/ 393310 w 3055547"/>
                <a:gd name="connsiteY155" fmla="*/ 1657350 h 2809875"/>
                <a:gd name="connsiteX156" fmla="*/ 379022 w 3055547"/>
                <a:gd name="connsiteY156" fmla="*/ 1719263 h 2809875"/>
                <a:gd name="connsiteX157" fmla="*/ 374259 w 3055547"/>
                <a:gd name="connsiteY157" fmla="*/ 1757363 h 2809875"/>
                <a:gd name="connsiteX158" fmla="*/ 369497 w 3055547"/>
                <a:gd name="connsiteY158" fmla="*/ 1771650 h 2809875"/>
                <a:gd name="connsiteX159" fmla="*/ 357591 w 3055547"/>
                <a:gd name="connsiteY159" fmla="*/ 1807369 h 2809875"/>
                <a:gd name="connsiteX160" fmla="*/ 343303 w 3055547"/>
                <a:gd name="connsiteY160" fmla="*/ 1852613 h 2809875"/>
                <a:gd name="connsiteX161" fmla="*/ 336159 w 3055547"/>
                <a:gd name="connsiteY161" fmla="*/ 1876425 h 2809875"/>
                <a:gd name="connsiteX162" fmla="*/ 326634 w 3055547"/>
                <a:gd name="connsiteY162" fmla="*/ 1890713 h 2809875"/>
                <a:gd name="connsiteX163" fmla="*/ 321872 w 3055547"/>
                <a:gd name="connsiteY163" fmla="*/ 1905000 h 2809875"/>
                <a:gd name="connsiteX164" fmla="*/ 307584 w 3055547"/>
                <a:gd name="connsiteY164" fmla="*/ 1914525 h 2809875"/>
                <a:gd name="connsiteX165" fmla="*/ 293297 w 3055547"/>
                <a:gd name="connsiteY165" fmla="*/ 1943100 h 2809875"/>
                <a:gd name="connsiteX166" fmla="*/ 283772 w 3055547"/>
                <a:gd name="connsiteY166" fmla="*/ 1971675 h 2809875"/>
                <a:gd name="connsiteX167" fmla="*/ 267103 w 3055547"/>
                <a:gd name="connsiteY167" fmla="*/ 2002632 h 2809875"/>
                <a:gd name="connsiteX168" fmla="*/ 231384 w 3055547"/>
                <a:gd name="connsiteY168" fmla="*/ 2038350 h 2809875"/>
                <a:gd name="connsiteX169" fmla="*/ 207572 w 3055547"/>
                <a:gd name="connsiteY169" fmla="*/ 2062163 h 2809875"/>
                <a:gd name="connsiteX170" fmla="*/ 202809 w 3055547"/>
                <a:gd name="connsiteY170" fmla="*/ 2076450 h 2809875"/>
                <a:gd name="connsiteX171" fmla="*/ 174234 w 3055547"/>
                <a:gd name="connsiteY171" fmla="*/ 2095500 h 2809875"/>
                <a:gd name="connsiteX172" fmla="*/ 159947 w 3055547"/>
                <a:gd name="connsiteY172" fmla="*/ 2105025 h 2809875"/>
                <a:gd name="connsiteX173" fmla="*/ 131372 w 3055547"/>
                <a:gd name="connsiteY173" fmla="*/ 2133601 h 2809875"/>
                <a:gd name="connsiteX174" fmla="*/ 102797 w 3055547"/>
                <a:gd name="connsiteY174" fmla="*/ 2145506 h 2809875"/>
                <a:gd name="connsiteX175" fmla="*/ 78985 w 3055547"/>
                <a:gd name="connsiteY175" fmla="*/ 2157412 h 2809875"/>
                <a:gd name="connsiteX176" fmla="*/ 45647 w 3055547"/>
                <a:gd name="connsiteY176" fmla="*/ 2174081 h 2809875"/>
                <a:gd name="connsiteX177" fmla="*/ 24215 w 3055547"/>
                <a:gd name="connsiteY177" fmla="*/ 2178844 h 2809875"/>
                <a:gd name="connsiteX178" fmla="*/ 403 w 3055547"/>
                <a:gd name="connsiteY178" fmla="*/ 2188369 h 2809875"/>
                <a:gd name="connsiteX179" fmla="*/ 12309 w 3055547"/>
                <a:gd name="connsiteY179" fmla="*/ 2228850 h 2809875"/>
                <a:gd name="connsiteX180" fmla="*/ 43265 w 3055547"/>
                <a:gd name="connsiteY180" fmla="*/ 2255044 h 2809875"/>
                <a:gd name="connsiteX181" fmla="*/ 67079 w 3055547"/>
                <a:gd name="connsiteY181" fmla="*/ 2271713 h 2809875"/>
                <a:gd name="connsiteX182" fmla="*/ 90890 w 3055547"/>
                <a:gd name="connsiteY182" fmla="*/ 2276475 h 2809875"/>
                <a:gd name="connsiteX183" fmla="*/ 114703 w 3055547"/>
                <a:gd name="connsiteY183" fmla="*/ 2297906 h 2809875"/>
                <a:gd name="connsiteX184" fmla="*/ 119466 w 3055547"/>
                <a:gd name="connsiteY184" fmla="*/ 2326482 h 2809875"/>
                <a:gd name="connsiteX185" fmla="*/ 126609 w 3055547"/>
                <a:gd name="connsiteY185" fmla="*/ 2347913 h 2809875"/>
                <a:gd name="connsiteX186" fmla="*/ 121847 w 3055547"/>
                <a:gd name="connsiteY186" fmla="*/ 2386013 h 2809875"/>
                <a:gd name="connsiteX187" fmla="*/ 112322 w 3055547"/>
                <a:gd name="connsiteY187" fmla="*/ 2405063 h 2809875"/>
                <a:gd name="connsiteX188" fmla="*/ 100416 w 3055547"/>
                <a:gd name="connsiteY188" fmla="*/ 2424112 h 2809875"/>
                <a:gd name="connsiteX189" fmla="*/ 71841 w 3055547"/>
                <a:gd name="connsiteY189" fmla="*/ 2426494 h 2809875"/>
                <a:gd name="connsiteX190" fmla="*/ 50409 w 3055547"/>
                <a:gd name="connsiteY190" fmla="*/ 2452688 h 2809875"/>
                <a:gd name="connsiteX191" fmla="*/ 21834 w 3055547"/>
                <a:gd name="connsiteY191" fmla="*/ 2466975 h 2809875"/>
                <a:gd name="connsiteX192" fmla="*/ 31359 w 3055547"/>
                <a:gd name="connsiteY192" fmla="*/ 2490788 h 2809875"/>
                <a:gd name="connsiteX193" fmla="*/ 21834 w 3055547"/>
                <a:gd name="connsiteY193" fmla="*/ 2524125 h 2809875"/>
                <a:gd name="connsiteX194" fmla="*/ 12309 w 3055547"/>
                <a:gd name="connsiteY194" fmla="*/ 2538413 h 2809875"/>
                <a:gd name="connsiteX195" fmla="*/ 374259 w 3055547"/>
                <a:gd name="connsiteY195" fmla="*/ 2809875 h 2809875"/>
                <a:gd name="connsiteX0" fmla="*/ 690172 w 3024590"/>
                <a:gd name="connsiteY0" fmla="*/ 2619375 h 2809875"/>
                <a:gd name="connsiteX1" fmla="*/ 1179122 w 3024590"/>
                <a:gd name="connsiteY1" fmla="*/ 2152650 h 2809875"/>
                <a:gd name="connsiteX2" fmla="*/ 1449791 w 3024590"/>
                <a:gd name="connsiteY2" fmla="*/ 1759744 h 2809875"/>
                <a:gd name="connsiteX3" fmla="*/ 1573615 w 3024590"/>
                <a:gd name="connsiteY3" fmla="*/ 1492251 h 2809875"/>
                <a:gd name="connsiteX4" fmla="*/ 1823647 w 3024590"/>
                <a:gd name="connsiteY4" fmla="*/ 1362075 h 2809875"/>
                <a:gd name="connsiteX5" fmla="*/ 2145909 w 3024590"/>
                <a:gd name="connsiteY5" fmla="*/ 1212850 h 2809875"/>
                <a:gd name="connsiteX6" fmla="*/ 2325297 w 3024590"/>
                <a:gd name="connsiteY6" fmla="*/ 1135063 h 2809875"/>
                <a:gd name="connsiteX7" fmla="*/ 3024590 w 3024590"/>
                <a:gd name="connsiteY7" fmla="*/ 1052513 h 2809875"/>
                <a:gd name="connsiteX8" fmla="*/ 3012684 w 3024590"/>
                <a:gd name="connsiteY8" fmla="*/ 1066800 h 2809875"/>
                <a:gd name="connsiteX9" fmla="*/ 2972204 w 3024590"/>
                <a:gd name="connsiteY9" fmla="*/ 1073944 h 2809875"/>
                <a:gd name="connsiteX10" fmla="*/ 2955534 w 3024590"/>
                <a:gd name="connsiteY10" fmla="*/ 1066800 h 2809875"/>
                <a:gd name="connsiteX11" fmla="*/ 2950772 w 3024590"/>
                <a:gd name="connsiteY11" fmla="*/ 1047750 h 2809875"/>
                <a:gd name="connsiteX12" fmla="*/ 2931721 w 3024590"/>
                <a:gd name="connsiteY12" fmla="*/ 1040607 h 2809875"/>
                <a:gd name="connsiteX13" fmla="*/ 2903147 w 3024590"/>
                <a:gd name="connsiteY13" fmla="*/ 1019175 h 2809875"/>
                <a:gd name="connsiteX14" fmla="*/ 2888859 w 3024590"/>
                <a:gd name="connsiteY14" fmla="*/ 1014413 h 2809875"/>
                <a:gd name="connsiteX15" fmla="*/ 2874572 w 3024590"/>
                <a:gd name="connsiteY15" fmla="*/ 1004888 h 2809875"/>
                <a:gd name="connsiteX16" fmla="*/ 2855522 w 3024590"/>
                <a:gd name="connsiteY16" fmla="*/ 1004888 h 2809875"/>
                <a:gd name="connsiteX17" fmla="*/ 2834090 w 3024590"/>
                <a:gd name="connsiteY17" fmla="*/ 995363 h 2809875"/>
                <a:gd name="connsiteX18" fmla="*/ 2810278 w 3024590"/>
                <a:gd name="connsiteY18" fmla="*/ 1009650 h 2809875"/>
                <a:gd name="connsiteX19" fmla="*/ 2767416 w 3024590"/>
                <a:gd name="connsiteY19" fmla="*/ 1007269 h 2809875"/>
                <a:gd name="connsiteX20" fmla="*/ 2734079 w 3024590"/>
                <a:gd name="connsiteY20" fmla="*/ 1019175 h 2809875"/>
                <a:gd name="connsiteX21" fmla="*/ 2712646 w 3024590"/>
                <a:gd name="connsiteY21" fmla="*/ 1019176 h 2809875"/>
                <a:gd name="connsiteX22" fmla="*/ 2693597 w 3024590"/>
                <a:gd name="connsiteY22" fmla="*/ 1009650 h 2809875"/>
                <a:gd name="connsiteX23" fmla="*/ 2641209 w 3024590"/>
                <a:gd name="connsiteY23" fmla="*/ 1021557 h 2809875"/>
                <a:gd name="connsiteX24" fmla="*/ 2631684 w 3024590"/>
                <a:gd name="connsiteY24" fmla="*/ 1031082 h 2809875"/>
                <a:gd name="connsiteX25" fmla="*/ 2612634 w 3024590"/>
                <a:gd name="connsiteY25" fmla="*/ 1038225 h 2809875"/>
                <a:gd name="connsiteX26" fmla="*/ 2595965 w 3024590"/>
                <a:gd name="connsiteY26" fmla="*/ 1035844 h 2809875"/>
                <a:gd name="connsiteX27" fmla="*/ 2529290 w 3024590"/>
                <a:gd name="connsiteY27" fmla="*/ 1004888 h 2809875"/>
                <a:gd name="connsiteX28" fmla="*/ 2526909 w 3024590"/>
                <a:gd name="connsiteY28" fmla="*/ 971550 h 2809875"/>
                <a:gd name="connsiteX29" fmla="*/ 2512622 w 3024590"/>
                <a:gd name="connsiteY29" fmla="*/ 942975 h 2809875"/>
                <a:gd name="connsiteX30" fmla="*/ 2488809 w 3024590"/>
                <a:gd name="connsiteY30" fmla="*/ 938213 h 2809875"/>
                <a:gd name="connsiteX31" fmla="*/ 2493572 w 3024590"/>
                <a:gd name="connsiteY31" fmla="*/ 923925 h 2809875"/>
                <a:gd name="connsiteX32" fmla="*/ 2479284 w 3024590"/>
                <a:gd name="connsiteY32" fmla="*/ 914400 h 2809875"/>
                <a:gd name="connsiteX33" fmla="*/ 2457853 w 3024590"/>
                <a:gd name="connsiteY33" fmla="*/ 902494 h 2809875"/>
                <a:gd name="connsiteX34" fmla="*/ 2431659 w 3024590"/>
                <a:gd name="connsiteY34" fmla="*/ 890588 h 2809875"/>
                <a:gd name="connsiteX35" fmla="*/ 2414991 w 3024590"/>
                <a:gd name="connsiteY35" fmla="*/ 864394 h 2809875"/>
                <a:gd name="connsiteX36" fmla="*/ 2398321 w 3024590"/>
                <a:gd name="connsiteY36" fmla="*/ 833437 h 2809875"/>
                <a:gd name="connsiteX37" fmla="*/ 2367365 w 3024590"/>
                <a:gd name="connsiteY37" fmla="*/ 807244 h 2809875"/>
                <a:gd name="connsiteX38" fmla="*/ 2348316 w 3024590"/>
                <a:gd name="connsiteY38" fmla="*/ 769144 h 2809875"/>
                <a:gd name="connsiteX39" fmla="*/ 2322122 w 3024590"/>
                <a:gd name="connsiteY39" fmla="*/ 733425 h 2809875"/>
                <a:gd name="connsiteX40" fmla="*/ 2307834 w 3024590"/>
                <a:gd name="connsiteY40" fmla="*/ 723900 h 2809875"/>
                <a:gd name="connsiteX41" fmla="*/ 2264972 w 3024590"/>
                <a:gd name="connsiteY41" fmla="*/ 704850 h 2809875"/>
                <a:gd name="connsiteX42" fmla="*/ 2241159 w 3024590"/>
                <a:gd name="connsiteY42" fmla="*/ 678657 h 2809875"/>
                <a:gd name="connsiteX43" fmla="*/ 2231634 w 3024590"/>
                <a:gd name="connsiteY43" fmla="*/ 657225 h 2809875"/>
                <a:gd name="connsiteX44" fmla="*/ 2212584 w 3024590"/>
                <a:gd name="connsiteY44" fmla="*/ 647700 h 2809875"/>
                <a:gd name="connsiteX45" fmla="*/ 2198297 w 3024590"/>
                <a:gd name="connsiteY45" fmla="*/ 638175 h 2809875"/>
                <a:gd name="connsiteX46" fmla="*/ 2179247 w 3024590"/>
                <a:gd name="connsiteY46" fmla="*/ 642938 h 2809875"/>
                <a:gd name="connsiteX47" fmla="*/ 2155434 w 3024590"/>
                <a:gd name="connsiteY47" fmla="*/ 619125 h 2809875"/>
                <a:gd name="connsiteX48" fmla="*/ 2136384 w 3024590"/>
                <a:gd name="connsiteY48" fmla="*/ 590550 h 2809875"/>
                <a:gd name="connsiteX49" fmla="*/ 2126859 w 3024590"/>
                <a:gd name="connsiteY49" fmla="*/ 561975 h 2809875"/>
                <a:gd name="connsiteX50" fmla="*/ 2103047 w 3024590"/>
                <a:gd name="connsiteY50" fmla="*/ 561975 h 2809875"/>
                <a:gd name="connsiteX51" fmla="*/ 2088759 w 3024590"/>
                <a:gd name="connsiteY51" fmla="*/ 547688 h 2809875"/>
                <a:gd name="connsiteX52" fmla="*/ 2050660 w 3024590"/>
                <a:gd name="connsiteY52" fmla="*/ 540544 h 2809875"/>
                <a:gd name="connsiteX53" fmla="*/ 2007797 w 3024590"/>
                <a:gd name="connsiteY53" fmla="*/ 528638 h 2809875"/>
                <a:gd name="connsiteX54" fmla="*/ 1976841 w 3024590"/>
                <a:gd name="connsiteY54" fmla="*/ 526256 h 2809875"/>
                <a:gd name="connsiteX55" fmla="*/ 1948266 w 3024590"/>
                <a:gd name="connsiteY55" fmla="*/ 521494 h 2809875"/>
                <a:gd name="connsiteX56" fmla="*/ 1926834 w 3024590"/>
                <a:gd name="connsiteY56" fmla="*/ 504825 h 2809875"/>
                <a:gd name="connsiteX57" fmla="*/ 1912547 w 3024590"/>
                <a:gd name="connsiteY57" fmla="*/ 509588 h 2809875"/>
                <a:gd name="connsiteX58" fmla="*/ 1841109 w 3024590"/>
                <a:gd name="connsiteY58" fmla="*/ 495300 h 2809875"/>
                <a:gd name="connsiteX59" fmla="*/ 1812534 w 3024590"/>
                <a:gd name="connsiteY59" fmla="*/ 485775 h 2809875"/>
                <a:gd name="connsiteX60" fmla="*/ 1798247 w 3024590"/>
                <a:gd name="connsiteY60" fmla="*/ 481013 h 2809875"/>
                <a:gd name="connsiteX61" fmla="*/ 1783959 w 3024590"/>
                <a:gd name="connsiteY61" fmla="*/ 490538 h 2809875"/>
                <a:gd name="connsiteX62" fmla="*/ 1769672 w 3024590"/>
                <a:gd name="connsiteY62" fmla="*/ 495300 h 2809875"/>
                <a:gd name="connsiteX63" fmla="*/ 1741097 w 3024590"/>
                <a:gd name="connsiteY63" fmla="*/ 523875 h 2809875"/>
                <a:gd name="connsiteX64" fmla="*/ 1717284 w 3024590"/>
                <a:gd name="connsiteY64" fmla="*/ 519113 h 2809875"/>
                <a:gd name="connsiteX65" fmla="*/ 1683947 w 3024590"/>
                <a:gd name="connsiteY65" fmla="*/ 509588 h 2809875"/>
                <a:gd name="connsiteX66" fmla="*/ 1650609 w 3024590"/>
                <a:gd name="connsiteY66" fmla="*/ 504825 h 2809875"/>
                <a:gd name="connsiteX67" fmla="*/ 1622034 w 3024590"/>
                <a:gd name="connsiteY67" fmla="*/ 500063 h 2809875"/>
                <a:gd name="connsiteX68" fmla="*/ 1581553 w 3024590"/>
                <a:gd name="connsiteY68" fmla="*/ 483394 h 2809875"/>
                <a:gd name="connsiteX69" fmla="*/ 1552978 w 3024590"/>
                <a:gd name="connsiteY69" fmla="*/ 483394 h 2809875"/>
                <a:gd name="connsiteX70" fmla="*/ 1541072 w 3024590"/>
                <a:gd name="connsiteY70" fmla="*/ 466725 h 2809875"/>
                <a:gd name="connsiteX71" fmla="*/ 1526784 w 3024590"/>
                <a:gd name="connsiteY71" fmla="*/ 447675 h 2809875"/>
                <a:gd name="connsiteX72" fmla="*/ 1522021 w 3024590"/>
                <a:gd name="connsiteY72" fmla="*/ 421481 h 2809875"/>
                <a:gd name="connsiteX73" fmla="*/ 1533929 w 3024590"/>
                <a:gd name="connsiteY73" fmla="*/ 392907 h 2809875"/>
                <a:gd name="connsiteX74" fmla="*/ 1564884 w 3024590"/>
                <a:gd name="connsiteY74" fmla="*/ 366713 h 2809875"/>
                <a:gd name="connsiteX75" fmla="*/ 1557740 w 3024590"/>
                <a:gd name="connsiteY75" fmla="*/ 340519 h 2809875"/>
                <a:gd name="connsiteX76" fmla="*/ 1564884 w 3024590"/>
                <a:gd name="connsiteY76" fmla="*/ 309562 h 2809875"/>
                <a:gd name="connsiteX77" fmla="*/ 1583934 w 3024590"/>
                <a:gd name="connsiteY77" fmla="*/ 285750 h 2809875"/>
                <a:gd name="connsiteX78" fmla="*/ 1588697 w 3024590"/>
                <a:gd name="connsiteY78" fmla="*/ 271463 h 2809875"/>
                <a:gd name="connsiteX79" fmla="*/ 1579172 w 3024590"/>
                <a:gd name="connsiteY79" fmla="*/ 257175 h 2809875"/>
                <a:gd name="connsiteX80" fmla="*/ 1545834 w 3024590"/>
                <a:gd name="connsiteY80" fmla="*/ 230981 h 2809875"/>
                <a:gd name="connsiteX81" fmla="*/ 1522022 w 3024590"/>
                <a:gd name="connsiteY81" fmla="*/ 228600 h 2809875"/>
                <a:gd name="connsiteX82" fmla="*/ 1507734 w 3024590"/>
                <a:gd name="connsiteY82" fmla="*/ 192881 h 2809875"/>
                <a:gd name="connsiteX83" fmla="*/ 1505353 w 3024590"/>
                <a:gd name="connsiteY83" fmla="*/ 159543 h 2809875"/>
                <a:gd name="connsiteX84" fmla="*/ 1488684 w 3024590"/>
                <a:gd name="connsiteY84" fmla="*/ 119063 h 2809875"/>
                <a:gd name="connsiteX85" fmla="*/ 1479159 w 3024590"/>
                <a:gd name="connsiteY85" fmla="*/ 92868 h 2809875"/>
                <a:gd name="connsiteX86" fmla="*/ 1455347 w 3024590"/>
                <a:gd name="connsiteY86" fmla="*/ 85725 h 2809875"/>
                <a:gd name="connsiteX87" fmla="*/ 1450584 w 3024590"/>
                <a:gd name="connsiteY87" fmla="*/ 66675 h 2809875"/>
                <a:gd name="connsiteX88" fmla="*/ 1433915 w 3024590"/>
                <a:gd name="connsiteY88" fmla="*/ 40481 h 2809875"/>
                <a:gd name="connsiteX89" fmla="*/ 1445822 w 3024590"/>
                <a:gd name="connsiteY89" fmla="*/ 30956 h 2809875"/>
                <a:gd name="connsiteX90" fmla="*/ 1436297 w 3024590"/>
                <a:gd name="connsiteY90" fmla="*/ 0 h 2809875"/>
                <a:gd name="connsiteX91" fmla="*/ 845747 w 3024590"/>
                <a:gd name="connsiteY91" fmla="*/ 180975 h 2809875"/>
                <a:gd name="connsiteX92" fmla="*/ 845747 w 3024590"/>
                <a:gd name="connsiteY92" fmla="*/ 180975 h 2809875"/>
                <a:gd name="connsiteX93" fmla="*/ 840984 w 3024590"/>
                <a:gd name="connsiteY93" fmla="*/ 223838 h 2809875"/>
                <a:gd name="connsiteX94" fmla="*/ 836222 w 3024590"/>
                <a:gd name="connsiteY94" fmla="*/ 238125 h 2809875"/>
                <a:gd name="connsiteX95" fmla="*/ 817172 w 3024590"/>
                <a:gd name="connsiteY95" fmla="*/ 254794 h 2809875"/>
                <a:gd name="connsiteX96" fmla="*/ 788597 w 3024590"/>
                <a:gd name="connsiteY96" fmla="*/ 266700 h 2809875"/>
                <a:gd name="connsiteX97" fmla="*/ 740972 w 3024590"/>
                <a:gd name="connsiteY97" fmla="*/ 300038 h 2809875"/>
                <a:gd name="connsiteX98" fmla="*/ 721922 w 3024590"/>
                <a:gd name="connsiteY98" fmla="*/ 328613 h 2809875"/>
                <a:gd name="connsiteX99" fmla="*/ 705252 w 3024590"/>
                <a:gd name="connsiteY99" fmla="*/ 342900 h 2809875"/>
                <a:gd name="connsiteX100" fmla="*/ 707634 w 3024590"/>
                <a:gd name="connsiteY100" fmla="*/ 369095 h 2809875"/>
                <a:gd name="connsiteX101" fmla="*/ 726684 w 3024590"/>
                <a:gd name="connsiteY101" fmla="*/ 381000 h 2809875"/>
                <a:gd name="connsiteX102" fmla="*/ 731447 w 3024590"/>
                <a:gd name="connsiteY102" fmla="*/ 395288 h 2809875"/>
                <a:gd name="connsiteX103" fmla="*/ 750497 w 3024590"/>
                <a:gd name="connsiteY103" fmla="*/ 423863 h 2809875"/>
                <a:gd name="connsiteX104" fmla="*/ 760022 w 3024590"/>
                <a:gd name="connsiteY104" fmla="*/ 442913 h 2809875"/>
                <a:gd name="connsiteX105" fmla="*/ 750497 w 3024590"/>
                <a:gd name="connsiteY105" fmla="*/ 481013 h 2809875"/>
                <a:gd name="connsiteX106" fmla="*/ 736209 w 3024590"/>
                <a:gd name="connsiteY106" fmla="*/ 490538 h 2809875"/>
                <a:gd name="connsiteX107" fmla="*/ 731447 w 3024590"/>
                <a:gd name="connsiteY107" fmla="*/ 504825 h 2809875"/>
                <a:gd name="connsiteX108" fmla="*/ 717159 w 3024590"/>
                <a:gd name="connsiteY108" fmla="*/ 509588 h 2809875"/>
                <a:gd name="connsiteX109" fmla="*/ 712397 w 3024590"/>
                <a:gd name="connsiteY109" fmla="*/ 538163 h 2809875"/>
                <a:gd name="connsiteX110" fmla="*/ 702872 w 3024590"/>
                <a:gd name="connsiteY110" fmla="*/ 566738 h 2809875"/>
                <a:gd name="connsiteX111" fmla="*/ 698109 w 3024590"/>
                <a:gd name="connsiteY111" fmla="*/ 581025 h 2809875"/>
                <a:gd name="connsiteX112" fmla="*/ 683822 w 3024590"/>
                <a:gd name="connsiteY112" fmla="*/ 611981 h 2809875"/>
                <a:gd name="connsiteX113" fmla="*/ 702872 w 3024590"/>
                <a:gd name="connsiteY113" fmla="*/ 638175 h 2809875"/>
                <a:gd name="connsiteX114" fmla="*/ 731447 w 3024590"/>
                <a:gd name="connsiteY114" fmla="*/ 647700 h 2809875"/>
                <a:gd name="connsiteX115" fmla="*/ 740972 w 3024590"/>
                <a:gd name="connsiteY115" fmla="*/ 661988 h 2809875"/>
                <a:gd name="connsiteX116" fmla="*/ 745734 w 3024590"/>
                <a:gd name="connsiteY116" fmla="*/ 676275 h 2809875"/>
                <a:gd name="connsiteX117" fmla="*/ 745734 w 3024590"/>
                <a:gd name="connsiteY117" fmla="*/ 688181 h 2809875"/>
                <a:gd name="connsiteX118" fmla="*/ 748115 w 3024590"/>
                <a:gd name="connsiteY118" fmla="*/ 709613 h 2809875"/>
                <a:gd name="connsiteX119" fmla="*/ 755259 w 3024590"/>
                <a:gd name="connsiteY119" fmla="*/ 728663 h 2809875"/>
                <a:gd name="connsiteX120" fmla="*/ 745734 w 3024590"/>
                <a:gd name="connsiteY120" fmla="*/ 757238 h 2809875"/>
                <a:gd name="connsiteX121" fmla="*/ 736209 w 3024590"/>
                <a:gd name="connsiteY121" fmla="*/ 771525 h 2809875"/>
                <a:gd name="connsiteX122" fmla="*/ 736209 w 3024590"/>
                <a:gd name="connsiteY122" fmla="*/ 842963 h 2809875"/>
                <a:gd name="connsiteX123" fmla="*/ 740972 w 3024590"/>
                <a:gd name="connsiteY123" fmla="*/ 857250 h 2809875"/>
                <a:gd name="connsiteX124" fmla="*/ 745734 w 3024590"/>
                <a:gd name="connsiteY124" fmla="*/ 876300 h 2809875"/>
                <a:gd name="connsiteX125" fmla="*/ 760022 w 3024590"/>
                <a:gd name="connsiteY125" fmla="*/ 923925 h 2809875"/>
                <a:gd name="connsiteX126" fmla="*/ 764784 w 3024590"/>
                <a:gd name="connsiteY126" fmla="*/ 938213 h 2809875"/>
                <a:gd name="connsiteX127" fmla="*/ 771928 w 3024590"/>
                <a:gd name="connsiteY127" fmla="*/ 983456 h 2809875"/>
                <a:gd name="connsiteX128" fmla="*/ 750497 w 3024590"/>
                <a:gd name="connsiteY128" fmla="*/ 1004888 h 2809875"/>
                <a:gd name="connsiteX129" fmla="*/ 731447 w 3024590"/>
                <a:gd name="connsiteY129" fmla="*/ 1009650 h 2809875"/>
                <a:gd name="connsiteX130" fmla="*/ 712397 w 3024590"/>
                <a:gd name="connsiteY130" fmla="*/ 1016794 h 2809875"/>
                <a:gd name="connsiteX131" fmla="*/ 683822 w 3024590"/>
                <a:gd name="connsiteY131" fmla="*/ 1035844 h 2809875"/>
                <a:gd name="connsiteX132" fmla="*/ 674297 w 3024590"/>
                <a:gd name="connsiteY132" fmla="*/ 1052513 h 2809875"/>
                <a:gd name="connsiteX133" fmla="*/ 660009 w 3024590"/>
                <a:gd name="connsiteY133" fmla="*/ 1062038 h 2809875"/>
                <a:gd name="connsiteX134" fmla="*/ 650484 w 3024590"/>
                <a:gd name="connsiteY134" fmla="*/ 1076325 h 2809875"/>
                <a:gd name="connsiteX135" fmla="*/ 640959 w 3024590"/>
                <a:gd name="connsiteY135" fmla="*/ 1157288 h 2809875"/>
                <a:gd name="connsiteX136" fmla="*/ 626672 w 3024590"/>
                <a:gd name="connsiteY136" fmla="*/ 1190625 h 2809875"/>
                <a:gd name="connsiteX137" fmla="*/ 593334 w 3024590"/>
                <a:gd name="connsiteY137" fmla="*/ 1204913 h 2809875"/>
                <a:gd name="connsiteX138" fmla="*/ 588572 w 3024590"/>
                <a:gd name="connsiteY138" fmla="*/ 1219200 h 2809875"/>
                <a:gd name="connsiteX139" fmla="*/ 593334 w 3024590"/>
                <a:gd name="connsiteY139" fmla="*/ 1233488 h 2809875"/>
                <a:gd name="connsiteX140" fmla="*/ 579047 w 3024590"/>
                <a:gd name="connsiteY140" fmla="*/ 1247775 h 2809875"/>
                <a:gd name="connsiteX141" fmla="*/ 569521 w 3024590"/>
                <a:gd name="connsiteY141" fmla="*/ 1290638 h 2809875"/>
                <a:gd name="connsiteX142" fmla="*/ 552854 w 3024590"/>
                <a:gd name="connsiteY142" fmla="*/ 1321593 h 2809875"/>
                <a:gd name="connsiteX143" fmla="*/ 533803 w 3024590"/>
                <a:gd name="connsiteY143" fmla="*/ 1343025 h 2809875"/>
                <a:gd name="connsiteX144" fmla="*/ 519515 w 3024590"/>
                <a:gd name="connsiteY144" fmla="*/ 1371600 h 2809875"/>
                <a:gd name="connsiteX145" fmla="*/ 498084 w 3024590"/>
                <a:gd name="connsiteY145" fmla="*/ 1419225 h 2809875"/>
                <a:gd name="connsiteX146" fmla="*/ 493322 w 3024590"/>
                <a:gd name="connsiteY146" fmla="*/ 1433513 h 2809875"/>
                <a:gd name="connsiteX147" fmla="*/ 474272 w 3024590"/>
                <a:gd name="connsiteY147" fmla="*/ 1466850 h 2809875"/>
                <a:gd name="connsiteX148" fmla="*/ 464747 w 3024590"/>
                <a:gd name="connsiteY148" fmla="*/ 1485900 h 2809875"/>
                <a:gd name="connsiteX149" fmla="*/ 459984 w 3024590"/>
                <a:gd name="connsiteY149" fmla="*/ 1500188 h 2809875"/>
                <a:gd name="connsiteX150" fmla="*/ 450459 w 3024590"/>
                <a:gd name="connsiteY150" fmla="*/ 1514475 h 2809875"/>
                <a:gd name="connsiteX151" fmla="*/ 436172 w 3024590"/>
                <a:gd name="connsiteY151" fmla="*/ 1552575 h 2809875"/>
                <a:gd name="connsiteX152" fmla="*/ 412359 w 3024590"/>
                <a:gd name="connsiteY152" fmla="*/ 1595438 h 2809875"/>
                <a:gd name="connsiteX153" fmla="*/ 398072 w 3024590"/>
                <a:gd name="connsiteY153" fmla="*/ 1628776 h 2809875"/>
                <a:gd name="connsiteX154" fmla="*/ 393310 w 3024590"/>
                <a:gd name="connsiteY154" fmla="*/ 1657350 h 2809875"/>
                <a:gd name="connsiteX155" fmla="*/ 379022 w 3024590"/>
                <a:gd name="connsiteY155" fmla="*/ 1719263 h 2809875"/>
                <a:gd name="connsiteX156" fmla="*/ 374259 w 3024590"/>
                <a:gd name="connsiteY156" fmla="*/ 1757363 h 2809875"/>
                <a:gd name="connsiteX157" fmla="*/ 369497 w 3024590"/>
                <a:gd name="connsiteY157" fmla="*/ 1771650 h 2809875"/>
                <a:gd name="connsiteX158" fmla="*/ 357591 w 3024590"/>
                <a:gd name="connsiteY158" fmla="*/ 1807369 h 2809875"/>
                <a:gd name="connsiteX159" fmla="*/ 343303 w 3024590"/>
                <a:gd name="connsiteY159" fmla="*/ 1852613 h 2809875"/>
                <a:gd name="connsiteX160" fmla="*/ 336159 w 3024590"/>
                <a:gd name="connsiteY160" fmla="*/ 1876425 h 2809875"/>
                <a:gd name="connsiteX161" fmla="*/ 326634 w 3024590"/>
                <a:gd name="connsiteY161" fmla="*/ 1890713 h 2809875"/>
                <a:gd name="connsiteX162" fmla="*/ 321872 w 3024590"/>
                <a:gd name="connsiteY162" fmla="*/ 1905000 h 2809875"/>
                <a:gd name="connsiteX163" fmla="*/ 307584 w 3024590"/>
                <a:gd name="connsiteY163" fmla="*/ 1914525 h 2809875"/>
                <a:gd name="connsiteX164" fmla="*/ 293297 w 3024590"/>
                <a:gd name="connsiteY164" fmla="*/ 1943100 h 2809875"/>
                <a:gd name="connsiteX165" fmla="*/ 283772 w 3024590"/>
                <a:gd name="connsiteY165" fmla="*/ 1971675 h 2809875"/>
                <a:gd name="connsiteX166" fmla="*/ 267103 w 3024590"/>
                <a:gd name="connsiteY166" fmla="*/ 2002632 h 2809875"/>
                <a:gd name="connsiteX167" fmla="*/ 231384 w 3024590"/>
                <a:gd name="connsiteY167" fmla="*/ 2038350 h 2809875"/>
                <a:gd name="connsiteX168" fmla="*/ 207572 w 3024590"/>
                <a:gd name="connsiteY168" fmla="*/ 2062163 h 2809875"/>
                <a:gd name="connsiteX169" fmla="*/ 202809 w 3024590"/>
                <a:gd name="connsiteY169" fmla="*/ 2076450 h 2809875"/>
                <a:gd name="connsiteX170" fmla="*/ 174234 w 3024590"/>
                <a:gd name="connsiteY170" fmla="*/ 2095500 h 2809875"/>
                <a:gd name="connsiteX171" fmla="*/ 159947 w 3024590"/>
                <a:gd name="connsiteY171" fmla="*/ 2105025 h 2809875"/>
                <a:gd name="connsiteX172" fmla="*/ 131372 w 3024590"/>
                <a:gd name="connsiteY172" fmla="*/ 2133601 h 2809875"/>
                <a:gd name="connsiteX173" fmla="*/ 102797 w 3024590"/>
                <a:gd name="connsiteY173" fmla="*/ 2145506 h 2809875"/>
                <a:gd name="connsiteX174" fmla="*/ 78985 w 3024590"/>
                <a:gd name="connsiteY174" fmla="*/ 2157412 h 2809875"/>
                <a:gd name="connsiteX175" fmla="*/ 45647 w 3024590"/>
                <a:gd name="connsiteY175" fmla="*/ 2174081 h 2809875"/>
                <a:gd name="connsiteX176" fmla="*/ 24215 w 3024590"/>
                <a:gd name="connsiteY176" fmla="*/ 2178844 h 2809875"/>
                <a:gd name="connsiteX177" fmla="*/ 403 w 3024590"/>
                <a:gd name="connsiteY177" fmla="*/ 2188369 h 2809875"/>
                <a:gd name="connsiteX178" fmla="*/ 12309 w 3024590"/>
                <a:gd name="connsiteY178" fmla="*/ 2228850 h 2809875"/>
                <a:gd name="connsiteX179" fmla="*/ 43265 w 3024590"/>
                <a:gd name="connsiteY179" fmla="*/ 2255044 h 2809875"/>
                <a:gd name="connsiteX180" fmla="*/ 67079 w 3024590"/>
                <a:gd name="connsiteY180" fmla="*/ 2271713 h 2809875"/>
                <a:gd name="connsiteX181" fmla="*/ 90890 w 3024590"/>
                <a:gd name="connsiteY181" fmla="*/ 2276475 h 2809875"/>
                <a:gd name="connsiteX182" fmla="*/ 114703 w 3024590"/>
                <a:gd name="connsiteY182" fmla="*/ 2297906 h 2809875"/>
                <a:gd name="connsiteX183" fmla="*/ 119466 w 3024590"/>
                <a:gd name="connsiteY183" fmla="*/ 2326482 h 2809875"/>
                <a:gd name="connsiteX184" fmla="*/ 126609 w 3024590"/>
                <a:gd name="connsiteY184" fmla="*/ 2347913 h 2809875"/>
                <a:gd name="connsiteX185" fmla="*/ 121847 w 3024590"/>
                <a:gd name="connsiteY185" fmla="*/ 2386013 h 2809875"/>
                <a:gd name="connsiteX186" fmla="*/ 112322 w 3024590"/>
                <a:gd name="connsiteY186" fmla="*/ 2405063 h 2809875"/>
                <a:gd name="connsiteX187" fmla="*/ 100416 w 3024590"/>
                <a:gd name="connsiteY187" fmla="*/ 2424112 h 2809875"/>
                <a:gd name="connsiteX188" fmla="*/ 71841 w 3024590"/>
                <a:gd name="connsiteY188" fmla="*/ 2426494 h 2809875"/>
                <a:gd name="connsiteX189" fmla="*/ 50409 w 3024590"/>
                <a:gd name="connsiteY189" fmla="*/ 2452688 h 2809875"/>
                <a:gd name="connsiteX190" fmla="*/ 21834 w 3024590"/>
                <a:gd name="connsiteY190" fmla="*/ 2466975 h 2809875"/>
                <a:gd name="connsiteX191" fmla="*/ 31359 w 3024590"/>
                <a:gd name="connsiteY191" fmla="*/ 2490788 h 2809875"/>
                <a:gd name="connsiteX192" fmla="*/ 21834 w 3024590"/>
                <a:gd name="connsiteY192" fmla="*/ 2524125 h 2809875"/>
                <a:gd name="connsiteX193" fmla="*/ 12309 w 3024590"/>
                <a:gd name="connsiteY193" fmla="*/ 2538413 h 2809875"/>
                <a:gd name="connsiteX194" fmla="*/ 374259 w 3024590"/>
                <a:gd name="connsiteY194" fmla="*/ 2809875 h 2809875"/>
                <a:gd name="connsiteX0" fmla="*/ 690172 w 3063592"/>
                <a:gd name="connsiteY0" fmla="*/ 2619375 h 2809875"/>
                <a:gd name="connsiteX1" fmla="*/ 1179122 w 3063592"/>
                <a:gd name="connsiteY1" fmla="*/ 2152650 h 2809875"/>
                <a:gd name="connsiteX2" fmla="*/ 1449791 w 3063592"/>
                <a:gd name="connsiteY2" fmla="*/ 1759744 h 2809875"/>
                <a:gd name="connsiteX3" fmla="*/ 1573615 w 3063592"/>
                <a:gd name="connsiteY3" fmla="*/ 1492251 h 2809875"/>
                <a:gd name="connsiteX4" fmla="*/ 1823647 w 3063592"/>
                <a:gd name="connsiteY4" fmla="*/ 1362075 h 2809875"/>
                <a:gd name="connsiteX5" fmla="*/ 2145909 w 3063592"/>
                <a:gd name="connsiteY5" fmla="*/ 1212850 h 2809875"/>
                <a:gd name="connsiteX6" fmla="*/ 2325297 w 3063592"/>
                <a:gd name="connsiteY6" fmla="*/ 1135063 h 2809875"/>
                <a:gd name="connsiteX7" fmla="*/ 3024590 w 3063592"/>
                <a:gd name="connsiteY7" fmla="*/ 1052513 h 2809875"/>
                <a:gd name="connsiteX8" fmla="*/ 2972204 w 3063592"/>
                <a:gd name="connsiteY8" fmla="*/ 1073944 h 2809875"/>
                <a:gd name="connsiteX9" fmla="*/ 2955534 w 3063592"/>
                <a:gd name="connsiteY9" fmla="*/ 1066800 h 2809875"/>
                <a:gd name="connsiteX10" fmla="*/ 2950772 w 3063592"/>
                <a:gd name="connsiteY10" fmla="*/ 1047750 h 2809875"/>
                <a:gd name="connsiteX11" fmla="*/ 2931721 w 3063592"/>
                <a:gd name="connsiteY11" fmla="*/ 1040607 h 2809875"/>
                <a:gd name="connsiteX12" fmla="*/ 2903147 w 3063592"/>
                <a:gd name="connsiteY12" fmla="*/ 1019175 h 2809875"/>
                <a:gd name="connsiteX13" fmla="*/ 2888859 w 3063592"/>
                <a:gd name="connsiteY13" fmla="*/ 1014413 h 2809875"/>
                <a:gd name="connsiteX14" fmla="*/ 2874572 w 3063592"/>
                <a:gd name="connsiteY14" fmla="*/ 1004888 h 2809875"/>
                <a:gd name="connsiteX15" fmla="*/ 2855522 w 3063592"/>
                <a:gd name="connsiteY15" fmla="*/ 1004888 h 2809875"/>
                <a:gd name="connsiteX16" fmla="*/ 2834090 w 3063592"/>
                <a:gd name="connsiteY16" fmla="*/ 995363 h 2809875"/>
                <a:gd name="connsiteX17" fmla="*/ 2810278 w 3063592"/>
                <a:gd name="connsiteY17" fmla="*/ 1009650 h 2809875"/>
                <a:gd name="connsiteX18" fmla="*/ 2767416 w 3063592"/>
                <a:gd name="connsiteY18" fmla="*/ 1007269 h 2809875"/>
                <a:gd name="connsiteX19" fmla="*/ 2734079 w 3063592"/>
                <a:gd name="connsiteY19" fmla="*/ 1019175 h 2809875"/>
                <a:gd name="connsiteX20" fmla="*/ 2712646 w 3063592"/>
                <a:gd name="connsiteY20" fmla="*/ 1019176 h 2809875"/>
                <a:gd name="connsiteX21" fmla="*/ 2693597 w 3063592"/>
                <a:gd name="connsiteY21" fmla="*/ 1009650 h 2809875"/>
                <a:gd name="connsiteX22" fmla="*/ 2641209 w 3063592"/>
                <a:gd name="connsiteY22" fmla="*/ 1021557 h 2809875"/>
                <a:gd name="connsiteX23" fmla="*/ 2631684 w 3063592"/>
                <a:gd name="connsiteY23" fmla="*/ 1031082 h 2809875"/>
                <a:gd name="connsiteX24" fmla="*/ 2612634 w 3063592"/>
                <a:gd name="connsiteY24" fmla="*/ 1038225 h 2809875"/>
                <a:gd name="connsiteX25" fmla="*/ 2595965 w 3063592"/>
                <a:gd name="connsiteY25" fmla="*/ 1035844 h 2809875"/>
                <a:gd name="connsiteX26" fmla="*/ 2529290 w 3063592"/>
                <a:gd name="connsiteY26" fmla="*/ 1004888 h 2809875"/>
                <a:gd name="connsiteX27" fmla="*/ 2526909 w 3063592"/>
                <a:gd name="connsiteY27" fmla="*/ 971550 h 2809875"/>
                <a:gd name="connsiteX28" fmla="*/ 2512622 w 3063592"/>
                <a:gd name="connsiteY28" fmla="*/ 942975 h 2809875"/>
                <a:gd name="connsiteX29" fmla="*/ 2488809 w 3063592"/>
                <a:gd name="connsiteY29" fmla="*/ 938213 h 2809875"/>
                <a:gd name="connsiteX30" fmla="*/ 2493572 w 3063592"/>
                <a:gd name="connsiteY30" fmla="*/ 923925 h 2809875"/>
                <a:gd name="connsiteX31" fmla="*/ 2479284 w 3063592"/>
                <a:gd name="connsiteY31" fmla="*/ 914400 h 2809875"/>
                <a:gd name="connsiteX32" fmla="*/ 2457853 w 3063592"/>
                <a:gd name="connsiteY32" fmla="*/ 902494 h 2809875"/>
                <a:gd name="connsiteX33" fmla="*/ 2431659 w 3063592"/>
                <a:gd name="connsiteY33" fmla="*/ 890588 h 2809875"/>
                <a:gd name="connsiteX34" fmla="*/ 2414991 w 3063592"/>
                <a:gd name="connsiteY34" fmla="*/ 864394 h 2809875"/>
                <a:gd name="connsiteX35" fmla="*/ 2398321 w 3063592"/>
                <a:gd name="connsiteY35" fmla="*/ 833437 h 2809875"/>
                <a:gd name="connsiteX36" fmla="*/ 2367365 w 3063592"/>
                <a:gd name="connsiteY36" fmla="*/ 807244 h 2809875"/>
                <a:gd name="connsiteX37" fmla="*/ 2348316 w 3063592"/>
                <a:gd name="connsiteY37" fmla="*/ 769144 h 2809875"/>
                <a:gd name="connsiteX38" fmla="*/ 2322122 w 3063592"/>
                <a:gd name="connsiteY38" fmla="*/ 733425 h 2809875"/>
                <a:gd name="connsiteX39" fmla="*/ 2307834 w 3063592"/>
                <a:gd name="connsiteY39" fmla="*/ 723900 h 2809875"/>
                <a:gd name="connsiteX40" fmla="*/ 2264972 w 3063592"/>
                <a:gd name="connsiteY40" fmla="*/ 704850 h 2809875"/>
                <a:gd name="connsiteX41" fmla="*/ 2241159 w 3063592"/>
                <a:gd name="connsiteY41" fmla="*/ 678657 h 2809875"/>
                <a:gd name="connsiteX42" fmla="*/ 2231634 w 3063592"/>
                <a:gd name="connsiteY42" fmla="*/ 657225 h 2809875"/>
                <a:gd name="connsiteX43" fmla="*/ 2212584 w 3063592"/>
                <a:gd name="connsiteY43" fmla="*/ 647700 h 2809875"/>
                <a:gd name="connsiteX44" fmla="*/ 2198297 w 3063592"/>
                <a:gd name="connsiteY44" fmla="*/ 638175 h 2809875"/>
                <a:gd name="connsiteX45" fmla="*/ 2179247 w 3063592"/>
                <a:gd name="connsiteY45" fmla="*/ 642938 h 2809875"/>
                <a:gd name="connsiteX46" fmla="*/ 2155434 w 3063592"/>
                <a:gd name="connsiteY46" fmla="*/ 619125 h 2809875"/>
                <a:gd name="connsiteX47" fmla="*/ 2136384 w 3063592"/>
                <a:gd name="connsiteY47" fmla="*/ 590550 h 2809875"/>
                <a:gd name="connsiteX48" fmla="*/ 2126859 w 3063592"/>
                <a:gd name="connsiteY48" fmla="*/ 561975 h 2809875"/>
                <a:gd name="connsiteX49" fmla="*/ 2103047 w 3063592"/>
                <a:gd name="connsiteY49" fmla="*/ 561975 h 2809875"/>
                <a:gd name="connsiteX50" fmla="*/ 2088759 w 3063592"/>
                <a:gd name="connsiteY50" fmla="*/ 547688 h 2809875"/>
                <a:gd name="connsiteX51" fmla="*/ 2050660 w 3063592"/>
                <a:gd name="connsiteY51" fmla="*/ 540544 h 2809875"/>
                <a:gd name="connsiteX52" fmla="*/ 2007797 w 3063592"/>
                <a:gd name="connsiteY52" fmla="*/ 528638 h 2809875"/>
                <a:gd name="connsiteX53" fmla="*/ 1976841 w 3063592"/>
                <a:gd name="connsiteY53" fmla="*/ 526256 h 2809875"/>
                <a:gd name="connsiteX54" fmla="*/ 1948266 w 3063592"/>
                <a:gd name="connsiteY54" fmla="*/ 521494 h 2809875"/>
                <a:gd name="connsiteX55" fmla="*/ 1926834 w 3063592"/>
                <a:gd name="connsiteY55" fmla="*/ 504825 h 2809875"/>
                <a:gd name="connsiteX56" fmla="*/ 1912547 w 3063592"/>
                <a:gd name="connsiteY56" fmla="*/ 509588 h 2809875"/>
                <a:gd name="connsiteX57" fmla="*/ 1841109 w 3063592"/>
                <a:gd name="connsiteY57" fmla="*/ 495300 h 2809875"/>
                <a:gd name="connsiteX58" fmla="*/ 1812534 w 3063592"/>
                <a:gd name="connsiteY58" fmla="*/ 485775 h 2809875"/>
                <a:gd name="connsiteX59" fmla="*/ 1798247 w 3063592"/>
                <a:gd name="connsiteY59" fmla="*/ 481013 h 2809875"/>
                <a:gd name="connsiteX60" fmla="*/ 1783959 w 3063592"/>
                <a:gd name="connsiteY60" fmla="*/ 490538 h 2809875"/>
                <a:gd name="connsiteX61" fmla="*/ 1769672 w 3063592"/>
                <a:gd name="connsiteY61" fmla="*/ 495300 h 2809875"/>
                <a:gd name="connsiteX62" fmla="*/ 1741097 w 3063592"/>
                <a:gd name="connsiteY62" fmla="*/ 523875 h 2809875"/>
                <a:gd name="connsiteX63" fmla="*/ 1717284 w 3063592"/>
                <a:gd name="connsiteY63" fmla="*/ 519113 h 2809875"/>
                <a:gd name="connsiteX64" fmla="*/ 1683947 w 3063592"/>
                <a:gd name="connsiteY64" fmla="*/ 509588 h 2809875"/>
                <a:gd name="connsiteX65" fmla="*/ 1650609 w 3063592"/>
                <a:gd name="connsiteY65" fmla="*/ 504825 h 2809875"/>
                <a:gd name="connsiteX66" fmla="*/ 1622034 w 3063592"/>
                <a:gd name="connsiteY66" fmla="*/ 500063 h 2809875"/>
                <a:gd name="connsiteX67" fmla="*/ 1581553 w 3063592"/>
                <a:gd name="connsiteY67" fmla="*/ 483394 h 2809875"/>
                <a:gd name="connsiteX68" fmla="*/ 1552978 w 3063592"/>
                <a:gd name="connsiteY68" fmla="*/ 483394 h 2809875"/>
                <a:gd name="connsiteX69" fmla="*/ 1541072 w 3063592"/>
                <a:gd name="connsiteY69" fmla="*/ 466725 h 2809875"/>
                <a:gd name="connsiteX70" fmla="*/ 1526784 w 3063592"/>
                <a:gd name="connsiteY70" fmla="*/ 447675 h 2809875"/>
                <a:gd name="connsiteX71" fmla="*/ 1522021 w 3063592"/>
                <a:gd name="connsiteY71" fmla="*/ 421481 h 2809875"/>
                <a:gd name="connsiteX72" fmla="*/ 1533929 w 3063592"/>
                <a:gd name="connsiteY72" fmla="*/ 392907 h 2809875"/>
                <a:gd name="connsiteX73" fmla="*/ 1564884 w 3063592"/>
                <a:gd name="connsiteY73" fmla="*/ 366713 h 2809875"/>
                <a:gd name="connsiteX74" fmla="*/ 1557740 w 3063592"/>
                <a:gd name="connsiteY74" fmla="*/ 340519 h 2809875"/>
                <a:gd name="connsiteX75" fmla="*/ 1564884 w 3063592"/>
                <a:gd name="connsiteY75" fmla="*/ 309562 h 2809875"/>
                <a:gd name="connsiteX76" fmla="*/ 1583934 w 3063592"/>
                <a:gd name="connsiteY76" fmla="*/ 285750 h 2809875"/>
                <a:gd name="connsiteX77" fmla="*/ 1588697 w 3063592"/>
                <a:gd name="connsiteY77" fmla="*/ 271463 h 2809875"/>
                <a:gd name="connsiteX78" fmla="*/ 1579172 w 3063592"/>
                <a:gd name="connsiteY78" fmla="*/ 257175 h 2809875"/>
                <a:gd name="connsiteX79" fmla="*/ 1545834 w 3063592"/>
                <a:gd name="connsiteY79" fmla="*/ 230981 h 2809875"/>
                <a:gd name="connsiteX80" fmla="*/ 1522022 w 3063592"/>
                <a:gd name="connsiteY80" fmla="*/ 228600 h 2809875"/>
                <a:gd name="connsiteX81" fmla="*/ 1507734 w 3063592"/>
                <a:gd name="connsiteY81" fmla="*/ 192881 h 2809875"/>
                <a:gd name="connsiteX82" fmla="*/ 1505353 w 3063592"/>
                <a:gd name="connsiteY82" fmla="*/ 159543 h 2809875"/>
                <a:gd name="connsiteX83" fmla="*/ 1488684 w 3063592"/>
                <a:gd name="connsiteY83" fmla="*/ 119063 h 2809875"/>
                <a:gd name="connsiteX84" fmla="*/ 1479159 w 3063592"/>
                <a:gd name="connsiteY84" fmla="*/ 92868 h 2809875"/>
                <a:gd name="connsiteX85" fmla="*/ 1455347 w 3063592"/>
                <a:gd name="connsiteY85" fmla="*/ 85725 h 2809875"/>
                <a:gd name="connsiteX86" fmla="*/ 1450584 w 3063592"/>
                <a:gd name="connsiteY86" fmla="*/ 66675 h 2809875"/>
                <a:gd name="connsiteX87" fmla="*/ 1433915 w 3063592"/>
                <a:gd name="connsiteY87" fmla="*/ 40481 h 2809875"/>
                <a:gd name="connsiteX88" fmla="*/ 1445822 w 3063592"/>
                <a:gd name="connsiteY88" fmla="*/ 30956 h 2809875"/>
                <a:gd name="connsiteX89" fmla="*/ 1436297 w 3063592"/>
                <a:gd name="connsiteY89" fmla="*/ 0 h 2809875"/>
                <a:gd name="connsiteX90" fmla="*/ 845747 w 3063592"/>
                <a:gd name="connsiteY90" fmla="*/ 180975 h 2809875"/>
                <a:gd name="connsiteX91" fmla="*/ 845747 w 3063592"/>
                <a:gd name="connsiteY91" fmla="*/ 180975 h 2809875"/>
                <a:gd name="connsiteX92" fmla="*/ 840984 w 3063592"/>
                <a:gd name="connsiteY92" fmla="*/ 223838 h 2809875"/>
                <a:gd name="connsiteX93" fmla="*/ 836222 w 3063592"/>
                <a:gd name="connsiteY93" fmla="*/ 238125 h 2809875"/>
                <a:gd name="connsiteX94" fmla="*/ 817172 w 3063592"/>
                <a:gd name="connsiteY94" fmla="*/ 254794 h 2809875"/>
                <a:gd name="connsiteX95" fmla="*/ 788597 w 3063592"/>
                <a:gd name="connsiteY95" fmla="*/ 266700 h 2809875"/>
                <a:gd name="connsiteX96" fmla="*/ 740972 w 3063592"/>
                <a:gd name="connsiteY96" fmla="*/ 300038 h 2809875"/>
                <a:gd name="connsiteX97" fmla="*/ 721922 w 3063592"/>
                <a:gd name="connsiteY97" fmla="*/ 328613 h 2809875"/>
                <a:gd name="connsiteX98" fmla="*/ 705252 w 3063592"/>
                <a:gd name="connsiteY98" fmla="*/ 342900 h 2809875"/>
                <a:gd name="connsiteX99" fmla="*/ 707634 w 3063592"/>
                <a:gd name="connsiteY99" fmla="*/ 369095 h 2809875"/>
                <a:gd name="connsiteX100" fmla="*/ 726684 w 3063592"/>
                <a:gd name="connsiteY100" fmla="*/ 381000 h 2809875"/>
                <a:gd name="connsiteX101" fmla="*/ 731447 w 3063592"/>
                <a:gd name="connsiteY101" fmla="*/ 395288 h 2809875"/>
                <a:gd name="connsiteX102" fmla="*/ 750497 w 3063592"/>
                <a:gd name="connsiteY102" fmla="*/ 423863 h 2809875"/>
                <a:gd name="connsiteX103" fmla="*/ 760022 w 3063592"/>
                <a:gd name="connsiteY103" fmla="*/ 442913 h 2809875"/>
                <a:gd name="connsiteX104" fmla="*/ 750497 w 3063592"/>
                <a:gd name="connsiteY104" fmla="*/ 481013 h 2809875"/>
                <a:gd name="connsiteX105" fmla="*/ 736209 w 3063592"/>
                <a:gd name="connsiteY105" fmla="*/ 490538 h 2809875"/>
                <a:gd name="connsiteX106" fmla="*/ 731447 w 3063592"/>
                <a:gd name="connsiteY106" fmla="*/ 504825 h 2809875"/>
                <a:gd name="connsiteX107" fmla="*/ 717159 w 3063592"/>
                <a:gd name="connsiteY107" fmla="*/ 509588 h 2809875"/>
                <a:gd name="connsiteX108" fmla="*/ 712397 w 3063592"/>
                <a:gd name="connsiteY108" fmla="*/ 538163 h 2809875"/>
                <a:gd name="connsiteX109" fmla="*/ 702872 w 3063592"/>
                <a:gd name="connsiteY109" fmla="*/ 566738 h 2809875"/>
                <a:gd name="connsiteX110" fmla="*/ 698109 w 3063592"/>
                <a:gd name="connsiteY110" fmla="*/ 581025 h 2809875"/>
                <a:gd name="connsiteX111" fmla="*/ 683822 w 3063592"/>
                <a:gd name="connsiteY111" fmla="*/ 611981 h 2809875"/>
                <a:gd name="connsiteX112" fmla="*/ 702872 w 3063592"/>
                <a:gd name="connsiteY112" fmla="*/ 638175 h 2809875"/>
                <a:gd name="connsiteX113" fmla="*/ 731447 w 3063592"/>
                <a:gd name="connsiteY113" fmla="*/ 647700 h 2809875"/>
                <a:gd name="connsiteX114" fmla="*/ 740972 w 3063592"/>
                <a:gd name="connsiteY114" fmla="*/ 661988 h 2809875"/>
                <a:gd name="connsiteX115" fmla="*/ 745734 w 3063592"/>
                <a:gd name="connsiteY115" fmla="*/ 676275 h 2809875"/>
                <a:gd name="connsiteX116" fmla="*/ 745734 w 3063592"/>
                <a:gd name="connsiteY116" fmla="*/ 688181 h 2809875"/>
                <a:gd name="connsiteX117" fmla="*/ 748115 w 3063592"/>
                <a:gd name="connsiteY117" fmla="*/ 709613 h 2809875"/>
                <a:gd name="connsiteX118" fmla="*/ 755259 w 3063592"/>
                <a:gd name="connsiteY118" fmla="*/ 728663 h 2809875"/>
                <a:gd name="connsiteX119" fmla="*/ 745734 w 3063592"/>
                <a:gd name="connsiteY119" fmla="*/ 757238 h 2809875"/>
                <a:gd name="connsiteX120" fmla="*/ 736209 w 3063592"/>
                <a:gd name="connsiteY120" fmla="*/ 771525 h 2809875"/>
                <a:gd name="connsiteX121" fmla="*/ 736209 w 3063592"/>
                <a:gd name="connsiteY121" fmla="*/ 842963 h 2809875"/>
                <a:gd name="connsiteX122" fmla="*/ 740972 w 3063592"/>
                <a:gd name="connsiteY122" fmla="*/ 857250 h 2809875"/>
                <a:gd name="connsiteX123" fmla="*/ 745734 w 3063592"/>
                <a:gd name="connsiteY123" fmla="*/ 876300 h 2809875"/>
                <a:gd name="connsiteX124" fmla="*/ 760022 w 3063592"/>
                <a:gd name="connsiteY124" fmla="*/ 923925 h 2809875"/>
                <a:gd name="connsiteX125" fmla="*/ 764784 w 3063592"/>
                <a:gd name="connsiteY125" fmla="*/ 938213 h 2809875"/>
                <a:gd name="connsiteX126" fmla="*/ 771928 w 3063592"/>
                <a:gd name="connsiteY126" fmla="*/ 983456 h 2809875"/>
                <a:gd name="connsiteX127" fmla="*/ 750497 w 3063592"/>
                <a:gd name="connsiteY127" fmla="*/ 1004888 h 2809875"/>
                <a:gd name="connsiteX128" fmla="*/ 731447 w 3063592"/>
                <a:gd name="connsiteY128" fmla="*/ 1009650 h 2809875"/>
                <a:gd name="connsiteX129" fmla="*/ 712397 w 3063592"/>
                <a:gd name="connsiteY129" fmla="*/ 1016794 h 2809875"/>
                <a:gd name="connsiteX130" fmla="*/ 683822 w 3063592"/>
                <a:gd name="connsiteY130" fmla="*/ 1035844 h 2809875"/>
                <a:gd name="connsiteX131" fmla="*/ 674297 w 3063592"/>
                <a:gd name="connsiteY131" fmla="*/ 1052513 h 2809875"/>
                <a:gd name="connsiteX132" fmla="*/ 660009 w 3063592"/>
                <a:gd name="connsiteY132" fmla="*/ 1062038 h 2809875"/>
                <a:gd name="connsiteX133" fmla="*/ 650484 w 3063592"/>
                <a:gd name="connsiteY133" fmla="*/ 1076325 h 2809875"/>
                <a:gd name="connsiteX134" fmla="*/ 640959 w 3063592"/>
                <a:gd name="connsiteY134" fmla="*/ 1157288 h 2809875"/>
                <a:gd name="connsiteX135" fmla="*/ 626672 w 3063592"/>
                <a:gd name="connsiteY135" fmla="*/ 1190625 h 2809875"/>
                <a:gd name="connsiteX136" fmla="*/ 593334 w 3063592"/>
                <a:gd name="connsiteY136" fmla="*/ 1204913 h 2809875"/>
                <a:gd name="connsiteX137" fmla="*/ 588572 w 3063592"/>
                <a:gd name="connsiteY137" fmla="*/ 1219200 h 2809875"/>
                <a:gd name="connsiteX138" fmla="*/ 593334 w 3063592"/>
                <a:gd name="connsiteY138" fmla="*/ 1233488 h 2809875"/>
                <a:gd name="connsiteX139" fmla="*/ 579047 w 3063592"/>
                <a:gd name="connsiteY139" fmla="*/ 1247775 h 2809875"/>
                <a:gd name="connsiteX140" fmla="*/ 569521 w 3063592"/>
                <a:gd name="connsiteY140" fmla="*/ 1290638 h 2809875"/>
                <a:gd name="connsiteX141" fmla="*/ 552854 w 3063592"/>
                <a:gd name="connsiteY141" fmla="*/ 1321593 h 2809875"/>
                <a:gd name="connsiteX142" fmla="*/ 533803 w 3063592"/>
                <a:gd name="connsiteY142" fmla="*/ 1343025 h 2809875"/>
                <a:gd name="connsiteX143" fmla="*/ 519515 w 3063592"/>
                <a:gd name="connsiteY143" fmla="*/ 1371600 h 2809875"/>
                <a:gd name="connsiteX144" fmla="*/ 498084 w 3063592"/>
                <a:gd name="connsiteY144" fmla="*/ 1419225 h 2809875"/>
                <a:gd name="connsiteX145" fmla="*/ 493322 w 3063592"/>
                <a:gd name="connsiteY145" fmla="*/ 1433513 h 2809875"/>
                <a:gd name="connsiteX146" fmla="*/ 474272 w 3063592"/>
                <a:gd name="connsiteY146" fmla="*/ 1466850 h 2809875"/>
                <a:gd name="connsiteX147" fmla="*/ 464747 w 3063592"/>
                <a:gd name="connsiteY147" fmla="*/ 1485900 h 2809875"/>
                <a:gd name="connsiteX148" fmla="*/ 459984 w 3063592"/>
                <a:gd name="connsiteY148" fmla="*/ 1500188 h 2809875"/>
                <a:gd name="connsiteX149" fmla="*/ 450459 w 3063592"/>
                <a:gd name="connsiteY149" fmla="*/ 1514475 h 2809875"/>
                <a:gd name="connsiteX150" fmla="*/ 436172 w 3063592"/>
                <a:gd name="connsiteY150" fmla="*/ 1552575 h 2809875"/>
                <a:gd name="connsiteX151" fmla="*/ 412359 w 3063592"/>
                <a:gd name="connsiteY151" fmla="*/ 1595438 h 2809875"/>
                <a:gd name="connsiteX152" fmla="*/ 398072 w 3063592"/>
                <a:gd name="connsiteY152" fmla="*/ 1628776 h 2809875"/>
                <a:gd name="connsiteX153" fmla="*/ 393310 w 3063592"/>
                <a:gd name="connsiteY153" fmla="*/ 1657350 h 2809875"/>
                <a:gd name="connsiteX154" fmla="*/ 379022 w 3063592"/>
                <a:gd name="connsiteY154" fmla="*/ 1719263 h 2809875"/>
                <a:gd name="connsiteX155" fmla="*/ 374259 w 3063592"/>
                <a:gd name="connsiteY155" fmla="*/ 1757363 h 2809875"/>
                <a:gd name="connsiteX156" fmla="*/ 369497 w 3063592"/>
                <a:gd name="connsiteY156" fmla="*/ 1771650 h 2809875"/>
                <a:gd name="connsiteX157" fmla="*/ 357591 w 3063592"/>
                <a:gd name="connsiteY157" fmla="*/ 1807369 h 2809875"/>
                <a:gd name="connsiteX158" fmla="*/ 343303 w 3063592"/>
                <a:gd name="connsiteY158" fmla="*/ 1852613 h 2809875"/>
                <a:gd name="connsiteX159" fmla="*/ 336159 w 3063592"/>
                <a:gd name="connsiteY159" fmla="*/ 1876425 h 2809875"/>
                <a:gd name="connsiteX160" fmla="*/ 326634 w 3063592"/>
                <a:gd name="connsiteY160" fmla="*/ 1890713 h 2809875"/>
                <a:gd name="connsiteX161" fmla="*/ 321872 w 3063592"/>
                <a:gd name="connsiteY161" fmla="*/ 1905000 h 2809875"/>
                <a:gd name="connsiteX162" fmla="*/ 307584 w 3063592"/>
                <a:gd name="connsiteY162" fmla="*/ 1914525 h 2809875"/>
                <a:gd name="connsiteX163" fmla="*/ 293297 w 3063592"/>
                <a:gd name="connsiteY163" fmla="*/ 1943100 h 2809875"/>
                <a:gd name="connsiteX164" fmla="*/ 283772 w 3063592"/>
                <a:gd name="connsiteY164" fmla="*/ 1971675 h 2809875"/>
                <a:gd name="connsiteX165" fmla="*/ 267103 w 3063592"/>
                <a:gd name="connsiteY165" fmla="*/ 2002632 h 2809875"/>
                <a:gd name="connsiteX166" fmla="*/ 231384 w 3063592"/>
                <a:gd name="connsiteY166" fmla="*/ 2038350 h 2809875"/>
                <a:gd name="connsiteX167" fmla="*/ 207572 w 3063592"/>
                <a:gd name="connsiteY167" fmla="*/ 2062163 h 2809875"/>
                <a:gd name="connsiteX168" fmla="*/ 202809 w 3063592"/>
                <a:gd name="connsiteY168" fmla="*/ 2076450 h 2809875"/>
                <a:gd name="connsiteX169" fmla="*/ 174234 w 3063592"/>
                <a:gd name="connsiteY169" fmla="*/ 2095500 h 2809875"/>
                <a:gd name="connsiteX170" fmla="*/ 159947 w 3063592"/>
                <a:gd name="connsiteY170" fmla="*/ 2105025 h 2809875"/>
                <a:gd name="connsiteX171" fmla="*/ 131372 w 3063592"/>
                <a:gd name="connsiteY171" fmla="*/ 2133601 h 2809875"/>
                <a:gd name="connsiteX172" fmla="*/ 102797 w 3063592"/>
                <a:gd name="connsiteY172" fmla="*/ 2145506 h 2809875"/>
                <a:gd name="connsiteX173" fmla="*/ 78985 w 3063592"/>
                <a:gd name="connsiteY173" fmla="*/ 2157412 h 2809875"/>
                <a:gd name="connsiteX174" fmla="*/ 45647 w 3063592"/>
                <a:gd name="connsiteY174" fmla="*/ 2174081 h 2809875"/>
                <a:gd name="connsiteX175" fmla="*/ 24215 w 3063592"/>
                <a:gd name="connsiteY175" fmla="*/ 2178844 h 2809875"/>
                <a:gd name="connsiteX176" fmla="*/ 403 w 3063592"/>
                <a:gd name="connsiteY176" fmla="*/ 2188369 h 2809875"/>
                <a:gd name="connsiteX177" fmla="*/ 12309 w 3063592"/>
                <a:gd name="connsiteY177" fmla="*/ 2228850 h 2809875"/>
                <a:gd name="connsiteX178" fmla="*/ 43265 w 3063592"/>
                <a:gd name="connsiteY178" fmla="*/ 2255044 h 2809875"/>
                <a:gd name="connsiteX179" fmla="*/ 67079 w 3063592"/>
                <a:gd name="connsiteY179" fmla="*/ 2271713 h 2809875"/>
                <a:gd name="connsiteX180" fmla="*/ 90890 w 3063592"/>
                <a:gd name="connsiteY180" fmla="*/ 2276475 h 2809875"/>
                <a:gd name="connsiteX181" fmla="*/ 114703 w 3063592"/>
                <a:gd name="connsiteY181" fmla="*/ 2297906 h 2809875"/>
                <a:gd name="connsiteX182" fmla="*/ 119466 w 3063592"/>
                <a:gd name="connsiteY182" fmla="*/ 2326482 h 2809875"/>
                <a:gd name="connsiteX183" fmla="*/ 126609 w 3063592"/>
                <a:gd name="connsiteY183" fmla="*/ 2347913 h 2809875"/>
                <a:gd name="connsiteX184" fmla="*/ 121847 w 3063592"/>
                <a:gd name="connsiteY184" fmla="*/ 2386013 h 2809875"/>
                <a:gd name="connsiteX185" fmla="*/ 112322 w 3063592"/>
                <a:gd name="connsiteY185" fmla="*/ 2405063 h 2809875"/>
                <a:gd name="connsiteX186" fmla="*/ 100416 w 3063592"/>
                <a:gd name="connsiteY186" fmla="*/ 2424112 h 2809875"/>
                <a:gd name="connsiteX187" fmla="*/ 71841 w 3063592"/>
                <a:gd name="connsiteY187" fmla="*/ 2426494 h 2809875"/>
                <a:gd name="connsiteX188" fmla="*/ 50409 w 3063592"/>
                <a:gd name="connsiteY188" fmla="*/ 2452688 h 2809875"/>
                <a:gd name="connsiteX189" fmla="*/ 21834 w 3063592"/>
                <a:gd name="connsiteY189" fmla="*/ 2466975 h 2809875"/>
                <a:gd name="connsiteX190" fmla="*/ 31359 w 3063592"/>
                <a:gd name="connsiteY190" fmla="*/ 2490788 h 2809875"/>
                <a:gd name="connsiteX191" fmla="*/ 21834 w 3063592"/>
                <a:gd name="connsiteY191" fmla="*/ 2524125 h 2809875"/>
                <a:gd name="connsiteX192" fmla="*/ 12309 w 3063592"/>
                <a:gd name="connsiteY192" fmla="*/ 2538413 h 2809875"/>
                <a:gd name="connsiteX193" fmla="*/ 374259 w 3063592"/>
                <a:gd name="connsiteY193" fmla="*/ 2809875 h 2809875"/>
                <a:gd name="connsiteX0" fmla="*/ 690172 w 2972204"/>
                <a:gd name="connsiteY0" fmla="*/ 2619375 h 2809875"/>
                <a:gd name="connsiteX1" fmla="*/ 1179122 w 2972204"/>
                <a:gd name="connsiteY1" fmla="*/ 2152650 h 2809875"/>
                <a:gd name="connsiteX2" fmla="*/ 1449791 w 2972204"/>
                <a:gd name="connsiteY2" fmla="*/ 1759744 h 2809875"/>
                <a:gd name="connsiteX3" fmla="*/ 1573615 w 2972204"/>
                <a:gd name="connsiteY3" fmla="*/ 1492251 h 2809875"/>
                <a:gd name="connsiteX4" fmla="*/ 1823647 w 2972204"/>
                <a:gd name="connsiteY4" fmla="*/ 1362075 h 2809875"/>
                <a:gd name="connsiteX5" fmla="*/ 2145909 w 2972204"/>
                <a:gd name="connsiteY5" fmla="*/ 1212850 h 2809875"/>
                <a:gd name="connsiteX6" fmla="*/ 2325297 w 2972204"/>
                <a:gd name="connsiteY6" fmla="*/ 1135063 h 2809875"/>
                <a:gd name="connsiteX7" fmla="*/ 2972204 w 2972204"/>
                <a:gd name="connsiteY7" fmla="*/ 1073944 h 2809875"/>
                <a:gd name="connsiteX8" fmla="*/ 2955534 w 2972204"/>
                <a:gd name="connsiteY8" fmla="*/ 1066800 h 2809875"/>
                <a:gd name="connsiteX9" fmla="*/ 2950772 w 2972204"/>
                <a:gd name="connsiteY9" fmla="*/ 1047750 h 2809875"/>
                <a:gd name="connsiteX10" fmla="*/ 2931721 w 2972204"/>
                <a:gd name="connsiteY10" fmla="*/ 1040607 h 2809875"/>
                <a:gd name="connsiteX11" fmla="*/ 2903147 w 2972204"/>
                <a:gd name="connsiteY11" fmla="*/ 1019175 h 2809875"/>
                <a:gd name="connsiteX12" fmla="*/ 2888859 w 2972204"/>
                <a:gd name="connsiteY12" fmla="*/ 1014413 h 2809875"/>
                <a:gd name="connsiteX13" fmla="*/ 2874572 w 2972204"/>
                <a:gd name="connsiteY13" fmla="*/ 1004888 h 2809875"/>
                <a:gd name="connsiteX14" fmla="*/ 2855522 w 2972204"/>
                <a:gd name="connsiteY14" fmla="*/ 1004888 h 2809875"/>
                <a:gd name="connsiteX15" fmla="*/ 2834090 w 2972204"/>
                <a:gd name="connsiteY15" fmla="*/ 995363 h 2809875"/>
                <a:gd name="connsiteX16" fmla="*/ 2810278 w 2972204"/>
                <a:gd name="connsiteY16" fmla="*/ 1009650 h 2809875"/>
                <a:gd name="connsiteX17" fmla="*/ 2767416 w 2972204"/>
                <a:gd name="connsiteY17" fmla="*/ 1007269 h 2809875"/>
                <a:gd name="connsiteX18" fmla="*/ 2734079 w 2972204"/>
                <a:gd name="connsiteY18" fmla="*/ 1019175 h 2809875"/>
                <a:gd name="connsiteX19" fmla="*/ 2712646 w 2972204"/>
                <a:gd name="connsiteY19" fmla="*/ 1019176 h 2809875"/>
                <a:gd name="connsiteX20" fmla="*/ 2693597 w 2972204"/>
                <a:gd name="connsiteY20" fmla="*/ 1009650 h 2809875"/>
                <a:gd name="connsiteX21" fmla="*/ 2641209 w 2972204"/>
                <a:gd name="connsiteY21" fmla="*/ 1021557 h 2809875"/>
                <a:gd name="connsiteX22" fmla="*/ 2631684 w 2972204"/>
                <a:gd name="connsiteY22" fmla="*/ 1031082 h 2809875"/>
                <a:gd name="connsiteX23" fmla="*/ 2612634 w 2972204"/>
                <a:gd name="connsiteY23" fmla="*/ 1038225 h 2809875"/>
                <a:gd name="connsiteX24" fmla="*/ 2595965 w 2972204"/>
                <a:gd name="connsiteY24" fmla="*/ 1035844 h 2809875"/>
                <a:gd name="connsiteX25" fmla="*/ 2529290 w 2972204"/>
                <a:gd name="connsiteY25" fmla="*/ 1004888 h 2809875"/>
                <a:gd name="connsiteX26" fmla="*/ 2526909 w 2972204"/>
                <a:gd name="connsiteY26" fmla="*/ 971550 h 2809875"/>
                <a:gd name="connsiteX27" fmla="*/ 2512622 w 2972204"/>
                <a:gd name="connsiteY27" fmla="*/ 942975 h 2809875"/>
                <a:gd name="connsiteX28" fmla="*/ 2488809 w 2972204"/>
                <a:gd name="connsiteY28" fmla="*/ 938213 h 2809875"/>
                <a:gd name="connsiteX29" fmla="*/ 2493572 w 2972204"/>
                <a:gd name="connsiteY29" fmla="*/ 923925 h 2809875"/>
                <a:gd name="connsiteX30" fmla="*/ 2479284 w 2972204"/>
                <a:gd name="connsiteY30" fmla="*/ 914400 h 2809875"/>
                <a:gd name="connsiteX31" fmla="*/ 2457853 w 2972204"/>
                <a:gd name="connsiteY31" fmla="*/ 902494 h 2809875"/>
                <a:gd name="connsiteX32" fmla="*/ 2431659 w 2972204"/>
                <a:gd name="connsiteY32" fmla="*/ 890588 h 2809875"/>
                <a:gd name="connsiteX33" fmla="*/ 2414991 w 2972204"/>
                <a:gd name="connsiteY33" fmla="*/ 864394 h 2809875"/>
                <a:gd name="connsiteX34" fmla="*/ 2398321 w 2972204"/>
                <a:gd name="connsiteY34" fmla="*/ 833437 h 2809875"/>
                <a:gd name="connsiteX35" fmla="*/ 2367365 w 2972204"/>
                <a:gd name="connsiteY35" fmla="*/ 807244 h 2809875"/>
                <a:gd name="connsiteX36" fmla="*/ 2348316 w 2972204"/>
                <a:gd name="connsiteY36" fmla="*/ 769144 h 2809875"/>
                <a:gd name="connsiteX37" fmla="*/ 2322122 w 2972204"/>
                <a:gd name="connsiteY37" fmla="*/ 733425 h 2809875"/>
                <a:gd name="connsiteX38" fmla="*/ 2307834 w 2972204"/>
                <a:gd name="connsiteY38" fmla="*/ 723900 h 2809875"/>
                <a:gd name="connsiteX39" fmla="*/ 2264972 w 2972204"/>
                <a:gd name="connsiteY39" fmla="*/ 704850 h 2809875"/>
                <a:gd name="connsiteX40" fmla="*/ 2241159 w 2972204"/>
                <a:gd name="connsiteY40" fmla="*/ 678657 h 2809875"/>
                <a:gd name="connsiteX41" fmla="*/ 2231634 w 2972204"/>
                <a:gd name="connsiteY41" fmla="*/ 657225 h 2809875"/>
                <a:gd name="connsiteX42" fmla="*/ 2212584 w 2972204"/>
                <a:gd name="connsiteY42" fmla="*/ 647700 h 2809875"/>
                <a:gd name="connsiteX43" fmla="*/ 2198297 w 2972204"/>
                <a:gd name="connsiteY43" fmla="*/ 638175 h 2809875"/>
                <a:gd name="connsiteX44" fmla="*/ 2179247 w 2972204"/>
                <a:gd name="connsiteY44" fmla="*/ 642938 h 2809875"/>
                <a:gd name="connsiteX45" fmla="*/ 2155434 w 2972204"/>
                <a:gd name="connsiteY45" fmla="*/ 619125 h 2809875"/>
                <a:gd name="connsiteX46" fmla="*/ 2136384 w 2972204"/>
                <a:gd name="connsiteY46" fmla="*/ 590550 h 2809875"/>
                <a:gd name="connsiteX47" fmla="*/ 2126859 w 2972204"/>
                <a:gd name="connsiteY47" fmla="*/ 561975 h 2809875"/>
                <a:gd name="connsiteX48" fmla="*/ 2103047 w 2972204"/>
                <a:gd name="connsiteY48" fmla="*/ 561975 h 2809875"/>
                <a:gd name="connsiteX49" fmla="*/ 2088759 w 2972204"/>
                <a:gd name="connsiteY49" fmla="*/ 547688 h 2809875"/>
                <a:gd name="connsiteX50" fmla="*/ 2050660 w 2972204"/>
                <a:gd name="connsiteY50" fmla="*/ 540544 h 2809875"/>
                <a:gd name="connsiteX51" fmla="*/ 2007797 w 2972204"/>
                <a:gd name="connsiteY51" fmla="*/ 528638 h 2809875"/>
                <a:gd name="connsiteX52" fmla="*/ 1976841 w 2972204"/>
                <a:gd name="connsiteY52" fmla="*/ 526256 h 2809875"/>
                <a:gd name="connsiteX53" fmla="*/ 1948266 w 2972204"/>
                <a:gd name="connsiteY53" fmla="*/ 521494 h 2809875"/>
                <a:gd name="connsiteX54" fmla="*/ 1926834 w 2972204"/>
                <a:gd name="connsiteY54" fmla="*/ 504825 h 2809875"/>
                <a:gd name="connsiteX55" fmla="*/ 1912547 w 2972204"/>
                <a:gd name="connsiteY55" fmla="*/ 509588 h 2809875"/>
                <a:gd name="connsiteX56" fmla="*/ 1841109 w 2972204"/>
                <a:gd name="connsiteY56" fmla="*/ 495300 h 2809875"/>
                <a:gd name="connsiteX57" fmla="*/ 1812534 w 2972204"/>
                <a:gd name="connsiteY57" fmla="*/ 485775 h 2809875"/>
                <a:gd name="connsiteX58" fmla="*/ 1798247 w 2972204"/>
                <a:gd name="connsiteY58" fmla="*/ 481013 h 2809875"/>
                <a:gd name="connsiteX59" fmla="*/ 1783959 w 2972204"/>
                <a:gd name="connsiteY59" fmla="*/ 490538 h 2809875"/>
                <a:gd name="connsiteX60" fmla="*/ 1769672 w 2972204"/>
                <a:gd name="connsiteY60" fmla="*/ 495300 h 2809875"/>
                <a:gd name="connsiteX61" fmla="*/ 1741097 w 2972204"/>
                <a:gd name="connsiteY61" fmla="*/ 523875 h 2809875"/>
                <a:gd name="connsiteX62" fmla="*/ 1717284 w 2972204"/>
                <a:gd name="connsiteY62" fmla="*/ 519113 h 2809875"/>
                <a:gd name="connsiteX63" fmla="*/ 1683947 w 2972204"/>
                <a:gd name="connsiteY63" fmla="*/ 509588 h 2809875"/>
                <a:gd name="connsiteX64" fmla="*/ 1650609 w 2972204"/>
                <a:gd name="connsiteY64" fmla="*/ 504825 h 2809875"/>
                <a:gd name="connsiteX65" fmla="*/ 1622034 w 2972204"/>
                <a:gd name="connsiteY65" fmla="*/ 500063 h 2809875"/>
                <a:gd name="connsiteX66" fmla="*/ 1581553 w 2972204"/>
                <a:gd name="connsiteY66" fmla="*/ 483394 h 2809875"/>
                <a:gd name="connsiteX67" fmla="*/ 1552978 w 2972204"/>
                <a:gd name="connsiteY67" fmla="*/ 483394 h 2809875"/>
                <a:gd name="connsiteX68" fmla="*/ 1541072 w 2972204"/>
                <a:gd name="connsiteY68" fmla="*/ 466725 h 2809875"/>
                <a:gd name="connsiteX69" fmla="*/ 1526784 w 2972204"/>
                <a:gd name="connsiteY69" fmla="*/ 447675 h 2809875"/>
                <a:gd name="connsiteX70" fmla="*/ 1522021 w 2972204"/>
                <a:gd name="connsiteY70" fmla="*/ 421481 h 2809875"/>
                <a:gd name="connsiteX71" fmla="*/ 1533929 w 2972204"/>
                <a:gd name="connsiteY71" fmla="*/ 392907 h 2809875"/>
                <a:gd name="connsiteX72" fmla="*/ 1564884 w 2972204"/>
                <a:gd name="connsiteY72" fmla="*/ 366713 h 2809875"/>
                <a:gd name="connsiteX73" fmla="*/ 1557740 w 2972204"/>
                <a:gd name="connsiteY73" fmla="*/ 340519 h 2809875"/>
                <a:gd name="connsiteX74" fmla="*/ 1564884 w 2972204"/>
                <a:gd name="connsiteY74" fmla="*/ 309562 h 2809875"/>
                <a:gd name="connsiteX75" fmla="*/ 1583934 w 2972204"/>
                <a:gd name="connsiteY75" fmla="*/ 285750 h 2809875"/>
                <a:gd name="connsiteX76" fmla="*/ 1588697 w 2972204"/>
                <a:gd name="connsiteY76" fmla="*/ 271463 h 2809875"/>
                <a:gd name="connsiteX77" fmla="*/ 1579172 w 2972204"/>
                <a:gd name="connsiteY77" fmla="*/ 257175 h 2809875"/>
                <a:gd name="connsiteX78" fmla="*/ 1545834 w 2972204"/>
                <a:gd name="connsiteY78" fmla="*/ 230981 h 2809875"/>
                <a:gd name="connsiteX79" fmla="*/ 1522022 w 2972204"/>
                <a:gd name="connsiteY79" fmla="*/ 228600 h 2809875"/>
                <a:gd name="connsiteX80" fmla="*/ 1507734 w 2972204"/>
                <a:gd name="connsiteY80" fmla="*/ 192881 h 2809875"/>
                <a:gd name="connsiteX81" fmla="*/ 1505353 w 2972204"/>
                <a:gd name="connsiteY81" fmla="*/ 159543 h 2809875"/>
                <a:gd name="connsiteX82" fmla="*/ 1488684 w 2972204"/>
                <a:gd name="connsiteY82" fmla="*/ 119063 h 2809875"/>
                <a:gd name="connsiteX83" fmla="*/ 1479159 w 2972204"/>
                <a:gd name="connsiteY83" fmla="*/ 92868 h 2809875"/>
                <a:gd name="connsiteX84" fmla="*/ 1455347 w 2972204"/>
                <a:gd name="connsiteY84" fmla="*/ 85725 h 2809875"/>
                <a:gd name="connsiteX85" fmla="*/ 1450584 w 2972204"/>
                <a:gd name="connsiteY85" fmla="*/ 66675 h 2809875"/>
                <a:gd name="connsiteX86" fmla="*/ 1433915 w 2972204"/>
                <a:gd name="connsiteY86" fmla="*/ 40481 h 2809875"/>
                <a:gd name="connsiteX87" fmla="*/ 1445822 w 2972204"/>
                <a:gd name="connsiteY87" fmla="*/ 30956 h 2809875"/>
                <a:gd name="connsiteX88" fmla="*/ 1436297 w 2972204"/>
                <a:gd name="connsiteY88" fmla="*/ 0 h 2809875"/>
                <a:gd name="connsiteX89" fmla="*/ 845747 w 2972204"/>
                <a:gd name="connsiteY89" fmla="*/ 180975 h 2809875"/>
                <a:gd name="connsiteX90" fmla="*/ 845747 w 2972204"/>
                <a:gd name="connsiteY90" fmla="*/ 180975 h 2809875"/>
                <a:gd name="connsiteX91" fmla="*/ 840984 w 2972204"/>
                <a:gd name="connsiteY91" fmla="*/ 223838 h 2809875"/>
                <a:gd name="connsiteX92" fmla="*/ 836222 w 2972204"/>
                <a:gd name="connsiteY92" fmla="*/ 238125 h 2809875"/>
                <a:gd name="connsiteX93" fmla="*/ 817172 w 2972204"/>
                <a:gd name="connsiteY93" fmla="*/ 254794 h 2809875"/>
                <a:gd name="connsiteX94" fmla="*/ 788597 w 2972204"/>
                <a:gd name="connsiteY94" fmla="*/ 266700 h 2809875"/>
                <a:gd name="connsiteX95" fmla="*/ 740972 w 2972204"/>
                <a:gd name="connsiteY95" fmla="*/ 300038 h 2809875"/>
                <a:gd name="connsiteX96" fmla="*/ 721922 w 2972204"/>
                <a:gd name="connsiteY96" fmla="*/ 328613 h 2809875"/>
                <a:gd name="connsiteX97" fmla="*/ 705252 w 2972204"/>
                <a:gd name="connsiteY97" fmla="*/ 342900 h 2809875"/>
                <a:gd name="connsiteX98" fmla="*/ 707634 w 2972204"/>
                <a:gd name="connsiteY98" fmla="*/ 369095 h 2809875"/>
                <a:gd name="connsiteX99" fmla="*/ 726684 w 2972204"/>
                <a:gd name="connsiteY99" fmla="*/ 381000 h 2809875"/>
                <a:gd name="connsiteX100" fmla="*/ 731447 w 2972204"/>
                <a:gd name="connsiteY100" fmla="*/ 395288 h 2809875"/>
                <a:gd name="connsiteX101" fmla="*/ 750497 w 2972204"/>
                <a:gd name="connsiteY101" fmla="*/ 423863 h 2809875"/>
                <a:gd name="connsiteX102" fmla="*/ 760022 w 2972204"/>
                <a:gd name="connsiteY102" fmla="*/ 442913 h 2809875"/>
                <a:gd name="connsiteX103" fmla="*/ 750497 w 2972204"/>
                <a:gd name="connsiteY103" fmla="*/ 481013 h 2809875"/>
                <a:gd name="connsiteX104" fmla="*/ 736209 w 2972204"/>
                <a:gd name="connsiteY104" fmla="*/ 490538 h 2809875"/>
                <a:gd name="connsiteX105" fmla="*/ 731447 w 2972204"/>
                <a:gd name="connsiteY105" fmla="*/ 504825 h 2809875"/>
                <a:gd name="connsiteX106" fmla="*/ 717159 w 2972204"/>
                <a:gd name="connsiteY106" fmla="*/ 509588 h 2809875"/>
                <a:gd name="connsiteX107" fmla="*/ 712397 w 2972204"/>
                <a:gd name="connsiteY107" fmla="*/ 538163 h 2809875"/>
                <a:gd name="connsiteX108" fmla="*/ 702872 w 2972204"/>
                <a:gd name="connsiteY108" fmla="*/ 566738 h 2809875"/>
                <a:gd name="connsiteX109" fmla="*/ 698109 w 2972204"/>
                <a:gd name="connsiteY109" fmla="*/ 581025 h 2809875"/>
                <a:gd name="connsiteX110" fmla="*/ 683822 w 2972204"/>
                <a:gd name="connsiteY110" fmla="*/ 611981 h 2809875"/>
                <a:gd name="connsiteX111" fmla="*/ 702872 w 2972204"/>
                <a:gd name="connsiteY111" fmla="*/ 638175 h 2809875"/>
                <a:gd name="connsiteX112" fmla="*/ 731447 w 2972204"/>
                <a:gd name="connsiteY112" fmla="*/ 647700 h 2809875"/>
                <a:gd name="connsiteX113" fmla="*/ 740972 w 2972204"/>
                <a:gd name="connsiteY113" fmla="*/ 661988 h 2809875"/>
                <a:gd name="connsiteX114" fmla="*/ 745734 w 2972204"/>
                <a:gd name="connsiteY114" fmla="*/ 676275 h 2809875"/>
                <a:gd name="connsiteX115" fmla="*/ 745734 w 2972204"/>
                <a:gd name="connsiteY115" fmla="*/ 688181 h 2809875"/>
                <a:gd name="connsiteX116" fmla="*/ 748115 w 2972204"/>
                <a:gd name="connsiteY116" fmla="*/ 709613 h 2809875"/>
                <a:gd name="connsiteX117" fmla="*/ 755259 w 2972204"/>
                <a:gd name="connsiteY117" fmla="*/ 728663 h 2809875"/>
                <a:gd name="connsiteX118" fmla="*/ 745734 w 2972204"/>
                <a:gd name="connsiteY118" fmla="*/ 757238 h 2809875"/>
                <a:gd name="connsiteX119" fmla="*/ 736209 w 2972204"/>
                <a:gd name="connsiteY119" fmla="*/ 771525 h 2809875"/>
                <a:gd name="connsiteX120" fmla="*/ 736209 w 2972204"/>
                <a:gd name="connsiteY120" fmla="*/ 842963 h 2809875"/>
                <a:gd name="connsiteX121" fmla="*/ 740972 w 2972204"/>
                <a:gd name="connsiteY121" fmla="*/ 857250 h 2809875"/>
                <a:gd name="connsiteX122" fmla="*/ 745734 w 2972204"/>
                <a:gd name="connsiteY122" fmla="*/ 876300 h 2809875"/>
                <a:gd name="connsiteX123" fmla="*/ 760022 w 2972204"/>
                <a:gd name="connsiteY123" fmla="*/ 923925 h 2809875"/>
                <a:gd name="connsiteX124" fmla="*/ 764784 w 2972204"/>
                <a:gd name="connsiteY124" fmla="*/ 938213 h 2809875"/>
                <a:gd name="connsiteX125" fmla="*/ 771928 w 2972204"/>
                <a:gd name="connsiteY125" fmla="*/ 983456 h 2809875"/>
                <a:gd name="connsiteX126" fmla="*/ 750497 w 2972204"/>
                <a:gd name="connsiteY126" fmla="*/ 1004888 h 2809875"/>
                <a:gd name="connsiteX127" fmla="*/ 731447 w 2972204"/>
                <a:gd name="connsiteY127" fmla="*/ 1009650 h 2809875"/>
                <a:gd name="connsiteX128" fmla="*/ 712397 w 2972204"/>
                <a:gd name="connsiteY128" fmla="*/ 1016794 h 2809875"/>
                <a:gd name="connsiteX129" fmla="*/ 683822 w 2972204"/>
                <a:gd name="connsiteY129" fmla="*/ 1035844 h 2809875"/>
                <a:gd name="connsiteX130" fmla="*/ 674297 w 2972204"/>
                <a:gd name="connsiteY130" fmla="*/ 1052513 h 2809875"/>
                <a:gd name="connsiteX131" fmla="*/ 660009 w 2972204"/>
                <a:gd name="connsiteY131" fmla="*/ 1062038 h 2809875"/>
                <a:gd name="connsiteX132" fmla="*/ 650484 w 2972204"/>
                <a:gd name="connsiteY132" fmla="*/ 1076325 h 2809875"/>
                <a:gd name="connsiteX133" fmla="*/ 640959 w 2972204"/>
                <a:gd name="connsiteY133" fmla="*/ 1157288 h 2809875"/>
                <a:gd name="connsiteX134" fmla="*/ 626672 w 2972204"/>
                <a:gd name="connsiteY134" fmla="*/ 1190625 h 2809875"/>
                <a:gd name="connsiteX135" fmla="*/ 593334 w 2972204"/>
                <a:gd name="connsiteY135" fmla="*/ 1204913 h 2809875"/>
                <a:gd name="connsiteX136" fmla="*/ 588572 w 2972204"/>
                <a:gd name="connsiteY136" fmla="*/ 1219200 h 2809875"/>
                <a:gd name="connsiteX137" fmla="*/ 593334 w 2972204"/>
                <a:gd name="connsiteY137" fmla="*/ 1233488 h 2809875"/>
                <a:gd name="connsiteX138" fmla="*/ 579047 w 2972204"/>
                <a:gd name="connsiteY138" fmla="*/ 1247775 h 2809875"/>
                <a:gd name="connsiteX139" fmla="*/ 569521 w 2972204"/>
                <a:gd name="connsiteY139" fmla="*/ 1290638 h 2809875"/>
                <a:gd name="connsiteX140" fmla="*/ 552854 w 2972204"/>
                <a:gd name="connsiteY140" fmla="*/ 1321593 h 2809875"/>
                <a:gd name="connsiteX141" fmla="*/ 533803 w 2972204"/>
                <a:gd name="connsiteY141" fmla="*/ 1343025 h 2809875"/>
                <a:gd name="connsiteX142" fmla="*/ 519515 w 2972204"/>
                <a:gd name="connsiteY142" fmla="*/ 1371600 h 2809875"/>
                <a:gd name="connsiteX143" fmla="*/ 498084 w 2972204"/>
                <a:gd name="connsiteY143" fmla="*/ 1419225 h 2809875"/>
                <a:gd name="connsiteX144" fmla="*/ 493322 w 2972204"/>
                <a:gd name="connsiteY144" fmla="*/ 1433513 h 2809875"/>
                <a:gd name="connsiteX145" fmla="*/ 474272 w 2972204"/>
                <a:gd name="connsiteY145" fmla="*/ 1466850 h 2809875"/>
                <a:gd name="connsiteX146" fmla="*/ 464747 w 2972204"/>
                <a:gd name="connsiteY146" fmla="*/ 1485900 h 2809875"/>
                <a:gd name="connsiteX147" fmla="*/ 459984 w 2972204"/>
                <a:gd name="connsiteY147" fmla="*/ 1500188 h 2809875"/>
                <a:gd name="connsiteX148" fmla="*/ 450459 w 2972204"/>
                <a:gd name="connsiteY148" fmla="*/ 1514475 h 2809875"/>
                <a:gd name="connsiteX149" fmla="*/ 436172 w 2972204"/>
                <a:gd name="connsiteY149" fmla="*/ 1552575 h 2809875"/>
                <a:gd name="connsiteX150" fmla="*/ 412359 w 2972204"/>
                <a:gd name="connsiteY150" fmla="*/ 1595438 h 2809875"/>
                <a:gd name="connsiteX151" fmla="*/ 398072 w 2972204"/>
                <a:gd name="connsiteY151" fmla="*/ 1628776 h 2809875"/>
                <a:gd name="connsiteX152" fmla="*/ 393310 w 2972204"/>
                <a:gd name="connsiteY152" fmla="*/ 1657350 h 2809875"/>
                <a:gd name="connsiteX153" fmla="*/ 379022 w 2972204"/>
                <a:gd name="connsiteY153" fmla="*/ 1719263 h 2809875"/>
                <a:gd name="connsiteX154" fmla="*/ 374259 w 2972204"/>
                <a:gd name="connsiteY154" fmla="*/ 1757363 h 2809875"/>
                <a:gd name="connsiteX155" fmla="*/ 369497 w 2972204"/>
                <a:gd name="connsiteY155" fmla="*/ 1771650 h 2809875"/>
                <a:gd name="connsiteX156" fmla="*/ 357591 w 2972204"/>
                <a:gd name="connsiteY156" fmla="*/ 1807369 h 2809875"/>
                <a:gd name="connsiteX157" fmla="*/ 343303 w 2972204"/>
                <a:gd name="connsiteY157" fmla="*/ 1852613 h 2809875"/>
                <a:gd name="connsiteX158" fmla="*/ 336159 w 2972204"/>
                <a:gd name="connsiteY158" fmla="*/ 1876425 h 2809875"/>
                <a:gd name="connsiteX159" fmla="*/ 326634 w 2972204"/>
                <a:gd name="connsiteY159" fmla="*/ 1890713 h 2809875"/>
                <a:gd name="connsiteX160" fmla="*/ 321872 w 2972204"/>
                <a:gd name="connsiteY160" fmla="*/ 1905000 h 2809875"/>
                <a:gd name="connsiteX161" fmla="*/ 307584 w 2972204"/>
                <a:gd name="connsiteY161" fmla="*/ 1914525 h 2809875"/>
                <a:gd name="connsiteX162" fmla="*/ 293297 w 2972204"/>
                <a:gd name="connsiteY162" fmla="*/ 1943100 h 2809875"/>
                <a:gd name="connsiteX163" fmla="*/ 283772 w 2972204"/>
                <a:gd name="connsiteY163" fmla="*/ 1971675 h 2809875"/>
                <a:gd name="connsiteX164" fmla="*/ 267103 w 2972204"/>
                <a:gd name="connsiteY164" fmla="*/ 2002632 h 2809875"/>
                <a:gd name="connsiteX165" fmla="*/ 231384 w 2972204"/>
                <a:gd name="connsiteY165" fmla="*/ 2038350 h 2809875"/>
                <a:gd name="connsiteX166" fmla="*/ 207572 w 2972204"/>
                <a:gd name="connsiteY166" fmla="*/ 2062163 h 2809875"/>
                <a:gd name="connsiteX167" fmla="*/ 202809 w 2972204"/>
                <a:gd name="connsiteY167" fmla="*/ 2076450 h 2809875"/>
                <a:gd name="connsiteX168" fmla="*/ 174234 w 2972204"/>
                <a:gd name="connsiteY168" fmla="*/ 2095500 h 2809875"/>
                <a:gd name="connsiteX169" fmla="*/ 159947 w 2972204"/>
                <a:gd name="connsiteY169" fmla="*/ 2105025 h 2809875"/>
                <a:gd name="connsiteX170" fmla="*/ 131372 w 2972204"/>
                <a:gd name="connsiteY170" fmla="*/ 2133601 h 2809875"/>
                <a:gd name="connsiteX171" fmla="*/ 102797 w 2972204"/>
                <a:gd name="connsiteY171" fmla="*/ 2145506 h 2809875"/>
                <a:gd name="connsiteX172" fmla="*/ 78985 w 2972204"/>
                <a:gd name="connsiteY172" fmla="*/ 2157412 h 2809875"/>
                <a:gd name="connsiteX173" fmla="*/ 45647 w 2972204"/>
                <a:gd name="connsiteY173" fmla="*/ 2174081 h 2809875"/>
                <a:gd name="connsiteX174" fmla="*/ 24215 w 2972204"/>
                <a:gd name="connsiteY174" fmla="*/ 2178844 h 2809875"/>
                <a:gd name="connsiteX175" fmla="*/ 403 w 2972204"/>
                <a:gd name="connsiteY175" fmla="*/ 2188369 h 2809875"/>
                <a:gd name="connsiteX176" fmla="*/ 12309 w 2972204"/>
                <a:gd name="connsiteY176" fmla="*/ 2228850 h 2809875"/>
                <a:gd name="connsiteX177" fmla="*/ 43265 w 2972204"/>
                <a:gd name="connsiteY177" fmla="*/ 2255044 h 2809875"/>
                <a:gd name="connsiteX178" fmla="*/ 67079 w 2972204"/>
                <a:gd name="connsiteY178" fmla="*/ 2271713 h 2809875"/>
                <a:gd name="connsiteX179" fmla="*/ 90890 w 2972204"/>
                <a:gd name="connsiteY179" fmla="*/ 2276475 h 2809875"/>
                <a:gd name="connsiteX180" fmla="*/ 114703 w 2972204"/>
                <a:gd name="connsiteY180" fmla="*/ 2297906 h 2809875"/>
                <a:gd name="connsiteX181" fmla="*/ 119466 w 2972204"/>
                <a:gd name="connsiteY181" fmla="*/ 2326482 h 2809875"/>
                <a:gd name="connsiteX182" fmla="*/ 126609 w 2972204"/>
                <a:gd name="connsiteY182" fmla="*/ 2347913 h 2809875"/>
                <a:gd name="connsiteX183" fmla="*/ 121847 w 2972204"/>
                <a:gd name="connsiteY183" fmla="*/ 2386013 h 2809875"/>
                <a:gd name="connsiteX184" fmla="*/ 112322 w 2972204"/>
                <a:gd name="connsiteY184" fmla="*/ 2405063 h 2809875"/>
                <a:gd name="connsiteX185" fmla="*/ 100416 w 2972204"/>
                <a:gd name="connsiteY185" fmla="*/ 2424112 h 2809875"/>
                <a:gd name="connsiteX186" fmla="*/ 71841 w 2972204"/>
                <a:gd name="connsiteY186" fmla="*/ 2426494 h 2809875"/>
                <a:gd name="connsiteX187" fmla="*/ 50409 w 2972204"/>
                <a:gd name="connsiteY187" fmla="*/ 2452688 h 2809875"/>
                <a:gd name="connsiteX188" fmla="*/ 21834 w 2972204"/>
                <a:gd name="connsiteY188" fmla="*/ 2466975 h 2809875"/>
                <a:gd name="connsiteX189" fmla="*/ 31359 w 2972204"/>
                <a:gd name="connsiteY189" fmla="*/ 2490788 h 2809875"/>
                <a:gd name="connsiteX190" fmla="*/ 21834 w 2972204"/>
                <a:gd name="connsiteY190" fmla="*/ 2524125 h 2809875"/>
                <a:gd name="connsiteX191" fmla="*/ 12309 w 2972204"/>
                <a:gd name="connsiteY191" fmla="*/ 2538413 h 2809875"/>
                <a:gd name="connsiteX192" fmla="*/ 374259 w 2972204"/>
                <a:gd name="connsiteY192" fmla="*/ 2809875 h 2809875"/>
                <a:gd name="connsiteX0" fmla="*/ 690172 w 2955534"/>
                <a:gd name="connsiteY0" fmla="*/ 2619375 h 2809875"/>
                <a:gd name="connsiteX1" fmla="*/ 1179122 w 2955534"/>
                <a:gd name="connsiteY1" fmla="*/ 2152650 h 2809875"/>
                <a:gd name="connsiteX2" fmla="*/ 1449791 w 2955534"/>
                <a:gd name="connsiteY2" fmla="*/ 1759744 h 2809875"/>
                <a:gd name="connsiteX3" fmla="*/ 1573615 w 2955534"/>
                <a:gd name="connsiteY3" fmla="*/ 1492251 h 2809875"/>
                <a:gd name="connsiteX4" fmla="*/ 1823647 w 2955534"/>
                <a:gd name="connsiteY4" fmla="*/ 1362075 h 2809875"/>
                <a:gd name="connsiteX5" fmla="*/ 2145909 w 2955534"/>
                <a:gd name="connsiteY5" fmla="*/ 1212850 h 2809875"/>
                <a:gd name="connsiteX6" fmla="*/ 2325297 w 2955534"/>
                <a:gd name="connsiteY6" fmla="*/ 1135063 h 2809875"/>
                <a:gd name="connsiteX7" fmla="*/ 2955534 w 2955534"/>
                <a:gd name="connsiteY7" fmla="*/ 1066800 h 2809875"/>
                <a:gd name="connsiteX8" fmla="*/ 2950772 w 2955534"/>
                <a:gd name="connsiteY8" fmla="*/ 1047750 h 2809875"/>
                <a:gd name="connsiteX9" fmla="*/ 2931721 w 2955534"/>
                <a:gd name="connsiteY9" fmla="*/ 1040607 h 2809875"/>
                <a:gd name="connsiteX10" fmla="*/ 2903147 w 2955534"/>
                <a:gd name="connsiteY10" fmla="*/ 1019175 h 2809875"/>
                <a:gd name="connsiteX11" fmla="*/ 2888859 w 2955534"/>
                <a:gd name="connsiteY11" fmla="*/ 1014413 h 2809875"/>
                <a:gd name="connsiteX12" fmla="*/ 2874572 w 2955534"/>
                <a:gd name="connsiteY12" fmla="*/ 1004888 h 2809875"/>
                <a:gd name="connsiteX13" fmla="*/ 2855522 w 2955534"/>
                <a:gd name="connsiteY13" fmla="*/ 1004888 h 2809875"/>
                <a:gd name="connsiteX14" fmla="*/ 2834090 w 2955534"/>
                <a:gd name="connsiteY14" fmla="*/ 995363 h 2809875"/>
                <a:gd name="connsiteX15" fmla="*/ 2810278 w 2955534"/>
                <a:gd name="connsiteY15" fmla="*/ 1009650 h 2809875"/>
                <a:gd name="connsiteX16" fmla="*/ 2767416 w 2955534"/>
                <a:gd name="connsiteY16" fmla="*/ 1007269 h 2809875"/>
                <a:gd name="connsiteX17" fmla="*/ 2734079 w 2955534"/>
                <a:gd name="connsiteY17" fmla="*/ 1019175 h 2809875"/>
                <a:gd name="connsiteX18" fmla="*/ 2712646 w 2955534"/>
                <a:gd name="connsiteY18" fmla="*/ 1019176 h 2809875"/>
                <a:gd name="connsiteX19" fmla="*/ 2693597 w 2955534"/>
                <a:gd name="connsiteY19" fmla="*/ 1009650 h 2809875"/>
                <a:gd name="connsiteX20" fmla="*/ 2641209 w 2955534"/>
                <a:gd name="connsiteY20" fmla="*/ 1021557 h 2809875"/>
                <a:gd name="connsiteX21" fmla="*/ 2631684 w 2955534"/>
                <a:gd name="connsiteY21" fmla="*/ 1031082 h 2809875"/>
                <a:gd name="connsiteX22" fmla="*/ 2612634 w 2955534"/>
                <a:gd name="connsiteY22" fmla="*/ 1038225 h 2809875"/>
                <a:gd name="connsiteX23" fmla="*/ 2595965 w 2955534"/>
                <a:gd name="connsiteY23" fmla="*/ 1035844 h 2809875"/>
                <a:gd name="connsiteX24" fmla="*/ 2529290 w 2955534"/>
                <a:gd name="connsiteY24" fmla="*/ 1004888 h 2809875"/>
                <a:gd name="connsiteX25" fmla="*/ 2526909 w 2955534"/>
                <a:gd name="connsiteY25" fmla="*/ 971550 h 2809875"/>
                <a:gd name="connsiteX26" fmla="*/ 2512622 w 2955534"/>
                <a:gd name="connsiteY26" fmla="*/ 942975 h 2809875"/>
                <a:gd name="connsiteX27" fmla="*/ 2488809 w 2955534"/>
                <a:gd name="connsiteY27" fmla="*/ 938213 h 2809875"/>
                <a:gd name="connsiteX28" fmla="*/ 2493572 w 2955534"/>
                <a:gd name="connsiteY28" fmla="*/ 923925 h 2809875"/>
                <a:gd name="connsiteX29" fmla="*/ 2479284 w 2955534"/>
                <a:gd name="connsiteY29" fmla="*/ 914400 h 2809875"/>
                <a:gd name="connsiteX30" fmla="*/ 2457853 w 2955534"/>
                <a:gd name="connsiteY30" fmla="*/ 902494 h 2809875"/>
                <a:gd name="connsiteX31" fmla="*/ 2431659 w 2955534"/>
                <a:gd name="connsiteY31" fmla="*/ 890588 h 2809875"/>
                <a:gd name="connsiteX32" fmla="*/ 2414991 w 2955534"/>
                <a:gd name="connsiteY32" fmla="*/ 864394 h 2809875"/>
                <a:gd name="connsiteX33" fmla="*/ 2398321 w 2955534"/>
                <a:gd name="connsiteY33" fmla="*/ 833437 h 2809875"/>
                <a:gd name="connsiteX34" fmla="*/ 2367365 w 2955534"/>
                <a:gd name="connsiteY34" fmla="*/ 807244 h 2809875"/>
                <a:gd name="connsiteX35" fmla="*/ 2348316 w 2955534"/>
                <a:gd name="connsiteY35" fmla="*/ 769144 h 2809875"/>
                <a:gd name="connsiteX36" fmla="*/ 2322122 w 2955534"/>
                <a:gd name="connsiteY36" fmla="*/ 733425 h 2809875"/>
                <a:gd name="connsiteX37" fmla="*/ 2307834 w 2955534"/>
                <a:gd name="connsiteY37" fmla="*/ 723900 h 2809875"/>
                <a:gd name="connsiteX38" fmla="*/ 2264972 w 2955534"/>
                <a:gd name="connsiteY38" fmla="*/ 704850 h 2809875"/>
                <a:gd name="connsiteX39" fmla="*/ 2241159 w 2955534"/>
                <a:gd name="connsiteY39" fmla="*/ 678657 h 2809875"/>
                <a:gd name="connsiteX40" fmla="*/ 2231634 w 2955534"/>
                <a:gd name="connsiteY40" fmla="*/ 657225 h 2809875"/>
                <a:gd name="connsiteX41" fmla="*/ 2212584 w 2955534"/>
                <a:gd name="connsiteY41" fmla="*/ 647700 h 2809875"/>
                <a:gd name="connsiteX42" fmla="*/ 2198297 w 2955534"/>
                <a:gd name="connsiteY42" fmla="*/ 638175 h 2809875"/>
                <a:gd name="connsiteX43" fmla="*/ 2179247 w 2955534"/>
                <a:gd name="connsiteY43" fmla="*/ 642938 h 2809875"/>
                <a:gd name="connsiteX44" fmla="*/ 2155434 w 2955534"/>
                <a:gd name="connsiteY44" fmla="*/ 619125 h 2809875"/>
                <a:gd name="connsiteX45" fmla="*/ 2136384 w 2955534"/>
                <a:gd name="connsiteY45" fmla="*/ 590550 h 2809875"/>
                <a:gd name="connsiteX46" fmla="*/ 2126859 w 2955534"/>
                <a:gd name="connsiteY46" fmla="*/ 561975 h 2809875"/>
                <a:gd name="connsiteX47" fmla="*/ 2103047 w 2955534"/>
                <a:gd name="connsiteY47" fmla="*/ 561975 h 2809875"/>
                <a:gd name="connsiteX48" fmla="*/ 2088759 w 2955534"/>
                <a:gd name="connsiteY48" fmla="*/ 547688 h 2809875"/>
                <a:gd name="connsiteX49" fmla="*/ 2050660 w 2955534"/>
                <a:gd name="connsiteY49" fmla="*/ 540544 h 2809875"/>
                <a:gd name="connsiteX50" fmla="*/ 2007797 w 2955534"/>
                <a:gd name="connsiteY50" fmla="*/ 528638 h 2809875"/>
                <a:gd name="connsiteX51" fmla="*/ 1976841 w 2955534"/>
                <a:gd name="connsiteY51" fmla="*/ 526256 h 2809875"/>
                <a:gd name="connsiteX52" fmla="*/ 1948266 w 2955534"/>
                <a:gd name="connsiteY52" fmla="*/ 521494 h 2809875"/>
                <a:gd name="connsiteX53" fmla="*/ 1926834 w 2955534"/>
                <a:gd name="connsiteY53" fmla="*/ 504825 h 2809875"/>
                <a:gd name="connsiteX54" fmla="*/ 1912547 w 2955534"/>
                <a:gd name="connsiteY54" fmla="*/ 509588 h 2809875"/>
                <a:gd name="connsiteX55" fmla="*/ 1841109 w 2955534"/>
                <a:gd name="connsiteY55" fmla="*/ 495300 h 2809875"/>
                <a:gd name="connsiteX56" fmla="*/ 1812534 w 2955534"/>
                <a:gd name="connsiteY56" fmla="*/ 485775 h 2809875"/>
                <a:gd name="connsiteX57" fmla="*/ 1798247 w 2955534"/>
                <a:gd name="connsiteY57" fmla="*/ 481013 h 2809875"/>
                <a:gd name="connsiteX58" fmla="*/ 1783959 w 2955534"/>
                <a:gd name="connsiteY58" fmla="*/ 490538 h 2809875"/>
                <a:gd name="connsiteX59" fmla="*/ 1769672 w 2955534"/>
                <a:gd name="connsiteY59" fmla="*/ 495300 h 2809875"/>
                <a:gd name="connsiteX60" fmla="*/ 1741097 w 2955534"/>
                <a:gd name="connsiteY60" fmla="*/ 523875 h 2809875"/>
                <a:gd name="connsiteX61" fmla="*/ 1717284 w 2955534"/>
                <a:gd name="connsiteY61" fmla="*/ 519113 h 2809875"/>
                <a:gd name="connsiteX62" fmla="*/ 1683947 w 2955534"/>
                <a:gd name="connsiteY62" fmla="*/ 509588 h 2809875"/>
                <a:gd name="connsiteX63" fmla="*/ 1650609 w 2955534"/>
                <a:gd name="connsiteY63" fmla="*/ 504825 h 2809875"/>
                <a:gd name="connsiteX64" fmla="*/ 1622034 w 2955534"/>
                <a:gd name="connsiteY64" fmla="*/ 500063 h 2809875"/>
                <a:gd name="connsiteX65" fmla="*/ 1581553 w 2955534"/>
                <a:gd name="connsiteY65" fmla="*/ 483394 h 2809875"/>
                <a:gd name="connsiteX66" fmla="*/ 1552978 w 2955534"/>
                <a:gd name="connsiteY66" fmla="*/ 483394 h 2809875"/>
                <a:gd name="connsiteX67" fmla="*/ 1541072 w 2955534"/>
                <a:gd name="connsiteY67" fmla="*/ 466725 h 2809875"/>
                <a:gd name="connsiteX68" fmla="*/ 1526784 w 2955534"/>
                <a:gd name="connsiteY68" fmla="*/ 447675 h 2809875"/>
                <a:gd name="connsiteX69" fmla="*/ 1522021 w 2955534"/>
                <a:gd name="connsiteY69" fmla="*/ 421481 h 2809875"/>
                <a:gd name="connsiteX70" fmla="*/ 1533929 w 2955534"/>
                <a:gd name="connsiteY70" fmla="*/ 392907 h 2809875"/>
                <a:gd name="connsiteX71" fmla="*/ 1564884 w 2955534"/>
                <a:gd name="connsiteY71" fmla="*/ 366713 h 2809875"/>
                <a:gd name="connsiteX72" fmla="*/ 1557740 w 2955534"/>
                <a:gd name="connsiteY72" fmla="*/ 340519 h 2809875"/>
                <a:gd name="connsiteX73" fmla="*/ 1564884 w 2955534"/>
                <a:gd name="connsiteY73" fmla="*/ 309562 h 2809875"/>
                <a:gd name="connsiteX74" fmla="*/ 1583934 w 2955534"/>
                <a:gd name="connsiteY74" fmla="*/ 285750 h 2809875"/>
                <a:gd name="connsiteX75" fmla="*/ 1588697 w 2955534"/>
                <a:gd name="connsiteY75" fmla="*/ 271463 h 2809875"/>
                <a:gd name="connsiteX76" fmla="*/ 1579172 w 2955534"/>
                <a:gd name="connsiteY76" fmla="*/ 257175 h 2809875"/>
                <a:gd name="connsiteX77" fmla="*/ 1545834 w 2955534"/>
                <a:gd name="connsiteY77" fmla="*/ 230981 h 2809875"/>
                <a:gd name="connsiteX78" fmla="*/ 1522022 w 2955534"/>
                <a:gd name="connsiteY78" fmla="*/ 228600 h 2809875"/>
                <a:gd name="connsiteX79" fmla="*/ 1507734 w 2955534"/>
                <a:gd name="connsiteY79" fmla="*/ 192881 h 2809875"/>
                <a:gd name="connsiteX80" fmla="*/ 1505353 w 2955534"/>
                <a:gd name="connsiteY80" fmla="*/ 159543 h 2809875"/>
                <a:gd name="connsiteX81" fmla="*/ 1488684 w 2955534"/>
                <a:gd name="connsiteY81" fmla="*/ 119063 h 2809875"/>
                <a:gd name="connsiteX82" fmla="*/ 1479159 w 2955534"/>
                <a:gd name="connsiteY82" fmla="*/ 92868 h 2809875"/>
                <a:gd name="connsiteX83" fmla="*/ 1455347 w 2955534"/>
                <a:gd name="connsiteY83" fmla="*/ 85725 h 2809875"/>
                <a:gd name="connsiteX84" fmla="*/ 1450584 w 2955534"/>
                <a:gd name="connsiteY84" fmla="*/ 66675 h 2809875"/>
                <a:gd name="connsiteX85" fmla="*/ 1433915 w 2955534"/>
                <a:gd name="connsiteY85" fmla="*/ 40481 h 2809875"/>
                <a:gd name="connsiteX86" fmla="*/ 1445822 w 2955534"/>
                <a:gd name="connsiteY86" fmla="*/ 30956 h 2809875"/>
                <a:gd name="connsiteX87" fmla="*/ 1436297 w 2955534"/>
                <a:gd name="connsiteY87" fmla="*/ 0 h 2809875"/>
                <a:gd name="connsiteX88" fmla="*/ 845747 w 2955534"/>
                <a:gd name="connsiteY88" fmla="*/ 180975 h 2809875"/>
                <a:gd name="connsiteX89" fmla="*/ 845747 w 2955534"/>
                <a:gd name="connsiteY89" fmla="*/ 180975 h 2809875"/>
                <a:gd name="connsiteX90" fmla="*/ 840984 w 2955534"/>
                <a:gd name="connsiteY90" fmla="*/ 223838 h 2809875"/>
                <a:gd name="connsiteX91" fmla="*/ 836222 w 2955534"/>
                <a:gd name="connsiteY91" fmla="*/ 238125 h 2809875"/>
                <a:gd name="connsiteX92" fmla="*/ 817172 w 2955534"/>
                <a:gd name="connsiteY92" fmla="*/ 254794 h 2809875"/>
                <a:gd name="connsiteX93" fmla="*/ 788597 w 2955534"/>
                <a:gd name="connsiteY93" fmla="*/ 266700 h 2809875"/>
                <a:gd name="connsiteX94" fmla="*/ 740972 w 2955534"/>
                <a:gd name="connsiteY94" fmla="*/ 300038 h 2809875"/>
                <a:gd name="connsiteX95" fmla="*/ 721922 w 2955534"/>
                <a:gd name="connsiteY95" fmla="*/ 328613 h 2809875"/>
                <a:gd name="connsiteX96" fmla="*/ 705252 w 2955534"/>
                <a:gd name="connsiteY96" fmla="*/ 342900 h 2809875"/>
                <a:gd name="connsiteX97" fmla="*/ 707634 w 2955534"/>
                <a:gd name="connsiteY97" fmla="*/ 369095 h 2809875"/>
                <a:gd name="connsiteX98" fmla="*/ 726684 w 2955534"/>
                <a:gd name="connsiteY98" fmla="*/ 381000 h 2809875"/>
                <a:gd name="connsiteX99" fmla="*/ 731447 w 2955534"/>
                <a:gd name="connsiteY99" fmla="*/ 395288 h 2809875"/>
                <a:gd name="connsiteX100" fmla="*/ 750497 w 2955534"/>
                <a:gd name="connsiteY100" fmla="*/ 423863 h 2809875"/>
                <a:gd name="connsiteX101" fmla="*/ 760022 w 2955534"/>
                <a:gd name="connsiteY101" fmla="*/ 442913 h 2809875"/>
                <a:gd name="connsiteX102" fmla="*/ 750497 w 2955534"/>
                <a:gd name="connsiteY102" fmla="*/ 481013 h 2809875"/>
                <a:gd name="connsiteX103" fmla="*/ 736209 w 2955534"/>
                <a:gd name="connsiteY103" fmla="*/ 490538 h 2809875"/>
                <a:gd name="connsiteX104" fmla="*/ 731447 w 2955534"/>
                <a:gd name="connsiteY104" fmla="*/ 504825 h 2809875"/>
                <a:gd name="connsiteX105" fmla="*/ 717159 w 2955534"/>
                <a:gd name="connsiteY105" fmla="*/ 509588 h 2809875"/>
                <a:gd name="connsiteX106" fmla="*/ 712397 w 2955534"/>
                <a:gd name="connsiteY106" fmla="*/ 538163 h 2809875"/>
                <a:gd name="connsiteX107" fmla="*/ 702872 w 2955534"/>
                <a:gd name="connsiteY107" fmla="*/ 566738 h 2809875"/>
                <a:gd name="connsiteX108" fmla="*/ 698109 w 2955534"/>
                <a:gd name="connsiteY108" fmla="*/ 581025 h 2809875"/>
                <a:gd name="connsiteX109" fmla="*/ 683822 w 2955534"/>
                <a:gd name="connsiteY109" fmla="*/ 611981 h 2809875"/>
                <a:gd name="connsiteX110" fmla="*/ 702872 w 2955534"/>
                <a:gd name="connsiteY110" fmla="*/ 638175 h 2809875"/>
                <a:gd name="connsiteX111" fmla="*/ 731447 w 2955534"/>
                <a:gd name="connsiteY111" fmla="*/ 647700 h 2809875"/>
                <a:gd name="connsiteX112" fmla="*/ 740972 w 2955534"/>
                <a:gd name="connsiteY112" fmla="*/ 661988 h 2809875"/>
                <a:gd name="connsiteX113" fmla="*/ 745734 w 2955534"/>
                <a:gd name="connsiteY113" fmla="*/ 676275 h 2809875"/>
                <a:gd name="connsiteX114" fmla="*/ 745734 w 2955534"/>
                <a:gd name="connsiteY114" fmla="*/ 688181 h 2809875"/>
                <a:gd name="connsiteX115" fmla="*/ 748115 w 2955534"/>
                <a:gd name="connsiteY115" fmla="*/ 709613 h 2809875"/>
                <a:gd name="connsiteX116" fmla="*/ 755259 w 2955534"/>
                <a:gd name="connsiteY116" fmla="*/ 728663 h 2809875"/>
                <a:gd name="connsiteX117" fmla="*/ 745734 w 2955534"/>
                <a:gd name="connsiteY117" fmla="*/ 757238 h 2809875"/>
                <a:gd name="connsiteX118" fmla="*/ 736209 w 2955534"/>
                <a:gd name="connsiteY118" fmla="*/ 771525 h 2809875"/>
                <a:gd name="connsiteX119" fmla="*/ 736209 w 2955534"/>
                <a:gd name="connsiteY119" fmla="*/ 842963 h 2809875"/>
                <a:gd name="connsiteX120" fmla="*/ 740972 w 2955534"/>
                <a:gd name="connsiteY120" fmla="*/ 857250 h 2809875"/>
                <a:gd name="connsiteX121" fmla="*/ 745734 w 2955534"/>
                <a:gd name="connsiteY121" fmla="*/ 876300 h 2809875"/>
                <a:gd name="connsiteX122" fmla="*/ 760022 w 2955534"/>
                <a:gd name="connsiteY122" fmla="*/ 923925 h 2809875"/>
                <a:gd name="connsiteX123" fmla="*/ 764784 w 2955534"/>
                <a:gd name="connsiteY123" fmla="*/ 938213 h 2809875"/>
                <a:gd name="connsiteX124" fmla="*/ 771928 w 2955534"/>
                <a:gd name="connsiteY124" fmla="*/ 983456 h 2809875"/>
                <a:gd name="connsiteX125" fmla="*/ 750497 w 2955534"/>
                <a:gd name="connsiteY125" fmla="*/ 1004888 h 2809875"/>
                <a:gd name="connsiteX126" fmla="*/ 731447 w 2955534"/>
                <a:gd name="connsiteY126" fmla="*/ 1009650 h 2809875"/>
                <a:gd name="connsiteX127" fmla="*/ 712397 w 2955534"/>
                <a:gd name="connsiteY127" fmla="*/ 1016794 h 2809875"/>
                <a:gd name="connsiteX128" fmla="*/ 683822 w 2955534"/>
                <a:gd name="connsiteY128" fmla="*/ 1035844 h 2809875"/>
                <a:gd name="connsiteX129" fmla="*/ 674297 w 2955534"/>
                <a:gd name="connsiteY129" fmla="*/ 1052513 h 2809875"/>
                <a:gd name="connsiteX130" fmla="*/ 660009 w 2955534"/>
                <a:gd name="connsiteY130" fmla="*/ 1062038 h 2809875"/>
                <a:gd name="connsiteX131" fmla="*/ 650484 w 2955534"/>
                <a:gd name="connsiteY131" fmla="*/ 1076325 h 2809875"/>
                <a:gd name="connsiteX132" fmla="*/ 640959 w 2955534"/>
                <a:gd name="connsiteY132" fmla="*/ 1157288 h 2809875"/>
                <a:gd name="connsiteX133" fmla="*/ 626672 w 2955534"/>
                <a:gd name="connsiteY133" fmla="*/ 1190625 h 2809875"/>
                <a:gd name="connsiteX134" fmla="*/ 593334 w 2955534"/>
                <a:gd name="connsiteY134" fmla="*/ 1204913 h 2809875"/>
                <a:gd name="connsiteX135" fmla="*/ 588572 w 2955534"/>
                <a:gd name="connsiteY135" fmla="*/ 1219200 h 2809875"/>
                <a:gd name="connsiteX136" fmla="*/ 593334 w 2955534"/>
                <a:gd name="connsiteY136" fmla="*/ 1233488 h 2809875"/>
                <a:gd name="connsiteX137" fmla="*/ 579047 w 2955534"/>
                <a:gd name="connsiteY137" fmla="*/ 1247775 h 2809875"/>
                <a:gd name="connsiteX138" fmla="*/ 569521 w 2955534"/>
                <a:gd name="connsiteY138" fmla="*/ 1290638 h 2809875"/>
                <a:gd name="connsiteX139" fmla="*/ 552854 w 2955534"/>
                <a:gd name="connsiteY139" fmla="*/ 1321593 h 2809875"/>
                <a:gd name="connsiteX140" fmla="*/ 533803 w 2955534"/>
                <a:gd name="connsiteY140" fmla="*/ 1343025 h 2809875"/>
                <a:gd name="connsiteX141" fmla="*/ 519515 w 2955534"/>
                <a:gd name="connsiteY141" fmla="*/ 1371600 h 2809875"/>
                <a:gd name="connsiteX142" fmla="*/ 498084 w 2955534"/>
                <a:gd name="connsiteY142" fmla="*/ 1419225 h 2809875"/>
                <a:gd name="connsiteX143" fmla="*/ 493322 w 2955534"/>
                <a:gd name="connsiteY143" fmla="*/ 1433513 h 2809875"/>
                <a:gd name="connsiteX144" fmla="*/ 474272 w 2955534"/>
                <a:gd name="connsiteY144" fmla="*/ 1466850 h 2809875"/>
                <a:gd name="connsiteX145" fmla="*/ 464747 w 2955534"/>
                <a:gd name="connsiteY145" fmla="*/ 1485900 h 2809875"/>
                <a:gd name="connsiteX146" fmla="*/ 459984 w 2955534"/>
                <a:gd name="connsiteY146" fmla="*/ 1500188 h 2809875"/>
                <a:gd name="connsiteX147" fmla="*/ 450459 w 2955534"/>
                <a:gd name="connsiteY147" fmla="*/ 1514475 h 2809875"/>
                <a:gd name="connsiteX148" fmla="*/ 436172 w 2955534"/>
                <a:gd name="connsiteY148" fmla="*/ 1552575 h 2809875"/>
                <a:gd name="connsiteX149" fmla="*/ 412359 w 2955534"/>
                <a:gd name="connsiteY149" fmla="*/ 1595438 h 2809875"/>
                <a:gd name="connsiteX150" fmla="*/ 398072 w 2955534"/>
                <a:gd name="connsiteY150" fmla="*/ 1628776 h 2809875"/>
                <a:gd name="connsiteX151" fmla="*/ 393310 w 2955534"/>
                <a:gd name="connsiteY151" fmla="*/ 1657350 h 2809875"/>
                <a:gd name="connsiteX152" fmla="*/ 379022 w 2955534"/>
                <a:gd name="connsiteY152" fmla="*/ 1719263 h 2809875"/>
                <a:gd name="connsiteX153" fmla="*/ 374259 w 2955534"/>
                <a:gd name="connsiteY153" fmla="*/ 1757363 h 2809875"/>
                <a:gd name="connsiteX154" fmla="*/ 369497 w 2955534"/>
                <a:gd name="connsiteY154" fmla="*/ 1771650 h 2809875"/>
                <a:gd name="connsiteX155" fmla="*/ 357591 w 2955534"/>
                <a:gd name="connsiteY155" fmla="*/ 1807369 h 2809875"/>
                <a:gd name="connsiteX156" fmla="*/ 343303 w 2955534"/>
                <a:gd name="connsiteY156" fmla="*/ 1852613 h 2809875"/>
                <a:gd name="connsiteX157" fmla="*/ 336159 w 2955534"/>
                <a:gd name="connsiteY157" fmla="*/ 1876425 h 2809875"/>
                <a:gd name="connsiteX158" fmla="*/ 326634 w 2955534"/>
                <a:gd name="connsiteY158" fmla="*/ 1890713 h 2809875"/>
                <a:gd name="connsiteX159" fmla="*/ 321872 w 2955534"/>
                <a:gd name="connsiteY159" fmla="*/ 1905000 h 2809875"/>
                <a:gd name="connsiteX160" fmla="*/ 307584 w 2955534"/>
                <a:gd name="connsiteY160" fmla="*/ 1914525 h 2809875"/>
                <a:gd name="connsiteX161" fmla="*/ 293297 w 2955534"/>
                <a:gd name="connsiteY161" fmla="*/ 1943100 h 2809875"/>
                <a:gd name="connsiteX162" fmla="*/ 283772 w 2955534"/>
                <a:gd name="connsiteY162" fmla="*/ 1971675 h 2809875"/>
                <a:gd name="connsiteX163" fmla="*/ 267103 w 2955534"/>
                <a:gd name="connsiteY163" fmla="*/ 2002632 h 2809875"/>
                <a:gd name="connsiteX164" fmla="*/ 231384 w 2955534"/>
                <a:gd name="connsiteY164" fmla="*/ 2038350 h 2809875"/>
                <a:gd name="connsiteX165" fmla="*/ 207572 w 2955534"/>
                <a:gd name="connsiteY165" fmla="*/ 2062163 h 2809875"/>
                <a:gd name="connsiteX166" fmla="*/ 202809 w 2955534"/>
                <a:gd name="connsiteY166" fmla="*/ 2076450 h 2809875"/>
                <a:gd name="connsiteX167" fmla="*/ 174234 w 2955534"/>
                <a:gd name="connsiteY167" fmla="*/ 2095500 h 2809875"/>
                <a:gd name="connsiteX168" fmla="*/ 159947 w 2955534"/>
                <a:gd name="connsiteY168" fmla="*/ 2105025 h 2809875"/>
                <a:gd name="connsiteX169" fmla="*/ 131372 w 2955534"/>
                <a:gd name="connsiteY169" fmla="*/ 2133601 h 2809875"/>
                <a:gd name="connsiteX170" fmla="*/ 102797 w 2955534"/>
                <a:gd name="connsiteY170" fmla="*/ 2145506 h 2809875"/>
                <a:gd name="connsiteX171" fmla="*/ 78985 w 2955534"/>
                <a:gd name="connsiteY171" fmla="*/ 2157412 h 2809875"/>
                <a:gd name="connsiteX172" fmla="*/ 45647 w 2955534"/>
                <a:gd name="connsiteY172" fmla="*/ 2174081 h 2809875"/>
                <a:gd name="connsiteX173" fmla="*/ 24215 w 2955534"/>
                <a:gd name="connsiteY173" fmla="*/ 2178844 h 2809875"/>
                <a:gd name="connsiteX174" fmla="*/ 403 w 2955534"/>
                <a:gd name="connsiteY174" fmla="*/ 2188369 h 2809875"/>
                <a:gd name="connsiteX175" fmla="*/ 12309 w 2955534"/>
                <a:gd name="connsiteY175" fmla="*/ 2228850 h 2809875"/>
                <a:gd name="connsiteX176" fmla="*/ 43265 w 2955534"/>
                <a:gd name="connsiteY176" fmla="*/ 2255044 h 2809875"/>
                <a:gd name="connsiteX177" fmla="*/ 67079 w 2955534"/>
                <a:gd name="connsiteY177" fmla="*/ 2271713 h 2809875"/>
                <a:gd name="connsiteX178" fmla="*/ 90890 w 2955534"/>
                <a:gd name="connsiteY178" fmla="*/ 2276475 h 2809875"/>
                <a:gd name="connsiteX179" fmla="*/ 114703 w 2955534"/>
                <a:gd name="connsiteY179" fmla="*/ 2297906 h 2809875"/>
                <a:gd name="connsiteX180" fmla="*/ 119466 w 2955534"/>
                <a:gd name="connsiteY180" fmla="*/ 2326482 h 2809875"/>
                <a:gd name="connsiteX181" fmla="*/ 126609 w 2955534"/>
                <a:gd name="connsiteY181" fmla="*/ 2347913 h 2809875"/>
                <a:gd name="connsiteX182" fmla="*/ 121847 w 2955534"/>
                <a:gd name="connsiteY182" fmla="*/ 2386013 h 2809875"/>
                <a:gd name="connsiteX183" fmla="*/ 112322 w 2955534"/>
                <a:gd name="connsiteY183" fmla="*/ 2405063 h 2809875"/>
                <a:gd name="connsiteX184" fmla="*/ 100416 w 2955534"/>
                <a:gd name="connsiteY184" fmla="*/ 2424112 h 2809875"/>
                <a:gd name="connsiteX185" fmla="*/ 71841 w 2955534"/>
                <a:gd name="connsiteY185" fmla="*/ 2426494 h 2809875"/>
                <a:gd name="connsiteX186" fmla="*/ 50409 w 2955534"/>
                <a:gd name="connsiteY186" fmla="*/ 2452688 h 2809875"/>
                <a:gd name="connsiteX187" fmla="*/ 21834 w 2955534"/>
                <a:gd name="connsiteY187" fmla="*/ 2466975 h 2809875"/>
                <a:gd name="connsiteX188" fmla="*/ 31359 w 2955534"/>
                <a:gd name="connsiteY188" fmla="*/ 2490788 h 2809875"/>
                <a:gd name="connsiteX189" fmla="*/ 21834 w 2955534"/>
                <a:gd name="connsiteY189" fmla="*/ 2524125 h 2809875"/>
                <a:gd name="connsiteX190" fmla="*/ 12309 w 2955534"/>
                <a:gd name="connsiteY190" fmla="*/ 2538413 h 2809875"/>
                <a:gd name="connsiteX191" fmla="*/ 374259 w 2955534"/>
                <a:gd name="connsiteY191" fmla="*/ 2809875 h 2809875"/>
                <a:gd name="connsiteX0" fmla="*/ 690172 w 2996612"/>
                <a:gd name="connsiteY0" fmla="*/ 2619375 h 2809875"/>
                <a:gd name="connsiteX1" fmla="*/ 1179122 w 2996612"/>
                <a:gd name="connsiteY1" fmla="*/ 2152650 h 2809875"/>
                <a:gd name="connsiteX2" fmla="*/ 1449791 w 2996612"/>
                <a:gd name="connsiteY2" fmla="*/ 1759744 h 2809875"/>
                <a:gd name="connsiteX3" fmla="*/ 1573615 w 2996612"/>
                <a:gd name="connsiteY3" fmla="*/ 1492251 h 2809875"/>
                <a:gd name="connsiteX4" fmla="*/ 1823647 w 2996612"/>
                <a:gd name="connsiteY4" fmla="*/ 1362075 h 2809875"/>
                <a:gd name="connsiteX5" fmla="*/ 2145909 w 2996612"/>
                <a:gd name="connsiteY5" fmla="*/ 1212850 h 2809875"/>
                <a:gd name="connsiteX6" fmla="*/ 2325297 w 2996612"/>
                <a:gd name="connsiteY6" fmla="*/ 1135063 h 2809875"/>
                <a:gd name="connsiteX7" fmla="*/ 2955534 w 2996612"/>
                <a:gd name="connsiteY7" fmla="*/ 1066800 h 2809875"/>
                <a:gd name="connsiteX8" fmla="*/ 2931721 w 2996612"/>
                <a:gd name="connsiteY8" fmla="*/ 1040607 h 2809875"/>
                <a:gd name="connsiteX9" fmla="*/ 2903147 w 2996612"/>
                <a:gd name="connsiteY9" fmla="*/ 1019175 h 2809875"/>
                <a:gd name="connsiteX10" fmla="*/ 2888859 w 2996612"/>
                <a:gd name="connsiteY10" fmla="*/ 1014413 h 2809875"/>
                <a:gd name="connsiteX11" fmla="*/ 2874572 w 2996612"/>
                <a:gd name="connsiteY11" fmla="*/ 1004888 h 2809875"/>
                <a:gd name="connsiteX12" fmla="*/ 2855522 w 2996612"/>
                <a:gd name="connsiteY12" fmla="*/ 1004888 h 2809875"/>
                <a:gd name="connsiteX13" fmla="*/ 2834090 w 2996612"/>
                <a:gd name="connsiteY13" fmla="*/ 995363 h 2809875"/>
                <a:gd name="connsiteX14" fmla="*/ 2810278 w 2996612"/>
                <a:gd name="connsiteY14" fmla="*/ 1009650 h 2809875"/>
                <a:gd name="connsiteX15" fmla="*/ 2767416 w 2996612"/>
                <a:gd name="connsiteY15" fmla="*/ 1007269 h 2809875"/>
                <a:gd name="connsiteX16" fmla="*/ 2734079 w 2996612"/>
                <a:gd name="connsiteY16" fmla="*/ 1019175 h 2809875"/>
                <a:gd name="connsiteX17" fmla="*/ 2712646 w 2996612"/>
                <a:gd name="connsiteY17" fmla="*/ 1019176 h 2809875"/>
                <a:gd name="connsiteX18" fmla="*/ 2693597 w 2996612"/>
                <a:gd name="connsiteY18" fmla="*/ 1009650 h 2809875"/>
                <a:gd name="connsiteX19" fmla="*/ 2641209 w 2996612"/>
                <a:gd name="connsiteY19" fmla="*/ 1021557 h 2809875"/>
                <a:gd name="connsiteX20" fmla="*/ 2631684 w 2996612"/>
                <a:gd name="connsiteY20" fmla="*/ 1031082 h 2809875"/>
                <a:gd name="connsiteX21" fmla="*/ 2612634 w 2996612"/>
                <a:gd name="connsiteY21" fmla="*/ 1038225 h 2809875"/>
                <a:gd name="connsiteX22" fmla="*/ 2595965 w 2996612"/>
                <a:gd name="connsiteY22" fmla="*/ 1035844 h 2809875"/>
                <a:gd name="connsiteX23" fmla="*/ 2529290 w 2996612"/>
                <a:gd name="connsiteY23" fmla="*/ 1004888 h 2809875"/>
                <a:gd name="connsiteX24" fmla="*/ 2526909 w 2996612"/>
                <a:gd name="connsiteY24" fmla="*/ 971550 h 2809875"/>
                <a:gd name="connsiteX25" fmla="*/ 2512622 w 2996612"/>
                <a:gd name="connsiteY25" fmla="*/ 942975 h 2809875"/>
                <a:gd name="connsiteX26" fmla="*/ 2488809 w 2996612"/>
                <a:gd name="connsiteY26" fmla="*/ 938213 h 2809875"/>
                <a:gd name="connsiteX27" fmla="*/ 2493572 w 2996612"/>
                <a:gd name="connsiteY27" fmla="*/ 923925 h 2809875"/>
                <a:gd name="connsiteX28" fmla="*/ 2479284 w 2996612"/>
                <a:gd name="connsiteY28" fmla="*/ 914400 h 2809875"/>
                <a:gd name="connsiteX29" fmla="*/ 2457853 w 2996612"/>
                <a:gd name="connsiteY29" fmla="*/ 902494 h 2809875"/>
                <a:gd name="connsiteX30" fmla="*/ 2431659 w 2996612"/>
                <a:gd name="connsiteY30" fmla="*/ 890588 h 2809875"/>
                <a:gd name="connsiteX31" fmla="*/ 2414991 w 2996612"/>
                <a:gd name="connsiteY31" fmla="*/ 864394 h 2809875"/>
                <a:gd name="connsiteX32" fmla="*/ 2398321 w 2996612"/>
                <a:gd name="connsiteY32" fmla="*/ 833437 h 2809875"/>
                <a:gd name="connsiteX33" fmla="*/ 2367365 w 2996612"/>
                <a:gd name="connsiteY33" fmla="*/ 807244 h 2809875"/>
                <a:gd name="connsiteX34" fmla="*/ 2348316 w 2996612"/>
                <a:gd name="connsiteY34" fmla="*/ 769144 h 2809875"/>
                <a:gd name="connsiteX35" fmla="*/ 2322122 w 2996612"/>
                <a:gd name="connsiteY35" fmla="*/ 733425 h 2809875"/>
                <a:gd name="connsiteX36" fmla="*/ 2307834 w 2996612"/>
                <a:gd name="connsiteY36" fmla="*/ 723900 h 2809875"/>
                <a:gd name="connsiteX37" fmla="*/ 2264972 w 2996612"/>
                <a:gd name="connsiteY37" fmla="*/ 704850 h 2809875"/>
                <a:gd name="connsiteX38" fmla="*/ 2241159 w 2996612"/>
                <a:gd name="connsiteY38" fmla="*/ 678657 h 2809875"/>
                <a:gd name="connsiteX39" fmla="*/ 2231634 w 2996612"/>
                <a:gd name="connsiteY39" fmla="*/ 657225 h 2809875"/>
                <a:gd name="connsiteX40" fmla="*/ 2212584 w 2996612"/>
                <a:gd name="connsiteY40" fmla="*/ 647700 h 2809875"/>
                <a:gd name="connsiteX41" fmla="*/ 2198297 w 2996612"/>
                <a:gd name="connsiteY41" fmla="*/ 638175 h 2809875"/>
                <a:gd name="connsiteX42" fmla="*/ 2179247 w 2996612"/>
                <a:gd name="connsiteY42" fmla="*/ 642938 h 2809875"/>
                <a:gd name="connsiteX43" fmla="*/ 2155434 w 2996612"/>
                <a:gd name="connsiteY43" fmla="*/ 619125 h 2809875"/>
                <a:gd name="connsiteX44" fmla="*/ 2136384 w 2996612"/>
                <a:gd name="connsiteY44" fmla="*/ 590550 h 2809875"/>
                <a:gd name="connsiteX45" fmla="*/ 2126859 w 2996612"/>
                <a:gd name="connsiteY45" fmla="*/ 561975 h 2809875"/>
                <a:gd name="connsiteX46" fmla="*/ 2103047 w 2996612"/>
                <a:gd name="connsiteY46" fmla="*/ 561975 h 2809875"/>
                <a:gd name="connsiteX47" fmla="*/ 2088759 w 2996612"/>
                <a:gd name="connsiteY47" fmla="*/ 547688 h 2809875"/>
                <a:gd name="connsiteX48" fmla="*/ 2050660 w 2996612"/>
                <a:gd name="connsiteY48" fmla="*/ 540544 h 2809875"/>
                <a:gd name="connsiteX49" fmla="*/ 2007797 w 2996612"/>
                <a:gd name="connsiteY49" fmla="*/ 528638 h 2809875"/>
                <a:gd name="connsiteX50" fmla="*/ 1976841 w 2996612"/>
                <a:gd name="connsiteY50" fmla="*/ 526256 h 2809875"/>
                <a:gd name="connsiteX51" fmla="*/ 1948266 w 2996612"/>
                <a:gd name="connsiteY51" fmla="*/ 521494 h 2809875"/>
                <a:gd name="connsiteX52" fmla="*/ 1926834 w 2996612"/>
                <a:gd name="connsiteY52" fmla="*/ 504825 h 2809875"/>
                <a:gd name="connsiteX53" fmla="*/ 1912547 w 2996612"/>
                <a:gd name="connsiteY53" fmla="*/ 509588 h 2809875"/>
                <a:gd name="connsiteX54" fmla="*/ 1841109 w 2996612"/>
                <a:gd name="connsiteY54" fmla="*/ 495300 h 2809875"/>
                <a:gd name="connsiteX55" fmla="*/ 1812534 w 2996612"/>
                <a:gd name="connsiteY55" fmla="*/ 485775 h 2809875"/>
                <a:gd name="connsiteX56" fmla="*/ 1798247 w 2996612"/>
                <a:gd name="connsiteY56" fmla="*/ 481013 h 2809875"/>
                <a:gd name="connsiteX57" fmla="*/ 1783959 w 2996612"/>
                <a:gd name="connsiteY57" fmla="*/ 490538 h 2809875"/>
                <a:gd name="connsiteX58" fmla="*/ 1769672 w 2996612"/>
                <a:gd name="connsiteY58" fmla="*/ 495300 h 2809875"/>
                <a:gd name="connsiteX59" fmla="*/ 1741097 w 2996612"/>
                <a:gd name="connsiteY59" fmla="*/ 523875 h 2809875"/>
                <a:gd name="connsiteX60" fmla="*/ 1717284 w 2996612"/>
                <a:gd name="connsiteY60" fmla="*/ 519113 h 2809875"/>
                <a:gd name="connsiteX61" fmla="*/ 1683947 w 2996612"/>
                <a:gd name="connsiteY61" fmla="*/ 509588 h 2809875"/>
                <a:gd name="connsiteX62" fmla="*/ 1650609 w 2996612"/>
                <a:gd name="connsiteY62" fmla="*/ 504825 h 2809875"/>
                <a:gd name="connsiteX63" fmla="*/ 1622034 w 2996612"/>
                <a:gd name="connsiteY63" fmla="*/ 500063 h 2809875"/>
                <a:gd name="connsiteX64" fmla="*/ 1581553 w 2996612"/>
                <a:gd name="connsiteY64" fmla="*/ 483394 h 2809875"/>
                <a:gd name="connsiteX65" fmla="*/ 1552978 w 2996612"/>
                <a:gd name="connsiteY65" fmla="*/ 483394 h 2809875"/>
                <a:gd name="connsiteX66" fmla="*/ 1541072 w 2996612"/>
                <a:gd name="connsiteY66" fmla="*/ 466725 h 2809875"/>
                <a:gd name="connsiteX67" fmla="*/ 1526784 w 2996612"/>
                <a:gd name="connsiteY67" fmla="*/ 447675 h 2809875"/>
                <a:gd name="connsiteX68" fmla="*/ 1522021 w 2996612"/>
                <a:gd name="connsiteY68" fmla="*/ 421481 h 2809875"/>
                <a:gd name="connsiteX69" fmla="*/ 1533929 w 2996612"/>
                <a:gd name="connsiteY69" fmla="*/ 392907 h 2809875"/>
                <a:gd name="connsiteX70" fmla="*/ 1564884 w 2996612"/>
                <a:gd name="connsiteY70" fmla="*/ 366713 h 2809875"/>
                <a:gd name="connsiteX71" fmla="*/ 1557740 w 2996612"/>
                <a:gd name="connsiteY71" fmla="*/ 340519 h 2809875"/>
                <a:gd name="connsiteX72" fmla="*/ 1564884 w 2996612"/>
                <a:gd name="connsiteY72" fmla="*/ 309562 h 2809875"/>
                <a:gd name="connsiteX73" fmla="*/ 1583934 w 2996612"/>
                <a:gd name="connsiteY73" fmla="*/ 285750 h 2809875"/>
                <a:gd name="connsiteX74" fmla="*/ 1588697 w 2996612"/>
                <a:gd name="connsiteY74" fmla="*/ 271463 h 2809875"/>
                <a:gd name="connsiteX75" fmla="*/ 1579172 w 2996612"/>
                <a:gd name="connsiteY75" fmla="*/ 257175 h 2809875"/>
                <a:gd name="connsiteX76" fmla="*/ 1545834 w 2996612"/>
                <a:gd name="connsiteY76" fmla="*/ 230981 h 2809875"/>
                <a:gd name="connsiteX77" fmla="*/ 1522022 w 2996612"/>
                <a:gd name="connsiteY77" fmla="*/ 228600 h 2809875"/>
                <a:gd name="connsiteX78" fmla="*/ 1507734 w 2996612"/>
                <a:gd name="connsiteY78" fmla="*/ 192881 h 2809875"/>
                <a:gd name="connsiteX79" fmla="*/ 1505353 w 2996612"/>
                <a:gd name="connsiteY79" fmla="*/ 159543 h 2809875"/>
                <a:gd name="connsiteX80" fmla="*/ 1488684 w 2996612"/>
                <a:gd name="connsiteY80" fmla="*/ 119063 h 2809875"/>
                <a:gd name="connsiteX81" fmla="*/ 1479159 w 2996612"/>
                <a:gd name="connsiteY81" fmla="*/ 92868 h 2809875"/>
                <a:gd name="connsiteX82" fmla="*/ 1455347 w 2996612"/>
                <a:gd name="connsiteY82" fmla="*/ 85725 h 2809875"/>
                <a:gd name="connsiteX83" fmla="*/ 1450584 w 2996612"/>
                <a:gd name="connsiteY83" fmla="*/ 66675 h 2809875"/>
                <a:gd name="connsiteX84" fmla="*/ 1433915 w 2996612"/>
                <a:gd name="connsiteY84" fmla="*/ 40481 h 2809875"/>
                <a:gd name="connsiteX85" fmla="*/ 1445822 w 2996612"/>
                <a:gd name="connsiteY85" fmla="*/ 30956 h 2809875"/>
                <a:gd name="connsiteX86" fmla="*/ 1436297 w 2996612"/>
                <a:gd name="connsiteY86" fmla="*/ 0 h 2809875"/>
                <a:gd name="connsiteX87" fmla="*/ 845747 w 2996612"/>
                <a:gd name="connsiteY87" fmla="*/ 180975 h 2809875"/>
                <a:gd name="connsiteX88" fmla="*/ 845747 w 2996612"/>
                <a:gd name="connsiteY88" fmla="*/ 180975 h 2809875"/>
                <a:gd name="connsiteX89" fmla="*/ 840984 w 2996612"/>
                <a:gd name="connsiteY89" fmla="*/ 223838 h 2809875"/>
                <a:gd name="connsiteX90" fmla="*/ 836222 w 2996612"/>
                <a:gd name="connsiteY90" fmla="*/ 238125 h 2809875"/>
                <a:gd name="connsiteX91" fmla="*/ 817172 w 2996612"/>
                <a:gd name="connsiteY91" fmla="*/ 254794 h 2809875"/>
                <a:gd name="connsiteX92" fmla="*/ 788597 w 2996612"/>
                <a:gd name="connsiteY92" fmla="*/ 266700 h 2809875"/>
                <a:gd name="connsiteX93" fmla="*/ 740972 w 2996612"/>
                <a:gd name="connsiteY93" fmla="*/ 300038 h 2809875"/>
                <a:gd name="connsiteX94" fmla="*/ 721922 w 2996612"/>
                <a:gd name="connsiteY94" fmla="*/ 328613 h 2809875"/>
                <a:gd name="connsiteX95" fmla="*/ 705252 w 2996612"/>
                <a:gd name="connsiteY95" fmla="*/ 342900 h 2809875"/>
                <a:gd name="connsiteX96" fmla="*/ 707634 w 2996612"/>
                <a:gd name="connsiteY96" fmla="*/ 369095 h 2809875"/>
                <a:gd name="connsiteX97" fmla="*/ 726684 w 2996612"/>
                <a:gd name="connsiteY97" fmla="*/ 381000 h 2809875"/>
                <a:gd name="connsiteX98" fmla="*/ 731447 w 2996612"/>
                <a:gd name="connsiteY98" fmla="*/ 395288 h 2809875"/>
                <a:gd name="connsiteX99" fmla="*/ 750497 w 2996612"/>
                <a:gd name="connsiteY99" fmla="*/ 423863 h 2809875"/>
                <a:gd name="connsiteX100" fmla="*/ 760022 w 2996612"/>
                <a:gd name="connsiteY100" fmla="*/ 442913 h 2809875"/>
                <a:gd name="connsiteX101" fmla="*/ 750497 w 2996612"/>
                <a:gd name="connsiteY101" fmla="*/ 481013 h 2809875"/>
                <a:gd name="connsiteX102" fmla="*/ 736209 w 2996612"/>
                <a:gd name="connsiteY102" fmla="*/ 490538 h 2809875"/>
                <a:gd name="connsiteX103" fmla="*/ 731447 w 2996612"/>
                <a:gd name="connsiteY103" fmla="*/ 504825 h 2809875"/>
                <a:gd name="connsiteX104" fmla="*/ 717159 w 2996612"/>
                <a:gd name="connsiteY104" fmla="*/ 509588 h 2809875"/>
                <a:gd name="connsiteX105" fmla="*/ 712397 w 2996612"/>
                <a:gd name="connsiteY105" fmla="*/ 538163 h 2809875"/>
                <a:gd name="connsiteX106" fmla="*/ 702872 w 2996612"/>
                <a:gd name="connsiteY106" fmla="*/ 566738 h 2809875"/>
                <a:gd name="connsiteX107" fmla="*/ 698109 w 2996612"/>
                <a:gd name="connsiteY107" fmla="*/ 581025 h 2809875"/>
                <a:gd name="connsiteX108" fmla="*/ 683822 w 2996612"/>
                <a:gd name="connsiteY108" fmla="*/ 611981 h 2809875"/>
                <a:gd name="connsiteX109" fmla="*/ 702872 w 2996612"/>
                <a:gd name="connsiteY109" fmla="*/ 638175 h 2809875"/>
                <a:gd name="connsiteX110" fmla="*/ 731447 w 2996612"/>
                <a:gd name="connsiteY110" fmla="*/ 647700 h 2809875"/>
                <a:gd name="connsiteX111" fmla="*/ 740972 w 2996612"/>
                <a:gd name="connsiteY111" fmla="*/ 661988 h 2809875"/>
                <a:gd name="connsiteX112" fmla="*/ 745734 w 2996612"/>
                <a:gd name="connsiteY112" fmla="*/ 676275 h 2809875"/>
                <a:gd name="connsiteX113" fmla="*/ 745734 w 2996612"/>
                <a:gd name="connsiteY113" fmla="*/ 688181 h 2809875"/>
                <a:gd name="connsiteX114" fmla="*/ 748115 w 2996612"/>
                <a:gd name="connsiteY114" fmla="*/ 709613 h 2809875"/>
                <a:gd name="connsiteX115" fmla="*/ 755259 w 2996612"/>
                <a:gd name="connsiteY115" fmla="*/ 728663 h 2809875"/>
                <a:gd name="connsiteX116" fmla="*/ 745734 w 2996612"/>
                <a:gd name="connsiteY116" fmla="*/ 757238 h 2809875"/>
                <a:gd name="connsiteX117" fmla="*/ 736209 w 2996612"/>
                <a:gd name="connsiteY117" fmla="*/ 771525 h 2809875"/>
                <a:gd name="connsiteX118" fmla="*/ 736209 w 2996612"/>
                <a:gd name="connsiteY118" fmla="*/ 842963 h 2809875"/>
                <a:gd name="connsiteX119" fmla="*/ 740972 w 2996612"/>
                <a:gd name="connsiteY119" fmla="*/ 857250 h 2809875"/>
                <a:gd name="connsiteX120" fmla="*/ 745734 w 2996612"/>
                <a:gd name="connsiteY120" fmla="*/ 876300 h 2809875"/>
                <a:gd name="connsiteX121" fmla="*/ 760022 w 2996612"/>
                <a:gd name="connsiteY121" fmla="*/ 923925 h 2809875"/>
                <a:gd name="connsiteX122" fmla="*/ 764784 w 2996612"/>
                <a:gd name="connsiteY122" fmla="*/ 938213 h 2809875"/>
                <a:gd name="connsiteX123" fmla="*/ 771928 w 2996612"/>
                <a:gd name="connsiteY123" fmla="*/ 983456 h 2809875"/>
                <a:gd name="connsiteX124" fmla="*/ 750497 w 2996612"/>
                <a:gd name="connsiteY124" fmla="*/ 1004888 h 2809875"/>
                <a:gd name="connsiteX125" fmla="*/ 731447 w 2996612"/>
                <a:gd name="connsiteY125" fmla="*/ 1009650 h 2809875"/>
                <a:gd name="connsiteX126" fmla="*/ 712397 w 2996612"/>
                <a:gd name="connsiteY126" fmla="*/ 1016794 h 2809875"/>
                <a:gd name="connsiteX127" fmla="*/ 683822 w 2996612"/>
                <a:gd name="connsiteY127" fmla="*/ 1035844 h 2809875"/>
                <a:gd name="connsiteX128" fmla="*/ 674297 w 2996612"/>
                <a:gd name="connsiteY128" fmla="*/ 1052513 h 2809875"/>
                <a:gd name="connsiteX129" fmla="*/ 660009 w 2996612"/>
                <a:gd name="connsiteY129" fmla="*/ 1062038 h 2809875"/>
                <a:gd name="connsiteX130" fmla="*/ 650484 w 2996612"/>
                <a:gd name="connsiteY130" fmla="*/ 1076325 h 2809875"/>
                <a:gd name="connsiteX131" fmla="*/ 640959 w 2996612"/>
                <a:gd name="connsiteY131" fmla="*/ 1157288 h 2809875"/>
                <a:gd name="connsiteX132" fmla="*/ 626672 w 2996612"/>
                <a:gd name="connsiteY132" fmla="*/ 1190625 h 2809875"/>
                <a:gd name="connsiteX133" fmla="*/ 593334 w 2996612"/>
                <a:gd name="connsiteY133" fmla="*/ 1204913 h 2809875"/>
                <a:gd name="connsiteX134" fmla="*/ 588572 w 2996612"/>
                <a:gd name="connsiteY134" fmla="*/ 1219200 h 2809875"/>
                <a:gd name="connsiteX135" fmla="*/ 593334 w 2996612"/>
                <a:gd name="connsiteY135" fmla="*/ 1233488 h 2809875"/>
                <a:gd name="connsiteX136" fmla="*/ 579047 w 2996612"/>
                <a:gd name="connsiteY136" fmla="*/ 1247775 h 2809875"/>
                <a:gd name="connsiteX137" fmla="*/ 569521 w 2996612"/>
                <a:gd name="connsiteY137" fmla="*/ 1290638 h 2809875"/>
                <a:gd name="connsiteX138" fmla="*/ 552854 w 2996612"/>
                <a:gd name="connsiteY138" fmla="*/ 1321593 h 2809875"/>
                <a:gd name="connsiteX139" fmla="*/ 533803 w 2996612"/>
                <a:gd name="connsiteY139" fmla="*/ 1343025 h 2809875"/>
                <a:gd name="connsiteX140" fmla="*/ 519515 w 2996612"/>
                <a:gd name="connsiteY140" fmla="*/ 1371600 h 2809875"/>
                <a:gd name="connsiteX141" fmla="*/ 498084 w 2996612"/>
                <a:gd name="connsiteY141" fmla="*/ 1419225 h 2809875"/>
                <a:gd name="connsiteX142" fmla="*/ 493322 w 2996612"/>
                <a:gd name="connsiteY142" fmla="*/ 1433513 h 2809875"/>
                <a:gd name="connsiteX143" fmla="*/ 474272 w 2996612"/>
                <a:gd name="connsiteY143" fmla="*/ 1466850 h 2809875"/>
                <a:gd name="connsiteX144" fmla="*/ 464747 w 2996612"/>
                <a:gd name="connsiteY144" fmla="*/ 1485900 h 2809875"/>
                <a:gd name="connsiteX145" fmla="*/ 459984 w 2996612"/>
                <a:gd name="connsiteY145" fmla="*/ 1500188 h 2809875"/>
                <a:gd name="connsiteX146" fmla="*/ 450459 w 2996612"/>
                <a:gd name="connsiteY146" fmla="*/ 1514475 h 2809875"/>
                <a:gd name="connsiteX147" fmla="*/ 436172 w 2996612"/>
                <a:gd name="connsiteY147" fmla="*/ 1552575 h 2809875"/>
                <a:gd name="connsiteX148" fmla="*/ 412359 w 2996612"/>
                <a:gd name="connsiteY148" fmla="*/ 1595438 h 2809875"/>
                <a:gd name="connsiteX149" fmla="*/ 398072 w 2996612"/>
                <a:gd name="connsiteY149" fmla="*/ 1628776 h 2809875"/>
                <a:gd name="connsiteX150" fmla="*/ 393310 w 2996612"/>
                <a:gd name="connsiteY150" fmla="*/ 1657350 h 2809875"/>
                <a:gd name="connsiteX151" fmla="*/ 379022 w 2996612"/>
                <a:gd name="connsiteY151" fmla="*/ 1719263 h 2809875"/>
                <a:gd name="connsiteX152" fmla="*/ 374259 w 2996612"/>
                <a:gd name="connsiteY152" fmla="*/ 1757363 h 2809875"/>
                <a:gd name="connsiteX153" fmla="*/ 369497 w 2996612"/>
                <a:gd name="connsiteY153" fmla="*/ 1771650 h 2809875"/>
                <a:gd name="connsiteX154" fmla="*/ 357591 w 2996612"/>
                <a:gd name="connsiteY154" fmla="*/ 1807369 h 2809875"/>
                <a:gd name="connsiteX155" fmla="*/ 343303 w 2996612"/>
                <a:gd name="connsiteY155" fmla="*/ 1852613 h 2809875"/>
                <a:gd name="connsiteX156" fmla="*/ 336159 w 2996612"/>
                <a:gd name="connsiteY156" fmla="*/ 1876425 h 2809875"/>
                <a:gd name="connsiteX157" fmla="*/ 326634 w 2996612"/>
                <a:gd name="connsiteY157" fmla="*/ 1890713 h 2809875"/>
                <a:gd name="connsiteX158" fmla="*/ 321872 w 2996612"/>
                <a:gd name="connsiteY158" fmla="*/ 1905000 h 2809875"/>
                <a:gd name="connsiteX159" fmla="*/ 307584 w 2996612"/>
                <a:gd name="connsiteY159" fmla="*/ 1914525 h 2809875"/>
                <a:gd name="connsiteX160" fmla="*/ 293297 w 2996612"/>
                <a:gd name="connsiteY160" fmla="*/ 1943100 h 2809875"/>
                <a:gd name="connsiteX161" fmla="*/ 283772 w 2996612"/>
                <a:gd name="connsiteY161" fmla="*/ 1971675 h 2809875"/>
                <a:gd name="connsiteX162" fmla="*/ 267103 w 2996612"/>
                <a:gd name="connsiteY162" fmla="*/ 2002632 h 2809875"/>
                <a:gd name="connsiteX163" fmla="*/ 231384 w 2996612"/>
                <a:gd name="connsiteY163" fmla="*/ 2038350 h 2809875"/>
                <a:gd name="connsiteX164" fmla="*/ 207572 w 2996612"/>
                <a:gd name="connsiteY164" fmla="*/ 2062163 h 2809875"/>
                <a:gd name="connsiteX165" fmla="*/ 202809 w 2996612"/>
                <a:gd name="connsiteY165" fmla="*/ 2076450 h 2809875"/>
                <a:gd name="connsiteX166" fmla="*/ 174234 w 2996612"/>
                <a:gd name="connsiteY166" fmla="*/ 2095500 h 2809875"/>
                <a:gd name="connsiteX167" fmla="*/ 159947 w 2996612"/>
                <a:gd name="connsiteY167" fmla="*/ 2105025 h 2809875"/>
                <a:gd name="connsiteX168" fmla="*/ 131372 w 2996612"/>
                <a:gd name="connsiteY168" fmla="*/ 2133601 h 2809875"/>
                <a:gd name="connsiteX169" fmla="*/ 102797 w 2996612"/>
                <a:gd name="connsiteY169" fmla="*/ 2145506 h 2809875"/>
                <a:gd name="connsiteX170" fmla="*/ 78985 w 2996612"/>
                <a:gd name="connsiteY170" fmla="*/ 2157412 h 2809875"/>
                <a:gd name="connsiteX171" fmla="*/ 45647 w 2996612"/>
                <a:gd name="connsiteY171" fmla="*/ 2174081 h 2809875"/>
                <a:gd name="connsiteX172" fmla="*/ 24215 w 2996612"/>
                <a:gd name="connsiteY172" fmla="*/ 2178844 h 2809875"/>
                <a:gd name="connsiteX173" fmla="*/ 403 w 2996612"/>
                <a:gd name="connsiteY173" fmla="*/ 2188369 h 2809875"/>
                <a:gd name="connsiteX174" fmla="*/ 12309 w 2996612"/>
                <a:gd name="connsiteY174" fmla="*/ 2228850 h 2809875"/>
                <a:gd name="connsiteX175" fmla="*/ 43265 w 2996612"/>
                <a:gd name="connsiteY175" fmla="*/ 2255044 h 2809875"/>
                <a:gd name="connsiteX176" fmla="*/ 67079 w 2996612"/>
                <a:gd name="connsiteY176" fmla="*/ 2271713 h 2809875"/>
                <a:gd name="connsiteX177" fmla="*/ 90890 w 2996612"/>
                <a:gd name="connsiteY177" fmla="*/ 2276475 h 2809875"/>
                <a:gd name="connsiteX178" fmla="*/ 114703 w 2996612"/>
                <a:gd name="connsiteY178" fmla="*/ 2297906 h 2809875"/>
                <a:gd name="connsiteX179" fmla="*/ 119466 w 2996612"/>
                <a:gd name="connsiteY179" fmla="*/ 2326482 h 2809875"/>
                <a:gd name="connsiteX180" fmla="*/ 126609 w 2996612"/>
                <a:gd name="connsiteY180" fmla="*/ 2347913 h 2809875"/>
                <a:gd name="connsiteX181" fmla="*/ 121847 w 2996612"/>
                <a:gd name="connsiteY181" fmla="*/ 2386013 h 2809875"/>
                <a:gd name="connsiteX182" fmla="*/ 112322 w 2996612"/>
                <a:gd name="connsiteY182" fmla="*/ 2405063 h 2809875"/>
                <a:gd name="connsiteX183" fmla="*/ 100416 w 2996612"/>
                <a:gd name="connsiteY183" fmla="*/ 2424112 h 2809875"/>
                <a:gd name="connsiteX184" fmla="*/ 71841 w 2996612"/>
                <a:gd name="connsiteY184" fmla="*/ 2426494 h 2809875"/>
                <a:gd name="connsiteX185" fmla="*/ 50409 w 2996612"/>
                <a:gd name="connsiteY185" fmla="*/ 2452688 h 2809875"/>
                <a:gd name="connsiteX186" fmla="*/ 21834 w 2996612"/>
                <a:gd name="connsiteY186" fmla="*/ 2466975 h 2809875"/>
                <a:gd name="connsiteX187" fmla="*/ 31359 w 2996612"/>
                <a:gd name="connsiteY187" fmla="*/ 2490788 h 2809875"/>
                <a:gd name="connsiteX188" fmla="*/ 21834 w 2996612"/>
                <a:gd name="connsiteY188" fmla="*/ 2524125 h 2809875"/>
                <a:gd name="connsiteX189" fmla="*/ 12309 w 2996612"/>
                <a:gd name="connsiteY189" fmla="*/ 2538413 h 2809875"/>
                <a:gd name="connsiteX190" fmla="*/ 374259 w 2996612"/>
                <a:gd name="connsiteY190" fmla="*/ 2809875 h 2809875"/>
                <a:gd name="connsiteX0" fmla="*/ 690172 w 2989559"/>
                <a:gd name="connsiteY0" fmla="*/ 2619375 h 2809875"/>
                <a:gd name="connsiteX1" fmla="*/ 1179122 w 2989559"/>
                <a:gd name="connsiteY1" fmla="*/ 2152650 h 2809875"/>
                <a:gd name="connsiteX2" fmla="*/ 1449791 w 2989559"/>
                <a:gd name="connsiteY2" fmla="*/ 1759744 h 2809875"/>
                <a:gd name="connsiteX3" fmla="*/ 1573615 w 2989559"/>
                <a:gd name="connsiteY3" fmla="*/ 1492251 h 2809875"/>
                <a:gd name="connsiteX4" fmla="*/ 1823647 w 2989559"/>
                <a:gd name="connsiteY4" fmla="*/ 1362075 h 2809875"/>
                <a:gd name="connsiteX5" fmla="*/ 2145909 w 2989559"/>
                <a:gd name="connsiteY5" fmla="*/ 1212850 h 2809875"/>
                <a:gd name="connsiteX6" fmla="*/ 2325297 w 2989559"/>
                <a:gd name="connsiteY6" fmla="*/ 1135063 h 2809875"/>
                <a:gd name="connsiteX7" fmla="*/ 2955534 w 2989559"/>
                <a:gd name="connsiteY7" fmla="*/ 1066800 h 2809875"/>
                <a:gd name="connsiteX8" fmla="*/ 2903147 w 2989559"/>
                <a:gd name="connsiteY8" fmla="*/ 1019175 h 2809875"/>
                <a:gd name="connsiteX9" fmla="*/ 2888859 w 2989559"/>
                <a:gd name="connsiteY9" fmla="*/ 1014413 h 2809875"/>
                <a:gd name="connsiteX10" fmla="*/ 2874572 w 2989559"/>
                <a:gd name="connsiteY10" fmla="*/ 1004888 h 2809875"/>
                <a:gd name="connsiteX11" fmla="*/ 2855522 w 2989559"/>
                <a:gd name="connsiteY11" fmla="*/ 1004888 h 2809875"/>
                <a:gd name="connsiteX12" fmla="*/ 2834090 w 2989559"/>
                <a:gd name="connsiteY12" fmla="*/ 995363 h 2809875"/>
                <a:gd name="connsiteX13" fmla="*/ 2810278 w 2989559"/>
                <a:gd name="connsiteY13" fmla="*/ 1009650 h 2809875"/>
                <a:gd name="connsiteX14" fmla="*/ 2767416 w 2989559"/>
                <a:gd name="connsiteY14" fmla="*/ 1007269 h 2809875"/>
                <a:gd name="connsiteX15" fmla="*/ 2734079 w 2989559"/>
                <a:gd name="connsiteY15" fmla="*/ 1019175 h 2809875"/>
                <a:gd name="connsiteX16" fmla="*/ 2712646 w 2989559"/>
                <a:gd name="connsiteY16" fmla="*/ 1019176 h 2809875"/>
                <a:gd name="connsiteX17" fmla="*/ 2693597 w 2989559"/>
                <a:gd name="connsiteY17" fmla="*/ 1009650 h 2809875"/>
                <a:gd name="connsiteX18" fmla="*/ 2641209 w 2989559"/>
                <a:gd name="connsiteY18" fmla="*/ 1021557 h 2809875"/>
                <a:gd name="connsiteX19" fmla="*/ 2631684 w 2989559"/>
                <a:gd name="connsiteY19" fmla="*/ 1031082 h 2809875"/>
                <a:gd name="connsiteX20" fmla="*/ 2612634 w 2989559"/>
                <a:gd name="connsiteY20" fmla="*/ 1038225 h 2809875"/>
                <a:gd name="connsiteX21" fmla="*/ 2595965 w 2989559"/>
                <a:gd name="connsiteY21" fmla="*/ 1035844 h 2809875"/>
                <a:gd name="connsiteX22" fmla="*/ 2529290 w 2989559"/>
                <a:gd name="connsiteY22" fmla="*/ 1004888 h 2809875"/>
                <a:gd name="connsiteX23" fmla="*/ 2526909 w 2989559"/>
                <a:gd name="connsiteY23" fmla="*/ 971550 h 2809875"/>
                <a:gd name="connsiteX24" fmla="*/ 2512622 w 2989559"/>
                <a:gd name="connsiteY24" fmla="*/ 942975 h 2809875"/>
                <a:gd name="connsiteX25" fmla="*/ 2488809 w 2989559"/>
                <a:gd name="connsiteY25" fmla="*/ 938213 h 2809875"/>
                <a:gd name="connsiteX26" fmla="*/ 2493572 w 2989559"/>
                <a:gd name="connsiteY26" fmla="*/ 923925 h 2809875"/>
                <a:gd name="connsiteX27" fmla="*/ 2479284 w 2989559"/>
                <a:gd name="connsiteY27" fmla="*/ 914400 h 2809875"/>
                <a:gd name="connsiteX28" fmla="*/ 2457853 w 2989559"/>
                <a:gd name="connsiteY28" fmla="*/ 902494 h 2809875"/>
                <a:gd name="connsiteX29" fmla="*/ 2431659 w 2989559"/>
                <a:gd name="connsiteY29" fmla="*/ 890588 h 2809875"/>
                <a:gd name="connsiteX30" fmla="*/ 2414991 w 2989559"/>
                <a:gd name="connsiteY30" fmla="*/ 864394 h 2809875"/>
                <a:gd name="connsiteX31" fmla="*/ 2398321 w 2989559"/>
                <a:gd name="connsiteY31" fmla="*/ 833437 h 2809875"/>
                <a:gd name="connsiteX32" fmla="*/ 2367365 w 2989559"/>
                <a:gd name="connsiteY32" fmla="*/ 807244 h 2809875"/>
                <a:gd name="connsiteX33" fmla="*/ 2348316 w 2989559"/>
                <a:gd name="connsiteY33" fmla="*/ 769144 h 2809875"/>
                <a:gd name="connsiteX34" fmla="*/ 2322122 w 2989559"/>
                <a:gd name="connsiteY34" fmla="*/ 733425 h 2809875"/>
                <a:gd name="connsiteX35" fmla="*/ 2307834 w 2989559"/>
                <a:gd name="connsiteY35" fmla="*/ 723900 h 2809875"/>
                <a:gd name="connsiteX36" fmla="*/ 2264972 w 2989559"/>
                <a:gd name="connsiteY36" fmla="*/ 704850 h 2809875"/>
                <a:gd name="connsiteX37" fmla="*/ 2241159 w 2989559"/>
                <a:gd name="connsiteY37" fmla="*/ 678657 h 2809875"/>
                <a:gd name="connsiteX38" fmla="*/ 2231634 w 2989559"/>
                <a:gd name="connsiteY38" fmla="*/ 657225 h 2809875"/>
                <a:gd name="connsiteX39" fmla="*/ 2212584 w 2989559"/>
                <a:gd name="connsiteY39" fmla="*/ 647700 h 2809875"/>
                <a:gd name="connsiteX40" fmla="*/ 2198297 w 2989559"/>
                <a:gd name="connsiteY40" fmla="*/ 638175 h 2809875"/>
                <a:gd name="connsiteX41" fmla="*/ 2179247 w 2989559"/>
                <a:gd name="connsiteY41" fmla="*/ 642938 h 2809875"/>
                <a:gd name="connsiteX42" fmla="*/ 2155434 w 2989559"/>
                <a:gd name="connsiteY42" fmla="*/ 619125 h 2809875"/>
                <a:gd name="connsiteX43" fmla="*/ 2136384 w 2989559"/>
                <a:gd name="connsiteY43" fmla="*/ 590550 h 2809875"/>
                <a:gd name="connsiteX44" fmla="*/ 2126859 w 2989559"/>
                <a:gd name="connsiteY44" fmla="*/ 561975 h 2809875"/>
                <a:gd name="connsiteX45" fmla="*/ 2103047 w 2989559"/>
                <a:gd name="connsiteY45" fmla="*/ 561975 h 2809875"/>
                <a:gd name="connsiteX46" fmla="*/ 2088759 w 2989559"/>
                <a:gd name="connsiteY46" fmla="*/ 547688 h 2809875"/>
                <a:gd name="connsiteX47" fmla="*/ 2050660 w 2989559"/>
                <a:gd name="connsiteY47" fmla="*/ 540544 h 2809875"/>
                <a:gd name="connsiteX48" fmla="*/ 2007797 w 2989559"/>
                <a:gd name="connsiteY48" fmla="*/ 528638 h 2809875"/>
                <a:gd name="connsiteX49" fmla="*/ 1976841 w 2989559"/>
                <a:gd name="connsiteY49" fmla="*/ 526256 h 2809875"/>
                <a:gd name="connsiteX50" fmla="*/ 1948266 w 2989559"/>
                <a:gd name="connsiteY50" fmla="*/ 521494 h 2809875"/>
                <a:gd name="connsiteX51" fmla="*/ 1926834 w 2989559"/>
                <a:gd name="connsiteY51" fmla="*/ 504825 h 2809875"/>
                <a:gd name="connsiteX52" fmla="*/ 1912547 w 2989559"/>
                <a:gd name="connsiteY52" fmla="*/ 509588 h 2809875"/>
                <a:gd name="connsiteX53" fmla="*/ 1841109 w 2989559"/>
                <a:gd name="connsiteY53" fmla="*/ 495300 h 2809875"/>
                <a:gd name="connsiteX54" fmla="*/ 1812534 w 2989559"/>
                <a:gd name="connsiteY54" fmla="*/ 485775 h 2809875"/>
                <a:gd name="connsiteX55" fmla="*/ 1798247 w 2989559"/>
                <a:gd name="connsiteY55" fmla="*/ 481013 h 2809875"/>
                <a:gd name="connsiteX56" fmla="*/ 1783959 w 2989559"/>
                <a:gd name="connsiteY56" fmla="*/ 490538 h 2809875"/>
                <a:gd name="connsiteX57" fmla="*/ 1769672 w 2989559"/>
                <a:gd name="connsiteY57" fmla="*/ 495300 h 2809875"/>
                <a:gd name="connsiteX58" fmla="*/ 1741097 w 2989559"/>
                <a:gd name="connsiteY58" fmla="*/ 523875 h 2809875"/>
                <a:gd name="connsiteX59" fmla="*/ 1717284 w 2989559"/>
                <a:gd name="connsiteY59" fmla="*/ 519113 h 2809875"/>
                <a:gd name="connsiteX60" fmla="*/ 1683947 w 2989559"/>
                <a:gd name="connsiteY60" fmla="*/ 509588 h 2809875"/>
                <a:gd name="connsiteX61" fmla="*/ 1650609 w 2989559"/>
                <a:gd name="connsiteY61" fmla="*/ 504825 h 2809875"/>
                <a:gd name="connsiteX62" fmla="*/ 1622034 w 2989559"/>
                <a:gd name="connsiteY62" fmla="*/ 500063 h 2809875"/>
                <a:gd name="connsiteX63" fmla="*/ 1581553 w 2989559"/>
                <a:gd name="connsiteY63" fmla="*/ 483394 h 2809875"/>
                <a:gd name="connsiteX64" fmla="*/ 1552978 w 2989559"/>
                <a:gd name="connsiteY64" fmla="*/ 483394 h 2809875"/>
                <a:gd name="connsiteX65" fmla="*/ 1541072 w 2989559"/>
                <a:gd name="connsiteY65" fmla="*/ 466725 h 2809875"/>
                <a:gd name="connsiteX66" fmla="*/ 1526784 w 2989559"/>
                <a:gd name="connsiteY66" fmla="*/ 447675 h 2809875"/>
                <a:gd name="connsiteX67" fmla="*/ 1522021 w 2989559"/>
                <a:gd name="connsiteY67" fmla="*/ 421481 h 2809875"/>
                <a:gd name="connsiteX68" fmla="*/ 1533929 w 2989559"/>
                <a:gd name="connsiteY68" fmla="*/ 392907 h 2809875"/>
                <a:gd name="connsiteX69" fmla="*/ 1564884 w 2989559"/>
                <a:gd name="connsiteY69" fmla="*/ 366713 h 2809875"/>
                <a:gd name="connsiteX70" fmla="*/ 1557740 w 2989559"/>
                <a:gd name="connsiteY70" fmla="*/ 340519 h 2809875"/>
                <a:gd name="connsiteX71" fmla="*/ 1564884 w 2989559"/>
                <a:gd name="connsiteY71" fmla="*/ 309562 h 2809875"/>
                <a:gd name="connsiteX72" fmla="*/ 1583934 w 2989559"/>
                <a:gd name="connsiteY72" fmla="*/ 285750 h 2809875"/>
                <a:gd name="connsiteX73" fmla="*/ 1588697 w 2989559"/>
                <a:gd name="connsiteY73" fmla="*/ 271463 h 2809875"/>
                <a:gd name="connsiteX74" fmla="*/ 1579172 w 2989559"/>
                <a:gd name="connsiteY74" fmla="*/ 257175 h 2809875"/>
                <a:gd name="connsiteX75" fmla="*/ 1545834 w 2989559"/>
                <a:gd name="connsiteY75" fmla="*/ 230981 h 2809875"/>
                <a:gd name="connsiteX76" fmla="*/ 1522022 w 2989559"/>
                <a:gd name="connsiteY76" fmla="*/ 228600 h 2809875"/>
                <a:gd name="connsiteX77" fmla="*/ 1507734 w 2989559"/>
                <a:gd name="connsiteY77" fmla="*/ 192881 h 2809875"/>
                <a:gd name="connsiteX78" fmla="*/ 1505353 w 2989559"/>
                <a:gd name="connsiteY78" fmla="*/ 159543 h 2809875"/>
                <a:gd name="connsiteX79" fmla="*/ 1488684 w 2989559"/>
                <a:gd name="connsiteY79" fmla="*/ 119063 h 2809875"/>
                <a:gd name="connsiteX80" fmla="*/ 1479159 w 2989559"/>
                <a:gd name="connsiteY80" fmla="*/ 92868 h 2809875"/>
                <a:gd name="connsiteX81" fmla="*/ 1455347 w 2989559"/>
                <a:gd name="connsiteY81" fmla="*/ 85725 h 2809875"/>
                <a:gd name="connsiteX82" fmla="*/ 1450584 w 2989559"/>
                <a:gd name="connsiteY82" fmla="*/ 66675 h 2809875"/>
                <a:gd name="connsiteX83" fmla="*/ 1433915 w 2989559"/>
                <a:gd name="connsiteY83" fmla="*/ 40481 h 2809875"/>
                <a:gd name="connsiteX84" fmla="*/ 1445822 w 2989559"/>
                <a:gd name="connsiteY84" fmla="*/ 30956 h 2809875"/>
                <a:gd name="connsiteX85" fmla="*/ 1436297 w 2989559"/>
                <a:gd name="connsiteY85" fmla="*/ 0 h 2809875"/>
                <a:gd name="connsiteX86" fmla="*/ 845747 w 2989559"/>
                <a:gd name="connsiteY86" fmla="*/ 180975 h 2809875"/>
                <a:gd name="connsiteX87" fmla="*/ 845747 w 2989559"/>
                <a:gd name="connsiteY87" fmla="*/ 180975 h 2809875"/>
                <a:gd name="connsiteX88" fmla="*/ 840984 w 2989559"/>
                <a:gd name="connsiteY88" fmla="*/ 223838 h 2809875"/>
                <a:gd name="connsiteX89" fmla="*/ 836222 w 2989559"/>
                <a:gd name="connsiteY89" fmla="*/ 238125 h 2809875"/>
                <a:gd name="connsiteX90" fmla="*/ 817172 w 2989559"/>
                <a:gd name="connsiteY90" fmla="*/ 254794 h 2809875"/>
                <a:gd name="connsiteX91" fmla="*/ 788597 w 2989559"/>
                <a:gd name="connsiteY91" fmla="*/ 266700 h 2809875"/>
                <a:gd name="connsiteX92" fmla="*/ 740972 w 2989559"/>
                <a:gd name="connsiteY92" fmla="*/ 300038 h 2809875"/>
                <a:gd name="connsiteX93" fmla="*/ 721922 w 2989559"/>
                <a:gd name="connsiteY93" fmla="*/ 328613 h 2809875"/>
                <a:gd name="connsiteX94" fmla="*/ 705252 w 2989559"/>
                <a:gd name="connsiteY94" fmla="*/ 342900 h 2809875"/>
                <a:gd name="connsiteX95" fmla="*/ 707634 w 2989559"/>
                <a:gd name="connsiteY95" fmla="*/ 369095 h 2809875"/>
                <a:gd name="connsiteX96" fmla="*/ 726684 w 2989559"/>
                <a:gd name="connsiteY96" fmla="*/ 381000 h 2809875"/>
                <a:gd name="connsiteX97" fmla="*/ 731447 w 2989559"/>
                <a:gd name="connsiteY97" fmla="*/ 395288 h 2809875"/>
                <a:gd name="connsiteX98" fmla="*/ 750497 w 2989559"/>
                <a:gd name="connsiteY98" fmla="*/ 423863 h 2809875"/>
                <a:gd name="connsiteX99" fmla="*/ 760022 w 2989559"/>
                <a:gd name="connsiteY99" fmla="*/ 442913 h 2809875"/>
                <a:gd name="connsiteX100" fmla="*/ 750497 w 2989559"/>
                <a:gd name="connsiteY100" fmla="*/ 481013 h 2809875"/>
                <a:gd name="connsiteX101" fmla="*/ 736209 w 2989559"/>
                <a:gd name="connsiteY101" fmla="*/ 490538 h 2809875"/>
                <a:gd name="connsiteX102" fmla="*/ 731447 w 2989559"/>
                <a:gd name="connsiteY102" fmla="*/ 504825 h 2809875"/>
                <a:gd name="connsiteX103" fmla="*/ 717159 w 2989559"/>
                <a:gd name="connsiteY103" fmla="*/ 509588 h 2809875"/>
                <a:gd name="connsiteX104" fmla="*/ 712397 w 2989559"/>
                <a:gd name="connsiteY104" fmla="*/ 538163 h 2809875"/>
                <a:gd name="connsiteX105" fmla="*/ 702872 w 2989559"/>
                <a:gd name="connsiteY105" fmla="*/ 566738 h 2809875"/>
                <a:gd name="connsiteX106" fmla="*/ 698109 w 2989559"/>
                <a:gd name="connsiteY106" fmla="*/ 581025 h 2809875"/>
                <a:gd name="connsiteX107" fmla="*/ 683822 w 2989559"/>
                <a:gd name="connsiteY107" fmla="*/ 611981 h 2809875"/>
                <a:gd name="connsiteX108" fmla="*/ 702872 w 2989559"/>
                <a:gd name="connsiteY108" fmla="*/ 638175 h 2809875"/>
                <a:gd name="connsiteX109" fmla="*/ 731447 w 2989559"/>
                <a:gd name="connsiteY109" fmla="*/ 647700 h 2809875"/>
                <a:gd name="connsiteX110" fmla="*/ 740972 w 2989559"/>
                <a:gd name="connsiteY110" fmla="*/ 661988 h 2809875"/>
                <a:gd name="connsiteX111" fmla="*/ 745734 w 2989559"/>
                <a:gd name="connsiteY111" fmla="*/ 676275 h 2809875"/>
                <a:gd name="connsiteX112" fmla="*/ 745734 w 2989559"/>
                <a:gd name="connsiteY112" fmla="*/ 688181 h 2809875"/>
                <a:gd name="connsiteX113" fmla="*/ 748115 w 2989559"/>
                <a:gd name="connsiteY113" fmla="*/ 709613 h 2809875"/>
                <a:gd name="connsiteX114" fmla="*/ 755259 w 2989559"/>
                <a:gd name="connsiteY114" fmla="*/ 728663 h 2809875"/>
                <a:gd name="connsiteX115" fmla="*/ 745734 w 2989559"/>
                <a:gd name="connsiteY115" fmla="*/ 757238 h 2809875"/>
                <a:gd name="connsiteX116" fmla="*/ 736209 w 2989559"/>
                <a:gd name="connsiteY116" fmla="*/ 771525 h 2809875"/>
                <a:gd name="connsiteX117" fmla="*/ 736209 w 2989559"/>
                <a:gd name="connsiteY117" fmla="*/ 842963 h 2809875"/>
                <a:gd name="connsiteX118" fmla="*/ 740972 w 2989559"/>
                <a:gd name="connsiteY118" fmla="*/ 857250 h 2809875"/>
                <a:gd name="connsiteX119" fmla="*/ 745734 w 2989559"/>
                <a:gd name="connsiteY119" fmla="*/ 876300 h 2809875"/>
                <a:gd name="connsiteX120" fmla="*/ 760022 w 2989559"/>
                <a:gd name="connsiteY120" fmla="*/ 923925 h 2809875"/>
                <a:gd name="connsiteX121" fmla="*/ 764784 w 2989559"/>
                <a:gd name="connsiteY121" fmla="*/ 938213 h 2809875"/>
                <a:gd name="connsiteX122" fmla="*/ 771928 w 2989559"/>
                <a:gd name="connsiteY122" fmla="*/ 983456 h 2809875"/>
                <a:gd name="connsiteX123" fmla="*/ 750497 w 2989559"/>
                <a:gd name="connsiteY123" fmla="*/ 1004888 h 2809875"/>
                <a:gd name="connsiteX124" fmla="*/ 731447 w 2989559"/>
                <a:gd name="connsiteY124" fmla="*/ 1009650 h 2809875"/>
                <a:gd name="connsiteX125" fmla="*/ 712397 w 2989559"/>
                <a:gd name="connsiteY125" fmla="*/ 1016794 h 2809875"/>
                <a:gd name="connsiteX126" fmla="*/ 683822 w 2989559"/>
                <a:gd name="connsiteY126" fmla="*/ 1035844 h 2809875"/>
                <a:gd name="connsiteX127" fmla="*/ 674297 w 2989559"/>
                <a:gd name="connsiteY127" fmla="*/ 1052513 h 2809875"/>
                <a:gd name="connsiteX128" fmla="*/ 660009 w 2989559"/>
                <a:gd name="connsiteY128" fmla="*/ 1062038 h 2809875"/>
                <a:gd name="connsiteX129" fmla="*/ 650484 w 2989559"/>
                <a:gd name="connsiteY129" fmla="*/ 1076325 h 2809875"/>
                <a:gd name="connsiteX130" fmla="*/ 640959 w 2989559"/>
                <a:gd name="connsiteY130" fmla="*/ 1157288 h 2809875"/>
                <a:gd name="connsiteX131" fmla="*/ 626672 w 2989559"/>
                <a:gd name="connsiteY131" fmla="*/ 1190625 h 2809875"/>
                <a:gd name="connsiteX132" fmla="*/ 593334 w 2989559"/>
                <a:gd name="connsiteY132" fmla="*/ 1204913 h 2809875"/>
                <a:gd name="connsiteX133" fmla="*/ 588572 w 2989559"/>
                <a:gd name="connsiteY133" fmla="*/ 1219200 h 2809875"/>
                <a:gd name="connsiteX134" fmla="*/ 593334 w 2989559"/>
                <a:gd name="connsiteY134" fmla="*/ 1233488 h 2809875"/>
                <a:gd name="connsiteX135" fmla="*/ 579047 w 2989559"/>
                <a:gd name="connsiteY135" fmla="*/ 1247775 h 2809875"/>
                <a:gd name="connsiteX136" fmla="*/ 569521 w 2989559"/>
                <a:gd name="connsiteY136" fmla="*/ 1290638 h 2809875"/>
                <a:gd name="connsiteX137" fmla="*/ 552854 w 2989559"/>
                <a:gd name="connsiteY137" fmla="*/ 1321593 h 2809875"/>
                <a:gd name="connsiteX138" fmla="*/ 533803 w 2989559"/>
                <a:gd name="connsiteY138" fmla="*/ 1343025 h 2809875"/>
                <a:gd name="connsiteX139" fmla="*/ 519515 w 2989559"/>
                <a:gd name="connsiteY139" fmla="*/ 1371600 h 2809875"/>
                <a:gd name="connsiteX140" fmla="*/ 498084 w 2989559"/>
                <a:gd name="connsiteY140" fmla="*/ 1419225 h 2809875"/>
                <a:gd name="connsiteX141" fmla="*/ 493322 w 2989559"/>
                <a:gd name="connsiteY141" fmla="*/ 1433513 h 2809875"/>
                <a:gd name="connsiteX142" fmla="*/ 474272 w 2989559"/>
                <a:gd name="connsiteY142" fmla="*/ 1466850 h 2809875"/>
                <a:gd name="connsiteX143" fmla="*/ 464747 w 2989559"/>
                <a:gd name="connsiteY143" fmla="*/ 1485900 h 2809875"/>
                <a:gd name="connsiteX144" fmla="*/ 459984 w 2989559"/>
                <a:gd name="connsiteY144" fmla="*/ 1500188 h 2809875"/>
                <a:gd name="connsiteX145" fmla="*/ 450459 w 2989559"/>
                <a:gd name="connsiteY145" fmla="*/ 1514475 h 2809875"/>
                <a:gd name="connsiteX146" fmla="*/ 436172 w 2989559"/>
                <a:gd name="connsiteY146" fmla="*/ 1552575 h 2809875"/>
                <a:gd name="connsiteX147" fmla="*/ 412359 w 2989559"/>
                <a:gd name="connsiteY147" fmla="*/ 1595438 h 2809875"/>
                <a:gd name="connsiteX148" fmla="*/ 398072 w 2989559"/>
                <a:gd name="connsiteY148" fmla="*/ 1628776 h 2809875"/>
                <a:gd name="connsiteX149" fmla="*/ 393310 w 2989559"/>
                <a:gd name="connsiteY149" fmla="*/ 1657350 h 2809875"/>
                <a:gd name="connsiteX150" fmla="*/ 379022 w 2989559"/>
                <a:gd name="connsiteY150" fmla="*/ 1719263 h 2809875"/>
                <a:gd name="connsiteX151" fmla="*/ 374259 w 2989559"/>
                <a:gd name="connsiteY151" fmla="*/ 1757363 h 2809875"/>
                <a:gd name="connsiteX152" fmla="*/ 369497 w 2989559"/>
                <a:gd name="connsiteY152" fmla="*/ 1771650 h 2809875"/>
                <a:gd name="connsiteX153" fmla="*/ 357591 w 2989559"/>
                <a:gd name="connsiteY153" fmla="*/ 1807369 h 2809875"/>
                <a:gd name="connsiteX154" fmla="*/ 343303 w 2989559"/>
                <a:gd name="connsiteY154" fmla="*/ 1852613 h 2809875"/>
                <a:gd name="connsiteX155" fmla="*/ 336159 w 2989559"/>
                <a:gd name="connsiteY155" fmla="*/ 1876425 h 2809875"/>
                <a:gd name="connsiteX156" fmla="*/ 326634 w 2989559"/>
                <a:gd name="connsiteY156" fmla="*/ 1890713 h 2809875"/>
                <a:gd name="connsiteX157" fmla="*/ 321872 w 2989559"/>
                <a:gd name="connsiteY157" fmla="*/ 1905000 h 2809875"/>
                <a:gd name="connsiteX158" fmla="*/ 307584 w 2989559"/>
                <a:gd name="connsiteY158" fmla="*/ 1914525 h 2809875"/>
                <a:gd name="connsiteX159" fmla="*/ 293297 w 2989559"/>
                <a:gd name="connsiteY159" fmla="*/ 1943100 h 2809875"/>
                <a:gd name="connsiteX160" fmla="*/ 283772 w 2989559"/>
                <a:gd name="connsiteY160" fmla="*/ 1971675 h 2809875"/>
                <a:gd name="connsiteX161" fmla="*/ 267103 w 2989559"/>
                <a:gd name="connsiteY161" fmla="*/ 2002632 h 2809875"/>
                <a:gd name="connsiteX162" fmla="*/ 231384 w 2989559"/>
                <a:gd name="connsiteY162" fmla="*/ 2038350 h 2809875"/>
                <a:gd name="connsiteX163" fmla="*/ 207572 w 2989559"/>
                <a:gd name="connsiteY163" fmla="*/ 2062163 h 2809875"/>
                <a:gd name="connsiteX164" fmla="*/ 202809 w 2989559"/>
                <a:gd name="connsiteY164" fmla="*/ 2076450 h 2809875"/>
                <a:gd name="connsiteX165" fmla="*/ 174234 w 2989559"/>
                <a:gd name="connsiteY165" fmla="*/ 2095500 h 2809875"/>
                <a:gd name="connsiteX166" fmla="*/ 159947 w 2989559"/>
                <a:gd name="connsiteY166" fmla="*/ 2105025 h 2809875"/>
                <a:gd name="connsiteX167" fmla="*/ 131372 w 2989559"/>
                <a:gd name="connsiteY167" fmla="*/ 2133601 h 2809875"/>
                <a:gd name="connsiteX168" fmla="*/ 102797 w 2989559"/>
                <a:gd name="connsiteY168" fmla="*/ 2145506 h 2809875"/>
                <a:gd name="connsiteX169" fmla="*/ 78985 w 2989559"/>
                <a:gd name="connsiteY169" fmla="*/ 2157412 h 2809875"/>
                <a:gd name="connsiteX170" fmla="*/ 45647 w 2989559"/>
                <a:gd name="connsiteY170" fmla="*/ 2174081 h 2809875"/>
                <a:gd name="connsiteX171" fmla="*/ 24215 w 2989559"/>
                <a:gd name="connsiteY171" fmla="*/ 2178844 h 2809875"/>
                <a:gd name="connsiteX172" fmla="*/ 403 w 2989559"/>
                <a:gd name="connsiteY172" fmla="*/ 2188369 h 2809875"/>
                <a:gd name="connsiteX173" fmla="*/ 12309 w 2989559"/>
                <a:gd name="connsiteY173" fmla="*/ 2228850 h 2809875"/>
                <a:gd name="connsiteX174" fmla="*/ 43265 w 2989559"/>
                <a:gd name="connsiteY174" fmla="*/ 2255044 h 2809875"/>
                <a:gd name="connsiteX175" fmla="*/ 67079 w 2989559"/>
                <a:gd name="connsiteY175" fmla="*/ 2271713 h 2809875"/>
                <a:gd name="connsiteX176" fmla="*/ 90890 w 2989559"/>
                <a:gd name="connsiteY176" fmla="*/ 2276475 h 2809875"/>
                <a:gd name="connsiteX177" fmla="*/ 114703 w 2989559"/>
                <a:gd name="connsiteY177" fmla="*/ 2297906 h 2809875"/>
                <a:gd name="connsiteX178" fmla="*/ 119466 w 2989559"/>
                <a:gd name="connsiteY178" fmla="*/ 2326482 h 2809875"/>
                <a:gd name="connsiteX179" fmla="*/ 126609 w 2989559"/>
                <a:gd name="connsiteY179" fmla="*/ 2347913 h 2809875"/>
                <a:gd name="connsiteX180" fmla="*/ 121847 w 2989559"/>
                <a:gd name="connsiteY180" fmla="*/ 2386013 h 2809875"/>
                <a:gd name="connsiteX181" fmla="*/ 112322 w 2989559"/>
                <a:gd name="connsiteY181" fmla="*/ 2405063 h 2809875"/>
                <a:gd name="connsiteX182" fmla="*/ 100416 w 2989559"/>
                <a:gd name="connsiteY182" fmla="*/ 2424112 h 2809875"/>
                <a:gd name="connsiteX183" fmla="*/ 71841 w 2989559"/>
                <a:gd name="connsiteY183" fmla="*/ 2426494 h 2809875"/>
                <a:gd name="connsiteX184" fmla="*/ 50409 w 2989559"/>
                <a:gd name="connsiteY184" fmla="*/ 2452688 h 2809875"/>
                <a:gd name="connsiteX185" fmla="*/ 21834 w 2989559"/>
                <a:gd name="connsiteY185" fmla="*/ 2466975 h 2809875"/>
                <a:gd name="connsiteX186" fmla="*/ 31359 w 2989559"/>
                <a:gd name="connsiteY186" fmla="*/ 2490788 h 2809875"/>
                <a:gd name="connsiteX187" fmla="*/ 21834 w 2989559"/>
                <a:gd name="connsiteY187" fmla="*/ 2524125 h 2809875"/>
                <a:gd name="connsiteX188" fmla="*/ 12309 w 2989559"/>
                <a:gd name="connsiteY188" fmla="*/ 2538413 h 2809875"/>
                <a:gd name="connsiteX189" fmla="*/ 374259 w 2989559"/>
                <a:gd name="connsiteY189" fmla="*/ 2809875 h 2809875"/>
                <a:gd name="connsiteX0" fmla="*/ 690172 w 2903147"/>
                <a:gd name="connsiteY0" fmla="*/ 2619375 h 2809875"/>
                <a:gd name="connsiteX1" fmla="*/ 1179122 w 2903147"/>
                <a:gd name="connsiteY1" fmla="*/ 2152650 h 2809875"/>
                <a:gd name="connsiteX2" fmla="*/ 1449791 w 2903147"/>
                <a:gd name="connsiteY2" fmla="*/ 1759744 h 2809875"/>
                <a:gd name="connsiteX3" fmla="*/ 1573615 w 2903147"/>
                <a:gd name="connsiteY3" fmla="*/ 1492251 h 2809875"/>
                <a:gd name="connsiteX4" fmla="*/ 1823647 w 2903147"/>
                <a:gd name="connsiteY4" fmla="*/ 1362075 h 2809875"/>
                <a:gd name="connsiteX5" fmla="*/ 2145909 w 2903147"/>
                <a:gd name="connsiteY5" fmla="*/ 1212850 h 2809875"/>
                <a:gd name="connsiteX6" fmla="*/ 2325297 w 2903147"/>
                <a:gd name="connsiteY6" fmla="*/ 1135063 h 2809875"/>
                <a:gd name="connsiteX7" fmla="*/ 2903147 w 2903147"/>
                <a:gd name="connsiteY7" fmla="*/ 1019175 h 2809875"/>
                <a:gd name="connsiteX8" fmla="*/ 2888859 w 2903147"/>
                <a:gd name="connsiteY8" fmla="*/ 1014413 h 2809875"/>
                <a:gd name="connsiteX9" fmla="*/ 2874572 w 2903147"/>
                <a:gd name="connsiteY9" fmla="*/ 1004888 h 2809875"/>
                <a:gd name="connsiteX10" fmla="*/ 2855522 w 2903147"/>
                <a:gd name="connsiteY10" fmla="*/ 1004888 h 2809875"/>
                <a:gd name="connsiteX11" fmla="*/ 2834090 w 2903147"/>
                <a:gd name="connsiteY11" fmla="*/ 995363 h 2809875"/>
                <a:gd name="connsiteX12" fmla="*/ 2810278 w 2903147"/>
                <a:gd name="connsiteY12" fmla="*/ 1009650 h 2809875"/>
                <a:gd name="connsiteX13" fmla="*/ 2767416 w 2903147"/>
                <a:gd name="connsiteY13" fmla="*/ 1007269 h 2809875"/>
                <a:gd name="connsiteX14" fmla="*/ 2734079 w 2903147"/>
                <a:gd name="connsiteY14" fmla="*/ 1019175 h 2809875"/>
                <a:gd name="connsiteX15" fmla="*/ 2712646 w 2903147"/>
                <a:gd name="connsiteY15" fmla="*/ 1019176 h 2809875"/>
                <a:gd name="connsiteX16" fmla="*/ 2693597 w 2903147"/>
                <a:gd name="connsiteY16" fmla="*/ 1009650 h 2809875"/>
                <a:gd name="connsiteX17" fmla="*/ 2641209 w 2903147"/>
                <a:gd name="connsiteY17" fmla="*/ 1021557 h 2809875"/>
                <a:gd name="connsiteX18" fmla="*/ 2631684 w 2903147"/>
                <a:gd name="connsiteY18" fmla="*/ 1031082 h 2809875"/>
                <a:gd name="connsiteX19" fmla="*/ 2612634 w 2903147"/>
                <a:gd name="connsiteY19" fmla="*/ 1038225 h 2809875"/>
                <a:gd name="connsiteX20" fmla="*/ 2595965 w 2903147"/>
                <a:gd name="connsiteY20" fmla="*/ 1035844 h 2809875"/>
                <a:gd name="connsiteX21" fmla="*/ 2529290 w 2903147"/>
                <a:gd name="connsiteY21" fmla="*/ 1004888 h 2809875"/>
                <a:gd name="connsiteX22" fmla="*/ 2526909 w 2903147"/>
                <a:gd name="connsiteY22" fmla="*/ 971550 h 2809875"/>
                <a:gd name="connsiteX23" fmla="*/ 2512622 w 2903147"/>
                <a:gd name="connsiteY23" fmla="*/ 942975 h 2809875"/>
                <a:gd name="connsiteX24" fmla="*/ 2488809 w 2903147"/>
                <a:gd name="connsiteY24" fmla="*/ 938213 h 2809875"/>
                <a:gd name="connsiteX25" fmla="*/ 2493572 w 2903147"/>
                <a:gd name="connsiteY25" fmla="*/ 923925 h 2809875"/>
                <a:gd name="connsiteX26" fmla="*/ 2479284 w 2903147"/>
                <a:gd name="connsiteY26" fmla="*/ 914400 h 2809875"/>
                <a:gd name="connsiteX27" fmla="*/ 2457853 w 2903147"/>
                <a:gd name="connsiteY27" fmla="*/ 902494 h 2809875"/>
                <a:gd name="connsiteX28" fmla="*/ 2431659 w 2903147"/>
                <a:gd name="connsiteY28" fmla="*/ 890588 h 2809875"/>
                <a:gd name="connsiteX29" fmla="*/ 2414991 w 2903147"/>
                <a:gd name="connsiteY29" fmla="*/ 864394 h 2809875"/>
                <a:gd name="connsiteX30" fmla="*/ 2398321 w 2903147"/>
                <a:gd name="connsiteY30" fmla="*/ 833437 h 2809875"/>
                <a:gd name="connsiteX31" fmla="*/ 2367365 w 2903147"/>
                <a:gd name="connsiteY31" fmla="*/ 807244 h 2809875"/>
                <a:gd name="connsiteX32" fmla="*/ 2348316 w 2903147"/>
                <a:gd name="connsiteY32" fmla="*/ 769144 h 2809875"/>
                <a:gd name="connsiteX33" fmla="*/ 2322122 w 2903147"/>
                <a:gd name="connsiteY33" fmla="*/ 733425 h 2809875"/>
                <a:gd name="connsiteX34" fmla="*/ 2307834 w 2903147"/>
                <a:gd name="connsiteY34" fmla="*/ 723900 h 2809875"/>
                <a:gd name="connsiteX35" fmla="*/ 2264972 w 2903147"/>
                <a:gd name="connsiteY35" fmla="*/ 704850 h 2809875"/>
                <a:gd name="connsiteX36" fmla="*/ 2241159 w 2903147"/>
                <a:gd name="connsiteY36" fmla="*/ 678657 h 2809875"/>
                <a:gd name="connsiteX37" fmla="*/ 2231634 w 2903147"/>
                <a:gd name="connsiteY37" fmla="*/ 657225 h 2809875"/>
                <a:gd name="connsiteX38" fmla="*/ 2212584 w 2903147"/>
                <a:gd name="connsiteY38" fmla="*/ 647700 h 2809875"/>
                <a:gd name="connsiteX39" fmla="*/ 2198297 w 2903147"/>
                <a:gd name="connsiteY39" fmla="*/ 638175 h 2809875"/>
                <a:gd name="connsiteX40" fmla="*/ 2179247 w 2903147"/>
                <a:gd name="connsiteY40" fmla="*/ 642938 h 2809875"/>
                <a:gd name="connsiteX41" fmla="*/ 2155434 w 2903147"/>
                <a:gd name="connsiteY41" fmla="*/ 619125 h 2809875"/>
                <a:gd name="connsiteX42" fmla="*/ 2136384 w 2903147"/>
                <a:gd name="connsiteY42" fmla="*/ 590550 h 2809875"/>
                <a:gd name="connsiteX43" fmla="*/ 2126859 w 2903147"/>
                <a:gd name="connsiteY43" fmla="*/ 561975 h 2809875"/>
                <a:gd name="connsiteX44" fmla="*/ 2103047 w 2903147"/>
                <a:gd name="connsiteY44" fmla="*/ 561975 h 2809875"/>
                <a:gd name="connsiteX45" fmla="*/ 2088759 w 2903147"/>
                <a:gd name="connsiteY45" fmla="*/ 547688 h 2809875"/>
                <a:gd name="connsiteX46" fmla="*/ 2050660 w 2903147"/>
                <a:gd name="connsiteY46" fmla="*/ 540544 h 2809875"/>
                <a:gd name="connsiteX47" fmla="*/ 2007797 w 2903147"/>
                <a:gd name="connsiteY47" fmla="*/ 528638 h 2809875"/>
                <a:gd name="connsiteX48" fmla="*/ 1976841 w 2903147"/>
                <a:gd name="connsiteY48" fmla="*/ 526256 h 2809875"/>
                <a:gd name="connsiteX49" fmla="*/ 1948266 w 2903147"/>
                <a:gd name="connsiteY49" fmla="*/ 521494 h 2809875"/>
                <a:gd name="connsiteX50" fmla="*/ 1926834 w 2903147"/>
                <a:gd name="connsiteY50" fmla="*/ 504825 h 2809875"/>
                <a:gd name="connsiteX51" fmla="*/ 1912547 w 2903147"/>
                <a:gd name="connsiteY51" fmla="*/ 509588 h 2809875"/>
                <a:gd name="connsiteX52" fmla="*/ 1841109 w 2903147"/>
                <a:gd name="connsiteY52" fmla="*/ 495300 h 2809875"/>
                <a:gd name="connsiteX53" fmla="*/ 1812534 w 2903147"/>
                <a:gd name="connsiteY53" fmla="*/ 485775 h 2809875"/>
                <a:gd name="connsiteX54" fmla="*/ 1798247 w 2903147"/>
                <a:gd name="connsiteY54" fmla="*/ 481013 h 2809875"/>
                <a:gd name="connsiteX55" fmla="*/ 1783959 w 2903147"/>
                <a:gd name="connsiteY55" fmla="*/ 490538 h 2809875"/>
                <a:gd name="connsiteX56" fmla="*/ 1769672 w 2903147"/>
                <a:gd name="connsiteY56" fmla="*/ 495300 h 2809875"/>
                <a:gd name="connsiteX57" fmla="*/ 1741097 w 2903147"/>
                <a:gd name="connsiteY57" fmla="*/ 523875 h 2809875"/>
                <a:gd name="connsiteX58" fmla="*/ 1717284 w 2903147"/>
                <a:gd name="connsiteY58" fmla="*/ 519113 h 2809875"/>
                <a:gd name="connsiteX59" fmla="*/ 1683947 w 2903147"/>
                <a:gd name="connsiteY59" fmla="*/ 509588 h 2809875"/>
                <a:gd name="connsiteX60" fmla="*/ 1650609 w 2903147"/>
                <a:gd name="connsiteY60" fmla="*/ 504825 h 2809875"/>
                <a:gd name="connsiteX61" fmla="*/ 1622034 w 2903147"/>
                <a:gd name="connsiteY61" fmla="*/ 500063 h 2809875"/>
                <a:gd name="connsiteX62" fmla="*/ 1581553 w 2903147"/>
                <a:gd name="connsiteY62" fmla="*/ 483394 h 2809875"/>
                <a:gd name="connsiteX63" fmla="*/ 1552978 w 2903147"/>
                <a:gd name="connsiteY63" fmla="*/ 483394 h 2809875"/>
                <a:gd name="connsiteX64" fmla="*/ 1541072 w 2903147"/>
                <a:gd name="connsiteY64" fmla="*/ 466725 h 2809875"/>
                <a:gd name="connsiteX65" fmla="*/ 1526784 w 2903147"/>
                <a:gd name="connsiteY65" fmla="*/ 447675 h 2809875"/>
                <a:gd name="connsiteX66" fmla="*/ 1522021 w 2903147"/>
                <a:gd name="connsiteY66" fmla="*/ 421481 h 2809875"/>
                <a:gd name="connsiteX67" fmla="*/ 1533929 w 2903147"/>
                <a:gd name="connsiteY67" fmla="*/ 392907 h 2809875"/>
                <a:gd name="connsiteX68" fmla="*/ 1564884 w 2903147"/>
                <a:gd name="connsiteY68" fmla="*/ 366713 h 2809875"/>
                <a:gd name="connsiteX69" fmla="*/ 1557740 w 2903147"/>
                <a:gd name="connsiteY69" fmla="*/ 340519 h 2809875"/>
                <a:gd name="connsiteX70" fmla="*/ 1564884 w 2903147"/>
                <a:gd name="connsiteY70" fmla="*/ 309562 h 2809875"/>
                <a:gd name="connsiteX71" fmla="*/ 1583934 w 2903147"/>
                <a:gd name="connsiteY71" fmla="*/ 285750 h 2809875"/>
                <a:gd name="connsiteX72" fmla="*/ 1588697 w 2903147"/>
                <a:gd name="connsiteY72" fmla="*/ 271463 h 2809875"/>
                <a:gd name="connsiteX73" fmla="*/ 1579172 w 2903147"/>
                <a:gd name="connsiteY73" fmla="*/ 257175 h 2809875"/>
                <a:gd name="connsiteX74" fmla="*/ 1545834 w 2903147"/>
                <a:gd name="connsiteY74" fmla="*/ 230981 h 2809875"/>
                <a:gd name="connsiteX75" fmla="*/ 1522022 w 2903147"/>
                <a:gd name="connsiteY75" fmla="*/ 228600 h 2809875"/>
                <a:gd name="connsiteX76" fmla="*/ 1507734 w 2903147"/>
                <a:gd name="connsiteY76" fmla="*/ 192881 h 2809875"/>
                <a:gd name="connsiteX77" fmla="*/ 1505353 w 2903147"/>
                <a:gd name="connsiteY77" fmla="*/ 159543 h 2809875"/>
                <a:gd name="connsiteX78" fmla="*/ 1488684 w 2903147"/>
                <a:gd name="connsiteY78" fmla="*/ 119063 h 2809875"/>
                <a:gd name="connsiteX79" fmla="*/ 1479159 w 2903147"/>
                <a:gd name="connsiteY79" fmla="*/ 92868 h 2809875"/>
                <a:gd name="connsiteX80" fmla="*/ 1455347 w 2903147"/>
                <a:gd name="connsiteY80" fmla="*/ 85725 h 2809875"/>
                <a:gd name="connsiteX81" fmla="*/ 1450584 w 2903147"/>
                <a:gd name="connsiteY81" fmla="*/ 66675 h 2809875"/>
                <a:gd name="connsiteX82" fmla="*/ 1433915 w 2903147"/>
                <a:gd name="connsiteY82" fmla="*/ 40481 h 2809875"/>
                <a:gd name="connsiteX83" fmla="*/ 1445822 w 2903147"/>
                <a:gd name="connsiteY83" fmla="*/ 30956 h 2809875"/>
                <a:gd name="connsiteX84" fmla="*/ 1436297 w 2903147"/>
                <a:gd name="connsiteY84" fmla="*/ 0 h 2809875"/>
                <a:gd name="connsiteX85" fmla="*/ 845747 w 2903147"/>
                <a:gd name="connsiteY85" fmla="*/ 180975 h 2809875"/>
                <a:gd name="connsiteX86" fmla="*/ 845747 w 2903147"/>
                <a:gd name="connsiteY86" fmla="*/ 180975 h 2809875"/>
                <a:gd name="connsiteX87" fmla="*/ 840984 w 2903147"/>
                <a:gd name="connsiteY87" fmla="*/ 223838 h 2809875"/>
                <a:gd name="connsiteX88" fmla="*/ 836222 w 2903147"/>
                <a:gd name="connsiteY88" fmla="*/ 238125 h 2809875"/>
                <a:gd name="connsiteX89" fmla="*/ 817172 w 2903147"/>
                <a:gd name="connsiteY89" fmla="*/ 254794 h 2809875"/>
                <a:gd name="connsiteX90" fmla="*/ 788597 w 2903147"/>
                <a:gd name="connsiteY90" fmla="*/ 266700 h 2809875"/>
                <a:gd name="connsiteX91" fmla="*/ 740972 w 2903147"/>
                <a:gd name="connsiteY91" fmla="*/ 300038 h 2809875"/>
                <a:gd name="connsiteX92" fmla="*/ 721922 w 2903147"/>
                <a:gd name="connsiteY92" fmla="*/ 328613 h 2809875"/>
                <a:gd name="connsiteX93" fmla="*/ 705252 w 2903147"/>
                <a:gd name="connsiteY93" fmla="*/ 342900 h 2809875"/>
                <a:gd name="connsiteX94" fmla="*/ 707634 w 2903147"/>
                <a:gd name="connsiteY94" fmla="*/ 369095 h 2809875"/>
                <a:gd name="connsiteX95" fmla="*/ 726684 w 2903147"/>
                <a:gd name="connsiteY95" fmla="*/ 381000 h 2809875"/>
                <a:gd name="connsiteX96" fmla="*/ 731447 w 2903147"/>
                <a:gd name="connsiteY96" fmla="*/ 395288 h 2809875"/>
                <a:gd name="connsiteX97" fmla="*/ 750497 w 2903147"/>
                <a:gd name="connsiteY97" fmla="*/ 423863 h 2809875"/>
                <a:gd name="connsiteX98" fmla="*/ 760022 w 2903147"/>
                <a:gd name="connsiteY98" fmla="*/ 442913 h 2809875"/>
                <a:gd name="connsiteX99" fmla="*/ 750497 w 2903147"/>
                <a:gd name="connsiteY99" fmla="*/ 481013 h 2809875"/>
                <a:gd name="connsiteX100" fmla="*/ 736209 w 2903147"/>
                <a:gd name="connsiteY100" fmla="*/ 490538 h 2809875"/>
                <a:gd name="connsiteX101" fmla="*/ 731447 w 2903147"/>
                <a:gd name="connsiteY101" fmla="*/ 504825 h 2809875"/>
                <a:gd name="connsiteX102" fmla="*/ 717159 w 2903147"/>
                <a:gd name="connsiteY102" fmla="*/ 509588 h 2809875"/>
                <a:gd name="connsiteX103" fmla="*/ 712397 w 2903147"/>
                <a:gd name="connsiteY103" fmla="*/ 538163 h 2809875"/>
                <a:gd name="connsiteX104" fmla="*/ 702872 w 2903147"/>
                <a:gd name="connsiteY104" fmla="*/ 566738 h 2809875"/>
                <a:gd name="connsiteX105" fmla="*/ 698109 w 2903147"/>
                <a:gd name="connsiteY105" fmla="*/ 581025 h 2809875"/>
                <a:gd name="connsiteX106" fmla="*/ 683822 w 2903147"/>
                <a:gd name="connsiteY106" fmla="*/ 611981 h 2809875"/>
                <a:gd name="connsiteX107" fmla="*/ 702872 w 2903147"/>
                <a:gd name="connsiteY107" fmla="*/ 638175 h 2809875"/>
                <a:gd name="connsiteX108" fmla="*/ 731447 w 2903147"/>
                <a:gd name="connsiteY108" fmla="*/ 647700 h 2809875"/>
                <a:gd name="connsiteX109" fmla="*/ 740972 w 2903147"/>
                <a:gd name="connsiteY109" fmla="*/ 661988 h 2809875"/>
                <a:gd name="connsiteX110" fmla="*/ 745734 w 2903147"/>
                <a:gd name="connsiteY110" fmla="*/ 676275 h 2809875"/>
                <a:gd name="connsiteX111" fmla="*/ 745734 w 2903147"/>
                <a:gd name="connsiteY111" fmla="*/ 688181 h 2809875"/>
                <a:gd name="connsiteX112" fmla="*/ 748115 w 2903147"/>
                <a:gd name="connsiteY112" fmla="*/ 709613 h 2809875"/>
                <a:gd name="connsiteX113" fmla="*/ 755259 w 2903147"/>
                <a:gd name="connsiteY113" fmla="*/ 728663 h 2809875"/>
                <a:gd name="connsiteX114" fmla="*/ 745734 w 2903147"/>
                <a:gd name="connsiteY114" fmla="*/ 757238 h 2809875"/>
                <a:gd name="connsiteX115" fmla="*/ 736209 w 2903147"/>
                <a:gd name="connsiteY115" fmla="*/ 771525 h 2809875"/>
                <a:gd name="connsiteX116" fmla="*/ 736209 w 2903147"/>
                <a:gd name="connsiteY116" fmla="*/ 842963 h 2809875"/>
                <a:gd name="connsiteX117" fmla="*/ 740972 w 2903147"/>
                <a:gd name="connsiteY117" fmla="*/ 857250 h 2809875"/>
                <a:gd name="connsiteX118" fmla="*/ 745734 w 2903147"/>
                <a:gd name="connsiteY118" fmla="*/ 876300 h 2809875"/>
                <a:gd name="connsiteX119" fmla="*/ 760022 w 2903147"/>
                <a:gd name="connsiteY119" fmla="*/ 923925 h 2809875"/>
                <a:gd name="connsiteX120" fmla="*/ 764784 w 2903147"/>
                <a:gd name="connsiteY120" fmla="*/ 938213 h 2809875"/>
                <a:gd name="connsiteX121" fmla="*/ 771928 w 2903147"/>
                <a:gd name="connsiteY121" fmla="*/ 983456 h 2809875"/>
                <a:gd name="connsiteX122" fmla="*/ 750497 w 2903147"/>
                <a:gd name="connsiteY122" fmla="*/ 1004888 h 2809875"/>
                <a:gd name="connsiteX123" fmla="*/ 731447 w 2903147"/>
                <a:gd name="connsiteY123" fmla="*/ 1009650 h 2809875"/>
                <a:gd name="connsiteX124" fmla="*/ 712397 w 2903147"/>
                <a:gd name="connsiteY124" fmla="*/ 1016794 h 2809875"/>
                <a:gd name="connsiteX125" fmla="*/ 683822 w 2903147"/>
                <a:gd name="connsiteY125" fmla="*/ 1035844 h 2809875"/>
                <a:gd name="connsiteX126" fmla="*/ 674297 w 2903147"/>
                <a:gd name="connsiteY126" fmla="*/ 1052513 h 2809875"/>
                <a:gd name="connsiteX127" fmla="*/ 660009 w 2903147"/>
                <a:gd name="connsiteY127" fmla="*/ 1062038 h 2809875"/>
                <a:gd name="connsiteX128" fmla="*/ 650484 w 2903147"/>
                <a:gd name="connsiteY128" fmla="*/ 1076325 h 2809875"/>
                <a:gd name="connsiteX129" fmla="*/ 640959 w 2903147"/>
                <a:gd name="connsiteY129" fmla="*/ 1157288 h 2809875"/>
                <a:gd name="connsiteX130" fmla="*/ 626672 w 2903147"/>
                <a:gd name="connsiteY130" fmla="*/ 1190625 h 2809875"/>
                <a:gd name="connsiteX131" fmla="*/ 593334 w 2903147"/>
                <a:gd name="connsiteY131" fmla="*/ 1204913 h 2809875"/>
                <a:gd name="connsiteX132" fmla="*/ 588572 w 2903147"/>
                <a:gd name="connsiteY132" fmla="*/ 1219200 h 2809875"/>
                <a:gd name="connsiteX133" fmla="*/ 593334 w 2903147"/>
                <a:gd name="connsiteY133" fmla="*/ 1233488 h 2809875"/>
                <a:gd name="connsiteX134" fmla="*/ 579047 w 2903147"/>
                <a:gd name="connsiteY134" fmla="*/ 1247775 h 2809875"/>
                <a:gd name="connsiteX135" fmla="*/ 569521 w 2903147"/>
                <a:gd name="connsiteY135" fmla="*/ 1290638 h 2809875"/>
                <a:gd name="connsiteX136" fmla="*/ 552854 w 2903147"/>
                <a:gd name="connsiteY136" fmla="*/ 1321593 h 2809875"/>
                <a:gd name="connsiteX137" fmla="*/ 533803 w 2903147"/>
                <a:gd name="connsiteY137" fmla="*/ 1343025 h 2809875"/>
                <a:gd name="connsiteX138" fmla="*/ 519515 w 2903147"/>
                <a:gd name="connsiteY138" fmla="*/ 1371600 h 2809875"/>
                <a:gd name="connsiteX139" fmla="*/ 498084 w 2903147"/>
                <a:gd name="connsiteY139" fmla="*/ 1419225 h 2809875"/>
                <a:gd name="connsiteX140" fmla="*/ 493322 w 2903147"/>
                <a:gd name="connsiteY140" fmla="*/ 1433513 h 2809875"/>
                <a:gd name="connsiteX141" fmla="*/ 474272 w 2903147"/>
                <a:gd name="connsiteY141" fmla="*/ 1466850 h 2809875"/>
                <a:gd name="connsiteX142" fmla="*/ 464747 w 2903147"/>
                <a:gd name="connsiteY142" fmla="*/ 1485900 h 2809875"/>
                <a:gd name="connsiteX143" fmla="*/ 459984 w 2903147"/>
                <a:gd name="connsiteY143" fmla="*/ 1500188 h 2809875"/>
                <a:gd name="connsiteX144" fmla="*/ 450459 w 2903147"/>
                <a:gd name="connsiteY144" fmla="*/ 1514475 h 2809875"/>
                <a:gd name="connsiteX145" fmla="*/ 436172 w 2903147"/>
                <a:gd name="connsiteY145" fmla="*/ 1552575 h 2809875"/>
                <a:gd name="connsiteX146" fmla="*/ 412359 w 2903147"/>
                <a:gd name="connsiteY146" fmla="*/ 1595438 h 2809875"/>
                <a:gd name="connsiteX147" fmla="*/ 398072 w 2903147"/>
                <a:gd name="connsiteY147" fmla="*/ 1628776 h 2809875"/>
                <a:gd name="connsiteX148" fmla="*/ 393310 w 2903147"/>
                <a:gd name="connsiteY148" fmla="*/ 1657350 h 2809875"/>
                <a:gd name="connsiteX149" fmla="*/ 379022 w 2903147"/>
                <a:gd name="connsiteY149" fmla="*/ 1719263 h 2809875"/>
                <a:gd name="connsiteX150" fmla="*/ 374259 w 2903147"/>
                <a:gd name="connsiteY150" fmla="*/ 1757363 h 2809875"/>
                <a:gd name="connsiteX151" fmla="*/ 369497 w 2903147"/>
                <a:gd name="connsiteY151" fmla="*/ 1771650 h 2809875"/>
                <a:gd name="connsiteX152" fmla="*/ 357591 w 2903147"/>
                <a:gd name="connsiteY152" fmla="*/ 1807369 h 2809875"/>
                <a:gd name="connsiteX153" fmla="*/ 343303 w 2903147"/>
                <a:gd name="connsiteY153" fmla="*/ 1852613 h 2809875"/>
                <a:gd name="connsiteX154" fmla="*/ 336159 w 2903147"/>
                <a:gd name="connsiteY154" fmla="*/ 1876425 h 2809875"/>
                <a:gd name="connsiteX155" fmla="*/ 326634 w 2903147"/>
                <a:gd name="connsiteY155" fmla="*/ 1890713 h 2809875"/>
                <a:gd name="connsiteX156" fmla="*/ 321872 w 2903147"/>
                <a:gd name="connsiteY156" fmla="*/ 1905000 h 2809875"/>
                <a:gd name="connsiteX157" fmla="*/ 307584 w 2903147"/>
                <a:gd name="connsiteY157" fmla="*/ 1914525 h 2809875"/>
                <a:gd name="connsiteX158" fmla="*/ 293297 w 2903147"/>
                <a:gd name="connsiteY158" fmla="*/ 1943100 h 2809875"/>
                <a:gd name="connsiteX159" fmla="*/ 283772 w 2903147"/>
                <a:gd name="connsiteY159" fmla="*/ 1971675 h 2809875"/>
                <a:gd name="connsiteX160" fmla="*/ 267103 w 2903147"/>
                <a:gd name="connsiteY160" fmla="*/ 2002632 h 2809875"/>
                <a:gd name="connsiteX161" fmla="*/ 231384 w 2903147"/>
                <a:gd name="connsiteY161" fmla="*/ 2038350 h 2809875"/>
                <a:gd name="connsiteX162" fmla="*/ 207572 w 2903147"/>
                <a:gd name="connsiteY162" fmla="*/ 2062163 h 2809875"/>
                <a:gd name="connsiteX163" fmla="*/ 202809 w 2903147"/>
                <a:gd name="connsiteY163" fmla="*/ 2076450 h 2809875"/>
                <a:gd name="connsiteX164" fmla="*/ 174234 w 2903147"/>
                <a:gd name="connsiteY164" fmla="*/ 2095500 h 2809875"/>
                <a:gd name="connsiteX165" fmla="*/ 159947 w 2903147"/>
                <a:gd name="connsiteY165" fmla="*/ 2105025 h 2809875"/>
                <a:gd name="connsiteX166" fmla="*/ 131372 w 2903147"/>
                <a:gd name="connsiteY166" fmla="*/ 2133601 h 2809875"/>
                <a:gd name="connsiteX167" fmla="*/ 102797 w 2903147"/>
                <a:gd name="connsiteY167" fmla="*/ 2145506 h 2809875"/>
                <a:gd name="connsiteX168" fmla="*/ 78985 w 2903147"/>
                <a:gd name="connsiteY168" fmla="*/ 2157412 h 2809875"/>
                <a:gd name="connsiteX169" fmla="*/ 45647 w 2903147"/>
                <a:gd name="connsiteY169" fmla="*/ 2174081 h 2809875"/>
                <a:gd name="connsiteX170" fmla="*/ 24215 w 2903147"/>
                <a:gd name="connsiteY170" fmla="*/ 2178844 h 2809875"/>
                <a:gd name="connsiteX171" fmla="*/ 403 w 2903147"/>
                <a:gd name="connsiteY171" fmla="*/ 2188369 h 2809875"/>
                <a:gd name="connsiteX172" fmla="*/ 12309 w 2903147"/>
                <a:gd name="connsiteY172" fmla="*/ 2228850 h 2809875"/>
                <a:gd name="connsiteX173" fmla="*/ 43265 w 2903147"/>
                <a:gd name="connsiteY173" fmla="*/ 2255044 h 2809875"/>
                <a:gd name="connsiteX174" fmla="*/ 67079 w 2903147"/>
                <a:gd name="connsiteY174" fmla="*/ 2271713 h 2809875"/>
                <a:gd name="connsiteX175" fmla="*/ 90890 w 2903147"/>
                <a:gd name="connsiteY175" fmla="*/ 2276475 h 2809875"/>
                <a:gd name="connsiteX176" fmla="*/ 114703 w 2903147"/>
                <a:gd name="connsiteY176" fmla="*/ 2297906 h 2809875"/>
                <a:gd name="connsiteX177" fmla="*/ 119466 w 2903147"/>
                <a:gd name="connsiteY177" fmla="*/ 2326482 h 2809875"/>
                <a:gd name="connsiteX178" fmla="*/ 126609 w 2903147"/>
                <a:gd name="connsiteY178" fmla="*/ 2347913 h 2809875"/>
                <a:gd name="connsiteX179" fmla="*/ 121847 w 2903147"/>
                <a:gd name="connsiteY179" fmla="*/ 2386013 h 2809875"/>
                <a:gd name="connsiteX180" fmla="*/ 112322 w 2903147"/>
                <a:gd name="connsiteY180" fmla="*/ 2405063 h 2809875"/>
                <a:gd name="connsiteX181" fmla="*/ 100416 w 2903147"/>
                <a:gd name="connsiteY181" fmla="*/ 2424112 h 2809875"/>
                <a:gd name="connsiteX182" fmla="*/ 71841 w 2903147"/>
                <a:gd name="connsiteY182" fmla="*/ 2426494 h 2809875"/>
                <a:gd name="connsiteX183" fmla="*/ 50409 w 2903147"/>
                <a:gd name="connsiteY183" fmla="*/ 2452688 h 2809875"/>
                <a:gd name="connsiteX184" fmla="*/ 21834 w 2903147"/>
                <a:gd name="connsiteY184" fmla="*/ 2466975 h 2809875"/>
                <a:gd name="connsiteX185" fmla="*/ 31359 w 2903147"/>
                <a:gd name="connsiteY185" fmla="*/ 2490788 h 2809875"/>
                <a:gd name="connsiteX186" fmla="*/ 21834 w 2903147"/>
                <a:gd name="connsiteY186" fmla="*/ 2524125 h 2809875"/>
                <a:gd name="connsiteX187" fmla="*/ 12309 w 2903147"/>
                <a:gd name="connsiteY187" fmla="*/ 2538413 h 2809875"/>
                <a:gd name="connsiteX188" fmla="*/ 374259 w 2903147"/>
                <a:gd name="connsiteY188" fmla="*/ 2809875 h 2809875"/>
                <a:gd name="connsiteX0" fmla="*/ 690172 w 2938905"/>
                <a:gd name="connsiteY0" fmla="*/ 2619375 h 2809875"/>
                <a:gd name="connsiteX1" fmla="*/ 1179122 w 2938905"/>
                <a:gd name="connsiteY1" fmla="*/ 2152650 h 2809875"/>
                <a:gd name="connsiteX2" fmla="*/ 1449791 w 2938905"/>
                <a:gd name="connsiteY2" fmla="*/ 1759744 h 2809875"/>
                <a:gd name="connsiteX3" fmla="*/ 1573615 w 2938905"/>
                <a:gd name="connsiteY3" fmla="*/ 1492251 h 2809875"/>
                <a:gd name="connsiteX4" fmla="*/ 1823647 w 2938905"/>
                <a:gd name="connsiteY4" fmla="*/ 1362075 h 2809875"/>
                <a:gd name="connsiteX5" fmla="*/ 2145909 w 2938905"/>
                <a:gd name="connsiteY5" fmla="*/ 1212850 h 2809875"/>
                <a:gd name="connsiteX6" fmla="*/ 2325297 w 2938905"/>
                <a:gd name="connsiteY6" fmla="*/ 1135063 h 2809875"/>
                <a:gd name="connsiteX7" fmla="*/ 2903147 w 2938905"/>
                <a:gd name="connsiteY7" fmla="*/ 1019175 h 2809875"/>
                <a:gd name="connsiteX8" fmla="*/ 2874572 w 2938905"/>
                <a:gd name="connsiteY8" fmla="*/ 1004888 h 2809875"/>
                <a:gd name="connsiteX9" fmla="*/ 2855522 w 2938905"/>
                <a:gd name="connsiteY9" fmla="*/ 1004888 h 2809875"/>
                <a:gd name="connsiteX10" fmla="*/ 2834090 w 2938905"/>
                <a:gd name="connsiteY10" fmla="*/ 995363 h 2809875"/>
                <a:gd name="connsiteX11" fmla="*/ 2810278 w 2938905"/>
                <a:gd name="connsiteY11" fmla="*/ 1009650 h 2809875"/>
                <a:gd name="connsiteX12" fmla="*/ 2767416 w 2938905"/>
                <a:gd name="connsiteY12" fmla="*/ 1007269 h 2809875"/>
                <a:gd name="connsiteX13" fmla="*/ 2734079 w 2938905"/>
                <a:gd name="connsiteY13" fmla="*/ 1019175 h 2809875"/>
                <a:gd name="connsiteX14" fmla="*/ 2712646 w 2938905"/>
                <a:gd name="connsiteY14" fmla="*/ 1019176 h 2809875"/>
                <a:gd name="connsiteX15" fmla="*/ 2693597 w 2938905"/>
                <a:gd name="connsiteY15" fmla="*/ 1009650 h 2809875"/>
                <a:gd name="connsiteX16" fmla="*/ 2641209 w 2938905"/>
                <a:gd name="connsiteY16" fmla="*/ 1021557 h 2809875"/>
                <a:gd name="connsiteX17" fmla="*/ 2631684 w 2938905"/>
                <a:gd name="connsiteY17" fmla="*/ 1031082 h 2809875"/>
                <a:gd name="connsiteX18" fmla="*/ 2612634 w 2938905"/>
                <a:gd name="connsiteY18" fmla="*/ 1038225 h 2809875"/>
                <a:gd name="connsiteX19" fmla="*/ 2595965 w 2938905"/>
                <a:gd name="connsiteY19" fmla="*/ 1035844 h 2809875"/>
                <a:gd name="connsiteX20" fmla="*/ 2529290 w 2938905"/>
                <a:gd name="connsiteY20" fmla="*/ 1004888 h 2809875"/>
                <a:gd name="connsiteX21" fmla="*/ 2526909 w 2938905"/>
                <a:gd name="connsiteY21" fmla="*/ 971550 h 2809875"/>
                <a:gd name="connsiteX22" fmla="*/ 2512622 w 2938905"/>
                <a:gd name="connsiteY22" fmla="*/ 942975 h 2809875"/>
                <a:gd name="connsiteX23" fmla="*/ 2488809 w 2938905"/>
                <a:gd name="connsiteY23" fmla="*/ 938213 h 2809875"/>
                <a:gd name="connsiteX24" fmla="*/ 2493572 w 2938905"/>
                <a:gd name="connsiteY24" fmla="*/ 923925 h 2809875"/>
                <a:gd name="connsiteX25" fmla="*/ 2479284 w 2938905"/>
                <a:gd name="connsiteY25" fmla="*/ 914400 h 2809875"/>
                <a:gd name="connsiteX26" fmla="*/ 2457853 w 2938905"/>
                <a:gd name="connsiteY26" fmla="*/ 902494 h 2809875"/>
                <a:gd name="connsiteX27" fmla="*/ 2431659 w 2938905"/>
                <a:gd name="connsiteY27" fmla="*/ 890588 h 2809875"/>
                <a:gd name="connsiteX28" fmla="*/ 2414991 w 2938905"/>
                <a:gd name="connsiteY28" fmla="*/ 864394 h 2809875"/>
                <a:gd name="connsiteX29" fmla="*/ 2398321 w 2938905"/>
                <a:gd name="connsiteY29" fmla="*/ 833437 h 2809875"/>
                <a:gd name="connsiteX30" fmla="*/ 2367365 w 2938905"/>
                <a:gd name="connsiteY30" fmla="*/ 807244 h 2809875"/>
                <a:gd name="connsiteX31" fmla="*/ 2348316 w 2938905"/>
                <a:gd name="connsiteY31" fmla="*/ 769144 h 2809875"/>
                <a:gd name="connsiteX32" fmla="*/ 2322122 w 2938905"/>
                <a:gd name="connsiteY32" fmla="*/ 733425 h 2809875"/>
                <a:gd name="connsiteX33" fmla="*/ 2307834 w 2938905"/>
                <a:gd name="connsiteY33" fmla="*/ 723900 h 2809875"/>
                <a:gd name="connsiteX34" fmla="*/ 2264972 w 2938905"/>
                <a:gd name="connsiteY34" fmla="*/ 704850 h 2809875"/>
                <a:gd name="connsiteX35" fmla="*/ 2241159 w 2938905"/>
                <a:gd name="connsiteY35" fmla="*/ 678657 h 2809875"/>
                <a:gd name="connsiteX36" fmla="*/ 2231634 w 2938905"/>
                <a:gd name="connsiteY36" fmla="*/ 657225 h 2809875"/>
                <a:gd name="connsiteX37" fmla="*/ 2212584 w 2938905"/>
                <a:gd name="connsiteY37" fmla="*/ 647700 h 2809875"/>
                <a:gd name="connsiteX38" fmla="*/ 2198297 w 2938905"/>
                <a:gd name="connsiteY38" fmla="*/ 638175 h 2809875"/>
                <a:gd name="connsiteX39" fmla="*/ 2179247 w 2938905"/>
                <a:gd name="connsiteY39" fmla="*/ 642938 h 2809875"/>
                <a:gd name="connsiteX40" fmla="*/ 2155434 w 2938905"/>
                <a:gd name="connsiteY40" fmla="*/ 619125 h 2809875"/>
                <a:gd name="connsiteX41" fmla="*/ 2136384 w 2938905"/>
                <a:gd name="connsiteY41" fmla="*/ 590550 h 2809875"/>
                <a:gd name="connsiteX42" fmla="*/ 2126859 w 2938905"/>
                <a:gd name="connsiteY42" fmla="*/ 561975 h 2809875"/>
                <a:gd name="connsiteX43" fmla="*/ 2103047 w 2938905"/>
                <a:gd name="connsiteY43" fmla="*/ 561975 h 2809875"/>
                <a:gd name="connsiteX44" fmla="*/ 2088759 w 2938905"/>
                <a:gd name="connsiteY44" fmla="*/ 547688 h 2809875"/>
                <a:gd name="connsiteX45" fmla="*/ 2050660 w 2938905"/>
                <a:gd name="connsiteY45" fmla="*/ 540544 h 2809875"/>
                <a:gd name="connsiteX46" fmla="*/ 2007797 w 2938905"/>
                <a:gd name="connsiteY46" fmla="*/ 528638 h 2809875"/>
                <a:gd name="connsiteX47" fmla="*/ 1976841 w 2938905"/>
                <a:gd name="connsiteY47" fmla="*/ 526256 h 2809875"/>
                <a:gd name="connsiteX48" fmla="*/ 1948266 w 2938905"/>
                <a:gd name="connsiteY48" fmla="*/ 521494 h 2809875"/>
                <a:gd name="connsiteX49" fmla="*/ 1926834 w 2938905"/>
                <a:gd name="connsiteY49" fmla="*/ 504825 h 2809875"/>
                <a:gd name="connsiteX50" fmla="*/ 1912547 w 2938905"/>
                <a:gd name="connsiteY50" fmla="*/ 509588 h 2809875"/>
                <a:gd name="connsiteX51" fmla="*/ 1841109 w 2938905"/>
                <a:gd name="connsiteY51" fmla="*/ 495300 h 2809875"/>
                <a:gd name="connsiteX52" fmla="*/ 1812534 w 2938905"/>
                <a:gd name="connsiteY52" fmla="*/ 485775 h 2809875"/>
                <a:gd name="connsiteX53" fmla="*/ 1798247 w 2938905"/>
                <a:gd name="connsiteY53" fmla="*/ 481013 h 2809875"/>
                <a:gd name="connsiteX54" fmla="*/ 1783959 w 2938905"/>
                <a:gd name="connsiteY54" fmla="*/ 490538 h 2809875"/>
                <a:gd name="connsiteX55" fmla="*/ 1769672 w 2938905"/>
                <a:gd name="connsiteY55" fmla="*/ 495300 h 2809875"/>
                <a:gd name="connsiteX56" fmla="*/ 1741097 w 2938905"/>
                <a:gd name="connsiteY56" fmla="*/ 523875 h 2809875"/>
                <a:gd name="connsiteX57" fmla="*/ 1717284 w 2938905"/>
                <a:gd name="connsiteY57" fmla="*/ 519113 h 2809875"/>
                <a:gd name="connsiteX58" fmla="*/ 1683947 w 2938905"/>
                <a:gd name="connsiteY58" fmla="*/ 509588 h 2809875"/>
                <a:gd name="connsiteX59" fmla="*/ 1650609 w 2938905"/>
                <a:gd name="connsiteY59" fmla="*/ 504825 h 2809875"/>
                <a:gd name="connsiteX60" fmla="*/ 1622034 w 2938905"/>
                <a:gd name="connsiteY60" fmla="*/ 500063 h 2809875"/>
                <a:gd name="connsiteX61" fmla="*/ 1581553 w 2938905"/>
                <a:gd name="connsiteY61" fmla="*/ 483394 h 2809875"/>
                <a:gd name="connsiteX62" fmla="*/ 1552978 w 2938905"/>
                <a:gd name="connsiteY62" fmla="*/ 483394 h 2809875"/>
                <a:gd name="connsiteX63" fmla="*/ 1541072 w 2938905"/>
                <a:gd name="connsiteY63" fmla="*/ 466725 h 2809875"/>
                <a:gd name="connsiteX64" fmla="*/ 1526784 w 2938905"/>
                <a:gd name="connsiteY64" fmla="*/ 447675 h 2809875"/>
                <a:gd name="connsiteX65" fmla="*/ 1522021 w 2938905"/>
                <a:gd name="connsiteY65" fmla="*/ 421481 h 2809875"/>
                <a:gd name="connsiteX66" fmla="*/ 1533929 w 2938905"/>
                <a:gd name="connsiteY66" fmla="*/ 392907 h 2809875"/>
                <a:gd name="connsiteX67" fmla="*/ 1564884 w 2938905"/>
                <a:gd name="connsiteY67" fmla="*/ 366713 h 2809875"/>
                <a:gd name="connsiteX68" fmla="*/ 1557740 w 2938905"/>
                <a:gd name="connsiteY68" fmla="*/ 340519 h 2809875"/>
                <a:gd name="connsiteX69" fmla="*/ 1564884 w 2938905"/>
                <a:gd name="connsiteY69" fmla="*/ 309562 h 2809875"/>
                <a:gd name="connsiteX70" fmla="*/ 1583934 w 2938905"/>
                <a:gd name="connsiteY70" fmla="*/ 285750 h 2809875"/>
                <a:gd name="connsiteX71" fmla="*/ 1588697 w 2938905"/>
                <a:gd name="connsiteY71" fmla="*/ 271463 h 2809875"/>
                <a:gd name="connsiteX72" fmla="*/ 1579172 w 2938905"/>
                <a:gd name="connsiteY72" fmla="*/ 257175 h 2809875"/>
                <a:gd name="connsiteX73" fmla="*/ 1545834 w 2938905"/>
                <a:gd name="connsiteY73" fmla="*/ 230981 h 2809875"/>
                <a:gd name="connsiteX74" fmla="*/ 1522022 w 2938905"/>
                <a:gd name="connsiteY74" fmla="*/ 228600 h 2809875"/>
                <a:gd name="connsiteX75" fmla="*/ 1507734 w 2938905"/>
                <a:gd name="connsiteY75" fmla="*/ 192881 h 2809875"/>
                <a:gd name="connsiteX76" fmla="*/ 1505353 w 2938905"/>
                <a:gd name="connsiteY76" fmla="*/ 159543 h 2809875"/>
                <a:gd name="connsiteX77" fmla="*/ 1488684 w 2938905"/>
                <a:gd name="connsiteY77" fmla="*/ 119063 h 2809875"/>
                <a:gd name="connsiteX78" fmla="*/ 1479159 w 2938905"/>
                <a:gd name="connsiteY78" fmla="*/ 92868 h 2809875"/>
                <a:gd name="connsiteX79" fmla="*/ 1455347 w 2938905"/>
                <a:gd name="connsiteY79" fmla="*/ 85725 h 2809875"/>
                <a:gd name="connsiteX80" fmla="*/ 1450584 w 2938905"/>
                <a:gd name="connsiteY80" fmla="*/ 66675 h 2809875"/>
                <a:gd name="connsiteX81" fmla="*/ 1433915 w 2938905"/>
                <a:gd name="connsiteY81" fmla="*/ 40481 h 2809875"/>
                <a:gd name="connsiteX82" fmla="*/ 1445822 w 2938905"/>
                <a:gd name="connsiteY82" fmla="*/ 30956 h 2809875"/>
                <a:gd name="connsiteX83" fmla="*/ 1436297 w 2938905"/>
                <a:gd name="connsiteY83" fmla="*/ 0 h 2809875"/>
                <a:gd name="connsiteX84" fmla="*/ 845747 w 2938905"/>
                <a:gd name="connsiteY84" fmla="*/ 180975 h 2809875"/>
                <a:gd name="connsiteX85" fmla="*/ 845747 w 2938905"/>
                <a:gd name="connsiteY85" fmla="*/ 180975 h 2809875"/>
                <a:gd name="connsiteX86" fmla="*/ 840984 w 2938905"/>
                <a:gd name="connsiteY86" fmla="*/ 223838 h 2809875"/>
                <a:gd name="connsiteX87" fmla="*/ 836222 w 2938905"/>
                <a:gd name="connsiteY87" fmla="*/ 238125 h 2809875"/>
                <a:gd name="connsiteX88" fmla="*/ 817172 w 2938905"/>
                <a:gd name="connsiteY88" fmla="*/ 254794 h 2809875"/>
                <a:gd name="connsiteX89" fmla="*/ 788597 w 2938905"/>
                <a:gd name="connsiteY89" fmla="*/ 266700 h 2809875"/>
                <a:gd name="connsiteX90" fmla="*/ 740972 w 2938905"/>
                <a:gd name="connsiteY90" fmla="*/ 300038 h 2809875"/>
                <a:gd name="connsiteX91" fmla="*/ 721922 w 2938905"/>
                <a:gd name="connsiteY91" fmla="*/ 328613 h 2809875"/>
                <a:gd name="connsiteX92" fmla="*/ 705252 w 2938905"/>
                <a:gd name="connsiteY92" fmla="*/ 342900 h 2809875"/>
                <a:gd name="connsiteX93" fmla="*/ 707634 w 2938905"/>
                <a:gd name="connsiteY93" fmla="*/ 369095 h 2809875"/>
                <a:gd name="connsiteX94" fmla="*/ 726684 w 2938905"/>
                <a:gd name="connsiteY94" fmla="*/ 381000 h 2809875"/>
                <a:gd name="connsiteX95" fmla="*/ 731447 w 2938905"/>
                <a:gd name="connsiteY95" fmla="*/ 395288 h 2809875"/>
                <a:gd name="connsiteX96" fmla="*/ 750497 w 2938905"/>
                <a:gd name="connsiteY96" fmla="*/ 423863 h 2809875"/>
                <a:gd name="connsiteX97" fmla="*/ 760022 w 2938905"/>
                <a:gd name="connsiteY97" fmla="*/ 442913 h 2809875"/>
                <a:gd name="connsiteX98" fmla="*/ 750497 w 2938905"/>
                <a:gd name="connsiteY98" fmla="*/ 481013 h 2809875"/>
                <a:gd name="connsiteX99" fmla="*/ 736209 w 2938905"/>
                <a:gd name="connsiteY99" fmla="*/ 490538 h 2809875"/>
                <a:gd name="connsiteX100" fmla="*/ 731447 w 2938905"/>
                <a:gd name="connsiteY100" fmla="*/ 504825 h 2809875"/>
                <a:gd name="connsiteX101" fmla="*/ 717159 w 2938905"/>
                <a:gd name="connsiteY101" fmla="*/ 509588 h 2809875"/>
                <a:gd name="connsiteX102" fmla="*/ 712397 w 2938905"/>
                <a:gd name="connsiteY102" fmla="*/ 538163 h 2809875"/>
                <a:gd name="connsiteX103" fmla="*/ 702872 w 2938905"/>
                <a:gd name="connsiteY103" fmla="*/ 566738 h 2809875"/>
                <a:gd name="connsiteX104" fmla="*/ 698109 w 2938905"/>
                <a:gd name="connsiteY104" fmla="*/ 581025 h 2809875"/>
                <a:gd name="connsiteX105" fmla="*/ 683822 w 2938905"/>
                <a:gd name="connsiteY105" fmla="*/ 611981 h 2809875"/>
                <a:gd name="connsiteX106" fmla="*/ 702872 w 2938905"/>
                <a:gd name="connsiteY106" fmla="*/ 638175 h 2809875"/>
                <a:gd name="connsiteX107" fmla="*/ 731447 w 2938905"/>
                <a:gd name="connsiteY107" fmla="*/ 647700 h 2809875"/>
                <a:gd name="connsiteX108" fmla="*/ 740972 w 2938905"/>
                <a:gd name="connsiteY108" fmla="*/ 661988 h 2809875"/>
                <a:gd name="connsiteX109" fmla="*/ 745734 w 2938905"/>
                <a:gd name="connsiteY109" fmla="*/ 676275 h 2809875"/>
                <a:gd name="connsiteX110" fmla="*/ 745734 w 2938905"/>
                <a:gd name="connsiteY110" fmla="*/ 688181 h 2809875"/>
                <a:gd name="connsiteX111" fmla="*/ 748115 w 2938905"/>
                <a:gd name="connsiteY111" fmla="*/ 709613 h 2809875"/>
                <a:gd name="connsiteX112" fmla="*/ 755259 w 2938905"/>
                <a:gd name="connsiteY112" fmla="*/ 728663 h 2809875"/>
                <a:gd name="connsiteX113" fmla="*/ 745734 w 2938905"/>
                <a:gd name="connsiteY113" fmla="*/ 757238 h 2809875"/>
                <a:gd name="connsiteX114" fmla="*/ 736209 w 2938905"/>
                <a:gd name="connsiteY114" fmla="*/ 771525 h 2809875"/>
                <a:gd name="connsiteX115" fmla="*/ 736209 w 2938905"/>
                <a:gd name="connsiteY115" fmla="*/ 842963 h 2809875"/>
                <a:gd name="connsiteX116" fmla="*/ 740972 w 2938905"/>
                <a:gd name="connsiteY116" fmla="*/ 857250 h 2809875"/>
                <a:gd name="connsiteX117" fmla="*/ 745734 w 2938905"/>
                <a:gd name="connsiteY117" fmla="*/ 876300 h 2809875"/>
                <a:gd name="connsiteX118" fmla="*/ 760022 w 2938905"/>
                <a:gd name="connsiteY118" fmla="*/ 923925 h 2809875"/>
                <a:gd name="connsiteX119" fmla="*/ 764784 w 2938905"/>
                <a:gd name="connsiteY119" fmla="*/ 938213 h 2809875"/>
                <a:gd name="connsiteX120" fmla="*/ 771928 w 2938905"/>
                <a:gd name="connsiteY120" fmla="*/ 983456 h 2809875"/>
                <a:gd name="connsiteX121" fmla="*/ 750497 w 2938905"/>
                <a:gd name="connsiteY121" fmla="*/ 1004888 h 2809875"/>
                <a:gd name="connsiteX122" fmla="*/ 731447 w 2938905"/>
                <a:gd name="connsiteY122" fmla="*/ 1009650 h 2809875"/>
                <a:gd name="connsiteX123" fmla="*/ 712397 w 2938905"/>
                <a:gd name="connsiteY123" fmla="*/ 1016794 h 2809875"/>
                <a:gd name="connsiteX124" fmla="*/ 683822 w 2938905"/>
                <a:gd name="connsiteY124" fmla="*/ 1035844 h 2809875"/>
                <a:gd name="connsiteX125" fmla="*/ 674297 w 2938905"/>
                <a:gd name="connsiteY125" fmla="*/ 1052513 h 2809875"/>
                <a:gd name="connsiteX126" fmla="*/ 660009 w 2938905"/>
                <a:gd name="connsiteY126" fmla="*/ 1062038 h 2809875"/>
                <a:gd name="connsiteX127" fmla="*/ 650484 w 2938905"/>
                <a:gd name="connsiteY127" fmla="*/ 1076325 h 2809875"/>
                <a:gd name="connsiteX128" fmla="*/ 640959 w 2938905"/>
                <a:gd name="connsiteY128" fmla="*/ 1157288 h 2809875"/>
                <a:gd name="connsiteX129" fmla="*/ 626672 w 2938905"/>
                <a:gd name="connsiteY129" fmla="*/ 1190625 h 2809875"/>
                <a:gd name="connsiteX130" fmla="*/ 593334 w 2938905"/>
                <a:gd name="connsiteY130" fmla="*/ 1204913 h 2809875"/>
                <a:gd name="connsiteX131" fmla="*/ 588572 w 2938905"/>
                <a:gd name="connsiteY131" fmla="*/ 1219200 h 2809875"/>
                <a:gd name="connsiteX132" fmla="*/ 593334 w 2938905"/>
                <a:gd name="connsiteY132" fmla="*/ 1233488 h 2809875"/>
                <a:gd name="connsiteX133" fmla="*/ 579047 w 2938905"/>
                <a:gd name="connsiteY133" fmla="*/ 1247775 h 2809875"/>
                <a:gd name="connsiteX134" fmla="*/ 569521 w 2938905"/>
                <a:gd name="connsiteY134" fmla="*/ 1290638 h 2809875"/>
                <a:gd name="connsiteX135" fmla="*/ 552854 w 2938905"/>
                <a:gd name="connsiteY135" fmla="*/ 1321593 h 2809875"/>
                <a:gd name="connsiteX136" fmla="*/ 533803 w 2938905"/>
                <a:gd name="connsiteY136" fmla="*/ 1343025 h 2809875"/>
                <a:gd name="connsiteX137" fmla="*/ 519515 w 2938905"/>
                <a:gd name="connsiteY137" fmla="*/ 1371600 h 2809875"/>
                <a:gd name="connsiteX138" fmla="*/ 498084 w 2938905"/>
                <a:gd name="connsiteY138" fmla="*/ 1419225 h 2809875"/>
                <a:gd name="connsiteX139" fmla="*/ 493322 w 2938905"/>
                <a:gd name="connsiteY139" fmla="*/ 1433513 h 2809875"/>
                <a:gd name="connsiteX140" fmla="*/ 474272 w 2938905"/>
                <a:gd name="connsiteY140" fmla="*/ 1466850 h 2809875"/>
                <a:gd name="connsiteX141" fmla="*/ 464747 w 2938905"/>
                <a:gd name="connsiteY141" fmla="*/ 1485900 h 2809875"/>
                <a:gd name="connsiteX142" fmla="*/ 459984 w 2938905"/>
                <a:gd name="connsiteY142" fmla="*/ 1500188 h 2809875"/>
                <a:gd name="connsiteX143" fmla="*/ 450459 w 2938905"/>
                <a:gd name="connsiteY143" fmla="*/ 1514475 h 2809875"/>
                <a:gd name="connsiteX144" fmla="*/ 436172 w 2938905"/>
                <a:gd name="connsiteY144" fmla="*/ 1552575 h 2809875"/>
                <a:gd name="connsiteX145" fmla="*/ 412359 w 2938905"/>
                <a:gd name="connsiteY145" fmla="*/ 1595438 h 2809875"/>
                <a:gd name="connsiteX146" fmla="*/ 398072 w 2938905"/>
                <a:gd name="connsiteY146" fmla="*/ 1628776 h 2809875"/>
                <a:gd name="connsiteX147" fmla="*/ 393310 w 2938905"/>
                <a:gd name="connsiteY147" fmla="*/ 1657350 h 2809875"/>
                <a:gd name="connsiteX148" fmla="*/ 379022 w 2938905"/>
                <a:gd name="connsiteY148" fmla="*/ 1719263 h 2809875"/>
                <a:gd name="connsiteX149" fmla="*/ 374259 w 2938905"/>
                <a:gd name="connsiteY149" fmla="*/ 1757363 h 2809875"/>
                <a:gd name="connsiteX150" fmla="*/ 369497 w 2938905"/>
                <a:gd name="connsiteY150" fmla="*/ 1771650 h 2809875"/>
                <a:gd name="connsiteX151" fmla="*/ 357591 w 2938905"/>
                <a:gd name="connsiteY151" fmla="*/ 1807369 h 2809875"/>
                <a:gd name="connsiteX152" fmla="*/ 343303 w 2938905"/>
                <a:gd name="connsiteY152" fmla="*/ 1852613 h 2809875"/>
                <a:gd name="connsiteX153" fmla="*/ 336159 w 2938905"/>
                <a:gd name="connsiteY153" fmla="*/ 1876425 h 2809875"/>
                <a:gd name="connsiteX154" fmla="*/ 326634 w 2938905"/>
                <a:gd name="connsiteY154" fmla="*/ 1890713 h 2809875"/>
                <a:gd name="connsiteX155" fmla="*/ 321872 w 2938905"/>
                <a:gd name="connsiteY155" fmla="*/ 1905000 h 2809875"/>
                <a:gd name="connsiteX156" fmla="*/ 307584 w 2938905"/>
                <a:gd name="connsiteY156" fmla="*/ 1914525 h 2809875"/>
                <a:gd name="connsiteX157" fmla="*/ 293297 w 2938905"/>
                <a:gd name="connsiteY157" fmla="*/ 1943100 h 2809875"/>
                <a:gd name="connsiteX158" fmla="*/ 283772 w 2938905"/>
                <a:gd name="connsiteY158" fmla="*/ 1971675 h 2809875"/>
                <a:gd name="connsiteX159" fmla="*/ 267103 w 2938905"/>
                <a:gd name="connsiteY159" fmla="*/ 2002632 h 2809875"/>
                <a:gd name="connsiteX160" fmla="*/ 231384 w 2938905"/>
                <a:gd name="connsiteY160" fmla="*/ 2038350 h 2809875"/>
                <a:gd name="connsiteX161" fmla="*/ 207572 w 2938905"/>
                <a:gd name="connsiteY161" fmla="*/ 2062163 h 2809875"/>
                <a:gd name="connsiteX162" fmla="*/ 202809 w 2938905"/>
                <a:gd name="connsiteY162" fmla="*/ 2076450 h 2809875"/>
                <a:gd name="connsiteX163" fmla="*/ 174234 w 2938905"/>
                <a:gd name="connsiteY163" fmla="*/ 2095500 h 2809875"/>
                <a:gd name="connsiteX164" fmla="*/ 159947 w 2938905"/>
                <a:gd name="connsiteY164" fmla="*/ 2105025 h 2809875"/>
                <a:gd name="connsiteX165" fmla="*/ 131372 w 2938905"/>
                <a:gd name="connsiteY165" fmla="*/ 2133601 h 2809875"/>
                <a:gd name="connsiteX166" fmla="*/ 102797 w 2938905"/>
                <a:gd name="connsiteY166" fmla="*/ 2145506 h 2809875"/>
                <a:gd name="connsiteX167" fmla="*/ 78985 w 2938905"/>
                <a:gd name="connsiteY167" fmla="*/ 2157412 h 2809875"/>
                <a:gd name="connsiteX168" fmla="*/ 45647 w 2938905"/>
                <a:gd name="connsiteY168" fmla="*/ 2174081 h 2809875"/>
                <a:gd name="connsiteX169" fmla="*/ 24215 w 2938905"/>
                <a:gd name="connsiteY169" fmla="*/ 2178844 h 2809875"/>
                <a:gd name="connsiteX170" fmla="*/ 403 w 2938905"/>
                <a:gd name="connsiteY170" fmla="*/ 2188369 h 2809875"/>
                <a:gd name="connsiteX171" fmla="*/ 12309 w 2938905"/>
                <a:gd name="connsiteY171" fmla="*/ 2228850 h 2809875"/>
                <a:gd name="connsiteX172" fmla="*/ 43265 w 2938905"/>
                <a:gd name="connsiteY172" fmla="*/ 2255044 h 2809875"/>
                <a:gd name="connsiteX173" fmla="*/ 67079 w 2938905"/>
                <a:gd name="connsiteY173" fmla="*/ 2271713 h 2809875"/>
                <a:gd name="connsiteX174" fmla="*/ 90890 w 2938905"/>
                <a:gd name="connsiteY174" fmla="*/ 2276475 h 2809875"/>
                <a:gd name="connsiteX175" fmla="*/ 114703 w 2938905"/>
                <a:gd name="connsiteY175" fmla="*/ 2297906 h 2809875"/>
                <a:gd name="connsiteX176" fmla="*/ 119466 w 2938905"/>
                <a:gd name="connsiteY176" fmla="*/ 2326482 h 2809875"/>
                <a:gd name="connsiteX177" fmla="*/ 126609 w 2938905"/>
                <a:gd name="connsiteY177" fmla="*/ 2347913 h 2809875"/>
                <a:gd name="connsiteX178" fmla="*/ 121847 w 2938905"/>
                <a:gd name="connsiteY178" fmla="*/ 2386013 h 2809875"/>
                <a:gd name="connsiteX179" fmla="*/ 112322 w 2938905"/>
                <a:gd name="connsiteY179" fmla="*/ 2405063 h 2809875"/>
                <a:gd name="connsiteX180" fmla="*/ 100416 w 2938905"/>
                <a:gd name="connsiteY180" fmla="*/ 2424112 h 2809875"/>
                <a:gd name="connsiteX181" fmla="*/ 71841 w 2938905"/>
                <a:gd name="connsiteY181" fmla="*/ 2426494 h 2809875"/>
                <a:gd name="connsiteX182" fmla="*/ 50409 w 2938905"/>
                <a:gd name="connsiteY182" fmla="*/ 2452688 h 2809875"/>
                <a:gd name="connsiteX183" fmla="*/ 21834 w 2938905"/>
                <a:gd name="connsiteY183" fmla="*/ 2466975 h 2809875"/>
                <a:gd name="connsiteX184" fmla="*/ 31359 w 2938905"/>
                <a:gd name="connsiteY184" fmla="*/ 2490788 h 2809875"/>
                <a:gd name="connsiteX185" fmla="*/ 21834 w 2938905"/>
                <a:gd name="connsiteY185" fmla="*/ 2524125 h 2809875"/>
                <a:gd name="connsiteX186" fmla="*/ 12309 w 2938905"/>
                <a:gd name="connsiteY186" fmla="*/ 2538413 h 2809875"/>
                <a:gd name="connsiteX187" fmla="*/ 374259 w 2938905"/>
                <a:gd name="connsiteY187" fmla="*/ 2809875 h 2809875"/>
                <a:gd name="connsiteX0" fmla="*/ 690172 w 2874572"/>
                <a:gd name="connsiteY0" fmla="*/ 2619375 h 2809875"/>
                <a:gd name="connsiteX1" fmla="*/ 1179122 w 2874572"/>
                <a:gd name="connsiteY1" fmla="*/ 2152650 h 2809875"/>
                <a:gd name="connsiteX2" fmla="*/ 1449791 w 2874572"/>
                <a:gd name="connsiteY2" fmla="*/ 1759744 h 2809875"/>
                <a:gd name="connsiteX3" fmla="*/ 1573615 w 2874572"/>
                <a:gd name="connsiteY3" fmla="*/ 1492251 h 2809875"/>
                <a:gd name="connsiteX4" fmla="*/ 1823647 w 2874572"/>
                <a:gd name="connsiteY4" fmla="*/ 1362075 h 2809875"/>
                <a:gd name="connsiteX5" fmla="*/ 2145909 w 2874572"/>
                <a:gd name="connsiteY5" fmla="*/ 1212850 h 2809875"/>
                <a:gd name="connsiteX6" fmla="*/ 2325297 w 2874572"/>
                <a:gd name="connsiteY6" fmla="*/ 1135063 h 2809875"/>
                <a:gd name="connsiteX7" fmla="*/ 2874572 w 2874572"/>
                <a:gd name="connsiteY7" fmla="*/ 1004888 h 2809875"/>
                <a:gd name="connsiteX8" fmla="*/ 2855522 w 2874572"/>
                <a:gd name="connsiteY8" fmla="*/ 1004888 h 2809875"/>
                <a:gd name="connsiteX9" fmla="*/ 2834090 w 2874572"/>
                <a:gd name="connsiteY9" fmla="*/ 995363 h 2809875"/>
                <a:gd name="connsiteX10" fmla="*/ 2810278 w 2874572"/>
                <a:gd name="connsiteY10" fmla="*/ 1009650 h 2809875"/>
                <a:gd name="connsiteX11" fmla="*/ 2767416 w 2874572"/>
                <a:gd name="connsiteY11" fmla="*/ 1007269 h 2809875"/>
                <a:gd name="connsiteX12" fmla="*/ 2734079 w 2874572"/>
                <a:gd name="connsiteY12" fmla="*/ 1019175 h 2809875"/>
                <a:gd name="connsiteX13" fmla="*/ 2712646 w 2874572"/>
                <a:gd name="connsiteY13" fmla="*/ 1019176 h 2809875"/>
                <a:gd name="connsiteX14" fmla="*/ 2693597 w 2874572"/>
                <a:gd name="connsiteY14" fmla="*/ 1009650 h 2809875"/>
                <a:gd name="connsiteX15" fmla="*/ 2641209 w 2874572"/>
                <a:gd name="connsiteY15" fmla="*/ 1021557 h 2809875"/>
                <a:gd name="connsiteX16" fmla="*/ 2631684 w 2874572"/>
                <a:gd name="connsiteY16" fmla="*/ 1031082 h 2809875"/>
                <a:gd name="connsiteX17" fmla="*/ 2612634 w 2874572"/>
                <a:gd name="connsiteY17" fmla="*/ 1038225 h 2809875"/>
                <a:gd name="connsiteX18" fmla="*/ 2595965 w 2874572"/>
                <a:gd name="connsiteY18" fmla="*/ 1035844 h 2809875"/>
                <a:gd name="connsiteX19" fmla="*/ 2529290 w 2874572"/>
                <a:gd name="connsiteY19" fmla="*/ 1004888 h 2809875"/>
                <a:gd name="connsiteX20" fmla="*/ 2526909 w 2874572"/>
                <a:gd name="connsiteY20" fmla="*/ 971550 h 2809875"/>
                <a:gd name="connsiteX21" fmla="*/ 2512622 w 2874572"/>
                <a:gd name="connsiteY21" fmla="*/ 942975 h 2809875"/>
                <a:gd name="connsiteX22" fmla="*/ 2488809 w 2874572"/>
                <a:gd name="connsiteY22" fmla="*/ 938213 h 2809875"/>
                <a:gd name="connsiteX23" fmla="*/ 2493572 w 2874572"/>
                <a:gd name="connsiteY23" fmla="*/ 923925 h 2809875"/>
                <a:gd name="connsiteX24" fmla="*/ 2479284 w 2874572"/>
                <a:gd name="connsiteY24" fmla="*/ 914400 h 2809875"/>
                <a:gd name="connsiteX25" fmla="*/ 2457853 w 2874572"/>
                <a:gd name="connsiteY25" fmla="*/ 902494 h 2809875"/>
                <a:gd name="connsiteX26" fmla="*/ 2431659 w 2874572"/>
                <a:gd name="connsiteY26" fmla="*/ 890588 h 2809875"/>
                <a:gd name="connsiteX27" fmla="*/ 2414991 w 2874572"/>
                <a:gd name="connsiteY27" fmla="*/ 864394 h 2809875"/>
                <a:gd name="connsiteX28" fmla="*/ 2398321 w 2874572"/>
                <a:gd name="connsiteY28" fmla="*/ 833437 h 2809875"/>
                <a:gd name="connsiteX29" fmla="*/ 2367365 w 2874572"/>
                <a:gd name="connsiteY29" fmla="*/ 807244 h 2809875"/>
                <a:gd name="connsiteX30" fmla="*/ 2348316 w 2874572"/>
                <a:gd name="connsiteY30" fmla="*/ 769144 h 2809875"/>
                <a:gd name="connsiteX31" fmla="*/ 2322122 w 2874572"/>
                <a:gd name="connsiteY31" fmla="*/ 733425 h 2809875"/>
                <a:gd name="connsiteX32" fmla="*/ 2307834 w 2874572"/>
                <a:gd name="connsiteY32" fmla="*/ 723900 h 2809875"/>
                <a:gd name="connsiteX33" fmla="*/ 2264972 w 2874572"/>
                <a:gd name="connsiteY33" fmla="*/ 704850 h 2809875"/>
                <a:gd name="connsiteX34" fmla="*/ 2241159 w 2874572"/>
                <a:gd name="connsiteY34" fmla="*/ 678657 h 2809875"/>
                <a:gd name="connsiteX35" fmla="*/ 2231634 w 2874572"/>
                <a:gd name="connsiteY35" fmla="*/ 657225 h 2809875"/>
                <a:gd name="connsiteX36" fmla="*/ 2212584 w 2874572"/>
                <a:gd name="connsiteY36" fmla="*/ 647700 h 2809875"/>
                <a:gd name="connsiteX37" fmla="*/ 2198297 w 2874572"/>
                <a:gd name="connsiteY37" fmla="*/ 638175 h 2809875"/>
                <a:gd name="connsiteX38" fmla="*/ 2179247 w 2874572"/>
                <a:gd name="connsiteY38" fmla="*/ 642938 h 2809875"/>
                <a:gd name="connsiteX39" fmla="*/ 2155434 w 2874572"/>
                <a:gd name="connsiteY39" fmla="*/ 619125 h 2809875"/>
                <a:gd name="connsiteX40" fmla="*/ 2136384 w 2874572"/>
                <a:gd name="connsiteY40" fmla="*/ 590550 h 2809875"/>
                <a:gd name="connsiteX41" fmla="*/ 2126859 w 2874572"/>
                <a:gd name="connsiteY41" fmla="*/ 561975 h 2809875"/>
                <a:gd name="connsiteX42" fmla="*/ 2103047 w 2874572"/>
                <a:gd name="connsiteY42" fmla="*/ 561975 h 2809875"/>
                <a:gd name="connsiteX43" fmla="*/ 2088759 w 2874572"/>
                <a:gd name="connsiteY43" fmla="*/ 547688 h 2809875"/>
                <a:gd name="connsiteX44" fmla="*/ 2050660 w 2874572"/>
                <a:gd name="connsiteY44" fmla="*/ 540544 h 2809875"/>
                <a:gd name="connsiteX45" fmla="*/ 2007797 w 2874572"/>
                <a:gd name="connsiteY45" fmla="*/ 528638 h 2809875"/>
                <a:gd name="connsiteX46" fmla="*/ 1976841 w 2874572"/>
                <a:gd name="connsiteY46" fmla="*/ 526256 h 2809875"/>
                <a:gd name="connsiteX47" fmla="*/ 1948266 w 2874572"/>
                <a:gd name="connsiteY47" fmla="*/ 521494 h 2809875"/>
                <a:gd name="connsiteX48" fmla="*/ 1926834 w 2874572"/>
                <a:gd name="connsiteY48" fmla="*/ 504825 h 2809875"/>
                <a:gd name="connsiteX49" fmla="*/ 1912547 w 2874572"/>
                <a:gd name="connsiteY49" fmla="*/ 509588 h 2809875"/>
                <a:gd name="connsiteX50" fmla="*/ 1841109 w 2874572"/>
                <a:gd name="connsiteY50" fmla="*/ 495300 h 2809875"/>
                <a:gd name="connsiteX51" fmla="*/ 1812534 w 2874572"/>
                <a:gd name="connsiteY51" fmla="*/ 485775 h 2809875"/>
                <a:gd name="connsiteX52" fmla="*/ 1798247 w 2874572"/>
                <a:gd name="connsiteY52" fmla="*/ 481013 h 2809875"/>
                <a:gd name="connsiteX53" fmla="*/ 1783959 w 2874572"/>
                <a:gd name="connsiteY53" fmla="*/ 490538 h 2809875"/>
                <a:gd name="connsiteX54" fmla="*/ 1769672 w 2874572"/>
                <a:gd name="connsiteY54" fmla="*/ 495300 h 2809875"/>
                <a:gd name="connsiteX55" fmla="*/ 1741097 w 2874572"/>
                <a:gd name="connsiteY55" fmla="*/ 523875 h 2809875"/>
                <a:gd name="connsiteX56" fmla="*/ 1717284 w 2874572"/>
                <a:gd name="connsiteY56" fmla="*/ 519113 h 2809875"/>
                <a:gd name="connsiteX57" fmla="*/ 1683947 w 2874572"/>
                <a:gd name="connsiteY57" fmla="*/ 509588 h 2809875"/>
                <a:gd name="connsiteX58" fmla="*/ 1650609 w 2874572"/>
                <a:gd name="connsiteY58" fmla="*/ 504825 h 2809875"/>
                <a:gd name="connsiteX59" fmla="*/ 1622034 w 2874572"/>
                <a:gd name="connsiteY59" fmla="*/ 500063 h 2809875"/>
                <a:gd name="connsiteX60" fmla="*/ 1581553 w 2874572"/>
                <a:gd name="connsiteY60" fmla="*/ 483394 h 2809875"/>
                <a:gd name="connsiteX61" fmla="*/ 1552978 w 2874572"/>
                <a:gd name="connsiteY61" fmla="*/ 483394 h 2809875"/>
                <a:gd name="connsiteX62" fmla="*/ 1541072 w 2874572"/>
                <a:gd name="connsiteY62" fmla="*/ 466725 h 2809875"/>
                <a:gd name="connsiteX63" fmla="*/ 1526784 w 2874572"/>
                <a:gd name="connsiteY63" fmla="*/ 447675 h 2809875"/>
                <a:gd name="connsiteX64" fmla="*/ 1522021 w 2874572"/>
                <a:gd name="connsiteY64" fmla="*/ 421481 h 2809875"/>
                <a:gd name="connsiteX65" fmla="*/ 1533929 w 2874572"/>
                <a:gd name="connsiteY65" fmla="*/ 392907 h 2809875"/>
                <a:gd name="connsiteX66" fmla="*/ 1564884 w 2874572"/>
                <a:gd name="connsiteY66" fmla="*/ 366713 h 2809875"/>
                <a:gd name="connsiteX67" fmla="*/ 1557740 w 2874572"/>
                <a:gd name="connsiteY67" fmla="*/ 340519 h 2809875"/>
                <a:gd name="connsiteX68" fmla="*/ 1564884 w 2874572"/>
                <a:gd name="connsiteY68" fmla="*/ 309562 h 2809875"/>
                <a:gd name="connsiteX69" fmla="*/ 1583934 w 2874572"/>
                <a:gd name="connsiteY69" fmla="*/ 285750 h 2809875"/>
                <a:gd name="connsiteX70" fmla="*/ 1588697 w 2874572"/>
                <a:gd name="connsiteY70" fmla="*/ 271463 h 2809875"/>
                <a:gd name="connsiteX71" fmla="*/ 1579172 w 2874572"/>
                <a:gd name="connsiteY71" fmla="*/ 257175 h 2809875"/>
                <a:gd name="connsiteX72" fmla="*/ 1545834 w 2874572"/>
                <a:gd name="connsiteY72" fmla="*/ 230981 h 2809875"/>
                <a:gd name="connsiteX73" fmla="*/ 1522022 w 2874572"/>
                <a:gd name="connsiteY73" fmla="*/ 228600 h 2809875"/>
                <a:gd name="connsiteX74" fmla="*/ 1507734 w 2874572"/>
                <a:gd name="connsiteY74" fmla="*/ 192881 h 2809875"/>
                <a:gd name="connsiteX75" fmla="*/ 1505353 w 2874572"/>
                <a:gd name="connsiteY75" fmla="*/ 159543 h 2809875"/>
                <a:gd name="connsiteX76" fmla="*/ 1488684 w 2874572"/>
                <a:gd name="connsiteY76" fmla="*/ 119063 h 2809875"/>
                <a:gd name="connsiteX77" fmla="*/ 1479159 w 2874572"/>
                <a:gd name="connsiteY77" fmla="*/ 92868 h 2809875"/>
                <a:gd name="connsiteX78" fmla="*/ 1455347 w 2874572"/>
                <a:gd name="connsiteY78" fmla="*/ 85725 h 2809875"/>
                <a:gd name="connsiteX79" fmla="*/ 1450584 w 2874572"/>
                <a:gd name="connsiteY79" fmla="*/ 66675 h 2809875"/>
                <a:gd name="connsiteX80" fmla="*/ 1433915 w 2874572"/>
                <a:gd name="connsiteY80" fmla="*/ 40481 h 2809875"/>
                <a:gd name="connsiteX81" fmla="*/ 1445822 w 2874572"/>
                <a:gd name="connsiteY81" fmla="*/ 30956 h 2809875"/>
                <a:gd name="connsiteX82" fmla="*/ 1436297 w 2874572"/>
                <a:gd name="connsiteY82" fmla="*/ 0 h 2809875"/>
                <a:gd name="connsiteX83" fmla="*/ 845747 w 2874572"/>
                <a:gd name="connsiteY83" fmla="*/ 180975 h 2809875"/>
                <a:gd name="connsiteX84" fmla="*/ 845747 w 2874572"/>
                <a:gd name="connsiteY84" fmla="*/ 180975 h 2809875"/>
                <a:gd name="connsiteX85" fmla="*/ 840984 w 2874572"/>
                <a:gd name="connsiteY85" fmla="*/ 223838 h 2809875"/>
                <a:gd name="connsiteX86" fmla="*/ 836222 w 2874572"/>
                <a:gd name="connsiteY86" fmla="*/ 238125 h 2809875"/>
                <a:gd name="connsiteX87" fmla="*/ 817172 w 2874572"/>
                <a:gd name="connsiteY87" fmla="*/ 254794 h 2809875"/>
                <a:gd name="connsiteX88" fmla="*/ 788597 w 2874572"/>
                <a:gd name="connsiteY88" fmla="*/ 266700 h 2809875"/>
                <a:gd name="connsiteX89" fmla="*/ 740972 w 2874572"/>
                <a:gd name="connsiteY89" fmla="*/ 300038 h 2809875"/>
                <a:gd name="connsiteX90" fmla="*/ 721922 w 2874572"/>
                <a:gd name="connsiteY90" fmla="*/ 328613 h 2809875"/>
                <a:gd name="connsiteX91" fmla="*/ 705252 w 2874572"/>
                <a:gd name="connsiteY91" fmla="*/ 342900 h 2809875"/>
                <a:gd name="connsiteX92" fmla="*/ 707634 w 2874572"/>
                <a:gd name="connsiteY92" fmla="*/ 369095 h 2809875"/>
                <a:gd name="connsiteX93" fmla="*/ 726684 w 2874572"/>
                <a:gd name="connsiteY93" fmla="*/ 381000 h 2809875"/>
                <a:gd name="connsiteX94" fmla="*/ 731447 w 2874572"/>
                <a:gd name="connsiteY94" fmla="*/ 395288 h 2809875"/>
                <a:gd name="connsiteX95" fmla="*/ 750497 w 2874572"/>
                <a:gd name="connsiteY95" fmla="*/ 423863 h 2809875"/>
                <a:gd name="connsiteX96" fmla="*/ 760022 w 2874572"/>
                <a:gd name="connsiteY96" fmla="*/ 442913 h 2809875"/>
                <a:gd name="connsiteX97" fmla="*/ 750497 w 2874572"/>
                <a:gd name="connsiteY97" fmla="*/ 481013 h 2809875"/>
                <a:gd name="connsiteX98" fmla="*/ 736209 w 2874572"/>
                <a:gd name="connsiteY98" fmla="*/ 490538 h 2809875"/>
                <a:gd name="connsiteX99" fmla="*/ 731447 w 2874572"/>
                <a:gd name="connsiteY99" fmla="*/ 504825 h 2809875"/>
                <a:gd name="connsiteX100" fmla="*/ 717159 w 2874572"/>
                <a:gd name="connsiteY100" fmla="*/ 509588 h 2809875"/>
                <a:gd name="connsiteX101" fmla="*/ 712397 w 2874572"/>
                <a:gd name="connsiteY101" fmla="*/ 538163 h 2809875"/>
                <a:gd name="connsiteX102" fmla="*/ 702872 w 2874572"/>
                <a:gd name="connsiteY102" fmla="*/ 566738 h 2809875"/>
                <a:gd name="connsiteX103" fmla="*/ 698109 w 2874572"/>
                <a:gd name="connsiteY103" fmla="*/ 581025 h 2809875"/>
                <a:gd name="connsiteX104" fmla="*/ 683822 w 2874572"/>
                <a:gd name="connsiteY104" fmla="*/ 611981 h 2809875"/>
                <a:gd name="connsiteX105" fmla="*/ 702872 w 2874572"/>
                <a:gd name="connsiteY105" fmla="*/ 638175 h 2809875"/>
                <a:gd name="connsiteX106" fmla="*/ 731447 w 2874572"/>
                <a:gd name="connsiteY106" fmla="*/ 647700 h 2809875"/>
                <a:gd name="connsiteX107" fmla="*/ 740972 w 2874572"/>
                <a:gd name="connsiteY107" fmla="*/ 661988 h 2809875"/>
                <a:gd name="connsiteX108" fmla="*/ 745734 w 2874572"/>
                <a:gd name="connsiteY108" fmla="*/ 676275 h 2809875"/>
                <a:gd name="connsiteX109" fmla="*/ 745734 w 2874572"/>
                <a:gd name="connsiteY109" fmla="*/ 688181 h 2809875"/>
                <a:gd name="connsiteX110" fmla="*/ 748115 w 2874572"/>
                <a:gd name="connsiteY110" fmla="*/ 709613 h 2809875"/>
                <a:gd name="connsiteX111" fmla="*/ 755259 w 2874572"/>
                <a:gd name="connsiteY111" fmla="*/ 728663 h 2809875"/>
                <a:gd name="connsiteX112" fmla="*/ 745734 w 2874572"/>
                <a:gd name="connsiteY112" fmla="*/ 757238 h 2809875"/>
                <a:gd name="connsiteX113" fmla="*/ 736209 w 2874572"/>
                <a:gd name="connsiteY113" fmla="*/ 771525 h 2809875"/>
                <a:gd name="connsiteX114" fmla="*/ 736209 w 2874572"/>
                <a:gd name="connsiteY114" fmla="*/ 842963 h 2809875"/>
                <a:gd name="connsiteX115" fmla="*/ 740972 w 2874572"/>
                <a:gd name="connsiteY115" fmla="*/ 857250 h 2809875"/>
                <a:gd name="connsiteX116" fmla="*/ 745734 w 2874572"/>
                <a:gd name="connsiteY116" fmla="*/ 876300 h 2809875"/>
                <a:gd name="connsiteX117" fmla="*/ 760022 w 2874572"/>
                <a:gd name="connsiteY117" fmla="*/ 923925 h 2809875"/>
                <a:gd name="connsiteX118" fmla="*/ 764784 w 2874572"/>
                <a:gd name="connsiteY118" fmla="*/ 938213 h 2809875"/>
                <a:gd name="connsiteX119" fmla="*/ 771928 w 2874572"/>
                <a:gd name="connsiteY119" fmla="*/ 983456 h 2809875"/>
                <a:gd name="connsiteX120" fmla="*/ 750497 w 2874572"/>
                <a:gd name="connsiteY120" fmla="*/ 1004888 h 2809875"/>
                <a:gd name="connsiteX121" fmla="*/ 731447 w 2874572"/>
                <a:gd name="connsiteY121" fmla="*/ 1009650 h 2809875"/>
                <a:gd name="connsiteX122" fmla="*/ 712397 w 2874572"/>
                <a:gd name="connsiteY122" fmla="*/ 1016794 h 2809875"/>
                <a:gd name="connsiteX123" fmla="*/ 683822 w 2874572"/>
                <a:gd name="connsiteY123" fmla="*/ 1035844 h 2809875"/>
                <a:gd name="connsiteX124" fmla="*/ 674297 w 2874572"/>
                <a:gd name="connsiteY124" fmla="*/ 1052513 h 2809875"/>
                <a:gd name="connsiteX125" fmla="*/ 660009 w 2874572"/>
                <a:gd name="connsiteY125" fmla="*/ 1062038 h 2809875"/>
                <a:gd name="connsiteX126" fmla="*/ 650484 w 2874572"/>
                <a:gd name="connsiteY126" fmla="*/ 1076325 h 2809875"/>
                <a:gd name="connsiteX127" fmla="*/ 640959 w 2874572"/>
                <a:gd name="connsiteY127" fmla="*/ 1157288 h 2809875"/>
                <a:gd name="connsiteX128" fmla="*/ 626672 w 2874572"/>
                <a:gd name="connsiteY128" fmla="*/ 1190625 h 2809875"/>
                <a:gd name="connsiteX129" fmla="*/ 593334 w 2874572"/>
                <a:gd name="connsiteY129" fmla="*/ 1204913 h 2809875"/>
                <a:gd name="connsiteX130" fmla="*/ 588572 w 2874572"/>
                <a:gd name="connsiteY130" fmla="*/ 1219200 h 2809875"/>
                <a:gd name="connsiteX131" fmla="*/ 593334 w 2874572"/>
                <a:gd name="connsiteY131" fmla="*/ 1233488 h 2809875"/>
                <a:gd name="connsiteX132" fmla="*/ 579047 w 2874572"/>
                <a:gd name="connsiteY132" fmla="*/ 1247775 h 2809875"/>
                <a:gd name="connsiteX133" fmla="*/ 569521 w 2874572"/>
                <a:gd name="connsiteY133" fmla="*/ 1290638 h 2809875"/>
                <a:gd name="connsiteX134" fmla="*/ 552854 w 2874572"/>
                <a:gd name="connsiteY134" fmla="*/ 1321593 h 2809875"/>
                <a:gd name="connsiteX135" fmla="*/ 533803 w 2874572"/>
                <a:gd name="connsiteY135" fmla="*/ 1343025 h 2809875"/>
                <a:gd name="connsiteX136" fmla="*/ 519515 w 2874572"/>
                <a:gd name="connsiteY136" fmla="*/ 1371600 h 2809875"/>
                <a:gd name="connsiteX137" fmla="*/ 498084 w 2874572"/>
                <a:gd name="connsiteY137" fmla="*/ 1419225 h 2809875"/>
                <a:gd name="connsiteX138" fmla="*/ 493322 w 2874572"/>
                <a:gd name="connsiteY138" fmla="*/ 1433513 h 2809875"/>
                <a:gd name="connsiteX139" fmla="*/ 474272 w 2874572"/>
                <a:gd name="connsiteY139" fmla="*/ 1466850 h 2809875"/>
                <a:gd name="connsiteX140" fmla="*/ 464747 w 2874572"/>
                <a:gd name="connsiteY140" fmla="*/ 1485900 h 2809875"/>
                <a:gd name="connsiteX141" fmla="*/ 459984 w 2874572"/>
                <a:gd name="connsiteY141" fmla="*/ 1500188 h 2809875"/>
                <a:gd name="connsiteX142" fmla="*/ 450459 w 2874572"/>
                <a:gd name="connsiteY142" fmla="*/ 1514475 h 2809875"/>
                <a:gd name="connsiteX143" fmla="*/ 436172 w 2874572"/>
                <a:gd name="connsiteY143" fmla="*/ 1552575 h 2809875"/>
                <a:gd name="connsiteX144" fmla="*/ 412359 w 2874572"/>
                <a:gd name="connsiteY144" fmla="*/ 1595438 h 2809875"/>
                <a:gd name="connsiteX145" fmla="*/ 398072 w 2874572"/>
                <a:gd name="connsiteY145" fmla="*/ 1628776 h 2809875"/>
                <a:gd name="connsiteX146" fmla="*/ 393310 w 2874572"/>
                <a:gd name="connsiteY146" fmla="*/ 1657350 h 2809875"/>
                <a:gd name="connsiteX147" fmla="*/ 379022 w 2874572"/>
                <a:gd name="connsiteY147" fmla="*/ 1719263 h 2809875"/>
                <a:gd name="connsiteX148" fmla="*/ 374259 w 2874572"/>
                <a:gd name="connsiteY148" fmla="*/ 1757363 h 2809875"/>
                <a:gd name="connsiteX149" fmla="*/ 369497 w 2874572"/>
                <a:gd name="connsiteY149" fmla="*/ 1771650 h 2809875"/>
                <a:gd name="connsiteX150" fmla="*/ 357591 w 2874572"/>
                <a:gd name="connsiteY150" fmla="*/ 1807369 h 2809875"/>
                <a:gd name="connsiteX151" fmla="*/ 343303 w 2874572"/>
                <a:gd name="connsiteY151" fmla="*/ 1852613 h 2809875"/>
                <a:gd name="connsiteX152" fmla="*/ 336159 w 2874572"/>
                <a:gd name="connsiteY152" fmla="*/ 1876425 h 2809875"/>
                <a:gd name="connsiteX153" fmla="*/ 326634 w 2874572"/>
                <a:gd name="connsiteY153" fmla="*/ 1890713 h 2809875"/>
                <a:gd name="connsiteX154" fmla="*/ 321872 w 2874572"/>
                <a:gd name="connsiteY154" fmla="*/ 1905000 h 2809875"/>
                <a:gd name="connsiteX155" fmla="*/ 307584 w 2874572"/>
                <a:gd name="connsiteY155" fmla="*/ 1914525 h 2809875"/>
                <a:gd name="connsiteX156" fmla="*/ 293297 w 2874572"/>
                <a:gd name="connsiteY156" fmla="*/ 1943100 h 2809875"/>
                <a:gd name="connsiteX157" fmla="*/ 283772 w 2874572"/>
                <a:gd name="connsiteY157" fmla="*/ 1971675 h 2809875"/>
                <a:gd name="connsiteX158" fmla="*/ 267103 w 2874572"/>
                <a:gd name="connsiteY158" fmla="*/ 2002632 h 2809875"/>
                <a:gd name="connsiteX159" fmla="*/ 231384 w 2874572"/>
                <a:gd name="connsiteY159" fmla="*/ 2038350 h 2809875"/>
                <a:gd name="connsiteX160" fmla="*/ 207572 w 2874572"/>
                <a:gd name="connsiteY160" fmla="*/ 2062163 h 2809875"/>
                <a:gd name="connsiteX161" fmla="*/ 202809 w 2874572"/>
                <a:gd name="connsiteY161" fmla="*/ 2076450 h 2809875"/>
                <a:gd name="connsiteX162" fmla="*/ 174234 w 2874572"/>
                <a:gd name="connsiteY162" fmla="*/ 2095500 h 2809875"/>
                <a:gd name="connsiteX163" fmla="*/ 159947 w 2874572"/>
                <a:gd name="connsiteY163" fmla="*/ 2105025 h 2809875"/>
                <a:gd name="connsiteX164" fmla="*/ 131372 w 2874572"/>
                <a:gd name="connsiteY164" fmla="*/ 2133601 h 2809875"/>
                <a:gd name="connsiteX165" fmla="*/ 102797 w 2874572"/>
                <a:gd name="connsiteY165" fmla="*/ 2145506 h 2809875"/>
                <a:gd name="connsiteX166" fmla="*/ 78985 w 2874572"/>
                <a:gd name="connsiteY166" fmla="*/ 2157412 h 2809875"/>
                <a:gd name="connsiteX167" fmla="*/ 45647 w 2874572"/>
                <a:gd name="connsiteY167" fmla="*/ 2174081 h 2809875"/>
                <a:gd name="connsiteX168" fmla="*/ 24215 w 2874572"/>
                <a:gd name="connsiteY168" fmla="*/ 2178844 h 2809875"/>
                <a:gd name="connsiteX169" fmla="*/ 403 w 2874572"/>
                <a:gd name="connsiteY169" fmla="*/ 2188369 h 2809875"/>
                <a:gd name="connsiteX170" fmla="*/ 12309 w 2874572"/>
                <a:gd name="connsiteY170" fmla="*/ 2228850 h 2809875"/>
                <a:gd name="connsiteX171" fmla="*/ 43265 w 2874572"/>
                <a:gd name="connsiteY171" fmla="*/ 2255044 h 2809875"/>
                <a:gd name="connsiteX172" fmla="*/ 67079 w 2874572"/>
                <a:gd name="connsiteY172" fmla="*/ 2271713 h 2809875"/>
                <a:gd name="connsiteX173" fmla="*/ 90890 w 2874572"/>
                <a:gd name="connsiteY173" fmla="*/ 2276475 h 2809875"/>
                <a:gd name="connsiteX174" fmla="*/ 114703 w 2874572"/>
                <a:gd name="connsiteY174" fmla="*/ 2297906 h 2809875"/>
                <a:gd name="connsiteX175" fmla="*/ 119466 w 2874572"/>
                <a:gd name="connsiteY175" fmla="*/ 2326482 h 2809875"/>
                <a:gd name="connsiteX176" fmla="*/ 126609 w 2874572"/>
                <a:gd name="connsiteY176" fmla="*/ 2347913 h 2809875"/>
                <a:gd name="connsiteX177" fmla="*/ 121847 w 2874572"/>
                <a:gd name="connsiteY177" fmla="*/ 2386013 h 2809875"/>
                <a:gd name="connsiteX178" fmla="*/ 112322 w 2874572"/>
                <a:gd name="connsiteY178" fmla="*/ 2405063 h 2809875"/>
                <a:gd name="connsiteX179" fmla="*/ 100416 w 2874572"/>
                <a:gd name="connsiteY179" fmla="*/ 2424112 h 2809875"/>
                <a:gd name="connsiteX180" fmla="*/ 71841 w 2874572"/>
                <a:gd name="connsiteY180" fmla="*/ 2426494 h 2809875"/>
                <a:gd name="connsiteX181" fmla="*/ 50409 w 2874572"/>
                <a:gd name="connsiteY181" fmla="*/ 2452688 h 2809875"/>
                <a:gd name="connsiteX182" fmla="*/ 21834 w 2874572"/>
                <a:gd name="connsiteY182" fmla="*/ 2466975 h 2809875"/>
                <a:gd name="connsiteX183" fmla="*/ 31359 w 2874572"/>
                <a:gd name="connsiteY183" fmla="*/ 2490788 h 2809875"/>
                <a:gd name="connsiteX184" fmla="*/ 21834 w 2874572"/>
                <a:gd name="connsiteY184" fmla="*/ 2524125 h 2809875"/>
                <a:gd name="connsiteX185" fmla="*/ 12309 w 2874572"/>
                <a:gd name="connsiteY185" fmla="*/ 2538413 h 2809875"/>
                <a:gd name="connsiteX186" fmla="*/ 374259 w 2874572"/>
                <a:gd name="connsiteY186" fmla="*/ 2809875 h 2809875"/>
                <a:gd name="connsiteX0" fmla="*/ 690172 w 2874572"/>
                <a:gd name="connsiteY0" fmla="*/ 2619375 h 2809875"/>
                <a:gd name="connsiteX1" fmla="*/ 1179122 w 2874572"/>
                <a:gd name="connsiteY1" fmla="*/ 2152650 h 2809875"/>
                <a:gd name="connsiteX2" fmla="*/ 1449791 w 2874572"/>
                <a:gd name="connsiteY2" fmla="*/ 1759744 h 2809875"/>
                <a:gd name="connsiteX3" fmla="*/ 1573615 w 2874572"/>
                <a:gd name="connsiteY3" fmla="*/ 1492251 h 2809875"/>
                <a:gd name="connsiteX4" fmla="*/ 1823647 w 2874572"/>
                <a:gd name="connsiteY4" fmla="*/ 1362075 h 2809875"/>
                <a:gd name="connsiteX5" fmla="*/ 2145909 w 2874572"/>
                <a:gd name="connsiteY5" fmla="*/ 1212850 h 2809875"/>
                <a:gd name="connsiteX6" fmla="*/ 2325297 w 2874572"/>
                <a:gd name="connsiteY6" fmla="*/ 1135063 h 2809875"/>
                <a:gd name="connsiteX7" fmla="*/ 2874572 w 2874572"/>
                <a:gd name="connsiteY7" fmla="*/ 1004888 h 2809875"/>
                <a:gd name="connsiteX8" fmla="*/ 2855522 w 2874572"/>
                <a:gd name="connsiteY8" fmla="*/ 1004888 h 2809875"/>
                <a:gd name="connsiteX9" fmla="*/ 2810278 w 2874572"/>
                <a:gd name="connsiteY9" fmla="*/ 1009650 h 2809875"/>
                <a:gd name="connsiteX10" fmla="*/ 2767416 w 2874572"/>
                <a:gd name="connsiteY10" fmla="*/ 1007269 h 2809875"/>
                <a:gd name="connsiteX11" fmla="*/ 2734079 w 2874572"/>
                <a:gd name="connsiteY11" fmla="*/ 1019175 h 2809875"/>
                <a:gd name="connsiteX12" fmla="*/ 2712646 w 2874572"/>
                <a:gd name="connsiteY12" fmla="*/ 1019176 h 2809875"/>
                <a:gd name="connsiteX13" fmla="*/ 2693597 w 2874572"/>
                <a:gd name="connsiteY13" fmla="*/ 1009650 h 2809875"/>
                <a:gd name="connsiteX14" fmla="*/ 2641209 w 2874572"/>
                <a:gd name="connsiteY14" fmla="*/ 1021557 h 2809875"/>
                <a:gd name="connsiteX15" fmla="*/ 2631684 w 2874572"/>
                <a:gd name="connsiteY15" fmla="*/ 1031082 h 2809875"/>
                <a:gd name="connsiteX16" fmla="*/ 2612634 w 2874572"/>
                <a:gd name="connsiteY16" fmla="*/ 1038225 h 2809875"/>
                <a:gd name="connsiteX17" fmla="*/ 2595965 w 2874572"/>
                <a:gd name="connsiteY17" fmla="*/ 1035844 h 2809875"/>
                <a:gd name="connsiteX18" fmla="*/ 2529290 w 2874572"/>
                <a:gd name="connsiteY18" fmla="*/ 1004888 h 2809875"/>
                <a:gd name="connsiteX19" fmla="*/ 2526909 w 2874572"/>
                <a:gd name="connsiteY19" fmla="*/ 971550 h 2809875"/>
                <a:gd name="connsiteX20" fmla="*/ 2512622 w 2874572"/>
                <a:gd name="connsiteY20" fmla="*/ 942975 h 2809875"/>
                <a:gd name="connsiteX21" fmla="*/ 2488809 w 2874572"/>
                <a:gd name="connsiteY21" fmla="*/ 938213 h 2809875"/>
                <a:gd name="connsiteX22" fmla="*/ 2493572 w 2874572"/>
                <a:gd name="connsiteY22" fmla="*/ 923925 h 2809875"/>
                <a:gd name="connsiteX23" fmla="*/ 2479284 w 2874572"/>
                <a:gd name="connsiteY23" fmla="*/ 914400 h 2809875"/>
                <a:gd name="connsiteX24" fmla="*/ 2457853 w 2874572"/>
                <a:gd name="connsiteY24" fmla="*/ 902494 h 2809875"/>
                <a:gd name="connsiteX25" fmla="*/ 2431659 w 2874572"/>
                <a:gd name="connsiteY25" fmla="*/ 890588 h 2809875"/>
                <a:gd name="connsiteX26" fmla="*/ 2414991 w 2874572"/>
                <a:gd name="connsiteY26" fmla="*/ 864394 h 2809875"/>
                <a:gd name="connsiteX27" fmla="*/ 2398321 w 2874572"/>
                <a:gd name="connsiteY27" fmla="*/ 833437 h 2809875"/>
                <a:gd name="connsiteX28" fmla="*/ 2367365 w 2874572"/>
                <a:gd name="connsiteY28" fmla="*/ 807244 h 2809875"/>
                <a:gd name="connsiteX29" fmla="*/ 2348316 w 2874572"/>
                <a:gd name="connsiteY29" fmla="*/ 769144 h 2809875"/>
                <a:gd name="connsiteX30" fmla="*/ 2322122 w 2874572"/>
                <a:gd name="connsiteY30" fmla="*/ 733425 h 2809875"/>
                <a:gd name="connsiteX31" fmla="*/ 2307834 w 2874572"/>
                <a:gd name="connsiteY31" fmla="*/ 723900 h 2809875"/>
                <a:gd name="connsiteX32" fmla="*/ 2264972 w 2874572"/>
                <a:gd name="connsiteY32" fmla="*/ 704850 h 2809875"/>
                <a:gd name="connsiteX33" fmla="*/ 2241159 w 2874572"/>
                <a:gd name="connsiteY33" fmla="*/ 678657 h 2809875"/>
                <a:gd name="connsiteX34" fmla="*/ 2231634 w 2874572"/>
                <a:gd name="connsiteY34" fmla="*/ 657225 h 2809875"/>
                <a:gd name="connsiteX35" fmla="*/ 2212584 w 2874572"/>
                <a:gd name="connsiteY35" fmla="*/ 647700 h 2809875"/>
                <a:gd name="connsiteX36" fmla="*/ 2198297 w 2874572"/>
                <a:gd name="connsiteY36" fmla="*/ 638175 h 2809875"/>
                <a:gd name="connsiteX37" fmla="*/ 2179247 w 2874572"/>
                <a:gd name="connsiteY37" fmla="*/ 642938 h 2809875"/>
                <a:gd name="connsiteX38" fmla="*/ 2155434 w 2874572"/>
                <a:gd name="connsiteY38" fmla="*/ 619125 h 2809875"/>
                <a:gd name="connsiteX39" fmla="*/ 2136384 w 2874572"/>
                <a:gd name="connsiteY39" fmla="*/ 590550 h 2809875"/>
                <a:gd name="connsiteX40" fmla="*/ 2126859 w 2874572"/>
                <a:gd name="connsiteY40" fmla="*/ 561975 h 2809875"/>
                <a:gd name="connsiteX41" fmla="*/ 2103047 w 2874572"/>
                <a:gd name="connsiteY41" fmla="*/ 561975 h 2809875"/>
                <a:gd name="connsiteX42" fmla="*/ 2088759 w 2874572"/>
                <a:gd name="connsiteY42" fmla="*/ 547688 h 2809875"/>
                <a:gd name="connsiteX43" fmla="*/ 2050660 w 2874572"/>
                <a:gd name="connsiteY43" fmla="*/ 540544 h 2809875"/>
                <a:gd name="connsiteX44" fmla="*/ 2007797 w 2874572"/>
                <a:gd name="connsiteY44" fmla="*/ 528638 h 2809875"/>
                <a:gd name="connsiteX45" fmla="*/ 1976841 w 2874572"/>
                <a:gd name="connsiteY45" fmla="*/ 526256 h 2809875"/>
                <a:gd name="connsiteX46" fmla="*/ 1948266 w 2874572"/>
                <a:gd name="connsiteY46" fmla="*/ 521494 h 2809875"/>
                <a:gd name="connsiteX47" fmla="*/ 1926834 w 2874572"/>
                <a:gd name="connsiteY47" fmla="*/ 504825 h 2809875"/>
                <a:gd name="connsiteX48" fmla="*/ 1912547 w 2874572"/>
                <a:gd name="connsiteY48" fmla="*/ 509588 h 2809875"/>
                <a:gd name="connsiteX49" fmla="*/ 1841109 w 2874572"/>
                <a:gd name="connsiteY49" fmla="*/ 495300 h 2809875"/>
                <a:gd name="connsiteX50" fmla="*/ 1812534 w 2874572"/>
                <a:gd name="connsiteY50" fmla="*/ 485775 h 2809875"/>
                <a:gd name="connsiteX51" fmla="*/ 1798247 w 2874572"/>
                <a:gd name="connsiteY51" fmla="*/ 481013 h 2809875"/>
                <a:gd name="connsiteX52" fmla="*/ 1783959 w 2874572"/>
                <a:gd name="connsiteY52" fmla="*/ 490538 h 2809875"/>
                <a:gd name="connsiteX53" fmla="*/ 1769672 w 2874572"/>
                <a:gd name="connsiteY53" fmla="*/ 495300 h 2809875"/>
                <a:gd name="connsiteX54" fmla="*/ 1741097 w 2874572"/>
                <a:gd name="connsiteY54" fmla="*/ 523875 h 2809875"/>
                <a:gd name="connsiteX55" fmla="*/ 1717284 w 2874572"/>
                <a:gd name="connsiteY55" fmla="*/ 519113 h 2809875"/>
                <a:gd name="connsiteX56" fmla="*/ 1683947 w 2874572"/>
                <a:gd name="connsiteY56" fmla="*/ 509588 h 2809875"/>
                <a:gd name="connsiteX57" fmla="*/ 1650609 w 2874572"/>
                <a:gd name="connsiteY57" fmla="*/ 504825 h 2809875"/>
                <a:gd name="connsiteX58" fmla="*/ 1622034 w 2874572"/>
                <a:gd name="connsiteY58" fmla="*/ 500063 h 2809875"/>
                <a:gd name="connsiteX59" fmla="*/ 1581553 w 2874572"/>
                <a:gd name="connsiteY59" fmla="*/ 483394 h 2809875"/>
                <a:gd name="connsiteX60" fmla="*/ 1552978 w 2874572"/>
                <a:gd name="connsiteY60" fmla="*/ 483394 h 2809875"/>
                <a:gd name="connsiteX61" fmla="*/ 1541072 w 2874572"/>
                <a:gd name="connsiteY61" fmla="*/ 466725 h 2809875"/>
                <a:gd name="connsiteX62" fmla="*/ 1526784 w 2874572"/>
                <a:gd name="connsiteY62" fmla="*/ 447675 h 2809875"/>
                <a:gd name="connsiteX63" fmla="*/ 1522021 w 2874572"/>
                <a:gd name="connsiteY63" fmla="*/ 421481 h 2809875"/>
                <a:gd name="connsiteX64" fmla="*/ 1533929 w 2874572"/>
                <a:gd name="connsiteY64" fmla="*/ 392907 h 2809875"/>
                <a:gd name="connsiteX65" fmla="*/ 1564884 w 2874572"/>
                <a:gd name="connsiteY65" fmla="*/ 366713 h 2809875"/>
                <a:gd name="connsiteX66" fmla="*/ 1557740 w 2874572"/>
                <a:gd name="connsiteY66" fmla="*/ 340519 h 2809875"/>
                <a:gd name="connsiteX67" fmla="*/ 1564884 w 2874572"/>
                <a:gd name="connsiteY67" fmla="*/ 309562 h 2809875"/>
                <a:gd name="connsiteX68" fmla="*/ 1583934 w 2874572"/>
                <a:gd name="connsiteY68" fmla="*/ 285750 h 2809875"/>
                <a:gd name="connsiteX69" fmla="*/ 1588697 w 2874572"/>
                <a:gd name="connsiteY69" fmla="*/ 271463 h 2809875"/>
                <a:gd name="connsiteX70" fmla="*/ 1579172 w 2874572"/>
                <a:gd name="connsiteY70" fmla="*/ 257175 h 2809875"/>
                <a:gd name="connsiteX71" fmla="*/ 1545834 w 2874572"/>
                <a:gd name="connsiteY71" fmla="*/ 230981 h 2809875"/>
                <a:gd name="connsiteX72" fmla="*/ 1522022 w 2874572"/>
                <a:gd name="connsiteY72" fmla="*/ 228600 h 2809875"/>
                <a:gd name="connsiteX73" fmla="*/ 1507734 w 2874572"/>
                <a:gd name="connsiteY73" fmla="*/ 192881 h 2809875"/>
                <a:gd name="connsiteX74" fmla="*/ 1505353 w 2874572"/>
                <a:gd name="connsiteY74" fmla="*/ 159543 h 2809875"/>
                <a:gd name="connsiteX75" fmla="*/ 1488684 w 2874572"/>
                <a:gd name="connsiteY75" fmla="*/ 119063 h 2809875"/>
                <a:gd name="connsiteX76" fmla="*/ 1479159 w 2874572"/>
                <a:gd name="connsiteY76" fmla="*/ 92868 h 2809875"/>
                <a:gd name="connsiteX77" fmla="*/ 1455347 w 2874572"/>
                <a:gd name="connsiteY77" fmla="*/ 85725 h 2809875"/>
                <a:gd name="connsiteX78" fmla="*/ 1450584 w 2874572"/>
                <a:gd name="connsiteY78" fmla="*/ 66675 h 2809875"/>
                <a:gd name="connsiteX79" fmla="*/ 1433915 w 2874572"/>
                <a:gd name="connsiteY79" fmla="*/ 40481 h 2809875"/>
                <a:gd name="connsiteX80" fmla="*/ 1445822 w 2874572"/>
                <a:gd name="connsiteY80" fmla="*/ 30956 h 2809875"/>
                <a:gd name="connsiteX81" fmla="*/ 1436297 w 2874572"/>
                <a:gd name="connsiteY81" fmla="*/ 0 h 2809875"/>
                <a:gd name="connsiteX82" fmla="*/ 845747 w 2874572"/>
                <a:gd name="connsiteY82" fmla="*/ 180975 h 2809875"/>
                <a:gd name="connsiteX83" fmla="*/ 845747 w 2874572"/>
                <a:gd name="connsiteY83" fmla="*/ 180975 h 2809875"/>
                <a:gd name="connsiteX84" fmla="*/ 840984 w 2874572"/>
                <a:gd name="connsiteY84" fmla="*/ 223838 h 2809875"/>
                <a:gd name="connsiteX85" fmla="*/ 836222 w 2874572"/>
                <a:gd name="connsiteY85" fmla="*/ 238125 h 2809875"/>
                <a:gd name="connsiteX86" fmla="*/ 817172 w 2874572"/>
                <a:gd name="connsiteY86" fmla="*/ 254794 h 2809875"/>
                <a:gd name="connsiteX87" fmla="*/ 788597 w 2874572"/>
                <a:gd name="connsiteY87" fmla="*/ 266700 h 2809875"/>
                <a:gd name="connsiteX88" fmla="*/ 740972 w 2874572"/>
                <a:gd name="connsiteY88" fmla="*/ 300038 h 2809875"/>
                <a:gd name="connsiteX89" fmla="*/ 721922 w 2874572"/>
                <a:gd name="connsiteY89" fmla="*/ 328613 h 2809875"/>
                <a:gd name="connsiteX90" fmla="*/ 705252 w 2874572"/>
                <a:gd name="connsiteY90" fmla="*/ 342900 h 2809875"/>
                <a:gd name="connsiteX91" fmla="*/ 707634 w 2874572"/>
                <a:gd name="connsiteY91" fmla="*/ 369095 h 2809875"/>
                <a:gd name="connsiteX92" fmla="*/ 726684 w 2874572"/>
                <a:gd name="connsiteY92" fmla="*/ 381000 h 2809875"/>
                <a:gd name="connsiteX93" fmla="*/ 731447 w 2874572"/>
                <a:gd name="connsiteY93" fmla="*/ 395288 h 2809875"/>
                <a:gd name="connsiteX94" fmla="*/ 750497 w 2874572"/>
                <a:gd name="connsiteY94" fmla="*/ 423863 h 2809875"/>
                <a:gd name="connsiteX95" fmla="*/ 760022 w 2874572"/>
                <a:gd name="connsiteY95" fmla="*/ 442913 h 2809875"/>
                <a:gd name="connsiteX96" fmla="*/ 750497 w 2874572"/>
                <a:gd name="connsiteY96" fmla="*/ 481013 h 2809875"/>
                <a:gd name="connsiteX97" fmla="*/ 736209 w 2874572"/>
                <a:gd name="connsiteY97" fmla="*/ 490538 h 2809875"/>
                <a:gd name="connsiteX98" fmla="*/ 731447 w 2874572"/>
                <a:gd name="connsiteY98" fmla="*/ 504825 h 2809875"/>
                <a:gd name="connsiteX99" fmla="*/ 717159 w 2874572"/>
                <a:gd name="connsiteY99" fmla="*/ 509588 h 2809875"/>
                <a:gd name="connsiteX100" fmla="*/ 712397 w 2874572"/>
                <a:gd name="connsiteY100" fmla="*/ 538163 h 2809875"/>
                <a:gd name="connsiteX101" fmla="*/ 702872 w 2874572"/>
                <a:gd name="connsiteY101" fmla="*/ 566738 h 2809875"/>
                <a:gd name="connsiteX102" fmla="*/ 698109 w 2874572"/>
                <a:gd name="connsiteY102" fmla="*/ 581025 h 2809875"/>
                <a:gd name="connsiteX103" fmla="*/ 683822 w 2874572"/>
                <a:gd name="connsiteY103" fmla="*/ 611981 h 2809875"/>
                <a:gd name="connsiteX104" fmla="*/ 702872 w 2874572"/>
                <a:gd name="connsiteY104" fmla="*/ 638175 h 2809875"/>
                <a:gd name="connsiteX105" fmla="*/ 731447 w 2874572"/>
                <a:gd name="connsiteY105" fmla="*/ 647700 h 2809875"/>
                <a:gd name="connsiteX106" fmla="*/ 740972 w 2874572"/>
                <a:gd name="connsiteY106" fmla="*/ 661988 h 2809875"/>
                <a:gd name="connsiteX107" fmla="*/ 745734 w 2874572"/>
                <a:gd name="connsiteY107" fmla="*/ 676275 h 2809875"/>
                <a:gd name="connsiteX108" fmla="*/ 745734 w 2874572"/>
                <a:gd name="connsiteY108" fmla="*/ 688181 h 2809875"/>
                <a:gd name="connsiteX109" fmla="*/ 748115 w 2874572"/>
                <a:gd name="connsiteY109" fmla="*/ 709613 h 2809875"/>
                <a:gd name="connsiteX110" fmla="*/ 755259 w 2874572"/>
                <a:gd name="connsiteY110" fmla="*/ 728663 h 2809875"/>
                <a:gd name="connsiteX111" fmla="*/ 745734 w 2874572"/>
                <a:gd name="connsiteY111" fmla="*/ 757238 h 2809875"/>
                <a:gd name="connsiteX112" fmla="*/ 736209 w 2874572"/>
                <a:gd name="connsiteY112" fmla="*/ 771525 h 2809875"/>
                <a:gd name="connsiteX113" fmla="*/ 736209 w 2874572"/>
                <a:gd name="connsiteY113" fmla="*/ 842963 h 2809875"/>
                <a:gd name="connsiteX114" fmla="*/ 740972 w 2874572"/>
                <a:gd name="connsiteY114" fmla="*/ 857250 h 2809875"/>
                <a:gd name="connsiteX115" fmla="*/ 745734 w 2874572"/>
                <a:gd name="connsiteY115" fmla="*/ 876300 h 2809875"/>
                <a:gd name="connsiteX116" fmla="*/ 760022 w 2874572"/>
                <a:gd name="connsiteY116" fmla="*/ 923925 h 2809875"/>
                <a:gd name="connsiteX117" fmla="*/ 764784 w 2874572"/>
                <a:gd name="connsiteY117" fmla="*/ 938213 h 2809875"/>
                <a:gd name="connsiteX118" fmla="*/ 771928 w 2874572"/>
                <a:gd name="connsiteY118" fmla="*/ 983456 h 2809875"/>
                <a:gd name="connsiteX119" fmla="*/ 750497 w 2874572"/>
                <a:gd name="connsiteY119" fmla="*/ 1004888 h 2809875"/>
                <a:gd name="connsiteX120" fmla="*/ 731447 w 2874572"/>
                <a:gd name="connsiteY120" fmla="*/ 1009650 h 2809875"/>
                <a:gd name="connsiteX121" fmla="*/ 712397 w 2874572"/>
                <a:gd name="connsiteY121" fmla="*/ 1016794 h 2809875"/>
                <a:gd name="connsiteX122" fmla="*/ 683822 w 2874572"/>
                <a:gd name="connsiteY122" fmla="*/ 1035844 h 2809875"/>
                <a:gd name="connsiteX123" fmla="*/ 674297 w 2874572"/>
                <a:gd name="connsiteY123" fmla="*/ 1052513 h 2809875"/>
                <a:gd name="connsiteX124" fmla="*/ 660009 w 2874572"/>
                <a:gd name="connsiteY124" fmla="*/ 1062038 h 2809875"/>
                <a:gd name="connsiteX125" fmla="*/ 650484 w 2874572"/>
                <a:gd name="connsiteY125" fmla="*/ 1076325 h 2809875"/>
                <a:gd name="connsiteX126" fmla="*/ 640959 w 2874572"/>
                <a:gd name="connsiteY126" fmla="*/ 1157288 h 2809875"/>
                <a:gd name="connsiteX127" fmla="*/ 626672 w 2874572"/>
                <a:gd name="connsiteY127" fmla="*/ 1190625 h 2809875"/>
                <a:gd name="connsiteX128" fmla="*/ 593334 w 2874572"/>
                <a:gd name="connsiteY128" fmla="*/ 1204913 h 2809875"/>
                <a:gd name="connsiteX129" fmla="*/ 588572 w 2874572"/>
                <a:gd name="connsiteY129" fmla="*/ 1219200 h 2809875"/>
                <a:gd name="connsiteX130" fmla="*/ 593334 w 2874572"/>
                <a:gd name="connsiteY130" fmla="*/ 1233488 h 2809875"/>
                <a:gd name="connsiteX131" fmla="*/ 579047 w 2874572"/>
                <a:gd name="connsiteY131" fmla="*/ 1247775 h 2809875"/>
                <a:gd name="connsiteX132" fmla="*/ 569521 w 2874572"/>
                <a:gd name="connsiteY132" fmla="*/ 1290638 h 2809875"/>
                <a:gd name="connsiteX133" fmla="*/ 552854 w 2874572"/>
                <a:gd name="connsiteY133" fmla="*/ 1321593 h 2809875"/>
                <a:gd name="connsiteX134" fmla="*/ 533803 w 2874572"/>
                <a:gd name="connsiteY134" fmla="*/ 1343025 h 2809875"/>
                <a:gd name="connsiteX135" fmla="*/ 519515 w 2874572"/>
                <a:gd name="connsiteY135" fmla="*/ 1371600 h 2809875"/>
                <a:gd name="connsiteX136" fmla="*/ 498084 w 2874572"/>
                <a:gd name="connsiteY136" fmla="*/ 1419225 h 2809875"/>
                <a:gd name="connsiteX137" fmla="*/ 493322 w 2874572"/>
                <a:gd name="connsiteY137" fmla="*/ 1433513 h 2809875"/>
                <a:gd name="connsiteX138" fmla="*/ 474272 w 2874572"/>
                <a:gd name="connsiteY138" fmla="*/ 1466850 h 2809875"/>
                <a:gd name="connsiteX139" fmla="*/ 464747 w 2874572"/>
                <a:gd name="connsiteY139" fmla="*/ 1485900 h 2809875"/>
                <a:gd name="connsiteX140" fmla="*/ 459984 w 2874572"/>
                <a:gd name="connsiteY140" fmla="*/ 1500188 h 2809875"/>
                <a:gd name="connsiteX141" fmla="*/ 450459 w 2874572"/>
                <a:gd name="connsiteY141" fmla="*/ 1514475 h 2809875"/>
                <a:gd name="connsiteX142" fmla="*/ 436172 w 2874572"/>
                <a:gd name="connsiteY142" fmla="*/ 1552575 h 2809875"/>
                <a:gd name="connsiteX143" fmla="*/ 412359 w 2874572"/>
                <a:gd name="connsiteY143" fmla="*/ 1595438 h 2809875"/>
                <a:gd name="connsiteX144" fmla="*/ 398072 w 2874572"/>
                <a:gd name="connsiteY144" fmla="*/ 1628776 h 2809875"/>
                <a:gd name="connsiteX145" fmla="*/ 393310 w 2874572"/>
                <a:gd name="connsiteY145" fmla="*/ 1657350 h 2809875"/>
                <a:gd name="connsiteX146" fmla="*/ 379022 w 2874572"/>
                <a:gd name="connsiteY146" fmla="*/ 1719263 h 2809875"/>
                <a:gd name="connsiteX147" fmla="*/ 374259 w 2874572"/>
                <a:gd name="connsiteY147" fmla="*/ 1757363 h 2809875"/>
                <a:gd name="connsiteX148" fmla="*/ 369497 w 2874572"/>
                <a:gd name="connsiteY148" fmla="*/ 1771650 h 2809875"/>
                <a:gd name="connsiteX149" fmla="*/ 357591 w 2874572"/>
                <a:gd name="connsiteY149" fmla="*/ 1807369 h 2809875"/>
                <a:gd name="connsiteX150" fmla="*/ 343303 w 2874572"/>
                <a:gd name="connsiteY150" fmla="*/ 1852613 h 2809875"/>
                <a:gd name="connsiteX151" fmla="*/ 336159 w 2874572"/>
                <a:gd name="connsiteY151" fmla="*/ 1876425 h 2809875"/>
                <a:gd name="connsiteX152" fmla="*/ 326634 w 2874572"/>
                <a:gd name="connsiteY152" fmla="*/ 1890713 h 2809875"/>
                <a:gd name="connsiteX153" fmla="*/ 321872 w 2874572"/>
                <a:gd name="connsiteY153" fmla="*/ 1905000 h 2809875"/>
                <a:gd name="connsiteX154" fmla="*/ 307584 w 2874572"/>
                <a:gd name="connsiteY154" fmla="*/ 1914525 h 2809875"/>
                <a:gd name="connsiteX155" fmla="*/ 293297 w 2874572"/>
                <a:gd name="connsiteY155" fmla="*/ 1943100 h 2809875"/>
                <a:gd name="connsiteX156" fmla="*/ 283772 w 2874572"/>
                <a:gd name="connsiteY156" fmla="*/ 1971675 h 2809875"/>
                <a:gd name="connsiteX157" fmla="*/ 267103 w 2874572"/>
                <a:gd name="connsiteY157" fmla="*/ 2002632 h 2809875"/>
                <a:gd name="connsiteX158" fmla="*/ 231384 w 2874572"/>
                <a:gd name="connsiteY158" fmla="*/ 2038350 h 2809875"/>
                <a:gd name="connsiteX159" fmla="*/ 207572 w 2874572"/>
                <a:gd name="connsiteY159" fmla="*/ 2062163 h 2809875"/>
                <a:gd name="connsiteX160" fmla="*/ 202809 w 2874572"/>
                <a:gd name="connsiteY160" fmla="*/ 2076450 h 2809875"/>
                <a:gd name="connsiteX161" fmla="*/ 174234 w 2874572"/>
                <a:gd name="connsiteY161" fmla="*/ 2095500 h 2809875"/>
                <a:gd name="connsiteX162" fmla="*/ 159947 w 2874572"/>
                <a:gd name="connsiteY162" fmla="*/ 2105025 h 2809875"/>
                <a:gd name="connsiteX163" fmla="*/ 131372 w 2874572"/>
                <a:gd name="connsiteY163" fmla="*/ 2133601 h 2809875"/>
                <a:gd name="connsiteX164" fmla="*/ 102797 w 2874572"/>
                <a:gd name="connsiteY164" fmla="*/ 2145506 h 2809875"/>
                <a:gd name="connsiteX165" fmla="*/ 78985 w 2874572"/>
                <a:gd name="connsiteY165" fmla="*/ 2157412 h 2809875"/>
                <a:gd name="connsiteX166" fmla="*/ 45647 w 2874572"/>
                <a:gd name="connsiteY166" fmla="*/ 2174081 h 2809875"/>
                <a:gd name="connsiteX167" fmla="*/ 24215 w 2874572"/>
                <a:gd name="connsiteY167" fmla="*/ 2178844 h 2809875"/>
                <a:gd name="connsiteX168" fmla="*/ 403 w 2874572"/>
                <a:gd name="connsiteY168" fmla="*/ 2188369 h 2809875"/>
                <a:gd name="connsiteX169" fmla="*/ 12309 w 2874572"/>
                <a:gd name="connsiteY169" fmla="*/ 2228850 h 2809875"/>
                <a:gd name="connsiteX170" fmla="*/ 43265 w 2874572"/>
                <a:gd name="connsiteY170" fmla="*/ 2255044 h 2809875"/>
                <a:gd name="connsiteX171" fmla="*/ 67079 w 2874572"/>
                <a:gd name="connsiteY171" fmla="*/ 2271713 h 2809875"/>
                <a:gd name="connsiteX172" fmla="*/ 90890 w 2874572"/>
                <a:gd name="connsiteY172" fmla="*/ 2276475 h 2809875"/>
                <a:gd name="connsiteX173" fmla="*/ 114703 w 2874572"/>
                <a:gd name="connsiteY173" fmla="*/ 2297906 h 2809875"/>
                <a:gd name="connsiteX174" fmla="*/ 119466 w 2874572"/>
                <a:gd name="connsiteY174" fmla="*/ 2326482 h 2809875"/>
                <a:gd name="connsiteX175" fmla="*/ 126609 w 2874572"/>
                <a:gd name="connsiteY175" fmla="*/ 2347913 h 2809875"/>
                <a:gd name="connsiteX176" fmla="*/ 121847 w 2874572"/>
                <a:gd name="connsiteY176" fmla="*/ 2386013 h 2809875"/>
                <a:gd name="connsiteX177" fmla="*/ 112322 w 2874572"/>
                <a:gd name="connsiteY177" fmla="*/ 2405063 h 2809875"/>
                <a:gd name="connsiteX178" fmla="*/ 100416 w 2874572"/>
                <a:gd name="connsiteY178" fmla="*/ 2424112 h 2809875"/>
                <a:gd name="connsiteX179" fmla="*/ 71841 w 2874572"/>
                <a:gd name="connsiteY179" fmla="*/ 2426494 h 2809875"/>
                <a:gd name="connsiteX180" fmla="*/ 50409 w 2874572"/>
                <a:gd name="connsiteY180" fmla="*/ 2452688 h 2809875"/>
                <a:gd name="connsiteX181" fmla="*/ 21834 w 2874572"/>
                <a:gd name="connsiteY181" fmla="*/ 2466975 h 2809875"/>
                <a:gd name="connsiteX182" fmla="*/ 31359 w 2874572"/>
                <a:gd name="connsiteY182" fmla="*/ 2490788 h 2809875"/>
                <a:gd name="connsiteX183" fmla="*/ 21834 w 2874572"/>
                <a:gd name="connsiteY183" fmla="*/ 2524125 h 2809875"/>
                <a:gd name="connsiteX184" fmla="*/ 12309 w 2874572"/>
                <a:gd name="connsiteY184" fmla="*/ 2538413 h 2809875"/>
                <a:gd name="connsiteX185" fmla="*/ 374259 w 2874572"/>
                <a:gd name="connsiteY185" fmla="*/ 2809875 h 2809875"/>
                <a:gd name="connsiteX0" fmla="*/ 690172 w 2901203"/>
                <a:gd name="connsiteY0" fmla="*/ 2619375 h 2809875"/>
                <a:gd name="connsiteX1" fmla="*/ 1179122 w 2901203"/>
                <a:gd name="connsiteY1" fmla="*/ 2152650 h 2809875"/>
                <a:gd name="connsiteX2" fmla="*/ 1449791 w 2901203"/>
                <a:gd name="connsiteY2" fmla="*/ 1759744 h 2809875"/>
                <a:gd name="connsiteX3" fmla="*/ 1573615 w 2901203"/>
                <a:gd name="connsiteY3" fmla="*/ 1492251 h 2809875"/>
                <a:gd name="connsiteX4" fmla="*/ 1823647 w 2901203"/>
                <a:gd name="connsiteY4" fmla="*/ 1362075 h 2809875"/>
                <a:gd name="connsiteX5" fmla="*/ 2145909 w 2901203"/>
                <a:gd name="connsiteY5" fmla="*/ 1212850 h 2809875"/>
                <a:gd name="connsiteX6" fmla="*/ 2325297 w 2901203"/>
                <a:gd name="connsiteY6" fmla="*/ 1135063 h 2809875"/>
                <a:gd name="connsiteX7" fmla="*/ 2874572 w 2901203"/>
                <a:gd name="connsiteY7" fmla="*/ 1004888 h 2809875"/>
                <a:gd name="connsiteX8" fmla="*/ 2810278 w 2901203"/>
                <a:gd name="connsiteY8" fmla="*/ 1009650 h 2809875"/>
                <a:gd name="connsiteX9" fmla="*/ 2767416 w 2901203"/>
                <a:gd name="connsiteY9" fmla="*/ 1007269 h 2809875"/>
                <a:gd name="connsiteX10" fmla="*/ 2734079 w 2901203"/>
                <a:gd name="connsiteY10" fmla="*/ 1019175 h 2809875"/>
                <a:gd name="connsiteX11" fmla="*/ 2712646 w 2901203"/>
                <a:gd name="connsiteY11" fmla="*/ 1019176 h 2809875"/>
                <a:gd name="connsiteX12" fmla="*/ 2693597 w 2901203"/>
                <a:gd name="connsiteY12" fmla="*/ 1009650 h 2809875"/>
                <a:gd name="connsiteX13" fmla="*/ 2641209 w 2901203"/>
                <a:gd name="connsiteY13" fmla="*/ 1021557 h 2809875"/>
                <a:gd name="connsiteX14" fmla="*/ 2631684 w 2901203"/>
                <a:gd name="connsiteY14" fmla="*/ 1031082 h 2809875"/>
                <a:gd name="connsiteX15" fmla="*/ 2612634 w 2901203"/>
                <a:gd name="connsiteY15" fmla="*/ 1038225 h 2809875"/>
                <a:gd name="connsiteX16" fmla="*/ 2595965 w 2901203"/>
                <a:gd name="connsiteY16" fmla="*/ 1035844 h 2809875"/>
                <a:gd name="connsiteX17" fmla="*/ 2529290 w 2901203"/>
                <a:gd name="connsiteY17" fmla="*/ 1004888 h 2809875"/>
                <a:gd name="connsiteX18" fmla="*/ 2526909 w 2901203"/>
                <a:gd name="connsiteY18" fmla="*/ 971550 h 2809875"/>
                <a:gd name="connsiteX19" fmla="*/ 2512622 w 2901203"/>
                <a:gd name="connsiteY19" fmla="*/ 942975 h 2809875"/>
                <a:gd name="connsiteX20" fmla="*/ 2488809 w 2901203"/>
                <a:gd name="connsiteY20" fmla="*/ 938213 h 2809875"/>
                <a:gd name="connsiteX21" fmla="*/ 2493572 w 2901203"/>
                <a:gd name="connsiteY21" fmla="*/ 923925 h 2809875"/>
                <a:gd name="connsiteX22" fmla="*/ 2479284 w 2901203"/>
                <a:gd name="connsiteY22" fmla="*/ 914400 h 2809875"/>
                <a:gd name="connsiteX23" fmla="*/ 2457853 w 2901203"/>
                <a:gd name="connsiteY23" fmla="*/ 902494 h 2809875"/>
                <a:gd name="connsiteX24" fmla="*/ 2431659 w 2901203"/>
                <a:gd name="connsiteY24" fmla="*/ 890588 h 2809875"/>
                <a:gd name="connsiteX25" fmla="*/ 2414991 w 2901203"/>
                <a:gd name="connsiteY25" fmla="*/ 864394 h 2809875"/>
                <a:gd name="connsiteX26" fmla="*/ 2398321 w 2901203"/>
                <a:gd name="connsiteY26" fmla="*/ 833437 h 2809875"/>
                <a:gd name="connsiteX27" fmla="*/ 2367365 w 2901203"/>
                <a:gd name="connsiteY27" fmla="*/ 807244 h 2809875"/>
                <a:gd name="connsiteX28" fmla="*/ 2348316 w 2901203"/>
                <a:gd name="connsiteY28" fmla="*/ 769144 h 2809875"/>
                <a:gd name="connsiteX29" fmla="*/ 2322122 w 2901203"/>
                <a:gd name="connsiteY29" fmla="*/ 733425 h 2809875"/>
                <a:gd name="connsiteX30" fmla="*/ 2307834 w 2901203"/>
                <a:gd name="connsiteY30" fmla="*/ 723900 h 2809875"/>
                <a:gd name="connsiteX31" fmla="*/ 2264972 w 2901203"/>
                <a:gd name="connsiteY31" fmla="*/ 704850 h 2809875"/>
                <a:gd name="connsiteX32" fmla="*/ 2241159 w 2901203"/>
                <a:gd name="connsiteY32" fmla="*/ 678657 h 2809875"/>
                <a:gd name="connsiteX33" fmla="*/ 2231634 w 2901203"/>
                <a:gd name="connsiteY33" fmla="*/ 657225 h 2809875"/>
                <a:gd name="connsiteX34" fmla="*/ 2212584 w 2901203"/>
                <a:gd name="connsiteY34" fmla="*/ 647700 h 2809875"/>
                <a:gd name="connsiteX35" fmla="*/ 2198297 w 2901203"/>
                <a:gd name="connsiteY35" fmla="*/ 638175 h 2809875"/>
                <a:gd name="connsiteX36" fmla="*/ 2179247 w 2901203"/>
                <a:gd name="connsiteY36" fmla="*/ 642938 h 2809875"/>
                <a:gd name="connsiteX37" fmla="*/ 2155434 w 2901203"/>
                <a:gd name="connsiteY37" fmla="*/ 619125 h 2809875"/>
                <a:gd name="connsiteX38" fmla="*/ 2136384 w 2901203"/>
                <a:gd name="connsiteY38" fmla="*/ 590550 h 2809875"/>
                <a:gd name="connsiteX39" fmla="*/ 2126859 w 2901203"/>
                <a:gd name="connsiteY39" fmla="*/ 561975 h 2809875"/>
                <a:gd name="connsiteX40" fmla="*/ 2103047 w 2901203"/>
                <a:gd name="connsiteY40" fmla="*/ 561975 h 2809875"/>
                <a:gd name="connsiteX41" fmla="*/ 2088759 w 2901203"/>
                <a:gd name="connsiteY41" fmla="*/ 547688 h 2809875"/>
                <a:gd name="connsiteX42" fmla="*/ 2050660 w 2901203"/>
                <a:gd name="connsiteY42" fmla="*/ 540544 h 2809875"/>
                <a:gd name="connsiteX43" fmla="*/ 2007797 w 2901203"/>
                <a:gd name="connsiteY43" fmla="*/ 528638 h 2809875"/>
                <a:gd name="connsiteX44" fmla="*/ 1976841 w 2901203"/>
                <a:gd name="connsiteY44" fmla="*/ 526256 h 2809875"/>
                <a:gd name="connsiteX45" fmla="*/ 1948266 w 2901203"/>
                <a:gd name="connsiteY45" fmla="*/ 521494 h 2809875"/>
                <a:gd name="connsiteX46" fmla="*/ 1926834 w 2901203"/>
                <a:gd name="connsiteY46" fmla="*/ 504825 h 2809875"/>
                <a:gd name="connsiteX47" fmla="*/ 1912547 w 2901203"/>
                <a:gd name="connsiteY47" fmla="*/ 509588 h 2809875"/>
                <a:gd name="connsiteX48" fmla="*/ 1841109 w 2901203"/>
                <a:gd name="connsiteY48" fmla="*/ 495300 h 2809875"/>
                <a:gd name="connsiteX49" fmla="*/ 1812534 w 2901203"/>
                <a:gd name="connsiteY49" fmla="*/ 485775 h 2809875"/>
                <a:gd name="connsiteX50" fmla="*/ 1798247 w 2901203"/>
                <a:gd name="connsiteY50" fmla="*/ 481013 h 2809875"/>
                <a:gd name="connsiteX51" fmla="*/ 1783959 w 2901203"/>
                <a:gd name="connsiteY51" fmla="*/ 490538 h 2809875"/>
                <a:gd name="connsiteX52" fmla="*/ 1769672 w 2901203"/>
                <a:gd name="connsiteY52" fmla="*/ 495300 h 2809875"/>
                <a:gd name="connsiteX53" fmla="*/ 1741097 w 2901203"/>
                <a:gd name="connsiteY53" fmla="*/ 523875 h 2809875"/>
                <a:gd name="connsiteX54" fmla="*/ 1717284 w 2901203"/>
                <a:gd name="connsiteY54" fmla="*/ 519113 h 2809875"/>
                <a:gd name="connsiteX55" fmla="*/ 1683947 w 2901203"/>
                <a:gd name="connsiteY55" fmla="*/ 509588 h 2809875"/>
                <a:gd name="connsiteX56" fmla="*/ 1650609 w 2901203"/>
                <a:gd name="connsiteY56" fmla="*/ 504825 h 2809875"/>
                <a:gd name="connsiteX57" fmla="*/ 1622034 w 2901203"/>
                <a:gd name="connsiteY57" fmla="*/ 500063 h 2809875"/>
                <a:gd name="connsiteX58" fmla="*/ 1581553 w 2901203"/>
                <a:gd name="connsiteY58" fmla="*/ 483394 h 2809875"/>
                <a:gd name="connsiteX59" fmla="*/ 1552978 w 2901203"/>
                <a:gd name="connsiteY59" fmla="*/ 483394 h 2809875"/>
                <a:gd name="connsiteX60" fmla="*/ 1541072 w 2901203"/>
                <a:gd name="connsiteY60" fmla="*/ 466725 h 2809875"/>
                <a:gd name="connsiteX61" fmla="*/ 1526784 w 2901203"/>
                <a:gd name="connsiteY61" fmla="*/ 447675 h 2809875"/>
                <a:gd name="connsiteX62" fmla="*/ 1522021 w 2901203"/>
                <a:gd name="connsiteY62" fmla="*/ 421481 h 2809875"/>
                <a:gd name="connsiteX63" fmla="*/ 1533929 w 2901203"/>
                <a:gd name="connsiteY63" fmla="*/ 392907 h 2809875"/>
                <a:gd name="connsiteX64" fmla="*/ 1564884 w 2901203"/>
                <a:gd name="connsiteY64" fmla="*/ 366713 h 2809875"/>
                <a:gd name="connsiteX65" fmla="*/ 1557740 w 2901203"/>
                <a:gd name="connsiteY65" fmla="*/ 340519 h 2809875"/>
                <a:gd name="connsiteX66" fmla="*/ 1564884 w 2901203"/>
                <a:gd name="connsiteY66" fmla="*/ 309562 h 2809875"/>
                <a:gd name="connsiteX67" fmla="*/ 1583934 w 2901203"/>
                <a:gd name="connsiteY67" fmla="*/ 285750 h 2809875"/>
                <a:gd name="connsiteX68" fmla="*/ 1588697 w 2901203"/>
                <a:gd name="connsiteY68" fmla="*/ 271463 h 2809875"/>
                <a:gd name="connsiteX69" fmla="*/ 1579172 w 2901203"/>
                <a:gd name="connsiteY69" fmla="*/ 257175 h 2809875"/>
                <a:gd name="connsiteX70" fmla="*/ 1545834 w 2901203"/>
                <a:gd name="connsiteY70" fmla="*/ 230981 h 2809875"/>
                <a:gd name="connsiteX71" fmla="*/ 1522022 w 2901203"/>
                <a:gd name="connsiteY71" fmla="*/ 228600 h 2809875"/>
                <a:gd name="connsiteX72" fmla="*/ 1507734 w 2901203"/>
                <a:gd name="connsiteY72" fmla="*/ 192881 h 2809875"/>
                <a:gd name="connsiteX73" fmla="*/ 1505353 w 2901203"/>
                <a:gd name="connsiteY73" fmla="*/ 159543 h 2809875"/>
                <a:gd name="connsiteX74" fmla="*/ 1488684 w 2901203"/>
                <a:gd name="connsiteY74" fmla="*/ 119063 h 2809875"/>
                <a:gd name="connsiteX75" fmla="*/ 1479159 w 2901203"/>
                <a:gd name="connsiteY75" fmla="*/ 92868 h 2809875"/>
                <a:gd name="connsiteX76" fmla="*/ 1455347 w 2901203"/>
                <a:gd name="connsiteY76" fmla="*/ 85725 h 2809875"/>
                <a:gd name="connsiteX77" fmla="*/ 1450584 w 2901203"/>
                <a:gd name="connsiteY77" fmla="*/ 66675 h 2809875"/>
                <a:gd name="connsiteX78" fmla="*/ 1433915 w 2901203"/>
                <a:gd name="connsiteY78" fmla="*/ 40481 h 2809875"/>
                <a:gd name="connsiteX79" fmla="*/ 1445822 w 2901203"/>
                <a:gd name="connsiteY79" fmla="*/ 30956 h 2809875"/>
                <a:gd name="connsiteX80" fmla="*/ 1436297 w 2901203"/>
                <a:gd name="connsiteY80" fmla="*/ 0 h 2809875"/>
                <a:gd name="connsiteX81" fmla="*/ 845747 w 2901203"/>
                <a:gd name="connsiteY81" fmla="*/ 180975 h 2809875"/>
                <a:gd name="connsiteX82" fmla="*/ 845747 w 2901203"/>
                <a:gd name="connsiteY82" fmla="*/ 180975 h 2809875"/>
                <a:gd name="connsiteX83" fmla="*/ 840984 w 2901203"/>
                <a:gd name="connsiteY83" fmla="*/ 223838 h 2809875"/>
                <a:gd name="connsiteX84" fmla="*/ 836222 w 2901203"/>
                <a:gd name="connsiteY84" fmla="*/ 238125 h 2809875"/>
                <a:gd name="connsiteX85" fmla="*/ 817172 w 2901203"/>
                <a:gd name="connsiteY85" fmla="*/ 254794 h 2809875"/>
                <a:gd name="connsiteX86" fmla="*/ 788597 w 2901203"/>
                <a:gd name="connsiteY86" fmla="*/ 266700 h 2809875"/>
                <a:gd name="connsiteX87" fmla="*/ 740972 w 2901203"/>
                <a:gd name="connsiteY87" fmla="*/ 300038 h 2809875"/>
                <a:gd name="connsiteX88" fmla="*/ 721922 w 2901203"/>
                <a:gd name="connsiteY88" fmla="*/ 328613 h 2809875"/>
                <a:gd name="connsiteX89" fmla="*/ 705252 w 2901203"/>
                <a:gd name="connsiteY89" fmla="*/ 342900 h 2809875"/>
                <a:gd name="connsiteX90" fmla="*/ 707634 w 2901203"/>
                <a:gd name="connsiteY90" fmla="*/ 369095 h 2809875"/>
                <a:gd name="connsiteX91" fmla="*/ 726684 w 2901203"/>
                <a:gd name="connsiteY91" fmla="*/ 381000 h 2809875"/>
                <a:gd name="connsiteX92" fmla="*/ 731447 w 2901203"/>
                <a:gd name="connsiteY92" fmla="*/ 395288 h 2809875"/>
                <a:gd name="connsiteX93" fmla="*/ 750497 w 2901203"/>
                <a:gd name="connsiteY93" fmla="*/ 423863 h 2809875"/>
                <a:gd name="connsiteX94" fmla="*/ 760022 w 2901203"/>
                <a:gd name="connsiteY94" fmla="*/ 442913 h 2809875"/>
                <a:gd name="connsiteX95" fmla="*/ 750497 w 2901203"/>
                <a:gd name="connsiteY95" fmla="*/ 481013 h 2809875"/>
                <a:gd name="connsiteX96" fmla="*/ 736209 w 2901203"/>
                <a:gd name="connsiteY96" fmla="*/ 490538 h 2809875"/>
                <a:gd name="connsiteX97" fmla="*/ 731447 w 2901203"/>
                <a:gd name="connsiteY97" fmla="*/ 504825 h 2809875"/>
                <a:gd name="connsiteX98" fmla="*/ 717159 w 2901203"/>
                <a:gd name="connsiteY98" fmla="*/ 509588 h 2809875"/>
                <a:gd name="connsiteX99" fmla="*/ 712397 w 2901203"/>
                <a:gd name="connsiteY99" fmla="*/ 538163 h 2809875"/>
                <a:gd name="connsiteX100" fmla="*/ 702872 w 2901203"/>
                <a:gd name="connsiteY100" fmla="*/ 566738 h 2809875"/>
                <a:gd name="connsiteX101" fmla="*/ 698109 w 2901203"/>
                <a:gd name="connsiteY101" fmla="*/ 581025 h 2809875"/>
                <a:gd name="connsiteX102" fmla="*/ 683822 w 2901203"/>
                <a:gd name="connsiteY102" fmla="*/ 611981 h 2809875"/>
                <a:gd name="connsiteX103" fmla="*/ 702872 w 2901203"/>
                <a:gd name="connsiteY103" fmla="*/ 638175 h 2809875"/>
                <a:gd name="connsiteX104" fmla="*/ 731447 w 2901203"/>
                <a:gd name="connsiteY104" fmla="*/ 647700 h 2809875"/>
                <a:gd name="connsiteX105" fmla="*/ 740972 w 2901203"/>
                <a:gd name="connsiteY105" fmla="*/ 661988 h 2809875"/>
                <a:gd name="connsiteX106" fmla="*/ 745734 w 2901203"/>
                <a:gd name="connsiteY106" fmla="*/ 676275 h 2809875"/>
                <a:gd name="connsiteX107" fmla="*/ 745734 w 2901203"/>
                <a:gd name="connsiteY107" fmla="*/ 688181 h 2809875"/>
                <a:gd name="connsiteX108" fmla="*/ 748115 w 2901203"/>
                <a:gd name="connsiteY108" fmla="*/ 709613 h 2809875"/>
                <a:gd name="connsiteX109" fmla="*/ 755259 w 2901203"/>
                <a:gd name="connsiteY109" fmla="*/ 728663 h 2809875"/>
                <a:gd name="connsiteX110" fmla="*/ 745734 w 2901203"/>
                <a:gd name="connsiteY110" fmla="*/ 757238 h 2809875"/>
                <a:gd name="connsiteX111" fmla="*/ 736209 w 2901203"/>
                <a:gd name="connsiteY111" fmla="*/ 771525 h 2809875"/>
                <a:gd name="connsiteX112" fmla="*/ 736209 w 2901203"/>
                <a:gd name="connsiteY112" fmla="*/ 842963 h 2809875"/>
                <a:gd name="connsiteX113" fmla="*/ 740972 w 2901203"/>
                <a:gd name="connsiteY113" fmla="*/ 857250 h 2809875"/>
                <a:gd name="connsiteX114" fmla="*/ 745734 w 2901203"/>
                <a:gd name="connsiteY114" fmla="*/ 876300 h 2809875"/>
                <a:gd name="connsiteX115" fmla="*/ 760022 w 2901203"/>
                <a:gd name="connsiteY115" fmla="*/ 923925 h 2809875"/>
                <a:gd name="connsiteX116" fmla="*/ 764784 w 2901203"/>
                <a:gd name="connsiteY116" fmla="*/ 938213 h 2809875"/>
                <a:gd name="connsiteX117" fmla="*/ 771928 w 2901203"/>
                <a:gd name="connsiteY117" fmla="*/ 983456 h 2809875"/>
                <a:gd name="connsiteX118" fmla="*/ 750497 w 2901203"/>
                <a:gd name="connsiteY118" fmla="*/ 1004888 h 2809875"/>
                <a:gd name="connsiteX119" fmla="*/ 731447 w 2901203"/>
                <a:gd name="connsiteY119" fmla="*/ 1009650 h 2809875"/>
                <a:gd name="connsiteX120" fmla="*/ 712397 w 2901203"/>
                <a:gd name="connsiteY120" fmla="*/ 1016794 h 2809875"/>
                <a:gd name="connsiteX121" fmla="*/ 683822 w 2901203"/>
                <a:gd name="connsiteY121" fmla="*/ 1035844 h 2809875"/>
                <a:gd name="connsiteX122" fmla="*/ 674297 w 2901203"/>
                <a:gd name="connsiteY122" fmla="*/ 1052513 h 2809875"/>
                <a:gd name="connsiteX123" fmla="*/ 660009 w 2901203"/>
                <a:gd name="connsiteY123" fmla="*/ 1062038 h 2809875"/>
                <a:gd name="connsiteX124" fmla="*/ 650484 w 2901203"/>
                <a:gd name="connsiteY124" fmla="*/ 1076325 h 2809875"/>
                <a:gd name="connsiteX125" fmla="*/ 640959 w 2901203"/>
                <a:gd name="connsiteY125" fmla="*/ 1157288 h 2809875"/>
                <a:gd name="connsiteX126" fmla="*/ 626672 w 2901203"/>
                <a:gd name="connsiteY126" fmla="*/ 1190625 h 2809875"/>
                <a:gd name="connsiteX127" fmla="*/ 593334 w 2901203"/>
                <a:gd name="connsiteY127" fmla="*/ 1204913 h 2809875"/>
                <a:gd name="connsiteX128" fmla="*/ 588572 w 2901203"/>
                <a:gd name="connsiteY128" fmla="*/ 1219200 h 2809875"/>
                <a:gd name="connsiteX129" fmla="*/ 593334 w 2901203"/>
                <a:gd name="connsiteY129" fmla="*/ 1233488 h 2809875"/>
                <a:gd name="connsiteX130" fmla="*/ 579047 w 2901203"/>
                <a:gd name="connsiteY130" fmla="*/ 1247775 h 2809875"/>
                <a:gd name="connsiteX131" fmla="*/ 569521 w 2901203"/>
                <a:gd name="connsiteY131" fmla="*/ 1290638 h 2809875"/>
                <a:gd name="connsiteX132" fmla="*/ 552854 w 2901203"/>
                <a:gd name="connsiteY132" fmla="*/ 1321593 h 2809875"/>
                <a:gd name="connsiteX133" fmla="*/ 533803 w 2901203"/>
                <a:gd name="connsiteY133" fmla="*/ 1343025 h 2809875"/>
                <a:gd name="connsiteX134" fmla="*/ 519515 w 2901203"/>
                <a:gd name="connsiteY134" fmla="*/ 1371600 h 2809875"/>
                <a:gd name="connsiteX135" fmla="*/ 498084 w 2901203"/>
                <a:gd name="connsiteY135" fmla="*/ 1419225 h 2809875"/>
                <a:gd name="connsiteX136" fmla="*/ 493322 w 2901203"/>
                <a:gd name="connsiteY136" fmla="*/ 1433513 h 2809875"/>
                <a:gd name="connsiteX137" fmla="*/ 474272 w 2901203"/>
                <a:gd name="connsiteY137" fmla="*/ 1466850 h 2809875"/>
                <a:gd name="connsiteX138" fmla="*/ 464747 w 2901203"/>
                <a:gd name="connsiteY138" fmla="*/ 1485900 h 2809875"/>
                <a:gd name="connsiteX139" fmla="*/ 459984 w 2901203"/>
                <a:gd name="connsiteY139" fmla="*/ 1500188 h 2809875"/>
                <a:gd name="connsiteX140" fmla="*/ 450459 w 2901203"/>
                <a:gd name="connsiteY140" fmla="*/ 1514475 h 2809875"/>
                <a:gd name="connsiteX141" fmla="*/ 436172 w 2901203"/>
                <a:gd name="connsiteY141" fmla="*/ 1552575 h 2809875"/>
                <a:gd name="connsiteX142" fmla="*/ 412359 w 2901203"/>
                <a:gd name="connsiteY142" fmla="*/ 1595438 h 2809875"/>
                <a:gd name="connsiteX143" fmla="*/ 398072 w 2901203"/>
                <a:gd name="connsiteY143" fmla="*/ 1628776 h 2809875"/>
                <a:gd name="connsiteX144" fmla="*/ 393310 w 2901203"/>
                <a:gd name="connsiteY144" fmla="*/ 1657350 h 2809875"/>
                <a:gd name="connsiteX145" fmla="*/ 379022 w 2901203"/>
                <a:gd name="connsiteY145" fmla="*/ 1719263 h 2809875"/>
                <a:gd name="connsiteX146" fmla="*/ 374259 w 2901203"/>
                <a:gd name="connsiteY146" fmla="*/ 1757363 h 2809875"/>
                <a:gd name="connsiteX147" fmla="*/ 369497 w 2901203"/>
                <a:gd name="connsiteY147" fmla="*/ 1771650 h 2809875"/>
                <a:gd name="connsiteX148" fmla="*/ 357591 w 2901203"/>
                <a:gd name="connsiteY148" fmla="*/ 1807369 h 2809875"/>
                <a:gd name="connsiteX149" fmla="*/ 343303 w 2901203"/>
                <a:gd name="connsiteY149" fmla="*/ 1852613 h 2809875"/>
                <a:gd name="connsiteX150" fmla="*/ 336159 w 2901203"/>
                <a:gd name="connsiteY150" fmla="*/ 1876425 h 2809875"/>
                <a:gd name="connsiteX151" fmla="*/ 326634 w 2901203"/>
                <a:gd name="connsiteY151" fmla="*/ 1890713 h 2809875"/>
                <a:gd name="connsiteX152" fmla="*/ 321872 w 2901203"/>
                <a:gd name="connsiteY152" fmla="*/ 1905000 h 2809875"/>
                <a:gd name="connsiteX153" fmla="*/ 307584 w 2901203"/>
                <a:gd name="connsiteY153" fmla="*/ 1914525 h 2809875"/>
                <a:gd name="connsiteX154" fmla="*/ 293297 w 2901203"/>
                <a:gd name="connsiteY154" fmla="*/ 1943100 h 2809875"/>
                <a:gd name="connsiteX155" fmla="*/ 283772 w 2901203"/>
                <a:gd name="connsiteY155" fmla="*/ 1971675 h 2809875"/>
                <a:gd name="connsiteX156" fmla="*/ 267103 w 2901203"/>
                <a:gd name="connsiteY156" fmla="*/ 2002632 h 2809875"/>
                <a:gd name="connsiteX157" fmla="*/ 231384 w 2901203"/>
                <a:gd name="connsiteY157" fmla="*/ 2038350 h 2809875"/>
                <a:gd name="connsiteX158" fmla="*/ 207572 w 2901203"/>
                <a:gd name="connsiteY158" fmla="*/ 2062163 h 2809875"/>
                <a:gd name="connsiteX159" fmla="*/ 202809 w 2901203"/>
                <a:gd name="connsiteY159" fmla="*/ 2076450 h 2809875"/>
                <a:gd name="connsiteX160" fmla="*/ 174234 w 2901203"/>
                <a:gd name="connsiteY160" fmla="*/ 2095500 h 2809875"/>
                <a:gd name="connsiteX161" fmla="*/ 159947 w 2901203"/>
                <a:gd name="connsiteY161" fmla="*/ 2105025 h 2809875"/>
                <a:gd name="connsiteX162" fmla="*/ 131372 w 2901203"/>
                <a:gd name="connsiteY162" fmla="*/ 2133601 h 2809875"/>
                <a:gd name="connsiteX163" fmla="*/ 102797 w 2901203"/>
                <a:gd name="connsiteY163" fmla="*/ 2145506 h 2809875"/>
                <a:gd name="connsiteX164" fmla="*/ 78985 w 2901203"/>
                <a:gd name="connsiteY164" fmla="*/ 2157412 h 2809875"/>
                <a:gd name="connsiteX165" fmla="*/ 45647 w 2901203"/>
                <a:gd name="connsiteY165" fmla="*/ 2174081 h 2809875"/>
                <a:gd name="connsiteX166" fmla="*/ 24215 w 2901203"/>
                <a:gd name="connsiteY166" fmla="*/ 2178844 h 2809875"/>
                <a:gd name="connsiteX167" fmla="*/ 403 w 2901203"/>
                <a:gd name="connsiteY167" fmla="*/ 2188369 h 2809875"/>
                <a:gd name="connsiteX168" fmla="*/ 12309 w 2901203"/>
                <a:gd name="connsiteY168" fmla="*/ 2228850 h 2809875"/>
                <a:gd name="connsiteX169" fmla="*/ 43265 w 2901203"/>
                <a:gd name="connsiteY169" fmla="*/ 2255044 h 2809875"/>
                <a:gd name="connsiteX170" fmla="*/ 67079 w 2901203"/>
                <a:gd name="connsiteY170" fmla="*/ 2271713 h 2809875"/>
                <a:gd name="connsiteX171" fmla="*/ 90890 w 2901203"/>
                <a:gd name="connsiteY171" fmla="*/ 2276475 h 2809875"/>
                <a:gd name="connsiteX172" fmla="*/ 114703 w 2901203"/>
                <a:gd name="connsiteY172" fmla="*/ 2297906 h 2809875"/>
                <a:gd name="connsiteX173" fmla="*/ 119466 w 2901203"/>
                <a:gd name="connsiteY173" fmla="*/ 2326482 h 2809875"/>
                <a:gd name="connsiteX174" fmla="*/ 126609 w 2901203"/>
                <a:gd name="connsiteY174" fmla="*/ 2347913 h 2809875"/>
                <a:gd name="connsiteX175" fmla="*/ 121847 w 2901203"/>
                <a:gd name="connsiteY175" fmla="*/ 2386013 h 2809875"/>
                <a:gd name="connsiteX176" fmla="*/ 112322 w 2901203"/>
                <a:gd name="connsiteY176" fmla="*/ 2405063 h 2809875"/>
                <a:gd name="connsiteX177" fmla="*/ 100416 w 2901203"/>
                <a:gd name="connsiteY177" fmla="*/ 2424112 h 2809875"/>
                <a:gd name="connsiteX178" fmla="*/ 71841 w 2901203"/>
                <a:gd name="connsiteY178" fmla="*/ 2426494 h 2809875"/>
                <a:gd name="connsiteX179" fmla="*/ 50409 w 2901203"/>
                <a:gd name="connsiteY179" fmla="*/ 2452688 h 2809875"/>
                <a:gd name="connsiteX180" fmla="*/ 21834 w 2901203"/>
                <a:gd name="connsiteY180" fmla="*/ 2466975 h 2809875"/>
                <a:gd name="connsiteX181" fmla="*/ 31359 w 2901203"/>
                <a:gd name="connsiteY181" fmla="*/ 2490788 h 2809875"/>
                <a:gd name="connsiteX182" fmla="*/ 21834 w 2901203"/>
                <a:gd name="connsiteY182" fmla="*/ 2524125 h 2809875"/>
                <a:gd name="connsiteX183" fmla="*/ 12309 w 2901203"/>
                <a:gd name="connsiteY183" fmla="*/ 2538413 h 2809875"/>
                <a:gd name="connsiteX184" fmla="*/ 374259 w 2901203"/>
                <a:gd name="connsiteY184" fmla="*/ 2809875 h 2809875"/>
                <a:gd name="connsiteX0" fmla="*/ 690172 w 2810278"/>
                <a:gd name="connsiteY0" fmla="*/ 2619375 h 2809875"/>
                <a:gd name="connsiteX1" fmla="*/ 1179122 w 2810278"/>
                <a:gd name="connsiteY1" fmla="*/ 2152650 h 2809875"/>
                <a:gd name="connsiteX2" fmla="*/ 1449791 w 2810278"/>
                <a:gd name="connsiteY2" fmla="*/ 1759744 h 2809875"/>
                <a:gd name="connsiteX3" fmla="*/ 1573615 w 2810278"/>
                <a:gd name="connsiteY3" fmla="*/ 1492251 h 2809875"/>
                <a:gd name="connsiteX4" fmla="*/ 1823647 w 2810278"/>
                <a:gd name="connsiteY4" fmla="*/ 1362075 h 2809875"/>
                <a:gd name="connsiteX5" fmla="*/ 2145909 w 2810278"/>
                <a:gd name="connsiteY5" fmla="*/ 1212850 h 2809875"/>
                <a:gd name="connsiteX6" fmla="*/ 2325297 w 2810278"/>
                <a:gd name="connsiteY6" fmla="*/ 1135063 h 2809875"/>
                <a:gd name="connsiteX7" fmla="*/ 2810278 w 2810278"/>
                <a:gd name="connsiteY7" fmla="*/ 1009650 h 2809875"/>
                <a:gd name="connsiteX8" fmla="*/ 2767416 w 2810278"/>
                <a:gd name="connsiteY8" fmla="*/ 1007269 h 2809875"/>
                <a:gd name="connsiteX9" fmla="*/ 2734079 w 2810278"/>
                <a:gd name="connsiteY9" fmla="*/ 1019175 h 2809875"/>
                <a:gd name="connsiteX10" fmla="*/ 2712646 w 2810278"/>
                <a:gd name="connsiteY10" fmla="*/ 1019176 h 2809875"/>
                <a:gd name="connsiteX11" fmla="*/ 2693597 w 2810278"/>
                <a:gd name="connsiteY11" fmla="*/ 1009650 h 2809875"/>
                <a:gd name="connsiteX12" fmla="*/ 2641209 w 2810278"/>
                <a:gd name="connsiteY12" fmla="*/ 1021557 h 2809875"/>
                <a:gd name="connsiteX13" fmla="*/ 2631684 w 2810278"/>
                <a:gd name="connsiteY13" fmla="*/ 1031082 h 2809875"/>
                <a:gd name="connsiteX14" fmla="*/ 2612634 w 2810278"/>
                <a:gd name="connsiteY14" fmla="*/ 1038225 h 2809875"/>
                <a:gd name="connsiteX15" fmla="*/ 2595965 w 2810278"/>
                <a:gd name="connsiteY15" fmla="*/ 1035844 h 2809875"/>
                <a:gd name="connsiteX16" fmla="*/ 2529290 w 2810278"/>
                <a:gd name="connsiteY16" fmla="*/ 1004888 h 2809875"/>
                <a:gd name="connsiteX17" fmla="*/ 2526909 w 2810278"/>
                <a:gd name="connsiteY17" fmla="*/ 971550 h 2809875"/>
                <a:gd name="connsiteX18" fmla="*/ 2512622 w 2810278"/>
                <a:gd name="connsiteY18" fmla="*/ 942975 h 2809875"/>
                <a:gd name="connsiteX19" fmla="*/ 2488809 w 2810278"/>
                <a:gd name="connsiteY19" fmla="*/ 938213 h 2809875"/>
                <a:gd name="connsiteX20" fmla="*/ 2493572 w 2810278"/>
                <a:gd name="connsiteY20" fmla="*/ 923925 h 2809875"/>
                <a:gd name="connsiteX21" fmla="*/ 2479284 w 2810278"/>
                <a:gd name="connsiteY21" fmla="*/ 914400 h 2809875"/>
                <a:gd name="connsiteX22" fmla="*/ 2457853 w 2810278"/>
                <a:gd name="connsiteY22" fmla="*/ 902494 h 2809875"/>
                <a:gd name="connsiteX23" fmla="*/ 2431659 w 2810278"/>
                <a:gd name="connsiteY23" fmla="*/ 890588 h 2809875"/>
                <a:gd name="connsiteX24" fmla="*/ 2414991 w 2810278"/>
                <a:gd name="connsiteY24" fmla="*/ 864394 h 2809875"/>
                <a:gd name="connsiteX25" fmla="*/ 2398321 w 2810278"/>
                <a:gd name="connsiteY25" fmla="*/ 833437 h 2809875"/>
                <a:gd name="connsiteX26" fmla="*/ 2367365 w 2810278"/>
                <a:gd name="connsiteY26" fmla="*/ 807244 h 2809875"/>
                <a:gd name="connsiteX27" fmla="*/ 2348316 w 2810278"/>
                <a:gd name="connsiteY27" fmla="*/ 769144 h 2809875"/>
                <a:gd name="connsiteX28" fmla="*/ 2322122 w 2810278"/>
                <a:gd name="connsiteY28" fmla="*/ 733425 h 2809875"/>
                <a:gd name="connsiteX29" fmla="*/ 2307834 w 2810278"/>
                <a:gd name="connsiteY29" fmla="*/ 723900 h 2809875"/>
                <a:gd name="connsiteX30" fmla="*/ 2264972 w 2810278"/>
                <a:gd name="connsiteY30" fmla="*/ 704850 h 2809875"/>
                <a:gd name="connsiteX31" fmla="*/ 2241159 w 2810278"/>
                <a:gd name="connsiteY31" fmla="*/ 678657 h 2809875"/>
                <a:gd name="connsiteX32" fmla="*/ 2231634 w 2810278"/>
                <a:gd name="connsiteY32" fmla="*/ 657225 h 2809875"/>
                <a:gd name="connsiteX33" fmla="*/ 2212584 w 2810278"/>
                <a:gd name="connsiteY33" fmla="*/ 647700 h 2809875"/>
                <a:gd name="connsiteX34" fmla="*/ 2198297 w 2810278"/>
                <a:gd name="connsiteY34" fmla="*/ 638175 h 2809875"/>
                <a:gd name="connsiteX35" fmla="*/ 2179247 w 2810278"/>
                <a:gd name="connsiteY35" fmla="*/ 642938 h 2809875"/>
                <a:gd name="connsiteX36" fmla="*/ 2155434 w 2810278"/>
                <a:gd name="connsiteY36" fmla="*/ 619125 h 2809875"/>
                <a:gd name="connsiteX37" fmla="*/ 2136384 w 2810278"/>
                <a:gd name="connsiteY37" fmla="*/ 590550 h 2809875"/>
                <a:gd name="connsiteX38" fmla="*/ 2126859 w 2810278"/>
                <a:gd name="connsiteY38" fmla="*/ 561975 h 2809875"/>
                <a:gd name="connsiteX39" fmla="*/ 2103047 w 2810278"/>
                <a:gd name="connsiteY39" fmla="*/ 561975 h 2809875"/>
                <a:gd name="connsiteX40" fmla="*/ 2088759 w 2810278"/>
                <a:gd name="connsiteY40" fmla="*/ 547688 h 2809875"/>
                <a:gd name="connsiteX41" fmla="*/ 2050660 w 2810278"/>
                <a:gd name="connsiteY41" fmla="*/ 540544 h 2809875"/>
                <a:gd name="connsiteX42" fmla="*/ 2007797 w 2810278"/>
                <a:gd name="connsiteY42" fmla="*/ 528638 h 2809875"/>
                <a:gd name="connsiteX43" fmla="*/ 1976841 w 2810278"/>
                <a:gd name="connsiteY43" fmla="*/ 526256 h 2809875"/>
                <a:gd name="connsiteX44" fmla="*/ 1948266 w 2810278"/>
                <a:gd name="connsiteY44" fmla="*/ 521494 h 2809875"/>
                <a:gd name="connsiteX45" fmla="*/ 1926834 w 2810278"/>
                <a:gd name="connsiteY45" fmla="*/ 504825 h 2809875"/>
                <a:gd name="connsiteX46" fmla="*/ 1912547 w 2810278"/>
                <a:gd name="connsiteY46" fmla="*/ 509588 h 2809875"/>
                <a:gd name="connsiteX47" fmla="*/ 1841109 w 2810278"/>
                <a:gd name="connsiteY47" fmla="*/ 495300 h 2809875"/>
                <a:gd name="connsiteX48" fmla="*/ 1812534 w 2810278"/>
                <a:gd name="connsiteY48" fmla="*/ 485775 h 2809875"/>
                <a:gd name="connsiteX49" fmla="*/ 1798247 w 2810278"/>
                <a:gd name="connsiteY49" fmla="*/ 481013 h 2809875"/>
                <a:gd name="connsiteX50" fmla="*/ 1783959 w 2810278"/>
                <a:gd name="connsiteY50" fmla="*/ 490538 h 2809875"/>
                <a:gd name="connsiteX51" fmla="*/ 1769672 w 2810278"/>
                <a:gd name="connsiteY51" fmla="*/ 495300 h 2809875"/>
                <a:gd name="connsiteX52" fmla="*/ 1741097 w 2810278"/>
                <a:gd name="connsiteY52" fmla="*/ 523875 h 2809875"/>
                <a:gd name="connsiteX53" fmla="*/ 1717284 w 2810278"/>
                <a:gd name="connsiteY53" fmla="*/ 519113 h 2809875"/>
                <a:gd name="connsiteX54" fmla="*/ 1683947 w 2810278"/>
                <a:gd name="connsiteY54" fmla="*/ 509588 h 2809875"/>
                <a:gd name="connsiteX55" fmla="*/ 1650609 w 2810278"/>
                <a:gd name="connsiteY55" fmla="*/ 504825 h 2809875"/>
                <a:gd name="connsiteX56" fmla="*/ 1622034 w 2810278"/>
                <a:gd name="connsiteY56" fmla="*/ 500063 h 2809875"/>
                <a:gd name="connsiteX57" fmla="*/ 1581553 w 2810278"/>
                <a:gd name="connsiteY57" fmla="*/ 483394 h 2809875"/>
                <a:gd name="connsiteX58" fmla="*/ 1552978 w 2810278"/>
                <a:gd name="connsiteY58" fmla="*/ 483394 h 2809875"/>
                <a:gd name="connsiteX59" fmla="*/ 1541072 w 2810278"/>
                <a:gd name="connsiteY59" fmla="*/ 466725 h 2809875"/>
                <a:gd name="connsiteX60" fmla="*/ 1526784 w 2810278"/>
                <a:gd name="connsiteY60" fmla="*/ 447675 h 2809875"/>
                <a:gd name="connsiteX61" fmla="*/ 1522021 w 2810278"/>
                <a:gd name="connsiteY61" fmla="*/ 421481 h 2809875"/>
                <a:gd name="connsiteX62" fmla="*/ 1533929 w 2810278"/>
                <a:gd name="connsiteY62" fmla="*/ 392907 h 2809875"/>
                <a:gd name="connsiteX63" fmla="*/ 1564884 w 2810278"/>
                <a:gd name="connsiteY63" fmla="*/ 366713 h 2809875"/>
                <a:gd name="connsiteX64" fmla="*/ 1557740 w 2810278"/>
                <a:gd name="connsiteY64" fmla="*/ 340519 h 2809875"/>
                <a:gd name="connsiteX65" fmla="*/ 1564884 w 2810278"/>
                <a:gd name="connsiteY65" fmla="*/ 309562 h 2809875"/>
                <a:gd name="connsiteX66" fmla="*/ 1583934 w 2810278"/>
                <a:gd name="connsiteY66" fmla="*/ 285750 h 2809875"/>
                <a:gd name="connsiteX67" fmla="*/ 1588697 w 2810278"/>
                <a:gd name="connsiteY67" fmla="*/ 271463 h 2809875"/>
                <a:gd name="connsiteX68" fmla="*/ 1579172 w 2810278"/>
                <a:gd name="connsiteY68" fmla="*/ 257175 h 2809875"/>
                <a:gd name="connsiteX69" fmla="*/ 1545834 w 2810278"/>
                <a:gd name="connsiteY69" fmla="*/ 230981 h 2809875"/>
                <a:gd name="connsiteX70" fmla="*/ 1522022 w 2810278"/>
                <a:gd name="connsiteY70" fmla="*/ 228600 h 2809875"/>
                <a:gd name="connsiteX71" fmla="*/ 1507734 w 2810278"/>
                <a:gd name="connsiteY71" fmla="*/ 192881 h 2809875"/>
                <a:gd name="connsiteX72" fmla="*/ 1505353 w 2810278"/>
                <a:gd name="connsiteY72" fmla="*/ 159543 h 2809875"/>
                <a:gd name="connsiteX73" fmla="*/ 1488684 w 2810278"/>
                <a:gd name="connsiteY73" fmla="*/ 119063 h 2809875"/>
                <a:gd name="connsiteX74" fmla="*/ 1479159 w 2810278"/>
                <a:gd name="connsiteY74" fmla="*/ 92868 h 2809875"/>
                <a:gd name="connsiteX75" fmla="*/ 1455347 w 2810278"/>
                <a:gd name="connsiteY75" fmla="*/ 85725 h 2809875"/>
                <a:gd name="connsiteX76" fmla="*/ 1450584 w 2810278"/>
                <a:gd name="connsiteY76" fmla="*/ 66675 h 2809875"/>
                <a:gd name="connsiteX77" fmla="*/ 1433915 w 2810278"/>
                <a:gd name="connsiteY77" fmla="*/ 40481 h 2809875"/>
                <a:gd name="connsiteX78" fmla="*/ 1445822 w 2810278"/>
                <a:gd name="connsiteY78" fmla="*/ 30956 h 2809875"/>
                <a:gd name="connsiteX79" fmla="*/ 1436297 w 2810278"/>
                <a:gd name="connsiteY79" fmla="*/ 0 h 2809875"/>
                <a:gd name="connsiteX80" fmla="*/ 845747 w 2810278"/>
                <a:gd name="connsiteY80" fmla="*/ 180975 h 2809875"/>
                <a:gd name="connsiteX81" fmla="*/ 845747 w 2810278"/>
                <a:gd name="connsiteY81" fmla="*/ 180975 h 2809875"/>
                <a:gd name="connsiteX82" fmla="*/ 840984 w 2810278"/>
                <a:gd name="connsiteY82" fmla="*/ 223838 h 2809875"/>
                <a:gd name="connsiteX83" fmla="*/ 836222 w 2810278"/>
                <a:gd name="connsiteY83" fmla="*/ 238125 h 2809875"/>
                <a:gd name="connsiteX84" fmla="*/ 817172 w 2810278"/>
                <a:gd name="connsiteY84" fmla="*/ 254794 h 2809875"/>
                <a:gd name="connsiteX85" fmla="*/ 788597 w 2810278"/>
                <a:gd name="connsiteY85" fmla="*/ 266700 h 2809875"/>
                <a:gd name="connsiteX86" fmla="*/ 740972 w 2810278"/>
                <a:gd name="connsiteY86" fmla="*/ 300038 h 2809875"/>
                <a:gd name="connsiteX87" fmla="*/ 721922 w 2810278"/>
                <a:gd name="connsiteY87" fmla="*/ 328613 h 2809875"/>
                <a:gd name="connsiteX88" fmla="*/ 705252 w 2810278"/>
                <a:gd name="connsiteY88" fmla="*/ 342900 h 2809875"/>
                <a:gd name="connsiteX89" fmla="*/ 707634 w 2810278"/>
                <a:gd name="connsiteY89" fmla="*/ 369095 h 2809875"/>
                <a:gd name="connsiteX90" fmla="*/ 726684 w 2810278"/>
                <a:gd name="connsiteY90" fmla="*/ 381000 h 2809875"/>
                <a:gd name="connsiteX91" fmla="*/ 731447 w 2810278"/>
                <a:gd name="connsiteY91" fmla="*/ 395288 h 2809875"/>
                <a:gd name="connsiteX92" fmla="*/ 750497 w 2810278"/>
                <a:gd name="connsiteY92" fmla="*/ 423863 h 2809875"/>
                <a:gd name="connsiteX93" fmla="*/ 760022 w 2810278"/>
                <a:gd name="connsiteY93" fmla="*/ 442913 h 2809875"/>
                <a:gd name="connsiteX94" fmla="*/ 750497 w 2810278"/>
                <a:gd name="connsiteY94" fmla="*/ 481013 h 2809875"/>
                <a:gd name="connsiteX95" fmla="*/ 736209 w 2810278"/>
                <a:gd name="connsiteY95" fmla="*/ 490538 h 2809875"/>
                <a:gd name="connsiteX96" fmla="*/ 731447 w 2810278"/>
                <a:gd name="connsiteY96" fmla="*/ 504825 h 2809875"/>
                <a:gd name="connsiteX97" fmla="*/ 717159 w 2810278"/>
                <a:gd name="connsiteY97" fmla="*/ 509588 h 2809875"/>
                <a:gd name="connsiteX98" fmla="*/ 712397 w 2810278"/>
                <a:gd name="connsiteY98" fmla="*/ 538163 h 2809875"/>
                <a:gd name="connsiteX99" fmla="*/ 702872 w 2810278"/>
                <a:gd name="connsiteY99" fmla="*/ 566738 h 2809875"/>
                <a:gd name="connsiteX100" fmla="*/ 698109 w 2810278"/>
                <a:gd name="connsiteY100" fmla="*/ 581025 h 2809875"/>
                <a:gd name="connsiteX101" fmla="*/ 683822 w 2810278"/>
                <a:gd name="connsiteY101" fmla="*/ 611981 h 2809875"/>
                <a:gd name="connsiteX102" fmla="*/ 702872 w 2810278"/>
                <a:gd name="connsiteY102" fmla="*/ 638175 h 2809875"/>
                <a:gd name="connsiteX103" fmla="*/ 731447 w 2810278"/>
                <a:gd name="connsiteY103" fmla="*/ 647700 h 2809875"/>
                <a:gd name="connsiteX104" fmla="*/ 740972 w 2810278"/>
                <a:gd name="connsiteY104" fmla="*/ 661988 h 2809875"/>
                <a:gd name="connsiteX105" fmla="*/ 745734 w 2810278"/>
                <a:gd name="connsiteY105" fmla="*/ 676275 h 2809875"/>
                <a:gd name="connsiteX106" fmla="*/ 745734 w 2810278"/>
                <a:gd name="connsiteY106" fmla="*/ 688181 h 2809875"/>
                <a:gd name="connsiteX107" fmla="*/ 748115 w 2810278"/>
                <a:gd name="connsiteY107" fmla="*/ 709613 h 2809875"/>
                <a:gd name="connsiteX108" fmla="*/ 755259 w 2810278"/>
                <a:gd name="connsiteY108" fmla="*/ 728663 h 2809875"/>
                <a:gd name="connsiteX109" fmla="*/ 745734 w 2810278"/>
                <a:gd name="connsiteY109" fmla="*/ 757238 h 2809875"/>
                <a:gd name="connsiteX110" fmla="*/ 736209 w 2810278"/>
                <a:gd name="connsiteY110" fmla="*/ 771525 h 2809875"/>
                <a:gd name="connsiteX111" fmla="*/ 736209 w 2810278"/>
                <a:gd name="connsiteY111" fmla="*/ 842963 h 2809875"/>
                <a:gd name="connsiteX112" fmla="*/ 740972 w 2810278"/>
                <a:gd name="connsiteY112" fmla="*/ 857250 h 2809875"/>
                <a:gd name="connsiteX113" fmla="*/ 745734 w 2810278"/>
                <a:gd name="connsiteY113" fmla="*/ 876300 h 2809875"/>
                <a:gd name="connsiteX114" fmla="*/ 760022 w 2810278"/>
                <a:gd name="connsiteY114" fmla="*/ 923925 h 2809875"/>
                <a:gd name="connsiteX115" fmla="*/ 764784 w 2810278"/>
                <a:gd name="connsiteY115" fmla="*/ 938213 h 2809875"/>
                <a:gd name="connsiteX116" fmla="*/ 771928 w 2810278"/>
                <a:gd name="connsiteY116" fmla="*/ 983456 h 2809875"/>
                <a:gd name="connsiteX117" fmla="*/ 750497 w 2810278"/>
                <a:gd name="connsiteY117" fmla="*/ 1004888 h 2809875"/>
                <a:gd name="connsiteX118" fmla="*/ 731447 w 2810278"/>
                <a:gd name="connsiteY118" fmla="*/ 1009650 h 2809875"/>
                <a:gd name="connsiteX119" fmla="*/ 712397 w 2810278"/>
                <a:gd name="connsiteY119" fmla="*/ 1016794 h 2809875"/>
                <a:gd name="connsiteX120" fmla="*/ 683822 w 2810278"/>
                <a:gd name="connsiteY120" fmla="*/ 1035844 h 2809875"/>
                <a:gd name="connsiteX121" fmla="*/ 674297 w 2810278"/>
                <a:gd name="connsiteY121" fmla="*/ 1052513 h 2809875"/>
                <a:gd name="connsiteX122" fmla="*/ 660009 w 2810278"/>
                <a:gd name="connsiteY122" fmla="*/ 1062038 h 2809875"/>
                <a:gd name="connsiteX123" fmla="*/ 650484 w 2810278"/>
                <a:gd name="connsiteY123" fmla="*/ 1076325 h 2809875"/>
                <a:gd name="connsiteX124" fmla="*/ 640959 w 2810278"/>
                <a:gd name="connsiteY124" fmla="*/ 1157288 h 2809875"/>
                <a:gd name="connsiteX125" fmla="*/ 626672 w 2810278"/>
                <a:gd name="connsiteY125" fmla="*/ 1190625 h 2809875"/>
                <a:gd name="connsiteX126" fmla="*/ 593334 w 2810278"/>
                <a:gd name="connsiteY126" fmla="*/ 1204913 h 2809875"/>
                <a:gd name="connsiteX127" fmla="*/ 588572 w 2810278"/>
                <a:gd name="connsiteY127" fmla="*/ 1219200 h 2809875"/>
                <a:gd name="connsiteX128" fmla="*/ 593334 w 2810278"/>
                <a:gd name="connsiteY128" fmla="*/ 1233488 h 2809875"/>
                <a:gd name="connsiteX129" fmla="*/ 579047 w 2810278"/>
                <a:gd name="connsiteY129" fmla="*/ 1247775 h 2809875"/>
                <a:gd name="connsiteX130" fmla="*/ 569521 w 2810278"/>
                <a:gd name="connsiteY130" fmla="*/ 1290638 h 2809875"/>
                <a:gd name="connsiteX131" fmla="*/ 552854 w 2810278"/>
                <a:gd name="connsiteY131" fmla="*/ 1321593 h 2809875"/>
                <a:gd name="connsiteX132" fmla="*/ 533803 w 2810278"/>
                <a:gd name="connsiteY132" fmla="*/ 1343025 h 2809875"/>
                <a:gd name="connsiteX133" fmla="*/ 519515 w 2810278"/>
                <a:gd name="connsiteY133" fmla="*/ 1371600 h 2809875"/>
                <a:gd name="connsiteX134" fmla="*/ 498084 w 2810278"/>
                <a:gd name="connsiteY134" fmla="*/ 1419225 h 2809875"/>
                <a:gd name="connsiteX135" fmla="*/ 493322 w 2810278"/>
                <a:gd name="connsiteY135" fmla="*/ 1433513 h 2809875"/>
                <a:gd name="connsiteX136" fmla="*/ 474272 w 2810278"/>
                <a:gd name="connsiteY136" fmla="*/ 1466850 h 2809875"/>
                <a:gd name="connsiteX137" fmla="*/ 464747 w 2810278"/>
                <a:gd name="connsiteY137" fmla="*/ 1485900 h 2809875"/>
                <a:gd name="connsiteX138" fmla="*/ 459984 w 2810278"/>
                <a:gd name="connsiteY138" fmla="*/ 1500188 h 2809875"/>
                <a:gd name="connsiteX139" fmla="*/ 450459 w 2810278"/>
                <a:gd name="connsiteY139" fmla="*/ 1514475 h 2809875"/>
                <a:gd name="connsiteX140" fmla="*/ 436172 w 2810278"/>
                <a:gd name="connsiteY140" fmla="*/ 1552575 h 2809875"/>
                <a:gd name="connsiteX141" fmla="*/ 412359 w 2810278"/>
                <a:gd name="connsiteY141" fmla="*/ 1595438 h 2809875"/>
                <a:gd name="connsiteX142" fmla="*/ 398072 w 2810278"/>
                <a:gd name="connsiteY142" fmla="*/ 1628776 h 2809875"/>
                <a:gd name="connsiteX143" fmla="*/ 393310 w 2810278"/>
                <a:gd name="connsiteY143" fmla="*/ 1657350 h 2809875"/>
                <a:gd name="connsiteX144" fmla="*/ 379022 w 2810278"/>
                <a:gd name="connsiteY144" fmla="*/ 1719263 h 2809875"/>
                <a:gd name="connsiteX145" fmla="*/ 374259 w 2810278"/>
                <a:gd name="connsiteY145" fmla="*/ 1757363 h 2809875"/>
                <a:gd name="connsiteX146" fmla="*/ 369497 w 2810278"/>
                <a:gd name="connsiteY146" fmla="*/ 1771650 h 2809875"/>
                <a:gd name="connsiteX147" fmla="*/ 357591 w 2810278"/>
                <a:gd name="connsiteY147" fmla="*/ 1807369 h 2809875"/>
                <a:gd name="connsiteX148" fmla="*/ 343303 w 2810278"/>
                <a:gd name="connsiteY148" fmla="*/ 1852613 h 2809875"/>
                <a:gd name="connsiteX149" fmla="*/ 336159 w 2810278"/>
                <a:gd name="connsiteY149" fmla="*/ 1876425 h 2809875"/>
                <a:gd name="connsiteX150" fmla="*/ 326634 w 2810278"/>
                <a:gd name="connsiteY150" fmla="*/ 1890713 h 2809875"/>
                <a:gd name="connsiteX151" fmla="*/ 321872 w 2810278"/>
                <a:gd name="connsiteY151" fmla="*/ 1905000 h 2809875"/>
                <a:gd name="connsiteX152" fmla="*/ 307584 w 2810278"/>
                <a:gd name="connsiteY152" fmla="*/ 1914525 h 2809875"/>
                <a:gd name="connsiteX153" fmla="*/ 293297 w 2810278"/>
                <a:gd name="connsiteY153" fmla="*/ 1943100 h 2809875"/>
                <a:gd name="connsiteX154" fmla="*/ 283772 w 2810278"/>
                <a:gd name="connsiteY154" fmla="*/ 1971675 h 2809875"/>
                <a:gd name="connsiteX155" fmla="*/ 267103 w 2810278"/>
                <a:gd name="connsiteY155" fmla="*/ 2002632 h 2809875"/>
                <a:gd name="connsiteX156" fmla="*/ 231384 w 2810278"/>
                <a:gd name="connsiteY156" fmla="*/ 2038350 h 2809875"/>
                <a:gd name="connsiteX157" fmla="*/ 207572 w 2810278"/>
                <a:gd name="connsiteY157" fmla="*/ 2062163 h 2809875"/>
                <a:gd name="connsiteX158" fmla="*/ 202809 w 2810278"/>
                <a:gd name="connsiteY158" fmla="*/ 2076450 h 2809875"/>
                <a:gd name="connsiteX159" fmla="*/ 174234 w 2810278"/>
                <a:gd name="connsiteY159" fmla="*/ 2095500 h 2809875"/>
                <a:gd name="connsiteX160" fmla="*/ 159947 w 2810278"/>
                <a:gd name="connsiteY160" fmla="*/ 2105025 h 2809875"/>
                <a:gd name="connsiteX161" fmla="*/ 131372 w 2810278"/>
                <a:gd name="connsiteY161" fmla="*/ 2133601 h 2809875"/>
                <a:gd name="connsiteX162" fmla="*/ 102797 w 2810278"/>
                <a:gd name="connsiteY162" fmla="*/ 2145506 h 2809875"/>
                <a:gd name="connsiteX163" fmla="*/ 78985 w 2810278"/>
                <a:gd name="connsiteY163" fmla="*/ 2157412 h 2809875"/>
                <a:gd name="connsiteX164" fmla="*/ 45647 w 2810278"/>
                <a:gd name="connsiteY164" fmla="*/ 2174081 h 2809875"/>
                <a:gd name="connsiteX165" fmla="*/ 24215 w 2810278"/>
                <a:gd name="connsiteY165" fmla="*/ 2178844 h 2809875"/>
                <a:gd name="connsiteX166" fmla="*/ 403 w 2810278"/>
                <a:gd name="connsiteY166" fmla="*/ 2188369 h 2809875"/>
                <a:gd name="connsiteX167" fmla="*/ 12309 w 2810278"/>
                <a:gd name="connsiteY167" fmla="*/ 2228850 h 2809875"/>
                <a:gd name="connsiteX168" fmla="*/ 43265 w 2810278"/>
                <a:gd name="connsiteY168" fmla="*/ 2255044 h 2809875"/>
                <a:gd name="connsiteX169" fmla="*/ 67079 w 2810278"/>
                <a:gd name="connsiteY169" fmla="*/ 2271713 h 2809875"/>
                <a:gd name="connsiteX170" fmla="*/ 90890 w 2810278"/>
                <a:gd name="connsiteY170" fmla="*/ 2276475 h 2809875"/>
                <a:gd name="connsiteX171" fmla="*/ 114703 w 2810278"/>
                <a:gd name="connsiteY171" fmla="*/ 2297906 h 2809875"/>
                <a:gd name="connsiteX172" fmla="*/ 119466 w 2810278"/>
                <a:gd name="connsiteY172" fmla="*/ 2326482 h 2809875"/>
                <a:gd name="connsiteX173" fmla="*/ 126609 w 2810278"/>
                <a:gd name="connsiteY173" fmla="*/ 2347913 h 2809875"/>
                <a:gd name="connsiteX174" fmla="*/ 121847 w 2810278"/>
                <a:gd name="connsiteY174" fmla="*/ 2386013 h 2809875"/>
                <a:gd name="connsiteX175" fmla="*/ 112322 w 2810278"/>
                <a:gd name="connsiteY175" fmla="*/ 2405063 h 2809875"/>
                <a:gd name="connsiteX176" fmla="*/ 100416 w 2810278"/>
                <a:gd name="connsiteY176" fmla="*/ 2424112 h 2809875"/>
                <a:gd name="connsiteX177" fmla="*/ 71841 w 2810278"/>
                <a:gd name="connsiteY177" fmla="*/ 2426494 h 2809875"/>
                <a:gd name="connsiteX178" fmla="*/ 50409 w 2810278"/>
                <a:gd name="connsiteY178" fmla="*/ 2452688 h 2809875"/>
                <a:gd name="connsiteX179" fmla="*/ 21834 w 2810278"/>
                <a:gd name="connsiteY179" fmla="*/ 2466975 h 2809875"/>
                <a:gd name="connsiteX180" fmla="*/ 31359 w 2810278"/>
                <a:gd name="connsiteY180" fmla="*/ 2490788 h 2809875"/>
                <a:gd name="connsiteX181" fmla="*/ 21834 w 2810278"/>
                <a:gd name="connsiteY181" fmla="*/ 2524125 h 2809875"/>
                <a:gd name="connsiteX182" fmla="*/ 12309 w 2810278"/>
                <a:gd name="connsiteY182" fmla="*/ 2538413 h 2809875"/>
                <a:gd name="connsiteX183" fmla="*/ 374259 w 2810278"/>
                <a:gd name="connsiteY183" fmla="*/ 2809875 h 2809875"/>
                <a:gd name="connsiteX0" fmla="*/ 690172 w 2767416"/>
                <a:gd name="connsiteY0" fmla="*/ 2619375 h 2809875"/>
                <a:gd name="connsiteX1" fmla="*/ 1179122 w 2767416"/>
                <a:gd name="connsiteY1" fmla="*/ 2152650 h 2809875"/>
                <a:gd name="connsiteX2" fmla="*/ 1449791 w 2767416"/>
                <a:gd name="connsiteY2" fmla="*/ 1759744 h 2809875"/>
                <a:gd name="connsiteX3" fmla="*/ 1573615 w 2767416"/>
                <a:gd name="connsiteY3" fmla="*/ 1492251 h 2809875"/>
                <a:gd name="connsiteX4" fmla="*/ 1823647 w 2767416"/>
                <a:gd name="connsiteY4" fmla="*/ 1362075 h 2809875"/>
                <a:gd name="connsiteX5" fmla="*/ 2145909 w 2767416"/>
                <a:gd name="connsiteY5" fmla="*/ 1212850 h 2809875"/>
                <a:gd name="connsiteX6" fmla="*/ 2325297 w 2767416"/>
                <a:gd name="connsiteY6" fmla="*/ 1135063 h 2809875"/>
                <a:gd name="connsiteX7" fmla="*/ 2767416 w 2767416"/>
                <a:gd name="connsiteY7" fmla="*/ 1007269 h 2809875"/>
                <a:gd name="connsiteX8" fmla="*/ 2734079 w 2767416"/>
                <a:gd name="connsiteY8" fmla="*/ 1019175 h 2809875"/>
                <a:gd name="connsiteX9" fmla="*/ 2712646 w 2767416"/>
                <a:gd name="connsiteY9" fmla="*/ 1019176 h 2809875"/>
                <a:gd name="connsiteX10" fmla="*/ 2693597 w 2767416"/>
                <a:gd name="connsiteY10" fmla="*/ 1009650 h 2809875"/>
                <a:gd name="connsiteX11" fmla="*/ 2641209 w 2767416"/>
                <a:gd name="connsiteY11" fmla="*/ 1021557 h 2809875"/>
                <a:gd name="connsiteX12" fmla="*/ 2631684 w 2767416"/>
                <a:gd name="connsiteY12" fmla="*/ 1031082 h 2809875"/>
                <a:gd name="connsiteX13" fmla="*/ 2612634 w 2767416"/>
                <a:gd name="connsiteY13" fmla="*/ 1038225 h 2809875"/>
                <a:gd name="connsiteX14" fmla="*/ 2595965 w 2767416"/>
                <a:gd name="connsiteY14" fmla="*/ 1035844 h 2809875"/>
                <a:gd name="connsiteX15" fmla="*/ 2529290 w 2767416"/>
                <a:gd name="connsiteY15" fmla="*/ 1004888 h 2809875"/>
                <a:gd name="connsiteX16" fmla="*/ 2526909 w 2767416"/>
                <a:gd name="connsiteY16" fmla="*/ 971550 h 2809875"/>
                <a:gd name="connsiteX17" fmla="*/ 2512622 w 2767416"/>
                <a:gd name="connsiteY17" fmla="*/ 942975 h 2809875"/>
                <a:gd name="connsiteX18" fmla="*/ 2488809 w 2767416"/>
                <a:gd name="connsiteY18" fmla="*/ 938213 h 2809875"/>
                <a:gd name="connsiteX19" fmla="*/ 2493572 w 2767416"/>
                <a:gd name="connsiteY19" fmla="*/ 923925 h 2809875"/>
                <a:gd name="connsiteX20" fmla="*/ 2479284 w 2767416"/>
                <a:gd name="connsiteY20" fmla="*/ 914400 h 2809875"/>
                <a:gd name="connsiteX21" fmla="*/ 2457853 w 2767416"/>
                <a:gd name="connsiteY21" fmla="*/ 902494 h 2809875"/>
                <a:gd name="connsiteX22" fmla="*/ 2431659 w 2767416"/>
                <a:gd name="connsiteY22" fmla="*/ 890588 h 2809875"/>
                <a:gd name="connsiteX23" fmla="*/ 2414991 w 2767416"/>
                <a:gd name="connsiteY23" fmla="*/ 864394 h 2809875"/>
                <a:gd name="connsiteX24" fmla="*/ 2398321 w 2767416"/>
                <a:gd name="connsiteY24" fmla="*/ 833437 h 2809875"/>
                <a:gd name="connsiteX25" fmla="*/ 2367365 w 2767416"/>
                <a:gd name="connsiteY25" fmla="*/ 807244 h 2809875"/>
                <a:gd name="connsiteX26" fmla="*/ 2348316 w 2767416"/>
                <a:gd name="connsiteY26" fmla="*/ 769144 h 2809875"/>
                <a:gd name="connsiteX27" fmla="*/ 2322122 w 2767416"/>
                <a:gd name="connsiteY27" fmla="*/ 733425 h 2809875"/>
                <a:gd name="connsiteX28" fmla="*/ 2307834 w 2767416"/>
                <a:gd name="connsiteY28" fmla="*/ 723900 h 2809875"/>
                <a:gd name="connsiteX29" fmla="*/ 2264972 w 2767416"/>
                <a:gd name="connsiteY29" fmla="*/ 704850 h 2809875"/>
                <a:gd name="connsiteX30" fmla="*/ 2241159 w 2767416"/>
                <a:gd name="connsiteY30" fmla="*/ 678657 h 2809875"/>
                <a:gd name="connsiteX31" fmla="*/ 2231634 w 2767416"/>
                <a:gd name="connsiteY31" fmla="*/ 657225 h 2809875"/>
                <a:gd name="connsiteX32" fmla="*/ 2212584 w 2767416"/>
                <a:gd name="connsiteY32" fmla="*/ 647700 h 2809875"/>
                <a:gd name="connsiteX33" fmla="*/ 2198297 w 2767416"/>
                <a:gd name="connsiteY33" fmla="*/ 638175 h 2809875"/>
                <a:gd name="connsiteX34" fmla="*/ 2179247 w 2767416"/>
                <a:gd name="connsiteY34" fmla="*/ 642938 h 2809875"/>
                <a:gd name="connsiteX35" fmla="*/ 2155434 w 2767416"/>
                <a:gd name="connsiteY35" fmla="*/ 619125 h 2809875"/>
                <a:gd name="connsiteX36" fmla="*/ 2136384 w 2767416"/>
                <a:gd name="connsiteY36" fmla="*/ 590550 h 2809875"/>
                <a:gd name="connsiteX37" fmla="*/ 2126859 w 2767416"/>
                <a:gd name="connsiteY37" fmla="*/ 561975 h 2809875"/>
                <a:gd name="connsiteX38" fmla="*/ 2103047 w 2767416"/>
                <a:gd name="connsiteY38" fmla="*/ 561975 h 2809875"/>
                <a:gd name="connsiteX39" fmla="*/ 2088759 w 2767416"/>
                <a:gd name="connsiteY39" fmla="*/ 547688 h 2809875"/>
                <a:gd name="connsiteX40" fmla="*/ 2050660 w 2767416"/>
                <a:gd name="connsiteY40" fmla="*/ 540544 h 2809875"/>
                <a:gd name="connsiteX41" fmla="*/ 2007797 w 2767416"/>
                <a:gd name="connsiteY41" fmla="*/ 528638 h 2809875"/>
                <a:gd name="connsiteX42" fmla="*/ 1976841 w 2767416"/>
                <a:gd name="connsiteY42" fmla="*/ 526256 h 2809875"/>
                <a:gd name="connsiteX43" fmla="*/ 1948266 w 2767416"/>
                <a:gd name="connsiteY43" fmla="*/ 521494 h 2809875"/>
                <a:gd name="connsiteX44" fmla="*/ 1926834 w 2767416"/>
                <a:gd name="connsiteY44" fmla="*/ 504825 h 2809875"/>
                <a:gd name="connsiteX45" fmla="*/ 1912547 w 2767416"/>
                <a:gd name="connsiteY45" fmla="*/ 509588 h 2809875"/>
                <a:gd name="connsiteX46" fmla="*/ 1841109 w 2767416"/>
                <a:gd name="connsiteY46" fmla="*/ 495300 h 2809875"/>
                <a:gd name="connsiteX47" fmla="*/ 1812534 w 2767416"/>
                <a:gd name="connsiteY47" fmla="*/ 485775 h 2809875"/>
                <a:gd name="connsiteX48" fmla="*/ 1798247 w 2767416"/>
                <a:gd name="connsiteY48" fmla="*/ 481013 h 2809875"/>
                <a:gd name="connsiteX49" fmla="*/ 1783959 w 2767416"/>
                <a:gd name="connsiteY49" fmla="*/ 490538 h 2809875"/>
                <a:gd name="connsiteX50" fmla="*/ 1769672 w 2767416"/>
                <a:gd name="connsiteY50" fmla="*/ 495300 h 2809875"/>
                <a:gd name="connsiteX51" fmla="*/ 1741097 w 2767416"/>
                <a:gd name="connsiteY51" fmla="*/ 523875 h 2809875"/>
                <a:gd name="connsiteX52" fmla="*/ 1717284 w 2767416"/>
                <a:gd name="connsiteY52" fmla="*/ 519113 h 2809875"/>
                <a:gd name="connsiteX53" fmla="*/ 1683947 w 2767416"/>
                <a:gd name="connsiteY53" fmla="*/ 509588 h 2809875"/>
                <a:gd name="connsiteX54" fmla="*/ 1650609 w 2767416"/>
                <a:gd name="connsiteY54" fmla="*/ 504825 h 2809875"/>
                <a:gd name="connsiteX55" fmla="*/ 1622034 w 2767416"/>
                <a:gd name="connsiteY55" fmla="*/ 500063 h 2809875"/>
                <a:gd name="connsiteX56" fmla="*/ 1581553 w 2767416"/>
                <a:gd name="connsiteY56" fmla="*/ 483394 h 2809875"/>
                <a:gd name="connsiteX57" fmla="*/ 1552978 w 2767416"/>
                <a:gd name="connsiteY57" fmla="*/ 483394 h 2809875"/>
                <a:gd name="connsiteX58" fmla="*/ 1541072 w 2767416"/>
                <a:gd name="connsiteY58" fmla="*/ 466725 h 2809875"/>
                <a:gd name="connsiteX59" fmla="*/ 1526784 w 2767416"/>
                <a:gd name="connsiteY59" fmla="*/ 447675 h 2809875"/>
                <a:gd name="connsiteX60" fmla="*/ 1522021 w 2767416"/>
                <a:gd name="connsiteY60" fmla="*/ 421481 h 2809875"/>
                <a:gd name="connsiteX61" fmla="*/ 1533929 w 2767416"/>
                <a:gd name="connsiteY61" fmla="*/ 392907 h 2809875"/>
                <a:gd name="connsiteX62" fmla="*/ 1564884 w 2767416"/>
                <a:gd name="connsiteY62" fmla="*/ 366713 h 2809875"/>
                <a:gd name="connsiteX63" fmla="*/ 1557740 w 2767416"/>
                <a:gd name="connsiteY63" fmla="*/ 340519 h 2809875"/>
                <a:gd name="connsiteX64" fmla="*/ 1564884 w 2767416"/>
                <a:gd name="connsiteY64" fmla="*/ 309562 h 2809875"/>
                <a:gd name="connsiteX65" fmla="*/ 1583934 w 2767416"/>
                <a:gd name="connsiteY65" fmla="*/ 285750 h 2809875"/>
                <a:gd name="connsiteX66" fmla="*/ 1588697 w 2767416"/>
                <a:gd name="connsiteY66" fmla="*/ 271463 h 2809875"/>
                <a:gd name="connsiteX67" fmla="*/ 1579172 w 2767416"/>
                <a:gd name="connsiteY67" fmla="*/ 257175 h 2809875"/>
                <a:gd name="connsiteX68" fmla="*/ 1545834 w 2767416"/>
                <a:gd name="connsiteY68" fmla="*/ 230981 h 2809875"/>
                <a:gd name="connsiteX69" fmla="*/ 1522022 w 2767416"/>
                <a:gd name="connsiteY69" fmla="*/ 228600 h 2809875"/>
                <a:gd name="connsiteX70" fmla="*/ 1507734 w 2767416"/>
                <a:gd name="connsiteY70" fmla="*/ 192881 h 2809875"/>
                <a:gd name="connsiteX71" fmla="*/ 1505353 w 2767416"/>
                <a:gd name="connsiteY71" fmla="*/ 159543 h 2809875"/>
                <a:gd name="connsiteX72" fmla="*/ 1488684 w 2767416"/>
                <a:gd name="connsiteY72" fmla="*/ 119063 h 2809875"/>
                <a:gd name="connsiteX73" fmla="*/ 1479159 w 2767416"/>
                <a:gd name="connsiteY73" fmla="*/ 92868 h 2809875"/>
                <a:gd name="connsiteX74" fmla="*/ 1455347 w 2767416"/>
                <a:gd name="connsiteY74" fmla="*/ 85725 h 2809875"/>
                <a:gd name="connsiteX75" fmla="*/ 1450584 w 2767416"/>
                <a:gd name="connsiteY75" fmla="*/ 66675 h 2809875"/>
                <a:gd name="connsiteX76" fmla="*/ 1433915 w 2767416"/>
                <a:gd name="connsiteY76" fmla="*/ 40481 h 2809875"/>
                <a:gd name="connsiteX77" fmla="*/ 1445822 w 2767416"/>
                <a:gd name="connsiteY77" fmla="*/ 30956 h 2809875"/>
                <a:gd name="connsiteX78" fmla="*/ 1436297 w 2767416"/>
                <a:gd name="connsiteY78" fmla="*/ 0 h 2809875"/>
                <a:gd name="connsiteX79" fmla="*/ 845747 w 2767416"/>
                <a:gd name="connsiteY79" fmla="*/ 180975 h 2809875"/>
                <a:gd name="connsiteX80" fmla="*/ 845747 w 2767416"/>
                <a:gd name="connsiteY80" fmla="*/ 180975 h 2809875"/>
                <a:gd name="connsiteX81" fmla="*/ 840984 w 2767416"/>
                <a:gd name="connsiteY81" fmla="*/ 223838 h 2809875"/>
                <a:gd name="connsiteX82" fmla="*/ 836222 w 2767416"/>
                <a:gd name="connsiteY82" fmla="*/ 238125 h 2809875"/>
                <a:gd name="connsiteX83" fmla="*/ 817172 w 2767416"/>
                <a:gd name="connsiteY83" fmla="*/ 254794 h 2809875"/>
                <a:gd name="connsiteX84" fmla="*/ 788597 w 2767416"/>
                <a:gd name="connsiteY84" fmla="*/ 266700 h 2809875"/>
                <a:gd name="connsiteX85" fmla="*/ 740972 w 2767416"/>
                <a:gd name="connsiteY85" fmla="*/ 300038 h 2809875"/>
                <a:gd name="connsiteX86" fmla="*/ 721922 w 2767416"/>
                <a:gd name="connsiteY86" fmla="*/ 328613 h 2809875"/>
                <a:gd name="connsiteX87" fmla="*/ 705252 w 2767416"/>
                <a:gd name="connsiteY87" fmla="*/ 342900 h 2809875"/>
                <a:gd name="connsiteX88" fmla="*/ 707634 w 2767416"/>
                <a:gd name="connsiteY88" fmla="*/ 369095 h 2809875"/>
                <a:gd name="connsiteX89" fmla="*/ 726684 w 2767416"/>
                <a:gd name="connsiteY89" fmla="*/ 381000 h 2809875"/>
                <a:gd name="connsiteX90" fmla="*/ 731447 w 2767416"/>
                <a:gd name="connsiteY90" fmla="*/ 395288 h 2809875"/>
                <a:gd name="connsiteX91" fmla="*/ 750497 w 2767416"/>
                <a:gd name="connsiteY91" fmla="*/ 423863 h 2809875"/>
                <a:gd name="connsiteX92" fmla="*/ 760022 w 2767416"/>
                <a:gd name="connsiteY92" fmla="*/ 442913 h 2809875"/>
                <a:gd name="connsiteX93" fmla="*/ 750497 w 2767416"/>
                <a:gd name="connsiteY93" fmla="*/ 481013 h 2809875"/>
                <a:gd name="connsiteX94" fmla="*/ 736209 w 2767416"/>
                <a:gd name="connsiteY94" fmla="*/ 490538 h 2809875"/>
                <a:gd name="connsiteX95" fmla="*/ 731447 w 2767416"/>
                <a:gd name="connsiteY95" fmla="*/ 504825 h 2809875"/>
                <a:gd name="connsiteX96" fmla="*/ 717159 w 2767416"/>
                <a:gd name="connsiteY96" fmla="*/ 509588 h 2809875"/>
                <a:gd name="connsiteX97" fmla="*/ 712397 w 2767416"/>
                <a:gd name="connsiteY97" fmla="*/ 538163 h 2809875"/>
                <a:gd name="connsiteX98" fmla="*/ 702872 w 2767416"/>
                <a:gd name="connsiteY98" fmla="*/ 566738 h 2809875"/>
                <a:gd name="connsiteX99" fmla="*/ 698109 w 2767416"/>
                <a:gd name="connsiteY99" fmla="*/ 581025 h 2809875"/>
                <a:gd name="connsiteX100" fmla="*/ 683822 w 2767416"/>
                <a:gd name="connsiteY100" fmla="*/ 611981 h 2809875"/>
                <a:gd name="connsiteX101" fmla="*/ 702872 w 2767416"/>
                <a:gd name="connsiteY101" fmla="*/ 638175 h 2809875"/>
                <a:gd name="connsiteX102" fmla="*/ 731447 w 2767416"/>
                <a:gd name="connsiteY102" fmla="*/ 647700 h 2809875"/>
                <a:gd name="connsiteX103" fmla="*/ 740972 w 2767416"/>
                <a:gd name="connsiteY103" fmla="*/ 661988 h 2809875"/>
                <a:gd name="connsiteX104" fmla="*/ 745734 w 2767416"/>
                <a:gd name="connsiteY104" fmla="*/ 676275 h 2809875"/>
                <a:gd name="connsiteX105" fmla="*/ 745734 w 2767416"/>
                <a:gd name="connsiteY105" fmla="*/ 688181 h 2809875"/>
                <a:gd name="connsiteX106" fmla="*/ 748115 w 2767416"/>
                <a:gd name="connsiteY106" fmla="*/ 709613 h 2809875"/>
                <a:gd name="connsiteX107" fmla="*/ 755259 w 2767416"/>
                <a:gd name="connsiteY107" fmla="*/ 728663 h 2809875"/>
                <a:gd name="connsiteX108" fmla="*/ 745734 w 2767416"/>
                <a:gd name="connsiteY108" fmla="*/ 757238 h 2809875"/>
                <a:gd name="connsiteX109" fmla="*/ 736209 w 2767416"/>
                <a:gd name="connsiteY109" fmla="*/ 771525 h 2809875"/>
                <a:gd name="connsiteX110" fmla="*/ 736209 w 2767416"/>
                <a:gd name="connsiteY110" fmla="*/ 842963 h 2809875"/>
                <a:gd name="connsiteX111" fmla="*/ 740972 w 2767416"/>
                <a:gd name="connsiteY111" fmla="*/ 857250 h 2809875"/>
                <a:gd name="connsiteX112" fmla="*/ 745734 w 2767416"/>
                <a:gd name="connsiteY112" fmla="*/ 876300 h 2809875"/>
                <a:gd name="connsiteX113" fmla="*/ 760022 w 2767416"/>
                <a:gd name="connsiteY113" fmla="*/ 923925 h 2809875"/>
                <a:gd name="connsiteX114" fmla="*/ 764784 w 2767416"/>
                <a:gd name="connsiteY114" fmla="*/ 938213 h 2809875"/>
                <a:gd name="connsiteX115" fmla="*/ 771928 w 2767416"/>
                <a:gd name="connsiteY115" fmla="*/ 983456 h 2809875"/>
                <a:gd name="connsiteX116" fmla="*/ 750497 w 2767416"/>
                <a:gd name="connsiteY116" fmla="*/ 1004888 h 2809875"/>
                <a:gd name="connsiteX117" fmla="*/ 731447 w 2767416"/>
                <a:gd name="connsiteY117" fmla="*/ 1009650 h 2809875"/>
                <a:gd name="connsiteX118" fmla="*/ 712397 w 2767416"/>
                <a:gd name="connsiteY118" fmla="*/ 1016794 h 2809875"/>
                <a:gd name="connsiteX119" fmla="*/ 683822 w 2767416"/>
                <a:gd name="connsiteY119" fmla="*/ 1035844 h 2809875"/>
                <a:gd name="connsiteX120" fmla="*/ 674297 w 2767416"/>
                <a:gd name="connsiteY120" fmla="*/ 1052513 h 2809875"/>
                <a:gd name="connsiteX121" fmla="*/ 660009 w 2767416"/>
                <a:gd name="connsiteY121" fmla="*/ 1062038 h 2809875"/>
                <a:gd name="connsiteX122" fmla="*/ 650484 w 2767416"/>
                <a:gd name="connsiteY122" fmla="*/ 1076325 h 2809875"/>
                <a:gd name="connsiteX123" fmla="*/ 640959 w 2767416"/>
                <a:gd name="connsiteY123" fmla="*/ 1157288 h 2809875"/>
                <a:gd name="connsiteX124" fmla="*/ 626672 w 2767416"/>
                <a:gd name="connsiteY124" fmla="*/ 1190625 h 2809875"/>
                <a:gd name="connsiteX125" fmla="*/ 593334 w 2767416"/>
                <a:gd name="connsiteY125" fmla="*/ 1204913 h 2809875"/>
                <a:gd name="connsiteX126" fmla="*/ 588572 w 2767416"/>
                <a:gd name="connsiteY126" fmla="*/ 1219200 h 2809875"/>
                <a:gd name="connsiteX127" fmla="*/ 593334 w 2767416"/>
                <a:gd name="connsiteY127" fmla="*/ 1233488 h 2809875"/>
                <a:gd name="connsiteX128" fmla="*/ 579047 w 2767416"/>
                <a:gd name="connsiteY128" fmla="*/ 1247775 h 2809875"/>
                <a:gd name="connsiteX129" fmla="*/ 569521 w 2767416"/>
                <a:gd name="connsiteY129" fmla="*/ 1290638 h 2809875"/>
                <a:gd name="connsiteX130" fmla="*/ 552854 w 2767416"/>
                <a:gd name="connsiteY130" fmla="*/ 1321593 h 2809875"/>
                <a:gd name="connsiteX131" fmla="*/ 533803 w 2767416"/>
                <a:gd name="connsiteY131" fmla="*/ 1343025 h 2809875"/>
                <a:gd name="connsiteX132" fmla="*/ 519515 w 2767416"/>
                <a:gd name="connsiteY132" fmla="*/ 1371600 h 2809875"/>
                <a:gd name="connsiteX133" fmla="*/ 498084 w 2767416"/>
                <a:gd name="connsiteY133" fmla="*/ 1419225 h 2809875"/>
                <a:gd name="connsiteX134" fmla="*/ 493322 w 2767416"/>
                <a:gd name="connsiteY134" fmla="*/ 1433513 h 2809875"/>
                <a:gd name="connsiteX135" fmla="*/ 474272 w 2767416"/>
                <a:gd name="connsiteY135" fmla="*/ 1466850 h 2809875"/>
                <a:gd name="connsiteX136" fmla="*/ 464747 w 2767416"/>
                <a:gd name="connsiteY136" fmla="*/ 1485900 h 2809875"/>
                <a:gd name="connsiteX137" fmla="*/ 459984 w 2767416"/>
                <a:gd name="connsiteY137" fmla="*/ 1500188 h 2809875"/>
                <a:gd name="connsiteX138" fmla="*/ 450459 w 2767416"/>
                <a:gd name="connsiteY138" fmla="*/ 1514475 h 2809875"/>
                <a:gd name="connsiteX139" fmla="*/ 436172 w 2767416"/>
                <a:gd name="connsiteY139" fmla="*/ 1552575 h 2809875"/>
                <a:gd name="connsiteX140" fmla="*/ 412359 w 2767416"/>
                <a:gd name="connsiteY140" fmla="*/ 1595438 h 2809875"/>
                <a:gd name="connsiteX141" fmla="*/ 398072 w 2767416"/>
                <a:gd name="connsiteY141" fmla="*/ 1628776 h 2809875"/>
                <a:gd name="connsiteX142" fmla="*/ 393310 w 2767416"/>
                <a:gd name="connsiteY142" fmla="*/ 1657350 h 2809875"/>
                <a:gd name="connsiteX143" fmla="*/ 379022 w 2767416"/>
                <a:gd name="connsiteY143" fmla="*/ 1719263 h 2809875"/>
                <a:gd name="connsiteX144" fmla="*/ 374259 w 2767416"/>
                <a:gd name="connsiteY144" fmla="*/ 1757363 h 2809875"/>
                <a:gd name="connsiteX145" fmla="*/ 369497 w 2767416"/>
                <a:gd name="connsiteY145" fmla="*/ 1771650 h 2809875"/>
                <a:gd name="connsiteX146" fmla="*/ 357591 w 2767416"/>
                <a:gd name="connsiteY146" fmla="*/ 1807369 h 2809875"/>
                <a:gd name="connsiteX147" fmla="*/ 343303 w 2767416"/>
                <a:gd name="connsiteY147" fmla="*/ 1852613 h 2809875"/>
                <a:gd name="connsiteX148" fmla="*/ 336159 w 2767416"/>
                <a:gd name="connsiteY148" fmla="*/ 1876425 h 2809875"/>
                <a:gd name="connsiteX149" fmla="*/ 326634 w 2767416"/>
                <a:gd name="connsiteY149" fmla="*/ 1890713 h 2809875"/>
                <a:gd name="connsiteX150" fmla="*/ 321872 w 2767416"/>
                <a:gd name="connsiteY150" fmla="*/ 1905000 h 2809875"/>
                <a:gd name="connsiteX151" fmla="*/ 307584 w 2767416"/>
                <a:gd name="connsiteY151" fmla="*/ 1914525 h 2809875"/>
                <a:gd name="connsiteX152" fmla="*/ 293297 w 2767416"/>
                <a:gd name="connsiteY152" fmla="*/ 1943100 h 2809875"/>
                <a:gd name="connsiteX153" fmla="*/ 283772 w 2767416"/>
                <a:gd name="connsiteY153" fmla="*/ 1971675 h 2809875"/>
                <a:gd name="connsiteX154" fmla="*/ 267103 w 2767416"/>
                <a:gd name="connsiteY154" fmla="*/ 2002632 h 2809875"/>
                <a:gd name="connsiteX155" fmla="*/ 231384 w 2767416"/>
                <a:gd name="connsiteY155" fmla="*/ 2038350 h 2809875"/>
                <a:gd name="connsiteX156" fmla="*/ 207572 w 2767416"/>
                <a:gd name="connsiteY156" fmla="*/ 2062163 h 2809875"/>
                <a:gd name="connsiteX157" fmla="*/ 202809 w 2767416"/>
                <a:gd name="connsiteY157" fmla="*/ 2076450 h 2809875"/>
                <a:gd name="connsiteX158" fmla="*/ 174234 w 2767416"/>
                <a:gd name="connsiteY158" fmla="*/ 2095500 h 2809875"/>
                <a:gd name="connsiteX159" fmla="*/ 159947 w 2767416"/>
                <a:gd name="connsiteY159" fmla="*/ 2105025 h 2809875"/>
                <a:gd name="connsiteX160" fmla="*/ 131372 w 2767416"/>
                <a:gd name="connsiteY160" fmla="*/ 2133601 h 2809875"/>
                <a:gd name="connsiteX161" fmla="*/ 102797 w 2767416"/>
                <a:gd name="connsiteY161" fmla="*/ 2145506 h 2809875"/>
                <a:gd name="connsiteX162" fmla="*/ 78985 w 2767416"/>
                <a:gd name="connsiteY162" fmla="*/ 2157412 h 2809875"/>
                <a:gd name="connsiteX163" fmla="*/ 45647 w 2767416"/>
                <a:gd name="connsiteY163" fmla="*/ 2174081 h 2809875"/>
                <a:gd name="connsiteX164" fmla="*/ 24215 w 2767416"/>
                <a:gd name="connsiteY164" fmla="*/ 2178844 h 2809875"/>
                <a:gd name="connsiteX165" fmla="*/ 403 w 2767416"/>
                <a:gd name="connsiteY165" fmla="*/ 2188369 h 2809875"/>
                <a:gd name="connsiteX166" fmla="*/ 12309 w 2767416"/>
                <a:gd name="connsiteY166" fmla="*/ 2228850 h 2809875"/>
                <a:gd name="connsiteX167" fmla="*/ 43265 w 2767416"/>
                <a:gd name="connsiteY167" fmla="*/ 2255044 h 2809875"/>
                <a:gd name="connsiteX168" fmla="*/ 67079 w 2767416"/>
                <a:gd name="connsiteY168" fmla="*/ 2271713 h 2809875"/>
                <a:gd name="connsiteX169" fmla="*/ 90890 w 2767416"/>
                <a:gd name="connsiteY169" fmla="*/ 2276475 h 2809875"/>
                <a:gd name="connsiteX170" fmla="*/ 114703 w 2767416"/>
                <a:gd name="connsiteY170" fmla="*/ 2297906 h 2809875"/>
                <a:gd name="connsiteX171" fmla="*/ 119466 w 2767416"/>
                <a:gd name="connsiteY171" fmla="*/ 2326482 h 2809875"/>
                <a:gd name="connsiteX172" fmla="*/ 126609 w 2767416"/>
                <a:gd name="connsiteY172" fmla="*/ 2347913 h 2809875"/>
                <a:gd name="connsiteX173" fmla="*/ 121847 w 2767416"/>
                <a:gd name="connsiteY173" fmla="*/ 2386013 h 2809875"/>
                <a:gd name="connsiteX174" fmla="*/ 112322 w 2767416"/>
                <a:gd name="connsiteY174" fmla="*/ 2405063 h 2809875"/>
                <a:gd name="connsiteX175" fmla="*/ 100416 w 2767416"/>
                <a:gd name="connsiteY175" fmla="*/ 2424112 h 2809875"/>
                <a:gd name="connsiteX176" fmla="*/ 71841 w 2767416"/>
                <a:gd name="connsiteY176" fmla="*/ 2426494 h 2809875"/>
                <a:gd name="connsiteX177" fmla="*/ 50409 w 2767416"/>
                <a:gd name="connsiteY177" fmla="*/ 2452688 h 2809875"/>
                <a:gd name="connsiteX178" fmla="*/ 21834 w 2767416"/>
                <a:gd name="connsiteY178" fmla="*/ 2466975 h 2809875"/>
                <a:gd name="connsiteX179" fmla="*/ 31359 w 2767416"/>
                <a:gd name="connsiteY179" fmla="*/ 2490788 h 2809875"/>
                <a:gd name="connsiteX180" fmla="*/ 21834 w 2767416"/>
                <a:gd name="connsiteY180" fmla="*/ 2524125 h 2809875"/>
                <a:gd name="connsiteX181" fmla="*/ 12309 w 2767416"/>
                <a:gd name="connsiteY181" fmla="*/ 2538413 h 2809875"/>
                <a:gd name="connsiteX182" fmla="*/ 374259 w 2767416"/>
                <a:gd name="connsiteY182" fmla="*/ 2809875 h 2809875"/>
                <a:gd name="connsiteX0" fmla="*/ 690172 w 2734079"/>
                <a:gd name="connsiteY0" fmla="*/ 2619375 h 2809875"/>
                <a:gd name="connsiteX1" fmla="*/ 1179122 w 2734079"/>
                <a:gd name="connsiteY1" fmla="*/ 2152650 h 2809875"/>
                <a:gd name="connsiteX2" fmla="*/ 1449791 w 2734079"/>
                <a:gd name="connsiteY2" fmla="*/ 1759744 h 2809875"/>
                <a:gd name="connsiteX3" fmla="*/ 1573615 w 2734079"/>
                <a:gd name="connsiteY3" fmla="*/ 1492251 h 2809875"/>
                <a:gd name="connsiteX4" fmla="*/ 1823647 w 2734079"/>
                <a:gd name="connsiteY4" fmla="*/ 1362075 h 2809875"/>
                <a:gd name="connsiteX5" fmla="*/ 2145909 w 2734079"/>
                <a:gd name="connsiteY5" fmla="*/ 1212850 h 2809875"/>
                <a:gd name="connsiteX6" fmla="*/ 2325297 w 2734079"/>
                <a:gd name="connsiteY6" fmla="*/ 1135063 h 2809875"/>
                <a:gd name="connsiteX7" fmla="*/ 2734079 w 2734079"/>
                <a:gd name="connsiteY7" fmla="*/ 1019175 h 2809875"/>
                <a:gd name="connsiteX8" fmla="*/ 2712646 w 2734079"/>
                <a:gd name="connsiteY8" fmla="*/ 1019176 h 2809875"/>
                <a:gd name="connsiteX9" fmla="*/ 2693597 w 2734079"/>
                <a:gd name="connsiteY9" fmla="*/ 1009650 h 2809875"/>
                <a:gd name="connsiteX10" fmla="*/ 2641209 w 2734079"/>
                <a:gd name="connsiteY10" fmla="*/ 1021557 h 2809875"/>
                <a:gd name="connsiteX11" fmla="*/ 2631684 w 2734079"/>
                <a:gd name="connsiteY11" fmla="*/ 1031082 h 2809875"/>
                <a:gd name="connsiteX12" fmla="*/ 2612634 w 2734079"/>
                <a:gd name="connsiteY12" fmla="*/ 1038225 h 2809875"/>
                <a:gd name="connsiteX13" fmla="*/ 2595965 w 2734079"/>
                <a:gd name="connsiteY13" fmla="*/ 1035844 h 2809875"/>
                <a:gd name="connsiteX14" fmla="*/ 2529290 w 2734079"/>
                <a:gd name="connsiteY14" fmla="*/ 1004888 h 2809875"/>
                <a:gd name="connsiteX15" fmla="*/ 2526909 w 2734079"/>
                <a:gd name="connsiteY15" fmla="*/ 971550 h 2809875"/>
                <a:gd name="connsiteX16" fmla="*/ 2512622 w 2734079"/>
                <a:gd name="connsiteY16" fmla="*/ 942975 h 2809875"/>
                <a:gd name="connsiteX17" fmla="*/ 2488809 w 2734079"/>
                <a:gd name="connsiteY17" fmla="*/ 938213 h 2809875"/>
                <a:gd name="connsiteX18" fmla="*/ 2493572 w 2734079"/>
                <a:gd name="connsiteY18" fmla="*/ 923925 h 2809875"/>
                <a:gd name="connsiteX19" fmla="*/ 2479284 w 2734079"/>
                <a:gd name="connsiteY19" fmla="*/ 914400 h 2809875"/>
                <a:gd name="connsiteX20" fmla="*/ 2457853 w 2734079"/>
                <a:gd name="connsiteY20" fmla="*/ 902494 h 2809875"/>
                <a:gd name="connsiteX21" fmla="*/ 2431659 w 2734079"/>
                <a:gd name="connsiteY21" fmla="*/ 890588 h 2809875"/>
                <a:gd name="connsiteX22" fmla="*/ 2414991 w 2734079"/>
                <a:gd name="connsiteY22" fmla="*/ 864394 h 2809875"/>
                <a:gd name="connsiteX23" fmla="*/ 2398321 w 2734079"/>
                <a:gd name="connsiteY23" fmla="*/ 833437 h 2809875"/>
                <a:gd name="connsiteX24" fmla="*/ 2367365 w 2734079"/>
                <a:gd name="connsiteY24" fmla="*/ 807244 h 2809875"/>
                <a:gd name="connsiteX25" fmla="*/ 2348316 w 2734079"/>
                <a:gd name="connsiteY25" fmla="*/ 769144 h 2809875"/>
                <a:gd name="connsiteX26" fmla="*/ 2322122 w 2734079"/>
                <a:gd name="connsiteY26" fmla="*/ 733425 h 2809875"/>
                <a:gd name="connsiteX27" fmla="*/ 2307834 w 2734079"/>
                <a:gd name="connsiteY27" fmla="*/ 723900 h 2809875"/>
                <a:gd name="connsiteX28" fmla="*/ 2264972 w 2734079"/>
                <a:gd name="connsiteY28" fmla="*/ 704850 h 2809875"/>
                <a:gd name="connsiteX29" fmla="*/ 2241159 w 2734079"/>
                <a:gd name="connsiteY29" fmla="*/ 678657 h 2809875"/>
                <a:gd name="connsiteX30" fmla="*/ 2231634 w 2734079"/>
                <a:gd name="connsiteY30" fmla="*/ 657225 h 2809875"/>
                <a:gd name="connsiteX31" fmla="*/ 2212584 w 2734079"/>
                <a:gd name="connsiteY31" fmla="*/ 647700 h 2809875"/>
                <a:gd name="connsiteX32" fmla="*/ 2198297 w 2734079"/>
                <a:gd name="connsiteY32" fmla="*/ 638175 h 2809875"/>
                <a:gd name="connsiteX33" fmla="*/ 2179247 w 2734079"/>
                <a:gd name="connsiteY33" fmla="*/ 642938 h 2809875"/>
                <a:gd name="connsiteX34" fmla="*/ 2155434 w 2734079"/>
                <a:gd name="connsiteY34" fmla="*/ 619125 h 2809875"/>
                <a:gd name="connsiteX35" fmla="*/ 2136384 w 2734079"/>
                <a:gd name="connsiteY35" fmla="*/ 590550 h 2809875"/>
                <a:gd name="connsiteX36" fmla="*/ 2126859 w 2734079"/>
                <a:gd name="connsiteY36" fmla="*/ 561975 h 2809875"/>
                <a:gd name="connsiteX37" fmla="*/ 2103047 w 2734079"/>
                <a:gd name="connsiteY37" fmla="*/ 561975 h 2809875"/>
                <a:gd name="connsiteX38" fmla="*/ 2088759 w 2734079"/>
                <a:gd name="connsiteY38" fmla="*/ 547688 h 2809875"/>
                <a:gd name="connsiteX39" fmla="*/ 2050660 w 2734079"/>
                <a:gd name="connsiteY39" fmla="*/ 540544 h 2809875"/>
                <a:gd name="connsiteX40" fmla="*/ 2007797 w 2734079"/>
                <a:gd name="connsiteY40" fmla="*/ 528638 h 2809875"/>
                <a:gd name="connsiteX41" fmla="*/ 1976841 w 2734079"/>
                <a:gd name="connsiteY41" fmla="*/ 526256 h 2809875"/>
                <a:gd name="connsiteX42" fmla="*/ 1948266 w 2734079"/>
                <a:gd name="connsiteY42" fmla="*/ 521494 h 2809875"/>
                <a:gd name="connsiteX43" fmla="*/ 1926834 w 2734079"/>
                <a:gd name="connsiteY43" fmla="*/ 504825 h 2809875"/>
                <a:gd name="connsiteX44" fmla="*/ 1912547 w 2734079"/>
                <a:gd name="connsiteY44" fmla="*/ 509588 h 2809875"/>
                <a:gd name="connsiteX45" fmla="*/ 1841109 w 2734079"/>
                <a:gd name="connsiteY45" fmla="*/ 495300 h 2809875"/>
                <a:gd name="connsiteX46" fmla="*/ 1812534 w 2734079"/>
                <a:gd name="connsiteY46" fmla="*/ 485775 h 2809875"/>
                <a:gd name="connsiteX47" fmla="*/ 1798247 w 2734079"/>
                <a:gd name="connsiteY47" fmla="*/ 481013 h 2809875"/>
                <a:gd name="connsiteX48" fmla="*/ 1783959 w 2734079"/>
                <a:gd name="connsiteY48" fmla="*/ 490538 h 2809875"/>
                <a:gd name="connsiteX49" fmla="*/ 1769672 w 2734079"/>
                <a:gd name="connsiteY49" fmla="*/ 495300 h 2809875"/>
                <a:gd name="connsiteX50" fmla="*/ 1741097 w 2734079"/>
                <a:gd name="connsiteY50" fmla="*/ 523875 h 2809875"/>
                <a:gd name="connsiteX51" fmla="*/ 1717284 w 2734079"/>
                <a:gd name="connsiteY51" fmla="*/ 519113 h 2809875"/>
                <a:gd name="connsiteX52" fmla="*/ 1683947 w 2734079"/>
                <a:gd name="connsiteY52" fmla="*/ 509588 h 2809875"/>
                <a:gd name="connsiteX53" fmla="*/ 1650609 w 2734079"/>
                <a:gd name="connsiteY53" fmla="*/ 504825 h 2809875"/>
                <a:gd name="connsiteX54" fmla="*/ 1622034 w 2734079"/>
                <a:gd name="connsiteY54" fmla="*/ 500063 h 2809875"/>
                <a:gd name="connsiteX55" fmla="*/ 1581553 w 2734079"/>
                <a:gd name="connsiteY55" fmla="*/ 483394 h 2809875"/>
                <a:gd name="connsiteX56" fmla="*/ 1552978 w 2734079"/>
                <a:gd name="connsiteY56" fmla="*/ 483394 h 2809875"/>
                <a:gd name="connsiteX57" fmla="*/ 1541072 w 2734079"/>
                <a:gd name="connsiteY57" fmla="*/ 466725 h 2809875"/>
                <a:gd name="connsiteX58" fmla="*/ 1526784 w 2734079"/>
                <a:gd name="connsiteY58" fmla="*/ 447675 h 2809875"/>
                <a:gd name="connsiteX59" fmla="*/ 1522021 w 2734079"/>
                <a:gd name="connsiteY59" fmla="*/ 421481 h 2809875"/>
                <a:gd name="connsiteX60" fmla="*/ 1533929 w 2734079"/>
                <a:gd name="connsiteY60" fmla="*/ 392907 h 2809875"/>
                <a:gd name="connsiteX61" fmla="*/ 1564884 w 2734079"/>
                <a:gd name="connsiteY61" fmla="*/ 366713 h 2809875"/>
                <a:gd name="connsiteX62" fmla="*/ 1557740 w 2734079"/>
                <a:gd name="connsiteY62" fmla="*/ 340519 h 2809875"/>
                <a:gd name="connsiteX63" fmla="*/ 1564884 w 2734079"/>
                <a:gd name="connsiteY63" fmla="*/ 309562 h 2809875"/>
                <a:gd name="connsiteX64" fmla="*/ 1583934 w 2734079"/>
                <a:gd name="connsiteY64" fmla="*/ 285750 h 2809875"/>
                <a:gd name="connsiteX65" fmla="*/ 1588697 w 2734079"/>
                <a:gd name="connsiteY65" fmla="*/ 271463 h 2809875"/>
                <a:gd name="connsiteX66" fmla="*/ 1579172 w 2734079"/>
                <a:gd name="connsiteY66" fmla="*/ 257175 h 2809875"/>
                <a:gd name="connsiteX67" fmla="*/ 1545834 w 2734079"/>
                <a:gd name="connsiteY67" fmla="*/ 230981 h 2809875"/>
                <a:gd name="connsiteX68" fmla="*/ 1522022 w 2734079"/>
                <a:gd name="connsiteY68" fmla="*/ 228600 h 2809875"/>
                <a:gd name="connsiteX69" fmla="*/ 1507734 w 2734079"/>
                <a:gd name="connsiteY69" fmla="*/ 192881 h 2809875"/>
                <a:gd name="connsiteX70" fmla="*/ 1505353 w 2734079"/>
                <a:gd name="connsiteY70" fmla="*/ 159543 h 2809875"/>
                <a:gd name="connsiteX71" fmla="*/ 1488684 w 2734079"/>
                <a:gd name="connsiteY71" fmla="*/ 119063 h 2809875"/>
                <a:gd name="connsiteX72" fmla="*/ 1479159 w 2734079"/>
                <a:gd name="connsiteY72" fmla="*/ 92868 h 2809875"/>
                <a:gd name="connsiteX73" fmla="*/ 1455347 w 2734079"/>
                <a:gd name="connsiteY73" fmla="*/ 85725 h 2809875"/>
                <a:gd name="connsiteX74" fmla="*/ 1450584 w 2734079"/>
                <a:gd name="connsiteY74" fmla="*/ 66675 h 2809875"/>
                <a:gd name="connsiteX75" fmla="*/ 1433915 w 2734079"/>
                <a:gd name="connsiteY75" fmla="*/ 40481 h 2809875"/>
                <a:gd name="connsiteX76" fmla="*/ 1445822 w 2734079"/>
                <a:gd name="connsiteY76" fmla="*/ 30956 h 2809875"/>
                <a:gd name="connsiteX77" fmla="*/ 1436297 w 2734079"/>
                <a:gd name="connsiteY77" fmla="*/ 0 h 2809875"/>
                <a:gd name="connsiteX78" fmla="*/ 845747 w 2734079"/>
                <a:gd name="connsiteY78" fmla="*/ 180975 h 2809875"/>
                <a:gd name="connsiteX79" fmla="*/ 845747 w 2734079"/>
                <a:gd name="connsiteY79" fmla="*/ 180975 h 2809875"/>
                <a:gd name="connsiteX80" fmla="*/ 840984 w 2734079"/>
                <a:gd name="connsiteY80" fmla="*/ 223838 h 2809875"/>
                <a:gd name="connsiteX81" fmla="*/ 836222 w 2734079"/>
                <a:gd name="connsiteY81" fmla="*/ 238125 h 2809875"/>
                <a:gd name="connsiteX82" fmla="*/ 817172 w 2734079"/>
                <a:gd name="connsiteY82" fmla="*/ 254794 h 2809875"/>
                <a:gd name="connsiteX83" fmla="*/ 788597 w 2734079"/>
                <a:gd name="connsiteY83" fmla="*/ 266700 h 2809875"/>
                <a:gd name="connsiteX84" fmla="*/ 740972 w 2734079"/>
                <a:gd name="connsiteY84" fmla="*/ 300038 h 2809875"/>
                <a:gd name="connsiteX85" fmla="*/ 721922 w 2734079"/>
                <a:gd name="connsiteY85" fmla="*/ 328613 h 2809875"/>
                <a:gd name="connsiteX86" fmla="*/ 705252 w 2734079"/>
                <a:gd name="connsiteY86" fmla="*/ 342900 h 2809875"/>
                <a:gd name="connsiteX87" fmla="*/ 707634 w 2734079"/>
                <a:gd name="connsiteY87" fmla="*/ 369095 h 2809875"/>
                <a:gd name="connsiteX88" fmla="*/ 726684 w 2734079"/>
                <a:gd name="connsiteY88" fmla="*/ 381000 h 2809875"/>
                <a:gd name="connsiteX89" fmla="*/ 731447 w 2734079"/>
                <a:gd name="connsiteY89" fmla="*/ 395288 h 2809875"/>
                <a:gd name="connsiteX90" fmla="*/ 750497 w 2734079"/>
                <a:gd name="connsiteY90" fmla="*/ 423863 h 2809875"/>
                <a:gd name="connsiteX91" fmla="*/ 760022 w 2734079"/>
                <a:gd name="connsiteY91" fmla="*/ 442913 h 2809875"/>
                <a:gd name="connsiteX92" fmla="*/ 750497 w 2734079"/>
                <a:gd name="connsiteY92" fmla="*/ 481013 h 2809875"/>
                <a:gd name="connsiteX93" fmla="*/ 736209 w 2734079"/>
                <a:gd name="connsiteY93" fmla="*/ 490538 h 2809875"/>
                <a:gd name="connsiteX94" fmla="*/ 731447 w 2734079"/>
                <a:gd name="connsiteY94" fmla="*/ 504825 h 2809875"/>
                <a:gd name="connsiteX95" fmla="*/ 717159 w 2734079"/>
                <a:gd name="connsiteY95" fmla="*/ 509588 h 2809875"/>
                <a:gd name="connsiteX96" fmla="*/ 712397 w 2734079"/>
                <a:gd name="connsiteY96" fmla="*/ 538163 h 2809875"/>
                <a:gd name="connsiteX97" fmla="*/ 702872 w 2734079"/>
                <a:gd name="connsiteY97" fmla="*/ 566738 h 2809875"/>
                <a:gd name="connsiteX98" fmla="*/ 698109 w 2734079"/>
                <a:gd name="connsiteY98" fmla="*/ 581025 h 2809875"/>
                <a:gd name="connsiteX99" fmla="*/ 683822 w 2734079"/>
                <a:gd name="connsiteY99" fmla="*/ 611981 h 2809875"/>
                <a:gd name="connsiteX100" fmla="*/ 702872 w 2734079"/>
                <a:gd name="connsiteY100" fmla="*/ 638175 h 2809875"/>
                <a:gd name="connsiteX101" fmla="*/ 731447 w 2734079"/>
                <a:gd name="connsiteY101" fmla="*/ 647700 h 2809875"/>
                <a:gd name="connsiteX102" fmla="*/ 740972 w 2734079"/>
                <a:gd name="connsiteY102" fmla="*/ 661988 h 2809875"/>
                <a:gd name="connsiteX103" fmla="*/ 745734 w 2734079"/>
                <a:gd name="connsiteY103" fmla="*/ 676275 h 2809875"/>
                <a:gd name="connsiteX104" fmla="*/ 745734 w 2734079"/>
                <a:gd name="connsiteY104" fmla="*/ 688181 h 2809875"/>
                <a:gd name="connsiteX105" fmla="*/ 748115 w 2734079"/>
                <a:gd name="connsiteY105" fmla="*/ 709613 h 2809875"/>
                <a:gd name="connsiteX106" fmla="*/ 755259 w 2734079"/>
                <a:gd name="connsiteY106" fmla="*/ 728663 h 2809875"/>
                <a:gd name="connsiteX107" fmla="*/ 745734 w 2734079"/>
                <a:gd name="connsiteY107" fmla="*/ 757238 h 2809875"/>
                <a:gd name="connsiteX108" fmla="*/ 736209 w 2734079"/>
                <a:gd name="connsiteY108" fmla="*/ 771525 h 2809875"/>
                <a:gd name="connsiteX109" fmla="*/ 736209 w 2734079"/>
                <a:gd name="connsiteY109" fmla="*/ 842963 h 2809875"/>
                <a:gd name="connsiteX110" fmla="*/ 740972 w 2734079"/>
                <a:gd name="connsiteY110" fmla="*/ 857250 h 2809875"/>
                <a:gd name="connsiteX111" fmla="*/ 745734 w 2734079"/>
                <a:gd name="connsiteY111" fmla="*/ 876300 h 2809875"/>
                <a:gd name="connsiteX112" fmla="*/ 760022 w 2734079"/>
                <a:gd name="connsiteY112" fmla="*/ 923925 h 2809875"/>
                <a:gd name="connsiteX113" fmla="*/ 764784 w 2734079"/>
                <a:gd name="connsiteY113" fmla="*/ 938213 h 2809875"/>
                <a:gd name="connsiteX114" fmla="*/ 771928 w 2734079"/>
                <a:gd name="connsiteY114" fmla="*/ 983456 h 2809875"/>
                <a:gd name="connsiteX115" fmla="*/ 750497 w 2734079"/>
                <a:gd name="connsiteY115" fmla="*/ 1004888 h 2809875"/>
                <a:gd name="connsiteX116" fmla="*/ 731447 w 2734079"/>
                <a:gd name="connsiteY116" fmla="*/ 1009650 h 2809875"/>
                <a:gd name="connsiteX117" fmla="*/ 712397 w 2734079"/>
                <a:gd name="connsiteY117" fmla="*/ 1016794 h 2809875"/>
                <a:gd name="connsiteX118" fmla="*/ 683822 w 2734079"/>
                <a:gd name="connsiteY118" fmla="*/ 1035844 h 2809875"/>
                <a:gd name="connsiteX119" fmla="*/ 674297 w 2734079"/>
                <a:gd name="connsiteY119" fmla="*/ 1052513 h 2809875"/>
                <a:gd name="connsiteX120" fmla="*/ 660009 w 2734079"/>
                <a:gd name="connsiteY120" fmla="*/ 1062038 h 2809875"/>
                <a:gd name="connsiteX121" fmla="*/ 650484 w 2734079"/>
                <a:gd name="connsiteY121" fmla="*/ 1076325 h 2809875"/>
                <a:gd name="connsiteX122" fmla="*/ 640959 w 2734079"/>
                <a:gd name="connsiteY122" fmla="*/ 1157288 h 2809875"/>
                <a:gd name="connsiteX123" fmla="*/ 626672 w 2734079"/>
                <a:gd name="connsiteY123" fmla="*/ 1190625 h 2809875"/>
                <a:gd name="connsiteX124" fmla="*/ 593334 w 2734079"/>
                <a:gd name="connsiteY124" fmla="*/ 1204913 h 2809875"/>
                <a:gd name="connsiteX125" fmla="*/ 588572 w 2734079"/>
                <a:gd name="connsiteY125" fmla="*/ 1219200 h 2809875"/>
                <a:gd name="connsiteX126" fmla="*/ 593334 w 2734079"/>
                <a:gd name="connsiteY126" fmla="*/ 1233488 h 2809875"/>
                <a:gd name="connsiteX127" fmla="*/ 579047 w 2734079"/>
                <a:gd name="connsiteY127" fmla="*/ 1247775 h 2809875"/>
                <a:gd name="connsiteX128" fmla="*/ 569521 w 2734079"/>
                <a:gd name="connsiteY128" fmla="*/ 1290638 h 2809875"/>
                <a:gd name="connsiteX129" fmla="*/ 552854 w 2734079"/>
                <a:gd name="connsiteY129" fmla="*/ 1321593 h 2809875"/>
                <a:gd name="connsiteX130" fmla="*/ 533803 w 2734079"/>
                <a:gd name="connsiteY130" fmla="*/ 1343025 h 2809875"/>
                <a:gd name="connsiteX131" fmla="*/ 519515 w 2734079"/>
                <a:gd name="connsiteY131" fmla="*/ 1371600 h 2809875"/>
                <a:gd name="connsiteX132" fmla="*/ 498084 w 2734079"/>
                <a:gd name="connsiteY132" fmla="*/ 1419225 h 2809875"/>
                <a:gd name="connsiteX133" fmla="*/ 493322 w 2734079"/>
                <a:gd name="connsiteY133" fmla="*/ 1433513 h 2809875"/>
                <a:gd name="connsiteX134" fmla="*/ 474272 w 2734079"/>
                <a:gd name="connsiteY134" fmla="*/ 1466850 h 2809875"/>
                <a:gd name="connsiteX135" fmla="*/ 464747 w 2734079"/>
                <a:gd name="connsiteY135" fmla="*/ 1485900 h 2809875"/>
                <a:gd name="connsiteX136" fmla="*/ 459984 w 2734079"/>
                <a:gd name="connsiteY136" fmla="*/ 1500188 h 2809875"/>
                <a:gd name="connsiteX137" fmla="*/ 450459 w 2734079"/>
                <a:gd name="connsiteY137" fmla="*/ 1514475 h 2809875"/>
                <a:gd name="connsiteX138" fmla="*/ 436172 w 2734079"/>
                <a:gd name="connsiteY138" fmla="*/ 1552575 h 2809875"/>
                <a:gd name="connsiteX139" fmla="*/ 412359 w 2734079"/>
                <a:gd name="connsiteY139" fmla="*/ 1595438 h 2809875"/>
                <a:gd name="connsiteX140" fmla="*/ 398072 w 2734079"/>
                <a:gd name="connsiteY140" fmla="*/ 1628776 h 2809875"/>
                <a:gd name="connsiteX141" fmla="*/ 393310 w 2734079"/>
                <a:gd name="connsiteY141" fmla="*/ 1657350 h 2809875"/>
                <a:gd name="connsiteX142" fmla="*/ 379022 w 2734079"/>
                <a:gd name="connsiteY142" fmla="*/ 1719263 h 2809875"/>
                <a:gd name="connsiteX143" fmla="*/ 374259 w 2734079"/>
                <a:gd name="connsiteY143" fmla="*/ 1757363 h 2809875"/>
                <a:gd name="connsiteX144" fmla="*/ 369497 w 2734079"/>
                <a:gd name="connsiteY144" fmla="*/ 1771650 h 2809875"/>
                <a:gd name="connsiteX145" fmla="*/ 357591 w 2734079"/>
                <a:gd name="connsiteY145" fmla="*/ 1807369 h 2809875"/>
                <a:gd name="connsiteX146" fmla="*/ 343303 w 2734079"/>
                <a:gd name="connsiteY146" fmla="*/ 1852613 h 2809875"/>
                <a:gd name="connsiteX147" fmla="*/ 336159 w 2734079"/>
                <a:gd name="connsiteY147" fmla="*/ 1876425 h 2809875"/>
                <a:gd name="connsiteX148" fmla="*/ 326634 w 2734079"/>
                <a:gd name="connsiteY148" fmla="*/ 1890713 h 2809875"/>
                <a:gd name="connsiteX149" fmla="*/ 321872 w 2734079"/>
                <a:gd name="connsiteY149" fmla="*/ 1905000 h 2809875"/>
                <a:gd name="connsiteX150" fmla="*/ 307584 w 2734079"/>
                <a:gd name="connsiteY150" fmla="*/ 1914525 h 2809875"/>
                <a:gd name="connsiteX151" fmla="*/ 293297 w 2734079"/>
                <a:gd name="connsiteY151" fmla="*/ 1943100 h 2809875"/>
                <a:gd name="connsiteX152" fmla="*/ 283772 w 2734079"/>
                <a:gd name="connsiteY152" fmla="*/ 1971675 h 2809875"/>
                <a:gd name="connsiteX153" fmla="*/ 267103 w 2734079"/>
                <a:gd name="connsiteY153" fmla="*/ 2002632 h 2809875"/>
                <a:gd name="connsiteX154" fmla="*/ 231384 w 2734079"/>
                <a:gd name="connsiteY154" fmla="*/ 2038350 h 2809875"/>
                <a:gd name="connsiteX155" fmla="*/ 207572 w 2734079"/>
                <a:gd name="connsiteY155" fmla="*/ 2062163 h 2809875"/>
                <a:gd name="connsiteX156" fmla="*/ 202809 w 2734079"/>
                <a:gd name="connsiteY156" fmla="*/ 2076450 h 2809875"/>
                <a:gd name="connsiteX157" fmla="*/ 174234 w 2734079"/>
                <a:gd name="connsiteY157" fmla="*/ 2095500 h 2809875"/>
                <a:gd name="connsiteX158" fmla="*/ 159947 w 2734079"/>
                <a:gd name="connsiteY158" fmla="*/ 2105025 h 2809875"/>
                <a:gd name="connsiteX159" fmla="*/ 131372 w 2734079"/>
                <a:gd name="connsiteY159" fmla="*/ 2133601 h 2809875"/>
                <a:gd name="connsiteX160" fmla="*/ 102797 w 2734079"/>
                <a:gd name="connsiteY160" fmla="*/ 2145506 h 2809875"/>
                <a:gd name="connsiteX161" fmla="*/ 78985 w 2734079"/>
                <a:gd name="connsiteY161" fmla="*/ 2157412 h 2809875"/>
                <a:gd name="connsiteX162" fmla="*/ 45647 w 2734079"/>
                <a:gd name="connsiteY162" fmla="*/ 2174081 h 2809875"/>
                <a:gd name="connsiteX163" fmla="*/ 24215 w 2734079"/>
                <a:gd name="connsiteY163" fmla="*/ 2178844 h 2809875"/>
                <a:gd name="connsiteX164" fmla="*/ 403 w 2734079"/>
                <a:gd name="connsiteY164" fmla="*/ 2188369 h 2809875"/>
                <a:gd name="connsiteX165" fmla="*/ 12309 w 2734079"/>
                <a:gd name="connsiteY165" fmla="*/ 2228850 h 2809875"/>
                <a:gd name="connsiteX166" fmla="*/ 43265 w 2734079"/>
                <a:gd name="connsiteY166" fmla="*/ 2255044 h 2809875"/>
                <a:gd name="connsiteX167" fmla="*/ 67079 w 2734079"/>
                <a:gd name="connsiteY167" fmla="*/ 2271713 h 2809875"/>
                <a:gd name="connsiteX168" fmla="*/ 90890 w 2734079"/>
                <a:gd name="connsiteY168" fmla="*/ 2276475 h 2809875"/>
                <a:gd name="connsiteX169" fmla="*/ 114703 w 2734079"/>
                <a:gd name="connsiteY169" fmla="*/ 2297906 h 2809875"/>
                <a:gd name="connsiteX170" fmla="*/ 119466 w 2734079"/>
                <a:gd name="connsiteY170" fmla="*/ 2326482 h 2809875"/>
                <a:gd name="connsiteX171" fmla="*/ 126609 w 2734079"/>
                <a:gd name="connsiteY171" fmla="*/ 2347913 h 2809875"/>
                <a:gd name="connsiteX172" fmla="*/ 121847 w 2734079"/>
                <a:gd name="connsiteY172" fmla="*/ 2386013 h 2809875"/>
                <a:gd name="connsiteX173" fmla="*/ 112322 w 2734079"/>
                <a:gd name="connsiteY173" fmla="*/ 2405063 h 2809875"/>
                <a:gd name="connsiteX174" fmla="*/ 100416 w 2734079"/>
                <a:gd name="connsiteY174" fmla="*/ 2424112 h 2809875"/>
                <a:gd name="connsiteX175" fmla="*/ 71841 w 2734079"/>
                <a:gd name="connsiteY175" fmla="*/ 2426494 h 2809875"/>
                <a:gd name="connsiteX176" fmla="*/ 50409 w 2734079"/>
                <a:gd name="connsiteY176" fmla="*/ 2452688 h 2809875"/>
                <a:gd name="connsiteX177" fmla="*/ 21834 w 2734079"/>
                <a:gd name="connsiteY177" fmla="*/ 2466975 h 2809875"/>
                <a:gd name="connsiteX178" fmla="*/ 31359 w 2734079"/>
                <a:gd name="connsiteY178" fmla="*/ 2490788 h 2809875"/>
                <a:gd name="connsiteX179" fmla="*/ 21834 w 2734079"/>
                <a:gd name="connsiteY179" fmla="*/ 2524125 h 2809875"/>
                <a:gd name="connsiteX180" fmla="*/ 12309 w 2734079"/>
                <a:gd name="connsiteY180" fmla="*/ 2538413 h 2809875"/>
                <a:gd name="connsiteX181" fmla="*/ 374259 w 2734079"/>
                <a:gd name="connsiteY181" fmla="*/ 2809875 h 2809875"/>
                <a:gd name="connsiteX0" fmla="*/ 690172 w 2755837"/>
                <a:gd name="connsiteY0" fmla="*/ 2619375 h 2809875"/>
                <a:gd name="connsiteX1" fmla="*/ 1179122 w 2755837"/>
                <a:gd name="connsiteY1" fmla="*/ 2152650 h 2809875"/>
                <a:gd name="connsiteX2" fmla="*/ 1449791 w 2755837"/>
                <a:gd name="connsiteY2" fmla="*/ 1759744 h 2809875"/>
                <a:gd name="connsiteX3" fmla="*/ 1573615 w 2755837"/>
                <a:gd name="connsiteY3" fmla="*/ 1492251 h 2809875"/>
                <a:gd name="connsiteX4" fmla="*/ 1823647 w 2755837"/>
                <a:gd name="connsiteY4" fmla="*/ 1362075 h 2809875"/>
                <a:gd name="connsiteX5" fmla="*/ 2145909 w 2755837"/>
                <a:gd name="connsiteY5" fmla="*/ 1212850 h 2809875"/>
                <a:gd name="connsiteX6" fmla="*/ 2325297 w 2755837"/>
                <a:gd name="connsiteY6" fmla="*/ 1135063 h 2809875"/>
                <a:gd name="connsiteX7" fmla="*/ 2734079 w 2755837"/>
                <a:gd name="connsiteY7" fmla="*/ 1019175 h 2809875"/>
                <a:gd name="connsiteX8" fmla="*/ 2693597 w 2755837"/>
                <a:gd name="connsiteY8" fmla="*/ 1009650 h 2809875"/>
                <a:gd name="connsiteX9" fmla="*/ 2641209 w 2755837"/>
                <a:gd name="connsiteY9" fmla="*/ 1021557 h 2809875"/>
                <a:gd name="connsiteX10" fmla="*/ 2631684 w 2755837"/>
                <a:gd name="connsiteY10" fmla="*/ 1031082 h 2809875"/>
                <a:gd name="connsiteX11" fmla="*/ 2612634 w 2755837"/>
                <a:gd name="connsiteY11" fmla="*/ 1038225 h 2809875"/>
                <a:gd name="connsiteX12" fmla="*/ 2595965 w 2755837"/>
                <a:gd name="connsiteY12" fmla="*/ 1035844 h 2809875"/>
                <a:gd name="connsiteX13" fmla="*/ 2529290 w 2755837"/>
                <a:gd name="connsiteY13" fmla="*/ 1004888 h 2809875"/>
                <a:gd name="connsiteX14" fmla="*/ 2526909 w 2755837"/>
                <a:gd name="connsiteY14" fmla="*/ 971550 h 2809875"/>
                <a:gd name="connsiteX15" fmla="*/ 2512622 w 2755837"/>
                <a:gd name="connsiteY15" fmla="*/ 942975 h 2809875"/>
                <a:gd name="connsiteX16" fmla="*/ 2488809 w 2755837"/>
                <a:gd name="connsiteY16" fmla="*/ 938213 h 2809875"/>
                <a:gd name="connsiteX17" fmla="*/ 2493572 w 2755837"/>
                <a:gd name="connsiteY17" fmla="*/ 923925 h 2809875"/>
                <a:gd name="connsiteX18" fmla="*/ 2479284 w 2755837"/>
                <a:gd name="connsiteY18" fmla="*/ 914400 h 2809875"/>
                <a:gd name="connsiteX19" fmla="*/ 2457853 w 2755837"/>
                <a:gd name="connsiteY19" fmla="*/ 902494 h 2809875"/>
                <a:gd name="connsiteX20" fmla="*/ 2431659 w 2755837"/>
                <a:gd name="connsiteY20" fmla="*/ 890588 h 2809875"/>
                <a:gd name="connsiteX21" fmla="*/ 2414991 w 2755837"/>
                <a:gd name="connsiteY21" fmla="*/ 864394 h 2809875"/>
                <a:gd name="connsiteX22" fmla="*/ 2398321 w 2755837"/>
                <a:gd name="connsiteY22" fmla="*/ 833437 h 2809875"/>
                <a:gd name="connsiteX23" fmla="*/ 2367365 w 2755837"/>
                <a:gd name="connsiteY23" fmla="*/ 807244 h 2809875"/>
                <a:gd name="connsiteX24" fmla="*/ 2348316 w 2755837"/>
                <a:gd name="connsiteY24" fmla="*/ 769144 h 2809875"/>
                <a:gd name="connsiteX25" fmla="*/ 2322122 w 2755837"/>
                <a:gd name="connsiteY25" fmla="*/ 733425 h 2809875"/>
                <a:gd name="connsiteX26" fmla="*/ 2307834 w 2755837"/>
                <a:gd name="connsiteY26" fmla="*/ 723900 h 2809875"/>
                <a:gd name="connsiteX27" fmla="*/ 2264972 w 2755837"/>
                <a:gd name="connsiteY27" fmla="*/ 704850 h 2809875"/>
                <a:gd name="connsiteX28" fmla="*/ 2241159 w 2755837"/>
                <a:gd name="connsiteY28" fmla="*/ 678657 h 2809875"/>
                <a:gd name="connsiteX29" fmla="*/ 2231634 w 2755837"/>
                <a:gd name="connsiteY29" fmla="*/ 657225 h 2809875"/>
                <a:gd name="connsiteX30" fmla="*/ 2212584 w 2755837"/>
                <a:gd name="connsiteY30" fmla="*/ 647700 h 2809875"/>
                <a:gd name="connsiteX31" fmla="*/ 2198297 w 2755837"/>
                <a:gd name="connsiteY31" fmla="*/ 638175 h 2809875"/>
                <a:gd name="connsiteX32" fmla="*/ 2179247 w 2755837"/>
                <a:gd name="connsiteY32" fmla="*/ 642938 h 2809875"/>
                <a:gd name="connsiteX33" fmla="*/ 2155434 w 2755837"/>
                <a:gd name="connsiteY33" fmla="*/ 619125 h 2809875"/>
                <a:gd name="connsiteX34" fmla="*/ 2136384 w 2755837"/>
                <a:gd name="connsiteY34" fmla="*/ 590550 h 2809875"/>
                <a:gd name="connsiteX35" fmla="*/ 2126859 w 2755837"/>
                <a:gd name="connsiteY35" fmla="*/ 561975 h 2809875"/>
                <a:gd name="connsiteX36" fmla="*/ 2103047 w 2755837"/>
                <a:gd name="connsiteY36" fmla="*/ 561975 h 2809875"/>
                <a:gd name="connsiteX37" fmla="*/ 2088759 w 2755837"/>
                <a:gd name="connsiteY37" fmla="*/ 547688 h 2809875"/>
                <a:gd name="connsiteX38" fmla="*/ 2050660 w 2755837"/>
                <a:gd name="connsiteY38" fmla="*/ 540544 h 2809875"/>
                <a:gd name="connsiteX39" fmla="*/ 2007797 w 2755837"/>
                <a:gd name="connsiteY39" fmla="*/ 528638 h 2809875"/>
                <a:gd name="connsiteX40" fmla="*/ 1976841 w 2755837"/>
                <a:gd name="connsiteY40" fmla="*/ 526256 h 2809875"/>
                <a:gd name="connsiteX41" fmla="*/ 1948266 w 2755837"/>
                <a:gd name="connsiteY41" fmla="*/ 521494 h 2809875"/>
                <a:gd name="connsiteX42" fmla="*/ 1926834 w 2755837"/>
                <a:gd name="connsiteY42" fmla="*/ 504825 h 2809875"/>
                <a:gd name="connsiteX43" fmla="*/ 1912547 w 2755837"/>
                <a:gd name="connsiteY43" fmla="*/ 509588 h 2809875"/>
                <a:gd name="connsiteX44" fmla="*/ 1841109 w 2755837"/>
                <a:gd name="connsiteY44" fmla="*/ 495300 h 2809875"/>
                <a:gd name="connsiteX45" fmla="*/ 1812534 w 2755837"/>
                <a:gd name="connsiteY45" fmla="*/ 485775 h 2809875"/>
                <a:gd name="connsiteX46" fmla="*/ 1798247 w 2755837"/>
                <a:gd name="connsiteY46" fmla="*/ 481013 h 2809875"/>
                <a:gd name="connsiteX47" fmla="*/ 1783959 w 2755837"/>
                <a:gd name="connsiteY47" fmla="*/ 490538 h 2809875"/>
                <a:gd name="connsiteX48" fmla="*/ 1769672 w 2755837"/>
                <a:gd name="connsiteY48" fmla="*/ 495300 h 2809875"/>
                <a:gd name="connsiteX49" fmla="*/ 1741097 w 2755837"/>
                <a:gd name="connsiteY49" fmla="*/ 523875 h 2809875"/>
                <a:gd name="connsiteX50" fmla="*/ 1717284 w 2755837"/>
                <a:gd name="connsiteY50" fmla="*/ 519113 h 2809875"/>
                <a:gd name="connsiteX51" fmla="*/ 1683947 w 2755837"/>
                <a:gd name="connsiteY51" fmla="*/ 509588 h 2809875"/>
                <a:gd name="connsiteX52" fmla="*/ 1650609 w 2755837"/>
                <a:gd name="connsiteY52" fmla="*/ 504825 h 2809875"/>
                <a:gd name="connsiteX53" fmla="*/ 1622034 w 2755837"/>
                <a:gd name="connsiteY53" fmla="*/ 500063 h 2809875"/>
                <a:gd name="connsiteX54" fmla="*/ 1581553 w 2755837"/>
                <a:gd name="connsiteY54" fmla="*/ 483394 h 2809875"/>
                <a:gd name="connsiteX55" fmla="*/ 1552978 w 2755837"/>
                <a:gd name="connsiteY55" fmla="*/ 483394 h 2809875"/>
                <a:gd name="connsiteX56" fmla="*/ 1541072 w 2755837"/>
                <a:gd name="connsiteY56" fmla="*/ 466725 h 2809875"/>
                <a:gd name="connsiteX57" fmla="*/ 1526784 w 2755837"/>
                <a:gd name="connsiteY57" fmla="*/ 447675 h 2809875"/>
                <a:gd name="connsiteX58" fmla="*/ 1522021 w 2755837"/>
                <a:gd name="connsiteY58" fmla="*/ 421481 h 2809875"/>
                <a:gd name="connsiteX59" fmla="*/ 1533929 w 2755837"/>
                <a:gd name="connsiteY59" fmla="*/ 392907 h 2809875"/>
                <a:gd name="connsiteX60" fmla="*/ 1564884 w 2755837"/>
                <a:gd name="connsiteY60" fmla="*/ 366713 h 2809875"/>
                <a:gd name="connsiteX61" fmla="*/ 1557740 w 2755837"/>
                <a:gd name="connsiteY61" fmla="*/ 340519 h 2809875"/>
                <a:gd name="connsiteX62" fmla="*/ 1564884 w 2755837"/>
                <a:gd name="connsiteY62" fmla="*/ 309562 h 2809875"/>
                <a:gd name="connsiteX63" fmla="*/ 1583934 w 2755837"/>
                <a:gd name="connsiteY63" fmla="*/ 285750 h 2809875"/>
                <a:gd name="connsiteX64" fmla="*/ 1588697 w 2755837"/>
                <a:gd name="connsiteY64" fmla="*/ 271463 h 2809875"/>
                <a:gd name="connsiteX65" fmla="*/ 1579172 w 2755837"/>
                <a:gd name="connsiteY65" fmla="*/ 257175 h 2809875"/>
                <a:gd name="connsiteX66" fmla="*/ 1545834 w 2755837"/>
                <a:gd name="connsiteY66" fmla="*/ 230981 h 2809875"/>
                <a:gd name="connsiteX67" fmla="*/ 1522022 w 2755837"/>
                <a:gd name="connsiteY67" fmla="*/ 228600 h 2809875"/>
                <a:gd name="connsiteX68" fmla="*/ 1507734 w 2755837"/>
                <a:gd name="connsiteY68" fmla="*/ 192881 h 2809875"/>
                <a:gd name="connsiteX69" fmla="*/ 1505353 w 2755837"/>
                <a:gd name="connsiteY69" fmla="*/ 159543 h 2809875"/>
                <a:gd name="connsiteX70" fmla="*/ 1488684 w 2755837"/>
                <a:gd name="connsiteY70" fmla="*/ 119063 h 2809875"/>
                <a:gd name="connsiteX71" fmla="*/ 1479159 w 2755837"/>
                <a:gd name="connsiteY71" fmla="*/ 92868 h 2809875"/>
                <a:gd name="connsiteX72" fmla="*/ 1455347 w 2755837"/>
                <a:gd name="connsiteY72" fmla="*/ 85725 h 2809875"/>
                <a:gd name="connsiteX73" fmla="*/ 1450584 w 2755837"/>
                <a:gd name="connsiteY73" fmla="*/ 66675 h 2809875"/>
                <a:gd name="connsiteX74" fmla="*/ 1433915 w 2755837"/>
                <a:gd name="connsiteY74" fmla="*/ 40481 h 2809875"/>
                <a:gd name="connsiteX75" fmla="*/ 1445822 w 2755837"/>
                <a:gd name="connsiteY75" fmla="*/ 30956 h 2809875"/>
                <a:gd name="connsiteX76" fmla="*/ 1436297 w 2755837"/>
                <a:gd name="connsiteY76" fmla="*/ 0 h 2809875"/>
                <a:gd name="connsiteX77" fmla="*/ 845747 w 2755837"/>
                <a:gd name="connsiteY77" fmla="*/ 180975 h 2809875"/>
                <a:gd name="connsiteX78" fmla="*/ 845747 w 2755837"/>
                <a:gd name="connsiteY78" fmla="*/ 180975 h 2809875"/>
                <a:gd name="connsiteX79" fmla="*/ 840984 w 2755837"/>
                <a:gd name="connsiteY79" fmla="*/ 223838 h 2809875"/>
                <a:gd name="connsiteX80" fmla="*/ 836222 w 2755837"/>
                <a:gd name="connsiteY80" fmla="*/ 238125 h 2809875"/>
                <a:gd name="connsiteX81" fmla="*/ 817172 w 2755837"/>
                <a:gd name="connsiteY81" fmla="*/ 254794 h 2809875"/>
                <a:gd name="connsiteX82" fmla="*/ 788597 w 2755837"/>
                <a:gd name="connsiteY82" fmla="*/ 266700 h 2809875"/>
                <a:gd name="connsiteX83" fmla="*/ 740972 w 2755837"/>
                <a:gd name="connsiteY83" fmla="*/ 300038 h 2809875"/>
                <a:gd name="connsiteX84" fmla="*/ 721922 w 2755837"/>
                <a:gd name="connsiteY84" fmla="*/ 328613 h 2809875"/>
                <a:gd name="connsiteX85" fmla="*/ 705252 w 2755837"/>
                <a:gd name="connsiteY85" fmla="*/ 342900 h 2809875"/>
                <a:gd name="connsiteX86" fmla="*/ 707634 w 2755837"/>
                <a:gd name="connsiteY86" fmla="*/ 369095 h 2809875"/>
                <a:gd name="connsiteX87" fmla="*/ 726684 w 2755837"/>
                <a:gd name="connsiteY87" fmla="*/ 381000 h 2809875"/>
                <a:gd name="connsiteX88" fmla="*/ 731447 w 2755837"/>
                <a:gd name="connsiteY88" fmla="*/ 395288 h 2809875"/>
                <a:gd name="connsiteX89" fmla="*/ 750497 w 2755837"/>
                <a:gd name="connsiteY89" fmla="*/ 423863 h 2809875"/>
                <a:gd name="connsiteX90" fmla="*/ 760022 w 2755837"/>
                <a:gd name="connsiteY90" fmla="*/ 442913 h 2809875"/>
                <a:gd name="connsiteX91" fmla="*/ 750497 w 2755837"/>
                <a:gd name="connsiteY91" fmla="*/ 481013 h 2809875"/>
                <a:gd name="connsiteX92" fmla="*/ 736209 w 2755837"/>
                <a:gd name="connsiteY92" fmla="*/ 490538 h 2809875"/>
                <a:gd name="connsiteX93" fmla="*/ 731447 w 2755837"/>
                <a:gd name="connsiteY93" fmla="*/ 504825 h 2809875"/>
                <a:gd name="connsiteX94" fmla="*/ 717159 w 2755837"/>
                <a:gd name="connsiteY94" fmla="*/ 509588 h 2809875"/>
                <a:gd name="connsiteX95" fmla="*/ 712397 w 2755837"/>
                <a:gd name="connsiteY95" fmla="*/ 538163 h 2809875"/>
                <a:gd name="connsiteX96" fmla="*/ 702872 w 2755837"/>
                <a:gd name="connsiteY96" fmla="*/ 566738 h 2809875"/>
                <a:gd name="connsiteX97" fmla="*/ 698109 w 2755837"/>
                <a:gd name="connsiteY97" fmla="*/ 581025 h 2809875"/>
                <a:gd name="connsiteX98" fmla="*/ 683822 w 2755837"/>
                <a:gd name="connsiteY98" fmla="*/ 611981 h 2809875"/>
                <a:gd name="connsiteX99" fmla="*/ 702872 w 2755837"/>
                <a:gd name="connsiteY99" fmla="*/ 638175 h 2809875"/>
                <a:gd name="connsiteX100" fmla="*/ 731447 w 2755837"/>
                <a:gd name="connsiteY100" fmla="*/ 647700 h 2809875"/>
                <a:gd name="connsiteX101" fmla="*/ 740972 w 2755837"/>
                <a:gd name="connsiteY101" fmla="*/ 661988 h 2809875"/>
                <a:gd name="connsiteX102" fmla="*/ 745734 w 2755837"/>
                <a:gd name="connsiteY102" fmla="*/ 676275 h 2809875"/>
                <a:gd name="connsiteX103" fmla="*/ 745734 w 2755837"/>
                <a:gd name="connsiteY103" fmla="*/ 688181 h 2809875"/>
                <a:gd name="connsiteX104" fmla="*/ 748115 w 2755837"/>
                <a:gd name="connsiteY104" fmla="*/ 709613 h 2809875"/>
                <a:gd name="connsiteX105" fmla="*/ 755259 w 2755837"/>
                <a:gd name="connsiteY105" fmla="*/ 728663 h 2809875"/>
                <a:gd name="connsiteX106" fmla="*/ 745734 w 2755837"/>
                <a:gd name="connsiteY106" fmla="*/ 757238 h 2809875"/>
                <a:gd name="connsiteX107" fmla="*/ 736209 w 2755837"/>
                <a:gd name="connsiteY107" fmla="*/ 771525 h 2809875"/>
                <a:gd name="connsiteX108" fmla="*/ 736209 w 2755837"/>
                <a:gd name="connsiteY108" fmla="*/ 842963 h 2809875"/>
                <a:gd name="connsiteX109" fmla="*/ 740972 w 2755837"/>
                <a:gd name="connsiteY109" fmla="*/ 857250 h 2809875"/>
                <a:gd name="connsiteX110" fmla="*/ 745734 w 2755837"/>
                <a:gd name="connsiteY110" fmla="*/ 876300 h 2809875"/>
                <a:gd name="connsiteX111" fmla="*/ 760022 w 2755837"/>
                <a:gd name="connsiteY111" fmla="*/ 923925 h 2809875"/>
                <a:gd name="connsiteX112" fmla="*/ 764784 w 2755837"/>
                <a:gd name="connsiteY112" fmla="*/ 938213 h 2809875"/>
                <a:gd name="connsiteX113" fmla="*/ 771928 w 2755837"/>
                <a:gd name="connsiteY113" fmla="*/ 983456 h 2809875"/>
                <a:gd name="connsiteX114" fmla="*/ 750497 w 2755837"/>
                <a:gd name="connsiteY114" fmla="*/ 1004888 h 2809875"/>
                <a:gd name="connsiteX115" fmla="*/ 731447 w 2755837"/>
                <a:gd name="connsiteY115" fmla="*/ 1009650 h 2809875"/>
                <a:gd name="connsiteX116" fmla="*/ 712397 w 2755837"/>
                <a:gd name="connsiteY116" fmla="*/ 1016794 h 2809875"/>
                <a:gd name="connsiteX117" fmla="*/ 683822 w 2755837"/>
                <a:gd name="connsiteY117" fmla="*/ 1035844 h 2809875"/>
                <a:gd name="connsiteX118" fmla="*/ 674297 w 2755837"/>
                <a:gd name="connsiteY118" fmla="*/ 1052513 h 2809875"/>
                <a:gd name="connsiteX119" fmla="*/ 660009 w 2755837"/>
                <a:gd name="connsiteY119" fmla="*/ 1062038 h 2809875"/>
                <a:gd name="connsiteX120" fmla="*/ 650484 w 2755837"/>
                <a:gd name="connsiteY120" fmla="*/ 1076325 h 2809875"/>
                <a:gd name="connsiteX121" fmla="*/ 640959 w 2755837"/>
                <a:gd name="connsiteY121" fmla="*/ 1157288 h 2809875"/>
                <a:gd name="connsiteX122" fmla="*/ 626672 w 2755837"/>
                <a:gd name="connsiteY122" fmla="*/ 1190625 h 2809875"/>
                <a:gd name="connsiteX123" fmla="*/ 593334 w 2755837"/>
                <a:gd name="connsiteY123" fmla="*/ 1204913 h 2809875"/>
                <a:gd name="connsiteX124" fmla="*/ 588572 w 2755837"/>
                <a:gd name="connsiteY124" fmla="*/ 1219200 h 2809875"/>
                <a:gd name="connsiteX125" fmla="*/ 593334 w 2755837"/>
                <a:gd name="connsiteY125" fmla="*/ 1233488 h 2809875"/>
                <a:gd name="connsiteX126" fmla="*/ 579047 w 2755837"/>
                <a:gd name="connsiteY126" fmla="*/ 1247775 h 2809875"/>
                <a:gd name="connsiteX127" fmla="*/ 569521 w 2755837"/>
                <a:gd name="connsiteY127" fmla="*/ 1290638 h 2809875"/>
                <a:gd name="connsiteX128" fmla="*/ 552854 w 2755837"/>
                <a:gd name="connsiteY128" fmla="*/ 1321593 h 2809875"/>
                <a:gd name="connsiteX129" fmla="*/ 533803 w 2755837"/>
                <a:gd name="connsiteY129" fmla="*/ 1343025 h 2809875"/>
                <a:gd name="connsiteX130" fmla="*/ 519515 w 2755837"/>
                <a:gd name="connsiteY130" fmla="*/ 1371600 h 2809875"/>
                <a:gd name="connsiteX131" fmla="*/ 498084 w 2755837"/>
                <a:gd name="connsiteY131" fmla="*/ 1419225 h 2809875"/>
                <a:gd name="connsiteX132" fmla="*/ 493322 w 2755837"/>
                <a:gd name="connsiteY132" fmla="*/ 1433513 h 2809875"/>
                <a:gd name="connsiteX133" fmla="*/ 474272 w 2755837"/>
                <a:gd name="connsiteY133" fmla="*/ 1466850 h 2809875"/>
                <a:gd name="connsiteX134" fmla="*/ 464747 w 2755837"/>
                <a:gd name="connsiteY134" fmla="*/ 1485900 h 2809875"/>
                <a:gd name="connsiteX135" fmla="*/ 459984 w 2755837"/>
                <a:gd name="connsiteY135" fmla="*/ 1500188 h 2809875"/>
                <a:gd name="connsiteX136" fmla="*/ 450459 w 2755837"/>
                <a:gd name="connsiteY136" fmla="*/ 1514475 h 2809875"/>
                <a:gd name="connsiteX137" fmla="*/ 436172 w 2755837"/>
                <a:gd name="connsiteY137" fmla="*/ 1552575 h 2809875"/>
                <a:gd name="connsiteX138" fmla="*/ 412359 w 2755837"/>
                <a:gd name="connsiteY138" fmla="*/ 1595438 h 2809875"/>
                <a:gd name="connsiteX139" fmla="*/ 398072 w 2755837"/>
                <a:gd name="connsiteY139" fmla="*/ 1628776 h 2809875"/>
                <a:gd name="connsiteX140" fmla="*/ 393310 w 2755837"/>
                <a:gd name="connsiteY140" fmla="*/ 1657350 h 2809875"/>
                <a:gd name="connsiteX141" fmla="*/ 379022 w 2755837"/>
                <a:gd name="connsiteY141" fmla="*/ 1719263 h 2809875"/>
                <a:gd name="connsiteX142" fmla="*/ 374259 w 2755837"/>
                <a:gd name="connsiteY142" fmla="*/ 1757363 h 2809875"/>
                <a:gd name="connsiteX143" fmla="*/ 369497 w 2755837"/>
                <a:gd name="connsiteY143" fmla="*/ 1771650 h 2809875"/>
                <a:gd name="connsiteX144" fmla="*/ 357591 w 2755837"/>
                <a:gd name="connsiteY144" fmla="*/ 1807369 h 2809875"/>
                <a:gd name="connsiteX145" fmla="*/ 343303 w 2755837"/>
                <a:gd name="connsiteY145" fmla="*/ 1852613 h 2809875"/>
                <a:gd name="connsiteX146" fmla="*/ 336159 w 2755837"/>
                <a:gd name="connsiteY146" fmla="*/ 1876425 h 2809875"/>
                <a:gd name="connsiteX147" fmla="*/ 326634 w 2755837"/>
                <a:gd name="connsiteY147" fmla="*/ 1890713 h 2809875"/>
                <a:gd name="connsiteX148" fmla="*/ 321872 w 2755837"/>
                <a:gd name="connsiteY148" fmla="*/ 1905000 h 2809875"/>
                <a:gd name="connsiteX149" fmla="*/ 307584 w 2755837"/>
                <a:gd name="connsiteY149" fmla="*/ 1914525 h 2809875"/>
                <a:gd name="connsiteX150" fmla="*/ 293297 w 2755837"/>
                <a:gd name="connsiteY150" fmla="*/ 1943100 h 2809875"/>
                <a:gd name="connsiteX151" fmla="*/ 283772 w 2755837"/>
                <a:gd name="connsiteY151" fmla="*/ 1971675 h 2809875"/>
                <a:gd name="connsiteX152" fmla="*/ 267103 w 2755837"/>
                <a:gd name="connsiteY152" fmla="*/ 2002632 h 2809875"/>
                <a:gd name="connsiteX153" fmla="*/ 231384 w 2755837"/>
                <a:gd name="connsiteY153" fmla="*/ 2038350 h 2809875"/>
                <a:gd name="connsiteX154" fmla="*/ 207572 w 2755837"/>
                <a:gd name="connsiteY154" fmla="*/ 2062163 h 2809875"/>
                <a:gd name="connsiteX155" fmla="*/ 202809 w 2755837"/>
                <a:gd name="connsiteY155" fmla="*/ 2076450 h 2809875"/>
                <a:gd name="connsiteX156" fmla="*/ 174234 w 2755837"/>
                <a:gd name="connsiteY156" fmla="*/ 2095500 h 2809875"/>
                <a:gd name="connsiteX157" fmla="*/ 159947 w 2755837"/>
                <a:gd name="connsiteY157" fmla="*/ 2105025 h 2809875"/>
                <a:gd name="connsiteX158" fmla="*/ 131372 w 2755837"/>
                <a:gd name="connsiteY158" fmla="*/ 2133601 h 2809875"/>
                <a:gd name="connsiteX159" fmla="*/ 102797 w 2755837"/>
                <a:gd name="connsiteY159" fmla="*/ 2145506 h 2809875"/>
                <a:gd name="connsiteX160" fmla="*/ 78985 w 2755837"/>
                <a:gd name="connsiteY160" fmla="*/ 2157412 h 2809875"/>
                <a:gd name="connsiteX161" fmla="*/ 45647 w 2755837"/>
                <a:gd name="connsiteY161" fmla="*/ 2174081 h 2809875"/>
                <a:gd name="connsiteX162" fmla="*/ 24215 w 2755837"/>
                <a:gd name="connsiteY162" fmla="*/ 2178844 h 2809875"/>
                <a:gd name="connsiteX163" fmla="*/ 403 w 2755837"/>
                <a:gd name="connsiteY163" fmla="*/ 2188369 h 2809875"/>
                <a:gd name="connsiteX164" fmla="*/ 12309 w 2755837"/>
                <a:gd name="connsiteY164" fmla="*/ 2228850 h 2809875"/>
                <a:gd name="connsiteX165" fmla="*/ 43265 w 2755837"/>
                <a:gd name="connsiteY165" fmla="*/ 2255044 h 2809875"/>
                <a:gd name="connsiteX166" fmla="*/ 67079 w 2755837"/>
                <a:gd name="connsiteY166" fmla="*/ 2271713 h 2809875"/>
                <a:gd name="connsiteX167" fmla="*/ 90890 w 2755837"/>
                <a:gd name="connsiteY167" fmla="*/ 2276475 h 2809875"/>
                <a:gd name="connsiteX168" fmla="*/ 114703 w 2755837"/>
                <a:gd name="connsiteY168" fmla="*/ 2297906 h 2809875"/>
                <a:gd name="connsiteX169" fmla="*/ 119466 w 2755837"/>
                <a:gd name="connsiteY169" fmla="*/ 2326482 h 2809875"/>
                <a:gd name="connsiteX170" fmla="*/ 126609 w 2755837"/>
                <a:gd name="connsiteY170" fmla="*/ 2347913 h 2809875"/>
                <a:gd name="connsiteX171" fmla="*/ 121847 w 2755837"/>
                <a:gd name="connsiteY171" fmla="*/ 2386013 h 2809875"/>
                <a:gd name="connsiteX172" fmla="*/ 112322 w 2755837"/>
                <a:gd name="connsiteY172" fmla="*/ 2405063 h 2809875"/>
                <a:gd name="connsiteX173" fmla="*/ 100416 w 2755837"/>
                <a:gd name="connsiteY173" fmla="*/ 2424112 h 2809875"/>
                <a:gd name="connsiteX174" fmla="*/ 71841 w 2755837"/>
                <a:gd name="connsiteY174" fmla="*/ 2426494 h 2809875"/>
                <a:gd name="connsiteX175" fmla="*/ 50409 w 2755837"/>
                <a:gd name="connsiteY175" fmla="*/ 2452688 h 2809875"/>
                <a:gd name="connsiteX176" fmla="*/ 21834 w 2755837"/>
                <a:gd name="connsiteY176" fmla="*/ 2466975 h 2809875"/>
                <a:gd name="connsiteX177" fmla="*/ 31359 w 2755837"/>
                <a:gd name="connsiteY177" fmla="*/ 2490788 h 2809875"/>
                <a:gd name="connsiteX178" fmla="*/ 21834 w 2755837"/>
                <a:gd name="connsiteY178" fmla="*/ 2524125 h 2809875"/>
                <a:gd name="connsiteX179" fmla="*/ 12309 w 2755837"/>
                <a:gd name="connsiteY179" fmla="*/ 2538413 h 2809875"/>
                <a:gd name="connsiteX180" fmla="*/ 374259 w 2755837"/>
                <a:gd name="connsiteY180" fmla="*/ 2809875 h 2809875"/>
                <a:gd name="connsiteX0" fmla="*/ 690172 w 2693597"/>
                <a:gd name="connsiteY0" fmla="*/ 2619375 h 2809875"/>
                <a:gd name="connsiteX1" fmla="*/ 1179122 w 2693597"/>
                <a:gd name="connsiteY1" fmla="*/ 2152650 h 2809875"/>
                <a:gd name="connsiteX2" fmla="*/ 1449791 w 2693597"/>
                <a:gd name="connsiteY2" fmla="*/ 1759744 h 2809875"/>
                <a:gd name="connsiteX3" fmla="*/ 1573615 w 2693597"/>
                <a:gd name="connsiteY3" fmla="*/ 1492251 h 2809875"/>
                <a:gd name="connsiteX4" fmla="*/ 1823647 w 2693597"/>
                <a:gd name="connsiteY4" fmla="*/ 1362075 h 2809875"/>
                <a:gd name="connsiteX5" fmla="*/ 2145909 w 2693597"/>
                <a:gd name="connsiteY5" fmla="*/ 1212850 h 2809875"/>
                <a:gd name="connsiteX6" fmla="*/ 2325297 w 2693597"/>
                <a:gd name="connsiteY6" fmla="*/ 1135063 h 2809875"/>
                <a:gd name="connsiteX7" fmla="*/ 2693597 w 2693597"/>
                <a:gd name="connsiteY7" fmla="*/ 1009650 h 2809875"/>
                <a:gd name="connsiteX8" fmla="*/ 2641209 w 2693597"/>
                <a:gd name="connsiteY8" fmla="*/ 1021557 h 2809875"/>
                <a:gd name="connsiteX9" fmla="*/ 2631684 w 2693597"/>
                <a:gd name="connsiteY9" fmla="*/ 1031082 h 2809875"/>
                <a:gd name="connsiteX10" fmla="*/ 2612634 w 2693597"/>
                <a:gd name="connsiteY10" fmla="*/ 1038225 h 2809875"/>
                <a:gd name="connsiteX11" fmla="*/ 2595965 w 2693597"/>
                <a:gd name="connsiteY11" fmla="*/ 1035844 h 2809875"/>
                <a:gd name="connsiteX12" fmla="*/ 2529290 w 2693597"/>
                <a:gd name="connsiteY12" fmla="*/ 1004888 h 2809875"/>
                <a:gd name="connsiteX13" fmla="*/ 2526909 w 2693597"/>
                <a:gd name="connsiteY13" fmla="*/ 971550 h 2809875"/>
                <a:gd name="connsiteX14" fmla="*/ 2512622 w 2693597"/>
                <a:gd name="connsiteY14" fmla="*/ 942975 h 2809875"/>
                <a:gd name="connsiteX15" fmla="*/ 2488809 w 2693597"/>
                <a:gd name="connsiteY15" fmla="*/ 938213 h 2809875"/>
                <a:gd name="connsiteX16" fmla="*/ 2493572 w 2693597"/>
                <a:gd name="connsiteY16" fmla="*/ 923925 h 2809875"/>
                <a:gd name="connsiteX17" fmla="*/ 2479284 w 2693597"/>
                <a:gd name="connsiteY17" fmla="*/ 914400 h 2809875"/>
                <a:gd name="connsiteX18" fmla="*/ 2457853 w 2693597"/>
                <a:gd name="connsiteY18" fmla="*/ 902494 h 2809875"/>
                <a:gd name="connsiteX19" fmla="*/ 2431659 w 2693597"/>
                <a:gd name="connsiteY19" fmla="*/ 890588 h 2809875"/>
                <a:gd name="connsiteX20" fmla="*/ 2414991 w 2693597"/>
                <a:gd name="connsiteY20" fmla="*/ 864394 h 2809875"/>
                <a:gd name="connsiteX21" fmla="*/ 2398321 w 2693597"/>
                <a:gd name="connsiteY21" fmla="*/ 833437 h 2809875"/>
                <a:gd name="connsiteX22" fmla="*/ 2367365 w 2693597"/>
                <a:gd name="connsiteY22" fmla="*/ 807244 h 2809875"/>
                <a:gd name="connsiteX23" fmla="*/ 2348316 w 2693597"/>
                <a:gd name="connsiteY23" fmla="*/ 769144 h 2809875"/>
                <a:gd name="connsiteX24" fmla="*/ 2322122 w 2693597"/>
                <a:gd name="connsiteY24" fmla="*/ 733425 h 2809875"/>
                <a:gd name="connsiteX25" fmla="*/ 2307834 w 2693597"/>
                <a:gd name="connsiteY25" fmla="*/ 723900 h 2809875"/>
                <a:gd name="connsiteX26" fmla="*/ 2264972 w 2693597"/>
                <a:gd name="connsiteY26" fmla="*/ 704850 h 2809875"/>
                <a:gd name="connsiteX27" fmla="*/ 2241159 w 2693597"/>
                <a:gd name="connsiteY27" fmla="*/ 678657 h 2809875"/>
                <a:gd name="connsiteX28" fmla="*/ 2231634 w 2693597"/>
                <a:gd name="connsiteY28" fmla="*/ 657225 h 2809875"/>
                <a:gd name="connsiteX29" fmla="*/ 2212584 w 2693597"/>
                <a:gd name="connsiteY29" fmla="*/ 647700 h 2809875"/>
                <a:gd name="connsiteX30" fmla="*/ 2198297 w 2693597"/>
                <a:gd name="connsiteY30" fmla="*/ 638175 h 2809875"/>
                <a:gd name="connsiteX31" fmla="*/ 2179247 w 2693597"/>
                <a:gd name="connsiteY31" fmla="*/ 642938 h 2809875"/>
                <a:gd name="connsiteX32" fmla="*/ 2155434 w 2693597"/>
                <a:gd name="connsiteY32" fmla="*/ 619125 h 2809875"/>
                <a:gd name="connsiteX33" fmla="*/ 2136384 w 2693597"/>
                <a:gd name="connsiteY33" fmla="*/ 590550 h 2809875"/>
                <a:gd name="connsiteX34" fmla="*/ 2126859 w 2693597"/>
                <a:gd name="connsiteY34" fmla="*/ 561975 h 2809875"/>
                <a:gd name="connsiteX35" fmla="*/ 2103047 w 2693597"/>
                <a:gd name="connsiteY35" fmla="*/ 561975 h 2809875"/>
                <a:gd name="connsiteX36" fmla="*/ 2088759 w 2693597"/>
                <a:gd name="connsiteY36" fmla="*/ 547688 h 2809875"/>
                <a:gd name="connsiteX37" fmla="*/ 2050660 w 2693597"/>
                <a:gd name="connsiteY37" fmla="*/ 540544 h 2809875"/>
                <a:gd name="connsiteX38" fmla="*/ 2007797 w 2693597"/>
                <a:gd name="connsiteY38" fmla="*/ 528638 h 2809875"/>
                <a:gd name="connsiteX39" fmla="*/ 1976841 w 2693597"/>
                <a:gd name="connsiteY39" fmla="*/ 526256 h 2809875"/>
                <a:gd name="connsiteX40" fmla="*/ 1948266 w 2693597"/>
                <a:gd name="connsiteY40" fmla="*/ 521494 h 2809875"/>
                <a:gd name="connsiteX41" fmla="*/ 1926834 w 2693597"/>
                <a:gd name="connsiteY41" fmla="*/ 504825 h 2809875"/>
                <a:gd name="connsiteX42" fmla="*/ 1912547 w 2693597"/>
                <a:gd name="connsiteY42" fmla="*/ 509588 h 2809875"/>
                <a:gd name="connsiteX43" fmla="*/ 1841109 w 2693597"/>
                <a:gd name="connsiteY43" fmla="*/ 495300 h 2809875"/>
                <a:gd name="connsiteX44" fmla="*/ 1812534 w 2693597"/>
                <a:gd name="connsiteY44" fmla="*/ 485775 h 2809875"/>
                <a:gd name="connsiteX45" fmla="*/ 1798247 w 2693597"/>
                <a:gd name="connsiteY45" fmla="*/ 481013 h 2809875"/>
                <a:gd name="connsiteX46" fmla="*/ 1783959 w 2693597"/>
                <a:gd name="connsiteY46" fmla="*/ 490538 h 2809875"/>
                <a:gd name="connsiteX47" fmla="*/ 1769672 w 2693597"/>
                <a:gd name="connsiteY47" fmla="*/ 495300 h 2809875"/>
                <a:gd name="connsiteX48" fmla="*/ 1741097 w 2693597"/>
                <a:gd name="connsiteY48" fmla="*/ 523875 h 2809875"/>
                <a:gd name="connsiteX49" fmla="*/ 1717284 w 2693597"/>
                <a:gd name="connsiteY49" fmla="*/ 519113 h 2809875"/>
                <a:gd name="connsiteX50" fmla="*/ 1683947 w 2693597"/>
                <a:gd name="connsiteY50" fmla="*/ 509588 h 2809875"/>
                <a:gd name="connsiteX51" fmla="*/ 1650609 w 2693597"/>
                <a:gd name="connsiteY51" fmla="*/ 504825 h 2809875"/>
                <a:gd name="connsiteX52" fmla="*/ 1622034 w 2693597"/>
                <a:gd name="connsiteY52" fmla="*/ 500063 h 2809875"/>
                <a:gd name="connsiteX53" fmla="*/ 1581553 w 2693597"/>
                <a:gd name="connsiteY53" fmla="*/ 483394 h 2809875"/>
                <a:gd name="connsiteX54" fmla="*/ 1552978 w 2693597"/>
                <a:gd name="connsiteY54" fmla="*/ 483394 h 2809875"/>
                <a:gd name="connsiteX55" fmla="*/ 1541072 w 2693597"/>
                <a:gd name="connsiteY55" fmla="*/ 466725 h 2809875"/>
                <a:gd name="connsiteX56" fmla="*/ 1526784 w 2693597"/>
                <a:gd name="connsiteY56" fmla="*/ 447675 h 2809875"/>
                <a:gd name="connsiteX57" fmla="*/ 1522021 w 2693597"/>
                <a:gd name="connsiteY57" fmla="*/ 421481 h 2809875"/>
                <a:gd name="connsiteX58" fmla="*/ 1533929 w 2693597"/>
                <a:gd name="connsiteY58" fmla="*/ 392907 h 2809875"/>
                <a:gd name="connsiteX59" fmla="*/ 1564884 w 2693597"/>
                <a:gd name="connsiteY59" fmla="*/ 366713 h 2809875"/>
                <a:gd name="connsiteX60" fmla="*/ 1557740 w 2693597"/>
                <a:gd name="connsiteY60" fmla="*/ 340519 h 2809875"/>
                <a:gd name="connsiteX61" fmla="*/ 1564884 w 2693597"/>
                <a:gd name="connsiteY61" fmla="*/ 309562 h 2809875"/>
                <a:gd name="connsiteX62" fmla="*/ 1583934 w 2693597"/>
                <a:gd name="connsiteY62" fmla="*/ 285750 h 2809875"/>
                <a:gd name="connsiteX63" fmla="*/ 1588697 w 2693597"/>
                <a:gd name="connsiteY63" fmla="*/ 271463 h 2809875"/>
                <a:gd name="connsiteX64" fmla="*/ 1579172 w 2693597"/>
                <a:gd name="connsiteY64" fmla="*/ 257175 h 2809875"/>
                <a:gd name="connsiteX65" fmla="*/ 1545834 w 2693597"/>
                <a:gd name="connsiteY65" fmla="*/ 230981 h 2809875"/>
                <a:gd name="connsiteX66" fmla="*/ 1522022 w 2693597"/>
                <a:gd name="connsiteY66" fmla="*/ 228600 h 2809875"/>
                <a:gd name="connsiteX67" fmla="*/ 1507734 w 2693597"/>
                <a:gd name="connsiteY67" fmla="*/ 192881 h 2809875"/>
                <a:gd name="connsiteX68" fmla="*/ 1505353 w 2693597"/>
                <a:gd name="connsiteY68" fmla="*/ 159543 h 2809875"/>
                <a:gd name="connsiteX69" fmla="*/ 1488684 w 2693597"/>
                <a:gd name="connsiteY69" fmla="*/ 119063 h 2809875"/>
                <a:gd name="connsiteX70" fmla="*/ 1479159 w 2693597"/>
                <a:gd name="connsiteY70" fmla="*/ 92868 h 2809875"/>
                <a:gd name="connsiteX71" fmla="*/ 1455347 w 2693597"/>
                <a:gd name="connsiteY71" fmla="*/ 85725 h 2809875"/>
                <a:gd name="connsiteX72" fmla="*/ 1450584 w 2693597"/>
                <a:gd name="connsiteY72" fmla="*/ 66675 h 2809875"/>
                <a:gd name="connsiteX73" fmla="*/ 1433915 w 2693597"/>
                <a:gd name="connsiteY73" fmla="*/ 40481 h 2809875"/>
                <a:gd name="connsiteX74" fmla="*/ 1445822 w 2693597"/>
                <a:gd name="connsiteY74" fmla="*/ 30956 h 2809875"/>
                <a:gd name="connsiteX75" fmla="*/ 1436297 w 2693597"/>
                <a:gd name="connsiteY75" fmla="*/ 0 h 2809875"/>
                <a:gd name="connsiteX76" fmla="*/ 845747 w 2693597"/>
                <a:gd name="connsiteY76" fmla="*/ 180975 h 2809875"/>
                <a:gd name="connsiteX77" fmla="*/ 845747 w 2693597"/>
                <a:gd name="connsiteY77" fmla="*/ 180975 h 2809875"/>
                <a:gd name="connsiteX78" fmla="*/ 840984 w 2693597"/>
                <a:gd name="connsiteY78" fmla="*/ 223838 h 2809875"/>
                <a:gd name="connsiteX79" fmla="*/ 836222 w 2693597"/>
                <a:gd name="connsiteY79" fmla="*/ 238125 h 2809875"/>
                <a:gd name="connsiteX80" fmla="*/ 817172 w 2693597"/>
                <a:gd name="connsiteY80" fmla="*/ 254794 h 2809875"/>
                <a:gd name="connsiteX81" fmla="*/ 788597 w 2693597"/>
                <a:gd name="connsiteY81" fmla="*/ 266700 h 2809875"/>
                <a:gd name="connsiteX82" fmla="*/ 740972 w 2693597"/>
                <a:gd name="connsiteY82" fmla="*/ 300038 h 2809875"/>
                <a:gd name="connsiteX83" fmla="*/ 721922 w 2693597"/>
                <a:gd name="connsiteY83" fmla="*/ 328613 h 2809875"/>
                <a:gd name="connsiteX84" fmla="*/ 705252 w 2693597"/>
                <a:gd name="connsiteY84" fmla="*/ 342900 h 2809875"/>
                <a:gd name="connsiteX85" fmla="*/ 707634 w 2693597"/>
                <a:gd name="connsiteY85" fmla="*/ 369095 h 2809875"/>
                <a:gd name="connsiteX86" fmla="*/ 726684 w 2693597"/>
                <a:gd name="connsiteY86" fmla="*/ 381000 h 2809875"/>
                <a:gd name="connsiteX87" fmla="*/ 731447 w 2693597"/>
                <a:gd name="connsiteY87" fmla="*/ 395288 h 2809875"/>
                <a:gd name="connsiteX88" fmla="*/ 750497 w 2693597"/>
                <a:gd name="connsiteY88" fmla="*/ 423863 h 2809875"/>
                <a:gd name="connsiteX89" fmla="*/ 760022 w 2693597"/>
                <a:gd name="connsiteY89" fmla="*/ 442913 h 2809875"/>
                <a:gd name="connsiteX90" fmla="*/ 750497 w 2693597"/>
                <a:gd name="connsiteY90" fmla="*/ 481013 h 2809875"/>
                <a:gd name="connsiteX91" fmla="*/ 736209 w 2693597"/>
                <a:gd name="connsiteY91" fmla="*/ 490538 h 2809875"/>
                <a:gd name="connsiteX92" fmla="*/ 731447 w 2693597"/>
                <a:gd name="connsiteY92" fmla="*/ 504825 h 2809875"/>
                <a:gd name="connsiteX93" fmla="*/ 717159 w 2693597"/>
                <a:gd name="connsiteY93" fmla="*/ 509588 h 2809875"/>
                <a:gd name="connsiteX94" fmla="*/ 712397 w 2693597"/>
                <a:gd name="connsiteY94" fmla="*/ 538163 h 2809875"/>
                <a:gd name="connsiteX95" fmla="*/ 702872 w 2693597"/>
                <a:gd name="connsiteY95" fmla="*/ 566738 h 2809875"/>
                <a:gd name="connsiteX96" fmla="*/ 698109 w 2693597"/>
                <a:gd name="connsiteY96" fmla="*/ 581025 h 2809875"/>
                <a:gd name="connsiteX97" fmla="*/ 683822 w 2693597"/>
                <a:gd name="connsiteY97" fmla="*/ 611981 h 2809875"/>
                <a:gd name="connsiteX98" fmla="*/ 702872 w 2693597"/>
                <a:gd name="connsiteY98" fmla="*/ 638175 h 2809875"/>
                <a:gd name="connsiteX99" fmla="*/ 731447 w 2693597"/>
                <a:gd name="connsiteY99" fmla="*/ 647700 h 2809875"/>
                <a:gd name="connsiteX100" fmla="*/ 740972 w 2693597"/>
                <a:gd name="connsiteY100" fmla="*/ 661988 h 2809875"/>
                <a:gd name="connsiteX101" fmla="*/ 745734 w 2693597"/>
                <a:gd name="connsiteY101" fmla="*/ 676275 h 2809875"/>
                <a:gd name="connsiteX102" fmla="*/ 745734 w 2693597"/>
                <a:gd name="connsiteY102" fmla="*/ 688181 h 2809875"/>
                <a:gd name="connsiteX103" fmla="*/ 748115 w 2693597"/>
                <a:gd name="connsiteY103" fmla="*/ 709613 h 2809875"/>
                <a:gd name="connsiteX104" fmla="*/ 755259 w 2693597"/>
                <a:gd name="connsiteY104" fmla="*/ 728663 h 2809875"/>
                <a:gd name="connsiteX105" fmla="*/ 745734 w 2693597"/>
                <a:gd name="connsiteY105" fmla="*/ 757238 h 2809875"/>
                <a:gd name="connsiteX106" fmla="*/ 736209 w 2693597"/>
                <a:gd name="connsiteY106" fmla="*/ 771525 h 2809875"/>
                <a:gd name="connsiteX107" fmla="*/ 736209 w 2693597"/>
                <a:gd name="connsiteY107" fmla="*/ 842963 h 2809875"/>
                <a:gd name="connsiteX108" fmla="*/ 740972 w 2693597"/>
                <a:gd name="connsiteY108" fmla="*/ 857250 h 2809875"/>
                <a:gd name="connsiteX109" fmla="*/ 745734 w 2693597"/>
                <a:gd name="connsiteY109" fmla="*/ 876300 h 2809875"/>
                <a:gd name="connsiteX110" fmla="*/ 760022 w 2693597"/>
                <a:gd name="connsiteY110" fmla="*/ 923925 h 2809875"/>
                <a:gd name="connsiteX111" fmla="*/ 764784 w 2693597"/>
                <a:gd name="connsiteY111" fmla="*/ 938213 h 2809875"/>
                <a:gd name="connsiteX112" fmla="*/ 771928 w 2693597"/>
                <a:gd name="connsiteY112" fmla="*/ 983456 h 2809875"/>
                <a:gd name="connsiteX113" fmla="*/ 750497 w 2693597"/>
                <a:gd name="connsiteY113" fmla="*/ 1004888 h 2809875"/>
                <a:gd name="connsiteX114" fmla="*/ 731447 w 2693597"/>
                <a:gd name="connsiteY114" fmla="*/ 1009650 h 2809875"/>
                <a:gd name="connsiteX115" fmla="*/ 712397 w 2693597"/>
                <a:gd name="connsiteY115" fmla="*/ 1016794 h 2809875"/>
                <a:gd name="connsiteX116" fmla="*/ 683822 w 2693597"/>
                <a:gd name="connsiteY116" fmla="*/ 1035844 h 2809875"/>
                <a:gd name="connsiteX117" fmla="*/ 674297 w 2693597"/>
                <a:gd name="connsiteY117" fmla="*/ 1052513 h 2809875"/>
                <a:gd name="connsiteX118" fmla="*/ 660009 w 2693597"/>
                <a:gd name="connsiteY118" fmla="*/ 1062038 h 2809875"/>
                <a:gd name="connsiteX119" fmla="*/ 650484 w 2693597"/>
                <a:gd name="connsiteY119" fmla="*/ 1076325 h 2809875"/>
                <a:gd name="connsiteX120" fmla="*/ 640959 w 2693597"/>
                <a:gd name="connsiteY120" fmla="*/ 1157288 h 2809875"/>
                <a:gd name="connsiteX121" fmla="*/ 626672 w 2693597"/>
                <a:gd name="connsiteY121" fmla="*/ 1190625 h 2809875"/>
                <a:gd name="connsiteX122" fmla="*/ 593334 w 2693597"/>
                <a:gd name="connsiteY122" fmla="*/ 1204913 h 2809875"/>
                <a:gd name="connsiteX123" fmla="*/ 588572 w 2693597"/>
                <a:gd name="connsiteY123" fmla="*/ 1219200 h 2809875"/>
                <a:gd name="connsiteX124" fmla="*/ 593334 w 2693597"/>
                <a:gd name="connsiteY124" fmla="*/ 1233488 h 2809875"/>
                <a:gd name="connsiteX125" fmla="*/ 579047 w 2693597"/>
                <a:gd name="connsiteY125" fmla="*/ 1247775 h 2809875"/>
                <a:gd name="connsiteX126" fmla="*/ 569521 w 2693597"/>
                <a:gd name="connsiteY126" fmla="*/ 1290638 h 2809875"/>
                <a:gd name="connsiteX127" fmla="*/ 552854 w 2693597"/>
                <a:gd name="connsiteY127" fmla="*/ 1321593 h 2809875"/>
                <a:gd name="connsiteX128" fmla="*/ 533803 w 2693597"/>
                <a:gd name="connsiteY128" fmla="*/ 1343025 h 2809875"/>
                <a:gd name="connsiteX129" fmla="*/ 519515 w 2693597"/>
                <a:gd name="connsiteY129" fmla="*/ 1371600 h 2809875"/>
                <a:gd name="connsiteX130" fmla="*/ 498084 w 2693597"/>
                <a:gd name="connsiteY130" fmla="*/ 1419225 h 2809875"/>
                <a:gd name="connsiteX131" fmla="*/ 493322 w 2693597"/>
                <a:gd name="connsiteY131" fmla="*/ 1433513 h 2809875"/>
                <a:gd name="connsiteX132" fmla="*/ 474272 w 2693597"/>
                <a:gd name="connsiteY132" fmla="*/ 1466850 h 2809875"/>
                <a:gd name="connsiteX133" fmla="*/ 464747 w 2693597"/>
                <a:gd name="connsiteY133" fmla="*/ 1485900 h 2809875"/>
                <a:gd name="connsiteX134" fmla="*/ 459984 w 2693597"/>
                <a:gd name="connsiteY134" fmla="*/ 1500188 h 2809875"/>
                <a:gd name="connsiteX135" fmla="*/ 450459 w 2693597"/>
                <a:gd name="connsiteY135" fmla="*/ 1514475 h 2809875"/>
                <a:gd name="connsiteX136" fmla="*/ 436172 w 2693597"/>
                <a:gd name="connsiteY136" fmla="*/ 1552575 h 2809875"/>
                <a:gd name="connsiteX137" fmla="*/ 412359 w 2693597"/>
                <a:gd name="connsiteY137" fmla="*/ 1595438 h 2809875"/>
                <a:gd name="connsiteX138" fmla="*/ 398072 w 2693597"/>
                <a:gd name="connsiteY138" fmla="*/ 1628776 h 2809875"/>
                <a:gd name="connsiteX139" fmla="*/ 393310 w 2693597"/>
                <a:gd name="connsiteY139" fmla="*/ 1657350 h 2809875"/>
                <a:gd name="connsiteX140" fmla="*/ 379022 w 2693597"/>
                <a:gd name="connsiteY140" fmla="*/ 1719263 h 2809875"/>
                <a:gd name="connsiteX141" fmla="*/ 374259 w 2693597"/>
                <a:gd name="connsiteY141" fmla="*/ 1757363 h 2809875"/>
                <a:gd name="connsiteX142" fmla="*/ 369497 w 2693597"/>
                <a:gd name="connsiteY142" fmla="*/ 1771650 h 2809875"/>
                <a:gd name="connsiteX143" fmla="*/ 357591 w 2693597"/>
                <a:gd name="connsiteY143" fmla="*/ 1807369 h 2809875"/>
                <a:gd name="connsiteX144" fmla="*/ 343303 w 2693597"/>
                <a:gd name="connsiteY144" fmla="*/ 1852613 h 2809875"/>
                <a:gd name="connsiteX145" fmla="*/ 336159 w 2693597"/>
                <a:gd name="connsiteY145" fmla="*/ 1876425 h 2809875"/>
                <a:gd name="connsiteX146" fmla="*/ 326634 w 2693597"/>
                <a:gd name="connsiteY146" fmla="*/ 1890713 h 2809875"/>
                <a:gd name="connsiteX147" fmla="*/ 321872 w 2693597"/>
                <a:gd name="connsiteY147" fmla="*/ 1905000 h 2809875"/>
                <a:gd name="connsiteX148" fmla="*/ 307584 w 2693597"/>
                <a:gd name="connsiteY148" fmla="*/ 1914525 h 2809875"/>
                <a:gd name="connsiteX149" fmla="*/ 293297 w 2693597"/>
                <a:gd name="connsiteY149" fmla="*/ 1943100 h 2809875"/>
                <a:gd name="connsiteX150" fmla="*/ 283772 w 2693597"/>
                <a:gd name="connsiteY150" fmla="*/ 1971675 h 2809875"/>
                <a:gd name="connsiteX151" fmla="*/ 267103 w 2693597"/>
                <a:gd name="connsiteY151" fmla="*/ 2002632 h 2809875"/>
                <a:gd name="connsiteX152" fmla="*/ 231384 w 2693597"/>
                <a:gd name="connsiteY152" fmla="*/ 2038350 h 2809875"/>
                <a:gd name="connsiteX153" fmla="*/ 207572 w 2693597"/>
                <a:gd name="connsiteY153" fmla="*/ 2062163 h 2809875"/>
                <a:gd name="connsiteX154" fmla="*/ 202809 w 2693597"/>
                <a:gd name="connsiteY154" fmla="*/ 2076450 h 2809875"/>
                <a:gd name="connsiteX155" fmla="*/ 174234 w 2693597"/>
                <a:gd name="connsiteY155" fmla="*/ 2095500 h 2809875"/>
                <a:gd name="connsiteX156" fmla="*/ 159947 w 2693597"/>
                <a:gd name="connsiteY156" fmla="*/ 2105025 h 2809875"/>
                <a:gd name="connsiteX157" fmla="*/ 131372 w 2693597"/>
                <a:gd name="connsiteY157" fmla="*/ 2133601 h 2809875"/>
                <a:gd name="connsiteX158" fmla="*/ 102797 w 2693597"/>
                <a:gd name="connsiteY158" fmla="*/ 2145506 h 2809875"/>
                <a:gd name="connsiteX159" fmla="*/ 78985 w 2693597"/>
                <a:gd name="connsiteY159" fmla="*/ 2157412 h 2809875"/>
                <a:gd name="connsiteX160" fmla="*/ 45647 w 2693597"/>
                <a:gd name="connsiteY160" fmla="*/ 2174081 h 2809875"/>
                <a:gd name="connsiteX161" fmla="*/ 24215 w 2693597"/>
                <a:gd name="connsiteY161" fmla="*/ 2178844 h 2809875"/>
                <a:gd name="connsiteX162" fmla="*/ 403 w 2693597"/>
                <a:gd name="connsiteY162" fmla="*/ 2188369 h 2809875"/>
                <a:gd name="connsiteX163" fmla="*/ 12309 w 2693597"/>
                <a:gd name="connsiteY163" fmla="*/ 2228850 h 2809875"/>
                <a:gd name="connsiteX164" fmla="*/ 43265 w 2693597"/>
                <a:gd name="connsiteY164" fmla="*/ 2255044 h 2809875"/>
                <a:gd name="connsiteX165" fmla="*/ 67079 w 2693597"/>
                <a:gd name="connsiteY165" fmla="*/ 2271713 h 2809875"/>
                <a:gd name="connsiteX166" fmla="*/ 90890 w 2693597"/>
                <a:gd name="connsiteY166" fmla="*/ 2276475 h 2809875"/>
                <a:gd name="connsiteX167" fmla="*/ 114703 w 2693597"/>
                <a:gd name="connsiteY167" fmla="*/ 2297906 h 2809875"/>
                <a:gd name="connsiteX168" fmla="*/ 119466 w 2693597"/>
                <a:gd name="connsiteY168" fmla="*/ 2326482 h 2809875"/>
                <a:gd name="connsiteX169" fmla="*/ 126609 w 2693597"/>
                <a:gd name="connsiteY169" fmla="*/ 2347913 h 2809875"/>
                <a:gd name="connsiteX170" fmla="*/ 121847 w 2693597"/>
                <a:gd name="connsiteY170" fmla="*/ 2386013 h 2809875"/>
                <a:gd name="connsiteX171" fmla="*/ 112322 w 2693597"/>
                <a:gd name="connsiteY171" fmla="*/ 2405063 h 2809875"/>
                <a:gd name="connsiteX172" fmla="*/ 100416 w 2693597"/>
                <a:gd name="connsiteY172" fmla="*/ 2424112 h 2809875"/>
                <a:gd name="connsiteX173" fmla="*/ 71841 w 2693597"/>
                <a:gd name="connsiteY173" fmla="*/ 2426494 h 2809875"/>
                <a:gd name="connsiteX174" fmla="*/ 50409 w 2693597"/>
                <a:gd name="connsiteY174" fmla="*/ 2452688 h 2809875"/>
                <a:gd name="connsiteX175" fmla="*/ 21834 w 2693597"/>
                <a:gd name="connsiteY175" fmla="*/ 2466975 h 2809875"/>
                <a:gd name="connsiteX176" fmla="*/ 31359 w 2693597"/>
                <a:gd name="connsiteY176" fmla="*/ 2490788 h 2809875"/>
                <a:gd name="connsiteX177" fmla="*/ 21834 w 2693597"/>
                <a:gd name="connsiteY177" fmla="*/ 2524125 h 2809875"/>
                <a:gd name="connsiteX178" fmla="*/ 12309 w 2693597"/>
                <a:gd name="connsiteY178" fmla="*/ 2538413 h 2809875"/>
                <a:gd name="connsiteX179" fmla="*/ 374259 w 2693597"/>
                <a:gd name="connsiteY179" fmla="*/ 2809875 h 2809875"/>
                <a:gd name="connsiteX0" fmla="*/ 690172 w 2693597"/>
                <a:gd name="connsiteY0" fmla="*/ 2619375 h 2809875"/>
                <a:gd name="connsiteX1" fmla="*/ 1179122 w 2693597"/>
                <a:gd name="connsiteY1" fmla="*/ 2152650 h 2809875"/>
                <a:gd name="connsiteX2" fmla="*/ 1449791 w 2693597"/>
                <a:gd name="connsiteY2" fmla="*/ 1759744 h 2809875"/>
                <a:gd name="connsiteX3" fmla="*/ 1573615 w 2693597"/>
                <a:gd name="connsiteY3" fmla="*/ 1492251 h 2809875"/>
                <a:gd name="connsiteX4" fmla="*/ 1823647 w 2693597"/>
                <a:gd name="connsiteY4" fmla="*/ 1362075 h 2809875"/>
                <a:gd name="connsiteX5" fmla="*/ 2145909 w 2693597"/>
                <a:gd name="connsiteY5" fmla="*/ 1212850 h 2809875"/>
                <a:gd name="connsiteX6" fmla="*/ 2325297 w 2693597"/>
                <a:gd name="connsiteY6" fmla="*/ 1135063 h 2809875"/>
                <a:gd name="connsiteX7" fmla="*/ 2693597 w 2693597"/>
                <a:gd name="connsiteY7" fmla="*/ 1009650 h 2809875"/>
                <a:gd name="connsiteX8" fmla="*/ 2641209 w 2693597"/>
                <a:gd name="connsiteY8" fmla="*/ 1021557 h 2809875"/>
                <a:gd name="connsiteX9" fmla="*/ 2631684 w 2693597"/>
                <a:gd name="connsiteY9" fmla="*/ 1031082 h 2809875"/>
                <a:gd name="connsiteX10" fmla="*/ 2612634 w 2693597"/>
                <a:gd name="connsiteY10" fmla="*/ 1038225 h 2809875"/>
                <a:gd name="connsiteX11" fmla="*/ 2436421 w 2693597"/>
                <a:gd name="connsiteY11" fmla="*/ 1042987 h 2809875"/>
                <a:gd name="connsiteX12" fmla="*/ 2529290 w 2693597"/>
                <a:gd name="connsiteY12" fmla="*/ 1004888 h 2809875"/>
                <a:gd name="connsiteX13" fmla="*/ 2526909 w 2693597"/>
                <a:gd name="connsiteY13" fmla="*/ 971550 h 2809875"/>
                <a:gd name="connsiteX14" fmla="*/ 2512622 w 2693597"/>
                <a:gd name="connsiteY14" fmla="*/ 942975 h 2809875"/>
                <a:gd name="connsiteX15" fmla="*/ 2488809 w 2693597"/>
                <a:gd name="connsiteY15" fmla="*/ 938213 h 2809875"/>
                <a:gd name="connsiteX16" fmla="*/ 2493572 w 2693597"/>
                <a:gd name="connsiteY16" fmla="*/ 923925 h 2809875"/>
                <a:gd name="connsiteX17" fmla="*/ 2479284 w 2693597"/>
                <a:gd name="connsiteY17" fmla="*/ 914400 h 2809875"/>
                <a:gd name="connsiteX18" fmla="*/ 2457853 w 2693597"/>
                <a:gd name="connsiteY18" fmla="*/ 902494 h 2809875"/>
                <a:gd name="connsiteX19" fmla="*/ 2431659 w 2693597"/>
                <a:gd name="connsiteY19" fmla="*/ 890588 h 2809875"/>
                <a:gd name="connsiteX20" fmla="*/ 2414991 w 2693597"/>
                <a:gd name="connsiteY20" fmla="*/ 864394 h 2809875"/>
                <a:gd name="connsiteX21" fmla="*/ 2398321 w 2693597"/>
                <a:gd name="connsiteY21" fmla="*/ 833437 h 2809875"/>
                <a:gd name="connsiteX22" fmla="*/ 2367365 w 2693597"/>
                <a:gd name="connsiteY22" fmla="*/ 807244 h 2809875"/>
                <a:gd name="connsiteX23" fmla="*/ 2348316 w 2693597"/>
                <a:gd name="connsiteY23" fmla="*/ 769144 h 2809875"/>
                <a:gd name="connsiteX24" fmla="*/ 2322122 w 2693597"/>
                <a:gd name="connsiteY24" fmla="*/ 733425 h 2809875"/>
                <a:gd name="connsiteX25" fmla="*/ 2307834 w 2693597"/>
                <a:gd name="connsiteY25" fmla="*/ 723900 h 2809875"/>
                <a:gd name="connsiteX26" fmla="*/ 2264972 w 2693597"/>
                <a:gd name="connsiteY26" fmla="*/ 704850 h 2809875"/>
                <a:gd name="connsiteX27" fmla="*/ 2241159 w 2693597"/>
                <a:gd name="connsiteY27" fmla="*/ 678657 h 2809875"/>
                <a:gd name="connsiteX28" fmla="*/ 2231634 w 2693597"/>
                <a:gd name="connsiteY28" fmla="*/ 657225 h 2809875"/>
                <a:gd name="connsiteX29" fmla="*/ 2212584 w 2693597"/>
                <a:gd name="connsiteY29" fmla="*/ 647700 h 2809875"/>
                <a:gd name="connsiteX30" fmla="*/ 2198297 w 2693597"/>
                <a:gd name="connsiteY30" fmla="*/ 638175 h 2809875"/>
                <a:gd name="connsiteX31" fmla="*/ 2179247 w 2693597"/>
                <a:gd name="connsiteY31" fmla="*/ 642938 h 2809875"/>
                <a:gd name="connsiteX32" fmla="*/ 2155434 w 2693597"/>
                <a:gd name="connsiteY32" fmla="*/ 619125 h 2809875"/>
                <a:gd name="connsiteX33" fmla="*/ 2136384 w 2693597"/>
                <a:gd name="connsiteY33" fmla="*/ 590550 h 2809875"/>
                <a:gd name="connsiteX34" fmla="*/ 2126859 w 2693597"/>
                <a:gd name="connsiteY34" fmla="*/ 561975 h 2809875"/>
                <a:gd name="connsiteX35" fmla="*/ 2103047 w 2693597"/>
                <a:gd name="connsiteY35" fmla="*/ 561975 h 2809875"/>
                <a:gd name="connsiteX36" fmla="*/ 2088759 w 2693597"/>
                <a:gd name="connsiteY36" fmla="*/ 547688 h 2809875"/>
                <a:gd name="connsiteX37" fmla="*/ 2050660 w 2693597"/>
                <a:gd name="connsiteY37" fmla="*/ 540544 h 2809875"/>
                <a:gd name="connsiteX38" fmla="*/ 2007797 w 2693597"/>
                <a:gd name="connsiteY38" fmla="*/ 528638 h 2809875"/>
                <a:gd name="connsiteX39" fmla="*/ 1976841 w 2693597"/>
                <a:gd name="connsiteY39" fmla="*/ 526256 h 2809875"/>
                <a:gd name="connsiteX40" fmla="*/ 1948266 w 2693597"/>
                <a:gd name="connsiteY40" fmla="*/ 521494 h 2809875"/>
                <a:gd name="connsiteX41" fmla="*/ 1926834 w 2693597"/>
                <a:gd name="connsiteY41" fmla="*/ 504825 h 2809875"/>
                <a:gd name="connsiteX42" fmla="*/ 1912547 w 2693597"/>
                <a:gd name="connsiteY42" fmla="*/ 509588 h 2809875"/>
                <a:gd name="connsiteX43" fmla="*/ 1841109 w 2693597"/>
                <a:gd name="connsiteY43" fmla="*/ 495300 h 2809875"/>
                <a:gd name="connsiteX44" fmla="*/ 1812534 w 2693597"/>
                <a:gd name="connsiteY44" fmla="*/ 485775 h 2809875"/>
                <a:gd name="connsiteX45" fmla="*/ 1798247 w 2693597"/>
                <a:gd name="connsiteY45" fmla="*/ 481013 h 2809875"/>
                <a:gd name="connsiteX46" fmla="*/ 1783959 w 2693597"/>
                <a:gd name="connsiteY46" fmla="*/ 490538 h 2809875"/>
                <a:gd name="connsiteX47" fmla="*/ 1769672 w 2693597"/>
                <a:gd name="connsiteY47" fmla="*/ 495300 h 2809875"/>
                <a:gd name="connsiteX48" fmla="*/ 1741097 w 2693597"/>
                <a:gd name="connsiteY48" fmla="*/ 523875 h 2809875"/>
                <a:gd name="connsiteX49" fmla="*/ 1717284 w 2693597"/>
                <a:gd name="connsiteY49" fmla="*/ 519113 h 2809875"/>
                <a:gd name="connsiteX50" fmla="*/ 1683947 w 2693597"/>
                <a:gd name="connsiteY50" fmla="*/ 509588 h 2809875"/>
                <a:gd name="connsiteX51" fmla="*/ 1650609 w 2693597"/>
                <a:gd name="connsiteY51" fmla="*/ 504825 h 2809875"/>
                <a:gd name="connsiteX52" fmla="*/ 1622034 w 2693597"/>
                <a:gd name="connsiteY52" fmla="*/ 500063 h 2809875"/>
                <a:gd name="connsiteX53" fmla="*/ 1581553 w 2693597"/>
                <a:gd name="connsiteY53" fmla="*/ 483394 h 2809875"/>
                <a:gd name="connsiteX54" fmla="*/ 1552978 w 2693597"/>
                <a:gd name="connsiteY54" fmla="*/ 483394 h 2809875"/>
                <a:gd name="connsiteX55" fmla="*/ 1541072 w 2693597"/>
                <a:gd name="connsiteY55" fmla="*/ 466725 h 2809875"/>
                <a:gd name="connsiteX56" fmla="*/ 1526784 w 2693597"/>
                <a:gd name="connsiteY56" fmla="*/ 447675 h 2809875"/>
                <a:gd name="connsiteX57" fmla="*/ 1522021 w 2693597"/>
                <a:gd name="connsiteY57" fmla="*/ 421481 h 2809875"/>
                <a:gd name="connsiteX58" fmla="*/ 1533929 w 2693597"/>
                <a:gd name="connsiteY58" fmla="*/ 392907 h 2809875"/>
                <a:gd name="connsiteX59" fmla="*/ 1564884 w 2693597"/>
                <a:gd name="connsiteY59" fmla="*/ 366713 h 2809875"/>
                <a:gd name="connsiteX60" fmla="*/ 1557740 w 2693597"/>
                <a:gd name="connsiteY60" fmla="*/ 340519 h 2809875"/>
                <a:gd name="connsiteX61" fmla="*/ 1564884 w 2693597"/>
                <a:gd name="connsiteY61" fmla="*/ 309562 h 2809875"/>
                <a:gd name="connsiteX62" fmla="*/ 1583934 w 2693597"/>
                <a:gd name="connsiteY62" fmla="*/ 285750 h 2809875"/>
                <a:gd name="connsiteX63" fmla="*/ 1588697 w 2693597"/>
                <a:gd name="connsiteY63" fmla="*/ 271463 h 2809875"/>
                <a:gd name="connsiteX64" fmla="*/ 1579172 w 2693597"/>
                <a:gd name="connsiteY64" fmla="*/ 257175 h 2809875"/>
                <a:gd name="connsiteX65" fmla="*/ 1545834 w 2693597"/>
                <a:gd name="connsiteY65" fmla="*/ 230981 h 2809875"/>
                <a:gd name="connsiteX66" fmla="*/ 1522022 w 2693597"/>
                <a:gd name="connsiteY66" fmla="*/ 228600 h 2809875"/>
                <a:gd name="connsiteX67" fmla="*/ 1507734 w 2693597"/>
                <a:gd name="connsiteY67" fmla="*/ 192881 h 2809875"/>
                <a:gd name="connsiteX68" fmla="*/ 1505353 w 2693597"/>
                <a:gd name="connsiteY68" fmla="*/ 159543 h 2809875"/>
                <a:gd name="connsiteX69" fmla="*/ 1488684 w 2693597"/>
                <a:gd name="connsiteY69" fmla="*/ 119063 h 2809875"/>
                <a:gd name="connsiteX70" fmla="*/ 1479159 w 2693597"/>
                <a:gd name="connsiteY70" fmla="*/ 92868 h 2809875"/>
                <a:gd name="connsiteX71" fmla="*/ 1455347 w 2693597"/>
                <a:gd name="connsiteY71" fmla="*/ 85725 h 2809875"/>
                <a:gd name="connsiteX72" fmla="*/ 1450584 w 2693597"/>
                <a:gd name="connsiteY72" fmla="*/ 66675 h 2809875"/>
                <a:gd name="connsiteX73" fmla="*/ 1433915 w 2693597"/>
                <a:gd name="connsiteY73" fmla="*/ 40481 h 2809875"/>
                <a:gd name="connsiteX74" fmla="*/ 1445822 w 2693597"/>
                <a:gd name="connsiteY74" fmla="*/ 30956 h 2809875"/>
                <a:gd name="connsiteX75" fmla="*/ 1436297 w 2693597"/>
                <a:gd name="connsiteY75" fmla="*/ 0 h 2809875"/>
                <a:gd name="connsiteX76" fmla="*/ 845747 w 2693597"/>
                <a:gd name="connsiteY76" fmla="*/ 180975 h 2809875"/>
                <a:gd name="connsiteX77" fmla="*/ 845747 w 2693597"/>
                <a:gd name="connsiteY77" fmla="*/ 180975 h 2809875"/>
                <a:gd name="connsiteX78" fmla="*/ 840984 w 2693597"/>
                <a:gd name="connsiteY78" fmla="*/ 223838 h 2809875"/>
                <a:gd name="connsiteX79" fmla="*/ 836222 w 2693597"/>
                <a:gd name="connsiteY79" fmla="*/ 238125 h 2809875"/>
                <a:gd name="connsiteX80" fmla="*/ 817172 w 2693597"/>
                <a:gd name="connsiteY80" fmla="*/ 254794 h 2809875"/>
                <a:gd name="connsiteX81" fmla="*/ 788597 w 2693597"/>
                <a:gd name="connsiteY81" fmla="*/ 266700 h 2809875"/>
                <a:gd name="connsiteX82" fmla="*/ 740972 w 2693597"/>
                <a:gd name="connsiteY82" fmla="*/ 300038 h 2809875"/>
                <a:gd name="connsiteX83" fmla="*/ 721922 w 2693597"/>
                <a:gd name="connsiteY83" fmla="*/ 328613 h 2809875"/>
                <a:gd name="connsiteX84" fmla="*/ 705252 w 2693597"/>
                <a:gd name="connsiteY84" fmla="*/ 342900 h 2809875"/>
                <a:gd name="connsiteX85" fmla="*/ 707634 w 2693597"/>
                <a:gd name="connsiteY85" fmla="*/ 369095 h 2809875"/>
                <a:gd name="connsiteX86" fmla="*/ 726684 w 2693597"/>
                <a:gd name="connsiteY86" fmla="*/ 381000 h 2809875"/>
                <a:gd name="connsiteX87" fmla="*/ 731447 w 2693597"/>
                <a:gd name="connsiteY87" fmla="*/ 395288 h 2809875"/>
                <a:gd name="connsiteX88" fmla="*/ 750497 w 2693597"/>
                <a:gd name="connsiteY88" fmla="*/ 423863 h 2809875"/>
                <a:gd name="connsiteX89" fmla="*/ 760022 w 2693597"/>
                <a:gd name="connsiteY89" fmla="*/ 442913 h 2809875"/>
                <a:gd name="connsiteX90" fmla="*/ 750497 w 2693597"/>
                <a:gd name="connsiteY90" fmla="*/ 481013 h 2809875"/>
                <a:gd name="connsiteX91" fmla="*/ 736209 w 2693597"/>
                <a:gd name="connsiteY91" fmla="*/ 490538 h 2809875"/>
                <a:gd name="connsiteX92" fmla="*/ 731447 w 2693597"/>
                <a:gd name="connsiteY92" fmla="*/ 504825 h 2809875"/>
                <a:gd name="connsiteX93" fmla="*/ 717159 w 2693597"/>
                <a:gd name="connsiteY93" fmla="*/ 509588 h 2809875"/>
                <a:gd name="connsiteX94" fmla="*/ 712397 w 2693597"/>
                <a:gd name="connsiteY94" fmla="*/ 538163 h 2809875"/>
                <a:gd name="connsiteX95" fmla="*/ 702872 w 2693597"/>
                <a:gd name="connsiteY95" fmla="*/ 566738 h 2809875"/>
                <a:gd name="connsiteX96" fmla="*/ 698109 w 2693597"/>
                <a:gd name="connsiteY96" fmla="*/ 581025 h 2809875"/>
                <a:gd name="connsiteX97" fmla="*/ 683822 w 2693597"/>
                <a:gd name="connsiteY97" fmla="*/ 611981 h 2809875"/>
                <a:gd name="connsiteX98" fmla="*/ 702872 w 2693597"/>
                <a:gd name="connsiteY98" fmla="*/ 638175 h 2809875"/>
                <a:gd name="connsiteX99" fmla="*/ 731447 w 2693597"/>
                <a:gd name="connsiteY99" fmla="*/ 647700 h 2809875"/>
                <a:gd name="connsiteX100" fmla="*/ 740972 w 2693597"/>
                <a:gd name="connsiteY100" fmla="*/ 661988 h 2809875"/>
                <a:gd name="connsiteX101" fmla="*/ 745734 w 2693597"/>
                <a:gd name="connsiteY101" fmla="*/ 676275 h 2809875"/>
                <a:gd name="connsiteX102" fmla="*/ 745734 w 2693597"/>
                <a:gd name="connsiteY102" fmla="*/ 688181 h 2809875"/>
                <a:gd name="connsiteX103" fmla="*/ 748115 w 2693597"/>
                <a:gd name="connsiteY103" fmla="*/ 709613 h 2809875"/>
                <a:gd name="connsiteX104" fmla="*/ 755259 w 2693597"/>
                <a:gd name="connsiteY104" fmla="*/ 728663 h 2809875"/>
                <a:gd name="connsiteX105" fmla="*/ 745734 w 2693597"/>
                <a:gd name="connsiteY105" fmla="*/ 757238 h 2809875"/>
                <a:gd name="connsiteX106" fmla="*/ 736209 w 2693597"/>
                <a:gd name="connsiteY106" fmla="*/ 771525 h 2809875"/>
                <a:gd name="connsiteX107" fmla="*/ 736209 w 2693597"/>
                <a:gd name="connsiteY107" fmla="*/ 842963 h 2809875"/>
                <a:gd name="connsiteX108" fmla="*/ 740972 w 2693597"/>
                <a:gd name="connsiteY108" fmla="*/ 857250 h 2809875"/>
                <a:gd name="connsiteX109" fmla="*/ 745734 w 2693597"/>
                <a:gd name="connsiteY109" fmla="*/ 876300 h 2809875"/>
                <a:gd name="connsiteX110" fmla="*/ 760022 w 2693597"/>
                <a:gd name="connsiteY110" fmla="*/ 923925 h 2809875"/>
                <a:gd name="connsiteX111" fmla="*/ 764784 w 2693597"/>
                <a:gd name="connsiteY111" fmla="*/ 938213 h 2809875"/>
                <a:gd name="connsiteX112" fmla="*/ 771928 w 2693597"/>
                <a:gd name="connsiteY112" fmla="*/ 983456 h 2809875"/>
                <a:gd name="connsiteX113" fmla="*/ 750497 w 2693597"/>
                <a:gd name="connsiteY113" fmla="*/ 1004888 h 2809875"/>
                <a:gd name="connsiteX114" fmla="*/ 731447 w 2693597"/>
                <a:gd name="connsiteY114" fmla="*/ 1009650 h 2809875"/>
                <a:gd name="connsiteX115" fmla="*/ 712397 w 2693597"/>
                <a:gd name="connsiteY115" fmla="*/ 1016794 h 2809875"/>
                <a:gd name="connsiteX116" fmla="*/ 683822 w 2693597"/>
                <a:gd name="connsiteY116" fmla="*/ 1035844 h 2809875"/>
                <a:gd name="connsiteX117" fmla="*/ 674297 w 2693597"/>
                <a:gd name="connsiteY117" fmla="*/ 1052513 h 2809875"/>
                <a:gd name="connsiteX118" fmla="*/ 660009 w 2693597"/>
                <a:gd name="connsiteY118" fmla="*/ 1062038 h 2809875"/>
                <a:gd name="connsiteX119" fmla="*/ 650484 w 2693597"/>
                <a:gd name="connsiteY119" fmla="*/ 1076325 h 2809875"/>
                <a:gd name="connsiteX120" fmla="*/ 640959 w 2693597"/>
                <a:gd name="connsiteY120" fmla="*/ 1157288 h 2809875"/>
                <a:gd name="connsiteX121" fmla="*/ 626672 w 2693597"/>
                <a:gd name="connsiteY121" fmla="*/ 1190625 h 2809875"/>
                <a:gd name="connsiteX122" fmla="*/ 593334 w 2693597"/>
                <a:gd name="connsiteY122" fmla="*/ 1204913 h 2809875"/>
                <a:gd name="connsiteX123" fmla="*/ 588572 w 2693597"/>
                <a:gd name="connsiteY123" fmla="*/ 1219200 h 2809875"/>
                <a:gd name="connsiteX124" fmla="*/ 593334 w 2693597"/>
                <a:gd name="connsiteY124" fmla="*/ 1233488 h 2809875"/>
                <a:gd name="connsiteX125" fmla="*/ 579047 w 2693597"/>
                <a:gd name="connsiteY125" fmla="*/ 1247775 h 2809875"/>
                <a:gd name="connsiteX126" fmla="*/ 569521 w 2693597"/>
                <a:gd name="connsiteY126" fmla="*/ 1290638 h 2809875"/>
                <a:gd name="connsiteX127" fmla="*/ 552854 w 2693597"/>
                <a:gd name="connsiteY127" fmla="*/ 1321593 h 2809875"/>
                <a:gd name="connsiteX128" fmla="*/ 533803 w 2693597"/>
                <a:gd name="connsiteY128" fmla="*/ 1343025 h 2809875"/>
                <a:gd name="connsiteX129" fmla="*/ 519515 w 2693597"/>
                <a:gd name="connsiteY129" fmla="*/ 1371600 h 2809875"/>
                <a:gd name="connsiteX130" fmla="*/ 498084 w 2693597"/>
                <a:gd name="connsiteY130" fmla="*/ 1419225 h 2809875"/>
                <a:gd name="connsiteX131" fmla="*/ 493322 w 2693597"/>
                <a:gd name="connsiteY131" fmla="*/ 1433513 h 2809875"/>
                <a:gd name="connsiteX132" fmla="*/ 474272 w 2693597"/>
                <a:gd name="connsiteY132" fmla="*/ 1466850 h 2809875"/>
                <a:gd name="connsiteX133" fmla="*/ 464747 w 2693597"/>
                <a:gd name="connsiteY133" fmla="*/ 1485900 h 2809875"/>
                <a:gd name="connsiteX134" fmla="*/ 459984 w 2693597"/>
                <a:gd name="connsiteY134" fmla="*/ 1500188 h 2809875"/>
                <a:gd name="connsiteX135" fmla="*/ 450459 w 2693597"/>
                <a:gd name="connsiteY135" fmla="*/ 1514475 h 2809875"/>
                <a:gd name="connsiteX136" fmla="*/ 436172 w 2693597"/>
                <a:gd name="connsiteY136" fmla="*/ 1552575 h 2809875"/>
                <a:gd name="connsiteX137" fmla="*/ 412359 w 2693597"/>
                <a:gd name="connsiteY137" fmla="*/ 1595438 h 2809875"/>
                <a:gd name="connsiteX138" fmla="*/ 398072 w 2693597"/>
                <a:gd name="connsiteY138" fmla="*/ 1628776 h 2809875"/>
                <a:gd name="connsiteX139" fmla="*/ 393310 w 2693597"/>
                <a:gd name="connsiteY139" fmla="*/ 1657350 h 2809875"/>
                <a:gd name="connsiteX140" fmla="*/ 379022 w 2693597"/>
                <a:gd name="connsiteY140" fmla="*/ 1719263 h 2809875"/>
                <a:gd name="connsiteX141" fmla="*/ 374259 w 2693597"/>
                <a:gd name="connsiteY141" fmla="*/ 1757363 h 2809875"/>
                <a:gd name="connsiteX142" fmla="*/ 369497 w 2693597"/>
                <a:gd name="connsiteY142" fmla="*/ 1771650 h 2809875"/>
                <a:gd name="connsiteX143" fmla="*/ 357591 w 2693597"/>
                <a:gd name="connsiteY143" fmla="*/ 1807369 h 2809875"/>
                <a:gd name="connsiteX144" fmla="*/ 343303 w 2693597"/>
                <a:gd name="connsiteY144" fmla="*/ 1852613 h 2809875"/>
                <a:gd name="connsiteX145" fmla="*/ 336159 w 2693597"/>
                <a:gd name="connsiteY145" fmla="*/ 1876425 h 2809875"/>
                <a:gd name="connsiteX146" fmla="*/ 326634 w 2693597"/>
                <a:gd name="connsiteY146" fmla="*/ 1890713 h 2809875"/>
                <a:gd name="connsiteX147" fmla="*/ 321872 w 2693597"/>
                <a:gd name="connsiteY147" fmla="*/ 1905000 h 2809875"/>
                <a:gd name="connsiteX148" fmla="*/ 307584 w 2693597"/>
                <a:gd name="connsiteY148" fmla="*/ 1914525 h 2809875"/>
                <a:gd name="connsiteX149" fmla="*/ 293297 w 2693597"/>
                <a:gd name="connsiteY149" fmla="*/ 1943100 h 2809875"/>
                <a:gd name="connsiteX150" fmla="*/ 283772 w 2693597"/>
                <a:gd name="connsiteY150" fmla="*/ 1971675 h 2809875"/>
                <a:gd name="connsiteX151" fmla="*/ 267103 w 2693597"/>
                <a:gd name="connsiteY151" fmla="*/ 2002632 h 2809875"/>
                <a:gd name="connsiteX152" fmla="*/ 231384 w 2693597"/>
                <a:gd name="connsiteY152" fmla="*/ 2038350 h 2809875"/>
                <a:gd name="connsiteX153" fmla="*/ 207572 w 2693597"/>
                <a:gd name="connsiteY153" fmla="*/ 2062163 h 2809875"/>
                <a:gd name="connsiteX154" fmla="*/ 202809 w 2693597"/>
                <a:gd name="connsiteY154" fmla="*/ 2076450 h 2809875"/>
                <a:gd name="connsiteX155" fmla="*/ 174234 w 2693597"/>
                <a:gd name="connsiteY155" fmla="*/ 2095500 h 2809875"/>
                <a:gd name="connsiteX156" fmla="*/ 159947 w 2693597"/>
                <a:gd name="connsiteY156" fmla="*/ 2105025 h 2809875"/>
                <a:gd name="connsiteX157" fmla="*/ 131372 w 2693597"/>
                <a:gd name="connsiteY157" fmla="*/ 2133601 h 2809875"/>
                <a:gd name="connsiteX158" fmla="*/ 102797 w 2693597"/>
                <a:gd name="connsiteY158" fmla="*/ 2145506 h 2809875"/>
                <a:gd name="connsiteX159" fmla="*/ 78985 w 2693597"/>
                <a:gd name="connsiteY159" fmla="*/ 2157412 h 2809875"/>
                <a:gd name="connsiteX160" fmla="*/ 45647 w 2693597"/>
                <a:gd name="connsiteY160" fmla="*/ 2174081 h 2809875"/>
                <a:gd name="connsiteX161" fmla="*/ 24215 w 2693597"/>
                <a:gd name="connsiteY161" fmla="*/ 2178844 h 2809875"/>
                <a:gd name="connsiteX162" fmla="*/ 403 w 2693597"/>
                <a:gd name="connsiteY162" fmla="*/ 2188369 h 2809875"/>
                <a:gd name="connsiteX163" fmla="*/ 12309 w 2693597"/>
                <a:gd name="connsiteY163" fmla="*/ 2228850 h 2809875"/>
                <a:gd name="connsiteX164" fmla="*/ 43265 w 2693597"/>
                <a:gd name="connsiteY164" fmla="*/ 2255044 h 2809875"/>
                <a:gd name="connsiteX165" fmla="*/ 67079 w 2693597"/>
                <a:gd name="connsiteY165" fmla="*/ 2271713 h 2809875"/>
                <a:gd name="connsiteX166" fmla="*/ 90890 w 2693597"/>
                <a:gd name="connsiteY166" fmla="*/ 2276475 h 2809875"/>
                <a:gd name="connsiteX167" fmla="*/ 114703 w 2693597"/>
                <a:gd name="connsiteY167" fmla="*/ 2297906 h 2809875"/>
                <a:gd name="connsiteX168" fmla="*/ 119466 w 2693597"/>
                <a:gd name="connsiteY168" fmla="*/ 2326482 h 2809875"/>
                <a:gd name="connsiteX169" fmla="*/ 126609 w 2693597"/>
                <a:gd name="connsiteY169" fmla="*/ 2347913 h 2809875"/>
                <a:gd name="connsiteX170" fmla="*/ 121847 w 2693597"/>
                <a:gd name="connsiteY170" fmla="*/ 2386013 h 2809875"/>
                <a:gd name="connsiteX171" fmla="*/ 112322 w 2693597"/>
                <a:gd name="connsiteY171" fmla="*/ 2405063 h 2809875"/>
                <a:gd name="connsiteX172" fmla="*/ 100416 w 2693597"/>
                <a:gd name="connsiteY172" fmla="*/ 2424112 h 2809875"/>
                <a:gd name="connsiteX173" fmla="*/ 71841 w 2693597"/>
                <a:gd name="connsiteY173" fmla="*/ 2426494 h 2809875"/>
                <a:gd name="connsiteX174" fmla="*/ 50409 w 2693597"/>
                <a:gd name="connsiteY174" fmla="*/ 2452688 h 2809875"/>
                <a:gd name="connsiteX175" fmla="*/ 21834 w 2693597"/>
                <a:gd name="connsiteY175" fmla="*/ 2466975 h 2809875"/>
                <a:gd name="connsiteX176" fmla="*/ 31359 w 2693597"/>
                <a:gd name="connsiteY176" fmla="*/ 2490788 h 2809875"/>
                <a:gd name="connsiteX177" fmla="*/ 21834 w 2693597"/>
                <a:gd name="connsiteY177" fmla="*/ 2524125 h 2809875"/>
                <a:gd name="connsiteX178" fmla="*/ 12309 w 2693597"/>
                <a:gd name="connsiteY178" fmla="*/ 2538413 h 2809875"/>
                <a:gd name="connsiteX179" fmla="*/ 374259 w 2693597"/>
                <a:gd name="connsiteY179" fmla="*/ 2809875 h 2809875"/>
                <a:gd name="connsiteX0" fmla="*/ 690172 w 2693597"/>
                <a:gd name="connsiteY0" fmla="*/ 2619375 h 2809875"/>
                <a:gd name="connsiteX1" fmla="*/ 1179122 w 2693597"/>
                <a:gd name="connsiteY1" fmla="*/ 2152650 h 2809875"/>
                <a:gd name="connsiteX2" fmla="*/ 1449791 w 2693597"/>
                <a:gd name="connsiteY2" fmla="*/ 1759744 h 2809875"/>
                <a:gd name="connsiteX3" fmla="*/ 1573615 w 2693597"/>
                <a:gd name="connsiteY3" fmla="*/ 1492251 h 2809875"/>
                <a:gd name="connsiteX4" fmla="*/ 1823647 w 2693597"/>
                <a:gd name="connsiteY4" fmla="*/ 1362075 h 2809875"/>
                <a:gd name="connsiteX5" fmla="*/ 2145909 w 2693597"/>
                <a:gd name="connsiteY5" fmla="*/ 1212850 h 2809875"/>
                <a:gd name="connsiteX6" fmla="*/ 2325297 w 2693597"/>
                <a:gd name="connsiteY6" fmla="*/ 1135063 h 2809875"/>
                <a:gd name="connsiteX7" fmla="*/ 2693597 w 2693597"/>
                <a:gd name="connsiteY7" fmla="*/ 1009650 h 2809875"/>
                <a:gd name="connsiteX8" fmla="*/ 2641209 w 2693597"/>
                <a:gd name="connsiteY8" fmla="*/ 1021557 h 2809875"/>
                <a:gd name="connsiteX9" fmla="*/ 2631684 w 2693597"/>
                <a:gd name="connsiteY9" fmla="*/ 1031082 h 2809875"/>
                <a:gd name="connsiteX10" fmla="*/ 2388796 w 2693597"/>
                <a:gd name="connsiteY10" fmla="*/ 1069182 h 2809875"/>
                <a:gd name="connsiteX11" fmla="*/ 2436421 w 2693597"/>
                <a:gd name="connsiteY11" fmla="*/ 1042987 h 2809875"/>
                <a:gd name="connsiteX12" fmla="*/ 2529290 w 2693597"/>
                <a:gd name="connsiteY12" fmla="*/ 1004888 h 2809875"/>
                <a:gd name="connsiteX13" fmla="*/ 2526909 w 2693597"/>
                <a:gd name="connsiteY13" fmla="*/ 971550 h 2809875"/>
                <a:gd name="connsiteX14" fmla="*/ 2512622 w 2693597"/>
                <a:gd name="connsiteY14" fmla="*/ 942975 h 2809875"/>
                <a:gd name="connsiteX15" fmla="*/ 2488809 w 2693597"/>
                <a:gd name="connsiteY15" fmla="*/ 938213 h 2809875"/>
                <a:gd name="connsiteX16" fmla="*/ 2493572 w 2693597"/>
                <a:gd name="connsiteY16" fmla="*/ 923925 h 2809875"/>
                <a:gd name="connsiteX17" fmla="*/ 2479284 w 2693597"/>
                <a:gd name="connsiteY17" fmla="*/ 914400 h 2809875"/>
                <a:gd name="connsiteX18" fmla="*/ 2457853 w 2693597"/>
                <a:gd name="connsiteY18" fmla="*/ 902494 h 2809875"/>
                <a:gd name="connsiteX19" fmla="*/ 2431659 w 2693597"/>
                <a:gd name="connsiteY19" fmla="*/ 890588 h 2809875"/>
                <a:gd name="connsiteX20" fmla="*/ 2414991 w 2693597"/>
                <a:gd name="connsiteY20" fmla="*/ 864394 h 2809875"/>
                <a:gd name="connsiteX21" fmla="*/ 2398321 w 2693597"/>
                <a:gd name="connsiteY21" fmla="*/ 833437 h 2809875"/>
                <a:gd name="connsiteX22" fmla="*/ 2367365 w 2693597"/>
                <a:gd name="connsiteY22" fmla="*/ 807244 h 2809875"/>
                <a:gd name="connsiteX23" fmla="*/ 2348316 w 2693597"/>
                <a:gd name="connsiteY23" fmla="*/ 769144 h 2809875"/>
                <a:gd name="connsiteX24" fmla="*/ 2322122 w 2693597"/>
                <a:gd name="connsiteY24" fmla="*/ 733425 h 2809875"/>
                <a:gd name="connsiteX25" fmla="*/ 2307834 w 2693597"/>
                <a:gd name="connsiteY25" fmla="*/ 723900 h 2809875"/>
                <a:gd name="connsiteX26" fmla="*/ 2264972 w 2693597"/>
                <a:gd name="connsiteY26" fmla="*/ 704850 h 2809875"/>
                <a:gd name="connsiteX27" fmla="*/ 2241159 w 2693597"/>
                <a:gd name="connsiteY27" fmla="*/ 678657 h 2809875"/>
                <a:gd name="connsiteX28" fmla="*/ 2231634 w 2693597"/>
                <a:gd name="connsiteY28" fmla="*/ 657225 h 2809875"/>
                <a:gd name="connsiteX29" fmla="*/ 2212584 w 2693597"/>
                <a:gd name="connsiteY29" fmla="*/ 647700 h 2809875"/>
                <a:gd name="connsiteX30" fmla="*/ 2198297 w 2693597"/>
                <a:gd name="connsiteY30" fmla="*/ 638175 h 2809875"/>
                <a:gd name="connsiteX31" fmla="*/ 2179247 w 2693597"/>
                <a:gd name="connsiteY31" fmla="*/ 642938 h 2809875"/>
                <a:gd name="connsiteX32" fmla="*/ 2155434 w 2693597"/>
                <a:gd name="connsiteY32" fmla="*/ 619125 h 2809875"/>
                <a:gd name="connsiteX33" fmla="*/ 2136384 w 2693597"/>
                <a:gd name="connsiteY33" fmla="*/ 590550 h 2809875"/>
                <a:gd name="connsiteX34" fmla="*/ 2126859 w 2693597"/>
                <a:gd name="connsiteY34" fmla="*/ 561975 h 2809875"/>
                <a:gd name="connsiteX35" fmla="*/ 2103047 w 2693597"/>
                <a:gd name="connsiteY35" fmla="*/ 561975 h 2809875"/>
                <a:gd name="connsiteX36" fmla="*/ 2088759 w 2693597"/>
                <a:gd name="connsiteY36" fmla="*/ 547688 h 2809875"/>
                <a:gd name="connsiteX37" fmla="*/ 2050660 w 2693597"/>
                <a:gd name="connsiteY37" fmla="*/ 540544 h 2809875"/>
                <a:gd name="connsiteX38" fmla="*/ 2007797 w 2693597"/>
                <a:gd name="connsiteY38" fmla="*/ 528638 h 2809875"/>
                <a:gd name="connsiteX39" fmla="*/ 1976841 w 2693597"/>
                <a:gd name="connsiteY39" fmla="*/ 526256 h 2809875"/>
                <a:gd name="connsiteX40" fmla="*/ 1948266 w 2693597"/>
                <a:gd name="connsiteY40" fmla="*/ 521494 h 2809875"/>
                <a:gd name="connsiteX41" fmla="*/ 1926834 w 2693597"/>
                <a:gd name="connsiteY41" fmla="*/ 504825 h 2809875"/>
                <a:gd name="connsiteX42" fmla="*/ 1912547 w 2693597"/>
                <a:gd name="connsiteY42" fmla="*/ 509588 h 2809875"/>
                <a:gd name="connsiteX43" fmla="*/ 1841109 w 2693597"/>
                <a:gd name="connsiteY43" fmla="*/ 495300 h 2809875"/>
                <a:gd name="connsiteX44" fmla="*/ 1812534 w 2693597"/>
                <a:gd name="connsiteY44" fmla="*/ 485775 h 2809875"/>
                <a:gd name="connsiteX45" fmla="*/ 1798247 w 2693597"/>
                <a:gd name="connsiteY45" fmla="*/ 481013 h 2809875"/>
                <a:gd name="connsiteX46" fmla="*/ 1783959 w 2693597"/>
                <a:gd name="connsiteY46" fmla="*/ 490538 h 2809875"/>
                <a:gd name="connsiteX47" fmla="*/ 1769672 w 2693597"/>
                <a:gd name="connsiteY47" fmla="*/ 495300 h 2809875"/>
                <a:gd name="connsiteX48" fmla="*/ 1741097 w 2693597"/>
                <a:gd name="connsiteY48" fmla="*/ 523875 h 2809875"/>
                <a:gd name="connsiteX49" fmla="*/ 1717284 w 2693597"/>
                <a:gd name="connsiteY49" fmla="*/ 519113 h 2809875"/>
                <a:gd name="connsiteX50" fmla="*/ 1683947 w 2693597"/>
                <a:gd name="connsiteY50" fmla="*/ 509588 h 2809875"/>
                <a:gd name="connsiteX51" fmla="*/ 1650609 w 2693597"/>
                <a:gd name="connsiteY51" fmla="*/ 504825 h 2809875"/>
                <a:gd name="connsiteX52" fmla="*/ 1622034 w 2693597"/>
                <a:gd name="connsiteY52" fmla="*/ 500063 h 2809875"/>
                <a:gd name="connsiteX53" fmla="*/ 1581553 w 2693597"/>
                <a:gd name="connsiteY53" fmla="*/ 483394 h 2809875"/>
                <a:gd name="connsiteX54" fmla="*/ 1552978 w 2693597"/>
                <a:gd name="connsiteY54" fmla="*/ 483394 h 2809875"/>
                <a:gd name="connsiteX55" fmla="*/ 1541072 w 2693597"/>
                <a:gd name="connsiteY55" fmla="*/ 466725 h 2809875"/>
                <a:gd name="connsiteX56" fmla="*/ 1526784 w 2693597"/>
                <a:gd name="connsiteY56" fmla="*/ 447675 h 2809875"/>
                <a:gd name="connsiteX57" fmla="*/ 1522021 w 2693597"/>
                <a:gd name="connsiteY57" fmla="*/ 421481 h 2809875"/>
                <a:gd name="connsiteX58" fmla="*/ 1533929 w 2693597"/>
                <a:gd name="connsiteY58" fmla="*/ 392907 h 2809875"/>
                <a:gd name="connsiteX59" fmla="*/ 1564884 w 2693597"/>
                <a:gd name="connsiteY59" fmla="*/ 366713 h 2809875"/>
                <a:gd name="connsiteX60" fmla="*/ 1557740 w 2693597"/>
                <a:gd name="connsiteY60" fmla="*/ 340519 h 2809875"/>
                <a:gd name="connsiteX61" fmla="*/ 1564884 w 2693597"/>
                <a:gd name="connsiteY61" fmla="*/ 309562 h 2809875"/>
                <a:gd name="connsiteX62" fmla="*/ 1583934 w 2693597"/>
                <a:gd name="connsiteY62" fmla="*/ 285750 h 2809875"/>
                <a:gd name="connsiteX63" fmla="*/ 1588697 w 2693597"/>
                <a:gd name="connsiteY63" fmla="*/ 271463 h 2809875"/>
                <a:gd name="connsiteX64" fmla="*/ 1579172 w 2693597"/>
                <a:gd name="connsiteY64" fmla="*/ 257175 h 2809875"/>
                <a:gd name="connsiteX65" fmla="*/ 1545834 w 2693597"/>
                <a:gd name="connsiteY65" fmla="*/ 230981 h 2809875"/>
                <a:gd name="connsiteX66" fmla="*/ 1522022 w 2693597"/>
                <a:gd name="connsiteY66" fmla="*/ 228600 h 2809875"/>
                <a:gd name="connsiteX67" fmla="*/ 1507734 w 2693597"/>
                <a:gd name="connsiteY67" fmla="*/ 192881 h 2809875"/>
                <a:gd name="connsiteX68" fmla="*/ 1505353 w 2693597"/>
                <a:gd name="connsiteY68" fmla="*/ 159543 h 2809875"/>
                <a:gd name="connsiteX69" fmla="*/ 1488684 w 2693597"/>
                <a:gd name="connsiteY69" fmla="*/ 119063 h 2809875"/>
                <a:gd name="connsiteX70" fmla="*/ 1479159 w 2693597"/>
                <a:gd name="connsiteY70" fmla="*/ 92868 h 2809875"/>
                <a:gd name="connsiteX71" fmla="*/ 1455347 w 2693597"/>
                <a:gd name="connsiteY71" fmla="*/ 85725 h 2809875"/>
                <a:gd name="connsiteX72" fmla="*/ 1450584 w 2693597"/>
                <a:gd name="connsiteY72" fmla="*/ 66675 h 2809875"/>
                <a:gd name="connsiteX73" fmla="*/ 1433915 w 2693597"/>
                <a:gd name="connsiteY73" fmla="*/ 40481 h 2809875"/>
                <a:gd name="connsiteX74" fmla="*/ 1445822 w 2693597"/>
                <a:gd name="connsiteY74" fmla="*/ 30956 h 2809875"/>
                <a:gd name="connsiteX75" fmla="*/ 1436297 w 2693597"/>
                <a:gd name="connsiteY75" fmla="*/ 0 h 2809875"/>
                <a:gd name="connsiteX76" fmla="*/ 845747 w 2693597"/>
                <a:gd name="connsiteY76" fmla="*/ 180975 h 2809875"/>
                <a:gd name="connsiteX77" fmla="*/ 845747 w 2693597"/>
                <a:gd name="connsiteY77" fmla="*/ 180975 h 2809875"/>
                <a:gd name="connsiteX78" fmla="*/ 840984 w 2693597"/>
                <a:gd name="connsiteY78" fmla="*/ 223838 h 2809875"/>
                <a:gd name="connsiteX79" fmla="*/ 836222 w 2693597"/>
                <a:gd name="connsiteY79" fmla="*/ 238125 h 2809875"/>
                <a:gd name="connsiteX80" fmla="*/ 817172 w 2693597"/>
                <a:gd name="connsiteY80" fmla="*/ 254794 h 2809875"/>
                <a:gd name="connsiteX81" fmla="*/ 788597 w 2693597"/>
                <a:gd name="connsiteY81" fmla="*/ 266700 h 2809875"/>
                <a:gd name="connsiteX82" fmla="*/ 740972 w 2693597"/>
                <a:gd name="connsiteY82" fmla="*/ 300038 h 2809875"/>
                <a:gd name="connsiteX83" fmla="*/ 721922 w 2693597"/>
                <a:gd name="connsiteY83" fmla="*/ 328613 h 2809875"/>
                <a:gd name="connsiteX84" fmla="*/ 705252 w 2693597"/>
                <a:gd name="connsiteY84" fmla="*/ 342900 h 2809875"/>
                <a:gd name="connsiteX85" fmla="*/ 707634 w 2693597"/>
                <a:gd name="connsiteY85" fmla="*/ 369095 h 2809875"/>
                <a:gd name="connsiteX86" fmla="*/ 726684 w 2693597"/>
                <a:gd name="connsiteY86" fmla="*/ 381000 h 2809875"/>
                <a:gd name="connsiteX87" fmla="*/ 731447 w 2693597"/>
                <a:gd name="connsiteY87" fmla="*/ 395288 h 2809875"/>
                <a:gd name="connsiteX88" fmla="*/ 750497 w 2693597"/>
                <a:gd name="connsiteY88" fmla="*/ 423863 h 2809875"/>
                <a:gd name="connsiteX89" fmla="*/ 760022 w 2693597"/>
                <a:gd name="connsiteY89" fmla="*/ 442913 h 2809875"/>
                <a:gd name="connsiteX90" fmla="*/ 750497 w 2693597"/>
                <a:gd name="connsiteY90" fmla="*/ 481013 h 2809875"/>
                <a:gd name="connsiteX91" fmla="*/ 736209 w 2693597"/>
                <a:gd name="connsiteY91" fmla="*/ 490538 h 2809875"/>
                <a:gd name="connsiteX92" fmla="*/ 731447 w 2693597"/>
                <a:gd name="connsiteY92" fmla="*/ 504825 h 2809875"/>
                <a:gd name="connsiteX93" fmla="*/ 717159 w 2693597"/>
                <a:gd name="connsiteY93" fmla="*/ 509588 h 2809875"/>
                <a:gd name="connsiteX94" fmla="*/ 712397 w 2693597"/>
                <a:gd name="connsiteY94" fmla="*/ 538163 h 2809875"/>
                <a:gd name="connsiteX95" fmla="*/ 702872 w 2693597"/>
                <a:gd name="connsiteY95" fmla="*/ 566738 h 2809875"/>
                <a:gd name="connsiteX96" fmla="*/ 698109 w 2693597"/>
                <a:gd name="connsiteY96" fmla="*/ 581025 h 2809875"/>
                <a:gd name="connsiteX97" fmla="*/ 683822 w 2693597"/>
                <a:gd name="connsiteY97" fmla="*/ 611981 h 2809875"/>
                <a:gd name="connsiteX98" fmla="*/ 702872 w 2693597"/>
                <a:gd name="connsiteY98" fmla="*/ 638175 h 2809875"/>
                <a:gd name="connsiteX99" fmla="*/ 731447 w 2693597"/>
                <a:gd name="connsiteY99" fmla="*/ 647700 h 2809875"/>
                <a:gd name="connsiteX100" fmla="*/ 740972 w 2693597"/>
                <a:gd name="connsiteY100" fmla="*/ 661988 h 2809875"/>
                <a:gd name="connsiteX101" fmla="*/ 745734 w 2693597"/>
                <a:gd name="connsiteY101" fmla="*/ 676275 h 2809875"/>
                <a:gd name="connsiteX102" fmla="*/ 745734 w 2693597"/>
                <a:gd name="connsiteY102" fmla="*/ 688181 h 2809875"/>
                <a:gd name="connsiteX103" fmla="*/ 748115 w 2693597"/>
                <a:gd name="connsiteY103" fmla="*/ 709613 h 2809875"/>
                <a:gd name="connsiteX104" fmla="*/ 755259 w 2693597"/>
                <a:gd name="connsiteY104" fmla="*/ 728663 h 2809875"/>
                <a:gd name="connsiteX105" fmla="*/ 745734 w 2693597"/>
                <a:gd name="connsiteY105" fmla="*/ 757238 h 2809875"/>
                <a:gd name="connsiteX106" fmla="*/ 736209 w 2693597"/>
                <a:gd name="connsiteY106" fmla="*/ 771525 h 2809875"/>
                <a:gd name="connsiteX107" fmla="*/ 736209 w 2693597"/>
                <a:gd name="connsiteY107" fmla="*/ 842963 h 2809875"/>
                <a:gd name="connsiteX108" fmla="*/ 740972 w 2693597"/>
                <a:gd name="connsiteY108" fmla="*/ 857250 h 2809875"/>
                <a:gd name="connsiteX109" fmla="*/ 745734 w 2693597"/>
                <a:gd name="connsiteY109" fmla="*/ 876300 h 2809875"/>
                <a:gd name="connsiteX110" fmla="*/ 760022 w 2693597"/>
                <a:gd name="connsiteY110" fmla="*/ 923925 h 2809875"/>
                <a:gd name="connsiteX111" fmla="*/ 764784 w 2693597"/>
                <a:gd name="connsiteY111" fmla="*/ 938213 h 2809875"/>
                <a:gd name="connsiteX112" fmla="*/ 771928 w 2693597"/>
                <a:gd name="connsiteY112" fmla="*/ 983456 h 2809875"/>
                <a:gd name="connsiteX113" fmla="*/ 750497 w 2693597"/>
                <a:gd name="connsiteY113" fmla="*/ 1004888 h 2809875"/>
                <a:gd name="connsiteX114" fmla="*/ 731447 w 2693597"/>
                <a:gd name="connsiteY114" fmla="*/ 1009650 h 2809875"/>
                <a:gd name="connsiteX115" fmla="*/ 712397 w 2693597"/>
                <a:gd name="connsiteY115" fmla="*/ 1016794 h 2809875"/>
                <a:gd name="connsiteX116" fmla="*/ 683822 w 2693597"/>
                <a:gd name="connsiteY116" fmla="*/ 1035844 h 2809875"/>
                <a:gd name="connsiteX117" fmla="*/ 674297 w 2693597"/>
                <a:gd name="connsiteY117" fmla="*/ 1052513 h 2809875"/>
                <a:gd name="connsiteX118" fmla="*/ 660009 w 2693597"/>
                <a:gd name="connsiteY118" fmla="*/ 1062038 h 2809875"/>
                <a:gd name="connsiteX119" fmla="*/ 650484 w 2693597"/>
                <a:gd name="connsiteY119" fmla="*/ 1076325 h 2809875"/>
                <a:gd name="connsiteX120" fmla="*/ 640959 w 2693597"/>
                <a:gd name="connsiteY120" fmla="*/ 1157288 h 2809875"/>
                <a:gd name="connsiteX121" fmla="*/ 626672 w 2693597"/>
                <a:gd name="connsiteY121" fmla="*/ 1190625 h 2809875"/>
                <a:gd name="connsiteX122" fmla="*/ 593334 w 2693597"/>
                <a:gd name="connsiteY122" fmla="*/ 1204913 h 2809875"/>
                <a:gd name="connsiteX123" fmla="*/ 588572 w 2693597"/>
                <a:gd name="connsiteY123" fmla="*/ 1219200 h 2809875"/>
                <a:gd name="connsiteX124" fmla="*/ 593334 w 2693597"/>
                <a:gd name="connsiteY124" fmla="*/ 1233488 h 2809875"/>
                <a:gd name="connsiteX125" fmla="*/ 579047 w 2693597"/>
                <a:gd name="connsiteY125" fmla="*/ 1247775 h 2809875"/>
                <a:gd name="connsiteX126" fmla="*/ 569521 w 2693597"/>
                <a:gd name="connsiteY126" fmla="*/ 1290638 h 2809875"/>
                <a:gd name="connsiteX127" fmla="*/ 552854 w 2693597"/>
                <a:gd name="connsiteY127" fmla="*/ 1321593 h 2809875"/>
                <a:gd name="connsiteX128" fmla="*/ 533803 w 2693597"/>
                <a:gd name="connsiteY128" fmla="*/ 1343025 h 2809875"/>
                <a:gd name="connsiteX129" fmla="*/ 519515 w 2693597"/>
                <a:gd name="connsiteY129" fmla="*/ 1371600 h 2809875"/>
                <a:gd name="connsiteX130" fmla="*/ 498084 w 2693597"/>
                <a:gd name="connsiteY130" fmla="*/ 1419225 h 2809875"/>
                <a:gd name="connsiteX131" fmla="*/ 493322 w 2693597"/>
                <a:gd name="connsiteY131" fmla="*/ 1433513 h 2809875"/>
                <a:gd name="connsiteX132" fmla="*/ 474272 w 2693597"/>
                <a:gd name="connsiteY132" fmla="*/ 1466850 h 2809875"/>
                <a:gd name="connsiteX133" fmla="*/ 464747 w 2693597"/>
                <a:gd name="connsiteY133" fmla="*/ 1485900 h 2809875"/>
                <a:gd name="connsiteX134" fmla="*/ 459984 w 2693597"/>
                <a:gd name="connsiteY134" fmla="*/ 1500188 h 2809875"/>
                <a:gd name="connsiteX135" fmla="*/ 450459 w 2693597"/>
                <a:gd name="connsiteY135" fmla="*/ 1514475 h 2809875"/>
                <a:gd name="connsiteX136" fmla="*/ 436172 w 2693597"/>
                <a:gd name="connsiteY136" fmla="*/ 1552575 h 2809875"/>
                <a:gd name="connsiteX137" fmla="*/ 412359 w 2693597"/>
                <a:gd name="connsiteY137" fmla="*/ 1595438 h 2809875"/>
                <a:gd name="connsiteX138" fmla="*/ 398072 w 2693597"/>
                <a:gd name="connsiteY138" fmla="*/ 1628776 h 2809875"/>
                <a:gd name="connsiteX139" fmla="*/ 393310 w 2693597"/>
                <a:gd name="connsiteY139" fmla="*/ 1657350 h 2809875"/>
                <a:gd name="connsiteX140" fmla="*/ 379022 w 2693597"/>
                <a:gd name="connsiteY140" fmla="*/ 1719263 h 2809875"/>
                <a:gd name="connsiteX141" fmla="*/ 374259 w 2693597"/>
                <a:gd name="connsiteY141" fmla="*/ 1757363 h 2809875"/>
                <a:gd name="connsiteX142" fmla="*/ 369497 w 2693597"/>
                <a:gd name="connsiteY142" fmla="*/ 1771650 h 2809875"/>
                <a:gd name="connsiteX143" fmla="*/ 357591 w 2693597"/>
                <a:gd name="connsiteY143" fmla="*/ 1807369 h 2809875"/>
                <a:gd name="connsiteX144" fmla="*/ 343303 w 2693597"/>
                <a:gd name="connsiteY144" fmla="*/ 1852613 h 2809875"/>
                <a:gd name="connsiteX145" fmla="*/ 336159 w 2693597"/>
                <a:gd name="connsiteY145" fmla="*/ 1876425 h 2809875"/>
                <a:gd name="connsiteX146" fmla="*/ 326634 w 2693597"/>
                <a:gd name="connsiteY146" fmla="*/ 1890713 h 2809875"/>
                <a:gd name="connsiteX147" fmla="*/ 321872 w 2693597"/>
                <a:gd name="connsiteY147" fmla="*/ 1905000 h 2809875"/>
                <a:gd name="connsiteX148" fmla="*/ 307584 w 2693597"/>
                <a:gd name="connsiteY148" fmla="*/ 1914525 h 2809875"/>
                <a:gd name="connsiteX149" fmla="*/ 293297 w 2693597"/>
                <a:gd name="connsiteY149" fmla="*/ 1943100 h 2809875"/>
                <a:gd name="connsiteX150" fmla="*/ 283772 w 2693597"/>
                <a:gd name="connsiteY150" fmla="*/ 1971675 h 2809875"/>
                <a:gd name="connsiteX151" fmla="*/ 267103 w 2693597"/>
                <a:gd name="connsiteY151" fmla="*/ 2002632 h 2809875"/>
                <a:gd name="connsiteX152" fmla="*/ 231384 w 2693597"/>
                <a:gd name="connsiteY152" fmla="*/ 2038350 h 2809875"/>
                <a:gd name="connsiteX153" fmla="*/ 207572 w 2693597"/>
                <a:gd name="connsiteY153" fmla="*/ 2062163 h 2809875"/>
                <a:gd name="connsiteX154" fmla="*/ 202809 w 2693597"/>
                <a:gd name="connsiteY154" fmla="*/ 2076450 h 2809875"/>
                <a:gd name="connsiteX155" fmla="*/ 174234 w 2693597"/>
                <a:gd name="connsiteY155" fmla="*/ 2095500 h 2809875"/>
                <a:gd name="connsiteX156" fmla="*/ 159947 w 2693597"/>
                <a:gd name="connsiteY156" fmla="*/ 2105025 h 2809875"/>
                <a:gd name="connsiteX157" fmla="*/ 131372 w 2693597"/>
                <a:gd name="connsiteY157" fmla="*/ 2133601 h 2809875"/>
                <a:gd name="connsiteX158" fmla="*/ 102797 w 2693597"/>
                <a:gd name="connsiteY158" fmla="*/ 2145506 h 2809875"/>
                <a:gd name="connsiteX159" fmla="*/ 78985 w 2693597"/>
                <a:gd name="connsiteY159" fmla="*/ 2157412 h 2809875"/>
                <a:gd name="connsiteX160" fmla="*/ 45647 w 2693597"/>
                <a:gd name="connsiteY160" fmla="*/ 2174081 h 2809875"/>
                <a:gd name="connsiteX161" fmla="*/ 24215 w 2693597"/>
                <a:gd name="connsiteY161" fmla="*/ 2178844 h 2809875"/>
                <a:gd name="connsiteX162" fmla="*/ 403 w 2693597"/>
                <a:gd name="connsiteY162" fmla="*/ 2188369 h 2809875"/>
                <a:gd name="connsiteX163" fmla="*/ 12309 w 2693597"/>
                <a:gd name="connsiteY163" fmla="*/ 2228850 h 2809875"/>
                <a:gd name="connsiteX164" fmla="*/ 43265 w 2693597"/>
                <a:gd name="connsiteY164" fmla="*/ 2255044 h 2809875"/>
                <a:gd name="connsiteX165" fmla="*/ 67079 w 2693597"/>
                <a:gd name="connsiteY165" fmla="*/ 2271713 h 2809875"/>
                <a:gd name="connsiteX166" fmla="*/ 90890 w 2693597"/>
                <a:gd name="connsiteY166" fmla="*/ 2276475 h 2809875"/>
                <a:gd name="connsiteX167" fmla="*/ 114703 w 2693597"/>
                <a:gd name="connsiteY167" fmla="*/ 2297906 h 2809875"/>
                <a:gd name="connsiteX168" fmla="*/ 119466 w 2693597"/>
                <a:gd name="connsiteY168" fmla="*/ 2326482 h 2809875"/>
                <a:gd name="connsiteX169" fmla="*/ 126609 w 2693597"/>
                <a:gd name="connsiteY169" fmla="*/ 2347913 h 2809875"/>
                <a:gd name="connsiteX170" fmla="*/ 121847 w 2693597"/>
                <a:gd name="connsiteY170" fmla="*/ 2386013 h 2809875"/>
                <a:gd name="connsiteX171" fmla="*/ 112322 w 2693597"/>
                <a:gd name="connsiteY171" fmla="*/ 2405063 h 2809875"/>
                <a:gd name="connsiteX172" fmla="*/ 100416 w 2693597"/>
                <a:gd name="connsiteY172" fmla="*/ 2424112 h 2809875"/>
                <a:gd name="connsiteX173" fmla="*/ 71841 w 2693597"/>
                <a:gd name="connsiteY173" fmla="*/ 2426494 h 2809875"/>
                <a:gd name="connsiteX174" fmla="*/ 50409 w 2693597"/>
                <a:gd name="connsiteY174" fmla="*/ 2452688 h 2809875"/>
                <a:gd name="connsiteX175" fmla="*/ 21834 w 2693597"/>
                <a:gd name="connsiteY175" fmla="*/ 2466975 h 2809875"/>
                <a:gd name="connsiteX176" fmla="*/ 31359 w 2693597"/>
                <a:gd name="connsiteY176" fmla="*/ 2490788 h 2809875"/>
                <a:gd name="connsiteX177" fmla="*/ 21834 w 2693597"/>
                <a:gd name="connsiteY177" fmla="*/ 2524125 h 2809875"/>
                <a:gd name="connsiteX178" fmla="*/ 12309 w 2693597"/>
                <a:gd name="connsiteY178" fmla="*/ 2538413 h 2809875"/>
                <a:gd name="connsiteX179" fmla="*/ 374259 w 2693597"/>
                <a:gd name="connsiteY179" fmla="*/ 2809875 h 2809875"/>
                <a:gd name="connsiteX0" fmla="*/ 690172 w 2652348"/>
                <a:gd name="connsiteY0" fmla="*/ 2619375 h 2809875"/>
                <a:gd name="connsiteX1" fmla="*/ 1179122 w 2652348"/>
                <a:gd name="connsiteY1" fmla="*/ 2152650 h 2809875"/>
                <a:gd name="connsiteX2" fmla="*/ 1449791 w 2652348"/>
                <a:gd name="connsiteY2" fmla="*/ 1759744 h 2809875"/>
                <a:gd name="connsiteX3" fmla="*/ 1573615 w 2652348"/>
                <a:gd name="connsiteY3" fmla="*/ 1492251 h 2809875"/>
                <a:gd name="connsiteX4" fmla="*/ 1823647 w 2652348"/>
                <a:gd name="connsiteY4" fmla="*/ 1362075 h 2809875"/>
                <a:gd name="connsiteX5" fmla="*/ 2145909 w 2652348"/>
                <a:gd name="connsiteY5" fmla="*/ 1212850 h 2809875"/>
                <a:gd name="connsiteX6" fmla="*/ 2325297 w 2652348"/>
                <a:gd name="connsiteY6" fmla="*/ 1135063 h 2809875"/>
                <a:gd name="connsiteX7" fmla="*/ 2641209 w 2652348"/>
                <a:gd name="connsiteY7" fmla="*/ 1021557 h 2809875"/>
                <a:gd name="connsiteX8" fmla="*/ 2631684 w 2652348"/>
                <a:gd name="connsiteY8" fmla="*/ 1031082 h 2809875"/>
                <a:gd name="connsiteX9" fmla="*/ 2388796 w 2652348"/>
                <a:gd name="connsiteY9" fmla="*/ 1069182 h 2809875"/>
                <a:gd name="connsiteX10" fmla="*/ 2436421 w 2652348"/>
                <a:gd name="connsiteY10" fmla="*/ 1042987 h 2809875"/>
                <a:gd name="connsiteX11" fmla="*/ 2529290 w 2652348"/>
                <a:gd name="connsiteY11" fmla="*/ 1004888 h 2809875"/>
                <a:gd name="connsiteX12" fmla="*/ 2526909 w 2652348"/>
                <a:gd name="connsiteY12" fmla="*/ 971550 h 2809875"/>
                <a:gd name="connsiteX13" fmla="*/ 2512622 w 2652348"/>
                <a:gd name="connsiteY13" fmla="*/ 942975 h 2809875"/>
                <a:gd name="connsiteX14" fmla="*/ 2488809 w 2652348"/>
                <a:gd name="connsiteY14" fmla="*/ 938213 h 2809875"/>
                <a:gd name="connsiteX15" fmla="*/ 2493572 w 2652348"/>
                <a:gd name="connsiteY15" fmla="*/ 923925 h 2809875"/>
                <a:gd name="connsiteX16" fmla="*/ 2479284 w 2652348"/>
                <a:gd name="connsiteY16" fmla="*/ 914400 h 2809875"/>
                <a:gd name="connsiteX17" fmla="*/ 2457853 w 2652348"/>
                <a:gd name="connsiteY17" fmla="*/ 902494 h 2809875"/>
                <a:gd name="connsiteX18" fmla="*/ 2431659 w 2652348"/>
                <a:gd name="connsiteY18" fmla="*/ 890588 h 2809875"/>
                <a:gd name="connsiteX19" fmla="*/ 2414991 w 2652348"/>
                <a:gd name="connsiteY19" fmla="*/ 864394 h 2809875"/>
                <a:gd name="connsiteX20" fmla="*/ 2398321 w 2652348"/>
                <a:gd name="connsiteY20" fmla="*/ 833437 h 2809875"/>
                <a:gd name="connsiteX21" fmla="*/ 2367365 w 2652348"/>
                <a:gd name="connsiteY21" fmla="*/ 807244 h 2809875"/>
                <a:gd name="connsiteX22" fmla="*/ 2348316 w 2652348"/>
                <a:gd name="connsiteY22" fmla="*/ 769144 h 2809875"/>
                <a:gd name="connsiteX23" fmla="*/ 2322122 w 2652348"/>
                <a:gd name="connsiteY23" fmla="*/ 733425 h 2809875"/>
                <a:gd name="connsiteX24" fmla="*/ 2307834 w 2652348"/>
                <a:gd name="connsiteY24" fmla="*/ 723900 h 2809875"/>
                <a:gd name="connsiteX25" fmla="*/ 2264972 w 2652348"/>
                <a:gd name="connsiteY25" fmla="*/ 704850 h 2809875"/>
                <a:gd name="connsiteX26" fmla="*/ 2241159 w 2652348"/>
                <a:gd name="connsiteY26" fmla="*/ 678657 h 2809875"/>
                <a:gd name="connsiteX27" fmla="*/ 2231634 w 2652348"/>
                <a:gd name="connsiteY27" fmla="*/ 657225 h 2809875"/>
                <a:gd name="connsiteX28" fmla="*/ 2212584 w 2652348"/>
                <a:gd name="connsiteY28" fmla="*/ 647700 h 2809875"/>
                <a:gd name="connsiteX29" fmla="*/ 2198297 w 2652348"/>
                <a:gd name="connsiteY29" fmla="*/ 638175 h 2809875"/>
                <a:gd name="connsiteX30" fmla="*/ 2179247 w 2652348"/>
                <a:gd name="connsiteY30" fmla="*/ 642938 h 2809875"/>
                <a:gd name="connsiteX31" fmla="*/ 2155434 w 2652348"/>
                <a:gd name="connsiteY31" fmla="*/ 619125 h 2809875"/>
                <a:gd name="connsiteX32" fmla="*/ 2136384 w 2652348"/>
                <a:gd name="connsiteY32" fmla="*/ 590550 h 2809875"/>
                <a:gd name="connsiteX33" fmla="*/ 2126859 w 2652348"/>
                <a:gd name="connsiteY33" fmla="*/ 561975 h 2809875"/>
                <a:gd name="connsiteX34" fmla="*/ 2103047 w 2652348"/>
                <a:gd name="connsiteY34" fmla="*/ 561975 h 2809875"/>
                <a:gd name="connsiteX35" fmla="*/ 2088759 w 2652348"/>
                <a:gd name="connsiteY35" fmla="*/ 547688 h 2809875"/>
                <a:gd name="connsiteX36" fmla="*/ 2050660 w 2652348"/>
                <a:gd name="connsiteY36" fmla="*/ 540544 h 2809875"/>
                <a:gd name="connsiteX37" fmla="*/ 2007797 w 2652348"/>
                <a:gd name="connsiteY37" fmla="*/ 528638 h 2809875"/>
                <a:gd name="connsiteX38" fmla="*/ 1976841 w 2652348"/>
                <a:gd name="connsiteY38" fmla="*/ 526256 h 2809875"/>
                <a:gd name="connsiteX39" fmla="*/ 1948266 w 2652348"/>
                <a:gd name="connsiteY39" fmla="*/ 521494 h 2809875"/>
                <a:gd name="connsiteX40" fmla="*/ 1926834 w 2652348"/>
                <a:gd name="connsiteY40" fmla="*/ 504825 h 2809875"/>
                <a:gd name="connsiteX41" fmla="*/ 1912547 w 2652348"/>
                <a:gd name="connsiteY41" fmla="*/ 509588 h 2809875"/>
                <a:gd name="connsiteX42" fmla="*/ 1841109 w 2652348"/>
                <a:gd name="connsiteY42" fmla="*/ 495300 h 2809875"/>
                <a:gd name="connsiteX43" fmla="*/ 1812534 w 2652348"/>
                <a:gd name="connsiteY43" fmla="*/ 485775 h 2809875"/>
                <a:gd name="connsiteX44" fmla="*/ 1798247 w 2652348"/>
                <a:gd name="connsiteY44" fmla="*/ 481013 h 2809875"/>
                <a:gd name="connsiteX45" fmla="*/ 1783959 w 2652348"/>
                <a:gd name="connsiteY45" fmla="*/ 490538 h 2809875"/>
                <a:gd name="connsiteX46" fmla="*/ 1769672 w 2652348"/>
                <a:gd name="connsiteY46" fmla="*/ 495300 h 2809875"/>
                <a:gd name="connsiteX47" fmla="*/ 1741097 w 2652348"/>
                <a:gd name="connsiteY47" fmla="*/ 523875 h 2809875"/>
                <a:gd name="connsiteX48" fmla="*/ 1717284 w 2652348"/>
                <a:gd name="connsiteY48" fmla="*/ 519113 h 2809875"/>
                <a:gd name="connsiteX49" fmla="*/ 1683947 w 2652348"/>
                <a:gd name="connsiteY49" fmla="*/ 509588 h 2809875"/>
                <a:gd name="connsiteX50" fmla="*/ 1650609 w 2652348"/>
                <a:gd name="connsiteY50" fmla="*/ 504825 h 2809875"/>
                <a:gd name="connsiteX51" fmla="*/ 1622034 w 2652348"/>
                <a:gd name="connsiteY51" fmla="*/ 500063 h 2809875"/>
                <a:gd name="connsiteX52" fmla="*/ 1581553 w 2652348"/>
                <a:gd name="connsiteY52" fmla="*/ 483394 h 2809875"/>
                <a:gd name="connsiteX53" fmla="*/ 1552978 w 2652348"/>
                <a:gd name="connsiteY53" fmla="*/ 483394 h 2809875"/>
                <a:gd name="connsiteX54" fmla="*/ 1541072 w 2652348"/>
                <a:gd name="connsiteY54" fmla="*/ 466725 h 2809875"/>
                <a:gd name="connsiteX55" fmla="*/ 1526784 w 2652348"/>
                <a:gd name="connsiteY55" fmla="*/ 447675 h 2809875"/>
                <a:gd name="connsiteX56" fmla="*/ 1522021 w 2652348"/>
                <a:gd name="connsiteY56" fmla="*/ 421481 h 2809875"/>
                <a:gd name="connsiteX57" fmla="*/ 1533929 w 2652348"/>
                <a:gd name="connsiteY57" fmla="*/ 392907 h 2809875"/>
                <a:gd name="connsiteX58" fmla="*/ 1564884 w 2652348"/>
                <a:gd name="connsiteY58" fmla="*/ 366713 h 2809875"/>
                <a:gd name="connsiteX59" fmla="*/ 1557740 w 2652348"/>
                <a:gd name="connsiteY59" fmla="*/ 340519 h 2809875"/>
                <a:gd name="connsiteX60" fmla="*/ 1564884 w 2652348"/>
                <a:gd name="connsiteY60" fmla="*/ 309562 h 2809875"/>
                <a:gd name="connsiteX61" fmla="*/ 1583934 w 2652348"/>
                <a:gd name="connsiteY61" fmla="*/ 285750 h 2809875"/>
                <a:gd name="connsiteX62" fmla="*/ 1588697 w 2652348"/>
                <a:gd name="connsiteY62" fmla="*/ 271463 h 2809875"/>
                <a:gd name="connsiteX63" fmla="*/ 1579172 w 2652348"/>
                <a:gd name="connsiteY63" fmla="*/ 257175 h 2809875"/>
                <a:gd name="connsiteX64" fmla="*/ 1545834 w 2652348"/>
                <a:gd name="connsiteY64" fmla="*/ 230981 h 2809875"/>
                <a:gd name="connsiteX65" fmla="*/ 1522022 w 2652348"/>
                <a:gd name="connsiteY65" fmla="*/ 228600 h 2809875"/>
                <a:gd name="connsiteX66" fmla="*/ 1507734 w 2652348"/>
                <a:gd name="connsiteY66" fmla="*/ 192881 h 2809875"/>
                <a:gd name="connsiteX67" fmla="*/ 1505353 w 2652348"/>
                <a:gd name="connsiteY67" fmla="*/ 159543 h 2809875"/>
                <a:gd name="connsiteX68" fmla="*/ 1488684 w 2652348"/>
                <a:gd name="connsiteY68" fmla="*/ 119063 h 2809875"/>
                <a:gd name="connsiteX69" fmla="*/ 1479159 w 2652348"/>
                <a:gd name="connsiteY69" fmla="*/ 92868 h 2809875"/>
                <a:gd name="connsiteX70" fmla="*/ 1455347 w 2652348"/>
                <a:gd name="connsiteY70" fmla="*/ 85725 h 2809875"/>
                <a:gd name="connsiteX71" fmla="*/ 1450584 w 2652348"/>
                <a:gd name="connsiteY71" fmla="*/ 66675 h 2809875"/>
                <a:gd name="connsiteX72" fmla="*/ 1433915 w 2652348"/>
                <a:gd name="connsiteY72" fmla="*/ 40481 h 2809875"/>
                <a:gd name="connsiteX73" fmla="*/ 1445822 w 2652348"/>
                <a:gd name="connsiteY73" fmla="*/ 30956 h 2809875"/>
                <a:gd name="connsiteX74" fmla="*/ 1436297 w 2652348"/>
                <a:gd name="connsiteY74" fmla="*/ 0 h 2809875"/>
                <a:gd name="connsiteX75" fmla="*/ 845747 w 2652348"/>
                <a:gd name="connsiteY75" fmla="*/ 180975 h 2809875"/>
                <a:gd name="connsiteX76" fmla="*/ 845747 w 2652348"/>
                <a:gd name="connsiteY76" fmla="*/ 180975 h 2809875"/>
                <a:gd name="connsiteX77" fmla="*/ 840984 w 2652348"/>
                <a:gd name="connsiteY77" fmla="*/ 223838 h 2809875"/>
                <a:gd name="connsiteX78" fmla="*/ 836222 w 2652348"/>
                <a:gd name="connsiteY78" fmla="*/ 238125 h 2809875"/>
                <a:gd name="connsiteX79" fmla="*/ 817172 w 2652348"/>
                <a:gd name="connsiteY79" fmla="*/ 254794 h 2809875"/>
                <a:gd name="connsiteX80" fmla="*/ 788597 w 2652348"/>
                <a:gd name="connsiteY80" fmla="*/ 266700 h 2809875"/>
                <a:gd name="connsiteX81" fmla="*/ 740972 w 2652348"/>
                <a:gd name="connsiteY81" fmla="*/ 300038 h 2809875"/>
                <a:gd name="connsiteX82" fmla="*/ 721922 w 2652348"/>
                <a:gd name="connsiteY82" fmla="*/ 328613 h 2809875"/>
                <a:gd name="connsiteX83" fmla="*/ 705252 w 2652348"/>
                <a:gd name="connsiteY83" fmla="*/ 342900 h 2809875"/>
                <a:gd name="connsiteX84" fmla="*/ 707634 w 2652348"/>
                <a:gd name="connsiteY84" fmla="*/ 369095 h 2809875"/>
                <a:gd name="connsiteX85" fmla="*/ 726684 w 2652348"/>
                <a:gd name="connsiteY85" fmla="*/ 381000 h 2809875"/>
                <a:gd name="connsiteX86" fmla="*/ 731447 w 2652348"/>
                <a:gd name="connsiteY86" fmla="*/ 395288 h 2809875"/>
                <a:gd name="connsiteX87" fmla="*/ 750497 w 2652348"/>
                <a:gd name="connsiteY87" fmla="*/ 423863 h 2809875"/>
                <a:gd name="connsiteX88" fmla="*/ 760022 w 2652348"/>
                <a:gd name="connsiteY88" fmla="*/ 442913 h 2809875"/>
                <a:gd name="connsiteX89" fmla="*/ 750497 w 2652348"/>
                <a:gd name="connsiteY89" fmla="*/ 481013 h 2809875"/>
                <a:gd name="connsiteX90" fmla="*/ 736209 w 2652348"/>
                <a:gd name="connsiteY90" fmla="*/ 490538 h 2809875"/>
                <a:gd name="connsiteX91" fmla="*/ 731447 w 2652348"/>
                <a:gd name="connsiteY91" fmla="*/ 504825 h 2809875"/>
                <a:gd name="connsiteX92" fmla="*/ 717159 w 2652348"/>
                <a:gd name="connsiteY92" fmla="*/ 509588 h 2809875"/>
                <a:gd name="connsiteX93" fmla="*/ 712397 w 2652348"/>
                <a:gd name="connsiteY93" fmla="*/ 538163 h 2809875"/>
                <a:gd name="connsiteX94" fmla="*/ 702872 w 2652348"/>
                <a:gd name="connsiteY94" fmla="*/ 566738 h 2809875"/>
                <a:gd name="connsiteX95" fmla="*/ 698109 w 2652348"/>
                <a:gd name="connsiteY95" fmla="*/ 581025 h 2809875"/>
                <a:gd name="connsiteX96" fmla="*/ 683822 w 2652348"/>
                <a:gd name="connsiteY96" fmla="*/ 611981 h 2809875"/>
                <a:gd name="connsiteX97" fmla="*/ 702872 w 2652348"/>
                <a:gd name="connsiteY97" fmla="*/ 638175 h 2809875"/>
                <a:gd name="connsiteX98" fmla="*/ 731447 w 2652348"/>
                <a:gd name="connsiteY98" fmla="*/ 647700 h 2809875"/>
                <a:gd name="connsiteX99" fmla="*/ 740972 w 2652348"/>
                <a:gd name="connsiteY99" fmla="*/ 661988 h 2809875"/>
                <a:gd name="connsiteX100" fmla="*/ 745734 w 2652348"/>
                <a:gd name="connsiteY100" fmla="*/ 676275 h 2809875"/>
                <a:gd name="connsiteX101" fmla="*/ 745734 w 2652348"/>
                <a:gd name="connsiteY101" fmla="*/ 688181 h 2809875"/>
                <a:gd name="connsiteX102" fmla="*/ 748115 w 2652348"/>
                <a:gd name="connsiteY102" fmla="*/ 709613 h 2809875"/>
                <a:gd name="connsiteX103" fmla="*/ 755259 w 2652348"/>
                <a:gd name="connsiteY103" fmla="*/ 728663 h 2809875"/>
                <a:gd name="connsiteX104" fmla="*/ 745734 w 2652348"/>
                <a:gd name="connsiteY104" fmla="*/ 757238 h 2809875"/>
                <a:gd name="connsiteX105" fmla="*/ 736209 w 2652348"/>
                <a:gd name="connsiteY105" fmla="*/ 771525 h 2809875"/>
                <a:gd name="connsiteX106" fmla="*/ 736209 w 2652348"/>
                <a:gd name="connsiteY106" fmla="*/ 842963 h 2809875"/>
                <a:gd name="connsiteX107" fmla="*/ 740972 w 2652348"/>
                <a:gd name="connsiteY107" fmla="*/ 857250 h 2809875"/>
                <a:gd name="connsiteX108" fmla="*/ 745734 w 2652348"/>
                <a:gd name="connsiteY108" fmla="*/ 876300 h 2809875"/>
                <a:gd name="connsiteX109" fmla="*/ 760022 w 2652348"/>
                <a:gd name="connsiteY109" fmla="*/ 923925 h 2809875"/>
                <a:gd name="connsiteX110" fmla="*/ 764784 w 2652348"/>
                <a:gd name="connsiteY110" fmla="*/ 938213 h 2809875"/>
                <a:gd name="connsiteX111" fmla="*/ 771928 w 2652348"/>
                <a:gd name="connsiteY111" fmla="*/ 983456 h 2809875"/>
                <a:gd name="connsiteX112" fmla="*/ 750497 w 2652348"/>
                <a:gd name="connsiteY112" fmla="*/ 1004888 h 2809875"/>
                <a:gd name="connsiteX113" fmla="*/ 731447 w 2652348"/>
                <a:gd name="connsiteY113" fmla="*/ 1009650 h 2809875"/>
                <a:gd name="connsiteX114" fmla="*/ 712397 w 2652348"/>
                <a:gd name="connsiteY114" fmla="*/ 1016794 h 2809875"/>
                <a:gd name="connsiteX115" fmla="*/ 683822 w 2652348"/>
                <a:gd name="connsiteY115" fmla="*/ 1035844 h 2809875"/>
                <a:gd name="connsiteX116" fmla="*/ 674297 w 2652348"/>
                <a:gd name="connsiteY116" fmla="*/ 1052513 h 2809875"/>
                <a:gd name="connsiteX117" fmla="*/ 660009 w 2652348"/>
                <a:gd name="connsiteY117" fmla="*/ 1062038 h 2809875"/>
                <a:gd name="connsiteX118" fmla="*/ 650484 w 2652348"/>
                <a:gd name="connsiteY118" fmla="*/ 1076325 h 2809875"/>
                <a:gd name="connsiteX119" fmla="*/ 640959 w 2652348"/>
                <a:gd name="connsiteY119" fmla="*/ 1157288 h 2809875"/>
                <a:gd name="connsiteX120" fmla="*/ 626672 w 2652348"/>
                <a:gd name="connsiteY120" fmla="*/ 1190625 h 2809875"/>
                <a:gd name="connsiteX121" fmla="*/ 593334 w 2652348"/>
                <a:gd name="connsiteY121" fmla="*/ 1204913 h 2809875"/>
                <a:gd name="connsiteX122" fmla="*/ 588572 w 2652348"/>
                <a:gd name="connsiteY122" fmla="*/ 1219200 h 2809875"/>
                <a:gd name="connsiteX123" fmla="*/ 593334 w 2652348"/>
                <a:gd name="connsiteY123" fmla="*/ 1233488 h 2809875"/>
                <a:gd name="connsiteX124" fmla="*/ 579047 w 2652348"/>
                <a:gd name="connsiteY124" fmla="*/ 1247775 h 2809875"/>
                <a:gd name="connsiteX125" fmla="*/ 569521 w 2652348"/>
                <a:gd name="connsiteY125" fmla="*/ 1290638 h 2809875"/>
                <a:gd name="connsiteX126" fmla="*/ 552854 w 2652348"/>
                <a:gd name="connsiteY126" fmla="*/ 1321593 h 2809875"/>
                <a:gd name="connsiteX127" fmla="*/ 533803 w 2652348"/>
                <a:gd name="connsiteY127" fmla="*/ 1343025 h 2809875"/>
                <a:gd name="connsiteX128" fmla="*/ 519515 w 2652348"/>
                <a:gd name="connsiteY128" fmla="*/ 1371600 h 2809875"/>
                <a:gd name="connsiteX129" fmla="*/ 498084 w 2652348"/>
                <a:gd name="connsiteY129" fmla="*/ 1419225 h 2809875"/>
                <a:gd name="connsiteX130" fmla="*/ 493322 w 2652348"/>
                <a:gd name="connsiteY130" fmla="*/ 1433513 h 2809875"/>
                <a:gd name="connsiteX131" fmla="*/ 474272 w 2652348"/>
                <a:gd name="connsiteY131" fmla="*/ 1466850 h 2809875"/>
                <a:gd name="connsiteX132" fmla="*/ 464747 w 2652348"/>
                <a:gd name="connsiteY132" fmla="*/ 1485900 h 2809875"/>
                <a:gd name="connsiteX133" fmla="*/ 459984 w 2652348"/>
                <a:gd name="connsiteY133" fmla="*/ 1500188 h 2809875"/>
                <a:gd name="connsiteX134" fmla="*/ 450459 w 2652348"/>
                <a:gd name="connsiteY134" fmla="*/ 1514475 h 2809875"/>
                <a:gd name="connsiteX135" fmla="*/ 436172 w 2652348"/>
                <a:gd name="connsiteY135" fmla="*/ 1552575 h 2809875"/>
                <a:gd name="connsiteX136" fmla="*/ 412359 w 2652348"/>
                <a:gd name="connsiteY136" fmla="*/ 1595438 h 2809875"/>
                <a:gd name="connsiteX137" fmla="*/ 398072 w 2652348"/>
                <a:gd name="connsiteY137" fmla="*/ 1628776 h 2809875"/>
                <a:gd name="connsiteX138" fmla="*/ 393310 w 2652348"/>
                <a:gd name="connsiteY138" fmla="*/ 1657350 h 2809875"/>
                <a:gd name="connsiteX139" fmla="*/ 379022 w 2652348"/>
                <a:gd name="connsiteY139" fmla="*/ 1719263 h 2809875"/>
                <a:gd name="connsiteX140" fmla="*/ 374259 w 2652348"/>
                <a:gd name="connsiteY140" fmla="*/ 1757363 h 2809875"/>
                <a:gd name="connsiteX141" fmla="*/ 369497 w 2652348"/>
                <a:gd name="connsiteY141" fmla="*/ 1771650 h 2809875"/>
                <a:gd name="connsiteX142" fmla="*/ 357591 w 2652348"/>
                <a:gd name="connsiteY142" fmla="*/ 1807369 h 2809875"/>
                <a:gd name="connsiteX143" fmla="*/ 343303 w 2652348"/>
                <a:gd name="connsiteY143" fmla="*/ 1852613 h 2809875"/>
                <a:gd name="connsiteX144" fmla="*/ 336159 w 2652348"/>
                <a:gd name="connsiteY144" fmla="*/ 1876425 h 2809875"/>
                <a:gd name="connsiteX145" fmla="*/ 326634 w 2652348"/>
                <a:gd name="connsiteY145" fmla="*/ 1890713 h 2809875"/>
                <a:gd name="connsiteX146" fmla="*/ 321872 w 2652348"/>
                <a:gd name="connsiteY146" fmla="*/ 1905000 h 2809875"/>
                <a:gd name="connsiteX147" fmla="*/ 307584 w 2652348"/>
                <a:gd name="connsiteY147" fmla="*/ 1914525 h 2809875"/>
                <a:gd name="connsiteX148" fmla="*/ 293297 w 2652348"/>
                <a:gd name="connsiteY148" fmla="*/ 1943100 h 2809875"/>
                <a:gd name="connsiteX149" fmla="*/ 283772 w 2652348"/>
                <a:gd name="connsiteY149" fmla="*/ 1971675 h 2809875"/>
                <a:gd name="connsiteX150" fmla="*/ 267103 w 2652348"/>
                <a:gd name="connsiteY150" fmla="*/ 2002632 h 2809875"/>
                <a:gd name="connsiteX151" fmla="*/ 231384 w 2652348"/>
                <a:gd name="connsiteY151" fmla="*/ 2038350 h 2809875"/>
                <a:gd name="connsiteX152" fmla="*/ 207572 w 2652348"/>
                <a:gd name="connsiteY152" fmla="*/ 2062163 h 2809875"/>
                <a:gd name="connsiteX153" fmla="*/ 202809 w 2652348"/>
                <a:gd name="connsiteY153" fmla="*/ 2076450 h 2809875"/>
                <a:gd name="connsiteX154" fmla="*/ 174234 w 2652348"/>
                <a:gd name="connsiteY154" fmla="*/ 2095500 h 2809875"/>
                <a:gd name="connsiteX155" fmla="*/ 159947 w 2652348"/>
                <a:gd name="connsiteY155" fmla="*/ 2105025 h 2809875"/>
                <a:gd name="connsiteX156" fmla="*/ 131372 w 2652348"/>
                <a:gd name="connsiteY156" fmla="*/ 2133601 h 2809875"/>
                <a:gd name="connsiteX157" fmla="*/ 102797 w 2652348"/>
                <a:gd name="connsiteY157" fmla="*/ 2145506 h 2809875"/>
                <a:gd name="connsiteX158" fmla="*/ 78985 w 2652348"/>
                <a:gd name="connsiteY158" fmla="*/ 2157412 h 2809875"/>
                <a:gd name="connsiteX159" fmla="*/ 45647 w 2652348"/>
                <a:gd name="connsiteY159" fmla="*/ 2174081 h 2809875"/>
                <a:gd name="connsiteX160" fmla="*/ 24215 w 2652348"/>
                <a:gd name="connsiteY160" fmla="*/ 2178844 h 2809875"/>
                <a:gd name="connsiteX161" fmla="*/ 403 w 2652348"/>
                <a:gd name="connsiteY161" fmla="*/ 2188369 h 2809875"/>
                <a:gd name="connsiteX162" fmla="*/ 12309 w 2652348"/>
                <a:gd name="connsiteY162" fmla="*/ 2228850 h 2809875"/>
                <a:gd name="connsiteX163" fmla="*/ 43265 w 2652348"/>
                <a:gd name="connsiteY163" fmla="*/ 2255044 h 2809875"/>
                <a:gd name="connsiteX164" fmla="*/ 67079 w 2652348"/>
                <a:gd name="connsiteY164" fmla="*/ 2271713 h 2809875"/>
                <a:gd name="connsiteX165" fmla="*/ 90890 w 2652348"/>
                <a:gd name="connsiteY165" fmla="*/ 2276475 h 2809875"/>
                <a:gd name="connsiteX166" fmla="*/ 114703 w 2652348"/>
                <a:gd name="connsiteY166" fmla="*/ 2297906 h 2809875"/>
                <a:gd name="connsiteX167" fmla="*/ 119466 w 2652348"/>
                <a:gd name="connsiteY167" fmla="*/ 2326482 h 2809875"/>
                <a:gd name="connsiteX168" fmla="*/ 126609 w 2652348"/>
                <a:gd name="connsiteY168" fmla="*/ 2347913 h 2809875"/>
                <a:gd name="connsiteX169" fmla="*/ 121847 w 2652348"/>
                <a:gd name="connsiteY169" fmla="*/ 2386013 h 2809875"/>
                <a:gd name="connsiteX170" fmla="*/ 112322 w 2652348"/>
                <a:gd name="connsiteY170" fmla="*/ 2405063 h 2809875"/>
                <a:gd name="connsiteX171" fmla="*/ 100416 w 2652348"/>
                <a:gd name="connsiteY171" fmla="*/ 2424112 h 2809875"/>
                <a:gd name="connsiteX172" fmla="*/ 71841 w 2652348"/>
                <a:gd name="connsiteY172" fmla="*/ 2426494 h 2809875"/>
                <a:gd name="connsiteX173" fmla="*/ 50409 w 2652348"/>
                <a:gd name="connsiteY173" fmla="*/ 2452688 h 2809875"/>
                <a:gd name="connsiteX174" fmla="*/ 21834 w 2652348"/>
                <a:gd name="connsiteY174" fmla="*/ 2466975 h 2809875"/>
                <a:gd name="connsiteX175" fmla="*/ 31359 w 2652348"/>
                <a:gd name="connsiteY175" fmla="*/ 2490788 h 2809875"/>
                <a:gd name="connsiteX176" fmla="*/ 21834 w 2652348"/>
                <a:gd name="connsiteY176" fmla="*/ 2524125 h 2809875"/>
                <a:gd name="connsiteX177" fmla="*/ 12309 w 2652348"/>
                <a:gd name="connsiteY177" fmla="*/ 2538413 h 2809875"/>
                <a:gd name="connsiteX178" fmla="*/ 374259 w 2652348"/>
                <a:gd name="connsiteY178" fmla="*/ 2809875 h 2809875"/>
                <a:gd name="connsiteX0" fmla="*/ 690172 w 2641564"/>
                <a:gd name="connsiteY0" fmla="*/ 2619375 h 2809875"/>
                <a:gd name="connsiteX1" fmla="*/ 1179122 w 2641564"/>
                <a:gd name="connsiteY1" fmla="*/ 2152650 h 2809875"/>
                <a:gd name="connsiteX2" fmla="*/ 1449791 w 2641564"/>
                <a:gd name="connsiteY2" fmla="*/ 1759744 h 2809875"/>
                <a:gd name="connsiteX3" fmla="*/ 1573615 w 2641564"/>
                <a:gd name="connsiteY3" fmla="*/ 1492251 h 2809875"/>
                <a:gd name="connsiteX4" fmla="*/ 1823647 w 2641564"/>
                <a:gd name="connsiteY4" fmla="*/ 1362075 h 2809875"/>
                <a:gd name="connsiteX5" fmla="*/ 2145909 w 2641564"/>
                <a:gd name="connsiteY5" fmla="*/ 1212850 h 2809875"/>
                <a:gd name="connsiteX6" fmla="*/ 2325297 w 2641564"/>
                <a:gd name="connsiteY6" fmla="*/ 1135063 h 2809875"/>
                <a:gd name="connsiteX7" fmla="*/ 2641209 w 2641564"/>
                <a:gd name="connsiteY7" fmla="*/ 1021557 h 2809875"/>
                <a:gd name="connsiteX8" fmla="*/ 2388796 w 2641564"/>
                <a:gd name="connsiteY8" fmla="*/ 1069182 h 2809875"/>
                <a:gd name="connsiteX9" fmla="*/ 2436421 w 2641564"/>
                <a:gd name="connsiteY9" fmla="*/ 1042987 h 2809875"/>
                <a:gd name="connsiteX10" fmla="*/ 2529290 w 2641564"/>
                <a:gd name="connsiteY10" fmla="*/ 1004888 h 2809875"/>
                <a:gd name="connsiteX11" fmla="*/ 2526909 w 2641564"/>
                <a:gd name="connsiteY11" fmla="*/ 971550 h 2809875"/>
                <a:gd name="connsiteX12" fmla="*/ 2512622 w 2641564"/>
                <a:gd name="connsiteY12" fmla="*/ 942975 h 2809875"/>
                <a:gd name="connsiteX13" fmla="*/ 2488809 w 2641564"/>
                <a:gd name="connsiteY13" fmla="*/ 938213 h 2809875"/>
                <a:gd name="connsiteX14" fmla="*/ 2493572 w 2641564"/>
                <a:gd name="connsiteY14" fmla="*/ 923925 h 2809875"/>
                <a:gd name="connsiteX15" fmla="*/ 2479284 w 2641564"/>
                <a:gd name="connsiteY15" fmla="*/ 914400 h 2809875"/>
                <a:gd name="connsiteX16" fmla="*/ 2457853 w 2641564"/>
                <a:gd name="connsiteY16" fmla="*/ 902494 h 2809875"/>
                <a:gd name="connsiteX17" fmla="*/ 2431659 w 2641564"/>
                <a:gd name="connsiteY17" fmla="*/ 890588 h 2809875"/>
                <a:gd name="connsiteX18" fmla="*/ 2414991 w 2641564"/>
                <a:gd name="connsiteY18" fmla="*/ 864394 h 2809875"/>
                <a:gd name="connsiteX19" fmla="*/ 2398321 w 2641564"/>
                <a:gd name="connsiteY19" fmla="*/ 833437 h 2809875"/>
                <a:gd name="connsiteX20" fmla="*/ 2367365 w 2641564"/>
                <a:gd name="connsiteY20" fmla="*/ 807244 h 2809875"/>
                <a:gd name="connsiteX21" fmla="*/ 2348316 w 2641564"/>
                <a:gd name="connsiteY21" fmla="*/ 769144 h 2809875"/>
                <a:gd name="connsiteX22" fmla="*/ 2322122 w 2641564"/>
                <a:gd name="connsiteY22" fmla="*/ 733425 h 2809875"/>
                <a:gd name="connsiteX23" fmla="*/ 2307834 w 2641564"/>
                <a:gd name="connsiteY23" fmla="*/ 723900 h 2809875"/>
                <a:gd name="connsiteX24" fmla="*/ 2264972 w 2641564"/>
                <a:gd name="connsiteY24" fmla="*/ 704850 h 2809875"/>
                <a:gd name="connsiteX25" fmla="*/ 2241159 w 2641564"/>
                <a:gd name="connsiteY25" fmla="*/ 678657 h 2809875"/>
                <a:gd name="connsiteX26" fmla="*/ 2231634 w 2641564"/>
                <a:gd name="connsiteY26" fmla="*/ 657225 h 2809875"/>
                <a:gd name="connsiteX27" fmla="*/ 2212584 w 2641564"/>
                <a:gd name="connsiteY27" fmla="*/ 647700 h 2809875"/>
                <a:gd name="connsiteX28" fmla="*/ 2198297 w 2641564"/>
                <a:gd name="connsiteY28" fmla="*/ 638175 h 2809875"/>
                <a:gd name="connsiteX29" fmla="*/ 2179247 w 2641564"/>
                <a:gd name="connsiteY29" fmla="*/ 642938 h 2809875"/>
                <a:gd name="connsiteX30" fmla="*/ 2155434 w 2641564"/>
                <a:gd name="connsiteY30" fmla="*/ 619125 h 2809875"/>
                <a:gd name="connsiteX31" fmla="*/ 2136384 w 2641564"/>
                <a:gd name="connsiteY31" fmla="*/ 590550 h 2809875"/>
                <a:gd name="connsiteX32" fmla="*/ 2126859 w 2641564"/>
                <a:gd name="connsiteY32" fmla="*/ 561975 h 2809875"/>
                <a:gd name="connsiteX33" fmla="*/ 2103047 w 2641564"/>
                <a:gd name="connsiteY33" fmla="*/ 561975 h 2809875"/>
                <a:gd name="connsiteX34" fmla="*/ 2088759 w 2641564"/>
                <a:gd name="connsiteY34" fmla="*/ 547688 h 2809875"/>
                <a:gd name="connsiteX35" fmla="*/ 2050660 w 2641564"/>
                <a:gd name="connsiteY35" fmla="*/ 540544 h 2809875"/>
                <a:gd name="connsiteX36" fmla="*/ 2007797 w 2641564"/>
                <a:gd name="connsiteY36" fmla="*/ 528638 h 2809875"/>
                <a:gd name="connsiteX37" fmla="*/ 1976841 w 2641564"/>
                <a:gd name="connsiteY37" fmla="*/ 526256 h 2809875"/>
                <a:gd name="connsiteX38" fmla="*/ 1948266 w 2641564"/>
                <a:gd name="connsiteY38" fmla="*/ 521494 h 2809875"/>
                <a:gd name="connsiteX39" fmla="*/ 1926834 w 2641564"/>
                <a:gd name="connsiteY39" fmla="*/ 504825 h 2809875"/>
                <a:gd name="connsiteX40" fmla="*/ 1912547 w 2641564"/>
                <a:gd name="connsiteY40" fmla="*/ 509588 h 2809875"/>
                <a:gd name="connsiteX41" fmla="*/ 1841109 w 2641564"/>
                <a:gd name="connsiteY41" fmla="*/ 495300 h 2809875"/>
                <a:gd name="connsiteX42" fmla="*/ 1812534 w 2641564"/>
                <a:gd name="connsiteY42" fmla="*/ 485775 h 2809875"/>
                <a:gd name="connsiteX43" fmla="*/ 1798247 w 2641564"/>
                <a:gd name="connsiteY43" fmla="*/ 481013 h 2809875"/>
                <a:gd name="connsiteX44" fmla="*/ 1783959 w 2641564"/>
                <a:gd name="connsiteY44" fmla="*/ 490538 h 2809875"/>
                <a:gd name="connsiteX45" fmla="*/ 1769672 w 2641564"/>
                <a:gd name="connsiteY45" fmla="*/ 495300 h 2809875"/>
                <a:gd name="connsiteX46" fmla="*/ 1741097 w 2641564"/>
                <a:gd name="connsiteY46" fmla="*/ 523875 h 2809875"/>
                <a:gd name="connsiteX47" fmla="*/ 1717284 w 2641564"/>
                <a:gd name="connsiteY47" fmla="*/ 519113 h 2809875"/>
                <a:gd name="connsiteX48" fmla="*/ 1683947 w 2641564"/>
                <a:gd name="connsiteY48" fmla="*/ 509588 h 2809875"/>
                <a:gd name="connsiteX49" fmla="*/ 1650609 w 2641564"/>
                <a:gd name="connsiteY49" fmla="*/ 504825 h 2809875"/>
                <a:gd name="connsiteX50" fmla="*/ 1622034 w 2641564"/>
                <a:gd name="connsiteY50" fmla="*/ 500063 h 2809875"/>
                <a:gd name="connsiteX51" fmla="*/ 1581553 w 2641564"/>
                <a:gd name="connsiteY51" fmla="*/ 483394 h 2809875"/>
                <a:gd name="connsiteX52" fmla="*/ 1552978 w 2641564"/>
                <a:gd name="connsiteY52" fmla="*/ 483394 h 2809875"/>
                <a:gd name="connsiteX53" fmla="*/ 1541072 w 2641564"/>
                <a:gd name="connsiteY53" fmla="*/ 466725 h 2809875"/>
                <a:gd name="connsiteX54" fmla="*/ 1526784 w 2641564"/>
                <a:gd name="connsiteY54" fmla="*/ 447675 h 2809875"/>
                <a:gd name="connsiteX55" fmla="*/ 1522021 w 2641564"/>
                <a:gd name="connsiteY55" fmla="*/ 421481 h 2809875"/>
                <a:gd name="connsiteX56" fmla="*/ 1533929 w 2641564"/>
                <a:gd name="connsiteY56" fmla="*/ 392907 h 2809875"/>
                <a:gd name="connsiteX57" fmla="*/ 1564884 w 2641564"/>
                <a:gd name="connsiteY57" fmla="*/ 366713 h 2809875"/>
                <a:gd name="connsiteX58" fmla="*/ 1557740 w 2641564"/>
                <a:gd name="connsiteY58" fmla="*/ 340519 h 2809875"/>
                <a:gd name="connsiteX59" fmla="*/ 1564884 w 2641564"/>
                <a:gd name="connsiteY59" fmla="*/ 309562 h 2809875"/>
                <a:gd name="connsiteX60" fmla="*/ 1583934 w 2641564"/>
                <a:gd name="connsiteY60" fmla="*/ 285750 h 2809875"/>
                <a:gd name="connsiteX61" fmla="*/ 1588697 w 2641564"/>
                <a:gd name="connsiteY61" fmla="*/ 271463 h 2809875"/>
                <a:gd name="connsiteX62" fmla="*/ 1579172 w 2641564"/>
                <a:gd name="connsiteY62" fmla="*/ 257175 h 2809875"/>
                <a:gd name="connsiteX63" fmla="*/ 1545834 w 2641564"/>
                <a:gd name="connsiteY63" fmla="*/ 230981 h 2809875"/>
                <a:gd name="connsiteX64" fmla="*/ 1522022 w 2641564"/>
                <a:gd name="connsiteY64" fmla="*/ 228600 h 2809875"/>
                <a:gd name="connsiteX65" fmla="*/ 1507734 w 2641564"/>
                <a:gd name="connsiteY65" fmla="*/ 192881 h 2809875"/>
                <a:gd name="connsiteX66" fmla="*/ 1505353 w 2641564"/>
                <a:gd name="connsiteY66" fmla="*/ 159543 h 2809875"/>
                <a:gd name="connsiteX67" fmla="*/ 1488684 w 2641564"/>
                <a:gd name="connsiteY67" fmla="*/ 119063 h 2809875"/>
                <a:gd name="connsiteX68" fmla="*/ 1479159 w 2641564"/>
                <a:gd name="connsiteY68" fmla="*/ 92868 h 2809875"/>
                <a:gd name="connsiteX69" fmla="*/ 1455347 w 2641564"/>
                <a:gd name="connsiteY69" fmla="*/ 85725 h 2809875"/>
                <a:gd name="connsiteX70" fmla="*/ 1450584 w 2641564"/>
                <a:gd name="connsiteY70" fmla="*/ 66675 h 2809875"/>
                <a:gd name="connsiteX71" fmla="*/ 1433915 w 2641564"/>
                <a:gd name="connsiteY71" fmla="*/ 40481 h 2809875"/>
                <a:gd name="connsiteX72" fmla="*/ 1445822 w 2641564"/>
                <a:gd name="connsiteY72" fmla="*/ 30956 h 2809875"/>
                <a:gd name="connsiteX73" fmla="*/ 1436297 w 2641564"/>
                <a:gd name="connsiteY73" fmla="*/ 0 h 2809875"/>
                <a:gd name="connsiteX74" fmla="*/ 845747 w 2641564"/>
                <a:gd name="connsiteY74" fmla="*/ 180975 h 2809875"/>
                <a:gd name="connsiteX75" fmla="*/ 845747 w 2641564"/>
                <a:gd name="connsiteY75" fmla="*/ 180975 h 2809875"/>
                <a:gd name="connsiteX76" fmla="*/ 840984 w 2641564"/>
                <a:gd name="connsiteY76" fmla="*/ 223838 h 2809875"/>
                <a:gd name="connsiteX77" fmla="*/ 836222 w 2641564"/>
                <a:gd name="connsiteY77" fmla="*/ 238125 h 2809875"/>
                <a:gd name="connsiteX78" fmla="*/ 817172 w 2641564"/>
                <a:gd name="connsiteY78" fmla="*/ 254794 h 2809875"/>
                <a:gd name="connsiteX79" fmla="*/ 788597 w 2641564"/>
                <a:gd name="connsiteY79" fmla="*/ 266700 h 2809875"/>
                <a:gd name="connsiteX80" fmla="*/ 740972 w 2641564"/>
                <a:gd name="connsiteY80" fmla="*/ 300038 h 2809875"/>
                <a:gd name="connsiteX81" fmla="*/ 721922 w 2641564"/>
                <a:gd name="connsiteY81" fmla="*/ 328613 h 2809875"/>
                <a:gd name="connsiteX82" fmla="*/ 705252 w 2641564"/>
                <a:gd name="connsiteY82" fmla="*/ 342900 h 2809875"/>
                <a:gd name="connsiteX83" fmla="*/ 707634 w 2641564"/>
                <a:gd name="connsiteY83" fmla="*/ 369095 h 2809875"/>
                <a:gd name="connsiteX84" fmla="*/ 726684 w 2641564"/>
                <a:gd name="connsiteY84" fmla="*/ 381000 h 2809875"/>
                <a:gd name="connsiteX85" fmla="*/ 731447 w 2641564"/>
                <a:gd name="connsiteY85" fmla="*/ 395288 h 2809875"/>
                <a:gd name="connsiteX86" fmla="*/ 750497 w 2641564"/>
                <a:gd name="connsiteY86" fmla="*/ 423863 h 2809875"/>
                <a:gd name="connsiteX87" fmla="*/ 760022 w 2641564"/>
                <a:gd name="connsiteY87" fmla="*/ 442913 h 2809875"/>
                <a:gd name="connsiteX88" fmla="*/ 750497 w 2641564"/>
                <a:gd name="connsiteY88" fmla="*/ 481013 h 2809875"/>
                <a:gd name="connsiteX89" fmla="*/ 736209 w 2641564"/>
                <a:gd name="connsiteY89" fmla="*/ 490538 h 2809875"/>
                <a:gd name="connsiteX90" fmla="*/ 731447 w 2641564"/>
                <a:gd name="connsiteY90" fmla="*/ 504825 h 2809875"/>
                <a:gd name="connsiteX91" fmla="*/ 717159 w 2641564"/>
                <a:gd name="connsiteY91" fmla="*/ 509588 h 2809875"/>
                <a:gd name="connsiteX92" fmla="*/ 712397 w 2641564"/>
                <a:gd name="connsiteY92" fmla="*/ 538163 h 2809875"/>
                <a:gd name="connsiteX93" fmla="*/ 702872 w 2641564"/>
                <a:gd name="connsiteY93" fmla="*/ 566738 h 2809875"/>
                <a:gd name="connsiteX94" fmla="*/ 698109 w 2641564"/>
                <a:gd name="connsiteY94" fmla="*/ 581025 h 2809875"/>
                <a:gd name="connsiteX95" fmla="*/ 683822 w 2641564"/>
                <a:gd name="connsiteY95" fmla="*/ 611981 h 2809875"/>
                <a:gd name="connsiteX96" fmla="*/ 702872 w 2641564"/>
                <a:gd name="connsiteY96" fmla="*/ 638175 h 2809875"/>
                <a:gd name="connsiteX97" fmla="*/ 731447 w 2641564"/>
                <a:gd name="connsiteY97" fmla="*/ 647700 h 2809875"/>
                <a:gd name="connsiteX98" fmla="*/ 740972 w 2641564"/>
                <a:gd name="connsiteY98" fmla="*/ 661988 h 2809875"/>
                <a:gd name="connsiteX99" fmla="*/ 745734 w 2641564"/>
                <a:gd name="connsiteY99" fmla="*/ 676275 h 2809875"/>
                <a:gd name="connsiteX100" fmla="*/ 745734 w 2641564"/>
                <a:gd name="connsiteY100" fmla="*/ 688181 h 2809875"/>
                <a:gd name="connsiteX101" fmla="*/ 748115 w 2641564"/>
                <a:gd name="connsiteY101" fmla="*/ 709613 h 2809875"/>
                <a:gd name="connsiteX102" fmla="*/ 755259 w 2641564"/>
                <a:gd name="connsiteY102" fmla="*/ 728663 h 2809875"/>
                <a:gd name="connsiteX103" fmla="*/ 745734 w 2641564"/>
                <a:gd name="connsiteY103" fmla="*/ 757238 h 2809875"/>
                <a:gd name="connsiteX104" fmla="*/ 736209 w 2641564"/>
                <a:gd name="connsiteY104" fmla="*/ 771525 h 2809875"/>
                <a:gd name="connsiteX105" fmla="*/ 736209 w 2641564"/>
                <a:gd name="connsiteY105" fmla="*/ 842963 h 2809875"/>
                <a:gd name="connsiteX106" fmla="*/ 740972 w 2641564"/>
                <a:gd name="connsiteY106" fmla="*/ 857250 h 2809875"/>
                <a:gd name="connsiteX107" fmla="*/ 745734 w 2641564"/>
                <a:gd name="connsiteY107" fmla="*/ 876300 h 2809875"/>
                <a:gd name="connsiteX108" fmla="*/ 760022 w 2641564"/>
                <a:gd name="connsiteY108" fmla="*/ 923925 h 2809875"/>
                <a:gd name="connsiteX109" fmla="*/ 764784 w 2641564"/>
                <a:gd name="connsiteY109" fmla="*/ 938213 h 2809875"/>
                <a:gd name="connsiteX110" fmla="*/ 771928 w 2641564"/>
                <a:gd name="connsiteY110" fmla="*/ 983456 h 2809875"/>
                <a:gd name="connsiteX111" fmla="*/ 750497 w 2641564"/>
                <a:gd name="connsiteY111" fmla="*/ 1004888 h 2809875"/>
                <a:gd name="connsiteX112" fmla="*/ 731447 w 2641564"/>
                <a:gd name="connsiteY112" fmla="*/ 1009650 h 2809875"/>
                <a:gd name="connsiteX113" fmla="*/ 712397 w 2641564"/>
                <a:gd name="connsiteY113" fmla="*/ 1016794 h 2809875"/>
                <a:gd name="connsiteX114" fmla="*/ 683822 w 2641564"/>
                <a:gd name="connsiteY114" fmla="*/ 1035844 h 2809875"/>
                <a:gd name="connsiteX115" fmla="*/ 674297 w 2641564"/>
                <a:gd name="connsiteY115" fmla="*/ 1052513 h 2809875"/>
                <a:gd name="connsiteX116" fmla="*/ 660009 w 2641564"/>
                <a:gd name="connsiteY116" fmla="*/ 1062038 h 2809875"/>
                <a:gd name="connsiteX117" fmla="*/ 650484 w 2641564"/>
                <a:gd name="connsiteY117" fmla="*/ 1076325 h 2809875"/>
                <a:gd name="connsiteX118" fmla="*/ 640959 w 2641564"/>
                <a:gd name="connsiteY118" fmla="*/ 1157288 h 2809875"/>
                <a:gd name="connsiteX119" fmla="*/ 626672 w 2641564"/>
                <a:gd name="connsiteY119" fmla="*/ 1190625 h 2809875"/>
                <a:gd name="connsiteX120" fmla="*/ 593334 w 2641564"/>
                <a:gd name="connsiteY120" fmla="*/ 1204913 h 2809875"/>
                <a:gd name="connsiteX121" fmla="*/ 588572 w 2641564"/>
                <a:gd name="connsiteY121" fmla="*/ 1219200 h 2809875"/>
                <a:gd name="connsiteX122" fmla="*/ 593334 w 2641564"/>
                <a:gd name="connsiteY122" fmla="*/ 1233488 h 2809875"/>
                <a:gd name="connsiteX123" fmla="*/ 579047 w 2641564"/>
                <a:gd name="connsiteY123" fmla="*/ 1247775 h 2809875"/>
                <a:gd name="connsiteX124" fmla="*/ 569521 w 2641564"/>
                <a:gd name="connsiteY124" fmla="*/ 1290638 h 2809875"/>
                <a:gd name="connsiteX125" fmla="*/ 552854 w 2641564"/>
                <a:gd name="connsiteY125" fmla="*/ 1321593 h 2809875"/>
                <a:gd name="connsiteX126" fmla="*/ 533803 w 2641564"/>
                <a:gd name="connsiteY126" fmla="*/ 1343025 h 2809875"/>
                <a:gd name="connsiteX127" fmla="*/ 519515 w 2641564"/>
                <a:gd name="connsiteY127" fmla="*/ 1371600 h 2809875"/>
                <a:gd name="connsiteX128" fmla="*/ 498084 w 2641564"/>
                <a:gd name="connsiteY128" fmla="*/ 1419225 h 2809875"/>
                <a:gd name="connsiteX129" fmla="*/ 493322 w 2641564"/>
                <a:gd name="connsiteY129" fmla="*/ 1433513 h 2809875"/>
                <a:gd name="connsiteX130" fmla="*/ 474272 w 2641564"/>
                <a:gd name="connsiteY130" fmla="*/ 1466850 h 2809875"/>
                <a:gd name="connsiteX131" fmla="*/ 464747 w 2641564"/>
                <a:gd name="connsiteY131" fmla="*/ 1485900 h 2809875"/>
                <a:gd name="connsiteX132" fmla="*/ 459984 w 2641564"/>
                <a:gd name="connsiteY132" fmla="*/ 1500188 h 2809875"/>
                <a:gd name="connsiteX133" fmla="*/ 450459 w 2641564"/>
                <a:gd name="connsiteY133" fmla="*/ 1514475 h 2809875"/>
                <a:gd name="connsiteX134" fmla="*/ 436172 w 2641564"/>
                <a:gd name="connsiteY134" fmla="*/ 1552575 h 2809875"/>
                <a:gd name="connsiteX135" fmla="*/ 412359 w 2641564"/>
                <a:gd name="connsiteY135" fmla="*/ 1595438 h 2809875"/>
                <a:gd name="connsiteX136" fmla="*/ 398072 w 2641564"/>
                <a:gd name="connsiteY136" fmla="*/ 1628776 h 2809875"/>
                <a:gd name="connsiteX137" fmla="*/ 393310 w 2641564"/>
                <a:gd name="connsiteY137" fmla="*/ 1657350 h 2809875"/>
                <a:gd name="connsiteX138" fmla="*/ 379022 w 2641564"/>
                <a:gd name="connsiteY138" fmla="*/ 1719263 h 2809875"/>
                <a:gd name="connsiteX139" fmla="*/ 374259 w 2641564"/>
                <a:gd name="connsiteY139" fmla="*/ 1757363 h 2809875"/>
                <a:gd name="connsiteX140" fmla="*/ 369497 w 2641564"/>
                <a:gd name="connsiteY140" fmla="*/ 1771650 h 2809875"/>
                <a:gd name="connsiteX141" fmla="*/ 357591 w 2641564"/>
                <a:gd name="connsiteY141" fmla="*/ 1807369 h 2809875"/>
                <a:gd name="connsiteX142" fmla="*/ 343303 w 2641564"/>
                <a:gd name="connsiteY142" fmla="*/ 1852613 h 2809875"/>
                <a:gd name="connsiteX143" fmla="*/ 336159 w 2641564"/>
                <a:gd name="connsiteY143" fmla="*/ 1876425 h 2809875"/>
                <a:gd name="connsiteX144" fmla="*/ 326634 w 2641564"/>
                <a:gd name="connsiteY144" fmla="*/ 1890713 h 2809875"/>
                <a:gd name="connsiteX145" fmla="*/ 321872 w 2641564"/>
                <a:gd name="connsiteY145" fmla="*/ 1905000 h 2809875"/>
                <a:gd name="connsiteX146" fmla="*/ 307584 w 2641564"/>
                <a:gd name="connsiteY146" fmla="*/ 1914525 h 2809875"/>
                <a:gd name="connsiteX147" fmla="*/ 293297 w 2641564"/>
                <a:gd name="connsiteY147" fmla="*/ 1943100 h 2809875"/>
                <a:gd name="connsiteX148" fmla="*/ 283772 w 2641564"/>
                <a:gd name="connsiteY148" fmla="*/ 1971675 h 2809875"/>
                <a:gd name="connsiteX149" fmla="*/ 267103 w 2641564"/>
                <a:gd name="connsiteY149" fmla="*/ 2002632 h 2809875"/>
                <a:gd name="connsiteX150" fmla="*/ 231384 w 2641564"/>
                <a:gd name="connsiteY150" fmla="*/ 2038350 h 2809875"/>
                <a:gd name="connsiteX151" fmla="*/ 207572 w 2641564"/>
                <a:gd name="connsiteY151" fmla="*/ 2062163 h 2809875"/>
                <a:gd name="connsiteX152" fmla="*/ 202809 w 2641564"/>
                <a:gd name="connsiteY152" fmla="*/ 2076450 h 2809875"/>
                <a:gd name="connsiteX153" fmla="*/ 174234 w 2641564"/>
                <a:gd name="connsiteY153" fmla="*/ 2095500 h 2809875"/>
                <a:gd name="connsiteX154" fmla="*/ 159947 w 2641564"/>
                <a:gd name="connsiteY154" fmla="*/ 2105025 h 2809875"/>
                <a:gd name="connsiteX155" fmla="*/ 131372 w 2641564"/>
                <a:gd name="connsiteY155" fmla="*/ 2133601 h 2809875"/>
                <a:gd name="connsiteX156" fmla="*/ 102797 w 2641564"/>
                <a:gd name="connsiteY156" fmla="*/ 2145506 h 2809875"/>
                <a:gd name="connsiteX157" fmla="*/ 78985 w 2641564"/>
                <a:gd name="connsiteY157" fmla="*/ 2157412 h 2809875"/>
                <a:gd name="connsiteX158" fmla="*/ 45647 w 2641564"/>
                <a:gd name="connsiteY158" fmla="*/ 2174081 h 2809875"/>
                <a:gd name="connsiteX159" fmla="*/ 24215 w 2641564"/>
                <a:gd name="connsiteY159" fmla="*/ 2178844 h 2809875"/>
                <a:gd name="connsiteX160" fmla="*/ 403 w 2641564"/>
                <a:gd name="connsiteY160" fmla="*/ 2188369 h 2809875"/>
                <a:gd name="connsiteX161" fmla="*/ 12309 w 2641564"/>
                <a:gd name="connsiteY161" fmla="*/ 2228850 h 2809875"/>
                <a:gd name="connsiteX162" fmla="*/ 43265 w 2641564"/>
                <a:gd name="connsiteY162" fmla="*/ 2255044 h 2809875"/>
                <a:gd name="connsiteX163" fmla="*/ 67079 w 2641564"/>
                <a:gd name="connsiteY163" fmla="*/ 2271713 h 2809875"/>
                <a:gd name="connsiteX164" fmla="*/ 90890 w 2641564"/>
                <a:gd name="connsiteY164" fmla="*/ 2276475 h 2809875"/>
                <a:gd name="connsiteX165" fmla="*/ 114703 w 2641564"/>
                <a:gd name="connsiteY165" fmla="*/ 2297906 h 2809875"/>
                <a:gd name="connsiteX166" fmla="*/ 119466 w 2641564"/>
                <a:gd name="connsiteY166" fmla="*/ 2326482 h 2809875"/>
                <a:gd name="connsiteX167" fmla="*/ 126609 w 2641564"/>
                <a:gd name="connsiteY167" fmla="*/ 2347913 h 2809875"/>
                <a:gd name="connsiteX168" fmla="*/ 121847 w 2641564"/>
                <a:gd name="connsiteY168" fmla="*/ 2386013 h 2809875"/>
                <a:gd name="connsiteX169" fmla="*/ 112322 w 2641564"/>
                <a:gd name="connsiteY169" fmla="*/ 2405063 h 2809875"/>
                <a:gd name="connsiteX170" fmla="*/ 100416 w 2641564"/>
                <a:gd name="connsiteY170" fmla="*/ 2424112 h 2809875"/>
                <a:gd name="connsiteX171" fmla="*/ 71841 w 2641564"/>
                <a:gd name="connsiteY171" fmla="*/ 2426494 h 2809875"/>
                <a:gd name="connsiteX172" fmla="*/ 50409 w 2641564"/>
                <a:gd name="connsiteY172" fmla="*/ 2452688 h 2809875"/>
                <a:gd name="connsiteX173" fmla="*/ 21834 w 2641564"/>
                <a:gd name="connsiteY173" fmla="*/ 2466975 h 2809875"/>
                <a:gd name="connsiteX174" fmla="*/ 31359 w 2641564"/>
                <a:gd name="connsiteY174" fmla="*/ 2490788 h 2809875"/>
                <a:gd name="connsiteX175" fmla="*/ 21834 w 2641564"/>
                <a:gd name="connsiteY175" fmla="*/ 2524125 h 2809875"/>
                <a:gd name="connsiteX176" fmla="*/ 12309 w 2641564"/>
                <a:gd name="connsiteY176" fmla="*/ 2538413 h 2809875"/>
                <a:gd name="connsiteX177" fmla="*/ 374259 w 2641564"/>
                <a:gd name="connsiteY177"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817172 w 2535993"/>
                <a:gd name="connsiteY77" fmla="*/ 254794 h 2809875"/>
                <a:gd name="connsiteX78" fmla="*/ 788597 w 2535993"/>
                <a:gd name="connsiteY78" fmla="*/ 266700 h 2809875"/>
                <a:gd name="connsiteX79" fmla="*/ 740972 w 2535993"/>
                <a:gd name="connsiteY79" fmla="*/ 300038 h 2809875"/>
                <a:gd name="connsiteX80" fmla="*/ 721922 w 2535993"/>
                <a:gd name="connsiteY80" fmla="*/ 328613 h 2809875"/>
                <a:gd name="connsiteX81" fmla="*/ 705252 w 2535993"/>
                <a:gd name="connsiteY81" fmla="*/ 342900 h 2809875"/>
                <a:gd name="connsiteX82" fmla="*/ 707634 w 2535993"/>
                <a:gd name="connsiteY82" fmla="*/ 369095 h 2809875"/>
                <a:gd name="connsiteX83" fmla="*/ 726684 w 2535993"/>
                <a:gd name="connsiteY83" fmla="*/ 381000 h 2809875"/>
                <a:gd name="connsiteX84" fmla="*/ 731447 w 2535993"/>
                <a:gd name="connsiteY84" fmla="*/ 395288 h 2809875"/>
                <a:gd name="connsiteX85" fmla="*/ 750497 w 2535993"/>
                <a:gd name="connsiteY85" fmla="*/ 423863 h 2809875"/>
                <a:gd name="connsiteX86" fmla="*/ 760022 w 2535993"/>
                <a:gd name="connsiteY86" fmla="*/ 442913 h 2809875"/>
                <a:gd name="connsiteX87" fmla="*/ 750497 w 2535993"/>
                <a:gd name="connsiteY87" fmla="*/ 481013 h 2809875"/>
                <a:gd name="connsiteX88" fmla="*/ 736209 w 2535993"/>
                <a:gd name="connsiteY88" fmla="*/ 490538 h 2809875"/>
                <a:gd name="connsiteX89" fmla="*/ 731447 w 2535993"/>
                <a:gd name="connsiteY89" fmla="*/ 504825 h 2809875"/>
                <a:gd name="connsiteX90" fmla="*/ 717159 w 2535993"/>
                <a:gd name="connsiteY90" fmla="*/ 509588 h 2809875"/>
                <a:gd name="connsiteX91" fmla="*/ 712397 w 2535993"/>
                <a:gd name="connsiteY91" fmla="*/ 538163 h 2809875"/>
                <a:gd name="connsiteX92" fmla="*/ 702872 w 2535993"/>
                <a:gd name="connsiteY92" fmla="*/ 566738 h 2809875"/>
                <a:gd name="connsiteX93" fmla="*/ 698109 w 2535993"/>
                <a:gd name="connsiteY93" fmla="*/ 581025 h 2809875"/>
                <a:gd name="connsiteX94" fmla="*/ 683822 w 2535993"/>
                <a:gd name="connsiteY94" fmla="*/ 611981 h 2809875"/>
                <a:gd name="connsiteX95" fmla="*/ 702872 w 2535993"/>
                <a:gd name="connsiteY95" fmla="*/ 638175 h 2809875"/>
                <a:gd name="connsiteX96" fmla="*/ 731447 w 2535993"/>
                <a:gd name="connsiteY96" fmla="*/ 647700 h 2809875"/>
                <a:gd name="connsiteX97" fmla="*/ 740972 w 2535993"/>
                <a:gd name="connsiteY97" fmla="*/ 661988 h 2809875"/>
                <a:gd name="connsiteX98" fmla="*/ 745734 w 2535993"/>
                <a:gd name="connsiteY98" fmla="*/ 676275 h 2809875"/>
                <a:gd name="connsiteX99" fmla="*/ 745734 w 2535993"/>
                <a:gd name="connsiteY99" fmla="*/ 688181 h 2809875"/>
                <a:gd name="connsiteX100" fmla="*/ 748115 w 2535993"/>
                <a:gd name="connsiteY100" fmla="*/ 709613 h 2809875"/>
                <a:gd name="connsiteX101" fmla="*/ 755259 w 2535993"/>
                <a:gd name="connsiteY101" fmla="*/ 728663 h 2809875"/>
                <a:gd name="connsiteX102" fmla="*/ 745734 w 2535993"/>
                <a:gd name="connsiteY102" fmla="*/ 757238 h 2809875"/>
                <a:gd name="connsiteX103" fmla="*/ 736209 w 2535993"/>
                <a:gd name="connsiteY103" fmla="*/ 771525 h 2809875"/>
                <a:gd name="connsiteX104" fmla="*/ 736209 w 2535993"/>
                <a:gd name="connsiteY104" fmla="*/ 842963 h 2809875"/>
                <a:gd name="connsiteX105" fmla="*/ 740972 w 2535993"/>
                <a:gd name="connsiteY105" fmla="*/ 857250 h 2809875"/>
                <a:gd name="connsiteX106" fmla="*/ 745734 w 2535993"/>
                <a:gd name="connsiteY106" fmla="*/ 876300 h 2809875"/>
                <a:gd name="connsiteX107" fmla="*/ 760022 w 2535993"/>
                <a:gd name="connsiteY107" fmla="*/ 923925 h 2809875"/>
                <a:gd name="connsiteX108" fmla="*/ 764784 w 2535993"/>
                <a:gd name="connsiteY108" fmla="*/ 938213 h 2809875"/>
                <a:gd name="connsiteX109" fmla="*/ 771928 w 2535993"/>
                <a:gd name="connsiteY109" fmla="*/ 983456 h 2809875"/>
                <a:gd name="connsiteX110" fmla="*/ 750497 w 2535993"/>
                <a:gd name="connsiteY110" fmla="*/ 1004888 h 2809875"/>
                <a:gd name="connsiteX111" fmla="*/ 731447 w 2535993"/>
                <a:gd name="connsiteY111" fmla="*/ 1009650 h 2809875"/>
                <a:gd name="connsiteX112" fmla="*/ 712397 w 2535993"/>
                <a:gd name="connsiteY112" fmla="*/ 1016794 h 2809875"/>
                <a:gd name="connsiteX113" fmla="*/ 683822 w 2535993"/>
                <a:gd name="connsiteY113" fmla="*/ 1035844 h 2809875"/>
                <a:gd name="connsiteX114" fmla="*/ 674297 w 2535993"/>
                <a:gd name="connsiteY114" fmla="*/ 1052513 h 2809875"/>
                <a:gd name="connsiteX115" fmla="*/ 660009 w 2535993"/>
                <a:gd name="connsiteY115" fmla="*/ 1062038 h 2809875"/>
                <a:gd name="connsiteX116" fmla="*/ 650484 w 2535993"/>
                <a:gd name="connsiteY116" fmla="*/ 1076325 h 2809875"/>
                <a:gd name="connsiteX117" fmla="*/ 640959 w 2535993"/>
                <a:gd name="connsiteY117" fmla="*/ 1157288 h 2809875"/>
                <a:gd name="connsiteX118" fmla="*/ 626672 w 2535993"/>
                <a:gd name="connsiteY118" fmla="*/ 1190625 h 2809875"/>
                <a:gd name="connsiteX119" fmla="*/ 593334 w 2535993"/>
                <a:gd name="connsiteY119" fmla="*/ 1204913 h 2809875"/>
                <a:gd name="connsiteX120" fmla="*/ 588572 w 2535993"/>
                <a:gd name="connsiteY120" fmla="*/ 1219200 h 2809875"/>
                <a:gd name="connsiteX121" fmla="*/ 593334 w 2535993"/>
                <a:gd name="connsiteY121" fmla="*/ 1233488 h 2809875"/>
                <a:gd name="connsiteX122" fmla="*/ 579047 w 2535993"/>
                <a:gd name="connsiteY122" fmla="*/ 1247775 h 2809875"/>
                <a:gd name="connsiteX123" fmla="*/ 569521 w 2535993"/>
                <a:gd name="connsiteY123" fmla="*/ 1290638 h 2809875"/>
                <a:gd name="connsiteX124" fmla="*/ 552854 w 2535993"/>
                <a:gd name="connsiteY124" fmla="*/ 1321593 h 2809875"/>
                <a:gd name="connsiteX125" fmla="*/ 533803 w 2535993"/>
                <a:gd name="connsiteY125" fmla="*/ 1343025 h 2809875"/>
                <a:gd name="connsiteX126" fmla="*/ 519515 w 2535993"/>
                <a:gd name="connsiteY126" fmla="*/ 1371600 h 2809875"/>
                <a:gd name="connsiteX127" fmla="*/ 498084 w 2535993"/>
                <a:gd name="connsiteY127" fmla="*/ 1419225 h 2809875"/>
                <a:gd name="connsiteX128" fmla="*/ 493322 w 2535993"/>
                <a:gd name="connsiteY128" fmla="*/ 1433513 h 2809875"/>
                <a:gd name="connsiteX129" fmla="*/ 474272 w 2535993"/>
                <a:gd name="connsiteY129" fmla="*/ 1466850 h 2809875"/>
                <a:gd name="connsiteX130" fmla="*/ 464747 w 2535993"/>
                <a:gd name="connsiteY130" fmla="*/ 1485900 h 2809875"/>
                <a:gd name="connsiteX131" fmla="*/ 459984 w 2535993"/>
                <a:gd name="connsiteY131" fmla="*/ 1500188 h 2809875"/>
                <a:gd name="connsiteX132" fmla="*/ 450459 w 2535993"/>
                <a:gd name="connsiteY132" fmla="*/ 1514475 h 2809875"/>
                <a:gd name="connsiteX133" fmla="*/ 436172 w 2535993"/>
                <a:gd name="connsiteY133" fmla="*/ 1552575 h 2809875"/>
                <a:gd name="connsiteX134" fmla="*/ 412359 w 2535993"/>
                <a:gd name="connsiteY134" fmla="*/ 1595438 h 2809875"/>
                <a:gd name="connsiteX135" fmla="*/ 398072 w 2535993"/>
                <a:gd name="connsiteY135" fmla="*/ 1628776 h 2809875"/>
                <a:gd name="connsiteX136" fmla="*/ 393310 w 2535993"/>
                <a:gd name="connsiteY136" fmla="*/ 1657350 h 2809875"/>
                <a:gd name="connsiteX137" fmla="*/ 379022 w 2535993"/>
                <a:gd name="connsiteY137" fmla="*/ 1719263 h 2809875"/>
                <a:gd name="connsiteX138" fmla="*/ 374259 w 2535993"/>
                <a:gd name="connsiteY138" fmla="*/ 1757363 h 2809875"/>
                <a:gd name="connsiteX139" fmla="*/ 369497 w 2535993"/>
                <a:gd name="connsiteY139" fmla="*/ 1771650 h 2809875"/>
                <a:gd name="connsiteX140" fmla="*/ 357591 w 2535993"/>
                <a:gd name="connsiteY140" fmla="*/ 1807369 h 2809875"/>
                <a:gd name="connsiteX141" fmla="*/ 343303 w 2535993"/>
                <a:gd name="connsiteY141" fmla="*/ 1852613 h 2809875"/>
                <a:gd name="connsiteX142" fmla="*/ 336159 w 2535993"/>
                <a:gd name="connsiteY142" fmla="*/ 1876425 h 2809875"/>
                <a:gd name="connsiteX143" fmla="*/ 326634 w 2535993"/>
                <a:gd name="connsiteY143" fmla="*/ 1890713 h 2809875"/>
                <a:gd name="connsiteX144" fmla="*/ 321872 w 2535993"/>
                <a:gd name="connsiteY144" fmla="*/ 1905000 h 2809875"/>
                <a:gd name="connsiteX145" fmla="*/ 307584 w 2535993"/>
                <a:gd name="connsiteY145" fmla="*/ 1914525 h 2809875"/>
                <a:gd name="connsiteX146" fmla="*/ 293297 w 2535993"/>
                <a:gd name="connsiteY146" fmla="*/ 1943100 h 2809875"/>
                <a:gd name="connsiteX147" fmla="*/ 283772 w 2535993"/>
                <a:gd name="connsiteY147" fmla="*/ 1971675 h 2809875"/>
                <a:gd name="connsiteX148" fmla="*/ 267103 w 2535993"/>
                <a:gd name="connsiteY148" fmla="*/ 2002632 h 2809875"/>
                <a:gd name="connsiteX149" fmla="*/ 231384 w 2535993"/>
                <a:gd name="connsiteY149" fmla="*/ 2038350 h 2809875"/>
                <a:gd name="connsiteX150" fmla="*/ 207572 w 2535993"/>
                <a:gd name="connsiteY150" fmla="*/ 2062163 h 2809875"/>
                <a:gd name="connsiteX151" fmla="*/ 202809 w 2535993"/>
                <a:gd name="connsiteY151" fmla="*/ 2076450 h 2809875"/>
                <a:gd name="connsiteX152" fmla="*/ 174234 w 2535993"/>
                <a:gd name="connsiteY152" fmla="*/ 2095500 h 2809875"/>
                <a:gd name="connsiteX153" fmla="*/ 159947 w 2535993"/>
                <a:gd name="connsiteY153" fmla="*/ 2105025 h 2809875"/>
                <a:gd name="connsiteX154" fmla="*/ 131372 w 2535993"/>
                <a:gd name="connsiteY154" fmla="*/ 2133601 h 2809875"/>
                <a:gd name="connsiteX155" fmla="*/ 102797 w 2535993"/>
                <a:gd name="connsiteY155" fmla="*/ 2145506 h 2809875"/>
                <a:gd name="connsiteX156" fmla="*/ 78985 w 2535993"/>
                <a:gd name="connsiteY156" fmla="*/ 2157412 h 2809875"/>
                <a:gd name="connsiteX157" fmla="*/ 45647 w 2535993"/>
                <a:gd name="connsiteY157" fmla="*/ 2174081 h 2809875"/>
                <a:gd name="connsiteX158" fmla="*/ 24215 w 2535993"/>
                <a:gd name="connsiteY158" fmla="*/ 2178844 h 2809875"/>
                <a:gd name="connsiteX159" fmla="*/ 403 w 2535993"/>
                <a:gd name="connsiteY159" fmla="*/ 2188369 h 2809875"/>
                <a:gd name="connsiteX160" fmla="*/ 12309 w 2535993"/>
                <a:gd name="connsiteY160" fmla="*/ 2228850 h 2809875"/>
                <a:gd name="connsiteX161" fmla="*/ 43265 w 2535993"/>
                <a:gd name="connsiteY161" fmla="*/ 2255044 h 2809875"/>
                <a:gd name="connsiteX162" fmla="*/ 67079 w 2535993"/>
                <a:gd name="connsiteY162" fmla="*/ 2271713 h 2809875"/>
                <a:gd name="connsiteX163" fmla="*/ 90890 w 2535993"/>
                <a:gd name="connsiteY163" fmla="*/ 2276475 h 2809875"/>
                <a:gd name="connsiteX164" fmla="*/ 114703 w 2535993"/>
                <a:gd name="connsiteY164" fmla="*/ 2297906 h 2809875"/>
                <a:gd name="connsiteX165" fmla="*/ 119466 w 2535993"/>
                <a:gd name="connsiteY165" fmla="*/ 2326482 h 2809875"/>
                <a:gd name="connsiteX166" fmla="*/ 126609 w 2535993"/>
                <a:gd name="connsiteY166" fmla="*/ 2347913 h 2809875"/>
                <a:gd name="connsiteX167" fmla="*/ 121847 w 2535993"/>
                <a:gd name="connsiteY167" fmla="*/ 2386013 h 2809875"/>
                <a:gd name="connsiteX168" fmla="*/ 112322 w 2535993"/>
                <a:gd name="connsiteY168" fmla="*/ 2405063 h 2809875"/>
                <a:gd name="connsiteX169" fmla="*/ 100416 w 2535993"/>
                <a:gd name="connsiteY169" fmla="*/ 2424112 h 2809875"/>
                <a:gd name="connsiteX170" fmla="*/ 71841 w 2535993"/>
                <a:gd name="connsiteY170" fmla="*/ 2426494 h 2809875"/>
                <a:gd name="connsiteX171" fmla="*/ 50409 w 2535993"/>
                <a:gd name="connsiteY171" fmla="*/ 2452688 h 2809875"/>
                <a:gd name="connsiteX172" fmla="*/ 21834 w 2535993"/>
                <a:gd name="connsiteY172" fmla="*/ 2466975 h 2809875"/>
                <a:gd name="connsiteX173" fmla="*/ 31359 w 2535993"/>
                <a:gd name="connsiteY173" fmla="*/ 2490788 h 2809875"/>
                <a:gd name="connsiteX174" fmla="*/ 21834 w 2535993"/>
                <a:gd name="connsiteY174" fmla="*/ 2524125 h 2809875"/>
                <a:gd name="connsiteX175" fmla="*/ 12309 w 2535993"/>
                <a:gd name="connsiteY175" fmla="*/ 2538413 h 2809875"/>
                <a:gd name="connsiteX176" fmla="*/ 374259 w 2535993"/>
                <a:gd name="connsiteY176"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817172 w 2535993"/>
                <a:gd name="connsiteY77" fmla="*/ 254794 h 2809875"/>
                <a:gd name="connsiteX78" fmla="*/ 788597 w 2535993"/>
                <a:gd name="connsiteY78" fmla="*/ 266700 h 2809875"/>
                <a:gd name="connsiteX79" fmla="*/ 740972 w 2535993"/>
                <a:gd name="connsiteY79" fmla="*/ 300038 h 2809875"/>
                <a:gd name="connsiteX80" fmla="*/ 721922 w 2535993"/>
                <a:gd name="connsiteY80" fmla="*/ 328613 h 2809875"/>
                <a:gd name="connsiteX81" fmla="*/ 705252 w 2535993"/>
                <a:gd name="connsiteY81" fmla="*/ 342900 h 2809875"/>
                <a:gd name="connsiteX82" fmla="*/ 707634 w 2535993"/>
                <a:gd name="connsiteY82" fmla="*/ 369095 h 2809875"/>
                <a:gd name="connsiteX83" fmla="*/ 726684 w 2535993"/>
                <a:gd name="connsiteY83" fmla="*/ 381000 h 2809875"/>
                <a:gd name="connsiteX84" fmla="*/ 731447 w 2535993"/>
                <a:gd name="connsiteY84" fmla="*/ 395288 h 2809875"/>
                <a:gd name="connsiteX85" fmla="*/ 750497 w 2535993"/>
                <a:gd name="connsiteY85" fmla="*/ 423863 h 2809875"/>
                <a:gd name="connsiteX86" fmla="*/ 972747 w 2535993"/>
                <a:gd name="connsiteY86" fmla="*/ 465138 h 2809875"/>
                <a:gd name="connsiteX87" fmla="*/ 750497 w 2535993"/>
                <a:gd name="connsiteY87" fmla="*/ 481013 h 2809875"/>
                <a:gd name="connsiteX88" fmla="*/ 736209 w 2535993"/>
                <a:gd name="connsiteY88" fmla="*/ 490538 h 2809875"/>
                <a:gd name="connsiteX89" fmla="*/ 731447 w 2535993"/>
                <a:gd name="connsiteY89" fmla="*/ 504825 h 2809875"/>
                <a:gd name="connsiteX90" fmla="*/ 717159 w 2535993"/>
                <a:gd name="connsiteY90" fmla="*/ 509588 h 2809875"/>
                <a:gd name="connsiteX91" fmla="*/ 712397 w 2535993"/>
                <a:gd name="connsiteY91" fmla="*/ 538163 h 2809875"/>
                <a:gd name="connsiteX92" fmla="*/ 702872 w 2535993"/>
                <a:gd name="connsiteY92" fmla="*/ 566738 h 2809875"/>
                <a:gd name="connsiteX93" fmla="*/ 698109 w 2535993"/>
                <a:gd name="connsiteY93" fmla="*/ 581025 h 2809875"/>
                <a:gd name="connsiteX94" fmla="*/ 683822 w 2535993"/>
                <a:gd name="connsiteY94" fmla="*/ 611981 h 2809875"/>
                <a:gd name="connsiteX95" fmla="*/ 702872 w 2535993"/>
                <a:gd name="connsiteY95" fmla="*/ 638175 h 2809875"/>
                <a:gd name="connsiteX96" fmla="*/ 731447 w 2535993"/>
                <a:gd name="connsiteY96" fmla="*/ 647700 h 2809875"/>
                <a:gd name="connsiteX97" fmla="*/ 740972 w 2535993"/>
                <a:gd name="connsiteY97" fmla="*/ 661988 h 2809875"/>
                <a:gd name="connsiteX98" fmla="*/ 745734 w 2535993"/>
                <a:gd name="connsiteY98" fmla="*/ 676275 h 2809875"/>
                <a:gd name="connsiteX99" fmla="*/ 745734 w 2535993"/>
                <a:gd name="connsiteY99" fmla="*/ 688181 h 2809875"/>
                <a:gd name="connsiteX100" fmla="*/ 748115 w 2535993"/>
                <a:gd name="connsiteY100" fmla="*/ 709613 h 2809875"/>
                <a:gd name="connsiteX101" fmla="*/ 755259 w 2535993"/>
                <a:gd name="connsiteY101" fmla="*/ 728663 h 2809875"/>
                <a:gd name="connsiteX102" fmla="*/ 745734 w 2535993"/>
                <a:gd name="connsiteY102" fmla="*/ 757238 h 2809875"/>
                <a:gd name="connsiteX103" fmla="*/ 736209 w 2535993"/>
                <a:gd name="connsiteY103" fmla="*/ 771525 h 2809875"/>
                <a:gd name="connsiteX104" fmla="*/ 736209 w 2535993"/>
                <a:gd name="connsiteY104" fmla="*/ 842963 h 2809875"/>
                <a:gd name="connsiteX105" fmla="*/ 740972 w 2535993"/>
                <a:gd name="connsiteY105" fmla="*/ 857250 h 2809875"/>
                <a:gd name="connsiteX106" fmla="*/ 745734 w 2535993"/>
                <a:gd name="connsiteY106" fmla="*/ 876300 h 2809875"/>
                <a:gd name="connsiteX107" fmla="*/ 760022 w 2535993"/>
                <a:gd name="connsiteY107" fmla="*/ 923925 h 2809875"/>
                <a:gd name="connsiteX108" fmla="*/ 764784 w 2535993"/>
                <a:gd name="connsiteY108" fmla="*/ 938213 h 2809875"/>
                <a:gd name="connsiteX109" fmla="*/ 771928 w 2535993"/>
                <a:gd name="connsiteY109" fmla="*/ 983456 h 2809875"/>
                <a:gd name="connsiteX110" fmla="*/ 750497 w 2535993"/>
                <a:gd name="connsiteY110" fmla="*/ 1004888 h 2809875"/>
                <a:gd name="connsiteX111" fmla="*/ 731447 w 2535993"/>
                <a:gd name="connsiteY111" fmla="*/ 1009650 h 2809875"/>
                <a:gd name="connsiteX112" fmla="*/ 712397 w 2535993"/>
                <a:gd name="connsiteY112" fmla="*/ 1016794 h 2809875"/>
                <a:gd name="connsiteX113" fmla="*/ 683822 w 2535993"/>
                <a:gd name="connsiteY113" fmla="*/ 1035844 h 2809875"/>
                <a:gd name="connsiteX114" fmla="*/ 674297 w 2535993"/>
                <a:gd name="connsiteY114" fmla="*/ 1052513 h 2809875"/>
                <a:gd name="connsiteX115" fmla="*/ 660009 w 2535993"/>
                <a:gd name="connsiteY115" fmla="*/ 1062038 h 2809875"/>
                <a:gd name="connsiteX116" fmla="*/ 650484 w 2535993"/>
                <a:gd name="connsiteY116" fmla="*/ 1076325 h 2809875"/>
                <a:gd name="connsiteX117" fmla="*/ 640959 w 2535993"/>
                <a:gd name="connsiteY117" fmla="*/ 1157288 h 2809875"/>
                <a:gd name="connsiteX118" fmla="*/ 626672 w 2535993"/>
                <a:gd name="connsiteY118" fmla="*/ 1190625 h 2809875"/>
                <a:gd name="connsiteX119" fmla="*/ 593334 w 2535993"/>
                <a:gd name="connsiteY119" fmla="*/ 1204913 h 2809875"/>
                <a:gd name="connsiteX120" fmla="*/ 588572 w 2535993"/>
                <a:gd name="connsiteY120" fmla="*/ 1219200 h 2809875"/>
                <a:gd name="connsiteX121" fmla="*/ 593334 w 2535993"/>
                <a:gd name="connsiteY121" fmla="*/ 1233488 h 2809875"/>
                <a:gd name="connsiteX122" fmla="*/ 579047 w 2535993"/>
                <a:gd name="connsiteY122" fmla="*/ 1247775 h 2809875"/>
                <a:gd name="connsiteX123" fmla="*/ 569521 w 2535993"/>
                <a:gd name="connsiteY123" fmla="*/ 1290638 h 2809875"/>
                <a:gd name="connsiteX124" fmla="*/ 552854 w 2535993"/>
                <a:gd name="connsiteY124" fmla="*/ 1321593 h 2809875"/>
                <a:gd name="connsiteX125" fmla="*/ 533803 w 2535993"/>
                <a:gd name="connsiteY125" fmla="*/ 1343025 h 2809875"/>
                <a:gd name="connsiteX126" fmla="*/ 519515 w 2535993"/>
                <a:gd name="connsiteY126" fmla="*/ 1371600 h 2809875"/>
                <a:gd name="connsiteX127" fmla="*/ 498084 w 2535993"/>
                <a:gd name="connsiteY127" fmla="*/ 1419225 h 2809875"/>
                <a:gd name="connsiteX128" fmla="*/ 493322 w 2535993"/>
                <a:gd name="connsiteY128" fmla="*/ 1433513 h 2809875"/>
                <a:gd name="connsiteX129" fmla="*/ 474272 w 2535993"/>
                <a:gd name="connsiteY129" fmla="*/ 1466850 h 2809875"/>
                <a:gd name="connsiteX130" fmla="*/ 464747 w 2535993"/>
                <a:gd name="connsiteY130" fmla="*/ 1485900 h 2809875"/>
                <a:gd name="connsiteX131" fmla="*/ 459984 w 2535993"/>
                <a:gd name="connsiteY131" fmla="*/ 1500188 h 2809875"/>
                <a:gd name="connsiteX132" fmla="*/ 450459 w 2535993"/>
                <a:gd name="connsiteY132" fmla="*/ 1514475 h 2809875"/>
                <a:gd name="connsiteX133" fmla="*/ 436172 w 2535993"/>
                <a:gd name="connsiteY133" fmla="*/ 1552575 h 2809875"/>
                <a:gd name="connsiteX134" fmla="*/ 412359 w 2535993"/>
                <a:gd name="connsiteY134" fmla="*/ 1595438 h 2809875"/>
                <a:gd name="connsiteX135" fmla="*/ 398072 w 2535993"/>
                <a:gd name="connsiteY135" fmla="*/ 1628776 h 2809875"/>
                <a:gd name="connsiteX136" fmla="*/ 393310 w 2535993"/>
                <a:gd name="connsiteY136" fmla="*/ 1657350 h 2809875"/>
                <a:gd name="connsiteX137" fmla="*/ 379022 w 2535993"/>
                <a:gd name="connsiteY137" fmla="*/ 1719263 h 2809875"/>
                <a:gd name="connsiteX138" fmla="*/ 374259 w 2535993"/>
                <a:gd name="connsiteY138" fmla="*/ 1757363 h 2809875"/>
                <a:gd name="connsiteX139" fmla="*/ 369497 w 2535993"/>
                <a:gd name="connsiteY139" fmla="*/ 1771650 h 2809875"/>
                <a:gd name="connsiteX140" fmla="*/ 357591 w 2535993"/>
                <a:gd name="connsiteY140" fmla="*/ 1807369 h 2809875"/>
                <a:gd name="connsiteX141" fmla="*/ 343303 w 2535993"/>
                <a:gd name="connsiteY141" fmla="*/ 1852613 h 2809875"/>
                <a:gd name="connsiteX142" fmla="*/ 336159 w 2535993"/>
                <a:gd name="connsiteY142" fmla="*/ 1876425 h 2809875"/>
                <a:gd name="connsiteX143" fmla="*/ 326634 w 2535993"/>
                <a:gd name="connsiteY143" fmla="*/ 1890713 h 2809875"/>
                <a:gd name="connsiteX144" fmla="*/ 321872 w 2535993"/>
                <a:gd name="connsiteY144" fmla="*/ 1905000 h 2809875"/>
                <a:gd name="connsiteX145" fmla="*/ 307584 w 2535993"/>
                <a:gd name="connsiteY145" fmla="*/ 1914525 h 2809875"/>
                <a:gd name="connsiteX146" fmla="*/ 293297 w 2535993"/>
                <a:gd name="connsiteY146" fmla="*/ 1943100 h 2809875"/>
                <a:gd name="connsiteX147" fmla="*/ 283772 w 2535993"/>
                <a:gd name="connsiteY147" fmla="*/ 1971675 h 2809875"/>
                <a:gd name="connsiteX148" fmla="*/ 267103 w 2535993"/>
                <a:gd name="connsiteY148" fmla="*/ 2002632 h 2809875"/>
                <a:gd name="connsiteX149" fmla="*/ 231384 w 2535993"/>
                <a:gd name="connsiteY149" fmla="*/ 2038350 h 2809875"/>
                <a:gd name="connsiteX150" fmla="*/ 207572 w 2535993"/>
                <a:gd name="connsiteY150" fmla="*/ 2062163 h 2809875"/>
                <a:gd name="connsiteX151" fmla="*/ 202809 w 2535993"/>
                <a:gd name="connsiteY151" fmla="*/ 2076450 h 2809875"/>
                <a:gd name="connsiteX152" fmla="*/ 174234 w 2535993"/>
                <a:gd name="connsiteY152" fmla="*/ 2095500 h 2809875"/>
                <a:gd name="connsiteX153" fmla="*/ 159947 w 2535993"/>
                <a:gd name="connsiteY153" fmla="*/ 2105025 h 2809875"/>
                <a:gd name="connsiteX154" fmla="*/ 131372 w 2535993"/>
                <a:gd name="connsiteY154" fmla="*/ 2133601 h 2809875"/>
                <a:gd name="connsiteX155" fmla="*/ 102797 w 2535993"/>
                <a:gd name="connsiteY155" fmla="*/ 2145506 h 2809875"/>
                <a:gd name="connsiteX156" fmla="*/ 78985 w 2535993"/>
                <a:gd name="connsiteY156" fmla="*/ 2157412 h 2809875"/>
                <a:gd name="connsiteX157" fmla="*/ 45647 w 2535993"/>
                <a:gd name="connsiteY157" fmla="*/ 2174081 h 2809875"/>
                <a:gd name="connsiteX158" fmla="*/ 24215 w 2535993"/>
                <a:gd name="connsiteY158" fmla="*/ 2178844 h 2809875"/>
                <a:gd name="connsiteX159" fmla="*/ 403 w 2535993"/>
                <a:gd name="connsiteY159" fmla="*/ 2188369 h 2809875"/>
                <a:gd name="connsiteX160" fmla="*/ 12309 w 2535993"/>
                <a:gd name="connsiteY160" fmla="*/ 2228850 h 2809875"/>
                <a:gd name="connsiteX161" fmla="*/ 43265 w 2535993"/>
                <a:gd name="connsiteY161" fmla="*/ 2255044 h 2809875"/>
                <a:gd name="connsiteX162" fmla="*/ 67079 w 2535993"/>
                <a:gd name="connsiteY162" fmla="*/ 2271713 h 2809875"/>
                <a:gd name="connsiteX163" fmla="*/ 90890 w 2535993"/>
                <a:gd name="connsiteY163" fmla="*/ 2276475 h 2809875"/>
                <a:gd name="connsiteX164" fmla="*/ 114703 w 2535993"/>
                <a:gd name="connsiteY164" fmla="*/ 2297906 h 2809875"/>
                <a:gd name="connsiteX165" fmla="*/ 119466 w 2535993"/>
                <a:gd name="connsiteY165" fmla="*/ 2326482 h 2809875"/>
                <a:gd name="connsiteX166" fmla="*/ 126609 w 2535993"/>
                <a:gd name="connsiteY166" fmla="*/ 2347913 h 2809875"/>
                <a:gd name="connsiteX167" fmla="*/ 121847 w 2535993"/>
                <a:gd name="connsiteY167" fmla="*/ 2386013 h 2809875"/>
                <a:gd name="connsiteX168" fmla="*/ 112322 w 2535993"/>
                <a:gd name="connsiteY168" fmla="*/ 2405063 h 2809875"/>
                <a:gd name="connsiteX169" fmla="*/ 100416 w 2535993"/>
                <a:gd name="connsiteY169" fmla="*/ 2424112 h 2809875"/>
                <a:gd name="connsiteX170" fmla="*/ 71841 w 2535993"/>
                <a:gd name="connsiteY170" fmla="*/ 2426494 h 2809875"/>
                <a:gd name="connsiteX171" fmla="*/ 50409 w 2535993"/>
                <a:gd name="connsiteY171" fmla="*/ 2452688 h 2809875"/>
                <a:gd name="connsiteX172" fmla="*/ 21834 w 2535993"/>
                <a:gd name="connsiteY172" fmla="*/ 2466975 h 2809875"/>
                <a:gd name="connsiteX173" fmla="*/ 31359 w 2535993"/>
                <a:gd name="connsiteY173" fmla="*/ 2490788 h 2809875"/>
                <a:gd name="connsiteX174" fmla="*/ 21834 w 2535993"/>
                <a:gd name="connsiteY174" fmla="*/ 2524125 h 2809875"/>
                <a:gd name="connsiteX175" fmla="*/ 12309 w 2535993"/>
                <a:gd name="connsiteY175" fmla="*/ 2538413 h 2809875"/>
                <a:gd name="connsiteX176" fmla="*/ 374259 w 2535993"/>
                <a:gd name="connsiteY176"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817172 w 2535993"/>
                <a:gd name="connsiteY77" fmla="*/ 254794 h 2809875"/>
                <a:gd name="connsiteX78" fmla="*/ 788597 w 2535993"/>
                <a:gd name="connsiteY78" fmla="*/ 266700 h 2809875"/>
                <a:gd name="connsiteX79" fmla="*/ 740972 w 2535993"/>
                <a:gd name="connsiteY79" fmla="*/ 300038 h 2809875"/>
                <a:gd name="connsiteX80" fmla="*/ 721922 w 2535993"/>
                <a:gd name="connsiteY80" fmla="*/ 328613 h 2809875"/>
                <a:gd name="connsiteX81" fmla="*/ 705252 w 2535993"/>
                <a:gd name="connsiteY81" fmla="*/ 342900 h 2809875"/>
                <a:gd name="connsiteX82" fmla="*/ 707634 w 2535993"/>
                <a:gd name="connsiteY82" fmla="*/ 369095 h 2809875"/>
                <a:gd name="connsiteX83" fmla="*/ 726684 w 2535993"/>
                <a:gd name="connsiteY83" fmla="*/ 381000 h 2809875"/>
                <a:gd name="connsiteX84" fmla="*/ 731447 w 2535993"/>
                <a:gd name="connsiteY84" fmla="*/ 395288 h 2809875"/>
                <a:gd name="connsiteX85" fmla="*/ 1144197 w 2535993"/>
                <a:gd name="connsiteY85" fmla="*/ 366713 h 2809875"/>
                <a:gd name="connsiteX86" fmla="*/ 972747 w 2535993"/>
                <a:gd name="connsiteY86" fmla="*/ 465138 h 2809875"/>
                <a:gd name="connsiteX87" fmla="*/ 750497 w 2535993"/>
                <a:gd name="connsiteY87" fmla="*/ 481013 h 2809875"/>
                <a:gd name="connsiteX88" fmla="*/ 736209 w 2535993"/>
                <a:gd name="connsiteY88" fmla="*/ 490538 h 2809875"/>
                <a:gd name="connsiteX89" fmla="*/ 731447 w 2535993"/>
                <a:gd name="connsiteY89" fmla="*/ 504825 h 2809875"/>
                <a:gd name="connsiteX90" fmla="*/ 717159 w 2535993"/>
                <a:gd name="connsiteY90" fmla="*/ 509588 h 2809875"/>
                <a:gd name="connsiteX91" fmla="*/ 712397 w 2535993"/>
                <a:gd name="connsiteY91" fmla="*/ 538163 h 2809875"/>
                <a:gd name="connsiteX92" fmla="*/ 702872 w 2535993"/>
                <a:gd name="connsiteY92" fmla="*/ 566738 h 2809875"/>
                <a:gd name="connsiteX93" fmla="*/ 698109 w 2535993"/>
                <a:gd name="connsiteY93" fmla="*/ 581025 h 2809875"/>
                <a:gd name="connsiteX94" fmla="*/ 683822 w 2535993"/>
                <a:gd name="connsiteY94" fmla="*/ 611981 h 2809875"/>
                <a:gd name="connsiteX95" fmla="*/ 702872 w 2535993"/>
                <a:gd name="connsiteY95" fmla="*/ 638175 h 2809875"/>
                <a:gd name="connsiteX96" fmla="*/ 731447 w 2535993"/>
                <a:gd name="connsiteY96" fmla="*/ 647700 h 2809875"/>
                <a:gd name="connsiteX97" fmla="*/ 740972 w 2535993"/>
                <a:gd name="connsiteY97" fmla="*/ 661988 h 2809875"/>
                <a:gd name="connsiteX98" fmla="*/ 745734 w 2535993"/>
                <a:gd name="connsiteY98" fmla="*/ 676275 h 2809875"/>
                <a:gd name="connsiteX99" fmla="*/ 745734 w 2535993"/>
                <a:gd name="connsiteY99" fmla="*/ 688181 h 2809875"/>
                <a:gd name="connsiteX100" fmla="*/ 748115 w 2535993"/>
                <a:gd name="connsiteY100" fmla="*/ 709613 h 2809875"/>
                <a:gd name="connsiteX101" fmla="*/ 755259 w 2535993"/>
                <a:gd name="connsiteY101" fmla="*/ 728663 h 2809875"/>
                <a:gd name="connsiteX102" fmla="*/ 745734 w 2535993"/>
                <a:gd name="connsiteY102" fmla="*/ 757238 h 2809875"/>
                <a:gd name="connsiteX103" fmla="*/ 736209 w 2535993"/>
                <a:gd name="connsiteY103" fmla="*/ 771525 h 2809875"/>
                <a:gd name="connsiteX104" fmla="*/ 736209 w 2535993"/>
                <a:gd name="connsiteY104" fmla="*/ 842963 h 2809875"/>
                <a:gd name="connsiteX105" fmla="*/ 740972 w 2535993"/>
                <a:gd name="connsiteY105" fmla="*/ 857250 h 2809875"/>
                <a:gd name="connsiteX106" fmla="*/ 745734 w 2535993"/>
                <a:gd name="connsiteY106" fmla="*/ 876300 h 2809875"/>
                <a:gd name="connsiteX107" fmla="*/ 760022 w 2535993"/>
                <a:gd name="connsiteY107" fmla="*/ 923925 h 2809875"/>
                <a:gd name="connsiteX108" fmla="*/ 764784 w 2535993"/>
                <a:gd name="connsiteY108" fmla="*/ 938213 h 2809875"/>
                <a:gd name="connsiteX109" fmla="*/ 771928 w 2535993"/>
                <a:gd name="connsiteY109" fmla="*/ 983456 h 2809875"/>
                <a:gd name="connsiteX110" fmla="*/ 750497 w 2535993"/>
                <a:gd name="connsiteY110" fmla="*/ 1004888 h 2809875"/>
                <a:gd name="connsiteX111" fmla="*/ 731447 w 2535993"/>
                <a:gd name="connsiteY111" fmla="*/ 1009650 h 2809875"/>
                <a:gd name="connsiteX112" fmla="*/ 712397 w 2535993"/>
                <a:gd name="connsiteY112" fmla="*/ 1016794 h 2809875"/>
                <a:gd name="connsiteX113" fmla="*/ 683822 w 2535993"/>
                <a:gd name="connsiteY113" fmla="*/ 1035844 h 2809875"/>
                <a:gd name="connsiteX114" fmla="*/ 674297 w 2535993"/>
                <a:gd name="connsiteY114" fmla="*/ 1052513 h 2809875"/>
                <a:gd name="connsiteX115" fmla="*/ 660009 w 2535993"/>
                <a:gd name="connsiteY115" fmla="*/ 1062038 h 2809875"/>
                <a:gd name="connsiteX116" fmla="*/ 650484 w 2535993"/>
                <a:gd name="connsiteY116" fmla="*/ 1076325 h 2809875"/>
                <a:gd name="connsiteX117" fmla="*/ 640959 w 2535993"/>
                <a:gd name="connsiteY117" fmla="*/ 1157288 h 2809875"/>
                <a:gd name="connsiteX118" fmla="*/ 626672 w 2535993"/>
                <a:gd name="connsiteY118" fmla="*/ 1190625 h 2809875"/>
                <a:gd name="connsiteX119" fmla="*/ 593334 w 2535993"/>
                <a:gd name="connsiteY119" fmla="*/ 1204913 h 2809875"/>
                <a:gd name="connsiteX120" fmla="*/ 588572 w 2535993"/>
                <a:gd name="connsiteY120" fmla="*/ 1219200 h 2809875"/>
                <a:gd name="connsiteX121" fmla="*/ 593334 w 2535993"/>
                <a:gd name="connsiteY121" fmla="*/ 1233488 h 2809875"/>
                <a:gd name="connsiteX122" fmla="*/ 579047 w 2535993"/>
                <a:gd name="connsiteY122" fmla="*/ 1247775 h 2809875"/>
                <a:gd name="connsiteX123" fmla="*/ 569521 w 2535993"/>
                <a:gd name="connsiteY123" fmla="*/ 1290638 h 2809875"/>
                <a:gd name="connsiteX124" fmla="*/ 552854 w 2535993"/>
                <a:gd name="connsiteY124" fmla="*/ 1321593 h 2809875"/>
                <a:gd name="connsiteX125" fmla="*/ 533803 w 2535993"/>
                <a:gd name="connsiteY125" fmla="*/ 1343025 h 2809875"/>
                <a:gd name="connsiteX126" fmla="*/ 519515 w 2535993"/>
                <a:gd name="connsiteY126" fmla="*/ 1371600 h 2809875"/>
                <a:gd name="connsiteX127" fmla="*/ 498084 w 2535993"/>
                <a:gd name="connsiteY127" fmla="*/ 1419225 h 2809875"/>
                <a:gd name="connsiteX128" fmla="*/ 493322 w 2535993"/>
                <a:gd name="connsiteY128" fmla="*/ 1433513 h 2809875"/>
                <a:gd name="connsiteX129" fmla="*/ 474272 w 2535993"/>
                <a:gd name="connsiteY129" fmla="*/ 1466850 h 2809875"/>
                <a:gd name="connsiteX130" fmla="*/ 464747 w 2535993"/>
                <a:gd name="connsiteY130" fmla="*/ 1485900 h 2809875"/>
                <a:gd name="connsiteX131" fmla="*/ 459984 w 2535993"/>
                <a:gd name="connsiteY131" fmla="*/ 1500188 h 2809875"/>
                <a:gd name="connsiteX132" fmla="*/ 450459 w 2535993"/>
                <a:gd name="connsiteY132" fmla="*/ 1514475 h 2809875"/>
                <a:gd name="connsiteX133" fmla="*/ 436172 w 2535993"/>
                <a:gd name="connsiteY133" fmla="*/ 1552575 h 2809875"/>
                <a:gd name="connsiteX134" fmla="*/ 412359 w 2535993"/>
                <a:gd name="connsiteY134" fmla="*/ 1595438 h 2809875"/>
                <a:gd name="connsiteX135" fmla="*/ 398072 w 2535993"/>
                <a:gd name="connsiteY135" fmla="*/ 1628776 h 2809875"/>
                <a:gd name="connsiteX136" fmla="*/ 393310 w 2535993"/>
                <a:gd name="connsiteY136" fmla="*/ 1657350 h 2809875"/>
                <a:gd name="connsiteX137" fmla="*/ 379022 w 2535993"/>
                <a:gd name="connsiteY137" fmla="*/ 1719263 h 2809875"/>
                <a:gd name="connsiteX138" fmla="*/ 374259 w 2535993"/>
                <a:gd name="connsiteY138" fmla="*/ 1757363 h 2809875"/>
                <a:gd name="connsiteX139" fmla="*/ 369497 w 2535993"/>
                <a:gd name="connsiteY139" fmla="*/ 1771650 h 2809875"/>
                <a:gd name="connsiteX140" fmla="*/ 357591 w 2535993"/>
                <a:gd name="connsiteY140" fmla="*/ 1807369 h 2809875"/>
                <a:gd name="connsiteX141" fmla="*/ 343303 w 2535993"/>
                <a:gd name="connsiteY141" fmla="*/ 1852613 h 2809875"/>
                <a:gd name="connsiteX142" fmla="*/ 336159 w 2535993"/>
                <a:gd name="connsiteY142" fmla="*/ 1876425 h 2809875"/>
                <a:gd name="connsiteX143" fmla="*/ 326634 w 2535993"/>
                <a:gd name="connsiteY143" fmla="*/ 1890713 h 2809875"/>
                <a:gd name="connsiteX144" fmla="*/ 321872 w 2535993"/>
                <a:gd name="connsiteY144" fmla="*/ 1905000 h 2809875"/>
                <a:gd name="connsiteX145" fmla="*/ 307584 w 2535993"/>
                <a:gd name="connsiteY145" fmla="*/ 1914525 h 2809875"/>
                <a:gd name="connsiteX146" fmla="*/ 293297 w 2535993"/>
                <a:gd name="connsiteY146" fmla="*/ 1943100 h 2809875"/>
                <a:gd name="connsiteX147" fmla="*/ 283772 w 2535993"/>
                <a:gd name="connsiteY147" fmla="*/ 1971675 h 2809875"/>
                <a:gd name="connsiteX148" fmla="*/ 267103 w 2535993"/>
                <a:gd name="connsiteY148" fmla="*/ 2002632 h 2809875"/>
                <a:gd name="connsiteX149" fmla="*/ 231384 w 2535993"/>
                <a:gd name="connsiteY149" fmla="*/ 2038350 h 2809875"/>
                <a:gd name="connsiteX150" fmla="*/ 207572 w 2535993"/>
                <a:gd name="connsiteY150" fmla="*/ 2062163 h 2809875"/>
                <a:gd name="connsiteX151" fmla="*/ 202809 w 2535993"/>
                <a:gd name="connsiteY151" fmla="*/ 2076450 h 2809875"/>
                <a:gd name="connsiteX152" fmla="*/ 174234 w 2535993"/>
                <a:gd name="connsiteY152" fmla="*/ 2095500 h 2809875"/>
                <a:gd name="connsiteX153" fmla="*/ 159947 w 2535993"/>
                <a:gd name="connsiteY153" fmla="*/ 2105025 h 2809875"/>
                <a:gd name="connsiteX154" fmla="*/ 131372 w 2535993"/>
                <a:gd name="connsiteY154" fmla="*/ 2133601 h 2809875"/>
                <a:gd name="connsiteX155" fmla="*/ 102797 w 2535993"/>
                <a:gd name="connsiteY155" fmla="*/ 2145506 h 2809875"/>
                <a:gd name="connsiteX156" fmla="*/ 78985 w 2535993"/>
                <a:gd name="connsiteY156" fmla="*/ 2157412 h 2809875"/>
                <a:gd name="connsiteX157" fmla="*/ 45647 w 2535993"/>
                <a:gd name="connsiteY157" fmla="*/ 2174081 h 2809875"/>
                <a:gd name="connsiteX158" fmla="*/ 24215 w 2535993"/>
                <a:gd name="connsiteY158" fmla="*/ 2178844 h 2809875"/>
                <a:gd name="connsiteX159" fmla="*/ 403 w 2535993"/>
                <a:gd name="connsiteY159" fmla="*/ 2188369 h 2809875"/>
                <a:gd name="connsiteX160" fmla="*/ 12309 w 2535993"/>
                <a:gd name="connsiteY160" fmla="*/ 2228850 h 2809875"/>
                <a:gd name="connsiteX161" fmla="*/ 43265 w 2535993"/>
                <a:gd name="connsiteY161" fmla="*/ 2255044 h 2809875"/>
                <a:gd name="connsiteX162" fmla="*/ 67079 w 2535993"/>
                <a:gd name="connsiteY162" fmla="*/ 2271713 h 2809875"/>
                <a:gd name="connsiteX163" fmla="*/ 90890 w 2535993"/>
                <a:gd name="connsiteY163" fmla="*/ 2276475 h 2809875"/>
                <a:gd name="connsiteX164" fmla="*/ 114703 w 2535993"/>
                <a:gd name="connsiteY164" fmla="*/ 2297906 h 2809875"/>
                <a:gd name="connsiteX165" fmla="*/ 119466 w 2535993"/>
                <a:gd name="connsiteY165" fmla="*/ 2326482 h 2809875"/>
                <a:gd name="connsiteX166" fmla="*/ 126609 w 2535993"/>
                <a:gd name="connsiteY166" fmla="*/ 2347913 h 2809875"/>
                <a:gd name="connsiteX167" fmla="*/ 121847 w 2535993"/>
                <a:gd name="connsiteY167" fmla="*/ 2386013 h 2809875"/>
                <a:gd name="connsiteX168" fmla="*/ 112322 w 2535993"/>
                <a:gd name="connsiteY168" fmla="*/ 2405063 h 2809875"/>
                <a:gd name="connsiteX169" fmla="*/ 100416 w 2535993"/>
                <a:gd name="connsiteY169" fmla="*/ 2424112 h 2809875"/>
                <a:gd name="connsiteX170" fmla="*/ 71841 w 2535993"/>
                <a:gd name="connsiteY170" fmla="*/ 2426494 h 2809875"/>
                <a:gd name="connsiteX171" fmla="*/ 50409 w 2535993"/>
                <a:gd name="connsiteY171" fmla="*/ 2452688 h 2809875"/>
                <a:gd name="connsiteX172" fmla="*/ 21834 w 2535993"/>
                <a:gd name="connsiteY172" fmla="*/ 2466975 h 2809875"/>
                <a:gd name="connsiteX173" fmla="*/ 31359 w 2535993"/>
                <a:gd name="connsiteY173" fmla="*/ 2490788 h 2809875"/>
                <a:gd name="connsiteX174" fmla="*/ 21834 w 2535993"/>
                <a:gd name="connsiteY174" fmla="*/ 2524125 h 2809875"/>
                <a:gd name="connsiteX175" fmla="*/ 12309 w 2535993"/>
                <a:gd name="connsiteY175" fmla="*/ 2538413 h 2809875"/>
                <a:gd name="connsiteX176" fmla="*/ 374259 w 2535993"/>
                <a:gd name="connsiteY176"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817172 w 2535993"/>
                <a:gd name="connsiteY77" fmla="*/ 254794 h 2809875"/>
                <a:gd name="connsiteX78" fmla="*/ 788597 w 2535993"/>
                <a:gd name="connsiteY78" fmla="*/ 266700 h 2809875"/>
                <a:gd name="connsiteX79" fmla="*/ 740972 w 2535993"/>
                <a:gd name="connsiteY79" fmla="*/ 300038 h 2809875"/>
                <a:gd name="connsiteX80" fmla="*/ 721922 w 2535993"/>
                <a:gd name="connsiteY80" fmla="*/ 328613 h 2809875"/>
                <a:gd name="connsiteX81" fmla="*/ 705252 w 2535993"/>
                <a:gd name="connsiteY81" fmla="*/ 342900 h 2809875"/>
                <a:gd name="connsiteX82" fmla="*/ 707634 w 2535993"/>
                <a:gd name="connsiteY82" fmla="*/ 369095 h 2809875"/>
                <a:gd name="connsiteX83" fmla="*/ 726684 w 2535993"/>
                <a:gd name="connsiteY83" fmla="*/ 381000 h 2809875"/>
                <a:gd name="connsiteX84" fmla="*/ 1210872 w 2535993"/>
                <a:gd name="connsiteY84" fmla="*/ 312738 h 2809875"/>
                <a:gd name="connsiteX85" fmla="*/ 1144197 w 2535993"/>
                <a:gd name="connsiteY85" fmla="*/ 366713 h 2809875"/>
                <a:gd name="connsiteX86" fmla="*/ 972747 w 2535993"/>
                <a:gd name="connsiteY86" fmla="*/ 465138 h 2809875"/>
                <a:gd name="connsiteX87" fmla="*/ 750497 w 2535993"/>
                <a:gd name="connsiteY87" fmla="*/ 481013 h 2809875"/>
                <a:gd name="connsiteX88" fmla="*/ 736209 w 2535993"/>
                <a:gd name="connsiteY88" fmla="*/ 490538 h 2809875"/>
                <a:gd name="connsiteX89" fmla="*/ 731447 w 2535993"/>
                <a:gd name="connsiteY89" fmla="*/ 504825 h 2809875"/>
                <a:gd name="connsiteX90" fmla="*/ 717159 w 2535993"/>
                <a:gd name="connsiteY90" fmla="*/ 509588 h 2809875"/>
                <a:gd name="connsiteX91" fmla="*/ 712397 w 2535993"/>
                <a:gd name="connsiteY91" fmla="*/ 538163 h 2809875"/>
                <a:gd name="connsiteX92" fmla="*/ 702872 w 2535993"/>
                <a:gd name="connsiteY92" fmla="*/ 566738 h 2809875"/>
                <a:gd name="connsiteX93" fmla="*/ 698109 w 2535993"/>
                <a:gd name="connsiteY93" fmla="*/ 581025 h 2809875"/>
                <a:gd name="connsiteX94" fmla="*/ 683822 w 2535993"/>
                <a:gd name="connsiteY94" fmla="*/ 611981 h 2809875"/>
                <a:gd name="connsiteX95" fmla="*/ 702872 w 2535993"/>
                <a:gd name="connsiteY95" fmla="*/ 638175 h 2809875"/>
                <a:gd name="connsiteX96" fmla="*/ 731447 w 2535993"/>
                <a:gd name="connsiteY96" fmla="*/ 647700 h 2809875"/>
                <a:gd name="connsiteX97" fmla="*/ 740972 w 2535993"/>
                <a:gd name="connsiteY97" fmla="*/ 661988 h 2809875"/>
                <a:gd name="connsiteX98" fmla="*/ 745734 w 2535993"/>
                <a:gd name="connsiteY98" fmla="*/ 676275 h 2809875"/>
                <a:gd name="connsiteX99" fmla="*/ 745734 w 2535993"/>
                <a:gd name="connsiteY99" fmla="*/ 688181 h 2809875"/>
                <a:gd name="connsiteX100" fmla="*/ 748115 w 2535993"/>
                <a:gd name="connsiteY100" fmla="*/ 709613 h 2809875"/>
                <a:gd name="connsiteX101" fmla="*/ 755259 w 2535993"/>
                <a:gd name="connsiteY101" fmla="*/ 728663 h 2809875"/>
                <a:gd name="connsiteX102" fmla="*/ 745734 w 2535993"/>
                <a:gd name="connsiteY102" fmla="*/ 757238 h 2809875"/>
                <a:gd name="connsiteX103" fmla="*/ 736209 w 2535993"/>
                <a:gd name="connsiteY103" fmla="*/ 771525 h 2809875"/>
                <a:gd name="connsiteX104" fmla="*/ 736209 w 2535993"/>
                <a:gd name="connsiteY104" fmla="*/ 842963 h 2809875"/>
                <a:gd name="connsiteX105" fmla="*/ 740972 w 2535993"/>
                <a:gd name="connsiteY105" fmla="*/ 857250 h 2809875"/>
                <a:gd name="connsiteX106" fmla="*/ 745734 w 2535993"/>
                <a:gd name="connsiteY106" fmla="*/ 876300 h 2809875"/>
                <a:gd name="connsiteX107" fmla="*/ 760022 w 2535993"/>
                <a:gd name="connsiteY107" fmla="*/ 923925 h 2809875"/>
                <a:gd name="connsiteX108" fmla="*/ 764784 w 2535993"/>
                <a:gd name="connsiteY108" fmla="*/ 938213 h 2809875"/>
                <a:gd name="connsiteX109" fmla="*/ 771928 w 2535993"/>
                <a:gd name="connsiteY109" fmla="*/ 983456 h 2809875"/>
                <a:gd name="connsiteX110" fmla="*/ 750497 w 2535993"/>
                <a:gd name="connsiteY110" fmla="*/ 1004888 h 2809875"/>
                <a:gd name="connsiteX111" fmla="*/ 731447 w 2535993"/>
                <a:gd name="connsiteY111" fmla="*/ 1009650 h 2809875"/>
                <a:gd name="connsiteX112" fmla="*/ 712397 w 2535993"/>
                <a:gd name="connsiteY112" fmla="*/ 1016794 h 2809875"/>
                <a:gd name="connsiteX113" fmla="*/ 683822 w 2535993"/>
                <a:gd name="connsiteY113" fmla="*/ 1035844 h 2809875"/>
                <a:gd name="connsiteX114" fmla="*/ 674297 w 2535993"/>
                <a:gd name="connsiteY114" fmla="*/ 1052513 h 2809875"/>
                <a:gd name="connsiteX115" fmla="*/ 660009 w 2535993"/>
                <a:gd name="connsiteY115" fmla="*/ 1062038 h 2809875"/>
                <a:gd name="connsiteX116" fmla="*/ 650484 w 2535993"/>
                <a:gd name="connsiteY116" fmla="*/ 1076325 h 2809875"/>
                <a:gd name="connsiteX117" fmla="*/ 640959 w 2535993"/>
                <a:gd name="connsiteY117" fmla="*/ 1157288 h 2809875"/>
                <a:gd name="connsiteX118" fmla="*/ 626672 w 2535993"/>
                <a:gd name="connsiteY118" fmla="*/ 1190625 h 2809875"/>
                <a:gd name="connsiteX119" fmla="*/ 593334 w 2535993"/>
                <a:gd name="connsiteY119" fmla="*/ 1204913 h 2809875"/>
                <a:gd name="connsiteX120" fmla="*/ 588572 w 2535993"/>
                <a:gd name="connsiteY120" fmla="*/ 1219200 h 2809875"/>
                <a:gd name="connsiteX121" fmla="*/ 593334 w 2535993"/>
                <a:gd name="connsiteY121" fmla="*/ 1233488 h 2809875"/>
                <a:gd name="connsiteX122" fmla="*/ 579047 w 2535993"/>
                <a:gd name="connsiteY122" fmla="*/ 1247775 h 2809875"/>
                <a:gd name="connsiteX123" fmla="*/ 569521 w 2535993"/>
                <a:gd name="connsiteY123" fmla="*/ 1290638 h 2809875"/>
                <a:gd name="connsiteX124" fmla="*/ 552854 w 2535993"/>
                <a:gd name="connsiteY124" fmla="*/ 1321593 h 2809875"/>
                <a:gd name="connsiteX125" fmla="*/ 533803 w 2535993"/>
                <a:gd name="connsiteY125" fmla="*/ 1343025 h 2809875"/>
                <a:gd name="connsiteX126" fmla="*/ 519515 w 2535993"/>
                <a:gd name="connsiteY126" fmla="*/ 1371600 h 2809875"/>
                <a:gd name="connsiteX127" fmla="*/ 498084 w 2535993"/>
                <a:gd name="connsiteY127" fmla="*/ 1419225 h 2809875"/>
                <a:gd name="connsiteX128" fmla="*/ 493322 w 2535993"/>
                <a:gd name="connsiteY128" fmla="*/ 1433513 h 2809875"/>
                <a:gd name="connsiteX129" fmla="*/ 474272 w 2535993"/>
                <a:gd name="connsiteY129" fmla="*/ 1466850 h 2809875"/>
                <a:gd name="connsiteX130" fmla="*/ 464747 w 2535993"/>
                <a:gd name="connsiteY130" fmla="*/ 1485900 h 2809875"/>
                <a:gd name="connsiteX131" fmla="*/ 459984 w 2535993"/>
                <a:gd name="connsiteY131" fmla="*/ 1500188 h 2809875"/>
                <a:gd name="connsiteX132" fmla="*/ 450459 w 2535993"/>
                <a:gd name="connsiteY132" fmla="*/ 1514475 h 2809875"/>
                <a:gd name="connsiteX133" fmla="*/ 436172 w 2535993"/>
                <a:gd name="connsiteY133" fmla="*/ 1552575 h 2809875"/>
                <a:gd name="connsiteX134" fmla="*/ 412359 w 2535993"/>
                <a:gd name="connsiteY134" fmla="*/ 1595438 h 2809875"/>
                <a:gd name="connsiteX135" fmla="*/ 398072 w 2535993"/>
                <a:gd name="connsiteY135" fmla="*/ 1628776 h 2809875"/>
                <a:gd name="connsiteX136" fmla="*/ 393310 w 2535993"/>
                <a:gd name="connsiteY136" fmla="*/ 1657350 h 2809875"/>
                <a:gd name="connsiteX137" fmla="*/ 379022 w 2535993"/>
                <a:gd name="connsiteY137" fmla="*/ 1719263 h 2809875"/>
                <a:gd name="connsiteX138" fmla="*/ 374259 w 2535993"/>
                <a:gd name="connsiteY138" fmla="*/ 1757363 h 2809875"/>
                <a:gd name="connsiteX139" fmla="*/ 369497 w 2535993"/>
                <a:gd name="connsiteY139" fmla="*/ 1771650 h 2809875"/>
                <a:gd name="connsiteX140" fmla="*/ 357591 w 2535993"/>
                <a:gd name="connsiteY140" fmla="*/ 1807369 h 2809875"/>
                <a:gd name="connsiteX141" fmla="*/ 343303 w 2535993"/>
                <a:gd name="connsiteY141" fmla="*/ 1852613 h 2809875"/>
                <a:gd name="connsiteX142" fmla="*/ 336159 w 2535993"/>
                <a:gd name="connsiteY142" fmla="*/ 1876425 h 2809875"/>
                <a:gd name="connsiteX143" fmla="*/ 326634 w 2535993"/>
                <a:gd name="connsiteY143" fmla="*/ 1890713 h 2809875"/>
                <a:gd name="connsiteX144" fmla="*/ 321872 w 2535993"/>
                <a:gd name="connsiteY144" fmla="*/ 1905000 h 2809875"/>
                <a:gd name="connsiteX145" fmla="*/ 307584 w 2535993"/>
                <a:gd name="connsiteY145" fmla="*/ 1914525 h 2809875"/>
                <a:gd name="connsiteX146" fmla="*/ 293297 w 2535993"/>
                <a:gd name="connsiteY146" fmla="*/ 1943100 h 2809875"/>
                <a:gd name="connsiteX147" fmla="*/ 283772 w 2535993"/>
                <a:gd name="connsiteY147" fmla="*/ 1971675 h 2809875"/>
                <a:gd name="connsiteX148" fmla="*/ 267103 w 2535993"/>
                <a:gd name="connsiteY148" fmla="*/ 2002632 h 2809875"/>
                <a:gd name="connsiteX149" fmla="*/ 231384 w 2535993"/>
                <a:gd name="connsiteY149" fmla="*/ 2038350 h 2809875"/>
                <a:gd name="connsiteX150" fmla="*/ 207572 w 2535993"/>
                <a:gd name="connsiteY150" fmla="*/ 2062163 h 2809875"/>
                <a:gd name="connsiteX151" fmla="*/ 202809 w 2535993"/>
                <a:gd name="connsiteY151" fmla="*/ 2076450 h 2809875"/>
                <a:gd name="connsiteX152" fmla="*/ 174234 w 2535993"/>
                <a:gd name="connsiteY152" fmla="*/ 2095500 h 2809875"/>
                <a:gd name="connsiteX153" fmla="*/ 159947 w 2535993"/>
                <a:gd name="connsiteY153" fmla="*/ 2105025 h 2809875"/>
                <a:gd name="connsiteX154" fmla="*/ 131372 w 2535993"/>
                <a:gd name="connsiteY154" fmla="*/ 2133601 h 2809875"/>
                <a:gd name="connsiteX155" fmla="*/ 102797 w 2535993"/>
                <a:gd name="connsiteY155" fmla="*/ 2145506 h 2809875"/>
                <a:gd name="connsiteX156" fmla="*/ 78985 w 2535993"/>
                <a:gd name="connsiteY156" fmla="*/ 2157412 h 2809875"/>
                <a:gd name="connsiteX157" fmla="*/ 45647 w 2535993"/>
                <a:gd name="connsiteY157" fmla="*/ 2174081 h 2809875"/>
                <a:gd name="connsiteX158" fmla="*/ 24215 w 2535993"/>
                <a:gd name="connsiteY158" fmla="*/ 2178844 h 2809875"/>
                <a:gd name="connsiteX159" fmla="*/ 403 w 2535993"/>
                <a:gd name="connsiteY159" fmla="*/ 2188369 h 2809875"/>
                <a:gd name="connsiteX160" fmla="*/ 12309 w 2535993"/>
                <a:gd name="connsiteY160" fmla="*/ 2228850 h 2809875"/>
                <a:gd name="connsiteX161" fmla="*/ 43265 w 2535993"/>
                <a:gd name="connsiteY161" fmla="*/ 2255044 h 2809875"/>
                <a:gd name="connsiteX162" fmla="*/ 67079 w 2535993"/>
                <a:gd name="connsiteY162" fmla="*/ 2271713 h 2809875"/>
                <a:gd name="connsiteX163" fmla="*/ 90890 w 2535993"/>
                <a:gd name="connsiteY163" fmla="*/ 2276475 h 2809875"/>
                <a:gd name="connsiteX164" fmla="*/ 114703 w 2535993"/>
                <a:gd name="connsiteY164" fmla="*/ 2297906 h 2809875"/>
                <a:gd name="connsiteX165" fmla="*/ 119466 w 2535993"/>
                <a:gd name="connsiteY165" fmla="*/ 2326482 h 2809875"/>
                <a:gd name="connsiteX166" fmla="*/ 126609 w 2535993"/>
                <a:gd name="connsiteY166" fmla="*/ 2347913 h 2809875"/>
                <a:gd name="connsiteX167" fmla="*/ 121847 w 2535993"/>
                <a:gd name="connsiteY167" fmla="*/ 2386013 h 2809875"/>
                <a:gd name="connsiteX168" fmla="*/ 112322 w 2535993"/>
                <a:gd name="connsiteY168" fmla="*/ 2405063 h 2809875"/>
                <a:gd name="connsiteX169" fmla="*/ 100416 w 2535993"/>
                <a:gd name="connsiteY169" fmla="*/ 2424112 h 2809875"/>
                <a:gd name="connsiteX170" fmla="*/ 71841 w 2535993"/>
                <a:gd name="connsiteY170" fmla="*/ 2426494 h 2809875"/>
                <a:gd name="connsiteX171" fmla="*/ 50409 w 2535993"/>
                <a:gd name="connsiteY171" fmla="*/ 2452688 h 2809875"/>
                <a:gd name="connsiteX172" fmla="*/ 21834 w 2535993"/>
                <a:gd name="connsiteY172" fmla="*/ 2466975 h 2809875"/>
                <a:gd name="connsiteX173" fmla="*/ 31359 w 2535993"/>
                <a:gd name="connsiteY173" fmla="*/ 2490788 h 2809875"/>
                <a:gd name="connsiteX174" fmla="*/ 21834 w 2535993"/>
                <a:gd name="connsiteY174" fmla="*/ 2524125 h 2809875"/>
                <a:gd name="connsiteX175" fmla="*/ 12309 w 2535993"/>
                <a:gd name="connsiteY175" fmla="*/ 2538413 h 2809875"/>
                <a:gd name="connsiteX176" fmla="*/ 374259 w 2535993"/>
                <a:gd name="connsiteY176"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817172 w 2535993"/>
                <a:gd name="connsiteY77" fmla="*/ 254794 h 2809875"/>
                <a:gd name="connsiteX78" fmla="*/ 788597 w 2535993"/>
                <a:gd name="connsiteY78" fmla="*/ 266700 h 2809875"/>
                <a:gd name="connsiteX79" fmla="*/ 740972 w 2535993"/>
                <a:gd name="connsiteY79" fmla="*/ 300038 h 2809875"/>
                <a:gd name="connsiteX80" fmla="*/ 721922 w 2535993"/>
                <a:gd name="connsiteY80" fmla="*/ 328613 h 2809875"/>
                <a:gd name="connsiteX81" fmla="*/ 705252 w 2535993"/>
                <a:gd name="connsiteY81" fmla="*/ 342900 h 2809875"/>
                <a:gd name="connsiteX82" fmla="*/ 707634 w 2535993"/>
                <a:gd name="connsiteY82" fmla="*/ 369095 h 2809875"/>
                <a:gd name="connsiteX83" fmla="*/ 1263259 w 2535993"/>
                <a:gd name="connsiteY83" fmla="*/ 285750 h 2809875"/>
                <a:gd name="connsiteX84" fmla="*/ 1210872 w 2535993"/>
                <a:gd name="connsiteY84" fmla="*/ 312738 h 2809875"/>
                <a:gd name="connsiteX85" fmla="*/ 1144197 w 2535993"/>
                <a:gd name="connsiteY85" fmla="*/ 366713 h 2809875"/>
                <a:gd name="connsiteX86" fmla="*/ 972747 w 2535993"/>
                <a:gd name="connsiteY86" fmla="*/ 465138 h 2809875"/>
                <a:gd name="connsiteX87" fmla="*/ 750497 w 2535993"/>
                <a:gd name="connsiteY87" fmla="*/ 481013 h 2809875"/>
                <a:gd name="connsiteX88" fmla="*/ 736209 w 2535993"/>
                <a:gd name="connsiteY88" fmla="*/ 490538 h 2809875"/>
                <a:gd name="connsiteX89" fmla="*/ 731447 w 2535993"/>
                <a:gd name="connsiteY89" fmla="*/ 504825 h 2809875"/>
                <a:gd name="connsiteX90" fmla="*/ 717159 w 2535993"/>
                <a:gd name="connsiteY90" fmla="*/ 509588 h 2809875"/>
                <a:gd name="connsiteX91" fmla="*/ 712397 w 2535993"/>
                <a:gd name="connsiteY91" fmla="*/ 538163 h 2809875"/>
                <a:gd name="connsiteX92" fmla="*/ 702872 w 2535993"/>
                <a:gd name="connsiteY92" fmla="*/ 566738 h 2809875"/>
                <a:gd name="connsiteX93" fmla="*/ 698109 w 2535993"/>
                <a:gd name="connsiteY93" fmla="*/ 581025 h 2809875"/>
                <a:gd name="connsiteX94" fmla="*/ 683822 w 2535993"/>
                <a:gd name="connsiteY94" fmla="*/ 611981 h 2809875"/>
                <a:gd name="connsiteX95" fmla="*/ 702872 w 2535993"/>
                <a:gd name="connsiteY95" fmla="*/ 638175 h 2809875"/>
                <a:gd name="connsiteX96" fmla="*/ 731447 w 2535993"/>
                <a:gd name="connsiteY96" fmla="*/ 647700 h 2809875"/>
                <a:gd name="connsiteX97" fmla="*/ 740972 w 2535993"/>
                <a:gd name="connsiteY97" fmla="*/ 661988 h 2809875"/>
                <a:gd name="connsiteX98" fmla="*/ 745734 w 2535993"/>
                <a:gd name="connsiteY98" fmla="*/ 676275 h 2809875"/>
                <a:gd name="connsiteX99" fmla="*/ 745734 w 2535993"/>
                <a:gd name="connsiteY99" fmla="*/ 688181 h 2809875"/>
                <a:gd name="connsiteX100" fmla="*/ 748115 w 2535993"/>
                <a:gd name="connsiteY100" fmla="*/ 709613 h 2809875"/>
                <a:gd name="connsiteX101" fmla="*/ 755259 w 2535993"/>
                <a:gd name="connsiteY101" fmla="*/ 728663 h 2809875"/>
                <a:gd name="connsiteX102" fmla="*/ 745734 w 2535993"/>
                <a:gd name="connsiteY102" fmla="*/ 757238 h 2809875"/>
                <a:gd name="connsiteX103" fmla="*/ 736209 w 2535993"/>
                <a:gd name="connsiteY103" fmla="*/ 771525 h 2809875"/>
                <a:gd name="connsiteX104" fmla="*/ 736209 w 2535993"/>
                <a:gd name="connsiteY104" fmla="*/ 842963 h 2809875"/>
                <a:gd name="connsiteX105" fmla="*/ 740972 w 2535993"/>
                <a:gd name="connsiteY105" fmla="*/ 857250 h 2809875"/>
                <a:gd name="connsiteX106" fmla="*/ 745734 w 2535993"/>
                <a:gd name="connsiteY106" fmla="*/ 876300 h 2809875"/>
                <a:gd name="connsiteX107" fmla="*/ 760022 w 2535993"/>
                <a:gd name="connsiteY107" fmla="*/ 923925 h 2809875"/>
                <a:gd name="connsiteX108" fmla="*/ 764784 w 2535993"/>
                <a:gd name="connsiteY108" fmla="*/ 938213 h 2809875"/>
                <a:gd name="connsiteX109" fmla="*/ 771928 w 2535993"/>
                <a:gd name="connsiteY109" fmla="*/ 983456 h 2809875"/>
                <a:gd name="connsiteX110" fmla="*/ 750497 w 2535993"/>
                <a:gd name="connsiteY110" fmla="*/ 1004888 h 2809875"/>
                <a:gd name="connsiteX111" fmla="*/ 731447 w 2535993"/>
                <a:gd name="connsiteY111" fmla="*/ 1009650 h 2809875"/>
                <a:gd name="connsiteX112" fmla="*/ 712397 w 2535993"/>
                <a:gd name="connsiteY112" fmla="*/ 1016794 h 2809875"/>
                <a:gd name="connsiteX113" fmla="*/ 683822 w 2535993"/>
                <a:gd name="connsiteY113" fmla="*/ 1035844 h 2809875"/>
                <a:gd name="connsiteX114" fmla="*/ 674297 w 2535993"/>
                <a:gd name="connsiteY114" fmla="*/ 1052513 h 2809875"/>
                <a:gd name="connsiteX115" fmla="*/ 660009 w 2535993"/>
                <a:gd name="connsiteY115" fmla="*/ 1062038 h 2809875"/>
                <a:gd name="connsiteX116" fmla="*/ 650484 w 2535993"/>
                <a:gd name="connsiteY116" fmla="*/ 1076325 h 2809875"/>
                <a:gd name="connsiteX117" fmla="*/ 640959 w 2535993"/>
                <a:gd name="connsiteY117" fmla="*/ 1157288 h 2809875"/>
                <a:gd name="connsiteX118" fmla="*/ 626672 w 2535993"/>
                <a:gd name="connsiteY118" fmla="*/ 1190625 h 2809875"/>
                <a:gd name="connsiteX119" fmla="*/ 593334 w 2535993"/>
                <a:gd name="connsiteY119" fmla="*/ 1204913 h 2809875"/>
                <a:gd name="connsiteX120" fmla="*/ 588572 w 2535993"/>
                <a:gd name="connsiteY120" fmla="*/ 1219200 h 2809875"/>
                <a:gd name="connsiteX121" fmla="*/ 593334 w 2535993"/>
                <a:gd name="connsiteY121" fmla="*/ 1233488 h 2809875"/>
                <a:gd name="connsiteX122" fmla="*/ 579047 w 2535993"/>
                <a:gd name="connsiteY122" fmla="*/ 1247775 h 2809875"/>
                <a:gd name="connsiteX123" fmla="*/ 569521 w 2535993"/>
                <a:gd name="connsiteY123" fmla="*/ 1290638 h 2809875"/>
                <a:gd name="connsiteX124" fmla="*/ 552854 w 2535993"/>
                <a:gd name="connsiteY124" fmla="*/ 1321593 h 2809875"/>
                <a:gd name="connsiteX125" fmla="*/ 533803 w 2535993"/>
                <a:gd name="connsiteY125" fmla="*/ 1343025 h 2809875"/>
                <a:gd name="connsiteX126" fmla="*/ 519515 w 2535993"/>
                <a:gd name="connsiteY126" fmla="*/ 1371600 h 2809875"/>
                <a:gd name="connsiteX127" fmla="*/ 498084 w 2535993"/>
                <a:gd name="connsiteY127" fmla="*/ 1419225 h 2809875"/>
                <a:gd name="connsiteX128" fmla="*/ 493322 w 2535993"/>
                <a:gd name="connsiteY128" fmla="*/ 1433513 h 2809875"/>
                <a:gd name="connsiteX129" fmla="*/ 474272 w 2535993"/>
                <a:gd name="connsiteY129" fmla="*/ 1466850 h 2809875"/>
                <a:gd name="connsiteX130" fmla="*/ 464747 w 2535993"/>
                <a:gd name="connsiteY130" fmla="*/ 1485900 h 2809875"/>
                <a:gd name="connsiteX131" fmla="*/ 459984 w 2535993"/>
                <a:gd name="connsiteY131" fmla="*/ 1500188 h 2809875"/>
                <a:gd name="connsiteX132" fmla="*/ 450459 w 2535993"/>
                <a:gd name="connsiteY132" fmla="*/ 1514475 h 2809875"/>
                <a:gd name="connsiteX133" fmla="*/ 436172 w 2535993"/>
                <a:gd name="connsiteY133" fmla="*/ 1552575 h 2809875"/>
                <a:gd name="connsiteX134" fmla="*/ 412359 w 2535993"/>
                <a:gd name="connsiteY134" fmla="*/ 1595438 h 2809875"/>
                <a:gd name="connsiteX135" fmla="*/ 398072 w 2535993"/>
                <a:gd name="connsiteY135" fmla="*/ 1628776 h 2809875"/>
                <a:gd name="connsiteX136" fmla="*/ 393310 w 2535993"/>
                <a:gd name="connsiteY136" fmla="*/ 1657350 h 2809875"/>
                <a:gd name="connsiteX137" fmla="*/ 379022 w 2535993"/>
                <a:gd name="connsiteY137" fmla="*/ 1719263 h 2809875"/>
                <a:gd name="connsiteX138" fmla="*/ 374259 w 2535993"/>
                <a:gd name="connsiteY138" fmla="*/ 1757363 h 2809875"/>
                <a:gd name="connsiteX139" fmla="*/ 369497 w 2535993"/>
                <a:gd name="connsiteY139" fmla="*/ 1771650 h 2809875"/>
                <a:gd name="connsiteX140" fmla="*/ 357591 w 2535993"/>
                <a:gd name="connsiteY140" fmla="*/ 1807369 h 2809875"/>
                <a:gd name="connsiteX141" fmla="*/ 343303 w 2535993"/>
                <a:gd name="connsiteY141" fmla="*/ 1852613 h 2809875"/>
                <a:gd name="connsiteX142" fmla="*/ 336159 w 2535993"/>
                <a:gd name="connsiteY142" fmla="*/ 1876425 h 2809875"/>
                <a:gd name="connsiteX143" fmla="*/ 326634 w 2535993"/>
                <a:gd name="connsiteY143" fmla="*/ 1890713 h 2809875"/>
                <a:gd name="connsiteX144" fmla="*/ 321872 w 2535993"/>
                <a:gd name="connsiteY144" fmla="*/ 1905000 h 2809875"/>
                <a:gd name="connsiteX145" fmla="*/ 307584 w 2535993"/>
                <a:gd name="connsiteY145" fmla="*/ 1914525 h 2809875"/>
                <a:gd name="connsiteX146" fmla="*/ 293297 w 2535993"/>
                <a:gd name="connsiteY146" fmla="*/ 1943100 h 2809875"/>
                <a:gd name="connsiteX147" fmla="*/ 283772 w 2535993"/>
                <a:gd name="connsiteY147" fmla="*/ 1971675 h 2809875"/>
                <a:gd name="connsiteX148" fmla="*/ 267103 w 2535993"/>
                <a:gd name="connsiteY148" fmla="*/ 2002632 h 2809875"/>
                <a:gd name="connsiteX149" fmla="*/ 231384 w 2535993"/>
                <a:gd name="connsiteY149" fmla="*/ 2038350 h 2809875"/>
                <a:gd name="connsiteX150" fmla="*/ 207572 w 2535993"/>
                <a:gd name="connsiteY150" fmla="*/ 2062163 h 2809875"/>
                <a:gd name="connsiteX151" fmla="*/ 202809 w 2535993"/>
                <a:gd name="connsiteY151" fmla="*/ 2076450 h 2809875"/>
                <a:gd name="connsiteX152" fmla="*/ 174234 w 2535993"/>
                <a:gd name="connsiteY152" fmla="*/ 2095500 h 2809875"/>
                <a:gd name="connsiteX153" fmla="*/ 159947 w 2535993"/>
                <a:gd name="connsiteY153" fmla="*/ 2105025 h 2809875"/>
                <a:gd name="connsiteX154" fmla="*/ 131372 w 2535993"/>
                <a:gd name="connsiteY154" fmla="*/ 2133601 h 2809875"/>
                <a:gd name="connsiteX155" fmla="*/ 102797 w 2535993"/>
                <a:gd name="connsiteY155" fmla="*/ 2145506 h 2809875"/>
                <a:gd name="connsiteX156" fmla="*/ 78985 w 2535993"/>
                <a:gd name="connsiteY156" fmla="*/ 2157412 h 2809875"/>
                <a:gd name="connsiteX157" fmla="*/ 45647 w 2535993"/>
                <a:gd name="connsiteY157" fmla="*/ 2174081 h 2809875"/>
                <a:gd name="connsiteX158" fmla="*/ 24215 w 2535993"/>
                <a:gd name="connsiteY158" fmla="*/ 2178844 h 2809875"/>
                <a:gd name="connsiteX159" fmla="*/ 403 w 2535993"/>
                <a:gd name="connsiteY159" fmla="*/ 2188369 h 2809875"/>
                <a:gd name="connsiteX160" fmla="*/ 12309 w 2535993"/>
                <a:gd name="connsiteY160" fmla="*/ 2228850 h 2809875"/>
                <a:gd name="connsiteX161" fmla="*/ 43265 w 2535993"/>
                <a:gd name="connsiteY161" fmla="*/ 2255044 h 2809875"/>
                <a:gd name="connsiteX162" fmla="*/ 67079 w 2535993"/>
                <a:gd name="connsiteY162" fmla="*/ 2271713 h 2809875"/>
                <a:gd name="connsiteX163" fmla="*/ 90890 w 2535993"/>
                <a:gd name="connsiteY163" fmla="*/ 2276475 h 2809875"/>
                <a:gd name="connsiteX164" fmla="*/ 114703 w 2535993"/>
                <a:gd name="connsiteY164" fmla="*/ 2297906 h 2809875"/>
                <a:gd name="connsiteX165" fmla="*/ 119466 w 2535993"/>
                <a:gd name="connsiteY165" fmla="*/ 2326482 h 2809875"/>
                <a:gd name="connsiteX166" fmla="*/ 126609 w 2535993"/>
                <a:gd name="connsiteY166" fmla="*/ 2347913 h 2809875"/>
                <a:gd name="connsiteX167" fmla="*/ 121847 w 2535993"/>
                <a:gd name="connsiteY167" fmla="*/ 2386013 h 2809875"/>
                <a:gd name="connsiteX168" fmla="*/ 112322 w 2535993"/>
                <a:gd name="connsiteY168" fmla="*/ 2405063 h 2809875"/>
                <a:gd name="connsiteX169" fmla="*/ 100416 w 2535993"/>
                <a:gd name="connsiteY169" fmla="*/ 2424112 h 2809875"/>
                <a:gd name="connsiteX170" fmla="*/ 71841 w 2535993"/>
                <a:gd name="connsiteY170" fmla="*/ 2426494 h 2809875"/>
                <a:gd name="connsiteX171" fmla="*/ 50409 w 2535993"/>
                <a:gd name="connsiteY171" fmla="*/ 2452688 h 2809875"/>
                <a:gd name="connsiteX172" fmla="*/ 21834 w 2535993"/>
                <a:gd name="connsiteY172" fmla="*/ 2466975 h 2809875"/>
                <a:gd name="connsiteX173" fmla="*/ 31359 w 2535993"/>
                <a:gd name="connsiteY173" fmla="*/ 2490788 h 2809875"/>
                <a:gd name="connsiteX174" fmla="*/ 21834 w 2535993"/>
                <a:gd name="connsiteY174" fmla="*/ 2524125 h 2809875"/>
                <a:gd name="connsiteX175" fmla="*/ 12309 w 2535993"/>
                <a:gd name="connsiteY175" fmla="*/ 2538413 h 2809875"/>
                <a:gd name="connsiteX176" fmla="*/ 374259 w 2535993"/>
                <a:gd name="connsiteY176"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817172 w 2535993"/>
                <a:gd name="connsiteY77" fmla="*/ 254794 h 2809875"/>
                <a:gd name="connsiteX78" fmla="*/ 788597 w 2535993"/>
                <a:gd name="connsiteY78" fmla="*/ 266700 h 2809875"/>
                <a:gd name="connsiteX79" fmla="*/ 740972 w 2535993"/>
                <a:gd name="connsiteY79" fmla="*/ 300038 h 2809875"/>
                <a:gd name="connsiteX80" fmla="*/ 721922 w 2535993"/>
                <a:gd name="connsiteY80" fmla="*/ 328613 h 2809875"/>
                <a:gd name="connsiteX81" fmla="*/ 705252 w 2535993"/>
                <a:gd name="connsiteY81" fmla="*/ 342900 h 2809875"/>
                <a:gd name="connsiteX82" fmla="*/ 1285484 w 2535993"/>
                <a:gd name="connsiteY82" fmla="*/ 267495 h 2809875"/>
                <a:gd name="connsiteX83" fmla="*/ 1263259 w 2535993"/>
                <a:gd name="connsiteY83" fmla="*/ 285750 h 2809875"/>
                <a:gd name="connsiteX84" fmla="*/ 1210872 w 2535993"/>
                <a:gd name="connsiteY84" fmla="*/ 312738 h 2809875"/>
                <a:gd name="connsiteX85" fmla="*/ 1144197 w 2535993"/>
                <a:gd name="connsiteY85" fmla="*/ 366713 h 2809875"/>
                <a:gd name="connsiteX86" fmla="*/ 972747 w 2535993"/>
                <a:gd name="connsiteY86" fmla="*/ 465138 h 2809875"/>
                <a:gd name="connsiteX87" fmla="*/ 750497 w 2535993"/>
                <a:gd name="connsiteY87" fmla="*/ 481013 h 2809875"/>
                <a:gd name="connsiteX88" fmla="*/ 736209 w 2535993"/>
                <a:gd name="connsiteY88" fmla="*/ 490538 h 2809875"/>
                <a:gd name="connsiteX89" fmla="*/ 731447 w 2535993"/>
                <a:gd name="connsiteY89" fmla="*/ 504825 h 2809875"/>
                <a:gd name="connsiteX90" fmla="*/ 717159 w 2535993"/>
                <a:gd name="connsiteY90" fmla="*/ 509588 h 2809875"/>
                <a:gd name="connsiteX91" fmla="*/ 712397 w 2535993"/>
                <a:gd name="connsiteY91" fmla="*/ 538163 h 2809875"/>
                <a:gd name="connsiteX92" fmla="*/ 702872 w 2535993"/>
                <a:gd name="connsiteY92" fmla="*/ 566738 h 2809875"/>
                <a:gd name="connsiteX93" fmla="*/ 698109 w 2535993"/>
                <a:gd name="connsiteY93" fmla="*/ 581025 h 2809875"/>
                <a:gd name="connsiteX94" fmla="*/ 683822 w 2535993"/>
                <a:gd name="connsiteY94" fmla="*/ 611981 h 2809875"/>
                <a:gd name="connsiteX95" fmla="*/ 702872 w 2535993"/>
                <a:gd name="connsiteY95" fmla="*/ 638175 h 2809875"/>
                <a:gd name="connsiteX96" fmla="*/ 731447 w 2535993"/>
                <a:gd name="connsiteY96" fmla="*/ 647700 h 2809875"/>
                <a:gd name="connsiteX97" fmla="*/ 740972 w 2535993"/>
                <a:gd name="connsiteY97" fmla="*/ 661988 h 2809875"/>
                <a:gd name="connsiteX98" fmla="*/ 745734 w 2535993"/>
                <a:gd name="connsiteY98" fmla="*/ 676275 h 2809875"/>
                <a:gd name="connsiteX99" fmla="*/ 745734 w 2535993"/>
                <a:gd name="connsiteY99" fmla="*/ 688181 h 2809875"/>
                <a:gd name="connsiteX100" fmla="*/ 748115 w 2535993"/>
                <a:gd name="connsiteY100" fmla="*/ 709613 h 2809875"/>
                <a:gd name="connsiteX101" fmla="*/ 755259 w 2535993"/>
                <a:gd name="connsiteY101" fmla="*/ 728663 h 2809875"/>
                <a:gd name="connsiteX102" fmla="*/ 745734 w 2535993"/>
                <a:gd name="connsiteY102" fmla="*/ 757238 h 2809875"/>
                <a:gd name="connsiteX103" fmla="*/ 736209 w 2535993"/>
                <a:gd name="connsiteY103" fmla="*/ 771525 h 2809875"/>
                <a:gd name="connsiteX104" fmla="*/ 736209 w 2535993"/>
                <a:gd name="connsiteY104" fmla="*/ 842963 h 2809875"/>
                <a:gd name="connsiteX105" fmla="*/ 740972 w 2535993"/>
                <a:gd name="connsiteY105" fmla="*/ 857250 h 2809875"/>
                <a:gd name="connsiteX106" fmla="*/ 745734 w 2535993"/>
                <a:gd name="connsiteY106" fmla="*/ 876300 h 2809875"/>
                <a:gd name="connsiteX107" fmla="*/ 760022 w 2535993"/>
                <a:gd name="connsiteY107" fmla="*/ 923925 h 2809875"/>
                <a:gd name="connsiteX108" fmla="*/ 764784 w 2535993"/>
                <a:gd name="connsiteY108" fmla="*/ 938213 h 2809875"/>
                <a:gd name="connsiteX109" fmla="*/ 771928 w 2535993"/>
                <a:gd name="connsiteY109" fmla="*/ 983456 h 2809875"/>
                <a:gd name="connsiteX110" fmla="*/ 750497 w 2535993"/>
                <a:gd name="connsiteY110" fmla="*/ 1004888 h 2809875"/>
                <a:gd name="connsiteX111" fmla="*/ 731447 w 2535993"/>
                <a:gd name="connsiteY111" fmla="*/ 1009650 h 2809875"/>
                <a:gd name="connsiteX112" fmla="*/ 712397 w 2535993"/>
                <a:gd name="connsiteY112" fmla="*/ 1016794 h 2809875"/>
                <a:gd name="connsiteX113" fmla="*/ 683822 w 2535993"/>
                <a:gd name="connsiteY113" fmla="*/ 1035844 h 2809875"/>
                <a:gd name="connsiteX114" fmla="*/ 674297 w 2535993"/>
                <a:gd name="connsiteY114" fmla="*/ 1052513 h 2809875"/>
                <a:gd name="connsiteX115" fmla="*/ 660009 w 2535993"/>
                <a:gd name="connsiteY115" fmla="*/ 1062038 h 2809875"/>
                <a:gd name="connsiteX116" fmla="*/ 650484 w 2535993"/>
                <a:gd name="connsiteY116" fmla="*/ 1076325 h 2809875"/>
                <a:gd name="connsiteX117" fmla="*/ 640959 w 2535993"/>
                <a:gd name="connsiteY117" fmla="*/ 1157288 h 2809875"/>
                <a:gd name="connsiteX118" fmla="*/ 626672 w 2535993"/>
                <a:gd name="connsiteY118" fmla="*/ 1190625 h 2809875"/>
                <a:gd name="connsiteX119" fmla="*/ 593334 w 2535993"/>
                <a:gd name="connsiteY119" fmla="*/ 1204913 h 2809875"/>
                <a:gd name="connsiteX120" fmla="*/ 588572 w 2535993"/>
                <a:gd name="connsiteY120" fmla="*/ 1219200 h 2809875"/>
                <a:gd name="connsiteX121" fmla="*/ 593334 w 2535993"/>
                <a:gd name="connsiteY121" fmla="*/ 1233488 h 2809875"/>
                <a:gd name="connsiteX122" fmla="*/ 579047 w 2535993"/>
                <a:gd name="connsiteY122" fmla="*/ 1247775 h 2809875"/>
                <a:gd name="connsiteX123" fmla="*/ 569521 w 2535993"/>
                <a:gd name="connsiteY123" fmla="*/ 1290638 h 2809875"/>
                <a:gd name="connsiteX124" fmla="*/ 552854 w 2535993"/>
                <a:gd name="connsiteY124" fmla="*/ 1321593 h 2809875"/>
                <a:gd name="connsiteX125" fmla="*/ 533803 w 2535993"/>
                <a:gd name="connsiteY125" fmla="*/ 1343025 h 2809875"/>
                <a:gd name="connsiteX126" fmla="*/ 519515 w 2535993"/>
                <a:gd name="connsiteY126" fmla="*/ 1371600 h 2809875"/>
                <a:gd name="connsiteX127" fmla="*/ 498084 w 2535993"/>
                <a:gd name="connsiteY127" fmla="*/ 1419225 h 2809875"/>
                <a:gd name="connsiteX128" fmla="*/ 493322 w 2535993"/>
                <a:gd name="connsiteY128" fmla="*/ 1433513 h 2809875"/>
                <a:gd name="connsiteX129" fmla="*/ 474272 w 2535993"/>
                <a:gd name="connsiteY129" fmla="*/ 1466850 h 2809875"/>
                <a:gd name="connsiteX130" fmla="*/ 464747 w 2535993"/>
                <a:gd name="connsiteY130" fmla="*/ 1485900 h 2809875"/>
                <a:gd name="connsiteX131" fmla="*/ 459984 w 2535993"/>
                <a:gd name="connsiteY131" fmla="*/ 1500188 h 2809875"/>
                <a:gd name="connsiteX132" fmla="*/ 450459 w 2535993"/>
                <a:gd name="connsiteY132" fmla="*/ 1514475 h 2809875"/>
                <a:gd name="connsiteX133" fmla="*/ 436172 w 2535993"/>
                <a:gd name="connsiteY133" fmla="*/ 1552575 h 2809875"/>
                <a:gd name="connsiteX134" fmla="*/ 412359 w 2535993"/>
                <a:gd name="connsiteY134" fmla="*/ 1595438 h 2809875"/>
                <a:gd name="connsiteX135" fmla="*/ 398072 w 2535993"/>
                <a:gd name="connsiteY135" fmla="*/ 1628776 h 2809875"/>
                <a:gd name="connsiteX136" fmla="*/ 393310 w 2535993"/>
                <a:gd name="connsiteY136" fmla="*/ 1657350 h 2809875"/>
                <a:gd name="connsiteX137" fmla="*/ 379022 w 2535993"/>
                <a:gd name="connsiteY137" fmla="*/ 1719263 h 2809875"/>
                <a:gd name="connsiteX138" fmla="*/ 374259 w 2535993"/>
                <a:gd name="connsiteY138" fmla="*/ 1757363 h 2809875"/>
                <a:gd name="connsiteX139" fmla="*/ 369497 w 2535993"/>
                <a:gd name="connsiteY139" fmla="*/ 1771650 h 2809875"/>
                <a:gd name="connsiteX140" fmla="*/ 357591 w 2535993"/>
                <a:gd name="connsiteY140" fmla="*/ 1807369 h 2809875"/>
                <a:gd name="connsiteX141" fmla="*/ 343303 w 2535993"/>
                <a:gd name="connsiteY141" fmla="*/ 1852613 h 2809875"/>
                <a:gd name="connsiteX142" fmla="*/ 336159 w 2535993"/>
                <a:gd name="connsiteY142" fmla="*/ 1876425 h 2809875"/>
                <a:gd name="connsiteX143" fmla="*/ 326634 w 2535993"/>
                <a:gd name="connsiteY143" fmla="*/ 1890713 h 2809875"/>
                <a:gd name="connsiteX144" fmla="*/ 321872 w 2535993"/>
                <a:gd name="connsiteY144" fmla="*/ 1905000 h 2809875"/>
                <a:gd name="connsiteX145" fmla="*/ 307584 w 2535993"/>
                <a:gd name="connsiteY145" fmla="*/ 1914525 h 2809875"/>
                <a:gd name="connsiteX146" fmla="*/ 293297 w 2535993"/>
                <a:gd name="connsiteY146" fmla="*/ 1943100 h 2809875"/>
                <a:gd name="connsiteX147" fmla="*/ 283772 w 2535993"/>
                <a:gd name="connsiteY147" fmla="*/ 1971675 h 2809875"/>
                <a:gd name="connsiteX148" fmla="*/ 267103 w 2535993"/>
                <a:gd name="connsiteY148" fmla="*/ 2002632 h 2809875"/>
                <a:gd name="connsiteX149" fmla="*/ 231384 w 2535993"/>
                <a:gd name="connsiteY149" fmla="*/ 2038350 h 2809875"/>
                <a:gd name="connsiteX150" fmla="*/ 207572 w 2535993"/>
                <a:gd name="connsiteY150" fmla="*/ 2062163 h 2809875"/>
                <a:gd name="connsiteX151" fmla="*/ 202809 w 2535993"/>
                <a:gd name="connsiteY151" fmla="*/ 2076450 h 2809875"/>
                <a:gd name="connsiteX152" fmla="*/ 174234 w 2535993"/>
                <a:gd name="connsiteY152" fmla="*/ 2095500 h 2809875"/>
                <a:gd name="connsiteX153" fmla="*/ 159947 w 2535993"/>
                <a:gd name="connsiteY153" fmla="*/ 2105025 h 2809875"/>
                <a:gd name="connsiteX154" fmla="*/ 131372 w 2535993"/>
                <a:gd name="connsiteY154" fmla="*/ 2133601 h 2809875"/>
                <a:gd name="connsiteX155" fmla="*/ 102797 w 2535993"/>
                <a:gd name="connsiteY155" fmla="*/ 2145506 h 2809875"/>
                <a:gd name="connsiteX156" fmla="*/ 78985 w 2535993"/>
                <a:gd name="connsiteY156" fmla="*/ 2157412 h 2809875"/>
                <a:gd name="connsiteX157" fmla="*/ 45647 w 2535993"/>
                <a:gd name="connsiteY157" fmla="*/ 2174081 h 2809875"/>
                <a:gd name="connsiteX158" fmla="*/ 24215 w 2535993"/>
                <a:gd name="connsiteY158" fmla="*/ 2178844 h 2809875"/>
                <a:gd name="connsiteX159" fmla="*/ 403 w 2535993"/>
                <a:gd name="connsiteY159" fmla="*/ 2188369 h 2809875"/>
                <a:gd name="connsiteX160" fmla="*/ 12309 w 2535993"/>
                <a:gd name="connsiteY160" fmla="*/ 2228850 h 2809875"/>
                <a:gd name="connsiteX161" fmla="*/ 43265 w 2535993"/>
                <a:gd name="connsiteY161" fmla="*/ 2255044 h 2809875"/>
                <a:gd name="connsiteX162" fmla="*/ 67079 w 2535993"/>
                <a:gd name="connsiteY162" fmla="*/ 2271713 h 2809875"/>
                <a:gd name="connsiteX163" fmla="*/ 90890 w 2535993"/>
                <a:gd name="connsiteY163" fmla="*/ 2276475 h 2809875"/>
                <a:gd name="connsiteX164" fmla="*/ 114703 w 2535993"/>
                <a:gd name="connsiteY164" fmla="*/ 2297906 h 2809875"/>
                <a:gd name="connsiteX165" fmla="*/ 119466 w 2535993"/>
                <a:gd name="connsiteY165" fmla="*/ 2326482 h 2809875"/>
                <a:gd name="connsiteX166" fmla="*/ 126609 w 2535993"/>
                <a:gd name="connsiteY166" fmla="*/ 2347913 h 2809875"/>
                <a:gd name="connsiteX167" fmla="*/ 121847 w 2535993"/>
                <a:gd name="connsiteY167" fmla="*/ 2386013 h 2809875"/>
                <a:gd name="connsiteX168" fmla="*/ 112322 w 2535993"/>
                <a:gd name="connsiteY168" fmla="*/ 2405063 h 2809875"/>
                <a:gd name="connsiteX169" fmla="*/ 100416 w 2535993"/>
                <a:gd name="connsiteY169" fmla="*/ 2424112 h 2809875"/>
                <a:gd name="connsiteX170" fmla="*/ 71841 w 2535993"/>
                <a:gd name="connsiteY170" fmla="*/ 2426494 h 2809875"/>
                <a:gd name="connsiteX171" fmla="*/ 50409 w 2535993"/>
                <a:gd name="connsiteY171" fmla="*/ 2452688 h 2809875"/>
                <a:gd name="connsiteX172" fmla="*/ 21834 w 2535993"/>
                <a:gd name="connsiteY172" fmla="*/ 2466975 h 2809875"/>
                <a:gd name="connsiteX173" fmla="*/ 31359 w 2535993"/>
                <a:gd name="connsiteY173" fmla="*/ 2490788 h 2809875"/>
                <a:gd name="connsiteX174" fmla="*/ 21834 w 2535993"/>
                <a:gd name="connsiteY174" fmla="*/ 2524125 h 2809875"/>
                <a:gd name="connsiteX175" fmla="*/ 12309 w 2535993"/>
                <a:gd name="connsiteY175" fmla="*/ 2538413 h 2809875"/>
                <a:gd name="connsiteX176" fmla="*/ 374259 w 2535993"/>
                <a:gd name="connsiteY176"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817172 w 2535993"/>
                <a:gd name="connsiteY77" fmla="*/ 254794 h 2809875"/>
                <a:gd name="connsiteX78" fmla="*/ 788597 w 2535993"/>
                <a:gd name="connsiteY78" fmla="*/ 266700 h 2809875"/>
                <a:gd name="connsiteX79" fmla="*/ 740972 w 2535993"/>
                <a:gd name="connsiteY79" fmla="*/ 300038 h 2809875"/>
                <a:gd name="connsiteX80" fmla="*/ 721922 w 2535993"/>
                <a:gd name="connsiteY80" fmla="*/ 328613 h 2809875"/>
                <a:gd name="connsiteX81" fmla="*/ 1365652 w 2535993"/>
                <a:gd name="connsiteY81" fmla="*/ 244475 h 2809875"/>
                <a:gd name="connsiteX82" fmla="*/ 1285484 w 2535993"/>
                <a:gd name="connsiteY82" fmla="*/ 267495 h 2809875"/>
                <a:gd name="connsiteX83" fmla="*/ 1263259 w 2535993"/>
                <a:gd name="connsiteY83" fmla="*/ 285750 h 2809875"/>
                <a:gd name="connsiteX84" fmla="*/ 1210872 w 2535993"/>
                <a:gd name="connsiteY84" fmla="*/ 312738 h 2809875"/>
                <a:gd name="connsiteX85" fmla="*/ 1144197 w 2535993"/>
                <a:gd name="connsiteY85" fmla="*/ 366713 h 2809875"/>
                <a:gd name="connsiteX86" fmla="*/ 972747 w 2535993"/>
                <a:gd name="connsiteY86" fmla="*/ 465138 h 2809875"/>
                <a:gd name="connsiteX87" fmla="*/ 750497 w 2535993"/>
                <a:gd name="connsiteY87" fmla="*/ 481013 h 2809875"/>
                <a:gd name="connsiteX88" fmla="*/ 736209 w 2535993"/>
                <a:gd name="connsiteY88" fmla="*/ 490538 h 2809875"/>
                <a:gd name="connsiteX89" fmla="*/ 731447 w 2535993"/>
                <a:gd name="connsiteY89" fmla="*/ 504825 h 2809875"/>
                <a:gd name="connsiteX90" fmla="*/ 717159 w 2535993"/>
                <a:gd name="connsiteY90" fmla="*/ 509588 h 2809875"/>
                <a:gd name="connsiteX91" fmla="*/ 712397 w 2535993"/>
                <a:gd name="connsiteY91" fmla="*/ 538163 h 2809875"/>
                <a:gd name="connsiteX92" fmla="*/ 702872 w 2535993"/>
                <a:gd name="connsiteY92" fmla="*/ 566738 h 2809875"/>
                <a:gd name="connsiteX93" fmla="*/ 698109 w 2535993"/>
                <a:gd name="connsiteY93" fmla="*/ 581025 h 2809875"/>
                <a:gd name="connsiteX94" fmla="*/ 683822 w 2535993"/>
                <a:gd name="connsiteY94" fmla="*/ 611981 h 2809875"/>
                <a:gd name="connsiteX95" fmla="*/ 702872 w 2535993"/>
                <a:gd name="connsiteY95" fmla="*/ 638175 h 2809875"/>
                <a:gd name="connsiteX96" fmla="*/ 731447 w 2535993"/>
                <a:gd name="connsiteY96" fmla="*/ 647700 h 2809875"/>
                <a:gd name="connsiteX97" fmla="*/ 740972 w 2535993"/>
                <a:gd name="connsiteY97" fmla="*/ 661988 h 2809875"/>
                <a:gd name="connsiteX98" fmla="*/ 745734 w 2535993"/>
                <a:gd name="connsiteY98" fmla="*/ 676275 h 2809875"/>
                <a:gd name="connsiteX99" fmla="*/ 745734 w 2535993"/>
                <a:gd name="connsiteY99" fmla="*/ 688181 h 2809875"/>
                <a:gd name="connsiteX100" fmla="*/ 748115 w 2535993"/>
                <a:gd name="connsiteY100" fmla="*/ 709613 h 2809875"/>
                <a:gd name="connsiteX101" fmla="*/ 755259 w 2535993"/>
                <a:gd name="connsiteY101" fmla="*/ 728663 h 2809875"/>
                <a:gd name="connsiteX102" fmla="*/ 745734 w 2535993"/>
                <a:gd name="connsiteY102" fmla="*/ 757238 h 2809875"/>
                <a:gd name="connsiteX103" fmla="*/ 736209 w 2535993"/>
                <a:gd name="connsiteY103" fmla="*/ 771525 h 2809875"/>
                <a:gd name="connsiteX104" fmla="*/ 736209 w 2535993"/>
                <a:gd name="connsiteY104" fmla="*/ 842963 h 2809875"/>
                <a:gd name="connsiteX105" fmla="*/ 740972 w 2535993"/>
                <a:gd name="connsiteY105" fmla="*/ 857250 h 2809875"/>
                <a:gd name="connsiteX106" fmla="*/ 745734 w 2535993"/>
                <a:gd name="connsiteY106" fmla="*/ 876300 h 2809875"/>
                <a:gd name="connsiteX107" fmla="*/ 760022 w 2535993"/>
                <a:gd name="connsiteY107" fmla="*/ 923925 h 2809875"/>
                <a:gd name="connsiteX108" fmla="*/ 764784 w 2535993"/>
                <a:gd name="connsiteY108" fmla="*/ 938213 h 2809875"/>
                <a:gd name="connsiteX109" fmla="*/ 771928 w 2535993"/>
                <a:gd name="connsiteY109" fmla="*/ 983456 h 2809875"/>
                <a:gd name="connsiteX110" fmla="*/ 750497 w 2535993"/>
                <a:gd name="connsiteY110" fmla="*/ 1004888 h 2809875"/>
                <a:gd name="connsiteX111" fmla="*/ 731447 w 2535993"/>
                <a:gd name="connsiteY111" fmla="*/ 1009650 h 2809875"/>
                <a:gd name="connsiteX112" fmla="*/ 712397 w 2535993"/>
                <a:gd name="connsiteY112" fmla="*/ 1016794 h 2809875"/>
                <a:gd name="connsiteX113" fmla="*/ 683822 w 2535993"/>
                <a:gd name="connsiteY113" fmla="*/ 1035844 h 2809875"/>
                <a:gd name="connsiteX114" fmla="*/ 674297 w 2535993"/>
                <a:gd name="connsiteY114" fmla="*/ 1052513 h 2809875"/>
                <a:gd name="connsiteX115" fmla="*/ 660009 w 2535993"/>
                <a:gd name="connsiteY115" fmla="*/ 1062038 h 2809875"/>
                <a:gd name="connsiteX116" fmla="*/ 650484 w 2535993"/>
                <a:gd name="connsiteY116" fmla="*/ 1076325 h 2809875"/>
                <a:gd name="connsiteX117" fmla="*/ 640959 w 2535993"/>
                <a:gd name="connsiteY117" fmla="*/ 1157288 h 2809875"/>
                <a:gd name="connsiteX118" fmla="*/ 626672 w 2535993"/>
                <a:gd name="connsiteY118" fmla="*/ 1190625 h 2809875"/>
                <a:gd name="connsiteX119" fmla="*/ 593334 w 2535993"/>
                <a:gd name="connsiteY119" fmla="*/ 1204913 h 2809875"/>
                <a:gd name="connsiteX120" fmla="*/ 588572 w 2535993"/>
                <a:gd name="connsiteY120" fmla="*/ 1219200 h 2809875"/>
                <a:gd name="connsiteX121" fmla="*/ 593334 w 2535993"/>
                <a:gd name="connsiteY121" fmla="*/ 1233488 h 2809875"/>
                <a:gd name="connsiteX122" fmla="*/ 579047 w 2535993"/>
                <a:gd name="connsiteY122" fmla="*/ 1247775 h 2809875"/>
                <a:gd name="connsiteX123" fmla="*/ 569521 w 2535993"/>
                <a:gd name="connsiteY123" fmla="*/ 1290638 h 2809875"/>
                <a:gd name="connsiteX124" fmla="*/ 552854 w 2535993"/>
                <a:gd name="connsiteY124" fmla="*/ 1321593 h 2809875"/>
                <a:gd name="connsiteX125" fmla="*/ 533803 w 2535993"/>
                <a:gd name="connsiteY125" fmla="*/ 1343025 h 2809875"/>
                <a:gd name="connsiteX126" fmla="*/ 519515 w 2535993"/>
                <a:gd name="connsiteY126" fmla="*/ 1371600 h 2809875"/>
                <a:gd name="connsiteX127" fmla="*/ 498084 w 2535993"/>
                <a:gd name="connsiteY127" fmla="*/ 1419225 h 2809875"/>
                <a:gd name="connsiteX128" fmla="*/ 493322 w 2535993"/>
                <a:gd name="connsiteY128" fmla="*/ 1433513 h 2809875"/>
                <a:gd name="connsiteX129" fmla="*/ 474272 w 2535993"/>
                <a:gd name="connsiteY129" fmla="*/ 1466850 h 2809875"/>
                <a:gd name="connsiteX130" fmla="*/ 464747 w 2535993"/>
                <a:gd name="connsiteY130" fmla="*/ 1485900 h 2809875"/>
                <a:gd name="connsiteX131" fmla="*/ 459984 w 2535993"/>
                <a:gd name="connsiteY131" fmla="*/ 1500188 h 2809875"/>
                <a:gd name="connsiteX132" fmla="*/ 450459 w 2535993"/>
                <a:gd name="connsiteY132" fmla="*/ 1514475 h 2809875"/>
                <a:gd name="connsiteX133" fmla="*/ 436172 w 2535993"/>
                <a:gd name="connsiteY133" fmla="*/ 1552575 h 2809875"/>
                <a:gd name="connsiteX134" fmla="*/ 412359 w 2535993"/>
                <a:gd name="connsiteY134" fmla="*/ 1595438 h 2809875"/>
                <a:gd name="connsiteX135" fmla="*/ 398072 w 2535993"/>
                <a:gd name="connsiteY135" fmla="*/ 1628776 h 2809875"/>
                <a:gd name="connsiteX136" fmla="*/ 393310 w 2535993"/>
                <a:gd name="connsiteY136" fmla="*/ 1657350 h 2809875"/>
                <a:gd name="connsiteX137" fmla="*/ 379022 w 2535993"/>
                <a:gd name="connsiteY137" fmla="*/ 1719263 h 2809875"/>
                <a:gd name="connsiteX138" fmla="*/ 374259 w 2535993"/>
                <a:gd name="connsiteY138" fmla="*/ 1757363 h 2809875"/>
                <a:gd name="connsiteX139" fmla="*/ 369497 w 2535993"/>
                <a:gd name="connsiteY139" fmla="*/ 1771650 h 2809875"/>
                <a:gd name="connsiteX140" fmla="*/ 357591 w 2535993"/>
                <a:gd name="connsiteY140" fmla="*/ 1807369 h 2809875"/>
                <a:gd name="connsiteX141" fmla="*/ 343303 w 2535993"/>
                <a:gd name="connsiteY141" fmla="*/ 1852613 h 2809875"/>
                <a:gd name="connsiteX142" fmla="*/ 336159 w 2535993"/>
                <a:gd name="connsiteY142" fmla="*/ 1876425 h 2809875"/>
                <a:gd name="connsiteX143" fmla="*/ 326634 w 2535993"/>
                <a:gd name="connsiteY143" fmla="*/ 1890713 h 2809875"/>
                <a:gd name="connsiteX144" fmla="*/ 321872 w 2535993"/>
                <a:gd name="connsiteY144" fmla="*/ 1905000 h 2809875"/>
                <a:gd name="connsiteX145" fmla="*/ 307584 w 2535993"/>
                <a:gd name="connsiteY145" fmla="*/ 1914525 h 2809875"/>
                <a:gd name="connsiteX146" fmla="*/ 293297 w 2535993"/>
                <a:gd name="connsiteY146" fmla="*/ 1943100 h 2809875"/>
                <a:gd name="connsiteX147" fmla="*/ 283772 w 2535993"/>
                <a:gd name="connsiteY147" fmla="*/ 1971675 h 2809875"/>
                <a:gd name="connsiteX148" fmla="*/ 267103 w 2535993"/>
                <a:gd name="connsiteY148" fmla="*/ 2002632 h 2809875"/>
                <a:gd name="connsiteX149" fmla="*/ 231384 w 2535993"/>
                <a:gd name="connsiteY149" fmla="*/ 2038350 h 2809875"/>
                <a:gd name="connsiteX150" fmla="*/ 207572 w 2535993"/>
                <a:gd name="connsiteY150" fmla="*/ 2062163 h 2809875"/>
                <a:gd name="connsiteX151" fmla="*/ 202809 w 2535993"/>
                <a:gd name="connsiteY151" fmla="*/ 2076450 h 2809875"/>
                <a:gd name="connsiteX152" fmla="*/ 174234 w 2535993"/>
                <a:gd name="connsiteY152" fmla="*/ 2095500 h 2809875"/>
                <a:gd name="connsiteX153" fmla="*/ 159947 w 2535993"/>
                <a:gd name="connsiteY153" fmla="*/ 2105025 h 2809875"/>
                <a:gd name="connsiteX154" fmla="*/ 131372 w 2535993"/>
                <a:gd name="connsiteY154" fmla="*/ 2133601 h 2809875"/>
                <a:gd name="connsiteX155" fmla="*/ 102797 w 2535993"/>
                <a:gd name="connsiteY155" fmla="*/ 2145506 h 2809875"/>
                <a:gd name="connsiteX156" fmla="*/ 78985 w 2535993"/>
                <a:gd name="connsiteY156" fmla="*/ 2157412 h 2809875"/>
                <a:gd name="connsiteX157" fmla="*/ 45647 w 2535993"/>
                <a:gd name="connsiteY157" fmla="*/ 2174081 h 2809875"/>
                <a:gd name="connsiteX158" fmla="*/ 24215 w 2535993"/>
                <a:gd name="connsiteY158" fmla="*/ 2178844 h 2809875"/>
                <a:gd name="connsiteX159" fmla="*/ 403 w 2535993"/>
                <a:gd name="connsiteY159" fmla="*/ 2188369 h 2809875"/>
                <a:gd name="connsiteX160" fmla="*/ 12309 w 2535993"/>
                <a:gd name="connsiteY160" fmla="*/ 2228850 h 2809875"/>
                <a:gd name="connsiteX161" fmla="*/ 43265 w 2535993"/>
                <a:gd name="connsiteY161" fmla="*/ 2255044 h 2809875"/>
                <a:gd name="connsiteX162" fmla="*/ 67079 w 2535993"/>
                <a:gd name="connsiteY162" fmla="*/ 2271713 h 2809875"/>
                <a:gd name="connsiteX163" fmla="*/ 90890 w 2535993"/>
                <a:gd name="connsiteY163" fmla="*/ 2276475 h 2809875"/>
                <a:gd name="connsiteX164" fmla="*/ 114703 w 2535993"/>
                <a:gd name="connsiteY164" fmla="*/ 2297906 h 2809875"/>
                <a:gd name="connsiteX165" fmla="*/ 119466 w 2535993"/>
                <a:gd name="connsiteY165" fmla="*/ 2326482 h 2809875"/>
                <a:gd name="connsiteX166" fmla="*/ 126609 w 2535993"/>
                <a:gd name="connsiteY166" fmla="*/ 2347913 h 2809875"/>
                <a:gd name="connsiteX167" fmla="*/ 121847 w 2535993"/>
                <a:gd name="connsiteY167" fmla="*/ 2386013 h 2809875"/>
                <a:gd name="connsiteX168" fmla="*/ 112322 w 2535993"/>
                <a:gd name="connsiteY168" fmla="*/ 2405063 h 2809875"/>
                <a:gd name="connsiteX169" fmla="*/ 100416 w 2535993"/>
                <a:gd name="connsiteY169" fmla="*/ 2424112 h 2809875"/>
                <a:gd name="connsiteX170" fmla="*/ 71841 w 2535993"/>
                <a:gd name="connsiteY170" fmla="*/ 2426494 h 2809875"/>
                <a:gd name="connsiteX171" fmla="*/ 50409 w 2535993"/>
                <a:gd name="connsiteY171" fmla="*/ 2452688 h 2809875"/>
                <a:gd name="connsiteX172" fmla="*/ 21834 w 2535993"/>
                <a:gd name="connsiteY172" fmla="*/ 2466975 h 2809875"/>
                <a:gd name="connsiteX173" fmla="*/ 31359 w 2535993"/>
                <a:gd name="connsiteY173" fmla="*/ 2490788 h 2809875"/>
                <a:gd name="connsiteX174" fmla="*/ 21834 w 2535993"/>
                <a:gd name="connsiteY174" fmla="*/ 2524125 h 2809875"/>
                <a:gd name="connsiteX175" fmla="*/ 12309 w 2535993"/>
                <a:gd name="connsiteY175" fmla="*/ 2538413 h 2809875"/>
                <a:gd name="connsiteX176" fmla="*/ 374259 w 2535993"/>
                <a:gd name="connsiteY176"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817172 w 2535993"/>
                <a:gd name="connsiteY77" fmla="*/ 254794 h 2809875"/>
                <a:gd name="connsiteX78" fmla="*/ 788597 w 2535993"/>
                <a:gd name="connsiteY78" fmla="*/ 266700 h 2809875"/>
                <a:gd name="connsiteX79" fmla="*/ 740972 w 2535993"/>
                <a:gd name="connsiteY79" fmla="*/ 300038 h 2809875"/>
                <a:gd name="connsiteX80" fmla="*/ 1365652 w 2535993"/>
                <a:gd name="connsiteY80" fmla="*/ 244475 h 2809875"/>
                <a:gd name="connsiteX81" fmla="*/ 1285484 w 2535993"/>
                <a:gd name="connsiteY81" fmla="*/ 267495 h 2809875"/>
                <a:gd name="connsiteX82" fmla="*/ 1263259 w 2535993"/>
                <a:gd name="connsiteY82" fmla="*/ 285750 h 2809875"/>
                <a:gd name="connsiteX83" fmla="*/ 1210872 w 2535993"/>
                <a:gd name="connsiteY83" fmla="*/ 312738 h 2809875"/>
                <a:gd name="connsiteX84" fmla="*/ 1144197 w 2535993"/>
                <a:gd name="connsiteY84" fmla="*/ 366713 h 2809875"/>
                <a:gd name="connsiteX85" fmla="*/ 972747 w 2535993"/>
                <a:gd name="connsiteY85" fmla="*/ 465138 h 2809875"/>
                <a:gd name="connsiteX86" fmla="*/ 750497 w 2535993"/>
                <a:gd name="connsiteY86" fmla="*/ 481013 h 2809875"/>
                <a:gd name="connsiteX87" fmla="*/ 736209 w 2535993"/>
                <a:gd name="connsiteY87" fmla="*/ 490538 h 2809875"/>
                <a:gd name="connsiteX88" fmla="*/ 731447 w 2535993"/>
                <a:gd name="connsiteY88" fmla="*/ 504825 h 2809875"/>
                <a:gd name="connsiteX89" fmla="*/ 717159 w 2535993"/>
                <a:gd name="connsiteY89" fmla="*/ 509588 h 2809875"/>
                <a:gd name="connsiteX90" fmla="*/ 712397 w 2535993"/>
                <a:gd name="connsiteY90" fmla="*/ 538163 h 2809875"/>
                <a:gd name="connsiteX91" fmla="*/ 702872 w 2535993"/>
                <a:gd name="connsiteY91" fmla="*/ 566738 h 2809875"/>
                <a:gd name="connsiteX92" fmla="*/ 698109 w 2535993"/>
                <a:gd name="connsiteY92" fmla="*/ 581025 h 2809875"/>
                <a:gd name="connsiteX93" fmla="*/ 683822 w 2535993"/>
                <a:gd name="connsiteY93" fmla="*/ 611981 h 2809875"/>
                <a:gd name="connsiteX94" fmla="*/ 702872 w 2535993"/>
                <a:gd name="connsiteY94" fmla="*/ 638175 h 2809875"/>
                <a:gd name="connsiteX95" fmla="*/ 731447 w 2535993"/>
                <a:gd name="connsiteY95" fmla="*/ 647700 h 2809875"/>
                <a:gd name="connsiteX96" fmla="*/ 740972 w 2535993"/>
                <a:gd name="connsiteY96" fmla="*/ 661988 h 2809875"/>
                <a:gd name="connsiteX97" fmla="*/ 745734 w 2535993"/>
                <a:gd name="connsiteY97" fmla="*/ 676275 h 2809875"/>
                <a:gd name="connsiteX98" fmla="*/ 745734 w 2535993"/>
                <a:gd name="connsiteY98" fmla="*/ 688181 h 2809875"/>
                <a:gd name="connsiteX99" fmla="*/ 748115 w 2535993"/>
                <a:gd name="connsiteY99" fmla="*/ 709613 h 2809875"/>
                <a:gd name="connsiteX100" fmla="*/ 755259 w 2535993"/>
                <a:gd name="connsiteY100" fmla="*/ 728663 h 2809875"/>
                <a:gd name="connsiteX101" fmla="*/ 745734 w 2535993"/>
                <a:gd name="connsiteY101" fmla="*/ 757238 h 2809875"/>
                <a:gd name="connsiteX102" fmla="*/ 736209 w 2535993"/>
                <a:gd name="connsiteY102" fmla="*/ 771525 h 2809875"/>
                <a:gd name="connsiteX103" fmla="*/ 736209 w 2535993"/>
                <a:gd name="connsiteY103" fmla="*/ 842963 h 2809875"/>
                <a:gd name="connsiteX104" fmla="*/ 740972 w 2535993"/>
                <a:gd name="connsiteY104" fmla="*/ 857250 h 2809875"/>
                <a:gd name="connsiteX105" fmla="*/ 745734 w 2535993"/>
                <a:gd name="connsiteY105" fmla="*/ 876300 h 2809875"/>
                <a:gd name="connsiteX106" fmla="*/ 760022 w 2535993"/>
                <a:gd name="connsiteY106" fmla="*/ 923925 h 2809875"/>
                <a:gd name="connsiteX107" fmla="*/ 764784 w 2535993"/>
                <a:gd name="connsiteY107" fmla="*/ 938213 h 2809875"/>
                <a:gd name="connsiteX108" fmla="*/ 771928 w 2535993"/>
                <a:gd name="connsiteY108" fmla="*/ 983456 h 2809875"/>
                <a:gd name="connsiteX109" fmla="*/ 750497 w 2535993"/>
                <a:gd name="connsiteY109" fmla="*/ 1004888 h 2809875"/>
                <a:gd name="connsiteX110" fmla="*/ 731447 w 2535993"/>
                <a:gd name="connsiteY110" fmla="*/ 1009650 h 2809875"/>
                <a:gd name="connsiteX111" fmla="*/ 712397 w 2535993"/>
                <a:gd name="connsiteY111" fmla="*/ 1016794 h 2809875"/>
                <a:gd name="connsiteX112" fmla="*/ 683822 w 2535993"/>
                <a:gd name="connsiteY112" fmla="*/ 1035844 h 2809875"/>
                <a:gd name="connsiteX113" fmla="*/ 674297 w 2535993"/>
                <a:gd name="connsiteY113" fmla="*/ 1052513 h 2809875"/>
                <a:gd name="connsiteX114" fmla="*/ 660009 w 2535993"/>
                <a:gd name="connsiteY114" fmla="*/ 1062038 h 2809875"/>
                <a:gd name="connsiteX115" fmla="*/ 650484 w 2535993"/>
                <a:gd name="connsiteY115" fmla="*/ 1076325 h 2809875"/>
                <a:gd name="connsiteX116" fmla="*/ 640959 w 2535993"/>
                <a:gd name="connsiteY116" fmla="*/ 1157288 h 2809875"/>
                <a:gd name="connsiteX117" fmla="*/ 626672 w 2535993"/>
                <a:gd name="connsiteY117" fmla="*/ 1190625 h 2809875"/>
                <a:gd name="connsiteX118" fmla="*/ 593334 w 2535993"/>
                <a:gd name="connsiteY118" fmla="*/ 1204913 h 2809875"/>
                <a:gd name="connsiteX119" fmla="*/ 588572 w 2535993"/>
                <a:gd name="connsiteY119" fmla="*/ 1219200 h 2809875"/>
                <a:gd name="connsiteX120" fmla="*/ 593334 w 2535993"/>
                <a:gd name="connsiteY120" fmla="*/ 1233488 h 2809875"/>
                <a:gd name="connsiteX121" fmla="*/ 579047 w 2535993"/>
                <a:gd name="connsiteY121" fmla="*/ 1247775 h 2809875"/>
                <a:gd name="connsiteX122" fmla="*/ 569521 w 2535993"/>
                <a:gd name="connsiteY122" fmla="*/ 1290638 h 2809875"/>
                <a:gd name="connsiteX123" fmla="*/ 552854 w 2535993"/>
                <a:gd name="connsiteY123" fmla="*/ 1321593 h 2809875"/>
                <a:gd name="connsiteX124" fmla="*/ 533803 w 2535993"/>
                <a:gd name="connsiteY124" fmla="*/ 1343025 h 2809875"/>
                <a:gd name="connsiteX125" fmla="*/ 519515 w 2535993"/>
                <a:gd name="connsiteY125" fmla="*/ 1371600 h 2809875"/>
                <a:gd name="connsiteX126" fmla="*/ 498084 w 2535993"/>
                <a:gd name="connsiteY126" fmla="*/ 1419225 h 2809875"/>
                <a:gd name="connsiteX127" fmla="*/ 493322 w 2535993"/>
                <a:gd name="connsiteY127" fmla="*/ 1433513 h 2809875"/>
                <a:gd name="connsiteX128" fmla="*/ 474272 w 2535993"/>
                <a:gd name="connsiteY128" fmla="*/ 1466850 h 2809875"/>
                <a:gd name="connsiteX129" fmla="*/ 464747 w 2535993"/>
                <a:gd name="connsiteY129" fmla="*/ 1485900 h 2809875"/>
                <a:gd name="connsiteX130" fmla="*/ 459984 w 2535993"/>
                <a:gd name="connsiteY130" fmla="*/ 1500188 h 2809875"/>
                <a:gd name="connsiteX131" fmla="*/ 450459 w 2535993"/>
                <a:gd name="connsiteY131" fmla="*/ 1514475 h 2809875"/>
                <a:gd name="connsiteX132" fmla="*/ 436172 w 2535993"/>
                <a:gd name="connsiteY132" fmla="*/ 1552575 h 2809875"/>
                <a:gd name="connsiteX133" fmla="*/ 412359 w 2535993"/>
                <a:gd name="connsiteY133" fmla="*/ 1595438 h 2809875"/>
                <a:gd name="connsiteX134" fmla="*/ 398072 w 2535993"/>
                <a:gd name="connsiteY134" fmla="*/ 1628776 h 2809875"/>
                <a:gd name="connsiteX135" fmla="*/ 393310 w 2535993"/>
                <a:gd name="connsiteY135" fmla="*/ 1657350 h 2809875"/>
                <a:gd name="connsiteX136" fmla="*/ 379022 w 2535993"/>
                <a:gd name="connsiteY136" fmla="*/ 1719263 h 2809875"/>
                <a:gd name="connsiteX137" fmla="*/ 374259 w 2535993"/>
                <a:gd name="connsiteY137" fmla="*/ 1757363 h 2809875"/>
                <a:gd name="connsiteX138" fmla="*/ 369497 w 2535993"/>
                <a:gd name="connsiteY138" fmla="*/ 1771650 h 2809875"/>
                <a:gd name="connsiteX139" fmla="*/ 357591 w 2535993"/>
                <a:gd name="connsiteY139" fmla="*/ 1807369 h 2809875"/>
                <a:gd name="connsiteX140" fmla="*/ 343303 w 2535993"/>
                <a:gd name="connsiteY140" fmla="*/ 1852613 h 2809875"/>
                <a:gd name="connsiteX141" fmla="*/ 336159 w 2535993"/>
                <a:gd name="connsiteY141" fmla="*/ 1876425 h 2809875"/>
                <a:gd name="connsiteX142" fmla="*/ 326634 w 2535993"/>
                <a:gd name="connsiteY142" fmla="*/ 1890713 h 2809875"/>
                <a:gd name="connsiteX143" fmla="*/ 321872 w 2535993"/>
                <a:gd name="connsiteY143" fmla="*/ 1905000 h 2809875"/>
                <a:gd name="connsiteX144" fmla="*/ 307584 w 2535993"/>
                <a:gd name="connsiteY144" fmla="*/ 1914525 h 2809875"/>
                <a:gd name="connsiteX145" fmla="*/ 293297 w 2535993"/>
                <a:gd name="connsiteY145" fmla="*/ 1943100 h 2809875"/>
                <a:gd name="connsiteX146" fmla="*/ 283772 w 2535993"/>
                <a:gd name="connsiteY146" fmla="*/ 1971675 h 2809875"/>
                <a:gd name="connsiteX147" fmla="*/ 267103 w 2535993"/>
                <a:gd name="connsiteY147" fmla="*/ 2002632 h 2809875"/>
                <a:gd name="connsiteX148" fmla="*/ 231384 w 2535993"/>
                <a:gd name="connsiteY148" fmla="*/ 2038350 h 2809875"/>
                <a:gd name="connsiteX149" fmla="*/ 207572 w 2535993"/>
                <a:gd name="connsiteY149" fmla="*/ 2062163 h 2809875"/>
                <a:gd name="connsiteX150" fmla="*/ 202809 w 2535993"/>
                <a:gd name="connsiteY150" fmla="*/ 2076450 h 2809875"/>
                <a:gd name="connsiteX151" fmla="*/ 174234 w 2535993"/>
                <a:gd name="connsiteY151" fmla="*/ 2095500 h 2809875"/>
                <a:gd name="connsiteX152" fmla="*/ 159947 w 2535993"/>
                <a:gd name="connsiteY152" fmla="*/ 2105025 h 2809875"/>
                <a:gd name="connsiteX153" fmla="*/ 131372 w 2535993"/>
                <a:gd name="connsiteY153" fmla="*/ 2133601 h 2809875"/>
                <a:gd name="connsiteX154" fmla="*/ 102797 w 2535993"/>
                <a:gd name="connsiteY154" fmla="*/ 2145506 h 2809875"/>
                <a:gd name="connsiteX155" fmla="*/ 78985 w 2535993"/>
                <a:gd name="connsiteY155" fmla="*/ 2157412 h 2809875"/>
                <a:gd name="connsiteX156" fmla="*/ 45647 w 2535993"/>
                <a:gd name="connsiteY156" fmla="*/ 2174081 h 2809875"/>
                <a:gd name="connsiteX157" fmla="*/ 24215 w 2535993"/>
                <a:gd name="connsiteY157" fmla="*/ 2178844 h 2809875"/>
                <a:gd name="connsiteX158" fmla="*/ 403 w 2535993"/>
                <a:gd name="connsiteY158" fmla="*/ 2188369 h 2809875"/>
                <a:gd name="connsiteX159" fmla="*/ 12309 w 2535993"/>
                <a:gd name="connsiteY159" fmla="*/ 2228850 h 2809875"/>
                <a:gd name="connsiteX160" fmla="*/ 43265 w 2535993"/>
                <a:gd name="connsiteY160" fmla="*/ 2255044 h 2809875"/>
                <a:gd name="connsiteX161" fmla="*/ 67079 w 2535993"/>
                <a:gd name="connsiteY161" fmla="*/ 2271713 h 2809875"/>
                <a:gd name="connsiteX162" fmla="*/ 90890 w 2535993"/>
                <a:gd name="connsiteY162" fmla="*/ 2276475 h 2809875"/>
                <a:gd name="connsiteX163" fmla="*/ 114703 w 2535993"/>
                <a:gd name="connsiteY163" fmla="*/ 2297906 h 2809875"/>
                <a:gd name="connsiteX164" fmla="*/ 119466 w 2535993"/>
                <a:gd name="connsiteY164" fmla="*/ 2326482 h 2809875"/>
                <a:gd name="connsiteX165" fmla="*/ 126609 w 2535993"/>
                <a:gd name="connsiteY165" fmla="*/ 2347913 h 2809875"/>
                <a:gd name="connsiteX166" fmla="*/ 121847 w 2535993"/>
                <a:gd name="connsiteY166" fmla="*/ 2386013 h 2809875"/>
                <a:gd name="connsiteX167" fmla="*/ 112322 w 2535993"/>
                <a:gd name="connsiteY167" fmla="*/ 2405063 h 2809875"/>
                <a:gd name="connsiteX168" fmla="*/ 100416 w 2535993"/>
                <a:gd name="connsiteY168" fmla="*/ 2424112 h 2809875"/>
                <a:gd name="connsiteX169" fmla="*/ 71841 w 2535993"/>
                <a:gd name="connsiteY169" fmla="*/ 2426494 h 2809875"/>
                <a:gd name="connsiteX170" fmla="*/ 50409 w 2535993"/>
                <a:gd name="connsiteY170" fmla="*/ 2452688 h 2809875"/>
                <a:gd name="connsiteX171" fmla="*/ 21834 w 2535993"/>
                <a:gd name="connsiteY171" fmla="*/ 2466975 h 2809875"/>
                <a:gd name="connsiteX172" fmla="*/ 31359 w 2535993"/>
                <a:gd name="connsiteY172" fmla="*/ 2490788 h 2809875"/>
                <a:gd name="connsiteX173" fmla="*/ 21834 w 2535993"/>
                <a:gd name="connsiteY173" fmla="*/ 2524125 h 2809875"/>
                <a:gd name="connsiteX174" fmla="*/ 12309 w 2535993"/>
                <a:gd name="connsiteY174" fmla="*/ 2538413 h 2809875"/>
                <a:gd name="connsiteX175" fmla="*/ 374259 w 2535993"/>
                <a:gd name="connsiteY175"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817172 w 2535993"/>
                <a:gd name="connsiteY77" fmla="*/ 254794 h 2809875"/>
                <a:gd name="connsiteX78" fmla="*/ 788597 w 2535993"/>
                <a:gd name="connsiteY78" fmla="*/ 266700 h 2809875"/>
                <a:gd name="connsiteX79" fmla="*/ 1365652 w 2535993"/>
                <a:gd name="connsiteY79" fmla="*/ 244475 h 2809875"/>
                <a:gd name="connsiteX80" fmla="*/ 1285484 w 2535993"/>
                <a:gd name="connsiteY80" fmla="*/ 267495 h 2809875"/>
                <a:gd name="connsiteX81" fmla="*/ 1263259 w 2535993"/>
                <a:gd name="connsiteY81" fmla="*/ 285750 h 2809875"/>
                <a:gd name="connsiteX82" fmla="*/ 1210872 w 2535993"/>
                <a:gd name="connsiteY82" fmla="*/ 312738 h 2809875"/>
                <a:gd name="connsiteX83" fmla="*/ 1144197 w 2535993"/>
                <a:gd name="connsiteY83" fmla="*/ 366713 h 2809875"/>
                <a:gd name="connsiteX84" fmla="*/ 972747 w 2535993"/>
                <a:gd name="connsiteY84" fmla="*/ 465138 h 2809875"/>
                <a:gd name="connsiteX85" fmla="*/ 750497 w 2535993"/>
                <a:gd name="connsiteY85" fmla="*/ 481013 h 2809875"/>
                <a:gd name="connsiteX86" fmla="*/ 736209 w 2535993"/>
                <a:gd name="connsiteY86" fmla="*/ 490538 h 2809875"/>
                <a:gd name="connsiteX87" fmla="*/ 731447 w 2535993"/>
                <a:gd name="connsiteY87" fmla="*/ 504825 h 2809875"/>
                <a:gd name="connsiteX88" fmla="*/ 717159 w 2535993"/>
                <a:gd name="connsiteY88" fmla="*/ 509588 h 2809875"/>
                <a:gd name="connsiteX89" fmla="*/ 712397 w 2535993"/>
                <a:gd name="connsiteY89" fmla="*/ 538163 h 2809875"/>
                <a:gd name="connsiteX90" fmla="*/ 702872 w 2535993"/>
                <a:gd name="connsiteY90" fmla="*/ 566738 h 2809875"/>
                <a:gd name="connsiteX91" fmla="*/ 698109 w 2535993"/>
                <a:gd name="connsiteY91" fmla="*/ 581025 h 2809875"/>
                <a:gd name="connsiteX92" fmla="*/ 683822 w 2535993"/>
                <a:gd name="connsiteY92" fmla="*/ 611981 h 2809875"/>
                <a:gd name="connsiteX93" fmla="*/ 702872 w 2535993"/>
                <a:gd name="connsiteY93" fmla="*/ 638175 h 2809875"/>
                <a:gd name="connsiteX94" fmla="*/ 731447 w 2535993"/>
                <a:gd name="connsiteY94" fmla="*/ 647700 h 2809875"/>
                <a:gd name="connsiteX95" fmla="*/ 740972 w 2535993"/>
                <a:gd name="connsiteY95" fmla="*/ 661988 h 2809875"/>
                <a:gd name="connsiteX96" fmla="*/ 745734 w 2535993"/>
                <a:gd name="connsiteY96" fmla="*/ 676275 h 2809875"/>
                <a:gd name="connsiteX97" fmla="*/ 745734 w 2535993"/>
                <a:gd name="connsiteY97" fmla="*/ 688181 h 2809875"/>
                <a:gd name="connsiteX98" fmla="*/ 748115 w 2535993"/>
                <a:gd name="connsiteY98" fmla="*/ 709613 h 2809875"/>
                <a:gd name="connsiteX99" fmla="*/ 755259 w 2535993"/>
                <a:gd name="connsiteY99" fmla="*/ 728663 h 2809875"/>
                <a:gd name="connsiteX100" fmla="*/ 745734 w 2535993"/>
                <a:gd name="connsiteY100" fmla="*/ 757238 h 2809875"/>
                <a:gd name="connsiteX101" fmla="*/ 736209 w 2535993"/>
                <a:gd name="connsiteY101" fmla="*/ 771525 h 2809875"/>
                <a:gd name="connsiteX102" fmla="*/ 736209 w 2535993"/>
                <a:gd name="connsiteY102" fmla="*/ 842963 h 2809875"/>
                <a:gd name="connsiteX103" fmla="*/ 740972 w 2535993"/>
                <a:gd name="connsiteY103" fmla="*/ 857250 h 2809875"/>
                <a:gd name="connsiteX104" fmla="*/ 745734 w 2535993"/>
                <a:gd name="connsiteY104" fmla="*/ 876300 h 2809875"/>
                <a:gd name="connsiteX105" fmla="*/ 760022 w 2535993"/>
                <a:gd name="connsiteY105" fmla="*/ 923925 h 2809875"/>
                <a:gd name="connsiteX106" fmla="*/ 764784 w 2535993"/>
                <a:gd name="connsiteY106" fmla="*/ 938213 h 2809875"/>
                <a:gd name="connsiteX107" fmla="*/ 771928 w 2535993"/>
                <a:gd name="connsiteY107" fmla="*/ 983456 h 2809875"/>
                <a:gd name="connsiteX108" fmla="*/ 750497 w 2535993"/>
                <a:gd name="connsiteY108" fmla="*/ 1004888 h 2809875"/>
                <a:gd name="connsiteX109" fmla="*/ 731447 w 2535993"/>
                <a:gd name="connsiteY109" fmla="*/ 1009650 h 2809875"/>
                <a:gd name="connsiteX110" fmla="*/ 712397 w 2535993"/>
                <a:gd name="connsiteY110" fmla="*/ 1016794 h 2809875"/>
                <a:gd name="connsiteX111" fmla="*/ 683822 w 2535993"/>
                <a:gd name="connsiteY111" fmla="*/ 1035844 h 2809875"/>
                <a:gd name="connsiteX112" fmla="*/ 674297 w 2535993"/>
                <a:gd name="connsiteY112" fmla="*/ 1052513 h 2809875"/>
                <a:gd name="connsiteX113" fmla="*/ 660009 w 2535993"/>
                <a:gd name="connsiteY113" fmla="*/ 1062038 h 2809875"/>
                <a:gd name="connsiteX114" fmla="*/ 650484 w 2535993"/>
                <a:gd name="connsiteY114" fmla="*/ 1076325 h 2809875"/>
                <a:gd name="connsiteX115" fmla="*/ 640959 w 2535993"/>
                <a:gd name="connsiteY115" fmla="*/ 1157288 h 2809875"/>
                <a:gd name="connsiteX116" fmla="*/ 626672 w 2535993"/>
                <a:gd name="connsiteY116" fmla="*/ 1190625 h 2809875"/>
                <a:gd name="connsiteX117" fmla="*/ 593334 w 2535993"/>
                <a:gd name="connsiteY117" fmla="*/ 1204913 h 2809875"/>
                <a:gd name="connsiteX118" fmla="*/ 588572 w 2535993"/>
                <a:gd name="connsiteY118" fmla="*/ 1219200 h 2809875"/>
                <a:gd name="connsiteX119" fmla="*/ 593334 w 2535993"/>
                <a:gd name="connsiteY119" fmla="*/ 1233488 h 2809875"/>
                <a:gd name="connsiteX120" fmla="*/ 579047 w 2535993"/>
                <a:gd name="connsiteY120" fmla="*/ 1247775 h 2809875"/>
                <a:gd name="connsiteX121" fmla="*/ 569521 w 2535993"/>
                <a:gd name="connsiteY121" fmla="*/ 1290638 h 2809875"/>
                <a:gd name="connsiteX122" fmla="*/ 552854 w 2535993"/>
                <a:gd name="connsiteY122" fmla="*/ 1321593 h 2809875"/>
                <a:gd name="connsiteX123" fmla="*/ 533803 w 2535993"/>
                <a:gd name="connsiteY123" fmla="*/ 1343025 h 2809875"/>
                <a:gd name="connsiteX124" fmla="*/ 519515 w 2535993"/>
                <a:gd name="connsiteY124" fmla="*/ 1371600 h 2809875"/>
                <a:gd name="connsiteX125" fmla="*/ 498084 w 2535993"/>
                <a:gd name="connsiteY125" fmla="*/ 1419225 h 2809875"/>
                <a:gd name="connsiteX126" fmla="*/ 493322 w 2535993"/>
                <a:gd name="connsiteY126" fmla="*/ 1433513 h 2809875"/>
                <a:gd name="connsiteX127" fmla="*/ 474272 w 2535993"/>
                <a:gd name="connsiteY127" fmla="*/ 1466850 h 2809875"/>
                <a:gd name="connsiteX128" fmla="*/ 464747 w 2535993"/>
                <a:gd name="connsiteY128" fmla="*/ 1485900 h 2809875"/>
                <a:gd name="connsiteX129" fmla="*/ 459984 w 2535993"/>
                <a:gd name="connsiteY129" fmla="*/ 1500188 h 2809875"/>
                <a:gd name="connsiteX130" fmla="*/ 450459 w 2535993"/>
                <a:gd name="connsiteY130" fmla="*/ 1514475 h 2809875"/>
                <a:gd name="connsiteX131" fmla="*/ 436172 w 2535993"/>
                <a:gd name="connsiteY131" fmla="*/ 1552575 h 2809875"/>
                <a:gd name="connsiteX132" fmla="*/ 412359 w 2535993"/>
                <a:gd name="connsiteY132" fmla="*/ 1595438 h 2809875"/>
                <a:gd name="connsiteX133" fmla="*/ 398072 w 2535993"/>
                <a:gd name="connsiteY133" fmla="*/ 1628776 h 2809875"/>
                <a:gd name="connsiteX134" fmla="*/ 393310 w 2535993"/>
                <a:gd name="connsiteY134" fmla="*/ 1657350 h 2809875"/>
                <a:gd name="connsiteX135" fmla="*/ 379022 w 2535993"/>
                <a:gd name="connsiteY135" fmla="*/ 1719263 h 2809875"/>
                <a:gd name="connsiteX136" fmla="*/ 374259 w 2535993"/>
                <a:gd name="connsiteY136" fmla="*/ 1757363 h 2809875"/>
                <a:gd name="connsiteX137" fmla="*/ 369497 w 2535993"/>
                <a:gd name="connsiteY137" fmla="*/ 1771650 h 2809875"/>
                <a:gd name="connsiteX138" fmla="*/ 357591 w 2535993"/>
                <a:gd name="connsiteY138" fmla="*/ 1807369 h 2809875"/>
                <a:gd name="connsiteX139" fmla="*/ 343303 w 2535993"/>
                <a:gd name="connsiteY139" fmla="*/ 1852613 h 2809875"/>
                <a:gd name="connsiteX140" fmla="*/ 336159 w 2535993"/>
                <a:gd name="connsiteY140" fmla="*/ 1876425 h 2809875"/>
                <a:gd name="connsiteX141" fmla="*/ 326634 w 2535993"/>
                <a:gd name="connsiteY141" fmla="*/ 1890713 h 2809875"/>
                <a:gd name="connsiteX142" fmla="*/ 321872 w 2535993"/>
                <a:gd name="connsiteY142" fmla="*/ 1905000 h 2809875"/>
                <a:gd name="connsiteX143" fmla="*/ 307584 w 2535993"/>
                <a:gd name="connsiteY143" fmla="*/ 1914525 h 2809875"/>
                <a:gd name="connsiteX144" fmla="*/ 293297 w 2535993"/>
                <a:gd name="connsiteY144" fmla="*/ 1943100 h 2809875"/>
                <a:gd name="connsiteX145" fmla="*/ 283772 w 2535993"/>
                <a:gd name="connsiteY145" fmla="*/ 1971675 h 2809875"/>
                <a:gd name="connsiteX146" fmla="*/ 267103 w 2535993"/>
                <a:gd name="connsiteY146" fmla="*/ 2002632 h 2809875"/>
                <a:gd name="connsiteX147" fmla="*/ 231384 w 2535993"/>
                <a:gd name="connsiteY147" fmla="*/ 2038350 h 2809875"/>
                <a:gd name="connsiteX148" fmla="*/ 207572 w 2535993"/>
                <a:gd name="connsiteY148" fmla="*/ 2062163 h 2809875"/>
                <a:gd name="connsiteX149" fmla="*/ 202809 w 2535993"/>
                <a:gd name="connsiteY149" fmla="*/ 2076450 h 2809875"/>
                <a:gd name="connsiteX150" fmla="*/ 174234 w 2535993"/>
                <a:gd name="connsiteY150" fmla="*/ 2095500 h 2809875"/>
                <a:gd name="connsiteX151" fmla="*/ 159947 w 2535993"/>
                <a:gd name="connsiteY151" fmla="*/ 2105025 h 2809875"/>
                <a:gd name="connsiteX152" fmla="*/ 131372 w 2535993"/>
                <a:gd name="connsiteY152" fmla="*/ 2133601 h 2809875"/>
                <a:gd name="connsiteX153" fmla="*/ 102797 w 2535993"/>
                <a:gd name="connsiteY153" fmla="*/ 2145506 h 2809875"/>
                <a:gd name="connsiteX154" fmla="*/ 78985 w 2535993"/>
                <a:gd name="connsiteY154" fmla="*/ 2157412 h 2809875"/>
                <a:gd name="connsiteX155" fmla="*/ 45647 w 2535993"/>
                <a:gd name="connsiteY155" fmla="*/ 2174081 h 2809875"/>
                <a:gd name="connsiteX156" fmla="*/ 24215 w 2535993"/>
                <a:gd name="connsiteY156" fmla="*/ 2178844 h 2809875"/>
                <a:gd name="connsiteX157" fmla="*/ 403 w 2535993"/>
                <a:gd name="connsiteY157" fmla="*/ 2188369 h 2809875"/>
                <a:gd name="connsiteX158" fmla="*/ 12309 w 2535993"/>
                <a:gd name="connsiteY158" fmla="*/ 2228850 h 2809875"/>
                <a:gd name="connsiteX159" fmla="*/ 43265 w 2535993"/>
                <a:gd name="connsiteY159" fmla="*/ 2255044 h 2809875"/>
                <a:gd name="connsiteX160" fmla="*/ 67079 w 2535993"/>
                <a:gd name="connsiteY160" fmla="*/ 2271713 h 2809875"/>
                <a:gd name="connsiteX161" fmla="*/ 90890 w 2535993"/>
                <a:gd name="connsiteY161" fmla="*/ 2276475 h 2809875"/>
                <a:gd name="connsiteX162" fmla="*/ 114703 w 2535993"/>
                <a:gd name="connsiteY162" fmla="*/ 2297906 h 2809875"/>
                <a:gd name="connsiteX163" fmla="*/ 119466 w 2535993"/>
                <a:gd name="connsiteY163" fmla="*/ 2326482 h 2809875"/>
                <a:gd name="connsiteX164" fmla="*/ 126609 w 2535993"/>
                <a:gd name="connsiteY164" fmla="*/ 2347913 h 2809875"/>
                <a:gd name="connsiteX165" fmla="*/ 121847 w 2535993"/>
                <a:gd name="connsiteY165" fmla="*/ 2386013 h 2809875"/>
                <a:gd name="connsiteX166" fmla="*/ 112322 w 2535993"/>
                <a:gd name="connsiteY166" fmla="*/ 2405063 h 2809875"/>
                <a:gd name="connsiteX167" fmla="*/ 100416 w 2535993"/>
                <a:gd name="connsiteY167" fmla="*/ 2424112 h 2809875"/>
                <a:gd name="connsiteX168" fmla="*/ 71841 w 2535993"/>
                <a:gd name="connsiteY168" fmla="*/ 2426494 h 2809875"/>
                <a:gd name="connsiteX169" fmla="*/ 50409 w 2535993"/>
                <a:gd name="connsiteY169" fmla="*/ 2452688 h 2809875"/>
                <a:gd name="connsiteX170" fmla="*/ 21834 w 2535993"/>
                <a:gd name="connsiteY170" fmla="*/ 2466975 h 2809875"/>
                <a:gd name="connsiteX171" fmla="*/ 31359 w 2535993"/>
                <a:gd name="connsiteY171" fmla="*/ 2490788 h 2809875"/>
                <a:gd name="connsiteX172" fmla="*/ 21834 w 2535993"/>
                <a:gd name="connsiteY172" fmla="*/ 2524125 h 2809875"/>
                <a:gd name="connsiteX173" fmla="*/ 12309 w 2535993"/>
                <a:gd name="connsiteY173" fmla="*/ 2538413 h 2809875"/>
                <a:gd name="connsiteX174" fmla="*/ 374259 w 2535993"/>
                <a:gd name="connsiteY174"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836222 w 2535993"/>
                <a:gd name="connsiteY76" fmla="*/ 238125 h 2809875"/>
                <a:gd name="connsiteX77" fmla="*/ 788597 w 2535993"/>
                <a:gd name="connsiteY77" fmla="*/ 266700 h 2809875"/>
                <a:gd name="connsiteX78" fmla="*/ 1365652 w 2535993"/>
                <a:gd name="connsiteY78" fmla="*/ 244475 h 2809875"/>
                <a:gd name="connsiteX79" fmla="*/ 1285484 w 2535993"/>
                <a:gd name="connsiteY79" fmla="*/ 267495 h 2809875"/>
                <a:gd name="connsiteX80" fmla="*/ 1263259 w 2535993"/>
                <a:gd name="connsiteY80" fmla="*/ 285750 h 2809875"/>
                <a:gd name="connsiteX81" fmla="*/ 1210872 w 2535993"/>
                <a:gd name="connsiteY81" fmla="*/ 312738 h 2809875"/>
                <a:gd name="connsiteX82" fmla="*/ 1144197 w 2535993"/>
                <a:gd name="connsiteY82" fmla="*/ 366713 h 2809875"/>
                <a:gd name="connsiteX83" fmla="*/ 972747 w 2535993"/>
                <a:gd name="connsiteY83" fmla="*/ 465138 h 2809875"/>
                <a:gd name="connsiteX84" fmla="*/ 750497 w 2535993"/>
                <a:gd name="connsiteY84" fmla="*/ 481013 h 2809875"/>
                <a:gd name="connsiteX85" fmla="*/ 736209 w 2535993"/>
                <a:gd name="connsiteY85" fmla="*/ 490538 h 2809875"/>
                <a:gd name="connsiteX86" fmla="*/ 731447 w 2535993"/>
                <a:gd name="connsiteY86" fmla="*/ 504825 h 2809875"/>
                <a:gd name="connsiteX87" fmla="*/ 717159 w 2535993"/>
                <a:gd name="connsiteY87" fmla="*/ 509588 h 2809875"/>
                <a:gd name="connsiteX88" fmla="*/ 712397 w 2535993"/>
                <a:gd name="connsiteY88" fmla="*/ 538163 h 2809875"/>
                <a:gd name="connsiteX89" fmla="*/ 702872 w 2535993"/>
                <a:gd name="connsiteY89" fmla="*/ 566738 h 2809875"/>
                <a:gd name="connsiteX90" fmla="*/ 698109 w 2535993"/>
                <a:gd name="connsiteY90" fmla="*/ 581025 h 2809875"/>
                <a:gd name="connsiteX91" fmla="*/ 683822 w 2535993"/>
                <a:gd name="connsiteY91" fmla="*/ 611981 h 2809875"/>
                <a:gd name="connsiteX92" fmla="*/ 702872 w 2535993"/>
                <a:gd name="connsiteY92" fmla="*/ 638175 h 2809875"/>
                <a:gd name="connsiteX93" fmla="*/ 731447 w 2535993"/>
                <a:gd name="connsiteY93" fmla="*/ 647700 h 2809875"/>
                <a:gd name="connsiteX94" fmla="*/ 740972 w 2535993"/>
                <a:gd name="connsiteY94" fmla="*/ 661988 h 2809875"/>
                <a:gd name="connsiteX95" fmla="*/ 745734 w 2535993"/>
                <a:gd name="connsiteY95" fmla="*/ 676275 h 2809875"/>
                <a:gd name="connsiteX96" fmla="*/ 745734 w 2535993"/>
                <a:gd name="connsiteY96" fmla="*/ 688181 h 2809875"/>
                <a:gd name="connsiteX97" fmla="*/ 748115 w 2535993"/>
                <a:gd name="connsiteY97" fmla="*/ 709613 h 2809875"/>
                <a:gd name="connsiteX98" fmla="*/ 755259 w 2535993"/>
                <a:gd name="connsiteY98" fmla="*/ 728663 h 2809875"/>
                <a:gd name="connsiteX99" fmla="*/ 745734 w 2535993"/>
                <a:gd name="connsiteY99" fmla="*/ 757238 h 2809875"/>
                <a:gd name="connsiteX100" fmla="*/ 736209 w 2535993"/>
                <a:gd name="connsiteY100" fmla="*/ 771525 h 2809875"/>
                <a:gd name="connsiteX101" fmla="*/ 736209 w 2535993"/>
                <a:gd name="connsiteY101" fmla="*/ 842963 h 2809875"/>
                <a:gd name="connsiteX102" fmla="*/ 740972 w 2535993"/>
                <a:gd name="connsiteY102" fmla="*/ 857250 h 2809875"/>
                <a:gd name="connsiteX103" fmla="*/ 745734 w 2535993"/>
                <a:gd name="connsiteY103" fmla="*/ 876300 h 2809875"/>
                <a:gd name="connsiteX104" fmla="*/ 760022 w 2535993"/>
                <a:gd name="connsiteY104" fmla="*/ 923925 h 2809875"/>
                <a:gd name="connsiteX105" fmla="*/ 764784 w 2535993"/>
                <a:gd name="connsiteY105" fmla="*/ 938213 h 2809875"/>
                <a:gd name="connsiteX106" fmla="*/ 771928 w 2535993"/>
                <a:gd name="connsiteY106" fmla="*/ 983456 h 2809875"/>
                <a:gd name="connsiteX107" fmla="*/ 750497 w 2535993"/>
                <a:gd name="connsiteY107" fmla="*/ 1004888 h 2809875"/>
                <a:gd name="connsiteX108" fmla="*/ 731447 w 2535993"/>
                <a:gd name="connsiteY108" fmla="*/ 1009650 h 2809875"/>
                <a:gd name="connsiteX109" fmla="*/ 712397 w 2535993"/>
                <a:gd name="connsiteY109" fmla="*/ 1016794 h 2809875"/>
                <a:gd name="connsiteX110" fmla="*/ 683822 w 2535993"/>
                <a:gd name="connsiteY110" fmla="*/ 1035844 h 2809875"/>
                <a:gd name="connsiteX111" fmla="*/ 674297 w 2535993"/>
                <a:gd name="connsiteY111" fmla="*/ 1052513 h 2809875"/>
                <a:gd name="connsiteX112" fmla="*/ 660009 w 2535993"/>
                <a:gd name="connsiteY112" fmla="*/ 1062038 h 2809875"/>
                <a:gd name="connsiteX113" fmla="*/ 650484 w 2535993"/>
                <a:gd name="connsiteY113" fmla="*/ 1076325 h 2809875"/>
                <a:gd name="connsiteX114" fmla="*/ 640959 w 2535993"/>
                <a:gd name="connsiteY114" fmla="*/ 1157288 h 2809875"/>
                <a:gd name="connsiteX115" fmla="*/ 626672 w 2535993"/>
                <a:gd name="connsiteY115" fmla="*/ 1190625 h 2809875"/>
                <a:gd name="connsiteX116" fmla="*/ 593334 w 2535993"/>
                <a:gd name="connsiteY116" fmla="*/ 1204913 h 2809875"/>
                <a:gd name="connsiteX117" fmla="*/ 588572 w 2535993"/>
                <a:gd name="connsiteY117" fmla="*/ 1219200 h 2809875"/>
                <a:gd name="connsiteX118" fmla="*/ 593334 w 2535993"/>
                <a:gd name="connsiteY118" fmla="*/ 1233488 h 2809875"/>
                <a:gd name="connsiteX119" fmla="*/ 579047 w 2535993"/>
                <a:gd name="connsiteY119" fmla="*/ 1247775 h 2809875"/>
                <a:gd name="connsiteX120" fmla="*/ 569521 w 2535993"/>
                <a:gd name="connsiteY120" fmla="*/ 1290638 h 2809875"/>
                <a:gd name="connsiteX121" fmla="*/ 552854 w 2535993"/>
                <a:gd name="connsiteY121" fmla="*/ 1321593 h 2809875"/>
                <a:gd name="connsiteX122" fmla="*/ 533803 w 2535993"/>
                <a:gd name="connsiteY122" fmla="*/ 1343025 h 2809875"/>
                <a:gd name="connsiteX123" fmla="*/ 519515 w 2535993"/>
                <a:gd name="connsiteY123" fmla="*/ 1371600 h 2809875"/>
                <a:gd name="connsiteX124" fmla="*/ 498084 w 2535993"/>
                <a:gd name="connsiteY124" fmla="*/ 1419225 h 2809875"/>
                <a:gd name="connsiteX125" fmla="*/ 493322 w 2535993"/>
                <a:gd name="connsiteY125" fmla="*/ 1433513 h 2809875"/>
                <a:gd name="connsiteX126" fmla="*/ 474272 w 2535993"/>
                <a:gd name="connsiteY126" fmla="*/ 1466850 h 2809875"/>
                <a:gd name="connsiteX127" fmla="*/ 464747 w 2535993"/>
                <a:gd name="connsiteY127" fmla="*/ 1485900 h 2809875"/>
                <a:gd name="connsiteX128" fmla="*/ 459984 w 2535993"/>
                <a:gd name="connsiteY128" fmla="*/ 1500188 h 2809875"/>
                <a:gd name="connsiteX129" fmla="*/ 450459 w 2535993"/>
                <a:gd name="connsiteY129" fmla="*/ 1514475 h 2809875"/>
                <a:gd name="connsiteX130" fmla="*/ 436172 w 2535993"/>
                <a:gd name="connsiteY130" fmla="*/ 1552575 h 2809875"/>
                <a:gd name="connsiteX131" fmla="*/ 412359 w 2535993"/>
                <a:gd name="connsiteY131" fmla="*/ 1595438 h 2809875"/>
                <a:gd name="connsiteX132" fmla="*/ 398072 w 2535993"/>
                <a:gd name="connsiteY132" fmla="*/ 1628776 h 2809875"/>
                <a:gd name="connsiteX133" fmla="*/ 393310 w 2535993"/>
                <a:gd name="connsiteY133" fmla="*/ 1657350 h 2809875"/>
                <a:gd name="connsiteX134" fmla="*/ 379022 w 2535993"/>
                <a:gd name="connsiteY134" fmla="*/ 1719263 h 2809875"/>
                <a:gd name="connsiteX135" fmla="*/ 374259 w 2535993"/>
                <a:gd name="connsiteY135" fmla="*/ 1757363 h 2809875"/>
                <a:gd name="connsiteX136" fmla="*/ 369497 w 2535993"/>
                <a:gd name="connsiteY136" fmla="*/ 1771650 h 2809875"/>
                <a:gd name="connsiteX137" fmla="*/ 357591 w 2535993"/>
                <a:gd name="connsiteY137" fmla="*/ 1807369 h 2809875"/>
                <a:gd name="connsiteX138" fmla="*/ 343303 w 2535993"/>
                <a:gd name="connsiteY138" fmla="*/ 1852613 h 2809875"/>
                <a:gd name="connsiteX139" fmla="*/ 336159 w 2535993"/>
                <a:gd name="connsiteY139" fmla="*/ 1876425 h 2809875"/>
                <a:gd name="connsiteX140" fmla="*/ 326634 w 2535993"/>
                <a:gd name="connsiteY140" fmla="*/ 1890713 h 2809875"/>
                <a:gd name="connsiteX141" fmla="*/ 321872 w 2535993"/>
                <a:gd name="connsiteY141" fmla="*/ 1905000 h 2809875"/>
                <a:gd name="connsiteX142" fmla="*/ 307584 w 2535993"/>
                <a:gd name="connsiteY142" fmla="*/ 1914525 h 2809875"/>
                <a:gd name="connsiteX143" fmla="*/ 293297 w 2535993"/>
                <a:gd name="connsiteY143" fmla="*/ 1943100 h 2809875"/>
                <a:gd name="connsiteX144" fmla="*/ 283772 w 2535993"/>
                <a:gd name="connsiteY144" fmla="*/ 1971675 h 2809875"/>
                <a:gd name="connsiteX145" fmla="*/ 267103 w 2535993"/>
                <a:gd name="connsiteY145" fmla="*/ 2002632 h 2809875"/>
                <a:gd name="connsiteX146" fmla="*/ 231384 w 2535993"/>
                <a:gd name="connsiteY146" fmla="*/ 2038350 h 2809875"/>
                <a:gd name="connsiteX147" fmla="*/ 207572 w 2535993"/>
                <a:gd name="connsiteY147" fmla="*/ 2062163 h 2809875"/>
                <a:gd name="connsiteX148" fmla="*/ 202809 w 2535993"/>
                <a:gd name="connsiteY148" fmla="*/ 2076450 h 2809875"/>
                <a:gd name="connsiteX149" fmla="*/ 174234 w 2535993"/>
                <a:gd name="connsiteY149" fmla="*/ 2095500 h 2809875"/>
                <a:gd name="connsiteX150" fmla="*/ 159947 w 2535993"/>
                <a:gd name="connsiteY150" fmla="*/ 2105025 h 2809875"/>
                <a:gd name="connsiteX151" fmla="*/ 131372 w 2535993"/>
                <a:gd name="connsiteY151" fmla="*/ 2133601 h 2809875"/>
                <a:gd name="connsiteX152" fmla="*/ 102797 w 2535993"/>
                <a:gd name="connsiteY152" fmla="*/ 2145506 h 2809875"/>
                <a:gd name="connsiteX153" fmla="*/ 78985 w 2535993"/>
                <a:gd name="connsiteY153" fmla="*/ 2157412 h 2809875"/>
                <a:gd name="connsiteX154" fmla="*/ 45647 w 2535993"/>
                <a:gd name="connsiteY154" fmla="*/ 2174081 h 2809875"/>
                <a:gd name="connsiteX155" fmla="*/ 24215 w 2535993"/>
                <a:gd name="connsiteY155" fmla="*/ 2178844 h 2809875"/>
                <a:gd name="connsiteX156" fmla="*/ 403 w 2535993"/>
                <a:gd name="connsiteY156" fmla="*/ 2188369 h 2809875"/>
                <a:gd name="connsiteX157" fmla="*/ 12309 w 2535993"/>
                <a:gd name="connsiteY157" fmla="*/ 2228850 h 2809875"/>
                <a:gd name="connsiteX158" fmla="*/ 43265 w 2535993"/>
                <a:gd name="connsiteY158" fmla="*/ 2255044 h 2809875"/>
                <a:gd name="connsiteX159" fmla="*/ 67079 w 2535993"/>
                <a:gd name="connsiteY159" fmla="*/ 2271713 h 2809875"/>
                <a:gd name="connsiteX160" fmla="*/ 90890 w 2535993"/>
                <a:gd name="connsiteY160" fmla="*/ 2276475 h 2809875"/>
                <a:gd name="connsiteX161" fmla="*/ 114703 w 2535993"/>
                <a:gd name="connsiteY161" fmla="*/ 2297906 h 2809875"/>
                <a:gd name="connsiteX162" fmla="*/ 119466 w 2535993"/>
                <a:gd name="connsiteY162" fmla="*/ 2326482 h 2809875"/>
                <a:gd name="connsiteX163" fmla="*/ 126609 w 2535993"/>
                <a:gd name="connsiteY163" fmla="*/ 2347913 h 2809875"/>
                <a:gd name="connsiteX164" fmla="*/ 121847 w 2535993"/>
                <a:gd name="connsiteY164" fmla="*/ 2386013 h 2809875"/>
                <a:gd name="connsiteX165" fmla="*/ 112322 w 2535993"/>
                <a:gd name="connsiteY165" fmla="*/ 2405063 h 2809875"/>
                <a:gd name="connsiteX166" fmla="*/ 100416 w 2535993"/>
                <a:gd name="connsiteY166" fmla="*/ 2424112 h 2809875"/>
                <a:gd name="connsiteX167" fmla="*/ 71841 w 2535993"/>
                <a:gd name="connsiteY167" fmla="*/ 2426494 h 2809875"/>
                <a:gd name="connsiteX168" fmla="*/ 50409 w 2535993"/>
                <a:gd name="connsiteY168" fmla="*/ 2452688 h 2809875"/>
                <a:gd name="connsiteX169" fmla="*/ 21834 w 2535993"/>
                <a:gd name="connsiteY169" fmla="*/ 2466975 h 2809875"/>
                <a:gd name="connsiteX170" fmla="*/ 31359 w 2535993"/>
                <a:gd name="connsiteY170" fmla="*/ 2490788 h 2809875"/>
                <a:gd name="connsiteX171" fmla="*/ 21834 w 2535993"/>
                <a:gd name="connsiteY171" fmla="*/ 2524125 h 2809875"/>
                <a:gd name="connsiteX172" fmla="*/ 12309 w 2535993"/>
                <a:gd name="connsiteY172" fmla="*/ 2538413 h 2809875"/>
                <a:gd name="connsiteX173" fmla="*/ 374259 w 2535993"/>
                <a:gd name="connsiteY173"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840984 w 2535993"/>
                <a:gd name="connsiteY75" fmla="*/ 223838 h 2809875"/>
                <a:gd name="connsiteX76" fmla="*/ 788597 w 2535993"/>
                <a:gd name="connsiteY76" fmla="*/ 266700 h 2809875"/>
                <a:gd name="connsiteX77" fmla="*/ 1365652 w 2535993"/>
                <a:gd name="connsiteY77" fmla="*/ 244475 h 2809875"/>
                <a:gd name="connsiteX78" fmla="*/ 1285484 w 2535993"/>
                <a:gd name="connsiteY78" fmla="*/ 267495 h 2809875"/>
                <a:gd name="connsiteX79" fmla="*/ 1263259 w 2535993"/>
                <a:gd name="connsiteY79" fmla="*/ 285750 h 2809875"/>
                <a:gd name="connsiteX80" fmla="*/ 1210872 w 2535993"/>
                <a:gd name="connsiteY80" fmla="*/ 312738 h 2809875"/>
                <a:gd name="connsiteX81" fmla="*/ 1144197 w 2535993"/>
                <a:gd name="connsiteY81" fmla="*/ 366713 h 2809875"/>
                <a:gd name="connsiteX82" fmla="*/ 972747 w 2535993"/>
                <a:gd name="connsiteY82" fmla="*/ 465138 h 2809875"/>
                <a:gd name="connsiteX83" fmla="*/ 750497 w 2535993"/>
                <a:gd name="connsiteY83" fmla="*/ 481013 h 2809875"/>
                <a:gd name="connsiteX84" fmla="*/ 736209 w 2535993"/>
                <a:gd name="connsiteY84" fmla="*/ 490538 h 2809875"/>
                <a:gd name="connsiteX85" fmla="*/ 731447 w 2535993"/>
                <a:gd name="connsiteY85" fmla="*/ 504825 h 2809875"/>
                <a:gd name="connsiteX86" fmla="*/ 717159 w 2535993"/>
                <a:gd name="connsiteY86" fmla="*/ 509588 h 2809875"/>
                <a:gd name="connsiteX87" fmla="*/ 712397 w 2535993"/>
                <a:gd name="connsiteY87" fmla="*/ 538163 h 2809875"/>
                <a:gd name="connsiteX88" fmla="*/ 702872 w 2535993"/>
                <a:gd name="connsiteY88" fmla="*/ 566738 h 2809875"/>
                <a:gd name="connsiteX89" fmla="*/ 698109 w 2535993"/>
                <a:gd name="connsiteY89" fmla="*/ 581025 h 2809875"/>
                <a:gd name="connsiteX90" fmla="*/ 683822 w 2535993"/>
                <a:gd name="connsiteY90" fmla="*/ 611981 h 2809875"/>
                <a:gd name="connsiteX91" fmla="*/ 702872 w 2535993"/>
                <a:gd name="connsiteY91" fmla="*/ 638175 h 2809875"/>
                <a:gd name="connsiteX92" fmla="*/ 731447 w 2535993"/>
                <a:gd name="connsiteY92" fmla="*/ 647700 h 2809875"/>
                <a:gd name="connsiteX93" fmla="*/ 740972 w 2535993"/>
                <a:gd name="connsiteY93" fmla="*/ 661988 h 2809875"/>
                <a:gd name="connsiteX94" fmla="*/ 745734 w 2535993"/>
                <a:gd name="connsiteY94" fmla="*/ 676275 h 2809875"/>
                <a:gd name="connsiteX95" fmla="*/ 745734 w 2535993"/>
                <a:gd name="connsiteY95" fmla="*/ 688181 h 2809875"/>
                <a:gd name="connsiteX96" fmla="*/ 748115 w 2535993"/>
                <a:gd name="connsiteY96" fmla="*/ 709613 h 2809875"/>
                <a:gd name="connsiteX97" fmla="*/ 755259 w 2535993"/>
                <a:gd name="connsiteY97" fmla="*/ 728663 h 2809875"/>
                <a:gd name="connsiteX98" fmla="*/ 745734 w 2535993"/>
                <a:gd name="connsiteY98" fmla="*/ 757238 h 2809875"/>
                <a:gd name="connsiteX99" fmla="*/ 736209 w 2535993"/>
                <a:gd name="connsiteY99" fmla="*/ 771525 h 2809875"/>
                <a:gd name="connsiteX100" fmla="*/ 736209 w 2535993"/>
                <a:gd name="connsiteY100" fmla="*/ 842963 h 2809875"/>
                <a:gd name="connsiteX101" fmla="*/ 740972 w 2535993"/>
                <a:gd name="connsiteY101" fmla="*/ 857250 h 2809875"/>
                <a:gd name="connsiteX102" fmla="*/ 745734 w 2535993"/>
                <a:gd name="connsiteY102" fmla="*/ 876300 h 2809875"/>
                <a:gd name="connsiteX103" fmla="*/ 760022 w 2535993"/>
                <a:gd name="connsiteY103" fmla="*/ 923925 h 2809875"/>
                <a:gd name="connsiteX104" fmla="*/ 764784 w 2535993"/>
                <a:gd name="connsiteY104" fmla="*/ 938213 h 2809875"/>
                <a:gd name="connsiteX105" fmla="*/ 771928 w 2535993"/>
                <a:gd name="connsiteY105" fmla="*/ 983456 h 2809875"/>
                <a:gd name="connsiteX106" fmla="*/ 750497 w 2535993"/>
                <a:gd name="connsiteY106" fmla="*/ 1004888 h 2809875"/>
                <a:gd name="connsiteX107" fmla="*/ 731447 w 2535993"/>
                <a:gd name="connsiteY107" fmla="*/ 1009650 h 2809875"/>
                <a:gd name="connsiteX108" fmla="*/ 712397 w 2535993"/>
                <a:gd name="connsiteY108" fmla="*/ 1016794 h 2809875"/>
                <a:gd name="connsiteX109" fmla="*/ 683822 w 2535993"/>
                <a:gd name="connsiteY109" fmla="*/ 1035844 h 2809875"/>
                <a:gd name="connsiteX110" fmla="*/ 674297 w 2535993"/>
                <a:gd name="connsiteY110" fmla="*/ 1052513 h 2809875"/>
                <a:gd name="connsiteX111" fmla="*/ 660009 w 2535993"/>
                <a:gd name="connsiteY111" fmla="*/ 1062038 h 2809875"/>
                <a:gd name="connsiteX112" fmla="*/ 650484 w 2535993"/>
                <a:gd name="connsiteY112" fmla="*/ 1076325 h 2809875"/>
                <a:gd name="connsiteX113" fmla="*/ 640959 w 2535993"/>
                <a:gd name="connsiteY113" fmla="*/ 1157288 h 2809875"/>
                <a:gd name="connsiteX114" fmla="*/ 626672 w 2535993"/>
                <a:gd name="connsiteY114" fmla="*/ 1190625 h 2809875"/>
                <a:gd name="connsiteX115" fmla="*/ 593334 w 2535993"/>
                <a:gd name="connsiteY115" fmla="*/ 1204913 h 2809875"/>
                <a:gd name="connsiteX116" fmla="*/ 588572 w 2535993"/>
                <a:gd name="connsiteY116" fmla="*/ 1219200 h 2809875"/>
                <a:gd name="connsiteX117" fmla="*/ 593334 w 2535993"/>
                <a:gd name="connsiteY117" fmla="*/ 1233488 h 2809875"/>
                <a:gd name="connsiteX118" fmla="*/ 579047 w 2535993"/>
                <a:gd name="connsiteY118" fmla="*/ 1247775 h 2809875"/>
                <a:gd name="connsiteX119" fmla="*/ 569521 w 2535993"/>
                <a:gd name="connsiteY119" fmla="*/ 1290638 h 2809875"/>
                <a:gd name="connsiteX120" fmla="*/ 552854 w 2535993"/>
                <a:gd name="connsiteY120" fmla="*/ 1321593 h 2809875"/>
                <a:gd name="connsiteX121" fmla="*/ 533803 w 2535993"/>
                <a:gd name="connsiteY121" fmla="*/ 1343025 h 2809875"/>
                <a:gd name="connsiteX122" fmla="*/ 519515 w 2535993"/>
                <a:gd name="connsiteY122" fmla="*/ 1371600 h 2809875"/>
                <a:gd name="connsiteX123" fmla="*/ 498084 w 2535993"/>
                <a:gd name="connsiteY123" fmla="*/ 1419225 h 2809875"/>
                <a:gd name="connsiteX124" fmla="*/ 493322 w 2535993"/>
                <a:gd name="connsiteY124" fmla="*/ 1433513 h 2809875"/>
                <a:gd name="connsiteX125" fmla="*/ 474272 w 2535993"/>
                <a:gd name="connsiteY125" fmla="*/ 1466850 h 2809875"/>
                <a:gd name="connsiteX126" fmla="*/ 464747 w 2535993"/>
                <a:gd name="connsiteY126" fmla="*/ 1485900 h 2809875"/>
                <a:gd name="connsiteX127" fmla="*/ 459984 w 2535993"/>
                <a:gd name="connsiteY127" fmla="*/ 1500188 h 2809875"/>
                <a:gd name="connsiteX128" fmla="*/ 450459 w 2535993"/>
                <a:gd name="connsiteY128" fmla="*/ 1514475 h 2809875"/>
                <a:gd name="connsiteX129" fmla="*/ 436172 w 2535993"/>
                <a:gd name="connsiteY129" fmla="*/ 1552575 h 2809875"/>
                <a:gd name="connsiteX130" fmla="*/ 412359 w 2535993"/>
                <a:gd name="connsiteY130" fmla="*/ 1595438 h 2809875"/>
                <a:gd name="connsiteX131" fmla="*/ 398072 w 2535993"/>
                <a:gd name="connsiteY131" fmla="*/ 1628776 h 2809875"/>
                <a:gd name="connsiteX132" fmla="*/ 393310 w 2535993"/>
                <a:gd name="connsiteY132" fmla="*/ 1657350 h 2809875"/>
                <a:gd name="connsiteX133" fmla="*/ 379022 w 2535993"/>
                <a:gd name="connsiteY133" fmla="*/ 1719263 h 2809875"/>
                <a:gd name="connsiteX134" fmla="*/ 374259 w 2535993"/>
                <a:gd name="connsiteY134" fmla="*/ 1757363 h 2809875"/>
                <a:gd name="connsiteX135" fmla="*/ 369497 w 2535993"/>
                <a:gd name="connsiteY135" fmla="*/ 1771650 h 2809875"/>
                <a:gd name="connsiteX136" fmla="*/ 357591 w 2535993"/>
                <a:gd name="connsiteY136" fmla="*/ 1807369 h 2809875"/>
                <a:gd name="connsiteX137" fmla="*/ 343303 w 2535993"/>
                <a:gd name="connsiteY137" fmla="*/ 1852613 h 2809875"/>
                <a:gd name="connsiteX138" fmla="*/ 336159 w 2535993"/>
                <a:gd name="connsiteY138" fmla="*/ 1876425 h 2809875"/>
                <a:gd name="connsiteX139" fmla="*/ 326634 w 2535993"/>
                <a:gd name="connsiteY139" fmla="*/ 1890713 h 2809875"/>
                <a:gd name="connsiteX140" fmla="*/ 321872 w 2535993"/>
                <a:gd name="connsiteY140" fmla="*/ 1905000 h 2809875"/>
                <a:gd name="connsiteX141" fmla="*/ 307584 w 2535993"/>
                <a:gd name="connsiteY141" fmla="*/ 1914525 h 2809875"/>
                <a:gd name="connsiteX142" fmla="*/ 293297 w 2535993"/>
                <a:gd name="connsiteY142" fmla="*/ 1943100 h 2809875"/>
                <a:gd name="connsiteX143" fmla="*/ 283772 w 2535993"/>
                <a:gd name="connsiteY143" fmla="*/ 1971675 h 2809875"/>
                <a:gd name="connsiteX144" fmla="*/ 267103 w 2535993"/>
                <a:gd name="connsiteY144" fmla="*/ 2002632 h 2809875"/>
                <a:gd name="connsiteX145" fmla="*/ 231384 w 2535993"/>
                <a:gd name="connsiteY145" fmla="*/ 2038350 h 2809875"/>
                <a:gd name="connsiteX146" fmla="*/ 207572 w 2535993"/>
                <a:gd name="connsiteY146" fmla="*/ 2062163 h 2809875"/>
                <a:gd name="connsiteX147" fmla="*/ 202809 w 2535993"/>
                <a:gd name="connsiteY147" fmla="*/ 2076450 h 2809875"/>
                <a:gd name="connsiteX148" fmla="*/ 174234 w 2535993"/>
                <a:gd name="connsiteY148" fmla="*/ 2095500 h 2809875"/>
                <a:gd name="connsiteX149" fmla="*/ 159947 w 2535993"/>
                <a:gd name="connsiteY149" fmla="*/ 2105025 h 2809875"/>
                <a:gd name="connsiteX150" fmla="*/ 131372 w 2535993"/>
                <a:gd name="connsiteY150" fmla="*/ 2133601 h 2809875"/>
                <a:gd name="connsiteX151" fmla="*/ 102797 w 2535993"/>
                <a:gd name="connsiteY151" fmla="*/ 2145506 h 2809875"/>
                <a:gd name="connsiteX152" fmla="*/ 78985 w 2535993"/>
                <a:gd name="connsiteY152" fmla="*/ 2157412 h 2809875"/>
                <a:gd name="connsiteX153" fmla="*/ 45647 w 2535993"/>
                <a:gd name="connsiteY153" fmla="*/ 2174081 h 2809875"/>
                <a:gd name="connsiteX154" fmla="*/ 24215 w 2535993"/>
                <a:gd name="connsiteY154" fmla="*/ 2178844 h 2809875"/>
                <a:gd name="connsiteX155" fmla="*/ 403 w 2535993"/>
                <a:gd name="connsiteY155" fmla="*/ 2188369 h 2809875"/>
                <a:gd name="connsiteX156" fmla="*/ 12309 w 2535993"/>
                <a:gd name="connsiteY156" fmla="*/ 2228850 h 2809875"/>
                <a:gd name="connsiteX157" fmla="*/ 43265 w 2535993"/>
                <a:gd name="connsiteY157" fmla="*/ 2255044 h 2809875"/>
                <a:gd name="connsiteX158" fmla="*/ 67079 w 2535993"/>
                <a:gd name="connsiteY158" fmla="*/ 2271713 h 2809875"/>
                <a:gd name="connsiteX159" fmla="*/ 90890 w 2535993"/>
                <a:gd name="connsiteY159" fmla="*/ 2276475 h 2809875"/>
                <a:gd name="connsiteX160" fmla="*/ 114703 w 2535993"/>
                <a:gd name="connsiteY160" fmla="*/ 2297906 h 2809875"/>
                <a:gd name="connsiteX161" fmla="*/ 119466 w 2535993"/>
                <a:gd name="connsiteY161" fmla="*/ 2326482 h 2809875"/>
                <a:gd name="connsiteX162" fmla="*/ 126609 w 2535993"/>
                <a:gd name="connsiteY162" fmla="*/ 2347913 h 2809875"/>
                <a:gd name="connsiteX163" fmla="*/ 121847 w 2535993"/>
                <a:gd name="connsiteY163" fmla="*/ 2386013 h 2809875"/>
                <a:gd name="connsiteX164" fmla="*/ 112322 w 2535993"/>
                <a:gd name="connsiteY164" fmla="*/ 2405063 h 2809875"/>
                <a:gd name="connsiteX165" fmla="*/ 100416 w 2535993"/>
                <a:gd name="connsiteY165" fmla="*/ 2424112 h 2809875"/>
                <a:gd name="connsiteX166" fmla="*/ 71841 w 2535993"/>
                <a:gd name="connsiteY166" fmla="*/ 2426494 h 2809875"/>
                <a:gd name="connsiteX167" fmla="*/ 50409 w 2535993"/>
                <a:gd name="connsiteY167" fmla="*/ 2452688 h 2809875"/>
                <a:gd name="connsiteX168" fmla="*/ 21834 w 2535993"/>
                <a:gd name="connsiteY168" fmla="*/ 2466975 h 2809875"/>
                <a:gd name="connsiteX169" fmla="*/ 31359 w 2535993"/>
                <a:gd name="connsiteY169" fmla="*/ 2490788 h 2809875"/>
                <a:gd name="connsiteX170" fmla="*/ 21834 w 2535993"/>
                <a:gd name="connsiteY170" fmla="*/ 2524125 h 2809875"/>
                <a:gd name="connsiteX171" fmla="*/ 12309 w 2535993"/>
                <a:gd name="connsiteY171" fmla="*/ 2538413 h 2809875"/>
                <a:gd name="connsiteX172" fmla="*/ 374259 w 2535993"/>
                <a:gd name="connsiteY172"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845747 w 2535993"/>
                <a:gd name="connsiteY74" fmla="*/ 180975 h 2809875"/>
                <a:gd name="connsiteX75" fmla="*/ 788597 w 2535993"/>
                <a:gd name="connsiteY75" fmla="*/ 266700 h 2809875"/>
                <a:gd name="connsiteX76" fmla="*/ 1365652 w 2535993"/>
                <a:gd name="connsiteY76" fmla="*/ 244475 h 2809875"/>
                <a:gd name="connsiteX77" fmla="*/ 1285484 w 2535993"/>
                <a:gd name="connsiteY77" fmla="*/ 267495 h 2809875"/>
                <a:gd name="connsiteX78" fmla="*/ 1263259 w 2535993"/>
                <a:gd name="connsiteY78" fmla="*/ 285750 h 2809875"/>
                <a:gd name="connsiteX79" fmla="*/ 1210872 w 2535993"/>
                <a:gd name="connsiteY79" fmla="*/ 312738 h 2809875"/>
                <a:gd name="connsiteX80" fmla="*/ 1144197 w 2535993"/>
                <a:gd name="connsiteY80" fmla="*/ 366713 h 2809875"/>
                <a:gd name="connsiteX81" fmla="*/ 972747 w 2535993"/>
                <a:gd name="connsiteY81" fmla="*/ 465138 h 2809875"/>
                <a:gd name="connsiteX82" fmla="*/ 750497 w 2535993"/>
                <a:gd name="connsiteY82" fmla="*/ 481013 h 2809875"/>
                <a:gd name="connsiteX83" fmla="*/ 736209 w 2535993"/>
                <a:gd name="connsiteY83" fmla="*/ 490538 h 2809875"/>
                <a:gd name="connsiteX84" fmla="*/ 731447 w 2535993"/>
                <a:gd name="connsiteY84" fmla="*/ 504825 h 2809875"/>
                <a:gd name="connsiteX85" fmla="*/ 717159 w 2535993"/>
                <a:gd name="connsiteY85" fmla="*/ 509588 h 2809875"/>
                <a:gd name="connsiteX86" fmla="*/ 712397 w 2535993"/>
                <a:gd name="connsiteY86" fmla="*/ 538163 h 2809875"/>
                <a:gd name="connsiteX87" fmla="*/ 702872 w 2535993"/>
                <a:gd name="connsiteY87" fmla="*/ 566738 h 2809875"/>
                <a:gd name="connsiteX88" fmla="*/ 698109 w 2535993"/>
                <a:gd name="connsiteY88" fmla="*/ 581025 h 2809875"/>
                <a:gd name="connsiteX89" fmla="*/ 683822 w 2535993"/>
                <a:gd name="connsiteY89" fmla="*/ 611981 h 2809875"/>
                <a:gd name="connsiteX90" fmla="*/ 702872 w 2535993"/>
                <a:gd name="connsiteY90" fmla="*/ 638175 h 2809875"/>
                <a:gd name="connsiteX91" fmla="*/ 731447 w 2535993"/>
                <a:gd name="connsiteY91" fmla="*/ 647700 h 2809875"/>
                <a:gd name="connsiteX92" fmla="*/ 740972 w 2535993"/>
                <a:gd name="connsiteY92" fmla="*/ 661988 h 2809875"/>
                <a:gd name="connsiteX93" fmla="*/ 745734 w 2535993"/>
                <a:gd name="connsiteY93" fmla="*/ 676275 h 2809875"/>
                <a:gd name="connsiteX94" fmla="*/ 745734 w 2535993"/>
                <a:gd name="connsiteY94" fmla="*/ 688181 h 2809875"/>
                <a:gd name="connsiteX95" fmla="*/ 748115 w 2535993"/>
                <a:gd name="connsiteY95" fmla="*/ 709613 h 2809875"/>
                <a:gd name="connsiteX96" fmla="*/ 755259 w 2535993"/>
                <a:gd name="connsiteY96" fmla="*/ 728663 h 2809875"/>
                <a:gd name="connsiteX97" fmla="*/ 745734 w 2535993"/>
                <a:gd name="connsiteY97" fmla="*/ 757238 h 2809875"/>
                <a:gd name="connsiteX98" fmla="*/ 736209 w 2535993"/>
                <a:gd name="connsiteY98" fmla="*/ 771525 h 2809875"/>
                <a:gd name="connsiteX99" fmla="*/ 736209 w 2535993"/>
                <a:gd name="connsiteY99" fmla="*/ 842963 h 2809875"/>
                <a:gd name="connsiteX100" fmla="*/ 740972 w 2535993"/>
                <a:gd name="connsiteY100" fmla="*/ 857250 h 2809875"/>
                <a:gd name="connsiteX101" fmla="*/ 745734 w 2535993"/>
                <a:gd name="connsiteY101" fmla="*/ 876300 h 2809875"/>
                <a:gd name="connsiteX102" fmla="*/ 760022 w 2535993"/>
                <a:gd name="connsiteY102" fmla="*/ 923925 h 2809875"/>
                <a:gd name="connsiteX103" fmla="*/ 764784 w 2535993"/>
                <a:gd name="connsiteY103" fmla="*/ 938213 h 2809875"/>
                <a:gd name="connsiteX104" fmla="*/ 771928 w 2535993"/>
                <a:gd name="connsiteY104" fmla="*/ 983456 h 2809875"/>
                <a:gd name="connsiteX105" fmla="*/ 750497 w 2535993"/>
                <a:gd name="connsiteY105" fmla="*/ 1004888 h 2809875"/>
                <a:gd name="connsiteX106" fmla="*/ 731447 w 2535993"/>
                <a:gd name="connsiteY106" fmla="*/ 1009650 h 2809875"/>
                <a:gd name="connsiteX107" fmla="*/ 712397 w 2535993"/>
                <a:gd name="connsiteY107" fmla="*/ 1016794 h 2809875"/>
                <a:gd name="connsiteX108" fmla="*/ 683822 w 2535993"/>
                <a:gd name="connsiteY108" fmla="*/ 1035844 h 2809875"/>
                <a:gd name="connsiteX109" fmla="*/ 674297 w 2535993"/>
                <a:gd name="connsiteY109" fmla="*/ 1052513 h 2809875"/>
                <a:gd name="connsiteX110" fmla="*/ 660009 w 2535993"/>
                <a:gd name="connsiteY110" fmla="*/ 1062038 h 2809875"/>
                <a:gd name="connsiteX111" fmla="*/ 650484 w 2535993"/>
                <a:gd name="connsiteY111" fmla="*/ 1076325 h 2809875"/>
                <a:gd name="connsiteX112" fmla="*/ 640959 w 2535993"/>
                <a:gd name="connsiteY112" fmla="*/ 1157288 h 2809875"/>
                <a:gd name="connsiteX113" fmla="*/ 626672 w 2535993"/>
                <a:gd name="connsiteY113" fmla="*/ 1190625 h 2809875"/>
                <a:gd name="connsiteX114" fmla="*/ 593334 w 2535993"/>
                <a:gd name="connsiteY114" fmla="*/ 1204913 h 2809875"/>
                <a:gd name="connsiteX115" fmla="*/ 588572 w 2535993"/>
                <a:gd name="connsiteY115" fmla="*/ 1219200 h 2809875"/>
                <a:gd name="connsiteX116" fmla="*/ 593334 w 2535993"/>
                <a:gd name="connsiteY116" fmla="*/ 1233488 h 2809875"/>
                <a:gd name="connsiteX117" fmla="*/ 579047 w 2535993"/>
                <a:gd name="connsiteY117" fmla="*/ 1247775 h 2809875"/>
                <a:gd name="connsiteX118" fmla="*/ 569521 w 2535993"/>
                <a:gd name="connsiteY118" fmla="*/ 1290638 h 2809875"/>
                <a:gd name="connsiteX119" fmla="*/ 552854 w 2535993"/>
                <a:gd name="connsiteY119" fmla="*/ 1321593 h 2809875"/>
                <a:gd name="connsiteX120" fmla="*/ 533803 w 2535993"/>
                <a:gd name="connsiteY120" fmla="*/ 1343025 h 2809875"/>
                <a:gd name="connsiteX121" fmla="*/ 519515 w 2535993"/>
                <a:gd name="connsiteY121" fmla="*/ 1371600 h 2809875"/>
                <a:gd name="connsiteX122" fmla="*/ 498084 w 2535993"/>
                <a:gd name="connsiteY122" fmla="*/ 1419225 h 2809875"/>
                <a:gd name="connsiteX123" fmla="*/ 493322 w 2535993"/>
                <a:gd name="connsiteY123" fmla="*/ 1433513 h 2809875"/>
                <a:gd name="connsiteX124" fmla="*/ 474272 w 2535993"/>
                <a:gd name="connsiteY124" fmla="*/ 1466850 h 2809875"/>
                <a:gd name="connsiteX125" fmla="*/ 464747 w 2535993"/>
                <a:gd name="connsiteY125" fmla="*/ 1485900 h 2809875"/>
                <a:gd name="connsiteX126" fmla="*/ 459984 w 2535993"/>
                <a:gd name="connsiteY126" fmla="*/ 1500188 h 2809875"/>
                <a:gd name="connsiteX127" fmla="*/ 450459 w 2535993"/>
                <a:gd name="connsiteY127" fmla="*/ 1514475 h 2809875"/>
                <a:gd name="connsiteX128" fmla="*/ 436172 w 2535993"/>
                <a:gd name="connsiteY128" fmla="*/ 1552575 h 2809875"/>
                <a:gd name="connsiteX129" fmla="*/ 412359 w 2535993"/>
                <a:gd name="connsiteY129" fmla="*/ 1595438 h 2809875"/>
                <a:gd name="connsiteX130" fmla="*/ 398072 w 2535993"/>
                <a:gd name="connsiteY130" fmla="*/ 1628776 h 2809875"/>
                <a:gd name="connsiteX131" fmla="*/ 393310 w 2535993"/>
                <a:gd name="connsiteY131" fmla="*/ 1657350 h 2809875"/>
                <a:gd name="connsiteX132" fmla="*/ 379022 w 2535993"/>
                <a:gd name="connsiteY132" fmla="*/ 1719263 h 2809875"/>
                <a:gd name="connsiteX133" fmla="*/ 374259 w 2535993"/>
                <a:gd name="connsiteY133" fmla="*/ 1757363 h 2809875"/>
                <a:gd name="connsiteX134" fmla="*/ 369497 w 2535993"/>
                <a:gd name="connsiteY134" fmla="*/ 1771650 h 2809875"/>
                <a:gd name="connsiteX135" fmla="*/ 357591 w 2535993"/>
                <a:gd name="connsiteY135" fmla="*/ 1807369 h 2809875"/>
                <a:gd name="connsiteX136" fmla="*/ 343303 w 2535993"/>
                <a:gd name="connsiteY136" fmla="*/ 1852613 h 2809875"/>
                <a:gd name="connsiteX137" fmla="*/ 336159 w 2535993"/>
                <a:gd name="connsiteY137" fmla="*/ 1876425 h 2809875"/>
                <a:gd name="connsiteX138" fmla="*/ 326634 w 2535993"/>
                <a:gd name="connsiteY138" fmla="*/ 1890713 h 2809875"/>
                <a:gd name="connsiteX139" fmla="*/ 321872 w 2535993"/>
                <a:gd name="connsiteY139" fmla="*/ 1905000 h 2809875"/>
                <a:gd name="connsiteX140" fmla="*/ 307584 w 2535993"/>
                <a:gd name="connsiteY140" fmla="*/ 1914525 h 2809875"/>
                <a:gd name="connsiteX141" fmla="*/ 293297 w 2535993"/>
                <a:gd name="connsiteY141" fmla="*/ 1943100 h 2809875"/>
                <a:gd name="connsiteX142" fmla="*/ 283772 w 2535993"/>
                <a:gd name="connsiteY142" fmla="*/ 1971675 h 2809875"/>
                <a:gd name="connsiteX143" fmla="*/ 267103 w 2535993"/>
                <a:gd name="connsiteY143" fmla="*/ 2002632 h 2809875"/>
                <a:gd name="connsiteX144" fmla="*/ 231384 w 2535993"/>
                <a:gd name="connsiteY144" fmla="*/ 2038350 h 2809875"/>
                <a:gd name="connsiteX145" fmla="*/ 207572 w 2535993"/>
                <a:gd name="connsiteY145" fmla="*/ 2062163 h 2809875"/>
                <a:gd name="connsiteX146" fmla="*/ 202809 w 2535993"/>
                <a:gd name="connsiteY146" fmla="*/ 2076450 h 2809875"/>
                <a:gd name="connsiteX147" fmla="*/ 174234 w 2535993"/>
                <a:gd name="connsiteY147" fmla="*/ 2095500 h 2809875"/>
                <a:gd name="connsiteX148" fmla="*/ 159947 w 2535993"/>
                <a:gd name="connsiteY148" fmla="*/ 2105025 h 2809875"/>
                <a:gd name="connsiteX149" fmla="*/ 131372 w 2535993"/>
                <a:gd name="connsiteY149" fmla="*/ 2133601 h 2809875"/>
                <a:gd name="connsiteX150" fmla="*/ 102797 w 2535993"/>
                <a:gd name="connsiteY150" fmla="*/ 2145506 h 2809875"/>
                <a:gd name="connsiteX151" fmla="*/ 78985 w 2535993"/>
                <a:gd name="connsiteY151" fmla="*/ 2157412 h 2809875"/>
                <a:gd name="connsiteX152" fmla="*/ 45647 w 2535993"/>
                <a:gd name="connsiteY152" fmla="*/ 2174081 h 2809875"/>
                <a:gd name="connsiteX153" fmla="*/ 24215 w 2535993"/>
                <a:gd name="connsiteY153" fmla="*/ 2178844 h 2809875"/>
                <a:gd name="connsiteX154" fmla="*/ 403 w 2535993"/>
                <a:gd name="connsiteY154" fmla="*/ 2188369 h 2809875"/>
                <a:gd name="connsiteX155" fmla="*/ 12309 w 2535993"/>
                <a:gd name="connsiteY155" fmla="*/ 2228850 h 2809875"/>
                <a:gd name="connsiteX156" fmla="*/ 43265 w 2535993"/>
                <a:gd name="connsiteY156" fmla="*/ 2255044 h 2809875"/>
                <a:gd name="connsiteX157" fmla="*/ 67079 w 2535993"/>
                <a:gd name="connsiteY157" fmla="*/ 2271713 h 2809875"/>
                <a:gd name="connsiteX158" fmla="*/ 90890 w 2535993"/>
                <a:gd name="connsiteY158" fmla="*/ 2276475 h 2809875"/>
                <a:gd name="connsiteX159" fmla="*/ 114703 w 2535993"/>
                <a:gd name="connsiteY159" fmla="*/ 2297906 h 2809875"/>
                <a:gd name="connsiteX160" fmla="*/ 119466 w 2535993"/>
                <a:gd name="connsiteY160" fmla="*/ 2326482 h 2809875"/>
                <a:gd name="connsiteX161" fmla="*/ 126609 w 2535993"/>
                <a:gd name="connsiteY161" fmla="*/ 2347913 h 2809875"/>
                <a:gd name="connsiteX162" fmla="*/ 121847 w 2535993"/>
                <a:gd name="connsiteY162" fmla="*/ 2386013 h 2809875"/>
                <a:gd name="connsiteX163" fmla="*/ 112322 w 2535993"/>
                <a:gd name="connsiteY163" fmla="*/ 2405063 h 2809875"/>
                <a:gd name="connsiteX164" fmla="*/ 100416 w 2535993"/>
                <a:gd name="connsiteY164" fmla="*/ 2424112 h 2809875"/>
                <a:gd name="connsiteX165" fmla="*/ 71841 w 2535993"/>
                <a:gd name="connsiteY165" fmla="*/ 2426494 h 2809875"/>
                <a:gd name="connsiteX166" fmla="*/ 50409 w 2535993"/>
                <a:gd name="connsiteY166" fmla="*/ 2452688 h 2809875"/>
                <a:gd name="connsiteX167" fmla="*/ 21834 w 2535993"/>
                <a:gd name="connsiteY167" fmla="*/ 2466975 h 2809875"/>
                <a:gd name="connsiteX168" fmla="*/ 31359 w 2535993"/>
                <a:gd name="connsiteY168" fmla="*/ 2490788 h 2809875"/>
                <a:gd name="connsiteX169" fmla="*/ 21834 w 2535993"/>
                <a:gd name="connsiteY169" fmla="*/ 2524125 h 2809875"/>
                <a:gd name="connsiteX170" fmla="*/ 12309 w 2535993"/>
                <a:gd name="connsiteY170" fmla="*/ 2538413 h 2809875"/>
                <a:gd name="connsiteX171" fmla="*/ 374259 w 2535993"/>
                <a:gd name="connsiteY171"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788597 w 2535993"/>
                <a:gd name="connsiteY74" fmla="*/ 266700 h 2809875"/>
                <a:gd name="connsiteX75" fmla="*/ 1365652 w 2535993"/>
                <a:gd name="connsiteY75" fmla="*/ 244475 h 2809875"/>
                <a:gd name="connsiteX76" fmla="*/ 1285484 w 2535993"/>
                <a:gd name="connsiteY76" fmla="*/ 267495 h 2809875"/>
                <a:gd name="connsiteX77" fmla="*/ 1263259 w 2535993"/>
                <a:gd name="connsiteY77" fmla="*/ 285750 h 2809875"/>
                <a:gd name="connsiteX78" fmla="*/ 1210872 w 2535993"/>
                <a:gd name="connsiteY78" fmla="*/ 312738 h 2809875"/>
                <a:gd name="connsiteX79" fmla="*/ 1144197 w 2535993"/>
                <a:gd name="connsiteY79" fmla="*/ 366713 h 2809875"/>
                <a:gd name="connsiteX80" fmla="*/ 972747 w 2535993"/>
                <a:gd name="connsiteY80" fmla="*/ 465138 h 2809875"/>
                <a:gd name="connsiteX81" fmla="*/ 750497 w 2535993"/>
                <a:gd name="connsiteY81" fmla="*/ 481013 h 2809875"/>
                <a:gd name="connsiteX82" fmla="*/ 736209 w 2535993"/>
                <a:gd name="connsiteY82" fmla="*/ 490538 h 2809875"/>
                <a:gd name="connsiteX83" fmla="*/ 731447 w 2535993"/>
                <a:gd name="connsiteY83" fmla="*/ 504825 h 2809875"/>
                <a:gd name="connsiteX84" fmla="*/ 717159 w 2535993"/>
                <a:gd name="connsiteY84" fmla="*/ 509588 h 2809875"/>
                <a:gd name="connsiteX85" fmla="*/ 712397 w 2535993"/>
                <a:gd name="connsiteY85" fmla="*/ 538163 h 2809875"/>
                <a:gd name="connsiteX86" fmla="*/ 702872 w 2535993"/>
                <a:gd name="connsiteY86" fmla="*/ 566738 h 2809875"/>
                <a:gd name="connsiteX87" fmla="*/ 698109 w 2535993"/>
                <a:gd name="connsiteY87" fmla="*/ 581025 h 2809875"/>
                <a:gd name="connsiteX88" fmla="*/ 683822 w 2535993"/>
                <a:gd name="connsiteY88" fmla="*/ 611981 h 2809875"/>
                <a:gd name="connsiteX89" fmla="*/ 702872 w 2535993"/>
                <a:gd name="connsiteY89" fmla="*/ 638175 h 2809875"/>
                <a:gd name="connsiteX90" fmla="*/ 731447 w 2535993"/>
                <a:gd name="connsiteY90" fmla="*/ 647700 h 2809875"/>
                <a:gd name="connsiteX91" fmla="*/ 740972 w 2535993"/>
                <a:gd name="connsiteY91" fmla="*/ 661988 h 2809875"/>
                <a:gd name="connsiteX92" fmla="*/ 745734 w 2535993"/>
                <a:gd name="connsiteY92" fmla="*/ 676275 h 2809875"/>
                <a:gd name="connsiteX93" fmla="*/ 745734 w 2535993"/>
                <a:gd name="connsiteY93" fmla="*/ 688181 h 2809875"/>
                <a:gd name="connsiteX94" fmla="*/ 748115 w 2535993"/>
                <a:gd name="connsiteY94" fmla="*/ 709613 h 2809875"/>
                <a:gd name="connsiteX95" fmla="*/ 755259 w 2535993"/>
                <a:gd name="connsiteY95" fmla="*/ 728663 h 2809875"/>
                <a:gd name="connsiteX96" fmla="*/ 745734 w 2535993"/>
                <a:gd name="connsiteY96" fmla="*/ 757238 h 2809875"/>
                <a:gd name="connsiteX97" fmla="*/ 736209 w 2535993"/>
                <a:gd name="connsiteY97" fmla="*/ 771525 h 2809875"/>
                <a:gd name="connsiteX98" fmla="*/ 736209 w 2535993"/>
                <a:gd name="connsiteY98" fmla="*/ 842963 h 2809875"/>
                <a:gd name="connsiteX99" fmla="*/ 740972 w 2535993"/>
                <a:gd name="connsiteY99" fmla="*/ 857250 h 2809875"/>
                <a:gd name="connsiteX100" fmla="*/ 745734 w 2535993"/>
                <a:gd name="connsiteY100" fmla="*/ 876300 h 2809875"/>
                <a:gd name="connsiteX101" fmla="*/ 760022 w 2535993"/>
                <a:gd name="connsiteY101" fmla="*/ 923925 h 2809875"/>
                <a:gd name="connsiteX102" fmla="*/ 764784 w 2535993"/>
                <a:gd name="connsiteY102" fmla="*/ 938213 h 2809875"/>
                <a:gd name="connsiteX103" fmla="*/ 771928 w 2535993"/>
                <a:gd name="connsiteY103" fmla="*/ 983456 h 2809875"/>
                <a:gd name="connsiteX104" fmla="*/ 750497 w 2535993"/>
                <a:gd name="connsiteY104" fmla="*/ 1004888 h 2809875"/>
                <a:gd name="connsiteX105" fmla="*/ 731447 w 2535993"/>
                <a:gd name="connsiteY105" fmla="*/ 1009650 h 2809875"/>
                <a:gd name="connsiteX106" fmla="*/ 712397 w 2535993"/>
                <a:gd name="connsiteY106" fmla="*/ 1016794 h 2809875"/>
                <a:gd name="connsiteX107" fmla="*/ 683822 w 2535993"/>
                <a:gd name="connsiteY107" fmla="*/ 1035844 h 2809875"/>
                <a:gd name="connsiteX108" fmla="*/ 674297 w 2535993"/>
                <a:gd name="connsiteY108" fmla="*/ 1052513 h 2809875"/>
                <a:gd name="connsiteX109" fmla="*/ 660009 w 2535993"/>
                <a:gd name="connsiteY109" fmla="*/ 1062038 h 2809875"/>
                <a:gd name="connsiteX110" fmla="*/ 650484 w 2535993"/>
                <a:gd name="connsiteY110" fmla="*/ 1076325 h 2809875"/>
                <a:gd name="connsiteX111" fmla="*/ 640959 w 2535993"/>
                <a:gd name="connsiteY111" fmla="*/ 1157288 h 2809875"/>
                <a:gd name="connsiteX112" fmla="*/ 626672 w 2535993"/>
                <a:gd name="connsiteY112" fmla="*/ 1190625 h 2809875"/>
                <a:gd name="connsiteX113" fmla="*/ 593334 w 2535993"/>
                <a:gd name="connsiteY113" fmla="*/ 1204913 h 2809875"/>
                <a:gd name="connsiteX114" fmla="*/ 588572 w 2535993"/>
                <a:gd name="connsiteY114" fmla="*/ 1219200 h 2809875"/>
                <a:gd name="connsiteX115" fmla="*/ 593334 w 2535993"/>
                <a:gd name="connsiteY115" fmla="*/ 1233488 h 2809875"/>
                <a:gd name="connsiteX116" fmla="*/ 579047 w 2535993"/>
                <a:gd name="connsiteY116" fmla="*/ 1247775 h 2809875"/>
                <a:gd name="connsiteX117" fmla="*/ 569521 w 2535993"/>
                <a:gd name="connsiteY117" fmla="*/ 1290638 h 2809875"/>
                <a:gd name="connsiteX118" fmla="*/ 552854 w 2535993"/>
                <a:gd name="connsiteY118" fmla="*/ 1321593 h 2809875"/>
                <a:gd name="connsiteX119" fmla="*/ 533803 w 2535993"/>
                <a:gd name="connsiteY119" fmla="*/ 1343025 h 2809875"/>
                <a:gd name="connsiteX120" fmla="*/ 519515 w 2535993"/>
                <a:gd name="connsiteY120" fmla="*/ 1371600 h 2809875"/>
                <a:gd name="connsiteX121" fmla="*/ 498084 w 2535993"/>
                <a:gd name="connsiteY121" fmla="*/ 1419225 h 2809875"/>
                <a:gd name="connsiteX122" fmla="*/ 493322 w 2535993"/>
                <a:gd name="connsiteY122" fmla="*/ 1433513 h 2809875"/>
                <a:gd name="connsiteX123" fmla="*/ 474272 w 2535993"/>
                <a:gd name="connsiteY123" fmla="*/ 1466850 h 2809875"/>
                <a:gd name="connsiteX124" fmla="*/ 464747 w 2535993"/>
                <a:gd name="connsiteY124" fmla="*/ 1485900 h 2809875"/>
                <a:gd name="connsiteX125" fmla="*/ 459984 w 2535993"/>
                <a:gd name="connsiteY125" fmla="*/ 1500188 h 2809875"/>
                <a:gd name="connsiteX126" fmla="*/ 450459 w 2535993"/>
                <a:gd name="connsiteY126" fmla="*/ 1514475 h 2809875"/>
                <a:gd name="connsiteX127" fmla="*/ 436172 w 2535993"/>
                <a:gd name="connsiteY127" fmla="*/ 1552575 h 2809875"/>
                <a:gd name="connsiteX128" fmla="*/ 412359 w 2535993"/>
                <a:gd name="connsiteY128" fmla="*/ 1595438 h 2809875"/>
                <a:gd name="connsiteX129" fmla="*/ 398072 w 2535993"/>
                <a:gd name="connsiteY129" fmla="*/ 1628776 h 2809875"/>
                <a:gd name="connsiteX130" fmla="*/ 393310 w 2535993"/>
                <a:gd name="connsiteY130" fmla="*/ 1657350 h 2809875"/>
                <a:gd name="connsiteX131" fmla="*/ 379022 w 2535993"/>
                <a:gd name="connsiteY131" fmla="*/ 1719263 h 2809875"/>
                <a:gd name="connsiteX132" fmla="*/ 374259 w 2535993"/>
                <a:gd name="connsiteY132" fmla="*/ 1757363 h 2809875"/>
                <a:gd name="connsiteX133" fmla="*/ 369497 w 2535993"/>
                <a:gd name="connsiteY133" fmla="*/ 1771650 h 2809875"/>
                <a:gd name="connsiteX134" fmla="*/ 357591 w 2535993"/>
                <a:gd name="connsiteY134" fmla="*/ 1807369 h 2809875"/>
                <a:gd name="connsiteX135" fmla="*/ 343303 w 2535993"/>
                <a:gd name="connsiteY135" fmla="*/ 1852613 h 2809875"/>
                <a:gd name="connsiteX136" fmla="*/ 336159 w 2535993"/>
                <a:gd name="connsiteY136" fmla="*/ 1876425 h 2809875"/>
                <a:gd name="connsiteX137" fmla="*/ 326634 w 2535993"/>
                <a:gd name="connsiteY137" fmla="*/ 1890713 h 2809875"/>
                <a:gd name="connsiteX138" fmla="*/ 321872 w 2535993"/>
                <a:gd name="connsiteY138" fmla="*/ 1905000 h 2809875"/>
                <a:gd name="connsiteX139" fmla="*/ 307584 w 2535993"/>
                <a:gd name="connsiteY139" fmla="*/ 1914525 h 2809875"/>
                <a:gd name="connsiteX140" fmla="*/ 293297 w 2535993"/>
                <a:gd name="connsiteY140" fmla="*/ 1943100 h 2809875"/>
                <a:gd name="connsiteX141" fmla="*/ 283772 w 2535993"/>
                <a:gd name="connsiteY141" fmla="*/ 1971675 h 2809875"/>
                <a:gd name="connsiteX142" fmla="*/ 267103 w 2535993"/>
                <a:gd name="connsiteY142" fmla="*/ 2002632 h 2809875"/>
                <a:gd name="connsiteX143" fmla="*/ 231384 w 2535993"/>
                <a:gd name="connsiteY143" fmla="*/ 2038350 h 2809875"/>
                <a:gd name="connsiteX144" fmla="*/ 207572 w 2535993"/>
                <a:gd name="connsiteY144" fmla="*/ 2062163 h 2809875"/>
                <a:gd name="connsiteX145" fmla="*/ 202809 w 2535993"/>
                <a:gd name="connsiteY145" fmla="*/ 2076450 h 2809875"/>
                <a:gd name="connsiteX146" fmla="*/ 174234 w 2535993"/>
                <a:gd name="connsiteY146" fmla="*/ 2095500 h 2809875"/>
                <a:gd name="connsiteX147" fmla="*/ 159947 w 2535993"/>
                <a:gd name="connsiteY147" fmla="*/ 2105025 h 2809875"/>
                <a:gd name="connsiteX148" fmla="*/ 131372 w 2535993"/>
                <a:gd name="connsiteY148" fmla="*/ 2133601 h 2809875"/>
                <a:gd name="connsiteX149" fmla="*/ 102797 w 2535993"/>
                <a:gd name="connsiteY149" fmla="*/ 2145506 h 2809875"/>
                <a:gd name="connsiteX150" fmla="*/ 78985 w 2535993"/>
                <a:gd name="connsiteY150" fmla="*/ 2157412 h 2809875"/>
                <a:gd name="connsiteX151" fmla="*/ 45647 w 2535993"/>
                <a:gd name="connsiteY151" fmla="*/ 2174081 h 2809875"/>
                <a:gd name="connsiteX152" fmla="*/ 24215 w 2535993"/>
                <a:gd name="connsiteY152" fmla="*/ 2178844 h 2809875"/>
                <a:gd name="connsiteX153" fmla="*/ 403 w 2535993"/>
                <a:gd name="connsiteY153" fmla="*/ 2188369 h 2809875"/>
                <a:gd name="connsiteX154" fmla="*/ 12309 w 2535993"/>
                <a:gd name="connsiteY154" fmla="*/ 2228850 h 2809875"/>
                <a:gd name="connsiteX155" fmla="*/ 43265 w 2535993"/>
                <a:gd name="connsiteY155" fmla="*/ 2255044 h 2809875"/>
                <a:gd name="connsiteX156" fmla="*/ 67079 w 2535993"/>
                <a:gd name="connsiteY156" fmla="*/ 2271713 h 2809875"/>
                <a:gd name="connsiteX157" fmla="*/ 90890 w 2535993"/>
                <a:gd name="connsiteY157" fmla="*/ 2276475 h 2809875"/>
                <a:gd name="connsiteX158" fmla="*/ 114703 w 2535993"/>
                <a:gd name="connsiteY158" fmla="*/ 2297906 h 2809875"/>
                <a:gd name="connsiteX159" fmla="*/ 119466 w 2535993"/>
                <a:gd name="connsiteY159" fmla="*/ 2326482 h 2809875"/>
                <a:gd name="connsiteX160" fmla="*/ 126609 w 2535993"/>
                <a:gd name="connsiteY160" fmla="*/ 2347913 h 2809875"/>
                <a:gd name="connsiteX161" fmla="*/ 121847 w 2535993"/>
                <a:gd name="connsiteY161" fmla="*/ 2386013 h 2809875"/>
                <a:gd name="connsiteX162" fmla="*/ 112322 w 2535993"/>
                <a:gd name="connsiteY162" fmla="*/ 2405063 h 2809875"/>
                <a:gd name="connsiteX163" fmla="*/ 100416 w 2535993"/>
                <a:gd name="connsiteY163" fmla="*/ 2424112 h 2809875"/>
                <a:gd name="connsiteX164" fmla="*/ 71841 w 2535993"/>
                <a:gd name="connsiteY164" fmla="*/ 2426494 h 2809875"/>
                <a:gd name="connsiteX165" fmla="*/ 50409 w 2535993"/>
                <a:gd name="connsiteY165" fmla="*/ 2452688 h 2809875"/>
                <a:gd name="connsiteX166" fmla="*/ 21834 w 2535993"/>
                <a:gd name="connsiteY166" fmla="*/ 2466975 h 2809875"/>
                <a:gd name="connsiteX167" fmla="*/ 31359 w 2535993"/>
                <a:gd name="connsiteY167" fmla="*/ 2490788 h 2809875"/>
                <a:gd name="connsiteX168" fmla="*/ 21834 w 2535993"/>
                <a:gd name="connsiteY168" fmla="*/ 2524125 h 2809875"/>
                <a:gd name="connsiteX169" fmla="*/ 12309 w 2535993"/>
                <a:gd name="connsiteY169" fmla="*/ 2538413 h 2809875"/>
                <a:gd name="connsiteX170" fmla="*/ 374259 w 2535993"/>
                <a:gd name="connsiteY170"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845747 w 2535993"/>
                <a:gd name="connsiteY73" fmla="*/ 180975 h 2809875"/>
                <a:gd name="connsiteX74" fmla="*/ 1365652 w 2535993"/>
                <a:gd name="connsiteY74" fmla="*/ 244475 h 2809875"/>
                <a:gd name="connsiteX75" fmla="*/ 1285484 w 2535993"/>
                <a:gd name="connsiteY75" fmla="*/ 267495 h 2809875"/>
                <a:gd name="connsiteX76" fmla="*/ 1263259 w 2535993"/>
                <a:gd name="connsiteY76" fmla="*/ 285750 h 2809875"/>
                <a:gd name="connsiteX77" fmla="*/ 1210872 w 2535993"/>
                <a:gd name="connsiteY77" fmla="*/ 312738 h 2809875"/>
                <a:gd name="connsiteX78" fmla="*/ 1144197 w 2535993"/>
                <a:gd name="connsiteY78" fmla="*/ 366713 h 2809875"/>
                <a:gd name="connsiteX79" fmla="*/ 972747 w 2535993"/>
                <a:gd name="connsiteY79" fmla="*/ 465138 h 2809875"/>
                <a:gd name="connsiteX80" fmla="*/ 750497 w 2535993"/>
                <a:gd name="connsiteY80" fmla="*/ 481013 h 2809875"/>
                <a:gd name="connsiteX81" fmla="*/ 736209 w 2535993"/>
                <a:gd name="connsiteY81" fmla="*/ 490538 h 2809875"/>
                <a:gd name="connsiteX82" fmla="*/ 731447 w 2535993"/>
                <a:gd name="connsiteY82" fmla="*/ 504825 h 2809875"/>
                <a:gd name="connsiteX83" fmla="*/ 717159 w 2535993"/>
                <a:gd name="connsiteY83" fmla="*/ 509588 h 2809875"/>
                <a:gd name="connsiteX84" fmla="*/ 712397 w 2535993"/>
                <a:gd name="connsiteY84" fmla="*/ 538163 h 2809875"/>
                <a:gd name="connsiteX85" fmla="*/ 702872 w 2535993"/>
                <a:gd name="connsiteY85" fmla="*/ 566738 h 2809875"/>
                <a:gd name="connsiteX86" fmla="*/ 698109 w 2535993"/>
                <a:gd name="connsiteY86" fmla="*/ 581025 h 2809875"/>
                <a:gd name="connsiteX87" fmla="*/ 683822 w 2535993"/>
                <a:gd name="connsiteY87" fmla="*/ 611981 h 2809875"/>
                <a:gd name="connsiteX88" fmla="*/ 702872 w 2535993"/>
                <a:gd name="connsiteY88" fmla="*/ 638175 h 2809875"/>
                <a:gd name="connsiteX89" fmla="*/ 731447 w 2535993"/>
                <a:gd name="connsiteY89" fmla="*/ 647700 h 2809875"/>
                <a:gd name="connsiteX90" fmla="*/ 740972 w 2535993"/>
                <a:gd name="connsiteY90" fmla="*/ 661988 h 2809875"/>
                <a:gd name="connsiteX91" fmla="*/ 745734 w 2535993"/>
                <a:gd name="connsiteY91" fmla="*/ 676275 h 2809875"/>
                <a:gd name="connsiteX92" fmla="*/ 745734 w 2535993"/>
                <a:gd name="connsiteY92" fmla="*/ 688181 h 2809875"/>
                <a:gd name="connsiteX93" fmla="*/ 748115 w 2535993"/>
                <a:gd name="connsiteY93" fmla="*/ 709613 h 2809875"/>
                <a:gd name="connsiteX94" fmla="*/ 755259 w 2535993"/>
                <a:gd name="connsiteY94" fmla="*/ 728663 h 2809875"/>
                <a:gd name="connsiteX95" fmla="*/ 745734 w 2535993"/>
                <a:gd name="connsiteY95" fmla="*/ 757238 h 2809875"/>
                <a:gd name="connsiteX96" fmla="*/ 736209 w 2535993"/>
                <a:gd name="connsiteY96" fmla="*/ 771525 h 2809875"/>
                <a:gd name="connsiteX97" fmla="*/ 736209 w 2535993"/>
                <a:gd name="connsiteY97" fmla="*/ 842963 h 2809875"/>
                <a:gd name="connsiteX98" fmla="*/ 740972 w 2535993"/>
                <a:gd name="connsiteY98" fmla="*/ 857250 h 2809875"/>
                <a:gd name="connsiteX99" fmla="*/ 745734 w 2535993"/>
                <a:gd name="connsiteY99" fmla="*/ 876300 h 2809875"/>
                <a:gd name="connsiteX100" fmla="*/ 760022 w 2535993"/>
                <a:gd name="connsiteY100" fmla="*/ 923925 h 2809875"/>
                <a:gd name="connsiteX101" fmla="*/ 764784 w 2535993"/>
                <a:gd name="connsiteY101" fmla="*/ 938213 h 2809875"/>
                <a:gd name="connsiteX102" fmla="*/ 771928 w 2535993"/>
                <a:gd name="connsiteY102" fmla="*/ 983456 h 2809875"/>
                <a:gd name="connsiteX103" fmla="*/ 750497 w 2535993"/>
                <a:gd name="connsiteY103" fmla="*/ 1004888 h 2809875"/>
                <a:gd name="connsiteX104" fmla="*/ 731447 w 2535993"/>
                <a:gd name="connsiteY104" fmla="*/ 1009650 h 2809875"/>
                <a:gd name="connsiteX105" fmla="*/ 712397 w 2535993"/>
                <a:gd name="connsiteY105" fmla="*/ 1016794 h 2809875"/>
                <a:gd name="connsiteX106" fmla="*/ 683822 w 2535993"/>
                <a:gd name="connsiteY106" fmla="*/ 1035844 h 2809875"/>
                <a:gd name="connsiteX107" fmla="*/ 674297 w 2535993"/>
                <a:gd name="connsiteY107" fmla="*/ 1052513 h 2809875"/>
                <a:gd name="connsiteX108" fmla="*/ 660009 w 2535993"/>
                <a:gd name="connsiteY108" fmla="*/ 1062038 h 2809875"/>
                <a:gd name="connsiteX109" fmla="*/ 650484 w 2535993"/>
                <a:gd name="connsiteY109" fmla="*/ 1076325 h 2809875"/>
                <a:gd name="connsiteX110" fmla="*/ 640959 w 2535993"/>
                <a:gd name="connsiteY110" fmla="*/ 1157288 h 2809875"/>
                <a:gd name="connsiteX111" fmla="*/ 626672 w 2535993"/>
                <a:gd name="connsiteY111" fmla="*/ 1190625 h 2809875"/>
                <a:gd name="connsiteX112" fmla="*/ 593334 w 2535993"/>
                <a:gd name="connsiteY112" fmla="*/ 1204913 h 2809875"/>
                <a:gd name="connsiteX113" fmla="*/ 588572 w 2535993"/>
                <a:gd name="connsiteY113" fmla="*/ 1219200 h 2809875"/>
                <a:gd name="connsiteX114" fmla="*/ 593334 w 2535993"/>
                <a:gd name="connsiteY114" fmla="*/ 1233488 h 2809875"/>
                <a:gd name="connsiteX115" fmla="*/ 579047 w 2535993"/>
                <a:gd name="connsiteY115" fmla="*/ 1247775 h 2809875"/>
                <a:gd name="connsiteX116" fmla="*/ 569521 w 2535993"/>
                <a:gd name="connsiteY116" fmla="*/ 1290638 h 2809875"/>
                <a:gd name="connsiteX117" fmla="*/ 552854 w 2535993"/>
                <a:gd name="connsiteY117" fmla="*/ 1321593 h 2809875"/>
                <a:gd name="connsiteX118" fmla="*/ 533803 w 2535993"/>
                <a:gd name="connsiteY118" fmla="*/ 1343025 h 2809875"/>
                <a:gd name="connsiteX119" fmla="*/ 519515 w 2535993"/>
                <a:gd name="connsiteY119" fmla="*/ 1371600 h 2809875"/>
                <a:gd name="connsiteX120" fmla="*/ 498084 w 2535993"/>
                <a:gd name="connsiteY120" fmla="*/ 1419225 h 2809875"/>
                <a:gd name="connsiteX121" fmla="*/ 493322 w 2535993"/>
                <a:gd name="connsiteY121" fmla="*/ 1433513 h 2809875"/>
                <a:gd name="connsiteX122" fmla="*/ 474272 w 2535993"/>
                <a:gd name="connsiteY122" fmla="*/ 1466850 h 2809875"/>
                <a:gd name="connsiteX123" fmla="*/ 464747 w 2535993"/>
                <a:gd name="connsiteY123" fmla="*/ 1485900 h 2809875"/>
                <a:gd name="connsiteX124" fmla="*/ 459984 w 2535993"/>
                <a:gd name="connsiteY124" fmla="*/ 1500188 h 2809875"/>
                <a:gd name="connsiteX125" fmla="*/ 450459 w 2535993"/>
                <a:gd name="connsiteY125" fmla="*/ 1514475 h 2809875"/>
                <a:gd name="connsiteX126" fmla="*/ 436172 w 2535993"/>
                <a:gd name="connsiteY126" fmla="*/ 1552575 h 2809875"/>
                <a:gd name="connsiteX127" fmla="*/ 412359 w 2535993"/>
                <a:gd name="connsiteY127" fmla="*/ 1595438 h 2809875"/>
                <a:gd name="connsiteX128" fmla="*/ 398072 w 2535993"/>
                <a:gd name="connsiteY128" fmla="*/ 1628776 h 2809875"/>
                <a:gd name="connsiteX129" fmla="*/ 393310 w 2535993"/>
                <a:gd name="connsiteY129" fmla="*/ 1657350 h 2809875"/>
                <a:gd name="connsiteX130" fmla="*/ 379022 w 2535993"/>
                <a:gd name="connsiteY130" fmla="*/ 1719263 h 2809875"/>
                <a:gd name="connsiteX131" fmla="*/ 374259 w 2535993"/>
                <a:gd name="connsiteY131" fmla="*/ 1757363 h 2809875"/>
                <a:gd name="connsiteX132" fmla="*/ 369497 w 2535993"/>
                <a:gd name="connsiteY132" fmla="*/ 1771650 h 2809875"/>
                <a:gd name="connsiteX133" fmla="*/ 357591 w 2535993"/>
                <a:gd name="connsiteY133" fmla="*/ 1807369 h 2809875"/>
                <a:gd name="connsiteX134" fmla="*/ 343303 w 2535993"/>
                <a:gd name="connsiteY134" fmla="*/ 1852613 h 2809875"/>
                <a:gd name="connsiteX135" fmla="*/ 336159 w 2535993"/>
                <a:gd name="connsiteY135" fmla="*/ 1876425 h 2809875"/>
                <a:gd name="connsiteX136" fmla="*/ 326634 w 2535993"/>
                <a:gd name="connsiteY136" fmla="*/ 1890713 h 2809875"/>
                <a:gd name="connsiteX137" fmla="*/ 321872 w 2535993"/>
                <a:gd name="connsiteY137" fmla="*/ 1905000 h 2809875"/>
                <a:gd name="connsiteX138" fmla="*/ 307584 w 2535993"/>
                <a:gd name="connsiteY138" fmla="*/ 1914525 h 2809875"/>
                <a:gd name="connsiteX139" fmla="*/ 293297 w 2535993"/>
                <a:gd name="connsiteY139" fmla="*/ 1943100 h 2809875"/>
                <a:gd name="connsiteX140" fmla="*/ 283772 w 2535993"/>
                <a:gd name="connsiteY140" fmla="*/ 1971675 h 2809875"/>
                <a:gd name="connsiteX141" fmla="*/ 267103 w 2535993"/>
                <a:gd name="connsiteY141" fmla="*/ 2002632 h 2809875"/>
                <a:gd name="connsiteX142" fmla="*/ 231384 w 2535993"/>
                <a:gd name="connsiteY142" fmla="*/ 2038350 h 2809875"/>
                <a:gd name="connsiteX143" fmla="*/ 207572 w 2535993"/>
                <a:gd name="connsiteY143" fmla="*/ 2062163 h 2809875"/>
                <a:gd name="connsiteX144" fmla="*/ 202809 w 2535993"/>
                <a:gd name="connsiteY144" fmla="*/ 2076450 h 2809875"/>
                <a:gd name="connsiteX145" fmla="*/ 174234 w 2535993"/>
                <a:gd name="connsiteY145" fmla="*/ 2095500 h 2809875"/>
                <a:gd name="connsiteX146" fmla="*/ 159947 w 2535993"/>
                <a:gd name="connsiteY146" fmla="*/ 2105025 h 2809875"/>
                <a:gd name="connsiteX147" fmla="*/ 131372 w 2535993"/>
                <a:gd name="connsiteY147" fmla="*/ 2133601 h 2809875"/>
                <a:gd name="connsiteX148" fmla="*/ 102797 w 2535993"/>
                <a:gd name="connsiteY148" fmla="*/ 2145506 h 2809875"/>
                <a:gd name="connsiteX149" fmla="*/ 78985 w 2535993"/>
                <a:gd name="connsiteY149" fmla="*/ 2157412 h 2809875"/>
                <a:gd name="connsiteX150" fmla="*/ 45647 w 2535993"/>
                <a:gd name="connsiteY150" fmla="*/ 2174081 h 2809875"/>
                <a:gd name="connsiteX151" fmla="*/ 24215 w 2535993"/>
                <a:gd name="connsiteY151" fmla="*/ 2178844 h 2809875"/>
                <a:gd name="connsiteX152" fmla="*/ 403 w 2535993"/>
                <a:gd name="connsiteY152" fmla="*/ 2188369 h 2809875"/>
                <a:gd name="connsiteX153" fmla="*/ 12309 w 2535993"/>
                <a:gd name="connsiteY153" fmla="*/ 2228850 h 2809875"/>
                <a:gd name="connsiteX154" fmla="*/ 43265 w 2535993"/>
                <a:gd name="connsiteY154" fmla="*/ 2255044 h 2809875"/>
                <a:gd name="connsiteX155" fmla="*/ 67079 w 2535993"/>
                <a:gd name="connsiteY155" fmla="*/ 2271713 h 2809875"/>
                <a:gd name="connsiteX156" fmla="*/ 90890 w 2535993"/>
                <a:gd name="connsiteY156" fmla="*/ 2276475 h 2809875"/>
                <a:gd name="connsiteX157" fmla="*/ 114703 w 2535993"/>
                <a:gd name="connsiteY157" fmla="*/ 2297906 h 2809875"/>
                <a:gd name="connsiteX158" fmla="*/ 119466 w 2535993"/>
                <a:gd name="connsiteY158" fmla="*/ 2326482 h 2809875"/>
                <a:gd name="connsiteX159" fmla="*/ 126609 w 2535993"/>
                <a:gd name="connsiteY159" fmla="*/ 2347913 h 2809875"/>
                <a:gd name="connsiteX160" fmla="*/ 121847 w 2535993"/>
                <a:gd name="connsiteY160" fmla="*/ 2386013 h 2809875"/>
                <a:gd name="connsiteX161" fmla="*/ 112322 w 2535993"/>
                <a:gd name="connsiteY161" fmla="*/ 2405063 h 2809875"/>
                <a:gd name="connsiteX162" fmla="*/ 100416 w 2535993"/>
                <a:gd name="connsiteY162" fmla="*/ 2424112 h 2809875"/>
                <a:gd name="connsiteX163" fmla="*/ 71841 w 2535993"/>
                <a:gd name="connsiteY163" fmla="*/ 2426494 h 2809875"/>
                <a:gd name="connsiteX164" fmla="*/ 50409 w 2535993"/>
                <a:gd name="connsiteY164" fmla="*/ 2452688 h 2809875"/>
                <a:gd name="connsiteX165" fmla="*/ 21834 w 2535993"/>
                <a:gd name="connsiteY165" fmla="*/ 2466975 h 2809875"/>
                <a:gd name="connsiteX166" fmla="*/ 31359 w 2535993"/>
                <a:gd name="connsiteY166" fmla="*/ 2490788 h 2809875"/>
                <a:gd name="connsiteX167" fmla="*/ 21834 w 2535993"/>
                <a:gd name="connsiteY167" fmla="*/ 2524125 h 2809875"/>
                <a:gd name="connsiteX168" fmla="*/ 12309 w 2535993"/>
                <a:gd name="connsiteY168" fmla="*/ 2538413 h 2809875"/>
                <a:gd name="connsiteX169" fmla="*/ 374259 w 2535993"/>
                <a:gd name="connsiteY169" fmla="*/ 2809875 h 2809875"/>
                <a:gd name="connsiteX0" fmla="*/ 690172 w 2535993"/>
                <a:gd name="connsiteY0" fmla="*/ 2619375 h 2809875"/>
                <a:gd name="connsiteX1" fmla="*/ 1179122 w 2535993"/>
                <a:gd name="connsiteY1" fmla="*/ 2152650 h 2809875"/>
                <a:gd name="connsiteX2" fmla="*/ 1449791 w 2535993"/>
                <a:gd name="connsiteY2" fmla="*/ 1759744 h 2809875"/>
                <a:gd name="connsiteX3" fmla="*/ 1573615 w 2535993"/>
                <a:gd name="connsiteY3" fmla="*/ 1492251 h 2809875"/>
                <a:gd name="connsiteX4" fmla="*/ 1823647 w 2535993"/>
                <a:gd name="connsiteY4" fmla="*/ 1362075 h 2809875"/>
                <a:gd name="connsiteX5" fmla="*/ 2145909 w 2535993"/>
                <a:gd name="connsiteY5" fmla="*/ 1212850 h 2809875"/>
                <a:gd name="connsiteX6" fmla="*/ 2325297 w 2535993"/>
                <a:gd name="connsiteY6" fmla="*/ 1135063 h 2809875"/>
                <a:gd name="connsiteX7" fmla="*/ 2388796 w 2535993"/>
                <a:gd name="connsiteY7" fmla="*/ 1069182 h 2809875"/>
                <a:gd name="connsiteX8" fmla="*/ 2436421 w 2535993"/>
                <a:gd name="connsiteY8" fmla="*/ 1042987 h 2809875"/>
                <a:gd name="connsiteX9" fmla="*/ 2529290 w 2535993"/>
                <a:gd name="connsiteY9" fmla="*/ 1004888 h 2809875"/>
                <a:gd name="connsiteX10" fmla="*/ 2526909 w 2535993"/>
                <a:gd name="connsiteY10" fmla="*/ 971550 h 2809875"/>
                <a:gd name="connsiteX11" fmla="*/ 2512622 w 2535993"/>
                <a:gd name="connsiteY11" fmla="*/ 942975 h 2809875"/>
                <a:gd name="connsiteX12" fmla="*/ 2488809 w 2535993"/>
                <a:gd name="connsiteY12" fmla="*/ 938213 h 2809875"/>
                <a:gd name="connsiteX13" fmla="*/ 2493572 w 2535993"/>
                <a:gd name="connsiteY13" fmla="*/ 923925 h 2809875"/>
                <a:gd name="connsiteX14" fmla="*/ 2479284 w 2535993"/>
                <a:gd name="connsiteY14" fmla="*/ 914400 h 2809875"/>
                <a:gd name="connsiteX15" fmla="*/ 2457853 w 2535993"/>
                <a:gd name="connsiteY15" fmla="*/ 902494 h 2809875"/>
                <a:gd name="connsiteX16" fmla="*/ 2431659 w 2535993"/>
                <a:gd name="connsiteY16" fmla="*/ 890588 h 2809875"/>
                <a:gd name="connsiteX17" fmla="*/ 2414991 w 2535993"/>
                <a:gd name="connsiteY17" fmla="*/ 864394 h 2809875"/>
                <a:gd name="connsiteX18" fmla="*/ 2398321 w 2535993"/>
                <a:gd name="connsiteY18" fmla="*/ 833437 h 2809875"/>
                <a:gd name="connsiteX19" fmla="*/ 2367365 w 2535993"/>
                <a:gd name="connsiteY19" fmla="*/ 807244 h 2809875"/>
                <a:gd name="connsiteX20" fmla="*/ 2348316 w 2535993"/>
                <a:gd name="connsiteY20" fmla="*/ 769144 h 2809875"/>
                <a:gd name="connsiteX21" fmla="*/ 2322122 w 2535993"/>
                <a:gd name="connsiteY21" fmla="*/ 733425 h 2809875"/>
                <a:gd name="connsiteX22" fmla="*/ 2307834 w 2535993"/>
                <a:gd name="connsiteY22" fmla="*/ 723900 h 2809875"/>
                <a:gd name="connsiteX23" fmla="*/ 2264972 w 2535993"/>
                <a:gd name="connsiteY23" fmla="*/ 704850 h 2809875"/>
                <a:gd name="connsiteX24" fmla="*/ 2241159 w 2535993"/>
                <a:gd name="connsiteY24" fmla="*/ 678657 h 2809875"/>
                <a:gd name="connsiteX25" fmla="*/ 2231634 w 2535993"/>
                <a:gd name="connsiteY25" fmla="*/ 657225 h 2809875"/>
                <a:gd name="connsiteX26" fmla="*/ 2212584 w 2535993"/>
                <a:gd name="connsiteY26" fmla="*/ 647700 h 2809875"/>
                <a:gd name="connsiteX27" fmla="*/ 2198297 w 2535993"/>
                <a:gd name="connsiteY27" fmla="*/ 638175 h 2809875"/>
                <a:gd name="connsiteX28" fmla="*/ 2179247 w 2535993"/>
                <a:gd name="connsiteY28" fmla="*/ 642938 h 2809875"/>
                <a:gd name="connsiteX29" fmla="*/ 2155434 w 2535993"/>
                <a:gd name="connsiteY29" fmla="*/ 619125 h 2809875"/>
                <a:gd name="connsiteX30" fmla="*/ 2136384 w 2535993"/>
                <a:gd name="connsiteY30" fmla="*/ 590550 h 2809875"/>
                <a:gd name="connsiteX31" fmla="*/ 2126859 w 2535993"/>
                <a:gd name="connsiteY31" fmla="*/ 561975 h 2809875"/>
                <a:gd name="connsiteX32" fmla="*/ 2103047 w 2535993"/>
                <a:gd name="connsiteY32" fmla="*/ 561975 h 2809875"/>
                <a:gd name="connsiteX33" fmla="*/ 2088759 w 2535993"/>
                <a:gd name="connsiteY33" fmla="*/ 547688 h 2809875"/>
                <a:gd name="connsiteX34" fmla="*/ 2050660 w 2535993"/>
                <a:gd name="connsiteY34" fmla="*/ 540544 h 2809875"/>
                <a:gd name="connsiteX35" fmla="*/ 2007797 w 2535993"/>
                <a:gd name="connsiteY35" fmla="*/ 528638 h 2809875"/>
                <a:gd name="connsiteX36" fmla="*/ 1976841 w 2535993"/>
                <a:gd name="connsiteY36" fmla="*/ 526256 h 2809875"/>
                <a:gd name="connsiteX37" fmla="*/ 1948266 w 2535993"/>
                <a:gd name="connsiteY37" fmla="*/ 521494 h 2809875"/>
                <a:gd name="connsiteX38" fmla="*/ 1926834 w 2535993"/>
                <a:gd name="connsiteY38" fmla="*/ 504825 h 2809875"/>
                <a:gd name="connsiteX39" fmla="*/ 1912547 w 2535993"/>
                <a:gd name="connsiteY39" fmla="*/ 509588 h 2809875"/>
                <a:gd name="connsiteX40" fmla="*/ 1841109 w 2535993"/>
                <a:gd name="connsiteY40" fmla="*/ 495300 h 2809875"/>
                <a:gd name="connsiteX41" fmla="*/ 1812534 w 2535993"/>
                <a:gd name="connsiteY41" fmla="*/ 485775 h 2809875"/>
                <a:gd name="connsiteX42" fmla="*/ 1798247 w 2535993"/>
                <a:gd name="connsiteY42" fmla="*/ 481013 h 2809875"/>
                <a:gd name="connsiteX43" fmla="*/ 1783959 w 2535993"/>
                <a:gd name="connsiteY43" fmla="*/ 490538 h 2809875"/>
                <a:gd name="connsiteX44" fmla="*/ 1769672 w 2535993"/>
                <a:gd name="connsiteY44" fmla="*/ 495300 h 2809875"/>
                <a:gd name="connsiteX45" fmla="*/ 1741097 w 2535993"/>
                <a:gd name="connsiteY45" fmla="*/ 523875 h 2809875"/>
                <a:gd name="connsiteX46" fmla="*/ 1717284 w 2535993"/>
                <a:gd name="connsiteY46" fmla="*/ 519113 h 2809875"/>
                <a:gd name="connsiteX47" fmla="*/ 1683947 w 2535993"/>
                <a:gd name="connsiteY47" fmla="*/ 509588 h 2809875"/>
                <a:gd name="connsiteX48" fmla="*/ 1650609 w 2535993"/>
                <a:gd name="connsiteY48" fmla="*/ 504825 h 2809875"/>
                <a:gd name="connsiteX49" fmla="*/ 1622034 w 2535993"/>
                <a:gd name="connsiteY49" fmla="*/ 500063 h 2809875"/>
                <a:gd name="connsiteX50" fmla="*/ 1581553 w 2535993"/>
                <a:gd name="connsiteY50" fmla="*/ 483394 h 2809875"/>
                <a:gd name="connsiteX51" fmla="*/ 1552978 w 2535993"/>
                <a:gd name="connsiteY51" fmla="*/ 483394 h 2809875"/>
                <a:gd name="connsiteX52" fmla="*/ 1541072 w 2535993"/>
                <a:gd name="connsiteY52" fmla="*/ 466725 h 2809875"/>
                <a:gd name="connsiteX53" fmla="*/ 1526784 w 2535993"/>
                <a:gd name="connsiteY53" fmla="*/ 447675 h 2809875"/>
                <a:gd name="connsiteX54" fmla="*/ 1522021 w 2535993"/>
                <a:gd name="connsiteY54" fmla="*/ 421481 h 2809875"/>
                <a:gd name="connsiteX55" fmla="*/ 1533929 w 2535993"/>
                <a:gd name="connsiteY55" fmla="*/ 392907 h 2809875"/>
                <a:gd name="connsiteX56" fmla="*/ 1564884 w 2535993"/>
                <a:gd name="connsiteY56" fmla="*/ 366713 h 2809875"/>
                <a:gd name="connsiteX57" fmla="*/ 1557740 w 2535993"/>
                <a:gd name="connsiteY57" fmla="*/ 340519 h 2809875"/>
                <a:gd name="connsiteX58" fmla="*/ 1564884 w 2535993"/>
                <a:gd name="connsiteY58" fmla="*/ 309562 h 2809875"/>
                <a:gd name="connsiteX59" fmla="*/ 1583934 w 2535993"/>
                <a:gd name="connsiteY59" fmla="*/ 285750 h 2809875"/>
                <a:gd name="connsiteX60" fmla="*/ 1588697 w 2535993"/>
                <a:gd name="connsiteY60" fmla="*/ 271463 h 2809875"/>
                <a:gd name="connsiteX61" fmla="*/ 1579172 w 2535993"/>
                <a:gd name="connsiteY61" fmla="*/ 257175 h 2809875"/>
                <a:gd name="connsiteX62" fmla="*/ 1545834 w 2535993"/>
                <a:gd name="connsiteY62" fmla="*/ 230981 h 2809875"/>
                <a:gd name="connsiteX63" fmla="*/ 1522022 w 2535993"/>
                <a:gd name="connsiteY63" fmla="*/ 228600 h 2809875"/>
                <a:gd name="connsiteX64" fmla="*/ 1507734 w 2535993"/>
                <a:gd name="connsiteY64" fmla="*/ 192881 h 2809875"/>
                <a:gd name="connsiteX65" fmla="*/ 1505353 w 2535993"/>
                <a:gd name="connsiteY65" fmla="*/ 159543 h 2809875"/>
                <a:gd name="connsiteX66" fmla="*/ 1488684 w 2535993"/>
                <a:gd name="connsiteY66" fmla="*/ 119063 h 2809875"/>
                <a:gd name="connsiteX67" fmla="*/ 1479159 w 2535993"/>
                <a:gd name="connsiteY67" fmla="*/ 92868 h 2809875"/>
                <a:gd name="connsiteX68" fmla="*/ 1455347 w 2535993"/>
                <a:gd name="connsiteY68" fmla="*/ 85725 h 2809875"/>
                <a:gd name="connsiteX69" fmla="*/ 1450584 w 2535993"/>
                <a:gd name="connsiteY69" fmla="*/ 66675 h 2809875"/>
                <a:gd name="connsiteX70" fmla="*/ 1433915 w 2535993"/>
                <a:gd name="connsiteY70" fmla="*/ 40481 h 2809875"/>
                <a:gd name="connsiteX71" fmla="*/ 1445822 w 2535993"/>
                <a:gd name="connsiteY71" fmla="*/ 30956 h 2809875"/>
                <a:gd name="connsiteX72" fmla="*/ 1436297 w 2535993"/>
                <a:gd name="connsiteY72" fmla="*/ 0 h 2809875"/>
                <a:gd name="connsiteX73" fmla="*/ 1365652 w 2535993"/>
                <a:gd name="connsiteY73" fmla="*/ 244475 h 2809875"/>
                <a:gd name="connsiteX74" fmla="*/ 1285484 w 2535993"/>
                <a:gd name="connsiteY74" fmla="*/ 267495 h 2809875"/>
                <a:gd name="connsiteX75" fmla="*/ 1263259 w 2535993"/>
                <a:gd name="connsiteY75" fmla="*/ 285750 h 2809875"/>
                <a:gd name="connsiteX76" fmla="*/ 1210872 w 2535993"/>
                <a:gd name="connsiteY76" fmla="*/ 312738 h 2809875"/>
                <a:gd name="connsiteX77" fmla="*/ 1144197 w 2535993"/>
                <a:gd name="connsiteY77" fmla="*/ 366713 h 2809875"/>
                <a:gd name="connsiteX78" fmla="*/ 972747 w 2535993"/>
                <a:gd name="connsiteY78" fmla="*/ 465138 h 2809875"/>
                <a:gd name="connsiteX79" fmla="*/ 750497 w 2535993"/>
                <a:gd name="connsiteY79" fmla="*/ 481013 h 2809875"/>
                <a:gd name="connsiteX80" fmla="*/ 736209 w 2535993"/>
                <a:gd name="connsiteY80" fmla="*/ 490538 h 2809875"/>
                <a:gd name="connsiteX81" fmla="*/ 731447 w 2535993"/>
                <a:gd name="connsiteY81" fmla="*/ 504825 h 2809875"/>
                <a:gd name="connsiteX82" fmla="*/ 717159 w 2535993"/>
                <a:gd name="connsiteY82" fmla="*/ 509588 h 2809875"/>
                <a:gd name="connsiteX83" fmla="*/ 712397 w 2535993"/>
                <a:gd name="connsiteY83" fmla="*/ 538163 h 2809875"/>
                <a:gd name="connsiteX84" fmla="*/ 702872 w 2535993"/>
                <a:gd name="connsiteY84" fmla="*/ 566738 h 2809875"/>
                <a:gd name="connsiteX85" fmla="*/ 698109 w 2535993"/>
                <a:gd name="connsiteY85" fmla="*/ 581025 h 2809875"/>
                <a:gd name="connsiteX86" fmla="*/ 683822 w 2535993"/>
                <a:gd name="connsiteY86" fmla="*/ 611981 h 2809875"/>
                <a:gd name="connsiteX87" fmla="*/ 702872 w 2535993"/>
                <a:gd name="connsiteY87" fmla="*/ 638175 h 2809875"/>
                <a:gd name="connsiteX88" fmla="*/ 731447 w 2535993"/>
                <a:gd name="connsiteY88" fmla="*/ 647700 h 2809875"/>
                <a:gd name="connsiteX89" fmla="*/ 740972 w 2535993"/>
                <a:gd name="connsiteY89" fmla="*/ 661988 h 2809875"/>
                <a:gd name="connsiteX90" fmla="*/ 745734 w 2535993"/>
                <a:gd name="connsiteY90" fmla="*/ 676275 h 2809875"/>
                <a:gd name="connsiteX91" fmla="*/ 745734 w 2535993"/>
                <a:gd name="connsiteY91" fmla="*/ 688181 h 2809875"/>
                <a:gd name="connsiteX92" fmla="*/ 748115 w 2535993"/>
                <a:gd name="connsiteY92" fmla="*/ 709613 h 2809875"/>
                <a:gd name="connsiteX93" fmla="*/ 755259 w 2535993"/>
                <a:gd name="connsiteY93" fmla="*/ 728663 h 2809875"/>
                <a:gd name="connsiteX94" fmla="*/ 745734 w 2535993"/>
                <a:gd name="connsiteY94" fmla="*/ 757238 h 2809875"/>
                <a:gd name="connsiteX95" fmla="*/ 736209 w 2535993"/>
                <a:gd name="connsiteY95" fmla="*/ 771525 h 2809875"/>
                <a:gd name="connsiteX96" fmla="*/ 736209 w 2535993"/>
                <a:gd name="connsiteY96" fmla="*/ 842963 h 2809875"/>
                <a:gd name="connsiteX97" fmla="*/ 740972 w 2535993"/>
                <a:gd name="connsiteY97" fmla="*/ 857250 h 2809875"/>
                <a:gd name="connsiteX98" fmla="*/ 745734 w 2535993"/>
                <a:gd name="connsiteY98" fmla="*/ 876300 h 2809875"/>
                <a:gd name="connsiteX99" fmla="*/ 760022 w 2535993"/>
                <a:gd name="connsiteY99" fmla="*/ 923925 h 2809875"/>
                <a:gd name="connsiteX100" fmla="*/ 764784 w 2535993"/>
                <a:gd name="connsiteY100" fmla="*/ 938213 h 2809875"/>
                <a:gd name="connsiteX101" fmla="*/ 771928 w 2535993"/>
                <a:gd name="connsiteY101" fmla="*/ 983456 h 2809875"/>
                <a:gd name="connsiteX102" fmla="*/ 750497 w 2535993"/>
                <a:gd name="connsiteY102" fmla="*/ 1004888 h 2809875"/>
                <a:gd name="connsiteX103" fmla="*/ 731447 w 2535993"/>
                <a:gd name="connsiteY103" fmla="*/ 1009650 h 2809875"/>
                <a:gd name="connsiteX104" fmla="*/ 712397 w 2535993"/>
                <a:gd name="connsiteY104" fmla="*/ 1016794 h 2809875"/>
                <a:gd name="connsiteX105" fmla="*/ 683822 w 2535993"/>
                <a:gd name="connsiteY105" fmla="*/ 1035844 h 2809875"/>
                <a:gd name="connsiteX106" fmla="*/ 674297 w 2535993"/>
                <a:gd name="connsiteY106" fmla="*/ 1052513 h 2809875"/>
                <a:gd name="connsiteX107" fmla="*/ 660009 w 2535993"/>
                <a:gd name="connsiteY107" fmla="*/ 1062038 h 2809875"/>
                <a:gd name="connsiteX108" fmla="*/ 650484 w 2535993"/>
                <a:gd name="connsiteY108" fmla="*/ 1076325 h 2809875"/>
                <a:gd name="connsiteX109" fmla="*/ 640959 w 2535993"/>
                <a:gd name="connsiteY109" fmla="*/ 1157288 h 2809875"/>
                <a:gd name="connsiteX110" fmla="*/ 626672 w 2535993"/>
                <a:gd name="connsiteY110" fmla="*/ 1190625 h 2809875"/>
                <a:gd name="connsiteX111" fmla="*/ 593334 w 2535993"/>
                <a:gd name="connsiteY111" fmla="*/ 1204913 h 2809875"/>
                <a:gd name="connsiteX112" fmla="*/ 588572 w 2535993"/>
                <a:gd name="connsiteY112" fmla="*/ 1219200 h 2809875"/>
                <a:gd name="connsiteX113" fmla="*/ 593334 w 2535993"/>
                <a:gd name="connsiteY113" fmla="*/ 1233488 h 2809875"/>
                <a:gd name="connsiteX114" fmla="*/ 579047 w 2535993"/>
                <a:gd name="connsiteY114" fmla="*/ 1247775 h 2809875"/>
                <a:gd name="connsiteX115" fmla="*/ 569521 w 2535993"/>
                <a:gd name="connsiteY115" fmla="*/ 1290638 h 2809875"/>
                <a:gd name="connsiteX116" fmla="*/ 552854 w 2535993"/>
                <a:gd name="connsiteY116" fmla="*/ 1321593 h 2809875"/>
                <a:gd name="connsiteX117" fmla="*/ 533803 w 2535993"/>
                <a:gd name="connsiteY117" fmla="*/ 1343025 h 2809875"/>
                <a:gd name="connsiteX118" fmla="*/ 519515 w 2535993"/>
                <a:gd name="connsiteY118" fmla="*/ 1371600 h 2809875"/>
                <a:gd name="connsiteX119" fmla="*/ 498084 w 2535993"/>
                <a:gd name="connsiteY119" fmla="*/ 1419225 h 2809875"/>
                <a:gd name="connsiteX120" fmla="*/ 493322 w 2535993"/>
                <a:gd name="connsiteY120" fmla="*/ 1433513 h 2809875"/>
                <a:gd name="connsiteX121" fmla="*/ 474272 w 2535993"/>
                <a:gd name="connsiteY121" fmla="*/ 1466850 h 2809875"/>
                <a:gd name="connsiteX122" fmla="*/ 464747 w 2535993"/>
                <a:gd name="connsiteY122" fmla="*/ 1485900 h 2809875"/>
                <a:gd name="connsiteX123" fmla="*/ 459984 w 2535993"/>
                <a:gd name="connsiteY123" fmla="*/ 1500188 h 2809875"/>
                <a:gd name="connsiteX124" fmla="*/ 450459 w 2535993"/>
                <a:gd name="connsiteY124" fmla="*/ 1514475 h 2809875"/>
                <a:gd name="connsiteX125" fmla="*/ 436172 w 2535993"/>
                <a:gd name="connsiteY125" fmla="*/ 1552575 h 2809875"/>
                <a:gd name="connsiteX126" fmla="*/ 412359 w 2535993"/>
                <a:gd name="connsiteY126" fmla="*/ 1595438 h 2809875"/>
                <a:gd name="connsiteX127" fmla="*/ 398072 w 2535993"/>
                <a:gd name="connsiteY127" fmla="*/ 1628776 h 2809875"/>
                <a:gd name="connsiteX128" fmla="*/ 393310 w 2535993"/>
                <a:gd name="connsiteY128" fmla="*/ 1657350 h 2809875"/>
                <a:gd name="connsiteX129" fmla="*/ 379022 w 2535993"/>
                <a:gd name="connsiteY129" fmla="*/ 1719263 h 2809875"/>
                <a:gd name="connsiteX130" fmla="*/ 374259 w 2535993"/>
                <a:gd name="connsiteY130" fmla="*/ 1757363 h 2809875"/>
                <a:gd name="connsiteX131" fmla="*/ 369497 w 2535993"/>
                <a:gd name="connsiteY131" fmla="*/ 1771650 h 2809875"/>
                <a:gd name="connsiteX132" fmla="*/ 357591 w 2535993"/>
                <a:gd name="connsiteY132" fmla="*/ 1807369 h 2809875"/>
                <a:gd name="connsiteX133" fmla="*/ 343303 w 2535993"/>
                <a:gd name="connsiteY133" fmla="*/ 1852613 h 2809875"/>
                <a:gd name="connsiteX134" fmla="*/ 336159 w 2535993"/>
                <a:gd name="connsiteY134" fmla="*/ 1876425 h 2809875"/>
                <a:gd name="connsiteX135" fmla="*/ 326634 w 2535993"/>
                <a:gd name="connsiteY135" fmla="*/ 1890713 h 2809875"/>
                <a:gd name="connsiteX136" fmla="*/ 321872 w 2535993"/>
                <a:gd name="connsiteY136" fmla="*/ 1905000 h 2809875"/>
                <a:gd name="connsiteX137" fmla="*/ 307584 w 2535993"/>
                <a:gd name="connsiteY137" fmla="*/ 1914525 h 2809875"/>
                <a:gd name="connsiteX138" fmla="*/ 293297 w 2535993"/>
                <a:gd name="connsiteY138" fmla="*/ 1943100 h 2809875"/>
                <a:gd name="connsiteX139" fmla="*/ 283772 w 2535993"/>
                <a:gd name="connsiteY139" fmla="*/ 1971675 h 2809875"/>
                <a:gd name="connsiteX140" fmla="*/ 267103 w 2535993"/>
                <a:gd name="connsiteY140" fmla="*/ 2002632 h 2809875"/>
                <a:gd name="connsiteX141" fmla="*/ 231384 w 2535993"/>
                <a:gd name="connsiteY141" fmla="*/ 2038350 h 2809875"/>
                <a:gd name="connsiteX142" fmla="*/ 207572 w 2535993"/>
                <a:gd name="connsiteY142" fmla="*/ 2062163 h 2809875"/>
                <a:gd name="connsiteX143" fmla="*/ 202809 w 2535993"/>
                <a:gd name="connsiteY143" fmla="*/ 2076450 h 2809875"/>
                <a:gd name="connsiteX144" fmla="*/ 174234 w 2535993"/>
                <a:gd name="connsiteY144" fmla="*/ 2095500 h 2809875"/>
                <a:gd name="connsiteX145" fmla="*/ 159947 w 2535993"/>
                <a:gd name="connsiteY145" fmla="*/ 2105025 h 2809875"/>
                <a:gd name="connsiteX146" fmla="*/ 131372 w 2535993"/>
                <a:gd name="connsiteY146" fmla="*/ 2133601 h 2809875"/>
                <a:gd name="connsiteX147" fmla="*/ 102797 w 2535993"/>
                <a:gd name="connsiteY147" fmla="*/ 2145506 h 2809875"/>
                <a:gd name="connsiteX148" fmla="*/ 78985 w 2535993"/>
                <a:gd name="connsiteY148" fmla="*/ 2157412 h 2809875"/>
                <a:gd name="connsiteX149" fmla="*/ 45647 w 2535993"/>
                <a:gd name="connsiteY149" fmla="*/ 2174081 h 2809875"/>
                <a:gd name="connsiteX150" fmla="*/ 24215 w 2535993"/>
                <a:gd name="connsiteY150" fmla="*/ 2178844 h 2809875"/>
                <a:gd name="connsiteX151" fmla="*/ 403 w 2535993"/>
                <a:gd name="connsiteY151" fmla="*/ 2188369 h 2809875"/>
                <a:gd name="connsiteX152" fmla="*/ 12309 w 2535993"/>
                <a:gd name="connsiteY152" fmla="*/ 2228850 h 2809875"/>
                <a:gd name="connsiteX153" fmla="*/ 43265 w 2535993"/>
                <a:gd name="connsiteY153" fmla="*/ 2255044 h 2809875"/>
                <a:gd name="connsiteX154" fmla="*/ 67079 w 2535993"/>
                <a:gd name="connsiteY154" fmla="*/ 2271713 h 2809875"/>
                <a:gd name="connsiteX155" fmla="*/ 90890 w 2535993"/>
                <a:gd name="connsiteY155" fmla="*/ 2276475 h 2809875"/>
                <a:gd name="connsiteX156" fmla="*/ 114703 w 2535993"/>
                <a:gd name="connsiteY156" fmla="*/ 2297906 h 2809875"/>
                <a:gd name="connsiteX157" fmla="*/ 119466 w 2535993"/>
                <a:gd name="connsiteY157" fmla="*/ 2326482 h 2809875"/>
                <a:gd name="connsiteX158" fmla="*/ 126609 w 2535993"/>
                <a:gd name="connsiteY158" fmla="*/ 2347913 h 2809875"/>
                <a:gd name="connsiteX159" fmla="*/ 121847 w 2535993"/>
                <a:gd name="connsiteY159" fmla="*/ 2386013 h 2809875"/>
                <a:gd name="connsiteX160" fmla="*/ 112322 w 2535993"/>
                <a:gd name="connsiteY160" fmla="*/ 2405063 h 2809875"/>
                <a:gd name="connsiteX161" fmla="*/ 100416 w 2535993"/>
                <a:gd name="connsiteY161" fmla="*/ 2424112 h 2809875"/>
                <a:gd name="connsiteX162" fmla="*/ 71841 w 2535993"/>
                <a:gd name="connsiteY162" fmla="*/ 2426494 h 2809875"/>
                <a:gd name="connsiteX163" fmla="*/ 50409 w 2535993"/>
                <a:gd name="connsiteY163" fmla="*/ 2452688 h 2809875"/>
                <a:gd name="connsiteX164" fmla="*/ 21834 w 2535993"/>
                <a:gd name="connsiteY164" fmla="*/ 2466975 h 2809875"/>
                <a:gd name="connsiteX165" fmla="*/ 31359 w 2535993"/>
                <a:gd name="connsiteY165" fmla="*/ 2490788 h 2809875"/>
                <a:gd name="connsiteX166" fmla="*/ 21834 w 2535993"/>
                <a:gd name="connsiteY166" fmla="*/ 2524125 h 2809875"/>
                <a:gd name="connsiteX167" fmla="*/ 12309 w 2535993"/>
                <a:gd name="connsiteY167" fmla="*/ 2538413 h 2809875"/>
                <a:gd name="connsiteX168" fmla="*/ 374259 w 2535993"/>
                <a:gd name="connsiteY168" fmla="*/ 2809875 h 2809875"/>
                <a:gd name="connsiteX0" fmla="*/ 690172 w 2535993"/>
                <a:gd name="connsiteY0" fmla="*/ 2600617 h 2791117"/>
                <a:gd name="connsiteX1" fmla="*/ 1179122 w 2535993"/>
                <a:gd name="connsiteY1" fmla="*/ 2133892 h 2791117"/>
                <a:gd name="connsiteX2" fmla="*/ 1449791 w 2535993"/>
                <a:gd name="connsiteY2" fmla="*/ 1740986 h 2791117"/>
                <a:gd name="connsiteX3" fmla="*/ 1573615 w 2535993"/>
                <a:gd name="connsiteY3" fmla="*/ 1473493 h 2791117"/>
                <a:gd name="connsiteX4" fmla="*/ 1823647 w 2535993"/>
                <a:gd name="connsiteY4" fmla="*/ 1343317 h 2791117"/>
                <a:gd name="connsiteX5" fmla="*/ 2145909 w 2535993"/>
                <a:gd name="connsiteY5" fmla="*/ 1194092 h 2791117"/>
                <a:gd name="connsiteX6" fmla="*/ 2325297 w 2535993"/>
                <a:gd name="connsiteY6" fmla="*/ 1116305 h 2791117"/>
                <a:gd name="connsiteX7" fmla="*/ 2388796 w 2535993"/>
                <a:gd name="connsiteY7" fmla="*/ 1050424 h 2791117"/>
                <a:gd name="connsiteX8" fmla="*/ 2436421 w 2535993"/>
                <a:gd name="connsiteY8" fmla="*/ 1024229 h 2791117"/>
                <a:gd name="connsiteX9" fmla="*/ 2529290 w 2535993"/>
                <a:gd name="connsiteY9" fmla="*/ 986130 h 2791117"/>
                <a:gd name="connsiteX10" fmla="*/ 2526909 w 2535993"/>
                <a:gd name="connsiteY10" fmla="*/ 952792 h 2791117"/>
                <a:gd name="connsiteX11" fmla="*/ 2512622 w 2535993"/>
                <a:gd name="connsiteY11" fmla="*/ 924217 h 2791117"/>
                <a:gd name="connsiteX12" fmla="*/ 2488809 w 2535993"/>
                <a:gd name="connsiteY12" fmla="*/ 919455 h 2791117"/>
                <a:gd name="connsiteX13" fmla="*/ 2493572 w 2535993"/>
                <a:gd name="connsiteY13" fmla="*/ 905167 h 2791117"/>
                <a:gd name="connsiteX14" fmla="*/ 2479284 w 2535993"/>
                <a:gd name="connsiteY14" fmla="*/ 895642 h 2791117"/>
                <a:gd name="connsiteX15" fmla="*/ 2457853 w 2535993"/>
                <a:gd name="connsiteY15" fmla="*/ 883736 h 2791117"/>
                <a:gd name="connsiteX16" fmla="*/ 2431659 w 2535993"/>
                <a:gd name="connsiteY16" fmla="*/ 871830 h 2791117"/>
                <a:gd name="connsiteX17" fmla="*/ 2414991 w 2535993"/>
                <a:gd name="connsiteY17" fmla="*/ 845636 h 2791117"/>
                <a:gd name="connsiteX18" fmla="*/ 2398321 w 2535993"/>
                <a:gd name="connsiteY18" fmla="*/ 814679 h 2791117"/>
                <a:gd name="connsiteX19" fmla="*/ 2367365 w 2535993"/>
                <a:gd name="connsiteY19" fmla="*/ 788486 h 2791117"/>
                <a:gd name="connsiteX20" fmla="*/ 2348316 w 2535993"/>
                <a:gd name="connsiteY20" fmla="*/ 750386 h 2791117"/>
                <a:gd name="connsiteX21" fmla="*/ 2322122 w 2535993"/>
                <a:gd name="connsiteY21" fmla="*/ 714667 h 2791117"/>
                <a:gd name="connsiteX22" fmla="*/ 2307834 w 2535993"/>
                <a:gd name="connsiteY22" fmla="*/ 705142 h 2791117"/>
                <a:gd name="connsiteX23" fmla="*/ 2264972 w 2535993"/>
                <a:gd name="connsiteY23" fmla="*/ 686092 h 2791117"/>
                <a:gd name="connsiteX24" fmla="*/ 2241159 w 2535993"/>
                <a:gd name="connsiteY24" fmla="*/ 659899 h 2791117"/>
                <a:gd name="connsiteX25" fmla="*/ 2231634 w 2535993"/>
                <a:gd name="connsiteY25" fmla="*/ 638467 h 2791117"/>
                <a:gd name="connsiteX26" fmla="*/ 2212584 w 2535993"/>
                <a:gd name="connsiteY26" fmla="*/ 628942 h 2791117"/>
                <a:gd name="connsiteX27" fmla="*/ 2198297 w 2535993"/>
                <a:gd name="connsiteY27" fmla="*/ 619417 h 2791117"/>
                <a:gd name="connsiteX28" fmla="*/ 2179247 w 2535993"/>
                <a:gd name="connsiteY28" fmla="*/ 624180 h 2791117"/>
                <a:gd name="connsiteX29" fmla="*/ 2155434 w 2535993"/>
                <a:gd name="connsiteY29" fmla="*/ 600367 h 2791117"/>
                <a:gd name="connsiteX30" fmla="*/ 2136384 w 2535993"/>
                <a:gd name="connsiteY30" fmla="*/ 571792 h 2791117"/>
                <a:gd name="connsiteX31" fmla="*/ 2126859 w 2535993"/>
                <a:gd name="connsiteY31" fmla="*/ 543217 h 2791117"/>
                <a:gd name="connsiteX32" fmla="*/ 2103047 w 2535993"/>
                <a:gd name="connsiteY32" fmla="*/ 543217 h 2791117"/>
                <a:gd name="connsiteX33" fmla="*/ 2088759 w 2535993"/>
                <a:gd name="connsiteY33" fmla="*/ 528930 h 2791117"/>
                <a:gd name="connsiteX34" fmla="*/ 2050660 w 2535993"/>
                <a:gd name="connsiteY34" fmla="*/ 521786 h 2791117"/>
                <a:gd name="connsiteX35" fmla="*/ 2007797 w 2535993"/>
                <a:gd name="connsiteY35" fmla="*/ 509880 h 2791117"/>
                <a:gd name="connsiteX36" fmla="*/ 1976841 w 2535993"/>
                <a:gd name="connsiteY36" fmla="*/ 507498 h 2791117"/>
                <a:gd name="connsiteX37" fmla="*/ 1948266 w 2535993"/>
                <a:gd name="connsiteY37" fmla="*/ 502736 h 2791117"/>
                <a:gd name="connsiteX38" fmla="*/ 1926834 w 2535993"/>
                <a:gd name="connsiteY38" fmla="*/ 486067 h 2791117"/>
                <a:gd name="connsiteX39" fmla="*/ 1912547 w 2535993"/>
                <a:gd name="connsiteY39" fmla="*/ 490830 h 2791117"/>
                <a:gd name="connsiteX40" fmla="*/ 1841109 w 2535993"/>
                <a:gd name="connsiteY40" fmla="*/ 476542 h 2791117"/>
                <a:gd name="connsiteX41" fmla="*/ 1812534 w 2535993"/>
                <a:gd name="connsiteY41" fmla="*/ 467017 h 2791117"/>
                <a:gd name="connsiteX42" fmla="*/ 1798247 w 2535993"/>
                <a:gd name="connsiteY42" fmla="*/ 462255 h 2791117"/>
                <a:gd name="connsiteX43" fmla="*/ 1783959 w 2535993"/>
                <a:gd name="connsiteY43" fmla="*/ 471780 h 2791117"/>
                <a:gd name="connsiteX44" fmla="*/ 1769672 w 2535993"/>
                <a:gd name="connsiteY44" fmla="*/ 476542 h 2791117"/>
                <a:gd name="connsiteX45" fmla="*/ 1741097 w 2535993"/>
                <a:gd name="connsiteY45" fmla="*/ 505117 h 2791117"/>
                <a:gd name="connsiteX46" fmla="*/ 1717284 w 2535993"/>
                <a:gd name="connsiteY46" fmla="*/ 500355 h 2791117"/>
                <a:gd name="connsiteX47" fmla="*/ 1683947 w 2535993"/>
                <a:gd name="connsiteY47" fmla="*/ 490830 h 2791117"/>
                <a:gd name="connsiteX48" fmla="*/ 1650609 w 2535993"/>
                <a:gd name="connsiteY48" fmla="*/ 486067 h 2791117"/>
                <a:gd name="connsiteX49" fmla="*/ 1622034 w 2535993"/>
                <a:gd name="connsiteY49" fmla="*/ 481305 h 2791117"/>
                <a:gd name="connsiteX50" fmla="*/ 1581553 w 2535993"/>
                <a:gd name="connsiteY50" fmla="*/ 464636 h 2791117"/>
                <a:gd name="connsiteX51" fmla="*/ 1552978 w 2535993"/>
                <a:gd name="connsiteY51" fmla="*/ 464636 h 2791117"/>
                <a:gd name="connsiteX52" fmla="*/ 1541072 w 2535993"/>
                <a:gd name="connsiteY52" fmla="*/ 447967 h 2791117"/>
                <a:gd name="connsiteX53" fmla="*/ 1526784 w 2535993"/>
                <a:gd name="connsiteY53" fmla="*/ 428917 h 2791117"/>
                <a:gd name="connsiteX54" fmla="*/ 1522021 w 2535993"/>
                <a:gd name="connsiteY54" fmla="*/ 402723 h 2791117"/>
                <a:gd name="connsiteX55" fmla="*/ 1533929 w 2535993"/>
                <a:gd name="connsiteY55" fmla="*/ 374149 h 2791117"/>
                <a:gd name="connsiteX56" fmla="*/ 1564884 w 2535993"/>
                <a:gd name="connsiteY56" fmla="*/ 347955 h 2791117"/>
                <a:gd name="connsiteX57" fmla="*/ 1557740 w 2535993"/>
                <a:gd name="connsiteY57" fmla="*/ 321761 h 2791117"/>
                <a:gd name="connsiteX58" fmla="*/ 1564884 w 2535993"/>
                <a:gd name="connsiteY58" fmla="*/ 290804 h 2791117"/>
                <a:gd name="connsiteX59" fmla="*/ 1583934 w 2535993"/>
                <a:gd name="connsiteY59" fmla="*/ 266992 h 2791117"/>
                <a:gd name="connsiteX60" fmla="*/ 1588697 w 2535993"/>
                <a:gd name="connsiteY60" fmla="*/ 252705 h 2791117"/>
                <a:gd name="connsiteX61" fmla="*/ 1579172 w 2535993"/>
                <a:gd name="connsiteY61" fmla="*/ 238417 h 2791117"/>
                <a:gd name="connsiteX62" fmla="*/ 1545834 w 2535993"/>
                <a:gd name="connsiteY62" fmla="*/ 212223 h 2791117"/>
                <a:gd name="connsiteX63" fmla="*/ 1522022 w 2535993"/>
                <a:gd name="connsiteY63" fmla="*/ 209842 h 2791117"/>
                <a:gd name="connsiteX64" fmla="*/ 1507734 w 2535993"/>
                <a:gd name="connsiteY64" fmla="*/ 174123 h 2791117"/>
                <a:gd name="connsiteX65" fmla="*/ 1505353 w 2535993"/>
                <a:gd name="connsiteY65" fmla="*/ 140785 h 2791117"/>
                <a:gd name="connsiteX66" fmla="*/ 1488684 w 2535993"/>
                <a:gd name="connsiteY66" fmla="*/ 100305 h 2791117"/>
                <a:gd name="connsiteX67" fmla="*/ 1479159 w 2535993"/>
                <a:gd name="connsiteY67" fmla="*/ 74110 h 2791117"/>
                <a:gd name="connsiteX68" fmla="*/ 1455347 w 2535993"/>
                <a:gd name="connsiteY68" fmla="*/ 66967 h 2791117"/>
                <a:gd name="connsiteX69" fmla="*/ 1450584 w 2535993"/>
                <a:gd name="connsiteY69" fmla="*/ 47917 h 2791117"/>
                <a:gd name="connsiteX70" fmla="*/ 1433915 w 2535993"/>
                <a:gd name="connsiteY70" fmla="*/ 21723 h 2791117"/>
                <a:gd name="connsiteX71" fmla="*/ 1445822 w 2535993"/>
                <a:gd name="connsiteY71" fmla="*/ 12198 h 2791117"/>
                <a:gd name="connsiteX72" fmla="*/ 1414072 w 2535993"/>
                <a:gd name="connsiteY72" fmla="*/ 190792 h 2791117"/>
                <a:gd name="connsiteX73" fmla="*/ 1365652 w 2535993"/>
                <a:gd name="connsiteY73" fmla="*/ 225717 h 2791117"/>
                <a:gd name="connsiteX74" fmla="*/ 1285484 w 2535993"/>
                <a:gd name="connsiteY74" fmla="*/ 248737 h 2791117"/>
                <a:gd name="connsiteX75" fmla="*/ 1263259 w 2535993"/>
                <a:gd name="connsiteY75" fmla="*/ 266992 h 2791117"/>
                <a:gd name="connsiteX76" fmla="*/ 1210872 w 2535993"/>
                <a:gd name="connsiteY76" fmla="*/ 293980 h 2791117"/>
                <a:gd name="connsiteX77" fmla="*/ 1144197 w 2535993"/>
                <a:gd name="connsiteY77" fmla="*/ 347955 h 2791117"/>
                <a:gd name="connsiteX78" fmla="*/ 972747 w 2535993"/>
                <a:gd name="connsiteY78" fmla="*/ 446380 h 2791117"/>
                <a:gd name="connsiteX79" fmla="*/ 750497 w 2535993"/>
                <a:gd name="connsiteY79" fmla="*/ 462255 h 2791117"/>
                <a:gd name="connsiteX80" fmla="*/ 736209 w 2535993"/>
                <a:gd name="connsiteY80" fmla="*/ 471780 h 2791117"/>
                <a:gd name="connsiteX81" fmla="*/ 731447 w 2535993"/>
                <a:gd name="connsiteY81" fmla="*/ 486067 h 2791117"/>
                <a:gd name="connsiteX82" fmla="*/ 717159 w 2535993"/>
                <a:gd name="connsiteY82" fmla="*/ 490830 h 2791117"/>
                <a:gd name="connsiteX83" fmla="*/ 712397 w 2535993"/>
                <a:gd name="connsiteY83" fmla="*/ 519405 h 2791117"/>
                <a:gd name="connsiteX84" fmla="*/ 702872 w 2535993"/>
                <a:gd name="connsiteY84" fmla="*/ 547980 h 2791117"/>
                <a:gd name="connsiteX85" fmla="*/ 698109 w 2535993"/>
                <a:gd name="connsiteY85" fmla="*/ 562267 h 2791117"/>
                <a:gd name="connsiteX86" fmla="*/ 683822 w 2535993"/>
                <a:gd name="connsiteY86" fmla="*/ 593223 h 2791117"/>
                <a:gd name="connsiteX87" fmla="*/ 702872 w 2535993"/>
                <a:gd name="connsiteY87" fmla="*/ 619417 h 2791117"/>
                <a:gd name="connsiteX88" fmla="*/ 731447 w 2535993"/>
                <a:gd name="connsiteY88" fmla="*/ 628942 h 2791117"/>
                <a:gd name="connsiteX89" fmla="*/ 740972 w 2535993"/>
                <a:gd name="connsiteY89" fmla="*/ 643230 h 2791117"/>
                <a:gd name="connsiteX90" fmla="*/ 745734 w 2535993"/>
                <a:gd name="connsiteY90" fmla="*/ 657517 h 2791117"/>
                <a:gd name="connsiteX91" fmla="*/ 745734 w 2535993"/>
                <a:gd name="connsiteY91" fmla="*/ 669423 h 2791117"/>
                <a:gd name="connsiteX92" fmla="*/ 748115 w 2535993"/>
                <a:gd name="connsiteY92" fmla="*/ 690855 h 2791117"/>
                <a:gd name="connsiteX93" fmla="*/ 755259 w 2535993"/>
                <a:gd name="connsiteY93" fmla="*/ 709905 h 2791117"/>
                <a:gd name="connsiteX94" fmla="*/ 745734 w 2535993"/>
                <a:gd name="connsiteY94" fmla="*/ 738480 h 2791117"/>
                <a:gd name="connsiteX95" fmla="*/ 736209 w 2535993"/>
                <a:gd name="connsiteY95" fmla="*/ 752767 h 2791117"/>
                <a:gd name="connsiteX96" fmla="*/ 736209 w 2535993"/>
                <a:gd name="connsiteY96" fmla="*/ 824205 h 2791117"/>
                <a:gd name="connsiteX97" fmla="*/ 740972 w 2535993"/>
                <a:gd name="connsiteY97" fmla="*/ 838492 h 2791117"/>
                <a:gd name="connsiteX98" fmla="*/ 745734 w 2535993"/>
                <a:gd name="connsiteY98" fmla="*/ 857542 h 2791117"/>
                <a:gd name="connsiteX99" fmla="*/ 760022 w 2535993"/>
                <a:gd name="connsiteY99" fmla="*/ 905167 h 2791117"/>
                <a:gd name="connsiteX100" fmla="*/ 764784 w 2535993"/>
                <a:gd name="connsiteY100" fmla="*/ 919455 h 2791117"/>
                <a:gd name="connsiteX101" fmla="*/ 771928 w 2535993"/>
                <a:gd name="connsiteY101" fmla="*/ 964698 h 2791117"/>
                <a:gd name="connsiteX102" fmla="*/ 750497 w 2535993"/>
                <a:gd name="connsiteY102" fmla="*/ 986130 h 2791117"/>
                <a:gd name="connsiteX103" fmla="*/ 731447 w 2535993"/>
                <a:gd name="connsiteY103" fmla="*/ 990892 h 2791117"/>
                <a:gd name="connsiteX104" fmla="*/ 712397 w 2535993"/>
                <a:gd name="connsiteY104" fmla="*/ 998036 h 2791117"/>
                <a:gd name="connsiteX105" fmla="*/ 683822 w 2535993"/>
                <a:gd name="connsiteY105" fmla="*/ 1017086 h 2791117"/>
                <a:gd name="connsiteX106" fmla="*/ 674297 w 2535993"/>
                <a:gd name="connsiteY106" fmla="*/ 1033755 h 2791117"/>
                <a:gd name="connsiteX107" fmla="*/ 660009 w 2535993"/>
                <a:gd name="connsiteY107" fmla="*/ 1043280 h 2791117"/>
                <a:gd name="connsiteX108" fmla="*/ 650484 w 2535993"/>
                <a:gd name="connsiteY108" fmla="*/ 1057567 h 2791117"/>
                <a:gd name="connsiteX109" fmla="*/ 640959 w 2535993"/>
                <a:gd name="connsiteY109" fmla="*/ 1138530 h 2791117"/>
                <a:gd name="connsiteX110" fmla="*/ 626672 w 2535993"/>
                <a:gd name="connsiteY110" fmla="*/ 1171867 h 2791117"/>
                <a:gd name="connsiteX111" fmla="*/ 593334 w 2535993"/>
                <a:gd name="connsiteY111" fmla="*/ 1186155 h 2791117"/>
                <a:gd name="connsiteX112" fmla="*/ 588572 w 2535993"/>
                <a:gd name="connsiteY112" fmla="*/ 1200442 h 2791117"/>
                <a:gd name="connsiteX113" fmla="*/ 593334 w 2535993"/>
                <a:gd name="connsiteY113" fmla="*/ 1214730 h 2791117"/>
                <a:gd name="connsiteX114" fmla="*/ 579047 w 2535993"/>
                <a:gd name="connsiteY114" fmla="*/ 1229017 h 2791117"/>
                <a:gd name="connsiteX115" fmla="*/ 569521 w 2535993"/>
                <a:gd name="connsiteY115" fmla="*/ 1271880 h 2791117"/>
                <a:gd name="connsiteX116" fmla="*/ 552854 w 2535993"/>
                <a:gd name="connsiteY116" fmla="*/ 1302835 h 2791117"/>
                <a:gd name="connsiteX117" fmla="*/ 533803 w 2535993"/>
                <a:gd name="connsiteY117" fmla="*/ 1324267 h 2791117"/>
                <a:gd name="connsiteX118" fmla="*/ 519515 w 2535993"/>
                <a:gd name="connsiteY118" fmla="*/ 1352842 h 2791117"/>
                <a:gd name="connsiteX119" fmla="*/ 498084 w 2535993"/>
                <a:gd name="connsiteY119" fmla="*/ 1400467 h 2791117"/>
                <a:gd name="connsiteX120" fmla="*/ 493322 w 2535993"/>
                <a:gd name="connsiteY120" fmla="*/ 1414755 h 2791117"/>
                <a:gd name="connsiteX121" fmla="*/ 474272 w 2535993"/>
                <a:gd name="connsiteY121" fmla="*/ 1448092 h 2791117"/>
                <a:gd name="connsiteX122" fmla="*/ 464747 w 2535993"/>
                <a:gd name="connsiteY122" fmla="*/ 1467142 h 2791117"/>
                <a:gd name="connsiteX123" fmla="*/ 459984 w 2535993"/>
                <a:gd name="connsiteY123" fmla="*/ 1481430 h 2791117"/>
                <a:gd name="connsiteX124" fmla="*/ 450459 w 2535993"/>
                <a:gd name="connsiteY124" fmla="*/ 1495717 h 2791117"/>
                <a:gd name="connsiteX125" fmla="*/ 436172 w 2535993"/>
                <a:gd name="connsiteY125" fmla="*/ 1533817 h 2791117"/>
                <a:gd name="connsiteX126" fmla="*/ 412359 w 2535993"/>
                <a:gd name="connsiteY126" fmla="*/ 1576680 h 2791117"/>
                <a:gd name="connsiteX127" fmla="*/ 398072 w 2535993"/>
                <a:gd name="connsiteY127" fmla="*/ 1610018 h 2791117"/>
                <a:gd name="connsiteX128" fmla="*/ 393310 w 2535993"/>
                <a:gd name="connsiteY128" fmla="*/ 1638592 h 2791117"/>
                <a:gd name="connsiteX129" fmla="*/ 379022 w 2535993"/>
                <a:gd name="connsiteY129" fmla="*/ 1700505 h 2791117"/>
                <a:gd name="connsiteX130" fmla="*/ 374259 w 2535993"/>
                <a:gd name="connsiteY130" fmla="*/ 1738605 h 2791117"/>
                <a:gd name="connsiteX131" fmla="*/ 369497 w 2535993"/>
                <a:gd name="connsiteY131" fmla="*/ 1752892 h 2791117"/>
                <a:gd name="connsiteX132" fmla="*/ 357591 w 2535993"/>
                <a:gd name="connsiteY132" fmla="*/ 1788611 h 2791117"/>
                <a:gd name="connsiteX133" fmla="*/ 343303 w 2535993"/>
                <a:gd name="connsiteY133" fmla="*/ 1833855 h 2791117"/>
                <a:gd name="connsiteX134" fmla="*/ 336159 w 2535993"/>
                <a:gd name="connsiteY134" fmla="*/ 1857667 h 2791117"/>
                <a:gd name="connsiteX135" fmla="*/ 326634 w 2535993"/>
                <a:gd name="connsiteY135" fmla="*/ 1871955 h 2791117"/>
                <a:gd name="connsiteX136" fmla="*/ 321872 w 2535993"/>
                <a:gd name="connsiteY136" fmla="*/ 1886242 h 2791117"/>
                <a:gd name="connsiteX137" fmla="*/ 307584 w 2535993"/>
                <a:gd name="connsiteY137" fmla="*/ 1895767 h 2791117"/>
                <a:gd name="connsiteX138" fmla="*/ 293297 w 2535993"/>
                <a:gd name="connsiteY138" fmla="*/ 1924342 h 2791117"/>
                <a:gd name="connsiteX139" fmla="*/ 283772 w 2535993"/>
                <a:gd name="connsiteY139" fmla="*/ 1952917 h 2791117"/>
                <a:gd name="connsiteX140" fmla="*/ 267103 w 2535993"/>
                <a:gd name="connsiteY140" fmla="*/ 1983874 h 2791117"/>
                <a:gd name="connsiteX141" fmla="*/ 231384 w 2535993"/>
                <a:gd name="connsiteY141" fmla="*/ 2019592 h 2791117"/>
                <a:gd name="connsiteX142" fmla="*/ 207572 w 2535993"/>
                <a:gd name="connsiteY142" fmla="*/ 2043405 h 2791117"/>
                <a:gd name="connsiteX143" fmla="*/ 202809 w 2535993"/>
                <a:gd name="connsiteY143" fmla="*/ 2057692 h 2791117"/>
                <a:gd name="connsiteX144" fmla="*/ 174234 w 2535993"/>
                <a:gd name="connsiteY144" fmla="*/ 2076742 h 2791117"/>
                <a:gd name="connsiteX145" fmla="*/ 159947 w 2535993"/>
                <a:gd name="connsiteY145" fmla="*/ 2086267 h 2791117"/>
                <a:gd name="connsiteX146" fmla="*/ 131372 w 2535993"/>
                <a:gd name="connsiteY146" fmla="*/ 2114843 h 2791117"/>
                <a:gd name="connsiteX147" fmla="*/ 102797 w 2535993"/>
                <a:gd name="connsiteY147" fmla="*/ 2126748 h 2791117"/>
                <a:gd name="connsiteX148" fmla="*/ 78985 w 2535993"/>
                <a:gd name="connsiteY148" fmla="*/ 2138654 h 2791117"/>
                <a:gd name="connsiteX149" fmla="*/ 45647 w 2535993"/>
                <a:gd name="connsiteY149" fmla="*/ 2155323 h 2791117"/>
                <a:gd name="connsiteX150" fmla="*/ 24215 w 2535993"/>
                <a:gd name="connsiteY150" fmla="*/ 2160086 h 2791117"/>
                <a:gd name="connsiteX151" fmla="*/ 403 w 2535993"/>
                <a:gd name="connsiteY151" fmla="*/ 2169611 h 2791117"/>
                <a:gd name="connsiteX152" fmla="*/ 12309 w 2535993"/>
                <a:gd name="connsiteY152" fmla="*/ 2210092 h 2791117"/>
                <a:gd name="connsiteX153" fmla="*/ 43265 w 2535993"/>
                <a:gd name="connsiteY153" fmla="*/ 2236286 h 2791117"/>
                <a:gd name="connsiteX154" fmla="*/ 67079 w 2535993"/>
                <a:gd name="connsiteY154" fmla="*/ 2252955 h 2791117"/>
                <a:gd name="connsiteX155" fmla="*/ 90890 w 2535993"/>
                <a:gd name="connsiteY155" fmla="*/ 2257717 h 2791117"/>
                <a:gd name="connsiteX156" fmla="*/ 114703 w 2535993"/>
                <a:gd name="connsiteY156" fmla="*/ 2279148 h 2791117"/>
                <a:gd name="connsiteX157" fmla="*/ 119466 w 2535993"/>
                <a:gd name="connsiteY157" fmla="*/ 2307724 h 2791117"/>
                <a:gd name="connsiteX158" fmla="*/ 126609 w 2535993"/>
                <a:gd name="connsiteY158" fmla="*/ 2329155 h 2791117"/>
                <a:gd name="connsiteX159" fmla="*/ 121847 w 2535993"/>
                <a:gd name="connsiteY159" fmla="*/ 2367255 h 2791117"/>
                <a:gd name="connsiteX160" fmla="*/ 112322 w 2535993"/>
                <a:gd name="connsiteY160" fmla="*/ 2386305 h 2791117"/>
                <a:gd name="connsiteX161" fmla="*/ 100416 w 2535993"/>
                <a:gd name="connsiteY161" fmla="*/ 2405354 h 2791117"/>
                <a:gd name="connsiteX162" fmla="*/ 71841 w 2535993"/>
                <a:gd name="connsiteY162" fmla="*/ 2407736 h 2791117"/>
                <a:gd name="connsiteX163" fmla="*/ 50409 w 2535993"/>
                <a:gd name="connsiteY163" fmla="*/ 2433930 h 2791117"/>
                <a:gd name="connsiteX164" fmla="*/ 21834 w 2535993"/>
                <a:gd name="connsiteY164" fmla="*/ 2448217 h 2791117"/>
                <a:gd name="connsiteX165" fmla="*/ 31359 w 2535993"/>
                <a:gd name="connsiteY165" fmla="*/ 2472030 h 2791117"/>
                <a:gd name="connsiteX166" fmla="*/ 21834 w 2535993"/>
                <a:gd name="connsiteY166" fmla="*/ 2505367 h 2791117"/>
                <a:gd name="connsiteX167" fmla="*/ 12309 w 2535993"/>
                <a:gd name="connsiteY167" fmla="*/ 2519655 h 2791117"/>
                <a:gd name="connsiteX168" fmla="*/ 374259 w 2535993"/>
                <a:gd name="connsiteY168" fmla="*/ 2791117 h 2791117"/>
                <a:gd name="connsiteX0" fmla="*/ 690172 w 2535993"/>
                <a:gd name="connsiteY0" fmla="*/ 2586068 h 2776568"/>
                <a:gd name="connsiteX1" fmla="*/ 1179122 w 2535993"/>
                <a:gd name="connsiteY1" fmla="*/ 2119343 h 2776568"/>
                <a:gd name="connsiteX2" fmla="*/ 1449791 w 2535993"/>
                <a:gd name="connsiteY2" fmla="*/ 1726437 h 2776568"/>
                <a:gd name="connsiteX3" fmla="*/ 1573615 w 2535993"/>
                <a:gd name="connsiteY3" fmla="*/ 1458944 h 2776568"/>
                <a:gd name="connsiteX4" fmla="*/ 1823647 w 2535993"/>
                <a:gd name="connsiteY4" fmla="*/ 1328768 h 2776568"/>
                <a:gd name="connsiteX5" fmla="*/ 2145909 w 2535993"/>
                <a:gd name="connsiteY5" fmla="*/ 1179543 h 2776568"/>
                <a:gd name="connsiteX6" fmla="*/ 2325297 w 2535993"/>
                <a:gd name="connsiteY6" fmla="*/ 1101756 h 2776568"/>
                <a:gd name="connsiteX7" fmla="*/ 2388796 w 2535993"/>
                <a:gd name="connsiteY7" fmla="*/ 1035875 h 2776568"/>
                <a:gd name="connsiteX8" fmla="*/ 2436421 w 2535993"/>
                <a:gd name="connsiteY8" fmla="*/ 1009680 h 2776568"/>
                <a:gd name="connsiteX9" fmla="*/ 2529290 w 2535993"/>
                <a:gd name="connsiteY9" fmla="*/ 971581 h 2776568"/>
                <a:gd name="connsiteX10" fmla="*/ 2526909 w 2535993"/>
                <a:gd name="connsiteY10" fmla="*/ 938243 h 2776568"/>
                <a:gd name="connsiteX11" fmla="*/ 2512622 w 2535993"/>
                <a:gd name="connsiteY11" fmla="*/ 909668 h 2776568"/>
                <a:gd name="connsiteX12" fmla="*/ 2488809 w 2535993"/>
                <a:gd name="connsiteY12" fmla="*/ 904906 h 2776568"/>
                <a:gd name="connsiteX13" fmla="*/ 2493572 w 2535993"/>
                <a:gd name="connsiteY13" fmla="*/ 890618 h 2776568"/>
                <a:gd name="connsiteX14" fmla="*/ 2479284 w 2535993"/>
                <a:gd name="connsiteY14" fmla="*/ 881093 h 2776568"/>
                <a:gd name="connsiteX15" fmla="*/ 2457853 w 2535993"/>
                <a:gd name="connsiteY15" fmla="*/ 869187 h 2776568"/>
                <a:gd name="connsiteX16" fmla="*/ 2431659 w 2535993"/>
                <a:gd name="connsiteY16" fmla="*/ 857281 h 2776568"/>
                <a:gd name="connsiteX17" fmla="*/ 2414991 w 2535993"/>
                <a:gd name="connsiteY17" fmla="*/ 831087 h 2776568"/>
                <a:gd name="connsiteX18" fmla="*/ 2398321 w 2535993"/>
                <a:gd name="connsiteY18" fmla="*/ 800130 h 2776568"/>
                <a:gd name="connsiteX19" fmla="*/ 2367365 w 2535993"/>
                <a:gd name="connsiteY19" fmla="*/ 773937 h 2776568"/>
                <a:gd name="connsiteX20" fmla="*/ 2348316 w 2535993"/>
                <a:gd name="connsiteY20" fmla="*/ 735837 h 2776568"/>
                <a:gd name="connsiteX21" fmla="*/ 2322122 w 2535993"/>
                <a:gd name="connsiteY21" fmla="*/ 700118 h 2776568"/>
                <a:gd name="connsiteX22" fmla="*/ 2307834 w 2535993"/>
                <a:gd name="connsiteY22" fmla="*/ 690593 h 2776568"/>
                <a:gd name="connsiteX23" fmla="*/ 2264972 w 2535993"/>
                <a:gd name="connsiteY23" fmla="*/ 671543 h 2776568"/>
                <a:gd name="connsiteX24" fmla="*/ 2241159 w 2535993"/>
                <a:gd name="connsiteY24" fmla="*/ 645350 h 2776568"/>
                <a:gd name="connsiteX25" fmla="*/ 2231634 w 2535993"/>
                <a:gd name="connsiteY25" fmla="*/ 623918 h 2776568"/>
                <a:gd name="connsiteX26" fmla="*/ 2212584 w 2535993"/>
                <a:gd name="connsiteY26" fmla="*/ 614393 h 2776568"/>
                <a:gd name="connsiteX27" fmla="*/ 2198297 w 2535993"/>
                <a:gd name="connsiteY27" fmla="*/ 604868 h 2776568"/>
                <a:gd name="connsiteX28" fmla="*/ 2179247 w 2535993"/>
                <a:gd name="connsiteY28" fmla="*/ 609631 h 2776568"/>
                <a:gd name="connsiteX29" fmla="*/ 2155434 w 2535993"/>
                <a:gd name="connsiteY29" fmla="*/ 585818 h 2776568"/>
                <a:gd name="connsiteX30" fmla="*/ 2136384 w 2535993"/>
                <a:gd name="connsiteY30" fmla="*/ 557243 h 2776568"/>
                <a:gd name="connsiteX31" fmla="*/ 2126859 w 2535993"/>
                <a:gd name="connsiteY31" fmla="*/ 528668 h 2776568"/>
                <a:gd name="connsiteX32" fmla="*/ 2103047 w 2535993"/>
                <a:gd name="connsiteY32" fmla="*/ 528668 h 2776568"/>
                <a:gd name="connsiteX33" fmla="*/ 2088759 w 2535993"/>
                <a:gd name="connsiteY33" fmla="*/ 514381 h 2776568"/>
                <a:gd name="connsiteX34" fmla="*/ 2050660 w 2535993"/>
                <a:gd name="connsiteY34" fmla="*/ 507237 h 2776568"/>
                <a:gd name="connsiteX35" fmla="*/ 2007797 w 2535993"/>
                <a:gd name="connsiteY35" fmla="*/ 495331 h 2776568"/>
                <a:gd name="connsiteX36" fmla="*/ 1976841 w 2535993"/>
                <a:gd name="connsiteY36" fmla="*/ 492949 h 2776568"/>
                <a:gd name="connsiteX37" fmla="*/ 1948266 w 2535993"/>
                <a:gd name="connsiteY37" fmla="*/ 488187 h 2776568"/>
                <a:gd name="connsiteX38" fmla="*/ 1926834 w 2535993"/>
                <a:gd name="connsiteY38" fmla="*/ 471518 h 2776568"/>
                <a:gd name="connsiteX39" fmla="*/ 1912547 w 2535993"/>
                <a:gd name="connsiteY39" fmla="*/ 476281 h 2776568"/>
                <a:gd name="connsiteX40" fmla="*/ 1841109 w 2535993"/>
                <a:gd name="connsiteY40" fmla="*/ 461993 h 2776568"/>
                <a:gd name="connsiteX41" fmla="*/ 1812534 w 2535993"/>
                <a:gd name="connsiteY41" fmla="*/ 452468 h 2776568"/>
                <a:gd name="connsiteX42" fmla="*/ 1798247 w 2535993"/>
                <a:gd name="connsiteY42" fmla="*/ 447706 h 2776568"/>
                <a:gd name="connsiteX43" fmla="*/ 1783959 w 2535993"/>
                <a:gd name="connsiteY43" fmla="*/ 457231 h 2776568"/>
                <a:gd name="connsiteX44" fmla="*/ 1769672 w 2535993"/>
                <a:gd name="connsiteY44" fmla="*/ 461993 h 2776568"/>
                <a:gd name="connsiteX45" fmla="*/ 1741097 w 2535993"/>
                <a:gd name="connsiteY45" fmla="*/ 490568 h 2776568"/>
                <a:gd name="connsiteX46" fmla="*/ 1717284 w 2535993"/>
                <a:gd name="connsiteY46" fmla="*/ 485806 h 2776568"/>
                <a:gd name="connsiteX47" fmla="*/ 1683947 w 2535993"/>
                <a:gd name="connsiteY47" fmla="*/ 476281 h 2776568"/>
                <a:gd name="connsiteX48" fmla="*/ 1650609 w 2535993"/>
                <a:gd name="connsiteY48" fmla="*/ 471518 h 2776568"/>
                <a:gd name="connsiteX49" fmla="*/ 1622034 w 2535993"/>
                <a:gd name="connsiteY49" fmla="*/ 466756 h 2776568"/>
                <a:gd name="connsiteX50" fmla="*/ 1581553 w 2535993"/>
                <a:gd name="connsiteY50" fmla="*/ 450087 h 2776568"/>
                <a:gd name="connsiteX51" fmla="*/ 1552978 w 2535993"/>
                <a:gd name="connsiteY51" fmla="*/ 450087 h 2776568"/>
                <a:gd name="connsiteX52" fmla="*/ 1541072 w 2535993"/>
                <a:gd name="connsiteY52" fmla="*/ 433418 h 2776568"/>
                <a:gd name="connsiteX53" fmla="*/ 1526784 w 2535993"/>
                <a:gd name="connsiteY53" fmla="*/ 414368 h 2776568"/>
                <a:gd name="connsiteX54" fmla="*/ 1522021 w 2535993"/>
                <a:gd name="connsiteY54" fmla="*/ 388174 h 2776568"/>
                <a:gd name="connsiteX55" fmla="*/ 1533929 w 2535993"/>
                <a:gd name="connsiteY55" fmla="*/ 359600 h 2776568"/>
                <a:gd name="connsiteX56" fmla="*/ 1564884 w 2535993"/>
                <a:gd name="connsiteY56" fmla="*/ 333406 h 2776568"/>
                <a:gd name="connsiteX57" fmla="*/ 1557740 w 2535993"/>
                <a:gd name="connsiteY57" fmla="*/ 307212 h 2776568"/>
                <a:gd name="connsiteX58" fmla="*/ 1564884 w 2535993"/>
                <a:gd name="connsiteY58" fmla="*/ 276255 h 2776568"/>
                <a:gd name="connsiteX59" fmla="*/ 1583934 w 2535993"/>
                <a:gd name="connsiteY59" fmla="*/ 252443 h 2776568"/>
                <a:gd name="connsiteX60" fmla="*/ 1588697 w 2535993"/>
                <a:gd name="connsiteY60" fmla="*/ 238156 h 2776568"/>
                <a:gd name="connsiteX61" fmla="*/ 1579172 w 2535993"/>
                <a:gd name="connsiteY61" fmla="*/ 223868 h 2776568"/>
                <a:gd name="connsiteX62" fmla="*/ 1545834 w 2535993"/>
                <a:gd name="connsiteY62" fmla="*/ 197674 h 2776568"/>
                <a:gd name="connsiteX63" fmla="*/ 1522022 w 2535993"/>
                <a:gd name="connsiteY63" fmla="*/ 195293 h 2776568"/>
                <a:gd name="connsiteX64" fmla="*/ 1507734 w 2535993"/>
                <a:gd name="connsiteY64" fmla="*/ 159574 h 2776568"/>
                <a:gd name="connsiteX65" fmla="*/ 1505353 w 2535993"/>
                <a:gd name="connsiteY65" fmla="*/ 126236 h 2776568"/>
                <a:gd name="connsiteX66" fmla="*/ 1488684 w 2535993"/>
                <a:gd name="connsiteY66" fmla="*/ 85756 h 2776568"/>
                <a:gd name="connsiteX67" fmla="*/ 1479159 w 2535993"/>
                <a:gd name="connsiteY67" fmla="*/ 59561 h 2776568"/>
                <a:gd name="connsiteX68" fmla="*/ 1455347 w 2535993"/>
                <a:gd name="connsiteY68" fmla="*/ 52418 h 2776568"/>
                <a:gd name="connsiteX69" fmla="*/ 1450584 w 2535993"/>
                <a:gd name="connsiteY69" fmla="*/ 33368 h 2776568"/>
                <a:gd name="connsiteX70" fmla="*/ 1433915 w 2535993"/>
                <a:gd name="connsiteY70" fmla="*/ 7174 h 2776568"/>
                <a:gd name="connsiteX71" fmla="*/ 1414072 w 2535993"/>
                <a:gd name="connsiteY71" fmla="*/ 176243 h 2776568"/>
                <a:gd name="connsiteX72" fmla="*/ 1365652 w 2535993"/>
                <a:gd name="connsiteY72" fmla="*/ 211168 h 2776568"/>
                <a:gd name="connsiteX73" fmla="*/ 1285484 w 2535993"/>
                <a:gd name="connsiteY73" fmla="*/ 234188 h 2776568"/>
                <a:gd name="connsiteX74" fmla="*/ 1263259 w 2535993"/>
                <a:gd name="connsiteY74" fmla="*/ 252443 h 2776568"/>
                <a:gd name="connsiteX75" fmla="*/ 1210872 w 2535993"/>
                <a:gd name="connsiteY75" fmla="*/ 279431 h 2776568"/>
                <a:gd name="connsiteX76" fmla="*/ 1144197 w 2535993"/>
                <a:gd name="connsiteY76" fmla="*/ 333406 h 2776568"/>
                <a:gd name="connsiteX77" fmla="*/ 972747 w 2535993"/>
                <a:gd name="connsiteY77" fmla="*/ 431831 h 2776568"/>
                <a:gd name="connsiteX78" fmla="*/ 750497 w 2535993"/>
                <a:gd name="connsiteY78" fmla="*/ 447706 h 2776568"/>
                <a:gd name="connsiteX79" fmla="*/ 736209 w 2535993"/>
                <a:gd name="connsiteY79" fmla="*/ 457231 h 2776568"/>
                <a:gd name="connsiteX80" fmla="*/ 731447 w 2535993"/>
                <a:gd name="connsiteY80" fmla="*/ 471518 h 2776568"/>
                <a:gd name="connsiteX81" fmla="*/ 717159 w 2535993"/>
                <a:gd name="connsiteY81" fmla="*/ 476281 h 2776568"/>
                <a:gd name="connsiteX82" fmla="*/ 712397 w 2535993"/>
                <a:gd name="connsiteY82" fmla="*/ 504856 h 2776568"/>
                <a:gd name="connsiteX83" fmla="*/ 702872 w 2535993"/>
                <a:gd name="connsiteY83" fmla="*/ 533431 h 2776568"/>
                <a:gd name="connsiteX84" fmla="*/ 698109 w 2535993"/>
                <a:gd name="connsiteY84" fmla="*/ 547718 h 2776568"/>
                <a:gd name="connsiteX85" fmla="*/ 683822 w 2535993"/>
                <a:gd name="connsiteY85" fmla="*/ 578674 h 2776568"/>
                <a:gd name="connsiteX86" fmla="*/ 702872 w 2535993"/>
                <a:gd name="connsiteY86" fmla="*/ 604868 h 2776568"/>
                <a:gd name="connsiteX87" fmla="*/ 731447 w 2535993"/>
                <a:gd name="connsiteY87" fmla="*/ 614393 h 2776568"/>
                <a:gd name="connsiteX88" fmla="*/ 740972 w 2535993"/>
                <a:gd name="connsiteY88" fmla="*/ 628681 h 2776568"/>
                <a:gd name="connsiteX89" fmla="*/ 745734 w 2535993"/>
                <a:gd name="connsiteY89" fmla="*/ 642968 h 2776568"/>
                <a:gd name="connsiteX90" fmla="*/ 745734 w 2535993"/>
                <a:gd name="connsiteY90" fmla="*/ 654874 h 2776568"/>
                <a:gd name="connsiteX91" fmla="*/ 748115 w 2535993"/>
                <a:gd name="connsiteY91" fmla="*/ 676306 h 2776568"/>
                <a:gd name="connsiteX92" fmla="*/ 755259 w 2535993"/>
                <a:gd name="connsiteY92" fmla="*/ 695356 h 2776568"/>
                <a:gd name="connsiteX93" fmla="*/ 745734 w 2535993"/>
                <a:gd name="connsiteY93" fmla="*/ 723931 h 2776568"/>
                <a:gd name="connsiteX94" fmla="*/ 736209 w 2535993"/>
                <a:gd name="connsiteY94" fmla="*/ 738218 h 2776568"/>
                <a:gd name="connsiteX95" fmla="*/ 736209 w 2535993"/>
                <a:gd name="connsiteY95" fmla="*/ 809656 h 2776568"/>
                <a:gd name="connsiteX96" fmla="*/ 740972 w 2535993"/>
                <a:gd name="connsiteY96" fmla="*/ 823943 h 2776568"/>
                <a:gd name="connsiteX97" fmla="*/ 745734 w 2535993"/>
                <a:gd name="connsiteY97" fmla="*/ 842993 h 2776568"/>
                <a:gd name="connsiteX98" fmla="*/ 760022 w 2535993"/>
                <a:gd name="connsiteY98" fmla="*/ 890618 h 2776568"/>
                <a:gd name="connsiteX99" fmla="*/ 764784 w 2535993"/>
                <a:gd name="connsiteY99" fmla="*/ 904906 h 2776568"/>
                <a:gd name="connsiteX100" fmla="*/ 771928 w 2535993"/>
                <a:gd name="connsiteY100" fmla="*/ 950149 h 2776568"/>
                <a:gd name="connsiteX101" fmla="*/ 750497 w 2535993"/>
                <a:gd name="connsiteY101" fmla="*/ 971581 h 2776568"/>
                <a:gd name="connsiteX102" fmla="*/ 731447 w 2535993"/>
                <a:gd name="connsiteY102" fmla="*/ 976343 h 2776568"/>
                <a:gd name="connsiteX103" fmla="*/ 712397 w 2535993"/>
                <a:gd name="connsiteY103" fmla="*/ 983487 h 2776568"/>
                <a:gd name="connsiteX104" fmla="*/ 683822 w 2535993"/>
                <a:gd name="connsiteY104" fmla="*/ 1002537 h 2776568"/>
                <a:gd name="connsiteX105" fmla="*/ 674297 w 2535993"/>
                <a:gd name="connsiteY105" fmla="*/ 1019206 h 2776568"/>
                <a:gd name="connsiteX106" fmla="*/ 660009 w 2535993"/>
                <a:gd name="connsiteY106" fmla="*/ 1028731 h 2776568"/>
                <a:gd name="connsiteX107" fmla="*/ 650484 w 2535993"/>
                <a:gd name="connsiteY107" fmla="*/ 1043018 h 2776568"/>
                <a:gd name="connsiteX108" fmla="*/ 640959 w 2535993"/>
                <a:gd name="connsiteY108" fmla="*/ 1123981 h 2776568"/>
                <a:gd name="connsiteX109" fmla="*/ 626672 w 2535993"/>
                <a:gd name="connsiteY109" fmla="*/ 1157318 h 2776568"/>
                <a:gd name="connsiteX110" fmla="*/ 593334 w 2535993"/>
                <a:gd name="connsiteY110" fmla="*/ 1171606 h 2776568"/>
                <a:gd name="connsiteX111" fmla="*/ 588572 w 2535993"/>
                <a:gd name="connsiteY111" fmla="*/ 1185893 h 2776568"/>
                <a:gd name="connsiteX112" fmla="*/ 593334 w 2535993"/>
                <a:gd name="connsiteY112" fmla="*/ 1200181 h 2776568"/>
                <a:gd name="connsiteX113" fmla="*/ 579047 w 2535993"/>
                <a:gd name="connsiteY113" fmla="*/ 1214468 h 2776568"/>
                <a:gd name="connsiteX114" fmla="*/ 569521 w 2535993"/>
                <a:gd name="connsiteY114" fmla="*/ 1257331 h 2776568"/>
                <a:gd name="connsiteX115" fmla="*/ 552854 w 2535993"/>
                <a:gd name="connsiteY115" fmla="*/ 1288286 h 2776568"/>
                <a:gd name="connsiteX116" fmla="*/ 533803 w 2535993"/>
                <a:gd name="connsiteY116" fmla="*/ 1309718 h 2776568"/>
                <a:gd name="connsiteX117" fmla="*/ 519515 w 2535993"/>
                <a:gd name="connsiteY117" fmla="*/ 1338293 h 2776568"/>
                <a:gd name="connsiteX118" fmla="*/ 498084 w 2535993"/>
                <a:gd name="connsiteY118" fmla="*/ 1385918 h 2776568"/>
                <a:gd name="connsiteX119" fmla="*/ 493322 w 2535993"/>
                <a:gd name="connsiteY119" fmla="*/ 1400206 h 2776568"/>
                <a:gd name="connsiteX120" fmla="*/ 474272 w 2535993"/>
                <a:gd name="connsiteY120" fmla="*/ 1433543 h 2776568"/>
                <a:gd name="connsiteX121" fmla="*/ 464747 w 2535993"/>
                <a:gd name="connsiteY121" fmla="*/ 1452593 h 2776568"/>
                <a:gd name="connsiteX122" fmla="*/ 459984 w 2535993"/>
                <a:gd name="connsiteY122" fmla="*/ 1466881 h 2776568"/>
                <a:gd name="connsiteX123" fmla="*/ 450459 w 2535993"/>
                <a:gd name="connsiteY123" fmla="*/ 1481168 h 2776568"/>
                <a:gd name="connsiteX124" fmla="*/ 436172 w 2535993"/>
                <a:gd name="connsiteY124" fmla="*/ 1519268 h 2776568"/>
                <a:gd name="connsiteX125" fmla="*/ 412359 w 2535993"/>
                <a:gd name="connsiteY125" fmla="*/ 1562131 h 2776568"/>
                <a:gd name="connsiteX126" fmla="*/ 398072 w 2535993"/>
                <a:gd name="connsiteY126" fmla="*/ 1595469 h 2776568"/>
                <a:gd name="connsiteX127" fmla="*/ 393310 w 2535993"/>
                <a:gd name="connsiteY127" fmla="*/ 1624043 h 2776568"/>
                <a:gd name="connsiteX128" fmla="*/ 379022 w 2535993"/>
                <a:gd name="connsiteY128" fmla="*/ 1685956 h 2776568"/>
                <a:gd name="connsiteX129" fmla="*/ 374259 w 2535993"/>
                <a:gd name="connsiteY129" fmla="*/ 1724056 h 2776568"/>
                <a:gd name="connsiteX130" fmla="*/ 369497 w 2535993"/>
                <a:gd name="connsiteY130" fmla="*/ 1738343 h 2776568"/>
                <a:gd name="connsiteX131" fmla="*/ 357591 w 2535993"/>
                <a:gd name="connsiteY131" fmla="*/ 1774062 h 2776568"/>
                <a:gd name="connsiteX132" fmla="*/ 343303 w 2535993"/>
                <a:gd name="connsiteY132" fmla="*/ 1819306 h 2776568"/>
                <a:gd name="connsiteX133" fmla="*/ 336159 w 2535993"/>
                <a:gd name="connsiteY133" fmla="*/ 1843118 h 2776568"/>
                <a:gd name="connsiteX134" fmla="*/ 326634 w 2535993"/>
                <a:gd name="connsiteY134" fmla="*/ 1857406 h 2776568"/>
                <a:gd name="connsiteX135" fmla="*/ 321872 w 2535993"/>
                <a:gd name="connsiteY135" fmla="*/ 1871693 h 2776568"/>
                <a:gd name="connsiteX136" fmla="*/ 307584 w 2535993"/>
                <a:gd name="connsiteY136" fmla="*/ 1881218 h 2776568"/>
                <a:gd name="connsiteX137" fmla="*/ 293297 w 2535993"/>
                <a:gd name="connsiteY137" fmla="*/ 1909793 h 2776568"/>
                <a:gd name="connsiteX138" fmla="*/ 283772 w 2535993"/>
                <a:gd name="connsiteY138" fmla="*/ 1938368 h 2776568"/>
                <a:gd name="connsiteX139" fmla="*/ 267103 w 2535993"/>
                <a:gd name="connsiteY139" fmla="*/ 1969325 h 2776568"/>
                <a:gd name="connsiteX140" fmla="*/ 231384 w 2535993"/>
                <a:gd name="connsiteY140" fmla="*/ 2005043 h 2776568"/>
                <a:gd name="connsiteX141" fmla="*/ 207572 w 2535993"/>
                <a:gd name="connsiteY141" fmla="*/ 2028856 h 2776568"/>
                <a:gd name="connsiteX142" fmla="*/ 202809 w 2535993"/>
                <a:gd name="connsiteY142" fmla="*/ 2043143 h 2776568"/>
                <a:gd name="connsiteX143" fmla="*/ 174234 w 2535993"/>
                <a:gd name="connsiteY143" fmla="*/ 2062193 h 2776568"/>
                <a:gd name="connsiteX144" fmla="*/ 159947 w 2535993"/>
                <a:gd name="connsiteY144" fmla="*/ 2071718 h 2776568"/>
                <a:gd name="connsiteX145" fmla="*/ 131372 w 2535993"/>
                <a:gd name="connsiteY145" fmla="*/ 2100294 h 2776568"/>
                <a:gd name="connsiteX146" fmla="*/ 102797 w 2535993"/>
                <a:gd name="connsiteY146" fmla="*/ 2112199 h 2776568"/>
                <a:gd name="connsiteX147" fmla="*/ 78985 w 2535993"/>
                <a:gd name="connsiteY147" fmla="*/ 2124105 h 2776568"/>
                <a:gd name="connsiteX148" fmla="*/ 45647 w 2535993"/>
                <a:gd name="connsiteY148" fmla="*/ 2140774 h 2776568"/>
                <a:gd name="connsiteX149" fmla="*/ 24215 w 2535993"/>
                <a:gd name="connsiteY149" fmla="*/ 2145537 h 2776568"/>
                <a:gd name="connsiteX150" fmla="*/ 403 w 2535993"/>
                <a:gd name="connsiteY150" fmla="*/ 2155062 h 2776568"/>
                <a:gd name="connsiteX151" fmla="*/ 12309 w 2535993"/>
                <a:gd name="connsiteY151" fmla="*/ 2195543 h 2776568"/>
                <a:gd name="connsiteX152" fmla="*/ 43265 w 2535993"/>
                <a:gd name="connsiteY152" fmla="*/ 2221737 h 2776568"/>
                <a:gd name="connsiteX153" fmla="*/ 67079 w 2535993"/>
                <a:gd name="connsiteY153" fmla="*/ 2238406 h 2776568"/>
                <a:gd name="connsiteX154" fmla="*/ 90890 w 2535993"/>
                <a:gd name="connsiteY154" fmla="*/ 2243168 h 2776568"/>
                <a:gd name="connsiteX155" fmla="*/ 114703 w 2535993"/>
                <a:gd name="connsiteY155" fmla="*/ 2264599 h 2776568"/>
                <a:gd name="connsiteX156" fmla="*/ 119466 w 2535993"/>
                <a:gd name="connsiteY156" fmla="*/ 2293175 h 2776568"/>
                <a:gd name="connsiteX157" fmla="*/ 126609 w 2535993"/>
                <a:gd name="connsiteY157" fmla="*/ 2314606 h 2776568"/>
                <a:gd name="connsiteX158" fmla="*/ 121847 w 2535993"/>
                <a:gd name="connsiteY158" fmla="*/ 2352706 h 2776568"/>
                <a:gd name="connsiteX159" fmla="*/ 112322 w 2535993"/>
                <a:gd name="connsiteY159" fmla="*/ 2371756 h 2776568"/>
                <a:gd name="connsiteX160" fmla="*/ 100416 w 2535993"/>
                <a:gd name="connsiteY160" fmla="*/ 2390805 h 2776568"/>
                <a:gd name="connsiteX161" fmla="*/ 71841 w 2535993"/>
                <a:gd name="connsiteY161" fmla="*/ 2393187 h 2776568"/>
                <a:gd name="connsiteX162" fmla="*/ 50409 w 2535993"/>
                <a:gd name="connsiteY162" fmla="*/ 2419381 h 2776568"/>
                <a:gd name="connsiteX163" fmla="*/ 21834 w 2535993"/>
                <a:gd name="connsiteY163" fmla="*/ 2433668 h 2776568"/>
                <a:gd name="connsiteX164" fmla="*/ 31359 w 2535993"/>
                <a:gd name="connsiteY164" fmla="*/ 2457481 h 2776568"/>
                <a:gd name="connsiteX165" fmla="*/ 21834 w 2535993"/>
                <a:gd name="connsiteY165" fmla="*/ 2490818 h 2776568"/>
                <a:gd name="connsiteX166" fmla="*/ 12309 w 2535993"/>
                <a:gd name="connsiteY166" fmla="*/ 2505106 h 2776568"/>
                <a:gd name="connsiteX167" fmla="*/ 374259 w 2535993"/>
                <a:gd name="connsiteY167" fmla="*/ 2776568 h 2776568"/>
                <a:gd name="connsiteX0" fmla="*/ 690172 w 2535993"/>
                <a:gd name="connsiteY0" fmla="*/ 2583357 h 2773857"/>
                <a:gd name="connsiteX1" fmla="*/ 1179122 w 2535993"/>
                <a:gd name="connsiteY1" fmla="*/ 2116632 h 2773857"/>
                <a:gd name="connsiteX2" fmla="*/ 1449791 w 2535993"/>
                <a:gd name="connsiteY2" fmla="*/ 1723726 h 2773857"/>
                <a:gd name="connsiteX3" fmla="*/ 1573615 w 2535993"/>
                <a:gd name="connsiteY3" fmla="*/ 1456233 h 2773857"/>
                <a:gd name="connsiteX4" fmla="*/ 1823647 w 2535993"/>
                <a:gd name="connsiteY4" fmla="*/ 1326057 h 2773857"/>
                <a:gd name="connsiteX5" fmla="*/ 2145909 w 2535993"/>
                <a:gd name="connsiteY5" fmla="*/ 1176832 h 2773857"/>
                <a:gd name="connsiteX6" fmla="*/ 2325297 w 2535993"/>
                <a:gd name="connsiteY6" fmla="*/ 1099045 h 2773857"/>
                <a:gd name="connsiteX7" fmla="*/ 2388796 w 2535993"/>
                <a:gd name="connsiteY7" fmla="*/ 1033164 h 2773857"/>
                <a:gd name="connsiteX8" fmla="*/ 2436421 w 2535993"/>
                <a:gd name="connsiteY8" fmla="*/ 1006969 h 2773857"/>
                <a:gd name="connsiteX9" fmla="*/ 2529290 w 2535993"/>
                <a:gd name="connsiteY9" fmla="*/ 968870 h 2773857"/>
                <a:gd name="connsiteX10" fmla="*/ 2526909 w 2535993"/>
                <a:gd name="connsiteY10" fmla="*/ 935532 h 2773857"/>
                <a:gd name="connsiteX11" fmla="*/ 2512622 w 2535993"/>
                <a:gd name="connsiteY11" fmla="*/ 906957 h 2773857"/>
                <a:gd name="connsiteX12" fmla="*/ 2488809 w 2535993"/>
                <a:gd name="connsiteY12" fmla="*/ 902195 h 2773857"/>
                <a:gd name="connsiteX13" fmla="*/ 2493572 w 2535993"/>
                <a:gd name="connsiteY13" fmla="*/ 887907 h 2773857"/>
                <a:gd name="connsiteX14" fmla="*/ 2479284 w 2535993"/>
                <a:gd name="connsiteY14" fmla="*/ 878382 h 2773857"/>
                <a:gd name="connsiteX15" fmla="*/ 2457853 w 2535993"/>
                <a:gd name="connsiteY15" fmla="*/ 866476 h 2773857"/>
                <a:gd name="connsiteX16" fmla="*/ 2431659 w 2535993"/>
                <a:gd name="connsiteY16" fmla="*/ 854570 h 2773857"/>
                <a:gd name="connsiteX17" fmla="*/ 2414991 w 2535993"/>
                <a:gd name="connsiteY17" fmla="*/ 828376 h 2773857"/>
                <a:gd name="connsiteX18" fmla="*/ 2398321 w 2535993"/>
                <a:gd name="connsiteY18" fmla="*/ 797419 h 2773857"/>
                <a:gd name="connsiteX19" fmla="*/ 2367365 w 2535993"/>
                <a:gd name="connsiteY19" fmla="*/ 771226 h 2773857"/>
                <a:gd name="connsiteX20" fmla="*/ 2348316 w 2535993"/>
                <a:gd name="connsiteY20" fmla="*/ 733126 h 2773857"/>
                <a:gd name="connsiteX21" fmla="*/ 2322122 w 2535993"/>
                <a:gd name="connsiteY21" fmla="*/ 697407 h 2773857"/>
                <a:gd name="connsiteX22" fmla="*/ 2307834 w 2535993"/>
                <a:gd name="connsiteY22" fmla="*/ 687882 h 2773857"/>
                <a:gd name="connsiteX23" fmla="*/ 2264972 w 2535993"/>
                <a:gd name="connsiteY23" fmla="*/ 668832 h 2773857"/>
                <a:gd name="connsiteX24" fmla="*/ 2241159 w 2535993"/>
                <a:gd name="connsiteY24" fmla="*/ 642639 h 2773857"/>
                <a:gd name="connsiteX25" fmla="*/ 2231634 w 2535993"/>
                <a:gd name="connsiteY25" fmla="*/ 621207 h 2773857"/>
                <a:gd name="connsiteX26" fmla="*/ 2212584 w 2535993"/>
                <a:gd name="connsiteY26" fmla="*/ 611682 h 2773857"/>
                <a:gd name="connsiteX27" fmla="*/ 2198297 w 2535993"/>
                <a:gd name="connsiteY27" fmla="*/ 602157 h 2773857"/>
                <a:gd name="connsiteX28" fmla="*/ 2179247 w 2535993"/>
                <a:gd name="connsiteY28" fmla="*/ 606920 h 2773857"/>
                <a:gd name="connsiteX29" fmla="*/ 2155434 w 2535993"/>
                <a:gd name="connsiteY29" fmla="*/ 583107 h 2773857"/>
                <a:gd name="connsiteX30" fmla="*/ 2136384 w 2535993"/>
                <a:gd name="connsiteY30" fmla="*/ 554532 h 2773857"/>
                <a:gd name="connsiteX31" fmla="*/ 2126859 w 2535993"/>
                <a:gd name="connsiteY31" fmla="*/ 525957 h 2773857"/>
                <a:gd name="connsiteX32" fmla="*/ 2103047 w 2535993"/>
                <a:gd name="connsiteY32" fmla="*/ 525957 h 2773857"/>
                <a:gd name="connsiteX33" fmla="*/ 2088759 w 2535993"/>
                <a:gd name="connsiteY33" fmla="*/ 511670 h 2773857"/>
                <a:gd name="connsiteX34" fmla="*/ 2050660 w 2535993"/>
                <a:gd name="connsiteY34" fmla="*/ 504526 h 2773857"/>
                <a:gd name="connsiteX35" fmla="*/ 2007797 w 2535993"/>
                <a:gd name="connsiteY35" fmla="*/ 492620 h 2773857"/>
                <a:gd name="connsiteX36" fmla="*/ 1976841 w 2535993"/>
                <a:gd name="connsiteY36" fmla="*/ 490238 h 2773857"/>
                <a:gd name="connsiteX37" fmla="*/ 1948266 w 2535993"/>
                <a:gd name="connsiteY37" fmla="*/ 485476 h 2773857"/>
                <a:gd name="connsiteX38" fmla="*/ 1926834 w 2535993"/>
                <a:gd name="connsiteY38" fmla="*/ 468807 h 2773857"/>
                <a:gd name="connsiteX39" fmla="*/ 1912547 w 2535993"/>
                <a:gd name="connsiteY39" fmla="*/ 473570 h 2773857"/>
                <a:gd name="connsiteX40" fmla="*/ 1841109 w 2535993"/>
                <a:gd name="connsiteY40" fmla="*/ 459282 h 2773857"/>
                <a:gd name="connsiteX41" fmla="*/ 1812534 w 2535993"/>
                <a:gd name="connsiteY41" fmla="*/ 449757 h 2773857"/>
                <a:gd name="connsiteX42" fmla="*/ 1798247 w 2535993"/>
                <a:gd name="connsiteY42" fmla="*/ 444995 h 2773857"/>
                <a:gd name="connsiteX43" fmla="*/ 1783959 w 2535993"/>
                <a:gd name="connsiteY43" fmla="*/ 454520 h 2773857"/>
                <a:gd name="connsiteX44" fmla="*/ 1769672 w 2535993"/>
                <a:gd name="connsiteY44" fmla="*/ 459282 h 2773857"/>
                <a:gd name="connsiteX45" fmla="*/ 1741097 w 2535993"/>
                <a:gd name="connsiteY45" fmla="*/ 487857 h 2773857"/>
                <a:gd name="connsiteX46" fmla="*/ 1717284 w 2535993"/>
                <a:gd name="connsiteY46" fmla="*/ 483095 h 2773857"/>
                <a:gd name="connsiteX47" fmla="*/ 1683947 w 2535993"/>
                <a:gd name="connsiteY47" fmla="*/ 473570 h 2773857"/>
                <a:gd name="connsiteX48" fmla="*/ 1650609 w 2535993"/>
                <a:gd name="connsiteY48" fmla="*/ 468807 h 2773857"/>
                <a:gd name="connsiteX49" fmla="*/ 1622034 w 2535993"/>
                <a:gd name="connsiteY49" fmla="*/ 464045 h 2773857"/>
                <a:gd name="connsiteX50" fmla="*/ 1581553 w 2535993"/>
                <a:gd name="connsiteY50" fmla="*/ 447376 h 2773857"/>
                <a:gd name="connsiteX51" fmla="*/ 1552978 w 2535993"/>
                <a:gd name="connsiteY51" fmla="*/ 447376 h 2773857"/>
                <a:gd name="connsiteX52" fmla="*/ 1541072 w 2535993"/>
                <a:gd name="connsiteY52" fmla="*/ 430707 h 2773857"/>
                <a:gd name="connsiteX53" fmla="*/ 1526784 w 2535993"/>
                <a:gd name="connsiteY53" fmla="*/ 411657 h 2773857"/>
                <a:gd name="connsiteX54" fmla="*/ 1522021 w 2535993"/>
                <a:gd name="connsiteY54" fmla="*/ 385463 h 2773857"/>
                <a:gd name="connsiteX55" fmla="*/ 1533929 w 2535993"/>
                <a:gd name="connsiteY55" fmla="*/ 356889 h 2773857"/>
                <a:gd name="connsiteX56" fmla="*/ 1564884 w 2535993"/>
                <a:gd name="connsiteY56" fmla="*/ 330695 h 2773857"/>
                <a:gd name="connsiteX57" fmla="*/ 1557740 w 2535993"/>
                <a:gd name="connsiteY57" fmla="*/ 304501 h 2773857"/>
                <a:gd name="connsiteX58" fmla="*/ 1564884 w 2535993"/>
                <a:gd name="connsiteY58" fmla="*/ 273544 h 2773857"/>
                <a:gd name="connsiteX59" fmla="*/ 1583934 w 2535993"/>
                <a:gd name="connsiteY59" fmla="*/ 249732 h 2773857"/>
                <a:gd name="connsiteX60" fmla="*/ 1588697 w 2535993"/>
                <a:gd name="connsiteY60" fmla="*/ 235445 h 2773857"/>
                <a:gd name="connsiteX61" fmla="*/ 1579172 w 2535993"/>
                <a:gd name="connsiteY61" fmla="*/ 221157 h 2773857"/>
                <a:gd name="connsiteX62" fmla="*/ 1545834 w 2535993"/>
                <a:gd name="connsiteY62" fmla="*/ 194963 h 2773857"/>
                <a:gd name="connsiteX63" fmla="*/ 1522022 w 2535993"/>
                <a:gd name="connsiteY63" fmla="*/ 192582 h 2773857"/>
                <a:gd name="connsiteX64" fmla="*/ 1507734 w 2535993"/>
                <a:gd name="connsiteY64" fmla="*/ 156863 h 2773857"/>
                <a:gd name="connsiteX65" fmla="*/ 1505353 w 2535993"/>
                <a:gd name="connsiteY65" fmla="*/ 123525 h 2773857"/>
                <a:gd name="connsiteX66" fmla="*/ 1488684 w 2535993"/>
                <a:gd name="connsiteY66" fmla="*/ 83045 h 2773857"/>
                <a:gd name="connsiteX67" fmla="*/ 1479159 w 2535993"/>
                <a:gd name="connsiteY67" fmla="*/ 56850 h 2773857"/>
                <a:gd name="connsiteX68" fmla="*/ 1455347 w 2535993"/>
                <a:gd name="connsiteY68" fmla="*/ 49707 h 2773857"/>
                <a:gd name="connsiteX69" fmla="*/ 1433915 w 2535993"/>
                <a:gd name="connsiteY69" fmla="*/ 4463 h 2773857"/>
                <a:gd name="connsiteX70" fmla="*/ 1414072 w 2535993"/>
                <a:gd name="connsiteY70" fmla="*/ 173532 h 2773857"/>
                <a:gd name="connsiteX71" fmla="*/ 1365652 w 2535993"/>
                <a:gd name="connsiteY71" fmla="*/ 208457 h 2773857"/>
                <a:gd name="connsiteX72" fmla="*/ 1285484 w 2535993"/>
                <a:gd name="connsiteY72" fmla="*/ 231477 h 2773857"/>
                <a:gd name="connsiteX73" fmla="*/ 1263259 w 2535993"/>
                <a:gd name="connsiteY73" fmla="*/ 249732 h 2773857"/>
                <a:gd name="connsiteX74" fmla="*/ 1210872 w 2535993"/>
                <a:gd name="connsiteY74" fmla="*/ 276720 h 2773857"/>
                <a:gd name="connsiteX75" fmla="*/ 1144197 w 2535993"/>
                <a:gd name="connsiteY75" fmla="*/ 330695 h 2773857"/>
                <a:gd name="connsiteX76" fmla="*/ 972747 w 2535993"/>
                <a:gd name="connsiteY76" fmla="*/ 429120 h 2773857"/>
                <a:gd name="connsiteX77" fmla="*/ 750497 w 2535993"/>
                <a:gd name="connsiteY77" fmla="*/ 444995 h 2773857"/>
                <a:gd name="connsiteX78" fmla="*/ 736209 w 2535993"/>
                <a:gd name="connsiteY78" fmla="*/ 454520 h 2773857"/>
                <a:gd name="connsiteX79" fmla="*/ 731447 w 2535993"/>
                <a:gd name="connsiteY79" fmla="*/ 468807 h 2773857"/>
                <a:gd name="connsiteX80" fmla="*/ 717159 w 2535993"/>
                <a:gd name="connsiteY80" fmla="*/ 473570 h 2773857"/>
                <a:gd name="connsiteX81" fmla="*/ 712397 w 2535993"/>
                <a:gd name="connsiteY81" fmla="*/ 502145 h 2773857"/>
                <a:gd name="connsiteX82" fmla="*/ 702872 w 2535993"/>
                <a:gd name="connsiteY82" fmla="*/ 530720 h 2773857"/>
                <a:gd name="connsiteX83" fmla="*/ 698109 w 2535993"/>
                <a:gd name="connsiteY83" fmla="*/ 545007 h 2773857"/>
                <a:gd name="connsiteX84" fmla="*/ 683822 w 2535993"/>
                <a:gd name="connsiteY84" fmla="*/ 575963 h 2773857"/>
                <a:gd name="connsiteX85" fmla="*/ 702872 w 2535993"/>
                <a:gd name="connsiteY85" fmla="*/ 602157 h 2773857"/>
                <a:gd name="connsiteX86" fmla="*/ 731447 w 2535993"/>
                <a:gd name="connsiteY86" fmla="*/ 611682 h 2773857"/>
                <a:gd name="connsiteX87" fmla="*/ 740972 w 2535993"/>
                <a:gd name="connsiteY87" fmla="*/ 625970 h 2773857"/>
                <a:gd name="connsiteX88" fmla="*/ 745734 w 2535993"/>
                <a:gd name="connsiteY88" fmla="*/ 640257 h 2773857"/>
                <a:gd name="connsiteX89" fmla="*/ 745734 w 2535993"/>
                <a:gd name="connsiteY89" fmla="*/ 652163 h 2773857"/>
                <a:gd name="connsiteX90" fmla="*/ 748115 w 2535993"/>
                <a:gd name="connsiteY90" fmla="*/ 673595 h 2773857"/>
                <a:gd name="connsiteX91" fmla="*/ 755259 w 2535993"/>
                <a:gd name="connsiteY91" fmla="*/ 692645 h 2773857"/>
                <a:gd name="connsiteX92" fmla="*/ 745734 w 2535993"/>
                <a:gd name="connsiteY92" fmla="*/ 721220 h 2773857"/>
                <a:gd name="connsiteX93" fmla="*/ 736209 w 2535993"/>
                <a:gd name="connsiteY93" fmla="*/ 735507 h 2773857"/>
                <a:gd name="connsiteX94" fmla="*/ 736209 w 2535993"/>
                <a:gd name="connsiteY94" fmla="*/ 806945 h 2773857"/>
                <a:gd name="connsiteX95" fmla="*/ 740972 w 2535993"/>
                <a:gd name="connsiteY95" fmla="*/ 821232 h 2773857"/>
                <a:gd name="connsiteX96" fmla="*/ 745734 w 2535993"/>
                <a:gd name="connsiteY96" fmla="*/ 840282 h 2773857"/>
                <a:gd name="connsiteX97" fmla="*/ 760022 w 2535993"/>
                <a:gd name="connsiteY97" fmla="*/ 887907 h 2773857"/>
                <a:gd name="connsiteX98" fmla="*/ 764784 w 2535993"/>
                <a:gd name="connsiteY98" fmla="*/ 902195 h 2773857"/>
                <a:gd name="connsiteX99" fmla="*/ 771928 w 2535993"/>
                <a:gd name="connsiteY99" fmla="*/ 947438 h 2773857"/>
                <a:gd name="connsiteX100" fmla="*/ 750497 w 2535993"/>
                <a:gd name="connsiteY100" fmla="*/ 968870 h 2773857"/>
                <a:gd name="connsiteX101" fmla="*/ 731447 w 2535993"/>
                <a:gd name="connsiteY101" fmla="*/ 973632 h 2773857"/>
                <a:gd name="connsiteX102" fmla="*/ 712397 w 2535993"/>
                <a:gd name="connsiteY102" fmla="*/ 980776 h 2773857"/>
                <a:gd name="connsiteX103" fmla="*/ 683822 w 2535993"/>
                <a:gd name="connsiteY103" fmla="*/ 999826 h 2773857"/>
                <a:gd name="connsiteX104" fmla="*/ 674297 w 2535993"/>
                <a:gd name="connsiteY104" fmla="*/ 1016495 h 2773857"/>
                <a:gd name="connsiteX105" fmla="*/ 660009 w 2535993"/>
                <a:gd name="connsiteY105" fmla="*/ 1026020 h 2773857"/>
                <a:gd name="connsiteX106" fmla="*/ 650484 w 2535993"/>
                <a:gd name="connsiteY106" fmla="*/ 1040307 h 2773857"/>
                <a:gd name="connsiteX107" fmla="*/ 640959 w 2535993"/>
                <a:gd name="connsiteY107" fmla="*/ 1121270 h 2773857"/>
                <a:gd name="connsiteX108" fmla="*/ 626672 w 2535993"/>
                <a:gd name="connsiteY108" fmla="*/ 1154607 h 2773857"/>
                <a:gd name="connsiteX109" fmla="*/ 593334 w 2535993"/>
                <a:gd name="connsiteY109" fmla="*/ 1168895 h 2773857"/>
                <a:gd name="connsiteX110" fmla="*/ 588572 w 2535993"/>
                <a:gd name="connsiteY110" fmla="*/ 1183182 h 2773857"/>
                <a:gd name="connsiteX111" fmla="*/ 593334 w 2535993"/>
                <a:gd name="connsiteY111" fmla="*/ 1197470 h 2773857"/>
                <a:gd name="connsiteX112" fmla="*/ 579047 w 2535993"/>
                <a:gd name="connsiteY112" fmla="*/ 1211757 h 2773857"/>
                <a:gd name="connsiteX113" fmla="*/ 569521 w 2535993"/>
                <a:gd name="connsiteY113" fmla="*/ 1254620 h 2773857"/>
                <a:gd name="connsiteX114" fmla="*/ 552854 w 2535993"/>
                <a:gd name="connsiteY114" fmla="*/ 1285575 h 2773857"/>
                <a:gd name="connsiteX115" fmla="*/ 533803 w 2535993"/>
                <a:gd name="connsiteY115" fmla="*/ 1307007 h 2773857"/>
                <a:gd name="connsiteX116" fmla="*/ 519515 w 2535993"/>
                <a:gd name="connsiteY116" fmla="*/ 1335582 h 2773857"/>
                <a:gd name="connsiteX117" fmla="*/ 498084 w 2535993"/>
                <a:gd name="connsiteY117" fmla="*/ 1383207 h 2773857"/>
                <a:gd name="connsiteX118" fmla="*/ 493322 w 2535993"/>
                <a:gd name="connsiteY118" fmla="*/ 1397495 h 2773857"/>
                <a:gd name="connsiteX119" fmla="*/ 474272 w 2535993"/>
                <a:gd name="connsiteY119" fmla="*/ 1430832 h 2773857"/>
                <a:gd name="connsiteX120" fmla="*/ 464747 w 2535993"/>
                <a:gd name="connsiteY120" fmla="*/ 1449882 h 2773857"/>
                <a:gd name="connsiteX121" fmla="*/ 459984 w 2535993"/>
                <a:gd name="connsiteY121" fmla="*/ 1464170 h 2773857"/>
                <a:gd name="connsiteX122" fmla="*/ 450459 w 2535993"/>
                <a:gd name="connsiteY122" fmla="*/ 1478457 h 2773857"/>
                <a:gd name="connsiteX123" fmla="*/ 436172 w 2535993"/>
                <a:gd name="connsiteY123" fmla="*/ 1516557 h 2773857"/>
                <a:gd name="connsiteX124" fmla="*/ 412359 w 2535993"/>
                <a:gd name="connsiteY124" fmla="*/ 1559420 h 2773857"/>
                <a:gd name="connsiteX125" fmla="*/ 398072 w 2535993"/>
                <a:gd name="connsiteY125" fmla="*/ 1592758 h 2773857"/>
                <a:gd name="connsiteX126" fmla="*/ 393310 w 2535993"/>
                <a:gd name="connsiteY126" fmla="*/ 1621332 h 2773857"/>
                <a:gd name="connsiteX127" fmla="*/ 379022 w 2535993"/>
                <a:gd name="connsiteY127" fmla="*/ 1683245 h 2773857"/>
                <a:gd name="connsiteX128" fmla="*/ 374259 w 2535993"/>
                <a:gd name="connsiteY128" fmla="*/ 1721345 h 2773857"/>
                <a:gd name="connsiteX129" fmla="*/ 369497 w 2535993"/>
                <a:gd name="connsiteY129" fmla="*/ 1735632 h 2773857"/>
                <a:gd name="connsiteX130" fmla="*/ 357591 w 2535993"/>
                <a:gd name="connsiteY130" fmla="*/ 1771351 h 2773857"/>
                <a:gd name="connsiteX131" fmla="*/ 343303 w 2535993"/>
                <a:gd name="connsiteY131" fmla="*/ 1816595 h 2773857"/>
                <a:gd name="connsiteX132" fmla="*/ 336159 w 2535993"/>
                <a:gd name="connsiteY132" fmla="*/ 1840407 h 2773857"/>
                <a:gd name="connsiteX133" fmla="*/ 326634 w 2535993"/>
                <a:gd name="connsiteY133" fmla="*/ 1854695 h 2773857"/>
                <a:gd name="connsiteX134" fmla="*/ 321872 w 2535993"/>
                <a:gd name="connsiteY134" fmla="*/ 1868982 h 2773857"/>
                <a:gd name="connsiteX135" fmla="*/ 307584 w 2535993"/>
                <a:gd name="connsiteY135" fmla="*/ 1878507 h 2773857"/>
                <a:gd name="connsiteX136" fmla="*/ 293297 w 2535993"/>
                <a:gd name="connsiteY136" fmla="*/ 1907082 h 2773857"/>
                <a:gd name="connsiteX137" fmla="*/ 283772 w 2535993"/>
                <a:gd name="connsiteY137" fmla="*/ 1935657 h 2773857"/>
                <a:gd name="connsiteX138" fmla="*/ 267103 w 2535993"/>
                <a:gd name="connsiteY138" fmla="*/ 1966614 h 2773857"/>
                <a:gd name="connsiteX139" fmla="*/ 231384 w 2535993"/>
                <a:gd name="connsiteY139" fmla="*/ 2002332 h 2773857"/>
                <a:gd name="connsiteX140" fmla="*/ 207572 w 2535993"/>
                <a:gd name="connsiteY140" fmla="*/ 2026145 h 2773857"/>
                <a:gd name="connsiteX141" fmla="*/ 202809 w 2535993"/>
                <a:gd name="connsiteY141" fmla="*/ 2040432 h 2773857"/>
                <a:gd name="connsiteX142" fmla="*/ 174234 w 2535993"/>
                <a:gd name="connsiteY142" fmla="*/ 2059482 h 2773857"/>
                <a:gd name="connsiteX143" fmla="*/ 159947 w 2535993"/>
                <a:gd name="connsiteY143" fmla="*/ 2069007 h 2773857"/>
                <a:gd name="connsiteX144" fmla="*/ 131372 w 2535993"/>
                <a:gd name="connsiteY144" fmla="*/ 2097583 h 2773857"/>
                <a:gd name="connsiteX145" fmla="*/ 102797 w 2535993"/>
                <a:gd name="connsiteY145" fmla="*/ 2109488 h 2773857"/>
                <a:gd name="connsiteX146" fmla="*/ 78985 w 2535993"/>
                <a:gd name="connsiteY146" fmla="*/ 2121394 h 2773857"/>
                <a:gd name="connsiteX147" fmla="*/ 45647 w 2535993"/>
                <a:gd name="connsiteY147" fmla="*/ 2138063 h 2773857"/>
                <a:gd name="connsiteX148" fmla="*/ 24215 w 2535993"/>
                <a:gd name="connsiteY148" fmla="*/ 2142826 h 2773857"/>
                <a:gd name="connsiteX149" fmla="*/ 403 w 2535993"/>
                <a:gd name="connsiteY149" fmla="*/ 2152351 h 2773857"/>
                <a:gd name="connsiteX150" fmla="*/ 12309 w 2535993"/>
                <a:gd name="connsiteY150" fmla="*/ 2192832 h 2773857"/>
                <a:gd name="connsiteX151" fmla="*/ 43265 w 2535993"/>
                <a:gd name="connsiteY151" fmla="*/ 2219026 h 2773857"/>
                <a:gd name="connsiteX152" fmla="*/ 67079 w 2535993"/>
                <a:gd name="connsiteY152" fmla="*/ 2235695 h 2773857"/>
                <a:gd name="connsiteX153" fmla="*/ 90890 w 2535993"/>
                <a:gd name="connsiteY153" fmla="*/ 2240457 h 2773857"/>
                <a:gd name="connsiteX154" fmla="*/ 114703 w 2535993"/>
                <a:gd name="connsiteY154" fmla="*/ 2261888 h 2773857"/>
                <a:gd name="connsiteX155" fmla="*/ 119466 w 2535993"/>
                <a:gd name="connsiteY155" fmla="*/ 2290464 h 2773857"/>
                <a:gd name="connsiteX156" fmla="*/ 126609 w 2535993"/>
                <a:gd name="connsiteY156" fmla="*/ 2311895 h 2773857"/>
                <a:gd name="connsiteX157" fmla="*/ 121847 w 2535993"/>
                <a:gd name="connsiteY157" fmla="*/ 2349995 h 2773857"/>
                <a:gd name="connsiteX158" fmla="*/ 112322 w 2535993"/>
                <a:gd name="connsiteY158" fmla="*/ 2369045 h 2773857"/>
                <a:gd name="connsiteX159" fmla="*/ 100416 w 2535993"/>
                <a:gd name="connsiteY159" fmla="*/ 2388094 h 2773857"/>
                <a:gd name="connsiteX160" fmla="*/ 71841 w 2535993"/>
                <a:gd name="connsiteY160" fmla="*/ 2390476 h 2773857"/>
                <a:gd name="connsiteX161" fmla="*/ 50409 w 2535993"/>
                <a:gd name="connsiteY161" fmla="*/ 2416670 h 2773857"/>
                <a:gd name="connsiteX162" fmla="*/ 21834 w 2535993"/>
                <a:gd name="connsiteY162" fmla="*/ 2430957 h 2773857"/>
                <a:gd name="connsiteX163" fmla="*/ 31359 w 2535993"/>
                <a:gd name="connsiteY163" fmla="*/ 2454770 h 2773857"/>
                <a:gd name="connsiteX164" fmla="*/ 21834 w 2535993"/>
                <a:gd name="connsiteY164" fmla="*/ 2488107 h 2773857"/>
                <a:gd name="connsiteX165" fmla="*/ 12309 w 2535993"/>
                <a:gd name="connsiteY165" fmla="*/ 2502395 h 2773857"/>
                <a:gd name="connsiteX166" fmla="*/ 374259 w 2535993"/>
                <a:gd name="connsiteY166" fmla="*/ 2773857 h 2773857"/>
                <a:gd name="connsiteX0" fmla="*/ 690172 w 2535993"/>
                <a:gd name="connsiteY0" fmla="*/ 2582805 h 2773305"/>
                <a:gd name="connsiteX1" fmla="*/ 1179122 w 2535993"/>
                <a:gd name="connsiteY1" fmla="*/ 2116080 h 2773305"/>
                <a:gd name="connsiteX2" fmla="*/ 1449791 w 2535993"/>
                <a:gd name="connsiteY2" fmla="*/ 1723174 h 2773305"/>
                <a:gd name="connsiteX3" fmla="*/ 1573615 w 2535993"/>
                <a:gd name="connsiteY3" fmla="*/ 1455681 h 2773305"/>
                <a:gd name="connsiteX4" fmla="*/ 1823647 w 2535993"/>
                <a:gd name="connsiteY4" fmla="*/ 1325505 h 2773305"/>
                <a:gd name="connsiteX5" fmla="*/ 2145909 w 2535993"/>
                <a:gd name="connsiteY5" fmla="*/ 1176280 h 2773305"/>
                <a:gd name="connsiteX6" fmla="*/ 2325297 w 2535993"/>
                <a:gd name="connsiteY6" fmla="*/ 1098493 h 2773305"/>
                <a:gd name="connsiteX7" fmla="*/ 2388796 w 2535993"/>
                <a:gd name="connsiteY7" fmla="*/ 1032612 h 2773305"/>
                <a:gd name="connsiteX8" fmla="*/ 2436421 w 2535993"/>
                <a:gd name="connsiteY8" fmla="*/ 1006417 h 2773305"/>
                <a:gd name="connsiteX9" fmla="*/ 2529290 w 2535993"/>
                <a:gd name="connsiteY9" fmla="*/ 968318 h 2773305"/>
                <a:gd name="connsiteX10" fmla="*/ 2526909 w 2535993"/>
                <a:gd name="connsiteY10" fmla="*/ 934980 h 2773305"/>
                <a:gd name="connsiteX11" fmla="*/ 2512622 w 2535993"/>
                <a:gd name="connsiteY11" fmla="*/ 906405 h 2773305"/>
                <a:gd name="connsiteX12" fmla="*/ 2488809 w 2535993"/>
                <a:gd name="connsiteY12" fmla="*/ 901643 h 2773305"/>
                <a:gd name="connsiteX13" fmla="*/ 2493572 w 2535993"/>
                <a:gd name="connsiteY13" fmla="*/ 887355 h 2773305"/>
                <a:gd name="connsiteX14" fmla="*/ 2479284 w 2535993"/>
                <a:gd name="connsiteY14" fmla="*/ 877830 h 2773305"/>
                <a:gd name="connsiteX15" fmla="*/ 2457853 w 2535993"/>
                <a:gd name="connsiteY15" fmla="*/ 865924 h 2773305"/>
                <a:gd name="connsiteX16" fmla="*/ 2431659 w 2535993"/>
                <a:gd name="connsiteY16" fmla="*/ 854018 h 2773305"/>
                <a:gd name="connsiteX17" fmla="*/ 2414991 w 2535993"/>
                <a:gd name="connsiteY17" fmla="*/ 827824 h 2773305"/>
                <a:gd name="connsiteX18" fmla="*/ 2398321 w 2535993"/>
                <a:gd name="connsiteY18" fmla="*/ 796867 h 2773305"/>
                <a:gd name="connsiteX19" fmla="*/ 2367365 w 2535993"/>
                <a:gd name="connsiteY19" fmla="*/ 770674 h 2773305"/>
                <a:gd name="connsiteX20" fmla="*/ 2348316 w 2535993"/>
                <a:gd name="connsiteY20" fmla="*/ 732574 h 2773305"/>
                <a:gd name="connsiteX21" fmla="*/ 2322122 w 2535993"/>
                <a:gd name="connsiteY21" fmla="*/ 696855 h 2773305"/>
                <a:gd name="connsiteX22" fmla="*/ 2307834 w 2535993"/>
                <a:gd name="connsiteY22" fmla="*/ 687330 h 2773305"/>
                <a:gd name="connsiteX23" fmla="*/ 2264972 w 2535993"/>
                <a:gd name="connsiteY23" fmla="*/ 668280 h 2773305"/>
                <a:gd name="connsiteX24" fmla="*/ 2241159 w 2535993"/>
                <a:gd name="connsiteY24" fmla="*/ 642087 h 2773305"/>
                <a:gd name="connsiteX25" fmla="*/ 2231634 w 2535993"/>
                <a:gd name="connsiteY25" fmla="*/ 620655 h 2773305"/>
                <a:gd name="connsiteX26" fmla="*/ 2212584 w 2535993"/>
                <a:gd name="connsiteY26" fmla="*/ 611130 h 2773305"/>
                <a:gd name="connsiteX27" fmla="*/ 2198297 w 2535993"/>
                <a:gd name="connsiteY27" fmla="*/ 601605 h 2773305"/>
                <a:gd name="connsiteX28" fmla="*/ 2179247 w 2535993"/>
                <a:gd name="connsiteY28" fmla="*/ 606368 h 2773305"/>
                <a:gd name="connsiteX29" fmla="*/ 2155434 w 2535993"/>
                <a:gd name="connsiteY29" fmla="*/ 582555 h 2773305"/>
                <a:gd name="connsiteX30" fmla="*/ 2136384 w 2535993"/>
                <a:gd name="connsiteY30" fmla="*/ 553980 h 2773305"/>
                <a:gd name="connsiteX31" fmla="*/ 2126859 w 2535993"/>
                <a:gd name="connsiteY31" fmla="*/ 525405 h 2773305"/>
                <a:gd name="connsiteX32" fmla="*/ 2103047 w 2535993"/>
                <a:gd name="connsiteY32" fmla="*/ 525405 h 2773305"/>
                <a:gd name="connsiteX33" fmla="*/ 2088759 w 2535993"/>
                <a:gd name="connsiteY33" fmla="*/ 511118 h 2773305"/>
                <a:gd name="connsiteX34" fmla="*/ 2050660 w 2535993"/>
                <a:gd name="connsiteY34" fmla="*/ 503974 h 2773305"/>
                <a:gd name="connsiteX35" fmla="*/ 2007797 w 2535993"/>
                <a:gd name="connsiteY35" fmla="*/ 492068 h 2773305"/>
                <a:gd name="connsiteX36" fmla="*/ 1976841 w 2535993"/>
                <a:gd name="connsiteY36" fmla="*/ 489686 h 2773305"/>
                <a:gd name="connsiteX37" fmla="*/ 1948266 w 2535993"/>
                <a:gd name="connsiteY37" fmla="*/ 484924 h 2773305"/>
                <a:gd name="connsiteX38" fmla="*/ 1926834 w 2535993"/>
                <a:gd name="connsiteY38" fmla="*/ 468255 h 2773305"/>
                <a:gd name="connsiteX39" fmla="*/ 1912547 w 2535993"/>
                <a:gd name="connsiteY39" fmla="*/ 473018 h 2773305"/>
                <a:gd name="connsiteX40" fmla="*/ 1841109 w 2535993"/>
                <a:gd name="connsiteY40" fmla="*/ 458730 h 2773305"/>
                <a:gd name="connsiteX41" fmla="*/ 1812534 w 2535993"/>
                <a:gd name="connsiteY41" fmla="*/ 449205 h 2773305"/>
                <a:gd name="connsiteX42" fmla="*/ 1798247 w 2535993"/>
                <a:gd name="connsiteY42" fmla="*/ 444443 h 2773305"/>
                <a:gd name="connsiteX43" fmla="*/ 1783959 w 2535993"/>
                <a:gd name="connsiteY43" fmla="*/ 453968 h 2773305"/>
                <a:gd name="connsiteX44" fmla="*/ 1769672 w 2535993"/>
                <a:gd name="connsiteY44" fmla="*/ 458730 h 2773305"/>
                <a:gd name="connsiteX45" fmla="*/ 1741097 w 2535993"/>
                <a:gd name="connsiteY45" fmla="*/ 487305 h 2773305"/>
                <a:gd name="connsiteX46" fmla="*/ 1717284 w 2535993"/>
                <a:gd name="connsiteY46" fmla="*/ 482543 h 2773305"/>
                <a:gd name="connsiteX47" fmla="*/ 1683947 w 2535993"/>
                <a:gd name="connsiteY47" fmla="*/ 473018 h 2773305"/>
                <a:gd name="connsiteX48" fmla="*/ 1650609 w 2535993"/>
                <a:gd name="connsiteY48" fmla="*/ 468255 h 2773305"/>
                <a:gd name="connsiteX49" fmla="*/ 1622034 w 2535993"/>
                <a:gd name="connsiteY49" fmla="*/ 463493 h 2773305"/>
                <a:gd name="connsiteX50" fmla="*/ 1581553 w 2535993"/>
                <a:gd name="connsiteY50" fmla="*/ 446824 h 2773305"/>
                <a:gd name="connsiteX51" fmla="*/ 1552978 w 2535993"/>
                <a:gd name="connsiteY51" fmla="*/ 446824 h 2773305"/>
                <a:gd name="connsiteX52" fmla="*/ 1541072 w 2535993"/>
                <a:gd name="connsiteY52" fmla="*/ 430155 h 2773305"/>
                <a:gd name="connsiteX53" fmla="*/ 1526784 w 2535993"/>
                <a:gd name="connsiteY53" fmla="*/ 411105 h 2773305"/>
                <a:gd name="connsiteX54" fmla="*/ 1522021 w 2535993"/>
                <a:gd name="connsiteY54" fmla="*/ 384911 h 2773305"/>
                <a:gd name="connsiteX55" fmla="*/ 1533929 w 2535993"/>
                <a:gd name="connsiteY55" fmla="*/ 356337 h 2773305"/>
                <a:gd name="connsiteX56" fmla="*/ 1564884 w 2535993"/>
                <a:gd name="connsiteY56" fmla="*/ 330143 h 2773305"/>
                <a:gd name="connsiteX57" fmla="*/ 1557740 w 2535993"/>
                <a:gd name="connsiteY57" fmla="*/ 303949 h 2773305"/>
                <a:gd name="connsiteX58" fmla="*/ 1564884 w 2535993"/>
                <a:gd name="connsiteY58" fmla="*/ 272992 h 2773305"/>
                <a:gd name="connsiteX59" fmla="*/ 1583934 w 2535993"/>
                <a:gd name="connsiteY59" fmla="*/ 249180 h 2773305"/>
                <a:gd name="connsiteX60" fmla="*/ 1588697 w 2535993"/>
                <a:gd name="connsiteY60" fmla="*/ 234893 h 2773305"/>
                <a:gd name="connsiteX61" fmla="*/ 1579172 w 2535993"/>
                <a:gd name="connsiteY61" fmla="*/ 220605 h 2773305"/>
                <a:gd name="connsiteX62" fmla="*/ 1545834 w 2535993"/>
                <a:gd name="connsiteY62" fmla="*/ 194411 h 2773305"/>
                <a:gd name="connsiteX63" fmla="*/ 1522022 w 2535993"/>
                <a:gd name="connsiteY63" fmla="*/ 192030 h 2773305"/>
                <a:gd name="connsiteX64" fmla="*/ 1507734 w 2535993"/>
                <a:gd name="connsiteY64" fmla="*/ 156311 h 2773305"/>
                <a:gd name="connsiteX65" fmla="*/ 1505353 w 2535993"/>
                <a:gd name="connsiteY65" fmla="*/ 122973 h 2773305"/>
                <a:gd name="connsiteX66" fmla="*/ 1488684 w 2535993"/>
                <a:gd name="connsiteY66" fmla="*/ 82493 h 2773305"/>
                <a:gd name="connsiteX67" fmla="*/ 1479159 w 2535993"/>
                <a:gd name="connsiteY67" fmla="*/ 56298 h 2773305"/>
                <a:gd name="connsiteX68" fmla="*/ 1433915 w 2535993"/>
                <a:gd name="connsiteY68" fmla="*/ 3911 h 2773305"/>
                <a:gd name="connsiteX69" fmla="*/ 1414072 w 2535993"/>
                <a:gd name="connsiteY69" fmla="*/ 172980 h 2773305"/>
                <a:gd name="connsiteX70" fmla="*/ 1365652 w 2535993"/>
                <a:gd name="connsiteY70" fmla="*/ 207905 h 2773305"/>
                <a:gd name="connsiteX71" fmla="*/ 1285484 w 2535993"/>
                <a:gd name="connsiteY71" fmla="*/ 230925 h 2773305"/>
                <a:gd name="connsiteX72" fmla="*/ 1263259 w 2535993"/>
                <a:gd name="connsiteY72" fmla="*/ 249180 h 2773305"/>
                <a:gd name="connsiteX73" fmla="*/ 1210872 w 2535993"/>
                <a:gd name="connsiteY73" fmla="*/ 276168 h 2773305"/>
                <a:gd name="connsiteX74" fmla="*/ 1144197 w 2535993"/>
                <a:gd name="connsiteY74" fmla="*/ 330143 h 2773305"/>
                <a:gd name="connsiteX75" fmla="*/ 972747 w 2535993"/>
                <a:gd name="connsiteY75" fmla="*/ 428568 h 2773305"/>
                <a:gd name="connsiteX76" fmla="*/ 750497 w 2535993"/>
                <a:gd name="connsiteY76" fmla="*/ 444443 h 2773305"/>
                <a:gd name="connsiteX77" fmla="*/ 736209 w 2535993"/>
                <a:gd name="connsiteY77" fmla="*/ 453968 h 2773305"/>
                <a:gd name="connsiteX78" fmla="*/ 731447 w 2535993"/>
                <a:gd name="connsiteY78" fmla="*/ 468255 h 2773305"/>
                <a:gd name="connsiteX79" fmla="*/ 717159 w 2535993"/>
                <a:gd name="connsiteY79" fmla="*/ 473018 h 2773305"/>
                <a:gd name="connsiteX80" fmla="*/ 712397 w 2535993"/>
                <a:gd name="connsiteY80" fmla="*/ 501593 h 2773305"/>
                <a:gd name="connsiteX81" fmla="*/ 702872 w 2535993"/>
                <a:gd name="connsiteY81" fmla="*/ 530168 h 2773305"/>
                <a:gd name="connsiteX82" fmla="*/ 698109 w 2535993"/>
                <a:gd name="connsiteY82" fmla="*/ 544455 h 2773305"/>
                <a:gd name="connsiteX83" fmla="*/ 683822 w 2535993"/>
                <a:gd name="connsiteY83" fmla="*/ 575411 h 2773305"/>
                <a:gd name="connsiteX84" fmla="*/ 702872 w 2535993"/>
                <a:gd name="connsiteY84" fmla="*/ 601605 h 2773305"/>
                <a:gd name="connsiteX85" fmla="*/ 731447 w 2535993"/>
                <a:gd name="connsiteY85" fmla="*/ 611130 h 2773305"/>
                <a:gd name="connsiteX86" fmla="*/ 740972 w 2535993"/>
                <a:gd name="connsiteY86" fmla="*/ 625418 h 2773305"/>
                <a:gd name="connsiteX87" fmla="*/ 745734 w 2535993"/>
                <a:gd name="connsiteY87" fmla="*/ 639705 h 2773305"/>
                <a:gd name="connsiteX88" fmla="*/ 745734 w 2535993"/>
                <a:gd name="connsiteY88" fmla="*/ 651611 h 2773305"/>
                <a:gd name="connsiteX89" fmla="*/ 748115 w 2535993"/>
                <a:gd name="connsiteY89" fmla="*/ 673043 h 2773305"/>
                <a:gd name="connsiteX90" fmla="*/ 755259 w 2535993"/>
                <a:gd name="connsiteY90" fmla="*/ 692093 h 2773305"/>
                <a:gd name="connsiteX91" fmla="*/ 745734 w 2535993"/>
                <a:gd name="connsiteY91" fmla="*/ 720668 h 2773305"/>
                <a:gd name="connsiteX92" fmla="*/ 736209 w 2535993"/>
                <a:gd name="connsiteY92" fmla="*/ 734955 h 2773305"/>
                <a:gd name="connsiteX93" fmla="*/ 736209 w 2535993"/>
                <a:gd name="connsiteY93" fmla="*/ 806393 h 2773305"/>
                <a:gd name="connsiteX94" fmla="*/ 740972 w 2535993"/>
                <a:gd name="connsiteY94" fmla="*/ 820680 h 2773305"/>
                <a:gd name="connsiteX95" fmla="*/ 745734 w 2535993"/>
                <a:gd name="connsiteY95" fmla="*/ 839730 h 2773305"/>
                <a:gd name="connsiteX96" fmla="*/ 760022 w 2535993"/>
                <a:gd name="connsiteY96" fmla="*/ 887355 h 2773305"/>
                <a:gd name="connsiteX97" fmla="*/ 764784 w 2535993"/>
                <a:gd name="connsiteY97" fmla="*/ 901643 h 2773305"/>
                <a:gd name="connsiteX98" fmla="*/ 771928 w 2535993"/>
                <a:gd name="connsiteY98" fmla="*/ 946886 h 2773305"/>
                <a:gd name="connsiteX99" fmla="*/ 750497 w 2535993"/>
                <a:gd name="connsiteY99" fmla="*/ 968318 h 2773305"/>
                <a:gd name="connsiteX100" fmla="*/ 731447 w 2535993"/>
                <a:gd name="connsiteY100" fmla="*/ 973080 h 2773305"/>
                <a:gd name="connsiteX101" fmla="*/ 712397 w 2535993"/>
                <a:gd name="connsiteY101" fmla="*/ 980224 h 2773305"/>
                <a:gd name="connsiteX102" fmla="*/ 683822 w 2535993"/>
                <a:gd name="connsiteY102" fmla="*/ 999274 h 2773305"/>
                <a:gd name="connsiteX103" fmla="*/ 674297 w 2535993"/>
                <a:gd name="connsiteY103" fmla="*/ 1015943 h 2773305"/>
                <a:gd name="connsiteX104" fmla="*/ 660009 w 2535993"/>
                <a:gd name="connsiteY104" fmla="*/ 1025468 h 2773305"/>
                <a:gd name="connsiteX105" fmla="*/ 650484 w 2535993"/>
                <a:gd name="connsiteY105" fmla="*/ 1039755 h 2773305"/>
                <a:gd name="connsiteX106" fmla="*/ 640959 w 2535993"/>
                <a:gd name="connsiteY106" fmla="*/ 1120718 h 2773305"/>
                <a:gd name="connsiteX107" fmla="*/ 626672 w 2535993"/>
                <a:gd name="connsiteY107" fmla="*/ 1154055 h 2773305"/>
                <a:gd name="connsiteX108" fmla="*/ 593334 w 2535993"/>
                <a:gd name="connsiteY108" fmla="*/ 1168343 h 2773305"/>
                <a:gd name="connsiteX109" fmla="*/ 588572 w 2535993"/>
                <a:gd name="connsiteY109" fmla="*/ 1182630 h 2773305"/>
                <a:gd name="connsiteX110" fmla="*/ 593334 w 2535993"/>
                <a:gd name="connsiteY110" fmla="*/ 1196918 h 2773305"/>
                <a:gd name="connsiteX111" fmla="*/ 579047 w 2535993"/>
                <a:gd name="connsiteY111" fmla="*/ 1211205 h 2773305"/>
                <a:gd name="connsiteX112" fmla="*/ 569521 w 2535993"/>
                <a:gd name="connsiteY112" fmla="*/ 1254068 h 2773305"/>
                <a:gd name="connsiteX113" fmla="*/ 552854 w 2535993"/>
                <a:gd name="connsiteY113" fmla="*/ 1285023 h 2773305"/>
                <a:gd name="connsiteX114" fmla="*/ 533803 w 2535993"/>
                <a:gd name="connsiteY114" fmla="*/ 1306455 h 2773305"/>
                <a:gd name="connsiteX115" fmla="*/ 519515 w 2535993"/>
                <a:gd name="connsiteY115" fmla="*/ 1335030 h 2773305"/>
                <a:gd name="connsiteX116" fmla="*/ 498084 w 2535993"/>
                <a:gd name="connsiteY116" fmla="*/ 1382655 h 2773305"/>
                <a:gd name="connsiteX117" fmla="*/ 493322 w 2535993"/>
                <a:gd name="connsiteY117" fmla="*/ 1396943 h 2773305"/>
                <a:gd name="connsiteX118" fmla="*/ 474272 w 2535993"/>
                <a:gd name="connsiteY118" fmla="*/ 1430280 h 2773305"/>
                <a:gd name="connsiteX119" fmla="*/ 464747 w 2535993"/>
                <a:gd name="connsiteY119" fmla="*/ 1449330 h 2773305"/>
                <a:gd name="connsiteX120" fmla="*/ 459984 w 2535993"/>
                <a:gd name="connsiteY120" fmla="*/ 1463618 h 2773305"/>
                <a:gd name="connsiteX121" fmla="*/ 450459 w 2535993"/>
                <a:gd name="connsiteY121" fmla="*/ 1477905 h 2773305"/>
                <a:gd name="connsiteX122" fmla="*/ 436172 w 2535993"/>
                <a:gd name="connsiteY122" fmla="*/ 1516005 h 2773305"/>
                <a:gd name="connsiteX123" fmla="*/ 412359 w 2535993"/>
                <a:gd name="connsiteY123" fmla="*/ 1558868 h 2773305"/>
                <a:gd name="connsiteX124" fmla="*/ 398072 w 2535993"/>
                <a:gd name="connsiteY124" fmla="*/ 1592206 h 2773305"/>
                <a:gd name="connsiteX125" fmla="*/ 393310 w 2535993"/>
                <a:gd name="connsiteY125" fmla="*/ 1620780 h 2773305"/>
                <a:gd name="connsiteX126" fmla="*/ 379022 w 2535993"/>
                <a:gd name="connsiteY126" fmla="*/ 1682693 h 2773305"/>
                <a:gd name="connsiteX127" fmla="*/ 374259 w 2535993"/>
                <a:gd name="connsiteY127" fmla="*/ 1720793 h 2773305"/>
                <a:gd name="connsiteX128" fmla="*/ 369497 w 2535993"/>
                <a:gd name="connsiteY128" fmla="*/ 1735080 h 2773305"/>
                <a:gd name="connsiteX129" fmla="*/ 357591 w 2535993"/>
                <a:gd name="connsiteY129" fmla="*/ 1770799 h 2773305"/>
                <a:gd name="connsiteX130" fmla="*/ 343303 w 2535993"/>
                <a:gd name="connsiteY130" fmla="*/ 1816043 h 2773305"/>
                <a:gd name="connsiteX131" fmla="*/ 336159 w 2535993"/>
                <a:gd name="connsiteY131" fmla="*/ 1839855 h 2773305"/>
                <a:gd name="connsiteX132" fmla="*/ 326634 w 2535993"/>
                <a:gd name="connsiteY132" fmla="*/ 1854143 h 2773305"/>
                <a:gd name="connsiteX133" fmla="*/ 321872 w 2535993"/>
                <a:gd name="connsiteY133" fmla="*/ 1868430 h 2773305"/>
                <a:gd name="connsiteX134" fmla="*/ 307584 w 2535993"/>
                <a:gd name="connsiteY134" fmla="*/ 1877955 h 2773305"/>
                <a:gd name="connsiteX135" fmla="*/ 293297 w 2535993"/>
                <a:gd name="connsiteY135" fmla="*/ 1906530 h 2773305"/>
                <a:gd name="connsiteX136" fmla="*/ 283772 w 2535993"/>
                <a:gd name="connsiteY136" fmla="*/ 1935105 h 2773305"/>
                <a:gd name="connsiteX137" fmla="*/ 267103 w 2535993"/>
                <a:gd name="connsiteY137" fmla="*/ 1966062 h 2773305"/>
                <a:gd name="connsiteX138" fmla="*/ 231384 w 2535993"/>
                <a:gd name="connsiteY138" fmla="*/ 2001780 h 2773305"/>
                <a:gd name="connsiteX139" fmla="*/ 207572 w 2535993"/>
                <a:gd name="connsiteY139" fmla="*/ 2025593 h 2773305"/>
                <a:gd name="connsiteX140" fmla="*/ 202809 w 2535993"/>
                <a:gd name="connsiteY140" fmla="*/ 2039880 h 2773305"/>
                <a:gd name="connsiteX141" fmla="*/ 174234 w 2535993"/>
                <a:gd name="connsiteY141" fmla="*/ 2058930 h 2773305"/>
                <a:gd name="connsiteX142" fmla="*/ 159947 w 2535993"/>
                <a:gd name="connsiteY142" fmla="*/ 2068455 h 2773305"/>
                <a:gd name="connsiteX143" fmla="*/ 131372 w 2535993"/>
                <a:gd name="connsiteY143" fmla="*/ 2097031 h 2773305"/>
                <a:gd name="connsiteX144" fmla="*/ 102797 w 2535993"/>
                <a:gd name="connsiteY144" fmla="*/ 2108936 h 2773305"/>
                <a:gd name="connsiteX145" fmla="*/ 78985 w 2535993"/>
                <a:gd name="connsiteY145" fmla="*/ 2120842 h 2773305"/>
                <a:gd name="connsiteX146" fmla="*/ 45647 w 2535993"/>
                <a:gd name="connsiteY146" fmla="*/ 2137511 h 2773305"/>
                <a:gd name="connsiteX147" fmla="*/ 24215 w 2535993"/>
                <a:gd name="connsiteY147" fmla="*/ 2142274 h 2773305"/>
                <a:gd name="connsiteX148" fmla="*/ 403 w 2535993"/>
                <a:gd name="connsiteY148" fmla="*/ 2151799 h 2773305"/>
                <a:gd name="connsiteX149" fmla="*/ 12309 w 2535993"/>
                <a:gd name="connsiteY149" fmla="*/ 2192280 h 2773305"/>
                <a:gd name="connsiteX150" fmla="*/ 43265 w 2535993"/>
                <a:gd name="connsiteY150" fmla="*/ 2218474 h 2773305"/>
                <a:gd name="connsiteX151" fmla="*/ 67079 w 2535993"/>
                <a:gd name="connsiteY151" fmla="*/ 2235143 h 2773305"/>
                <a:gd name="connsiteX152" fmla="*/ 90890 w 2535993"/>
                <a:gd name="connsiteY152" fmla="*/ 2239905 h 2773305"/>
                <a:gd name="connsiteX153" fmla="*/ 114703 w 2535993"/>
                <a:gd name="connsiteY153" fmla="*/ 2261336 h 2773305"/>
                <a:gd name="connsiteX154" fmla="*/ 119466 w 2535993"/>
                <a:gd name="connsiteY154" fmla="*/ 2289912 h 2773305"/>
                <a:gd name="connsiteX155" fmla="*/ 126609 w 2535993"/>
                <a:gd name="connsiteY155" fmla="*/ 2311343 h 2773305"/>
                <a:gd name="connsiteX156" fmla="*/ 121847 w 2535993"/>
                <a:gd name="connsiteY156" fmla="*/ 2349443 h 2773305"/>
                <a:gd name="connsiteX157" fmla="*/ 112322 w 2535993"/>
                <a:gd name="connsiteY157" fmla="*/ 2368493 h 2773305"/>
                <a:gd name="connsiteX158" fmla="*/ 100416 w 2535993"/>
                <a:gd name="connsiteY158" fmla="*/ 2387542 h 2773305"/>
                <a:gd name="connsiteX159" fmla="*/ 71841 w 2535993"/>
                <a:gd name="connsiteY159" fmla="*/ 2389924 h 2773305"/>
                <a:gd name="connsiteX160" fmla="*/ 50409 w 2535993"/>
                <a:gd name="connsiteY160" fmla="*/ 2416118 h 2773305"/>
                <a:gd name="connsiteX161" fmla="*/ 21834 w 2535993"/>
                <a:gd name="connsiteY161" fmla="*/ 2430405 h 2773305"/>
                <a:gd name="connsiteX162" fmla="*/ 31359 w 2535993"/>
                <a:gd name="connsiteY162" fmla="*/ 2454218 h 2773305"/>
                <a:gd name="connsiteX163" fmla="*/ 21834 w 2535993"/>
                <a:gd name="connsiteY163" fmla="*/ 2487555 h 2773305"/>
                <a:gd name="connsiteX164" fmla="*/ 12309 w 2535993"/>
                <a:gd name="connsiteY164" fmla="*/ 2501843 h 2773305"/>
                <a:gd name="connsiteX165" fmla="*/ 374259 w 2535993"/>
                <a:gd name="connsiteY165" fmla="*/ 2773305 h 2773305"/>
                <a:gd name="connsiteX0" fmla="*/ 690172 w 2535993"/>
                <a:gd name="connsiteY0" fmla="*/ 2580911 h 2771411"/>
                <a:gd name="connsiteX1" fmla="*/ 1179122 w 2535993"/>
                <a:gd name="connsiteY1" fmla="*/ 2114186 h 2771411"/>
                <a:gd name="connsiteX2" fmla="*/ 1449791 w 2535993"/>
                <a:gd name="connsiteY2" fmla="*/ 1721280 h 2771411"/>
                <a:gd name="connsiteX3" fmla="*/ 1573615 w 2535993"/>
                <a:gd name="connsiteY3" fmla="*/ 1453787 h 2771411"/>
                <a:gd name="connsiteX4" fmla="*/ 1823647 w 2535993"/>
                <a:gd name="connsiteY4" fmla="*/ 1323611 h 2771411"/>
                <a:gd name="connsiteX5" fmla="*/ 2145909 w 2535993"/>
                <a:gd name="connsiteY5" fmla="*/ 1174386 h 2771411"/>
                <a:gd name="connsiteX6" fmla="*/ 2325297 w 2535993"/>
                <a:gd name="connsiteY6" fmla="*/ 1096599 h 2771411"/>
                <a:gd name="connsiteX7" fmla="*/ 2388796 w 2535993"/>
                <a:gd name="connsiteY7" fmla="*/ 1030718 h 2771411"/>
                <a:gd name="connsiteX8" fmla="*/ 2436421 w 2535993"/>
                <a:gd name="connsiteY8" fmla="*/ 1004523 h 2771411"/>
                <a:gd name="connsiteX9" fmla="*/ 2529290 w 2535993"/>
                <a:gd name="connsiteY9" fmla="*/ 966424 h 2771411"/>
                <a:gd name="connsiteX10" fmla="*/ 2526909 w 2535993"/>
                <a:gd name="connsiteY10" fmla="*/ 933086 h 2771411"/>
                <a:gd name="connsiteX11" fmla="*/ 2512622 w 2535993"/>
                <a:gd name="connsiteY11" fmla="*/ 904511 h 2771411"/>
                <a:gd name="connsiteX12" fmla="*/ 2488809 w 2535993"/>
                <a:gd name="connsiteY12" fmla="*/ 899749 h 2771411"/>
                <a:gd name="connsiteX13" fmla="*/ 2493572 w 2535993"/>
                <a:gd name="connsiteY13" fmla="*/ 885461 h 2771411"/>
                <a:gd name="connsiteX14" fmla="*/ 2479284 w 2535993"/>
                <a:gd name="connsiteY14" fmla="*/ 875936 h 2771411"/>
                <a:gd name="connsiteX15" fmla="*/ 2457853 w 2535993"/>
                <a:gd name="connsiteY15" fmla="*/ 864030 h 2771411"/>
                <a:gd name="connsiteX16" fmla="*/ 2431659 w 2535993"/>
                <a:gd name="connsiteY16" fmla="*/ 852124 h 2771411"/>
                <a:gd name="connsiteX17" fmla="*/ 2414991 w 2535993"/>
                <a:gd name="connsiteY17" fmla="*/ 825930 h 2771411"/>
                <a:gd name="connsiteX18" fmla="*/ 2398321 w 2535993"/>
                <a:gd name="connsiteY18" fmla="*/ 794973 h 2771411"/>
                <a:gd name="connsiteX19" fmla="*/ 2367365 w 2535993"/>
                <a:gd name="connsiteY19" fmla="*/ 768780 h 2771411"/>
                <a:gd name="connsiteX20" fmla="*/ 2348316 w 2535993"/>
                <a:gd name="connsiteY20" fmla="*/ 730680 h 2771411"/>
                <a:gd name="connsiteX21" fmla="*/ 2322122 w 2535993"/>
                <a:gd name="connsiteY21" fmla="*/ 694961 h 2771411"/>
                <a:gd name="connsiteX22" fmla="*/ 2307834 w 2535993"/>
                <a:gd name="connsiteY22" fmla="*/ 685436 h 2771411"/>
                <a:gd name="connsiteX23" fmla="*/ 2264972 w 2535993"/>
                <a:gd name="connsiteY23" fmla="*/ 666386 h 2771411"/>
                <a:gd name="connsiteX24" fmla="*/ 2241159 w 2535993"/>
                <a:gd name="connsiteY24" fmla="*/ 640193 h 2771411"/>
                <a:gd name="connsiteX25" fmla="*/ 2231634 w 2535993"/>
                <a:gd name="connsiteY25" fmla="*/ 618761 h 2771411"/>
                <a:gd name="connsiteX26" fmla="*/ 2212584 w 2535993"/>
                <a:gd name="connsiteY26" fmla="*/ 609236 h 2771411"/>
                <a:gd name="connsiteX27" fmla="*/ 2198297 w 2535993"/>
                <a:gd name="connsiteY27" fmla="*/ 599711 h 2771411"/>
                <a:gd name="connsiteX28" fmla="*/ 2179247 w 2535993"/>
                <a:gd name="connsiteY28" fmla="*/ 604474 h 2771411"/>
                <a:gd name="connsiteX29" fmla="*/ 2155434 w 2535993"/>
                <a:gd name="connsiteY29" fmla="*/ 580661 h 2771411"/>
                <a:gd name="connsiteX30" fmla="*/ 2136384 w 2535993"/>
                <a:gd name="connsiteY30" fmla="*/ 552086 h 2771411"/>
                <a:gd name="connsiteX31" fmla="*/ 2126859 w 2535993"/>
                <a:gd name="connsiteY31" fmla="*/ 523511 h 2771411"/>
                <a:gd name="connsiteX32" fmla="*/ 2103047 w 2535993"/>
                <a:gd name="connsiteY32" fmla="*/ 523511 h 2771411"/>
                <a:gd name="connsiteX33" fmla="*/ 2088759 w 2535993"/>
                <a:gd name="connsiteY33" fmla="*/ 509224 h 2771411"/>
                <a:gd name="connsiteX34" fmla="*/ 2050660 w 2535993"/>
                <a:gd name="connsiteY34" fmla="*/ 502080 h 2771411"/>
                <a:gd name="connsiteX35" fmla="*/ 2007797 w 2535993"/>
                <a:gd name="connsiteY35" fmla="*/ 490174 h 2771411"/>
                <a:gd name="connsiteX36" fmla="*/ 1976841 w 2535993"/>
                <a:gd name="connsiteY36" fmla="*/ 487792 h 2771411"/>
                <a:gd name="connsiteX37" fmla="*/ 1948266 w 2535993"/>
                <a:gd name="connsiteY37" fmla="*/ 483030 h 2771411"/>
                <a:gd name="connsiteX38" fmla="*/ 1926834 w 2535993"/>
                <a:gd name="connsiteY38" fmla="*/ 466361 h 2771411"/>
                <a:gd name="connsiteX39" fmla="*/ 1912547 w 2535993"/>
                <a:gd name="connsiteY39" fmla="*/ 471124 h 2771411"/>
                <a:gd name="connsiteX40" fmla="*/ 1841109 w 2535993"/>
                <a:gd name="connsiteY40" fmla="*/ 456836 h 2771411"/>
                <a:gd name="connsiteX41" fmla="*/ 1812534 w 2535993"/>
                <a:gd name="connsiteY41" fmla="*/ 447311 h 2771411"/>
                <a:gd name="connsiteX42" fmla="*/ 1798247 w 2535993"/>
                <a:gd name="connsiteY42" fmla="*/ 442549 h 2771411"/>
                <a:gd name="connsiteX43" fmla="*/ 1783959 w 2535993"/>
                <a:gd name="connsiteY43" fmla="*/ 452074 h 2771411"/>
                <a:gd name="connsiteX44" fmla="*/ 1769672 w 2535993"/>
                <a:gd name="connsiteY44" fmla="*/ 456836 h 2771411"/>
                <a:gd name="connsiteX45" fmla="*/ 1741097 w 2535993"/>
                <a:gd name="connsiteY45" fmla="*/ 485411 h 2771411"/>
                <a:gd name="connsiteX46" fmla="*/ 1717284 w 2535993"/>
                <a:gd name="connsiteY46" fmla="*/ 480649 h 2771411"/>
                <a:gd name="connsiteX47" fmla="*/ 1683947 w 2535993"/>
                <a:gd name="connsiteY47" fmla="*/ 471124 h 2771411"/>
                <a:gd name="connsiteX48" fmla="*/ 1650609 w 2535993"/>
                <a:gd name="connsiteY48" fmla="*/ 466361 h 2771411"/>
                <a:gd name="connsiteX49" fmla="*/ 1622034 w 2535993"/>
                <a:gd name="connsiteY49" fmla="*/ 461599 h 2771411"/>
                <a:gd name="connsiteX50" fmla="*/ 1581553 w 2535993"/>
                <a:gd name="connsiteY50" fmla="*/ 444930 h 2771411"/>
                <a:gd name="connsiteX51" fmla="*/ 1552978 w 2535993"/>
                <a:gd name="connsiteY51" fmla="*/ 444930 h 2771411"/>
                <a:gd name="connsiteX52" fmla="*/ 1541072 w 2535993"/>
                <a:gd name="connsiteY52" fmla="*/ 428261 h 2771411"/>
                <a:gd name="connsiteX53" fmla="*/ 1526784 w 2535993"/>
                <a:gd name="connsiteY53" fmla="*/ 409211 h 2771411"/>
                <a:gd name="connsiteX54" fmla="*/ 1522021 w 2535993"/>
                <a:gd name="connsiteY54" fmla="*/ 383017 h 2771411"/>
                <a:gd name="connsiteX55" fmla="*/ 1533929 w 2535993"/>
                <a:gd name="connsiteY55" fmla="*/ 354443 h 2771411"/>
                <a:gd name="connsiteX56" fmla="*/ 1564884 w 2535993"/>
                <a:gd name="connsiteY56" fmla="*/ 328249 h 2771411"/>
                <a:gd name="connsiteX57" fmla="*/ 1557740 w 2535993"/>
                <a:gd name="connsiteY57" fmla="*/ 302055 h 2771411"/>
                <a:gd name="connsiteX58" fmla="*/ 1564884 w 2535993"/>
                <a:gd name="connsiteY58" fmla="*/ 271098 h 2771411"/>
                <a:gd name="connsiteX59" fmla="*/ 1583934 w 2535993"/>
                <a:gd name="connsiteY59" fmla="*/ 247286 h 2771411"/>
                <a:gd name="connsiteX60" fmla="*/ 1588697 w 2535993"/>
                <a:gd name="connsiteY60" fmla="*/ 232999 h 2771411"/>
                <a:gd name="connsiteX61" fmla="*/ 1579172 w 2535993"/>
                <a:gd name="connsiteY61" fmla="*/ 218711 h 2771411"/>
                <a:gd name="connsiteX62" fmla="*/ 1545834 w 2535993"/>
                <a:gd name="connsiteY62" fmla="*/ 192517 h 2771411"/>
                <a:gd name="connsiteX63" fmla="*/ 1522022 w 2535993"/>
                <a:gd name="connsiteY63" fmla="*/ 190136 h 2771411"/>
                <a:gd name="connsiteX64" fmla="*/ 1507734 w 2535993"/>
                <a:gd name="connsiteY64" fmla="*/ 154417 h 2771411"/>
                <a:gd name="connsiteX65" fmla="*/ 1505353 w 2535993"/>
                <a:gd name="connsiteY65" fmla="*/ 121079 h 2771411"/>
                <a:gd name="connsiteX66" fmla="*/ 1488684 w 2535993"/>
                <a:gd name="connsiteY66" fmla="*/ 80599 h 2771411"/>
                <a:gd name="connsiteX67" fmla="*/ 1433915 w 2535993"/>
                <a:gd name="connsiteY67" fmla="*/ 2017 h 2771411"/>
                <a:gd name="connsiteX68" fmla="*/ 1414072 w 2535993"/>
                <a:gd name="connsiteY68" fmla="*/ 171086 h 2771411"/>
                <a:gd name="connsiteX69" fmla="*/ 1365652 w 2535993"/>
                <a:gd name="connsiteY69" fmla="*/ 206011 h 2771411"/>
                <a:gd name="connsiteX70" fmla="*/ 1285484 w 2535993"/>
                <a:gd name="connsiteY70" fmla="*/ 229031 h 2771411"/>
                <a:gd name="connsiteX71" fmla="*/ 1263259 w 2535993"/>
                <a:gd name="connsiteY71" fmla="*/ 247286 h 2771411"/>
                <a:gd name="connsiteX72" fmla="*/ 1210872 w 2535993"/>
                <a:gd name="connsiteY72" fmla="*/ 274274 h 2771411"/>
                <a:gd name="connsiteX73" fmla="*/ 1144197 w 2535993"/>
                <a:gd name="connsiteY73" fmla="*/ 328249 h 2771411"/>
                <a:gd name="connsiteX74" fmla="*/ 972747 w 2535993"/>
                <a:gd name="connsiteY74" fmla="*/ 426674 h 2771411"/>
                <a:gd name="connsiteX75" fmla="*/ 750497 w 2535993"/>
                <a:gd name="connsiteY75" fmla="*/ 442549 h 2771411"/>
                <a:gd name="connsiteX76" fmla="*/ 736209 w 2535993"/>
                <a:gd name="connsiteY76" fmla="*/ 452074 h 2771411"/>
                <a:gd name="connsiteX77" fmla="*/ 731447 w 2535993"/>
                <a:gd name="connsiteY77" fmla="*/ 466361 h 2771411"/>
                <a:gd name="connsiteX78" fmla="*/ 717159 w 2535993"/>
                <a:gd name="connsiteY78" fmla="*/ 471124 h 2771411"/>
                <a:gd name="connsiteX79" fmla="*/ 712397 w 2535993"/>
                <a:gd name="connsiteY79" fmla="*/ 499699 h 2771411"/>
                <a:gd name="connsiteX80" fmla="*/ 702872 w 2535993"/>
                <a:gd name="connsiteY80" fmla="*/ 528274 h 2771411"/>
                <a:gd name="connsiteX81" fmla="*/ 698109 w 2535993"/>
                <a:gd name="connsiteY81" fmla="*/ 542561 h 2771411"/>
                <a:gd name="connsiteX82" fmla="*/ 683822 w 2535993"/>
                <a:gd name="connsiteY82" fmla="*/ 573517 h 2771411"/>
                <a:gd name="connsiteX83" fmla="*/ 702872 w 2535993"/>
                <a:gd name="connsiteY83" fmla="*/ 599711 h 2771411"/>
                <a:gd name="connsiteX84" fmla="*/ 731447 w 2535993"/>
                <a:gd name="connsiteY84" fmla="*/ 609236 h 2771411"/>
                <a:gd name="connsiteX85" fmla="*/ 740972 w 2535993"/>
                <a:gd name="connsiteY85" fmla="*/ 623524 h 2771411"/>
                <a:gd name="connsiteX86" fmla="*/ 745734 w 2535993"/>
                <a:gd name="connsiteY86" fmla="*/ 637811 h 2771411"/>
                <a:gd name="connsiteX87" fmla="*/ 745734 w 2535993"/>
                <a:gd name="connsiteY87" fmla="*/ 649717 h 2771411"/>
                <a:gd name="connsiteX88" fmla="*/ 748115 w 2535993"/>
                <a:gd name="connsiteY88" fmla="*/ 671149 h 2771411"/>
                <a:gd name="connsiteX89" fmla="*/ 755259 w 2535993"/>
                <a:gd name="connsiteY89" fmla="*/ 690199 h 2771411"/>
                <a:gd name="connsiteX90" fmla="*/ 745734 w 2535993"/>
                <a:gd name="connsiteY90" fmla="*/ 718774 h 2771411"/>
                <a:gd name="connsiteX91" fmla="*/ 736209 w 2535993"/>
                <a:gd name="connsiteY91" fmla="*/ 733061 h 2771411"/>
                <a:gd name="connsiteX92" fmla="*/ 736209 w 2535993"/>
                <a:gd name="connsiteY92" fmla="*/ 804499 h 2771411"/>
                <a:gd name="connsiteX93" fmla="*/ 740972 w 2535993"/>
                <a:gd name="connsiteY93" fmla="*/ 818786 h 2771411"/>
                <a:gd name="connsiteX94" fmla="*/ 745734 w 2535993"/>
                <a:gd name="connsiteY94" fmla="*/ 837836 h 2771411"/>
                <a:gd name="connsiteX95" fmla="*/ 760022 w 2535993"/>
                <a:gd name="connsiteY95" fmla="*/ 885461 h 2771411"/>
                <a:gd name="connsiteX96" fmla="*/ 764784 w 2535993"/>
                <a:gd name="connsiteY96" fmla="*/ 899749 h 2771411"/>
                <a:gd name="connsiteX97" fmla="*/ 771928 w 2535993"/>
                <a:gd name="connsiteY97" fmla="*/ 944992 h 2771411"/>
                <a:gd name="connsiteX98" fmla="*/ 750497 w 2535993"/>
                <a:gd name="connsiteY98" fmla="*/ 966424 h 2771411"/>
                <a:gd name="connsiteX99" fmla="*/ 731447 w 2535993"/>
                <a:gd name="connsiteY99" fmla="*/ 971186 h 2771411"/>
                <a:gd name="connsiteX100" fmla="*/ 712397 w 2535993"/>
                <a:gd name="connsiteY100" fmla="*/ 978330 h 2771411"/>
                <a:gd name="connsiteX101" fmla="*/ 683822 w 2535993"/>
                <a:gd name="connsiteY101" fmla="*/ 997380 h 2771411"/>
                <a:gd name="connsiteX102" fmla="*/ 674297 w 2535993"/>
                <a:gd name="connsiteY102" fmla="*/ 1014049 h 2771411"/>
                <a:gd name="connsiteX103" fmla="*/ 660009 w 2535993"/>
                <a:gd name="connsiteY103" fmla="*/ 1023574 h 2771411"/>
                <a:gd name="connsiteX104" fmla="*/ 650484 w 2535993"/>
                <a:gd name="connsiteY104" fmla="*/ 1037861 h 2771411"/>
                <a:gd name="connsiteX105" fmla="*/ 640959 w 2535993"/>
                <a:gd name="connsiteY105" fmla="*/ 1118824 h 2771411"/>
                <a:gd name="connsiteX106" fmla="*/ 626672 w 2535993"/>
                <a:gd name="connsiteY106" fmla="*/ 1152161 h 2771411"/>
                <a:gd name="connsiteX107" fmla="*/ 593334 w 2535993"/>
                <a:gd name="connsiteY107" fmla="*/ 1166449 h 2771411"/>
                <a:gd name="connsiteX108" fmla="*/ 588572 w 2535993"/>
                <a:gd name="connsiteY108" fmla="*/ 1180736 h 2771411"/>
                <a:gd name="connsiteX109" fmla="*/ 593334 w 2535993"/>
                <a:gd name="connsiteY109" fmla="*/ 1195024 h 2771411"/>
                <a:gd name="connsiteX110" fmla="*/ 579047 w 2535993"/>
                <a:gd name="connsiteY110" fmla="*/ 1209311 h 2771411"/>
                <a:gd name="connsiteX111" fmla="*/ 569521 w 2535993"/>
                <a:gd name="connsiteY111" fmla="*/ 1252174 h 2771411"/>
                <a:gd name="connsiteX112" fmla="*/ 552854 w 2535993"/>
                <a:gd name="connsiteY112" fmla="*/ 1283129 h 2771411"/>
                <a:gd name="connsiteX113" fmla="*/ 533803 w 2535993"/>
                <a:gd name="connsiteY113" fmla="*/ 1304561 h 2771411"/>
                <a:gd name="connsiteX114" fmla="*/ 519515 w 2535993"/>
                <a:gd name="connsiteY114" fmla="*/ 1333136 h 2771411"/>
                <a:gd name="connsiteX115" fmla="*/ 498084 w 2535993"/>
                <a:gd name="connsiteY115" fmla="*/ 1380761 h 2771411"/>
                <a:gd name="connsiteX116" fmla="*/ 493322 w 2535993"/>
                <a:gd name="connsiteY116" fmla="*/ 1395049 h 2771411"/>
                <a:gd name="connsiteX117" fmla="*/ 474272 w 2535993"/>
                <a:gd name="connsiteY117" fmla="*/ 1428386 h 2771411"/>
                <a:gd name="connsiteX118" fmla="*/ 464747 w 2535993"/>
                <a:gd name="connsiteY118" fmla="*/ 1447436 h 2771411"/>
                <a:gd name="connsiteX119" fmla="*/ 459984 w 2535993"/>
                <a:gd name="connsiteY119" fmla="*/ 1461724 h 2771411"/>
                <a:gd name="connsiteX120" fmla="*/ 450459 w 2535993"/>
                <a:gd name="connsiteY120" fmla="*/ 1476011 h 2771411"/>
                <a:gd name="connsiteX121" fmla="*/ 436172 w 2535993"/>
                <a:gd name="connsiteY121" fmla="*/ 1514111 h 2771411"/>
                <a:gd name="connsiteX122" fmla="*/ 412359 w 2535993"/>
                <a:gd name="connsiteY122" fmla="*/ 1556974 h 2771411"/>
                <a:gd name="connsiteX123" fmla="*/ 398072 w 2535993"/>
                <a:gd name="connsiteY123" fmla="*/ 1590312 h 2771411"/>
                <a:gd name="connsiteX124" fmla="*/ 393310 w 2535993"/>
                <a:gd name="connsiteY124" fmla="*/ 1618886 h 2771411"/>
                <a:gd name="connsiteX125" fmla="*/ 379022 w 2535993"/>
                <a:gd name="connsiteY125" fmla="*/ 1680799 h 2771411"/>
                <a:gd name="connsiteX126" fmla="*/ 374259 w 2535993"/>
                <a:gd name="connsiteY126" fmla="*/ 1718899 h 2771411"/>
                <a:gd name="connsiteX127" fmla="*/ 369497 w 2535993"/>
                <a:gd name="connsiteY127" fmla="*/ 1733186 h 2771411"/>
                <a:gd name="connsiteX128" fmla="*/ 357591 w 2535993"/>
                <a:gd name="connsiteY128" fmla="*/ 1768905 h 2771411"/>
                <a:gd name="connsiteX129" fmla="*/ 343303 w 2535993"/>
                <a:gd name="connsiteY129" fmla="*/ 1814149 h 2771411"/>
                <a:gd name="connsiteX130" fmla="*/ 336159 w 2535993"/>
                <a:gd name="connsiteY130" fmla="*/ 1837961 h 2771411"/>
                <a:gd name="connsiteX131" fmla="*/ 326634 w 2535993"/>
                <a:gd name="connsiteY131" fmla="*/ 1852249 h 2771411"/>
                <a:gd name="connsiteX132" fmla="*/ 321872 w 2535993"/>
                <a:gd name="connsiteY132" fmla="*/ 1866536 h 2771411"/>
                <a:gd name="connsiteX133" fmla="*/ 307584 w 2535993"/>
                <a:gd name="connsiteY133" fmla="*/ 1876061 h 2771411"/>
                <a:gd name="connsiteX134" fmla="*/ 293297 w 2535993"/>
                <a:gd name="connsiteY134" fmla="*/ 1904636 h 2771411"/>
                <a:gd name="connsiteX135" fmla="*/ 283772 w 2535993"/>
                <a:gd name="connsiteY135" fmla="*/ 1933211 h 2771411"/>
                <a:gd name="connsiteX136" fmla="*/ 267103 w 2535993"/>
                <a:gd name="connsiteY136" fmla="*/ 1964168 h 2771411"/>
                <a:gd name="connsiteX137" fmla="*/ 231384 w 2535993"/>
                <a:gd name="connsiteY137" fmla="*/ 1999886 h 2771411"/>
                <a:gd name="connsiteX138" fmla="*/ 207572 w 2535993"/>
                <a:gd name="connsiteY138" fmla="*/ 2023699 h 2771411"/>
                <a:gd name="connsiteX139" fmla="*/ 202809 w 2535993"/>
                <a:gd name="connsiteY139" fmla="*/ 2037986 h 2771411"/>
                <a:gd name="connsiteX140" fmla="*/ 174234 w 2535993"/>
                <a:gd name="connsiteY140" fmla="*/ 2057036 h 2771411"/>
                <a:gd name="connsiteX141" fmla="*/ 159947 w 2535993"/>
                <a:gd name="connsiteY141" fmla="*/ 2066561 h 2771411"/>
                <a:gd name="connsiteX142" fmla="*/ 131372 w 2535993"/>
                <a:gd name="connsiteY142" fmla="*/ 2095137 h 2771411"/>
                <a:gd name="connsiteX143" fmla="*/ 102797 w 2535993"/>
                <a:gd name="connsiteY143" fmla="*/ 2107042 h 2771411"/>
                <a:gd name="connsiteX144" fmla="*/ 78985 w 2535993"/>
                <a:gd name="connsiteY144" fmla="*/ 2118948 h 2771411"/>
                <a:gd name="connsiteX145" fmla="*/ 45647 w 2535993"/>
                <a:gd name="connsiteY145" fmla="*/ 2135617 h 2771411"/>
                <a:gd name="connsiteX146" fmla="*/ 24215 w 2535993"/>
                <a:gd name="connsiteY146" fmla="*/ 2140380 h 2771411"/>
                <a:gd name="connsiteX147" fmla="*/ 403 w 2535993"/>
                <a:gd name="connsiteY147" fmla="*/ 2149905 h 2771411"/>
                <a:gd name="connsiteX148" fmla="*/ 12309 w 2535993"/>
                <a:gd name="connsiteY148" fmla="*/ 2190386 h 2771411"/>
                <a:gd name="connsiteX149" fmla="*/ 43265 w 2535993"/>
                <a:gd name="connsiteY149" fmla="*/ 2216580 h 2771411"/>
                <a:gd name="connsiteX150" fmla="*/ 67079 w 2535993"/>
                <a:gd name="connsiteY150" fmla="*/ 2233249 h 2771411"/>
                <a:gd name="connsiteX151" fmla="*/ 90890 w 2535993"/>
                <a:gd name="connsiteY151" fmla="*/ 2238011 h 2771411"/>
                <a:gd name="connsiteX152" fmla="*/ 114703 w 2535993"/>
                <a:gd name="connsiteY152" fmla="*/ 2259442 h 2771411"/>
                <a:gd name="connsiteX153" fmla="*/ 119466 w 2535993"/>
                <a:gd name="connsiteY153" fmla="*/ 2288018 h 2771411"/>
                <a:gd name="connsiteX154" fmla="*/ 126609 w 2535993"/>
                <a:gd name="connsiteY154" fmla="*/ 2309449 h 2771411"/>
                <a:gd name="connsiteX155" fmla="*/ 121847 w 2535993"/>
                <a:gd name="connsiteY155" fmla="*/ 2347549 h 2771411"/>
                <a:gd name="connsiteX156" fmla="*/ 112322 w 2535993"/>
                <a:gd name="connsiteY156" fmla="*/ 2366599 h 2771411"/>
                <a:gd name="connsiteX157" fmla="*/ 100416 w 2535993"/>
                <a:gd name="connsiteY157" fmla="*/ 2385648 h 2771411"/>
                <a:gd name="connsiteX158" fmla="*/ 71841 w 2535993"/>
                <a:gd name="connsiteY158" fmla="*/ 2388030 h 2771411"/>
                <a:gd name="connsiteX159" fmla="*/ 50409 w 2535993"/>
                <a:gd name="connsiteY159" fmla="*/ 2414224 h 2771411"/>
                <a:gd name="connsiteX160" fmla="*/ 21834 w 2535993"/>
                <a:gd name="connsiteY160" fmla="*/ 2428511 h 2771411"/>
                <a:gd name="connsiteX161" fmla="*/ 31359 w 2535993"/>
                <a:gd name="connsiteY161" fmla="*/ 2452324 h 2771411"/>
                <a:gd name="connsiteX162" fmla="*/ 21834 w 2535993"/>
                <a:gd name="connsiteY162" fmla="*/ 2485661 h 2771411"/>
                <a:gd name="connsiteX163" fmla="*/ 12309 w 2535993"/>
                <a:gd name="connsiteY163" fmla="*/ 2499949 h 2771411"/>
                <a:gd name="connsiteX164" fmla="*/ 374259 w 2535993"/>
                <a:gd name="connsiteY164" fmla="*/ 2771411 h 2771411"/>
                <a:gd name="connsiteX0" fmla="*/ 690172 w 2535993"/>
                <a:gd name="connsiteY0" fmla="*/ 2579377 h 2769877"/>
                <a:gd name="connsiteX1" fmla="*/ 1179122 w 2535993"/>
                <a:gd name="connsiteY1" fmla="*/ 2112652 h 2769877"/>
                <a:gd name="connsiteX2" fmla="*/ 1449791 w 2535993"/>
                <a:gd name="connsiteY2" fmla="*/ 1719746 h 2769877"/>
                <a:gd name="connsiteX3" fmla="*/ 1573615 w 2535993"/>
                <a:gd name="connsiteY3" fmla="*/ 1452253 h 2769877"/>
                <a:gd name="connsiteX4" fmla="*/ 1823647 w 2535993"/>
                <a:gd name="connsiteY4" fmla="*/ 1322077 h 2769877"/>
                <a:gd name="connsiteX5" fmla="*/ 2145909 w 2535993"/>
                <a:gd name="connsiteY5" fmla="*/ 1172852 h 2769877"/>
                <a:gd name="connsiteX6" fmla="*/ 2325297 w 2535993"/>
                <a:gd name="connsiteY6" fmla="*/ 1095065 h 2769877"/>
                <a:gd name="connsiteX7" fmla="*/ 2388796 w 2535993"/>
                <a:gd name="connsiteY7" fmla="*/ 1029184 h 2769877"/>
                <a:gd name="connsiteX8" fmla="*/ 2436421 w 2535993"/>
                <a:gd name="connsiteY8" fmla="*/ 1002989 h 2769877"/>
                <a:gd name="connsiteX9" fmla="*/ 2529290 w 2535993"/>
                <a:gd name="connsiteY9" fmla="*/ 964890 h 2769877"/>
                <a:gd name="connsiteX10" fmla="*/ 2526909 w 2535993"/>
                <a:gd name="connsiteY10" fmla="*/ 931552 h 2769877"/>
                <a:gd name="connsiteX11" fmla="*/ 2512622 w 2535993"/>
                <a:gd name="connsiteY11" fmla="*/ 902977 h 2769877"/>
                <a:gd name="connsiteX12" fmla="*/ 2488809 w 2535993"/>
                <a:gd name="connsiteY12" fmla="*/ 898215 h 2769877"/>
                <a:gd name="connsiteX13" fmla="*/ 2493572 w 2535993"/>
                <a:gd name="connsiteY13" fmla="*/ 883927 h 2769877"/>
                <a:gd name="connsiteX14" fmla="*/ 2479284 w 2535993"/>
                <a:gd name="connsiteY14" fmla="*/ 874402 h 2769877"/>
                <a:gd name="connsiteX15" fmla="*/ 2457853 w 2535993"/>
                <a:gd name="connsiteY15" fmla="*/ 862496 h 2769877"/>
                <a:gd name="connsiteX16" fmla="*/ 2431659 w 2535993"/>
                <a:gd name="connsiteY16" fmla="*/ 850590 h 2769877"/>
                <a:gd name="connsiteX17" fmla="*/ 2414991 w 2535993"/>
                <a:gd name="connsiteY17" fmla="*/ 824396 h 2769877"/>
                <a:gd name="connsiteX18" fmla="*/ 2398321 w 2535993"/>
                <a:gd name="connsiteY18" fmla="*/ 793439 h 2769877"/>
                <a:gd name="connsiteX19" fmla="*/ 2367365 w 2535993"/>
                <a:gd name="connsiteY19" fmla="*/ 767246 h 2769877"/>
                <a:gd name="connsiteX20" fmla="*/ 2348316 w 2535993"/>
                <a:gd name="connsiteY20" fmla="*/ 729146 h 2769877"/>
                <a:gd name="connsiteX21" fmla="*/ 2322122 w 2535993"/>
                <a:gd name="connsiteY21" fmla="*/ 693427 h 2769877"/>
                <a:gd name="connsiteX22" fmla="*/ 2307834 w 2535993"/>
                <a:gd name="connsiteY22" fmla="*/ 683902 h 2769877"/>
                <a:gd name="connsiteX23" fmla="*/ 2264972 w 2535993"/>
                <a:gd name="connsiteY23" fmla="*/ 664852 h 2769877"/>
                <a:gd name="connsiteX24" fmla="*/ 2241159 w 2535993"/>
                <a:gd name="connsiteY24" fmla="*/ 638659 h 2769877"/>
                <a:gd name="connsiteX25" fmla="*/ 2231634 w 2535993"/>
                <a:gd name="connsiteY25" fmla="*/ 617227 h 2769877"/>
                <a:gd name="connsiteX26" fmla="*/ 2212584 w 2535993"/>
                <a:gd name="connsiteY26" fmla="*/ 607702 h 2769877"/>
                <a:gd name="connsiteX27" fmla="*/ 2198297 w 2535993"/>
                <a:gd name="connsiteY27" fmla="*/ 598177 h 2769877"/>
                <a:gd name="connsiteX28" fmla="*/ 2179247 w 2535993"/>
                <a:gd name="connsiteY28" fmla="*/ 602940 h 2769877"/>
                <a:gd name="connsiteX29" fmla="*/ 2155434 w 2535993"/>
                <a:gd name="connsiteY29" fmla="*/ 579127 h 2769877"/>
                <a:gd name="connsiteX30" fmla="*/ 2136384 w 2535993"/>
                <a:gd name="connsiteY30" fmla="*/ 550552 h 2769877"/>
                <a:gd name="connsiteX31" fmla="*/ 2126859 w 2535993"/>
                <a:gd name="connsiteY31" fmla="*/ 521977 h 2769877"/>
                <a:gd name="connsiteX32" fmla="*/ 2103047 w 2535993"/>
                <a:gd name="connsiteY32" fmla="*/ 521977 h 2769877"/>
                <a:gd name="connsiteX33" fmla="*/ 2088759 w 2535993"/>
                <a:gd name="connsiteY33" fmla="*/ 507690 h 2769877"/>
                <a:gd name="connsiteX34" fmla="*/ 2050660 w 2535993"/>
                <a:gd name="connsiteY34" fmla="*/ 500546 h 2769877"/>
                <a:gd name="connsiteX35" fmla="*/ 2007797 w 2535993"/>
                <a:gd name="connsiteY35" fmla="*/ 488640 h 2769877"/>
                <a:gd name="connsiteX36" fmla="*/ 1976841 w 2535993"/>
                <a:gd name="connsiteY36" fmla="*/ 486258 h 2769877"/>
                <a:gd name="connsiteX37" fmla="*/ 1948266 w 2535993"/>
                <a:gd name="connsiteY37" fmla="*/ 481496 h 2769877"/>
                <a:gd name="connsiteX38" fmla="*/ 1926834 w 2535993"/>
                <a:gd name="connsiteY38" fmla="*/ 464827 h 2769877"/>
                <a:gd name="connsiteX39" fmla="*/ 1912547 w 2535993"/>
                <a:gd name="connsiteY39" fmla="*/ 469590 h 2769877"/>
                <a:gd name="connsiteX40" fmla="*/ 1841109 w 2535993"/>
                <a:gd name="connsiteY40" fmla="*/ 455302 h 2769877"/>
                <a:gd name="connsiteX41" fmla="*/ 1812534 w 2535993"/>
                <a:gd name="connsiteY41" fmla="*/ 445777 h 2769877"/>
                <a:gd name="connsiteX42" fmla="*/ 1798247 w 2535993"/>
                <a:gd name="connsiteY42" fmla="*/ 441015 h 2769877"/>
                <a:gd name="connsiteX43" fmla="*/ 1783959 w 2535993"/>
                <a:gd name="connsiteY43" fmla="*/ 450540 h 2769877"/>
                <a:gd name="connsiteX44" fmla="*/ 1769672 w 2535993"/>
                <a:gd name="connsiteY44" fmla="*/ 455302 h 2769877"/>
                <a:gd name="connsiteX45" fmla="*/ 1741097 w 2535993"/>
                <a:gd name="connsiteY45" fmla="*/ 483877 h 2769877"/>
                <a:gd name="connsiteX46" fmla="*/ 1717284 w 2535993"/>
                <a:gd name="connsiteY46" fmla="*/ 479115 h 2769877"/>
                <a:gd name="connsiteX47" fmla="*/ 1683947 w 2535993"/>
                <a:gd name="connsiteY47" fmla="*/ 469590 h 2769877"/>
                <a:gd name="connsiteX48" fmla="*/ 1650609 w 2535993"/>
                <a:gd name="connsiteY48" fmla="*/ 464827 h 2769877"/>
                <a:gd name="connsiteX49" fmla="*/ 1622034 w 2535993"/>
                <a:gd name="connsiteY49" fmla="*/ 460065 h 2769877"/>
                <a:gd name="connsiteX50" fmla="*/ 1581553 w 2535993"/>
                <a:gd name="connsiteY50" fmla="*/ 443396 h 2769877"/>
                <a:gd name="connsiteX51" fmla="*/ 1552978 w 2535993"/>
                <a:gd name="connsiteY51" fmla="*/ 443396 h 2769877"/>
                <a:gd name="connsiteX52" fmla="*/ 1541072 w 2535993"/>
                <a:gd name="connsiteY52" fmla="*/ 426727 h 2769877"/>
                <a:gd name="connsiteX53" fmla="*/ 1526784 w 2535993"/>
                <a:gd name="connsiteY53" fmla="*/ 407677 h 2769877"/>
                <a:gd name="connsiteX54" fmla="*/ 1522021 w 2535993"/>
                <a:gd name="connsiteY54" fmla="*/ 381483 h 2769877"/>
                <a:gd name="connsiteX55" fmla="*/ 1533929 w 2535993"/>
                <a:gd name="connsiteY55" fmla="*/ 352909 h 2769877"/>
                <a:gd name="connsiteX56" fmla="*/ 1564884 w 2535993"/>
                <a:gd name="connsiteY56" fmla="*/ 326715 h 2769877"/>
                <a:gd name="connsiteX57" fmla="*/ 1557740 w 2535993"/>
                <a:gd name="connsiteY57" fmla="*/ 300521 h 2769877"/>
                <a:gd name="connsiteX58" fmla="*/ 1564884 w 2535993"/>
                <a:gd name="connsiteY58" fmla="*/ 269564 h 2769877"/>
                <a:gd name="connsiteX59" fmla="*/ 1583934 w 2535993"/>
                <a:gd name="connsiteY59" fmla="*/ 245752 h 2769877"/>
                <a:gd name="connsiteX60" fmla="*/ 1588697 w 2535993"/>
                <a:gd name="connsiteY60" fmla="*/ 231465 h 2769877"/>
                <a:gd name="connsiteX61" fmla="*/ 1579172 w 2535993"/>
                <a:gd name="connsiteY61" fmla="*/ 217177 h 2769877"/>
                <a:gd name="connsiteX62" fmla="*/ 1545834 w 2535993"/>
                <a:gd name="connsiteY62" fmla="*/ 190983 h 2769877"/>
                <a:gd name="connsiteX63" fmla="*/ 1522022 w 2535993"/>
                <a:gd name="connsiteY63" fmla="*/ 188602 h 2769877"/>
                <a:gd name="connsiteX64" fmla="*/ 1507734 w 2535993"/>
                <a:gd name="connsiteY64" fmla="*/ 152883 h 2769877"/>
                <a:gd name="connsiteX65" fmla="*/ 1505353 w 2535993"/>
                <a:gd name="connsiteY65" fmla="*/ 119545 h 2769877"/>
                <a:gd name="connsiteX66" fmla="*/ 1433915 w 2535993"/>
                <a:gd name="connsiteY66" fmla="*/ 483 h 2769877"/>
                <a:gd name="connsiteX67" fmla="*/ 1414072 w 2535993"/>
                <a:gd name="connsiteY67" fmla="*/ 169552 h 2769877"/>
                <a:gd name="connsiteX68" fmla="*/ 1365652 w 2535993"/>
                <a:gd name="connsiteY68" fmla="*/ 204477 h 2769877"/>
                <a:gd name="connsiteX69" fmla="*/ 1285484 w 2535993"/>
                <a:gd name="connsiteY69" fmla="*/ 227497 h 2769877"/>
                <a:gd name="connsiteX70" fmla="*/ 1263259 w 2535993"/>
                <a:gd name="connsiteY70" fmla="*/ 245752 h 2769877"/>
                <a:gd name="connsiteX71" fmla="*/ 1210872 w 2535993"/>
                <a:gd name="connsiteY71" fmla="*/ 272740 h 2769877"/>
                <a:gd name="connsiteX72" fmla="*/ 1144197 w 2535993"/>
                <a:gd name="connsiteY72" fmla="*/ 326715 h 2769877"/>
                <a:gd name="connsiteX73" fmla="*/ 972747 w 2535993"/>
                <a:gd name="connsiteY73" fmla="*/ 425140 h 2769877"/>
                <a:gd name="connsiteX74" fmla="*/ 750497 w 2535993"/>
                <a:gd name="connsiteY74" fmla="*/ 441015 h 2769877"/>
                <a:gd name="connsiteX75" fmla="*/ 736209 w 2535993"/>
                <a:gd name="connsiteY75" fmla="*/ 450540 h 2769877"/>
                <a:gd name="connsiteX76" fmla="*/ 731447 w 2535993"/>
                <a:gd name="connsiteY76" fmla="*/ 464827 h 2769877"/>
                <a:gd name="connsiteX77" fmla="*/ 717159 w 2535993"/>
                <a:gd name="connsiteY77" fmla="*/ 469590 h 2769877"/>
                <a:gd name="connsiteX78" fmla="*/ 712397 w 2535993"/>
                <a:gd name="connsiteY78" fmla="*/ 498165 h 2769877"/>
                <a:gd name="connsiteX79" fmla="*/ 702872 w 2535993"/>
                <a:gd name="connsiteY79" fmla="*/ 526740 h 2769877"/>
                <a:gd name="connsiteX80" fmla="*/ 698109 w 2535993"/>
                <a:gd name="connsiteY80" fmla="*/ 541027 h 2769877"/>
                <a:gd name="connsiteX81" fmla="*/ 683822 w 2535993"/>
                <a:gd name="connsiteY81" fmla="*/ 571983 h 2769877"/>
                <a:gd name="connsiteX82" fmla="*/ 702872 w 2535993"/>
                <a:gd name="connsiteY82" fmla="*/ 598177 h 2769877"/>
                <a:gd name="connsiteX83" fmla="*/ 731447 w 2535993"/>
                <a:gd name="connsiteY83" fmla="*/ 607702 h 2769877"/>
                <a:gd name="connsiteX84" fmla="*/ 740972 w 2535993"/>
                <a:gd name="connsiteY84" fmla="*/ 621990 h 2769877"/>
                <a:gd name="connsiteX85" fmla="*/ 745734 w 2535993"/>
                <a:gd name="connsiteY85" fmla="*/ 636277 h 2769877"/>
                <a:gd name="connsiteX86" fmla="*/ 745734 w 2535993"/>
                <a:gd name="connsiteY86" fmla="*/ 648183 h 2769877"/>
                <a:gd name="connsiteX87" fmla="*/ 748115 w 2535993"/>
                <a:gd name="connsiteY87" fmla="*/ 669615 h 2769877"/>
                <a:gd name="connsiteX88" fmla="*/ 755259 w 2535993"/>
                <a:gd name="connsiteY88" fmla="*/ 688665 h 2769877"/>
                <a:gd name="connsiteX89" fmla="*/ 745734 w 2535993"/>
                <a:gd name="connsiteY89" fmla="*/ 717240 h 2769877"/>
                <a:gd name="connsiteX90" fmla="*/ 736209 w 2535993"/>
                <a:gd name="connsiteY90" fmla="*/ 731527 h 2769877"/>
                <a:gd name="connsiteX91" fmla="*/ 736209 w 2535993"/>
                <a:gd name="connsiteY91" fmla="*/ 802965 h 2769877"/>
                <a:gd name="connsiteX92" fmla="*/ 740972 w 2535993"/>
                <a:gd name="connsiteY92" fmla="*/ 817252 h 2769877"/>
                <a:gd name="connsiteX93" fmla="*/ 745734 w 2535993"/>
                <a:gd name="connsiteY93" fmla="*/ 836302 h 2769877"/>
                <a:gd name="connsiteX94" fmla="*/ 760022 w 2535993"/>
                <a:gd name="connsiteY94" fmla="*/ 883927 h 2769877"/>
                <a:gd name="connsiteX95" fmla="*/ 764784 w 2535993"/>
                <a:gd name="connsiteY95" fmla="*/ 898215 h 2769877"/>
                <a:gd name="connsiteX96" fmla="*/ 771928 w 2535993"/>
                <a:gd name="connsiteY96" fmla="*/ 943458 h 2769877"/>
                <a:gd name="connsiteX97" fmla="*/ 750497 w 2535993"/>
                <a:gd name="connsiteY97" fmla="*/ 964890 h 2769877"/>
                <a:gd name="connsiteX98" fmla="*/ 731447 w 2535993"/>
                <a:gd name="connsiteY98" fmla="*/ 969652 h 2769877"/>
                <a:gd name="connsiteX99" fmla="*/ 712397 w 2535993"/>
                <a:gd name="connsiteY99" fmla="*/ 976796 h 2769877"/>
                <a:gd name="connsiteX100" fmla="*/ 683822 w 2535993"/>
                <a:gd name="connsiteY100" fmla="*/ 995846 h 2769877"/>
                <a:gd name="connsiteX101" fmla="*/ 674297 w 2535993"/>
                <a:gd name="connsiteY101" fmla="*/ 1012515 h 2769877"/>
                <a:gd name="connsiteX102" fmla="*/ 660009 w 2535993"/>
                <a:gd name="connsiteY102" fmla="*/ 1022040 h 2769877"/>
                <a:gd name="connsiteX103" fmla="*/ 650484 w 2535993"/>
                <a:gd name="connsiteY103" fmla="*/ 1036327 h 2769877"/>
                <a:gd name="connsiteX104" fmla="*/ 640959 w 2535993"/>
                <a:gd name="connsiteY104" fmla="*/ 1117290 h 2769877"/>
                <a:gd name="connsiteX105" fmla="*/ 626672 w 2535993"/>
                <a:gd name="connsiteY105" fmla="*/ 1150627 h 2769877"/>
                <a:gd name="connsiteX106" fmla="*/ 593334 w 2535993"/>
                <a:gd name="connsiteY106" fmla="*/ 1164915 h 2769877"/>
                <a:gd name="connsiteX107" fmla="*/ 588572 w 2535993"/>
                <a:gd name="connsiteY107" fmla="*/ 1179202 h 2769877"/>
                <a:gd name="connsiteX108" fmla="*/ 593334 w 2535993"/>
                <a:gd name="connsiteY108" fmla="*/ 1193490 h 2769877"/>
                <a:gd name="connsiteX109" fmla="*/ 579047 w 2535993"/>
                <a:gd name="connsiteY109" fmla="*/ 1207777 h 2769877"/>
                <a:gd name="connsiteX110" fmla="*/ 569521 w 2535993"/>
                <a:gd name="connsiteY110" fmla="*/ 1250640 h 2769877"/>
                <a:gd name="connsiteX111" fmla="*/ 552854 w 2535993"/>
                <a:gd name="connsiteY111" fmla="*/ 1281595 h 2769877"/>
                <a:gd name="connsiteX112" fmla="*/ 533803 w 2535993"/>
                <a:gd name="connsiteY112" fmla="*/ 1303027 h 2769877"/>
                <a:gd name="connsiteX113" fmla="*/ 519515 w 2535993"/>
                <a:gd name="connsiteY113" fmla="*/ 1331602 h 2769877"/>
                <a:gd name="connsiteX114" fmla="*/ 498084 w 2535993"/>
                <a:gd name="connsiteY114" fmla="*/ 1379227 h 2769877"/>
                <a:gd name="connsiteX115" fmla="*/ 493322 w 2535993"/>
                <a:gd name="connsiteY115" fmla="*/ 1393515 h 2769877"/>
                <a:gd name="connsiteX116" fmla="*/ 474272 w 2535993"/>
                <a:gd name="connsiteY116" fmla="*/ 1426852 h 2769877"/>
                <a:gd name="connsiteX117" fmla="*/ 464747 w 2535993"/>
                <a:gd name="connsiteY117" fmla="*/ 1445902 h 2769877"/>
                <a:gd name="connsiteX118" fmla="*/ 459984 w 2535993"/>
                <a:gd name="connsiteY118" fmla="*/ 1460190 h 2769877"/>
                <a:gd name="connsiteX119" fmla="*/ 450459 w 2535993"/>
                <a:gd name="connsiteY119" fmla="*/ 1474477 h 2769877"/>
                <a:gd name="connsiteX120" fmla="*/ 436172 w 2535993"/>
                <a:gd name="connsiteY120" fmla="*/ 1512577 h 2769877"/>
                <a:gd name="connsiteX121" fmla="*/ 412359 w 2535993"/>
                <a:gd name="connsiteY121" fmla="*/ 1555440 h 2769877"/>
                <a:gd name="connsiteX122" fmla="*/ 398072 w 2535993"/>
                <a:gd name="connsiteY122" fmla="*/ 1588778 h 2769877"/>
                <a:gd name="connsiteX123" fmla="*/ 393310 w 2535993"/>
                <a:gd name="connsiteY123" fmla="*/ 1617352 h 2769877"/>
                <a:gd name="connsiteX124" fmla="*/ 379022 w 2535993"/>
                <a:gd name="connsiteY124" fmla="*/ 1679265 h 2769877"/>
                <a:gd name="connsiteX125" fmla="*/ 374259 w 2535993"/>
                <a:gd name="connsiteY125" fmla="*/ 1717365 h 2769877"/>
                <a:gd name="connsiteX126" fmla="*/ 369497 w 2535993"/>
                <a:gd name="connsiteY126" fmla="*/ 1731652 h 2769877"/>
                <a:gd name="connsiteX127" fmla="*/ 357591 w 2535993"/>
                <a:gd name="connsiteY127" fmla="*/ 1767371 h 2769877"/>
                <a:gd name="connsiteX128" fmla="*/ 343303 w 2535993"/>
                <a:gd name="connsiteY128" fmla="*/ 1812615 h 2769877"/>
                <a:gd name="connsiteX129" fmla="*/ 336159 w 2535993"/>
                <a:gd name="connsiteY129" fmla="*/ 1836427 h 2769877"/>
                <a:gd name="connsiteX130" fmla="*/ 326634 w 2535993"/>
                <a:gd name="connsiteY130" fmla="*/ 1850715 h 2769877"/>
                <a:gd name="connsiteX131" fmla="*/ 321872 w 2535993"/>
                <a:gd name="connsiteY131" fmla="*/ 1865002 h 2769877"/>
                <a:gd name="connsiteX132" fmla="*/ 307584 w 2535993"/>
                <a:gd name="connsiteY132" fmla="*/ 1874527 h 2769877"/>
                <a:gd name="connsiteX133" fmla="*/ 293297 w 2535993"/>
                <a:gd name="connsiteY133" fmla="*/ 1903102 h 2769877"/>
                <a:gd name="connsiteX134" fmla="*/ 283772 w 2535993"/>
                <a:gd name="connsiteY134" fmla="*/ 1931677 h 2769877"/>
                <a:gd name="connsiteX135" fmla="*/ 267103 w 2535993"/>
                <a:gd name="connsiteY135" fmla="*/ 1962634 h 2769877"/>
                <a:gd name="connsiteX136" fmla="*/ 231384 w 2535993"/>
                <a:gd name="connsiteY136" fmla="*/ 1998352 h 2769877"/>
                <a:gd name="connsiteX137" fmla="*/ 207572 w 2535993"/>
                <a:gd name="connsiteY137" fmla="*/ 2022165 h 2769877"/>
                <a:gd name="connsiteX138" fmla="*/ 202809 w 2535993"/>
                <a:gd name="connsiteY138" fmla="*/ 2036452 h 2769877"/>
                <a:gd name="connsiteX139" fmla="*/ 174234 w 2535993"/>
                <a:gd name="connsiteY139" fmla="*/ 2055502 h 2769877"/>
                <a:gd name="connsiteX140" fmla="*/ 159947 w 2535993"/>
                <a:gd name="connsiteY140" fmla="*/ 2065027 h 2769877"/>
                <a:gd name="connsiteX141" fmla="*/ 131372 w 2535993"/>
                <a:gd name="connsiteY141" fmla="*/ 2093603 h 2769877"/>
                <a:gd name="connsiteX142" fmla="*/ 102797 w 2535993"/>
                <a:gd name="connsiteY142" fmla="*/ 2105508 h 2769877"/>
                <a:gd name="connsiteX143" fmla="*/ 78985 w 2535993"/>
                <a:gd name="connsiteY143" fmla="*/ 2117414 h 2769877"/>
                <a:gd name="connsiteX144" fmla="*/ 45647 w 2535993"/>
                <a:gd name="connsiteY144" fmla="*/ 2134083 h 2769877"/>
                <a:gd name="connsiteX145" fmla="*/ 24215 w 2535993"/>
                <a:gd name="connsiteY145" fmla="*/ 2138846 h 2769877"/>
                <a:gd name="connsiteX146" fmla="*/ 403 w 2535993"/>
                <a:gd name="connsiteY146" fmla="*/ 2148371 h 2769877"/>
                <a:gd name="connsiteX147" fmla="*/ 12309 w 2535993"/>
                <a:gd name="connsiteY147" fmla="*/ 2188852 h 2769877"/>
                <a:gd name="connsiteX148" fmla="*/ 43265 w 2535993"/>
                <a:gd name="connsiteY148" fmla="*/ 2215046 h 2769877"/>
                <a:gd name="connsiteX149" fmla="*/ 67079 w 2535993"/>
                <a:gd name="connsiteY149" fmla="*/ 2231715 h 2769877"/>
                <a:gd name="connsiteX150" fmla="*/ 90890 w 2535993"/>
                <a:gd name="connsiteY150" fmla="*/ 2236477 h 2769877"/>
                <a:gd name="connsiteX151" fmla="*/ 114703 w 2535993"/>
                <a:gd name="connsiteY151" fmla="*/ 2257908 h 2769877"/>
                <a:gd name="connsiteX152" fmla="*/ 119466 w 2535993"/>
                <a:gd name="connsiteY152" fmla="*/ 2286484 h 2769877"/>
                <a:gd name="connsiteX153" fmla="*/ 126609 w 2535993"/>
                <a:gd name="connsiteY153" fmla="*/ 2307915 h 2769877"/>
                <a:gd name="connsiteX154" fmla="*/ 121847 w 2535993"/>
                <a:gd name="connsiteY154" fmla="*/ 2346015 h 2769877"/>
                <a:gd name="connsiteX155" fmla="*/ 112322 w 2535993"/>
                <a:gd name="connsiteY155" fmla="*/ 2365065 h 2769877"/>
                <a:gd name="connsiteX156" fmla="*/ 100416 w 2535993"/>
                <a:gd name="connsiteY156" fmla="*/ 2384114 h 2769877"/>
                <a:gd name="connsiteX157" fmla="*/ 71841 w 2535993"/>
                <a:gd name="connsiteY157" fmla="*/ 2386496 h 2769877"/>
                <a:gd name="connsiteX158" fmla="*/ 50409 w 2535993"/>
                <a:gd name="connsiteY158" fmla="*/ 2412690 h 2769877"/>
                <a:gd name="connsiteX159" fmla="*/ 21834 w 2535993"/>
                <a:gd name="connsiteY159" fmla="*/ 2426977 h 2769877"/>
                <a:gd name="connsiteX160" fmla="*/ 31359 w 2535993"/>
                <a:gd name="connsiteY160" fmla="*/ 2450790 h 2769877"/>
                <a:gd name="connsiteX161" fmla="*/ 21834 w 2535993"/>
                <a:gd name="connsiteY161" fmla="*/ 2484127 h 2769877"/>
                <a:gd name="connsiteX162" fmla="*/ 12309 w 2535993"/>
                <a:gd name="connsiteY162" fmla="*/ 2498415 h 2769877"/>
                <a:gd name="connsiteX163" fmla="*/ 374259 w 2535993"/>
                <a:gd name="connsiteY163" fmla="*/ 2769877 h 2769877"/>
                <a:gd name="connsiteX0" fmla="*/ 690172 w 2535993"/>
                <a:gd name="connsiteY0" fmla="*/ 2460049 h 2650549"/>
                <a:gd name="connsiteX1" fmla="*/ 1179122 w 2535993"/>
                <a:gd name="connsiteY1" fmla="*/ 1993324 h 2650549"/>
                <a:gd name="connsiteX2" fmla="*/ 1449791 w 2535993"/>
                <a:gd name="connsiteY2" fmla="*/ 1600418 h 2650549"/>
                <a:gd name="connsiteX3" fmla="*/ 1573615 w 2535993"/>
                <a:gd name="connsiteY3" fmla="*/ 1332925 h 2650549"/>
                <a:gd name="connsiteX4" fmla="*/ 1823647 w 2535993"/>
                <a:gd name="connsiteY4" fmla="*/ 1202749 h 2650549"/>
                <a:gd name="connsiteX5" fmla="*/ 2145909 w 2535993"/>
                <a:gd name="connsiteY5" fmla="*/ 1053524 h 2650549"/>
                <a:gd name="connsiteX6" fmla="*/ 2325297 w 2535993"/>
                <a:gd name="connsiteY6" fmla="*/ 975737 h 2650549"/>
                <a:gd name="connsiteX7" fmla="*/ 2388796 w 2535993"/>
                <a:gd name="connsiteY7" fmla="*/ 909856 h 2650549"/>
                <a:gd name="connsiteX8" fmla="*/ 2436421 w 2535993"/>
                <a:gd name="connsiteY8" fmla="*/ 883661 h 2650549"/>
                <a:gd name="connsiteX9" fmla="*/ 2529290 w 2535993"/>
                <a:gd name="connsiteY9" fmla="*/ 845562 h 2650549"/>
                <a:gd name="connsiteX10" fmla="*/ 2526909 w 2535993"/>
                <a:gd name="connsiteY10" fmla="*/ 812224 h 2650549"/>
                <a:gd name="connsiteX11" fmla="*/ 2512622 w 2535993"/>
                <a:gd name="connsiteY11" fmla="*/ 783649 h 2650549"/>
                <a:gd name="connsiteX12" fmla="*/ 2488809 w 2535993"/>
                <a:gd name="connsiteY12" fmla="*/ 778887 h 2650549"/>
                <a:gd name="connsiteX13" fmla="*/ 2493572 w 2535993"/>
                <a:gd name="connsiteY13" fmla="*/ 764599 h 2650549"/>
                <a:gd name="connsiteX14" fmla="*/ 2479284 w 2535993"/>
                <a:gd name="connsiteY14" fmla="*/ 755074 h 2650549"/>
                <a:gd name="connsiteX15" fmla="*/ 2457853 w 2535993"/>
                <a:gd name="connsiteY15" fmla="*/ 743168 h 2650549"/>
                <a:gd name="connsiteX16" fmla="*/ 2431659 w 2535993"/>
                <a:gd name="connsiteY16" fmla="*/ 731262 h 2650549"/>
                <a:gd name="connsiteX17" fmla="*/ 2414991 w 2535993"/>
                <a:gd name="connsiteY17" fmla="*/ 705068 h 2650549"/>
                <a:gd name="connsiteX18" fmla="*/ 2398321 w 2535993"/>
                <a:gd name="connsiteY18" fmla="*/ 674111 h 2650549"/>
                <a:gd name="connsiteX19" fmla="*/ 2367365 w 2535993"/>
                <a:gd name="connsiteY19" fmla="*/ 647918 h 2650549"/>
                <a:gd name="connsiteX20" fmla="*/ 2348316 w 2535993"/>
                <a:gd name="connsiteY20" fmla="*/ 609818 h 2650549"/>
                <a:gd name="connsiteX21" fmla="*/ 2322122 w 2535993"/>
                <a:gd name="connsiteY21" fmla="*/ 574099 h 2650549"/>
                <a:gd name="connsiteX22" fmla="*/ 2307834 w 2535993"/>
                <a:gd name="connsiteY22" fmla="*/ 564574 h 2650549"/>
                <a:gd name="connsiteX23" fmla="*/ 2264972 w 2535993"/>
                <a:gd name="connsiteY23" fmla="*/ 545524 h 2650549"/>
                <a:gd name="connsiteX24" fmla="*/ 2241159 w 2535993"/>
                <a:gd name="connsiteY24" fmla="*/ 519331 h 2650549"/>
                <a:gd name="connsiteX25" fmla="*/ 2231634 w 2535993"/>
                <a:gd name="connsiteY25" fmla="*/ 497899 h 2650549"/>
                <a:gd name="connsiteX26" fmla="*/ 2212584 w 2535993"/>
                <a:gd name="connsiteY26" fmla="*/ 488374 h 2650549"/>
                <a:gd name="connsiteX27" fmla="*/ 2198297 w 2535993"/>
                <a:gd name="connsiteY27" fmla="*/ 478849 h 2650549"/>
                <a:gd name="connsiteX28" fmla="*/ 2179247 w 2535993"/>
                <a:gd name="connsiteY28" fmla="*/ 483612 h 2650549"/>
                <a:gd name="connsiteX29" fmla="*/ 2155434 w 2535993"/>
                <a:gd name="connsiteY29" fmla="*/ 459799 h 2650549"/>
                <a:gd name="connsiteX30" fmla="*/ 2136384 w 2535993"/>
                <a:gd name="connsiteY30" fmla="*/ 431224 h 2650549"/>
                <a:gd name="connsiteX31" fmla="*/ 2126859 w 2535993"/>
                <a:gd name="connsiteY31" fmla="*/ 402649 h 2650549"/>
                <a:gd name="connsiteX32" fmla="*/ 2103047 w 2535993"/>
                <a:gd name="connsiteY32" fmla="*/ 402649 h 2650549"/>
                <a:gd name="connsiteX33" fmla="*/ 2088759 w 2535993"/>
                <a:gd name="connsiteY33" fmla="*/ 388362 h 2650549"/>
                <a:gd name="connsiteX34" fmla="*/ 2050660 w 2535993"/>
                <a:gd name="connsiteY34" fmla="*/ 381218 h 2650549"/>
                <a:gd name="connsiteX35" fmla="*/ 2007797 w 2535993"/>
                <a:gd name="connsiteY35" fmla="*/ 369312 h 2650549"/>
                <a:gd name="connsiteX36" fmla="*/ 1976841 w 2535993"/>
                <a:gd name="connsiteY36" fmla="*/ 366930 h 2650549"/>
                <a:gd name="connsiteX37" fmla="*/ 1948266 w 2535993"/>
                <a:gd name="connsiteY37" fmla="*/ 362168 h 2650549"/>
                <a:gd name="connsiteX38" fmla="*/ 1926834 w 2535993"/>
                <a:gd name="connsiteY38" fmla="*/ 345499 h 2650549"/>
                <a:gd name="connsiteX39" fmla="*/ 1912547 w 2535993"/>
                <a:gd name="connsiteY39" fmla="*/ 350262 h 2650549"/>
                <a:gd name="connsiteX40" fmla="*/ 1841109 w 2535993"/>
                <a:gd name="connsiteY40" fmla="*/ 335974 h 2650549"/>
                <a:gd name="connsiteX41" fmla="*/ 1812534 w 2535993"/>
                <a:gd name="connsiteY41" fmla="*/ 326449 h 2650549"/>
                <a:gd name="connsiteX42" fmla="*/ 1798247 w 2535993"/>
                <a:gd name="connsiteY42" fmla="*/ 321687 h 2650549"/>
                <a:gd name="connsiteX43" fmla="*/ 1783959 w 2535993"/>
                <a:gd name="connsiteY43" fmla="*/ 331212 h 2650549"/>
                <a:gd name="connsiteX44" fmla="*/ 1769672 w 2535993"/>
                <a:gd name="connsiteY44" fmla="*/ 335974 h 2650549"/>
                <a:gd name="connsiteX45" fmla="*/ 1741097 w 2535993"/>
                <a:gd name="connsiteY45" fmla="*/ 364549 h 2650549"/>
                <a:gd name="connsiteX46" fmla="*/ 1717284 w 2535993"/>
                <a:gd name="connsiteY46" fmla="*/ 359787 h 2650549"/>
                <a:gd name="connsiteX47" fmla="*/ 1683947 w 2535993"/>
                <a:gd name="connsiteY47" fmla="*/ 350262 h 2650549"/>
                <a:gd name="connsiteX48" fmla="*/ 1650609 w 2535993"/>
                <a:gd name="connsiteY48" fmla="*/ 345499 h 2650549"/>
                <a:gd name="connsiteX49" fmla="*/ 1622034 w 2535993"/>
                <a:gd name="connsiteY49" fmla="*/ 340737 h 2650549"/>
                <a:gd name="connsiteX50" fmla="*/ 1581553 w 2535993"/>
                <a:gd name="connsiteY50" fmla="*/ 324068 h 2650549"/>
                <a:gd name="connsiteX51" fmla="*/ 1552978 w 2535993"/>
                <a:gd name="connsiteY51" fmla="*/ 324068 h 2650549"/>
                <a:gd name="connsiteX52" fmla="*/ 1541072 w 2535993"/>
                <a:gd name="connsiteY52" fmla="*/ 307399 h 2650549"/>
                <a:gd name="connsiteX53" fmla="*/ 1526784 w 2535993"/>
                <a:gd name="connsiteY53" fmla="*/ 288349 h 2650549"/>
                <a:gd name="connsiteX54" fmla="*/ 1522021 w 2535993"/>
                <a:gd name="connsiteY54" fmla="*/ 262155 h 2650549"/>
                <a:gd name="connsiteX55" fmla="*/ 1533929 w 2535993"/>
                <a:gd name="connsiteY55" fmla="*/ 233581 h 2650549"/>
                <a:gd name="connsiteX56" fmla="*/ 1564884 w 2535993"/>
                <a:gd name="connsiteY56" fmla="*/ 207387 h 2650549"/>
                <a:gd name="connsiteX57" fmla="*/ 1557740 w 2535993"/>
                <a:gd name="connsiteY57" fmla="*/ 181193 h 2650549"/>
                <a:gd name="connsiteX58" fmla="*/ 1564884 w 2535993"/>
                <a:gd name="connsiteY58" fmla="*/ 150236 h 2650549"/>
                <a:gd name="connsiteX59" fmla="*/ 1583934 w 2535993"/>
                <a:gd name="connsiteY59" fmla="*/ 126424 h 2650549"/>
                <a:gd name="connsiteX60" fmla="*/ 1588697 w 2535993"/>
                <a:gd name="connsiteY60" fmla="*/ 112137 h 2650549"/>
                <a:gd name="connsiteX61" fmla="*/ 1579172 w 2535993"/>
                <a:gd name="connsiteY61" fmla="*/ 97849 h 2650549"/>
                <a:gd name="connsiteX62" fmla="*/ 1545834 w 2535993"/>
                <a:gd name="connsiteY62" fmla="*/ 71655 h 2650549"/>
                <a:gd name="connsiteX63" fmla="*/ 1522022 w 2535993"/>
                <a:gd name="connsiteY63" fmla="*/ 69274 h 2650549"/>
                <a:gd name="connsiteX64" fmla="*/ 1507734 w 2535993"/>
                <a:gd name="connsiteY64" fmla="*/ 33555 h 2650549"/>
                <a:gd name="connsiteX65" fmla="*/ 1505353 w 2535993"/>
                <a:gd name="connsiteY65" fmla="*/ 217 h 2650549"/>
                <a:gd name="connsiteX66" fmla="*/ 1414072 w 2535993"/>
                <a:gd name="connsiteY66" fmla="*/ 50224 h 2650549"/>
                <a:gd name="connsiteX67" fmla="*/ 1365652 w 2535993"/>
                <a:gd name="connsiteY67" fmla="*/ 85149 h 2650549"/>
                <a:gd name="connsiteX68" fmla="*/ 1285484 w 2535993"/>
                <a:gd name="connsiteY68" fmla="*/ 108169 h 2650549"/>
                <a:gd name="connsiteX69" fmla="*/ 1263259 w 2535993"/>
                <a:gd name="connsiteY69" fmla="*/ 126424 h 2650549"/>
                <a:gd name="connsiteX70" fmla="*/ 1210872 w 2535993"/>
                <a:gd name="connsiteY70" fmla="*/ 153412 h 2650549"/>
                <a:gd name="connsiteX71" fmla="*/ 1144197 w 2535993"/>
                <a:gd name="connsiteY71" fmla="*/ 207387 h 2650549"/>
                <a:gd name="connsiteX72" fmla="*/ 972747 w 2535993"/>
                <a:gd name="connsiteY72" fmla="*/ 305812 h 2650549"/>
                <a:gd name="connsiteX73" fmla="*/ 750497 w 2535993"/>
                <a:gd name="connsiteY73" fmla="*/ 321687 h 2650549"/>
                <a:gd name="connsiteX74" fmla="*/ 736209 w 2535993"/>
                <a:gd name="connsiteY74" fmla="*/ 331212 h 2650549"/>
                <a:gd name="connsiteX75" fmla="*/ 731447 w 2535993"/>
                <a:gd name="connsiteY75" fmla="*/ 345499 h 2650549"/>
                <a:gd name="connsiteX76" fmla="*/ 717159 w 2535993"/>
                <a:gd name="connsiteY76" fmla="*/ 350262 h 2650549"/>
                <a:gd name="connsiteX77" fmla="*/ 712397 w 2535993"/>
                <a:gd name="connsiteY77" fmla="*/ 378837 h 2650549"/>
                <a:gd name="connsiteX78" fmla="*/ 702872 w 2535993"/>
                <a:gd name="connsiteY78" fmla="*/ 407412 h 2650549"/>
                <a:gd name="connsiteX79" fmla="*/ 698109 w 2535993"/>
                <a:gd name="connsiteY79" fmla="*/ 421699 h 2650549"/>
                <a:gd name="connsiteX80" fmla="*/ 683822 w 2535993"/>
                <a:gd name="connsiteY80" fmla="*/ 452655 h 2650549"/>
                <a:gd name="connsiteX81" fmla="*/ 702872 w 2535993"/>
                <a:gd name="connsiteY81" fmla="*/ 478849 h 2650549"/>
                <a:gd name="connsiteX82" fmla="*/ 731447 w 2535993"/>
                <a:gd name="connsiteY82" fmla="*/ 488374 h 2650549"/>
                <a:gd name="connsiteX83" fmla="*/ 740972 w 2535993"/>
                <a:gd name="connsiteY83" fmla="*/ 502662 h 2650549"/>
                <a:gd name="connsiteX84" fmla="*/ 745734 w 2535993"/>
                <a:gd name="connsiteY84" fmla="*/ 516949 h 2650549"/>
                <a:gd name="connsiteX85" fmla="*/ 745734 w 2535993"/>
                <a:gd name="connsiteY85" fmla="*/ 528855 h 2650549"/>
                <a:gd name="connsiteX86" fmla="*/ 748115 w 2535993"/>
                <a:gd name="connsiteY86" fmla="*/ 550287 h 2650549"/>
                <a:gd name="connsiteX87" fmla="*/ 755259 w 2535993"/>
                <a:gd name="connsiteY87" fmla="*/ 569337 h 2650549"/>
                <a:gd name="connsiteX88" fmla="*/ 745734 w 2535993"/>
                <a:gd name="connsiteY88" fmla="*/ 597912 h 2650549"/>
                <a:gd name="connsiteX89" fmla="*/ 736209 w 2535993"/>
                <a:gd name="connsiteY89" fmla="*/ 612199 h 2650549"/>
                <a:gd name="connsiteX90" fmla="*/ 736209 w 2535993"/>
                <a:gd name="connsiteY90" fmla="*/ 683637 h 2650549"/>
                <a:gd name="connsiteX91" fmla="*/ 740972 w 2535993"/>
                <a:gd name="connsiteY91" fmla="*/ 697924 h 2650549"/>
                <a:gd name="connsiteX92" fmla="*/ 745734 w 2535993"/>
                <a:gd name="connsiteY92" fmla="*/ 716974 h 2650549"/>
                <a:gd name="connsiteX93" fmla="*/ 760022 w 2535993"/>
                <a:gd name="connsiteY93" fmla="*/ 764599 h 2650549"/>
                <a:gd name="connsiteX94" fmla="*/ 764784 w 2535993"/>
                <a:gd name="connsiteY94" fmla="*/ 778887 h 2650549"/>
                <a:gd name="connsiteX95" fmla="*/ 771928 w 2535993"/>
                <a:gd name="connsiteY95" fmla="*/ 824130 h 2650549"/>
                <a:gd name="connsiteX96" fmla="*/ 750497 w 2535993"/>
                <a:gd name="connsiteY96" fmla="*/ 845562 h 2650549"/>
                <a:gd name="connsiteX97" fmla="*/ 731447 w 2535993"/>
                <a:gd name="connsiteY97" fmla="*/ 850324 h 2650549"/>
                <a:gd name="connsiteX98" fmla="*/ 712397 w 2535993"/>
                <a:gd name="connsiteY98" fmla="*/ 857468 h 2650549"/>
                <a:gd name="connsiteX99" fmla="*/ 683822 w 2535993"/>
                <a:gd name="connsiteY99" fmla="*/ 876518 h 2650549"/>
                <a:gd name="connsiteX100" fmla="*/ 674297 w 2535993"/>
                <a:gd name="connsiteY100" fmla="*/ 893187 h 2650549"/>
                <a:gd name="connsiteX101" fmla="*/ 660009 w 2535993"/>
                <a:gd name="connsiteY101" fmla="*/ 902712 h 2650549"/>
                <a:gd name="connsiteX102" fmla="*/ 650484 w 2535993"/>
                <a:gd name="connsiteY102" fmla="*/ 916999 h 2650549"/>
                <a:gd name="connsiteX103" fmla="*/ 640959 w 2535993"/>
                <a:gd name="connsiteY103" fmla="*/ 997962 h 2650549"/>
                <a:gd name="connsiteX104" fmla="*/ 626672 w 2535993"/>
                <a:gd name="connsiteY104" fmla="*/ 1031299 h 2650549"/>
                <a:gd name="connsiteX105" fmla="*/ 593334 w 2535993"/>
                <a:gd name="connsiteY105" fmla="*/ 1045587 h 2650549"/>
                <a:gd name="connsiteX106" fmla="*/ 588572 w 2535993"/>
                <a:gd name="connsiteY106" fmla="*/ 1059874 h 2650549"/>
                <a:gd name="connsiteX107" fmla="*/ 593334 w 2535993"/>
                <a:gd name="connsiteY107" fmla="*/ 1074162 h 2650549"/>
                <a:gd name="connsiteX108" fmla="*/ 579047 w 2535993"/>
                <a:gd name="connsiteY108" fmla="*/ 1088449 h 2650549"/>
                <a:gd name="connsiteX109" fmla="*/ 569521 w 2535993"/>
                <a:gd name="connsiteY109" fmla="*/ 1131312 h 2650549"/>
                <a:gd name="connsiteX110" fmla="*/ 552854 w 2535993"/>
                <a:gd name="connsiteY110" fmla="*/ 1162267 h 2650549"/>
                <a:gd name="connsiteX111" fmla="*/ 533803 w 2535993"/>
                <a:gd name="connsiteY111" fmla="*/ 1183699 h 2650549"/>
                <a:gd name="connsiteX112" fmla="*/ 519515 w 2535993"/>
                <a:gd name="connsiteY112" fmla="*/ 1212274 h 2650549"/>
                <a:gd name="connsiteX113" fmla="*/ 498084 w 2535993"/>
                <a:gd name="connsiteY113" fmla="*/ 1259899 h 2650549"/>
                <a:gd name="connsiteX114" fmla="*/ 493322 w 2535993"/>
                <a:gd name="connsiteY114" fmla="*/ 1274187 h 2650549"/>
                <a:gd name="connsiteX115" fmla="*/ 474272 w 2535993"/>
                <a:gd name="connsiteY115" fmla="*/ 1307524 h 2650549"/>
                <a:gd name="connsiteX116" fmla="*/ 464747 w 2535993"/>
                <a:gd name="connsiteY116" fmla="*/ 1326574 h 2650549"/>
                <a:gd name="connsiteX117" fmla="*/ 459984 w 2535993"/>
                <a:gd name="connsiteY117" fmla="*/ 1340862 h 2650549"/>
                <a:gd name="connsiteX118" fmla="*/ 450459 w 2535993"/>
                <a:gd name="connsiteY118" fmla="*/ 1355149 h 2650549"/>
                <a:gd name="connsiteX119" fmla="*/ 436172 w 2535993"/>
                <a:gd name="connsiteY119" fmla="*/ 1393249 h 2650549"/>
                <a:gd name="connsiteX120" fmla="*/ 412359 w 2535993"/>
                <a:gd name="connsiteY120" fmla="*/ 1436112 h 2650549"/>
                <a:gd name="connsiteX121" fmla="*/ 398072 w 2535993"/>
                <a:gd name="connsiteY121" fmla="*/ 1469450 h 2650549"/>
                <a:gd name="connsiteX122" fmla="*/ 393310 w 2535993"/>
                <a:gd name="connsiteY122" fmla="*/ 1498024 h 2650549"/>
                <a:gd name="connsiteX123" fmla="*/ 379022 w 2535993"/>
                <a:gd name="connsiteY123" fmla="*/ 1559937 h 2650549"/>
                <a:gd name="connsiteX124" fmla="*/ 374259 w 2535993"/>
                <a:gd name="connsiteY124" fmla="*/ 1598037 h 2650549"/>
                <a:gd name="connsiteX125" fmla="*/ 369497 w 2535993"/>
                <a:gd name="connsiteY125" fmla="*/ 1612324 h 2650549"/>
                <a:gd name="connsiteX126" fmla="*/ 357591 w 2535993"/>
                <a:gd name="connsiteY126" fmla="*/ 1648043 h 2650549"/>
                <a:gd name="connsiteX127" fmla="*/ 343303 w 2535993"/>
                <a:gd name="connsiteY127" fmla="*/ 1693287 h 2650549"/>
                <a:gd name="connsiteX128" fmla="*/ 336159 w 2535993"/>
                <a:gd name="connsiteY128" fmla="*/ 1717099 h 2650549"/>
                <a:gd name="connsiteX129" fmla="*/ 326634 w 2535993"/>
                <a:gd name="connsiteY129" fmla="*/ 1731387 h 2650549"/>
                <a:gd name="connsiteX130" fmla="*/ 321872 w 2535993"/>
                <a:gd name="connsiteY130" fmla="*/ 1745674 h 2650549"/>
                <a:gd name="connsiteX131" fmla="*/ 307584 w 2535993"/>
                <a:gd name="connsiteY131" fmla="*/ 1755199 h 2650549"/>
                <a:gd name="connsiteX132" fmla="*/ 293297 w 2535993"/>
                <a:gd name="connsiteY132" fmla="*/ 1783774 h 2650549"/>
                <a:gd name="connsiteX133" fmla="*/ 283772 w 2535993"/>
                <a:gd name="connsiteY133" fmla="*/ 1812349 h 2650549"/>
                <a:gd name="connsiteX134" fmla="*/ 267103 w 2535993"/>
                <a:gd name="connsiteY134" fmla="*/ 1843306 h 2650549"/>
                <a:gd name="connsiteX135" fmla="*/ 231384 w 2535993"/>
                <a:gd name="connsiteY135" fmla="*/ 1879024 h 2650549"/>
                <a:gd name="connsiteX136" fmla="*/ 207572 w 2535993"/>
                <a:gd name="connsiteY136" fmla="*/ 1902837 h 2650549"/>
                <a:gd name="connsiteX137" fmla="*/ 202809 w 2535993"/>
                <a:gd name="connsiteY137" fmla="*/ 1917124 h 2650549"/>
                <a:gd name="connsiteX138" fmla="*/ 174234 w 2535993"/>
                <a:gd name="connsiteY138" fmla="*/ 1936174 h 2650549"/>
                <a:gd name="connsiteX139" fmla="*/ 159947 w 2535993"/>
                <a:gd name="connsiteY139" fmla="*/ 1945699 h 2650549"/>
                <a:gd name="connsiteX140" fmla="*/ 131372 w 2535993"/>
                <a:gd name="connsiteY140" fmla="*/ 1974275 h 2650549"/>
                <a:gd name="connsiteX141" fmla="*/ 102797 w 2535993"/>
                <a:gd name="connsiteY141" fmla="*/ 1986180 h 2650549"/>
                <a:gd name="connsiteX142" fmla="*/ 78985 w 2535993"/>
                <a:gd name="connsiteY142" fmla="*/ 1998086 h 2650549"/>
                <a:gd name="connsiteX143" fmla="*/ 45647 w 2535993"/>
                <a:gd name="connsiteY143" fmla="*/ 2014755 h 2650549"/>
                <a:gd name="connsiteX144" fmla="*/ 24215 w 2535993"/>
                <a:gd name="connsiteY144" fmla="*/ 2019518 h 2650549"/>
                <a:gd name="connsiteX145" fmla="*/ 403 w 2535993"/>
                <a:gd name="connsiteY145" fmla="*/ 2029043 h 2650549"/>
                <a:gd name="connsiteX146" fmla="*/ 12309 w 2535993"/>
                <a:gd name="connsiteY146" fmla="*/ 2069524 h 2650549"/>
                <a:gd name="connsiteX147" fmla="*/ 43265 w 2535993"/>
                <a:gd name="connsiteY147" fmla="*/ 2095718 h 2650549"/>
                <a:gd name="connsiteX148" fmla="*/ 67079 w 2535993"/>
                <a:gd name="connsiteY148" fmla="*/ 2112387 h 2650549"/>
                <a:gd name="connsiteX149" fmla="*/ 90890 w 2535993"/>
                <a:gd name="connsiteY149" fmla="*/ 2117149 h 2650549"/>
                <a:gd name="connsiteX150" fmla="*/ 114703 w 2535993"/>
                <a:gd name="connsiteY150" fmla="*/ 2138580 h 2650549"/>
                <a:gd name="connsiteX151" fmla="*/ 119466 w 2535993"/>
                <a:gd name="connsiteY151" fmla="*/ 2167156 h 2650549"/>
                <a:gd name="connsiteX152" fmla="*/ 126609 w 2535993"/>
                <a:gd name="connsiteY152" fmla="*/ 2188587 h 2650549"/>
                <a:gd name="connsiteX153" fmla="*/ 121847 w 2535993"/>
                <a:gd name="connsiteY153" fmla="*/ 2226687 h 2650549"/>
                <a:gd name="connsiteX154" fmla="*/ 112322 w 2535993"/>
                <a:gd name="connsiteY154" fmla="*/ 2245737 h 2650549"/>
                <a:gd name="connsiteX155" fmla="*/ 100416 w 2535993"/>
                <a:gd name="connsiteY155" fmla="*/ 2264786 h 2650549"/>
                <a:gd name="connsiteX156" fmla="*/ 71841 w 2535993"/>
                <a:gd name="connsiteY156" fmla="*/ 2267168 h 2650549"/>
                <a:gd name="connsiteX157" fmla="*/ 50409 w 2535993"/>
                <a:gd name="connsiteY157" fmla="*/ 2293362 h 2650549"/>
                <a:gd name="connsiteX158" fmla="*/ 21834 w 2535993"/>
                <a:gd name="connsiteY158" fmla="*/ 2307649 h 2650549"/>
                <a:gd name="connsiteX159" fmla="*/ 31359 w 2535993"/>
                <a:gd name="connsiteY159" fmla="*/ 2331462 h 2650549"/>
                <a:gd name="connsiteX160" fmla="*/ 21834 w 2535993"/>
                <a:gd name="connsiteY160" fmla="*/ 2364799 h 2650549"/>
                <a:gd name="connsiteX161" fmla="*/ 12309 w 2535993"/>
                <a:gd name="connsiteY161" fmla="*/ 2379087 h 2650549"/>
                <a:gd name="connsiteX162" fmla="*/ 374259 w 2535993"/>
                <a:gd name="connsiteY162" fmla="*/ 2650549 h 2650549"/>
                <a:gd name="connsiteX0" fmla="*/ 690172 w 2535993"/>
                <a:gd name="connsiteY0" fmla="*/ 2427044 h 2617544"/>
                <a:gd name="connsiteX1" fmla="*/ 1179122 w 2535993"/>
                <a:gd name="connsiteY1" fmla="*/ 1960319 h 2617544"/>
                <a:gd name="connsiteX2" fmla="*/ 1449791 w 2535993"/>
                <a:gd name="connsiteY2" fmla="*/ 1567413 h 2617544"/>
                <a:gd name="connsiteX3" fmla="*/ 1573615 w 2535993"/>
                <a:gd name="connsiteY3" fmla="*/ 1299920 h 2617544"/>
                <a:gd name="connsiteX4" fmla="*/ 1823647 w 2535993"/>
                <a:gd name="connsiteY4" fmla="*/ 1169744 h 2617544"/>
                <a:gd name="connsiteX5" fmla="*/ 2145909 w 2535993"/>
                <a:gd name="connsiteY5" fmla="*/ 1020519 h 2617544"/>
                <a:gd name="connsiteX6" fmla="*/ 2325297 w 2535993"/>
                <a:gd name="connsiteY6" fmla="*/ 942732 h 2617544"/>
                <a:gd name="connsiteX7" fmla="*/ 2388796 w 2535993"/>
                <a:gd name="connsiteY7" fmla="*/ 876851 h 2617544"/>
                <a:gd name="connsiteX8" fmla="*/ 2436421 w 2535993"/>
                <a:gd name="connsiteY8" fmla="*/ 850656 h 2617544"/>
                <a:gd name="connsiteX9" fmla="*/ 2529290 w 2535993"/>
                <a:gd name="connsiteY9" fmla="*/ 812557 h 2617544"/>
                <a:gd name="connsiteX10" fmla="*/ 2526909 w 2535993"/>
                <a:gd name="connsiteY10" fmla="*/ 779219 h 2617544"/>
                <a:gd name="connsiteX11" fmla="*/ 2512622 w 2535993"/>
                <a:gd name="connsiteY11" fmla="*/ 750644 h 2617544"/>
                <a:gd name="connsiteX12" fmla="*/ 2488809 w 2535993"/>
                <a:gd name="connsiteY12" fmla="*/ 745882 h 2617544"/>
                <a:gd name="connsiteX13" fmla="*/ 2493572 w 2535993"/>
                <a:gd name="connsiteY13" fmla="*/ 731594 h 2617544"/>
                <a:gd name="connsiteX14" fmla="*/ 2479284 w 2535993"/>
                <a:gd name="connsiteY14" fmla="*/ 722069 h 2617544"/>
                <a:gd name="connsiteX15" fmla="*/ 2457853 w 2535993"/>
                <a:gd name="connsiteY15" fmla="*/ 710163 h 2617544"/>
                <a:gd name="connsiteX16" fmla="*/ 2431659 w 2535993"/>
                <a:gd name="connsiteY16" fmla="*/ 698257 h 2617544"/>
                <a:gd name="connsiteX17" fmla="*/ 2414991 w 2535993"/>
                <a:gd name="connsiteY17" fmla="*/ 672063 h 2617544"/>
                <a:gd name="connsiteX18" fmla="*/ 2398321 w 2535993"/>
                <a:gd name="connsiteY18" fmla="*/ 641106 h 2617544"/>
                <a:gd name="connsiteX19" fmla="*/ 2367365 w 2535993"/>
                <a:gd name="connsiteY19" fmla="*/ 614913 h 2617544"/>
                <a:gd name="connsiteX20" fmla="*/ 2348316 w 2535993"/>
                <a:gd name="connsiteY20" fmla="*/ 576813 h 2617544"/>
                <a:gd name="connsiteX21" fmla="*/ 2322122 w 2535993"/>
                <a:gd name="connsiteY21" fmla="*/ 541094 h 2617544"/>
                <a:gd name="connsiteX22" fmla="*/ 2307834 w 2535993"/>
                <a:gd name="connsiteY22" fmla="*/ 531569 h 2617544"/>
                <a:gd name="connsiteX23" fmla="*/ 2264972 w 2535993"/>
                <a:gd name="connsiteY23" fmla="*/ 512519 h 2617544"/>
                <a:gd name="connsiteX24" fmla="*/ 2241159 w 2535993"/>
                <a:gd name="connsiteY24" fmla="*/ 486326 h 2617544"/>
                <a:gd name="connsiteX25" fmla="*/ 2231634 w 2535993"/>
                <a:gd name="connsiteY25" fmla="*/ 464894 h 2617544"/>
                <a:gd name="connsiteX26" fmla="*/ 2212584 w 2535993"/>
                <a:gd name="connsiteY26" fmla="*/ 455369 h 2617544"/>
                <a:gd name="connsiteX27" fmla="*/ 2198297 w 2535993"/>
                <a:gd name="connsiteY27" fmla="*/ 445844 h 2617544"/>
                <a:gd name="connsiteX28" fmla="*/ 2179247 w 2535993"/>
                <a:gd name="connsiteY28" fmla="*/ 450607 h 2617544"/>
                <a:gd name="connsiteX29" fmla="*/ 2155434 w 2535993"/>
                <a:gd name="connsiteY29" fmla="*/ 426794 h 2617544"/>
                <a:gd name="connsiteX30" fmla="*/ 2136384 w 2535993"/>
                <a:gd name="connsiteY30" fmla="*/ 398219 h 2617544"/>
                <a:gd name="connsiteX31" fmla="*/ 2126859 w 2535993"/>
                <a:gd name="connsiteY31" fmla="*/ 369644 h 2617544"/>
                <a:gd name="connsiteX32" fmla="*/ 2103047 w 2535993"/>
                <a:gd name="connsiteY32" fmla="*/ 369644 h 2617544"/>
                <a:gd name="connsiteX33" fmla="*/ 2088759 w 2535993"/>
                <a:gd name="connsiteY33" fmla="*/ 355357 h 2617544"/>
                <a:gd name="connsiteX34" fmla="*/ 2050660 w 2535993"/>
                <a:gd name="connsiteY34" fmla="*/ 348213 h 2617544"/>
                <a:gd name="connsiteX35" fmla="*/ 2007797 w 2535993"/>
                <a:gd name="connsiteY35" fmla="*/ 336307 h 2617544"/>
                <a:gd name="connsiteX36" fmla="*/ 1976841 w 2535993"/>
                <a:gd name="connsiteY36" fmla="*/ 333925 h 2617544"/>
                <a:gd name="connsiteX37" fmla="*/ 1948266 w 2535993"/>
                <a:gd name="connsiteY37" fmla="*/ 329163 h 2617544"/>
                <a:gd name="connsiteX38" fmla="*/ 1926834 w 2535993"/>
                <a:gd name="connsiteY38" fmla="*/ 312494 h 2617544"/>
                <a:gd name="connsiteX39" fmla="*/ 1912547 w 2535993"/>
                <a:gd name="connsiteY39" fmla="*/ 317257 h 2617544"/>
                <a:gd name="connsiteX40" fmla="*/ 1841109 w 2535993"/>
                <a:gd name="connsiteY40" fmla="*/ 302969 h 2617544"/>
                <a:gd name="connsiteX41" fmla="*/ 1812534 w 2535993"/>
                <a:gd name="connsiteY41" fmla="*/ 293444 h 2617544"/>
                <a:gd name="connsiteX42" fmla="*/ 1798247 w 2535993"/>
                <a:gd name="connsiteY42" fmla="*/ 288682 h 2617544"/>
                <a:gd name="connsiteX43" fmla="*/ 1783959 w 2535993"/>
                <a:gd name="connsiteY43" fmla="*/ 298207 h 2617544"/>
                <a:gd name="connsiteX44" fmla="*/ 1769672 w 2535993"/>
                <a:gd name="connsiteY44" fmla="*/ 302969 h 2617544"/>
                <a:gd name="connsiteX45" fmla="*/ 1741097 w 2535993"/>
                <a:gd name="connsiteY45" fmla="*/ 331544 h 2617544"/>
                <a:gd name="connsiteX46" fmla="*/ 1717284 w 2535993"/>
                <a:gd name="connsiteY46" fmla="*/ 326782 h 2617544"/>
                <a:gd name="connsiteX47" fmla="*/ 1683947 w 2535993"/>
                <a:gd name="connsiteY47" fmla="*/ 317257 h 2617544"/>
                <a:gd name="connsiteX48" fmla="*/ 1650609 w 2535993"/>
                <a:gd name="connsiteY48" fmla="*/ 312494 h 2617544"/>
                <a:gd name="connsiteX49" fmla="*/ 1622034 w 2535993"/>
                <a:gd name="connsiteY49" fmla="*/ 307732 h 2617544"/>
                <a:gd name="connsiteX50" fmla="*/ 1581553 w 2535993"/>
                <a:gd name="connsiteY50" fmla="*/ 291063 h 2617544"/>
                <a:gd name="connsiteX51" fmla="*/ 1552978 w 2535993"/>
                <a:gd name="connsiteY51" fmla="*/ 291063 h 2617544"/>
                <a:gd name="connsiteX52" fmla="*/ 1541072 w 2535993"/>
                <a:gd name="connsiteY52" fmla="*/ 274394 h 2617544"/>
                <a:gd name="connsiteX53" fmla="*/ 1526784 w 2535993"/>
                <a:gd name="connsiteY53" fmla="*/ 255344 h 2617544"/>
                <a:gd name="connsiteX54" fmla="*/ 1522021 w 2535993"/>
                <a:gd name="connsiteY54" fmla="*/ 229150 h 2617544"/>
                <a:gd name="connsiteX55" fmla="*/ 1533929 w 2535993"/>
                <a:gd name="connsiteY55" fmla="*/ 200576 h 2617544"/>
                <a:gd name="connsiteX56" fmla="*/ 1564884 w 2535993"/>
                <a:gd name="connsiteY56" fmla="*/ 174382 h 2617544"/>
                <a:gd name="connsiteX57" fmla="*/ 1557740 w 2535993"/>
                <a:gd name="connsiteY57" fmla="*/ 148188 h 2617544"/>
                <a:gd name="connsiteX58" fmla="*/ 1564884 w 2535993"/>
                <a:gd name="connsiteY58" fmla="*/ 117231 h 2617544"/>
                <a:gd name="connsiteX59" fmla="*/ 1583934 w 2535993"/>
                <a:gd name="connsiteY59" fmla="*/ 93419 h 2617544"/>
                <a:gd name="connsiteX60" fmla="*/ 1588697 w 2535993"/>
                <a:gd name="connsiteY60" fmla="*/ 79132 h 2617544"/>
                <a:gd name="connsiteX61" fmla="*/ 1579172 w 2535993"/>
                <a:gd name="connsiteY61" fmla="*/ 64844 h 2617544"/>
                <a:gd name="connsiteX62" fmla="*/ 1545834 w 2535993"/>
                <a:gd name="connsiteY62" fmla="*/ 38650 h 2617544"/>
                <a:gd name="connsiteX63" fmla="*/ 1522022 w 2535993"/>
                <a:gd name="connsiteY63" fmla="*/ 36269 h 2617544"/>
                <a:gd name="connsiteX64" fmla="*/ 1507734 w 2535993"/>
                <a:gd name="connsiteY64" fmla="*/ 550 h 2617544"/>
                <a:gd name="connsiteX65" fmla="*/ 1414072 w 2535993"/>
                <a:gd name="connsiteY65" fmla="*/ 17219 h 2617544"/>
                <a:gd name="connsiteX66" fmla="*/ 1365652 w 2535993"/>
                <a:gd name="connsiteY66" fmla="*/ 52144 h 2617544"/>
                <a:gd name="connsiteX67" fmla="*/ 1285484 w 2535993"/>
                <a:gd name="connsiteY67" fmla="*/ 75164 h 2617544"/>
                <a:gd name="connsiteX68" fmla="*/ 1263259 w 2535993"/>
                <a:gd name="connsiteY68" fmla="*/ 93419 h 2617544"/>
                <a:gd name="connsiteX69" fmla="*/ 1210872 w 2535993"/>
                <a:gd name="connsiteY69" fmla="*/ 120407 h 2617544"/>
                <a:gd name="connsiteX70" fmla="*/ 1144197 w 2535993"/>
                <a:gd name="connsiteY70" fmla="*/ 174382 h 2617544"/>
                <a:gd name="connsiteX71" fmla="*/ 972747 w 2535993"/>
                <a:gd name="connsiteY71" fmla="*/ 272807 h 2617544"/>
                <a:gd name="connsiteX72" fmla="*/ 750497 w 2535993"/>
                <a:gd name="connsiteY72" fmla="*/ 288682 h 2617544"/>
                <a:gd name="connsiteX73" fmla="*/ 736209 w 2535993"/>
                <a:gd name="connsiteY73" fmla="*/ 298207 h 2617544"/>
                <a:gd name="connsiteX74" fmla="*/ 731447 w 2535993"/>
                <a:gd name="connsiteY74" fmla="*/ 312494 h 2617544"/>
                <a:gd name="connsiteX75" fmla="*/ 717159 w 2535993"/>
                <a:gd name="connsiteY75" fmla="*/ 317257 h 2617544"/>
                <a:gd name="connsiteX76" fmla="*/ 712397 w 2535993"/>
                <a:gd name="connsiteY76" fmla="*/ 345832 h 2617544"/>
                <a:gd name="connsiteX77" fmla="*/ 702872 w 2535993"/>
                <a:gd name="connsiteY77" fmla="*/ 374407 h 2617544"/>
                <a:gd name="connsiteX78" fmla="*/ 698109 w 2535993"/>
                <a:gd name="connsiteY78" fmla="*/ 388694 h 2617544"/>
                <a:gd name="connsiteX79" fmla="*/ 683822 w 2535993"/>
                <a:gd name="connsiteY79" fmla="*/ 419650 h 2617544"/>
                <a:gd name="connsiteX80" fmla="*/ 702872 w 2535993"/>
                <a:gd name="connsiteY80" fmla="*/ 445844 h 2617544"/>
                <a:gd name="connsiteX81" fmla="*/ 731447 w 2535993"/>
                <a:gd name="connsiteY81" fmla="*/ 455369 h 2617544"/>
                <a:gd name="connsiteX82" fmla="*/ 740972 w 2535993"/>
                <a:gd name="connsiteY82" fmla="*/ 469657 h 2617544"/>
                <a:gd name="connsiteX83" fmla="*/ 745734 w 2535993"/>
                <a:gd name="connsiteY83" fmla="*/ 483944 h 2617544"/>
                <a:gd name="connsiteX84" fmla="*/ 745734 w 2535993"/>
                <a:gd name="connsiteY84" fmla="*/ 495850 h 2617544"/>
                <a:gd name="connsiteX85" fmla="*/ 748115 w 2535993"/>
                <a:gd name="connsiteY85" fmla="*/ 517282 h 2617544"/>
                <a:gd name="connsiteX86" fmla="*/ 755259 w 2535993"/>
                <a:gd name="connsiteY86" fmla="*/ 536332 h 2617544"/>
                <a:gd name="connsiteX87" fmla="*/ 745734 w 2535993"/>
                <a:gd name="connsiteY87" fmla="*/ 564907 h 2617544"/>
                <a:gd name="connsiteX88" fmla="*/ 736209 w 2535993"/>
                <a:gd name="connsiteY88" fmla="*/ 579194 h 2617544"/>
                <a:gd name="connsiteX89" fmla="*/ 736209 w 2535993"/>
                <a:gd name="connsiteY89" fmla="*/ 650632 h 2617544"/>
                <a:gd name="connsiteX90" fmla="*/ 740972 w 2535993"/>
                <a:gd name="connsiteY90" fmla="*/ 664919 h 2617544"/>
                <a:gd name="connsiteX91" fmla="*/ 745734 w 2535993"/>
                <a:gd name="connsiteY91" fmla="*/ 683969 h 2617544"/>
                <a:gd name="connsiteX92" fmla="*/ 760022 w 2535993"/>
                <a:gd name="connsiteY92" fmla="*/ 731594 h 2617544"/>
                <a:gd name="connsiteX93" fmla="*/ 764784 w 2535993"/>
                <a:gd name="connsiteY93" fmla="*/ 745882 h 2617544"/>
                <a:gd name="connsiteX94" fmla="*/ 771928 w 2535993"/>
                <a:gd name="connsiteY94" fmla="*/ 791125 h 2617544"/>
                <a:gd name="connsiteX95" fmla="*/ 750497 w 2535993"/>
                <a:gd name="connsiteY95" fmla="*/ 812557 h 2617544"/>
                <a:gd name="connsiteX96" fmla="*/ 731447 w 2535993"/>
                <a:gd name="connsiteY96" fmla="*/ 817319 h 2617544"/>
                <a:gd name="connsiteX97" fmla="*/ 712397 w 2535993"/>
                <a:gd name="connsiteY97" fmla="*/ 824463 h 2617544"/>
                <a:gd name="connsiteX98" fmla="*/ 683822 w 2535993"/>
                <a:gd name="connsiteY98" fmla="*/ 843513 h 2617544"/>
                <a:gd name="connsiteX99" fmla="*/ 674297 w 2535993"/>
                <a:gd name="connsiteY99" fmla="*/ 860182 h 2617544"/>
                <a:gd name="connsiteX100" fmla="*/ 660009 w 2535993"/>
                <a:gd name="connsiteY100" fmla="*/ 869707 h 2617544"/>
                <a:gd name="connsiteX101" fmla="*/ 650484 w 2535993"/>
                <a:gd name="connsiteY101" fmla="*/ 883994 h 2617544"/>
                <a:gd name="connsiteX102" fmla="*/ 640959 w 2535993"/>
                <a:gd name="connsiteY102" fmla="*/ 964957 h 2617544"/>
                <a:gd name="connsiteX103" fmla="*/ 626672 w 2535993"/>
                <a:gd name="connsiteY103" fmla="*/ 998294 h 2617544"/>
                <a:gd name="connsiteX104" fmla="*/ 593334 w 2535993"/>
                <a:gd name="connsiteY104" fmla="*/ 1012582 h 2617544"/>
                <a:gd name="connsiteX105" fmla="*/ 588572 w 2535993"/>
                <a:gd name="connsiteY105" fmla="*/ 1026869 h 2617544"/>
                <a:gd name="connsiteX106" fmla="*/ 593334 w 2535993"/>
                <a:gd name="connsiteY106" fmla="*/ 1041157 h 2617544"/>
                <a:gd name="connsiteX107" fmla="*/ 579047 w 2535993"/>
                <a:gd name="connsiteY107" fmla="*/ 1055444 h 2617544"/>
                <a:gd name="connsiteX108" fmla="*/ 569521 w 2535993"/>
                <a:gd name="connsiteY108" fmla="*/ 1098307 h 2617544"/>
                <a:gd name="connsiteX109" fmla="*/ 552854 w 2535993"/>
                <a:gd name="connsiteY109" fmla="*/ 1129262 h 2617544"/>
                <a:gd name="connsiteX110" fmla="*/ 533803 w 2535993"/>
                <a:gd name="connsiteY110" fmla="*/ 1150694 h 2617544"/>
                <a:gd name="connsiteX111" fmla="*/ 519515 w 2535993"/>
                <a:gd name="connsiteY111" fmla="*/ 1179269 h 2617544"/>
                <a:gd name="connsiteX112" fmla="*/ 498084 w 2535993"/>
                <a:gd name="connsiteY112" fmla="*/ 1226894 h 2617544"/>
                <a:gd name="connsiteX113" fmla="*/ 493322 w 2535993"/>
                <a:gd name="connsiteY113" fmla="*/ 1241182 h 2617544"/>
                <a:gd name="connsiteX114" fmla="*/ 474272 w 2535993"/>
                <a:gd name="connsiteY114" fmla="*/ 1274519 h 2617544"/>
                <a:gd name="connsiteX115" fmla="*/ 464747 w 2535993"/>
                <a:gd name="connsiteY115" fmla="*/ 1293569 h 2617544"/>
                <a:gd name="connsiteX116" fmla="*/ 459984 w 2535993"/>
                <a:gd name="connsiteY116" fmla="*/ 1307857 h 2617544"/>
                <a:gd name="connsiteX117" fmla="*/ 450459 w 2535993"/>
                <a:gd name="connsiteY117" fmla="*/ 1322144 h 2617544"/>
                <a:gd name="connsiteX118" fmla="*/ 436172 w 2535993"/>
                <a:gd name="connsiteY118" fmla="*/ 1360244 h 2617544"/>
                <a:gd name="connsiteX119" fmla="*/ 412359 w 2535993"/>
                <a:gd name="connsiteY119" fmla="*/ 1403107 h 2617544"/>
                <a:gd name="connsiteX120" fmla="*/ 398072 w 2535993"/>
                <a:gd name="connsiteY120" fmla="*/ 1436445 h 2617544"/>
                <a:gd name="connsiteX121" fmla="*/ 393310 w 2535993"/>
                <a:gd name="connsiteY121" fmla="*/ 1465019 h 2617544"/>
                <a:gd name="connsiteX122" fmla="*/ 379022 w 2535993"/>
                <a:gd name="connsiteY122" fmla="*/ 1526932 h 2617544"/>
                <a:gd name="connsiteX123" fmla="*/ 374259 w 2535993"/>
                <a:gd name="connsiteY123" fmla="*/ 1565032 h 2617544"/>
                <a:gd name="connsiteX124" fmla="*/ 369497 w 2535993"/>
                <a:gd name="connsiteY124" fmla="*/ 1579319 h 2617544"/>
                <a:gd name="connsiteX125" fmla="*/ 357591 w 2535993"/>
                <a:gd name="connsiteY125" fmla="*/ 1615038 h 2617544"/>
                <a:gd name="connsiteX126" fmla="*/ 343303 w 2535993"/>
                <a:gd name="connsiteY126" fmla="*/ 1660282 h 2617544"/>
                <a:gd name="connsiteX127" fmla="*/ 336159 w 2535993"/>
                <a:gd name="connsiteY127" fmla="*/ 1684094 h 2617544"/>
                <a:gd name="connsiteX128" fmla="*/ 326634 w 2535993"/>
                <a:gd name="connsiteY128" fmla="*/ 1698382 h 2617544"/>
                <a:gd name="connsiteX129" fmla="*/ 321872 w 2535993"/>
                <a:gd name="connsiteY129" fmla="*/ 1712669 h 2617544"/>
                <a:gd name="connsiteX130" fmla="*/ 307584 w 2535993"/>
                <a:gd name="connsiteY130" fmla="*/ 1722194 h 2617544"/>
                <a:gd name="connsiteX131" fmla="*/ 293297 w 2535993"/>
                <a:gd name="connsiteY131" fmla="*/ 1750769 h 2617544"/>
                <a:gd name="connsiteX132" fmla="*/ 283772 w 2535993"/>
                <a:gd name="connsiteY132" fmla="*/ 1779344 h 2617544"/>
                <a:gd name="connsiteX133" fmla="*/ 267103 w 2535993"/>
                <a:gd name="connsiteY133" fmla="*/ 1810301 h 2617544"/>
                <a:gd name="connsiteX134" fmla="*/ 231384 w 2535993"/>
                <a:gd name="connsiteY134" fmla="*/ 1846019 h 2617544"/>
                <a:gd name="connsiteX135" fmla="*/ 207572 w 2535993"/>
                <a:gd name="connsiteY135" fmla="*/ 1869832 h 2617544"/>
                <a:gd name="connsiteX136" fmla="*/ 202809 w 2535993"/>
                <a:gd name="connsiteY136" fmla="*/ 1884119 h 2617544"/>
                <a:gd name="connsiteX137" fmla="*/ 174234 w 2535993"/>
                <a:gd name="connsiteY137" fmla="*/ 1903169 h 2617544"/>
                <a:gd name="connsiteX138" fmla="*/ 159947 w 2535993"/>
                <a:gd name="connsiteY138" fmla="*/ 1912694 h 2617544"/>
                <a:gd name="connsiteX139" fmla="*/ 131372 w 2535993"/>
                <a:gd name="connsiteY139" fmla="*/ 1941270 h 2617544"/>
                <a:gd name="connsiteX140" fmla="*/ 102797 w 2535993"/>
                <a:gd name="connsiteY140" fmla="*/ 1953175 h 2617544"/>
                <a:gd name="connsiteX141" fmla="*/ 78985 w 2535993"/>
                <a:gd name="connsiteY141" fmla="*/ 1965081 h 2617544"/>
                <a:gd name="connsiteX142" fmla="*/ 45647 w 2535993"/>
                <a:gd name="connsiteY142" fmla="*/ 1981750 h 2617544"/>
                <a:gd name="connsiteX143" fmla="*/ 24215 w 2535993"/>
                <a:gd name="connsiteY143" fmla="*/ 1986513 h 2617544"/>
                <a:gd name="connsiteX144" fmla="*/ 403 w 2535993"/>
                <a:gd name="connsiteY144" fmla="*/ 1996038 h 2617544"/>
                <a:gd name="connsiteX145" fmla="*/ 12309 w 2535993"/>
                <a:gd name="connsiteY145" fmla="*/ 2036519 h 2617544"/>
                <a:gd name="connsiteX146" fmla="*/ 43265 w 2535993"/>
                <a:gd name="connsiteY146" fmla="*/ 2062713 h 2617544"/>
                <a:gd name="connsiteX147" fmla="*/ 67079 w 2535993"/>
                <a:gd name="connsiteY147" fmla="*/ 2079382 h 2617544"/>
                <a:gd name="connsiteX148" fmla="*/ 90890 w 2535993"/>
                <a:gd name="connsiteY148" fmla="*/ 2084144 h 2617544"/>
                <a:gd name="connsiteX149" fmla="*/ 114703 w 2535993"/>
                <a:gd name="connsiteY149" fmla="*/ 2105575 h 2617544"/>
                <a:gd name="connsiteX150" fmla="*/ 119466 w 2535993"/>
                <a:gd name="connsiteY150" fmla="*/ 2134151 h 2617544"/>
                <a:gd name="connsiteX151" fmla="*/ 126609 w 2535993"/>
                <a:gd name="connsiteY151" fmla="*/ 2155582 h 2617544"/>
                <a:gd name="connsiteX152" fmla="*/ 121847 w 2535993"/>
                <a:gd name="connsiteY152" fmla="*/ 2193682 h 2617544"/>
                <a:gd name="connsiteX153" fmla="*/ 112322 w 2535993"/>
                <a:gd name="connsiteY153" fmla="*/ 2212732 h 2617544"/>
                <a:gd name="connsiteX154" fmla="*/ 100416 w 2535993"/>
                <a:gd name="connsiteY154" fmla="*/ 2231781 h 2617544"/>
                <a:gd name="connsiteX155" fmla="*/ 71841 w 2535993"/>
                <a:gd name="connsiteY155" fmla="*/ 2234163 h 2617544"/>
                <a:gd name="connsiteX156" fmla="*/ 50409 w 2535993"/>
                <a:gd name="connsiteY156" fmla="*/ 2260357 h 2617544"/>
                <a:gd name="connsiteX157" fmla="*/ 21834 w 2535993"/>
                <a:gd name="connsiteY157" fmla="*/ 2274644 h 2617544"/>
                <a:gd name="connsiteX158" fmla="*/ 31359 w 2535993"/>
                <a:gd name="connsiteY158" fmla="*/ 2298457 h 2617544"/>
                <a:gd name="connsiteX159" fmla="*/ 21834 w 2535993"/>
                <a:gd name="connsiteY159" fmla="*/ 2331794 h 2617544"/>
                <a:gd name="connsiteX160" fmla="*/ 12309 w 2535993"/>
                <a:gd name="connsiteY160" fmla="*/ 2346082 h 2617544"/>
                <a:gd name="connsiteX161" fmla="*/ 374259 w 2535993"/>
                <a:gd name="connsiteY161" fmla="*/ 2617544 h 2617544"/>
                <a:gd name="connsiteX0" fmla="*/ 690172 w 2533092"/>
                <a:gd name="connsiteY0" fmla="*/ 2427044 h 2617544"/>
                <a:gd name="connsiteX1" fmla="*/ 1179122 w 2533092"/>
                <a:gd name="connsiteY1" fmla="*/ 1960319 h 2617544"/>
                <a:gd name="connsiteX2" fmla="*/ 1449791 w 2533092"/>
                <a:gd name="connsiteY2" fmla="*/ 1567413 h 2617544"/>
                <a:gd name="connsiteX3" fmla="*/ 1573615 w 2533092"/>
                <a:gd name="connsiteY3" fmla="*/ 1299920 h 2617544"/>
                <a:gd name="connsiteX4" fmla="*/ 1823647 w 2533092"/>
                <a:gd name="connsiteY4" fmla="*/ 1169744 h 2617544"/>
                <a:gd name="connsiteX5" fmla="*/ 2145909 w 2533092"/>
                <a:gd name="connsiteY5" fmla="*/ 1020519 h 2617544"/>
                <a:gd name="connsiteX6" fmla="*/ 2325297 w 2533092"/>
                <a:gd name="connsiteY6" fmla="*/ 942732 h 2617544"/>
                <a:gd name="connsiteX7" fmla="*/ 2388796 w 2533092"/>
                <a:gd name="connsiteY7" fmla="*/ 876851 h 2617544"/>
                <a:gd name="connsiteX8" fmla="*/ 2436421 w 2533092"/>
                <a:gd name="connsiteY8" fmla="*/ 850656 h 2617544"/>
                <a:gd name="connsiteX9" fmla="*/ 2529290 w 2533092"/>
                <a:gd name="connsiteY9" fmla="*/ 812557 h 2617544"/>
                <a:gd name="connsiteX10" fmla="*/ 2512622 w 2533092"/>
                <a:gd name="connsiteY10" fmla="*/ 750644 h 2617544"/>
                <a:gd name="connsiteX11" fmla="*/ 2488809 w 2533092"/>
                <a:gd name="connsiteY11" fmla="*/ 745882 h 2617544"/>
                <a:gd name="connsiteX12" fmla="*/ 2493572 w 2533092"/>
                <a:gd name="connsiteY12" fmla="*/ 731594 h 2617544"/>
                <a:gd name="connsiteX13" fmla="*/ 2479284 w 2533092"/>
                <a:gd name="connsiteY13" fmla="*/ 722069 h 2617544"/>
                <a:gd name="connsiteX14" fmla="*/ 2457853 w 2533092"/>
                <a:gd name="connsiteY14" fmla="*/ 710163 h 2617544"/>
                <a:gd name="connsiteX15" fmla="*/ 2431659 w 2533092"/>
                <a:gd name="connsiteY15" fmla="*/ 698257 h 2617544"/>
                <a:gd name="connsiteX16" fmla="*/ 2414991 w 2533092"/>
                <a:gd name="connsiteY16" fmla="*/ 672063 h 2617544"/>
                <a:gd name="connsiteX17" fmla="*/ 2398321 w 2533092"/>
                <a:gd name="connsiteY17" fmla="*/ 641106 h 2617544"/>
                <a:gd name="connsiteX18" fmla="*/ 2367365 w 2533092"/>
                <a:gd name="connsiteY18" fmla="*/ 614913 h 2617544"/>
                <a:gd name="connsiteX19" fmla="*/ 2348316 w 2533092"/>
                <a:gd name="connsiteY19" fmla="*/ 576813 h 2617544"/>
                <a:gd name="connsiteX20" fmla="*/ 2322122 w 2533092"/>
                <a:gd name="connsiteY20" fmla="*/ 541094 h 2617544"/>
                <a:gd name="connsiteX21" fmla="*/ 2307834 w 2533092"/>
                <a:gd name="connsiteY21" fmla="*/ 531569 h 2617544"/>
                <a:gd name="connsiteX22" fmla="*/ 2264972 w 2533092"/>
                <a:gd name="connsiteY22" fmla="*/ 512519 h 2617544"/>
                <a:gd name="connsiteX23" fmla="*/ 2241159 w 2533092"/>
                <a:gd name="connsiteY23" fmla="*/ 486326 h 2617544"/>
                <a:gd name="connsiteX24" fmla="*/ 2231634 w 2533092"/>
                <a:gd name="connsiteY24" fmla="*/ 464894 h 2617544"/>
                <a:gd name="connsiteX25" fmla="*/ 2212584 w 2533092"/>
                <a:gd name="connsiteY25" fmla="*/ 455369 h 2617544"/>
                <a:gd name="connsiteX26" fmla="*/ 2198297 w 2533092"/>
                <a:gd name="connsiteY26" fmla="*/ 445844 h 2617544"/>
                <a:gd name="connsiteX27" fmla="*/ 2179247 w 2533092"/>
                <a:gd name="connsiteY27" fmla="*/ 450607 h 2617544"/>
                <a:gd name="connsiteX28" fmla="*/ 2155434 w 2533092"/>
                <a:gd name="connsiteY28" fmla="*/ 426794 h 2617544"/>
                <a:gd name="connsiteX29" fmla="*/ 2136384 w 2533092"/>
                <a:gd name="connsiteY29" fmla="*/ 398219 h 2617544"/>
                <a:gd name="connsiteX30" fmla="*/ 2126859 w 2533092"/>
                <a:gd name="connsiteY30" fmla="*/ 369644 h 2617544"/>
                <a:gd name="connsiteX31" fmla="*/ 2103047 w 2533092"/>
                <a:gd name="connsiteY31" fmla="*/ 369644 h 2617544"/>
                <a:gd name="connsiteX32" fmla="*/ 2088759 w 2533092"/>
                <a:gd name="connsiteY32" fmla="*/ 355357 h 2617544"/>
                <a:gd name="connsiteX33" fmla="*/ 2050660 w 2533092"/>
                <a:gd name="connsiteY33" fmla="*/ 348213 h 2617544"/>
                <a:gd name="connsiteX34" fmla="*/ 2007797 w 2533092"/>
                <a:gd name="connsiteY34" fmla="*/ 336307 h 2617544"/>
                <a:gd name="connsiteX35" fmla="*/ 1976841 w 2533092"/>
                <a:gd name="connsiteY35" fmla="*/ 333925 h 2617544"/>
                <a:gd name="connsiteX36" fmla="*/ 1948266 w 2533092"/>
                <a:gd name="connsiteY36" fmla="*/ 329163 h 2617544"/>
                <a:gd name="connsiteX37" fmla="*/ 1926834 w 2533092"/>
                <a:gd name="connsiteY37" fmla="*/ 312494 h 2617544"/>
                <a:gd name="connsiteX38" fmla="*/ 1912547 w 2533092"/>
                <a:gd name="connsiteY38" fmla="*/ 317257 h 2617544"/>
                <a:gd name="connsiteX39" fmla="*/ 1841109 w 2533092"/>
                <a:gd name="connsiteY39" fmla="*/ 302969 h 2617544"/>
                <a:gd name="connsiteX40" fmla="*/ 1812534 w 2533092"/>
                <a:gd name="connsiteY40" fmla="*/ 293444 h 2617544"/>
                <a:gd name="connsiteX41" fmla="*/ 1798247 w 2533092"/>
                <a:gd name="connsiteY41" fmla="*/ 288682 h 2617544"/>
                <a:gd name="connsiteX42" fmla="*/ 1783959 w 2533092"/>
                <a:gd name="connsiteY42" fmla="*/ 298207 h 2617544"/>
                <a:gd name="connsiteX43" fmla="*/ 1769672 w 2533092"/>
                <a:gd name="connsiteY43" fmla="*/ 302969 h 2617544"/>
                <a:gd name="connsiteX44" fmla="*/ 1741097 w 2533092"/>
                <a:gd name="connsiteY44" fmla="*/ 331544 h 2617544"/>
                <a:gd name="connsiteX45" fmla="*/ 1717284 w 2533092"/>
                <a:gd name="connsiteY45" fmla="*/ 326782 h 2617544"/>
                <a:gd name="connsiteX46" fmla="*/ 1683947 w 2533092"/>
                <a:gd name="connsiteY46" fmla="*/ 317257 h 2617544"/>
                <a:gd name="connsiteX47" fmla="*/ 1650609 w 2533092"/>
                <a:gd name="connsiteY47" fmla="*/ 312494 h 2617544"/>
                <a:gd name="connsiteX48" fmla="*/ 1622034 w 2533092"/>
                <a:gd name="connsiteY48" fmla="*/ 307732 h 2617544"/>
                <a:gd name="connsiteX49" fmla="*/ 1581553 w 2533092"/>
                <a:gd name="connsiteY49" fmla="*/ 291063 h 2617544"/>
                <a:gd name="connsiteX50" fmla="*/ 1552978 w 2533092"/>
                <a:gd name="connsiteY50" fmla="*/ 291063 h 2617544"/>
                <a:gd name="connsiteX51" fmla="*/ 1541072 w 2533092"/>
                <a:gd name="connsiteY51" fmla="*/ 274394 h 2617544"/>
                <a:gd name="connsiteX52" fmla="*/ 1526784 w 2533092"/>
                <a:gd name="connsiteY52" fmla="*/ 255344 h 2617544"/>
                <a:gd name="connsiteX53" fmla="*/ 1522021 w 2533092"/>
                <a:gd name="connsiteY53" fmla="*/ 229150 h 2617544"/>
                <a:gd name="connsiteX54" fmla="*/ 1533929 w 2533092"/>
                <a:gd name="connsiteY54" fmla="*/ 200576 h 2617544"/>
                <a:gd name="connsiteX55" fmla="*/ 1564884 w 2533092"/>
                <a:gd name="connsiteY55" fmla="*/ 174382 h 2617544"/>
                <a:gd name="connsiteX56" fmla="*/ 1557740 w 2533092"/>
                <a:gd name="connsiteY56" fmla="*/ 148188 h 2617544"/>
                <a:gd name="connsiteX57" fmla="*/ 1564884 w 2533092"/>
                <a:gd name="connsiteY57" fmla="*/ 117231 h 2617544"/>
                <a:gd name="connsiteX58" fmla="*/ 1583934 w 2533092"/>
                <a:gd name="connsiteY58" fmla="*/ 93419 h 2617544"/>
                <a:gd name="connsiteX59" fmla="*/ 1588697 w 2533092"/>
                <a:gd name="connsiteY59" fmla="*/ 79132 h 2617544"/>
                <a:gd name="connsiteX60" fmla="*/ 1579172 w 2533092"/>
                <a:gd name="connsiteY60" fmla="*/ 64844 h 2617544"/>
                <a:gd name="connsiteX61" fmla="*/ 1545834 w 2533092"/>
                <a:gd name="connsiteY61" fmla="*/ 38650 h 2617544"/>
                <a:gd name="connsiteX62" fmla="*/ 1522022 w 2533092"/>
                <a:gd name="connsiteY62" fmla="*/ 36269 h 2617544"/>
                <a:gd name="connsiteX63" fmla="*/ 1507734 w 2533092"/>
                <a:gd name="connsiteY63" fmla="*/ 550 h 2617544"/>
                <a:gd name="connsiteX64" fmla="*/ 1414072 w 2533092"/>
                <a:gd name="connsiteY64" fmla="*/ 17219 h 2617544"/>
                <a:gd name="connsiteX65" fmla="*/ 1365652 w 2533092"/>
                <a:gd name="connsiteY65" fmla="*/ 52144 h 2617544"/>
                <a:gd name="connsiteX66" fmla="*/ 1285484 w 2533092"/>
                <a:gd name="connsiteY66" fmla="*/ 75164 h 2617544"/>
                <a:gd name="connsiteX67" fmla="*/ 1263259 w 2533092"/>
                <a:gd name="connsiteY67" fmla="*/ 93419 h 2617544"/>
                <a:gd name="connsiteX68" fmla="*/ 1210872 w 2533092"/>
                <a:gd name="connsiteY68" fmla="*/ 120407 h 2617544"/>
                <a:gd name="connsiteX69" fmla="*/ 1144197 w 2533092"/>
                <a:gd name="connsiteY69" fmla="*/ 174382 h 2617544"/>
                <a:gd name="connsiteX70" fmla="*/ 972747 w 2533092"/>
                <a:gd name="connsiteY70" fmla="*/ 272807 h 2617544"/>
                <a:gd name="connsiteX71" fmla="*/ 750497 w 2533092"/>
                <a:gd name="connsiteY71" fmla="*/ 288682 h 2617544"/>
                <a:gd name="connsiteX72" fmla="*/ 736209 w 2533092"/>
                <a:gd name="connsiteY72" fmla="*/ 298207 h 2617544"/>
                <a:gd name="connsiteX73" fmla="*/ 731447 w 2533092"/>
                <a:gd name="connsiteY73" fmla="*/ 312494 h 2617544"/>
                <a:gd name="connsiteX74" fmla="*/ 717159 w 2533092"/>
                <a:gd name="connsiteY74" fmla="*/ 317257 h 2617544"/>
                <a:gd name="connsiteX75" fmla="*/ 712397 w 2533092"/>
                <a:gd name="connsiteY75" fmla="*/ 345832 h 2617544"/>
                <a:gd name="connsiteX76" fmla="*/ 702872 w 2533092"/>
                <a:gd name="connsiteY76" fmla="*/ 374407 h 2617544"/>
                <a:gd name="connsiteX77" fmla="*/ 698109 w 2533092"/>
                <a:gd name="connsiteY77" fmla="*/ 388694 h 2617544"/>
                <a:gd name="connsiteX78" fmla="*/ 683822 w 2533092"/>
                <a:gd name="connsiteY78" fmla="*/ 419650 h 2617544"/>
                <a:gd name="connsiteX79" fmla="*/ 702872 w 2533092"/>
                <a:gd name="connsiteY79" fmla="*/ 445844 h 2617544"/>
                <a:gd name="connsiteX80" fmla="*/ 731447 w 2533092"/>
                <a:gd name="connsiteY80" fmla="*/ 455369 h 2617544"/>
                <a:gd name="connsiteX81" fmla="*/ 740972 w 2533092"/>
                <a:gd name="connsiteY81" fmla="*/ 469657 h 2617544"/>
                <a:gd name="connsiteX82" fmla="*/ 745734 w 2533092"/>
                <a:gd name="connsiteY82" fmla="*/ 483944 h 2617544"/>
                <a:gd name="connsiteX83" fmla="*/ 745734 w 2533092"/>
                <a:gd name="connsiteY83" fmla="*/ 495850 h 2617544"/>
                <a:gd name="connsiteX84" fmla="*/ 748115 w 2533092"/>
                <a:gd name="connsiteY84" fmla="*/ 517282 h 2617544"/>
                <a:gd name="connsiteX85" fmla="*/ 755259 w 2533092"/>
                <a:gd name="connsiteY85" fmla="*/ 536332 h 2617544"/>
                <a:gd name="connsiteX86" fmla="*/ 745734 w 2533092"/>
                <a:gd name="connsiteY86" fmla="*/ 564907 h 2617544"/>
                <a:gd name="connsiteX87" fmla="*/ 736209 w 2533092"/>
                <a:gd name="connsiteY87" fmla="*/ 579194 h 2617544"/>
                <a:gd name="connsiteX88" fmla="*/ 736209 w 2533092"/>
                <a:gd name="connsiteY88" fmla="*/ 650632 h 2617544"/>
                <a:gd name="connsiteX89" fmla="*/ 740972 w 2533092"/>
                <a:gd name="connsiteY89" fmla="*/ 664919 h 2617544"/>
                <a:gd name="connsiteX90" fmla="*/ 745734 w 2533092"/>
                <a:gd name="connsiteY90" fmla="*/ 683969 h 2617544"/>
                <a:gd name="connsiteX91" fmla="*/ 760022 w 2533092"/>
                <a:gd name="connsiteY91" fmla="*/ 731594 h 2617544"/>
                <a:gd name="connsiteX92" fmla="*/ 764784 w 2533092"/>
                <a:gd name="connsiteY92" fmla="*/ 745882 h 2617544"/>
                <a:gd name="connsiteX93" fmla="*/ 771928 w 2533092"/>
                <a:gd name="connsiteY93" fmla="*/ 791125 h 2617544"/>
                <a:gd name="connsiteX94" fmla="*/ 750497 w 2533092"/>
                <a:gd name="connsiteY94" fmla="*/ 812557 h 2617544"/>
                <a:gd name="connsiteX95" fmla="*/ 731447 w 2533092"/>
                <a:gd name="connsiteY95" fmla="*/ 817319 h 2617544"/>
                <a:gd name="connsiteX96" fmla="*/ 712397 w 2533092"/>
                <a:gd name="connsiteY96" fmla="*/ 824463 h 2617544"/>
                <a:gd name="connsiteX97" fmla="*/ 683822 w 2533092"/>
                <a:gd name="connsiteY97" fmla="*/ 843513 h 2617544"/>
                <a:gd name="connsiteX98" fmla="*/ 674297 w 2533092"/>
                <a:gd name="connsiteY98" fmla="*/ 860182 h 2617544"/>
                <a:gd name="connsiteX99" fmla="*/ 660009 w 2533092"/>
                <a:gd name="connsiteY99" fmla="*/ 869707 h 2617544"/>
                <a:gd name="connsiteX100" fmla="*/ 650484 w 2533092"/>
                <a:gd name="connsiteY100" fmla="*/ 883994 h 2617544"/>
                <a:gd name="connsiteX101" fmla="*/ 640959 w 2533092"/>
                <a:gd name="connsiteY101" fmla="*/ 964957 h 2617544"/>
                <a:gd name="connsiteX102" fmla="*/ 626672 w 2533092"/>
                <a:gd name="connsiteY102" fmla="*/ 998294 h 2617544"/>
                <a:gd name="connsiteX103" fmla="*/ 593334 w 2533092"/>
                <a:gd name="connsiteY103" fmla="*/ 1012582 h 2617544"/>
                <a:gd name="connsiteX104" fmla="*/ 588572 w 2533092"/>
                <a:gd name="connsiteY104" fmla="*/ 1026869 h 2617544"/>
                <a:gd name="connsiteX105" fmla="*/ 593334 w 2533092"/>
                <a:gd name="connsiteY105" fmla="*/ 1041157 h 2617544"/>
                <a:gd name="connsiteX106" fmla="*/ 579047 w 2533092"/>
                <a:gd name="connsiteY106" fmla="*/ 1055444 h 2617544"/>
                <a:gd name="connsiteX107" fmla="*/ 569521 w 2533092"/>
                <a:gd name="connsiteY107" fmla="*/ 1098307 h 2617544"/>
                <a:gd name="connsiteX108" fmla="*/ 552854 w 2533092"/>
                <a:gd name="connsiteY108" fmla="*/ 1129262 h 2617544"/>
                <a:gd name="connsiteX109" fmla="*/ 533803 w 2533092"/>
                <a:gd name="connsiteY109" fmla="*/ 1150694 h 2617544"/>
                <a:gd name="connsiteX110" fmla="*/ 519515 w 2533092"/>
                <a:gd name="connsiteY110" fmla="*/ 1179269 h 2617544"/>
                <a:gd name="connsiteX111" fmla="*/ 498084 w 2533092"/>
                <a:gd name="connsiteY111" fmla="*/ 1226894 h 2617544"/>
                <a:gd name="connsiteX112" fmla="*/ 493322 w 2533092"/>
                <a:gd name="connsiteY112" fmla="*/ 1241182 h 2617544"/>
                <a:gd name="connsiteX113" fmla="*/ 474272 w 2533092"/>
                <a:gd name="connsiteY113" fmla="*/ 1274519 h 2617544"/>
                <a:gd name="connsiteX114" fmla="*/ 464747 w 2533092"/>
                <a:gd name="connsiteY114" fmla="*/ 1293569 h 2617544"/>
                <a:gd name="connsiteX115" fmla="*/ 459984 w 2533092"/>
                <a:gd name="connsiteY115" fmla="*/ 1307857 h 2617544"/>
                <a:gd name="connsiteX116" fmla="*/ 450459 w 2533092"/>
                <a:gd name="connsiteY116" fmla="*/ 1322144 h 2617544"/>
                <a:gd name="connsiteX117" fmla="*/ 436172 w 2533092"/>
                <a:gd name="connsiteY117" fmla="*/ 1360244 h 2617544"/>
                <a:gd name="connsiteX118" fmla="*/ 412359 w 2533092"/>
                <a:gd name="connsiteY118" fmla="*/ 1403107 h 2617544"/>
                <a:gd name="connsiteX119" fmla="*/ 398072 w 2533092"/>
                <a:gd name="connsiteY119" fmla="*/ 1436445 h 2617544"/>
                <a:gd name="connsiteX120" fmla="*/ 393310 w 2533092"/>
                <a:gd name="connsiteY120" fmla="*/ 1465019 h 2617544"/>
                <a:gd name="connsiteX121" fmla="*/ 379022 w 2533092"/>
                <a:gd name="connsiteY121" fmla="*/ 1526932 h 2617544"/>
                <a:gd name="connsiteX122" fmla="*/ 374259 w 2533092"/>
                <a:gd name="connsiteY122" fmla="*/ 1565032 h 2617544"/>
                <a:gd name="connsiteX123" fmla="*/ 369497 w 2533092"/>
                <a:gd name="connsiteY123" fmla="*/ 1579319 h 2617544"/>
                <a:gd name="connsiteX124" fmla="*/ 357591 w 2533092"/>
                <a:gd name="connsiteY124" fmla="*/ 1615038 h 2617544"/>
                <a:gd name="connsiteX125" fmla="*/ 343303 w 2533092"/>
                <a:gd name="connsiteY125" fmla="*/ 1660282 h 2617544"/>
                <a:gd name="connsiteX126" fmla="*/ 336159 w 2533092"/>
                <a:gd name="connsiteY126" fmla="*/ 1684094 h 2617544"/>
                <a:gd name="connsiteX127" fmla="*/ 326634 w 2533092"/>
                <a:gd name="connsiteY127" fmla="*/ 1698382 h 2617544"/>
                <a:gd name="connsiteX128" fmla="*/ 321872 w 2533092"/>
                <a:gd name="connsiteY128" fmla="*/ 1712669 h 2617544"/>
                <a:gd name="connsiteX129" fmla="*/ 307584 w 2533092"/>
                <a:gd name="connsiteY129" fmla="*/ 1722194 h 2617544"/>
                <a:gd name="connsiteX130" fmla="*/ 293297 w 2533092"/>
                <a:gd name="connsiteY130" fmla="*/ 1750769 h 2617544"/>
                <a:gd name="connsiteX131" fmla="*/ 283772 w 2533092"/>
                <a:gd name="connsiteY131" fmla="*/ 1779344 h 2617544"/>
                <a:gd name="connsiteX132" fmla="*/ 267103 w 2533092"/>
                <a:gd name="connsiteY132" fmla="*/ 1810301 h 2617544"/>
                <a:gd name="connsiteX133" fmla="*/ 231384 w 2533092"/>
                <a:gd name="connsiteY133" fmla="*/ 1846019 h 2617544"/>
                <a:gd name="connsiteX134" fmla="*/ 207572 w 2533092"/>
                <a:gd name="connsiteY134" fmla="*/ 1869832 h 2617544"/>
                <a:gd name="connsiteX135" fmla="*/ 202809 w 2533092"/>
                <a:gd name="connsiteY135" fmla="*/ 1884119 h 2617544"/>
                <a:gd name="connsiteX136" fmla="*/ 174234 w 2533092"/>
                <a:gd name="connsiteY136" fmla="*/ 1903169 h 2617544"/>
                <a:gd name="connsiteX137" fmla="*/ 159947 w 2533092"/>
                <a:gd name="connsiteY137" fmla="*/ 1912694 h 2617544"/>
                <a:gd name="connsiteX138" fmla="*/ 131372 w 2533092"/>
                <a:gd name="connsiteY138" fmla="*/ 1941270 h 2617544"/>
                <a:gd name="connsiteX139" fmla="*/ 102797 w 2533092"/>
                <a:gd name="connsiteY139" fmla="*/ 1953175 h 2617544"/>
                <a:gd name="connsiteX140" fmla="*/ 78985 w 2533092"/>
                <a:gd name="connsiteY140" fmla="*/ 1965081 h 2617544"/>
                <a:gd name="connsiteX141" fmla="*/ 45647 w 2533092"/>
                <a:gd name="connsiteY141" fmla="*/ 1981750 h 2617544"/>
                <a:gd name="connsiteX142" fmla="*/ 24215 w 2533092"/>
                <a:gd name="connsiteY142" fmla="*/ 1986513 h 2617544"/>
                <a:gd name="connsiteX143" fmla="*/ 403 w 2533092"/>
                <a:gd name="connsiteY143" fmla="*/ 1996038 h 2617544"/>
                <a:gd name="connsiteX144" fmla="*/ 12309 w 2533092"/>
                <a:gd name="connsiteY144" fmla="*/ 2036519 h 2617544"/>
                <a:gd name="connsiteX145" fmla="*/ 43265 w 2533092"/>
                <a:gd name="connsiteY145" fmla="*/ 2062713 h 2617544"/>
                <a:gd name="connsiteX146" fmla="*/ 67079 w 2533092"/>
                <a:gd name="connsiteY146" fmla="*/ 2079382 h 2617544"/>
                <a:gd name="connsiteX147" fmla="*/ 90890 w 2533092"/>
                <a:gd name="connsiteY147" fmla="*/ 2084144 h 2617544"/>
                <a:gd name="connsiteX148" fmla="*/ 114703 w 2533092"/>
                <a:gd name="connsiteY148" fmla="*/ 2105575 h 2617544"/>
                <a:gd name="connsiteX149" fmla="*/ 119466 w 2533092"/>
                <a:gd name="connsiteY149" fmla="*/ 2134151 h 2617544"/>
                <a:gd name="connsiteX150" fmla="*/ 126609 w 2533092"/>
                <a:gd name="connsiteY150" fmla="*/ 2155582 h 2617544"/>
                <a:gd name="connsiteX151" fmla="*/ 121847 w 2533092"/>
                <a:gd name="connsiteY151" fmla="*/ 2193682 h 2617544"/>
                <a:gd name="connsiteX152" fmla="*/ 112322 w 2533092"/>
                <a:gd name="connsiteY152" fmla="*/ 2212732 h 2617544"/>
                <a:gd name="connsiteX153" fmla="*/ 100416 w 2533092"/>
                <a:gd name="connsiteY153" fmla="*/ 2231781 h 2617544"/>
                <a:gd name="connsiteX154" fmla="*/ 71841 w 2533092"/>
                <a:gd name="connsiteY154" fmla="*/ 2234163 h 2617544"/>
                <a:gd name="connsiteX155" fmla="*/ 50409 w 2533092"/>
                <a:gd name="connsiteY155" fmla="*/ 2260357 h 2617544"/>
                <a:gd name="connsiteX156" fmla="*/ 21834 w 2533092"/>
                <a:gd name="connsiteY156" fmla="*/ 2274644 h 2617544"/>
                <a:gd name="connsiteX157" fmla="*/ 31359 w 2533092"/>
                <a:gd name="connsiteY157" fmla="*/ 2298457 h 2617544"/>
                <a:gd name="connsiteX158" fmla="*/ 21834 w 2533092"/>
                <a:gd name="connsiteY158" fmla="*/ 2331794 h 2617544"/>
                <a:gd name="connsiteX159" fmla="*/ 12309 w 2533092"/>
                <a:gd name="connsiteY159" fmla="*/ 2346082 h 2617544"/>
                <a:gd name="connsiteX160" fmla="*/ 374259 w 2533092"/>
                <a:gd name="connsiteY160" fmla="*/ 2617544 h 2617544"/>
                <a:gd name="connsiteX0" fmla="*/ 690172 w 2512622"/>
                <a:gd name="connsiteY0" fmla="*/ 2427044 h 2617544"/>
                <a:gd name="connsiteX1" fmla="*/ 1179122 w 2512622"/>
                <a:gd name="connsiteY1" fmla="*/ 1960319 h 2617544"/>
                <a:gd name="connsiteX2" fmla="*/ 1449791 w 2512622"/>
                <a:gd name="connsiteY2" fmla="*/ 1567413 h 2617544"/>
                <a:gd name="connsiteX3" fmla="*/ 1573615 w 2512622"/>
                <a:gd name="connsiteY3" fmla="*/ 1299920 h 2617544"/>
                <a:gd name="connsiteX4" fmla="*/ 1823647 w 2512622"/>
                <a:gd name="connsiteY4" fmla="*/ 1169744 h 2617544"/>
                <a:gd name="connsiteX5" fmla="*/ 2145909 w 2512622"/>
                <a:gd name="connsiteY5" fmla="*/ 1020519 h 2617544"/>
                <a:gd name="connsiteX6" fmla="*/ 2325297 w 2512622"/>
                <a:gd name="connsiteY6" fmla="*/ 942732 h 2617544"/>
                <a:gd name="connsiteX7" fmla="*/ 2388796 w 2512622"/>
                <a:gd name="connsiteY7" fmla="*/ 876851 h 2617544"/>
                <a:gd name="connsiteX8" fmla="*/ 2436421 w 2512622"/>
                <a:gd name="connsiteY8" fmla="*/ 850656 h 2617544"/>
                <a:gd name="connsiteX9" fmla="*/ 2512622 w 2512622"/>
                <a:gd name="connsiteY9" fmla="*/ 750644 h 2617544"/>
                <a:gd name="connsiteX10" fmla="*/ 2488809 w 2512622"/>
                <a:gd name="connsiteY10" fmla="*/ 745882 h 2617544"/>
                <a:gd name="connsiteX11" fmla="*/ 2493572 w 2512622"/>
                <a:gd name="connsiteY11" fmla="*/ 731594 h 2617544"/>
                <a:gd name="connsiteX12" fmla="*/ 2479284 w 2512622"/>
                <a:gd name="connsiteY12" fmla="*/ 722069 h 2617544"/>
                <a:gd name="connsiteX13" fmla="*/ 2457853 w 2512622"/>
                <a:gd name="connsiteY13" fmla="*/ 710163 h 2617544"/>
                <a:gd name="connsiteX14" fmla="*/ 2431659 w 2512622"/>
                <a:gd name="connsiteY14" fmla="*/ 698257 h 2617544"/>
                <a:gd name="connsiteX15" fmla="*/ 2414991 w 2512622"/>
                <a:gd name="connsiteY15" fmla="*/ 672063 h 2617544"/>
                <a:gd name="connsiteX16" fmla="*/ 2398321 w 2512622"/>
                <a:gd name="connsiteY16" fmla="*/ 641106 h 2617544"/>
                <a:gd name="connsiteX17" fmla="*/ 2367365 w 2512622"/>
                <a:gd name="connsiteY17" fmla="*/ 614913 h 2617544"/>
                <a:gd name="connsiteX18" fmla="*/ 2348316 w 2512622"/>
                <a:gd name="connsiteY18" fmla="*/ 576813 h 2617544"/>
                <a:gd name="connsiteX19" fmla="*/ 2322122 w 2512622"/>
                <a:gd name="connsiteY19" fmla="*/ 541094 h 2617544"/>
                <a:gd name="connsiteX20" fmla="*/ 2307834 w 2512622"/>
                <a:gd name="connsiteY20" fmla="*/ 531569 h 2617544"/>
                <a:gd name="connsiteX21" fmla="*/ 2264972 w 2512622"/>
                <a:gd name="connsiteY21" fmla="*/ 512519 h 2617544"/>
                <a:gd name="connsiteX22" fmla="*/ 2241159 w 2512622"/>
                <a:gd name="connsiteY22" fmla="*/ 486326 h 2617544"/>
                <a:gd name="connsiteX23" fmla="*/ 2231634 w 2512622"/>
                <a:gd name="connsiteY23" fmla="*/ 464894 h 2617544"/>
                <a:gd name="connsiteX24" fmla="*/ 2212584 w 2512622"/>
                <a:gd name="connsiteY24" fmla="*/ 455369 h 2617544"/>
                <a:gd name="connsiteX25" fmla="*/ 2198297 w 2512622"/>
                <a:gd name="connsiteY25" fmla="*/ 445844 h 2617544"/>
                <a:gd name="connsiteX26" fmla="*/ 2179247 w 2512622"/>
                <a:gd name="connsiteY26" fmla="*/ 450607 h 2617544"/>
                <a:gd name="connsiteX27" fmla="*/ 2155434 w 2512622"/>
                <a:gd name="connsiteY27" fmla="*/ 426794 h 2617544"/>
                <a:gd name="connsiteX28" fmla="*/ 2136384 w 2512622"/>
                <a:gd name="connsiteY28" fmla="*/ 398219 h 2617544"/>
                <a:gd name="connsiteX29" fmla="*/ 2126859 w 2512622"/>
                <a:gd name="connsiteY29" fmla="*/ 369644 h 2617544"/>
                <a:gd name="connsiteX30" fmla="*/ 2103047 w 2512622"/>
                <a:gd name="connsiteY30" fmla="*/ 369644 h 2617544"/>
                <a:gd name="connsiteX31" fmla="*/ 2088759 w 2512622"/>
                <a:gd name="connsiteY31" fmla="*/ 355357 h 2617544"/>
                <a:gd name="connsiteX32" fmla="*/ 2050660 w 2512622"/>
                <a:gd name="connsiteY32" fmla="*/ 348213 h 2617544"/>
                <a:gd name="connsiteX33" fmla="*/ 2007797 w 2512622"/>
                <a:gd name="connsiteY33" fmla="*/ 336307 h 2617544"/>
                <a:gd name="connsiteX34" fmla="*/ 1976841 w 2512622"/>
                <a:gd name="connsiteY34" fmla="*/ 333925 h 2617544"/>
                <a:gd name="connsiteX35" fmla="*/ 1948266 w 2512622"/>
                <a:gd name="connsiteY35" fmla="*/ 329163 h 2617544"/>
                <a:gd name="connsiteX36" fmla="*/ 1926834 w 2512622"/>
                <a:gd name="connsiteY36" fmla="*/ 312494 h 2617544"/>
                <a:gd name="connsiteX37" fmla="*/ 1912547 w 2512622"/>
                <a:gd name="connsiteY37" fmla="*/ 317257 h 2617544"/>
                <a:gd name="connsiteX38" fmla="*/ 1841109 w 2512622"/>
                <a:gd name="connsiteY38" fmla="*/ 302969 h 2617544"/>
                <a:gd name="connsiteX39" fmla="*/ 1812534 w 2512622"/>
                <a:gd name="connsiteY39" fmla="*/ 293444 h 2617544"/>
                <a:gd name="connsiteX40" fmla="*/ 1798247 w 2512622"/>
                <a:gd name="connsiteY40" fmla="*/ 288682 h 2617544"/>
                <a:gd name="connsiteX41" fmla="*/ 1783959 w 2512622"/>
                <a:gd name="connsiteY41" fmla="*/ 298207 h 2617544"/>
                <a:gd name="connsiteX42" fmla="*/ 1769672 w 2512622"/>
                <a:gd name="connsiteY42" fmla="*/ 302969 h 2617544"/>
                <a:gd name="connsiteX43" fmla="*/ 1741097 w 2512622"/>
                <a:gd name="connsiteY43" fmla="*/ 331544 h 2617544"/>
                <a:gd name="connsiteX44" fmla="*/ 1717284 w 2512622"/>
                <a:gd name="connsiteY44" fmla="*/ 326782 h 2617544"/>
                <a:gd name="connsiteX45" fmla="*/ 1683947 w 2512622"/>
                <a:gd name="connsiteY45" fmla="*/ 317257 h 2617544"/>
                <a:gd name="connsiteX46" fmla="*/ 1650609 w 2512622"/>
                <a:gd name="connsiteY46" fmla="*/ 312494 h 2617544"/>
                <a:gd name="connsiteX47" fmla="*/ 1622034 w 2512622"/>
                <a:gd name="connsiteY47" fmla="*/ 307732 h 2617544"/>
                <a:gd name="connsiteX48" fmla="*/ 1581553 w 2512622"/>
                <a:gd name="connsiteY48" fmla="*/ 291063 h 2617544"/>
                <a:gd name="connsiteX49" fmla="*/ 1552978 w 2512622"/>
                <a:gd name="connsiteY49" fmla="*/ 291063 h 2617544"/>
                <a:gd name="connsiteX50" fmla="*/ 1541072 w 2512622"/>
                <a:gd name="connsiteY50" fmla="*/ 274394 h 2617544"/>
                <a:gd name="connsiteX51" fmla="*/ 1526784 w 2512622"/>
                <a:gd name="connsiteY51" fmla="*/ 255344 h 2617544"/>
                <a:gd name="connsiteX52" fmla="*/ 1522021 w 2512622"/>
                <a:gd name="connsiteY52" fmla="*/ 229150 h 2617544"/>
                <a:gd name="connsiteX53" fmla="*/ 1533929 w 2512622"/>
                <a:gd name="connsiteY53" fmla="*/ 200576 h 2617544"/>
                <a:gd name="connsiteX54" fmla="*/ 1564884 w 2512622"/>
                <a:gd name="connsiteY54" fmla="*/ 174382 h 2617544"/>
                <a:gd name="connsiteX55" fmla="*/ 1557740 w 2512622"/>
                <a:gd name="connsiteY55" fmla="*/ 148188 h 2617544"/>
                <a:gd name="connsiteX56" fmla="*/ 1564884 w 2512622"/>
                <a:gd name="connsiteY56" fmla="*/ 117231 h 2617544"/>
                <a:gd name="connsiteX57" fmla="*/ 1583934 w 2512622"/>
                <a:gd name="connsiteY57" fmla="*/ 93419 h 2617544"/>
                <a:gd name="connsiteX58" fmla="*/ 1588697 w 2512622"/>
                <a:gd name="connsiteY58" fmla="*/ 79132 h 2617544"/>
                <a:gd name="connsiteX59" fmla="*/ 1579172 w 2512622"/>
                <a:gd name="connsiteY59" fmla="*/ 64844 h 2617544"/>
                <a:gd name="connsiteX60" fmla="*/ 1545834 w 2512622"/>
                <a:gd name="connsiteY60" fmla="*/ 38650 h 2617544"/>
                <a:gd name="connsiteX61" fmla="*/ 1522022 w 2512622"/>
                <a:gd name="connsiteY61" fmla="*/ 36269 h 2617544"/>
                <a:gd name="connsiteX62" fmla="*/ 1507734 w 2512622"/>
                <a:gd name="connsiteY62" fmla="*/ 550 h 2617544"/>
                <a:gd name="connsiteX63" fmla="*/ 1414072 w 2512622"/>
                <a:gd name="connsiteY63" fmla="*/ 17219 h 2617544"/>
                <a:gd name="connsiteX64" fmla="*/ 1365652 w 2512622"/>
                <a:gd name="connsiteY64" fmla="*/ 52144 h 2617544"/>
                <a:gd name="connsiteX65" fmla="*/ 1285484 w 2512622"/>
                <a:gd name="connsiteY65" fmla="*/ 75164 h 2617544"/>
                <a:gd name="connsiteX66" fmla="*/ 1263259 w 2512622"/>
                <a:gd name="connsiteY66" fmla="*/ 93419 h 2617544"/>
                <a:gd name="connsiteX67" fmla="*/ 1210872 w 2512622"/>
                <a:gd name="connsiteY67" fmla="*/ 120407 h 2617544"/>
                <a:gd name="connsiteX68" fmla="*/ 1144197 w 2512622"/>
                <a:gd name="connsiteY68" fmla="*/ 174382 h 2617544"/>
                <a:gd name="connsiteX69" fmla="*/ 972747 w 2512622"/>
                <a:gd name="connsiteY69" fmla="*/ 272807 h 2617544"/>
                <a:gd name="connsiteX70" fmla="*/ 750497 w 2512622"/>
                <a:gd name="connsiteY70" fmla="*/ 288682 h 2617544"/>
                <a:gd name="connsiteX71" fmla="*/ 736209 w 2512622"/>
                <a:gd name="connsiteY71" fmla="*/ 298207 h 2617544"/>
                <a:gd name="connsiteX72" fmla="*/ 731447 w 2512622"/>
                <a:gd name="connsiteY72" fmla="*/ 312494 h 2617544"/>
                <a:gd name="connsiteX73" fmla="*/ 717159 w 2512622"/>
                <a:gd name="connsiteY73" fmla="*/ 317257 h 2617544"/>
                <a:gd name="connsiteX74" fmla="*/ 712397 w 2512622"/>
                <a:gd name="connsiteY74" fmla="*/ 345832 h 2617544"/>
                <a:gd name="connsiteX75" fmla="*/ 702872 w 2512622"/>
                <a:gd name="connsiteY75" fmla="*/ 374407 h 2617544"/>
                <a:gd name="connsiteX76" fmla="*/ 698109 w 2512622"/>
                <a:gd name="connsiteY76" fmla="*/ 388694 h 2617544"/>
                <a:gd name="connsiteX77" fmla="*/ 683822 w 2512622"/>
                <a:gd name="connsiteY77" fmla="*/ 419650 h 2617544"/>
                <a:gd name="connsiteX78" fmla="*/ 702872 w 2512622"/>
                <a:gd name="connsiteY78" fmla="*/ 445844 h 2617544"/>
                <a:gd name="connsiteX79" fmla="*/ 731447 w 2512622"/>
                <a:gd name="connsiteY79" fmla="*/ 455369 h 2617544"/>
                <a:gd name="connsiteX80" fmla="*/ 740972 w 2512622"/>
                <a:gd name="connsiteY80" fmla="*/ 469657 h 2617544"/>
                <a:gd name="connsiteX81" fmla="*/ 745734 w 2512622"/>
                <a:gd name="connsiteY81" fmla="*/ 483944 h 2617544"/>
                <a:gd name="connsiteX82" fmla="*/ 745734 w 2512622"/>
                <a:gd name="connsiteY82" fmla="*/ 495850 h 2617544"/>
                <a:gd name="connsiteX83" fmla="*/ 748115 w 2512622"/>
                <a:gd name="connsiteY83" fmla="*/ 517282 h 2617544"/>
                <a:gd name="connsiteX84" fmla="*/ 755259 w 2512622"/>
                <a:gd name="connsiteY84" fmla="*/ 536332 h 2617544"/>
                <a:gd name="connsiteX85" fmla="*/ 745734 w 2512622"/>
                <a:gd name="connsiteY85" fmla="*/ 564907 h 2617544"/>
                <a:gd name="connsiteX86" fmla="*/ 736209 w 2512622"/>
                <a:gd name="connsiteY86" fmla="*/ 579194 h 2617544"/>
                <a:gd name="connsiteX87" fmla="*/ 736209 w 2512622"/>
                <a:gd name="connsiteY87" fmla="*/ 650632 h 2617544"/>
                <a:gd name="connsiteX88" fmla="*/ 740972 w 2512622"/>
                <a:gd name="connsiteY88" fmla="*/ 664919 h 2617544"/>
                <a:gd name="connsiteX89" fmla="*/ 745734 w 2512622"/>
                <a:gd name="connsiteY89" fmla="*/ 683969 h 2617544"/>
                <a:gd name="connsiteX90" fmla="*/ 760022 w 2512622"/>
                <a:gd name="connsiteY90" fmla="*/ 731594 h 2617544"/>
                <a:gd name="connsiteX91" fmla="*/ 764784 w 2512622"/>
                <a:gd name="connsiteY91" fmla="*/ 745882 h 2617544"/>
                <a:gd name="connsiteX92" fmla="*/ 771928 w 2512622"/>
                <a:gd name="connsiteY92" fmla="*/ 791125 h 2617544"/>
                <a:gd name="connsiteX93" fmla="*/ 750497 w 2512622"/>
                <a:gd name="connsiteY93" fmla="*/ 812557 h 2617544"/>
                <a:gd name="connsiteX94" fmla="*/ 731447 w 2512622"/>
                <a:gd name="connsiteY94" fmla="*/ 817319 h 2617544"/>
                <a:gd name="connsiteX95" fmla="*/ 712397 w 2512622"/>
                <a:gd name="connsiteY95" fmla="*/ 824463 h 2617544"/>
                <a:gd name="connsiteX96" fmla="*/ 683822 w 2512622"/>
                <a:gd name="connsiteY96" fmla="*/ 843513 h 2617544"/>
                <a:gd name="connsiteX97" fmla="*/ 674297 w 2512622"/>
                <a:gd name="connsiteY97" fmla="*/ 860182 h 2617544"/>
                <a:gd name="connsiteX98" fmla="*/ 660009 w 2512622"/>
                <a:gd name="connsiteY98" fmla="*/ 869707 h 2617544"/>
                <a:gd name="connsiteX99" fmla="*/ 650484 w 2512622"/>
                <a:gd name="connsiteY99" fmla="*/ 883994 h 2617544"/>
                <a:gd name="connsiteX100" fmla="*/ 640959 w 2512622"/>
                <a:gd name="connsiteY100" fmla="*/ 964957 h 2617544"/>
                <a:gd name="connsiteX101" fmla="*/ 626672 w 2512622"/>
                <a:gd name="connsiteY101" fmla="*/ 998294 h 2617544"/>
                <a:gd name="connsiteX102" fmla="*/ 593334 w 2512622"/>
                <a:gd name="connsiteY102" fmla="*/ 1012582 h 2617544"/>
                <a:gd name="connsiteX103" fmla="*/ 588572 w 2512622"/>
                <a:gd name="connsiteY103" fmla="*/ 1026869 h 2617544"/>
                <a:gd name="connsiteX104" fmla="*/ 593334 w 2512622"/>
                <a:gd name="connsiteY104" fmla="*/ 1041157 h 2617544"/>
                <a:gd name="connsiteX105" fmla="*/ 579047 w 2512622"/>
                <a:gd name="connsiteY105" fmla="*/ 1055444 h 2617544"/>
                <a:gd name="connsiteX106" fmla="*/ 569521 w 2512622"/>
                <a:gd name="connsiteY106" fmla="*/ 1098307 h 2617544"/>
                <a:gd name="connsiteX107" fmla="*/ 552854 w 2512622"/>
                <a:gd name="connsiteY107" fmla="*/ 1129262 h 2617544"/>
                <a:gd name="connsiteX108" fmla="*/ 533803 w 2512622"/>
                <a:gd name="connsiteY108" fmla="*/ 1150694 h 2617544"/>
                <a:gd name="connsiteX109" fmla="*/ 519515 w 2512622"/>
                <a:gd name="connsiteY109" fmla="*/ 1179269 h 2617544"/>
                <a:gd name="connsiteX110" fmla="*/ 498084 w 2512622"/>
                <a:gd name="connsiteY110" fmla="*/ 1226894 h 2617544"/>
                <a:gd name="connsiteX111" fmla="*/ 493322 w 2512622"/>
                <a:gd name="connsiteY111" fmla="*/ 1241182 h 2617544"/>
                <a:gd name="connsiteX112" fmla="*/ 474272 w 2512622"/>
                <a:gd name="connsiteY112" fmla="*/ 1274519 h 2617544"/>
                <a:gd name="connsiteX113" fmla="*/ 464747 w 2512622"/>
                <a:gd name="connsiteY113" fmla="*/ 1293569 h 2617544"/>
                <a:gd name="connsiteX114" fmla="*/ 459984 w 2512622"/>
                <a:gd name="connsiteY114" fmla="*/ 1307857 h 2617544"/>
                <a:gd name="connsiteX115" fmla="*/ 450459 w 2512622"/>
                <a:gd name="connsiteY115" fmla="*/ 1322144 h 2617544"/>
                <a:gd name="connsiteX116" fmla="*/ 436172 w 2512622"/>
                <a:gd name="connsiteY116" fmla="*/ 1360244 h 2617544"/>
                <a:gd name="connsiteX117" fmla="*/ 412359 w 2512622"/>
                <a:gd name="connsiteY117" fmla="*/ 1403107 h 2617544"/>
                <a:gd name="connsiteX118" fmla="*/ 398072 w 2512622"/>
                <a:gd name="connsiteY118" fmla="*/ 1436445 h 2617544"/>
                <a:gd name="connsiteX119" fmla="*/ 393310 w 2512622"/>
                <a:gd name="connsiteY119" fmla="*/ 1465019 h 2617544"/>
                <a:gd name="connsiteX120" fmla="*/ 379022 w 2512622"/>
                <a:gd name="connsiteY120" fmla="*/ 1526932 h 2617544"/>
                <a:gd name="connsiteX121" fmla="*/ 374259 w 2512622"/>
                <a:gd name="connsiteY121" fmla="*/ 1565032 h 2617544"/>
                <a:gd name="connsiteX122" fmla="*/ 369497 w 2512622"/>
                <a:gd name="connsiteY122" fmla="*/ 1579319 h 2617544"/>
                <a:gd name="connsiteX123" fmla="*/ 357591 w 2512622"/>
                <a:gd name="connsiteY123" fmla="*/ 1615038 h 2617544"/>
                <a:gd name="connsiteX124" fmla="*/ 343303 w 2512622"/>
                <a:gd name="connsiteY124" fmla="*/ 1660282 h 2617544"/>
                <a:gd name="connsiteX125" fmla="*/ 336159 w 2512622"/>
                <a:gd name="connsiteY125" fmla="*/ 1684094 h 2617544"/>
                <a:gd name="connsiteX126" fmla="*/ 326634 w 2512622"/>
                <a:gd name="connsiteY126" fmla="*/ 1698382 h 2617544"/>
                <a:gd name="connsiteX127" fmla="*/ 321872 w 2512622"/>
                <a:gd name="connsiteY127" fmla="*/ 1712669 h 2617544"/>
                <a:gd name="connsiteX128" fmla="*/ 307584 w 2512622"/>
                <a:gd name="connsiteY128" fmla="*/ 1722194 h 2617544"/>
                <a:gd name="connsiteX129" fmla="*/ 293297 w 2512622"/>
                <a:gd name="connsiteY129" fmla="*/ 1750769 h 2617544"/>
                <a:gd name="connsiteX130" fmla="*/ 283772 w 2512622"/>
                <a:gd name="connsiteY130" fmla="*/ 1779344 h 2617544"/>
                <a:gd name="connsiteX131" fmla="*/ 267103 w 2512622"/>
                <a:gd name="connsiteY131" fmla="*/ 1810301 h 2617544"/>
                <a:gd name="connsiteX132" fmla="*/ 231384 w 2512622"/>
                <a:gd name="connsiteY132" fmla="*/ 1846019 h 2617544"/>
                <a:gd name="connsiteX133" fmla="*/ 207572 w 2512622"/>
                <a:gd name="connsiteY133" fmla="*/ 1869832 h 2617544"/>
                <a:gd name="connsiteX134" fmla="*/ 202809 w 2512622"/>
                <a:gd name="connsiteY134" fmla="*/ 1884119 h 2617544"/>
                <a:gd name="connsiteX135" fmla="*/ 174234 w 2512622"/>
                <a:gd name="connsiteY135" fmla="*/ 1903169 h 2617544"/>
                <a:gd name="connsiteX136" fmla="*/ 159947 w 2512622"/>
                <a:gd name="connsiteY136" fmla="*/ 1912694 h 2617544"/>
                <a:gd name="connsiteX137" fmla="*/ 131372 w 2512622"/>
                <a:gd name="connsiteY137" fmla="*/ 1941270 h 2617544"/>
                <a:gd name="connsiteX138" fmla="*/ 102797 w 2512622"/>
                <a:gd name="connsiteY138" fmla="*/ 1953175 h 2617544"/>
                <a:gd name="connsiteX139" fmla="*/ 78985 w 2512622"/>
                <a:gd name="connsiteY139" fmla="*/ 1965081 h 2617544"/>
                <a:gd name="connsiteX140" fmla="*/ 45647 w 2512622"/>
                <a:gd name="connsiteY140" fmla="*/ 1981750 h 2617544"/>
                <a:gd name="connsiteX141" fmla="*/ 24215 w 2512622"/>
                <a:gd name="connsiteY141" fmla="*/ 1986513 h 2617544"/>
                <a:gd name="connsiteX142" fmla="*/ 403 w 2512622"/>
                <a:gd name="connsiteY142" fmla="*/ 1996038 h 2617544"/>
                <a:gd name="connsiteX143" fmla="*/ 12309 w 2512622"/>
                <a:gd name="connsiteY143" fmla="*/ 2036519 h 2617544"/>
                <a:gd name="connsiteX144" fmla="*/ 43265 w 2512622"/>
                <a:gd name="connsiteY144" fmla="*/ 2062713 h 2617544"/>
                <a:gd name="connsiteX145" fmla="*/ 67079 w 2512622"/>
                <a:gd name="connsiteY145" fmla="*/ 2079382 h 2617544"/>
                <a:gd name="connsiteX146" fmla="*/ 90890 w 2512622"/>
                <a:gd name="connsiteY146" fmla="*/ 2084144 h 2617544"/>
                <a:gd name="connsiteX147" fmla="*/ 114703 w 2512622"/>
                <a:gd name="connsiteY147" fmla="*/ 2105575 h 2617544"/>
                <a:gd name="connsiteX148" fmla="*/ 119466 w 2512622"/>
                <a:gd name="connsiteY148" fmla="*/ 2134151 h 2617544"/>
                <a:gd name="connsiteX149" fmla="*/ 126609 w 2512622"/>
                <a:gd name="connsiteY149" fmla="*/ 2155582 h 2617544"/>
                <a:gd name="connsiteX150" fmla="*/ 121847 w 2512622"/>
                <a:gd name="connsiteY150" fmla="*/ 2193682 h 2617544"/>
                <a:gd name="connsiteX151" fmla="*/ 112322 w 2512622"/>
                <a:gd name="connsiteY151" fmla="*/ 2212732 h 2617544"/>
                <a:gd name="connsiteX152" fmla="*/ 100416 w 2512622"/>
                <a:gd name="connsiteY152" fmla="*/ 2231781 h 2617544"/>
                <a:gd name="connsiteX153" fmla="*/ 71841 w 2512622"/>
                <a:gd name="connsiteY153" fmla="*/ 2234163 h 2617544"/>
                <a:gd name="connsiteX154" fmla="*/ 50409 w 2512622"/>
                <a:gd name="connsiteY154" fmla="*/ 2260357 h 2617544"/>
                <a:gd name="connsiteX155" fmla="*/ 21834 w 2512622"/>
                <a:gd name="connsiteY155" fmla="*/ 2274644 h 2617544"/>
                <a:gd name="connsiteX156" fmla="*/ 31359 w 2512622"/>
                <a:gd name="connsiteY156" fmla="*/ 2298457 h 2617544"/>
                <a:gd name="connsiteX157" fmla="*/ 21834 w 2512622"/>
                <a:gd name="connsiteY157" fmla="*/ 2331794 h 2617544"/>
                <a:gd name="connsiteX158" fmla="*/ 12309 w 2512622"/>
                <a:gd name="connsiteY158" fmla="*/ 2346082 h 2617544"/>
                <a:gd name="connsiteX159" fmla="*/ 374259 w 2512622"/>
                <a:gd name="connsiteY159" fmla="*/ 2617544 h 2617544"/>
                <a:gd name="connsiteX0" fmla="*/ 690172 w 2512622"/>
                <a:gd name="connsiteY0" fmla="*/ 2427044 h 2617544"/>
                <a:gd name="connsiteX1" fmla="*/ 1179122 w 2512622"/>
                <a:gd name="connsiteY1" fmla="*/ 1960319 h 2617544"/>
                <a:gd name="connsiteX2" fmla="*/ 1449791 w 2512622"/>
                <a:gd name="connsiteY2" fmla="*/ 1567413 h 2617544"/>
                <a:gd name="connsiteX3" fmla="*/ 1573615 w 2512622"/>
                <a:gd name="connsiteY3" fmla="*/ 1299920 h 2617544"/>
                <a:gd name="connsiteX4" fmla="*/ 1823647 w 2512622"/>
                <a:gd name="connsiteY4" fmla="*/ 1169744 h 2617544"/>
                <a:gd name="connsiteX5" fmla="*/ 2145909 w 2512622"/>
                <a:gd name="connsiteY5" fmla="*/ 1020519 h 2617544"/>
                <a:gd name="connsiteX6" fmla="*/ 2325297 w 2512622"/>
                <a:gd name="connsiteY6" fmla="*/ 942732 h 2617544"/>
                <a:gd name="connsiteX7" fmla="*/ 2388796 w 2512622"/>
                <a:gd name="connsiteY7" fmla="*/ 876851 h 2617544"/>
                <a:gd name="connsiteX8" fmla="*/ 2436421 w 2512622"/>
                <a:gd name="connsiteY8" fmla="*/ 850656 h 2617544"/>
                <a:gd name="connsiteX9" fmla="*/ 2512622 w 2512622"/>
                <a:gd name="connsiteY9" fmla="*/ 750644 h 2617544"/>
                <a:gd name="connsiteX10" fmla="*/ 2488809 w 2512622"/>
                <a:gd name="connsiteY10" fmla="*/ 745882 h 2617544"/>
                <a:gd name="connsiteX11" fmla="*/ 2479284 w 2512622"/>
                <a:gd name="connsiteY11" fmla="*/ 722069 h 2617544"/>
                <a:gd name="connsiteX12" fmla="*/ 2457853 w 2512622"/>
                <a:gd name="connsiteY12" fmla="*/ 710163 h 2617544"/>
                <a:gd name="connsiteX13" fmla="*/ 2431659 w 2512622"/>
                <a:gd name="connsiteY13" fmla="*/ 698257 h 2617544"/>
                <a:gd name="connsiteX14" fmla="*/ 2414991 w 2512622"/>
                <a:gd name="connsiteY14" fmla="*/ 672063 h 2617544"/>
                <a:gd name="connsiteX15" fmla="*/ 2398321 w 2512622"/>
                <a:gd name="connsiteY15" fmla="*/ 641106 h 2617544"/>
                <a:gd name="connsiteX16" fmla="*/ 2367365 w 2512622"/>
                <a:gd name="connsiteY16" fmla="*/ 614913 h 2617544"/>
                <a:gd name="connsiteX17" fmla="*/ 2348316 w 2512622"/>
                <a:gd name="connsiteY17" fmla="*/ 576813 h 2617544"/>
                <a:gd name="connsiteX18" fmla="*/ 2322122 w 2512622"/>
                <a:gd name="connsiteY18" fmla="*/ 541094 h 2617544"/>
                <a:gd name="connsiteX19" fmla="*/ 2307834 w 2512622"/>
                <a:gd name="connsiteY19" fmla="*/ 531569 h 2617544"/>
                <a:gd name="connsiteX20" fmla="*/ 2264972 w 2512622"/>
                <a:gd name="connsiteY20" fmla="*/ 512519 h 2617544"/>
                <a:gd name="connsiteX21" fmla="*/ 2241159 w 2512622"/>
                <a:gd name="connsiteY21" fmla="*/ 486326 h 2617544"/>
                <a:gd name="connsiteX22" fmla="*/ 2231634 w 2512622"/>
                <a:gd name="connsiteY22" fmla="*/ 464894 h 2617544"/>
                <a:gd name="connsiteX23" fmla="*/ 2212584 w 2512622"/>
                <a:gd name="connsiteY23" fmla="*/ 455369 h 2617544"/>
                <a:gd name="connsiteX24" fmla="*/ 2198297 w 2512622"/>
                <a:gd name="connsiteY24" fmla="*/ 445844 h 2617544"/>
                <a:gd name="connsiteX25" fmla="*/ 2179247 w 2512622"/>
                <a:gd name="connsiteY25" fmla="*/ 450607 h 2617544"/>
                <a:gd name="connsiteX26" fmla="*/ 2155434 w 2512622"/>
                <a:gd name="connsiteY26" fmla="*/ 426794 h 2617544"/>
                <a:gd name="connsiteX27" fmla="*/ 2136384 w 2512622"/>
                <a:gd name="connsiteY27" fmla="*/ 398219 h 2617544"/>
                <a:gd name="connsiteX28" fmla="*/ 2126859 w 2512622"/>
                <a:gd name="connsiteY28" fmla="*/ 369644 h 2617544"/>
                <a:gd name="connsiteX29" fmla="*/ 2103047 w 2512622"/>
                <a:gd name="connsiteY29" fmla="*/ 369644 h 2617544"/>
                <a:gd name="connsiteX30" fmla="*/ 2088759 w 2512622"/>
                <a:gd name="connsiteY30" fmla="*/ 355357 h 2617544"/>
                <a:gd name="connsiteX31" fmla="*/ 2050660 w 2512622"/>
                <a:gd name="connsiteY31" fmla="*/ 348213 h 2617544"/>
                <a:gd name="connsiteX32" fmla="*/ 2007797 w 2512622"/>
                <a:gd name="connsiteY32" fmla="*/ 336307 h 2617544"/>
                <a:gd name="connsiteX33" fmla="*/ 1976841 w 2512622"/>
                <a:gd name="connsiteY33" fmla="*/ 333925 h 2617544"/>
                <a:gd name="connsiteX34" fmla="*/ 1948266 w 2512622"/>
                <a:gd name="connsiteY34" fmla="*/ 329163 h 2617544"/>
                <a:gd name="connsiteX35" fmla="*/ 1926834 w 2512622"/>
                <a:gd name="connsiteY35" fmla="*/ 312494 h 2617544"/>
                <a:gd name="connsiteX36" fmla="*/ 1912547 w 2512622"/>
                <a:gd name="connsiteY36" fmla="*/ 317257 h 2617544"/>
                <a:gd name="connsiteX37" fmla="*/ 1841109 w 2512622"/>
                <a:gd name="connsiteY37" fmla="*/ 302969 h 2617544"/>
                <a:gd name="connsiteX38" fmla="*/ 1812534 w 2512622"/>
                <a:gd name="connsiteY38" fmla="*/ 293444 h 2617544"/>
                <a:gd name="connsiteX39" fmla="*/ 1798247 w 2512622"/>
                <a:gd name="connsiteY39" fmla="*/ 288682 h 2617544"/>
                <a:gd name="connsiteX40" fmla="*/ 1783959 w 2512622"/>
                <a:gd name="connsiteY40" fmla="*/ 298207 h 2617544"/>
                <a:gd name="connsiteX41" fmla="*/ 1769672 w 2512622"/>
                <a:gd name="connsiteY41" fmla="*/ 302969 h 2617544"/>
                <a:gd name="connsiteX42" fmla="*/ 1741097 w 2512622"/>
                <a:gd name="connsiteY42" fmla="*/ 331544 h 2617544"/>
                <a:gd name="connsiteX43" fmla="*/ 1717284 w 2512622"/>
                <a:gd name="connsiteY43" fmla="*/ 326782 h 2617544"/>
                <a:gd name="connsiteX44" fmla="*/ 1683947 w 2512622"/>
                <a:gd name="connsiteY44" fmla="*/ 317257 h 2617544"/>
                <a:gd name="connsiteX45" fmla="*/ 1650609 w 2512622"/>
                <a:gd name="connsiteY45" fmla="*/ 312494 h 2617544"/>
                <a:gd name="connsiteX46" fmla="*/ 1622034 w 2512622"/>
                <a:gd name="connsiteY46" fmla="*/ 307732 h 2617544"/>
                <a:gd name="connsiteX47" fmla="*/ 1581553 w 2512622"/>
                <a:gd name="connsiteY47" fmla="*/ 291063 h 2617544"/>
                <a:gd name="connsiteX48" fmla="*/ 1552978 w 2512622"/>
                <a:gd name="connsiteY48" fmla="*/ 291063 h 2617544"/>
                <a:gd name="connsiteX49" fmla="*/ 1541072 w 2512622"/>
                <a:gd name="connsiteY49" fmla="*/ 274394 h 2617544"/>
                <a:gd name="connsiteX50" fmla="*/ 1526784 w 2512622"/>
                <a:gd name="connsiteY50" fmla="*/ 255344 h 2617544"/>
                <a:gd name="connsiteX51" fmla="*/ 1522021 w 2512622"/>
                <a:gd name="connsiteY51" fmla="*/ 229150 h 2617544"/>
                <a:gd name="connsiteX52" fmla="*/ 1533929 w 2512622"/>
                <a:gd name="connsiteY52" fmla="*/ 200576 h 2617544"/>
                <a:gd name="connsiteX53" fmla="*/ 1564884 w 2512622"/>
                <a:gd name="connsiteY53" fmla="*/ 174382 h 2617544"/>
                <a:gd name="connsiteX54" fmla="*/ 1557740 w 2512622"/>
                <a:gd name="connsiteY54" fmla="*/ 148188 h 2617544"/>
                <a:gd name="connsiteX55" fmla="*/ 1564884 w 2512622"/>
                <a:gd name="connsiteY55" fmla="*/ 117231 h 2617544"/>
                <a:gd name="connsiteX56" fmla="*/ 1583934 w 2512622"/>
                <a:gd name="connsiteY56" fmla="*/ 93419 h 2617544"/>
                <a:gd name="connsiteX57" fmla="*/ 1588697 w 2512622"/>
                <a:gd name="connsiteY57" fmla="*/ 79132 h 2617544"/>
                <a:gd name="connsiteX58" fmla="*/ 1579172 w 2512622"/>
                <a:gd name="connsiteY58" fmla="*/ 64844 h 2617544"/>
                <a:gd name="connsiteX59" fmla="*/ 1545834 w 2512622"/>
                <a:gd name="connsiteY59" fmla="*/ 38650 h 2617544"/>
                <a:gd name="connsiteX60" fmla="*/ 1522022 w 2512622"/>
                <a:gd name="connsiteY60" fmla="*/ 36269 h 2617544"/>
                <a:gd name="connsiteX61" fmla="*/ 1507734 w 2512622"/>
                <a:gd name="connsiteY61" fmla="*/ 550 h 2617544"/>
                <a:gd name="connsiteX62" fmla="*/ 1414072 w 2512622"/>
                <a:gd name="connsiteY62" fmla="*/ 17219 h 2617544"/>
                <a:gd name="connsiteX63" fmla="*/ 1365652 w 2512622"/>
                <a:gd name="connsiteY63" fmla="*/ 52144 h 2617544"/>
                <a:gd name="connsiteX64" fmla="*/ 1285484 w 2512622"/>
                <a:gd name="connsiteY64" fmla="*/ 75164 h 2617544"/>
                <a:gd name="connsiteX65" fmla="*/ 1263259 w 2512622"/>
                <a:gd name="connsiteY65" fmla="*/ 93419 h 2617544"/>
                <a:gd name="connsiteX66" fmla="*/ 1210872 w 2512622"/>
                <a:gd name="connsiteY66" fmla="*/ 120407 h 2617544"/>
                <a:gd name="connsiteX67" fmla="*/ 1144197 w 2512622"/>
                <a:gd name="connsiteY67" fmla="*/ 174382 h 2617544"/>
                <a:gd name="connsiteX68" fmla="*/ 972747 w 2512622"/>
                <a:gd name="connsiteY68" fmla="*/ 272807 h 2617544"/>
                <a:gd name="connsiteX69" fmla="*/ 750497 w 2512622"/>
                <a:gd name="connsiteY69" fmla="*/ 288682 h 2617544"/>
                <a:gd name="connsiteX70" fmla="*/ 736209 w 2512622"/>
                <a:gd name="connsiteY70" fmla="*/ 298207 h 2617544"/>
                <a:gd name="connsiteX71" fmla="*/ 731447 w 2512622"/>
                <a:gd name="connsiteY71" fmla="*/ 312494 h 2617544"/>
                <a:gd name="connsiteX72" fmla="*/ 717159 w 2512622"/>
                <a:gd name="connsiteY72" fmla="*/ 317257 h 2617544"/>
                <a:gd name="connsiteX73" fmla="*/ 712397 w 2512622"/>
                <a:gd name="connsiteY73" fmla="*/ 345832 h 2617544"/>
                <a:gd name="connsiteX74" fmla="*/ 702872 w 2512622"/>
                <a:gd name="connsiteY74" fmla="*/ 374407 h 2617544"/>
                <a:gd name="connsiteX75" fmla="*/ 698109 w 2512622"/>
                <a:gd name="connsiteY75" fmla="*/ 388694 h 2617544"/>
                <a:gd name="connsiteX76" fmla="*/ 683822 w 2512622"/>
                <a:gd name="connsiteY76" fmla="*/ 419650 h 2617544"/>
                <a:gd name="connsiteX77" fmla="*/ 702872 w 2512622"/>
                <a:gd name="connsiteY77" fmla="*/ 445844 h 2617544"/>
                <a:gd name="connsiteX78" fmla="*/ 731447 w 2512622"/>
                <a:gd name="connsiteY78" fmla="*/ 455369 h 2617544"/>
                <a:gd name="connsiteX79" fmla="*/ 740972 w 2512622"/>
                <a:gd name="connsiteY79" fmla="*/ 469657 h 2617544"/>
                <a:gd name="connsiteX80" fmla="*/ 745734 w 2512622"/>
                <a:gd name="connsiteY80" fmla="*/ 483944 h 2617544"/>
                <a:gd name="connsiteX81" fmla="*/ 745734 w 2512622"/>
                <a:gd name="connsiteY81" fmla="*/ 495850 h 2617544"/>
                <a:gd name="connsiteX82" fmla="*/ 748115 w 2512622"/>
                <a:gd name="connsiteY82" fmla="*/ 517282 h 2617544"/>
                <a:gd name="connsiteX83" fmla="*/ 755259 w 2512622"/>
                <a:gd name="connsiteY83" fmla="*/ 536332 h 2617544"/>
                <a:gd name="connsiteX84" fmla="*/ 745734 w 2512622"/>
                <a:gd name="connsiteY84" fmla="*/ 564907 h 2617544"/>
                <a:gd name="connsiteX85" fmla="*/ 736209 w 2512622"/>
                <a:gd name="connsiteY85" fmla="*/ 579194 h 2617544"/>
                <a:gd name="connsiteX86" fmla="*/ 736209 w 2512622"/>
                <a:gd name="connsiteY86" fmla="*/ 650632 h 2617544"/>
                <a:gd name="connsiteX87" fmla="*/ 740972 w 2512622"/>
                <a:gd name="connsiteY87" fmla="*/ 664919 h 2617544"/>
                <a:gd name="connsiteX88" fmla="*/ 745734 w 2512622"/>
                <a:gd name="connsiteY88" fmla="*/ 683969 h 2617544"/>
                <a:gd name="connsiteX89" fmla="*/ 760022 w 2512622"/>
                <a:gd name="connsiteY89" fmla="*/ 731594 h 2617544"/>
                <a:gd name="connsiteX90" fmla="*/ 764784 w 2512622"/>
                <a:gd name="connsiteY90" fmla="*/ 745882 h 2617544"/>
                <a:gd name="connsiteX91" fmla="*/ 771928 w 2512622"/>
                <a:gd name="connsiteY91" fmla="*/ 791125 h 2617544"/>
                <a:gd name="connsiteX92" fmla="*/ 750497 w 2512622"/>
                <a:gd name="connsiteY92" fmla="*/ 812557 h 2617544"/>
                <a:gd name="connsiteX93" fmla="*/ 731447 w 2512622"/>
                <a:gd name="connsiteY93" fmla="*/ 817319 h 2617544"/>
                <a:gd name="connsiteX94" fmla="*/ 712397 w 2512622"/>
                <a:gd name="connsiteY94" fmla="*/ 824463 h 2617544"/>
                <a:gd name="connsiteX95" fmla="*/ 683822 w 2512622"/>
                <a:gd name="connsiteY95" fmla="*/ 843513 h 2617544"/>
                <a:gd name="connsiteX96" fmla="*/ 674297 w 2512622"/>
                <a:gd name="connsiteY96" fmla="*/ 860182 h 2617544"/>
                <a:gd name="connsiteX97" fmla="*/ 660009 w 2512622"/>
                <a:gd name="connsiteY97" fmla="*/ 869707 h 2617544"/>
                <a:gd name="connsiteX98" fmla="*/ 650484 w 2512622"/>
                <a:gd name="connsiteY98" fmla="*/ 883994 h 2617544"/>
                <a:gd name="connsiteX99" fmla="*/ 640959 w 2512622"/>
                <a:gd name="connsiteY99" fmla="*/ 964957 h 2617544"/>
                <a:gd name="connsiteX100" fmla="*/ 626672 w 2512622"/>
                <a:gd name="connsiteY100" fmla="*/ 998294 h 2617544"/>
                <a:gd name="connsiteX101" fmla="*/ 593334 w 2512622"/>
                <a:gd name="connsiteY101" fmla="*/ 1012582 h 2617544"/>
                <a:gd name="connsiteX102" fmla="*/ 588572 w 2512622"/>
                <a:gd name="connsiteY102" fmla="*/ 1026869 h 2617544"/>
                <a:gd name="connsiteX103" fmla="*/ 593334 w 2512622"/>
                <a:gd name="connsiteY103" fmla="*/ 1041157 h 2617544"/>
                <a:gd name="connsiteX104" fmla="*/ 579047 w 2512622"/>
                <a:gd name="connsiteY104" fmla="*/ 1055444 h 2617544"/>
                <a:gd name="connsiteX105" fmla="*/ 569521 w 2512622"/>
                <a:gd name="connsiteY105" fmla="*/ 1098307 h 2617544"/>
                <a:gd name="connsiteX106" fmla="*/ 552854 w 2512622"/>
                <a:gd name="connsiteY106" fmla="*/ 1129262 h 2617544"/>
                <a:gd name="connsiteX107" fmla="*/ 533803 w 2512622"/>
                <a:gd name="connsiteY107" fmla="*/ 1150694 h 2617544"/>
                <a:gd name="connsiteX108" fmla="*/ 519515 w 2512622"/>
                <a:gd name="connsiteY108" fmla="*/ 1179269 h 2617544"/>
                <a:gd name="connsiteX109" fmla="*/ 498084 w 2512622"/>
                <a:gd name="connsiteY109" fmla="*/ 1226894 h 2617544"/>
                <a:gd name="connsiteX110" fmla="*/ 493322 w 2512622"/>
                <a:gd name="connsiteY110" fmla="*/ 1241182 h 2617544"/>
                <a:gd name="connsiteX111" fmla="*/ 474272 w 2512622"/>
                <a:gd name="connsiteY111" fmla="*/ 1274519 h 2617544"/>
                <a:gd name="connsiteX112" fmla="*/ 464747 w 2512622"/>
                <a:gd name="connsiteY112" fmla="*/ 1293569 h 2617544"/>
                <a:gd name="connsiteX113" fmla="*/ 459984 w 2512622"/>
                <a:gd name="connsiteY113" fmla="*/ 1307857 h 2617544"/>
                <a:gd name="connsiteX114" fmla="*/ 450459 w 2512622"/>
                <a:gd name="connsiteY114" fmla="*/ 1322144 h 2617544"/>
                <a:gd name="connsiteX115" fmla="*/ 436172 w 2512622"/>
                <a:gd name="connsiteY115" fmla="*/ 1360244 h 2617544"/>
                <a:gd name="connsiteX116" fmla="*/ 412359 w 2512622"/>
                <a:gd name="connsiteY116" fmla="*/ 1403107 h 2617544"/>
                <a:gd name="connsiteX117" fmla="*/ 398072 w 2512622"/>
                <a:gd name="connsiteY117" fmla="*/ 1436445 h 2617544"/>
                <a:gd name="connsiteX118" fmla="*/ 393310 w 2512622"/>
                <a:gd name="connsiteY118" fmla="*/ 1465019 h 2617544"/>
                <a:gd name="connsiteX119" fmla="*/ 379022 w 2512622"/>
                <a:gd name="connsiteY119" fmla="*/ 1526932 h 2617544"/>
                <a:gd name="connsiteX120" fmla="*/ 374259 w 2512622"/>
                <a:gd name="connsiteY120" fmla="*/ 1565032 h 2617544"/>
                <a:gd name="connsiteX121" fmla="*/ 369497 w 2512622"/>
                <a:gd name="connsiteY121" fmla="*/ 1579319 h 2617544"/>
                <a:gd name="connsiteX122" fmla="*/ 357591 w 2512622"/>
                <a:gd name="connsiteY122" fmla="*/ 1615038 h 2617544"/>
                <a:gd name="connsiteX123" fmla="*/ 343303 w 2512622"/>
                <a:gd name="connsiteY123" fmla="*/ 1660282 h 2617544"/>
                <a:gd name="connsiteX124" fmla="*/ 336159 w 2512622"/>
                <a:gd name="connsiteY124" fmla="*/ 1684094 h 2617544"/>
                <a:gd name="connsiteX125" fmla="*/ 326634 w 2512622"/>
                <a:gd name="connsiteY125" fmla="*/ 1698382 h 2617544"/>
                <a:gd name="connsiteX126" fmla="*/ 321872 w 2512622"/>
                <a:gd name="connsiteY126" fmla="*/ 1712669 h 2617544"/>
                <a:gd name="connsiteX127" fmla="*/ 307584 w 2512622"/>
                <a:gd name="connsiteY127" fmla="*/ 1722194 h 2617544"/>
                <a:gd name="connsiteX128" fmla="*/ 293297 w 2512622"/>
                <a:gd name="connsiteY128" fmla="*/ 1750769 h 2617544"/>
                <a:gd name="connsiteX129" fmla="*/ 283772 w 2512622"/>
                <a:gd name="connsiteY129" fmla="*/ 1779344 h 2617544"/>
                <a:gd name="connsiteX130" fmla="*/ 267103 w 2512622"/>
                <a:gd name="connsiteY130" fmla="*/ 1810301 h 2617544"/>
                <a:gd name="connsiteX131" fmla="*/ 231384 w 2512622"/>
                <a:gd name="connsiteY131" fmla="*/ 1846019 h 2617544"/>
                <a:gd name="connsiteX132" fmla="*/ 207572 w 2512622"/>
                <a:gd name="connsiteY132" fmla="*/ 1869832 h 2617544"/>
                <a:gd name="connsiteX133" fmla="*/ 202809 w 2512622"/>
                <a:gd name="connsiteY133" fmla="*/ 1884119 h 2617544"/>
                <a:gd name="connsiteX134" fmla="*/ 174234 w 2512622"/>
                <a:gd name="connsiteY134" fmla="*/ 1903169 h 2617544"/>
                <a:gd name="connsiteX135" fmla="*/ 159947 w 2512622"/>
                <a:gd name="connsiteY135" fmla="*/ 1912694 h 2617544"/>
                <a:gd name="connsiteX136" fmla="*/ 131372 w 2512622"/>
                <a:gd name="connsiteY136" fmla="*/ 1941270 h 2617544"/>
                <a:gd name="connsiteX137" fmla="*/ 102797 w 2512622"/>
                <a:gd name="connsiteY137" fmla="*/ 1953175 h 2617544"/>
                <a:gd name="connsiteX138" fmla="*/ 78985 w 2512622"/>
                <a:gd name="connsiteY138" fmla="*/ 1965081 h 2617544"/>
                <a:gd name="connsiteX139" fmla="*/ 45647 w 2512622"/>
                <a:gd name="connsiteY139" fmla="*/ 1981750 h 2617544"/>
                <a:gd name="connsiteX140" fmla="*/ 24215 w 2512622"/>
                <a:gd name="connsiteY140" fmla="*/ 1986513 h 2617544"/>
                <a:gd name="connsiteX141" fmla="*/ 403 w 2512622"/>
                <a:gd name="connsiteY141" fmla="*/ 1996038 h 2617544"/>
                <a:gd name="connsiteX142" fmla="*/ 12309 w 2512622"/>
                <a:gd name="connsiteY142" fmla="*/ 2036519 h 2617544"/>
                <a:gd name="connsiteX143" fmla="*/ 43265 w 2512622"/>
                <a:gd name="connsiteY143" fmla="*/ 2062713 h 2617544"/>
                <a:gd name="connsiteX144" fmla="*/ 67079 w 2512622"/>
                <a:gd name="connsiteY144" fmla="*/ 2079382 h 2617544"/>
                <a:gd name="connsiteX145" fmla="*/ 90890 w 2512622"/>
                <a:gd name="connsiteY145" fmla="*/ 2084144 h 2617544"/>
                <a:gd name="connsiteX146" fmla="*/ 114703 w 2512622"/>
                <a:gd name="connsiteY146" fmla="*/ 2105575 h 2617544"/>
                <a:gd name="connsiteX147" fmla="*/ 119466 w 2512622"/>
                <a:gd name="connsiteY147" fmla="*/ 2134151 h 2617544"/>
                <a:gd name="connsiteX148" fmla="*/ 126609 w 2512622"/>
                <a:gd name="connsiteY148" fmla="*/ 2155582 h 2617544"/>
                <a:gd name="connsiteX149" fmla="*/ 121847 w 2512622"/>
                <a:gd name="connsiteY149" fmla="*/ 2193682 h 2617544"/>
                <a:gd name="connsiteX150" fmla="*/ 112322 w 2512622"/>
                <a:gd name="connsiteY150" fmla="*/ 2212732 h 2617544"/>
                <a:gd name="connsiteX151" fmla="*/ 100416 w 2512622"/>
                <a:gd name="connsiteY151" fmla="*/ 2231781 h 2617544"/>
                <a:gd name="connsiteX152" fmla="*/ 71841 w 2512622"/>
                <a:gd name="connsiteY152" fmla="*/ 2234163 h 2617544"/>
                <a:gd name="connsiteX153" fmla="*/ 50409 w 2512622"/>
                <a:gd name="connsiteY153" fmla="*/ 2260357 h 2617544"/>
                <a:gd name="connsiteX154" fmla="*/ 21834 w 2512622"/>
                <a:gd name="connsiteY154" fmla="*/ 2274644 h 2617544"/>
                <a:gd name="connsiteX155" fmla="*/ 31359 w 2512622"/>
                <a:gd name="connsiteY155" fmla="*/ 2298457 h 2617544"/>
                <a:gd name="connsiteX156" fmla="*/ 21834 w 2512622"/>
                <a:gd name="connsiteY156" fmla="*/ 2331794 h 2617544"/>
                <a:gd name="connsiteX157" fmla="*/ 12309 w 2512622"/>
                <a:gd name="connsiteY157" fmla="*/ 2346082 h 2617544"/>
                <a:gd name="connsiteX158" fmla="*/ 374259 w 2512622"/>
                <a:gd name="connsiteY158" fmla="*/ 2617544 h 2617544"/>
                <a:gd name="connsiteX0" fmla="*/ 690172 w 2512622"/>
                <a:gd name="connsiteY0" fmla="*/ 2427044 h 2617544"/>
                <a:gd name="connsiteX1" fmla="*/ 1179122 w 2512622"/>
                <a:gd name="connsiteY1" fmla="*/ 1960319 h 2617544"/>
                <a:gd name="connsiteX2" fmla="*/ 1449791 w 2512622"/>
                <a:gd name="connsiteY2" fmla="*/ 1567413 h 2617544"/>
                <a:gd name="connsiteX3" fmla="*/ 1573615 w 2512622"/>
                <a:gd name="connsiteY3" fmla="*/ 1299920 h 2617544"/>
                <a:gd name="connsiteX4" fmla="*/ 1823647 w 2512622"/>
                <a:gd name="connsiteY4" fmla="*/ 1169744 h 2617544"/>
                <a:gd name="connsiteX5" fmla="*/ 2145909 w 2512622"/>
                <a:gd name="connsiteY5" fmla="*/ 1020519 h 2617544"/>
                <a:gd name="connsiteX6" fmla="*/ 2325297 w 2512622"/>
                <a:gd name="connsiteY6" fmla="*/ 942732 h 2617544"/>
                <a:gd name="connsiteX7" fmla="*/ 2388796 w 2512622"/>
                <a:gd name="connsiteY7" fmla="*/ 876851 h 2617544"/>
                <a:gd name="connsiteX8" fmla="*/ 2436421 w 2512622"/>
                <a:gd name="connsiteY8" fmla="*/ 850656 h 2617544"/>
                <a:gd name="connsiteX9" fmla="*/ 2512622 w 2512622"/>
                <a:gd name="connsiteY9" fmla="*/ 750644 h 2617544"/>
                <a:gd name="connsiteX10" fmla="*/ 2488809 w 2512622"/>
                <a:gd name="connsiteY10" fmla="*/ 745882 h 2617544"/>
                <a:gd name="connsiteX11" fmla="*/ 2457853 w 2512622"/>
                <a:gd name="connsiteY11" fmla="*/ 710163 h 2617544"/>
                <a:gd name="connsiteX12" fmla="*/ 2431659 w 2512622"/>
                <a:gd name="connsiteY12" fmla="*/ 698257 h 2617544"/>
                <a:gd name="connsiteX13" fmla="*/ 2414991 w 2512622"/>
                <a:gd name="connsiteY13" fmla="*/ 672063 h 2617544"/>
                <a:gd name="connsiteX14" fmla="*/ 2398321 w 2512622"/>
                <a:gd name="connsiteY14" fmla="*/ 641106 h 2617544"/>
                <a:gd name="connsiteX15" fmla="*/ 2367365 w 2512622"/>
                <a:gd name="connsiteY15" fmla="*/ 614913 h 2617544"/>
                <a:gd name="connsiteX16" fmla="*/ 2348316 w 2512622"/>
                <a:gd name="connsiteY16" fmla="*/ 576813 h 2617544"/>
                <a:gd name="connsiteX17" fmla="*/ 2322122 w 2512622"/>
                <a:gd name="connsiteY17" fmla="*/ 541094 h 2617544"/>
                <a:gd name="connsiteX18" fmla="*/ 2307834 w 2512622"/>
                <a:gd name="connsiteY18" fmla="*/ 531569 h 2617544"/>
                <a:gd name="connsiteX19" fmla="*/ 2264972 w 2512622"/>
                <a:gd name="connsiteY19" fmla="*/ 512519 h 2617544"/>
                <a:gd name="connsiteX20" fmla="*/ 2241159 w 2512622"/>
                <a:gd name="connsiteY20" fmla="*/ 486326 h 2617544"/>
                <a:gd name="connsiteX21" fmla="*/ 2231634 w 2512622"/>
                <a:gd name="connsiteY21" fmla="*/ 464894 h 2617544"/>
                <a:gd name="connsiteX22" fmla="*/ 2212584 w 2512622"/>
                <a:gd name="connsiteY22" fmla="*/ 455369 h 2617544"/>
                <a:gd name="connsiteX23" fmla="*/ 2198297 w 2512622"/>
                <a:gd name="connsiteY23" fmla="*/ 445844 h 2617544"/>
                <a:gd name="connsiteX24" fmla="*/ 2179247 w 2512622"/>
                <a:gd name="connsiteY24" fmla="*/ 450607 h 2617544"/>
                <a:gd name="connsiteX25" fmla="*/ 2155434 w 2512622"/>
                <a:gd name="connsiteY25" fmla="*/ 426794 h 2617544"/>
                <a:gd name="connsiteX26" fmla="*/ 2136384 w 2512622"/>
                <a:gd name="connsiteY26" fmla="*/ 398219 h 2617544"/>
                <a:gd name="connsiteX27" fmla="*/ 2126859 w 2512622"/>
                <a:gd name="connsiteY27" fmla="*/ 369644 h 2617544"/>
                <a:gd name="connsiteX28" fmla="*/ 2103047 w 2512622"/>
                <a:gd name="connsiteY28" fmla="*/ 369644 h 2617544"/>
                <a:gd name="connsiteX29" fmla="*/ 2088759 w 2512622"/>
                <a:gd name="connsiteY29" fmla="*/ 355357 h 2617544"/>
                <a:gd name="connsiteX30" fmla="*/ 2050660 w 2512622"/>
                <a:gd name="connsiteY30" fmla="*/ 348213 h 2617544"/>
                <a:gd name="connsiteX31" fmla="*/ 2007797 w 2512622"/>
                <a:gd name="connsiteY31" fmla="*/ 336307 h 2617544"/>
                <a:gd name="connsiteX32" fmla="*/ 1976841 w 2512622"/>
                <a:gd name="connsiteY32" fmla="*/ 333925 h 2617544"/>
                <a:gd name="connsiteX33" fmla="*/ 1948266 w 2512622"/>
                <a:gd name="connsiteY33" fmla="*/ 329163 h 2617544"/>
                <a:gd name="connsiteX34" fmla="*/ 1926834 w 2512622"/>
                <a:gd name="connsiteY34" fmla="*/ 312494 h 2617544"/>
                <a:gd name="connsiteX35" fmla="*/ 1912547 w 2512622"/>
                <a:gd name="connsiteY35" fmla="*/ 317257 h 2617544"/>
                <a:gd name="connsiteX36" fmla="*/ 1841109 w 2512622"/>
                <a:gd name="connsiteY36" fmla="*/ 302969 h 2617544"/>
                <a:gd name="connsiteX37" fmla="*/ 1812534 w 2512622"/>
                <a:gd name="connsiteY37" fmla="*/ 293444 h 2617544"/>
                <a:gd name="connsiteX38" fmla="*/ 1798247 w 2512622"/>
                <a:gd name="connsiteY38" fmla="*/ 288682 h 2617544"/>
                <a:gd name="connsiteX39" fmla="*/ 1783959 w 2512622"/>
                <a:gd name="connsiteY39" fmla="*/ 298207 h 2617544"/>
                <a:gd name="connsiteX40" fmla="*/ 1769672 w 2512622"/>
                <a:gd name="connsiteY40" fmla="*/ 302969 h 2617544"/>
                <a:gd name="connsiteX41" fmla="*/ 1741097 w 2512622"/>
                <a:gd name="connsiteY41" fmla="*/ 331544 h 2617544"/>
                <a:gd name="connsiteX42" fmla="*/ 1717284 w 2512622"/>
                <a:gd name="connsiteY42" fmla="*/ 326782 h 2617544"/>
                <a:gd name="connsiteX43" fmla="*/ 1683947 w 2512622"/>
                <a:gd name="connsiteY43" fmla="*/ 317257 h 2617544"/>
                <a:gd name="connsiteX44" fmla="*/ 1650609 w 2512622"/>
                <a:gd name="connsiteY44" fmla="*/ 312494 h 2617544"/>
                <a:gd name="connsiteX45" fmla="*/ 1622034 w 2512622"/>
                <a:gd name="connsiteY45" fmla="*/ 307732 h 2617544"/>
                <a:gd name="connsiteX46" fmla="*/ 1581553 w 2512622"/>
                <a:gd name="connsiteY46" fmla="*/ 291063 h 2617544"/>
                <a:gd name="connsiteX47" fmla="*/ 1552978 w 2512622"/>
                <a:gd name="connsiteY47" fmla="*/ 291063 h 2617544"/>
                <a:gd name="connsiteX48" fmla="*/ 1541072 w 2512622"/>
                <a:gd name="connsiteY48" fmla="*/ 274394 h 2617544"/>
                <a:gd name="connsiteX49" fmla="*/ 1526784 w 2512622"/>
                <a:gd name="connsiteY49" fmla="*/ 255344 h 2617544"/>
                <a:gd name="connsiteX50" fmla="*/ 1522021 w 2512622"/>
                <a:gd name="connsiteY50" fmla="*/ 229150 h 2617544"/>
                <a:gd name="connsiteX51" fmla="*/ 1533929 w 2512622"/>
                <a:gd name="connsiteY51" fmla="*/ 200576 h 2617544"/>
                <a:gd name="connsiteX52" fmla="*/ 1564884 w 2512622"/>
                <a:gd name="connsiteY52" fmla="*/ 174382 h 2617544"/>
                <a:gd name="connsiteX53" fmla="*/ 1557740 w 2512622"/>
                <a:gd name="connsiteY53" fmla="*/ 148188 h 2617544"/>
                <a:gd name="connsiteX54" fmla="*/ 1564884 w 2512622"/>
                <a:gd name="connsiteY54" fmla="*/ 117231 h 2617544"/>
                <a:gd name="connsiteX55" fmla="*/ 1583934 w 2512622"/>
                <a:gd name="connsiteY55" fmla="*/ 93419 h 2617544"/>
                <a:gd name="connsiteX56" fmla="*/ 1588697 w 2512622"/>
                <a:gd name="connsiteY56" fmla="*/ 79132 h 2617544"/>
                <a:gd name="connsiteX57" fmla="*/ 1579172 w 2512622"/>
                <a:gd name="connsiteY57" fmla="*/ 64844 h 2617544"/>
                <a:gd name="connsiteX58" fmla="*/ 1545834 w 2512622"/>
                <a:gd name="connsiteY58" fmla="*/ 38650 h 2617544"/>
                <a:gd name="connsiteX59" fmla="*/ 1522022 w 2512622"/>
                <a:gd name="connsiteY59" fmla="*/ 36269 h 2617544"/>
                <a:gd name="connsiteX60" fmla="*/ 1507734 w 2512622"/>
                <a:gd name="connsiteY60" fmla="*/ 550 h 2617544"/>
                <a:gd name="connsiteX61" fmla="*/ 1414072 w 2512622"/>
                <a:gd name="connsiteY61" fmla="*/ 17219 h 2617544"/>
                <a:gd name="connsiteX62" fmla="*/ 1365652 w 2512622"/>
                <a:gd name="connsiteY62" fmla="*/ 52144 h 2617544"/>
                <a:gd name="connsiteX63" fmla="*/ 1285484 w 2512622"/>
                <a:gd name="connsiteY63" fmla="*/ 75164 h 2617544"/>
                <a:gd name="connsiteX64" fmla="*/ 1263259 w 2512622"/>
                <a:gd name="connsiteY64" fmla="*/ 93419 h 2617544"/>
                <a:gd name="connsiteX65" fmla="*/ 1210872 w 2512622"/>
                <a:gd name="connsiteY65" fmla="*/ 120407 h 2617544"/>
                <a:gd name="connsiteX66" fmla="*/ 1144197 w 2512622"/>
                <a:gd name="connsiteY66" fmla="*/ 174382 h 2617544"/>
                <a:gd name="connsiteX67" fmla="*/ 972747 w 2512622"/>
                <a:gd name="connsiteY67" fmla="*/ 272807 h 2617544"/>
                <a:gd name="connsiteX68" fmla="*/ 750497 w 2512622"/>
                <a:gd name="connsiteY68" fmla="*/ 288682 h 2617544"/>
                <a:gd name="connsiteX69" fmla="*/ 736209 w 2512622"/>
                <a:gd name="connsiteY69" fmla="*/ 298207 h 2617544"/>
                <a:gd name="connsiteX70" fmla="*/ 731447 w 2512622"/>
                <a:gd name="connsiteY70" fmla="*/ 312494 h 2617544"/>
                <a:gd name="connsiteX71" fmla="*/ 717159 w 2512622"/>
                <a:gd name="connsiteY71" fmla="*/ 317257 h 2617544"/>
                <a:gd name="connsiteX72" fmla="*/ 712397 w 2512622"/>
                <a:gd name="connsiteY72" fmla="*/ 345832 h 2617544"/>
                <a:gd name="connsiteX73" fmla="*/ 702872 w 2512622"/>
                <a:gd name="connsiteY73" fmla="*/ 374407 h 2617544"/>
                <a:gd name="connsiteX74" fmla="*/ 698109 w 2512622"/>
                <a:gd name="connsiteY74" fmla="*/ 388694 h 2617544"/>
                <a:gd name="connsiteX75" fmla="*/ 683822 w 2512622"/>
                <a:gd name="connsiteY75" fmla="*/ 419650 h 2617544"/>
                <a:gd name="connsiteX76" fmla="*/ 702872 w 2512622"/>
                <a:gd name="connsiteY76" fmla="*/ 445844 h 2617544"/>
                <a:gd name="connsiteX77" fmla="*/ 731447 w 2512622"/>
                <a:gd name="connsiteY77" fmla="*/ 455369 h 2617544"/>
                <a:gd name="connsiteX78" fmla="*/ 740972 w 2512622"/>
                <a:gd name="connsiteY78" fmla="*/ 469657 h 2617544"/>
                <a:gd name="connsiteX79" fmla="*/ 745734 w 2512622"/>
                <a:gd name="connsiteY79" fmla="*/ 483944 h 2617544"/>
                <a:gd name="connsiteX80" fmla="*/ 745734 w 2512622"/>
                <a:gd name="connsiteY80" fmla="*/ 495850 h 2617544"/>
                <a:gd name="connsiteX81" fmla="*/ 748115 w 2512622"/>
                <a:gd name="connsiteY81" fmla="*/ 517282 h 2617544"/>
                <a:gd name="connsiteX82" fmla="*/ 755259 w 2512622"/>
                <a:gd name="connsiteY82" fmla="*/ 536332 h 2617544"/>
                <a:gd name="connsiteX83" fmla="*/ 745734 w 2512622"/>
                <a:gd name="connsiteY83" fmla="*/ 564907 h 2617544"/>
                <a:gd name="connsiteX84" fmla="*/ 736209 w 2512622"/>
                <a:gd name="connsiteY84" fmla="*/ 579194 h 2617544"/>
                <a:gd name="connsiteX85" fmla="*/ 736209 w 2512622"/>
                <a:gd name="connsiteY85" fmla="*/ 650632 h 2617544"/>
                <a:gd name="connsiteX86" fmla="*/ 740972 w 2512622"/>
                <a:gd name="connsiteY86" fmla="*/ 664919 h 2617544"/>
                <a:gd name="connsiteX87" fmla="*/ 745734 w 2512622"/>
                <a:gd name="connsiteY87" fmla="*/ 683969 h 2617544"/>
                <a:gd name="connsiteX88" fmla="*/ 760022 w 2512622"/>
                <a:gd name="connsiteY88" fmla="*/ 731594 h 2617544"/>
                <a:gd name="connsiteX89" fmla="*/ 764784 w 2512622"/>
                <a:gd name="connsiteY89" fmla="*/ 745882 h 2617544"/>
                <a:gd name="connsiteX90" fmla="*/ 771928 w 2512622"/>
                <a:gd name="connsiteY90" fmla="*/ 791125 h 2617544"/>
                <a:gd name="connsiteX91" fmla="*/ 750497 w 2512622"/>
                <a:gd name="connsiteY91" fmla="*/ 812557 h 2617544"/>
                <a:gd name="connsiteX92" fmla="*/ 731447 w 2512622"/>
                <a:gd name="connsiteY92" fmla="*/ 817319 h 2617544"/>
                <a:gd name="connsiteX93" fmla="*/ 712397 w 2512622"/>
                <a:gd name="connsiteY93" fmla="*/ 824463 h 2617544"/>
                <a:gd name="connsiteX94" fmla="*/ 683822 w 2512622"/>
                <a:gd name="connsiteY94" fmla="*/ 843513 h 2617544"/>
                <a:gd name="connsiteX95" fmla="*/ 674297 w 2512622"/>
                <a:gd name="connsiteY95" fmla="*/ 860182 h 2617544"/>
                <a:gd name="connsiteX96" fmla="*/ 660009 w 2512622"/>
                <a:gd name="connsiteY96" fmla="*/ 869707 h 2617544"/>
                <a:gd name="connsiteX97" fmla="*/ 650484 w 2512622"/>
                <a:gd name="connsiteY97" fmla="*/ 883994 h 2617544"/>
                <a:gd name="connsiteX98" fmla="*/ 640959 w 2512622"/>
                <a:gd name="connsiteY98" fmla="*/ 964957 h 2617544"/>
                <a:gd name="connsiteX99" fmla="*/ 626672 w 2512622"/>
                <a:gd name="connsiteY99" fmla="*/ 998294 h 2617544"/>
                <a:gd name="connsiteX100" fmla="*/ 593334 w 2512622"/>
                <a:gd name="connsiteY100" fmla="*/ 1012582 h 2617544"/>
                <a:gd name="connsiteX101" fmla="*/ 588572 w 2512622"/>
                <a:gd name="connsiteY101" fmla="*/ 1026869 h 2617544"/>
                <a:gd name="connsiteX102" fmla="*/ 593334 w 2512622"/>
                <a:gd name="connsiteY102" fmla="*/ 1041157 h 2617544"/>
                <a:gd name="connsiteX103" fmla="*/ 579047 w 2512622"/>
                <a:gd name="connsiteY103" fmla="*/ 1055444 h 2617544"/>
                <a:gd name="connsiteX104" fmla="*/ 569521 w 2512622"/>
                <a:gd name="connsiteY104" fmla="*/ 1098307 h 2617544"/>
                <a:gd name="connsiteX105" fmla="*/ 552854 w 2512622"/>
                <a:gd name="connsiteY105" fmla="*/ 1129262 h 2617544"/>
                <a:gd name="connsiteX106" fmla="*/ 533803 w 2512622"/>
                <a:gd name="connsiteY106" fmla="*/ 1150694 h 2617544"/>
                <a:gd name="connsiteX107" fmla="*/ 519515 w 2512622"/>
                <a:gd name="connsiteY107" fmla="*/ 1179269 h 2617544"/>
                <a:gd name="connsiteX108" fmla="*/ 498084 w 2512622"/>
                <a:gd name="connsiteY108" fmla="*/ 1226894 h 2617544"/>
                <a:gd name="connsiteX109" fmla="*/ 493322 w 2512622"/>
                <a:gd name="connsiteY109" fmla="*/ 1241182 h 2617544"/>
                <a:gd name="connsiteX110" fmla="*/ 474272 w 2512622"/>
                <a:gd name="connsiteY110" fmla="*/ 1274519 h 2617544"/>
                <a:gd name="connsiteX111" fmla="*/ 464747 w 2512622"/>
                <a:gd name="connsiteY111" fmla="*/ 1293569 h 2617544"/>
                <a:gd name="connsiteX112" fmla="*/ 459984 w 2512622"/>
                <a:gd name="connsiteY112" fmla="*/ 1307857 h 2617544"/>
                <a:gd name="connsiteX113" fmla="*/ 450459 w 2512622"/>
                <a:gd name="connsiteY113" fmla="*/ 1322144 h 2617544"/>
                <a:gd name="connsiteX114" fmla="*/ 436172 w 2512622"/>
                <a:gd name="connsiteY114" fmla="*/ 1360244 h 2617544"/>
                <a:gd name="connsiteX115" fmla="*/ 412359 w 2512622"/>
                <a:gd name="connsiteY115" fmla="*/ 1403107 h 2617544"/>
                <a:gd name="connsiteX116" fmla="*/ 398072 w 2512622"/>
                <a:gd name="connsiteY116" fmla="*/ 1436445 h 2617544"/>
                <a:gd name="connsiteX117" fmla="*/ 393310 w 2512622"/>
                <a:gd name="connsiteY117" fmla="*/ 1465019 h 2617544"/>
                <a:gd name="connsiteX118" fmla="*/ 379022 w 2512622"/>
                <a:gd name="connsiteY118" fmla="*/ 1526932 h 2617544"/>
                <a:gd name="connsiteX119" fmla="*/ 374259 w 2512622"/>
                <a:gd name="connsiteY119" fmla="*/ 1565032 h 2617544"/>
                <a:gd name="connsiteX120" fmla="*/ 369497 w 2512622"/>
                <a:gd name="connsiteY120" fmla="*/ 1579319 h 2617544"/>
                <a:gd name="connsiteX121" fmla="*/ 357591 w 2512622"/>
                <a:gd name="connsiteY121" fmla="*/ 1615038 h 2617544"/>
                <a:gd name="connsiteX122" fmla="*/ 343303 w 2512622"/>
                <a:gd name="connsiteY122" fmla="*/ 1660282 h 2617544"/>
                <a:gd name="connsiteX123" fmla="*/ 336159 w 2512622"/>
                <a:gd name="connsiteY123" fmla="*/ 1684094 h 2617544"/>
                <a:gd name="connsiteX124" fmla="*/ 326634 w 2512622"/>
                <a:gd name="connsiteY124" fmla="*/ 1698382 h 2617544"/>
                <a:gd name="connsiteX125" fmla="*/ 321872 w 2512622"/>
                <a:gd name="connsiteY125" fmla="*/ 1712669 h 2617544"/>
                <a:gd name="connsiteX126" fmla="*/ 307584 w 2512622"/>
                <a:gd name="connsiteY126" fmla="*/ 1722194 h 2617544"/>
                <a:gd name="connsiteX127" fmla="*/ 293297 w 2512622"/>
                <a:gd name="connsiteY127" fmla="*/ 1750769 h 2617544"/>
                <a:gd name="connsiteX128" fmla="*/ 283772 w 2512622"/>
                <a:gd name="connsiteY128" fmla="*/ 1779344 h 2617544"/>
                <a:gd name="connsiteX129" fmla="*/ 267103 w 2512622"/>
                <a:gd name="connsiteY129" fmla="*/ 1810301 h 2617544"/>
                <a:gd name="connsiteX130" fmla="*/ 231384 w 2512622"/>
                <a:gd name="connsiteY130" fmla="*/ 1846019 h 2617544"/>
                <a:gd name="connsiteX131" fmla="*/ 207572 w 2512622"/>
                <a:gd name="connsiteY131" fmla="*/ 1869832 h 2617544"/>
                <a:gd name="connsiteX132" fmla="*/ 202809 w 2512622"/>
                <a:gd name="connsiteY132" fmla="*/ 1884119 h 2617544"/>
                <a:gd name="connsiteX133" fmla="*/ 174234 w 2512622"/>
                <a:gd name="connsiteY133" fmla="*/ 1903169 h 2617544"/>
                <a:gd name="connsiteX134" fmla="*/ 159947 w 2512622"/>
                <a:gd name="connsiteY134" fmla="*/ 1912694 h 2617544"/>
                <a:gd name="connsiteX135" fmla="*/ 131372 w 2512622"/>
                <a:gd name="connsiteY135" fmla="*/ 1941270 h 2617544"/>
                <a:gd name="connsiteX136" fmla="*/ 102797 w 2512622"/>
                <a:gd name="connsiteY136" fmla="*/ 1953175 h 2617544"/>
                <a:gd name="connsiteX137" fmla="*/ 78985 w 2512622"/>
                <a:gd name="connsiteY137" fmla="*/ 1965081 h 2617544"/>
                <a:gd name="connsiteX138" fmla="*/ 45647 w 2512622"/>
                <a:gd name="connsiteY138" fmla="*/ 1981750 h 2617544"/>
                <a:gd name="connsiteX139" fmla="*/ 24215 w 2512622"/>
                <a:gd name="connsiteY139" fmla="*/ 1986513 h 2617544"/>
                <a:gd name="connsiteX140" fmla="*/ 403 w 2512622"/>
                <a:gd name="connsiteY140" fmla="*/ 1996038 h 2617544"/>
                <a:gd name="connsiteX141" fmla="*/ 12309 w 2512622"/>
                <a:gd name="connsiteY141" fmla="*/ 2036519 h 2617544"/>
                <a:gd name="connsiteX142" fmla="*/ 43265 w 2512622"/>
                <a:gd name="connsiteY142" fmla="*/ 2062713 h 2617544"/>
                <a:gd name="connsiteX143" fmla="*/ 67079 w 2512622"/>
                <a:gd name="connsiteY143" fmla="*/ 2079382 h 2617544"/>
                <a:gd name="connsiteX144" fmla="*/ 90890 w 2512622"/>
                <a:gd name="connsiteY144" fmla="*/ 2084144 h 2617544"/>
                <a:gd name="connsiteX145" fmla="*/ 114703 w 2512622"/>
                <a:gd name="connsiteY145" fmla="*/ 2105575 h 2617544"/>
                <a:gd name="connsiteX146" fmla="*/ 119466 w 2512622"/>
                <a:gd name="connsiteY146" fmla="*/ 2134151 h 2617544"/>
                <a:gd name="connsiteX147" fmla="*/ 126609 w 2512622"/>
                <a:gd name="connsiteY147" fmla="*/ 2155582 h 2617544"/>
                <a:gd name="connsiteX148" fmla="*/ 121847 w 2512622"/>
                <a:gd name="connsiteY148" fmla="*/ 2193682 h 2617544"/>
                <a:gd name="connsiteX149" fmla="*/ 112322 w 2512622"/>
                <a:gd name="connsiteY149" fmla="*/ 2212732 h 2617544"/>
                <a:gd name="connsiteX150" fmla="*/ 100416 w 2512622"/>
                <a:gd name="connsiteY150" fmla="*/ 2231781 h 2617544"/>
                <a:gd name="connsiteX151" fmla="*/ 71841 w 2512622"/>
                <a:gd name="connsiteY151" fmla="*/ 2234163 h 2617544"/>
                <a:gd name="connsiteX152" fmla="*/ 50409 w 2512622"/>
                <a:gd name="connsiteY152" fmla="*/ 2260357 h 2617544"/>
                <a:gd name="connsiteX153" fmla="*/ 21834 w 2512622"/>
                <a:gd name="connsiteY153" fmla="*/ 2274644 h 2617544"/>
                <a:gd name="connsiteX154" fmla="*/ 31359 w 2512622"/>
                <a:gd name="connsiteY154" fmla="*/ 2298457 h 2617544"/>
                <a:gd name="connsiteX155" fmla="*/ 21834 w 2512622"/>
                <a:gd name="connsiteY155" fmla="*/ 2331794 h 2617544"/>
                <a:gd name="connsiteX156" fmla="*/ 12309 w 2512622"/>
                <a:gd name="connsiteY156" fmla="*/ 2346082 h 2617544"/>
                <a:gd name="connsiteX157" fmla="*/ 374259 w 2512622"/>
                <a:gd name="connsiteY157" fmla="*/ 2617544 h 2617544"/>
                <a:gd name="connsiteX0" fmla="*/ 690172 w 2512823"/>
                <a:gd name="connsiteY0" fmla="*/ 2427044 h 2617544"/>
                <a:gd name="connsiteX1" fmla="*/ 1179122 w 2512823"/>
                <a:gd name="connsiteY1" fmla="*/ 1960319 h 2617544"/>
                <a:gd name="connsiteX2" fmla="*/ 1449791 w 2512823"/>
                <a:gd name="connsiteY2" fmla="*/ 1567413 h 2617544"/>
                <a:gd name="connsiteX3" fmla="*/ 1573615 w 2512823"/>
                <a:gd name="connsiteY3" fmla="*/ 1299920 h 2617544"/>
                <a:gd name="connsiteX4" fmla="*/ 1823647 w 2512823"/>
                <a:gd name="connsiteY4" fmla="*/ 1169744 h 2617544"/>
                <a:gd name="connsiteX5" fmla="*/ 2145909 w 2512823"/>
                <a:gd name="connsiteY5" fmla="*/ 1020519 h 2617544"/>
                <a:gd name="connsiteX6" fmla="*/ 2325297 w 2512823"/>
                <a:gd name="connsiteY6" fmla="*/ 942732 h 2617544"/>
                <a:gd name="connsiteX7" fmla="*/ 2388796 w 2512823"/>
                <a:gd name="connsiteY7" fmla="*/ 876851 h 2617544"/>
                <a:gd name="connsiteX8" fmla="*/ 2436421 w 2512823"/>
                <a:gd name="connsiteY8" fmla="*/ 850656 h 2617544"/>
                <a:gd name="connsiteX9" fmla="*/ 2512622 w 2512823"/>
                <a:gd name="connsiteY9" fmla="*/ 750644 h 2617544"/>
                <a:gd name="connsiteX10" fmla="*/ 2457853 w 2512823"/>
                <a:gd name="connsiteY10" fmla="*/ 710163 h 2617544"/>
                <a:gd name="connsiteX11" fmla="*/ 2431659 w 2512823"/>
                <a:gd name="connsiteY11" fmla="*/ 698257 h 2617544"/>
                <a:gd name="connsiteX12" fmla="*/ 2414991 w 2512823"/>
                <a:gd name="connsiteY12" fmla="*/ 672063 h 2617544"/>
                <a:gd name="connsiteX13" fmla="*/ 2398321 w 2512823"/>
                <a:gd name="connsiteY13" fmla="*/ 641106 h 2617544"/>
                <a:gd name="connsiteX14" fmla="*/ 2367365 w 2512823"/>
                <a:gd name="connsiteY14" fmla="*/ 614913 h 2617544"/>
                <a:gd name="connsiteX15" fmla="*/ 2348316 w 2512823"/>
                <a:gd name="connsiteY15" fmla="*/ 576813 h 2617544"/>
                <a:gd name="connsiteX16" fmla="*/ 2322122 w 2512823"/>
                <a:gd name="connsiteY16" fmla="*/ 541094 h 2617544"/>
                <a:gd name="connsiteX17" fmla="*/ 2307834 w 2512823"/>
                <a:gd name="connsiteY17" fmla="*/ 531569 h 2617544"/>
                <a:gd name="connsiteX18" fmla="*/ 2264972 w 2512823"/>
                <a:gd name="connsiteY18" fmla="*/ 512519 h 2617544"/>
                <a:gd name="connsiteX19" fmla="*/ 2241159 w 2512823"/>
                <a:gd name="connsiteY19" fmla="*/ 486326 h 2617544"/>
                <a:gd name="connsiteX20" fmla="*/ 2231634 w 2512823"/>
                <a:gd name="connsiteY20" fmla="*/ 464894 h 2617544"/>
                <a:gd name="connsiteX21" fmla="*/ 2212584 w 2512823"/>
                <a:gd name="connsiteY21" fmla="*/ 455369 h 2617544"/>
                <a:gd name="connsiteX22" fmla="*/ 2198297 w 2512823"/>
                <a:gd name="connsiteY22" fmla="*/ 445844 h 2617544"/>
                <a:gd name="connsiteX23" fmla="*/ 2179247 w 2512823"/>
                <a:gd name="connsiteY23" fmla="*/ 450607 h 2617544"/>
                <a:gd name="connsiteX24" fmla="*/ 2155434 w 2512823"/>
                <a:gd name="connsiteY24" fmla="*/ 426794 h 2617544"/>
                <a:gd name="connsiteX25" fmla="*/ 2136384 w 2512823"/>
                <a:gd name="connsiteY25" fmla="*/ 398219 h 2617544"/>
                <a:gd name="connsiteX26" fmla="*/ 2126859 w 2512823"/>
                <a:gd name="connsiteY26" fmla="*/ 369644 h 2617544"/>
                <a:gd name="connsiteX27" fmla="*/ 2103047 w 2512823"/>
                <a:gd name="connsiteY27" fmla="*/ 369644 h 2617544"/>
                <a:gd name="connsiteX28" fmla="*/ 2088759 w 2512823"/>
                <a:gd name="connsiteY28" fmla="*/ 355357 h 2617544"/>
                <a:gd name="connsiteX29" fmla="*/ 2050660 w 2512823"/>
                <a:gd name="connsiteY29" fmla="*/ 348213 h 2617544"/>
                <a:gd name="connsiteX30" fmla="*/ 2007797 w 2512823"/>
                <a:gd name="connsiteY30" fmla="*/ 336307 h 2617544"/>
                <a:gd name="connsiteX31" fmla="*/ 1976841 w 2512823"/>
                <a:gd name="connsiteY31" fmla="*/ 333925 h 2617544"/>
                <a:gd name="connsiteX32" fmla="*/ 1948266 w 2512823"/>
                <a:gd name="connsiteY32" fmla="*/ 329163 h 2617544"/>
                <a:gd name="connsiteX33" fmla="*/ 1926834 w 2512823"/>
                <a:gd name="connsiteY33" fmla="*/ 312494 h 2617544"/>
                <a:gd name="connsiteX34" fmla="*/ 1912547 w 2512823"/>
                <a:gd name="connsiteY34" fmla="*/ 317257 h 2617544"/>
                <a:gd name="connsiteX35" fmla="*/ 1841109 w 2512823"/>
                <a:gd name="connsiteY35" fmla="*/ 302969 h 2617544"/>
                <a:gd name="connsiteX36" fmla="*/ 1812534 w 2512823"/>
                <a:gd name="connsiteY36" fmla="*/ 293444 h 2617544"/>
                <a:gd name="connsiteX37" fmla="*/ 1798247 w 2512823"/>
                <a:gd name="connsiteY37" fmla="*/ 288682 h 2617544"/>
                <a:gd name="connsiteX38" fmla="*/ 1783959 w 2512823"/>
                <a:gd name="connsiteY38" fmla="*/ 298207 h 2617544"/>
                <a:gd name="connsiteX39" fmla="*/ 1769672 w 2512823"/>
                <a:gd name="connsiteY39" fmla="*/ 302969 h 2617544"/>
                <a:gd name="connsiteX40" fmla="*/ 1741097 w 2512823"/>
                <a:gd name="connsiteY40" fmla="*/ 331544 h 2617544"/>
                <a:gd name="connsiteX41" fmla="*/ 1717284 w 2512823"/>
                <a:gd name="connsiteY41" fmla="*/ 326782 h 2617544"/>
                <a:gd name="connsiteX42" fmla="*/ 1683947 w 2512823"/>
                <a:gd name="connsiteY42" fmla="*/ 317257 h 2617544"/>
                <a:gd name="connsiteX43" fmla="*/ 1650609 w 2512823"/>
                <a:gd name="connsiteY43" fmla="*/ 312494 h 2617544"/>
                <a:gd name="connsiteX44" fmla="*/ 1622034 w 2512823"/>
                <a:gd name="connsiteY44" fmla="*/ 307732 h 2617544"/>
                <a:gd name="connsiteX45" fmla="*/ 1581553 w 2512823"/>
                <a:gd name="connsiteY45" fmla="*/ 291063 h 2617544"/>
                <a:gd name="connsiteX46" fmla="*/ 1552978 w 2512823"/>
                <a:gd name="connsiteY46" fmla="*/ 291063 h 2617544"/>
                <a:gd name="connsiteX47" fmla="*/ 1541072 w 2512823"/>
                <a:gd name="connsiteY47" fmla="*/ 274394 h 2617544"/>
                <a:gd name="connsiteX48" fmla="*/ 1526784 w 2512823"/>
                <a:gd name="connsiteY48" fmla="*/ 255344 h 2617544"/>
                <a:gd name="connsiteX49" fmla="*/ 1522021 w 2512823"/>
                <a:gd name="connsiteY49" fmla="*/ 229150 h 2617544"/>
                <a:gd name="connsiteX50" fmla="*/ 1533929 w 2512823"/>
                <a:gd name="connsiteY50" fmla="*/ 200576 h 2617544"/>
                <a:gd name="connsiteX51" fmla="*/ 1564884 w 2512823"/>
                <a:gd name="connsiteY51" fmla="*/ 174382 h 2617544"/>
                <a:gd name="connsiteX52" fmla="*/ 1557740 w 2512823"/>
                <a:gd name="connsiteY52" fmla="*/ 148188 h 2617544"/>
                <a:gd name="connsiteX53" fmla="*/ 1564884 w 2512823"/>
                <a:gd name="connsiteY53" fmla="*/ 117231 h 2617544"/>
                <a:gd name="connsiteX54" fmla="*/ 1583934 w 2512823"/>
                <a:gd name="connsiteY54" fmla="*/ 93419 h 2617544"/>
                <a:gd name="connsiteX55" fmla="*/ 1588697 w 2512823"/>
                <a:gd name="connsiteY55" fmla="*/ 79132 h 2617544"/>
                <a:gd name="connsiteX56" fmla="*/ 1579172 w 2512823"/>
                <a:gd name="connsiteY56" fmla="*/ 64844 h 2617544"/>
                <a:gd name="connsiteX57" fmla="*/ 1545834 w 2512823"/>
                <a:gd name="connsiteY57" fmla="*/ 38650 h 2617544"/>
                <a:gd name="connsiteX58" fmla="*/ 1522022 w 2512823"/>
                <a:gd name="connsiteY58" fmla="*/ 36269 h 2617544"/>
                <a:gd name="connsiteX59" fmla="*/ 1507734 w 2512823"/>
                <a:gd name="connsiteY59" fmla="*/ 550 h 2617544"/>
                <a:gd name="connsiteX60" fmla="*/ 1414072 w 2512823"/>
                <a:gd name="connsiteY60" fmla="*/ 17219 h 2617544"/>
                <a:gd name="connsiteX61" fmla="*/ 1365652 w 2512823"/>
                <a:gd name="connsiteY61" fmla="*/ 52144 h 2617544"/>
                <a:gd name="connsiteX62" fmla="*/ 1285484 w 2512823"/>
                <a:gd name="connsiteY62" fmla="*/ 75164 h 2617544"/>
                <a:gd name="connsiteX63" fmla="*/ 1263259 w 2512823"/>
                <a:gd name="connsiteY63" fmla="*/ 93419 h 2617544"/>
                <a:gd name="connsiteX64" fmla="*/ 1210872 w 2512823"/>
                <a:gd name="connsiteY64" fmla="*/ 120407 h 2617544"/>
                <a:gd name="connsiteX65" fmla="*/ 1144197 w 2512823"/>
                <a:gd name="connsiteY65" fmla="*/ 174382 h 2617544"/>
                <a:gd name="connsiteX66" fmla="*/ 972747 w 2512823"/>
                <a:gd name="connsiteY66" fmla="*/ 272807 h 2617544"/>
                <a:gd name="connsiteX67" fmla="*/ 750497 w 2512823"/>
                <a:gd name="connsiteY67" fmla="*/ 288682 h 2617544"/>
                <a:gd name="connsiteX68" fmla="*/ 736209 w 2512823"/>
                <a:gd name="connsiteY68" fmla="*/ 298207 h 2617544"/>
                <a:gd name="connsiteX69" fmla="*/ 731447 w 2512823"/>
                <a:gd name="connsiteY69" fmla="*/ 312494 h 2617544"/>
                <a:gd name="connsiteX70" fmla="*/ 717159 w 2512823"/>
                <a:gd name="connsiteY70" fmla="*/ 317257 h 2617544"/>
                <a:gd name="connsiteX71" fmla="*/ 712397 w 2512823"/>
                <a:gd name="connsiteY71" fmla="*/ 345832 h 2617544"/>
                <a:gd name="connsiteX72" fmla="*/ 702872 w 2512823"/>
                <a:gd name="connsiteY72" fmla="*/ 374407 h 2617544"/>
                <a:gd name="connsiteX73" fmla="*/ 698109 w 2512823"/>
                <a:gd name="connsiteY73" fmla="*/ 388694 h 2617544"/>
                <a:gd name="connsiteX74" fmla="*/ 683822 w 2512823"/>
                <a:gd name="connsiteY74" fmla="*/ 419650 h 2617544"/>
                <a:gd name="connsiteX75" fmla="*/ 702872 w 2512823"/>
                <a:gd name="connsiteY75" fmla="*/ 445844 h 2617544"/>
                <a:gd name="connsiteX76" fmla="*/ 731447 w 2512823"/>
                <a:gd name="connsiteY76" fmla="*/ 455369 h 2617544"/>
                <a:gd name="connsiteX77" fmla="*/ 740972 w 2512823"/>
                <a:gd name="connsiteY77" fmla="*/ 469657 h 2617544"/>
                <a:gd name="connsiteX78" fmla="*/ 745734 w 2512823"/>
                <a:gd name="connsiteY78" fmla="*/ 483944 h 2617544"/>
                <a:gd name="connsiteX79" fmla="*/ 745734 w 2512823"/>
                <a:gd name="connsiteY79" fmla="*/ 495850 h 2617544"/>
                <a:gd name="connsiteX80" fmla="*/ 748115 w 2512823"/>
                <a:gd name="connsiteY80" fmla="*/ 517282 h 2617544"/>
                <a:gd name="connsiteX81" fmla="*/ 755259 w 2512823"/>
                <a:gd name="connsiteY81" fmla="*/ 536332 h 2617544"/>
                <a:gd name="connsiteX82" fmla="*/ 745734 w 2512823"/>
                <a:gd name="connsiteY82" fmla="*/ 564907 h 2617544"/>
                <a:gd name="connsiteX83" fmla="*/ 736209 w 2512823"/>
                <a:gd name="connsiteY83" fmla="*/ 579194 h 2617544"/>
                <a:gd name="connsiteX84" fmla="*/ 736209 w 2512823"/>
                <a:gd name="connsiteY84" fmla="*/ 650632 h 2617544"/>
                <a:gd name="connsiteX85" fmla="*/ 740972 w 2512823"/>
                <a:gd name="connsiteY85" fmla="*/ 664919 h 2617544"/>
                <a:gd name="connsiteX86" fmla="*/ 745734 w 2512823"/>
                <a:gd name="connsiteY86" fmla="*/ 683969 h 2617544"/>
                <a:gd name="connsiteX87" fmla="*/ 760022 w 2512823"/>
                <a:gd name="connsiteY87" fmla="*/ 731594 h 2617544"/>
                <a:gd name="connsiteX88" fmla="*/ 764784 w 2512823"/>
                <a:gd name="connsiteY88" fmla="*/ 745882 h 2617544"/>
                <a:gd name="connsiteX89" fmla="*/ 771928 w 2512823"/>
                <a:gd name="connsiteY89" fmla="*/ 791125 h 2617544"/>
                <a:gd name="connsiteX90" fmla="*/ 750497 w 2512823"/>
                <a:gd name="connsiteY90" fmla="*/ 812557 h 2617544"/>
                <a:gd name="connsiteX91" fmla="*/ 731447 w 2512823"/>
                <a:gd name="connsiteY91" fmla="*/ 817319 h 2617544"/>
                <a:gd name="connsiteX92" fmla="*/ 712397 w 2512823"/>
                <a:gd name="connsiteY92" fmla="*/ 824463 h 2617544"/>
                <a:gd name="connsiteX93" fmla="*/ 683822 w 2512823"/>
                <a:gd name="connsiteY93" fmla="*/ 843513 h 2617544"/>
                <a:gd name="connsiteX94" fmla="*/ 674297 w 2512823"/>
                <a:gd name="connsiteY94" fmla="*/ 860182 h 2617544"/>
                <a:gd name="connsiteX95" fmla="*/ 660009 w 2512823"/>
                <a:gd name="connsiteY95" fmla="*/ 869707 h 2617544"/>
                <a:gd name="connsiteX96" fmla="*/ 650484 w 2512823"/>
                <a:gd name="connsiteY96" fmla="*/ 883994 h 2617544"/>
                <a:gd name="connsiteX97" fmla="*/ 640959 w 2512823"/>
                <a:gd name="connsiteY97" fmla="*/ 964957 h 2617544"/>
                <a:gd name="connsiteX98" fmla="*/ 626672 w 2512823"/>
                <a:gd name="connsiteY98" fmla="*/ 998294 h 2617544"/>
                <a:gd name="connsiteX99" fmla="*/ 593334 w 2512823"/>
                <a:gd name="connsiteY99" fmla="*/ 1012582 h 2617544"/>
                <a:gd name="connsiteX100" fmla="*/ 588572 w 2512823"/>
                <a:gd name="connsiteY100" fmla="*/ 1026869 h 2617544"/>
                <a:gd name="connsiteX101" fmla="*/ 593334 w 2512823"/>
                <a:gd name="connsiteY101" fmla="*/ 1041157 h 2617544"/>
                <a:gd name="connsiteX102" fmla="*/ 579047 w 2512823"/>
                <a:gd name="connsiteY102" fmla="*/ 1055444 h 2617544"/>
                <a:gd name="connsiteX103" fmla="*/ 569521 w 2512823"/>
                <a:gd name="connsiteY103" fmla="*/ 1098307 h 2617544"/>
                <a:gd name="connsiteX104" fmla="*/ 552854 w 2512823"/>
                <a:gd name="connsiteY104" fmla="*/ 1129262 h 2617544"/>
                <a:gd name="connsiteX105" fmla="*/ 533803 w 2512823"/>
                <a:gd name="connsiteY105" fmla="*/ 1150694 h 2617544"/>
                <a:gd name="connsiteX106" fmla="*/ 519515 w 2512823"/>
                <a:gd name="connsiteY106" fmla="*/ 1179269 h 2617544"/>
                <a:gd name="connsiteX107" fmla="*/ 498084 w 2512823"/>
                <a:gd name="connsiteY107" fmla="*/ 1226894 h 2617544"/>
                <a:gd name="connsiteX108" fmla="*/ 493322 w 2512823"/>
                <a:gd name="connsiteY108" fmla="*/ 1241182 h 2617544"/>
                <a:gd name="connsiteX109" fmla="*/ 474272 w 2512823"/>
                <a:gd name="connsiteY109" fmla="*/ 1274519 h 2617544"/>
                <a:gd name="connsiteX110" fmla="*/ 464747 w 2512823"/>
                <a:gd name="connsiteY110" fmla="*/ 1293569 h 2617544"/>
                <a:gd name="connsiteX111" fmla="*/ 459984 w 2512823"/>
                <a:gd name="connsiteY111" fmla="*/ 1307857 h 2617544"/>
                <a:gd name="connsiteX112" fmla="*/ 450459 w 2512823"/>
                <a:gd name="connsiteY112" fmla="*/ 1322144 h 2617544"/>
                <a:gd name="connsiteX113" fmla="*/ 436172 w 2512823"/>
                <a:gd name="connsiteY113" fmla="*/ 1360244 h 2617544"/>
                <a:gd name="connsiteX114" fmla="*/ 412359 w 2512823"/>
                <a:gd name="connsiteY114" fmla="*/ 1403107 h 2617544"/>
                <a:gd name="connsiteX115" fmla="*/ 398072 w 2512823"/>
                <a:gd name="connsiteY115" fmla="*/ 1436445 h 2617544"/>
                <a:gd name="connsiteX116" fmla="*/ 393310 w 2512823"/>
                <a:gd name="connsiteY116" fmla="*/ 1465019 h 2617544"/>
                <a:gd name="connsiteX117" fmla="*/ 379022 w 2512823"/>
                <a:gd name="connsiteY117" fmla="*/ 1526932 h 2617544"/>
                <a:gd name="connsiteX118" fmla="*/ 374259 w 2512823"/>
                <a:gd name="connsiteY118" fmla="*/ 1565032 h 2617544"/>
                <a:gd name="connsiteX119" fmla="*/ 369497 w 2512823"/>
                <a:gd name="connsiteY119" fmla="*/ 1579319 h 2617544"/>
                <a:gd name="connsiteX120" fmla="*/ 357591 w 2512823"/>
                <a:gd name="connsiteY120" fmla="*/ 1615038 h 2617544"/>
                <a:gd name="connsiteX121" fmla="*/ 343303 w 2512823"/>
                <a:gd name="connsiteY121" fmla="*/ 1660282 h 2617544"/>
                <a:gd name="connsiteX122" fmla="*/ 336159 w 2512823"/>
                <a:gd name="connsiteY122" fmla="*/ 1684094 h 2617544"/>
                <a:gd name="connsiteX123" fmla="*/ 326634 w 2512823"/>
                <a:gd name="connsiteY123" fmla="*/ 1698382 h 2617544"/>
                <a:gd name="connsiteX124" fmla="*/ 321872 w 2512823"/>
                <a:gd name="connsiteY124" fmla="*/ 1712669 h 2617544"/>
                <a:gd name="connsiteX125" fmla="*/ 307584 w 2512823"/>
                <a:gd name="connsiteY125" fmla="*/ 1722194 h 2617544"/>
                <a:gd name="connsiteX126" fmla="*/ 293297 w 2512823"/>
                <a:gd name="connsiteY126" fmla="*/ 1750769 h 2617544"/>
                <a:gd name="connsiteX127" fmla="*/ 283772 w 2512823"/>
                <a:gd name="connsiteY127" fmla="*/ 1779344 h 2617544"/>
                <a:gd name="connsiteX128" fmla="*/ 267103 w 2512823"/>
                <a:gd name="connsiteY128" fmla="*/ 1810301 h 2617544"/>
                <a:gd name="connsiteX129" fmla="*/ 231384 w 2512823"/>
                <a:gd name="connsiteY129" fmla="*/ 1846019 h 2617544"/>
                <a:gd name="connsiteX130" fmla="*/ 207572 w 2512823"/>
                <a:gd name="connsiteY130" fmla="*/ 1869832 h 2617544"/>
                <a:gd name="connsiteX131" fmla="*/ 202809 w 2512823"/>
                <a:gd name="connsiteY131" fmla="*/ 1884119 h 2617544"/>
                <a:gd name="connsiteX132" fmla="*/ 174234 w 2512823"/>
                <a:gd name="connsiteY132" fmla="*/ 1903169 h 2617544"/>
                <a:gd name="connsiteX133" fmla="*/ 159947 w 2512823"/>
                <a:gd name="connsiteY133" fmla="*/ 1912694 h 2617544"/>
                <a:gd name="connsiteX134" fmla="*/ 131372 w 2512823"/>
                <a:gd name="connsiteY134" fmla="*/ 1941270 h 2617544"/>
                <a:gd name="connsiteX135" fmla="*/ 102797 w 2512823"/>
                <a:gd name="connsiteY135" fmla="*/ 1953175 h 2617544"/>
                <a:gd name="connsiteX136" fmla="*/ 78985 w 2512823"/>
                <a:gd name="connsiteY136" fmla="*/ 1965081 h 2617544"/>
                <a:gd name="connsiteX137" fmla="*/ 45647 w 2512823"/>
                <a:gd name="connsiteY137" fmla="*/ 1981750 h 2617544"/>
                <a:gd name="connsiteX138" fmla="*/ 24215 w 2512823"/>
                <a:gd name="connsiteY138" fmla="*/ 1986513 h 2617544"/>
                <a:gd name="connsiteX139" fmla="*/ 403 w 2512823"/>
                <a:gd name="connsiteY139" fmla="*/ 1996038 h 2617544"/>
                <a:gd name="connsiteX140" fmla="*/ 12309 w 2512823"/>
                <a:gd name="connsiteY140" fmla="*/ 2036519 h 2617544"/>
                <a:gd name="connsiteX141" fmla="*/ 43265 w 2512823"/>
                <a:gd name="connsiteY141" fmla="*/ 2062713 h 2617544"/>
                <a:gd name="connsiteX142" fmla="*/ 67079 w 2512823"/>
                <a:gd name="connsiteY142" fmla="*/ 2079382 h 2617544"/>
                <a:gd name="connsiteX143" fmla="*/ 90890 w 2512823"/>
                <a:gd name="connsiteY143" fmla="*/ 2084144 h 2617544"/>
                <a:gd name="connsiteX144" fmla="*/ 114703 w 2512823"/>
                <a:gd name="connsiteY144" fmla="*/ 2105575 h 2617544"/>
                <a:gd name="connsiteX145" fmla="*/ 119466 w 2512823"/>
                <a:gd name="connsiteY145" fmla="*/ 2134151 h 2617544"/>
                <a:gd name="connsiteX146" fmla="*/ 126609 w 2512823"/>
                <a:gd name="connsiteY146" fmla="*/ 2155582 h 2617544"/>
                <a:gd name="connsiteX147" fmla="*/ 121847 w 2512823"/>
                <a:gd name="connsiteY147" fmla="*/ 2193682 h 2617544"/>
                <a:gd name="connsiteX148" fmla="*/ 112322 w 2512823"/>
                <a:gd name="connsiteY148" fmla="*/ 2212732 h 2617544"/>
                <a:gd name="connsiteX149" fmla="*/ 100416 w 2512823"/>
                <a:gd name="connsiteY149" fmla="*/ 2231781 h 2617544"/>
                <a:gd name="connsiteX150" fmla="*/ 71841 w 2512823"/>
                <a:gd name="connsiteY150" fmla="*/ 2234163 h 2617544"/>
                <a:gd name="connsiteX151" fmla="*/ 50409 w 2512823"/>
                <a:gd name="connsiteY151" fmla="*/ 2260357 h 2617544"/>
                <a:gd name="connsiteX152" fmla="*/ 21834 w 2512823"/>
                <a:gd name="connsiteY152" fmla="*/ 2274644 h 2617544"/>
                <a:gd name="connsiteX153" fmla="*/ 31359 w 2512823"/>
                <a:gd name="connsiteY153" fmla="*/ 2298457 h 2617544"/>
                <a:gd name="connsiteX154" fmla="*/ 21834 w 2512823"/>
                <a:gd name="connsiteY154" fmla="*/ 2331794 h 2617544"/>
                <a:gd name="connsiteX155" fmla="*/ 12309 w 2512823"/>
                <a:gd name="connsiteY155" fmla="*/ 2346082 h 2617544"/>
                <a:gd name="connsiteX156" fmla="*/ 374259 w 2512823"/>
                <a:gd name="connsiteY156" fmla="*/ 2617544 h 2617544"/>
                <a:gd name="connsiteX0" fmla="*/ 690172 w 2457894"/>
                <a:gd name="connsiteY0" fmla="*/ 2427044 h 2617544"/>
                <a:gd name="connsiteX1" fmla="*/ 1179122 w 2457894"/>
                <a:gd name="connsiteY1" fmla="*/ 1960319 h 2617544"/>
                <a:gd name="connsiteX2" fmla="*/ 1449791 w 2457894"/>
                <a:gd name="connsiteY2" fmla="*/ 1567413 h 2617544"/>
                <a:gd name="connsiteX3" fmla="*/ 1573615 w 2457894"/>
                <a:gd name="connsiteY3" fmla="*/ 1299920 h 2617544"/>
                <a:gd name="connsiteX4" fmla="*/ 1823647 w 2457894"/>
                <a:gd name="connsiteY4" fmla="*/ 1169744 h 2617544"/>
                <a:gd name="connsiteX5" fmla="*/ 2145909 w 2457894"/>
                <a:gd name="connsiteY5" fmla="*/ 1020519 h 2617544"/>
                <a:gd name="connsiteX6" fmla="*/ 2325297 w 2457894"/>
                <a:gd name="connsiteY6" fmla="*/ 942732 h 2617544"/>
                <a:gd name="connsiteX7" fmla="*/ 2388796 w 2457894"/>
                <a:gd name="connsiteY7" fmla="*/ 876851 h 2617544"/>
                <a:gd name="connsiteX8" fmla="*/ 2436421 w 2457894"/>
                <a:gd name="connsiteY8" fmla="*/ 850656 h 2617544"/>
                <a:gd name="connsiteX9" fmla="*/ 2457853 w 2457894"/>
                <a:gd name="connsiteY9" fmla="*/ 710163 h 2617544"/>
                <a:gd name="connsiteX10" fmla="*/ 2431659 w 2457894"/>
                <a:gd name="connsiteY10" fmla="*/ 698257 h 2617544"/>
                <a:gd name="connsiteX11" fmla="*/ 2414991 w 2457894"/>
                <a:gd name="connsiteY11" fmla="*/ 672063 h 2617544"/>
                <a:gd name="connsiteX12" fmla="*/ 2398321 w 2457894"/>
                <a:gd name="connsiteY12" fmla="*/ 641106 h 2617544"/>
                <a:gd name="connsiteX13" fmla="*/ 2367365 w 2457894"/>
                <a:gd name="connsiteY13" fmla="*/ 614913 h 2617544"/>
                <a:gd name="connsiteX14" fmla="*/ 2348316 w 2457894"/>
                <a:gd name="connsiteY14" fmla="*/ 576813 h 2617544"/>
                <a:gd name="connsiteX15" fmla="*/ 2322122 w 2457894"/>
                <a:gd name="connsiteY15" fmla="*/ 541094 h 2617544"/>
                <a:gd name="connsiteX16" fmla="*/ 2307834 w 2457894"/>
                <a:gd name="connsiteY16" fmla="*/ 531569 h 2617544"/>
                <a:gd name="connsiteX17" fmla="*/ 2264972 w 2457894"/>
                <a:gd name="connsiteY17" fmla="*/ 512519 h 2617544"/>
                <a:gd name="connsiteX18" fmla="*/ 2241159 w 2457894"/>
                <a:gd name="connsiteY18" fmla="*/ 486326 h 2617544"/>
                <a:gd name="connsiteX19" fmla="*/ 2231634 w 2457894"/>
                <a:gd name="connsiteY19" fmla="*/ 464894 h 2617544"/>
                <a:gd name="connsiteX20" fmla="*/ 2212584 w 2457894"/>
                <a:gd name="connsiteY20" fmla="*/ 455369 h 2617544"/>
                <a:gd name="connsiteX21" fmla="*/ 2198297 w 2457894"/>
                <a:gd name="connsiteY21" fmla="*/ 445844 h 2617544"/>
                <a:gd name="connsiteX22" fmla="*/ 2179247 w 2457894"/>
                <a:gd name="connsiteY22" fmla="*/ 450607 h 2617544"/>
                <a:gd name="connsiteX23" fmla="*/ 2155434 w 2457894"/>
                <a:gd name="connsiteY23" fmla="*/ 426794 h 2617544"/>
                <a:gd name="connsiteX24" fmla="*/ 2136384 w 2457894"/>
                <a:gd name="connsiteY24" fmla="*/ 398219 h 2617544"/>
                <a:gd name="connsiteX25" fmla="*/ 2126859 w 2457894"/>
                <a:gd name="connsiteY25" fmla="*/ 369644 h 2617544"/>
                <a:gd name="connsiteX26" fmla="*/ 2103047 w 2457894"/>
                <a:gd name="connsiteY26" fmla="*/ 369644 h 2617544"/>
                <a:gd name="connsiteX27" fmla="*/ 2088759 w 2457894"/>
                <a:gd name="connsiteY27" fmla="*/ 355357 h 2617544"/>
                <a:gd name="connsiteX28" fmla="*/ 2050660 w 2457894"/>
                <a:gd name="connsiteY28" fmla="*/ 348213 h 2617544"/>
                <a:gd name="connsiteX29" fmla="*/ 2007797 w 2457894"/>
                <a:gd name="connsiteY29" fmla="*/ 336307 h 2617544"/>
                <a:gd name="connsiteX30" fmla="*/ 1976841 w 2457894"/>
                <a:gd name="connsiteY30" fmla="*/ 333925 h 2617544"/>
                <a:gd name="connsiteX31" fmla="*/ 1948266 w 2457894"/>
                <a:gd name="connsiteY31" fmla="*/ 329163 h 2617544"/>
                <a:gd name="connsiteX32" fmla="*/ 1926834 w 2457894"/>
                <a:gd name="connsiteY32" fmla="*/ 312494 h 2617544"/>
                <a:gd name="connsiteX33" fmla="*/ 1912547 w 2457894"/>
                <a:gd name="connsiteY33" fmla="*/ 317257 h 2617544"/>
                <a:gd name="connsiteX34" fmla="*/ 1841109 w 2457894"/>
                <a:gd name="connsiteY34" fmla="*/ 302969 h 2617544"/>
                <a:gd name="connsiteX35" fmla="*/ 1812534 w 2457894"/>
                <a:gd name="connsiteY35" fmla="*/ 293444 h 2617544"/>
                <a:gd name="connsiteX36" fmla="*/ 1798247 w 2457894"/>
                <a:gd name="connsiteY36" fmla="*/ 288682 h 2617544"/>
                <a:gd name="connsiteX37" fmla="*/ 1783959 w 2457894"/>
                <a:gd name="connsiteY37" fmla="*/ 298207 h 2617544"/>
                <a:gd name="connsiteX38" fmla="*/ 1769672 w 2457894"/>
                <a:gd name="connsiteY38" fmla="*/ 302969 h 2617544"/>
                <a:gd name="connsiteX39" fmla="*/ 1741097 w 2457894"/>
                <a:gd name="connsiteY39" fmla="*/ 331544 h 2617544"/>
                <a:gd name="connsiteX40" fmla="*/ 1717284 w 2457894"/>
                <a:gd name="connsiteY40" fmla="*/ 326782 h 2617544"/>
                <a:gd name="connsiteX41" fmla="*/ 1683947 w 2457894"/>
                <a:gd name="connsiteY41" fmla="*/ 317257 h 2617544"/>
                <a:gd name="connsiteX42" fmla="*/ 1650609 w 2457894"/>
                <a:gd name="connsiteY42" fmla="*/ 312494 h 2617544"/>
                <a:gd name="connsiteX43" fmla="*/ 1622034 w 2457894"/>
                <a:gd name="connsiteY43" fmla="*/ 307732 h 2617544"/>
                <a:gd name="connsiteX44" fmla="*/ 1581553 w 2457894"/>
                <a:gd name="connsiteY44" fmla="*/ 291063 h 2617544"/>
                <a:gd name="connsiteX45" fmla="*/ 1552978 w 2457894"/>
                <a:gd name="connsiteY45" fmla="*/ 291063 h 2617544"/>
                <a:gd name="connsiteX46" fmla="*/ 1541072 w 2457894"/>
                <a:gd name="connsiteY46" fmla="*/ 274394 h 2617544"/>
                <a:gd name="connsiteX47" fmla="*/ 1526784 w 2457894"/>
                <a:gd name="connsiteY47" fmla="*/ 255344 h 2617544"/>
                <a:gd name="connsiteX48" fmla="*/ 1522021 w 2457894"/>
                <a:gd name="connsiteY48" fmla="*/ 229150 h 2617544"/>
                <a:gd name="connsiteX49" fmla="*/ 1533929 w 2457894"/>
                <a:gd name="connsiteY49" fmla="*/ 200576 h 2617544"/>
                <a:gd name="connsiteX50" fmla="*/ 1564884 w 2457894"/>
                <a:gd name="connsiteY50" fmla="*/ 174382 h 2617544"/>
                <a:gd name="connsiteX51" fmla="*/ 1557740 w 2457894"/>
                <a:gd name="connsiteY51" fmla="*/ 148188 h 2617544"/>
                <a:gd name="connsiteX52" fmla="*/ 1564884 w 2457894"/>
                <a:gd name="connsiteY52" fmla="*/ 117231 h 2617544"/>
                <a:gd name="connsiteX53" fmla="*/ 1583934 w 2457894"/>
                <a:gd name="connsiteY53" fmla="*/ 93419 h 2617544"/>
                <a:gd name="connsiteX54" fmla="*/ 1588697 w 2457894"/>
                <a:gd name="connsiteY54" fmla="*/ 79132 h 2617544"/>
                <a:gd name="connsiteX55" fmla="*/ 1579172 w 2457894"/>
                <a:gd name="connsiteY55" fmla="*/ 64844 h 2617544"/>
                <a:gd name="connsiteX56" fmla="*/ 1545834 w 2457894"/>
                <a:gd name="connsiteY56" fmla="*/ 38650 h 2617544"/>
                <a:gd name="connsiteX57" fmla="*/ 1522022 w 2457894"/>
                <a:gd name="connsiteY57" fmla="*/ 36269 h 2617544"/>
                <a:gd name="connsiteX58" fmla="*/ 1507734 w 2457894"/>
                <a:gd name="connsiteY58" fmla="*/ 550 h 2617544"/>
                <a:gd name="connsiteX59" fmla="*/ 1414072 w 2457894"/>
                <a:gd name="connsiteY59" fmla="*/ 17219 h 2617544"/>
                <a:gd name="connsiteX60" fmla="*/ 1365652 w 2457894"/>
                <a:gd name="connsiteY60" fmla="*/ 52144 h 2617544"/>
                <a:gd name="connsiteX61" fmla="*/ 1285484 w 2457894"/>
                <a:gd name="connsiteY61" fmla="*/ 75164 h 2617544"/>
                <a:gd name="connsiteX62" fmla="*/ 1263259 w 2457894"/>
                <a:gd name="connsiteY62" fmla="*/ 93419 h 2617544"/>
                <a:gd name="connsiteX63" fmla="*/ 1210872 w 2457894"/>
                <a:gd name="connsiteY63" fmla="*/ 120407 h 2617544"/>
                <a:gd name="connsiteX64" fmla="*/ 1144197 w 2457894"/>
                <a:gd name="connsiteY64" fmla="*/ 174382 h 2617544"/>
                <a:gd name="connsiteX65" fmla="*/ 972747 w 2457894"/>
                <a:gd name="connsiteY65" fmla="*/ 272807 h 2617544"/>
                <a:gd name="connsiteX66" fmla="*/ 750497 w 2457894"/>
                <a:gd name="connsiteY66" fmla="*/ 288682 h 2617544"/>
                <a:gd name="connsiteX67" fmla="*/ 736209 w 2457894"/>
                <a:gd name="connsiteY67" fmla="*/ 298207 h 2617544"/>
                <a:gd name="connsiteX68" fmla="*/ 731447 w 2457894"/>
                <a:gd name="connsiteY68" fmla="*/ 312494 h 2617544"/>
                <a:gd name="connsiteX69" fmla="*/ 717159 w 2457894"/>
                <a:gd name="connsiteY69" fmla="*/ 317257 h 2617544"/>
                <a:gd name="connsiteX70" fmla="*/ 712397 w 2457894"/>
                <a:gd name="connsiteY70" fmla="*/ 345832 h 2617544"/>
                <a:gd name="connsiteX71" fmla="*/ 702872 w 2457894"/>
                <a:gd name="connsiteY71" fmla="*/ 374407 h 2617544"/>
                <a:gd name="connsiteX72" fmla="*/ 698109 w 2457894"/>
                <a:gd name="connsiteY72" fmla="*/ 388694 h 2617544"/>
                <a:gd name="connsiteX73" fmla="*/ 683822 w 2457894"/>
                <a:gd name="connsiteY73" fmla="*/ 419650 h 2617544"/>
                <a:gd name="connsiteX74" fmla="*/ 702872 w 2457894"/>
                <a:gd name="connsiteY74" fmla="*/ 445844 h 2617544"/>
                <a:gd name="connsiteX75" fmla="*/ 731447 w 2457894"/>
                <a:gd name="connsiteY75" fmla="*/ 455369 h 2617544"/>
                <a:gd name="connsiteX76" fmla="*/ 740972 w 2457894"/>
                <a:gd name="connsiteY76" fmla="*/ 469657 h 2617544"/>
                <a:gd name="connsiteX77" fmla="*/ 745734 w 2457894"/>
                <a:gd name="connsiteY77" fmla="*/ 483944 h 2617544"/>
                <a:gd name="connsiteX78" fmla="*/ 745734 w 2457894"/>
                <a:gd name="connsiteY78" fmla="*/ 495850 h 2617544"/>
                <a:gd name="connsiteX79" fmla="*/ 748115 w 2457894"/>
                <a:gd name="connsiteY79" fmla="*/ 517282 h 2617544"/>
                <a:gd name="connsiteX80" fmla="*/ 755259 w 2457894"/>
                <a:gd name="connsiteY80" fmla="*/ 536332 h 2617544"/>
                <a:gd name="connsiteX81" fmla="*/ 745734 w 2457894"/>
                <a:gd name="connsiteY81" fmla="*/ 564907 h 2617544"/>
                <a:gd name="connsiteX82" fmla="*/ 736209 w 2457894"/>
                <a:gd name="connsiteY82" fmla="*/ 579194 h 2617544"/>
                <a:gd name="connsiteX83" fmla="*/ 736209 w 2457894"/>
                <a:gd name="connsiteY83" fmla="*/ 650632 h 2617544"/>
                <a:gd name="connsiteX84" fmla="*/ 740972 w 2457894"/>
                <a:gd name="connsiteY84" fmla="*/ 664919 h 2617544"/>
                <a:gd name="connsiteX85" fmla="*/ 745734 w 2457894"/>
                <a:gd name="connsiteY85" fmla="*/ 683969 h 2617544"/>
                <a:gd name="connsiteX86" fmla="*/ 760022 w 2457894"/>
                <a:gd name="connsiteY86" fmla="*/ 731594 h 2617544"/>
                <a:gd name="connsiteX87" fmla="*/ 764784 w 2457894"/>
                <a:gd name="connsiteY87" fmla="*/ 745882 h 2617544"/>
                <a:gd name="connsiteX88" fmla="*/ 771928 w 2457894"/>
                <a:gd name="connsiteY88" fmla="*/ 791125 h 2617544"/>
                <a:gd name="connsiteX89" fmla="*/ 750497 w 2457894"/>
                <a:gd name="connsiteY89" fmla="*/ 812557 h 2617544"/>
                <a:gd name="connsiteX90" fmla="*/ 731447 w 2457894"/>
                <a:gd name="connsiteY90" fmla="*/ 817319 h 2617544"/>
                <a:gd name="connsiteX91" fmla="*/ 712397 w 2457894"/>
                <a:gd name="connsiteY91" fmla="*/ 824463 h 2617544"/>
                <a:gd name="connsiteX92" fmla="*/ 683822 w 2457894"/>
                <a:gd name="connsiteY92" fmla="*/ 843513 h 2617544"/>
                <a:gd name="connsiteX93" fmla="*/ 674297 w 2457894"/>
                <a:gd name="connsiteY93" fmla="*/ 860182 h 2617544"/>
                <a:gd name="connsiteX94" fmla="*/ 660009 w 2457894"/>
                <a:gd name="connsiteY94" fmla="*/ 869707 h 2617544"/>
                <a:gd name="connsiteX95" fmla="*/ 650484 w 2457894"/>
                <a:gd name="connsiteY95" fmla="*/ 883994 h 2617544"/>
                <a:gd name="connsiteX96" fmla="*/ 640959 w 2457894"/>
                <a:gd name="connsiteY96" fmla="*/ 964957 h 2617544"/>
                <a:gd name="connsiteX97" fmla="*/ 626672 w 2457894"/>
                <a:gd name="connsiteY97" fmla="*/ 998294 h 2617544"/>
                <a:gd name="connsiteX98" fmla="*/ 593334 w 2457894"/>
                <a:gd name="connsiteY98" fmla="*/ 1012582 h 2617544"/>
                <a:gd name="connsiteX99" fmla="*/ 588572 w 2457894"/>
                <a:gd name="connsiteY99" fmla="*/ 1026869 h 2617544"/>
                <a:gd name="connsiteX100" fmla="*/ 593334 w 2457894"/>
                <a:gd name="connsiteY100" fmla="*/ 1041157 h 2617544"/>
                <a:gd name="connsiteX101" fmla="*/ 579047 w 2457894"/>
                <a:gd name="connsiteY101" fmla="*/ 1055444 h 2617544"/>
                <a:gd name="connsiteX102" fmla="*/ 569521 w 2457894"/>
                <a:gd name="connsiteY102" fmla="*/ 1098307 h 2617544"/>
                <a:gd name="connsiteX103" fmla="*/ 552854 w 2457894"/>
                <a:gd name="connsiteY103" fmla="*/ 1129262 h 2617544"/>
                <a:gd name="connsiteX104" fmla="*/ 533803 w 2457894"/>
                <a:gd name="connsiteY104" fmla="*/ 1150694 h 2617544"/>
                <a:gd name="connsiteX105" fmla="*/ 519515 w 2457894"/>
                <a:gd name="connsiteY105" fmla="*/ 1179269 h 2617544"/>
                <a:gd name="connsiteX106" fmla="*/ 498084 w 2457894"/>
                <a:gd name="connsiteY106" fmla="*/ 1226894 h 2617544"/>
                <a:gd name="connsiteX107" fmla="*/ 493322 w 2457894"/>
                <a:gd name="connsiteY107" fmla="*/ 1241182 h 2617544"/>
                <a:gd name="connsiteX108" fmla="*/ 474272 w 2457894"/>
                <a:gd name="connsiteY108" fmla="*/ 1274519 h 2617544"/>
                <a:gd name="connsiteX109" fmla="*/ 464747 w 2457894"/>
                <a:gd name="connsiteY109" fmla="*/ 1293569 h 2617544"/>
                <a:gd name="connsiteX110" fmla="*/ 459984 w 2457894"/>
                <a:gd name="connsiteY110" fmla="*/ 1307857 h 2617544"/>
                <a:gd name="connsiteX111" fmla="*/ 450459 w 2457894"/>
                <a:gd name="connsiteY111" fmla="*/ 1322144 h 2617544"/>
                <a:gd name="connsiteX112" fmla="*/ 436172 w 2457894"/>
                <a:gd name="connsiteY112" fmla="*/ 1360244 h 2617544"/>
                <a:gd name="connsiteX113" fmla="*/ 412359 w 2457894"/>
                <a:gd name="connsiteY113" fmla="*/ 1403107 h 2617544"/>
                <a:gd name="connsiteX114" fmla="*/ 398072 w 2457894"/>
                <a:gd name="connsiteY114" fmla="*/ 1436445 h 2617544"/>
                <a:gd name="connsiteX115" fmla="*/ 393310 w 2457894"/>
                <a:gd name="connsiteY115" fmla="*/ 1465019 h 2617544"/>
                <a:gd name="connsiteX116" fmla="*/ 379022 w 2457894"/>
                <a:gd name="connsiteY116" fmla="*/ 1526932 h 2617544"/>
                <a:gd name="connsiteX117" fmla="*/ 374259 w 2457894"/>
                <a:gd name="connsiteY117" fmla="*/ 1565032 h 2617544"/>
                <a:gd name="connsiteX118" fmla="*/ 369497 w 2457894"/>
                <a:gd name="connsiteY118" fmla="*/ 1579319 h 2617544"/>
                <a:gd name="connsiteX119" fmla="*/ 357591 w 2457894"/>
                <a:gd name="connsiteY119" fmla="*/ 1615038 h 2617544"/>
                <a:gd name="connsiteX120" fmla="*/ 343303 w 2457894"/>
                <a:gd name="connsiteY120" fmla="*/ 1660282 h 2617544"/>
                <a:gd name="connsiteX121" fmla="*/ 336159 w 2457894"/>
                <a:gd name="connsiteY121" fmla="*/ 1684094 h 2617544"/>
                <a:gd name="connsiteX122" fmla="*/ 326634 w 2457894"/>
                <a:gd name="connsiteY122" fmla="*/ 1698382 h 2617544"/>
                <a:gd name="connsiteX123" fmla="*/ 321872 w 2457894"/>
                <a:gd name="connsiteY123" fmla="*/ 1712669 h 2617544"/>
                <a:gd name="connsiteX124" fmla="*/ 307584 w 2457894"/>
                <a:gd name="connsiteY124" fmla="*/ 1722194 h 2617544"/>
                <a:gd name="connsiteX125" fmla="*/ 293297 w 2457894"/>
                <a:gd name="connsiteY125" fmla="*/ 1750769 h 2617544"/>
                <a:gd name="connsiteX126" fmla="*/ 283772 w 2457894"/>
                <a:gd name="connsiteY126" fmla="*/ 1779344 h 2617544"/>
                <a:gd name="connsiteX127" fmla="*/ 267103 w 2457894"/>
                <a:gd name="connsiteY127" fmla="*/ 1810301 h 2617544"/>
                <a:gd name="connsiteX128" fmla="*/ 231384 w 2457894"/>
                <a:gd name="connsiteY128" fmla="*/ 1846019 h 2617544"/>
                <a:gd name="connsiteX129" fmla="*/ 207572 w 2457894"/>
                <a:gd name="connsiteY129" fmla="*/ 1869832 h 2617544"/>
                <a:gd name="connsiteX130" fmla="*/ 202809 w 2457894"/>
                <a:gd name="connsiteY130" fmla="*/ 1884119 h 2617544"/>
                <a:gd name="connsiteX131" fmla="*/ 174234 w 2457894"/>
                <a:gd name="connsiteY131" fmla="*/ 1903169 h 2617544"/>
                <a:gd name="connsiteX132" fmla="*/ 159947 w 2457894"/>
                <a:gd name="connsiteY132" fmla="*/ 1912694 h 2617544"/>
                <a:gd name="connsiteX133" fmla="*/ 131372 w 2457894"/>
                <a:gd name="connsiteY133" fmla="*/ 1941270 h 2617544"/>
                <a:gd name="connsiteX134" fmla="*/ 102797 w 2457894"/>
                <a:gd name="connsiteY134" fmla="*/ 1953175 h 2617544"/>
                <a:gd name="connsiteX135" fmla="*/ 78985 w 2457894"/>
                <a:gd name="connsiteY135" fmla="*/ 1965081 h 2617544"/>
                <a:gd name="connsiteX136" fmla="*/ 45647 w 2457894"/>
                <a:gd name="connsiteY136" fmla="*/ 1981750 h 2617544"/>
                <a:gd name="connsiteX137" fmla="*/ 24215 w 2457894"/>
                <a:gd name="connsiteY137" fmla="*/ 1986513 h 2617544"/>
                <a:gd name="connsiteX138" fmla="*/ 403 w 2457894"/>
                <a:gd name="connsiteY138" fmla="*/ 1996038 h 2617544"/>
                <a:gd name="connsiteX139" fmla="*/ 12309 w 2457894"/>
                <a:gd name="connsiteY139" fmla="*/ 2036519 h 2617544"/>
                <a:gd name="connsiteX140" fmla="*/ 43265 w 2457894"/>
                <a:gd name="connsiteY140" fmla="*/ 2062713 h 2617544"/>
                <a:gd name="connsiteX141" fmla="*/ 67079 w 2457894"/>
                <a:gd name="connsiteY141" fmla="*/ 2079382 h 2617544"/>
                <a:gd name="connsiteX142" fmla="*/ 90890 w 2457894"/>
                <a:gd name="connsiteY142" fmla="*/ 2084144 h 2617544"/>
                <a:gd name="connsiteX143" fmla="*/ 114703 w 2457894"/>
                <a:gd name="connsiteY143" fmla="*/ 2105575 h 2617544"/>
                <a:gd name="connsiteX144" fmla="*/ 119466 w 2457894"/>
                <a:gd name="connsiteY144" fmla="*/ 2134151 h 2617544"/>
                <a:gd name="connsiteX145" fmla="*/ 126609 w 2457894"/>
                <a:gd name="connsiteY145" fmla="*/ 2155582 h 2617544"/>
                <a:gd name="connsiteX146" fmla="*/ 121847 w 2457894"/>
                <a:gd name="connsiteY146" fmla="*/ 2193682 h 2617544"/>
                <a:gd name="connsiteX147" fmla="*/ 112322 w 2457894"/>
                <a:gd name="connsiteY147" fmla="*/ 2212732 h 2617544"/>
                <a:gd name="connsiteX148" fmla="*/ 100416 w 2457894"/>
                <a:gd name="connsiteY148" fmla="*/ 2231781 h 2617544"/>
                <a:gd name="connsiteX149" fmla="*/ 71841 w 2457894"/>
                <a:gd name="connsiteY149" fmla="*/ 2234163 h 2617544"/>
                <a:gd name="connsiteX150" fmla="*/ 50409 w 2457894"/>
                <a:gd name="connsiteY150" fmla="*/ 2260357 h 2617544"/>
                <a:gd name="connsiteX151" fmla="*/ 21834 w 2457894"/>
                <a:gd name="connsiteY151" fmla="*/ 2274644 h 2617544"/>
                <a:gd name="connsiteX152" fmla="*/ 31359 w 2457894"/>
                <a:gd name="connsiteY152" fmla="*/ 2298457 h 2617544"/>
                <a:gd name="connsiteX153" fmla="*/ 21834 w 2457894"/>
                <a:gd name="connsiteY153" fmla="*/ 2331794 h 2617544"/>
                <a:gd name="connsiteX154" fmla="*/ 12309 w 2457894"/>
                <a:gd name="connsiteY154" fmla="*/ 2346082 h 2617544"/>
                <a:gd name="connsiteX155" fmla="*/ 374259 w 2457894"/>
                <a:gd name="connsiteY155" fmla="*/ 2617544 h 2617544"/>
                <a:gd name="connsiteX0" fmla="*/ 690172 w 2436627"/>
                <a:gd name="connsiteY0" fmla="*/ 2427044 h 2617544"/>
                <a:gd name="connsiteX1" fmla="*/ 1179122 w 2436627"/>
                <a:gd name="connsiteY1" fmla="*/ 1960319 h 2617544"/>
                <a:gd name="connsiteX2" fmla="*/ 1449791 w 2436627"/>
                <a:gd name="connsiteY2" fmla="*/ 1567413 h 2617544"/>
                <a:gd name="connsiteX3" fmla="*/ 1573615 w 2436627"/>
                <a:gd name="connsiteY3" fmla="*/ 1299920 h 2617544"/>
                <a:gd name="connsiteX4" fmla="*/ 1823647 w 2436627"/>
                <a:gd name="connsiteY4" fmla="*/ 1169744 h 2617544"/>
                <a:gd name="connsiteX5" fmla="*/ 2145909 w 2436627"/>
                <a:gd name="connsiteY5" fmla="*/ 1020519 h 2617544"/>
                <a:gd name="connsiteX6" fmla="*/ 2325297 w 2436627"/>
                <a:gd name="connsiteY6" fmla="*/ 942732 h 2617544"/>
                <a:gd name="connsiteX7" fmla="*/ 2388796 w 2436627"/>
                <a:gd name="connsiteY7" fmla="*/ 876851 h 2617544"/>
                <a:gd name="connsiteX8" fmla="*/ 2436421 w 2436627"/>
                <a:gd name="connsiteY8" fmla="*/ 850656 h 2617544"/>
                <a:gd name="connsiteX9" fmla="*/ 2407053 w 2436627"/>
                <a:gd name="connsiteY9" fmla="*/ 770488 h 2617544"/>
                <a:gd name="connsiteX10" fmla="*/ 2431659 w 2436627"/>
                <a:gd name="connsiteY10" fmla="*/ 698257 h 2617544"/>
                <a:gd name="connsiteX11" fmla="*/ 2414991 w 2436627"/>
                <a:gd name="connsiteY11" fmla="*/ 672063 h 2617544"/>
                <a:gd name="connsiteX12" fmla="*/ 2398321 w 2436627"/>
                <a:gd name="connsiteY12" fmla="*/ 641106 h 2617544"/>
                <a:gd name="connsiteX13" fmla="*/ 2367365 w 2436627"/>
                <a:gd name="connsiteY13" fmla="*/ 614913 h 2617544"/>
                <a:gd name="connsiteX14" fmla="*/ 2348316 w 2436627"/>
                <a:gd name="connsiteY14" fmla="*/ 576813 h 2617544"/>
                <a:gd name="connsiteX15" fmla="*/ 2322122 w 2436627"/>
                <a:gd name="connsiteY15" fmla="*/ 541094 h 2617544"/>
                <a:gd name="connsiteX16" fmla="*/ 2307834 w 2436627"/>
                <a:gd name="connsiteY16" fmla="*/ 531569 h 2617544"/>
                <a:gd name="connsiteX17" fmla="*/ 2264972 w 2436627"/>
                <a:gd name="connsiteY17" fmla="*/ 512519 h 2617544"/>
                <a:gd name="connsiteX18" fmla="*/ 2241159 w 2436627"/>
                <a:gd name="connsiteY18" fmla="*/ 486326 h 2617544"/>
                <a:gd name="connsiteX19" fmla="*/ 2231634 w 2436627"/>
                <a:gd name="connsiteY19" fmla="*/ 464894 h 2617544"/>
                <a:gd name="connsiteX20" fmla="*/ 2212584 w 2436627"/>
                <a:gd name="connsiteY20" fmla="*/ 455369 h 2617544"/>
                <a:gd name="connsiteX21" fmla="*/ 2198297 w 2436627"/>
                <a:gd name="connsiteY21" fmla="*/ 445844 h 2617544"/>
                <a:gd name="connsiteX22" fmla="*/ 2179247 w 2436627"/>
                <a:gd name="connsiteY22" fmla="*/ 450607 h 2617544"/>
                <a:gd name="connsiteX23" fmla="*/ 2155434 w 2436627"/>
                <a:gd name="connsiteY23" fmla="*/ 426794 h 2617544"/>
                <a:gd name="connsiteX24" fmla="*/ 2136384 w 2436627"/>
                <a:gd name="connsiteY24" fmla="*/ 398219 h 2617544"/>
                <a:gd name="connsiteX25" fmla="*/ 2126859 w 2436627"/>
                <a:gd name="connsiteY25" fmla="*/ 369644 h 2617544"/>
                <a:gd name="connsiteX26" fmla="*/ 2103047 w 2436627"/>
                <a:gd name="connsiteY26" fmla="*/ 369644 h 2617544"/>
                <a:gd name="connsiteX27" fmla="*/ 2088759 w 2436627"/>
                <a:gd name="connsiteY27" fmla="*/ 355357 h 2617544"/>
                <a:gd name="connsiteX28" fmla="*/ 2050660 w 2436627"/>
                <a:gd name="connsiteY28" fmla="*/ 348213 h 2617544"/>
                <a:gd name="connsiteX29" fmla="*/ 2007797 w 2436627"/>
                <a:gd name="connsiteY29" fmla="*/ 336307 h 2617544"/>
                <a:gd name="connsiteX30" fmla="*/ 1976841 w 2436627"/>
                <a:gd name="connsiteY30" fmla="*/ 333925 h 2617544"/>
                <a:gd name="connsiteX31" fmla="*/ 1948266 w 2436627"/>
                <a:gd name="connsiteY31" fmla="*/ 329163 h 2617544"/>
                <a:gd name="connsiteX32" fmla="*/ 1926834 w 2436627"/>
                <a:gd name="connsiteY32" fmla="*/ 312494 h 2617544"/>
                <a:gd name="connsiteX33" fmla="*/ 1912547 w 2436627"/>
                <a:gd name="connsiteY33" fmla="*/ 317257 h 2617544"/>
                <a:gd name="connsiteX34" fmla="*/ 1841109 w 2436627"/>
                <a:gd name="connsiteY34" fmla="*/ 302969 h 2617544"/>
                <a:gd name="connsiteX35" fmla="*/ 1812534 w 2436627"/>
                <a:gd name="connsiteY35" fmla="*/ 293444 h 2617544"/>
                <a:gd name="connsiteX36" fmla="*/ 1798247 w 2436627"/>
                <a:gd name="connsiteY36" fmla="*/ 288682 h 2617544"/>
                <a:gd name="connsiteX37" fmla="*/ 1783959 w 2436627"/>
                <a:gd name="connsiteY37" fmla="*/ 298207 h 2617544"/>
                <a:gd name="connsiteX38" fmla="*/ 1769672 w 2436627"/>
                <a:gd name="connsiteY38" fmla="*/ 302969 h 2617544"/>
                <a:gd name="connsiteX39" fmla="*/ 1741097 w 2436627"/>
                <a:gd name="connsiteY39" fmla="*/ 331544 h 2617544"/>
                <a:gd name="connsiteX40" fmla="*/ 1717284 w 2436627"/>
                <a:gd name="connsiteY40" fmla="*/ 326782 h 2617544"/>
                <a:gd name="connsiteX41" fmla="*/ 1683947 w 2436627"/>
                <a:gd name="connsiteY41" fmla="*/ 317257 h 2617544"/>
                <a:gd name="connsiteX42" fmla="*/ 1650609 w 2436627"/>
                <a:gd name="connsiteY42" fmla="*/ 312494 h 2617544"/>
                <a:gd name="connsiteX43" fmla="*/ 1622034 w 2436627"/>
                <a:gd name="connsiteY43" fmla="*/ 307732 h 2617544"/>
                <a:gd name="connsiteX44" fmla="*/ 1581553 w 2436627"/>
                <a:gd name="connsiteY44" fmla="*/ 291063 h 2617544"/>
                <a:gd name="connsiteX45" fmla="*/ 1552978 w 2436627"/>
                <a:gd name="connsiteY45" fmla="*/ 291063 h 2617544"/>
                <a:gd name="connsiteX46" fmla="*/ 1541072 w 2436627"/>
                <a:gd name="connsiteY46" fmla="*/ 274394 h 2617544"/>
                <a:gd name="connsiteX47" fmla="*/ 1526784 w 2436627"/>
                <a:gd name="connsiteY47" fmla="*/ 255344 h 2617544"/>
                <a:gd name="connsiteX48" fmla="*/ 1522021 w 2436627"/>
                <a:gd name="connsiteY48" fmla="*/ 229150 h 2617544"/>
                <a:gd name="connsiteX49" fmla="*/ 1533929 w 2436627"/>
                <a:gd name="connsiteY49" fmla="*/ 200576 h 2617544"/>
                <a:gd name="connsiteX50" fmla="*/ 1564884 w 2436627"/>
                <a:gd name="connsiteY50" fmla="*/ 174382 h 2617544"/>
                <a:gd name="connsiteX51" fmla="*/ 1557740 w 2436627"/>
                <a:gd name="connsiteY51" fmla="*/ 148188 h 2617544"/>
                <a:gd name="connsiteX52" fmla="*/ 1564884 w 2436627"/>
                <a:gd name="connsiteY52" fmla="*/ 117231 h 2617544"/>
                <a:gd name="connsiteX53" fmla="*/ 1583934 w 2436627"/>
                <a:gd name="connsiteY53" fmla="*/ 93419 h 2617544"/>
                <a:gd name="connsiteX54" fmla="*/ 1588697 w 2436627"/>
                <a:gd name="connsiteY54" fmla="*/ 79132 h 2617544"/>
                <a:gd name="connsiteX55" fmla="*/ 1579172 w 2436627"/>
                <a:gd name="connsiteY55" fmla="*/ 64844 h 2617544"/>
                <a:gd name="connsiteX56" fmla="*/ 1545834 w 2436627"/>
                <a:gd name="connsiteY56" fmla="*/ 38650 h 2617544"/>
                <a:gd name="connsiteX57" fmla="*/ 1522022 w 2436627"/>
                <a:gd name="connsiteY57" fmla="*/ 36269 h 2617544"/>
                <a:gd name="connsiteX58" fmla="*/ 1507734 w 2436627"/>
                <a:gd name="connsiteY58" fmla="*/ 550 h 2617544"/>
                <a:gd name="connsiteX59" fmla="*/ 1414072 w 2436627"/>
                <a:gd name="connsiteY59" fmla="*/ 17219 h 2617544"/>
                <a:gd name="connsiteX60" fmla="*/ 1365652 w 2436627"/>
                <a:gd name="connsiteY60" fmla="*/ 52144 h 2617544"/>
                <a:gd name="connsiteX61" fmla="*/ 1285484 w 2436627"/>
                <a:gd name="connsiteY61" fmla="*/ 75164 h 2617544"/>
                <a:gd name="connsiteX62" fmla="*/ 1263259 w 2436627"/>
                <a:gd name="connsiteY62" fmla="*/ 93419 h 2617544"/>
                <a:gd name="connsiteX63" fmla="*/ 1210872 w 2436627"/>
                <a:gd name="connsiteY63" fmla="*/ 120407 h 2617544"/>
                <a:gd name="connsiteX64" fmla="*/ 1144197 w 2436627"/>
                <a:gd name="connsiteY64" fmla="*/ 174382 h 2617544"/>
                <a:gd name="connsiteX65" fmla="*/ 972747 w 2436627"/>
                <a:gd name="connsiteY65" fmla="*/ 272807 h 2617544"/>
                <a:gd name="connsiteX66" fmla="*/ 750497 w 2436627"/>
                <a:gd name="connsiteY66" fmla="*/ 288682 h 2617544"/>
                <a:gd name="connsiteX67" fmla="*/ 736209 w 2436627"/>
                <a:gd name="connsiteY67" fmla="*/ 298207 h 2617544"/>
                <a:gd name="connsiteX68" fmla="*/ 731447 w 2436627"/>
                <a:gd name="connsiteY68" fmla="*/ 312494 h 2617544"/>
                <a:gd name="connsiteX69" fmla="*/ 717159 w 2436627"/>
                <a:gd name="connsiteY69" fmla="*/ 317257 h 2617544"/>
                <a:gd name="connsiteX70" fmla="*/ 712397 w 2436627"/>
                <a:gd name="connsiteY70" fmla="*/ 345832 h 2617544"/>
                <a:gd name="connsiteX71" fmla="*/ 702872 w 2436627"/>
                <a:gd name="connsiteY71" fmla="*/ 374407 h 2617544"/>
                <a:gd name="connsiteX72" fmla="*/ 698109 w 2436627"/>
                <a:gd name="connsiteY72" fmla="*/ 388694 h 2617544"/>
                <a:gd name="connsiteX73" fmla="*/ 683822 w 2436627"/>
                <a:gd name="connsiteY73" fmla="*/ 419650 h 2617544"/>
                <a:gd name="connsiteX74" fmla="*/ 702872 w 2436627"/>
                <a:gd name="connsiteY74" fmla="*/ 445844 h 2617544"/>
                <a:gd name="connsiteX75" fmla="*/ 731447 w 2436627"/>
                <a:gd name="connsiteY75" fmla="*/ 455369 h 2617544"/>
                <a:gd name="connsiteX76" fmla="*/ 740972 w 2436627"/>
                <a:gd name="connsiteY76" fmla="*/ 469657 h 2617544"/>
                <a:gd name="connsiteX77" fmla="*/ 745734 w 2436627"/>
                <a:gd name="connsiteY77" fmla="*/ 483944 h 2617544"/>
                <a:gd name="connsiteX78" fmla="*/ 745734 w 2436627"/>
                <a:gd name="connsiteY78" fmla="*/ 495850 h 2617544"/>
                <a:gd name="connsiteX79" fmla="*/ 748115 w 2436627"/>
                <a:gd name="connsiteY79" fmla="*/ 517282 h 2617544"/>
                <a:gd name="connsiteX80" fmla="*/ 755259 w 2436627"/>
                <a:gd name="connsiteY80" fmla="*/ 536332 h 2617544"/>
                <a:gd name="connsiteX81" fmla="*/ 745734 w 2436627"/>
                <a:gd name="connsiteY81" fmla="*/ 564907 h 2617544"/>
                <a:gd name="connsiteX82" fmla="*/ 736209 w 2436627"/>
                <a:gd name="connsiteY82" fmla="*/ 579194 h 2617544"/>
                <a:gd name="connsiteX83" fmla="*/ 736209 w 2436627"/>
                <a:gd name="connsiteY83" fmla="*/ 650632 h 2617544"/>
                <a:gd name="connsiteX84" fmla="*/ 740972 w 2436627"/>
                <a:gd name="connsiteY84" fmla="*/ 664919 h 2617544"/>
                <a:gd name="connsiteX85" fmla="*/ 745734 w 2436627"/>
                <a:gd name="connsiteY85" fmla="*/ 683969 h 2617544"/>
                <a:gd name="connsiteX86" fmla="*/ 760022 w 2436627"/>
                <a:gd name="connsiteY86" fmla="*/ 731594 h 2617544"/>
                <a:gd name="connsiteX87" fmla="*/ 764784 w 2436627"/>
                <a:gd name="connsiteY87" fmla="*/ 745882 h 2617544"/>
                <a:gd name="connsiteX88" fmla="*/ 771928 w 2436627"/>
                <a:gd name="connsiteY88" fmla="*/ 791125 h 2617544"/>
                <a:gd name="connsiteX89" fmla="*/ 750497 w 2436627"/>
                <a:gd name="connsiteY89" fmla="*/ 812557 h 2617544"/>
                <a:gd name="connsiteX90" fmla="*/ 731447 w 2436627"/>
                <a:gd name="connsiteY90" fmla="*/ 817319 h 2617544"/>
                <a:gd name="connsiteX91" fmla="*/ 712397 w 2436627"/>
                <a:gd name="connsiteY91" fmla="*/ 824463 h 2617544"/>
                <a:gd name="connsiteX92" fmla="*/ 683822 w 2436627"/>
                <a:gd name="connsiteY92" fmla="*/ 843513 h 2617544"/>
                <a:gd name="connsiteX93" fmla="*/ 674297 w 2436627"/>
                <a:gd name="connsiteY93" fmla="*/ 860182 h 2617544"/>
                <a:gd name="connsiteX94" fmla="*/ 660009 w 2436627"/>
                <a:gd name="connsiteY94" fmla="*/ 869707 h 2617544"/>
                <a:gd name="connsiteX95" fmla="*/ 650484 w 2436627"/>
                <a:gd name="connsiteY95" fmla="*/ 883994 h 2617544"/>
                <a:gd name="connsiteX96" fmla="*/ 640959 w 2436627"/>
                <a:gd name="connsiteY96" fmla="*/ 964957 h 2617544"/>
                <a:gd name="connsiteX97" fmla="*/ 626672 w 2436627"/>
                <a:gd name="connsiteY97" fmla="*/ 998294 h 2617544"/>
                <a:gd name="connsiteX98" fmla="*/ 593334 w 2436627"/>
                <a:gd name="connsiteY98" fmla="*/ 1012582 h 2617544"/>
                <a:gd name="connsiteX99" fmla="*/ 588572 w 2436627"/>
                <a:gd name="connsiteY99" fmla="*/ 1026869 h 2617544"/>
                <a:gd name="connsiteX100" fmla="*/ 593334 w 2436627"/>
                <a:gd name="connsiteY100" fmla="*/ 1041157 h 2617544"/>
                <a:gd name="connsiteX101" fmla="*/ 579047 w 2436627"/>
                <a:gd name="connsiteY101" fmla="*/ 1055444 h 2617544"/>
                <a:gd name="connsiteX102" fmla="*/ 569521 w 2436627"/>
                <a:gd name="connsiteY102" fmla="*/ 1098307 h 2617544"/>
                <a:gd name="connsiteX103" fmla="*/ 552854 w 2436627"/>
                <a:gd name="connsiteY103" fmla="*/ 1129262 h 2617544"/>
                <a:gd name="connsiteX104" fmla="*/ 533803 w 2436627"/>
                <a:gd name="connsiteY104" fmla="*/ 1150694 h 2617544"/>
                <a:gd name="connsiteX105" fmla="*/ 519515 w 2436627"/>
                <a:gd name="connsiteY105" fmla="*/ 1179269 h 2617544"/>
                <a:gd name="connsiteX106" fmla="*/ 498084 w 2436627"/>
                <a:gd name="connsiteY106" fmla="*/ 1226894 h 2617544"/>
                <a:gd name="connsiteX107" fmla="*/ 493322 w 2436627"/>
                <a:gd name="connsiteY107" fmla="*/ 1241182 h 2617544"/>
                <a:gd name="connsiteX108" fmla="*/ 474272 w 2436627"/>
                <a:gd name="connsiteY108" fmla="*/ 1274519 h 2617544"/>
                <a:gd name="connsiteX109" fmla="*/ 464747 w 2436627"/>
                <a:gd name="connsiteY109" fmla="*/ 1293569 h 2617544"/>
                <a:gd name="connsiteX110" fmla="*/ 459984 w 2436627"/>
                <a:gd name="connsiteY110" fmla="*/ 1307857 h 2617544"/>
                <a:gd name="connsiteX111" fmla="*/ 450459 w 2436627"/>
                <a:gd name="connsiteY111" fmla="*/ 1322144 h 2617544"/>
                <a:gd name="connsiteX112" fmla="*/ 436172 w 2436627"/>
                <a:gd name="connsiteY112" fmla="*/ 1360244 h 2617544"/>
                <a:gd name="connsiteX113" fmla="*/ 412359 w 2436627"/>
                <a:gd name="connsiteY113" fmla="*/ 1403107 h 2617544"/>
                <a:gd name="connsiteX114" fmla="*/ 398072 w 2436627"/>
                <a:gd name="connsiteY114" fmla="*/ 1436445 h 2617544"/>
                <a:gd name="connsiteX115" fmla="*/ 393310 w 2436627"/>
                <a:gd name="connsiteY115" fmla="*/ 1465019 h 2617544"/>
                <a:gd name="connsiteX116" fmla="*/ 379022 w 2436627"/>
                <a:gd name="connsiteY116" fmla="*/ 1526932 h 2617544"/>
                <a:gd name="connsiteX117" fmla="*/ 374259 w 2436627"/>
                <a:gd name="connsiteY117" fmla="*/ 1565032 h 2617544"/>
                <a:gd name="connsiteX118" fmla="*/ 369497 w 2436627"/>
                <a:gd name="connsiteY118" fmla="*/ 1579319 h 2617544"/>
                <a:gd name="connsiteX119" fmla="*/ 357591 w 2436627"/>
                <a:gd name="connsiteY119" fmla="*/ 1615038 h 2617544"/>
                <a:gd name="connsiteX120" fmla="*/ 343303 w 2436627"/>
                <a:gd name="connsiteY120" fmla="*/ 1660282 h 2617544"/>
                <a:gd name="connsiteX121" fmla="*/ 336159 w 2436627"/>
                <a:gd name="connsiteY121" fmla="*/ 1684094 h 2617544"/>
                <a:gd name="connsiteX122" fmla="*/ 326634 w 2436627"/>
                <a:gd name="connsiteY122" fmla="*/ 1698382 h 2617544"/>
                <a:gd name="connsiteX123" fmla="*/ 321872 w 2436627"/>
                <a:gd name="connsiteY123" fmla="*/ 1712669 h 2617544"/>
                <a:gd name="connsiteX124" fmla="*/ 307584 w 2436627"/>
                <a:gd name="connsiteY124" fmla="*/ 1722194 h 2617544"/>
                <a:gd name="connsiteX125" fmla="*/ 293297 w 2436627"/>
                <a:gd name="connsiteY125" fmla="*/ 1750769 h 2617544"/>
                <a:gd name="connsiteX126" fmla="*/ 283772 w 2436627"/>
                <a:gd name="connsiteY126" fmla="*/ 1779344 h 2617544"/>
                <a:gd name="connsiteX127" fmla="*/ 267103 w 2436627"/>
                <a:gd name="connsiteY127" fmla="*/ 1810301 h 2617544"/>
                <a:gd name="connsiteX128" fmla="*/ 231384 w 2436627"/>
                <a:gd name="connsiteY128" fmla="*/ 1846019 h 2617544"/>
                <a:gd name="connsiteX129" fmla="*/ 207572 w 2436627"/>
                <a:gd name="connsiteY129" fmla="*/ 1869832 h 2617544"/>
                <a:gd name="connsiteX130" fmla="*/ 202809 w 2436627"/>
                <a:gd name="connsiteY130" fmla="*/ 1884119 h 2617544"/>
                <a:gd name="connsiteX131" fmla="*/ 174234 w 2436627"/>
                <a:gd name="connsiteY131" fmla="*/ 1903169 h 2617544"/>
                <a:gd name="connsiteX132" fmla="*/ 159947 w 2436627"/>
                <a:gd name="connsiteY132" fmla="*/ 1912694 h 2617544"/>
                <a:gd name="connsiteX133" fmla="*/ 131372 w 2436627"/>
                <a:gd name="connsiteY133" fmla="*/ 1941270 h 2617544"/>
                <a:gd name="connsiteX134" fmla="*/ 102797 w 2436627"/>
                <a:gd name="connsiteY134" fmla="*/ 1953175 h 2617544"/>
                <a:gd name="connsiteX135" fmla="*/ 78985 w 2436627"/>
                <a:gd name="connsiteY135" fmla="*/ 1965081 h 2617544"/>
                <a:gd name="connsiteX136" fmla="*/ 45647 w 2436627"/>
                <a:gd name="connsiteY136" fmla="*/ 1981750 h 2617544"/>
                <a:gd name="connsiteX137" fmla="*/ 24215 w 2436627"/>
                <a:gd name="connsiteY137" fmla="*/ 1986513 h 2617544"/>
                <a:gd name="connsiteX138" fmla="*/ 403 w 2436627"/>
                <a:gd name="connsiteY138" fmla="*/ 1996038 h 2617544"/>
                <a:gd name="connsiteX139" fmla="*/ 12309 w 2436627"/>
                <a:gd name="connsiteY139" fmla="*/ 2036519 h 2617544"/>
                <a:gd name="connsiteX140" fmla="*/ 43265 w 2436627"/>
                <a:gd name="connsiteY140" fmla="*/ 2062713 h 2617544"/>
                <a:gd name="connsiteX141" fmla="*/ 67079 w 2436627"/>
                <a:gd name="connsiteY141" fmla="*/ 2079382 h 2617544"/>
                <a:gd name="connsiteX142" fmla="*/ 90890 w 2436627"/>
                <a:gd name="connsiteY142" fmla="*/ 2084144 h 2617544"/>
                <a:gd name="connsiteX143" fmla="*/ 114703 w 2436627"/>
                <a:gd name="connsiteY143" fmla="*/ 2105575 h 2617544"/>
                <a:gd name="connsiteX144" fmla="*/ 119466 w 2436627"/>
                <a:gd name="connsiteY144" fmla="*/ 2134151 h 2617544"/>
                <a:gd name="connsiteX145" fmla="*/ 126609 w 2436627"/>
                <a:gd name="connsiteY145" fmla="*/ 2155582 h 2617544"/>
                <a:gd name="connsiteX146" fmla="*/ 121847 w 2436627"/>
                <a:gd name="connsiteY146" fmla="*/ 2193682 h 2617544"/>
                <a:gd name="connsiteX147" fmla="*/ 112322 w 2436627"/>
                <a:gd name="connsiteY147" fmla="*/ 2212732 h 2617544"/>
                <a:gd name="connsiteX148" fmla="*/ 100416 w 2436627"/>
                <a:gd name="connsiteY148" fmla="*/ 2231781 h 2617544"/>
                <a:gd name="connsiteX149" fmla="*/ 71841 w 2436627"/>
                <a:gd name="connsiteY149" fmla="*/ 2234163 h 2617544"/>
                <a:gd name="connsiteX150" fmla="*/ 50409 w 2436627"/>
                <a:gd name="connsiteY150" fmla="*/ 2260357 h 2617544"/>
                <a:gd name="connsiteX151" fmla="*/ 21834 w 2436627"/>
                <a:gd name="connsiteY151" fmla="*/ 2274644 h 2617544"/>
                <a:gd name="connsiteX152" fmla="*/ 31359 w 2436627"/>
                <a:gd name="connsiteY152" fmla="*/ 2298457 h 2617544"/>
                <a:gd name="connsiteX153" fmla="*/ 21834 w 2436627"/>
                <a:gd name="connsiteY153" fmla="*/ 2331794 h 2617544"/>
                <a:gd name="connsiteX154" fmla="*/ 12309 w 2436627"/>
                <a:gd name="connsiteY154" fmla="*/ 2346082 h 2617544"/>
                <a:gd name="connsiteX155" fmla="*/ 374259 w 2436627"/>
                <a:gd name="connsiteY155" fmla="*/ 2617544 h 2617544"/>
                <a:gd name="connsiteX0" fmla="*/ 690172 w 2436627"/>
                <a:gd name="connsiteY0" fmla="*/ 2427044 h 2617544"/>
                <a:gd name="connsiteX1" fmla="*/ 1179122 w 2436627"/>
                <a:gd name="connsiteY1" fmla="*/ 1960319 h 2617544"/>
                <a:gd name="connsiteX2" fmla="*/ 1449791 w 2436627"/>
                <a:gd name="connsiteY2" fmla="*/ 1567413 h 2617544"/>
                <a:gd name="connsiteX3" fmla="*/ 1573615 w 2436627"/>
                <a:gd name="connsiteY3" fmla="*/ 1299920 h 2617544"/>
                <a:gd name="connsiteX4" fmla="*/ 1823647 w 2436627"/>
                <a:gd name="connsiteY4" fmla="*/ 1169744 h 2617544"/>
                <a:gd name="connsiteX5" fmla="*/ 2145909 w 2436627"/>
                <a:gd name="connsiteY5" fmla="*/ 1020519 h 2617544"/>
                <a:gd name="connsiteX6" fmla="*/ 2325297 w 2436627"/>
                <a:gd name="connsiteY6" fmla="*/ 942732 h 2617544"/>
                <a:gd name="connsiteX7" fmla="*/ 2388796 w 2436627"/>
                <a:gd name="connsiteY7" fmla="*/ 876851 h 2617544"/>
                <a:gd name="connsiteX8" fmla="*/ 2436421 w 2436627"/>
                <a:gd name="connsiteY8" fmla="*/ 850656 h 2617544"/>
                <a:gd name="connsiteX9" fmla="*/ 2407053 w 2436627"/>
                <a:gd name="connsiteY9" fmla="*/ 770488 h 2617544"/>
                <a:gd name="connsiteX10" fmla="*/ 2431659 w 2436627"/>
                <a:gd name="connsiteY10" fmla="*/ 698257 h 2617544"/>
                <a:gd name="connsiteX11" fmla="*/ 2428499 w 2436627"/>
                <a:gd name="connsiteY11" fmla="*/ 696667 h 2617544"/>
                <a:gd name="connsiteX12" fmla="*/ 2414991 w 2436627"/>
                <a:gd name="connsiteY12" fmla="*/ 672063 h 2617544"/>
                <a:gd name="connsiteX13" fmla="*/ 2398321 w 2436627"/>
                <a:gd name="connsiteY13" fmla="*/ 641106 h 2617544"/>
                <a:gd name="connsiteX14" fmla="*/ 2367365 w 2436627"/>
                <a:gd name="connsiteY14" fmla="*/ 614913 h 2617544"/>
                <a:gd name="connsiteX15" fmla="*/ 2348316 w 2436627"/>
                <a:gd name="connsiteY15" fmla="*/ 576813 h 2617544"/>
                <a:gd name="connsiteX16" fmla="*/ 2322122 w 2436627"/>
                <a:gd name="connsiteY16" fmla="*/ 541094 h 2617544"/>
                <a:gd name="connsiteX17" fmla="*/ 2307834 w 2436627"/>
                <a:gd name="connsiteY17" fmla="*/ 531569 h 2617544"/>
                <a:gd name="connsiteX18" fmla="*/ 2264972 w 2436627"/>
                <a:gd name="connsiteY18" fmla="*/ 512519 h 2617544"/>
                <a:gd name="connsiteX19" fmla="*/ 2241159 w 2436627"/>
                <a:gd name="connsiteY19" fmla="*/ 486326 h 2617544"/>
                <a:gd name="connsiteX20" fmla="*/ 2231634 w 2436627"/>
                <a:gd name="connsiteY20" fmla="*/ 464894 h 2617544"/>
                <a:gd name="connsiteX21" fmla="*/ 2212584 w 2436627"/>
                <a:gd name="connsiteY21" fmla="*/ 455369 h 2617544"/>
                <a:gd name="connsiteX22" fmla="*/ 2198297 w 2436627"/>
                <a:gd name="connsiteY22" fmla="*/ 445844 h 2617544"/>
                <a:gd name="connsiteX23" fmla="*/ 2179247 w 2436627"/>
                <a:gd name="connsiteY23" fmla="*/ 450607 h 2617544"/>
                <a:gd name="connsiteX24" fmla="*/ 2155434 w 2436627"/>
                <a:gd name="connsiteY24" fmla="*/ 426794 h 2617544"/>
                <a:gd name="connsiteX25" fmla="*/ 2136384 w 2436627"/>
                <a:gd name="connsiteY25" fmla="*/ 398219 h 2617544"/>
                <a:gd name="connsiteX26" fmla="*/ 2126859 w 2436627"/>
                <a:gd name="connsiteY26" fmla="*/ 369644 h 2617544"/>
                <a:gd name="connsiteX27" fmla="*/ 2103047 w 2436627"/>
                <a:gd name="connsiteY27" fmla="*/ 369644 h 2617544"/>
                <a:gd name="connsiteX28" fmla="*/ 2088759 w 2436627"/>
                <a:gd name="connsiteY28" fmla="*/ 355357 h 2617544"/>
                <a:gd name="connsiteX29" fmla="*/ 2050660 w 2436627"/>
                <a:gd name="connsiteY29" fmla="*/ 348213 h 2617544"/>
                <a:gd name="connsiteX30" fmla="*/ 2007797 w 2436627"/>
                <a:gd name="connsiteY30" fmla="*/ 336307 h 2617544"/>
                <a:gd name="connsiteX31" fmla="*/ 1976841 w 2436627"/>
                <a:gd name="connsiteY31" fmla="*/ 333925 h 2617544"/>
                <a:gd name="connsiteX32" fmla="*/ 1948266 w 2436627"/>
                <a:gd name="connsiteY32" fmla="*/ 329163 h 2617544"/>
                <a:gd name="connsiteX33" fmla="*/ 1926834 w 2436627"/>
                <a:gd name="connsiteY33" fmla="*/ 312494 h 2617544"/>
                <a:gd name="connsiteX34" fmla="*/ 1912547 w 2436627"/>
                <a:gd name="connsiteY34" fmla="*/ 317257 h 2617544"/>
                <a:gd name="connsiteX35" fmla="*/ 1841109 w 2436627"/>
                <a:gd name="connsiteY35" fmla="*/ 302969 h 2617544"/>
                <a:gd name="connsiteX36" fmla="*/ 1812534 w 2436627"/>
                <a:gd name="connsiteY36" fmla="*/ 293444 h 2617544"/>
                <a:gd name="connsiteX37" fmla="*/ 1798247 w 2436627"/>
                <a:gd name="connsiteY37" fmla="*/ 288682 h 2617544"/>
                <a:gd name="connsiteX38" fmla="*/ 1783959 w 2436627"/>
                <a:gd name="connsiteY38" fmla="*/ 298207 h 2617544"/>
                <a:gd name="connsiteX39" fmla="*/ 1769672 w 2436627"/>
                <a:gd name="connsiteY39" fmla="*/ 302969 h 2617544"/>
                <a:gd name="connsiteX40" fmla="*/ 1741097 w 2436627"/>
                <a:gd name="connsiteY40" fmla="*/ 331544 h 2617544"/>
                <a:gd name="connsiteX41" fmla="*/ 1717284 w 2436627"/>
                <a:gd name="connsiteY41" fmla="*/ 326782 h 2617544"/>
                <a:gd name="connsiteX42" fmla="*/ 1683947 w 2436627"/>
                <a:gd name="connsiteY42" fmla="*/ 317257 h 2617544"/>
                <a:gd name="connsiteX43" fmla="*/ 1650609 w 2436627"/>
                <a:gd name="connsiteY43" fmla="*/ 312494 h 2617544"/>
                <a:gd name="connsiteX44" fmla="*/ 1622034 w 2436627"/>
                <a:gd name="connsiteY44" fmla="*/ 307732 h 2617544"/>
                <a:gd name="connsiteX45" fmla="*/ 1581553 w 2436627"/>
                <a:gd name="connsiteY45" fmla="*/ 291063 h 2617544"/>
                <a:gd name="connsiteX46" fmla="*/ 1552978 w 2436627"/>
                <a:gd name="connsiteY46" fmla="*/ 291063 h 2617544"/>
                <a:gd name="connsiteX47" fmla="*/ 1541072 w 2436627"/>
                <a:gd name="connsiteY47" fmla="*/ 274394 h 2617544"/>
                <a:gd name="connsiteX48" fmla="*/ 1526784 w 2436627"/>
                <a:gd name="connsiteY48" fmla="*/ 255344 h 2617544"/>
                <a:gd name="connsiteX49" fmla="*/ 1522021 w 2436627"/>
                <a:gd name="connsiteY49" fmla="*/ 229150 h 2617544"/>
                <a:gd name="connsiteX50" fmla="*/ 1533929 w 2436627"/>
                <a:gd name="connsiteY50" fmla="*/ 200576 h 2617544"/>
                <a:gd name="connsiteX51" fmla="*/ 1564884 w 2436627"/>
                <a:gd name="connsiteY51" fmla="*/ 174382 h 2617544"/>
                <a:gd name="connsiteX52" fmla="*/ 1557740 w 2436627"/>
                <a:gd name="connsiteY52" fmla="*/ 148188 h 2617544"/>
                <a:gd name="connsiteX53" fmla="*/ 1564884 w 2436627"/>
                <a:gd name="connsiteY53" fmla="*/ 117231 h 2617544"/>
                <a:gd name="connsiteX54" fmla="*/ 1583934 w 2436627"/>
                <a:gd name="connsiteY54" fmla="*/ 93419 h 2617544"/>
                <a:gd name="connsiteX55" fmla="*/ 1588697 w 2436627"/>
                <a:gd name="connsiteY55" fmla="*/ 79132 h 2617544"/>
                <a:gd name="connsiteX56" fmla="*/ 1579172 w 2436627"/>
                <a:gd name="connsiteY56" fmla="*/ 64844 h 2617544"/>
                <a:gd name="connsiteX57" fmla="*/ 1545834 w 2436627"/>
                <a:gd name="connsiteY57" fmla="*/ 38650 h 2617544"/>
                <a:gd name="connsiteX58" fmla="*/ 1522022 w 2436627"/>
                <a:gd name="connsiteY58" fmla="*/ 36269 h 2617544"/>
                <a:gd name="connsiteX59" fmla="*/ 1507734 w 2436627"/>
                <a:gd name="connsiteY59" fmla="*/ 550 h 2617544"/>
                <a:gd name="connsiteX60" fmla="*/ 1414072 w 2436627"/>
                <a:gd name="connsiteY60" fmla="*/ 17219 h 2617544"/>
                <a:gd name="connsiteX61" fmla="*/ 1365652 w 2436627"/>
                <a:gd name="connsiteY61" fmla="*/ 52144 h 2617544"/>
                <a:gd name="connsiteX62" fmla="*/ 1285484 w 2436627"/>
                <a:gd name="connsiteY62" fmla="*/ 75164 h 2617544"/>
                <a:gd name="connsiteX63" fmla="*/ 1263259 w 2436627"/>
                <a:gd name="connsiteY63" fmla="*/ 93419 h 2617544"/>
                <a:gd name="connsiteX64" fmla="*/ 1210872 w 2436627"/>
                <a:gd name="connsiteY64" fmla="*/ 120407 h 2617544"/>
                <a:gd name="connsiteX65" fmla="*/ 1144197 w 2436627"/>
                <a:gd name="connsiteY65" fmla="*/ 174382 h 2617544"/>
                <a:gd name="connsiteX66" fmla="*/ 972747 w 2436627"/>
                <a:gd name="connsiteY66" fmla="*/ 272807 h 2617544"/>
                <a:gd name="connsiteX67" fmla="*/ 750497 w 2436627"/>
                <a:gd name="connsiteY67" fmla="*/ 288682 h 2617544"/>
                <a:gd name="connsiteX68" fmla="*/ 736209 w 2436627"/>
                <a:gd name="connsiteY68" fmla="*/ 298207 h 2617544"/>
                <a:gd name="connsiteX69" fmla="*/ 731447 w 2436627"/>
                <a:gd name="connsiteY69" fmla="*/ 312494 h 2617544"/>
                <a:gd name="connsiteX70" fmla="*/ 717159 w 2436627"/>
                <a:gd name="connsiteY70" fmla="*/ 317257 h 2617544"/>
                <a:gd name="connsiteX71" fmla="*/ 712397 w 2436627"/>
                <a:gd name="connsiteY71" fmla="*/ 345832 h 2617544"/>
                <a:gd name="connsiteX72" fmla="*/ 702872 w 2436627"/>
                <a:gd name="connsiteY72" fmla="*/ 374407 h 2617544"/>
                <a:gd name="connsiteX73" fmla="*/ 698109 w 2436627"/>
                <a:gd name="connsiteY73" fmla="*/ 388694 h 2617544"/>
                <a:gd name="connsiteX74" fmla="*/ 683822 w 2436627"/>
                <a:gd name="connsiteY74" fmla="*/ 419650 h 2617544"/>
                <a:gd name="connsiteX75" fmla="*/ 702872 w 2436627"/>
                <a:gd name="connsiteY75" fmla="*/ 445844 h 2617544"/>
                <a:gd name="connsiteX76" fmla="*/ 731447 w 2436627"/>
                <a:gd name="connsiteY76" fmla="*/ 455369 h 2617544"/>
                <a:gd name="connsiteX77" fmla="*/ 740972 w 2436627"/>
                <a:gd name="connsiteY77" fmla="*/ 469657 h 2617544"/>
                <a:gd name="connsiteX78" fmla="*/ 745734 w 2436627"/>
                <a:gd name="connsiteY78" fmla="*/ 483944 h 2617544"/>
                <a:gd name="connsiteX79" fmla="*/ 745734 w 2436627"/>
                <a:gd name="connsiteY79" fmla="*/ 495850 h 2617544"/>
                <a:gd name="connsiteX80" fmla="*/ 748115 w 2436627"/>
                <a:gd name="connsiteY80" fmla="*/ 517282 h 2617544"/>
                <a:gd name="connsiteX81" fmla="*/ 755259 w 2436627"/>
                <a:gd name="connsiteY81" fmla="*/ 536332 h 2617544"/>
                <a:gd name="connsiteX82" fmla="*/ 745734 w 2436627"/>
                <a:gd name="connsiteY82" fmla="*/ 564907 h 2617544"/>
                <a:gd name="connsiteX83" fmla="*/ 736209 w 2436627"/>
                <a:gd name="connsiteY83" fmla="*/ 579194 h 2617544"/>
                <a:gd name="connsiteX84" fmla="*/ 736209 w 2436627"/>
                <a:gd name="connsiteY84" fmla="*/ 650632 h 2617544"/>
                <a:gd name="connsiteX85" fmla="*/ 740972 w 2436627"/>
                <a:gd name="connsiteY85" fmla="*/ 664919 h 2617544"/>
                <a:gd name="connsiteX86" fmla="*/ 745734 w 2436627"/>
                <a:gd name="connsiteY86" fmla="*/ 683969 h 2617544"/>
                <a:gd name="connsiteX87" fmla="*/ 760022 w 2436627"/>
                <a:gd name="connsiteY87" fmla="*/ 731594 h 2617544"/>
                <a:gd name="connsiteX88" fmla="*/ 764784 w 2436627"/>
                <a:gd name="connsiteY88" fmla="*/ 745882 h 2617544"/>
                <a:gd name="connsiteX89" fmla="*/ 771928 w 2436627"/>
                <a:gd name="connsiteY89" fmla="*/ 791125 h 2617544"/>
                <a:gd name="connsiteX90" fmla="*/ 750497 w 2436627"/>
                <a:gd name="connsiteY90" fmla="*/ 812557 h 2617544"/>
                <a:gd name="connsiteX91" fmla="*/ 731447 w 2436627"/>
                <a:gd name="connsiteY91" fmla="*/ 817319 h 2617544"/>
                <a:gd name="connsiteX92" fmla="*/ 712397 w 2436627"/>
                <a:gd name="connsiteY92" fmla="*/ 824463 h 2617544"/>
                <a:gd name="connsiteX93" fmla="*/ 683822 w 2436627"/>
                <a:gd name="connsiteY93" fmla="*/ 843513 h 2617544"/>
                <a:gd name="connsiteX94" fmla="*/ 674297 w 2436627"/>
                <a:gd name="connsiteY94" fmla="*/ 860182 h 2617544"/>
                <a:gd name="connsiteX95" fmla="*/ 660009 w 2436627"/>
                <a:gd name="connsiteY95" fmla="*/ 869707 h 2617544"/>
                <a:gd name="connsiteX96" fmla="*/ 650484 w 2436627"/>
                <a:gd name="connsiteY96" fmla="*/ 883994 h 2617544"/>
                <a:gd name="connsiteX97" fmla="*/ 640959 w 2436627"/>
                <a:gd name="connsiteY97" fmla="*/ 964957 h 2617544"/>
                <a:gd name="connsiteX98" fmla="*/ 626672 w 2436627"/>
                <a:gd name="connsiteY98" fmla="*/ 998294 h 2617544"/>
                <a:gd name="connsiteX99" fmla="*/ 593334 w 2436627"/>
                <a:gd name="connsiteY99" fmla="*/ 1012582 h 2617544"/>
                <a:gd name="connsiteX100" fmla="*/ 588572 w 2436627"/>
                <a:gd name="connsiteY100" fmla="*/ 1026869 h 2617544"/>
                <a:gd name="connsiteX101" fmla="*/ 593334 w 2436627"/>
                <a:gd name="connsiteY101" fmla="*/ 1041157 h 2617544"/>
                <a:gd name="connsiteX102" fmla="*/ 579047 w 2436627"/>
                <a:gd name="connsiteY102" fmla="*/ 1055444 h 2617544"/>
                <a:gd name="connsiteX103" fmla="*/ 569521 w 2436627"/>
                <a:gd name="connsiteY103" fmla="*/ 1098307 h 2617544"/>
                <a:gd name="connsiteX104" fmla="*/ 552854 w 2436627"/>
                <a:gd name="connsiteY104" fmla="*/ 1129262 h 2617544"/>
                <a:gd name="connsiteX105" fmla="*/ 533803 w 2436627"/>
                <a:gd name="connsiteY105" fmla="*/ 1150694 h 2617544"/>
                <a:gd name="connsiteX106" fmla="*/ 519515 w 2436627"/>
                <a:gd name="connsiteY106" fmla="*/ 1179269 h 2617544"/>
                <a:gd name="connsiteX107" fmla="*/ 498084 w 2436627"/>
                <a:gd name="connsiteY107" fmla="*/ 1226894 h 2617544"/>
                <a:gd name="connsiteX108" fmla="*/ 493322 w 2436627"/>
                <a:gd name="connsiteY108" fmla="*/ 1241182 h 2617544"/>
                <a:gd name="connsiteX109" fmla="*/ 474272 w 2436627"/>
                <a:gd name="connsiteY109" fmla="*/ 1274519 h 2617544"/>
                <a:gd name="connsiteX110" fmla="*/ 464747 w 2436627"/>
                <a:gd name="connsiteY110" fmla="*/ 1293569 h 2617544"/>
                <a:gd name="connsiteX111" fmla="*/ 459984 w 2436627"/>
                <a:gd name="connsiteY111" fmla="*/ 1307857 h 2617544"/>
                <a:gd name="connsiteX112" fmla="*/ 450459 w 2436627"/>
                <a:gd name="connsiteY112" fmla="*/ 1322144 h 2617544"/>
                <a:gd name="connsiteX113" fmla="*/ 436172 w 2436627"/>
                <a:gd name="connsiteY113" fmla="*/ 1360244 h 2617544"/>
                <a:gd name="connsiteX114" fmla="*/ 412359 w 2436627"/>
                <a:gd name="connsiteY114" fmla="*/ 1403107 h 2617544"/>
                <a:gd name="connsiteX115" fmla="*/ 398072 w 2436627"/>
                <a:gd name="connsiteY115" fmla="*/ 1436445 h 2617544"/>
                <a:gd name="connsiteX116" fmla="*/ 393310 w 2436627"/>
                <a:gd name="connsiteY116" fmla="*/ 1465019 h 2617544"/>
                <a:gd name="connsiteX117" fmla="*/ 379022 w 2436627"/>
                <a:gd name="connsiteY117" fmla="*/ 1526932 h 2617544"/>
                <a:gd name="connsiteX118" fmla="*/ 374259 w 2436627"/>
                <a:gd name="connsiteY118" fmla="*/ 1565032 h 2617544"/>
                <a:gd name="connsiteX119" fmla="*/ 369497 w 2436627"/>
                <a:gd name="connsiteY119" fmla="*/ 1579319 h 2617544"/>
                <a:gd name="connsiteX120" fmla="*/ 357591 w 2436627"/>
                <a:gd name="connsiteY120" fmla="*/ 1615038 h 2617544"/>
                <a:gd name="connsiteX121" fmla="*/ 343303 w 2436627"/>
                <a:gd name="connsiteY121" fmla="*/ 1660282 h 2617544"/>
                <a:gd name="connsiteX122" fmla="*/ 336159 w 2436627"/>
                <a:gd name="connsiteY122" fmla="*/ 1684094 h 2617544"/>
                <a:gd name="connsiteX123" fmla="*/ 326634 w 2436627"/>
                <a:gd name="connsiteY123" fmla="*/ 1698382 h 2617544"/>
                <a:gd name="connsiteX124" fmla="*/ 321872 w 2436627"/>
                <a:gd name="connsiteY124" fmla="*/ 1712669 h 2617544"/>
                <a:gd name="connsiteX125" fmla="*/ 307584 w 2436627"/>
                <a:gd name="connsiteY125" fmla="*/ 1722194 h 2617544"/>
                <a:gd name="connsiteX126" fmla="*/ 293297 w 2436627"/>
                <a:gd name="connsiteY126" fmla="*/ 1750769 h 2617544"/>
                <a:gd name="connsiteX127" fmla="*/ 283772 w 2436627"/>
                <a:gd name="connsiteY127" fmla="*/ 1779344 h 2617544"/>
                <a:gd name="connsiteX128" fmla="*/ 267103 w 2436627"/>
                <a:gd name="connsiteY128" fmla="*/ 1810301 h 2617544"/>
                <a:gd name="connsiteX129" fmla="*/ 231384 w 2436627"/>
                <a:gd name="connsiteY129" fmla="*/ 1846019 h 2617544"/>
                <a:gd name="connsiteX130" fmla="*/ 207572 w 2436627"/>
                <a:gd name="connsiteY130" fmla="*/ 1869832 h 2617544"/>
                <a:gd name="connsiteX131" fmla="*/ 202809 w 2436627"/>
                <a:gd name="connsiteY131" fmla="*/ 1884119 h 2617544"/>
                <a:gd name="connsiteX132" fmla="*/ 174234 w 2436627"/>
                <a:gd name="connsiteY132" fmla="*/ 1903169 h 2617544"/>
                <a:gd name="connsiteX133" fmla="*/ 159947 w 2436627"/>
                <a:gd name="connsiteY133" fmla="*/ 1912694 h 2617544"/>
                <a:gd name="connsiteX134" fmla="*/ 131372 w 2436627"/>
                <a:gd name="connsiteY134" fmla="*/ 1941270 h 2617544"/>
                <a:gd name="connsiteX135" fmla="*/ 102797 w 2436627"/>
                <a:gd name="connsiteY135" fmla="*/ 1953175 h 2617544"/>
                <a:gd name="connsiteX136" fmla="*/ 78985 w 2436627"/>
                <a:gd name="connsiteY136" fmla="*/ 1965081 h 2617544"/>
                <a:gd name="connsiteX137" fmla="*/ 45647 w 2436627"/>
                <a:gd name="connsiteY137" fmla="*/ 1981750 h 2617544"/>
                <a:gd name="connsiteX138" fmla="*/ 24215 w 2436627"/>
                <a:gd name="connsiteY138" fmla="*/ 1986513 h 2617544"/>
                <a:gd name="connsiteX139" fmla="*/ 403 w 2436627"/>
                <a:gd name="connsiteY139" fmla="*/ 1996038 h 2617544"/>
                <a:gd name="connsiteX140" fmla="*/ 12309 w 2436627"/>
                <a:gd name="connsiteY140" fmla="*/ 2036519 h 2617544"/>
                <a:gd name="connsiteX141" fmla="*/ 43265 w 2436627"/>
                <a:gd name="connsiteY141" fmla="*/ 2062713 h 2617544"/>
                <a:gd name="connsiteX142" fmla="*/ 67079 w 2436627"/>
                <a:gd name="connsiteY142" fmla="*/ 2079382 h 2617544"/>
                <a:gd name="connsiteX143" fmla="*/ 90890 w 2436627"/>
                <a:gd name="connsiteY143" fmla="*/ 2084144 h 2617544"/>
                <a:gd name="connsiteX144" fmla="*/ 114703 w 2436627"/>
                <a:gd name="connsiteY144" fmla="*/ 2105575 h 2617544"/>
                <a:gd name="connsiteX145" fmla="*/ 119466 w 2436627"/>
                <a:gd name="connsiteY145" fmla="*/ 2134151 h 2617544"/>
                <a:gd name="connsiteX146" fmla="*/ 126609 w 2436627"/>
                <a:gd name="connsiteY146" fmla="*/ 2155582 h 2617544"/>
                <a:gd name="connsiteX147" fmla="*/ 121847 w 2436627"/>
                <a:gd name="connsiteY147" fmla="*/ 2193682 h 2617544"/>
                <a:gd name="connsiteX148" fmla="*/ 112322 w 2436627"/>
                <a:gd name="connsiteY148" fmla="*/ 2212732 h 2617544"/>
                <a:gd name="connsiteX149" fmla="*/ 100416 w 2436627"/>
                <a:gd name="connsiteY149" fmla="*/ 2231781 h 2617544"/>
                <a:gd name="connsiteX150" fmla="*/ 71841 w 2436627"/>
                <a:gd name="connsiteY150" fmla="*/ 2234163 h 2617544"/>
                <a:gd name="connsiteX151" fmla="*/ 50409 w 2436627"/>
                <a:gd name="connsiteY151" fmla="*/ 2260357 h 2617544"/>
                <a:gd name="connsiteX152" fmla="*/ 21834 w 2436627"/>
                <a:gd name="connsiteY152" fmla="*/ 2274644 h 2617544"/>
                <a:gd name="connsiteX153" fmla="*/ 31359 w 2436627"/>
                <a:gd name="connsiteY153" fmla="*/ 2298457 h 2617544"/>
                <a:gd name="connsiteX154" fmla="*/ 21834 w 2436627"/>
                <a:gd name="connsiteY154" fmla="*/ 2331794 h 2617544"/>
                <a:gd name="connsiteX155" fmla="*/ 12309 w 2436627"/>
                <a:gd name="connsiteY155" fmla="*/ 2346082 h 2617544"/>
                <a:gd name="connsiteX156" fmla="*/ 374259 w 2436627"/>
                <a:gd name="connsiteY156" fmla="*/ 2617544 h 2617544"/>
                <a:gd name="connsiteX0" fmla="*/ 690172 w 2436627"/>
                <a:gd name="connsiteY0" fmla="*/ 2427044 h 2617544"/>
                <a:gd name="connsiteX1" fmla="*/ 1179122 w 2436627"/>
                <a:gd name="connsiteY1" fmla="*/ 1960319 h 2617544"/>
                <a:gd name="connsiteX2" fmla="*/ 1449791 w 2436627"/>
                <a:gd name="connsiteY2" fmla="*/ 1567413 h 2617544"/>
                <a:gd name="connsiteX3" fmla="*/ 1573615 w 2436627"/>
                <a:gd name="connsiteY3" fmla="*/ 1299920 h 2617544"/>
                <a:gd name="connsiteX4" fmla="*/ 1823647 w 2436627"/>
                <a:gd name="connsiteY4" fmla="*/ 1169744 h 2617544"/>
                <a:gd name="connsiteX5" fmla="*/ 2145909 w 2436627"/>
                <a:gd name="connsiteY5" fmla="*/ 1020519 h 2617544"/>
                <a:gd name="connsiteX6" fmla="*/ 2325297 w 2436627"/>
                <a:gd name="connsiteY6" fmla="*/ 942732 h 2617544"/>
                <a:gd name="connsiteX7" fmla="*/ 2388796 w 2436627"/>
                <a:gd name="connsiteY7" fmla="*/ 876851 h 2617544"/>
                <a:gd name="connsiteX8" fmla="*/ 2436421 w 2436627"/>
                <a:gd name="connsiteY8" fmla="*/ 850656 h 2617544"/>
                <a:gd name="connsiteX9" fmla="*/ 2407053 w 2436627"/>
                <a:gd name="connsiteY9" fmla="*/ 770488 h 2617544"/>
                <a:gd name="connsiteX10" fmla="*/ 2431659 w 2436627"/>
                <a:gd name="connsiteY10" fmla="*/ 698257 h 2617544"/>
                <a:gd name="connsiteX11" fmla="*/ 2414991 w 2436627"/>
                <a:gd name="connsiteY11" fmla="*/ 672063 h 2617544"/>
                <a:gd name="connsiteX12" fmla="*/ 2398321 w 2436627"/>
                <a:gd name="connsiteY12" fmla="*/ 641106 h 2617544"/>
                <a:gd name="connsiteX13" fmla="*/ 2367365 w 2436627"/>
                <a:gd name="connsiteY13" fmla="*/ 614913 h 2617544"/>
                <a:gd name="connsiteX14" fmla="*/ 2348316 w 2436627"/>
                <a:gd name="connsiteY14" fmla="*/ 576813 h 2617544"/>
                <a:gd name="connsiteX15" fmla="*/ 2322122 w 2436627"/>
                <a:gd name="connsiteY15" fmla="*/ 541094 h 2617544"/>
                <a:gd name="connsiteX16" fmla="*/ 2307834 w 2436627"/>
                <a:gd name="connsiteY16" fmla="*/ 531569 h 2617544"/>
                <a:gd name="connsiteX17" fmla="*/ 2264972 w 2436627"/>
                <a:gd name="connsiteY17" fmla="*/ 512519 h 2617544"/>
                <a:gd name="connsiteX18" fmla="*/ 2241159 w 2436627"/>
                <a:gd name="connsiteY18" fmla="*/ 486326 h 2617544"/>
                <a:gd name="connsiteX19" fmla="*/ 2231634 w 2436627"/>
                <a:gd name="connsiteY19" fmla="*/ 464894 h 2617544"/>
                <a:gd name="connsiteX20" fmla="*/ 2212584 w 2436627"/>
                <a:gd name="connsiteY20" fmla="*/ 455369 h 2617544"/>
                <a:gd name="connsiteX21" fmla="*/ 2198297 w 2436627"/>
                <a:gd name="connsiteY21" fmla="*/ 445844 h 2617544"/>
                <a:gd name="connsiteX22" fmla="*/ 2179247 w 2436627"/>
                <a:gd name="connsiteY22" fmla="*/ 450607 h 2617544"/>
                <a:gd name="connsiteX23" fmla="*/ 2155434 w 2436627"/>
                <a:gd name="connsiteY23" fmla="*/ 426794 h 2617544"/>
                <a:gd name="connsiteX24" fmla="*/ 2136384 w 2436627"/>
                <a:gd name="connsiteY24" fmla="*/ 398219 h 2617544"/>
                <a:gd name="connsiteX25" fmla="*/ 2126859 w 2436627"/>
                <a:gd name="connsiteY25" fmla="*/ 369644 h 2617544"/>
                <a:gd name="connsiteX26" fmla="*/ 2103047 w 2436627"/>
                <a:gd name="connsiteY26" fmla="*/ 369644 h 2617544"/>
                <a:gd name="connsiteX27" fmla="*/ 2088759 w 2436627"/>
                <a:gd name="connsiteY27" fmla="*/ 355357 h 2617544"/>
                <a:gd name="connsiteX28" fmla="*/ 2050660 w 2436627"/>
                <a:gd name="connsiteY28" fmla="*/ 348213 h 2617544"/>
                <a:gd name="connsiteX29" fmla="*/ 2007797 w 2436627"/>
                <a:gd name="connsiteY29" fmla="*/ 336307 h 2617544"/>
                <a:gd name="connsiteX30" fmla="*/ 1976841 w 2436627"/>
                <a:gd name="connsiteY30" fmla="*/ 333925 h 2617544"/>
                <a:gd name="connsiteX31" fmla="*/ 1948266 w 2436627"/>
                <a:gd name="connsiteY31" fmla="*/ 329163 h 2617544"/>
                <a:gd name="connsiteX32" fmla="*/ 1926834 w 2436627"/>
                <a:gd name="connsiteY32" fmla="*/ 312494 h 2617544"/>
                <a:gd name="connsiteX33" fmla="*/ 1912547 w 2436627"/>
                <a:gd name="connsiteY33" fmla="*/ 317257 h 2617544"/>
                <a:gd name="connsiteX34" fmla="*/ 1841109 w 2436627"/>
                <a:gd name="connsiteY34" fmla="*/ 302969 h 2617544"/>
                <a:gd name="connsiteX35" fmla="*/ 1812534 w 2436627"/>
                <a:gd name="connsiteY35" fmla="*/ 293444 h 2617544"/>
                <a:gd name="connsiteX36" fmla="*/ 1798247 w 2436627"/>
                <a:gd name="connsiteY36" fmla="*/ 288682 h 2617544"/>
                <a:gd name="connsiteX37" fmla="*/ 1783959 w 2436627"/>
                <a:gd name="connsiteY37" fmla="*/ 298207 h 2617544"/>
                <a:gd name="connsiteX38" fmla="*/ 1769672 w 2436627"/>
                <a:gd name="connsiteY38" fmla="*/ 302969 h 2617544"/>
                <a:gd name="connsiteX39" fmla="*/ 1741097 w 2436627"/>
                <a:gd name="connsiteY39" fmla="*/ 331544 h 2617544"/>
                <a:gd name="connsiteX40" fmla="*/ 1717284 w 2436627"/>
                <a:gd name="connsiteY40" fmla="*/ 326782 h 2617544"/>
                <a:gd name="connsiteX41" fmla="*/ 1683947 w 2436627"/>
                <a:gd name="connsiteY41" fmla="*/ 317257 h 2617544"/>
                <a:gd name="connsiteX42" fmla="*/ 1650609 w 2436627"/>
                <a:gd name="connsiteY42" fmla="*/ 312494 h 2617544"/>
                <a:gd name="connsiteX43" fmla="*/ 1622034 w 2436627"/>
                <a:gd name="connsiteY43" fmla="*/ 307732 h 2617544"/>
                <a:gd name="connsiteX44" fmla="*/ 1581553 w 2436627"/>
                <a:gd name="connsiteY44" fmla="*/ 291063 h 2617544"/>
                <a:gd name="connsiteX45" fmla="*/ 1552978 w 2436627"/>
                <a:gd name="connsiteY45" fmla="*/ 291063 h 2617544"/>
                <a:gd name="connsiteX46" fmla="*/ 1541072 w 2436627"/>
                <a:gd name="connsiteY46" fmla="*/ 274394 h 2617544"/>
                <a:gd name="connsiteX47" fmla="*/ 1526784 w 2436627"/>
                <a:gd name="connsiteY47" fmla="*/ 255344 h 2617544"/>
                <a:gd name="connsiteX48" fmla="*/ 1522021 w 2436627"/>
                <a:gd name="connsiteY48" fmla="*/ 229150 h 2617544"/>
                <a:gd name="connsiteX49" fmla="*/ 1533929 w 2436627"/>
                <a:gd name="connsiteY49" fmla="*/ 200576 h 2617544"/>
                <a:gd name="connsiteX50" fmla="*/ 1564884 w 2436627"/>
                <a:gd name="connsiteY50" fmla="*/ 174382 h 2617544"/>
                <a:gd name="connsiteX51" fmla="*/ 1557740 w 2436627"/>
                <a:gd name="connsiteY51" fmla="*/ 148188 h 2617544"/>
                <a:gd name="connsiteX52" fmla="*/ 1564884 w 2436627"/>
                <a:gd name="connsiteY52" fmla="*/ 117231 h 2617544"/>
                <a:gd name="connsiteX53" fmla="*/ 1583934 w 2436627"/>
                <a:gd name="connsiteY53" fmla="*/ 93419 h 2617544"/>
                <a:gd name="connsiteX54" fmla="*/ 1588697 w 2436627"/>
                <a:gd name="connsiteY54" fmla="*/ 79132 h 2617544"/>
                <a:gd name="connsiteX55" fmla="*/ 1579172 w 2436627"/>
                <a:gd name="connsiteY55" fmla="*/ 64844 h 2617544"/>
                <a:gd name="connsiteX56" fmla="*/ 1545834 w 2436627"/>
                <a:gd name="connsiteY56" fmla="*/ 38650 h 2617544"/>
                <a:gd name="connsiteX57" fmla="*/ 1522022 w 2436627"/>
                <a:gd name="connsiteY57" fmla="*/ 36269 h 2617544"/>
                <a:gd name="connsiteX58" fmla="*/ 1507734 w 2436627"/>
                <a:gd name="connsiteY58" fmla="*/ 550 h 2617544"/>
                <a:gd name="connsiteX59" fmla="*/ 1414072 w 2436627"/>
                <a:gd name="connsiteY59" fmla="*/ 17219 h 2617544"/>
                <a:gd name="connsiteX60" fmla="*/ 1365652 w 2436627"/>
                <a:gd name="connsiteY60" fmla="*/ 52144 h 2617544"/>
                <a:gd name="connsiteX61" fmla="*/ 1285484 w 2436627"/>
                <a:gd name="connsiteY61" fmla="*/ 75164 h 2617544"/>
                <a:gd name="connsiteX62" fmla="*/ 1263259 w 2436627"/>
                <a:gd name="connsiteY62" fmla="*/ 93419 h 2617544"/>
                <a:gd name="connsiteX63" fmla="*/ 1210872 w 2436627"/>
                <a:gd name="connsiteY63" fmla="*/ 120407 h 2617544"/>
                <a:gd name="connsiteX64" fmla="*/ 1144197 w 2436627"/>
                <a:gd name="connsiteY64" fmla="*/ 174382 h 2617544"/>
                <a:gd name="connsiteX65" fmla="*/ 972747 w 2436627"/>
                <a:gd name="connsiteY65" fmla="*/ 272807 h 2617544"/>
                <a:gd name="connsiteX66" fmla="*/ 750497 w 2436627"/>
                <a:gd name="connsiteY66" fmla="*/ 288682 h 2617544"/>
                <a:gd name="connsiteX67" fmla="*/ 736209 w 2436627"/>
                <a:gd name="connsiteY67" fmla="*/ 298207 h 2617544"/>
                <a:gd name="connsiteX68" fmla="*/ 731447 w 2436627"/>
                <a:gd name="connsiteY68" fmla="*/ 312494 h 2617544"/>
                <a:gd name="connsiteX69" fmla="*/ 717159 w 2436627"/>
                <a:gd name="connsiteY69" fmla="*/ 317257 h 2617544"/>
                <a:gd name="connsiteX70" fmla="*/ 712397 w 2436627"/>
                <a:gd name="connsiteY70" fmla="*/ 345832 h 2617544"/>
                <a:gd name="connsiteX71" fmla="*/ 702872 w 2436627"/>
                <a:gd name="connsiteY71" fmla="*/ 374407 h 2617544"/>
                <a:gd name="connsiteX72" fmla="*/ 698109 w 2436627"/>
                <a:gd name="connsiteY72" fmla="*/ 388694 h 2617544"/>
                <a:gd name="connsiteX73" fmla="*/ 683822 w 2436627"/>
                <a:gd name="connsiteY73" fmla="*/ 419650 h 2617544"/>
                <a:gd name="connsiteX74" fmla="*/ 702872 w 2436627"/>
                <a:gd name="connsiteY74" fmla="*/ 445844 h 2617544"/>
                <a:gd name="connsiteX75" fmla="*/ 731447 w 2436627"/>
                <a:gd name="connsiteY75" fmla="*/ 455369 h 2617544"/>
                <a:gd name="connsiteX76" fmla="*/ 740972 w 2436627"/>
                <a:gd name="connsiteY76" fmla="*/ 469657 h 2617544"/>
                <a:gd name="connsiteX77" fmla="*/ 745734 w 2436627"/>
                <a:gd name="connsiteY77" fmla="*/ 483944 h 2617544"/>
                <a:gd name="connsiteX78" fmla="*/ 745734 w 2436627"/>
                <a:gd name="connsiteY78" fmla="*/ 495850 h 2617544"/>
                <a:gd name="connsiteX79" fmla="*/ 748115 w 2436627"/>
                <a:gd name="connsiteY79" fmla="*/ 517282 h 2617544"/>
                <a:gd name="connsiteX80" fmla="*/ 755259 w 2436627"/>
                <a:gd name="connsiteY80" fmla="*/ 536332 h 2617544"/>
                <a:gd name="connsiteX81" fmla="*/ 745734 w 2436627"/>
                <a:gd name="connsiteY81" fmla="*/ 564907 h 2617544"/>
                <a:gd name="connsiteX82" fmla="*/ 736209 w 2436627"/>
                <a:gd name="connsiteY82" fmla="*/ 579194 h 2617544"/>
                <a:gd name="connsiteX83" fmla="*/ 736209 w 2436627"/>
                <a:gd name="connsiteY83" fmla="*/ 650632 h 2617544"/>
                <a:gd name="connsiteX84" fmla="*/ 740972 w 2436627"/>
                <a:gd name="connsiteY84" fmla="*/ 664919 h 2617544"/>
                <a:gd name="connsiteX85" fmla="*/ 745734 w 2436627"/>
                <a:gd name="connsiteY85" fmla="*/ 683969 h 2617544"/>
                <a:gd name="connsiteX86" fmla="*/ 760022 w 2436627"/>
                <a:gd name="connsiteY86" fmla="*/ 731594 h 2617544"/>
                <a:gd name="connsiteX87" fmla="*/ 764784 w 2436627"/>
                <a:gd name="connsiteY87" fmla="*/ 745882 h 2617544"/>
                <a:gd name="connsiteX88" fmla="*/ 771928 w 2436627"/>
                <a:gd name="connsiteY88" fmla="*/ 791125 h 2617544"/>
                <a:gd name="connsiteX89" fmla="*/ 750497 w 2436627"/>
                <a:gd name="connsiteY89" fmla="*/ 812557 h 2617544"/>
                <a:gd name="connsiteX90" fmla="*/ 731447 w 2436627"/>
                <a:gd name="connsiteY90" fmla="*/ 817319 h 2617544"/>
                <a:gd name="connsiteX91" fmla="*/ 712397 w 2436627"/>
                <a:gd name="connsiteY91" fmla="*/ 824463 h 2617544"/>
                <a:gd name="connsiteX92" fmla="*/ 683822 w 2436627"/>
                <a:gd name="connsiteY92" fmla="*/ 843513 h 2617544"/>
                <a:gd name="connsiteX93" fmla="*/ 674297 w 2436627"/>
                <a:gd name="connsiteY93" fmla="*/ 860182 h 2617544"/>
                <a:gd name="connsiteX94" fmla="*/ 660009 w 2436627"/>
                <a:gd name="connsiteY94" fmla="*/ 869707 h 2617544"/>
                <a:gd name="connsiteX95" fmla="*/ 650484 w 2436627"/>
                <a:gd name="connsiteY95" fmla="*/ 883994 h 2617544"/>
                <a:gd name="connsiteX96" fmla="*/ 640959 w 2436627"/>
                <a:gd name="connsiteY96" fmla="*/ 964957 h 2617544"/>
                <a:gd name="connsiteX97" fmla="*/ 626672 w 2436627"/>
                <a:gd name="connsiteY97" fmla="*/ 998294 h 2617544"/>
                <a:gd name="connsiteX98" fmla="*/ 593334 w 2436627"/>
                <a:gd name="connsiteY98" fmla="*/ 1012582 h 2617544"/>
                <a:gd name="connsiteX99" fmla="*/ 588572 w 2436627"/>
                <a:gd name="connsiteY99" fmla="*/ 1026869 h 2617544"/>
                <a:gd name="connsiteX100" fmla="*/ 593334 w 2436627"/>
                <a:gd name="connsiteY100" fmla="*/ 1041157 h 2617544"/>
                <a:gd name="connsiteX101" fmla="*/ 579047 w 2436627"/>
                <a:gd name="connsiteY101" fmla="*/ 1055444 h 2617544"/>
                <a:gd name="connsiteX102" fmla="*/ 569521 w 2436627"/>
                <a:gd name="connsiteY102" fmla="*/ 1098307 h 2617544"/>
                <a:gd name="connsiteX103" fmla="*/ 552854 w 2436627"/>
                <a:gd name="connsiteY103" fmla="*/ 1129262 h 2617544"/>
                <a:gd name="connsiteX104" fmla="*/ 533803 w 2436627"/>
                <a:gd name="connsiteY104" fmla="*/ 1150694 h 2617544"/>
                <a:gd name="connsiteX105" fmla="*/ 519515 w 2436627"/>
                <a:gd name="connsiteY105" fmla="*/ 1179269 h 2617544"/>
                <a:gd name="connsiteX106" fmla="*/ 498084 w 2436627"/>
                <a:gd name="connsiteY106" fmla="*/ 1226894 h 2617544"/>
                <a:gd name="connsiteX107" fmla="*/ 493322 w 2436627"/>
                <a:gd name="connsiteY107" fmla="*/ 1241182 h 2617544"/>
                <a:gd name="connsiteX108" fmla="*/ 474272 w 2436627"/>
                <a:gd name="connsiteY108" fmla="*/ 1274519 h 2617544"/>
                <a:gd name="connsiteX109" fmla="*/ 464747 w 2436627"/>
                <a:gd name="connsiteY109" fmla="*/ 1293569 h 2617544"/>
                <a:gd name="connsiteX110" fmla="*/ 459984 w 2436627"/>
                <a:gd name="connsiteY110" fmla="*/ 1307857 h 2617544"/>
                <a:gd name="connsiteX111" fmla="*/ 450459 w 2436627"/>
                <a:gd name="connsiteY111" fmla="*/ 1322144 h 2617544"/>
                <a:gd name="connsiteX112" fmla="*/ 436172 w 2436627"/>
                <a:gd name="connsiteY112" fmla="*/ 1360244 h 2617544"/>
                <a:gd name="connsiteX113" fmla="*/ 412359 w 2436627"/>
                <a:gd name="connsiteY113" fmla="*/ 1403107 h 2617544"/>
                <a:gd name="connsiteX114" fmla="*/ 398072 w 2436627"/>
                <a:gd name="connsiteY114" fmla="*/ 1436445 h 2617544"/>
                <a:gd name="connsiteX115" fmla="*/ 393310 w 2436627"/>
                <a:gd name="connsiteY115" fmla="*/ 1465019 h 2617544"/>
                <a:gd name="connsiteX116" fmla="*/ 379022 w 2436627"/>
                <a:gd name="connsiteY116" fmla="*/ 1526932 h 2617544"/>
                <a:gd name="connsiteX117" fmla="*/ 374259 w 2436627"/>
                <a:gd name="connsiteY117" fmla="*/ 1565032 h 2617544"/>
                <a:gd name="connsiteX118" fmla="*/ 369497 w 2436627"/>
                <a:gd name="connsiteY118" fmla="*/ 1579319 h 2617544"/>
                <a:gd name="connsiteX119" fmla="*/ 357591 w 2436627"/>
                <a:gd name="connsiteY119" fmla="*/ 1615038 h 2617544"/>
                <a:gd name="connsiteX120" fmla="*/ 343303 w 2436627"/>
                <a:gd name="connsiteY120" fmla="*/ 1660282 h 2617544"/>
                <a:gd name="connsiteX121" fmla="*/ 336159 w 2436627"/>
                <a:gd name="connsiteY121" fmla="*/ 1684094 h 2617544"/>
                <a:gd name="connsiteX122" fmla="*/ 326634 w 2436627"/>
                <a:gd name="connsiteY122" fmla="*/ 1698382 h 2617544"/>
                <a:gd name="connsiteX123" fmla="*/ 321872 w 2436627"/>
                <a:gd name="connsiteY123" fmla="*/ 1712669 h 2617544"/>
                <a:gd name="connsiteX124" fmla="*/ 307584 w 2436627"/>
                <a:gd name="connsiteY124" fmla="*/ 1722194 h 2617544"/>
                <a:gd name="connsiteX125" fmla="*/ 293297 w 2436627"/>
                <a:gd name="connsiteY125" fmla="*/ 1750769 h 2617544"/>
                <a:gd name="connsiteX126" fmla="*/ 283772 w 2436627"/>
                <a:gd name="connsiteY126" fmla="*/ 1779344 h 2617544"/>
                <a:gd name="connsiteX127" fmla="*/ 267103 w 2436627"/>
                <a:gd name="connsiteY127" fmla="*/ 1810301 h 2617544"/>
                <a:gd name="connsiteX128" fmla="*/ 231384 w 2436627"/>
                <a:gd name="connsiteY128" fmla="*/ 1846019 h 2617544"/>
                <a:gd name="connsiteX129" fmla="*/ 207572 w 2436627"/>
                <a:gd name="connsiteY129" fmla="*/ 1869832 h 2617544"/>
                <a:gd name="connsiteX130" fmla="*/ 202809 w 2436627"/>
                <a:gd name="connsiteY130" fmla="*/ 1884119 h 2617544"/>
                <a:gd name="connsiteX131" fmla="*/ 174234 w 2436627"/>
                <a:gd name="connsiteY131" fmla="*/ 1903169 h 2617544"/>
                <a:gd name="connsiteX132" fmla="*/ 159947 w 2436627"/>
                <a:gd name="connsiteY132" fmla="*/ 1912694 h 2617544"/>
                <a:gd name="connsiteX133" fmla="*/ 131372 w 2436627"/>
                <a:gd name="connsiteY133" fmla="*/ 1941270 h 2617544"/>
                <a:gd name="connsiteX134" fmla="*/ 102797 w 2436627"/>
                <a:gd name="connsiteY134" fmla="*/ 1953175 h 2617544"/>
                <a:gd name="connsiteX135" fmla="*/ 78985 w 2436627"/>
                <a:gd name="connsiteY135" fmla="*/ 1965081 h 2617544"/>
                <a:gd name="connsiteX136" fmla="*/ 45647 w 2436627"/>
                <a:gd name="connsiteY136" fmla="*/ 1981750 h 2617544"/>
                <a:gd name="connsiteX137" fmla="*/ 24215 w 2436627"/>
                <a:gd name="connsiteY137" fmla="*/ 1986513 h 2617544"/>
                <a:gd name="connsiteX138" fmla="*/ 403 w 2436627"/>
                <a:gd name="connsiteY138" fmla="*/ 1996038 h 2617544"/>
                <a:gd name="connsiteX139" fmla="*/ 12309 w 2436627"/>
                <a:gd name="connsiteY139" fmla="*/ 2036519 h 2617544"/>
                <a:gd name="connsiteX140" fmla="*/ 43265 w 2436627"/>
                <a:gd name="connsiteY140" fmla="*/ 2062713 h 2617544"/>
                <a:gd name="connsiteX141" fmla="*/ 67079 w 2436627"/>
                <a:gd name="connsiteY141" fmla="*/ 2079382 h 2617544"/>
                <a:gd name="connsiteX142" fmla="*/ 90890 w 2436627"/>
                <a:gd name="connsiteY142" fmla="*/ 2084144 h 2617544"/>
                <a:gd name="connsiteX143" fmla="*/ 114703 w 2436627"/>
                <a:gd name="connsiteY143" fmla="*/ 2105575 h 2617544"/>
                <a:gd name="connsiteX144" fmla="*/ 119466 w 2436627"/>
                <a:gd name="connsiteY144" fmla="*/ 2134151 h 2617544"/>
                <a:gd name="connsiteX145" fmla="*/ 126609 w 2436627"/>
                <a:gd name="connsiteY145" fmla="*/ 2155582 h 2617544"/>
                <a:gd name="connsiteX146" fmla="*/ 121847 w 2436627"/>
                <a:gd name="connsiteY146" fmla="*/ 2193682 h 2617544"/>
                <a:gd name="connsiteX147" fmla="*/ 112322 w 2436627"/>
                <a:gd name="connsiteY147" fmla="*/ 2212732 h 2617544"/>
                <a:gd name="connsiteX148" fmla="*/ 100416 w 2436627"/>
                <a:gd name="connsiteY148" fmla="*/ 2231781 h 2617544"/>
                <a:gd name="connsiteX149" fmla="*/ 71841 w 2436627"/>
                <a:gd name="connsiteY149" fmla="*/ 2234163 h 2617544"/>
                <a:gd name="connsiteX150" fmla="*/ 50409 w 2436627"/>
                <a:gd name="connsiteY150" fmla="*/ 2260357 h 2617544"/>
                <a:gd name="connsiteX151" fmla="*/ 21834 w 2436627"/>
                <a:gd name="connsiteY151" fmla="*/ 2274644 h 2617544"/>
                <a:gd name="connsiteX152" fmla="*/ 31359 w 2436627"/>
                <a:gd name="connsiteY152" fmla="*/ 2298457 h 2617544"/>
                <a:gd name="connsiteX153" fmla="*/ 21834 w 2436627"/>
                <a:gd name="connsiteY153" fmla="*/ 2331794 h 2617544"/>
                <a:gd name="connsiteX154" fmla="*/ 12309 w 2436627"/>
                <a:gd name="connsiteY154" fmla="*/ 2346082 h 2617544"/>
                <a:gd name="connsiteX155" fmla="*/ 374259 w 2436627"/>
                <a:gd name="connsiteY155" fmla="*/ 2617544 h 2617544"/>
                <a:gd name="connsiteX0" fmla="*/ 690172 w 2436645"/>
                <a:gd name="connsiteY0" fmla="*/ 2427044 h 2617544"/>
                <a:gd name="connsiteX1" fmla="*/ 1179122 w 2436645"/>
                <a:gd name="connsiteY1" fmla="*/ 1960319 h 2617544"/>
                <a:gd name="connsiteX2" fmla="*/ 1449791 w 2436645"/>
                <a:gd name="connsiteY2" fmla="*/ 1567413 h 2617544"/>
                <a:gd name="connsiteX3" fmla="*/ 1573615 w 2436645"/>
                <a:gd name="connsiteY3" fmla="*/ 1299920 h 2617544"/>
                <a:gd name="connsiteX4" fmla="*/ 1823647 w 2436645"/>
                <a:gd name="connsiteY4" fmla="*/ 1169744 h 2617544"/>
                <a:gd name="connsiteX5" fmla="*/ 2145909 w 2436645"/>
                <a:gd name="connsiteY5" fmla="*/ 1020519 h 2617544"/>
                <a:gd name="connsiteX6" fmla="*/ 2325297 w 2436645"/>
                <a:gd name="connsiteY6" fmla="*/ 942732 h 2617544"/>
                <a:gd name="connsiteX7" fmla="*/ 2388796 w 2436645"/>
                <a:gd name="connsiteY7" fmla="*/ 876851 h 2617544"/>
                <a:gd name="connsiteX8" fmla="*/ 2436421 w 2436645"/>
                <a:gd name="connsiteY8" fmla="*/ 850656 h 2617544"/>
                <a:gd name="connsiteX9" fmla="*/ 2407053 w 2436645"/>
                <a:gd name="connsiteY9" fmla="*/ 770488 h 2617544"/>
                <a:gd name="connsiteX10" fmla="*/ 2414991 w 2436645"/>
                <a:gd name="connsiteY10" fmla="*/ 672063 h 2617544"/>
                <a:gd name="connsiteX11" fmla="*/ 2398321 w 2436645"/>
                <a:gd name="connsiteY11" fmla="*/ 641106 h 2617544"/>
                <a:gd name="connsiteX12" fmla="*/ 2367365 w 2436645"/>
                <a:gd name="connsiteY12" fmla="*/ 614913 h 2617544"/>
                <a:gd name="connsiteX13" fmla="*/ 2348316 w 2436645"/>
                <a:gd name="connsiteY13" fmla="*/ 576813 h 2617544"/>
                <a:gd name="connsiteX14" fmla="*/ 2322122 w 2436645"/>
                <a:gd name="connsiteY14" fmla="*/ 541094 h 2617544"/>
                <a:gd name="connsiteX15" fmla="*/ 2307834 w 2436645"/>
                <a:gd name="connsiteY15" fmla="*/ 531569 h 2617544"/>
                <a:gd name="connsiteX16" fmla="*/ 2264972 w 2436645"/>
                <a:gd name="connsiteY16" fmla="*/ 512519 h 2617544"/>
                <a:gd name="connsiteX17" fmla="*/ 2241159 w 2436645"/>
                <a:gd name="connsiteY17" fmla="*/ 486326 h 2617544"/>
                <a:gd name="connsiteX18" fmla="*/ 2231634 w 2436645"/>
                <a:gd name="connsiteY18" fmla="*/ 464894 h 2617544"/>
                <a:gd name="connsiteX19" fmla="*/ 2212584 w 2436645"/>
                <a:gd name="connsiteY19" fmla="*/ 455369 h 2617544"/>
                <a:gd name="connsiteX20" fmla="*/ 2198297 w 2436645"/>
                <a:gd name="connsiteY20" fmla="*/ 445844 h 2617544"/>
                <a:gd name="connsiteX21" fmla="*/ 2179247 w 2436645"/>
                <a:gd name="connsiteY21" fmla="*/ 450607 h 2617544"/>
                <a:gd name="connsiteX22" fmla="*/ 2155434 w 2436645"/>
                <a:gd name="connsiteY22" fmla="*/ 426794 h 2617544"/>
                <a:gd name="connsiteX23" fmla="*/ 2136384 w 2436645"/>
                <a:gd name="connsiteY23" fmla="*/ 398219 h 2617544"/>
                <a:gd name="connsiteX24" fmla="*/ 2126859 w 2436645"/>
                <a:gd name="connsiteY24" fmla="*/ 369644 h 2617544"/>
                <a:gd name="connsiteX25" fmla="*/ 2103047 w 2436645"/>
                <a:gd name="connsiteY25" fmla="*/ 369644 h 2617544"/>
                <a:gd name="connsiteX26" fmla="*/ 2088759 w 2436645"/>
                <a:gd name="connsiteY26" fmla="*/ 355357 h 2617544"/>
                <a:gd name="connsiteX27" fmla="*/ 2050660 w 2436645"/>
                <a:gd name="connsiteY27" fmla="*/ 348213 h 2617544"/>
                <a:gd name="connsiteX28" fmla="*/ 2007797 w 2436645"/>
                <a:gd name="connsiteY28" fmla="*/ 336307 h 2617544"/>
                <a:gd name="connsiteX29" fmla="*/ 1976841 w 2436645"/>
                <a:gd name="connsiteY29" fmla="*/ 333925 h 2617544"/>
                <a:gd name="connsiteX30" fmla="*/ 1948266 w 2436645"/>
                <a:gd name="connsiteY30" fmla="*/ 329163 h 2617544"/>
                <a:gd name="connsiteX31" fmla="*/ 1926834 w 2436645"/>
                <a:gd name="connsiteY31" fmla="*/ 312494 h 2617544"/>
                <a:gd name="connsiteX32" fmla="*/ 1912547 w 2436645"/>
                <a:gd name="connsiteY32" fmla="*/ 317257 h 2617544"/>
                <a:gd name="connsiteX33" fmla="*/ 1841109 w 2436645"/>
                <a:gd name="connsiteY33" fmla="*/ 302969 h 2617544"/>
                <a:gd name="connsiteX34" fmla="*/ 1812534 w 2436645"/>
                <a:gd name="connsiteY34" fmla="*/ 293444 h 2617544"/>
                <a:gd name="connsiteX35" fmla="*/ 1798247 w 2436645"/>
                <a:gd name="connsiteY35" fmla="*/ 288682 h 2617544"/>
                <a:gd name="connsiteX36" fmla="*/ 1783959 w 2436645"/>
                <a:gd name="connsiteY36" fmla="*/ 298207 h 2617544"/>
                <a:gd name="connsiteX37" fmla="*/ 1769672 w 2436645"/>
                <a:gd name="connsiteY37" fmla="*/ 302969 h 2617544"/>
                <a:gd name="connsiteX38" fmla="*/ 1741097 w 2436645"/>
                <a:gd name="connsiteY38" fmla="*/ 331544 h 2617544"/>
                <a:gd name="connsiteX39" fmla="*/ 1717284 w 2436645"/>
                <a:gd name="connsiteY39" fmla="*/ 326782 h 2617544"/>
                <a:gd name="connsiteX40" fmla="*/ 1683947 w 2436645"/>
                <a:gd name="connsiteY40" fmla="*/ 317257 h 2617544"/>
                <a:gd name="connsiteX41" fmla="*/ 1650609 w 2436645"/>
                <a:gd name="connsiteY41" fmla="*/ 312494 h 2617544"/>
                <a:gd name="connsiteX42" fmla="*/ 1622034 w 2436645"/>
                <a:gd name="connsiteY42" fmla="*/ 307732 h 2617544"/>
                <a:gd name="connsiteX43" fmla="*/ 1581553 w 2436645"/>
                <a:gd name="connsiteY43" fmla="*/ 291063 h 2617544"/>
                <a:gd name="connsiteX44" fmla="*/ 1552978 w 2436645"/>
                <a:gd name="connsiteY44" fmla="*/ 291063 h 2617544"/>
                <a:gd name="connsiteX45" fmla="*/ 1541072 w 2436645"/>
                <a:gd name="connsiteY45" fmla="*/ 274394 h 2617544"/>
                <a:gd name="connsiteX46" fmla="*/ 1526784 w 2436645"/>
                <a:gd name="connsiteY46" fmla="*/ 255344 h 2617544"/>
                <a:gd name="connsiteX47" fmla="*/ 1522021 w 2436645"/>
                <a:gd name="connsiteY47" fmla="*/ 229150 h 2617544"/>
                <a:gd name="connsiteX48" fmla="*/ 1533929 w 2436645"/>
                <a:gd name="connsiteY48" fmla="*/ 200576 h 2617544"/>
                <a:gd name="connsiteX49" fmla="*/ 1564884 w 2436645"/>
                <a:gd name="connsiteY49" fmla="*/ 174382 h 2617544"/>
                <a:gd name="connsiteX50" fmla="*/ 1557740 w 2436645"/>
                <a:gd name="connsiteY50" fmla="*/ 148188 h 2617544"/>
                <a:gd name="connsiteX51" fmla="*/ 1564884 w 2436645"/>
                <a:gd name="connsiteY51" fmla="*/ 117231 h 2617544"/>
                <a:gd name="connsiteX52" fmla="*/ 1583934 w 2436645"/>
                <a:gd name="connsiteY52" fmla="*/ 93419 h 2617544"/>
                <a:gd name="connsiteX53" fmla="*/ 1588697 w 2436645"/>
                <a:gd name="connsiteY53" fmla="*/ 79132 h 2617544"/>
                <a:gd name="connsiteX54" fmla="*/ 1579172 w 2436645"/>
                <a:gd name="connsiteY54" fmla="*/ 64844 h 2617544"/>
                <a:gd name="connsiteX55" fmla="*/ 1545834 w 2436645"/>
                <a:gd name="connsiteY55" fmla="*/ 38650 h 2617544"/>
                <a:gd name="connsiteX56" fmla="*/ 1522022 w 2436645"/>
                <a:gd name="connsiteY56" fmla="*/ 36269 h 2617544"/>
                <a:gd name="connsiteX57" fmla="*/ 1507734 w 2436645"/>
                <a:gd name="connsiteY57" fmla="*/ 550 h 2617544"/>
                <a:gd name="connsiteX58" fmla="*/ 1414072 w 2436645"/>
                <a:gd name="connsiteY58" fmla="*/ 17219 h 2617544"/>
                <a:gd name="connsiteX59" fmla="*/ 1365652 w 2436645"/>
                <a:gd name="connsiteY59" fmla="*/ 52144 h 2617544"/>
                <a:gd name="connsiteX60" fmla="*/ 1285484 w 2436645"/>
                <a:gd name="connsiteY60" fmla="*/ 75164 h 2617544"/>
                <a:gd name="connsiteX61" fmla="*/ 1263259 w 2436645"/>
                <a:gd name="connsiteY61" fmla="*/ 93419 h 2617544"/>
                <a:gd name="connsiteX62" fmla="*/ 1210872 w 2436645"/>
                <a:gd name="connsiteY62" fmla="*/ 120407 h 2617544"/>
                <a:gd name="connsiteX63" fmla="*/ 1144197 w 2436645"/>
                <a:gd name="connsiteY63" fmla="*/ 174382 h 2617544"/>
                <a:gd name="connsiteX64" fmla="*/ 972747 w 2436645"/>
                <a:gd name="connsiteY64" fmla="*/ 272807 h 2617544"/>
                <a:gd name="connsiteX65" fmla="*/ 750497 w 2436645"/>
                <a:gd name="connsiteY65" fmla="*/ 288682 h 2617544"/>
                <a:gd name="connsiteX66" fmla="*/ 736209 w 2436645"/>
                <a:gd name="connsiteY66" fmla="*/ 298207 h 2617544"/>
                <a:gd name="connsiteX67" fmla="*/ 731447 w 2436645"/>
                <a:gd name="connsiteY67" fmla="*/ 312494 h 2617544"/>
                <a:gd name="connsiteX68" fmla="*/ 717159 w 2436645"/>
                <a:gd name="connsiteY68" fmla="*/ 317257 h 2617544"/>
                <a:gd name="connsiteX69" fmla="*/ 712397 w 2436645"/>
                <a:gd name="connsiteY69" fmla="*/ 345832 h 2617544"/>
                <a:gd name="connsiteX70" fmla="*/ 702872 w 2436645"/>
                <a:gd name="connsiteY70" fmla="*/ 374407 h 2617544"/>
                <a:gd name="connsiteX71" fmla="*/ 698109 w 2436645"/>
                <a:gd name="connsiteY71" fmla="*/ 388694 h 2617544"/>
                <a:gd name="connsiteX72" fmla="*/ 683822 w 2436645"/>
                <a:gd name="connsiteY72" fmla="*/ 419650 h 2617544"/>
                <a:gd name="connsiteX73" fmla="*/ 702872 w 2436645"/>
                <a:gd name="connsiteY73" fmla="*/ 445844 h 2617544"/>
                <a:gd name="connsiteX74" fmla="*/ 731447 w 2436645"/>
                <a:gd name="connsiteY74" fmla="*/ 455369 h 2617544"/>
                <a:gd name="connsiteX75" fmla="*/ 740972 w 2436645"/>
                <a:gd name="connsiteY75" fmla="*/ 469657 h 2617544"/>
                <a:gd name="connsiteX76" fmla="*/ 745734 w 2436645"/>
                <a:gd name="connsiteY76" fmla="*/ 483944 h 2617544"/>
                <a:gd name="connsiteX77" fmla="*/ 745734 w 2436645"/>
                <a:gd name="connsiteY77" fmla="*/ 495850 h 2617544"/>
                <a:gd name="connsiteX78" fmla="*/ 748115 w 2436645"/>
                <a:gd name="connsiteY78" fmla="*/ 517282 h 2617544"/>
                <a:gd name="connsiteX79" fmla="*/ 755259 w 2436645"/>
                <a:gd name="connsiteY79" fmla="*/ 536332 h 2617544"/>
                <a:gd name="connsiteX80" fmla="*/ 745734 w 2436645"/>
                <a:gd name="connsiteY80" fmla="*/ 564907 h 2617544"/>
                <a:gd name="connsiteX81" fmla="*/ 736209 w 2436645"/>
                <a:gd name="connsiteY81" fmla="*/ 579194 h 2617544"/>
                <a:gd name="connsiteX82" fmla="*/ 736209 w 2436645"/>
                <a:gd name="connsiteY82" fmla="*/ 650632 h 2617544"/>
                <a:gd name="connsiteX83" fmla="*/ 740972 w 2436645"/>
                <a:gd name="connsiteY83" fmla="*/ 664919 h 2617544"/>
                <a:gd name="connsiteX84" fmla="*/ 745734 w 2436645"/>
                <a:gd name="connsiteY84" fmla="*/ 683969 h 2617544"/>
                <a:gd name="connsiteX85" fmla="*/ 760022 w 2436645"/>
                <a:gd name="connsiteY85" fmla="*/ 731594 h 2617544"/>
                <a:gd name="connsiteX86" fmla="*/ 764784 w 2436645"/>
                <a:gd name="connsiteY86" fmla="*/ 745882 h 2617544"/>
                <a:gd name="connsiteX87" fmla="*/ 771928 w 2436645"/>
                <a:gd name="connsiteY87" fmla="*/ 791125 h 2617544"/>
                <a:gd name="connsiteX88" fmla="*/ 750497 w 2436645"/>
                <a:gd name="connsiteY88" fmla="*/ 812557 h 2617544"/>
                <a:gd name="connsiteX89" fmla="*/ 731447 w 2436645"/>
                <a:gd name="connsiteY89" fmla="*/ 817319 h 2617544"/>
                <a:gd name="connsiteX90" fmla="*/ 712397 w 2436645"/>
                <a:gd name="connsiteY90" fmla="*/ 824463 h 2617544"/>
                <a:gd name="connsiteX91" fmla="*/ 683822 w 2436645"/>
                <a:gd name="connsiteY91" fmla="*/ 843513 h 2617544"/>
                <a:gd name="connsiteX92" fmla="*/ 674297 w 2436645"/>
                <a:gd name="connsiteY92" fmla="*/ 860182 h 2617544"/>
                <a:gd name="connsiteX93" fmla="*/ 660009 w 2436645"/>
                <a:gd name="connsiteY93" fmla="*/ 869707 h 2617544"/>
                <a:gd name="connsiteX94" fmla="*/ 650484 w 2436645"/>
                <a:gd name="connsiteY94" fmla="*/ 883994 h 2617544"/>
                <a:gd name="connsiteX95" fmla="*/ 640959 w 2436645"/>
                <a:gd name="connsiteY95" fmla="*/ 964957 h 2617544"/>
                <a:gd name="connsiteX96" fmla="*/ 626672 w 2436645"/>
                <a:gd name="connsiteY96" fmla="*/ 998294 h 2617544"/>
                <a:gd name="connsiteX97" fmla="*/ 593334 w 2436645"/>
                <a:gd name="connsiteY97" fmla="*/ 1012582 h 2617544"/>
                <a:gd name="connsiteX98" fmla="*/ 588572 w 2436645"/>
                <a:gd name="connsiteY98" fmla="*/ 1026869 h 2617544"/>
                <a:gd name="connsiteX99" fmla="*/ 593334 w 2436645"/>
                <a:gd name="connsiteY99" fmla="*/ 1041157 h 2617544"/>
                <a:gd name="connsiteX100" fmla="*/ 579047 w 2436645"/>
                <a:gd name="connsiteY100" fmla="*/ 1055444 h 2617544"/>
                <a:gd name="connsiteX101" fmla="*/ 569521 w 2436645"/>
                <a:gd name="connsiteY101" fmla="*/ 1098307 h 2617544"/>
                <a:gd name="connsiteX102" fmla="*/ 552854 w 2436645"/>
                <a:gd name="connsiteY102" fmla="*/ 1129262 h 2617544"/>
                <a:gd name="connsiteX103" fmla="*/ 533803 w 2436645"/>
                <a:gd name="connsiteY103" fmla="*/ 1150694 h 2617544"/>
                <a:gd name="connsiteX104" fmla="*/ 519515 w 2436645"/>
                <a:gd name="connsiteY104" fmla="*/ 1179269 h 2617544"/>
                <a:gd name="connsiteX105" fmla="*/ 498084 w 2436645"/>
                <a:gd name="connsiteY105" fmla="*/ 1226894 h 2617544"/>
                <a:gd name="connsiteX106" fmla="*/ 493322 w 2436645"/>
                <a:gd name="connsiteY106" fmla="*/ 1241182 h 2617544"/>
                <a:gd name="connsiteX107" fmla="*/ 474272 w 2436645"/>
                <a:gd name="connsiteY107" fmla="*/ 1274519 h 2617544"/>
                <a:gd name="connsiteX108" fmla="*/ 464747 w 2436645"/>
                <a:gd name="connsiteY108" fmla="*/ 1293569 h 2617544"/>
                <a:gd name="connsiteX109" fmla="*/ 459984 w 2436645"/>
                <a:gd name="connsiteY109" fmla="*/ 1307857 h 2617544"/>
                <a:gd name="connsiteX110" fmla="*/ 450459 w 2436645"/>
                <a:gd name="connsiteY110" fmla="*/ 1322144 h 2617544"/>
                <a:gd name="connsiteX111" fmla="*/ 436172 w 2436645"/>
                <a:gd name="connsiteY111" fmla="*/ 1360244 h 2617544"/>
                <a:gd name="connsiteX112" fmla="*/ 412359 w 2436645"/>
                <a:gd name="connsiteY112" fmla="*/ 1403107 h 2617544"/>
                <a:gd name="connsiteX113" fmla="*/ 398072 w 2436645"/>
                <a:gd name="connsiteY113" fmla="*/ 1436445 h 2617544"/>
                <a:gd name="connsiteX114" fmla="*/ 393310 w 2436645"/>
                <a:gd name="connsiteY114" fmla="*/ 1465019 h 2617544"/>
                <a:gd name="connsiteX115" fmla="*/ 379022 w 2436645"/>
                <a:gd name="connsiteY115" fmla="*/ 1526932 h 2617544"/>
                <a:gd name="connsiteX116" fmla="*/ 374259 w 2436645"/>
                <a:gd name="connsiteY116" fmla="*/ 1565032 h 2617544"/>
                <a:gd name="connsiteX117" fmla="*/ 369497 w 2436645"/>
                <a:gd name="connsiteY117" fmla="*/ 1579319 h 2617544"/>
                <a:gd name="connsiteX118" fmla="*/ 357591 w 2436645"/>
                <a:gd name="connsiteY118" fmla="*/ 1615038 h 2617544"/>
                <a:gd name="connsiteX119" fmla="*/ 343303 w 2436645"/>
                <a:gd name="connsiteY119" fmla="*/ 1660282 h 2617544"/>
                <a:gd name="connsiteX120" fmla="*/ 336159 w 2436645"/>
                <a:gd name="connsiteY120" fmla="*/ 1684094 h 2617544"/>
                <a:gd name="connsiteX121" fmla="*/ 326634 w 2436645"/>
                <a:gd name="connsiteY121" fmla="*/ 1698382 h 2617544"/>
                <a:gd name="connsiteX122" fmla="*/ 321872 w 2436645"/>
                <a:gd name="connsiteY122" fmla="*/ 1712669 h 2617544"/>
                <a:gd name="connsiteX123" fmla="*/ 307584 w 2436645"/>
                <a:gd name="connsiteY123" fmla="*/ 1722194 h 2617544"/>
                <a:gd name="connsiteX124" fmla="*/ 293297 w 2436645"/>
                <a:gd name="connsiteY124" fmla="*/ 1750769 h 2617544"/>
                <a:gd name="connsiteX125" fmla="*/ 283772 w 2436645"/>
                <a:gd name="connsiteY125" fmla="*/ 1779344 h 2617544"/>
                <a:gd name="connsiteX126" fmla="*/ 267103 w 2436645"/>
                <a:gd name="connsiteY126" fmla="*/ 1810301 h 2617544"/>
                <a:gd name="connsiteX127" fmla="*/ 231384 w 2436645"/>
                <a:gd name="connsiteY127" fmla="*/ 1846019 h 2617544"/>
                <a:gd name="connsiteX128" fmla="*/ 207572 w 2436645"/>
                <a:gd name="connsiteY128" fmla="*/ 1869832 h 2617544"/>
                <a:gd name="connsiteX129" fmla="*/ 202809 w 2436645"/>
                <a:gd name="connsiteY129" fmla="*/ 1884119 h 2617544"/>
                <a:gd name="connsiteX130" fmla="*/ 174234 w 2436645"/>
                <a:gd name="connsiteY130" fmla="*/ 1903169 h 2617544"/>
                <a:gd name="connsiteX131" fmla="*/ 159947 w 2436645"/>
                <a:gd name="connsiteY131" fmla="*/ 1912694 h 2617544"/>
                <a:gd name="connsiteX132" fmla="*/ 131372 w 2436645"/>
                <a:gd name="connsiteY132" fmla="*/ 1941270 h 2617544"/>
                <a:gd name="connsiteX133" fmla="*/ 102797 w 2436645"/>
                <a:gd name="connsiteY133" fmla="*/ 1953175 h 2617544"/>
                <a:gd name="connsiteX134" fmla="*/ 78985 w 2436645"/>
                <a:gd name="connsiteY134" fmla="*/ 1965081 h 2617544"/>
                <a:gd name="connsiteX135" fmla="*/ 45647 w 2436645"/>
                <a:gd name="connsiteY135" fmla="*/ 1981750 h 2617544"/>
                <a:gd name="connsiteX136" fmla="*/ 24215 w 2436645"/>
                <a:gd name="connsiteY136" fmla="*/ 1986513 h 2617544"/>
                <a:gd name="connsiteX137" fmla="*/ 403 w 2436645"/>
                <a:gd name="connsiteY137" fmla="*/ 1996038 h 2617544"/>
                <a:gd name="connsiteX138" fmla="*/ 12309 w 2436645"/>
                <a:gd name="connsiteY138" fmla="*/ 2036519 h 2617544"/>
                <a:gd name="connsiteX139" fmla="*/ 43265 w 2436645"/>
                <a:gd name="connsiteY139" fmla="*/ 2062713 h 2617544"/>
                <a:gd name="connsiteX140" fmla="*/ 67079 w 2436645"/>
                <a:gd name="connsiteY140" fmla="*/ 2079382 h 2617544"/>
                <a:gd name="connsiteX141" fmla="*/ 90890 w 2436645"/>
                <a:gd name="connsiteY141" fmla="*/ 2084144 h 2617544"/>
                <a:gd name="connsiteX142" fmla="*/ 114703 w 2436645"/>
                <a:gd name="connsiteY142" fmla="*/ 2105575 h 2617544"/>
                <a:gd name="connsiteX143" fmla="*/ 119466 w 2436645"/>
                <a:gd name="connsiteY143" fmla="*/ 2134151 h 2617544"/>
                <a:gd name="connsiteX144" fmla="*/ 126609 w 2436645"/>
                <a:gd name="connsiteY144" fmla="*/ 2155582 h 2617544"/>
                <a:gd name="connsiteX145" fmla="*/ 121847 w 2436645"/>
                <a:gd name="connsiteY145" fmla="*/ 2193682 h 2617544"/>
                <a:gd name="connsiteX146" fmla="*/ 112322 w 2436645"/>
                <a:gd name="connsiteY146" fmla="*/ 2212732 h 2617544"/>
                <a:gd name="connsiteX147" fmla="*/ 100416 w 2436645"/>
                <a:gd name="connsiteY147" fmla="*/ 2231781 h 2617544"/>
                <a:gd name="connsiteX148" fmla="*/ 71841 w 2436645"/>
                <a:gd name="connsiteY148" fmla="*/ 2234163 h 2617544"/>
                <a:gd name="connsiteX149" fmla="*/ 50409 w 2436645"/>
                <a:gd name="connsiteY149" fmla="*/ 2260357 h 2617544"/>
                <a:gd name="connsiteX150" fmla="*/ 21834 w 2436645"/>
                <a:gd name="connsiteY150" fmla="*/ 2274644 h 2617544"/>
                <a:gd name="connsiteX151" fmla="*/ 31359 w 2436645"/>
                <a:gd name="connsiteY151" fmla="*/ 2298457 h 2617544"/>
                <a:gd name="connsiteX152" fmla="*/ 21834 w 2436645"/>
                <a:gd name="connsiteY152" fmla="*/ 2331794 h 2617544"/>
                <a:gd name="connsiteX153" fmla="*/ 12309 w 2436645"/>
                <a:gd name="connsiteY153" fmla="*/ 2346082 h 2617544"/>
                <a:gd name="connsiteX154" fmla="*/ 374259 w 2436645"/>
                <a:gd name="connsiteY154" fmla="*/ 2617544 h 2617544"/>
                <a:gd name="connsiteX0" fmla="*/ 690172 w 2436667"/>
                <a:gd name="connsiteY0" fmla="*/ 2427044 h 2617544"/>
                <a:gd name="connsiteX1" fmla="*/ 1179122 w 2436667"/>
                <a:gd name="connsiteY1" fmla="*/ 1960319 h 2617544"/>
                <a:gd name="connsiteX2" fmla="*/ 1449791 w 2436667"/>
                <a:gd name="connsiteY2" fmla="*/ 1567413 h 2617544"/>
                <a:gd name="connsiteX3" fmla="*/ 1573615 w 2436667"/>
                <a:gd name="connsiteY3" fmla="*/ 1299920 h 2617544"/>
                <a:gd name="connsiteX4" fmla="*/ 1823647 w 2436667"/>
                <a:gd name="connsiteY4" fmla="*/ 1169744 h 2617544"/>
                <a:gd name="connsiteX5" fmla="*/ 2145909 w 2436667"/>
                <a:gd name="connsiteY5" fmla="*/ 1020519 h 2617544"/>
                <a:gd name="connsiteX6" fmla="*/ 2325297 w 2436667"/>
                <a:gd name="connsiteY6" fmla="*/ 942732 h 2617544"/>
                <a:gd name="connsiteX7" fmla="*/ 2388796 w 2436667"/>
                <a:gd name="connsiteY7" fmla="*/ 876851 h 2617544"/>
                <a:gd name="connsiteX8" fmla="*/ 2436421 w 2436667"/>
                <a:gd name="connsiteY8" fmla="*/ 850656 h 2617544"/>
                <a:gd name="connsiteX9" fmla="*/ 2407053 w 2436667"/>
                <a:gd name="connsiteY9" fmla="*/ 770488 h 2617544"/>
                <a:gd name="connsiteX10" fmla="*/ 2398321 w 2436667"/>
                <a:gd name="connsiteY10" fmla="*/ 641106 h 2617544"/>
                <a:gd name="connsiteX11" fmla="*/ 2367365 w 2436667"/>
                <a:gd name="connsiteY11" fmla="*/ 614913 h 2617544"/>
                <a:gd name="connsiteX12" fmla="*/ 2348316 w 2436667"/>
                <a:gd name="connsiteY12" fmla="*/ 576813 h 2617544"/>
                <a:gd name="connsiteX13" fmla="*/ 2322122 w 2436667"/>
                <a:gd name="connsiteY13" fmla="*/ 541094 h 2617544"/>
                <a:gd name="connsiteX14" fmla="*/ 2307834 w 2436667"/>
                <a:gd name="connsiteY14" fmla="*/ 531569 h 2617544"/>
                <a:gd name="connsiteX15" fmla="*/ 2264972 w 2436667"/>
                <a:gd name="connsiteY15" fmla="*/ 512519 h 2617544"/>
                <a:gd name="connsiteX16" fmla="*/ 2241159 w 2436667"/>
                <a:gd name="connsiteY16" fmla="*/ 486326 h 2617544"/>
                <a:gd name="connsiteX17" fmla="*/ 2231634 w 2436667"/>
                <a:gd name="connsiteY17" fmla="*/ 464894 h 2617544"/>
                <a:gd name="connsiteX18" fmla="*/ 2212584 w 2436667"/>
                <a:gd name="connsiteY18" fmla="*/ 455369 h 2617544"/>
                <a:gd name="connsiteX19" fmla="*/ 2198297 w 2436667"/>
                <a:gd name="connsiteY19" fmla="*/ 445844 h 2617544"/>
                <a:gd name="connsiteX20" fmla="*/ 2179247 w 2436667"/>
                <a:gd name="connsiteY20" fmla="*/ 450607 h 2617544"/>
                <a:gd name="connsiteX21" fmla="*/ 2155434 w 2436667"/>
                <a:gd name="connsiteY21" fmla="*/ 426794 h 2617544"/>
                <a:gd name="connsiteX22" fmla="*/ 2136384 w 2436667"/>
                <a:gd name="connsiteY22" fmla="*/ 398219 h 2617544"/>
                <a:gd name="connsiteX23" fmla="*/ 2126859 w 2436667"/>
                <a:gd name="connsiteY23" fmla="*/ 369644 h 2617544"/>
                <a:gd name="connsiteX24" fmla="*/ 2103047 w 2436667"/>
                <a:gd name="connsiteY24" fmla="*/ 369644 h 2617544"/>
                <a:gd name="connsiteX25" fmla="*/ 2088759 w 2436667"/>
                <a:gd name="connsiteY25" fmla="*/ 355357 h 2617544"/>
                <a:gd name="connsiteX26" fmla="*/ 2050660 w 2436667"/>
                <a:gd name="connsiteY26" fmla="*/ 348213 h 2617544"/>
                <a:gd name="connsiteX27" fmla="*/ 2007797 w 2436667"/>
                <a:gd name="connsiteY27" fmla="*/ 336307 h 2617544"/>
                <a:gd name="connsiteX28" fmla="*/ 1976841 w 2436667"/>
                <a:gd name="connsiteY28" fmla="*/ 333925 h 2617544"/>
                <a:gd name="connsiteX29" fmla="*/ 1948266 w 2436667"/>
                <a:gd name="connsiteY29" fmla="*/ 329163 h 2617544"/>
                <a:gd name="connsiteX30" fmla="*/ 1926834 w 2436667"/>
                <a:gd name="connsiteY30" fmla="*/ 312494 h 2617544"/>
                <a:gd name="connsiteX31" fmla="*/ 1912547 w 2436667"/>
                <a:gd name="connsiteY31" fmla="*/ 317257 h 2617544"/>
                <a:gd name="connsiteX32" fmla="*/ 1841109 w 2436667"/>
                <a:gd name="connsiteY32" fmla="*/ 302969 h 2617544"/>
                <a:gd name="connsiteX33" fmla="*/ 1812534 w 2436667"/>
                <a:gd name="connsiteY33" fmla="*/ 293444 h 2617544"/>
                <a:gd name="connsiteX34" fmla="*/ 1798247 w 2436667"/>
                <a:gd name="connsiteY34" fmla="*/ 288682 h 2617544"/>
                <a:gd name="connsiteX35" fmla="*/ 1783959 w 2436667"/>
                <a:gd name="connsiteY35" fmla="*/ 298207 h 2617544"/>
                <a:gd name="connsiteX36" fmla="*/ 1769672 w 2436667"/>
                <a:gd name="connsiteY36" fmla="*/ 302969 h 2617544"/>
                <a:gd name="connsiteX37" fmla="*/ 1741097 w 2436667"/>
                <a:gd name="connsiteY37" fmla="*/ 331544 h 2617544"/>
                <a:gd name="connsiteX38" fmla="*/ 1717284 w 2436667"/>
                <a:gd name="connsiteY38" fmla="*/ 326782 h 2617544"/>
                <a:gd name="connsiteX39" fmla="*/ 1683947 w 2436667"/>
                <a:gd name="connsiteY39" fmla="*/ 317257 h 2617544"/>
                <a:gd name="connsiteX40" fmla="*/ 1650609 w 2436667"/>
                <a:gd name="connsiteY40" fmla="*/ 312494 h 2617544"/>
                <a:gd name="connsiteX41" fmla="*/ 1622034 w 2436667"/>
                <a:gd name="connsiteY41" fmla="*/ 307732 h 2617544"/>
                <a:gd name="connsiteX42" fmla="*/ 1581553 w 2436667"/>
                <a:gd name="connsiteY42" fmla="*/ 291063 h 2617544"/>
                <a:gd name="connsiteX43" fmla="*/ 1552978 w 2436667"/>
                <a:gd name="connsiteY43" fmla="*/ 291063 h 2617544"/>
                <a:gd name="connsiteX44" fmla="*/ 1541072 w 2436667"/>
                <a:gd name="connsiteY44" fmla="*/ 274394 h 2617544"/>
                <a:gd name="connsiteX45" fmla="*/ 1526784 w 2436667"/>
                <a:gd name="connsiteY45" fmla="*/ 255344 h 2617544"/>
                <a:gd name="connsiteX46" fmla="*/ 1522021 w 2436667"/>
                <a:gd name="connsiteY46" fmla="*/ 229150 h 2617544"/>
                <a:gd name="connsiteX47" fmla="*/ 1533929 w 2436667"/>
                <a:gd name="connsiteY47" fmla="*/ 200576 h 2617544"/>
                <a:gd name="connsiteX48" fmla="*/ 1564884 w 2436667"/>
                <a:gd name="connsiteY48" fmla="*/ 174382 h 2617544"/>
                <a:gd name="connsiteX49" fmla="*/ 1557740 w 2436667"/>
                <a:gd name="connsiteY49" fmla="*/ 148188 h 2617544"/>
                <a:gd name="connsiteX50" fmla="*/ 1564884 w 2436667"/>
                <a:gd name="connsiteY50" fmla="*/ 117231 h 2617544"/>
                <a:gd name="connsiteX51" fmla="*/ 1583934 w 2436667"/>
                <a:gd name="connsiteY51" fmla="*/ 93419 h 2617544"/>
                <a:gd name="connsiteX52" fmla="*/ 1588697 w 2436667"/>
                <a:gd name="connsiteY52" fmla="*/ 79132 h 2617544"/>
                <a:gd name="connsiteX53" fmla="*/ 1579172 w 2436667"/>
                <a:gd name="connsiteY53" fmla="*/ 64844 h 2617544"/>
                <a:gd name="connsiteX54" fmla="*/ 1545834 w 2436667"/>
                <a:gd name="connsiteY54" fmla="*/ 38650 h 2617544"/>
                <a:gd name="connsiteX55" fmla="*/ 1522022 w 2436667"/>
                <a:gd name="connsiteY55" fmla="*/ 36269 h 2617544"/>
                <a:gd name="connsiteX56" fmla="*/ 1507734 w 2436667"/>
                <a:gd name="connsiteY56" fmla="*/ 550 h 2617544"/>
                <a:gd name="connsiteX57" fmla="*/ 1414072 w 2436667"/>
                <a:gd name="connsiteY57" fmla="*/ 17219 h 2617544"/>
                <a:gd name="connsiteX58" fmla="*/ 1365652 w 2436667"/>
                <a:gd name="connsiteY58" fmla="*/ 52144 h 2617544"/>
                <a:gd name="connsiteX59" fmla="*/ 1285484 w 2436667"/>
                <a:gd name="connsiteY59" fmla="*/ 75164 h 2617544"/>
                <a:gd name="connsiteX60" fmla="*/ 1263259 w 2436667"/>
                <a:gd name="connsiteY60" fmla="*/ 93419 h 2617544"/>
                <a:gd name="connsiteX61" fmla="*/ 1210872 w 2436667"/>
                <a:gd name="connsiteY61" fmla="*/ 120407 h 2617544"/>
                <a:gd name="connsiteX62" fmla="*/ 1144197 w 2436667"/>
                <a:gd name="connsiteY62" fmla="*/ 174382 h 2617544"/>
                <a:gd name="connsiteX63" fmla="*/ 972747 w 2436667"/>
                <a:gd name="connsiteY63" fmla="*/ 272807 h 2617544"/>
                <a:gd name="connsiteX64" fmla="*/ 750497 w 2436667"/>
                <a:gd name="connsiteY64" fmla="*/ 288682 h 2617544"/>
                <a:gd name="connsiteX65" fmla="*/ 736209 w 2436667"/>
                <a:gd name="connsiteY65" fmla="*/ 298207 h 2617544"/>
                <a:gd name="connsiteX66" fmla="*/ 731447 w 2436667"/>
                <a:gd name="connsiteY66" fmla="*/ 312494 h 2617544"/>
                <a:gd name="connsiteX67" fmla="*/ 717159 w 2436667"/>
                <a:gd name="connsiteY67" fmla="*/ 317257 h 2617544"/>
                <a:gd name="connsiteX68" fmla="*/ 712397 w 2436667"/>
                <a:gd name="connsiteY68" fmla="*/ 345832 h 2617544"/>
                <a:gd name="connsiteX69" fmla="*/ 702872 w 2436667"/>
                <a:gd name="connsiteY69" fmla="*/ 374407 h 2617544"/>
                <a:gd name="connsiteX70" fmla="*/ 698109 w 2436667"/>
                <a:gd name="connsiteY70" fmla="*/ 388694 h 2617544"/>
                <a:gd name="connsiteX71" fmla="*/ 683822 w 2436667"/>
                <a:gd name="connsiteY71" fmla="*/ 419650 h 2617544"/>
                <a:gd name="connsiteX72" fmla="*/ 702872 w 2436667"/>
                <a:gd name="connsiteY72" fmla="*/ 445844 h 2617544"/>
                <a:gd name="connsiteX73" fmla="*/ 731447 w 2436667"/>
                <a:gd name="connsiteY73" fmla="*/ 455369 h 2617544"/>
                <a:gd name="connsiteX74" fmla="*/ 740972 w 2436667"/>
                <a:gd name="connsiteY74" fmla="*/ 469657 h 2617544"/>
                <a:gd name="connsiteX75" fmla="*/ 745734 w 2436667"/>
                <a:gd name="connsiteY75" fmla="*/ 483944 h 2617544"/>
                <a:gd name="connsiteX76" fmla="*/ 745734 w 2436667"/>
                <a:gd name="connsiteY76" fmla="*/ 495850 h 2617544"/>
                <a:gd name="connsiteX77" fmla="*/ 748115 w 2436667"/>
                <a:gd name="connsiteY77" fmla="*/ 517282 h 2617544"/>
                <a:gd name="connsiteX78" fmla="*/ 755259 w 2436667"/>
                <a:gd name="connsiteY78" fmla="*/ 536332 h 2617544"/>
                <a:gd name="connsiteX79" fmla="*/ 745734 w 2436667"/>
                <a:gd name="connsiteY79" fmla="*/ 564907 h 2617544"/>
                <a:gd name="connsiteX80" fmla="*/ 736209 w 2436667"/>
                <a:gd name="connsiteY80" fmla="*/ 579194 h 2617544"/>
                <a:gd name="connsiteX81" fmla="*/ 736209 w 2436667"/>
                <a:gd name="connsiteY81" fmla="*/ 650632 h 2617544"/>
                <a:gd name="connsiteX82" fmla="*/ 740972 w 2436667"/>
                <a:gd name="connsiteY82" fmla="*/ 664919 h 2617544"/>
                <a:gd name="connsiteX83" fmla="*/ 745734 w 2436667"/>
                <a:gd name="connsiteY83" fmla="*/ 683969 h 2617544"/>
                <a:gd name="connsiteX84" fmla="*/ 760022 w 2436667"/>
                <a:gd name="connsiteY84" fmla="*/ 731594 h 2617544"/>
                <a:gd name="connsiteX85" fmla="*/ 764784 w 2436667"/>
                <a:gd name="connsiteY85" fmla="*/ 745882 h 2617544"/>
                <a:gd name="connsiteX86" fmla="*/ 771928 w 2436667"/>
                <a:gd name="connsiteY86" fmla="*/ 791125 h 2617544"/>
                <a:gd name="connsiteX87" fmla="*/ 750497 w 2436667"/>
                <a:gd name="connsiteY87" fmla="*/ 812557 h 2617544"/>
                <a:gd name="connsiteX88" fmla="*/ 731447 w 2436667"/>
                <a:gd name="connsiteY88" fmla="*/ 817319 h 2617544"/>
                <a:gd name="connsiteX89" fmla="*/ 712397 w 2436667"/>
                <a:gd name="connsiteY89" fmla="*/ 824463 h 2617544"/>
                <a:gd name="connsiteX90" fmla="*/ 683822 w 2436667"/>
                <a:gd name="connsiteY90" fmla="*/ 843513 h 2617544"/>
                <a:gd name="connsiteX91" fmla="*/ 674297 w 2436667"/>
                <a:gd name="connsiteY91" fmla="*/ 860182 h 2617544"/>
                <a:gd name="connsiteX92" fmla="*/ 660009 w 2436667"/>
                <a:gd name="connsiteY92" fmla="*/ 869707 h 2617544"/>
                <a:gd name="connsiteX93" fmla="*/ 650484 w 2436667"/>
                <a:gd name="connsiteY93" fmla="*/ 883994 h 2617544"/>
                <a:gd name="connsiteX94" fmla="*/ 640959 w 2436667"/>
                <a:gd name="connsiteY94" fmla="*/ 964957 h 2617544"/>
                <a:gd name="connsiteX95" fmla="*/ 626672 w 2436667"/>
                <a:gd name="connsiteY95" fmla="*/ 998294 h 2617544"/>
                <a:gd name="connsiteX96" fmla="*/ 593334 w 2436667"/>
                <a:gd name="connsiteY96" fmla="*/ 1012582 h 2617544"/>
                <a:gd name="connsiteX97" fmla="*/ 588572 w 2436667"/>
                <a:gd name="connsiteY97" fmla="*/ 1026869 h 2617544"/>
                <a:gd name="connsiteX98" fmla="*/ 593334 w 2436667"/>
                <a:gd name="connsiteY98" fmla="*/ 1041157 h 2617544"/>
                <a:gd name="connsiteX99" fmla="*/ 579047 w 2436667"/>
                <a:gd name="connsiteY99" fmla="*/ 1055444 h 2617544"/>
                <a:gd name="connsiteX100" fmla="*/ 569521 w 2436667"/>
                <a:gd name="connsiteY100" fmla="*/ 1098307 h 2617544"/>
                <a:gd name="connsiteX101" fmla="*/ 552854 w 2436667"/>
                <a:gd name="connsiteY101" fmla="*/ 1129262 h 2617544"/>
                <a:gd name="connsiteX102" fmla="*/ 533803 w 2436667"/>
                <a:gd name="connsiteY102" fmla="*/ 1150694 h 2617544"/>
                <a:gd name="connsiteX103" fmla="*/ 519515 w 2436667"/>
                <a:gd name="connsiteY103" fmla="*/ 1179269 h 2617544"/>
                <a:gd name="connsiteX104" fmla="*/ 498084 w 2436667"/>
                <a:gd name="connsiteY104" fmla="*/ 1226894 h 2617544"/>
                <a:gd name="connsiteX105" fmla="*/ 493322 w 2436667"/>
                <a:gd name="connsiteY105" fmla="*/ 1241182 h 2617544"/>
                <a:gd name="connsiteX106" fmla="*/ 474272 w 2436667"/>
                <a:gd name="connsiteY106" fmla="*/ 1274519 h 2617544"/>
                <a:gd name="connsiteX107" fmla="*/ 464747 w 2436667"/>
                <a:gd name="connsiteY107" fmla="*/ 1293569 h 2617544"/>
                <a:gd name="connsiteX108" fmla="*/ 459984 w 2436667"/>
                <a:gd name="connsiteY108" fmla="*/ 1307857 h 2617544"/>
                <a:gd name="connsiteX109" fmla="*/ 450459 w 2436667"/>
                <a:gd name="connsiteY109" fmla="*/ 1322144 h 2617544"/>
                <a:gd name="connsiteX110" fmla="*/ 436172 w 2436667"/>
                <a:gd name="connsiteY110" fmla="*/ 1360244 h 2617544"/>
                <a:gd name="connsiteX111" fmla="*/ 412359 w 2436667"/>
                <a:gd name="connsiteY111" fmla="*/ 1403107 h 2617544"/>
                <a:gd name="connsiteX112" fmla="*/ 398072 w 2436667"/>
                <a:gd name="connsiteY112" fmla="*/ 1436445 h 2617544"/>
                <a:gd name="connsiteX113" fmla="*/ 393310 w 2436667"/>
                <a:gd name="connsiteY113" fmla="*/ 1465019 h 2617544"/>
                <a:gd name="connsiteX114" fmla="*/ 379022 w 2436667"/>
                <a:gd name="connsiteY114" fmla="*/ 1526932 h 2617544"/>
                <a:gd name="connsiteX115" fmla="*/ 374259 w 2436667"/>
                <a:gd name="connsiteY115" fmla="*/ 1565032 h 2617544"/>
                <a:gd name="connsiteX116" fmla="*/ 369497 w 2436667"/>
                <a:gd name="connsiteY116" fmla="*/ 1579319 h 2617544"/>
                <a:gd name="connsiteX117" fmla="*/ 357591 w 2436667"/>
                <a:gd name="connsiteY117" fmla="*/ 1615038 h 2617544"/>
                <a:gd name="connsiteX118" fmla="*/ 343303 w 2436667"/>
                <a:gd name="connsiteY118" fmla="*/ 1660282 h 2617544"/>
                <a:gd name="connsiteX119" fmla="*/ 336159 w 2436667"/>
                <a:gd name="connsiteY119" fmla="*/ 1684094 h 2617544"/>
                <a:gd name="connsiteX120" fmla="*/ 326634 w 2436667"/>
                <a:gd name="connsiteY120" fmla="*/ 1698382 h 2617544"/>
                <a:gd name="connsiteX121" fmla="*/ 321872 w 2436667"/>
                <a:gd name="connsiteY121" fmla="*/ 1712669 h 2617544"/>
                <a:gd name="connsiteX122" fmla="*/ 307584 w 2436667"/>
                <a:gd name="connsiteY122" fmla="*/ 1722194 h 2617544"/>
                <a:gd name="connsiteX123" fmla="*/ 293297 w 2436667"/>
                <a:gd name="connsiteY123" fmla="*/ 1750769 h 2617544"/>
                <a:gd name="connsiteX124" fmla="*/ 283772 w 2436667"/>
                <a:gd name="connsiteY124" fmla="*/ 1779344 h 2617544"/>
                <a:gd name="connsiteX125" fmla="*/ 267103 w 2436667"/>
                <a:gd name="connsiteY125" fmla="*/ 1810301 h 2617544"/>
                <a:gd name="connsiteX126" fmla="*/ 231384 w 2436667"/>
                <a:gd name="connsiteY126" fmla="*/ 1846019 h 2617544"/>
                <a:gd name="connsiteX127" fmla="*/ 207572 w 2436667"/>
                <a:gd name="connsiteY127" fmla="*/ 1869832 h 2617544"/>
                <a:gd name="connsiteX128" fmla="*/ 202809 w 2436667"/>
                <a:gd name="connsiteY128" fmla="*/ 1884119 h 2617544"/>
                <a:gd name="connsiteX129" fmla="*/ 174234 w 2436667"/>
                <a:gd name="connsiteY129" fmla="*/ 1903169 h 2617544"/>
                <a:gd name="connsiteX130" fmla="*/ 159947 w 2436667"/>
                <a:gd name="connsiteY130" fmla="*/ 1912694 h 2617544"/>
                <a:gd name="connsiteX131" fmla="*/ 131372 w 2436667"/>
                <a:gd name="connsiteY131" fmla="*/ 1941270 h 2617544"/>
                <a:gd name="connsiteX132" fmla="*/ 102797 w 2436667"/>
                <a:gd name="connsiteY132" fmla="*/ 1953175 h 2617544"/>
                <a:gd name="connsiteX133" fmla="*/ 78985 w 2436667"/>
                <a:gd name="connsiteY133" fmla="*/ 1965081 h 2617544"/>
                <a:gd name="connsiteX134" fmla="*/ 45647 w 2436667"/>
                <a:gd name="connsiteY134" fmla="*/ 1981750 h 2617544"/>
                <a:gd name="connsiteX135" fmla="*/ 24215 w 2436667"/>
                <a:gd name="connsiteY135" fmla="*/ 1986513 h 2617544"/>
                <a:gd name="connsiteX136" fmla="*/ 403 w 2436667"/>
                <a:gd name="connsiteY136" fmla="*/ 1996038 h 2617544"/>
                <a:gd name="connsiteX137" fmla="*/ 12309 w 2436667"/>
                <a:gd name="connsiteY137" fmla="*/ 2036519 h 2617544"/>
                <a:gd name="connsiteX138" fmla="*/ 43265 w 2436667"/>
                <a:gd name="connsiteY138" fmla="*/ 2062713 h 2617544"/>
                <a:gd name="connsiteX139" fmla="*/ 67079 w 2436667"/>
                <a:gd name="connsiteY139" fmla="*/ 2079382 h 2617544"/>
                <a:gd name="connsiteX140" fmla="*/ 90890 w 2436667"/>
                <a:gd name="connsiteY140" fmla="*/ 2084144 h 2617544"/>
                <a:gd name="connsiteX141" fmla="*/ 114703 w 2436667"/>
                <a:gd name="connsiteY141" fmla="*/ 2105575 h 2617544"/>
                <a:gd name="connsiteX142" fmla="*/ 119466 w 2436667"/>
                <a:gd name="connsiteY142" fmla="*/ 2134151 h 2617544"/>
                <a:gd name="connsiteX143" fmla="*/ 126609 w 2436667"/>
                <a:gd name="connsiteY143" fmla="*/ 2155582 h 2617544"/>
                <a:gd name="connsiteX144" fmla="*/ 121847 w 2436667"/>
                <a:gd name="connsiteY144" fmla="*/ 2193682 h 2617544"/>
                <a:gd name="connsiteX145" fmla="*/ 112322 w 2436667"/>
                <a:gd name="connsiteY145" fmla="*/ 2212732 h 2617544"/>
                <a:gd name="connsiteX146" fmla="*/ 100416 w 2436667"/>
                <a:gd name="connsiteY146" fmla="*/ 2231781 h 2617544"/>
                <a:gd name="connsiteX147" fmla="*/ 71841 w 2436667"/>
                <a:gd name="connsiteY147" fmla="*/ 2234163 h 2617544"/>
                <a:gd name="connsiteX148" fmla="*/ 50409 w 2436667"/>
                <a:gd name="connsiteY148" fmla="*/ 2260357 h 2617544"/>
                <a:gd name="connsiteX149" fmla="*/ 21834 w 2436667"/>
                <a:gd name="connsiteY149" fmla="*/ 2274644 h 2617544"/>
                <a:gd name="connsiteX150" fmla="*/ 31359 w 2436667"/>
                <a:gd name="connsiteY150" fmla="*/ 2298457 h 2617544"/>
                <a:gd name="connsiteX151" fmla="*/ 21834 w 2436667"/>
                <a:gd name="connsiteY151" fmla="*/ 2331794 h 2617544"/>
                <a:gd name="connsiteX152" fmla="*/ 12309 w 2436667"/>
                <a:gd name="connsiteY152" fmla="*/ 2346082 h 2617544"/>
                <a:gd name="connsiteX153" fmla="*/ 374259 w 2436667"/>
                <a:gd name="connsiteY153" fmla="*/ 2617544 h 2617544"/>
                <a:gd name="connsiteX0" fmla="*/ 690172 w 2436720"/>
                <a:gd name="connsiteY0" fmla="*/ 2427044 h 2617544"/>
                <a:gd name="connsiteX1" fmla="*/ 1179122 w 2436720"/>
                <a:gd name="connsiteY1" fmla="*/ 1960319 h 2617544"/>
                <a:gd name="connsiteX2" fmla="*/ 1449791 w 2436720"/>
                <a:gd name="connsiteY2" fmla="*/ 1567413 h 2617544"/>
                <a:gd name="connsiteX3" fmla="*/ 1573615 w 2436720"/>
                <a:gd name="connsiteY3" fmla="*/ 1299920 h 2617544"/>
                <a:gd name="connsiteX4" fmla="*/ 1823647 w 2436720"/>
                <a:gd name="connsiteY4" fmla="*/ 1169744 h 2617544"/>
                <a:gd name="connsiteX5" fmla="*/ 2145909 w 2436720"/>
                <a:gd name="connsiteY5" fmla="*/ 1020519 h 2617544"/>
                <a:gd name="connsiteX6" fmla="*/ 2325297 w 2436720"/>
                <a:gd name="connsiteY6" fmla="*/ 942732 h 2617544"/>
                <a:gd name="connsiteX7" fmla="*/ 2388796 w 2436720"/>
                <a:gd name="connsiteY7" fmla="*/ 876851 h 2617544"/>
                <a:gd name="connsiteX8" fmla="*/ 2436421 w 2436720"/>
                <a:gd name="connsiteY8" fmla="*/ 850656 h 2617544"/>
                <a:gd name="connsiteX9" fmla="*/ 2407053 w 2436720"/>
                <a:gd name="connsiteY9" fmla="*/ 770488 h 2617544"/>
                <a:gd name="connsiteX10" fmla="*/ 2367365 w 2436720"/>
                <a:gd name="connsiteY10" fmla="*/ 614913 h 2617544"/>
                <a:gd name="connsiteX11" fmla="*/ 2348316 w 2436720"/>
                <a:gd name="connsiteY11" fmla="*/ 576813 h 2617544"/>
                <a:gd name="connsiteX12" fmla="*/ 2322122 w 2436720"/>
                <a:gd name="connsiteY12" fmla="*/ 541094 h 2617544"/>
                <a:gd name="connsiteX13" fmla="*/ 2307834 w 2436720"/>
                <a:gd name="connsiteY13" fmla="*/ 531569 h 2617544"/>
                <a:gd name="connsiteX14" fmla="*/ 2264972 w 2436720"/>
                <a:gd name="connsiteY14" fmla="*/ 512519 h 2617544"/>
                <a:gd name="connsiteX15" fmla="*/ 2241159 w 2436720"/>
                <a:gd name="connsiteY15" fmla="*/ 486326 h 2617544"/>
                <a:gd name="connsiteX16" fmla="*/ 2231634 w 2436720"/>
                <a:gd name="connsiteY16" fmla="*/ 464894 h 2617544"/>
                <a:gd name="connsiteX17" fmla="*/ 2212584 w 2436720"/>
                <a:gd name="connsiteY17" fmla="*/ 455369 h 2617544"/>
                <a:gd name="connsiteX18" fmla="*/ 2198297 w 2436720"/>
                <a:gd name="connsiteY18" fmla="*/ 445844 h 2617544"/>
                <a:gd name="connsiteX19" fmla="*/ 2179247 w 2436720"/>
                <a:gd name="connsiteY19" fmla="*/ 450607 h 2617544"/>
                <a:gd name="connsiteX20" fmla="*/ 2155434 w 2436720"/>
                <a:gd name="connsiteY20" fmla="*/ 426794 h 2617544"/>
                <a:gd name="connsiteX21" fmla="*/ 2136384 w 2436720"/>
                <a:gd name="connsiteY21" fmla="*/ 398219 h 2617544"/>
                <a:gd name="connsiteX22" fmla="*/ 2126859 w 2436720"/>
                <a:gd name="connsiteY22" fmla="*/ 369644 h 2617544"/>
                <a:gd name="connsiteX23" fmla="*/ 2103047 w 2436720"/>
                <a:gd name="connsiteY23" fmla="*/ 369644 h 2617544"/>
                <a:gd name="connsiteX24" fmla="*/ 2088759 w 2436720"/>
                <a:gd name="connsiteY24" fmla="*/ 355357 h 2617544"/>
                <a:gd name="connsiteX25" fmla="*/ 2050660 w 2436720"/>
                <a:gd name="connsiteY25" fmla="*/ 348213 h 2617544"/>
                <a:gd name="connsiteX26" fmla="*/ 2007797 w 2436720"/>
                <a:gd name="connsiteY26" fmla="*/ 336307 h 2617544"/>
                <a:gd name="connsiteX27" fmla="*/ 1976841 w 2436720"/>
                <a:gd name="connsiteY27" fmla="*/ 333925 h 2617544"/>
                <a:gd name="connsiteX28" fmla="*/ 1948266 w 2436720"/>
                <a:gd name="connsiteY28" fmla="*/ 329163 h 2617544"/>
                <a:gd name="connsiteX29" fmla="*/ 1926834 w 2436720"/>
                <a:gd name="connsiteY29" fmla="*/ 312494 h 2617544"/>
                <a:gd name="connsiteX30" fmla="*/ 1912547 w 2436720"/>
                <a:gd name="connsiteY30" fmla="*/ 317257 h 2617544"/>
                <a:gd name="connsiteX31" fmla="*/ 1841109 w 2436720"/>
                <a:gd name="connsiteY31" fmla="*/ 302969 h 2617544"/>
                <a:gd name="connsiteX32" fmla="*/ 1812534 w 2436720"/>
                <a:gd name="connsiteY32" fmla="*/ 293444 h 2617544"/>
                <a:gd name="connsiteX33" fmla="*/ 1798247 w 2436720"/>
                <a:gd name="connsiteY33" fmla="*/ 288682 h 2617544"/>
                <a:gd name="connsiteX34" fmla="*/ 1783959 w 2436720"/>
                <a:gd name="connsiteY34" fmla="*/ 298207 h 2617544"/>
                <a:gd name="connsiteX35" fmla="*/ 1769672 w 2436720"/>
                <a:gd name="connsiteY35" fmla="*/ 302969 h 2617544"/>
                <a:gd name="connsiteX36" fmla="*/ 1741097 w 2436720"/>
                <a:gd name="connsiteY36" fmla="*/ 331544 h 2617544"/>
                <a:gd name="connsiteX37" fmla="*/ 1717284 w 2436720"/>
                <a:gd name="connsiteY37" fmla="*/ 326782 h 2617544"/>
                <a:gd name="connsiteX38" fmla="*/ 1683947 w 2436720"/>
                <a:gd name="connsiteY38" fmla="*/ 317257 h 2617544"/>
                <a:gd name="connsiteX39" fmla="*/ 1650609 w 2436720"/>
                <a:gd name="connsiteY39" fmla="*/ 312494 h 2617544"/>
                <a:gd name="connsiteX40" fmla="*/ 1622034 w 2436720"/>
                <a:gd name="connsiteY40" fmla="*/ 307732 h 2617544"/>
                <a:gd name="connsiteX41" fmla="*/ 1581553 w 2436720"/>
                <a:gd name="connsiteY41" fmla="*/ 291063 h 2617544"/>
                <a:gd name="connsiteX42" fmla="*/ 1552978 w 2436720"/>
                <a:gd name="connsiteY42" fmla="*/ 291063 h 2617544"/>
                <a:gd name="connsiteX43" fmla="*/ 1541072 w 2436720"/>
                <a:gd name="connsiteY43" fmla="*/ 274394 h 2617544"/>
                <a:gd name="connsiteX44" fmla="*/ 1526784 w 2436720"/>
                <a:gd name="connsiteY44" fmla="*/ 255344 h 2617544"/>
                <a:gd name="connsiteX45" fmla="*/ 1522021 w 2436720"/>
                <a:gd name="connsiteY45" fmla="*/ 229150 h 2617544"/>
                <a:gd name="connsiteX46" fmla="*/ 1533929 w 2436720"/>
                <a:gd name="connsiteY46" fmla="*/ 200576 h 2617544"/>
                <a:gd name="connsiteX47" fmla="*/ 1564884 w 2436720"/>
                <a:gd name="connsiteY47" fmla="*/ 174382 h 2617544"/>
                <a:gd name="connsiteX48" fmla="*/ 1557740 w 2436720"/>
                <a:gd name="connsiteY48" fmla="*/ 148188 h 2617544"/>
                <a:gd name="connsiteX49" fmla="*/ 1564884 w 2436720"/>
                <a:gd name="connsiteY49" fmla="*/ 117231 h 2617544"/>
                <a:gd name="connsiteX50" fmla="*/ 1583934 w 2436720"/>
                <a:gd name="connsiteY50" fmla="*/ 93419 h 2617544"/>
                <a:gd name="connsiteX51" fmla="*/ 1588697 w 2436720"/>
                <a:gd name="connsiteY51" fmla="*/ 79132 h 2617544"/>
                <a:gd name="connsiteX52" fmla="*/ 1579172 w 2436720"/>
                <a:gd name="connsiteY52" fmla="*/ 64844 h 2617544"/>
                <a:gd name="connsiteX53" fmla="*/ 1545834 w 2436720"/>
                <a:gd name="connsiteY53" fmla="*/ 38650 h 2617544"/>
                <a:gd name="connsiteX54" fmla="*/ 1522022 w 2436720"/>
                <a:gd name="connsiteY54" fmla="*/ 36269 h 2617544"/>
                <a:gd name="connsiteX55" fmla="*/ 1507734 w 2436720"/>
                <a:gd name="connsiteY55" fmla="*/ 550 h 2617544"/>
                <a:gd name="connsiteX56" fmla="*/ 1414072 w 2436720"/>
                <a:gd name="connsiteY56" fmla="*/ 17219 h 2617544"/>
                <a:gd name="connsiteX57" fmla="*/ 1365652 w 2436720"/>
                <a:gd name="connsiteY57" fmla="*/ 52144 h 2617544"/>
                <a:gd name="connsiteX58" fmla="*/ 1285484 w 2436720"/>
                <a:gd name="connsiteY58" fmla="*/ 75164 h 2617544"/>
                <a:gd name="connsiteX59" fmla="*/ 1263259 w 2436720"/>
                <a:gd name="connsiteY59" fmla="*/ 93419 h 2617544"/>
                <a:gd name="connsiteX60" fmla="*/ 1210872 w 2436720"/>
                <a:gd name="connsiteY60" fmla="*/ 120407 h 2617544"/>
                <a:gd name="connsiteX61" fmla="*/ 1144197 w 2436720"/>
                <a:gd name="connsiteY61" fmla="*/ 174382 h 2617544"/>
                <a:gd name="connsiteX62" fmla="*/ 972747 w 2436720"/>
                <a:gd name="connsiteY62" fmla="*/ 272807 h 2617544"/>
                <a:gd name="connsiteX63" fmla="*/ 750497 w 2436720"/>
                <a:gd name="connsiteY63" fmla="*/ 288682 h 2617544"/>
                <a:gd name="connsiteX64" fmla="*/ 736209 w 2436720"/>
                <a:gd name="connsiteY64" fmla="*/ 298207 h 2617544"/>
                <a:gd name="connsiteX65" fmla="*/ 731447 w 2436720"/>
                <a:gd name="connsiteY65" fmla="*/ 312494 h 2617544"/>
                <a:gd name="connsiteX66" fmla="*/ 717159 w 2436720"/>
                <a:gd name="connsiteY66" fmla="*/ 317257 h 2617544"/>
                <a:gd name="connsiteX67" fmla="*/ 712397 w 2436720"/>
                <a:gd name="connsiteY67" fmla="*/ 345832 h 2617544"/>
                <a:gd name="connsiteX68" fmla="*/ 702872 w 2436720"/>
                <a:gd name="connsiteY68" fmla="*/ 374407 h 2617544"/>
                <a:gd name="connsiteX69" fmla="*/ 698109 w 2436720"/>
                <a:gd name="connsiteY69" fmla="*/ 388694 h 2617544"/>
                <a:gd name="connsiteX70" fmla="*/ 683822 w 2436720"/>
                <a:gd name="connsiteY70" fmla="*/ 419650 h 2617544"/>
                <a:gd name="connsiteX71" fmla="*/ 702872 w 2436720"/>
                <a:gd name="connsiteY71" fmla="*/ 445844 h 2617544"/>
                <a:gd name="connsiteX72" fmla="*/ 731447 w 2436720"/>
                <a:gd name="connsiteY72" fmla="*/ 455369 h 2617544"/>
                <a:gd name="connsiteX73" fmla="*/ 740972 w 2436720"/>
                <a:gd name="connsiteY73" fmla="*/ 469657 h 2617544"/>
                <a:gd name="connsiteX74" fmla="*/ 745734 w 2436720"/>
                <a:gd name="connsiteY74" fmla="*/ 483944 h 2617544"/>
                <a:gd name="connsiteX75" fmla="*/ 745734 w 2436720"/>
                <a:gd name="connsiteY75" fmla="*/ 495850 h 2617544"/>
                <a:gd name="connsiteX76" fmla="*/ 748115 w 2436720"/>
                <a:gd name="connsiteY76" fmla="*/ 517282 h 2617544"/>
                <a:gd name="connsiteX77" fmla="*/ 755259 w 2436720"/>
                <a:gd name="connsiteY77" fmla="*/ 536332 h 2617544"/>
                <a:gd name="connsiteX78" fmla="*/ 745734 w 2436720"/>
                <a:gd name="connsiteY78" fmla="*/ 564907 h 2617544"/>
                <a:gd name="connsiteX79" fmla="*/ 736209 w 2436720"/>
                <a:gd name="connsiteY79" fmla="*/ 579194 h 2617544"/>
                <a:gd name="connsiteX80" fmla="*/ 736209 w 2436720"/>
                <a:gd name="connsiteY80" fmla="*/ 650632 h 2617544"/>
                <a:gd name="connsiteX81" fmla="*/ 740972 w 2436720"/>
                <a:gd name="connsiteY81" fmla="*/ 664919 h 2617544"/>
                <a:gd name="connsiteX82" fmla="*/ 745734 w 2436720"/>
                <a:gd name="connsiteY82" fmla="*/ 683969 h 2617544"/>
                <a:gd name="connsiteX83" fmla="*/ 760022 w 2436720"/>
                <a:gd name="connsiteY83" fmla="*/ 731594 h 2617544"/>
                <a:gd name="connsiteX84" fmla="*/ 764784 w 2436720"/>
                <a:gd name="connsiteY84" fmla="*/ 745882 h 2617544"/>
                <a:gd name="connsiteX85" fmla="*/ 771928 w 2436720"/>
                <a:gd name="connsiteY85" fmla="*/ 791125 h 2617544"/>
                <a:gd name="connsiteX86" fmla="*/ 750497 w 2436720"/>
                <a:gd name="connsiteY86" fmla="*/ 812557 h 2617544"/>
                <a:gd name="connsiteX87" fmla="*/ 731447 w 2436720"/>
                <a:gd name="connsiteY87" fmla="*/ 817319 h 2617544"/>
                <a:gd name="connsiteX88" fmla="*/ 712397 w 2436720"/>
                <a:gd name="connsiteY88" fmla="*/ 824463 h 2617544"/>
                <a:gd name="connsiteX89" fmla="*/ 683822 w 2436720"/>
                <a:gd name="connsiteY89" fmla="*/ 843513 h 2617544"/>
                <a:gd name="connsiteX90" fmla="*/ 674297 w 2436720"/>
                <a:gd name="connsiteY90" fmla="*/ 860182 h 2617544"/>
                <a:gd name="connsiteX91" fmla="*/ 660009 w 2436720"/>
                <a:gd name="connsiteY91" fmla="*/ 869707 h 2617544"/>
                <a:gd name="connsiteX92" fmla="*/ 650484 w 2436720"/>
                <a:gd name="connsiteY92" fmla="*/ 883994 h 2617544"/>
                <a:gd name="connsiteX93" fmla="*/ 640959 w 2436720"/>
                <a:gd name="connsiteY93" fmla="*/ 964957 h 2617544"/>
                <a:gd name="connsiteX94" fmla="*/ 626672 w 2436720"/>
                <a:gd name="connsiteY94" fmla="*/ 998294 h 2617544"/>
                <a:gd name="connsiteX95" fmla="*/ 593334 w 2436720"/>
                <a:gd name="connsiteY95" fmla="*/ 1012582 h 2617544"/>
                <a:gd name="connsiteX96" fmla="*/ 588572 w 2436720"/>
                <a:gd name="connsiteY96" fmla="*/ 1026869 h 2617544"/>
                <a:gd name="connsiteX97" fmla="*/ 593334 w 2436720"/>
                <a:gd name="connsiteY97" fmla="*/ 1041157 h 2617544"/>
                <a:gd name="connsiteX98" fmla="*/ 579047 w 2436720"/>
                <a:gd name="connsiteY98" fmla="*/ 1055444 h 2617544"/>
                <a:gd name="connsiteX99" fmla="*/ 569521 w 2436720"/>
                <a:gd name="connsiteY99" fmla="*/ 1098307 h 2617544"/>
                <a:gd name="connsiteX100" fmla="*/ 552854 w 2436720"/>
                <a:gd name="connsiteY100" fmla="*/ 1129262 h 2617544"/>
                <a:gd name="connsiteX101" fmla="*/ 533803 w 2436720"/>
                <a:gd name="connsiteY101" fmla="*/ 1150694 h 2617544"/>
                <a:gd name="connsiteX102" fmla="*/ 519515 w 2436720"/>
                <a:gd name="connsiteY102" fmla="*/ 1179269 h 2617544"/>
                <a:gd name="connsiteX103" fmla="*/ 498084 w 2436720"/>
                <a:gd name="connsiteY103" fmla="*/ 1226894 h 2617544"/>
                <a:gd name="connsiteX104" fmla="*/ 493322 w 2436720"/>
                <a:gd name="connsiteY104" fmla="*/ 1241182 h 2617544"/>
                <a:gd name="connsiteX105" fmla="*/ 474272 w 2436720"/>
                <a:gd name="connsiteY105" fmla="*/ 1274519 h 2617544"/>
                <a:gd name="connsiteX106" fmla="*/ 464747 w 2436720"/>
                <a:gd name="connsiteY106" fmla="*/ 1293569 h 2617544"/>
                <a:gd name="connsiteX107" fmla="*/ 459984 w 2436720"/>
                <a:gd name="connsiteY107" fmla="*/ 1307857 h 2617544"/>
                <a:gd name="connsiteX108" fmla="*/ 450459 w 2436720"/>
                <a:gd name="connsiteY108" fmla="*/ 1322144 h 2617544"/>
                <a:gd name="connsiteX109" fmla="*/ 436172 w 2436720"/>
                <a:gd name="connsiteY109" fmla="*/ 1360244 h 2617544"/>
                <a:gd name="connsiteX110" fmla="*/ 412359 w 2436720"/>
                <a:gd name="connsiteY110" fmla="*/ 1403107 h 2617544"/>
                <a:gd name="connsiteX111" fmla="*/ 398072 w 2436720"/>
                <a:gd name="connsiteY111" fmla="*/ 1436445 h 2617544"/>
                <a:gd name="connsiteX112" fmla="*/ 393310 w 2436720"/>
                <a:gd name="connsiteY112" fmla="*/ 1465019 h 2617544"/>
                <a:gd name="connsiteX113" fmla="*/ 379022 w 2436720"/>
                <a:gd name="connsiteY113" fmla="*/ 1526932 h 2617544"/>
                <a:gd name="connsiteX114" fmla="*/ 374259 w 2436720"/>
                <a:gd name="connsiteY114" fmla="*/ 1565032 h 2617544"/>
                <a:gd name="connsiteX115" fmla="*/ 369497 w 2436720"/>
                <a:gd name="connsiteY115" fmla="*/ 1579319 h 2617544"/>
                <a:gd name="connsiteX116" fmla="*/ 357591 w 2436720"/>
                <a:gd name="connsiteY116" fmla="*/ 1615038 h 2617544"/>
                <a:gd name="connsiteX117" fmla="*/ 343303 w 2436720"/>
                <a:gd name="connsiteY117" fmla="*/ 1660282 h 2617544"/>
                <a:gd name="connsiteX118" fmla="*/ 336159 w 2436720"/>
                <a:gd name="connsiteY118" fmla="*/ 1684094 h 2617544"/>
                <a:gd name="connsiteX119" fmla="*/ 326634 w 2436720"/>
                <a:gd name="connsiteY119" fmla="*/ 1698382 h 2617544"/>
                <a:gd name="connsiteX120" fmla="*/ 321872 w 2436720"/>
                <a:gd name="connsiteY120" fmla="*/ 1712669 h 2617544"/>
                <a:gd name="connsiteX121" fmla="*/ 307584 w 2436720"/>
                <a:gd name="connsiteY121" fmla="*/ 1722194 h 2617544"/>
                <a:gd name="connsiteX122" fmla="*/ 293297 w 2436720"/>
                <a:gd name="connsiteY122" fmla="*/ 1750769 h 2617544"/>
                <a:gd name="connsiteX123" fmla="*/ 283772 w 2436720"/>
                <a:gd name="connsiteY123" fmla="*/ 1779344 h 2617544"/>
                <a:gd name="connsiteX124" fmla="*/ 267103 w 2436720"/>
                <a:gd name="connsiteY124" fmla="*/ 1810301 h 2617544"/>
                <a:gd name="connsiteX125" fmla="*/ 231384 w 2436720"/>
                <a:gd name="connsiteY125" fmla="*/ 1846019 h 2617544"/>
                <a:gd name="connsiteX126" fmla="*/ 207572 w 2436720"/>
                <a:gd name="connsiteY126" fmla="*/ 1869832 h 2617544"/>
                <a:gd name="connsiteX127" fmla="*/ 202809 w 2436720"/>
                <a:gd name="connsiteY127" fmla="*/ 1884119 h 2617544"/>
                <a:gd name="connsiteX128" fmla="*/ 174234 w 2436720"/>
                <a:gd name="connsiteY128" fmla="*/ 1903169 h 2617544"/>
                <a:gd name="connsiteX129" fmla="*/ 159947 w 2436720"/>
                <a:gd name="connsiteY129" fmla="*/ 1912694 h 2617544"/>
                <a:gd name="connsiteX130" fmla="*/ 131372 w 2436720"/>
                <a:gd name="connsiteY130" fmla="*/ 1941270 h 2617544"/>
                <a:gd name="connsiteX131" fmla="*/ 102797 w 2436720"/>
                <a:gd name="connsiteY131" fmla="*/ 1953175 h 2617544"/>
                <a:gd name="connsiteX132" fmla="*/ 78985 w 2436720"/>
                <a:gd name="connsiteY132" fmla="*/ 1965081 h 2617544"/>
                <a:gd name="connsiteX133" fmla="*/ 45647 w 2436720"/>
                <a:gd name="connsiteY133" fmla="*/ 1981750 h 2617544"/>
                <a:gd name="connsiteX134" fmla="*/ 24215 w 2436720"/>
                <a:gd name="connsiteY134" fmla="*/ 1986513 h 2617544"/>
                <a:gd name="connsiteX135" fmla="*/ 403 w 2436720"/>
                <a:gd name="connsiteY135" fmla="*/ 1996038 h 2617544"/>
                <a:gd name="connsiteX136" fmla="*/ 12309 w 2436720"/>
                <a:gd name="connsiteY136" fmla="*/ 2036519 h 2617544"/>
                <a:gd name="connsiteX137" fmla="*/ 43265 w 2436720"/>
                <a:gd name="connsiteY137" fmla="*/ 2062713 h 2617544"/>
                <a:gd name="connsiteX138" fmla="*/ 67079 w 2436720"/>
                <a:gd name="connsiteY138" fmla="*/ 2079382 h 2617544"/>
                <a:gd name="connsiteX139" fmla="*/ 90890 w 2436720"/>
                <a:gd name="connsiteY139" fmla="*/ 2084144 h 2617544"/>
                <a:gd name="connsiteX140" fmla="*/ 114703 w 2436720"/>
                <a:gd name="connsiteY140" fmla="*/ 2105575 h 2617544"/>
                <a:gd name="connsiteX141" fmla="*/ 119466 w 2436720"/>
                <a:gd name="connsiteY141" fmla="*/ 2134151 h 2617544"/>
                <a:gd name="connsiteX142" fmla="*/ 126609 w 2436720"/>
                <a:gd name="connsiteY142" fmla="*/ 2155582 h 2617544"/>
                <a:gd name="connsiteX143" fmla="*/ 121847 w 2436720"/>
                <a:gd name="connsiteY143" fmla="*/ 2193682 h 2617544"/>
                <a:gd name="connsiteX144" fmla="*/ 112322 w 2436720"/>
                <a:gd name="connsiteY144" fmla="*/ 2212732 h 2617544"/>
                <a:gd name="connsiteX145" fmla="*/ 100416 w 2436720"/>
                <a:gd name="connsiteY145" fmla="*/ 2231781 h 2617544"/>
                <a:gd name="connsiteX146" fmla="*/ 71841 w 2436720"/>
                <a:gd name="connsiteY146" fmla="*/ 2234163 h 2617544"/>
                <a:gd name="connsiteX147" fmla="*/ 50409 w 2436720"/>
                <a:gd name="connsiteY147" fmla="*/ 2260357 h 2617544"/>
                <a:gd name="connsiteX148" fmla="*/ 21834 w 2436720"/>
                <a:gd name="connsiteY148" fmla="*/ 2274644 h 2617544"/>
                <a:gd name="connsiteX149" fmla="*/ 31359 w 2436720"/>
                <a:gd name="connsiteY149" fmla="*/ 2298457 h 2617544"/>
                <a:gd name="connsiteX150" fmla="*/ 21834 w 2436720"/>
                <a:gd name="connsiteY150" fmla="*/ 2331794 h 2617544"/>
                <a:gd name="connsiteX151" fmla="*/ 12309 w 2436720"/>
                <a:gd name="connsiteY151" fmla="*/ 2346082 h 2617544"/>
                <a:gd name="connsiteX152" fmla="*/ 374259 w 2436720"/>
                <a:gd name="connsiteY152" fmla="*/ 2617544 h 2617544"/>
                <a:gd name="connsiteX0" fmla="*/ 690172 w 2436765"/>
                <a:gd name="connsiteY0" fmla="*/ 2427044 h 2617544"/>
                <a:gd name="connsiteX1" fmla="*/ 1179122 w 2436765"/>
                <a:gd name="connsiteY1" fmla="*/ 1960319 h 2617544"/>
                <a:gd name="connsiteX2" fmla="*/ 1449791 w 2436765"/>
                <a:gd name="connsiteY2" fmla="*/ 1567413 h 2617544"/>
                <a:gd name="connsiteX3" fmla="*/ 1573615 w 2436765"/>
                <a:gd name="connsiteY3" fmla="*/ 1299920 h 2617544"/>
                <a:gd name="connsiteX4" fmla="*/ 1823647 w 2436765"/>
                <a:gd name="connsiteY4" fmla="*/ 1169744 h 2617544"/>
                <a:gd name="connsiteX5" fmla="*/ 2145909 w 2436765"/>
                <a:gd name="connsiteY5" fmla="*/ 1020519 h 2617544"/>
                <a:gd name="connsiteX6" fmla="*/ 2325297 w 2436765"/>
                <a:gd name="connsiteY6" fmla="*/ 942732 h 2617544"/>
                <a:gd name="connsiteX7" fmla="*/ 2388796 w 2436765"/>
                <a:gd name="connsiteY7" fmla="*/ 876851 h 2617544"/>
                <a:gd name="connsiteX8" fmla="*/ 2436421 w 2436765"/>
                <a:gd name="connsiteY8" fmla="*/ 850656 h 2617544"/>
                <a:gd name="connsiteX9" fmla="*/ 2407053 w 2436765"/>
                <a:gd name="connsiteY9" fmla="*/ 770488 h 2617544"/>
                <a:gd name="connsiteX10" fmla="*/ 2348316 w 2436765"/>
                <a:gd name="connsiteY10" fmla="*/ 576813 h 2617544"/>
                <a:gd name="connsiteX11" fmla="*/ 2322122 w 2436765"/>
                <a:gd name="connsiteY11" fmla="*/ 541094 h 2617544"/>
                <a:gd name="connsiteX12" fmla="*/ 2307834 w 2436765"/>
                <a:gd name="connsiteY12" fmla="*/ 531569 h 2617544"/>
                <a:gd name="connsiteX13" fmla="*/ 2264972 w 2436765"/>
                <a:gd name="connsiteY13" fmla="*/ 512519 h 2617544"/>
                <a:gd name="connsiteX14" fmla="*/ 2241159 w 2436765"/>
                <a:gd name="connsiteY14" fmla="*/ 486326 h 2617544"/>
                <a:gd name="connsiteX15" fmla="*/ 2231634 w 2436765"/>
                <a:gd name="connsiteY15" fmla="*/ 464894 h 2617544"/>
                <a:gd name="connsiteX16" fmla="*/ 2212584 w 2436765"/>
                <a:gd name="connsiteY16" fmla="*/ 455369 h 2617544"/>
                <a:gd name="connsiteX17" fmla="*/ 2198297 w 2436765"/>
                <a:gd name="connsiteY17" fmla="*/ 445844 h 2617544"/>
                <a:gd name="connsiteX18" fmla="*/ 2179247 w 2436765"/>
                <a:gd name="connsiteY18" fmla="*/ 450607 h 2617544"/>
                <a:gd name="connsiteX19" fmla="*/ 2155434 w 2436765"/>
                <a:gd name="connsiteY19" fmla="*/ 426794 h 2617544"/>
                <a:gd name="connsiteX20" fmla="*/ 2136384 w 2436765"/>
                <a:gd name="connsiteY20" fmla="*/ 398219 h 2617544"/>
                <a:gd name="connsiteX21" fmla="*/ 2126859 w 2436765"/>
                <a:gd name="connsiteY21" fmla="*/ 369644 h 2617544"/>
                <a:gd name="connsiteX22" fmla="*/ 2103047 w 2436765"/>
                <a:gd name="connsiteY22" fmla="*/ 369644 h 2617544"/>
                <a:gd name="connsiteX23" fmla="*/ 2088759 w 2436765"/>
                <a:gd name="connsiteY23" fmla="*/ 355357 h 2617544"/>
                <a:gd name="connsiteX24" fmla="*/ 2050660 w 2436765"/>
                <a:gd name="connsiteY24" fmla="*/ 348213 h 2617544"/>
                <a:gd name="connsiteX25" fmla="*/ 2007797 w 2436765"/>
                <a:gd name="connsiteY25" fmla="*/ 336307 h 2617544"/>
                <a:gd name="connsiteX26" fmla="*/ 1976841 w 2436765"/>
                <a:gd name="connsiteY26" fmla="*/ 333925 h 2617544"/>
                <a:gd name="connsiteX27" fmla="*/ 1948266 w 2436765"/>
                <a:gd name="connsiteY27" fmla="*/ 329163 h 2617544"/>
                <a:gd name="connsiteX28" fmla="*/ 1926834 w 2436765"/>
                <a:gd name="connsiteY28" fmla="*/ 312494 h 2617544"/>
                <a:gd name="connsiteX29" fmla="*/ 1912547 w 2436765"/>
                <a:gd name="connsiteY29" fmla="*/ 317257 h 2617544"/>
                <a:gd name="connsiteX30" fmla="*/ 1841109 w 2436765"/>
                <a:gd name="connsiteY30" fmla="*/ 302969 h 2617544"/>
                <a:gd name="connsiteX31" fmla="*/ 1812534 w 2436765"/>
                <a:gd name="connsiteY31" fmla="*/ 293444 h 2617544"/>
                <a:gd name="connsiteX32" fmla="*/ 1798247 w 2436765"/>
                <a:gd name="connsiteY32" fmla="*/ 288682 h 2617544"/>
                <a:gd name="connsiteX33" fmla="*/ 1783959 w 2436765"/>
                <a:gd name="connsiteY33" fmla="*/ 298207 h 2617544"/>
                <a:gd name="connsiteX34" fmla="*/ 1769672 w 2436765"/>
                <a:gd name="connsiteY34" fmla="*/ 302969 h 2617544"/>
                <a:gd name="connsiteX35" fmla="*/ 1741097 w 2436765"/>
                <a:gd name="connsiteY35" fmla="*/ 331544 h 2617544"/>
                <a:gd name="connsiteX36" fmla="*/ 1717284 w 2436765"/>
                <a:gd name="connsiteY36" fmla="*/ 326782 h 2617544"/>
                <a:gd name="connsiteX37" fmla="*/ 1683947 w 2436765"/>
                <a:gd name="connsiteY37" fmla="*/ 317257 h 2617544"/>
                <a:gd name="connsiteX38" fmla="*/ 1650609 w 2436765"/>
                <a:gd name="connsiteY38" fmla="*/ 312494 h 2617544"/>
                <a:gd name="connsiteX39" fmla="*/ 1622034 w 2436765"/>
                <a:gd name="connsiteY39" fmla="*/ 307732 h 2617544"/>
                <a:gd name="connsiteX40" fmla="*/ 1581553 w 2436765"/>
                <a:gd name="connsiteY40" fmla="*/ 291063 h 2617544"/>
                <a:gd name="connsiteX41" fmla="*/ 1552978 w 2436765"/>
                <a:gd name="connsiteY41" fmla="*/ 291063 h 2617544"/>
                <a:gd name="connsiteX42" fmla="*/ 1541072 w 2436765"/>
                <a:gd name="connsiteY42" fmla="*/ 274394 h 2617544"/>
                <a:gd name="connsiteX43" fmla="*/ 1526784 w 2436765"/>
                <a:gd name="connsiteY43" fmla="*/ 255344 h 2617544"/>
                <a:gd name="connsiteX44" fmla="*/ 1522021 w 2436765"/>
                <a:gd name="connsiteY44" fmla="*/ 229150 h 2617544"/>
                <a:gd name="connsiteX45" fmla="*/ 1533929 w 2436765"/>
                <a:gd name="connsiteY45" fmla="*/ 200576 h 2617544"/>
                <a:gd name="connsiteX46" fmla="*/ 1564884 w 2436765"/>
                <a:gd name="connsiteY46" fmla="*/ 174382 h 2617544"/>
                <a:gd name="connsiteX47" fmla="*/ 1557740 w 2436765"/>
                <a:gd name="connsiteY47" fmla="*/ 148188 h 2617544"/>
                <a:gd name="connsiteX48" fmla="*/ 1564884 w 2436765"/>
                <a:gd name="connsiteY48" fmla="*/ 117231 h 2617544"/>
                <a:gd name="connsiteX49" fmla="*/ 1583934 w 2436765"/>
                <a:gd name="connsiteY49" fmla="*/ 93419 h 2617544"/>
                <a:gd name="connsiteX50" fmla="*/ 1588697 w 2436765"/>
                <a:gd name="connsiteY50" fmla="*/ 79132 h 2617544"/>
                <a:gd name="connsiteX51" fmla="*/ 1579172 w 2436765"/>
                <a:gd name="connsiteY51" fmla="*/ 64844 h 2617544"/>
                <a:gd name="connsiteX52" fmla="*/ 1545834 w 2436765"/>
                <a:gd name="connsiteY52" fmla="*/ 38650 h 2617544"/>
                <a:gd name="connsiteX53" fmla="*/ 1522022 w 2436765"/>
                <a:gd name="connsiteY53" fmla="*/ 36269 h 2617544"/>
                <a:gd name="connsiteX54" fmla="*/ 1507734 w 2436765"/>
                <a:gd name="connsiteY54" fmla="*/ 550 h 2617544"/>
                <a:gd name="connsiteX55" fmla="*/ 1414072 w 2436765"/>
                <a:gd name="connsiteY55" fmla="*/ 17219 h 2617544"/>
                <a:gd name="connsiteX56" fmla="*/ 1365652 w 2436765"/>
                <a:gd name="connsiteY56" fmla="*/ 52144 h 2617544"/>
                <a:gd name="connsiteX57" fmla="*/ 1285484 w 2436765"/>
                <a:gd name="connsiteY57" fmla="*/ 75164 h 2617544"/>
                <a:gd name="connsiteX58" fmla="*/ 1263259 w 2436765"/>
                <a:gd name="connsiteY58" fmla="*/ 93419 h 2617544"/>
                <a:gd name="connsiteX59" fmla="*/ 1210872 w 2436765"/>
                <a:gd name="connsiteY59" fmla="*/ 120407 h 2617544"/>
                <a:gd name="connsiteX60" fmla="*/ 1144197 w 2436765"/>
                <a:gd name="connsiteY60" fmla="*/ 174382 h 2617544"/>
                <a:gd name="connsiteX61" fmla="*/ 972747 w 2436765"/>
                <a:gd name="connsiteY61" fmla="*/ 272807 h 2617544"/>
                <a:gd name="connsiteX62" fmla="*/ 750497 w 2436765"/>
                <a:gd name="connsiteY62" fmla="*/ 288682 h 2617544"/>
                <a:gd name="connsiteX63" fmla="*/ 736209 w 2436765"/>
                <a:gd name="connsiteY63" fmla="*/ 298207 h 2617544"/>
                <a:gd name="connsiteX64" fmla="*/ 731447 w 2436765"/>
                <a:gd name="connsiteY64" fmla="*/ 312494 h 2617544"/>
                <a:gd name="connsiteX65" fmla="*/ 717159 w 2436765"/>
                <a:gd name="connsiteY65" fmla="*/ 317257 h 2617544"/>
                <a:gd name="connsiteX66" fmla="*/ 712397 w 2436765"/>
                <a:gd name="connsiteY66" fmla="*/ 345832 h 2617544"/>
                <a:gd name="connsiteX67" fmla="*/ 702872 w 2436765"/>
                <a:gd name="connsiteY67" fmla="*/ 374407 h 2617544"/>
                <a:gd name="connsiteX68" fmla="*/ 698109 w 2436765"/>
                <a:gd name="connsiteY68" fmla="*/ 388694 h 2617544"/>
                <a:gd name="connsiteX69" fmla="*/ 683822 w 2436765"/>
                <a:gd name="connsiteY69" fmla="*/ 419650 h 2617544"/>
                <a:gd name="connsiteX70" fmla="*/ 702872 w 2436765"/>
                <a:gd name="connsiteY70" fmla="*/ 445844 h 2617544"/>
                <a:gd name="connsiteX71" fmla="*/ 731447 w 2436765"/>
                <a:gd name="connsiteY71" fmla="*/ 455369 h 2617544"/>
                <a:gd name="connsiteX72" fmla="*/ 740972 w 2436765"/>
                <a:gd name="connsiteY72" fmla="*/ 469657 h 2617544"/>
                <a:gd name="connsiteX73" fmla="*/ 745734 w 2436765"/>
                <a:gd name="connsiteY73" fmla="*/ 483944 h 2617544"/>
                <a:gd name="connsiteX74" fmla="*/ 745734 w 2436765"/>
                <a:gd name="connsiteY74" fmla="*/ 495850 h 2617544"/>
                <a:gd name="connsiteX75" fmla="*/ 748115 w 2436765"/>
                <a:gd name="connsiteY75" fmla="*/ 517282 h 2617544"/>
                <a:gd name="connsiteX76" fmla="*/ 755259 w 2436765"/>
                <a:gd name="connsiteY76" fmla="*/ 536332 h 2617544"/>
                <a:gd name="connsiteX77" fmla="*/ 745734 w 2436765"/>
                <a:gd name="connsiteY77" fmla="*/ 564907 h 2617544"/>
                <a:gd name="connsiteX78" fmla="*/ 736209 w 2436765"/>
                <a:gd name="connsiteY78" fmla="*/ 579194 h 2617544"/>
                <a:gd name="connsiteX79" fmla="*/ 736209 w 2436765"/>
                <a:gd name="connsiteY79" fmla="*/ 650632 h 2617544"/>
                <a:gd name="connsiteX80" fmla="*/ 740972 w 2436765"/>
                <a:gd name="connsiteY80" fmla="*/ 664919 h 2617544"/>
                <a:gd name="connsiteX81" fmla="*/ 745734 w 2436765"/>
                <a:gd name="connsiteY81" fmla="*/ 683969 h 2617544"/>
                <a:gd name="connsiteX82" fmla="*/ 760022 w 2436765"/>
                <a:gd name="connsiteY82" fmla="*/ 731594 h 2617544"/>
                <a:gd name="connsiteX83" fmla="*/ 764784 w 2436765"/>
                <a:gd name="connsiteY83" fmla="*/ 745882 h 2617544"/>
                <a:gd name="connsiteX84" fmla="*/ 771928 w 2436765"/>
                <a:gd name="connsiteY84" fmla="*/ 791125 h 2617544"/>
                <a:gd name="connsiteX85" fmla="*/ 750497 w 2436765"/>
                <a:gd name="connsiteY85" fmla="*/ 812557 h 2617544"/>
                <a:gd name="connsiteX86" fmla="*/ 731447 w 2436765"/>
                <a:gd name="connsiteY86" fmla="*/ 817319 h 2617544"/>
                <a:gd name="connsiteX87" fmla="*/ 712397 w 2436765"/>
                <a:gd name="connsiteY87" fmla="*/ 824463 h 2617544"/>
                <a:gd name="connsiteX88" fmla="*/ 683822 w 2436765"/>
                <a:gd name="connsiteY88" fmla="*/ 843513 h 2617544"/>
                <a:gd name="connsiteX89" fmla="*/ 674297 w 2436765"/>
                <a:gd name="connsiteY89" fmla="*/ 860182 h 2617544"/>
                <a:gd name="connsiteX90" fmla="*/ 660009 w 2436765"/>
                <a:gd name="connsiteY90" fmla="*/ 869707 h 2617544"/>
                <a:gd name="connsiteX91" fmla="*/ 650484 w 2436765"/>
                <a:gd name="connsiteY91" fmla="*/ 883994 h 2617544"/>
                <a:gd name="connsiteX92" fmla="*/ 640959 w 2436765"/>
                <a:gd name="connsiteY92" fmla="*/ 964957 h 2617544"/>
                <a:gd name="connsiteX93" fmla="*/ 626672 w 2436765"/>
                <a:gd name="connsiteY93" fmla="*/ 998294 h 2617544"/>
                <a:gd name="connsiteX94" fmla="*/ 593334 w 2436765"/>
                <a:gd name="connsiteY94" fmla="*/ 1012582 h 2617544"/>
                <a:gd name="connsiteX95" fmla="*/ 588572 w 2436765"/>
                <a:gd name="connsiteY95" fmla="*/ 1026869 h 2617544"/>
                <a:gd name="connsiteX96" fmla="*/ 593334 w 2436765"/>
                <a:gd name="connsiteY96" fmla="*/ 1041157 h 2617544"/>
                <a:gd name="connsiteX97" fmla="*/ 579047 w 2436765"/>
                <a:gd name="connsiteY97" fmla="*/ 1055444 h 2617544"/>
                <a:gd name="connsiteX98" fmla="*/ 569521 w 2436765"/>
                <a:gd name="connsiteY98" fmla="*/ 1098307 h 2617544"/>
                <a:gd name="connsiteX99" fmla="*/ 552854 w 2436765"/>
                <a:gd name="connsiteY99" fmla="*/ 1129262 h 2617544"/>
                <a:gd name="connsiteX100" fmla="*/ 533803 w 2436765"/>
                <a:gd name="connsiteY100" fmla="*/ 1150694 h 2617544"/>
                <a:gd name="connsiteX101" fmla="*/ 519515 w 2436765"/>
                <a:gd name="connsiteY101" fmla="*/ 1179269 h 2617544"/>
                <a:gd name="connsiteX102" fmla="*/ 498084 w 2436765"/>
                <a:gd name="connsiteY102" fmla="*/ 1226894 h 2617544"/>
                <a:gd name="connsiteX103" fmla="*/ 493322 w 2436765"/>
                <a:gd name="connsiteY103" fmla="*/ 1241182 h 2617544"/>
                <a:gd name="connsiteX104" fmla="*/ 474272 w 2436765"/>
                <a:gd name="connsiteY104" fmla="*/ 1274519 h 2617544"/>
                <a:gd name="connsiteX105" fmla="*/ 464747 w 2436765"/>
                <a:gd name="connsiteY105" fmla="*/ 1293569 h 2617544"/>
                <a:gd name="connsiteX106" fmla="*/ 459984 w 2436765"/>
                <a:gd name="connsiteY106" fmla="*/ 1307857 h 2617544"/>
                <a:gd name="connsiteX107" fmla="*/ 450459 w 2436765"/>
                <a:gd name="connsiteY107" fmla="*/ 1322144 h 2617544"/>
                <a:gd name="connsiteX108" fmla="*/ 436172 w 2436765"/>
                <a:gd name="connsiteY108" fmla="*/ 1360244 h 2617544"/>
                <a:gd name="connsiteX109" fmla="*/ 412359 w 2436765"/>
                <a:gd name="connsiteY109" fmla="*/ 1403107 h 2617544"/>
                <a:gd name="connsiteX110" fmla="*/ 398072 w 2436765"/>
                <a:gd name="connsiteY110" fmla="*/ 1436445 h 2617544"/>
                <a:gd name="connsiteX111" fmla="*/ 393310 w 2436765"/>
                <a:gd name="connsiteY111" fmla="*/ 1465019 h 2617544"/>
                <a:gd name="connsiteX112" fmla="*/ 379022 w 2436765"/>
                <a:gd name="connsiteY112" fmla="*/ 1526932 h 2617544"/>
                <a:gd name="connsiteX113" fmla="*/ 374259 w 2436765"/>
                <a:gd name="connsiteY113" fmla="*/ 1565032 h 2617544"/>
                <a:gd name="connsiteX114" fmla="*/ 369497 w 2436765"/>
                <a:gd name="connsiteY114" fmla="*/ 1579319 h 2617544"/>
                <a:gd name="connsiteX115" fmla="*/ 357591 w 2436765"/>
                <a:gd name="connsiteY115" fmla="*/ 1615038 h 2617544"/>
                <a:gd name="connsiteX116" fmla="*/ 343303 w 2436765"/>
                <a:gd name="connsiteY116" fmla="*/ 1660282 h 2617544"/>
                <a:gd name="connsiteX117" fmla="*/ 336159 w 2436765"/>
                <a:gd name="connsiteY117" fmla="*/ 1684094 h 2617544"/>
                <a:gd name="connsiteX118" fmla="*/ 326634 w 2436765"/>
                <a:gd name="connsiteY118" fmla="*/ 1698382 h 2617544"/>
                <a:gd name="connsiteX119" fmla="*/ 321872 w 2436765"/>
                <a:gd name="connsiteY119" fmla="*/ 1712669 h 2617544"/>
                <a:gd name="connsiteX120" fmla="*/ 307584 w 2436765"/>
                <a:gd name="connsiteY120" fmla="*/ 1722194 h 2617544"/>
                <a:gd name="connsiteX121" fmla="*/ 293297 w 2436765"/>
                <a:gd name="connsiteY121" fmla="*/ 1750769 h 2617544"/>
                <a:gd name="connsiteX122" fmla="*/ 283772 w 2436765"/>
                <a:gd name="connsiteY122" fmla="*/ 1779344 h 2617544"/>
                <a:gd name="connsiteX123" fmla="*/ 267103 w 2436765"/>
                <a:gd name="connsiteY123" fmla="*/ 1810301 h 2617544"/>
                <a:gd name="connsiteX124" fmla="*/ 231384 w 2436765"/>
                <a:gd name="connsiteY124" fmla="*/ 1846019 h 2617544"/>
                <a:gd name="connsiteX125" fmla="*/ 207572 w 2436765"/>
                <a:gd name="connsiteY125" fmla="*/ 1869832 h 2617544"/>
                <a:gd name="connsiteX126" fmla="*/ 202809 w 2436765"/>
                <a:gd name="connsiteY126" fmla="*/ 1884119 h 2617544"/>
                <a:gd name="connsiteX127" fmla="*/ 174234 w 2436765"/>
                <a:gd name="connsiteY127" fmla="*/ 1903169 h 2617544"/>
                <a:gd name="connsiteX128" fmla="*/ 159947 w 2436765"/>
                <a:gd name="connsiteY128" fmla="*/ 1912694 h 2617544"/>
                <a:gd name="connsiteX129" fmla="*/ 131372 w 2436765"/>
                <a:gd name="connsiteY129" fmla="*/ 1941270 h 2617544"/>
                <a:gd name="connsiteX130" fmla="*/ 102797 w 2436765"/>
                <a:gd name="connsiteY130" fmla="*/ 1953175 h 2617544"/>
                <a:gd name="connsiteX131" fmla="*/ 78985 w 2436765"/>
                <a:gd name="connsiteY131" fmla="*/ 1965081 h 2617544"/>
                <a:gd name="connsiteX132" fmla="*/ 45647 w 2436765"/>
                <a:gd name="connsiteY132" fmla="*/ 1981750 h 2617544"/>
                <a:gd name="connsiteX133" fmla="*/ 24215 w 2436765"/>
                <a:gd name="connsiteY133" fmla="*/ 1986513 h 2617544"/>
                <a:gd name="connsiteX134" fmla="*/ 403 w 2436765"/>
                <a:gd name="connsiteY134" fmla="*/ 1996038 h 2617544"/>
                <a:gd name="connsiteX135" fmla="*/ 12309 w 2436765"/>
                <a:gd name="connsiteY135" fmla="*/ 2036519 h 2617544"/>
                <a:gd name="connsiteX136" fmla="*/ 43265 w 2436765"/>
                <a:gd name="connsiteY136" fmla="*/ 2062713 h 2617544"/>
                <a:gd name="connsiteX137" fmla="*/ 67079 w 2436765"/>
                <a:gd name="connsiteY137" fmla="*/ 2079382 h 2617544"/>
                <a:gd name="connsiteX138" fmla="*/ 90890 w 2436765"/>
                <a:gd name="connsiteY138" fmla="*/ 2084144 h 2617544"/>
                <a:gd name="connsiteX139" fmla="*/ 114703 w 2436765"/>
                <a:gd name="connsiteY139" fmla="*/ 2105575 h 2617544"/>
                <a:gd name="connsiteX140" fmla="*/ 119466 w 2436765"/>
                <a:gd name="connsiteY140" fmla="*/ 2134151 h 2617544"/>
                <a:gd name="connsiteX141" fmla="*/ 126609 w 2436765"/>
                <a:gd name="connsiteY141" fmla="*/ 2155582 h 2617544"/>
                <a:gd name="connsiteX142" fmla="*/ 121847 w 2436765"/>
                <a:gd name="connsiteY142" fmla="*/ 2193682 h 2617544"/>
                <a:gd name="connsiteX143" fmla="*/ 112322 w 2436765"/>
                <a:gd name="connsiteY143" fmla="*/ 2212732 h 2617544"/>
                <a:gd name="connsiteX144" fmla="*/ 100416 w 2436765"/>
                <a:gd name="connsiteY144" fmla="*/ 2231781 h 2617544"/>
                <a:gd name="connsiteX145" fmla="*/ 71841 w 2436765"/>
                <a:gd name="connsiteY145" fmla="*/ 2234163 h 2617544"/>
                <a:gd name="connsiteX146" fmla="*/ 50409 w 2436765"/>
                <a:gd name="connsiteY146" fmla="*/ 2260357 h 2617544"/>
                <a:gd name="connsiteX147" fmla="*/ 21834 w 2436765"/>
                <a:gd name="connsiteY147" fmla="*/ 2274644 h 2617544"/>
                <a:gd name="connsiteX148" fmla="*/ 31359 w 2436765"/>
                <a:gd name="connsiteY148" fmla="*/ 2298457 h 2617544"/>
                <a:gd name="connsiteX149" fmla="*/ 21834 w 2436765"/>
                <a:gd name="connsiteY149" fmla="*/ 2331794 h 2617544"/>
                <a:gd name="connsiteX150" fmla="*/ 12309 w 2436765"/>
                <a:gd name="connsiteY150" fmla="*/ 2346082 h 2617544"/>
                <a:gd name="connsiteX151" fmla="*/ 374259 w 2436765"/>
                <a:gd name="connsiteY151" fmla="*/ 2617544 h 2617544"/>
                <a:gd name="connsiteX0" fmla="*/ 690172 w 2436853"/>
                <a:gd name="connsiteY0" fmla="*/ 2427044 h 2617544"/>
                <a:gd name="connsiteX1" fmla="*/ 1179122 w 2436853"/>
                <a:gd name="connsiteY1" fmla="*/ 1960319 h 2617544"/>
                <a:gd name="connsiteX2" fmla="*/ 1449791 w 2436853"/>
                <a:gd name="connsiteY2" fmla="*/ 156741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50497 w 2436853"/>
                <a:gd name="connsiteY61" fmla="*/ 288682 h 2617544"/>
                <a:gd name="connsiteX62" fmla="*/ 736209 w 2436853"/>
                <a:gd name="connsiteY62" fmla="*/ 298207 h 2617544"/>
                <a:gd name="connsiteX63" fmla="*/ 731447 w 2436853"/>
                <a:gd name="connsiteY63" fmla="*/ 312494 h 2617544"/>
                <a:gd name="connsiteX64" fmla="*/ 717159 w 2436853"/>
                <a:gd name="connsiteY64" fmla="*/ 317257 h 2617544"/>
                <a:gd name="connsiteX65" fmla="*/ 712397 w 2436853"/>
                <a:gd name="connsiteY65" fmla="*/ 345832 h 2617544"/>
                <a:gd name="connsiteX66" fmla="*/ 702872 w 2436853"/>
                <a:gd name="connsiteY66" fmla="*/ 374407 h 2617544"/>
                <a:gd name="connsiteX67" fmla="*/ 698109 w 2436853"/>
                <a:gd name="connsiteY67" fmla="*/ 388694 h 2617544"/>
                <a:gd name="connsiteX68" fmla="*/ 683822 w 2436853"/>
                <a:gd name="connsiteY68" fmla="*/ 419650 h 2617544"/>
                <a:gd name="connsiteX69" fmla="*/ 702872 w 2436853"/>
                <a:gd name="connsiteY69" fmla="*/ 445844 h 2617544"/>
                <a:gd name="connsiteX70" fmla="*/ 731447 w 2436853"/>
                <a:gd name="connsiteY70" fmla="*/ 455369 h 2617544"/>
                <a:gd name="connsiteX71" fmla="*/ 740972 w 2436853"/>
                <a:gd name="connsiteY71" fmla="*/ 469657 h 2617544"/>
                <a:gd name="connsiteX72" fmla="*/ 745734 w 2436853"/>
                <a:gd name="connsiteY72" fmla="*/ 483944 h 2617544"/>
                <a:gd name="connsiteX73" fmla="*/ 745734 w 2436853"/>
                <a:gd name="connsiteY73" fmla="*/ 495850 h 2617544"/>
                <a:gd name="connsiteX74" fmla="*/ 748115 w 2436853"/>
                <a:gd name="connsiteY74" fmla="*/ 517282 h 2617544"/>
                <a:gd name="connsiteX75" fmla="*/ 755259 w 2436853"/>
                <a:gd name="connsiteY75" fmla="*/ 536332 h 2617544"/>
                <a:gd name="connsiteX76" fmla="*/ 745734 w 2436853"/>
                <a:gd name="connsiteY76" fmla="*/ 564907 h 2617544"/>
                <a:gd name="connsiteX77" fmla="*/ 736209 w 2436853"/>
                <a:gd name="connsiteY77" fmla="*/ 579194 h 2617544"/>
                <a:gd name="connsiteX78" fmla="*/ 736209 w 2436853"/>
                <a:gd name="connsiteY78" fmla="*/ 650632 h 2617544"/>
                <a:gd name="connsiteX79" fmla="*/ 740972 w 2436853"/>
                <a:gd name="connsiteY79" fmla="*/ 664919 h 2617544"/>
                <a:gd name="connsiteX80" fmla="*/ 745734 w 2436853"/>
                <a:gd name="connsiteY80" fmla="*/ 683969 h 2617544"/>
                <a:gd name="connsiteX81" fmla="*/ 760022 w 2436853"/>
                <a:gd name="connsiteY81" fmla="*/ 731594 h 2617544"/>
                <a:gd name="connsiteX82" fmla="*/ 764784 w 2436853"/>
                <a:gd name="connsiteY82" fmla="*/ 745882 h 2617544"/>
                <a:gd name="connsiteX83" fmla="*/ 771928 w 2436853"/>
                <a:gd name="connsiteY83" fmla="*/ 791125 h 2617544"/>
                <a:gd name="connsiteX84" fmla="*/ 750497 w 2436853"/>
                <a:gd name="connsiteY84" fmla="*/ 812557 h 2617544"/>
                <a:gd name="connsiteX85" fmla="*/ 731447 w 2436853"/>
                <a:gd name="connsiteY85" fmla="*/ 817319 h 2617544"/>
                <a:gd name="connsiteX86" fmla="*/ 712397 w 2436853"/>
                <a:gd name="connsiteY86" fmla="*/ 824463 h 2617544"/>
                <a:gd name="connsiteX87" fmla="*/ 683822 w 2436853"/>
                <a:gd name="connsiteY87" fmla="*/ 843513 h 2617544"/>
                <a:gd name="connsiteX88" fmla="*/ 674297 w 2436853"/>
                <a:gd name="connsiteY88" fmla="*/ 860182 h 2617544"/>
                <a:gd name="connsiteX89" fmla="*/ 660009 w 2436853"/>
                <a:gd name="connsiteY89" fmla="*/ 869707 h 2617544"/>
                <a:gd name="connsiteX90" fmla="*/ 650484 w 2436853"/>
                <a:gd name="connsiteY90" fmla="*/ 883994 h 2617544"/>
                <a:gd name="connsiteX91" fmla="*/ 640959 w 2436853"/>
                <a:gd name="connsiteY91" fmla="*/ 964957 h 2617544"/>
                <a:gd name="connsiteX92" fmla="*/ 626672 w 2436853"/>
                <a:gd name="connsiteY92" fmla="*/ 998294 h 2617544"/>
                <a:gd name="connsiteX93" fmla="*/ 593334 w 2436853"/>
                <a:gd name="connsiteY93" fmla="*/ 1012582 h 2617544"/>
                <a:gd name="connsiteX94" fmla="*/ 588572 w 2436853"/>
                <a:gd name="connsiteY94" fmla="*/ 1026869 h 2617544"/>
                <a:gd name="connsiteX95" fmla="*/ 593334 w 2436853"/>
                <a:gd name="connsiteY95" fmla="*/ 1041157 h 2617544"/>
                <a:gd name="connsiteX96" fmla="*/ 579047 w 2436853"/>
                <a:gd name="connsiteY96" fmla="*/ 1055444 h 2617544"/>
                <a:gd name="connsiteX97" fmla="*/ 569521 w 2436853"/>
                <a:gd name="connsiteY97" fmla="*/ 1098307 h 2617544"/>
                <a:gd name="connsiteX98" fmla="*/ 552854 w 2436853"/>
                <a:gd name="connsiteY98" fmla="*/ 1129262 h 2617544"/>
                <a:gd name="connsiteX99" fmla="*/ 533803 w 2436853"/>
                <a:gd name="connsiteY99" fmla="*/ 1150694 h 2617544"/>
                <a:gd name="connsiteX100" fmla="*/ 519515 w 2436853"/>
                <a:gd name="connsiteY100" fmla="*/ 1179269 h 2617544"/>
                <a:gd name="connsiteX101" fmla="*/ 498084 w 2436853"/>
                <a:gd name="connsiteY101" fmla="*/ 1226894 h 2617544"/>
                <a:gd name="connsiteX102" fmla="*/ 493322 w 2436853"/>
                <a:gd name="connsiteY102" fmla="*/ 1241182 h 2617544"/>
                <a:gd name="connsiteX103" fmla="*/ 474272 w 2436853"/>
                <a:gd name="connsiteY103" fmla="*/ 1274519 h 2617544"/>
                <a:gd name="connsiteX104" fmla="*/ 464747 w 2436853"/>
                <a:gd name="connsiteY104" fmla="*/ 1293569 h 2617544"/>
                <a:gd name="connsiteX105" fmla="*/ 459984 w 2436853"/>
                <a:gd name="connsiteY105" fmla="*/ 1307857 h 2617544"/>
                <a:gd name="connsiteX106" fmla="*/ 450459 w 2436853"/>
                <a:gd name="connsiteY106" fmla="*/ 1322144 h 2617544"/>
                <a:gd name="connsiteX107" fmla="*/ 436172 w 2436853"/>
                <a:gd name="connsiteY107" fmla="*/ 1360244 h 2617544"/>
                <a:gd name="connsiteX108" fmla="*/ 412359 w 2436853"/>
                <a:gd name="connsiteY108" fmla="*/ 1403107 h 2617544"/>
                <a:gd name="connsiteX109" fmla="*/ 398072 w 2436853"/>
                <a:gd name="connsiteY109" fmla="*/ 1436445 h 2617544"/>
                <a:gd name="connsiteX110" fmla="*/ 393310 w 2436853"/>
                <a:gd name="connsiteY110" fmla="*/ 1465019 h 2617544"/>
                <a:gd name="connsiteX111" fmla="*/ 379022 w 2436853"/>
                <a:gd name="connsiteY111" fmla="*/ 1526932 h 2617544"/>
                <a:gd name="connsiteX112" fmla="*/ 374259 w 2436853"/>
                <a:gd name="connsiteY112" fmla="*/ 1565032 h 2617544"/>
                <a:gd name="connsiteX113" fmla="*/ 369497 w 2436853"/>
                <a:gd name="connsiteY113" fmla="*/ 1579319 h 2617544"/>
                <a:gd name="connsiteX114" fmla="*/ 357591 w 2436853"/>
                <a:gd name="connsiteY114" fmla="*/ 1615038 h 2617544"/>
                <a:gd name="connsiteX115" fmla="*/ 343303 w 2436853"/>
                <a:gd name="connsiteY115" fmla="*/ 1660282 h 2617544"/>
                <a:gd name="connsiteX116" fmla="*/ 336159 w 2436853"/>
                <a:gd name="connsiteY116" fmla="*/ 1684094 h 2617544"/>
                <a:gd name="connsiteX117" fmla="*/ 326634 w 2436853"/>
                <a:gd name="connsiteY117" fmla="*/ 1698382 h 2617544"/>
                <a:gd name="connsiteX118" fmla="*/ 321872 w 2436853"/>
                <a:gd name="connsiteY118" fmla="*/ 1712669 h 2617544"/>
                <a:gd name="connsiteX119" fmla="*/ 307584 w 2436853"/>
                <a:gd name="connsiteY119" fmla="*/ 1722194 h 2617544"/>
                <a:gd name="connsiteX120" fmla="*/ 293297 w 2436853"/>
                <a:gd name="connsiteY120" fmla="*/ 1750769 h 2617544"/>
                <a:gd name="connsiteX121" fmla="*/ 283772 w 2436853"/>
                <a:gd name="connsiteY121" fmla="*/ 1779344 h 2617544"/>
                <a:gd name="connsiteX122" fmla="*/ 267103 w 2436853"/>
                <a:gd name="connsiteY122" fmla="*/ 1810301 h 2617544"/>
                <a:gd name="connsiteX123" fmla="*/ 231384 w 2436853"/>
                <a:gd name="connsiteY123" fmla="*/ 1846019 h 2617544"/>
                <a:gd name="connsiteX124" fmla="*/ 207572 w 2436853"/>
                <a:gd name="connsiteY124" fmla="*/ 1869832 h 2617544"/>
                <a:gd name="connsiteX125" fmla="*/ 202809 w 2436853"/>
                <a:gd name="connsiteY125" fmla="*/ 1884119 h 2617544"/>
                <a:gd name="connsiteX126" fmla="*/ 174234 w 2436853"/>
                <a:gd name="connsiteY126" fmla="*/ 1903169 h 2617544"/>
                <a:gd name="connsiteX127" fmla="*/ 159947 w 2436853"/>
                <a:gd name="connsiteY127" fmla="*/ 1912694 h 2617544"/>
                <a:gd name="connsiteX128" fmla="*/ 131372 w 2436853"/>
                <a:gd name="connsiteY128" fmla="*/ 1941270 h 2617544"/>
                <a:gd name="connsiteX129" fmla="*/ 102797 w 2436853"/>
                <a:gd name="connsiteY129" fmla="*/ 1953175 h 2617544"/>
                <a:gd name="connsiteX130" fmla="*/ 78985 w 2436853"/>
                <a:gd name="connsiteY130" fmla="*/ 1965081 h 2617544"/>
                <a:gd name="connsiteX131" fmla="*/ 45647 w 2436853"/>
                <a:gd name="connsiteY131" fmla="*/ 1981750 h 2617544"/>
                <a:gd name="connsiteX132" fmla="*/ 24215 w 2436853"/>
                <a:gd name="connsiteY132" fmla="*/ 1986513 h 2617544"/>
                <a:gd name="connsiteX133" fmla="*/ 403 w 2436853"/>
                <a:gd name="connsiteY133" fmla="*/ 1996038 h 2617544"/>
                <a:gd name="connsiteX134" fmla="*/ 12309 w 2436853"/>
                <a:gd name="connsiteY134" fmla="*/ 2036519 h 2617544"/>
                <a:gd name="connsiteX135" fmla="*/ 43265 w 2436853"/>
                <a:gd name="connsiteY135" fmla="*/ 2062713 h 2617544"/>
                <a:gd name="connsiteX136" fmla="*/ 67079 w 2436853"/>
                <a:gd name="connsiteY136" fmla="*/ 2079382 h 2617544"/>
                <a:gd name="connsiteX137" fmla="*/ 90890 w 2436853"/>
                <a:gd name="connsiteY137" fmla="*/ 2084144 h 2617544"/>
                <a:gd name="connsiteX138" fmla="*/ 114703 w 2436853"/>
                <a:gd name="connsiteY138" fmla="*/ 2105575 h 2617544"/>
                <a:gd name="connsiteX139" fmla="*/ 119466 w 2436853"/>
                <a:gd name="connsiteY139" fmla="*/ 2134151 h 2617544"/>
                <a:gd name="connsiteX140" fmla="*/ 126609 w 2436853"/>
                <a:gd name="connsiteY140" fmla="*/ 2155582 h 2617544"/>
                <a:gd name="connsiteX141" fmla="*/ 121847 w 2436853"/>
                <a:gd name="connsiteY141" fmla="*/ 2193682 h 2617544"/>
                <a:gd name="connsiteX142" fmla="*/ 112322 w 2436853"/>
                <a:gd name="connsiteY142" fmla="*/ 2212732 h 2617544"/>
                <a:gd name="connsiteX143" fmla="*/ 100416 w 2436853"/>
                <a:gd name="connsiteY143" fmla="*/ 2231781 h 2617544"/>
                <a:gd name="connsiteX144" fmla="*/ 71841 w 2436853"/>
                <a:gd name="connsiteY144" fmla="*/ 2234163 h 2617544"/>
                <a:gd name="connsiteX145" fmla="*/ 50409 w 2436853"/>
                <a:gd name="connsiteY145" fmla="*/ 2260357 h 2617544"/>
                <a:gd name="connsiteX146" fmla="*/ 21834 w 2436853"/>
                <a:gd name="connsiteY146" fmla="*/ 2274644 h 2617544"/>
                <a:gd name="connsiteX147" fmla="*/ 31359 w 2436853"/>
                <a:gd name="connsiteY147" fmla="*/ 2298457 h 2617544"/>
                <a:gd name="connsiteX148" fmla="*/ 21834 w 2436853"/>
                <a:gd name="connsiteY148" fmla="*/ 2331794 h 2617544"/>
                <a:gd name="connsiteX149" fmla="*/ 12309 w 2436853"/>
                <a:gd name="connsiteY149" fmla="*/ 2346082 h 2617544"/>
                <a:gd name="connsiteX150" fmla="*/ 374259 w 2436853"/>
                <a:gd name="connsiteY150" fmla="*/ 2617544 h 2617544"/>
                <a:gd name="connsiteX0" fmla="*/ 690172 w 2436853"/>
                <a:gd name="connsiteY0" fmla="*/ 2427044 h 2617544"/>
                <a:gd name="connsiteX1" fmla="*/ 1179122 w 2436853"/>
                <a:gd name="connsiteY1" fmla="*/ 1960319 h 2617544"/>
                <a:gd name="connsiteX2" fmla="*/ 1449791 w 2436853"/>
                <a:gd name="connsiteY2" fmla="*/ 156741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50497 w 2436853"/>
                <a:gd name="connsiteY61" fmla="*/ 288682 h 2617544"/>
                <a:gd name="connsiteX62" fmla="*/ 736209 w 2436853"/>
                <a:gd name="connsiteY62" fmla="*/ 298207 h 2617544"/>
                <a:gd name="connsiteX63" fmla="*/ 731447 w 2436853"/>
                <a:gd name="connsiteY63" fmla="*/ 312494 h 2617544"/>
                <a:gd name="connsiteX64" fmla="*/ 717159 w 2436853"/>
                <a:gd name="connsiteY64" fmla="*/ 317257 h 2617544"/>
                <a:gd name="connsiteX65" fmla="*/ 712397 w 2436853"/>
                <a:gd name="connsiteY65" fmla="*/ 345832 h 2617544"/>
                <a:gd name="connsiteX66" fmla="*/ 702872 w 2436853"/>
                <a:gd name="connsiteY66" fmla="*/ 374407 h 2617544"/>
                <a:gd name="connsiteX67" fmla="*/ 698109 w 2436853"/>
                <a:gd name="connsiteY67" fmla="*/ 388694 h 2617544"/>
                <a:gd name="connsiteX68" fmla="*/ 683822 w 2436853"/>
                <a:gd name="connsiteY68" fmla="*/ 419650 h 2617544"/>
                <a:gd name="connsiteX69" fmla="*/ 702872 w 2436853"/>
                <a:gd name="connsiteY69" fmla="*/ 445844 h 2617544"/>
                <a:gd name="connsiteX70" fmla="*/ 731447 w 2436853"/>
                <a:gd name="connsiteY70" fmla="*/ 455369 h 2617544"/>
                <a:gd name="connsiteX71" fmla="*/ 740972 w 2436853"/>
                <a:gd name="connsiteY71" fmla="*/ 469657 h 2617544"/>
                <a:gd name="connsiteX72" fmla="*/ 745734 w 2436853"/>
                <a:gd name="connsiteY72" fmla="*/ 483944 h 2617544"/>
                <a:gd name="connsiteX73" fmla="*/ 745734 w 2436853"/>
                <a:gd name="connsiteY73" fmla="*/ 495850 h 2617544"/>
                <a:gd name="connsiteX74" fmla="*/ 748115 w 2436853"/>
                <a:gd name="connsiteY74" fmla="*/ 517282 h 2617544"/>
                <a:gd name="connsiteX75" fmla="*/ 755259 w 2436853"/>
                <a:gd name="connsiteY75" fmla="*/ 536332 h 2617544"/>
                <a:gd name="connsiteX76" fmla="*/ 745734 w 2436853"/>
                <a:gd name="connsiteY76" fmla="*/ 564907 h 2617544"/>
                <a:gd name="connsiteX77" fmla="*/ 736209 w 2436853"/>
                <a:gd name="connsiteY77" fmla="*/ 579194 h 2617544"/>
                <a:gd name="connsiteX78" fmla="*/ 736209 w 2436853"/>
                <a:gd name="connsiteY78" fmla="*/ 650632 h 2617544"/>
                <a:gd name="connsiteX79" fmla="*/ 740972 w 2436853"/>
                <a:gd name="connsiteY79" fmla="*/ 664919 h 2617544"/>
                <a:gd name="connsiteX80" fmla="*/ 745734 w 2436853"/>
                <a:gd name="connsiteY80" fmla="*/ 683969 h 2617544"/>
                <a:gd name="connsiteX81" fmla="*/ 760022 w 2436853"/>
                <a:gd name="connsiteY81" fmla="*/ 731594 h 2617544"/>
                <a:gd name="connsiteX82" fmla="*/ 764784 w 2436853"/>
                <a:gd name="connsiteY82" fmla="*/ 745882 h 2617544"/>
                <a:gd name="connsiteX83" fmla="*/ 771928 w 2436853"/>
                <a:gd name="connsiteY83" fmla="*/ 791125 h 2617544"/>
                <a:gd name="connsiteX84" fmla="*/ 750497 w 2436853"/>
                <a:gd name="connsiteY84" fmla="*/ 812557 h 2617544"/>
                <a:gd name="connsiteX85" fmla="*/ 731447 w 2436853"/>
                <a:gd name="connsiteY85" fmla="*/ 817319 h 2617544"/>
                <a:gd name="connsiteX86" fmla="*/ 712397 w 2436853"/>
                <a:gd name="connsiteY86" fmla="*/ 824463 h 2617544"/>
                <a:gd name="connsiteX87" fmla="*/ 683822 w 2436853"/>
                <a:gd name="connsiteY87" fmla="*/ 843513 h 2617544"/>
                <a:gd name="connsiteX88" fmla="*/ 674297 w 2436853"/>
                <a:gd name="connsiteY88" fmla="*/ 860182 h 2617544"/>
                <a:gd name="connsiteX89" fmla="*/ 660009 w 2436853"/>
                <a:gd name="connsiteY89" fmla="*/ 869707 h 2617544"/>
                <a:gd name="connsiteX90" fmla="*/ 650484 w 2436853"/>
                <a:gd name="connsiteY90" fmla="*/ 883994 h 2617544"/>
                <a:gd name="connsiteX91" fmla="*/ 640959 w 2436853"/>
                <a:gd name="connsiteY91" fmla="*/ 964957 h 2617544"/>
                <a:gd name="connsiteX92" fmla="*/ 626672 w 2436853"/>
                <a:gd name="connsiteY92" fmla="*/ 998294 h 2617544"/>
                <a:gd name="connsiteX93" fmla="*/ 593334 w 2436853"/>
                <a:gd name="connsiteY93" fmla="*/ 1012582 h 2617544"/>
                <a:gd name="connsiteX94" fmla="*/ 588572 w 2436853"/>
                <a:gd name="connsiteY94" fmla="*/ 1026869 h 2617544"/>
                <a:gd name="connsiteX95" fmla="*/ 593334 w 2436853"/>
                <a:gd name="connsiteY95" fmla="*/ 1041157 h 2617544"/>
                <a:gd name="connsiteX96" fmla="*/ 579047 w 2436853"/>
                <a:gd name="connsiteY96" fmla="*/ 1055444 h 2617544"/>
                <a:gd name="connsiteX97" fmla="*/ 569521 w 2436853"/>
                <a:gd name="connsiteY97" fmla="*/ 1098307 h 2617544"/>
                <a:gd name="connsiteX98" fmla="*/ 552854 w 2436853"/>
                <a:gd name="connsiteY98" fmla="*/ 1129262 h 2617544"/>
                <a:gd name="connsiteX99" fmla="*/ 533803 w 2436853"/>
                <a:gd name="connsiteY99" fmla="*/ 1150694 h 2617544"/>
                <a:gd name="connsiteX100" fmla="*/ 519515 w 2436853"/>
                <a:gd name="connsiteY100" fmla="*/ 1179269 h 2617544"/>
                <a:gd name="connsiteX101" fmla="*/ 498084 w 2436853"/>
                <a:gd name="connsiteY101" fmla="*/ 1226894 h 2617544"/>
                <a:gd name="connsiteX102" fmla="*/ 493322 w 2436853"/>
                <a:gd name="connsiteY102" fmla="*/ 1241182 h 2617544"/>
                <a:gd name="connsiteX103" fmla="*/ 474272 w 2436853"/>
                <a:gd name="connsiteY103" fmla="*/ 1274519 h 2617544"/>
                <a:gd name="connsiteX104" fmla="*/ 464747 w 2436853"/>
                <a:gd name="connsiteY104" fmla="*/ 1293569 h 2617544"/>
                <a:gd name="connsiteX105" fmla="*/ 459984 w 2436853"/>
                <a:gd name="connsiteY105" fmla="*/ 1307857 h 2617544"/>
                <a:gd name="connsiteX106" fmla="*/ 450459 w 2436853"/>
                <a:gd name="connsiteY106" fmla="*/ 1322144 h 2617544"/>
                <a:gd name="connsiteX107" fmla="*/ 436172 w 2436853"/>
                <a:gd name="connsiteY107" fmla="*/ 1360244 h 2617544"/>
                <a:gd name="connsiteX108" fmla="*/ 412359 w 2436853"/>
                <a:gd name="connsiteY108" fmla="*/ 1403107 h 2617544"/>
                <a:gd name="connsiteX109" fmla="*/ 398072 w 2436853"/>
                <a:gd name="connsiteY109" fmla="*/ 1436445 h 2617544"/>
                <a:gd name="connsiteX110" fmla="*/ 393310 w 2436853"/>
                <a:gd name="connsiteY110" fmla="*/ 1465019 h 2617544"/>
                <a:gd name="connsiteX111" fmla="*/ 379022 w 2436853"/>
                <a:gd name="connsiteY111" fmla="*/ 1526932 h 2617544"/>
                <a:gd name="connsiteX112" fmla="*/ 374259 w 2436853"/>
                <a:gd name="connsiteY112" fmla="*/ 1565032 h 2617544"/>
                <a:gd name="connsiteX113" fmla="*/ 369497 w 2436853"/>
                <a:gd name="connsiteY113" fmla="*/ 1579319 h 2617544"/>
                <a:gd name="connsiteX114" fmla="*/ 357591 w 2436853"/>
                <a:gd name="connsiteY114" fmla="*/ 1615038 h 2617544"/>
                <a:gd name="connsiteX115" fmla="*/ 343303 w 2436853"/>
                <a:gd name="connsiteY115" fmla="*/ 1660282 h 2617544"/>
                <a:gd name="connsiteX116" fmla="*/ 336159 w 2436853"/>
                <a:gd name="connsiteY116" fmla="*/ 1684094 h 2617544"/>
                <a:gd name="connsiteX117" fmla="*/ 326634 w 2436853"/>
                <a:gd name="connsiteY117" fmla="*/ 1698382 h 2617544"/>
                <a:gd name="connsiteX118" fmla="*/ 321872 w 2436853"/>
                <a:gd name="connsiteY118" fmla="*/ 1712669 h 2617544"/>
                <a:gd name="connsiteX119" fmla="*/ 307584 w 2436853"/>
                <a:gd name="connsiteY119" fmla="*/ 1722194 h 2617544"/>
                <a:gd name="connsiteX120" fmla="*/ 293297 w 2436853"/>
                <a:gd name="connsiteY120" fmla="*/ 1750769 h 2617544"/>
                <a:gd name="connsiteX121" fmla="*/ 283772 w 2436853"/>
                <a:gd name="connsiteY121" fmla="*/ 1779344 h 2617544"/>
                <a:gd name="connsiteX122" fmla="*/ 267103 w 2436853"/>
                <a:gd name="connsiteY122" fmla="*/ 1810301 h 2617544"/>
                <a:gd name="connsiteX123" fmla="*/ 231384 w 2436853"/>
                <a:gd name="connsiteY123" fmla="*/ 1846019 h 2617544"/>
                <a:gd name="connsiteX124" fmla="*/ 207572 w 2436853"/>
                <a:gd name="connsiteY124" fmla="*/ 1869832 h 2617544"/>
                <a:gd name="connsiteX125" fmla="*/ 202809 w 2436853"/>
                <a:gd name="connsiteY125" fmla="*/ 1884119 h 2617544"/>
                <a:gd name="connsiteX126" fmla="*/ 174234 w 2436853"/>
                <a:gd name="connsiteY126" fmla="*/ 1903169 h 2617544"/>
                <a:gd name="connsiteX127" fmla="*/ 159947 w 2436853"/>
                <a:gd name="connsiteY127" fmla="*/ 1912694 h 2617544"/>
                <a:gd name="connsiteX128" fmla="*/ 131372 w 2436853"/>
                <a:gd name="connsiteY128" fmla="*/ 1941270 h 2617544"/>
                <a:gd name="connsiteX129" fmla="*/ 102797 w 2436853"/>
                <a:gd name="connsiteY129" fmla="*/ 1953175 h 2617544"/>
                <a:gd name="connsiteX130" fmla="*/ 78985 w 2436853"/>
                <a:gd name="connsiteY130" fmla="*/ 1965081 h 2617544"/>
                <a:gd name="connsiteX131" fmla="*/ 45647 w 2436853"/>
                <a:gd name="connsiteY131" fmla="*/ 1981750 h 2617544"/>
                <a:gd name="connsiteX132" fmla="*/ 24215 w 2436853"/>
                <a:gd name="connsiteY132" fmla="*/ 1986513 h 2617544"/>
                <a:gd name="connsiteX133" fmla="*/ 403 w 2436853"/>
                <a:gd name="connsiteY133" fmla="*/ 1996038 h 2617544"/>
                <a:gd name="connsiteX134" fmla="*/ 12309 w 2436853"/>
                <a:gd name="connsiteY134" fmla="*/ 2036519 h 2617544"/>
                <a:gd name="connsiteX135" fmla="*/ 43265 w 2436853"/>
                <a:gd name="connsiteY135" fmla="*/ 2062713 h 2617544"/>
                <a:gd name="connsiteX136" fmla="*/ 67079 w 2436853"/>
                <a:gd name="connsiteY136" fmla="*/ 2079382 h 2617544"/>
                <a:gd name="connsiteX137" fmla="*/ 90890 w 2436853"/>
                <a:gd name="connsiteY137" fmla="*/ 2084144 h 2617544"/>
                <a:gd name="connsiteX138" fmla="*/ 114703 w 2436853"/>
                <a:gd name="connsiteY138" fmla="*/ 2105575 h 2617544"/>
                <a:gd name="connsiteX139" fmla="*/ 119466 w 2436853"/>
                <a:gd name="connsiteY139" fmla="*/ 2134151 h 2617544"/>
                <a:gd name="connsiteX140" fmla="*/ 126609 w 2436853"/>
                <a:gd name="connsiteY140" fmla="*/ 2155582 h 2617544"/>
                <a:gd name="connsiteX141" fmla="*/ 121847 w 2436853"/>
                <a:gd name="connsiteY141" fmla="*/ 2193682 h 2617544"/>
                <a:gd name="connsiteX142" fmla="*/ 112322 w 2436853"/>
                <a:gd name="connsiteY142" fmla="*/ 2212732 h 2617544"/>
                <a:gd name="connsiteX143" fmla="*/ 100416 w 2436853"/>
                <a:gd name="connsiteY143" fmla="*/ 2231781 h 2617544"/>
                <a:gd name="connsiteX144" fmla="*/ 71841 w 2436853"/>
                <a:gd name="connsiteY144" fmla="*/ 2234163 h 2617544"/>
                <a:gd name="connsiteX145" fmla="*/ 50409 w 2436853"/>
                <a:gd name="connsiteY145" fmla="*/ 2260357 h 2617544"/>
                <a:gd name="connsiteX146" fmla="*/ 21834 w 2436853"/>
                <a:gd name="connsiteY146" fmla="*/ 2274644 h 2617544"/>
                <a:gd name="connsiteX147" fmla="*/ 31359 w 2436853"/>
                <a:gd name="connsiteY147" fmla="*/ 2298457 h 2617544"/>
                <a:gd name="connsiteX148" fmla="*/ 21834 w 2436853"/>
                <a:gd name="connsiteY148" fmla="*/ 2331794 h 2617544"/>
                <a:gd name="connsiteX149" fmla="*/ 12309 w 2436853"/>
                <a:gd name="connsiteY149" fmla="*/ 2346082 h 2617544"/>
                <a:gd name="connsiteX150" fmla="*/ 374259 w 2436853"/>
                <a:gd name="connsiteY150" fmla="*/ 2617544 h 2617544"/>
                <a:gd name="connsiteX151" fmla="*/ 690172 w 2436853"/>
                <a:gd name="connsiteY151" fmla="*/ 2427044 h 2617544"/>
                <a:gd name="connsiteX0" fmla="*/ 690172 w 2436853"/>
                <a:gd name="connsiteY0" fmla="*/ 2427044 h 2617544"/>
                <a:gd name="connsiteX1" fmla="*/ 1179122 w 2436853"/>
                <a:gd name="connsiteY1" fmla="*/ 1960319 h 2617544"/>
                <a:gd name="connsiteX2" fmla="*/ 1449791 w 2436853"/>
                <a:gd name="connsiteY2" fmla="*/ 156741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50497 w 2436853"/>
                <a:gd name="connsiteY61" fmla="*/ 288682 h 2617544"/>
                <a:gd name="connsiteX62" fmla="*/ 736209 w 2436853"/>
                <a:gd name="connsiteY62" fmla="*/ 298207 h 2617544"/>
                <a:gd name="connsiteX63" fmla="*/ 731447 w 2436853"/>
                <a:gd name="connsiteY63" fmla="*/ 312494 h 2617544"/>
                <a:gd name="connsiteX64" fmla="*/ 717159 w 2436853"/>
                <a:gd name="connsiteY64" fmla="*/ 317257 h 2617544"/>
                <a:gd name="connsiteX65" fmla="*/ 712397 w 2436853"/>
                <a:gd name="connsiteY65" fmla="*/ 345832 h 2617544"/>
                <a:gd name="connsiteX66" fmla="*/ 702872 w 2436853"/>
                <a:gd name="connsiteY66" fmla="*/ 374407 h 2617544"/>
                <a:gd name="connsiteX67" fmla="*/ 698109 w 2436853"/>
                <a:gd name="connsiteY67" fmla="*/ 388694 h 2617544"/>
                <a:gd name="connsiteX68" fmla="*/ 683822 w 2436853"/>
                <a:gd name="connsiteY68" fmla="*/ 419650 h 2617544"/>
                <a:gd name="connsiteX69" fmla="*/ 702872 w 2436853"/>
                <a:gd name="connsiteY69" fmla="*/ 445844 h 2617544"/>
                <a:gd name="connsiteX70" fmla="*/ 731447 w 2436853"/>
                <a:gd name="connsiteY70" fmla="*/ 455369 h 2617544"/>
                <a:gd name="connsiteX71" fmla="*/ 740972 w 2436853"/>
                <a:gd name="connsiteY71" fmla="*/ 469657 h 2617544"/>
                <a:gd name="connsiteX72" fmla="*/ 745734 w 2436853"/>
                <a:gd name="connsiteY72" fmla="*/ 483944 h 2617544"/>
                <a:gd name="connsiteX73" fmla="*/ 745734 w 2436853"/>
                <a:gd name="connsiteY73" fmla="*/ 495850 h 2617544"/>
                <a:gd name="connsiteX74" fmla="*/ 748115 w 2436853"/>
                <a:gd name="connsiteY74" fmla="*/ 517282 h 2617544"/>
                <a:gd name="connsiteX75" fmla="*/ 755259 w 2436853"/>
                <a:gd name="connsiteY75" fmla="*/ 536332 h 2617544"/>
                <a:gd name="connsiteX76" fmla="*/ 745734 w 2436853"/>
                <a:gd name="connsiteY76" fmla="*/ 564907 h 2617544"/>
                <a:gd name="connsiteX77" fmla="*/ 736209 w 2436853"/>
                <a:gd name="connsiteY77" fmla="*/ 579194 h 2617544"/>
                <a:gd name="connsiteX78" fmla="*/ 736209 w 2436853"/>
                <a:gd name="connsiteY78" fmla="*/ 650632 h 2617544"/>
                <a:gd name="connsiteX79" fmla="*/ 740972 w 2436853"/>
                <a:gd name="connsiteY79" fmla="*/ 664919 h 2617544"/>
                <a:gd name="connsiteX80" fmla="*/ 745734 w 2436853"/>
                <a:gd name="connsiteY80" fmla="*/ 683969 h 2617544"/>
                <a:gd name="connsiteX81" fmla="*/ 760022 w 2436853"/>
                <a:gd name="connsiteY81" fmla="*/ 731594 h 2617544"/>
                <a:gd name="connsiteX82" fmla="*/ 764784 w 2436853"/>
                <a:gd name="connsiteY82" fmla="*/ 745882 h 2617544"/>
                <a:gd name="connsiteX83" fmla="*/ 771928 w 2436853"/>
                <a:gd name="connsiteY83" fmla="*/ 791125 h 2617544"/>
                <a:gd name="connsiteX84" fmla="*/ 750497 w 2436853"/>
                <a:gd name="connsiteY84" fmla="*/ 812557 h 2617544"/>
                <a:gd name="connsiteX85" fmla="*/ 731447 w 2436853"/>
                <a:gd name="connsiteY85" fmla="*/ 817319 h 2617544"/>
                <a:gd name="connsiteX86" fmla="*/ 712397 w 2436853"/>
                <a:gd name="connsiteY86" fmla="*/ 824463 h 2617544"/>
                <a:gd name="connsiteX87" fmla="*/ 683822 w 2436853"/>
                <a:gd name="connsiteY87" fmla="*/ 843513 h 2617544"/>
                <a:gd name="connsiteX88" fmla="*/ 674297 w 2436853"/>
                <a:gd name="connsiteY88" fmla="*/ 860182 h 2617544"/>
                <a:gd name="connsiteX89" fmla="*/ 660009 w 2436853"/>
                <a:gd name="connsiteY89" fmla="*/ 869707 h 2617544"/>
                <a:gd name="connsiteX90" fmla="*/ 650484 w 2436853"/>
                <a:gd name="connsiteY90" fmla="*/ 883994 h 2617544"/>
                <a:gd name="connsiteX91" fmla="*/ 640959 w 2436853"/>
                <a:gd name="connsiteY91" fmla="*/ 964957 h 2617544"/>
                <a:gd name="connsiteX92" fmla="*/ 626672 w 2436853"/>
                <a:gd name="connsiteY92" fmla="*/ 998294 h 2617544"/>
                <a:gd name="connsiteX93" fmla="*/ 593334 w 2436853"/>
                <a:gd name="connsiteY93" fmla="*/ 1012582 h 2617544"/>
                <a:gd name="connsiteX94" fmla="*/ 588572 w 2436853"/>
                <a:gd name="connsiteY94" fmla="*/ 1026869 h 2617544"/>
                <a:gd name="connsiteX95" fmla="*/ 593334 w 2436853"/>
                <a:gd name="connsiteY95" fmla="*/ 1041157 h 2617544"/>
                <a:gd name="connsiteX96" fmla="*/ 579047 w 2436853"/>
                <a:gd name="connsiteY96" fmla="*/ 1055444 h 2617544"/>
                <a:gd name="connsiteX97" fmla="*/ 569521 w 2436853"/>
                <a:gd name="connsiteY97" fmla="*/ 1098307 h 2617544"/>
                <a:gd name="connsiteX98" fmla="*/ 552854 w 2436853"/>
                <a:gd name="connsiteY98" fmla="*/ 1129262 h 2617544"/>
                <a:gd name="connsiteX99" fmla="*/ 533803 w 2436853"/>
                <a:gd name="connsiteY99" fmla="*/ 1150694 h 2617544"/>
                <a:gd name="connsiteX100" fmla="*/ 519515 w 2436853"/>
                <a:gd name="connsiteY100" fmla="*/ 1179269 h 2617544"/>
                <a:gd name="connsiteX101" fmla="*/ 498084 w 2436853"/>
                <a:gd name="connsiteY101" fmla="*/ 1226894 h 2617544"/>
                <a:gd name="connsiteX102" fmla="*/ 493322 w 2436853"/>
                <a:gd name="connsiteY102" fmla="*/ 1241182 h 2617544"/>
                <a:gd name="connsiteX103" fmla="*/ 474272 w 2436853"/>
                <a:gd name="connsiteY103" fmla="*/ 1274519 h 2617544"/>
                <a:gd name="connsiteX104" fmla="*/ 464747 w 2436853"/>
                <a:gd name="connsiteY104" fmla="*/ 1293569 h 2617544"/>
                <a:gd name="connsiteX105" fmla="*/ 459984 w 2436853"/>
                <a:gd name="connsiteY105" fmla="*/ 1307857 h 2617544"/>
                <a:gd name="connsiteX106" fmla="*/ 450459 w 2436853"/>
                <a:gd name="connsiteY106" fmla="*/ 1322144 h 2617544"/>
                <a:gd name="connsiteX107" fmla="*/ 436172 w 2436853"/>
                <a:gd name="connsiteY107" fmla="*/ 1360244 h 2617544"/>
                <a:gd name="connsiteX108" fmla="*/ 412359 w 2436853"/>
                <a:gd name="connsiteY108" fmla="*/ 1403107 h 2617544"/>
                <a:gd name="connsiteX109" fmla="*/ 398072 w 2436853"/>
                <a:gd name="connsiteY109" fmla="*/ 1436445 h 2617544"/>
                <a:gd name="connsiteX110" fmla="*/ 393310 w 2436853"/>
                <a:gd name="connsiteY110" fmla="*/ 1465019 h 2617544"/>
                <a:gd name="connsiteX111" fmla="*/ 379022 w 2436853"/>
                <a:gd name="connsiteY111" fmla="*/ 1526932 h 2617544"/>
                <a:gd name="connsiteX112" fmla="*/ 374259 w 2436853"/>
                <a:gd name="connsiteY112" fmla="*/ 1565032 h 2617544"/>
                <a:gd name="connsiteX113" fmla="*/ 369497 w 2436853"/>
                <a:gd name="connsiteY113" fmla="*/ 1579319 h 2617544"/>
                <a:gd name="connsiteX114" fmla="*/ 357591 w 2436853"/>
                <a:gd name="connsiteY114" fmla="*/ 1615038 h 2617544"/>
                <a:gd name="connsiteX115" fmla="*/ 343303 w 2436853"/>
                <a:gd name="connsiteY115" fmla="*/ 1660282 h 2617544"/>
                <a:gd name="connsiteX116" fmla="*/ 336159 w 2436853"/>
                <a:gd name="connsiteY116" fmla="*/ 1684094 h 2617544"/>
                <a:gd name="connsiteX117" fmla="*/ 326634 w 2436853"/>
                <a:gd name="connsiteY117" fmla="*/ 1698382 h 2617544"/>
                <a:gd name="connsiteX118" fmla="*/ 321872 w 2436853"/>
                <a:gd name="connsiteY118" fmla="*/ 1712669 h 2617544"/>
                <a:gd name="connsiteX119" fmla="*/ 307584 w 2436853"/>
                <a:gd name="connsiteY119" fmla="*/ 1722194 h 2617544"/>
                <a:gd name="connsiteX120" fmla="*/ 293297 w 2436853"/>
                <a:gd name="connsiteY120" fmla="*/ 1750769 h 2617544"/>
                <a:gd name="connsiteX121" fmla="*/ 283772 w 2436853"/>
                <a:gd name="connsiteY121" fmla="*/ 1779344 h 2617544"/>
                <a:gd name="connsiteX122" fmla="*/ 267103 w 2436853"/>
                <a:gd name="connsiteY122" fmla="*/ 1810301 h 2617544"/>
                <a:gd name="connsiteX123" fmla="*/ 231384 w 2436853"/>
                <a:gd name="connsiteY123" fmla="*/ 1846019 h 2617544"/>
                <a:gd name="connsiteX124" fmla="*/ 207572 w 2436853"/>
                <a:gd name="connsiteY124" fmla="*/ 1869832 h 2617544"/>
                <a:gd name="connsiteX125" fmla="*/ 202809 w 2436853"/>
                <a:gd name="connsiteY125" fmla="*/ 1884119 h 2617544"/>
                <a:gd name="connsiteX126" fmla="*/ 174234 w 2436853"/>
                <a:gd name="connsiteY126" fmla="*/ 1903169 h 2617544"/>
                <a:gd name="connsiteX127" fmla="*/ 159947 w 2436853"/>
                <a:gd name="connsiteY127" fmla="*/ 1912694 h 2617544"/>
                <a:gd name="connsiteX128" fmla="*/ 131372 w 2436853"/>
                <a:gd name="connsiteY128" fmla="*/ 1941270 h 2617544"/>
                <a:gd name="connsiteX129" fmla="*/ 102797 w 2436853"/>
                <a:gd name="connsiteY129" fmla="*/ 1953175 h 2617544"/>
                <a:gd name="connsiteX130" fmla="*/ 78985 w 2436853"/>
                <a:gd name="connsiteY130" fmla="*/ 1965081 h 2617544"/>
                <a:gd name="connsiteX131" fmla="*/ 45647 w 2436853"/>
                <a:gd name="connsiteY131" fmla="*/ 1981750 h 2617544"/>
                <a:gd name="connsiteX132" fmla="*/ 24215 w 2436853"/>
                <a:gd name="connsiteY132" fmla="*/ 1986513 h 2617544"/>
                <a:gd name="connsiteX133" fmla="*/ 403 w 2436853"/>
                <a:gd name="connsiteY133" fmla="*/ 1996038 h 2617544"/>
                <a:gd name="connsiteX134" fmla="*/ 12309 w 2436853"/>
                <a:gd name="connsiteY134" fmla="*/ 2036519 h 2617544"/>
                <a:gd name="connsiteX135" fmla="*/ 43265 w 2436853"/>
                <a:gd name="connsiteY135" fmla="*/ 2062713 h 2617544"/>
                <a:gd name="connsiteX136" fmla="*/ 67079 w 2436853"/>
                <a:gd name="connsiteY136" fmla="*/ 2079382 h 2617544"/>
                <a:gd name="connsiteX137" fmla="*/ 90890 w 2436853"/>
                <a:gd name="connsiteY137" fmla="*/ 2084144 h 2617544"/>
                <a:gd name="connsiteX138" fmla="*/ 114703 w 2436853"/>
                <a:gd name="connsiteY138" fmla="*/ 2105575 h 2617544"/>
                <a:gd name="connsiteX139" fmla="*/ 119466 w 2436853"/>
                <a:gd name="connsiteY139" fmla="*/ 2134151 h 2617544"/>
                <a:gd name="connsiteX140" fmla="*/ 126609 w 2436853"/>
                <a:gd name="connsiteY140" fmla="*/ 2155582 h 2617544"/>
                <a:gd name="connsiteX141" fmla="*/ 121847 w 2436853"/>
                <a:gd name="connsiteY141" fmla="*/ 2193682 h 2617544"/>
                <a:gd name="connsiteX142" fmla="*/ 112322 w 2436853"/>
                <a:gd name="connsiteY142" fmla="*/ 2212732 h 2617544"/>
                <a:gd name="connsiteX143" fmla="*/ 100416 w 2436853"/>
                <a:gd name="connsiteY143" fmla="*/ 2231781 h 2617544"/>
                <a:gd name="connsiteX144" fmla="*/ 71841 w 2436853"/>
                <a:gd name="connsiteY144" fmla="*/ 2234163 h 2617544"/>
                <a:gd name="connsiteX145" fmla="*/ 50409 w 2436853"/>
                <a:gd name="connsiteY145" fmla="*/ 2260357 h 2617544"/>
                <a:gd name="connsiteX146" fmla="*/ 21834 w 2436853"/>
                <a:gd name="connsiteY146" fmla="*/ 2274644 h 2617544"/>
                <a:gd name="connsiteX147" fmla="*/ 31359 w 2436853"/>
                <a:gd name="connsiteY147" fmla="*/ 2298457 h 2617544"/>
                <a:gd name="connsiteX148" fmla="*/ 21834 w 2436853"/>
                <a:gd name="connsiteY148" fmla="*/ 2331794 h 2617544"/>
                <a:gd name="connsiteX149" fmla="*/ 12309 w 2436853"/>
                <a:gd name="connsiteY149" fmla="*/ 2346082 h 2617544"/>
                <a:gd name="connsiteX150" fmla="*/ 374259 w 2436853"/>
                <a:gd name="connsiteY150" fmla="*/ 2617544 h 2617544"/>
                <a:gd name="connsiteX151" fmla="*/ 690172 w 2436853"/>
                <a:gd name="connsiteY151" fmla="*/ 2427044 h 2617544"/>
                <a:gd name="connsiteX0" fmla="*/ 690172 w 2436853"/>
                <a:gd name="connsiteY0" fmla="*/ 2427044 h 2617544"/>
                <a:gd name="connsiteX1" fmla="*/ 1179122 w 2436853"/>
                <a:gd name="connsiteY1" fmla="*/ 1960319 h 2617544"/>
                <a:gd name="connsiteX2" fmla="*/ 1449791 w 2436853"/>
                <a:gd name="connsiteY2" fmla="*/ 156741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50497 w 2436853"/>
                <a:gd name="connsiteY61" fmla="*/ 288682 h 2617544"/>
                <a:gd name="connsiteX62" fmla="*/ 736209 w 2436853"/>
                <a:gd name="connsiteY62" fmla="*/ 298207 h 2617544"/>
                <a:gd name="connsiteX63" fmla="*/ 731447 w 2436853"/>
                <a:gd name="connsiteY63" fmla="*/ 312494 h 2617544"/>
                <a:gd name="connsiteX64" fmla="*/ 717159 w 2436853"/>
                <a:gd name="connsiteY64" fmla="*/ 317257 h 2617544"/>
                <a:gd name="connsiteX65" fmla="*/ 712397 w 2436853"/>
                <a:gd name="connsiteY65" fmla="*/ 345832 h 2617544"/>
                <a:gd name="connsiteX66" fmla="*/ 702872 w 2436853"/>
                <a:gd name="connsiteY66" fmla="*/ 374407 h 2617544"/>
                <a:gd name="connsiteX67" fmla="*/ 698109 w 2436853"/>
                <a:gd name="connsiteY67" fmla="*/ 388694 h 2617544"/>
                <a:gd name="connsiteX68" fmla="*/ 683822 w 2436853"/>
                <a:gd name="connsiteY68" fmla="*/ 419650 h 2617544"/>
                <a:gd name="connsiteX69" fmla="*/ 702872 w 2436853"/>
                <a:gd name="connsiteY69" fmla="*/ 445844 h 2617544"/>
                <a:gd name="connsiteX70" fmla="*/ 731447 w 2436853"/>
                <a:gd name="connsiteY70" fmla="*/ 455369 h 2617544"/>
                <a:gd name="connsiteX71" fmla="*/ 740972 w 2436853"/>
                <a:gd name="connsiteY71" fmla="*/ 469657 h 2617544"/>
                <a:gd name="connsiteX72" fmla="*/ 745734 w 2436853"/>
                <a:gd name="connsiteY72" fmla="*/ 483944 h 2617544"/>
                <a:gd name="connsiteX73" fmla="*/ 745734 w 2436853"/>
                <a:gd name="connsiteY73" fmla="*/ 495850 h 2617544"/>
                <a:gd name="connsiteX74" fmla="*/ 748115 w 2436853"/>
                <a:gd name="connsiteY74" fmla="*/ 517282 h 2617544"/>
                <a:gd name="connsiteX75" fmla="*/ 755259 w 2436853"/>
                <a:gd name="connsiteY75" fmla="*/ 536332 h 2617544"/>
                <a:gd name="connsiteX76" fmla="*/ 745734 w 2436853"/>
                <a:gd name="connsiteY76" fmla="*/ 564907 h 2617544"/>
                <a:gd name="connsiteX77" fmla="*/ 736209 w 2436853"/>
                <a:gd name="connsiteY77" fmla="*/ 579194 h 2617544"/>
                <a:gd name="connsiteX78" fmla="*/ 736209 w 2436853"/>
                <a:gd name="connsiteY78" fmla="*/ 650632 h 2617544"/>
                <a:gd name="connsiteX79" fmla="*/ 740972 w 2436853"/>
                <a:gd name="connsiteY79" fmla="*/ 664919 h 2617544"/>
                <a:gd name="connsiteX80" fmla="*/ 745734 w 2436853"/>
                <a:gd name="connsiteY80" fmla="*/ 683969 h 2617544"/>
                <a:gd name="connsiteX81" fmla="*/ 760022 w 2436853"/>
                <a:gd name="connsiteY81" fmla="*/ 731594 h 2617544"/>
                <a:gd name="connsiteX82" fmla="*/ 764784 w 2436853"/>
                <a:gd name="connsiteY82" fmla="*/ 745882 h 2617544"/>
                <a:gd name="connsiteX83" fmla="*/ 771928 w 2436853"/>
                <a:gd name="connsiteY83" fmla="*/ 791125 h 2617544"/>
                <a:gd name="connsiteX84" fmla="*/ 750497 w 2436853"/>
                <a:gd name="connsiteY84" fmla="*/ 812557 h 2617544"/>
                <a:gd name="connsiteX85" fmla="*/ 731447 w 2436853"/>
                <a:gd name="connsiteY85" fmla="*/ 817319 h 2617544"/>
                <a:gd name="connsiteX86" fmla="*/ 712397 w 2436853"/>
                <a:gd name="connsiteY86" fmla="*/ 824463 h 2617544"/>
                <a:gd name="connsiteX87" fmla="*/ 683822 w 2436853"/>
                <a:gd name="connsiteY87" fmla="*/ 843513 h 2617544"/>
                <a:gd name="connsiteX88" fmla="*/ 674297 w 2436853"/>
                <a:gd name="connsiteY88" fmla="*/ 860182 h 2617544"/>
                <a:gd name="connsiteX89" fmla="*/ 660009 w 2436853"/>
                <a:gd name="connsiteY89" fmla="*/ 869707 h 2617544"/>
                <a:gd name="connsiteX90" fmla="*/ 650484 w 2436853"/>
                <a:gd name="connsiteY90" fmla="*/ 883994 h 2617544"/>
                <a:gd name="connsiteX91" fmla="*/ 640959 w 2436853"/>
                <a:gd name="connsiteY91" fmla="*/ 964957 h 2617544"/>
                <a:gd name="connsiteX92" fmla="*/ 626672 w 2436853"/>
                <a:gd name="connsiteY92" fmla="*/ 998294 h 2617544"/>
                <a:gd name="connsiteX93" fmla="*/ 593334 w 2436853"/>
                <a:gd name="connsiteY93" fmla="*/ 1012582 h 2617544"/>
                <a:gd name="connsiteX94" fmla="*/ 588572 w 2436853"/>
                <a:gd name="connsiteY94" fmla="*/ 1026869 h 2617544"/>
                <a:gd name="connsiteX95" fmla="*/ 593334 w 2436853"/>
                <a:gd name="connsiteY95" fmla="*/ 1041157 h 2617544"/>
                <a:gd name="connsiteX96" fmla="*/ 579047 w 2436853"/>
                <a:gd name="connsiteY96" fmla="*/ 1055444 h 2617544"/>
                <a:gd name="connsiteX97" fmla="*/ 569521 w 2436853"/>
                <a:gd name="connsiteY97" fmla="*/ 1098307 h 2617544"/>
                <a:gd name="connsiteX98" fmla="*/ 552854 w 2436853"/>
                <a:gd name="connsiteY98" fmla="*/ 1129262 h 2617544"/>
                <a:gd name="connsiteX99" fmla="*/ 533803 w 2436853"/>
                <a:gd name="connsiteY99" fmla="*/ 1150694 h 2617544"/>
                <a:gd name="connsiteX100" fmla="*/ 519515 w 2436853"/>
                <a:gd name="connsiteY100" fmla="*/ 1179269 h 2617544"/>
                <a:gd name="connsiteX101" fmla="*/ 498084 w 2436853"/>
                <a:gd name="connsiteY101" fmla="*/ 1226894 h 2617544"/>
                <a:gd name="connsiteX102" fmla="*/ 493322 w 2436853"/>
                <a:gd name="connsiteY102" fmla="*/ 1241182 h 2617544"/>
                <a:gd name="connsiteX103" fmla="*/ 474272 w 2436853"/>
                <a:gd name="connsiteY103" fmla="*/ 1274519 h 2617544"/>
                <a:gd name="connsiteX104" fmla="*/ 464747 w 2436853"/>
                <a:gd name="connsiteY104" fmla="*/ 1293569 h 2617544"/>
                <a:gd name="connsiteX105" fmla="*/ 459984 w 2436853"/>
                <a:gd name="connsiteY105" fmla="*/ 1307857 h 2617544"/>
                <a:gd name="connsiteX106" fmla="*/ 450459 w 2436853"/>
                <a:gd name="connsiteY106" fmla="*/ 1322144 h 2617544"/>
                <a:gd name="connsiteX107" fmla="*/ 436172 w 2436853"/>
                <a:gd name="connsiteY107" fmla="*/ 1360244 h 2617544"/>
                <a:gd name="connsiteX108" fmla="*/ 412359 w 2436853"/>
                <a:gd name="connsiteY108" fmla="*/ 1403107 h 2617544"/>
                <a:gd name="connsiteX109" fmla="*/ 398072 w 2436853"/>
                <a:gd name="connsiteY109" fmla="*/ 1436445 h 2617544"/>
                <a:gd name="connsiteX110" fmla="*/ 393310 w 2436853"/>
                <a:gd name="connsiteY110" fmla="*/ 1465019 h 2617544"/>
                <a:gd name="connsiteX111" fmla="*/ 379022 w 2436853"/>
                <a:gd name="connsiteY111" fmla="*/ 1526932 h 2617544"/>
                <a:gd name="connsiteX112" fmla="*/ 374259 w 2436853"/>
                <a:gd name="connsiteY112" fmla="*/ 1565032 h 2617544"/>
                <a:gd name="connsiteX113" fmla="*/ 369497 w 2436853"/>
                <a:gd name="connsiteY113" fmla="*/ 1579319 h 2617544"/>
                <a:gd name="connsiteX114" fmla="*/ 357591 w 2436853"/>
                <a:gd name="connsiteY114" fmla="*/ 1615038 h 2617544"/>
                <a:gd name="connsiteX115" fmla="*/ 343303 w 2436853"/>
                <a:gd name="connsiteY115" fmla="*/ 1660282 h 2617544"/>
                <a:gd name="connsiteX116" fmla="*/ 336159 w 2436853"/>
                <a:gd name="connsiteY116" fmla="*/ 1684094 h 2617544"/>
                <a:gd name="connsiteX117" fmla="*/ 326634 w 2436853"/>
                <a:gd name="connsiteY117" fmla="*/ 1698382 h 2617544"/>
                <a:gd name="connsiteX118" fmla="*/ 321872 w 2436853"/>
                <a:gd name="connsiteY118" fmla="*/ 1712669 h 2617544"/>
                <a:gd name="connsiteX119" fmla="*/ 307584 w 2436853"/>
                <a:gd name="connsiteY119" fmla="*/ 1722194 h 2617544"/>
                <a:gd name="connsiteX120" fmla="*/ 293297 w 2436853"/>
                <a:gd name="connsiteY120" fmla="*/ 1750769 h 2617544"/>
                <a:gd name="connsiteX121" fmla="*/ 283772 w 2436853"/>
                <a:gd name="connsiteY121" fmla="*/ 1779344 h 2617544"/>
                <a:gd name="connsiteX122" fmla="*/ 267103 w 2436853"/>
                <a:gd name="connsiteY122" fmla="*/ 1810301 h 2617544"/>
                <a:gd name="connsiteX123" fmla="*/ 231384 w 2436853"/>
                <a:gd name="connsiteY123" fmla="*/ 1846019 h 2617544"/>
                <a:gd name="connsiteX124" fmla="*/ 207572 w 2436853"/>
                <a:gd name="connsiteY124" fmla="*/ 1869832 h 2617544"/>
                <a:gd name="connsiteX125" fmla="*/ 202809 w 2436853"/>
                <a:gd name="connsiteY125" fmla="*/ 1884119 h 2617544"/>
                <a:gd name="connsiteX126" fmla="*/ 174234 w 2436853"/>
                <a:gd name="connsiteY126" fmla="*/ 1903169 h 2617544"/>
                <a:gd name="connsiteX127" fmla="*/ 159947 w 2436853"/>
                <a:gd name="connsiteY127" fmla="*/ 1912694 h 2617544"/>
                <a:gd name="connsiteX128" fmla="*/ 131372 w 2436853"/>
                <a:gd name="connsiteY128" fmla="*/ 1941270 h 2617544"/>
                <a:gd name="connsiteX129" fmla="*/ 102797 w 2436853"/>
                <a:gd name="connsiteY129" fmla="*/ 1953175 h 2617544"/>
                <a:gd name="connsiteX130" fmla="*/ 78985 w 2436853"/>
                <a:gd name="connsiteY130" fmla="*/ 1965081 h 2617544"/>
                <a:gd name="connsiteX131" fmla="*/ 45647 w 2436853"/>
                <a:gd name="connsiteY131" fmla="*/ 1981750 h 2617544"/>
                <a:gd name="connsiteX132" fmla="*/ 24215 w 2436853"/>
                <a:gd name="connsiteY132" fmla="*/ 1986513 h 2617544"/>
                <a:gd name="connsiteX133" fmla="*/ 403 w 2436853"/>
                <a:gd name="connsiteY133" fmla="*/ 1996038 h 2617544"/>
                <a:gd name="connsiteX134" fmla="*/ 12309 w 2436853"/>
                <a:gd name="connsiteY134" fmla="*/ 2036519 h 2617544"/>
                <a:gd name="connsiteX135" fmla="*/ 43265 w 2436853"/>
                <a:gd name="connsiteY135" fmla="*/ 2062713 h 2617544"/>
                <a:gd name="connsiteX136" fmla="*/ 67079 w 2436853"/>
                <a:gd name="connsiteY136" fmla="*/ 2079382 h 2617544"/>
                <a:gd name="connsiteX137" fmla="*/ 90890 w 2436853"/>
                <a:gd name="connsiteY137" fmla="*/ 2084144 h 2617544"/>
                <a:gd name="connsiteX138" fmla="*/ 114703 w 2436853"/>
                <a:gd name="connsiteY138" fmla="*/ 2105575 h 2617544"/>
                <a:gd name="connsiteX139" fmla="*/ 119466 w 2436853"/>
                <a:gd name="connsiteY139" fmla="*/ 2134151 h 2617544"/>
                <a:gd name="connsiteX140" fmla="*/ 126609 w 2436853"/>
                <a:gd name="connsiteY140" fmla="*/ 2155582 h 2617544"/>
                <a:gd name="connsiteX141" fmla="*/ 121847 w 2436853"/>
                <a:gd name="connsiteY141" fmla="*/ 2193682 h 2617544"/>
                <a:gd name="connsiteX142" fmla="*/ 112322 w 2436853"/>
                <a:gd name="connsiteY142" fmla="*/ 2212732 h 2617544"/>
                <a:gd name="connsiteX143" fmla="*/ 100416 w 2436853"/>
                <a:gd name="connsiteY143" fmla="*/ 2231781 h 2617544"/>
                <a:gd name="connsiteX144" fmla="*/ 71841 w 2436853"/>
                <a:gd name="connsiteY144" fmla="*/ 2234163 h 2617544"/>
                <a:gd name="connsiteX145" fmla="*/ 50409 w 2436853"/>
                <a:gd name="connsiteY145" fmla="*/ 2260357 h 2617544"/>
                <a:gd name="connsiteX146" fmla="*/ 21834 w 2436853"/>
                <a:gd name="connsiteY146" fmla="*/ 2274644 h 2617544"/>
                <a:gd name="connsiteX147" fmla="*/ 31359 w 2436853"/>
                <a:gd name="connsiteY147" fmla="*/ 2298457 h 2617544"/>
                <a:gd name="connsiteX148" fmla="*/ 21834 w 2436853"/>
                <a:gd name="connsiteY148" fmla="*/ 2331794 h 2617544"/>
                <a:gd name="connsiteX149" fmla="*/ 12309 w 2436853"/>
                <a:gd name="connsiteY149" fmla="*/ 2346082 h 2617544"/>
                <a:gd name="connsiteX150" fmla="*/ 374259 w 2436853"/>
                <a:gd name="connsiteY150" fmla="*/ 2617544 h 2617544"/>
                <a:gd name="connsiteX151" fmla="*/ 690172 w 2436853"/>
                <a:gd name="connsiteY151" fmla="*/ 2427044 h 2617544"/>
                <a:gd name="connsiteX0" fmla="*/ 690172 w 2436853"/>
                <a:gd name="connsiteY0" fmla="*/ 2427044 h 2617544"/>
                <a:gd name="connsiteX1" fmla="*/ 1179122 w 2436853"/>
                <a:gd name="connsiteY1" fmla="*/ 1960319 h 2617544"/>
                <a:gd name="connsiteX2" fmla="*/ 1449791 w 2436853"/>
                <a:gd name="connsiteY2" fmla="*/ 156741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50497 w 2436853"/>
                <a:gd name="connsiteY61" fmla="*/ 288682 h 2617544"/>
                <a:gd name="connsiteX62" fmla="*/ 731447 w 2436853"/>
                <a:gd name="connsiteY62" fmla="*/ 312494 h 2617544"/>
                <a:gd name="connsiteX63" fmla="*/ 717159 w 2436853"/>
                <a:gd name="connsiteY63" fmla="*/ 317257 h 2617544"/>
                <a:gd name="connsiteX64" fmla="*/ 712397 w 2436853"/>
                <a:gd name="connsiteY64" fmla="*/ 345832 h 2617544"/>
                <a:gd name="connsiteX65" fmla="*/ 702872 w 2436853"/>
                <a:gd name="connsiteY65" fmla="*/ 374407 h 2617544"/>
                <a:gd name="connsiteX66" fmla="*/ 698109 w 2436853"/>
                <a:gd name="connsiteY66" fmla="*/ 388694 h 2617544"/>
                <a:gd name="connsiteX67" fmla="*/ 683822 w 2436853"/>
                <a:gd name="connsiteY67" fmla="*/ 419650 h 2617544"/>
                <a:gd name="connsiteX68" fmla="*/ 702872 w 2436853"/>
                <a:gd name="connsiteY68" fmla="*/ 445844 h 2617544"/>
                <a:gd name="connsiteX69" fmla="*/ 731447 w 2436853"/>
                <a:gd name="connsiteY69" fmla="*/ 455369 h 2617544"/>
                <a:gd name="connsiteX70" fmla="*/ 740972 w 2436853"/>
                <a:gd name="connsiteY70" fmla="*/ 469657 h 2617544"/>
                <a:gd name="connsiteX71" fmla="*/ 745734 w 2436853"/>
                <a:gd name="connsiteY71" fmla="*/ 483944 h 2617544"/>
                <a:gd name="connsiteX72" fmla="*/ 745734 w 2436853"/>
                <a:gd name="connsiteY72" fmla="*/ 495850 h 2617544"/>
                <a:gd name="connsiteX73" fmla="*/ 748115 w 2436853"/>
                <a:gd name="connsiteY73" fmla="*/ 517282 h 2617544"/>
                <a:gd name="connsiteX74" fmla="*/ 755259 w 2436853"/>
                <a:gd name="connsiteY74" fmla="*/ 536332 h 2617544"/>
                <a:gd name="connsiteX75" fmla="*/ 745734 w 2436853"/>
                <a:gd name="connsiteY75" fmla="*/ 564907 h 2617544"/>
                <a:gd name="connsiteX76" fmla="*/ 736209 w 2436853"/>
                <a:gd name="connsiteY76" fmla="*/ 579194 h 2617544"/>
                <a:gd name="connsiteX77" fmla="*/ 736209 w 2436853"/>
                <a:gd name="connsiteY77" fmla="*/ 650632 h 2617544"/>
                <a:gd name="connsiteX78" fmla="*/ 740972 w 2436853"/>
                <a:gd name="connsiteY78" fmla="*/ 664919 h 2617544"/>
                <a:gd name="connsiteX79" fmla="*/ 745734 w 2436853"/>
                <a:gd name="connsiteY79" fmla="*/ 683969 h 2617544"/>
                <a:gd name="connsiteX80" fmla="*/ 760022 w 2436853"/>
                <a:gd name="connsiteY80" fmla="*/ 731594 h 2617544"/>
                <a:gd name="connsiteX81" fmla="*/ 764784 w 2436853"/>
                <a:gd name="connsiteY81" fmla="*/ 745882 h 2617544"/>
                <a:gd name="connsiteX82" fmla="*/ 771928 w 2436853"/>
                <a:gd name="connsiteY82" fmla="*/ 791125 h 2617544"/>
                <a:gd name="connsiteX83" fmla="*/ 750497 w 2436853"/>
                <a:gd name="connsiteY83" fmla="*/ 812557 h 2617544"/>
                <a:gd name="connsiteX84" fmla="*/ 731447 w 2436853"/>
                <a:gd name="connsiteY84" fmla="*/ 817319 h 2617544"/>
                <a:gd name="connsiteX85" fmla="*/ 712397 w 2436853"/>
                <a:gd name="connsiteY85" fmla="*/ 824463 h 2617544"/>
                <a:gd name="connsiteX86" fmla="*/ 683822 w 2436853"/>
                <a:gd name="connsiteY86" fmla="*/ 843513 h 2617544"/>
                <a:gd name="connsiteX87" fmla="*/ 674297 w 2436853"/>
                <a:gd name="connsiteY87" fmla="*/ 860182 h 2617544"/>
                <a:gd name="connsiteX88" fmla="*/ 660009 w 2436853"/>
                <a:gd name="connsiteY88" fmla="*/ 869707 h 2617544"/>
                <a:gd name="connsiteX89" fmla="*/ 650484 w 2436853"/>
                <a:gd name="connsiteY89" fmla="*/ 883994 h 2617544"/>
                <a:gd name="connsiteX90" fmla="*/ 640959 w 2436853"/>
                <a:gd name="connsiteY90" fmla="*/ 964957 h 2617544"/>
                <a:gd name="connsiteX91" fmla="*/ 626672 w 2436853"/>
                <a:gd name="connsiteY91" fmla="*/ 998294 h 2617544"/>
                <a:gd name="connsiteX92" fmla="*/ 593334 w 2436853"/>
                <a:gd name="connsiteY92" fmla="*/ 1012582 h 2617544"/>
                <a:gd name="connsiteX93" fmla="*/ 588572 w 2436853"/>
                <a:gd name="connsiteY93" fmla="*/ 1026869 h 2617544"/>
                <a:gd name="connsiteX94" fmla="*/ 593334 w 2436853"/>
                <a:gd name="connsiteY94" fmla="*/ 1041157 h 2617544"/>
                <a:gd name="connsiteX95" fmla="*/ 579047 w 2436853"/>
                <a:gd name="connsiteY95" fmla="*/ 1055444 h 2617544"/>
                <a:gd name="connsiteX96" fmla="*/ 569521 w 2436853"/>
                <a:gd name="connsiteY96" fmla="*/ 1098307 h 2617544"/>
                <a:gd name="connsiteX97" fmla="*/ 552854 w 2436853"/>
                <a:gd name="connsiteY97" fmla="*/ 1129262 h 2617544"/>
                <a:gd name="connsiteX98" fmla="*/ 533803 w 2436853"/>
                <a:gd name="connsiteY98" fmla="*/ 1150694 h 2617544"/>
                <a:gd name="connsiteX99" fmla="*/ 519515 w 2436853"/>
                <a:gd name="connsiteY99" fmla="*/ 1179269 h 2617544"/>
                <a:gd name="connsiteX100" fmla="*/ 498084 w 2436853"/>
                <a:gd name="connsiteY100" fmla="*/ 1226894 h 2617544"/>
                <a:gd name="connsiteX101" fmla="*/ 493322 w 2436853"/>
                <a:gd name="connsiteY101" fmla="*/ 1241182 h 2617544"/>
                <a:gd name="connsiteX102" fmla="*/ 474272 w 2436853"/>
                <a:gd name="connsiteY102" fmla="*/ 1274519 h 2617544"/>
                <a:gd name="connsiteX103" fmla="*/ 464747 w 2436853"/>
                <a:gd name="connsiteY103" fmla="*/ 1293569 h 2617544"/>
                <a:gd name="connsiteX104" fmla="*/ 459984 w 2436853"/>
                <a:gd name="connsiteY104" fmla="*/ 1307857 h 2617544"/>
                <a:gd name="connsiteX105" fmla="*/ 450459 w 2436853"/>
                <a:gd name="connsiteY105" fmla="*/ 1322144 h 2617544"/>
                <a:gd name="connsiteX106" fmla="*/ 436172 w 2436853"/>
                <a:gd name="connsiteY106" fmla="*/ 1360244 h 2617544"/>
                <a:gd name="connsiteX107" fmla="*/ 412359 w 2436853"/>
                <a:gd name="connsiteY107" fmla="*/ 1403107 h 2617544"/>
                <a:gd name="connsiteX108" fmla="*/ 398072 w 2436853"/>
                <a:gd name="connsiteY108" fmla="*/ 1436445 h 2617544"/>
                <a:gd name="connsiteX109" fmla="*/ 393310 w 2436853"/>
                <a:gd name="connsiteY109" fmla="*/ 1465019 h 2617544"/>
                <a:gd name="connsiteX110" fmla="*/ 379022 w 2436853"/>
                <a:gd name="connsiteY110" fmla="*/ 1526932 h 2617544"/>
                <a:gd name="connsiteX111" fmla="*/ 374259 w 2436853"/>
                <a:gd name="connsiteY111" fmla="*/ 1565032 h 2617544"/>
                <a:gd name="connsiteX112" fmla="*/ 369497 w 2436853"/>
                <a:gd name="connsiteY112" fmla="*/ 1579319 h 2617544"/>
                <a:gd name="connsiteX113" fmla="*/ 357591 w 2436853"/>
                <a:gd name="connsiteY113" fmla="*/ 1615038 h 2617544"/>
                <a:gd name="connsiteX114" fmla="*/ 343303 w 2436853"/>
                <a:gd name="connsiteY114" fmla="*/ 1660282 h 2617544"/>
                <a:gd name="connsiteX115" fmla="*/ 336159 w 2436853"/>
                <a:gd name="connsiteY115" fmla="*/ 1684094 h 2617544"/>
                <a:gd name="connsiteX116" fmla="*/ 326634 w 2436853"/>
                <a:gd name="connsiteY116" fmla="*/ 1698382 h 2617544"/>
                <a:gd name="connsiteX117" fmla="*/ 321872 w 2436853"/>
                <a:gd name="connsiteY117" fmla="*/ 1712669 h 2617544"/>
                <a:gd name="connsiteX118" fmla="*/ 307584 w 2436853"/>
                <a:gd name="connsiteY118" fmla="*/ 1722194 h 2617544"/>
                <a:gd name="connsiteX119" fmla="*/ 293297 w 2436853"/>
                <a:gd name="connsiteY119" fmla="*/ 1750769 h 2617544"/>
                <a:gd name="connsiteX120" fmla="*/ 283772 w 2436853"/>
                <a:gd name="connsiteY120" fmla="*/ 1779344 h 2617544"/>
                <a:gd name="connsiteX121" fmla="*/ 267103 w 2436853"/>
                <a:gd name="connsiteY121" fmla="*/ 1810301 h 2617544"/>
                <a:gd name="connsiteX122" fmla="*/ 231384 w 2436853"/>
                <a:gd name="connsiteY122" fmla="*/ 1846019 h 2617544"/>
                <a:gd name="connsiteX123" fmla="*/ 207572 w 2436853"/>
                <a:gd name="connsiteY123" fmla="*/ 1869832 h 2617544"/>
                <a:gd name="connsiteX124" fmla="*/ 202809 w 2436853"/>
                <a:gd name="connsiteY124" fmla="*/ 1884119 h 2617544"/>
                <a:gd name="connsiteX125" fmla="*/ 174234 w 2436853"/>
                <a:gd name="connsiteY125" fmla="*/ 1903169 h 2617544"/>
                <a:gd name="connsiteX126" fmla="*/ 159947 w 2436853"/>
                <a:gd name="connsiteY126" fmla="*/ 1912694 h 2617544"/>
                <a:gd name="connsiteX127" fmla="*/ 131372 w 2436853"/>
                <a:gd name="connsiteY127" fmla="*/ 1941270 h 2617544"/>
                <a:gd name="connsiteX128" fmla="*/ 102797 w 2436853"/>
                <a:gd name="connsiteY128" fmla="*/ 1953175 h 2617544"/>
                <a:gd name="connsiteX129" fmla="*/ 78985 w 2436853"/>
                <a:gd name="connsiteY129" fmla="*/ 1965081 h 2617544"/>
                <a:gd name="connsiteX130" fmla="*/ 45647 w 2436853"/>
                <a:gd name="connsiteY130" fmla="*/ 1981750 h 2617544"/>
                <a:gd name="connsiteX131" fmla="*/ 24215 w 2436853"/>
                <a:gd name="connsiteY131" fmla="*/ 1986513 h 2617544"/>
                <a:gd name="connsiteX132" fmla="*/ 403 w 2436853"/>
                <a:gd name="connsiteY132" fmla="*/ 1996038 h 2617544"/>
                <a:gd name="connsiteX133" fmla="*/ 12309 w 2436853"/>
                <a:gd name="connsiteY133" fmla="*/ 2036519 h 2617544"/>
                <a:gd name="connsiteX134" fmla="*/ 43265 w 2436853"/>
                <a:gd name="connsiteY134" fmla="*/ 2062713 h 2617544"/>
                <a:gd name="connsiteX135" fmla="*/ 67079 w 2436853"/>
                <a:gd name="connsiteY135" fmla="*/ 2079382 h 2617544"/>
                <a:gd name="connsiteX136" fmla="*/ 90890 w 2436853"/>
                <a:gd name="connsiteY136" fmla="*/ 2084144 h 2617544"/>
                <a:gd name="connsiteX137" fmla="*/ 114703 w 2436853"/>
                <a:gd name="connsiteY137" fmla="*/ 2105575 h 2617544"/>
                <a:gd name="connsiteX138" fmla="*/ 119466 w 2436853"/>
                <a:gd name="connsiteY138" fmla="*/ 2134151 h 2617544"/>
                <a:gd name="connsiteX139" fmla="*/ 126609 w 2436853"/>
                <a:gd name="connsiteY139" fmla="*/ 2155582 h 2617544"/>
                <a:gd name="connsiteX140" fmla="*/ 121847 w 2436853"/>
                <a:gd name="connsiteY140" fmla="*/ 2193682 h 2617544"/>
                <a:gd name="connsiteX141" fmla="*/ 112322 w 2436853"/>
                <a:gd name="connsiteY141" fmla="*/ 2212732 h 2617544"/>
                <a:gd name="connsiteX142" fmla="*/ 100416 w 2436853"/>
                <a:gd name="connsiteY142" fmla="*/ 2231781 h 2617544"/>
                <a:gd name="connsiteX143" fmla="*/ 71841 w 2436853"/>
                <a:gd name="connsiteY143" fmla="*/ 2234163 h 2617544"/>
                <a:gd name="connsiteX144" fmla="*/ 50409 w 2436853"/>
                <a:gd name="connsiteY144" fmla="*/ 2260357 h 2617544"/>
                <a:gd name="connsiteX145" fmla="*/ 21834 w 2436853"/>
                <a:gd name="connsiteY145" fmla="*/ 2274644 h 2617544"/>
                <a:gd name="connsiteX146" fmla="*/ 31359 w 2436853"/>
                <a:gd name="connsiteY146" fmla="*/ 2298457 h 2617544"/>
                <a:gd name="connsiteX147" fmla="*/ 21834 w 2436853"/>
                <a:gd name="connsiteY147" fmla="*/ 2331794 h 2617544"/>
                <a:gd name="connsiteX148" fmla="*/ 12309 w 2436853"/>
                <a:gd name="connsiteY148" fmla="*/ 2346082 h 2617544"/>
                <a:gd name="connsiteX149" fmla="*/ 374259 w 2436853"/>
                <a:gd name="connsiteY149" fmla="*/ 2617544 h 2617544"/>
                <a:gd name="connsiteX150" fmla="*/ 690172 w 2436853"/>
                <a:gd name="connsiteY150" fmla="*/ 2427044 h 2617544"/>
                <a:gd name="connsiteX0" fmla="*/ 690172 w 2436853"/>
                <a:gd name="connsiteY0" fmla="*/ 2427044 h 2617544"/>
                <a:gd name="connsiteX1" fmla="*/ 1179122 w 2436853"/>
                <a:gd name="connsiteY1" fmla="*/ 1960319 h 2617544"/>
                <a:gd name="connsiteX2" fmla="*/ 1449791 w 2436853"/>
                <a:gd name="connsiteY2" fmla="*/ 156741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31447 w 2436853"/>
                <a:gd name="connsiteY61" fmla="*/ 312494 h 2617544"/>
                <a:gd name="connsiteX62" fmla="*/ 717159 w 2436853"/>
                <a:gd name="connsiteY62" fmla="*/ 317257 h 2617544"/>
                <a:gd name="connsiteX63" fmla="*/ 712397 w 2436853"/>
                <a:gd name="connsiteY63" fmla="*/ 345832 h 2617544"/>
                <a:gd name="connsiteX64" fmla="*/ 702872 w 2436853"/>
                <a:gd name="connsiteY64" fmla="*/ 374407 h 2617544"/>
                <a:gd name="connsiteX65" fmla="*/ 698109 w 2436853"/>
                <a:gd name="connsiteY65" fmla="*/ 388694 h 2617544"/>
                <a:gd name="connsiteX66" fmla="*/ 683822 w 2436853"/>
                <a:gd name="connsiteY66" fmla="*/ 419650 h 2617544"/>
                <a:gd name="connsiteX67" fmla="*/ 702872 w 2436853"/>
                <a:gd name="connsiteY67" fmla="*/ 445844 h 2617544"/>
                <a:gd name="connsiteX68" fmla="*/ 731447 w 2436853"/>
                <a:gd name="connsiteY68" fmla="*/ 455369 h 2617544"/>
                <a:gd name="connsiteX69" fmla="*/ 740972 w 2436853"/>
                <a:gd name="connsiteY69" fmla="*/ 469657 h 2617544"/>
                <a:gd name="connsiteX70" fmla="*/ 745734 w 2436853"/>
                <a:gd name="connsiteY70" fmla="*/ 483944 h 2617544"/>
                <a:gd name="connsiteX71" fmla="*/ 745734 w 2436853"/>
                <a:gd name="connsiteY71" fmla="*/ 495850 h 2617544"/>
                <a:gd name="connsiteX72" fmla="*/ 748115 w 2436853"/>
                <a:gd name="connsiteY72" fmla="*/ 517282 h 2617544"/>
                <a:gd name="connsiteX73" fmla="*/ 755259 w 2436853"/>
                <a:gd name="connsiteY73" fmla="*/ 536332 h 2617544"/>
                <a:gd name="connsiteX74" fmla="*/ 745734 w 2436853"/>
                <a:gd name="connsiteY74" fmla="*/ 564907 h 2617544"/>
                <a:gd name="connsiteX75" fmla="*/ 736209 w 2436853"/>
                <a:gd name="connsiteY75" fmla="*/ 579194 h 2617544"/>
                <a:gd name="connsiteX76" fmla="*/ 736209 w 2436853"/>
                <a:gd name="connsiteY76" fmla="*/ 650632 h 2617544"/>
                <a:gd name="connsiteX77" fmla="*/ 740972 w 2436853"/>
                <a:gd name="connsiteY77" fmla="*/ 664919 h 2617544"/>
                <a:gd name="connsiteX78" fmla="*/ 745734 w 2436853"/>
                <a:gd name="connsiteY78" fmla="*/ 683969 h 2617544"/>
                <a:gd name="connsiteX79" fmla="*/ 760022 w 2436853"/>
                <a:gd name="connsiteY79" fmla="*/ 731594 h 2617544"/>
                <a:gd name="connsiteX80" fmla="*/ 764784 w 2436853"/>
                <a:gd name="connsiteY80" fmla="*/ 745882 h 2617544"/>
                <a:gd name="connsiteX81" fmla="*/ 771928 w 2436853"/>
                <a:gd name="connsiteY81" fmla="*/ 791125 h 2617544"/>
                <a:gd name="connsiteX82" fmla="*/ 750497 w 2436853"/>
                <a:gd name="connsiteY82" fmla="*/ 812557 h 2617544"/>
                <a:gd name="connsiteX83" fmla="*/ 731447 w 2436853"/>
                <a:gd name="connsiteY83" fmla="*/ 817319 h 2617544"/>
                <a:gd name="connsiteX84" fmla="*/ 712397 w 2436853"/>
                <a:gd name="connsiteY84" fmla="*/ 824463 h 2617544"/>
                <a:gd name="connsiteX85" fmla="*/ 683822 w 2436853"/>
                <a:gd name="connsiteY85" fmla="*/ 843513 h 2617544"/>
                <a:gd name="connsiteX86" fmla="*/ 674297 w 2436853"/>
                <a:gd name="connsiteY86" fmla="*/ 860182 h 2617544"/>
                <a:gd name="connsiteX87" fmla="*/ 660009 w 2436853"/>
                <a:gd name="connsiteY87" fmla="*/ 869707 h 2617544"/>
                <a:gd name="connsiteX88" fmla="*/ 650484 w 2436853"/>
                <a:gd name="connsiteY88" fmla="*/ 883994 h 2617544"/>
                <a:gd name="connsiteX89" fmla="*/ 640959 w 2436853"/>
                <a:gd name="connsiteY89" fmla="*/ 964957 h 2617544"/>
                <a:gd name="connsiteX90" fmla="*/ 626672 w 2436853"/>
                <a:gd name="connsiteY90" fmla="*/ 998294 h 2617544"/>
                <a:gd name="connsiteX91" fmla="*/ 593334 w 2436853"/>
                <a:gd name="connsiteY91" fmla="*/ 1012582 h 2617544"/>
                <a:gd name="connsiteX92" fmla="*/ 588572 w 2436853"/>
                <a:gd name="connsiteY92" fmla="*/ 1026869 h 2617544"/>
                <a:gd name="connsiteX93" fmla="*/ 593334 w 2436853"/>
                <a:gd name="connsiteY93" fmla="*/ 1041157 h 2617544"/>
                <a:gd name="connsiteX94" fmla="*/ 579047 w 2436853"/>
                <a:gd name="connsiteY94" fmla="*/ 1055444 h 2617544"/>
                <a:gd name="connsiteX95" fmla="*/ 569521 w 2436853"/>
                <a:gd name="connsiteY95" fmla="*/ 1098307 h 2617544"/>
                <a:gd name="connsiteX96" fmla="*/ 552854 w 2436853"/>
                <a:gd name="connsiteY96" fmla="*/ 1129262 h 2617544"/>
                <a:gd name="connsiteX97" fmla="*/ 533803 w 2436853"/>
                <a:gd name="connsiteY97" fmla="*/ 1150694 h 2617544"/>
                <a:gd name="connsiteX98" fmla="*/ 519515 w 2436853"/>
                <a:gd name="connsiteY98" fmla="*/ 1179269 h 2617544"/>
                <a:gd name="connsiteX99" fmla="*/ 498084 w 2436853"/>
                <a:gd name="connsiteY99" fmla="*/ 1226894 h 2617544"/>
                <a:gd name="connsiteX100" fmla="*/ 493322 w 2436853"/>
                <a:gd name="connsiteY100" fmla="*/ 1241182 h 2617544"/>
                <a:gd name="connsiteX101" fmla="*/ 474272 w 2436853"/>
                <a:gd name="connsiteY101" fmla="*/ 1274519 h 2617544"/>
                <a:gd name="connsiteX102" fmla="*/ 464747 w 2436853"/>
                <a:gd name="connsiteY102" fmla="*/ 1293569 h 2617544"/>
                <a:gd name="connsiteX103" fmla="*/ 459984 w 2436853"/>
                <a:gd name="connsiteY103" fmla="*/ 1307857 h 2617544"/>
                <a:gd name="connsiteX104" fmla="*/ 450459 w 2436853"/>
                <a:gd name="connsiteY104" fmla="*/ 1322144 h 2617544"/>
                <a:gd name="connsiteX105" fmla="*/ 436172 w 2436853"/>
                <a:gd name="connsiteY105" fmla="*/ 1360244 h 2617544"/>
                <a:gd name="connsiteX106" fmla="*/ 412359 w 2436853"/>
                <a:gd name="connsiteY106" fmla="*/ 1403107 h 2617544"/>
                <a:gd name="connsiteX107" fmla="*/ 398072 w 2436853"/>
                <a:gd name="connsiteY107" fmla="*/ 1436445 h 2617544"/>
                <a:gd name="connsiteX108" fmla="*/ 393310 w 2436853"/>
                <a:gd name="connsiteY108" fmla="*/ 1465019 h 2617544"/>
                <a:gd name="connsiteX109" fmla="*/ 379022 w 2436853"/>
                <a:gd name="connsiteY109" fmla="*/ 1526932 h 2617544"/>
                <a:gd name="connsiteX110" fmla="*/ 374259 w 2436853"/>
                <a:gd name="connsiteY110" fmla="*/ 1565032 h 2617544"/>
                <a:gd name="connsiteX111" fmla="*/ 369497 w 2436853"/>
                <a:gd name="connsiteY111" fmla="*/ 1579319 h 2617544"/>
                <a:gd name="connsiteX112" fmla="*/ 357591 w 2436853"/>
                <a:gd name="connsiteY112" fmla="*/ 1615038 h 2617544"/>
                <a:gd name="connsiteX113" fmla="*/ 343303 w 2436853"/>
                <a:gd name="connsiteY113" fmla="*/ 1660282 h 2617544"/>
                <a:gd name="connsiteX114" fmla="*/ 336159 w 2436853"/>
                <a:gd name="connsiteY114" fmla="*/ 1684094 h 2617544"/>
                <a:gd name="connsiteX115" fmla="*/ 326634 w 2436853"/>
                <a:gd name="connsiteY115" fmla="*/ 1698382 h 2617544"/>
                <a:gd name="connsiteX116" fmla="*/ 321872 w 2436853"/>
                <a:gd name="connsiteY116" fmla="*/ 1712669 h 2617544"/>
                <a:gd name="connsiteX117" fmla="*/ 307584 w 2436853"/>
                <a:gd name="connsiteY117" fmla="*/ 1722194 h 2617544"/>
                <a:gd name="connsiteX118" fmla="*/ 293297 w 2436853"/>
                <a:gd name="connsiteY118" fmla="*/ 1750769 h 2617544"/>
                <a:gd name="connsiteX119" fmla="*/ 283772 w 2436853"/>
                <a:gd name="connsiteY119" fmla="*/ 1779344 h 2617544"/>
                <a:gd name="connsiteX120" fmla="*/ 267103 w 2436853"/>
                <a:gd name="connsiteY120" fmla="*/ 1810301 h 2617544"/>
                <a:gd name="connsiteX121" fmla="*/ 231384 w 2436853"/>
                <a:gd name="connsiteY121" fmla="*/ 1846019 h 2617544"/>
                <a:gd name="connsiteX122" fmla="*/ 207572 w 2436853"/>
                <a:gd name="connsiteY122" fmla="*/ 1869832 h 2617544"/>
                <a:gd name="connsiteX123" fmla="*/ 202809 w 2436853"/>
                <a:gd name="connsiteY123" fmla="*/ 1884119 h 2617544"/>
                <a:gd name="connsiteX124" fmla="*/ 174234 w 2436853"/>
                <a:gd name="connsiteY124" fmla="*/ 1903169 h 2617544"/>
                <a:gd name="connsiteX125" fmla="*/ 159947 w 2436853"/>
                <a:gd name="connsiteY125" fmla="*/ 1912694 h 2617544"/>
                <a:gd name="connsiteX126" fmla="*/ 131372 w 2436853"/>
                <a:gd name="connsiteY126" fmla="*/ 1941270 h 2617544"/>
                <a:gd name="connsiteX127" fmla="*/ 102797 w 2436853"/>
                <a:gd name="connsiteY127" fmla="*/ 1953175 h 2617544"/>
                <a:gd name="connsiteX128" fmla="*/ 78985 w 2436853"/>
                <a:gd name="connsiteY128" fmla="*/ 1965081 h 2617544"/>
                <a:gd name="connsiteX129" fmla="*/ 45647 w 2436853"/>
                <a:gd name="connsiteY129" fmla="*/ 1981750 h 2617544"/>
                <a:gd name="connsiteX130" fmla="*/ 24215 w 2436853"/>
                <a:gd name="connsiteY130" fmla="*/ 1986513 h 2617544"/>
                <a:gd name="connsiteX131" fmla="*/ 403 w 2436853"/>
                <a:gd name="connsiteY131" fmla="*/ 1996038 h 2617544"/>
                <a:gd name="connsiteX132" fmla="*/ 12309 w 2436853"/>
                <a:gd name="connsiteY132" fmla="*/ 2036519 h 2617544"/>
                <a:gd name="connsiteX133" fmla="*/ 43265 w 2436853"/>
                <a:gd name="connsiteY133" fmla="*/ 2062713 h 2617544"/>
                <a:gd name="connsiteX134" fmla="*/ 67079 w 2436853"/>
                <a:gd name="connsiteY134" fmla="*/ 2079382 h 2617544"/>
                <a:gd name="connsiteX135" fmla="*/ 90890 w 2436853"/>
                <a:gd name="connsiteY135" fmla="*/ 2084144 h 2617544"/>
                <a:gd name="connsiteX136" fmla="*/ 114703 w 2436853"/>
                <a:gd name="connsiteY136" fmla="*/ 2105575 h 2617544"/>
                <a:gd name="connsiteX137" fmla="*/ 119466 w 2436853"/>
                <a:gd name="connsiteY137" fmla="*/ 2134151 h 2617544"/>
                <a:gd name="connsiteX138" fmla="*/ 126609 w 2436853"/>
                <a:gd name="connsiteY138" fmla="*/ 2155582 h 2617544"/>
                <a:gd name="connsiteX139" fmla="*/ 121847 w 2436853"/>
                <a:gd name="connsiteY139" fmla="*/ 2193682 h 2617544"/>
                <a:gd name="connsiteX140" fmla="*/ 112322 w 2436853"/>
                <a:gd name="connsiteY140" fmla="*/ 2212732 h 2617544"/>
                <a:gd name="connsiteX141" fmla="*/ 100416 w 2436853"/>
                <a:gd name="connsiteY141" fmla="*/ 2231781 h 2617544"/>
                <a:gd name="connsiteX142" fmla="*/ 71841 w 2436853"/>
                <a:gd name="connsiteY142" fmla="*/ 2234163 h 2617544"/>
                <a:gd name="connsiteX143" fmla="*/ 50409 w 2436853"/>
                <a:gd name="connsiteY143" fmla="*/ 2260357 h 2617544"/>
                <a:gd name="connsiteX144" fmla="*/ 21834 w 2436853"/>
                <a:gd name="connsiteY144" fmla="*/ 2274644 h 2617544"/>
                <a:gd name="connsiteX145" fmla="*/ 31359 w 2436853"/>
                <a:gd name="connsiteY145" fmla="*/ 2298457 h 2617544"/>
                <a:gd name="connsiteX146" fmla="*/ 21834 w 2436853"/>
                <a:gd name="connsiteY146" fmla="*/ 2331794 h 2617544"/>
                <a:gd name="connsiteX147" fmla="*/ 12309 w 2436853"/>
                <a:gd name="connsiteY147" fmla="*/ 2346082 h 2617544"/>
                <a:gd name="connsiteX148" fmla="*/ 374259 w 2436853"/>
                <a:gd name="connsiteY148" fmla="*/ 2617544 h 2617544"/>
                <a:gd name="connsiteX149" fmla="*/ 690172 w 2436853"/>
                <a:gd name="connsiteY149" fmla="*/ 2427044 h 2617544"/>
                <a:gd name="connsiteX0" fmla="*/ 690172 w 2436853"/>
                <a:gd name="connsiteY0" fmla="*/ 2427044 h 2617544"/>
                <a:gd name="connsiteX1" fmla="*/ 1179122 w 2436853"/>
                <a:gd name="connsiteY1" fmla="*/ 1960319 h 2617544"/>
                <a:gd name="connsiteX2" fmla="*/ 1449791 w 2436853"/>
                <a:gd name="connsiteY2" fmla="*/ 156741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17159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179122 w 2436853"/>
                <a:gd name="connsiteY1" fmla="*/ 1960319 h 2617544"/>
                <a:gd name="connsiteX2" fmla="*/ 1449791 w 2436853"/>
                <a:gd name="connsiteY2" fmla="*/ 156741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83834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055297 w 2436853"/>
                <a:gd name="connsiteY1" fmla="*/ 2026994 h 2617544"/>
                <a:gd name="connsiteX2" fmla="*/ 1449791 w 2436853"/>
                <a:gd name="connsiteY2" fmla="*/ 156741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83834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055297 w 2436853"/>
                <a:gd name="connsiteY1" fmla="*/ 2026994 h 2617544"/>
                <a:gd name="connsiteX2" fmla="*/ 1275166 w 2436853"/>
                <a:gd name="connsiteY2" fmla="*/ 1637263 h 2617544"/>
                <a:gd name="connsiteX3" fmla="*/ 1573615 w 2436853"/>
                <a:gd name="connsiteY3" fmla="*/ 12999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83834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055297 w 2436853"/>
                <a:gd name="connsiteY1" fmla="*/ 2026994 h 2617544"/>
                <a:gd name="connsiteX2" fmla="*/ 1275166 w 2436853"/>
                <a:gd name="connsiteY2" fmla="*/ 1637263 h 2617544"/>
                <a:gd name="connsiteX3" fmla="*/ 1446615 w 2436853"/>
                <a:gd name="connsiteY3" fmla="*/ 12872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83834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055297 w 2436853"/>
                <a:gd name="connsiteY1" fmla="*/ 2026994 h 2617544"/>
                <a:gd name="connsiteX2" fmla="*/ 1275166 w 2436853"/>
                <a:gd name="connsiteY2" fmla="*/ 1637263 h 2617544"/>
                <a:gd name="connsiteX3" fmla="*/ 1446615 w 2436853"/>
                <a:gd name="connsiteY3" fmla="*/ 12872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83834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055297 w 2436853"/>
                <a:gd name="connsiteY1" fmla="*/ 2026994 h 2617544"/>
                <a:gd name="connsiteX2" fmla="*/ 1275166 w 2436853"/>
                <a:gd name="connsiteY2" fmla="*/ 1637263 h 2617544"/>
                <a:gd name="connsiteX3" fmla="*/ 1446615 w 2436853"/>
                <a:gd name="connsiteY3" fmla="*/ 1287220 h 2617544"/>
                <a:gd name="connsiteX4" fmla="*/ 1823647 w 2436853"/>
                <a:gd name="connsiteY4" fmla="*/ 11697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83834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055297 w 2436853"/>
                <a:gd name="connsiteY1" fmla="*/ 2026994 h 2617544"/>
                <a:gd name="connsiteX2" fmla="*/ 1275166 w 2436853"/>
                <a:gd name="connsiteY2" fmla="*/ 1637263 h 2617544"/>
                <a:gd name="connsiteX3" fmla="*/ 1446615 w 2436853"/>
                <a:gd name="connsiteY3" fmla="*/ 1287220 h 2617544"/>
                <a:gd name="connsiteX4" fmla="*/ 1864922 w 2436853"/>
                <a:gd name="connsiteY4" fmla="*/ 1118944 h 2617544"/>
                <a:gd name="connsiteX5" fmla="*/ 2145909 w 2436853"/>
                <a:gd name="connsiteY5" fmla="*/ 1020519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83834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055297 w 2436853"/>
                <a:gd name="connsiteY1" fmla="*/ 2026994 h 2617544"/>
                <a:gd name="connsiteX2" fmla="*/ 1275166 w 2436853"/>
                <a:gd name="connsiteY2" fmla="*/ 1637263 h 2617544"/>
                <a:gd name="connsiteX3" fmla="*/ 1446615 w 2436853"/>
                <a:gd name="connsiteY3" fmla="*/ 1287220 h 2617544"/>
                <a:gd name="connsiteX4" fmla="*/ 1864922 w 2436853"/>
                <a:gd name="connsiteY4" fmla="*/ 1118944 h 2617544"/>
                <a:gd name="connsiteX5" fmla="*/ 2133209 w 2436853"/>
                <a:gd name="connsiteY5" fmla="*/ 979244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83834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055297 w 2436853"/>
                <a:gd name="connsiteY1" fmla="*/ 2026994 h 2617544"/>
                <a:gd name="connsiteX2" fmla="*/ 1275166 w 2436853"/>
                <a:gd name="connsiteY2" fmla="*/ 1637263 h 2617544"/>
                <a:gd name="connsiteX3" fmla="*/ 1446615 w 2436853"/>
                <a:gd name="connsiteY3" fmla="*/ 1287220 h 2617544"/>
                <a:gd name="connsiteX4" fmla="*/ 1864922 w 2436853"/>
                <a:gd name="connsiteY4" fmla="*/ 1118944 h 2617544"/>
                <a:gd name="connsiteX5" fmla="*/ 2133209 w 2436853"/>
                <a:gd name="connsiteY5" fmla="*/ 979244 h 2617544"/>
                <a:gd name="connsiteX6" fmla="*/ 2325297 w 2436853"/>
                <a:gd name="connsiteY6" fmla="*/ 942732 h 2617544"/>
                <a:gd name="connsiteX7" fmla="*/ 2388796 w 2436853"/>
                <a:gd name="connsiteY7" fmla="*/ 876851 h 2617544"/>
                <a:gd name="connsiteX8" fmla="*/ 2436421 w 2436853"/>
                <a:gd name="connsiteY8" fmla="*/ 850656 h 2617544"/>
                <a:gd name="connsiteX9" fmla="*/ 2407053 w 2436853"/>
                <a:gd name="connsiteY9" fmla="*/ 770488 h 2617544"/>
                <a:gd name="connsiteX10" fmla="*/ 2322122 w 2436853"/>
                <a:gd name="connsiteY10" fmla="*/ 541094 h 2617544"/>
                <a:gd name="connsiteX11" fmla="*/ 2307834 w 2436853"/>
                <a:gd name="connsiteY11" fmla="*/ 531569 h 2617544"/>
                <a:gd name="connsiteX12" fmla="*/ 2264972 w 2436853"/>
                <a:gd name="connsiteY12" fmla="*/ 512519 h 2617544"/>
                <a:gd name="connsiteX13" fmla="*/ 2241159 w 2436853"/>
                <a:gd name="connsiteY13" fmla="*/ 486326 h 2617544"/>
                <a:gd name="connsiteX14" fmla="*/ 2231634 w 2436853"/>
                <a:gd name="connsiteY14" fmla="*/ 464894 h 2617544"/>
                <a:gd name="connsiteX15" fmla="*/ 2212584 w 2436853"/>
                <a:gd name="connsiteY15" fmla="*/ 455369 h 2617544"/>
                <a:gd name="connsiteX16" fmla="*/ 2198297 w 2436853"/>
                <a:gd name="connsiteY16" fmla="*/ 445844 h 2617544"/>
                <a:gd name="connsiteX17" fmla="*/ 2179247 w 2436853"/>
                <a:gd name="connsiteY17" fmla="*/ 450607 h 2617544"/>
                <a:gd name="connsiteX18" fmla="*/ 2155434 w 2436853"/>
                <a:gd name="connsiteY18" fmla="*/ 426794 h 2617544"/>
                <a:gd name="connsiteX19" fmla="*/ 2136384 w 2436853"/>
                <a:gd name="connsiteY19" fmla="*/ 398219 h 2617544"/>
                <a:gd name="connsiteX20" fmla="*/ 2126859 w 2436853"/>
                <a:gd name="connsiteY20" fmla="*/ 369644 h 2617544"/>
                <a:gd name="connsiteX21" fmla="*/ 2103047 w 2436853"/>
                <a:gd name="connsiteY21" fmla="*/ 369644 h 2617544"/>
                <a:gd name="connsiteX22" fmla="*/ 2088759 w 2436853"/>
                <a:gd name="connsiteY22" fmla="*/ 355357 h 2617544"/>
                <a:gd name="connsiteX23" fmla="*/ 2050660 w 2436853"/>
                <a:gd name="connsiteY23" fmla="*/ 348213 h 2617544"/>
                <a:gd name="connsiteX24" fmla="*/ 2007797 w 2436853"/>
                <a:gd name="connsiteY24" fmla="*/ 336307 h 2617544"/>
                <a:gd name="connsiteX25" fmla="*/ 1976841 w 2436853"/>
                <a:gd name="connsiteY25" fmla="*/ 333925 h 2617544"/>
                <a:gd name="connsiteX26" fmla="*/ 1948266 w 2436853"/>
                <a:gd name="connsiteY26" fmla="*/ 329163 h 2617544"/>
                <a:gd name="connsiteX27" fmla="*/ 1926834 w 2436853"/>
                <a:gd name="connsiteY27" fmla="*/ 312494 h 2617544"/>
                <a:gd name="connsiteX28" fmla="*/ 1912547 w 2436853"/>
                <a:gd name="connsiteY28" fmla="*/ 317257 h 2617544"/>
                <a:gd name="connsiteX29" fmla="*/ 1841109 w 2436853"/>
                <a:gd name="connsiteY29" fmla="*/ 302969 h 2617544"/>
                <a:gd name="connsiteX30" fmla="*/ 1812534 w 2436853"/>
                <a:gd name="connsiteY30" fmla="*/ 293444 h 2617544"/>
                <a:gd name="connsiteX31" fmla="*/ 1798247 w 2436853"/>
                <a:gd name="connsiteY31" fmla="*/ 288682 h 2617544"/>
                <a:gd name="connsiteX32" fmla="*/ 1783959 w 2436853"/>
                <a:gd name="connsiteY32" fmla="*/ 298207 h 2617544"/>
                <a:gd name="connsiteX33" fmla="*/ 1769672 w 2436853"/>
                <a:gd name="connsiteY33" fmla="*/ 302969 h 2617544"/>
                <a:gd name="connsiteX34" fmla="*/ 1741097 w 2436853"/>
                <a:gd name="connsiteY34" fmla="*/ 331544 h 2617544"/>
                <a:gd name="connsiteX35" fmla="*/ 1717284 w 2436853"/>
                <a:gd name="connsiteY35" fmla="*/ 326782 h 2617544"/>
                <a:gd name="connsiteX36" fmla="*/ 1683947 w 2436853"/>
                <a:gd name="connsiteY36" fmla="*/ 317257 h 2617544"/>
                <a:gd name="connsiteX37" fmla="*/ 1650609 w 2436853"/>
                <a:gd name="connsiteY37" fmla="*/ 312494 h 2617544"/>
                <a:gd name="connsiteX38" fmla="*/ 1622034 w 2436853"/>
                <a:gd name="connsiteY38" fmla="*/ 307732 h 2617544"/>
                <a:gd name="connsiteX39" fmla="*/ 1581553 w 2436853"/>
                <a:gd name="connsiteY39" fmla="*/ 291063 h 2617544"/>
                <a:gd name="connsiteX40" fmla="*/ 1552978 w 2436853"/>
                <a:gd name="connsiteY40" fmla="*/ 291063 h 2617544"/>
                <a:gd name="connsiteX41" fmla="*/ 1541072 w 2436853"/>
                <a:gd name="connsiteY41" fmla="*/ 274394 h 2617544"/>
                <a:gd name="connsiteX42" fmla="*/ 1526784 w 2436853"/>
                <a:gd name="connsiteY42" fmla="*/ 255344 h 2617544"/>
                <a:gd name="connsiteX43" fmla="*/ 1522021 w 2436853"/>
                <a:gd name="connsiteY43" fmla="*/ 229150 h 2617544"/>
                <a:gd name="connsiteX44" fmla="*/ 1533929 w 2436853"/>
                <a:gd name="connsiteY44" fmla="*/ 200576 h 2617544"/>
                <a:gd name="connsiteX45" fmla="*/ 1564884 w 2436853"/>
                <a:gd name="connsiteY45" fmla="*/ 174382 h 2617544"/>
                <a:gd name="connsiteX46" fmla="*/ 1557740 w 2436853"/>
                <a:gd name="connsiteY46" fmla="*/ 148188 h 2617544"/>
                <a:gd name="connsiteX47" fmla="*/ 1564884 w 2436853"/>
                <a:gd name="connsiteY47" fmla="*/ 117231 h 2617544"/>
                <a:gd name="connsiteX48" fmla="*/ 1583934 w 2436853"/>
                <a:gd name="connsiteY48" fmla="*/ 93419 h 2617544"/>
                <a:gd name="connsiteX49" fmla="*/ 1588697 w 2436853"/>
                <a:gd name="connsiteY49" fmla="*/ 79132 h 2617544"/>
                <a:gd name="connsiteX50" fmla="*/ 1579172 w 2436853"/>
                <a:gd name="connsiteY50" fmla="*/ 64844 h 2617544"/>
                <a:gd name="connsiteX51" fmla="*/ 1545834 w 2436853"/>
                <a:gd name="connsiteY51" fmla="*/ 38650 h 2617544"/>
                <a:gd name="connsiteX52" fmla="*/ 1522022 w 2436853"/>
                <a:gd name="connsiteY52" fmla="*/ 36269 h 2617544"/>
                <a:gd name="connsiteX53" fmla="*/ 1507734 w 2436853"/>
                <a:gd name="connsiteY53" fmla="*/ 550 h 2617544"/>
                <a:gd name="connsiteX54" fmla="*/ 1414072 w 2436853"/>
                <a:gd name="connsiteY54" fmla="*/ 17219 h 2617544"/>
                <a:gd name="connsiteX55" fmla="*/ 1365652 w 2436853"/>
                <a:gd name="connsiteY55" fmla="*/ 52144 h 2617544"/>
                <a:gd name="connsiteX56" fmla="*/ 1285484 w 2436853"/>
                <a:gd name="connsiteY56" fmla="*/ 75164 h 2617544"/>
                <a:gd name="connsiteX57" fmla="*/ 1263259 w 2436853"/>
                <a:gd name="connsiteY57" fmla="*/ 93419 h 2617544"/>
                <a:gd name="connsiteX58" fmla="*/ 1210872 w 2436853"/>
                <a:gd name="connsiteY58" fmla="*/ 120407 h 2617544"/>
                <a:gd name="connsiteX59" fmla="*/ 1144197 w 2436853"/>
                <a:gd name="connsiteY59" fmla="*/ 174382 h 2617544"/>
                <a:gd name="connsiteX60" fmla="*/ 972747 w 2436853"/>
                <a:gd name="connsiteY60" fmla="*/ 272807 h 2617544"/>
                <a:gd name="connsiteX61" fmla="*/ 783834 w 2436853"/>
                <a:gd name="connsiteY61" fmla="*/ 317257 h 2617544"/>
                <a:gd name="connsiteX62" fmla="*/ 712397 w 2436853"/>
                <a:gd name="connsiteY62" fmla="*/ 345832 h 2617544"/>
                <a:gd name="connsiteX63" fmla="*/ 702872 w 2436853"/>
                <a:gd name="connsiteY63" fmla="*/ 374407 h 2617544"/>
                <a:gd name="connsiteX64" fmla="*/ 698109 w 2436853"/>
                <a:gd name="connsiteY64" fmla="*/ 388694 h 2617544"/>
                <a:gd name="connsiteX65" fmla="*/ 683822 w 2436853"/>
                <a:gd name="connsiteY65" fmla="*/ 419650 h 2617544"/>
                <a:gd name="connsiteX66" fmla="*/ 702872 w 2436853"/>
                <a:gd name="connsiteY66" fmla="*/ 445844 h 2617544"/>
                <a:gd name="connsiteX67" fmla="*/ 731447 w 2436853"/>
                <a:gd name="connsiteY67" fmla="*/ 455369 h 2617544"/>
                <a:gd name="connsiteX68" fmla="*/ 740972 w 2436853"/>
                <a:gd name="connsiteY68" fmla="*/ 469657 h 2617544"/>
                <a:gd name="connsiteX69" fmla="*/ 745734 w 2436853"/>
                <a:gd name="connsiteY69" fmla="*/ 483944 h 2617544"/>
                <a:gd name="connsiteX70" fmla="*/ 745734 w 2436853"/>
                <a:gd name="connsiteY70" fmla="*/ 495850 h 2617544"/>
                <a:gd name="connsiteX71" fmla="*/ 748115 w 2436853"/>
                <a:gd name="connsiteY71" fmla="*/ 517282 h 2617544"/>
                <a:gd name="connsiteX72" fmla="*/ 755259 w 2436853"/>
                <a:gd name="connsiteY72" fmla="*/ 536332 h 2617544"/>
                <a:gd name="connsiteX73" fmla="*/ 745734 w 2436853"/>
                <a:gd name="connsiteY73" fmla="*/ 564907 h 2617544"/>
                <a:gd name="connsiteX74" fmla="*/ 736209 w 2436853"/>
                <a:gd name="connsiteY74" fmla="*/ 579194 h 2617544"/>
                <a:gd name="connsiteX75" fmla="*/ 736209 w 2436853"/>
                <a:gd name="connsiteY75" fmla="*/ 650632 h 2617544"/>
                <a:gd name="connsiteX76" fmla="*/ 740972 w 2436853"/>
                <a:gd name="connsiteY76" fmla="*/ 664919 h 2617544"/>
                <a:gd name="connsiteX77" fmla="*/ 745734 w 2436853"/>
                <a:gd name="connsiteY77" fmla="*/ 683969 h 2617544"/>
                <a:gd name="connsiteX78" fmla="*/ 760022 w 2436853"/>
                <a:gd name="connsiteY78" fmla="*/ 731594 h 2617544"/>
                <a:gd name="connsiteX79" fmla="*/ 764784 w 2436853"/>
                <a:gd name="connsiteY79" fmla="*/ 745882 h 2617544"/>
                <a:gd name="connsiteX80" fmla="*/ 771928 w 2436853"/>
                <a:gd name="connsiteY80" fmla="*/ 791125 h 2617544"/>
                <a:gd name="connsiteX81" fmla="*/ 750497 w 2436853"/>
                <a:gd name="connsiteY81" fmla="*/ 812557 h 2617544"/>
                <a:gd name="connsiteX82" fmla="*/ 731447 w 2436853"/>
                <a:gd name="connsiteY82" fmla="*/ 817319 h 2617544"/>
                <a:gd name="connsiteX83" fmla="*/ 712397 w 2436853"/>
                <a:gd name="connsiteY83" fmla="*/ 824463 h 2617544"/>
                <a:gd name="connsiteX84" fmla="*/ 683822 w 2436853"/>
                <a:gd name="connsiteY84" fmla="*/ 843513 h 2617544"/>
                <a:gd name="connsiteX85" fmla="*/ 674297 w 2436853"/>
                <a:gd name="connsiteY85" fmla="*/ 860182 h 2617544"/>
                <a:gd name="connsiteX86" fmla="*/ 660009 w 2436853"/>
                <a:gd name="connsiteY86" fmla="*/ 869707 h 2617544"/>
                <a:gd name="connsiteX87" fmla="*/ 650484 w 2436853"/>
                <a:gd name="connsiteY87" fmla="*/ 883994 h 2617544"/>
                <a:gd name="connsiteX88" fmla="*/ 640959 w 2436853"/>
                <a:gd name="connsiteY88" fmla="*/ 964957 h 2617544"/>
                <a:gd name="connsiteX89" fmla="*/ 626672 w 2436853"/>
                <a:gd name="connsiteY89" fmla="*/ 998294 h 2617544"/>
                <a:gd name="connsiteX90" fmla="*/ 593334 w 2436853"/>
                <a:gd name="connsiteY90" fmla="*/ 1012582 h 2617544"/>
                <a:gd name="connsiteX91" fmla="*/ 588572 w 2436853"/>
                <a:gd name="connsiteY91" fmla="*/ 1026869 h 2617544"/>
                <a:gd name="connsiteX92" fmla="*/ 593334 w 2436853"/>
                <a:gd name="connsiteY92" fmla="*/ 1041157 h 2617544"/>
                <a:gd name="connsiteX93" fmla="*/ 579047 w 2436853"/>
                <a:gd name="connsiteY93" fmla="*/ 1055444 h 2617544"/>
                <a:gd name="connsiteX94" fmla="*/ 569521 w 2436853"/>
                <a:gd name="connsiteY94" fmla="*/ 1098307 h 2617544"/>
                <a:gd name="connsiteX95" fmla="*/ 552854 w 2436853"/>
                <a:gd name="connsiteY95" fmla="*/ 1129262 h 2617544"/>
                <a:gd name="connsiteX96" fmla="*/ 533803 w 2436853"/>
                <a:gd name="connsiteY96" fmla="*/ 1150694 h 2617544"/>
                <a:gd name="connsiteX97" fmla="*/ 519515 w 2436853"/>
                <a:gd name="connsiteY97" fmla="*/ 1179269 h 2617544"/>
                <a:gd name="connsiteX98" fmla="*/ 498084 w 2436853"/>
                <a:gd name="connsiteY98" fmla="*/ 1226894 h 2617544"/>
                <a:gd name="connsiteX99" fmla="*/ 493322 w 2436853"/>
                <a:gd name="connsiteY99" fmla="*/ 1241182 h 2617544"/>
                <a:gd name="connsiteX100" fmla="*/ 474272 w 2436853"/>
                <a:gd name="connsiteY100" fmla="*/ 1274519 h 2617544"/>
                <a:gd name="connsiteX101" fmla="*/ 464747 w 2436853"/>
                <a:gd name="connsiteY101" fmla="*/ 1293569 h 2617544"/>
                <a:gd name="connsiteX102" fmla="*/ 459984 w 2436853"/>
                <a:gd name="connsiteY102" fmla="*/ 1307857 h 2617544"/>
                <a:gd name="connsiteX103" fmla="*/ 450459 w 2436853"/>
                <a:gd name="connsiteY103" fmla="*/ 1322144 h 2617544"/>
                <a:gd name="connsiteX104" fmla="*/ 436172 w 2436853"/>
                <a:gd name="connsiteY104" fmla="*/ 1360244 h 2617544"/>
                <a:gd name="connsiteX105" fmla="*/ 412359 w 2436853"/>
                <a:gd name="connsiteY105" fmla="*/ 1403107 h 2617544"/>
                <a:gd name="connsiteX106" fmla="*/ 398072 w 2436853"/>
                <a:gd name="connsiteY106" fmla="*/ 1436445 h 2617544"/>
                <a:gd name="connsiteX107" fmla="*/ 393310 w 2436853"/>
                <a:gd name="connsiteY107" fmla="*/ 1465019 h 2617544"/>
                <a:gd name="connsiteX108" fmla="*/ 379022 w 2436853"/>
                <a:gd name="connsiteY108" fmla="*/ 1526932 h 2617544"/>
                <a:gd name="connsiteX109" fmla="*/ 374259 w 2436853"/>
                <a:gd name="connsiteY109" fmla="*/ 1565032 h 2617544"/>
                <a:gd name="connsiteX110" fmla="*/ 369497 w 2436853"/>
                <a:gd name="connsiteY110" fmla="*/ 1579319 h 2617544"/>
                <a:gd name="connsiteX111" fmla="*/ 357591 w 2436853"/>
                <a:gd name="connsiteY111" fmla="*/ 1615038 h 2617544"/>
                <a:gd name="connsiteX112" fmla="*/ 343303 w 2436853"/>
                <a:gd name="connsiteY112" fmla="*/ 1660282 h 2617544"/>
                <a:gd name="connsiteX113" fmla="*/ 336159 w 2436853"/>
                <a:gd name="connsiteY113" fmla="*/ 1684094 h 2617544"/>
                <a:gd name="connsiteX114" fmla="*/ 326634 w 2436853"/>
                <a:gd name="connsiteY114" fmla="*/ 1698382 h 2617544"/>
                <a:gd name="connsiteX115" fmla="*/ 321872 w 2436853"/>
                <a:gd name="connsiteY115" fmla="*/ 1712669 h 2617544"/>
                <a:gd name="connsiteX116" fmla="*/ 307584 w 2436853"/>
                <a:gd name="connsiteY116" fmla="*/ 1722194 h 2617544"/>
                <a:gd name="connsiteX117" fmla="*/ 293297 w 2436853"/>
                <a:gd name="connsiteY117" fmla="*/ 1750769 h 2617544"/>
                <a:gd name="connsiteX118" fmla="*/ 283772 w 2436853"/>
                <a:gd name="connsiteY118" fmla="*/ 1779344 h 2617544"/>
                <a:gd name="connsiteX119" fmla="*/ 267103 w 2436853"/>
                <a:gd name="connsiteY119" fmla="*/ 1810301 h 2617544"/>
                <a:gd name="connsiteX120" fmla="*/ 231384 w 2436853"/>
                <a:gd name="connsiteY120" fmla="*/ 1846019 h 2617544"/>
                <a:gd name="connsiteX121" fmla="*/ 207572 w 2436853"/>
                <a:gd name="connsiteY121" fmla="*/ 1869832 h 2617544"/>
                <a:gd name="connsiteX122" fmla="*/ 202809 w 2436853"/>
                <a:gd name="connsiteY122" fmla="*/ 1884119 h 2617544"/>
                <a:gd name="connsiteX123" fmla="*/ 174234 w 2436853"/>
                <a:gd name="connsiteY123" fmla="*/ 1903169 h 2617544"/>
                <a:gd name="connsiteX124" fmla="*/ 159947 w 2436853"/>
                <a:gd name="connsiteY124" fmla="*/ 1912694 h 2617544"/>
                <a:gd name="connsiteX125" fmla="*/ 131372 w 2436853"/>
                <a:gd name="connsiteY125" fmla="*/ 1941270 h 2617544"/>
                <a:gd name="connsiteX126" fmla="*/ 102797 w 2436853"/>
                <a:gd name="connsiteY126" fmla="*/ 1953175 h 2617544"/>
                <a:gd name="connsiteX127" fmla="*/ 78985 w 2436853"/>
                <a:gd name="connsiteY127" fmla="*/ 1965081 h 2617544"/>
                <a:gd name="connsiteX128" fmla="*/ 45647 w 2436853"/>
                <a:gd name="connsiteY128" fmla="*/ 1981750 h 2617544"/>
                <a:gd name="connsiteX129" fmla="*/ 24215 w 2436853"/>
                <a:gd name="connsiteY129" fmla="*/ 1986513 h 2617544"/>
                <a:gd name="connsiteX130" fmla="*/ 403 w 2436853"/>
                <a:gd name="connsiteY130" fmla="*/ 1996038 h 2617544"/>
                <a:gd name="connsiteX131" fmla="*/ 12309 w 2436853"/>
                <a:gd name="connsiteY131" fmla="*/ 2036519 h 2617544"/>
                <a:gd name="connsiteX132" fmla="*/ 43265 w 2436853"/>
                <a:gd name="connsiteY132" fmla="*/ 2062713 h 2617544"/>
                <a:gd name="connsiteX133" fmla="*/ 67079 w 2436853"/>
                <a:gd name="connsiteY133" fmla="*/ 2079382 h 2617544"/>
                <a:gd name="connsiteX134" fmla="*/ 90890 w 2436853"/>
                <a:gd name="connsiteY134" fmla="*/ 2084144 h 2617544"/>
                <a:gd name="connsiteX135" fmla="*/ 114703 w 2436853"/>
                <a:gd name="connsiteY135" fmla="*/ 2105575 h 2617544"/>
                <a:gd name="connsiteX136" fmla="*/ 119466 w 2436853"/>
                <a:gd name="connsiteY136" fmla="*/ 2134151 h 2617544"/>
                <a:gd name="connsiteX137" fmla="*/ 126609 w 2436853"/>
                <a:gd name="connsiteY137" fmla="*/ 2155582 h 2617544"/>
                <a:gd name="connsiteX138" fmla="*/ 121847 w 2436853"/>
                <a:gd name="connsiteY138" fmla="*/ 2193682 h 2617544"/>
                <a:gd name="connsiteX139" fmla="*/ 112322 w 2436853"/>
                <a:gd name="connsiteY139" fmla="*/ 2212732 h 2617544"/>
                <a:gd name="connsiteX140" fmla="*/ 100416 w 2436853"/>
                <a:gd name="connsiteY140" fmla="*/ 2231781 h 2617544"/>
                <a:gd name="connsiteX141" fmla="*/ 71841 w 2436853"/>
                <a:gd name="connsiteY141" fmla="*/ 2234163 h 2617544"/>
                <a:gd name="connsiteX142" fmla="*/ 50409 w 2436853"/>
                <a:gd name="connsiteY142" fmla="*/ 2260357 h 2617544"/>
                <a:gd name="connsiteX143" fmla="*/ 21834 w 2436853"/>
                <a:gd name="connsiteY143" fmla="*/ 2274644 h 2617544"/>
                <a:gd name="connsiteX144" fmla="*/ 31359 w 2436853"/>
                <a:gd name="connsiteY144" fmla="*/ 2298457 h 2617544"/>
                <a:gd name="connsiteX145" fmla="*/ 21834 w 2436853"/>
                <a:gd name="connsiteY145" fmla="*/ 2331794 h 2617544"/>
                <a:gd name="connsiteX146" fmla="*/ 12309 w 2436853"/>
                <a:gd name="connsiteY146" fmla="*/ 2346082 h 2617544"/>
                <a:gd name="connsiteX147" fmla="*/ 374259 w 2436853"/>
                <a:gd name="connsiteY147" fmla="*/ 2617544 h 2617544"/>
                <a:gd name="connsiteX148" fmla="*/ 690172 w 2436853"/>
                <a:gd name="connsiteY148" fmla="*/ 2427044 h 2617544"/>
                <a:gd name="connsiteX0" fmla="*/ 690172 w 2436853"/>
                <a:gd name="connsiteY0" fmla="*/ 2427044 h 2617544"/>
                <a:gd name="connsiteX1" fmla="*/ 1055297 w 2436853"/>
                <a:gd name="connsiteY1" fmla="*/ 2026994 h 2617544"/>
                <a:gd name="connsiteX2" fmla="*/ 1275166 w 2436853"/>
                <a:gd name="connsiteY2" fmla="*/ 1637263 h 2617544"/>
                <a:gd name="connsiteX3" fmla="*/ 1446615 w 2436853"/>
                <a:gd name="connsiteY3" fmla="*/ 1287220 h 2617544"/>
                <a:gd name="connsiteX4" fmla="*/ 1864922 w 2436853"/>
                <a:gd name="connsiteY4" fmla="*/ 1118944 h 2617544"/>
                <a:gd name="connsiteX5" fmla="*/ 2325297 w 2436853"/>
                <a:gd name="connsiteY5" fmla="*/ 942732 h 2617544"/>
                <a:gd name="connsiteX6" fmla="*/ 2388796 w 2436853"/>
                <a:gd name="connsiteY6" fmla="*/ 876851 h 2617544"/>
                <a:gd name="connsiteX7" fmla="*/ 2436421 w 2436853"/>
                <a:gd name="connsiteY7" fmla="*/ 850656 h 2617544"/>
                <a:gd name="connsiteX8" fmla="*/ 2407053 w 2436853"/>
                <a:gd name="connsiteY8" fmla="*/ 770488 h 2617544"/>
                <a:gd name="connsiteX9" fmla="*/ 2322122 w 2436853"/>
                <a:gd name="connsiteY9" fmla="*/ 541094 h 2617544"/>
                <a:gd name="connsiteX10" fmla="*/ 2307834 w 2436853"/>
                <a:gd name="connsiteY10" fmla="*/ 531569 h 2617544"/>
                <a:gd name="connsiteX11" fmla="*/ 2264972 w 2436853"/>
                <a:gd name="connsiteY11" fmla="*/ 512519 h 2617544"/>
                <a:gd name="connsiteX12" fmla="*/ 2241159 w 2436853"/>
                <a:gd name="connsiteY12" fmla="*/ 486326 h 2617544"/>
                <a:gd name="connsiteX13" fmla="*/ 2231634 w 2436853"/>
                <a:gd name="connsiteY13" fmla="*/ 464894 h 2617544"/>
                <a:gd name="connsiteX14" fmla="*/ 2212584 w 2436853"/>
                <a:gd name="connsiteY14" fmla="*/ 455369 h 2617544"/>
                <a:gd name="connsiteX15" fmla="*/ 2198297 w 2436853"/>
                <a:gd name="connsiteY15" fmla="*/ 445844 h 2617544"/>
                <a:gd name="connsiteX16" fmla="*/ 2179247 w 2436853"/>
                <a:gd name="connsiteY16" fmla="*/ 450607 h 2617544"/>
                <a:gd name="connsiteX17" fmla="*/ 2155434 w 2436853"/>
                <a:gd name="connsiteY17" fmla="*/ 426794 h 2617544"/>
                <a:gd name="connsiteX18" fmla="*/ 2136384 w 2436853"/>
                <a:gd name="connsiteY18" fmla="*/ 398219 h 2617544"/>
                <a:gd name="connsiteX19" fmla="*/ 2126859 w 2436853"/>
                <a:gd name="connsiteY19" fmla="*/ 369644 h 2617544"/>
                <a:gd name="connsiteX20" fmla="*/ 2103047 w 2436853"/>
                <a:gd name="connsiteY20" fmla="*/ 369644 h 2617544"/>
                <a:gd name="connsiteX21" fmla="*/ 2088759 w 2436853"/>
                <a:gd name="connsiteY21" fmla="*/ 355357 h 2617544"/>
                <a:gd name="connsiteX22" fmla="*/ 2050660 w 2436853"/>
                <a:gd name="connsiteY22" fmla="*/ 348213 h 2617544"/>
                <a:gd name="connsiteX23" fmla="*/ 2007797 w 2436853"/>
                <a:gd name="connsiteY23" fmla="*/ 336307 h 2617544"/>
                <a:gd name="connsiteX24" fmla="*/ 1976841 w 2436853"/>
                <a:gd name="connsiteY24" fmla="*/ 333925 h 2617544"/>
                <a:gd name="connsiteX25" fmla="*/ 1948266 w 2436853"/>
                <a:gd name="connsiteY25" fmla="*/ 329163 h 2617544"/>
                <a:gd name="connsiteX26" fmla="*/ 1926834 w 2436853"/>
                <a:gd name="connsiteY26" fmla="*/ 312494 h 2617544"/>
                <a:gd name="connsiteX27" fmla="*/ 1912547 w 2436853"/>
                <a:gd name="connsiteY27" fmla="*/ 317257 h 2617544"/>
                <a:gd name="connsiteX28" fmla="*/ 1841109 w 2436853"/>
                <a:gd name="connsiteY28" fmla="*/ 302969 h 2617544"/>
                <a:gd name="connsiteX29" fmla="*/ 1812534 w 2436853"/>
                <a:gd name="connsiteY29" fmla="*/ 293444 h 2617544"/>
                <a:gd name="connsiteX30" fmla="*/ 1798247 w 2436853"/>
                <a:gd name="connsiteY30" fmla="*/ 288682 h 2617544"/>
                <a:gd name="connsiteX31" fmla="*/ 1783959 w 2436853"/>
                <a:gd name="connsiteY31" fmla="*/ 298207 h 2617544"/>
                <a:gd name="connsiteX32" fmla="*/ 1769672 w 2436853"/>
                <a:gd name="connsiteY32" fmla="*/ 302969 h 2617544"/>
                <a:gd name="connsiteX33" fmla="*/ 1741097 w 2436853"/>
                <a:gd name="connsiteY33" fmla="*/ 331544 h 2617544"/>
                <a:gd name="connsiteX34" fmla="*/ 1717284 w 2436853"/>
                <a:gd name="connsiteY34" fmla="*/ 326782 h 2617544"/>
                <a:gd name="connsiteX35" fmla="*/ 1683947 w 2436853"/>
                <a:gd name="connsiteY35" fmla="*/ 317257 h 2617544"/>
                <a:gd name="connsiteX36" fmla="*/ 1650609 w 2436853"/>
                <a:gd name="connsiteY36" fmla="*/ 312494 h 2617544"/>
                <a:gd name="connsiteX37" fmla="*/ 1622034 w 2436853"/>
                <a:gd name="connsiteY37" fmla="*/ 307732 h 2617544"/>
                <a:gd name="connsiteX38" fmla="*/ 1581553 w 2436853"/>
                <a:gd name="connsiteY38" fmla="*/ 291063 h 2617544"/>
                <a:gd name="connsiteX39" fmla="*/ 1552978 w 2436853"/>
                <a:gd name="connsiteY39" fmla="*/ 291063 h 2617544"/>
                <a:gd name="connsiteX40" fmla="*/ 1541072 w 2436853"/>
                <a:gd name="connsiteY40" fmla="*/ 274394 h 2617544"/>
                <a:gd name="connsiteX41" fmla="*/ 1526784 w 2436853"/>
                <a:gd name="connsiteY41" fmla="*/ 255344 h 2617544"/>
                <a:gd name="connsiteX42" fmla="*/ 1522021 w 2436853"/>
                <a:gd name="connsiteY42" fmla="*/ 229150 h 2617544"/>
                <a:gd name="connsiteX43" fmla="*/ 1533929 w 2436853"/>
                <a:gd name="connsiteY43" fmla="*/ 200576 h 2617544"/>
                <a:gd name="connsiteX44" fmla="*/ 1564884 w 2436853"/>
                <a:gd name="connsiteY44" fmla="*/ 174382 h 2617544"/>
                <a:gd name="connsiteX45" fmla="*/ 1557740 w 2436853"/>
                <a:gd name="connsiteY45" fmla="*/ 148188 h 2617544"/>
                <a:gd name="connsiteX46" fmla="*/ 1564884 w 2436853"/>
                <a:gd name="connsiteY46" fmla="*/ 117231 h 2617544"/>
                <a:gd name="connsiteX47" fmla="*/ 1583934 w 2436853"/>
                <a:gd name="connsiteY47" fmla="*/ 93419 h 2617544"/>
                <a:gd name="connsiteX48" fmla="*/ 1588697 w 2436853"/>
                <a:gd name="connsiteY48" fmla="*/ 79132 h 2617544"/>
                <a:gd name="connsiteX49" fmla="*/ 1579172 w 2436853"/>
                <a:gd name="connsiteY49" fmla="*/ 64844 h 2617544"/>
                <a:gd name="connsiteX50" fmla="*/ 1545834 w 2436853"/>
                <a:gd name="connsiteY50" fmla="*/ 38650 h 2617544"/>
                <a:gd name="connsiteX51" fmla="*/ 1522022 w 2436853"/>
                <a:gd name="connsiteY51" fmla="*/ 36269 h 2617544"/>
                <a:gd name="connsiteX52" fmla="*/ 1507734 w 2436853"/>
                <a:gd name="connsiteY52" fmla="*/ 550 h 2617544"/>
                <a:gd name="connsiteX53" fmla="*/ 1414072 w 2436853"/>
                <a:gd name="connsiteY53" fmla="*/ 17219 h 2617544"/>
                <a:gd name="connsiteX54" fmla="*/ 1365652 w 2436853"/>
                <a:gd name="connsiteY54" fmla="*/ 52144 h 2617544"/>
                <a:gd name="connsiteX55" fmla="*/ 1285484 w 2436853"/>
                <a:gd name="connsiteY55" fmla="*/ 75164 h 2617544"/>
                <a:gd name="connsiteX56" fmla="*/ 1263259 w 2436853"/>
                <a:gd name="connsiteY56" fmla="*/ 93419 h 2617544"/>
                <a:gd name="connsiteX57" fmla="*/ 1210872 w 2436853"/>
                <a:gd name="connsiteY57" fmla="*/ 120407 h 2617544"/>
                <a:gd name="connsiteX58" fmla="*/ 1144197 w 2436853"/>
                <a:gd name="connsiteY58" fmla="*/ 174382 h 2617544"/>
                <a:gd name="connsiteX59" fmla="*/ 972747 w 2436853"/>
                <a:gd name="connsiteY59" fmla="*/ 272807 h 2617544"/>
                <a:gd name="connsiteX60" fmla="*/ 783834 w 2436853"/>
                <a:gd name="connsiteY60" fmla="*/ 317257 h 2617544"/>
                <a:gd name="connsiteX61" fmla="*/ 712397 w 2436853"/>
                <a:gd name="connsiteY61" fmla="*/ 345832 h 2617544"/>
                <a:gd name="connsiteX62" fmla="*/ 702872 w 2436853"/>
                <a:gd name="connsiteY62" fmla="*/ 374407 h 2617544"/>
                <a:gd name="connsiteX63" fmla="*/ 698109 w 2436853"/>
                <a:gd name="connsiteY63" fmla="*/ 388694 h 2617544"/>
                <a:gd name="connsiteX64" fmla="*/ 683822 w 2436853"/>
                <a:gd name="connsiteY64" fmla="*/ 419650 h 2617544"/>
                <a:gd name="connsiteX65" fmla="*/ 702872 w 2436853"/>
                <a:gd name="connsiteY65" fmla="*/ 445844 h 2617544"/>
                <a:gd name="connsiteX66" fmla="*/ 731447 w 2436853"/>
                <a:gd name="connsiteY66" fmla="*/ 455369 h 2617544"/>
                <a:gd name="connsiteX67" fmla="*/ 740972 w 2436853"/>
                <a:gd name="connsiteY67" fmla="*/ 469657 h 2617544"/>
                <a:gd name="connsiteX68" fmla="*/ 745734 w 2436853"/>
                <a:gd name="connsiteY68" fmla="*/ 483944 h 2617544"/>
                <a:gd name="connsiteX69" fmla="*/ 745734 w 2436853"/>
                <a:gd name="connsiteY69" fmla="*/ 495850 h 2617544"/>
                <a:gd name="connsiteX70" fmla="*/ 748115 w 2436853"/>
                <a:gd name="connsiteY70" fmla="*/ 517282 h 2617544"/>
                <a:gd name="connsiteX71" fmla="*/ 755259 w 2436853"/>
                <a:gd name="connsiteY71" fmla="*/ 536332 h 2617544"/>
                <a:gd name="connsiteX72" fmla="*/ 745734 w 2436853"/>
                <a:gd name="connsiteY72" fmla="*/ 564907 h 2617544"/>
                <a:gd name="connsiteX73" fmla="*/ 736209 w 2436853"/>
                <a:gd name="connsiteY73" fmla="*/ 579194 h 2617544"/>
                <a:gd name="connsiteX74" fmla="*/ 736209 w 2436853"/>
                <a:gd name="connsiteY74" fmla="*/ 650632 h 2617544"/>
                <a:gd name="connsiteX75" fmla="*/ 740972 w 2436853"/>
                <a:gd name="connsiteY75" fmla="*/ 664919 h 2617544"/>
                <a:gd name="connsiteX76" fmla="*/ 745734 w 2436853"/>
                <a:gd name="connsiteY76" fmla="*/ 683969 h 2617544"/>
                <a:gd name="connsiteX77" fmla="*/ 760022 w 2436853"/>
                <a:gd name="connsiteY77" fmla="*/ 731594 h 2617544"/>
                <a:gd name="connsiteX78" fmla="*/ 764784 w 2436853"/>
                <a:gd name="connsiteY78" fmla="*/ 745882 h 2617544"/>
                <a:gd name="connsiteX79" fmla="*/ 771928 w 2436853"/>
                <a:gd name="connsiteY79" fmla="*/ 791125 h 2617544"/>
                <a:gd name="connsiteX80" fmla="*/ 750497 w 2436853"/>
                <a:gd name="connsiteY80" fmla="*/ 812557 h 2617544"/>
                <a:gd name="connsiteX81" fmla="*/ 731447 w 2436853"/>
                <a:gd name="connsiteY81" fmla="*/ 817319 h 2617544"/>
                <a:gd name="connsiteX82" fmla="*/ 712397 w 2436853"/>
                <a:gd name="connsiteY82" fmla="*/ 824463 h 2617544"/>
                <a:gd name="connsiteX83" fmla="*/ 683822 w 2436853"/>
                <a:gd name="connsiteY83" fmla="*/ 843513 h 2617544"/>
                <a:gd name="connsiteX84" fmla="*/ 674297 w 2436853"/>
                <a:gd name="connsiteY84" fmla="*/ 860182 h 2617544"/>
                <a:gd name="connsiteX85" fmla="*/ 660009 w 2436853"/>
                <a:gd name="connsiteY85" fmla="*/ 869707 h 2617544"/>
                <a:gd name="connsiteX86" fmla="*/ 650484 w 2436853"/>
                <a:gd name="connsiteY86" fmla="*/ 883994 h 2617544"/>
                <a:gd name="connsiteX87" fmla="*/ 640959 w 2436853"/>
                <a:gd name="connsiteY87" fmla="*/ 964957 h 2617544"/>
                <a:gd name="connsiteX88" fmla="*/ 626672 w 2436853"/>
                <a:gd name="connsiteY88" fmla="*/ 998294 h 2617544"/>
                <a:gd name="connsiteX89" fmla="*/ 593334 w 2436853"/>
                <a:gd name="connsiteY89" fmla="*/ 1012582 h 2617544"/>
                <a:gd name="connsiteX90" fmla="*/ 588572 w 2436853"/>
                <a:gd name="connsiteY90" fmla="*/ 1026869 h 2617544"/>
                <a:gd name="connsiteX91" fmla="*/ 593334 w 2436853"/>
                <a:gd name="connsiteY91" fmla="*/ 1041157 h 2617544"/>
                <a:gd name="connsiteX92" fmla="*/ 579047 w 2436853"/>
                <a:gd name="connsiteY92" fmla="*/ 1055444 h 2617544"/>
                <a:gd name="connsiteX93" fmla="*/ 569521 w 2436853"/>
                <a:gd name="connsiteY93" fmla="*/ 1098307 h 2617544"/>
                <a:gd name="connsiteX94" fmla="*/ 552854 w 2436853"/>
                <a:gd name="connsiteY94" fmla="*/ 1129262 h 2617544"/>
                <a:gd name="connsiteX95" fmla="*/ 533803 w 2436853"/>
                <a:gd name="connsiteY95" fmla="*/ 1150694 h 2617544"/>
                <a:gd name="connsiteX96" fmla="*/ 519515 w 2436853"/>
                <a:gd name="connsiteY96" fmla="*/ 1179269 h 2617544"/>
                <a:gd name="connsiteX97" fmla="*/ 498084 w 2436853"/>
                <a:gd name="connsiteY97" fmla="*/ 1226894 h 2617544"/>
                <a:gd name="connsiteX98" fmla="*/ 493322 w 2436853"/>
                <a:gd name="connsiteY98" fmla="*/ 1241182 h 2617544"/>
                <a:gd name="connsiteX99" fmla="*/ 474272 w 2436853"/>
                <a:gd name="connsiteY99" fmla="*/ 1274519 h 2617544"/>
                <a:gd name="connsiteX100" fmla="*/ 464747 w 2436853"/>
                <a:gd name="connsiteY100" fmla="*/ 1293569 h 2617544"/>
                <a:gd name="connsiteX101" fmla="*/ 459984 w 2436853"/>
                <a:gd name="connsiteY101" fmla="*/ 1307857 h 2617544"/>
                <a:gd name="connsiteX102" fmla="*/ 450459 w 2436853"/>
                <a:gd name="connsiteY102" fmla="*/ 1322144 h 2617544"/>
                <a:gd name="connsiteX103" fmla="*/ 436172 w 2436853"/>
                <a:gd name="connsiteY103" fmla="*/ 1360244 h 2617544"/>
                <a:gd name="connsiteX104" fmla="*/ 412359 w 2436853"/>
                <a:gd name="connsiteY104" fmla="*/ 1403107 h 2617544"/>
                <a:gd name="connsiteX105" fmla="*/ 398072 w 2436853"/>
                <a:gd name="connsiteY105" fmla="*/ 1436445 h 2617544"/>
                <a:gd name="connsiteX106" fmla="*/ 393310 w 2436853"/>
                <a:gd name="connsiteY106" fmla="*/ 1465019 h 2617544"/>
                <a:gd name="connsiteX107" fmla="*/ 379022 w 2436853"/>
                <a:gd name="connsiteY107" fmla="*/ 1526932 h 2617544"/>
                <a:gd name="connsiteX108" fmla="*/ 374259 w 2436853"/>
                <a:gd name="connsiteY108" fmla="*/ 1565032 h 2617544"/>
                <a:gd name="connsiteX109" fmla="*/ 369497 w 2436853"/>
                <a:gd name="connsiteY109" fmla="*/ 1579319 h 2617544"/>
                <a:gd name="connsiteX110" fmla="*/ 357591 w 2436853"/>
                <a:gd name="connsiteY110" fmla="*/ 1615038 h 2617544"/>
                <a:gd name="connsiteX111" fmla="*/ 343303 w 2436853"/>
                <a:gd name="connsiteY111" fmla="*/ 1660282 h 2617544"/>
                <a:gd name="connsiteX112" fmla="*/ 336159 w 2436853"/>
                <a:gd name="connsiteY112" fmla="*/ 1684094 h 2617544"/>
                <a:gd name="connsiteX113" fmla="*/ 326634 w 2436853"/>
                <a:gd name="connsiteY113" fmla="*/ 1698382 h 2617544"/>
                <a:gd name="connsiteX114" fmla="*/ 321872 w 2436853"/>
                <a:gd name="connsiteY114" fmla="*/ 1712669 h 2617544"/>
                <a:gd name="connsiteX115" fmla="*/ 307584 w 2436853"/>
                <a:gd name="connsiteY115" fmla="*/ 1722194 h 2617544"/>
                <a:gd name="connsiteX116" fmla="*/ 293297 w 2436853"/>
                <a:gd name="connsiteY116" fmla="*/ 1750769 h 2617544"/>
                <a:gd name="connsiteX117" fmla="*/ 283772 w 2436853"/>
                <a:gd name="connsiteY117" fmla="*/ 1779344 h 2617544"/>
                <a:gd name="connsiteX118" fmla="*/ 267103 w 2436853"/>
                <a:gd name="connsiteY118" fmla="*/ 1810301 h 2617544"/>
                <a:gd name="connsiteX119" fmla="*/ 231384 w 2436853"/>
                <a:gd name="connsiteY119" fmla="*/ 1846019 h 2617544"/>
                <a:gd name="connsiteX120" fmla="*/ 207572 w 2436853"/>
                <a:gd name="connsiteY120" fmla="*/ 1869832 h 2617544"/>
                <a:gd name="connsiteX121" fmla="*/ 202809 w 2436853"/>
                <a:gd name="connsiteY121" fmla="*/ 1884119 h 2617544"/>
                <a:gd name="connsiteX122" fmla="*/ 174234 w 2436853"/>
                <a:gd name="connsiteY122" fmla="*/ 1903169 h 2617544"/>
                <a:gd name="connsiteX123" fmla="*/ 159947 w 2436853"/>
                <a:gd name="connsiteY123" fmla="*/ 1912694 h 2617544"/>
                <a:gd name="connsiteX124" fmla="*/ 131372 w 2436853"/>
                <a:gd name="connsiteY124" fmla="*/ 1941270 h 2617544"/>
                <a:gd name="connsiteX125" fmla="*/ 102797 w 2436853"/>
                <a:gd name="connsiteY125" fmla="*/ 1953175 h 2617544"/>
                <a:gd name="connsiteX126" fmla="*/ 78985 w 2436853"/>
                <a:gd name="connsiteY126" fmla="*/ 1965081 h 2617544"/>
                <a:gd name="connsiteX127" fmla="*/ 45647 w 2436853"/>
                <a:gd name="connsiteY127" fmla="*/ 1981750 h 2617544"/>
                <a:gd name="connsiteX128" fmla="*/ 24215 w 2436853"/>
                <a:gd name="connsiteY128" fmla="*/ 1986513 h 2617544"/>
                <a:gd name="connsiteX129" fmla="*/ 403 w 2436853"/>
                <a:gd name="connsiteY129" fmla="*/ 1996038 h 2617544"/>
                <a:gd name="connsiteX130" fmla="*/ 12309 w 2436853"/>
                <a:gd name="connsiteY130" fmla="*/ 2036519 h 2617544"/>
                <a:gd name="connsiteX131" fmla="*/ 43265 w 2436853"/>
                <a:gd name="connsiteY131" fmla="*/ 2062713 h 2617544"/>
                <a:gd name="connsiteX132" fmla="*/ 67079 w 2436853"/>
                <a:gd name="connsiteY132" fmla="*/ 2079382 h 2617544"/>
                <a:gd name="connsiteX133" fmla="*/ 90890 w 2436853"/>
                <a:gd name="connsiteY133" fmla="*/ 2084144 h 2617544"/>
                <a:gd name="connsiteX134" fmla="*/ 114703 w 2436853"/>
                <a:gd name="connsiteY134" fmla="*/ 2105575 h 2617544"/>
                <a:gd name="connsiteX135" fmla="*/ 119466 w 2436853"/>
                <a:gd name="connsiteY135" fmla="*/ 2134151 h 2617544"/>
                <a:gd name="connsiteX136" fmla="*/ 126609 w 2436853"/>
                <a:gd name="connsiteY136" fmla="*/ 2155582 h 2617544"/>
                <a:gd name="connsiteX137" fmla="*/ 121847 w 2436853"/>
                <a:gd name="connsiteY137" fmla="*/ 2193682 h 2617544"/>
                <a:gd name="connsiteX138" fmla="*/ 112322 w 2436853"/>
                <a:gd name="connsiteY138" fmla="*/ 2212732 h 2617544"/>
                <a:gd name="connsiteX139" fmla="*/ 100416 w 2436853"/>
                <a:gd name="connsiteY139" fmla="*/ 2231781 h 2617544"/>
                <a:gd name="connsiteX140" fmla="*/ 71841 w 2436853"/>
                <a:gd name="connsiteY140" fmla="*/ 2234163 h 2617544"/>
                <a:gd name="connsiteX141" fmla="*/ 50409 w 2436853"/>
                <a:gd name="connsiteY141" fmla="*/ 2260357 h 2617544"/>
                <a:gd name="connsiteX142" fmla="*/ 21834 w 2436853"/>
                <a:gd name="connsiteY142" fmla="*/ 2274644 h 2617544"/>
                <a:gd name="connsiteX143" fmla="*/ 31359 w 2436853"/>
                <a:gd name="connsiteY143" fmla="*/ 2298457 h 2617544"/>
                <a:gd name="connsiteX144" fmla="*/ 21834 w 2436853"/>
                <a:gd name="connsiteY144" fmla="*/ 2331794 h 2617544"/>
                <a:gd name="connsiteX145" fmla="*/ 12309 w 2436853"/>
                <a:gd name="connsiteY145" fmla="*/ 2346082 h 2617544"/>
                <a:gd name="connsiteX146" fmla="*/ 374259 w 2436853"/>
                <a:gd name="connsiteY146" fmla="*/ 2617544 h 2617544"/>
                <a:gd name="connsiteX147" fmla="*/ 690172 w 2436853"/>
                <a:gd name="connsiteY147" fmla="*/ 2427044 h 2617544"/>
                <a:gd name="connsiteX0" fmla="*/ 690172 w 2436853"/>
                <a:gd name="connsiteY0" fmla="*/ 2427044 h 2617544"/>
                <a:gd name="connsiteX1" fmla="*/ 1055297 w 2436853"/>
                <a:gd name="connsiteY1" fmla="*/ 2026994 h 2617544"/>
                <a:gd name="connsiteX2" fmla="*/ 1275166 w 2436853"/>
                <a:gd name="connsiteY2" fmla="*/ 1637263 h 2617544"/>
                <a:gd name="connsiteX3" fmla="*/ 1446615 w 2436853"/>
                <a:gd name="connsiteY3" fmla="*/ 1287220 h 2617544"/>
                <a:gd name="connsiteX4" fmla="*/ 1864922 w 2436853"/>
                <a:gd name="connsiteY4" fmla="*/ 1118944 h 2617544"/>
                <a:gd name="connsiteX5" fmla="*/ 2230047 w 2436853"/>
                <a:gd name="connsiteY5" fmla="*/ 952257 h 2617544"/>
                <a:gd name="connsiteX6" fmla="*/ 2388796 w 2436853"/>
                <a:gd name="connsiteY6" fmla="*/ 876851 h 2617544"/>
                <a:gd name="connsiteX7" fmla="*/ 2436421 w 2436853"/>
                <a:gd name="connsiteY7" fmla="*/ 850656 h 2617544"/>
                <a:gd name="connsiteX8" fmla="*/ 2407053 w 2436853"/>
                <a:gd name="connsiteY8" fmla="*/ 770488 h 2617544"/>
                <a:gd name="connsiteX9" fmla="*/ 2322122 w 2436853"/>
                <a:gd name="connsiteY9" fmla="*/ 541094 h 2617544"/>
                <a:gd name="connsiteX10" fmla="*/ 2307834 w 2436853"/>
                <a:gd name="connsiteY10" fmla="*/ 531569 h 2617544"/>
                <a:gd name="connsiteX11" fmla="*/ 2264972 w 2436853"/>
                <a:gd name="connsiteY11" fmla="*/ 512519 h 2617544"/>
                <a:gd name="connsiteX12" fmla="*/ 2241159 w 2436853"/>
                <a:gd name="connsiteY12" fmla="*/ 486326 h 2617544"/>
                <a:gd name="connsiteX13" fmla="*/ 2231634 w 2436853"/>
                <a:gd name="connsiteY13" fmla="*/ 464894 h 2617544"/>
                <a:gd name="connsiteX14" fmla="*/ 2212584 w 2436853"/>
                <a:gd name="connsiteY14" fmla="*/ 455369 h 2617544"/>
                <a:gd name="connsiteX15" fmla="*/ 2198297 w 2436853"/>
                <a:gd name="connsiteY15" fmla="*/ 445844 h 2617544"/>
                <a:gd name="connsiteX16" fmla="*/ 2179247 w 2436853"/>
                <a:gd name="connsiteY16" fmla="*/ 450607 h 2617544"/>
                <a:gd name="connsiteX17" fmla="*/ 2155434 w 2436853"/>
                <a:gd name="connsiteY17" fmla="*/ 426794 h 2617544"/>
                <a:gd name="connsiteX18" fmla="*/ 2136384 w 2436853"/>
                <a:gd name="connsiteY18" fmla="*/ 398219 h 2617544"/>
                <a:gd name="connsiteX19" fmla="*/ 2126859 w 2436853"/>
                <a:gd name="connsiteY19" fmla="*/ 369644 h 2617544"/>
                <a:gd name="connsiteX20" fmla="*/ 2103047 w 2436853"/>
                <a:gd name="connsiteY20" fmla="*/ 369644 h 2617544"/>
                <a:gd name="connsiteX21" fmla="*/ 2088759 w 2436853"/>
                <a:gd name="connsiteY21" fmla="*/ 355357 h 2617544"/>
                <a:gd name="connsiteX22" fmla="*/ 2050660 w 2436853"/>
                <a:gd name="connsiteY22" fmla="*/ 348213 h 2617544"/>
                <a:gd name="connsiteX23" fmla="*/ 2007797 w 2436853"/>
                <a:gd name="connsiteY23" fmla="*/ 336307 h 2617544"/>
                <a:gd name="connsiteX24" fmla="*/ 1976841 w 2436853"/>
                <a:gd name="connsiteY24" fmla="*/ 333925 h 2617544"/>
                <a:gd name="connsiteX25" fmla="*/ 1948266 w 2436853"/>
                <a:gd name="connsiteY25" fmla="*/ 329163 h 2617544"/>
                <a:gd name="connsiteX26" fmla="*/ 1926834 w 2436853"/>
                <a:gd name="connsiteY26" fmla="*/ 312494 h 2617544"/>
                <a:gd name="connsiteX27" fmla="*/ 1912547 w 2436853"/>
                <a:gd name="connsiteY27" fmla="*/ 317257 h 2617544"/>
                <a:gd name="connsiteX28" fmla="*/ 1841109 w 2436853"/>
                <a:gd name="connsiteY28" fmla="*/ 302969 h 2617544"/>
                <a:gd name="connsiteX29" fmla="*/ 1812534 w 2436853"/>
                <a:gd name="connsiteY29" fmla="*/ 293444 h 2617544"/>
                <a:gd name="connsiteX30" fmla="*/ 1798247 w 2436853"/>
                <a:gd name="connsiteY30" fmla="*/ 288682 h 2617544"/>
                <a:gd name="connsiteX31" fmla="*/ 1783959 w 2436853"/>
                <a:gd name="connsiteY31" fmla="*/ 298207 h 2617544"/>
                <a:gd name="connsiteX32" fmla="*/ 1769672 w 2436853"/>
                <a:gd name="connsiteY32" fmla="*/ 302969 h 2617544"/>
                <a:gd name="connsiteX33" fmla="*/ 1741097 w 2436853"/>
                <a:gd name="connsiteY33" fmla="*/ 331544 h 2617544"/>
                <a:gd name="connsiteX34" fmla="*/ 1717284 w 2436853"/>
                <a:gd name="connsiteY34" fmla="*/ 326782 h 2617544"/>
                <a:gd name="connsiteX35" fmla="*/ 1683947 w 2436853"/>
                <a:gd name="connsiteY35" fmla="*/ 317257 h 2617544"/>
                <a:gd name="connsiteX36" fmla="*/ 1650609 w 2436853"/>
                <a:gd name="connsiteY36" fmla="*/ 312494 h 2617544"/>
                <a:gd name="connsiteX37" fmla="*/ 1622034 w 2436853"/>
                <a:gd name="connsiteY37" fmla="*/ 307732 h 2617544"/>
                <a:gd name="connsiteX38" fmla="*/ 1581553 w 2436853"/>
                <a:gd name="connsiteY38" fmla="*/ 291063 h 2617544"/>
                <a:gd name="connsiteX39" fmla="*/ 1552978 w 2436853"/>
                <a:gd name="connsiteY39" fmla="*/ 291063 h 2617544"/>
                <a:gd name="connsiteX40" fmla="*/ 1541072 w 2436853"/>
                <a:gd name="connsiteY40" fmla="*/ 274394 h 2617544"/>
                <a:gd name="connsiteX41" fmla="*/ 1526784 w 2436853"/>
                <a:gd name="connsiteY41" fmla="*/ 255344 h 2617544"/>
                <a:gd name="connsiteX42" fmla="*/ 1522021 w 2436853"/>
                <a:gd name="connsiteY42" fmla="*/ 229150 h 2617544"/>
                <a:gd name="connsiteX43" fmla="*/ 1533929 w 2436853"/>
                <a:gd name="connsiteY43" fmla="*/ 200576 h 2617544"/>
                <a:gd name="connsiteX44" fmla="*/ 1564884 w 2436853"/>
                <a:gd name="connsiteY44" fmla="*/ 174382 h 2617544"/>
                <a:gd name="connsiteX45" fmla="*/ 1557740 w 2436853"/>
                <a:gd name="connsiteY45" fmla="*/ 148188 h 2617544"/>
                <a:gd name="connsiteX46" fmla="*/ 1564884 w 2436853"/>
                <a:gd name="connsiteY46" fmla="*/ 117231 h 2617544"/>
                <a:gd name="connsiteX47" fmla="*/ 1583934 w 2436853"/>
                <a:gd name="connsiteY47" fmla="*/ 93419 h 2617544"/>
                <a:gd name="connsiteX48" fmla="*/ 1588697 w 2436853"/>
                <a:gd name="connsiteY48" fmla="*/ 79132 h 2617544"/>
                <a:gd name="connsiteX49" fmla="*/ 1579172 w 2436853"/>
                <a:gd name="connsiteY49" fmla="*/ 64844 h 2617544"/>
                <a:gd name="connsiteX50" fmla="*/ 1545834 w 2436853"/>
                <a:gd name="connsiteY50" fmla="*/ 38650 h 2617544"/>
                <a:gd name="connsiteX51" fmla="*/ 1522022 w 2436853"/>
                <a:gd name="connsiteY51" fmla="*/ 36269 h 2617544"/>
                <a:gd name="connsiteX52" fmla="*/ 1507734 w 2436853"/>
                <a:gd name="connsiteY52" fmla="*/ 550 h 2617544"/>
                <a:gd name="connsiteX53" fmla="*/ 1414072 w 2436853"/>
                <a:gd name="connsiteY53" fmla="*/ 17219 h 2617544"/>
                <a:gd name="connsiteX54" fmla="*/ 1365652 w 2436853"/>
                <a:gd name="connsiteY54" fmla="*/ 52144 h 2617544"/>
                <a:gd name="connsiteX55" fmla="*/ 1285484 w 2436853"/>
                <a:gd name="connsiteY55" fmla="*/ 75164 h 2617544"/>
                <a:gd name="connsiteX56" fmla="*/ 1263259 w 2436853"/>
                <a:gd name="connsiteY56" fmla="*/ 93419 h 2617544"/>
                <a:gd name="connsiteX57" fmla="*/ 1210872 w 2436853"/>
                <a:gd name="connsiteY57" fmla="*/ 120407 h 2617544"/>
                <a:gd name="connsiteX58" fmla="*/ 1144197 w 2436853"/>
                <a:gd name="connsiteY58" fmla="*/ 174382 h 2617544"/>
                <a:gd name="connsiteX59" fmla="*/ 972747 w 2436853"/>
                <a:gd name="connsiteY59" fmla="*/ 272807 h 2617544"/>
                <a:gd name="connsiteX60" fmla="*/ 783834 w 2436853"/>
                <a:gd name="connsiteY60" fmla="*/ 317257 h 2617544"/>
                <a:gd name="connsiteX61" fmla="*/ 712397 w 2436853"/>
                <a:gd name="connsiteY61" fmla="*/ 345832 h 2617544"/>
                <a:gd name="connsiteX62" fmla="*/ 702872 w 2436853"/>
                <a:gd name="connsiteY62" fmla="*/ 374407 h 2617544"/>
                <a:gd name="connsiteX63" fmla="*/ 698109 w 2436853"/>
                <a:gd name="connsiteY63" fmla="*/ 388694 h 2617544"/>
                <a:gd name="connsiteX64" fmla="*/ 683822 w 2436853"/>
                <a:gd name="connsiteY64" fmla="*/ 419650 h 2617544"/>
                <a:gd name="connsiteX65" fmla="*/ 702872 w 2436853"/>
                <a:gd name="connsiteY65" fmla="*/ 445844 h 2617544"/>
                <a:gd name="connsiteX66" fmla="*/ 731447 w 2436853"/>
                <a:gd name="connsiteY66" fmla="*/ 455369 h 2617544"/>
                <a:gd name="connsiteX67" fmla="*/ 740972 w 2436853"/>
                <a:gd name="connsiteY67" fmla="*/ 469657 h 2617544"/>
                <a:gd name="connsiteX68" fmla="*/ 745734 w 2436853"/>
                <a:gd name="connsiteY68" fmla="*/ 483944 h 2617544"/>
                <a:gd name="connsiteX69" fmla="*/ 745734 w 2436853"/>
                <a:gd name="connsiteY69" fmla="*/ 495850 h 2617544"/>
                <a:gd name="connsiteX70" fmla="*/ 748115 w 2436853"/>
                <a:gd name="connsiteY70" fmla="*/ 517282 h 2617544"/>
                <a:gd name="connsiteX71" fmla="*/ 755259 w 2436853"/>
                <a:gd name="connsiteY71" fmla="*/ 536332 h 2617544"/>
                <a:gd name="connsiteX72" fmla="*/ 745734 w 2436853"/>
                <a:gd name="connsiteY72" fmla="*/ 564907 h 2617544"/>
                <a:gd name="connsiteX73" fmla="*/ 736209 w 2436853"/>
                <a:gd name="connsiteY73" fmla="*/ 579194 h 2617544"/>
                <a:gd name="connsiteX74" fmla="*/ 736209 w 2436853"/>
                <a:gd name="connsiteY74" fmla="*/ 650632 h 2617544"/>
                <a:gd name="connsiteX75" fmla="*/ 740972 w 2436853"/>
                <a:gd name="connsiteY75" fmla="*/ 664919 h 2617544"/>
                <a:gd name="connsiteX76" fmla="*/ 745734 w 2436853"/>
                <a:gd name="connsiteY76" fmla="*/ 683969 h 2617544"/>
                <a:gd name="connsiteX77" fmla="*/ 760022 w 2436853"/>
                <a:gd name="connsiteY77" fmla="*/ 731594 h 2617544"/>
                <a:gd name="connsiteX78" fmla="*/ 764784 w 2436853"/>
                <a:gd name="connsiteY78" fmla="*/ 745882 h 2617544"/>
                <a:gd name="connsiteX79" fmla="*/ 771928 w 2436853"/>
                <a:gd name="connsiteY79" fmla="*/ 791125 h 2617544"/>
                <a:gd name="connsiteX80" fmla="*/ 750497 w 2436853"/>
                <a:gd name="connsiteY80" fmla="*/ 812557 h 2617544"/>
                <a:gd name="connsiteX81" fmla="*/ 731447 w 2436853"/>
                <a:gd name="connsiteY81" fmla="*/ 817319 h 2617544"/>
                <a:gd name="connsiteX82" fmla="*/ 712397 w 2436853"/>
                <a:gd name="connsiteY82" fmla="*/ 824463 h 2617544"/>
                <a:gd name="connsiteX83" fmla="*/ 683822 w 2436853"/>
                <a:gd name="connsiteY83" fmla="*/ 843513 h 2617544"/>
                <a:gd name="connsiteX84" fmla="*/ 674297 w 2436853"/>
                <a:gd name="connsiteY84" fmla="*/ 860182 h 2617544"/>
                <a:gd name="connsiteX85" fmla="*/ 660009 w 2436853"/>
                <a:gd name="connsiteY85" fmla="*/ 869707 h 2617544"/>
                <a:gd name="connsiteX86" fmla="*/ 650484 w 2436853"/>
                <a:gd name="connsiteY86" fmla="*/ 883994 h 2617544"/>
                <a:gd name="connsiteX87" fmla="*/ 640959 w 2436853"/>
                <a:gd name="connsiteY87" fmla="*/ 964957 h 2617544"/>
                <a:gd name="connsiteX88" fmla="*/ 626672 w 2436853"/>
                <a:gd name="connsiteY88" fmla="*/ 998294 h 2617544"/>
                <a:gd name="connsiteX89" fmla="*/ 593334 w 2436853"/>
                <a:gd name="connsiteY89" fmla="*/ 1012582 h 2617544"/>
                <a:gd name="connsiteX90" fmla="*/ 588572 w 2436853"/>
                <a:gd name="connsiteY90" fmla="*/ 1026869 h 2617544"/>
                <a:gd name="connsiteX91" fmla="*/ 593334 w 2436853"/>
                <a:gd name="connsiteY91" fmla="*/ 1041157 h 2617544"/>
                <a:gd name="connsiteX92" fmla="*/ 579047 w 2436853"/>
                <a:gd name="connsiteY92" fmla="*/ 1055444 h 2617544"/>
                <a:gd name="connsiteX93" fmla="*/ 569521 w 2436853"/>
                <a:gd name="connsiteY93" fmla="*/ 1098307 h 2617544"/>
                <a:gd name="connsiteX94" fmla="*/ 552854 w 2436853"/>
                <a:gd name="connsiteY94" fmla="*/ 1129262 h 2617544"/>
                <a:gd name="connsiteX95" fmla="*/ 533803 w 2436853"/>
                <a:gd name="connsiteY95" fmla="*/ 1150694 h 2617544"/>
                <a:gd name="connsiteX96" fmla="*/ 519515 w 2436853"/>
                <a:gd name="connsiteY96" fmla="*/ 1179269 h 2617544"/>
                <a:gd name="connsiteX97" fmla="*/ 498084 w 2436853"/>
                <a:gd name="connsiteY97" fmla="*/ 1226894 h 2617544"/>
                <a:gd name="connsiteX98" fmla="*/ 493322 w 2436853"/>
                <a:gd name="connsiteY98" fmla="*/ 1241182 h 2617544"/>
                <a:gd name="connsiteX99" fmla="*/ 474272 w 2436853"/>
                <a:gd name="connsiteY99" fmla="*/ 1274519 h 2617544"/>
                <a:gd name="connsiteX100" fmla="*/ 464747 w 2436853"/>
                <a:gd name="connsiteY100" fmla="*/ 1293569 h 2617544"/>
                <a:gd name="connsiteX101" fmla="*/ 459984 w 2436853"/>
                <a:gd name="connsiteY101" fmla="*/ 1307857 h 2617544"/>
                <a:gd name="connsiteX102" fmla="*/ 450459 w 2436853"/>
                <a:gd name="connsiteY102" fmla="*/ 1322144 h 2617544"/>
                <a:gd name="connsiteX103" fmla="*/ 436172 w 2436853"/>
                <a:gd name="connsiteY103" fmla="*/ 1360244 h 2617544"/>
                <a:gd name="connsiteX104" fmla="*/ 412359 w 2436853"/>
                <a:gd name="connsiteY104" fmla="*/ 1403107 h 2617544"/>
                <a:gd name="connsiteX105" fmla="*/ 398072 w 2436853"/>
                <a:gd name="connsiteY105" fmla="*/ 1436445 h 2617544"/>
                <a:gd name="connsiteX106" fmla="*/ 393310 w 2436853"/>
                <a:gd name="connsiteY106" fmla="*/ 1465019 h 2617544"/>
                <a:gd name="connsiteX107" fmla="*/ 379022 w 2436853"/>
                <a:gd name="connsiteY107" fmla="*/ 1526932 h 2617544"/>
                <a:gd name="connsiteX108" fmla="*/ 374259 w 2436853"/>
                <a:gd name="connsiteY108" fmla="*/ 1565032 h 2617544"/>
                <a:gd name="connsiteX109" fmla="*/ 369497 w 2436853"/>
                <a:gd name="connsiteY109" fmla="*/ 1579319 h 2617544"/>
                <a:gd name="connsiteX110" fmla="*/ 357591 w 2436853"/>
                <a:gd name="connsiteY110" fmla="*/ 1615038 h 2617544"/>
                <a:gd name="connsiteX111" fmla="*/ 343303 w 2436853"/>
                <a:gd name="connsiteY111" fmla="*/ 1660282 h 2617544"/>
                <a:gd name="connsiteX112" fmla="*/ 336159 w 2436853"/>
                <a:gd name="connsiteY112" fmla="*/ 1684094 h 2617544"/>
                <a:gd name="connsiteX113" fmla="*/ 326634 w 2436853"/>
                <a:gd name="connsiteY113" fmla="*/ 1698382 h 2617544"/>
                <a:gd name="connsiteX114" fmla="*/ 321872 w 2436853"/>
                <a:gd name="connsiteY114" fmla="*/ 1712669 h 2617544"/>
                <a:gd name="connsiteX115" fmla="*/ 307584 w 2436853"/>
                <a:gd name="connsiteY115" fmla="*/ 1722194 h 2617544"/>
                <a:gd name="connsiteX116" fmla="*/ 293297 w 2436853"/>
                <a:gd name="connsiteY116" fmla="*/ 1750769 h 2617544"/>
                <a:gd name="connsiteX117" fmla="*/ 283772 w 2436853"/>
                <a:gd name="connsiteY117" fmla="*/ 1779344 h 2617544"/>
                <a:gd name="connsiteX118" fmla="*/ 267103 w 2436853"/>
                <a:gd name="connsiteY118" fmla="*/ 1810301 h 2617544"/>
                <a:gd name="connsiteX119" fmla="*/ 231384 w 2436853"/>
                <a:gd name="connsiteY119" fmla="*/ 1846019 h 2617544"/>
                <a:gd name="connsiteX120" fmla="*/ 207572 w 2436853"/>
                <a:gd name="connsiteY120" fmla="*/ 1869832 h 2617544"/>
                <a:gd name="connsiteX121" fmla="*/ 202809 w 2436853"/>
                <a:gd name="connsiteY121" fmla="*/ 1884119 h 2617544"/>
                <a:gd name="connsiteX122" fmla="*/ 174234 w 2436853"/>
                <a:gd name="connsiteY122" fmla="*/ 1903169 h 2617544"/>
                <a:gd name="connsiteX123" fmla="*/ 159947 w 2436853"/>
                <a:gd name="connsiteY123" fmla="*/ 1912694 h 2617544"/>
                <a:gd name="connsiteX124" fmla="*/ 131372 w 2436853"/>
                <a:gd name="connsiteY124" fmla="*/ 1941270 h 2617544"/>
                <a:gd name="connsiteX125" fmla="*/ 102797 w 2436853"/>
                <a:gd name="connsiteY125" fmla="*/ 1953175 h 2617544"/>
                <a:gd name="connsiteX126" fmla="*/ 78985 w 2436853"/>
                <a:gd name="connsiteY126" fmla="*/ 1965081 h 2617544"/>
                <a:gd name="connsiteX127" fmla="*/ 45647 w 2436853"/>
                <a:gd name="connsiteY127" fmla="*/ 1981750 h 2617544"/>
                <a:gd name="connsiteX128" fmla="*/ 24215 w 2436853"/>
                <a:gd name="connsiteY128" fmla="*/ 1986513 h 2617544"/>
                <a:gd name="connsiteX129" fmla="*/ 403 w 2436853"/>
                <a:gd name="connsiteY129" fmla="*/ 1996038 h 2617544"/>
                <a:gd name="connsiteX130" fmla="*/ 12309 w 2436853"/>
                <a:gd name="connsiteY130" fmla="*/ 2036519 h 2617544"/>
                <a:gd name="connsiteX131" fmla="*/ 43265 w 2436853"/>
                <a:gd name="connsiteY131" fmla="*/ 2062713 h 2617544"/>
                <a:gd name="connsiteX132" fmla="*/ 67079 w 2436853"/>
                <a:gd name="connsiteY132" fmla="*/ 2079382 h 2617544"/>
                <a:gd name="connsiteX133" fmla="*/ 90890 w 2436853"/>
                <a:gd name="connsiteY133" fmla="*/ 2084144 h 2617544"/>
                <a:gd name="connsiteX134" fmla="*/ 114703 w 2436853"/>
                <a:gd name="connsiteY134" fmla="*/ 2105575 h 2617544"/>
                <a:gd name="connsiteX135" fmla="*/ 119466 w 2436853"/>
                <a:gd name="connsiteY135" fmla="*/ 2134151 h 2617544"/>
                <a:gd name="connsiteX136" fmla="*/ 126609 w 2436853"/>
                <a:gd name="connsiteY136" fmla="*/ 2155582 h 2617544"/>
                <a:gd name="connsiteX137" fmla="*/ 121847 w 2436853"/>
                <a:gd name="connsiteY137" fmla="*/ 2193682 h 2617544"/>
                <a:gd name="connsiteX138" fmla="*/ 112322 w 2436853"/>
                <a:gd name="connsiteY138" fmla="*/ 2212732 h 2617544"/>
                <a:gd name="connsiteX139" fmla="*/ 100416 w 2436853"/>
                <a:gd name="connsiteY139" fmla="*/ 2231781 h 2617544"/>
                <a:gd name="connsiteX140" fmla="*/ 71841 w 2436853"/>
                <a:gd name="connsiteY140" fmla="*/ 2234163 h 2617544"/>
                <a:gd name="connsiteX141" fmla="*/ 50409 w 2436853"/>
                <a:gd name="connsiteY141" fmla="*/ 2260357 h 2617544"/>
                <a:gd name="connsiteX142" fmla="*/ 21834 w 2436853"/>
                <a:gd name="connsiteY142" fmla="*/ 2274644 h 2617544"/>
                <a:gd name="connsiteX143" fmla="*/ 31359 w 2436853"/>
                <a:gd name="connsiteY143" fmla="*/ 2298457 h 2617544"/>
                <a:gd name="connsiteX144" fmla="*/ 21834 w 2436853"/>
                <a:gd name="connsiteY144" fmla="*/ 2331794 h 2617544"/>
                <a:gd name="connsiteX145" fmla="*/ 12309 w 2436853"/>
                <a:gd name="connsiteY145" fmla="*/ 2346082 h 2617544"/>
                <a:gd name="connsiteX146" fmla="*/ 374259 w 2436853"/>
                <a:gd name="connsiteY146" fmla="*/ 2617544 h 2617544"/>
                <a:gd name="connsiteX147" fmla="*/ 690172 w 2436853"/>
                <a:gd name="connsiteY147" fmla="*/ 2427044 h 2617544"/>
                <a:gd name="connsiteX0" fmla="*/ 690172 w 2439420"/>
                <a:gd name="connsiteY0" fmla="*/ 2427044 h 2617544"/>
                <a:gd name="connsiteX1" fmla="*/ 1055297 w 2439420"/>
                <a:gd name="connsiteY1" fmla="*/ 2026994 h 2617544"/>
                <a:gd name="connsiteX2" fmla="*/ 1275166 w 2439420"/>
                <a:gd name="connsiteY2" fmla="*/ 1637263 h 2617544"/>
                <a:gd name="connsiteX3" fmla="*/ 1446615 w 2439420"/>
                <a:gd name="connsiteY3" fmla="*/ 1287220 h 2617544"/>
                <a:gd name="connsiteX4" fmla="*/ 1864922 w 2439420"/>
                <a:gd name="connsiteY4" fmla="*/ 1118944 h 2617544"/>
                <a:gd name="connsiteX5" fmla="*/ 2230047 w 2439420"/>
                <a:gd name="connsiteY5" fmla="*/ 952257 h 2617544"/>
                <a:gd name="connsiteX6" fmla="*/ 2341171 w 2439420"/>
                <a:gd name="connsiteY6" fmla="*/ 838751 h 2617544"/>
                <a:gd name="connsiteX7" fmla="*/ 2436421 w 2439420"/>
                <a:gd name="connsiteY7" fmla="*/ 850656 h 2617544"/>
                <a:gd name="connsiteX8" fmla="*/ 2407053 w 2439420"/>
                <a:gd name="connsiteY8" fmla="*/ 770488 h 2617544"/>
                <a:gd name="connsiteX9" fmla="*/ 2322122 w 2439420"/>
                <a:gd name="connsiteY9" fmla="*/ 541094 h 2617544"/>
                <a:gd name="connsiteX10" fmla="*/ 2307834 w 2439420"/>
                <a:gd name="connsiteY10" fmla="*/ 531569 h 2617544"/>
                <a:gd name="connsiteX11" fmla="*/ 2264972 w 2439420"/>
                <a:gd name="connsiteY11" fmla="*/ 512519 h 2617544"/>
                <a:gd name="connsiteX12" fmla="*/ 2241159 w 2439420"/>
                <a:gd name="connsiteY12" fmla="*/ 486326 h 2617544"/>
                <a:gd name="connsiteX13" fmla="*/ 2231634 w 2439420"/>
                <a:gd name="connsiteY13" fmla="*/ 464894 h 2617544"/>
                <a:gd name="connsiteX14" fmla="*/ 2212584 w 2439420"/>
                <a:gd name="connsiteY14" fmla="*/ 455369 h 2617544"/>
                <a:gd name="connsiteX15" fmla="*/ 2198297 w 2439420"/>
                <a:gd name="connsiteY15" fmla="*/ 445844 h 2617544"/>
                <a:gd name="connsiteX16" fmla="*/ 2179247 w 2439420"/>
                <a:gd name="connsiteY16" fmla="*/ 450607 h 2617544"/>
                <a:gd name="connsiteX17" fmla="*/ 2155434 w 2439420"/>
                <a:gd name="connsiteY17" fmla="*/ 426794 h 2617544"/>
                <a:gd name="connsiteX18" fmla="*/ 2136384 w 2439420"/>
                <a:gd name="connsiteY18" fmla="*/ 398219 h 2617544"/>
                <a:gd name="connsiteX19" fmla="*/ 2126859 w 2439420"/>
                <a:gd name="connsiteY19" fmla="*/ 369644 h 2617544"/>
                <a:gd name="connsiteX20" fmla="*/ 2103047 w 2439420"/>
                <a:gd name="connsiteY20" fmla="*/ 369644 h 2617544"/>
                <a:gd name="connsiteX21" fmla="*/ 2088759 w 2439420"/>
                <a:gd name="connsiteY21" fmla="*/ 355357 h 2617544"/>
                <a:gd name="connsiteX22" fmla="*/ 2050660 w 2439420"/>
                <a:gd name="connsiteY22" fmla="*/ 348213 h 2617544"/>
                <a:gd name="connsiteX23" fmla="*/ 2007797 w 2439420"/>
                <a:gd name="connsiteY23" fmla="*/ 336307 h 2617544"/>
                <a:gd name="connsiteX24" fmla="*/ 1976841 w 2439420"/>
                <a:gd name="connsiteY24" fmla="*/ 333925 h 2617544"/>
                <a:gd name="connsiteX25" fmla="*/ 1948266 w 2439420"/>
                <a:gd name="connsiteY25" fmla="*/ 329163 h 2617544"/>
                <a:gd name="connsiteX26" fmla="*/ 1926834 w 2439420"/>
                <a:gd name="connsiteY26" fmla="*/ 312494 h 2617544"/>
                <a:gd name="connsiteX27" fmla="*/ 1912547 w 2439420"/>
                <a:gd name="connsiteY27" fmla="*/ 317257 h 2617544"/>
                <a:gd name="connsiteX28" fmla="*/ 1841109 w 2439420"/>
                <a:gd name="connsiteY28" fmla="*/ 302969 h 2617544"/>
                <a:gd name="connsiteX29" fmla="*/ 1812534 w 2439420"/>
                <a:gd name="connsiteY29" fmla="*/ 293444 h 2617544"/>
                <a:gd name="connsiteX30" fmla="*/ 1798247 w 2439420"/>
                <a:gd name="connsiteY30" fmla="*/ 288682 h 2617544"/>
                <a:gd name="connsiteX31" fmla="*/ 1783959 w 2439420"/>
                <a:gd name="connsiteY31" fmla="*/ 298207 h 2617544"/>
                <a:gd name="connsiteX32" fmla="*/ 1769672 w 2439420"/>
                <a:gd name="connsiteY32" fmla="*/ 302969 h 2617544"/>
                <a:gd name="connsiteX33" fmla="*/ 1741097 w 2439420"/>
                <a:gd name="connsiteY33" fmla="*/ 331544 h 2617544"/>
                <a:gd name="connsiteX34" fmla="*/ 1717284 w 2439420"/>
                <a:gd name="connsiteY34" fmla="*/ 326782 h 2617544"/>
                <a:gd name="connsiteX35" fmla="*/ 1683947 w 2439420"/>
                <a:gd name="connsiteY35" fmla="*/ 317257 h 2617544"/>
                <a:gd name="connsiteX36" fmla="*/ 1650609 w 2439420"/>
                <a:gd name="connsiteY36" fmla="*/ 312494 h 2617544"/>
                <a:gd name="connsiteX37" fmla="*/ 1622034 w 2439420"/>
                <a:gd name="connsiteY37" fmla="*/ 307732 h 2617544"/>
                <a:gd name="connsiteX38" fmla="*/ 1581553 w 2439420"/>
                <a:gd name="connsiteY38" fmla="*/ 291063 h 2617544"/>
                <a:gd name="connsiteX39" fmla="*/ 1552978 w 2439420"/>
                <a:gd name="connsiteY39" fmla="*/ 291063 h 2617544"/>
                <a:gd name="connsiteX40" fmla="*/ 1541072 w 2439420"/>
                <a:gd name="connsiteY40" fmla="*/ 274394 h 2617544"/>
                <a:gd name="connsiteX41" fmla="*/ 1526784 w 2439420"/>
                <a:gd name="connsiteY41" fmla="*/ 255344 h 2617544"/>
                <a:gd name="connsiteX42" fmla="*/ 1522021 w 2439420"/>
                <a:gd name="connsiteY42" fmla="*/ 229150 h 2617544"/>
                <a:gd name="connsiteX43" fmla="*/ 1533929 w 2439420"/>
                <a:gd name="connsiteY43" fmla="*/ 200576 h 2617544"/>
                <a:gd name="connsiteX44" fmla="*/ 1564884 w 2439420"/>
                <a:gd name="connsiteY44" fmla="*/ 174382 h 2617544"/>
                <a:gd name="connsiteX45" fmla="*/ 1557740 w 2439420"/>
                <a:gd name="connsiteY45" fmla="*/ 148188 h 2617544"/>
                <a:gd name="connsiteX46" fmla="*/ 1564884 w 2439420"/>
                <a:gd name="connsiteY46" fmla="*/ 117231 h 2617544"/>
                <a:gd name="connsiteX47" fmla="*/ 1583934 w 2439420"/>
                <a:gd name="connsiteY47" fmla="*/ 93419 h 2617544"/>
                <a:gd name="connsiteX48" fmla="*/ 1588697 w 2439420"/>
                <a:gd name="connsiteY48" fmla="*/ 79132 h 2617544"/>
                <a:gd name="connsiteX49" fmla="*/ 1579172 w 2439420"/>
                <a:gd name="connsiteY49" fmla="*/ 64844 h 2617544"/>
                <a:gd name="connsiteX50" fmla="*/ 1545834 w 2439420"/>
                <a:gd name="connsiteY50" fmla="*/ 38650 h 2617544"/>
                <a:gd name="connsiteX51" fmla="*/ 1522022 w 2439420"/>
                <a:gd name="connsiteY51" fmla="*/ 36269 h 2617544"/>
                <a:gd name="connsiteX52" fmla="*/ 1507734 w 2439420"/>
                <a:gd name="connsiteY52" fmla="*/ 550 h 2617544"/>
                <a:gd name="connsiteX53" fmla="*/ 1414072 w 2439420"/>
                <a:gd name="connsiteY53" fmla="*/ 17219 h 2617544"/>
                <a:gd name="connsiteX54" fmla="*/ 1365652 w 2439420"/>
                <a:gd name="connsiteY54" fmla="*/ 52144 h 2617544"/>
                <a:gd name="connsiteX55" fmla="*/ 1285484 w 2439420"/>
                <a:gd name="connsiteY55" fmla="*/ 75164 h 2617544"/>
                <a:gd name="connsiteX56" fmla="*/ 1263259 w 2439420"/>
                <a:gd name="connsiteY56" fmla="*/ 93419 h 2617544"/>
                <a:gd name="connsiteX57" fmla="*/ 1210872 w 2439420"/>
                <a:gd name="connsiteY57" fmla="*/ 120407 h 2617544"/>
                <a:gd name="connsiteX58" fmla="*/ 1144197 w 2439420"/>
                <a:gd name="connsiteY58" fmla="*/ 174382 h 2617544"/>
                <a:gd name="connsiteX59" fmla="*/ 972747 w 2439420"/>
                <a:gd name="connsiteY59" fmla="*/ 272807 h 2617544"/>
                <a:gd name="connsiteX60" fmla="*/ 783834 w 2439420"/>
                <a:gd name="connsiteY60" fmla="*/ 317257 h 2617544"/>
                <a:gd name="connsiteX61" fmla="*/ 712397 w 2439420"/>
                <a:gd name="connsiteY61" fmla="*/ 345832 h 2617544"/>
                <a:gd name="connsiteX62" fmla="*/ 702872 w 2439420"/>
                <a:gd name="connsiteY62" fmla="*/ 374407 h 2617544"/>
                <a:gd name="connsiteX63" fmla="*/ 698109 w 2439420"/>
                <a:gd name="connsiteY63" fmla="*/ 388694 h 2617544"/>
                <a:gd name="connsiteX64" fmla="*/ 683822 w 2439420"/>
                <a:gd name="connsiteY64" fmla="*/ 419650 h 2617544"/>
                <a:gd name="connsiteX65" fmla="*/ 702872 w 2439420"/>
                <a:gd name="connsiteY65" fmla="*/ 445844 h 2617544"/>
                <a:gd name="connsiteX66" fmla="*/ 731447 w 2439420"/>
                <a:gd name="connsiteY66" fmla="*/ 455369 h 2617544"/>
                <a:gd name="connsiteX67" fmla="*/ 740972 w 2439420"/>
                <a:gd name="connsiteY67" fmla="*/ 469657 h 2617544"/>
                <a:gd name="connsiteX68" fmla="*/ 745734 w 2439420"/>
                <a:gd name="connsiteY68" fmla="*/ 483944 h 2617544"/>
                <a:gd name="connsiteX69" fmla="*/ 745734 w 2439420"/>
                <a:gd name="connsiteY69" fmla="*/ 495850 h 2617544"/>
                <a:gd name="connsiteX70" fmla="*/ 748115 w 2439420"/>
                <a:gd name="connsiteY70" fmla="*/ 517282 h 2617544"/>
                <a:gd name="connsiteX71" fmla="*/ 755259 w 2439420"/>
                <a:gd name="connsiteY71" fmla="*/ 536332 h 2617544"/>
                <a:gd name="connsiteX72" fmla="*/ 745734 w 2439420"/>
                <a:gd name="connsiteY72" fmla="*/ 564907 h 2617544"/>
                <a:gd name="connsiteX73" fmla="*/ 736209 w 2439420"/>
                <a:gd name="connsiteY73" fmla="*/ 579194 h 2617544"/>
                <a:gd name="connsiteX74" fmla="*/ 736209 w 2439420"/>
                <a:gd name="connsiteY74" fmla="*/ 650632 h 2617544"/>
                <a:gd name="connsiteX75" fmla="*/ 740972 w 2439420"/>
                <a:gd name="connsiteY75" fmla="*/ 664919 h 2617544"/>
                <a:gd name="connsiteX76" fmla="*/ 745734 w 2439420"/>
                <a:gd name="connsiteY76" fmla="*/ 683969 h 2617544"/>
                <a:gd name="connsiteX77" fmla="*/ 760022 w 2439420"/>
                <a:gd name="connsiteY77" fmla="*/ 731594 h 2617544"/>
                <a:gd name="connsiteX78" fmla="*/ 764784 w 2439420"/>
                <a:gd name="connsiteY78" fmla="*/ 745882 h 2617544"/>
                <a:gd name="connsiteX79" fmla="*/ 771928 w 2439420"/>
                <a:gd name="connsiteY79" fmla="*/ 791125 h 2617544"/>
                <a:gd name="connsiteX80" fmla="*/ 750497 w 2439420"/>
                <a:gd name="connsiteY80" fmla="*/ 812557 h 2617544"/>
                <a:gd name="connsiteX81" fmla="*/ 731447 w 2439420"/>
                <a:gd name="connsiteY81" fmla="*/ 817319 h 2617544"/>
                <a:gd name="connsiteX82" fmla="*/ 712397 w 2439420"/>
                <a:gd name="connsiteY82" fmla="*/ 824463 h 2617544"/>
                <a:gd name="connsiteX83" fmla="*/ 683822 w 2439420"/>
                <a:gd name="connsiteY83" fmla="*/ 843513 h 2617544"/>
                <a:gd name="connsiteX84" fmla="*/ 674297 w 2439420"/>
                <a:gd name="connsiteY84" fmla="*/ 860182 h 2617544"/>
                <a:gd name="connsiteX85" fmla="*/ 660009 w 2439420"/>
                <a:gd name="connsiteY85" fmla="*/ 869707 h 2617544"/>
                <a:gd name="connsiteX86" fmla="*/ 650484 w 2439420"/>
                <a:gd name="connsiteY86" fmla="*/ 883994 h 2617544"/>
                <a:gd name="connsiteX87" fmla="*/ 640959 w 2439420"/>
                <a:gd name="connsiteY87" fmla="*/ 964957 h 2617544"/>
                <a:gd name="connsiteX88" fmla="*/ 626672 w 2439420"/>
                <a:gd name="connsiteY88" fmla="*/ 998294 h 2617544"/>
                <a:gd name="connsiteX89" fmla="*/ 593334 w 2439420"/>
                <a:gd name="connsiteY89" fmla="*/ 1012582 h 2617544"/>
                <a:gd name="connsiteX90" fmla="*/ 588572 w 2439420"/>
                <a:gd name="connsiteY90" fmla="*/ 1026869 h 2617544"/>
                <a:gd name="connsiteX91" fmla="*/ 593334 w 2439420"/>
                <a:gd name="connsiteY91" fmla="*/ 1041157 h 2617544"/>
                <a:gd name="connsiteX92" fmla="*/ 579047 w 2439420"/>
                <a:gd name="connsiteY92" fmla="*/ 1055444 h 2617544"/>
                <a:gd name="connsiteX93" fmla="*/ 569521 w 2439420"/>
                <a:gd name="connsiteY93" fmla="*/ 1098307 h 2617544"/>
                <a:gd name="connsiteX94" fmla="*/ 552854 w 2439420"/>
                <a:gd name="connsiteY94" fmla="*/ 1129262 h 2617544"/>
                <a:gd name="connsiteX95" fmla="*/ 533803 w 2439420"/>
                <a:gd name="connsiteY95" fmla="*/ 1150694 h 2617544"/>
                <a:gd name="connsiteX96" fmla="*/ 519515 w 2439420"/>
                <a:gd name="connsiteY96" fmla="*/ 1179269 h 2617544"/>
                <a:gd name="connsiteX97" fmla="*/ 498084 w 2439420"/>
                <a:gd name="connsiteY97" fmla="*/ 1226894 h 2617544"/>
                <a:gd name="connsiteX98" fmla="*/ 493322 w 2439420"/>
                <a:gd name="connsiteY98" fmla="*/ 1241182 h 2617544"/>
                <a:gd name="connsiteX99" fmla="*/ 474272 w 2439420"/>
                <a:gd name="connsiteY99" fmla="*/ 1274519 h 2617544"/>
                <a:gd name="connsiteX100" fmla="*/ 464747 w 2439420"/>
                <a:gd name="connsiteY100" fmla="*/ 1293569 h 2617544"/>
                <a:gd name="connsiteX101" fmla="*/ 459984 w 2439420"/>
                <a:gd name="connsiteY101" fmla="*/ 1307857 h 2617544"/>
                <a:gd name="connsiteX102" fmla="*/ 450459 w 2439420"/>
                <a:gd name="connsiteY102" fmla="*/ 1322144 h 2617544"/>
                <a:gd name="connsiteX103" fmla="*/ 436172 w 2439420"/>
                <a:gd name="connsiteY103" fmla="*/ 1360244 h 2617544"/>
                <a:gd name="connsiteX104" fmla="*/ 412359 w 2439420"/>
                <a:gd name="connsiteY104" fmla="*/ 1403107 h 2617544"/>
                <a:gd name="connsiteX105" fmla="*/ 398072 w 2439420"/>
                <a:gd name="connsiteY105" fmla="*/ 1436445 h 2617544"/>
                <a:gd name="connsiteX106" fmla="*/ 393310 w 2439420"/>
                <a:gd name="connsiteY106" fmla="*/ 1465019 h 2617544"/>
                <a:gd name="connsiteX107" fmla="*/ 379022 w 2439420"/>
                <a:gd name="connsiteY107" fmla="*/ 1526932 h 2617544"/>
                <a:gd name="connsiteX108" fmla="*/ 374259 w 2439420"/>
                <a:gd name="connsiteY108" fmla="*/ 1565032 h 2617544"/>
                <a:gd name="connsiteX109" fmla="*/ 369497 w 2439420"/>
                <a:gd name="connsiteY109" fmla="*/ 1579319 h 2617544"/>
                <a:gd name="connsiteX110" fmla="*/ 357591 w 2439420"/>
                <a:gd name="connsiteY110" fmla="*/ 1615038 h 2617544"/>
                <a:gd name="connsiteX111" fmla="*/ 343303 w 2439420"/>
                <a:gd name="connsiteY111" fmla="*/ 1660282 h 2617544"/>
                <a:gd name="connsiteX112" fmla="*/ 336159 w 2439420"/>
                <a:gd name="connsiteY112" fmla="*/ 1684094 h 2617544"/>
                <a:gd name="connsiteX113" fmla="*/ 326634 w 2439420"/>
                <a:gd name="connsiteY113" fmla="*/ 1698382 h 2617544"/>
                <a:gd name="connsiteX114" fmla="*/ 321872 w 2439420"/>
                <a:gd name="connsiteY114" fmla="*/ 1712669 h 2617544"/>
                <a:gd name="connsiteX115" fmla="*/ 307584 w 2439420"/>
                <a:gd name="connsiteY115" fmla="*/ 1722194 h 2617544"/>
                <a:gd name="connsiteX116" fmla="*/ 293297 w 2439420"/>
                <a:gd name="connsiteY116" fmla="*/ 1750769 h 2617544"/>
                <a:gd name="connsiteX117" fmla="*/ 283772 w 2439420"/>
                <a:gd name="connsiteY117" fmla="*/ 1779344 h 2617544"/>
                <a:gd name="connsiteX118" fmla="*/ 267103 w 2439420"/>
                <a:gd name="connsiteY118" fmla="*/ 1810301 h 2617544"/>
                <a:gd name="connsiteX119" fmla="*/ 231384 w 2439420"/>
                <a:gd name="connsiteY119" fmla="*/ 1846019 h 2617544"/>
                <a:gd name="connsiteX120" fmla="*/ 207572 w 2439420"/>
                <a:gd name="connsiteY120" fmla="*/ 1869832 h 2617544"/>
                <a:gd name="connsiteX121" fmla="*/ 202809 w 2439420"/>
                <a:gd name="connsiteY121" fmla="*/ 1884119 h 2617544"/>
                <a:gd name="connsiteX122" fmla="*/ 174234 w 2439420"/>
                <a:gd name="connsiteY122" fmla="*/ 1903169 h 2617544"/>
                <a:gd name="connsiteX123" fmla="*/ 159947 w 2439420"/>
                <a:gd name="connsiteY123" fmla="*/ 1912694 h 2617544"/>
                <a:gd name="connsiteX124" fmla="*/ 131372 w 2439420"/>
                <a:gd name="connsiteY124" fmla="*/ 1941270 h 2617544"/>
                <a:gd name="connsiteX125" fmla="*/ 102797 w 2439420"/>
                <a:gd name="connsiteY125" fmla="*/ 1953175 h 2617544"/>
                <a:gd name="connsiteX126" fmla="*/ 78985 w 2439420"/>
                <a:gd name="connsiteY126" fmla="*/ 1965081 h 2617544"/>
                <a:gd name="connsiteX127" fmla="*/ 45647 w 2439420"/>
                <a:gd name="connsiteY127" fmla="*/ 1981750 h 2617544"/>
                <a:gd name="connsiteX128" fmla="*/ 24215 w 2439420"/>
                <a:gd name="connsiteY128" fmla="*/ 1986513 h 2617544"/>
                <a:gd name="connsiteX129" fmla="*/ 403 w 2439420"/>
                <a:gd name="connsiteY129" fmla="*/ 1996038 h 2617544"/>
                <a:gd name="connsiteX130" fmla="*/ 12309 w 2439420"/>
                <a:gd name="connsiteY130" fmla="*/ 2036519 h 2617544"/>
                <a:gd name="connsiteX131" fmla="*/ 43265 w 2439420"/>
                <a:gd name="connsiteY131" fmla="*/ 2062713 h 2617544"/>
                <a:gd name="connsiteX132" fmla="*/ 67079 w 2439420"/>
                <a:gd name="connsiteY132" fmla="*/ 2079382 h 2617544"/>
                <a:gd name="connsiteX133" fmla="*/ 90890 w 2439420"/>
                <a:gd name="connsiteY133" fmla="*/ 2084144 h 2617544"/>
                <a:gd name="connsiteX134" fmla="*/ 114703 w 2439420"/>
                <a:gd name="connsiteY134" fmla="*/ 2105575 h 2617544"/>
                <a:gd name="connsiteX135" fmla="*/ 119466 w 2439420"/>
                <a:gd name="connsiteY135" fmla="*/ 2134151 h 2617544"/>
                <a:gd name="connsiteX136" fmla="*/ 126609 w 2439420"/>
                <a:gd name="connsiteY136" fmla="*/ 2155582 h 2617544"/>
                <a:gd name="connsiteX137" fmla="*/ 121847 w 2439420"/>
                <a:gd name="connsiteY137" fmla="*/ 2193682 h 2617544"/>
                <a:gd name="connsiteX138" fmla="*/ 112322 w 2439420"/>
                <a:gd name="connsiteY138" fmla="*/ 2212732 h 2617544"/>
                <a:gd name="connsiteX139" fmla="*/ 100416 w 2439420"/>
                <a:gd name="connsiteY139" fmla="*/ 2231781 h 2617544"/>
                <a:gd name="connsiteX140" fmla="*/ 71841 w 2439420"/>
                <a:gd name="connsiteY140" fmla="*/ 2234163 h 2617544"/>
                <a:gd name="connsiteX141" fmla="*/ 50409 w 2439420"/>
                <a:gd name="connsiteY141" fmla="*/ 2260357 h 2617544"/>
                <a:gd name="connsiteX142" fmla="*/ 21834 w 2439420"/>
                <a:gd name="connsiteY142" fmla="*/ 2274644 h 2617544"/>
                <a:gd name="connsiteX143" fmla="*/ 31359 w 2439420"/>
                <a:gd name="connsiteY143" fmla="*/ 2298457 h 2617544"/>
                <a:gd name="connsiteX144" fmla="*/ 21834 w 2439420"/>
                <a:gd name="connsiteY144" fmla="*/ 2331794 h 2617544"/>
                <a:gd name="connsiteX145" fmla="*/ 12309 w 2439420"/>
                <a:gd name="connsiteY145" fmla="*/ 2346082 h 2617544"/>
                <a:gd name="connsiteX146" fmla="*/ 374259 w 2439420"/>
                <a:gd name="connsiteY146" fmla="*/ 2617544 h 2617544"/>
                <a:gd name="connsiteX147" fmla="*/ 690172 w 2439420"/>
                <a:gd name="connsiteY147" fmla="*/ 2427044 h 2617544"/>
                <a:gd name="connsiteX0" fmla="*/ 690172 w 2409867"/>
                <a:gd name="connsiteY0" fmla="*/ 2427044 h 2617544"/>
                <a:gd name="connsiteX1" fmla="*/ 1055297 w 2409867"/>
                <a:gd name="connsiteY1" fmla="*/ 2026994 h 2617544"/>
                <a:gd name="connsiteX2" fmla="*/ 1275166 w 2409867"/>
                <a:gd name="connsiteY2" fmla="*/ 1637263 h 2617544"/>
                <a:gd name="connsiteX3" fmla="*/ 1446615 w 2409867"/>
                <a:gd name="connsiteY3" fmla="*/ 1287220 h 2617544"/>
                <a:gd name="connsiteX4" fmla="*/ 1864922 w 2409867"/>
                <a:gd name="connsiteY4" fmla="*/ 1118944 h 2617544"/>
                <a:gd name="connsiteX5" fmla="*/ 2230047 w 2409867"/>
                <a:gd name="connsiteY5" fmla="*/ 952257 h 2617544"/>
                <a:gd name="connsiteX6" fmla="*/ 2341171 w 2409867"/>
                <a:gd name="connsiteY6" fmla="*/ 838751 h 2617544"/>
                <a:gd name="connsiteX7" fmla="*/ 2331646 w 2409867"/>
                <a:gd name="connsiteY7" fmla="*/ 742706 h 2617544"/>
                <a:gd name="connsiteX8" fmla="*/ 2407053 w 2409867"/>
                <a:gd name="connsiteY8" fmla="*/ 770488 h 2617544"/>
                <a:gd name="connsiteX9" fmla="*/ 2322122 w 2409867"/>
                <a:gd name="connsiteY9" fmla="*/ 541094 h 2617544"/>
                <a:gd name="connsiteX10" fmla="*/ 2307834 w 2409867"/>
                <a:gd name="connsiteY10" fmla="*/ 531569 h 2617544"/>
                <a:gd name="connsiteX11" fmla="*/ 2264972 w 2409867"/>
                <a:gd name="connsiteY11" fmla="*/ 512519 h 2617544"/>
                <a:gd name="connsiteX12" fmla="*/ 2241159 w 2409867"/>
                <a:gd name="connsiteY12" fmla="*/ 486326 h 2617544"/>
                <a:gd name="connsiteX13" fmla="*/ 2231634 w 2409867"/>
                <a:gd name="connsiteY13" fmla="*/ 464894 h 2617544"/>
                <a:gd name="connsiteX14" fmla="*/ 2212584 w 2409867"/>
                <a:gd name="connsiteY14" fmla="*/ 455369 h 2617544"/>
                <a:gd name="connsiteX15" fmla="*/ 2198297 w 2409867"/>
                <a:gd name="connsiteY15" fmla="*/ 445844 h 2617544"/>
                <a:gd name="connsiteX16" fmla="*/ 2179247 w 2409867"/>
                <a:gd name="connsiteY16" fmla="*/ 450607 h 2617544"/>
                <a:gd name="connsiteX17" fmla="*/ 2155434 w 2409867"/>
                <a:gd name="connsiteY17" fmla="*/ 426794 h 2617544"/>
                <a:gd name="connsiteX18" fmla="*/ 2136384 w 2409867"/>
                <a:gd name="connsiteY18" fmla="*/ 398219 h 2617544"/>
                <a:gd name="connsiteX19" fmla="*/ 2126859 w 2409867"/>
                <a:gd name="connsiteY19" fmla="*/ 369644 h 2617544"/>
                <a:gd name="connsiteX20" fmla="*/ 2103047 w 2409867"/>
                <a:gd name="connsiteY20" fmla="*/ 369644 h 2617544"/>
                <a:gd name="connsiteX21" fmla="*/ 2088759 w 2409867"/>
                <a:gd name="connsiteY21" fmla="*/ 355357 h 2617544"/>
                <a:gd name="connsiteX22" fmla="*/ 2050660 w 2409867"/>
                <a:gd name="connsiteY22" fmla="*/ 348213 h 2617544"/>
                <a:gd name="connsiteX23" fmla="*/ 2007797 w 2409867"/>
                <a:gd name="connsiteY23" fmla="*/ 336307 h 2617544"/>
                <a:gd name="connsiteX24" fmla="*/ 1976841 w 2409867"/>
                <a:gd name="connsiteY24" fmla="*/ 333925 h 2617544"/>
                <a:gd name="connsiteX25" fmla="*/ 1948266 w 2409867"/>
                <a:gd name="connsiteY25" fmla="*/ 329163 h 2617544"/>
                <a:gd name="connsiteX26" fmla="*/ 1926834 w 2409867"/>
                <a:gd name="connsiteY26" fmla="*/ 312494 h 2617544"/>
                <a:gd name="connsiteX27" fmla="*/ 1912547 w 2409867"/>
                <a:gd name="connsiteY27" fmla="*/ 317257 h 2617544"/>
                <a:gd name="connsiteX28" fmla="*/ 1841109 w 2409867"/>
                <a:gd name="connsiteY28" fmla="*/ 302969 h 2617544"/>
                <a:gd name="connsiteX29" fmla="*/ 1812534 w 2409867"/>
                <a:gd name="connsiteY29" fmla="*/ 293444 h 2617544"/>
                <a:gd name="connsiteX30" fmla="*/ 1798247 w 2409867"/>
                <a:gd name="connsiteY30" fmla="*/ 288682 h 2617544"/>
                <a:gd name="connsiteX31" fmla="*/ 1783959 w 2409867"/>
                <a:gd name="connsiteY31" fmla="*/ 298207 h 2617544"/>
                <a:gd name="connsiteX32" fmla="*/ 1769672 w 2409867"/>
                <a:gd name="connsiteY32" fmla="*/ 302969 h 2617544"/>
                <a:gd name="connsiteX33" fmla="*/ 1741097 w 2409867"/>
                <a:gd name="connsiteY33" fmla="*/ 331544 h 2617544"/>
                <a:gd name="connsiteX34" fmla="*/ 1717284 w 2409867"/>
                <a:gd name="connsiteY34" fmla="*/ 326782 h 2617544"/>
                <a:gd name="connsiteX35" fmla="*/ 1683947 w 2409867"/>
                <a:gd name="connsiteY35" fmla="*/ 317257 h 2617544"/>
                <a:gd name="connsiteX36" fmla="*/ 1650609 w 2409867"/>
                <a:gd name="connsiteY36" fmla="*/ 312494 h 2617544"/>
                <a:gd name="connsiteX37" fmla="*/ 1622034 w 2409867"/>
                <a:gd name="connsiteY37" fmla="*/ 307732 h 2617544"/>
                <a:gd name="connsiteX38" fmla="*/ 1581553 w 2409867"/>
                <a:gd name="connsiteY38" fmla="*/ 291063 h 2617544"/>
                <a:gd name="connsiteX39" fmla="*/ 1552978 w 2409867"/>
                <a:gd name="connsiteY39" fmla="*/ 291063 h 2617544"/>
                <a:gd name="connsiteX40" fmla="*/ 1541072 w 2409867"/>
                <a:gd name="connsiteY40" fmla="*/ 274394 h 2617544"/>
                <a:gd name="connsiteX41" fmla="*/ 1526784 w 2409867"/>
                <a:gd name="connsiteY41" fmla="*/ 255344 h 2617544"/>
                <a:gd name="connsiteX42" fmla="*/ 1522021 w 2409867"/>
                <a:gd name="connsiteY42" fmla="*/ 229150 h 2617544"/>
                <a:gd name="connsiteX43" fmla="*/ 1533929 w 2409867"/>
                <a:gd name="connsiteY43" fmla="*/ 200576 h 2617544"/>
                <a:gd name="connsiteX44" fmla="*/ 1564884 w 2409867"/>
                <a:gd name="connsiteY44" fmla="*/ 174382 h 2617544"/>
                <a:gd name="connsiteX45" fmla="*/ 1557740 w 2409867"/>
                <a:gd name="connsiteY45" fmla="*/ 148188 h 2617544"/>
                <a:gd name="connsiteX46" fmla="*/ 1564884 w 2409867"/>
                <a:gd name="connsiteY46" fmla="*/ 117231 h 2617544"/>
                <a:gd name="connsiteX47" fmla="*/ 1583934 w 2409867"/>
                <a:gd name="connsiteY47" fmla="*/ 93419 h 2617544"/>
                <a:gd name="connsiteX48" fmla="*/ 1588697 w 2409867"/>
                <a:gd name="connsiteY48" fmla="*/ 79132 h 2617544"/>
                <a:gd name="connsiteX49" fmla="*/ 1579172 w 2409867"/>
                <a:gd name="connsiteY49" fmla="*/ 64844 h 2617544"/>
                <a:gd name="connsiteX50" fmla="*/ 1545834 w 2409867"/>
                <a:gd name="connsiteY50" fmla="*/ 38650 h 2617544"/>
                <a:gd name="connsiteX51" fmla="*/ 1522022 w 2409867"/>
                <a:gd name="connsiteY51" fmla="*/ 36269 h 2617544"/>
                <a:gd name="connsiteX52" fmla="*/ 1507734 w 2409867"/>
                <a:gd name="connsiteY52" fmla="*/ 550 h 2617544"/>
                <a:gd name="connsiteX53" fmla="*/ 1414072 w 2409867"/>
                <a:gd name="connsiteY53" fmla="*/ 17219 h 2617544"/>
                <a:gd name="connsiteX54" fmla="*/ 1365652 w 2409867"/>
                <a:gd name="connsiteY54" fmla="*/ 52144 h 2617544"/>
                <a:gd name="connsiteX55" fmla="*/ 1285484 w 2409867"/>
                <a:gd name="connsiteY55" fmla="*/ 75164 h 2617544"/>
                <a:gd name="connsiteX56" fmla="*/ 1263259 w 2409867"/>
                <a:gd name="connsiteY56" fmla="*/ 93419 h 2617544"/>
                <a:gd name="connsiteX57" fmla="*/ 1210872 w 2409867"/>
                <a:gd name="connsiteY57" fmla="*/ 120407 h 2617544"/>
                <a:gd name="connsiteX58" fmla="*/ 1144197 w 2409867"/>
                <a:gd name="connsiteY58" fmla="*/ 174382 h 2617544"/>
                <a:gd name="connsiteX59" fmla="*/ 972747 w 2409867"/>
                <a:gd name="connsiteY59" fmla="*/ 272807 h 2617544"/>
                <a:gd name="connsiteX60" fmla="*/ 783834 w 2409867"/>
                <a:gd name="connsiteY60" fmla="*/ 317257 h 2617544"/>
                <a:gd name="connsiteX61" fmla="*/ 712397 w 2409867"/>
                <a:gd name="connsiteY61" fmla="*/ 345832 h 2617544"/>
                <a:gd name="connsiteX62" fmla="*/ 702872 w 2409867"/>
                <a:gd name="connsiteY62" fmla="*/ 374407 h 2617544"/>
                <a:gd name="connsiteX63" fmla="*/ 698109 w 2409867"/>
                <a:gd name="connsiteY63" fmla="*/ 388694 h 2617544"/>
                <a:gd name="connsiteX64" fmla="*/ 683822 w 2409867"/>
                <a:gd name="connsiteY64" fmla="*/ 419650 h 2617544"/>
                <a:gd name="connsiteX65" fmla="*/ 702872 w 2409867"/>
                <a:gd name="connsiteY65" fmla="*/ 445844 h 2617544"/>
                <a:gd name="connsiteX66" fmla="*/ 731447 w 2409867"/>
                <a:gd name="connsiteY66" fmla="*/ 455369 h 2617544"/>
                <a:gd name="connsiteX67" fmla="*/ 740972 w 2409867"/>
                <a:gd name="connsiteY67" fmla="*/ 469657 h 2617544"/>
                <a:gd name="connsiteX68" fmla="*/ 745734 w 2409867"/>
                <a:gd name="connsiteY68" fmla="*/ 483944 h 2617544"/>
                <a:gd name="connsiteX69" fmla="*/ 745734 w 2409867"/>
                <a:gd name="connsiteY69" fmla="*/ 495850 h 2617544"/>
                <a:gd name="connsiteX70" fmla="*/ 748115 w 2409867"/>
                <a:gd name="connsiteY70" fmla="*/ 517282 h 2617544"/>
                <a:gd name="connsiteX71" fmla="*/ 755259 w 2409867"/>
                <a:gd name="connsiteY71" fmla="*/ 536332 h 2617544"/>
                <a:gd name="connsiteX72" fmla="*/ 745734 w 2409867"/>
                <a:gd name="connsiteY72" fmla="*/ 564907 h 2617544"/>
                <a:gd name="connsiteX73" fmla="*/ 736209 w 2409867"/>
                <a:gd name="connsiteY73" fmla="*/ 579194 h 2617544"/>
                <a:gd name="connsiteX74" fmla="*/ 736209 w 2409867"/>
                <a:gd name="connsiteY74" fmla="*/ 650632 h 2617544"/>
                <a:gd name="connsiteX75" fmla="*/ 740972 w 2409867"/>
                <a:gd name="connsiteY75" fmla="*/ 664919 h 2617544"/>
                <a:gd name="connsiteX76" fmla="*/ 745734 w 2409867"/>
                <a:gd name="connsiteY76" fmla="*/ 683969 h 2617544"/>
                <a:gd name="connsiteX77" fmla="*/ 760022 w 2409867"/>
                <a:gd name="connsiteY77" fmla="*/ 731594 h 2617544"/>
                <a:gd name="connsiteX78" fmla="*/ 764784 w 2409867"/>
                <a:gd name="connsiteY78" fmla="*/ 745882 h 2617544"/>
                <a:gd name="connsiteX79" fmla="*/ 771928 w 2409867"/>
                <a:gd name="connsiteY79" fmla="*/ 791125 h 2617544"/>
                <a:gd name="connsiteX80" fmla="*/ 750497 w 2409867"/>
                <a:gd name="connsiteY80" fmla="*/ 812557 h 2617544"/>
                <a:gd name="connsiteX81" fmla="*/ 731447 w 2409867"/>
                <a:gd name="connsiteY81" fmla="*/ 817319 h 2617544"/>
                <a:gd name="connsiteX82" fmla="*/ 712397 w 2409867"/>
                <a:gd name="connsiteY82" fmla="*/ 824463 h 2617544"/>
                <a:gd name="connsiteX83" fmla="*/ 683822 w 2409867"/>
                <a:gd name="connsiteY83" fmla="*/ 843513 h 2617544"/>
                <a:gd name="connsiteX84" fmla="*/ 674297 w 2409867"/>
                <a:gd name="connsiteY84" fmla="*/ 860182 h 2617544"/>
                <a:gd name="connsiteX85" fmla="*/ 660009 w 2409867"/>
                <a:gd name="connsiteY85" fmla="*/ 869707 h 2617544"/>
                <a:gd name="connsiteX86" fmla="*/ 650484 w 2409867"/>
                <a:gd name="connsiteY86" fmla="*/ 883994 h 2617544"/>
                <a:gd name="connsiteX87" fmla="*/ 640959 w 2409867"/>
                <a:gd name="connsiteY87" fmla="*/ 964957 h 2617544"/>
                <a:gd name="connsiteX88" fmla="*/ 626672 w 2409867"/>
                <a:gd name="connsiteY88" fmla="*/ 998294 h 2617544"/>
                <a:gd name="connsiteX89" fmla="*/ 593334 w 2409867"/>
                <a:gd name="connsiteY89" fmla="*/ 1012582 h 2617544"/>
                <a:gd name="connsiteX90" fmla="*/ 588572 w 2409867"/>
                <a:gd name="connsiteY90" fmla="*/ 1026869 h 2617544"/>
                <a:gd name="connsiteX91" fmla="*/ 593334 w 2409867"/>
                <a:gd name="connsiteY91" fmla="*/ 1041157 h 2617544"/>
                <a:gd name="connsiteX92" fmla="*/ 579047 w 2409867"/>
                <a:gd name="connsiteY92" fmla="*/ 1055444 h 2617544"/>
                <a:gd name="connsiteX93" fmla="*/ 569521 w 2409867"/>
                <a:gd name="connsiteY93" fmla="*/ 1098307 h 2617544"/>
                <a:gd name="connsiteX94" fmla="*/ 552854 w 2409867"/>
                <a:gd name="connsiteY94" fmla="*/ 1129262 h 2617544"/>
                <a:gd name="connsiteX95" fmla="*/ 533803 w 2409867"/>
                <a:gd name="connsiteY95" fmla="*/ 1150694 h 2617544"/>
                <a:gd name="connsiteX96" fmla="*/ 519515 w 2409867"/>
                <a:gd name="connsiteY96" fmla="*/ 1179269 h 2617544"/>
                <a:gd name="connsiteX97" fmla="*/ 498084 w 2409867"/>
                <a:gd name="connsiteY97" fmla="*/ 1226894 h 2617544"/>
                <a:gd name="connsiteX98" fmla="*/ 493322 w 2409867"/>
                <a:gd name="connsiteY98" fmla="*/ 1241182 h 2617544"/>
                <a:gd name="connsiteX99" fmla="*/ 474272 w 2409867"/>
                <a:gd name="connsiteY99" fmla="*/ 1274519 h 2617544"/>
                <a:gd name="connsiteX100" fmla="*/ 464747 w 2409867"/>
                <a:gd name="connsiteY100" fmla="*/ 1293569 h 2617544"/>
                <a:gd name="connsiteX101" fmla="*/ 459984 w 2409867"/>
                <a:gd name="connsiteY101" fmla="*/ 1307857 h 2617544"/>
                <a:gd name="connsiteX102" fmla="*/ 450459 w 2409867"/>
                <a:gd name="connsiteY102" fmla="*/ 1322144 h 2617544"/>
                <a:gd name="connsiteX103" fmla="*/ 436172 w 2409867"/>
                <a:gd name="connsiteY103" fmla="*/ 1360244 h 2617544"/>
                <a:gd name="connsiteX104" fmla="*/ 412359 w 2409867"/>
                <a:gd name="connsiteY104" fmla="*/ 1403107 h 2617544"/>
                <a:gd name="connsiteX105" fmla="*/ 398072 w 2409867"/>
                <a:gd name="connsiteY105" fmla="*/ 1436445 h 2617544"/>
                <a:gd name="connsiteX106" fmla="*/ 393310 w 2409867"/>
                <a:gd name="connsiteY106" fmla="*/ 1465019 h 2617544"/>
                <a:gd name="connsiteX107" fmla="*/ 379022 w 2409867"/>
                <a:gd name="connsiteY107" fmla="*/ 1526932 h 2617544"/>
                <a:gd name="connsiteX108" fmla="*/ 374259 w 2409867"/>
                <a:gd name="connsiteY108" fmla="*/ 1565032 h 2617544"/>
                <a:gd name="connsiteX109" fmla="*/ 369497 w 2409867"/>
                <a:gd name="connsiteY109" fmla="*/ 1579319 h 2617544"/>
                <a:gd name="connsiteX110" fmla="*/ 357591 w 2409867"/>
                <a:gd name="connsiteY110" fmla="*/ 1615038 h 2617544"/>
                <a:gd name="connsiteX111" fmla="*/ 343303 w 2409867"/>
                <a:gd name="connsiteY111" fmla="*/ 1660282 h 2617544"/>
                <a:gd name="connsiteX112" fmla="*/ 336159 w 2409867"/>
                <a:gd name="connsiteY112" fmla="*/ 1684094 h 2617544"/>
                <a:gd name="connsiteX113" fmla="*/ 326634 w 2409867"/>
                <a:gd name="connsiteY113" fmla="*/ 1698382 h 2617544"/>
                <a:gd name="connsiteX114" fmla="*/ 321872 w 2409867"/>
                <a:gd name="connsiteY114" fmla="*/ 1712669 h 2617544"/>
                <a:gd name="connsiteX115" fmla="*/ 307584 w 2409867"/>
                <a:gd name="connsiteY115" fmla="*/ 1722194 h 2617544"/>
                <a:gd name="connsiteX116" fmla="*/ 293297 w 2409867"/>
                <a:gd name="connsiteY116" fmla="*/ 1750769 h 2617544"/>
                <a:gd name="connsiteX117" fmla="*/ 283772 w 2409867"/>
                <a:gd name="connsiteY117" fmla="*/ 1779344 h 2617544"/>
                <a:gd name="connsiteX118" fmla="*/ 267103 w 2409867"/>
                <a:gd name="connsiteY118" fmla="*/ 1810301 h 2617544"/>
                <a:gd name="connsiteX119" fmla="*/ 231384 w 2409867"/>
                <a:gd name="connsiteY119" fmla="*/ 1846019 h 2617544"/>
                <a:gd name="connsiteX120" fmla="*/ 207572 w 2409867"/>
                <a:gd name="connsiteY120" fmla="*/ 1869832 h 2617544"/>
                <a:gd name="connsiteX121" fmla="*/ 202809 w 2409867"/>
                <a:gd name="connsiteY121" fmla="*/ 1884119 h 2617544"/>
                <a:gd name="connsiteX122" fmla="*/ 174234 w 2409867"/>
                <a:gd name="connsiteY122" fmla="*/ 1903169 h 2617544"/>
                <a:gd name="connsiteX123" fmla="*/ 159947 w 2409867"/>
                <a:gd name="connsiteY123" fmla="*/ 1912694 h 2617544"/>
                <a:gd name="connsiteX124" fmla="*/ 131372 w 2409867"/>
                <a:gd name="connsiteY124" fmla="*/ 1941270 h 2617544"/>
                <a:gd name="connsiteX125" fmla="*/ 102797 w 2409867"/>
                <a:gd name="connsiteY125" fmla="*/ 1953175 h 2617544"/>
                <a:gd name="connsiteX126" fmla="*/ 78985 w 2409867"/>
                <a:gd name="connsiteY126" fmla="*/ 1965081 h 2617544"/>
                <a:gd name="connsiteX127" fmla="*/ 45647 w 2409867"/>
                <a:gd name="connsiteY127" fmla="*/ 1981750 h 2617544"/>
                <a:gd name="connsiteX128" fmla="*/ 24215 w 2409867"/>
                <a:gd name="connsiteY128" fmla="*/ 1986513 h 2617544"/>
                <a:gd name="connsiteX129" fmla="*/ 403 w 2409867"/>
                <a:gd name="connsiteY129" fmla="*/ 1996038 h 2617544"/>
                <a:gd name="connsiteX130" fmla="*/ 12309 w 2409867"/>
                <a:gd name="connsiteY130" fmla="*/ 2036519 h 2617544"/>
                <a:gd name="connsiteX131" fmla="*/ 43265 w 2409867"/>
                <a:gd name="connsiteY131" fmla="*/ 2062713 h 2617544"/>
                <a:gd name="connsiteX132" fmla="*/ 67079 w 2409867"/>
                <a:gd name="connsiteY132" fmla="*/ 2079382 h 2617544"/>
                <a:gd name="connsiteX133" fmla="*/ 90890 w 2409867"/>
                <a:gd name="connsiteY133" fmla="*/ 2084144 h 2617544"/>
                <a:gd name="connsiteX134" fmla="*/ 114703 w 2409867"/>
                <a:gd name="connsiteY134" fmla="*/ 2105575 h 2617544"/>
                <a:gd name="connsiteX135" fmla="*/ 119466 w 2409867"/>
                <a:gd name="connsiteY135" fmla="*/ 2134151 h 2617544"/>
                <a:gd name="connsiteX136" fmla="*/ 126609 w 2409867"/>
                <a:gd name="connsiteY136" fmla="*/ 2155582 h 2617544"/>
                <a:gd name="connsiteX137" fmla="*/ 121847 w 2409867"/>
                <a:gd name="connsiteY137" fmla="*/ 2193682 h 2617544"/>
                <a:gd name="connsiteX138" fmla="*/ 112322 w 2409867"/>
                <a:gd name="connsiteY138" fmla="*/ 2212732 h 2617544"/>
                <a:gd name="connsiteX139" fmla="*/ 100416 w 2409867"/>
                <a:gd name="connsiteY139" fmla="*/ 2231781 h 2617544"/>
                <a:gd name="connsiteX140" fmla="*/ 71841 w 2409867"/>
                <a:gd name="connsiteY140" fmla="*/ 2234163 h 2617544"/>
                <a:gd name="connsiteX141" fmla="*/ 50409 w 2409867"/>
                <a:gd name="connsiteY141" fmla="*/ 2260357 h 2617544"/>
                <a:gd name="connsiteX142" fmla="*/ 21834 w 2409867"/>
                <a:gd name="connsiteY142" fmla="*/ 2274644 h 2617544"/>
                <a:gd name="connsiteX143" fmla="*/ 31359 w 2409867"/>
                <a:gd name="connsiteY143" fmla="*/ 2298457 h 2617544"/>
                <a:gd name="connsiteX144" fmla="*/ 21834 w 2409867"/>
                <a:gd name="connsiteY144" fmla="*/ 2331794 h 2617544"/>
                <a:gd name="connsiteX145" fmla="*/ 12309 w 2409867"/>
                <a:gd name="connsiteY145" fmla="*/ 2346082 h 2617544"/>
                <a:gd name="connsiteX146" fmla="*/ 374259 w 2409867"/>
                <a:gd name="connsiteY146" fmla="*/ 2617544 h 2617544"/>
                <a:gd name="connsiteX147" fmla="*/ 690172 w 2409867"/>
                <a:gd name="connsiteY147" fmla="*/ 2427044 h 2617544"/>
                <a:gd name="connsiteX0" fmla="*/ 690172 w 2355468"/>
                <a:gd name="connsiteY0" fmla="*/ 2427044 h 2617544"/>
                <a:gd name="connsiteX1" fmla="*/ 1055297 w 2355468"/>
                <a:gd name="connsiteY1" fmla="*/ 2026994 h 2617544"/>
                <a:gd name="connsiteX2" fmla="*/ 1275166 w 2355468"/>
                <a:gd name="connsiteY2" fmla="*/ 1637263 h 2617544"/>
                <a:gd name="connsiteX3" fmla="*/ 1446615 w 2355468"/>
                <a:gd name="connsiteY3" fmla="*/ 1287220 h 2617544"/>
                <a:gd name="connsiteX4" fmla="*/ 1864922 w 2355468"/>
                <a:gd name="connsiteY4" fmla="*/ 1118944 h 2617544"/>
                <a:gd name="connsiteX5" fmla="*/ 2230047 w 2355468"/>
                <a:gd name="connsiteY5" fmla="*/ 952257 h 2617544"/>
                <a:gd name="connsiteX6" fmla="*/ 2341171 w 2355468"/>
                <a:gd name="connsiteY6" fmla="*/ 838751 h 2617544"/>
                <a:gd name="connsiteX7" fmla="*/ 2331646 w 2355468"/>
                <a:gd name="connsiteY7" fmla="*/ 742706 h 2617544"/>
                <a:gd name="connsiteX8" fmla="*/ 2349903 w 2355468"/>
                <a:gd name="connsiteY8" fmla="*/ 681588 h 2617544"/>
                <a:gd name="connsiteX9" fmla="*/ 2322122 w 2355468"/>
                <a:gd name="connsiteY9" fmla="*/ 541094 h 2617544"/>
                <a:gd name="connsiteX10" fmla="*/ 2307834 w 2355468"/>
                <a:gd name="connsiteY10" fmla="*/ 531569 h 2617544"/>
                <a:gd name="connsiteX11" fmla="*/ 2264972 w 2355468"/>
                <a:gd name="connsiteY11" fmla="*/ 512519 h 2617544"/>
                <a:gd name="connsiteX12" fmla="*/ 2241159 w 2355468"/>
                <a:gd name="connsiteY12" fmla="*/ 486326 h 2617544"/>
                <a:gd name="connsiteX13" fmla="*/ 2231634 w 2355468"/>
                <a:gd name="connsiteY13" fmla="*/ 464894 h 2617544"/>
                <a:gd name="connsiteX14" fmla="*/ 2212584 w 2355468"/>
                <a:gd name="connsiteY14" fmla="*/ 455369 h 2617544"/>
                <a:gd name="connsiteX15" fmla="*/ 2198297 w 2355468"/>
                <a:gd name="connsiteY15" fmla="*/ 445844 h 2617544"/>
                <a:gd name="connsiteX16" fmla="*/ 2179247 w 2355468"/>
                <a:gd name="connsiteY16" fmla="*/ 450607 h 2617544"/>
                <a:gd name="connsiteX17" fmla="*/ 2155434 w 2355468"/>
                <a:gd name="connsiteY17" fmla="*/ 426794 h 2617544"/>
                <a:gd name="connsiteX18" fmla="*/ 2136384 w 2355468"/>
                <a:gd name="connsiteY18" fmla="*/ 398219 h 2617544"/>
                <a:gd name="connsiteX19" fmla="*/ 2126859 w 2355468"/>
                <a:gd name="connsiteY19" fmla="*/ 369644 h 2617544"/>
                <a:gd name="connsiteX20" fmla="*/ 2103047 w 2355468"/>
                <a:gd name="connsiteY20" fmla="*/ 369644 h 2617544"/>
                <a:gd name="connsiteX21" fmla="*/ 2088759 w 2355468"/>
                <a:gd name="connsiteY21" fmla="*/ 355357 h 2617544"/>
                <a:gd name="connsiteX22" fmla="*/ 2050660 w 2355468"/>
                <a:gd name="connsiteY22" fmla="*/ 348213 h 2617544"/>
                <a:gd name="connsiteX23" fmla="*/ 2007797 w 2355468"/>
                <a:gd name="connsiteY23" fmla="*/ 336307 h 2617544"/>
                <a:gd name="connsiteX24" fmla="*/ 1976841 w 2355468"/>
                <a:gd name="connsiteY24" fmla="*/ 333925 h 2617544"/>
                <a:gd name="connsiteX25" fmla="*/ 1948266 w 2355468"/>
                <a:gd name="connsiteY25" fmla="*/ 329163 h 2617544"/>
                <a:gd name="connsiteX26" fmla="*/ 1926834 w 2355468"/>
                <a:gd name="connsiteY26" fmla="*/ 312494 h 2617544"/>
                <a:gd name="connsiteX27" fmla="*/ 1912547 w 2355468"/>
                <a:gd name="connsiteY27" fmla="*/ 317257 h 2617544"/>
                <a:gd name="connsiteX28" fmla="*/ 1841109 w 2355468"/>
                <a:gd name="connsiteY28" fmla="*/ 302969 h 2617544"/>
                <a:gd name="connsiteX29" fmla="*/ 1812534 w 2355468"/>
                <a:gd name="connsiteY29" fmla="*/ 293444 h 2617544"/>
                <a:gd name="connsiteX30" fmla="*/ 1798247 w 2355468"/>
                <a:gd name="connsiteY30" fmla="*/ 288682 h 2617544"/>
                <a:gd name="connsiteX31" fmla="*/ 1783959 w 2355468"/>
                <a:gd name="connsiteY31" fmla="*/ 298207 h 2617544"/>
                <a:gd name="connsiteX32" fmla="*/ 1769672 w 2355468"/>
                <a:gd name="connsiteY32" fmla="*/ 302969 h 2617544"/>
                <a:gd name="connsiteX33" fmla="*/ 1741097 w 2355468"/>
                <a:gd name="connsiteY33" fmla="*/ 331544 h 2617544"/>
                <a:gd name="connsiteX34" fmla="*/ 1717284 w 2355468"/>
                <a:gd name="connsiteY34" fmla="*/ 326782 h 2617544"/>
                <a:gd name="connsiteX35" fmla="*/ 1683947 w 2355468"/>
                <a:gd name="connsiteY35" fmla="*/ 317257 h 2617544"/>
                <a:gd name="connsiteX36" fmla="*/ 1650609 w 2355468"/>
                <a:gd name="connsiteY36" fmla="*/ 312494 h 2617544"/>
                <a:gd name="connsiteX37" fmla="*/ 1622034 w 2355468"/>
                <a:gd name="connsiteY37" fmla="*/ 307732 h 2617544"/>
                <a:gd name="connsiteX38" fmla="*/ 1581553 w 2355468"/>
                <a:gd name="connsiteY38" fmla="*/ 291063 h 2617544"/>
                <a:gd name="connsiteX39" fmla="*/ 1552978 w 2355468"/>
                <a:gd name="connsiteY39" fmla="*/ 291063 h 2617544"/>
                <a:gd name="connsiteX40" fmla="*/ 1541072 w 2355468"/>
                <a:gd name="connsiteY40" fmla="*/ 274394 h 2617544"/>
                <a:gd name="connsiteX41" fmla="*/ 1526784 w 2355468"/>
                <a:gd name="connsiteY41" fmla="*/ 255344 h 2617544"/>
                <a:gd name="connsiteX42" fmla="*/ 1522021 w 2355468"/>
                <a:gd name="connsiteY42" fmla="*/ 229150 h 2617544"/>
                <a:gd name="connsiteX43" fmla="*/ 1533929 w 2355468"/>
                <a:gd name="connsiteY43" fmla="*/ 200576 h 2617544"/>
                <a:gd name="connsiteX44" fmla="*/ 1564884 w 2355468"/>
                <a:gd name="connsiteY44" fmla="*/ 174382 h 2617544"/>
                <a:gd name="connsiteX45" fmla="*/ 1557740 w 2355468"/>
                <a:gd name="connsiteY45" fmla="*/ 148188 h 2617544"/>
                <a:gd name="connsiteX46" fmla="*/ 1564884 w 2355468"/>
                <a:gd name="connsiteY46" fmla="*/ 117231 h 2617544"/>
                <a:gd name="connsiteX47" fmla="*/ 1583934 w 2355468"/>
                <a:gd name="connsiteY47" fmla="*/ 93419 h 2617544"/>
                <a:gd name="connsiteX48" fmla="*/ 1588697 w 2355468"/>
                <a:gd name="connsiteY48" fmla="*/ 79132 h 2617544"/>
                <a:gd name="connsiteX49" fmla="*/ 1579172 w 2355468"/>
                <a:gd name="connsiteY49" fmla="*/ 64844 h 2617544"/>
                <a:gd name="connsiteX50" fmla="*/ 1545834 w 2355468"/>
                <a:gd name="connsiteY50" fmla="*/ 38650 h 2617544"/>
                <a:gd name="connsiteX51" fmla="*/ 1522022 w 2355468"/>
                <a:gd name="connsiteY51" fmla="*/ 36269 h 2617544"/>
                <a:gd name="connsiteX52" fmla="*/ 1507734 w 2355468"/>
                <a:gd name="connsiteY52" fmla="*/ 550 h 2617544"/>
                <a:gd name="connsiteX53" fmla="*/ 1414072 w 2355468"/>
                <a:gd name="connsiteY53" fmla="*/ 17219 h 2617544"/>
                <a:gd name="connsiteX54" fmla="*/ 1365652 w 2355468"/>
                <a:gd name="connsiteY54" fmla="*/ 52144 h 2617544"/>
                <a:gd name="connsiteX55" fmla="*/ 1285484 w 2355468"/>
                <a:gd name="connsiteY55" fmla="*/ 75164 h 2617544"/>
                <a:gd name="connsiteX56" fmla="*/ 1263259 w 2355468"/>
                <a:gd name="connsiteY56" fmla="*/ 93419 h 2617544"/>
                <a:gd name="connsiteX57" fmla="*/ 1210872 w 2355468"/>
                <a:gd name="connsiteY57" fmla="*/ 120407 h 2617544"/>
                <a:gd name="connsiteX58" fmla="*/ 1144197 w 2355468"/>
                <a:gd name="connsiteY58" fmla="*/ 174382 h 2617544"/>
                <a:gd name="connsiteX59" fmla="*/ 972747 w 2355468"/>
                <a:gd name="connsiteY59" fmla="*/ 272807 h 2617544"/>
                <a:gd name="connsiteX60" fmla="*/ 783834 w 2355468"/>
                <a:gd name="connsiteY60" fmla="*/ 317257 h 2617544"/>
                <a:gd name="connsiteX61" fmla="*/ 712397 w 2355468"/>
                <a:gd name="connsiteY61" fmla="*/ 345832 h 2617544"/>
                <a:gd name="connsiteX62" fmla="*/ 702872 w 2355468"/>
                <a:gd name="connsiteY62" fmla="*/ 374407 h 2617544"/>
                <a:gd name="connsiteX63" fmla="*/ 698109 w 2355468"/>
                <a:gd name="connsiteY63" fmla="*/ 388694 h 2617544"/>
                <a:gd name="connsiteX64" fmla="*/ 683822 w 2355468"/>
                <a:gd name="connsiteY64" fmla="*/ 419650 h 2617544"/>
                <a:gd name="connsiteX65" fmla="*/ 702872 w 2355468"/>
                <a:gd name="connsiteY65" fmla="*/ 445844 h 2617544"/>
                <a:gd name="connsiteX66" fmla="*/ 731447 w 2355468"/>
                <a:gd name="connsiteY66" fmla="*/ 455369 h 2617544"/>
                <a:gd name="connsiteX67" fmla="*/ 740972 w 2355468"/>
                <a:gd name="connsiteY67" fmla="*/ 469657 h 2617544"/>
                <a:gd name="connsiteX68" fmla="*/ 745734 w 2355468"/>
                <a:gd name="connsiteY68" fmla="*/ 483944 h 2617544"/>
                <a:gd name="connsiteX69" fmla="*/ 745734 w 2355468"/>
                <a:gd name="connsiteY69" fmla="*/ 495850 h 2617544"/>
                <a:gd name="connsiteX70" fmla="*/ 748115 w 2355468"/>
                <a:gd name="connsiteY70" fmla="*/ 517282 h 2617544"/>
                <a:gd name="connsiteX71" fmla="*/ 755259 w 2355468"/>
                <a:gd name="connsiteY71" fmla="*/ 536332 h 2617544"/>
                <a:gd name="connsiteX72" fmla="*/ 745734 w 2355468"/>
                <a:gd name="connsiteY72" fmla="*/ 564907 h 2617544"/>
                <a:gd name="connsiteX73" fmla="*/ 736209 w 2355468"/>
                <a:gd name="connsiteY73" fmla="*/ 579194 h 2617544"/>
                <a:gd name="connsiteX74" fmla="*/ 736209 w 2355468"/>
                <a:gd name="connsiteY74" fmla="*/ 650632 h 2617544"/>
                <a:gd name="connsiteX75" fmla="*/ 740972 w 2355468"/>
                <a:gd name="connsiteY75" fmla="*/ 664919 h 2617544"/>
                <a:gd name="connsiteX76" fmla="*/ 745734 w 2355468"/>
                <a:gd name="connsiteY76" fmla="*/ 683969 h 2617544"/>
                <a:gd name="connsiteX77" fmla="*/ 760022 w 2355468"/>
                <a:gd name="connsiteY77" fmla="*/ 731594 h 2617544"/>
                <a:gd name="connsiteX78" fmla="*/ 764784 w 2355468"/>
                <a:gd name="connsiteY78" fmla="*/ 745882 h 2617544"/>
                <a:gd name="connsiteX79" fmla="*/ 771928 w 2355468"/>
                <a:gd name="connsiteY79" fmla="*/ 791125 h 2617544"/>
                <a:gd name="connsiteX80" fmla="*/ 750497 w 2355468"/>
                <a:gd name="connsiteY80" fmla="*/ 812557 h 2617544"/>
                <a:gd name="connsiteX81" fmla="*/ 731447 w 2355468"/>
                <a:gd name="connsiteY81" fmla="*/ 817319 h 2617544"/>
                <a:gd name="connsiteX82" fmla="*/ 712397 w 2355468"/>
                <a:gd name="connsiteY82" fmla="*/ 824463 h 2617544"/>
                <a:gd name="connsiteX83" fmla="*/ 683822 w 2355468"/>
                <a:gd name="connsiteY83" fmla="*/ 843513 h 2617544"/>
                <a:gd name="connsiteX84" fmla="*/ 674297 w 2355468"/>
                <a:gd name="connsiteY84" fmla="*/ 860182 h 2617544"/>
                <a:gd name="connsiteX85" fmla="*/ 660009 w 2355468"/>
                <a:gd name="connsiteY85" fmla="*/ 869707 h 2617544"/>
                <a:gd name="connsiteX86" fmla="*/ 650484 w 2355468"/>
                <a:gd name="connsiteY86" fmla="*/ 883994 h 2617544"/>
                <a:gd name="connsiteX87" fmla="*/ 640959 w 2355468"/>
                <a:gd name="connsiteY87" fmla="*/ 964957 h 2617544"/>
                <a:gd name="connsiteX88" fmla="*/ 626672 w 2355468"/>
                <a:gd name="connsiteY88" fmla="*/ 998294 h 2617544"/>
                <a:gd name="connsiteX89" fmla="*/ 593334 w 2355468"/>
                <a:gd name="connsiteY89" fmla="*/ 1012582 h 2617544"/>
                <a:gd name="connsiteX90" fmla="*/ 588572 w 2355468"/>
                <a:gd name="connsiteY90" fmla="*/ 1026869 h 2617544"/>
                <a:gd name="connsiteX91" fmla="*/ 593334 w 2355468"/>
                <a:gd name="connsiteY91" fmla="*/ 1041157 h 2617544"/>
                <a:gd name="connsiteX92" fmla="*/ 579047 w 2355468"/>
                <a:gd name="connsiteY92" fmla="*/ 1055444 h 2617544"/>
                <a:gd name="connsiteX93" fmla="*/ 569521 w 2355468"/>
                <a:gd name="connsiteY93" fmla="*/ 1098307 h 2617544"/>
                <a:gd name="connsiteX94" fmla="*/ 552854 w 2355468"/>
                <a:gd name="connsiteY94" fmla="*/ 1129262 h 2617544"/>
                <a:gd name="connsiteX95" fmla="*/ 533803 w 2355468"/>
                <a:gd name="connsiteY95" fmla="*/ 1150694 h 2617544"/>
                <a:gd name="connsiteX96" fmla="*/ 519515 w 2355468"/>
                <a:gd name="connsiteY96" fmla="*/ 1179269 h 2617544"/>
                <a:gd name="connsiteX97" fmla="*/ 498084 w 2355468"/>
                <a:gd name="connsiteY97" fmla="*/ 1226894 h 2617544"/>
                <a:gd name="connsiteX98" fmla="*/ 493322 w 2355468"/>
                <a:gd name="connsiteY98" fmla="*/ 1241182 h 2617544"/>
                <a:gd name="connsiteX99" fmla="*/ 474272 w 2355468"/>
                <a:gd name="connsiteY99" fmla="*/ 1274519 h 2617544"/>
                <a:gd name="connsiteX100" fmla="*/ 464747 w 2355468"/>
                <a:gd name="connsiteY100" fmla="*/ 1293569 h 2617544"/>
                <a:gd name="connsiteX101" fmla="*/ 459984 w 2355468"/>
                <a:gd name="connsiteY101" fmla="*/ 1307857 h 2617544"/>
                <a:gd name="connsiteX102" fmla="*/ 450459 w 2355468"/>
                <a:gd name="connsiteY102" fmla="*/ 1322144 h 2617544"/>
                <a:gd name="connsiteX103" fmla="*/ 436172 w 2355468"/>
                <a:gd name="connsiteY103" fmla="*/ 1360244 h 2617544"/>
                <a:gd name="connsiteX104" fmla="*/ 412359 w 2355468"/>
                <a:gd name="connsiteY104" fmla="*/ 1403107 h 2617544"/>
                <a:gd name="connsiteX105" fmla="*/ 398072 w 2355468"/>
                <a:gd name="connsiteY105" fmla="*/ 1436445 h 2617544"/>
                <a:gd name="connsiteX106" fmla="*/ 393310 w 2355468"/>
                <a:gd name="connsiteY106" fmla="*/ 1465019 h 2617544"/>
                <a:gd name="connsiteX107" fmla="*/ 379022 w 2355468"/>
                <a:gd name="connsiteY107" fmla="*/ 1526932 h 2617544"/>
                <a:gd name="connsiteX108" fmla="*/ 374259 w 2355468"/>
                <a:gd name="connsiteY108" fmla="*/ 1565032 h 2617544"/>
                <a:gd name="connsiteX109" fmla="*/ 369497 w 2355468"/>
                <a:gd name="connsiteY109" fmla="*/ 1579319 h 2617544"/>
                <a:gd name="connsiteX110" fmla="*/ 357591 w 2355468"/>
                <a:gd name="connsiteY110" fmla="*/ 1615038 h 2617544"/>
                <a:gd name="connsiteX111" fmla="*/ 343303 w 2355468"/>
                <a:gd name="connsiteY111" fmla="*/ 1660282 h 2617544"/>
                <a:gd name="connsiteX112" fmla="*/ 336159 w 2355468"/>
                <a:gd name="connsiteY112" fmla="*/ 1684094 h 2617544"/>
                <a:gd name="connsiteX113" fmla="*/ 326634 w 2355468"/>
                <a:gd name="connsiteY113" fmla="*/ 1698382 h 2617544"/>
                <a:gd name="connsiteX114" fmla="*/ 321872 w 2355468"/>
                <a:gd name="connsiteY114" fmla="*/ 1712669 h 2617544"/>
                <a:gd name="connsiteX115" fmla="*/ 307584 w 2355468"/>
                <a:gd name="connsiteY115" fmla="*/ 1722194 h 2617544"/>
                <a:gd name="connsiteX116" fmla="*/ 293297 w 2355468"/>
                <a:gd name="connsiteY116" fmla="*/ 1750769 h 2617544"/>
                <a:gd name="connsiteX117" fmla="*/ 283772 w 2355468"/>
                <a:gd name="connsiteY117" fmla="*/ 1779344 h 2617544"/>
                <a:gd name="connsiteX118" fmla="*/ 267103 w 2355468"/>
                <a:gd name="connsiteY118" fmla="*/ 1810301 h 2617544"/>
                <a:gd name="connsiteX119" fmla="*/ 231384 w 2355468"/>
                <a:gd name="connsiteY119" fmla="*/ 1846019 h 2617544"/>
                <a:gd name="connsiteX120" fmla="*/ 207572 w 2355468"/>
                <a:gd name="connsiteY120" fmla="*/ 1869832 h 2617544"/>
                <a:gd name="connsiteX121" fmla="*/ 202809 w 2355468"/>
                <a:gd name="connsiteY121" fmla="*/ 1884119 h 2617544"/>
                <a:gd name="connsiteX122" fmla="*/ 174234 w 2355468"/>
                <a:gd name="connsiteY122" fmla="*/ 1903169 h 2617544"/>
                <a:gd name="connsiteX123" fmla="*/ 159947 w 2355468"/>
                <a:gd name="connsiteY123" fmla="*/ 1912694 h 2617544"/>
                <a:gd name="connsiteX124" fmla="*/ 131372 w 2355468"/>
                <a:gd name="connsiteY124" fmla="*/ 1941270 h 2617544"/>
                <a:gd name="connsiteX125" fmla="*/ 102797 w 2355468"/>
                <a:gd name="connsiteY125" fmla="*/ 1953175 h 2617544"/>
                <a:gd name="connsiteX126" fmla="*/ 78985 w 2355468"/>
                <a:gd name="connsiteY126" fmla="*/ 1965081 h 2617544"/>
                <a:gd name="connsiteX127" fmla="*/ 45647 w 2355468"/>
                <a:gd name="connsiteY127" fmla="*/ 1981750 h 2617544"/>
                <a:gd name="connsiteX128" fmla="*/ 24215 w 2355468"/>
                <a:gd name="connsiteY128" fmla="*/ 1986513 h 2617544"/>
                <a:gd name="connsiteX129" fmla="*/ 403 w 2355468"/>
                <a:gd name="connsiteY129" fmla="*/ 1996038 h 2617544"/>
                <a:gd name="connsiteX130" fmla="*/ 12309 w 2355468"/>
                <a:gd name="connsiteY130" fmla="*/ 2036519 h 2617544"/>
                <a:gd name="connsiteX131" fmla="*/ 43265 w 2355468"/>
                <a:gd name="connsiteY131" fmla="*/ 2062713 h 2617544"/>
                <a:gd name="connsiteX132" fmla="*/ 67079 w 2355468"/>
                <a:gd name="connsiteY132" fmla="*/ 2079382 h 2617544"/>
                <a:gd name="connsiteX133" fmla="*/ 90890 w 2355468"/>
                <a:gd name="connsiteY133" fmla="*/ 2084144 h 2617544"/>
                <a:gd name="connsiteX134" fmla="*/ 114703 w 2355468"/>
                <a:gd name="connsiteY134" fmla="*/ 2105575 h 2617544"/>
                <a:gd name="connsiteX135" fmla="*/ 119466 w 2355468"/>
                <a:gd name="connsiteY135" fmla="*/ 2134151 h 2617544"/>
                <a:gd name="connsiteX136" fmla="*/ 126609 w 2355468"/>
                <a:gd name="connsiteY136" fmla="*/ 2155582 h 2617544"/>
                <a:gd name="connsiteX137" fmla="*/ 121847 w 2355468"/>
                <a:gd name="connsiteY137" fmla="*/ 2193682 h 2617544"/>
                <a:gd name="connsiteX138" fmla="*/ 112322 w 2355468"/>
                <a:gd name="connsiteY138" fmla="*/ 2212732 h 2617544"/>
                <a:gd name="connsiteX139" fmla="*/ 100416 w 2355468"/>
                <a:gd name="connsiteY139" fmla="*/ 2231781 h 2617544"/>
                <a:gd name="connsiteX140" fmla="*/ 71841 w 2355468"/>
                <a:gd name="connsiteY140" fmla="*/ 2234163 h 2617544"/>
                <a:gd name="connsiteX141" fmla="*/ 50409 w 2355468"/>
                <a:gd name="connsiteY141" fmla="*/ 2260357 h 2617544"/>
                <a:gd name="connsiteX142" fmla="*/ 21834 w 2355468"/>
                <a:gd name="connsiteY142" fmla="*/ 2274644 h 2617544"/>
                <a:gd name="connsiteX143" fmla="*/ 31359 w 2355468"/>
                <a:gd name="connsiteY143" fmla="*/ 2298457 h 2617544"/>
                <a:gd name="connsiteX144" fmla="*/ 21834 w 2355468"/>
                <a:gd name="connsiteY144" fmla="*/ 2331794 h 2617544"/>
                <a:gd name="connsiteX145" fmla="*/ 12309 w 2355468"/>
                <a:gd name="connsiteY145" fmla="*/ 2346082 h 2617544"/>
                <a:gd name="connsiteX146" fmla="*/ 374259 w 2355468"/>
                <a:gd name="connsiteY146" fmla="*/ 2617544 h 2617544"/>
                <a:gd name="connsiteX147" fmla="*/ 690172 w 2355468"/>
                <a:gd name="connsiteY147" fmla="*/ 2427044 h 2617544"/>
                <a:gd name="connsiteX0" fmla="*/ 690172 w 2354220"/>
                <a:gd name="connsiteY0" fmla="*/ 2427044 h 2617544"/>
                <a:gd name="connsiteX1" fmla="*/ 1055297 w 2354220"/>
                <a:gd name="connsiteY1" fmla="*/ 2026994 h 2617544"/>
                <a:gd name="connsiteX2" fmla="*/ 1275166 w 2354220"/>
                <a:gd name="connsiteY2" fmla="*/ 1637263 h 2617544"/>
                <a:gd name="connsiteX3" fmla="*/ 1446615 w 2354220"/>
                <a:gd name="connsiteY3" fmla="*/ 1287220 h 2617544"/>
                <a:gd name="connsiteX4" fmla="*/ 1864922 w 2354220"/>
                <a:gd name="connsiteY4" fmla="*/ 1118944 h 2617544"/>
                <a:gd name="connsiteX5" fmla="*/ 2230047 w 2354220"/>
                <a:gd name="connsiteY5" fmla="*/ 952257 h 2617544"/>
                <a:gd name="connsiteX6" fmla="*/ 2341171 w 2354220"/>
                <a:gd name="connsiteY6" fmla="*/ 838751 h 2617544"/>
                <a:gd name="connsiteX7" fmla="*/ 2349903 w 2354220"/>
                <a:gd name="connsiteY7" fmla="*/ 681588 h 2617544"/>
                <a:gd name="connsiteX8" fmla="*/ 2322122 w 2354220"/>
                <a:gd name="connsiteY8" fmla="*/ 541094 h 2617544"/>
                <a:gd name="connsiteX9" fmla="*/ 2307834 w 2354220"/>
                <a:gd name="connsiteY9" fmla="*/ 531569 h 2617544"/>
                <a:gd name="connsiteX10" fmla="*/ 2264972 w 2354220"/>
                <a:gd name="connsiteY10" fmla="*/ 512519 h 2617544"/>
                <a:gd name="connsiteX11" fmla="*/ 2241159 w 2354220"/>
                <a:gd name="connsiteY11" fmla="*/ 486326 h 2617544"/>
                <a:gd name="connsiteX12" fmla="*/ 2231634 w 2354220"/>
                <a:gd name="connsiteY12" fmla="*/ 464894 h 2617544"/>
                <a:gd name="connsiteX13" fmla="*/ 2212584 w 2354220"/>
                <a:gd name="connsiteY13" fmla="*/ 455369 h 2617544"/>
                <a:gd name="connsiteX14" fmla="*/ 2198297 w 2354220"/>
                <a:gd name="connsiteY14" fmla="*/ 445844 h 2617544"/>
                <a:gd name="connsiteX15" fmla="*/ 2179247 w 2354220"/>
                <a:gd name="connsiteY15" fmla="*/ 450607 h 2617544"/>
                <a:gd name="connsiteX16" fmla="*/ 2155434 w 2354220"/>
                <a:gd name="connsiteY16" fmla="*/ 426794 h 2617544"/>
                <a:gd name="connsiteX17" fmla="*/ 2136384 w 2354220"/>
                <a:gd name="connsiteY17" fmla="*/ 398219 h 2617544"/>
                <a:gd name="connsiteX18" fmla="*/ 2126859 w 2354220"/>
                <a:gd name="connsiteY18" fmla="*/ 369644 h 2617544"/>
                <a:gd name="connsiteX19" fmla="*/ 2103047 w 2354220"/>
                <a:gd name="connsiteY19" fmla="*/ 369644 h 2617544"/>
                <a:gd name="connsiteX20" fmla="*/ 2088759 w 2354220"/>
                <a:gd name="connsiteY20" fmla="*/ 355357 h 2617544"/>
                <a:gd name="connsiteX21" fmla="*/ 2050660 w 2354220"/>
                <a:gd name="connsiteY21" fmla="*/ 348213 h 2617544"/>
                <a:gd name="connsiteX22" fmla="*/ 2007797 w 2354220"/>
                <a:gd name="connsiteY22" fmla="*/ 336307 h 2617544"/>
                <a:gd name="connsiteX23" fmla="*/ 1976841 w 2354220"/>
                <a:gd name="connsiteY23" fmla="*/ 333925 h 2617544"/>
                <a:gd name="connsiteX24" fmla="*/ 1948266 w 2354220"/>
                <a:gd name="connsiteY24" fmla="*/ 329163 h 2617544"/>
                <a:gd name="connsiteX25" fmla="*/ 1926834 w 2354220"/>
                <a:gd name="connsiteY25" fmla="*/ 312494 h 2617544"/>
                <a:gd name="connsiteX26" fmla="*/ 1912547 w 2354220"/>
                <a:gd name="connsiteY26" fmla="*/ 317257 h 2617544"/>
                <a:gd name="connsiteX27" fmla="*/ 1841109 w 2354220"/>
                <a:gd name="connsiteY27" fmla="*/ 302969 h 2617544"/>
                <a:gd name="connsiteX28" fmla="*/ 1812534 w 2354220"/>
                <a:gd name="connsiteY28" fmla="*/ 293444 h 2617544"/>
                <a:gd name="connsiteX29" fmla="*/ 1798247 w 2354220"/>
                <a:gd name="connsiteY29" fmla="*/ 288682 h 2617544"/>
                <a:gd name="connsiteX30" fmla="*/ 1783959 w 2354220"/>
                <a:gd name="connsiteY30" fmla="*/ 298207 h 2617544"/>
                <a:gd name="connsiteX31" fmla="*/ 1769672 w 2354220"/>
                <a:gd name="connsiteY31" fmla="*/ 302969 h 2617544"/>
                <a:gd name="connsiteX32" fmla="*/ 1741097 w 2354220"/>
                <a:gd name="connsiteY32" fmla="*/ 331544 h 2617544"/>
                <a:gd name="connsiteX33" fmla="*/ 1717284 w 2354220"/>
                <a:gd name="connsiteY33" fmla="*/ 326782 h 2617544"/>
                <a:gd name="connsiteX34" fmla="*/ 1683947 w 2354220"/>
                <a:gd name="connsiteY34" fmla="*/ 317257 h 2617544"/>
                <a:gd name="connsiteX35" fmla="*/ 1650609 w 2354220"/>
                <a:gd name="connsiteY35" fmla="*/ 312494 h 2617544"/>
                <a:gd name="connsiteX36" fmla="*/ 1622034 w 2354220"/>
                <a:gd name="connsiteY36" fmla="*/ 307732 h 2617544"/>
                <a:gd name="connsiteX37" fmla="*/ 1581553 w 2354220"/>
                <a:gd name="connsiteY37" fmla="*/ 291063 h 2617544"/>
                <a:gd name="connsiteX38" fmla="*/ 1552978 w 2354220"/>
                <a:gd name="connsiteY38" fmla="*/ 291063 h 2617544"/>
                <a:gd name="connsiteX39" fmla="*/ 1541072 w 2354220"/>
                <a:gd name="connsiteY39" fmla="*/ 274394 h 2617544"/>
                <a:gd name="connsiteX40" fmla="*/ 1526784 w 2354220"/>
                <a:gd name="connsiteY40" fmla="*/ 255344 h 2617544"/>
                <a:gd name="connsiteX41" fmla="*/ 1522021 w 2354220"/>
                <a:gd name="connsiteY41" fmla="*/ 229150 h 2617544"/>
                <a:gd name="connsiteX42" fmla="*/ 1533929 w 2354220"/>
                <a:gd name="connsiteY42" fmla="*/ 200576 h 2617544"/>
                <a:gd name="connsiteX43" fmla="*/ 1564884 w 2354220"/>
                <a:gd name="connsiteY43" fmla="*/ 174382 h 2617544"/>
                <a:gd name="connsiteX44" fmla="*/ 1557740 w 2354220"/>
                <a:gd name="connsiteY44" fmla="*/ 148188 h 2617544"/>
                <a:gd name="connsiteX45" fmla="*/ 1564884 w 2354220"/>
                <a:gd name="connsiteY45" fmla="*/ 117231 h 2617544"/>
                <a:gd name="connsiteX46" fmla="*/ 1583934 w 2354220"/>
                <a:gd name="connsiteY46" fmla="*/ 93419 h 2617544"/>
                <a:gd name="connsiteX47" fmla="*/ 1588697 w 2354220"/>
                <a:gd name="connsiteY47" fmla="*/ 79132 h 2617544"/>
                <a:gd name="connsiteX48" fmla="*/ 1579172 w 2354220"/>
                <a:gd name="connsiteY48" fmla="*/ 64844 h 2617544"/>
                <a:gd name="connsiteX49" fmla="*/ 1545834 w 2354220"/>
                <a:gd name="connsiteY49" fmla="*/ 38650 h 2617544"/>
                <a:gd name="connsiteX50" fmla="*/ 1522022 w 2354220"/>
                <a:gd name="connsiteY50" fmla="*/ 36269 h 2617544"/>
                <a:gd name="connsiteX51" fmla="*/ 1507734 w 2354220"/>
                <a:gd name="connsiteY51" fmla="*/ 550 h 2617544"/>
                <a:gd name="connsiteX52" fmla="*/ 1414072 w 2354220"/>
                <a:gd name="connsiteY52" fmla="*/ 17219 h 2617544"/>
                <a:gd name="connsiteX53" fmla="*/ 1365652 w 2354220"/>
                <a:gd name="connsiteY53" fmla="*/ 52144 h 2617544"/>
                <a:gd name="connsiteX54" fmla="*/ 1285484 w 2354220"/>
                <a:gd name="connsiteY54" fmla="*/ 75164 h 2617544"/>
                <a:gd name="connsiteX55" fmla="*/ 1263259 w 2354220"/>
                <a:gd name="connsiteY55" fmla="*/ 93419 h 2617544"/>
                <a:gd name="connsiteX56" fmla="*/ 1210872 w 2354220"/>
                <a:gd name="connsiteY56" fmla="*/ 120407 h 2617544"/>
                <a:gd name="connsiteX57" fmla="*/ 1144197 w 2354220"/>
                <a:gd name="connsiteY57" fmla="*/ 174382 h 2617544"/>
                <a:gd name="connsiteX58" fmla="*/ 972747 w 2354220"/>
                <a:gd name="connsiteY58" fmla="*/ 272807 h 2617544"/>
                <a:gd name="connsiteX59" fmla="*/ 783834 w 2354220"/>
                <a:gd name="connsiteY59" fmla="*/ 317257 h 2617544"/>
                <a:gd name="connsiteX60" fmla="*/ 712397 w 2354220"/>
                <a:gd name="connsiteY60" fmla="*/ 345832 h 2617544"/>
                <a:gd name="connsiteX61" fmla="*/ 702872 w 2354220"/>
                <a:gd name="connsiteY61" fmla="*/ 374407 h 2617544"/>
                <a:gd name="connsiteX62" fmla="*/ 698109 w 2354220"/>
                <a:gd name="connsiteY62" fmla="*/ 388694 h 2617544"/>
                <a:gd name="connsiteX63" fmla="*/ 683822 w 2354220"/>
                <a:gd name="connsiteY63" fmla="*/ 419650 h 2617544"/>
                <a:gd name="connsiteX64" fmla="*/ 702872 w 2354220"/>
                <a:gd name="connsiteY64" fmla="*/ 445844 h 2617544"/>
                <a:gd name="connsiteX65" fmla="*/ 731447 w 2354220"/>
                <a:gd name="connsiteY65" fmla="*/ 455369 h 2617544"/>
                <a:gd name="connsiteX66" fmla="*/ 740972 w 2354220"/>
                <a:gd name="connsiteY66" fmla="*/ 469657 h 2617544"/>
                <a:gd name="connsiteX67" fmla="*/ 745734 w 2354220"/>
                <a:gd name="connsiteY67" fmla="*/ 483944 h 2617544"/>
                <a:gd name="connsiteX68" fmla="*/ 745734 w 2354220"/>
                <a:gd name="connsiteY68" fmla="*/ 495850 h 2617544"/>
                <a:gd name="connsiteX69" fmla="*/ 748115 w 2354220"/>
                <a:gd name="connsiteY69" fmla="*/ 517282 h 2617544"/>
                <a:gd name="connsiteX70" fmla="*/ 755259 w 2354220"/>
                <a:gd name="connsiteY70" fmla="*/ 536332 h 2617544"/>
                <a:gd name="connsiteX71" fmla="*/ 745734 w 2354220"/>
                <a:gd name="connsiteY71" fmla="*/ 564907 h 2617544"/>
                <a:gd name="connsiteX72" fmla="*/ 736209 w 2354220"/>
                <a:gd name="connsiteY72" fmla="*/ 579194 h 2617544"/>
                <a:gd name="connsiteX73" fmla="*/ 736209 w 2354220"/>
                <a:gd name="connsiteY73" fmla="*/ 650632 h 2617544"/>
                <a:gd name="connsiteX74" fmla="*/ 740972 w 2354220"/>
                <a:gd name="connsiteY74" fmla="*/ 664919 h 2617544"/>
                <a:gd name="connsiteX75" fmla="*/ 745734 w 2354220"/>
                <a:gd name="connsiteY75" fmla="*/ 683969 h 2617544"/>
                <a:gd name="connsiteX76" fmla="*/ 760022 w 2354220"/>
                <a:gd name="connsiteY76" fmla="*/ 731594 h 2617544"/>
                <a:gd name="connsiteX77" fmla="*/ 764784 w 2354220"/>
                <a:gd name="connsiteY77" fmla="*/ 745882 h 2617544"/>
                <a:gd name="connsiteX78" fmla="*/ 771928 w 2354220"/>
                <a:gd name="connsiteY78" fmla="*/ 791125 h 2617544"/>
                <a:gd name="connsiteX79" fmla="*/ 750497 w 2354220"/>
                <a:gd name="connsiteY79" fmla="*/ 812557 h 2617544"/>
                <a:gd name="connsiteX80" fmla="*/ 731447 w 2354220"/>
                <a:gd name="connsiteY80" fmla="*/ 817319 h 2617544"/>
                <a:gd name="connsiteX81" fmla="*/ 712397 w 2354220"/>
                <a:gd name="connsiteY81" fmla="*/ 824463 h 2617544"/>
                <a:gd name="connsiteX82" fmla="*/ 683822 w 2354220"/>
                <a:gd name="connsiteY82" fmla="*/ 843513 h 2617544"/>
                <a:gd name="connsiteX83" fmla="*/ 674297 w 2354220"/>
                <a:gd name="connsiteY83" fmla="*/ 860182 h 2617544"/>
                <a:gd name="connsiteX84" fmla="*/ 660009 w 2354220"/>
                <a:gd name="connsiteY84" fmla="*/ 869707 h 2617544"/>
                <a:gd name="connsiteX85" fmla="*/ 650484 w 2354220"/>
                <a:gd name="connsiteY85" fmla="*/ 883994 h 2617544"/>
                <a:gd name="connsiteX86" fmla="*/ 640959 w 2354220"/>
                <a:gd name="connsiteY86" fmla="*/ 964957 h 2617544"/>
                <a:gd name="connsiteX87" fmla="*/ 626672 w 2354220"/>
                <a:gd name="connsiteY87" fmla="*/ 998294 h 2617544"/>
                <a:gd name="connsiteX88" fmla="*/ 593334 w 2354220"/>
                <a:gd name="connsiteY88" fmla="*/ 1012582 h 2617544"/>
                <a:gd name="connsiteX89" fmla="*/ 588572 w 2354220"/>
                <a:gd name="connsiteY89" fmla="*/ 1026869 h 2617544"/>
                <a:gd name="connsiteX90" fmla="*/ 593334 w 2354220"/>
                <a:gd name="connsiteY90" fmla="*/ 1041157 h 2617544"/>
                <a:gd name="connsiteX91" fmla="*/ 579047 w 2354220"/>
                <a:gd name="connsiteY91" fmla="*/ 1055444 h 2617544"/>
                <a:gd name="connsiteX92" fmla="*/ 569521 w 2354220"/>
                <a:gd name="connsiteY92" fmla="*/ 1098307 h 2617544"/>
                <a:gd name="connsiteX93" fmla="*/ 552854 w 2354220"/>
                <a:gd name="connsiteY93" fmla="*/ 1129262 h 2617544"/>
                <a:gd name="connsiteX94" fmla="*/ 533803 w 2354220"/>
                <a:gd name="connsiteY94" fmla="*/ 1150694 h 2617544"/>
                <a:gd name="connsiteX95" fmla="*/ 519515 w 2354220"/>
                <a:gd name="connsiteY95" fmla="*/ 1179269 h 2617544"/>
                <a:gd name="connsiteX96" fmla="*/ 498084 w 2354220"/>
                <a:gd name="connsiteY96" fmla="*/ 1226894 h 2617544"/>
                <a:gd name="connsiteX97" fmla="*/ 493322 w 2354220"/>
                <a:gd name="connsiteY97" fmla="*/ 1241182 h 2617544"/>
                <a:gd name="connsiteX98" fmla="*/ 474272 w 2354220"/>
                <a:gd name="connsiteY98" fmla="*/ 1274519 h 2617544"/>
                <a:gd name="connsiteX99" fmla="*/ 464747 w 2354220"/>
                <a:gd name="connsiteY99" fmla="*/ 1293569 h 2617544"/>
                <a:gd name="connsiteX100" fmla="*/ 459984 w 2354220"/>
                <a:gd name="connsiteY100" fmla="*/ 1307857 h 2617544"/>
                <a:gd name="connsiteX101" fmla="*/ 450459 w 2354220"/>
                <a:gd name="connsiteY101" fmla="*/ 1322144 h 2617544"/>
                <a:gd name="connsiteX102" fmla="*/ 436172 w 2354220"/>
                <a:gd name="connsiteY102" fmla="*/ 1360244 h 2617544"/>
                <a:gd name="connsiteX103" fmla="*/ 412359 w 2354220"/>
                <a:gd name="connsiteY103" fmla="*/ 1403107 h 2617544"/>
                <a:gd name="connsiteX104" fmla="*/ 398072 w 2354220"/>
                <a:gd name="connsiteY104" fmla="*/ 1436445 h 2617544"/>
                <a:gd name="connsiteX105" fmla="*/ 393310 w 2354220"/>
                <a:gd name="connsiteY105" fmla="*/ 1465019 h 2617544"/>
                <a:gd name="connsiteX106" fmla="*/ 379022 w 2354220"/>
                <a:gd name="connsiteY106" fmla="*/ 1526932 h 2617544"/>
                <a:gd name="connsiteX107" fmla="*/ 374259 w 2354220"/>
                <a:gd name="connsiteY107" fmla="*/ 1565032 h 2617544"/>
                <a:gd name="connsiteX108" fmla="*/ 369497 w 2354220"/>
                <a:gd name="connsiteY108" fmla="*/ 1579319 h 2617544"/>
                <a:gd name="connsiteX109" fmla="*/ 357591 w 2354220"/>
                <a:gd name="connsiteY109" fmla="*/ 1615038 h 2617544"/>
                <a:gd name="connsiteX110" fmla="*/ 343303 w 2354220"/>
                <a:gd name="connsiteY110" fmla="*/ 1660282 h 2617544"/>
                <a:gd name="connsiteX111" fmla="*/ 336159 w 2354220"/>
                <a:gd name="connsiteY111" fmla="*/ 1684094 h 2617544"/>
                <a:gd name="connsiteX112" fmla="*/ 326634 w 2354220"/>
                <a:gd name="connsiteY112" fmla="*/ 1698382 h 2617544"/>
                <a:gd name="connsiteX113" fmla="*/ 321872 w 2354220"/>
                <a:gd name="connsiteY113" fmla="*/ 1712669 h 2617544"/>
                <a:gd name="connsiteX114" fmla="*/ 307584 w 2354220"/>
                <a:gd name="connsiteY114" fmla="*/ 1722194 h 2617544"/>
                <a:gd name="connsiteX115" fmla="*/ 293297 w 2354220"/>
                <a:gd name="connsiteY115" fmla="*/ 1750769 h 2617544"/>
                <a:gd name="connsiteX116" fmla="*/ 283772 w 2354220"/>
                <a:gd name="connsiteY116" fmla="*/ 1779344 h 2617544"/>
                <a:gd name="connsiteX117" fmla="*/ 267103 w 2354220"/>
                <a:gd name="connsiteY117" fmla="*/ 1810301 h 2617544"/>
                <a:gd name="connsiteX118" fmla="*/ 231384 w 2354220"/>
                <a:gd name="connsiteY118" fmla="*/ 1846019 h 2617544"/>
                <a:gd name="connsiteX119" fmla="*/ 207572 w 2354220"/>
                <a:gd name="connsiteY119" fmla="*/ 1869832 h 2617544"/>
                <a:gd name="connsiteX120" fmla="*/ 202809 w 2354220"/>
                <a:gd name="connsiteY120" fmla="*/ 1884119 h 2617544"/>
                <a:gd name="connsiteX121" fmla="*/ 174234 w 2354220"/>
                <a:gd name="connsiteY121" fmla="*/ 1903169 h 2617544"/>
                <a:gd name="connsiteX122" fmla="*/ 159947 w 2354220"/>
                <a:gd name="connsiteY122" fmla="*/ 1912694 h 2617544"/>
                <a:gd name="connsiteX123" fmla="*/ 131372 w 2354220"/>
                <a:gd name="connsiteY123" fmla="*/ 1941270 h 2617544"/>
                <a:gd name="connsiteX124" fmla="*/ 102797 w 2354220"/>
                <a:gd name="connsiteY124" fmla="*/ 1953175 h 2617544"/>
                <a:gd name="connsiteX125" fmla="*/ 78985 w 2354220"/>
                <a:gd name="connsiteY125" fmla="*/ 1965081 h 2617544"/>
                <a:gd name="connsiteX126" fmla="*/ 45647 w 2354220"/>
                <a:gd name="connsiteY126" fmla="*/ 1981750 h 2617544"/>
                <a:gd name="connsiteX127" fmla="*/ 24215 w 2354220"/>
                <a:gd name="connsiteY127" fmla="*/ 1986513 h 2617544"/>
                <a:gd name="connsiteX128" fmla="*/ 403 w 2354220"/>
                <a:gd name="connsiteY128" fmla="*/ 1996038 h 2617544"/>
                <a:gd name="connsiteX129" fmla="*/ 12309 w 2354220"/>
                <a:gd name="connsiteY129" fmla="*/ 2036519 h 2617544"/>
                <a:gd name="connsiteX130" fmla="*/ 43265 w 2354220"/>
                <a:gd name="connsiteY130" fmla="*/ 2062713 h 2617544"/>
                <a:gd name="connsiteX131" fmla="*/ 67079 w 2354220"/>
                <a:gd name="connsiteY131" fmla="*/ 2079382 h 2617544"/>
                <a:gd name="connsiteX132" fmla="*/ 90890 w 2354220"/>
                <a:gd name="connsiteY132" fmla="*/ 2084144 h 2617544"/>
                <a:gd name="connsiteX133" fmla="*/ 114703 w 2354220"/>
                <a:gd name="connsiteY133" fmla="*/ 2105575 h 2617544"/>
                <a:gd name="connsiteX134" fmla="*/ 119466 w 2354220"/>
                <a:gd name="connsiteY134" fmla="*/ 2134151 h 2617544"/>
                <a:gd name="connsiteX135" fmla="*/ 126609 w 2354220"/>
                <a:gd name="connsiteY135" fmla="*/ 2155582 h 2617544"/>
                <a:gd name="connsiteX136" fmla="*/ 121847 w 2354220"/>
                <a:gd name="connsiteY136" fmla="*/ 2193682 h 2617544"/>
                <a:gd name="connsiteX137" fmla="*/ 112322 w 2354220"/>
                <a:gd name="connsiteY137" fmla="*/ 2212732 h 2617544"/>
                <a:gd name="connsiteX138" fmla="*/ 100416 w 2354220"/>
                <a:gd name="connsiteY138" fmla="*/ 2231781 h 2617544"/>
                <a:gd name="connsiteX139" fmla="*/ 71841 w 2354220"/>
                <a:gd name="connsiteY139" fmla="*/ 2234163 h 2617544"/>
                <a:gd name="connsiteX140" fmla="*/ 50409 w 2354220"/>
                <a:gd name="connsiteY140" fmla="*/ 2260357 h 2617544"/>
                <a:gd name="connsiteX141" fmla="*/ 21834 w 2354220"/>
                <a:gd name="connsiteY141" fmla="*/ 2274644 h 2617544"/>
                <a:gd name="connsiteX142" fmla="*/ 31359 w 2354220"/>
                <a:gd name="connsiteY142" fmla="*/ 2298457 h 2617544"/>
                <a:gd name="connsiteX143" fmla="*/ 21834 w 2354220"/>
                <a:gd name="connsiteY143" fmla="*/ 2331794 h 2617544"/>
                <a:gd name="connsiteX144" fmla="*/ 12309 w 2354220"/>
                <a:gd name="connsiteY144" fmla="*/ 2346082 h 2617544"/>
                <a:gd name="connsiteX145" fmla="*/ 374259 w 2354220"/>
                <a:gd name="connsiteY145" fmla="*/ 2617544 h 2617544"/>
                <a:gd name="connsiteX146" fmla="*/ 690172 w 2354220"/>
                <a:gd name="connsiteY146" fmla="*/ 2427044 h 2617544"/>
                <a:gd name="connsiteX0" fmla="*/ 690172 w 2380307"/>
                <a:gd name="connsiteY0" fmla="*/ 2427044 h 2617544"/>
                <a:gd name="connsiteX1" fmla="*/ 1055297 w 2380307"/>
                <a:gd name="connsiteY1" fmla="*/ 2026994 h 2617544"/>
                <a:gd name="connsiteX2" fmla="*/ 1275166 w 2380307"/>
                <a:gd name="connsiteY2" fmla="*/ 1637263 h 2617544"/>
                <a:gd name="connsiteX3" fmla="*/ 1446615 w 2380307"/>
                <a:gd name="connsiteY3" fmla="*/ 1287220 h 2617544"/>
                <a:gd name="connsiteX4" fmla="*/ 1864922 w 2380307"/>
                <a:gd name="connsiteY4" fmla="*/ 1118944 h 2617544"/>
                <a:gd name="connsiteX5" fmla="*/ 2341171 w 2380307"/>
                <a:gd name="connsiteY5" fmla="*/ 838751 h 2617544"/>
                <a:gd name="connsiteX6" fmla="*/ 2349903 w 2380307"/>
                <a:gd name="connsiteY6" fmla="*/ 681588 h 2617544"/>
                <a:gd name="connsiteX7" fmla="*/ 2322122 w 2380307"/>
                <a:gd name="connsiteY7" fmla="*/ 541094 h 2617544"/>
                <a:gd name="connsiteX8" fmla="*/ 2307834 w 2380307"/>
                <a:gd name="connsiteY8" fmla="*/ 531569 h 2617544"/>
                <a:gd name="connsiteX9" fmla="*/ 2264972 w 2380307"/>
                <a:gd name="connsiteY9" fmla="*/ 512519 h 2617544"/>
                <a:gd name="connsiteX10" fmla="*/ 2241159 w 2380307"/>
                <a:gd name="connsiteY10" fmla="*/ 486326 h 2617544"/>
                <a:gd name="connsiteX11" fmla="*/ 2231634 w 2380307"/>
                <a:gd name="connsiteY11" fmla="*/ 464894 h 2617544"/>
                <a:gd name="connsiteX12" fmla="*/ 2212584 w 2380307"/>
                <a:gd name="connsiteY12" fmla="*/ 455369 h 2617544"/>
                <a:gd name="connsiteX13" fmla="*/ 2198297 w 2380307"/>
                <a:gd name="connsiteY13" fmla="*/ 445844 h 2617544"/>
                <a:gd name="connsiteX14" fmla="*/ 2179247 w 2380307"/>
                <a:gd name="connsiteY14" fmla="*/ 450607 h 2617544"/>
                <a:gd name="connsiteX15" fmla="*/ 2155434 w 2380307"/>
                <a:gd name="connsiteY15" fmla="*/ 426794 h 2617544"/>
                <a:gd name="connsiteX16" fmla="*/ 2136384 w 2380307"/>
                <a:gd name="connsiteY16" fmla="*/ 398219 h 2617544"/>
                <a:gd name="connsiteX17" fmla="*/ 2126859 w 2380307"/>
                <a:gd name="connsiteY17" fmla="*/ 369644 h 2617544"/>
                <a:gd name="connsiteX18" fmla="*/ 2103047 w 2380307"/>
                <a:gd name="connsiteY18" fmla="*/ 369644 h 2617544"/>
                <a:gd name="connsiteX19" fmla="*/ 2088759 w 2380307"/>
                <a:gd name="connsiteY19" fmla="*/ 355357 h 2617544"/>
                <a:gd name="connsiteX20" fmla="*/ 2050660 w 2380307"/>
                <a:gd name="connsiteY20" fmla="*/ 348213 h 2617544"/>
                <a:gd name="connsiteX21" fmla="*/ 2007797 w 2380307"/>
                <a:gd name="connsiteY21" fmla="*/ 336307 h 2617544"/>
                <a:gd name="connsiteX22" fmla="*/ 1976841 w 2380307"/>
                <a:gd name="connsiteY22" fmla="*/ 333925 h 2617544"/>
                <a:gd name="connsiteX23" fmla="*/ 1948266 w 2380307"/>
                <a:gd name="connsiteY23" fmla="*/ 329163 h 2617544"/>
                <a:gd name="connsiteX24" fmla="*/ 1926834 w 2380307"/>
                <a:gd name="connsiteY24" fmla="*/ 312494 h 2617544"/>
                <a:gd name="connsiteX25" fmla="*/ 1912547 w 2380307"/>
                <a:gd name="connsiteY25" fmla="*/ 317257 h 2617544"/>
                <a:gd name="connsiteX26" fmla="*/ 1841109 w 2380307"/>
                <a:gd name="connsiteY26" fmla="*/ 302969 h 2617544"/>
                <a:gd name="connsiteX27" fmla="*/ 1812534 w 2380307"/>
                <a:gd name="connsiteY27" fmla="*/ 293444 h 2617544"/>
                <a:gd name="connsiteX28" fmla="*/ 1798247 w 2380307"/>
                <a:gd name="connsiteY28" fmla="*/ 288682 h 2617544"/>
                <a:gd name="connsiteX29" fmla="*/ 1783959 w 2380307"/>
                <a:gd name="connsiteY29" fmla="*/ 298207 h 2617544"/>
                <a:gd name="connsiteX30" fmla="*/ 1769672 w 2380307"/>
                <a:gd name="connsiteY30" fmla="*/ 302969 h 2617544"/>
                <a:gd name="connsiteX31" fmla="*/ 1741097 w 2380307"/>
                <a:gd name="connsiteY31" fmla="*/ 331544 h 2617544"/>
                <a:gd name="connsiteX32" fmla="*/ 1717284 w 2380307"/>
                <a:gd name="connsiteY32" fmla="*/ 326782 h 2617544"/>
                <a:gd name="connsiteX33" fmla="*/ 1683947 w 2380307"/>
                <a:gd name="connsiteY33" fmla="*/ 317257 h 2617544"/>
                <a:gd name="connsiteX34" fmla="*/ 1650609 w 2380307"/>
                <a:gd name="connsiteY34" fmla="*/ 312494 h 2617544"/>
                <a:gd name="connsiteX35" fmla="*/ 1622034 w 2380307"/>
                <a:gd name="connsiteY35" fmla="*/ 307732 h 2617544"/>
                <a:gd name="connsiteX36" fmla="*/ 1581553 w 2380307"/>
                <a:gd name="connsiteY36" fmla="*/ 291063 h 2617544"/>
                <a:gd name="connsiteX37" fmla="*/ 1552978 w 2380307"/>
                <a:gd name="connsiteY37" fmla="*/ 291063 h 2617544"/>
                <a:gd name="connsiteX38" fmla="*/ 1541072 w 2380307"/>
                <a:gd name="connsiteY38" fmla="*/ 274394 h 2617544"/>
                <a:gd name="connsiteX39" fmla="*/ 1526784 w 2380307"/>
                <a:gd name="connsiteY39" fmla="*/ 255344 h 2617544"/>
                <a:gd name="connsiteX40" fmla="*/ 1522021 w 2380307"/>
                <a:gd name="connsiteY40" fmla="*/ 229150 h 2617544"/>
                <a:gd name="connsiteX41" fmla="*/ 1533929 w 2380307"/>
                <a:gd name="connsiteY41" fmla="*/ 200576 h 2617544"/>
                <a:gd name="connsiteX42" fmla="*/ 1564884 w 2380307"/>
                <a:gd name="connsiteY42" fmla="*/ 174382 h 2617544"/>
                <a:gd name="connsiteX43" fmla="*/ 1557740 w 2380307"/>
                <a:gd name="connsiteY43" fmla="*/ 148188 h 2617544"/>
                <a:gd name="connsiteX44" fmla="*/ 1564884 w 2380307"/>
                <a:gd name="connsiteY44" fmla="*/ 117231 h 2617544"/>
                <a:gd name="connsiteX45" fmla="*/ 1583934 w 2380307"/>
                <a:gd name="connsiteY45" fmla="*/ 93419 h 2617544"/>
                <a:gd name="connsiteX46" fmla="*/ 1588697 w 2380307"/>
                <a:gd name="connsiteY46" fmla="*/ 79132 h 2617544"/>
                <a:gd name="connsiteX47" fmla="*/ 1579172 w 2380307"/>
                <a:gd name="connsiteY47" fmla="*/ 64844 h 2617544"/>
                <a:gd name="connsiteX48" fmla="*/ 1545834 w 2380307"/>
                <a:gd name="connsiteY48" fmla="*/ 38650 h 2617544"/>
                <a:gd name="connsiteX49" fmla="*/ 1522022 w 2380307"/>
                <a:gd name="connsiteY49" fmla="*/ 36269 h 2617544"/>
                <a:gd name="connsiteX50" fmla="*/ 1507734 w 2380307"/>
                <a:gd name="connsiteY50" fmla="*/ 550 h 2617544"/>
                <a:gd name="connsiteX51" fmla="*/ 1414072 w 2380307"/>
                <a:gd name="connsiteY51" fmla="*/ 17219 h 2617544"/>
                <a:gd name="connsiteX52" fmla="*/ 1365652 w 2380307"/>
                <a:gd name="connsiteY52" fmla="*/ 52144 h 2617544"/>
                <a:gd name="connsiteX53" fmla="*/ 1285484 w 2380307"/>
                <a:gd name="connsiteY53" fmla="*/ 75164 h 2617544"/>
                <a:gd name="connsiteX54" fmla="*/ 1263259 w 2380307"/>
                <a:gd name="connsiteY54" fmla="*/ 93419 h 2617544"/>
                <a:gd name="connsiteX55" fmla="*/ 1210872 w 2380307"/>
                <a:gd name="connsiteY55" fmla="*/ 120407 h 2617544"/>
                <a:gd name="connsiteX56" fmla="*/ 1144197 w 2380307"/>
                <a:gd name="connsiteY56" fmla="*/ 174382 h 2617544"/>
                <a:gd name="connsiteX57" fmla="*/ 972747 w 2380307"/>
                <a:gd name="connsiteY57" fmla="*/ 272807 h 2617544"/>
                <a:gd name="connsiteX58" fmla="*/ 783834 w 2380307"/>
                <a:gd name="connsiteY58" fmla="*/ 317257 h 2617544"/>
                <a:gd name="connsiteX59" fmla="*/ 712397 w 2380307"/>
                <a:gd name="connsiteY59" fmla="*/ 345832 h 2617544"/>
                <a:gd name="connsiteX60" fmla="*/ 702872 w 2380307"/>
                <a:gd name="connsiteY60" fmla="*/ 374407 h 2617544"/>
                <a:gd name="connsiteX61" fmla="*/ 698109 w 2380307"/>
                <a:gd name="connsiteY61" fmla="*/ 388694 h 2617544"/>
                <a:gd name="connsiteX62" fmla="*/ 683822 w 2380307"/>
                <a:gd name="connsiteY62" fmla="*/ 419650 h 2617544"/>
                <a:gd name="connsiteX63" fmla="*/ 702872 w 2380307"/>
                <a:gd name="connsiteY63" fmla="*/ 445844 h 2617544"/>
                <a:gd name="connsiteX64" fmla="*/ 731447 w 2380307"/>
                <a:gd name="connsiteY64" fmla="*/ 455369 h 2617544"/>
                <a:gd name="connsiteX65" fmla="*/ 740972 w 2380307"/>
                <a:gd name="connsiteY65" fmla="*/ 469657 h 2617544"/>
                <a:gd name="connsiteX66" fmla="*/ 745734 w 2380307"/>
                <a:gd name="connsiteY66" fmla="*/ 483944 h 2617544"/>
                <a:gd name="connsiteX67" fmla="*/ 745734 w 2380307"/>
                <a:gd name="connsiteY67" fmla="*/ 495850 h 2617544"/>
                <a:gd name="connsiteX68" fmla="*/ 748115 w 2380307"/>
                <a:gd name="connsiteY68" fmla="*/ 517282 h 2617544"/>
                <a:gd name="connsiteX69" fmla="*/ 755259 w 2380307"/>
                <a:gd name="connsiteY69" fmla="*/ 536332 h 2617544"/>
                <a:gd name="connsiteX70" fmla="*/ 745734 w 2380307"/>
                <a:gd name="connsiteY70" fmla="*/ 564907 h 2617544"/>
                <a:gd name="connsiteX71" fmla="*/ 736209 w 2380307"/>
                <a:gd name="connsiteY71" fmla="*/ 579194 h 2617544"/>
                <a:gd name="connsiteX72" fmla="*/ 736209 w 2380307"/>
                <a:gd name="connsiteY72" fmla="*/ 650632 h 2617544"/>
                <a:gd name="connsiteX73" fmla="*/ 740972 w 2380307"/>
                <a:gd name="connsiteY73" fmla="*/ 664919 h 2617544"/>
                <a:gd name="connsiteX74" fmla="*/ 745734 w 2380307"/>
                <a:gd name="connsiteY74" fmla="*/ 683969 h 2617544"/>
                <a:gd name="connsiteX75" fmla="*/ 760022 w 2380307"/>
                <a:gd name="connsiteY75" fmla="*/ 731594 h 2617544"/>
                <a:gd name="connsiteX76" fmla="*/ 764784 w 2380307"/>
                <a:gd name="connsiteY76" fmla="*/ 745882 h 2617544"/>
                <a:gd name="connsiteX77" fmla="*/ 771928 w 2380307"/>
                <a:gd name="connsiteY77" fmla="*/ 791125 h 2617544"/>
                <a:gd name="connsiteX78" fmla="*/ 750497 w 2380307"/>
                <a:gd name="connsiteY78" fmla="*/ 812557 h 2617544"/>
                <a:gd name="connsiteX79" fmla="*/ 731447 w 2380307"/>
                <a:gd name="connsiteY79" fmla="*/ 817319 h 2617544"/>
                <a:gd name="connsiteX80" fmla="*/ 712397 w 2380307"/>
                <a:gd name="connsiteY80" fmla="*/ 824463 h 2617544"/>
                <a:gd name="connsiteX81" fmla="*/ 683822 w 2380307"/>
                <a:gd name="connsiteY81" fmla="*/ 843513 h 2617544"/>
                <a:gd name="connsiteX82" fmla="*/ 674297 w 2380307"/>
                <a:gd name="connsiteY82" fmla="*/ 860182 h 2617544"/>
                <a:gd name="connsiteX83" fmla="*/ 660009 w 2380307"/>
                <a:gd name="connsiteY83" fmla="*/ 869707 h 2617544"/>
                <a:gd name="connsiteX84" fmla="*/ 650484 w 2380307"/>
                <a:gd name="connsiteY84" fmla="*/ 883994 h 2617544"/>
                <a:gd name="connsiteX85" fmla="*/ 640959 w 2380307"/>
                <a:gd name="connsiteY85" fmla="*/ 964957 h 2617544"/>
                <a:gd name="connsiteX86" fmla="*/ 626672 w 2380307"/>
                <a:gd name="connsiteY86" fmla="*/ 998294 h 2617544"/>
                <a:gd name="connsiteX87" fmla="*/ 593334 w 2380307"/>
                <a:gd name="connsiteY87" fmla="*/ 1012582 h 2617544"/>
                <a:gd name="connsiteX88" fmla="*/ 588572 w 2380307"/>
                <a:gd name="connsiteY88" fmla="*/ 1026869 h 2617544"/>
                <a:gd name="connsiteX89" fmla="*/ 593334 w 2380307"/>
                <a:gd name="connsiteY89" fmla="*/ 1041157 h 2617544"/>
                <a:gd name="connsiteX90" fmla="*/ 579047 w 2380307"/>
                <a:gd name="connsiteY90" fmla="*/ 1055444 h 2617544"/>
                <a:gd name="connsiteX91" fmla="*/ 569521 w 2380307"/>
                <a:gd name="connsiteY91" fmla="*/ 1098307 h 2617544"/>
                <a:gd name="connsiteX92" fmla="*/ 552854 w 2380307"/>
                <a:gd name="connsiteY92" fmla="*/ 1129262 h 2617544"/>
                <a:gd name="connsiteX93" fmla="*/ 533803 w 2380307"/>
                <a:gd name="connsiteY93" fmla="*/ 1150694 h 2617544"/>
                <a:gd name="connsiteX94" fmla="*/ 519515 w 2380307"/>
                <a:gd name="connsiteY94" fmla="*/ 1179269 h 2617544"/>
                <a:gd name="connsiteX95" fmla="*/ 498084 w 2380307"/>
                <a:gd name="connsiteY95" fmla="*/ 1226894 h 2617544"/>
                <a:gd name="connsiteX96" fmla="*/ 493322 w 2380307"/>
                <a:gd name="connsiteY96" fmla="*/ 1241182 h 2617544"/>
                <a:gd name="connsiteX97" fmla="*/ 474272 w 2380307"/>
                <a:gd name="connsiteY97" fmla="*/ 1274519 h 2617544"/>
                <a:gd name="connsiteX98" fmla="*/ 464747 w 2380307"/>
                <a:gd name="connsiteY98" fmla="*/ 1293569 h 2617544"/>
                <a:gd name="connsiteX99" fmla="*/ 459984 w 2380307"/>
                <a:gd name="connsiteY99" fmla="*/ 1307857 h 2617544"/>
                <a:gd name="connsiteX100" fmla="*/ 450459 w 2380307"/>
                <a:gd name="connsiteY100" fmla="*/ 1322144 h 2617544"/>
                <a:gd name="connsiteX101" fmla="*/ 436172 w 2380307"/>
                <a:gd name="connsiteY101" fmla="*/ 1360244 h 2617544"/>
                <a:gd name="connsiteX102" fmla="*/ 412359 w 2380307"/>
                <a:gd name="connsiteY102" fmla="*/ 1403107 h 2617544"/>
                <a:gd name="connsiteX103" fmla="*/ 398072 w 2380307"/>
                <a:gd name="connsiteY103" fmla="*/ 1436445 h 2617544"/>
                <a:gd name="connsiteX104" fmla="*/ 393310 w 2380307"/>
                <a:gd name="connsiteY104" fmla="*/ 1465019 h 2617544"/>
                <a:gd name="connsiteX105" fmla="*/ 379022 w 2380307"/>
                <a:gd name="connsiteY105" fmla="*/ 1526932 h 2617544"/>
                <a:gd name="connsiteX106" fmla="*/ 374259 w 2380307"/>
                <a:gd name="connsiteY106" fmla="*/ 1565032 h 2617544"/>
                <a:gd name="connsiteX107" fmla="*/ 369497 w 2380307"/>
                <a:gd name="connsiteY107" fmla="*/ 1579319 h 2617544"/>
                <a:gd name="connsiteX108" fmla="*/ 357591 w 2380307"/>
                <a:gd name="connsiteY108" fmla="*/ 1615038 h 2617544"/>
                <a:gd name="connsiteX109" fmla="*/ 343303 w 2380307"/>
                <a:gd name="connsiteY109" fmla="*/ 1660282 h 2617544"/>
                <a:gd name="connsiteX110" fmla="*/ 336159 w 2380307"/>
                <a:gd name="connsiteY110" fmla="*/ 1684094 h 2617544"/>
                <a:gd name="connsiteX111" fmla="*/ 326634 w 2380307"/>
                <a:gd name="connsiteY111" fmla="*/ 1698382 h 2617544"/>
                <a:gd name="connsiteX112" fmla="*/ 321872 w 2380307"/>
                <a:gd name="connsiteY112" fmla="*/ 1712669 h 2617544"/>
                <a:gd name="connsiteX113" fmla="*/ 307584 w 2380307"/>
                <a:gd name="connsiteY113" fmla="*/ 1722194 h 2617544"/>
                <a:gd name="connsiteX114" fmla="*/ 293297 w 2380307"/>
                <a:gd name="connsiteY114" fmla="*/ 1750769 h 2617544"/>
                <a:gd name="connsiteX115" fmla="*/ 283772 w 2380307"/>
                <a:gd name="connsiteY115" fmla="*/ 1779344 h 2617544"/>
                <a:gd name="connsiteX116" fmla="*/ 267103 w 2380307"/>
                <a:gd name="connsiteY116" fmla="*/ 1810301 h 2617544"/>
                <a:gd name="connsiteX117" fmla="*/ 231384 w 2380307"/>
                <a:gd name="connsiteY117" fmla="*/ 1846019 h 2617544"/>
                <a:gd name="connsiteX118" fmla="*/ 207572 w 2380307"/>
                <a:gd name="connsiteY118" fmla="*/ 1869832 h 2617544"/>
                <a:gd name="connsiteX119" fmla="*/ 202809 w 2380307"/>
                <a:gd name="connsiteY119" fmla="*/ 1884119 h 2617544"/>
                <a:gd name="connsiteX120" fmla="*/ 174234 w 2380307"/>
                <a:gd name="connsiteY120" fmla="*/ 1903169 h 2617544"/>
                <a:gd name="connsiteX121" fmla="*/ 159947 w 2380307"/>
                <a:gd name="connsiteY121" fmla="*/ 1912694 h 2617544"/>
                <a:gd name="connsiteX122" fmla="*/ 131372 w 2380307"/>
                <a:gd name="connsiteY122" fmla="*/ 1941270 h 2617544"/>
                <a:gd name="connsiteX123" fmla="*/ 102797 w 2380307"/>
                <a:gd name="connsiteY123" fmla="*/ 1953175 h 2617544"/>
                <a:gd name="connsiteX124" fmla="*/ 78985 w 2380307"/>
                <a:gd name="connsiteY124" fmla="*/ 1965081 h 2617544"/>
                <a:gd name="connsiteX125" fmla="*/ 45647 w 2380307"/>
                <a:gd name="connsiteY125" fmla="*/ 1981750 h 2617544"/>
                <a:gd name="connsiteX126" fmla="*/ 24215 w 2380307"/>
                <a:gd name="connsiteY126" fmla="*/ 1986513 h 2617544"/>
                <a:gd name="connsiteX127" fmla="*/ 403 w 2380307"/>
                <a:gd name="connsiteY127" fmla="*/ 1996038 h 2617544"/>
                <a:gd name="connsiteX128" fmla="*/ 12309 w 2380307"/>
                <a:gd name="connsiteY128" fmla="*/ 2036519 h 2617544"/>
                <a:gd name="connsiteX129" fmla="*/ 43265 w 2380307"/>
                <a:gd name="connsiteY129" fmla="*/ 2062713 h 2617544"/>
                <a:gd name="connsiteX130" fmla="*/ 67079 w 2380307"/>
                <a:gd name="connsiteY130" fmla="*/ 2079382 h 2617544"/>
                <a:gd name="connsiteX131" fmla="*/ 90890 w 2380307"/>
                <a:gd name="connsiteY131" fmla="*/ 2084144 h 2617544"/>
                <a:gd name="connsiteX132" fmla="*/ 114703 w 2380307"/>
                <a:gd name="connsiteY132" fmla="*/ 2105575 h 2617544"/>
                <a:gd name="connsiteX133" fmla="*/ 119466 w 2380307"/>
                <a:gd name="connsiteY133" fmla="*/ 2134151 h 2617544"/>
                <a:gd name="connsiteX134" fmla="*/ 126609 w 2380307"/>
                <a:gd name="connsiteY134" fmla="*/ 2155582 h 2617544"/>
                <a:gd name="connsiteX135" fmla="*/ 121847 w 2380307"/>
                <a:gd name="connsiteY135" fmla="*/ 2193682 h 2617544"/>
                <a:gd name="connsiteX136" fmla="*/ 112322 w 2380307"/>
                <a:gd name="connsiteY136" fmla="*/ 2212732 h 2617544"/>
                <a:gd name="connsiteX137" fmla="*/ 100416 w 2380307"/>
                <a:gd name="connsiteY137" fmla="*/ 2231781 h 2617544"/>
                <a:gd name="connsiteX138" fmla="*/ 71841 w 2380307"/>
                <a:gd name="connsiteY138" fmla="*/ 2234163 h 2617544"/>
                <a:gd name="connsiteX139" fmla="*/ 50409 w 2380307"/>
                <a:gd name="connsiteY139" fmla="*/ 2260357 h 2617544"/>
                <a:gd name="connsiteX140" fmla="*/ 21834 w 2380307"/>
                <a:gd name="connsiteY140" fmla="*/ 2274644 h 2617544"/>
                <a:gd name="connsiteX141" fmla="*/ 31359 w 2380307"/>
                <a:gd name="connsiteY141" fmla="*/ 2298457 h 2617544"/>
                <a:gd name="connsiteX142" fmla="*/ 21834 w 2380307"/>
                <a:gd name="connsiteY142" fmla="*/ 2331794 h 2617544"/>
                <a:gd name="connsiteX143" fmla="*/ 12309 w 2380307"/>
                <a:gd name="connsiteY143" fmla="*/ 2346082 h 2617544"/>
                <a:gd name="connsiteX144" fmla="*/ 374259 w 2380307"/>
                <a:gd name="connsiteY144" fmla="*/ 2617544 h 2617544"/>
                <a:gd name="connsiteX145" fmla="*/ 690172 w 2380307"/>
                <a:gd name="connsiteY145" fmla="*/ 2427044 h 2617544"/>
                <a:gd name="connsiteX0" fmla="*/ 690172 w 2380307"/>
                <a:gd name="connsiteY0" fmla="*/ 2427044 h 2617544"/>
                <a:gd name="connsiteX1" fmla="*/ 1055297 w 2380307"/>
                <a:gd name="connsiteY1" fmla="*/ 2026994 h 2617544"/>
                <a:gd name="connsiteX2" fmla="*/ 1275166 w 2380307"/>
                <a:gd name="connsiteY2" fmla="*/ 1637263 h 2617544"/>
                <a:gd name="connsiteX3" fmla="*/ 1525990 w 2380307"/>
                <a:gd name="connsiteY3" fmla="*/ 1274520 h 2617544"/>
                <a:gd name="connsiteX4" fmla="*/ 1864922 w 2380307"/>
                <a:gd name="connsiteY4" fmla="*/ 1118944 h 2617544"/>
                <a:gd name="connsiteX5" fmla="*/ 2341171 w 2380307"/>
                <a:gd name="connsiteY5" fmla="*/ 838751 h 2617544"/>
                <a:gd name="connsiteX6" fmla="*/ 2349903 w 2380307"/>
                <a:gd name="connsiteY6" fmla="*/ 681588 h 2617544"/>
                <a:gd name="connsiteX7" fmla="*/ 2322122 w 2380307"/>
                <a:gd name="connsiteY7" fmla="*/ 541094 h 2617544"/>
                <a:gd name="connsiteX8" fmla="*/ 2307834 w 2380307"/>
                <a:gd name="connsiteY8" fmla="*/ 531569 h 2617544"/>
                <a:gd name="connsiteX9" fmla="*/ 2264972 w 2380307"/>
                <a:gd name="connsiteY9" fmla="*/ 512519 h 2617544"/>
                <a:gd name="connsiteX10" fmla="*/ 2241159 w 2380307"/>
                <a:gd name="connsiteY10" fmla="*/ 486326 h 2617544"/>
                <a:gd name="connsiteX11" fmla="*/ 2231634 w 2380307"/>
                <a:gd name="connsiteY11" fmla="*/ 464894 h 2617544"/>
                <a:gd name="connsiteX12" fmla="*/ 2212584 w 2380307"/>
                <a:gd name="connsiteY12" fmla="*/ 455369 h 2617544"/>
                <a:gd name="connsiteX13" fmla="*/ 2198297 w 2380307"/>
                <a:gd name="connsiteY13" fmla="*/ 445844 h 2617544"/>
                <a:gd name="connsiteX14" fmla="*/ 2179247 w 2380307"/>
                <a:gd name="connsiteY14" fmla="*/ 450607 h 2617544"/>
                <a:gd name="connsiteX15" fmla="*/ 2155434 w 2380307"/>
                <a:gd name="connsiteY15" fmla="*/ 426794 h 2617544"/>
                <a:gd name="connsiteX16" fmla="*/ 2136384 w 2380307"/>
                <a:gd name="connsiteY16" fmla="*/ 398219 h 2617544"/>
                <a:gd name="connsiteX17" fmla="*/ 2126859 w 2380307"/>
                <a:gd name="connsiteY17" fmla="*/ 369644 h 2617544"/>
                <a:gd name="connsiteX18" fmla="*/ 2103047 w 2380307"/>
                <a:gd name="connsiteY18" fmla="*/ 369644 h 2617544"/>
                <a:gd name="connsiteX19" fmla="*/ 2088759 w 2380307"/>
                <a:gd name="connsiteY19" fmla="*/ 355357 h 2617544"/>
                <a:gd name="connsiteX20" fmla="*/ 2050660 w 2380307"/>
                <a:gd name="connsiteY20" fmla="*/ 348213 h 2617544"/>
                <a:gd name="connsiteX21" fmla="*/ 2007797 w 2380307"/>
                <a:gd name="connsiteY21" fmla="*/ 336307 h 2617544"/>
                <a:gd name="connsiteX22" fmla="*/ 1976841 w 2380307"/>
                <a:gd name="connsiteY22" fmla="*/ 333925 h 2617544"/>
                <a:gd name="connsiteX23" fmla="*/ 1948266 w 2380307"/>
                <a:gd name="connsiteY23" fmla="*/ 329163 h 2617544"/>
                <a:gd name="connsiteX24" fmla="*/ 1926834 w 2380307"/>
                <a:gd name="connsiteY24" fmla="*/ 312494 h 2617544"/>
                <a:gd name="connsiteX25" fmla="*/ 1912547 w 2380307"/>
                <a:gd name="connsiteY25" fmla="*/ 317257 h 2617544"/>
                <a:gd name="connsiteX26" fmla="*/ 1841109 w 2380307"/>
                <a:gd name="connsiteY26" fmla="*/ 302969 h 2617544"/>
                <a:gd name="connsiteX27" fmla="*/ 1812534 w 2380307"/>
                <a:gd name="connsiteY27" fmla="*/ 293444 h 2617544"/>
                <a:gd name="connsiteX28" fmla="*/ 1798247 w 2380307"/>
                <a:gd name="connsiteY28" fmla="*/ 288682 h 2617544"/>
                <a:gd name="connsiteX29" fmla="*/ 1783959 w 2380307"/>
                <a:gd name="connsiteY29" fmla="*/ 298207 h 2617544"/>
                <a:gd name="connsiteX30" fmla="*/ 1769672 w 2380307"/>
                <a:gd name="connsiteY30" fmla="*/ 302969 h 2617544"/>
                <a:gd name="connsiteX31" fmla="*/ 1741097 w 2380307"/>
                <a:gd name="connsiteY31" fmla="*/ 331544 h 2617544"/>
                <a:gd name="connsiteX32" fmla="*/ 1717284 w 2380307"/>
                <a:gd name="connsiteY32" fmla="*/ 326782 h 2617544"/>
                <a:gd name="connsiteX33" fmla="*/ 1683947 w 2380307"/>
                <a:gd name="connsiteY33" fmla="*/ 317257 h 2617544"/>
                <a:gd name="connsiteX34" fmla="*/ 1650609 w 2380307"/>
                <a:gd name="connsiteY34" fmla="*/ 312494 h 2617544"/>
                <a:gd name="connsiteX35" fmla="*/ 1622034 w 2380307"/>
                <a:gd name="connsiteY35" fmla="*/ 307732 h 2617544"/>
                <a:gd name="connsiteX36" fmla="*/ 1581553 w 2380307"/>
                <a:gd name="connsiteY36" fmla="*/ 291063 h 2617544"/>
                <a:gd name="connsiteX37" fmla="*/ 1552978 w 2380307"/>
                <a:gd name="connsiteY37" fmla="*/ 291063 h 2617544"/>
                <a:gd name="connsiteX38" fmla="*/ 1541072 w 2380307"/>
                <a:gd name="connsiteY38" fmla="*/ 274394 h 2617544"/>
                <a:gd name="connsiteX39" fmla="*/ 1526784 w 2380307"/>
                <a:gd name="connsiteY39" fmla="*/ 255344 h 2617544"/>
                <a:gd name="connsiteX40" fmla="*/ 1522021 w 2380307"/>
                <a:gd name="connsiteY40" fmla="*/ 229150 h 2617544"/>
                <a:gd name="connsiteX41" fmla="*/ 1533929 w 2380307"/>
                <a:gd name="connsiteY41" fmla="*/ 200576 h 2617544"/>
                <a:gd name="connsiteX42" fmla="*/ 1564884 w 2380307"/>
                <a:gd name="connsiteY42" fmla="*/ 174382 h 2617544"/>
                <a:gd name="connsiteX43" fmla="*/ 1557740 w 2380307"/>
                <a:gd name="connsiteY43" fmla="*/ 148188 h 2617544"/>
                <a:gd name="connsiteX44" fmla="*/ 1564884 w 2380307"/>
                <a:gd name="connsiteY44" fmla="*/ 117231 h 2617544"/>
                <a:gd name="connsiteX45" fmla="*/ 1583934 w 2380307"/>
                <a:gd name="connsiteY45" fmla="*/ 93419 h 2617544"/>
                <a:gd name="connsiteX46" fmla="*/ 1588697 w 2380307"/>
                <a:gd name="connsiteY46" fmla="*/ 79132 h 2617544"/>
                <a:gd name="connsiteX47" fmla="*/ 1579172 w 2380307"/>
                <a:gd name="connsiteY47" fmla="*/ 64844 h 2617544"/>
                <a:gd name="connsiteX48" fmla="*/ 1545834 w 2380307"/>
                <a:gd name="connsiteY48" fmla="*/ 38650 h 2617544"/>
                <a:gd name="connsiteX49" fmla="*/ 1522022 w 2380307"/>
                <a:gd name="connsiteY49" fmla="*/ 36269 h 2617544"/>
                <a:gd name="connsiteX50" fmla="*/ 1507734 w 2380307"/>
                <a:gd name="connsiteY50" fmla="*/ 550 h 2617544"/>
                <a:gd name="connsiteX51" fmla="*/ 1414072 w 2380307"/>
                <a:gd name="connsiteY51" fmla="*/ 17219 h 2617544"/>
                <a:gd name="connsiteX52" fmla="*/ 1365652 w 2380307"/>
                <a:gd name="connsiteY52" fmla="*/ 52144 h 2617544"/>
                <a:gd name="connsiteX53" fmla="*/ 1285484 w 2380307"/>
                <a:gd name="connsiteY53" fmla="*/ 75164 h 2617544"/>
                <a:gd name="connsiteX54" fmla="*/ 1263259 w 2380307"/>
                <a:gd name="connsiteY54" fmla="*/ 93419 h 2617544"/>
                <a:gd name="connsiteX55" fmla="*/ 1210872 w 2380307"/>
                <a:gd name="connsiteY55" fmla="*/ 120407 h 2617544"/>
                <a:gd name="connsiteX56" fmla="*/ 1144197 w 2380307"/>
                <a:gd name="connsiteY56" fmla="*/ 174382 h 2617544"/>
                <a:gd name="connsiteX57" fmla="*/ 972747 w 2380307"/>
                <a:gd name="connsiteY57" fmla="*/ 272807 h 2617544"/>
                <a:gd name="connsiteX58" fmla="*/ 783834 w 2380307"/>
                <a:gd name="connsiteY58" fmla="*/ 317257 h 2617544"/>
                <a:gd name="connsiteX59" fmla="*/ 712397 w 2380307"/>
                <a:gd name="connsiteY59" fmla="*/ 345832 h 2617544"/>
                <a:gd name="connsiteX60" fmla="*/ 702872 w 2380307"/>
                <a:gd name="connsiteY60" fmla="*/ 374407 h 2617544"/>
                <a:gd name="connsiteX61" fmla="*/ 698109 w 2380307"/>
                <a:gd name="connsiteY61" fmla="*/ 388694 h 2617544"/>
                <a:gd name="connsiteX62" fmla="*/ 683822 w 2380307"/>
                <a:gd name="connsiteY62" fmla="*/ 419650 h 2617544"/>
                <a:gd name="connsiteX63" fmla="*/ 702872 w 2380307"/>
                <a:gd name="connsiteY63" fmla="*/ 445844 h 2617544"/>
                <a:gd name="connsiteX64" fmla="*/ 731447 w 2380307"/>
                <a:gd name="connsiteY64" fmla="*/ 455369 h 2617544"/>
                <a:gd name="connsiteX65" fmla="*/ 740972 w 2380307"/>
                <a:gd name="connsiteY65" fmla="*/ 469657 h 2617544"/>
                <a:gd name="connsiteX66" fmla="*/ 745734 w 2380307"/>
                <a:gd name="connsiteY66" fmla="*/ 483944 h 2617544"/>
                <a:gd name="connsiteX67" fmla="*/ 745734 w 2380307"/>
                <a:gd name="connsiteY67" fmla="*/ 495850 h 2617544"/>
                <a:gd name="connsiteX68" fmla="*/ 748115 w 2380307"/>
                <a:gd name="connsiteY68" fmla="*/ 517282 h 2617544"/>
                <a:gd name="connsiteX69" fmla="*/ 755259 w 2380307"/>
                <a:gd name="connsiteY69" fmla="*/ 536332 h 2617544"/>
                <a:gd name="connsiteX70" fmla="*/ 745734 w 2380307"/>
                <a:gd name="connsiteY70" fmla="*/ 564907 h 2617544"/>
                <a:gd name="connsiteX71" fmla="*/ 736209 w 2380307"/>
                <a:gd name="connsiteY71" fmla="*/ 579194 h 2617544"/>
                <a:gd name="connsiteX72" fmla="*/ 736209 w 2380307"/>
                <a:gd name="connsiteY72" fmla="*/ 650632 h 2617544"/>
                <a:gd name="connsiteX73" fmla="*/ 740972 w 2380307"/>
                <a:gd name="connsiteY73" fmla="*/ 664919 h 2617544"/>
                <a:gd name="connsiteX74" fmla="*/ 745734 w 2380307"/>
                <a:gd name="connsiteY74" fmla="*/ 683969 h 2617544"/>
                <a:gd name="connsiteX75" fmla="*/ 760022 w 2380307"/>
                <a:gd name="connsiteY75" fmla="*/ 731594 h 2617544"/>
                <a:gd name="connsiteX76" fmla="*/ 764784 w 2380307"/>
                <a:gd name="connsiteY76" fmla="*/ 745882 h 2617544"/>
                <a:gd name="connsiteX77" fmla="*/ 771928 w 2380307"/>
                <a:gd name="connsiteY77" fmla="*/ 791125 h 2617544"/>
                <a:gd name="connsiteX78" fmla="*/ 750497 w 2380307"/>
                <a:gd name="connsiteY78" fmla="*/ 812557 h 2617544"/>
                <a:gd name="connsiteX79" fmla="*/ 731447 w 2380307"/>
                <a:gd name="connsiteY79" fmla="*/ 817319 h 2617544"/>
                <a:gd name="connsiteX80" fmla="*/ 712397 w 2380307"/>
                <a:gd name="connsiteY80" fmla="*/ 824463 h 2617544"/>
                <a:gd name="connsiteX81" fmla="*/ 683822 w 2380307"/>
                <a:gd name="connsiteY81" fmla="*/ 843513 h 2617544"/>
                <a:gd name="connsiteX82" fmla="*/ 674297 w 2380307"/>
                <a:gd name="connsiteY82" fmla="*/ 860182 h 2617544"/>
                <a:gd name="connsiteX83" fmla="*/ 660009 w 2380307"/>
                <a:gd name="connsiteY83" fmla="*/ 869707 h 2617544"/>
                <a:gd name="connsiteX84" fmla="*/ 650484 w 2380307"/>
                <a:gd name="connsiteY84" fmla="*/ 883994 h 2617544"/>
                <a:gd name="connsiteX85" fmla="*/ 640959 w 2380307"/>
                <a:gd name="connsiteY85" fmla="*/ 964957 h 2617544"/>
                <a:gd name="connsiteX86" fmla="*/ 626672 w 2380307"/>
                <a:gd name="connsiteY86" fmla="*/ 998294 h 2617544"/>
                <a:gd name="connsiteX87" fmla="*/ 593334 w 2380307"/>
                <a:gd name="connsiteY87" fmla="*/ 1012582 h 2617544"/>
                <a:gd name="connsiteX88" fmla="*/ 588572 w 2380307"/>
                <a:gd name="connsiteY88" fmla="*/ 1026869 h 2617544"/>
                <a:gd name="connsiteX89" fmla="*/ 593334 w 2380307"/>
                <a:gd name="connsiteY89" fmla="*/ 1041157 h 2617544"/>
                <a:gd name="connsiteX90" fmla="*/ 579047 w 2380307"/>
                <a:gd name="connsiteY90" fmla="*/ 1055444 h 2617544"/>
                <a:gd name="connsiteX91" fmla="*/ 569521 w 2380307"/>
                <a:gd name="connsiteY91" fmla="*/ 1098307 h 2617544"/>
                <a:gd name="connsiteX92" fmla="*/ 552854 w 2380307"/>
                <a:gd name="connsiteY92" fmla="*/ 1129262 h 2617544"/>
                <a:gd name="connsiteX93" fmla="*/ 533803 w 2380307"/>
                <a:gd name="connsiteY93" fmla="*/ 1150694 h 2617544"/>
                <a:gd name="connsiteX94" fmla="*/ 519515 w 2380307"/>
                <a:gd name="connsiteY94" fmla="*/ 1179269 h 2617544"/>
                <a:gd name="connsiteX95" fmla="*/ 498084 w 2380307"/>
                <a:gd name="connsiteY95" fmla="*/ 1226894 h 2617544"/>
                <a:gd name="connsiteX96" fmla="*/ 493322 w 2380307"/>
                <a:gd name="connsiteY96" fmla="*/ 1241182 h 2617544"/>
                <a:gd name="connsiteX97" fmla="*/ 474272 w 2380307"/>
                <a:gd name="connsiteY97" fmla="*/ 1274519 h 2617544"/>
                <a:gd name="connsiteX98" fmla="*/ 464747 w 2380307"/>
                <a:gd name="connsiteY98" fmla="*/ 1293569 h 2617544"/>
                <a:gd name="connsiteX99" fmla="*/ 459984 w 2380307"/>
                <a:gd name="connsiteY99" fmla="*/ 1307857 h 2617544"/>
                <a:gd name="connsiteX100" fmla="*/ 450459 w 2380307"/>
                <a:gd name="connsiteY100" fmla="*/ 1322144 h 2617544"/>
                <a:gd name="connsiteX101" fmla="*/ 436172 w 2380307"/>
                <a:gd name="connsiteY101" fmla="*/ 1360244 h 2617544"/>
                <a:gd name="connsiteX102" fmla="*/ 412359 w 2380307"/>
                <a:gd name="connsiteY102" fmla="*/ 1403107 h 2617544"/>
                <a:gd name="connsiteX103" fmla="*/ 398072 w 2380307"/>
                <a:gd name="connsiteY103" fmla="*/ 1436445 h 2617544"/>
                <a:gd name="connsiteX104" fmla="*/ 393310 w 2380307"/>
                <a:gd name="connsiteY104" fmla="*/ 1465019 h 2617544"/>
                <a:gd name="connsiteX105" fmla="*/ 379022 w 2380307"/>
                <a:gd name="connsiteY105" fmla="*/ 1526932 h 2617544"/>
                <a:gd name="connsiteX106" fmla="*/ 374259 w 2380307"/>
                <a:gd name="connsiteY106" fmla="*/ 1565032 h 2617544"/>
                <a:gd name="connsiteX107" fmla="*/ 369497 w 2380307"/>
                <a:gd name="connsiteY107" fmla="*/ 1579319 h 2617544"/>
                <a:gd name="connsiteX108" fmla="*/ 357591 w 2380307"/>
                <a:gd name="connsiteY108" fmla="*/ 1615038 h 2617544"/>
                <a:gd name="connsiteX109" fmla="*/ 343303 w 2380307"/>
                <a:gd name="connsiteY109" fmla="*/ 1660282 h 2617544"/>
                <a:gd name="connsiteX110" fmla="*/ 336159 w 2380307"/>
                <a:gd name="connsiteY110" fmla="*/ 1684094 h 2617544"/>
                <a:gd name="connsiteX111" fmla="*/ 326634 w 2380307"/>
                <a:gd name="connsiteY111" fmla="*/ 1698382 h 2617544"/>
                <a:gd name="connsiteX112" fmla="*/ 321872 w 2380307"/>
                <a:gd name="connsiteY112" fmla="*/ 1712669 h 2617544"/>
                <a:gd name="connsiteX113" fmla="*/ 307584 w 2380307"/>
                <a:gd name="connsiteY113" fmla="*/ 1722194 h 2617544"/>
                <a:gd name="connsiteX114" fmla="*/ 293297 w 2380307"/>
                <a:gd name="connsiteY114" fmla="*/ 1750769 h 2617544"/>
                <a:gd name="connsiteX115" fmla="*/ 283772 w 2380307"/>
                <a:gd name="connsiteY115" fmla="*/ 1779344 h 2617544"/>
                <a:gd name="connsiteX116" fmla="*/ 267103 w 2380307"/>
                <a:gd name="connsiteY116" fmla="*/ 1810301 h 2617544"/>
                <a:gd name="connsiteX117" fmla="*/ 231384 w 2380307"/>
                <a:gd name="connsiteY117" fmla="*/ 1846019 h 2617544"/>
                <a:gd name="connsiteX118" fmla="*/ 207572 w 2380307"/>
                <a:gd name="connsiteY118" fmla="*/ 1869832 h 2617544"/>
                <a:gd name="connsiteX119" fmla="*/ 202809 w 2380307"/>
                <a:gd name="connsiteY119" fmla="*/ 1884119 h 2617544"/>
                <a:gd name="connsiteX120" fmla="*/ 174234 w 2380307"/>
                <a:gd name="connsiteY120" fmla="*/ 1903169 h 2617544"/>
                <a:gd name="connsiteX121" fmla="*/ 159947 w 2380307"/>
                <a:gd name="connsiteY121" fmla="*/ 1912694 h 2617544"/>
                <a:gd name="connsiteX122" fmla="*/ 131372 w 2380307"/>
                <a:gd name="connsiteY122" fmla="*/ 1941270 h 2617544"/>
                <a:gd name="connsiteX123" fmla="*/ 102797 w 2380307"/>
                <a:gd name="connsiteY123" fmla="*/ 1953175 h 2617544"/>
                <a:gd name="connsiteX124" fmla="*/ 78985 w 2380307"/>
                <a:gd name="connsiteY124" fmla="*/ 1965081 h 2617544"/>
                <a:gd name="connsiteX125" fmla="*/ 45647 w 2380307"/>
                <a:gd name="connsiteY125" fmla="*/ 1981750 h 2617544"/>
                <a:gd name="connsiteX126" fmla="*/ 24215 w 2380307"/>
                <a:gd name="connsiteY126" fmla="*/ 1986513 h 2617544"/>
                <a:gd name="connsiteX127" fmla="*/ 403 w 2380307"/>
                <a:gd name="connsiteY127" fmla="*/ 1996038 h 2617544"/>
                <a:gd name="connsiteX128" fmla="*/ 12309 w 2380307"/>
                <a:gd name="connsiteY128" fmla="*/ 2036519 h 2617544"/>
                <a:gd name="connsiteX129" fmla="*/ 43265 w 2380307"/>
                <a:gd name="connsiteY129" fmla="*/ 2062713 h 2617544"/>
                <a:gd name="connsiteX130" fmla="*/ 67079 w 2380307"/>
                <a:gd name="connsiteY130" fmla="*/ 2079382 h 2617544"/>
                <a:gd name="connsiteX131" fmla="*/ 90890 w 2380307"/>
                <a:gd name="connsiteY131" fmla="*/ 2084144 h 2617544"/>
                <a:gd name="connsiteX132" fmla="*/ 114703 w 2380307"/>
                <a:gd name="connsiteY132" fmla="*/ 2105575 h 2617544"/>
                <a:gd name="connsiteX133" fmla="*/ 119466 w 2380307"/>
                <a:gd name="connsiteY133" fmla="*/ 2134151 h 2617544"/>
                <a:gd name="connsiteX134" fmla="*/ 126609 w 2380307"/>
                <a:gd name="connsiteY134" fmla="*/ 2155582 h 2617544"/>
                <a:gd name="connsiteX135" fmla="*/ 121847 w 2380307"/>
                <a:gd name="connsiteY135" fmla="*/ 2193682 h 2617544"/>
                <a:gd name="connsiteX136" fmla="*/ 112322 w 2380307"/>
                <a:gd name="connsiteY136" fmla="*/ 2212732 h 2617544"/>
                <a:gd name="connsiteX137" fmla="*/ 100416 w 2380307"/>
                <a:gd name="connsiteY137" fmla="*/ 2231781 h 2617544"/>
                <a:gd name="connsiteX138" fmla="*/ 71841 w 2380307"/>
                <a:gd name="connsiteY138" fmla="*/ 2234163 h 2617544"/>
                <a:gd name="connsiteX139" fmla="*/ 50409 w 2380307"/>
                <a:gd name="connsiteY139" fmla="*/ 2260357 h 2617544"/>
                <a:gd name="connsiteX140" fmla="*/ 21834 w 2380307"/>
                <a:gd name="connsiteY140" fmla="*/ 2274644 h 2617544"/>
                <a:gd name="connsiteX141" fmla="*/ 31359 w 2380307"/>
                <a:gd name="connsiteY141" fmla="*/ 2298457 h 2617544"/>
                <a:gd name="connsiteX142" fmla="*/ 21834 w 2380307"/>
                <a:gd name="connsiteY142" fmla="*/ 2331794 h 2617544"/>
                <a:gd name="connsiteX143" fmla="*/ 12309 w 2380307"/>
                <a:gd name="connsiteY143" fmla="*/ 2346082 h 2617544"/>
                <a:gd name="connsiteX144" fmla="*/ 374259 w 2380307"/>
                <a:gd name="connsiteY144" fmla="*/ 2617544 h 2617544"/>
                <a:gd name="connsiteX145" fmla="*/ 690172 w 2380307"/>
                <a:gd name="connsiteY145" fmla="*/ 2427044 h 2617544"/>
                <a:gd name="connsiteX0" fmla="*/ 690172 w 2380307"/>
                <a:gd name="connsiteY0" fmla="*/ 2427044 h 2617544"/>
                <a:gd name="connsiteX1" fmla="*/ 1055297 w 2380307"/>
                <a:gd name="connsiteY1" fmla="*/ 2026994 h 2617544"/>
                <a:gd name="connsiteX2" fmla="*/ 1275166 w 2380307"/>
                <a:gd name="connsiteY2" fmla="*/ 1637263 h 2617544"/>
                <a:gd name="connsiteX3" fmla="*/ 1525990 w 2380307"/>
                <a:gd name="connsiteY3" fmla="*/ 1274520 h 2617544"/>
                <a:gd name="connsiteX4" fmla="*/ 1864922 w 2380307"/>
                <a:gd name="connsiteY4" fmla="*/ 1118944 h 2617544"/>
                <a:gd name="connsiteX5" fmla="*/ 2341171 w 2380307"/>
                <a:gd name="connsiteY5" fmla="*/ 838751 h 2617544"/>
                <a:gd name="connsiteX6" fmla="*/ 2349903 w 2380307"/>
                <a:gd name="connsiteY6" fmla="*/ 681588 h 2617544"/>
                <a:gd name="connsiteX7" fmla="*/ 2322122 w 2380307"/>
                <a:gd name="connsiteY7" fmla="*/ 541094 h 2617544"/>
                <a:gd name="connsiteX8" fmla="*/ 2307834 w 2380307"/>
                <a:gd name="connsiteY8" fmla="*/ 531569 h 2617544"/>
                <a:gd name="connsiteX9" fmla="*/ 2264972 w 2380307"/>
                <a:gd name="connsiteY9" fmla="*/ 512519 h 2617544"/>
                <a:gd name="connsiteX10" fmla="*/ 2241159 w 2380307"/>
                <a:gd name="connsiteY10" fmla="*/ 486326 h 2617544"/>
                <a:gd name="connsiteX11" fmla="*/ 2231634 w 2380307"/>
                <a:gd name="connsiteY11" fmla="*/ 464894 h 2617544"/>
                <a:gd name="connsiteX12" fmla="*/ 2212584 w 2380307"/>
                <a:gd name="connsiteY12" fmla="*/ 455369 h 2617544"/>
                <a:gd name="connsiteX13" fmla="*/ 2198297 w 2380307"/>
                <a:gd name="connsiteY13" fmla="*/ 445844 h 2617544"/>
                <a:gd name="connsiteX14" fmla="*/ 2179247 w 2380307"/>
                <a:gd name="connsiteY14" fmla="*/ 450607 h 2617544"/>
                <a:gd name="connsiteX15" fmla="*/ 2155434 w 2380307"/>
                <a:gd name="connsiteY15" fmla="*/ 426794 h 2617544"/>
                <a:gd name="connsiteX16" fmla="*/ 2136384 w 2380307"/>
                <a:gd name="connsiteY16" fmla="*/ 398219 h 2617544"/>
                <a:gd name="connsiteX17" fmla="*/ 2126859 w 2380307"/>
                <a:gd name="connsiteY17" fmla="*/ 369644 h 2617544"/>
                <a:gd name="connsiteX18" fmla="*/ 2103047 w 2380307"/>
                <a:gd name="connsiteY18" fmla="*/ 369644 h 2617544"/>
                <a:gd name="connsiteX19" fmla="*/ 2088759 w 2380307"/>
                <a:gd name="connsiteY19" fmla="*/ 355357 h 2617544"/>
                <a:gd name="connsiteX20" fmla="*/ 2050660 w 2380307"/>
                <a:gd name="connsiteY20" fmla="*/ 348213 h 2617544"/>
                <a:gd name="connsiteX21" fmla="*/ 2007797 w 2380307"/>
                <a:gd name="connsiteY21" fmla="*/ 336307 h 2617544"/>
                <a:gd name="connsiteX22" fmla="*/ 1976841 w 2380307"/>
                <a:gd name="connsiteY22" fmla="*/ 333925 h 2617544"/>
                <a:gd name="connsiteX23" fmla="*/ 1948266 w 2380307"/>
                <a:gd name="connsiteY23" fmla="*/ 329163 h 2617544"/>
                <a:gd name="connsiteX24" fmla="*/ 1926834 w 2380307"/>
                <a:gd name="connsiteY24" fmla="*/ 312494 h 2617544"/>
                <a:gd name="connsiteX25" fmla="*/ 1912547 w 2380307"/>
                <a:gd name="connsiteY25" fmla="*/ 317257 h 2617544"/>
                <a:gd name="connsiteX26" fmla="*/ 1841109 w 2380307"/>
                <a:gd name="connsiteY26" fmla="*/ 302969 h 2617544"/>
                <a:gd name="connsiteX27" fmla="*/ 1812534 w 2380307"/>
                <a:gd name="connsiteY27" fmla="*/ 293444 h 2617544"/>
                <a:gd name="connsiteX28" fmla="*/ 1798247 w 2380307"/>
                <a:gd name="connsiteY28" fmla="*/ 288682 h 2617544"/>
                <a:gd name="connsiteX29" fmla="*/ 1783959 w 2380307"/>
                <a:gd name="connsiteY29" fmla="*/ 298207 h 2617544"/>
                <a:gd name="connsiteX30" fmla="*/ 1769672 w 2380307"/>
                <a:gd name="connsiteY30" fmla="*/ 302969 h 2617544"/>
                <a:gd name="connsiteX31" fmla="*/ 1741097 w 2380307"/>
                <a:gd name="connsiteY31" fmla="*/ 331544 h 2617544"/>
                <a:gd name="connsiteX32" fmla="*/ 1717284 w 2380307"/>
                <a:gd name="connsiteY32" fmla="*/ 326782 h 2617544"/>
                <a:gd name="connsiteX33" fmla="*/ 1683947 w 2380307"/>
                <a:gd name="connsiteY33" fmla="*/ 317257 h 2617544"/>
                <a:gd name="connsiteX34" fmla="*/ 1650609 w 2380307"/>
                <a:gd name="connsiteY34" fmla="*/ 312494 h 2617544"/>
                <a:gd name="connsiteX35" fmla="*/ 1622034 w 2380307"/>
                <a:gd name="connsiteY35" fmla="*/ 307732 h 2617544"/>
                <a:gd name="connsiteX36" fmla="*/ 1581553 w 2380307"/>
                <a:gd name="connsiteY36" fmla="*/ 291063 h 2617544"/>
                <a:gd name="connsiteX37" fmla="*/ 1552978 w 2380307"/>
                <a:gd name="connsiteY37" fmla="*/ 291063 h 2617544"/>
                <a:gd name="connsiteX38" fmla="*/ 1541072 w 2380307"/>
                <a:gd name="connsiteY38" fmla="*/ 274394 h 2617544"/>
                <a:gd name="connsiteX39" fmla="*/ 1526784 w 2380307"/>
                <a:gd name="connsiteY39" fmla="*/ 255344 h 2617544"/>
                <a:gd name="connsiteX40" fmla="*/ 1522021 w 2380307"/>
                <a:gd name="connsiteY40" fmla="*/ 229150 h 2617544"/>
                <a:gd name="connsiteX41" fmla="*/ 1533929 w 2380307"/>
                <a:gd name="connsiteY41" fmla="*/ 200576 h 2617544"/>
                <a:gd name="connsiteX42" fmla="*/ 1564884 w 2380307"/>
                <a:gd name="connsiteY42" fmla="*/ 174382 h 2617544"/>
                <a:gd name="connsiteX43" fmla="*/ 1557740 w 2380307"/>
                <a:gd name="connsiteY43" fmla="*/ 148188 h 2617544"/>
                <a:gd name="connsiteX44" fmla="*/ 1564884 w 2380307"/>
                <a:gd name="connsiteY44" fmla="*/ 117231 h 2617544"/>
                <a:gd name="connsiteX45" fmla="*/ 1583934 w 2380307"/>
                <a:gd name="connsiteY45" fmla="*/ 93419 h 2617544"/>
                <a:gd name="connsiteX46" fmla="*/ 1588697 w 2380307"/>
                <a:gd name="connsiteY46" fmla="*/ 79132 h 2617544"/>
                <a:gd name="connsiteX47" fmla="*/ 1579172 w 2380307"/>
                <a:gd name="connsiteY47" fmla="*/ 64844 h 2617544"/>
                <a:gd name="connsiteX48" fmla="*/ 1545834 w 2380307"/>
                <a:gd name="connsiteY48" fmla="*/ 38650 h 2617544"/>
                <a:gd name="connsiteX49" fmla="*/ 1522022 w 2380307"/>
                <a:gd name="connsiteY49" fmla="*/ 36269 h 2617544"/>
                <a:gd name="connsiteX50" fmla="*/ 1507734 w 2380307"/>
                <a:gd name="connsiteY50" fmla="*/ 550 h 2617544"/>
                <a:gd name="connsiteX51" fmla="*/ 1414072 w 2380307"/>
                <a:gd name="connsiteY51" fmla="*/ 17219 h 2617544"/>
                <a:gd name="connsiteX52" fmla="*/ 1365652 w 2380307"/>
                <a:gd name="connsiteY52" fmla="*/ 52144 h 2617544"/>
                <a:gd name="connsiteX53" fmla="*/ 1285484 w 2380307"/>
                <a:gd name="connsiteY53" fmla="*/ 75164 h 2617544"/>
                <a:gd name="connsiteX54" fmla="*/ 1263259 w 2380307"/>
                <a:gd name="connsiteY54" fmla="*/ 93419 h 2617544"/>
                <a:gd name="connsiteX55" fmla="*/ 1210872 w 2380307"/>
                <a:gd name="connsiteY55" fmla="*/ 120407 h 2617544"/>
                <a:gd name="connsiteX56" fmla="*/ 1144197 w 2380307"/>
                <a:gd name="connsiteY56" fmla="*/ 174382 h 2617544"/>
                <a:gd name="connsiteX57" fmla="*/ 972747 w 2380307"/>
                <a:gd name="connsiteY57" fmla="*/ 272807 h 2617544"/>
                <a:gd name="connsiteX58" fmla="*/ 783834 w 2380307"/>
                <a:gd name="connsiteY58" fmla="*/ 317257 h 2617544"/>
                <a:gd name="connsiteX59" fmla="*/ 712397 w 2380307"/>
                <a:gd name="connsiteY59" fmla="*/ 345832 h 2617544"/>
                <a:gd name="connsiteX60" fmla="*/ 702872 w 2380307"/>
                <a:gd name="connsiteY60" fmla="*/ 374407 h 2617544"/>
                <a:gd name="connsiteX61" fmla="*/ 698109 w 2380307"/>
                <a:gd name="connsiteY61" fmla="*/ 388694 h 2617544"/>
                <a:gd name="connsiteX62" fmla="*/ 683822 w 2380307"/>
                <a:gd name="connsiteY62" fmla="*/ 419650 h 2617544"/>
                <a:gd name="connsiteX63" fmla="*/ 702872 w 2380307"/>
                <a:gd name="connsiteY63" fmla="*/ 445844 h 2617544"/>
                <a:gd name="connsiteX64" fmla="*/ 731447 w 2380307"/>
                <a:gd name="connsiteY64" fmla="*/ 455369 h 2617544"/>
                <a:gd name="connsiteX65" fmla="*/ 740972 w 2380307"/>
                <a:gd name="connsiteY65" fmla="*/ 469657 h 2617544"/>
                <a:gd name="connsiteX66" fmla="*/ 745734 w 2380307"/>
                <a:gd name="connsiteY66" fmla="*/ 483944 h 2617544"/>
                <a:gd name="connsiteX67" fmla="*/ 745734 w 2380307"/>
                <a:gd name="connsiteY67" fmla="*/ 495850 h 2617544"/>
                <a:gd name="connsiteX68" fmla="*/ 748115 w 2380307"/>
                <a:gd name="connsiteY68" fmla="*/ 517282 h 2617544"/>
                <a:gd name="connsiteX69" fmla="*/ 755259 w 2380307"/>
                <a:gd name="connsiteY69" fmla="*/ 536332 h 2617544"/>
                <a:gd name="connsiteX70" fmla="*/ 745734 w 2380307"/>
                <a:gd name="connsiteY70" fmla="*/ 564907 h 2617544"/>
                <a:gd name="connsiteX71" fmla="*/ 736209 w 2380307"/>
                <a:gd name="connsiteY71" fmla="*/ 579194 h 2617544"/>
                <a:gd name="connsiteX72" fmla="*/ 736209 w 2380307"/>
                <a:gd name="connsiteY72" fmla="*/ 650632 h 2617544"/>
                <a:gd name="connsiteX73" fmla="*/ 740972 w 2380307"/>
                <a:gd name="connsiteY73" fmla="*/ 664919 h 2617544"/>
                <a:gd name="connsiteX74" fmla="*/ 745734 w 2380307"/>
                <a:gd name="connsiteY74" fmla="*/ 683969 h 2617544"/>
                <a:gd name="connsiteX75" fmla="*/ 760022 w 2380307"/>
                <a:gd name="connsiteY75" fmla="*/ 731594 h 2617544"/>
                <a:gd name="connsiteX76" fmla="*/ 764784 w 2380307"/>
                <a:gd name="connsiteY76" fmla="*/ 745882 h 2617544"/>
                <a:gd name="connsiteX77" fmla="*/ 771928 w 2380307"/>
                <a:gd name="connsiteY77" fmla="*/ 791125 h 2617544"/>
                <a:gd name="connsiteX78" fmla="*/ 750497 w 2380307"/>
                <a:gd name="connsiteY78" fmla="*/ 812557 h 2617544"/>
                <a:gd name="connsiteX79" fmla="*/ 731447 w 2380307"/>
                <a:gd name="connsiteY79" fmla="*/ 817319 h 2617544"/>
                <a:gd name="connsiteX80" fmla="*/ 712397 w 2380307"/>
                <a:gd name="connsiteY80" fmla="*/ 824463 h 2617544"/>
                <a:gd name="connsiteX81" fmla="*/ 683822 w 2380307"/>
                <a:gd name="connsiteY81" fmla="*/ 843513 h 2617544"/>
                <a:gd name="connsiteX82" fmla="*/ 674297 w 2380307"/>
                <a:gd name="connsiteY82" fmla="*/ 860182 h 2617544"/>
                <a:gd name="connsiteX83" fmla="*/ 660009 w 2380307"/>
                <a:gd name="connsiteY83" fmla="*/ 869707 h 2617544"/>
                <a:gd name="connsiteX84" fmla="*/ 650484 w 2380307"/>
                <a:gd name="connsiteY84" fmla="*/ 883994 h 2617544"/>
                <a:gd name="connsiteX85" fmla="*/ 640959 w 2380307"/>
                <a:gd name="connsiteY85" fmla="*/ 964957 h 2617544"/>
                <a:gd name="connsiteX86" fmla="*/ 626672 w 2380307"/>
                <a:gd name="connsiteY86" fmla="*/ 998294 h 2617544"/>
                <a:gd name="connsiteX87" fmla="*/ 593334 w 2380307"/>
                <a:gd name="connsiteY87" fmla="*/ 1012582 h 2617544"/>
                <a:gd name="connsiteX88" fmla="*/ 588572 w 2380307"/>
                <a:gd name="connsiteY88" fmla="*/ 1026869 h 2617544"/>
                <a:gd name="connsiteX89" fmla="*/ 593334 w 2380307"/>
                <a:gd name="connsiteY89" fmla="*/ 1041157 h 2617544"/>
                <a:gd name="connsiteX90" fmla="*/ 579047 w 2380307"/>
                <a:gd name="connsiteY90" fmla="*/ 1055444 h 2617544"/>
                <a:gd name="connsiteX91" fmla="*/ 569521 w 2380307"/>
                <a:gd name="connsiteY91" fmla="*/ 1098307 h 2617544"/>
                <a:gd name="connsiteX92" fmla="*/ 552854 w 2380307"/>
                <a:gd name="connsiteY92" fmla="*/ 1129262 h 2617544"/>
                <a:gd name="connsiteX93" fmla="*/ 533803 w 2380307"/>
                <a:gd name="connsiteY93" fmla="*/ 1150694 h 2617544"/>
                <a:gd name="connsiteX94" fmla="*/ 519515 w 2380307"/>
                <a:gd name="connsiteY94" fmla="*/ 1179269 h 2617544"/>
                <a:gd name="connsiteX95" fmla="*/ 498084 w 2380307"/>
                <a:gd name="connsiteY95" fmla="*/ 1226894 h 2617544"/>
                <a:gd name="connsiteX96" fmla="*/ 493322 w 2380307"/>
                <a:gd name="connsiteY96" fmla="*/ 1241182 h 2617544"/>
                <a:gd name="connsiteX97" fmla="*/ 474272 w 2380307"/>
                <a:gd name="connsiteY97" fmla="*/ 1274519 h 2617544"/>
                <a:gd name="connsiteX98" fmla="*/ 464747 w 2380307"/>
                <a:gd name="connsiteY98" fmla="*/ 1293569 h 2617544"/>
                <a:gd name="connsiteX99" fmla="*/ 459984 w 2380307"/>
                <a:gd name="connsiteY99" fmla="*/ 1307857 h 2617544"/>
                <a:gd name="connsiteX100" fmla="*/ 450459 w 2380307"/>
                <a:gd name="connsiteY100" fmla="*/ 1322144 h 2617544"/>
                <a:gd name="connsiteX101" fmla="*/ 436172 w 2380307"/>
                <a:gd name="connsiteY101" fmla="*/ 1360244 h 2617544"/>
                <a:gd name="connsiteX102" fmla="*/ 412359 w 2380307"/>
                <a:gd name="connsiteY102" fmla="*/ 1403107 h 2617544"/>
                <a:gd name="connsiteX103" fmla="*/ 398072 w 2380307"/>
                <a:gd name="connsiteY103" fmla="*/ 1436445 h 2617544"/>
                <a:gd name="connsiteX104" fmla="*/ 393310 w 2380307"/>
                <a:gd name="connsiteY104" fmla="*/ 1465019 h 2617544"/>
                <a:gd name="connsiteX105" fmla="*/ 379022 w 2380307"/>
                <a:gd name="connsiteY105" fmla="*/ 1526932 h 2617544"/>
                <a:gd name="connsiteX106" fmla="*/ 374259 w 2380307"/>
                <a:gd name="connsiteY106" fmla="*/ 1565032 h 2617544"/>
                <a:gd name="connsiteX107" fmla="*/ 369497 w 2380307"/>
                <a:gd name="connsiteY107" fmla="*/ 1579319 h 2617544"/>
                <a:gd name="connsiteX108" fmla="*/ 357591 w 2380307"/>
                <a:gd name="connsiteY108" fmla="*/ 1615038 h 2617544"/>
                <a:gd name="connsiteX109" fmla="*/ 343303 w 2380307"/>
                <a:gd name="connsiteY109" fmla="*/ 1660282 h 2617544"/>
                <a:gd name="connsiteX110" fmla="*/ 336159 w 2380307"/>
                <a:gd name="connsiteY110" fmla="*/ 1684094 h 2617544"/>
                <a:gd name="connsiteX111" fmla="*/ 326634 w 2380307"/>
                <a:gd name="connsiteY111" fmla="*/ 1698382 h 2617544"/>
                <a:gd name="connsiteX112" fmla="*/ 321872 w 2380307"/>
                <a:gd name="connsiteY112" fmla="*/ 1712669 h 2617544"/>
                <a:gd name="connsiteX113" fmla="*/ 307584 w 2380307"/>
                <a:gd name="connsiteY113" fmla="*/ 1722194 h 2617544"/>
                <a:gd name="connsiteX114" fmla="*/ 293297 w 2380307"/>
                <a:gd name="connsiteY114" fmla="*/ 1750769 h 2617544"/>
                <a:gd name="connsiteX115" fmla="*/ 283772 w 2380307"/>
                <a:gd name="connsiteY115" fmla="*/ 1779344 h 2617544"/>
                <a:gd name="connsiteX116" fmla="*/ 267103 w 2380307"/>
                <a:gd name="connsiteY116" fmla="*/ 1810301 h 2617544"/>
                <a:gd name="connsiteX117" fmla="*/ 231384 w 2380307"/>
                <a:gd name="connsiteY117" fmla="*/ 1846019 h 2617544"/>
                <a:gd name="connsiteX118" fmla="*/ 207572 w 2380307"/>
                <a:gd name="connsiteY118" fmla="*/ 1869832 h 2617544"/>
                <a:gd name="connsiteX119" fmla="*/ 202809 w 2380307"/>
                <a:gd name="connsiteY119" fmla="*/ 1884119 h 2617544"/>
                <a:gd name="connsiteX120" fmla="*/ 174234 w 2380307"/>
                <a:gd name="connsiteY120" fmla="*/ 1903169 h 2617544"/>
                <a:gd name="connsiteX121" fmla="*/ 159947 w 2380307"/>
                <a:gd name="connsiteY121" fmla="*/ 1912694 h 2617544"/>
                <a:gd name="connsiteX122" fmla="*/ 131372 w 2380307"/>
                <a:gd name="connsiteY122" fmla="*/ 1941270 h 2617544"/>
                <a:gd name="connsiteX123" fmla="*/ 102797 w 2380307"/>
                <a:gd name="connsiteY123" fmla="*/ 1953175 h 2617544"/>
                <a:gd name="connsiteX124" fmla="*/ 78985 w 2380307"/>
                <a:gd name="connsiteY124" fmla="*/ 1965081 h 2617544"/>
                <a:gd name="connsiteX125" fmla="*/ 45647 w 2380307"/>
                <a:gd name="connsiteY125" fmla="*/ 1981750 h 2617544"/>
                <a:gd name="connsiteX126" fmla="*/ 24215 w 2380307"/>
                <a:gd name="connsiteY126" fmla="*/ 1986513 h 2617544"/>
                <a:gd name="connsiteX127" fmla="*/ 403 w 2380307"/>
                <a:gd name="connsiteY127" fmla="*/ 1996038 h 2617544"/>
                <a:gd name="connsiteX128" fmla="*/ 12309 w 2380307"/>
                <a:gd name="connsiteY128" fmla="*/ 2036519 h 2617544"/>
                <a:gd name="connsiteX129" fmla="*/ 43265 w 2380307"/>
                <a:gd name="connsiteY129" fmla="*/ 2062713 h 2617544"/>
                <a:gd name="connsiteX130" fmla="*/ 67079 w 2380307"/>
                <a:gd name="connsiteY130" fmla="*/ 2079382 h 2617544"/>
                <a:gd name="connsiteX131" fmla="*/ 90890 w 2380307"/>
                <a:gd name="connsiteY131" fmla="*/ 2084144 h 2617544"/>
                <a:gd name="connsiteX132" fmla="*/ 114703 w 2380307"/>
                <a:gd name="connsiteY132" fmla="*/ 2105575 h 2617544"/>
                <a:gd name="connsiteX133" fmla="*/ 119466 w 2380307"/>
                <a:gd name="connsiteY133" fmla="*/ 2134151 h 2617544"/>
                <a:gd name="connsiteX134" fmla="*/ 126609 w 2380307"/>
                <a:gd name="connsiteY134" fmla="*/ 2155582 h 2617544"/>
                <a:gd name="connsiteX135" fmla="*/ 121847 w 2380307"/>
                <a:gd name="connsiteY135" fmla="*/ 2193682 h 2617544"/>
                <a:gd name="connsiteX136" fmla="*/ 112322 w 2380307"/>
                <a:gd name="connsiteY136" fmla="*/ 2212732 h 2617544"/>
                <a:gd name="connsiteX137" fmla="*/ 100416 w 2380307"/>
                <a:gd name="connsiteY137" fmla="*/ 2231781 h 2617544"/>
                <a:gd name="connsiteX138" fmla="*/ 71841 w 2380307"/>
                <a:gd name="connsiteY138" fmla="*/ 2234163 h 2617544"/>
                <a:gd name="connsiteX139" fmla="*/ 50409 w 2380307"/>
                <a:gd name="connsiteY139" fmla="*/ 2260357 h 2617544"/>
                <a:gd name="connsiteX140" fmla="*/ 21834 w 2380307"/>
                <a:gd name="connsiteY140" fmla="*/ 2274644 h 2617544"/>
                <a:gd name="connsiteX141" fmla="*/ 31359 w 2380307"/>
                <a:gd name="connsiteY141" fmla="*/ 2298457 h 2617544"/>
                <a:gd name="connsiteX142" fmla="*/ 21834 w 2380307"/>
                <a:gd name="connsiteY142" fmla="*/ 2331794 h 2617544"/>
                <a:gd name="connsiteX143" fmla="*/ 12309 w 2380307"/>
                <a:gd name="connsiteY143" fmla="*/ 2346082 h 2617544"/>
                <a:gd name="connsiteX144" fmla="*/ 374259 w 2380307"/>
                <a:gd name="connsiteY144" fmla="*/ 2617544 h 2617544"/>
                <a:gd name="connsiteX145" fmla="*/ 690172 w 2380307"/>
                <a:gd name="connsiteY145" fmla="*/ 2427044 h 2617544"/>
                <a:gd name="connsiteX0" fmla="*/ 690172 w 2380307"/>
                <a:gd name="connsiteY0" fmla="*/ 2427044 h 2617544"/>
                <a:gd name="connsiteX1" fmla="*/ 1055297 w 2380307"/>
                <a:gd name="connsiteY1" fmla="*/ 2026994 h 2617544"/>
                <a:gd name="connsiteX2" fmla="*/ 1275166 w 2380307"/>
                <a:gd name="connsiteY2" fmla="*/ 1637263 h 2617544"/>
                <a:gd name="connsiteX3" fmla="*/ 1525990 w 2380307"/>
                <a:gd name="connsiteY3" fmla="*/ 1274520 h 2617544"/>
                <a:gd name="connsiteX4" fmla="*/ 1969697 w 2380307"/>
                <a:gd name="connsiteY4" fmla="*/ 1064969 h 2617544"/>
                <a:gd name="connsiteX5" fmla="*/ 2341171 w 2380307"/>
                <a:gd name="connsiteY5" fmla="*/ 838751 h 2617544"/>
                <a:gd name="connsiteX6" fmla="*/ 2349903 w 2380307"/>
                <a:gd name="connsiteY6" fmla="*/ 681588 h 2617544"/>
                <a:gd name="connsiteX7" fmla="*/ 2322122 w 2380307"/>
                <a:gd name="connsiteY7" fmla="*/ 541094 h 2617544"/>
                <a:gd name="connsiteX8" fmla="*/ 2307834 w 2380307"/>
                <a:gd name="connsiteY8" fmla="*/ 531569 h 2617544"/>
                <a:gd name="connsiteX9" fmla="*/ 2264972 w 2380307"/>
                <a:gd name="connsiteY9" fmla="*/ 512519 h 2617544"/>
                <a:gd name="connsiteX10" fmla="*/ 2241159 w 2380307"/>
                <a:gd name="connsiteY10" fmla="*/ 486326 h 2617544"/>
                <a:gd name="connsiteX11" fmla="*/ 2231634 w 2380307"/>
                <a:gd name="connsiteY11" fmla="*/ 464894 h 2617544"/>
                <a:gd name="connsiteX12" fmla="*/ 2212584 w 2380307"/>
                <a:gd name="connsiteY12" fmla="*/ 455369 h 2617544"/>
                <a:gd name="connsiteX13" fmla="*/ 2198297 w 2380307"/>
                <a:gd name="connsiteY13" fmla="*/ 445844 h 2617544"/>
                <a:gd name="connsiteX14" fmla="*/ 2179247 w 2380307"/>
                <a:gd name="connsiteY14" fmla="*/ 450607 h 2617544"/>
                <a:gd name="connsiteX15" fmla="*/ 2155434 w 2380307"/>
                <a:gd name="connsiteY15" fmla="*/ 426794 h 2617544"/>
                <a:gd name="connsiteX16" fmla="*/ 2136384 w 2380307"/>
                <a:gd name="connsiteY16" fmla="*/ 398219 h 2617544"/>
                <a:gd name="connsiteX17" fmla="*/ 2126859 w 2380307"/>
                <a:gd name="connsiteY17" fmla="*/ 369644 h 2617544"/>
                <a:gd name="connsiteX18" fmla="*/ 2103047 w 2380307"/>
                <a:gd name="connsiteY18" fmla="*/ 369644 h 2617544"/>
                <a:gd name="connsiteX19" fmla="*/ 2088759 w 2380307"/>
                <a:gd name="connsiteY19" fmla="*/ 355357 h 2617544"/>
                <a:gd name="connsiteX20" fmla="*/ 2050660 w 2380307"/>
                <a:gd name="connsiteY20" fmla="*/ 348213 h 2617544"/>
                <a:gd name="connsiteX21" fmla="*/ 2007797 w 2380307"/>
                <a:gd name="connsiteY21" fmla="*/ 336307 h 2617544"/>
                <a:gd name="connsiteX22" fmla="*/ 1976841 w 2380307"/>
                <a:gd name="connsiteY22" fmla="*/ 333925 h 2617544"/>
                <a:gd name="connsiteX23" fmla="*/ 1948266 w 2380307"/>
                <a:gd name="connsiteY23" fmla="*/ 329163 h 2617544"/>
                <a:gd name="connsiteX24" fmla="*/ 1926834 w 2380307"/>
                <a:gd name="connsiteY24" fmla="*/ 312494 h 2617544"/>
                <a:gd name="connsiteX25" fmla="*/ 1912547 w 2380307"/>
                <a:gd name="connsiteY25" fmla="*/ 317257 h 2617544"/>
                <a:gd name="connsiteX26" fmla="*/ 1841109 w 2380307"/>
                <a:gd name="connsiteY26" fmla="*/ 302969 h 2617544"/>
                <a:gd name="connsiteX27" fmla="*/ 1812534 w 2380307"/>
                <a:gd name="connsiteY27" fmla="*/ 293444 h 2617544"/>
                <a:gd name="connsiteX28" fmla="*/ 1798247 w 2380307"/>
                <a:gd name="connsiteY28" fmla="*/ 288682 h 2617544"/>
                <a:gd name="connsiteX29" fmla="*/ 1783959 w 2380307"/>
                <a:gd name="connsiteY29" fmla="*/ 298207 h 2617544"/>
                <a:gd name="connsiteX30" fmla="*/ 1769672 w 2380307"/>
                <a:gd name="connsiteY30" fmla="*/ 302969 h 2617544"/>
                <a:gd name="connsiteX31" fmla="*/ 1741097 w 2380307"/>
                <a:gd name="connsiteY31" fmla="*/ 331544 h 2617544"/>
                <a:gd name="connsiteX32" fmla="*/ 1717284 w 2380307"/>
                <a:gd name="connsiteY32" fmla="*/ 326782 h 2617544"/>
                <a:gd name="connsiteX33" fmla="*/ 1683947 w 2380307"/>
                <a:gd name="connsiteY33" fmla="*/ 317257 h 2617544"/>
                <a:gd name="connsiteX34" fmla="*/ 1650609 w 2380307"/>
                <a:gd name="connsiteY34" fmla="*/ 312494 h 2617544"/>
                <a:gd name="connsiteX35" fmla="*/ 1622034 w 2380307"/>
                <a:gd name="connsiteY35" fmla="*/ 307732 h 2617544"/>
                <a:gd name="connsiteX36" fmla="*/ 1581553 w 2380307"/>
                <a:gd name="connsiteY36" fmla="*/ 291063 h 2617544"/>
                <a:gd name="connsiteX37" fmla="*/ 1552978 w 2380307"/>
                <a:gd name="connsiteY37" fmla="*/ 291063 h 2617544"/>
                <a:gd name="connsiteX38" fmla="*/ 1541072 w 2380307"/>
                <a:gd name="connsiteY38" fmla="*/ 274394 h 2617544"/>
                <a:gd name="connsiteX39" fmla="*/ 1526784 w 2380307"/>
                <a:gd name="connsiteY39" fmla="*/ 255344 h 2617544"/>
                <a:gd name="connsiteX40" fmla="*/ 1522021 w 2380307"/>
                <a:gd name="connsiteY40" fmla="*/ 229150 h 2617544"/>
                <a:gd name="connsiteX41" fmla="*/ 1533929 w 2380307"/>
                <a:gd name="connsiteY41" fmla="*/ 200576 h 2617544"/>
                <a:gd name="connsiteX42" fmla="*/ 1564884 w 2380307"/>
                <a:gd name="connsiteY42" fmla="*/ 174382 h 2617544"/>
                <a:gd name="connsiteX43" fmla="*/ 1557740 w 2380307"/>
                <a:gd name="connsiteY43" fmla="*/ 148188 h 2617544"/>
                <a:gd name="connsiteX44" fmla="*/ 1564884 w 2380307"/>
                <a:gd name="connsiteY44" fmla="*/ 117231 h 2617544"/>
                <a:gd name="connsiteX45" fmla="*/ 1583934 w 2380307"/>
                <a:gd name="connsiteY45" fmla="*/ 93419 h 2617544"/>
                <a:gd name="connsiteX46" fmla="*/ 1588697 w 2380307"/>
                <a:gd name="connsiteY46" fmla="*/ 79132 h 2617544"/>
                <a:gd name="connsiteX47" fmla="*/ 1579172 w 2380307"/>
                <a:gd name="connsiteY47" fmla="*/ 64844 h 2617544"/>
                <a:gd name="connsiteX48" fmla="*/ 1545834 w 2380307"/>
                <a:gd name="connsiteY48" fmla="*/ 38650 h 2617544"/>
                <a:gd name="connsiteX49" fmla="*/ 1522022 w 2380307"/>
                <a:gd name="connsiteY49" fmla="*/ 36269 h 2617544"/>
                <a:gd name="connsiteX50" fmla="*/ 1507734 w 2380307"/>
                <a:gd name="connsiteY50" fmla="*/ 550 h 2617544"/>
                <a:gd name="connsiteX51" fmla="*/ 1414072 w 2380307"/>
                <a:gd name="connsiteY51" fmla="*/ 17219 h 2617544"/>
                <a:gd name="connsiteX52" fmla="*/ 1365652 w 2380307"/>
                <a:gd name="connsiteY52" fmla="*/ 52144 h 2617544"/>
                <a:gd name="connsiteX53" fmla="*/ 1285484 w 2380307"/>
                <a:gd name="connsiteY53" fmla="*/ 75164 h 2617544"/>
                <a:gd name="connsiteX54" fmla="*/ 1263259 w 2380307"/>
                <a:gd name="connsiteY54" fmla="*/ 93419 h 2617544"/>
                <a:gd name="connsiteX55" fmla="*/ 1210872 w 2380307"/>
                <a:gd name="connsiteY55" fmla="*/ 120407 h 2617544"/>
                <a:gd name="connsiteX56" fmla="*/ 1144197 w 2380307"/>
                <a:gd name="connsiteY56" fmla="*/ 174382 h 2617544"/>
                <a:gd name="connsiteX57" fmla="*/ 972747 w 2380307"/>
                <a:gd name="connsiteY57" fmla="*/ 272807 h 2617544"/>
                <a:gd name="connsiteX58" fmla="*/ 783834 w 2380307"/>
                <a:gd name="connsiteY58" fmla="*/ 317257 h 2617544"/>
                <a:gd name="connsiteX59" fmla="*/ 712397 w 2380307"/>
                <a:gd name="connsiteY59" fmla="*/ 345832 h 2617544"/>
                <a:gd name="connsiteX60" fmla="*/ 702872 w 2380307"/>
                <a:gd name="connsiteY60" fmla="*/ 374407 h 2617544"/>
                <a:gd name="connsiteX61" fmla="*/ 698109 w 2380307"/>
                <a:gd name="connsiteY61" fmla="*/ 388694 h 2617544"/>
                <a:gd name="connsiteX62" fmla="*/ 683822 w 2380307"/>
                <a:gd name="connsiteY62" fmla="*/ 419650 h 2617544"/>
                <a:gd name="connsiteX63" fmla="*/ 702872 w 2380307"/>
                <a:gd name="connsiteY63" fmla="*/ 445844 h 2617544"/>
                <a:gd name="connsiteX64" fmla="*/ 731447 w 2380307"/>
                <a:gd name="connsiteY64" fmla="*/ 455369 h 2617544"/>
                <a:gd name="connsiteX65" fmla="*/ 740972 w 2380307"/>
                <a:gd name="connsiteY65" fmla="*/ 469657 h 2617544"/>
                <a:gd name="connsiteX66" fmla="*/ 745734 w 2380307"/>
                <a:gd name="connsiteY66" fmla="*/ 483944 h 2617544"/>
                <a:gd name="connsiteX67" fmla="*/ 745734 w 2380307"/>
                <a:gd name="connsiteY67" fmla="*/ 495850 h 2617544"/>
                <a:gd name="connsiteX68" fmla="*/ 748115 w 2380307"/>
                <a:gd name="connsiteY68" fmla="*/ 517282 h 2617544"/>
                <a:gd name="connsiteX69" fmla="*/ 755259 w 2380307"/>
                <a:gd name="connsiteY69" fmla="*/ 536332 h 2617544"/>
                <a:gd name="connsiteX70" fmla="*/ 745734 w 2380307"/>
                <a:gd name="connsiteY70" fmla="*/ 564907 h 2617544"/>
                <a:gd name="connsiteX71" fmla="*/ 736209 w 2380307"/>
                <a:gd name="connsiteY71" fmla="*/ 579194 h 2617544"/>
                <a:gd name="connsiteX72" fmla="*/ 736209 w 2380307"/>
                <a:gd name="connsiteY72" fmla="*/ 650632 h 2617544"/>
                <a:gd name="connsiteX73" fmla="*/ 740972 w 2380307"/>
                <a:gd name="connsiteY73" fmla="*/ 664919 h 2617544"/>
                <a:gd name="connsiteX74" fmla="*/ 745734 w 2380307"/>
                <a:gd name="connsiteY74" fmla="*/ 683969 h 2617544"/>
                <a:gd name="connsiteX75" fmla="*/ 760022 w 2380307"/>
                <a:gd name="connsiteY75" fmla="*/ 731594 h 2617544"/>
                <a:gd name="connsiteX76" fmla="*/ 764784 w 2380307"/>
                <a:gd name="connsiteY76" fmla="*/ 745882 h 2617544"/>
                <a:gd name="connsiteX77" fmla="*/ 771928 w 2380307"/>
                <a:gd name="connsiteY77" fmla="*/ 791125 h 2617544"/>
                <a:gd name="connsiteX78" fmla="*/ 750497 w 2380307"/>
                <a:gd name="connsiteY78" fmla="*/ 812557 h 2617544"/>
                <a:gd name="connsiteX79" fmla="*/ 731447 w 2380307"/>
                <a:gd name="connsiteY79" fmla="*/ 817319 h 2617544"/>
                <a:gd name="connsiteX80" fmla="*/ 712397 w 2380307"/>
                <a:gd name="connsiteY80" fmla="*/ 824463 h 2617544"/>
                <a:gd name="connsiteX81" fmla="*/ 683822 w 2380307"/>
                <a:gd name="connsiteY81" fmla="*/ 843513 h 2617544"/>
                <a:gd name="connsiteX82" fmla="*/ 674297 w 2380307"/>
                <a:gd name="connsiteY82" fmla="*/ 860182 h 2617544"/>
                <a:gd name="connsiteX83" fmla="*/ 660009 w 2380307"/>
                <a:gd name="connsiteY83" fmla="*/ 869707 h 2617544"/>
                <a:gd name="connsiteX84" fmla="*/ 650484 w 2380307"/>
                <a:gd name="connsiteY84" fmla="*/ 883994 h 2617544"/>
                <a:gd name="connsiteX85" fmla="*/ 640959 w 2380307"/>
                <a:gd name="connsiteY85" fmla="*/ 964957 h 2617544"/>
                <a:gd name="connsiteX86" fmla="*/ 626672 w 2380307"/>
                <a:gd name="connsiteY86" fmla="*/ 998294 h 2617544"/>
                <a:gd name="connsiteX87" fmla="*/ 593334 w 2380307"/>
                <a:gd name="connsiteY87" fmla="*/ 1012582 h 2617544"/>
                <a:gd name="connsiteX88" fmla="*/ 588572 w 2380307"/>
                <a:gd name="connsiteY88" fmla="*/ 1026869 h 2617544"/>
                <a:gd name="connsiteX89" fmla="*/ 593334 w 2380307"/>
                <a:gd name="connsiteY89" fmla="*/ 1041157 h 2617544"/>
                <a:gd name="connsiteX90" fmla="*/ 579047 w 2380307"/>
                <a:gd name="connsiteY90" fmla="*/ 1055444 h 2617544"/>
                <a:gd name="connsiteX91" fmla="*/ 569521 w 2380307"/>
                <a:gd name="connsiteY91" fmla="*/ 1098307 h 2617544"/>
                <a:gd name="connsiteX92" fmla="*/ 552854 w 2380307"/>
                <a:gd name="connsiteY92" fmla="*/ 1129262 h 2617544"/>
                <a:gd name="connsiteX93" fmla="*/ 533803 w 2380307"/>
                <a:gd name="connsiteY93" fmla="*/ 1150694 h 2617544"/>
                <a:gd name="connsiteX94" fmla="*/ 519515 w 2380307"/>
                <a:gd name="connsiteY94" fmla="*/ 1179269 h 2617544"/>
                <a:gd name="connsiteX95" fmla="*/ 498084 w 2380307"/>
                <a:gd name="connsiteY95" fmla="*/ 1226894 h 2617544"/>
                <a:gd name="connsiteX96" fmla="*/ 493322 w 2380307"/>
                <a:gd name="connsiteY96" fmla="*/ 1241182 h 2617544"/>
                <a:gd name="connsiteX97" fmla="*/ 474272 w 2380307"/>
                <a:gd name="connsiteY97" fmla="*/ 1274519 h 2617544"/>
                <a:gd name="connsiteX98" fmla="*/ 464747 w 2380307"/>
                <a:gd name="connsiteY98" fmla="*/ 1293569 h 2617544"/>
                <a:gd name="connsiteX99" fmla="*/ 459984 w 2380307"/>
                <a:gd name="connsiteY99" fmla="*/ 1307857 h 2617544"/>
                <a:gd name="connsiteX100" fmla="*/ 450459 w 2380307"/>
                <a:gd name="connsiteY100" fmla="*/ 1322144 h 2617544"/>
                <a:gd name="connsiteX101" fmla="*/ 436172 w 2380307"/>
                <a:gd name="connsiteY101" fmla="*/ 1360244 h 2617544"/>
                <a:gd name="connsiteX102" fmla="*/ 412359 w 2380307"/>
                <a:gd name="connsiteY102" fmla="*/ 1403107 h 2617544"/>
                <a:gd name="connsiteX103" fmla="*/ 398072 w 2380307"/>
                <a:gd name="connsiteY103" fmla="*/ 1436445 h 2617544"/>
                <a:gd name="connsiteX104" fmla="*/ 393310 w 2380307"/>
                <a:gd name="connsiteY104" fmla="*/ 1465019 h 2617544"/>
                <a:gd name="connsiteX105" fmla="*/ 379022 w 2380307"/>
                <a:gd name="connsiteY105" fmla="*/ 1526932 h 2617544"/>
                <a:gd name="connsiteX106" fmla="*/ 374259 w 2380307"/>
                <a:gd name="connsiteY106" fmla="*/ 1565032 h 2617544"/>
                <a:gd name="connsiteX107" fmla="*/ 369497 w 2380307"/>
                <a:gd name="connsiteY107" fmla="*/ 1579319 h 2617544"/>
                <a:gd name="connsiteX108" fmla="*/ 357591 w 2380307"/>
                <a:gd name="connsiteY108" fmla="*/ 1615038 h 2617544"/>
                <a:gd name="connsiteX109" fmla="*/ 343303 w 2380307"/>
                <a:gd name="connsiteY109" fmla="*/ 1660282 h 2617544"/>
                <a:gd name="connsiteX110" fmla="*/ 336159 w 2380307"/>
                <a:gd name="connsiteY110" fmla="*/ 1684094 h 2617544"/>
                <a:gd name="connsiteX111" fmla="*/ 326634 w 2380307"/>
                <a:gd name="connsiteY111" fmla="*/ 1698382 h 2617544"/>
                <a:gd name="connsiteX112" fmla="*/ 321872 w 2380307"/>
                <a:gd name="connsiteY112" fmla="*/ 1712669 h 2617544"/>
                <a:gd name="connsiteX113" fmla="*/ 307584 w 2380307"/>
                <a:gd name="connsiteY113" fmla="*/ 1722194 h 2617544"/>
                <a:gd name="connsiteX114" fmla="*/ 293297 w 2380307"/>
                <a:gd name="connsiteY114" fmla="*/ 1750769 h 2617544"/>
                <a:gd name="connsiteX115" fmla="*/ 283772 w 2380307"/>
                <a:gd name="connsiteY115" fmla="*/ 1779344 h 2617544"/>
                <a:gd name="connsiteX116" fmla="*/ 267103 w 2380307"/>
                <a:gd name="connsiteY116" fmla="*/ 1810301 h 2617544"/>
                <a:gd name="connsiteX117" fmla="*/ 231384 w 2380307"/>
                <a:gd name="connsiteY117" fmla="*/ 1846019 h 2617544"/>
                <a:gd name="connsiteX118" fmla="*/ 207572 w 2380307"/>
                <a:gd name="connsiteY118" fmla="*/ 1869832 h 2617544"/>
                <a:gd name="connsiteX119" fmla="*/ 202809 w 2380307"/>
                <a:gd name="connsiteY119" fmla="*/ 1884119 h 2617544"/>
                <a:gd name="connsiteX120" fmla="*/ 174234 w 2380307"/>
                <a:gd name="connsiteY120" fmla="*/ 1903169 h 2617544"/>
                <a:gd name="connsiteX121" fmla="*/ 159947 w 2380307"/>
                <a:gd name="connsiteY121" fmla="*/ 1912694 h 2617544"/>
                <a:gd name="connsiteX122" fmla="*/ 131372 w 2380307"/>
                <a:gd name="connsiteY122" fmla="*/ 1941270 h 2617544"/>
                <a:gd name="connsiteX123" fmla="*/ 102797 w 2380307"/>
                <a:gd name="connsiteY123" fmla="*/ 1953175 h 2617544"/>
                <a:gd name="connsiteX124" fmla="*/ 78985 w 2380307"/>
                <a:gd name="connsiteY124" fmla="*/ 1965081 h 2617544"/>
                <a:gd name="connsiteX125" fmla="*/ 45647 w 2380307"/>
                <a:gd name="connsiteY125" fmla="*/ 1981750 h 2617544"/>
                <a:gd name="connsiteX126" fmla="*/ 24215 w 2380307"/>
                <a:gd name="connsiteY126" fmla="*/ 1986513 h 2617544"/>
                <a:gd name="connsiteX127" fmla="*/ 403 w 2380307"/>
                <a:gd name="connsiteY127" fmla="*/ 1996038 h 2617544"/>
                <a:gd name="connsiteX128" fmla="*/ 12309 w 2380307"/>
                <a:gd name="connsiteY128" fmla="*/ 2036519 h 2617544"/>
                <a:gd name="connsiteX129" fmla="*/ 43265 w 2380307"/>
                <a:gd name="connsiteY129" fmla="*/ 2062713 h 2617544"/>
                <a:gd name="connsiteX130" fmla="*/ 67079 w 2380307"/>
                <a:gd name="connsiteY130" fmla="*/ 2079382 h 2617544"/>
                <a:gd name="connsiteX131" fmla="*/ 90890 w 2380307"/>
                <a:gd name="connsiteY131" fmla="*/ 2084144 h 2617544"/>
                <a:gd name="connsiteX132" fmla="*/ 114703 w 2380307"/>
                <a:gd name="connsiteY132" fmla="*/ 2105575 h 2617544"/>
                <a:gd name="connsiteX133" fmla="*/ 119466 w 2380307"/>
                <a:gd name="connsiteY133" fmla="*/ 2134151 h 2617544"/>
                <a:gd name="connsiteX134" fmla="*/ 126609 w 2380307"/>
                <a:gd name="connsiteY134" fmla="*/ 2155582 h 2617544"/>
                <a:gd name="connsiteX135" fmla="*/ 121847 w 2380307"/>
                <a:gd name="connsiteY135" fmla="*/ 2193682 h 2617544"/>
                <a:gd name="connsiteX136" fmla="*/ 112322 w 2380307"/>
                <a:gd name="connsiteY136" fmla="*/ 2212732 h 2617544"/>
                <a:gd name="connsiteX137" fmla="*/ 100416 w 2380307"/>
                <a:gd name="connsiteY137" fmla="*/ 2231781 h 2617544"/>
                <a:gd name="connsiteX138" fmla="*/ 71841 w 2380307"/>
                <a:gd name="connsiteY138" fmla="*/ 2234163 h 2617544"/>
                <a:gd name="connsiteX139" fmla="*/ 50409 w 2380307"/>
                <a:gd name="connsiteY139" fmla="*/ 2260357 h 2617544"/>
                <a:gd name="connsiteX140" fmla="*/ 21834 w 2380307"/>
                <a:gd name="connsiteY140" fmla="*/ 2274644 h 2617544"/>
                <a:gd name="connsiteX141" fmla="*/ 31359 w 2380307"/>
                <a:gd name="connsiteY141" fmla="*/ 2298457 h 2617544"/>
                <a:gd name="connsiteX142" fmla="*/ 21834 w 2380307"/>
                <a:gd name="connsiteY142" fmla="*/ 2331794 h 2617544"/>
                <a:gd name="connsiteX143" fmla="*/ 12309 w 2380307"/>
                <a:gd name="connsiteY143" fmla="*/ 2346082 h 2617544"/>
                <a:gd name="connsiteX144" fmla="*/ 374259 w 2380307"/>
                <a:gd name="connsiteY144" fmla="*/ 2617544 h 2617544"/>
                <a:gd name="connsiteX145" fmla="*/ 690172 w 2380307"/>
                <a:gd name="connsiteY145" fmla="*/ 2427044 h 2617544"/>
                <a:gd name="connsiteX0" fmla="*/ 690172 w 2359684"/>
                <a:gd name="connsiteY0" fmla="*/ 2427044 h 2617544"/>
                <a:gd name="connsiteX1" fmla="*/ 1055297 w 2359684"/>
                <a:gd name="connsiteY1" fmla="*/ 2026994 h 2617544"/>
                <a:gd name="connsiteX2" fmla="*/ 1275166 w 2359684"/>
                <a:gd name="connsiteY2" fmla="*/ 1637263 h 2617544"/>
                <a:gd name="connsiteX3" fmla="*/ 1525990 w 2359684"/>
                <a:gd name="connsiteY3" fmla="*/ 1274520 h 2617544"/>
                <a:gd name="connsiteX4" fmla="*/ 1969697 w 2359684"/>
                <a:gd name="connsiteY4" fmla="*/ 1064969 h 2617544"/>
                <a:gd name="connsiteX5" fmla="*/ 2306246 w 2359684"/>
                <a:gd name="connsiteY5" fmla="*/ 883201 h 2617544"/>
                <a:gd name="connsiteX6" fmla="*/ 2349903 w 2359684"/>
                <a:gd name="connsiteY6" fmla="*/ 681588 h 2617544"/>
                <a:gd name="connsiteX7" fmla="*/ 2322122 w 2359684"/>
                <a:gd name="connsiteY7" fmla="*/ 541094 h 2617544"/>
                <a:gd name="connsiteX8" fmla="*/ 2307834 w 2359684"/>
                <a:gd name="connsiteY8" fmla="*/ 531569 h 2617544"/>
                <a:gd name="connsiteX9" fmla="*/ 2264972 w 2359684"/>
                <a:gd name="connsiteY9" fmla="*/ 512519 h 2617544"/>
                <a:gd name="connsiteX10" fmla="*/ 2241159 w 2359684"/>
                <a:gd name="connsiteY10" fmla="*/ 486326 h 2617544"/>
                <a:gd name="connsiteX11" fmla="*/ 2231634 w 2359684"/>
                <a:gd name="connsiteY11" fmla="*/ 464894 h 2617544"/>
                <a:gd name="connsiteX12" fmla="*/ 2212584 w 2359684"/>
                <a:gd name="connsiteY12" fmla="*/ 455369 h 2617544"/>
                <a:gd name="connsiteX13" fmla="*/ 2198297 w 2359684"/>
                <a:gd name="connsiteY13" fmla="*/ 445844 h 2617544"/>
                <a:gd name="connsiteX14" fmla="*/ 2179247 w 2359684"/>
                <a:gd name="connsiteY14" fmla="*/ 450607 h 2617544"/>
                <a:gd name="connsiteX15" fmla="*/ 2155434 w 2359684"/>
                <a:gd name="connsiteY15" fmla="*/ 426794 h 2617544"/>
                <a:gd name="connsiteX16" fmla="*/ 2136384 w 2359684"/>
                <a:gd name="connsiteY16" fmla="*/ 398219 h 2617544"/>
                <a:gd name="connsiteX17" fmla="*/ 2126859 w 2359684"/>
                <a:gd name="connsiteY17" fmla="*/ 369644 h 2617544"/>
                <a:gd name="connsiteX18" fmla="*/ 2103047 w 2359684"/>
                <a:gd name="connsiteY18" fmla="*/ 369644 h 2617544"/>
                <a:gd name="connsiteX19" fmla="*/ 2088759 w 2359684"/>
                <a:gd name="connsiteY19" fmla="*/ 355357 h 2617544"/>
                <a:gd name="connsiteX20" fmla="*/ 2050660 w 2359684"/>
                <a:gd name="connsiteY20" fmla="*/ 348213 h 2617544"/>
                <a:gd name="connsiteX21" fmla="*/ 2007797 w 2359684"/>
                <a:gd name="connsiteY21" fmla="*/ 336307 h 2617544"/>
                <a:gd name="connsiteX22" fmla="*/ 1976841 w 2359684"/>
                <a:gd name="connsiteY22" fmla="*/ 333925 h 2617544"/>
                <a:gd name="connsiteX23" fmla="*/ 1948266 w 2359684"/>
                <a:gd name="connsiteY23" fmla="*/ 329163 h 2617544"/>
                <a:gd name="connsiteX24" fmla="*/ 1926834 w 2359684"/>
                <a:gd name="connsiteY24" fmla="*/ 312494 h 2617544"/>
                <a:gd name="connsiteX25" fmla="*/ 1912547 w 2359684"/>
                <a:gd name="connsiteY25" fmla="*/ 317257 h 2617544"/>
                <a:gd name="connsiteX26" fmla="*/ 1841109 w 2359684"/>
                <a:gd name="connsiteY26" fmla="*/ 302969 h 2617544"/>
                <a:gd name="connsiteX27" fmla="*/ 1812534 w 2359684"/>
                <a:gd name="connsiteY27" fmla="*/ 293444 h 2617544"/>
                <a:gd name="connsiteX28" fmla="*/ 1798247 w 2359684"/>
                <a:gd name="connsiteY28" fmla="*/ 288682 h 2617544"/>
                <a:gd name="connsiteX29" fmla="*/ 1783959 w 2359684"/>
                <a:gd name="connsiteY29" fmla="*/ 298207 h 2617544"/>
                <a:gd name="connsiteX30" fmla="*/ 1769672 w 2359684"/>
                <a:gd name="connsiteY30" fmla="*/ 302969 h 2617544"/>
                <a:gd name="connsiteX31" fmla="*/ 1741097 w 2359684"/>
                <a:gd name="connsiteY31" fmla="*/ 331544 h 2617544"/>
                <a:gd name="connsiteX32" fmla="*/ 1717284 w 2359684"/>
                <a:gd name="connsiteY32" fmla="*/ 326782 h 2617544"/>
                <a:gd name="connsiteX33" fmla="*/ 1683947 w 2359684"/>
                <a:gd name="connsiteY33" fmla="*/ 317257 h 2617544"/>
                <a:gd name="connsiteX34" fmla="*/ 1650609 w 2359684"/>
                <a:gd name="connsiteY34" fmla="*/ 312494 h 2617544"/>
                <a:gd name="connsiteX35" fmla="*/ 1622034 w 2359684"/>
                <a:gd name="connsiteY35" fmla="*/ 307732 h 2617544"/>
                <a:gd name="connsiteX36" fmla="*/ 1581553 w 2359684"/>
                <a:gd name="connsiteY36" fmla="*/ 291063 h 2617544"/>
                <a:gd name="connsiteX37" fmla="*/ 1552978 w 2359684"/>
                <a:gd name="connsiteY37" fmla="*/ 291063 h 2617544"/>
                <a:gd name="connsiteX38" fmla="*/ 1541072 w 2359684"/>
                <a:gd name="connsiteY38" fmla="*/ 274394 h 2617544"/>
                <a:gd name="connsiteX39" fmla="*/ 1526784 w 2359684"/>
                <a:gd name="connsiteY39" fmla="*/ 255344 h 2617544"/>
                <a:gd name="connsiteX40" fmla="*/ 1522021 w 2359684"/>
                <a:gd name="connsiteY40" fmla="*/ 229150 h 2617544"/>
                <a:gd name="connsiteX41" fmla="*/ 1533929 w 2359684"/>
                <a:gd name="connsiteY41" fmla="*/ 200576 h 2617544"/>
                <a:gd name="connsiteX42" fmla="*/ 1564884 w 2359684"/>
                <a:gd name="connsiteY42" fmla="*/ 174382 h 2617544"/>
                <a:gd name="connsiteX43" fmla="*/ 1557740 w 2359684"/>
                <a:gd name="connsiteY43" fmla="*/ 148188 h 2617544"/>
                <a:gd name="connsiteX44" fmla="*/ 1564884 w 2359684"/>
                <a:gd name="connsiteY44" fmla="*/ 117231 h 2617544"/>
                <a:gd name="connsiteX45" fmla="*/ 1583934 w 2359684"/>
                <a:gd name="connsiteY45" fmla="*/ 93419 h 2617544"/>
                <a:gd name="connsiteX46" fmla="*/ 1588697 w 2359684"/>
                <a:gd name="connsiteY46" fmla="*/ 79132 h 2617544"/>
                <a:gd name="connsiteX47" fmla="*/ 1579172 w 2359684"/>
                <a:gd name="connsiteY47" fmla="*/ 64844 h 2617544"/>
                <a:gd name="connsiteX48" fmla="*/ 1545834 w 2359684"/>
                <a:gd name="connsiteY48" fmla="*/ 38650 h 2617544"/>
                <a:gd name="connsiteX49" fmla="*/ 1522022 w 2359684"/>
                <a:gd name="connsiteY49" fmla="*/ 36269 h 2617544"/>
                <a:gd name="connsiteX50" fmla="*/ 1507734 w 2359684"/>
                <a:gd name="connsiteY50" fmla="*/ 550 h 2617544"/>
                <a:gd name="connsiteX51" fmla="*/ 1414072 w 2359684"/>
                <a:gd name="connsiteY51" fmla="*/ 17219 h 2617544"/>
                <a:gd name="connsiteX52" fmla="*/ 1365652 w 2359684"/>
                <a:gd name="connsiteY52" fmla="*/ 52144 h 2617544"/>
                <a:gd name="connsiteX53" fmla="*/ 1285484 w 2359684"/>
                <a:gd name="connsiteY53" fmla="*/ 75164 h 2617544"/>
                <a:gd name="connsiteX54" fmla="*/ 1263259 w 2359684"/>
                <a:gd name="connsiteY54" fmla="*/ 93419 h 2617544"/>
                <a:gd name="connsiteX55" fmla="*/ 1210872 w 2359684"/>
                <a:gd name="connsiteY55" fmla="*/ 120407 h 2617544"/>
                <a:gd name="connsiteX56" fmla="*/ 1144197 w 2359684"/>
                <a:gd name="connsiteY56" fmla="*/ 174382 h 2617544"/>
                <a:gd name="connsiteX57" fmla="*/ 972747 w 2359684"/>
                <a:gd name="connsiteY57" fmla="*/ 272807 h 2617544"/>
                <a:gd name="connsiteX58" fmla="*/ 783834 w 2359684"/>
                <a:gd name="connsiteY58" fmla="*/ 317257 h 2617544"/>
                <a:gd name="connsiteX59" fmla="*/ 712397 w 2359684"/>
                <a:gd name="connsiteY59" fmla="*/ 345832 h 2617544"/>
                <a:gd name="connsiteX60" fmla="*/ 702872 w 2359684"/>
                <a:gd name="connsiteY60" fmla="*/ 374407 h 2617544"/>
                <a:gd name="connsiteX61" fmla="*/ 698109 w 2359684"/>
                <a:gd name="connsiteY61" fmla="*/ 388694 h 2617544"/>
                <a:gd name="connsiteX62" fmla="*/ 683822 w 2359684"/>
                <a:gd name="connsiteY62" fmla="*/ 419650 h 2617544"/>
                <a:gd name="connsiteX63" fmla="*/ 702872 w 2359684"/>
                <a:gd name="connsiteY63" fmla="*/ 445844 h 2617544"/>
                <a:gd name="connsiteX64" fmla="*/ 731447 w 2359684"/>
                <a:gd name="connsiteY64" fmla="*/ 455369 h 2617544"/>
                <a:gd name="connsiteX65" fmla="*/ 740972 w 2359684"/>
                <a:gd name="connsiteY65" fmla="*/ 469657 h 2617544"/>
                <a:gd name="connsiteX66" fmla="*/ 745734 w 2359684"/>
                <a:gd name="connsiteY66" fmla="*/ 483944 h 2617544"/>
                <a:gd name="connsiteX67" fmla="*/ 745734 w 2359684"/>
                <a:gd name="connsiteY67" fmla="*/ 495850 h 2617544"/>
                <a:gd name="connsiteX68" fmla="*/ 748115 w 2359684"/>
                <a:gd name="connsiteY68" fmla="*/ 517282 h 2617544"/>
                <a:gd name="connsiteX69" fmla="*/ 755259 w 2359684"/>
                <a:gd name="connsiteY69" fmla="*/ 536332 h 2617544"/>
                <a:gd name="connsiteX70" fmla="*/ 745734 w 2359684"/>
                <a:gd name="connsiteY70" fmla="*/ 564907 h 2617544"/>
                <a:gd name="connsiteX71" fmla="*/ 736209 w 2359684"/>
                <a:gd name="connsiteY71" fmla="*/ 579194 h 2617544"/>
                <a:gd name="connsiteX72" fmla="*/ 736209 w 2359684"/>
                <a:gd name="connsiteY72" fmla="*/ 650632 h 2617544"/>
                <a:gd name="connsiteX73" fmla="*/ 740972 w 2359684"/>
                <a:gd name="connsiteY73" fmla="*/ 664919 h 2617544"/>
                <a:gd name="connsiteX74" fmla="*/ 745734 w 2359684"/>
                <a:gd name="connsiteY74" fmla="*/ 683969 h 2617544"/>
                <a:gd name="connsiteX75" fmla="*/ 760022 w 2359684"/>
                <a:gd name="connsiteY75" fmla="*/ 731594 h 2617544"/>
                <a:gd name="connsiteX76" fmla="*/ 764784 w 2359684"/>
                <a:gd name="connsiteY76" fmla="*/ 745882 h 2617544"/>
                <a:gd name="connsiteX77" fmla="*/ 771928 w 2359684"/>
                <a:gd name="connsiteY77" fmla="*/ 791125 h 2617544"/>
                <a:gd name="connsiteX78" fmla="*/ 750497 w 2359684"/>
                <a:gd name="connsiteY78" fmla="*/ 812557 h 2617544"/>
                <a:gd name="connsiteX79" fmla="*/ 731447 w 2359684"/>
                <a:gd name="connsiteY79" fmla="*/ 817319 h 2617544"/>
                <a:gd name="connsiteX80" fmla="*/ 712397 w 2359684"/>
                <a:gd name="connsiteY80" fmla="*/ 824463 h 2617544"/>
                <a:gd name="connsiteX81" fmla="*/ 683822 w 2359684"/>
                <a:gd name="connsiteY81" fmla="*/ 843513 h 2617544"/>
                <a:gd name="connsiteX82" fmla="*/ 674297 w 2359684"/>
                <a:gd name="connsiteY82" fmla="*/ 860182 h 2617544"/>
                <a:gd name="connsiteX83" fmla="*/ 660009 w 2359684"/>
                <a:gd name="connsiteY83" fmla="*/ 869707 h 2617544"/>
                <a:gd name="connsiteX84" fmla="*/ 650484 w 2359684"/>
                <a:gd name="connsiteY84" fmla="*/ 883994 h 2617544"/>
                <a:gd name="connsiteX85" fmla="*/ 640959 w 2359684"/>
                <a:gd name="connsiteY85" fmla="*/ 964957 h 2617544"/>
                <a:gd name="connsiteX86" fmla="*/ 626672 w 2359684"/>
                <a:gd name="connsiteY86" fmla="*/ 998294 h 2617544"/>
                <a:gd name="connsiteX87" fmla="*/ 593334 w 2359684"/>
                <a:gd name="connsiteY87" fmla="*/ 1012582 h 2617544"/>
                <a:gd name="connsiteX88" fmla="*/ 588572 w 2359684"/>
                <a:gd name="connsiteY88" fmla="*/ 1026869 h 2617544"/>
                <a:gd name="connsiteX89" fmla="*/ 593334 w 2359684"/>
                <a:gd name="connsiteY89" fmla="*/ 1041157 h 2617544"/>
                <a:gd name="connsiteX90" fmla="*/ 579047 w 2359684"/>
                <a:gd name="connsiteY90" fmla="*/ 1055444 h 2617544"/>
                <a:gd name="connsiteX91" fmla="*/ 569521 w 2359684"/>
                <a:gd name="connsiteY91" fmla="*/ 1098307 h 2617544"/>
                <a:gd name="connsiteX92" fmla="*/ 552854 w 2359684"/>
                <a:gd name="connsiteY92" fmla="*/ 1129262 h 2617544"/>
                <a:gd name="connsiteX93" fmla="*/ 533803 w 2359684"/>
                <a:gd name="connsiteY93" fmla="*/ 1150694 h 2617544"/>
                <a:gd name="connsiteX94" fmla="*/ 519515 w 2359684"/>
                <a:gd name="connsiteY94" fmla="*/ 1179269 h 2617544"/>
                <a:gd name="connsiteX95" fmla="*/ 498084 w 2359684"/>
                <a:gd name="connsiteY95" fmla="*/ 1226894 h 2617544"/>
                <a:gd name="connsiteX96" fmla="*/ 493322 w 2359684"/>
                <a:gd name="connsiteY96" fmla="*/ 1241182 h 2617544"/>
                <a:gd name="connsiteX97" fmla="*/ 474272 w 2359684"/>
                <a:gd name="connsiteY97" fmla="*/ 1274519 h 2617544"/>
                <a:gd name="connsiteX98" fmla="*/ 464747 w 2359684"/>
                <a:gd name="connsiteY98" fmla="*/ 1293569 h 2617544"/>
                <a:gd name="connsiteX99" fmla="*/ 459984 w 2359684"/>
                <a:gd name="connsiteY99" fmla="*/ 1307857 h 2617544"/>
                <a:gd name="connsiteX100" fmla="*/ 450459 w 2359684"/>
                <a:gd name="connsiteY100" fmla="*/ 1322144 h 2617544"/>
                <a:gd name="connsiteX101" fmla="*/ 436172 w 2359684"/>
                <a:gd name="connsiteY101" fmla="*/ 1360244 h 2617544"/>
                <a:gd name="connsiteX102" fmla="*/ 412359 w 2359684"/>
                <a:gd name="connsiteY102" fmla="*/ 1403107 h 2617544"/>
                <a:gd name="connsiteX103" fmla="*/ 398072 w 2359684"/>
                <a:gd name="connsiteY103" fmla="*/ 1436445 h 2617544"/>
                <a:gd name="connsiteX104" fmla="*/ 393310 w 2359684"/>
                <a:gd name="connsiteY104" fmla="*/ 1465019 h 2617544"/>
                <a:gd name="connsiteX105" fmla="*/ 379022 w 2359684"/>
                <a:gd name="connsiteY105" fmla="*/ 1526932 h 2617544"/>
                <a:gd name="connsiteX106" fmla="*/ 374259 w 2359684"/>
                <a:gd name="connsiteY106" fmla="*/ 1565032 h 2617544"/>
                <a:gd name="connsiteX107" fmla="*/ 369497 w 2359684"/>
                <a:gd name="connsiteY107" fmla="*/ 1579319 h 2617544"/>
                <a:gd name="connsiteX108" fmla="*/ 357591 w 2359684"/>
                <a:gd name="connsiteY108" fmla="*/ 1615038 h 2617544"/>
                <a:gd name="connsiteX109" fmla="*/ 343303 w 2359684"/>
                <a:gd name="connsiteY109" fmla="*/ 1660282 h 2617544"/>
                <a:gd name="connsiteX110" fmla="*/ 336159 w 2359684"/>
                <a:gd name="connsiteY110" fmla="*/ 1684094 h 2617544"/>
                <a:gd name="connsiteX111" fmla="*/ 326634 w 2359684"/>
                <a:gd name="connsiteY111" fmla="*/ 1698382 h 2617544"/>
                <a:gd name="connsiteX112" fmla="*/ 321872 w 2359684"/>
                <a:gd name="connsiteY112" fmla="*/ 1712669 h 2617544"/>
                <a:gd name="connsiteX113" fmla="*/ 307584 w 2359684"/>
                <a:gd name="connsiteY113" fmla="*/ 1722194 h 2617544"/>
                <a:gd name="connsiteX114" fmla="*/ 293297 w 2359684"/>
                <a:gd name="connsiteY114" fmla="*/ 1750769 h 2617544"/>
                <a:gd name="connsiteX115" fmla="*/ 283772 w 2359684"/>
                <a:gd name="connsiteY115" fmla="*/ 1779344 h 2617544"/>
                <a:gd name="connsiteX116" fmla="*/ 267103 w 2359684"/>
                <a:gd name="connsiteY116" fmla="*/ 1810301 h 2617544"/>
                <a:gd name="connsiteX117" fmla="*/ 231384 w 2359684"/>
                <a:gd name="connsiteY117" fmla="*/ 1846019 h 2617544"/>
                <a:gd name="connsiteX118" fmla="*/ 207572 w 2359684"/>
                <a:gd name="connsiteY118" fmla="*/ 1869832 h 2617544"/>
                <a:gd name="connsiteX119" fmla="*/ 202809 w 2359684"/>
                <a:gd name="connsiteY119" fmla="*/ 1884119 h 2617544"/>
                <a:gd name="connsiteX120" fmla="*/ 174234 w 2359684"/>
                <a:gd name="connsiteY120" fmla="*/ 1903169 h 2617544"/>
                <a:gd name="connsiteX121" fmla="*/ 159947 w 2359684"/>
                <a:gd name="connsiteY121" fmla="*/ 1912694 h 2617544"/>
                <a:gd name="connsiteX122" fmla="*/ 131372 w 2359684"/>
                <a:gd name="connsiteY122" fmla="*/ 1941270 h 2617544"/>
                <a:gd name="connsiteX123" fmla="*/ 102797 w 2359684"/>
                <a:gd name="connsiteY123" fmla="*/ 1953175 h 2617544"/>
                <a:gd name="connsiteX124" fmla="*/ 78985 w 2359684"/>
                <a:gd name="connsiteY124" fmla="*/ 1965081 h 2617544"/>
                <a:gd name="connsiteX125" fmla="*/ 45647 w 2359684"/>
                <a:gd name="connsiteY125" fmla="*/ 1981750 h 2617544"/>
                <a:gd name="connsiteX126" fmla="*/ 24215 w 2359684"/>
                <a:gd name="connsiteY126" fmla="*/ 1986513 h 2617544"/>
                <a:gd name="connsiteX127" fmla="*/ 403 w 2359684"/>
                <a:gd name="connsiteY127" fmla="*/ 1996038 h 2617544"/>
                <a:gd name="connsiteX128" fmla="*/ 12309 w 2359684"/>
                <a:gd name="connsiteY128" fmla="*/ 2036519 h 2617544"/>
                <a:gd name="connsiteX129" fmla="*/ 43265 w 2359684"/>
                <a:gd name="connsiteY129" fmla="*/ 2062713 h 2617544"/>
                <a:gd name="connsiteX130" fmla="*/ 67079 w 2359684"/>
                <a:gd name="connsiteY130" fmla="*/ 2079382 h 2617544"/>
                <a:gd name="connsiteX131" fmla="*/ 90890 w 2359684"/>
                <a:gd name="connsiteY131" fmla="*/ 2084144 h 2617544"/>
                <a:gd name="connsiteX132" fmla="*/ 114703 w 2359684"/>
                <a:gd name="connsiteY132" fmla="*/ 2105575 h 2617544"/>
                <a:gd name="connsiteX133" fmla="*/ 119466 w 2359684"/>
                <a:gd name="connsiteY133" fmla="*/ 2134151 h 2617544"/>
                <a:gd name="connsiteX134" fmla="*/ 126609 w 2359684"/>
                <a:gd name="connsiteY134" fmla="*/ 2155582 h 2617544"/>
                <a:gd name="connsiteX135" fmla="*/ 121847 w 2359684"/>
                <a:gd name="connsiteY135" fmla="*/ 2193682 h 2617544"/>
                <a:gd name="connsiteX136" fmla="*/ 112322 w 2359684"/>
                <a:gd name="connsiteY136" fmla="*/ 2212732 h 2617544"/>
                <a:gd name="connsiteX137" fmla="*/ 100416 w 2359684"/>
                <a:gd name="connsiteY137" fmla="*/ 2231781 h 2617544"/>
                <a:gd name="connsiteX138" fmla="*/ 71841 w 2359684"/>
                <a:gd name="connsiteY138" fmla="*/ 2234163 h 2617544"/>
                <a:gd name="connsiteX139" fmla="*/ 50409 w 2359684"/>
                <a:gd name="connsiteY139" fmla="*/ 2260357 h 2617544"/>
                <a:gd name="connsiteX140" fmla="*/ 21834 w 2359684"/>
                <a:gd name="connsiteY140" fmla="*/ 2274644 h 2617544"/>
                <a:gd name="connsiteX141" fmla="*/ 31359 w 2359684"/>
                <a:gd name="connsiteY141" fmla="*/ 2298457 h 2617544"/>
                <a:gd name="connsiteX142" fmla="*/ 21834 w 2359684"/>
                <a:gd name="connsiteY142" fmla="*/ 2331794 h 2617544"/>
                <a:gd name="connsiteX143" fmla="*/ 12309 w 2359684"/>
                <a:gd name="connsiteY143" fmla="*/ 2346082 h 2617544"/>
                <a:gd name="connsiteX144" fmla="*/ 374259 w 2359684"/>
                <a:gd name="connsiteY144" fmla="*/ 2617544 h 2617544"/>
                <a:gd name="connsiteX145" fmla="*/ 690172 w 2359684"/>
                <a:gd name="connsiteY145" fmla="*/ 2427044 h 2617544"/>
                <a:gd name="connsiteX0" fmla="*/ 690172 w 2354623"/>
                <a:gd name="connsiteY0" fmla="*/ 2427044 h 2617544"/>
                <a:gd name="connsiteX1" fmla="*/ 1055297 w 2354623"/>
                <a:gd name="connsiteY1" fmla="*/ 2026994 h 2617544"/>
                <a:gd name="connsiteX2" fmla="*/ 1275166 w 2354623"/>
                <a:gd name="connsiteY2" fmla="*/ 1637263 h 2617544"/>
                <a:gd name="connsiteX3" fmla="*/ 1525990 w 2354623"/>
                <a:gd name="connsiteY3" fmla="*/ 1274520 h 2617544"/>
                <a:gd name="connsiteX4" fmla="*/ 1969697 w 2354623"/>
                <a:gd name="connsiteY4" fmla="*/ 1064969 h 2617544"/>
                <a:gd name="connsiteX5" fmla="*/ 2306246 w 2354623"/>
                <a:gd name="connsiteY5" fmla="*/ 883201 h 2617544"/>
                <a:gd name="connsiteX6" fmla="*/ 2349903 w 2354623"/>
                <a:gd name="connsiteY6" fmla="*/ 681588 h 2617544"/>
                <a:gd name="connsiteX7" fmla="*/ 2322122 w 2354623"/>
                <a:gd name="connsiteY7" fmla="*/ 541094 h 2617544"/>
                <a:gd name="connsiteX8" fmla="*/ 2307834 w 2354623"/>
                <a:gd name="connsiteY8" fmla="*/ 531569 h 2617544"/>
                <a:gd name="connsiteX9" fmla="*/ 2264972 w 2354623"/>
                <a:gd name="connsiteY9" fmla="*/ 512519 h 2617544"/>
                <a:gd name="connsiteX10" fmla="*/ 2241159 w 2354623"/>
                <a:gd name="connsiteY10" fmla="*/ 486326 h 2617544"/>
                <a:gd name="connsiteX11" fmla="*/ 2231634 w 2354623"/>
                <a:gd name="connsiteY11" fmla="*/ 464894 h 2617544"/>
                <a:gd name="connsiteX12" fmla="*/ 2212584 w 2354623"/>
                <a:gd name="connsiteY12" fmla="*/ 455369 h 2617544"/>
                <a:gd name="connsiteX13" fmla="*/ 2198297 w 2354623"/>
                <a:gd name="connsiteY13" fmla="*/ 445844 h 2617544"/>
                <a:gd name="connsiteX14" fmla="*/ 2179247 w 2354623"/>
                <a:gd name="connsiteY14" fmla="*/ 450607 h 2617544"/>
                <a:gd name="connsiteX15" fmla="*/ 2155434 w 2354623"/>
                <a:gd name="connsiteY15" fmla="*/ 426794 h 2617544"/>
                <a:gd name="connsiteX16" fmla="*/ 2136384 w 2354623"/>
                <a:gd name="connsiteY16" fmla="*/ 398219 h 2617544"/>
                <a:gd name="connsiteX17" fmla="*/ 2126859 w 2354623"/>
                <a:gd name="connsiteY17" fmla="*/ 369644 h 2617544"/>
                <a:gd name="connsiteX18" fmla="*/ 2103047 w 2354623"/>
                <a:gd name="connsiteY18" fmla="*/ 369644 h 2617544"/>
                <a:gd name="connsiteX19" fmla="*/ 2088759 w 2354623"/>
                <a:gd name="connsiteY19" fmla="*/ 355357 h 2617544"/>
                <a:gd name="connsiteX20" fmla="*/ 2050660 w 2354623"/>
                <a:gd name="connsiteY20" fmla="*/ 348213 h 2617544"/>
                <a:gd name="connsiteX21" fmla="*/ 2007797 w 2354623"/>
                <a:gd name="connsiteY21" fmla="*/ 336307 h 2617544"/>
                <a:gd name="connsiteX22" fmla="*/ 1976841 w 2354623"/>
                <a:gd name="connsiteY22" fmla="*/ 333925 h 2617544"/>
                <a:gd name="connsiteX23" fmla="*/ 1948266 w 2354623"/>
                <a:gd name="connsiteY23" fmla="*/ 329163 h 2617544"/>
                <a:gd name="connsiteX24" fmla="*/ 1926834 w 2354623"/>
                <a:gd name="connsiteY24" fmla="*/ 312494 h 2617544"/>
                <a:gd name="connsiteX25" fmla="*/ 1912547 w 2354623"/>
                <a:gd name="connsiteY25" fmla="*/ 317257 h 2617544"/>
                <a:gd name="connsiteX26" fmla="*/ 1841109 w 2354623"/>
                <a:gd name="connsiteY26" fmla="*/ 302969 h 2617544"/>
                <a:gd name="connsiteX27" fmla="*/ 1812534 w 2354623"/>
                <a:gd name="connsiteY27" fmla="*/ 293444 h 2617544"/>
                <a:gd name="connsiteX28" fmla="*/ 1798247 w 2354623"/>
                <a:gd name="connsiteY28" fmla="*/ 288682 h 2617544"/>
                <a:gd name="connsiteX29" fmla="*/ 1783959 w 2354623"/>
                <a:gd name="connsiteY29" fmla="*/ 298207 h 2617544"/>
                <a:gd name="connsiteX30" fmla="*/ 1769672 w 2354623"/>
                <a:gd name="connsiteY30" fmla="*/ 302969 h 2617544"/>
                <a:gd name="connsiteX31" fmla="*/ 1741097 w 2354623"/>
                <a:gd name="connsiteY31" fmla="*/ 331544 h 2617544"/>
                <a:gd name="connsiteX32" fmla="*/ 1717284 w 2354623"/>
                <a:gd name="connsiteY32" fmla="*/ 326782 h 2617544"/>
                <a:gd name="connsiteX33" fmla="*/ 1683947 w 2354623"/>
                <a:gd name="connsiteY33" fmla="*/ 317257 h 2617544"/>
                <a:gd name="connsiteX34" fmla="*/ 1650609 w 2354623"/>
                <a:gd name="connsiteY34" fmla="*/ 312494 h 2617544"/>
                <a:gd name="connsiteX35" fmla="*/ 1622034 w 2354623"/>
                <a:gd name="connsiteY35" fmla="*/ 307732 h 2617544"/>
                <a:gd name="connsiteX36" fmla="*/ 1581553 w 2354623"/>
                <a:gd name="connsiteY36" fmla="*/ 291063 h 2617544"/>
                <a:gd name="connsiteX37" fmla="*/ 1552978 w 2354623"/>
                <a:gd name="connsiteY37" fmla="*/ 291063 h 2617544"/>
                <a:gd name="connsiteX38" fmla="*/ 1541072 w 2354623"/>
                <a:gd name="connsiteY38" fmla="*/ 274394 h 2617544"/>
                <a:gd name="connsiteX39" fmla="*/ 1526784 w 2354623"/>
                <a:gd name="connsiteY39" fmla="*/ 255344 h 2617544"/>
                <a:gd name="connsiteX40" fmla="*/ 1522021 w 2354623"/>
                <a:gd name="connsiteY40" fmla="*/ 229150 h 2617544"/>
                <a:gd name="connsiteX41" fmla="*/ 1533929 w 2354623"/>
                <a:gd name="connsiteY41" fmla="*/ 200576 h 2617544"/>
                <a:gd name="connsiteX42" fmla="*/ 1564884 w 2354623"/>
                <a:gd name="connsiteY42" fmla="*/ 174382 h 2617544"/>
                <a:gd name="connsiteX43" fmla="*/ 1557740 w 2354623"/>
                <a:gd name="connsiteY43" fmla="*/ 148188 h 2617544"/>
                <a:gd name="connsiteX44" fmla="*/ 1564884 w 2354623"/>
                <a:gd name="connsiteY44" fmla="*/ 117231 h 2617544"/>
                <a:gd name="connsiteX45" fmla="*/ 1583934 w 2354623"/>
                <a:gd name="connsiteY45" fmla="*/ 93419 h 2617544"/>
                <a:gd name="connsiteX46" fmla="*/ 1588697 w 2354623"/>
                <a:gd name="connsiteY46" fmla="*/ 79132 h 2617544"/>
                <a:gd name="connsiteX47" fmla="*/ 1579172 w 2354623"/>
                <a:gd name="connsiteY47" fmla="*/ 64844 h 2617544"/>
                <a:gd name="connsiteX48" fmla="*/ 1545834 w 2354623"/>
                <a:gd name="connsiteY48" fmla="*/ 38650 h 2617544"/>
                <a:gd name="connsiteX49" fmla="*/ 1522022 w 2354623"/>
                <a:gd name="connsiteY49" fmla="*/ 36269 h 2617544"/>
                <a:gd name="connsiteX50" fmla="*/ 1507734 w 2354623"/>
                <a:gd name="connsiteY50" fmla="*/ 550 h 2617544"/>
                <a:gd name="connsiteX51" fmla="*/ 1414072 w 2354623"/>
                <a:gd name="connsiteY51" fmla="*/ 17219 h 2617544"/>
                <a:gd name="connsiteX52" fmla="*/ 1365652 w 2354623"/>
                <a:gd name="connsiteY52" fmla="*/ 52144 h 2617544"/>
                <a:gd name="connsiteX53" fmla="*/ 1285484 w 2354623"/>
                <a:gd name="connsiteY53" fmla="*/ 75164 h 2617544"/>
                <a:gd name="connsiteX54" fmla="*/ 1263259 w 2354623"/>
                <a:gd name="connsiteY54" fmla="*/ 93419 h 2617544"/>
                <a:gd name="connsiteX55" fmla="*/ 1210872 w 2354623"/>
                <a:gd name="connsiteY55" fmla="*/ 120407 h 2617544"/>
                <a:gd name="connsiteX56" fmla="*/ 1144197 w 2354623"/>
                <a:gd name="connsiteY56" fmla="*/ 174382 h 2617544"/>
                <a:gd name="connsiteX57" fmla="*/ 972747 w 2354623"/>
                <a:gd name="connsiteY57" fmla="*/ 272807 h 2617544"/>
                <a:gd name="connsiteX58" fmla="*/ 783834 w 2354623"/>
                <a:gd name="connsiteY58" fmla="*/ 317257 h 2617544"/>
                <a:gd name="connsiteX59" fmla="*/ 712397 w 2354623"/>
                <a:gd name="connsiteY59" fmla="*/ 345832 h 2617544"/>
                <a:gd name="connsiteX60" fmla="*/ 702872 w 2354623"/>
                <a:gd name="connsiteY60" fmla="*/ 374407 h 2617544"/>
                <a:gd name="connsiteX61" fmla="*/ 698109 w 2354623"/>
                <a:gd name="connsiteY61" fmla="*/ 388694 h 2617544"/>
                <a:gd name="connsiteX62" fmla="*/ 683822 w 2354623"/>
                <a:gd name="connsiteY62" fmla="*/ 419650 h 2617544"/>
                <a:gd name="connsiteX63" fmla="*/ 702872 w 2354623"/>
                <a:gd name="connsiteY63" fmla="*/ 445844 h 2617544"/>
                <a:gd name="connsiteX64" fmla="*/ 731447 w 2354623"/>
                <a:gd name="connsiteY64" fmla="*/ 455369 h 2617544"/>
                <a:gd name="connsiteX65" fmla="*/ 740972 w 2354623"/>
                <a:gd name="connsiteY65" fmla="*/ 469657 h 2617544"/>
                <a:gd name="connsiteX66" fmla="*/ 745734 w 2354623"/>
                <a:gd name="connsiteY66" fmla="*/ 483944 h 2617544"/>
                <a:gd name="connsiteX67" fmla="*/ 745734 w 2354623"/>
                <a:gd name="connsiteY67" fmla="*/ 495850 h 2617544"/>
                <a:gd name="connsiteX68" fmla="*/ 748115 w 2354623"/>
                <a:gd name="connsiteY68" fmla="*/ 517282 h 2617544"/>
                <a:gd name="connsiteX69" fmla="*/ 755259 w 2354623"/>
                <a:gd name="connsiteY69" fmla="*/ 536332 h 2617544"/>
                <a:gd name="connsiteX70" fmla="*/ 745734 w 2354623"/>
                <a:gd name="connsiteY70" fmla="*/ 564907 h 2617544"/>
                <a:gd name="connsiteX71" fmla="*/ 736209 w 2354623"/>
                <a:gd name="connsiteY71" fmla="*/ 579194 h 2617544"/>
                <a:gd name="connsiteX72" fmla="*/ 736209 w 2354623"/>
                <a:gd name="connsiteY72" fmla="*/ 650632 h 2617544"/>
                <a:gd name="connsiteX73" fmla="*/ 740972 w 2354623"/>
                <a:gd name="connsiteY73" fmla="*/ 664919 h 2617544"/>
                <a:gd name="connsiteX74" fmla="*/ 745734 w 2354623"/>
                <a:gd name="connsiteY74" fmla="*/ 683969 h 2617544"/>
                <a:gd name="connsiteX75" fmla="*/ 760022 w 2354623"/>
                <a:gd name="connsiteY75" fmla="*/ 731594 h 2617544"/>
                <a:gd name="connsiteX76" fmla="*/ 764784 w 2354623"/>
                <a:gd name="connsiteY76" fmla="*/ 745882 h 2617544"/>
                <a:gd name="connsiteX77" fmla="*/ 771928 w 2354623"/>
                <a:gd name="connsiteY77" fmla="*/ 791125 h 2617544"/>
                <a:gd name="connsiteX78" fmla="*/ 750497 w 2354623"/>
                <a:gd name="connsiteY78" fmla="*/ 812557 h 2617544"/>
                <a:gd name="connsiteX79" fmla="*/ 731447 w 2354623"/>
                <a:gd name="connsiteY79" fmla="*/ 817319 h 2617544"/>
                <a:gd name="connsiteX80" fmla="*/ 712397 w 2354623"/>
                <a:gd name="connsiteY80" fmla="*/ 824463 h 2617544"/>
                <a:gd name="connsiteX81" fmla="*/ 683822 w 2354623"/>
                <a:gd name="connsiteY81" fmla="*/ 843513 h 2617544"/>
                <a:gd name="connsiteX82" fmla="*/ 674297 w 2354623"/>
                <a:gd name="connsiteY82" fmla="*/ 860182 h 2617544"/>
                <a:gd name="connsiteX83" fmla="*/ 660009 w 2354623"/>
                <a:gd name="connsiteY83" fmla="*/ 869707 h 2617544"/>
                <a:gd name="connsiteX84" fmla="*/ 650484 w 2354623"/>
                <a:gd name="connsiteY84" fmla="*/ 883994 h 2617544"/>
                <a:gd name="connsiteX85" fmla="*/ 640959 w 2354623"/>
                <a:gd name="connsiteY85" fmla="*/ 964957 h 2617544"/>
                <a:gd name="connsiteX86" fmla="*/ 626672 w 2354623"/>
                <a:gd name="connsiteY86" fmla="*/ 998294 h 2617544"/>
                <a:gd name="connsiteX87" fmla="*/ 593334 w 2354623"/>
                <a:gd name="connsiteY87" fmla="*/ 1012582 h 2617544"/>
                <a:gd name="connsiteX88" fmla="*/ 588572 w 2354623"/>
                <a:gd name="connsiteY88" fmla="*/ 1026869 h 2617544"/>
                <a:gd name="connsiteX89" fmla="*/ 593334 w 2354623"/>
                <a:gd name="connsiteY89" fmla="*/ 1041157 h 2617544"/>
                <a:gd name="connsiteX90" fmla="*/ 579047 w 2354623"/>
                <a:gd name="connsiteY90" fmla="*/ 1055444 h 2617544"/>
                <a:gd name="connsiteX91" fmla="*/ 569521 w 2354623"/>
                <a:gd name="connsiteY91" fmla="*/ 1098307 h 2617544"/>
                <a:gd name="connsiteX92" fmla="*/ 552854 w 2354623"/>
                <a:gd name="connsiteY92" fmla="*/ 1129262 h 2617544"/>
                <a:gd name="connsiteX93" fmla="*/ 533803 w 2354623"/>
                <a:gd name="connsiteY93" fmla="*/ 1150694 h 2617544"/>
                <a:gd name="connsiteX94" fmla="*/ 519515 w 2354623"/>
                <a:gd name="connsiteY94" fmla="*/ 1179269 h 2617544"/>
                <a:gd name="connsiteX95" fmla="*/ 498084 w 2354623"/>
                <a:gd name="connsiteY95" fmla="*/ 1226894 h 2617544"/>
                <a:gd name="connsiteX96" fmla="*/ 493322 w 2354623"/>
                <a:gd name="connsiteY96" fmla="*/ 1241182 h 2617544"/>
                <a:gd name="connsiteX97" fmla="*/ 474272 w 2354623"/>
                <a:gd name="connsiteY97" fmla="*/ 1274519 h 2617544"/>
                <a:gd name="connsiteX98" fmla="*/ 464747 w 2354623"/>
                <a:gd name="connsiteY98" fmla="*/ 1293569 h 2617544"/>
                <a:gd name="connsiteX99" fmla="*/ 459984 w 2354623"/>
                <a:gd name="connsiteY99" fmla="*/ 1307857 h 2617544"/>
                <a:gd name="connsiteX100" fmla="*/ 450459 w 2354623"/>
                <a:gd name="connsiteY100" fmla="*/ 1322144 h 2617544"/>
                <a:gd name="connsiteX101" fmla="*/ 436172 w 2354623"/>
                <a:gd name="connsiteY101" fmla="*/ 1360244 h 2617544"/>
                <a:gd name="connsiteX102" fmla="*/ 412359 w 2354623"/>
                <a:gd name="connsiteY102" fmla="*/ 1403107 h 2617544"/>
                <a:gd name="connsiteX103" fmla="*/ 398072 w 2354623"/>
                <a:gd name="connsiteY103" fmla="*/ 1436445 h 2617544"/>
                <a:gd name="connsiteX104" fmla="*/ 393310 w 2354623"/>
                <a:gd name="connsiteY104" fmla="*/ 1465019 h 2617544"/>
                <a:gd name="connsiteX105" fmla="*/ 379022 w 2354623"/>
                <a:gd name="connsiteY105" fmla="*/ 1526932 h 2617544"/>
                <a:gd name="connsiteX106" fmla="*/ 374259 w 2354623"/>
                <a:gd name="connsiteY106" fmla="*/ 1565032 h 2617544"/>
                <a:gd name="connsiteX107" fmla="*/ 369497 w 2354623"/>
                <a:gd name="connsiteY107" fmla="*/ 1579319 h 2617544"/>
                <a:gd name="connsiteX108" fmla="*/ 357591 w 2354623"/>
                <a:gd name="connsiteY108" fmla="*/ 1615038 h 2617544"/>
                <a:gd name="connsiteX109" fmla="*/ 343303 w 2354623"/>
                <a:gd name="connsiteY109" fmla="*/ 1660282 h 2617544"/>
                <a:gd name="connsiteX110" fmla="*/ 336159 w 2354623"/>
                <a:gd name="connsiteY110" fmla="*/ 1684094 h 2617544"/>
                <a:gd name="connsiteX111" fmla="*/ 326634 w 2354623"/>
                <a:gd name="connsiteY111" fmla="*/ 1698382 h 2617544"/>
                <a:gd name="connsiteX112" fmla="*/ 321872 w 2354623"/>
                <a:gd name="connsiteY112" fmla="*/ 1712669 h 2617544"/>
                <a:gd name="connsiteX113" fmla="*/ 307584 w 2354623"/>
                <a:gd name="connsiteY113" fmla="*/ 1722194 h 2617544"/>
                <a:gd name="connsiteX114" fmla="*/ 293297 w 2354623"/>
                <a:gd name="connsiteY114" fmla="*/ 1750769 h 2617544"/>
                <a:gd name="connsiteX115" fmla="*/ 283772 w 2354623"/>
                <a:gd name="connsiteY115" fmla="*/ 1779344 h 2617544"/>
                <a:gd name="connsiteX116" fmla="*/ 267103 w 2354623"/>
                <a:gd name="connsiteY116" fmla="*/ 1810301 h 2617544"/>
                <a:gd name="connsiteX117" fmla="*/ 231384 w 2354623"/>
                <a:gd name="connsiteY117" fmla="*/ 1846019 h 2617544"/>
                <a:gd name="connsiteX118" fmla="*/ 207572 w 2354623"/>
                <a:gd name="connsiteY118" fmla="*/ 1869832 h 2617544"/>
                <a:gd name="connsiteX119" fmla="*/ 202809 w 2354623"/>
                <a:gd name="connsiteY119" fmla="*/ 1884119 h 2617544"/>
                <a:gd name="connsiteX120" fmla="*/ 174234 w 2354623"/>
                <a:gd name="connsiteY120" fmla="*/ 1903169 h 2617544"/>
                <a:gd name="connsiteX121" fmla="*/ 159947 w 2354623"/>
                <a:gd name="connsiteY121" fmla="*/ 1912694 h 2617544"/>
                <a:gd name="connsiteX122" fmla="*/ 131372 w 2354623"/>
                <a:gd name="connsiteY122" fmla="*/ 1941270 h 2617544"/>
                <a:gd name="connsiteX123" fmla="*/ 102797 w 2354623"/>
                <a:gd name="connsiteY123" fmla="*/ 1953175 h 2617544"/>
                <a:gd name="connsiteX124" fmla="*/ 78985 w 2354623"/>
                <a:gd name="connsiteY124" fmla="*/ 1965081 h 2617544"/>
                <a:gd name="connsiteX125" fmla="*/ 45647 w 2354623"/>
                <a:gd name="connsiteY125" fmla="*/ 1981750 h 2617544"/>
                <a:gd name="connsiteX126" fmla="*/ 24215 w 2354623"/>
                <a:gd name="connsiteY126" fmla="*/ 1986513 h 2617544"/>
                <a:gd name="connsiteX127" fmla="*/ 403 w 2354623"/>
                <a:gd name="connsiteY127" fmla="*/ 1996038 h 2617544"/>
                <a:gd name="connsiteX128" fmla="*/ 12309 w 2354623"/>
                <a:gd name="connsiteY128" fmla="*/ 2036519 h 2617544"/>
                <a:gd name="connsiteX129" fmla="*/ 43265 w 2354623"/>
                <a:gd name="connsiteY129" fmla="*/ 2062713 h 2617544"/>
                <a:gd name="connsiteX130" fmla="*/ 67079 w 2354623"/>
                <a:gd name="connsiteY130" fmla="*/ 2079382 h 2617544"/>
                <a:gd name="connsiteX131" fmla="*/ 90890 w 2354623"/>
                <a:gd name="connsiteY131" fmla="*/ 2084144 h 2617544"/>
                <a:gd name="connsiteX132" fmla="*/ 114703 w 2354623"/>
                <a:gd name="connsiteY132" fmla="*/ 2105575 h 2617544"/>
                <a:gd name="connsiteX133" fmla="*/ 119466 w 2354623"/>
                <a:gd name="connsiteY133" fmla="*/ 2134151 h 2617544"/>
                <a:gd name="connsiteX134" fmla="*/ 126609 w 2354623"/>
                <a:gd name="connsiteY134" fmla="*/ 2155582 h 2617544"/>
                <a:gd name="connsiteX135" fmla="*/ 121847 w 2354623"/>
                <a:gd name="connsiteY135" fmla="*/ 2193682 h 2617544"/>
                <a:gd name="connsiteX136" fmla="*/ 112322 w 2354623"/>
                <a:gd name="connsiteY136" fmla="*/ 2212732 h 2617544"/>
                <a:gd name="connsiteX137" fmla="*/ 100416 w 2354623"/>
                <a:gd name="connsiteY137" fmla="*/ 2231781 h 2617544"/>
                <a:gd name="connsiteX138" fmla="*/ 71841 w 2354623"/>
                <a:gd name="connsiteY138" fmla="*/ 2234163 h 2617544"/>
                <a:gd name="connsiteX139" fmla="*/ 50409 w 2354623"/>
                <a:gd name="connsiteY139" fmla="*/ 2260357 h 2617544"/>
                <a:gd name="connsiteX140" fmla="*/ 21834 w 2354623"/>
                <a:gd name="connsiteY140" fmla="*/ 2274644 h 2617544"/>
                <a:gd name="connsiteX141" fmla="*/ 31359 w 2354623"/>
                <a:gd name="connsiteY141" fmla="*/ 2298457 h 2617544"/>
                <a:gd name="connsiteX142" fmla="*/ 21834 w 2354623"/>
                <a:gd name="connsiteY142" fmla="*/ 2331794 h 2617544"/>
                <a:gd name="connsiteX143" fmla="*/ 12309 w 2354623"/>
                <a:gd name="connsiteY143" fmla="*/ 2346082 h 2617544"/>
                <a:gd name="connsiteX144" fmla="*/ 374259 w 2354623"/>
                <a:gd name="connsiteY144" fmla="*/ 2617544 h 2617544"/>
                <a:gd name="connsiteX145" fmla="*/ 690172 w 2354623"/>
                <a:gd name="connsiteY145" fmla="*/ 2427044 h 2617544"/>
                <a:gd name="connsiteX0" fmla="*/ 690172 w 2361636"/>
                <a:gd name="connsiteY0" fmla="*/ 2427044 h 2617544"/>
                <a:gd name="connsiteX1" fmla="*/ 1055297 w 2361636"/>
                <a:gd name="connsiteY1" fmla="*/ 2026994 h 2617544"/>
                <a:gd name="connsiteX2" fmla="*/ 1275166 w 2361636"/>
                <a:gd name="connsiteY2" fmla="*/ 1637263 h 2617544"/>
                <a:gd name="connsiteX3" fmla="*/ 1525990 w 2361636"/>
                <a:gd name="connsiteY3" fmla="*/ 1274520 h 2617544"/>
                <a:gd name="connsiteX4" fmla="*/ 1969697 w 2361636"/>
                <a:gd name="connsiteY4" fmla="*/ 1064969 h 2617544"/>
                <a:gd name="connsiteX5" fmla="*/ 2306246 w 2361636"/>
                <a:gd name="connsiteY5" fmla="*/ 883201 h 2617544"/>
                <a:gd name="connsiteX6" fmla="*/ 2359428 w 2361636"/>
                <a:gd name="connsiteY6" fmla="*/ 691113 h 2617544"/>
                <a:gd name="connsiteX7" fmla="*/ 2322122 w 2361636"/>
                <a:gd name="connsiteY7" fmla="*/ 541094 h 2617544"/>
                <a:gd name="connsiteX8" fmla="*/ 2307834 w 2361636"/>
                <a:gd name="connsiteY8" fmla="*/ 531569 h 2617544"/>
                <a:gd name="connsiteX9" fmla="*/ 2264972 w 2361636"/>
                <a:gd name="connsiteY9" fmla="*/ 512519 h 2617544"/>
                <a:gd name="connsiteX10" fmla="*/ 2241159 w 2361636"/>
                <a:gd name="connsiteY10" fmla="*/ 486326 h 2617544"/>
                <a:gd name="connsiteX11" fmla="*/ 2231634 w 2361636"/>
                <a:gd name="connsiteY11" fmla="*/ 464894 h 2617544"/>
                <a:gd name="connsiteX12" fmla="*/ 2212584 w 2361636"/>
                <a:gd name="connsiteY12" fmla="*/ 455369 h 2617544"/>
                <a:gd name="connsiteX13" fmla="*/ 2198297 w 2361636"/>
                <a:gd name="connsiteY13" fmla="*/ 445844 h 2617544"/>
                <a:gd name="connsiteX14" fmla="*/ 2179247 w 2361636"/>
                <a:gd name="connsiteY14" fmla="*/ 450607 h 2617544"/>
                <a:gd name="connsiteX15" fmla="*/ 2155434 w 2361636"/>
                <a:gd name="connsiteY15" fmla="*/ 426794 h 2617544"/>
                <a:gd name="connsiteX16" fmla="*/ 2136384 w 2361636"/>
                <a:gd name="connsiteY16" fmla="*/ 398219 h 2617544"/>
                <a:gd name="connsiteX17" fmla="*/ 2126859 w 2361636"/>
                <a:gd name="connsiteY17" fmla="*/ 369644 h 2617544"/>
                <a:gd name="connsiteX18" fmla="*/ 2103047 w 2361636"/>
                <a:gd name="connsiteY18" fmla="*/ 369644 h 2617544"/>
                <a:gd name="connsiteX19" fmla="*/ 2088759 w 2361636"/>
                <a:gd name="connsiteY19" fmla="*/ 355357 h 2617544"/>
                <a:gd name="connsiteX20" fmla="*/ 2050660 w 2361636"/>
                <a:gd name="connsiteY20" fmla="*/ 348213 h 2617544"/>
                <a:gd name="connsiteX21" fmla="*/ 2007797 w 2361636"/>
                <a:gd name="connsiteY21" fmla="*/ 336307 h 2617544"/>
                <a:gd name="connsiteX22" fmla="*/ 1976841 w 2361636"/>
                <a:gd name="connsiteY22" fmla="*/ 333925 h 2617544"/>
                <a:gd name="connsiteX23" fmla="*/ 1948266 w 2361636"/>
                <a:gd name="connsiteY23" fmla="*/ 329163 h 2617544"/>
                <a:gd name="connsiteX24" fmla="*/ 1926834 w 2361636"/>
                <a:gd name="connsiteY24" fmla="*/ 312494 h 2617544"/>
                <a:gd name="connsiteX25" fmla="*/ 1912547 w 2361636"/>
                <a:gd name="connsiteY25" fmla="*/ 317257 h 2617544"/>
                <a:gd name="connsiteX26" fmla="*/ 1841109 w 2361636"/>
                <a:gd name="connsiteY26" fmla="*/ 302969 h 2617544"/>
                <a:gd name="connsiteX27" fmla="*/ 1812534 w 2361636"/>
                <a:gd name="connsiteY27" fmla="*/ 293444 h 2617544"/>
                <a:gd name="connsiteX28" fmla="*/ 1798247 w 2361636"/>
                <a:gd name="connsiteY28" fmla="*/ 288682 h 2617544"/>
                <a:gd name="connsiteX29" fmla="*/ 1783959 w 2361636"/>
                <a:gd name="connsiteY29" fmla="*/ 298207 h 2617544"/>
                <a:gd name="connsiteX30" fmla="*/ 1769672 w 2361636"/>
                <a:gd name="connsiteY30" fmla="*/ 302969 h 2617544"/>
                <a:gd name="connsiteX31" fmla="*/ 1741097 w 2361636"/>
                <a:gd name="connsiteY31" fmla="*/ 331544 h 2617544"/>
                <a:gd name="connsiteX32" fmla="*/ 1717284 w 2361636"/>
                <a:gd name="connsiteY32" fmla="*/ 326782 h 2617544"/>
                <a:gd name="connsiteX33" fmla="*/ 1683947 w 2361636"/>
                <a:gd name="connsiteY33" fmla="*/ 317257 h 2617544"/>
                <a:gd name="connsiteX34" fmla="*/ 1650609 w 2361636"/>
                <a:gd name="connsiteY34" fmla="*/ 312494 h 2617544"/>
                <a:gd name="connsiteX35" fmla="*/ 1622034 w 2361636"/>
                <a:gd name="connsiteY35" fmla="*/ 307732 h 2617544"/>
                <a:gd name="connsiteX36" fmla="*/ 1581553 w 2361636"/>
                <a:gd name="connsiteY36" fmla="*/ 291063 h 2617544"/>
                <a:gd name="connsiteX37" fmla="*/ 1552978 w 2361636"/>
                <a:gd name="connsiteY37" fmla="*/ 291063 h 2617544"/>
                <a:gd name="connsiteX38" fmla="*/ 1541072 w 2361636"/>
                <a:gd name="connsiteY38" fmla="*/ 274394 h 2617544"/>
                <a:gd name="connsiteX39" fmla="*/ 1526784 w 2361636"/>
                <a:gd name="connsiteY39" fmla="*/ 255344 h 2617544"/>
                <a:gd name="connsiteX40" fmla="*/ 1522021 w 2361636"/>
                <a:gd name="connsiteY40" fmla="*/ 229150 h 2617544"/>
                <a:gd name="connsiteX41" fmla="*/ 1533929 w 2361636"/>
                <a:gd name="connsiteY41" fmla="*/ 200576 h 2617544"/>
                <a:gd name="connsiteX42" fmla="*/ 1564884 w 2361636"/>
                <a:gd name="connsiteY42" fmla="*/ 174382 h 2617544"/>
                <a:gd name="connsiteX43" fmla="*/ 1557740 w 2361636"/>
                <a:gd name="connsiteY43" fmla="*/ 148188 h 2617544"/>
                <a:gd name="connsiteX44" fmla="*/ 1564884 w 2361636"/>
                <a:gd name="connsiteY44" fmla="*/ 117231 h 2617544"/>
                <a:gd name="connsiteX45" fmla="*/ 1583934 w 2361636"/>
                <a:gd name="connsiteY45" fmla="*/ 93419 h 2617544"/>
                <a:gd name="connsiteX46" fmla="*/ 1588697 w 2361636"/>
                <a:gd name="connsiteY46" fmla="*/ 79132 h 2617544"/>
                <a:gd name="connsiteX47" fmla="*/ 1579172 w 2361636"/>
                <a:gd name="connsiteY47" fmla="*/ 64844 h 2617544"/>
                <a:gd name="connsiteX48" fmla="*/ 1545834 w 2361636"/>
                <a:gd name="connsiteY48" fmla="*/ 38650 h 2617544"/>
                <a:gd name="connsiteX49" fmla="*/ 1522022 w 2361636"/>
                <a:gd name="connsiteY49" fmla="*/ 36269 h 2617544"/>
                <a:gd name="connsiteX50" fmla="*/ 1507734 w 2361636"/>
                <a:gd name="connsiteY50" fmla="*/ 550 h 2617544"/>
                <a:gd name="connsiteX51" fmla="*/ 1414072 w 2361636"/>
                <a:gd name="connsiteY51" fmla="*/ 17219 h 2617544"/>
                <a:gd name="connsiteX52" fmla="*/ 1365652 w 2361636"/>
                <a:gd name="connsiteY52" fmla="*/ 52144 h 2617544"/>
                <a:gd name="connsiteX53" fmla="*/ 1285484 w 2361636"/>
                <a:gd name="connsiteY53" fmla="*/ 75164 h 2617544"/>
                <a:gd name="connsiteX54" fmla="*/ 1263259 w 2361636"/>
                <a:gd name="connsiteY54" fmla="*/ 93419 h 2617544"/>
                <a:gd name="connsiteX55" fmla="*/ 1210872 w 2361636"/>
                <a:gd name="connsiteY55" fmla="*/ 120407 h 2617544"/>
                <a:gd name="connsiteX56" fmla="*/ 1144197 w 2361636"/>
                <a:gd name="connsiteY56" fmla="*/ 174382 h 2617544"/>
                <a:gd name="connsiteX57" fmla="*/ 972747 w 2361636"/>
                <a:gd name="connsiteY57" fmla="*/ 272807 h 2617544"/>
                <a:gd name="connsiteX58" fmla="*/ 783834 w 2361636"/>
                <a:gd name="connsiteY58" fmla="*/ 317257 h 2617544"/>
                <a:gd name="connsiteX59" fmla="*/ 712397 w 2361636"/>
                <a:gd name="connsiteY59" fmla="*/ 345832 h 2617544"/>
                <a:gd name="connsiteX60" fmla="*/ 702872 w 2361636"/>
                <a:gd name="connsiteY60" fmla="*/ 374407 h 2617544"/>
                <a:gd name="connsiteX61" fmla="*/ 698109 w 2361636"/>
                <a:gd name="connsiteY61" fmla="*/ 388694 h 2617544"/>
                <a:gd name="connsiteX62" fmla="*/ 683822 w 2361636"/>
                <a:gd name="connsiteY62" fmla="*/ 419650 h 2617544"/>
                <a:gd name="connsiteX63" fmla="*/ 702872 w 2361636"/>
                <a:gd name="connsiteY63" fmla="*/ 445844 h 2617544"/>
                <a:gd name="connsiteX64" fmla="*/ 731447 w 2361636"/>
                <a:gd name="connsiteY64" fmla="*/ 455369 h 2617544"/>
                <a:gd name="connsiteX65" fmla="*/ 740972 w 2361636"/>
                <a:gd name="connsiteY65" fmla="*/ 469657 h 2617544"/>
                <a:gd name="connsiteX66" fmla="*/ 745734 w 2361636"/>
                <a:gd name="connsiteY66" fmla="*/ 483944 h 2617544"/>
                <a:gd name="connsiteX67" fmla="*/ 745734 w 2361636"/>
                <a:gd name="connsiteY67" fmla="*/ 495850 h 2617544"/>
                <a:gd name="connsiteX68" fmla="*/ 748115 w 2361636"/>
                <a:gd name="connsiteY68" fmla="*/ 517282 h 2617544"/>
                <a:gd name="connsiteX69" fmla="*/ 755259 w 2361636"/>
                <a:gd name="connsiteY69" fmla="*/ 536332 h 2617544"/>
                <a:gd name="connsiteX70" fmla="*/ 745734 w 2361636"/>
                <a:gd name="connsiteY70" fmla="*/ 564907 h 2617544"/>
                <a:gd name="connsiteX71" fmla="*/ 736209 w 2361636"/>
                <a:gd name="connsiteY71" fmla="*/ 579194 h 2617544"/>
                <a:gd name="connsiteX72" fmla="*/ 736209 w 2361636"/>
                <a:gd name="connsiteY72" fmla="*/ 650632 h 2617544"/>
                <a:gd name="connsiteX73" fmla="*/ 740972 w 2361636"/>
                <a:gd name="connsiteY73" fmla="*/ 664919 h 2617544"/>
                <a:gd name="connsiteX74" fmla="*/ 745734 w 2361636"/>
                <a:gd name="connsiteY74" fmla="*/ 683969 h 2617544"/>
                <a:gd name="connsiteX75" fmla="*/ 760022 w 2361636"/>
                <a:gd name="connsiteY75" fmla="*/ 731594 h 2617544"/>
                <a:gd name="connsiteX76" fmla="*/ 764784 w 2361636"/>
                <a:gd name="connsiteY76" fmla="*/ 745882 h 2617544"/>
                <a:gd name="connsiteX77" fmla="*/ 771928 w 2361636"/>
                <a:gd name="connsiteY77" fmla="*/ 791125 h 2617544"/>
                <a:gd name="connsiteX78" fmla="*/ 750497 w 2361636"/>
                <a:gd name="connsiteY78" fmla="*/ 812557 h 2617544"/>
                <a:gd name="connsiteX79" fmla="*/ 731447 w 2361636"/>
                <a:gd name="connsiteY79" fmla="*/ 817319 h 2617544"/>
                <a:gd name="connsiteX80" fmla="*/ 712397 w 2361636"/>
                <a:gd name="connsiteY80" fmla="*/ 824463 h 2617544"/>
                <a:gd name="connsiteX81" fmla="*/ 683822 w 2361636"/>
                <a:gd name="connsiteY81" fmla="*/ 843513 h 2617544"/>
                <a:gd name="connsiteX82" fmla="*/ 674297 w 2361636"/>
                <a:gd name="connsiteY82" fmla="*/ 860182 h 2617544"/>
                <a:gd name="connsiteX83" fmla="*/ 660009 w 2361636"/>
                <a:gd name="connsiteY83" fmla="*/ 869707 h 2617544"/>
                <a:gd name="connsiteX84" fmla="*/ 650484 w 2361636"/>
                <a:gd name="connsiteY84" fmla="*/ 883994 h 2617544"/>
                <a:gd name="connsiteX85" fmla="*/ 640959 w 2361636"/>
                <a:gd name="connsiteY85" fmla="*/ 964957 h 2617544"/>
                <a:gd name="connsiteX86" fmla="*/ 626672 w 2361636"/>
                <a:gd name="connsiteY86" fmla="*/ 998294 h 2617544"/>
                <a:gd name="connsiteX87" fmla="*/ 593334 w 2361636"/>
                <a:gd name="connsiteY87" fmla="*/ 1012582 h 2617544"/>
                <a:gd name="connsiteX88" fmla="*/ 588572 w 2361636"/>
                <a:gd name="connsiteY88" fmla="*/ 1026869 h 2617544"/>
                <a:gd name="connsiteX89" fmla="*/ 593334 w 2361636"/>
                <a:gd name="connsiteY89" fmla="*/ 1041157 h 2617544"/>
                <a:gd name="connsiteX90" fmla="*/ 579047 w 2361636"/>
                <a:gd name="connsiteY90" fmla="*/ 1055444 h 2617544"/>
                <a:gd name="connsiteX91" fmla="*/ 569521 w 2361636"/>
                <a:gd name="connsiteY91" fmla="*/ 1098307 h 2617544"/>
                <a:gd name="connsiteX92" fmla="*/ 552854 w 2361636"/>
                <a:gd name="connsiteY92" fmla="*/ 1129262 h 2617544"/>
                <a:gd name="connsiteX93" fmla="*/ 533803 w 2361636"/>
                <a:gd name="connsiteY93" fmla="*/ 1150694 h 2617544"/>
                <a:gd name="connsiteX94" fmla="*/ 519515 w 2361636"/>
                <a:gd name="connsiteY94" fmla="*/ 1179269 h 2617544"/>
                <a:gd name="connsiteX95" fmla="*/ 498084 w 2361636"/>
                <a:gd name="connsiteY95" fmla="*/ 1226894 h 2617544"/>
                <a:gd name="connsiteX96" fmla="*/ 493322 w 2361636"/>
                <a:gd name="connsiteY96" fmla="*/ 1241182 h 2617544"/>
                <a:gd name="connsiteX97" fmla="*/ 474272 w 2361636"/>
                <a:gd name="connsiteY97" fmla="*/ 1274519 h 2617544"/>
                <a:gd name="connsiteX98" fmla="*/ 464747 w 2361636"/>
                <a:gd name="connsiteY98" fmla="*/ 1293569 h 2617544"/>
                <a:gd name="connsiteX99" fmla="*/ 459984 w 2361636"/>
                <a:gd name="connsiteY99" fmla="*/ 1307857 h 2617544"/>
                <a:gd name="connsiteX100" fmla="*/ 450459 w 2361636"/>
                <a:gd name="connsiteY100" fmla="*/ 1322144 h 2617544"/>
                <a:gd name="connsiteX101" fmla="*/ 436172 w 2361636"/>
                <a:gd name="connsiteY101" fmla="*/ 1360244 h 2617544"/>
                <a:gd name="connsiteX102" fmla="*/ 412359 w 2361636"/>
                <a:gd name="connsiteY102" fmla="*/ 1403107 h 2617544"/>
                <a:gd name="connsiteX103" fmla="*/ 398072 w 2361636"/>
                <a:gd name="connsiteY103" fmla="*/ 1436445 h 2617544"/>
                <a:gd name="connsiteX104" fmla="*/ 393310 w 2361636"/>
                <a:gd name="connsiteY104" fmla="*/ 1465019 h 2617544"/>
                <a:gd name="connsiteX105" fmla="*/ 379022 w 2361636"/>
                <a:gd name="connsiteY105" fmla="*/ 1526932 h 2617544"/>
                <a:gd name="connsiteX106" fmla="*/ 374259 w 2361636"/>
                <a:gd name="connsiteY106" fmla="*/ 1565032 h 2617544"/>
                <a:gd name="connsiteX107" fmla="*/ 369497 w 2361636"/>
                <a:gd name="connsiteY107" fmla="*/ 1579319 h 2617544"/>
                <a:gd name="connsiteX108" fmla="*/ 357591 w 2361636"/>
                <a:gd name="connsiteY108" fmla="*/ 1615038 h 2617544"/>
                <a:gd name="connsiteX109" fmla="*/ 343303 w 2361636"/>
                <a:gd name="connsiteY109" fmla="*/ 1660282 h 2617544"/>
                <a:gd name="connsiteX110" fmla="*/ 336159 w 2361636"/>
                <a:gd name="connsiteY110" fmla="*/ 1684094 h 2617544"/>
                <a:gd name="connsiteX111" fmla="*/ 326634 w 2361636"/>
                <a:gd name="connsiteY111" fmla="*/ 1698382 h 2617544"/>
                <a:gd name="connsiteX112" fmla="*/ 321872 w 2361636"/>
                <a:gd name="connsiteY112" fmla="*/ 1712669 h 2617544"/>
                <a:gd name="connsiteX113" fmla="*/ 307584 w 2361636"/>
                <a:gd name="connsiteY113" fmla="*/ 1722194 h 2617544"/>
                <a:gd name="connsiteX114" fmla="*/ 293297 w 2361636"/>
                <a:gd name="connsiteY114" fmla="*/ 1750769 h 2617544"/>
                <a:gd name="connsiteX115" fmla="*/ 283772 w 2361636"/>
                <a:gd name="connsiteY115" fmla="*/ 1779344 h 2617544"/>
                <a:gd name="connsiteX116" fmla="*/ 267103 w 2361636"/>
                <a:gd name="connsiteY116" fmla="*/ 1810301 h 2617544"/>
                <a:gd name="connsiteX117" fmla="*/ 231384 w 2361636"/>
                <a:gd name="connsiteY117" fmla="*/ 1846019 h 2617544"/>
                <a:gd name="connsiteX118" fmla="*/ 207572 w 2361636"/>
                <a:gd name="connsiteY118" fmla="*/ 1869832 h 2617544"/>
                <a:gd name="connsiteX119" fmla="*/ 202809 w 2361636"/>
                <a:gd name="connsiteY119" fmla="*/ 1884119 h 2617544"/>
                <a:gd name="connsiteX120" fmla="*/ 174234 w 2361636"/>
                <a:gd name="connsiteY120" fmla="*/ 1903169 h 2617544"/>
                <a:gd name="connsiteX121" fmla="*/ 159947 w 2361636"/>
                <a:gd name="connsiteY121" fmla="*/ 1912694 h 2617544"/>
                <a:gd name="connsiteX122" fmla="*/ 131372 w 2361636"/>
                <a:gd name="connsiteY122" fmla="*/ 1941270 h 2617544"/>
                <a:gd name="connsiteX123" fmla="*/ 102797 w 2361636"/>
                <a:gd name="connsiteY123" fmla="*/ 1953175 h 2617544"/>
                <a:gd name="connsiteX124" fmla="*/ 78985 w 2361636"/>
                <a:gd name="connsiteY124" fmla="*/ 1965081 h 2617544"/>
                <a:gd name="connsiteX125" fmla="*/ 45647 w 2361636"/>
                <a:gd name="connsiteY125" fmla="*/ 1981750 h 2617544"/>
                <a:gd name="connsiteX126" fmla="*/ 24215 w 2361636"/>
                <a:gd name="connsiteY126" fmla="*/ 1986513 h 2617544"/>
                <a:gd name="connsiteX127" fmla="*/ 403 w 2361636"/>
                <a:gd name="connsiteY127" fmla="*/ 1996038 h 2617544"/>
                <a:gd name="connsiteX128" fmla="*/ 12309 w 2361636"/>
                <a:gd name="connsiteY128" fmla="*/ 2036519 h 2617544"/>
                <a:gd name="connsiteX129" fmla="*/ 43265 w 2361636"/>
                <a:gd name="connsiteY129" fmla="*/ 2062713 h 2617544"/>
                <a:gd name="connsiteX130" fmla="*/ 67079 w 2361636"/>
                <a:gd name="connsiteY130" fmla="*/ 2079382 h 2617544"/>
                <a:gd name="connsiteX131" fmla="*/ 90890 w 2361636"/>
                <a:gd name="connsiteY131" fmla="*/ 2084144 h 2617544"/>
                <a:gd name="connsiteX132" fmla="*/ 114703 w 2361636"/>
                <a:gd name="connsiteY132" fmla="*/ 2105575 h 2617544"/>
                <a:gd name="connsiteX133" fmla="*/ 119466 w 2361636"/>
                <a:gd name="connsiteY133" fmla="*/ 2134151 h 2617544"/>
                <a:gd name="connsiteX134" fmla="*/ 126609 w 2361636"/>
                <a:gd name="connsiteY134" fmla="*/ 2155582 h 2617544"/>
                <a:gd name="connsiteX135" fmla="*/ 121847 w 2361636"/>
                <a:gd name="connsiteY135" fmla="*/ 2193682 h 2617544"/>
                <a:gd name="connsiteX136" fmla="*/ 112322 w 2361636"/>
                <a:gd name="connsiteY136" fmla="*/ 2212732 h 2617544"/>
                <a:gd name="connsiteX137" fmla="*/ 100416 w 2361636"/>
                <a:gd name="connsiteY137" fmla="*/ 2231781 h 2617544"/>
                <a:gd name="connsiteX138" fmla="*/ 71841 w 2361636"/>
                <a:gd name="connsiteY138" fmla="*/ 2234163 h 2617544"/>
                <a:gd name="connsiteX139" fmla="*/ 50409 w 2361636"/>
                <a:gd name="connsiteY139" fmla="*/ 2260357 h 2617544"/>
                <a:gd name="connsiteX140" fmla="*/ 21834 w 2361636"/>
                <a:gd name="connsiteY140" fmla="*/ 2274644 h 2617544"/>
                <a:gd name="connsiteX141" fmla="*/ 31359 w 2361636"/>
                <a:gd name="connsiteY141" fmla="*/ 2298457 h 2617544"/>
                <a:gd name="connsiteX142" fmla="*/ 21834 w 2361636"/>
                <a:gd name="connsiteY142" fmla="*/ 2331794 h 2617544"/>
                <a:gd name="connsiteX143" fmla="*/ 12309 w 2361636"/>
                <a:gd name="connsiteY143" fmla="*/ 2346082 h 2617544"/>
                <a:gd name="connsiteX144" fmla="*/ 374259 w 2361636"/>
                <a:gd name="connsiteY144" fmla="*/ 2617544 h 2617544"/>
                <a:gd name="connsiteX145" fmla="*/ 690172 w 2361636"/>
                <a:gd name="connsiteY145" fmla="*/ 2427044 h 2617544"/>
                <a:gd name="connsiteX0" fmla="*/ 690172 w 2361636"/>
                <a:gd name="connsiteY0" fmla="*/ 2427044 h 2617544"/>
                <a:gd name="connsiteX1" fmla="*/ 1055297 w 2361636"/>
                <a:gd name="connsiteY1" fmla="*/ 2026994 h 2617544"/>
                <a:gd name="connsiteX2" fmla="*/ 1275166 w 2361636"/>
                <a:gd name="connsiteY2" fmla="*/ 1637263 h 2617544"/>
                <a:gd name="connsiteX3" fmla="*/ 1525990 w 2361636"/>
                <a:gd name="connsiteY3" fmla="*/ 1274520 h 2617544"/>
                <a:gd name="connsiteX4" fmla="*/ 1956997 w 2361636"/>
                <a:gd name="connsiteY4" fmla="*/ 991944 h 2617544"/>
                <a:gd name="connsiteX5" fmla="*/ 2306246 w 2361636"/>
                <a:gd name="connsiteY5" fmla="*/ 883201 h 2617544"/>
                <a:gd name="connsiteX6" fmla="*/ 2359428 w 2361636"/>
                <a:gd name="connsiteY6" fmla="*/ 691113 h 2617544"/>
                <a:gd name="connsiteX7" fmla="*/ 2322122 w 2361636"/>
                <a:gd name="connsiteY7" fmla="*/ 541094 h 2617544"/>
                <a:gd name="connsiteX8" fmla="*/ 2307834 w 2361636"/>
                <a:gd name="connsiteY8" fmla="*/ 531569 h 2617544"/>
                <a:gd name="connsiteX9" fmla="*/ 2264972 w 2361636"/>
                <a:gd name="connsiteY9" fmla="*/ 512519 h 2617544"/>
                <a:gd name="connsiteX10" fmla="*/ 2241159 w 2361636"/>
                <a:gd name="connsiteY10" fmla="*/ 486326 h 2617544"/>
                <a:gd name="connsiteX11" fmla="*/ 2231634 w 2361636"/>
                <a:gd name="connsiteY11" fmla="*/ 464894 h 2617544"/>
                <a:gd name="connsiteX12" fmla="*/ 2212584 w 2361636"/>
                <a:gd name="connsiteY12" fmla="*/ 455369 h 2617544"/>
                <a:gd name="connsiteX13" fmla="*/ 2198297 w 2361636"/>
                <a:gd name="connsiteY13" fmla="*/ 445844 h 2617544"/>
                <a:gd name="connsiteX14" fmla="*/ 2179247 w 2361636"/>
                <a:gd name="connsiteY14" fmla="*/ 450607 h 2617544"/>
                <a:gd name="connsiteX15" fmla="*/ 2155434 w 2361636"/>
                <a:gd name="connsiteY15" fmla="*/ 426794 h 2617544"/>
                <a:gd name="connsiteX16" fmla="*/ 2136384 w 2361636"/>
                <a:gd name="connsiteY16" fmla="*/ 398219 h 2617544"/>
                <a:gd name="connsiteX17" fmla="*/ 2126859 w 2361636"/>
                <a:gd name="connsiteY17" fmla="*/ 369644 h 2617544"/>
                <a:gd name="connsiteX18" fmla="*/ 2103047 w 2361636"/>
                <a:gd name="connsiteY18" fmla="*/ 369644 h 2617544"/>
                <a:gd name="connsiteX19" fmla="*/ 2088759 w 2361636"/>
                <a:gd name="connsiteY19" fmla="*/ 355357 h 2617544"/>
                <a:gd name="connsiteX20" fmla="*/ 2050660 w 2361636"/>
                <a:gd name="connsiteY20" fmla="*/ 348213 h 2617544"/>
                <a:gd name="connsiteX21" fmla="*/ 2007797 w 2361636"/>
                <a:gd name="connsiteY21" fmla="*/ 336307 h 2617544"/>
                <a:gd name="connsiteX22" fmla="*/ 1976841 w 2361636"/>
                <a:gd name="connsiteY22" fmla="*/ 333925 h 2617544"/>
                <a:gd name="connsiteX23" fmla="*/ 1948266 w 2361636"/>
                <a:gd name="connsiteY23" fmla="*/ 329163 h 2617544"/>
                <a:gd name="connsiteX24" fmla="*/ 1926834 w 2361636"/>
                <a:gd name="connsiteY24" fmla="*/ 312494 h 2617544"/>
                <a:gd name="connsiteX25" fmla="*/ 1912547 w 2361636"/>
                <a:gd name="connsiteY25" fmla="*/ 317257 h 2617544"/>
                <a:gd name="connsiteX26" fmla="*/ 1841109 w 2361636"/>
                <a:gd name="connsiteY26" fmla="*/ 302969 h 2617544"/>
                <a:gd name="connsiteX27" fmla="*/ 1812534 w 2361636"/>
                <a:gd name="connsiteY27" fmla="*/ 293444 h 2617544"/>
                <a:gd name="connsiteX28" fmla="*/ 1798247 w 2361636"/>
                <a:gd name="connsiteY28" fmla="*/ 288682 h 2617544"/>
                <a:gd name="connsiteX29" fmla="*/ 1783959 w 2361636"/>
                <a:gd name="connsiteY29" fmla="*/ 298207 h 2617544"/>
                <a:gd name="connsiteX30" fmla="*/ 1769672 w 2361636"/>
                <a:gd name="connsiteY30" fmla="*/ 302969 h 2617544"/>
                <a:gd name="connsiteX31" fmla="*/ 1741097 w 2361636"/>
                <a:gd name="connsiteY31" fmla="*/ 331544 h 2617544"/>
                <a:gd name="connsiteX32" fmla="*/ 1717284 w 2361636"/>
                <a:gd name="connsiteY32" fmla="*/ 326782 h 2617544"/>
                <a:gd name="connsiteX33" fmla="*/ 1683947 w 2361636"/>
                <a:gd name="connsiteY33" fmla="*/ 317257 h 2617544"/>
                <a:gd name="connsiteX34" fmla="*/ 1650609 w 2361636"/>
                <a:gd name="connsiteY34" fmla="*/ 312494 h 2617544"/>
                <a:gd name="connsiteX35" fmla="*/ 1622034 w 2361636"/>
                <a:gd name="connsiteY35" fmla="*/ 307732 h 2617544"/>
                <a:gd name="connsiteX36" fmla="*/ 1581553 w 2361636"/>
                <a:gd name="connsiteY36" fmla="*/ 291063 h 2617544"/>
                <a:gd name="connsiteX37" fmla="*/ 1552978 w 2361636"/>
                <a:gd name="connsiteY37" fmla="*/ 291063 h 2617544"/>
                <a:gd name="connsiteX38" fmla="*/ 1541072 w 2361636"/>
                <a:gd name="connsiteY38" fmla="*/ 274394 h 2617544"/>
                <a:gd name="connsiteX39" fmla="*/ 1526784 w 2361636"/>
                <a:gd name="connsiteY39" fmla="*/ 255344 h 2617544"/>
                <a:gd name="connsiteX40" fmla="*/ 1522021 w 2361636"/>
                <a:gd name="connsiteY40" fmla="*/ 229150 h 2617544"/>
                <a:gd name="connsiteX41" fmla="*/ 1533929 w 2361636"/>
                <a:gd name="connsiteY41" fmla="*/ 200576 h 2617544"/>
                <a:gd name="connsiteX42" fmla="*/ 1564884 w 2361636"/>
                <a:gd name="connsiteY42" fmla="*/ 174382 h 2617544"/>
                <a:gd name="connsiteX43" fmla="*/ 1557740 w 2361636"/>
                <a:gd name="connsiteY43" fmla="*/ 148188 h 2617544"/>
                <a:gd name="connsiteX44" fmla="*/ 1564884 w 2361636"/>
                <a:gd name="connsiteY44" fmla="*/ 117231 h 2617544"/>
                <a:gd name="connsiteX45" fmla="*/ 1583934 w 2361636"/>
                <a:gd name="connsiteY45" fmla="*/ 93419 h 2617544"/>
                <a:gd name="connsiteX46" fmla="*/ 1588697 w 2361636"/>
                <a:gd name="connsiteY46" fmla="*/ 79132 h 2617544"/>
                <a:gd name="connsiteX47" fmla="*/ 1579172 w 2361636"/>
                <a:gd name="connsiteY47" fmla="*/ 64844 h 2617544"/>
                <a:gd name="connsiteX48" fmla="*/ 1545834 w 2361636"/>
                <a:gd name="connsiteY48" fmla="*/ 38650 h 2617544"/>
                <a:gd name="connsiteX49" fmla="*/ 1522022 w 2361636"/>
                <a:gd name="connsiteY49" fmla="*/ 36269 h 2617544"/>
                <a:gd name="connsiteX50" fmla="*/ 1507734 w 2361636"/>
                <a:gd name="connsiteY50" fmla="*/ 550 h 2617544"/>
                <a:gd name="connsiteX51" fmla="*/ 1414072 w 2361636"/>
                <a:gd name="connsiteY51" fmla="*/ 17219 h 2617544"/>
                <a:gd name="connsiteX52" fmla="*/ 1365652 w 2361636"/>
                <a:gd name="connsiteY52" fmla="*/ 52144 h 2617544"/>
                <a:gd name="connsiteX53" fmla="*/ 1285484 w 2361636"/>
                <a:gd name="connsiteY53" fmla="*/ 75164 h 2617544"/>
                <a:gd name="connsiteX54" fmla="*/ 1263259 w 2361636"/>
                <a:gd name="connsiteY54" fmla="*/ 93419 h 2617544"/>
                <a:gd name="connsiteX55" fmla="*/ 1210872 w 2361636"/>
                <a:gd name="connsiteY55" fmla="*/ 120407 h 2617544"/>
                <a:gd name="connsiteX56" fmla="*/ 1144197 w 2361636"/>
                <a:gd name="connsiteY56" fmla="*/ 174382 h 2617544"/>
                <a:gd name="connsiteX57" fmla="*/ 972747 w 2361636"/>
                <a:gd name="connsiteY57" fmla="*/ 272807 h 2617544"/>
                <a:gd name="connsiteX58" fmla="*/ 783834 w 2361636"/>
                <a:gd name="connsiteY58" fmla="*/ 317257 h 2617544"/>
                <a:gd name="connsiteX59" fmla="*/ 712397 w 2361636"/>
                <a:gd name="connsiteY59" fmla="*/ 345832 h 2617544"/>
                <a:gd name="connsiteX60" fmla="*/ 702872 w 2361636"/>
                <a:gd name="connsiteY60" fmla="*/ 374407 h 2617544"/>
                <a:gd name="connsiteX61" fmla="*/ 698109 w 2361636"/>
                <a:gd name="connsiteY61" fmla="*/ 388694 h 2617544"/>
                <a:gd name="connsiteX62" fmla="*/ 683822 w 2361636"/>
                <a:gd name="connsiteY62" fmla="*/ 419650 h 2617544"/>
                <a:gd name="connsiteX63" fmla="*/ 702872 w 2361636"/>
                <a:gd name="connsiteY63" fmla="*/ 445844 h 2617544"/>
                <a:gd name="connsiteX64" fmla="*/ 731447 w 2361636"/>
                <a:gd name="connsiteY64" fmla="*/ 455369 h 2617544"/>
                <a:gd name="connsiteX65" fmla="*/ 740972 w 2361636"/>
                <a:gd name="connsiteY65" fmla="*/ 469657 h 2617544"/>
                <a:gd name="connsiteX66" fmla="*/ 745734 w 2361636"/>
                <a:gd name="connsiteY66" fmla="*/ 483944 h 2617544"/>
                <a:gd name="connsiteX67" fmla="*/ 745734 w 2361636"/>
                <a:gd name="connsiteY67" fmla="*/ 495850 h 2617544"/>
                <a:gd name="connsiteX68" fmla="*/ 748115 w 2361636"/>
                <a:gd name="connsiteY68" fmla="*/ 517282 h 2617544"/>
                <a:gd name="connsiteX69" fmla="*/ 755259 w 2361636"/>
                <a:gd name="connsiteY69" fmla="*/ 536332 h 2617544"/>
                <a:gd name="connsiteX70" fmla="*/ 745734 w 2361636"/>
                <a:gd name="connsiteY70" fmla="*/ 564907 h 2617544"/>
                <a:gd name="connsiteX71" fmla="*/ 736209 w 2361636"/>
                <a:gd name="connsiteY71" fmla="*/ 579194 h 2617544"/>
                <a:gd name="connsiteX72" fmla="*/ 736209 w 2361636"/>
                <a:gd name="connsiteY72" fmla="*/ 650632 h 2617544"/>
                <a:gd name="connsiteX73" fmla="*/ 740972 w 2361636"/>
                <a:gd name="connsiteY73" fmla="*/ 664919 h 2617544"/>
                <a:gd name="connsiteX74" fmla="*/ 745734 w 2361636"/>
                <a:gd name="connsiteY74" fmla="*/ 683969 h 2617544"/>
                <a:gd name="connsiteX75" fmla="*/ 760022 w 2361636"/>
                <a:gd name="connsiteY75" fmla="*/ 731594 h 2617544"/>
                <a:gd name="connsiteX76" fmla="*/ 764784 w 2361636"/>
                <a:gd name="connsiteY76" fmla="*/ 745882 h 2617544"/>
                <a:gd name="connsiteX77" fmla="*/ 771928 w 2361636"/>
                <a:gd name="connsiteY77" fmla="*/ 791125 h 2617544"/>
                <a:gd name="connsiteX78" fmla="*/ 750497 w 2361636"/>
                <a:gd name="connsiteY78" fmla="*/ 812557 h 2617544"/>
                <a:gd name="connsiteX79" fmla="*/ 731447 w 2361636"/>
                <a:gd name="connsiteY79" fmla="*/ 817319 h 2617544"/>
                <a:gd name="connsiteX80" fmla="*/ 712397 w 2361636"/>
                <a:gd name="connsiteY80" fmla="*/ 824463 h 2617544"/>
                <a:gd name="connsiteX81" fmla="*/ 683822 w 2361636"/>
                <a:gd name="connsiteY81" fmla="*/ 843513 h 2617544"/>
                <a:gd name="connsiteX82" fmla="*/ 674297 w 2361636"/>
                <a:gd name="connsiteY82" fmla="*/ 860182 h 2617544"/>
                <a:gd name="connsiteX83" fmla="*/ 660009 w 2361636"/>
                <a:gd name="connsiteY83" fmla="*/ 869707 h 2617544"/>
                <a:gd name="connsiteX84" fmla="*/ 650484 w 2361636"/>
                <a:gd name="connsiteY84" fmla="*/ 883994 h 2617544"/>
                <a:gd name="connsiteX85" fmla="*/ 640959 w 2361636"/>
                <a:gd name="connsiteY85" fmla="*/ 964957 h 2617544"/>
                <a:gd name="connsiteX86" fmla="*/ 626672 w 2361636"/>
                <a:gd name="connsiteY86" fmla="*/ 998294 h 2617544"/>
                <a:gd name="connsiteX87" fmla="*/ 593334 w 2361636"/>
                <a:gd name="connsiteY87" fmla="*/ 1012582 h 2617544"/>
                <a:gd name="connsiteX88" fmla="*/ 588572 w 2361636"/>
                <a:gd name="connsiteY88" fmla="*/ 1026869 h 2617544"/>
                <a:gd name="connsiteX89" fmla="*/ 593334 w 2361636"/>
                <a:gd name="connsiteY89" fmla="*/ 1041157 h 2617544"/>
                <a:gd name="connsiteX90" fmla="*/ 579047 w 2361636"/>
                <a:gd name="connsiteY90" fmla="*/ 1055444 h 2617544"/>
                <a:gd name="connsiteX91" fmla="*/ 569521 w 2361636"/>
                <a:gd name="connsiteY91" fmla="*/ 1098307 h 2617544"/>
                <a:gd name="connsiteX92" fmla="*/ 552854 w 2361636"/>
                <a:gd name="connsiteY92" fmla="*/ 1129262 h 2617544"/>
                <a:gd name="connsiteX93" fmla="*/ 533803 w 2361636"/>
                <a:gd name="connsiteY93" fmla="*/ 1150694 h 2617544"/>
                <a:gd name="connsiteX94" fmla="*/ 519515 w 2361636"/>
                <a:gd name="connsiteY94" fmla="*/ 1179269 h 2617544"/>
                <a:gd name="connsiteX95" fmla="*/ 498084 w 2361636"/>
                <a:gd name="connsiteY95" fmla="*/ 1226894 h 2617544"/>
                <a:gd name="connsiteX96" fmla="*/ 493322 w 2361636"/>
                <a:gd name="connsiteY96" fmla="*/ 1241182 h 2617544"/>
                <a:gd name="connsiteX97" fmla="*/ 474272 w 2361636"/>
                <a:gd name="connsiteY97" fmla="*/ 1274519 h 2617544"/>
                <a:gd name="connsiteX98" fmla="*/ 464747 w 2361636"/>
                <a:gd name="connsiteY98" fmla="*/ 1293569 h 2617544"/>
                <a:gd name="connsiteX99" fmla="*/ 459984 w 2361636"/>
                <a:gd name="connsiteY99" fmla="*/ 1307857 h 2617544"/>
                <a:gd name="connsiteX100" fmla="*/ 450459 w 2361636"/>
                <a:gd name="connsiteY100" fmla="*/ 1322144 h 2617544"/>
                <a:gd name="connsiteX101" fmla="*/ 436172 w 2361636"/>
                <a:gd name="connsiteY101" fmla="*/ 1360244 h 2617544"/>
                <a:gd name="connsiteX102" fmla="*/ 412359 w 2361636"/>
                <a:gd name="connsiteY102" fmla="*/ 1403107 h 2617544"/>
                <a:gd name="connsiteX103" fmla="*/ 398072 w 2361636"/>
                <a:gd name="connsiteY103" fmla="*/ 1436445 h 2617544"/>
                <a:gd name="connsiteX104" fmla="*/ 393310 w 2361636"/>
                <a:gd name="connsiteY104" fmla="*/ 1465019 h 2617544"/>
                <a:gd name="connsiteX105" fmla="*/ 379022 w 2361636"/>
                <a:gd name="connsiteY105" fmla="*/ 1526932 h 2617544"/>
                <a:gd name="connsiteX106" fmla="*/ 374259 w 2361636"/>
                <a:gd name="connsiteY106" fmla="*/ 1565032 h 2617544"/>
                <a:gd name="connsiteX107" fmla="*/ 369497 w 2361636"/>
                <a:gd name="connsiteY107" fmla="*/ 1579319 h 2617544"/>
                <a:gd name="connsiteX108" fmla="*/ 357591 w 2361636"/>
                <a:gd name="connsiteY108" fmla="*/ 1615038 h 2617544"/>
                <a:gd name="connsiteX109" fmla="*/ 343303 w 2361636"/>
                <a:gd name="connsiteY109" fmla="*/ 1660282 h 2617544"/>
                <a:gd name="connsiteX110" fmla="*/ 336159 w 2361636"/>
                <a:gd name="connsiteY110" fmla="*/ 1684094 h 2617544"/>
                <a:gd name="connsiteX111" fmla="*/ 326634 w 2361636"/>
                <a:gd name="connsiteY111" fmla="*/ 1698382 h 2617544"/>
                <a:gd name="connsiteX112" fmla="*/ 321872 w 2361636"/>
                <a:gd name="connsiteY112" fmla="*/ 1712669 h 2617544"/>
                <a:gd name="connsiteX113" fmla="*/ 307584 w 2361636"/>
                <a:gd name="connsiteY113" fmla="*/ 1722194 h 2617544"/>
                <a:gd name="connsiteX114" fmla="*/ 293297 w 2361636"/>
                <a:gd name="connsiteY114" fmla="*/ 1750769 h 2617544"/>
                <a:gd name="connsiteX115" fmla="*/ 283772 w 2361636"/>
                <a:gd name="connsiteY115" fmla="*/ 1779344 h 2617544"/>
                <a:gd name="connsiteX116" fmla="*/ 267103 w 2361636"/>
                <a:gd name="connsiteY116" fmla="*/ 1810301 h 2617544"/>
                <a:gd name="connsiteX117" fmla="*/ 231384 w 2361636"/>
                <a:gd name="connsiteY117" fmla="*/ 1846019 h 2617544"/>
                <a:gd name="connsiteX118" fmla="*/ 207572 w 2361636"/>
                <a:gd name="connsiteY118" fmla="*/ 1869832 h 2617544"/>
                <a:gd name="connsiteX119" fmla="*/ 202809 w 2361636"/>
                <a:gd name="connsiteY119" fmla="*/ 1884119 h 2617544"/>
                <a:gd name="connsiteX120" fmla="*/ 174234 w 2361636"/>
                <a:gd name="connsiteY120" fmla="*/ 1903169 h 2617544"/>
                <a:gd name="connsiteX121" fmla="*/ 159947 w 2361636"/>
                <a:gd name="connsiteY121" fmla="*/ 1912694 h 2617544"/>
                <a:gd name="connsiteX122" fmla="*/ 131372 w 2361636"/>
                <a:gd name="connsiteY122" fmla="*/ 1941270 h 2617544"/>
                <a:gd name="connsiteX123" fmla="*/ 102797 w 2361636"/>
                <a:gd name="connsiteY123" fmla="*/ 1953175 h 2617544"/>
                <a:gd name="connsiteX124" fmla="*/ 78985 w 2361636"/>
                <a:gd name="connsiteY124" fmla="*/ 1965081 h 2617544"/>
                <a:gd name="connsiteX125" fmla="*/ 45647 w 2361636"/>
                <a:gd name="connsiteY125" fmla="*/ 1981750 h 2617544"/>
                <a:gd name="connsiteX126" fmla="*/ 24215 w 2361636"/>
                <a:gd name="connsiteY126" fmla="*/ 1986513 h 2617544"/>
                <a:gd name="connsiteX127" fmla="*/ 403 w 2361636"/>
                <a:gd name="connsiteY127" fmla="*/ 1996038 h 2617544"/>
                <a:gd name="connsiteX128" fmla="*/ 12309 w 2361636"/>
                <a:gd name="connsiteY128" fmla="*/ 2036519 h 2617544"/>
                <a:gd name="connsiteX129" fmla="*/ 43265 w 2361636"/>
                <a:gd name="connsiteY129" fmla="*/ 2062713 h 2617544"/>
                <a:gd name="connsiteX130" fmla="*/ 67079 w 2361636"/>
                <a:gd name="connsiteY130" fmla="*/ 2079382 h 2617544"/>
                <a:gd name="connsiteX131" fmla="*/ 90890 w 2361636"/>
                <a:gd name="connsiteY131" fmla="*/ 2084144 h 2617544"/>
                <a:gd name="connsiteX132" fmla="*/ 114703 w 2361636"/>
                <a:gd name="connsiteY132" fmla="*/ 2105575 h 2617544"/>
                <a:gd name="connsiteX133" fmla="*/ 119466 w 2361636"/>
                <a:gd name="connsiteY133" fmla="*/ 2134151 h 2617544"/>
                <a:gd name="connsiteX134" fmla="*/ 126609 w 2361636"/>
                <a:gd name="connsiteY134" fmla="*/ 2155582 h 2617544"/>
                <a:gd name="connsiteX135" fmla="*/ 121847 w 2361636"/>
                <a:gd name="connsiteY135" fmla="*/ 2193682 h 2617544"/>
                <a:gd name="connsiteX136" fmla="*/ 112322 w 2361636"/>
                <a:gd name="connsiteY136" fmla="*/ 2212732 h 2617544"/>
                <a:gd name="connsiteX137" fmla="*/ 100416 w 2361636"/>
                <a:gd name="connsiteY137" fmla="*/ 2231781 h 2617544"/>
                <a:gd name="connsiteX138" fmla="*/ 71841 w 2361636"/>
                <a:gd name="connsiteY138" fmla="*/ 2234163 h 2617544"/>
                <a:gd name="connsiteX139" fmla="*/ 50409 w 2361636"/>
                <a:gd name="connsiteY139" fmla="*/ 2260357 h 2617544"/>
                <a:gd name="connsiteX140" fmla="*/ 21834 w 2361636"/>
                <a:gd name="connsiteY140" fmla="*/ 2274644 h 2617544"/>
                <a:gd name="connsiteX141" fmla="*/ 31359 w 2361636"/>
                <a:gd name="connsiteY141" fmla="*/ 2298457 h 2617544"/>
                <a:gd name="connsiteX142" fmla="*/ 21834 w 2361636"/>
                <a:gd name="connsiteY142" fmla="*/ 2331794 h 2617544"/>
                <a:gd name="connsiteX143" fmla="*/ 12309 w 2361636"/>
                <a:gd name="connsiteY143" fmla="*/ 2346082 h 2617544"/>
                <a:gd name="connsiteX144" fmla="*/ 374259 w 2361636"/>
                <a:gd name="connsiteY144" fmla="*/ 2617544 h 2617544"/>
                <a:gd name="connsiteX145" fmla="*/ 690172 w 2361636"/>
                <a:gd name="connsiteY145" fmla="*/ 2427044 h 2617544"/>
                <a:gd name="connsiteX0" fmla="*/ 690172 w 2359512"/>
                <a:gd name="connsiteY0" fmla="*/ 2427044 h 2617544"/>
                <a:gd name="connsiteX1" fmla="*/ 1055297 w 2359512"/>
                <a:gd name="connsiteY1" fmla="*/ 2026994 h 2617544"/>
                <a:gd name="connsiteX2" fmla="*/ 1275166 w 2359512"/>
                <a:gd name="connsiteY2" fmla="*/ 1637263 h 2617544"/>
                <a:gd name="connsiteX3" fmla="*/ 1525990 w 2359512"/>
                <a:gd name="connsiteY3" fmla="*/ 1274520 h 2617544"/>
                <a:gd name="connsiteX4" fmla="*/ 1956997 w 2359512"/>
                <a:gd name="connsiteY4" fmla="*/ 991944 h 2617544"/>
                <a:gd name="connsiteX5" fmla="*/ 2210996 w 2359512"/>
                <a:gd name="connsiteY5" fmla="*/ 775251 h 2617544"/>
                <a:gd name="connsiteX6" fmla="*/ 2359428 w 2359512"/>
                <a:gd name="connsiteY6" fmla="*/ 691113 h 2617544"/>
                <a:gd name="connsiteX7" fmla="*/ 2322122 w 2359512"/>
                <a:gd name="connsiteY7" fmla="*/ 541094 h 2617544"/>
                <a:gd name="connsiteX8" fmla="*/ 2307834 w 2359512"/>
                <a:gd name="connsiteY8" fmla="*/ 531569 h 2617544"/>
                <a:gd name="connsiteX9" fmla="*/ 2264972 w 2359512"/>
                <a:gd name="connsiteY9" fmla="*/ 512519 h 2617544"/>
                <a:gd name="connsiteX10" fmla="*/ 2241159 w 2359512"/>
                <a:gd name="connsiteY10" fmla="*/ 486326 h 2617544"/>
                <a:gd name="connsiteX11" fmla="*/ 2231634 w 2359512"/>
                <a:gd name="connsiteY11" fmla="*/ 464894 h 2617544"/>
                <a:gd name="connsiteX12" fmla="*/ 2212584 w 2359512"/>
                <a:gd name="connsiteY12" fmla="*/ 455369 h 2617544"/>
                <a:gd name="connsiteX13" fmla="*/ 2198297 w 2359512"/>
                <a:gd name="connsiteY13" fmla="*/ 445844 h 2617544"/>
                <a:gd name="connsiteX14" fmla="*/ 2179247 w 2359512"/>
                <a:gd name="connsiteY14" fmla="*/ 450607 h 2617544"/>
                <a:gd name="connsiteX15" fmla="*/ 2155434 w 2359512"/>
                <a:gd name="connsiteY15" fmla="*/ 426794 h 2617544"/>
                <a:gd name="connsiteX16" fmla="*/ 2136384 w 2359512"/>
                <a:gd name="connsiteY16" fmla="*/ 398219 h 2617544"/>
                <a:gd name="connsiteX17" fmla="*/ 2126859 w 2359512"/>
                <a:gd name="connsiteY17" fmla="*/ 369644 h 2617544"/>
                <a:gd name="connsiteX18" fmla="*/ 2103047 w 2359512"/>
                <a:gd name="connsiteY18" fmla="*/ 369644 h 2617544"/>
                <a:gd name="connsiteX19" fmla="*/ 2088759 w 2359512"/>
                <a:gd name="connsiteY19" fmla="*/ 355357 h 2617544"/>
                <a:gd name="connsiteX20" fmla="*/ 2050660 w 2359512"/>
                <a:gd name="connsiteY20" fmla="*/ 348213 h 2617544"/>
                <a:gd name="connsiteX21" fmla="*/ 2007797 w 2359512"/>
                <a:gd name="connsiteY21" fmla="*/ 336307 h 2617544"/>
                <a:gd name="connsiteX22" fmla="*/ 1976841 w 2359512"/>
                <a:gd name="connsiteY22" fmla="*/ 333925 h 2617544"/>
                <a:gd name="connsiteX23" fmla="*/ 1948266 w 2359512"/>
                <a:gd name="connsiteY23" fmla="*/ 329163 h 2617544"/>
                <a:gd name="connsiteX24" fmla="*/ 1926834 w 2359512"/>
                <a:gd name="connsiteY24" fmla="*/ 312494 h 2617544"/>
                <a:gd name="connsiteX25" fmla="*/ 1912547 w 2359512"/>
                <a:gd name="connsiteY25" fmla="*/ 317257 h 2617544"/>
                <a:gd name="connsiteX26" fmla="*/ 1841109 w 2359512"/>
                <a:gd name="connsiteY26" fmla="*/ 302969 h 2617544"/>
                <a:gd name="connsiteX27" fmla="*/ 1812534 w 2359512"/>
                <a:gd name="connsiteY27" fmla="*/ 293444 h 2617544"/>
                <a:gd name="connsiteX28" fmla="*/ 1798247 w 2359512"/>
                <a:gd name="connsiteY28" fmla="*/ 288682 h 2617544"/>
                <a:gd name="connsiteX29" fmla="*/ 1783959 w 2359512"/>
                <a:gd name="connsiteY29" fmla="*/ 298207 h 2617544"/>
                <a:gd name="connsiteX30" fmla="*/ 1769672 w 2359512"/>
                <a:gd name="connsiteY30" fmla="*/ 302969 h 2617544"/>
                <a:gd name="connsiteX31" fmla="*/ 1741097 w 2359512"/>
                <a:gd name="connsiteY31" fmla="*/ 331544 h 2617544"/>
                <a:gd name="connsiteX32" fmla="*/ 1717284 w 2359512"/>
                <a:gd name="connsiteY32" fmla="*/ 326782 h 2617544"/>
                <a:gd name="connsiteX33" fmla="*/ 1683947 w 2359512"/>
                <a:gd name="connsiteY33" fmla="*/ 317257 h 2617544"/>
                <a:gd name="connsiteX34" fmla="*/ 1650609 w 2359512"/>
                <a:gd name="connsiteY34" fmla="*/ 312494 h 2617544"/>
                <a:gd name="connsiteX35" fmla="*/ 1622034 w 2359512"/>
                <a:gd name="connsiteY35" fmla="*/ 307732 h 2617544"/>
                <a:gd name="connsiteX36" fmla="*/ 1581553 w 2359512"/>
                <a:gd name="connsiteY36" fmla="*/ 291063 h 2617544"/>
                <a:gd name="connsiteX37" fmla="*/ 1552978 w 2359512"/>
                <a:gd name="connsiteY37" fmla="*/ 291063 h 2617544"/>
                <a:gd name="connsiteX38" fmla="*/ 1541072 w 2359512"/>
                <a:gd name="connsiteY38" fmla="*/ 274394 h 2617544"/>
                <a:gd name="connsiteX39" fmla="*/ 1526784 w 2359512"/>
                <a:gd name="connsiteY39" fmla="*/ 255344 h 2617544"/>
                <a:gd name="connsiteX40" fmla="*/ 1522021 w 2359512"/>
                <a:gd name="connsiteY40" fmla="*/ 229150 h 2617544"/>
                <a:gd name="connsiteX41" fmla="*/ 1533929 w 2359512"/>
                <a:gd name="connsiteY41" fmla="*/ 200576 h 2617544"/>
                <a:gd name="connsiteX42" fmla="*/ 1564884 w 2359512"/>
                <a:gd name="connsiteY42" fmla="*/ 174382 h 2617544"/>
                <a:gd name="connsiteX43" fmla="*/ 1557740 w 2359512"/>
                <a:gd name="connsiteY43" fmla="*/ 148188 h 2617544"/>
                <a:gd name="connsiteX44" fmla="*/ 1564884 w 2359512"/>
                <a:gd name="connsiteY44" fmla="*/ 117231 h 2617544"/>
                <a:gd name="connsiteX45" fmla="*/ 1583934 w 2359512"/>
                <a:gd name="connsiteY45" fmla="*/ 93419 h 2617544"/>
                <a:gd name="connsiteX46" fmla="*/ 1588697 w 2359512"/>
                <a:gd name="connsiteY46" fmla="*/ 79132 h 2617544"/>
                <a:gd name="connsiteX47" fmla="*/ 1579172 w 2359512"/>
                <a:gd name="connsiteY47" fmla="*/ 64844 h 2617544"/>
                <a:gd name="connsiteX48" fmla="*/ 1545834 w 2359512"/>
                <a:gd name="connsiteY48" fmla="*/ 38650 h 2617544"/>
                <a:gd name="connsiteX49" fmla="*/ 1522022 w 2359512"/>
                <a:gd name="connsiteY49" fmla="*/ 36269 h 2617544"/>
                <a:gd name="connsiteX50" fmla="*/ 1507734 w 2359512"/>
                <a:gd name="connsiteY50" fmla="*/ 550 h 2617544"/>
                <a:gd name="connsiteX51" fmla="*/ 1414072 w 2359512"/>
                <a:gd name="connsiteY51" fmla="*/ 17219 h 2617544"/>
                <a:gd name="connsiteX52" fmla="*/ 1365652 w 2359512"/>
                <a:gd name="connsiteY52" fmla="*/ 52144 h 2617544"/>
                <a:gd name="connsiteX53" fmla="*/ 1285484 w 2359512"/>
                <a:gd name="connsiteY53" fmla="*/ 75164 h 2617544"/>
                <a:gd name="connsiteX54" fmla="*/ 1263259 w 2359512"/>
                <a:gd name="connsiteY54" fmla="*/ 93419 h 2617544"/>
                <a:gd name="connsiteX55" fmla="*/ 1210872 w 2359512"/>
                <a:gd name="connsiteY55" fmla="*/ 120407 h 2617544"/>
                <a:gd name="connsiteX56" fmla="*/ 1144197 w 2359512"/>
                <a:gd name="connsiteY56" fmla="*/ 174382 h 2617544"/>
                <a:gd name="connsiteX57" fmla="*/ 972747 w 2359512"/>
                <a:gd name="connsiteY57" fmla="*/ 272807 h 2617544"/>
                <a:gd name="connsiteX58" fmla="*/ 783834 w 2359512"/>
                <a:gd name="connsiteY58" fmla="*/ 317257 h 2617544"/>
                <a:gd name="connsiteX59" fmla="*/ 712397 w 2359512"/>
                <a:gd name="connsiteY59" fmla="*/ 345832 h 2617544"/>
                <a:gd name="connsiteX60" fmla="*/ 702872 w 2359512"/>
                <a:gd name="connsiteY60" fmla="*/ 374407 h 2617544"/>
                <a:gd name="connsiteX61" fmla="*/ 698109 w 2359512"/>
                <a:gd name="connsiteY61" fmla="*/ 388694 h 2617544"/>
                <a:gd name="connsiteX62" fmla="*/ 683822 w 2359512"/>
                <a:gd name="connsiteY62" fmla="*/ 419650 h 2617544"/>
                <a:gd name="connsiteX63" fmla="*/ 702872 w 2359512"/>
                <a:gd name="connsiteY63" fmla="*/ 445844 h 2617544"/>
                <a:gd name="connsiteX64" fmla="*/ 731447 w 2359512"/>
                <a:gd name="connsiteY64" fmla="*/ 455369 h 2617544"/>
                <a:gd name="connsiteX65" fmla="*/ 740972 w 2359512"/>
                <a:gd name="connsiteY65" fmla="*/ 469657 h 2617544"/>
                <a:gd name="connsiteX66" fmla="*/ 745734 w 2359512"/>
                <a:gd name="connsiteY66" fmla="*/ 483944 h 2617544"/>
                <a:gd name="connsiteX67" fmla="*/ 745734 w 2359512"/>
                <a:gd name="connsiteY67" fmla="*/ 495850 h 2617544"/>
                <a:gd name="connsiteX68" fmla="*/ 748115 w 2359512"/>
                <a:gd name="connsiteY68" fmla="*/ 517282 h 2617544"/>
                <a:gd name="connsiteX69" fmla="*/ 755259 w 2359512"/>
                <a:gd name="connsiteY69" fmla="*/ 536332 h 2617544"/>
                <a:gd name="connsiteX70" fmla="*/ 745734 w 2359512"/>
                <a:gd name="connsiteY70" fmla="*/ 564907 h 2617544"/>
                <a:gd name="connsiteX71" fmla="*/ 736209 w 2359512"/>
                <a:gd name="connsiteY71" fmla="*/ 579194 h 2617544"/>
                <a:gd name="connsiteX72" fmla="*/ 736209 w 2359512"/>
                <a:gd name="connsiteY72" fmla="*/ 650632 h 2617544"/>
                <a:gd name="connsiteX73" fmla="*/ 740972 w 2359512"/>
                <a:gd name="connsiteY73" fmla="*/ 664919 h 2617544"/>
                <a:gd name="connsiteX74" fmla="*/ 745734 w 2359512"/>
                <a:gd name="connsiteY74" fmla="*/ 683969 h 2617544"/>
                <a:gd name="connsiteX75" fmla="*/ 760022 w 2359512"/>
                <a:gd name="connsiteY75" fmla="*/ 731594 h 2617544"/>
                <a:gd name="connsiteX76" fmla="*/ 764784 w 2359512"/>
                <a:gd name="connsiteY76" fmla="*/ 745882 h 2617544"/>
                <a:gd name="connsiteX77" fmla="*/ 771928 w 2359512"/>
                <a:gd name="connsiteY77" fmla="*/ 791125 h 2617544"/>
                <a:gd name="connsiteX78" fmla="*/ 750497 w 2359512"/>
                <a:gd name="connsiteY78" fmla="*/ 812557 h 2617544"/>
                <a:gd name="connsiteX79" fmla="*/ 731447 w 2359512"/>
                <a:gd name="connsiteY79" fmla="*/ 817319 h 2617544"/>
                <a:gd name="connsiteX80" fmla="*/ 712397 w 2359512"/>
                <a:gd name="connsiteY80" fmla="*/ 824463 h 2617544"/>
                <a:gd name="connsiteX81" fmla="*/ 683822 w 2359512"/>
                <a:gd name="connsiteY81" fmla="*/ 843513 h 2617544"/>
                <a:gd name="connsiteX82" fmla="*/ 674297 w 2359512"/>
                <a:gd name="connsiteY82" fmla="*/ 860182 h 2617544"/>
                <a:gd name="connsiteX83" fmla="*/ 660009 w 2359512"/>
                <a:gd name="connsiteY83" fmla="*/ 869707 h 2617544"/>
                <a:gd name="connsiteX84" fmla="*/ 650484 w 2359512"/>
                <a:gd name="connsiteY84" fmla="*/ 883994 h 2617544"/>
                <a:gd name="connsiteX85" fmla="*/ 640959 w 2359512"/>
                <a:gd name="connsiteY85" fmla="*/ 964957 h 2617544"/>
                <a:gd name="connsiteX86" fmla="*/ 626672 w 2359512"/>
                <a:gd name="connsiteY86" fmla="*/ 998294 h 2617544"/>
                <a:gd name="connsiteX87" fmla="*/ 593334 w 2359512"/>
                <a:gd name="connsiteY87" fmla="*/ 1012582 h 2617544"/>
                <a:gd name="connsiteX88" fmla="*/ 588572 w 2359512"/>
                <a:gd name="connsiteY88" fmla="*/ 1026869 h 2617544"/>
                <a:gd name="connsiteX89" fmla="*/ 593334 w 2359512"/>
                <a:gd name="connsiteY89" fmla="*/ 1041157 h 2617544"/>
                <a:gd name="connsiteX90" fmla="*/ 579047 w 2359512"/>
                <a:gd name="connsiteY90" fmla="*/ 1055444 h 2617544"/>
                <a:gd name="connsiteX91" fmla="*/ 569521 w 2359512"/>
                <a:gd name="connsiteY91" fmla="*/ 1098307 h 2617544"/>
                <a:gd name="connsiteX92" fmla="*/ 552854 w 2359512"/>
                <a:gd name="connsiteY92" fmla="*/ 1129262 h 2617544"/>
                <a:gd name="connsiteX93" fmla="*/ 533803 w 2359512"/>
                <a:gd name="connsiteY93" fmla="*/ 1150694 h 2617544"/>
                <a:gd name="connsiteX94" fmla="*/ 519515 w 2359512"/>
                <a:gd name="connsiteY94" fmla="*/ 1179269 h 2617544"/>
                <a:gd name="connsiteX95" fmla="*/ 498084 w 2359512"/>
                <a:gd name="connsiteY95" fmla="*/ 1226894 h 2617544"/>
                <a:gd name="connsiteX96" fmla="*/ 493322 w 2359512"/>
                <a:gd name="connsiteY96" fmla="*/ 1241182 h 2617544"/>
                <a:gd name="connsiteX97" fmla="*/ 474272 w 2359512"/>
                <a:gd name="connsiteY97" fmla="*/ 1274519 h 2617544"/>
                <a:gd name="connsiteX98" fmla="*/ 464747 w 2359512"/>
                <a:gd name="connsiteY98" fmla="*/ 1293569 h 2617544"/>
                <a:gd name="connsiteX99" fmla="*/ 459984 w 2359512"/>
                <a:gd name="connsiteY99" fmla="*/ 1307857 h 2617544"/>
                <a:gd name="connsiteX100" fmla="*/ 450459 w 2359512"/>
                <a:gd name="connsiteY100" fmla="*/ 1322144 h 2617544"/>
                <a:gd name="connsiteX101" fmla="*/ 436172 w 2359512"/>
                <a:gd name="connsiteY101" fmla="*/ 1360244 h 2617544"/>
                <a:gd name="connsiteX102" fmla="*/ 412359 w 2359512"/>
                <a:gd name="connsiteY102" fmla="*/ 1403107 h 2617544"/>
                <a:gd name="connsiteX103" fmla="*/ 398072 w 2359512"/>
                <a:gd name="connsiteY103" fmla="*/ 1436445 h 2617544"/>
                <a:gd name="connsiteX104" fmla="*/ 393310 w 2359512"/>
                <a:gd name="connsiteY104" fmla="*/ 1465019 h 2617544"/>
                <a:gd name="connsiteX105" fmla="*/ 379022 w 2359512"/>
                <a:gd name="connsiteY105" fmla="*/ 1526932 h 2617544"/>
                <a:gd name="connsiteX106" fmla="*/ 374259 w 2359512"/>
                <a:gd name="connsiteY106" fmla="*/ 1565032 h 2617544"/>
                <a:gd name="connsiteX107" fmla="*/ 369497 w 2359512"/>
                <a:gd name="connsiteY107" fmla="*/ 1579319 h 2617544"/>
                <a:gd name="connsiteX108" fmla="*/ 357591 w 2359512"/>
                <a:gd name="connsiteY108" fmla="*/ 1615038 h 2617544"/>
                <a:gd name="connsiteX109" fmla="*/ 343303 w 2359512"/>
                <a:gd name="connsiteY109" fmla="*/ 1660282 h 2617544"/>
                <a:gd name="connsiteX110" fmla="*/ 336159 w 2359512"/>
                <a:gd name="connsiteY110" fmla="*/ 1684094 h 2617544"/>
                <a:gd name="connsiteX111" fmla="*/ 326634 w 2359512"/>
                <a:gd name="connsiteY111" fmla="*/ 1698382 h 2617544"/>
                <a:gd name="connsiteX112" fmla="*/ 321872 w 2359512"/>
                <a:gd name="connsiteY112" fmla="*/ 1712669 h 2617544"/>
                <a:gd name="connsiteX113" fmla="*/ 307584 w 2359512"/>
                <a:gd name="connsiteY113" fmla="*/ 1722194 h 2617544"/>
                <a:gd name="connsiteX114" fmla="*/ 293297 w 2359512"/>
                <a:gd name="connsiteY114" fmla="*/ 1750769 h 2617544"/>
                <a:gd name="connsiteX115" fmla="*/ 283772 w 2359512"/>
                <a:gd name="connsiteY115" fmla="*/ 1779344 h 2617544"/>
                <a:gd name="connsiteX116" fmla="*/ 267103 w 2359512"/>
                <a:gd name="connsiteY116" fmla="*/ 1810301 h 2617544"/>
                <a:gd name="connsiteX117" fmla="*/ 231384 w 2359512"/>
                <a:gd name="connsiteY117" fmla="*/ 1846019 h 2617544"/>
                <a:gd name="connsiteX118" fmla="*/ 207572 w 2359512"/>
                <a:gd name="connsiteY118" fmla="*/ 1869832 h 2617544"/>
                <a:gd name="connsiteX119" fmla="*/ 202809 w 2359512"/>
                <a:gd name="connsiteY119" fmla="*/ 1884119 h 2617544"/>
                <a:gd name="connsiteX120" fmla="*/ 174234 w 2359512"/>
                <a:gd name="connsiteY120" fmla="*/ 1903169 h 2617544"/>
                <a:gd name="connsiteX121" fmla="*/ 159947 w 2359512"/>
                <a:gd name="connsiteY121" fmla="*/ 1912694 h 2617544"/>
                <a:gd name="connsiteX122" fmla="*/ 131372 w 2359512"/>
                <a:gd name="connsiteY122" fmla="*/ 1941270 h 2617544"/>
                <a:gd name="connsiteX123" fmla="*/ 102797 w 2359512"/>
                <a:gd name="connsiteY123" fmla="*/ 1953175 h 2617544"/>
                <a:gd name="connsiteX124" fmla="*/ 78985 w 2359512"/>
                <a:gd name="connsiteY124" fmla="*/ 1965081 h 2617544"/>
                <a:gd name="connsiteX125" fmla="*/ 45647 w 2359512"/>
                <a:gd name="connsiteY125" fmla="*/ 1981750 h 2617544"/>
                <a:gd name="connsiteX126" fmla="*/ 24215 w 2359512"/>
                <a:gd name="connsiteY126" fmla="*/ 1986513 h 2617544"/>
                <a:gd name="connsiteX127" fmla="*/ 403 w 2359512"/>
                <a:gd name="connsiteY127" fmla="*/ 1996038 h 2617544"/>
                <a:gd name="connsiteX128" fmla="*/ 12309 w 2359512"/>
                <a:gd name="connsiteY128" fmla="*/ 2036519 h 2617544"/>
                <a:gd name="connsiteX129" fmla="*/ 43265 w 2359512"/>
                <a:gd name="connsiteY129" fmla="*/ 2062713 h 2617544"/>
                <a:gd name="connsiteX130" fmla="*/ 67079 w 2359512"/>
                <a:gd name="connsiteY130" fmla="*/ 2079382 h 2617544"/>
                <a:gd name="connsiteX131" fmla="*/ 90890 w 2359512"/>
                <a:gd name="connsiteY131" fmla="*/ 2084144 h 2617544"/>
                <a:gd name="connsiteX132" fmla="*/ 114703 w 2359512"/>
                <a:gd name="connsiteY132" fmla="*/ 2105575 h 2617544"/>
                <a:gd name="connsiteX133" fmla="*/ 119466 w 2359512"/>
                <a:gd name="connsiteY133" fmla="*/ 2134151 h 2617544"/>
                <a:gd name="connsiteX134" fmla="*/ 126609 w 2359512"/>
                <a:gd name="connsiteY134" fmla="*/ 2155582 h 2617544"/>
                <a:gd name="connsiteX135" fmla="*/ 121847 w 2359512"/>
                <a:gd name="connsiteY135" fmla="*/ 2193682 h 2617544"/>
                <a:gd name="connsiteX136" fmla="*/ 112322 w 2359512"/>
                <a:gd name="connsiteY136" fmla="*/ 2212732 h 2617544"/>
                <a:gd name="connsiteX137" fmla="*/ 100416 w 2359512"/>
                <a:gd name="connsiteY137" fmla="*/ 2231781 h 2617544"/>
                <a:gd name="connsiteX138" fmla="*/ 71841 w 2359512"/>
                <a:gd name="connsiteY138" fmla="*/ 2234163 h 2617544"/>
                <a:gd name="connsiteX139" fmla="*/ 50409 w 2359512"/>
                <a:gd name="connsiteY139" fmla="*/ 2260357 h 2617544"/>
                <a:gd name="connsiteX140" fmla="*/ 21834 w 2359512"/>
                <a:gd name="connsiteY140" fmla="*/ 2274644 h 2617544"/>
                <a:gd name="connsiteX141" fmla="*/ 31359 w 2359512"/>
                <a:gd name="connsiteY141" fmla="*/ 2298457 h 2617544"/>
                <a:gd name="connsiteX142" fmla="*/ 21834 w 2359512"/>
                <a:gd name="connsiteY142" fmla="*/ 2331794 h 2617544"/>
                <a:gd name="connsiteX143" fmla="*/ 12309 w 2359512"/>
                <a:gd name="connsiteY143" fmla="*/ 2346082 h 2617544"/>
                <a:gd name="connsiteX144" fmla="*/ 374259 w 2359512"/>
                <a:gd name="connsiteY144" fmla="*/ 2617544 h 2617544"/>
                <a:gd name="connsiteX145" fmla="*/ 690172 w 2359512"/>
                <a:gd name="connsiteY145" fmla="*/ 2427044 h 2617544"/>
                <a:gd name="connsiteX0" fmla="*/ 690172 w 2322122"/>
                <a:gd name="connsiteY0" fmla="*/ 2427044 h 2617544"/>
                <a:gd name="connsiteX1" fmla="*/ 1055297 w 2322122"/>
                <a:gd name="connsiteY1" fmla="*/ 2026994 h 2617544"/>
                <a:gd name="connsiteX2" fmla="*/ 1275166 w 2322122"/>
                <a:gd name="connsiteY2" fmla="*/ 1637263 h 2617544"/>
                <a:gd name="connsiteX3" fmla="*/ 1525990 w 2322122"/>
                <a:gd name="connsiteY3" fmla="*/ 1274520 h 2617544"/>
                <a:gd name="connsiteX4" fmla="*/ 1956997 w 2322122"/>
                <a:gd name="connsiteY4" fmla="*/ 991944 h 2617544"/>
                <a:gd name="connsiteX5" fmla="*/ 2210996 w 2322122"/>
                <a:gd name="connsiteY5" fmla="*/ 775251 h 2617544"/>
                <a:gd name="connsiteX6" fmla="*/ 2322122 w 2322122"/>
                <a:gd name="connsiteY6" fmla="*/ 541094 h 2617544"/>
                <a:gd name="connsiteX7" fmla="*/ 2307834 w 2322122"/>
                <a:gd name="connsiteY7" fmla="*/ 531569 h 2617544"/>
                <a:gd name="connsiteX8" fmla="*/ 2264972 w 2322122"/>
                <a:gd name="connsiteY8" fmla="*/ 512519 h 2617544"/>
                <a:gd name="connsiteX9" fmla="*/ 2241159 w 2322122"/>
                <a:gd name="connsiteY9" fmla="*/ 486326 h 2617544"/>
                <a:gd name="connsiteX10" fmla="*/ 2231634 w 2322122"/>
                <a:gd name="connsiteY10" fmla="*/ 464894 h 2617544"/>
                <a:gd name="connsiteX11" fmla="*/ 2212584 w 2322122"/>
                <a:gd name="connsiteY11" fmla="*/ 455369 h 2617544"/>
                <a:gd name="connsiteX12" fmla="*/ 2198297 w 2322122"/>
                <a:gd name="connsiteY12" fmla="*/ 445844 h 2617544"/>
                <a:gd name="connsiteX13" fmla="*/ 2179247 w 2322122"/>
                <a:gd name="connsiteY13" fmla="*/ 450607 h 2617544"/>
                <a:gd name="connsiteX14" fmla="*/ 2155434 w 2322122"/>
                <a:gd name="connsiteY14" fmla="*/ 426794 h 2617544"/>
                <a:gd name="connsiteX15" fmla="*/ 2136384 w 2322122"/>
                <a:gd name="connsiteY15" fmla="*/ 398219 h 2617544"/>
                <a:gd name="connsiteX16" fmla="*/ 2126859 w 2322122"/>
                <a:gd name="connsiteY16" fmla="*/ 369644 h 2617544"/>
                <a:gd name="connsiteX17" fmla="*/ 2103047 w 2322122"/>
                <a:gd name="connsiteY17" fmla="*/ 369644 h 2617544"/>
                <a:gd name="connsiteX18" fmla="*/ 2088759 w 2322122"/>
                <a:gd name="connsiteY18" fmla="*/ 355357 h 2617544"/>
                <a:gd name="connsiteX19" fmla="*/ 2050660 w 2322122"/>
                <a:gd name="connsiteY19" fmla="*/ 348213 h 2617544"/>
                <a:gd name="connsiteX20" fmla="*/ 2007797 w 2322122"/>
                <a:gd name="connsiteY20" fmla="*/ 336307 h 2617544"/>
                <a:gd name="connsiteX21" fmla="*/ 1976841 w 2322122"/>
                <a:gd name="connsiteY21" fmla="*/ 333925 h 2617544"/>
                <a:gd name="connsiteX22" fmla="*/ 1948266 w 2322122"/>
                <a:gd name="connsiteY22" fmla="*/ 329163 h 2617544"/>
                <a:gd name="connsiteX23" fmla="*/ 1926834 w 2322122"/>
                <a:gd name="connsiteY23" fmla="*/ 312494 h 2617544"/>
                <a:gd name="connsiteX24" fmla="*/ 1912547 w 2322122"/>
                <a:gd name="connsiteY24" fmla="*/ 317257 h 2617544"/>
                <a:gd name="connsiteX25" fmla="*/ 1841109 w 2322122"/>
                <a:gd name="connsiteY25" fmla="*/ 302969 h 2617544"/>
                <a:gd name="connsiteX26" fmla="*/ 1812534 w 2322122"/>
                <a:gd name="connsiteY26" fmla="*/ 293444 h 2617544"/>
                <a:gd name="connsiteX27" fmla="*/ 1798247 w 2322122"/>
                <a:gd name="connsiteY27" fmla="*/ 288682 h 2617544"/>
                <a:gd name="connsiteX28" fmla="*/ 1783959 w 2322122"/>
                <a:gd name="connsiteY28" fmla="*/ 298207 h 2617544"/>
                <a:gd name="connsiteX29" fmla="*/ 1769672 w 2322122"/>
                <a:gd name="connsiteY29" fmla="*/ 302969 h 2617544"/>
                <a:gd name="connsiteX30" fmla="*/ 1741097 w 2322122"/>
                <a:gd name="connsiteY30" fmla="*/ 331544 h 2617544"/>
                <a:gd name="connsiteX31" fmla="*/ 1717284 w 2322122"/>
                <a:gd name="connsiteY31" fmla="*/ 326782 h 2617544"/>
                <a:gd name="connsiteX32" fmla="*/ 1683947 w 2322122"/>
                <a:gd name="connsiteY32" fmla="*/ 317257 h 2617544"/>
                <a:gd name="connsiteX33" fmla="*/ 1650609 w 2322122"/>
                <a:gd name="connsiteY33" fmla="*/ 312494 h 2617544"/>
                <a:gd name="connsiteX34" fmla="*/ 1622034 w 2322122"/>
                <a:gd name="connsiteY34" fmla="*/ 307732 h 2617544"/>
                <a:gd name="connsiteX35" fmla="*/ 1581553 w 2322122"/>
                <a:gd name="connsiteY35" fmla="*/ 291063 h 2617544"/>
                <a:gd name="connsiteX36" fmla="*/ 1552978 w 2322122"/>
                <a:gd name="connsiteY36" fmla="*/ 291063 h 2617544"/>
                <a:gd name="connsiteX37" fmla="*/ 1541072 w 2322122"/>
                <a:gd name="connsiteY37" fmla="*/ 274394 h 2617544"/>
                <a:gd name="connsiteX38" fmla="*/ 1526784 w 2322122"/>
                <a:gd name="connsiteY38" fmla="*/ 255344 h 2617544"/>
                <a:gd name="connsiteX39" fmla="*/ 1522021 w 2322122"/>
                <a:gd name="connsiteY39" fmla="*/ 229150 h 2617544"/>
                <a:gd name="connsiteX40" fmla="*/ 1533929 w 2322122"/>
                <a:gd name="connsiteY40" fmla="*/ 200576 h 2617544"/>
                <a:gd name="connsiteX41" fmla="*/ 1564884 w 2322122"/>
                <a:gd name="connsiteY41" fmla="*/ 174382 h 2617544"/>
                <a:gd name="connsiteX42" fmla="*/ 1557740 w 2322122"/>
                <a:gd name="connsiteY42" fmla="*/ 148188 h 2617544"/>
                <a:gd name="connsiteX43" fmla="*/ 1564884 w 2322122"/>
                <a:gd name="connsiteY43" fmla="*/ 117231 h 2617544"/>
                <a:gd name="connsiteX44" fmla="*/ 1583934 w 2322122"/>
                <a:gd name="connsiteY44" fmla="*/ 93419 h 2617544"/>
                <a:gd name="connsiteX45" fmla="*/ 1588697 w 2322122"/>
                <a:gd name="connsiteY45" fmla="*/ 79132 h 2617544"/>
                <a:gd name="connsiteX46" fmla="*/ 1579172 w 2322122"/>
                <a:gd name="connsiteY46" fmla="*/ 64844 h 2617544"/>
                <a:gd name="connsiteX47" fmla="*/ 1545834 w 2322122"/>
                <a:gd name="connsiteY47" fmla="*/ 38650 h 2617544"/>
                <a:gd name="connsiteX48" fmla="*/ 1522022 w 2322122"/>
                <a:gd name="connsiteY48" fmla="*/ 36269 h 2617544"/>
                <a:gd name="connsiteX49" fmla="*/ 1507734 w 2322122"/>
                <a:gd name="connsiteY49" fmla="*/ 550 h 2617544"/>
                <a:gd name="connsiteX50" fmla="*/ 1414072 w 2322122"/>
                <a:gd name="connsiteY50" fmla="*/ 17219 h 2617544"/>
                <a:gd name="connsiteX51" fmla="*/ 1365652 w 2322122"/>
                <a:gd name="connsiteY51" fmla="*/ 52144 h 2617544"/>
                <a:gd name="connsiteX52" fmla="*/ 1285484 w 2322122"/>
                <a:gd name="connsiteY52" fmla="*/ 75164 h 2617544"/>
                <a:gd name="connsiteX53" fmla="*/ 1263259 w 2322122"/>
                <a:gd name="connsiteY53" fmla="*/ 93419 h 2617544"/>
                <a:gd name="connsiteX54" fmla="*/ 1210872 w 2322122"/>
                <a:gd name="connsiteY54" fmla="*/ 120407 h 2617544"/>
                <a:gd name="connsiteX55" fmla="*/ 1144197 w 2322122"/>
                <a:gd name="connsiteY55" fmla="*/ 174382 h 2617544"/>
                <a:gd name="connsiteX56" fmla="*/ 972747 w 2322122"/>
                <a:gd name="connsiteY56" fmla="*/ 272807 h 2617544"/>
                <a:gd name="connsiteX57" fmla="*/ 783834 w 2322122"/>
                <a:gd name="connsiteY57" fmla="*/ 317257 h 2617544"/>
                <a:gd name="connsiteX58" fmla="*/ 712397 w 2322122"/>
                <a:gd name="connsiteY58" fmla="*/ 345832 h 2617544"/>
                <a:gd name="connsiteX59" fmla="*/ 702872 w 2322122"/>
                <a:gd name="connsiteY59" fmla="*/ 374407 h 2617544"/>
                <a:gd name="connsiteX60" fmla="*/ 698109 w 2322122"/>
                <a:gd name="connsiteY60" fmla="*/ 388694 h 2617544"/>
                <a:gd name="connsiteX61" fmla="*/ 683822 w 2322122"/>
                <a:gd name="connsiteY61" fmla="*/ 419650 h 2617544"/>
                <a:gd name="connsiteX62" fmla="*/ 702872 w 2322122"/>
                <a:gd name="connsiteY62" fmla="*/ 445844 h 2617544"/>
                <a:gd name="connsiteX63" fmla="*/ 731447 w 2322122"/>
                <a:gd name="connsiteY63" fmla="*/ 455369 h 2617544"/>
                <a:gd name="connsiteX64" fmla="*/ 740972 w 2322122"/>
                <a:gd name="connsiteY64" fmla="*/ 469657 h 2617544"/>
                <a:gd name="connsiteX65" fmla="*/ 745734 w 2322122"/>
                <a:gd name="connsiteY65" fmla="*/ 483944 h 2617544"/>
                <a:gd name="connsiteX66" fmla="*/ 745734 w 2322122"/>
                <a:gd name="connsiteY66" fmla="*/ 495850 h 2617544"/>
                <a:gd name="connsiteX67" fmla="*/ 748115 w 2322122"/>
                <a:gd name="connsiteY67" fmla="*/ 517282 h 2617544"/>
                <a:gd name="connsiteX68" fmla="*/ 755259 w 2322122"/>
                <a:gd name="connsiteY68" fmla="*/ 536332 h 2617544"/>
                <a:gd name="connsiteX69" fmla="*/ 745734 w 2322122"/>
                <a:gd name="connsiteY69" fmla="*/ 564907 h 2617544"/>
                <a:gd name="connsiteX70" fmla="*/ 736209 w 2322122"/>
                <a:gd name="connsiteY70" fmla="*/ 579194 h 2617544"/>
                <a:gd name="connsiteX71" fmla="*/ 736209 w 2322122"/>
                <a:gd name="connsiteY71" fmla="*/ 650632 h 2617544"/>
                <a:gd name="connsiteX72" fmla="*/ 740972 w 2322122"/>
                <a:gd name="connsiteY72" fmla="*/ 664919 h 2617544"/>
                <a:gd name="connsiteX73" fmla="*/ 745734 w 2322122"/>
                <a:gd name="connsiteY73" fmla="*/ 683969 h 2617544"/>
                <a:gd name="connsiteX74" fmla="*/ 760022 w 2322122"/>
                <a:gd name="connsiteY74" fmla="*/ 731594 h 2617544"/>
                <a:gd name="connsiteX75" fmla="*/ 764784 w 2322122"/>
                <a:gd name="connsiteY75" fmla="*/ 745882 h 2617544"/>
                <a:gd name="connsiteX76" fmla="*/ 771928 w 2322122"/>
                <a:gd name="connsiteY76" fmla="*/ 791125 h 2617544"/>
                <a:gd name="connsiteX77" fmla="*/ 750497 w 2322122"/>
                <a:gd name="connsiteY77" fmla="*/ 812557 h 2617544"/>
                <a:gd name="connsiteX78" fmla="*/ 731447 w 2322122"/>
                <a:gd name="connsiteY78" fmla="*/ 817319 h 2617544"/>
                <a:gd name="connsiteX79" fmla="*/ 712397 w 2322122"/>
                <a:gd name="connsiteY79" fmla="*/ 824463 h 2617544"/>
                <a:gd name="connsiteX80" fmla="*/ 683822 w 2322122"/>
                <a:gd name="connsiteY80" fmla="*/ 843513 h 2617544"/>
                <a:gd name="connsiteX81" fmla="*/ 674297 w 2322122"/>
                <a:gd name="connsiteY81" fmla="*/ 860182 h 2617544"/>
                <a:gd name="connsiteX82" fmla="*/ 660009 w 2322122"/>
                <a:gd name="connsiteY82" fmla="*/ 869707 h 2617544"/>
                <a:gd name="connsiteX83" fmla="*/ 650484 w 2322122"/>
                <a:gd name="connsiteY83" fmla="*/ 883994 h 2617544"/>
                <a:gd name="connsiteX84" fmla="*/ 640959 w 2322122"/>
                <a:gd name="connsiteY84" fmla="*/ 964957 h 2617544"/>
                <a:gd name="connsiteX85" fmla="*/ 626672 w 2322122"/>
                <a:gd name="connsiteY85" fmla="*/ 998294 h 2617544"/>
                <a:gd name="connsiteX86" fmla="*/ 593334 w 2322122"/>
                <a:gd name="connsiteY86" fmla="*/ 1012582 h 2617544"/>
                <a:gd name="connsiteX87" fmla="*/ 588572 w 2322122"/>
                <a:gd name="connsiteY87" fmla="*/ 1026869 h 2617544"/>
                <a:gd name="connsiteX88" fmla="*/ 593334 w 2322122"/>
                <a:gd name="connsiteY88" fmla="*/ 1041157 h 2617544"/>
                <a:gd name="connsiteX89" fmla="*/ 579047 w 2322122"/>
                <a:gd name="connsiteY89" fmla="*/ 1055444 h 2617544"/>
                <a:gd name="connsiteX90" fmla="*/ 569521 w 2322122"/>
                <a:gd name="connsiteY90" fmla="*/ 1098307 h 2617544"/>
                <a:gd name="connsiteX91" fmla="*/ 552854 w 2322122"/>
                <a:gd name="connsiteY91" fmla="*/ 1129262 h 2617544"/>
                <a:gd name="connsiteX92" fmla="*/ 533803 w 2322122"/>
                <a:gd name="connsiteY92" fmla="*/ 1150694 h 2617544"/>
                <a:gd name="connsiteX93" fmla="*/ 519515 w 2322122"/>
                <a:gd name="connsiteY93" fmla="*/ 1179269 h 2617544"/>
                <a:gd name="connsiteX94" fmla="*/ 498084 w 2322122"/>
                <a:gd name="connsiteY94" fmla="*/ 1226894 h 2617544"/>
                <a:gd name="connsiteX95" fmla="*/ 493322 w 2322122"/>
                <a:gd name="connsiteY95" fmla="*/ 1241182 h 2617544"/>
                <a:gd name="connsiteX96" fmla="*/ 474272 w 2322122"/>
                <a:gd name="connsiteY96" fmla="*/ 1274519 h 2617544"/>
                <a:gd name="connsiteX97" fmla="*/ 464747 w 2322122"/>
                <a:gd name="connsiteY97" fmla="*/ 1293569 h 2617544"/>
                <a:gd name="connsiteX98" fmla="*/ 459984 w 2322122"/>
                <a:gd name="connsiteY98" fmla="*/ 1307857 h 2617544"/>
                <a:gd name="connsiteX99" fmla="*/ 450459 w 2322122"/>
                <a:gd name="connsiteY99" fmla="*/ 1322144 h 2617544"/>
                <a:gd name="connsiteX100" fmla="*/ 436172 w 2322122"/>
                <a:gd name="connsiteY100" fmla="*/ 1360244 h 2617544"/>
                <a:gd name="connsiteX101" fmla="*/ 412359 w 2322122"/>
                <a:gd name="connsiteY101" fmla="*/ 1403107 h 2617544"/>
                <a:gd name="connsiteX102" fmla="*/ 398072 w 2322122"/>
                <a:gd name="connsiteY102" fmla="*/ 1436445 h 2617544"/>
                <a:gd name="connsiteX103" fmla="*/ 393310 w 2322122"/>
                <a:gd name="connsiteY103" fmla="*/ 1465019 h 2617544"/>
                <a:gd name="connsiteX104" fmla="*/ 379022 w 2322122"/>
                <a:gd name="connsiteY104" fmla="*/ 1526932 h 2617544"/>
                <a:gd name="connsiteX105" fmla="*/ 374259 w 2322122"/>
                <a:gd name="connsiteY105" fmla="*/ 1565032 h 2617544"/>
                <a:gd name="connsiteX106" fmla="*/ 369497 w 2322122"/>
                <a:gd name="connsiteY106" fmla="*/ 1579319 h 2617544"/>
                <a:gd name="connsiteX107" fmla="*/ 357591 w 2322122"/>
                <a:gd name="connsiteY107" fmla="*/ 1615038 h 2617544"/>
                <a:gd name="connsiteX108" fmla="*/ 343303 w 2322122"/>
                <a:gd name="connsiteY108" fmla="*/ 1660282 h 2617544"/>
                <a:gd name="connsiteX109" fmla="*/ 336159 w 2322122"/>
                <a:gd name="connsiteY109" fmla="*/ 1684094 h 2617544"/>
                <a:gd name="connsiteX110" fmla="*/ 326634 w 2322122"/>
                <a:gd name="connsiteY110" fmla="*/ 1698382 h 2617544"/>
                <a:gd name="connsiteX111" fmla="*/ 321872 w 2322122"/>
                <a:gd name="connsiteY111" fmla="*/ 1712669 h 2617544"/>
                <a:gd name="connsiteX112" fmla="*/ 307584 w 2322122"/>
                <a:gd name="connsiteY112" fmla="*/ 1722194 h 2617544"/>
                <a:gd name="connsiteX113" fmla="*/ 293297 w 2322122"/>
                <a:gd name="connsiteY113" fmla="*/ 1750769 h 2617544"/>
                <a:gd name="connsiteX114" fmla="*/ 283772 w 2322122"/>
                <a:gd name="connsiteY114" fmla="*/ 1779344 h 2617544"/>
                <a:gd name="connsiteX115" fmla="*/ 267103 w 2322122"/>
                <a:gd name="connsiteY115" fmla="*/ 1810301 h 2617544"/>
                <a:gd name="connsiteX116" fmla="*/ 231384 w 2322122"/>
                <a:gd name="connsiteY116" fmla="*/ 1846019 h 2617544"/>
                <a:gd name="connsiteX117" fmla="*/ 207572 w 2322122"/>
                <a:gd name="connsiteY117" fmla="*/ 1869832 h 2617544"/>
                <a:gd name="connsiteX118" fmla="*/ 202809 w 2322122"/>
                <a:gd name="connsiteY118" fmla="*/ 1884119 h 2617544"/>
                <a:gd name="connsiteX119" fmla="*/ 174234 w 2322122"/>
                <a:gd name="connsiteY119" fmla="*/ 1903169 h 2617544"/>
                <a:gd name="connsiteX120" fmla="*/ 159947 w 2322122"/>
                <a:gd name="connsiteY120" fmla="*/ 1912694 h 2617544"/>
                <a:gd name="connsiteX121" fmla="*/ 131372 w 2322122"/>
                <a:gd name="connsiteY121" fmla="*/ 1941270 h 2617544"/>
                <a:gd name="connsiteX122" fmla="*/ 102797 w 2322122"/>
                <a:gd name="connsiteY122" fmla="*/ 1953175 h 2617544"/>
                <a:gd name="connsiteX123" fmla="*/ 78985 w 2322122"/>
                <a:gd name="connsiteY123" fmla="*/ 1965081 h 2617544"/>
                <a:gd name="connsiteX124" fmla="*/ 45647 w 2322122"/>
                <a:gd name="connsiteY124" fmla="*/ 1981750 h 2617544"/>
                <a:gd name="connsiteX125" fmla="*/ 24215 w 2322122"/>
                <a:gd name="connsiteY125" fmla="*/ 1986513 h 2617544"/>
                <a:gd name="connsiteX126" fmla="*/ 403 w 2322122"/>
                <a:gd name="connsiteY126" fmla="*/ 1996038 h 2617544"/>
                <a:gd name="connsiteX127" fmla="*/ 12309 w 2322122"/>
                <a:gd name="connsiteY127" fmla="*/ 2036519 h 2617544"/>
                <a:gd name="connsiteX128" fmla="*/ 43265 w 2322122"/>
                <a:gd name="connsiteY128" fmla="*/ 2062713 h 2617544"/>
                <a:gd name="connsiteX129" fmla="*/ 67079 w 2322122"/>
                <a:gd name="connsiteY129" fmla="*/ 2079382 h 2617544"/>
                <a:gd name="connsiteX130" fmla="*/ 90890 w 2322122"/>
                <a:gd name="connsiteY130" fmla="*/ 2084144 h 2617544"/>
                <a:gd name="connsiteX131" fmla="*/ 114703 w 2322122"/>
                <a:gd name="connsiteY131" fmla="*/ 2105575 h 2617544"/>
                <a:gd name="connsiteX132" fmla="*/ 119466 w 2322122"/>
                <a:gd name="connsiteY132" fmla="*/ 2134151 h 2617544"/>
                <a:gd name="connsiteX133" fmla="*/ 126609 w 2322122"/>
                <a:gd name="connsiteY133" fmla="*/ 2155582 h 2617544"/>
                <a:gd name="connsiteX134" fmla="*/ 121847 w 2322122"/>
                <a:gd name="connsiteY134" fmla="*/ 2193682 h 2617544"/>
                <a:gd name="connsiteX135" fmla="*/ 112322 w 2322122"/>
                <a:gd name="connsiteY135" fmla="*/ 2212732 h 2617544"/>
                <a:gd name="connsiteX136" fmla="*/ 100416 w 2322122"/>
                <a:gd name="connsiteY136" fmla="*/ 2231781 h 2617544"/>
                <a:gd name="connsiteX137" fmla="*/ 71841 w 2322122"/>
                <a:gd name="connsiteY137" fmla="*/ 2234163 h 2617544"/>
                <a:gd name="connsiteX138" fmla="*/ 50409 w 2322122"/>
                <a:gd name="connsiteY138" fmla="*/ 2260357 h 2617544"/>
                <a:gd name="connsiteX139" fmla="*/ 21834 w 2322122"/>
                <a:gd name="connsiteY139" fmla="*/ 2274644 h 2617544"/>
                <a:gd name="connsiteX140" fmla="*/ 31359 w 2322122"/>
                <a:gd name="connsiteY140" fmla="*/ 2298457 h 2617544"/>
                <a:gd name="connsiteX141" fmla="*/ 21834 w 2322122"/>
                <a:gd name="connsiteY141" fmla="*/ 2331794 h 2617544"/>
                <a:gd name="connsiteX142" fmla="*/ 12309 w 2322122"/>
                <a:gd name="connsiteY142" fmla="*/ 2346082 h 2617544"/>
                <a:gd name="connsiteX143" fmla="*/ 374259 w 2322122"/>
                <a:gd name="connsiteY143" fmla="*/ 2617544 h 2617544"/>
                <a:gd name="connsiteX144" fmla="*/ 690172 w 2322122"/>
                <a:gd name="connsiteY144" fmla="*/ 2427044 h 2617544"/>
                <a:gd name="connsiteX0" fmla="*/ 690172 w 2323177"/>
                <a:gd name="connsiteY0" fmla="*/ 2427044 h 2617544"/>
                <a:gd name="connsiteX1" fmla="*/ 1055297 w 2323177"/>
                <a:gd name="connsiteY1" fmla="*/ 2026994 h 2617544"/>
                <a:gd name="connsiteX2" fmla="*/ 1275166 w 2323177"/>
                <a:gd name="connsiteY2" fmla="*/ 1637263 h 2617544"/>
                <a:gd name="connsiteX3" fmla="*/ 1525990 w 2323177"/>
                <a:gd name="connsiteY3" fmla="*/ 1274520 h 2617544"/>
                <a:gd name="connsiteX4" fmla="*/ 1956997 w 2323177"/>
                <a:gd name="connsiteY4" fmla="*/ 991944 h 2617544"/>
                <a:gd name="connsiteX5" fmla="*/ 2280846 w 2323177"/>
                <a:gd name="connsiteY5" fmla="*/ 743501 h 2617544"/>
                <a:gd name="connsiteX6" fmla="*/ 2322122 w 2323177"/>
                <a:gd name="connsiteY6" fmla="*/ 541094 h 2617544"/>
                <a:gd name="connsiteX7" fmla="*/ 2307834 w 2323177"/>
                <a:gd name="connsiteY7" fmla="*/ 531569 h 2617544"/>
                <a:gd name="connsiteX8" fmla="*/ 2264972 w 2323177"/>
                <a:gd name="connsiteY8" fmla="*/ 512519 h 2617544"/>
                <a:gd name="connsiteX9" fmla="*/ 2241159 w 2323177"/>
                <a:gd name="connsiteY9" fmla="*/ 486326 h 2617544"/>
                <a:gd name="connsiteX10" fmla="*/ 2231634 w 2323177"/>
                <a:gd name="connsiteY10" fmla="*/ 464894 h 2617544"/>
                <a:gd name="connsiteX11" fmla="*/ 2212584 w 2323177"/>
                <a:gd name="connsiteY11" fmla="*/ 455369 h 2617544"/>
                <a:gd name="connsiteX12" fmla="*/ 2198297 w 2323177"/>
                <a:gd name="connsiteY12" fmla="*/ 445844 h 2617544"/>
                <a:gd name="connsiteX13" fmla="*/ 2179247 w 2323177"/>
                <a:gd name="connsiteY13" fmla="*/ 450607 h 2617544"/>
                <a:gd name="connsiteX14" fmla="*/ 2155434 w 2323177"/>
                <a:gd name="connsiteY14" fmla="*/ 426794 h 2617544"/>
                <a:gd name="connsiteX15" fmla="*/ 2136384 w 2323177"/>
                <a:gd name="connsiteY15" fmla="*/ 398219 h 2617544"/>
                <a:gd name="connsiteX16" fmla="*/ 2126859 w 2323177"/>
                <a:gd name="connsiteY16" fmla="*/ 369644 h 2617544"/>
                <a:gd name="connsiteX17" fmla="*/ 2103047 w 2323177"/>
                <a:gd name="connsiteY17" fmla="*/ 369644 h 2617544"/>
                <a:gd name="connsiteX18" fmla="*/ 2088759 w 2323177"/>
                <a:gd name="connsiteY18" fmla="*/ 355357 h 2617544"/>
                <a:gd name="connsiteX19" fmla="*/ 2050660 w 2323177"/>
                <a:gd name="connsiteY19" fmla="*/ 348213 h 2617544"/>
                <a:gd name="connsiteX20" fmla="*/ 2007797 w 2323177"/>
                <a:gd name="connsiteY20" fmla="*/ 336307 h 2617544"/>
                <a:gd name="connsiteX21" fmla="*/ 1976841 w 2323177"/>
                <a:gd name="connsiteY21" fmla="*/ 333925 h 2617544"/>
                <a:gd name="connsiteX22" fmla="*/ 1948266 w 2323177"/>
                <a:gd name="connsiteY22" fmla="*/ 329163 h 2617544"/>
                <a:gd name="connsiteX23" fmla="*/ 1926834 w 2323177"/>
                <a:gd name="connsiteY23" fmla="*/ 312494 h 2617544"/>
                <a:gd name="connsiteX24" fmla="*/ 1912547 w 2323177"/>
                <a:gd name="connsiteY24" fmla="*/ 317257 h 2617544"/>
                <a:gd name="connsiteX25" fmla="*/ 1841109 w 2323177"/>
                <a:gd name="connsiteY25" fmla="*/ 302969 h 2617544"/>
                <a:gd name="connsiteX26" fmla="*/ 1812534 w 2323177"/>
                <a:gd name="connsiteY26" fmla="*/ 293444 h 2617544"/>
                <a:gd name="connsiteX27" fmla="*/ 1798247 w 2323177"/>
                <a:gd name="connsiteY27" fmla="*/ 288682 h 2617544"/>
                <a:gd name="connsiteX28" fmla="*/ 1783959 w 2323177"/>
                <a:gd name="connsiteY28" fmla="*/ 298207 h 2617544"/>
                <a:gd name="connsiteX29" fmla="*/ 1769672 w 2323177"/>
                <a:gd name="connsiteY29" fmla="*/ 302969 h 2617544"/>
                <a:gd name="connsiteX30" fmla="*/ 1741097 w 2323177"/>
                <a:gd name="connsiteY30" fmla="*/ 331544 h 2617544"/>
                <a:gd name="connsiteX31" fmla="*/ 1717284 w 2323177"/>
                <a:gd name="connsiteY31" fmla="*/ 326782 h 2617544"/>
                <a:gd name="connsiteX32" fmla="*/ 1683947 w 2323177"/>
                <a:gd name="connsiteY32" fmla="*/ 317257 h 2617544"/>
                <a:gd name="connsiteX33" fmla="*/ 1650609 w 2323177"/>
                <a:gd name="connsiteY33" fmla="*/ 312494 h 2617544"/>
                <a:gd name="connsiteX34" fmla="*/ 1622034 w 2323177"/>
                <a:gd name="connsiteY34" fmla="*/ 307732 h 2617544"/>
                <a:gd name="connsiteX35" fmla="*/ 1581553 w 2323177"/>
                <a:gd name="connsiteY35" fmla="*/ 291063 h 2617544"/>
                <a:gd name="connsiteX36" fmla="*/ 1552978 w 2323177"/>
                <a:gd name="connsiteY36" fmla="*/ 291063 h 2617544"/>
                <a:gd name="connsiteX37" fmla="*/ 1541072 w 2323177"/>
                <a:gd name="connsiteY37" fmla="*/ 274394 h 2617544"/>
                <a:gd name="connsiteX38" fmla="*/ 1526784 w 2323177"/>
                <a:gd name="connsiteY38" fmla="*/ 255344 h 2617544"/>
                <a:gd name="connsiteX39" fmla="*/ 1522021 w 2323177"/>
                <a:gd name="connsiteY39" fmla="*/ 229150 h 2617544"/>
                <a:gd name="connsiteX40" fmla="*/ 1533929 w 2323177"/>
                <a:gd name="connsiteY40" fmla="*/ 200576 h 2617544"/>
                <a:gd name="connsiteX41" fmla="*/ 1564884 w 2323177"/>
                <a:gd name="connsiteY41" fmla="*/ 174382 h 2617544"/>
                <a:gd name="connsiteX42" fmla="*/ 1557740 w 2323177"/>
                <a:gd name="connsiteY42" fmla="*/ 148188 h 2617544"/>
                <a:gd name="connsiteX43" fmla="*/ 1564884 w 2323177"/>
                <a:gd name="connsiteY43" fmla="*/ 117231 h 2617544"/>
                <a:gd name="connsiteX44" fmla="*/ 1583934 w 2323177"/>
                <a:gd name="connsiteY44" fmla="*/ 93419 h 2617544"/>
                <a:gd name="connsiteX45" fmla="*/ 1588697 w 2323177"/>
                <a:gd name="connsiteY45" fmla="*/ 79132 h 2617544"/>
                <a:gd name="connsiteX46" fmla="*/ 1579172 w 2323177"/>
                <a:gd name="connsiteY46" fmla="*/ 64844 h 2617544"/>
                <a:gd name="connsiteX47" fmla="*/ 1545834 w 2323177"/>
                <a:gd name="connsiteY47" fmla="*/ 38650 h 2617544"/>
                <a:gd name="connsiteX48" fmla="*/ 1522022 w 2323177"/>
                <a:gd name="connsiteY48" fmla="*/ 36269 h 2617544"/>
                <a:gd name="connsiteX49" fmla="*/ 1507734 w 2323177"/>
                <a:gd name="connsiteY49" fmla="*/ 550 h 2617544"/>
                <a:gd name="connsiteX50" fmla="*/ 1414072 w 2323177"/>
                <a:gd name="connsiteY50" fmla="*/ 17219 h 2617544"/>
                <a:gd name="connsiteX51" fmla="*/ 1365652 w 2323177"/>
                <a:gd name="connsiteY51" fmla="*/ 52144 h 2617544"/>
                <a:gd name="connsiteX52" fmla="*/ 1285484 w 2323177"/>
                <a:gd name="connsiteY52" fmla="*/ 75164 h 2617544"/>
                <a:gd name="connsiteX53" fmla="*/ 1263259 w 2323177"/>
                <a:gd name="connsiteY53" fmla="*/ 93419 h 2617544"/>
                <a:gd name="connsiteX54" fmla="*/ 1210872 w 2323177"/>
                <a:gd name="connsiteY54" fmla="*/ 120407 h 2617544"/>
                <a:gd name="connsiteX55" fmla="*/ 1144197 w 2323177"/>
                <a:gd name="connsiteY55" fmla="*/ 174382 h 2617544"/>
                <a:gd name="connsiteX56" fmla="*/ 972747 w 2323177"/>
                <a:gd name="connsiteY56" fmla="*/ 272807 h 2617544"/>
                <a:gd name="connsiteX57" fmla="*/ 783834 w 2323177"/>
                <a:gd name="connsiteY57" fmla="*/ 317257 h 2617544"/>
                <a:gd name="connsiteX58" fmla="*/ 712397 w 2323177"/>
                <a:gd name="connsiteY58" fmla="*/ 345832 h 2617544"/>
                <a:gd name="connsiteX59" fmla="*/ 702872 w 2323177"/>
                <a:gd name="connsiteY59" fmla="*/ 374407 h 2617544"/>
                <a:gd name="connsiteX60" fmla="*/ 698109 w 2323177"/>
                <a:gd name="connsiteY60" fmla="*/ 388694 h 2617544"/>
                <a:gd name="connsiteX61" fmla="*/ 683822 w 2323177"/>
                <a:gd name="connsiteY61" fmla="*/ 419650 h 2617544"/>
                <a:gd name="connsiteX62" fmla="*/ 702872 w 2323177"/>
                <a:gd name="connsiteY62" fmla="*/ 445844 h 2617544"/>
                <a:gd name="connsiteX63" fmla="*/ 731447 w 2323177"/>
                <a:gd name="connsiteY63" fmla="*/ 455369 h 2617544"/>
                <a:gd name="connsiteX64" fmla="*/ 740972 w 2323177"/>
                <a:gd name="connsiteY64" fmla="*/ 469657 h 2617544"/>
                <a:gd name="connsiteX65" fmla="*/ 745734 w 2323177"/>
                <a:gd name="connsiteY65" fmla="*/ 483944 h 2617544"/>
                <a:gd name="connsiteX66" fmla="*/ 745734 w 2323177"/>
                <a:gd name="connsiteY66" fmla="*/ 495850 h 2617544"/>
                <a:gd name="connsiteX67" fmla="*/ 748115 w 2323177"/>
                <a:gd name="connsiteY67" fmla="*/ 517282 h 2617544"/>
                <a:gd name="connsiteX68" fmla="*/ 755259 w 2323177"/>
                <a:gd name="connsiteY68" fmla="*/ 536332 h 2617544"/>
                <a:gd name="connsiteX69" fmla="*/ 745734 w 2323177"/>
                <a:gd name="connsiteY69" fmla="*/ 564907 h 2617544"/>
                <a:gd name="connsiteX70" fmla="*/ 736209 w 2323177"/>
                <a:gd name="connsiteY70" fmla="*/ 579194 h 2617544"/>
                <a:gd name="connsiteX71" fmla="*/ 736209 w 2323177"/>
                <a:gd name="connsiteY71" fmla="*/ 650632 h 2617544"/>
                <a:gd name="connsiteX72" fmla="*/ 740972 w 2323177"/>
                <a:gd name="connsiteY72" fmla="*/ 664919 h 2617544"/>
                <a:gd name="connsiteX73" fmla="*/ 745734 w 2323177"/>
                <a:gd name="connsiteY73" fmla="*/ 683969 h 2617544"/>
                <a:gd name="connsiteX74" fmla="*/ 760022 w 2323177"/>
                <a:gd name="connsiteY74" fmla="*/ 731594 h 2617544"/>
                <a:gd name="connsiteX75" fmla="*/ 764784 w 2323177"/>
                <a:gd name="connsiteY75" fmla="*/ 745882 h 2617544"/>
                <a:gd name="connsiteX76" fmla="*/ 771928 w 2323177"/>
                <a:gd name="connsiteY76" fmla="*/ 791125 h 2617544"/>
                <a:gd name="connsiteX77" fmla="*/ 750497 w 2323177"/>
                <a:gd name="connsiteY77" fmla="*/ 812557 h 2617544"/>
                <a:gd name="connsiteX78" fmla="*/ 731447 w 2323177"/>
                <a:gd name="connsiteY78" fmla="*/ 817319 h 2617544"/>
                <a:gd name="connsiteX79" fmla="*/ 712397 w 2323177"/>
                <a:gd name="connsiteY79" fmla="*/ 824463 h 2617544"/>
                <a:gd name="connsiteX80" fmla="*/ 683822 w 2323177"/>
                <a:gd name="connsiteY80" fmla="*/ 843513 h 2617544"/>
                <a:gd name="connsiteX81" fmla="*/ 674297 w 2323177"/>
                <a:gd name="connsiteY81" fmla="*/ 860182 h 2617544"/>
                <a:gd name="connsiteX82" fmla="*/ 660009 w 2323177"/>
                <a:gd name="connsiteY82" fmla="*/ 869707 h 2617544"/>
                <a:gd name="connsiteX83" fmla="*/ 650484 w 2323177"/>
                <a:gd name="connsiteY83" fmla="*/ 883994 h 2617544"/>
                <a:gd name="connsiteX84" fmla="*/ 640959 w 2323177"/>
                <a:gd name="connsiteY84" fmla="*/ 964957 h 2617544"/>
                <a:gd name="connsiteX85" fmla="*/ 626672 w 2323177"/>
                <a:gd name="connsiteY85" fmla="*/ 998294 h 2617544"/>
                <a:gd name="connsiteX86" fmla="*/ 593334 w 2323177"/>
                <a:gd name="connsiteY86" fmla="*/ 1012582 h 2617544"/>
                <a:gd name="connsiteX87" fmla="*/ 588572 w 2323177"/>
                <a:gd name="connsiteY87" fmla="*/ 1026869 h 2617544"/>
                <a:gd name="connsiteX88" fmla="*/ 593334 w 2323177"/>
                <a:gd name="connsiteY88" fmla="*/ 1041157 h 2617544"/>
                <a:gd name="connsiteX89" fmla="*/ 579047 w 2323177"/>
                <a:gd name="connsiteY89" fmla="*/ 1055444 h 2617544"/>
                <a:gd name="connsiteX90" fmla="*/ 569521 w 2323177"/>
                <a:gd name="connsiteY90" fmla="*/ 1098307 h 2617544"/>
                <a:gd name="connsiteX91" fmla="*/ 552854 w 2323177"/>
                <a:gd name="connsiteY91" fmla="*/ 1129262 h 2617544"/>
                <a:gd name="connsiteX92" fmla="*/ 533803 w 2323177"/>
                <a:gd name="connsiteY92" fmla="*/ 1150694 h 2617544"/>
                <a:gd name="connsiteX93" fmla="*/ 519515 w 2323177"/>
                <a:gd name="connsiteY93" fmla="*/ 1179269 h 2617544"/>
                <a:gd name="connsiteX94" fmla="*/ 498084 w 2323177"/>
                <a:gd name="connsiteY94" fmla="*/ 1226894 h 2617544"/>
                <a:gd name="connsiteX95" fmla="*/ 493322 w 2323177"/>
                <a:gd name="connsiteY95" fmla="*/ 1241182 h 2617544"/>
                <a:gd name="connsiteX96" fmla="*/ 474272 w 2323177"/>
                <a:gd name="connsiteY96" fmla="*/ 1274519 h 2617544"/>
                <a:gd name="connsiteX97" fmla="*/ 464747 w 2323177"/>
                <a:gd name="connsiteY97" fmla="*/ 1293569 h 2617544"/>
                <a:gd name="connsiteX98" fmla="*/ 459984 w 2323177"/>
                <a:gd name="connsiteY98" fmla="*/ 1307857 h 2617544"/>
                <a:gd name="connsiteX99" fmla="*/ 450459 w 2323177"/>
                <a:gd name="connsiteY99" fmla="*/ 1322144 h 2617544"/>
                <a:gd name="connsiteX100" fmla="*/ 436172 w 2323177"/>
                <a:gd name="connsiteY100" fmla="*/ 1360244 h 2617544"/>
                <a:gd name="connsiteX101" fmla="*/ 412359 w 2323177"/>
                <a:gd name="connsiteY101" fmla="*/ 1403107 h 2617544"/>
                <a:gd name="connsiteX102" fmla="*/ 398072 w 2323177"/>
                <a:gd name="connsiteY102" fmla="*/ 1436445 h 2617544"/>
                <a:gd name="connsiteX103" fmla="*/ 393310 w 2323177"/>
                <a:gd name="connsiteY103" fmla="*/ 1465019 h 2617544"/>
                <a:gd name="connsiteX104" fmla="*/ 379022 w 2323177"/>
                <a:gd name="connsiteY104" fmla="*/ 1526932 h 2617544"/>
                <a:gd name="connsiteX105" fmla="*/ 374259 w 2323177"/>
                <a:gd name="connsiteY105" fmla="*/ 1565032 h 2617544"/>
                <a:gd name="connsiteX106" fmla="*/ 369497 w 2323177"/>
                <a:gd name="connsiteY106" fmla="*/ 1579319 h 2617544"/>
                <a:gd name="connsiteX107" fmla="*/ 357591 w 2323177"/>
                <a:gd name="connsiteY107" fmla="*/ 1615038 h 2617544"/>
                <a:gd name="connsiteX108" fmla="*/ 343303 w 2323177"/>
                <a:gd name="connsiteY108" fmla="*/ 1660282 h 2617544"/>
                <a:gd name="connsiteX109" fmla="*/ 336159 w 2323177"/>
                <a:gd name="connsiteY109" fmla="*/ 1684094 h 2617544"/>
                <a:gd name="connsiteX110" fmla="*/ 326634 w 2323177"/>
                <a:gd name="connsiteY110" fmla="*/ 1698382 h 2617544"/>
                <a:gd name="connsiteX111" fmla="*/ 321872 w 2323177"/>
                <a:gd name="connsiteY111" fmla="*/ 1712669 h 2617544"/>
                <a:gd name="connsiteX112" fmla="*/ 307584 w 2323177"/>
                <a:gd name="connsiteY112" fmla="*/ 1722194 h 2617544"/>
                <a:gd name="connsiteX113" fmla="*/ 293297 w 2323177"/>
                <a:gd name="connsiteY113" fmla="*/ 1750769 h 2617544"/>
                <a:gd name="connsiteX114" fmla="*/ 283772 w 2323177"/>
                <a:gd name="connsiteY114" fmla="*/ 1779344 h 2617544"/>
                <a:gd name="connsiteX115" fmla="*/ 267103 w 2323177"/>
                <a:gd name="connsiteY115" fmla="*/ 1810301 h 2617544"/>
                <a:gd name="connsiteX116" fmla="*/ 231384 w 2323177"/>
                <a:gd name="connsiteY116" fmla="*/ 1846019 h 2617544"/>
                <a:gd name="connsiteX117" fmla="*/ 207572 w 2323177"/>
                <a:gd name="connsiteY117" fmla="*/ 1869832 h 2617544"/>
                <a:gd name="connsiteX118" fmla="*/ 202809 w 2323177"/>
                <a:gd name="connsiteY118" fmla="*/ 1884119 h 2617544"/>
                <a:gd name="connsiteX119" fmla="*/ 174234 w 2323177"/>
                <a:gd name="connsiteY119" fmla="*/ 1903169 h 2617544"/>
                <a:gd name="connsiteX120" fmla="*/ 159947 w 2323177"/>
                <a:gd name="connsiteY120" fmla="*/ 1912694 h 2617544"/>
                <a:gd name="connsiteX121" fmla="*/ 131372 w 2323177"/>
                <a:gd name="connsiteY121" fmla="*/ 1941270 h 2617544"/>
                <a:gd name="connsiteX122" fmla="*/ 102797 w 2323177"/>
                <a:gd name="connsiteY122" fmla="*/ 1953175 h 2617544"/>
                <a:gd name="connsiteX123" fmla="*/ 78985 w 2323177"/>
                <a:gd name="connsiteY123" fmla="*/ 1965081 h 2617544"/>
                <a:gd name="connsiteX124" fmla="*/ 45647 w 2323177"/>
                <a:gd name="connsiteY124" fmla="*/ 1981750 h 2617544"/>
                <a:gd name="connsiteX125" fmla="*/ 24215 w 2323177"/>
                <a:gd name="connsiteY125" fmla="*/ 1986513 h 2617544"/>
                <a:gd name="connsiteX126" fmla="*/ 403 w 2323177"/>
                <a:gd name="connsiteY126" fmla="*/ 1996038 h 2617544"/>
                <a:gd name="connsiteX127" fmla="*/ 12309 w 2323177"/>
                <a:gd name="connsiteY127" fmla="*/ 2036519 h 2617544"/>
                <a:gd name="connsiteX128" fmla="*/ 43265 w 2323177"/>
                <a:gd name="connsiteY128" fmla="*/ 2062713 h 2617544"/>
                <a:gd name="connsiteX129" fmla="*/ 67079 w 2323177"/>
                <a:gd name="connsiteY129" fmla="*/ 2079382 h 2617544"/>
                <a:gd name="connsiteX130" fmla="*/ 90890 w 2323177"/>
                <a:gd name="connsiteY130" fmla="*/ 2084144 h 2617544"/>
                <a:gd name="connsiteX131" fmla="*/ 114703 w 2323177"/>
                <a:gd name="connsiteY131" fmla="*/ 2105575 h 2617544"/>
                <a:gd name="connsiteX132" fmla="*/ 119466 w 2323177"/>
                <a:gd name="connsiteY132" fmla="*/ 2134151 h 2617544"/>
                <a:gd name="connsiteX133" fmla="*/ 126609 w 2323177"/>
                <a:gd name="connsiteY133" fmla="*/ 2155582 h 2617544"/>
                <a:gd name="connsiteX134" fmla="*/ 121847 w 2323177"/>
                <a:gd name="connsiteY134" fmla="*/ 2193682 h 2617544"/>
                <a:gd name="connsiteX135" fmla="*/ 112322 w 2323177"/>
                <a:gd name="connsiteY135" fmla="*/ 2212732 h 2617544"/>
                <a:gd name="connsiteX136" fmla="*/ 100416 w 2323177"/>
                <a:gd name="connsiteY136" fmla="*/ 2231781 h 2617544"/>
                <a:gd name="connsiteX137" fmla="*/ 71841 w 2323177"/>
                <a:gd name="connsiteY137" fmla="*/ 2234163 h 2617544"/>
                <a:gd name="connsiteX138" fmla="*/ 50409 w 2323177"/>
                <a:gd name="connsiteY138" fmla="*/ 2260357 h 2617544"/>
                <a:gd name="connsiteX139" fmla="*/ 21834 w 2323177"/>
                <a:gd name="connsiteY139" fmla="*/ 2274644 h 2617544"/>
                <a:gd name="connsiteX140" fmla="*/ 31359 w 2323177"/>
                <a:gd name="connsiteY140" fmla="*/ 2298457 h 2617544"/>
                <a:gd name="connsiteX141" fmla="*/ 21834 w 2323177"/>
                <a:gd name="connsiteY141" fmla="*/ 2331794 h 2617544"/>
                <a:gd name="connsiteX142" fmla="*/ 12309 w 2323177"/>
                <a:gd name="connsiteY142" fmla="*/ 2346082 h 2617544"/>
                <a:gd name="connsiteX143" fmla="*/ 374259 w 2323177"/>
                <a:gd name="connsiteY143" fmla="*/ 2617544 h 2617544"/>
                <a:gd name="connsiteX144" fmla="*/ 690172 w 2323177"/>
                <a:gd name="connsiteY144" fmla="*/ 2427044 h 2617544"/>
                <a:gd name="connsiteX0" fmla="*/ 690172 w 2336015"/>
                <a:gd name="connsiteY0" fmla="*/ 2427044 h 2617544"/>
                <a:gd name="connsiteX1" fmla="*/ 1055297 w 2336015"/>
                <a:gd name="connsiteY1" fmla="*/ 2026994 h 2617544"/>
                <a:gd name="connsiteX2" fmla="*/ 1275166 w 2336015"/>
                <a:gd name="connsiteY2" fmla="*/ 16372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690172 w 2336015"/>
                <a:gd name="connsiteY144" fmla="*/ 2427044 h 2617544"/>
                <a:gd name="connsiteX0" fmla="*/ 690172 w 2336015"/>
                <a:gd name="connsiteY0" fmla="*/ 2427044 h 2617544"/>
                <a:gd name="connsiteX1" fmla="*/ 1067997 w 2336015"/>
                <a:gd name="connsiteY1" fmla="*/ 2039694 h 2617544"/>
                <a:gd name="connsiteX2" fmla="*/ 1275166 w 2336015"/>
                <a:gd name="connsiteY2" fmla="*/ 16372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690172 w 2336015"/>
                <a:gd name="connsiteY144" fmla="*/ 2427044 h 2617544"/>
                <a:gd name="connsiteX0" fmla="*/ 702872 w 2336015"/>
                <a:gd name="connsiteY0" fmla="*/ 2474669 h 2617544"/>
                <a:gd name="connsiteX1" fmla="*/ 1067997 w 2336015"/>
                <a:gd name="connsiteY1" fmla="*/ 2039694 h 2617544"/>
                <a:gd name="connsiteX2" fmla="*/ 1275166 w 2336015"/>
                <a:gd name="connsiteY2" fmla="*/ 16372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702872 w 2336015"/>
                <a:gd name="connsiteY144" fmla="*/ 2474669 h 2617544"/>
                <a:gd name="connsiteX0" fmla="*/ 702872 w 2336015"/>
                <a:gd name="connsiteY0" fmla="*/ 2474669 h 2617544"/>
                <a:gd name="connsiteX1" fmla="*/ 1067997 w 2336015"/>
                <a:gd name="connsiteY1" fmla="*/ 2039694 h 2617544"/>
                <a:gd name="connsiteX2" fmla="*/ 1275166 w 2336015"/>
                <a:gd name="connsiteY2" fmla="*/ 16372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702872 w 2336015"/>
                <a:gd name="connsiteY144" fmla="*/ 2474669 h 2617544"/>
                <a:gd name="connsiteX0" fmla="*/ 702872 w 2336015"/>
                <a:gd name="connsiteY0" fmla="*/ 2474669 h 2617544"/>
                <a:gd name="connsiteX1" fmla="*/ 1067997 w 2336015"/>
                <a:gd name="connsiteY1" fmla="*/ 2039694 h 2617544"/>
                <a:gd name="connsiteX2" fmla="*/ 1275166 w 2336015"/>
                <a:gd name="connsiteY2" fmla="*/ 16372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702872 w 2336015"/>
                <a:gd name="connsiteY144" fmla="*/ 2474669 h 2617544"/>
                <a:gd name="connsiteX0" fmla="*/ 702872 w 2336015"/>
                <a:gd name="connsiteY0" fmla="*/ 2474669 h 2617544"/>
                <a:gd name="connsiteX1" fmla="*/ 1067997 w 2336015"/>
                <a:gd name="connsiteY1" fmla="*/ 2039694 h 2617544"/>
                <a:gd name="connsiteX2" fmla="*/ 1275166 w 2336015"/>
                <a:gd name="connsiteY2" fmla="*/ 16372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702872 w 2336015"/>
                <a:gd name="connsiteY144" fmla="*/ 2474669 h 2617544"/>
                <a:gd name="connsiteX0" fmla="*/ 702872 w 2336015"/>
                <a:gd name="connsiteY0" fmla="*/ 2474669 h 2617544"/>
                <a:gd name="connsiteX1" fmla="*/ 1067997 w 2336015"/>
                <a:gd name="connsiteY1" fmla="*/ 2039694 h 2617544"/>
                <a:gd name="connsiteX2" fmla="*/ 1275166 w 2336015"/>
                <a:gd name="connsiteY2" fmla="*/ 16372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702872 w 2336015"/>
                <a:gd name="connsiteY144" fmla="*/ 2474669 h 2617544"/>
                <a:gd name="connsiteX0" fmla="*/ 702872 w 2336015"/>
                <a:gd name="connsiteY0" fmla="*/ 2474669 h 2617544"/>
                <a:gd name="connsiteX1" fmla="*/ 1067997 w 2336015"/>
                <a:gd name="connsiteY1" fmla="*/ 2039694 h 2617544"/>
                <a:gd name="connsiteX2" fmla="*/ 1275166 w 2336015"/>
                <a:gd name="connsiteY2" fmla="*/ 16372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702872 w 2336015"/>
                <a:gd name="connsiteY144" fmla="*/ 2474669 h 2617544"/>
                <a:gd name="connsiteX0" fmla="*/ 702872 w 2336015"/>
                <a:gd name="connsiteY0" fmla="*/ 2474669 h 2617544"/>
                <a:gd name="connsiteX1" fmla="*/ 1067997 w 2336015"/>
                <a:gd name="connsiteY1" fmla="*/ 2039694 h 2617544"/>
                <a:gd name="connsiteX2" fmla="*/ 1243416 w 2336015"/>
                <a:gd name="connsiteY2" fmla="*/ 16245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702872 w 2336015"/>
                <a:gd name="connsiteY144" fmla="*/ 2474669 h 2617544"/>
                <a:gd name="connsiteX0" fmla="*/ 702872 w 2336015"/>
                <a:gd name="connsiteY0" fmla="*/ 2474669 h 2617544"/>
                <a:gd name="connsiteX1" fmla="*/ 1067997 w 2336015"/>
                <a:gd name="connsiteY1" fmla="*/ 2039694 h 2617544"/>
                <a:gd name="connsiteX2" fmla="*/ 1243416 w 2336015"/>
                <a:gd name="connsiteY2" fmla="*/ 16245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63259 w 2336015"/>
                <a:gd name="connsiteY53" fmla="*/ 93419 h 2617544"/>
                <a:gd name="connsiteX54" fmla="*/ 1210872 w 2336015"/>
                <a:gd name="connsiteY54" fmla="*/ 120407 h 2617544"/>
                <a:gd name="connsiteX55" fmla="*/ 1144197 w 2336015"/>
                <a:gd name="connsiteY55" fmla="*/ 174382 h 2617544"/>
                <a:gd name="connsiteX56" fmla="*/ 972747 w 2336015"/>
                <a:gd name="connsiteY56" fmla="*/ 272807 h 2617544"/>
                <a:gd name="connsiteX57" fmla="*/ 783834 w 2336015"/>
                <a:gd name="connsiteY57" fmla="*/ 317257 h 2617544"/>
                <a:gd name="connsiteX58" fmla="*/ 712397 w 2336015"/>
                <a:gd name="connsiteY58" fmla="*/ 345832 h 2617544"/>
                <a:gd name="connsiteX59" fmla="*/ 702872 w 2336015"/>
                <a:gd name="connsiteY59" fmla="*/ 374407 h 2617544"/>
                <a:gd name="connsiteX60" fmla="*/ 698109 w 2336015"/>
                <a:gd name="connsiteY60" fmla="*/ 388694 h 2617544"/>
                <a:gd name="connsiteX61" fmla="*/ 683822 w 2336015"/>
                <a:gd name="connsiteY61" fmla="*/ 419650 h 2617544"/>
                <a:gd name="connsiteX62" fmla="*/ 702872 w 2336015"/>
                <a:gd name="connsiteY62" fmla="*/ 445844 h 2617544"/>
                <a:gd name="connsiteX63" fmla="*/ 731447 w 2336015"/>
                <a:gd name="connsiteY63" fmla="*/ 455369 h 2617544"/>
                <a:gd name="connsiteX64" fmla="*/ 740972 w 2336015"/>
                <a:gd name="connsiteY64" fmla="*/ 469657 h 2617544"/>
                <a:gd name="connsiteX65" fmla="*/ 745734 w 2336015"/>
                <a:gd name="connsiteY65" fmla="*/ 483944 h 2617544"/>
                <a:gd name="connsiteX66" fmla="*/ 745734 w 2336015"/>
                <a:gd name="connsiteY66" fmla="*/ 495850 h 2617544"/>
                <a:gd name="connsiteX67" fmla="*/ 748115 w 2336015"/>
                <a:gd name="connsiteY67" fmla="*/ 517282 h 2617544"/>
                <a:gd name="connsiteX68" fmla="*/ 755259 w 2336015"/>
                <a:gd name="connsiteY68" fmla="*/ 536332 h 2617544"/>
                <a:gd name="connsiteX69" fmla="*/ 745734 w 2336015"/>
                <a:gd name="connsiteY69" fmla="*/ 564907 h 2617544"/>
                <a:gd name="connsiteX70" fmla="*/ 736209 w 2336015"/>
                <a:gd name="connsiteY70" fmla="*/ 579194 h 2617544"/>
                <a:gd name="connsiteX71" fmla="*/ 736209 w 2336015"/>
                <a:gd name="connsiteY71" fmla="*/ 650632 h 2617544"/>
                <a:gd name="connsiteX72" fmla="*/ 740972 w 2336015"/>
                <a:gd name="connsiteY72" fmla="*/ 664919 h 2617544"/>
                <a:gd name="connsiteX73" fmla="*/ 745734 w 2336015"/>
                <a:gd name="connsiteY73" fmla="*/ 683969 h 2617544"/>
                <a:gd name="connsiteX74" fmla="*/ 760022 w 2336015"/>
                <a:gd name="connsiteY74" fmla="*/ 731594 h 2617544"/>
                <a:gd name="connsiteX75" fmla="*/ 764784 w 2336015"/>
                <a:gd name="connsiteY75" fmla="*/ 745882 h 2617544"/>
                <a:gd name="connsiteX76" fmla="*/ 771928 w 2336015"/>
                <a:gd name="connsiteY76" fmla="*/ 791125 h 2617544"/>
                <a:gd name="connsiteX77" fmla="*/ 750497 w 2336015"/>
                <a:gd name="connsiteY77" fmla="*/ 812557 h 2617544"/>
                <a:gd name="connsiteX78" fmla="*/ 731447 w 2336015"/>
                <a:gd name="connsiteY78" fmla="*/ 817319 h 2617544"/>
                <a:gd name="connsiteX79" fmla="*/ 712397 w 2336015"/>
                <a:gd name="connsiteY79" fmla="*/ 824463 h 2617544"/>
                <a:gd name="connsiteX80" fmla="*/ 683822 w 2336015"/>
                <a:gd name="connsiteY80" fmla="*/ 843513 h 2617544"/>
                <a:gd name="connsiteX81" fmla="*/ 674297 w 2336015"/>
                <a:gd name="connsiteY81" fmla="*/ 860182 h 2617544"/>
                <a:gd name="connsiteX82" fmla="*/ 660009 w 2336015"/>
                <a:gd name="connsiteY82" fmla="*/ 869707 h 2617544"/>
                <a:gd name="connsiteX83" fmla="*/ 650484 w 2336015"/>
                <a:gd name="connsiteY83" fmla="*/ 883994 h 2617544"/>
                <a:gd name="connsiteX84" fmla="*/ 640959 w 2336015"/>
                <a:gd name="connsiteY84" fmla="*/ 964957 h 2617544"/>
                <a:gd name="connsiteX85" fmla="*/ 626672 w 2336015"/>
                <a:gd name="connsiteY85" fmla="*/ 998294 h 2617544"/>
                <a:gd name="connsiteX86" fmla="*/ 593334 w 2336015"/>
                <a:gd name="connsiteY86" fmla="*/ 1012582 h 2617544"/>
                <a:gd name="connsiteX87" fmla="*/ 588572 w 2336015"/>
                <a:gd name="connsiteY87" fmla="*/ 1026869 h 2617544"/>
                <a:gd name="connsiteX88" fmla="*/ 593334 w 2336015"/>
                <a:gd name="connsiteY88" fmla="*/ 1041157 h 2617544"/>
                <a:gd name="connsiteX89" fmla="*/ 579047 w 2336015"/>
                <a:gd name="connsiteY89" fmla="*/ 1055444 h 2617544"/>
                <a:gd name="connsiteX90" fmla="*/ 569521 w 2336015"/>
                <a:gd name="connsiteY90" fmla="*/ 1098307 h 2617544"/>
                <a:gd name="connsiteX91" fmla="*/ 552854 w 2336015"/>
                <a:gd name="connsiteY91" fmla="*/ 1129262 h 2617544"/>
                <a:gd name="connsiteX92" fmla="*/ 533803 w 2336015"/>
                <a:gd name="connsiteY92" fmla="*/ 1150694 h 2617544"/>
                <a:gd name="connsiteX93" fmla="*/ 519515 w 2336015"/>
                <a:gd name="connsiteY93" fmla="*/ 1179269 h 2617544"/>
                <a:gd name="connsiteX94" fmla="*/ 498084 w 2336015"/>
                <a:gd name="connsiteY94" fmla="*/ 1226894 h 2617544"/>
                <a:gd name="connsiteX95" fmla="*/ 493322 w 2336015"/>
                <a:gd name="connsiteY95" fmla="*/ 1241182 h 2617544"/>
                <a:gd name="connsiteX96" fmla="*/ 474272 w 2336015"/>
                <a:gd name="connsiteY96" fmla="*/ 1274519 h 2617544"/>
                <a:gd name="connsiteX97" fmla="*/ 464747 w 2336015"/>
                <a:gd name="connsiteY97" fmla="*/ 1293569 h 2617544"/>
                <a:gd name="connsiteX98" fmla="*/ 459984 w 2336015"/>
                <a:gd name="connsiteY98" fmla="*/ 1307857 h 2617544"/>
                <a:gd name="connsiteX99" fmla="*/ 450459 w 2336015"/>
                <a:gd name="connsiteY99" fmla="*/ 1322144 h 2617544"/>
                <a:gd name="connsiteX100" fmla="*/ 436172 w 2336015"/>
                <a:gd name="connsiteY100" fmla="*/ 1360244 h 2617544"/>
                <a:gd name="connsiteX101" fmla="*/ 412359 w 2336015"/>
                <a:gd name="connsiteY101" fmla="*/ 1403107 h 2617544"/>
                <a:gd name="connsiteX102" fmla="*/ 398072 w 2336015"/>
                <a:gd name="connsiteY102" fmla="*/ 1436445 h 2617544"/>
                <a:gd name="connsiteX103" fmla="*/ 393310 w 2336015"/>
                <a:gd name="connsiteY103" fmla="*/ 1465019 h 2617544"/>
                <a:gd name="connsiteX104" fmla="*/ 379022 w 2336015"/>
                <a:gd name="connsiteY104" fmla="*/ 1526932 h 2617544"/>
                <a:gd name="connsiteX105" fmla="*/ 374259 w 2336015"/>
                <a:gd name="connsiteY105" fmla="*/ 1565032 h 2617544"/>
                <a:gd name="connsiteX106" fmla="*/ 369497 w 2336015"/>
                <a:gd name="connsiteY106" fmla="*/ 1579319 h 2617544"/>
                <a:gd name="connsiteX107" fmla="*/ 357591 w 2336015"/>
                <a:gd name="connsiteY107" fmla="*/ 1615038 h 2617544"/>
                <a:gd name="connsiteX108" fmla="*/ 343303 w 2336015"/>
                <a:gd name="connsiteY108" fmla="*/ 1660282 h 2617544"/>
                <a:gd name="connsiteX109" fmla="*/ 336159 w 2336015"/>
                <a:gd name="connsiteY109" fmla="*/ 1684094 h 2617544"/>
                <a:gd name="connsiteX110" fmla="*/ 326634 w 2336015"/>
                <a:gd name="connsiteY110" fmla="*/ 1698382 h 2617544"/>
                <a:gd name="connsiteX111" fmla="*/ 321872 w 2336015"/>
                <a:gd name="connsiteY111" fmla="*/ 1712669 h 2617544"/>
                <a:gd name="connsiteX112" fmla="*/ 307584 w 2336015"/>
                <a:gd name="connsiteY112" fmla="*/ 1722194 h 2617544"/>
                <a:gd name="connsiteX113" fmla="*/ 293297 w 2336015"/>
                <a:gd name="connsiteY113" fmla="*/ 1750769 h 2617544"/>
                <a:gd name="connsiteX114" fmla="*/ 283772 w 2336015"/>
                <a:gd name="connsiteY114" fmla="*/ 1779344 h 2617544"/>
                <a:gd name="connsiteX115" fmla="*/ 267103 w 2336015"/>
                <a:gd name="connsiteY115" fmla="*/ 1810301 h 2617544"/>
                <a:gd name="connsiteX116" fmla="*/ 231384 w 2336015"/>
                <a:gd name="connsiteY116" fmla="*/ 1846019 h 2617544"/>
                <a:gd name="connsiteX117" fmla="*/ 207572 w 2336015"/>
                <a:gd name="connsiteY117" fmla="*/ 1869832 h 2617544"/>
                <a:gd name="connsiteX118" fmla="*/ 202809 w 2336015"/>
                <a:gd name="connsiteY118" fmla="*/ 1884119 h 2617544"/>
                <a:gd name="connsiteX119" fmla="*/ 174234 w 2336015"/>
                <a:gd name="connsiteY119" fmla="*/ 1903169 h 2617544"/>
                <a:gd name="connsiteX120" fmla="*/ 159947 w 2336015"/>
                <a:gd name="connsiteY120" fmla="*/ 1912694 h 2617544"/>
                <a:gd name="connsiteX121" fmla="*/ 131372 w 2336015"/>
                <a:gd name="connsiteY121" fmla="*/ 1941270 h 2617544"/>
                <a:gd name="connsiteX122" fmla="*/ 102797 w 2336015"/>
                <a:gd name="connsiteY122" fmla="*/ 1953175 h 2617544"/>
                <a:gd name="connsiteX123" fmla="*/ 78985 w 2336015"/>
                <a:gd name="connsiteY123" fmla="*/ 1965081 h 2617544"/>
                <a:gd name="connsiteX124" fmla="*/ 45647 w 2336015"/>
                <a:gd name="connsiteY124" fmla="*/ 1981750 h 2617544"/>
                <a:gd name="connsiteX125" fmla="*/ 24215 w 2336015"/>
                <a:gd name="connsiteY125" fmla="*/ 1986513 h 2617544"/>
                <a:gd name="connsiteX126" fmla="*/ 403 w 2336015"/>
                <a:gd name="connsiteY126" fmla="*/ 1996038 h 2617544"/>
                <a:gd name="connsiteX127" fmla="*/ 12309 w 2336015"/>
                <a:gd name="connsiteY127" fmla="*/ 2036519 h 2617544"/>
                <a:gd name="connsiteX128" fmla="*/ 43265 w 2336015"/>
                <a:gd name="connsiteY128" fmla="*/ 2062713 h 2617544"/>
                <a:gd name="connsiteX129" fmla="*/ 67079 w 2336015"/>
                <a:gd name="connsiteY129" fmla="*/ 2079382 h 2617544"/>
                <a:gd name="connsiteX130" fmla="*/ 90890 w 2336015"/>
                <a:gd name="connsiteY130" fmla="*/ 2084144 h 2617544"/>
                <a:gd name="connsiteX131" fmla="*/ 114703 w 2336015"/>
                <a:gd name="connsiteY131" fmla="*/ 2105575 h 2617544"/>
                <a:gd name="connsiteX132" fmla="*/ 119466 w 2336015"/>
                <a:gd name="connsiteY132" fmla="*/ 2134151 h 2617544"/>
                <a:gd name="connsiteX133" fmla="*/ 126609 w 2336015"/>
                <a:gd name="connsiteY133" fmla="*/ 2155582 h 2617544"/>
                <a:gd name="connsiteX134" fmla="*/ 121847 w 2336015"/>
                <a:gd name="connsiteY134" fmla="*/ 2193682 h 2617544"/>
                <a:gd name="connsiteX135" fmla="*/ 112322 w 2336015"/>
                <a:gd name="connsiteY135" fmla="*/ 2212732 h 2617544"/>
                <a:gd name="connsiteX136" fmla="*/ 100416 w 2336015"/>
                <a:gd name="connsiteY136" fmla="*/ 2231781 h 2617544"/>
                <a:gd name="connsiteX137" fmla="*/ 71841 w 2336015"/>
                <a:gd name="connsiteY137" fmla="*/ 2234163 h 2617544"/>
                <a:gd name="connsiteX138" fmla="*/ 50409 w 2336015"/>
                <a:gd name="connsiteY138" fmla="*/ 2260357 h 2617544"/>
                <a:gd name="connsiteX139" fmla="*/ 21834 w 2336015"/>
                <a:gd name="connsiteY139" fmla="*/ 2274644 h 2617544"/>
                <a:gd name="connsiteX140" fmla="*/ 31359 w 2336015"/>
                <a:gd name="connsiteY140" fmla="*/ 2298457 h 2617544"/>
                <a:gd name="connsiteX141" fmla="*/ 21834 w 2336015"/>
                <a:gd name="connsiteY141" fmla="*/ 2331794 h 2617544"/>
                <a:gd name="connsiteX142" fmla="*/ 12309 w 2336015"/>
                <a:gd name="connsiteY142" fmla="*/ 2346082 h 2617544"/>
                <a:gd name="connsiteX143" fmla="*/ 374259 w 2336015"/>
                <a:gd name="connsiteY143" fmla="*/ 2617544 h 2617544"/>
                <a:gd name="connsiteX144" fmla="*/ 702872 w 2336015"/>
                <a:gd name="connsiteY144" fmla="*/ 2474669 h 2617544"/>
                <a:gd name="connsiteX0" fmla="*/ 702872 w 2336015"/>
                <a:gd name="connsiteY0" fmla="*/ 2474669 h 2617544"/>
                <a:gd name="connsiteX1" fmla="*/ 1067997 w 2336015"/>
                <a:gd name="connsiteY1" fmla="*/ 2039694 h 2617544"/>
                <a:gd name="connsiteX2" fmla="*/ 1243416 w 2336015"/>
                <a:gd name="connsiteY2" fmla="*/ 16245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85484 w 2336015"/>
                <a:gd name="connsiteY52" fmla="*/ 75164 h 2617544"/>
                <a:gd name="connsiteX53" fmla="*/ 1210872 w 2336015"/>
                <a:gd name="connsiteY53" fmla="*/ 120407 h 2617544"/>
                <a:gd name="connsiteX54" fmla="*/ 1144197 w 2336015"/>
                <a:gd name="connsiteY54" fmla="*/ 174382 h 2617544"/>
                <a:gd name="connsiteX55" fmla="*/ 972747 w 2336015"/>
                <a:gd name="connsiteY55" fmla="*/ 272807 h 2617544"/>
                <a:gd name="connsiteX56" fmla="*/ 783834 w 2336015"/>
                <a:gd name="connsiteY56" fmla="*/ 317257 h 2617544"/>
                <a:gd name="connsiteX57" fmla="*/ 712397 w 2336015"/>
                <a:gd name="connsiteY57" fmla="*/ 345832 h 2617544"/>
                <a:gd name="connsiteX58" fmla="*/ 702872 w 2336015"/>
                <a:gd name="connsiteY58" fmla="*/ 374407 h 2617544"/>
                <a:gd name="connsiteX59" fmla="*/ 698109 w 2336015"/>
                <a:gd name="connsiteY59" fmla="*/ 388694 h 2617544"/>
                <a:gd name="connsiteX60" fmla="*/ 683822 w 2336015"/>
                <a:gd name="connsiteY60" fmla="*/ 419650 h 2617544"/>
                <a:gd name="connsiteX61" fmla="*/ 702872 w 2336015"/>
                <a:gd name="connsiteY61" fmla="*/ 445844 h 2617544"/>
                <a:gd name="connsiteX62" fmla="*/ 731447 w 2336015"/>
                <a:gd name="connsiteY62" fmla="*/ 455369 h 2617544"/>
                <a:gd name="connsiteX63" fmla="*/ 740972 w 2336015"/>
                <a:gd name="connsiteY63" fmla="*/ 469657 h 2617544"/>
                <a:gd name="connsiteX64" fmla="*/ 745734 w 2336015"/>
                <a:gd name="connsiteY64" fmla="*/ 483944 h 2617544"/>
                <a:gd name="connsiteX65" fmla="*/ 745734 w 2336015"/>
                <a:gd name="connsiteY65" fmla="*/ 495850 h 2617544"/>
                <a:gd name="connsiteX66" fmla="*/ 748115 w 2336015"/>
                <a:gd name="connsiteY66" fmla="*/ 517282 h 2617544"/>
                <a:gd name="connsiteX67" fmla="*/ 755259 w 2336015"/>
                <a:gd name="connsiteY67" fmla="*/ 536332 h 2617544"/>
                <a:gd name="connsiteX68" fmla="*/ 745734 w 2336015"/>
                <a:gd name="connsiteY68" fmla="*/ 564907 h 2617544"/>
                <a:gd name="connsiteX69" fmla="*/ 736209 w 2336015"/>
                <a:gd name="connsiteY69" fmla="*/ 579194 h 2617544"/>
                <a:gd name="connsiteX70" fmla="*/ 736209 w 2336015"/>
                <a:gd name="connsiteY70" fmla="*/ 650632 h 2617544"/>
                <a:gd name="connsiteX71" fmla="*/ 740972 w 2336015"/>
                <a:gd name="connsiteY71" fmla="*/ 664919 h 2617544"/>
                <a:gd name="connsiteX72" fmla="*/ 745734 w 2336015"/>
                <a:gd name="connsiteY72" fmla="*/ 683969 h 2617544"/>
                <a:gd name="connsiteX73" fmla="*/ 760022 w 2336015"/>
                <a:gd name="connsiteY73" fmla="*/ 731594 h 2617544"/>
                <a:gd name="connsiteX74" fmla="*/ 764784 w 2336015"/>
                <a:gd name="connsiteY74" fmla="*/ 745882 h 2617544"/>
                <a:gd name="connsiteX75" fmla="*/ 771928 w 2336015"/>
                <a:gd name="connsiteY75" fmla="*/ 791125 h 2617544"/>
                <a:gd name="connsiteX76" fmla="*/ 750497 w 2336015"/>
                <a:gd name="connsiteY76" fmla="*/ 812557 h 2617544"/>
                <a:gd name="connsiteX77" fmla="*/ 731447 w 2336015"/>
                <a:gd name="connsiteY77" fmla="*/ 817319 h 2617544"/>
                <a:gd name="connsiteX78" fmla="*/ 712397 w 2336015"/>
                <a:gd name="connsiteY78" fmla="*/ 824463 h 2617544"/>
                <a:gd name="connsiteX79" fmla="*/ 683822 w 2336015"/>
                <a:gd name="connsiteY79" fmla="*/ 843513 h 2617544"/>
                <a:gd name="connsiteX80" fmla="*/ 674297 w 2336015"/>
                <a:gd name="connsiteY80" fmla="*/ 860182 h 2617544"/>
                <a:gd name="connsiteX81" fmla="*/ 660009 w 2336015"/>
                <a:gd name="connsiteY81" fmla="*/ 869707 h 2617544"/>
                <a:gd name="connsiteX82" fmla="*/ 650484 w 2336015"/>
                <a:gd name="connsiteY82" fmla="*/ 883994 h 2617544"/>
                <a:gd name="connsiteX83" fmla="*/ 640959 w 2336015"/>
                <a:gd name="connsiteY83" fmla="*/ 964957 h 2617544"/>
                <a:gd name="connsiteX84" fmla="*/ 626672 w 2336015"/>
                <a:gd name="connsiteY84" fmla="*/ 998294 h 2617544"/>
                <a:gd name="connsiteX85" fmla="*/ 593334 w 2336015"/>
                <a:gd name="connsiteY85" fmla="*/ 1012582 h 2617544"/>
                <a:gd name="connsiteX86" fmla="*/ 588572 w 2336015"/>
                <a:gd name="connsiteY86" fmla="*/ 1026869 h 2617544"/>
                <a:gd name="connsiteX87" fmla="*/ 593334 w 2336015"/>
                <a:gd name="connsiteY87" fmla="*/ 1041157 h 2617544"/>
                <a:gd name="connsiteX88" fmla="*/ 579047 w 2336015"/>
                <a:gd name="connsiteY88" fmla="*/ 1055444 h 2617544"/>
                <a:gd name="connsiteX89" fmla="*/ 569521 w 2336015"/>
                <a:gd name="connsiteY89" fmla="*/ 1098307 h 2617544"/>
                <a:gd name="connsiteX90" fmla="*/ 552854 w 2336015"/>
                <a:gd name="connsiteY90" fmla="*/ 1129262 h 2617544"/>
                <a:gd name="connsiteX91" fmla="*/ 533803 w 2336015"/>
                <a:gd name="connsiteY91" fmla="*/ 1150694 h 2617544"/>
                <a:gd name="connsiteX92" fmla="*/ 519515 w 2336015"/>
                <a:gd name="connsiteY92" fmla="*/ 1179269 h 2617544"/>
                <a:gd name="connsiteX93" fmla="*/ 498084 w 2336015"/>
                <a:gd name="connsiteY93" fmla="*/ 1226894 h 2617544"/>
                <a:gd name="connsiteX94" fmla="*/ 493322 w 2336015"/>
                <a:gd name="connsiteY94" fmla="*/ 1241182 h 2617544"/>
                <a:gd name="connsiteX95" fmla="*/ 474272 w 2336015"/>
                <a:gd name="connsiteY95" fmla="*/ 1274519 h 2617544"/>
                <a:gd name="connsiteX96" fmla="*/ 464747 w 2336015"/>
                <a:gd name="connsiteY96" fmla="*/ 1293569 h 2617544"/>
                <a:gd name="connsiteX97" fmla="*/ 459984 w 2336015"/>
                <a:gd name="connsiteY97" fmla="*/ 1307857 h 2617544"/>
                <a:gd name="connsiteX98" fmla="*/ 450459 w 2336015"/>
                <a:gd name="connsiteY98" fmla="*/ 1322144 h 2617544"/>
                <a:gd name="connsiteX99" fmla="*/ 436172 w 2336015"/>
                <a:gd name="connsiteY99" fmla="*/ 1360244 h 2617544"/>
                <a:gd name="connsiteX100" fmla="*/ 412359 w 2336015"/>
                <a:gd name="connsiteY100" fmla="*/ 1403107 h 2617544"/>
                <a:gd name="connsiteX101" fmla="*/ 398072 w 2336015"/>
                <a:gd name="connsiteY101" fmla="*/ 1436445 h 2617544"/>
                <a:gd name="connsiteX102" fmla="*/ 393310 w 2336015"/>
                <a:gd name="connsiteY102" fmla="*/ 1465019 h 2617544"/>
                <a:gd name="connsiteX103" fmla="*/ 379022 w 2336015"/>
                <a:gd name="connsiteY103" fmla="*/ 1526932 h 2617544"/>
                <a:gd name="connsiteX104" fmla="*/ 374259 w 2336015"/>
                <a:gd name="connsiteY104" fmla="*/ 1565032 h 2617544"/>
                <a:gd name="connsiteX105" fmla="*/ 369497 w 2336015"/>
                <a:gd name="connsiteY105" fmla="*/ 1579319 h 2617544"/>
                <a:gd name="connsiteX106" fmla="*/ 357591 w 2336015"/>
                <a:gd name="connsiteY106" fmla="*/ 1615038 h 2617544"/>
                <a:gd name="connsiteX107" fmla="*/ 343303 w 2336015"/>
                <a:gd name="connsiteY107" fmla="*/ 1660282 h 2617544"/>
                <a:gd name="connsiteX108" fmla="*/ 336159 w 2336015"/>
                <a:gd name="connsiteY108" fmla="*/ 1684094 h 2617544"/>
                <a:gd name="connsiteX109" fmla="*/ 326634 w 2336015"/>
                <a:gd name="connsiteY109" fmla="*/ 1698382 h 2617544"/>
                <a:gd name="connsiteX110" fmla="*/ 321872 w 2336015"/>
                <a:gd name="connsiteY110" fmla="*/ 1712669 h 2617544"/>
                <a:gd name="connsiteX111" fmla="*/ 307584 w 2336015"/>
                <a:gd name="connsiteY111" fmla="*/ 1722194 h 2617544"/>
                <a:gd name="connsiteX112" fmla="*/ 293297 w 2336015"/>
                <a:gd name="connsiteY112" fmla="*/ 1750769 h 2617544"/>
                <a:gd name="connsiteX113" fmla="*/ 283772 w 2336015"/>
                <a:gd name="connsiteY113" fmla="*/ 1779344 h 2617544"/>
                <a:gd name="connsiteX114" fmla="*/ 267103 w 2336015"/>
                <a:gd name="connsiteY114" fmla="*/ 1810301 h 2617544"/>
                <a:gd name="connsiteX115" fmla="*/ 231384 w 2336015"/>
                <a:gd name="connsiteY115" fmla="*/ 1846019 h 2617544"/>
                <a:gd name="connsiteX116" fmla="*/ 207572 w 2336015"/>
                <a:gd name="connsiteY116" fmla="*/ 1869832 h 2617544"/>
                <a:gd name="connsiteX117" fmla="*/ 202809 w 2336015"/>
                <a:gd name="connsiteY117" fmla="*/ 1884119 h 2617544"/>
                <a:gd name="connsiteX118" fmla="*/ 174234 w 2336015"/>
                <a:gd name="connsiteY118" fmla="*/ 1903169 h 2617544"/>
                <a:gd name="connsiteX119" fmla="*/ 159947 w 2336015"/>
                <a:gd name="connsiteY119" fmla="*/ 1912694 h 2617544"/>
                <a:gd name="connsiteX120" fmla="*/ 131372 w 2336015"/>
                <a:gd name="connsiteY120" fmla="*/ 1941270 h 2617544"/>
                <a:gd name="connsiteX121" fmla="*/ 102797 w 2336015"/>
                <a:gd name="connsiteY121" fmla="*/ 1953175 h 2617544"/>
                <a:gd name="connsiteX122" fmla="*/ 78985 w 2336015"/>
                <a:gd name="connsiteY122" fmla="*/ 1965081 h 2617544"/>
                <a:gd name="connsiteX123" fmla="*/ 45647 w 2336015"/>
                <a:gd name="connsiteY123" fmla="*/ 1981750 h 2617544"/>
                <a:gd name="connsiteX124" fmla="*/ 24215 w 2336015"/>
                <a:gd name="connsiteY124" fmla="*/ 1986513 h 2617544"/>
                <a:gd name="connsiteX125" fmla="*/ 403 w 2336015"/>
                <a:gd name="connsiteY125" fmla="*/ 1996038 h 2617544"/>
                <a:gd name="connsiteX126" fmla="*/ 12309 w 2336015"/>
                <a:gd name="connsiteY126" fmla="*/ 2036519 h 2617544"/>
                <a:gd name="connsiteX127" fmla="*/ 43265 w 2336015"/>
                <a:gd name="connsiteY127" fmla="*/ 2062713 h 2617544"/>
                <a:gd name="connsiteX128" fmla="*/ 67079 w 2336015"/>
                <a:gd name="connsiteY128" fmla="*/ 2079382 h 2617544"/>
                <a:gd name="connsiteX129" fmla="*/ 90890 w 2336015"/>
                <a:gd name="connsiteY129" fmla="*/ 2084144 h 2617544"/>
                <a:gd name="connsiteX130" fmla="*/ 114703 w 2336015"/>
                <a:gd name="connsiteY130" fmla="*/ 2105575 h 2617544"/>
                <a:gd name="connsiteX131" fmla="*/ 119466 w 2336015"/>
                <a:gd name="connsiteY131" fmla="*/ 2134151 h 2617544"/>
                <a:gd name="connsiteX132" fmla="*/ 126609 w 2336015"/>
                <a:gd name="connsiteY132" fmla="*/ 2155582 h 2617544"/>
                <a:gd name="connsiteX133" fmla="*/ 121847 w 2336015"/>
                <a:gd name="connsiteY133" fmla="*/ 2193682 h 2617544"/>
                <a:gd name="connsiteX134" fmla="*/ 112322 w 2336015"/>
                <a:gd name="connsiteY134" fmla="*/ 2212732 h 2617544"/>
                <a:gd name="connsiteX135" fmla="*/ 100416 w 2336015"/>
                <a:gd name="connsiteY135" fmla="*/ 2231781 h 2617544"/>
                <a:gd name="connsiteX136" fmla="*/ 71841 w 2336015"/>
                <a:gd name="connsiteY136" fmla="*/ 2234163 h 2617544"/>
                <a:gd name="connsiteX137" fmla="*/ 50409 w 2336015"/>
                <a:gd name="connsiteY137" fmla="*/ 2260357 h 2617544"/>
                <a:gd name="connsiteX138" fmla="*/ 21834 w 2336015"/>
                <a:gd name="connsiteY138" fmla="*/ 2274644 h 2617544"/>
                <a:gd name="connsiteX139" fmla="*/ 31359 w 2336015"/>
                <a:gd name="connsiteY139" fmla="*/ 2298457 h 2617544"/>
                <a:gd name="connsiteX140" fmla="*/ 21834 w 2336015"/>
                <a:gd name="connsiteY140" fmla="*/ 2331794 h 2617544"/>
                <a:gd name="connsiteX141" fmla="*/ 12309 w 2336015"/>
                <a:gd name="connsiteY141" fmla="*/ 2346082 h 2617544"/>
                <a:gd name="connsiteX142" fmla="*/ 374259 w 2336015"/>
                <a:gd name="connsiteY142" fmla="*/ 2617544 h 2617544"/>
                <a:gd name="connsiteX143" fmla="*/ 702872 w 2336015"/>
                <a:gd name="connsiteY143" fmla="*/ 2474669 h 2617544"/>
                <a:gd name="connsiteX0" fmla="*/ 702872 w 2336015"/>
                <a:gd name="connsiteY0" fmla="*/ 2474669 h 2617544"/>
                <a:gd name="connsiteX1" fmla="*/ 1067997 w 2336015"/>
                <a:gd name="connsiteY1" fmla="*/ 2039694 h 2617544"/>
                <a:gd name="connsiteX2" fmla="*/ 1243416 w 2336015"/>
                <a:gd name="connsiteY2" fmla="*/ 16245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210872 w 2336015"/>
                <a:gd name="connsiteY52" fmla="*/ 120407 h 2617544"/>
                <a:gd name="connsiteX53" fmla="*/ 1144197 w 2336015"/>
                <a:gd name="connsiteY53" fmla="*/ 174382 h 2617544"/>
                <a:gd name="connsiteX54" fmla="*/ 972747 w 2336015"/>
                <a:gd name="connsiteY54" fmla="*/ 272807 h 2617544"/>
                <a:gd name="connsiteX55" fmla="*/ 783834 w 2336015"/>
                <a:gd name="connsiteY55" fmla="*/ 317257 h 2617544"/>
                <a:gd name="connsiteX56" fmla="*/ 712397 w 2336015"/>
                <a:gd name="connsiteY56" fmla="*/ 345832 h 2617544"/>
                <a:gd name="connsiteX57" fmla="*/ 702872 w 2336015"/>
                <a:gd name="connsiteY57" fmla="*/ 374407 h 2617544"/>
                <a:gd name="connsiteX58" fmla="*/ 698109 w 2336015"/>
                <a:gd name="connsiteY58" fmla="*/ 388694 h 2617544"/>
                <a:gd name="connsiteX59" fmla="*/ 683822 w 2336015"/>
                <a:gd name="connsiteY59" fmla="*/ 419650 h 2617544"/>
                <a:gd name="connsiteX60" fmla="*/ 702872 w 2336015"/>
                <a:gd name="connsiteY60" fmla="*/ 445844 h 2617544"/>
                <a:gd name="connsiteX61" fmla="*/ 731447 w 2336015"/>
                <a:gd name="connsiteY61" fmla="*/ 455369 h 2617544"/>
                <a:gd name="connsiteX62" fmla="*/ 740972 w 2336015"/>
                <a:gd name="connsiteY62" fmla="*/ 469657 h 2617544"/>
                <a:gd name="connsiteX63" fmla="*/ 745734 w 2336015"/>
                <a:gd name="connsiteY63" fmla="*/ 483944 h 2617544"/>
                <a:gd name="connsiteX64" fmla="*/ 745734 w 2336015"/>
                <a:gd name="connsiteY64" fmla="*/ 495850 h 2617544"/>
                <a:gd name="connsiteX65" fmla="*/ 748115 w 2336015"/>
                <a:gd name="connsiteY65" fmla="*/ 517282 h 2617544"/>
                <a:gd name="connsiteX66" fmla="*/ 755259 w 2336015"/>
                <a:gd name="connsiteY66" fmla="*/ 536332 h 2617544"/>
                <a:gd name="connsiteX67" fmla="*/ 745734 w 2336015"/>
                <a:gd name="connsiteY67" fmla="*/ 564907 h 2617544"/>
                <a:gd name="connsiteX68" fmla="*/ 736209 w 2336015"/>
                <a:gd name="connsiteY68" fmla="*/ 579194 h 2617544"/>
                <a:gd name="connsiteX69" fmla="*/ 736209 w 2336015"/>
                <a:gd name="connsiteY69" fmla="*/ 650632 h 2617544"/>
                <a:gd name="connsiteX70" fmla="*/ 740972 w 2336015"/>
                <a:gd name="connsiteY70" fmla="*/ 664919 h 2617544"/>
                <a:gd name="connsiteX71" fmla="*/ 745734 w 2336015"/>
                <a:gd name="connsiteY71" fmla="*/ 683969 h 2617544"/>
                <a:gd name="connsiteX72" fmla="*/ 760022 w 2336015"/>
                <a:gd name="connsiteY72" fmla="*/ 731594 h 2617544"/>
                <a:gd name="connsiteX73" fmla="*/ 764784 w 2336015"/>
                <a:gd name="connsiteY73" fmla="*/ 745882 h 2617544"/>
                <a:gd name="connsiteX74" fmla="*/ 771928 w 2336015"/>
                <a:gd name="connsiteY74" fmla="*/ 791125 h 2617544"/>
                <a:gd name="connsiteX75" fmla="*/ 750497 w 2336015"/>
                <a:gd name="connsiteY75" fmla="*/ 812557 h 2617544"/>
                <a:gd name="connsiteX76" fmla="*/ 731447 w 2336015"/>
                <a:gd name="connsiteY76" fmla="*/ 817319 h 2617544"/>
                <a:gd name="connsiteX77" fmla="*/ 712397 w 2336015"/>
                <a:gd name="connsiteY77" fmla="*/ 824463 h 2617544"/>
                <a:gd name="connsiteX78" fmla="*/ 683822 w 2336015"/>
                <a:gd name="connsiteY78" fmla="*/ 843513 h 2617544"/>
                <a:gd name="connsiteX79" fmla="*/ 674297 w 2336015"/>
                <a:gd name="connsiteY79" fmla="*/ 860182 h 2617544"/>
                <a:gd name="connsiteX80" fmla="*/ 660009 w 2336015"/>
                <a:gd name="connsiteY80" fmla="*/ 869707 h 2617544"/>
                <a:gd name="connsiteX81" fmla="*/ 650484 w 2336015"/>
                <a:gd name="connsiteY81" fmla="*/ 883994 h 2617544"/>
                <a:gd name="connsiteX82" fmla="*/ 640959 w 2336015"/>
                <a:gd name="connsiteY82" fmla="*/ 964957 h 2617544"/>
                <a:gd name="connsiteX83" fmla="*/ 626672 w 2336015"/>
                <a:gd name="connsiteY83" fmla="*/ 998294 h 2617544"/>
                <a:gd name="connsiteX84" fmla="*/ 593334 w 2336015"/>
                <a:gd name="connsiteY84" fmla="*/ 1012582 h 2617544"/>
                <a:gd name="connsiteX85" fmla="*/ 588572 w 2336015"/>
                <a:gd name="connsiteY85" fmla="*/ 1026869 h 2617544"/>
                <a:gd name="connsiteX86" fmla="*/ 593334 w 2336015"/>
                <a:gd name="connsiteY86" fmla="*/ 1041157 h 2617544"/>
                <a:gd name="connsiteX87" fmla="*/ 579047 w 2336015"/>
                <a:gd name="connsiteY87" fmla="*/ 1055444 h 2617544"/>
                <a:gd name="connsiteX88" fmla="*/ 569521 w 2336015"/>
                <a:gd name="connsiteY88" fmla="*/ 1098307 h 2617544"/>
                <a:gd name="connsiteX89" fmla="*/ 552854 w 2336015"/>
                <a:gd name="connsiteY89" fmla="*/ 1129262 h 2617544"/>
                <a:gd name="connsiteX90" fmla="*/ 533803 w 2336015"/>
                <a:gd name="connsiteY90" fmla="*/ 1150694 h 2617544"/>
                <a:gd name="connsiteX91" fmla="*/ 519515 w 2336015"/>
                <a:gd name="connsiteY91" fmla="*/ 1179269 h 2617544"/>
                <a:gd name="connsiteX92" fmla="*/ 498084 w 2336015"/>
                <a:gd name="connsiteY92" fmla="*/ 1226894 h 2617544"/>
                <a:gd name="connsiteX93" fmla="*/ 493322 w 2336015"/>
                <a:gd name="connsiteY93" fmla="*/ 1241182 h 2617544"/>
                <a:gd name="connsiteX94" fmla="*/ 474272 w 2336015"/>
                <a:gd name="connsiteY94" fmla="*/ 1274519 h 2617544"/>
                <a:gd name="connsiteX95" fmla="*/ 464747 w 2336015"/>
                <a:gd name="connsiteY95" fmla="*/ 1293569 h 2617544"/>
                <a:gd name="connsiteX96" fmla="*/ 459984 w 2336015"/>
                <a:gd name="connsiteY96" fmla="*/ 1307857 h 2617544"/>
                <a:gd name="connsiteX97" fmla="*/ 450459 w 2336015"/>
                <a:gd name="connsiteY97" fmla="*/ 1322144 h 2617544"/>
                <a:gd name="connsiteX98" fmla="*/ 436172 w 2336015"/>
                <a:gd name="connsiteY98" fmla="*/ 1360244 h 2617544"/>
                <a:gd name="connsiteX99" fmla="*/ 412359 w 2336015"/>
                <a:gd name="connsiteY99" fmla="*/ 1403107 h 2617544"/>
                <a:gd name="connsiteX100" fmla="*/ 398072 w 2336015"/>
                <a:gd name="connsiteY100" fmla="*/ 1436445 h 2617544"/>
                <a:gd name="connsiteX101" fmla="*/ 393310 w 2336015"/>
                <a:gd name="connsiteY101" fmla="*/ 1465019 h 2617544"/>
                <a:gd name="connsiteX102" fmla="*/ 379022 w 2336015"/>
                <a:gd name="connsiteY102" fmla="*/ 1526932 h 2617544"/>
                <a:gd name="connsiteX103" fmla="*/ 374259 w 2336015"/>
                <a:gd name="connsiteY103" fmla="*/ 1565032 h 2617544"/>
                <a:gd name="connsiteX104" fmla="*/ 369497 w 2336015"/>
                <a:gd name="connsiteY104" fmla="*/ 1579319 h 2617544"/>
                <a:gd name="connsiteX105" fmla="*/ 357591 w 2336015"/>
                <a:gd name="connsiteY105" fmla="*/ 1615038 h 2617544"/>
                <a:gd name="connsiteX106" fmla="*/ 343303 w 2336015"/>
                <a:gd name="connsiteY106" fmla="*/ 1660282 h 2617544"/>
                <a:gd name="connsiteX107" fmla="*/ 336159 w 2336015"/>
                <a:gd name="connsiteY107" fmla="*/ 1684094 h 2617544"/>
                <a:gd name="connsiteX108" fmla="*/ 326634 w 2336015"/>
                <a:gd name="connsiteY108" fmla="*/ 1698382 h 2617544"/>
                <a:gd name="connsiteX109" fmla="*/ 321872 w 2336015"/>
                <a:gd name="connsiteY109" fmla="*/ 1712669 h 2617544"/>
                <a:gd name="connsiteX110" fmla="*/ 307584 w 2336015"/>
                <a:gd name="connsiteY110" fmla="*/ 1722194 h 2617544"/>
                <a:gd name="connsiteX111" fmla="*/ 293297 w 2336015"/>
                <a:gd name="connsiteY111" fmla="*/ 1750769 h 2617544"/>
                <a:gd name="connsiteX112" fmla="*/ 283772 w 2336015"/>
                <a:gd name="connsiteY112" fmla="*/ 1779344 h 2617544"/>
                <a:gd name="connsiteX113" fmla="*/ 267103 w 2336015"/>
                <a:gd name="connsiteY113" fmla="*/ 1810301 h 2617544"/>
                <a:gd name="connsiteX114" fmla="*/ 231384 w 2336015"/>
                <a:gd name="connsiteY114" fmla="*/ 1846019 h 2617544"/>
                <a:gd name="connsiteX115" fmla="*/ 207572 w 2336015"/>
                <a:gd name="connsiteY115" fmla="*/ 1869832 h 2617544"/>
                <a:gd name="connsiteX116" fmla="*/ 202809 w 2336015"/>
                <a:gd name="connsiteY116" fmla="*/ 1884119 h 2617544"/>
                <a:gd name="connsiteX117" fmla="*/ 174234 w 2336015"/>
                <a:gd name="connsiteY117" fmla="*/ 1903169 h 2617544"/>
                <a:gd name="connsiteX118" fmla="*/ 159947 w 2336015"/>
                <a:gd name="connsiteY118" fmla="*/ 1912694 h 2617544"/>
                <a:gd name="connsiteX119" fmla="*/ 131372 w 2336015"/>
                <a:gd name="connsiteY119" fmla="*/ 1941270 h 2617544"/>
                <a:gd name="connsiteX120" fmla="*/ 102797 w 2336015"/>
                <a:gd name="connsiteY120" fmla="*/ 1953175 h 2617544"/>
                <a:gd name="connsiteX121" fmla="*/ 78985 w 2336015"/>
                <a:gd name="connsiteY121" fmla="*/ 1965081 h 2617544"/>
                <a:gd name="connsiteX122" fmla="*/ 45647 w 2336015"/>
                <a:gd name="connsiteY122" fmla="*/ 1981750 h 2617544"/>
                <a:gd name="connsiteX123" fmla="*/ 24215 w 2336015"/>
                <a:gd name="connsiteY123" fmla="*/ 1986513 h 2617544"/>
                <a:gd name="connsiteX124" fmla="*/ 403 w 2336015"/>
                <a:gd name="connsiteY124" fmla="*/ 1996038 h 2617544"/>
                <a:gd name="connsiteX125" fmla="*/ 12309 w 2336015"/>
                <a:gd name="connsiteY125" fmla="*/ 2036519 h 2617544"/>
                <a:gd name="connsiteX126" fmla="*/ 43265 w 2336015"/>
                <a:gd name="connsiteY126" fmla="*/ 2062713 h 2617544"/>
                <a:gd name="connsiteX127" fmla="*/ 67079 w 2336015"/>
                <a:gd name="connsiteY127" fmla="*/ 2079382 h 2617544"/>
                <a:gd name="connsiteX128" fmla="*/ 90890 w 2336015"/>
                <a:gd name="connsiteY128" fmla="*/ 2084144 h 2617544"/>
                <a:gd name="connsiteX129" fmla="*/ 114703 w 2336015"/>
                <a:gd name="connsiteY129" fmla="*/ 2105575 h 2617544"/>
                <a:gd name="connsiteX130" fmla="*/ 119466 w 2336015"/>
                <a:gd name="connsiteY130" fmla="*/ 2134151 h 2617544"/>
                <a:gd name="connsiteX131" fmla="*/ 126609 w 2336015"/>
                <a:gd name="connsiteY131" fmla="*/ 2155582 h 2617544"/>
                <a:gd name="connsiteX132" fmla="*/ 121847 w 2336015"/>
                <a:gd name="connsiteY132" fmla="*/ 2193682 h 2617544"/>
                <a:gd name="connsiteX133" fmla="*/ 112322 w 2336015"/>
                <a:gd name="connsiteY133" fmla="*/ 2212732 h 2617544"/>
                <a:gd name="connsiteX134" fmla="*/ 100416 w 2336015"/>
                <a:gd name="connsiteY134" fmla="*/ 2231781 h 2617544"/>
                <a:gd name="connsiteX135" fmla="*/ 71841 w 2336015"/>
                <a:gd name="connsiteY135" fmla="*/ 2234163 h 2617544"/>
                <a:gd name="connsiteX136" fmla="*/ 50409 w 2336015"/>
                <a:gd name="connsiteY136" fmla="*/ 2260357 h 2617544"/>
                <a:gd name="connsiteX137" fmla="*/ 21834 w 2336015"/>
                <a:gd name="connsiteY137" fmla="*/ 2274644 h 2617544"/>
                <a:gd name="connsiteX138" fmla="*/ 31359 w 2336015"/>
                <a:gd name="connsiteY138" fmla="*/ 2298457 h 2617544"/>
                <a:gd name="connsiteX139" fmla="*/ 21834 w 2336015"/>
                <a:gd name="connsiteY139" fmla="*/ 2331794 h 2617544"/>
                <a:gd name="connsiteX140" fmla="*/ 12309 w 2336015"/>
                <a:gd name="connsiteY140" fmla="*/ 2346082 h 2617544"/>
                <a:gd name="connsiteX141" fmla="*/ 374259 w 2336015"/>
                <a:gd name="connsiteY141" fmla="*/ 2617544 h 2617544"/>
                <a:gd name="connsiteX142" fmla="*/ 702872 w 2336015"/>
                <a:gd name="connsiteY142" fmla="*/ 2474669 h 2617544"/>
                <a:gd name="connsiteX0" fmla="*/ 702872 w 2336015"/>
                <a:gd name="connsiteY0" fmla="*/ 2474669 h 2617544"/>
                <a:gd name="connsiteX1" fmla="*/ 1067997 w 2336015"/>
                <a:gd name="connsiteY1" fmla="*/ 2039694 h 2617544"/>
                <a:gd name="connsiteX2" fmla="*/ 1243416 w 2336015"/>
                <a:gd name="connsiteY2" fmla="*/ 1624563 h 2617544"/>
                <a:gd name="connsiteX3" fmla="*/ 1525990 w 2336015"/>
                <a:gd name="connsiteY3" fmla="*/ 1274520 h 2617544"/>
                <a:gd name="connsiteX4" fmla="*/ 1956997 w 2336015"/>
                <a:gd name="connsiteY4" fmla="*/ 991944 h 2617544"/>
                <a:gd name="connsiteX5" fmla="*/ 2280846 w 2336015"/>
                <a:gd name="connsiteY5" fmla="*/ 743501 h 2617544"/>
                <a:gd name="connsiteX6" fmla="*/ 2322122 w 2336015"/>
                <a:gd name="connsiteY6" fmla="*/ 541094 h 2617544"/>
                <a:gd name="connsiteX7" fmla="*/ 2307834 w 2336015"/>
                <a:gd name="connsiteY7" fmla="*/ 531569 h 2617544"/>
                <a:gd name="connsiteX8" fmla="*/ 2264972 w 2336015"/>
                <a:gd name="connsiteY8" fmla="*/ 512519 h 2617544"/>
                <a:gd name="connsiteX9" fmla="*/ 2241159 w 2336015"/>
                <a:gd name="connsiteY9" fmla="*/ 486326 h 2617544"/>
                <a:gd name="connsiteX10" fmla="*/ 2231634 w 2336015"/>
                <a:gd name="connsiteY10" fmla="*/ 464894 h 2617544"/>
                <a:gd name="connsiteX11" fmla="*/ 2212584 w 2336015"/>
                <a:gd name="connsiteY11" fmla="*/ 455369 h 2617544"/>
                <a:gd name="connsiteX12" fmla="*/ 2198297 w 2336015"/>
                <a:gd name="connsiteY12" fmla="*/ 445844 h 2617544"/>
                <a:gd name="connsiteX13" fmla="*/ 2179247 w 2336015"/>
                <a:gd name="connsiteY13" fmla="*/ 450607 h 2617544"/>
                <a:gd name="connsiteX14" fmla="*/ 2155434 w 2336015"/>
                <a:gd name="connsiteY14" fmla="*/ 426794 h 2617544"/>
                <a:gd name="connsiteX15" fmla="*/ 2136384 w 2336015"/>
                <a:gd name="connsiteY15" fmla="*/ 398219 h 2617544"/>
                <a:gd name="connsiteX16" fmla="*/ 2126859 w 2336015"/>
                <a:gd name="connsiteY16" fmla="*/ 369644 h 2617544"/>
                <a:gd name="connsiteX17" fmla="*/ 2103047 w 2336015"/>
                <a:gd name="connsiteY17" fmla="*/ 369644 h 2617544"/>
                <a:gd name="connsiteX18" fmla="*/ 2088759 w 2336015"/>
                <a:gd name="connsiteY18" fmla="*/ 355357 h 2617544"/>
                <a:gd name="connsiteX19" fmla="*/ 2050660 w 2336015"/>
                <a:gd name="connsiteY19" fmla="*/ 348213 h 2617544"/>
                <a:gd name="connsiteX20" fmla="*/ 2007797 w 2336015"/>
                <a:gd name="connsiteY20" fmla="*/ 336307 h 2617544"/>
                <a:gd name="connsiteX21" fmla="*/ 1976841 w 2336015"/>
                <a:gd name="connsiteY21" fmla="*/ 333925 h 2617544"/>
                <a:gd name="connsiteX22" fmla="*/ 1948266 w 2336015"/>
                <a:gd name="connsiteY22" fmla="*/ 329163 h 2617544"/>
                <a:gd name="connsiteX23" fmla="*/ 1926834 w 2336015"/>
                <a:gd name="connsiteY23" fmla="*/ 312494 h 2617544"/>
                <a:gd name="connsiteX24" fmla="*/ 1912547 w 2336015"/>
                <a:gd name="connsiteY24" fmla="*/ 317257 h 2617544"/>
                <a:gd name="connsiteX25" fmla="*/ 1841109 w 2336015"/>
                <a:gd name="connsiteY25" fmla="*/ 302969 h 2617544"/>
                <a:gd name="connsiteX26" fmla="*/ 1812534 w 2336015"/>
                <a:gd name="connsiteY26" fmla="*/ 293444 h 2617544"/>
                <a:gd name="connsiteX27" fmla="*/ 1798247 w 2336015"/>
                <a:gd name="connsiteY27" fmla="*/ 288682 h 2617544"/>
                <a:gd name="connsiteX28" fmla="*/ 1783959 w 2336015"/>
                <a:gd name="connsiteY28" fmla="*/ 298207 h 2617544"/>
                <a:gd name="connsiteX29" fmla="*/ 1769672 w 2336015"/>
                <a:gd name="connsiteY29" fmla="*/ 302969 h 2617544"/>
                <a:gd name="connsiteX30" fmla="*/ 1741097 w 2336015"/>
                <a:gd name="connsiteY30" fmla="*/ 331544 h 2617544"/>
                <a:gd name="connsiteX31" fmla="*/ 1717284 w 2336015"/>
                <a:gd name="connsiteY31" fmla="*/ 326782 h 2617544"/>
                <a:gd name="connsiteX32" fmla="*/ 1683947 w 2336015"/>
                <a:gd name="connsiteY32" fmla="*/ 317257 h 2617544"/>
                <a:gd name="connsiteX33" fmla="*/ 1650609 w 2336015"/>
                <a:gd name="connsiteY33" fmla="*/ 312494 h 2617544"/>
                <a:gd name="connsiteX34" fmla="*/ 1622034 w 2336015"/>
                <a:gd name="connsiteY34" fmla="*/ 307732 h 2617544"/>
                <a:gd name="connsiteX35" fmla="*/ 1581553 w 2336015"/>
                <a:gd name="connsiteY35" fmla="*/ 291063 h 2617544"/>
                <a:gd name="connsiteX36" fmla="*/ 1552978 w 2336015"/>
                <a:gd name="connsiteY36" fmla="*/ 291063 h 2617544"/>
                <a:gd name="connsiteX37" fmla="*/ 1541072 w 2336015"/>
                <a:gd name="connsiteY37" fmla="*/ 274394 h 2617544"/>
                <a:gd name="connsiteX38" fmla="*/ 1526784 w 2336015"/>
                <a:gd name="connsiteY38" fmla="*/ 255344 h 2617544"/>
                <a:gd name="connsiteX39" fmla="*/ 1522021 w 2336015"/>
                <a:gd name="connsiteY39" fmla="*/ 229150 h 2617544"/>
                <a:gd name="connsiteX40" fmla="*/ 1533929 w 2336015"/>
                <a:gd name="connsiteY40" fmla="*/ 200576 h 2617544"/>
                <a:gd name="connsiteX41" fmla="*/ 1564884 w 2336015"/>
                <a:gd name="connsiteY41" fmla="*/ 174382 h 2617544"/>
                <a:gd name="connsiteX42" fmla="*/ 1557740 w 2336015"/>
                <a:gd name="connsiteY42" fmla="*/ 148188 h 2617544"/>
                <a:gd name="connsiteX43" fmla="*/ 1564884 w 2336015"/>
                <a:gd name="connsiteY43" fmla="*/ 117231 h 2617544"/>
                <a:gd name="connsiteX44" fmla="*/ 1583934 w 2336015"/>
                <a:gd name="connsiteY44" fmla="*/ 93419 h 2617544"/>
                <a:gd name="connsiteX45" fmla="*/ 1588697 w 2336015"/>
                <a:gd name="connsiteY45" fmla="*/ 79132 h 2617544"/>
                <a:gd name="connsiteX46" fmla="*/ 1579172 w 2336015"/>
                <a:gd name="connsiteY46" fmla="*/ 64844 h 2617544"/>
                <a:gd name="connsiteX47" fmla="*/ 1545834 w 2336015"/>
                <a:gd name="connsiteY47" fmla="*/ 38650 h 2617544"/>
                <a:gd name="connsiteX48" fmla="*/ 1522022 w 2336015"/>
                <a:gd name="connsiteY48" fmla="*/ 36269 h 2617544"/>
                <a:gd name="connsiteX49" fmla="*/ 1507734 w 2336015"/>
                <a:gd name="connsiteY49" fmla="*/ 550 h 2617544"/>
                <a:gd name="connsiteX50" fmla="*/ 1414072 w 2336015"/>
                <a:gd name="connsiteY50" fmla="*/ 17219 h 2617544"/>
                <a:gd name="connsiteX51" fmla="*/ 1365652 w 2336015"/>
                <a:gd name="connsiteY51" fmla="*/ 52144 h 2617544"/>
                <a:gd name="connsiteX52" fmla="*/ 1144197 w 2336015"/>
                <a:gd name="connsiteY52" fmla="*/ 174382 h 2617544"/>
                <a:gd name="connsiteX53" fmla="*/ 972747 w 2336015"/>
                <a:gd name="connsiteY53" fmla="*/ 272807 h 2617544"/>
                <a:gd name="connsiteX54" fmla="*/ 783834 w 2336015"/>
                <a:gd name="connsiteY54" fmla="*/ 317257 h 2617544"/>
                <a:gd name="connsiteX55" fmla="*/ 712397 w 2336015"/>
                <a:gd name="connsiteY55" fmla="*/ 345832 h 2617544"/>
                <a:gd name="connsiteX56" fmla="*/ 702872 w 2336015"/>
                <a:gd name="connsiteY56" fmla="*/ 374407 h 2617544"/>
                <a:gd name="connsiteX57" fmla="*/ 698109 w 2336015"/>
                <a:gd name="connsiteY57" fmla="*/ 388694 h 2617544"/>
                <a:gd name="connsiteX58" fmla="*/ 683822 w 2336015"/>
                <a:gd name="connsiteY58" fmla="*/ 419650 h 2617544"/>
                <a:gd name="connsiteX59" fmla="*/ 702872 w 2336015"/>
                <a:gd name="connsiteY59" fmla="*/ 445844 h 2617544"/>
                <a:gd name="connsiteX60" fmla="*/ 731447 w 2336015"/>
                <a:gd name="connsiteY60" fmla="*/ 455369 h 2617544"/>
                <a:gd name="connsiteX61" fmla="*/ 740972 w 2336015"/>
                <a:gd name="connsiteY61" fmla="*/ 469657 h 2617544"/>
                <a:gd name="connsiteX62" fmla="*/ 745734 w 2336015"/>
                <a:gd name="connsiteY62" fmla="*/ 483944 h 2617544"/>
                <a:gd name="connsiteX63" fmla="*/ 745734 w 2336015"/>
                <a:gd name="connsiteY63" fmla="*/ 495850 h 2617544"/>
                <a:gd name="connsiteX64" fmla="*/ 748115 w 2336015"/>
                <a:gd name="connsiteY64" fmla="*/ 517282 h 2617544"/>
                <a:gd name="connsiteX65" fmla="*/ 755259 w 2336015"/>
                <a:gd name="connsiteY65" fmla="*/ 536332 h 2617544"/>
                <a:gd name="connsiteX66" fmla="*/ 745734 w 2336015"/>
                <a:gd name="connsiteY66" fmla="*/ 564907 h 2617544"/>
                <a:gd name="connsiteX67" fmla="*/ 736209 w 2336015"/>
                <a:gd name="connsiteY67" fmla="*/ 579194 h 2617544"/>
                <a:gd name="connsiteX68" fmla="*/ 736209 w 2336015"/>
                <a:gd name="connsiteY68" fmla="*/ 650632 h 2617544"/>
                <a:gd name="connsiteX69" fmla="*/ 740972 w 2336015"/>
                <a:gd name="connsiteY69" fmla="*/ 664919 h 2617544"/>
                <a:gd name="connsiteX70" fmla="*/ 745734 w 2336015"/>
                <a:gd name="connsiteY70" fmla="*/ 683969 h 2617544"/>
                <a:gd name="connsiteX71" fmla="*/ 760022 w 2336015"/>
                <a:gd name="connsiteY71" fmla="*/ 731594 h 2617544"/>
                <a:gd name="connsiteX72" fmla="*/ 764784 w 2336015"/>
                <a:gd name="connsiteY72" fmla="*/ 745882 h 2617544"/>
                <a:gd name="connsiteX73" fmla="*/ 771928 w 2336015"/>
                <a:gd name="connsiteY73" fmla="*/ 791125 h 2617544"/>
                <a:gd name="connsiteX74" fmla="*/ 750497 w 2336015"/>
                <a:gd name="connsiteY74" fmla="*/ 812557 h 2617544"/>
                <a:gd name="connsiteX75" fmla="*/ 731447 w 2336015"/>
                <a:gd name="connsiteY75" fmla="*/ 817319 h 2617544"/>
                <a:gd name="connsiteX76" fmla="*/ 712397 w 2336015"/>
                <a:gd name="connsiteY76" fmla="*/ 824463 h 2617544"/>
                <a:gd name="connsiteX77" fmla="*/ 683822 w 2336015"/>
                <a:gd name="connsiteY77" fmla="*/ 843513 h 2617544"/>
                <a:gd name="connsiteX78" fmla="*/ 674297 w 2336015"/>
                <a:gd name="connsiteY78" fmla="*/ 860182 h 2617544"/>
                <a:gd name="connsiteX79" fmla="*/ 660009 w 2336015"/>
                <a:gd name="connsiteY79" fmla="*/ 869707 h 2617544"/>
                <a:gd name="connsiteX80" fmla="*/ 650484 w 2336015"/>
                <a:gd name="connsiteY80" fmla="*/ 883994 h 2617544"/>
                <a:gd name="connsiteX81" fmla="*/ 640959 w 2336015"/>
                <a:gd name="connsiteY81" fmla="*/ 964957 h 2617544"/>
                <a:gd name="connsiteX82" fmla="*/ 626672 w 2336015"/>
                <a:gd name="connsiteY82" fmla="*/ 998294 h 2617544"/>
                <a:gd name="connsiteX83" fmla="*/ 593334 w 2336015"/>
                <a:gd name="connsiteY83" fmla="*/ 1012582 h 2617544"/>
                <a:gd name="connsiteX84" fmla="*/ 588572 w 2336015"/>
                <a:gd name="connsiteY84" fmla="*/ 1026869 h 2617544"/>
                <a:gd name="connsiteX85" fmla="*/ 593334 w 2336015"/>
                <a:gd name="connsiteY85" fmla="*/ 1041157 h 2617544"/>
                <a:gd name="connsiteX86" fmla="*/ 579047 w 2336015"/>
                <a:gd name="connsiteY86" fmla="*/ 1055444 h 2617544"/>
                <a:gd name="connsiteX87" fmla="*/ 569521 w 2336015"/>
                <a:gd name="connsiteY87" fmla="*/ 1098307 h 2617544"/>
                <a:gd name="connsiteX88" fmla="*/ 552854 w 2336015"/>
                <a:gd name="connsiteY88" fmla="*/ 1129262 h 2617544"/>
                <a:gd name="connsiteX89" fmla="*/ 533803 w 2336015"/>
                <a:gd name="connsiteY89" fmla="*/ 1150694 h 2617544"/>
                <a:gd name="connsiteX90" fmla="*/ 519515 w 2336015"/>
                <a:gd name="connsiteY90" fmla="*/ 1179269 h 2617544"/>
                <a:gd name="connsiteX91" fmla="*/ 498084 w 2336015"/>
                <a:gd name="connsiteY91" fmla="*/ 1226894 h 2617544"/>
                <a:gd name="connsiteX92" fmla="*/ 493322 w 2336015"/>
                <a:gd name="connsiteY92" fmla="*/ 1241182 h 2617544"/>
                <a:gd name="connsiteX93" fmla="*/ 474272 w 2336015"/>
                <a:gd name="connsiteY93" fmla="*/ 1274519 h 2617544"/>
                <a:gd name="connsiteX94" fmla="*/ 464747 w 2336015"/>
                <a:gd name="connsiteY94" fmla="*/ 1293569 h 2617544"/>
                <a:gd name="connsiteX95" fmla="*/ 459984 w 2336015"/>
                <a:gd name="connsiteY95" fmla="*/ 1307857 h 2617544"/>
                <a:gd name="connsiteX96" fmla="*/ 450459 w 2336015"/>
                <a:gd name="connsiteY96" fmla="*/ 1322144 h 2617544"/>
                <a:gd name="connsiteX97" fmla="*/ 436172 w 2336015"/>
                <a:gd name="connsiteY97" fmla="*/ 1360244 h 2617544"/>
                <a:gd name="connsiteX98" fmla="*/ 412359 w 2336015"/>
                <a:gd name="connsiteY98" fmla="*/ 1403107 h 2617544"/>
                <a:gd name="connsiteX99" fmla="*/ 398072 w 2336015"/>
                <a:gd name="connsiteY99" fmla="*/ 1436445 h 2617544"/>
                <a:gd name="connsiteX100" fmla="*/ 393310 w 2336015"/>
                <a:gd name="connsiteY100" fmla="*/ 1465019 h 2617544"/>
                <a:gd name="connsiteX101" fmla="*/ 379022 w 2336015"/>
                <a:gd name="connsiteY101" fmla="*/ 1526932 h 2617544"/>
                <a:gd name="connsiteX102" fmla="*/ 374259 w 2336015"/>
                <a:gd name="connsiteY102" fmla="*/ 1565032 h 2617544"/>
                <a:gd name="connsiteX103" fmla="*/ 369497 w 2336015"/>
                <a:gd name="connsiteY103" fmla="*/ 1579319 h 2617544"/>
                <a:gd name="connsiteX104" fmla="*/ 357591 w 2336015"/>
                <a:gd name="connsiteY104" fmla="*/ 1615038 h 2617544"/>
                <a:gd name="connsiteX105" fmla="*/ 343303 w 2336015"/>
                <a:gd name="connsiteY105" fmla="*/ 1660282 h 2617544"/>
                <a:gd name="connsiteX106" fmla="*/ 336159 w 2336015"/>
                <a:gd name="connsiteY106" fmla="*/ 1684094 h 2617544"/>
                <a:gd name="connsiteX107" fmla="*/ 326634 w 2336015"/>
                <a:gd name="connsiteY107" fmla="*/ 1698382 h 2617544"/>
                <a:gd name="connsiteX108" fmla="*/ 321872 w 2336015"/>
                <a:gd name="connsiteY108" fmla="*/ 1712669 h 2617544"/>
                <a:gd name="connsiteX109" fmla="*/ 307584 w 2336015"/>
                <a:gd name="connsiteY109" fmla="*/ 1722194 h 2617544"/>
                <a:gd name="connsiteX110" fmla="*/ 293297 w 2336015"/>
                <a:gd name="connsiteY110" fmla="*/ 1750769 h 2617544"/>
                <a:gd name="connsiteX111" fmla="*/ 283772 w 2336015"/>
                <a:gd name="connsiteY111" fmla="*/ 1779344 h 2617544"/>
                <a:gd name="connsiteX112" fmla="*/ 267103 w 2336015"/>
                <a:gd name="connsiteY112" fmla="*/ 1810301 h 2617544"/>
                <a:gd name="connsiteX113" fmla="*/ 231384 w 2336015"/>
                <a:gd name="connsiteY113" fmla="*/ 1846019 h 2617544"/>
                <a:gd name="connsiteX114" fmla="*/ 207572 w 2336015"/>
                <a:gd name="connsiteY114" fmla="*/ 1869832 h 2617544"/>
                <a:gd name="connsiteX115" fmla="*/ 202809 w 2336015"/>
                <a:gd name="connsiteY115" fmla="*/ 1884119 h 2617544"/>
                <a:gd name="connsiteX116" fmla="*/ 174234 w 2336015"/>
                <a:gd name="connsiteY116" fmla="*/ 1903169 h 2617544"/>
                <a:gd name="connsiteX117" fmla="*/ 159947 w 2336015"/>
                <a:gd name="connsiteY117" fmla="*/ 1912694 h 2617544"/>
                <a:gd name="connsiteX118" fmla="*/ 131372 w 2336015"/>
                <a:gd name="connsiteY118" fmla="*/ 1941270 h 2617544"/>
                <a:gd name="connsiteX119" fmla="*/ 102797 w 2336015"/>
                <a:gd name="connsiteY119" fmla="*/ 1953175 h 2617544"/>
                <a:gd name="connsiteX120" fmla="*/ 78985 w 2336015"/>
                <a:gd name="connsiteY120" fmla="*/ 1965081 h 2617544"/>
                <a:gd name="connsiteX121" fmla="*/ 45647 w 2336015"/>
                <a:gd name="connsiteY121" fmla="*/ 1981750 h 2617544"/>
                <a:gd name="connsiteX122" fmla="*/ 24215 w 2336015"/>
                <a:gd name="connsiteY122" fmla="*/ 1986513 h 2617544"/>
                <a:gd name="connsiteX123" fmla="*/ 403 w 2336015"/>
                <a:gd name="connsiteY123" fmla="*/ 1996038 h 2617544"/>
                <a:gd name="connsiteX124" fmla="*/ 12309 w 2336015"/>
                <a:gd name="connsiteY124" fmla="*/ 2036519 h 2617544"/>
                <a:gd name="connsiteX125" fmla="*/ 43265 w 2336015"/>
                <a:gd name="connsiteY125" fmla="*/ 2062713 h 2617544"/>
                <a:gd name="connsiteX126" fmla="*/ 67079 w 2336015"/>
                <a:gd name="connsiteY126" fmla="*/ 2079382 h 2617544"/>
                <a:gd name="connsiteX127" fmla="*/ 90890 w 2336015"/>
                <a:gd name="connsiteY127" fmla="*/ 2084144 h 2617544"/>
                <a:gd name="connsiteX128" fmla="*/ 114703 w 2336015"/>
                <a:gd name="connsiteY128" fmla="*/ 2105575 h 2617544"/>
                <a:gd name="connsiteX129" fmla="*/ 119466 w 2336015"/>
                <a:gd name="connsiteY129" fmla="*/ 2134151 h 2617544"/>
                <a:gd name="connsiteX130" fmla="*/ 126609 w 2336015"/>
                <a:gd name="connsiteY130" fmla="*/ 2155582 h 2617544"/>
                <a:gd name="connsiteX131" fmla="*/ 121847 w 2336015"/>
                <a:gd name="connsiteY131" fmla="*/ 2193682 h 2617544"/>
                <a:gd name="connsiteX132" fmla="*/ 112322 w 2336015"/>
                <a:gd name="connsiteY132" fmla="*/ 2212732 h 2617544"/>
                <a:gd name="connsiteX133" fmla="*/ 100416 w 2336015"/>
                <a:gd name="connsiteY133" fmla="*/ 2231781 h 2617544"/>
                <a:gd name="connsiteX134" fmla="*/ 71841 w 2336015"/>
                <a:gd name="connsiteY134" fmla="*/ 2234163 h 2617544"/>
                <a:gd name="connsiteX135" fmla="*/ 50409 w 2336015"/>
                <a:gd name="connsiteY135" fmla="*/ 2260357 h 2617544"/>
                <a:gd name="connsiteX136" fmla="*/ 21834 w 2336015"/>
                <a:gd name="connsiteY136" fmla="*/ 2274644 h 2617544"/>
                <a:gd name="connsiteX137" fmla="*/ 31359 w 2336015"/>
                <a:gd name="connsiteY137" fmla="*/ 2298457 h 2617544"/>
                <a:gd name="connsiteX138" fmla="*/ 21834 w 2336015"/>
                <a:gd name="connsiteY138" fmla="*/ 2331794 h 2617544"/>
                <a:gd name="connsiteX139" fmla="*/ 12309 w 2336015"/>
                <a:gd name="connsiteY139" fmla="*/ 2346082 h 2617544"/>
                <a:gd name="connsiteX140" fmla="*/ 374259 w 2336015"/>
                <a:gd name="connsiteY140" fmla="*/ 2617544 h 2617544"/>
                <a:gd name="connsiteX141" fmla="*/ 702872 w 2336015"/>
                <a:gd name="connsiteY141" fmla="*/ 2474669 h 2617544"/>
                <a:gd name="connsiteX0" fmla="*/ 702872 w 2336015"/>
                <a:gd name="connsiteY0" fmla="*/ 2474333 h 2617208"/>
                <a:gd name="connsiteX1" fmla="*/ 1067997 w 2336015"/>
                <a:gd name="connsiteY1" fmla="*/ 2039358 h 2617208"/>
                <a:gd name="connsiteX2" fmla="*/ 1243416 w 2336015"/>
                <a:gd name="connsiteY2" fmla="*/ 1624227 h 2617208"/>
                <a:gd name="connsiteX3" fmla="*/ 1525990 w 2336015"/>
                <a:gd name="connsiteY3" fmla="*/ 1274184 h 2617208"/>
                <a:gd name="connsiteX4" fmla="*/ 1956997 w 2336015"/>
                <a:gd name="connsiteY4" fmla="*/ 991608 h 2617208"/>
                <a:gd name="connsiteX5" fmla="*/ 2280846 w 2336015"/>
                <a:gd name="connsiteY5" fmla="*/ 743165 h 2617208"/>
                <a:gd name="connsiteX6" fmla="*/ 2322122 w 2336015"/>
                <a:gd name="connsiteY6" fmla="*/ 540758 h 2617208"/>
                <a:gd name="connsiteX7" fmla="*/ 2307834 w 2336015"/>
                <a:gd name="connsiteY7" fmla="*/ 531233 h 2617208"/>
                <a:gd name="connsiteX8" fmla="*/ 2264972 w 2336015"/>
                <a:gd name="connsiteY8" fmla="*/ 512183 h 2617208"/>
                <a:gd name="connsiteX9" fmla="*/ 2241159 w 2336015"/>
                <a:gd name="connsiteY9" fmla="*/ 485990 h 2617208"/>
                <a:gd name="connsiteX10" fmla="*/ 2231634 w 2336015"/>
                <a:gd name="connsiteY10" fmla="*/ 464558 h 2617208"/>
                <a:gd name="connsiteX11" fmla="*/ 2212584 w 2336015"/>
                <a:gd name="connsiteY11" fmla="*/ 455033 h 2617208"/>
                <a:gd name="connsiteX12" fmla="*/ 2198297 w 2336015"/>
                <a:gd name="connsiteY12" fmla="*/ 445508 h 2617208"/>
                <a:gd name="connsiteX13" fmla="*/ 2179247 w 2336015"/>
                <a:gd name="connsiteY13" fmla="*/ 450271 h 2617208"/>
                <a:gd name="connsiteX14" fmla="*/ 2155434 w 2336015"/>
                <a:gd name="connsiteY14" fmla="*/ 426458 h 2617208"/>
                <a:gd name="connsiteX15" fmla="*/ 2136384 w 2336015"/>
                <a:gd name="connsiteY15" fmla="*/ 397883 h 2617208"/>
                <a:gd name="connsiteX16" fmla="*/ 2126859 w 2336015"/>
                <a:gd name="connsiteY16" fmla="*/ 369308 h 2617208"/>
                <a:gd name="connsiteX17" fmla="*/ 2103047 w 2336015"/>
                <a:gd name="connsiteY17" fmla="*/ 369308 h 2617208"/>
                <a:gd name="connsiteX18" fmla="*/ 2088759 w 2336015"/>
                <a:gd name="connsiteY18" fmla="*/ 355021 h 2617208"/>
                <a:gd name="connsiteX19" fmla="*/ 2050660 w 2336015"/>
                <a:gd name="connsiteY19" fmla="*/ 347877 h 2617208"/>
                <a:gd name="connsiteX20" fmla="*/ 2007797 w 2336015"/>
                <a:gd name="connsiteY20" fmla="*/ 335971 h 2617208"/>
                <a:gd name="connsiteX21" fmla="*/ 1976841 w 2336015"/>
                <a:gd name="connsiteY21" fmla="*/ 333589 h 2617208"/>
                <a:gd name="connsiteX22" fmla="*/ 1948266 w 2336015"/>
                <a:gd name="connsiteY22" fmla="*/ 328827 h 2617208"/>
                <a:gd name="connsiteX23" fmla="*/ 1926834 w 2336015"/>
                <a:gd name="connsiteY23" fmla="*/ 312158 h 2617208"/>
                <a:gd name="connsiteX24" fmla="*/ 1912547 w 2336015"/>
                <a:gd name="connsiteY24" fmla="*/ 316921 h 2617208"/>
                <a:gd name="connsiteX25" fmla="*/ 1841109 w 2336015"/>
                <a:gd name="connsiteY25" fmla="*/ 302633 h 2617208"/>
                <a:gd name="connsiteX26" fmla="*/ 1812534 w 2336015"/>
                <a:gd name="connsiteY26" fmla="*/ 293108 h 2617208"/>
                <a:gd name="connsiteX27" fmla="*/ 1798247 w 2336015"/>
                <a:gd name="connsiteY27" fmla="*/ 288346 h 2617208"/>
                <a:gd name="connsiteX28" fmla="*/ 1783959 w 2336015"/>
                <a:gd name="connsiteY28" fmla="*/ 297871 h 2617208"/>
                <a:gd name="connsiteX29" fmla="*/ 1769672 w 2336015"/>
                <a:gd name="connsiteY29" fmla="*/ 302633 h 2617208"/>
                <a:gd name="connsiteX30" fmla="*/ 1741097 w 2336015"/>
                <a:gd name="connsiteY30" fmla="*/ 331208 h 2617208"/>
                <a:gd name="connsiteX31" fmla="*/ 1717284 w 2336015"/>
                <a:gd name="connsiteY31" fmla="*/ 326446 h 2617208"/>
                <a:gd name="connsiteX32" fmla="*/ 1683947 w 2336015"/>
                <a:gd name="connsiteY32" fmla="*/ 316921 h 2617208"/>
                <a:gd name="connsiteX33" fmla="*/ 1650609 w 2336015"/>
                <a:gd name="connsiteY33" fmla="*/ 312158 h 2617208"/>
                <a:gd name="connsiteX34" fmla="*/ 1622034 w 2336015"/>
                <a:gd name="connsiteY34" fmla="*/ 307396 h 2617208"/>
                <a:gd name="connsiteX35" fmla="*/ 1581553 w 2336015"/>
                <a:gd name="connsiteY35" fmla="*/ 290727 h 2617208"/>
                <a:gd name="connsiteX36" fmla="*/ 1552978 w 2336015"/>
                <a:gd name="connsiteY36" fmla="*/ 290727 h 2617208"/>
                <a:gd name="connsiteX37" fmla="*/ 1541072 w 2336015"/>
                <a:gd name="connsiteY37" fmla="*/ 274058 h 2617208"/>
                <a:gd name="connsiteX38" fmla="*/ 1526784 w 2336015"/>
                <a:gd name="connsiteY38" fmla="*/ 255008 h 2617208"/>
                <a:gd name="connsiteX39" fmla="*/ 1522021 w 2336015"/>
                <a:gd name="connsiteY39" fmla="*/ 228814 h 2617208"/>
                <a:gd name="connsiteX40" fmla="*/ 1533929 w 2336015"/>
                <a:gd name="connsiteY40" fmla="*/ 200240 h 2617208"/>
                <a:gd name="connsiteX41" fmla="*/ 1564884 w 2336015"/>
                <a:gd name="connsiteY41" fmla="*/ 174046 h 2617208"/>
                <a:gd name="connsiteX42" fmla="*/ 1557740 w 2336015"/>
                <a:gd name="connsiteY42" fmla="*/ 147852 h 2617208"/>
                <a:gd name="connsiteX43" fmla="*/ 1564884 w 2336015"/>
                <a:gd name="connsiteY43" fmla="*/ 116895 h 2617208"/>
                <a:gd name="connsiteX44" fmla="*/ 1583934 w 2336015"/>
                <a:gd name="connsiteY44" fmla="*/ 93083 h 2617208"/>
                <a:gd name="connsiteX45" fmla="*/ 1588697 w 2336015"/>
                <a:gd name="connsiteY45" fmla="*/ 78796 h 2617208"/>
                <a:gd name="connsiteX46" fmla="*/ 1579172 w 2336015"/>
                <a:gd name="connsiteY46" fmla="*/ 64508 h 2617208"/>
                <a:gd name="connsiteX47" fmla="*/ 1545834 w 2336015"/>
                <a:gd name="connsiteY47" fmla="*/ 38314 h 2617208"/>
                <a:gd name="connsiteX48" fmla="*/ 1522022 w 2336015"/>
                <a:gd name="connsiteY48" fmla="*/ 35933 h 2617208"/>
                <a:gd name="connsiteX49" fmla="*/ 1507734 w 2336015"/>
                <a:gd name="connsiteY49" fmla="*/ 214 h 2617208"/>
                <a:gd name="connsiteX50" fmla="*/ 1365652 w 2336015"/>
                <a:gd name="connsiteY50" fmla="*/ 51808 h 2617208"/>
                <a:gd name="connsiteX51" fmla="*/ 1144197 w 2336015"/>
                <a:gd name="connsiteY51" fmla="*/ 174046 h 2617208"/>
                <a:gd name="connsiteX52" fmla="*/ 972747 w 2336015"/>
                <a:gd name="connsiteY52" fmla="*/ 272471 h 2617208"/>
                <a:gd name="connsiteX53" fmla="*/ 783834 w 2336015"/>
                <a:gd name="connsiteY53" fmla="*/ 316921 h 2617208"/>
                <a:gd name="connsiteX54" fmla="*/ 712397 w 2336015"/>
                <a:gd name="connsiteY54" fmla="*/ 345496 h 2617208"/>
                <a:gd name="connsiteX55" fmla="*/ 702872 w 2336015"/>
                <a:gd name="connsiteY55" fmla="*/ 374071 h 2617208"/>
                <a:gd name="connsiteX56" fmla="*/ 698109 w 2336015"/>
                <a:gd name="connsiteY56" fmla="*/ 388358 h 2617208"/>
                <a:gd name="connsiteX57" fmla="*/ 683822 w 2336015"/>
                <a:gd name="connsiteY57" fmla="*/ 419314 h 2617208"/>
                <a:gd name="connsiteX58" fmla="*/ 702872 w 2336015"/>
                <a:gd name="connsiteY58" fmla="*/ 445508 h 2617208"/>
                <a:gd name="connsiteX59" fmla="*/ 731447 w 2336015"/>
                <a:gd name="connsiteY59" fmla="*/ 455033 h 2617208"/>
                <a:gd name="connsiteX60" fmla="*/ 740972 w 2336015"/>
                <a:gd name="connsiteY60" fmla="*/ 469321 h 2617208"/>
                <a:gd name="connsiteX61" fmla="*/ 745734 w 2336015"/>
                <a:gd name="connsiteY61" fmla="*/ 483608 h 2617208"/>
                <a:gd name="connsiteX62" fmla="*/ 745734 w 2336015"/>
                <a:gd name="connsiteY62" fmla="*/ 495514 h 2617208"/>
                <a:gd name="connsiteX63" fmla="*/ 748115 w 2336015"/>
                <a:gd name="connsiteY63" fmla="*/ 516946 h 2617208"/>
                <a:gd name="connsiteX64" fmla="*/ 755259 w 2336015"/>
                <a:gd name="connsiteY64" fmla="*/ 535996 h 2617208"/>
                <a:gd name="connsiteX65" fmla="*/ 745734 w 2336015"/>
                <a:gd name="connsiteY65" fmla="*/ 564571 h 2617208"/>
                <a:gd name="connsiteX66" fmla="*/ 736209 w 2336015"/>
                <a:gd name="connsiteY66" fmla="*/ 578858 h 2617208"/>
                <a:gd name="connsiteX67" fmla="*/ 736209 w 2336015"/>
                <a:gd name="connsiteY67" fmla="*/ 650296 h 2617208"/>
                <a:gd name="connsiteX68" fmla="*/ 740972 w 2336015"/>
                <a:gd name="connsiteY68" fmla="*/ 664583 h 2617208"/>
                <a:gd name="connsiteX69" fmla="*/ 745734 w 2336015"/>
                <a:gd name="connsiteY69" fmla="*/ 683633 h 2617208"/>
                <a:gd name="connsiteX70" fmla="*/ 760022 w 2336015"/>
                <a:gd name="connsiteY70" fmla="*/ 731258 h 2617208"/>
                <a:gd name="connsiteX71" fmla="*/ 764784 w 2336015"/>
                <a:gd name="connsiteY71" fmla="*/ 745546 h 2617208"/>
                <a:gd name="connsiteX72" fmla="*/ 771928 w 2336015"/>
                <a:gd name="connsiteY72" fmla="*/ 790789 h 2617208"/>
                <a:gd name="connsiteX73" fmla="*/ 750497 w 2336015"/>
                <a:gd name="connsiteY73" fmla="*/ 812221 h 2617208"/>
                <a:gd name="connsiteX74" fmla="*/ 731447 w 2336015"/>
                <a:gd name="connsiteY74" fmla="*/ 816983 h 2617208"/>
                <a:gd name="connsiteX75" fmla="*/ 712397 w 2336015"/>
                <a:gd name="connsiteY75" fmla="*/ 824127 h 2617208"/>
                <a:gd name="connsiteX76" fmla="*/ 683822 w 2336015"/>
                <a:gd name="connsiteY76" fmla="*/ 843177 h 2617208"/>
                <a:gd name="connsiteX77" fmla="*/ 674297 w 2336015"/>
                <a:gd name="connsiteY77" fmla="*/ 859846 h 2617208"/>
                <a:gd name="connsiteX78" fmla="*/ 660009 w 2336015"/>
                <a:gd name="connsiteY78" fmla="*/ 869371 h 2617208"/>
                <a:gd name="connsiteX79" fmla="*/ 650484 w 2336015"/>
                <a:gd name="connsiteY79" fmla="*/ 883658 h 2617208"/>
                <a:gd name="connsiteX80" fmla="*/ 640959 w 2336015"/>
                <a:gd name="connsiteY80" fmla="*/ 964621 h 2617208"/>
                <a:gd name="connsiteX81" fmla="*/ 626672 w 2336015"/>
                <a:gd name="connsiteY81" fmla="*/ 997958 h 2617208"/>
                <a:gd name="connsiteX82" fmla="*/ 593334 w 2336015"/>
                <a:gd name="connsiteY82" fmla="*/ 1012246 h 2617208"/>
                <a:gd name="connsiteX83" fmla="*/ 588572 w 2336015"/>
                <a:gd name="connsiteY83" fmla="*/ 1026533 h 2617208"/>
                <a:gd name="connsiteX84" fmla="*/ 593334 w 2336015"/>
                <a:gd name="connsiteY84" fmla="*/ 1040821 h 2617208"/>
                <a:gd name="connsiteX85" fmla="*/ 579047 w 2336015"/>
                <a:gd name="connsiteY85" fmla="*/ 1055108 h 2617208"/>
                <a:gd name="connsiteX86" fmla="*/ 569521 w 2336015"/>
                <a:gd name="connsiteY86" fmla="*/ 1097971 h 2617208"/>
                <a:gd name="connsiteX87" fmla="*/ 552854 w 2336015"/>
                <a:gd name="connsiteY87" fmla="*/ 1128926 h 2617208"/>
                <a:gd name="connsiteX88" fmla="*/ 533803 w 2336015"/>
                <a:gd name="connsiteY88" fmla="*/ 1150358 h 2617208"/>
                <a:gd name="connsiteX89" fmla="*/ 519515 w 2336015"/>
                <a:gd name="connsiteY89" fmla="*/ 1178933 h 2617208"/>
                <a:gd name="connsiteX90" fmla="*/ 498084 w 2336015"/>
                <a:gd name="connsiteY90" fmla="*/ 1226558 h 2617208"/>
                <a:gd name="connsiteX91" fmla="*/ 493322 w 2336015"/>
                <a:gd name="connsiteY91" fmla="*/ 1240846 h 2617208"/>
                <a:gd name="connsiteX92" fmla="*/ 474272 w 2336015"/>
                <a:gd name="connsiteY92" fmla="*/ 1274183 h 2617208"/>
                <a:gd name="connsiteX93" fmla="*/ 464747 w 2336015"/>
                <a:gd name="connsiteY93" fmla="*/ 1293233 h 2617208"/>
                <a:gd name="connsiteX94" fmla="*/ 459984 w 2336015"/>
                <a:gd name="connsiteY94" fmla="*/ 1307521 h 2617208"/>
                <a:gd name="connsiteX95" fmla="*/ 450459 w 2336015"/>
                <a:gd name="connsiteY95" fmla="*/ 1321808 h 2617208"/>
                <a:gd name="connsiteX96" fmla="*/ 436172 w 2336015"/>
                <a:gd name="connsiteY96" fmla="*/ 1359908 h 2617208"/>
                <a:gd name="connsiteX97" fmla="*/ 412359 w 2336015"/>
                <a:gd name="connsiteY97" fmla="*/ 1402771 h 2617208"/>
                <a:gd name="connsiteX98" fmla="*/ 398072 w 2336015"/>
                <a:gd name="connsiteY98" fmla="*/ 1436109 h 2617208"/>
                <a:gd name="connsiteX99" fmla="*/ 393310 w 2336015"/>
                <a:gd name="connsiteY99" fmla="*/ 1464683 h 2617208"/>
                <a:gd name="connsiteX100" fmla="*/ 379022 w 2336015"/>
                <a:gd name="connsiteY100" fmla="*/ 1526596 h 2617208"/>
                <a:gd name="connsiteX101" fmla="*/ 374259 w 2336015"/>
                <a:gd name="connsiteY101" fmla="*/ 1564696 h 2617208"/>
                <a:gd name="connsiteX102" fmla="*/ 369497 w 2336015"/>
                <a:gd name="connsiteY102" fmla="*/ 1578983 h 2617208"/>
                <a:gd name="connsiteX103" fmla="*/ 357591 w 2336015"/>
                <a:gd name="connsiteY103" fmla="*/ 1614702 h 2617208"/>
                <a:gd name="connsiteX104" fmla="*/ 343303 w 2336015"/>
                <a:gd name="connsiteY104" fmla="*/ 1659946 h 2617208"/>
                <a:gd name="connsiteX105" fmla="*/ 336159 w 2336015"/>
                <a:gd name="connsiteY105" fmla="*/ 1683758 h 2617208"/>
                <a:gd name="connsiteX106" fmla="*/ 326634 w 2336015"/>
                <a:gd name="connsiteY106" fmla="*/ 1698046 h 2617208"/>
                <a:gd name="connsiteX107" fmla="*/ 321872 w 2336015"/>
                <a:gd name="connsiteY107" fmla="*/ 1712333 h 2617208"/>
                <a:gd name="connsiteX108" fmla="*/ 307584 w 2336015"/>
                <a:gd name="connsiteY108" fmla="*/ 1721858 h 2617208"/>
                <a:gd name="connsiteX109" fmla="*/ 293297 w 2336015"/>
                <a:gd name="connsiteY109" fmla="*/ 1750433 h 2617208"/>
                <a:gd name="connsiteX110" fmla="*/ 283772 w 2336015"/>
                <a:gd name="connsiteY110" fmla="*/ 1779008 h 2617208"/>
                <a:gd name="connsiteX111" fmla="*/ 267103 w 2336015"/>
                <a:gd name="connsiteY111" fmla="*/ 1809965 h 2617208"/>
                <a:gd name="connsiteX112" fmla="*/ 231384 w 2336015"/>
                <a:gd name="connsiteY112" fmla="*/ 1845683 h 2617208"/>
                <a:gd name="connsiteX113" fmla="*/ 207572 w 2336015"/>
                <a:gd name="connsiteY113" fmla="*/ 1869496 h 2617208"/>
                <a:gd name="connsiteX114" fmla="*/ 202809 w 2336015"/>
                <a:gd name="connsiteY114" fmla="*/ 1883783 h 2617208"/>
                <a:gd name="connsiteX115" fmla="*/ 174234 w 2336015"/>
                <a:gd name="connsiteY115" fmla="*/ 1902833 h 2617208"/>
                <a:gd name="connsiteX116" fmla="*/ 159947 w 2336015"/>
                <a:gd name="connsiteY116" fmla="*/ 1912358 h 2617208"/>
                <a:gd name="connsiteX117" fmla="*/ 131372 w 2336015"/>
                <a:gd name="connsiteY117" fmla="*/ 1940934 h 2617208"/>
                <a:gd name="connsiteX118" fmla="*/ 102797 w 2336015"/>
                <a:gd name="connsiteY118" fmla="*/ 1952839 h 2617208"/>
                <a:gd name="connsiteX119" fmla="*/ 78985 w 2336015"/>
                <a:gd name="connsiteY119" fmla="*/ 1964745 h 2617208"/>
                <a:gd name="connsiteX120" fmla="*/ 45647 w 2336015"/>
                <a:gd name="connsiteY120" fmla="*/ 1981414 h 2617208"/>
                <a:gd name="connsiteX121" fmla="*/ 24215 w 2336015"/>
                <a:gd name="connsiteY121" fmla="*/ 1986177 h 2617208"/>
                <a:gd name="connsiteX122" fmla="*/ 403 w 2336015"/>
                <a:gd name="connsiteY122" fmla="*/ 1995702 h 2617208"/>
                <a:gd name="connsiteX123" fmla="*/ 12309 w 2336015"/>
                <a:gd name="connsiteY123" fmla="*/ 2036183 h 2617208"/>
                <a:gd name="connsiteX124" fmla="*/ 43265 w 2336015"/>
                <a:gd name="connsiteY124" fmla="*/ 2062377 h 2617208"/>
                <a:gd name="connsiteX125" fmla="*/ 67079 w 2336015"/>
                <a:gd name="connsiteY125" fmla="*/ 2079046 h 2617208"/>
                <a:gd name="connsiteX126" fmla="*/ 90890 w 2336015"/>
                <a:gd name="connsiteY126" fmla="*/ 2083808 h 2617208"/>
                <a:gd name="connsiteX127" fmla="*/ 114703 w 2336015"/>
                <a:gd name="connsiteY127" fmla="*/ 2105239 h 2617208"/>
                <a:gd name="connsiteX128" fmla="*/ 119466 w 2336015"/>
                <a:gd name="connsiteY128" fmla="*/ 2133815 h 2617208"/>
                <a:gd name="connsiteX129" fmla="*/ 126609 w 2336015"/>
                <a:gd name="connsiteY129" fmla="*/ 2155246 h 2617208"/>
                <a:gd name="connsiteX130" fmla="*/ 121847 w 2336015"/>
                <a:gd name="connsiteY130" fmla="*/ 2193346 h 2617208"/>
                <a:gd name="connsiteX131" fmla="*/ 112322 w 2336015"/>
                <a:gd name="connsiteY131" fmla="*/ 2212396 h 2617208"/>
                <a:gd name="connsiteX132" fmla="*/ 100416 w 2336015"/>
                <a:gd name="connsiteY132" fmla="*/ 2231445 h 2617208"/>
                <a:gd name="connsiteX133" fmla="*/ 71841 w 2336015"/>
                <a:gd name="connsiteY133" fmla="*/ 2233827 h 2617208"/>
                <a:gd name="connsiteX134" fmla="*/ 50409 w 2336015"/>
                <a:gd name="connsiteY134" fmla="*/ 2260021 h 2617208"/>
                <a:gd name="connsiteX135" fmla="*/ 21834 w 2336015"/>
                <a:gd name="connsiteY135" fmla="*/ 2274308 h 2617208"/>
                <a:gd name="connsiteX136" fmla="*/ 31359 w 2336015"/>
                <a:gd name="connsiteY136" fmla="*/ 2298121 h 2617208"/>
                <a:gd name="connsiteX137" fmla="*/ 21834 w 2336015"/>
                <a:gd name="connsiteY137" fmla="*/ 2331458 h 2617208"/>
                <a:gd name="connsiteX138" fmla="*/ 12309 w 2336015"/>
                <a:gd name="connsiteY138" fmla="*/ 2345746 h 2617208"/>
                <a:gd name="connsiteX139" fmla="*/ 374259 w 2336015"/>
                <a:gd name="connsiteY139" fmla="*/ 2617208 h 2617208"/>
                <a:gd name="connsiteX140" fmla="*/ 702872 w 2336015"/>
                <a:gd name="connsiteY140" fmla="*/ 2474333 h 2617208"/>
                <a:gd name="connsiteX0" fmla="*/ 702872 w 2336015"/>
                <a:gd name="connsiteY0" fmla="*/ 2474333 h 2617208"/>
                <a:gd name="connsiteX1" fmla="*/ 1067997 w 2336015"/>
                <a:gd name="connsiteY1" fmla="*/ 2039358 h 2617208"/>
                <a:gd name="connsiteX2" fmla="*/ 1243416 w 2336015"/>
                <a:gd name="connsiteY2" fmla="*/ 1624227 h 2617208"/>
                <a:gd name="connsiteX3" fmla="*/ 1525990 w 2336015"/>
                <a:gd name="connsiteY3" fmla="*/ 1274184 h 2617208"/>
                <a:gd name="connsiteX4" fmla="*/ 1956997 w 2336015"/>
                <a:gd name="connsiteY4" fmla="*/ 991608 h 2617208"/>
                <a:gd name="connsiteX5" fmla="*/ 2280846 w 2336015"/>
                <a:gd name="connsiteY5" fmla="*/ 743165 h 2617208"/>
                <a:gd name="connsiteX6" fmla="*/ 2322122 w 2336015"/>
                <a:gd name="connsiteY6" fmla="*/ 540758 h 2617208"/>
                <a:gd name="connsiteX7" fmla="*/ 2307834 w 2336015"/>
                <a:gd name="connsiteY7" fmla="*/ 531233 h 2617208"/>
                <a:gd name="connsiteX8" fmla="*/ 2264972 w 2336015"/>
                <a:gd name="connsiteY8" fmla="*/ 512183 h 2617208"/>
                <a:gd name="connsiteX9" fmla="*/ 2241159 w 2336015"/>
                <a:gd name="connsiteY9" fmla="*/ 485990 h 2617208"/>
                <a:gd name="connsiteX10" fmla="*/ 2231634 w 2336015"/>
                <a:gd name="connsiteY10" fmla="*/ 464558 h 2617208"/>
                <a:gd name="connsiteX11" fmla="*/ 2212584 w 2336015"/>
                <a:gd name="connsiteY11" fmla="*/ 455033 h 2617208"/>
                <a:gd name="connsiteX12" fmla="*/ 2198297 w 2336015"/>
                <a:gd name="connsiteY12" fmla="*/ 445508 h 2617208"/>
                <a:gd name="connsiteX13" fmla="*/ 2179247 w 2336015"/>
                <a:gd name="connsiteY13" fmla="*/ 450271 h 2617208"/>
                <a:gd name="connsiteX14" fmla="*/ 2155434 w 2336015"/>
                <a:gd name="connsiteY14" fmla="*/ 426458 h 2617208"/>
                <a:gd name="connsiteX15" fmla="*/ 2136384 w 2336015"/>
                <a:gd name="connsiteY15" fmla="*/ 397883 h 2617208"/>
                <a:gd name="connsiteX16" fmla="*/ 2126859 w 2336015"/>
                <a:gd name="connsiteY16" fmla="*/ 369308 h 2617208"/>
                <a:gd name="connsiteX17" fmla="*/ 2103047 w 2336015"/>
                <a:gd name="connsiteY17" fmla="*/ 369308 h 2617208"/>
                <a:gd name="connsiteX18" fmla="*/ 2088759 w 2336015"/>
                <a:gd name="connsiteY18" fmla="*/ 355021 h 2617208"/>
                <a:gd name="connsiteX19" fmla="*/ 2050660 w 2336015"/>
                <a:gd name="connsiteY19" fmla="*/ 347877 h 2617208"/>
                <a:gd name="connsiteX20" fmla="*/ 2007797 w 2336015"/>
                <a:gd name="connsiteY20" fmla="*/ 335971 h 2617208"/>
                <a:gd name="connsiteX21" fmla="*/ 1976841 w 2336015"/>
                <a:gd name="connsiteY21" fmla="*/ 333589 h 2617208"/>
                <a:gd name="connsiteX22" fmla="*/ 1948266 w 2336015"/>
                <a:gd name="connsiteY22" fmla="*/ 328827 h 2617208"/>
                <a:gd name="connsiteX23" fmla="*/ 1926834 w 2336015"/>
                <a:gd name="connsiteY23" fmla="*/ 312158 h 2617208"/>
                <a:gd name="connsiteX24" fmla="*/ 1912547 w 2336015"/>
                <a:gd name="connsiteY24" fmla="*/ 316921 h 2617208"/>
                <a:gd name="connsiteX25" fmla="*/ 1841109 w 2336015"/>
                <a:gd name="connsiteY25" fmla="*/ 302633 h 2617208"/>
                <a:gd name="connsiteX26" fmla="*/ 1812534 w 2336015"/>
                <a:gd name="connsiteY26" fmla="*/ 293108 h 2617208"/>
                <a:gd name="connsiteX27" fmla="*/ 1798247 w 2336015"/>
                <a:gd name="connsiteY27" fmla="*/ 288346 h 2617208"/>
                <a:gd name="connsiteX28" fmla="*/ 1783959 w 2336015"/>
                <a:gd name="connsiteY28" fmla="*/ 297871 h 2617208"/>
                <a:gd name="connsiteX29" fmla="*/ 1769672 w 2336015"/>
                <a:gd name="connsiteY29" fmla="*/ 302633 h 2617208"/>
                <a:gd name="connsiteX30" fmla="*/ 1741097 w 2336015"/>
                <a:gd name="connsiteY30" fmla="*/ 331208 h 2617208"/>
                <a:gd name="connsiteX31" fmla="*/ 1717284 w 2336015"/>
                <a:gd name="connsiteY31" fmla="*/ 326446 h 2617208"/>
                <a:gd name="connsiteX32" fmla="*/ 1683947 w 2336015"/>
                <a:gd name="connsiteY32" fmla="*/ 316921 h 2617208"/>
                <a:gd name="connsiteX33" fmla="*/ 1650609 w 2336015"/>
                <a:gd name="connsiteY33" fmla="*/ 312158 h 2617208"/>
                <a:gd name="connsiteX34" fmla="*/ 1622034 w 2336015"/>
                <a:gd name="connsiteY34" fmla="*/ 307396 h 2617208"/>
                <a:gd name="connsiteX35" fmla="*/ 1581553 w 2336015"/>
                <a:gd name="connsiteY35" fmla="*/ 290727 h 2617208"/>
                <a:gd name="connsiteX36" fmla="*/ 1552978 w 2336015"/>
                <a:gd name="connsiteY36" fmla="*/ 290727 h 2617208"/>
                <a:gd name="connsiteX37" fmla="*/ 1541072 w 2336015"/>
                <a:gd name="connsiteY37" fmla="*/ 274058 h 2617208"/>
                <a:gd name="connsiteX38" fmla="*/ 1526784 w 2336015"/>
                <a:gd name="connsiteY38" fmla="*/ 255008 h 2617208"/>
                <a:gd name="connsiteX39" fmla="*/ 1522021 w 2336015"/>
                <a:gd name="connsiteY39" fmla="*/ 228814 h 2617208"/>
                <a:gd name="connsiteX40" fmla="*/ 1533929 w 2336015"/>
                <a:gd name="connsiteY40" fmla="*/ 200240 h 2617208"/>
                <a:gd name="connsiteX41" fmla="*/ 1564884 w 2336015"/>
                <a:gd name="connsiteY41" fmla="*/ 174046 h 2617208"/>
                <a:gd name="connsiteX42" fmla="*/ 1557740 w 2336015"/>
                <a:gd name="connsiteY42" fmla="*/ 147852 h 2617208"/>
                <a:gd name="connsiteX43" fmla="*/ 1564884 w 2336015"/>
                <a:gd name="connsiteY43" fmla="*/ 116895 h 2617208"/>
                <a:gd name="connsiteX44" fmla="*/ 1583934 w 2336015"/>
                <a:gd name="connsiteY44" fmla="*/ 93083 h 2617208"/>
                <a:gd name="connsiteX45" fmla="*/ 1588697 w 2336015"/>
                <a:gd name="connsiteY45" fmla="*/ 78796 h 2617208"/>
                <a:gd name="connsiteX46" fmla="*/ 1579172 w 2336015"/>
                <a:gd name="connsiteY46" fmla="*/ 64508 h 2617208"/>
                <a:gd name="connsiteX47" fmla="*/ 1545834 w 2336015"/>
                <a:gd name="connsiteY47" fmla="*/ 38314 h 2617208"/>
                <a:gd name="connsiteX48" fmla="*/ 1522022 w 2336015"/>
                <a:gd name="connsiteY48" fmla="*/ 35933 h 2617208"/>
                <a:gd name="connsiteX49" fmla="*/ 1507734 w 2336015"/>
                <a:gd name="connsiteY49" fmla="*/ 214 h 2617208"/>
                <a:gd name="connsiteX50" fmla="*/ 1365652 w 2336015"/>
                <a:gd name="connsiteY50" fmla="*/ 51808 h 2617208"/>
                <a:gd name="connsiteX51" fmla="*/ 1144197 w 2336015"/>
                <a:gd name="connsiteY51" fmla="*/ 174046 h 2617208"/>
                <a:gd name="connsiteX52" fmla="*/ 972747 w 2336015"/>
                <a:gd name="connsiteY52" fmla="*/ 272471 h 2617208"/>
                <a:gd name="connsiteX53" fmla="*/ 783834 w 2336015"/>
                <a:gd name="connsiteY53" fmla="*/ 316921 h 2617208"/>
                <a:gd name="connsiteX54" fmla="*/ 712397 w 2336015"/>
                <a:gd name="connsiteY54" fmla="*/ 345496 h 2617208"/>
                <a:gd name="connsiteX55" fmla="*/ 702872 w 2336015"/>
                <a:gd name="connsiteY55" fmla="*/ 374071 h 2617208"/>
                <a:gd name="connsiteX56" fmla="*/ 698109 w 2336015"/>
                <a:gd name="connsiteY56" fmla="*/ 388358 h 2617208"/>
                <a:gd name="connsiteX57" fmla="*/ 683822 w 2336015"/>
                <a:gd name="connsiteY57" fmla="*/ 419314 h 2617208"/>
                <a:gd name="connsiteX58" fmla="*/ 702872 w 2336015"/>
                <a:gd name="connsiteY58" fmla="*/ 445508 h 2617208"/>
                <a:gd name="connsiteX59" fmla="*/ 731447 w 2336015"/>
                <a:gd name="connsiteY59" fmla="*/ 455033 h 2617208"/>
                <a:gd name="connsiteX60" fmla="*/ 740972 w 2336015"/>
                <a:gd name="connsiteY60" fmla="*/ 469321 h 2617208"/>
                <a:gd name="connsiteX61" fmla="*/ 745734 w 2336015"/>
                <a:gd name="connsiteY61" fmla="*/ 483608 h 2617208"/>
                <a:gd name="connsiteX62" fmla="*/ 745734 w 2336015"/>
                <a:gd name="connsiteY62" fmla="*/ 495514 h 2617208"/>
                <a:gd name="connsiteX63" fmla="*/ 748115 w 2336015"/>
                <a:gd name="connsiteY63" fmla="*/ 516946 h 2617208"/>
                <a:gd name="connsiteX64" fmla="*/ 755259 w 2336015"/>
                <a:gd name="connsiteY64" fmla="*/ 535996 h 2617208"/>
                <a:gd name="connsiteX65" fmla="*/ 745734 w 2336015"/>
                <a:gd name="connsiteY65" fmla="*/ 564571 h 2617208"/>
                <a:gd name="connsiteX66" fmla="*/ 736209 w 2336015"/>
                <a:gd name="connsiteY66" fmla="*/ 578858 h 2617208"/>
                <a:gd name="connsiteX67" fmla="*/ 736209 w 2336015"/>
                <a:gd name="connsiteY67" fmla="*/ 650296 h 2617208"/>
                <a:gd name="connsiteX68" fmla="*/ 740972 w 2336015"/>
                <a:gd name="connsiteY68" fmla="*/ 664583 h 2617208"/>
                <a:gd name="connsiteX69" fmla="*/ 745734 w 2336015"/>
                <a:gd name="connsiteY69" fmla="*/ 683633 h 2617208"/>
                <a:gd name="connsiteX70" fmla="*/ 760022 w 2336015"/>
                <a:gd name="connsiteY70" fmla="*/ 731258 h 2617208"/>
                <a:gd name="connsiteX71" fmla="*/ 764784 w 2336015"/>
                <a:gd name="connsiteY71" fmla="*/ 745546 h 2617208"/>
                <a:gd name="connsiteX72" fmla="*/ 771928 w 2336015"/>
                <a:gd name="connsiteY72" fmla="*/ 790789 h 2617208"/>
                <a:gd name="connsiteX73" fmla="*/ 750497 w 2336015"/>
                <a:gd name="connsiteY73" fmla="*/ 812221 h 2617208"/>
                <a:gd name="connsiteX74" fmla="*/ 731447 w 2336015"/>
                <a:gd name="connsiteY74" fmla="*/ 816983 h 2617208"/>
                <a:gd name="connsiteX75" fmla="*/ 712397 w 2336015"/>
                <a:gd name="connsiteY75" fmla="*/ 824127 h 2617208"/>
                <a:gd name="connsiteX76" fmla="*/ 683822 w 2336015"/>
                <a:gd name="connsiteY76" fmla="*/ 843177 h 2617208"/>
                <a:gd name="connsiteX77" fmla="*/ 674297 w 2336015"/>
                <a:gd name="connsiteY77" fmla="*/ 859846 h 2617208"/>
                <a:gd name="connsiteX78" fmla="*/ 660009 w 2336015"/>
                <a:gd name="connsiteY78" fmla="*/ 869371 h 2617208"/>
                <a:gd name="connsiteX79" fmla="*/ 650484 w 2336015"/>
                <a:gd name="connsiteY79" fmla="*/ 883658 h 2617208"/>
                <a:gd name="connsiteX80" fmla="*/ 640959 w 2336015"/>
                <a:gd name="connsiteY80" fmla="*/ 964621 h 2617208"/>
                <a:gd name="connsiteX81" fmla="*/ 626672 w 2336015"/>
                <a:gd name="connsiteY81" fmla="*/ 997958 h 2617208"/>
                <a:gd name="connsiteX82" fmla="*/ 593334 w 2336015"/>
                <a:gd name="connsiteY82" fmla="*/ 1012246 h 2617208"/>
                <a:gd name="connsiteX83" fmla="*/ 588572 w 2336015"/>
                <a:gd name="connsiteY83" fmla="*/ 1026533 h 2617208"/>
                <a:gd name="connsiteX84" fmla="*/ 593334 w 2336015"/>
                <a:gd name="connsiteY84" fmla="*/ 1040821 h 2617208"/>
                <a:gd name="connsiteX85" fmla="*/ 579047 w 2336015"/>
                <a:gd name="connsiteY85" fmla="*/ 1055108 h 2617208"/>
                <a:gd name="connsiteX86" fmla="*/ 569521 w 2336015"/>
                <a:gd name="connsiteY86" fmla="*/ 1097971 h 2617208"/>
                <a:gd name="connsiteX87" fmla="*/ 552854 w 2336015"/>
                <a:gd name="connsiteY87" fmla="*/ 1128926 h 2617208"/>
                <a:gd name="connsiteX88" fmla="*/ 533803 w 2336015"/>
                <a:gd name="connsiteY88" fmla="*/ 1150358 h 2617208"/>
                <a:gd name="connsiteX89" fmla="*/ 519515 w 2336015"/>
                <a:gd name="connsiteY89" fmla="*/ 1178933 h 2617208"/>
                <a:gd name="connsiteX90" fmla="*/ 498084 w 2336015"/>
                <a:gd name="connsiteY90" fmla="*/ 1226558 h 2617208"/>
                <a:gd name="connsiteX91" fmla="*/ 493322 w 2336015"/>
                <a:gd name="connsiteY91" fmla="*/ 1240846 h 2617208"/>
                <a:gd name="connsiteX92" fmla="*/ 474272 w 2336015"/>
                <a:gd name="connsiteY92" fmla="*/ 1274183 h 2617208"/>
                <a:gd name="connsiteX93" fmla="*/ 464747 w 2336015"/>
                <a:gd name="connsiteY93" fmla="*/ 1293233 h 2617208"/>
                <a:gd name="connsiteX94" fmla="*/ 459984 w 2336015"/>
                <a:gd name="connsiteY94" fmla="*/ 1307521 h 2617208"/>
                <a:gd name="connsiteX95" fmla="*/ 450459 w 2336015"/>
                <a:gd name="connsiteY95" fmla="*/ 1321808 h 2617208"/>
                <a:gd name="connsiteX96" fmla="*/ 436172 w 2336015"/>
                <a:gd name="connsiteY96" fmla="*/ 1359908 h 2617208"/>
                <a:gd name="connsiteX97" fmla="*/ 412359 w 2336015"/>
                <a:gd name="connsiteY97" fmla="*/ 1402771 h 2617208"/>
                <a:gd name="connsiteX98" fmla="*/ 398072 w 2336015"/>
                <a:gd name="connsiteY98" fmla="*/ 1436109 h 2617208"/>
                <a:gd name="connsiteX99" fmla="*/ 393310 w 2336015"/>
                <a:gd name="connsiteY99" fmla="*/ 1464683 h 2617208"/>
                <a:gd name="connsiteX100" fmla="*/ 379022 w 2336015"/>
                <a:gd name="connsiteY100" fmla="*/ 1526596 h 2617208"/>
                <a:gd name="connsiteX101" fmla="*/ 374259 w 2336015"/>
                <a:gd name="connsiteY101" fmla="*/ 1564696 h 2617208"/>
                <a:gd name="connsiteX102" fmla="*/ 369497 w 2336015"/>
                <a:gd name="connsiteY102" fmla="*/ 1578983 h 2617208"/>
                <a:gd name="connsiteX103" fmla="*/ 357591 w 2336015"/>
                <a:gd name="connsiteY103" fmla="*/ 1614702 h 2617208"/>
                <a:gd name="connsiteX104" fmla="*/ 343303 w 2336015"/>
                <a:gd name="connsiteY104" fmla="*/ 1659946 h 2617208"/>
                <a:gd name="connsiteX105" fmla="*/ 336159 w 2336015"/>
                <a:gd name="connsiteY105" fmla="*/ 1683758 h 2617208"/>
                <a:gd name="connsiteX106" fmla="*/ 326634 w 2336015"/>
                <a:gd name="connsiteY106" fmla="*/ 1698046 h 2617208"/>
                <a:gd name="connsiteX107" fmla="*/ 321872 w 2336015"/>
                <a:gd name="connsiteY107" fmla="*/ 1712333 h 2617208"/>
                <a:gd name="connsiteX108" fmla="*/ 307584 w 2336015"/>
                <a:gd name="connsiteY108" fmla="*/ 1721858 h 2617208"/>
                <a:gd name="connsiteX109" fmla="*/ 293297 w 2336015"/>
                <a:gd name="connsiteY109" fmla="*/ 1750433 h 2617208"/>
                <a:gd name="connsiteX110" fmla="*/ 283772 w 2336015"/>
                <a:gd name="connsiteY110" fmla="*/ 1779008 h 2617208"/>
                <a:gd name="connsiteX111" fmla="*/ 267103 w 2336015"/>
                <a:gd name="connsiteY111" fmla="*/ 1809965 h 2617208"/>
                <a:gd name="connsiteX112" fmla="*/ 231384 w 2336015"/>
                <a:gd name="connsiteY112" fmla="*/ 1845683 h 2617208"/>
                <a:gd name="connsiteX113" fmla="*/ 207572 w 2336015"/>
                <a:gd name="connsiteY113" fmla="*/ 1869496 h 2617208"/>
                <a:gd name="connsiteX114" fmla="*/ 202809 w 2336015"/>
                <a:gd name="connsiteY114" fmla="*/ 1883783 h 2617208"/>
                <a:gd name="connsiteX115" fmla="*/ 174234 w 2336015"/>
                <a:gd name="connsiteY115" fmla="*/ 1902833 h 2617208"/>
                <a:gd name="connsiteX116" fmla="*/ 159947 w 2336015"/>
                <a:gd name="connsiteY116" fmla="*/ 1912358 h 2617208"/>
                <a:gd name="connsiteX117" fmla="*/ 131372 w 2336015"/>
                <a:gd name="connsiteY117" fmla="*/ 1940934 h 2617208"/>
                <a:gd name="connsiteX118" fmla="*/ 102797 w 2336015"/>
                <a:gd name="connsiteY118" fmla="*/ 1952839 h 2617208"/>
                <a:gd name="connsiteX119" fmla="*/ 78985 w 2336015"/>
                <a:gd name="connsiteY119" fmla="*/ 1964745 h 2617208"/>
                <a:gd name="connsiteX120" fmla="*/ 45647 w 2336015"/>
                <a:gd name="connsiteY120" fmla="*/ 1981414 h 2617208"/>
                <a:gd name="connsiteX121" fmla="*/ 24215 w 2336015"/>
                <a:gd name="connsiteY121" fmla="*/ 1986177 h 2617208"/>
                <a:gd name="connsiteX122" fmla="*/ 403 w 2336015"/>
                <a:gd name="connsiteY122" fmla="*/ 1995702 h 2617208"/>
                <a:gd name="connsiteX123" fmla="*/ 12309 w 2336015"/>
                <a:gd name="connsiteY123" fmla="*/ 2036183 h 2617208"/>
                <a:gd name="connsiteX124" fmla="*/ 43265 w 2336015"/>
                <a:gd name="connsiteY124" fmla="*/ 2062377 h 2617208"/>
                <a:gd name="connsiteX125" fmla="*/ 67079 w 2336015"/>
                <a:gd name="connsiteY125" fmla="*/ 2079046 h 2617208"/>
                <a:gd name="connsiteX126" fmla="*/ 90890 w 2336015"/>
                <a:gd name="connsiteY126" fmla="*/ 2083808 h 2617208"/>
                <a:gd name="connsiteX127" fmla="*/ 114703 w 2336015"/>
                <a:gd name="connsiteY127" fmla="*/ 2105239 h 2617208"/>
                <a:gd name="connsiteX128" fmla="*/ 119466 w 2336015"/>
                <a:gd name="connsiteY128" fmla="*/ 2133815 h 2617208"/>
                <a:gd name="connsiteX129" fmla="*/ 126609 w 2336015"/>
                <a:gd name="connsiteY129" fmla="*/ 2155246 h 2617208"/>
                <a:gd name="connsiteX130" fmla="*/ 121847 w 2336015"/>
                <a:gd name="connsiteY130" fmla="*/ 2193346 h 2617208"/>
                <a:gd name="connsiteX131" fmla="*/ 112322 w 2336015"/>
                <a:gd name="connsiteY131" fmla="*/ 2212396 h 2617208"/>
                <a:gd name="connsiteX132" fmla="*/ 100416 w 2336015"/>
                <a:gd name="connsiteY132" fmla="*/ 2231445 h 2617208"/>
                <a:gd name="connsiteX133" fmla="*/ 71841 w 2336015"/>
                <a:gd name="connsiteY133" fmla="*/ 2233827 h 2617208"/>
                <a:gd name="connsiteX134" fmla="*/ 50409 w 2336015"/>
                <a:gd name="connsiteY134" fmla="*/ 2260021 h 2617208"/>
                <a:gd name="connsiteX135" fmla="*/ 21834 w 2336015"/>
                <a:gd name="connsiteY135" fmla="*/ 2274308 h 2617208"/>
                <a:gd name="connsiteX136" fmla="*/ 31359 w 2336015"/>
                <a:gd name="connsiteY136" fmla="*/ 2298121 h 2617208"/>
                <a:gd name="connsiteX137" fmla="*/ 21834 w 2336015"/>
                <a:gd name="connsiteY137" fmla="*/ 2331458 h 2617208"/>
                <a:gd name="connsiteX138" fmla="*/ 12309 w 2336015"/>
                <a:gd name="connsiteY138" fmla="*/ 2345746 h 2617208"/>
                <a:gd name="connsiteX139" fmla="*/ 374259 w 2336015"/>
                <a:gd name="connsiteY139" fmla="*/ 2617208 h 2617208"/>
                <a:gd name="connsiteX140" fmla="*/ 702872 w 2336015"/>
                <a:gd name="connsiteY140" fmla="*/ 2474333 h 2617208"/>
                <a:gd name="connsiteX0" fmla="*/ 702872 w 2336015"/>
                <a:gd name="connsiteY0" fmla="*/ 2474333 h 2617208"/>
                <a:gd name="connsiteX1" fmla="*/ 1067997 w 2336015"/>
                <a:gd name="connsiteY1" fmla="*/ 2039358 h 2617208"/>
                <a:gd name="connsiteX2" fmla="*/ 1243416 w 2336015"/>
                <a:gd name="connsiteY2" fmla="*/ 1624227 h 2617208"/>
                <a:gd name="connsiteX3" fmla="*/ 1525990 w 2336015"/>
                <a:gd name="connsiteY3" fmla="*/ 1274184 h 2617208"/>
                <a:gd name="connsiteX4" fmla="*/ 1956997 w 2336015"/>
                <a:gd name="connsiteY4" fmla="*/ 991608 h 2617208"/>
                <a:gd name="connsiteX5" fmla="*/ 2280846 w 2336015"/>
                <a:gd name="connsiteY5" fmla="*/ 743165 h 2617208"/>
                <a:gd name="connsiteX6" fmla="*/ 2322122 w 2336015"/>
                <a:gd name="connsiteY6" fmla="*/ 540758 h 2617208"/>
                <a:gd name="connsiteX7" fmla="*/ 2307834 w 2336015"/>
                <a:gd name="connsiteY7" fmla="*/ 531233 h 2617208"/>
                <a:gd name="connsiteX8" fmla="*/ 2264972 w 2336015"/>
                <a:gd name="connsiteY8" fmla="*/ 512183 h 2617208"/>
                <a:gd name="connsiteX9" fmla="*/ 2241159 w 2336015"/>
                <a:gd name="connsiteY9" fmla="*/ 485990 h 2617208"/>
                <a:gd name="connsiteX10" fmla="*/ 2231634 w 2336015"/>
                <a:gd name="connsiteY10" fmla="*/ 464558 h 2617208"/>
                <a:gd name="connsiteX11" fmla="*/ 2212584 w 2336015"/>
                <a:gd name="connsiteY11" fmla="*/ 455033 h 2617208"/>
                <a:gd name="connsiteX12" fmla="*/ 2198297 w 2336015"/>
                <a:gd name="connsiteY12" fmla="*/ 445508 h 2617208"/>
                <a:gd name="connsiteX13" fmla="*/ 2179247 w 2336015"/>
                <a:gd name="connsiteY13" fmla="*/ 450271 h 2617208"/>
                <a:gd name="connsiteX14" fmla="*/ 2155434 w 2336015"/>
                <a:gd name="connsiteY14" fmla="*/ 426458 h 2617208"/>
                <a:gd name="connsiteX15" fmla="*/ 2136384 w 2336015"/>
                <a:gd name="connsiteY15" fmla="*/ 397883 h 2617208"/>
                <a:gd name="connsiteX16" fmla="*/ 2126859 w 2336015"/>
                <a:gd name="connsiteY16" fmla="*/ 369308 h 2617208"/>
                <a:gd name="connsiteX17" fmla="*/ 2103047 w 2336015"/>
                <a:gd name="connsiteY17" fmla="*/ 369308 h 2617208"/>
                <a:gd name="connsiteX18" fmla="*/ 2088759 w 2336015"/>
                <a:gd name="connsiteY18" fmla="*/ 355021 h 2617208"/>
                <a:gd name="connsiteX19" fmla="*/ 2050660 w 2336015"/>
                <a:gd name="connsiteY19" fmla="*/ 347877 h 2617208"/>
                <a:gd name="connsiteX20" fmla="*/ 2007797 w 2336015"/>
                <a:gd name="connsiteY20" fmla="*/ 335971 h 2617208"/>
                <a:gd name="connsiteX21" fmla="*/ 1976841 w 2336015"/>
                <a:gd name="connsiteY21" fmla="*/ 333589 h 2617208"/>
                <a:gd name="connsiteX22" fmla="*/ 1948266 w 2336015"/>
                <a:gd name="connsiteY22" fmla="*/ 328827 h 2617208"/>
                <a:gd name="connsiteX23" fmla="*/ 1926834 w 2336015"/>
                <a:gd name="connsiteY23" fmla="*/ 312158 h 2617208"/>
                <a:gd name="connsiteX24" fmla="*/ 1912547 w 2336015"/>
                <a:gd name="connsiteY24" fmla="*/ 316921 h 2617208"/>
                <a:gd name="connsiteX25" fmla="*/ 1841109 w 2336015"/>
                <a:gd name="connsiteY25" fmla="*/ 302633 h 2617208"/>
                <a:gd name="connsiteX26" fmla="*/ 1812534 w 2336015"/>
                <a:gd name="connsiteY26" fmla="*/ 293108 h 2617208"/>
                <a:gd name="connsiteX27" fmla="*/ 1798247 w 2336015"/>
                <a:gd name="connsiteY27" fmla="*/ 288346 h 2617208"/>
                <a:gd name="connsiteX28" fmla="*/ 1783959 w 2336015"/>
                <a:gd name="connsiteY28" fmla="*/ 297871 h 2617208"/>
                <a:gd name="connsiteX29" fmla="*/ 1769672 w 2336015"/>
                <a:gd name="connsiteY29" fmla="*/ 302633 h 2617208"/>
                <a:gd name="connsiteX30" fmla="*/ 1741097 w 2336015"/>
                <a:gd name="connsiteY30" fmla="*/ 331208 h 2617208"/>
                <a:gd name="connsiteX31" fmla="*/ 1717284 w 2336015"/>
                <a:gd name="connsiteY31" fmla="*/ 326446 h 2617208"/>
                <a:gd name="connsiteX32" fmla="*/ 1683947 w 2336015"/>
                <a:gd name="connsiteY32" fmla="*/ 316921 h 2617208"/>
                <a:gd name="connsiteX33" fmla="*/ 1650609 w 2336015"/>
                <a:gd name="connsiteY33" fmla="*/ 312158 h 2617208"/>
                <a:gd name="connsiteX34" fmla="*/ 1622034 w 2336015"/>
                <a:gd name="connsiteY34" fmla="*/ 307396 h 2617208"/>
                <a:gd name="connsiteX35" fmla="*/ 1581553 w 2336015"/>
                <a:gd name="connsiteY35" fmla="*/ 290727 h 2617208"/>
                <a:gd name="connsiteX36" fmla="*/ 1552978 w 2336015"/>
                <a:gd name="connsiteY36" fmla="*/ 290727 h 2617208"/>
                <a:gd name="connsiteX37" fmla="*/ 1541072 w 2336015"/>
                <a:gd name="connsiteY37" fmla="*/ 274058 h 2617208"/>
                <a:gd name="connsiteX38" fmla="*/ 1526784 w 2336015"/>
                <a:gd name="connsiteY38" fmla="*/ 255008 h 2617208"/>
                <a:gd name="connsiteX39" fmla="*/ 1522021 w 2336015"/>
                <a:gd name="connsiteY39" fmla="*/ 228814 h 2617208"/>
                <a:gd name="connsiteX40" fmla="*/ 1533929 w 2336015"/>
                <a:gd name="connsiteY40" fmla="*/ 200240 h 2617208"/>
                <a:gd name="connsiteX41" fmla="*/ 1564884 w 2336015"/>
                <a:gd name="connsiteY41" fmla="*/ 174046 h 2617208"/>
                <a:gd name="connsiteX42" fmla="*/ 1557740 w 2336015"/>
                <a:gd name="connsiteY42" fmla="*/ 147852 h 2617208"/>
                <a:gd name="connsiteX43" fmla="*/ 1564884 w 2336015"/>
                <a:gd name="connsiteY43" fmla="*/ 116895 h 2617208"/>
                <a:gd name="connsiteX44" fmla="*/ 1583934 w 2336015"/>
                <a:gd name="connsiteY44" fmla="*/ 93083 h 2617208"/>
                <a:gd name="connsiteX45" fmla="*/ 1588697 w 2336015"/>
                <a:gd name="connsiteY45" fmla="*/ 78796 h 2617208"/>
                <a:gd name="connsiteX46" fmla="*/ 1579172 w 2336015"/>
                <a:gd name="connsiteY46" fmla="*/ 64508 h 2617208"/>
                <a:gd name="connsiteX47" fmla="*/ 1545834 w 2336015"/>
                <a:gd name="connsiteY47" fmla="*/ 38314 h 2617208"/>
                <a:gd name="connsiteX48" fmla="*/ 1522022 w 2336015"/>
                <a:gd name="connsiteY48" fmla="*/ 35933 h 2617208"/>
                <a:gd name="connsiteX49" fmla="*/ 1507734 w 2336015"/>
                <a:gd name="connsiteY49" fmla="*/ 214 h 2617208"/>
                <a:gd name="connsiteX50" fmla="*/ 1365652 w 2336015"/>
                <a:gd name="connsiteY50" fmla="*/ 51808 h 2617208"/>
                <a:gd name="connsiteX51" fmla="*/ 1144197 w 2336015"/>
                <a:gd name="connsiteY51" fmla="*/ 174046 h 2617208"/>
                <a:gd name="connsiteX52" fmla="*/ 972747 w 2336015"/>
                <a:gd name="connsiteY52" fmla="*/ 272471 h 2617208"/>
                <a:gd name="connsiteX53" fmla="*/ 783834 w 2336015"/>
                <a:gd name="connsiteY53" fmla="*/ 316921 h 2617208"/>
                <a:gd name="connsiteX54" fmla="*/ 712397 w 2336015"/>
                <a:gd name="connsiteY54" fmla="*/ 345496 h 2617208"/>
                <a:gd name="connsiteX55" fmla="*/ 702872 w 2336015"/>
                <a:gd name="connsiteY55" fmla="*/ 374071 h 2617208"/>
                <a:gd name="connsiteX56" fmla="*/ 698109 w 2336015"/>
                <a:gd name="connsiteY56" fmla="*/ 388358 h 2617208"/>
                <a:gd name="connsiteX57" fmla="*/ 683822 w 2336015"/>
                <a:gd name="connsiteY57" fmla="*/ 419314 h 2617208"/>
                <a:gd name="connsiteX58" fmla="*/ 702872 w 2336015"/>
                <a:gd name="connsiteY58" fmla="*/ 445508 h 2617208"/>
                <a:gd name="connsiteX59" fmla="*/ 731447 w 2336015"/>
                <a:gd name="connsiteY59" fmla="*/ 455033 h 2617208"/>
                <a:gd name="connsiteX60" fmla="*/ 740972 w 2336015"/>
                <a:gd name="connsiteY60" fmla="*/ 469321 h 2617208"/>
                <a:gd name="connsiteX61" fmla="*/ 745734 w 2336015"/>
                <a:gd name="connsiteY61" fmla="*/ 483608 h 2617208"/>
                <a:gd name="connsiteX62" fmla="*/ 745734 w 2336015"/>
                <a:gd name="connsiteY62" fmla="*/ 495514 h 2617208"/>
                <a:gd name="connsiteX63" fmla="*/ 748115 w 2336015"/>
                <a:gd name="connsiteY63" fmla="*/ 516946 h 2617208"/>
                <a:gd name="connsiteX64" fmla="*/ 755259 w 2336015"/>
                <a:gd name="connsiteY64" fmla="*/ 535996 h 2617208"/>
                <a:gd name="connsiteX65" fmla="*/ 745734 w 2336015"/>
                <a:gd name="connsiteY65" fmla="*/ 564571 h 2617208"/>
                <a:gd name="connsiteX66" fmla="*/ 736209 w 2336015"/>
                <a:gd name="connsiteY66" fmla="*/ 578858 h 2617208"/>
                <a:gd name="connsiteX67" fmla="*/ 736209 w 2336015"/>
                <a:gd name="connsiteY67" fmla="*/ 650296 h 2617208"/>
                <a:gd name="connsiteX68" fmla="*/ 740972 w 2336015"/>
                <a:gd name="connsiteY68" fmla="*/ 664583 h 2617208"/>
                <a:gd name="connsiteX69" fmla="*/ 745734 w 2336015"/>
                <a:gd name="connsiteY69" fmla="*/ 683633 h 2617208"/>
                <a:gd name="connsiteX70" fmla="*/ 760022 w 2336015"/>
                <a:gd name="connsiteY70" fmla="*/ 731258 h 2617208"/>
                <a:gd name="connsiteX71" fmla="*/ 764784 w 2336015"/>
                <a:gd name="connsiteY71" fmla="*/ 745546 h 2617208"/>
                <a:gd name="connsiteX72" fmla="*/ 771928 w 2336015"/>
                <a:gd name="connsiteY72" fmla="*/ 790789 h 2617208"/>
                <a:gd name="connsiteX73" fmla="*/ 750497 w 2336015"/>
                <a:gd name="connsiteY73" fmla="*/ 812221 h 2617208"/>
                <a:gd name="connsiteX74" fmla="*/ 731447 w 2336015"/>
                <a:gd name="connsiteY74" fmla="*/ 816983 h 2617208"/>
                <a:gd name="connsiteX75" fmla="*/ 712397 w 2336015"/>
                <a:gd name="connsiteY75" fmla="*/ 824127 h 2617208"/>
                <a:gd name="connsiteX76" fmla="*/ 683822 w 2336015"/>
                <a:gd name="connsiteY76" fmla="*/ 843177 h 2617208"/>
                <a:gd name="connsiteX77" fmla="*/ 674297 w 2336015"/>
                <a:gd name="connsiteY77" fmla="*/ 859846 h 2617208"/>
                <a:gd name="connsiteX78" fmla="*/ 660009 w 2336015"/>
                <a:gd name="connsiteY78" fmla="*/ 869371 h 2617208"/>
                <a:gd name="connsiteX79" fmla="*/ 650484 w 2336015"/>
                <a:gd name="connsiteY79" fmla="*/ 883658 h 2617208"/>
                <a:gd name="connsiteX80" fmla="*/ 640959 w 2336015"/>
                <a:gd name="connsiteY80" fmla="*/ 964621 h 2617208"/>
                <a:gd name="connsiteX81" fmla="*/ 626672 w 2336015"/>
                <a:gd name="connsiteY81" fmla="*/ 997958 h 2617208"/>
                <a:gd name="connsiteX82" fmla="*/ 593334 w 2336015"/>
                <a:gd name="connsiteY82" fmla="*/ 1012246 h 2617208"/>
                <a:gd name="connsiteX83" fmla="*/ 588572 w 2336015"/>
                <a:gd name="connsiteY83" fmla="*/ 1026533 h 2617208"/>
                <a:gd name="connsiteX84" fmla="*/ 593334 w 2336015"/>
                <a:gd name="connsiteY84" fmla="*/ 1040821 h 2617208"/>
                <a:gd name="connsiteX85" fmla="*/ 579047 w 2336015"/>
                <a:gd name="connsiteY85" fmla="*/ 1055108 h 2617208"/>
                <a:gd name="connsiteX86" fmla="*/ 569521 w 2336015"/>
                <a:gd name="connsiteY86" fmla="*/ 1097971 h 2617208"/>
                <a:gd name="connsiteX87" fmla="*/ 552854 w 2336015"/>
                <a:gd name="connsiteY87" fmla="*/ 1128926 h 2617208"/>
                <a:gd name="connsiteX88" fmla="*/ 533803 w 2336015"/>
                <a:gd name="connsiteY88" fmla="*/ 1150358 h 2617208"/>
                <a:gd name="connsiteX89" fmla="*/ 519515 w 2336015"/>
                <a:gd name="connsiteY89" fmla="*/ 1178933 h 2617208"/>
                <a:gd name="connsiteX90" fmla="*/ 498084 w 2336015"/>
                <a:gd name="connsiteY90" fmla="*/ 1226558 h 2617208"/>
                <a:gd name="connsiteX91" fmla="*/ 493322 w 2336015"/>
                <a:gd name="connsiteY91" fmla="*/ 1240846 h 2617208"/>
                <a:gd name="connsiteX92" fmla="*/ 474272 w 2336015"/>
                <a:gd name="connsiteY92" fmla="*/ 1274183 h 2617208"/>
                <a:gd name="connsiteX93" fmla="*/ 464747 w 2336015"/>
                <a:gd name="connsiteY93" fmla="*/ 1293233 h 2617208"/>
                <a:gd name="connsiteX94" fmla="*/ 459984 w 2336015"/>
                <a:gd name="connsiteY94" fmla="*/ 1307521 h 2617208"/>
                <a:gd name="connsiteX95" fmla="*/ 450459 w 2336015"/>
                <a:gd name="connsiteY95" fmla="*/ 1321808 h 2617208"/>
                <a:gd name="connsiteX96" fmla="*/ 436172 w 2336015"/>
                <a:gd name="connsiteY96" fmla="*/ 1359908 h 2617208"/>
                <a:gd name="connsiteX97" fmla="*/ 412359 w 2336015"/>
                <a:gd name="connsiteY97" fmla="*/ 1402771 h 2617208"/>
                <a:gd name="connsiteX98" fmla="*/ 398072 w 2336015"/>
                <a:gd name="connsiteY98" fmla="*/ 1436109 h 2617208"/>
                <a:gd name="connsiteX99" fmla="*/ 393310 w 2336015"/>
                <a:gd name="connsiteY99" fmla="*/ 1464683 h 2617208"/>
                <a:gd name="connsiteX100" fmla="*/ 379022 w 2336015"/>
                <a:gd name="connsiteY100" fmla="*/ 1526596 h 2617208"/>
                <a:gd name="connsiteX101" fmla="*/ 374259 w 2336015"/>
                <a:gd name="connsiteY101" fmla="*/ 1564696 h 2617208"/>
                <a:gd name="connsiteX102" fmla="*/ 369497 w 2336015"/>
                <a:gd name="connsiteY102" fmla="*/ 1578983 h 2617208"/>
                <a:gd name="connsiteX103" fmla="*/ 357591 w 2336015"/>
                <a:gd name="connsiteY103" fmla="*/ 1614702 h 2617208"/>
                <a:gd name="connsiteX104" fmla="*/ 343303 w 2336015"/>
                <a:gd name="connsiteY104" fmla="*/ 1659946 h 2617208"/>
                <a:gd name="connsiteX105" fmla="*/ 336159 w 2336015"/>
                <a:gd name="connsiteY105" fmla="*/ 1683758 h 2617208"/>
                <a:gd name="connsiteX106" fmla="*/ 326634 w 2336015"/>
                <a:gd name="connsiteY106" fmla="*/ 1698046 h 2617208"/>
                <a:gd name="connsiteX107" fmla="*/ 321872 w 2336015"/>
                <a:gd name="connsiteY107" fmla="*/ 1712333 h 2617208"/>
                <a:gd name="connsiteX108" fmla="*/ 307584 w 2336015"/>
                <a:gd name="connsiteY108" fmla="*/ 1721858 h 2617208"/>
                <a:gd name="connsiteX109" fmla="*/ 293297 w 2336015"/>
                <a:gd name="connsiteY109" fmla="*/ 1750433 h 2617208"/>
                <a:gd name="connsiteX110" fmla="*/ 283772 w 2336015"/>
                <a:gd name="connsiteY110" fmla="*/ 1779008 h 2617208"/>
                <a:gd name="connsiteX111" fmla="*/ 267103 w 2336015"/>
                <a:gd name="connsiteY111" fmla="*/ 1809965 h 2617208"/>
                <a:gd name="connsiteX112" fmla="*/ 231384 w 2336015"/>
                <a:gd name="connsiteY112" fmla="*/ 1845683 h 2617208"/>
                <a:gd name="connsiteX113" fmla="*/ 207572 w 2336015"/>
                <a:gd name="connsiteY113" fmla="*/ 1869496 h 2617208"/>
                <a:gd name="connsiteX114" fmla="*/ 202809 w 2336015"/>
                <a:gd name="connsiteY114" fmla="*/ 1883783 h 2617208"/>
                <a:gd name="connsiteX115" fmla="*/ 174234 w 2336015"/>
                <a:gd name="connsiteY115" fmla="*/ 1902833 h 2617208"/>
                <a:gd name="connsiteX116" fmla="*/ 159947 w 2336015"/>
                <a:gd name="connsiteY116" fmla="*/ 1912358 h 2617208"/>
                <a:gd name="connsiteX117" fmla="*/ 131372 w 2336015"/>
                <a:gd name="connsiteY117" fmla="*/ 1940934 h 2617208"/>
                <a:gd name="connsiteX118" fmla="*/ 102797 w 2336015"/>
                <a:gd name="connsiteY118" fmla="*/ 1952839 h 2617208"/>
                <a:gd name="connsiteX119" fmla="*/ 78985 w 2336015"/>
                <a:gd name="connsiteY119" fmla="*/ 1964745 h 2617208"/>
                <a:gd name="connsiteX120" fmla="*/ 45647 w 2336015"/>
                <a:gd name="connsiteY120" fmla="*/ 1981414 h 2617208"/>
                <a:gd name="connsiteX121" fmla="*/ 24215 w 2336015"/>
                <a:gd name="connsiteY121" fmla="*/ 1986177 h 2617208"/>
                <a:gd name="connsiteX122" fmla="*/ 403 w 2336015"/>
                <a:gd name="connsiteY122" fmla="*/ 1995702 h 2617208"/>
                <a:gd name="connsiteX123" fmla="*/ 12309 w 2336015"/>
                <a:gd name="connsiteY123" fmla="*/ 2036183 h 2617208"/>
                <a:gd name="connsiteX124" fmla="*/ 43265 w 2336015"/>
                <a:gd name="connsiteY124" fmla="*/ 2062377 h 2617208"/>
                <a:gd name="connsiteX125" fmla="*/ 67079 w 2336015"/>
                <a:gd name="connsiteY125" fmla="*/ 2079046 h 2617208"/>
                <a:gd name="connsiteX126" fmla="*/ 90890 w 2336015"/>
                <a:gd name="connsiteY126" fmla="*/ 2083808 h 2617208"/>
                <a:gd name="connsiteX127" fmla="*/ 114703 w 2336015"/>
                <a:gd name="connsiteY127" fmla="*/ 2105239 h 2617208"/>
                <a:gd name="connsiteX128" fmla="*/ 119466 w 2336015"/>
                <a:gd name="connsiteY128" fmla="*/ 2133815 h 2617208"/>
                <a:gd name="connsiteX129" fmla="*/ 126609 w 2336015"/>
                <a:gd name="connsiteY129" fmla="*/ 2155246 h 2617208"/>
                <a:gd name="connsiteX130" fmla="*/ 121847 w 2336015"/>
                <a:gd name="connsiteY130" fmla="*/ 2193346 h 2617208"/>
                <a:gd name="connsiteX131" fmla="*/ 112322 w 2336015"/>
                <a:gd name="connsiteY131" fmla="*/ 2212396 h 2617208"/>
                <a:gd name="connsiteX132" fmla="*/ 100416 w 2336015"/>
                <a:gd name="connsiteY132" fmla="*/ 2231445 h 2617208"/>
                <a:gd name="connsiteX133" fmla="*/ 71841 w 2336015"/>
                <a:gd name="connsiteY133" fmla="*/ 2233827 h 2617208"/>
                <a:gd name="connsiteX134" fmla="*/ 50409 w 2336015"/>
                <a:gd name="connsiteY134" fmla="*/ 2260021 h 2617208"/>
                <a:gd name="connsiteX135" fmla="*/ 21834 w 2336015"/>
                <a:gd name="connsiteY135" fmla="*/ 2274308 h 2617208"/>
                <a:gd name="connsiteX136" fmla="*/ 31359 w 2336015"/>
                <a:gd name="connsiteY136" fmla="*/ 2298121 h 2617208"/>
                <a:gd name="connsiteX137" fmla="*/ 21834 w 2336015"/>
                <a:gd name="connsiteY137" fmla="*/ 2331458 h 2617208"/>
                <a:gd name="connsiteX138" fmla="*/ 12309 w 2336015"/>
                <a:gd name="connsiteY138" fmla="*/ 2345746 h 2617208"/>
                <a:gd name="connsiteX139" fmla="*/ 374259 w 2336015"/>
                <a:gd name="connsiteY139" fmla="*/ 2617208 h 2617208"/>
                <a:gd name="connsiteX140" fmla="*/ 702872 w 2336015"/>
                <a:gd name="connsiteY140" fmla="*/ 2474333 h 2617208"/>
                <a:gd name="connsiteX0" fmla="*/ 702872 w 2336015"/>
                <a:gd name="connsiteY0" fmla="*/ 2474333 h 2617208"/>
                <a:gd name="connsiteX1" fmla="*/ 1067997 w 2336015"/>
                <a:gd name="connsiteY1" fmla="*/ 2039358 h 2617208"/>
                <a:gd name="connsiteX2" fmla="*/ 1243416 w 2336015"/>
                <a:gd name="connsiteY2" fmla="*/ 1624227 h 2617208"/>
                <a:gd name="connsiteX3" fmla="*/ 1525990 w 2336015"/>
                <a:gd name="connsiteY3" fmla="*/ 1274184 h 2617208"/>
                <a:gd name="connsiteX4" fmla="*/ 1956997 w 2336015"/>
                <a:gd name="connsiteY4" fmla="*/ 991608 h 2617208"/>
                <a:gd name="connsiteX5" fmla="*/ 2280846 w 2336015"/>
                <a:gd name="connsiteY5" fmla="*/ 743165 h 2617208"/>
                <a:gd name="connsiteX6" fmla="*/ 2322122 w 2336015"/>
                <a:gd name="connsiteY6" fmla="*/ 540758 h 2617208"/>
                <a:gd name="connsiteX7" fmla="*/ 2307834 w 2336015"/>
                <a:gd name="connsiteY7" fmla="*/ 531233 h 2617208"/>
                <a:gd name="connsiteX8" fmla="*/ 2264972 w 2336015"/>
                <a:gd name="connsiteY8" fmla="*/ 512183 h 2617208"/>
                <a:gd name="connsiteX9" fmla="*/ 2241159 w 2336015"/>
                <a:gd name="connsiteY9" fmla="*/ 485990 h 2617208"/>
                <a:gd name="connsiteX10" fmla="*/ 2231634 w 2336015"/>
                <a:gd name="connsiteY10" fmla="*/ 464558 h 2617208"/>
                <a:gd name="connsiteX11" fmla="*/ 2212584 w 2336015"/>
                <a:gd name="connsiteY11" fmla="*/ 455033 h 2617208"/>
                <a:gd name="connsiteX12" fmla="*/ 2198297 w 2336015"/>
                <a:gd name="connsiteY12" fmla="*/ 445508 h 2617208"/>
                <a:gd name="connsiteX13" fmla="*/ 2179247 w 2336015"/>
                <a:gd name="connsiteY13" fmla="*/ 450271 h 2617208"/>
                <a:gd name="connsiteX14" fmla="*/ 2155434 w 2336015"/>
                <a:gd name="connsiteY14" fmla="*/ 426458 h 2617208"/>
                <a:gd name="connsiteX15" fmla="*/ 2136384 w 2336015"/>
                <a:gd name="connsiteY15" fmla="*/ 397883 h 2617208"/>
                <a:gd name="connsiteX16" fmla="*/ 2126859 w 2336015"/>
                <a:gd name="connsiteY16" fmla="*/ 369308 h 2617208"/>
                <a:gd name="connsiteX17" fmla="*/ 2103047 w 2336015"/>
                <a:gd name="connsiteY17" fmla="*/ 369308 h 2617208"/>
                <a:gd name="connsiteX18" fmla="*/ 2088759 w 2336015"/>
                <a:gd name="connsiteY18" fmla="*/ 355021 h 2617208"/>
                <a:gd name="connsiteX19" fmla="*/ 2050660 w 2336015"/>
                <a:gd name="connsiteY19" fmla="*/ 347877 h 2617208"/>
                <a:gd name="connsiteX20" fmla="*/ 2007797 w 2336015"/>
                <a:gd name="connsiteY20" fmla="*/ 335971 h 2617208"/>
                <a:gd name="connsiteX21" fmla="*/ 1976841 w 2336015"/>
                <a:gd name="connsiteY21" fmla="*/ 333589 h 2617208"/>
                <a:gd name="connsiteX22" fmla="*/ 1948266 w 2336015"/>
                <a:gd name="connsiteY22" fmla="*/ 328827 h 2617208"/>
                <a:gd name="connsiteX23" fmla="*/ 1926834 w 2336015"/>
                <a:gd name="connsiteY23" fmla="*/ 312158 h 2617208"/>
                <a:gd name="connsiteX24" fmla="*/ 1912547 w 2336015"/>
                <a:gd name="connsiteY24" fmla="*/ 316921 h 2617208"/>
                <a:gd name="connsiteX25" fmla="*/ 1841109 w 2336015"/>
                <a:gd name="connsiteY25" fmla="*/ 302633 h 2617208"/>
                <a:gd name="connsiteX26" fmla="*/ 1812534 w 2336015"/>
                <a:gd name="connsiteY26" fmla="*/ 293108 h 2617208"/>
                <a:gd name="connsiteX27" fmla="*/ 1798247 w 2336015"/>
                <a:gd name="connsiteY27" fmla="*/ 288346 h 2617208"/>
                <a:gd name="connsiteX28" fmla="*/ 1783959 w 2336015"/>
                <a:gd name="connsiteY28" fmla="*/ 297871 h 2617208"/>
                <a:gd name="connsiteX29" fmla="*/ 1769672 w 2336015"/>
                <a:gd name="connsiteY29" fmla="*/ 302633 h 2617208"/>
                <a:gd name="connsiteX30" fmla="*/ 1741097 w 2336015"/>
                <a:gd name="connsiteY30" fmla="*/ 331208 h 2617208"/>
                <a:gd name="connsiteX31" fmla="*/ 1717284 w 2336015"/>
                <a:gd name="connsiteY31" fmla="*/ 326446 h 2617208"/>
                <a:gd name="connsiteX32" fmla="*/ 1683947 w 2336015"/>
                <a:gd name="connsiteY32" fmla="*/ 316921 h 2617208"/>
                <a:gd name="connsiteX33" fmla="*/ 1650609 w 2336015"/>
                <a:gd name="connsiteY33" fmla="*/ 312158 h 2617208"/>
                <a:gd name="connsiteX34" fmla="*/ 1622034 w 2336015"/>
                <a:gd name="connsiteY34" fmla="*/ 307396 h 2617208"/>
                <a:gd name="connsiteX35" fmla="*/ 1581553 w 2336015"/>
                <a:gd name="connsiteY35" fmla="*/ 290727 h 2617208"/>
                <a:gd name="connsiteX36" fmla="*/ 1552978 w 2336015"/>
                <a:gd name="connsiteY36" fmla="*/ 290727 h 2617208"/>
                <a:gd name="connsiteX37" fmla="*/ 1541072 w 2336015"/>
                <a:gd name="connsiteY37" fmla="*/ 274058 h 2617208"/>
                <a:gd name="connsiteX38" fmla="*/ 1526784 w 2336015"/>
                <a:gd name="connsiteY38" fmla="*/ 255008 h 2617208"/>
                <a:gd name="connsiteX39" fmla="*/ 1522021 w 2336015"/>
                <a:gd name="connsiteY39" fmla="*/ 228814 h 2617208"/>
                <a:gd name="connsiteX40" fmla="*/ 1533929 w 2336015"/>
                <a:gd name="connsiteY40" fmla="*/ 200240 h 2617208"/>
                <a:gd name="connsiteX41" fmla="*/ 1564884 w 2336015"/>
                <a:gd name="connsiteY41" fmla="*/ 174046 h 2617208"/>
                <a:gd name="connsiteX42" fmla="*/ 1557740 w 2336015"/>
                <a:gd name="connsiteY42" fmla="*/ 147852 h 2617208"/>
                <a:gd name="connsiteX43" fmla="*/ 1564884 w 2336015"/>
                <a:gd name="connsiteY43" fmla="*/ 116895 h 2617208"/>
                <a:gd name="connsiteX44" fmla="*/ 1583934 w 2336015"/>
                <a:gd name="connsiteY44" fmla="*/ 93083 h 2617208"/>
                <a:gd name="connsiteX45" fmla="*/ 1588697 w 2336015"/>
                <a:gd name="connsiteY45" fmla="*/ 78796 h 2617208"/>
                <a:gd name="connsiteX46" fmla="*/ 1579172 w 2336015"/>
                <a:gd name="connsiteY46" fmla="*/ 64508 h 2617208"/>
                <a:gd name="connsiteX47" fmla="*/ 1545834 w 2336015"/>
                <a:gd name="connsiteY47" fmla="*/ 38314 h 2617208"/>
                <a:gd name="connsiteX48" fmla="*/ 1522022 w 2336015"/>
                <a:gd name="connsiteY48" fmla="*/ 35933 h 2617208"/>
                <a:gd name="connsiteX49" fmla="*/ 1507734 w 2336015"/>
                <a:gd name="connsiteY49" fmla="*/ 214 h 2617208"/>
                <a:gd name="connsiteX50" fmla="*/ 1365652 w 2336015"/>
                <a:gd name="connsiteY50" fmla="*/ 51808 h 2617208"/>
                <a:gd name="connsiteX51" fmla="*/ 1144197 w 2336015"/>
                <a:gd name="connsiteY51" fmla="*/ 174046 h 2617208"/>
                <a:gd name="connsiteX52" fmla="*/ 937029 w 2336015"/>
                <a:gd name="connsiteY52" fmla="*/ 286758 h 2617208"/>
                <a:gd name="connsiteX53" fmla="*/ 783834 w 2336015"/>
                <a:gd name="connsiteY53" fmla="*/ 316921 h 2617208"/>
                <a:gd name="connsiteX54" fmla="*/ 712397 w 2336015"/>
                <a:gd name="connsiteY54" fmla="*/ 345496 h 2617208"/>
                <a:gd name="connsiteX55" fmla="*/ 702872 w 2336015"/>
                <a:gd name="connsiteY55" fmla="*/ 374071 h 2617208"/>
                <a:gd name="connsiteX56" fmla="*/ 698109 w 2336015"/>
                <a:gd name="connsiteY56" fmla="*/ 388358 h 2617208"/>
                <a:gd name="connsiteX57" fmla="*/ 683822 w 2336015"/>
                <a:gd name="connsiteY57" fmla="*/ 419314 h 2617208"/>
                <a:gd name="connsiteX58" fmla="*/ 702872 w 2336015"/>
                <a:gd name="connsiteY58" fmla="*/ 445508 h 2617208"/>
                <a:gd name="connsiteX59" fmla="*/ 731447 w 2336015"/>
                <a:gd name="connsiteY59" fmla="*/ 455033 h 2617208"/>
                <a:gd name="connsiteX60" fmla="*/ 740972 w 2336015"/>
                <a:gd name="connsiteY60" fmla="*/ 469321 h 2617208"/>
                <a:gd name="connsiteX61" fmla="*/ 745734 w 2336015"/>
                <a:gd name="connsiteY61" fmla="*/ 483608 h 2617208"/>
                <a:gd name="connsiteX62" fmla="*/ 745734 w 2336015"/>
                <a:gd name="connsiteY62" fmla="*/ 495514 h 2617208"/>
                <a:gd name="connsiteX63" fmla="*/ 748115 w 2336015"/>
                <a:gd name="connsiteY63" fmla="*/ 516946 h 2617208"/>
                <a:gd name="connsiteX64" fmla="*/ 755259 w 2336015"/>
                <a:gd name="connsiteY64" fmla="*/ 535996 h 2617208"/>
                <a:gd name="connsiteX65" fmla="*/ 745734 w 2336015"/>
                <a:gd name="connsiteY65" fmla="*/ 564571 h 2617208"/>
                <a:gd name="connsiteX66" fmla="*/ 736209 w 2336015"/>
                <a:gd name="connsiteY66" fmla="*/ 578858 h 2617208"/>
                <a:gd name="connsiteX67" fmla="*/ 736209 w 2336015"/>
                <a:gd name="connsiteY67" fmla="*/ 650296 h 2617208"/>
                <a:gd name="connsiteX68" fmla="*/ 740972 w 2336015"/>
                <a:gd name="connsiteY68" fmla="*/ 664583 h 2617208"/>
                <a:gd name="connsiteX69" fmla="*/ 745734 w 2336015"/>
                <a:gd name="connsiteY69" fmla="*/ 683633 h 2617208"/>
                <a:gd name="connsiteX70" fmla="*/ 760022 w 2336015"/>
                <a:gd name="connsiteY70" fmla="*/ 731258 h 2617208"/>
                <a:gd name="connsiteX71" fmla="*/ 764784 w 2336015"/>
                <a:gd name="connsiteY71" fmla="*/ 745546 h 2617208"/>
                <a:gd name="connsiteX72" fmla="*/ 771928 w 2336015"/>
                <a:gd name="connsiteY72" fmla="*/ 790789 h 2617208"/>
                <a:gd name="connsiteX73" fmla="*/ 750497 w 2336015"/>
                <a:gd name="connsiteY73" fmla="*/ 812221 h 2617208"/>
                <a:gd name="connsiteX74" fmla="*/ 731447 w 2336015"/>
                <a:gd name="connsiteY74" fmla="*/ 816983 h 2617208"/>
                <a:gd name="connsiteX75" fmla="*/ 712397 w 2336015"/>
                <a:gd name="connsiteY75" fmla="*/ 824127 h 2617208"/>
                <a:gd name="connsiteX76" fmla="*/ 683822 w 2336015"/>
                <a:gd name="connsiteY76" fmla="*/ 843177 h 2617208"/>
                <a:gd name="connsiteX77" fmla="*/ 674297 w 2336015"/>
                <a:gd name="connsiteY77" fmla="*/ 859846 h 2617208"/>
                <a:gd name="connsiteX78" fmla="*/ 660009 w 2336015"/>
                <a:gd name="connsiteY78" fmla="*/ 869371 h 2617208"/>
                <a:gd name="connsiteX79" fmla="*/ 650484 w 2336015"/>
                <a:gd name="connsiteY79" fmla="*/ 883658 h 2617208"/>
                <a:gd name="connsiteX80" fmla="*/ 640959 w 2336015"/>
                <a:gd name="connsiteY80" fmla="*/ 964621 h 2617208"/>
                <a:gd name="connsiteX81" fmla="*/ 626672 w 2336015"/>
                <a:gd name="connsiteY81" fmla="*/ 997958 h 2617208"/>
                <a:gd name="connsiteX82" fmla="*/ 593334 w 2336015"/>
                <a:gd name="connsiteY82" fmla="*/ 1012246 h 2617208"/>
                <a:gd name="connsiteX83" fmla="*/ 588572 w 2336015"/>
                <a:gd name="connsiteY83" fmla="*/ 1026533 h 2617208"/>
                <a:gd name="connsiteX84" fmla="*/ 593334 w 2336015"/>
                <a:gd name="connsiteY84" fmla="*/ 1040821 h 2617208"/>
                <a:gd name="connsiteX85" fmla="*/ 579047 w 2336015"/>
                <a:gd name="connsiteY85" fmla="*/ 1055108 h 2617208"/>
                <a:gd name="connsiteX86" fmla="*/ 569521 w 2336015"/>
                <a:gd name="connsiteY86" fmla="*/ 1097971 h 2617208"/>
                <a:gd name="connsiteX87" fmla="*/ 552854 w 2336015"/>
                <a:gd name="connsiteY87" fmla="*/ 1128926 h 2617208"/>
                <a:gd name="connsiteX88" fmla="*/ 533803 w 2336015"/>
                <a:gd name="connsiteY88" fmla="*/ 1150358 h 2617208"/>
                <a:gd name="connsiteX89" fmla="*/ 519515 w 2336015"/>
                <a:gd name="connsiteY89" fmla="*/ 1178933 h 2617208"/>
                <a:gd name="connsiteX90" fmla="*/ 498084 w 2336015"/>
                <a:gd name="connsiteY90" fmla="*/ 1226558 h 2617208"/>
                <a:gd name="connsiteX91" fmla="*/ 493322 w 2336015"/>
                <a:gd name="connsiteY91" fmla="*/ 1240846 h 2617208"/>
                <a:gd name="connsiteX92" fmla="*/ 474272 w 2336015"/>
                <a:gd name="connsiteY92" fmla="*/ 1274183 h 2617208"/>
                <a:gd name="connsiteX93" fmla="*/ 464747 w 2336015"/>
                <a:gd name="connsiteY93" fmla="*/ 1293233 h 2617208"/>
                <a:gd name="connsiteX94" fmla="*/ 459984 w 2336015"/>
                <a:gd name="connsiteY94" fmla="*/ 1307521 h 2617208"/>
                <a:gd name="connsiteX95" fmla="*/ 450459 w 2336015"/>
                <a:gd name="connsiteY95" fmla="*/ 1321808 h 2617208"/>
                <a:gd name="connsiteX96" fmla="*/ 436172 w 2336015"/>
                <a:gd name="connsiteY96" fmla="*/ 1359908 h 2617208"/>
                <a:gd name="connsiteX97" fmla="*/ 412359 w 2336015"/>
                <a:gd name="connsiteY97" fmla="*/ 1402771 h 2617208"/>
                <a:gd name="connsiteX98" fmla="*/ 398072 w 2336015"/>
                <a:gd name="connsiteY98" fmla="*/ 1436109 h 2617208"/>
                <a:gd name="connsiteX99" fmla="*/ 393310 w 2336015"/>
                <a:gd name="connsiteY99" fmla="*/ 1464683 h 2617208"/>
                <a:gd name="connsiteX100" fmla="*/ 379022 w 2336015"/>
                <a:gd name="connsiteY100" fmla="*/ 1526596 h 2617208"/>
                <a:gd name="connsiteX101" fmla="*/ 374259 w 2336015"/>
                <a:gd name="connsiteY101" fmla="*/ 1564696 h 2617208"/>
                <a:gd name="connsiteX102" fmla="*/ 369497 w 2336015"/>
                <a:gd name="connsiteY102" fmla="*/ 1578983 h 2617208"/>
                <a:gd name="connsiteX103" fmla="*/ 357591 w 2336015"/>
                <a:gd name="connsiteY103" fmla="*/ 1614702 h 2617208"/>
                <a:gd name="connsiteX104" fmla="*/ 343303 w 2336015"/>
                <a:gd name="connsiteY104" fmla="*/ 1659946 h 2617208"/>
                <a:gd name="connsiteX105" fmla="*/ 336159 w 2336015"/>
                <a:gd name="connsiteY105" fmla="*/ 1683758 h 2617208"/>
                <a:gd name="connsiteX106" fmla="*/ 326634 w 2336015"/>
                <a:gd name="connsiteY106" fmla="*/ 1698046 h 2617208"/>
                <a:gd name="connsiteX107" fmla="*/ 321872 w 2336015"/>
                <a:gd name="connsiteY107" fmla="*/ 1712333 h 2617208"/>
                <a:gd name="connsiteX108" fmla="*/ 307584 w 2336015"/>
                <a:gd name="connsiteY108" fmla="*/ 1721858 h 2617208"/>
                <a:gd name="connsiteX109" fmla="*/ 293297 w 2336015"/>
                <a:gd name="connsiteY109" fmla="*/ 1750433 h 2617208"/>
                <a:gd name="connsiteX110" fmla="*/ 283772 w 2336015"/>
                <a:gd name="connsiteY110" fmla="*/ 1779008 h 2617208"/>
                <a:gd name="connsiteX111" fmla="*/ 267103 w 2336015"/>
                <a:gd name="connsiteY111" fmla="*/ 1809965 h 2617208"/>
                <a:gd name="connsiteX112" fmla="*/ 231384 w 2336015"/>
                <a:gd name="connsiteY112" fmla="*/ 1845683 h 2617208"/>
                <a:gd name="connsiteX113" fmla="*/ 207572 w 2336015"/>
                <a:gd name="connsiteY113" fmla="*/ 1869496 h 2617208"/>
                <a:gd name="connsiteX114" fmla="*/ 202809 w 2336015"/>
                <a:gd name="connsiteY114" fmla="*/ 1883783 h 2617208"/>
                <a:gd name="connsiteX115" fmla="*/ 174234 w 2336015"/>
                <a:gd name="connsiteY115" fmla="*/ 1902833 h 2617208"/>
                <a:gd name="connsiteX116" fmla="*/ 159947 w 2336015"/>
                <a:gd name="connsiteY116" fmla="*/ 1912358 h 2617208"/>
                <a:gd name="connsiteX117" fmla="*/ 131372 w 2336015"/>
                <a:gd name="connsiteY117" fmla="*/ 1940934 h 2617208"/>
                <a:gd name="connsiteX118" fmla="*/ 102797 w 2336015"/>
                <a:gd name="connsiteY118" fmla="*/ 1952839 h 2617208"/>
                <a:gd name="connsiteX119" fmla="*/ 78985 w 2336015"/>
                <a:gd name="connsiteY119" fmla="*/ 1964745 h 2617208"/>
                <a:gd name="connsiteX120" fmla="*/ 45647 w 2336015"/>
                <a:gd name="connsiteY120" fmla="*/ 1981414 h 2617208"/>
                <a:gd name="connsiteX121" fmla="*/ 24215 w 2336015"/>
                <a:gd name="connsiteY121" fmla="*/ 1986177 h 2617208"/>
                <a:gd name="connsiteX122" fmla="*/ 403 w 2336015"/>
                <a:gd name="connsiteY122" fmla="*/ 1995702 h 2617208"/>
                <a:gd name="connsiteX123" fmla="*/ 12309 w 2336015"/>
                <a:gd name="connsiteY123" fmla="*/ 2036183 h 2617208"/>
                <a:gd name="connsiteX124" fmla="*/ 43265 w 2336015"/>
                <a:gd name="connsiteY124" fmla="*/ 2062377 h 2617208"/>
                <a:gd name="connsiteX125" fmla="*/ 67079 w 2336015"/>
                <a:gd name="connsiteY125" fmla="*/ 2079046 h 2617208"/>
                <a:gd name="connsiteX126" fmla="*/ 90890 w 2336015"/>
                <a:gd name="connsiteY126" fmla="*/ 2083808 h 2617208"/>
                <a:gd name="connsiteX127" fmla="*/ 114703 w 2336015"/>
                <a:gd name="connsiteY127" fmla="*/ 2105239 h 2617208"/>
                <a:gd name="connsiteX128" fmla="*/ 119466 w 2336015"/>
                <a:gd name="connsiteY128" fmla="*/ 2133815 h 2617208"/>
                <a:gd name="connsiteX129" fmla="*/ 126609 w 2336015"/>
                <a:gd name="connsiteY129" fmla="*/ 2155246 h 2617208"/>
                <a:gd name="connsiteX130" fmla="*/ 121847 w 2336015"/>
                <a:gd name="connsiteY130" fmla="*/ 2193346 h 2617208"/>
                <a:gd name="connsiteX131" fmla="*/ 112322 w 2336015"/>
                <a:gd name="connsiteY131" fmla="*/ 2212396 h 2617208"/>
                <a:gd name="connsiteX132" fmla="*/ 100416 w 2336015"/>
                <a:gd name="connsiteY132" fmla="*/ 2231445 h 2617208"/>
                <a:gd name="connsiteX133" fmla="*/ 71841 w 2336015"/>
                <a:gd name="connsiteY133" fmla="*/ 2233827 h 2617208"/>
                <a:gd name="connsiteX134" fmla="*/ 50409 w 2336015"/>
                <a:gd name="connsiteY134" fmla="*/ 2260021 h 2617208"/>
                <a:gd name="connsiteX135" fmla="*/ 21834 w 2336015"/>
                <a:gd name="connsiteY135" fmla="*/ 2274308 h 2617208"/>
                <a:gd name="connsiteX136" fmla="*/ 31359 w 2336015"/>
                <a:gd name="connsiteY136" fmla="*/ 2298121 h 2617208"/>
                <a:gd name="connsiteX137" fmla="*/ 21834 w 2336015"/>
                <a:gd name="connsiteY137" fmla="*/ 2331458 h 2617208"/>
                <a:gd name="connsiteX138" fmla="*/ 12309 w 2336015"/>
                <a:gd name="connsiteY138" fmla="*/ 2345746 h 2617208"/>
                <a:gd name="connsiteX139" fmla="*/ 374259 w 2336015"/>
                <a:gd name="connsiteY139" fmla="*/ 2617208 h 2617208"/>
                <a:gd name="connsiteX140" fmla="*/ 702872 w 2336015"/>
                <a:gd name="connsiteY140" fmla="*/ 2474333 h 2617208"/>
                <a:gd name="connsiteX0" fmla="*/ 702872 w 2336015"/>
                <a:gd name="connsiteY0" fmla="*/ 2474333 h 2617208"/>
                <a:gd name="connsiteX1" fmla="*/ 1067997 w 2336015"/>
                <a:gd name="connsiteY1" fmla="*/ 2039358 h 2617208"/>
                <a:gd name="connsiteX2" fmla="*/ 1243416 w 2336015"/>
                <a:gd name="connsiteY2" fmla="*/ 1624227 h 2617208"/>
                <a:gd name="connsiteX3" fmla="*/ 1525990 w 2336015"/>
                <a:gd name="connsiteY3" fmla="*/ 1274184 h 2617208"/>
                <a:gd name="connsiteX4" fmla="*/ 1956997 w 2336015"/>
                <a:gd name="connsiteY4" fmla="*/ 991608 h 2617208"/>
                <a:gd name="connsiteX5" fmla="*/ 2280846 w 2336015"/>
                <a:gd name="connsiteY5" fmla="*/ 743165 h 2617208"/>
                <a:gd name="connsiteX6" fmla="*/ 2322122 w 2336015"/>
                <a:gd name="connsiteY6" fmla="*/ 540758 h 2617208"/>
                <a:gd name="connsiteX7" fmla="*/ 2307834 w 2336015"/>
                <a:gd name="connsiteY7" fmla="*/ 531233 h 2617208"/>
                <a:gd name="connsiteX8" fmla="*/ 2264972 w 2336015"/>
                <a:gd name="connsiteY8" fmla="*/ 512183 h 2617208"/>
                <a:gd name="connsiteX9" fmla="*/ 2241159 w 2336015"/>
                <a:gd name="connsiteY9" fmla="*/ 485990 h 2617208"/>
                <a:gd name="connsiteX10" fmla="*/ 2231634 w 2336015"/>
                <a:gd name="connsiteY10" fmla="*/ 464558 h 2617208"/>
                <a:gd name="connsiteX11" fmla="*/ 2212584 w 2336015"/>
                <a:gd name="connsiteY11" fmla="*/ 455033 h 2617208"/>
                <a:gd name="connsiteX12" fmla="*/ 2198297 w 2336015"/>
                <a:gd name="connsiteY12" fmla="*/ 445508 h 2617208"/>
                <a:gd name="connsiteX13" fmla="*/ 2179247 w 2336015"/>
                <a:gd name="connsiteY13" fmla="*/ 450271 h 2617208"/>
                <a:gd name="connsiteX14" fmla="*/ 2155434 w 2336015"/>
                <a:gd name="connsiteY14" fmla="*/ 426458 h 2617208"/>
                <a:gd name="connsiteX15" fmla="*/ 2136384 w 2336015"/>
                <a:gd name="connsiteY15" fmla="*/ 397883 h 2617208"/>
                <a:gd name="connsiteX16" fmla="*/ 2126859 w 2336015"/>
                <a:gd name="connsiteY16" fmla="*/ 369308 h 2617208"/>
                <a:gd name="connsiteX17" fmla="*/ 2103047 w 2336015"/>
                <a:gd name="connsiteY17" fmla="*/ 369308 h 2617208"/>
                <a:gd name="connsiteX18" fmla="*/ 2088759 w 2336015"/>
                <a:gd name="connsiteY18" fmla="*/ 355021 h 2617208"/>
                <a:gd name="connsiteX19" fmla="*/ 2050660 w 2336015"/>
                <a:gd name="connsiteY19" fmla="*/ 347877 h 2617208"/>
                <a:gd name="connsiteX20" fmla="*/ 2007797 w 2336015"/>
                <a:gd name="connsiteY20" fmla="*/ 335971 h 2617208"/>
                <a:gd name="connsiteX21" fmla="*/ 1976841 w 2336015"/>
                <a:gd name="connsiteY21" fmla="*/ 333589 h 2617208"/>
                <a:gd name="connsiteX22" fmla="*/ 1948266 w 2336015"/>
                <a:gd name="connsiteY22" fmla="*/ 328827 h 2617208"/>
                <a:gd name="connsiteX23" fmla="*/ 1926834 w 2336015"/>
                <a:gd name="connsiteY23" fmla="*/ 312158 h 2617208"/>
                <a:gd name="connsiteX24" fmla="*/ 1912547 w 2336015"/>
                <a:gd name="connsiteY24" fmla="*/ 316921 h 2617208"/>
                <a:gd name="connsiteX25" fmla="*/ 1841109 w 2336015"/>
                <a:gd name="connsiteY25" fmla="*/ 302633 h 2617208"/>
                <a:gd name="connsiteX26" fmla="*/ 1812534 w 2336015"/>
                <a:gd name="connsiteY26" fmla="*/ 293108 h 2617208"/>
                <a:gd name="connsiteX27" fmla="*/ 1798247 w 2336015"/>
                <a:gd name="connsiteY27" fmla="*/ 288346 h 2617208"/>
                <a:gd name="connsiteX28" fmla="*/ 1783959 w 2336015"/>
                <a:gd name="connsiteY28" fmla="*/ 297871 h 2617208"/>
                <a:gd name="connsiteX29" fmla="*/ 1769672 w 2336015"/>
                <a:gd name="connsiteY29" fmla="*/ 302633 h 2617208"/>
                <a:gd name="connsiteX30" fmla="*/ 1741097 w 2336015"/>
                <a:gd name="connsiteY30" fmla="*/ 331208 h 2617208"/>
                <a:gd name="connsiteX31" fmla="*/ 1717284 w 2336015"/>
                <a:gd name="connsiteY31" fmla="*/ 326446 h 2617208"/>
                <a:gd name="connsiteX32" fmla="*/ 1683947 w 2336015"/>
                <a:gd name="connsiteY32" fmla="*/ 316921 h 2617208"/>
                <a:gd name="connsiteX33" fmla="*/ 1650609 w 2336015"/>
                <a:gd name="connsiteY33" fmla="*/ 312158 h 2617208"/>
                <a:gd name="connsiteX34" fmla="*/ 1622034 w 2336015"/>
                <a:gd name="connsiteY34" fmla="*/ 307396 h 2617208"/>
                <a:gd name="connsiteX35" fmla="*/ 1581553 w 2336015"/>
                <a:gd name="connsiteY35" fmla="*/ 290727 h 2617208"/>
                <a:gd name="connsiteX36" fmla="*/ 1552978 w 2336015"/>
                <a:gd name="connsiteY36" fmla="*/ 290727 h 2617208"/>
                <a:gd name="connsiteX37" fmla="*/ 1541072 w 2336015"/>
                <a:gd name="connsiteY37" fmla="*/ 274058 h 2617208"/>
                <a:gd name="connsiteX38" fmla="*/ 1526784 w 2336015"/>
                <a:gd name="connsiteY38" fmla="*/ 255008 h 2617208"/>
                <a:gd name="connsiteX39" fmla="*/ 1522021 w 2336015"/>
                <a:gd name="connsiteY39" fmla="*/ 228814 h 2617208"/>
                <a:gd name="connsiteX40" fmla="*/ 1533929 w 2336015"/>
                <a:gd name="connsiteY40" fmla="*/ 200240 h 2617208"/>
                <a:gd name="connsiteX41" fmla="*/ 1564884 w 2336015"/>
                <a:gd name="connsiteY41" fmla="*/ 174046 h 2617208"/>
                <a:gd name="connsiteX42" fmla="*/ 1557740 w 2336015"/>
                <a:gd name="connsiteY42" fmla="*/ 147852 h 2617208"/>
                <a:gd name="connsiteX43" fmla="*/ 1564884 w 2336015"/>
                <a:gd name="connsiteY43" fmla="*/ 116895 h 2617208"/>
                <a:gd name="connsiteX44" fmla="*/ 1583934 w 2336015"/>
                <a:gd name="connsiteY44" fmla="*/ 93083 h 2617208"/>
                <a:gd name="connsiteX45" fmla="*/ 1588697 w 2336015"/>
                <a:gd name="connsiteY45" fmla="*/ 78796 h 2617208"/>
                <a:gd name="connsiteX46" fmla="*/ 1579172 w 2336015"/>
                <a:gd name="connsiteY46" fmla="*/ 64508 h 2617208"/>
                <a:gd name="connsiteX47" fmla="*/ 1545834 w 2336015"/>
                <a:gd name="connsiteY47" fmla="*/ 38314 h 2617208"/>
                <a:gd name="connsiteX48" fmla="*/ 1522022 w 2336015"/>
                <a:gd name="connsiteY48" fmla="*/ 35933 h 2617208"/>
                <a:gd name="connsiteX49" fmla="*/ 1507734 w 2336015"/>
                <a:gd name="connsiteY49" fmla="*/ 214 h 2617208"/>
                <a:gd name="connsiteX50" fmla="*/ 1365652 w 2336015"/>
                <a:gd name="connsiteY50" fmla="*/ 51808 h 2617208"/>
                <a:gd name="connsiteX51" fmla="*/ 1144197 w 2336015"/>
                <a:gd name="connsiteY51" fmla="*/ 174046 h 2617208"/>
                <a:gd name="connsiteX52" fmla="*/ 937029 w 2336015"/>
                <a:gd name="connsiteY52" fmla="*/ 286758 h 2617208"/>
                <a:gd name="connsiteX53" fmla="*/ 783834 w 2336015"/>
                <a:gd name="connsiteY53" fmla="*/ 316921 h 2617208"/>
                <a:gd name="connsiteX54" fmla="*/ 712397 w 2336015"/>
                <a:gd name="connsiteY54" fmla="*/ 345496 h 2617208"/>
                <a:gd name="connsiteX55" fmla="*/ 702872 w 2336015"/>
                <a:gd name="connsiteY55" fmla="*/ 374071 h 2617208"/>
                <a:gd name="connsiteX56" fmla="*/ 698109 w 2336015"/>
                <a:gd name="connsiteY56" fmla="*/ 388358 h 2617208"/>
                <a:gd name="connsiteX57" fmla="*/ 683822 w 2336015"/>
                <a:gd name="connsiteY57" fmla="*/ 419314 h 2617208"/>
                <a:gd name="connsiteX58" fmla="*/ 702872 w 2336015"/>
                <a:gd name="connsiteY58" fmla="*/ 445508 h 2617208"/>
                <a:gd name="connsiteX59" fmla="*/ 731447 w 2336015"/>
                <a:gd name="connsiteY59" fmla="*/ 455033 h 2617208"/>
                <a:gd name="connsiteX60" fmla="*/ 740972 w 2336015"/>
                <a:gd name="connsiteY60" fmla="*/ 469321 h 2617208"/>
                <a:gd name="connsiteX61" fmla="*/ 745734 w 2336015"/>
                <a:gd name="connsiteY61" fmla="*/ 483608 h 2617208"/>
                <a:gd name="connsiteX62" fmla="*/ 745734 w 2336015"/>
                <a:gd name="connsiteY62" fmla="*/ 495514 h 2617208"/>
                <a:gd name="connsiteX63" fmla="*/ 748115 w 2336015"/>
                <a:gd name="connsiteY63" fmla="*/ 516946 h 2617208"/>
                <a:gd name="connsiteX64" fmla="*/ 755259 w 2336015"/>
                <a:gd name="connsiteY64" fmla="*/ 535996 h 2617208"/>
                <a:gd name="connsiteX65" fmla="*/ 745734 w 2336015"/>
                <a:gd name="connsiteY65" fmla="*/ 564571 h 2617208"/>
                <a:gd name="connsiteX66" fmla="*/ 736209 w 2336015"/>
                <a:gd name="connsiteY66" fmla="*/ 578858 h 2617208"/>
                <a:gd name="connsiteX67" fmla="*/ 736209 w 2336015"/>
                <a:gd name="connsiteY67" fmla="*/ 650296 h 2617208"/>
                <a:gd name="connsiteX68" fmla="*/ 740972 w 2336015"/>
                <a:gd name="connsiteY68" fmla="*/ 664583 h 2617208"/>
                <a:gd name="connsiteX69" fmla="*/ 745734 w 2336015"/>
                <a:gd name="connsiteY69" fmla="*/ 683633 h 2617208"/>
                <a:gd name="connsiteX70" fmla="*/ 760022 w 2336015"/>
                <a:gd name="connsiteY70" fmla="*/ 731258 h 2617208"/>
                <a:gd name="connsiteX71" fmla="*/ 764784 w 2336015"/>
                <a:gd name="connsiteY71" fmla="*/ 745546 h 2617208"/>
                <a:gd name="connsiteX72" fmla="*/ 771928 w 2336015"/>
                <a:gd name="connsiteY72" fmla="*/ 790789 h 2617208"/>
                <a:gd name="connsiteX73" fmla="*/ 750497 w 2336015"/>
                <a:gd name="connsiteY73" fmla="*/ 812221 h 2617208"/>
                <a:gd name="connsiteX74" fmla="*/ 731447 w 2336015"/>
                <a:gd name="connsiteY74" fmla="*/ 816983 h 2617208"/>
                <a:gd name="connsiteX75" fmla="*/ 712397 w 2336015"/>
                <a:gd name="connsiteY75" fmla="*/ 824127 h 2617208"/>
                <a:gd name="connsiteX76" fmla="*/ 683822 w 2336015"/>
                <a:gd name="connsiteY76" fmla="*/ 843177 h 2617208"/>
                <a:gd name="connsiteX77" fmla="*/ 674297 w 2336015"/>
                <a:gd name="connsiteY77" fmla="*/ 859846 h 2617208"/>
                <a:gd name="connsiteX78" fmla="*/ 660009 w 2336015"/>
                <a:gd name="connsiteY78" fmla="*/ 869371 h 2617208"/>
                <a:gd name="connsiteX79" fmla="*/ 650484 w 2336015"/>
                <a:gd name="connsiteY79" fmla="*/ 883658 h 2617208"/>
                <a:gd name="connsiteX80" fmla="*/ 640959 w 2336015"/>
                <a:gd name="connsiteY80" fmla="*/ 964621 h 2617208"/>
                <a:gd name="connsiteX81" fmla="*/ 626672 w 2336015"/>
                <a:gd name="connsiteY81" fmla="*/ 997958 h 2617208"/>
                <a:gd name="connsiteX82" fmla="*/ 593334 w 2336015"/>
                <a:gd name="connsiteY82" fmla="*/ 1012246 h 2617208"/>
                <a:gd name="connsiteX83" fmla="*/ 588572 w 2336015"/>
                <a:gd name="connsiteY83" fmla="*/ 1026533 h 2617208"/>
                <a:gd name="connsiteX84" fmla="*/ 593334 w 2336015"/>
                <a:gd name="connsiteY84" fmla="*/ 1040821 h 2617208"/>
                <a:gd name="connsiteX85" fmla="*/ 579047 w 2336015"/>
                <a:gd name="connsiteY85" fmla="*/ 1055108 h 2617208"/>
                <a:gd name="connsiteX86" fmla="*/ 569521 w 2336015"/>
                <a:gd name="connsiteY86" fmla="*/ 1097971 h 2617208"/>
                <a:gd name="connsiteX87" fmla="*/ 552854 w 2336015"/>
                <a:gd name="connsiteY87" fmla="*/ 1128926 h 2617208"/>
                <a:gd name="connsiteX88" fmla="*/ 533803 w 2336015"/>
                <a:gd name="connsiteY88" fmla="*/ 1150358 h 2617208"/>
                <a:gd name="connsiteX89" fmla="*/ 519515 w 2336015"/>
                <a:gd name="connsiteY89" fmla="*/ 1178933 h 2617208"/>
                <a:gd name="connsiteX90" fmla="*/ 498084 w 2336015"/>
                <a:gd name="connsiteY90" fmla="*/ 1226558 h 2617208"/>
                <a:gd name="connsiteX91" fmla="*/ 493322 w 2336015"/>
                <a:gd name="connsiteY91" fmla="*/ 1240846 h 2617208"/>
                <a:gd name="connsiteX92" fmla="*/ 474272 w 2336015"/>
                <a:gd name="connsiteY92" fmla="*/ 1274183 h 2617208"/>
                <a:gd name="connsiteX93" fmla="*/ 464747 w 2336015"/>
                <a:gd name="connsiteY93" fmla="*/ 1293233 h 2617208"/>
                <a:gd name="connsiteX94" fmla="*/ 459984 w 2336015"/>
                <a:gd name="connsiteY94" fmla="*/ 1307521 h 2617208"/>
                <a:gd name="connsiteX95" fmla="*/ 450459 w 2336015"/>
                <a:gd name="connsiteY95" fmla="*/ 1321808 h 2617208"/>
                <a:gd name="connsiteX96" fmla="*/ 436172 w 2336015"/>
                <a:gd name="connsiteY96" fmla="*/ 1359908 h 2617208"/>
                <a:gd name="connsiteX97" fmla="*/ 412359 w 2336015"/>
                <a:gd name="connsiteY97" fmla="*/ 1402771 h 2617208"/>
                <a:gd name="connsiteX98" fmla="*/ 398072 w 2336015"/>
                <a:gd name="connsiteY98" fmla="*/ 1436109 h 2617208"/>
                <a:gd name="connsiteX99" fmla="*/ 393310 w 2336015"/>
                <a:gd name="connsiteY99" fmla="*/ 1464683 h 2617208"/>
                <a:gd name="connsiteX100" fmla="*/ 379022 w 2336015"/>
                <a:gd name="connsiteY100" fmla="*/ 1526596 h 2617208"/>
                <a:gd name="connsiteX101" fmla="*/ 374259 w 2336015"/>
                <a:gd name="connsiteY101" fmla="*/ 1564696 h 2617208"/>
                <a:gd name="connsiteX102" fmla="*/ 369497 w 2336015"/>
                <a:gd name="connsiteY102" fmla="*/ 1578983 h 2617208"/>
                <a:gd name="connsiteX103" fmla="*/ 357591 w 2336015"/>
                <a:gd name="connsiteY103" fmla="*/ 1614702 h 2617208"/>
                <a:gd name="connsiteX104" fmla="*/ 343303 w 2336015"/>
                <a:gd name="connsiteY104" fmla="*/ 1659946 h 2617208"/>
                <a:gd name="connsiteX105" fmla="*/ 336159 w 2336015"/>
                <a:gd name="connsiteY105" fmla="*/ 1683758 h 2617208"/>
                <a:gd name="connsiteX106" fmla="*/ 326634 w 2336015"/>
                <a:gd name="connsiteY106" fmla="*/ 1698046 h 2617208"/>
                <a:gd name="connsiteX107" fmla="*/ 321872 w 2336015"/>
                <a:gd name="connsiteY107" fmla="*/ 1712333 h 2617208"/>
                <a:gd name="connsiteX108" fmla="*/ 307584 w 2336015"/>
                <a:gd name="connsiteY108" fmla="*/ 1721858 h 2617208"/>
                <a:gd name="connsiteX109" fmla="*/ 293297 w 2336015"/>
                <a:gd name="connsiteY109" fmla="*/ 1750433 h 2617208"/>
                <a:gd name="connsiteX110" fmla="*/ 283772 w 2336015"/>
                <a:gd name="connsiteY110" fmla="*/ 1779008 h 2617208"/>
                <a:gd name="connsiteX111" fmla="*/ 267103 w 2336015"/>
                <a:gd name="connsiteY111" fmla="*/ 1809965 h 2617208"/>
                <a:gd name="connsiteX112" fmla="*/ 231384 w 2336015"/>
                <a:gd name="connsiteY112" fmla="*/ 1845683 h 2617208"/>
                <a:gd name="connsiteX113" fmla="*/ 207572 w 2336015"/>
                <a:gd name="connsiteY113" fmla="*/ 1869496 h 2617208"/>
                <a:gd name="connsiteX114" fmla="*/ 202809 w 2336015"/>
                <a:gd name="connsiteY114" fmla="*/ 1883783 h 2617208"/>
                <a:gd name="connsiteX115" fmla="*/ 174234 w 2336015"/>
                <a:gd name="connsiteY115" fmla="*/ 1902833 h 2617208"/>
                <a:gd name="connsiteX116" fmla="*/ 159947 w 2336015"/>
                <a:gd name="connsiteY116" fmla="*/ 1912358 h 2617208"/>
                <a:gd name="connsiteX117" fmla="*/ 131372 w 2336015"/>
                <a:gd name="connsiteY117" fmla="*/ 1940934 h 2617208"/>
                <a:gd name="connsiteX118" fmla="*/ 102797 w 2336015"/>
                <a:gd name="connsiteY118" fmla="*/ 1952839 h 2617208"/>
                <a:gd name="connsiteX119" fmla="*/ 78985 w 2336015"/>
                <a:gd name="connsiteY119" fmla="*/ 1964745 h 2617208"/>
                <a:gd name="connsiteX120" fmla="*/ 45647 w 2336015"/>
                <a:gd name="connsiteY120" fmla="*/ 1981414 h 2617208"/>
                <a:gd name="connsiteX121" fmla="*/ 24215 w 2336015"/>
                <a:gd name="connsiteY121" fmla="*/ 1986177 h 2617208"/>
                <a:gd name="connsiteX122" fmla="*/ 403 w 2336015"/>
                <a:gd name="connsiteY122" fmla="*/ 1995702 h 2617208"/>
                <a:gd name="connsiteX123" fmla="*/ 12309 w 2336015"/>
                <a:gd name="connsiteY123" fmla="*/ 2036183 h 2617208"/>
                <a:gd name="connsiteX124" fmla="*/ 43265 w 2336015"/>
                <a:gd name="connsiteY124" fmla="*/ 2062377 h 2617208"/>
                <a:gd name="connsiteX125" fmla="*/ 67079 w 2336015"/>
                <a:gd name="connsiteY125" fmla="*/ 2079046 h 2617208"/>
                <a:gd name="connsiteX126" fmla="*/ 90890 w 2336015"/>
                <a:gd name="connsiteY126" fmla="*/ 2083808 h 2617208"/>
                <a:gd name="connsiteX127" fmla="*/ 114703 w 2336015"/>
                <a:gd name="connsiteY127" fmla="*/ 2105239 h 2617208"/>
                <a:gd name="connsiteX128" fmla="*/ 119466 w 2336015"/>
                <a:gd name="connsiteY128" fmla="*/ 2133815 h 2617208"/>
                <a:gd name="connsiteX129" fmla="*/ 126609 w 2336015"/>
                <a:gd name="connsiteY129" fmla="*/ 2155246 h 2617208"/>
                <a:gd name="connsiteX130" fmla="*/ 121847 w 2336015"/>
                <a:gd name="connsiteY130" fmla="*/ 2193346 h 2617208"/>
                <a:gd name="connsiteX131" fmla="*/ 112322 w 2336015"/>
                <a:gd name="connsiteY131" fmla="*/ 2212396 h 2617208"/>
                <a:gd name="connsiteX132" fmla="*/ 100416 w 2336015"/>
                <a:gd name="connsiteY132" fmla="*/ 2231445 h 2617208"/>
                <a:gd name="connsiteX133" fmla="*/ 71841 w 2336015"/>
                <a:gd name="connsiteY133" fmla="*/ 2233827 h 2617208"/>
                <a:gd name="connsiteX134" fmla="*/ 50409 w 2336015"/>
                <a:gd name="connsiteY134" fmla="*/ 2260021 h 2617208"/>
                <a:gd name="connsiteX135" fmla="*/ 21834 w 2336015"/>
                <a:gd name="connsiteY135" fmla="*/ 2274308 h 2617208"/>
                <a:gd name="connsiteX136" fmla="*/ 31359 w 2336015"/>
                <a:gd name="connsiteY136" fmla="*/ 2298121 h 2617208"/>
                <a:gd name="connsiteX137" fmla="*/ 21834 w 2336015"/>
                <a:gd name="connsiteY137" fmla="*/ 2331458 h 2617208"/>
                <a:gd name="connsiteX138" fmla="*/ 12309 w 2336015"/>
                <a:gd name="connsiteY138" fmla="*/ 2345746 h 2617208"/>
                <a:gd name="connsiteX139" fmla="*/ 374259 w 2336015"/>
                <a:gd name="connsiteY139" fmla="*/ 2617208 h 2617208"/>
                <a:gd name="connsiteX140" fmla="*/ 702872 w 2336015"/>
                <a:gd name="connsiteY140" fmla="*/ 2474333 h 2617208"/>
                <a:gd name="connsiteX0" fmla="*/ 702872 w 2336015"/>
                <a:gd name="connsiteY0" fmla="*/ 2474333 h 2617208"/>
                <a:gd name="connsiteX1" fmla="*/ 1067997 w 2336015"/>
                <a:gd name="connsiteY1" fmla="*/ 2039358 h 2617208"/>
                <a:gd name="connsiteX2" fmla="*/ 1243416 w 2336015"/>
                <a:gd name="connsiteY2" fmla="*/ 1624227 h 2617208"/>
                <a:gd name="connsiteX3" fmla="*/ 1525990 w 2336015"/>
                <a:gd name="connsiteY3" fmla="*/ 1274184 h 2617208"/>
                <a:gd name="connsiteX4" fmla="*/ 1956997 w 2336015"/>
                <a:gd name="connsiteY4" fmla="*/ 991608 h 2617208"/>
                <a:gd name="connsiteX5" fmla="*/ 2280846 w 2336015"/>
                <a:gd name="connsiteY5" fmla="*/ 743165 h 2617208"/>
                <a:gd name="connsiteX6" fmla="*/ 2322122 w 2336015"/>
                <a:gd name="connsiteY6" fmla="*/ 540758 h 2617208"/>
                <a:gd name="connsiteX7" fmla="*/ 2307834 w 2336015"/>
                <a:gd name="connsiteY7" fmla="*/ 531233 h 2617208"/>
                <a:gd name="connsiteX8" fmla="*/ 2264972 w 2336015"/>
                <a:gd name="connsiteY8" fmla="*/ 512183 h 2617208"/>
                <a:gd name="connsiteX9" fmla="*/ 2241159 w 2336015"/>
                <a:gd name="connsiteY9" fmla="*/ 485990 h 2617208"/>
                <a:gd name="connsiteX10" fmla="*/ 2231634 w 2336015"/>
                <a:gd name="connsiteY10" fmla="*/ 464558 h 2617208"/>
                <a:gd name="connsiteX11" fmla="*/ 2212584 w 2336015"/>
                <a:gd name="connsiteY11" fmla="*/ 455033 h 2617208"/>
                <a:gd name="connsiteX12" fmla="*/ 2198297 w 2336015"/>
                <a:gd name="connsiteY12" fmla="*/ 445508 h 2617208"/>
                <a:gd name="connsiteX13" fmla="*/ 2179247 w 2336015"/>
                <a:gd name="connsiteY13" fmla="*/ 450271 h 2617208"/>
                <a:gd name="connsiteX14" fmla="*/ 2155434 w 2336015"/>
                <a:gd name="connsiteY14" fmla="*/ 426458 h 2617208"/>
                <a:gd name="connsiteX15" fmla="*/ 2136384 w 2336015"/>
                <a:gd name="connsiteY15" fmla="*/ 397883 h 2617208"/>
                <a:gd name="connsiteX16" fmla="*/ 2126859 w 2336015"/>
                <a:gd name="connsiteY16" fmla="*/ 369308 h 2617208"/>
                <a:gd name="connsiteX17" fmla="*/ 2103047 w 2336015"/>
                <a:gd name="connsiteY17" fmla="*/ 369308 h 2617208"/>
                <a:gd name="connsiteX18" fmla="*/ 2088759 w 2336015"/>
                <a:gd name="connsiteY18" fmla="*/ 355021 h 2617208"/>
                <a:gd name="connsiteX19" fmla="*/ 2050660 w 2336015"/>
                <a:gd name="connsiteY19" fmla="*/ 347877 h 2617208"/>
                <a:gd name="connsiteX20" fmla="*/ 2007797 w 2336015"/>
                <a:gd name="connsiteY20" fmla="*/ 335971 h 2617208"/>
                <a:gd name="connsiteX21" fmla="*/ 1976841 w 2336015"/>
                <a:gd name="connsiteY21" fmla="*/ 333589 h 2617208"/>
                <a:gd name="connsiteX22" fmla="*/ 1948266 w 2336015"/>
                <a:gd name="connsiteY22" fmla="*/ 328827 h 2617208"/>
                <a:gd name="connsiteX23" fmla="*/ 1926834 w 2336015"/>
                <a:gd name="connsiteY23" fmla="*/ 312158 h 2617208"/>
                <a:gd name="connsiteX24" fmla="*/ 1912547 w 2336015"/>
                <a:gd name="connsiteY24" fmla="*/ 316921 h 2617208"/>
                <a:gd name="connsiteX25" fmla="*/ 1841109 w 2336015"/>
                <a:gd name="connsiteY25" fmla="*/ 302633 h 2617208"/>
                <a:gd name="connsiteX26" fmla="*/ 1812534 w 2336015"/>
                <a:gd name="connsiteY26" fmla="*/ 293108 h 2617208"/>
                <a:gd name="connsiteX27" fmla="*/ 1798247 w 2336015"/>
                <a:gd name="connsiteY27" fmla="*/ 288346 h 2617208"/>
                <a:gd name="connsiteX28" fmla="*/ 1783959 w 2336015"/>
                <a:gd name="connsiteY28" fmla="*/ 297871 h 2617208"/>
                <a:gd name="connsiteX29" fmla="*/ 1769672 w 2336015"/>
                <a:gd name="connsiteY29" fmla="*/ 302633 h 2617208"/>
                <a:gd name="connsiteX30" fmla="*/ 1741097 w 2336015"/>
                <a:gd name="connsiteY30" fmla="*/ 331208 h 2617208"/>
                <a:gd name="connsiteX31" fmla="*/ 1717284 w 2336015"/>
                <a:gd name="connsiteY31" fmla="*/ 326446 h 2617208"/>
                <a:gd name="connsiteX32" fmla="*/ 1683947 w 2336015"/>
                <a:gd name="connsiteY32" fmla="*/ 316921 h 2617208"/>
                <a:gd name="connsiteX33" fmla="*/ 1650609 w 2336015"/>
                <a:gd name="connsiteY33" fmla="*/ 312158 h 2617208"/>
                <a:gd name="connsiteX34" fmla="*/ 1622034 w 2336015"/>
                <a:gd name="connsiteY34" fmla="*/ 307396 h 2617208"/>
                <a:gd name="connsiteX35" fmla="*/ 1581553 w 2336015"/>
                <a:gd name="connsiteY35" fmla="*/ 290727 h 2617208"/>
                <a:gd name="connsiteX36" fmla="*/ 1552978 w 2336015"/>
                <a:gd name="connsiteY36" fmla="*/ 290727 h 2617208"/>
                <a:gd name="connsiteX37" fmla="*/ 1541072 w 2336015"/>
                <a:gd name="connsiteY37" fmla="*/ 274058 h 2617208"/>
                <a:gd name="connsiteX38" fmla="*/ 1526784 w 2336015"/>
                <a:gd name="connsiteY38" fmla="*/ 255008 h 2617208"/>
                <a:gd name="connsiteX39" fmla="*/ 1522021 w 2336015"/>
                <a:gd name="connsiteY39" fmla="*/ 228814 h 2617208"/>
                <a:gd name="connsiteX40" fmla="*/ 1533929 w 2336015"/>
                <a:gd name="connsiteY40" fmla="*/ 200240 h 2617208"/>
                <a:gd name="connsiteX41" fmla="*/ 1564884 w 2336015"/>
                <a:gd name="connsiteY41" fmla="*/ 174046 h 2617208"/>
                <a:gd name="connsiteX42" fmla="*/ 1557740 w 2336015"/>
                <a:gd name="connsiteY42" fmla="*/ 147852 h 2617208"/>
                <a:gd name="connsiteX43" fmla="*/ 1564884 w 2336015"/>
                <a:gd name="connsiteY43" fmla="*/ 116895 h 2617208"/>
                <a:gd name="connsiteX44" fmla="*/ 1583934 w 2336015"/>
                <a:gd name="connsiteY44" fmla="*/ 93083 h 2617208"/>
                <a:gd name="connsiteX45" fmla="*/ 1588697 w 2336015"/>
                <a:gd name="connsiteY45" fmla="*/ 78796 h 2617208"/>
                <a:gd name="connsiteX46" fmla="*/ 1579172 w 2336015"/>
                <a:gd name="connsiteY46" fmla="*/ 64508 h 2617208"/>
                <a:gd name="connsiteX47" fmla="*/ 1545834 w 2336015"/>
                <a:gd name="connsiteY47" fmla="*/ 38314 h 2617208"/>
                <a:gd name="connsiteX48" fmla="*/ 1522022 w 2336015"/>
                <a:gd name="connsiteY48" fmla="*/ 35933 h 2617208"/>
                <a:gd name="connsiteX49" fmla="*/ 1507734 w 2336015"/>
                <a:gd name="connsiteY49" fmla="*/ 214 h 2617208"/>
                <a:gd name="connsiteX50" fmla="*/ 1365652 w 2336015"/>
                <a:gd name="connsiteY50" fmla="*/ 51808 h 2617208"/>
                <a:gd name="connsiteX51" fmla="*/ 937029 w 2336015"/>
                <a:gd name="connsiteY51" fmla="*/ 286758 h 2617208"/>
                <a:gd name="connsiteX52" fmla="*/ 783834 w 2336015"/>
                <a:gd name="connsiteY52" fmla="*/ 316921 h 2617208"/>
                <a:gd name="connsiteX53" fmla="*/ 712397 w 2336015"/>
                <a:gd name="connsiteY53" fmla="*/ 345496 h 2617208"/>
                <a:gd name="connsiteX54" fmla="*/ 702872 w 2336015"/>
                <a:gd name="connsiteY54" fmla="*/ 374071 h 2617208"/>
                <a:gd name="connsiteX55" fmla="*/ 698109 w 2336015"/>
                <a:gd name="connsiteY55" fmla="*/ 388358 h 2617208"/>
                <a:gd name="connsiteX56" fmla="*/ 683822 w 2336015"/>
                <a:gd name="connsiteY56" fmla="*/ 419314 h 2617208"/>
                <a:gd name="connsiteX57" fmla="*/ 702872 w 2336015"/>
                <a:gd name="connsiteY57" fmla="*/ 445508 h 2617208"/>
                <a:gd name="connsiteX58" fmla="*/ 731447 w 2336015"/>
                <a:gd name="connsiteY58" fmla="*/ 455033 h 2617208"/>
                <a:gd name="connsiteX59" fmla="*/ 740972 w 2336015"/>
                <a:gd name="connsiteY59" fmla="*/ 469321 h 2617208"/>
                <a:gd name="connsiteX60" fmla="*/ 745734 w 2336015"/>
                <a:gd name="connsiteY60" fmla="*/ 483608 h 2617208"/>
                <a:gd name="connsiteX61" fmla="*/ 745734 w 2336015"/>
                <a:gd name="connsiteY61" fmla="*/ 495514 h 2617208"/>
                <a:gd name="connsiteX62" fmla="*/ 748115 w 2336015"/>
                <a:gd name="connsiteY62" fmla="*/ 516946 h 2617208"/>
                <a:gd name="connsiteX63" fmla="*/ 755259 w 2336015"/>
                <a:gd name="connsiteY63" fmla="*/ 535996 h 2617208"/>
                <a:gd name="connsiteX64" fmla="*/ 745734 w 2336015"/>
                <a:gd name="connsiteY64" fmla="*/ 564571 h 2617208"/>
                <a:gd name="connsiteX65" fmla="*/ 736209 w 2336015"/>
                <a:gd name="connsiteY65" fmla="*/ 578858 h 2617208"/>
                <a:gd name="connsiteX66" fmla="*/ 736209 w 2336015"/>
                <a:gd name="connsiteY66" fmla="*/ 650296 h 2617208"/>
                <a:gd name="connsiteX67" fmla="*/ 740972 w 2336015"/>
                <a:gd name="connsiteY67" fmla="*/ 664583 h 2617208"/>
                <a:gd name="connsiteX68" fmla="*/ 745734 w 2336015"/>
                <a:gd name="connsiteY68" fmla="*/ 683633 h 2617208"/>
                <a:gd name="connsiteX69" fmla="*/ 760022 w 2336015"/>
                <a:gd name="connsiteY69" fmla="*/ 731258 h 2617208"/>
                <a:gd name="connsiteX70" fmla="*/ 764784 w 2336015"/>
                <a:gd name="connsiteY70" fmla="*/ 745546 h 2617208"/>
                <a:gd name="connsiteX71" fmla="*/ 771928 w 2336015"/>
                <a:gd name="connsiteY71" fmla="*/ 790789 h 2617208"/>
                <a:gd name="connsiteX72" fmla="*/ 750497 w 2336015"/>
                <a:gd name="connsiteY72" fmla="*/ 812221 h 2617208"/>
                <a:gd name="connsiteX73" fmla="*/ 731447 w 2336015"/>
                <a:gd name="connsiteY73" fmla="*/ 816983 h 2617208"/>
                <a:gd name="connsiteX74" fmla="*/ 712397 w 2336015"/>
                <a:gd name="connsiteY74" fmla="*/ 824127 h 2617208"/>
                <a:gd name="connsiteX75" fmla="*/ 683822 w 2336015"/>
                <a:gd name="connsiteY75" fmla="*/ 843177 h 2617208"/>
                <a:gd name="connsiteX76" fmla="*/ 674297 w 2336015"/>
                <a:gd name="connsiteY76" fmla="*/ 859846 h 2617208"/>
                <a:gd name="connsiteX77" fmla="*/ 660009 w 2336015"/>
                <a:gd name="connsiteY77" fmla="*/ 869371 h 2617208"/>
                <a:gd name="connsiteX78" fmla="*/ 650484 w 2336015"/>
                <a:gd name="connsiteY78" fmla="*/ 883658 h 2617208"/>
                <a:gd name="connsiteX79" fmla="*/ 640959 w 2336015"/>
                <a:gd name="connsiteY79" fmla="*/ 964621 h 2617208"/>
                <a:gd name="connsiteX80" fmla="*/ 626672 w 2336015"/>
                <a:gd name="connsiteY80" fmla="*/ 997958 h 2617208"/>
                <a:gd name="connsiteX81" fmla="*/ 593334 w 2336015"/>
                <a:gd name="connsiteY81" fmla="*/ 1012246 h 2617208"/>
                <a:gd name="connsiteX82" fmla="*/ 588572 w 2336015"/>
                <a:gd name="connsiteY82" fmla="*/ 1026533 h 2617208"/>
                <a:gd name="connsiteX83" fmla="*/ 593334 w 2336015"/>
                <a:gd name="connsiteY83" fmla="*/ 1040821 h 2617208"/>
                <a:gd name="connsiteX84" fmla="*/ 579047 w 2336015"/>
                <a:gd name="connsiteY84" fmla="*/ 1055108 h 2617208"/>
                <a:gd name="connsiteX85" fmla="*/ 569521 w 2336015"/>
                <a:gd name="connsiteY85" fmla="*/ 1097971 h 2617208"/>
                <a:gd name="connsiteX86" fmla="*/ 552854 w 2336015"/>
                <a:gd name="connsiteY86" fmla="*/ 1128926 h 2617208"/>
                <a:gd name="connsiteX87" fmla="*/ 533803 w 2336015"/>
                <a:gd name="connsiteY87" fmla="*/ 1150358 h 2617208"/>
                <a:gd name="connsiteX88" fmla="*/ 519515 w 2336015"/>
                <a:gd name="connsiteY88" fmla="*/ 1178933 h 2617208"/>
                <a:gd name="connsiteX89" fmla="*/ 498084 w 2336015"/>
                <a:gd name="connsiteY89" fmla="*/ 1226558 h 2617208"/>
                <a:gd name="connsiteX90" fmla="*/ 493322 w 2336015"/>
                <a:gd name="connsiteY90" fmla="*/ 1240846 h 2617208"/>
                <a:gd name="connsiteX91" fmla="*/ 474272 w 2336015"/>
                <a:gd name="connsiteY91" fmla="*/ 1274183 h 2617208"/>
                <a:gd name="connsiteX92" fmla="*/ 464747 w 2336015"/>
                <a:gd name="connsiteY92" fmla="*/ 1293233 h 2617208"/>
                <a:gd name="connsiteX93" fmla="*/ 459984 w 2336015"/>
                <a:gd name="connsiteY93" fmla="*/ 1307521 h 2617208"/>
                <a:gd name="connsiteX94" fmla="*/ 450459 w 2336015"/>
                <a:gd name="connsiteY94" fmla="*/ 1321808 h 2617208"/>
                <a:gd name="connsiteX95" fmla="*/ 436172 w 2336015"/>
                <a:gd name="connsiteY95" fmla="*/ 1359908 h 2617208"/>
                <a:gd name="connsiteX96" fmla="*/ 412359 w 2336015"/>
                <a:gd name="connsiteY96" fmla="*/ 1402771 h 2617208"/>
                <a:gd name="connsiteX97" fmla="*/ 398072 w 2336015"/>
                <a:gd name="connsiteY97" fmla="*/ 1436109 h 2617208"/>
                <a:gd name="connsiteX98" fmla="*/ 393310 w 2336015"/>
                <a:gd name="connsiteY98" fmla="*/ 1464683 h 2617208"/>
                <a:gd name="connsiteX99" fmla="*/ 379022 w 2336015"/>
                <a:gd name="connsiteY99" fmla="*/ 1526596 h 2617208"/>
                <a:gd name="connsiteX100" fmla="*/ 374259 w 2336015"/>
                <a:gd name="connsiteY100" fmla="*/ 1564696 h 2617208"/>
                <a:gd name="connsiteX101" fmla="*/ 369497 w 2336015"/>
                <a:gd name="connsiteY101" fmla="*/ 1578983 h 2617208"/>
                <a:gd name="connsiteX102" fmla="*/ 357591 w 2336015"/>
                <a:gd name="connsiteY102" fmla="*/ 1614702 h 2617208"/>
                <a:gd name="connsiteX103" fmla="*/ 343303 w 2336015"/>
                <a:gd name="connsiteY103" fmla="*/ 1659946 h 2617208"/>
                <a:gd name="connsiteX104" fmla="*/ 336159 w 2336015"/>
                <a:gd name="connsiteY104" fmla="*/ 1683758 h 2617208"/>
                <a:gd name="connsiteX105" fmla="*/ 326634 w 2336015"/>
                <a:gd name="connsiteY105" fmla="*/ 1698046 h 2617208"/>
                <a:gd name="connsiteX106" fmla="*/ 321872 w 2336015"/>
                <a:gd name="connsiteY106" fmla="*/ 1712333 h 2617208"/>
                <a:gd name="connsiteX107" fmla="*/ 307584 w 2336015"/>
                <a:gd name="connsiteY107" fmla="*/ 1721858 h 2617208"/>
                <a:gd name="connsiteX108" fmla="*/ 293297 w 2336015"/>
                <a:gd name="connsiteY108" fmla="*/ 1750433 h 2617208"/>
                <a:gd name="connsiteX109" fmla="*/ 283772 w 2336015"/>
                <a:gd name="connsiteY109" fmla="*/ 1779008 h 2617208"/>
                <a:gd name="connsiteX110" fmla="*/ 267103 w 2336015"/>
                <a:gd name="connsiteY110" fmla="*/ 1809965 h 2617208"/>
                <a:gd name="connsiteX111" fmla="*/ 231384 w 2336015"/>
                <a:gd name="connsiteY111" fmla="*/ 1845683 h 2617208"/>
                <a:gd name="connsiteX112" fmla="*/ 207572 w 2336015"/>
                <a:gd name="connsiteY112" fmla="*/ 1869496 h 2617208"/>
                <a:gd name="connsiteX113" fmla="*/ 202809 w 2336015"/>
                <a:gd name="connsiteY113" fmla="*/ 1883783 h 2617208"/>
                <a:gd name="connsiteX114" fmla="*/ 174234 w 2336015"/>
                <a:gd name="connsiteY114" fmla="*/ 1902833 h 2617208"/>
                <a:gd name="connsiteX115" fmla="*/ 159947 w 2336015"/>
                <a:gd name="connsiteY115" fmla="*/ 1912358 h 2617208"/>
                <a:gd name="connsiteX116" fmla="*/ 131372 w 2336015"/>
                <a:gd name="connsiteY116" fmla="*/ 1940934 h 2617208"/>
                <a:gd name="connsiteX117" fmla="*/ 102797 w 2336015"/>
                <a:gd name="connsiteY117" fmla="*/ 1952839 h 2617208"/>
                <a:gd name="connsiteX118" fmla="*/ 78985 w 2336015"/>
                <a:gd name="connsiteY118" fmla="*/ 1964745 h 2617208"/>
                <a:gd name="connsiteX119" fmla="*/ 45647 w 2336015"/>
                <a:gd name="connsiteY119" fmla="*/ 1981414 h 2617208"/>
                <a:gd name="connsiteX120" fmla="*/ 24215 w 2336015"/>
                <a:gd name="connsiteY120" fmla="*/ 1986177 h 2617208"/>
                <a:gd name="connsiteX121" fmla="*/ 403 w 2336015"/>
                <a:gd name="connsiteY121" fmla="*/ 1995702 h 2617208"/>
                <a:gd name="connsiteX122" fmla="*/ 12309 w 2336015"/>
                <a:gd name="connsiteY122" fmla="*/ 2036183 h 2617208"/>
                <a:gd name="connsiteX123" fmla="*/ 43265 w 2336015"/>
                <a:gd name="connsiteY123" fmla="*/ 2062377 h 2617208"/>
                <a:gd name="connsiteX124" fmla="*/ 67079 w 2336015"/>
                <a:gd name="connsiteY124" fmla="*/ 2079046 h 2617208"/>
                <a:gd name="connsiteX125" fmla="*/ 90890 w 2336015"/>
                <a:gd name="connsiteY125" fmla="*/ 2083808 h 2617208"/>
                <a:gd name="connsiteX126" fmla="*/ 114703 w 2336015"/>
                <a:gd name="connsiteY126" fmla="*/ 2105239 h 2617208"/>
                <a:gd name="connsiteX127" fmla="*/ 119466 w 2336015"/>
                <a:gd name="connsiteY127" fmla="*/ 2133815 h 2617208"/>
                <a:gd name="connsiteX128" fmla="*/ 126609 w 2336015"/>
                <a:gd name="connsiteY128" fmla="*/ 2155246 h 2617208"/>
                <a:gd name="connsiteX129" fmla="*/ 121847 w 2336015"/>
                <a:gd name="connsiteY129" fmla="*/ 2193346 h 2617208"/>
                <a:gd name="connsiteX130" fmla="*/ 112322 w 2336015"/>
                <a:gd name="connsiteY130" fmla="*/ 2212396 h 2617208"/>
                <a:gd name="connsiteX131" fmla="*/ 100416 w 2336015"/>
                <a:gd name="connsiteY131" fmla="*/ 2231445 h 2617208"/>
                <a:gd name="connsiteX132" fmla="*/ 71841 w 2336015"/>
                <a:gd name="connsiteY132" fmla="*/ 2233827 h 2617208"/>
                <a:gd name="connsiteX133" fmla="*/ 50409 w 2336015"/>
                <a:gd name="connsiteY133" fmla="*/ 2260021 h 2617208"/>
                <a:gd name="connsiteX134" fmla="*/ 21834 w 2336015"/>
                <a:gd name="connsiteY134" fmla="*/ 2274308 h 2617208"/>
                <a:gd name="connsiteX135" fmla="*/ 31359 w 2336015"/>
                <a:gd name="connsiteY135" fmla="*/ 2298121 h 2617208"/>
                <a:gd name="connsiteX136" fmla="*/ 21834 w 2336015"/>
                <a:gd name="connsiteY136" fmla="*/ 2331458 h 2617208"/>
                <a:gd name="connsiteX137" fmla="*/ 12309 w 2336015"/>
                <a:gd name="connsiteY137" fmla="*/ 2345746 h 2617208"/>
                <a:gd name="connsiteX138" fmla="*/ 374259 w 2336015"/>
                <a:gd name="connsiteY138" fmla="*/ 2617208 h 2617208"/>
                <a:gd name="connsiteX139" fmla="*/ 702872 w 2336015"/>
                <a:gd name="connsiteY139" fmla="*/ 2474333 h 2617208"/>
                <a:gd name="connsiteX0" fmla="*/ 702872 w 2336015"/>
                <a:gd name="connsiteY0" fmla="*/ 2474333 h 2617208"/>
                <a:gd name="connsiteX1" fmla="*/ 1067997 w 2336015"/>
                <a:gd name="connsiteY1" fmla="*/ 2039358 h 2617208"/>
                <a:gd name="connsiteX2" fmla="*/ 1243416 w 2336015"/>
                <a:gd name="connsiteY2" fmla="*/ 1624227 h 2617208"/>
                <a:gd name="connsiteX3" fmla="*/ 1525990 w 2336015"/>
                <a:gd name="connsiteY3" fmla="*/ 1274184 h 2617208"/>
                <a:gd name="connsiteX4" fmla="*/ 1956997 w 2336015"/>
                <a:gd name="connsiteY4" fmla="*/ 991608 h 2617208"/>
                <a:gd name="connsiteX5" fmla="*/ 2280846 w 2336015"/>
                <a:gd name="connsiteY5" fmla="*/ 743165 h 2617208"/>
                <a:gd name="connsiteX6" fmla="*/ 2322122 w 2336015"/>
                <a:gd name="connsiteY6" fmla="*/ 540758 h 2617208"/>
                <a:gd name="connsiteX7" fmla="*/ 2307834 w 2336015"/>
                <a:gd name="connsiteY7" fmla="*/ 531233 h 2617208"/>
                <a:gd name="connsiteX8" fmla="*/ 2264972 w 2336015"/>
                <a:gd name="connsiteY8" fmla="*/ 512183 h 2617208"/>
                <a:gd name="connsiteX9" fmla="*/ 2241159 w 2336015"/>
                <a:gd name="connsiteY9" fmla="*/ 485990 h 2617208"/>
                <a:gd name="connsiteX10" fmla="*/ 2231634 w 2336015"/>
                <a:gd name="connsiteY10" fmla="*/ 464558 h 2617208"/>
                <a:gd name="connsiteX11" fmla="*/ 2212584 w 2336015"/>
                <a:gd name="connsiteY11" fmla="*/ 455033 h 2617208"/>
                <a:gd name="connsiteX12" fmla="*/ 2198297 w 2336015"/>
                <a:gd name="connsiteY12" fmla="*/ 445508 h 2617208"/>
                <a:gd name="connsiteX13" fmla="*/ 2179247 w 2336015"/>
                <a:gd name="connsiteY13" fmla="*/ 450271 h 2617208"/>
                <a:gd name="connsiteX14" fmla="*/ 2155434 w 2336015"/>
                <a:gd name="connsiteY14" fmla="*/ 426458 h 2617208"/>
                <a:gd name="connsiteX15" fmla="*/ 2136384 w 2336015"/>
                <a:gd name="connsiteY15" fmla="*/ 397883 h 2617208"/>
                <a:gd name="connsiteX16" fmla="*/ 2126859 w 2336015"/>
                <a:gd name="connsiteY16" fmla="*/ 369308 h 2617208"/>
                <a:gd name="connsiteX17" fmla="*/ 2103047 w 2336015"/>
                <a:gd name="connsiteY17" fmla="*/ 369308 h 2617208"/>
                <a:gd name="connsiteX18" fmla="*/ 2088759 w 2336015"/>
                <a:gd name="connsiteY18" fmla="*/ 355021 h 2617208"/>
                <a:gd name="connsiteX19" fmla="*/ 2050660 w 2336015"/>
                <a:gd name="connsiteY19" fmla="*/ 347877 h 2617208"/>
                <a:gd name="connsiteX20" fmla="*/ 2007797 w 2336015"/>
                <a:gd name="connsiteY20" fmla="*/ 335971 h 2617208"/>
                <a:gd name="connsiteX21" fmla="*/ 1976841 w 2336015"/>
                <a:gd name="connsiteY21" fmla="*/ 333589 h 2617208"/>
                <a:gd name="connsiteX22" fmla="*/ 1948266 w 2336015"/>
                <a:gd name="connsiteY22" fmla="*/ 328827 h 2617208"/>
                <a:gd name="connsiteX23" fmla="*/ 1926834 w 2336015"/>
                <a:gd name="connsiteY23" fmla="*/ 312158 h 2617208"/>
                <a:gd name="connsiteX24" fmla="*/ 1912547 w 2336015"/>
                <a:gd name="connsiteY24" fmla="*/ 316921 h 2617208"/>
                <a:gd name="connsiteX25" fmla="*/ 1841109 w 2336015"/>
                <a:gd name="connsiteY25" fmla="*/ 302633 h 2617208"/>
                <a:gd name="connsiteX26" fmla="*/ 1812534 w 2336015"/>
                <a:gd name="connsiteY26" fmla="*/ 293108 h 2617208"/>
                <a:gd name="connsiteX27" fmla="*/ 1798247 w 2336015"/>
                <a:gd name="connsiteY27" fmla="*/ 288346 h 2617208"/>
                <a:gd name="connsiteX28" fmla="*/ 1783959 w 2336015"/>
                <a:gd name="connsiteY28" fmla="*/ 297871 h 2617208"/>
                <a:gd name="connsiteX29" fmla="*/ 1769672 w 2336015"/>
                <a:gd name="connsiteY29" fmla="*/ 302633 h 2617208"/>
                <a:gd name="connsiteX30" fmla="*/ 1741097 w 2336015"/>
                <a:gd name="connsiteY30" fmla="*/ 331208 h 2617208"/>
                <a:gd name="connsiteX31" fmla="*/ 1717284 w 2336015"/>
                <a:gd name="connsiteY31" fmla="*/ 326446 h 2617208"/>
                <a:gd name="connsiteX32" fmla="*/ 1683947 w 2336015"/>
                <a:gd name="connsiteY32" fmla="*/ 316921 h 2617208"/>
                <a:gd name="connsiteX33" fmla="*/ 1650609 w 2336015"/>
                <a:gd name="connsiteY33" fmla="*/ 312158 h 2617208"/>
                <a:gd name="connsiteX34" fmla="*/ 1622034 w 2336015"/>
                <a:gd name="connsiteY34" fmla="*/ 307396 h 2617208"/>
                <a:gd name="connsiteX35" fmla="*/ 1581553 w 2336015"/>
                <a:gd name="connsiteY35" fmla="*/ 290727 h 2617208"/>
                <a:gd name="connsiteX36" fmla="*/ 1552978 w 2336015"/>
                <a:gd name="connsiteY36" fmla="*/ 290727 h 2617208"/>
                <a:gd name="connsiteX37" fmla="*/ 1541072 w 2336015"/>
                <a:gd name="connsiteY37" fmla="*/ 274058 h 2617208"/>
                <a:gd name="connsiteX38" fmla="*/ 1526784 w 2336015"/>
                <a:gd name="connsiteY38" fmla="*/ 255008 h 2617208"/>
                <a:gd name="connsiteX39" fmla="*/ 1522021 w 2336015"/>
                <a:gd name="connsiteY39" fmla="*/ 228814 h 2617208"/>
                <a:gd name="connsiteX40" fmla="*/ 1533929 w 2336015"/>
                <a:gd name="connsiteY40" fmla="*/ 200240 h 2617208"/>
                <a:gd name="connsiteX41" fmla="*/ 1564884 w 2336015"/>
                <a:gd name="connsiteY41" fmla="*/ 174046 h 2617208"/>
                <a:gd name="connsiteX42" fmla="*/ 1557740 w 2336015"/>
                <a:gd name="connsiteY42" fmla="*/ 147852 h 2617208"/>
                <a:gd name="connsiteX43" fmla="*/ 1564884 w 2336015"/>
                <a:gd name="connsiteY43" fmla="*/ 116895 h 2617208"/>
                <a:gd name="connsiteX44" fmla="*/ 1583934 w 2336015"/>
                <a:gd name="connsiteY44" fmla="*/ 93083 h 2617208"/>
                <a:gd name="connsiteX45" fmla="*/ 1588697 w 2336015"/>
                <a:gd name="connsiteY45" fmla="*/ 78796 h 2617208"/>
                <a:gd name="connsiteX46" fmla="*/ 1579172 w 2336015"/>
                <a:gd name="connsiteY46" fmla="*/ 64508 h 2617208"/>
                <a:gd name="connsiteX47" fmla="*/ 1545834 w 2336015"/>
                <a:gd name="connsiteY47" fmla="*/ 38314 h 2617208"/>
                <a:gd name="connsiteX48" fmla="*/ 1522022 w 2336015"/>
                <a:gd name="connsiteY48" fmla="*/ 35933 h 2617208"/>
                <a:gd name="connsiteX49" fmla="*/ 1507734 w 2336015"/>
                <a:gd name="connsiteY49" fmla="*/ 214 h 2617208"/>
                <a:gd name="connsiteX50" fmla="*/ 1365652 w 2336015"/>
                <a:gd name="connsiteY50" fmla="*/ 51808 h 2617208"/>
                <a:gd name="connsiteX51" fmla="*/ 984654 w 2336015"/>
                <a:gd name="connsiteY51" fmla="*/ 270089 h 2617208"/>
                <a:gd name="connsiteX52" fmla="*/ 783834 w 2336015"/>
                <a:gd name="connsiteY52" fmla="*/ 316921 h 2617208"/>
                <a:gd name="connsiteX53" fmla="*/ 712397 w 2336015"/>
                <a:gd name="connsiteY53" fmla="*/ 345496 h 2617208"/>
                <a:gd name="connsiteX54" fmla="*/ 702872 w 2336015"/>
                <a:gd name="connsiteY54" fmla="*/ 374071 h 2617208"/>
                <a:gd name="connsiteX55" fmla="*/ 698109 w 2336015"/>
                <a:gd name="connsiteY55" fmla="*/ 388358 h 2617208"/>
                <a:gd name="connsiteX56" fmla="*/ 683822 w 2336015"/>
                <a:gd name="connsiteY56" fmla="*/ 419314 h 2617208"/>
                <a:gd name="connsiteX57" fmla="*/ 702872 w 2336015"/>
                <a:gd name="connsiteY57" fmla="*/ 445508 h 2617208"/>
                <a:gd name="connsiteX58" fmla="*/ 731447 w 2336015"/>
                <a:gd name="connsiteY58" fmla="*/ 455033 h 2617208"/>
                <a:gd name="connsiteX59" fmla="*/ 740972 w 2336015"/>
                <a:gd name="connsiteY59" fmla="*/ 469321 h 2617208"/>
                <a:gd name="connsiteX60" fmla="*/ 745734 w 2336015"/>
                <a:gd name="connsiteY60" fmla="*/ 483608 h 2617208"/>
                <a:gd name="connsiteX61" fmla="*/ 745734 w 2336015"/>
                <a:gd name="connsiteY61" fmla="*/ 495514 h 2617208"/>
                <a:gd name="connsiteX62" fmla="*/ 748115 w 2336015"/>
                <a:gd name="connsiteY62" fmla="*/ 516946 h 2617208"/>
                <a:gd name="connsiteX63" fmla="*/ 755259 w 2336015"/>
                <a:gd name="connsiteY63" fmla="*/ 535996 h 2617208"/>
                <a:gd name="connsiteX64" fmla="*/ 745734 w 2336015"/>
                <a:gd name="connsiteY64" fmla="*/ 564571 h 2617208"/>
                <a:gd name="connsiteX65" fmla="*/ 736209 w 2336015"/>
                <a:gd name="connsiteY65" fmla="*/ 578858 h 2617208"/>
                <a:gd name="connsiteX66" fmla="*/ 736209 w 2336015"/>
                <a:gd name="connsiteY66" fmla="*/ 650296 h 2617208"/>
                <a:gd name="connsiteX67" fmla="*/ 740972 w 2336015"/>
                <a:gd name="connsiteY67" fmla="*/ 664583 h 2617208"/>
                <a:gd name="connsiteX68" fmla="*/ 745734 w 2336015"/>
                <a:gd name="connsiteY68" fmla="*/ 683633 h 2617208"/>
                <a:gd name="connsiteX69" fmla="*/ 760022 w 2336015"/>
                <a:gd name="connsiteY69" fmla="*/ 731258 h 2617208"/>
                <a:gd name="connsiteX70" fmla="*/ 764784 w 2336015"/>
                <a:gd name="connsiteY70" fmla="*/ 745546 h 2617208"/>
                <a:gd name="connsiteX71" fmla="*/ 771928 w 2336015"/>
                <a:gd name="connsiteY71" fmla="*/ 790789 h 2617208"/>
                <a:gd name="connsiteX72" fmla="*/ 750497 w 2336015"/>
                <a:gd name="connsiteY72" fmla="*/ 812221 h 2617208"/>
                <a:gd name="connsiteX73" fmla="*/ 731447 w 2336015"/>
                <a:gd name="connsiteY73" fmla="*/ 816983 h 2617208"/>
                <a:gd name="connsiteX74" fmla="*/ 712397 w 2336015"/>
                <a:gd name="connsiteY74" fmla="*/ 824127 h 2617208"/>
                <a:gd name="connsiteX75" fmla="*/ 683822 w 2336015"/>
                <a:gd name="connsiteY75" fmla="*/ 843177 h 2617208"/>
                <a:gd name="connsiteX76" fmla="*/ 674297 w 2336015"/>
                <a:gd name="connsiteY76" fmla="*/ 859846 h 2617208"/>
                <a:gd name="connsiteX77" fmla="*/ 660009 w 2336015"/>
                <a:gd name="connsiteY77" fmla="*/ 869371 h 2617208"/>
                <a:gd name="connsiteX78" fmla="*/ 650484 w 2336015"/>
                <a:gd name="connsiteY78" fmla="*/ 883658 h 2617208"/>
                <a:gd name="connsiteX79" fmla="*/ 640959 w 2336015"/>
                <a:gd name="connsiteY79" fmla="*/ 964621 h 2617208"/>
                <a:gd name="connsiteX80" fmla="*/ 626672 w 2336015"/>
                <a:gd name="connsiteY80" fmla="*/ 997958 h 2617208"/>
                <a:gd name="connsiteX81" fmla="*/ 593334 w 2336015"/>
                <a:gd name="connsiteY81" fmla="*/ 1012246 h 2617208"/>
                <a:gd name="connsiteX82" fmla="*/ 588572 w 2336015"/>
                <a:gd name="connsiteY82" fmla="*/ 1026533 h 2617208"/>
                <a:gd name="connsiteX83" fmla="*/ 593334 w 2336015"/>
                <a:gd name="connsiteY83" fmla="*/ 1040821 h 2617208"/>
                <a:gd name="connsiteX84" fmla="*/ 579047 w 2336015"/>
                <a:gd name="connsiteY84" fmla="*/ 1055108 h 2617208"/>
                <a:gd name="connsiteX85" fmla="*/ 569521 w 2336015"/>
                <a:gd name="connsiteY85" fmla="*/ 1097971 h 2617208"/>
                <a:gd name="connsiteX86" fmla="*/ 552854 w 2336015"/>
                <a:gd name="connsiteY86" fmla="*/ 1128926 h 2617208"/>
                <a:gd name="connsiteX87" fmla="*/ 533803 w 2336015"/>
                <a:gd name="connsiteY87" fmla="*/ 1150358 h 2617208"/>
                <a:gd name="connsiteX88" fmla="*/ 519515 w 2336015"/>
                <a:gd name="connsiteY88" fmla="*/ 1178933 h 2617208"/>
                <a:gd name="connsiteX89" fmla="*/ 498084 w 2336015"/>
                <a:gd name="connsiteY89" fmla="*/ 1226558 h 2617208"/>
                <a:gd name="connsiteX90" fmla="*/ 493322 w 2336015"/>
                <a:gd name="connsiteY90" fmla="*/ 1240846 h 2617208"/>
                <a:gd name="connsiteX91" fmla="*/ 474272 w 2336015"/>
                <a:gd name="connsiteY91" fmla="*/ 1274183 h 2617208"/>
                <a:gd name="connsiteX92" fmla="*/ 464747 w 2336015"/>
                <a:gd name="connsiteY92" fmla="*/ 1293233 h 2617208"/>
                <a:gd name="connsiteX93" fmla="*/ 459984 w 2336015"/>
                <a:gd name="connsiteY93" fmla="*/ 1307521 h 2617208"/>
                <a:gd name="connsiteX94" fmla="*/ 450459 w 2336015"/>
                <a:gd name="connsiteY94" fmla="*/ 1321808 h 2617208"/>
                <a:gd name="connsiteX95" fmla="*/ 436172 w 2336015"/>
                <a:gd name="connsiteY95" fmla="*/ 1359908 h 2617208"/>
                <a:gd name="connsiteX96" fmla="*/ 412359 w 2336015"/>
                <a:gd name="connsiteY96" fmla="*/ 1402771 h 2617208"/>
                <a:gd name="connsiteX97" fmla="*/ 398072 w 2336015"/>
                <a:gd name="connsiteY97" fmla="*/ 1436109 h 2617208"/>
                <a:gd name="connsiteX98" fmla="*/ 393310 w 2336015"/>
                <a:gd name="connsiteY98" fmla="*/ 1464683 h 2617208"/>
                <a:gd name="connsiteX99" fmla="*/ 379022 w 2336015"/>
                <a:gd name="connsiteY99" fmla="*/ 1526596 h 2617208"/>
                <a:gd name="connsiteX100" fmla="*/ 374259 w 2336015"/>
                <a:gd name="connsiteY100" fmla="*/ 1564696 h 2617208"/>
                <a:gd name="connsiteX101" fmla="*/ 369497 w 2336015"/>
                <a:gd name="connsiteY101" fmla="*/ 1578983 h 2617208"/>
                <a:gd name="connsiteX102" fmla="*/ 357591 w 2336015"/>
                <a:gd name="connsiteY102" fmla="*/ 1614702 h 2617208"/>
                <a:gd name="connsiteX103" fmla="*/ 343303 w 2336015"/>
                <a:gd name="connsiteY103" fmla="*/ 1659946 h 2617208"/>
                <a:gd name="connsiteX104" fmla="*/ 336159 w 2336015"/>
                <a:gd name="connsiteY104" fmla="*/ 1683758 h 2617208"/>
                <a:gd name="connsiteX105" fmla="*/ 326634 w 2336015"/>
                <a:gd name="connsiteY105" fmla="*/ 1698046 h 2617208"/>
                <a:gd name="connsiteX106" fmla="*/ 321872 w 2336015"/>
                <a:gd name="connsiteY106" fmla="*/ 1712333 h 2617208"/>
                <a:gd name="connsiteX107" fmla="*/ 307584 w 2336015"/>
                <a:gd name="connsiteY107" fmla="*/ 1721858 h 2617208"/>
                <a:gd name="connsiteX108" fmla="*/ 293297 w 2336015"/>
                <a:gd name="connsiteY108" fmla="*/ 1750433 h 2617208"/>
                <a:gd name="connsiteX109" fmla="*/ 283772 w 2336015"/>
                <a:gd name="connsiteY109" fmla="*/ 1779008 h 2617208"/>
                <a:gd name="connsiteX110" fmla="*/ 267103 w 2336015"/>
                <a:gd name="connsiteY110" fmla="*/ 1809965 h 2617208"/>
                <a:gd name="connsiteX111" fmla="*/ 231384 w 2336015"/>
                <a:gd name="connsiteY111" fmla="*/ 1845683 h 2617208"/>
                <a:gd name="connsiteX112" fmla="*/ 207572 w 2336015"/>
                <a:gd name="connsiteY112" fmla="*/ 1869496 h 2617208"/>
                <a:gd name="connsiteX113" fmla="*/ 202809 w 2336015"/>
                <a:gd name="connsiteY113" fmla="*/ 1883783 h 2617208"/>
                <a:gd name="connsiteX114" fmla="*/ 174234 w 2336015"/>
                <a:gd name="connsiteY114" fmla="*/ 1902833 h 2617208"/>
                <a:gd name="connsiteX115" fmla="*/ 159947 w 2336015"/>
                <a:gd name="connsiteY115" fmla="*/ 1912358 h 2617208"/>
                <a:gd name="connsiteX116" fmla="*/ 131372 w 2336015"/>
                <a:gd name="connsiteY116" fmla="*/ 1940934 h 2617208"/>
                <a:gd name="connsiteX117" fmla="*/ 102797 w 2336015"/>
                <a:gd name="connsiteY117" fmla="*/ 1952839 h 2617208"/>
                <a:gd name="connsiteX118" fmla="*/ 78985 w 2336015"/>
                <a:gd name="connsiteY118" fmla="*/ 1964745 h 2617208"/>
                <a:gd name="connsiteX119" fmla="*/ 45647 w 2336015"/>
                <a:gd name="connsiteY119" fmla="*/ 1981414 h 2617208"/>
                <a:gd name="connsiteX120" fmla="*/ 24215 w 2336015"/>
                <a:gd name="connsiteY120" fmla="*/ 1986177 h 2617208"/>
                <a:gd name="connsiteX121" fmla="*/ 403 w 2336015"/>
                <a:gd name="connsiteY121" fmla="*/ 1995702 h 2617208"/>
                <a:gd name="connsiteX122" fmla="*/ 12309 w 2336015"/>
                <a:gd name="connsiteY122" fmla="*/ 2036183 h 2617208"/>
                <a:gd name="connsiteX123" fmla="*/ 43265 w 2336015"/>
                <a:gd name="connsiteY123" fmla="*/ 2062377 h 2617208"/>
                <a:gd name="connsiteX124" fmla="*/ 67079 w 2336015"/>
                <a:gd name="connsiteY124" fmla="*/ 2079046 h 2617208"/>
                <a:gd name="connsiteX125" fmla="*/ 90890 w 2336015"/>
                <a:gd name="connsiteY125" fmla="*/ 2083808 h 2617208"/>
                <a:gd name="connsiteX126" fmla="*/ 114703 w 2336015"/>
                <a:gd name="connsiteY126" fmla="*/ 2105239 h 2617208"/>
                <a:gd name="connsiteX127" fmla="*/ 119466 w 2336015"/>
                <a:gd name="connsiteY127" fmla="*/ 2133815 h 2617208"/>
                <a:gd name="connsiteX128" fmla="*/ 126609 w 2336015"/>
                <a:gd name="connsiteY128" fmla="*/ 2155246 h 2617208"/>
                <a:gd name="connsiteX129" fmla="*/ 121847 w 2336015"/>
                <a:gd name="connsiteY129" fmla="*/ 2193346 h 2617208"/>
                <a:gd name="connsiteX130" fmla="*/ 112322 w 2336015"/>
                <a:gd name="connsiteY130" fmla="*/ 2212396 h 2617208"/>
                <a:gd name="connsiteX131" fmla="*/ 100416 w 2336015"/>
                <a:gd name="connsiteY131" fmla="*/ 2231445 h 2617208"/>
                <a:gd name="connsiteX132" fmla="*/ 71841 w 2336015"/>
                <a:gd name="connsiteY132" fmla="*/ 2233827 h 2617208"/>
                <a:gd name="connsiteX133" fmla="*/ 50409 w 2336015"/>
                <a:gd name="connsiteY133" fmla="*/ 2260021 h 2617208"/>
                <a:gd name="connsiteX134" fmla="*/ 21834 w 2336015"/>
                <a:gd name="connsiteY134" fmla="*/ 2274308 h 2617208"/>
                <a:gd name="connsiteX135" fmla="*/ 31359 w 2336015"/>
                <a:gd name="connsiteY135" fmla="*/ 2298121 h 2617208"/>
                <a:gd name="connsiteX136" fmla="*/ 21834 w 2336015"/>
                <a:gd name="connsiteY136" fmla="*/ 2331458 h 2617208"/>
                <a:gd name="connsiteX137" fmla="*/ 12309 w 2336015"/>
                <a:gd name="connsiteY137" fmla="*/ 2345746 h 2617208"/>
                <a:gd name="connsiteX138" fmla="*/ 374259 w 2336015"/>
                <a:gd name="connsiteY138" fmla="*/ 2617208 h 2617208"/>
                <a:gd name="connsiteX139" fmla="*/ 702872 w 2336015"/>
                <a:gd name="connsiteY139" fmla="*/ 2474333 h 2617208"/>
                <a:gd name="connsiteX0" fmla="*/ 702872 w 2336015"/>
                <a:gd name="connsiteY0" fmla="*/ 2474333 h 2617208"/>
                <a:gd name="connsiteX1" fmla="*/ 1067997 w 2336015"/>
                <a:gd name="connsiteY1" fmla="*/ 2039358 h 2617208"/>
                <a:gd name="connsiteX2" fmla="*/ 1243416 w 2336015"/>
                <a:gd name="connsiteY2" fmla="*/ 1624227 h 2617208"/>
                <a:gd name="connsiteX3" fmla="*/ 1525990 w 2336015"/>
                <a:gd name="connsiteY3" fmla="*/ 1274184 h 2617208"/>
                <a:gd name="connsiteX4" fmla="*/ 1956997 w 2336015"/>
                <a:gd name="connsiteY4" fmla="*/ 991608 h 2617208"/>
                <a:gd name="connsiteX5" fmla="*/ 2280846 w 2336015"/>
                <a:gd name="connsiteY5" fmla="*/ 743165 h 2617208"/>
                <a:gd name="connsiteX6" fmla="*/ 2322122 w 2336015"/>
                <a:gd name="connsiteY6" fmla="*/ 540758 h 2617208"/>
                <a:gd name="connsiteX7" fmla="*/ 2307834 w 2336015"/>
                <a:gd name="connsiteY7" fmla="*/ 531233 h 2617208"/>
                <a:gd name="connsiteX8" fmla="*/ 2264972 w 2336015"/>
                <a:gd name="connsiteY8" fmla="*/ 512183 h 2617208"/>
                <a:gd name="connsiteX9" fmla="*/ 2241159 w 2336015"/>
                <a:gd name="connsiteY9" fmla="*/ 485990 h 2617208"/>
                <a:gd name="connsiteX10" fmla="*/ 2231634 w 2336015"/>
                <a:gd name="connsiteY10" fmla="*/ 464558 h 2617208"/>
                <a:gd name="connsiteX11" fmla="*/ 2212584 w 2336015"/>
                <a:gd name="connsiteY11" fmla="*/ 455033 h 2617208"/>
                <a:gd name="connsiteX12" fmla="*/ 2198297 w 2336015"/>
                <a:gd name="connsiteY12" fmla="*/ 445508 h 2617208"/>
                <a:gd name="connsiteX13" fmla="*/ 2179247 w 2336015"/>
                <a:gd name="connsiteY13" fmla="*/ 450271 h 2617208"/>
                <a:gd name="connsiteX14" fmla="*/ 2155434 w 2336015"/>
                <a:gd name="connsiteY14" fmla="*/ 426458 h 2617208"/>
                <a:gd name="connsiteX15" fmla="*/ 2136384 w 2336015"/>
                <a:gd name="connsiteY15" fmla="*/ 397883 h 2617208"/>
                <a:gd name="connsiteX16" fmla="*/ 2126859 w 2336015"/>
                <a:gd name="connsiteY16" fmla="*/ 369308 h 2617208"/>
                <a:gd name="connsiteX17" fmla="*/ 2103047 w 2336015"/>
                <a:gd name="connsiteY17" fmla="*/ 369308 h 2617208"/>
                <a:gd name="connsiteX18" fmla="*/ 2088759 w 2336015"/>
                <a:gd name="connsiteY18" fmla="*/ 355021 h 2617208"/>
                <a:gd name="connsiteX19" fmla="*/ 2050660 w 2336015"/>
                <a:gd name="connsiteY19" fmla="*/ 347877 h 2617208"/>
                <a:gd name="connsiteX20" fmla="*/ 2007797 w 2336015"/>
                <a:gd name="connsiteY20" fmla="*/ 335971 h 2617208"/>
                <a:gd name="connsiteX21" fmla="*/ 1976841 w 2336015"/>
                <a:gd name="connsiteY21" fmla="*/ 333589 h 2617208"/>
                <a:gd name="connsiteX22" fmla="*/ 1948266 w 2336015"/>
                <a:gd name="connsiteY22" fmla="*/ 328827 h 2617208"/>
                <a:gd name="connsiteX23" fmla="*/ 1926834 w 2336015"/>
                <a:gd name="connsiteY23" fmla="*/ 312158 h 2617208"/>
                <a:gd name="connsiteX24" fmla="*/ 1912547 w 2336015"/>
                <a:gd name="connsiteY24" fmla="*/ 316921 h 2617208"/>
                <a:gd name="connsiteX25" fmla="*/ 1841109 w 2336015"/>
                <a:gd name="connsiteY25" fmla="*/ 302633 h 2617208"/>
                <a:gd name="connsiteX26" fmla="*/ 1812534 w 2336015"/>
                <a:gd name="connsiteY26" fmla="*/ 293108 h 2617208"/>
                <a:gd name="connsiteX27" fmla="*/ 1798247 w 2336015"/>
                <a:gd name="connsiteY27" fmla="*/ 288346 h 2617208"/>
                <a:gd name="connsiteX28" fmla="*/ 1783959 w 2336015"/>
                <a:gd name="connsiteY28" fmla="*/ 297871 h 2617208"/>
                <a:gd name="connsiteX29" fmla="*/ 1769672 w 2336015"/>
                <a:gd name="connsiteY29" fmla="*/ 302633 h 2617208"/>
                <a:gd name="connsiteX30" fmla="*/ 1741097 w 2336015"/>
                <a:gd name="connsiteY30" fmla="*/ 331208 h 2617208"/>
                <a:gd name="connsiteX31" fmla="*/ 1717284 w 2336015"/>
                <a:gd name="connsiteY31" fmla="*/ 326446 h 2617208"/>
                <a:gd name="connsiteX32" fmla="*/ 1683947 w 2336015"/>
                <a:gd name="connsiteY32" fmla="*/ 316921 h 2617208"/>
                <a:gd name="connsiteX33" fmla="*/ 1650609 w 2336015"/>
                <a:gd name="connsiteY33" fmla="*/ 312158 h 2617208"/>
                <a:gd name="connsiteX34" fmla="*/ 1622034 w 2336015"/>
                <a:gd name="connsiteY34" fmla="*/ 307396 h 2617208"/>
                <a:gd name="connsiteX35" fmla="*/ 1581553 w 2336015"/>
                <a:gd name="connsiteY35" fmla="*/ 290727 h 2617208"/>
                <a:gd name="connsiteX36" fmla="*/ 1552978 w 2336015"/>
                <a:gd name="connsiteY36" fmla="*/ 290727 h 2617208"/>
                <a:gd name="connsiteX37" fmla="*/ 1541072 w 2336015"/>
                <a:gd name="connsiteY37" fmla="*/ 274058 h 2617208"/>
                <a:gd name="connsiteX38" fmla="*/ 1526784 w 2336015"/>
                <a:gd name="connsiteY38" fmla="*/ 255008 h 2617208"/>
                <a:gd name="connsiteX39" fmla="*/ 1522021 w 2336015"/>
                <a:gd name="connsiteY39" fmla="*/ 228814 h 2617208"/>
                <a:gd name="connsiteX40" fmla="*/ 1533929 w 2336015"/>
                <a:gd name="connsiteY40" fmla="*/ 200240 h 2617208"/>
                <a:gd name="connsiteX41" fmla="*/ 1564884 w 2336015"/>
                <a:gd name="connsiteY41" fmla="*/ 174046 h 2617208"/>
                <a:gd name="connsiteX42" fmla="*/ 1557740 w 2336015"/>
                <a:gd name="connsiteY42" fmla="*/ 147852 h 2617208"/>
                <a:gd name="connsiteX43" fmla="*/ 1564884 w 2336015"/>
                <a:gd name="connsiteY43" fmla="*/ 116895 h 2617208"/>
                <a:gd name="connsiteX44" fmla="*/ 1583934 w 2336015"/>
                <a:gd name="connsiteY44" fmla="*/ 93083 h 2617208"/>
                <a:gd name="connsiteX45" fmla="*/ 1588697 w 2336015"/>
                <a:gd name="connsiteY45" fmla="*/ 78796 h 2617208"/>
                <a:gd name="connsiteX46" fmla="*/ 1579172 w 2336015"/>
                <a:gd name="connsiteY46" fmla="*/ 64508 h 2617208"/>
                <a:gd name="connsiteX47" fmla="*/ 1545834 w 2336015"/>
                <a:gd name="connsiteY47" fmla="*/ 38314 h 2617208"/>
                <a:gd name="connsiteX48" fmla="*/ 1522022 w 2336015"/>
                <a:gd name="connsiteY48" fmla="*/ 35933 h 2617208"/>
                <a:gd name="connsiteX49" fmla="*/ 1507734 w 2336015"/>
                <a:gd name="connsiteY49" fmla="*/ 214 h 2617208"/>
                <a:gd name="connsiteX50" fmla="*/ 1365652 w 2336015"/>
                <a:gd name="connsiteY50" fmla="*/ 51808 h 2617208"/>
                <a:gd name="connsiteX51" fmla="*/ 984654 w 2336015"/>
                <a:gd name="connsiteY51" fmla="*/ 270089 h 2617208"/>
                <a:gd name="connsiteX52" fmla="*/ 783834 w 2336015"/>
                <a:gd name="connsiteY52" fmla="*/ 316921 h 2617208"/>
                <a:gd name="connsiteX53" fmla="*/ 712397 w 2336015"/>
                <a:gd name="connsiteY53" fmla="*/ 345496 h 2617208"/>
                <a:gd name="connsiteX54" fmla="*/ 702872 w 2336015"/>
                <a:gd name="connsiteY54" fmla="*/ 374071 h 2617208"/>
                <a:gd name="connsiteX55" fmla="*/ 698109 w 2336015"/>
                <a:gd name="connsiteY55" fmla="*/ 388358 h 2617208"/>
                <a:gd name="connsiteX56" fmla="*/ 683822 w 2336015"/>
                <a:gd name="connsiteY56" fmla="*/ 419314 h 2617208"/>
                <a:gd name="connsiteX57" fmla="*/ 702872 w 2336015"/>
                <a:gd name="connsiteY57" fmla="*/ 445508 h 2617208"/>
                <a:gd name="connsiteX58" fmla="*/ 731447 w 2336015"/>
                <a:gd name="connsiteY58" fmla="*/ 455033 h 2617208"/>
                <a:gd name="connsiteX59" fmla="*/ 740972 w 2336015"/>
                <a:gd name="connsiteY59" fmla="*/ 469321 h 2617208"/>
                <a:gd name="connsiteX60" fmla="*/ 745734 w 2336015"/>
                <a:gd name="connsiteY60" fmla="*/ 483608 h 2617208"/>
                <a:gd name="connsiteX61" fmla="*/ 745734 w 2336015"/>
                <a:gd name="connsiteY61" fmla="*/ 495514 h 2617208"/>
                <a:gd name="connsiteX62" fmla="*/ 748115 w 2336015"/>
                <a:gd name="connsiteY62" fmla="*/ 516946 h 2617208"/>
                <a:gd name="connsiteX63" fmla="*/ 755259 w 2336015"/>
                <a:gd name="connsiteY63" fmla="*/ 535996 h 2617208"/>
                <a:gd name="connsiteX64" fmla="*/ 745734 w 2336015"/>
                <a:gd name="connsiteY64" fmla="*/ 564571 h 2617208"/>
                <a:gd name="connsiteX65" fmla="*/ 736209 w 2336015"/>
                <a:gd name="connsiteY65" fmla="*/ 578858 h 2617208"/>
                <a:gd name="connsiteX66" fmla="*/ 736209 w 2336015"/>
                <a:gd name="connsiteY66" fmla="*/ 650296 h 2617208"/>
                <a:gd name="connsiteX67" fmla="*/ 740972 w 2336015"/>
                <a:gd name="connsiteY67" fmla="*/ 664583 h 2617208"/>
                <a:gd name="connsiteX68" fmla="*/ 745734 w 2336015"/>
                <a:gd name="connsiteY68" fmla="*/ 683633 h 2617208"/>
                <a:gd name="connsiteX69" fmla="*/ 760022 w 2336015"/>
                <a:gd name="connsiteY69" fmla="*/ 731258 h 2617208"/>
                <a:gd name="connsiteX70" fmla="*/ 764784 w 2336015"/>
                <a:gd name="connsiteY70" fmla="*/ 745546 h 2617208"/>
                <a:gd name="connsiteX71" fmla="*/ 771928 w 2336015"/>
                <a:gd name="connsiteY71" fmla="*/ 790789 h 2617208"/>
                <a:gd name="connsiteX72" fmla="*/ 750497 w 2336015"/>
                <a:gd name="connsiteY72" fmla="*/ 812221 h 2617208"/>
                <a:gd name="connsiteX73" fmla="*/ 731447 w 2336015"/>
                <a:gd name="connsiteY73" fmla="*/ 816983 h 2617208"/>
                <a:gd name="connsiteX74" fmla="*/ 712397 w 2336015"/>
                <a:gd name="connsiteY74" fmla="*/ 824127 h 2617208"/>
                <a:gd name="connsiteX75" fmla="*/ 683822 w 2336015"/>
                <a:gd name="connsiteY75" fmla="*/ 843177 h 2617208"/>
                <a:gd name="connsiteX76" fmla="*/ 674297 w 2336015"/>
                <a:gd name="connsiteY76" fmla="*/ 859846 h 2617208"/>
                <a:gd name="connsiteX77" fmla="*/ 660009 w 2336015"/>
                <a:gd name="connsiteY77" fmla="*/ 869371 h 2617208"/>
                <a:gd name="connsiteX78" fmla="*/ 650484 w 2336015"/>
                <a:gd name="connsiteY78" fmla="*/ 883658 h 2617208"/>
                <a:gd name="connsiteX79" fmla="*/ 640959 w 2336015"/>
                <a:gd name="connsiteY79" fmla="*/ 964621 h 2617208"/>
                <a:gd name="connsiteX80" fmla="*/ 626672 w 2336015"/>
                <a:gd name="connsiteY80" fmla="*/ 997958 h 2617208"/>
                <a:gd name="connsiteX81" fmla="*/ 593334 w 2336015"/>
                <a:gd name="connsiteY81" fmla="*/ 1012246 h 2617208"/>
                <a:gd name="connsiteX82" fmla="*/ 588572 w 2336015"/>
                <a:gd name="connsiteY82" fmla="*/ 1026533 h 2617208"/>
                <a:gd name="connsiteX83" fmla="*/ 593334 w 2336015"/>
                <a:gd name="connsiteY83" fmla="*/ 1040821 h 2617208"/>
                <a:gd name="connsiteX84" fmla="*/ 579047 w 2336015"/>
                <a:gd name="connsiteY84" fmla="*/ 1055108 h 2617208"/>
                <a:gd name="connsiteX85" fmla="*/ 569521 w 2336015"/>
                <a:gd name="connsiteY85" fmla="*/ 1097971 h 2617208"/>
                <a:gd name="connsiteX86" fmla="*/ 552854 w 2336015"/>
                <a:gd name="connsiteY86" fmla="*/ 1128926 h 2617208"/>
                <a:gd name="connsiteX87" fmla="*/ 533803 w 2336015"/>
                <a:gd name="connsiteY87" fmla="*/ 1150358 h 2617208"/>
                <a:gd name="connsiteX88" fmla="*/ 519515 w 2336015"/>
                <a:gd name="connsiteY88" fmla="*/ 1178933 h 2617208"/>
                <a:gd name="connsiteX89" fmla="*/ 498084 w 2336015"/>
                <a:gd name="connsiteY89" fmla="*/ 1226558 h 2617208"/>
                <a:gd name="connsiteX90" fmla="*/ 493322 w 2336015"/>
                <a:gd name="connsiteY90" fmla="*/ 1240846 h 2617208"/>
                <a:gd name="connsiteX91" fmla="*/ 474272 w 2336015"/>
                <a:gd name="connsiteY91" fmla="*/ 1274183 h 2617208"/>
                <a:gd name="connsiteX92" fmla="*/ 464747 w 2336015"/>
                <a:gd name="connsiteY92" fmla="*/ 1293233 h 2617208"/>
                <a:gd name="connsiteX93" fmla="*/ 459984 w 2336015"/>
                <a:gd name="connsiteY93" fmla="*/ 1307521 h 2617208"/>
                <a:gd name="connsiteX94" fmla="*/ 450459 w 2336015"/>
                <a:gd name="connsiteY94" fmla="*/ 1321808 h 2617208"/>
                <a:gd name="connsiteX95" fmla="*/ 436172 w 2336015"/>
                <a:gd name="connsiteY95" fmla="*/ 1359908 h 2617208"/>
                <a:gd name="connsiteX96" fmla="*/ 412359 w 2336015"/>
                <a:gd name="connsiteY96" fmla="*/ 1402771 h 2617208"/>
                <a:gd name="connsiteX97" fmla="*/ 398072 w 2336015"/>
                <a:gd name="connsiteY97" fmla="*/ 1436109 h 2617208"/>
                <a:gd name="connsiteX98" fmla="*/ 393310 w 2336015"/>
                <a:gd name="connsiteY98" fmla="*/ 1464683 h 2617208"/>
                <a:gd name="connsiteX99" fmla="*/ 379022 w 2336015"/>
                <a:gd name="connsiteY99" fmla="*/ 1526596 h 2617208"/>
                <a:gd name="connsiteX100" fmla="*/ 374259 w 2336015"/>
                <a:gd name="connsiteY100" fmla="*/ 1564696 h 2617208"/>
                <a:gd name="connsiteX101" fmla="*/ 369497 w 2336015"/>
                <a:gd name="connsiteY101" fmla="*/ 1578983 h 2617208"/>
                <a:gd name="connsiteX102" fmla="*/ 357591 w 2336015"/>
                <a:gd name="connsiteY102" fmla="*/ 1614702 h 2617208"/>
                <a:gd name="connsiteX103" fmla="*/ 343303 w 2336015"/>
                <a:gd name="connsiteY103" fmla="*/ 1659946 h 2617208"/>
                <a:gd name="connsiteX104" fmla="*/ 336159 w 2336015"/>
                <a:gd name="connsiteY104" fmla="*/ 1683758 h 2617208"/>
                <a:gd name="connsiteX105" fmla="*/ 326634 w 2336015"/>
                <a:gd name="connsiteY105" fmla="*/ 1698046 h 2617208"/>
                <a:gd name="connsiteX106" fmla="*/ 321872 w 2336015"/>
                <a:gd name="connsiteY106" fmla="*/ 1712333 h 2617208"/>
                <a:gd name="connsiteX107" fmla="*/ 307584 w 2336015"/>
                <a:gd name="connsiteY107" fmla="*/ 1721858 h 2617208"/>
                <a:gd name="connsiteX108" fmla="*/ 293297 w 2336015"/>
                <a:gd name="connsiteY108" fmla="*/ 1750433 h 2617208"/>
                <a:gd name="connsiteX109" fmla="*/ 283772 w 2336015"/>
                <a:gd name="connsiteY109" fmla="*/ 1779008 h 2617208"/>
                <a:gd name="connsiteX110" fmla="*/ 267103 w 2336015"/>
                <a:gd name="connsiteY110" fmla="*/ 1809965 h 2617208"/>
                <a:gd name="connsiteX111" fmla="*/ 231384 w 2336015"/>
                <a:gd name="connsiteY111" fmla="*/ 1845683 h 2617208"/>
                <a:gd name="connsiteX112" fmla="*/ 207572 w 2336015"/>
                <a:gd name="connsiteY112" fmla="*/ 1869496 h 2617208"/>
                <a:gd name="connsiteX113" fmla="*/ 202809 w 2336015"/>
                <a:gd name="connsiteY113" fmla="*/ 1883783 h 2617208"/>
                <a:gd name="connsiteX114" fmla="*/ 174234 w 2336015"/>
                <a:gd name="connsiteY114" fmla="*/ 1902833 h 2617208"/>
                <a:gd name="connsiteX115" fmla="*/ 159947 w 2336015"/>
                <a:gd name="connsiteY115" fmla="*/ 1912358 h 2617208"/>
                <a:gd name="connsiteX116" fmla="*/ 131372 w 2336015"/>
                <a:gd name="connsiteY116" fmla="*/ 1940934 h 2617208"/>
                <a:gd name="connsiteX117" fmla="*/ 102797 w 2336015"/>
                <a:gd name="connsiteY117" fmla="*/ 1952839 h 2617208"/>
                <a:gd name="connsiteX118" fmla="*/ 78985 w 2336015"/>
                <a:gd name="connsiteY118" fmla="*/ 1964745 h 2617208"/>
                <a:gd name="connsiteX119" fmla="*/ 45647 w 2336015"/>
                <a:gd name="connsiteY119" fmla="*/ 1981414 h 2617208"/>
                <a:gd name="connsiteX120" fmla="*/ 24215 w 2336015"/>
                <a:gd name="connsiteY120" fmla="*/ 1986177 h 2617208"/>
                <a:gd name="connsiteX121" fmla="*/ 403 w 2336015"/>
                <a:gd name="connsiteY121" fmla="*/ 1995702 h 2617208"/>
                <a:gd name="connsiteX122" fmla="*/ 12309 w 2336015"/>
                <a:gd name="connsiteY122" fmla="*/ 2036183 h 2617208"/>
                <a:gd name="connsiteX123" fmla="*/ 43265 w 2336015"/>
                <a:gd name="connsiteY123" fmla="*/ 2062377 h 2617208"/>
                <a:gd name="connsiteX124" fmla="*/ 67079 w 2336015"/>
                <a:gd name="connsiteY124" fmla="*/ 2079046 h 2617208"/>
                <a:gd name="connsiteX125" fmla="*/ 90890 w 2336015"/>
                <a:gd name="connsiteY125" fmla="*/ 2083808 h 2617208"/>
                <a:gd name="connsiteX126" fmla="*/ 114703 w 2336015"/>
                <a:gd name="connsiteY126" fmla="*/ 2105239 h 2617208"/>
                <a:gd name="connsiteX127" fmla="*/ 119466 w 2336015"/>
                <a:gd name="connsiteY127" fmla="*/ 2133815 h 2617208"/>
                <a:gd name="connsiteX128" fmla="*/ 126609 w 2336015"/>
                <a:gd name="connsiteY128" fmla="*/ 2155246 h 2617208"/>
                <a:gd name="connsiteX129" fmla="*/ 121847 w 2336015"/>
                <a:gd name="connsiteY129" fmla="*/ 2193346 h 2617208"/>
                <a:gd name="connsiteX130" fmla="*/ 112322 w 2336015"/>
                <a:gd name="connsiteY130" fmla="*/ 2212396 h 2617208"/>
                <a:gd name="connsiteX131" fmla="*/ 100416 w 2336015"/>
                <a:gd name="connsiteY131" fmla="*/ 2231445 h 2617208"/>
                <a:gd name="connsiteX132" fmla="*/ 71841 w 2336015"/>
                <a:gd name="connsiteY132" fmla="*/ 2233827 h 2617208"/>
                <a:gd name="connsiteX133" fmla="*/ 50409 w 2336015"/>
                <a:gd name="connsiteY133" fmla="*/ 2260021 h 2617208"/>
                <a:gd name="connsiteX134" fmla="*/ 21834 w 2336015"/>
                <a:gd name="connsiteY134" fmla="*/ 2274308 h 2617208"/>
                <a:gd name="connsiteX135" fmla="*/ 31359 w 2336015"/>
                <a:gd name="connsiteY135" fmla="*/ 2298121 h 2617208"/>
                <a:gd name="connsiteX136" fmla="*/ 21834 w 2336015"/>
                <a:gd name="connsiteY136" fmla="*/ 2331458 h 2617208"/>
                <a:gd name="connsiteX137" fmla="*/ 12309 w 2336015"/>
                <a:gd name="connsiteY137" fmla="*/ 2345746 h 2617208"/>
                <a:gd name="connsiteX138" fmla="*/ 374259 w 2336015"/>
                <a:gd name="connsiteY138" fmla="*/ 2617208 h 2617208"/>
                <a:gd name="connsiteX139" fmla="*/ 702872 w 2336015"/>
                <a:gd name="connsiteY139" fmla="*/ 2474333 h 2617208"/>
                <a:gd name="connsiteX0" fmla="*/ 702872 w 2336015"/>
                <a:gd name="connsiteY0" fmla="*/ 2474333 h 2617208"/>
                <a:gd name="connsiteX1" fmla="*/ 1067997 w 2336015"/>
                <a:gd name="connsiteY1" fmla="*/ 2039358 h 2617208"/>
                <a:gd name="connsiteX2" fmla="*/ 1243416 w 2336015"/>
                <a:gd name="connsiteY2" fmla="*/ 1624227 h 2617208"/>
                <a:gd name="connsiteX3" fmla="*/ 1525990 w 2336015"/>
                <a:gd name="connsiteY3" fmla="*/ 1274184 h 2617208"/>
                <a:gd name="connsiteX4" fmla="*/ 1956997 w 2336015"/>
                <a:gd name="connsiteY4" fmla="*/ 991608 h 2617208"/>
                <a:gd name="connsiteX5" fmla="*/ 2280846 w 2336015"/>
                <a:gd name="connsiteY5" fmla="*/ 743165 h 2617208"/>
                <a:gd name="connsiteX6" fmla="*/ 2322122 w 2336015"/>
                <a:gd name="connsiteY6" fmla="*/ 540758 h 2617208"/>
                <a:gd name="connsiteX7" fmla="*/ 2307834 w 2336015"/>
                <a:gd name="connsiteY7" fmla="*/ 531233 h 2617208"/>
                <a:gd name="connsiteX8" fmla="*/ 2264972 w 2336015"/>
                <a:gd name="connsiteY8" fmla="*/ 512183 h 2617208"/>
                <a:gd name="connsiteX9" fmla="*/ 2241159 w 2336015"/>
                <a:gd name="connsiteY9" fmla="*/ 485990 h 2617208"/>
                <a:gd name="connsiteX10" fmla="*/ 2231634 w 2336015"/>
                <a:gd name="connsiteY10" fmla="*/ 464558 h 2617208"/>
                <a:gd name="connsiteX11" fmla="*/ 2212584 w 2336015"/>
                <a:gd name="connsiteY11" fmla="*/ 455033 h 2617208"/>
                <a:gd name="connsiteX12" fmla="*/ 2198297 w 2336015"/>
                <a:gd name="connsiteY12" fmla="*/ 445508 h 2617208"/>
                <a:gd name="connsiteX13" fmla="*/ 2179247 w 2336015"/>
                <a:gd name="connsiteY13" fmla="*/ 450271 h 2617208"/>
                <a:gd name="connsiteX14" fmla="*/ 2155434 w 2336015"/>
                <a:gd name="connsiteY14" fmla="*/ 426458 h 2617208"/>
                <a:gd name="connsiteX15" fmla="*/ 2136384 w 2336015"/>
                <a:gd name="connsiteY15" fmla="*/ 397883 h 2617208"/>
                <a:gd name="connsiteX16" fmla="*/ 2126859 w 2336015"/>
                <a:gd name="connsiteY16" fmla="*/ 369308 h 2617208"/>
                <a:gd name="connsiteX17" fmla="*/ 2103047 w 2336015"/>
                <a:gd name="connsiteY17" fmla="*/ 369308 h 2617208"/>
                <a:gd name="connsiteX18" fmla="*/ 2088759 w 2336015"/>
                <a:gd name="connsiteY18" fmla="*/ 355021 h 2617208"/>
                <a:gd name="connsiteX19" fmla="*/ 2050660 w 2336015"/>
                <a:gd name="connsiteY19" fmla="*/ 347877 h 2617208"/>
                <a:gd name="connsiteX20" fmla="*/ 2007797 w 2336015"/>
                <a:gd name="connsiteY20" fmla="*/ 335971 h 2617208"/>
                <a:gd name="connsiteX21" fmla="*/ 1976841 w 2336015"/>
                <a:gd name="connsiteY21" fmla="*/ 333589 h 2617208"/>
                <a:gd name="connsiteX22" fmla="*/ 1948266 w 2336015"/>
                <a:gd name="connsiteY22" fmla="*/ 328827 h 2617208"/>
                <a:gd name="connsiteX23" fmla="*/ 1926834 w 2336015"/>
                <a:gd name="connsiteY23" fmla="*/ 312158 h 2617208"/>
                <a:gd name="connsiteX24" fmla="*/ 1912547 w 2336015"/>
                <a:gd name="connsiteY24" fmla="*/ 316921 h 2617208"/>
                <a:gd name="connsiteX25" fmla="*/ 1841109 w 2336015"/>
                <a:gd name="connsiteY25" fmla="*/ 302633 h 2617208"/>
                <a:gd name="connsiteX26" fmla="*/ 1812534 w 2336015"/>
                <a:gd name="connsiteY26" fmla="*/ 293108 h 2617208"/>
                <a:gd name="connsiteX27" fmla="*/ 1798247 w 2336015"/>
                <a:gd name="connsiteY27" fmla="*/ 288346 h 2617208"/>
                <a:gd name="connsiteX28" fmla="*/ 1783959 w 2336015"/>
                <a:gd name="connsiteY28" fmla="*/ 297871 h 2617208"/>
                <a:gd name="connsiteX29" fmla="*/ 1769672 w 2336015"/>
                <a:gd name="connsiteY29" fmla="*/ 302633 h 2617208"/>
                <a:gd name="connsiteX30" fmla="*/ 1741097 w 2336015"/>
                <a:gd name="connsiteY30" fmla="*/ 331208 h 2617208"/>
                <a:gd name="connsiteX31" fmla="*/ 1717284 w 2336015"/>
                <a:gd name="connsiteY31" fmla="*/ 326446 h 2617208"/>
                <a:gd name="connsiteX32" fmla="*/ 1683947 w 2336015"/>
                <a:gd name="connsiteY32" fmla="*/ 316921 h 2617208"/>
                <a:gd name="connsiteX33" fmla="*/ 1650609 w 2336015"/>
                <a:gd name="connsiteY33" fmla="*/ 312158 h 2617208"/>
                <a:gd name="connsiteX34" fmla="*/ 1622034 w 2336015"/>
                <a:gd name="connsiteY34" fmla="*/ 307396 h 2617208"/>
                <a:gd name="connsiteX35" fmla="*/ 1581553 w 2336015"/>
                <a:gd name="connsiteY35" fmla="*/ 290727 h 2617208"/>
                <a:gd name="connsiteX36" fmla="*/ 1552978 w 2336015"/>
                <a:gd name="connsiteY36" fmla="*/ 290727 h 2617208"/>
                <a:gd name="connsiteX37" fmla="*/ 1541072 w 2336015"/>
                <a:gd name="connsiteY37" fmla="*/ 274058 h 2617208"/>
                <a:gd name="connsiteX38" fmla="*/ 1526784 w 2336015"/>
                <a:gd name="connsiteY38" fmla="*/ 255008 h 2617208"/>
                <a:gd name="connsiteX39" fmla="*/ 1522021 w 2336015"/>
                <a:gd name="connsiteY39" fmla="*/ 228814 h 2617208"/>
                <a:gd name="connsiteX40" fmla="*/ 1533929 w 2336015"/>
                <a:gd name="connsiteY40" fmla="*/ 200240 h 2617208"/>
                <a:gd name="connsiteX41" fmla="*/ 1564884 w 2336015"/>
                <a:gd name="connsiteY41" fmla="*/ 174046 h 2617208"/>
                <a:gd name="connsiteX42" fmla="*/ 1557740 w 2336015"/>
                <a:gd name="connsiteY42" fmla="*/ 147852 h 2617208"/>
                <a:gd name="connsiteX43" fmla="*/ 1564884 w 2336015"/>
                <a:gd name="connsiteY43" fmla="*/ 116895 h 2617208"/>
                <a:gd name="connsiteX44" fmla="*/ 1583934 w 2336015"/>
                <a:gd name="connsiteY44" fmla="*/ 93083 h 2617208"/>
                <a:gd name="connsiteX45" fmla="*/ 1588697 w 2336015"/>
                <a:gd name="connsiteY45" fmla="*/ 78796 h 2617208"/>
                <a:gd name="connsiteX46" fmla="*/ 1579172 w 2336015"/>
                <a:gd name="connsiteY46" fmla="*/ 64508 h 2617208"/>
                <a:gd name="connsiteX47" fmla="*/ 1545834 w 2336015"/>
                <a:gd name="connsiteY47" fmla="*/ 38314 h 2617208"/>
                <a:gd name="connsiteX48" fmla="*/ 1522022 w 2336015"/>
                <a:gd name="connsiteY48" fmla="*/ 35933 h 2617208"/>
                <a:gd name="connsiteX49" fmla="*/ 1507734 w 2336015"/>
                <a:gd name="connsiteY49" fmla="*/ 214 h 2617208"/>
                <a:gd name="connsiteX50" fmla="*/ 1365652 w 2336015"/>
                <a:gd name="connsiteY50" fmla="*/ 51808 h 2617208"/>
                <a:gd name="connsiteX51" fmla="*/ 984654 w 2336015"/>
                <a:gd name="connsiteY51" fmla="*/ 270089 h 2617208"/>
                <a:gd name="connsiteX52" fmla="*/ 783834 w 2336015"/>
                <a:gd name="connsiteY52" fmla="*/ 316921 h 2617208"/>
                <a:gd name="connsiteX53" fmla="*/ 712397 w 2336015"/>
                <a:gd name="connsiteY53" fmla="*/ 345496 h 2617208"/>
                <a:gd name="connsiteX54" fmla="*/ 702872 w 2336015"/>
                <a:gd name="connsiteY54" fmla="*/ 374071 h 2617208"/>
                <a:gd name="connsiteX55" fmla="*/ 698109 w 2336015"/>
                <a:gd name="connsiteY55" fmla="*/ 388358 h 2617208"/>
                <a:gd name="connsiteX56" fmla="*/ 683822 w 2336015"/>
                <a:gd name="connsiteY56" fmla="*/ 419314 h 2617208"/>
                <a:gd name="connsiteX57" fmla="*/ 702872 w 2336015"/>
                <a:gd name="connsiteY57" fmla="*/ 445508 h 2617208"/>
                <a:gd name="connsiteX58" fmla="*/ 731447 w 2336015"/>
                <a:gd name="connsiteY58" fmla="*/ 455033 h 2617208"/>
                <a:gd name="connsiteX59" fmla="*/ 740972 w 2336015"/>
                <a:gd name="connsiteY59" fmla="*/ 469321 h 2617208"/>
                <a:gd name="connsiteX60" fmla="*/ 745734 w 2336015"/>
                <a:gd name="connsiteY60" fmla="*/ 483608 h 2617208"/>
                <a:gd name="connsiteX61" fmla="*/ 745734 w 2336015"/>
                <a:gd name="connsiteY61" fmla="*/ 495514 h 2617208"/>
                <a:gd name="connsiteX62" fmla="*/ 748115 w 2336015"/>
                <a:gd name="connsiteY62" fmla="*/ 516946 h 2617208"/>
                <a:gd name="connsiteX63" fmla="*/ 755259 w 2336015"/>
                <a:gd name="connsiteY63" fmla="*/ 535996 h 2617208"/>
                <a:gd name="connsiteX64" fmla="*/ 745734 w 2336015"/>
                <a:gd name="connsiteY64" fmla="*/ 564571 h 2617208"/>
                <a:gd name="connsiteX65" fmla="*/ 736209 w 2336015"/>
                <a:gd name="connsiteY65" fmla="*/ 578858 h 2617208"/>
                <a:gd name="connsiteX66" fmla="*/ 736209 w 2336015"/>
                <a:gd name="connsiteY66" fmla="*/ 650296 h 2617208"/>
                <a:gd name="connsiteX67" fmla="*/ 740972 w 2336015"/>
                <a:gd name="connsiteY67" fmla="*/ 664583 h 2617208"/>
                <a:gd name="connsiteX68" fmla="*/ 745734 w 2336015"/>
                <a:gd name="connsiteY68" fmla="*/ 683633 h 2617208"/>
                <a:gd name="connsiteX69" fmla="*/ 760022 w 2336015"/>
                <a:gd name="connsiteY69" fmla="*/ 731258 h 2617208"/>
                <a:gd name="connsiteX70" fmla="*/ 764784 w 2336015"/>
                <a:gd name="connsiteY70" fmla="*/ 745546 h 2617208"/>
                <a:gd name="connsiteX71" fmla="*/ 771928 w 2336015"/>
                <a:gd name="connsiteY71" fmla="*/ 790789 h 2617208"/>
                <a:gd name="connsiteX72" fmla="*/ 750497 w 2336015"/>
                <a:gd name="connsiteY72" fmla="*/ 812221 h 2617208"/>
                <a:gd name="connsiteX73" fmla="*/ 731447 w 2336015"/>
                <a:gd name="connsiteY73" fmla="*/ 816983 h 2617208"/>
                <a:gd name="connsiteX74" fmla="*/ 712397 w 2336015"/>
                <a:gd name="connsiteY74" fmla="*/ 824127 h 2617208"/>
                <a:gd name="connsiteX75" fmla="*/ 683822 w 2336015"/>
                <a:gd name="connsiteY75" fmla="*/ 843177 h 2617208"/>
                <a:gd name="connsiteX76" fmla="*/ 674297 w 2336015"/>
                <a:gd name="connsiteY76" fmla="*/ 859846 h 2617208"/>
                <a:gd name="connsiteX77" fmla="*/ 660009 w 2336015"/>
                <a:gd name="connsiteY77" fmla="*/ 869371 h 2617208"/>
                <a:gd name="connsiteX78" fmla="*/ 650484 w 2336015"/>
                <a:gd name="connsiteY78" fmla="*/ 883658 h 2617208"/>
                <a:gd name="connsiteX79" fmla="*/ 640959 w 2336015"/>
                <a:gd name="connsiteY79" fmla="*/ 964621 h 2617208"/>
                <a:gd name="connsiteX80" fmla="*/ 626672 w 2336015"/>
                <a:gd name="connsiteY80" fmla="*/ 997958 h 2617208"/>
                <a:gd name="connsiteX81" fmla="*/ 593334 w 2336015"/>
                <a:gd name="connsiteY81" fmla="*/ 1012246 h 2617208"/>
                <a:gd name="connsiteX82" fmla="*/ 588572 w 2336015"/>
                <a:gd name="connsiteY82" fmla="*/ 1026533 h 2617208"/>
                <a:gd name="connsiteX83" fmla="*/ 593334 w 2336015"/>
                <a:gd name="connsiteY83" fmla="*/ 1040821 h 2617208"/>
                <a:gd name="connsiteX84" fmla="*/ 579047 w 2336015"/>
                <a:gd name="connsiteY84" fmla="*/ 1055108 h 2617208"/>
                <a:gd name="connsiteX85" fmla="*/ 569521 w 2336015"/>
                <a:gd name="connsiteY85" fmla="*/ 1097971 h 2617208"/>
                <a:gd name="connsiteX86" fmla="*/ 552854 w 2336015"/>
                <a:gd name="connsiteY86" fmla="*/ 1128926 h 2617208"/>
                <a:gd name="connsiteX87" fmla="*/ 533803 w 2336015"/>
                <a:gd name="connsiteY87" fmla="*/ 1150358 h 2617208"/>
                <a:gd name="connsiteX88" fmla="*/ 519515 w 2336015"/>
                <a:gd name="connsiteY88" fmla="*/ 1178933 h 2617208"/>
                <a:gd name="connsiteX89" fmla="*/ 498084 w 2336015"/>
                <a:gd name="connsiteY89" fmla="*/ 1226558 h 2617208"/>
                <a:gd name="connsiteX90" fmla="*/ 493322 w 2336015"/>
                <a:gd name="connsiteY90" fmla="*/ 1240846 h 2617208"/>
                <a:gd name="connsiteX91" fmla="*/ 474272 w 2336015"/>
                <a:gd name="connsiteY91" fmla="*/ 1274183 h 2617208"/>
                <a:gd name="connsiteX92" fmla="*/ 464747 w 2336015"/>
                <a:gd name="connsiteY92" fmla="*/ 1293233 h 2617208"/>
                <a:gd name="connsiteX93" fmla="*/ 459984 w 2336015"/>
                <a:gd name="connsiteY93" fmla="*/ 1307521 h 2617208"/>
                <a:gd name="connsiteX94" fmla="*/ 450459 w 2336015"/>
                <a:gd name="connsiteY94" fmla="*/ 1321808 h 2617208"/>
                <a:gd name="connsiteX95" fmla="*/ 436172 w 2336015"/>
                <a:gd name="connsiteY95" fmla="*/ 1359908 h 2617208"/>
                <a:gd name="connsiteX96" fmla="*/ 412359 w 2336015"/>
                <a:gd name="connsiteY96" fmla="*/ 1402771 h 2617208"/>
                <a:gd name="connsiteX97" fmla="*/ 398072 w 2336015"/>
                <a:gd name="connsiteY97" fmla="*/ 1436109 h 2617208"/>
                <a:gd name="connsiteX98" fmla="*/ 393310 w 2336015"/>
                <a:gd name="connsiteY98" fmla="*/ 1464683 h 2617208"/>
                <a:gd name="connsiteX99" fmla="*/ 379022 w 2336015"/>
                <a:gd name="connsiteY99" fmla="*/ 1526596 h 2617208"/>
                <a:gd name="connsiteX100" fmla="*/ 374259 w 2336015"/>
                <a:gd name="connsiteY100" fmla="*/ 1564696 h 2617208"/>
                <a:gd name="connsiteX101" fmla="*/ 369497 w 2336015"/>
                <a:gd name="connsiteY101" fmla="*/ 1578983 h 2617208"/>
                <a:gd name="connsiteX102" fmla="*/ 357591 w 2336015"/>
                <a:gd name="connsiteY102" fmla="*/ 1614702 h 2617208"/>
                <a:gd name="connsiteX103" fmla="*/ 343303 w 2336015"/>
                <a:gd name="connsiteY103" fmla="*/ 1659946 h 2617208"/>
                <a:gd name="connsiteX104" fmla="*/ 336159 w 2336015"/>
                <a:gd name="connsiteY104" fmla="*/ 1683758 h 2617208"/>
                <a:gd name="connsiteX105" fmla="*/ 326634 w 2336015"/>
                <a:gd name="connsiteY105" fmla="*/ 1698046 h 2617208"/>
                <a:gd name="connsiteX106" fmla="*/ 321872 w 2336015"/>
                <a:gd name="connsiteY106" fmla="*/ 1712333 h 2617208"/>
                <a:gd name="connsiteX107" fmla="*/ 307584 w 2336015"/>
                <a:gd name="connsiteY107" fmla="*/ 1721858 h 2617208"/>
                <a:gd name="connsiteX108" fmla="*/ 293297 w 2336015"/>
                <a:gd name="connsiteY108" fmla="*/ 1750433 h 2617208"/>
                <a:gd name="connsiteX109" fmla="*/ 283772 w 2336015"/>
                <a:gd name="connsiteY109" fmla="*/ 1779008 h 2617208"/>
                <a:gd name="connsiteX110" fmla="*/ 267103 w 2336015"/>
                <a:gd name="connsiteY110" fmla="*/ 1809965 h 2617208"/>
                <a:gd name="connsiteX111" fmla="*/ 231384 w 2336015"/>
                <a:gd name="connsiteY111" fmla="*/ 1845683 h 2617208"/>
                <a:gd name="connsiteX112" fmla="*/ 207572 w 2336015"/>
                <a:gd name="connsiteY112" fmla="*/ 1869496 h 2617208"/>
                <a:gd name="connsiteX113" fmla="*/ 202809 w 2336015"/>
                <a:gd name="connsiteY113" fmla="*/ 1883783 h 2617208"/>
                <a:gd name="connsiteX114" fmla="*/ 174234 w 2336015"/>
                <a:gd name="connsiteY114" fmla="*/ 1902833 h 2617208"/>
                <a:gd name="connsiteX115" fmla="*/ 159947 w 2336015"/>
                <a:gd name="connsiteY115" fmla="*/ 1912358 h 2617208"/>
                <a:gd name="connsiteX116" fmla="*/ 131372 w 2336015"/>
                <a:gd name="connsiteY116" fmla="*/ 1940934 h 2617208"/>
                <a:gd name="connsiteX117" fmla="*/ 102797 w 2336015"/>
                <a:gd name="connsiteY117" fmla="*/ 1952839 h 2617208"/>
                <a:gd name="connsiteX118" fmla="*/ 78985 w 2336015"/>
                <a:gd name="connsiteY118" fmla="*/ 1964745 h 2617208"/>
                <a:gd name="connsiteX119" fmla="*/ 45647 w 2336015"/>
                <a:gd name="connsiteY119" fmla="*/ 1981414 h 2617208"/>
                <a:gd name="connsiteX120" fmla="*/ 24215 w 2336015"/>
                <a:gd name="connsiteY120" fmla="*/ 1986177 h 2617208"/>
                <a:gd name="connsiteX121" fmla="*/ 403 w 2336015"/>
                <a:gd name="connsiteY121" fmla="*/ 1995702 h 2617208"/>
                <a:gd name="connsiteX122" fmla="*/ 12309 w 2336015"/>
                <a:gd name="connsiteY122" fmla="*/ 2036183 h 2617208"/>
                <a:gd name="connsiteX123" fmla="*/ 43265 w 2336015"/>
                <a:gd name="connsiteY123" fmla="*/ 2062377 h 2617208"/>
                <a:gd name="connsiteX124" fmla="*/ 67079 w 2336015"/>
                <a:gd name="connsiteY124" fmla="*/ 2079046 h 2617208"/>
                <a:gd name="connsiteX125" fmla="*/ 90890 w 2336015"/>
                <a:gd name="connsiteY125" fmla="*/ 2083808 h 2617208"/>
                <a:gd name="connsiteX126" fmla="*/ 114703 w 2336015"/>
                <a:gd name="connsiteY126" fmla="*/ 2105239 h 2617208"/>
                <a:gd name="connsiteX127" fmla="*/ 119466 w 2336015"/>
                <a:gd name="connsiteY127" fmla="*/ 2133815 h 2617208"/>
                <a:gd name="connsiteX128" fmla="*/ 126609 w 2336015"/>
                <a:gd name="connsiteY128" fmla="*/ 2155246 h 2617208"/>
                <a:gd name="connsiteX129" fmla="*/ 121847 w 2336015"/>
                <a:gd name="connsiteY129" fmla="*/ 2193346 h 2617208"/>
                <a:gd name="connsiteX130" fmla="*/ 112322 w 2336015"/>
                <a:gd name="connsiteY130" fmla="*/ 2212396 h 2617208"/>
                <a:gd name="connsiteX131" fmla="*/ 100416 w 2336015"/>
                <a:gd name="connsiteY131" fmla="*/ 2231445 h 2617208"/>
                <a:gd name="connsiteX132" fmla="*/ 71841 w 2336015"/>
                <a:gd name="connsiteY132" fmla="*/ 2233827 h 2617208"/>
                <a:gd name="connsiteX133" fmla="*/ 50409 w 2336015"/>
                <a:gd name="connsiteY133" fmla="*/ 2260021 h 2617208"/>
                <a:gd name="connsiteX134" fmla="*/ 21834 w 2336015"/>
                <a:gd name="connsiteY134" fmla="*/ 2274308 h 2617208"/>
                <a:gd name="connsiteX135" fmla="*/ 31359 w 2336015"/>
                <a:gd name="connsiteY135" fmla="*/ 2298121 h 2617208"/>
                <a:gd name="connsiteX136" fmla="*/ 21834 w 2336015"/>
                <a:gd name="connsiteY136" fmla="*/ 2331458 h 2617208"/>
                <a:gd name="connsiteX137" fmla="*/ 12309 w 2336015"/>
                <a:gd name="connsiteY137" fmla="*/ 2345746 h 2617208"/>
                <a:gd name="connsiteX138" fmla="*/ 374259 w 2336015"/>
                <a:gd name="connsiteY138" fmla="*/ 2617208 h 2617208"/>
                <a:gd name="connsiteX139" fmla="*/ 702872 w 2336015"/>
                <a:gd name="connsiteY139" fmla="*/ 2474333 h 2617208"/>
                <a:gd name="connsiteX0" fmla="*/ 702872 w 2326279"/>
                <a:gd name="connsiteY0" fmla="*/ 2474333 h 2617208"/>
                <a:gd name="connsiteX1" fmla="*/ 1067997 w 2326279"/>
                <a:gd name="connsiteY1" fmla="*/ 2039358 h 2617208"/>
                <a:gd name="connsiteX2" fmla="*/ 1243416 w 2326279"/>
                <a:gd name="connsiteY2" fmla="*/ 1624227 h 2617208"/>
                <a:gd name="connsiteX3" fmla="*/ 1525990 w 2326279"/>
                <a:gd name="connsiteY3" fmla="*/ 1274184 h 2617208"/>
                <a:gd name="connsiteX4" fmla="*/ 1956997 w 2326279"/>
                <a:gd name="connsiteY4" fmla="*/ 991608 h 2617208"/>
                <a:gd name="connsiteX5" fmla="*/ 2228458 w 2326279"/>
                <a:gd name="connsiteY5" fmla="*/ 709828 h 2617208"/>
                <a:gd name="connsiteX6" fmla="*/ 2322122 w 2326279"/>
                <a:gd name="connsiteY6" fmla="*/ 540758 h 2617208"/>
                <a:gd name="connsiteX7" fmla="*/ 2307834 w 2326279"/>
                <a:gd name="connsiteY7" fmla="*/ 531233 h 2617208"/>
                <a:gd name="connsiteX8" fmla="*/ 2264972 w 2326279"/>
                <a:gd name="connsiteY8" fmla="*/ 512183 h 2617208"/>
                <a:gd name="connsiteX9" fmla="*/ 2241159 w 2326279"/>
                <a:gd name="connsiteY9" fmla="*/ 485990 h 2617208"/>
                <a:gd name="connsiteX10" fmla="*/ 2231634 w 2326279"/>
                <a:gd name="connsiteY10" fmla="*/ 464558 h 2617208"/>
                <a:gd name="connsiteX11" fmla="*/ 2212584 w 2326279"/>
                <a:gd name="connsiteY11" fmla="*/ 455033 h 2617208"/>
                <a:gd name="connsiteX12" fmla="*/ 2198297 w 2326279"/>
                <a:gd name="connsiteY12" fmla="*/ 445508 h 2617208"/>
                <a:gd name="connsiteX13" fmla="*/ 2179247 w 2326279"/>
                <a:gd name="connsiteY13" fmla="*/ 450271 h 2617208"/>
                <a:gd name="connsiteX14" fmla="*/ 2155434 w 2326279"/>
                <a:gd name="connsiteY14" fmla="*/ 426458 h 2617208"/>
                <a:gd name="connsiteX15" fmla="*/ 2136384 w 2326279"/>
                <a:gd name="connsiteY15" fmla="*/ 397883 h 2617208"/>
                <a:gd name="connsiteX16" fmla="*/ 2126859 w 2326279"/>
                <a:gd name="connsiteY16" fmla="*/ 369308 h 2617208"/>
                <a:gd name="connsiteX17" fmla="*/ 2103047 w 2326279"/>
                <a:gd name="connsiteY17" fmla="*/ 369308 h 2617208"/>
                <a:gd name="connsiteX18" fmla="*/ 2088759 w 2326279"/>
                <a:gd name="connsiteY18" fmla="*/ 355021 h 2617208"/>
                <a:gd name="connsiteX19" fmla="*/ 2050660 w 2326279"/>
                <a:gd name="connsiteY19" fmla="*/ 347877 h 2617208"/>
                <a:gd name="connsiteX20" fmla="*/ 2007797 w 2326279"/>
                <a:gd name="connsiteY20" fmla="*/ 335971 h 2617208"/>
                <a:gd name="connsiteX21" fmla="*/ 1976841 w 2326279"/>
                <a:gd name="connsiteY21" fmla="*/ 333589 h 2617208"/>
                <a:gd name="connsiteX22" fmla="*/ 1948266 w 2326279"/>
                <a:gd name="connsiteY22" fmla="*/ 328827 h 2617208"/>
                <a:gd name="connsiteX23" fmla="*/ 1926834 w 2326279"/>
                <a:gd name="connsiteY23" fmla="*/ 312158 h 2617208"/>
                <a:gd name="connsiteX24" fmla="*/ 1912547 w 2326279"/>
                <a:gd name="connsiteY24" fmla="*/ 316921 h 2617208"/>
                <a:gd name="connsiteX25" fmla="*/ 1841109 w 2326279"/>
                <a:gd name="connsiteY25" fmla="*/ 302633 h 2617208"/>
                <a:gd name="connsiteX26" fmla="*/ 1812534 w 2326279"/>
                <a:gd name="connsiteY26" fmla="*/ 293108 h 2617208"/>
                <a:gd name="connsiteX27" fmla="*/ 1798247 w 2326279"/>
                <a:gd name="connsiteY27" fmla="*/ 288346 h 2617208"/>
                <a:gd name="connsiteX28" fmla="*/ 1783959 w 2326279"/>
                <a:gd name="connsiteY28" fmla="*/ 297871 h 2617208"/>
                <a:gd name="connsiteX29" fmla="*/ 1769672 w 2326279"/>
                <a:gd name="connsiteY29" fmla="*/ 302633 h 2617208"/>
                <a:gd name="connsiteX30" fmla="*/ 1741097 w 2326279"/>
                <a:gd name="connsiteY30" fmla="*/ 331208 h 2617208"/>
                <a:gd name="connsiteX31" fmla="*/ 1717284 w 2326279"/>
                <a:gd name="connsiteY31" fmla="*/ 326446 h 2617208"/>
                <a:gd name="connsiteX32" fmla="*/ 1683947 w 2326279"/>
                <a:gd name="connsiteY32" fmla="*/ 316921 h 2617208"/>
                <a:gd name="connsiteX33" fmla="*/ 1650609 w 2326279"/>
                <a:gd name="connsiteY33" fmla="*/ 312158 h 2617208"/>
                <a:gd name="connsiteX34" fmla="*/ 1622034 w 2326279"/>
                <a:gd name="connsiteY34" fmla="*/ 307396 h 2617208"/>
                <a:gd name="connsiteX35" fmla="*/ 1581553 w 2326279"/>
                <a:gd name="connsiteY35" fmla="*/ 290727 h 2617208"/>
                <a:gd name="connsiteX36" fmla="*/ 1552978 w 2326279"/>
                <a:gd name="connsiteY36" fmla="*/ 290727 h 2617208"/>
                <a:gd name="connsiteX37" fmla="*/ 1541072 w 2326279"/>
                <a:gd name="connsiteY37" fmla="*/ 274058 h 2617208"/>
                <a:gd name="connsiteX38" fmla="*/ 1526784 w 2326279"/>
                <a:gd name="connsiteY38" fmla="*/ 255008 h 2617208"/>
                <a:gd name="connsiteX39" fmla="*/ 1522021 w 2326279"/>
                <a:gd name="connsiteY39" fmla="*/ 228814 h 2617208"/>
                <a:gd name="connsiteX40" fmla="*/ 1533929 w 2326279"/>
                <a:gd name="connsiteY40" fmla="*/ 200240 h 2617208"/>
                <a:gd name="connsiteX41" fmla="*/ 1564884 w 2326279"/>
                <a:gd name="connsiteY41" fmla="*/ 174046 h 2617208"/>
                <a:gd name="connsiteX42" fmla="*/ 1557740 w 2326279"/>
                <a:gd name="connsiteY42" fmla="*/ 147852 h 2617208"/>
                <a:gd name="connsiteX43" fmla="*/ 1564884 w 2326279"/>
                <a:gd name="connsiteY43" fmla="*/ 116895 h 2617208"/>
                <a:gd name="connsiteX44" fmla="*/ 1583934 w 2326279"/>
                <a:gd name="connsiteY44" fmla="*/ 93083 h 2617208"/>
                <a:gd name="connsiteX45" fmla="*/ 1588697 w 2326279"/>
                <a:gd name="connsiteY45" fmla="*/ 78796 h 2617208"/>
                <a:gd name="connsiteX46" fmla="*/ 1579172 w 2326279"/>
                <a:gd name="connsiteY46" fmla="*/ 64508 h 2617208"/>
                <a:gd name="connsiteX47" fmla="*/ 1545834 w 2326279"/>
                <a:gd name="connsiteY47" fmla="*/ 38314 h 2617208"/>
                <a:gd name="connsiteX48" fmla="*/ 1522022 w 2326279"/>
                <a:gd name="connsiteY48" fmla="*/ 35933 h 2617208"/>
                <a:gd name="connsiteX49" fmla="*/ 1507734 w 2326279"/>
                <a:gd name="connsiteY49" fmla="*/ 214 h 2617208"/>
                <a:gd name="connsiteX50" fmla="*/ 1365652 w 2326279"/>
                <a:gd name="connsiteY50" fmla="*/ 51808 h 2617208"/>
                <a:gd name="connsiteX51" fmla="*/ 984654 w 2326279"/>
                <a:gd name="connsiteY51" fmla="*/ 270089 h 2617208"/>
                <a:gd name="connsiteX52" fmla="*/ 783834 w 2326279"/>
                <a:gd name="connsiteY52" fmla="*/ 316921 h 2617208"/>
                <a:gd name="connsiteX53" fmla="*/ 712397 w 2326279"/>
                <a:gd name="connsiteY53" fmla="*/ 345496 h 2617208"/>
                <a:gd name="connsiteX54" fmla="*/ 702872 w 2326279"/>
                <a:gd name="connsiteY54" fmla="*/ 374071 h 2617208"/>
                <a:gd name="connsiteX55" fmla="*/ 698109 w 2326279"/>
                <a:gd name="connsiteY55" fmla="*/ 388358 h 2617208"/>
                <a:gd name="connsiteX56" fmla="*/ 683822 w 2326279"/>
                <a:gd name="connsiteY56" fmla="*/ 419314 h 2617208"/>
                <a:gd name="connsiteX57" fmla="*/ 702872 w 2326279"/>
                <a:gd name="connsiteY57" fmla="*/ 445508 h 2617208"/>
                <a:gd name="connsiteX58" fmla="*/ 731447 w 2326279"/>
                <a:gd name="connsiteY58" fmla="*/ 455033 h 2617208"/>
                <a:gd name="connsiteX59" fmla="*/ 740972 w 2326279"/>
                <a:gd name="connsiteY59" fmla="*/ 469321 h 2617208"/>
                <a:gd name="connsiteX60" fmla="*/ 745734 w 2326279"/>
                <a:gd name="connsiteY60" fmla="*/ 483608 h 2617208"/>
                <a:gd name="connsiteX61" fmla="*/ 745734 w 2326279"/>
                <a:gd name="connsiteY61" fmla="*/ 495514 h 2617208"/>
                <a:gd name="connsiteX62" fmla="*/ 748115 w 2326279"/>
                <a:gd name="connsiteY62" fmla="*/ 516946 h 2617208"/>
                <a:gd name="connsiteX63" fmla="*/ 755259 w 2326279"/>
                <a:gd name="connsiteY63" fmla="*/ 535996 h 2617208"/>
                <a:gd name="connsiteX64" fmla="*/ 745734 w 2326279"/>
                <a:gd name="connsiteY64" fmla="*/ 564571 h 2617208"/>
                <a:gd name="connsiteX65" fmla="*/ 736209 w 2326279"/>
                <a:gd name="connsiteY65" fmla="*/ 578858 h 2617208"/>
                <a:gd name="connsiteX66" fmla="*/ 736209 w 2326279"/>
                <a:gd name="connsiteY66" fmla="*/ 650296 h 2617208"/>
                <a:gd name="connsiteX67" fmla="*/ 740972 w 2326279"/>
                <a:gd name="connsiteY67" fmla="*/ 664583 h 2617208"/>
                <a:gd name="connsiteX68" fmla="*/ 745734 w 2326279"/>
                <a:gd name="connsiteY68" fmla="*/ 683633 h 2617208"/>
                <a:gd name="connsiteX69" fmla="*/ 760022 w 2326279"/>
                <a:gd name="connsiteY69" fmla="*/ 731258 h 2617208"/>
                <a:gd name="connsiteX70" fmla="*/ 764784 w 2326279"/>
                <a:gd name="connsiteY70" fmla="*/ 745546 h 2617208"/>
                <a:gd name="connsiteX71" fmla="*/ 771928 w 2326279"/>
                <a:gd name="connsiteY71" fmla="*/ 790789 h 2617208"/>
                <a:gd name="connsiteX72" fmla="*/ 750497 w 2326279"/>
                <a:gd name="connsiteY72" fmla="*/ 812221 h 2617208"/>
                <a:gd name="connsiteX73" fmla="*/ 731447 w 2326279"/>
                <a:gd name="connsiteY73" fmla="*/ 816983 h 2617208"/>
                <a:gd name="connsiteX74" fmla="*/ 712397 w 2326279"/>
                <a:gd name="connsiteY74" fmla="*/ 824127 h 2617208"/>
                <a:gd name="connsiteX75" fmla="*/ 683822 w 2326279"/>
                <a:gd name="connsiteY75" fmla="*/ 843177 h 2617208"/>
                <a:gd name="connsiteX76" fmla="*/ 674297 w 2326279"/>
                <a:gd name="connsiteY76" fmla="*/ 859846 h 2617208"/>
                <a:gd name="connsiteX77" fmla="*/ 660009 w 2326279"/>
                <a:gd name="connsiteY77" fmla="*/ 869371 h 2617208"/>
                <a:gd name="connsiteX78" fmla="*/ 650484 w 2326279"/>
                <a:gd name="connsiteY78" fmla="*/ 883658 h 2617208"/>
                <a:gd name="connsiteX79" fmla="*/ 640959 w 2326279"/>
                <a:gd name="connsiteY79" fmla="*/ 964621 h 2617208"/>
                <a:gd name="connsiteX80" fmla="*/ 626672 w 2326279"/>
                <a:gd name="connsiteY80" fmla="*/ 997958 h 2617208"/>
                <a:gd name="connsiteX81" fmla="*/ 593334 w 2326279"/>
                <a:gd name="connsiteY81" fmla="*/ 1012246 h 2617208"/>
                <a:gd name="connsiteX82" fmla="*/ 588572 w 2326279"/>
                <a:gd name="connsiteY82" fmla="*/ 1026533 h 2617208"/>
                <a:gd name="connsiteX83" fmla="*/ 593334 w 2326279"/>
                <a:gd name="connsiteY83" fmla="*/ 1040821 h 2617208"/>
                <a:gd name="connsiteX84" fmla="*/ 579047 w 2326279"/>
                <a:gd name="connsiteY84" fmla="*/ 1055108 h 2617208"/>
                <a:gd name="connsiteX85" fmla="*/ 569521 w 2326279"/>
                <a:gd name="connsiteY85" fmla="*/ 1097971 h 2617208"/>
                <a:gd name="connsiteX86" fmla="*/ 552854 w 2326279"/>
                <a:gd name="connsiteY86" fmla="*/ 1128926 h 2617208"/>
                <a:gd name="connsiteX87" fmla="*/ 533803 w 2326279"/>
                <a:gd name="connsiteY87" fmla="*/ 1150358 h 2617208"/>
                <a:gd name="connsiteX88" fmla="*/ 519515 w 2326279"/>
                <a:gd name="connsiteY88" fmla="*/ 1178933 h 2617208"/>
                <a:gd name="connsiteX89" fmla="*/ 498084 w 2326279"/>
                <a:gd name="connsiteY89" fmla="*/ 1226558 h 2617208"/>
                <a:gd name="connsiteX90" fmla="*/ 493322 w 2326279"/>
                <a:gd name="connsiteY90" fmla="*/ 1240846 h 2617208"/>
                <a:gd name="connsiteX91" fmla="*/ 474272 w 2326279"/>
                <a:gd name="connsiteY91" fmla="*/ 1274183 h 2617208"/>
                <a:gd name="connsiteX92" fmla="*/ 464747 w 2326279"/>
                <a:gd name="connsiteY92" fmla="*/ 1293233 h 2617208"/>
                <a:gd name="connsiteX93" fmla="*/ 459984 w 2326279"/>
                <a:gd name="connsiteY93" fmla="*/ 1307521 h 2617208"/>
                <a:gd name="connsiteX94" fmla="*/ 450459 w 2326279"/>
                <a:gd name="connsiteY94" fmla="*/ 1321808 h 2617208"/>
                <a:gd name="connsiteX95" fmla="*/ 436172 w 2326279"/>
                <a:gd name="connsiteY95" fmla="*/ 1359908 h 2617208"/>
                <a:gd name="connsiteX96" fmla="*/ 412359 w 2326279"/>
                <a:gd name="connsiteY96" fmla="*/ 1402771 h 2617208"/>
                <a:gd name="connsiteX97" fmla="*/ 398072 w 2326279"/>
                <a:gd name="connsiteY97" fmla="*/ 1436109 h 2617208"/>
                <a:gd name="connsiteX98" fmla="*/ 393310 w 2326279"/>
                <a:gd name="connsiteY98" fmla="*/ 1464683 h 2617208"/>
                <a:gd name="connsiteX99" fmla="*/ 379022 w 2326279"/>
                <a:gd name="connsiteY99" fmla="*/ 1526596 h 2617208"/>
                <a:gd name="connsiteX100" fmla="*/ 374259 w 2326279"/>
                <a:gd name="connsiteY100" fmla="*/ 1564696 h 2617208"/>
                <a:gd name="connsiteX101" fmla="*/ 369497 w 2326279"/>
                <a:gd name="connsiteY101" fmla="*/ 1578983 h 2617208"/>
                <a:gd name="connsiteX102" fmla="*/ 357591 w 2326279"/>
                <a:gd name="connsiteY102" fmla="*/ 1614702 h 2617208"/>
                <a:gd name="connsiteX103" fmla="*/ 343303 w 2326279"/>
                <a:gd name="connsiteY103" fmla="*/ 1659946 h 2617208"/>
                <a:gd name="connsiteX104" fmla="*/ 336159 w 2326279"/>
                <a:gd name="connsiteY104" fmla="*/ 1683758 h 2617208"/>
                <a:gd name="connsiteX105" fmla="*/ 326634 w 2326279"/>
                <a:gd name="connsiteY105" fmla="*/ 1698046 h 2617208"/>
                <a:gd name="connsiteX106" fmla="*/ 321872 w 2326279"/>
                <a:gd name="connsiteY106" fmla="*/ 1712333 h 2617208"/>
                <a:gd name="connsiteX107" fmla="*/ 307584 w 2326279"/>
                <a:gd name="connsiteY107" fmla="*/ 1721858 h 2617208"/>
                <a:gd name="connsiteX108" fmla="*/ 293297 w 2326279"/>
                <a:gd name="connsiteY108" fmla="*/ 1750433 h 2617208"/>
                <a:gd name="connsiteX109" fmla="*/ 283772 w 2326279"/>
                <a:gd name="connsiteY109" fmla="*/ 1779008 h 2617208"/>
                <a:gd name="connsiteX110" fmla="*/ 267103 w 2326279"/>
                <a:gd name="connsiteY110" fmla="*/ 1809965 h 2617208"/>
                <a:gd name="connsiteX111" fmla="*/ 231384 w 2326279"/>
                <a:gd name="connsiteY111" fmla="*/ 1845683 h 2617208"/>
                <a:gd name="connsiteX112" fmla="*/ 207572 w 2326279"/>
                <a:gd name="connsiteY112" fmla="*/ 1869496 h 2617208"/>
                <a:gd name="connsiteX113" fmla="*/ 202809 w 2326279"/>
                <a:gd name="connsiteY113" fmla="*/ 1883783 h 2617208"/>
                <a:gd name="connsiteX114" fmla="*/ 174234 w 2326279"/>
                <a:gd name="connsiteY114" fmla="*/ 1902833 h 2617208"/>
                <a:gd name="connsiteX115" fmla="*/ 159947 w 2326279"/>
                <a:gd name="connsiteY115" fmla="*/ 1912358 h 2617208"/>
                <a:gd name="connsiteX116" fmla="*/ 131372 w 2326279"/>
                <a:gd name="connsiteY116" fmla="*/ 1940934 h 2617208"/>
                <a:gd name="connsiteX117" fmla="*/ 102797 w 2326279"/>
                <a:gd name="connsiteY117" fmla="*/ 1952839 h 2617208"/>
                <a:gd name="connsiteX118" fmla="*/ 78985 w 2326279"/>
                <a:gd name="connsiteY118" fmla="*/ 1964745 h 2617208"/>
                <a:gd name="connsiteX119" fmla="*/ 45647 w 2326279"/>
                <a:gd name="connsiteY119" fmla="*/ 1981414 h 2617208"/>
                <a:gd name="connsiteX120" fmla="*/ 24215 w 2326279"/>
                <a:gd name="connsiteY120" fmla="*/ 1986177 h 2617208"/>
                <a:gd name="connsiteX121" fmla="*/ 403 w 2326279"/>
                <a:gd name="connsiteY121" fmla="*/ 1995702 h 2617208"/>
                <a:gd name="connsiteX122" fmla="*/ 12309 w 2326279"/>
                <a:gd name="connsiteY122" fmla="*/ 2036183 h 2617208"/>
                <a:gd name="connsiteX123" fmla="*/ 43265 w 2326279"/>
                <a:gd name="connsiteY123" fmla="*/ 2062377 h 2617208"/>
                <a:gd name="connsiteX124" fmla="*/ 67079 w 2326279"/>
                <a:gd name="connsiteY124" fmla="*/ 2079046 h 2617208"/>
                <a:gd name="connsiteX125" fmla="*/ 90890 w 2326279"/>
                <a:gd name="connsiteY125" fmla="*/ 2083808 h 2617208"/>
                <a:gd name="connsiteX126" fmla="*/ 114703 w 2326279"/>
                <a:gd name="connsiteY126" fmla="*/ 2105239 h 2617208"/>
                <a:gd name="connsiteX127" fmla="*/ 119466 w 2326279"/>
                <a:gd name="connsiteY127" fmla="*/ 2133815 h 2617208"/>
                <a:gd name="connsiteX128" fmla="*/ 126609 w 2326279"/>
                <a:gd name="connsiteY128" fmla="*/ 2155246 h 2617208"/>
                <a:gd name="connsiteX129" fmla="*/ 121847 w 2326279"/>
                <a:gd name="connsiteY129" fmla="*/ 2193346 h 2617208"/>
                <a:gd name="connsiteX130" fmla="*/ 112322 w 2326279"/>
                <a:gd name="connsiteY130" fmla="*/ 2212396 h 2617208"/>
                <a:gd name="connsiteX131" fmla="*/ 100416 w 2326279"/>
                <a:gd name="connsiteY131" fmla="*/ 2231445 h 2617208"/>
                <a:gd name="connsiteX132" fmla="*/ 71841 w 2326279"/>
                <a:gd name="connsiteY132" fmla="*/ 2233827 h 2617208"/>
                <a:gd name="connsiteX133" fmla="*/ 50409 w 2326279"/>
                <a:gd name="connsiteY133" fmla="*/ 2260021 h 2617208"/>
                <a:gd name="connsiteX134" fmla="*/ 21834 w 2326279"/>
                <a:gd name="connsiteY134" fmla="*/ 2274308 h 2617208"/>
                <a:gd name="connsiteX135" fmla="*/ 31359 w 2326279"/>
                <a:gd name="connsiteY135" fmla="*/ 2298121 h 2617208"/>
                <a:gd name="connsiteX136" fmla="*/ 21834 w 2326279"/>
                <a:gd name="connsiteY136" fmla="*/ 2331458 h 2617208"/>
                <a:gd name="connsiteX137" fmla="*/ 12309 w 2326279"/>
                <a:gd name="connsiteY137" fmla="*/ 2345746 h 2617208"/>
                <a:gd name="connsiteX138" fmla="*/ 374259 w 2326279"/>
                <a:gd name="connsiteY138" fmla="*/ 2617208 h 2617208"/>
                <a:gd name="connsiteX139" fmla="*/ 702872 w 2326279"/>
                <a:gd name="connsiteY139" fmla="*/ 2474333 h 2617208"/>
                <a:gd name="connsiteX0" fmla="*/ 702872 w 2385693"/>
                <a:gd name="connsiteY0" fmla="*/ 2474333 h 2617208"/>
                <a:gd name="connsiteX1" fmla="*/ 1067997 w 2385693"/>
                <a:gd name="connsiteY1" fmla="*/ 2039358 h 2617208"/>
                <a:gd name="connsiteX2" fmla="*/ 1243416 w 2385693"/>
                <a:gd name="connsiteY2" fmla="*/ 1624227 h 2617208"/>
                <a:gd name="connsiteX3" fmla="*/ 1525990 w 2385693"/>
                <a:gd name="connsiteY3" fmla="*/ 1274184 h 2617208"/>
                <a:gd name="connsiteX4" fmla="*/ 1956997 w 2385693"/>
                <a:gd name="connsiteY4" fmla="*/ 991608 h 2617208"/>
                <a:gd name="connsiteX5" fmla="*/ 2228458 w 2385693"/>
                <a:gd name="connsiteY5" fmla="*/ 709828 h 2617208"/>
                <a:gd name="connsiteX6" fmla="*/ 2384034 w 2385693"/>
                <a:gd name="connsiteY6" fmla="*/ 545521 h 2617208"/>
                <a:gd name="connsiteX7" fmla="*/ 2307834 w 2385693"/>
                <a:gd name="connsiteY7" fmla="*/ 531233 h 2617208"/>
                <a:gd name="connsiteX8" fmla="*/ 2264972 w 2385693"/>
                <a:gd name="connsiteY8" fmla="*/ 512183 h 2617208"/>
                <a:gd name="connsiteX9" fmla="*/ 2241159 w 2385693"/>
                <a:gd name="connsiteY9" fmla="*/ 485990 h 2617208"/>
                <a:gd name="connsiteX10" fmla="*/ 2231634 w 2385693"/>
                <a:gd name="connsiteY10" fmla="*/ 464558 h 2617208"/>
                <a:gd name="connsiteX11" fmla="*/ 2212584 w 2385693"/>
                <a:gd name="connsiteY11" fmla="*/ 455033 h 2617208"/>
                <a:gd name="connsiteX12" fmla="*/ 2198297 w 2385693"/>
                <a:gd name="connsiteY12" fmla="*/ 445508 h 2617208"/>
                <a:gd name="connsiteX13" fmla="*/ 2179247 w 2385693"/>
                <a:gd name="connsiteY13" fmla="*/ 450271 h 2617208"/>
                <a:gd name="connsiteX14" fmla="*/ 2155434 w 2385693"/>
                <a:gd name="connsiteY14" fmla="*/ 426458 h 2617208"/>
                <a:gd name="connsiteX15" fmla="*/ 2136384 w 2385693"/>
                <a:gd name="connsiteY15" fmla="*/ 397883 h 2617208"/>
                <a:gd name="connsiteX16" fmla="*/ 2126859 w 2385693"/>
                <a:gd name="connsiteY16" fmla="*/ 369308 h 2617208"/>
                <a:gd name="connsiteX17" fmla="*/ 2103047 w 2385693"/>
                <a:gd name="connsiteY17" fmla="*/ 369308 h 2617208"/>
                <a:gd name="connsiteX18" fmla="*/ 2088759 w 2385693"/>
                <a:gd name="connsiteY18" fmla="*/ 355021 h 2617208"/>
                <a:gd name="connsiteX19" fmla="*/ 2050660 w 2385693"/>
                <a:gd name="connsiteY19" fmla="*/ 347877 h 2617208"/>
                <a:gd name="connsiteX20" fmla="*/ 2007797 w 2385693"/>
                <a:gd name="connsiteY20" fmla="*/ 335971 h 2617208"/>
                <a:gd name="connsiteX21" fmla="*/ 1976841 w 2385693"/>
                <a:gd name="connsiteY21" fmla="*/ 333589 h 2617208"/>
                <a:gd name="connsiteX22" fmla="*/ 1948266 w 2385693"/>
                <a:gd name="connsiteY22" fmla="*/ 328827 h 2617208"/>
                <a:gd name="connsiteX23" fmla="*/ 1926834 w 2385693"/>
                <a:gd name="connsiteY23" fmla="*/ 312158 h 2617208"/>
                <a:gd name="connsiteX24" fmla="*/ 1912547 w 2385693"/>
                <a:gd name="connsiteY24" fmla="*/ 316921 h 2617208"/>
                <a:gd name="connsiteX25" fmla="*/ 1841109 w 2385693"/>
                <a:gd name="connsiteY25" fmla="*/ 302633 h 2617208"/>
                <a:gd name="connsiteX26" fmla="*/ 1812534 w 2385693"/>
                <a:gd name="connsiteY26" fmla="*/ 293108 h 2617208"/>
                <a:gd name="connsiteX27" fmla="*/ 1798247 w 2385693"/>
                <a:gd name="connsiteY27" fmla="*/ 288346 h 2617208"/>
                <a:gd name="connsiteX28" fmla="*/ 1783959 w 2385693"/>
                <a:gd name="connsiteY28" fmla="*/ 297871 h 2617208"/>
                <a:gd name="connsiteX29" fmla="*/ 1769672 w 2385693"/>
                <a:gd name="connsiteY29" fmla="*/ 302633 h 2617208"/>
                <a:gd name="connsiteX30" fmla="*/ 1741097 w 2385693"/>
                <a:gd name="connsiteY30" fmla="*/ 331208 h 2617208"/>
                <a:gd name="connsiteX31" fmla="*/ 1717284 w 2385693"/>
                <a:gd name="connsiteY31" fmla="*/ 326446 h 2617208"/>
                <a:gd name="connsiteX32" fmla="*/ 1683947 w 2385693"/>
                <a:gd name="connsiteY32" fmla="*/ 316921 h 2617208"/>
                <a:gd name="connsiteX33" fmla="*/ 1650609 w 2385693"/>
                <a:gd name="connsiteY33" fmla="*/ 312158 h 2617208"/>
                <a:gd name="connsiteX34" fmla="*/ 1622034 w 2385693"/>
                <a:gd name="connsiteY34" fmla="*/ 307396 h 2617208"/>
                <a:gd name="connsiteX35" fmla="*/ 1581553 w 2385693"/>
                <a:gd name="connsiteY35" fmla="*/ 290727 h 2617208"/>
                <a:gd name="connsiteX36" fmla="*/ 1552978 w 2385693"/>
                <a:gd name="connsiteY36" fmla="*/ 290727 h 2617208"/>
                <a:gd name="connsiteX37" fmla="*/ 1541072 w 2385693"/>
                <a:gd name="connsiteY37" fmla="*/ 274058 h 2617208"/>
                <a:gd name="connsiteX38" fmla="*/ 1526784 w 2385693"/>
                <a:gd name="connsiteY38" fmla="*/ 255008 h 2617208"/>
                <a:gd name="connsiteX39" fmla="*/ 1522021 w 2385693"/>
                <a:gd name="connsiteY39" fmla="*/ 228814 h 2617208"/>
                <a:gd name="connsiteX40" fmla="*/ 1533929 w 2385693"/>
                <a:gd name="connsiteY40" fmla="*/ 200240 h 2617208"/>
                <a:gd name="connsiteX41" fmla="*/ 1564884 w 2385693"/>
                <a:gd name="connsiteY41" fmla="*/ 174046 h 2617208"/>
                <a:gd name="connsiteX42" fmla="*/ 1557740 w 2385693"/>
                <a:gd name="connsiteY42" fmla="*/ 147852 h 2617208"/>
                <a:gd name="connsiteX43" fmla="*/ 1564884 w 2385693"/>
                <a:gd name="connsiteY43" fmla="*/ 116895 h 2617208"/>
                <a:gd name="connsiteX44" fmla="*/ 1583934 w 2385693"/>
                <a:gd name="connsiteY44" fmla="*/ 93083 h 2617208"/>
                <a:gd name="connsiteX45" fmla="*/ 1588697 w 2385693"/>
                <a:gd name="connsiteY45" fmla="*/ 78796 h 2617208"/>
                <a:gd name="connsiteX46" fmla="*/ 1579172 w 2385693"/>
                <a:gd name="connsiteY46" fmla="*/ 64508 h 2617208"/>
                <a:gd name="connsiteX47" fmla="*/ 1545834 w 2385693"/>
                <a:gd name="connsiteY47" fmla="*/ 38314 h 2617208"/>
                <a:gd name="connsiteX48" fmla="*/ 1522022 w 2385693"/>
                <a:gd name="connsiteY48" fmla="*/ 35933 h 2617208"/>
                <a:gd name="connsiteX49" fmla="*/ 1507734 w 2385693"/>
                <a:gd name="connsiteY49" fmla="*/ 214 h 2617208"/>
                <a:gd name="connsiteX50" fmla="*/ 1365652 w 2385693"/>
                <a:gd name="connsiteY50" fmla="*/ 51808 h 2617208"/>
                <a:gd name="connsiteX51" fmla="*/ 984654 w 2385693"/>
                <a:gd name="connsiteY51" fmla="*/ 270089 h 2617208"/>
                <a:gd name="connsiteX52" fmla="*/ 783834 w 2385693"/>
                <a:gd name="connsiteY52" fmla="*/ 316921 h 2617208"/>
                <a:gd name="connsiteX53" fmla="*/ 712397 w 2385693"/>
                <a:gd name="connsiteY53" fmla="*/ 345496 h 2617208"/>
                <a:gd name="connsiteX54" fmla="*/ 702872 w 2385693"/>
                <a:gd name="connsiteY54" fmla="*/ 374071 h 2617208"/>
                <a:gd name="connsiteX55" fmla="*/ 698109 w 2385693"/>
                <a:gd name="connsiteY55" fmla="*/ 388358 h 2617208"/>
                <a:gd name="connsiteX56" fmla="*/ 683822 w 2385693"/>
                <a:gd name="connsiteY56" fmla="*/ 419314 h 2617208"/>
                <a:gd name="connsiteX57" fmla="*/ 702872 w 2385693"/>
                <a:gd name="connsiteY57" fmla="*/ 445508 h 2617208"/>
                <a:gd name="connsiteX58" fmla="*/ 731447 w 2385693"/>
                <a:gd name="connsiteY58" fmla="*/ 455033 h 2617208"/>
                <a:gd name="connsiteX59" fmla="*/ 740972 w 2385693"/>
                <a:gd name="connsiteY59" fmla="*/ 469321 h 2617208"/>
                <a:gd name="connsiteX60" fmla="*/ 745734 w 2385693"/>
                <a:gd name="connsiteY60" fmla="*/ 483608 h 2617208"/>
                <a:gd name="connsiteX61" fmla="*/ 745734 w 2385693"/>
                <a:gd name="connsiteY61" fmla="*/ 495514 h 2617208"/>
                <a:gd name="connsiteX62" fmla="*/ 748115 w 2385693"/>
                <a:gd name="connsiteY62" fmla="*/ 516946 h 2617208"/>
                <a:gd name="connsiteX63" fmla="*/ 755259 w 2385693"/>
                <a:gd name="connsiteY63" fmla="*/ 535996 h 2617208"/>
                <a:gd name="connsiteX64" fmla="*/ 745734 w 2385693"/>
                <a:gd name="connsiteY64" fmla="*/ 564571 h 2617208"/>
                <a:gd name="connsiteX65" fmla="*/ 736209 w 2385693"/>
                <a:gd name="connsiteY65" fmla="*/ 578858 h 2617208"/>
                <a:gd name="connsiteX66" fmla="*/ 736209 w 2385693"/>
                <a:gd name="connsiteY66" fmla="*/ 650296 h 2617208"/>
                <a:gd name="connsiteX67" fmla="*/ 740972 w 2385693"/>
                <a:gd name="connsiteY67" fmla="*/ 664583 h 2617208"/>
                <a:gd name="connsiteX68" fmla="*/ 745734 w 2385693"/>
                <a:gd name="connsiteY68" fmla="*/ 683633 h 2617208"/>
                <a:gd name="connsiteX69" fmla="*/ 760022 w 2385693"/>
                <a:gd name="connsiteY69" fmla="*/ 731258 h 2617208"/>
                <a:gd name="connsiteX70" fmla="*/ 764784 w 2385693"/>
                <a:gd name="connsiteY70" fmla="*/ 745546 h 2617208"/>
                <a:gd name="connsiteX71" fmla="*/ 771928 w 2385693"/>
                <a:gd name="connsiteY71" fmla="*/ 790789 h 2617208"/>
                <a:gd name="connsiteX72" fmla="*/ 750497 w 2385693"/>
                <a:gd name="connsiteY72" fmla="*/ 812221 h 2617208"/>
                <a:gd name="connsiteX73" fmla="*/ 731447 w 2385693"/>
                <a:gd name="connsiteY73" fmla="*/ 816983 h 2617208"/>
                <a:gd name="connsiteX74" fmla="*/ 712397 w 2385693"/>
                <a:gd name="connsiteY74" fmla="*/ 824127 h 2617208"/>
                <a:gd name="connsiteX75" fmla="*/ 683822 w 2385693"/>
                <a:gd name="connsiteY75" fmla="*/ 843177 h 2617208"/>
                <a:gd name="connsiteX76" fmla="*/ 674297 w 2385693"/>
                <a:gd name="connsiteY76" fmla="*/ 859846 h 2617208"/>
                <a:gd name="connsiteX77" fmla="*/ 660009 w 2385693"/>
                <a:gd name="connsiteY77" fmla="*/ 869371 h 2617208"/>
                <a:gd name="connsiteX78" fmla="*/ 650484 w 2385693"/>
                <a:gd name="connsiteY78" fmla="*/ 883658 h 2617208"/>
                <a:gd name="connsiteX79" fmla="*/ 640959 w 2385693"/>
                <a:gd name="connsiteY79" fmla="*/ 964621 h 2617208"/>
                <a:gd name="connsiteX80" fmla="*/ 626672 w 2385693"/>
                <a:gd name="connsiteY80" fmla="*/ 997958 h 2617208"/>
                <a:gd name="connsiteX81" fmla="*/ 593334 w 2385693"/>
                <a:gd name="connsiteY81" fmla="*/ 1012246 h 2617208"/>
                <a:gd name="connsiteX82" fmla="*/ 588572 w 2385693"/>
                <a:gd name="connsiteY82" fmla="*/ 1026533 h 2617208"/>
                <a:gd name="connsiteX83" fmla="*/ 593334 w 2385693"/>
                <a:gd name="connsiteY83" fmla="*/ 1040821 h 2617208"/>
                <a:gd name="connsiteX84" fmla="*/ 579047 w 2385693"/>
                <a:gd name="connsiteY84" fmla="*/ 1055108 h 2617208"/>
                <a:gd name="connsiteX85" fmla="*/ 569521 w 2385693"/>
                <a:gd name="connsiteY85" fmla="*/ 1097971 h 2617208"/>
                <a:gd name="connsiteX86" fmla="*/ 552854 w 2385693"/>
                <a:gd name="connsiteY86" fmla="*/ 1128926 h 2617208"/>
                <a:gd name="connsiteX87" fmla="*/ 533803 w 2385693"/>
                <a:gd name="connsiteY87" fmla="*/ 1150358 h 2617208"/>
                <a:gd name="connsiteX88" fmla="*/ 519515 w 2385693"/>
                <a:gd name="connsiteY88" fmla="*/ 1178933 h 2617208"/>
                <a:gd name="connsiteX89" fmla="*/ 498084 w 2385693"/>
                <a:gd name="connsiteY89" fmla="*/ 1226558 h 2617208"/>
                <a:gd name="connsiteX90" fmla="*/ 493322 w 2385693"/>
                <a:gd name="connsiteY90" fmla="*/ 1240846 h 2617208"/>
                <a:gd name="connsiteX91" fmla="*/ 474272 w 2385693"/>
                <a:gd name="connsiteY91" fmla="*/ 1274183 h 2617208"/>
                <a:gd name="connsiteX92" fmla="*/ 464747 w 2385693"/>
                <a:gd name="connsiteY92" fmla="*/ 1293233 h 2617208"/>
                <a:gd name="connsiteX93" fmla="*/ 459984 w 2385693"/>
                <a:gd name="connsiteY93" fmla="*/ 1307521 h 2617208"/>
                <a:gd name="connsiteX94" fmla="*/ 450459 w 2385693"/>
                <a:gd name="connsiteY94" fmla="*/ 1321808 h 2617208"/>
                <a:gd name="connsiteX95" fmla="*/ 436172 w 2385693"/>
                <a:gd name="connsiteY95" fmla="*/ 1359908 h 2617208"/>
                <a:gd name="connsiteX96" fmla="*/ 412359 w 2385693"/>
                <a:gd name="connsiteY96" fmla="*/ 1402771 h 2617208"/>
                <a:gd name="connsiteX97" fmla="*/ 398072 w 2385693"/>
                <a:gd name="connsiteY97" fmla="*/ 1436109 h 2617208"/>
                <a:gd name="connsiteX98" fmla="*/ 393310 w 2385693"/>
                <a:gd name="connsiteY98" fmla="*/ 1464683 h 2617208"/>
                <a:gd name="connsiteX99" fmla="*/ 379022 w 2385693"/>
                <a:gd name="connsiteY99" fmla="*/ 1526596 h 2617208"/>
                <a:gd name="connsiteX100" fmla="*/ 374259 w 2385693"/>
                <a:gd name="connsiteY100" fmla="*/ 1564696 h 2617208"/>
                <a:gd name="connsiteX101" fmla="*/ 369497 w 2385693"/>
                <a:gd name="connsiteY101" fmla="*/ 1578983 h 2617208"/>
                <a:gd name="connsiteX102" fmla="*/ 357591 w 2385693"/>
                <a:gd name="connsiteY102" fmla="*/ 1614702 h 2617208"/>
                <a:gd name="connsiteX103" fmla="*/ 343303 w 2385693"/>
                <a:gd name="connsiteY103" fmla="*/ 1659946 h 2617208"/>
                <a:gd name="connsiteX104" fmla="*/ 336159 w 2385693"/>
                <a:gd name="connsiteY104" fmla="*/ 1683758 h 2617208"/>
                <a:gd name="connsiteX105" fmla="*/ 326634 w 2385693"/>
                <a:gd name="connsiteY105" fmla="*/ 1698046 h 2617208"/>
                <a:gd name="connsiteX106" fmla="*/ 321872 w 2385693"/>
                <a:gd name="connsiteY106" fmla="*/ 1712333 h 2617208"/>
                <a:gd name="connsiteX107" fmla="*/ 307584 w 2385693"/>
                <a:gd name="connsiteY107" fmla="*/ 1721858 h 2617208"/>
                <a:gd name="connsiteX108" fmla="*/ 293297 w 2385693"/>
                <a:gd name="connsiteY108" fmla="*/ 1750433 h 2617208"/>
                <a:gd name="connsiteX109" fmla="*/ 283772 w 2385693"/>
                <a:gd name="connsiteY109" fmla="*/ 1779008 h 2617208"/>
                <a:gd name="connsiteX110" fmla="*/ 267103 w 2385693"/>
                <a:gd name="connsiteY110" fmla="*/ 1809965 h 2617208"/>
                <a:gd name="connsiteX111" fmla="*/ 231384 w 2385693"/>
                <a:gd name="connsiteY111" fmla="*/ 1845683 h 2617208"/>
                <a:gd name="connsiteX112" fmla="*/ 207572 w 2385693"/>
                <a:gd name="connsiteY112" fmla="*/ 1869496 h 2617208"/>
                <a:gd name="connsiteX113" fmla="*/ 202809 w 2385693"/>
                <a:gd name="connsiteY113" fmla="*/ 1883783 h 2617208"/>
                <a:gd name="connsiteX114" fmla="*/ 174234 w 2385693"/>
                <a:gd name="connsiteY114" fmla="*/ 1902833 h 2617208"/>
                <a:gd name="connsiteX115" fmla="*/ 159947 w 2385693"/>
                <a:gd name="connsiteY115" fmla="*/ 1912358 h 2617208"/>
                <a:gd name="connsiteX116" fmla="*/ 131372 w 2385693"/>
                <a:gd name="connsiteY116" fmla="*/ 1940934 h 2617208"/>
                <a:gd name="connsiteX117" fmla="*/ 102797 w 2385693"/>
                <a:gd name="connsiteY117" fmla="*/ 1952839 h 2617208"/>
                <a:gd name="connsiteX118" fmla="*/ 78985 w 2385693"/>
                <a:gd name="connsiteY118" fmla="*/ 1964745 h 2617208"/>
                <a:gd name="connsiteX119" fmla="*/ 45647 w 2385693"/>
                <a:gd name="connsiteY119" fmla="*/ 1981414 h 2617208"/>
                <a:gd name="connsiteX120" fmla="*/ 24215 w 2385693"/>
                <a:gd name="connsiteY120" fmla="*/ 1986177 h 2617208"/>
                <a:gd name="connsiteX121" fmla="*/ 403 w 2385693"/>
                <a:gd name="connsiteY121" fmla="*/ 1995702 h 2617208"/>
                <a:gd name="connsiteX122" fmla="*/ 12309 w 2385693"/>
                <a:gd name="connsiteY122" fmla="*/ 2036183 h 2617208"/>
                <a:gd name="connsiteX123" fmla="*/ 43265 w 2385693"/>
                <a:gd name="connsiteY123" fmla="*/ 2062377 h 2617208"/>
                <a:gd name="connsiteX124" fmla="*/ 67079 w 2385693"/>
                <a:gd name="connsiteY124" fmla="*/ 2079046 h 2617208"/>
                <a:gd name="connsiteX125" fmla="*/ 90890 w 2385693"/>
                <a:gd name="connsiteY125" fmla="*/ 2083808 h 2617208"/>
                <a:gd name="connsiteX126" fmla="*/ 114703 w 2385693"/>
                <a:gd name="connsiteY126" fmla="*/ 2105239 h 2617208"/>
                <a:gd name="connsiteX127" fmla="*/ 119466 w 2385693"/>
                <a:gd name="connsiteY127" fmla="*/ 2133815 h 2617208"/>
                <a:gd name="connsiteX128" fmla="*/ 126609 w 2385693"/>
                <a:gd name="connsiteY128" fmla="*/ 2155246 h 2617208"/>
                <a:gd name="connsiteX129" fmla="*/ 121847 w 2385693"/>
                <a:gd name="connsiteY129" fmla="*/ 2193346 h 2617208"/>
                <a:gd name="connsiteX130" fmla="*/ 112322 w 2385693"/>
                <a:gd name="connsiteY130" fmla="*/ 2212396 h 2617208"/>
                <a:gd name="connsiteX131" fmla="*/ 100416 w 2385693"/>
                <a:gd name="connsiteY131" fmla="*/ 2231445 h 2617208"/>
                <a:gd name="connsiteX132" fmla="*/ 71841 w 2385693"/>
                <a:gd name="connsiteY132" fmla="*/ 2233827 h 2617208"/>
                <a:gd name="connsiteX133" fmla="*/ 50409 w 2385693"/>
                <a:gd name="connsiteY133" fmla="*/ 2260021 h 2617208"/>
                <a:gd name="connsiteX134" fmla="*/ 21834 w 2385693"/>
                <a:gd name="connsiteY134" fmla="*/ 2274308 h 2617208"/>
                <a:gd name="connsiteX135" fmla="*/ 31359 w 2385693"/>
                <a:gd name="connsiteY135" fmla="*/ 2298121 h 2617208"/>
                <a:gd name="connsiteX136" fmla="*/ 21834 w 2385693"/>
                <a:gd name="connsiteY136" fmla="*/ 2331458 h 2617208"/>
                <a:gd name="connsiteX137" fmla="*/ 12309 w 2385693"/>
                <a:gd name="connsiteY137" fmla="*/ 2345746 h 2617208"/>
                <a:gd name="connsiteX138" fmla="*/ 374259 w 2385693"/>
                <a:gd name="connsiteY138" fmla="*/ 2617208 h 2617208"/>
                <a:gd name="connsiteX139" fmla="*/ 702872 w 2385693"/>
                <a:gd name="connsiteY139" fmla="*/ 2474333 h 2617208"/>
                <a:gd name="connsiteX0" fmla="*/ 702872 w 2308724"/>
                <a:gd name="connsiteY0" fmla="*/ 2474333 h 2617208"/>
                <a:gd name="connsiteX1" fmla="*/ 1067997 w 2308724"/>
                <a:gd name="connsiteY1" fmla="*/ 2039358 h 2617208"/>
                <a:gd name="connsiteX2" fmla="*/ 1243416 w 2308724"/>
                <a:gd name="connsiteY2" fmla="*/ 1624227 h 2617208"/>
                <a:gd name="connsiteX3" fmla="*/ 1525990 w 2308724"/>
                <a:gd name="connsiteY3" fmla="*/ 1274184 h 2617208"/>
                <a:gd name="connsiteX4" fmla="*/ 1956997 w 2308724"/>
                <a:gd name="connsiteY4" fmla="*/ 991608 h 2617208"/>
                <a:gd name="connsiteX5" fmla="*/ 2228458 w 2308724"/>
                <a:gd name="connsiteY5" fmla="*/ 709828 h 2617208"/>
                <a:gd name="connsiteX6" fmla="*/ 2307834 w 2308724"/>
                <a:gd name="connsiteY6" fmla="*/ 531233 h 2617208"/>
                <a:gd name="connsiteX7" fmla="*/ 2264972 w 2308724"/>
                <a:gd name="connsiteY7" fmla="*/ 512183 h 2617208"/>
                <a:gd name="connsiteX8" fmla="*/ 2241159 w 2308724"/>
                <a:gd name="connsiteY8" fmla="*/ 485990 h 2617208"/>
                <a:gd name="connsiteX9" fmla="*/ 2231634 w 2308724"/>
                <a:gd name="connsiteY9" fmla="*/ 464558 h 2617208"/>
                <a:gd name="connsiteX10" fmla="*/ 2212584 w 2308724"/>
                <a:gd name="connsiteY10" fmla="*/ 455033 h 2617208"/>
                <a:gd name="connsiteX11" fmla="*/ 2198297 w 2308724"/>
                <a:gd name="connsiteY11" fmla="*/ 445508 h 2617208"/>
                <a:gd name="connsiteX12" fmla="*/ 2179247 w 2308724"/>
                <a:gd name="connsiteY12" fmla="*/ 450271 h 2617208"/>
                <a:gd name="connsiteX13" fmla="*/ 2155434 w 2308724"/>
                <a:gd name="connsiteY13" fmla="*/ 426458 h 2617208"/>
                <a:gd name="connsiteX14" fmla="*/ 2136384 w 2308724"/>
                <a:gd name="connsiteY14" fmla="*/ 397883 h 2617208"/>
                <a:gd name="connsiteX15" fmla="*/ 2126859 w 2308724"/>
                <a:gd name="connsiteY15" fmla="*/ 369308 h 2617208"/>
                <a:gd name="connsiteX16" fmla="*/ 2103047 w 2308724"/>
                <a:gd name="connsiteY16" fmla="*/ 369308 h 2617208"/>
                <a:gd name="connsiteX17" fmla="*/ 2088759 w 2308724"/>
                <a:gd name="connsiteY17" fmla="*/ 355021 h 2617208"/>
                <a:gd name="connsiteX18" fmla="*/ 2050660 w 2308724"/>
                <a:gd name="connsiteY18" fmla="*/ 347877 h 2617208"/>
                <a:gd name="connsiteX19" fmla="*/ 2007797 w 2308724"/>
                <a:gd name="connsiteY19" fmla="*/ 335971 h 2617208"/>
                <a:gd name="connsiteX20" fmla="*/ 1976841 w 2308724"/>
                <a:gd name="connsiteY20" fmla="*/ 333589 h 2617208"/>
                <a:gd name="connsiteX21" fmla="*/ 1948266 w 2308724"/>
                <a:gd name="connsiteY21" fmla="*/ 328827 h 2617208"/>
                <a:gd name="connsiteX22" fmla="*/ 1926834 w 2308724"/>
                <a:gd name="connsiteY22" fmla="*/ 312158 h 2617208"/>
                <a:gd name="connsiteX23" fmla="*/ 1912547 w 2308724"/>
                <a:gd name="connsiteY23" fmla="*/ 316921 h 2617208"/>
                <a:gd name="connsiteX24" fmla="*/ 1841109 w 2308724"/>
                <a:gd name="connsiteY24" fmla="*/ 302633 h 2617208"/>
                <a:gd name="connsiteX25" fmla="*/ 1812534 w 2308724"/>
                <a:gd name="connsiteY25" fmla="*/ 293108 h 2617208"/>
                <a:gd name="connsiteX26" fmla="*/ 1798247 w 2308724"/>
                <a:gd name="connsiteY26" fmla="*/ 288346 h 2617208"/>
                <a:gd name="connsiteX27" fmla="*/ 1783959 w 2308724"/>
                <a:gd name="connsiteY27" fmla="*/ 297871 h 2617208"/>
                <a:gd name="connsiteX28" fmla="*/ 1769672 w 2308724"/>
                <a:gd name="connsiteY28" fmla="*/ 302633 h 2617208"/>
                <a:gd name="connsiteX29" fmla="*/ 1741097 w 2308724"/>
                <a:gd name="connsiteY29" fmla="*/ 331208 h 2617208"/>
                <a:gd name="connsiteX30" fmla="*/ 1717284 w 2308724"/>
                <a:gd name="connsiteY30" fmla="*/ 326446 h 2617208"/>
                <a:gd name="connsiteX31" fmla="*/ 1683947 w 2308724"/>
                <a:gd name="connsiteY31" fmla="*/ 316921 h 2617208"/>
                <a:gd name="connsiteX32" fmla="*/ 1650609 w 2308724"/>
                <a:gd name="connsiteY32" fmla="*/ 312158 h 2617208"/>
                <a:gd name="connsiteX33" fmla="*/ 1622034 w 2308724"/>
                <a:gd name="connsiteY33" fmla="*/ 307396 h 2617208"/>
                <a:gd name="connsiteX34" fmla="*/ 1581553 w 2308724"/>
                <a:gd name="connsiteY34" fmla="*/ 290727 h 2617208"/>
                <a:gd name="connsiteX35" fmla="*/ 1552978 w 2308724"/>
                <a:gd name="connsiteY35" fmla="*/ 290727 h 2617208"/>
                <a:gd name="connsiteX36" fmla="*/ 1541072 w 2308724"/>
                <a:gd name="connsiteY36" fmla="*/ 274058 h 2617208"/>
                <a:gd name="connsiteX37" fmla="*/ 1526784 w 2308724"/>
                <a:gd name="connsiteY37" fmla="*/ 255008 h 2617208"/>
                <a:gd name="connsiteX38" fmla="*/ 1522021 w 2308724"/>
                <a:gd name="connsiteY38" fmla="*/ 228814 h 2617208"/>
                <a:gd name="connsiteX39" fmla="*/ 1533929 w 2308724"/>
                <a:gd name="connsiteY39" fmla="*/ 200240 h 2617208"/>
                <a:gd name="connsiteX40" fmla="*/ 1564884 w 2308724"/>
                <a:gd name="connsiteY40" fmla="*/ 174046 h 2617208"/>
                <a:gd name="connsiteX41" fmla="*/ 1557740 w 2308724"/>
                <a:gd name="connsiteY41" fmla="*/ 147852 h 2617208"/>
                <a:gd name="connsiteX42" fmla="*/ 1564884 w 2308724"/>
                <a:gd name="connsiteY42" fmla="*/ 116895 h 2617208"/>
                <a:gd name="connsiteX43" fmla="*/ 1583934 w 2308724"/>
                <a:gd name="connsiteY43" fmla="*/ 93083 h 2617208"/>
                <a:gd name="connsiteX44" fmla="*/ 1588697 w 2308724"/>
                <a:gd name="connsiteY44" fmla="*/ 78796 h 2617208"/>
                <a:gd name="connsiteX45" fmla="*/ 1579172 w 2308724"/>
                <a:gd name="connsiteY45" fmla="*/ 64508 h 2617208"/>
                <a:gd name="connsiteX46" fmla="*/ 1545834 w 2308724"/>
                <a:gd name="connsiteY46" fmla="*/ 38314 h 2617208"/>
                <a:gd name="connsiteX47" fmla="*/ 1522022 w 2308724"/>
                <a:gd name="connsiteY47" fmla="*/ 35933 h 2617208"/>
                <a:gd name="connsiteX48" fmla="*/ 1507734 w 2308724"/>
                <a:gd name="connsiteY48" fmla="*/ 214 h 2617208"/>
                <a:gd name="connsiteX49" fmla="*/ 1365652 w 2308724"/>
                <a:gd name="connsiteY49" fmla="*/ 51808 h 2617208"/>
                <a:gd name="connsiteX50" fmla="*/ 984654 w 2308724"/>
                <a:gd name="connsiteY50" fmla="*/ 270089 h 2617208"/>
                <a:gd name="connsiteX51" fmla="*/ 783834 w 2308724"/>
                <a:gd name="connsiteY51" fmla="*/ 316921 h 2617208"/>
                <a:gd name="connsiteX52" fmla="*/ 712397 w 2308724"/>
                <a:gd name="connsiteY52" fmla="*/ 345496 h 2617208"/>
                <a:gd name="connsiteX53" fmla="*/ 702872 w 2308724"/>
                <a:gd name="connsiteY53" fmla="*/ 374071 h 2617208"/>
                <a:gd name="connsiteX54" fmla="*/ 698109 w 2308724"/>
                <a:gd name="connsiteY54" fmla="*/ 388358 h 2617208"/>
                <a:gd name="connsiteX55" fmla="*/ 683822 w 2308724"/>
                <a:gd name="connsiteY55" fmla="*/ 419314 h 2617208"/>
                <a:gd name="connsiteX56" fmla="*/ 702872 w 2308724"/>
                <a:gd name="connsiteY56" fmla="*/ 445508 h 2617208"/>
                <a:gd name="connsiteX57" fmla="*/ 731447 w 2308724"/>
                <a:gd name="connsiteY57" fmla="*/ 455033 h 2617208"/>
                <a:gd name="connsiteX58" fmla="*/ 740972 w 2308724"/>
                <a:gd name="connsiteY58" fmla="*/ 469321 h 2617208"/>
                <a:gd name="connsiteX59" fmla="*/ 745734 w 2308724"/>
                <a:gd name="connsiteY59" fmla="*/ 483608 h 2617208"/>
                <a:gd name="connsiteX60" fmla="*/ 745734 w 2308724"/>
                <a:gd name="connsiteY60" fmla="*/ 495514 h 2617208"/>
                <a:gd name="connsiteX61" fmla="*/ 748115 w 2308724"/>
                <a:gd name="connsiteY61" fmla="*/ 516946 h 2617208"/>
                <a:gd name="connsiteX62" fmla="*/ 755259 w 2308724"/>
                <a:gd name="connsiteY62" fmla="*/ 535996 h 2617208"/>
                <a:gd name="connsiteX63" fmla="*/ 745734 w 2308724"/>
                <a:gd name="connsiteY63" fmla="*/ 564571 h 2617208"/>
                <a:gd name="connsiteX64" fmla="*/ 736209 w 2308724"/>
                <a:gd name="connsiteY64" fmla="*/ 578858 h 2617208"/>
                <a:gd name="connsiteX65" fmla="*/ 736209 w 2308724"/>
                <a:gd name="connsiteY65" fmla="*/ 650296 h 2617208"/>
                <a:gd name="connsiteX66" fmla="*/ 740972 w 2308724"/>
                <a:gd name="connsiteY66" fmla="*/ 664583 h 2617208"/>
                <a:gd name="connsiteX67" fmla="*/ 745734 w 2308724"/>
                <a:gd name="connsiteY67" fmla="*/ 683633 h 2617208"/>
                <a:gd name="connsiteX68" fmla="*/ 760022 w 2308724"/>
                <a:gd name="connsiteY68" fmla="*/ 731258 h 2617208"/>
                <a:gd name="connsiteX69" fmla="*/ 764784 w 2308724"/>
                <a:gd name="connsiteY69" fmla="*/ 745546 h 2617208"/>
                <a:gd name="connsiteX70" fmla="*/ 771928 w 2308724"/>
                <a:gd name="connsiteY70" fmla="*/ 790789 h 2617208"/>
                <a:gd name="connsiteX71" fmla="*/ 750497 w 2308724"/>
                <a:gd name="connsiteY71" fmla="*/ 812221 h 2617208"/>
                <a:gd name="connsiteX72" fmla="*/ 731447 w 2308724"/>
                <a:gd name="connsiteY72" fmla="*/ 816983 h 2617208"/>
                <a:gd name="connsiteX73" fmla="*/ 712397 w 2308724"/>
                <a:gd name="connsiteY73" fmla="*/ 824127 h 2617208"/>
                <a:gd name="connsiteX74" fmla="*/ 683822 w 2308724"/>
                <a:gd name="connsiteY74" fmla="*/ 843177 h 2617208"/>
                <a:gd name="connsiteX75" fmla="*/ 674297 w 2308724"/>
                <a:gd name="connsiteY75" fmla="*/ 859846 h 2617208"/>
                <a:gd name="connsiteX76" fmla="*/ 660009 w 2308724"/>
                <a:gd name="connsiteY76" fmla="*/ 869371 h 2617208"/>
                <a:gd name="connsiteX77" fmla="*/ 650484 w 2308724"/>
                <a:gd name="connsiteY77" fmla="*/ 883658 h 2617208"/>
                <a:gd name="connsiteX78" fmla="*/ 640959 w 2308724"/>
                <a:gd name="connsiteY78" fmla="*/ 964621 h 2617208"/>
                <a:gd name="connsiteX79" fmla="*/ 626672 w 2308724"/>
                <a:gd name="connsiteY79" fmla="*/ 997958 h 2617208"/>
                <a:gd name="connsiteX80" fmla="*/ 593334 w 2308724"/>
                <a:gd name="connsiteY80" fmla="*/ 1012246 h 2617208"/>
                <a:gd name="connsiteX81" fmla="*/ 588572 w 2308724"/>
                <a:gd name="connsiteY81" fmla="*/ 1026533 h 2617208"/>
                <a:gd name="connsiteX82" fmla="*/ 593334 w 2308724"/>
                <a:gd name="connsiteY82" fmla="*/ 1040821 h 2617208"/>
                <a:gd name="connsiteX83" fmla="*/ 579047 w 2308724"/>
                <a:gd name="connsiteY83" fmla="*/ 1055108 h 2617208"/>
                <a:gd name="connsiteX84" fmla="*/ 569521 w 2308724"/>
                <a:gd name="connsiteY84" fmla="*/ 1097971 h 2617208"/>
                <a:gd name="connsiteX85" fmla="*/ 552854 w 2308724"/>
                <a:gd name="connsiteY85" fmla="*/ 1128926 h 2617208"/>
                <a:gd name="connsiteX86" fmla="*/ 533803 w 2308724"/>
                <a:gd name="connsiteY86" fmla="*/ 1150358 h 2617208"/>
                <a:gd name="connsiteX87" fmla="*/ 519515 w 2308724"/>
                <a:gd name="connsiteY87" fmla="*/ 1178933 h 2617208"/>
                <a:gd name="connsiteX88" fmla="*/ 498084 w 2308724"/>
                <a:gd name="connsiteY88" fmla="*/ 1226558 h 2617208"/>
                <a:gd name="connsiteX89" fmla="*/ 493322 w 2308724"/>
                <a:gd name="connsiteY89" fmla="*/ 1240846 h 2617208"/>
                <a:gd name="connsiteX90" fmla="*/ 474272 w 2308724"/>
                <a:gd name="connsiteY90" fmla="*/ 1274183 h 2617208"/>
                <a:gd name="connsiteX91" fmla="*/ 464747 w 2308724"/>
                <a:gd name="connsiteY91" fmla="*/ 1293233 h 2617208"/>
                <a:gd name="connsiteX92" fmla="*/ 459984 w 2308724"/>
                <a:gd name="connsiteY92" fmla="*/ 1307521 h 2617208"/>
                <a:gd name="connsiteX93" fmla="*/ 450459 w 2308724"/>
                <a:gd name="connsiteY93" fmla="*/ 1321808 h 2617208"/>
                <a:gd name="connsiteX94" fmla="*/ 436172 w 2308724"/>
                <a:gd name="connsiteY94" fmla="*/ 1359908 h 2617208"/>
                <a:gd name="connsiteX95" fmla="*/ 412359 w 2308724"/>
                <a:gd name="connsiteY95" fmla="*/ 1402771 h 2617208"/>
                <a:gd name="connsiteX96" fmla="*/ 398072 w 2308724"/>
                <a:gd name="connsiteY96" fmla="*/ 1436109 h 2617208"/>
                <a:gd name="connsiteX97" fmla="*/ 393310 w 2308724"/>
                <a:gd name="connsiteY97" fmla="*/ 1464683 h 2617208"/>
                <a:gd name="connsiteX98" fmla="*/ 379022 w 2308724"/>
                <a:gd name="connsiteY98" fmla="*/ 1526596 h 2617208"/>
                <a:gd name="connsiteX99" fmla="*/ 374259 w 2308724"/>
                <a:gd name="connsiteY99" fmla="*/ 1564696 h 2617208"/>
                <a:gd name="connsiteX100" fmla="*/ 369497 w 2308724"/>
                <a:gd name="connsiteY100" fmla="*/ 1578983 h 2617208"/>
                <a:gd name="connsiteX101" fmla="*/ 357591 w 2308724"/>
                <a:gd name="connsiteY101" fmla="*/ 1614702 h 2617208"/>
                <a:gd name="connsiteX102" fmla="*/ 343303 w 2308724"/>
                <a:gd name="connsiteY102" fmla="*/ 1659946 h 2617208"/>
                <a:gd name="connsiteX103" fmla="*/ 336159 w 2308724"/>
                <a:gd name="connsiteY103" fmla="*/ 1683758 h 2617208"/>
                <a:gd name="connsiteX104" fmla="*/ 326634 w 2308724"/>
                <a:gd name="connsiteY104" fmla="*/ 1698046 h 2617208"/>
                <a:gd name="connsiteX105" fmla="*/ 321872 w 2308724"/>
                <a:gd name="connsiteY105" fmla="*/ 1712333 h 2617208"/>
                <a:gd name="connsiteX106" fmla="*/ 307584 w 2308724"/>
                <a:gd name="connsiteY106" fmla="*/ 1721858 h 2617208"/>
                <a:gd name="connsiteX107" fmla="*/ 293297 w 2308724"/>
                <a:gd name="connsiteY107" fmla="*/ 1750433 h 2617208"/>
                <a:gd name="connsiteX108" fmla="*/ 283772 w 2308724"/>
                <a:gd name="connsiteY108" fmla="*/ 1779008 h 2617208"/>
                <a:gd name="connsiteX109" fmla="*/ 267103 w 2308724"/>
                <a:gd name="connsiteY109" fmla="*/ 1809965 h 2617208"/>
                <a:gd name="connsiteX110" fmla="*/ 231384 w 2308724"/>
                <a:gd name="connsiteY110" fmla="*/ 1845683 h 2617208"/>
                <a:gd name="connsiteX111" fmla="*/ 207572 w 2308724"/>
                <a:gd name="connsiteY111" fmla="*/ 1869496 h 2617208"/>
                <a:gd name="connsiteX112" fmla="*/ 202809 w 2308724"/>
                <a:gd name="connsiteY112" fmla="*/ 1883783 h 2617208"/>
                <a:gd name="connsiteX113" fmla="*/ 174234 w 2308724"/>
                <a:gd name="connsiteY113" fmla="*/ 1902833 h 2617208"/>
                <a:gd name="connsiteX114" fmla="*/ 159947 w 2308724"/>
                <a:gd name="connsiteY114" fmla="*/ 1912358 h 2617208"/>
                <a:gd name="connsiteX115" fmla="*/ 131372 w 2308724"/>
                <a:gd name="connsiteY115" fmla="*/ 1940934 h 2617208"/>
                <a:gd name="connsiteX116" fmla="*/ 102797 w 2308724"/>
                <a:gd name="connsiteY116" fmla="*/ 1952839 h 2617208"/>
                <a:gd name="connsiteX117" fmla="*/ 78985 w 2308724"/>
                <a:gd name="connsiteY117" fmla="*/ 1964745 h 2617208"/>
                <a:gd name="connsiteX118" fmla="*/ 45647 w 2308724"/>
                <a:gd name="connsiteY118" fmla="*/ 1981414 h 2617208"/>
                <a:gd name="connsiteX119" fmla="*/ 24215 w 2308724"/>
                <a:gd name="connsiteY119" fmla="*/ 1986177 h 2617208"/>
                <a:gd name="connsiteX120" fmla="*/ 403 w 2308724"/>
                <a:gd name="connsiteY120" fmla="*/ 1995702 h 2617208"/>
                <a:gd name="connsiteX121" fmla="*/ 12309 w 2308724"/>
                <a:gd name="connsiteY121" fmla="*/ 2036183 h 2617208"/>
                <a:gd name="connsiteX122" fmla="*/ 43265 w 2308724"/>
                <a:gd name="connsiteY122" fmla="*/ 2062377 h 2617208"/>
                <a:gd name="connsiteX123" fmla="*/ 67079 w 2308724"/>
                <a:gd name="connsiteY123" fmla="*/ 2079046 h 2617208"/>
                <a:gd name="connsiteX124" fmla="*/ 90890 w 2308724"/>
                <a:gd name="connsiteY124" fmla="*/ 2083808 h 2617208"/>
                <a:gd name="connsiteX125" fmla="*/ 114703 w 2308724"/>
                <a:gd name="connsiteY125" fmla="*/ 2105239 h 2617208"/>
                <a:gd name="connsiteX126" fmla="*/ 119466 w 2308724"/>
                <a:gd name="connsiteY126" fmla="*/ 2133815 h 2617208"/>
                <a:gd name="connsiteX127" fmla="*/ 126609 w 2308724"/>
                <a:gd name="connsiteY127" fmla="*/ 2155246 h 2617208"/>
                <a:gd name="connsiteX128" fmla="*/ 121847 w 2308724"/>
                <a:gd name="connsiteY128" fmla="*/ 2193346 h 2617208"/>
                <a:gd name="connsiteX129" fmla="*/ 112322 w 2308724"/>
                <a:gd name="connsiteY129" fmla="*/ 2212396 h 2617208"/>
                <a:gd name="connsiteX130" fmla="*/ 100416 w 2308724"/>
                <a:gd name="connsiteY130" fmla="*/ 2231445 h 2617208"/>
                <a:gd name="connsiteX131" fmla="*/ 71841 w 2308724"/>
                <a:gd name="connsiteY131" fmla="*/ 2233827 h 2617208"/>
                <a:gd name="connsiteX132" fmla="*/ 50409 w 2308724"/>
                <a:gd name="connsiteY132" fmla="*/ 2260021 h 2617208"/>
                <a:gd name="connsiteX133" fmla="*/ 21834 w 2308724"/>
                <a:gd name="connsiteY133" fmla="*/ 2274308 h 2617208"/>
                <a:gd name="connsiteX134" fmla="*/ 31359 w 2308724"/>
                <a:gd name="connsiteY134" fmla="*/ 2298121 h 2617208"/>
                <a:gd name="connsiteX135" fmla="*/ 21834 w 2308724"/>
                <a:gd name="connsiteY135" fmla="*/ 2331458 h 2617208"/>
                <a:gd name="connsiteX136" fmla="*/ 12309 w 2308724"/>
                <a:gd name="connsiteY136" fmla="*/ 2345746 h 2617208"/>
                <a:gd name="connsiteX137" fmla="*/ 374259 w 2308724"/>
                <a:gd name="connsiteY137" fmla="*/ 2617208 h 2617208"/>
                <a:gd name="connsiteX138" fmla="*/ 702872 w 2308724"/>
                <a:gd name="connsiteY138" fmla="*/ 2474333 h 2617208"/>
                <a:gd name="connsiteX0" fmla="*/ 702872 w 2315289"/>
                <a:gd name="connsiteY0" fmla="*/ 2474333 h 2617208"/>
                <a:gd name="connsiteX1" fmla="*/ 1067997 w 2315289"/>
                <a:gd name="connsiteY1" fmla="*/ 2039358 h 2617208"/>
                <a:gd name="connsiteX2" fmla="*/ 1243416 w 2315289"/>
                <a:gd name="connsiteY2" fmla="*/ 1624227 h 2617208"/>
                <a:gd name="connsiteX3" fmla="*/ 1525990 w 2315289"/>
                <a:gd name="connsiteY3" fmla="*/ 1274184 h 2617208"/>
                <a:gd name="connsiteX4" fmla="*/ 1956997 w 2315289"/>
                <a:gd name="connsiteY4" fmla="*/ 991608 h 2617208"/>
                <a:gd name="connsiteX5" fmla="*/ 2228458 w 2315289"/>
                <a:gd name="connsiteY5" fmla="*/ 709828 h 2617208"/>
                <a:gd name="connsiteX6" fmla="*/ 2307834 w 2315289"/>
                <a:gd name="connsiteY6" fmla="*/ 531233 h 2617208"/>
                <a:gd name="connsiteX7" fmla="*/ 2264972 w 2315289"/>
                <a:gd name="connsiteY7" fmla="*/ 512183 h 2617208"/>
                <a:gd name="connsiteX8" fmla="*/ 2241159 w 2315289"/>
                <a:gd name="connsiteY8" fmla="*/ 485990 h 2617208"/>
                <a:gd name="connsiteX9" fmla="*/ 2231634 w 2315289"/>
                <a:gd name="connsiteY9" fmla="*/ 464558 h 2617208"/>
                <a:gd name="connsiteX10" fmla="*/ 2212584 w 2315289"/>
                <a:gd name="connsiteY10" fmla="*/ 455033 h 2617208"/>
                <a:gd name="connsiteX11" fmla="*/ 2198297 w 2315289"/>
                <a:gd name="connsiteY11" fmla="*/ 445508 h 2617208"/>
                <a:gd name="connsiteX12" fmla="*/ 2179247 w 2315289"/>
                <a:gd name="connsiteY12" fmla="*/ 450271 h 2617208"/>
                <a:gd name="connsiteX13" fmla="*/ 2155434 w 2315289"/>
                <a:gd name="connsiteY13" fmla="*/ 426458 h 2617208"/>
                <a:gd name="connsiteX14" fmla="*/ 2136384 w 2315289"/>
                <a:gd name="connsiteY14" fmla="*/ 397883 h 2617208"/>
                <a:gd name="connsiteX15" fmla="*/ 2126859 w 2315289"/>
                <a:gd name="connsiteY15" fmla="*/ 369308 h 2617208"/>
                <a:gd name="connsiteX16" fmla="*/ 2103047 w 2315289"/>
                <a:gd name="connsiteY16" fmla="*/ 369308 h 2617208"/>
                <a:gd name="connsiteX17" fmla="*/ 2088759 w 2315289"/>
                <a:gd name="connsiteY17" fmla="*/ 355021 h 2617208"/>
                <a:gd name="connsiteX18" fmla="*/ 2050660 w 2315289"/>
                <a:gd name="connsiteY18" fmla="*/ 347877 h 2617208"/>
                <a:gd name="connsiteX19" fmla="*/ 2007797 w 2315289"/>
                <a:gd name="connsiteY19" fmla="*/ 335971 h 2617208"/>
                <a:gd name="connsiteX20" fmla="*/ 1976841 w 2315289"/>
                <a:gd name="connsiteY20" fmla="*/ 333589 h 2617208"/>
                <a:gd name="connsiteX21" fmla="*/ 1948266 w 2315289"/>
                <a:gd name="connsiteY21" fmla="*/ 328827 h 2617208"/>
                <a:gd name="connsiteX22" fmla="*/ 1926834 w 2315289"/>
                <a:gd name="connsiteY22" fmla="*/ 312158 h 2617208"/>
                <a:gd name="connsiteX23" fmla="*/ 1912547 w 2315289"/>
                <a:gd name="connsiteY23" fmla="*/ 316921 h 2617208"/>
                <a:gd name="connsiteX24" fmla="*/ 1841109 w 2315289"/>
                <a:gd name="connsiteY24" fmla="*/ 302633 h 2617208"/>
                <a:gd name="connsiteX25" fmla="*/ 1812534 w 2315289"/>
                <a:gd name="connsiteY25" fmla="*/ 293108 h 2617208"/>
                <a:gd name="connsiteX26" fmla="*/ 1798247 w 2315289"/>
                <a:gd name="connsiteY26" fmla="*/ 288346 h 2617208"/>
                <a:gd name="connsiteX27" fmla="*/ 1783959 w 2315289"/>
                <a:gd name="connsiteY27" fmla="*/ 297871 h 2617208"/>
                <a:gd name="connsiteX28" fmla="*/ 1769672 w 2315289"/>
                <a:gd name="connsiteY28" fmla="*/ 302633 h 2617208"/>
                <a:gd name="connsiteX29" fmla="*/ 1741097 w 2315289"/>
                <a:gd name="connsiteY29" fmla="*/ 331208 h 2617208"/>
                <a:gd name="connsiteX30" fmla="*/ 1717284 w 2315289"/>
                <a:gd name="connsiteY30" fmla="*/ 326446 h 2617208"/>
                <a:gd name="connsiteX31" fmla="*/ 1683947 w 2315289"/>
                <a:gd name="connsiteY31" fmla="*/ 316921 h 2617208"/>
                <a:gd name="connsiteX32" fmla="*/ 1650609 w 2315289"/>
                <a:gd name="connsiteY32" fmla="*/ 312158 h 2617208"/>
                <a:gd name="connsiteX33" fmla="*/ 1622034 w 2315289"/>
                <a:gd name="connsiteY33" fmla="*/ 307396 h 2617208"/>
                <a:gd name="connsiteX34" fmla="*/ 1581553 w 2315289"/>
                <a:gd name="connsiteY34" fmla="*/ 290727 h 2617208"/>
                <a:gd name="connsiteX35" fmla="*/ 1552978 w 2315289"/>
                <a:gd name="connsiteY35" fmla="*/ 290727 h 2617208"/>
                <a:gd name="connsiteX36" fmla="*/ 1541072 w 2315289"/>
                <a:gd name="connsiteY36" fmla="*/ 274058 h 2617208"/>
                <a:gd name="connsiteX37" fmla="*/ 1526784 w 2315289"/>
                <a:gd name="connsiteY37" fmla="*/ 255008 h 2617208"/>
                <a:gd name="connsiteX38" fmla="*/ 1522021 w 2315289"/>
                <a:gd name="connsiteY38" fmla="*/ 228814 h 2617208"/>
                <a:gd name="connsiteX39" fmla="*/ 1533929 w 2315289"/>
                <a:gd name="connsiteY39" fmla="*/ 200240 h 2617208"/>
                <a:gd name="connsiteX40" fmla="*/ 1564884 w 2315289"/>
                <a:gd name="connsiteY40" fmla="*/ 174046 h 2617208"/>
                <a:gd name="connsiteX41" fmla="*/ 1557740 w 2315289"/>
                <a:gd name="connsiteY41" fmla="*/ 147852 h 2617208"/>
                <a:gd name="connsiteX42" fmla="*/ 1564884 w 2315289"/>
                <a:gd name="connsiteY42" fmla="*/ 116895 h 2617208"/>
                <a:gd name="connsiteX43" fmla="*/ 1583934 w 2315289"/>
                <a:gd name="connsiteY43" fmla="*/ 93083 h 2617208"/>
                <a:gd name="connsiteX44" fmla="*/ 1588697 w 2315289"/>
                <a:gd name="connsiteY44" fmla="*/ 78796 h 2617208"/>
                <a:gd name="connsiteX45" fmla="*/ 1579172 w 2315289"/>
                <a:gd name="connsiteY45" fmla="*/ 64508 h 2617208"/>
                <a:gd name="connsiteX46" fmla="*/ 1545834 w 2315289"/>
                <a:gd name="connsiteY46" fmla="*/ 38314 h 2617208"/>
                <a:gd name="connsiteX47" fmla="*/ 1522022 w 2315289"/>
                <a:gd name="connsiteY47" fmla="*/ 35933 h 2617208"/>
                <a:gd name="connsiteX48" fmla="*/ 1507734 w 2315289"/>
                <a:gd name="connsiteY48" fmla="*/ 214 h 2617208"/>
                <a:gd name="connsiteX49" fmla="*/ 1365652 w 2315289"/>
                <a:gd name="connsiteY49" fmla="*/ 51808 h 2617208"/>
                <a:gd name="connsiteX50" fmla="*/ 984654 w 2315289"/>
                <a:gd name="connsiteY50" fmla="*/ 270089 h 2617208"/>
                <a:gd name="connsiteX51" fmla="*/ 783834 w 2315289"/>
                <a:gd name="connsiteY51" fmla="*/ 316921 h 2617208"/>
                <a:gd name="connsiteX52" fmla="*/ 712397 w 2315289"/>
                <a:gd name="connsiteY52" fmla="*/ 345496 h 2617208"/>
                <a:gd name="connsiteX53" fmla="*/ 702872 w 2315289"/>
                <a:gd name="connsiteY53" fmla="*/ 374071 h 2617208"/>
                <a:gd name="connsiteX54" fmla="*/ 698109 w 2315289"/>
                <a:gd name="connsiteY54" fmla="*/ 388358 h 2617208"/>
                <a:gd name="connsiteX55" fmla="*/ 683822 w 2315289"/>
                <a:gd name="connsiteY55" fmla="*/ 419314 h 2617208"/>
                <a:gd name="connsiteX56" fmla="*/ 702872 w 2315289"/>
                <a:gd name="connsiteY56" fmla="*/ 445508 h 2617208"/>
                <a:gd name="connsiteX57" fmla="*/ 731447 w 2315289"/>
                <a:gd name="connsiteY57" fmla="*/ 455033 h 2617208"/>
                <a:gd name="connsiteX58" fmla="*/ 740972 w 2315289"/>
                <a:gd name="connsiteY58" fmla="*/ 469321 h 2617208"/>
                <a:gd name="connsiteX59" fmla="*/ 745734 w 2315289"/>
                <a:gd name="connsiteY59" fmla="*/ 483608 h 2617208"/>
                <a:gd name="connsiteX60" fmla="*/ 745734 w 2315289"/>
                <a:gd name="connsiteY60" fmla="*/ 495514 h 2617208"/>
                <a:gd name="connsiteX61" fmla="*/ 748115 w 2315289"/>
                <a:gd name="connsiteY61" fmla="*/ 516946 h 2617208"/>
                <a:gd name="connsiteX62" fmla="*/ 755259 w 2315289"/>
                <a:gd name="connsiteY62" fmla="*/ 535996 h 2617208"/>
                <a:gd name="connsiteX63" fmla="*/ 745734 w 2315289"/>
                <a:gd name="connsiteY63" fmla="*/ 564571 h 2617208"/>
                <a:gd name="connsiteX64" fmla="*/ 736209 w 2315289"/>
                <a:gd name="connsiteY64" fmla="*/ 578858 h 2617208"/>
                <a:gd name="connsiteX65" fmla="*/ 736209 w 2315289"/>
                <a:gd name="connsiteY65" fmla="*/ 650296 h 2617208"/>
                <a:gd name="connsiteX66" fmla="*/ 740972 w 2315289"/>
                <a:gd name="connsiteY66" fmla="*/ 664583 h 2617208"/>
                <a:gd name="connsiteX67" fmla="*/ 745734 w 2315289"/>
                <a:gd name="connsiteY67" fmla="*/ 683633 h 2617208"/>
                <a:gd name="connsiteX68" fmla="*/ 760022 w 2315289"/>
                <a:gd name="connsiteY68" fmla="*/ 731258 h 2617208"/>
                <a:gd name="connsiteX69" fmla="*/ 764784 w 2315289"/>
                <a:gd name="connsiteY69" fmla="*/ 745546 h 2617208"/>
                <a:gd name="connsiteX70" fmla="*/ 771928 w 2315289"/>
                <a:gd name="connsiteY70" fmla="*/ 790789 h 2617208"/>
                <a:gd name="connsiteX71" fmla="*/ 750497 w 2315289"/>
                <a:gd name="connsiteY71" fmla="*/ 812221 h 2617208"/>
                <a:gd name="connsiteX72" fmla="*/ 731447 w 2315289"/>
                <a:gd name="connsiteY72" fmla="*/ 816983 h 2617208"/>
                <a:gd name="connsiteX73" fmla="*/ 712397 w 2315289"/>
                <a:gd name="connsiteY73" fmla="*/ 824127 h 2617208"/>
                <a:gd name="connsiteX74" fmla="*/ 683822 w 2315289"/>
                <a:gd name="connsiteY74" fmla="*/ 843177 h 2617208"/>
                <a:gd name="connsiteX75" fmla="*/ 674297 w 2315289"/>
                <a:gd name="connsiteY75" fmla="*/ 859846 h 2617208"/>
                <a:gd name="connsiteX76" fmla="*/ 660009 w 2315289"/>
                <a:gd name="connsiteY76" fmla="*/ 869371 h 2617208"/>
                <a:gd name="connsiteX77" fmla="*/ 650484 w 2315289"/>
                <a:gd name="connsiteY77" fmla="*/ 883658 h 2617208"/>
                <a:gd name="connsiteX78" fmla="*/ 640959 w 2315289"/>
                <a:gd name="connsiteY78" fmla="*/ 964621 h 2617208"/>
                <a:gd name="connsiteX79" fmla="*/ 626672 w 2315289"/>
                <a:gd name="connsiteY79" fmla="*/ 997958 h 2617208"/>
                <a:gd name="connsiteX80" fmla="*/ 593334 w 2315289"/>
                <a:gd name="connsiteY80" fmla="*/ 1012246 h 2617208"/>
                <a:gd name="connsiteX81" fmla="*/ 588572 w 2315289"/>
                <a:gd name="connsiteY81" fmla="*/ 1026533 h 2617208"/>
                <a:gd name="connsiteX82" fmla="*/ 593334 w 2315289"/>
                <a:gd name="connsiteY82" fmla="*/ 1040821 h 2617208"/>
                <a:gd name="connsiteX83" fmla="*/ 579047 w 2315289"/>
                <a:gd name="connsiteY83" fmla="*/ 1055108 h 2617208"/>
                <a:gd name="connsiteX84" fmla="*/ 569521 w 2315289"/>
                <a:gd name="connsiteY84" fmla="*/ 1097971 h 2617208"/>
                <a:gd name="connsiteX85" fmla="*/ 552854 w 2315289"/>
                <a:gd name="connsiteY85" fmla="*/ 1128926 h 2617208"/>
                <a:gd name="connsiteX86" fmla="*/ 533803 w 2315289"/>
                <a:gd name="connsiteY86" fmla="*/ 1150358 h 2617208"/>
                <a:gd name="connsiteX87" fmla="*/ 519515 w 2315289"/>
                <a:gd name="connsiteY87" fmla="*/ 1178933 h 2617208"/>
                <a:gd name="connsiteX88" fmla="*/ 498084 w 2315289"/>
                <a:gd name="connsiteY88" fmla="*/ 1226558 h 2617208"/>
                <a:gd name="connsiteX89" fmla="*/ 493322 w 2315289"/>
                <a:gd name="connsiteY89" fmla="*/ 1240846 h 2617208"/>
                <a:gd name="connsiteX90" fmla="*/ 474272 w 2315289"/>
                <a:gd name="connsiteY90" fmla="*/ 1274183 h 2617208"/>
                <a:gd name="connsiteX91" fmla="*/ 464747 w 2315289"/>
                <a:gd name="connsiteY91" fmla="*/ 1293233 h 2617208"/>
                <a:gd name="connsiteX92" fmla="*/ 459984 w 2315289"/>
                <a:gd name="connsiteY92" fmla="*/ 1307521 h 2617208"/>
                <a:gd name="connsiteX93" fmla="*/ 450459 w 2315289"/>
                <a:gd name="connsiteY93" fmla="*/ 1321808 h 2617208"/>
                <a:gd name="connsiteX94" fmla="*/ 436172 w 2315289"/>
                <a:gd name="connsiteY94" fmla="*/ 1359908 h 2617208"/>
                <a:gd name="connsiteX95" fmla="*/ 412359 w 2315289"/>
                <a:gd name="connsiteY95" fmla="*/ 1402771 h 2617208"/>
                <a:gd name="connsiteX96" fmla="*/ 398072 w 2315289"/>
                <a:gd name="connsiteY96" fmla="*/ 1436109 h 2617208"/>
                <a:gd name="connsiteX97" fmla="*/ 393310 w 2315289"/>
                <a:gd name="connsiteY97" fmla="*/ 1464683 h 2617208"/>
                <a:gd name="connsiteX98" fmla="*/ 379022 w 2315289"/>
                <a:gd name="connsiteY98" fmla="*/ 1526596 h 2617208"/>
                <a:gd name="connsiteX99" fmla="*/ 374259 w 2315289"/>
                <a:gd name="connsiteY99" fmla="*/ 1564696 h 2617208"/>
                <a:gd name="connsiteX100" fmla="*/ 369497 w 2315289"/>
                <a:gd name="connsiteY100" fmla="*/ 1578983 h 2617208"/>
                <a:gd name="connsiteX101" fmla="*/ 357591 w 2315289"/>
                <a:gd name="connsiteY101" fmla="*/ 1614702 h 2617208"/>
                <a:gd name="connsiteX102" fmla="*/ 343303 w 2315289"/>
                <a:gd name="connsiteY102" fmla="*/ 1659946 h 2617208"/>
                <a:gd name="connsiteX103" fmla="*/ 336159 w 2315289"/>
                <a:gd name="connsiteY103" fmla="*/ 1683758 h 2617208"/>
                <a:gd name="connsiteX104" fmla="*/ 326634 w 2315289"/>
                <a:gd name="connsiteY104" fmla="*/ 1698046 h 2617208"/>
                <a:gd name="connsiteX105" fmla="*/ 321872 w 2315289"/>
                <a:gd name="connsiteY105" fmla="*/ 1712333 h 2617208"/>
                <a:gd name="connsiteX106" fmla="*/ 307584 w 2315289"/>
                <a:gd name="connsiteY106" fmla="*/ 1721858 h 2617208"/>
                <a:gd name="connsiteX107" fmla="*/ 293297 w 2315289"/>
                <a:gd name="connsiteY107" fmla="*/ 1750433 h 2617208"/>
                <a:gd name="connsiteX108" fmla="*/ 283772 w 2315289"/>
                <a:gd name="connsiteY108" fmla="*/ 1779008 h 2617208"/>
                <a:gd name="connsiteX109" fmla="*/ 267103 w 2315289"/>
                <a:gd name="connsiteY109" fmla="*/ 1809965 h 2617208"/>
                <a:gd name="connsiteX110" fmla="*/ 231384 w 2315289"/>
                <a:gd name="connsiteY110" fmla="*/ 1845683 h 2617208"/>
                <a:gd name="connsiteX111" fmla="*/ 207572 w 2315289"/>
                <a:gd name="connsiteY111" fmla="*/ 1869496 h 2617208"/>
                <a:gd name="connsiteX112" fmla="*/ 202809 w 2315289"/>
                <a:gd name="connsiteY112" fmla="*/ 1883783 h 2617208"/>
                <a:gd name="connsiteX113" fmla="*/ 174234 w 2315289"/>
                <a:gd name="connsiteY113" fmla="*/ 1902833 h 2617208"/>
                <a:gd name="connsiteX114" fmla="*/ 159947 w 2315289"/>
                <a:gd name="connsiteY114" fmla="*/ 1912358 h 2617208"/>
                <a:gd name="connsiteX115" fmla="*/ 131372 w 2315289"/>
                <a:gd name="connsiteY115" fmla="*/ 1940934 h 2617208"/>
                <a:gd name="connsiteX116" fmla="*/ 102797 w 2315289"/>
                <a:gd name="connsiteY116" fmla="*/ 1952839 h 2617208"/>
                <a:gd name="connsiteX117" fmla="*/ 78985 w 2315289"/>
                <a:gd name="connsiteY117" fmla="*/ 1964745 h 2617208"/>
                <a:gd name="connsiteX118" fmla="*/ 45647 w 2315289"/>
                <a:gd name="connsiteY118" fmla="*/ 1981414 h 2617208"/>
                <a:gd name="connsiteX119" fmla="*/ 24215 w 2315289"/>
                <a:gd name="connsiteY119" fmla="*/ 1986177 h 2617208"/>
                <a:gd name="connsiteX120" fmla="*/ 403 w 2315289"/>
                <a:gd name="connsiteY120" fmla="*/ 1995702 h 2617208"/>
                <a:gd name="connsiteX121" fmla="*/ 12309 w 2315289"/>
                <a:gd name="connsiteY121" fmla="*/ 2036183 h 2617208"/>
                <a:gd name="connsiteX122" fmla="*/ 43265 w 2315289"/>
                <a:gd name="connsiteY122" fmla="*/ 2062377 h 2617208"/>
                <a:gd name="connsiteX123" fmla="*/ 67079 w 2315289"/>
                <a:gd name="connsiteY123" fmla="*/ 2079046 h 2617208"/>
                <a:gd name="connsiteX124" fmla="*/ 90890 w 2315289"/>
                <a:gd name="connsiteY124" fmla="*/ 2083808 h 2617208"/>
                <a:gd name="connsiteX125" fmla="*/ 114703 w 2315289"/>
                <a:gd name="connsiteY125" fmla="*/ 2105239 h 2617208"/>
                <a:gd name="connsiteX126" fmla="*/ 119466 w 2315289"/>
                <a:gd name="connsiteY126" fmla="*/ 2133815 h 2617208"/>
                <a:gd name="connsiteX127" fmla="*/ 126609 w 2315289"/>
                <a:gd name="connsiteY127" fmla="*/ 2155246 h 2617208"/>
                <a:gd name="connsiteX128" fmla="*/ 121847 w 2315289"/>
                <a:gd name="connsiteY128" fmla="*/ 2193346 h 2617208"/>
                <a:gd name="connsiteX129" fmla="*/ 112322 w 2315289"/>
                <a:gd name="connsiteY129" fmla="*/ 2212396 h 2617208"/>
                <a:gd name="connsiteX130" fmla="*/ 100416 w 2315289"/>
                <a:gd name="connsiteY130" fmla="*/ 2231445 h 2617208"/>
                <a:gd name="connsiteX131" fmla="*/ 71841 w 2315289"/>
                <a:gd name="connsiteY131" fmla="*/ 2233827 h 2617208"/>
                <a:gd name="connsiteX132" fmla="*/ 50409 w 2315289"/>
                <a:gd name="connsiteY132" fmla="*/ 2260021 h 2617208"/>
                <a:gd name="connsiteX133" fmla="*/ 21834 w 2315289"/>
                <a:gd name="connsiteY133" fmla="*/ 2274308 h 2617208"/>
                <a:gd name="connsiteX134" fmla="*/ 31359 w 2315289"/>
                <a:gd name="connsiteY134" fmla="*/ 2298121 h 2617208"/>
                <a:gd name="connsiteX135" fmla="*/ 21834 w 2315289"/>
                <a:gd name="connsiteY135" fmla="*/ 2331458 h 2617208"/>
                <a:gd name="connsiteX136" fmla="*/ 12309 w 2315289"/>
                <a:gd name="connsiteY136" fmla="*/ 2345746 h 2617208"/>
                <a:gd name="connsiteX137" fmla="*/ 374259 w 2315289"/>
                <a:gd name="connsiteY137" fmla="*/ 2617208 h 2617208"/>
                <a:gd name="connsiteX138" fmla="*/ 702872 w 2315289"/>
                <a:gd name="connsiteY138" fmla="*/ 2474333 h 2617208"/>
                <a:gd name="connsiteX0" fmla="*/ 702872 w 2309451"/>
                <a:gd name="connsiteY0" fmla="*/ 2474333 h 2617208"/>
                <a:gd name="connsiteX1" fmla="*/ 1067997 w 2309451"/>
                <a:gd name="connsiteY1" fmla="*/ 2039358 h 2617208"/>
                <a:gd name="connsiteX2" fmla="*/ 1243416 w 2309451"/>
                <a:gd name="connsiteY2" fmla="*/ 1624227 h 2617208"/>
                <a:gd name="connsiteX3" fmla="*/ 1525990 w 2309451"/>
                <a:gd name="connsiteY3" fmla="*/ 1274184 h 2617208"/>
                <a:gd name="connsiteX4" fmla="*/ 1956997 w 2309451"/>
                <a:gd name="connsiteY4" fmla="*/ 991608 h 2617208"/>
                <a:gd name="connsiteX5" fmla="*/ 2264177 w 2309451"/>
                <a:gd name="connsiteY5" fmla="*/ 800316 h 2617208"/>
                <a:gd name="connsiteX6" fmla="*/ 2307834 w 2309451"/>
                <a:gd name="connsiteY6" fmla="*/ 531233 h 2617208"/>
                <a:gd name="connsiteX7" fmla="*/ 2264972 w 2309451"/>
                <a:gd name="connsiteY7" fmla="*/ 512183 h 2617208"/>
                <a:gd name="connsiteX8" fmla="*/ 2241159 w 2309451"/>
                <a:gd name="connsiteY8" fmla="*/ 485990 h 2617208"/>
                <a:gd name="connsiteX9" fmla="*/ 2231634 w 2309451"/>
                <a:gd name="connsiteY9" fmla="*/ 464558 h 2617208"/>
                <a:gd name="connsiteX10" fmla="*/ 2212584 w 2309451"/>
                <a:gd name="connsiteY10" fmla="*/ 455033 h 2617208"/>
                <a:gd name="connsiteX11" fmla="*/ 2198297 w 2309451"/>
                <a:gd name="connsiteY11" fmla="*/ 445508 h 2617208"/>
                <a:gd name="connsiteX12" fmla="*/ 2179247 w 2309451"/>
                <a:gd name="connsiteY12" fmla="*/ 450271 h 2617208"/>
                <a:gd name="connsiteX13" fmla="*/ 2155434 w 2309451"/>
                <a:gd name="connsiteY13" fmla="*/ 426458 h 2617208"/>
                <a:gd name="connsiteX14" fmla="*/ 2136384 w 2309451"/>
                <a:gd name="connsiteY14" fmla="*/ 397883 h 2617208"/>
                <a:gd name="connsiteX15" fmla="*/ 2126859 w 2309451"/>
                <a:gd name="connsiteY15" fmla="*/ 369308 h 2617208"/>
                <a:gd name="connsiteX16" fmla="*/ 2103047 w 2309451"/>
                <a:gd name="connsiteY16" fmla="*/ 369308 h 2617208"/>
                <a:gd name="connsiteX17" fmla="*/ 2088759 w 2309451"/>
                <a:gd name="connsiteY17" fmla="*/ 355021 h 2617208"/>
                <a:gd name="connsiteX18" fmla="*/ 2050660 w 2309451"/>
                <a:gd name="connsiteY18" fmla="*/ 347877 h 2617208"/>
                <a:gd name="connsiteX19" fmla="*/ 2007797 w 2309451"/>
                <a:gd name="connsiteY19" fmla="*/ 335971 h 2617208"/>
                <a:gd name="connsiteX20" fmla="*/ 1976841 w 2309451"/>
                <a:gd name="connsiteY20" fmla="*/ 333589 h 2617208"/>
                <a:gd name="connsiteX21" fmla="*/ 1948266 w 2309451"/>
                <a:gd name="connsiteY21" fmla="*/ 328827 h 2617208"/>
                <a:gd name="connsiteX22" fmla="*/ 1926834 w 2309451"/>
                <a:gd name="connsiteY22" fmla="*/ 312158 h 2617208"/>
                <a:gd name="connsiteX23" fmla="*/ 1912547 w 2309451"/>
                <a:gd name="connsiteY23" fmla="*/ 316921 h 2617208"/>
                <a:gd name="connsiteX24" fmla="*/ 1841109 w 2309451"/>
                <a:gd name="connsiteY24" fmla="*/ 302633 h 2617208"/>
                <a:gd name="connsiteX25" fmla="*/ 1812534 w 2309451"/>
                <a:gd name="connsiteY25" fmla="*/ 293108 h 2617208"/>
                <a:gd name="connsiteX26" fmla="*/ 1798247 w 2309451"/>
                <a:gd name="connsiteY26" fmla="*/ 288346 h 2617208"/>
                <a:gd name="connsiteX27" fmla="*/ 1783959 w 2309451"/>
                <a:gd name="connsiteY27" fmla="*/ 297871 h 2617208"/>
                <a:gd name="connsiteX28" fmla="*/ 1769672 w 2309451"/>
                <a:gd name="connsiteY28" fmla="*/ 302633 h 2617208"/>
                <a:gd name="connsiteX29" fmla="*/ 1741097 w 2309451"/>
                <a:gd name="connsiteY29" fmla="*/ 331208 h 2617208"/>
                <a:gd name="connsiteX30" fmla="*/ 1717284 w 2309451"/>
                <a:gd name="connsiteY30" fmla="*/ 326446 h 2617208"/>
                <a:gd name="connsiteX31" fmla="*/ 1683947 w 2309451"/>
                <a:gd name="connsiteY31" fmla="*/ 316921 h 2617208"/>
                <a:gd name="connsiteX32" fmla="*/ 1650609 w 2309451"/>
                <a:gd name="connsiteY32" fmla="*/ 312158 h 2617208"/>
                <a:gd name="connsiteX33" fmla="*/ 1622034 w 2309451"/>
                <a:gd name="connsiteY33" fmla="*/ 307396 h 2617208"/>
                <a:gd name="connsiteX34" fmla="*/ 1581553 w 2309451"/>
                <a:gd name="connsiteY34" fmla="*/ 290727 h 2617208"/>
                <a:gd name="connsiteX35" fmla="*/ 1552978 w 2309451"/>
                <a:gd name="connsiteY35" fmla="*/ 290727 h 2617208"/>
                <a:gd name="connsiteX36" fmla="*/ 1541072 w 2309451"/>
                <a:gd name="connsiteY36" fmla="*/ 274058 h 2617208"/>
                <a:gd name="connsiteX37" fmla="*/ 1526784 w 2309451"/>
                <a:gd name="connsiteY37" fmla="*/ 255008 h 2617208"/>
                <a:gd name="connsiteX38" fmla="*/ 1522021 w 2309451"/>
                <a:gd name="connsiteY38" fmla="*/ 228814 h 2617208"/>
                <a:gd name="connsiteX39" fmla="*/ 1533929 w 2309451"/>
                <a:gd name="connsiteY39" fmla="*/ 200240 h 2617208"/>
                <a:gd name="connsiteX40" fmla="*/ 1564884 w 2309451"/>
                <a:gd name="connsiteY40" fmla="*/ 174046 h 2617208"/>
                <a:gd name="connsiteX41" fmla="*/ 1557740 w 2309451"/>
                <a:gd name="connsiteY41" fmla="*/ 147852 h 2617208"/>
                <a:gd name="connsiteX42" fmla="*/ 1564884 w 2309451"/>
                <a:gd name="connsiteY42" fmla="*/ 116895 h 2617208"/>
                <a:gd name="connsiteX43" fmla="*/ 1583934 w 2309451"/>
                <a:gd name="connsiteY43" fmla="*/ 93083 h 2617208"/>
                <a:gd name="connsiteX44" fmla="*/ 1588697 w 2309451"/>
                <a:gd name="connsiteY44" fmla="*/ 78796 h 2617208"/>
                <a:gd name="connsiteX45" fmla="*/ 1579172 w 2309451"/>
                <a:gd name="connsiteY45" fmla="*/ 64508 h 2617208"/>
                <a:gd name="connsiteX46" fmla="*/ 1545834 w 2309451"/>
                <a:gd name="connsiteY46" fmla="*/ 38314 h 2617208"/>
                <a:gd name="connsiteX47" fmla="*/ 1522022 w 2309451"/>
                <a:gd name="connsiteY47" fmla="*/ 35933 h 2617208"/>
                <a:gd name="connsiteX48" fmla="*/ 1507734 w 2309451"/>
                <a:gd name="connsiteY48" fmla="*/ 214 h 2617208"/>
                <a:gd name="connsiteX49" fmla="*/ 1365652 w 2309451"/>
                <a:gd name="connsiteY49" fmla="*/ 51808 h 2617208"/>
                <a:gd name="connsiteX50" fmla="*/ 984654 w 2309451"/>
                <a:gd name="connsiteY50" fmla="*/ 270089 h 2617208"/>
                <a:gd name="connsiteX51" fmla="*/ 783834 w 2309451"/>
                <a:gd name="connsiteY51" fmla="*/ 316921 h 2617208"/>
                <a:gd name="connsiteX52" fmla="*/ 712397 w 2309451"/>
                <a:gd name="connsiteY52" fmla="*/ 345496 h 2617208"/>
                <a:gd name="connsiteX53" fmla="*/ 702872 w 2309451"/>
                <a:gd name="connsiteY53" fmla="*/ 374071 h 2617208"/>
                <a:gd name="connsiteX54" fmla="*/ 698109 w 2309451"/>
                <a:gd name="connsiteY54" fmla="*/ 388358 h 2617208"/>
                <a:gd name="connsiteX55" fmla="*/ 683822 w 2309451"/>
                <a:gd name="connsiteY55" fmla="*/ 419314 h 2617208"/>
                <a:gd name="connsiteX56" fmla="*/ 702872 w 2309451"/>
                <a:gd name="connsiteY56" fmla="*/ 445508 h 2617208"/>
                <a:gd name="connsiteX57" fmla="*/ 731447 w 2309451"/>
                <a:gd name="connsiteY57" fmla="*/ 455033 h 2617208"/>
                <a:gd name="connsiteX58" fmla="*/ 740972 w 2309451"/>
                <a:gd name="connsiteY58" fmla="*/ 469321 h 2617208"/>
                <a:gd name="connsiteX59" fmla="*/ 745734 w 2309451"/>
                <a:gd name="connsiteY59" fmla="*/ 483608 h 2617208"/>
                <a:gd name="connsiteX60" fmla="*/ 745734 w 2309451"/>
                <a:gd name="connsiteY60" fmla="*/ 495514 h 2617208"/>
                <a:gd name="connsiteX61" fmla="*/ 748115 w 2309451"/>
                <a:gd name="connsiteY61" fmla="*/ 516946 h 2617208"/>
                <a:gd name="connsiteX62" fmla="*/ 755259 w 2309451"/>
                <a:gd name="connsiteY62" fmla="*/ 535996 h 2617208"/>
                <a:gd name="connsiteX63" fmla="*/ 745734 w 2309451"/>
                <a:gd name="connsiteY63" fmla="*/ 564571 h 2617208"/>
                <a:gd name="connsiteX64" fmla="*/ 736209 w 2309451"/>
                <a:gd name="connsiteY64" fmla="*/ 578858 h 2617208"/>
                <a:gd name="connsiteX65" fmla="*/ 736209 w 2309451"/>
                <a:gd name="connsiteY65" fmla="*/ 650296 h 2617208"/>
                <a:gd name="connsiteX66" fmla="*/ 740972 w 2309451"/>
                <a:gd name="connsiteY66" fmla="*/ 664583 h 2617208"/>
                <a:gd name="connsiteX67" fmla="*/ 745734 w 2309451"/>
                <a:gd name="connsiteY67" fmla="*/ 683633 h 2617208"/>
                <a:gd name="connsiteX68" fmla="*/ 760022 w 2309451"/>
                <a:gd name="connsiteY68" fmla="*/ 731258 h 2617208"/>
                <a:gd name="connsiteX69" fmla="*/ 764784 w 2309451"/>
                <a:gd name="connsiteY69" fmla="*/ 745546 h 2617208"/>
                <a:gd name="connsiteX70" fmla="*/ 771928 w 2309451"/>
                <a:gd name="connsiteY70" fmla="*/ 790789 h 2617208"/>
                <a:gd name="connsiteX71" fmla="*/ 750497 w 2309451"/>
                <a:gd name="connsiteY71" fmla="*/ 812221 h 2617208"/>
                <a:gd name="connsiteX72" fmla="*/ 731447 w 2309451"/>
                <a:gd name="connsiteY72" fmla="*/ 816983 h 2617208"/>
                <a:gd name="connsiteX73" fmla="*/ 712397 w 2309451"/>
                <a:gd name="connsiteY73" fmla="*/ 824127 h 2617208"/>
                <a:gd name="connsiteX74" fmla="*/ 683822 w 2309451"/>
                <a:gd name="connsiteY74" fmla="*/ 843177 h 2617208"/>
                <a:gd name="connsiteX75" fmla="*/ 674297 w 2309451"/>
                <a:gd name="connsiteY75" fmla="*/ 859846 h 2617208"/>
                <a:gd name="connsiteX76" fmla="*/ 660009 w 2309451"/>
                <a:gd name="connsiteY76" fmla="*/ 869371 h 2617208"/>
                <a:gd name="connsiteX77" fmla="*/ 650484 w 2309451"/>
                <a:gd name="connsiteY77" fmla="*/ 883658 h 2617208"/>
                <a:gd name="connsiteX78" fmla="*/ 640959 w 2309451"/>
                <a:gd name="connsiteY78" fmla="*/ 964621 h 2617208"/>
                <a:gd name="connsiteX79" fmla="*/ 626672 w 2309451"/>
                <a:gd name="connsiteY79" fmla="*/ 997958 h 2617208"/>
                <a:gd name="connsiteX80" fmla="*/ 593334 w 2309451"/>
                <a:gd name="connsiteY80" fmla="*/ 1012246 h 2617208"/>
                <a:gd name="connsiteX81" fmla="*/ 588572 w 2309451"/>
                <a:gd name="connsiteY81" fmla="*/ 1026533 h 2617208"/>
                <a:gd name="connsiteX82" fmla="*/ 593334 w 2309451"/>
                <a:gd name="connsiteY82" fmla="*/ 1040821 h 2617208"/>
                <a:gd name="connsiteX83" fmla="*/ 579047 w 2309451"/>
                <a:gd name="connsiteY83" fmla="*/ 1055108 h 2617208"/>
                <a:gd name="connsiteX84" fmla="*/ 569521 w 2309451"/>
                <a:gd name="connsiteY84" fmla="*/ 1097971 h 2617208"/>
                <a:gd name="connsiteX85" fmla="*/ 552854 w 2309451"/>
                <a:gd name="connsiteY85" fmla="*/ 1128926 h 2617208"/>
                <a:gd name="connsiteX86" fmla="*/ 533803 w 2309451"/>
                <a:gd name="connsiteY86" fmla="*/ 1150358 h 2617208"/>
                <a:gd name="connsiteX87" fmla="*/ 519515 w 2309451"/>
                <a:gd name="connsiteY87" fmla="*/ 1178933 h 2617208"/>
                <a:gd name="connsiteX88" fmla="*/ 498084 w 2309451"/>
                <a:gd name="connsiteY88" fmla="*/ 1226558 h 2617208"/>
                <a:gd name="connsiteX89" fmla="*/ 493322 w 2309451"/>
                <a:gd name="connsiteY89" fmla="*/ 1240846 h 2617208"/>
                <a:gd name="connsiteX90" fmla="*/ 474272 w 2309451"/>
                <a:gd name="connsiteY90" fmla="*/ 1274183 h 2617208"/>
                <a:gd name="connsiteX91" fmla="*/ 464747 w 2309451"/>
                <a:gd name="connsiteY91" fmla="*/ 1293233 h 2617208"/>
                <a:gd name="connsiteX92" fmla="*/ 459984 w 2309451"/>
                <a:gd name="connsiteY92" fmla="*/ 1307521 h 2617208"/>
                <a:gd name="connsiteX93" fmla="*/ 450459 w 2309451"/>
                <a:gd name="connsiteY93" fmla="*/ 1321808 h 2617208"/>
                <a:gd name="connsiteX94" fmla="*/ 436172 w 2309451"/>
                <a:gd name="connsiteY94" fmla="*/ 1359908 h 2617208"/>
                <a:gd name="connsiteX95" fmla="*/ 412359 w 2309451"/>
                <a:gd name="connsiteY95" fmla="*/ 1402771 h 2617208"/>
                <a:gd name="connsiteX96" fmla="*/ 398072 w 2309451"/>
                <a:gd name="connsiteY96" fmla="*/ 1436109 h 2617208"/>
                <a:gd name="connsiteX97" fmla="*/ 393310 w 2309451"/>
                <a:gd name="connsiteY97" fmla="*/ 1464683 h 2617208"/>
                <a:gd name="connsiteX98" fmla="*/ 379022 w 2309451"/>
                <a:gd name="connsiteY98" fmla="*/ 1526596 h 2617208"/>
                <a:gd name="connsiteX99" fmla="*/ 374259 w 2309451"/>
                <a:gd name="connsiteY99" fmla="*/ 1564696 h 2617208"/>
                <a:gd name="connsiteX100" fmla="*/ 369497 w 2309451"/>
                <a:gd name="connsiteY100" fmla="*/ 1578983 h 2617208"/>
                <a:gd name="connsiteX101" fmla="*/ 357591 w 2309451"/>
                <a:gd name="connsiteY101" fmla="*/ 1614702 h 2617208"/>
                <a:gd name="connsiteX102" fmla="*/ 343303 w 2309451"/>
                <a:gd name="connsiteY102" fmla="*/ 1659946 h 2617208"/>
                <a:gd name="connsiteX103" fmla="*/ 336159 w 2309451"/>
                <a:gd name="connsiteY103" fmla="*/ 1683758 h 2617208"/>
                <a:gd name="connsiteX104" fmla="*/ 326634 w 2309451"/>
                <a:gd name="connsiteY104" fmla="*/ 1698046 h 2617208"/>
                <a:gd name="connsiteX105" fmla="*/ 321872 w 2309451"/>
                <a:gd name="connsiteY105" fmla="*/ 1712333 h 2617208"/>
                <a:gd name="connsiteX106" fmla="*/ 307584 w 2309451"/>
                <a:gd name="connsiteY106" fmla="*/ 1721858 h 2617208"/>
                <a:gd name="connsiteX107" fmla="*/ 293297 w 2309451"/>
                <a:gd name="connsiteY107" fmla="*/ 1750433 h 2617208"/>
                <a:gd name="connsiteX108" fmla="*/ 283772 w 2309451"/>
                <a:gd name="connsiteY108" fmla="*/ 1779008 h 2617208"/>
                <a:gd name="connsiteX109" fmla="*/ 267103 w 2309451"/>
                <a:gd name="connsiteY109" fmla="*/ 1809965 h 2617208"/>
                <a:gd name="connsiteX110" fmla="*/ 231384 w 2309451"/>
                <a:gd name="connsiteY110" fmla="*/ 1845683 h 2617208"/>
                <a:gd name="connsiteX111" fmla="*/ 207572 w 2309451"/>
                <a:gd name="connsiteY111" fmla="*/ 1869496 h 2617208"/>
                <a:gd name="connsiteX112" fmla="*/ 202809 w 2309451"/>
                <a:gd name="connsiteY112" fmla="*/ 1883783 h 2617208"/>
                <a:gd name="connsiteX113" fmla="*/ 174234 w 2309451"/>
                <a:gd name="connsiteY113" fmla="*/ 1902833 h 2617208"/>
                <a:gd name="connsiteX114" fmla="*/ 159947 w 2309451"/>
                <a:gd name="connsiteY114" fmla="*/ 1912358 h 2617208"/>
                <a:gd name="connsiteX115" fmla="*/ 131372 w 2309451"/>
                <a:gd name="connsiteY115" fmla="*/ 1940934 h 2617208"/>
                <a:gd name="connsiteX116" fmla="*/ 102797 w 2309451"/>
                <a:gd name="connsiteY116" fmla="*/ 1952839 h 2617208"/>
                <a:gd name="connsiteX117" fmla="*/ 78985 w 2309451"/>
                <a:gd name="connsiteY117" fmla="*/ 1964745 h 2617208"/>
                <a:gd name="connsiteX118" fmla="*/ 45647 w 2309451"/>
                <a:gd name="connsiteY118" fmla="*/ 1981414 h 2617208"/>
                <a:gd name="connsiteX119" fmla="*/ 24215 w 2309451"/>
                <a:gd name="connsiteY119" fmla="*/ 1986177 h 2617208"/>
                <a:gd name="connsiteX120" fmla="*/ 403 w 2309451"/>
                <a:gd name="connsiteY120" fmla="*/ 1995702 h 2617208"/>
                <a:gd name="connsiteX121" fmla="*/ 12309 w 2309451"/>
                <a:gd name="connsiteY121" fmla="*/ 2036183 h 2617208"/>
                <a:gd name="connsiteX122" fmla="*/ 43265 w 2309451"/>
                <a:gd name="connsiteY122" fmla="*/ 2062377 h 2617208"/>
                <a:gd name="connsiteX123" fmla="*/ 67079 w 2309451"/>
                <a:gd name="connsiteY123" fmla="*/ 2079046 h 2617208"/>
                <a:gd name="connsiteX124" fmla="*/ 90890 w 2309451"/>
                <a:gd name="connsiteY124" fmla="*/ 2083808 h 2617208"/>
                <a:gd name="connsiteX125" fmla="*/ 114703 w 2309451"/>
                <a:gd name="connsiteY125" fmla="*/ 2105239 h 2617208"/>
                <a:gd name="connsiteX126" fmla="*/ 119466 w 2309451"/>
                <a:gd name="connsiteY126" fmla="*/ 2133815 h 2617208"/>
                <a:gd name="connsiteX127" fmla="*/ 126609 w 2309451"/>
                <a:gd name="connsiteY127" fmla="*/ 2155246 h 2617208"/>
                <a:gd name="connsiteX128" fmla="*/ 121847 w 2309451"/>
                <a:gd name="connsiteY128" fmla="*/ 2193346 h 2617208"/>
                <a:gd name="connsiteX129" fmla="*/ 112322 w 2309451"/>
                <a:gd name="connsiteY129" fmla="*/ 2212396 h 2617208"/>
                <a:gd name="connsiteX130" fmla="*/ 100416 w 2309451"/>
                <a:gd name="connsiteY130" fmla="*/ 2231445 h 2617208"/>
                <a:gd name="connsiteX131" fmla="*/ 71841 w 2309451"/>
                <a:gd name="connsiteY131" fmla="*/ 2233827 h 2617208"/>
                <a:gd name="connsiteX132" fmla="*/ 50409 w 2309451"/>
                <a:gd name="connsiteY132" fmla="*/ 2260021 h 2617208"/>
                <a:gd name="connsiteX133" fmla="*/ 21834 w 2309451"/>
                <a:gd name="connsiteY133" fmla="*/ 2274308 h 2617208"/>
                <a:gd name="connsiteX134" fmla="*/ 31359 w 2309451"/>
                <a:gd name="connsiteY134" fmla="*/ 2298121 h 2617208"/>
                <a:gd name="connsiteX135" fmla="*/ 21834 w 2309451"/>
                <a:gd name="connsiteY135" fmla="*/ 2331458 h 2617208"/>
                <a:gd name="connsiteX136" fmla="*/ 12309 w 2309451"/>
                <a:gd name="connsiteY136" fmla="*/ 2345746 h 2617208"/>
                <a:gd name="connsiteX137" fmla="*/ 374259 w 2309451"/>
                <a:gd name="connsiteY137" fmla="*/ 2617208 h 2617208"/>
                <a:gd name="connsiteX138" fmla="*/ 702872 w 2309451"/>
                <a:gd name="connsiteY138" fmla="*/ 2474333 h 2617208"/>
                <a:gd name="connsiteX0" fmla="*/ 702872 w 2314159"/>
                <a:gd name="connsiteY0" fmla="*/ 2474333 h 2617208"/>
                <a:gd name="connsiteX1" fmla="*/ 1067997 w 2314159"/>
                <a:gd name="connsiteY1" fmla="*/ 2039358 h 2617208"/>
                <a:gd name="connsiteX2" fmla="*/ 1243416 w 2314159"/>
                <a:gd name="connsiteY2" fmla="*/ 1624227 h 2617208"/>
                <a:gd name="connsiteX3" fmla="*/ 1525990 w 2314159"/>
                <a:gd name="connsiteY3" fmla="*/ 1274184 h 2617208"/>
                <a:gd name="connsiteX4" fmla="*/ 1956997 w 2314159"/>
                <a:gd name="connsiteY4" fmla="*/ 991608 h 2617208"/>
                <a:gd name="connsiteX5" fmla="*/ 2264177 w 2314159"/>
                <a:gd name="connsiteY5" fmla="*/ 800316 h 2617208"/>
                <a:gd name="connsiteX6" fmla="*/ 2309369 w 2314159"/>
                <a:gd name="connsiteY6" fmla="*/ 581262 h 2617208"/>
                <a:gd name="connsiteX7" fmla="*/ 2307834 w 2314159"/>
                <a:gd name="connsiteY7" fmla="*/ 531233 h 2617208"/>
                <a:gd name="connsiteX8" fmla="*/ 2264972 w 2314159"/>
                <a:gd name="connsiteY8" fmla="*/ 512183 h 2617208"/>
                <a:gd name="connsiteX9" fmla="*/ 2241159 w 2314159"/>
                <a:gd name="connsiteY9" fmla="*/ 485990 h 2617208"/>
                <a:gd name="connsiteX10" fmla="*/ 2231634 w 2314159"/>
                <a:gd name="connsiteY10" fmla="*/ 464558 h 2617208"/>
                <a:gd name="connsiteX11" fmla="*/ 2212584 w 2314159"/>
                <a:gd name="connsiteY11" fmla="*/ 455033 h 2617208"/>
                <a:gd name="connsiteX12" fmla="*/ 2198297 w 2314159"/>
                <a:gd name="connsiteY12" fmla="*/ 445508 h 2617208"/>
                <a:gd name="connsiteX13" fmla="*/ 2179247 w 2314159"/>
                <a:gd name="connsiteY13" fmla="*/ 450271 h 2617208"/>
                <a:gd name="connsiteX14" fmla="*/ 2155434 w 2314159"/>
                <a:gd name="connsiteY14" fmla="*/ 426458 h 2617208"/>
                <a:gd name="connsiteX15" fmla="*/ 2136384 w 2314159"/>
                <a:gd name="connsiteY15" fmla="*/ 397883 h 2617208"/>
                <a:gd name="connsiteX16" fmla="*/ 2126859 w 2314159"/>
                <a:gd name="connsiteY16" fmla="*/ 369308 h 2617208"/>
                <a:gd name="connsiteX17" fmla="*/ 2103047 w 2314159"/>
                <a:gd name="connsiteY17" fmla="*/ 369308 h 2617208"/>
                <a:gd name="connsiteX18" fmla="*/ 2088759 w 2314159"/>
                <a:gd name="connsiteY18" fmla="*/ 355021 h 2617208"/>
                <a:gd name="connsiteX19" fmla="*/ 2050660 w 2314159"/>
                <a:gd name="connsiteY19" fmla="*/ 347877 h 2617208"/>
                <a:gd name="connsiteX20" fmla="*/ 2007797 w 2314159"/>
                <a:gd name="connsiteY20" fmla="*/ 335971 h 2617208"/>
                <a:gd name="connsiteX21" fmla="*/ 1976841 w 2314159"/>
                <a:gd name="connsiteY21" fmla="*/ 333589 h 2617208"/>
                <a:gd name="connsiteX22" fmla="*/ 1948266 w 2314159"/>
                <a:gd name="connsiteY22" fmla="*/ 328827 h 2617208"/>
                <a:gd name="connsiteX23" fmla="*/ 1926834 w 2314159"/>
                <a:gd name="connsiteY23" fmla="*/ 312158 h 2617208"/>
                <a:gd name="connsiteX24" fmla="*/ 1912547 w 2314159"/>
                <a:gd name="connsiteY24" fmla="*/ 316921 h 2617208"/>
                <a:gd name="connsiteX25" fmla="*/ 1841109 w 2314159"/>
                <a:gd name="connsiteY25" fmla="*/ 302633 h 2617208"/>
                <a:gd name="connsiteX26" fmla="*/ 1812534 w 2314159"/>
                <a:gd name="connsiteY26" fmla="*/ 293108 h 2617208"/>
                <a:gd name="connsiteX27" fmla="*/ 1798247 w 2314159"/>
                <a:gd name="connsiteY27" fmla="*/ 288346 h 2617208"/>
                <a:gd name="connsiteX28" fmla="*/ 1783959 w 2314159"/>
                <a:gd name="connsiteY28" fmla="*/ 297871 h 2617208"/>
                <a:gd name="connsiteX29" fmla="*/ 1769672 w 2314159"/>
                <a:gd name="connsiteY29" fmla="*/ 302633 h 2617208"/>
                <a:gd name="connsiteX30" fmla="*/ 1741097 w 2314159"/>
                <a:gd name="connsiteY30" fmla="*/ 331208 h 2617208"/>
                <a:gd name="connsiteX31" fmla="*/ 1717284 w 2314159"/>
                <a:gd name="connsiteY31" fmla="*/ 326446 h 2617208"/>
                <a:gd name="connsiteX32" fmla="*/ 1683947 w 2314159"/>
                <a:gd name="connsiteY32" fmla="*/ 316921 h 2617208"/>
                <a:gd name="connsiteX33" fmla="*/ 1650609 w 2314159"/>
                <a:gd name="connsiteY33" fmla="*/ 312158 h 2617208"/>
                <a:gd name="connsiteX34" fmla="*/ 1622034 w 2314159"/>
                <a:gd name="connsiteY34" fmla="*/ 307396 h 2617208"/>
                <a:gd name="connsiteX35" fmla="*/ 1581553 w 2314159"/>
                <a:gd name="connsiteY35" fmla="*/ 290727 h 2617208"/>
                <a:gd name="connsiteX36" fmla="*/ 1552978 w 2314159"/>
                <a:gd name="connsiteY36" fmla="*/ 290727 h 2617208"/>
                <a:gd name="connsiteX37" fmla="*/ 1541072 w 2314159"/>
                <a:gd name="connsiteY37" fmla="*/ 274058 h 2617208"/>
                <a:gd name="connsiteX38" fmla="*/ 1526784 w 2314159"/>
                <a:gd name="connsiteY38" fmla="*/ 255008 h 2617208"/>
                <a:gd name="connsiteX39" fmla="*/ 1522021 w 2314159"/>
                <a:gd name="connsiteY39" fmla="*/ 228814 h 2617208"/>
                <a:gd name="connsiteX40" fmla="*/ 1533929 w 2314159"/>
                <a:gd name="connsiteY40" fmla="*/ 200240 h 2617208"/>
                <a:gd name="connsiteX41" fmla="*/ 1564884 w 2314159"/>
                <a:gd name="connsiteY41" fmla="*/ 174046 h 2617208"/>
                <a:gd name="connsiteX42" fmla="*/ 1557740 w 2314159"/>
                <a:gd name="connsiteY42" fmla="*/ 147852 h 2617208"/>
                <a:gd name="connsiteX43" fmla="*/ 1564884 w 2314159"/>
                <a:gd name="connsiteY43" fmla="*/ 116895 h 2617208"/>
                <a:gd name="connsiteX44" fmla="*/ 1583934 w 2314159"/>
                <a:gd name="connsiteY44" fmla="*/ 93083 h 2617208"/>
                <a:gd name="connsiteX45" fmla="*/ 1588697 w 2314159"/>
                <a:gd name="connsiteY45" fmla="*/ 78796 h 2617208"/>
                <a:gd name="connsiteX46" fmla="*/ 1579172 w 2314159"/>
                <a:gd name="connsiteY46" fmla="*/ 64508 h 2617208"/>
                <a:gd name="connsiteX47" fmla="*/ 1545834 w 2314159"/>
                <a:gd name="connsiteY47" fmla="*/ 38314 h 2617208"/>
                <a:gd name="connsiteX48" fmla="*/ 1522022 w 2314159"/>
                <a:gd name="connsiteY48" fmla="*/ 35933 h 2617208"/>
                <a:gd name="connsiteX49" fmla="*/ 1507734 w 2314159"/>
                <a:gd name="connsiteY49" fmla="*/ 214 h 2617208"/>
                <a:gd name="connsiteX50" fmla="*/ 1365652 w 2314159"/>
                <a:gd name="connsiteY50" fmla="*/ 51808 h 2617208"/>
                <a:gd name="connsiteX51" fmla="*/ 984654 w 2314159"/>
                <a:gd name="connsiteY51" fmla="*/ 270089 h 2617208"/>
                <a:gd name="connsiteX52" fmla="*/ 783834 w 2314159"/>
                <a:gd name="connsiteY52" fmla="*/ 316921 h 2617208"/>
                <a:gd name="connsiteX53" fmla="*/ 712397 w 2314159"/>
                <a:gd name="connsiteY53" fmla="*/ 345496 h 2617208"/>
                <a:gd name="connsiteX54" fmla="*/ 702872 w 2314159"/>
                <a:gd name="connsiteY54" fmla="*/ 374071 h 2617208"/>
                <a:gd name="connsiteX55" fmla="*/ 698109 w 2314159"/>
                <a:gd name="connsiteY55" fmla="*/ 388358 h 2617208"/>
                <a:gd name="connsiteX56" fmla="*/ 683822 w 2314159"/>
                <a:gd name="connsiteY56" fmla="*/ 419314 h 2617208"/>
                <a:gd name="connsiteX57" fmla="*/ 702872 w 2314159"/>
                <a:gd name="connsiteY57" fmla="*/ 445508 h 2617208"/>
                <a:gd name="connsiteX58" fmla="*/ 731447 w 2314159"/>
                <a:gd name="connsiteY58" fmla="*/ 455033 h 2617208"/>
                <a:gd name="connsiteX59" fmla="*/ 740972 w 2314159"/>
                <a:gd name="connsiteY59" fmla="*/ 469321 h 2617208"/>
                <a:gd name="connsiteX60" fmla="*/ 745734 w 2314159"/>
                <a:gd name="connsiteY60" fmla="*/ 483608 h 2617208"/>
                <a:gd name="connsiteX61" fmla="*/ 745734 w 2314159"/>
                <a:gd name="connsiteY61" fmla="*/ 495514 h 2617208"/>
                <a:gd name="connsiteX62" fmla="*/ 748115 w 2314159"/>
                <a:gd name="connsiteY62" fmla="*/ 516946 h 2617208"/>
                <a:gd name="connsiteX63" fmla="*/ 755259 w 2314159"/>
                <a:gd name="connsiteY63" fmla="*/ 535996 h 2617208"/>
                <a:gd name="connsiteX64" fmla="*/ 745734 w 2314159"/>
                <a:gd name="connsiteY64" fmla="*/ 564571 h 2617208"/>
                <a:gd name="connsiteX65" fmla="*/ 736209 w 2314159"/>
                <a:gd name="connsiteY65" fmla="*/ 578858 h 2617208"/>
                <a:gd name="connsiteX66" fmla="*/ 736209 w 2314159"/>
                <a:gd name="connsiteY66" fmla="*/ 650296 h 2617208"/>
                <a:gd name="connsiteX67" fmla="*/ 740972 w 2314159"/>
                <a:gd name="connsiteY67" fmla="*/ 664583 h 2617208"/>
                <a:gd name="connsiteX68" fmla="*/ 745734 w 2314159"/>
                <a:gd name="connsiteY68" fmla="*/ 683633 h 2617208"/>
                <a:gd name="connsiteX69" fmla="*/ 760022 w 2314159"/>
                <a:gd name="connsiteY69" fmla="*/ 731258 h 2617208"/>
                <a:gd name="connsiteX70" fmla="*/ 764784 w 2314159"/>
                <a:gd name="connsiteY70" fmla="*/ 745546 h 2617208"/>
                <a:gd name="connsiteX71" fmla="*/ 771928 w 2314159"/>
                <a:gd name="connsiteY71" fmla="*/ 790789 h 2617208"/>
                <a:gd name="connsiteX72" fmla="*/ 750497 w 2314159"/>
                <a:gd name="connsiteY72" fmla="*/ 812221 h 2617208"/>
                <a:gd name="connsiteX73" fmla="*/ 731447 w 2314159"/>
                <a:gd name="connsiteY73" fmla="*/ 816983 h 2617208"/>
                <a:gd name="connsiteX74" fmla="*/ 712397 w 2314159"/>
                <a:gd name="connsiteY74" fmla="*/ 824127 h 2617208"/>
                <a:gd name="connsiteX75" fmla="*/ 683822 w 2314159"/>
                <a:gd name="connsiteY75" fmla="*/ 843177 h 2617208"/>
                <a:gd name="connsiteX76" fmla="*/ 674297 w 2314159"/>
                <a:gd name="connsiteY76" fmla="*/ 859846 h 2617208"/>
                <a:gd name="connsiteX77" fmla="*/ 660009 w 2314159"/>
                <a:gd name="connsiteY77" fmla="*/ 869371 h 2617208"/>
                <a:gd name="connsiteX78" fmla="*/ 650484 w 2314159"/>
                <a:gd name="connsiteY78" fmla="*/ 883658 h 2617208"/>
                <a:gd name="connsiteX79" fmla="*/ 640959 w 2314159"/>
                <a:gd name="connsiteY79" fmla="*/ 964621 h 2617208"/>
                <a:gd name="connsiteX80" fmla="*/ 626672 w 2314159"/>
                <a:gd name="connsiteY80" fmla="*/ 997958 h 2617208"/>
                <a:gd name="connsiteX81" fmla="*/ 593334 w 2314159"/>
                <a:gd name="connsiteY81" fmla="*/ 1012246 h 2617208"/>
                <a:gd name="connsiteX82" fmla="*/ 588572 w 2314159"/>
                <a:gd name="connsiteY82" fmla="*/ 1026533 h 2617208"/>
                <a:gd name="connsiteX83" fmla="*/ 593334 w 2314159"/>
                <a:gd name="connsiteY83" fmla="*/ 1040821 h 2617208"/>
                <a:gd name="connsiteX84" fmla="*/ 579047 w 2314159"/>
                <a:gd name="connsiteY84" fmla="*/ 1055108 h 2617208"/>
                <a:gd name="connsiteX85" fmla="*/ 569521 w 2314159"/>
                <a:gd name="connsiteY85" fmla="*/ 1097971 h 2617208"/>
                <a:gd name="connsiteX86" fmla="*/ 552854 w 2314159"/>
                <a:gd name="connsiteY86" fmla="*/ 1128926 h 2617208"/>
                <a:gd name="connsiteX87" fmla="*/ 533803 w 2314159"/>
                <a:gd name="connsiteY87" fmla="*/ 1150358 h 2617208"/>
                <a:gd name="connsiteX88" fmla="*/ 519515 w 2314159"/>
                <a:gd name="connsiteY88" fmla="*/ 1178933 h 2617208"/>
                <a:gd name="connsiteX89" fmla="*/ 498084 w 2314159"/>
                <a:gd name="connsiteY89" fmla="*/ 1226558 h 2617208"/>
                <a:gd name="connsiteX90" fmla="*/ 493322 w 2314159"/>
                <a:gd name="connsiteY90" fmla="*/ 1240846 h 2617208"/>
                <a:gd name="connsiteX91" fmla="*/ 474272 w 2314159"/>
                <a:gd name="connsiteY91" fmla="*/ 1274183 h 2617208"/>
                <a:gd name="connsiteX92" fmla="*/ 464747 w 2314159"/>
                <a:gd name="connsiteY92" fmla="*/ 1293233 h 2617208"/>
                <a:gd name="connsiteX93" fmla="*/ 459984 w 2314159"/>
                <a:gd name="connsiteY93" fmla="*/ 1307521 h 2617208"/>
                <a:gd name="connsiteX94" fmla="*/ 450459 w 2314159"/>
                <a:gd name="connsiteY94" fmla="*/ 1321808 h 2617208"/>
                <a:gd name="connsiteX95" fmla="*/ 436172 w 2314159"/>
                <a:gd name="connsiteY95" fmla="*/ 1359908 h 2617208"/>
                <a:gd name="connsiteX96" fmla="*/ 412359 w 2314159"/>
                <a:gd name="connsiteY96" fmla="*/ 1402771 h 2617208"/>
                <a:gd name="connsiteX97" fmla="*/ 398072 w 2314159"/>
                <a:gd name="connsiteY97" fmla="*/ 1436109 h 2617208"/>
                <a:gd name="connsiteX98" fmla="*/ 393310 w 2314159"/>
                <a:gd name="connsiteY98" fmla="*/ 1464683 h 2617208"/>
                <a:gd name="connsiteX99" fmla="*/ 379022 w 2314159"/>
                <a:gd name="connsiteY99" fmla="*/ 1526596 h 2617208"/>
                <a:gd name="connsiteX100" fmla="*/ 374259 w 2314159"/>
                <a:gd name="connsiteY100" fmla="*/ 1564696 h 2617208"/>
                <a:gd name="connsiteX101" fmla="*/ 369497 w 2314159"/>
                <a:gd name="connsiteY101" fmla="*/ 1578983 h 2617208"/>
                <a:gd name="connsiteX102" fmla="*/ 357591 w 2314159"/>
                <a:gd name="connsiteY102" fmla="*/ 1614702 h 2617208"/>
                <a:gd name="connsiteX103" fmla="*/ 343303 w 2314159"/>
                <a:gd name="connsiteY103" fmla="*/ 1659946 h 2617208"/>
                <a:gd name="connsiteX104" fmla="*/ 336159 w 2314159"/>
                <a:gd name="connsiteY104" fmla="*/ 1683758 h 2617208"/>
                <a:gd name="connsiteX105" fmla="*/ 326634 w 2314159"/>
                <a:gd name="connsiteY105" fmla="*/ 1698046 h 2617208"/>
                <a:gd name="connsiteX106" fmla="*/ 321872 w 2314159"/>
                <a:gd name="connsiteY106" fmla="*/ 1712333 h 2617208"/>
                <a:gd name="connsiteX107" fmla="*/ 307584 w 2314159"/>
                <a:gd name="connsiteY107" fmla="*/ 1721858 h 2617208"/>
                <a:gd name="connsiteX108" fmla="*/ 293297 w 2314159"/>
                <a:gd name="connsiteY108" fmla="*/ 1750433 h 2617208"/>
                <a:gd name="connsiteX109" fmla="*/ 283772 w 2314159"/>
                <a:gd name="connsiteY109" fmla="*/ 1779008 h 2617208"/>
                <a:gd name="connsiteX110" fmla="*/ 267103 w 2314159"/>
                <a:gd name="connsiteY110" fmla="*/ 1809965 h 2617208"/>
                <a:gd name="connsiteX111" fmla="*/ 231384 w 2314159"/>
                <a:gd name="connsiteY111" fmla="*/ 1845683 h 2617208"/>
                <a:gd name="connsiteX112" fmla="*/ 207572 w 2314159"/>
                <a:gd name="connsiteY112" fmla="*/ 1869496 h 2617208"/>
                <a:gd name="connsiteX113" fmla="*/ 202809 w 2314159"/>
                <a:gd name="connsiteY113" fmla="*/ 1883783 h 2617208"/>
                <a:gd name="connsiteX114" fmla="*/ 174234 w 2314159"/>
                <a:gd name="connsiteY114" fmla="*/ 1902833 h 2617208"/>
                <a:gd name="connsiteX115" fmla="*/ 159947 w 2314159"/>
                <a:gd name="connsiteY115" fmla="*/ 1912358 h 2617208"/>
                <a:gd name="connsiteX116" fmla="*/ 131372 w 2314159"/>
                <a:gd name="connsiteY116" fmla="*/ 1940934 h 2617208"/>
                <a:gd name="connsiteX117" fmla="*/ 102797 w 2314159"/>
                <a:gd name="connsiteY117" fmla="*/ 1952839 h 2617208"/>
                <a:gd name="connsiteX118" fmla="*/ 78985 w 2314159"/>
                <a:gd name="connsiteY118" fmla="*/ 1964745 h 2617208"/>
                <a:gd name="connsiteX119" fmla="*/ 45647 w 2314159"/>
                <a:gd name="connsiteY119" fmla="*/ 1981414 h 2617208"/>
                <a:gd name="connsiteX120" fmla="*/ 24215 w 2314159"/>
                <a:gd name="connsiteY120" fmla="*/ 1986177 h 2617208"/>
                <a:gd name="connsiteX121" fmla="*/ 403 w 2314159"/>
                <a:gd name="connsiteY121" fmla="*/ 1995702 h 2617208"/>
                <a:gd name="connsiteX122" fmla="*/ 12309 w 2314159"/>
                <a:gd name="connsiteY122" fmla="*/ 2036183 h 2617208"/>
                <a:gd name="connsiteX123" fmla="*/ 43265 w 2314159"/>
                <a:gd name="connsiteY123" fmla="*/ 2062377 h 2617208"/>
                <a:gd name="connsiteX124" fmla="*/ 67079 w 2314159"/>
                <a:gd name="connsiteY124" fmla="*/ 2079046 h 2617208"/>
                <a:gd name="connsiteX125" fmla="*/ 90890 w 2314159"/>
                <a:gd name="connsiteY125" fmla="*/ 2083808 h 2617208"/>
                <a:gd name="connsiteX126" fmla="*/ 114703 w 2314159"/>
                <a:gd name="connsiteY126" fmla="*/ 2105239 h 2617208"/>
                <a:gd name="connsiteX127" fmla="*/ 119466 w 2314159"/>
                <a:gd name="connsiteY127" fmla="*/ 2133815 h 2617208"/>
                <a:gd name="connsiteX128" fmla="*/ 126609 w 2314159"/>
                <a:gd name="connsiteY128" fmla="*/ 2155246 h 2617208"/>
                <a:gd name="connsiteX129" fmla="*/ 121847 w 2314159"/>
                <a:gd name="connsiteY129" fmla="*/ 2193346 h 2617208"/>
                <a:gd name="connsiteX130" fmla="*/ 112322 w 2314159"/>
                <a:gd name="connsiteY130" fmla="*/ 2212396 h 2617208"/>
                <a:gd name="connsiteX131" fmla="*/ 100416 w 2314159"/>
                <a:gd name="connsiteY131" fmla="*/ 2231445 h 2617208"/>
                <a:gd name="connsiteX132" fmla="*/ 71841 w 2314159"/>
                <a:gd name="connsiteY132" fmla="*/ 2233827 h 2617208"/>
                <a:gd name="connsiteX133" fmla="*/ 50409 w 2314159"/>
                <a:gd name="connsiteY133" fmla="*/ 2260021 h 2617208"/>
                <a:gd name="connsiteX134" fmla="*/ 21834 w 2314159"/>
                <a:gd name="connsiteY134" fmla="*/ 2274308 h 2617208"/>
                <a:gd name="connsiteX135" fmla="*/ 31359 w 2314159"/>
                <a:gd name="connsiteY135" fmla="*/ 2298121 h 2617208"/>
                <a:gd name="connsiteX136" fmla="*/ 21834 w 2314159"/>
                <a:gd name="connsiteY136" fmla="*/ 2331458 h 2617208"/>
                <a:gd name="connsiteX137" fmla="*/ 12309 w 2314159"/>
                <a:gd name="connsiteY137" fmla="*/ 2345746 h 2617208"/>
                <a:gd name="connsiteX138" fmla="*/ 374259 w 2314159"/>
                <a:gd name="connsiteY138" fmla="*/ 2617208 h 2617208"/>
                <a:gd name="connsiteX139" fmla="*/ 702872 w 2314159"/>
                <a:gd name="connsiteY139" fmla="*/ 2474333 h 2617208"/>
                <a:gd name="connsiteX0" fmla="*/ 702872 w 2346173"/>
                <a:gd name="connsiteY0" fmla="*/ 2474333 h 2617208"/>
                <a:gd name="connsiteX1" fmla="*/ 1067997 w 2346173"/>
                <a:gd name="connsiteY1" fmla="*/ 2039358 h 2617208"/>
                <a:gd name="connsiteX2" fmla="*/ 1243416 w 2346173"/>
                <a:gd name="connsiteY2" fmla="*/ 1624227 h 2617208"/>
                <a:gd name="connsiteX3" fmla="*/ 1525990 w 2346173"/>
                <a:gd name="connsiteY3" fmla="*/ 1274184 h 2617208"/>
                <a:gd name="connsiteX4" fmla="*/ 1956997 w 2346173"/>
                <a:gd name="connsiteY4" fmla="*/ 991608 h 2617208"/>
                <a:gd name="connsiteX5" fmla="*/ 2264177 w 2346173"/>
                <a:gd name="connsiteY5" fmla="*/ 800316 h 2617208"/>
                <a:gd name="connsiteX6" fmla="*/ 2345088 w 2346173"/>
                <a:gd name="connsiteY6" fmla="*/ 552687 h 2617208"/>
                <a:gd name="connsiteX7" fmla="*/ 2307834 w 2346173"/>
                <a:gd name="connsiteY7" fmla="*/ 531233 h 2617208"/>
                <a:gd name="connsiteX8" fmla="*/ 2264972 w 2346173"/>
                <a:gd name="connsiteY8" fmla="*/ 512183 h 2617208"/>
                <a:gd name="connsiteX9" fmla="*/ 2241159 w 2346173"/>
                <a:gd name="connsiteY9" fmla="*/ 485990 h 2617208"/>
                <a:gd name="connsiteX10" fmla="*/ 2231634 w 2346173"/>
                <a:gd name="connsiteY10" fmla="*/ 464558 h 2617208"/>
                <a:gd name="connsiteX11" fmla="*/ 2212584 w 2346173"/>
                <a:gd name="connsiteY11" fmla="*/ 455033 h 2617208"/>
                <a:gd name="connsiteX12" fmla="*/ 2198297 w 2346173"/>
                <a:gd name="connsiteY12" fmla="*/ 445508 h 2617208"/>
                <a:gd name="connsiteX13" fmla="*/ 2179247 w 2346173"/>
                <a:gd name="connsiteY13" fmla="*/ 450271 h 2617208"/>
                <a:gd name="connsiteX14" fmla="*/ 2155434 w 2346173"/>
                <a:gd name="connsiteY14" fmla="*/ 426458 h 2617208"/>
                <a:gd name="connsiteX15" fmla="*/ 2136384 w 2346173"/>
                <a:gd name="connsiteY15" fmla="*/ 397883 h 2617208"/>
                <a:gd name="connsiteX16" fmla="*/ 2126859 w 2346173"/>
                <a:gd name="connsiteY16" fmla="*/ 369308 h 2617208"/>
                <a:gd name="connsiteX17" fmla="*/ 2103047 w 2346173"/>
                <a:gd name="connsiteY17" fmla="*/ 369308 h 2617208"/>
                <a:gd name="connsiteX18" fmla="*/ 2088759 w 2346173"/>
                <a:gd name="connsiteY18" fmla="*/ 355021 h 2617208"/>
                <a:gd name="connsiteX19" fmla="*/ 2050660 w 2346173"/>
                <a:gd name="connsiteY19" fmla="*/ 347877 h 2617208"/>
                <a:gd name="connsiteX20" fmla="*/ 2007797 w 2346173"/>
                <a:gd name="connsiteY20" fmla="*/ 335971 h 2617208"/>
                <a:gd name="connsiteX21" fmla="*/ 1976841 w 2346173"/>
                <a:gd name="connsiteY21" fmla="*/ 333589 h 2617208"/>
                <a:gd name="connsiteX22" fmla="*/ 1948266 w 2346173"/>
                <a:gd name="connsiteY22" fmla="*/ 328827 h 2617208"/>
                <a:gd name="connsiteX23" fmla="*/ 1926834 w 2346173"/>
                <a:gd name="connsiteY23" fmla="*/ 312158 h 2617208"/>
                <a:gd name="connsiteX24" fmla="*/ 1912547 w 2346173"/>
                <a:gd name="connsiteY24" fmla="*/ 316921 h 2617208"/>
                <a:gd name="connsiteX25" fmla="*/ 1841109 w 2346173"/>
                <a:gd name="connsiteY25" fmla="*/ 302633 h 2617208"/>
                <a:gd name="connsiteX26" fmla="*/ 1812534 w 2346173"/>
                <a:gd name="connsiteY26" fmla="*/ 293108 h 2617208"/>
                <a:gd name="connsiteX27" fmla="*/ 1798247 w 2346173"/>
                <a:gd name="connsiteY27" fmla="*/ 288346 h 2617208"/>
                <a:gd name="connsiteX28" fmla="*/ 1783959 w 2346173"/>
                <a:gd name="connsiteY28" fmla="*/ 297871 h 2617208"/>
                <a:gd name="connsiteX29" fmla="*/ 1769672 w 2346173"/>
                <a:gd name="connsiteY29" fmla="*/ 302633 h 2617208"/>
                <a:gd name="connsiteX30" fmla="*/ 1741097 w 2346173"/>
                <a:gd name="connsiteY30" fmla="*/ 331208 h 2617208"/>
                <a:gd name="connsiteX31" fmla="*/ 1717284 w 2346173"/>
                <a:gd name="connsiteY31" fmla="*/ 326446 h 2617208"/>
                <a:gd name="connsiteX32" fmla="*/ 1683947 w 2346173"/>
                <a:gd name="connsiteY32" fmla="*/ 316921 h 2617208"/>
                <a:gd name="connsiteX33" fmla="*/ 1650609 w 2346173"/>
                <a:gd name="connsiteY33" fmla="*/ 312158 h 2617208"/>
                <a:gd name="connsiteX34" fmla="*/ 1622034 w 2346173"/>
                <a:gd name="connsiteY34" fmla="*/ 307396 h 2617208"/>
                <a:gd name="connsiteX35" fmla="*/ 1581553 w 2346173"/>
                <a:gd name="connsiteY35" fmla="*/ 290727 h 2617208"/>
                <a:gd name="connsiteX36" fmla="*/ 1552978 w 2346173"/>
                <a:gd name="connsiteY36" fmla="*/ 290727 h 2617208"/>
                <a:gd name="connsiteX37" fmla="*/ 1541072 w 2346173"/>
                <a:gd name="connsiteY37" fmla="*/ 274058 h 2617208"/>
                <a:gd name="connsiteX38" fmla="*/ 1526784 w 2346173"/>
                <a:gd name="connsiteY38" fmla="*/ 255008 h 2617208"/>
                <a:gd name="connsiteX39" fmla="*/ 1522021 w 2346173"/>
                <a:gd name="connsiteY39" fmla="*/ 228814 h 2617208"/>
                <a:gd name="connsiteX40" fmla="*/ 1533929 w 2346173"/>
                <a:gd name="connsiteY40" fmla="*/ 200240 h 2617208"/>
                <a:gd name="connsiteX41" fmla="*/ 1564884 w 2346173"/>
                <a:gd name="connsiteY41" fmla="*/ 174046 h 2617208"/>
                <a:gd name="connsiteX42" fmla="*/ 1557740 w 2346173"/>
                <a:gd name="connsiteY42" fmla="*/ 147852 h 2617208"/>
                <a:gd name="connsiteX43" fmla="*/ 1564884 w 2346173"/>
                <a:gd name="connsiteY43" fmla="*/ 116895 h 2617208"/>
                <a:gd name="connsiteX44" fmla="*/ 1583934 w 2346173"/>
                <a:gd name="connsiteY44" fmla="*/ 93083 h 2617208"/>
                <a:gd name="connsiteX45" fmla="*/ 1588697 w 2346173"/>
                <a:gd name="connsiteY45" fmla="*/ 78796 h 2617208"/>
                <a:gd name="connsiteX46" fmla="*/ 1579172 w 2346173"/>
                <a:gd name="connsiteY46" fmla="*/ 64508 h 2617208"/>
                <a:gd name="connsiteX47" fmla="*/ 1545834 w 2346173"/>
                <a:gd name="connsiteY47" fmla="*/ 38314 h 2617208"/>
                <a:gd name="connsiteX48" fmla="*/ 1522022 w 2346173"/>
                <a:gd name="connsiteY48" fmla="*/ 35933 h 2617208"/>
                <a:gd name="connsiteX49" fmla="*/ 1507734 w 2346173"/>
                <a:gd name="connsiteY49" fmla="*/ 214 h 2617208"/>
                <a:gd name="connsiteX50" fmla="*/ 1365652 w 2346173"/>
                <a:gd name="connsiteY50" fmla="*/ 51808 h 2617208"/>
                <a:gd name="connsiteX51" fmla="*/ 984654 w 2346173"/>
                <a:gd name="connsiteY51" fmla="*/ 270089 h 2617208"/>
                <a:gd name="connsiteX52" fmla="*/ 783834 w 2346173"/>
                <a:gd name="connsiteY52" fmla="*/ 316921 h 2617208"/>
                <a:gd name="connsiteX53" fmla="*/ 712397 w 2346173"/>
                <a:gd name="connsiteY53" fmla="*/ 345496 h 2617208"/>
                <a:gd name="connsiteX54" fmla="*/ 702872 w 2346173"/>
                <a:gd name="connsiteY54" fmla="*/ 374071 h 2617208"/>
                <a:gd name="connsiteX55" fmla="*/ 698109 w 2346173"/>
                <a:gd name="connsiteY55" fmla="*/ 388358 h 2617208"/>
                <a:gd name="connsiteX56" fmla="*/ 683822 w 2346173"/>
                <a:gd name="connsiteY56" fmla="*/ 419314 h 2617208"/>
                <a:gd name="connsiteX57" fmla="*/ 702872 w 2346173"/>
                <a:gd name="connsiteY57" fmla="*/ 445508 h 2617208"/>
                <a:gd name="connsiteX58" fmla="*/ 731447 w 2346173"/>
                <a:gd name="connsiteY58" fmla="*/ 455033 h 2617208"/>
                <a:gd name="connsiteX59" fmla="*/ 740972 w 2346173"/>
                <a:gd name="connsiteY59" fmla="*/ 469321 h 2617208"/>
                <a:gd name="connsiteX60" fmla="*/ 745734 w 2346173"/>
                <a:gd name="connsiteY60" fmla="*/ 483608 h 2617208"/>
                <a:gd name="connsiteX61" fmla="*/ 745734 w 2346173"/>
                <a:gd name="connsiteY61" fmla="*/ 495514 h 2617208"/>
                <a:gd name="connsiteX62" fmla="*/ 748115 w 2346173"/>
                <a:gd name="connsiteY62" fmla="*/ 516946 h 2617208"/>
                <a:gd name="connsiteX63" fmla="*/ 755259 w 2346173"/>
                <a:gd name="connsiteY63" fmla="*/ 535996 h 2617208"/>
                <a:gd name="connsiteX64" fmla="*/ 745734 w 2346173"/>
                <a:gd name="connsiteY64" fmla="*/ 564571 h 2617208"/>
                <a:gd name="connsiteX65" fmla="*/ 736209 w 2346173"/>
                <a:gd name="connsiteY65" fmla="*/ 578858 h 2617208"/>
                <a:gd name="connsiteX66" fmla="*/ 736209 w 2346173"/>
                <a:gd name="connsiteY66" fmla="*/ 650296 h 2617208"/>
                <a:gd name="connsiteX67" fmla="*/ 740972 w 2346173"/>
                <a:gd name="connsiteY67" fmla="*/ 664583 h 2617208"/>
                <a:gd name="connsiteX68" fmla="*/ 745734 w 2346173"/>
                <a:gd name="connsiteY68" fmla="*/ 683633 h 2617208"/>
                <a:gd name="connsiteX69" fmla="*/ 760022 w 2346173"/>
                <a:gd name="connsiteY69" fmla="*/ 731258 h 2617208"/>
                <a:gd name="connsiteX70" fmla="*/ 764784 w 2346173"/>
                <a:gd name="connsiteY70" fmla="*/ 745546 h 2617208"/>
                <a:gd name="connsiteX71" fmla="*/ 771928 w 2346173"/>
                <a:gd name="connsiteY71" fmla="*/ 790789 h 2617208"/>
                <a:gd name="connsiteX72" fmla="*/ 750497 w 2346173"/>
                <a:gd name="connsiteY72" fmla="*/ 812221 h 2617208"/>
                <a:gd name="connsiteX73" fmla="*/ 731447 w 2346173"/>
                <a:gd name="connsiteY73" fmla="*/ 816983 h 2617208"/>
                <a:gd name="connsiteX74" fmla="*/ 712397 w 2346173"/>
                <a:gd name="connsiteY74" fmla="*/ 824127 h 2617208"/>
                <a:gd name="connsiteX75" fmla="*/ 683822 w 2346173"/>
                <a:gd name="connsiteY75" fmla="*/ 843177 h 2617208"/>
                <a:gd name="connsiteX76" fmla="*/ 674297 w 2346173"/>
                <a:gd name="connsiteY76" fmla="*/ 859846 h 2617208"/>
                <a:gd name="connsiteX77" fmla="*/ 660009 w 2346173"/>
                <a:gd name="connsiteY77" fmla="*/ 869371 h 2617208"/>
                <a:gd name="connsiteX78" fmla="*/ 650484 w 2346173"/>
                <a:gd name="connsiteY78" fmla="*/ 883658 h 2617208"/>
                <a:gd name="connsiteX79" fmla="*/ 640959 w 2346173"/>
                <a:gd name="connsiteY79" fmla="*/ 964621 h 2617208"/>
                <a:gd name="connsiteX80" fmla="*/ 626672 w 2346173"/>
                <a:gd name="connsiteY80" fmla="*/ 997958 h 2617208"/>
                <a:gd name="connsiteX81" fmla="*/ 593334 w 2346173"/>
                <a:gd name="connsiteY81" fmla="*/ 1012246 h 2617208"/>
                <a:gd name="connsiteX82" fmla="*/ 588572 w 2346173"/>
                <a:gd name="connsiteY82" fmla="*/ 1026533 h 2617208"/>
                <a:gd name="connsiteX83" fmla="*/ 593334 w 2346173"/>
                <a:gd name="connsiteY83" fmla="*/ 1040821 h 2617208"/>
                <a:gd name="connsiteX84" fmla="*/ 579047 w 2346173"/>
                <a:gd name="connsiteY84" fmla="*/ 1055108 h 2617208"/>
                <a:gd name="connsiteX85" fmla="*/ 569521 w 2346173"/>
                <a:gd name="connsiteY85" fmla="*/ 1097971 h 2617208"/>
                <a:gd name="connsiteX86" fmla="*/ 552854 w 2346173"/>
                <a:gd name="connsiteY86" fmla="*/ 1128926 h 2617208"/>
                <a:gd name="connsiteX87" fmla="*/ 533803 w 2346173"/>
                <a:gd name="connsiteY87" fmla="*/ 1150358 h 2617208"/>
                <a:gd name="connsiteX88" fmla="*/ 519515 w 2346173"/>
                <a:gd name="connsiteY88" fmla="*/ 1178933 h 2617208"/>
                <a:gd name="connsiteX89" fmla="*/ 498084 w 2346173"/>
                <a:gd name="connsiteY89" fmla="*/ 1226558 h 2617208"/>
                <a:gd name="connsiteX90" fmla="*/ 493322 w 2346173"/>
                <a:gd name="connsiteY90" fmla="*/ 1240846 h 2617208"/>
                <a:gd name="connsiteX91" fmla="*/ 474272 w 2346173"/>
                <a:gd name="connsiteY91" fmla="*/ 1274183 h 2617208"/>
                <a:gd name="connsiteX92" fmla="*/ 464747 w 2346173"/>
                <a:gd name="connsiteY92" fmla="*/ 1293233 h 2617208"/>
                <a:gd name="connsiteX93" fmla="*/ 459984 w 2346173"/>
                <a:gd name="connsiteY93" fmla="*/ 1307521 h 2617208"/>
                <a:gd name="connsiteX94" fmla="*/ 450459 w 2346173"/>
                <a:gd name="connsiteY94" fmla="*/ 1321808 h 2617208"/>
                <a:gd name="connsiteX95" fmla="*/ 436172 w 2346173"/>
                <a:gd name="connsiteY95" fmla="*/ 1359908 h 2617208"/>
                <a:gd name="connsiteX96" fmla="*/ 412359 w 2346173"/>
                <a:gd name="connsiteY96" fmla="*/ 1402771 h 2617208"/>
                <a:gd name="connsiteX97" fmla="*/ 398072 w 2346173"/>
                <a:gd name="connsiteY97" fmla="*/ 1436109 h 2617208"/>
                <a:gd name="connsiteX98" fmla="*/ 393310 w 2346173"/>
                <a:gd name="connsiteY98" fmla="*/ 1464683 h 2617208"/>
                <a:gd name="connsiteX99" fmla="*/ 379022 w 2346173"/>
                <a:gd name="connsiteY99" fmla="*/ 1526596 h 2617208"/>
                <a:gd name="connsiteX100" fmla="*/ 374259 w 2346173"/>
                <a:gd name="connsiteY100" fmla="*/ 1564696 h 2617208"/>
                <a:gd name="connsiteX101" fmla="*/ 369497 w 2346173"/>
                <a:gd name="connsiteY101" fmla="*/ 1578983 h 2617208"/>
                <a:gd name="connsiteX102" fmla="*/ 357591 w 2346173"/>
                <a:gd name="connsiteY102" fmla="*/ 1614702 h 2617208"/>
                <a:gd name="connsiteX103" fmla="*/ 343303 w 2346173"/>
                <a:gd name="connsiteY103" fmla="*/ 1659946 h 2617208"/>
                <a:gd name="connsiteX104" fmla="*/ 336159 w 2346173"/>
                <a:gd name="connsiteY104" fmla="*/ 1683758 h 2617208"/>
                <a:gd name="connsiteX105" fmla="*/ 326634 w 2346173"/>
                <a:gd name="connsiteY105" fmla="*/ 1698046 h 2617208"/>
                <a:gd name="connsiteX106" fmla="*/ 321872 w 2346173"/>
                <a:gd name="connsiteY106" fmla="*/ 1712333 h 2617208"/>
                <a:gd name="connsiteX107" fmla="*/ 307584 w 2346173"/>
                <a:gd name="connsiteY107" fmla="*/ 1721858 h 2617208"/>
                <a:gd name="connsiteX108" fmla="*/ 293297 w 2346173"/>
                <a:gd name="connsiteY108" fmla="*/ 1750433 h 2617208"/>
                <a:gd name="connsiteX109" fmla="*/ 283772 w 2346173"/>
                <a:gd name="connsiteY109" fmla="*/ 1779008 h 2617208"/>
                <a:gd name="connsiteX110" fmla="*/ 267103 w 2346173"/>
                <a:gd name="connsiteY110" fmla="*/ 1809965 h 2617208"/>
                <a:gd name="connsiteX111" fmla="*/ 231384 w 2346173"/>
                <a:gd name="connsiteY111" fmla="*/ 1845683 h 2617208"/>
                <a:gd name="connsiteX112" fmla="*/ 207572 w 2346173"/>
                <a:gd name="connsiteY112" fmla="*/ 1869496 h 2617208"/>
                <a:gd name="connsiteX113" fmla="*/ 202809 w 2346173"/>
                <a:gd name="connsiteY113" fmla="*/ 1883783 h 2617208"/>
                <a:gd name="connsiteX114" fmla="*/ 174234 w 2346173"/>
                <a:gd name="connsiteY114" fmla="*/ 1902833 h 2617208"/>
                <a:gd name="connsiteX115" fmla="*/ 159947 w 2346173"/>
                <a:gd name="connsiteY115" fmla="*/ 1912358 h 2617208"/>
                <a:gd name="connsiteX116" fmla="*/ 131372 w 2346173"/>
                <a:gd name="connsiteY116" fmla="*/ 1940934 h 2617208"/>
                <a:gd name="connsiteX117" fmla="*/ 102797 w 2346173"/>
                <a:gd name="connsiteY117" fmla="*/ 1952839 h 2617208"/>
                <a:gd name="connsiteX118" fmla="*/ 78985 w 2346173"/>
                <a:gd name="connsiteY118" fmla="*/ 1964745 h 2617208"/>
                <a:gd name="connsiteX119" fmla="*/ 45647 w 2346173"/>
                <a:gd name="connsiteY119" fmla="*/ 1981414 h 2617208"/>
                <a:gd name="connsiteX120" fmla="*/ 24215 w 2346173"/>
                <a:gd name="connsiteY120" fmla="*/ 1986177 h 2617208"/>
                <a:gd name="connsiteX121" fmla="*/ 403 w 2346173"/>
                <a:gd name="connsiteY121" fmla="*/ 1995702 h 2617208"/>
                <a:gd name="connsiteX122" fmla="*/ 12309 w 2346173"/>
                <a:gd name="connsiteY122" fmla="*/ 2036183 h 2617208"/>
                <a:gd name="connsiteX123" fmla="*/ 43265 w 2346173"/>
                <a:gd name="connsiteY123" fmla="*/ 2062377 h 2617208"/>
                <a:gd name="connsiteX124" fmla="*/ 67079 w 2346173"/>
                <a:gd name="connsiteY124" fmla="*/ 2079046 h 2617208"/>
                <a:gd name="connsiteX125" fmla="*/ 90890 w 2346173"/>
                <a:gd name="connsiteY125" fmla="*/ 2083808 h 2617208"/>
                <a:gd name="connsiteX126" fmla="*/ 114703 w 2346173"/>
                <a:gd name="connsiteY126" fmla="*/ 2105239 h 2617208"/>
                <a:gd name="connsiteX127" fmla="*/ 119466 w 2346173"/>
                <a:gd name="connsiteY127" fmla="*/ 2133815 h 2617208"/>
                <a:gd name="connsiteX128" fmla="*/ 126609 w 2346173"/>
                <a:gd name="connsiteY128" fmla="*/ 2155246 h 2617208"/>
                <a:gd name="connsiteX129" fmla="*/ 121847 w 2346173"/>
                <a:gd name="connsiteY129" fmla="*/ 2193346 h 2617208"/>
                <a:gd name="connsiteX130" fmla="*/ 112322 w 2346173"/>
                <a:gd name="connsiteY130" fmla="*/ 2212396 h 2617208"/>
                <a:gd name="connsiteX131" fmla="*/ 100416 w 2346173"/>
                <a:gd name="connsiteY131" fmla="*/ 2231445 h 2617208"/>
                <a:gd name="connsiteX132" fmla="*/ 71841 w 2346173"/>
                <a:gd name="connsiteY132" fmla="*/ 2233827 h 2617208"/>
                <a:gd name="connsiteX133" fmla="*/ 50409 w 2346173"/>
                <a:gd name="connsiteY133" fmla="*/ 2260021 h 2617208"/>
                <a:gd name="connsiteX134" fmla="*/ 21834 w 2346173"/>
                <a:gd name="connsiteY134" fmla="*/ 2274308 h 2617208"/>
                <a:gd name="connsiteX135" fmla="*/ 31359 w 2346173"/>
                <a:gd name="connsiteY135" fmla="*/ 2298121 h 2617208"/>
                <a:gd name="connsiteX136" fmla="*/ 21834 w 2346173"/>
                <a:gd name="connsiteY136" fmla="*/ 2331458 h 2617208"/>
                <a:gd name="connsiteX137" fmla="*/ 12309 w 2346173"/>
                <a:gd name="connsiteY137" fmla="*/ 2345746 h 2617208"/>
                <a:gd name="connsiteX138" fmla="*/ 374259 w 2346173"/>
                <a:gd name="connsiteY138" fmla="*/ 2617208 h 2617208"/>
                <a:gd name="connsiteX139" fmla="*/ 702872 w 2346173"/>
                <a:gd name="connsiteY139" fmla="*/ 2474333 h 2617208"/>
                <a:gd name="connsiteX0" fmla="*/ 702872 w 2345088"/>
                <a:gd name="connsiteY0" fmla="*/ 2474333 h 2617208"/>
                <a:gd name="connsiteX1" fmla="*/ 1067997 w 2345088"/>
                <a:gd name="connsiteY1" fmla="*/ 2039358 h 2617208"/>
                <a:gd name="connsiteX2" fmla="*/ 1243416 w 2345088"/>
                <a:gd name="connsiteY2" fmla="*/ 1624227 h 2617208"/>
                <a:gd name="connsiteX3" fmla="*/ 1525990 w 2345088"/>
                <a:gd name="connsiteY3" fmla="*/ 1274184 h 2617208"/>
                <a:gd name="connsiteX4" fmla="*/ 1956997 w 2345088"/>
                <a:gd name="connsiteY4" fmla="*/ 991608 h 2617208"/>
                <a:gd name="connsiteX5" fmla="*/ 2264177 w 2345088"/>
                <a:gd name="connsiteY5" fmla="*/ 800316 h 2617208"/>
                <a:gd name="connsiteX6" fmla="*/ 2345088 w 2345088"/>
                <a:gd name="connsiteY6" fmla="*/ 552687 h 2617208"/>
                <a:gd name="connsiteX7" fmla="*/ 2307834 w 2345088"/>
                <a:gd name="connsiteY7" fmla="*/ 531233 h 2617208"/>
                <a:gd name="connsiteX8" fmla="*/ 2264972 w 2345088"/>
                <a:gd name="connsiteY8" fmla="*/ 512183 h 2617208"/>
                <a:gd name="connsiteX9" fmla="*/ 2241159 w 2345088"/>
                <a:gd name="connsiteY9" fmla="*/ 485990 h 2617208"/>
                <a:gd name="connsiteX10" fmla="*/ 2231634 w 2345088"/>
                <a:gd name="connsiteY10" fmla="*/ 464558 h 2617208"/>
                <a:gd name="connsiteX11" fmla="*/ 2212584 w 2345088"/>
                <a:gd name="connsiteY11" fmla="*/ 455033 h 2617208"/>
                <a:gd name="connsiteX12" fmla="*/ 2198297 w 2345088"/>
                <a:gd name="connsiteY12" fmla="*/ 445508 h 2617208"/>
                <a:gd name="connsiteX13" fmla="*/ 2179247 w 2345088"/>
                <a:gd name="connsiteY13" fmla="*/ 450271 h 2617208"/>
                <a:gd name="connsiteX14" fmla="*/ 2155434 w 2345088"/>
                <a:gd name="connsiteY14" fmla="*/ 426458 h 2617208"/>
                <a:gd name="connsiteX15" fmla="*/ 2136384 w 2345088"/>
                <a:gd name="connsiteY15" fmla="*/ 397883 h 2617208"/>
                <a:gd name="connsiteX16" fmla="*/ 2126859 w 2345088"/>
                <a:gd name="connsiteY16" fmla="*/ 369308 h 2617208"/>
                <a:gd name="connsiteX17" fmla="*/ 2103047 w 2345088"/>
                <a:gd name="connsiteY17" fmla="*/ 369308 h 2617208"/>
                <a:gd name="connsiteX18" fmla="*/ 2088759 w 2345088"/>
                <a:gd name="connsiteY18" fmla="*/ 355021 h 2617208"/>
                <a:gd name="connsiteX19" fmla="*/ 2050660 w 2345088"/>
                <a:gd name="connsiteY19" fmla="*/ 347877 h 2617208"/>
                <a:gd name="connsiteX20" fmla="*/ 2007797 w 2345088"/>
                <a:gd name="connsiteY20" fmla="*/ 335971 h 2617208"/>
                <a:gd name="connsiteX21" fmla="*/ 1976841 w 2345088"/>
                <a:gd name="connsiteY21" fmla="*/ 333589 h 2617208"/>
                <a:gd name="connsiteX22" fmla="*/ 1948266 w 2345088"/>
                <a:gd name="connsiteY22" fmla="*/ 328827 h 2617208"/>
                <a:gd name="connsiteX23" fmla="*/ 1926834 w 2345088"/>
                <a:gd name="connsiteY23" fmla="*/ 312158 h 2617208"/>
                <a:gd name="connsiteX24" fmla="*/ 1912547 w 2345088"/>
                <a:gd name="connsiteY24" fmla="*/ 316921 h 2617208"/>
                <a:gd name="connsiteX25" fmla="*/ 1841109 w 2345088"/>
                <a:gd name="connsiteY25" fmla="*/ 302633 h 2617208"/>
                <a:gd name="connsiteX26" fmla="*/ 1812534 w 2345088"/>
                <a:gd name="connsiteY26" fmla="*/ 293108 h 2617208"/>
                <a:gd name="connsiteX27" fmla="*/ 1798247 w 2345088"/>
                <a:gd name="connsiteY27" fmla="*/ 288346 h 2617208"/>
                <a:gd name="connsiteX28" fmla="*/ 1783959 w 2345088"/>
                <a:gd name="connsiteY28" fmla="*/ 297871 h 2617208"/>
                <a:gd name="connsiteX29" fmla="*/ 1769672 w 2345088"/>
                <a:gd name="connsiteY29" fmla="*/ 302633 h 2617208"/>
                <a:gd name="connsiteX30" fmla="*/ 1741097 w 2345088"/>
                <a:gd name="connsiteY30" fmla="*/ 331208 h 2617208"/>
                <a:gd name="connsiteX31" fmla="*/ 1717284 w 2345088"/>
                <a:gd name="connsiteY31" fmla="*/ 326446 h 2617208"/>
                <a:gd name="connsiteX32" fmla="*/ 1683947 w 2345088"/>
                <a:gd name="connsiteY32" fmla="*/ 316921 h 2617208"/>
                <a:gd name="connsiteX33" fmla="*/ 1650609 w 2345088"/>
                <a:gd name="connsiteY33" fmla="*/ 312158 h 2617208"/>
                <a:gd name="connsiteX34" fmla="*/ 1622034 w 2345088"/>
                <a:gd name="connsiteY34" fmla="*/ 307396 h 2617208"/>
                <a:gd name="connsiteX35" fmla="*/ 1581553 w 2345088"/>
                <a:gd name="connsiteY35" fmla="*/ 290727 h 2617208"/>
                <a:gd name="connsiteX36" fmla="*/ 1552978 w 2345088"/>
                <a:gd name="connsiteY36" fmla="*/ 290727 h 2617208"/>
                <a:gd name="connsiteX37" fmla="*/ 1541072 w 2345088"/>
                <a:gd name="connsiteY37" fmla="*/ 274058 h 2617208"/>
                <a:gd name="connsiteX38" fmla="*/ 1526784 w 2345088"/>
                <a:gd name="connsiteY38" fmla="*/ 255008 h 2617208"/>
                <a:gd name="connsiteX39" fmla="*/ 1522021 w 2345088"/>
                <a:gd name="connsiteY39" fmla="*/ 228814 h 2617208"/>
                <a:gd name="connsiteX40" fmla="*/ 1533929 w 2345088"/>
                <a:gd name="connsiteY40" fmla="*/ 200240 h 2617208"/>
                <a:gd name="connsiteX41" fmla="*/ 1564884 w 2345088"/>
                <a:gd name="connsiteY41" fmla="*/ 174046 h 2617208"/>
                <a:gd name="connsiteX42" fmla="*/ 1557740 w 2345088"/>
                <a:gd name="connsiteY42" fmla="*/ 147852 h 2617208"/>
                <a:gd name="connsiteX43" fmla="*/ 1564884 w 2345088"/>
                <a:gd name="connsiteY43" fmla="*/ 116895 h 2617208"/>
                <a:gd name="connsiteX44" fmla="*/ 1583934 w 2345088"/>
                <a:gd name="connsiteY44" fmla="*/ 93083 h 2617208"/>
                <a:gd name="connsiteX45" fmla="*/ 1588697 w 2345088"/>
                <a:gd name="connsiteY45" fmla="*/ 78796 h 2617208"/>
                <a:gd name="connsiteX46" fmla="*/ 1579172 w 2345088"/>
                <a:gd name="connsiteY46" fmla="*/ 64508 h 2617208"/>
                <a:gd name="connsiteX47" fmla="*/ 1545834 w 2345088"/>
                <a:gd name="connsiteY47" fmla="*/ 38314 h 2617208"/>
                <a:gd name="connsiteX48" fmla="*/ 1522022 w 2345088"/>
                <a:gd name="connsiteY48" fmla="*/ 35933 h 2617208"/>
                <a:gd name="connsiteX49" fmla="*/ 1507734 w 2345088"/>
                <a:gd name="connsiteY49" fmla="*/ 214 h 2617208"/>
                <a:gd name="connsiteX50" fmla="*/ 1365652 w 2345088"/>
                <a:gd name="connsiteY50" fmla="*/ 51808 h 2617208"/>
                <a:gd name="connsiteX51" fmla="*/ 984654 w 2345088"/>
                <a:gd name="connsiteY51" fmla="*/ 270089 h 2617208"/>
                <a:gd name="connsiteX52" fmla="*/ 783834 w 2345088"/>
                <a:gd name="connsiteY52" fmla="*/ 316921 h 2617208"/>
                <a:gd name="connsiteX53" fmla="*/ 712397 w 2345088"/>
                <a:gd name="connsiteY53" fmla="*/ 345496 h 2617208"/>
                <a:gd name="connsiteX54" fmla="*/ 702872 w 2345088"/>
                <a:gd name="connsiteY54" fmla="*/ 374071 h 2617208"/>
                <a:gd name="connsiteX55" fmla="*/ 698109 w 2345088"/>
                <a:gd name="connsiteY55" fmla="*/ 388358 h 2617208"/>
                <a:gd name="connsiteX56" fmla="*/ 683822 w 2345088"/>
                <a:gd name="connsiteY56" fmla="*/ 419314 h 2617208"/>
                <a:gd name="connsiteX57" fmla="*/ 702872 w 2345088"/>
                <a:gd name="connsiteY57" fmla="*/ 445508 h 2617208"/>
                <a:gd name="connsiteX58" fmla="*/ 731447 w 2345088"/>
                <a:gd name="connsiteY58" fmla="*/ 455033 h 2617208"/>
                <a:gd name="connsiteX59" fmla="*/ 740972 w 2345088"/>
                <a:gd name="connsiteY59" fmla="*/ 469321 h 2617208"/>
                <a:gd name="connsiteX60" fmla="*/ 745734 w 2345088"/>
                <a:gd name="connsiteY60" fmla="*/ 483608 h 2617208"/>
                <a:gd name="connsiteX61" fmla="*/ 745734 w 2345088"/>
                <a:gd name="connsiteY61" fmla="*/ 495514 h 2617208"/>
                <a:gd name="connsiteX62" fmla="*/ 748115 w 2345088"/>
                <a:gd name="connsiteY62" fmla="*/ 516946 h 2617208"/>
                <a:gd name="connsiteX63" fmla="*/ 755259 w 2345088"/>
                <a:gd name="connsiteY63" fmla="*/ 535996 h 2617208"/>
                <a:gd name="connsiteX64" fmla="*/ 745734 w 2345088"/>
                <a:gd name="connsiteY64" fmla="*/ 564571 h 2617208"/>
                <a:gd name="connsiteX65" fmla="*/ 736209 w 2345088"/>
                <a:gd name="connsiteY65" fmla="*/ 578858 h 2617208"/>
                <a:gd name="connsiteX66" fmla="*/ 736209 w 2345088"/>
                <a:gd name="connsiteY66" fmla="*/ 650296 h 2617208"/>
                <a:gd name="connsiteX67" fmla="*/ 740972 w 2345088"/>
                <a:gd name="connsiteY67" fmla="*/ 664583 h 2617208"/>
                <a:gd name="connsiteX68" fmla="*/ 745734 w 2345088"/>
                <a:gd name="connsiteY68" fmla="*/ 683633 h 2617208"/>
                <a:gd name="connsiteX69" fmla="*/ 760022 w 2345088"/>
                <a:gd name="connsiteY69" fmla="*/ 731258 h 2617208"/>
                <a:gd name="connsiteX70" fmla="*/ 764784 w 2345088"/>
                <a:gd name="connsiteY70" fmla="*/ 745546 h 2617208"/>
                <a:gd name="connsiteX71" fmla="*/ 771928 w 2345088"/>
                <a:gd name="connsiteY71" fmla="*/ 790789 h 2617208"/>
                <a:gd name="connsiteX72" fmla="*/ 750497 w 2345088"/>
                <a:gd name="connsiteY72" fmla="*/ 812221 h 2617208"/>
                <a:gd name="connsiteX73" fmla="*/ 731447 w 2345088"/>
                <a:gd name="connsiteY73" fmla="*/ 816983 h 2617208"/>
                <a:gd name="connsiteX74" fmla="*/ 712397 w 2345088"/>
                <a:gd name="connsiteY74" fmla="*/ 824127 h 2617208"/>
                <a:gd name="connsiteX75" fmla="*/ 683822 w 2345088"/>
                <a:gd name="connsiteY75" fmla="*/ 843177 h 2617208"/>
                <a:gd name="connsiteX76" fmla="*/ 674297 w 2345088"/>
                <a:gd name="connsiteY76" fmla="*/ 859846 h 2617208"/>
                <a:gd name="connsiteX77" fmla="*/ 660009 w 2345088"/>
                <a:gd name="connsiteY77" fmla="*/ 869371 h 2617208"/>
                <a:gd name="connsiteX78" fmla="*/ 650484 w 2345088"/>
                <a:gd name="connsiteY78" fmla="*/ 883658 h 2617208"/>
                <a:gd name="connsiteX79" fmla="*/ 640959 w 2345088"/>
                <a:gd name="connsiteY79" fmla="*/ 964621 h 2617208"/>
                <a:gd name="connsiteX80" fmla="*/ 626672 w 2345088"/>
                <a:gd name="connsiteY80" fmla="*/ 997958 h 2617208"/>
                <a:gd name="connsiteX81" fmla="*/ 593334 w 2345088"/>
                <a:gd name="connsiteY81" fmla="*/ 1012246 h 2617208"/>
                <a:gd name="connsiteX82" fmla="*/ 588572 w 2345088"/>
                <a:gd name="connsiteY82" fmla="*/ 1026533 h 2617208"/>
                <a:gd name="connsiteX83" fmla="*/ 593334 w 2345088"/>
                <a:gd name="connsiteY83" fmla="*/ 1040821 h 2617208"/>
                <a:gd name="connsiteX84" fmla="*/ 579047 w 2345088"/>
                <a:gd name="connsiteY84" fmla="*/ 1055108 h 2617208"/>
                <a:gd name="connsiteX85" fmla="*/ 569521 w 2345088"/>
                <a:gd name="connsiteY85" fmla="*/ 1097971 h 2617208"/>
                <a:gd name="connsiteX86" fmla="*/ 552854 w 2345088"/>
                <a:gd name="connsiteY86" fmla="*/ 1128926 h 2617208"/>
                <a:gd name="connsiteX87" fmla="*/ 533803 w 2345088"/>
                <a:gd name="connsiteY87" fmla="*/ 1150358 h 2617208"/>
                <a:gd name="connsiteX88" fmla="*/ 519515 w 2345088"/>
                <a:gd name="connsiteY88" fmla="*/ 1178933 h 2617208"/>
                <a:gd name="connsiteX89" fmla="*/ 498084 w 2345088"/>
                <a:gd name="connsiteY89" fmla="*/ 1226558 h 2617208"/>
                <a:gd name="connsiteX90" fmla="*/ 493322 w 2345088"/>
                <a:gd name="connsiteY90" fmla="*/ 1240846 h 2617208"/>
                <a:gd name="connsiteX91" fmla="*/ 474272 w 2345088"/>
                <a:gd name="connsiteY91" fmla="*/ 1274183 h 2617208"/>
                <a:gd name="connsiteX92" fmla="*/ 464747 w 2345088"/>
                <a:gd name="connsiteY92" fmla="*/ 1293233 h 2617208"/>
                <a:gd name="connsiteX93" fmla="*/ 459984 w 2345088"/>
                <a:gd name="connsiteY93" fmla="*/ 1307521 h 2617208"/>
                <a:gd name="connsiteX94" fmla="*/ 450459 w 2345088"/>
                <a:gd name="connsiteY94" fmla="*/ 1321808 h 2617208"/>
                <a:gd name="connsiteX95" fmla="*/ 436172 w 2345088"/>
                <a:gd name="connsiteY95" fmla="*/ 1359908 h 2617208"/>
                <a:gd name="connsiteX96" fmla="*/ 412359 w 2345088"/>
                <a:gd name="connsiteY96" fmla="*/ 1402771 h 2617208"/>
                <a:gd name="connsiteX97" fmla="*/ 398072 w 2345088"/>
                <a:gd name="connsiteY97" fmla="*/ 1436109 h 2617208"/>
                <a:gd name="connsiteX98" fmla="*/ 393310 w 2345088"/>
                <a:gd name="connsiteY98" fmla="*/ 1464683 h 2617208"/>
                <a:gd name="connsiteX99" fmla="*/ 379022 w 2345088"/>
                <a:gd name="connsiteY99" fmla="*/ 1526596 h 2617208"/>
                <a:gd name="connsiteX100" fmla="*/ 374259 w 2345088"/>
                <a:gd name="connsiteY100" fmla="*/ 1564696 h 2617208"/>
                <a:gd name="connsiteX101" fmla="*/ 369497 w 2345088"/>
                <a:gd name="connsiteY101" fmla="*/ 1578983 h 2617208"/>
                <a:gd name="connsiteX102" fmla="*/ 357591 w 2345088"/>
                <a:gd name="connsiteY102" fmla="*/ 1614702 h 2617208"/>
                <a:gd name="connsiteX103" fmla="*/ 343303 w 2345088"/>
                <a:gd name="connsiteY103" fmla="*/ 1659946 h 2617208"/>
                <a:gd name="connsiteX104" fmla="*/ 336159 w 2345088"/>
                <a:gd name="connsiteY104" fmla="*/ 1683758 h 2617208"/>
                <a:gd name="connsiteX105" fmla="*/ 326634 w 2345088"/>
                <a:gd name="connsiteY105" fmla="*/ 1698046 h 2617208"/>
                <a:gd name="connsiteX106" fmla="*/ 321872 w 2345088"/>
                <a:gd name="connsiteY106" fmla="*/ 1712333 h 2617208"/>
                <a:gd name="connsiteX107" fmla="*/ 307584 w 2345088"/>
                <a:gd name="connsiteY107" fmla="*/ 1721858 h 2617208"/>
                <a:gd name="connsiteX108" fmla="*/ 293297 w 2345088"/>
                <a:gd name="connsiteY108" fmla="*/ 1750433 h 2617208"/>
                <a:gd name="connsiteX109" fmla="*/ 283772 w 2345088"/>
                <a:gd name="connsiteY109" fmla="*/ 1779008 h 2617208"/>
                <a:gd name="connsiteX110" fmla="*/ 267103 w 2345088"/>
                <a:gd name="connsiteY110" fmla="*/ 1809965 h 2617208"/>
                <a:gd name="connsiteX111" fmla="*/ 231384 w 2345088"/>
                <a:gd name="connsiteY111" fmla="*/ 1845683 h 2617208"/>
                <a:gd name="connsiteX112" fmla="*/ 207572 w 2345088"/>
                <a:gd name="connsiteY112" fmla="*/ 1869496 h 2617208"/>
                <a:gd name="connsiteX113" fmla="*/ 202809 w 2345088"/>
                <a:gd name="connsiteY113" fmla="*/ 1883783 h 2617208"/>
                <a:gd name="connsiteX114" fmla="*/ 174234 w 2345088"/>
                <a:gd name="connsiteY114" fmla="*/ 1902833 h 2617208"/>
                <a:gd name="connsiteX115" fmla="*/ 159947 w 2345088"/>
                <a:gd name="connsiteY115" fmla="*/ 1912358 h 2617208"/>
                <a:gd name="connsiteX116" fmla="*/ 131372 w 2345088"/>
                <a:gd name="connsiteY116" fmla="*/ 1940934 h 2617208"/>
                <a:gd name="connsiteX117" fmla="*/ 102797 w 2345088"/>
                <a:gd name="connsiteY117" fmla="*/ 1952839 h 2617208"/>
                <a:gd name="connsiteX118" fmla="*/ 78985 w 2345088"/>
                <a:gd name="connsiteY118" fmla="*/ 1964745 h 2617208"/>
                <a:gd name="connsiteX119" fmla="*/ 45647 w 2345088"/>
                <a:gd name="connsiteY119" fmla="*/ 1981414 h 2617208"/>
                <a:gd name="connsiteX120" fmla="*/ 24215 w 2345088"/>
                <a:gd name="connsiteY120" fmla="*/ 1986177 h 2617208"/>
                <a:gd name="connsiteX121" fmla="*/ 403 w 2345088"/>
                <a:gd name="connsiteY121" fmla="*/ 1995702 h 2617208"/>
                <a:gd name="connsiteX122" fmla="*/ 12309 w 2345088"/>
                <a:gd name="connsiteY122" fmla="*/ 2036183 h 2617208"/>
                <a:gd name="connsiteX123" fmla="*/ 43265 w 2345088"/>
                <a:gd name="connsiteY123" fmla="*/ 2062377 h 2617208"/>
                <a:gd name="connsiteX124" fmla="*/ 67079 w 2345088"/>
                <a:gd name="connsiteY124" fmla="*/ 2079046 h 2617208"/>
                <a:gd name="connsiteX125" fmla="*/ 90890 w 2345088"/>
                <a:gd name="connsiteY125" fmla="*/ 2083808 h 2617208"/>
                <a:gd name="connsiteX126" fmla="*/ 114703 w 2345088"/>
                <a:gd name="connsiteY126" fmla="*/ 2105239 h 2617208"/>
                <a:gd name="connsiteX127" fmla="*/ 119466 w 2345088"/>
                <a:gd name="connsiteY127" fmla="*/ 2133815 h 2617208"/>
                <a:gd name="connsiteX128" fmla="*/ 126609 w 2345088"/>
                <a:gd name="connsiteY128" fmla="*/ 2155246 h 2617208"/>
                <a:gd name="connsiteX129" fmla="*/ 121847 w 2345088"/>
                <a:gd name="connsiteY129" fmla="*/ 2193346 h 2617208"/>
                <a:gd name="connsiteX130" fmla="*/ 112322 w 2345088"/>
                <a:gd name="connsiteY130" fmla="*/ 2212396 h 2617208"/>
                <a:gd name="connsiteX131" fmla="*/ 100416 w 2345088"/>
                <a:gd name="connsiteY131" fmla="*/ 2231445 h 2617208"/>
                <a:gd name="connsiteX132" fmla="*/ 71841 w 2345088"/>
                <a:gd name="connsiteY132" fmla="*/ 2233827 h 2617208"/>
                <a:gd name="connsiteX133" fmla="*/ 50409 w 2345088"/>
                <a:gd name="connsiteY133" fmla="*/ 2260021 h 2617208"/>
                <a:gd name="connsiteX134" fmla="*/ 21834 w 2345088"/>
                <a:gd name="connsiteY134" fmla="*/ 2274308 h 2617208"/>
                <a:gd name="connsiteX135" fmla="*/ 31359 w 2345088"/>
                <a:gd name="connsiteY135" fmla="*/ 2298121 h 2617208"/>
                <a:gd name="connsiteX136" fmla="*/ 21834 w 2345088"/>
                <a:gd name="connsiteY136" fmla="*/ 2331458 h 2617208"/>
                <a:gd name="connsiteX137" fmla="*/ 12309 w 2345088"/>
                <a:gd name="connsiteY137" fmla="*/ 2345746 h 2617208"/>
                <a:gd name="connsiteX138" fmla="*/ 374259 w 2345088"/>
                <a:gd name="connsiteY138" fmla="*/ 2617208 h 2617208"/>
                <a:gd name="connsiteX139" fmla="*/ 702872 w 2345088"/>
                <a:gd name="connsiteY139" fmla="*/ 2474333 h 2617208"/>
                <a:gd name="connsiteX0" fmla="*/ 702872 w 2345493"/>
                <a:gd name="connsiteY0" fmla="*/ 2474333 h 2617208"/>
                <a:gd name="connsiteX1" fmla="*/ 1067997 w 2345493"/>
                <a:gd name="connsiteY1" fmla="*/ 2039358 h 2617208"/>
                <a:gd name="connsiteX2" fmla="*/ 1243416 w 2345493"/>
                <a:gd name="connsiteY2" fmla="*/ 1624227 h 2617208"/>
                <a:gd name="connsiteX3" fmla="*/ 1525990 w 2345493"/>
                <a:gd name="connsiteY3" fmla="*/ 1274184 h 2617208"/>
                <a:gd name="connsiteX4" fmla="*/ 1956997 w 2345493"/>
                <a:gd name="connsiteY4" fmla="*/ 991608 h 2617208"/>
                <a:gd name="connsiteX5" fmla="*/ 2264177 w 2345493"/>
                <a:gd name="connsiteY5" fmla="*/ 800316 h 2617208"/>
                <a:gd name="connsiteX6" fmla="*/ 2323657 w 2345493"/>
                <a:gd name="connsiteY6" fmla="*/ 659843 h 2617208"/>
                <a:gd name="connsiteX7" fmla="*/ 2345088 w 2345493"/>
                <a:gd name="connsiteY7" fmla="*/ 552687 h 2617208"/>
                <a:gd name="connsiteX8" fmla="*/ 2307834 w 2345493"/>
                <a:gd name="connsiteY8" fmla="*/ 531233 h 2617208"/>
                <a:gd name="connsiteX9" fmla="*/ 2264972 w 2345493"/>
                <a:gd name="connsiteY9" fmla="*/ 512183 h 2617208"/>
                <a:gd name="connsiteX10" fmla="*/ 2241159 w 2345493"/>
                <a:gd name="connsiteY10" fmla="*/ 485990 h 2617208"/>
                <a:gd name="connsiteX11" fmla="*/ 2231634 w 2345493"/>
                <a:gd name="connsiteY11" fmla="*/ 464558 h 2617208"/>
                <a:gd name="connsiteX12" fmla="*/ 2212584 w 2345493"/>
                <a:gd name="connsiteY12" fmla="*/ 455033 h 2617208"/>
                <a:gd name="connsiteX13" fmla="*/ 2198297 w 2345493"/>
                <a:gd name="connsiteY13" fmla="*/ 445508 h 2617208"/>
                <a:gd name="connsiteX14" fmla="*/ 2179247 w 2345493"/>
                <a:gd name="connsiteY14" fmla="*/ 450271 h 2617208"/>
                <a:gd name="connsiteX15" fmla="*/ 2155434 w 2345493"/>
                <a:gd name="connsiteY15" fmla="*/ 426458 h 2617208"/>
                <a:gd name="connsiteX16" fmla="*/ 2136384 w 2345493"/>
                <a:gd name="connsiteY16" fmla="*/ 397883 h 2617208"/>
                <a:gd name="connsiteX17" fmla="*/ 2126859 w 2345493"/>
                <a:gd name="connsiteY17" fmla="*/ 369308 h 2617208"/>
                <a:gd name="connsiteX18" fmla="*/ 2103047 w 2345493"/>
                <a:gd name="connsiteY18" fmla="*/ 369308 h 2617208"/>
                <a:gd name="connsiteX19" fmla="*/ 2088759 w 2345493"/>
                <a:gd name="connsiteY19" fmla="*/ 355021 h 2617208"/>
                <a:gd name="connsiteX20" fmla="*/ 2050660 w 2345493"/>
                <a:gd name="connsiteY20" fmla="*/ 347877 h 2617208"/>
                <a:gd name="connsiteX21" fmla="*/ 2007797 w 2345493"/>
                <a:gd name="connsiteY21" fmla="*/ 335971 h 2617208"/>
                <a:gd name="connsiteX22" fmla="*/ 1976841 w 2345493"/>
                <a:gd name="connsiteY22" fmla="*/ 333589 h 2617208"/>
                <a:gd name="connsiteX23" fmla="*/ 1948266 w 2345493"/>
                <a:gd name="connsiteY23" fmla="*/ 328827 h 2617208"/>
                <a:gd name="connsiteX24" fmla="*/ 1926834 w 2345493"/>
                <a:gd name="connsiteY24" fmla="*/ 312158 h 2617208"/>
                <a:gd name="connsiteX25" fmla="*/ 1912547 w 2345493"/>
                <a:gd name="connsiteY25" fmla="*/ 316921 h 2617208"/>
                <a:gd name="connsiteX26" fmla="*/ 1841109 w 2345493"/>
                <a:gd name="connsiteY26" fmla="*/ 302633 h 2617208"/>
                <a:gd name="connsiteX27" fmla="*/ 1812534 w 2345493"/>
                <a:gd name="connsiteY27" fmla="*/ 293108 h 2617208"/>
                <a:gd name="connsiteX28" fmla="*/ 1798247 w 2345493"/>
                <a:gd name="connsiteY28" fmla="*/ 288346 h 2617208"/>
                <a:gd name="connsiteX29" fmla="*/ 1783959 w 2345493"/>
                <a:gd name="connsiteY29" fmla="*/ 297871 h 2617208"/>
                <a:gd name="connsiteX30" fmla="*/ 1769672 w 2345493"/>
                <a:gd name="connsiteY30" fmla="*/ 302633 h 2617208"/>
                <a:gd name="connsiteX31" fmla="*/ 1741097 w 2345493"/>
                <a:gd name="connsiteY31" fmla="*/ 331208 h 2617208"/>
                <a:gd name="connsiteX32" fmla="*/ 1717284 w 2345493"/>
                <a:gd name="connsiteY32" fmla="*/ 326446 h 2617208"/>
                <a:gd name="connsiteX33" fmla="*/ 1683947 w 2345493"/>
                <a:gd name="connsiteY33" fmla="*/ 316921 h 2617208"/>
                <a:gd name="connsiteX34" fmla="*/ 1650609 w 2345493"/>
                <a:gd name="connsiteY34" fmla="*/ 312158 h 2617208"/>
                <a:gd name="connsiteX35" fmla="*/ 1622034 w 2345493"/>
                <a:gd name="connsiteY35" fmla="*/ 307396 h 2617208"/>
                <a:gd name="connsiteX36" fmla="*/ 1581553 w 2345493"/>
                <a:gd name="connsiteY36" fmla="*/ 290727 h 2617208"/>
                <a:gd name="connsiteX37" fmla="*/ 1552978 w 2345493"/>
                <a:gd name="connsiteY37" fmla="*/ 290727 h 2617208"/>
                <a:gd name="connsiteX38" fmla="*/ 1541072 w 2345493"/>
                <a:gd name="connsiteY38" fmla="*/ 274058 h 2617208"/>
                <a:gd name="connsiteX39" fmla="*/ 1526784 w 2345493"/>
                <a:gd name="connsiteY39" fmla="*/ 255008 h 2617208"/>
                <a:gd name="connsiteX40" fmla="*/ 1522021 w 2345493"/>
                <a:gd name="connsiteY40" fmla="*/ 228814 h 2617208"/>
                <a:gd name="connsiteX41" fmla="*/ 1533929 w 2345493"/>
                <a:gd name="connsiteY41" fmla="*/ 200240 h 2617208"/>
                <a:gd name="connsiteX42" fmla="*/ 1564884 w 2345493"/>
                <a:gd name="connsiteY42" fmla="*/ 174046 h 2617208"/>
                <a:gd name="connsiteX43" fmla="*/ 1557740 w 2345493"/>
                <a:gd name="connsiteY43" fmla="*/ 147852 h 2617208"/>
                <a:gd name="connsiteX44" fmla="*/ 1564884 w 2345493"/>
                <a:gd name="connsiteY44" fmla="*/ 116895 h 2617208"/>
                <a:gd name="connsiteX45" fmla="*/ 1583934 w 2345493"/>
                <a:gd name="connsiteY45" fmla="*/ 93083 h 2617208"/>
                <a:gd name="connsiteX46" fmla="*/ 1588697 w 2345493"/>
                <a:gd name="connsiteY46" fmla="*/ 78796 h 2617208"/>
                <a:gd name="connsiteX47" fmla="*/ 1579172 w 2345493"/>
                <a:gd name="connsiteY47" fmla="*/ 64508 h 2617208"/>
                <a:gd name="connsiteX48" fmla="*/ 1545834 w 2345493"/>
                <a:gd name="connsiteY48" fmla="*/ 38314 h 2617208"/>
                <a:gd name="connsiteX49" fmla="*/ 1522022 w 2345493"/>
                <a:gd name="connsiteY49" fmla="*/ 35933 h 2617208"/>
                <a:gd name="connsiteX50" fmla="*/ 1507734 w 2345493"/>
                <a:gd name="connsiteY50" fmla="*/ 214 h 2617208"/>
                <a:gd name="connsiteX51" fmla="*/ 1365652 w 2345493"/>
                <a:gd name="connsiteY51" fmla="*/ 51808 h 2617208"/>
                <a:gd name="connsiteX52" fmla="*/ 984654 w 2345493"/>
                <a:gd name="connsiteY52" fmla="*/ 270089 h 2617208"/>
                <a:gd name="connsiteX53" fmla="*/ 783834 w 2345493"/>
                <a:gd name="connsiteY53" fmla="*/ 316921 h 2617208"/>
                <a:gd name="connsiteX54" fmla="*/ 712397 w 2345493"/>
                <a:gd name="connsiteY54" fmla="*/ 345496 h 2617208"/>
                <a:gd name="connsiteX55" fmla="*/ 702872 w 2345493"/>
                <a:gd name="connsiteY55" fmla="*/ 374071 h 2617208"/>
                <a:gd name="connsiteX56" fmla="*/ 698109 w 2345493"/>
                <a:gd name="connsiteY56" fmla="*/ 388358 h 2617208"/>
                <a:gd name="connsiteX57" fmla="*/ 683822 w 2345493"/>
                <a:gd name="connsiteY57" fmla="*/ 419314 h 2617208"/>
                <a:gd name="connsiteX58" fmla="*/ 702872 w 2345493"/>
                <a:gd name="connsiteY58" fmla="*/ 445508 h 2617208"/>
                <a:gd name="connsiteX59" fmla="*/ 731447 w 2345493"/>
                <a:gd name="connsiteY59" fmla="*/ 455033 h 2617208"/>
                <a:gd name="connsiteX60" fmla="*/ 740972 w 2345493"/>
                <a:gd name="connsiteY60" fmla="*/ 469321 h 2617208"/>
                <a:gd name="connsiteX61" fmla="*/ 745734 w 2345493"/>
                <a:gd name="connsiteY61" fmla="*/ 483608 h 2617208"/>
                <a:gd name="connsiteX62" fmla="*/ 745734 w 2345493"/>
                <a:gd name="connsiteY62" fmla="*/ 495514 h 2617208"/>
                <a:gd name="connsiteX63" fmla="*/ 748115 w 2345493"/>
                <a:gd name="connsiteY63" fmla="*/ 516946 h 2617208"/>
                <a:gd name="connsiteX64" fmla="*/ 755259 w 2345493"/>
                <a:gd name="connsiteY64" fmla="*/ 535996 h 2617208"/>
                <a:gd name="connsiteX65" fmla="*/ 745734 w 2345493"/>
                <a:gd name="connsiteY65" fmla="*/ 564571 h 2617208"/>
                <a:gd name="connsiteX66" fmla="*/ 736209 w 2345493"/>
                <a:gd name="connsiteY66" fmla="*/ 578858 h 2617208"/>
                <a:gd name="connsiteX67" fmla="*/ 736209 w 2345493"/>
                <a:gd name="connsiteY67" fmla="*/ 650296 h 2617208"/>
                <a:gd name="connsiteX68" fmla="*/ 740972 w 2345493"/>
                <a:gd name="connsiteY68" fmla="*/ 664583 h 2617208"/>
                <a:gd name="connsiteX69" fmla="*/ 745734 w 2345493"/>
                <a:gd name="connsiteY69" fmla="*/ 683633 h 2617208"/>
                <a:gd name="connsiteX70" fmla="*/ 760022 w 2345493"/>
                <a:gd name="connsiteY70" fmla="*/ 731258 h 2617208"/>
                <a:gd name="connsiteX71" fmla="*/ 764784 w 2345493"/>
                <a:gd name="connsiteY71" fmla="*/ 745546 h 2617208"/>
                <a:gd name="connsiteX72" fmla="*/ 771928 w 2345493"/>
                <a:gd name="connsiteY72" fmla="*/ 790789 h 2617208"/>
                <a:gd name="connsiteX73" fmla="*/ 750497 w 2345493"/>
                <a:gd name="connsiteY73" fmla="*/ 812221 h 2617208"/>
                <a:gd name="connsiteX74" fmla="*/ 731447 w 2345493"/>
                <a:gd name="connsiteY74" fmla="*/ 816983 h 2617208"/>
                <a:gd name="connsiteX75" fmla="*/ 712397 w 2345493"/>
                <a:gd name="connsiteY75" fmla="*/ 824127 h 2617208"/>
                <a:gd name="connsiteX76" fmla="*/ 683822 w 2345493"/>
                <a:gd name="connsiteY76" fmla="*/ 843177 h 2617208"/>
                <a:gd name="connsiteX77" fmla="*/ 674297 w 2345493"/>
                <a:gd name="connsiteY77" fmla="*/ 859846 h 2617208"/>
                <a:gd name="connsiteX78" fmla="*/ 660009 w 2345493"/>
                <a:gd name="connsiteY78" fmla="*/ 869371 h 2617208"/>
                <a:gd name="connsiteX79" fmla="*/ 650484 w 2345493"/>
                <a:gd name="connsiteY79" fmla="*/ 883658 h 2617208"/>
                <a:gd name="connsiteX80" fmla="*/ 640959 w 2345493"/>
                <a:gd name="connsiteY80" fmla="*/ 964621 h 2617208"/>
                <a:gd name="connsiteX81" fmla="*/ 626672 w 2345493"/>
                <a:gd name="connsiteY81" fmla="*/ 997958 h 2617208"/>
                <a:gd name="connsiteX82" fmla="*/ 593334 w 2345493"/>
                <a:gd name="connsiteY82" fmla="*/ 1012246 h 2617208"/>
                <a:gd name="connsiteX83" fmla="*/ 588572 w 2345493"/>
                <a:gd name="connsiteY83" fmla="*/ 1026533 h 2617208"/>
                <a:gd name="connsiteX84" fmla="*/ 593334 w 2345493"/>
                <a:gd name="connsiteY84" fmla="*/ 1040821 h 2617208"/>
                <a:gd name="connsiteX85" fmla="*/ 579047 w 2345493"/>
                <a:gd name="connsiteY85" fmla="*/ 1055108 h 2617208"/>
                <a:gd name="connsiteX86" fmla="*/ 569521 w 2345493"/>
                <a:gd name="connsiteY86" fmla="*/ 1097971 h 2617208"/>
                <a:gd name="connsiteX87" fmla="*/ 552854 w 2345493"/>
                <a:gd name="connsiteY87" fmla="*/ 1128926 h 2617208"/>
                <a:gd name="connsiteX88" fmla="*/ 533803 w 2345493"/>
                <a:gd name="connsiteY88" fmla="*/ 1150358 h 2617208"/>
                <a:gd name="connsiteX89" fmla="*/ 519515 w 2345493"/>
                <a:gd name="connsiteY89" fmla="*/ 1178933 h 2617208"/>
                <a:gd name="connsiteX90" fmla="*/ 498084 w 2345493"/>
                <a:gd name="connsiteY90" fmla="*/ 1226558 h 2617208"/>
                <a:gd name="connsiteX91" fmla="*/ 493322 w 2345493"/>
                <a:gd name="connsiteY91" fmla="*/ 1240846 h 2617208"/>
                <a:gd name="connsiteX92" fmla="*/ 474272 w 2345493"/>
                <a:gd name="connsiteY92" fmla="*/ 1274183 h 2617208"/>
                <a:gd name="connsiteX93" fmla="*/ 464747 w 2345493"/>
                <a:gd name="connsiteY93" fmla="*/ 1293233 h 2617208"/>
                <a:gd name="connsiteX94" fmla="*/ 459984 w 2345493"/>
                <a:gd name="connsiteY94" fmla="*/ 1307521 h 2617208"/>
                <a:gd name="connsiteX95" fmla="*/ 450459 w 2345493"/>
                <a:gd name="connsiteY95" fmla="*/ 1321808 h 2617208"/>
                <a:gd name="connsiteX96" fmla="*/ 436172 w 2345493"/>
                <a:gd name="connsiteY96" fmla="*/ 1359908 h 2617208"/>
                <a:gd name="connsiteX97" fmla="*/ 412359 w 2345493"/>
                <a:gd name="connsiteY97" fmla="*/ 1402771 h 2617208"/>
                <a:gd name="connsiteX98" fmla="*/ 398072 w 2345493"/>
                <a:gd name="connsiteY98" fmla="*/ 1436109 h 2617208"/>
                <a:gd name="connsiteX99" fmla="*/ 393310 w 2345493"/>
                <a:gd name="connsiteY99" fmla="*/ 1464683 h 2617208"/>
                <a:gd name="connsiteX100" fmla="*/ 379022 w 2345493"/>
                <a:gd name="connsiteY100" fmla="*/ 1526596 h 2617208"/>
                <a:gd name="connsiteX101" fmla="*/ 374259 w 2345493"/>
                <a:gd name="connsiteY101" fmla="*/ 1564696 h 2617208"/>
                <a:gd name="connsiteX102" fmla="*/ 369497 w 2345493"/>
                <a:gd name="connsiteY102" fmla="*/ 1578983 h 2617208"/>
                <a:gd name="connsiteX103" fmla="*/ 357591 w 2345493"/>
                <a:gd name="connsiteY103" fmla="*/ 1614702 h 2617208"/>
                <a:gd name="connsiteX104" fmla="*/ 343303 w 2345493"/>
                <a:gd name="connsiteY104" fmla="*/ 1659946 h 2617208"/>
                <a:gd name="connsiteX105" fmla="*/ 336159 w 2345493"/>
                <a:gd name="connsiteY105" fmla="*/ 1683758 h 2617208"/>
                <a:gd name="connsiteX106" fmla="*/ 326634 w 2345493"/>
                <a:gd name="connsiteY106" fmla="*/ 1698046 h 2617208"/>
                <a:gd name="connsiteX107" fmla="*/ 321872 w 2345493"/>
                <a:gd name="connsiteY107" fmla="*/ 1712333 h 2617208"/>
                <a:gd name="connsiteX108" fmla="*/ 307584 w 2345493"/>
                <a:gd name="connsiteY108" fmla="*/ 1721858 h 2617208"/>
                <a:gd name="connsiteX109" fmla="*/ 293297 w 2345493"/>
                <a:gd name="connsiteY109" fmla="*/ 1750433 h 2617208"/>
                <a:gd name="connsiteX110" fmla="*/ 283772 w 2345493"/>
                <a:gd name="connsiteY110" fmla="*/ 1779008 h 2617208"/>
                <a:gd name="connsiteX111" fmla="*/ 267103 w 2345493"/>
                <a:gd name="connsiteY111" fmla="*/ 1809965 h 2617208"/>
                <a:gd name="connsiteX112" fmla="*/ 231384 w 2345493"/>
                <a:gd name="connsiteY112" fmla="*/ 1845683 h 2617208"/>
                <a:gd name="connsiteX113" fmla="*/ 207572 w 2345493"/>
                <a:gd name="connsiteY113" fmla="*/ 1869496 h 2617208"/>
                <a:gd name="connsiteX114" fmla="*/ 202809 w 2345493"/>
                <a:gd name="connsiteY114" fmla="*/ 1883783 h 2617208"/>
                <a:gd name="connsiteX115" fmla="*/ 174234 w 2345493"/>
                <a:gd name="connsiteY115" fmla="*/ 1902833 h 2617208"/>
                <a:gd name="connsiteX116" fmla="*/ 159947 w 2345493"/>
                <a:gd name="connsiteY116" fmla="*/ 1912358 h 2617208"/>
                <a:gd name="connsiteX117" fmla="*/ 131372 w 2345493"/>
                <a:gd name="connsiteY117" fmla="*/ 1940934 h 2617208"/>
                <a:gd name="connsiteX118" fmla="*/ 102797 w 2345493"/>
                <a:gd name="connsiteY118" fmla="*/ 1952839 h 2617208"/>
                <a:gd name="connsiteX119" fmla="*/ 78985 w 2345493"/>
                <a:gd name="connsiteY119" fmla="*/ 1964745 h 2617208"/>
                <a:gd name="connsiteX120" fmla="*/ 45647 w 2345493"/>
                <a:gd name="connsiteY120" fmla="*/ 1981414 h 2617208"/>
                <a:gd name="connsiteX121" fmla="*/ 24215 w 2345493"/>
                <a:gd name="connsiteY121" fmla="*/ 1986177 h 2617208"/>
                <a:gd name="connsiteX122" fmla="*/ 403 w 2345493"/>
                <a:gd name="connsiteY122" fmla="*/ 1995702 h 2617208"/>
                <a:gd name="connsiteX123" fmla="*/ 12309 w 2345493"/>
                <a:gd name="connsiteY123" fmla="*/ 2036183 h 2617208"/>
                <a:gd name="connsiteX124" fmla="*/ 43265 w 2345493"/>
                <a:gd name="connsiteY124" fmla="*/ 2062377 h 2617208"/>
                <a:gd name="connsiteX125" fmla="*/ 67079 w 2345493"/>
                <a:gd name="connsiteY125" fmla="*/ 2079046 h 2617208"/>
                <a:gd name="connsiteX126" fmla="*/ 90890 w 2345493"/>
                <a:gd name="connsiteY126" fmla="*/ 2083808 h 2617208"/>
                <a:gd name="connsiteX127" fmla="*/ 114703 w 2345493"/>
                <a:gd name="connsiteY127" fmla="*/ 2105239 h 2617208"/>
                <a:gd name="connsiteX128" fmla="*/ 119466 w 2345493"/>
                <a:gd name="connsiteY128" fmla="*/ 2133815 h 2617208"/>
                <a:gd name="connsiteX129" fmla="*/ 126609 w 2345493"/>
                <a:gd name="connsiteY129" fmla="*/ 2155246 h 2617208"/>
                <a:gd name="connsiteX130" fmla="*/ 121847 w 2345493"/>
                <a:gd name="connsiteY130" fmla="*/ 2193346 h 2617208"/>
                <a:gd name="connsiteX131" fmla="*/ 112322 w 2345493"/>
                <a:gd name="connsiteY131" fmla="*/ 2212396 h 2617208"/>
                <a:gd name="connsiteX132" fmla="*/ 100416 w 2345493"/>
                <a:gd name="connsiteY132" fmla="*/ 2231445 h 2617208"/>
                <a:gd name="connsiteX133" fmla="*/ 71841 w 2345493"/>
                <a:gd name="connsiteY133" fmla="*/ 2233827 h 2617208"/>
                <a:gd name="connsiteX134" fmla="*/ 50409 w 2345493"/>
                <a:gd name="connsiteY134" fmla="*/ 2260021 h 2617208"/>
                <a:gd name="connsiteX135" fmla="*/ 21834 w 2345493"/>
                <a:gd name="connsiteY135" fmla="*/ 2274308 h 2617208"/>
                <a:gd name="connsiteX136" fmla="*/ 31359 w 2345493"/>
                <a:gd name="connsiteY136" fmla="*/ 2298121 h 2617208"/>
                <a:gd name="connsiteX137" fmla="*/ 21834 w 2345493"/>
                <a:gd name="connsiteY137" fmla="*/ 2331458 h 2617208"/>
                <a:gd name="connsiteX138" fmla="*/ 12309 w 2345493"/>
                <a:gd name="connsiteY138" fmla="*/ 2345746 h 2617208"/>
                <a:gd name="connsiteX139" fmla="*/ 374259 w 2345493"/>
                <a:gd name="connsiteY139" fmla="*/ 2617208 h 2617208"/>
                <a:gd name="connsiteX140" fmla="*/ 702872 w 2345493"/>
                <a:gd name="connsiteY140" fmla="*/ 2474333 h 2617208"/>
                <a:gd name="connsiteX0" fmla="*/ 702872 w 2357193"/>
                <a:gd name="connsiteY0" fmla="*/ 2474333 h 2617208"/>
                <a:gd name="connsiteX1" fmla="*/ 1067997 w 2357193"/>
                <a:gd name="connsiteY1" fmla="*/ 2039358 h 2617208"/>
                <a:gd name="connsiteX2" fmla="*/ 1243416 w 2357193"/>
                <a:gd name="connsiteY2" fmla="*/ 1624227 h 2617208"/>
                <a:gd name="connsiteX3" fmla="*/ 1525990 w 2357193"/>
                <a:gd name="connsiteY3" fmla="*/ 1274184 h 2617208"/>
                <a:gd name="connsiteX4" fmla="*/ 1956997 w 2357193"/>
                <a:gd name="connsiteY4" fmla="*/ 991608 h 2617208"/>
                <a:gd name="connsiteX5" fmla="*/ 2264177 w 2357193"/>
                <a:gd name="connsiteY5" fmla="*/ 800316 h 2617208"/>
                <a:gd name="connsiteX6" fmla="*/ 2352232 w 2357193"/>
                <a:gd name="connsiteY6" fmla="*/ 602693 h 2617208"/>
                <a:gd name="connsiteX7" fmla="*/ 2345088 w 2357193"/>
                <a:gd name="connsiteY7" fmla="*/ 552687 h 2617208"/>
                <a:gd name="connsiteX8" fmla="*/ 2307834 w 2357193"/>
                <a:gd name="connsiteY8" fmla="*/ 531233 h 2617208"/>
                <a:gd name="connsiteX9" fmla="*/ 2264972 w 2357193"/>
                <a:gd name="connsiteY9" fmla="*/ 512183 h 2617208"/>
                <a:gd name="connsiteX10" fmla="*/ 2241159 w 2357193"/>
                <a:gd name="connsiteY10" fmla="*/ 485990 h 2617208"/>
                <a:gd name="connsiteX11" fmla="*/ 2231634 w 2357193"/>
                <a:gd name="connsiteY11" fmla="*/ 464558 h 2617208"/>
                <a:gd name="connsiteX12" fmla="*/ 2212584 w 2357193"/>
                <a:gd name="connsiteY12" fmla="*/ 455033 h 2617208"/>
                <a:gd name="connsiteX13" fmla="*/ 2198297 w 2357193"/>
                <a:gd name="connsiteY13" fmla="*/ 445508 h 2617208"/>
                <a:gd name="connsiteX14" fmla="*/ 2179247 w 2357193"/>
                <a:gd name="connsiteY14" fmla="*/ 450271 h 2617208"/>
                <a:gd name="connsiteX15" fmla="*/ 2155434 w 2357193"/>
                <a:gd name="connsiteY15" fmla="*/ 426458 h 2617208"/>
                <a:gd name="connsiteX16" fmla="*/ 2136384 w 2357193"/>
                <a:gd name="connsiteY16" fmla="*/ 397883 h 2617208"/>
                <a:gd name="connsiteX17" fmla="*/ 2126859 w 2357193"/>
                <a:gd name="connsiteY17" fmla="*/ 369308 h 2617208"/>
                <a:gd name="connsiteX18" fmla="*/ 2103047 w 2357193"/>
                <a:gd name="connsiteY18" fmla="*/ 369308 h 2617208"/>
                <a:gd name="connsiteX19" fmla="*/ 2088759 w 2357193"/>
                <a:gd name="connsiteY19" fmla="*/ 355021 h 2617208"/>
                <a:gd name="connsiteX20" fmla="*/ 2050660 w 2357193"/>
                <a:gd name="connsiteY20" fmla="*/ 347877 h 2617208"/>
                <a:gd name="connsiteX21" fmla="*/ 2007797 w 2357193"/>
                <a:gd name="connsiteY21" fmla="*/ 335971 h 2617208"/>
                <a:gd name="connsiteX22" fmla="*/ 1976841 w 2357193"/>
                <a:gd name="connsiteY22" fmla="*/ 333589 h 2617208"/>
                <a:gd name="connsiteX23" fmla="*/ 1948266 w 2357193"/>
                <a:gd name="connsiteY23" fmla="*/ 328827 h 2617208"/>
                <a:gd name="connsiteX24" fmla="*/ 1926834 w 2357193"/>
                <a:gd name="connsiteY24" fmla="*/ 312158 h 2617208"/>
                <a:gd name="connsiteX25" fmla="*/ 1912547 w 2357193"/>
                <a:gd name="connsiteY25" fmla="*/ 316921 h 2617208"/>
                <a:gd name="connsiteX26" fmla="*/ 1841109 w 2357193"/>
                <a:gd name="connsiteY26" fmla="*/ 302633 h 2617208"/>
                <a:gd name="connsiteX27" fmla="*/ 1812534 w 2357193"/>
                <a:gd name="connsiteY27" fmla="*/ 293108 h 2617208"/>
                <a:gd name="connsiteX28" fmla="*/ 1798247 w 2357193"/>
                <a:gd name="connsiteY28" fmla="*/ 288346 h 2617208"/>
                <a:gd name="connsiteX29" fmla="*/ 1783959 w 2357193"/>
                <a:gd name="connsiteY29" fmla="*/ 297871 h 2617208"/>
                <a:gd name="connsiteX30" fmla="*/ 1769672 w 2357193"/>
                <a:gd name="connsiteY30" fmla="*/ 302633 h 2617208"/>
                <a:gd name="connsiteX31" fmla="*/ 1741097 w 2357193"/>
                <a:gd name="connsiteY31" fmla="*/ 331208 h 2617208"/>
                <a:gd name="connsiteX32" fmla="*/ 1717284 w 2357193"/>
                <a:gd name="connsiteY32" fmla="*/ 326446 h 2617208"/>
                <a:gd name="connsiteX33" fmla="*/ 1683947 w 2357193"/>
                <a:gd name="connsiteY33" fmla="*/ 316921 h 2617208"/>
                <a:gd name="connsiteX34" fmla="*/ 1650609 w 2357193"/>
                <a:gd name="connsiteY34" fmla="*/ 312158 h 2617208"/>
                <a:gd name="connsiteX35" fmla="*/ 1622034 w 2357193"/>
                <a:gd name="connsiteY35" fmla="*/ 307396 h 2617208"/>
                <a:gd name="connsiteX36" fmla="*/ 1581553 w 2357193"/>
                <a:gd name="connsiteY36" fmla="*/ 290727 h 2617208"/>
                <a:gd name="connsiteX37" fmla="*/ 1552978 w 2357193"/>
                <a:gd name="connsiteY37" fmla="*/ 290727 h 2617208"/>
                <a:gd name="connsiteX38" fmla="*/ 1541072 w 2357193"/>
                <a:gd name="connsiteY38" fmla="*/ 274058 h 2617208"/>
                <a:gd name="connsiteX39" fmla="*/ 1526784 w 2357193"/>
                <a:gd name="connsiteY39" fmla="*/ 255008 h 2617208"/>
                <a:gd name="connsiteX40" fmla="*/ 1522021 w 2357193"/>
                <a:gd name="connsiteY40" fmla="*/ 228814 h 2617208"/>
                <a:gd name="connsiteX41" fmla="*/ 1533929 w 2357193"/>
                <a:gd name="connsiteY41" fmla="*/ 200240 h 2617208"/>
                <a:gd name="connsiteX42" fmla="*/ 1564884 w 2357193"/>
                <a:gd name="connsiteY42" fmla="*/ 174046 h 2617208"/>
                <a:gd name="connsiteX43" fmla="*/ 1557740 w 2357193"/>
                <a:gd name="connsiteY43" fmla="*/ 147852 h 2617208"/>
                <a:gd name="connsiteX44" fmla="*/ 1564884 w 2357193"/>
                <a:gd name="connsiteY44" fmla="*/ 116895 h 2617208"/>
                <a:gd name="connsiteX45" fmla="*/ 1583934 w 2357193"/>
                <a:gd name="connsiteY45" fmla="*/ 93083 h 2617208"/>
                <a:gd name="connsiteX46" fmla="*/ 1588697 w 2357193"/>
                <a:gd name="connsiteY46" fmla="*/ 78796 h 2617208"/>
                <a:gd name="connsiteX47" fmla="*/ 1579172 w 2357193"/>
                <a:gd name="connsiteY47" fmla="*/ 64508 h 2617208"/>
                <a:gd name="connsiteX48" fmla="*/ 1545834 w 2357193"/>
                <a:gd name="connsiteY48" fmla="*/ 38314 h 2617208"/>
                <a:gd name="connsiteX49" fmla="*/ 1522022 w 2357193"/>
                <a:gd name="connsiteY49" fmla="*/ 35933 h 2617208"/>
                <a:gd name="connsiteX50" fmla="*/ 1507734 w 2357193"/>
                <a:gd name="connsiteY50" fmla="*/ 214 h 2617208"/>
                <a:gd name="connsiteX51" fmla="*/ 1365652 w 2357193"/>
                <a:gd name="connsiteY51" fmla="*/ 51808 h 2617208"/>
                <a:gd name="connsiteX52" fmla="*/ 984654 w 2357193"/>
                <a:gd name="connsiteY52" fmla="*/ 270089 h 2617208"/>
                <a:gd name="connsiteX53" fmla="*/ 783834 w 2357193"/>
                <a:gd name="connsiteY53" fmla="*/ 316921 h 2617208"/>
                <a:gd name="connsiteX54" fmla="*/ 712397 w 2357193"/>
                <a:gd name="connsiteY54" fmla="*/ 345496 h 2617208"/>
                <a:gd name="connsiteX55" fmla="*/ 702872 w 2357193"/>
                <a:gd name="connsiteY55" fmla="*/ 374071 h 2617208"/>
                <a:gd name="connsiteX56" fmla="*/ 698109 w 2357193"/>
                <a:gd name="connsiteY56" fmla="*/ 388358 h 2617208"/>
                <a:gd name="connsiteX57" fmla="*/ 683822 w 2357193"/>
                <a:gd name="connsiteY57" fmla="*/ 419314 h 2617208"/>
                <a:gd name="connsiteX58" fmla="*/ 702872 w 2357193"/>
                <a:gd name="connsiteY58" fmla="*/ 445508 h 2617208"/>
                <a:gd name="connsiteX59" fmla="*/ 731447 w 2357193"/>
                <a:gd name="connsiteY59" fmla="*/ 455033 h 2617208"/>
                <a:gd name="connsiteX60" fmla="*/ 740972 w 2357193"/>
                <a:gd name="connsiteY60" fmla="*/ 469321 h 2617208"/>
                <a:gd name="connsiteX61" fmla="*/ 745734 w 2357193"/>
                <a:gd name="connsiteY61" fmla="*/ 483608 h 2617208"/>
                <a:gd name="connsiteX62" fmla="*/ 745734 w 2357193"/>
                <a:gd name="connsiteY62" fmla="*/ 495514 h 2617208"/>
                <a:gd name="connsiteX63" fmla="*/ 748115 w 2357193"/>
                <a:gd name="connsiteY63" fmla="*/ 516946 h 2617208"/>
                <a:gd name="connsiteX64" fmla="*/ 755259 w 2357193"/>
                <a:gd name="connsiteY64" fmla="*/ 535996 h 2617208"/>
                <a:gd name="connsiteX65" fmla="*/ 745734 w 2357193"/>
                <a:gd name="connsiteY65" fmla="*/ 564571 h 2617208"/>
                <a:gd name="connsiteX66" fmla="*/ 736209 w 2357193"/>
                <a:gd name="connsiteY66" fmla="*/ 578858 h 2617208"/>
                <a:gd name="connsiteX67" fmla="*/ 736209 w 2357193"/>
                <a:gd name="connsiteY67" fmla="*/ 650296 h 2617208"/>
                <a:gd name="connsiteX68" fmla="*/ 740972 w 2357193"/>
                <a:gd name="connsiteY68" fmla="*/ 664583 h 2617208"/>
                <a:gd name="connsiteX69" fmla="*/ 745734 w 2357193"/>
                <a:gd name="connsiteY69" fmla="*/ 683633 h 2617208"/>
                <a:gd name="connsiteX70" fmla="*/ 760022 w 2357193"/>
                <a:gd name="connsiteY70" fmla="*/ 731258 h 2617208"/>
                <a:gd name="connsiteX71" fmla="*/ 764784 w 2357193"/>
                <a:gd name="connsiteY71" fmla="*/ 745546 h 2617208"/>
                <a:gd name="connsiteX72" fmla="*/ 771928 w 2357193"/>
                <a:gd name="connsiteY72" fmla="*/ 790789 h 2617208"/>
                <a:gd name="connsiteX73" fmla="*/ 750497 w 2357193"/>
                <a:gd name="connsiteY73" fmla="*/ 812221 h 2617208"/>
                <a:gd name="connsiteX74" fmla="*/ 731447 w 2357193"/>
                <a:gd name="connsiteY74" fmla="*/ 816983 h 2617208"/>
                <a:gd name="connsiteX75" fmla="*/ 712397 w 2357193"/>
                <a:gd name="connsiteY75" fmla="*/ 824127 h 2617208"/>
                <a:gd name="connsiteX76" fmla="*/ 683822 w 2357193"/>
                <a:gd name="connsiteY76" fmla="*/ 843177 h 2617208"/>
                <a:gd name="connsiteX77" fmla="*/ 674297 w 2357193"/>
                <a:gd name="connsiteY77" fmla="*/ 859846 h 2617208"/>
                <a:gd name="connsiteX78" fmla="*/ 660009 w 2357193"/>
                <a:gd name="connsiteY78" fmla="*/ 869371 h 2617208"/>
                <a:gd name="connsiteX79" fmla="*/ 650484 w 2357193"/>
                <a:gd name="connsiteY79" fmla="*/ 883658 h 2617208"/>
                <a:gd name="connsiteX80" fmla="*/ 640959 w 2357193"/>
                <a:gd name="connsiteY80" fmla="*/ 964621 h 2617208"/>
                <a:gd name="connsiteX81" fmla="*/ 626672 w 2357193"/>
                <a:gd name="connsiteY81" fmla="*/ 997958 h 2617208"/>
                <a:gd name="connsiteX82" fmla="*/ 593334 w 2357193"/>
                <a:gd name="connsiteY82" fmla="*/ 1012246 h 2617208"/>
                <a:gd name="connsiteX83" fmla="*/ 588572 w 2357193"/>
                <a:gd name="connsiteY83" fmla="*/ 1026533 h 2617208"/>
                <a:gd name="connsiteX84" fmla="*/ 593334 w 2357193"/>
                <a:gd name="connsiteY84" fmla="*/ 1040821 h 2617208"/>
                <a:gd name="connsiteX85" fmla="*/ 579047 w 2357193"/>
                <a:gd name="connsiteY85" fmla="*/ 1055108 h 2617208"/>
                <a:gd name="connsiteX86" fmla="*/ 569521 w 2357193"/>
                <a:gd name="connsiteY86" fmla="*/ 1097971 h 2617208"/>
                <a:gd name="connsiteX87" fmla="*/ 552854 w 2357193"/>
                <a:gd name="connsiteY87" fmla="*/ 1128926 h 2617208"/>
                <a:gd name="connsiteX88" fmla="*/ 533803 w 2357193"/>
                <a:gd name="connsiteY88" fmla="*/ 1150358 h 2617208"/>
                <a:gd name="connsiteX89" fmla="*/ 519515 w 2357193"/>
                <a:gd name="connsiteY89" fmla="*/ 1178933 h 2617208"/>
                <a:gd name="connsiteX90" fmla="*/ 498084 w 2357193"/>
                <a:gd name="connsiteY90" fmla="*/ 1226558 h 2617208"/>
                <a:gd name="connsiteX91" fmla="*/ 493322 w 2357193"/>
                <a:gd name="connsiteY91" fmla="*/ 1240846 h 2617208"/>
                <a:gd name="connsiteX92" fmla="*/ 474272 w 2357193"/>
                <a:gd name="connsiteY92" fmla="*/ 1274183 h 2617208"/>
                <a:gd name="connsiteX93" fmla="*/ 464747 w 2357193"/>
                <a:gd name="connsiteY93" fmla="*/ 1293233 h 2617208"/>
                <a:gd name="connsiteX94" fmla="*/ 459984 w 2357193"/>
                <a:gd name="connsiteY94" fmla="*/ 1307521 h 2617208"/>
                <a:gd name="connsiteX95" fmla="*/ 450459 w 2357193"/>
                <a:gd name="connsiteY95" fmla="*/ 1321808 h 2617208"/>
                <a:gd name="connsiteX96" fmla="*/ 436172 w 2357193"/>
                <a:gd name="connsiteY96" fmla="*/ 1359908 h 2617208"/>
                <a:gd name="connsiteX97" fmla="*/ 412359 w 2357193"/>
                <a:gd name="connsiteY97" fmla="*/ 1402771 h 2617208"/>
                <a:gd name="connsiteX98" fmla="*/ 398072 w 2357193"/>
                <a:gd name="connsiteY98" fmla="*/ 1436109 h 2617208"/>
                <a:gd name="connsiteX99" fmla="*/ 393310 w 2357193"/>
                <a:gd name="connsiteY99" fmla="*/ 1464683 h 2617208"/>
                <a:gd name="connsiteX100" fmla="*/ 379022 w 2357193"/>
                <a:gd name="connsiteY100" fmla="*/ 1526596 h 2617208"/>
                <a:gd name="connsiteX101" fmla="*/ 374259 w 2357193"/>
                <a:gd name="connsiteY101" fmla="*/ 1564696 h 2617208"/>
                <a:gd name="connsiteX102" fmla="*/ 369497 w 2357193"/>
                <a:gd name="connsiteY102" fmla="*/ 1578983 h 2617208"/>
                <a:gd name="connsiteX103" fmla="*/ 357591 w 2357193"/>
                <a:gd name="connsiteY103" fmla="*/ 1614702 h 2617208"/>
                <a:gd name="connsiteX104" fmla="*/ 343303 w 2357193"/>
                <a:gd name="connsiteY104" fmla="*/ 1659946 h 2617208"/>
                <a:gd name="connsiteX105" fmla="*/ 336159 w 2357193"/>
                <a:gd name="connsiteY105" fmla="*/ 1683758 h 2617208"/>
                <a:gd name="connsiteX106" fmla="*/ 326634 w 2357193"/>
                <a:gd name="connsiteY106" fmla="*/ 1698046 h 2617208"/>
                <a:gd name="connsiteX107" fmla="*/ 321872 w 2357193"/>
                <a:gd name="connsiteY107" fmla="*/ 1712333 h 2617208"/>
                <a:gd name="connsiteX108" fmla="*/ 307584 w 2357193"/>
                <a:gd name="connsiteY108" fmla="*/ 1721858 h 2617208"/>
                <a:gd name="connsiteX109" fmla="*/ 293297 w 2357193"/>
                <a:gd name="connsiteY109" fmla="*/ 1750433 h 2617208"/>
                <a:gd name="connsiteX110" fmla="*/ 283772 w 2357193"/>
                <a:gd name="connsiteY110" fmla="*/ 1779008 h 2617208"/>
                <a:gd name="connsiteX111" fmla="*/ 267103 w 2357193"/>
                <a:gd name="connsiteY111" fmla="*/ 1809965 h 2617208"/>
                <a:gd name="connsiteX112" fmla="*/ 231384 w 2357193"/>
                <a:gd name="connsiteY112" fmla="*/ 1845683 h 2617208"/>
                <a:gd name="connsiteX113" fmla="*/ 207572 w 2357193"/>
                <a:gd name="connsiteY113" fmla="*/ 1869496 h 2617208"/>
                <a:gd name="connsiteX114" fmla="*/ 202809 w 2357193"/>
                <a:gd name="connsiteY114" fmla="*/ 1883783 h 2617208"/>
                <a:gd name="connsiteX115" fmla="*/ 174234 w 2357193"/>
                <a:gd name="connsiteY115" fmla="*/ 1902833 h 2617208"/>
                <a:gd name="connsiteX116" fmla="*/ 159947 w 2357193"/>
                <a:gd name="connsiteY116" fmla="*/ 1912358 h 2617208"/>
                <a:gd name="connsiteX117" fmla="*/ 131372 w 2357193"/>
                <a:gd name="connsiteY117" fmla="*/ 1940934 h 2617208"/>
                <a:gd name="connsiteX118" fmla="*/ 102797 w 2357193"/>
                <a:gd name="connsiteY118" fmla="*/ 1952839 h 2617208"/>
                <a:gd name="connsiteX119" fmla="*/ 78985 w 2357193"/>
                <a:gd name="connsiteY119" fmla="*/ 1964745 h 2617208"/>
                <a:gd name="connsiteX120" fmla="*/ 45647 w 2357193"/>
                <a:gd name="connsiteY120" fmla="*/ 1981414 h 2617208"/>
                <a:gd name="connsiteX121" fmla="*/ 24215 w 2357193"/>
                <a:gd name="connsiteY121" fmla="*/ 1986177 h 2617208"/>
                <a:gd name="connsiteX122" fmla="*/ 403 w 2357193"/>
                <a:gd name="connsiteY122" fmla="*/ 1995702 h 2617208"/>
                <a:gd name="connsiteX123" fmla="*/ 12309 w 2357193"/>
                <a:gd name="connsiteY123" fmla="*/ 2036183 h 2617208"/>
                <a:gd name="connsiteX124" fmla="*/ 43265 w 2357193"/>
                <a:gd name="connsiteY124" fmla="*/ 2062377 h 2617208"/>
                <a:gd name="connsiteX125" fmla="*/ 67079 w 2357193"/>
                <a:gd name="connsiteY125" fmla="*/ 2079046 h 2617208"/>
                <a:gd name="connsiteX126" fmla="*/ 90890 w 2357193"/>
                <a:gd name="connsiteY126" fmla="*/ 2083808 h 2617208"/>
                <a:gd name="connsiteX127" fmla="*/ 114703 w 2357193"/>
                <a:gd name="connsiteY127" fmla="*/ 2105239 h 2617208"/>
                <a:gd name="connsiteX128" fmla="*/ 119466 w 2357193"/>
                <a:gd name="connsiteY128" fmla="*/ 2133815 h 2617208"/>
                <a:gd name="connsiteX129" fmla="*/ 126609 w 2357193"/>
                <a:gd name="connsiteY129" fmla="*/ 2155246 h 2617208"/>
                <a:gd name="connsiteX130" fmla="*/ 121847 w 2357193"/>
                <a:gd name="connsiteY130" fmla="*/ 2193346 h 2617208"/>
                <a:gd name="connsiteX131" fmla="*/ 112322 w 2357193"/>
                <a:gd name="connsiteY131" fmla="*/ 2212396 h 2617208"/>
                <a:gd name="connsiteX132" fmla="*/ 100416 w 2357193"/>
                <a:gd name="connsiteY132" fmla="*/ 2231445 h 2617208"/>
                <a:gd name="connsiteX133" fmla="*/ 71841 w 2357193"/>
                <a:gd name="connsiteY133" fmla="*/ 2233827 h 2617208"/>
                <a:gd name="connsiteX134" fmla="*/ 50409 w 2357193"/>
                <a:gd name="connsiteY134" fmla="*/ 2260021 h 2617208"/>
                <a:gd name="connsiteX135" fmla="*/ 21834 w 2357193"/>
                <a:gd name="connsiteY135" fmla="*/ 2274308 h 2617208"/>
                <a:gd name="connsiteX136" fmla="*/ 31359 w 2357193"/>
                <a:gd name="connsiteY136" fmla="*/ 2298121 h 2617208"/>
                <a:gd name="connsiteX137" fmla="*/ 21834 w 2357193"/>
                <a:gd name="connsiteY137" fmla="*/ 2331458 h 2617208"/>
                <a:gd name="connsiteX138" fmla="*/ 12309 w 2357193"/>
                <a:gd name="connsiteY138" fmla="*/ 2345746 h 2617208"/>
                <a:gd name="connsiteX139" fmla="*/ 374259 w 2357193"/>
                <a:gd name="connsiteY139" fmla="*/ 2617208 h 2617208"/>
                <a:gd name="connsiteX140" fmla="*/ 702872 w 2357193"/>
                <a:gd name="connsiteY140" fmla="*/ 2474333 h 2617208"/>
                <a:gd name="connsiteX0" fmla="*/ 702872 w 2353570"/>
                <a:gd name="connsiteY0" fmla="*/ 2474333 h 2617208"/>
                <a:gd name="connsiteX1" fmla="*/ 1067997 w 2353570"/>
                <a:gd name="connsiteY1" fmla="*/ 2039358 h 2617208"/>
                <a:gd name="connsiteX2" fmla="*/ 1243416 w 2353570"/>
                <a:gd name="connsiteY2" fmla="*/ 1624227 h 2617208"/>
                <a:gd name="connsiteX3" fmla="*/ 1525990 w 2353570"/>
                <a:gd name="connsiteY3" fmla="*/ 1274184 h 2617208"/>
                <a:gd name="connsiteX4" fmla="*/ 1956997 w 2353570"/>
                <a:gd name="connsiteY4" fmla="*/ 991608 h 2617208"/>
                <a:gd name="connsiteX5" fmla="*/ 2264177 w 2353570"/>
                <a:gd name="connsiteY5" fmla="*/ 800316 h 2617208"/>
                <a:gd name="connsiteX6" fmla="*/ 2316513 w 2353570"/>
                <a:gd name="connsiteY6" fmla="*/ 712230 h 2617208"/>
                <a:gd name="connsiteX7" fmla="*/ 2352232 w 2353570"/>
                <a:gd name="connsiteY7" fmla="*/ 602693 h 2617208"/>
                <a:gd name="connsiteX8" fmla="*/ 2345088 w 2353570"/>
                <a:gd name="connsiteY8" fmla="*/ 552687 h 2617208"/>
                <a:gd name="connsiteX9" fmla="*/ 2307834 w 2353570"/>
                <a:gd name="connsiteY9" fmla="*/ 531233 h 2617208"/>
                <a:gd name="connsiteX10" fmla="*/ 2264972 w 2353570"/>
                <a:gd name="connsiteY10" fmla="*/ 512183 h 2617208"/>
                <a:gd name="connsiteX11" fmla="*/ 2241159 w 2353570"/>
                <a:gd name="connsiteY11" fmla="*/ 485990 h 2617208"/>
                <a:gd name="connsiteX12" fmla="*/ 2231634 w 2353570"/>
                <a:gd name="connsiteY12" fmla="*/ 464558 h 2617208"/>
                <a:gd name="connsiteX13" fmla="*/ 2212584 w 2353570"/>
                <a:gd name="connsiteY13" fmla="*/ 455033 h 2617208"/>
                <a:gd name="connsiteX14" fmla="*/ 2198297 w 2353570"/>
                <a:gd name="connsiteY14" fmla="*/ 445508 h 2617208"/>
                <a:gd name="connsiteX15" fmla="*/ 2179247 w 2353570"/>
                <a:gd name="connsiteY15" fmla="*/ 450271 h 2617208"/>
                <a:gd name="connsiteX16" fmla="*/ 2155434 w 2353570"/>
                <a:gd name="connsiteY16" fmla="*/ 426458 h 2617208"/>
                <a:gd name="connsiteX17" fmla="*/ 2136384 w 2353570"/>
                <a:gd name="connsiteY17" fmla="*/ 397883 h 2617208"/>
                <a:gd name="connsiteX18" fmla="*/ 2126859 w 2353570"/>
                <a:gd name="connsiteY18" fmla="*/ 369308 h 2617208"/>
                <a:gd name="connsiteX19" fmla="*/ 2103047 w 2353570"/>
                <a:gd name="connsiteY19" fmla="*/ 369308 h 2617208"/>
                <a:gd name="connsiteX20" fmla="*/ 2088759 w 2353570"/>
                <a:gd name="connsiteY20" fmla="*/ 355021 h 2617208"/>
                <a:gd name="connsiteX21" fmla="*/ 2050660 w 2353570"/>
                <a:gd name="connsiteY21" fmla="*/ 347877 h 2617208"/>
                <a:gd name="connsiteX22" fmla="*/ 2007797 w 2353570"/>
                <a:gd name="connsiteY22" fmla="*/ 335971 h 2617208"/>
                <a:gd name="connsiteX23" fmla="*/ 1976841 w 2353570"/>
                <a:gd name="connsiteY23" fmla="*/ 333589 h 2617208"/>
                <a:gd name="connsiteX24" fmla="*/ 1948266 w 2353570"/>
                <a:gd name="connsiteY24" fmla="*/ 328827 h 2617208"/>
                <a:gd name="connsiteX25" fmla="*/ 1926834 w 2353570"/>
                <a:gd name="connsiteY25" fmla="*/ 312158 h 2617208"/>
                <a:gd name="connsiteX26" fmla="*/ 1912547 w 2353570"/>
                <a:gd name="connsiteY26" fmla="*/ 316921 h 2617208"/>
                <a:gd name="connsiteX27" fmla="*/ 1841109 w 2353570"/>
                <a:gd name="connsiteY27" fmla="*/ 302633 h 2617208"/>
                <a:gd name="connsiteX28" fmla="*/ 1812534 w 2353570"/>
                <a:gd name="connsiteY28" fmla="*/ 293108 h 2617208"/>
                <a:gd name="connsiteX29" fmla="*/ 1798247 w 2353570"/>
                <a:gd name="connsiteY29" fmla="*/ 288346 h 2617208"/>
                <a:gd name="connsiteX30" fmla="*/ 1783959 w 2353570"/>
                <a:gd name="connsiteY30" fmla="*/ 297871 h 2617208"/>
                <a:gd name="connsiteX31" fmla="*/ 1769672 w 2353570"/>
                <a:gd name="connsiteY31" fmla="*/ 302633 h 2617208"/>
                <a:gd name="connsiteX32" fmla="*/ 1741097 w 2353570"/>
                <a:gd name="connsiteY32" fmla="*/ 331208 h 2617208"/>
                <a:gd name="connsiteX33" fmla="*/ 1717284 w 2353570"/>
                <a:gd name="connsiteY33" fmla="*/ 326446 h 2617208"/>
                <a:gd name="connsiteX34" fmla="*/ 1683947 w 2353570"/>
                <a:gd name="connsiteY34" fmla="*/ 316921 h 2617208"/>
                <a:gd name="connsiteX35" fmla="*/ 1650609 w 2353570"/>
                <a:gd name="connsiteY35" fmla="*/ 312158 h 2617208"/>
                <a:gd name="connsiteX36" fmla="*/ 1622034 w 2353570"/>
                <a:gd name="connsiteY36" fmla="*/ 307396 h 2617208"/>
                <a:gd name="connsiteX37" fmla="*/ 1581553 w 2353570"/>
                <a:gd name="connsiteY37" fmla="*/ 290727 h 2617208"/>
                <a:gd name="connsiteX38" fmla="*/ 1552978 w 2353570"/>
                <a:gd name="connsiteY38" fmla="*/ 290727 h 2617208"/>
                <a:gd name="connsiteX39" fmla="*/ 1541072 w 2353570"/>
                <a:gd name="connsiteY39" fmla="*/ 274058 h 2617208"/>
                <a:gd name="connsiteX40" fmla="*/ 1526784 w 2353570"/>
                <a:gd name="connsiteY40" fmla="*/ 255008 h 2617208"/>
                <a:gd name="connsiteX41" fmla="*/ 1522021 w 2353570"/>
                <a:gd name="connsiteY41" fmla="*/ 228814 h 2617208"/>
                <a:gd name="connsiteX42" fmla="*/ 1533929 w 2353570"/>
                <a:gd name="connsiteY42" fmla="*/ 200240 h 2617208"/>
                <a:gd name="connsiteX43" fmla="*/ 1564884 w 2353570"/>
                <a:gd name="connsiteY43" fmla="*/ 174046 h 2617208"/>
                <a:gd name="connsiteX44" fmla="*/ 1557740 w 2353570"/>
                <a:gd name="connsiteY44" fmla="*/ 147852 h 2617208"/>
                <a:gd name="connsiteX45" fmla="*/ 1564884 w 2353570"/>
                <a:gd name="connsiteY45" fmla="*/ 116895 h 2617208"/>
                <a:gd name="connsiteX46" fmla="*/ 1583934 w 2353570"/>
                <a:gd name="connsiteY46" fmla="*/ 93083 h 2617208"/>
                <a:gd name="connsiteX47" fmla="*/ 1588697 w 2353570"/>
                <a:gd name="connsiteY47" fmla="*/ 78796 h 2617208"/>
                <a:gd name="connsiteX48" fmla="*/ 1579172 w 2353570"/>
                <a:gd name="connsiteY48" fmla="*/ 64508 h 2617208"/>
                <a:gd name="connsiteX49" fmla="*/ 1545834 w 2353570"/>
                <a:gd name="connsiteY49" fmla="*/ 38314 h 2617208"/>
                <a:gd name="connsiteX50" fmla="*/ 1522022 w 2353570"/>
                <a:gd name="connsiteY50" fmla="*/ 35933 h 2617208"/>
                <a:gd name="connsiteX51" fmla="*/ 1507734 w 2353570"/>
                <a:gd name="connsiteY51" fmla="*/ 214 h 2617208"/>
                <a:gd name="connsiteX52" fmla="*/ 1365652 w 2353570"/>
                <a:gd name="connsiteY52" fmla="*/ 51808 h 2617208"/>
                <a:gd name="connsiteX53" fmla="*/ 984654 w 2353570"/>
                <a:gd name="connsiteY53" fmla="*/ 270089 h 2617208"/>
                <a:gd name="connsiteX54" fmla="*/ 783834 w 2353570"/>
                <a:gd name="connsiteY54" fmla="*/ 316921 h 2617208"/>
                <a:gd name="connsiteX55" fmla="*/ 712397 w 2353570"/>
                <a:gd name="connsiteY55" fmla="*/ 345496 h 2617208"/>
                <a:gd name="connsiteX56" fmla="*/ 702872 w 2353570"/>
                <a:gd name="connsiteY56" fmla="*/ 374071 h 2617208"/>
                <a:gd name="connsiteX57" fmla="*/ 698109 w 2353570"/>
                <a:gd name="connsiteY57" fmla="*/ 388358 h 2617208"/>
                <a:gd name="connsiteX58" fmla="*/ 683822 w 2353570"/>
                <a:gd name="connsiteY58" fmla="*/ 419314 h 2617208"/>
                <a:gd name="connsiteX59" fmla="*/ 702872 w 2353570"/>
                <a:gd name="connsiteY59" fmla="*/ 445508 h 2617208"/>
                <a:gd name="connsiteX60" fmla="*/ 731447 w 2353570"/>
                <a:gd name="connsiteY60" fmla="*/ 455033 h 2617208"/>
                <a:gd name="connsiteX61" fmla="*/ 740972 w 2353570"/>
                <a:gd name="connsiteY61" fmla="*/ 469321 h 2617208"/>
                <a:gd name="connsiteX62" fmla="*/ 745734 w 2353570"/>
                <a:gd name="connsiteY62" fmla="*/ 483608 h 2617208"/>
                <a:gd name="connsiteX63" fmla="*/ 745734 w 2353570"/>
                <a:gd name="connsiteY63" fmla="*/ 495514 h 2617208"/>
                <a:gd name="connsiteX64" fmla="*/ 748115 w 2353570"/>
                <a:gd name="connsiteY64" fmla="*/ 516946 h 2617208"/>
                <a:gd name="connsiteX65" fmla="*/ 755259 w 2353570"/>
                <a:gd name="connsiteY65" fmla="*/ 535996 h 2617208"/>
                <a:gd name="connsiteX66" fmla="*/ 745734 w 2353570"/>
                <a:gd name="connsiteY66" fmla="*/ 564571 h 2617208"/>
                <a:gd name="connsiteX67" fmla="*/ 736209 w 2353570"/>
                <a:gd name="connsiteY67" fmla="*/ 578858 h 2617208"/>
                <a:gd name="connsiteX68" fmla="*/ 736209 w 2353570"/>
                <a:gd name="connsiteY68" fmla="*/ 650296 h 2617208"/>
                <a:gd name="connsiteX69" fmla="*/ 740972 w 2353570"/>
                <a:gd name="connsiteY69" fmla="*/ 664583 h 2617208"/>
                <a:gd name="connsiteX70" fmla="*/ 745734 w 2353570"/>
                <a:gd name="connsiteY70" fmla="*/ 683633 h 2617208"/>
                <a:gd name="connsiteX71" fmla="*/ 760022 w 2353570"/>
                <a:gd name="connsiteY71" fmla="*/ 731258 h 2617208"/>
                <a:gd name="connsiteX72" fmla="*/ 764784 w 2353570"/>
                <a:gd name="connsiteY72" fmla="*/ 745546 h 2617208"/>
                <a:gd name="connsiteX73" fmla="*/ 771928 w 2353570"/>
                <a:gd name="connsiteY73" fmla="*/ 790789 h 2617208"/>
                <a:gd name="connsiteX74" fmla="*/ 750497 w 2353570"/>
                <a:gd name="connsiteY74" fmla="*/ 812221 h 2617208"/>
                <a:gd name="connsiteX75" fmla="*/ 731447 w 2353570"/>
                <a:gd name="connsiteY75" fmla="*/ 816983 h 2617208"/>
                <a:gd name="connsiteX76" fmla="*/ 712397 w 2353570"/>
                <a:gd name="connsiteY76" fmla="*/ 824127 h 2617208"/>
                <a:gd name="connsiteX77" fmla="*/ 683822 w 2353570"/>
                <a:gd name="connsiteY77" fmla="*/ 843177 h 2617208"/>
                <a:gd name="connsiteX78" fmla="*/ 674297 w 2353570"/>
                <a:gd name="connsiteY78" fmla="*/ 859846 h 2617208"/>
                <a:gd name="connsiteX79" fmla="*/ 660009 w 2353570"/>
                <a:gd name="connsiteY79" fmla="*/ 869371 h 2617208"/>
                <a:gd name="connsiteX80" fmla="*/ 650484 w 2353570"/>
                <a:gd name="connsiteY80" fmla="*/ 883658 h 2617208"/>
                <a:gd name="connsiteX81" fmla="*/ 640959 w 2353570"/>
                <a:gd name="connsiteY81" fmla="*/ 964621 h 2617208"/>
                <a:gd name="connsiteX82" fmla="*/ 626672 w 2353570"/>
                <a:gd name="connsiteY82" fmla="*/ 997958 h 2617208"/>
                <a:gd name="connsiteX83" fmla="*/ 593334 w 2353570"/>
                <a:gd name="connsiteY83" fmla="*/ 1012246 h 2617208"/>
                <a:gd name="connsiteX84" fmla="*/ 588572 w 2353570"/>
                <a:gd name="connsiteY84" fmla="*/ 1026533 h 2617208"/>
                <a:gd name="connsiteX85" fmla="*/ 593334 w 2353570"/>
                <a:gd name="connsiteY85" fmla="*/ 1040821 h 2617208"/>
                <a:gd name="connsiteX86" fmla="*/ 579047 w 2353570"/>
                <a:gd name="connsiteY86" fmla="*/ 1055108 h 2617208"/>
                <a:gd name="connsiteX87" fmla="*/ 569521 w 2353570"/>
                <a:gd name="connsiteY87" fmla="*/ 1097971 h 2617208"/>
                <a:gd name="connsiteX88" fmla="*/ 552854 w 2353570"/>
                <a:gd name="connsiteY88" fmla="*/ 1128926 h 2617208"/>
                <a:gd name="connsiteX89" fmla="*/ 533803 w 2353570"/>
                <a:gd name="connsiteY89" fmla="*/ 1150358 h 2617208"/>
                <a:gd name="connsiteX90" fmla="*/ 519515 w 2353570"/>
                <a:gd name="connsiteY90" fmla="*/ 1178933 h 2617208"/>
                <a:gd name="connsiteX91" fmla="*/ 498084 w 2353570"/>
                <a:gd name="connsiteY91" fmla="*/ 1226558 h 2617208"/>
                <a:gd name="connsiteX92" fmla="*/ 493322 w 2353570"/>
                <a:gd name="connsiteY92" fmla="*/ 1240846 h 2617208"/>
                <a:gd name="connsiteX93" fmla="*/ 474272 w 2353570"/>
                <a:gd name="connsiteY93" fmla="*/ 1274183 h 2617208"/>
                <a:gd name="connsiteX94" fmla="*/ 464747 w 2353570"/>
                <a:gd name="connsiteY94" fmla="*/ 1293233 h 2617208"/>
                <a:gd name="connsiteX95" fmla="*/ 459984 w 2353570"/>
                <a:gd name="connsiteY95" fmla="*/ 1307521 h 2617208"/>
                <a:gd name="connsiteX96" fmla="*/ 450459 w 2353570"/>
                <a:gd name="connsiteY96" fmla="*/ 1321808 h 2617208"/>
                <a:gd name="connsiteX97" fmla="*/ 436172 w 2353570"/>
                <a:gd name="connsiteY97" fmla="*/ 1359908 h 2617208"/>
                <a:gd name="connsiteX98" fmla="*/ 412359 w 2353570"/>
                <a:gd name="connsiteY98" fmla="*/ 1402771 h 2617208"/>
                <a:gd name="connsiteX99" fmla="*/ 398072 w 2353570"/>
                <a:gd name="connsiteY99" fmla="*/ 1436109 h 2617208"/>
                <a:gd name="connsiteX100" fmla="*/ 393310 w 2353570"/>
                <a:gd name="connsiteY100" fmla="*/ 1464683 h 2617208"/>
                <a:gd name="connsiteX101" fmla="*/ 379022 w 2353570"/>
                <a:gd name="connsiteY101" fmla="*/ 1526596 h 2617208"/>
                <a:gd name="connsiteX102" fmla="*/ 374259 w 2353570"/>
                <a:gd name="connsiteY102" fmla="*/ 1564696 h 2617208"/>
                <a:gd name="connsiteX103" fmla="*/ 369497 w 2353570"/>
                <a:gd name="connsiteY103" fmla="*/ 1578983 h 2617208"/>
                <a:gd name="connsiteX104" fmla="*/ 357591 w 2353570"/>
                <a:gd name="connsiteY104" fmla="*/ 1614702 h 2617208"/>
                <a:gd name="connsiteX105" fmla="*/ 343303 w 2353570"/>
                <a:gd name="connsiteY105" fmla="*/ 1659946 h 2617208"/>
                <a:gd name="connsiteX106" fmla="*/ 336159 w 2353570"/>
                <a:gd name="connsiteY106" fmla="*/ 1683758 h 2617208"/>
                <a:gd name="connsiteX107" fmla="*/ 326634 w 2353570"/>
                <a:gd name="connsiteY107" fmla="*/ 1698046 h 2617208"/>
                <a:gd name="connsiteX108" fmla="*/ 321872 w 2353570"/>
                <a:gd name="connsiteY108" fmla="*/ 1712333 h 2617208"/>
                <a:gd name="connsiteX109" fmla="*/ 307584 w 2353570"/>
                <a:gd name="connsiteY109" fmla="*/ 1721858 h 2617208"/>
                <a:gd name="connsiteX110" fmla="*/ 293297 w 2353570"/>
                <a:gd name="connsiteY110" fmla="*/ 1750433 h 2617208"/>
                <a:gd name="connsiteX111" fmla="*/ 283772 w 2353570"/>
                <a:gd name="connsiteY111" fmla="*/ 1779008 h 2617208"/>
                <a:gd name="connsiteX112" fmla="*/ 267103 w 2353570"/>
                <a:gd name="connsiteY112" fmla="*/ 1809965 h 2617208"/>
                <a:gd name="connsiteX113" fmla="*/ 231384 w 2353570"/>
                <a:gd name="connsiteY113" fmla="*/ 1845683 h 2617208"/>
                <a:gd name="connsiteX114" fmla="*/ 207572 w 2353570"/>
                <a:gd name="connsiteY114" fmla="*/ 1869496 h 2617208"/>
                <a:gd name="connsiteX115" fmla="*/ 202809 w 2353570"/>
                <a:gd name="connsiteY115" fmla="*/ 1883783 h 2617208"/>
                <a:gd name="connsiteX116" fmla="*/ 174234 w 2353570"/>
                <a:gd name="connsiteY116" fmla="*/ 1902833 h 2617208"/>
                <a:gd name="connsiteX117" fmla="*/ 159947 w 2353570"/>
                <a:gd name="connsiteY117" fmla="*/ 1912358 h 2617208"/>
                <a:gd name="connsiteX118" fmla="*/ 131372 w 2353570"/>
                <a:gd name="connsiteY118" fmla="*/ 1940934 h 2617208"/>
                <a:gd name="connsiteX119" fmla="*/ 102797 w 2353570"/>
                <a:gd name="connsiteY119" fmla="*/ 1952839 h 2617208"/>
                <a:gd name="connsiteX120" fmla="*/ 78985 w 2353570"/>
                <a:gd name="connsiteY120" fmla="*/ 1964745 h 2617208"/>
                <a:gd name="connsiteX121" fmla="*/ 45647 w 2353570"/>
                <a:gd name="connsiteY121" fmla="*/ 1981414 h 2617208"/>
                <a:gd name="connsiteX122" fmla="*/ 24215 w 2353570"/>
                <a:gd name="connsiteY122" fmla="*/ 1986177 h 2617208"/>
                <a:gd name="connsiteX123" fmla="*/ 403 w 2353570"/>
                <a:gd name="connsiteY123" fmla="*/ 1995702 h 2617208"/>
                <a:gd name="connsiteX124" fmla="*/ 12309 w 2353570"/>
                <a:gd name="connsiteY124" fmla="*/ 2036183 h 2617208"/>
                <a:gd name="connsiteX125" fmla="*/ 43265 w 2353570"/>
                <a:gd name="connsiteY125" fmla="*/ 2062377 h 2617208"/>
                <a:gd name="connsiteX126" fmla="*/ 67079 w 2353570"/>
                <a:gd name="connsiteY126" fmla="*/ 2079046 h 2617208"/>
                <a:gd name="connsiteX127" fmla="*/ 90890 w 2353570"/>
                <a:gd name="connsiteY127" fmla="*/ 2083808 h 2617208"/>
                <a:gd name="connsiteX128" fmla="*/ 114703 w 2353570"/>
                <a:gd name="connsiteY128" fmla="*/ 2105239 h 2617208"/>
                <a:gd name="connsiteX129" fmla="*/ 119466 w 2353570"/>
                <a:gd name="connsiteY129" fmla="*/ 2133815 h 2617208"/>
                <a:gd name="connsiteX130" fmla="*/ 126609 w 2353570"/>
                <a:gd name="connsiteY130" fmla="*/ 2155246 h 2617208"/>
                <a:gd name="connsiteX131" fmla="*/ 121847 w 2353570"/>
                <a:gd name="connsiteY131" fmla="*/ 2193346 h 2617208"/>
                <a:gd name="connsiteX132" fmla="*/ 112322 w 2353570"/>
                <a:gd name="connsiteY132" fmla="*/ 2212396 h 2617208"/>
                <a:gd name="connsiteX133" fmla="*/ 100416 w 2353570"/>
                <a:gd name="connsiteY133" fmla="*/ 2231445 h 2617208"/>
                <a:gd name="connsiteX134" fmla="*/ 71841 w 2353570"/>
                <a:gd name="connsiteY134" fmla="*/ 2233827 h 2617208"/>
                <a:gd name="connsiteX135" fmla="*/ 50409 w 2353570"/>
                <a:gd name="connsiteY135" fmla="*/ 2260021 h 2617208"/>
                <a:gd name="connsiteX136" fmla="*/ 21834 w 2353570"/>
                <a:gd name="connsiteY136" fmla="*/ 2274308 h 2617208"/>
                <a:gd name="connsiteX137" fmla="*/ 31359 w 2353570"/>
                <a:gd name="connsiteY137" fmla="*/ 2298121 h 2617208"/>
                <a:gd name="connsiteX138" fmla="*/ 21834 w 2353570"/>
                <a:gd name="connsiteY138" fmla="*/ 2331458 h 2617208"/>
                <a:gd name="connsiteX139" fmla="*/ 12309 w 2353570"/>
                <a:gd name="connsiteY139" fmla="*/ 2345746 h 2617208"/>
                <a:gd name="connsiteX140" fmla="*/ 374259 w 2353570"/>
                <a:gd name="connsiteY140" fmla="*/ 2617208 h 2617208"/>
                <a:gd name="connsiteX141" fmla="*/ 702872 w 2353570"/>
                <a:gd name="connsiteY141" fmla="*/ 2474333 h 2617208"/>
                <a:gd name="connsiteX0" fmla="*/ 702872 w 2376860"/>
                <a:gd name="connsiteY0" fmla="*/ 2474333 h 2617208"/>
                <a:gd name="connsiteX1" fmla="*/ 1067997 w 2376860"/>
                <a:gd name="connsiteY1" fmla="*/ 2039358 h 2617208"/>
                <a:gd name="connsiteX2" fmla="*/ 1243416 w 2376860"/>
                <a:gd name="connsiteY2" fmla="*/ 1624227 h 2617208"/>
                <a:gd name="connsiteX3" fmla="*/ 1525990 w 2376860"/>
                <a:gd name="connsiteY3" fmla="*/ 1274184 h 2617208"/>
                <a:gd name="connsiteX4" fmla="*/ 1956997 w 2376860"/>
                <a:gd name="connsiteY4" fmla="*/ 991608 h 2617208"/>
                <a:gd name="connsiteX5" fmla="*/ 2264177 w 2376860"/>
                <a:gd name="connsiteY5" fmla="*/ 800316 h 2617208"/>
                <a:gd name="connsiteX6" fmla="*/ 2373663 w 2376860"/>
                <a:gd name="connsiteY6" fmla="*/ 657461 h 2617208"/>
                <a:gd name="connsiteX7" fmla="*/ 2352232 w 2376860"/>
                <a:gd name="connsiteY7" fmla="*/ 602693 h 2617208"/>
                <a:gd name="connsiteX8" fmla="*/ 2345088 w 2376860"/>
                <a:gd name="connsiteY8" fmla="*/ 552687 h 2617208"/>
                <a:gd name="connsiteX9" fmla="*/ 2307834 w 2376860"/>
                <a:gd name="connsiteY9" fmla="*/ 531233 h 2617208"/>
                <a:gd name="connsiteX10" fmla="*/ 2264972 w 2376860"/>
                <a:gd name="connsiteY10" fmla="*/ 512183 h 2617208"/>
                <a:gd name="connsiteX11" fmla="*/ 2241159 w 2376860"/>
                <a:gd name="connsiteY11" fmla="*/ 485990 h 2617208"/>
                <a:gd name="connsiteX12" fmla="*/ 2231634 w 2376860"/>
                <a:gd name="connsiteY12" fmla="*/ 464558 h 2617208"/>
                <a:gd name="connsiteX13" fmla="*/ 2212584 w 2376860"/>
                <a:gd name="connsiteY13" fmla="*/ 455033 h 2617208"/>
                <a:gd name="connsiteX14" fmla="*/ 2198297 w 2376860"/>
                <a:gd name="connsiteY14" fmla="*/ 445508 h 2617208"/>
                <a:gd name="connsiteX15" fmla="*/ 2179247 w 2376860"/>
                <a:gd name="connsiteY15" fmla="*/ 450271 h 2617208"/>
                <a:gd name="connsiteX16" fmla="*/ 2155434 w 2376860"/>
                <a:gd name="connsiteY16" fmla="*/ 426458 h 2617208"/>
                <a:gd name="connsiteX17" fmla="*/ 2136384 w 2376860"/>
                <a:gd name="connsiteY17" fmla="*/ 397883 h 2617208"/>
                <a:gd name="connsiteX18" fmla="*/ 2126859 w 2376860"/>
                <a:gd name="connsiteY18" fmla="*/ 369308 h 2617208"/>
                <a:gd name="connsiteX19" fmla="*/ 2103047 w 2376860"/>
                <a:gd name="connsiteY19" fmla="*/ 369308 h 2617208"/>
                <a:gd name="connsiteX20" fmla="*/ 2088759 w 2376860"/>
                <a:gd name="connsiteY20" fmla="*/ 355021 h 2617208"/>
                <a:gd name="connsiteX21" fmla="*/ 2050660 w 2376860"/>
                <a:gd name="connsiteY21" fmla="*/ 347877 h 2617208"/>
                <a:gd name="connsiteX22" fmla="*/ 2007797 w 2376860"/>
                <a:gd name="connsiteY22" fmla="*/ 335971 h 2617208"/>
                <a:gd name="connsiteX23" fmla="*/ 1976841 w 2376860"/>
                <a:gd name="connsiteY23" fmla="*/ 333589 h 2617208"/>
                <a:gd name="connsiteX24" fmla="*/ 1948266 w 2376860"/>
                <a:gd name="connsiteY24" fmla="*/ 328827 h 2617208"/>
                <a:gd name="connsiteX25" fmla="*/ 1926834 w 2376860"/>
                <a:gd name="connsiteY25" fmla="*/ 312158 h 2617208"/>
                <a:gd name="connsiteX26" fmla="*/ 1912547 w 2376860"/>
                <a:gd name="connsiteY26" fmla="*/ 316921 h 2617208"/>
                <a:gd name="connsiteX27" fmla="*/ 1841109 w 2376860"/>
                <a:gd name="connsiteY27" fmla="*/ 302633 h 2617208"/>
                <a:gd name="connsiteX28" fmla="*/ 1812534 w 2376860"/>
                <a:gd name="connsiteY28" fmla="*/ 293108 h 2617208"/>
                <a:gd name="connsiteX29" fmla="*/ 1798247 w 2376860"/>
                <a:gd name="connsiteY29" fmla="*/ 288346 h 2617208"/>
                <a:gd name="connsiteX30" fmla="*/ 1783959 w 2376860"/>
                <a:gd name="connsiteY30" fmla="*/ 297871 h 2617208"/>
                <a:gd name="connsiteX31" fmla="*/ 1769672 w 2376860"/>
                <a:gd name="connsiteY31" fmla="*/ 302633 h 2617208"/>
                <a:gd name="connsiteX32" fmla="*/ 1741097 w 2376860"/>
                <a:gd name="connsiteY32" fmla="*/ 331208 h 2617208"/>
                <a:gd name="connsiteX33" fmla="*/ 1717284 w 2376860"/>
                <a:gd name="connsiteY33" fmla="*/ 326446 h 2617208"/>
                <a:gd name="connsiteX34" fmla="*/ 1683947 w 2376860"/>
                <a:gd name="connsiteY34" fmla="*/ 316921 h 2617208"/>
                <a:gd name="connsiteX35" fmla="*/ 1650609 w 2376860"/>
                <a:gd name="connsiteY35" fmla="*/ 312158 h 2617208"/>
                <a:gd name="connsiteX36" fmla="*/ 1622034 w 2376860"/>
                <a:gd name="connsiteY36" fmla="*/ 307396 h 2617208"/>
                <a:gd name="connsiteX37" fmla="*/ 1581553 w 2376860"/>
                <a:gd name="connsiteY37" fmla="*/ 290727 h 2617208"/>
                <a:gd name="connsiteX38" fmla="*/ 1552978 w 2376860"/>
                <a:gd name="connsiteY38" fmla="*/ 290727 h 2617208"/>
                <a:gd name="connsiteX39" fmla="*/ 1541072 w 2376860"/>
                <a:gd name="connsiteY39" fmla="*/ 274058 h 2617208"/>
                <a:gd name="connsiteX40" fmla="*/ 1526784 w 2376860"/>
                <a:gd name="connsiteY40" fmla="*/ 255008 h 2617208"/>
                <a:gd name="connsiteX41" fmla="*/ 1522021 w 2376860"/>
                <a:gd name="connsiteY41" fmla="*/ 228814 h 2617208"/>
                <a:gd name="connsiteX42" fmla="*/ 1533929 w 2376860"/>
                <a:gd name="connsiteY42" fmla="*/ 200240 h 2617208"/>
                <a:gd name="connsiteX43" fmla="*/ 1564884 w 2376860"/>
                <a:gd name="connsiteY43" fmla="*/ 174046 h 2617208"/>
                <a:gd name="connsiteX44" fmla="*/ 1557740 w 2376860"/>
                <a:gd name="connsiteY44" fmla="*/ 147852 h 2617208"/>
                <a:gd name="connsiteX45" fmla="*/ 1564884 w 2376860"/>
                <a:gd name="connsiteY45" fmla="*/ 116895 h 2617208"/>
                <a:gd name="connsiteX46" fmla="*/ 1583934 w 2376860"/>
                <a:gd name="connsiteY46" fmla="*/ 93083 h 2617208"/>
                <a:gd name="connsiteX47" fmla="*/ 1588697 w 2376860"/>
                <a:gd name="connsiteY47" fmla="*/ 78796 h 2617208"/>
                <a:gd name="connsiteX48" fmla="*/ 1579172 w 2376860"/>
                <a:gd name="connsiteY48" fmla="*/ 64508 h 2617208"/>
                <a:gd name="connsiteX49" fmla="*/ 1545834 w 2376860"/>
                <a:gd name="connsiteY49" fmla="*/ 38314 h 2617208"/>
                <a:gd name="connsiteX50" fmla="*/ 1522022 w 2376860"/>
                <a:gd name="connsiteY50" fmla="*/ 35933 h 2617208"/>
                <a:gd name="connsiteX51" fmla="*/ 1507734 w 2376860"/>
                <a:gd name="connsiteY51" fmla="*/ 214 h 2617208"/>
                <a:gd name="connsiteX52" fmla="*/ 1365652 w 2376860"/>
                <a:gd name="connsiteY52" fmla="*/ 51808 h 2617208"/>
                <a:gd name="connsiteX53" fmla="*/ 984654 w 2376860"/>
                <a:gd name="connsiteY53" fmla="*/ 270089 h 2617208"/>
                <a:gd name="connsiteX54" fmla="*/ 783834 w 2376860"/>
                <a:gd name="connsiteY54" fmla="*/ 316921 h 2617208"/>
                <a:gd name="connsiteX55" fmla="*/ 712397 w 2376860"/>
                <a:gd name="connsiteY55" fmla="*/ 345496 h 2617208"/>
                <a:gd name="connsiteX56" fmla="*/ 702872 w 2376860"/>
                <a:gd name="connsiteY56" fmla="*/ 374071 h 2617208"/>
                <a:gd name="connsiteX57" fmla="*/ 698109 w 2376860"/>
                <a:gd name="connsiteY57" fmla="*/ 388358 h 2617208"/>
                <a:gd name="connsiteX58" fmla="*/ 683822 w 2376860"/>
                <a:gd name="connsiteY58" fmla="*/ 419314 h 2617208"/>
                <a:gd name="connsiteX59" fmla="*/ 702872 w 2376860"/>
                <a:gd name="connsiteY59" fmla="*/ 445508 h 2617208"/>
                <a:gd name="connsiteX60" fmla="*/ 731447 w 2376860"/>
                <a:gd name="connsiteY60" fmla="*/ 455033 h 2617208"/>
                <a:gd name="connsiteX61" fmla="*/ 740972 w 2376860"/>
                <a:gd name="connsiteY61" fmla="*/ 469321 h 2617208"/>
                <a:gd name="connsiteX62" fmla="*/ 745734 w 2376860"/>
                <a:gd name="connsiteY62" fmla="*/ 483608 h 2617208"/>
                <a:gd name="connsiteX63" fmla="*/ 745734 w 2376860"/>
                <a:gd name="connsiteY63" fmla="*/ 495514 h 2617208"/>
                <a:gd name="connsiteX64" fmla="*/ 748115 w 2376860"/>
                <a:gd name="connsiteY64" fmla="*/ 516946 h 2617208"/>
                <a:gd name="connsiteX65" fmla="*/ 755259 w 2376860"/>
                <a:gd name="connsiteY65" fmla="*/ 535996 h 2617208"/>
                <a:gd name="connsiteX66" fmla="*/ 745734 w 2376860"/>
                <a:gd name="connsiteY66" fmla="*/ 564571 h 2617208"/>
                <a:gd name="connsiteX67" fmla="*/ 736209 w 2376860"/>
                <a:gd name="connsiteY67" fmla="*/ 578858 h 2617208"/>
                <a:gd name="connsiteX68" fmla="*/ 736209 w 2376860"/>
                <a:gd name="connsiteY68" fmla="*/ 650296 h 2617208"/>
                <a:gd name="connsiteX69" fmla="*/ 740972 w 2376860"/>
                <a:gd name="connsiteY69" fmla="*/ 664583 h 2617208"/>
                <a:gd name="connsiteX70" fmla="*/ 745734 w 2376860"/>
                <a:gd name="connsiteY70" fmla="*/ 683633 h 2617208"/>
                <a:gd name="connsiteX71" fmla="*/ 760022 w 2376860"/>
                <a:gd name="connsiteY71" fmla="*/ 731258 h 2617208"/>
                <a:gd name="connsiteX72" fmla="*/ 764784 w 2376860"/>
                <a:gd name="connsiteY72" fmla="*/ 745546 h 2617208"/>
                <a:gd name="connsiteX73" fmla="*/ 771928 w 2376860"/>
                <a:gd name="connsiteY73" fmla="*/ 790789 h 2617208"/>
                <a:gd name="connsiteX74" fmla="*/ 750497 w 2376860"/>
                <a:gd name="connsiteY74" fmla="*/ 812221 h 2617208"/>
                <a:gd name="connsiteX75" fmla="*/ 731447 w 2376860"/>
                <a:gd name="connsiteY75" fmla="*/ 816983 h 2617208"/>
                <a:gd name="connsiteX76" fmla="*/ 712397 w 2376860"/>
                <a:gd name="connsiteY76" fmla="*/ 824127 h 2617208"/>
                <a:gd name="connsiteX77" fmla="*/ 683822 w 2376860"/>
                <a:gd name="connsiteY77" fmla="*/ 843177 h 2617208"/>
                <a:gd name="connsiteX78" fmla="*/ 674297 w 2376860"/>
                <a:gd name="connsiteY78" fmla="*/ 859846 h 2617208"/>
                <a:gd name="connsiteX79" fmla="*/ 660009 w 2376860"/>
                <a:gd name="connsiteY79" fmla="*/ 869371 h 2617208"/>
                <a:gd name="connsiteX80" fmla="*/ 650484 w 2376860"/>
                <a:gd name="connsiteY80" fmla="*/ 883658 h 2617208"/>
                <a:gd name="connsiteX81" fmla="*/ 640959 w 2376860"/>
                <a:gd name="connsiteY81" fmla="*/ 964621 h 2617208"/>
                <a:gd name="connsiteX82" fmla="*/ 626672 w 2376860"/>
                <a:gd name="connsiteY82" fmla="*/ 997958 h 2617208"/>
                <a:gd name="connsiteX83" fmla="*/ 593334 w 2376860"/>
                <a:gd name="connsiteY83" fmla="*/ 1012246 h 2617208"/>
                <a:gd name="connsiteX84" fmla="*/ 588572 w 2376860"/>
                <a:gd name="connsiteY84" fmla="*/ 1026533 h 2617208"/>
                <a:gd name="connsiteX85" fmla="*/ 593334 w 2376860"/>
                <a:gd name="connsiteY85" fmla="*/ 1040821 h 2617208"/>
                <a:gd name="connsiteX86" fmla="*/ 579047 w 2376860"/>
                <a:gd name="connsiteY86" fmla="*/ 1055108 h 2617208"/>
                <a:gd name="connsiteX87" fmla="*/ 569521 w 2376860"/>
                <a:gd name="connsiteY87" fmla="*/ 1097971 h 2617208"/>
                <a:gd name="connsiteX88" fmla="*/ 552854 w 2376860"/>
                <a:gd name="connsiteY88" fmla="*/ 1128926 h 2617208"/>
                <a:gd name="connsiteX89" fmla="*/ 533803 w 2376860"/>
                <a:gd name="connsiteY89" fmla="*/ 1150358 h 2617208"/>
                <a:gd name="connsiteX90" fmla="*/ 519515 w 2376860"/>
                <a:gd name="connsiteY90" fmla="*/ 1178933 h 2617208"/>
                <a:gd name="connsiteX91" fmla="*/ 498084 w 2376860"/>
                <a:gd name="connsiteY91" fmla="*/ 1226558 h 2617208"/>
                <a:gd name="connsiteX92" fmla="*/ 493322 w 2376860"/>
                <a:gd name="connsiteY92" fmla="*/ 1240846 h 2617208"/>
                <a:gd name="connsiteX93" fmla="*/ 474272 w 2376860"/>
                <a:gd name="connsiteY93" fmla="*/ 1274183 h 2617208"/>
                <a:gd name="connsiteX94" fmla="*/ 464747 w 2376860"/>
                <a:gd name="connsiteY94" fmla="*/ 1293233 h 2617208"/>
                <a:gd name="connsiteX95" fmla="*/ 459984 w 2376860"/>
                <a:gd name="connsiteY95" fmla="*/ 1307521 h 2617208"/>
                <a:gd name="connsiteX96" fmla="*/ 450459 w 2376860"/>
                <a:gd name="connsiteY96" fmla="*/ 1321808 h 2617208"/>
                <a:gd name="connsiteX97" fmla="*/ 436172 w 2376860"/>
                <a:gd name="connsiteY97" fmla="*/ 1359908 h 2617208"/>
                <a:gd name="connsiteX98" fmla="*/ 412359 w 2376860"/>
                <a:gd name="connsiteY98" fmla="*/ 1402771 h 2617208"/>
                <a:gd name="connsiteX99" fmla="*/ 398072 w 2376860"/>
                <a:gd name="connsiteY99" fmla="*/ 1436109 h 2617208"/>
                <a:gd name="connsiteX100" fmla="*/ 393310 w 2376860"/>
                <a:gd name="connsiteY100" fmla="*/ 1464683 h 2617208"/>
                <a:gd name="connsiteX101" fmla="*/ 379022 w 2376860"/>
                <a:gd name="connsiteY101" fmla="*/ 1526596 h 2617208"/>
                <a:gd name="connsiteX102" fmla="*/ 374259 w 2376860"/>
                <a:gd name="connsiteY102" fmla="*/ 1564696 h 2617208"/>
                <a:gd name="connsiteX103" fmla="*/ 369497 w 2376860"/>
                <a:gd name="connsiteY103" fmla="*/ 1578983 h 2617208"/>
                <a:gd name="connsiteX104" fmla="*/ 357591 w 2376860"/>
                <a:gd name="connsiteY104" fmla="*/ 1614702 h 2617208"/>
                <a:gd name="connsiteX105" fmla="*/ 343303 w 2376860"/>
                <a:gd name="connsiteY105" fmla="*/ 1659946 h 2617208"/>
                <a:gd name="connsiteX106" fmla="*/ 336159 w 2376860"/>
                <a:gd name="connsiteY106" fmla="*/ 1683758 h 2617208"/>
                <a:gd name="connsiteX107" fmla="*/ 326634 w 2376860"/>
                <a:gd name="connsiteY107" fmla="*/ 1698046 h 2617208"/>
                <a:gd name="connsiteX108" fmla="*/ 321872 w 2376860"/>
                <a:gd name="connsiteY108" fmla="*/ 1712333 h 2617208"/>
                <a:gd name="connsiteX109" fmla="*/ 307584 w 2376860"/>
                <a:gd name="connsiteY109" fmla="*/ 1721858 h 2617208"/>
                <a:gd name="connsiteX110" fmla="*/ 293297 w 2376860"/>
                <a:gd name="connsiteY110" fmla="*/ 1750433 h 2617208"/>
                <a:gd name="connsiteX111" fmla="*/ 283772 w 2376860"/>
                <a:gd name="connsiteY111" fmla="*/ 1779008 h 2617208"/>
                <a:gd name="connsiteX112" fmla="*/ 267103 w 2376860"/>
                <a:gd name="connsiteY112" fmla="*/ 1809965 h 2617208"/>
                <a:gd name="connsiteX113" fmla="*/ 231384 w 2376860"/>
                <a:gd name="connsiteY113" fmla="*/ 1845683 h 2617208"/>
                <a:gd name="connsiteX114" fmla="*/ 207572 w 2376860"/>
                <a:gd name="connsiteY114" fmla="*/ 1869496 h 2617208"/>
                <a:gd name="connsiteX115" fmla="*/ 202809 w 2376860"/>
                <a:gd name="connsiteY115" fmla="*/ 1883783 h 2617208"/>
                <a:gd name="connsiteX116" fmla="*/ 174234 w 2376860"/>
                <a:gd name="connsiteY116" fmla="*/ 1902833 h 2617208"/>
                <a:gd name="connsiteX117" fmla="*/ 159947 w 2376860"/>
                <a:gd name="connsiteY117" fmla="*/ 1912358 h 2617208"/>
                <a:gd name="connsiteX118" fmla="*/ 131372 w 2376860"/>
                <a:gd name="connsiteY118" fmla="*/ 1940934 h 2617208"/>
                <a:gd name="connsiteX119" fmla="*/ 102797 w 2376860"/>
                <a:gd name="connsiteY119" fmla="*/ 1952839 h 2617208"/>
                <a:gd name="connsiteX120" fmla="*/ 78985 w 2376860"/>
                <a:gd name="connsiteY120" fmla="*/ 1964745 h 2617208"/>
                <a:gd name="connsiteX121" fmla="*/ 45647 w 2376860"/>
                <a:gd name="connsiteY121" fmla="*/ 1981414 h 2617208"/>
                <a:gd name="connsiteX122" fmla="*/ 24215 w 2376860"/>
                <a:gd name="connsiteY122" fmla="*/ 1986177 h 2617208"/>
                <a:gd name="connsiteX123" fmla="*/ 403 w 2376860"/>
                <a:gd name="connsiteY123" fmla="*/ 1995702 h 2617208"/>
                <a:gd name="connsiteX124" fmla="*/ 12309 w 2376860"/>
                <a:gd name="connsiteY124" fmla="*/ 2036183 h 2617208"/>
                <a:gd name="connsiteX125" fmla="*/ 43265 w 2376860"/>
                <a:gd name="connsiteY125" fmla="*/ 2062377 h 2617208"/>
                <a:gd name="connsiteX126" fmla="*/ 67079 w 2376860"/>
                <a:gd name="connsiteY126" fmla="*/ 2079046 h 2617208"/>
                <a:gd name="connsiteX127" fmla="*/ 90890 w 2376860"/>
                <a:gd name="connsiteY127" fmla="*/ 2083808 h 2617208"/>
                <a:gd name="connsiteX128" fmla="*/ 114703 w 2376860"/>
                <a:gd name="connsiteY128" fmla="*/ 2105239 h 2617208"/>
                <a:gd name="connsiteX129" fmla="*/ 119466 w 2376860"/>
                <a:gd name="connsiteY129" fmla="*/ 2133815 h 2617208"/>
                <a:gd name="connsiteX130" fmla="*/ 126609 w 2376860"/>
                <a:gd name="connsiteY130" fmla="*/ 2155246 h 2617208"/>
                <a:gd name="connsiteX131" fmla="*/ 121847 w 2376860"/>
                <a:gd name="connsiteY131" fmla="*/ 2193346 h 2617208"/>
                <a:gd name="connsiteX132" fmla="*/ 112322 w 2376860"/>
                <a:gd name="connsiteY132" fmla="*/ 2212396 h 2617208"/>
                <a:gd name="connsiteX133" fmla="*/ 100416 w 2376860"/>
                <a:gd name="connsiteY133" fmla="*/ 2231445 h 2617208"/>
                <a:gd name="connsiteX134" fmla="*/ 71841 w 2376860"/>
                <a:gd name="connsiteY134" fmla="*/ 2233827 h 2617208"/>
                <a:gd name="connsiteX135" fmla="*/ 50409 w 2376860"/>
                <a:gd name="connsiteY135" fmla="*/ 2260021 h 2617208"/>
                <a:gd name="connsiteX136" fmla="*/ 21834 w 2376860"/>
                <a:gd name="connsiteY136" fmla="*/ 2274308 h 2617208"/>
                <a:gd name="connsiteX137" fmla="*/ 31359 w 2376860"/>
                <a:gd name="connsiteY137" fmla="*/ 2298121 h 2617208"/>
                <a:gd name="connsiteX138" fmla="*/ 21834 w 2376860"/>
                <a:gd name="connsiteY138" fmla="*/ 2331458 h 2617208"/>
                <a:gd name="connsiteX139" fmla="*/ 12309 w 2376860"/>
                <a:gd name="connsiteY139" fmla="*/ 2345746 h 2617208"/>
                <a:gd name="connsiteX140" fmla="*/ 374259 w 2376860"/>
                <a:gd name="connsiteY140" fmla="*/ 2617208 h 2617208"/>
                <a:gd name="connsiteX141" fmla="*/ 702872 w 2376860"/>
                <a:gd name="connsiteY141" fmla="*/ 2474333 h 2617208"/>
                <a:gd name="connsiteX0" fmla="*/ 702872 w 2373851"/>
                <a:gd name="connsiteY0" fmla="*/ 2474333 h 2617208"/>
                <a:gd name="connsiteX1" fmla="*/ 1067997 w 2373851"/>
                <a:gd name="connsiteY1" fmla="*/ 2039358 h 2617208"/>
                <a:gd name="connsiteX2" fmla="*/ 1243416 w 2373851"/>
                <a:gd name="connsiteY2" fmla="*/ 1624227 h 2617208"/>
                <a:gd name="connsiteX3" fmla="*/ 1525990 w 2373851"/>
                <a:gd name="connsiteY3" fmla="*/ 1274184 h 2617208"/>
                <a:gd name="connsiteX4" fmla="*/ 1956997 w 2373851"/>
                <a:gd name="connsiteY4" fmla="*/ 991608 h 2617208"/>
                <a:gd name="connsiteX5" fmla="*/ 2264177 w 2373851"/>
                <a:gd name="connsiteY5" fmla="*/ 800316 h 2617208"/>
                <a:gd name="connsiteX6" fmla="*/ 2335563 w 2373851"/>
                <a:gd name="connsiteY6" fmla="*/ 731280 h 2617208"/>
                <a:gd name="connsiteX7" fmla="*/ 2373663 w 2373851"/>
                <a:gd name="connsiteY7" fmla="*/ 657461 h 2617208"/>
                <a:gd name="connsiteX8" fmla="*/ 2352232 w 2373851"/>
                <a:gd name="connsiteY8" fmla="*/ 602693 h 2617208"/>
                <a:gd name="connsiteX9" fmla="*/ 2345088 w 2373851"/>
                <a:gd name="connsiteY9" fmla="*/ 552687 h 2617208"/>
                <a:gd name="connsiteX10" fmla="*/ 2307834 w 2373851"/>
                <a:gd name="connsiteY10" fmla="*/ 531233 h 2617208"/>
                <a:gd name="connsiteX11" fmla="*/ 2264972 w 2373851"/>
                <a:gd name="connsiteY11" fmla="*/ 512183 h 2617208"/>
                <a:gd name="connsiteX12" fmla="*/ 2241159 w 2373851"/>
                <a:gd name="connsiteY12" fmla="*/ 485990 h 2617208"/>
                <a:gd name="connsiteX13" fmla="*/ 2231634 w 2373851"/>
                <a:gd name="connsiteY13" fmla="*/ 464558 h 2617208"/>
                <a:gd name="connsiteX14" fmla="*/ 2212584 w 2373851"/>
                <a:gd name="connsiteY14" fmla="*/ 455033 h 2617208"/>
                <a:gd name="connsiteX15" fmla="*/ 2198297 w 2373851"/>
                <a:gd name="connsiteY15" fmla="*/ 445508 h 2617208"/>
                <a:gd name="connsiteX16" fmla="*/ 2179247 w 2373851"/>
                <a:gd name="connsiteY16" fmla="*/ 450271 h 2617208"/>
                <a:gd name="connsiteX17" fmla="*/ 2155434 w 2373851"/>
                <a:gd name="connsiteY17" fmla="*/ 426458 h 2617208"/>
                <a:gd name="connsiteX18" fmla="*/ 2136384 w 2373851"/>
                <a:gd name="connsiteY18" fmla="*/ 397883 h 2617208"/>
                <a:gd name="connsiteX19" fmla="*/ 2126859 w 2373851"/>
                <a:gd name="connsiteY19" fmla="*/ 369308 h 2617208"/>
                <a:gd name="connsiteX20" fmla="*/ 2103047 w 2373851"/>
                <a:gd name="connsiteY20" fmla="*/ 369308 h 2617208"/>
                <a:gd name="connsiteX21" fmla="*/ 2088759 w 2373851"/>
                <a:gd name="connsiteY21" fmla="*/ 355021 h 2617208"/>
                <a:gd name="connsiteX22" fmla="*/ 2050660 w 2373851"/>
                <a:gd name="connsiteY22" fmla="*/ 347877 h 2617208"/>
                <a:gd name="connsiteX23" fmla="*/ 2007797 w 2373851"/>
                <a:gd name="connsiteY23" fmla="*/ 335971 h 2617208"/>
                <a:gd name="connsiteX24" fmla="*/ 1976841 w 2373851"/>
                <a:gd name="connsiteY24" fmla="*/ 333589 h 2617208"/>
                <a:gd name="connsiteX25" fmla="*/ 1948266 w 2373851"/>
                <a:gd name="connsiteY25" fmla="*/ 328827 h 2617208"/>
                <a:gd name="connsiteX26" fmla="*/ 1926834 w 2373851"/>
                <a:gd name="connsiteY26" fmla="*/ 312158 h 2617208"/>
                <a:gd name="connsiteX27" fmla="*/ 1912547 w 2373851"/>
                <a:gd name="connsiteY27" fmla="*/ 316921 h 2617208"/>
                <a:gd name="connsiteX28" fmla="*/ 1841109 w 2373851"/>
                <a:gd name="connsiteY28" fmla="*/ 302633 h 2617208"/>
                <a:gd name="connsiteX29" fmla="*/ 1812534 w 2373851"/>
                <a:gd name="connsiteY29" fmla="*/ 293108 h 2617208"/>
                <a:gd name="connsiteX30" fmla="*/ 1798247 w 2373851"/>
                <a:gd name="connsiteY30" fmla="*/ 288346 h 2617208"/>
                <a:gd name="connsiteX31" fmla="*/ 1783959 w 2373851"/>
                <a:gd name="connsiteY31" fmla="*/ 297871 h 2617208"/>
                <a:gd name="connsiteX32" fmla="*/ 1769672 w 2373851"/>
                <a:gd name="connsiteY32" fmla="*/ 302633 h 2617208"/>
                <a:gd name="connsiteX33" fmla="*/ 1741097 w 2373851"/>
                <a:gd name="connsiteY33" fmla="*/ 331208 h 2617208"/>
                <a:gd name="connsiteX34" fmla="*/ 1717284 w 2373851"/>
                <a:gd name="connsiteY34" fmla="*/ 326446 h 2617208"/>
                <a:gd name="connsiteX35" fmla="*/ 1683947 w 2373851"/>
                <a:gd name="connsiteY35" fmla="*/ 316921 h 2617208"/>
                <a:gd name="connsiteX36" fmla="*/ 1650609 w 2373851"/>
                <a:gd name="connsiteY36" fmla="*/ 312158 h 2617208"/>
                <a:gd name="connsiteX37" fmla="*/ 1622034 w 2373851"/>
                <a:gd name="connsiteY37" fmla="*/ 307396 h 2617208"/>
                <a:gd name="connsiteX38" fmla="*/ 1581553 w 2373851"/>
                <a:gd name="connsiteY38" fmla="*/ 290727 h 2617208"/>
                <a:gd name="connsiteX39" fmla="*/ 1552978 w 2373851"/>
                <a:gd name="connsiteY39" fmla="*/ 290727 h 2617208"/>
                <a:gd name="connsiteX40" fmla="*/ 1541072 w 2373851"/>
                <a:gd name="connsiteY40" fmla="*/ 274058 h 2617208"/>
                <a:gd name="connsiteX41" fmla="*/ 1526784 w 2373851"/>
                <a:gd name="connsiteY41" fmla="*/ 255008 h 2617208"/>
                <a:gd name="connsiteX42" fmla="*/ 1522021 w 2373851"/>
                <a:gd name="connsiteY42" fmla="*/ 228814 h 2617208"/>
                <a:gd name="connsiteX43" fmla="*/ 1533929 w 2373851"/>
                <a:gd name="connsiteY43" fmla="*/ 200240 h 2617208"/>
                <a:gd name="connsiteX44" fmla="*/ 1564884 w 2373851"/>
                <a:gd name="connsiteY44" fmla="*/ 174046 h 2617208"/>
                <a:gd name="connsiteX45" fmla="*/ 1557740 w 2373851"/>
                <a:gd name="connsiteY45" fmla="*/ 147852 h 2617208"/>
                <a:gd name="connsiteX46" fmla="*/ 1564884 w 2373851"/>
                <a:gd name="connsiteY46" fmla="*/ 116895 h 2617208"/>
                <a:gd name="connsiteX47" fmla="*/ 1583934 w 2373851"/>
                <a:gd name="connsiteY47" fmla="*/ 93083 h 2617208"/>
                <a:gd name="connsiteX48" fmla="*/ 1588697 w 2373851"/>
                <a:gd name="connsiteY48" fmla="*/ 78796 h 2617208"/>
                <a:gd name="connsiteX49" fmla="*/ 1579172 w 2373851"/>
                <a:gd name="connsiteY49" fmla="*/ 64508 h 2617208"/>
                <a:gd name="connsiteX50" fmla="*/ 1545834 w 2373851"/>
                <a:gd name="connsiteY50" fmla="*/ 38314 h 2617208"/>
                <a:gd name="connsiteX51" fmla="*/ 1522022 w 2373851"/>
                <a:gd name="connsiteY51" fmla="*/ 35933 h 2617208"/>
                <a:gd name="connsiteX52" fmla="*/ 1507734 w 2373851"/>
                <a:gd name="connsiteY52" fmla="*/ 214 h 2617208"/>
                <a:gd name="connsiteX53" fmla="*/ 1365652 w 2373851"/>
                <a:gd name="connsiteY53" fmla="*/ 51808 h 2617208"/>
                <a:gd name="connsiteX54" fmla="*/ 984654 w 2373851"/>
                <a:gd name="connsiteY54" fmla="*/ 270089 h 2617208"/>
                <a:gd name="connsiteX55" fmla="*/ 783834 w 2373851"/>
                <a:gd name="connsiteY55" fmla="*/ 316921 h 2617208"/>
                <a:gd name="connsiteX56" fmla="*/ 712397 w 2373851"/>
                <a:gd name="connsiteY56" fmla="*/ 345496 h 2617208"/>
                <a:gd name="connsiteX57" fmla="*/ 702872 w 2373851"/>
                <a:gd name="connsiteY57" fmla="*/ 374071 h 2617208"/>
                <a:gd name="connsiteX58" fmla="*/ 698109 w 2373851"/>
                <a:gd name="connsiteY58" fmla="*/ 388358 h 2617208"/>
                <a:gd name="connsiteX59" fmla="*/ 683822 w 2373851"/>
                <a:gd name="connsiteY59" fmla="*/ 419314 h 2617208"/>
                <a:gd name="connsiteX60" fmla="*/ 702872 w 2373851"/>
                <a:gd name="connsiteY60" fmla="*/ 445508 h 2617208"/>
                <a:gd name="connsiteX61" fmla="*/ 731447 w 2373851"/>
                <a:gd name="connsiteY61" fmla="*/ 455033 h 2617208"/>
                <a:gd name="connsiteX62" fmla="*/ 740972 w 2373851"/>
                <a:gd name="connsiteY62" fmla="*/ 469321 h 2617208"/>
                <a:gd name="connsiteX63" fmla="*/ 745734 w 2373851"/>
                <a:gd name="connsiteY63" fmla="*/ 483608 h 2617208"/>
                <a:gd name="connsiteX64" fmla="*/ 745734 w 2373851"/>
                <a:gd name="connsiteY64" fmla="*/ 495514 h 2617208"/>
                <a:gd name="connsiteX65" fmla="*/ 748115 w 2373851"/>
                <a:gd name="connsiteY65" fmla="*/ 516946 h 2617208"/>
                <a:gd name="connsiteX66" fmla="*/ 755259 w 2373851"/>
                <a:gd name="connsiteY66" fmla="*/ 535996 h 2617208"/>
                <a:gd name="connsiteX67" fmla="*/ 745734 w 2373851"/>
                <a:gd name="connsiteY67" fmla="*/ 564571 h 2617208"/>
                <a:gd name="connsiteX68" fmla="*/ 736209 w 2373851"/>
                <a:gd name="connsiteY68" fmla="*/ 578858 h 2617208"/>
                <a:gd name="connsiteX69" fmla="*/ 736209 w 2373851"/>
                <a:gd name="connsiteY69" fmla="*/ 650296 h 2617208"/>
                <a:gd name="connsiteX70" fmla="*/ 740972 w 2373851"/>
                <a:gd name="connsiteY70" fmla="*/ 664583 h 2617208"/>
                <a:gd name="connsiteX71" fmla="*/ 745734 w 2373851"/>
                <a:gd name="connsiteY71" fmla="*/ 683633 h 2617208"/>
                <a:gd name="connsiteX72" fmla="*/ 760022 w 2373851"/>
                <a:gd name="connsiteY72" fmla="*/ 731258 h 2617208"/>
                <a:gd name="connsiteX73" fmla="*/ 764784 w 2373851"/>
                <a:gd name="connsiteY73" fmla="*/ 745546 h 2617208"/>
                <a:gd name="connsiteX74" fmla="*/ 771928 w 2373851"/>
                <a:gd name="connsiteY74" fmla="*/ 790789 h 2617208"/>
                <a:gd name="connsiteX75" fmla="*/ 750497 w 2373851"/>
                <a:gd name="connsiteY75" fmla="*/ 812221 h 2617208"/>
                <a:gd name="connsiteX76" fmla="*/ 731447 w 2373851"/>
                <a:gd name="connsiteY76" fmla="*/ 816983 h 2617208"/>
                <a:gd name="connsiteX77" fmla="*/ 712397 w 2373851"/>
                <a:gd name="connsiteY77" fmla="*/ 824127 h 2617208"/>
                <a:gd name="connsiteX78" fmla="*/ 683822 w 2373851"/>
                <a:gd name="connsiteY78" fmla="*/ 843177 h 2617208"/>
                <a:gd name="connsiteX79" fmla="*/ 674297 w 2373851"/>
                <a:gd name="connsiteY79" fmla="*/ 859846 h 2617208"/>
                <a:gd name="connsiteX80" fmla="*/ 660009 w 2373851"/>
                <a:gd name="connsiteY80" fmla="*/ 869371 h 2617208"/>
                <a:gd name="connsiteX81" fmla="*/ 650484 w 2373851"/>
                <a:gd name="connsiteY81" fmla="*/ 883658 h 2617208"/>
                <a:gd name="connsiteX82" fmla="*/ 640959 w 2373851"/>
                <a:gd name="connsiteY82" fmla="*/ 964621 h 2617208"/>
                <a:gd name="connsiteX83" fmla="*/ 626672 w 2373851"/>
                <a:gd name="connsiteY83" fmla="*/ 997958 h 2617208"/>
                <a:gd name="connsiteX84" fmla="*/ 593334 w 2373851"/>
                <a:gd name="connsiteY84" fmla="*/ 1012246 h 2617208"/>
                <a:gd name="connsiteX85" fmla="*/ 588572 w 2373851"/>
                <a:gd name="connsiteY85" fmla="*/ 1026533 h 2617208"/>
                <a:gd name="connsiteX86" fmla="*/ 593334 w 2373851"/>
                <a:gd name="connsiteY86" fmla="*/ 1040821 h 2617208"/>
                <a:gd name="connsiteX87" fmla="*/ 579047 w 2373851"/>
                <a:gd name="connsiteY87" fmla="*/ 1055108 h 2617208"/>
                <a:gd name="connsiteX88" fmla="*/ 569521 w 2373851"/>
                <a:gd name="connsiteY88" fmla="*/ 1097971 h 2617208"/>
                <a:gd name="connsiteX89" fmla="*/ 552854 w 2373851"/>
                <a:gd name="connsiteY89" fmla="*/ 1128926 h 2617208"/>
                <a:gd name="connsiteX90" fmla="*/ 533803 w 2373851"/>
                <a:gd name="connsiteY90" fmla="*/ 1150358 h 2617208"/>
                <a:gd name="connsiteX91" fmla="*/ 519515 w 2373851"/>
                <a:gd name="connsiteY91" fmla="*/ 1178933 h 2617208"/>
                <a:gd name="connsiteX92" fmla="*/ 498084 w 2373851"/>
                <a:gd name="connsiteY92" fmla="*/ 1226558 h 2617208"/>
                <a:gd name="connsiteX93" fmla="*/ 493322 w 2373851"/>
                <a:gd name="connsiteY93" fmla="*/ 1240846 h 2617208"/>
                <a:gd name="connsiteX94" fmla="*/ 474272 w 2373851"/>
                <a:gd name="connsiteY94" fmla="*/ 1274183 h 2617208"/>
                <a:gd name="connsiteX95" fmla="*/ 464747 w 2373851"/>
                <a:gd name="connsiteY95" fmla="*/ 1293233 h 2617208"/>
                <a:gd name="connsiteX96" fmla="*/ 459984 w 2373851"/>
                <a:gd name="connsiteY96" fmla="*/ 1307521 h 2617208"/>
                <a:gd name="connsiteX97" fmla="*/ 450459 w 2373851"/>
                <a:gd name="connsiteY97" fmla="*/ 1321808 h 2617208"/>
                <a:gd name="connsiteX98" fmla="*/ 436172 w 2373851"/>
                <a:gd name="connsiteY98" fmla="*/ 1359908 h 2617208"/>
                <a:gd name="connsiteX99" fmla="*/ 412359 w 2373851"/>
                <a:gd name="connsiteY99" fmla="*/ 1402771 h 2617208"/>
                <a:gd name="connsiteX100" fmla="*/ 398072 w 2373851"/>
                <a:gd name="connsiteY100" fmla="*/ 1436109 h 2617208"/>
                <a:gd name="connsiteX101" fmla="*/ 393310 w 2373851"/>
                <a:gd name="connsiteY101" fmla="*/ 1464683 h 2617208"/>
                <a:gd name="connsiteX102" fmla="*/ 379022 w 2373851"/>
                <a:gd name="connsiteY102" fmla="*/ 1526596 h 2617208"/>
                <a:gd name="connsiteX103" fmla="*/ 374259 w 2373851"/>
                <a:gd name="connsiteY103" fmla="*/ 1564696 h 2617208"/>
                <a:gd name="connsiteX104" fmla="*/ 369497 w 2373851"/>
                <a:gd name="connsiteY104" fmla="*/ 1578983 h 2617208"/>
                <a:gd name="connsiteX105" fmla="*/ 357591 w 2373851"/>
                <a:gd name="connsiteY105" fmla="*/ 1614702 h 2617208"/>
                <a:gd name="connsiteX106" fmla="*/ 343303 w 2373851"/>
                <a:gd name="connsiteY106" fmla="*/ 1659946 h 2617208"/>
                <a:gd name="connsiteX107" fmla="*/ 336159 w 2373851"/>
                <a:gd name="connsiteY107" fmla="*/ 1683758 h 2617208"/>
                <a:gd name="connsiteX108" fmla="*/ 326634 w 2373851"/>
                <a:gd name="connsiteY108" fmla="*/ 1698046 h 2617208"/>
                <a:gd name="connsiteX109" fmla="*/ 321872 w 2373851"/>
                <a:gd name="connsiteY109" fmla="*/ 1712333 h 2617208"/>
                <a:gd name="connsiteX110" fmla="*/ 307584 w 2373851"/>
                <a:gd name="connsiteY110" fmla="*/ 1721858 h 2617208"/>
                <a:gd name="connsiteX111" fmla="*/ 293297 w 2373851"/>
                <a:gd name="connsiteY111" fmla="*/ 1750433 h 2617208"/>
                <a:gd name="connsiteX112" fmla="*/ 283772 w 2373851"/>
                <a:gd name="connsiteY112" fmla="*/ 1779008 h 2617208"/>
                <a:gd name="connsiteX113" fmla="*/ 267103 w 2373851"/>
                <a:gd name="connsiteY113" fmla="*/ 1809965 h 2617208"/>
                <a:gd name="connsiteX114" fmla="*/ 231384 w 2373851"/>
                <a:gd name="connsiteY114" fmla="*/ 1845683 h 2617208"/>
                <a:gd name="connsiteX115" fmla="*/ 207572 w 2373851"/>
                <a:gd name="connsiteY115" fmla="*/ 1869496 h 2617208"/>
                <a:gd name="connsiteX116" fmla="*/ 202809 w 2373851"/>
                <a:gd name="connsiteY116" fmla="*/ 1883783 h 2617208"/>
                <a:gd name="connsiteX117" fmla="*/ 174234 w 2373851"/>
                <a:gd name="connsiteY117" fmla="*/ 1902833 h 2617208"/>
                <a:gd name="connsiteX118" fmla="*/ 159947 w 2373851"/>
                <a:gd name="connsiteY118" fmla="*/ 1912358 h 2617208"/>
                <a:gd name="connsiteX119" fmla="*/ 131372 w 2373851"/>
                <a:gd name="connsiteY119" fmla="*/ 1940934 h 2617208"/>
                <a:gd name="connsiteX120" fmla="*/ 102797 w 2373851"/>
                <a:gd name="connsiteY120" fmla="*/ 1952839 h 2617208"/>
                <a:gd name="connsiteX121" fmla="*/ 78985 w 2373851"/>
                <a:gd name="connsiteY121" fmla="*/ 1964745 h 2617208"/>
                <a:gd name="connsiteX122" fmla="*/ 45647 w 2373851"/>
                <a:gd name="connsiteY122" fmla="*/ 1981414 h 2617208"/>
                <a:gd name="connsiteX123" fmla="*/ 24215 w 2373851"/>
                <a:gd name="connsiteY123" fmla="*/ 1986177 h 2617208"/>
                <a:gd name="connsiteX124" fmla="*/ 403 w 2373851"/>
                <a:gd name="connsiteY124" fmla="*/ 1995702 h 2617208"/>
                <a:gd name="connsiteX125" fmla="*/ 12309 w 2373851"/>
                <a:gd name="connsiteY125" fmla="*/ 2036183 h 2617208"/>
                <a:gd name="connsiteX126" fmla="*/ 43265 w 2373851"/>
                <a:gd name="connsiteY126" fmla="*/ 2062377 h 2617208"/>
                <a:gd name="connsiteX127" fmla="*/ 67079 w 2373851"/>
                <a:gd name="connsiteY127" fmla="*/ 2079046 h 2617208"/>
                <a:gd name="connsiteX128" fmla="*/ 90890 w 2373851"/>
                <a:gd name="connsiteY128" fmla="*/ 2083808 h 2617208"/>
                <a:gd name="connsiteX129" fmla="*/ 114703 w 2373851"/>
                <a:gd name="connsiteY129" fmla="*/ 2105239 h 2617208"/>
                <a:gd name="connsiteX130" fmla="*/ 119466 w 2373851"/>
                <a:gd name="connsiteY130" fmla="*/ 2133815 h 2617208"/>
                <a:gd name="connsiteX131" fmla="*/ 126609 w 2373851"/>
                <a:gd name="connsiteY131" fmla="*/ 2155246 h 2617208"/>
                <a:gd name="connsiteX132" fmla="*/ 121847 w 2373851"/>
                <a:gd name="connsiteY132" fmla="*/ 2193346 h 2617208"/>
                <a:gd name="connsiteX133" fmla="*/ 112322 w 2373851"/>
                <a:gd name="connsiteY133" fmla="*/ 2212396 h 2617208"/>
                <a:gd name="connsiteX134" fmla="*/ 100416 w 2373851"/>
                <a:gd name="connsiteY134" fmla="*/ 2231445 h 2617208"/>
                <a:gd name="connsiteX135" fmla="*/ 71841 w 2373851"/>
                <a:gd name="connsiteY135" fmla="*/ 2233827 h 2617208"/>
                <a:gd name="connsiteX136" fmla="*/ 50409 w 2373851"/>
                <a:gd name="connsiteY136" fmla="*/ 2260021 h 2617208"/>
                <a:gd name="connsiteX137" fmla="*/ 21834 w 2373851"/>
                <a:gd name="connsiteY137" fmla="*/ 2274308 h 2617208"/>
                <a:gd name="connsiteX138" fmla="*/ 31359 w 2373851"/>
                <a:gd name="connsiteY138" fmla="*/ 2298121 h 2617208"/>
                <a:gd name="connsiteX139" fmla="*/ 21834 w 2373851"/>
                <a:gd name="connsiteY139" fmla="*/ 2331458 h 2617208"/>
                <a:gd name="connsiteX140" fmla="*/ 12309 w 2373851"/>
                <a:gd name="connsiteY140" fmla="*/ 2345746 h 2617208"/>
                <a:gd name="connsiteX141" fmla="*/ 374259 w 2373851"/>
                <a:gd name="connsiteY141" fmla="*/ 2617208 h 2617208"/>
                <a:gd name="connsiteX142" fmla="*/ 702872 w 2373851"/>
                <a:gd name="connsiteY142" fmla="*/ 2474333 h 2617208"/>
                <a:gd name="connsiteX0" fmla="*/ 702872 w 2373851"/>
                <a:gd name="connsiteY0" fmla="*/ 2474333 h 2617208"/>
                <a:gd name="connsiteX1" fmla="*/ 1067997 w 2373851"/>
                <a:gd name="connsiteY1" fmla="*/ 2039358 h 2617208"/>
                <a:gd name="connsiteX2" fmla="*/ 1243416 w 2373851"/>
                <a:gd name="connsiteY2" fmla="*/ 1624227 h 2617208"/>
                <a:gd name="connsiteX3" fmla="*/ 1525990 w 2373851"/>
                <a:gd name="connsiteY3" fmla="*/ 1274184 h 2617208"/>
                <a:gd name="connsiteX4" fmla="*/ 1956997 w 2373851"/>
                <a:gd name="connsiteY4" fmla="*/ 991608 h 2617208"/>
                <a:gd name="connsiteX5" fmla="*/ 2264177 w 2373851"/>
                <a:gd name="connsiteY5" fmla="*/ 800316 h 2617208"/>
                <a:gd name="connsiteX6" fmla="*/ 2349850 w 2373851"/>
                <a:gd name="connsiteY6" fmla="*/ 759855 h 2617208"/>
                <a:gd name="connsiteX7" fmla="*/ 2373663 w 2373851"/>
                <a:gd name="connsiteY7" fmla="*/ 657461 h 2617208"/>
                <a:gd name="connsiteX8" fmla="*/ 2352232 w 2373851"/>
                <a:gd name="connsiteY8" fmla="*/ 602693 h 2617208"/>
                <a:gd name="connsiteX9" fmla="*/ 2345088 w 2373851"/>
                <a:gd name="connsiteY9" fmla="*/ 552687 h 2617208"/>
                <a:gd name="connsiteX10" fmla="*/ 2307834 w 2373851"/>
                <a:gd name="connsiteY10" fmla="*/ 531233 h 2617208"/>
                <a:gd name="connsiteX11" fmla="*/ 2264972 w 2373851"/>
                <a:gd name="connsiteY11" fmla="*/ 512183 h 2617208"/>
                <a:gd name="connsiteX12" fmla="*/ 2241159 w 2373851"/>
                <a:gd name="connsiteY12" fmla="*/ 485990 h 2617208"/>
                <a:gd name="connsiteX13" fmla="*/ 2231634 w 2373851"/>
                <a:gd name="connsiteY13" fmla="*/ 464558 h 2617208"/>
                <a:gd name="connsiteX14" fmla="*/ 2212584 w 2373851"/>
                <a:gd name="connsiteY14" fmla="*/ 455033 h 2617208"/>
                <a:gd name="connsiteX15" fmla="*/ 2198297 w 2373851"/>
                <a:gd name="connsiteY15" fmla="*/ 445508 h 2617208"/>
                <a:gd name="connsiteX16" fmla="*/ 2179247 w 2373851"/>
                <a:gd name="connsiteY16" fmla="*/ 450271 h 2617208"/>
                <a:gd name="connsiteX17" fmla="*/ 2155434 w 2373851"/>
                <a:gd name="connsiteY17" fmla="*/ 426458 h 2617208"/>
                <a:gd name="connsiteX18" fmla="*/ 2136384 w 2373851"/>
                <a:gd name="connsiteY18" fmla="*/ 397883 h 2617208"/>
                <a:gd name="connsiteX19" fmla="*/ 2126859 w 2373851"/>
                <a:gd name="connsiteY19" fmla="*/ 369308 h 2617208"/>
                <a:gd name="connsiteX20" fmla="*/ 2103047 w 2373851"/>
                <a:gd name="connsiteY20" fmla="*/ 369308 h 2617208"/>
                <a:gd name="connsiteX21" fmla="*/ 2088759 w 2373851"/>
                <a:gd name="connsiteY21" fmla="*/ 355021 h 2617208"/>
                <a:gd name="connsiteX22" fmla="*/ 2050660 w 2373851"/>
                <a:gd name="connsiteY22" fmla="*/ 347877 h 2617208"/>
                <a:gd name="connsiteX23" fmla="*/ 2007797 w 2373851"/>
                <a:gd name="connsiteY23" fmla="*/ 335971 h 2617208"/>
                <a:gd name="connsiteX24" fmla="*/ 1976841 w 2373851"/>
                <a:gd name="connsiteY24" fmla="*/ 333589 h 2617208"/>
                <a:gd name="connsiteX25" fmla="*/ 1948266 w 2373851"/>
                <a:gd name="connsiteY25" fmla="*/ 328827 h 2617208"/>
                <a:gd name="connsiteX26" fmla="*/ 1926834 w 2373851"/>
                <a:gd name="connsiteY26" fmla="*/ 312158 h 2617208"/>
                <a:gd name="connsiteX27" fmla="*/ 1912547 w 2373851"/>
                <a:gd name="connsiteY27" fmla="*/ 316921 h 2617208"/>
                <a:gd name="connsiteX28" fmla="*/ 1841109 w 2373851"/>
                <a:gd name="connsiteY28" fmla="*/ 302633 h 2617208"/>
                <a:gd name="connsiteX29" fmla="*/ 1812534 w 2373851"/>
                <a:gd name="connsiteY29" fmla="*/ 293108 h 2617208"/>
                <a:gd name="connsiteX30" fmla="*/ 1798247 w 2373851"/>
                <a:gd name="connsiteY30" fmla="*/ 288346 h 2617208"/>
                <a:gd name="connsiteX31" fmla="*/ 1783959 w 2373851"/>
                <a:gd name="connsiteY31" fmla="*/ 297871 h 2617208"/>
                <a:gd name="connsiteX32" fmla="*/ 1769672 w 2373851"/>
                <a:gd name="connsiteY32" fmla="*/ 302633 h 2617208"/>
                <a:gd name="connsiteX33" fmla="*/ 1741097 w 2373851"/>
                <a:gd name="connsiteY33" fmla="*/ 331208 h 2617208"/>
                <a:gd name="connsiteX34" fmla="*/ 1717284 w 2373851"/>
                <a:gd name="connsiteY34" fmla="*/ 326446 h 2617208"/>
                <a:gd name="connsiteX35" fmla="*/ 1683947 w 2373851"/>
                <a:gd name="connsiteY35" fmla="*/ 316921 h 2617208"/>
                <a:gd name="connsiteX36" fmla="*/ 1650609 w 2373851"/>
                <a:gd name="connsiteY36" fmla="*/ 312158 h 2617208"/>
                <a:gd name="connsiteX37" fmla="*/ 1622034 w 2373851"/>
                <a:gd name="connsiteY37" fmla="*/ 307396 h 2617208"/>
                <a:gd name="connsiteX38" fmla="*/ 1581553 w 2373851"/>
                <a:gd name="connsiteY38" fmla="*/ 290727 h 2617208"/>
                <a:gd name="connsiteX39" fmla="*/ 1552978 w 2373851"/>
                <a:gd name="connsiteY39" fmla="*/ 290727 h 2617208"/>
                <a:gd name="connsiteX40" fmla="*/ 1541072 w 2373851"/>
                <a:gd name="connsiteY40" fmla="*/ 274058 h 2617208"/>
                <a:gd name="connsiteX41" fmla="*/ 1526784 w 2373851"/>
                <a:gd name="connsiteY41" fmla="*/ 255008 h 2617208"/>
                <a:gd name="connsiteX42" fmla="*/ 1522021 w 2373851"/>
                <a:gd name="connsiteY42" fmla="*/ 228814 h 2617208"/>
                <a:gd name="connsiteX43" fmla="*/ 1533929 w 2373851"/>
                <a:gd name="connsiteY43" fmla="*/ 200240 h 2617208"/>
                <a:gd name="connsiteX44" fmla="*/ 1564884 w 2373851"/>
                <a:gd name="connsiteY44" fmla="*/ 174046 h 2617208"/>
                <a:gd name="connsiteX45" fmla="*/ 1557740 w 2373851"/>
                <a:gd name="connsiteY45" fmla="*/ 147852 h 2617208"/>
                <a:gd name="connsiteX46" fmla="*/ 1564884 w 2373851"/>
                <a:gd name="connsiteY46" fmla="*/ 116895 h 2617208"/>
                <a:gd name="connsiteX47" fmla="*/ 1583934 w 2373851"/>
                <a:gd name="connsiteY47" fmla="*/ 93083 h 2617208"/>
                <a:gd name="connsiteX48" fmla="*/ 1588697 w 2373851"/>
                <a:gd name="connsiteY48" fmla="*/ 78796 h 2617208"/>
                <a:gd name="connsiteX49" fmla="*/ 1579172 w 2373851"/>
                <a:gd name="connsiteY49" fmla="*/ 64508 h 2617208"/>
                <a:gd name="connsiteX50" fmla="*/ 1545834 w 2373851"/>
                <a:gd name="connsiteY50" fmla="*/ 38314 h 2617208"/>
                <a:gd name="connsiteX51" fmla="*/ 1522022 w 2373851"/>
                <a:gd name="connsiteY51" fmla="*/ 35933 h 2617208"/>
                <a:gd name="connsiteX52" fmla="*/ 1507734 w 2373851"/>
                <a:gd name="connsiteY52" fmla="*/ 214 h 2617208"/>
                <a:gd name="connsiteX53" fmla="*/ 1365652 w 2373851"/>
                <a:gd name="connsiteY53" fmla="*/ 51808 h 2617208"/>
                <a:gd name="connsiteX54" fmla="*/ 984654 w 2373851"/>
                <a:gd name="connsiteY54" fmla="*/ 270089 h 2617208"/>
                <a:gd name="connsiteX55" fmla="*/ 783834 w 2373851"/>
                <a:gd name="connsiteY55" fmla="*/ 316921 h 2617208"/>
                <a:gd name="connsiteX56" fmla="*/ 712397 w 2373851"/>
                <a:gd name="connsiteY56" fmla="*/ 345496 h 2617208"/>
                <a:gd name="connsiteX57" fmla="*/ 702872 w 2373851"/>
                <a:gd name="connsiteY57" fmla="*/ 374071 h 2617208"/>
                <a:gd name="connsiteX58" fmla="*/ 698109 w 2373851"/>
                <a:gd name="connsiteY58" fmla="*/ 388358 h 2617208"/>
                <a:gd name="connsiteX59" fmla="*/ 683822 w 2373851"/>
                <a:gd name="connsiteY59" fmla="*/ 419314 h 2617208"/>
                <a:gd name="connsiteX60" fmla="*/ 702872 w 2373851"/>
                <a:gd name="connsiteY60" fmla="*/ 445508 h 2617208"/>
                <a:gd name="connsiteX61" fmla="*/ 731447 w 2373851"/>
                <a:gd name="connsiteY61" fmla="*/ 455033 h 2617208"/>
                <a:gd name="connsiteX62" fmla="*/ 740972 w 2373851"/>
                <a:gd name="connsiteY62" fmla="*/ 469321 h 2617208"/>
                <a:gd name="connsiteX63" fmla="*/ 745734 w 2373851"/>
                <a:gd name="connsiteY63" fmla="*/ 483608 h 2617208"/>
                <a:gd name="connsiteX64" fmla="*/ 745734 w 2373851"/>
                <a:gd name="connsiteY64" fmla="*/ 495514 h 2617208"/>
                <a:gd name="connsiteX65" fmla="*/ 748115 w 2373851"/>
                <a:gd name="connsiteY65" fmla="*/ 516946 h 2617208"/>
                <a:gd name="connsiteX66" fmla="*/ 755259 w 2373851"/>
                <a:gd name="connsiteY66" fmla="*/ 535996 h 2617208"/>
                <a:gd name="connsiteX67" fmla="*/ 745734 w 2373851"/>
                <a:gd name="connsiteY67" fmla="*/ 564571 h 2617208"/>
                <a:gd name="connsiteX68" fmla="*/ 736209 w 2373851"/>
                <a:gd name="connsiteY68" fmla="*/ 578858 h 2617208"/>
                <a:gd name="connsiteX69" fmla="*/ 736209 w 2373851"/>
                <a:gd name="connsiteY69" fmla="*/ 650296 h 2617208"/>
                <a:gd name="connsiteX70" fmla="*/ 740972 w 2373851"/>
                <a:gd name="connsiteY70" fmla="*/ 664583 h 2617208"/>
                <a:gd name="connsiteX71" fmla="*/ 745734 w 2373851"/>
                <a:gd name="connsiteY71" fmla="*/ 683633 h 2617208"/>
                <a:gd name="connsiteX72" fmla="*/ 760022 w 2373851"/>
                <a:gd name="connsiteY72" fmla="*/ 731258 h 2617208"/>
                <a:gd name="connsiteX73" fmla="*/ 764784 w 2373851"/>
                <a:gd name="connsiteY73" fmla="*/ 745546 h 2617208"/>
                <a:gd name="connsiteX74" fmla="*/ 771928 w 2373851"/>
                <a:gd name="connsiteY74" fmla="*/ 790789 h 2617208"/>
                <a:gd name="connsiteX75" fmla="*/ 750497 w 2373851"/>
                <a:gd name="connsiteY75" fmla="*/ 812221 h 2617208"/>
                <a:gd name="connsiteX76" fmla="*/ 731447 w 2373851"/>
                <a:gd name="connsiteY76" fmla="*/ 816983 h 2617208"/>
                <a:gd name="connsiteX77" fmla="*/ 712397 w 2373851"/>
                <a:gd name="connsiteY77" fmla="*/ 824127 h 2617208"/>
                <a:gd name="connsiteX78" fmla="*/ 683822 w 2373851"/>
                <a:gd name="connsiteY78" fmla="*/ 843177 h 2617208"/>
                <a:gd name="connsiteX79" fmla="*/ 674297 w 2373851"/>
                <a:gd name="connsiteY79" fmla="*/ 859846 h 2617208"/>
                <a:gd name="connsiteX80" fmla="*/ 660009 w 2373851"/>
                <a:gd name="connsiteY80" fmla="*/ 869371 h 2617208"/>
                <a:gd name="connsiteX81" fmla="*/ 650484 w 2373851"/>
                <a:gd name="connsiteY81" fmla="*/ 883658 h 2617208"/>
                <a:gd name="connsiteX82" fmla="*/ 640959 w 2373851"/>
                <a:gd name="connsiteY82" fmla="*/ 964621 h 2617208"/>
                <a:gd name="connsiteX83" fmla="*/ 626672 w 2373851"/>
                <a:gd name="connsiteY83" fmla="*/ 997958 h 2617208"/>
                <a:gd name="connsiteX84" fmla="*/ 593334 w 2373851"/>
                <a:gd name="connsiteY84" fmla="*/ 1012246 h 2617208"/>
                <a:gd name="connsiteX85" fmla="*/ 588572 w 2373851"/>
                <a:gd name="connsiteY85" fmla="*/ 1026533 h 2617208"/>
                <a:gd name="connsiteX86" fmla="*/ 593334 w 2373851"/>
                <a:gd name="connsiteY86" fmla="*/ 1040821 h 2617208"/>
                <a:gd name="connsiteX87" fmla="*/ 579047 w 2373851"/>
                <a:gd name="connsiteY87" fmla="*/ 1055108 h 2617208"/>
                <a:gd name="connsiteX88" fmla="*/ 569521 w 2373851"/>
                <a:gd name="connsiteY88" fmla="*/ 1097971 h 2617208"/>
                <a:gd name="connsiteX89" fmla="*/ 552854 w 2373851"/>
                <a:gd name="connsiteY89" fmla="*/ 1128926 h 2617208"/>
                <a:gd name="connsiteX90" fmla="*/ 533803 w 2373851"/>
                <a:gd name="connsiteY90" fmla="*/ 1150358 h 2617208"/>
                <a:gd name="connsiteX91" fmla="*/ 519515 w 2373851"/>
                <a:gd name="connsiteY91" fmla="*/ 1178933 h 2617208"/>
                <a:gd name="connsiteX92" fmla="*/ 498084 w 2373851"/>
                <a:gd name="connsiteY92" fmla="*/ 1226558 h 2617208"/>
                <a:gd name="connsiteX93" fmla="*/ 493322 w 2373851"/>
                <a:gd name="connsiteY93" fmla="*/ 1240846 h 2617208"/>
                <a:gd name="connsiteX94" fmla="*/ 474272 w 2373851"/>
                <a:gd name="connsiteY94" fmla="*/ 1274183 h 2617208"/>
                <a:gd name="connsiteX95" fmla="*/ 464747 w 2373851"/>
                <a:gd name="connsiteY95" fmla="*/ 1293233 h 2617208"/>
                <a:gd name="connsiteX96" fmla="*/ 459984 w 2373851"/>
                <a:gd name="connsiteY96" fmla="*/ 1307521 h 2617208"/>
                <a:gd name="connsiteX97" fmla="*/ 450459 w 2373851"/>
                <a:gd name="connsiteY97" fmla="*/ 1321808 h 2617208"/>
                <a:gd name="connsiteX98" fmla="*/ 436172 w 2373851"/>
                <a:gd name="connsiteY98" fmla="*/ 1359908 h 2617208"/>
                <a:gd name="connsiteX99" fmla="*/ 412359 w 2373851"/>
                <a:gd name="connsiteY99" fmla="*/ 1402771 h 2617208"/>
                <a:gd name="connsiteX100" fmla="*/ 398072 w 2373851"/>
                <a:gd name="connsiteY100" fmla="*/ 1436109 h 2617208"/>
                <a:gd name="connsiteX101" fmla="*/ 393310 w 2373851"/>
                <a:gd name="connsiteY101" fmla="*/ 1464683 h 2617208"/>
                <a:gd name="connsiteX102" fmla="*/ 379022 w 2373851"/>
                <a:gd name="connsiteY102" fmla="*/ 1526596 h 2617208"/>
                <a:gd name="connsiteX103" fmla="*/ 374259 w 2373851"/>
                <a:gd name="connsiteY103" fmla="*/ 1564696 h 2617208"/>
                <a:gd name="connsiteX104" fmla="*/ 369497 w 2373851"/>
                <a:gd name="connsiteY104" fmla="*/ 1578983 h 2617208"/>
                <a:gd name="connsiteX105" fmla="*/ 357591 w 2373851"/>
                <a:gd name="connsiteY105" fmla="*/ 1614702 h 2617208"/>
                <a:gd name="connsiteX106" fmla="*/ 343303 w 2373851"/>
                <a:gd name="connsiteY106" fmla="*/ 1659946 h 2617208"/>
                <a:gd name="connsiteX107" fmla="*/ 336159 w 2373851"/>
                <a:gd name="connsiteY107" fmla="*/ 1683758 h 2617208"/>
                <a:gd name="connsiteX108" fmla="*/ 326634 w 2373851"/>
                <a:gd name="connsiteY108" fmla="*/ 1698046 h 2617208"/>
                <a:gd name="connsiteX109" fmla="*/ 321872 w 2373851"/>
                <a:gd name="connsiteY109" fmla="*/ 1712333 h 2617208"/>
                <a:gd name="connsiteX110" fmla="*/ 307584 w 2373851"/>
                <a:gd name="connsiteY110" fmla="*/ 1721858 h 2617208"/>
                <a:gd name="connsiteX111" fmla="*/ 293297 w 2373851"/>
                <a:gd name="connsiteY111" fmla="*/ 1750433 h 2617208"/>
                <a:gd name="connsiteX112" fmla="*/ 283772 w 2373851"/>
                <a:gd name="connsiteY112" fmla="*/ 1779008 h 2617208"/>
                <a:gd name="connsiteX113" fmla="*/ 267103 w 2373851"/>
                <a:gd name="connsiteY113" fmla="*/ 1809965 h 2617208"/>
                <a:gd name="connsiteX114" fmla="*/ 231384 w 2373851"/>
                <a:gd name="connsiteY114" fmla="*/ 1845683 h 2617208"/>
                <a:gd name="connsiteX115" fmla="*/ 207572 w 2373851"/>
                <a:gd name="connsiteY115" fmla="*/ 1869496 h 2617208"/>
                <a:gd name="connsiteX116" fmla="*/ 202809 w 2373851"/>
                <a:gd name="connsiteY116" fmla="*/ 1883783 h 2617208"/>
                <a:gd name="connsiteX117" fmla="*/ 174234 w 2373851"/>
                <a:gd name="connsiteY117" fmla="*/ 1902833 h 2617208"/>
                <a:gd name="connsiteX118" fmla="*/ 159947 w 2373851"/>
                <a:gd name="connsiteY118" fmla="*/ 1912358 h 2617208"/>
                <a:gd name="connsiteX119" fmla="*/ 131372 w 2373851"/>
                <a:gd name="connsiteY119" fmla="*/ 1940934 h 2617208"/>
                <a:gd name="connsiteX120" fmla="*/ 102797 w 2373851"/>
                <a:gd name="connsiteY120" fmla="*/ 1952839 h 2617208"/>
                <a:gd name="connsiteX121" fmla="*/ 78985 w 2373851"/>
                <a:gd name="connsiteY121" fmla="*/ 1964745 h 2617208"/>
                <a:gd name="connsiteX122" fmla="*/ 45647 w 2373851"/>
                <a:gd name="connsiteY122" fmla="*/ 1981414 h 2617208"/>
                <a:gd name="connsiteX123" fmla="*/ 24215 w 2373851"/>
                <a:gd name="connsiteY123" fmla="*/ 1986177 h 2617208"/>
                <a:gd name="connsiteX124" fmla="*/ 403 w 2373851"/>
                <a:gd name="connsiteY124" fmla="*/ 1995702 h 2617208"/>
                <a:gd name="connsiteX125" fmla="*/ 12309 w 2373851"/>
                <a:gd name="connsiteY125" fmla="*/ 2036183 h 2617208"/>
                <a:gd name="connsiteX126" fmla="*/ 43265 w 2373851"/>
                <a:gd name="connsiteY126" fmla="*/ 2062377 h 2617208"/>
                <a:gd name="connsiteX127" fmla="*/ 67079 w 2373851"/>
                <a:gd name="connsiteY127" fmla="*/ 2079046 h 2617208"/>
                <a:gd name="connsiteX128" fmla="*/ 90890 w 2373851"/>
                <a:gd name="connsiteY128" fmla="*/ 2083808 h 2617208"/>
                <a:gd name="connsiteX129" fmla="*/ 114703 w 2373851"/>
                <a:gd name="connsiteY129" fmla="*/ 2105239 h 2617208"/>
                <a:gd name="connsiteX130" fmla="*/ 119466 w 2373851"/>
                <a:gd name="connsiteY130" fmla="*/ 2133815 h 2617208"/>
                <a:gd name="connsiteX131" fmla="*/ 126609 w 2373851"/>
                <a:gd name="connsiteY131" fmla="*/ 2155246 h 2617208"/>
                <a:gd name="connsiteX132" fmla="*/ 121847 w 2373851"/>
                <a:gd name="connsiteY132" fmla="*/ 2193346 h 2617208"/>
                <a:gd name="connsiteX133" fmla="*/ 112322 w 2373851"/>
                <a:gd name="connsiteY133" fmla="*/ 2212396 h 2617208"/>
                <a:gd name="connsiteX134" fmla="*/ 100416 w 2373851"/>
                <a:gd name="connsiteY134" fmla="*/ 2231445 h 2617208"/>
                <a:gd name="connsiteX135" fmla="*/ 71841 w 2373851"/>
                <a:gd name="connsiteY135" fmla="*/ 2233827 h 2617208"/>
                <a:gd name="connsiteX136" fmla="*/ 50409 w 2373851"/>
                <a:gd name="connsiteY136" fmla="*/ 2260021 h 2617208"/>
                <a:gd name="connsiteX137" fmla="*/ 21834 w 2373851"/>
                <a:gd name="connsiteY137" fmla="*/ 2274308 h 2617208"/>
                <a:gd name="connsiteX138" fmla="*/ 31359 w 2373851"/>
                <a:gd name="connsiteY138" fmla="*/ 2298121 h 2617208"/>
                <a:gd name="connsiteX139" fmla="*/ 21834 w 2373851"/>
                <a:gd name="connsiteY139" fmla="*/ 2331458 h 2617208"/>
                <a:gd name="connsiteX140" fmla="*/ 12309 w 2373851"/>
                <a:gd name="connsiteY140" fmla="*/ 2345746 h 2617208"/>
                <a:gd name="connsiteX141" fmla="*/ 374259 w 2373851"/>
                <a:gd name="connsiteY141" fmla="*/ 2617208 h 2617208"/>
                <a:gd name="connsiteX142" fmla="*/ 702872 w 2373851"/>
                <a:gd name="connsiteY142" fmla="*/ 2474333 h 2617208"/>
                <a:gd name="connsiteX0" fmla="*/ 702872 w 2373851"/>
                <a:gd name="connsiteY0" fmla="*/ 2474333 h 2617208"/>
                <a:gd name="connsiteX1" fmla="*/ 1067997 w 2373851"/>
                <a:gd name="connsiteY1" fmla="*/ 2039358 h 2617208"/>
                <a:gd name="connsiteX2" fmla="*/ 1243416 w 2373851"/>
                <a:gd name="connsiteY2" fmla="*/ 1624227 h 2617208"/>
                <a:gd name="connsiteX3" fmla="*/ 1525990 w 2373851"/>
                <a:gd name="connsiteY3" fmla="*/ 1274184 h 2617208"/>
                <a:gd name="connsiteX4" fmla="*/ 1956997 w 2373851"/>
                <a:gd name="connsiteY4" fmla="*/ 991608 h 2617208"/>
                <a:gd name="connsiteX5" fmla="*/ 2264177 w 2373851"/>
                <a:gd name="connsiteY5" fmla="*/ 800316 h 2617208"/>
                <a:gd name="connsiteX6" fmla="*/ 2349850 w 2373851"/>
                <a:gd name="connsiteY6" fmla="*/ 759855 h 2617208"/>
                <a:gd name="connsiteX7" fmla="*/ 2373663 w 2373851"/>
                <a:gd name="connsiteY7" fmla="*/ 631267 h 2617208"/>
                <a:gd name="connsiteX8" fmla="*/ 2352232 w 2373851"/>
                <a:gd name="connsiteY8" fmla="*/ 602693 h 2617208"/>
                <a:gd name="connsiteX9" fmla="*/ 2345088 w 2373851"/>
                <a:gd name="connsiteY9" fmla="*/ 552687 h 2617208"/>
                <a:gd name="connsiteX10" fmla="*/ 2307834 w 2373851"/>
                <a:gd name="connsiteY10" fmla="*/ 531233 h 2617208"/>
                <a:gd name="connsiteX11" fmla="*/ 2264972 w 2373851"/>
                <a:gd name="connsiteY11" fmla="*/ 512183 h 2617208"/>
                <a:gd name="connsiteX12" fmla="*/ 2241159 w 2373851"/>
                <a:gd name="connsiteY12" fmla="*/ 485990 h 2617208"/>
                <a:gd name="connsiteX13" fmla="*/ 2231634 w 2373851"/>
                <a:gd name="connsiteY13" fmla="*/ 464558 h 2617208"/>
                <a:gd name="connsiteX14" fmla="*/ 2212584 w 2373851"/>
                <a:gd name="connsiteY14" fmla="*/ 455033 h 2617208"/>
                <a:gd name="connsiteX15" fmla="*/ 2198297 w 2373851"/>
                <a:gd name="connsiteY15" fmla="*/ 445508 h 2617208"/>
                <a:gd name="connsiteX16" fmla="*/ 2179247 w 2373851"/>
                <a:gd name="connsiteY16" fmla="*/ 450271 h 2617208"/>
                <a:gd name="connsiteX17" fmla="*/ 2155434 w 2373851"/>
                <a:gd name="connsiteY17" fmla="*/ 426458 h 2617208"/>
                <a:gd name="connsiteX18" fmla="*/ 2136384 w 2373851"/>
                <a:gd name="connsiteY18" fmla="*/ 397883 h 2617208"/>
                <a:gd name="connsiteX19" fmla="*/ 2126859 w 2373851"/>
                <a:gd name="connsiteY19" fmla="*/ 369308 h 2617208"/>
                <a:gd name="connsiteX20" fmla="*/ 2103047 w 2373851"/>
                <a:gd name="connsiteY20" fmla="*/ 369308 h 2617208"/>
                <a:gd name="connsiteX21" fmla="*/ 2088759 w 2373851"/>
                <a:gd name="connsiteY21" fmla="*/ 355021 h 2617208"/>
                <a:gd name="connsiteX22" fmla="*/ 2050660 w 2373851"/>
                <a:gd name="connsiteY22" fmla="*/ 347877 h 2617208"/>
                <a:gd name="connsiteX23" fmla="*/ 2007797 w 2373851"/>
                <a:gd name="connsiteY23" fmla="*/ 335971 h 2617208"/>
                <a:gd name="connsiteX24" fmla="*/ 1976841 w 2373851"/>
                <a:gd name="connsiteY24" fmla="*/ 333589 h 2617208"/>
                <a:gd name="connsiteX25" fmla="*/ 1948266 w 2373851"/>
                <a:gd name="connsiteY25" fmla="*/ 328827 h 2617208"/>
                <a:gd name="connsiteX26" fmla="*/ 1926834 w 2373851"/>
                <a:gd name="connsiteY26" fmla="*/ 312158 h 2617208"/>
                <a:gd name="connsiteX27" fmla="*/ 1912547 w 2373851"/>
                <a:gd name="connsiteY27" fmla="*/ 316921 h 2617208"/>
                <a:gd name="connsiteX28" fmla="*/ 1841109 w 2373851"/>
                <a:gd name="connsiteY28" fmla="*/ 302633 h 2617208"/>
                <a:gd name="connsiteX29" fmla="*/ 1812534 w 2373851"/>
                <a:gd name="connsiteY29" fmla="*/ 293108 h 2617208"/>
                <a:gd name="connsiteX30" fmla="*/ 1798247 w 2373851"/>
                <a:gd name="connsiteY30" fmla="*/ 288346 h 2617208"/>
                <a:gd name="connsiteX31" fmla="*/ 1783959 w 2373851"/>
                <a:gd name="connsiteY31" fmla="*/ 297871 h 2617208"/>
                <a:gd name="connsiteX32" fmla="*/ 1769672 w 2373851"/>
                <a:gd name="connsiteY32" fmla="*/ 302633 h 2617208"/>
                <a:gd name="connsiteX33" fmla="*/ 1741097 w 2373851"/>
                <a:gd name="connsiteY33" fmla="*/ 331208 h 2617208"/>
                <a:gd name="connsiteX34" fmla="*/ 1717284 w 2373851"/>
                <a:gd name="connsiteY34" fmla="*/ 326446 h 2617208"/>
                <a:gd name="connsiteX35" fmla="*/ 1683947 w 2373851"/>
                <a:gd name="connsiteY35" fmla="*/ 316921 h 2617208"/>
                <a:gd name="connsiteX36" fmla="*/ 1650609 w 2373851"/>
                <a:gd name="connsiteY36" fmla="*/ 312158 h 2617208"/>
                <a:gd name="connsiteX37" fmla="*/ 1622034 w 2373851"/>
                <a:gd name="connsiteY37" fmla="*/ 307396 h 2617208"/>
                <a:gd name="connsiteX38" fmla="*/ 1581553 w 2373851"/>
                <a:gd name="connsiteY38" fmla="*/ 290727 h 2617208"/>
                <a:gd name="connsiteX39" fmla="*/ 1552978 w 2373851"/>
                <a:gd name="connsiteY39" fmla="*/ 290727 h 2617208"/>
                <a:gd name="connsiteX40" fmla="*/ 1541072 w 2373851"/>
                <a:gd name="connsiteY40" fmla="*/ 274058 h 2617208"/>
                <a:gd name="connsiteX41" fmla="*/ 1526784 w 2373851"/>
                <a:gd name="connsiteY41" fmla="*/ 255008 h 2617208"/>
                <a:gd name="connsiteX42" fmla="*/ 1522021 w 2373851"/>
                <a:gd name="connsiteY42" fmla="*/ 228814 h 2617208"/>
                <a:gd name="connsiteX43" fmla="*/ 1533929 w 2373851"/>
                <a:gd name="connsiteY43" fmla="*/ 200240 h 2617208"/>
                <a:gd name="connsiteX44" fmla="*/ 1564884 w 2373851"/>
                <a:gd name="connsiteY44" fmla="*/ 174046 h 2617208"/>
                <a:gd name="connsiteX45" fmla="*/ 1557740 w 2373851"/>
                <a:gd name="connsiteY45" fmla="*/ 147852 h 2617208"/>
                <a:gd name="connsiteX46" fmla="*/ 1564884 w 2373851"/>
                <a:gd name="connsiteY46" fmla="*/ 116895 h 2617208"/>
                <a:gd name="connsiteX47" fmla="*/ 1583934 w 2373851"/>
                <a:gd name="connsiteY47" fmla="*/ 93083 h 2617208"/>
                <a:gd name="connsiteX48" fmla="*/ 1588697 w 2373851"/>
                <a:gd name="connsiteY48" fmla="*/ 78796 h 2617208"/>
                <a:gd name="connsiteX49" fmla="*/ 1579172 w 2373851"/>
                <a:gd name="connsiteY49" fmla="*/ 64508 h 2617208"/>
                <a:gd name="connsiteX50" fmla="*/ 1545834 w 2373851"/>
                <a:gd name="connsiteY50" fmla="*/ 38314 h 2617208"/>
                <a:gd name="connsiteX51" fmla="*/ 1522022 w 2373851"/>
                <a:gd name="connsiteY51" fmla="*/ 35933 h 2617208"/>
                <a:gd name="connsiteX52" fmla="*/ 1507734 w 2373851"/>
                <a:gd name="connsiteY52" fmla="*/ 214 h 2617208"/>
                <a:gd name="connsiteX53" fmla="*/ 1365652 w 2373851"/>
                <a:gd name="connsiteY53" fmla="*/ 51808 h 2617208"/>
                <a:gd name="connsiteX54" fmla="*/ 984654 w 2373851"/>
                <a:gd name="connsiteY54" fmla="*/ 270089 h 2617208"/>
                <a:gd name="connsiteX55" fmla="*/ 783834 w 2373851"/>
                <a:gd name="connsiteY55" fmla="*/ 316921 h 2617208"/>
                <a:gd name="connsiteX56" fmla="*/ 712397 w 2373851"/>
                <a:gd name="connsiteY56" fmla="*/ 345496 h 2617208"/>
                <a:gd name="connsiteX57" fmla="*/ 702872 w 2373851"/>
                <a:gd name="connsiteY57" fmla="*/ 374071 h 2617208"/>
                <a:gd name="connsiteX58" fmla="*/ 698109 w 2373851"/>
                <a:gd name="connsiteY58" fmla="*/ 388358 h 2617208"/>
                <a:gd name="connsiteX59" fmla="*/ 683822 w 2373851"/>
                <a:gd name="connsiteY59" fmla="*/ 419314 h 2617208"/>
                <a:gd name="connsiteX60" fmla="*/ 702872 w 2373851"/>
                <a:gd name="connsiteY60" fmla="*/ 445508 h 2617208"/>
                <a:gd name="connsiteX61" fmla="*/ 731447 w 2373851"/>
                <a:gd name="connsiteY61" fmla="*/ 455033 h 2617208"/>
                <a:gd name="connsiteX62" fmla="*/ 740972 w 2373851"/>
                <a:gd name="connsiteY62" fmla="*/ 469321 h 2617208"/>
                <a:gd name="connsiteX63" fmla="*/ 745734 w 2373851"/>
                <a:gd name="connsiteY63" fmla="*/ 483608 h 2617208"/>
                <a:gd name="connsiteX64" fmla="*/ 745734 w 2373851"/>
                <a:gd name="connsiteY64" fmla="*/ 495514 h 2617208"/>
                <a:gd name="connsiteX65" fmla="*/ 748115 w 2373851"/>
                <a:gd name="connsiteY65" fmla="*/ 516946 h 2617208"/>
                <a:gd name="connsiteX66" fmla="*/ 755259 w 2373851"/>
                <a:gd name="connsiteY66" fmla="*/ 535996 h 2617208"/>
                <a:gd name="connsiteX67" fmla="*/ 745734 w 2373851"/>
                <a:gd name="connsiteY67" fmla="*/ 564571 h 2617208"/>
                <a:gd name="connsiteX68" fmla="*/ 736209 w 2373851"/>
                <a:gd name="connsiteY68" fmla="*/ 578858 h 2617208"/>
                <a:gd name="connsiteX69" fmla="*/ 736209 w 2373851"/>
                <a:gd name="connsiteY69" fmla="*/ 650296 h 2617208"/>
                <a:gd name="connsiteX70" fmla="*/ 740972 w 2373851"/>
                <a:gd name="connsiteY70" fmla="*/ 664583 h 2617208"/>
                <a:gd name="connsiteX71" fmla="*/ 745734 w 2373851"/>
                <a:gd name="connsiteY71" fmla="*/ 683633 h 2617208"/>
                <a:gd name="connsiteX72" fmla="*/ 760022 w 2373851"/>
                <a:gd name="connsiteY72" fmla="*/ 731258 h 2617208"/>
                <a:gd name="connsiteX73" fmla="*/ 764784 w 2373851"/>
                <a:gd name="connsiteY73" fmla="*/ 745546 h 2617208"/>
                <a:gd name="connsiteX74" fmla="*/ 771928 w 2373851"/>
                <a:gd name="connsiteY74" fmla="*/ 790789 h 2617208"/>
                <a:gd name="connsiteX75" fmla="*/ 750497 w 2373851"/>
                <a:gd name="connsiteY75" fmla="*/ 812221 h 2617208"/>
                <a:gd name="connsiteX76" fmla="*/ 731447 w 2373851"/>
                <a:gd name="connsiteY76" fmla="*/ 816983 h 2617208"/>
                <a:gd name="connsiteX77" fmla="*/ 712397 w 2373851"/>
                <a:gd name="connsiteY77" fmla="*/ 824127 h 2617208"/>
                <a:gd name="connsiteX78" fmla="*/ 683822 w 2373851"/>
                <a:gd name="connsiteY78" fmla="*/ 843177 h 2617208"/>
                <a:gd name="connsiteX79" fmla="*/ 674297 w 2373851"/>
                <a:gd name="connsiteY79" fmla="*/ 859846 h 2617208"/>
                <a:gd name="connsiteX80" fmla="*/ 660009 w 2373851"/>
                <a:gd name="connsiteY80" fmla="*/ 869371 h 2617208"/>
                <a:gd name="connsiteX81" fmla="*/ 650484 w 2373851"/>
                <a:gd name="connsiteY81" fmla="*/ 883658 h 2617208"/>
                <a:gd name="connsiteX82" fmla="*/ 640959 w 2373851"/>
                <a:gd name="connsiteY82" fmla="*/ 964621 h 2617208"/>
                <a:gd name="connsiteX83" fmla="*/ 626672 w 2373851"/>
                <a:gd name="connsiteY83" fmla="*/ 997958 h 2617208"/>
                <a:gd name="connsiteX84" fmla="*/ 593334 w 2373851"/>
                <a:gd name="connsiteY84" fmla="*/ 1012246 h 2617208"/>
                <a:gd name="connsiteX85" fmla="*/ 588572 w 2373851"/>
                <a:gd name="connsiteY85" fmla="*/ 1026533 h 2617208"/>
                <a:gd name="connsiteX86" fmla="*/ 593334 w 2373851"/>
                <a:gd name="connsiteY86" fmla="*/ 1040821 h 2617208"/>
                <a:gd name="connsiteX87" fmla="*/ 579047 w 2373851"/>
                <a:gd name="connsiteY87" fmla="*/ 1055108 h 2617208"/>
                <a:gd name="connsiteX88" fmla="*/ 569521 w 2373851"/>
                <a:gd name="connsiteY88" fmla="*/ 1097971 h 2617208"/>
                <a:gd name="connsiteX89" fmla="*/ 552854 w 2373851"/>
                <a:gd name="connsiteY89" fmla="*/ 1128926 h 2617208"/>
                <a:gd name="connsiteX90" fmla="*/ 533803 w 2373851"/>
                <a:gd name="connsiteY90" fmla="*/ 1150358 h 2617208"/>
                <a:gd name="connsiteX91" fmla="*/ 519515 w 2373851"/>
                <a:gd name="connsiteY91" fmla="*/ 1178933 h 2617208"/>
                <a:gd name="connsiteX92" fmla="*/ 498084 w 2373851"/>
                <a:gd name="connsiteY92" fmla="*/ 1226558 h 2617208"/>
                <a:gd name="connsiteX93" fmla="*/ 493322 w 2373851"/>
                <a:gd name="connsiteY93" fmla="*/ 1240846 h 2617208"/>
                <a:gd name="connsiteX94" fmla="*/ 474272 w 2373851"/>
                <a:gd name="connsiteY94" fmla="*/ 1274183 h 2617208"/>
                <a:gd name="connsiteX95" fmla="*/ 464747 w 2373851"/>
                <a:gd name="connsiteY95" fmla="*/ 1293233 h 2617208"/>
                <a:gd name="connsiteX96" fmla="*/ 459984 w 2373851"/>
                <a:gd name="connsiteY96" fmla="*/ 1307521 h 2617208"/>
                <a:gd name="connsiteX97" fmla="*/ 450459 w 2373851"/>
                <a:gd name="connsiteY97" fmla="*/ 1321808 h 2617208"/>
                <a:gd name="connsiteX98" fmla="*/ 436172 w 2373851"/>
                <a:gd name="connsiteY98" fmla="*/ 1359908 h 2617208"/>
                <a:gd name="connsiteX99" fmla="*/ 412359 w 2373851"/>
                <a:gd name="connsiteY99" fmla="*/ 1402771 h 2617208"/>
                <a:gd name="connsiteX100" fmla="*/ 398072 w 2373851"/>
                <a:gd name="connsiteY100" fmla="*/ 1436109 h 2617208"/>
                <a:gd name="connsiteX101" fmla="*/ 393310 w 2373851"/>
                <a:gd name="connsiteY101" fmla="*/ 1464683 h 2617208"/>
                <a:gd name="connsiteX102" fmla="*/ 379022 w 2373851"/>
                <a:gd name="connsiteY102" fmla="*/ 1526596 h 2617208"/>
                <a:gd name="connsiteX103" fmla="*/ 374259 w 2373851"/>
                <a:gd name="connsiteY103" fmla="*/ 1564696 h 2617208"/>
                <a:gd name="connsiteX104" fmla="*/ 369497 w 2373851"/>
                <a:gd name="connsiteY104" fmla="*/ 1578983 h 2617208"/>
                <a:gd name="connsiteX105" fmla="*/ 357591 w 2373851"/>
                <a:gd name="connsiteY105" fmla="*/ 1614702 h 2617208"/>
                <a:gd name="connsiteX106" fmla="*/ 343303 w 2373851"/>
                <a:gd name="connsiteY106" fmla="*/ 1659946 h 2617208"/>
                <a:gd name="connsiteX107" fmla="*/ 336159 w 2373851"/>
                <a:gd name="connsiteY107" fmla="*/ 1683758 h 2617208"/>
                <a:gd name="connsiteX108" fmla="*/ 326634 w 2373851"/>
                <a:gd name="connsiteY108" fmla="*/ 1698046 h 2617208"/>
                <a:gd name="connsiteX109" fmla="*/ 321872 w 2373851"/>
                <a:gd name="connsiteY109" fmla="*/ 1712333 h 2617208"/>
                <a:gd name="connsiteX110" fmla="*/ 307584 w 2373851"/>
                <a:gd name="connsiteY110" fmla="*/ 1721858 h 2617208"/>
                <a:gd name="connsiteX111" fmla="*/ 293297 w 2373851"/>
                <a:gd name="connsiteY111" fmla="*/ 1750433 h 2617208"/>
                <a:gd name="connsiteX112" fmla="*/ 283772 w 2373851"/>
                <a:gd name="connsiteY112" fmla="*/ 1779008 h 2617208"/>
                <a:gd name="connsiteX113" fmla="*/ 267103 w 2373851"/>
                <a:gd name="connsiteY113" fmla="*/ 1809965 h 2617208"/>
                <a:gd name="connsiteX114" fmla="*/ 231384 w 2373851"/>
                <a:gd name="connsiteY114" fmla="*/ 1845683 h 2617208"/>
                <a:gd name="connsiteX115" fmla="*/ 207572 w 2373851"/>
                <a:gd name="connsiteY115" fmla="*/ 1869496 h 2617208"/>
                <a:gd name="connsiteX116" fmla="*/ 202809 w 2373851"/>
                <a:gd name="connsiteY116" fmla="*/ 1883783 h 2617208"/>
                <a:gd name="connsiteX117" fmla="*/ 174234 w 2373851"/>
                <a:gd name="connsiteY117" fmla="*/ 1902833 h 2617208"/>
                <a:gd name="connsiteX118" fmla="*/ 159947 w 2373851"/>
                <a:gd name="connsiteY118" fmla="*/ 1912358 h 2617208"/>
                <a:gd name="connsiteX119" fmla="*/ 131372 w 2373851"/>
                <a:gd name="connsiteY119" fmla="*/ 1940934 h 2617208"/>
                <a:gd name="connsiteX120" fmla="*/ 102797 w 2373851"/>
                <a:gd name="connsiteY120" fmla="*/ 1952839 h 2617208"/>
                <a:gd name="connsiteX121" fmla="*/ 78985 w 2373851"/>
                <a:gd name="connsiteY121" fmla="*/ 1964745 h 2617208"/>
                <a:gd name="connsiteX122" fmla="*/ 45647 w 2373851"/>
                <a:gd name="connsiteY122" fmla="*/ 1981414 h 2617208"/>
                <a:gd name="connsiteX123" fmla="*/ 24215 w 2373851"/>
                <a:gd name="connsiteY123" fmla="*/ 1986177 h 2617208"/>
                <a:gd name="connsiteX124" fmla="*/ 403 w 2373851"/>
                <a:gd name="connsiteY124" fmla="*/ 1995702 h 2617208"/>
                <a:gd name="connsiteX125" fmla="*/ 12309 w 2373851"/>
                <a:gd name="connsiteY125" fmla="*/ 2036183 h 2617208"/>
                <a:gd name="connsiteX126" fmla="*/ 43265 w 2373851"/>
                <a:gd name="connsiteY126" fmla="*/ 2062377 h 2617208"/>
                <a:gd name="connsiteX127" fmla="*/ 67079 w 2373851"/>
                <a:gd name="connsiteY127" fmla="*/ 2079046 h 2617208"/>
                <a:gd name="connsiteX128" fmla="*/ 90890 w 2373851"/>
                <a:gd name="connsiteY128" fmla="*/ 2083808 h 2617208"/>
                <a:gd name="connsiteX129" fmla="*/ 114703 w 2373851"/>
                <a:gd name="connsiteY129" fmla="*/ 2105239 h 2617208"/>
                <a:gd name="connsiteX130" fmla="*/ 119466 w 2373851"/>
                <a:gd name="connsiteY130" fmla="*/ 2133815 h 2617208"/>
                <a:gd name="connsiteX131" fmla="*/ 126609 w 2373851"/>
                <a:gd name="connsiteY131" fmla="*/ 2155246 h 2617208"/>
                <a:gd name="connsiteX132" fmla="*/ 121847 w 2373851"/>
                <a:gd name="connsiteY132" fmla="*/ 2193346 h 2617208"/>
                <a:gd name="connsiteX133" fmla="*/ 112322 w 2373851"/>
                <a:gd name="connsiteY133" fmla="*/ 2212396 h 2617208"/>
                <a:gd name="connsiteX134" fmla="*/ 100416 w 2373851"/>
                <a:gd name="connsiteY134" fmla="*/ 2231445 h 2617208"/>
                <a:gd name="connsiteX135" fmla="*/ 71841 w 2373851"/>
                <a:gd name="connsiteY135" fmla="*/ 2233827 h 2617208"/>
                <a:gd name="connsiteX136" fmla="*/ 50409 w 2373851"/>
                <a:gd name="connsiteY136" fmla="*/ 2260021 h 2617208"/>
                <a:gd name="connsiteX137" fmla="*/ 21834 w 2373851"/>
                <a:gd name="connsiteY137" fmla="*/ 2274308 h 2617208"/>
                <a:gd name="connsiteX138" fmla="*/ 31359 w 2373851"/>
                <a:gd name="connsiteY138" fmla="*/ 2298121 h 2617208"/>
                <a:gd name="connsiteX139" fmla="*/ 21834 w 2373851"/>
                <a:gd name="connsiteY139" fmla="*/ 2331458 h 2617208"/>
                <a:gd name="connsiteX140" fmla="*/ 12309 w 2373851"/>
                <a:gd name="connsiteY140" fmla="*/ 2345746 h 2617208"/>
                <a:gd name="connsiteX141" fmla="*/ 374259 w 2373851"/>
                <a:gd name="connsiteY141" fmla="*/ 2617208 h 2617208"/>
                <a:gd name="connsiteX142" fmla="*/ 702872 w 2373851"/>
                <a:gd name="connsiteY142" fmla="*/ 2474333 h 2617208"/>
                <a:gd name="connsiteX0" fmla="*/ 702872 w 2406280"/>
                <a:gd name="connsiteY0" fmla="*/ 2474333 h 2617208"/>
                <a:gd name="connsiteX1" fmla="*/ 1067997 w 2406280"/>
                <a:gd name="connsiteY1" fmla="*/ 2039358 h 2617208"/>
                <a:gd name="connsiteX2" fmla="*/ 1243416 w 2406280"/>
                <a:gd name="connsiteY2" fmla="*/ 1624227 h 2617208"/>
                <a:gd name="connsiteX3" fmla="*/ 1525990 w 2406280"/>
                <a:gd name="connsiteY3" fmla="*/ 1274184 h 2617208"/>
                <a:gd name="connsiteX4" fmla="*/ 1956997 w 2406280"/>
                <a:gd name="connsiteY4" fmla="*/ 991608 h 2617208"/>
                <a:gd name="connsiteX5" fmla="*/ 2264177 w 2406280"/>
                <a:gd name="connsiteY5" fmla="*/ 800316 h 2617208"/>
                <a:gd name="connsiteX6" fmla="*/ 2402237 w 2406280"/>
                <a:gd name="connsiteY6" fmla="*/ 650318 h 2617208"/>
                <a:gd name="connsiteX7" fmla="*/ 2373663 w 2406280"/>
                <a:gd name="connsiteY7" fmla="*/ 631267 h 2617208"/>
                <a:gd name="connsiteX8" fmla="*/ 2352232 w 2406280"/>
                <a:gd name="connsiteY8" fmla="*/ 602693 h 2617208"/>
                <a:gd name="connsiteX9" fmla="*/ 2345088 w 2406280"/>
                <a:gd name="connsiteY9" fmla="*/ 552687 h 2617208"/>
                <a:gd name="connsiteX10" fmla="*/ 2307834 w 2406280"/>
                <a:gd name="connsiteY10" fmla="*/ 531233 h 2617208"/>
                <a:gd name="connsiteX11" fmla="*/ 2264972 w 2406280"/>
                <a:gd name="connsiteY11" fmla="*/ 512183 h 2617208"/>
                <a:gd name="connsiteX12" fmla="*/ 2241159 w 2406280"/>
                <a:gd name="connsiteY12" fmla="*/ 485990 h 2617208"/>
                <a:gd name="connsiteX13" fmla="*/ 2231634 w 2406280"/>
                <a:gd name="connsiteY13" fmla="*/ 464558 h 2617208"/>
                <a:gd name="connsiteX14" fmla="*/ 2212584 w 2406280"/>
                <a:gd name="connsiteY14" fmla="*/ 455033 h 2617208"/>
                <a:gd name="connsiteX15" fmla="*/ 2198297 w 2406280"/>
                <a:gd name="connsiteY15" fmla="*/ 445508 h 2617208"/>
                <a:gd name="connsiteX16" fmla="*/ 2179247 w 2406280"/>
                <a:gd name="connsiteY16" fmla="*/ 450271 h 2617208"/>
                <a:gd name="connsiteX17" fmla="*/ 2155434 w 2406280"/>
                <a:gd name="connsiteY17" fmla="*/ 426458 h 2617208"/>
                <a:gd name="connsiteX18" fmla="*/ 2136384 w 2406280"/>
                <a:gd name="connsiteY18" fmla="*/ 397883 h 2617208"/>
                <a:gd name="connsiteX19" fmla="*/ 2126859 w 2406280"/>
                <a:gd name="connsiteY19" fmla="*/ 369308 h 2617208"/>
                <a:gd name="connsiteX20" fmla="*/ 2103047 w 2406280"/>
                <a:gd name="connsiteY20" fmla="*/ 369308 h 2617208"/>
                <a:gd name="connsiteX21" fmla="*/ 2088759 w 2406280"/>
                <a:gd name="connsiteY21" fmla="*/ 355021 h 2617208"/>
                <a:gd name="connsiteX22" fmla="*/ 2050660 w 2406280"/>
                <a:gd name="connsiteY22" fmla="*/ 347877 h 2617208"/>
                <a:gd name="connsiteX23" fmla="*/ 2007797 w 2406280"/>
                <a:gd name="connsiteY23" fmla="*/ 335971 h 2617208"/>
                <a:gd name="connsiteX24" fmla="*/ 1976841 w 2406280"/>
                <a:gd name="connsiteY24" fmla="*/ 333589 h 2617208"/>
                <a:gd name="connsiteX25" fmla="*/ 1948266 w 2406280"/>
                <a:gd name="connsiteY25" fmla="*/ 328827 h 2617208"/>
                <a:gd name="connsiteX26" fmla="*/ 1926834 w 2406280"/>
                <a:gd name="connsiteY26" fmla="*/ 312158 h 2617208"/>
                <a:gd name="connsiteX27" fmla="*/ 1912547 w 2406280"/>
                <a:gd name="connsiteY27" fmla="*/ 316921 h 2617208"/>
                <a:gd name="connsiteX28" fmla="*/ 1841109 w 2406280"/>
                <a:gd name="connsiteY28" fmla="*/ 302633 h 2617208"/>
                <a:gd name="connsiteX29" fmla="*/ 1812534 w 2406280"/>
                <a:gd name="connsiteY29" fmla="*/ 293108 h 2617208"/>
                <a:gd name="connsiteX30" fmla="*/ 1798247 w 2406280"/>
                <a:gd name="connsiteY30" fmla="*/ 288346 h 2617208"/>
                <a:gd name="connsiteX31" fmla="*/ 1783959 w 2406280"/>
                <a:gd name="connsiteY31" fmla="*/ 297871 h 2617208"/>
                <a:gd name="connsiteX32" fmla="*/ 1769672 w 2406280"/>
                <a:gd name="connsiteY32" fmla="*/ 302633 h 2617208"/>
                <a:gd name="connsiteX33" fmla="*/ 1741097 w 2406280"/>
                <a:gd name="connsiteY33" fmla="*/ 331208 h 2617208"/>
                <a:gd name="connsiteX34" fmla="*/ 1717284 w 2406280"/>
                <a:gd name="connsiteY34" fmla="*/ 326446 h 2617208"/>
                <a:gd name="connsiteX35" fmla="*/ 1683947 w 2406280"/>
                <a:gd name="connsiteY35" fmla="*/ 316921 h 2617208"/>
                <a:gd name="connsiteX36" fmla="*/ 1650609 w 2406280"/>
                <a:gd name="connsiteY36" fmla="*/ 312158 h 2617208"/>
                <a:gd name="connsiteX37" fmla="*/ 1622034 w 2406280"/>
                <a:gd name="connsiteY37" fmla="*/ 307396 h 2617208"/>
                <a:gd name="connsiteX38" fmla="*/ 1581553 w 2406280"/>
                <a:gd name="connsiteY38" fmla="*/ 290727 h 2617208"/>
                <a:gd name="connsiteX39" fmla="*/ 1552978 w 2406280"/>
                <a:gd name="connsiteY39" fmla="*/ 290727 h 2617208"/>
                <a:gd name="connsiteX40" fmla="*/ 1541072 w 2406280"/>
                <a:gd name="connsiteY40" fmla="*/ 274058 h 2617208"/>
                <a:gd name="connsiteX41" fmla="*/ 1526784 w 2406280"/>
                <a:gd name="connsiteY41" fmla="*/ 255008 h 2617208"/>
                <a:gd name="connsiteX42" fmla="*/ 1522021 w 2406280"/>
                <a:gd name="connsiteY42" fmla="*/ 228814 h 2617208"/>
                <a:gd name="connsiteX43" fmla="*/ 1533929 w 2406280"/>
                <a:gd name="connsiteY43" fmla="*/ 200240 h 2617208"/>
                <a:gd name="connsiteX44" fmla="*/ 1564884 w 2406280"/>
                <a:gd name="connsiteY44" fmla="*/ 174046 h 2617208"/>
                <a:gd name="connsiteX45" fmla="*/ 1557740 w 2406280"/>
                <a:gd name="connsiteY45" fmla="*/ 147852 h 2617208"/>
                <a:gd name="connsiteX46" fmla="*/ 1564884 w 2406280"/>
                <a:gd name="connsiteY46" fmla="*/ 116895 h 2617208"/>
                <a:gd name="connsiteX47" fmla="*/ 1583934 w 2406280"/>
                <a:gd name="connsiteY47" fmla="*/ 93083 h 2617208"/>
                <a:gd name="connsiteX48" fmla="*/ 1588697 w 2406280"/>
                <a:gd name="connsiteY48" fmla="*/ 78796 h 2617208"/>
                <a:gd name="connsiteX49" fmla="*/ 1579172 w 2406280"/>
                <a:gd name="connsiteY49" fmla="*/ 64508 h 2617208"/>
                <a:gd name="connsiteX50" fmla="*/ 1545834 w 2406280"/>
                <a:gd name="connsiteY50" fmla="*/ 38314 h 2617208"/>
                <a:gd name="connsiteX51" fmla="*/ 1522022 w 2406280"/>
                <a:gd name="connsiteY51" fmla="*/ 35933 h 2617208"/>
                <a:gd name="connsiteX52" fmla="*/ 1507734 w 2406280"/>
                <a:gd name="connsiteY52" fmla="*/ 214 h 2617208"/>
                <a:gd name="connsiteX53" fmla="*/ 1365652 w 2406280"/>
                <a:gd name="connsiteY53" fmla="*/ 51808 h 2617208"/>
                <a:gd name="connsiteX54" fmla="*/ 984654 w 2406280"/>
                <a:gd name="connsiteY54" fmla="*/ 270089 h 2617208"/>
                <a:gd name="connsiteX55" fmla="*/ 783834 w 2406280"/>
                <a:gd name="connsiteY55" fmla="*/ 316921 h 2617208"/>
                <a:gd name="connsiteX56" fmla="*/ 712397 w 2406280"/>
                <a:gd name="connsiteY56" fmla="*/ 345496 h 2617208"/>
                <a:gd name="connsiteX57" fmla="*/ 702872 w 2406280"/>
                <a:gd name="connsiteY57" fmla="*/ 374071 h 2617208"/>
                <a:gd name="connsiteX58" fmla="*/ 698109 w 2406280"/>
                <a:gd name="connsiteY58" fmla="*/ 388358 h 2617208"/>
                <a:gd name="connsiteX59" fmla="*/ 683822 w 2406280"/>
                <a:gd name="connsiteY59" fmla="*/ 419314 h 2617208"/>
                <a:gd name="connsiteX60" fmla="*/ 702872 w 2406280"/>
                <a:gd name="connsiteY60" fmla="*/ 445508 h 2617208"/>
                <a:gd name="connsiteX61" fmla="*/ 731447 w 2406280"/>
                <a:gd name="connsiteY61" fmla="*/ 455033 h 2617208"/>
                <a:gd name="connsiteX62" fmla="*/ 740972 w 2406280"/>
                <a:gd name="connsiteY62" fmla="*/ 469321 h 2617208"/>
                <a:gd name="connsiteX63" fmla="*/ 745734 w 2406280"/>
                <a:gd name="connsiteY63" fmla="*/ 483608 h 2617208"/>
                <a:gd name="connsiteX64" fmla="*/ 745734 w 2406280"/>
                <a:gd name="connsiteY64" fmla="*/ 495514 h 2617208"/>
                <a:gd name="connsiteX65" fmla="*/ 748115 w 2406280"/>
                <a:gd name="connsiteY65" fmla="*/ 516946 h 2617208"/>
                <a:gd name="connsiteX66" fmla="*/ 755259 w 2406280"/>
                <a:gd name="connsiteY66" fmla="*/ 535996 h 2617208"/>
                <a:gd name="connsiteX67" fmla="*/ 745734 w 2406280"/>
                <a:gd name="connsiteY67" fmla="*/ 564571 h 2617208"/>
                <a:gd name="connsiteX68" fmla="*/ 736209 w 2406280"/>
                <a:gd name="connsiteY68" fmla="*/ 578858 h 2617208"/>
                <a:gd name="connsiteX69" fmla="*/ 736209 w 2406280"/>
                <a:gd name="connsiteY69" fmla="*/ 650296 h 2617208"/>
                <a:gd name="connsiteX70" fmla="*/ 740972 w 2406280"/>
                <a:gd name="connsiteY70" fmla="*/ 664583 h 2617208"/>
                <a:gd name="connsiteX71" fmla="*/ 745734 w 2406280"/>
                <a:gd name="connsiteY71" fmla="*/ 683633 h 2617208"/>
                <a:gd name="connsiteX72" fmla="*/ 760022 w 2406280"/>
                <a:gd name="connsiteY72" fmla="*/ 731258 h 2617208"/>
                <a:gd name="connsiteX73" fmla="*/ 764784 w 2406280"/>
                <a:gd name="connsiteY73" fmla="*/ 745546 h 2617208"/>
                <a:gd name="connsiteX74" fmla="*/ 771928 w 2406280"/>
                <a:gd name="connsiteY74" fmla="*/ 790789 h 2617208"/>
                <a:gd name="connsiteX75" fmla="*/ 750497 w 2406280"/>
                <a:gd name="connsiteY75" fmla="*/ 812221 h 2617208"/>
                <a:gd name="connsiteX76" fmla="*/ 731447 w 2406280"/>
                <a:gd name="connsiteY76" fmla="*/ 816983 h 2617208"/>
                <a:gd name="connsiteX77" fmla="*/ 712397 w 2406280"/>
                <a:gd name="connsiteY77" fmla="*/ 824127 h 2617208"/>
                <a:gd name="connsiteX78" fmla="*/ 683822 w 2406280"/>
                <a:gd name="connsiteY78" fmla="*/ 843177 h 2617208"/>
                <a:gd name="connsiteX79" fmla="*/ 674297 w 2406280"/>
                <a:gd name="connsiteY79" fmla="*/ 859846 h 2617208"/>
                <a:gd name="connsiteX80" fmla="*/ 660009 w 2406280"/>
                <a:gd name="connsiteY80" fmla="*/ 869371 h 2617208"/>
                <a:gd name="connsiteX81" fmla="*/ 650484 w 2406280"/>
                <a:gd name="connsiteY81" fmla="*/ 883658 h 2617208"/>
                <a:gd name="connsiteX82" fmla="*/ 640959 w 2406280"/>
                <a:gd name="connsiteY82" fmla="*/ 964621 h 2617208"/>
                <a:gd name="connsiteX83" fmla="*/ 626672 w 2406280"/>
                <a:gd name="connsiteY83" fmla="*/ 997958 h 2617208"/>
                <a:gd name="connsiteX84" fmla="*/ 593334 w 2406280"/>
                <a:gd name="connsiteY84" fmla="*/ 1012246 h 2617208"/>
                <a:gd name="connsiteX85" fmla="*/ 588572 w 2406280"/>
                <a:gd name="connsiteY85" fmla="*/ 1026533 h 2617208"/>
                <a:gd name="connsiteX86" fmla="*/ 593334 w 2406280"/>
                <a:gd name="connsiteY86" fmla="*/ 1040821 h 2617208"/>
                <a:gd name="connsiteX87" fmla="*/ 579047 w 2406280"/>
                <a:gd name="connsiteY87" fmla="*/ 1055108 h 2617208"/>
                <a:gd name="connsiteX88" fmla="*/ 569521 w 2406280"/>
                <a:gd name="connsiteY88" fmla="*/ 1097971 h 2617208"/>
                <a:gd name="connsiteX89" fmla="*/ 552854 w 2406280"/>
                <a:gd name="connsiteY89" fmla="*/ 1128926 h 2617208"/>
                <a:gd name="connsiteX90" fmla="*/ 533803 w 2406280"/>
                <a:gd name="connsiteY90" fmla="*/ 1150358 h 2617208"/>
                <a:gd name="connsiteX91" fmla="*/ 519515 w 2406280"/>
                <a:gd name="connsiteY91" fmla="*/ 1178933 h 2617208"/>
                <a:gd name="connsiteX92" fmla="*/ 498084 w 2406280"/>
                <a:gd name="connsiteY92" fmla="*/ 1226558 h 2617208"/>
                <a:gd name="connsiteX93" fmla="*/ 493322 w 2406280"/>
                <a:gd name="connsiteY93" fmla="*/ 1240846 h 2617208"/>
                <a:gd name="connsiteX94" fmla="*/ 474272 w 2406280"/>
                <a:gd name="connsiteY94" fmla="*/ 1274183 h 2617208"/>
                <a:gd name="connsiteX95" fmla="*/ 464747 w 2406280"/>
                <a:gd name="connsiteY95" fmla="*/ 1293233 h 2617208"/>
                <a:gd name="connsiteX96" fmla="*/ 459984 w 2406280"/>
                <a:gd name="connsiteY96" fmla="*/ 1307521 h 2617208"/>
                <a:gd name="connsiteX97" fmla="*/ 450459 w 2406280"/>
                <a:gd name="connsiteY97" fmla="*/ 1321808 h 2617208"/>
                <a:gd name="connsiteX98" fmla="*/ 436172 w 2406280"/>
                <a:gd name="connsiteY98" fmla="*/ 1359908 h 2617208"/>
                <a:gd name="connsiteX99" fmla="*/ 412359 w 2406280"/>
                <a:gd name="connsiteY99" fmla="*/ 1402771 h 2617208"/>
                <a:gd name="connsiteX100" fmla="*/ 398072 w 2406280"/>
                <a:gd name="connsiteY100" fmla="*/ 1436109 h 2617208"/>
                <a:gd name="connsiteX101" fmla="*/ 393310 w 2406280"/>
                <a:gd name="connsiteY101" fmla="*/ 1464683 h 2617208"/>
                <a:gd name="connsiteX102" fmla="*/ 379022 w 2406280"/>
                <a:gd name="connsiteY102" fmla="*/ 1526596 h 2617208"/>
                <a:gd name="connsiteX103" fmla="*/ 374259 w 2406280"/>
                <a:gd name="connsiteY103" fmla="*/ 1564696 h 2617208"/>
                <a:gd name="connsiteX104" fmla="*/ 369497 w 2406280"/>
                <a:gd name="connsiteY104" fmla="*/ 1578983 h 2617208"/>
                <a:gd name="connsiteX105" fmla="*/ 357591 w 2406280"/>
                <a:gd name="connsiteY105" fmla="*/ 1614702 h 2617208"/>
                <a:gd name="connsiteX106" fmla="*/ 343303 w 2406280"/>
                <a:gd name="connsiteY106" fmla="*/ 1659946 h 2617208"/>
                <a:gd name="connsiteX107" fmla="*/ 336159 w 2406280"/>
                <a:gd name="connsiteY107" fmla="*/ 1683758 h 2617208"/>
                <a:gd name="connsiteX108" fmla="*/ 326634 w 2406280"/>
                <a:gd name="connsiteY108" fmla="*/ 1698046 h 2617208"/>
                <a:gd name="connsiteX109" fmla="*/ 321872 w 2406280"/>
                <a:gd name="connsiteY109" fmla="*/ 1712333 h 2617208"/>
                <a:gd name="connsiteX110" fmla="*/ 307584 w 2406280"/>
                <a:gd name="connsiteY110" fmla="*/ 1721858 h 2617208"/>
                <a:gd name="connsiteX111" fmla="*/ 293297 w 2406280"/>
                <a:gd name="connsiteY111" fmla="*/ 1750433 h 2617208"/>
                <a:gd name="connsiteX112" fmla="*/ 283772 w 2406280"/>
                <a:gd name="connsiteY112" fmla="*/ 1779008 h 2617208"/>
                <a:gd name="connsiteX113" fmla="*/ 267103 w 2406280"/>
                <a:gd name="connsiteY113" fmla="*/ 1809965 h 2617208"/>
                <a:gd name="connsiteX114" fmla="*/ 231384 w 2406280"/>
                <a:gd name="connsiteY114" fmla="*/ 1845683 h 2617208"/>
                <a:gd name="connsiteX115" fmla="*/ 207572 w 2406280"/>
                <a:gd name="connsiteY115" fmla="*/ 1869496 h 2617208"/>
                <a:gd name="connsiteX116" fmla="*/ 202809 w 2406280"/>
                <a:gd name="connsiteY116" fmla="*/ 1883783 h 2617208"/>
                <a:gd name="connsiteX117" fmla="*/ 174234 w 2406280"/>
                <a:gd name="connsiteY117" fmla="*/ 1902833 h 2617208"/>
                <a:gd name="connsiteX118" fmla="*/ 159947 w 2406280"/>
                <a:gd name="connsiteY118" fmla="*/ 1912358 h 2617208"/>
                <a:gd name="connsiteX119" fmla="*/ 131372 w 2406280"/>
                <a:gd name="connsiteY119" fmla="*/ 1940934 h 2617208"/>
                <a:gd name="connsiteX120" fmla="*/ 102797 w 2406280"/>
                <a:gd name="connsiteY120" fmla="*/ 1952839 h 2617208"/>
                <a:gd name="connsiteX121" fmla="*/ 78985 w 2406280"/>
                <a:gd name="connsiteY121" fmla="*/ 1964745 h 2617208"/>
                <a:gd name="connsiteX122" fmla="*/ 45647 w 2406280"/>
                <a:gd name="connsiteY122" fmla="*/ 1981414 h 2617208"/>
                <a:gd name="connsiteX123" fmla="*/ 24215 w 2406280"/>
                <a:gd name="connsiteY123" fmla="*/ 1986177 h 2617208"/>
                <a:gd name="connsiteX124" fmla="*/ 403 w 2406280"/>
                <a:gd name="connsiteY124" fmla="*/ 1995702 h 2617208"/>
                <a:gd name="connsiteX125" fmla="*/ 12309 w 2406280"/>
                <a:gd name="connsiteY125" fmla="*/ 2036183 h 2617208"/>
                <a:gd name="connsiteX126" fmla="*/ 43265 w 2406280"/>
                <a:gd name="connsiteY126" fmla="*/ 2062377 h 2617208"/>
                <a:gd name="connsiteX127" fmla="*/ 67079 w 2406280"/>
                <a:gd name="connsiteY127" fmla="*/ 2079046 h 2617208"/>
                <a:gd name="connsiteX128" fmla="*/ 90890 w 2406280"/>
                <a:gd name="connsiteY128" fmla="*/ 2083808 h 2617208"/>
                <a:gd name="connsiteX129" fmla="*/ 114703 w 2406280"/>
                <a:gd name="connsiteY129" fmla="*/ 2105239 h 2617208"/>
                <a:gd name="connsiteX130" fmla="*/ 119466 w 2406280"/>
                <a:gd name="connsiteY130" fmla="*/ 2133815 h 2617208"/>
                <a:gd name="connsiteX131" fmla="*/ 126609 w 2406280"/>
                <a:gd name="connsiteY131" fmla="*/ 2155246 h 2617208"/>
                <a:gd name="connsiteX132" fmla="*/ 121847 w 2406280"/>
                <a:gd name="connsiteY132" fmla="*/ 2193346 h 2617208"/>
                <a:gd name="connsiteX133" fmla="*/ 112322 w 2406280"/>
                <a:gd name="connsiteY133" fmla="*/ 2212396 h 2617208"/>
                <a:gd name="connsiteX134" fmla="*/ 100416 w 2406280"/>
                <a:gd name="connsiteY134" fmla="*/ 2231445 h 2617208"/>
                <a:gd name="connsiteX135" fmla="*/ 71841 w 2406280"/>
                <a:gd name="connsiteY135" fmla="*/ 2233827 h 2617208"/>
                <a:gd name="connsiteX136" fmla="*/ 50409 w 2406280"/>
                <a:gd name="connsiteY136" fmla="*/ 2260021 h 2617208"/>
                <a:gd name="connsiteX137" fmla="*/ 21834 w 2406280"/>
                <a:gd name="connsiteY137" fmla="*/ 2274308 h 2617208"/>
                <a:gd name="connsiteX138" fmla="*/ 31359 w 2406280"/>
                <a:gd name="connsiteY138" fmla="*/ 2298121 h 2617208"/>
                <a:gd name="connsiteX139" fmla="*/ 21834 w 2406280"/>
                <a:gd name="connsiteY139" fmla="*/ 2331458 h 2617208"/>
                <a:gd name="connsiteX140" fmla="*/ 12309 w 2406280"/>
                <a:gd name="connsiteY140" fmla="*/ 2345746 h 2617208"/>
                <a:gd name="connsiteX141" fmla="*/ 374259 w 2406280"/>
                <a:gd name="connsiteY141" fmla="*/ 2617208 h 2617208"/>
                <a:gd name="connsiteX142" fmla="*/ 702872 w 2406280"/>
                <a:gd name="connsiteY142" fmla="*/ 2474333 h 2617208"/>
                <a:gd name="connsiteX0" fmla="*/ 702872 w 2402607"/>
                <a:gd name="connsiteY0" fmla="*/ 2474333 h 2617208"/>
                <a:gd name="connsiteX1" fmla="*/ 1067997 w 2402607"/>
                <a:gd name="connsiteY1" fmla="*/ 2039358 h 2617208"/>
                <a:gd name="connsiteX2" fmla="*/ 1243416 w 2402607"/>
                <a:gd name="connsiteY2" fmla="*/ 1624227 h 2617208"/>
                <a:gd name="connsiteX3" fmla="*/ 1525990 w 2402607"/>
                <a:gd name="connsiteY3" fmla="*/ 1274184 h 2617208"/>
                <a:gd name="connsiteX4" fmla="*/ 1956997 w 2402607"/>
                <a:gd name="connsiteY4" fmla="*/ 991608 h 2617208"/>
                <a:gd name="connsiteX5" fmla="*/ 2264177 w 2402607"/>
                <a:gd name="connsiteY5" fmla="*/ 800316 h 2617208"/>
                <a:gd name="connsiteX6" fmla="*/ 2347469 w 2402607"/>
                <a:gd name="connsiteY6" fmla="*/ 726518 h 2617208"/>
                <a:gd name="connsiteX7" fmla="*/ 2402237 w 2402607"/>
                <a:gd name="connsiteY7" fmla="*/ 650318 h 2617208"/>
                <a:gd name="connsiteX8" fmla="*/ 2373663 w 2402607"/>
                <a:gd name="connsiteY8" fmla="*/ 631267 h 2617208"/>
                <a:gd name="connsiteX9" fmla="*/ 2352232 w 2402607"/>
                <a:gd name="connsiteY9" fmla="*/ 602693 h 2617208"/>
                <a:gd name="connsiteX10" fmla="*/ 2345088 w 2402607"/>
                <a:gd name="connsiteY10" fmla="*/ 552687 h 2617208"/>
                <a:gd name="connsiteX11" fmla="*/ 2307834 w 2402607"/>
                <a:gd name="connsiteY11" fmla="*/ 531233 h 2617208"/>
                <a:gd name="connsiteX12" fmla="*/ 2264972 w 2402607"/>
                <a:gd name="connsiteY12" fmla="*/ 512183 h 2617208"/>
                <a:gd name="connsiteX13" fmla="*/ 2241159 w 2402607"/>
                <a:gd name="connsiteY13" fmla="*/ 485990 h 2617208"/>
                <a:gd name="connsiteX14" fmla="*/ 2231634 w 2402607"/>
                <a:gd name="connsiteY14" fmla="*/ 464558 h 2617208"/>
                <a:gd name="connsiteX15" fmla="*/ 2212584 w 2402607"/>
                <a:gd name="connsiteY15" fmla="*/ 455033 h 2617208"/>
                <a:gd name="connsiteX16" fmla="*/ 2198297 w 2402607"/>
                <a:gd name="connsiteY16" fmla="*/ 445508 h 2617208"/>
                <a:gd name="connsiteX17" fmla="*/ 2179247 w 2402607"/>
                <a:gd name="connsiteY17" fmla="*/ 450271 h 2617208"/>
                <a:gd name="connsiteX18" fmla="*/ 2155434 w 2402607"/>
                <a:gd name="connsiteY18" fmla="*/ 426458 h 2617208"/>
                <a:gd name="connsiteX19" fmla="*/ 2136384 w 2402607"/>
                <a:gd name="connsiteY19" fmla="*/ 397883 h 2617208"/>
                <a:gd name="connsiteX20" fmla="*/ 2126859 w 2402607"/>
                <a:gd name="connsiteY20" fmla="*/ 369308 h 2617208"/>
                <a:gd name="connsiteX21" fmla="*/ 2103047 w 2402607"/>
                <a:gd name="connsiteY21" fmla="*/ 369308 h 2617208"/>
                <a:gd name="connsiteX22" fmla="*/ 2088759 w 2402607"/>
                <a:gd name="connsiteY22" fmla="*/ 355021 h 2617208"/>
                <a:gd name="connsiteX23" fmla="*/ 2050660 w 2402607"/>
                <a:gd name="connsiteY23" fmla="*/ 347877 h 2617208"/>
                <a:gd name="connsiteX24" fmla="*/ 2007797 w 2402607"/>
                <a:gd name="connsiteY24" fmla="*/ 335971 h 2617208"/>
                <a:gd name="connsiteX25" fmla="*/ 1976841 w 2402607"/>
                <a:gd name="connsiteY25" fmla="*/ 333589 h 2617208"/>
                <a:gd name="connsiteX26" fmla="*/ 1948266 w 2402607"/>
                <a:gd name="connsiteY26" fmla="*/ 328827 h 2617208"/>
                <a:gd name="connsiteX27" fmla="*/ 1926834 w 2402607"/>
                <a:gd name="connsiteY27" fmla="*/ 312158 h 2617208"/>
                <a:gd name="connsiteX28" fmla="*/ 1912547 w 2402607"/>
                <a:gd name="connsiteY28" fmla="*/ 316921 h 2617208"/>
                <a:gd name="connsiteX29" fmla="*/ 1841109 w 2402607"/>
                <a:gd name="connsiteY29" fmla="*/ 302633 h 2617208"/>
                <a:gd name="connsiteX30" fmla="*/ 1812534 w 2402607"/>
                <a:gd name="connsiteY30" fmla="*/ 293108 h 2617208"/>
                <a:gd name="connsiteX31" fmla="*/ 1798247 w 2402607"/>
                <a:gd name="connsiteY31" fmla="*/ 288346 h 2617208"/>
                <a:gd name="connsiteX32" fmla="*/ 1783959 w 2402607"/>
                <a:gd name="connsiteY32" fmla="*/ 297871 h 2617208"/>
                <a:gd name="connsiteX33" fmla="*/ 1769672 w 2402607"/>
                <a:gd name="connsiteY33" fmla="*/ 302633 h 2617208"/>
                <a:gd name="connsiteX34" fmla="*/ 1741097 w 2402607"/>
                <a:gd name="connsiteY34" fmla="*/ 331208 h 2617208"/>
                <a:gd name="connsiteX35" fmla="*/ 1717284 w 2402607"/>
                <a:gd name="connsiteY35" fmla="*/ 326446 h 2617208"/>
                <a:gd name="connsiteX36" fmla="*/ 1683947 w 2402607"/>
                <a:gd name="connsiteY36" fmla="*/ 316921 h 2617208"/>
                <a:gd name="connsiteX37" fmla="*/ 1650609 w 2402607"/>
                <a:gd name="connsiteY37" fmla="*/ 312158 h 2617208"/>
                <a:gd name="connsiteX38" fmla="*/ 1622034 w 2402607"/>
                <a:gd name="connsiteY38" fmla="*/ 307396 h 2617208"/>
                <a:gd name="connsiteX39" fmla="*/ 1581553 w 2402607"/>
                <a:gd name="connsiteY39" fmla="*/ 290727 h 2617208"/>
                <a:gd name="connsiteX40" fmla="*/ 1552978 w 2402607"/>
                <a:gd name="connsiteY40" fmla="*/ 290727 h 2617208"/>
                <a:gd name="connsiteX41" fmla="*/ 1541072 w 2402607"/>
                <a:gd name="connsiteY41" fmla="*/ 274058 h 2617208"/>
                <a:gd name="connsiteX42" fmla="*/ 1526784 w 2402607"/>
                <a:gd name="connsiteY42" fmla="*/ 255008 h 2617208"/>
                <a:gd name="connsiteX43" fmla="*/ 1522021 w 2402607"/>
                <a:gd name="connsiteY43" fmla="*/ 228814 h 2617208"/>
                <a:gd name="connsiteX44" fmla="*/ 1533929 w 2402607"/>
                <a:gd name="connsiteY44" fmla="*/ 200240 h 2617208"/>
                <a:gd name="connsiteX45" fmla="*/ 1564884 w 2402607"/>
                <a:gd name="connsiteY45" fmla="*/ 174046 h 2617208"/>
                <a:gd name="connsiteX46" fmla="*/ 1557740 w 2402607"/>
                <a:gd name="connsiteY46" fmla="*/ 147852 h 2617208"/>
                <a:gd name="connsiteX47" fmla="*/ 1564884 w 2402607"/>
                <a:gd name="connsiteY47" fmla="*/ 116895 h 2617208"/>
                <a:gd name="connsiteX48" fmla="*/ 1583934 w 2402607"/>
                <a:gd name="connsiteY48" fmla="*/ 93083 h 2617208"/>
                <a:gd name="connsiteX49" fmla="*/ 1588697 w 2402607"/>
                <a:gd name="connsiteY49" fmla="*/ 78796 h 2617208"/>
                <a:gd name="connsiteX50" fmla="*/ 1579172 w 2402607"/>
                <a:gd name="connsiteY50" fmla="*/ 64508 h 2617208"/>
                <a:gd name="connsiteX51" fmla="*/ 1545834 w 2402607"/>
                <a:gd name="connsiteY51" fmla="*/ 38314 h 2617208"/>
                <a:gd name="connsiteX52" fmla="*/ 1522022 w 2402607"/>
                <a:gd name="connsiteY52" fmla="*/ 35933 h 2617208"/>
                <a:gd name="connsiteX53" fmla="*/ 1507734 w 2402607"/>
                <a:gd name="connsiteY53" fmla="*/ 214 h 2617208"/>
                <a:gd name="connsiteX54" fmla="*/ 1365652 w 2402607"/>
                <a:gd name="connsiteY54" fmla="*/ 51808 h 2617208"/>
                <a:gd name="connsiteX55" fmla="*/ 984654 w 2402607"/>
                <a:gd name="connsiteY55" fmla="*/ 270089 h 2617208"/>
                <a:gd name="connsiteX56" fmla="*/ 783834 w 2402607"/>
                <a:gd name="connsiteY56" fmla="*/ 316921 h 2617208"/>
                <a:gd name="connsiteX57" fmla="*/ 712397 w 2402607"/>
                <a:gd name="connsiteY57" fmla="*/ 345496 h 2617208"/>
                <a:gd name="connsiteX58" fmla="*/ 702872 w 2402607"/>
                <a:gd name="connsiteY58" fmla="*/ 374071 h 2617208"/>
                <a:gd name="connsiteX59" fmla="*/ 698109 w 2402607"/>
                <a:gd name="connsiteY59" fmla="*/ 388358 h 2617208"/>
                <a:gd name="connsiteX60" fmla="*/ 683822 w 2402607"/>
                <a:gd name="connsiteY60" fmla="*/ 419314 h 2617208"/>
                <a:gd name="connsiteX61" fmla="*/ 702872 w 2402607"/>
                <a:gd name="connsiteY61" fmla="*/ 445508 h 2617208"/>
                <a:gd name="connsiteX62" fmla="*/ 731447 w 2402607"/>
                <a:gd name="connsiteY62" fmla="*/ 455033 h 2617208"/>
                <a:gd name="connsiteX63" fmla="*/ 740972 w 2402607"/>
                <a:gd name="connsiteY63" fmla="*/ 469321 h 2617208"/>
                <a:gd name="connsiteX64" fmla="*/ 745734 w 2402607"/>
                <a:gd name="connsiteY64" fmla="*/ 483608 h 2617208"/>
                <a:gd name="connsiteX65" fmla="*/ 745734 w 2402607"/>
                <a:gd name="connsiteY65" fmla="*/ 495514 h 2617208"/>
                <a:gd name="connsiteX66" fmla="*/ 748115 w 2402607"/>
                <a:gd name="connsiteY66" fmla="*/ 516946 h 2617208"/>
                <a:gd name="connsiteX67" fmla="*/ 755259 w 2402607"/>
                <a:gd name="connsiteY67" fmla="*/ 535996 h 2617208"/>
                <a:gd name="connsiteX68" fmla="*/ 745734 w 2402607"/>
                <a:gd name="connsiteY68" fmla="*/ 564571 h 2617208"/>
                <a:gd name="connsiteX69" fmla="*/ 736209 w 2402607"/>
                <a:gd name="connsiteY69" fmla="*/ 578858 h 2617208"/>
                <a:gd name="connsiteX70" fmla="*/ 736209 w 2402607"/>
                <a:gd name="connsiteY70" fmla="*/ 650296 h 2617208"/>
                <a:gd name="connsiteX71" fmla="*/ 740972 w 2402607"/>
                <a:gd name="connsiteY71" fmla="*/ 664583 h 2617208"/>
                <a:gd name="connsiteX72" fmla="*/ 745734 w 2402607"/>
                <a:gd name="connsiteY72" fmla="*/ 683633 h 2617208"/>
                <a:gd name="connsiteX73" fmla="*/ 760022 w 2402607"/>
                <a:gd name="connsiteY73" fmla="*/ 731258 h 2617208"/>
                <a:gd name="connsiteX74" fmla="*/ 764784 w 2402607"/>
                <a:gd name="connsiteY74" fmla="*/ 745546 h 2617208"/>
                <a:gd name="connsiteX75" fmla="*/ 771928 w 2402607"/>
                <a:gd name="connsiteY75" fmla="*/ 790789 h 2617208"/>
                <a:gd name="connsiteX76" fmla="*/ 750497 w 2402607"/>
                <a:gd name="connsiteY76" fmla="*/ 812221 h 2617208"/>
                <a:gd name="connsiteX77" fmla="*/ 731447 w 2402607"/>
                <a:gd name="connsiteY77" fmla="*/ 816983 h 2617208"/>
                <a:gd name="connsiteX78" fmla="*/ 712397 w 2402607"/>
                <a:gd name="connsiteY78" fmla="*/ 824127 h 2617208"/>
                <a:gd name="connsiteX79" fmla="*/ 683822 w 2402607"/>
                <a:gd name="connsiteY79" fmla="*/ 843177 h 2617208"/>
                <a:gd name="connsiteX80" fmla="*/ 674297 w 2402607"/>
                <a:gd name="connsiteY80" fmla="*/ 859846 h 2617208"/>
                <a:gd name="connsiteX81" fmla="*/ 660009 w 2402607"/>
                <a:gd name="connsiteY81" fmla="*/ 869371 h 2617208"/>
                <a:gd name="connsiteX82" fmla="*/ 650484 w 2402607"/>
                <a:gd name="connsiteY82" fmla="*/ 883658 h 2617208"/>
                <a:gd name="connsiteX83" fmla="*/ 640959 w 2402607"/>
                <a:gd name="connsiteY83" fmla="*/ 964621 h 2617208"/>
                <a:gd name="connsiteX84" fmla="*/ 626672 w 2402607"/>
                <a:gd name="connsiteY84" fmla="*/ 997958 h 2617208"/>
                <a:gd name="connsiteX85" fmla="*/ 593334 w 2402607"/>
                <a:gd name="connsiteY85" fmla="*/ 1012246 h 2617208"/>
                <a:gd name="connsiteX86" fmla="*/ 588572 w 2402607"/>
                <a:gd name="connsiteY86" fmla="*/ 1026533 h 2617208"/>
                <a:gd name="connsiteX87" fmla="*/ 593334 w 2402607"/>
                <a:gd name="connsiteY87" fmla="*/ 1040821 h 2617208"/>
                <a:gd name="connsiteX88" fmla="*/ 579047 w 2402607"/>
                <a:gd name="connsiteY88" fmla="*/ 1055108 h 2617208"/>
                <a:gd name="connsiteX89" fmla="*/ 569521 w 2402607"/>
                <a:gd name="connsiteY89" fmla="*/ 1097971 h 2617208"/>
                <a:gd name="connsiteX90" fmla="*/ 552854 w 2402607"/>
                <a:gd name="connsiteY90" fmla="*/ 1128926 h 2617208"/>
                <a:gd name="connsiteX91" fmla="*/ 533803 w 2402607"/>
                <a:gd name="connsiteY91" fmla="*/ 1150358 h 2617208"/>
                <a:gd name="connsiteX92" fmla="*/ 519515 w 2402607"/>
                <a:gd name="connsiteY92" fmla="*/ 1178933 h 2617208"/>
                <a:gd name="connsiteX93" fmla="*/ 498084 w 2402607"/>
                <a:gd name="connsiteY93" fmla="*/ 1226558 h 2617208"/>
                <a:gd name="connsiteX94" fmla="*/ 493322 w 2402607"/>
                <a:gd name="connsiteY94" fmla="*/ 1240846 h 2617208"/>
                <a:gd name="connsiteX95" fmla="*/ 474272 w 2402607"/>
                <a:gd name="connsiteY95" fmla="*/ 1274183 h 2617208"/>
                <a:gd name="connsiteX96" fmla="*/ 464747 w 2402607"/>
                <a:gd name="connsiteY96" fmla="*/ 1293233 h 2617208"/>
                <a:gd name="connsiteX97" fmla="*/ 459984 w 2402607"/>
                <a:gd name="connsiteY97" fmla="*/ 1307521 h 2617208"/>
                <a:gd name="connsiteX98" fmla="*/ 450459 w 2402607"/>
                <a:gd name="connsiteY98" fmla="*/ 1321808 h 2617208"/>
                <a:gd name="connsiteX99" fmla="*/ 436172 w 2402607"/>
                <a:gd name="connsiteY99" fmla="*/ 1359908 h 2617208"/>
                <a:gd name="connsiteX100" fmla="*/ 412359 w 2402607"/>
                <a:gd name="connsiteY100" fmla="*/ 1402771 h 2617208"/>
                <a:gd name="connsiteX101" fmla="*/ 398072 w 2402607"/>
                <a:gd name="connsiteY101" fmla="*/ 1436109 h 2617208"/>
                <a:gd name="connsiteX102" fmla="*/ 393310 w 2402607"/>
                <a:gd name="connsiteY102" fmla="*/ 1464683 h 2617208"/>
                <a:gd name="connsiteX103" fmla="*/ 379022 w 2402607"/>
                <a:gd name="connsiteY103" fmla="*/ 1526596 h 2617208"/>
                <a:gd name="connsiteX104" fmla="*/ 374259 w 2402607"/>
                <a:gd name="connsiteY104" fmla="*/ 1564696 h 2617208"/>
                <a:gd name="connsiteX105" fmla="*/ 369497 w 2402607"/>
                <a:gd name="connsiteY105" fmla="*/ 1578983 h 2617208"/>
                <a:gd name="connsiteX106" fmla="*/ 357591 w 2402607"/>
                <a:gd name="connsiteY106" fmla="*/ 1614702 h 2617208"/>
                <a:gd name="connsiteX107" fmla="*/ 343303 w 2402607"/>
                <a:gd name="connsiteY107" fmla="*/ 1659946 h 2617208"/>
                <a:gd name="connsiteX108" fmla="*/ 336159 w 2402607"/>
                <a:gd name="connsiteY108" fmla="*/ 1683758 h 2617208"/>
                <a:gd name="connsiteX109" fmla="*/ 326634 w 2402607"/>
                <a:gd name="connsiteY109" fmla="*/ 1698046 h 2617208"/>
                <a:gd name="connsiteX110" fmla="*/ 321872 w 2402607"/>
                <a:gd name="connsiteY110" fmla="*/ 1712333 h 2617208"/>
                <a:gd name="connsiteX111" fmla="*/ 307584 w 2402607"/>
                <a:gd name="connsiteY111" fmla="*/ 1721858 h 2617208"/>
                <a:gd name="connsiteX112" fmla="*/ 293297 w 2402607"/>
                <a:gd name="connsiteY112" fmla="*/ 1750433 h 2617208"/>
                <a:gd name="connsiteX113" fmla="*/ 283772 w 2402607"/>
                <a:gd name="connsiteY113" fmla="*/ 1779008 h 2617208"/>
                <a:gd name="connsiteX114" fmla="*/ 267103 w 2402607"/>
                <a:gd name="connsiteY114" fmla="*/ 1809965 h 2617208"/>
                <a:gd name="connsiteX115" fmla="*/ 231384 w 2402607"/>
                <a:gd name="connsiteY115" fmla="*/ 1845683 h 2617208"/>
                <a:gd name="connsiteX116" fmla="*/ 207572 w 2402607"/>
                <a:gd name="connsiteY116" fmla="*/ 1869496 h 2617208"/>
                <a:gd name="connsiteX117" fmla="*/ 202809 w 2402607"/>
                <a:gd name="connsiteY117" fmla="*/ 1883783 h 2617208"/>
                <a:gd name="connsiteX118" fmla="*/ 174234 w 2402607"/>
                <a:gd name="connsiteY118" fmla="*/ 1902833 h 2617208"/>
                <a:gd name="connsiteX119" fmla="*/ 159947 w 2402607"/>
                <a:gd name="connsiteY119" fmla="*/ 1912358 h 2617208"/>
                <a:gd name="connsiteX120" fmla="*/ 131372 w 2402607"/>
                <a:gd name="connsiteY120" fmla="*/ 1940934 h 2617208"/>
                <a:gd name="connsiteX121" fmla="*/ 102797 w 2402607"/>
                <a:gd name="connsiteY121" fmla="*/ 1952839 h 2617208"/>
                <a:gd name="connsiteX122" fmla="*/ 78985 w 2402607"/>
                <a:gd name="connsiteY122" fmla="*/ 1964745 h 2617208"/>
                <a:gd name="connsiteX123" fmla="*/ 45647 w 2402607"/>
                <a:gd name="connsiteY123" fmla="*/ 1981414 h 2617208"/>
                <a:gd name="connsiteX124" fmla="*/ 24215 w 2402607"/>
                <a:gd name="connsiteY124" fmla="*/ 1986177 h 2617208"/>
                <a:gd name="connsiteX125" fmla="*/ 403 w 2402607"/>
                <a:gd name="connsiteY125" fmla="*/ 1995702 h 2617208"/>
                <a:gd name="connsiteX126" fmla="*/ 12309 w 2402607"/>
                <a:gd name="connsiteY126" fmla="*/ 2036183 h 2617208"/>
                <a:gd name="connsiteX127" fmla="*/ 43265 w 2402607"/>
                <a:gd name="connsiteY127" fmla="*/ 2062377 h 2617208"/>
                <a:gd name="connsiteX128" fmla="*/ 67079 w 2402607"/>
                <a:gd name="connsiteY128" fmla="*/ 2079046 h 2617208"/>
                <a:gd name="connsiteX129" fmla="*/ 90890 w 2402607"/>
                <a:gd name="connsiteY129" fmla="*/ 2083808 h 2617208"/>
                <a:gd name="connsiteX130" fmla="*/ 114703 w 2402607"/>
                <a:gd name="connsiteY130" fmla="*/ 2105239 h 2617208"/>
                <a:gd name="connsiteX131" fmla="*/ 119466 w 2402607"/>
                <a:gd name="connsiteY131" fmla="*/ 2133815 h 2617208"/>
                <a:gd name="connsiteX132" fmla="*/ 126609 w 2402607"/>
                <a:gd name="connsiteY132" fmla="*/ 2155246 h 2617208"/>
                <a:gd name="connsiteX133" fmla="*/ 121847 w 2402607"/>
                <a:gd name="connsiteY133" fmla="*/ 2193346 h 2617208"/>
                <a:gd name="connsiteX134" fmla="*/ 112322 w 2402607"/>
                <a:gd name="connsiteY134" fmla="*/ 2212396 h 2617208"/>
                <a:gd name="connsiteX135" fmla="*/ 100416 w 2402607"/>
                <a:gd name="connsiteY135" fmla="*/ 2231445 h 2617208"/>
                <a:gd name="connsiteX136" fmla="*/ 71841 w 2402607"/>
                <a:gd name="connsiteY136" fmla="*/ 2233827 h 2617208"/>
                <a:gd name="connsiteX137" fmla="*/ 50409 w 2402607"/>
                <a:gd name="connsiteY137" fmla="*/ 2260021 h 2617208"/>
                <a:gd name="connsiteX138" fmla="*/ 21834 w 2402607"/>
                <a:gd name="connsiteY138" fmla="*/ 2274308 h 2617208"/>
                <a:gd name="connsiteX139" fmla="*/ 31359 w 2402607"/>
                <a:gd name="connsiteY139" fmla="*/ 2298121 h 2617208"/>
                <a:gd name="connsiteX140" fmla="*/ 21834 w 2402607"/>
                <a:gd name="connsiteY140" fmla="*/ 2331458 h 2617208"/>
                <a:gd name="connsiteX141" fmla="*/ 12309 w 2402607"/>
                <a:gd name="connsiteY141" fmla="*/ 2345746 h 2617208"/>
                <a:gd name="connsiteX142" fmla="*/ 374259 w 2402607"/>
                <a:gd name="connsiteY142" fmla="*/ 2617208 h 2617208"/>
                <a:gd name="connsiteX143" fmla="*/ 702872 w 2402607"/>
                <a:gd name="connsiteY143" fmla="*/ 2474333 h 2617208"/>
                <a:gd name="connsiteX0" fmla="*/ 702872 w 2411560"/>
                <a:gd name="connsiteY0" fmla="*/ 2474333 h 2617208"/>
                <a:gd name="connsiteX1" fmla="*/ 1067997 w 2411560"/>
                <a:gd name="connsiteY1" fmla="*/ 2039358 h 2617208"/>
                <a:gd name="connsiteX2" fmla="*/ 1243416 w 2411560"/>
                <a:gd name="connsiteY2" fmla="*/ 1624227 h 2617208"/>
                <a:gd name="connsiteX3" fmla="*/ 1525990 w 2411560"/>
                <a:gd name="connsiteY3" fmla="*/ 1274184 h 2617208"/>
                <a:gd name="connsiteX4" fmla="*/ 1956997 w 2411560"/>
                <a:gd name="connsiteY4" fmla="*/ 991608 h 2617208"/>
                <a:gd name="connsiteX5" fmla="*/ 2264177 w 2411560"/>
                <a:gd name="connsiteY5" fmla="*/ 800316 h 2617208"/>
                <a:gd name="connsiteX6" fmla="*/ 2402237 w 2411560"/>
                <a:gd name="connsiteY6" fmla="*/ 674131 h 2617208"/>
                <a:gd name="connsiteX7" fmla="*/ 2402237 w 2411560"/>
                <a:gd name="connsiteY7" fmla="*/ 650318 h 2617208"/>
                <a:gd name="connsiteX8" fmla="*/ 2373663 w 2411560"/>
                <a:gd name="connsiteY8" fmla="*/ 631267 h 2617208"/>
                <a:gd name="connsiteX9" fmla="*/ 2352232 w 2411560"/>
                <a:gd name="connsiteY9" fmla="*/ 602693 h 2617208"/>
                <a:gd name="connsiteX10" fmla="*/ 2345088 w 2411560"/>
                <a:gd name="connsiteY10" fmla="*/ 552687 h 2617208"/>
                <a:gd name="connsiteX11" fmla="*/ 2307834 w 2411560"/>
                <a:gd name="connsiteY11" fmla="*/ 531233 h 2617208"/>
                <a:gd name="connsiteX12" fmla="*/ 2264972 w 2411560"/>
                <a:gd name="connsiteY12" fmla="*/ 512183 h 2617208"/>
                <a:gd name="connsiteX13" fmla="*/ 2241159 w 2411560"/>
                <a:gd name="connsiteY13" fmla="*/ 485990 h 2617208"/>
                <a:gd name="connsiteX14" fmla="*/ 2231634 w 2411560"/>
                <a:gd name="connsiteY14" fmla="*/ 464558 h 2617208"/>
                <a:gd name="connsiteX15" fmla="*/ 2212584 w 2411560"/>
                <a:gd name="connsiteY15" fmla="*/ 455033 h 2617208"/>
                <a:gd name="connsiteX16" fmla="*/ 2198297 w 2411560"/>
                <a:gd name="connsiteY16" fmla="*/ 445508 h 2617208"/>
                <a:gd name="connsiteX17" fmla="*/ 2179247 w 2411560"/>
                <a:gd name="connsiteY17" fmla="*/ 450271 h 2617208"/>
                <a:gd name="connsiteX18" fmla="*/ 2155434 w 2411560"/>
                <a:gd name="connsiteY18" fmla="*/ 426458 h 2617208"/>
                <a:gd name="connsiteX19" fmla="*/ 2136384 w 2411560"/>
                <a:gd name="connsiteY19" fmla="*/ 397883 h 2617208"/>
                <a:gd name="connsiteX20" fmla="*/ 2126859 w 2411560"/>
                <a:gd name="connsiteY20" fmla="*/ 369308 h 2617208"/>
                <a:gd name="connsiteX21" fmla="*/ 2103047 w 2411560"/>
                <a:gd name="connsiteY21" fmla="*/ 369308 h 2617208"/>
                <a:gd name="connsiteX22" fmla="*/ 2088759 w 2411560"/>
                <a:gd name="connsiteY22" fmla="*/ 355021 h 2617208"/>
                <a:gd name="connsiteX23" fmla="*/ 2050660 w 2411560"/>
                <a:gd name="connsiteY23" fmla="*/ 347877 h 2617208"/>
                <a:gd name="connsiteX24" fmla="*/ 2007797 w 2411560"/>
                <a:gd name="connsiteY24" fmla="*/ 335971 h 2617208"/>
                <a:gd name="connsiteX25" fmla="*/ 1976841 w 2411560"/>
                <a:gd name="connsiteY25" fmla="*/ 333589 h 2617208"/>
                <a:gd name="connsiteX26" fmla="*/ 1948266 w 2411560"/>
                <a:gd name="connsiteY26" fmla="*/ 328827 h 2617208"/>
                <a:gd name="connsiteX27" fmla="*/ 1926834 w 2411560"/>
                <a:gd name="connsiteY27" fmla="*/ 312158 h 2617208"/>
                <a:gd name="connsiteX28" fmla="*/ 1912547 w 2411560"/>
                <a:gd name="connsiteY28" fmla="*/ 316921 h 2617208"/>
                <a:gd name="connsiteX29" fmla="*/ 1841109 w 2411560"/>
                <a:gd name="connsiteY29" fmla="*/ 302633 h 2617208"/>
                <a:gd name="connsiteX30" fmla="*/ 1812534 w 2411560"/>
                <a:gd name="connsiteY30" fmla="*/ 293108 h 2617208"/>
                <a:gd name="connsiteX31" fmla="*/ 1798247 w 2411560"/>
                <a:gd name="connsiteY31" fmla="*/ 288346 h 2617208"/>
                <a:gd name="connsiteX32" fmla="*/ 1783959 w 2411560"/>
                <a:gd name="connsiteY32" fmla="*/ 297871 h 2617208"/>
                <a:gd name="connsiteX33" fmla="*/ 1769672 w 2411560"/>
                <a:gd name="connsiteY33" fmla="*/ 302633 h 2617208"/>
                <a:gd name="connsiteX34" fmla="*/ 1741097 w 2411560"/>
                <a:gd name="connsiteY34" fmla="*/ 331208 h 2617208"/>
                <a:gd name="connsiteX35" fmla="*/ 1717284 w 2411560"/>
                <a:gd name="connsiteY35" fmla="*/ 326446 h 2617208"/>
                <a:gd name="connsiteX36" fmla="*/ 1683947 w 2411560"/>
                <a:gd name="connsiteY36" fmla="*/ 316921 h 2617208"/>
                <a:gd name="connsiteX37" fmla="*/ 1650609 w 2411560"/>
                <a:gd name="connsiteY37" fmla="*/ 312158 h 2617208"/>
                <a:gd name="connsiteX38" fmla="*/ 1622034 w 2411560"/>
                <a:gd name="connsiteY38" fmla="*/ 307396 h 2617208"/>
                <a:gd name="connsiteX39" fmla="*/ 1581553 w 2411560"/>
                <a:gd name="connsiteY39" fmla="*/ 290727 h 2617208"/>
                <a:gd name="connsiteX40" fmla="*/ 1552978 w 2411560"/>
                <a:gd name="connsiteY40" fmla="*/ 290727 h 2617208"/>
                <a:gd name="connsiteX41" fmla="*/ 1541072 w 2411560"/>
                <a:gd name="connsiteY41" fmla="*/ 274058 h 2617208"/>
                <a:gd name="connsiteX42" fmla="*/ 1526784 w 2411560"/>
                <a:gd name="connsiteY42" fmla="*/ 255008 h 2617208"/>
                <a:gd name="connsiteX43" fmla="*/ 1522021 w 2411560"/>
                <a:gd name="connsiteY43" fmla="*/ 228814 h 2617208"/>
                <a:gd name="connsiteX44" fmla="*/ 1533929 w 2411560"/>
                <a:gd name="connsiteY44" fmla="*/ 200240 h 2617208"/>
                <a:gd name="connsiteX45" fmla="*/ 1564884 w 2411560"/>
                <a:gd name="connsiteY45" fmla="*/ 174046 h 2617208"/>
                <a:gd name="connsiteX46" fmla="*/ 1557740 w 2411560"/>
                <a:gd name="connsiteY46" fmla="*/ 147852 h 2617208"/>
                <a:gd name="connsiteX47" fmla="*/ 1564884 w 2411560"/>
                <a:gd name="connsiteY47" fmla="*/ 116895 h 2617208"/>
                <a:gd name="connsiteX48" fmla="*/ 1583934 w 2411560"/>
                <a:gd name="connsiteY48" fmla="*/ 93083 h 2617208"/>
                <a:gd name="connsiteX49" fmla="*/ 1588697 w 2411560"/>
                <a:gd name="connsiteY49" fmla="*/ 78796 h 2617208"/>
                <a:gd name="connsiteX50" fmla="*/ 1579172 w 2411560"/>
                <a:gd name="connsiteY50" fmla="*/ 64508 h 2617208"/>
                <a:gd name="connsiteX51" fmla="*/ 1545834 w 2411560"/>
                <a:gd name="connsiteY51" fmla="*/ 38314 h 2617208"/>
                <a:gd name="connsiteX52" fmla="*/ 1522022 w 2411560"/>
                <a:gd name="connsiteY52" fmla="*/ 35933 h 2617208"/>
                <a:gd name="connsiteX53" fmla="*/ 1507734 w 2411560"/>
                <a:gd name="connsiteY53" fmla="*/ 214 h 2617208"/>
                <a:gd name="connsiteX54" fmla="*/ 1365652 w 2411560"/>
                <a:gd name="connsiteY54" fmla="*/ 51808 h 2617208"/>
                <a:gd name="connsiteX55" fmla="*/ 984654 w 2411560"/>
                <a:gd name="connsiteY55" fmla="*/ 270089 h 2617208"/>
                <a:gd name="connsiteX56" fmla="*/ 783834 w 2411560"/>
                <a:gd name="connsiteY56" fmla="*/ 316921 h 2617208"/>
                <a:gd name="connsiteX57" fmla="*/ 712397 w 2411560"/>
                <a:gd name="connsiteY57" fmla="*/ 345496 h 2617208"/>
                <a:gd name="connsiteX58" fmla="*/ 702872 w 2411560"/>
                <a:gd name="connsiteY58" fmla="*/ 374071 h 2617208"/>
                <a:gd name="connsiteX59" fmla="*/ 698109 w 2411560"/>
                <a:gd name="connsiteY59" fmla="*/ 388358 h 2617208"/>
                <a:gd name="connsiteX60" fmla="*/ 683822 w 2411560"/>
                <a:gd name="connsiteY60" fmla="*/ 419314 h 2617208"/>
                <a:gd name="connsiteX61" fmla="*/ 702872 w 2411560"/>
                <a:gd name="connsiteY61" fmla="*/ 445508 h 2617208"/>
                <a:gd name="connsiteX62" fmla="*/ 731447 w 2411560"/>
                <a:gd name="connsiteY62" fmla="*/ 455033 h 2617208"/>
                <a:gd name="connsiteX63" fmla="*/ 740972 w 2411560"/>
                <a:gd name="connsiteY63" fmla="*/ 469321 h 2617208"/>
                <a:gd name="connsiteX64" fmla="*/ 745734 w 2411560"/>
                <a:gd name="connsiteY64" fmla="*/ 483608 h 2617208"/>
                <a:gd name="connsiteX65" fmla="*/ 745734 w 2411560"/>
                <a:gd name="connsiteY65" fmla="*/ 495514 h 2617208"/>
                <a:gd name="connsiteX66" fmla="*/ 748115 w 2411560"/>
                <a:gd name="connsiteY66" fmla="*/ 516946 h 2617208"/>
                <a:gd name="connsiteX67" fmla="*/ 755259 w 2411560"/>
                <a:gd name="connsiteY67" fmla="*/ 535996 h 2617208"/>
                <a:gd name="connsiteX68" fmla="*/ 745734 w 2411560"/>
                <a:gd name="connsiteY68" fmla="*/ 564571 h 2617208"/>
                <a:gd name="connsiteX69" fmla="*/ 736209 w 2411560"/>
                <a:gd name="connsiteY69" fmla="*/ 578858 h 2617208"/>
                <a:gd name="connsiteX70" fmla="*/ 736209 w 2411560"/>
                <a:gd name="connsiteY70" fmla="*/ 650296 h 2617208"/>
                <a:gd name="connsiteX71" fmla="*/ 740972 w 2411560"/>
                <a:gd name="connsiteY71" fmla="*/ 664583 h 2617208"/>
                <a:gd name="connsiteX72" fmla="*/ 745734 w 2411560"/>
                <a:gd name="connsiteY72" fmla="*/ 683633 h 2617208"/>
                <a:gd name="connsiteX73" fmla="*/ 760022 w 2411560"/>
                <a:gd name="connsiteY73" fmla="*/ 731258 h 2617208"/>
                <a:gd name="connsiteX74" fmla="*/ 764784 w 2411560"/>
                <a:gd name="connsiteY74" fmla="*/ 745546 h 2617208"/>
                <a:gd name="connsiteX75" fmla="*/ 771928 w 2411560"/>
                <a:gd name="connsiteY75" fmla="*/ 790789 h 2617208"/>
                <a:gd name="connsiteX76" fmla="*/ 750497 w 2411560"/>
                <a:gd name="connsiteY76" fmla="*/ 812221 h 2617208"/>
                <a:gd name="connsiteX77" fmla="*/ 731447 w 2411560"/>
                <a:gd name="connsiteY77" fmla="*/ 816983 h 2617208"/>
                <a:gd name="connsiteX78" fmla="*/ 712397 w 2411560"/>
                <a:gd name="connsiteY78" fmla="*/ 824127 h 2617208"/>
                <a:gd name="connsiteX79" fmla="*/ 683822 w 2411560"/>
                <a:gd name="connsiteY79" fmla="*/ 843177 h 2617208"/>
                <a:gd name="connsiteX80" fmla="*/ 674297 w 2411560"/>
                <a:gd name="connsiteY80" fmla="*/ 859846 h 2617208"/>
                <a:gd name="connsiteX81" fmla="*/ 660009 w 2411560"/>
                <a:gd name="connsiteY81" fmla="*/ 869371 h 2617208"/>
                <a:gd name="connsiteX82" fmla="*/ 650484 w 2411560"/>
                <a:gd name="connsiteY82" fmla="*/ 883658 h 2617208"/>
                <a:gd name="connsiteX83" fmla="*/ 640959 w 2411560"/>
                <a:gd name="connsiteY83" fmla="*/ 964621 h 2617208"/>
                <a:gd name="connsiteX84" fmla="*/ 626672 w 2411560"/>
                <a:gd name="connsiteY84" fmla="*/ 997958 h 2617208"/>
                <a:gd name="connsiteX85" fmla="*/ 593334 w 2411560"/>
                <a:gd name="connsiteY85" fmla="*/ 1012246 h 2617208"/>
                <a:gd name="connsiteX86" fmla="*/ 588572 w 2411560"/>
                <a:gd name="connsiteY86" fmla="*/ 1026533 h 2617208"/>
                <a:gd name="connsiteX87" fmla="*/ 593334 w 2411560"/>
                <a:gd name="connsiteY87" fmla="*/ 1040821 h 2617208"/>
                <a:gd name="connsiteX88" fmla="*/ 579047 w 2411560"/>
                <a:gd name="connsiteY88" fmla="*/ 1055108 h 2617208"/>
                <a:gd name="connsiteX89" fmla="*/ 569521 w 2411560"/>
                <a:gd name="connsiteY89" fmla="*/ 1097971 h 2617208"/>
                <a:gd name="connsiteX90" fmla="*/ 552854 w 2411560"/>
                <a:gd name="connsiteY90" fmla="*/ 1128926 h 2617208"/>
                <a:gd name="connsiteX91" fmla="*/ 533803 w 2411560"/>
                <a:gd name="connsiteY91" fmla="*/ 1150358 h 2617208"/>
                <a:gd name="connsiteX92" fmla="*/ 519515 w 2411560"/>
                <a:gd name="connsiteY92" fmla="*/ 1178933 h 2617208"/>
                <a:gd name="connsiteX93" fmla="*/ 498084 w 2411560"/>
                <a:gd name="connsiteY93" fmla="*/ 1226558 h 2617208"/>
                <a:gd name="connsiteX94" fmla="*/ 493322 w 2411560"/>
                <a:gd name="connsiteY94" fmla="*/ 1240846 h 2617208"/>
                <a:gd name="connsiteX95" fmla="*/ 474272 w 2411560"/>
                <a:gd name="connsiteY95" fmla="*/ 1274183 h 2617208"/>
                <a:gd name="connsiteX96" fmla="*/ 464747 w 2411560"/>
                <a:gd name="connsiteY96" fmla="*/ 1293233 h 2617208"/>
                <a:gd name="connsiteX97" fmla="*/ 459984 w 2411560"/>
                <a:gd name="connsiteY97" fmla="*/ 1307521 h 2617208"/>
                <a:gd name="connsiteX98" fmla="*/ 450459 w 2411560"/>
                <a:gd name="connsiteY98" fmla="*/ 1321808 h 2617208"/>
                <a:gd name="connsiteX99" fmla="*/ 436172 w 2411560"/>
                <a:gd name="connsiteY99" fmla="*/ 1359908 h 2617208"/>
                <a:gd name="connsiteX100" fmla="*/ 412359 w 2411560"/>
                <a:gd name="connsiteY100" fmla="*/ 1402771 h 2617208"/>
                <a:gd name="connsiteX101" fmla="*/ 398072 w 2411560"/>
                <a:gd name="connsiteY101" fmla="*/ 1436109 h 2617208"/>
                <a:gd name="connsiteX102" fmla="*/ 393310 w 2411560"/>
                <a:gd name="connsiteY102" fmla="*/ 1464683 h 2617208"/>
                <a:gd name="connsiteX103" fmla="*/ 379022 w 2411560"/>
                <a:gd name="connsiteY103" fmla="*/ 1526596 h 2617208"/>
                <a:gd name="connsiteX104" fmla="*/ 374259 w 2411560"/>
                <a:gd name="connsiteY104" fmla="*/ 1564696 h 2617208"/>
                <a:gd name="connsiteX105" fmla="*/ 369497 w 2411560"/>
                <a:gd name="connsiteY105" fmla="*/ 1578983 h 2617208"/>
                <a:gd name="connsiteX106" fmla="*/ 357591 w 2411560"/>
                <a:gd name="connsiteY106" fmla="*/ 1614702 h 2617208"/>
                <a:gd name="connsiteX107" fmla="*/ 343303 w 2411560"/>
                <a:gd name="connsiteY107" fmla="*/ 1659946 h 2617208"/>
                <a:gd name="connsiteX108" fmla="*/ 336159 w 2411560"/>
                <a:gd name="connsiteY108" fmla="*/ 1683758 h 2617208"/>
                <a:gd name="connsiteX109" fmla="*/ 326634 w 2411560"/>
                <a:gd name="connsiteY109" fmla="*/ 1698046 h 2617208"/>
                <a:gd name="connsiteX110" fmla="*/ 321872 w 2411560"/>
                <a:gd name="connsiteY110" fmla="*/ 1712333 h 2617208"/>
                <a:gd name="connsiteX111" fmla="*/ 307584 w 2411560"/>
                <a:gd name="connsiteY111" fmla="*/ 1721858 h 2617208"/>
                <a:gd name="connsiteX112" fmla="*/ 293297 w 2411560"/>
                <a:gd name="connsiteY112" fmla="*/ 1750433 h 2617208"/>
                <a:gd name="connsiteX113" fmla="*/ 283772 w 2411560"/>
                <a:gd name="connsiteY113" fmla="*/ 1779008 h 2617208"/>
                <a:gd name="connsiteX114" fmla="*/ 267103 w 2411560"/>
                <a:gd name="connsiteY114" fmla="*/ 1809965 h 2617208"/>
                <a:gd name="connsiteX115" fmla="*/ 231384 w 2411560"/>
                <a:gd name="connsiteY115" fmla="*/ 1845683 h 2617208"/>
                <a:gd name="connsiteX116" fmla="*/ 207572 w 2411560"/>
                <a:gd name="connsiteY116" fmla="*/ 1869496 h 2617208"/>
                <a:gd name="connsiteX117" fmla="*/ 202809 w 2411560"/>
                <a:gd name="connsiteY117" fmla="*/ 1883783 h 2617208"/>
                <a:gd name="connsiteX118" fmla="*/ 174234 w 2411560"/>
                <a:gd name="connsiteY118" fmla="*/ 1902833 h 2617208"/>
                <a:gd name="connsiteX119" fmla="*/ 159947 w 2411560"/>
                <a:gd name="connsiteY119" fmla="*/ 1912358 h 2617208"/>
                <a:gd name="connsiteX120" fmla="*/ 131372 w 2411560"/>
                <a:gd name="connsiteY120" fmla="*/ 1940934 h 2617208"/>
                <a:gd name="connsiteX121" fmla="*/ 102797 w 2411560"/>
                <a:gd name="connsiteY121" fmla="*/ 1952839 h 2617208"/>
                <a:gd name="connsiteX122" fmla="*/ 78985 w 2411560"/>
                <a:gd name="connsiteY122" fmla="*/ 1964745 h 2617208"/>
                <a:gd name="connsiteX123" fmla="*/ 45647 w 2411560"/>
                <a:gd name="connsiteY123" fmla="*/ 1981414 h 2617208"/>
                <a:gd name="connsiteX124" fmla="*/ 24215 w 2411560"/>
                <a:gd name="connsiteY124" fmla="*/ 1986177 h 2617208"/>
                <a:gd name="connsiteX125" fmla="*/ 403 w 2411560"/>
                <a:gd name="connsiteY125" fmla="*/ 1995702 h 2617208"/>
                <a:gd name="connsiteX126" fmla="*/ 12309 w 2411560"/>
                <a:gd name="connsiteY126" fmla="*/ 2036183 h 2617208"/>
                <a:gd name="connsiteX127" fmla="*/ 43265 w 2411560"/>
                <a:gd name="connsiteY127" fmla="*/ 2062377 h 2617208"/>
                <a:gd name="connsiteX128" fmla="*/ 67079 w 2411560"/>
                <a:gd name="connsiteY128" fmla="*/ 2079046 h 2617208"/>
                <a:gd name="connsiteX129" fmla="*/ 90890 w 2411560"/>
                <a:gd name="connsiteY129" fmla="*/ 2083808 h 2617208"/>
                <a:gd name="connsiteX130" fmla="*/ 114703 w 2411560"/>
                <a:gd name="connsiteY130" fmla="*/ 2105239 h 2617208"/>
                <a:gd name="connsiteX131" fmla="*/ 119466 w 2411560"/>
                <a:gd name="connsiteY131" fmla="*/ 2133815 h 2617208"/>
                <a:gd name="connsiteX132" fmla="*/ 126609 w 2411560"/>
                <a:gd name="connsiteY132" fmla="*/ 2155246 h 2617208"/>
                <a:gd name="connsiteX133" fmla="*/ 121847 w 2411560"/>
                <a:gd name="connsiteY133" fmla="*/ 2193346 h 2617208"/>
                <a:gd name="connsiteX134" fmla="*/ 112322 w 2411560"/>
                <a:gd name="connsiteY134" fmla="*/ 2212396 h 2617208"/>
                <a:gd name="connsiteX135" fmla="*/ 100416 w 2411560"/>
                <a:gd name="connsiteY135" fmla="*/ 2231445 h 2617208"/>
                <a:gd name="connsiteX136" fmla="*/ 71841 w 2411560"/>
                <a:gd name="connsiteY136" fmla="*/ 2233827 h 2617208"/>
                <a:gd name="connsiteX137" fmla="*/ 50409 w 2411560"/>
                <a:gd name="connsiteY137" fmla="*/ 2260021 h 2617208"/>
                <a:gd name="connsiteX138" fmla="*/ 21834 w 2411560"/>
                <a:gd name="connsiteY138" fmla="*/ 2274308 h 2617208"/>
                <a:gd name="connsiteX139" fmla="*/ 31359 w 2411560"/>
                <a:gd name="connsiteY139" fmla="*/ 2298121 h 2617208"/>
                <a:gd name="connsiteX140" fmla="*/ 21834 w 2411560"/>
                <a:gd name="connsiteY140" fmla="*/ 2331458 h 2617208"/>
                <a:gd name="connsiteX141" fmla="*/ 12309 w 2411560"/>
                <a:gd name="connsiteY141" fmla="*/ 2345746 h 2617208"/>
                <a:gd name="connsiteX142" fmla="*/ 374259 w 2411560"/>
                <a:gd name="connsiteY142" fmla="*/ 2617208 h 2617208"/>
                <a:gd name="connsiteX143" fmla="*/ 702872 w 2411560"/>
                <a:gd name="connsiteY143" fmla="*/ 2474333 h 2617208"/>
                <a:gd name="connsiteX0" fmla="*/ 702872 w 2406509"/>
                <a:gd name="connsiteY0" fmla="*/ 2474333 h 2617208"/>
                <a:gd name="connsiteX1" fmla="*/ 1067997 w 2406509"/>
                <a:gd name="connsiteY1" fmla="*/ 2039358 h 2617208"/>
                <a:gd name="connsiteX2" fmla="*/ 1243416 w 2406509"/>
                <a:gd name="connsiteY2" fmla="*/ 1624227 h 2617208"/>
                <a:gd name="connsiteX3" fmla="*/ 1525990 w 2406509"/>
                <a:gd name="connsiteY3" fmla="*/ 1274184 h 2617208"/>
                <a:gd name="connsiteX4" fmla="*/ 1956997 w 2406509"/>
                <a:gd name="connsiteY4" fmla="*/ 991608 h 2617208"/>
                <a:gd name="connsiteX5" fmla="*/ 2264177 w 2406509"/>
                <a:gd name="connsiteY5" fmla="*/ 800316 h 2617208"/>
                <a:gd name="connsiteX6" fmla="*/ 2333182 w 2406509"/>
                <a:gd name="connsiteY6" fmla="*/ 740805 h 2617208"/>
                <a:gd name="connsiteX7" fmla="*/ 2402237 w 2406509"/>
                <a:gd name="connsiteY7" fmla="*/ 674131 h 2617208"/>
                <a:gd name="connsiteX8" fmla="*/ 2402237 w 2406509"/>
                <a:gd name="connsiteY8" fmla="*/ 650318 h 2617208"/>
                <a:gd name="connsiteX9" fmla="*/ 2373663 w 2406509"/>
                <a:gd name="connsiteY9" fmla="*/ 631267 h 2617208"/>
                <a:gd name="connsiteX10" fmla="*/ 2352232 w 2406509"/>
                <a:gd name="connsiteY10" fmla="*/ 602693 h 2617208"/>
                <a:gd name="connsiteX11" fmla="*/ 2345088 w 2406509"/>
                <a:gd name="connsiteY11" fmla="*/ 552687 h 2617208"/>
                <a:gd name="connsiteX12" fmla="*/ 2307834 w 2406509"/>
                <a:gd name="connsiteY12" fmla="*/ 531233 h 2617208"/>
                <a:gd name="connsiteX13" fmla="*/ 2264972 w 2406509"/>
                <a:gd name="connsiteY13" fmla="*/ 512183 h 2617208"/>
                <a:gd name="connsiteX14" fmla="*/ 2241159 w 2406509"/>
                <a:gd name="connsiteY14" fmla="*/ 485990 h 2617208"/>
                <a:gd name="connsiteX15" fmla="*/ 2231634 w 2406509"/>
                <a:gd name="connsiteY15" fmla="*/ 464558 h 2617208"/>
                <a:gd name="connsiteX16" fmla="*/ 2212584 w 2406509"/>
                <a:gd name="connsiteY16" fmla="*/ 455033 h 2617208"/>
                <a:gd name="connsiteX17" fmla="*/ 2198297 w 2406509"/>
                <a:gd name="connsiteY17" fmla="*/ 445508 h 2617208"/>
                <a:gd name="connsiteX18" fmla="*/ 2179247 w 2406509"/>
                <a:gd name="connsiteY18" fmla="*/ 450271 h 2617208"/>
                <a:gd name="connsiteX19" fmla="*/ 2155434 w 2406509"/>
                <a:gd name="connsiteY19" fmla="*/ 426458 h 2617208"/>
                <a:gd name="connsiteX20" fmla="*/ 2136384 w 2406509"/>
                <a:gd name="connsiteY20" fmla="*/ 397883 h 2617208"/>
                <a:gd name="connsiteX21" fmla="*/ 2126859 w 2406509"/>
                <a:gd name="connsiteY21" fmla="*/ 369308 h 2617208"/>
                <a:gd name="connsiteX22" fmla="*/ 2103047 w 2406509"/>
                <a:gd name="connsiteY22" fmla="*/ 369308 h 2617208"/>
                <a:gd name="connsiteX23" fmla="*/ 2088759 w 2406509"/>
                <a:gd name="connsiteY23" fmla="*/ 355021 h 2617208"/>
                <a:gd name="connsiteX24" fmla="*/ 2050660 w 2406509"/>
                <a:gd name="connsiteY24" fmla="*/ 347877 h 2617208"/>
                <a:gd name="connsiteX25" fmla="*/ 2007797 w 2406509"/>
                <a:gd name="connsiteY25" fmla="*/ 335971 h 2617208"/>
                <a:gd name="connsiteX26" fmla="*/ 1976841 w 2406509"/>
                <a:gd name="connsiteY26" fmla="*/ 333589 h 2617208"/>
                <a:gd name="connsiteX27" fmla="*/ 1948266 w 2406509"/>
                <a:gd name="connsiteY27" fmla="*/ 328827 h 2617208"/>
                <a:gd name="connsiteX28" fmla="*/ 1926834 w 2406509"/>
                <a:gd name="connsiteY28" fmla="*/ 312158 h 2617208"/>
                <a:gd name="connsiteX29" fmla="*/ 1912547 w 2406509"/>
                <a:gd name="connsiteY29" fmla="*/ 316921 h 2617208"/>
                <a:gd name="connsiteX30" fmla="*/ 1841109 w 2406509"/>
                <a:gd name="connsiteY30" fmla="*/ 302633 h 2617208"/>
                <a:gd name="connsiteX31" fmla="*/ 1812534 w 2406509"/>
                <a:gd name="connsiteY31" fmla="*/ 293108 h 2617208"/>
                <a:gd name="connsiteX32" fmla="*/ 1798247 w 2406509"/>
                <a:gd name="connsiteY32" fmla="*/ 288346 h 2617208"/>
                <a:gd name="connsiteX33" fmla="*/ 1783959 w 2406509"/>
                <a:gd name="connsiteY33" fmla="*/ 297871 h 2617208"/>
                <a:gd name="connsiteX34" fmla="*/ 1769672 w 2406509"/>
                <a:gd name="connsiteY34" fmla="*/ 302633 h 2617208"/>
                <a:gd name="connsiteX35" fmla="*/ 1741097 w 2406509"/>
                <a:gd name="connsiteY35" fmla="*/ 331208 h 2617208"/>
                <a:gd name="connsiteX36" fmla="*/ 1717284 w 2406509"/>
                <a:gd name="connsiteY36" fmla="*/ 326446 h 2617208"/>
                <a:gd name="connsiteX37" fmla="*/ 1683947 w 2406509"/>
                <a:gd name="connsiteY37" fmla="*/ 316921 h 2617208"/>
                <a:gd name="connsiteX38" fmla="*/ 1650609 w 2406509"/>
                <a:gd name="connsiteY38" fmla="*/ 312158 h 2617208"/>
                <a:gd name="connsiteX39" fmla="*/ 1622034 w 2406509"/>
                <a:gd name="connsiteY39" fmla="*/ 307396 h 2617208"/>
                <a:gd name="connsiteX40" fmla="*/ 1581553 w 2406509"/>
                <a:gd name="connsiteY40" fmla="*/ 290727 h 2617208"/>
                <a:gd name="connsiteX41" fmla="*/ 1552978 w 2406509"/>
                <a:gd name="connsiteY41" fmla="*/ 290727 h 2617208"/>
                <a:gd name="connsiteX42" fmla="*/ 1541072 w 2406509"/>
                <a:gd name="connsiteY42" fmla="*/ 274058 h 2617208"/>
                <a:gd name="connsiteX43" fmla="*/ 1526784 w 2406509"/>
                <a:gd name="connsiteY43" fmla="*/ 255008 h 2617208"/>
                <a:gd name="connsiteX44" fmla="*/ 1522021 w 2406509"/>
                <a:gd name="connsiteY44" fmla="*/ 228814 h 2617208"/>
                <a:gd name="connsiteX45" fmla="*/ 1533929 w 2406509"/>
                <a:gd name="connsiteY45" fmla="*/ 200240 h 2617208"/>
                <a:gd name="connsiteX46" fmla="*/ 1564884 w 2406509"/>
                <a:gd name="connsiteY46" fmla="*/ 174046 h 2617208"/>
                <a:gd name="connsiteX47" fmla="*/ 1557740 w 2406509"/>
                <a:gd name="connsiteY47" fmla="*/ 147852 h 2617208"/>
                <a:gd name="connsiteX48" fmla="*/ 1564884 w 2406509"/>
                <a:gd name="connsiteY48" fmla="*/ 116895 h 2617208"/>
                <a:gd name="connsiteX49" fmla="*/ 1583934 w 2406509"/>
                <a:gd name="connsiteY49" fmla="*/ 93083 h 2617208"/>
                <a:gd name="connsiteX50" fmla="*/ 1588697 w 2406509"/>
                <a:gd name="connsiteY50" fmla="*/ 78796 h 2617208"/>
                <a:gd name="connsiteX51" fmla="*/ 1579172 w 2406509"/>
                <a:gd name="connsiteY51" fmla="*/ 64508 h 2617208"/>
                <a:gd name="connsiteX52" fmla="*/ 1545834 w 2406509"/>
                <a:gd name="connsiteY52" fmla="*/ 38314 h 2617208"/>
                <a:gd name="connsiteX53" fmla="*/ 1522022 w 2406509"/>
                <a:gd name="connsiteY53" fmla="*/ 35933 h 2617208"/>
                <a:gd name="connsiteX54" fmla="*/ 1507734 w 2406509"/>
                <a:gd name="connsiteY54" fmla="*/ 214 h 2617208"/>
                <a:gd name="connsiteX55" fmla="*/ 1365652 w 2406509"/>
                <a:gd name="connsiteY55" fmla="*/ 51808 h 2617208"/>
                <a:gd name="connsiteX56" fmla="*/ 984654 w 2406509"/>
                <a:gd name="connsiteY56" fmla="*/ 270089 h 2617208"/>
                <a:gd name="connsiteX57" fmla="*/ 783834 w 2406509"/>
                <a:gd name="connsiteY57" fmla="*/ 316921 h 2617208"/>
                <a:gd name="connsiteX58" fmla="*/ 712397 w 2406509"/>
                <a:gd name="connsiteY58" fmla="*/ 345496 h 2617208"/>
                <a:gd name="connsiteX59" fmla="*/ 702872 w 2406509"/>
                <a:gd name="connsiteY59" fmla="*/ 374071 h 2617208"/>
                <a:gd name="connsiteX60" fmla="*/ 698109 w 2406509"/>
                <a:gd name="connsiteY60" fmla="*/ 388358 h 2617208"/>
                <a:gd name="connsiteX61" fmla="*/ 683822 w 2406509"/>
                <a:gd name="connsiteY61" fmla="*/ 419314 h 2617208"/>
                <a:gd name="connsiteX62" fmla="*/ 702872 w 2406509"/>
                <a:gd name="connsiteY62" fmla="*/ 445508 h 2617208"/>
                <a:gd name="connsiteX63" fmla="*/ 731447 w 2406509"/>
                <a:gd name="connsiteY63" fmla="*/ 455033 h 2617208"/>
                <a:gd name="connsiteX64" fmla="*/ 740972 w 2406509"/>
                <a:gd name="connsiteY64" fmla="*/ 469321 h 2617208"/>
                <a:gd name="connsiteX65" fmla="*/ 745734 w 2406509"/>
                <a:gd name="connsiteY65" fmla="*/ 483608 h 2617208"/>
                <a:gd name="connsiteX66" fmla="*/ 745734 w 2406509"/>
                <a:gd name="connsiteY66" fmla="*/ 495514 h 2617208"/>
                <a:gd name="connsiteX67" fmla="*/ 748115 w 2406509"/>
                <a:gd name="connsiteY67" fmla="*/ 516946 h 2617208"/>
                <a:gd name="connsiteX68" fmla="*/ 755259 w 2406509"/>
                <a:gd name="connsiteY68" fmla="*/ 535996 h 2617208"/>
                <a:gd name="connsiteX69" fmla="*/ 745734 w 2406509"/>
                <a:gd name="connsiteY69" fmla="*/ 564571 h 2617208"/>
                <a:gd name="connsiteX70" fmla="*/ 736209 w 2406509"/>
                <a:gd name="connsiteY70" fmla="*/ 578858 h 2617208"/>
                <a:gd name="connsiteX71" fmla="*/ 736209 w 2406509"/>
                <a:gd name="connsiteY71" fmla="*/ 650296 h 2617208"/>
                <a:gd name="connsiteX72" fmla="*/ 740972 w 2406509"/>
                <a:gd name="connsiteY72" fmla="*/ 664583 h 2617208"/>
                <a:gd name="connsiteX73" fmla="*/ 745734 w 2406509"/>
                <a:gd name="connsiteY73" fmla="*/ 683633 h 2617208"/>
                <a:gd name="connsiteX74" fmla="*/ 760022 w 2406509"/>
                <a:gd name="connsiteY74" fmla="*/ 731258 h 2617208"/>
                <a:gd name="connsiteX75" fmla="*/ 764784 w 2406509"/>
                <a:gd name="connsiteY75" fmla="*/ 745546 h 2617208"/>
                <a:gd name="connsiteX76" fmla="*/ 771928 w 2406509"/>
                <a:gd name="connsiteY76" fmla="*/ 790789 h 2617208"/>
                <a:gd name="connsiteX77" fmla="*/ 750497 w 2406509"/>
                <a:gd name="connsiteY77" fmla="*/ 812221 h 2617208"/>
                <a:gd name="connsiteX78" fmla="*/ 731447 w 2406509"/>
                <a:gd name="connsiteY78" fmla="*/ 816983 h 2617208"/>
                <a:gd name="connsiteX79" fmla="*/ 712397 w 2406509"/>
                <a:gd name="connsiteY79" fmla="*/ 824127 h 2617208"/>
                <a:gd name="connsiteX80" fmla="*/ 683822 w 2406509"/>
                <a:gd name="connsiteY80" fmla="*/ 843177 h 2617208"/>
                <a:gd name="connsiteX81" fmla="*/ 674297 w 2406509"/>
                <a:gd name="connsiteY81" fmla="*/ 859846 h 2617208"/>
                <a:gd name="connsiteX82" fmla="*/ 660009 w 2406509"/>
                <a:gd name="connsiteY82" fmla="*/ 869371 h 2617208"/>
                <a:gd name="connsiteX83" fmla="*/ 650484 w 2406509"/>
                <a:gd name="connsiteY83" fmla="*/ 883658 h 2617208"/>
                <a:gd name="connsiteX84" fmla="*/ 640959 w 2406509"/>
                <a:gd name="connsiteY84" fmla="*/ 964621 h 2617208"/>
                <a:gd name="connsiteX85" fmla="*/ 626672 w 2406509"/>
                <a:gd name="connsiteY85" fmla="*/ 997958 h 2617208"/>
                <a:gd name="connsiteX86" fmla="*/ 593334 w 2406509"/>
                <a:gd name="connsiteY86" fmla="*/ 1012246 h 2617208"/>
                <a:gd name="connsiteX87" fmla="*/ 588572 w 2406509"/>
                <a:gd name="connsiteY87" fmla="*/ 1026533 h 2617208"/>
                <a:gd name="connsiteX88" fmla="*/ 593334 w 2406509"/>
                <a:gd name="connsiteY88" fmla="*/ 1040821 h 2617208"/>
                <a:gd name="connsiteX89" fmla="*/ 579047 w 2406509"/>
                <a:gd name="connsiteY89" fmla="*/ 1055108 h 2617208"/>
                <a:gd name="connsiteX90" fmla="*/ 569521 w 2406509"/>
                <a:gd name="connsiteY90" fmla="*/ 1097971 h 2617208"/>
                <a:gd name="connsiteX91" fmla="*/ 552854 w 2406509"/>
                <a:gd name="connsiteY91" fmla="*/ 1128926 h 2617208"/>
                <a:gd name="connsiteX92" fmla="*/ 533803 w 2406509"/>
                <a:gd name="connsiteY92" fmla="*/ 1150358 h 2617208"/>
                <a:gd name="connsiteX93" fmla="*/ 519515 w 2406509"/>
                <a:gd name="connsiteY93" fmla="*/ 1178933 h 2617208"/>
                <a:gd name="connsiteX94" fmla="*/ 498084 w 2406509"/>
                <a:gd name="connsiteY94" fmla="*/ 1226558 h 2617208"/>
                <a:gd name="connsiteX95" fmla="*/ 493322 w 2406509"/>
                <a:gd name="connsiteY95" fmla="*/ 1240846 h 2617208"/>
                <a:gd name="connsiteX96" fmla="*/ 474272 w 2406509"/>
                <a:gd name="connsiteY96" fmla="*/ 1274183 h 2617208"/>
                <a:gd name="connsiteX97" fmla="*/ 464747 w 2406509"/>
                <a:gd name="connsiteY97" fmla="*/ 1293233 h 2617208"/>
                <a:gd name="connsiteX98" fmla="*/ 459984 w 2406509"/>
                <a:gd name="connsiteY98" fmla="*/ 1307521 h 2617208"/>
                <a:gd name="connsiteX99" fmla="*/ 450459 w 2406509"/>
                <a:gd name="connsiteY99" fmla="*/ 1321808 h 2617208"/>
                <a:gd name="connsiteX100" fmla="*/ 436172 w 2406509"/>
                <a:gd name="connsiteY100" fmla="*/ 1359908 h 2617208"/>
                <a:gd name="connsiteX101" fmla="*/ 412359 w 2406509"/>
                <a:gd name="connsiteY101" fmla="*/ 1402771 h 2617208"/>
                <a:gd name="connsiteX102" fmla="*/ 398072 w 2406509"/>
                <a:gd name="connsiteY102" fmla="*/ 1436109 h 2617208"/>
                <a:gd name="connsiteX103" fmla="*/ 393310 w 2406509"/>
                <a:gd name="connsiteY103" fmla="*/ 1464683 h 2617208"/>
                <a:gd name="connsiteX104" fmla="*/ 379022 w 2406509"/>
                <a:gd name="connsiteY104" fmla="*/ 1526596 h 2617208"/>
                <a:gd name="connsiteX105" fmla="*/ 374259 w 2406509"/>
                <a:gd name="connsiteY105" fmla="*/ 1564696 h 2617208"/>
                <a:gd name="connsiteX106" fmla="*/ 369497 w 2406509"/>
                <a:gd name="connsiteY106" fmla="*/ 1578983 h 2617208"/>
                <a:gd name="connsiteX107" fmla="*/ 357591 w 2406509"/>
                <a:gd name="connsiteY107" fmla="*/ 1614702 h 2617208"/>
                <a:gd name="connsiteX108" fmla="*/ 343303 w 2406509"/>
                <a:gd name="connsiteY108" fmla="*/ 1659946 h 2617208"/>
                <a:gd name="connsiteX109" fmla="*/ 336159 w 2406509"/>
                <a:gd name="connsiteY109" fmla="*/ 1683758 h 2617208"/>
                <a:gd name="connsiteX110" fmla="*/ 326634 w 2406509"/>
                <a:gd name="connsiteY110" fmla="*/ 1698046 h 2617208"/>
                <a:gd name="connsiteX111" fmla="*/ 321872 w 2406509"/>
                <a:gd name="connsiteY111" fmla="*/ 1712333 h 2617208"/>
                <a:gd name="connsiteX112" fmla="*/ 307584 w 2406509"/>
                <a:gd name="connsiteY112" fmla="*/ 1721858 h 2617208"/>
                <a:gd name="connsiteX113" fmla="*/ 293297 w 2406509"/>
                <a:gd name="connsiteY113" fmla="*/ 1750433 h 2617208"/>
                <a:gd name="connsiteX114" fmla="*/ 283772 w 2406509"/>
                <a:gd name="connsiteY114" fmla="*/ 1779008 h 2617208"/>
                <a:gd name="connsiteX115" fmla="*/ 267103 w 2406509"/>
                <a:gd name="connsiteY115" fmla="*/ 1809965 h 2617208"/>
                <a:gd name="connsiteX116" fmla="*/ 231384 w 2406509"/>
                <a:gd name="connsiteY116" fmla="*/ 1845683 h 2617208"/>
                <a:gd name="connsiteX117" fmla="*/ 207572 w 2406509"/>
                <a:gd name="connsiteY117" fmla="*/ 1869496 h 2617208"/>
                <a:gd name="connsiteX118" fmla="*/ 202809 w 2406509"/>
                <a:gd name="connsiteY118" fmla="*/ 1883783 h 2617208"/>
                <a:gd name="connsiteX119" fmla="*/ 174234 w 2406509"/>
                <a:gd name="connsiteY119" fmla="*/ 1902833 h 2617208"/>
                <a:gd name="connsiteX120" fmla="*/ 159947 w 2406509"/>
                <a:gd name="connsiteY120" fmla="*/ 1912358 h 2617208"/>
                <a:gd name="connsiteX121" fmla="*/ 131372 w 2406509"/>
                <a:gd name="connsiteY121" fmla="*/ 1940934 h 2617208"/>
                <a:gd name="connsiteX122" fmla="*/ 102797 w 2406509"/>
                <a:gd name="connsiteY122" fmla="*/ 1952839 h 2617208"/>
                <a:gd name="connsiteX123" fmla="*/ 78985 w 2406509"/>
                <a:gd name="connsiteY123" fmla="*/ 1964745 h 2617208"/>
                <a:gd name="connsiteX124" fmla="*/ 45647 w 2406509"/>
                <a:gd name="connsiteY124" fmla="*/ 1981414 h 2617208"/>
                <a:gd name="connsiteX125" fmla="*/ 24215 w 2406509"/>
                <a:gd name="connsiteY125" fmla="*/ 1986177 h 2617208"/>
                <a:gd name="connsiteX126" fmla="*/ 403 w 2406509"/>
                <a:gd name="connsiteY126" fmla="*/ 1995702 h 2617208"/>
                <a:gd name="connsiteX127" fmla="*/ 12309 w 2406509"/>
                <a:gd name="connsiteY127" fmla="*/ 2036183 h 2617208"/>
                <a:gd name="connsiteX128" fmla="*/ 43265 w 2406509"/>
                <a:gd name="connsiteY128" fmla="*/ 2062377 h 2617208"/>
                <a:gd name="connsiteX129" fmla="*/ 67079 w 2406509"/>
                <a:gd name="connsiteY129" fmla="*/ 2079046 h 2617208"/>
                <a:gd name="connsiteX130" fmla="*/ 90890 w 2406509"/>
                <a:gd name="connsiteY130" fmla="*/ 2083808 h 2617208"/>
                <a:gd name="connsiteX131" fmla="*/ 114703 w 2406509"/>
                <a:gd name="connsiteY131" fmla="*/ 2105239 h 2617208"/>
                <a:gd name="connsiteX132" fmla="*/ 119466 w 2406509"/>
                <a:gd name="connsiteY132" fmla="*/ 2133815 h 2617208"/>
                <a:gd name="connsiteX133" fmla="*/ 126609 w 2406509"/>
                <a:gd name="connsiteY133" fmla="*/ 2155246 h 2617208"/>
                <a:gd name="connsiteX134" fmla="*/ 121847 w 2406509"/>
                <a:gd name="connsiteY134" fmla="*/ 2193346 h 2617208"/>
                <a:gd name="connsiteX135" fmla="*/ 112322 w 2406509"/>
                <a:gd name="connsiteY135" fmla="*/ 2212396 h 2617208"/>
                <a:gd name="connsiteX136" fmla="*/ 100416 w 2406509"/>
                <a:gd name="connsiteY136" fmla="*/ 2231445 h 2617208"/>
                <a:gd name="connsiteX137" fmla="*/ 71841 w 2406509"/>
                <a:gd name="connsiteY137" fmla="*/ 2233827 h 2617208"/>
                <a:gd name="connsiteX138" fmla="*/ 50409 w 2406509"/>
                <a:gd name="connsiteY138" fmla="*/ 2260021 h 2617208"/>
                <a:gd name="connsiteX139" fmla="*/ 21834 w 2406509"/>
                <a:gd name="connsiteY139" fmla="*/ 2274308 h 2617208"/>
                <a:gd name="connsiteX140" fmla="*/ 31359 w 2406509"/>
                <a:gd name="connsiteY140" fmla="*/ 2298121 h 2617208"/>
                <a:gd name="connsiteX141" fmla="*/ 21834 w 2406509"/>
                <a:gd name="connsiteY141" fmla="*/ 2331458 h 2617208"/>
                <a:gd name="connsiteX142" fmla="*/ 12309 w 2406509"/>
                <a:gd name="connsiteY142" fmla="*/ 2345746 h 2617208"/>
                <a:gd name="connsiteX143" fmla="*/ 374259 w 2406509"/>
                <a:gd name="connsiteY143" fmla="*/ 2617208 h 2617208"/>
                <a:gd name="connsiteX144" fmla="*/ 702872 w 2406509"/>
                <a:gd name="connsiteY144" fmla="*/ 2474333 h 2617208"/>
                <a:gd name="connsiteX0" fmla="*/ 702872 w 2431476"/>
                <a:gd name="connsiteY0" fmla="*/ 2474333 h 2617208"/>
                <a:gd name="connsiteX1" fmla="*/ 1067997 w 2431476"/>
                <a:gd name="connsiteY1" fmla="*/ 2039358 h 2617208"/>
                <a:gd name="connsiteX2" fmla="*/ 1243416 w 2431476"/>
                <a:gd name="connsiteY2" fmla="*/ 1624227 h 2617208"/>
                <a:gd name="connsiteX3" fmla="*/ 1525990 w 2431476"/>
                <a:gd name="connsiteY3" fmla="*/ 1274184 h 2617208"/>
                <a:gd name="connsiteX4" fmla="*/ 1956997 w 2431476"/>
                <a:gd name="connsiteY4" fmla="*/ 991608 h 2617208"/>
                <a:gd name="connsiteX5" fmla="*/ 2264177 w 2431476"/>
                <a:gd name="connsiteY5" fmla="*/ 800316 h 2617208"/>
                <a:gd name="connsiteX6" fmla="*/ 2426050 w 2431476"/>
                <a:gd name="connsiteY6" fmla="*/ 686036 h 2617208"/>
                <a:gd name="connsiteX7" fmla="*/ 2402237 w 2431476"/>
                <a:gd name="connsiteY7" fmla="*/ 674131 h 2617208"/>
                <a:gd name="connsiteX8" fmla="*/ 2402237 w 2431476"/>
                <a:gd name="connsiteY8" fmla="*/ 650318 h 2617208"/>
                <a:gd name="connsiteX9" fmla="*/ 2373663 w 2431476"/>
                <a:gd name="connsiteY9" fmla="*/ 631267 h 2617208"/>
                <a:gd name="connsiteX10" fmla="*/ 2352232 w 2431476"/>
                <a:gd name="connsiteY10" fmla="*/ 602693 h 2617208"/>
                <a:gd name="connsiteX11" fmla="*/ 2345088 w 2431476"/>
                <a:gd name="connsiteY11" fmla="*/ 552687 h 2617208"/>
                <a:gd name="connsiteX12" fmla="*/ 2307834 w 2431476"/>
                <a:gd name="connsiteY12" fmla="*/ 531233 h 2617208"/>
                <a:gd name="connsiteX13" fmla="*/ 2264972 w 2431476"/>
                <a:gd name="connsiteY13" fmla="*/ 512183 h 2617208"/>
                <a:gd name="connsiteX14" fmla="*/ 2241159 w 2431476"/>
                <a:gd name="connsiteY14" fmla="*/ 485990 h 2617208"/>
                <a:gd name="connsiteX15" fmla="*/ 2231634 w 2431476"/>
                <a:gd name="connsiteY15" fmla="*/ 464558 h 2617208"/>
                <a:gd name="connsiteX16" fmla="*/ 2212584 w 2431476"/>
                <a:gd name="connsiteY16" fmla="*/ 455033 h 2617208"/>
                <a:gd name="connsiteX17" fmla="*/ 2198297 w 2431476"/>
                <a:gd name="connsiteY17" fmla="*/ 445508 h 2617208"/>
                <a:gd name="connsiteX18" fmla="*/ 2179247 w 2431476"/>
                <a:gd name="connsiteY18" fmla="*/ 450271 h 2617208"/>
                <a:gd name="connsiteX19" fmla="*/ 2155434 w 2431476"/>
                <a:gd name="connsiteY19" fmla="*/ 426458 h 2617208"/>
                <a:gd name="connsiteX20" fmla="*/ 2136384 w 2431476"/>
                <a:gd name="connsiteY20" fmla="*/ 397883 h 2617208"/>
                <a:gd name="connsiteX21" fmla="*/ 2126859 w 2431476"/>
                <a:gd name="connsiteY21" fmla="*/ 369308 h 2617208"/>
                <a:gd name="connsiteX22" fmla="*/ 2103047 w 2431476"/>
                <a:gd name="connsiteY22" fmla="*/ 369308 h 2617208"/>
                <a:gd name="connsiteX23" fmla="*/ 2088759 w 2431476"/>
                <a:gd name="connsiteY23" fmla="*/ 355021 h 2617208"/>
                <a:gd name="connsiteX24" fmla="*/ 2050660 w 2431476"/>
                <a:gd name="connsiteY24" fmla="*/ 347877 h 2617208"/>
                <a:gd name="connsiteX25" fmla="*/ 2007797 w 2431476"/>
                <a:gd name="connsiteY25" fmla="*/ 335971 h 2617208"/>
                <a:gd name="connsiteX26" fmla="*/ 1976841 w 2431476"/>
                <a:gd name="connsiteY26" fmla="*/ 333589 h 2617208"/>
                <a:gd name="connsiteX27" fmla="*/ 1948266 w 2431476"/>
                <a:gd name="connsiteY27" fmla="*/ 328827 h 2617208"/>
                <a:gd name="connsiteX28" fmla="*/ 1926834 w 2431476"/>
                <a:gd name="connsiteY28" fmla="*/ 312158 h 2617208"/>
                <a:gd name="connsiteX29" fmla="*/ 1912547 w 2431476"/>
                <a:gd name="connsiteY29" fmla="*/ 316921 h 2617208"/>
                <a:gd name="connsiteX30" fmla="*/ 1841109 w 2431476"/>
                <a:gd name="connsiteY30" fmla="*/ 302633 h 2617208"/>
                <a:gd name="connsiteX31" fmla="*/ 1812534 w 2431476"/>
                <a:gd name="connsiteY31" fmla="*/ 293108 h 2617208"/>
                <a:gd name="connsiteX32" fmla="*/ 1798247 w 2431476"/>
                <a:gd name="connsiteY32" fmla="*/ 288346 h 2617208"/>
                <a:gd name="connsiteX33" fmla="*/ 1783959 w 2431476"/>
                <a:gd name="connsiteY33" fmla="*/ 297871 h 2617208"/>
                <a:gd name="connsiteX34" fmla="*/ 1769672 w 2431476"/>
                <a:gd name="connsiteY34" fmla="*/ 302633 h 2617208"/>
                <a:gd name="connsiteX35" fmla="*/ 1741097 w 2431476"/>
                <a:gd name="connsiteY35" fmla="*/ 331208 h 2617208"/>
                <a:gd name="connsiteX36" fmla="*/ 1717284 w 2431476"/>
                <a:gd name="connsiteY36" fmla="*/ 326446 h 2617208"/>
                <a:gd name="connsiteX37" fmla="*/ 1683947 w 2431476"/>
                <a:gd name="connsiteY37" fmla="*/ 316921 h 2617208"/>
                <a:gd name="connsiteX38" fmla="*/ 1650609 w 2431476"/>
                <a:gd name="connsiteY38" fmla="*/ 312158 h 2617208"/>
                <a:gd name="connsiteX39" fmla="*/ 1622034 w 2431476"/>
                <a:gd name="connsiteY39" fmla="*/ 307396 h 2617208"/>
                <a:gd name="connsiteX40" fmla="*/ 1581553 w 2431476"/>
                <a:gd name="connsiteY40" fmla="*/ 290727 h 2617208"/>
                <a:gd name="connsiteX41" fmla="*/ 1552978 w 2431476"/>
                <a:gd name="connsiteY41" fmla="*/ 290727 h 2617208"/>
                <a:gd name="connsiteX42" fmla="*/ 1541072 w 2431476"/>
                <a:gd name="connsiteY42" fmla="*/ 274058 h 2617208"/>
                <a:gd name="connsiteX43" fmla="*/ 1526784 w 2431476"/>
                <a:gd name="connsiteY43" fmla="*/ 255008 h 2617208"/>
                <a:gd name="connsiteX44" fmla="*/ 1522021 w 2431476"/>
                <a:gd name="connsiteY44" fmla="*/ 228814 h 2617208"/>
                <a:gd name="connsiteX45" fmla="*/ 1533929 w 2431476"/>
                <a:gd name="connsiteY45" fmla="*/ 200240 h 2617208"/>
                <a:gd name="connsiteX46" fmla="*/ 1564884 w 2431476"/>
                <a:gd name="connsiteY46" fmla="*/ 174046 h 2617208"/>
                <a:gd name="connsiteX47" fmla="*/ 1557740 w 2431476"/>
                <a:gd name="connsiteY47" fmla="*/ 147852 h 2617208"/>
                <a:gd name="connsiteX48" fmla="*/ 1564884 w 2431476"/>
                <a:gd name="connsiteY48" fmla="*/ 116895 h 2617208"/>
                <a:gd name="connsiteX49" fmla="*/ 1583934 w 2431476"/>
                <a:gd name="connsiteY49" fmla="*/ 93083 h 2617208"/>
                <a:gd name="connsiteX50" fmla="*/ 1588697 w 2431476"/>
                <a:gd name="connsiteY50" fmla="*/ 78796 h 2617208"/>
                <a:gd name="connsiteX51" fmla="*/ 1579172 w 2431476"/>
                <a:gd name="connsiteY51" fmla="*/ 64508 h 2617208"/>
                <a:gd name="connsiteX52" fmla="*/ 1545834 w 2431476"/>
                <a:gd name="connsiteY52" fmla="*/ 38314 h 2617208"/>
                <a:gd name="connsiteX53" fmla="*/ 1522022 w 2431476"/>
                <a:gd name="connsiteY53" fmla="*/ 35933 h 2617208"/>
                <a:gd name="connsiteX54" fmla="*/ 1507734 w 2431476"/>
                <a:gd name="connsiteY54" fmla="*/ 214 h 2617208"/>
                <a:gd name="connsiteX55" fmla="*/ 1365652 w 2431476"/>
                <a:gd name="connsiteY55" fmla="*/ 51808 h 2617208"/>
                <a:gd name="connsiteX56" fmla="*/ 984654 w 2431476"/>
                <a:gd name="connsiteY56" fmla="*/ 270089 h 2617208"/>
                <a:gd name="connsiteX57" fmla="*/ 783834 w 2431476"/>
                <a:gd name="connsiteY57" fmla="*/ 316921 h 2617208"/>
                <a:gd name="connsiteX58" fmla="*/ 712397 w 2431476"/>
                <a:gd name="connsiteY58" fmla="*/ 345496 h 2617208"/>
                <a:gd name="connsiteX59" fmla="*/ 702872 w 2431476"/>
                <a:gd name="connsiteY59" fmla="*/ 374071 h 2617208"/>
                <a:gd name="connsiteX60" fmla="*/ 698109 w 2431476"/>
                <a:gd name="connsiteY60" fmla="*/ 388358 h 2617208"/>
                <a:gd name="connsiteX61" fmla="*/ 683822 w 2431476"/>
                <a:gd name="connsiteY61" fmla="*/ 419314 h 2617208"/>
                <a:gd name="connsiteX62" fmla="*/ 702872 w 2431476"/>
                <a:gd name="connsiteY62" fmla="*/ 445508 h 2617208"/>
                <a:gd name="connsiteX63" fmla="*/ 731447 w 2431476"/>
                <a:gd name="connsiteY63" fmla="*/ 455033 h 2617208"/>
                <a:gd name="connsiteX64" fmla="*/ 740972 w 2431476"/>
                <a:gd name="connsiteY64" fmla="*/ 469321 h 2617208"/>
                <a:gd name="connsiteX65" fmla="*/ 745734 w 2431476"/>
                <a:gd name="connsiteY65" fmla="*/ 483608 h 2617208"/>
                <a:gd name="connsiteX66" fmla="*/ 745734 w 2431476"/>
                <a:gd name="connsiteY66" fmla="*/ 495514 h 2617208"/>
                <a:gd name="connsiteX67" fmla="*/ 748115 w 2431476"/>
                <a:gd name="connsiteY67" fmla="*/ 516946 h 2617208"/>
                <a:gd name="connsiteX68" fmla="*/ 755259 w 2431476"/>
                <a:gd name="connsiteY68" fmla="*/ 535996 h 2617208"/>
                <a:gd name="connsiteX69" fmla="*/ 745734 w 2431476"/>
                <a:gd name="connsiteY69" fmla="*/ 564571 h 2617208"/>
                <a:gd name="connsiteX70" fmla="*/ 736209 w 2431476"/>
                <a:gd name="connsiteY70" fmla="*/ 578858 h 2617208"/>
                <a:gd name="connsiteX71" fmla="*/ 736209 w 2431476"/>
                <a:gd name="connsiteY71" fmla="*/ 650296 h 2617208"/>
                <a:gd name="connsiteX72" fmla="*/ 740972 w 2431476"/>
                <a:gd name="connsiteY72" fmla="*/ 664583 h 2617208"/>
                <a:gd name="connsiteX73" fmla="*/ 745734 w 2431476"/>
                <a:gd name="connsiteY73" fmla="*/ 683633 h 2617208"/>
                <a:gd name="connsiteX74" fmla="*/ 760022 w 2431476"/>
                <a:gd name="connsiteY74" fmla="*/ 731258 h 2617208"/>
                <a:gd name="connsiteX75" fmla="*/ 764784 w 2431476"/>
                <a:gd name="connsiteY75" fmla="*/ 745546 h 2617208"/>
                <a:gd name="connsiteX76" fmla="*/ 771928 w 2431476"/>
                <a:gd name="connsiteY76" fmla="*/ 790789 h 2617208"/>
                <a:gd name="connsiteX77" fmla="*/ 750497 w 2431476"/>
                <a:gd name="connsiteY77" fmla="*/ 812221 h 2617208"/>
                <a:gd name="connsiteX78" fmla="*/ 731447 w 2431476"/>
                <a:gd name="connsiteY78" fmla="*/ 816983 h 2617208"/>
                <a:gd name="connsiteX79" fmla="*/ 712397 w 2431476"/>
                <a:gd name="connsiteY79" fmla="*/ 824127 h 2617208"/>
                <a:gd name="connsiteX80" fmla="*/ 683822 w 2431476"/>
                <a:gd name="connsiteY80" fmla="*/ 843177 h 2617208"/>
                <a:gd name="connsiteX81" fmla="*/ 674297 w 2431476"/>
                <a:gd name="connsiteY81" fmla="*/ 859846 h 2617208"/>
                <a:gd name="connsiteX82" fmla="*/ 660009 w 2431476"/>
                <a:gd name="connsiteY82" fmla="*/ 869371 h 2617208"/>
                <a:gd name="connsiteX83" fmla="*/ 650484 w 2431476"/>
                <a:gd name="connsiteY83" fmla="*/ 883658 h 2617208"/>
                <a:gd name="connsiteX84" fmla="*/ 640959 w 2431476"/>
                <a:gd name="connsiteY84" fmla="*/ 964621 h 2617208"/>
                <a:gd name="connsiteX85" fmla="*/ 626672 w 2431476"/>
                <a:gd name="connsiteY85" fmla="*/ 997958 h 2617208"/>
                <a:gd name="connsiteX86" fmla="*/ 593334 w 2431476"/>
                <a:gd name="connsiteY86" fmla="*/ 1012246 h 2617208"/>
                <a:gd name="connsiteX87" fmla="*/ 588572 w 2431476"/>
                <a:gd name="connsiteY87" fmla="*/ 1026533 h 2617208"/>
                <a:gd name="connsiteX88" fmla="*/ 593334 w 2431476"/>
                <a:gd name="connsiteY88" fmla="*/ 1040821 h 2617208"/>
                <a:gd name="connsiteX89" fmla="*/ 579047 w 2431476"/>
                <a:gd name="connsiteY89" fmla="*/ 1055108 h 2617208"/>
                <a:gd name="connsiteX90" fmla="*/ 569521 w 2431476"/>
                <a:gd name="connsiteY90" fmla="*/ 1097971 h 2617208"/>
                <a:gd name="connsiteX91" fmla="*/ 552854 w 2431476"/>
                <a:gd name="connsiteY91" fmla="*/ 1128926 h 2617208"/>
                <a:gd name="connsiteX92" fmla="*/ 533803 w 2431476"/>
                <a:gd name="connsiteY92" fmla="*/ 1150358 h 2617208"/>
                <a:gd name="connsiteX93" fmla="*/ 519515 w 2431476"/>
                <a:gd name="connsiteY93" fmla="*/ 1178933 h 2617208"/>
                <a:gd name="connsiteX94" fmla="*/ 498084 w 2431476"/>
                <a:gd name="connsiteY94" fmla="*/ 1226558 h 2617208"/>
                <a:gd name="connsiteX95" fmla="*/ 493322 w 2431476"/>
                <a:gd name="connsiteY95" fmla="*/ 1240846 h 2617208"/>
                <a:gd name="connsiteX96" fmla="*/ 474272 w 2431476"/>
                <a:gd name="connsiteY96" fmla="*/ 1274183 h 2617208"/>
                <a:gd name="connsiteX97" fmla="*/ 464747 w 2431476"/>
                <a:gd name="connsiteY97" fmla="*/ 1293233 h 2617208"/>
                <a:gd name="connsiteX98" fmla="*/ 459984 w 2431476"/>
                <a:gd name="connsiteY98" fmla="*/ 1307521 h 2617208"/>
                <a:gd name="connsiteX99" fmla="*/ 450459 w 2431476"/>
                <a:gd name="connsiteY99" fmla="*/ 1321808 h 2617208"/>
                <a:gd name="connsiteX100" fmla="*/ 436172 w 2431476"/>
                <a:gd name="connsiteY100" fmla="*/ 1359908 h 2617208"/>
                <a:gd name="connsiteX101" fmla="*/ 412359 w 2431476"/>
                <a:gd name="connsiteY101" fmla="*/ 1402771 h 2617208"/>
                <a:gd name="connsiteX102" fmla="*/ 398072 w 2431476"/>
                <a:gd name="connsiteY102" fmla="*/ 1436109 h 2617208"/>
                <a:gd name="connsiteX103" fmla="*/ 393310 w 2431476"/>
                <a:gd name="connsiteY103" fmla="*/ 1464683 h 2617208"/>
                <a:gd name="connsiteX104" fmla="*/ 379022 w 2431476"/>
                <a:gd name="connsiteY104" fmla="*/ 1526596 h 2617208"/>
                <a:gd name="connsiteX105" fmla="*/ 374259 w 2431476"/>
                <a:gd name="connsiteY105" fmla="*/ 1564696 h 2617208"/>
                <a:gd name="connsiteX106" fmla="*/ 369497 w 2431476"/>
                <a:gd name="connsiteY106" fmla="*/ 1578983 h 2617208"/>
                <a:gd name="connsiteX107" fmla="*/ 357591 w 2431476"/>
                <a:gd name="connsiteY107" fmla="*/ 1614702 h 2617208"/>
                <a:gd name="connsiteX108" fmla="*/ 343303 w 2431476"/>
                <a:gd name="connsiteY108" fmla="*/ 1659946 h 2617208"/>
                <a:gd name="connsiteX109" fmla="*/ 336159 w 2431476"/>
                <a:gd name="connsiteY109" fmla="*/ 1683758 h 2617208"/>
                <a:gd name="connsiteX110" fmla="*/ 326634 w 2431476"/>
                <a:gd name="connsiteY110" fmla="*/ 1698046 h 2617208"/>
                <a:gd name="connsiteX111" fmla="*/ 321872 w 2431476"/>
                <a:gd name="connsiteY111" fmla="*/ 1712333 h 2617208"/>
                <a:gd name="connsiteX112" fmla="*/ 307584 w 2431476"/>
                <a:gd name="connsiteY112" fmla="*/ 1721858 h 2617208"/>
                <a:gd name="connsiteX113" fmla="*/ 293297 w 2431476"/>
                <a:gd name="connsiteY113" fmla="*/ 1750433 h 2617208"/>
                <a:gd name="connsiteX114" fmla="*/ 283772 w 2431476"/>
                <a:gd name="connsiteY114" fmla="*/ 1779008 h 2617208"/>
                <a:gd name="connsiteX115" fmla="*/ 267103 w 2431476"/>
                <a:gd name="connsiteY115" fmla="*/ 1809965 h 2617208"/>
                <a:gd name="connsiteX116" fmla="*/ 231384 w 2431476"/>
                <a:gd name="connsiteY116" fmla="*/ 1845683 h 2617208"/>
                <a:gd name="connsiteX117" fmla="*/ 207572 w 2431476"/>
                <a:gd name="connsiteY117" fmla="*/ 1869496 h 2617208"/>
                <a:gd name="connsiteX118" fmla="*/ 202809 w 2431476"/>
                <a:gd name="connsiteY118" fmla="*/ 1883783 h 2617208"/>
                <a:gd name="connsiteX119" fmla="*/ 174234 w 2431476"/>
                <a:gd name="connsiteY119" fmla="*/ 1902833 h 2617208"/>
                <a:gd name="connsiteX120" fmla="*/ 159947 w 2431476"/>
                <a:gd name="connsiteY120" fmla="*/ 1912358 h 2617208"/>
                <a:gd name="connsiteX121" fmla="*/ 131372 w 2431476"/>
                <a:gd name="connsiteY121" fmla="*/ 1940934 h 2617208"/>
                <a:gd name="connsiteX122" fmla="*/ 102797 w 2431476"/>
                <a:gd name="connsiteY122" fmla="*/ 1952839 h 2617208"/>
                <a:gd name="connsiteX123" fmla="*/ 78985 w 2431476"/>
                <a:gd name="connsiteY123" fmla="*/ 1964745 h 2617208"/>
                <a:gd name="connsiteX124" fmla="*/ 45647 w 2431476"/>
                <a:gd name="connsiteY124" fmla="*/ 1981414 h 2617208"/>
                <a:gd name="connsiteX125" fmla="*/ 24215 w 2431476"/>
                <a:gd name="connsiteY125" fmla="*/ 1986177 h 2617208"/>
                <a:gd name="connsiteX126" fmla="*/ 403 w 2431476"/>
                <a:gd name="connsiteY126" fmla="*/ 1995702 h 2617208"/>
                <a:gd name="connsiteX127" fmla="*/ 12309 w 2431476"/>
                <a:gd name="connsiteY127" fmla="*/ 2036183 h 2617208"/>
                <a:gd name="connsiteX128" fmla="*/ 43265 w 2431476"/>
                <a:gd name="connsiteY128" fmla="*/ 2062377 h 2617208"/>
                <a:gd name="connsiteX129" fmla="*/ 67079 w 2431476"/>
                <a:gd name="connsiteY129" fmla="*/ 2079046 h 2617208"/>
                <a:gd name="connsiteX130" fmla="*/ 90890 w 2431476"/>
                <a:gd name="connsiteY130" fmla="*/ 2083808 h 2617208"/>
                <a:gd name="connsiteX131" fmla="*/ 114703 w 2431476"/>
                <a:gd name="connsiteY131" fmla="*/ 2105239 h 2617208"/>
                <a:gd name="connsiteX132" fmla="*/ 119466 w 2431476"/>
                <a:gd name="connsiteY132" fmla="*/ 2133815 h 2617208"/>
                <a:gd name="connsiteX133" fmla="*/ 126609 w 2431476"/>
                <a:gd name="connsiteY133" fmla="*/ 2155246 h 2617208"/>
                <a:gd name="connsiteX134" fmla="*/ 121847 w 2431476"/>
                <a:gd name="connsiteY134" fmla="*/ 2193346 h 2617208"/>
                <a:gd name="connsiteX135" fmla="*/ 112322 w 2431476"/>
                <a:gd name="connsiteY135" fmla="*/ 2212396 h 2617208"/>
                <a:gd name="connsiteX136" fmla="*/ 100416 w 2431476"/>
                <a:gd name="connsiteY136" fmla="*/ 2231445 h 2617208"/>
                <a:gd name="connsiteX137" fmla="*/ 71841 w 2431476"/>
                <a:gd name="connsiteY137" fmla="*/ 2233827 h 2617208"/>
                <a:gd name="connsiteX138" fmla="*/ 50409 w 2431476"/>
                <a:gd name="connsiteY138" fmla="*/ 2260021 h 2617208"/>
                <a:gd name="connsiteX139" fmla="*/ 21834 w 2431476"/>
                <a:gd name="connsiteY139" fmla="*/ 2274308 h 2617208"/>
                <a:gd name="connsiteX140" fmla="*/ 31359 w 2431476"/>
                <a:gd name="connsiteY140" fmla="*/ 2298121 h 2617208"/>
                <a:gd name="connsiteX141" fmla="*/ 21834 w 2431476"/>
                <a:gd name="connsiteY141" fmla="*/ 2331458 h 2617208"/>
                <a:gd name="connsiteX142" fmla="*/ 12309 w 2431476"/>
                <a:gd name="connsiteY142" fmla="*/ 2345746 h 2617208"/>
                <a:gd name="connsiteX143" fmla="*/ 374259 w 2431476"/>
                <a:gd name="connsiteY143" fmla="*/ 2617208 h 2617208"/>
                <a:gd name="connsiteX144" fmla="*/ 702872 w 2431476"/>
                <a:gd name="connsiteY144" fmla="*/ 2474333 h 2617208"/>
                <a:gd name="connsiteX0" fmla="*/ 702872 w 2427483"/>
                <a:gd name="connsiteY0" fmla="*/ 2474333 h 2617208"/>
                <a:gd name="connsiteX1" fmla="*/ 1067997 w 2427483"/>
                <a:gd name="connsiteY1" fmla="*/ 2039358 h 2617208"/>
                <a:gd name="connsiteX2" fmla="*/ 1243416 w 2427483"/>
                <a:gd name="connsiteY2" fmla="*/ 1624227 h 2617208"/>
                <a:gd name="connsiteX3" fmla="*/ 1525990 w 2427483"/>
                <a:gd name="connsiteY3" fmla="*/ 1274184 h 2617208"/>
                <a:gd name="connsiteX4" fmla="*/ 1956997 w 2427483"/>
                <a:gd name="connsiteY4" fmla="*/ 991608 h 2617208"/>
                <a:gd name="connsiteX5" fmla="*/ 2264177 w 2427483"/>
                <a:gd name="connsiteY5" fmla="*/ 800316 h 2617208"/>
                <a:gd name="connsiteX6" fmla="*/ 2342707 w 2427483"/>
                <a:gd name="connsiteY6" fmla="*/ 745568 h 2617208"/>
                <a:gd name="connsiteX7" fmla="*/ 2426050 w 2427483"/>
                <a:gd name="connsiteY7" fmla="*/ 686036 h 2617208"/>
                <a:gd name="connsiteX8" fmla="*/ 2402237 w 2427483"/>
                <a:gd name="connsiteY8" fmla="*/ 674131 h 2617208"/>
                <a:gd name="connsiteX9" fmla="*/ 2402237 w 2427483"/>
                <a:gd name="connsiteY9" fmla="*/ 650318 h 2617208"/>
                <a:gd name="connsiteX10" fmla="*/ 2373663 w 2427483"/>
                <a:gd name="connsiteY10" fmla="*/ 631267 h 2617208"/>
                <a:gd name="connsiteX11" fmla="*/ 2352232 w 2427483"/>
                <a:gd name="connsiteY11" fmla="*/ 602693 h 2617208"/>
                <a:gd name="connsiteX12" fmla="*/ 2345088 w 2427483"/>
                <a:gd name="connsiteY12" fmla="*/ 552687 h 2617208"/>
                <a:gd name="connsiteX13" fmla="*/ 2307834 w 2427483"/>
                <a:gd name="connsiteY13" fmla="*/ 531233 h 2617208"/>
                <a:gd name="connsiteX14" fmla="*/ 2264972 w 2427483"/>
                <a:gd name="connsiteY14" fmla="*/ 512183 h 2617208"/>
                <a:gd name="connsiteX15" fmla="*/ 2241159 w 2427483"/>
                <a:gd name="connsiteY15" fmla="*/ 485990 h 2617208"/>
                <a:gd name="connsiteX16" fmla="*/ 2231634 w 2427483"/>
                <a:gd name="connsiteY16" fmla="*/ 464558 h 2617208"/>
                <a:gd name="connsiteX17" fmla="*/ 2212584 w 2427483"/>
                <a:gd name="connsiteY17" fmla="*/ 455033 h 2617208"/>
                <a:gd name="connsiteX18" fmla="*/ 2198297 w 2427483"/>
                <a:gd name="connsiteY18" fmla="*/ 445508 h 2617208"/>
                <a:gd name="connsiteX19" fmla="*/ 2179247 w 2427483"/>
                <a:gd name="connsiteY19" fmla="*/ 450271 h 2617208"/>
                <a:gd name="connsiteX20" fmla="*/ 2155434 w 2427483"/>
                <a:gd name="connsiteY20" fmla="*/ 426458 h 2617208"/>
                <a:gd name="connsiteX21" fmla="*/ 2136384 w 2427483"/>
                <a:gd name="connsiteY21" fmla="*/ 397883 h 2617208"/>
                <a:gd name="connsiteX22" fmla="*/ 2126859 w 2427483"/>
                <a:gd name="connsiteY22" fmla="*/ 369308 h 2617208"/>
                <a:gd name="connsiteX23" fmla="*/ 2103047 w 2427483"/>
                <a:gd name="connsiteY23" fmla="*/ 369308 h 2617208"/>
                <a:gd name="connsiteX24" fmla="*/ 2088759 w 2427483"/>
                <a:gd name="connsiteY24" fmla="*/ 355021 h 2617208"/>
                <a:gd name="connsiteX25" fmla="*/ 2050660 w 2427483"/>
                <a:gd name="connsiteY25" fmla="*/ 347877 h 2617208"/>
                <a:gd name="connsiteX26" fmla="*/ 2007797 w 2427483"/>
                <a:gd name="connsiteY26" fmla="*/ 335971 h 2617208"/>
                <a:gd name="connsiteX27" fmla="*/ 1976841 w 2427483"/>
                <a:gd name="connsiteY27" fmla="*/ 333589 h 2617208"/>
                <a:gd name="connsiteX28" fmla="*/ 1948266 w 2427483"/>
                <a:gd name="connsiteY28" fmla="*/ 328827 h 2617208"/>
                <a:gd name="connsiteX29" fmla="*/ 1926834 w 2427483"/>
                <a:gd name="connsiteY29" fmla="*/ 312158 h 2617208"/>
                <a:gd name="connsiteX30" fmla="*/ 1912547 w 2427483"/>
                <a:gd name="connsiteY30" fmla="*/ 316921 h 2617208"/>
                <a:gd name="connsiteX31" fmla="*/ 1841109 w 2427483"/>
                <a:gd name="connsiteY31" fmla="*/ 302633 h 2617208"/>
                <a:gd name="connsiteX32" fmla="*/ 1812534 w 2427483"/>
                <a:gd name="connsiteY32" fmla="*/ 293108 h 2617208"/>
                <a:gd name="connsiteX33" fmla="*/ 1798247 w 2427483"/>
                <a:gd name="connsiteY33" fmla="*/ 288346 h 2617208"/>
                <a:gd name="connsiteX34" fmla="*/ 1783959 w 2427483"/>
                <a:gd name="connsiteY34" fmla="*/ 297871 h 2617208"/>
                <a:gd name="connsiteX35" fmla="*/ 1769672 w 2427483"/>
                <a:gd name="connsiteY35" fmla="*/ 302633 h 2617208"/>
                <a:gd name="connsiteX36" fmla="*/ 1741097 w 2427483"/>
                <a:gd name="connsiteY36" fmla="*/ 331208 h 2617208"/>
                <a:gd name="connsiteX37" fmla="*/ 1717284 w 2427483"/>
                <a:gd name="connsiteY37" fmla="*/ 326446 h 2617208"/>
                <a:gd name="connsiteX38" fmla="*/ 1683947 w 2427483"/>
                <a:gd name="connsiteY38" fmla="*/ 316921 h 2617208"/>
                <a:gd name="connsiteX39" fmla="*/ 1650609 w 2427483"/>
                <a:gd name="connsiteY39" fmla="*/ 312158 h 2617208"/>
                <a:gd name="connsiteX40" fmla="*/ 1622034 w 2427483"/>
                <a:gd name="connsiteY40" fmla="*/ 307396 h 2617208"/>
                <a:gd name="connsiteX41" fmla="*/ 1581553 w 2427483"/>
                <a:gd name="connsiteY41" fmla="*/ 290727 h 2617208"/>
                <a:gd name="connsiteX42" fmla="*/ 1552978 w 2427483"/>
                <a:gd name="connsiteY42" fmla="*/ 290727 h 2617208"/>
                <a:gd name="connsiteX43" fmla="*/ 1541072 w 2427483"/>
                <a:gd name="connsiteY43" fmla="*/ 274058 h 2617208"/>
                <a:gd name="connsiteX44" fmla="*/ 1526784 w 2427483"/>
                <a:gd name="connsiteY44" fmla="*/ 255008 h 2617208"/>
                <a:gd name="connsiteX45" fmla="*/ 1522021 w 2427483"/>
                <a:gd name="connsiteY45" fmla="*/ 228814 h 2617208"/>
                <a:gd name="connsiteX46" fmla="*/ 1533929 w 2427483"/>
                <a:gd name="connsiteY46" fmla="*/ 200240 h 2617208"/>
                <a:gd name="connsiteX47" fmla="*/ 1564884 w 2427483"/>
                <a:gd name="connsiteY47" fmla="*/ 174046 h 2617208"/>
                <a:gd name="connsiteX48" fmla="*/ 1557740 w 2427483"/>
                <a:gd name="connsiteY48" fmla="*/ 147852 h 2617208"/>
                <a:gd name="connsiteX49" fmla="*/ 1564884 w 2427483"/>
                <a:gd name="connsiteY49" fmla="*/ 116895 h 2617208"/>
                <a:gd name="connsiteX50" fmla="*/ 1583934 w 2427483"/>
                <a:gd name="connsiteY50" fmla="*/ 93083 h 2617208"/>
                <a:gd name="connsiteX51" fmla="*/ 1588697 w 2427483"/>
                <a:gd name="connsiteY51" fmla="*/ 78796 h 2617208"/>
                <a:gd name="connsiteX52" fmla="*/ 1579172 w 2427483"/>
                <a:gd name="connsiteY52" fmla="*/ 64508 h 2617208"/>
                <a:gd name="connsiteX53" fmla="*/ 1545834 w 2427483"/>
                <a:gd name="connsiteY53" fmla="*/ 38314 h 2617208"/>
                <a:gd name="connsiteX54" fmla="*/ 1522022 w 2427483"/>
                <a:gd name="connsiteY54" fmla="*/ 35933 h 2617208"/>
                <a:gd name="connsiteX55" fmla="*/ 1507734 w 2427483"/>
                <a:gd name="connsiteY55" fmla="*/ 214 h 2617208"/>
                <a:gd name="connsiteX56" fmla="*/ 1365652 w 2427483"/>
                <a:gd name="connsiteY56" fmla="*/ 51808 h 2617208"/>
                <a:gd name="connsiteX57" fmla="*/ 984654 w 2427483"/>
                <a:gd name="connsiteY57" fmla="*/ 270089 h 2617208"/>
                <a:gd name="connsiteX58" fmla="*/ 783834 w 2427483"/>
                <a:gd name="connsiteY58" fmla="*/ 316921 h 2617208"/>
                <a:gd name="connsiteX59" fmla="*/ 712397 w 2427483"/>
                <a:gd name="connsiteY59" fmla="*/ 345496 h 2617208"/>
                <a:gd name="connsiteX60" fmla="*/ 702872 w 2427483"/>
                <a:gd name="connsiteY60" fmla="*/ 374071 h 2617208"/>
                <a:gd name="connsiteX61" fmla="*/ 698109 w 2427483"/>
                <a:gd name="connsiteY61" fmla="*/ 388358 h 2617208"/>
                <a:gd name="connsiteX62" fmla="*/ 683822 w 2427483"/>
                <a:gd name="connsiteY62" fmla="*/ 419314 h 2617208"/>
                <a:gd name="connsiteX63" fmla="*/ 702872 w 2427483"/>
                <a:gd name="connsiteY63" fmla="*/ 445508 h 2617208"/>
                <a:gd name="connsiteX64" fmla="*/ 731447 w 2427483"/>
                <a:gd name="connsiteY64" fmla="*/ 455033 h 2617208"/>
                <a:gd name="connsiteX65" fmla="*/ 740972 w 2427483"/>
                <a:gd name="connsiteY65" fmla="*/ 469321 h 2617208"/>
                <a:gd name="connsiteX66" fmla="*/ 745734 w 2427483"/>
                <a:gd name="connsiteY66" fmla="*/ 483608 h 2617208"/>
                <a:gd name="connsiteX67" fmla="*/ 745734 w 2427483"/>
                <a:gd name="connsiteY67" fmla="*/ 495514 h 2617208"/>
                <a:gd name="connsiteX68" fmla="*/ 748115 w 2427483"/>
                <a:gd name="connsiteY68" fmla="*/ 516946 h 2617208"/>
                <a:gd name="connsiteX69" fmla="*/ 755259 w 2427483"/>
                <a:gd name="connsiteY69" fmla="*/ 535996 h 2617208"/>
                <a:gd name="connsiteX70" fmla="*/ 745734 w 2427483"/>
                <a:gd name="connsiteY70" fmla="*/ 564571 h 2617208"/>
                <a:gd name="connsiteX71" fmla="*/ 736209 w 2427483"/>
                <a:gd name="connsiteY71" fmla="*/ 578858 h 2617208"/>
                <a:gd name="connsiteX72" fmla="*/ 736209 w 2427483"/>
                <a:gd name="connsiteY72" fmla="*/ 650296 h 2617208"/>
                <a:gd name="connsiteX73" fmla="*/ 740972 w 2427483"/>
                <a:gd name="connsiteY73" fmla="*/ 664583 h 2617208"/>
                <a:gd name="connsiteX74" fmla="*/ 745734 w 2427483"/>
                <a:gd name="connsiteY74" fmla="*/ 683633 h 2617208"/>
                <a:gd name="connsiteX75" fmla="*/ 760022 w 2427483"/>
                <a:gd name="connsiteY75" fmla="*/ 731258 h 2617208"/>
                <a:gd name="connsiteX76" fmla="*/ 764784 w 2427483"/>
                <a:gd name="connsiteY76" fmla="*/ 745546 h 2617208"/>
                <a:gd name="connsiteX77" fmla="*/ 771928 w 2427483"/>
                <a:gd name="connsiteY77" fmla="*/ 790789 h 2617208"/>
                <a:gd name="connsiteX78" fmla="*/ 750497 w 2427483"/>
                <a:gd name="connsiteY78" fmla="*/ 812221 h 2617208"/>
                <a:gd name="connsiteX79" fmla="*/ 731447 w 2427483"/>
                <a:gd name="connsiteY79" fmla="*/ 816983 h 2617208"/>
                <a:gd name="connsiteX80" fmla="*/ 712397 w 2427483"/>
                <a:gd name="connsiteY80" fmla="*/ 824127 h 2617208"/>
                <a:gd name="connsiteX81" fmla="*/ 683822 w 2427483"/>
                <a:gd name="connsiteY81" fmla="*/ 843177 h 2617208"/>
                <a:gd name="connsiteX82" fmla="*/ 674297 w 2427483"/>
                <a:gd name="connsiteY82" fmla="*/ 859846 h 2617208"/>
                <a:gd name="connsiteX83" fmla="*/ 660009 w 2427483"/>
                <a:gd name="connsiteY83" fmla="*/ 869371 h 2617208"/>
                <a:gd name="connsiteX84" fmla="*/ 650484 w 2427483"/>
                <a:gd name="connsiteY84" fmla="*/ 883658 h 2617208"/>
                <a:gd name="connsiteX85" fmla="*/ 640959 w 2427483"/>
                <a:gd name="connsiteY85" fmla="*/ 964621 h 2617208"/>
                <a:gd name="connsiteX86" fmla="*/ 626672 w 2427483"/>
                <a:gd name="connsiteY86" fmla="*/ 997958 h 2617208"/>
                <a:gd name="connsiteX87" fmla="*/ 593334 w 2427483"/>
                <a:gd name="connsiteY87" fmla="*/ 1012246 h 2617208"/>
                <a:gd name="connsiteX88" fmla="*/ 588572 w 2427483"/>
                <a:gd name="connsiteY88" fmla="*/ 1026533 h 2617208"/>
                <a:gd name="connsiteX89" fmla="*/ 593334 w 2427483"/>
                <a:gd name="connsiteY89" fmla="*/ 1040821 h 2617208"/>
                <a:gd name="connsiteX90" fmla="*/ 579047 w 2427483"/>
                <a:gd name="connsiteY90" fmla="*/ 1055108 h 2617208"/>
                <a:gd name="connsiteX91" fmla="*/ 569521 w 2427483"/>
                <a:gd name="connsiteY91" fmla="*/ 1097971 h 2617208"/>
                <a:gd name="connsiteX92" fmla="*/ 552854 w 2427483"/>
                <a:gd name="connsiteY92" fmla="*/ 1128926 h 2617208"/>
                <a:gd name="connsiteX93" fmla="*/ 533803 w 2427483"/>
                <a:gd name="connsiteY93" fmla="*/ 1150358 h 2617208"/>
                <a:gd name="connsiteX94" fmla="*/ 519515 w 2427483"/>
                <a:gd name="connsiteY94" fmla="*/ 1178933 h 2617208"/>
                <a:gd name="connsiteX95" fmla="*/ 498084 w 2427483"/>
                <a:gd name="connsiteY95" fmla="*/ 1226558 h 2617208"/>
                <a:gd name="connsiteX96" fmla="*/ 493322 w 2427483"/>
                <a:gd name="connsiteY96" fmla="*/ 1240846 h 2617208"/>
                <a:gd name="connsiteX97" fmla="*/ 474272 w 2427483"/>
                <a:gd name="connsiteY97" fmla="*/ 1274183 h 2617208"/>
                <a:gd name="connsiteX98" fmla="*/ 464747 w 2427483"/>
                <a:gd name="connsiteY98" fmla="*/ 1293233 h 2617208"/>
                <a:gd name="connsiteX99" fmla="*/ 459984 w 2427483"/>
                <a:gd name="connsiteY99" fmla="*/ 1307521 h 2617208"/>
                <a:gd name="connsiteX100" fmla="*/ 450459 w 2427483"/>
                <a:gd name="connsiteY100" fmla="*/ 1321808 h 2617208"/>
                <a:gd name="connsiteX101" fmla="*/ 436172 w 2427483"/>
                <a:gd name="connsiteY101" fmla="*/ 1359908 h 2617208"/>
                <a:gd name="connsiteX102" fmla="*/ 412359 w 2427483"/>
                <a:gd name="connsiteY102" fmla="*/ 1402771 h 2617208"/>
                <a:gd name="connsiteX103" fmla="*/ 398072 w 2427483"/>
                <a:gd name="connsiteY103" fmla="*/ 1436109 h 2617208"/>
                <a:gd name="connsiteX104" fmla="*/ 393310 w 2427483"/>
                <a:gd name="connsiteY104" fmla="*/ 1464683 h 2617208"/>
                <a:gd name="connsiteX105" fmla="*/ 379022 w 2427483"/>
                <a:gd name="connsiteY105" fmla="*/ 1526596 h 2617208"/>
                <a:gd name="connsiteX106" fmla="*/ 374259 w 2427483"/>
                <a:gd name="connsiteY106" fmla="*/ 1564696 h 2617208"/>
                <a:gd name="connsiteX107" fmla="*/ 369497 w 2427483"/>
                <a:gd name="connsiteY107" fmla="*/ 1578983 h 2617208"/>
                <a:gd name="connsiteX108" fmla="*/ 357591 w 2427483"/>
                <a:gd name="connsiteY108" fmla="*/ 1614702 h 2617208"/>
                <a:gd name="connsiteX109" fmla="*/ 343303 w 2427483"/>
                <a:gd name="connsiteY109" fmla="*/ 1659946 h 2617208"/>
                <a:gd name="connsiteX110" fmla="*/ 336159 w 2427483"/>
                <a:gd name="connsiteY110" fmla="*/ 1683758 h 2617208"/>
                <a:gd name="connsiteX111" fmla="*/ 326634 w 2427483"/>
                <a:gd name="connsiteY111" fmla="*/ 1698046 h 2617208"/>
                <a:gd name="connsiteX112" fmla="*/ 321872 w 2427483"/>
                <a:gd name="connsiteY112" fmla="*/ 1712333 h 2617208"/>
                <a:gd name="connsiteX113" fmla="*/ 307584 w 2427483"/>
                <a:gd name="connsiteY113" fmla="*/ 1721858 h 2617208"/>
                <a:gd name="connsiteX114" fmla="*/ 293297 w 2427483"/>
                <a:gd name="connsiteY114" fmla="*/ 1750433 h 2617208"/>
                <a:gd name="connsiteX115" fmla="*/ 283772 w 2427483"/>
                <a:gd name="connsiteY115" fmla="*/ 1779008 h 2617208"/>
                <a:gd name="connsiteX116" fmla="*/ 267103 w 2427483"/>
                <a:gd name="connsiteY116" fmla="*/ 1809965 h 2617208"/>
                <a:gd name="connsiteX117" fmla="*/ 231384 w 2427483"/>
                <a:gd name="connsiteY117" fmla="*/ 1845683 h 2617208"/>
                <a:gd name="connsiteX118" fmla="*/ 207572 w 2427483"/>
                <a:gd name="connsiteY118" fmla="*/ 1869496 h 2617208"/>
                <a:gd name="connsiteX119" fmla="*/ 202809 w 2427483"/>
                <a:gd name="connsiteY119" fmla="*/ 1883783 h 2617208"/>
                <a:gd name="connsiteX120" fmla="*/ 174234 w 2427483"/>
                <a:gd name="connsiteY120" fmla="*/ 1902833 h 2617208"/>
                <a:gd name="connsiteX121" fmla="*/ 159947 w 2427483"/>
                <a:gd name="connsiteY121" fmla="*/ 1912358 h 2617208"/>
                <a:gd name="connsiteX122" fmla="*/ 131372 w 2427483"/>
                <a:gd name="connsiteY122" fmla="*/ 1940934 h 2617208"/>
                <a:gd name="connsiteX123" fmla="*/ 102797 w 2427483"/>
                <a:gd name="connsiteY123" fmla="*/ 1952839 h 2617208"/>
                <a:gd name="connsiteX124" fmla="*/ 78985 w 2427483"/>
                <a:gd name="connsiteY124" fmla="*/ 1964745 h 2617208"/>
                <a:gd name="connsiteX125" fmla="*/ 45647 w 2427483"/>
                <a:gd name="connsiteY125" fmla="*/ 1981414 h 2617208"/>
                <a:gd name="connsiteX126" fmla="*/ 24215 w 2427483"/>
                <a:gd name="connsiteY126" fmla="*/ 1986177 h 2617208"/>
                <a:gd name="connsiteX127" fmla="*/ 403 w 2427483"/>
                <a:gd name="connsiteY127" fmla="*/ 1995702 h 2617208"/>
                <a:gd name="connsiteX128" fmla="*/ 12309 w 2427483"/>
                <a:gd name="connsiteY128" fmla="*/ 2036183 h 2617208"/>
                <a:gd name="connsiteX129" fmla="*/ 43265 w 2427483"/>
                <a:gd name="connsiteY129" fmla="*/ 2062377 h 2617208"/>
                <a:gd name="connsiteX130" fmla="*/ 67079 w 2427483"/>
                <a:gd name="connsiteY130" fmla="*/ 2079046 h 2617208"/>
                <a:gd name="connsiteX131" fmla="*/ 90890 w 2427483"/>
                <a:gd name="connsiteY131" fmla="*/ 2083808 h 2617208"/>
                <a:gd name="connsiteX132" fmla="*/ 114703 w 2427483"/>
                <a:gd name="connsiteY132" fmla="*/ 2105239 h 2617208"/>
                <a:gd name="connsiteX133" fmla="*/ 119466 w 2427483"/>
                <a:gd name="connsiteY133" fmla="*/ 2133815 h 2617208"/>
                <a:gd name="connsiteX134" fmla="*/ 126609 w 2427483"/>
                <a:gd name="connsiteY134" fmla="*/ 2155246 h 2617208"/>
                <a:gd name="connsiteX135" fmla="*/ 121847 w 2427483"/>
                <a:gd name="connsiteY135" fmla="*/ 2193346 h 2617208"/>
                <a:gd name="connsiteX136" fmla="*/ 112322 w 2427483"/>
                <a:gd name="connsiteY136" fmla="*/ 2212396 h 2617208"/>
                <a:gd name="connsiteX137" fmla="*/ 100416 w 2427483"/>
                <a:gd name="connsiteY137" fmla="*/ 2231445 h 2617208"/>
                <a:gd name="connsiteX138" fmla="*/ 71841 w 2427483"/>
                <a:gd name="connsiteY138" fmla="*/ 2233827 h 2617208"/>
                <a:gd name="connsiteX139" fmla="*/ 50409 w 2427483"/>
                <a:gd name="connsiteY139" fmla="*/ 2260021 h 2617208"/>
                <a:gd name="connsiteX140" fmla="*/ 21834 w 2427483"/>
                <a:gd name="connsiteY140" fmla="*/ 2274308 h 2617208"/>
                <a:gd name="connsiteX141" fmla="*/ 31359 w 2427483"/>
                <a:gd name="connsiteY141" fmla="*/ 2298121 h 2617208"/>
                <a:gd name="connsiteX142" fmla="*/ 21834 w 2427483"/>
                <a:gd name="connsiteY142" fmla="*/ 2331458 h 2617208"/>
                <a:gd name="connsiteX143" fmla="*/ 12309 w 2427483"/>
                <a:gd name="connsiteY143" fmla="*/ 2345746 h 2617208"/>
                <a:gd name="connsiteX144" fmla="*/ 374259 w 2427483"/>
                <a:gd name="connsiteY144" fmla="*/ 2617208 h 2617208"/>
                <a:gd name="connsiteX145" fmla="*/ 702872 w 2427483"/>
                <a:gd name="connsiteY145" fmla="*/ 2474333 h 2617208"/>
                <a:gd name="connsiteX0" fmla="*/ 702872 w 2463392"/>
                <a:gd name="connsiteY0" fmla="*/ 2474333 h 2617208"/>
                <a:gd name="connsiteX1" fmla="*/ 1067997 w 2463392"/>
                <a:gd name="connsiteY1" fmla="*/ 2039358 h 2617208"/>
                <a:gd name="connsiteX2" fmla="*/ 1243416 w 2463392"/>
                <a:gd name="connsiteY2" fmla="*/ 1624227 h 2617208"/>
                <a:gd name="connsiteX3" fmla="*/ 1525990 w 2463392"/>
                <a:gd name="connsiteY3" fmla="*/ 1274184 h 2617208"/>
                <a:gd name="connsiteX4" fmla="*/ 1956997 w 2463392"/>
                <a:gd name="connsiteY4" fmla="*/ 991608 h 2617208"/>
                <a:gd name="connsiteX5" fmla="*/ 2264177 w 2463392"/>
                <a:gd name="connsiteY5" fmla="*/ 800316 h 2617208"/>
                <a:gd name="connsiteX6" fmla="*/ 2457007 w 2463392"/>
                <a:gd name="connsiteY6" fmla="*/ 724137 h 2617208"/>
                <a:gd name="connsiteX7" fmla="*/ 2426050 w 2463392"/>
                <a:gd name="connsiteY7" fmla="*/ 686036 h 2617208"/>
                <a:gd name="connsiteX8" fmla="*/ 2402237 w 2463392"/>
                <a:gd name="connsiteY8" fmla="*/ 674131 h 2617208"/>
                <a:gd name="connsiteX9" fmla="*/ 2402237 w 2463392"/>
                <a:gd name="connsiteY9" fmla="*/ 650318 h 2617208"/>
                <a:gd name="connsiteX10" fmla="*/ 2373663 w 2463392"/>
                <a:gd name="connsiteY10" fmla="*/ 631267 h 2617208"/>
                <a:gd name="connsiteX11" fmla="*/ 2352232 w 2463392"/>
                <a:gd name="connsiteY11" fmla="*/ 602693 h 2617208"/>
                <a:gd name="connsiteX12" fmla="*/ 2345088 w 2463392"/>
                <a:gd name="connsiteY12" fmla="*/ 552687 h 2617208"/>
                <a:gd name="connsiteX13" fmla="*/ 2307834 w 2463392"/>
                <a:gd name="connsiteY13" fmla="*/ 531233 h 2617208"/>
                <a:gd name="connsiteX14" fmla="*/ 2264972 w 2463392"/>
                <a:gd name="connsiteY14" fmla="*/ 512183 h 2617208"/>
                <a:gd name="connsiteX15" fmla="*/ 2241159 w 2463392"/>
                <a:gd name="connsiteY15" fmla="*/ 485990 h 2617208"/>
                <a:gd name="connsiteX16" fmla="*/ 2231634 w 2463392"/>
                <a:gd name="connsiteY16" fmla="*/ 464558 h 2617208"/>
                <a:gd name="connsiteX17" fmla="*/ 2212584 w 2463392"/>
                <a:gd name="connsiteY17" fmla="*/ 455033 h 2617208"/>
                <a:gd name="connsiteX18" fmla="*/ 2198297 w 2463392"/>
                <a:gd name="connsiteY18" fmla="*/ 445508 h 2617208"/>
                <a:gd name="connsiteX19" fmla="*/ 2179247 w 2463392"/>
                <a:gd name="connsiteY19" fmla="*/ 450271 h 2617208"/>
                <a:gd name="connsiteX20" fmla="*/ 2155434 w 2463392"/>
                <a:gd name="connsiteY20" fmla="*/ 426458 h 2617208"/>
                <a:gd name="connsiteX21" fmla="*/ 2136384 w 2463392"/>
                <a:gd name="connsiteY21" fmla="*/ 397883 h 2617208"/>
                <a:gd name="connsiteX22" fmla="*/ 2126859 w 2463392"/>
                <a:gd name="connsiteY22" fmla="*/ 369308 h 2617208"/>
                <a:gd name="connsiteX23" fmla="*/ 2103047 w 2463392"/>
                <a:gd name="connsiteY23" fmla="*/ 369308 h 2617208"/>
                <a:gd name="connsiteX24" fmla="*/ 2088759 w 2463392"/>
                <a:gd name="connsiteY24" fmla="*/ 355021 h 2617208"/>
                <a:gd name="connsiteX25" fmla="*/ 2050660 w 2463392"/>
                <a:gd name="connsiteY25" fmla="*/ 347877 h 2617208"/>
                <a:gd name="connsiteX26" fmla="*/ 2007797 w 2463392"/>
                <a:gd name="connsiteY26" fmla="*/ 335971 h 2617208"/>
                <a:gd name="connsiteX27" fmla="*/ 1976841 w 2463392"/>
                <a:gd name="connsiteY27" fmla="*/ 333589 h 2617208"/>
                <a:gd name="connsiteX28" fmla="*/ 1948266 w 2463392"/>
                <a:gd name="connsiteY28" fmla="*/ 328827 h 2617208"/>
                <a:gd name="connsiteX29" fmla="*/ 1926834 w 2463392"/>
                <a:gd name="connsiteY29" fmla="*/ 312158 h 2617208"/>
                <a:gd name="connsiteX30" fmla="*/ 1912547 w 2463392"/>
                <a:gd name="connsiteY30" fmla="*/ 316921 h 2617208"/>
                <a:gd name="connsiteX31" fmla="*/ 1841109 w 2463392"/>
                <a:gd name="connsiteY31" fmla="*/ 302633 h 2617208"/>
                <a:gd name="connsiteX32" fmla="*/ 1812534 w 2463392"/>
                <a:gd name="connsiteY32" fmla="*/ 293108 h 2617208"/>
                <a:gd name="connsiteX33" fmla="*/ 1798247 w 2463392"/>
                <a:gd name="connsiteY33" fmla="*/ 288346 h 2617208"/>
                <a:gd name="connsiteX34" fmla="*/ 1783959 w 2463392"/>
                <a:gd name="connsiteY34" fmla="*/ 297871 h 2617208"/>
                <a:gd name="connsiteX35" fmla="*/ 1769672 w 2463392"/>
                <a:gd name="connsiteY35" fmla="*/ 302633 h 2617208"/>
                <a:gd name="connsiteX36" fmla="*/ 1741097 w 2463392"/>
                <a:gd name="connsiteY36" fmla="*/ 331208 h 2617208"/>
                <a:gd name="connsiteX37" fmla="*/ 1717284 w 2463392"/>
                <a:gd name="connsiteY37" fmla="*/ 326446 h 2617208"/>
                <a:gd name="connsiteX38" fmla="*/ 1683947 w 2463392"/>
                <a:gd name="connsiteY38" fmla="*/ 316921 h 2617208"/>
                <a:gd name="connsiteX39" fmla="*/ 1650609 w 2463392"/>
                <a:gd name="connsiteY39" fmla="*/ 312158 h 2617208"/>
                <a:gd name="connsiteX40" fmla="*/ 1622034 w 2463392"/>
                <a:gd name="connsiteY40" fmla="*/ 307396 h 2617208"/>
                <a:gd name="connsiteX41" fmla="*/ 1581553 w 2463392"/>
                <a:gd name="connsiteY41" fmla="*/ 290727 h 2617208"/>
                <a:gd name="connsiteX42" fmla="*/ 1552978 w 2463392"/>
                <a:gd name="connsiteY42" fmla="*/ 290727 h 2617208"/>
                <a:gd name="connsiteX43" fmla="*/ 1541072 w 2463392"/>
                <a:gd name="connsiteY43" fmla="*/ 274058 h 2617208"/>
                <a:gd name="connsiteX44" fmla="*/ 1526784 w 2463392"/>
                <a:gd name="connsiteY44" fmla="*/ 255008 h 2617208"/>
                <a:gd name="connsiteX45" fmla="*/ 1522021 w 2463392"/>
                <a:gd name="connsiteY45" fmla="*/ 228814 h 2617208"/>
                <a:gd name="connsiteX46" fmla="*/ 1533929 w 2463392"/>
                <a:gd name="connsiteY46" fmla="*/ 200240 h 2617208"/>
                <a:gd name="connsiteX47" fmla="*/ 1564884 w 2463392"/>
                <a:gd name="connsiteY47" fmla="*/ 174046 h 2617208"/>
                <a:gd name="connsiteX48" fmla="*/ 1557740 w 2463392"/>
                <a:gd name="connsiteY48" fmla="*/ 147852 h 2617208"/>
                <a:gd name="connsiteX49" fmla="*/ 1564884 w 2463392"/>
                <a:gd name="connsiteY49" fmla="*/ 116895 h 2617208"/>
                <a:gd name="connsiteX50" fmla="*/ 1583934 w 2463392"/>
                <a:gd name="connsiteY50" fmla="*/ 93083 h 2617208"/>
                <a:gd name="connsiteX51" fmla="*/ 1588697 w 2463392"/>
                <a:gd name="connsiteY51" fmla="*/ 78796 h 2617208"/>
                <a:gd name="connsiteX52" fmla="*/ 1579172 w 2463392"/>
                <a:gd name="connsiteY52" fmla="*/ 64508 h 2617208"/>
                <a:gd name="connsiteX53" fmla="*/ 1545834 w 2463392"/>
                <a:gd name="connsiteY53" fmla="*/ 38314 h 2617208"/>
                <a:gd name="connsiteX54" fmla="*/ 1522022 w 2463392"/>
                <a:gd name="connsiteY54" fmla="*/ 35933 h 2617208"/>
                <a:gd name="connsiteX55" fmla="*/ 1507734 w 2463392"/>
                <a:gd name="connsiteY55" fmla="*/ 214 h 2617208"/>
                <a:gd name="connsiteX56" fmla="*/ 1365652 w 2463392"/>
                <a:gd name="connsiteY56" fmla="*/ 51808 h 2617208"/>
                <a:gd name="connsiteX57" fmla="*/ 984654 w 2463392"/>
                <a:gd name="connsiteY57" fmla="*/ 270089 h 2617208"/>
                <a:gd name="connsiteX58" fmla="*/ 783834 w 2463392"/>
                <a:gd name="connsiteY58" fmla="*/ 316921 h 2617208"/>
                <a:gd name="connsiteX59" fmla="*/ 712397 w 2463392"/>
                <a:gd name="connsiteY59" fmla="*/ 345496 h 2617208"/>
                <a:gd name="connsiteX60" fmla="*/ 702872 w 2463392"/>
                <a:gd name="connsiteY60" fmla="*/ 374071 h 2617208"/>
                <a:gd name="connsiteX61" fmla="*/ 698109 w 2463392"/>
                <a:gd name="connsiteY61" fmla="*/ 388358 h 2617208"/>
                <a:gd name="connsiteX62" fmla="*/ 683822 w 2463392"/>
                <a:gd name="connsiteY62" fmla="*/ 419314 h 2617208"/>
                <a:gd name="connsiteX63" fmla="*/ 702872 w 2463392"/>
                <a:gd name="connsiteY63" fmla="*/ 445508 h 2617208"/>
                <a:gd name="connsiteX64" fmla="*/ 731447 w 2463392"/>
                <a:gd name="connsiteY64" fmla="*/ 455033 h 2617208"/>
                <a:gd name="connsiteX65" fmla="*/ 740972 w 2463392"/>
                <a:gd name="connsiteY65" fmla="*/ 469321 h 2617208"/>
                <a:gd name="connsiteX66" fmla="*/ 745734 w 2463392"/>
                <a:gd name="connsiteY66" fmla="*/ 483608 h 2617208"/>
                <a:gd name="connsiteX67" fmla="*/ 745734 w 2463392"/>
                <a:gd name="connsiteY67" fmla="*/ 495514 h 2617208"/>
                <a:gd name="connsiteX68" fmla="*/ 748115 w 2463392"/>
                <a:gd name="connsiteY68" fmla="*/ 516946 h 2617208"/>
                <a:gd name="connsiteX69" fmla="*/ 755259 w 2463392"/>
                <a:gd name="connsiteY69" fmla="*/ 535996 h 2617208"/>
                <a:gd name="connsiteX70" fmla="*/ 745734 w 2463392"/>
                <a:gd name="connsiteY70" fmla="*/ 564571 h 2617208"/>
                <a:gd name="connsiteX71" fmla="*/ 736209 w 2463392"/>
                <a:gd name="connsiteY71" fmla="*/ 578858 h 2617208"/>
                <a:gd name="connsiteX72" fmla="*/ 736209 w 2463392"/>
                <a:gd name="connsiteY72" fmla="*/ 650296 h 2617208"/>
                <a:gd name="connsiteX73" fmla="*/ 740972 w 2463392"/>
                <a:gd name="connsiteY73" fmla="*/ 664583 h 2617208"/>
                <a:gd name="connsiteX74" fmla="*/ 745734 w 2463392"/>
                <a:gd name="connsiteY74" fmla="*/ 683633 h 2617208"/>
                <a:gd name="connsiteX75" fmla="*/ 760022 w 2463392"/>
                <a:gd name="connsiteY75" fmla="*/ 731258 h 2617208"/>
                <a:gd name="connsiteX76" fmla="*/ 764784 w 2463392"/>
                <a:gd name="connsiteY76" fmla="*/ 745546 h 2617208"/>
                <a:gd name="connsiteX77" fmla="*/ 771928 w 2463392"/>
                <a:gd name="connsiteY77" fmla="*/ 790789 h 2617208"/>
                <a:gd name="connsiteX78" fmla="*/ 750497 w 2463392"/>
                <a:gd name="connsiteY78" fmla="*/ 812221 h 2617208"/>
                <a:gd name="connsiteX79" fmla="*/ 731447 w 2463392"/>
                <a:gd name="connsiteY79" fmla="*/ 816983 h 2617208"/>
                <a:gd name="connsiteX80" fmla="*/ 712397 w 2463392"/>
                <a:gd name="connsiteY80" fmla="*/ 824127 h 2617208"/>
                <a:gd name="connsiteX81" fmla="*/ 683822 w 2463392"/>
                <a:gd name="connsiteY81" fmla="*/ 843177 h 2617208"/>
                <a:gd name="connsiteX82" fmla="*/ 674297 w 2463392"/>
                <a:gd name="connsiteY82" fmla="*/ 859846 h 2617208"/>
                <a:gd name="connsiteX83" fmla="*/ 660009 w 2463392"/>
                <a:gd name="connsiteY83" fmla="*/ 869371 h 2617208"/>
                <a:gd name="connsiteX84" fmla="*/ 650484 w 2463392"/>
                <a:gd name="connsiteY84" fmla="*/ 883658 h 2617208"/>
                <a:gd name="connsiteX85" fmla="*/ 640959 w 2463392"/>
                <a:gd name="connsiteY85" fmla="*/ 964621 h 2617208"/>
                <a:gd name="connsiteX86" fmla="*/ 626672 w 2463392"/>
                <a:gd name="connsiteY86" fmla="*/ 997958 h 2617208"/>
                <a:gd name="connsiteX87" fmla="*/ 593334 w 2463392"/>
                <a:gd name="connsiteY87" fmla="*/ 1012246 h 2617208"/>
                <a:gd name="connsiteX88" fmla="*/ 588572 w 2463392"/>
                <a:gd name="connsiteY88" fmla="*/ 1026533 h 2617208"/>
                <a:gd name="connsiteX89" fmla="*/ 593334 w 2463392"/>
                <a:gd name="connsiteY89" fmla="*/ 1040821 h 2617208"/>
                <a:gd name="connsiteX90" fmla="*/ 579047 w 2463392"/>
                <a:gd name="connsiteY90" fmla="*/ 1055108 h 2617208"/>
                <a:gd name="connsiteX91" fmla="*/ 569521 w 2463392"/>
                <a:gd name="connsiteY91" fmla="*/ 1097971 h 2617208"/>
                <a:gd name="connsiteX92" fmla="*/ 552854 w 2463392"/>
                <a:gd name="connsiteY92" fmla="*/ 1128926 h 2617208"/>
                <a:gd name="connsiteX93" fmla="*/ 533803 w 2463392"/>
                <a:gd name="connsiteY93" fmla="*/ 1150358 h 2617208"/>
                <a:gd name="connsiteX94" fmla="*/ 519515 w 2463392"/>
                <a:gd name="connsiteY94" fmla="*/ 1178933 h 2617208"/>
                <a:gd name="connsiteX95" fmla="*/ 498084 w 2463392"/>
                <a:gd name="connsiteY95" fmla="*/ 1226558 h 2617208"/>
                <a:gd name="connsiteX96" fmla="*/ 493322 w 2463392"/>
                <a:gd name="connsiteY96" fmla="*/ 1240846 h 2617208"/>
                <a:gd name="connsiteX97" fmla="*/ 474272 w 2463392"/>
                <a:gd name="connsiteY97" fmla="*/ 1274183 h 2617208"/>
                <a:gd name="connsiteX98" fmla="*/ 464747 w 2463392"/>
                <a:gd name="connsiteY98" fmla="*/ 1293233 h 2617208"/>
                <a:gd name="connsiteX99" fmla="*/ 459984 w 2463392"/>
                <a:gd name="connsiteY99" fmla="*/ 1307521 h 2617208"/>
                <a:gd name="connsiteX100" fmla="*/ 450459 w 2463392"/>
                <a:gd name="connsiteY100" fmla="*/ 1321808 h 2617208"/>
                <a:gd name="connsiteX101" fmla="*/ 436172 w 2463392"/>
                <a:gd name="connsiteY101" fmla="*/ 1359908 h 2617208"/>
                <a:gd name="connsiteX102" fmla="*/ 412359 w 2463392"/>
                <a:gd name="connsiteY102" fmla="*/ 1402771 h 2617208"/>
                <a:gd name="connsiteX103" fmla="*/ 398072 w 2463392"/>
                <a:gd name="connsiteY103" fmla="*/ 1436109 h 2617208"/>
                <a:gd name="connsiteX104" fmla="*/ 393310 w 2463392"/>
                <a:gd name="connsiteY104" fmla="*/ 1464683 h 2617208"/>
                <a:gd name="connsiteX105" fmla="*/ 379022 w 2463392"/>
                <a:gd name="connsiteY105" fmla="*/ 1526596 h 2617208"/>
                <a:gd name="connsiteX106" fmla="*/ 374259 w 2463392"/>
                <a:gd name="connsiteY106" fmla="*/ 1564696 h 2617208"/>
                <a:gd name="connsiteX107" fmla="*/ 369497 w 2463392"/>
                <a:gd name="connsiteY107" fmla="*/ 1578983 h 2617208"/>
                <a:gd name="connsiteX108" fmla="*/ 357591 w 2463392"/>
                <a:gd name="connsiteY108" fmla="*/ 1614702 h 2617208"/>
                <a:gd name="connsiteX109" fmla="*/ 343303 w 2463392"/>
                <a:gd name="connsiteY109" fmla="*/ 1659946 h 2617208"/>
                <a:gd name="connsiteX110" fmla="*/ 336159 w 2463392"/>
                <a:gd name="connsiteY110" fmla="*/ 1683758 h 2617208"/>
                <a:gd name="connsiteX111" fmla="*/ 326634 w 2463392"/>
                <a:gd name="connsiteY111" fmla="*/ 1698046 h 2617208"/>
                <a:gd name="connsiteX112" fmla="*/ 321872 w 2463392"/>
                <a:gd name="connsiteY112" fmla="*/ 1712333 h 2617208"/>
                <a:gd name="connsiteX113" fmla="*/ 307584 w 2463392"/>
                <a:gd name="connsiteY113" fmla="*/ 1721858 h 2617208"/>
                <a:gd name="connsiteX114" fmla="*/ 293297 w 2463392"/>
                <a:gd name="connsiteY114" fmla="*/ 1750433 h 2617208"/>
                <a:gd name="connsiteX115" fmla="*/ 283772 w 2463392"/>
                <a:gd name="connsiteY115" fmla="*/ 1779008 h 2617208"/>
                <a:gd name="connsiteX116" fmla="*/ 267103 w 2463392"/>
                <a:gd name="connsiteY116" fmla="*/ 1809965 h 2617208"/>
                <a:gd name="connsiteX117" fmla="*/ 231384 w 2463392"/>
                <a:gd name="connsiteY117" fmla="*/ 1845683 h 2617208"/>
                <a:gd name="connsiteX118" fmla="*/ 207572 w 2463392"/>
                <a:gd name="connsiteY118" fmla="*/ 1869496 h 2617208"/>
                <a:gd name="connsiteX119" fmla="*/ 202809 w 2463392"/>
                <a:gd name="connsiteY119" fmla="*/ 1883783 h 2617208"/>
                <a:gd name="connsiteX120" fmla="*/ 174234 w 2463392"/>
                <a:gd name="connsiteY120" fmla="*/ 1902833 h 2617208"/>
                <a:gd name="connsiteX121" fmla="*/ 159947 w 2463392"/>
                <a:gd name="connsiteY121" fmla="*/ 1912358 h 2617208"/>
                <a:gd name="connsiteX122" fmla="*/ 131372 w 2463392"/>
                <a:gd name="connsiteY122" fmla="*/ 1940934 h 2617208"/>
                <a:gd name="connsiteX123" fmla="*/ 102797 w 2463392"/>
                <a:gd name="connsiteY123" fmla="*/ 1952839 h 2617208"/>
                <a:gd name="connsiteX124" fmla="*/ 78985 w 2463392"/>
                <a:gd name="connsiteY124" fmla="*/ 1964745 h 2617208"/>
                <a:gd name="connsiteX125" fmla="*/ 45647 w 2463392"/>
                <a:gd name="connsiteY125" fmla="*/ 1981414 h 2617208"/>
                <a:gd name="connsiteX126" fmla="*/ 24215 w 2463392"/>
                <a:gd name="connsiteY126" fmla="*/ 1986177 h 2617208"/>
                <a:gd name="connsiteX127" fmla="*/ 403 w 2463392"/>
                <a:gd name="connsiteY127" fmla="*/ 1995702 h 2617208"/>
                <a:gd name="connsiteX128" fmla="*/ 12309 w 2463392"/>
                <a:gd name="connsiteY128" fmla="*/ 2036183 h 2617208"/>
                <a:gd name="connsiteX129" fmla="*/ 43265 w 2463392"/>
                <a:gd name="connsiteY129" fmla="*/ 2062377 h 2617208"/>
                <a:gd name="connsiteX130" fmla="*/ 67079 w 2463392"/>
                <a:gd name="connsiteY130" fmla="*/ 2079046 h 2617208"/>
                <a:gd name="connsiteX131" fmla="*/ 90890 w 2463392"/>
                <a:gd name="connsiteY131" fmla="*/ 2083808 h 2617208"/>
                <a:gd name="connsiteX132" fmla="*/ 114703 w 2463392"/>
                <a:gd name="connsiteY132" fmla="*/ 2105239 h 2617208"/>
                <a:gd name="connsiteX133" fmla="*/ 119466 w 2463392"/>
                <a:gd name="connsiteY133" fmla="*/ 2133815 h 2617208"/>
                <a:gd name="connsiteX134" fmla="*/ 126609 w 2463392"/>
                <a:gd name="connsiteY134" fmla="*/ 2155246 h 2617208"/>
                <a:gd name="connsiteX135" fmla="*/ 121847 w 2463392"/>
                <a:gd name="connsiteY135" fmla="*/ 2193346 h 2617208"/>
                <a:gd name="connsiteX136" fmla="*/ 112322 w 2463392"/>
                <a:gd name="connsiteY136" fmla="*/ 2212396 h 2617208"/>
                <a:gd name="connsiteX137" fmla="*/ 100416 w 2463392"/>
                <a:gd name="connsiteY137" fmla="*/ 2231445 h 2617208"/>
                <a:gd name="connsiteX138" fmla="*/ 71841 w 2463392"/>
                <a:gd name="connsiteY138" fmla="*/ 2233827 h 2617208"/>
                <a:gd name="connsiteX139" fmla="*/ 50409 w 2463392"/>
                <a:gd name="connsiteY139" fmla="*/ 2260021 h 2617208"/>
                <a:gd name="connsiteX140" fmla="*/ 21834 w 2463392"/>
                <a:gd name="connsiteY140" fmla="*/ 2274308 h 2617208"/>
                <a:gd name="connsiteX141" fmla="*/ 31359 w 2463392"/>
                <a:gd name="connsiteY141" fmla="*/ 2298121 h 2617208"/>
                <a:gd name="connsiteX142" fmla="*/ 21834 w 2463392"/>
                <a:gd name="connsiteY142" fmla="*/ 2331458 h 2617208"/>
                <a:gd name="connsiteX143" fmla="*/ 12309 w 2463392"/>
                <a:gd name="connsiteY143" fmla="*/ 2345746 h 2617208"/>
                <a:gd name="connsiteX144" fmla="*/ 374259 w 2463392"/>
                <a:gd name="connsiteY144" fmla="*/ 2617208 h 2617208"/>
                <a:gd name="connsiteX145" fmla="*/ 702872 w 2463392"/>
                <a:gd name="connsiteY145" fmla="*/ 2474333 h 2617208"/>
                <a:gd name="connsiteX0" fmla="*/ 702872 w 2463392"/>
                <a:gd name="connsiteY0" fmla="*/ 2474333 h 2617208"/>
                <a:gd name="connsiteX1" fmla="*/ 1067997 w 2463392"/>
                <a:gd name="connsiteY1" fmla="*/ 2039358 h 2617208"/>
                <a:gd name="connsiteX2" fmla="*/ 1243416 w 2463392"/>
                <a:gd name="connsiteY2" fmla="*/ 1624227 h 2617208"/>
                <a:gd name="connsiteX3" fmla="*/ 1525990 w 2463392"/>
                <a:gd name="connsiteY3" fmla="*/ 1274184 h 2617208"/>
                <a:gd name="connsiteX4" fmla="*/ 1956997 w 2463392"/>
                <a:gd name="connsiteY4" fmla="*/ 991608 h 2617208"/>
                <a:gd name="connsiteX5" fmla="*/ 2264177 w 2463392"/>
                <a:gd name="connsiteY5" fmla="*/ 800316 h 2617208"/>
                <a:gd name="connsiteX6" fmla="*/ 2457007 w 2463392"/>
                <a:gd name="connsiteY6" fmla="*/ 724137 h 2617208"/>
                <a:gd name="connsiteX7" fmla="*/ 2426050 w 2463392"/>
                <a:gd name="connsiteY7" fmla="*/ 697943 h 2617208"/>
                <a:gd name="connsiteX8" fmla="*/ 2402237 w 2463392"/>
                <a:gd name="connsiteY8" fmla="*/ 674131 h 2617208"/>
                <a:gd name="connsiteX9" fmla="*/ 2402237 w 2463392"/>
                <a:gd name="connsiteY9" fmla="*/ 650318 h 2617208"/>
                <a:gd name="connsiteX10" fmla="*/ 2373663 w 2463392"/>
                <a:gd name="connsiteY10" fmla="*/ 631267 h 2617208"/>
                <a:gd name="connsiteX11" fmla="*/ 2352232 w 2463392"/>
                <a:gd name="connsiteY11" fmla="*/ 602693 h 2617208"/>
                <a:gd name="connsiteX12" fmla="*/ 2345088 w 2463392"/>
                <a:gd name="connsiteY12" fmla="*/ 552687 h 2617208"/>
                <a:gd name="connsiteX13" fmla="*/ 2307834 w 2463392"/>
                <a:gd name="connsiteY13" fmla="*/ 531233 h 2617208"/>
                <a:gd name="connsiteX14" fmla="*/ 2264972 w 2463392"/>
                <a:gd name="connsiteY14" fmla="*/ 512183 h 2617208"/>
                <a:gd name="connsiteX15" fmla="*/ 2241159 w 2463392"/>
                <a:gd name="connsiteY15" fmla="*/ 485990 h 2617208"/>
                <a:gd name="connsiteX16" fmla="*/ 2231634 w 2463392"/>
                <a:gd name="connsiteY16" fmla="*/ 464558 h 2617208"/>
                <a:gd name="connsiteX17" fmla="*/ 2212584 w 2463392"/>
                <a:gd name="connsiteY17" fmla="*/ 455033 h 2617208"/>
                <a:gd name="connsiteX18" fmla="*/ 2198297 w 2463392"/>
                <a:gd name="connsiteY18" fmla="*/ 445508 h 2617208"/>
                <a:gd name="connsiteX19" fmla="*/ 2179247 w 2463392"/>
                <a:gd name="connsiteY19" fmla="*/ 450271 h 2617208"/>
                <a:gd name="connsiteX20" fmla="*/ 2155434 w 2463392"/>
                <a:gd name="connsiteY20" fmla="*/ 426458 h 2617208"/>
                <a:gd name="connsiteX21" fmla="*/ 2136384 w 2463392"/>
                <a:gd name="connsiteY21" fmla="*/ 397883 h 2617208"/>
                <a:gd name="connsiteX22" fmla="*/ 2126859 w 2463392"/>
                <a:gd name="connsiteY22" fmla="*/ 369308 h 2617208"/>
                <a:gd name="connsiteX23" fmla="*/ 2103047 w 2463392"/>
                <a:gd name="connsiteY23" fmla="*/ 369308 h 2617208"/>
                <a:gd name="connsiteX24" fmla="*/ 2088759 w 2463392"/>
                <a:gd name="connsiteY24" fmla="*/ 355021 h 2617208"/>
                <a:gd name="connsiteX25" fmla="*/ 2050660 w 2463392"/>
                <a:gd name="connsiteY25" fmla="*/ 347877 h 2617208"/>
                <a:gd name="connsiteX26" fmla="*/ 2007797 w 2463392"/>
                <a:gd name="connsiteY26" fmla="*/ 335971 h 2617208"/>
                <a:gd name="connsiteX27" fmla="*/ 1976841 w 2463392"/>
                <a:gd name="connsiteY27" fmla="*/ 333589 h 2617208"/>
                <a:gd name="connsiteX28" fmla="*/ 1948266 w 2463392"/>
                <a:gd name="connsiteY28" fmla="*/ 328827 h 2617208"/>
                <a:gd name="connsiteX29" fmla="*/ 1926834 w 2463392"/>
                <a:gd name="connsiteY29" fmla="*/ 312158 h 2617208"/>
                <a:gd name="connsiteX30" fmla="*/ 1912547 w 2463392"/>
                <a:gd name="connsiteY30" fmla="*/ 316921 h 2617208"/>
                <a:gd name="connsiteX31" fmla="*/ 1841109 w 2463392"/>
                <a:gd name="connsiteY31" fmla="*/ 302633 h 2617208"/>
                <a:gd name="connsiteX32" fmla="*/ 1812534 w 2463392"/>
                <a:gd name="connsiteY32" fmla="*/ 293108 h 2617208"/>
                <a:gd name="connsiteX33" fmla="*/ 1798247 w 2463392"/>
                <a:gd name="connsiteY33" fmla="*/ 288346 h 2617208"/>
                <a:gd name="connsiteX34" fmla="*/ 1783959 w 2463392"/>
                <a:gd name="connsiteY34" fmla="*/ 297871 h 2617208"/>
                <a:gd name="connsiteX35" fmla="*/ 1769672 w 2463392"/>
                <a:gd name="connsiteY35" fmla="*/ 302633 h 2617208"/>
                <a:gd name="connsiteX36" fmla="*/ 1741097 w 2463392"/>
                <a:gd name="connsiteY36" fmla="*/ 331208 h 2617208"/>
                <a:gd name="connsiteX37" fmla="*/ 1717284 w 2463392"/>
                <a:gd name="connsiteY37" fmla="*/ 326446 h 2617208"/>
                <a:gd name="connsiteX38" fmla="*/ 1683947 w 2463392"/>
                <a:gd name="connsiteY38" fmla="*/ 316921 h 2617208"/>
                <a:gd name="connsiteX39" fmla="*/ 1650609 w 2463392"/>
                <a:gd name="connsiteY39" fmla="*/ 312158 h 2617208"/>
                <a:gd name="connsiteX40" fmla="*/ 1622034 w 2463392"/>
                <a:gd name="connsiteY40" fmla="*/ 307396 h 2617208"/>
                <a:gd name="connsiteX41" fmla="*/ 1581553 w 2463392"/>
                <a:gd name="connsiteY41" fmla="*/ 290727 h 2617208"/>
                <a:gd name="connsiteX42" fmla="*/ 1552978 w 2463392"/>
                <a:gd name="connsiteY42" fmla="*/ 290727 h 2617208"/>
                <a:gd name="connsiteX43" fmla="*/ 1541072 w 2463392"/>
                <a:gd name="connsiteY43" fmla="*/ 274058 h 2617208"/>
                <a:gd name="connsiteX44" fmla="*/ 1526784 w 2463392"/>
                <a:gd name="connsiteY44" fmla="*/ 255008 h 2617208"/>
                <a:gd name="connsiteX45" fmla="*/ 1522021 w 2463392"/>
                <a:gd name="connsiteY45" fmla="*/ 228814 h 2617208"/>
                <a:gd name="connsiteX46" fmla="*/ 1533929 w 2463392"/>
                <a:gd name="connsiteY46" fmla="*/ 200240 h 2617208"/>
                <a:gd name="connsiteX47" fmla="*/ 1564884 w 2463392"/>
                <a:gd name="connsiteY47" fmla="*/ 174046 h 2617208"/>
                <a:gd name="connsiteX48" fmla="*/ 1557740 w 2463392"/>
                <a:gd name="connsiteY48" fmla="*/ 147852 h 2617208"/>
                <a:gd name="connsiteX49" fmla="*/ 1564884 w 2463392"/>
                <a:gd name="connsiteY49" fmla="*/ 116895 h 2617208"/>
                <a:gd name="connsiteX50" fmla="*/ 1583934 w 2463392"/>
                <a:gd name="connsiteY50" fmla="*/ 93083 h 2617208"/>
                <a:gd name="connsiteX51" fmla="*/ 1588697 w 2463392"/>
                <a:gd name="connsiteY51" fmla="*/ 78796 h 2617208"/>
                <a:gd name="connsiteX52" fmla="*/ 1579172 w 2463392"/>
                <a:gd name="connsiteY52" fmla="*/ 64508 h 2617208"/>
                <a:gd name="connsiteX53" fmla="*/ 1545834 w 2463392"/>
                <a:gd name="connsiteY53" fmla="*/ 38314 h 2617208"/>
                <a:gd name="connsiteX54" fmla="*/ 1522022 w 2463392"/>
                <a:gd name="connsiteY54" fmla="*/ 35933 h 2617208"/>
                <a:gd name="connsiteX55" fmla="*/ 1507734 w 2463392"/>
                <a:gd name="connsiteY55" fmla="*/ 214 h 2617208"/>
                <a:gd name="connsiteX56" fmla="*/ 1365652 w 2463392"/>
                <a:gd name="connsiteY56" fmla="*/ 51808 h 2617208"/>
                <a:gd name="connsiteX57" fmla="*/ 984654 w 2463392"/>
                <a:gd name="connsiteY57" fmla="*/ 270089 h 2617208"/>
                <a:gd name="connsiteX58" fmla="*/ 783834 w 2463392"/>
                <a:gd name="connsiteY58" fmla="*/ 316921 h 2617208"/>
                <a:gd name="connsiteX59" fmla="*/ 712397 w 2463392"/>
                <a:gd name="connsiteY59" fmla="*/ 345496 h 2617208"/>
                <a:gd name="connsiteX60" fmla="*/ 702872 w 2463392"/>
                <a:gd name="connsiteY60" fmla="*/ 374071 h 2617208"/>
                <a:gd name="connsiteX61" fmla="*/ 698109 w 2463392"/>
                <a:gd name="connsiteY61" fmla="*/ 388358 h 2617208"/>
                <a:gd name="connsiteX62" fmla="*/ 683822 w 2463392"/>
                <a:gd name="connsiteY62" fmla="*/ 419314 h 2617208"/>
                <a:gd name="connsiteX63" fmla="*/ 702872 w 2463392"/>
                <a:gd name="connsiteY63" fmla="*/ 445508 h 2617208"/>
                <a:gd name="connsiteX64" fmla="*/ 731447 w 2463392"/>
                <a:gd name="connsiteY64" fmla="*/ 455033 h 2617208"/>
                <a:gd name="connsiteX65" fmla="*/ 740972 w 2463392"/>
                <a:gd name="connsiteY65" fmla="*/ 469321 h 2617208"/>
                <a:gd name="connsiteX66" fmla="*/ 745734 w 2463392"/>
                <a:gd name="connsiteY66" fmla="*/ 483608 h 2617208"/>
                <a:gd name="connsiteX67" fmla="*/ 745734 w 2463392"/>
                <a:gd name="connsiteY67" fmla="*/ 495514 h 2617208"/>
                <a:gd name="connsiteX68" fmla="*/ 748115 w 2463392"/>
                <a:gd name="connsiteY68" fmla="*/ 516946 h 2617208"/>
                <a:gd name="connsiteX69" fmla="*/ 755259 w 2463392"/>
                <a:gd name="connsiteY69" fmla="*/ 535996 h 2617208"/>
                <a:gd name="connsiteX70" fmla="*/ 745734 w 2463392"/>
                <a:gd name="connsiteY70" fmla="*/ 564571 h 2617208"/>
                <a:gd name="connsiteX71" fmla="*/ 736209 w 2463392"/>
                <a:gd name="connsiteY71" fmla="*/ 578858 h 2617208"/>
                <a:gd name="connsiteX72" fmla="*/ 736209 w 2463392"/>
                <a:gd name="connsiteY72" fmla="*/ 650296 h 2617208"/>
                <a:gd name="connsiteX73" fmla="*/ 740972 w 2463392"/>
                <a:gd name="connsiteY73" fmla="*/ 664583 h 2617208"/>
                <a:gd name="connsiteX74" fmla="*/ 745734 w 2463392"/>
                <a:gd name="connsiteY74" fmla="*/ 683633 h 2617208"/>
                <a:gd name="connsiteX75" fmla="*/ 760022 w 2463392"/>
                <a:gd name="connsiteY75" fmla="*/ 731258 h 2617208"/>
                <a:gd name="connsiteX76" fmla="*/ 764784 w 2463392"/>
                <a:gd name="connsiteY76" fmla="*/ 745546 h 2617208"/>
                <a:gd name="connsiteX77" fmla="*/ 771928 w 2463392"/>
                <a:gd name="connsiteY77" fmla="*/ 790789 h 2617208"/>
                <a:gd name="connsiteX78" fmla="*/ 750497 w 2463392"/>
                <a:gd name="connsiteY78" fmla="*/ 812221 h 2617208"/>
                <a:gd name="connsiteX79" fmla="*/ 731447 w 2463392"/>
                <a:gd name="connsiteY79" fmla="*/ 816983 h 2617208"/>
                <a:gd name="connsiteX80" fmla="*/ 712397 w 2463392"/>
                <a:gd name="connsiteY80" fmla="*/ 824127 h 2617208"/>
                <a:gd name="connsiteX81" fmla="*/ 683822 w 2463392"/>
                <a:gd name="connsiteY81" fmla="*/ 843177 h 2617208"/>
                <a:gd name="connsiteX82" fmla="*/ 674297 w 2463392"/>
                <a:gd name="connsiteY82" fmla="*/ 859846 h 2617208"/>
                <a:gd name="connsiteX83" fmla="*/ 660009 w 2463392"/>
                <a:gd name="connsiteY83" fmla="*/ 869371 h 2617208"/>
                <a:gd name="connsiteX84" fmla="*/ 650484 w 2463392"/>
                <a:gd name="connsiteY84" fmla="*/ 883658 h 2617208"/>
                <a:gd name="connsiteX85" fmla="*/ 640959 w 2463392"/>
                <a:gd name="connsiteY85" fmla="*/ 964621 h 2617208"/>
                <a:gd name="connsiteX86" fmla="*/ 626672 w 2463392"/>
                <a:gd name="connsiteY86" fmla="*/ 997958 h 2617208"/>
                <a:gd name="connsiteX87" fmla="*/ 593334 w 2463392"/>
                <a:gd name="connsiteY87" fmla="*/ 1012246 h 2617208"/>
                <a:gd name="connsiteX88" fmla="*/ 588572 w 2463392"/>
                <a:gd name="connsiteY88" fmla="*/ 1026533 h 2617208"/>
                <a:gd name="connsiteX89" fmla="*/ 593334 w 2463392"/>
                <a:gd name="connsiteY89" fmla="*/ 1040821 h 2617208"/>
                <a:gd name="connsiteX90" fmla="*/ 579047 w 2463392"/>
                <a:gd name="connsiteY90" fmla="*/ 1055108 h 2617208"/>
                <a:gd name="connsiteX91" fmla="*/ 569521 w 2463392"/>
                <a:gd name="connsiteY91" fmla="*/ 1097971 h 2617208"/>
                <a:gd name="connsiteX92" fmla="*/ 552854 w 2463392"/>
                <a:gd name="connsiteY92" fmla="*/ 1128926 h 2617208"/>
                <a:gd name="connsiteX93" fmla="*/ 533803 w 2463392"/>
                <a:gd name="connsiteY93" fmla="*/ 1150358 h 2617208"/>
                <a:gd name="connsiteX94" fmla="*/ 519515 w 2463392"/>
                <a:gd name="connsiteY94" fmla="*/ 1178933 h 2617208"/>
                <a:gd name="connsiteX95" fmla="*/ 498084 w 2463392"/>
                <a:gd name="connsiteY95" fmla="*/ 1226558 h 2617208"/>
                <a:gd name="connsiteX96" fmla="*/ 493322 w 2463392"/>
                <a:gd name="connsiteY96" fmla="*/ 1240846 h 2617208"/>
                <a:gd name="connsiteX97" fmla="*/ 474272 w 2463392"/>
                <a:gd name="connsiteY97" fmla="*/ 1274183 h 2617208"/>
                <a:gd name="connsiteX98" fmla="*/ 464747 w 2463392"/>
                <a:gd name="connsiteY98" fmla="*/ 1293233 h 2617208"/>
                <a:gd name="connsiteX99" fmla="*/ 459984 w 2463392"/>
                <a:gd name="connsiteY99" fmla="*/ 1307521 h 2617208"/>
                <a:gd name="connsiteX100" fmla="*/ 450459 w 2463392"/>
                <a:gd name="connsiteY100" fmla="*/ 1321808 h 2617208"/>
                <a:gd name="connsiteX101" fmla="*/ 436172 w 2463392"/>
                <a:gd name="connsiteY101" fmla="*/ 1359908 h 2617208"/>
                <a:gd name="connsiteX102" fmla="*/ 412359 w 2463392"/>
                <a:gd name="connsiteY102" fmla="*/ 1402771 h 2617208"/>
                <a:gd name="connsiteX103" fmla="*/ 398072 w 2463392"/>
                <a:gd name="connsiteY103" fmla="*/ 1436109 h 2617208"/>
                <a:gd name="connsiteX104" fmla="*/ 393310 w 2463392"/>
                <a:gd name="connsiteY104" fmla="*/ 1464683 h 2617208"/>
                <a:gd name="connsiteX105" fmla="*/ 379022 w 2463392"/>
                <a:gd name="connsiteY105" fmla="*/ 1526596 h 2617208"/>
                <a:gd name="connsiteX106" fmla="*/ 374259 w 2463392"/>
                <a:gd name="connsiteY106" fmla="*/ 1564696 h 2617208"/>
                <a:gd name="connsiteX107" fmla="*/ 369497 w 2463392"/>
                <a:gd name="connsiteY107" fmla="*/ 1578983 h 2617208"/>
                <a:gd name="connsiteX108" fmla="*/ 357591 w 2463392"/>
                <a:gd name="connsiteY108" fmla="*/ 1614702 h 2617208"/>
                <a:gd name="connsiteX109" fmla="*/ 343303 w 2463392"/>
                <a:gd name="connsiteY109" fmla="*/ 1659946 h 2617208"/>
                <a:gd name="connsiteX110" fmla="*/ 336159 w 2463392"/>
                <a:gd name="connsiteY110" fmla="*/ 1683758 h 2617208"/>
                <a:gd name="connsiteX111" fmla="*/ 326634 w 2463392"/>
                <a:gd name="connsiteY111" fmla="*/ 1698046 h 2617208"/>
                <a:gd name="connsiteX112" fmla="*/ 321872 w 2463392"/>
                <a:gd name="connsiteY112" fmla="*/ 1712333 h 2617208"/>
                <a:gd name="connsiteX113" fmla="*/ 307584 w 2463392"/>
                <a:gd name="connsiteY113" fmla="*/ 1721858 h 2617208"/>
                <a:gd name="connsiteX114" fmla="*/ 293297 w 2463392"/>
                <a:gd name="connsiteY114" fmla="*/ 1750433 h 2617208"/>
                <a:gd name="connsiteX115" fmla="*/ 283772 w 2463392"/>
                <a:gd name="connsiteY115" fmla="*/ 1779008 h 2617208"/>
                <a:gd name="connsiteX116" fmla="*/ 267103 w 2463392"/>
                <a:gd name="connsiteY116" fmla="*/ 1809965 h 2617208"/>
                <a:gd name="connsiteX117" fmla="*/ 231384 w 2463392"/>
                <a:gd name="connsiteY117" fmla="*/ 1845683 h 2617208"/>
                <a:gd name="connsiteX118" fmla="*/ 207572 w 2463392"/>
                <a:gd name="connsiteY118" fmla="*/ 1869496 h 2617208"/>
                <a:gd name="connsiteX119" fmla="*/ 202809 w 2463392"/>
                <a:gd name="connsiteY119" fmla="*/ 1883783 h 2617208"/>
                <a:gd name="connsiteX120" fmla="*/ 174234 w 2463392"/>
                <a:gd name="connsiteY120" fmla="*/ 1902833 h 2617208"/>
                <a:gd name="connsiteX121" fmla="*/ 159947 w 2463392"/>
                <a:gd name="connsiteY121" fmla="*/ 1912358 h 2617208"/>
                <a:gd name="connsiteX122" fmla="*/ 131372 w 2463392"/>
                <a:gd name="connsiteY122" fmla="*/ 1940934 h 2617208"/>
                <a:gd name="connsiteX123" fmla="*/ 102797 w 2463392"/>
                <a:gd name="connsiteY123" fmla="*/ 1952839 h 2617208"/>
                <a:gd name="connsiteX124" fmla="*/ 78985 w 2463392"/>
                <a:gd name="connsiteY124" fmla="*/ 1964745 h 2617208"/>
                <a:gd name="connsiteX125" fmla="*/ 45647 w 2463392"/>
                <a:gd name="connsiteY125" fmla="*/ 1981414 h 2617208"/>
                <a:gd name="connsiteX126" fmla="*/ 24215 w 2463392"/>
                <a:gd name="connsiteY126" fmla="*/ 1986177 h 2617208"/>
                <a:gd name="connsiteX127" fmla="*/ 403 w 2463392"/>
                <a:gd name="connsiteY127" fmla="*/ 1995702 h 2617208"/>
                <a:gd name="connsiteX128" fmla="*/ 12309 w 2463392"/>
                <a:gd name="connsiteY128" fmla="*/ 2036183 h 2617208"/>
                <a:gd name="connsiteX129" fmla="*/ 43265 w 2463392"/>
                <a:gd name="connsiteY129" fmla="*/ 2062377 h 2617208"/>
                <a:gd name="connsiteX130" fmla="*/ 67079 w 2463392"/>
                <a:gd name="connsiteY130" fmla="*/ 2079046 h 2617208"/>
                <a:gd name="connsiteX131" fmla="*/ 90890 w 2463392"/>
                <a:gd name="connsiteY131" fmla="*/ 2083808 h 2617208"/>
                <a:gd name="connsiteX132" fmla="*/ 114703 w 2463392"/>
                <a:gd name="connsiteY132" fmla="*/ 2105239 h 2617208"/>
                <a:gd name="connsiteX133" fmla="*/ 119466 w 2463392"/>
                <a:gd name="connsiteY133" fmla="*/ 2133815 h 2617208"/>
                <a:gd name="connsiteX134" fmla="*/ 126609 w 2463392"/>
                <a:gd name="connsiteY134" fmla="*/ 2155246 h 2617208"/>
                <a:gd name="connsiteX135" fmla="*/ 121847 w 2463392"/>
                <a:gd name="connsiteY135" fmla="*/ 2193346 h 2617208"/>
                <a:gd name="connsiteX136" fmla="*/ 112322 w 2463392"/>
                <a:gd name="connsiteY136" fmla="*/ 2212396 h 2617208"/>
                <a:gd name="connsiteX137" fmla="*/ 100416 w 2463392"/>
                <a:gd name="connsiteY137" fmla="*/ 2231445 h 2617208"/>
                <a:gd name="connsiteX138" fmla="*/ 71841 w 2463392"/>
                <a:gd name="connsiteY138" fmla="*/ 2233827 h 2617208"/>
                <a:gd name="connsiteX139" fmla="*/ 50409 w 2463392"/>
                <a:gd name="connsiteY139" fmla="*/ 2260021 h 2617208"/>
                <a:gd name="connsiteX140" fmla="*/ 21834 w 2463392"/>
                <a:gd name="connsiteY140" fmla="*/ 2274308 h 2617208"/>
                <a:gd name="connsiteX141" fmla="*/ 31359 w 2463392"/>
                <a:gd name="connsiteY141" fmla="*/ 2298121 h 2617208"/>
                <a:gd name="connsiteX142" fmla="*/ 21834 w 2463392"/>
                <a:gd name="connsiteY142" fmla="*/ 2331458 h 2617208"/>
                <a:gd name="connsiteX143" fmla="*/ 12309 w 2463392"/>
                <a:gd name="connsiteY143" fmla="*/ 2345746 h 2617208"/>
                <a:gd name="connsiteX144" fmla="*/ 374259 w 2463392"/>
                <a:gd name="connsiteY144" fmla="*/ 2617208 h 2617208"/>
                <a:gd name="connsiteX145" fmla="*/ 702872 w 2463392"/>
                <a:gd name="connsiteY145" fmla="*/ 2474333 h 2617208"/>
                <a:gd name="connsiteX0" fmla="*/ 702872 w 2483754"/>
                <a:gd name="connsiteY0" fmla="*/ 2474333 h 2617208"/>
                <a:gd name="connsiteX1" fmla="*/ 1067997 w 2483754"/>
                <a:gd name="connsiteY1" fmla="*/ 2039358 h 2617208"/>
                <a:gd name="connsiteX2" fmla="*/ 1243416 w 2483754"/>
                <a:gd name="connsiteY2" fmla="*/ 1624227 h 2617208"/>
                <a:gd name="connsiteX3" fmla="*/ 1525990 w 2483754"/>
                <a:gd name="connsiteY3" fmla="*/ 1274184 h 2617208"/>
                <a:gd name="connsiteX4" fmla="*/ 1956997 w 2483754"/>
                <a:gd name="connsiteY4" fmla="*/ 991608 h 2617208"/>
                <a:gd name="connsiteX5" fmla="*/ 2457007 w 2483754"/>
                <a:gd name="connsiteY5" fmla="*/ 724137 h 2617208"/>
                <a:gd name="connsiteX6" fmla="*/ 2426050 w 2483754"/>
                <a:gd name="connsiteY6" fmla="*/ 697943 h 2617208"/>
                <a:gd name="connsiteX7" fmla="*/ 2402237 w 2483754"/>
                <a:gd name="connsiteY7" fmla="*/ 674131 h 2617208"/>
                <a:gd name="connsiteX8" fmla="*/ 2402237 w 2483754"/>
                <a:gd name="connsiteY8" fmla="*/ 650318 h 2617208"/>
                <a:gd name="connsiteX9" fmla="*/ 2373663 w 2483754"/>
                <a:gd name="connsiteY9" fmla="*/ 631267 h 2617208"/>
                <a:gd name="connsiteX10" fmla="*/ 2352232 w 2483754"/>
                <a:gd name="connsiteY10" fmla="*/ 602693 h 2617208"/>
                <a:gd name="connsiteX11" fmla="*/ 2345088 w 2483754"/>
                <a:gd name="connsiteY11" fmla="*/ 552687 h 2617208"/>
                <a:gd name="connsiteX12" fmla="*/ 2307834 w 2483754"/>
                <a:gd name="connsiteY12" fmla="*/ 531233 h 2617208"/>
                <a:gd name="connsiteX13" fmla="*/ 2264972 w 2483754"/>
                <a:gd name="connsiteY13" fmla="*/ 512183 h 2617208"/>
                <a:gd name="connsiteX14" fmla="*/ 2241159 w 2483754"/>
                <a:gd name="connsiteY14" fmla="*/ 485990 h 2617208"/>
                <a:gd name="connsiteX15" fmla="*/ 2231634 w 2483754"/>
                <a:gd name="connsiteY15" fmla="*/ 464558 h 2617208"/>
                <a:gd name="connsiteX16" fmla="*/ 2212584 w 2483754"/>
                <a:gd name="connsiteY16" fmla="*/ 455033 h 2617208"/>
                <a:gd name="connsiteX17" fmla="*/ 2198297 w 2483754"/>
                <a:gd name="connsiteY17" fmla="*/ 445508 h 2617208"/>
                <a:gd name="connsiteX18" fmla="*/ 2179247 w 2483754"/>
                <a:gd name="connsiteY18" fmla="*/ 450271 h 2617208"/>
                <a:gd name="connsiteX19" fmla="*/ 2155434 w 2483754"/>
                <a:gd name="connsiteY19" fmla="*/ 426458 h 2617208"/>
                <a:gd name="connsiteX20" fmla="*/ 2136384 w 2483754"/>
                <a:gd name="connsiteY20" fmla="*/ 397883 h 2617208"/>
                <a:gd name="connsiteX21" fmla="*/ 2126859 w 2483754"/>
                <a:gd name="connsiteY21" fmla="*/ 369308 h 2617208"/>
                <a:gd name="connsiteX22" fmla="*/ 2103047 w 2483754"/>
                <a:gd name="connsiteY22" fmla="*/ 369308 h 2617208"/>
                <a:gd name="connsiteX23" fmla="*/ 2088759 w 2483754"/>
                <a:gd name="connsiteY23" fmla="*/ 355021 h 2617208"/>
                <a:gd name="connsiteX24" fmla="*/ 2050660 w 2483754"/>
                <a:gd name="connsiteY24" fmla="*/ 347877 h 2617208"/>
                <a:gd name="connsiteX25" fmla="*/ 2007797 w 2483754"/>
                <a:gd name="connsiteY25" fmla="*/ 335971 h 2617208"/>
                <a:gd name="connsiteX26" fmla="*/ 1976841 w 2483754"/>
                <a:gd name="connsiteY26" fmla="*/ 333589 h 2617208"/>
                <a:gd name="connsiteX27" fmla="*/ 1948266 w 2483754"/>
                <a:gd name="connsiteY27" fmla="*/ 328827 h 2617208"/>
                <a:gd name="connsiteX28" fmla="*/ 1926834 w 2483754"/>
                <a:gd name="connsiteY28" fmla="*/ 312158 h 2617208"/>
                <a:gd name="connsiteX29" fmla="*/ 1912547 w 2483754"/>
                <a:gd name="connsiteY29" fmla="*/ 316921 h 2617208"/>
                <a:gd name="connsiteX30" fmla="*/ 1841109 w 2483754"/>
                <a:gd name="connsiteY30" fmla="*/ 302633 h 2617208"/>
                <a:gd name="connsiteX31" fmla="*/ 1812534 w 2483754"/>
                <a:gd name="connsiteY31" fmla="*/ 293108 h 2617208"/>
                <a:gd name="connsiteX32" fmla="*/ 1798247 w 2483754"/>
                <a:gd name="connsiteY32" fmla="*/ 288346 h 2617208"/>
                <a:gd name="connsiteX33" fmla="*/ 1783959 w 2483754"/>
                <a:gd name="connsiteY33" fmla="*/ 297871 h 2617208"/>
                <a:gd name="connsiteX34" fmla="*/ 1769672 w 2483754"/>
                <a:gd name="connsiteY34" fmla="*/ 302633 h 2617208"/>
                <a:gd name="connsiteX35" fmla="*/ 1741097 w 2483754"/>
                <a:gd name="connsiteY35" fmla="*/ 331208 h 2617208"/>
                <a:gd name="connsiteX36" fmla="*/ 1717284 w 2483754"/>
                <a:gd name="connsiteY36" fmla="*/ 326446 h 2617208"/>
                <a:gd name="connsiteX37" fmla="*/ 1683947 w 2483754"/>
                <a:gd name="connsiteY37" fmla="*/ 316921 h 2617208"/>
                <a:gd name="connsiteX38" fmla="*/ 1650609 w 2483754"/>
                <a:gd name="connsiteY38" fmla="*/ 312158 h 2617208"/>
                <a:gd name="connsiteX39" fmla="*/ 1622034 w 2483754"/>
                <a:gd name="connsiteY39" fmla="*/ 307396 h 2617208"/>
                <a:gd name="connsiteX40" fmla="*/ 1581553 w 2483754"/>
                <a:gd name="connsiteY40" fmla="*/ 290727 h 2617208"/>
                <a:gd name="connsiteX41" fmla="*/ 1552978 w 2483754"/>
                <a:gd name="connsiteY41" fmla="*/ 290727 h 2617208"/>
                <a:gd name="connsiteX42" fmla="*/ 1541072 w 2483754"/>
                <a:gd name="connsiteY42" fmla="*/ 274058 h 2617208"/>
                <a:gd name="connsiteX43" fmla="*/ 1526784 w 2483754"/>
                <a:gd name="connsiteY43" fmla="*/ 255008 h 2617208"/>
                <a:gd name="connsiteX44" fmla="*/ 1522021 w 2483754"/>
                <a:gd name="connsiteY44" fmla="*/ 228814 h 2617208"/>
                <a:gd name="connsiteX45" fmla="*/ 1533929 w 2483754"/>
                <a:gd name="connsiteY45" fmla="*/ 200240 h 2617208"/>
                <a:gd name="connsiteX46" fmla="*/ 1564884 w 2483754"/>
                <a:gd name="connsiteY46" fmla="*/ 174046 h 2617208"/>
                <a:gd name="connsiteX47" fmla="*/ 1557740 w 2483754"/>
                <a:gd name="connsiteY47" fmla="*/ 147852 h 2617208"/>
                <a:gd name="connsiteX48" fmla="*/ 1564884 w 2483754"/>
                <a:gd name="connsiteY48" fmla="*/ 116895 h 2617208"/>
                <a:gd name="connsiteX49" fmla="*/ 1583934 w 2483754"/>
                <a:gd name="connsiteY49" fmla="*/ 93083 h 2617208"/>
                <a:gd name="connsiteX50" fmla="*/ 1588697 w 2483754"/>
                <a:gd name="connsiteY50" fmla="*/ 78796 h 2617208"/>
                <a:gd name="connsiteX51" fmla="*/ 1579172 w 2483754"/>
                <a:gd name="connsiteY51" fmla="*/ 64508 h 2617208"/>
                <a:gd name="connsiteX52" fmla="*/ 1545834 w 2483754"/>
                <a:gd name="connsiteY52" fmla="*/ 38314 h 2617208"/>
                <a:gd name="connsiteX53" fmla="*/ 1522022 w 2483754"/>
                <a:gd name="connsiteY53" fmla="*/ 35933 h 2617208"/>
                <a:gd name="connsiteX54" fmla="*/ 1507734 w 2483754"/>
                <a:gd name="connsiteY54" fmla="*/ 214 h 2617208"/>
                <a:gd name="connsiteX55" fmla="*/ 1365652 w 2483754"/>
                <a:gd name="connsiteY55" fmla="*/ 51808 h 2617208"/>
                <a:gd name="connsiteX56" fmla="*/ 984654 w 2483754"/>
                <a:gd name="connsiteY56" fmla="*/ 270089 h 2617208"/>
                <a:gd name="connsiteX57" fmla="*/ 783834 w 2483754"/>
                <a:gd name="connsiteY57" fmla="*/ 316921 h 2617208"/>
                <a:gd name="connsiteX58" fmla="*/ 712397 w 2483754"/>
                <a:gd name="connsiteY58" fmla="*/ 345496 h 2617208"/>
                <a:gd name="connsiteX59" fmla="*/ 702872 w 2483754"/>
                <a:gd name="connsiteY59" fmla="*/ 374071 h 2617208"/>
                <a:gd name="connsiteX60" fmla="*/ 698109 w 2483754"/>
                <a:gd name="connsiteY60" fmla="*/ 388358 h 2617208"/>
                <a:gd name="connsiteX61" fmla="*/ 683822 w 2483754"/>
                <a:gd name="connsiteY61" fmla="*/ 419314 h 2617208"/>
                <a:gd name="connsiteX62" fmla="*/ 702872 w 2483754"/>
                <a:gd name="connsiteY62" fmla="*/ 445508 h 2617208"/>
                <a:gd name="connsiteX63" fmla="*/ 731447 w 2483754"/>
                <a:gd name="connsiteY63" fmla="*/ 455033 h 2617208"/>
                <a:gd name="connsiteX64" fmla="*/ 740972 w 2483754"/>
                <a:gd name="connsiteY64" fmla="*/ 469321 h 2617208"/>
                <a:gd name="connsiteX65" fmla="*/ 745734 w 2483754"/>
                <a:gd name="connsiteY65" fmla="*/ 483608 h 2617208"/>
                <a:gd name="connsiteX66" fmla="*/ 745734 w 2483754"/>
                <a:gd name="connsiteY66" fmla="*/ 495514 h 2617208"/>
                <a:gd name="connsiteX67" fmla="*/ 748115 w 2483754"/>
                <a:gd name="connsiteY67" fmla="*/ 516946 h 2617208"/>
                <a:gd name="connsiteX68" fmla="*/ 755259 w 2483754"/>
                <a:gd name="connsiteY68" fmla="*/ 535996 h 2617208"/>
                <a:gd name="connsiteX69" fmla="*/ 745734 w 2483754"/>
                <a:gd name="connsiteY69" fmla="*/ 564571 h 2617208"/>
                <a:gd name="connsiteX70" fmla="*/ 736209 w 2483754"/>
                <a:gd name="connsiteY70" fmla="*/ 578858 h 2617208"/>
                <a:gd name="connsiteX71" fmla="*/ 736209 w 2483754"/>
                <a:gd name="connsiteY71" fmla="*/ 650296 h 2617208"/>
                <a:gd name="connsiteX72" fmla="*/ 740972 w 2483754"/>
                <a:gd name="connsiteY72" fmla="*/ 664583 h 2617208"/>
                <a:gd name="connsiteX73" fmla="*/ 745734 w 2483754"/>
                <a:gd name="connsiteY73" fmla="*/ 683633 h 2617208"/>
                <a:gd name="connsiteX74" fmla="*/ 760022 w 2483754"/>
                <a:gd name="connsiteY74" fmla="*/ 731258 h 2617208"/>
                <a:gd name="connsiteX75" fmla="*/ 764784 w 2483754"/>
                <a:gd name="connsiteY75" fmla="*/ 745546 h 2617208"/>
                <a:gd name="connsiteX76" fmla="*/ 771928 w 2483754"/>
                <a:gd name="connsiteY76" fmla="*/ 790789 h 2617208"/>
                <a:gd name="connsiteX77" fmla="*/ 750497 w 2483754"/>
                <a:gd name="connsiteY77" fmla="*/ 812221 h 2617208"/>
                <a:gd name="connsiteX78" fmla="*/ 731447 w 2483754"/>
                <a:gd name="connsiteY78" fmla="*/ 816983 h 2617208"/>
                <a:gd name="connsiteX79" fmla="*/ 712397 w 2483754"/>
                <a:gd name="connsiteY79" fmla="*/ 824127 h 2617208"/>
                <a:gd name="connsiteX80" fmla="*/ 683822 w 2483754"/>
                <a:gd name="connsiteY80" fmla="*/ 843177 h 2617208"/>
                <a:gd name="connsiteX81" fmla="*/ 674297 w 2483754"/>
                <a:gd name="connsiteY81" fmla="*/ 859846 h 2617208"/>
                <a:gd name="connsiteX82" fmla="*/ 660009 w 2483754"/>
                <a:gd name="connsiteY82" fmla="*/ 869371 h 2617208"/>
                <a:gd name="connsiteX83" fmla="*/ 650484 w 2483754"/>
                <a:gd name="connsiteY83" fmla="*/ 883658 h 2617208"/>
                <a:gd name="connsiteX84" fmla="*/ 640959 w 2483754"/>
                <a:gd name="connsiteY84" fmla="*/ 964621 h 2617208"/>
                <a:gd name="connsiteX85" fmla="*/ 626672 w 2483754"/>
                <a:gd name="connsiteY85" fmla="*/ 997958 h 2617208"/>
                <a:gd name="connsiteX86" fmla="*/ 593334 w 2483754"/>
                <a:gd name="connsiteY86" fmla="*/ 1012246 h 2617208"/>
                <a:gd name="connsiteX87" fmla="*/ 588572 w 2483754"/>
                <a:gd name="connsiteY87" fmla="*/ 1026533 h 2617208"/>
                <a:gd name="connsiteX88" fmla="*/ 593334 w 2483754"/>
                <a:gd name="connsiteY88" fmla="*/ 1040821 h 2617208"/>
                <a:gd name="connsiteX89" fmla="*/ 579047 w 2483754"/>
                <a:gd name="connsiteY89" fmla="*/ 1055108 h 2617208"/>
                <a:gd name="connsiteX90" fmla="*/ 569521 w 2483754"/>
                <a:gd name="connsiteY90" fmla="*/ 1097971 h 2617208"/>
                <a:gd name="connsiteX91" fmla="*/ 552854 w 2483754"/>
                <a:gd name="connsiteY91" fmla="*/ 1128926 h 2617208"/>
                <a:gd name="connsiteX92" fmla="*/ 533803 w 2483754"/>
                <a:gd name="connsiteY92" fmla="*/ 1150358 h 2617208"/>
                <a:gd name="connsiteX93" fmla="*/ 519515 w 2483754"/>
                <a:gd name="connsiteY93" fmla="*/ 1178933 h 2617208"/>
                <a:gd name="connsiteX94" fmla="*/ 498084 w 2483754"/>
                <a:gd name="connsiteY94" fmla="*/ 1226558 h 2617208"/>
                <a:gd name="connsiteX95" fmla="*/ 493322 w 2483754"/>
                <a:gd name="connsiteY95" fmla="*/ 1240846 h 2617208"/>
                <a:gd name="connsiteX96" fmla="*/ 474272 w 2483754"/>
                <a:gd name="connsiteY96" fmla="*/ 1274183 h 2617208"/>
                <a:gd name="connsiteX97" fmla="*/ 464747 w 2483754"/>
                <a:gd name="connsiteY97" fmla="*/ 1293233 h 2617208"/>
                <a:gd name="connsiteX98" fmla="*/ 459984 w 2483754"/>
                <a:gd name="connsiteY98" fmla="*/ 1307521 h 2617208"/>
                <a:gd name="connsiteX99" fmla="*/ 450459 w 2483754"/>
                <a:gd name="connsiteY99" fmla="*/ 1321808 h 2617208"/>
                <a:gd name="connsiteX100" fmla="*/ 436172 w 2483754"/>
                <a:gd name="connsiteY100" fmla="*/ 1359908 h 2617208"/>
                <a:gd name="connsiteX101" fmla="*/ 412359 w 2483754"/>
                <a:gd name="connsiteY101" fmla="*/ 1402771 h 2617208"/>
                <a:gd name="connsiteX102" fmla="*/ 398072 w 2483754"/>
                <a:gd name="connsiteY102" fmla="*/ 1436109 h 2617208"/>
                <a:gd name="connsiteX103" fmla="*/ 393310 w 2483754"/>
                <a:gd name="connsiteY103" fmla="*/ 1464683 h 2617208"/>
                <a:gd name="connsiteX104" fmla="*/ 379022 w 2483754"/>
                <a:gd name="connsiteY104" fmla="*/ 1526596 h 2617208"/>
                <a:gd name="connsiteX105" fmla="*/ 374259 w 2483754"/>
                <a:gd name="connsiteY105" fmla="*/ 1564696 h 2617208"/>
                <a:gd name="connsiteX106" fmla="*/ 369497 w 2483754"/>
                <a:gd name="connsiteY106" fmla="*/ 1578983 h 2617208"/>
                <a:gd name="connsiteX107" fmla="*/ 357591 w 2483754"/>
                <a:gd name="connsiteY107" fmla="*/ 1614702 h 2617208"/>
                <a:gd name="connsiteX108" fmla="*/ 343303 w 2483754"/>
                <a:gd name="connsiteY108" fmla="*/ 1659946 h 2617208"/>
                <a:gd name="connsiteX109" fmla="*/ 336159 w 2483754"/>
                <a:gd name="connsiteY109" fmla="*/ 1683758 h 2617208"/>
                <a:gd name="connsiteX110" fmla="*/ 326634 w 2483754"/>
                <a:gd name="connsiteY110" fmla="*/ 1698046 h 2617208"/>
                <a:gd name="connsiteX111" fmla="*/ 321872 w 2483754"/>
                <a:gd name="connsiteY111" fmla="*/ 1712333 h 2617208"/>
                <a:gd name="connsiteX112" fmla="*/ 307584 w 2483754"/>
                <a:gd name="connsiteY112" fmla="*/ 1721858 h 2617208"/>
                <a:gd name="connsiteX113" fmla="*/ 293297 w 2483754"/>
                <a:gd name="connsiteY113" fmla="*/ 1750433 h 2617208"/>
                <a:gd name="connsiteX114" fmla="*/ 283772 w 2483754"/>
                <a:gd name="connsiteY114" fmla="*/ 1779008 h 2617208"/>
                <a:gd name="connsiteX115" fmla="*/ 267103 w 2483754"/>
                <a:gd name="connsiteY115" fmla="*/ 1809965 h 2617208"/>
                <a:gd name="connsiteX116" fmla="*/ 231384 w 2483754"/>
                <a:gd name="connsiteY116" fmla="*/ 1845683 h 2617208"/>
                <a:gd name="connsiteX117" fmla="*/ 207572 w 2483754"/>
                <a:gd name="connsiteY117" fmla="*/ 1869496 h 2617208"/>
                <a:gd name="connsiteX118" fmla="*/ 202809 w 2483754"/>
                <a:gd name="connsiteY118" fmla="*/ 1883783 h 2617208"/>
                <a:gd name="connsiteX119" fmla="*/ 174234 w 2483754"/>
                <a:gd name="connsiteY119" fmla="*/ 1902833 h 2617208"/>
                <a:gd name="connsiteX120" fmla="*/ 159947 w 2483754"/>
                <a:gd name="connsiteY120" fmla="*/ 1912358 h 2617208"/>
                <a:gd name="connsiteX121" fmla="*/ 131372 w 2483754"/>
                <a:gd name="connsiteY121" fmla="*/ 1940934 h 2617208"/>
                <a:gd name="connsiteX122" fmla="*/ 102797 w 2483754"/>
                <a:gd name="connsiteY122" fmla="*/ 1952839 h 2617208"/>
                <a:gd name="connsiteX123" fmla="*/ 78985 w 2483754"/>
                <a:gd name="connsiteY123" fmla="*/ 1964745 h 2617208"/>
                <a:gd name="connsiteX124" fmla="*/ 45647 w 2483754"/>
                <a:gd name="connsiteY124" fmla="*/ 1981414 h 2617208"/>
                <a:gd name="connsiteX125" fmla="*/ 24215 w 2483754"/>
                <a:gd name="connsiteY125" fmla="*/ 1986177 h 2617208"/>
                <a:gd name="connsiteX126" fmla="*/ 403 w 2483754"/>
                <a:gd name="connsiteY126" fmla="*/ 1995702 h 2617208"/>
                <a:gd name="connsiteX127" fmla="*/ 12309 w 2483754"/>
                <a:gd name="connsiteY127" fmla="*/ 2036183 h 2617208"/>
                <a:gd name="connsiteX128" fmla="*/ 43265 w 2483754"/>
                <a:gd name="connsiteY128" fmla="*/ 2062377 h 2617208"/>
                <a:gd name="connsiteX129" fmla="*/ 67079 w 2483754"/>
                <a:gd name="connsiteY129" fmla="*/ 2079046 h 2617208"/>
                <a:gd name="connsiteX130" fmla="*/ 90890 w 2483754"/>
                <a:gd name="connsiteY130" fmla="*/ 2083808 h 2617208"/>
                <a:gd name="connsiteX131" fmla="*/ 114703 w 2483754"/>
                <a:gd name="connsiteY131" fmla="*/ 2105239 h 2617208"/>
                <a:gd name="connsiteX132" fmla="*/ 119466 w 2483754"/>
                <a:gd name="connsiteY132" fmla="*/ 2133815 h 2617208"/>
                <a:gd name="connsiteX133" fmla="*/ 126609 w 2483754"/>
                <a:gd name="connsiteY133" fmla="*/ 2155246 h 2617208"/>
                <a:gd name="connsiteX134" fmla="*/ 121847 w 2483754"/>
                <a:gd name="connsiteY134" fmla="*/ 2193346 h 2617208"/>
                <a:gd name="connsiteX135" fmla="*/ 112322 w 2483754"/>
                <a:gd name="connsiteY135" fmla="*/ 2212396 h 2617208"/>
                <a:gd name="connsiteX136" fmla="*/ 100416 w 2483754"/>
                <a:gd name="connsiteY136" fmla="*/ 2231445 h 2617208"/>
                <a:gd name="connsiteX137" fmla="*/ 71841 w 2483754"/>
                <a:gd name="connsiteY137" fmla="*/ 2233827 h 2617208"/>
                <a:gd name="connsiteX138" fmla="*/ 50409 w 2483754"/>
                <a:gd name="connsiteY138" fmla="*/ 2260021 h 2617208"/>
                <a:gd name="connsiteX139" fmla="*/ 21834 w 2483754"/>
                <a:gd name="connsiteY139" fmla="*/ 2274308 h 2617208"/>
                <a:gd name="connsiteX140" fmla="*/ 31359 w 2483754"/>
                <a:gd name="connsiteY140" fmla="*/ 2298121 h 2617208"/>
                <a:gd name="connsiteX141" fmla="*/ 21834 w 2483754"/>
                <a:gd name="connsiteY141" fmla="*/ 2331458 h 2617208"/>
                <a:gd name="connsiteX142" fmla="*/ 12309 w 2483754"/>
                <a:gd name="connsiteY142" fmla="*/ 2345746 h 2617208"/>
                <a:gd name="connsiteX143" fmla="*/ 374259 w 2483754"/>
                <a:gd name="connsiteY143" fmla="*/ 2617208 h 2617208"/>
                <a:gd name="connsiteX144" fmla="*/ 702872 w 2483754"/>
                <a:gd name="connsiteY144" fmla="*/ 2474333 h 2617208"/>
                <a:gd name="connsiteX0" fmla="*/ 702872 w 2483754"/>
                <a:gd name="connsiteY0" fmla="*/ 2474333 h 2617208"/>
                <a:gd name="connsiteX1" fmla="*/ 1067997 w 2483754"/>
                <a:gd name="connsiteY1" fmla="*/ 2039358 h 2617208"/>
                <a:gd name="connsiteX2" fmla="*/ 1243416 w 2483754"/>
                <a:gd name="connsiteY2" fmla="*/ 1624227 h 2617208"/>
                <a:gd name="connsiteX3" fmla="*/ 1525990 w 2483754"/>
                <a:gd name="connsiteY3" fmla="*/ 1274184 h 2617208"/>
                <a:gd name="connsiteX4" fmla="*/ 1956997 w 2483754"/>
                <a:gd name="connsiteY4" fmla="*/ 991608 h 2617208"/>
                <a:gd name="connsiteX5" fmla="*/ 2457007 w 2483754"/>
                <a:gd name="connsiteY5" fmla="*/ 724137 h 2617208"/>
                <a:gd name="connsiteX6" fmla="*/ 2426050 w 2483754"/>
                <a:gd name="connsiteY6" fmla="*/ 697943 h 2617208"/>
                <a:gd name="connsiteX7" fmla="*/ 2402237 w 2483754"/>
                <a:gd name="connsiteY7" fmla="*/ 674131 h 2617208"/>
                <a:gd name="connsiteX8" fmla="*/ 2402237 w 2483754"/>
                <a:gd name="connsiteY8" fmla="*/ 650318 h 2617208"/>
                <a:gd name="connsiteX9" fmla="*/ 2373663 w 2483754"/>
                <a:gd name="connsiteY9" fmla="*/ 631267 h 2617208"/>
                <a:gd name="connsiteX10" fmla="*/ 2352232 w 2483754"/>
                <a:gd name="connsiteY10" fmla="*/ 602693 h 2617208"/>
                <a:gd name="connsiteX11" fmla="*/ 2345088 w 2483754"/>
                <a:gd name="connsiteY11" fmla="*/ 552687 h 2617208"/>
                <a:gd name="connsiteX12" fmla="*/ 2307834 w 2483754"/>
                <a:gd name="connsiteY12" fmla="*/ 531233 h 2617208"/>
                <a:gd name="connsiteX13" fmla="*/ 2264972 w 2483754"/>
                <a:gd name="connsiteY13" fmla="*/ 512183 h 2617208"/>
                <a:gd name="connsiteX14" fmla="*/ 2241159 w 2483754"/>
                <a:gd name="connsiteY14" fmla="*/ 485990 h 2617208"/>
                <a:gd name="connsiteX15" fmla="*/ 2231634 w 2483754"/>
                <a:gd name="connsiteY15" fmla="*/ 464558 h 2617208"/>
                <a:gd name="connsiteX16" fmla="*/ 2212584 w 2483754"/>
                <a:gd name="connsiteY16" fmla="*/ 455033 h 2617208"/>
                <a:gd name="connsiteX17" fmla="*/ 2198297 w 2483754"/>
                <a:gd name="connsiteY17" fmla="*/ 445508 h 2617208"/>
                <a:gd name="connsiteX18" fmla="*/ 2179247 w 2483754"/>
                <a:gd name="connsiteY18" fmla="*/ 450271 h 2617208"/>
                <a:gd name="connsiteX19" fmla="*/ 2155434 w 2483754"/>
                <a:gd name="connsiteY19" fmla="*/ 426458 h 2617208"/>
                <a:gd name="connsiteX20" fmla="*/ 2136384 w 2483754"/>
                <a:gd name="connsiteY20" fmla="*/ 397883 h 2617208"/>
                <a:gd name="connsiteX21" fmla="*/ 2126859 w 2483754"/>
                <a:gd name="connsiteY21" fmla="*/ 369308 h 2617208"/>
                <a:gd name="connsiteX22" fmla="*/ 2103047 w 2483754"/>
                <a:gd name="connsiteY22" fmla="*/ 369308 h 2617208"/>
                <a:gd name="connsiteX23" fmla="*/ 2088759 w 2483754"/>
                <a:gd name="connsiteY23" fmla="*/ 355021 h 2617208"/>
                <a:gd name="connsiteX24" fmla="*/ 2050660 w 2483754"/>
                <a:gd name="connsiteY24" fmla="*/ 347877 h 2617208"/>
                <a:gd name="connsiteX25" fmla="*/ 2007797 w 2483754"/>
                <a:gd name="connsiteY25" fmla="*/ 335971 h 2617208"/>
                <a:gd name="connsiteX26" fmla="*/ 1976841 w 2483754"/>
                <a:gd name="connsiteY26" fmla="*/ 333589 h 2617208"/>
                <a:gd name="connsiteX27" fmla="*/ 1948266 w 2483754"/>
                <a:gd name="connsiteY27" fmla="*/ 328827 h 2617208"/>
                <a:gd name="connsiteX28" fmla="*/ 1926834 w 2483754"/>
                <a:gd name="connsiteY28" fmla="*/ 312158 h 2617208"/>
                <a:gd name="connsiteX29" fmla="*/ 1912547 w 2483754"/>
                <a:gd name="connsiteY29" fmla="*/ 316921 h 2617208"/>
                <a:gd name="connsiteX30" fmla="*/ 1841109 w 2483754"/>
                <a:gd name="connsiteY30" fmla="*/ 302633 h 2617208"/>
                <a:gd name="connsiteX31" fmla="*/ 1812534 w 2483754"/>
                <a:gd name="connsiteY31" fmla="*/ 293108 h 2617208"/>
                <a:gd name="connsiteX32" fmla="*/ 1798247 w 2483754"/>
                <a:gd name="connsiteY32" fmla="*/ 288346 h 2617208"/>
                <a:gd name="connsiteX33" fmla="*/ 1783959 w 2483754"/>
                <a:gd name="connsiteY33" fmla="*/ 297871 h 2617208"/>
                <a:gd name="connsiteX34" fmla="*/ 1769672 w 2483754"/>
                <a:gd name="connsiteY34" fmla="*/ 302633 h 2617208"/>
                <a:gd name="connsiteX35" fmla="*/ 1741097 w 2483754"/>
                <a:gd name="connsiteY35" fmla="*/ 331208 h 2617208"/>
                <a:gd name="connsiteX36" fmla="*/ 1717284 w 2483754"/>
                <a:gd name="connsiteY36" fmla="*/ 326446 h 2617208"/>
                <a:gd name="connsiteX37" fmla="*/ 1683947 w 2483754"/>
                <a:gd name="connsiteY37" fmla="*/ 316921 h 2617208"/>
                <a:gd name="connsiteX38" fmla="*/ 1650609 w 2483754"/>
                <a:gd name="connsiteY38" fmla="*/ 312158 h 2617208"/>
                <a:gd name="connsiteX39" fmla="*/ 1622034 w 2483754"/>
                <a:gd name="connsiteY39" fmla="*/ 307396 h 2617208"/>
                <a:gd name="connsiteX40" fmla="*/ 1581553 w 2483754"/>
                <a:gd name="connsiteY40" fmla="*/ 290727 h 2617208"/>
                <a:gd name="connsiteX41" fmla="*/ 1552978 w 2483754"/>
                <a:gd name="connsiteY41" fmla="*/ 290727 h 2617208"/>
                <a:gd name="connsiteX42" fmla="*/ 1541072 w 2483754"/>
                <a:gd name="connsiteY42" fmla="*/ 274058 h 2617208"/>
                <a:gd name="connsiteX43" fmla="*/ 1526784 w 2483754"/>
                <a:gd name="connsiteY43" fmla="*/ 255008 h 2617208"/>
                <a:gd name="connsiteX44" fmla="*/ 1522021 w 2483754"/>
                <a:gd name="connsiteY44" fmla="*/ 228814 h 2617208"/>
                <a:gd name="connsiteX45" fmla="*/ 1533929 w 2483754"/>
                <a:gd name="connsiteY45" fmla="*/ 200240 h 2617208"/>
                <a:gd name="connsiteX46" fmla="*/ 1564884 w 2483754"/>
                <a:gd name="connsiteY46" fmla="*/ 174046 h 2617208"/>
                <a:gd name="connsiteX47" fmla="*/ 1557740 w 2483754"/>
                <a:gd name="connsiteY47" fmla="*/ 147852 h 2617208"/>
                <a:gd name="connsiteX48" fmla="*/ 1564884 w 2483754"/>
                <a:gd name="connsiteY48" fmla="*/ 116895 h 2617208"/>
                <a:gd name="connsiteX49" fmla="*/ 1583934 w 2483754"/>
                <a:gd name="connsiteY49" fmla="*/ 93083 h 2617208"/>
                <a:gd name="connsiteX50" fmla="*/ 1588697 w 2483754"/>
                <a:gd name="connsiteY50" fmla="*/ 78796 h 2617208"/>
                <a:gd name="connsiteX51" fmla="*/ 1579172 w 2483754"/>
                <a:gd name="connsiteY51" fmla="*/ 64508 h 2617208"/>
                <a:gd name="connsiteX52" fmla="*/ 1545834 w 2483754"/>
                <a:gd name="connsiteY52" fmla="*/ 38314 h 2617208"/>
                <a:gd name="connsiteX53" fmla="*/ 1522022 w 2483754"/>
                <a:gd name="connsiteY53" fmla="*/ 35933 h 2617208"/>
                <a:gd name="connsiteX54" fmla="*/ 1507734 w 2483754"/>
                <a:gd name="connsiteY54" fmla="*/ 214 h 2617208"/>
                <a:gd name="connsiteX55" fmla="*/ 1365652 w 2483754"/>
                <a:gd name="connsiteY55" fmla="*/ 51808 h 2617208"/>
                <a:gd name="connsiteX56" fmla="*/ 984654 w 2483754"/>
                <a:gd name="connsiteY56" fmla="*/ 270089 h 2617208"/>
                <a:gd name="connsiteX57" fmla="*/ 783834 w 2483754"/>
                <a:gd name="connsiteY57" fmla="*/ 316921 h 2617208"/>
                <a:gd name="connsiteX58" fmla="*/ 712397 w 2483754"/>
                <a:gd name="connsiteY58" fmla="*/ 345496 h 2617208"/>
                <a:gd name="connsiteX59" fmla="*/ 702872 w 2483754"/>
                <a:gd name="connsiteY59" fmla="*/ 374071 h 2617208"/>
                <a:gd name="connsiteX60" fmla="*/ 698109 w 2483754"/>
                <a:gd name="connsiteY60" fmla="*/ 388358 h 2617208"/>
                <a:gd name="connsiteX61" fmla="*/ 683822 w 2483754"/>
                <a:gd name="connsiteY61" fmla="*/ 419314 h 2617208"/>
                <a:gd name="connsiteX62" fmla="*/ 702872 w 2483754"/>
                <a:gd name="connsiteY62" fmla="*/ 445508 h 2617208"/>
                <a:gd name="connsiteX63" fmla="*/ 731447 w 2483754"/>
                <a:gd name="connsiteY63" fmla="*/ 455033 h 2617208"/>
                <a:gd name="connsiteX64" fmla="*/ 740972 w 2483754"/>
                <a:gd name="connsiteY64" fmla="*/ 469321 h 2617208"/>
                <a:gd name="connsiteX65" fmla="*/ 745734 w 2483754"/>
                <a:gd name="connsiteY65" fmla="*/ 483608 h 2617208"/>
                <a:gd name="connsiteX66" fmla="*/ 745734 w 2483754"/>
                <a:gd name="connsiteY66" fmla="*/ 495514 h 2617208"/>
                <a:gd name="connsiteX67" fmla="*/ 748115 w 2483754"/>
                <a:gd name="connsiteY67" fmla="*/ 516946 h 2617208"/>
                <a:gd name="connsiteX68" fmla="*/ 755259 w 2483754"/>
                <a:gd name="connsiteY68" fmla="*/ 535996 h 2617208"/>
                <a:gd name="connsiteX69" fmla="*/ 745734 w 2483754"/>
                <a:gd name="connsiteY69" fmla="*/ 564571 h 2617208"/>
                <a:gd name="connsiteX70" fmla="*/ 736209 w 2483754"/>
                <a:gd name="connsiteY70" fmla="*/ 578858 h 2617208"/>
                <a:gd name="connsiteX71" fmla="*/ 736209 w 2483754"/>
                <a:gd name="connsiteY71" fmla="*/ 650296 h 2617208"/>
                <a:gd name="connsiteX72" fmla="*/ 740972 w 2483754"/>
                <a:gd name="connsiteY72" fmla="*/ 664583 h 2617208"/>
                <a:gd name="connsiteX73" fmla="*/ 745734 w 2483754"/>
                <a:gd name="connsiteY73" fmla="*/ 683633 h 2617208"/>
                <a:gd name="connsiteX74" fmla="*/ 760022 w 2483754"/>
                <a:gd name="connsiteY74" fmla="*/ 731258 h 2617208"/>
                <a:gd name="connsiteX75" fmla="*/ 764784 w 2483754"/>
                <a:gd name="connsiteY75" fmla="*/ 745546 h 2617208"/>
                <a:gd name="connsiteX76" fmla="*/ 771928 w 2483754"/>
                <a:gd name="connsiteY76" fmla="*/ 790789 h 2617208"/>
                <a:gd name="connsiteX77" fmla="*/ 750497 w 2483754"/>
                <a:gd name="connsiteY77" fmla="*/ 812221 h 2617208"/>
                <a:gd name="connsiteX78" fmla="*/ 731447 w 2483754"/>
                <a:gd name="connsiteY78" fmla="*/ 816983 h 2617208"/>
                <a:gd name="connsiteX79" fmla="*/ 712397 w 2483754"/>
                <a:gd name="connsiteY79" fmla="*/ 824127 h 2617208"/>
                <a:gd name="connsiteX80" fmla="*/ 683822 w 2483754"/>
                <a:gd name="connsiteY80" fmla="*/ 843177 h 2617208"/>
                <a:gd name="connsiteX81" fmla="*/ 674297 w 2483754"/>
                <a:gd name="connsiteY81" fmla="*/ 859846 h 2617208"/>
                <a:gd name="connsiteX82" fmla="*/ 660009 w 2483754"/>
                <a:gd name="connsiteY82" fmla="*/ 869371 h 2617208"/>
                <a:gd name="connsiteX83" fmla="*/ 650484 w 2483754"/>
                <a:gd name="connsiteY83" fmla="*/ 883658 h 2617208"/>
                <a:gd name="connsiteX84" fmla="*/ 640959 w 2483754"/>
                <a:gd name="connsiteY84" fmla="*/ 964621 h 2617208"/>
                <a:gd name="connsiteX85" fmla="*/ 626672 w 2483754"/>
                <a:gd name="connsiteY85" fmla="*/ 997958 h 2617208"/>
                <a:gd name="connsiteX86" fmla="*/ 593334 w 2483754"/>
                <a:gd name="connsiteY86" fmla="*/ 1012246 h 2617208"/>
                <a:gd name="connsiteX87" fmla="*/ 588572 w 2483754"/>
                <a:gd name="connsiteY87" fmla="*/ 1026533 h 2617208"/>
                <a:gd name="connsiteX88" fmla="*/ 593334 w 2483754"/>
                <a:gd name="connsiteY88" fmla="*/ 1040821 h 2617208"/>
                <a:gd name="connsiteX89" fmla="*/ 579047 w 2483754"/>
                <a:gd name="connsiteY89" fmla="*/ 1055108 h 2617208"/>
                <a:gd name="connsiteX90" fmla="*/ 569521 w 2483754"/>
                <a:gd name="connsiteY90" fmla="*/ 1097971 h 2617208"/>
                <a:gd name="connsiteX91" fmla="*/ 552854 w 2483754"/>
                <a:gd name="connsiteY91" fmla="*/ 1128926 h 2617208"/>
                <a:gd name="connsiteX92" fmla="*/ 533803 w 2483754"/>
                <a:gd name="connsiteY92" fmla="*/ 1150358 h 2617208"/>
                <a:gd name="connsiteX93" fmla="*/ 519515 w 2483754"/>
                <a:gd name="connsiteY93" fmla="*/ 1178933 h 2617208"/>
                <a:gd name="connsiteX94" fmla="*/ 498084 w 2483754"/>
                <a:gd name="connsiteY94" fmla="*/ 1226558 h 2617208"/>
                <a:gd name="connsiteX95" fmla="*/ 493322 w 2483754"/>
                <a:gd name="connsiteY95" fmla="*/ 1240846 h 2617208"/>
                <a:gd name="connsiteX96" fmla="*/ 474272 w 2483754"/>
                <a:gd name="connsiteY96" fmla="*/ 1274183 h 2617208"/>
                <a:gd name="connsiteX97" fmla="*/ 464747 w 2483754"/>
                <a:gd name="connsiteY97" fmla="*/ 1293233 h 2617208"/>
                <a:gd name="connsiteX98" fmla="*/ 459984 w 2483754"/>
                <a:gd name="connsiteY98" fmla="*/ 1307521 h 2617208"/>
                <a:gd name="connsiteX99" fmla="*/ 450459 w 2483754"/>
                <a:gd name="connsiteY99" fmla="*/ 1321808 h 2617208"/>
                <a:gd name="connsiteX100" fmla="*/ 436172 w 2483754"/>
                <a:gd name="connsiteY100" fmla="*/ 1359908 h 2617208"/>
                <a:gd name="connsiteX101" fmla="*/ 412359 w 2483754"/>
                <a:gd name="connsiteY101" fmla="*/ 1402771 h 2617208"/>
                <a:gd name="connsiteX102" fmla="*/ 398072 w 2483754"/>
                <a:gd name="connsiteY102" fmla="*/ 1436109 h 2617208"/>
                <a:gd name="connsiteX103" fmla="*/ 393310 w 2483754"/>
                <a:gd name="connsiteY103" fmla="*/ 1464683 h 2617208"/>
                <a:gd name="connsiteX104" fmla="*/ 379022 w 2483754"/>
                <a:gd name="connsiteY104" fmla="*/ 1526596 h 2617208"/>
                <a:gd name="connsiteX105" fmla="*/ 374259 w 2483754"/>
                <a:gd name="connsiteY105" fmla="*/ 1564696 h 2617208"/>
                <a:gd name="connsiteX106" fmla="*/ 369497 w 2483754"/>
                <a:gd name="connsiteY106" fmla="*/ 1578983 h 2617208"/>
                <a:gd name="connsiteX107" fmla="*/ 357591 w 2483754"/>
                <a:gd name="connsiteY107" fmla="*/ 1614702 h 2617208"/>
                <a:gd name="connsiteX108" fmla="*/ 343303 w 2483754"/>
                <a:gd name="connsiteY108" fmla="*/ 1659946 h 2617208"/>
                <a:gd name="connsiteX109" fmla="*/ 336159 w 2483754"/>
                <a:gd name="connsiteY109" fmla="*/ 1683758 h 2617208"/>
                <a:gd name="connsiteX110" fmla="*/ 326634 w 2483754"/>
                <a:gd name="connsiteY110" fmla="*/ 1698046 h 2617208"/>
                <a:gd name="connsiteX111" fmla="*/ 321872 w 2483754"/>
                <a:gd name="connsiteY111" fmla="*/ 1712333 h 2617208"/>
                <a:gd name="connsiteX112" fmla="*/ 307584 w 2483754"/>
                <a:gd name="connsiteY112" fmla="*/ 1721858 h 2617208"/>
                <a:gd name="connsiteX113" fmla="*/ 293297 w 2483754"/>
                <a:gd name="connsiteY113" fmla="*/ 1750433 h 2617208"/>
                <a:gd name="connsiteX114" fmla="*/ 283772 w 2483754"/>
                <a:gd name="connsiteY114" fmla="*/ 1779008 h 2617208"/>
                <a:gd name="connsiteX115" fmla="*/ 267103 w 2483754"/>
                <a:gd name="connsiteY115" fmla="*/ 1809965 h 2617208"/>
                <a:gd name="connsiteX116" fmla="*/ 231384 w 2483754"/>
                <a:gd name="connsiteY116" fmla="*/ 1845683 h 2617208"/>
                <a:gd name="connsiteX117" fmla="*/ 207572 w 2483754"/>
                <a:gd name="connsiteY117" fmla="*/ 1869496 h 2617208"/>
                <a:gd name="connsiteX118" fmla="*/ 202809 w 2483754"/>
                <a:gd name="connsiteY118" fmla="*/ 1883783 h 2617208"/>
                <a:gd name="connsiteX119" fmla="*/ 174234 w 2483754"/>
                <a:gd name="connsiteY119" fmla="*/ 1902833 h 2617208"/>
                <a:gd name="connsiteX120" fmla="*/ 159947 w 2483754"/>
                <a:gd name="connsiteY120" fmla="*/ 1912358 h 2617208"/>
                <a:gd name="connsiteX121" fmla="*/ 131372 w 2483754"/>
                <a:gd name="connsiteY121" fmla="*/ 1940934 h 2617208"/>
                <a:gd name="connsiteX122" fmla="*/ 102797 w 2483754"/>
                <a:gd name="connsiteY122" fmla="*/ 1952839 h 2617208"/>
                <a:gd name="connsiteX123" fmla="*/ 78985 w 2483754"/>
                <a:gd name="connsiteY123" fmla="*/ 1964745 h 2617208"/>
                <a:gd name="connsiteX124" fmla="*/ 45647 w 2483754"/>
                <a:gd name="connsiteY124" fmla="*/ 1981414 h 2617208"/>
                <a:gd name="connsiteX125" fmla="*/ 24215 w 2483754"/>
                <a:gd name="connsiteY125" fmla="*/ 1986177 h 2617208"/>
                <a:gd name="connsiteX126" fmla="*/ 403 w 2483754"/>
                <a:gd name="connsiteY126" fmla="*/ 1995702 h 2617208"/>
                <a:gd name="connsiteX127" fmla="*/ 12309 w 2483754"/>
                <a:gd name="connsiteY127" fmla="*/ 2036183 h 2617208"/>
                <a:gd name="connsiteX128" fmla="*/ 43265 w 2483754"/>
                <a:gd name="connsiteY128" fmla="*/ 2062377 h 2617208"/>
                <a:gd name="connsiteX129" fmla="*/ 67079 w 2483754"/>
                <a:gd name="connsiteY129" fmla="*/ 2079046 h 2617208"/>
                <a:gd name="connsiteX130" fmla="*/ 90890 w 2483754"/>
                <a:gd name="connsiteY130" fmla="*/ 2083808 h 2617208"/>
                <a:gd name="connsiteX131" fmla="*/ 114703 w 2483754"/>
                <a:gd name="connsiteY131" fmla="*/ 2105239 h 2617208"/>
                <a:gd name="connsiteX132" fmla="*/ 119466 w 2483754"/>
                <a:gd name="connsiteY132" fmla="*/ 2133815 h 2617208"/>
                <a:gd name="connsiteX133" fmla="*/ 126609 w 2483754"/>
                <a:gd name="connsiteY133" fmla="*/ 2155246 h 2617208"/>
                <a:gd name="connsiteX134" fmla="*/ 121847 w 2483754"/>
                <a:gd name="connsiteY134" fmla="*/ 2193346 h 2617208"/>
                <a:gd name="connsiteX135" fmla="*/ 112322 w 2483754"/>
                <a:gd name="connsiteY135" fmla="*/ 2212396 h 2617208"/>
                <a:gd name="connsiteX136" fmla="*/ 100416 w 2483754"/>
                <a:gd name="connsiteY136" fmla="*/ 2231445 h 2617208"/>
                <a:gd name="connsiteX137" fmla="*/ 71841 w 2483754"/>
                <a:gd name="connsiteY137" fmla="*/ 2233827 h 2617208"/>
                <a:gd name="connsiteX138" fmla="*/ 50409 w 2483754"/>
                <a:gd name="connsiteY138" fmla="*/ 2260021 h 2617208"/>
                <a:gd name="connsiteX139" fmla="*/ 21834 w 2483754"/>
                <a:gd name="connsiteY139" fmla="*/ 2274308 h 2617208"/>
                <a:gd name="connsiteX140" fmla="*/ 31359 w 2483754"/>
                <a:gd name="connsiteY140" fmla="*/ 2298121 h 2617208"/>
                <a:gd name="connsiteX141" fmla="*/ 21834 w 2483754"/>
                <a:gd name="connsiteY141" fmla="*/ 2331458 h 2617208"/>
                <a:gd name="connsiteX142" fmla="*/ 12309 w 2483754"/>
                <a:gd name="connsiteY142" fmla="*/ 2345746 h 2617208"/>
                <a:gd name="connsiteX143" fmla="*/ 374259 w 2483754"/>
                <a:gd name="connsiteY143" fmla="*/ 2617208 h 2617208"/>
                <a:gd name="connsiteX144" fmla="*/ 702872 w 2483754"/>
                <a:gd name="connsiteY144" fmla="*/ 2474333 h 2617208"/>
                <a:gd name="connsiteX0" fmla="*/ 702872 w 2457007"/>
                <a:gd name="connsiteY0" fmla="*/ 2474333 h 2617208"/>
                <a:gd name="connsiteX1" fmla="*/ 1067997 w 2457007"/>
                <a:gd name="connsiteY1" fmla="*/ 2039358 h 2617208"/>
                <a:gd name="connsiteX2" fmla="*/ 1243416 w 2457007"/>
                <a:gd name="connsiteY2" fmla="*/ 1624227 h 2617208"/>
                <a:gd name="connsiteX3" fmla="*/ 1525990 w 2457007"/>
                <a:gd name="connsiteY3" fmla="*/ 1274184 h 2617208"/>
                <a:gd name="connsiteX4" fmla="*/ 1956997 w 2457007"/>
                <a:gd name="connsiteY4" fmla="*/ 991608 h 2617208"/>
                <a:gd name="connsiteX5" fmla="*/ 2457007 w 2457007"/>
                <a:gd name="connsiteY5" fmla="*/ 724137 h 2617208"/>
                <a:gd name="connsiteX6" fmla="*/ 2426050 w 2457007"/>
                <a:gd name="connsiteY6" fmla="*/ 697943 h 2617208"/>
                <a:gd name="connsiteX7" fmla="*/ 2402237 w 2457007"/>
                <a:gd name="connsiteY7" fmla="*/ 674131 h 2617208"/>
                <a:gd name="connsiteX8" fmla="*/ 2402237 w 2457007"/>
                <a:gd name="connsiteY8" fmla="*/ 650318 h 2617208"/>
                <a:gd name="connsiteX9" fmla="*/ 2373663 w 2457007"/>
                <a:gd name="connsiteY9" fmla="*/ 631267 h 2617208"/>
                <a:gd name="connsiteX10" fmla="*/ 2352232 w 2457007"/>
                <a:gd name="connsiteY10" fmla="*/ 602693 h 2617208"/>
                <a:gd name="connsiteX11" fmla="*/ 2345088 w 2457007"/>
                <a:gd name="connsiteY11" fmla="*/ 552687 h 2617208"/>
                <a:gd name="connsiteX12" fmla="*/ 2307834 w 2457007"/>
                <a:gd name="connsiteY12" fmla="*/ 531233 h 2617208"/>
                <a:gd name="connsiteX13" fmla="*/ 2264972 w 2457007"/>
                <a:gd name="connsiteY13" fmla="*/ 512183 h 2617208"/>
                <a:gd name="connsiteX14" fmla="*/ 2241159 w 2457007"/>
                <a:gd name="connsiteY14" fmla="*/ 485990 h 2617208"/>
                <a:gd name="connsiteX15" fmla="*/ 2231634 w 2457007"/>
                <a:gd name="connsiteY15" fmla="*/ 464558 h 2617208"/>
                <a:gd name="connsiteX16" fmla="*/ 2212584 w 2457007"/>
                <a:gd name="connsiteY16" fmla="*/ 455033 h 2617208"/>
                <a:gd name="connsiteX17" fmla="*/ 2198297 w 2457007"/>
                <a:gd name="connsiteY17" fmla="*/ 445508 h 2617208"/>
                <a:gd name="connsiteX18" fmla="*/ 2179247 w 2457007"/>
                <a:gd name="connsiteY18" fmla="*/ 450271 h 2617208"/>
                <a:gd name="connsiteX19" fmla="*/ 2155434 w 2457007"/>
                <a:gd name="connsiteY19" fmla="*/ 426458 h 2617208"/>
                <a:gd name="connsiteX20" fmla="*/ 2136384 w 2457007"/>
                <a:gd name="connsiteY20" fmla="*/ 397883 h 2617208"/>
                <a:gd name="connsiteX21" fmla="*/ 2126859 w 2457007"/>
                <a:gd name="connsiteY21" fmla="*/ 369308 h 2617208"/>
                <a:gd name="connsiteX22" fmla="*/ 2103047 w 2457007"/>
                <a:gd name="connsiteY22" fmla="*/ 369308 h 2617208"/>
                <a:gd name="connsiteX23" fmla="*/ 2088759 w 2457007"/>
                <a:gd name="connsiteY23" fmla="*/ 355021 h 2617208"/>
                <a:gd name="connsiteX24" fmla="*/ 2050660 w 2457007"/>
                <a:gd name="connsiteY24" fmla="*/ 347877 h 2617208"/>
                <a:gd name="connsiteX25" fmla="*/ 2007797 w 2457007"/>
                <a:gd name="connsiteY25" fmla="*/ 335971 h 2617208"/>
                <a:gd name="connsiteX26" fmla="*/ 1976841 w 2457007"/>
                <a:gd name="connsiteY26" fmla="*/ 333589 h 2617208"/>
                <a:gd name="connsiteX27" fmla="*/ 1948266 w 2457007"/>
                <a:gd name="connsiteY27" fmla="*/ 328827 h 2617208"/>
                <a:gd name="connsiteX28" fmla="*/ 1926834 w 2457007"/>
                <a:gd name="connsiteY28" fmla="*/ 312158 h 2617208"/>
                <a:gd name="connsiteX29" fmla="*/ 1912547 w 2457007"/>
                <a:gd name="connsiteY29" fmla="*/ 316921 h 2617208"/>
                <a:gd name="connsiteX30" fmla="*/ 1841109 w 2457007"/>
                <a:gd name="connsiteY30" fmla="*/ 302633 h 2617208"/>
                <a:gd name="connsiteX31" fmla="*/ 1812534 w 2457007"/>
                <a:gd name="connsiteY31" fmla="*/ 293108 h 2617208"/>
                <a:gd name="connsiteX32" fmla="*/ 1798247 w 2457007"/>
                <a:gd name="connsiteY32" fmla="*/ 288346 h 2617208"/>
                <a:gd name="connsiteX33" fmla="*/ 1783959 w 2457007"/>
                <a:gd name="connsiteY33" fmla="*/ 297871 h 2617208"/>
                <a:gd name="connsiteX34" fmla="*/ 1769672 w 2457007"/>
                <a:gd name="connsiteY34" fmla="*/ 302633 h 2617208"/>
                <a:gd name="connsiteX35" fmla="*/ 1741097 w 2457007"/>
                <a:gd name="connsiteY35" fmla="*/ 331208 h 2617208"/>
                <a:gd name="connsiteX36" fmla="*/ 1717284 w 2457007"/>
                <a:gd name="connsiteY36" fmla="*/ 326446 h 2617208"/>
                <a:gd name="connsiteX37" fmla="*/ 1683947 w 2457007"/>
                <a:gd name="connsiteY37" fmla="*/ 316921 h 2617208"/>
                <a:gd name="connsiteX38" fmla="*/ 1650609 w 2457007"/>
                <a:gd name="connsiteY38" fmla="*/ 312158 h 2617208"/>
                <a:gd name="connsiteX39" fmla="*/ 1622034 w 2457007"/>
                <a:gd name="connsiteY39" fmla="*/ 307396 h 2617208"/>
                <a:gd name="connsiteX40" fmla="*/ 1581553 w 2457007"/>
                <a:gd name="connsiteY40" fmla="*/ 290727 h 2617208"/>
                <a:gd name="connsiteX41" fmla="*/ 1552978 w 2457007"/>
                <a:gd name="connsiteY41" fmla="*/ 290727 h 2617208"/>
                <a:gd name="connsiteX42" fmla="*/ 1541072 w 2457007"/>
                <a:gd name="connsiteY42" fmla="*/ 274058 h 2617208"/>
                <a:gd name="connsiteX43" fmla="*/ 1526784 w 2457007"/>
                <a:gd name="connsiteY43" fmla="*/ 255008 h 2617208"/>
                <a:gd name="connsiteX44" fmla="*/ 1522021 w 2457007"/>
                <a:gd name="connsiteY44" fmla="*/ 228814 h 2617208"/>
                <a:gd name="connsiteX45" fmla="*/ 1533929 w 2457007"/>
                <a:gd name="connsiteY45" fmla="*/ 200240 h 2617208"/>
                <a:gd name="connsiteX46" fmla="*/ 1564884 w 2457007"/>
                <a:gd name="connsiteY46" fmla="*/ 174046 h 2617208"/>
                <a:gd name="connsiteX47" fmla="*/ 1557740 w 2457007"/>
                <a:gd name="connsiteY47" fmla="*/ 147852 h 2617208"/>
                <a:gd name="connsiteX48" fmla="*/ 1564884 w 2457007"/>
                <a:gd name="connsiteY48" fmla="*/ 116895 h 2617208"/>
                <a:gd name="connsiteX49" fmla="*/ 1583934 w 2457007"/>
                <a:gd name="connsiteY49" fmla="*/ 93083 h 2617208"/>
                <a:gd name="connsiteX50" fmla="*/ 1588697 w 2457007"/>
                <a:gd name="connsiteY50" fmla="*/ 78796 h 2617208"/>
                <a:gd name="connsiteX51" fmla="*/ 1579172 w 2457007"/>
                <a:gd name="connsiteY51" fmla="*/ 64508 h 2617208"/>
                <a:gd name="connsiteX52" fmla="*/ 1545834 w 2457007"/>
                <a:gd name="connsiteY52" fmla="*/ 38314 h 2617208"/>
                <a:gd name="connsiteX53" fmla="*/ 1522022 w 2457007"/>
                <a:gd name="connsiteY53" fmla="*/ 35933 h 2617208"/>
                <a:gd name="connsiteX54" fmla="*/ 1507734 w 2457007"/>
                <a:gd name="connsiteY54" fmla="*/ 214 h 2617208"/>
                <a:gd name="connsiteX55" fmla="*/ 1365652 w 2457007"/>
                <a:gd name="connsiteY55" fmla="*/ 51808 h 2617208"/>
                <a:gd name="connsiteX56" fmla="*/ 984654 w 2457007"/>
                <a:gd name="connsiteY56" fmla="*/ 270089 h 2617208"/>
                <a:gd name="connsiteX57" fmla="*/ 783834 w 2457007"/>
                <a:gd name="connsiteY57" fmla="*/ 316921 h 2617208"/>
                <a:gd name="connsiteX58" fmla="*/ 712397 w 2457007"/>
                <a:gd name="connsiteY58" fmla="*/ 345496 h 2617208"/>
                <a:gd name="connsiteX59" fmla="*/ 702872 w 2457007"/>
                <a:gd name="connsiteY59" fmla="*/ 374071 h 2617208"/>
                <a:gd name="connsiteX60" fmla="*/ 698109 w 2457007"/>
                <a:gd name="connsiteY60" fmla="*/ 388358 h 2617208"/>
                <a:gd name="connsiteX61" fmla="*/ 683822 w 2457007"/>
                <a:gd name="connsiteY61" fmla="*/ 419314 h 2617208"/>
                <a:gd name="connsiteX62" fmla="*/ 702872 w 2457007"/>
                <a:gd name="connsiteY62" fmla="*/ 445508 h 2617208"/>
                <a:gd name="connsiteX63" fmla="*/ 731447 w 2457007"/>
                <a:gd name="connsiteY63" fmla="*/ 455033 h 2617208"/>
                <a:gd name="connsiteX64" fmla="*/ 740972 w 2457007"/>
                <a:gd name="connsiteY64" fmla="*/ 469321 h 2617208"/>
                <a:gd name="connsiteX65" fmla="*/ 745734 w 2457007"/>
                <a:gd name="connsiteY65" fmla="*/ 483608 h 2617208"/>
                <a:gd name="connsiteX66" fmla="*/ 745734 w 2457007"/>
                <a:gd name="connsiteY66" fmla="*/ 495514 h 2617208"/>
                <a:gd name="connsiteX67" fmla="*/ 748115 w 2457007"/>
                <a:gd name="connsiteY67" fmla="*/ 516946 h 2617208"/>
                <a:gd name="connsiteX68" fmla="*/ 755259 w 2457007"/>
                <a:gd name="connsiteY68" fmla="*/ 535996 h 2617208"/>
                <a:gd name="connsiteX69" fmla="*/ 745734 w 2457007"/>
                <a:gd name="connsiteY69" fmla="*/ 564571 h 2617208"/>
                <a:gd name="connsiteX70" fmla="*/ 736209 w 2457007"/>
                <a:gd name="connsiteY70" fmla="*/ 578858 h 2617208"/>
                <a:gd name="connsiteX71" fmla="*/ 736209 w 2457007"/>
                <a:gd name="connsiteY71" fmla="*/ 650296 h 2617208"/>
                <a:gd name="connsiteX72" fmla="*/ 740972 w 2457007"/>
                <a:gd name="connsiteY72" fmla="*/ 664583 h 2617208"/>
                <a:gd name="connsiteX73" fmla="*/ 745734 w 2457007"/>
                <a:gd name="connsiteY73" fmla="*/ 683633 h 2617208"/>
                <a:gd name="connsiteX74" fmla="*/ 760022 w 2457007"/>
                <a:gd name="connsiteY74" fmla="*/ 731258 h 2617208"/>
                <a:gd name="connsiteX75" fmla="*/ 764784 w 2457007"/>
                <a:gd name="connsiteY75" fmla="*/ 745546 h 2617208"/>
                <a:gd name="connsiteX76" fmla="*/ 771928 w 2457007"/>
                <a:gd name="connsiteY76" fmla="*/ 790789 h 2617208"/>
                <a:gd name="connsiteX77" fmla="*/ 750497 w 2457007"/>
                <a:gd name="connsiteY77" fmla="*/ 812221 h 2617208"/>
                <a:gd name="connsiteX78" fmla="*/ 731447 w 2457007"/>
                <a:gd name="connsiteY78" fmla="*/ 816983 h 2617208"/>
                <a:gd name="connsiteX79" fmla="*/ 712397 w 2457007"/>
                <a:gd name="connsiteY79" fmla="*/ 824127 h 2617208"/>
                <a:gd name="connsiteX80" fmla="*/ 683822 w 2457007"/>
                <a:gd name="connsiteY80" fmla="*/ 843177 h 2617208"/>
                <a:gd name="connsiteX81" fmla="*/ 674297 w 2457007"/>
                <a:gd name="connsiteY81" fmla="*/ 859846 h 2617208"/>
                <a:gd name="connsiteX82" fmla="*/ 660009 w 2457007"/>
                <a:gd name="connsiteY82" fmla="*/ 869371 h 2617208"/>
                <a:gd name="connsiteX83" fmla="*/ 650484 w 2457007"/>
                <a:gd name="connsiteY83" fmla="*/ 883658 h 2617208"/>
                <a:gd name="connsiteX84" fmla="*/ 640959 w 2457007"/>
                <a:gd name="connsiteY84" fmla="*/ 964621 h 2617208"/>
                <a:gd name="connsiteX85" fmla="*/ 626672 w 2457007"/>
                <a:gd name="connsiteY85" fmla="*/ 997958 h 2617208"/>
                <a:gd name="connsiteX86" fmla="*/ 593334 w 2457007"/>
                <a:gd name="connsiteY86" fmla="*/ 1012246 h 2617208"/>
                <a:gd name="connsiteX87" fmla="*/ 588572 w 2457007"/>
                <a:gd name="connsiteY87" fmla="*/ 1026533 h 2617208"/>
                <a:gd name="connsiteX88" fmla="*/ 593334 w 2457007"/>
                <a:gd name="connsiteY88" fmla="*/ 1040821 h 2617208"/>
                <a:gd name="connsiteX89" fmla="*/ 579047 w 2457007"/>
                <a:gd name="connsiteY89" fmla="*/ 1055108 h 2617208"/>
                <a:gd name="connsiteX90" fmla="*/ 569521 w 2457007"/>
                <a:gd name="connsiteY90" fmla="*/ 1097971 h 2617208"/>
                <a:gd name="connsiteX91" fmla="*/ 552854 w 2457007"/>
                <a:gd name="connsiteY91" fmla="*/ 1128926 h 2617208"/>
                <a:gd name="connsiteX92" fmla="*/ 533803 w 2457007"/>
                <a:gd name="connsiteY92" fmla="*/ 1150358 h 2617208"/>
                <a:gd name="connsiteX93" fmla="*/ 519515 w 2457007"/>
                <a:gd name="connsiteY93" fmla="*/ 1178933 h 2617208"/>
                <a:gd name="connsiteX94" fmla="*/ 498084 w 2457007"/>
                <a:gd name="connsiteY94" fmla="*/ 1226558 h 2617208"/>
                <a:gd name="connsiteX95" fmla="*/ 493322 w 2457007"/>
                <a:gd name="connsiteY95" fmla="*/ 1240846 h 2617208"/>
                <a:gd name="connsiteX96" fmla="*/ 474272 w 2457007"/>
                <a:gd name="connsiteY96" fmla="*/ 1274183 h 2617208"/>
                <a:gd name="connsiteX97" fmla="*/ 464747 w 2457007"/>
                <a:gd name="connsiteY97" fmla="*/ 1293233 h 2617208"/>
                <a:gd name="connsiteX98" fmla="*/ 459984 w 2457007"/>
                <a:gd name="connsiteY98" fmla="*/ 1307521 h 2617208"/>
                <a:gd name="connsiteX99" fmla="*/ 450459 w 2457007"/>
                <a:gd name="connsiteY99" fmla="*/ 1321808 h 2617208"/>
                <a:gd name="connsiteX100" fmla="*/ 436172 w 2457007"/>
                <a:gd name="connsiteY100" fmla="*/ 1359908 h 2617208"/>
                <a:gd name="connsiteX101" fmla="*/ 412359 w 2457007"/>
                <a:gd name="connsiteY101" fmla="*/ 1402771 h 2617208"/>
                <a:gd name="connsiteX102" fmla="*/ 398072 w 2457007"/>
                <a:gd name="connsiteY102" fmla="*/ 1436109 h 2617208"/>
                <a:gd name="connsiteX103" fmla="*/ 393310 w 2457007"/>
                <a:gd name="connsiteY103" fmla="*/ 1464683 h 2617208"/>
                <a:gd name="connsiteX104" fmla="*/ 379022 w 2457007"/>
                <a:gd name="connsiteY104" fmla="*/ 1526596 h 2617208"/>
                <a:gd name="connsiteX105" fmla="*/ 374259 w 2457007"/>
                <a:gd name="connsiteY105" fmla="*/ 1564696 h 2617208"/>
                <a:gd name="connsiteX106" fmla="*/ 369497 w 2457007"/>
                <a:gd name="connsiteY106" fmla="*/ 1578983 h 2617208"/>
                <a:gd name="connsiteX107" fmla="*/ 357591 w 2457007"/>
                <a:gd name="connsiteY107" fmla="*/ 1614702 h 2617208"/>
                <a:gd name="connsiteX108" fmla="*/ 343303 w 2457007"/>
                <a:gd name="connsiteY108" fmla="*/ 1659946 h 2617208"/>
                <a:gd name="connsiteX109" fmla="*/ 336159 w 2457007"/>
                <a:gd name="connsiteY109" fmla="*/ 1683758 h 2617208"/>
                <a:gd name="connsiteX110" fmla="*/ 326634 w 2457007"/>
                <a:gd name="connsiteY110" fmla="*/ 1698046 h 2617208"/>
                <a:gd name="connsiteX111" fmla="*/ 321872 w 2457007"/>
                <a:gd name="connsiteY111" fmla="*/ 1712333 h 2617208"/>
                <a:gd name="connsiteX112" fmla="*/ 307584 w 2457007"/>
                <a:gd name="connsiteY112" fmla="*/ 1721858 h 2617208"/>
                <a:gd name="connsiteX113" fmla="*/ 293297 w 2457007"/>
                <a:gd name="connsiteY113" fmla="*/ 1750433 h 2617208"/>
                <a:gd name="connsiteX114" fmla="*/ 283772 w 2457007"/>
                <a:gd name="connsiteY114" fmla="*/ 1779008 h 2617208"/>
                <a:gd name="connsiteX115" fmla="*/ 267103 w 2457007"/>
                <a:gd name="connsiteY115" fmla="*/ 1809965 h 2617208"/>
                <a:gd name="connsiteX116" fmla="*/ 231384 w 2457007"/>
                <a:gd name="connsiteY116" fmla="*/ 1845683 h 2617208"/>
                <a:gd name="connsiteX117" fmla="*/ 207572 w 2457007"/>
                <a:gd name="connsiteY117" fmla="*/ 1869496 h 2617208"/>
                <a:gd name="connsiteX118" fmla="*/ 202809 w 2457007"/>
                <a:gd name="connsiteY118" fmla="*/ 1883783 h 2617208"/>
                <a:gd name="connsiteX119" fmla="*/ 174234 w 2457007"/>
                <a:gd name="connsiteY119" fmla="*/ 1902833 h 2617208"/>
                <a:gd name="connsiteX120" fmla="*/ 159947 w 2457007"/>
                <a:gd name="connsiteY120" fmla="*/ 1912358 h 2617208"/>
                <a:gd name="connsiteX121" fmla="*/ 131372 w 2457007"/>
                <a:gd name="connsiteY121" fmla="*/ 1940934 h 2617208"/>
                <a:gd name="connsiteX122" fmla="*/ 102797 w 2457007"/>
                <a:gd name="connsiteY122" fmla="*/ 1952839 h 2617208"/>
                <a:gd name="connsiteX123" fmla="*/ 78985 w 2457007"/>
                <a:gd name="connsiteY123" fmla="*/ 1964745 h 2617208"/>
                <a:gd name="connsiteX124" fmla="*/ 45647 w 2457007"/>
                <a:gd name="connsiteY124" fmla="*/ 1981414 h 2617208"/>
                <a:gd name="connsiteX125" fmla="*/ 24215 w 2457007"/>
                <a:gd name="connsiteY125" fmla="*/ 1986177 h 2617208"/>
                <a:gd name="connsiteX126" fmla="*/ 403 w 2457007"/>
                <a:gd name="connsiteY126" fmla="*/ 1995702 h 2617208"/>
                <a:gd name="connsiteX127" fmla="*/ 12309 w 2457007"/>
                <a:gd name="connsiteY127" fmla="*/ 2036183 h 2617208"/>
                <a:gd name="connsiteX128" fmla="*/ 43265 w 2457007"/>
                <a:gd name="connsiteY128" fmla="*/ 2062377 h 2617208"/>
                <a:gd name="connsiteX129" fmla="*/ 67079 w 2457007"/>
                <a:gd name="connsiteY129" fmla="*/ 2079046 h 2617208"/>
                <a:gd name="connsiteX130" fmla="*/ 90890 w 2457007"/>
                <a:gd name="connsiteY130" fmla="*/ 2083808 h 2617208"/>
                <a:gd name="connsiteX131" fmla="*/ 114703 w 2457007"/>
                <a:gd name="connsiteY131" fmla="*/ 2105239 h 2617208"/>
                <a:gd name="connsiteX132" fmla="*/ 119466 w 2457007"/>
                <a:gd name="connsiteY132" fmla="*/ 2133815 h 2617208"/>
                <a:gd name="connsiteX133" fmla="*/ 126609 w 2457007"/>
                <a:gd name="connsiteY133" fmla="*/ 2155246 h 2617208"/>
                <a:gd name="connsiteX134" fmla="*/ 121847 w 2457007"/>
                <a:gd name="connsiteY134" fmla="*/ 2193346 h 2617208"/>
                <a:gd name="connsiteX135" fmla="*/ 112322 w 2457007"/>
                <a:gd name="connsiteY135" fmla="*/ 2212396 h 2617208"/>
                <a:gd name="connsiteX136" fmla="*/ 100416 w 2457007"/>
                <a:gd name="connsiteY136" fmla="*/ 2231445 h 2617208"/>
                <a:gd name="connsiteX137" fmla="*/ 71841 w 2457007"/>
                <a:gd name="connsiteY137" fmla="*/ 2233827 h 2617208"/>
                <a:gd name="connsiteX138" fmla="*/ 50409 w 2457007"/>
                <a:gd name="connsiteY138" fmla="*/ 2260021 h 2617208"/>
                <a:gd name="connsiteX139" fmla="*/ 21834 w 2457007"/>
                <a:gd name="connsiteY139" fmla="*/ 2274308 h 2617208"/>
                <a:gd name="connsiteX140" fmla="*/ 31359 w 2457007"/>
                <a:gd name="connsiteY140" fmla="*/ 2298121 h 2617208"/>
                <a:gd name="connsiteX141" fmla="*/ 21834 w 2457007"/>
                <a:gd name="connsiteY141" fmla="*/ 2331458 h 2617208"/>
                <a:gd name="connsiteX142" fmla="*/ 12309 w 2457007"/>
                <a:gd name="connsiteY142" fmla="*/ 2345746 h 2617208"/>
                <a:gd name="connsiteX143" fmla="*/ 374259 w 2457007"/>
                <a:gd name="connsiteY143" fmla="*/ 2617208 h 2617208"/>
                <a:gd name="connsiteX144" fmla="*/ 702872 w 2457007"/>
                <a:gd name="connsiteY144" fmla="*/ 2474333 h 2617208"/>
                <a:gd name="connsiteX0" fmla="*/ 702872 w 2457007"/>
                <a:gd name="connsiteY0" fmla="*/ 2474333 h 2617208"/>
                <a:gd name="connsiteX1" fmla="*/ 1067997 w 2457007"/>
                <a:gd name="connsiteY1" fmla="*/ 2039358 h 2617208"/>
                <a:gd name="connsiteX2" fmla="*/ 1243416 w 2457007"/>
                <a:gd name="connsiteY2" fmla="*/ 1624227 h 2617208"/>
                <a:gd name="connsiteX3" fmla="*/ 1525990 w 2457007"/>
                <a:gd name="connsiteY3" fmla="*/ 1274184 h 2617208"/>
                <a:gd name="connsiteX4" fmla="*/ 1956997 w 2457007"/>
                <a:gd name="connsiteY4" fmla="*/ 991608 h 2617208"/>
                <a:gd name="connsiteX5" fmla="*/ 2457007 w 2457007"/>
                <a:gd name="connsiteY5" fmla="*/ 724137 h 2617208"/>
                <a:gd name="connsiteX6" fmla="*/ 2430812 w 2457007"/>
                <a:gd name="connsiteY6" fmla="*/ 697943 h 2617208"/>
                <a:gd name="connsiteX7" fmla="*/ 2402237 w 2457007"/>
                <a:gd name="connsiteY7" fmla="*/ 674131 h 2617208"/>
                <a:gd name="connsiteX8" fmla="*/ 2402237 w 2457007"/>
                <a:gd name="connsiteY8" fmla="*/ 650318 h 2617208"/>
                <a:gd name="connsiteX9" fmla="*/ 2373663 w 2457007"/>
                <a:gd name="connsiteY9" fmla="*/ 631267 h 2617208"/>
                <a:gd name="connsiteX10" fmla="*/ 2352232 w 2457007"/>
                <a:gd name="connsiteY10" fmla="*/ 602693 h 2617208"/>
                <a:gd name="connsiteX11" fmla="*/ 2345088 w 2457007"/>
                <a:gd name="connsiteY11" fmla="*/ 552687 h 2617208"/>
                <a:gd name="connsiteX12" fmla="*/ 2307834 w 2457007"/>
                <a:gd name="connsiteY12" fmla="*/ 531233 h 2617208"/>
                <a:gd name="connsiteX13" fmla="*/ 2264972 w 2457007"/>
                <a:gd name="connsiteY13" fmla="*/ 512183 h 2617208"/>
                <a:gd name="connsiteX14" fmla="*/ 2241159 w 2457007"/>
                <a:gd name="connsiteY14" fmla="*/ 485990 h 2617208"/>
                <a:gd name="connsiteX15" fmla="*/ 2231634 w 2457007"/>
                <a:gd name="connsiteY15" fmla="*/ 464558 h 2617208"/>
                <a:gd name="connsiteX16" fmla="*/ 2212584 w 2457007"/>
                <a:gd name="connsiteY16" fmla="*/ 455033 h 2617208"/>
                <a:gd name="connsiteX17" fmla="*/ 2198297 w 2457007"/>
                <a:gd name="connsiteY17" fmla="*/ 445508 h 2617208"/>
                <a:gd name="connsiteX18" fmla="*/ 2179247 w 2457007"/>
                <a:gd name="connsiteY18" fmla="*/ 450271 h 2617208"/>
                <a:gd name="connsiteX19" fmla="*/ 2155434 w 2457007"/>
                <a:gd name="connsiteY19" fmla="*/ 426458 h 2617208"/>
                <a:gd name="connsiteX20" fmla="*/ 2136384 w 2457007"/>
                <a:gd name="connsiteY20" fmla="*/ 397883 h 2617208"/>
                <a:gd name="connsiteX21" fmla="*/ 2126859 w 2457007"/>
                <a:gd name="connsiteY21" fmla="*/ 369308 h 2617208"/>
                <a:gd name="connsiteX22" fmla="*/ 2103047 w 2457007"/>
                <a:gd name="connsiteY22" fmla="*/ 369308 h 2617208"/>
                <a:gd name="connsiteX23" fmla="*/ 2088759 w 2457007"/>
                <a:gd name="connsiteY23" fmla="*/ 355021 h 2617208"/>
                <a:gd name="connsiteX24" fmla="*/ 2050660 w 2457007"/>
                <a:gd name="connsiteY24" fmla="*/ 347877 h 2617208"/>
                <a:gd name="connsiteX25" fmla="*/ 2007797 w 2457007"/>
                <a:gd name="connsiteY25" fmla="*/ 335971 h 2617208"/>
                <a:gd name="connsiteX26" fmla="*/ 1976841 w 2457007"/>
                <a:gd name="connsiteY26" fmla="*/ 333589 h 2617208"/>
                <a:gd name="connsiteX27" fmla="*/ 1948266 w 2457007"/>
                <a:gd name="connsiteY27" fmla="*/ 328827 h 2617208"/>
                <a:gd name="connsiteX28" fmla="*/ 1926834 w 2457007"/>
                <a:gd name="connsiteY28" fmla="*/ 312158 h 2617208"/>
                <a:gd name="connsiteX29" fmla="*/ 1912547 w 2457007"/>
                <a:gd name="connsiteY29" fmla="*/ 316921 h 2617208"/>
                <a:gd name="connsiteX30" fmla="*/ 1841109 w 2457007"/>
                <a:gd name="connsiteY30" fmla="*/ 302633 h 2617208"/>
                <a:gd name="connsiteX31" fmla="*/ 1812534 w 2457007"/>
                <a:gd name="connsiteY31" fmla="*/ 293108 h 2617208"/>
                <a:gd name="connsiteX32" fmla="*/ 1798247 w 2457007"/>
                <a:gd name="connsiteY32" fmla="*/ 288346 h 2617208"/>
                <a:gd name="connsiteX33" fmla="*/ 1783959 w 2457007"/>
                <a:gd name="connsiteY33" fmla="*/ 297871 h 2617208"/>
                <a:gd name="connsiteX34" fmla="*/ 1769672 w 2457007"/>
                <a:gd name="connsiteY34" fmla="*/ 302633 h 2617208"/>
                <a:gd name="connsiteX35" fmla="*/ 1741097 w 2457007"/>
                <a:gd name="connsiteY35" fmla="*/ 331208 h 2617208"/>
                <a:gd name="connsiteX36" fmla="*/ 1717284 w 2457007"/>
                <a:gd name="connsiteY36" fmla="*/ 326446 h 2617208"/>
                <a:gd name="connsiteX37" fmla="*/ 1683947 w 2457007"/>
                <a:gd name="connsiteY37" fmla="*/ 316921 h 2617208"/>
                <a:gd name="connsiteX38" fmla="*/ 1650609 w 2457007"/>
                <a:gd name="connsiteY38" fmla="*/ 312158 h 2617208"/>
                <a:gd name="connsiteX39" fmla="*/ 1622034 w 2457007"/>
                <a:gd name="connsiteY39" fmla="*/ 307396 h 2617208"/>
                <a:gd name="connsiteX40" fmla="*/ 1581553 w 2457007"/>
                <a:gd name="connsiteY40" fmla="*/ 290727 h 2617208"/>
                <a:gd name="connsiteX41" fmla="*/ 1552978 w 2457007"/>
                <a:gd name="connsiteY41" fmla="*/ 290727 h 2617208"/>
                <a:gd name="connsiteX42" fmla="*/ 1541072 w 2457007"/>
                <a:gd name="connsiteY42" fmla="*/ 274058 h 2617208"/>
                <a:gd name="connsiteX43" fmla="*/ 1526784 w 2457007"/>
                <a:gd name="connsiteY43" fmla="*/ 255008 h 2617208"/>
                <a:gd name="connsiteX44" fmla="*/ 1522021 w 2457007"/>
                <a:gd name="connsiteY44" fmla="*/ 228814 h 2617208"/>
                <a:gd name="connsiteX45" fmla="*/ 1533929 w 2457007"/>
                <a:gd name="connsiteY45" fmla="*/ 200240 h 2617208"/>
                <a:gd name="connsiteX46" fmla="*/ 1564884 w 2457007"/>
                <a:gd name="connsiteY46" fmla="*/ 174046 h 2617208"/>
                <a:gd name="connsiteX47" fmla="*/ 1557740 w 2457007"/>
                <a:gd name="connsiteY47" fmla="*/ 147852 h 2617208"/>
                <a:gd name="connsiteX48" fmla="*/ 1564884 w 2457007"/>
                <a:gd name="connsiteY48" fmla="*/ 116895 h 2617208"/>
                <a:gd name="connsiteX49" fmla="*/ 1583934 w 2457007"/>
                <a:gd name="connsiteY49" fmla="*/ 93083 h 2617208"/>
                <a:gd name="connsiteX50" fmla="*/ 1588697 w 2457007"/>
                <a:gd name="connsiteY50" fmla="*/ 78796 h 2617208"/>
                <a:gd name="connsiteX51" fmla="*/ 1579172 w 2457007"/>
                <a:gd name="connsiteY51" fmla="*/ 64508 h 2617208"/>
                <a:gd name="connsiteX52" fmla="*/ 1545834 w 2457007"/>
                <a:gd name="connsiteY52" fmla="*/ 38314 h 2617208"/>
                <a:gd name="connsiteX53" fmla="*/ 1522022 w 2457007"/>
                <a:gd name="connsiteY53" fmla="*/ 35933 h 2617208"/>
                <a:gd name="connsiteX54" fmla="*/ 1507734 w 2457007"/>
                <a:gd name="connsiteY54" fmla="*/ 214 h 2617208"/>
                <a:gd name="connsiteX55" fmla="*/ 1365652 w 2457007"/>
                <a:gd name="connsiteY55" fmla="*/ 51808 h 2617208"/>
                <a:gd name="connsiteX56" fmla="*/ 984654 w 2457007"/>
                <a:gd name="connsiteY56" fmla="*/ 270089 h 2617208"/>
                <a:gd name="connsiteX57" fmla="*/ 783834 w 2457007"/>
                <a:gd name="connsiteY57" fmla="*/ 316921 h 2617208"/>
                <a:gd name="connsiteX58" fmla="*/ 712397 w 2457007"/>
                <a:gd name="connsiteY58" fmla="*/ 345496 h 2617208"/>
                <a:gd name="connsiteX59" fmla="*/ 702872 w 2457007"/>
                <a:gd name="connsiteY59" fmla="*/ 374071 h 2617208"/>
                <a:gd name="connsiteX60" fmla="*/ 698109 w 2457007"/>
                <a:gd name="connsiteY60" fmla="*/ 388358 h 2617208"/>
                <a:gd name="connsiteX61" fmla="*/ 683822 w 2457007"/>
                <a:gd name="connsiteY61" fmla="*/ 419314 h 2617208"/>
                <a:gd name="connsiteX62" fmla="*/ 702872 w 2457007"/>
                <a:gd name="connsiteY62" fmla="*/ 445508 h 2617208"/>
                <a:gd name="connsiteX63" fmla="*/ 731447 w 2457007"/>
                <a:gd name="connsiteY63" fmla="*/ 455033 h 2617208"/>
                <a:gd name="connsiteX64" fmla="*/ 740972 w 2457007"/>
                <a:gd name="connsiteY64" fmla="*/ 469321 h 2617208"/>
                <a:gd name="connsiteX65" fmla="*/ 745734 w 2457007"/>
                <a:gd name="connsiteY65" fmla="*/ 483608 h 2617208"/>
                <a:gd name="connsiteX66" fmla="*/ 745734 w 2457007"/>
                <a:gd name="connsiteY66" fmla="*/ 495514 h 2617208"/>
                <a:gd name="connsiteX67" fmla="*/ 748115 w 2457007"/>
                <a:gd name="connsiteY67" fmla="*/ 516946 h 2617208"/>
                <a:gd name="connsiteX68" fmla="*/ 755259 w 2457007"/>
                <a:gd name="connsiteY68" fmla="*/ 535996 h 2617208"/>
                <a:gd name="connsiteX69" fmla="*/ 745734 w 2457007"/>
                <a:gd name="connsiteY69" fmla="*/ 564571 h 2617208"/>
                <a:gd name="connsiteX70" fmla="*/ 736209 w 2457007"/>
                <a:gd name="connsiteY70" fmla="*/ 578858 h 2617208"/>
                <a:gd name="connsiteX71" fmla="*/ 736209 w 2457007"/>
                <a:gd name="connsiteY71" fmla="*/ 650296 h 2617208"/>
                <a:gd name="connsiteX72" fmla="*/ 740972 w 2457007"/>
                <a:gd name="connsiteY72" fmla="*/ 664583 h 2617208"/>
                <a:gd name="connsiteX73" fmla="*/ 745734 w 2457007"/>
                <a:gd name="connsiteY73" fmla="*/ 683633 h 2617208"/>
                <a:gd name="connsiteX74" fmla="*/ 760022 w 2457007"/>
                <a:gd name="connsiteY74" fmla="*/ 731258 h 2617208"/>
                <a:gd name="connsiteX75" fmla="*/ 764784 w 2457007"/>
                <a:gd name="connsiteY75" fmla="*/ 745546 h 2617208"/>
                <a:gd name="connsiteX76" fmla="*/ 771928 w 2457007"/>
                <a:gd name="connsiteY76" fmla="*/ 790789 h 2617208"/>
                <a:gd name="connsiteX77" fmla="*/ 750497 w 2457007"/>
                <a:gd name="connsiteY77" fmla="*/ 812221 h 2617208"/>
                <a:gd name="connsiteX78" fmla="*/ 731447 w 2457007"/>
                <a:gd name="connsiteY78" fmla="*/ 816983 h 2617208"/>
                <a:gd name="connsiteX79" fmla="*/ 712397 w 2457007"/>
                <a:gd name="connsiteY79" fmla="*/ 824127 h 2617208"/>
                <a:gd name="connsiteX80" fmla="*/ 683822 w 2457007"/>
                <a:gd name="connsiteY80" fmla="*/ 843177 h 2617208"/>
                <a:gd name="connsiteX81" fmla="*/ 674297 w 2457007"/>
                <a:gd name="connsiteY81" fmla="*/ 859846 h 2617208"/>
                <a:gd name="connsiteX82" fmla="*/ 660009 w 2457007"/>
                <a:gd name="connsiteY82" fmla="*/ 869371 h 2617208"/>
                <a:gd name="connsiteX83" fmla="*/ 650484 w 2457007"/>
                <a:gd name="connsiteY83" fmla="*/ 883658 h 2617208"/>
                <a:gd name="connsiteX84" fmla="*/ 640959 w 2457007"/>
                <a:gd name="connsiteY84" fmla="*/ 964621 h 2617208"/>
                <a:gd name="connsiteX85" fmla="*/ 626672 w 2457007"/>
                <a:gd name="connsiteY85" fmla="*/ 997958 h 2617208"/>
                <a:gd name="connsiteX86" fmla="*/ 593334 w 2457007"/>
                <a:gd name="connsiteY86" fmla="*/ 1012246 h 2617208"/>
                <a:gd name="connsiteX87" fmla="*/ 588572 w 2457007"/>
                <a:gd name="connsiteY87" fmla="*/ 1026533 h 2617208"/>
                <a:gd name="connsiteX88" fmla="*/ 593334 w 2457007"/>
                <a:gd name="connsiteY88" fmla="*/ 1040821 h 2617208"/>
                <a:gd name="connsiteX89" fmla="*/ 579047 w 2457007"/>
                <a:gd name="connsiteY89" fmla="*/ 1055108 h 2617208"/>
                <a:gd name="connsiteX90" fmla="*/ 569521 w 2457007"/>
                <a:gd name="connsiteY90" fmla="*/ 1097971 h 2617208"/>
                <a:gd name="connsiteX91" fmla="*/ 552854 w 2457007"/>
                <a:gd name="connsiteY91" fmla="*/ 1128926 h 2617208"/>
                <a:gd name="connsiteX92" fmla="*/ 533803 w 2457007"/>
                <a:gd name="connsiteY92" fmla="*/ 1150358 h 2617208"/>
                <a:gd name="connsiteX93" fmla="*/ 519515 w 2457007"/>
                <a:gd name="connsiteY93" fmla="*/ 1178933 h 2617208"/>
                <a:gd name="connsiteX94" fmla="*/ 498084 w 2457007"/>
                <a:gd name="connsiteY94" fmla="*/ 1226558 h 2617208"/>
                <a:gd name="connsiteX95" fmla="*/ 493322 w 2457007"/>
                <a:gd name="connsiteY95" fmla="*/ 1240846 h 2617208"/>
                <a:gd name="connsiteX96" fmla="*/ 474272 w 2457007"/>
                <a:gd name="connsiteY96" fmla="*/ 1274183 h 2617208"/>
                <a:gd name="connsiteX97" fmla="*/ 464747 w 2457007"/>
                <a:gd name="connsiteY97" fmla="*/ 1293233 h 2617208"/>
                <a:gd name="connsiteX98" fmla="*/ 459984 w 2457007"/>
                <a:gd name="connsiteY98" fmla="*/ 1307521 h 2617208"/>
                <a:gd name="connsiteX99" fmla="*/ 450459 w 2457007"/>
                <a:gd name="connsiteY99" fmla="*/ 1321808 h 2617208"/>
                <a:gd name="connsiteX100" fmla="*/ 436172 w 2457007"/>
                <a:gd name="connsiteY100" fmla="*/ 1359908 h 2617208"/>
                <a:gd name="connsiteX101" fmla="*/ 412359 w 2457007"/>
                <a:gd name="connsiteY101" fmla="*/ 1402771 h 2617208"/>
                <a:gd name="connsiteX102" fmla="*/ 398072 w 2457007"/>
                <a:gd name="connsiteY102" fmla="*/ 1436109 h 2617208"/>
                <a:gd name="connsiteX103" fmla="*/ 393310 w 2457007"/>
                <a:gd name="connsiteY103" fmla="*/ 1464683 h 2617208"/>
                <a:gd name="connsiteX104" fmla="*/ 379022 w 2457007"/>
                <a:gd name="connsiteY104" fmla="*/ 1526596 h 2617208"/>
                <a:gd name="connsiteX105" fmla="*/ 374259 w 2457007"/>
                <a:gd name="connsiteY105" fmla="*/ 1564696 h 2617208"/>
                <a:gd name="connsiteX106" fmla="*/ 369497 w 2457007"/>
                <a:gd name="connsiteY106" fmla="*/ 1578983 h 2617208"/>
                <a:gd name="connsiteX107" fmla="*/ 357591 w 2457007"/>
                <a:gd name="connsiteY107" fmla="*/ 1614702 h 2617208"/>
                <a:gd name="connsiteX108" fmla="*/ 343303 w 2457007"/>
                <a:gd name="connsiteY108" fmla="*/ 1659946 h 2617208"/>
                <a:gd name="connsiteX109" fmla="*/ 336159 w 2457007"/>
                <a:gd name="connsiteY109" fmla="*/ 1683758 h 2617208"/>
                <a:gd name="connsiteX110" fmla="*/ 326634 w 2457007"/>
                <a:gd name="connsiteY110" fmla="*/ 1698046 h 2617208"/>
                <a:gd name="connsiteX111" fmla="*/ 321872 w 2457007"/>
                <a:gd name="connsiteY111" fmla="*/ 1712333 h 2617208"/>
                <a:gd name="connsiteX112" fmla="*/ 307584 w 2457007"/>
                <a:gd name="connsiteY112" fmla="*/ 1721858 h 2617208"/>
                <a:gd name="connsiteX113" fmla="*/ 293297 w 2457007"/>
                <a:gd name="connsiteY113" fmla="*/ 1750433 h 2617208"/>
                <a:gd name="connsiteX114" fmla="*/ 283772 w 2457007"/>
                <a:gd name="connsiteY114" fmla="*/ 1779008 h 2617208"/>
                <a:gd name="connsiteX115" fmla="*/ 267103 w 2457007"/>
                <a:gd name="connsiteY115" fmla="*/ 1809965 h 2617208"/>
                <a:gd name="connsiteX116" fmla="*/ 231384 w 2457007"/>
                <a:gd name="connsiteY116" fmla="*/ 1845683 h 2617208"/>
                <a:gd name="connsiteX117" fmla="*/ 207572 w 2457007"/>
                <a:gd name="connsiteY117" fmla="*/ 1869496 h 2617208"/>
                <a:gd name="connsiteX118" fmla="*/ 202809 w 2457007"/>
                <a:gd name="connsiteY118" fmla="*/ 1883783 h 2617208"/>
                <a:gd name="connsiteX119" fmla="*/ 174234 w 2457007"/>
                <a:gd name="connsiteY119" fmla="*/ 1902833 h 2617208"/>
                <a:gd name="connsiteX120" fmla="*/ 159947 w 2457007"/>
                <a:gd name="connsiteY120" fmla="*/ 1912358 h 2617208"/>
                <a:gd name="connsiteX121" fmla="*/ 131372 w 2457007"/>
                <a:gd name="connsiteY121" fmla="*/ 1940934 h 2617208"/>
                <a:gd name="connsiteX122" fmla="*/ 102797 w 2457007"/>
                <a:gd name="connsiteY122" fmla="*/ 1952839 h 2617208"/>
                <a:gd name="connsiteX123" fmla="*/ 78985 w 2457007"/>
                <a:gd name="connsiteY123" fmla="*/ 1964745 h 2617208"/>
                <a:gd name="connsiteX124" fmla="*/ 45647 w 2457007"/>
                <a:gd name="connsiteY124" fmla="*/ 1981414 h 2617208"/>
                <a:gd name="connsiteX125" fmla="*/ 24215 w 2457007"/>
                <a:gd name="connsiteY125" fmla="*/ 1986177 h 2617208"/>
                <a:gd name="connsiteX126" fmla="*/ 403 w 2457007"/>
                <a:gd name="connsiteY126" fmla="*/ 1995702 h 2617208"/>
                <a:gd name="connsiteX127" fmla="*/ 12309 w 2457007"/>
                <a:gd name="connsiteY127" fmla="*/ 2036183 h 2617208"/>
                <a:gd name="connsiteX128" fmla="*/ 43265 w 2457007"/>
                <a:gd name="connsiteY128" fmla="*/ 2062377 h 2617208"/>
                <a:gd name="connsiteX129" fmla="*/ 67079 w 2457007"/>
                <a:gd name="connsiteY129" fmla="*/ 2079046 h 2617208"/>
                <a:gd name="connsiteX130" fmla="*/ 90890 w 2457007"/>
                <a:gd name="connsiteY130" fmla="*/ 2083808 h 2617208"/>
                <a:gd name="connsiteX131" fmla="*/ 114703 w 2457007"/>
                <a:gd name="connsiteY131" fmla="*/ 2105239 h 2617208"/>
                <a:gd name="connsiteX132" fmla="*/ 119466 w 2457007"/>
                <a:gd name="connsiteY132" fmla="*/ 2133815 h 2617208"/>
                <a:gd name="connsiteX133" fmla="*/ 126609 w 2457007"/>
                <a:gd name="connsiteY133" fmla="*/ 2155246 h 2617208"/>
                <a:gd name="connsiteX134" fmla="*/ 121847 w 2457007"/>
                <a:gd name="connsiteY134" fmla="*/ 2193346 h 2617208"/>
                <a:gd name="connsiteX135" fmla="*/ 112322 w 2457007"/>
                <a:gd name="connsiteY135" fmla="*/ 2212396 h 2617208"/>
                <a:gd name="connsiteX136" fmla="*/ 100416 w 2457007"/>
                <a:gd name="connsiteY136" fmla="*/ 2231445 h 2617208"/>
                <a:gd name="connsiteX137" fmla="*/ 71841 w 2457007"/>
                <a:gd name="connsiteY137" fmla="*/ 2233827 h 2617208"/>
                <a:gd name="connsiteX138" fmla="*/ 50409 w 2457007"/>
                <a:gd name="connsiteY138" fmla="*/ 2260021 h 2617208"/>
                <a:gd name="connsiteX139" fmla="*/ 21834 w 2457007"/>
                <a:gd name="connsiteY139" fmla="*/ 2274308 h 2617208"/>
                <a:gd name="connsiteX140" fmla="*/ 31359 w 2457007"/>
                <a:gd name="connsiteY140" fmla="*/ 2298121 h 2617208"/>
                <a:gd name="connsiteX141" fmla="*/ 21834 w 2457007"/>
                <a:gd name="connsiteY141" fmla="*/ 2331458 h 2617208"/>
                <a:gd name="connsiteX142" fmla="*/ 12309 w 2457007"/>
                <a:gd name="connsiteY142" fmla="*/ 2345746 h 2617208"/>
                <a:gd name="connsiteX143" fmla="*/ 374259 w 2457007"/>
                <a:gd name="connsiteY143" fmla="*/ 2617208 h 2617208"/>
                <a:gd name="connsiteX144" fmla="*/ 702872 w 2457007"/>
                <a:gd name="connsiteY144" fmla="*/ 2474333 h 2617208"/>
                <a:gd name="connsiteX0" fmla="*/ 702872 w 2457007"/>
                <a:gd name="connsiteY0" fmla="*/ 2474333 h 2617208"/>
                <a:gd name="connsiteX1" fmla="*/ 1067997 w 2457007"/>
                <a:gd name="connsiteY1" fmla="*/ 2039358 h 2617208"/>
                <a:gd name="connsiteX2" fmla="*/ 1243416 w 2457007"/>
                <a:gd name="connsiteY2" fmla="*/ 1624227 h 2617208"/>
                <a:gd name="connsiteX3" fmla="*/ 1525990 w 2457007"/>
                <a:gd name="connsiteY3" fmla="*/ 1274184 h 2617208"/>
                <a:gd name="connsiteX4" fmla="*/ 1956997 w 2457007"/>
                <a:gd name="connsiteY4" fmla="*/ 991608 h 2617208"/>
                <a:gd name="connsiteX5" fmla="*/ 2457007 w 2457007"/>
                <a:gd name="connsiteY5" fmla="*/ 724137 h 2617208"/>
                <a:gd name="connsiteX6" fmla="*/ 2430812 w 2457007"/>
                <a:gd name="connsiteY6" fmla="*/ 697943 h 2617208"/>
                <a:gd name="connsiteX7" fmla="*/ 2409381 w 2457007"/>
                <a:gd name="connsiteY7" fmla="*/ 674131 h 2617208"/>
                <a:gd name="connsiteX8" fmla="*/ 2402237 w 2457007"/>
                <a:gd name="connsiteY8" fmla="*/ 650318 h 2617208"/>
                <a:gd name="connsiteX9" fmla="*/ 2373663 w 2457007"/>
                <a:gd name="connsiteY9" fmla="*/ 631267 h 2617208"/>
                <a:gd name="connsiteX10" fmla="*/ 2352232 w 2457007"/>
                <a:gd name="connsiteY10" fmla="*/ 602693 h 2617208"/>
                <a:gd name="connsiteX11" fmla="*/ 2345088 w 2457007"/>
                <a:gd name="connsiteY11" fmla="*/ 552687 h 2617208"/>
                <a:gd name="connsiteX12" fmla="*/ 2307834 w 2457007"/>
                <a:gd name="connsiteY12" fmla="*/ 531233 h 2617208"/>
                <a:gd name="connsiteX13" fmla="*/ 2264972 w 2457007"/>
                <a:gd name="connsiteY13" fmla="*/ 512183 h 2617208"/>
                <a:gd name="connsiteX14" fmla="*/ 2241159 w 2457007"/>
                <a:gd name="connsiteY14" fmla="*/ 485990 h 2617208"/>
                <a:gd name="connsiteX15" fmla="*/ 2231634 w 2457007"/>
                <a:gd name="connsiteY15" fmla="*/ 464558 h 2617208"/>
                <a:gd name="connsiteX16" fmla="*/ 2212584 w 2457007"/>
                <a:gd name="connsiteY16" fmla="*/ 455033 h 2617208"/>
                <a:gd name="connsiteX17" fmla="*/ 2198297 w 2457007"/>
                <a:gd name="connsiteY17" fmla="*/ 445508 h 2617208"/>
                <a:gd name="connsiteX18" fmla="*/ 2179247 w 2457007"/>
                <a:gd name="connsiteY18" fmla="*/ 450271 h 2617208"/>
                <a:gd name="connsiteX19" fmla="*/ 2155434 w 2457007"/>
                <a:gd name="connsiteY19" fmla="*/ 426458 h 2617208"/>
                <a:gd name="connsiteX20" fmla="*/ 2136384 w 2457007"/>
                <a:gd name="connsiteY20" fmla="*/ 397883 h 2617208"/>
                <a:gd name="connsiteX21" fmla="*/ 2126859 w 2457007"/>
                <a:gd name="connsiteY21" fmla="*/ 369308 h 2617208"/>
                <a:gd name="connsiteX22" fmla="*/ 2103047 w 2457007"/>
                <a:gd name="connsiteY22" fmla="*/ 369308 h 2617208"/>
                <a:gd name="connsiteX23" fmla="*/ 2088759 w 2457007"/>
                <a:gd name="connsiteY23" fmla="*/ 355021 h 2617208"/>
                <a:gd name="connsiteX24" fmla="*/ 2050660 w 2457007"/>
                <a:gd name="connsiteY24" fmla="*/ 347877 h 2617208"/>
                <a:gd name="connsiteX25" fmla="*/ 2007797 w 2457007"/>
                <a:gd name="connsiteY25" fmla="*/ 335971 h 2617208"/>
                <a:gd name="connsiteX26" fmla="*/ 1976841 w 2457007"/>
                <a:gd name="connsiteY26" fmla="*/ 333589 h 2617208"/>
                <a:gd name="connsiteX27" fmla="*/ 1948266 w 2457007"/>
                <a:gd name="connsiteY27" fmla="*/ 328827 h 2617208"/>
                <a:gd name="connsiteX28" fmla="*/ 1926834 w 2457007"/>
                <a:gd name="connsiteY28" fmla="*/ 312158 h 2617208"/>
                <a:gd name="connsiteX29" fmla="*/ 1912547 w 2457007"/>
                <a:gd name="connsiteY29" fmla="*/ 316921 h 2617208"/>
                <a:gd name="connsiteX30" fmla="*/ 1841109 w 2457007"/>
                <a:gd name="connsiteY30" fmla="*/ 302633 h 2617208"/>
                <a:gd name="connsiteX31" fmla="*/ 1812534 w 2457007"/>
                <a:gd name="connsiteY31" fmla="*/ 293108 h 2617208"/>
                <a:gd name="connsiteX32" fmla="*/ 1798247 w 2457007"/>
                <a:gd name="connsiteY32" fmla="*/ 288346 h 2617208"/>
                <a:gd name="connsiteX33" fmla="*/ 1783959 w 2457007"/>
                <a:gd name="connsiteY33" fmla="*/ 297871 h 2617208"/>
                <a:gd name="connsiteX34" fmla="*/ 1769672 w 2457007"/>
                <a:gd name="connsiteY34" fmla="*/ 302633 h 2617208"/>
                <a:gd name="connsiteX35" fmla="*/ 1741097 w 2457007"/>
                <a:gd name="connsiteY35" fmla="*/ 331208 h 2617208"/>
                <a:gd name="connsiteX36" fmla="*/ 1717284 w 2457007"/>
                <a:gd name="connsiteY36" fmla="*/ 326446 h 2617208"/>
                <a:gd name="connsiteX37" fmla="*/ 1683947 w 2457007"/>
                <a:gd name="connsiteY37" fmla="*/ 316921 h 2617208"/>
                <a:gd name="connsiteX38" fmla="*/ 1650609 w 2457007"/>
                <a:gd name="connsiteY38" fmla="*/ 312158 h 2617208"/>
                <a:gd name="connsiteX39" fmla="*/ 1622034 w 2457007"/>
                <a:gd name="connsiteY39" fmla="*/ 307396 h 2617208"/>
                <a:gd name="connsiteX40" fmla="*/ 1581553 w 2457007"/>
                <a:gd name="connsiteY40" fmla="*/ 290727 h 2617208"/>
                <a:gd name="connsiteX41" fmla="*/ 1552978 w 2457007"/>
                <a:gd name="connsiteY41" fmla="*/ 290727 h 2617208"/>
                <a:gd name="connsiteX42" fmla="*/ 1541072 w 2457007"/>
                <a:gd name="connsiteY42" fmla="*/ 274058 h 2617208"/>
                <a:gd name="connsiteX43" fmla="*/ 1526784 w 2457007"/>
                <a:gd name="connsiteY43" fmla="*/ 255008 h 2617208"/>
                <a:gd name="connsiteX44" fmla="*/ 1522021 w 2457007"/>
                <a:gd name="connsiteY44" fmla="*/ 228814 h 2617208"/>
                <a:gd name="connsiteX45" fmla="*/ 1533929 w 2457007"/>
                <a:gd name="connsiteY45" fmla="*/ 200240 h 2617208"/>
                <a:gd name="connsiteX46" fmla="*/ 1564884 w 2457007"/>
                <a:gd name="connsiteY46" fmla="*/ 174046 h 2617208"/>
                <a:gd name="connsiteX47" fmla="*/ 1557740 w 2457007"/>
                <a:gd name="connsiteY47" fmla="*/ 147852 h 2617208"/>
                <a:gd name="connsiteX48" fmla="*/ 1564884 w 2457007"/>
                <a:gd name="connsiteY48" fmla="*/ 116895 h 2617208"/>
                <a:gd name="connsiteX49" fmla="*/ 1583934 w 2457007"/>
                <a:gd name="connsiteY49" fmla="*/ 93083 h 2617208"/>
                <a:gd name="connsiteX50" fmla="*/ 1588697 w 2457007"/>
                <a:gd name="connsiteY50" fmla="*/ 78796 h 2617208"/>
                <a:gd name="connsiteX51" fmla="*/ 1579172 w 2457007"/>
                <a:gd name="connsiteY51" fmla="*/ 64508 h 2617208"/>
                <a:gd name="connsiteX52" fmla="*/ 1545834 w 2457007"/>
                <a:gd name="connsiteY52" fmla="*/ 38314 h 2617208"/>
                <a:gd name="connsiteX53" fmla="*/ 1522022 w 2457007"/>
                <a:gd name="connsiteY53" fmla="*/ 35933 h 2617208"/>
                <a:gd name="connsiteX54" fmla="*/ 1507734 w 2457007"/>
                <a:gd name="connsiteY54" fmla="*/ 214 h 2617208"/>
                <a:gd name="connsiteX55" fmla="*/ 1365652 w 2457007"/>
                <a:gd name="connsiteY55" fmla="*/ 51808 h 2617208"/>
                <a:gd name="connsiteX56" fmla="*/ 984654 w 2457007"/>
                <a:gd name="connsiteY56" fmla="*/ 270089 h 2617208"/>
                <a:gd name="connsiteX57" fmla="*/ 783834 w 2457007"/>
                <a:gd name="connsiteY57" fmla="*/ 316921 h 2617208"/>
                <a:gd name="connsiteX58" fmla="*/ 712397 w 2457007"/>
                <a:gd name="connsiteY58" fmla="*/ 345496 h 2617208"/>
                <a:gd name="connsiteX59" fmla="*/ 702872 w 2457007"/>
                <a:gd name="connsiteY59" fmla="*/ 374071 h 2617208"/>
                <a:gd name="connsiteX60" fmla="*/ 698109 w 2457007"/>
                <a:gd name="connsiteY60" fmla="*/ 388358 h 2617208"/>
                <a:gd name="connsiteX61" fmla="*/ 683822 w 2457007"/>
                <a:gd name="connsiteY61" fmla="*/ 419314 h 2617208"/>
                <a:gd name="connsiteX62" fmla="*/ 702872 w 2457007"/>
                <a:gd name="connsiteY62" fmla="*/ 445508 h 2617208"/>
                <a:gd name="connsiteX63" fmla="*/ 731447 w 2457007"/>
                <a:gd name="connsiteY63" fmla="*/ 455033 h 2617208"/>
                <a:gd name="connsiteX64" fmla="*/ 740972 w 2457007"/>
                <a:gd name="connsiteY64" fmla="*/ 469321 h 2617208"/>
                <a:gd name="connsiteX65" fmla="*/ 745734 w 2457007"/>
                <a:gd name="connsiteY65" fmla="*/ 483608 h 2617208"/>
                <a:gd name="connsiteX66" fmla="*/ 745734 w 2457007"/>
                <a:gd name="connsiteY66" fmla="*/ 495514 h 2617208"/>
                <a:gd name="connsiteX67" fmla="*/ 748115 w 2457007"/>
                <a:gd name="connsiteY67" fmla="*/ 516946 h 2617208"/>
                <a:gd name="connsiteX68" fmla="*/ 755259 w 2457007"/>
                <a:gd name="connsiteY68" fmla="*/ 535996 h 2617208"/>
                <a:gd name="connsiteX69" fmla="*/ 745734 w 2457007"/>
                <a:gd name="connsiteY69" fmla="*/ 564571 h 2617208"/>
                <a:gd name="connsiteX70" fmla="*/ 736209 w 2457007"/>
                <a:gd name="connsiteY70" fmla="*/ 578858 h 2617208"/>
                <a:gd name="connsiteX71" fmla="*/ 736209 w 2457007"/>
                <a:gd name="connsiteY71" fmla="*/ 650296 h 2617208"/>
                <a:gd name="connsiteX72" fmla="*/ 740972 w 2457007"/>
                <a:gd name="connsiteY72" fmla="*/ 664583 h 2617208"/>
                <a:gd name="connsiteX73" fmla="*/ 745734 w 2457007"/>
                <a:gd name="connsiteY73" fmla="*/ 683633 h 2617208"/>
                <a:gd name="connsiteX74" fmla="*/ 760022 w 2457007"/>
                <a:gd name="connsiteY74" fmla="*/ 731258 h 2617208"/>
                <a:gd name="connsiteX75" fmla="*/ 764784 w 2457007"/>
                <a:gd name="connsiteY75" fmla="*/ 745546 h 2617208"/>
                <a:gd name="connsiteX76" fmla="*/ 771928 w 2457007"/>
                <a:gd name="connsiteY76" fmla="*/ 790789 h 2617208"/>
                <a:gd name="connsiteX77" fmla="*/ 750497 w 2457007"/>
                <a:gd name="connsiteY77" fmla="*/ 812221 h 2617208"/>
                <a:gd name="connsiteX78" fmla="*/ 731447 w 2457007"/>
                <a:gd name="connsiteY78" fmla="*/ 816983 h 2617208"/>
                <a:gd name="connsiteX79" fmla="*/ 712397 w 2457007"/>
                <a:gd name="connsiteY79" fmla="*/ 824127 h 2617208"/>
                <a:gd name="connsiteX80" fmla="*/ 683822 w 2457007"/>
                <a:gd name="connsiteY80" fmla="*/ 843177 h 2617208"/>
                <a:gd name="connsiteX81" fmla="*/ 674297 w 2457007"/>
                <a:gd name="connsiteY81" fmla="*/ 859846 h 2617208"/>
                <a:gd name="connsiteX82" fmla="*/ 660009 w 2457007"/>
                <a:gd name="connsiteY82" fmla="*/ 869371 h 2617208"/>
                <a:gd name="connsiteX83" fmla="*/ 650484 w 2457007"/>
                <a:gd name="connsiteY83" fmla="*/ 883658 h 2617208"/>
                <a:gd name="connsiteX84" fmla="*/ 640959 w 2457007"/>
                <a:gd name="connsiteY84" fmla="*/ 964621 h 2617208"/>
                <a:gd name="connsiteX85" fmla="*/ 626672 w 2457007"/>
                <a:gd name="connsiteY85" fmla="*/ 997958 h 2617208"/>
                <a:gd name="connsiteX86" fmla="*/ 593334 w 2457007"/>
                <a:gd name="connsiteY86" fmla="*/ 1012246 h 2617208"/>
                <a:gd name="connsiteX87" fmla="*/ 588572 w 2457007"/>
                <a:gd name="connsiteY87" fmla="*/ 1026533 h 2617208"/>
                <a:gd name="connsiteX88" fmla="*/ 593334 w 2457007"/>
                <a:gd name="connsiteY88" fmla="*/ 1040821 h 2617208"/>
                <a:gd name="connsiteX89" fmla="*/ 579047 w 2457007"/>
                <a:gd name="connsiteY89" fmla="*/ 1055108 h 2617208"/>
                <a:gd name="connsiteX90" fmla="*/ 569521 w 2457007"/>
                <a:gd name="connsiteY90" fmla="*/ 1097971 h 2617208"/>
                <a:gd name="connsiteX91" fmla="*/ 552854 w 2457007"/>
                <a:gd name="connsiteY91" fmla="*/ 1128926 h 2617208"/>
                <a:gd name="connsiteX92" fmla="*/ 533803 w 2457007"/>
                <a:gd name="connsiteY92" fmla="*/ 1150358 h 2617208"/>
                <a:gd name="connsiteX93" fmla="*/ 519515 w 2457007"/>
                <a:gd name="connsiteY93" fmla="*/ 1178933 h 2617208"/>
                <a:gd name="connsiteX94" fmla="*/ 498084 w 2457007"/>
                <a:gd name="connsiteY94" fmla="*/ 1226558 h 2617208"/>
                <a:gd name="connsiteX95" fmla="*/ 493322 w 2457007"/>
                <a:gd name="connsiteY95" fmla="*/ 1240846 h 2617208"/>
                <a:gd name="connsiteX96" fmla="*/ 474272 w 2457007"/>
                <a:gd name="connsiteY96" fmla="*/ 1274183 h 2617208"/>
                <a:gd name="connsiteX97" fmla="*/ 464747 w 2457007"/>
                <a:gd name="connsiteY97" fmla="*/ 1293233 h 2617208"/>
                <a:gd name="connsiteX98" fmla="*/ 459984 w 2457007"/>
                <a:gd name="connsiteY98" fmla="*/ 1307521 h 2617208"/>
                <a:gd name="connsiteX99" fmla="*/ 450459 w 2457007"/>
                <a:gd name="connsiteY99" fmla="*/ 1321808 h 2617208"/>
                <a:gd name="connsiteX100" fmla="*/ 436172 w 2457007"/>
                <a:gd name="connsiteY100" fmla="*/ 1359908 h 2617208"/>
                <a:gd name="connsiteX101" fmla="*/ 412359 w 2457007"/>
                <a:gd name="connsiteY101" fmla="*/ 1402771 h 2617208"/>
                <a:gd name="connsiteX102" fmla="*/ 398072 w 2457007"/>
                <a:gd name="connsiteY102" fmla="*/ 1436109 h 2617208"/>
                <a:gd name="connsiteX103" fmla="*/ 393310 w 2457007"/>
                <a:gd name="connsiteY103" fmla="*/ 1464683 h 2617208"/>
                <a:gd name="connsiteX104" fmla="*/ 379022 w 2457007"/>
                <a:gd name="connsiteY104" fmla="*/ 1526596 h 2617208"/>
                <a:gd name="connsiteX105" fmla="*/ 374259 w 2457007"/>
                <a:gd name="connsiteY105" fmla="*/ 1564696 h 2617208"/>
                <a:gd name="connsiteX106" fmla="*/ 369497 w 2457007"/>
                <a:gd name="connsiteY106" fmla="*/ 1578983 h 2617208"/>
                <a:gd name="connsiteX107" fmla="*/ 357591 w 2457007"/>
                <a:gd name="connsiteY107" fmla="*/ 1614702 h 2617208"/>
                <a:gd name="connsiteX108" fmla="*/ 343303 w 2457007"/>
                <a:gd name="connsiteY108" fmla="*/ 1659946 h 2617208"/>
                <a:gd name="connsiteX109" fmla="*/ 336159 w 2457007"/>
                <a:gd name="connsiteY109" fmla="*/ 1683758 h 2617208"/>
                <a:gd name="connsiteX110" fmla="*/ 326634 w 2457007"/>
                <a:gd name="connsiteY110" fmla="*/ 1698046 h 2617208"/>
                <a:gd name="connsiteX111" fmla="*/ 321872 w 2457007"/>
                <a:gd name="connsiteY111" fmla="*/ 1712333 h 2617208"/>
                <a:gd name="connsiteX112" fmla="*/ 307584 w 2457007"/>
                <a:gd name="connsiteY112" fmla="*/ 1721858 h 2617208"/>
                <a:gd name="connsiteX113" fmla="*/ 293297 w 2457007"/>
                <a:gd name="connsiteY113" fmla="*/ 1750433 h 2617208"/>
                <a:gd name="connsiteX114" fmla="*/ 283772 w 2457007"/>
                <a:gd name="connsiteY114" fmla="*/ 1779008 h 2617208"/>
                <a:gd name="connsiteX115" fmla="*/ 267103 w 2457007"/>
                <a:gd name="connsiteY115" fmla="*/ 1809965 h 2617208"/>
                <a:gd name="connsiteX116" fmla="*/ 231384 w 2457007"/>
                <a:gd name="connsiteY116" fmla="*/ 1845683 h 2617208"/>
                <a:gd name="connsiteX117" fmla="*/ 207572 w 2457007"/>
                <a:gd name="connsiteY117" fmla="*/ 1869496 h 2617208"/>
                <a:gd name="connsiteX118" fmla="*/ 202809 w 2457007"/>
                <a:gd name="connsiteY118" fmla="*/ 1883783 h 2617208"/>
                <a:gd name="connsiteX119" fmla="*/ 174234 w 2457007"/>
                <a:gd name="connsiteY119" fmla="*/ 1902833 h 2617208"/>
                <a:gd name="connsiteX120" fmla="*/ 159947 w 2457007"/>
                <a:gd name="connsiteY120" fmla="*/ 1912358 h 2617208"/>
                <a:gd name="connsiteX121" fmla="*/ 131372 w 2457007"/>
                <a:gd name="connsiteY121" fmla="*/ 1940934 h 2617208"/>
                <a:gd name="connsiteX122" fmla="*/ 102797 w 2457007"/>
                <a:gd name="connsiteY122" fmla="*/ 1952839 h 2617208"/>
                <a:gd name="connsiteX123" fmla="*/ 78985 w 2457007"/>
                <a:gd name="connsiteY123" fmla="*/ 1964745 h 2617208"/>
                <a:gd name="connsiteX124" fmla="*/ 45647 w 2457007"/>
                <a:gd name="connsiteY124" fmla="*/ 1981414 h 2617208"/>
                <a:gd name="connsiteX125" fmla="*/ 24215 w 2457007"/>
                <a:gd name="connsiteY125" fmla="*/ 1986177 h 2617208"/>
                <a:gd name="connsiteX126" fmla="*/ 403 w 2457007"/>
                <a:gd name="connsiteY126" fmla="*/ 1995702 h 2617208"/>
                <a:gd name="connsiteX127" fmla="*/ 12309 w 2457007"/>
                <a:gd name="connsiteY127" fmla="*/ 2036183 h 2617208"/>
                <a:gd name="connsiteX128" fmla="*/ 43265 w 2457007"/>
                <a:gd name="connsiteY128" fmla="*/ 2062377 h 2617208"/>
                <a:gd name="connsiteX129" fmla="*/ 67079 w 2457007"/>
                <a:gd name="connsiteY129" fmla="*/ 2079046 h 2617208"/>
                <a:gd name="connsiteX130" fmla="*/ 90890 w 2457007"/>
                <a:gd name="connsiteY130" fmla="*/ 2083808 h 2617208"/>
                <a:gd name="connsiteX131" fmla="*/ 114703 w 2457007"/>
                <a:gd name="connsiteY131" fmla="*/ 2105239 h 2617208"/>
                <a:gd name="connsiteX132" fmla="*/ 119466 w 2457007"/>
                <a:gd name="connsiteY132" fmla="*/ 2133815 h 2617208"/>
                <a:gd name="connsiteX133" fmla="*/ 126609 w 2457007"/>
                <a:gd name="connsiteY133" fmla="*/ 2155246 h 2617208"/>
                <a:gd name="connsiteX134" fmla="*/ 121847 w 2457007"/>
                <a:gd name="connsiteY134" fmla="*/ 2193346 h 2617208"/>
                <a:gd name="connsiteX135" fmla="*/ 112322 w 2457007"/>
                <a:gd name="connsiteY135" fmla="*/ 2212396 h 2617208"/>
                <a:gd name="connsiteX136" fmla="*/ 100416 w 2457007"/>
                <a:gd name="connsiteY136" fmla="*/ 2231445 h 2617208"/>
                <a:gd name="connsiteX137" fmla="*/ 71841 w 2457007"/>
                <a:gd name="connsiteY137" fmla="*/ 2233827 h 2617208"/>
                <a:gd name="connsiteX138" fmla="*/ 50409 w 2457007"/>
                <a:gd name="connsiteY138" fmla="*/ 2260021 h 2617208"/>
                <a:gd name="connsiteX139" fmla="*/ 21834 w 2457007"/>
                <a:gd name="connsiteY139" fmla="*/ 2274308 h 2617208"/>
                <a:gd name="connsiteX140" fmla="*/ 31359 w 2457007"/>
                <a:gd name="connsiteY140" fmla="*/ 2298121 h 2617208"/>
                <a:gd name="connsiteX141" fmla="*/ 21834 w 2457007"/>
                <a:gd name="connsiteY141" fmla="*/ 2331458 h 2617208"/>
                <a:gd name="connsiteX142" fmla="*/ 12309 w 2457007"/>
                <a:gd name="connsiteY142" fmla="*/ 2345746 h 2617208"/>
                <a:gd name="connsiteX143" fmla="*/ 374259 w 2457007"/>
                <a:gd name="connsiteY143" fmla="*/ 2617208 h 2617208"/>
                <a:gd name="connsiteX144" fmla="*/ 702872 w 2457007"/>
                <a:gd name="connsiteY144" fmla="*/ 2474333 h 2617208"/>
                <a:gd name="connsiteX0" fmla="*/ 702872 w 2457007"/>
                <a:gd name="connsiteY0" fmla="*/ 2474333 h 2617208"/>
                <a:gd name="connsiteX1" fmla="*/ 1067997 w 2457007"/>
                <a:gd name="connsiteY1" fmla="*/ 2039358 h 2617208"/>
                <a:gd name="connsiteX2" fmla="*/ 1243416 w 2457007"/>
                <a:gd name="connsiteY2" fmla="*/ 1624227 h 2617208"/>
                <a:gd name="connsiteX3" fmla="*/ 1525990 w 2457007"/>
                <a:gd name="connsiteY3" fmla="*/ 1274184 h 2617208"/>
                <a:gd name="connsiteX4" fmla="*/ 2037959 w 2457007"/>
                <a:gd name="connsiteY4" fmla="*/ 936839 h 2617208"/>
                <a:gd name="connsiteX5" fmla="*/ 2457007 w 2457007"/>
                <a:gd name="connsiteY5" fmla="*/ 724137 h 2617208"/>
                <a:gd name="connsiteX6" fmla="*/ 2430812 w 2457007"/>
                <a:gd name="connsiteY6" fmla="*/ 697943 h 2617208"/>
                <a:gd name="connsiteX7" fmla="*/ 2409381 w 2457007"/>
                <a:gd name="connsiteY7" fmla="*/ 674131 h 2617208"/>
                <a:gd name="connsiteX8" fmla="*/ 2402237 w 2457007"/>
                <a:gd name="connsiteY8" fmla="*/ 650318 h 2617208"/>
                <a:gd name="connsiteX9" fmla="*/ 2373663 w 2457007"/>
                <a:gd name="connsiteY9" fmla="*/ 631267 h 2617208"/>
                <a:gd name="connsiteX10" fmla="*/ 2352232 w 2457007"/>
                <a:gd name="connsiteY10" fmla="*/ 602693 h 2617208"/>
                <a:gd name="connsiteX11" fmla="*/ 2345088 w 2457007"/>
                <a:gd name="connsiteY11" fmla="*/ 552687 h 2617208"/>
                <a:gd name="connsiteX12" fmla="*/ 2307834 w 2457007"/>
                <a:gd name="connsiteY12" fmla="*/ 531233 h 2617208"/>
                <a:gd name="connsiteX13" fmla="*/ 2264972 w 2457007"/>
                <a:gd name="connsiteY13" fmla="*/ 512183 h 2617208"/>
                <a:gd name="connsiteX14" fmla="*/ 2241159 w 2457007"/>
                <a:gd name="connsiteY14" fmla="*/ 485990 h 2617208"/>
                <a:gd name="connsiteX15" fmla="*/ 2231634 w 2457007"/>
                <a:gd name="connsiteY15" fmla="*/ 464558 h 2617208"/>
                <a:gd name="connsiteX16" fmla="*/ 2212584 w 2457007"/>
                <a:gd name="connsiteY16" fmla="*/ 455033 h 2617208"/>
                <a:gd name="connsiteX17" fmla="*/ 2198297 w 2457007"/>
                <a:gd name="connsiteY17" fmla="*/ 445508 h 2617208"/>
                <a:gd name="connsiteX18" fmla="*/ 2179247 w 2457007"/>
                <a:gd name="connsiteY18" fmla="*/ 450271 h 2617208"/>
                <a:gd name="connsiteX19" fmla="*/ 2155434 w 2457007"/>
                <a:gd name="connsiteY19" fmla="*/ 426458 h 2617208"/>
                <a:gd name="connsiteX20" fmla="*/ 2136384 w 2457007"/>
                <a:gd name="connsiteY20" fmla="*/ 397883 h 2617208"/>
                <a:gd name="connsiteX21" fmla="*/ 2126859 w 2457007"/>
                <a:gd name="connsiteY21" fmla="*/ 369308 h 2617208"/>
                <a:gd name="connsiteX22" fmla="*/ 2103047 w 2457007"/>
                <a:gd name="connsiteY22" fmla="*/ 369308 h 2617208"/>
                <a:gd name="connsiteX23" fmla="*/ 2088759 w 2457007"/>
                <a:gd name="connsiteY23" fmla="*/ 355021 h 2617208"/>
                <a:gd name="connsiteX24" fmla="*/ 2050660 w 2457007"/>
                <a:gd name="connsiteY24" fmla="*/ 347877 h 2617208"/>
                <a:gd name="connsiteX25" fmla="*/ 2007797 w 2457007"/>
                <a:gd name="connsiteY25" fmla="*/ 335971 h 2617208"/>
                <a:gd name="connsiteX26" fmla="*/ 1976841 w 2457007"/>
                <a:gd name="connsiteY26" fmla="*/ 333589 h 2617208"/>
                <a:gd name="connsiteX27" fmla="*/ 1948266 w 2457007"/>
                <a:gd name="connsiteY27" fmla="*/ 328827 h 2617208"/>
                <a:gd name="connsiteX28" fmla="*/ 1926834 w 2457007"/>
                <a:gd name="connsiteY28" fmla="*/ 312158 h 2617208"/>
                <a:gd name="connsiteX29" fmla="*/ 1912547 w 2457007"/>
                <a:gd name="connsiteY29" fmla="*/ 316921 h 2617208"/>
                <a:gd name="connsiteX30" fmla="*/ 1841109 w 2457007"/>
                <a:gd name="connsiteY30" fmla="*/ 302633 h 2617208"/>
                <a:gd name="connsiteX31" fmla="*/ 1812534 w 2457007"/>
                <a:gd name="connsiteY31" fmla="*/ 293108 h 2617208"/>
                <a:gd name="connsiteX32" fmla="*/ 1798247 w 2457007"/>
                <a:gd name="connsiteY32" fmla="*/ 288346 h 2617208"/>
                <a:gd name="connsiteX33" fmla="*/ 1783959 w 2457007"/>
                <a:gd name="connsiteY33" fmla="*/ 297871 h 2617208"/>
                <a:gd name="connsiteX34" fmla="*/ 1769672 w 2457007"/>
                <a:gd name="connsiteY34" fmla="*/ 302633 h 2617208"/>
                <a:gd name="connsiteX35" fmla="*/ 1741097 w 2457007"/>
                <a:gd name="connsiteY35" fmla="*/ 331208 h 2617208"/>
                <a:gd name="connsiteX36" fmla="*/ 1717284 w 2457007"/>
                <a:gd name="connsiteY36" fmla="*/ 326446 h 2617208"/>
                <a:gd name="connsiteX37" fmla="*/ 1683947 w 2457007"/>
                <a:gd name="connsiteY37" fmla="*/ 316921 h 2617208"/>
                <a:gd name="connsiteX38" fmla="*/ 1650609 w 2457007"/>
                <a:gd name="connsiteY38" fmla="*/ 312158 h 2617208"/>
                <a:gd name="connsiteX39" fmla="*/ 1622034 w 2457007"/>
                <a:gd name="connsiteY39" fmla="*/ 307396 h 2617208"/>
                <a:gd name="connsiteX40" fmla="*/ 1581553 w 2457007"/>
                <a:gd name="connsiteY40" fmla="*/ 290727 h 2617208"/>
                <a:gd name="connsiteX41" fmla="*/ 1552978 w 2457007"/>
                <a:gd name="connsiteY41" fmla="*/ 290727 h 2617208"/>
                <a:gd name="connsiteX42" fmla="*/ 1541072 w 2457007"/>
                <a:gd name="connsiteY42" fmla="*/ 274058 h 2617208"/>
                <a:gd name="connsiteX43" fmla="*/ 1526784 w 2457007"/>
                <a:gd name="connsiteY43" fmla="*/ 255008 h 2617208"/>
                <a:gd name="connsiteX44" fmla="*/ 1522021 w 2457007"/>
                <a:gd name="connsiteY44" fmla="*/ 228814 h 2617208"/>
                <a:gd name="connsiteX45" fmla="*/ 1533929 w 2457007"/>
                <a:gd name="connsiteY45" fmla="*/ 200240 h 2617208"/>
                <a:gd name="connsiteX46" fmla="*/ 1564884 w 2457007"/>
                <a:gd name="connsiteY46" fmla="*/ 174046 h 2617208"/>
                <a:gd name="connsiteX47" fmla="*/ 1557740 w 2457007"/>
                <a:gd name="connsiteY47" fmla="*/ 147852 h 2617208"/>
                <a:gd name="connsiteX48" fmla="*/ 1564884 w 2457007"/>
                <a:gd name="connsiteY48" fmla="*/ 116895 h 2617208"/>
                <a:gd name="connsiteX49" fmla="*/ 1583934 w 2457007"/>
                <a:gd name="connsiteY49" fmla="*/ 93083 h 2617208"/>
                <a:gd name="connsiteX50" fmla="*/ 1588697 w 2457007"/>
                <a:gd name="connsiteY50" fmla="*/ 78796 h 2617208"/>
                <a:gd name="connsiteX51" fmla="*/ 1579172 w 2457007"/>
                <a:gd name="connsiteY51" fmla="*/ 64508 h 2617208"/>
                <a:gd name="connsiteX52" fmla="*/ 1545834 w 2457007"/>
                <a:gd name="connsiteY52" fmla="*/ 38314 h 2617208"/>
                <a:gd name="connsiteX53" fmla="*/ 1522022 w 2457007"/>
                <a:gd name="connsiteY53" fmla="*/ 35933 h 2617208"/>
                <a:gd name="connsiteX54" fmla="*/ 1507734 w 2457007"/>
                <a:gd name="connsiteY54" fmla="*/ 214 h 2617208"/>
                <a:gd name="connsiteX55" fmla="*/ 1365652 w 2457007"/>
                <a:gd name="connsiteY55" fmla="*/ 51808 h 2617208"/>
                <a:gd name="connsiteX56" fmla="*/ 984654 w 2457007"/>
                <a:gd name="connsiteY56" fmla="*/ 270089 h 2617208"/>
                <a:gd name="connsiteX57" fmla="*/ 783834 w 2457007"/>
                <a:gd name="connsiteY57" fmla="*/ 316921 h 2617208"/>
                <a:gd name="connsiteX58" fmla="*/ 712397 w 2457007"/>
                <a:gd name="connsiteY58" fmla="*/ 345496 h 2617208"/>
                <a:gd name="connsiteX59" fmla="*/ 702872 w 2457007"/>
                <a:gd name="connsiteY59" fmla="*/ 374071 h 2617208"/>
                <a:gd name="connsiteX60" fmla="*/ 698109 w 2457007"/>
                <a:gd name="connsiteY60" fmla="*/ 388358 h 2617208"/>
                <a:gd name="connsiteX61" fmla="*/ 683822 w 2457007"/>
                <a:gd name="connsiteY61" fmla="*/ 419314 h 2617208"/>
                <a:gd name="connsiteX62" fmla="*/ 702872 w 2457007"/>
                <a:gd name="connsiteY62" fmla="*/ 445508 h 2617208"/>
                <a:gd name="connsiteX63" fmla="*/ 731447 w 2457007"/>
                <a:gd name="connsiteY63" fmla="*/ 455033 h 2617208"/>
                <a:gd name="connsiteX64" fmla="*/ 740972 w 2457007"/>
                <a:gd name="connsiteY64" fmla="*/ 469321 h 2617208"/>
                <a:gd name="connsiteX65" fmla="*/ 745734 w 2457007"/>
                <a:gd name="connsiteY65" fmla="*/ 483608 h 2617208"/>
                <a:gd name="connsiteX66" fmla="*/ 745734 w 2457007"/>
                <a:gd name="connsiteY66" fmla="*/ 495514 h 2617208"/>
                <a:gd name="connsiteX67" fmla="*/ 748115 w 2457007"/>
                <a:gd name="connsiteY67" fmla="*/ 516946 h 2617208"/>
                <a:gd name="connsiteX68" fmla="*/ 755259 w 2457007"/>
                <a:gd name="connsiteY68" fmla="*/ 535996 h 2617208"/>
                <a:gd name="connsiteX69" fmla="*/ 745734 w 2457007"/>
                <a:gd name="connsiteY69" fmla="*/ 564571 h 2617208"/>
                <a:gd name="connsiteX70" fmla="*/ 736209 w 2457007"/>
                <a:gd name="connsiteY70" fmla="*/ 578858 h 2617208"/>
                <a:gd name="connsiteX71" fmla="*/ 736209 w 2457007"/>
                <a:gd name="connsiteY71" fmla="*/ 650296 h 2617208"/>
                <a:gd name="connsiteX72" fmla="*/ 740972 w 2457007"/>
                <a:gd name="connsiteY72" fmla="*/ 664583 h 2617208"/>
                <a:gd name="connsiteX73" fmla="*/ 745734 w 2457007"/>
                <a:gd name="connsiteY73" fmla="*/ 683633 h 2617208"/>
                <a:gd name="connsiteX74" fmla="*/ 760022 w 2457007"/>
                <a:gd name="connsiteY74" fmla="*/ 731258 h 2617208"/>
                <a:gd name="connsiteX75" fmla="*/ 764784 w 2457007"/>
                <a:gd name="connsiteY75" fmla="*/ 745546 h 2617208"/>
                <a:gd name="connsiteX76" fmla="*/ 771928 w 2457007"/>
                <a:gd name="connsiteY76" fmla="*/ 790789 h 2617208"/>
                <a:gd name="connsiteX77" fmla="*/ 750497 w 2457007"/>
                <a:gd name="connsiteY77" fmla="*/ 812221 h 2617208"/>
                <a:gd name="connsiteX78" fmla="*/ 731447 w 2457007"/>
                <a:gd name="connsiteY78" fmla="*/ 816983 h 2617208"/>
                <a:gd name="connsiteX79" fmla="*/ 712397 w 2457007"/>
                <a:gd name="connsiteY79" fmla="*/ 824127 h 2617208"/>
                <a:gd name="connsiteX80" fmla="*/ 683822 w 2457007"/>
                <a:gd name="connsiteY80" fmla="*/ 843177 h 2617208"/>
                <a:gd name="connsiteX81" fmla="*/ 674297 w 2457007"/>
                <a:gd name="connsiteY81" fmla="*/ 859846 h 2617208"/>
                <a:gd name="connsiteX82" fmla="*/ 660009 w 2457007"/>
                <a:gd name="connsiteY82" fmla="*/ 869371 h 2617208"/>
                <a:gd name="connsiteX83" fmla="*/ 650484 w 2457007"/>
                <a:gd name="connsiteY83" fmla="*/ 883658 h 2617208"/>
                <a:gd name="connsiteX84" fmla="*/ 640959 w 2457007"/>
                <a:gd name="connsiteY84" fmla="*/ 964621 h 2617208"/>
                <a:gd name="connsiteX85" fmla="*/ 626672 w 2457007"/>
                <a:gd name="connsiteY85" fmla="*/ 997958 h 2617208"/>
                <a:gd name="connsiteX86" fmla="*/ 593334 w 2457007"/>
                <a:gd name="connsiteY86" fmla="*/ 1012246 h 2617208"/>
                <a:gd name="connsiteX87" fmla="*/ 588572 w 2457007"/>
                <a:gd name="connsiteY87" fmla="*/ 1026533 h 2617208"/>
                <a:gd name="connsiteX88" fmla="*/ 593334 w 2457007"/>
                <a:gd name="connsiteY88" fmla="*/ 1040821 h 2617208"/>
                <a:gd name="connsiteX89" fmla="*/ 579047 w 2457007"/>
                <a:gd name="connsiteY89" fmla="*/ 1055108 h 2617208"/>
                <a:gd name="connsiteX90" fmla="*/ 569521 w 2457007"/>
                <a:gd name="connsiteY90" fmla="*/ 1097971 h 2617208"/>
                <a:gd name="connsiteX91" fmla="*/ 552854 w 2457007"/>
                <a:gd name="connsiteY91" fmla="*/ 1128926 h 2617208"/>
                <a:gd name="connsiteX92" fmla="*/ 533803 w 2457007"/>
                <a:gd name="connsiteY92" fmla="*/ 1150358 h 2617208"/>
                <a:gd name="connsiteX93" fmla="*/ 519515 w 2457007"/>
                <a:gd name="connsiteY93" fmla="*/ 1178933 h 2617208"/>
                <a:gd name="connsiteX94" fmla="*/ 498084 w 2457007"/>
                <a:gd name="connsiteY94" fmla="*/ 1226558 h 2617208"/>
                <a:gd name="connsiteX95" fmla="*/ 493322 w 2457007"/>
                <a:gd name="connsiteY95" fmla="*/ 1240846 h 2617208"/>
                <a:gd name="connsiteX96" fmla="*/ 474272 w 2457007"/>
                <a:gd name="connsiteY96" fmla="*/ 1274183 h 2617208"/>
                <a:gd name="connsiteX97" fmla="*/ 464747 w 2457007"/>
                <a:gd name="connsiteY97" fmla="*/ 1293233 h 2617208"/>
                <a:gd name="connsiteX98" fmla="*/ 459984 w 2457007"/>
                <a:gd name="connsiteY98" fmla="*/ 1307521 h 2617208"/>
                <a:gd name="connsiteX99" fmla="*/ 450459 w 2457007"/>
                <a:gd name="connsiteY99" fmla="*/ 1321808 h 2617208"/>
                <a:gd name="connsiteX100" fmla="*/ 436172 w 2457007"/>
                <a:gd name="connsiteY100" fmla="*/ 1359908 h 2617208"/>
                <a:gd name="connsiteX101" fmla="*/ 412359 w 2457007"/>
                <a:gd name="connsiteY101" fmla="*/ 1402771 h 2617208"/>
                <a:gd name="connsiteX102" fmla="*/ 398072 w 2457007"/>
                <a:gd name="connsiteY102" fmla="*/ 1436109 h 2617208"/>
                <a:gd name="connsiteX103" fmla="*/ 393310 w 2457007"/>
                <a:gd name="connsiteY103" fmla="*/ 1464683 h 2617208"/>
                <a:gd name="connsiteX104" fmla="*/ 379022 w 2457007"/>
                <a:gd name="connsiteY104" fmla="*/ 1526596 h 2617208"/>
                <a:gd name="connsiteX105" fmla="*/ 374259 w 2457007"/>
                <a:gd name="connsiteY105" fmla="*/ 1564696 h 2617208"/>
                <a:gd name="connsiteX106" fmla="*/ 369497 w 2457007"/>
                <a:gd name="connsiteY106" fmla="*/ 1578983 h 2617208"/>
                <a:gd name="connsiteX107" fmla="*/ 357591 w 2457007"/>
                <a:gd name="connsiteY107" fmla="*/ 1614702 h 2617208"/>
                <a:gd name="connsiteX108" fmla="*/ 343303 w 2457007"/>
                <a:gd name="connsiteY108" fmla="*/ 1659946 h 2617208"/>
                <a:gd name="connsiteX109" fmla="*/ 336159 w 2457007"/>
                <a:gd name="connsiteY109" fmla="*/ 1683758 h 2617208"/>
                <a:gd name="connsiteX110" fmla="*/ 326634 w 2457007"/>
                <a:gd name="connsiteY110" fmla="*/ 1698046 h 2617208"/>
                <a:gd name="connsiteX111" fmla="*/ 321872 w 2457007"/>
                <a:gd name="connsiteY111" fmla="*/ 1712333 h 2617208"/>
                <a:gd name="connsiteX112" fmla="*/ 307584 w 2457007"/>
                <a:gd name="connsiteY112" fmla="*/ 1721858 h 2617208"/>
                <a:gd name="connsiteX113" fmla="*/ 293297 w 2457007"/>
                <a:gd name="connsiteY113" fmla="*/ 1750433 h 2617208"/>
                <a:gd name="connsiteX114" fmla="*/ 283772 w 2457007"/>
                <a:gd name="connsiteY114" fmla="*/ 1779008 h 2617208"/>
                <a:gd name="connsiteX115" fmla="*/ 267103 w 2457007"/>
                <a:gd name="connsiteY115" fmla="*/ 1809965 h 2617208"/>
                <a:gd name="connsiteX116" fmla="*/ 231384 w 2457007"/>
                <a:gd name="connsiteY116" fmla="*/ 1845683 h 2617208"/>
                <a:gd name="connsiteX117" fmla="*/ 207572 w 2457007"/>
                <a:gd name="connsiteY117" fmla="*/ 1869496 h 2617208"/>
                <a:gd name="connsiteX118" fmla="*/ 202809 w 2457007"/>
                <a:gd name="connsiteY118" fmla="*/ 1883783 h 2617208"/>
                <a:gd name="connsiteX119" fmla="*/ 174234 w 2457007"/>
                <a:gd name="connsiteY119" fmla="*/ 1902833 h 2617208"/>
                <a:gd name="connsiteX120" fmla="*/ 159947 w 2457007"/>
                <a:gd name="connsiteY120" fmla="*/ 1912358 h 2617208"/>
                <a:gd name="connsiteX121" fmla="*/ 131372 w 2457007"/>
                <a:gd name="connsiteY121" fmla="*/ 1940934 h 2617208"/>
                <a:gd name="connsiteX122" fmla="*/ 102797 w 2457007"/>
                <a:gd name="connsiteY122" fmla="*/ 1952839 h 2617208"/>
                <a:gd name="connsiteX123" fmla="*/ 78985 w 2457007"/>
                <a:gd name="connsiteY123" fmla="*/ 1964745 h 2617208"/>
                <a:gd name="connsiteX124" fmla="*/ 45647 w 2457007"/>
                <a:gd name="connsiteY124" fmla="*/ 1981414 h 2617208"/>
                <a:gd name="connsiteX125" fmla="*/ 24215 w 2457007"/>
                <a:gd name="connsiteY125" fmla="*/ 1986177 h 2617208"/>
                <a:gd name="connsiteX126" fmla="*/ 403 w 2457007"/>
                <a:gd name="connsiteY126" fmla="*/ 1995702 h 2617208"/>
                <a:gd name="connsiteX127" fmla="*/ 12309 w 2457007"/>
                <a:gd name="connsiteY127" fmla="*/ 2036183 h 2617208"/>
                <a:gd name="connsiteX128" fmla="*/ 43265 w 2457007"/>
                <a:gd name="connsiteY128" fmla="*/ 2062377 h 2617208"/>
                <a:gd name="connsiteX129" fmla="*/ 67079 w 2457007"/>
                <a:gd name="connsiteY129" fmla="*/ 2079046 h 2617208"/>
                <a:gd name="connsiteX130" fmla="*/ 90890 w 2457007"/>
                <a:gd name="connsiteY130" fmla="*/ 2083808 h 2617208"/>
                <a:gd name="connsiteX131" fmla="*/ 114703 w 2457007"/>
                <a:gd name="connsiteY131" fmla="*/ 2105239 h 2617208"/>
                <a:gd name="connsiteX132" fmla="*/ 119466 w 2457007"/>
                <a:gd name="connsiteY132" fmla="*/ 2133815 h 2617208"/>
                <a:gd name="connsiteX133" fmla="*/ 126609 w 2457007"/>
                <a:gd name="connsiteY133" fmla="*/ 2155246 h 2617208"/>
                <a:gd name="connsiteX134" fmla="*/ 121847 w 2457007"/>
                <a:gd name="connsiteY134" fmla="*/ 2193346 h 2617208"/>
                <a:gd name="connsiteX135" fmla="*/ 112322 w 2457007"/>
                <a:gd name="connsiteY135" fmla="*/ 2212396 h 2617208"/>
                <a:gd name="connsiteX136" fmla="*/ 100416 w 2457007"/>
                <a:gd name="connsiteY136" fmla="*/ 2231445 h 2617208"/>
                <a:gd name="connsiteX137" fmla="*/ 71841 w 2457007"/>
                <a:gd name="connsiteY137" fmla="*/ 2233827 h 2617208"/>
                <a:gd name="connsiteX138" fmla="*/ 50409 w 2457007"/>
                <a:gd name="connsiteY138" fmla="*/ 2260021 h 2617208"/>
                <a:gd name="connsiteX139" fmla="*/ 21834 w 2457007"/>
                <a:gd name="connsiteY139" fmla="*/ 2274308 h 2617208"/>
                <a:gd name="connsiteX140" fmla="*/ 31359 w 2457007"/>
                <a:gd name="connsiteY140" fmla="*/ 2298121 h 2617208"/>
                <a:gd name="connsiteX141" fmla="*/ 21834 w 2457007"/>
                <a:gd name="connsiteY141" fmla="*/ 2331458 h 2617208"/>
                <a:gd name="connsiteX142" fmla="*/ 12309 w 2457007"/>
                <a:gd name="connsiteY142" fmla="*/ 2345746 h 2617208"/>
                <a:gd name="connsiteX143" fmla="*/ 374259 w 2457007"/>
                <a:gd name="connsiteY143" fmla="*/ 2617208 h 2617208"/>
                <a:gd name="connsiteX144" fmla="*/ 702872 w 2457007"/>
                <a:gd name="connsiteY144" fmla="*/ 2474333 h 2617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457007" h="2617208">
                  <a:moveTo>
                    <a:pt x="702872" y="2474333"/>
                  </a:moveTo>
                  <a:cubicBezTo>
                    <a:pt x="787009" y="2420358"/>
                    <a:pt x="1006481" y="2212792"/>
                    <a:pt x="1067997" y="2039358"/>
                  </a:cubicBezTo>
                  <a:cubicBezTo>
                    <a:pt x="1129513" y="1865924"/>
                    <a:pt x="1167084" y="1751756"/>
                    <a:pt x="1243416" y="1624227"/>
                  </a:cubicBezTo>
                  <a:cubicBezTo>
                    <a:pt x="1319748" y="1496698"/>
                    <a:pt x="1372628" y="1384587"/>
                    <a:pt x="1525990" y="1274184"/>
                  </a:cubicBezTo>
                  <a:cubicBezTo>
                    <a:pt x="1592667" y="1207511"/>
                    <a:pt x="1882790" y="1028514"/>
                    <a:pt x="2037959" y="936839"/>
                  </a:cubicBezTo>
                  <a:cubicBezTo>
                    <a:pt x="2193129" y="845165"/>
                    <a:pt x="2378832" y="773081"/>
                    <a:pt x="2457007" y="724137"/>
                  </a:cubicBezTo>
                  <a:cubicBezTo>
                    <a:pt x="2437550" y="670430"/>
                    <a:pt x="2420890" y="709849"/>
                    <a:pt x="2430812" y="697943"/>
                  </a:cubicBezTo>
                  <a:cubicBezTo>
                    <a:pt x="2440734" y="686037"/>
                    <a:pt x="2397872" y="689212"/>
                    <a:pt x="2409381" y="674131"/>
                  </a:cubicBezTo>
                  <a:cubicBezTo>
                    <a:pt x="2420890" y="659050"/>
                    <a:pt x="2397871" y="666193"/>
                    <a:pt x="2402237" y="650318"/>
                  </a:cubicBezTo>
                  <a:cubicBezTo>
                    <a:pt x="2406603" y="634443"/>
                    <a:pt x="2370885" y="652698"/>
                    <a:pt x="2373663" y="631267"/>
                  </a:cubicBezTo>
                  <a:cubicBezTo>
                    <a:pt x="2376441" y="609836"/>
                    <a:pt x="2347470" y="629283"/>
                    <a:pt x="2352232" y="602693"/>
                  </a:cubicBezTo>
                  <a:cubicBezTo>
                    <a:pt x="2356994" y="576103"/>
                    <a:pt x="2347725" y="574122"/>
                    <a:pt x="2345088" y="552687"/>
                  </a:cubicBezTo>
                  <a:cubicBezTo>
                    <a:pt x="2309502" y="526890"/>
                    <a:pt x="2321187" y="537984"/>
                    <a:pt x="2307834" y="531233"/>
                  </a:cubicBezTo>
                  <a:cubicBezTo>
                    <a:pt x="2294481" y="524482"/>
                    <a:pt x="2287613" y="527277"/>
                    <a:pt x="2264972" y="512183"/>
                  </a:cubicBezTo>
                  <a:cubicBezTo>
                    <a:pt x="2247346" y="476931"/>
                    <a:pt x="2265295" y="514953"/>
                    <a:pt x="2241159" y="485990"/>
                  </a:cubicBezTo>
                  <a:cubicBezTo>
                    <a:pt x="2237495" y="481593"/>
                    <a:pt x="2236396" y="469717"/>
                    <a:pt x="2231634" y="464558"/>
                  </a:cubicBezTo>
                  <a:cubicBezTo>
                    <a:pt x="2226872" y="459399"/>
                    <a:pt x="2218748" y="458555"/>
                    <a:pt x="2212584" y="455033"/>
                  </a:cubicBezTo>
                  <a:cubicBezTo>
                    <a:pt x="2207614" y="452193"/>
                    <a:pt x="2203059" y="448683"/>
                    <a:pt x="2198297" y="445508"/>
                  </a:cubicBezTo>
                  <a:cubicBezTo>
                    <a:pt x="2191947" y="447096"/>
                    <a:pt x="2186391" y="453446"/>
                    <a:pt x="2179247" y="450271"/>
                  </a:cubicBezTo>
                  <a:cubicBezTo>
                    <a:pt x="2172103" y="447096"/>
                    <a:pt x="2162578" y="435189"/>
                    <a:pt x="2155434" y="426458"/>
                  </a:cubicBezTo>
                  <a:cubicBezTo>
                    <a:pt x="2148290" y="417727"/>
                    <a:pt x="2141147" y="407408"/>
                    <a:pt x="2136384" y="397883"/>
                  </a:cubicBezTo>
                  <a:cubicBezTo>
                    <a:pt x="2131621" y="388358"/>
                    <a:pt x="2131829" y="373568"/>
                    <a:pt x="2126859" y="369308"/>
                  </a:cubicBezTo>
                  <a:cubicBezTo>
                    <a:pt x="2119236" y="362774"/>
                    <a:pt x="2109397" y="371689"/>
                    <a:pt x="2103047" y="369308"/>
                  </a:cubicBezTo>
                  <a:cubicBezTo>
                    <a:pt x="2096697" y="366927"/>
                    <a:pt x="2097490" y="358593"/>
                    <a:pt x="2088759" y="355021"/>
                  </a:cubicBezTo>
                  <a:cubicBezTo>
                    <a:pt x="2080028" y="351449"/>
                    <a:pt x="2064154" y="351052"/>
                    <a:pt x="2050660" y="347877"/>
                  </a:cubicBezTo>
                  <a:cubicBezTo>
                    <a:pt x="2037166" y="344702"/>
                    <a:pt x="2020100" y="338749"/>
                    <a:pt x="2007797" y="335971"/>
                  </a:cubicBezTo>
                  <a:cubicBezTo>
                    <a:pt x="1993509" y="331208"/>
                    <a:pt x="1986763" y="334780"/>
                    <a:pt x="1976841" y="333589"/>
                  </a:cubicBezTo>
                  <a:cubicBezTo>
                    <a:pt x="1966919" y="332398"/>
                    <a:pt x="1956601" y="332399"/>
                    <a:pt x="1948266" y="328827"/>
                  </a:cubicBezTo>
                  <a:cubicBezTo>
                    <a:pt x="1939932" y="325255"/>
                    <a:pt x="1932787" y="314142"/>
                    <a:pt x="1926834" y="312158"/>
                  </a:cubicBezTo>
                  <a:cubicBezTo>
                    <a:pt x="1920881" y="310174"/>
                    <a:pt x="1919052" y="317644"/>
                    <a:pt x="1912547" y="316921"/>
                  </a:cubicBezTo>
                  <a:cubicBezTo>
                    <a:pt x="1890402" y="314460"/>
                    <a:pt x="1863334" y="304221"/>
                    <a:pt x="1841109" y="302633"/>
                  </a:cubicBezTo>
                  <a:lnTo>
                    <a:pt x="1812534" y="293108"/>
                  </a:lnTo>
                  <a:lnTo>
                    <a:pt x="1798247" y="288346"/>
                  </a:lnTo>
                  <a:cubicBezTo>
                    <a:pt x="1793484" y="291521"/>
                    <a:pt x="1789079" y="295311"/>
                    <a:pt x="1783959" y="297871"/>
                  </a:cubicBezTo>
                  <a:cubicBezTo>
                    <a:pt x="1779469" y="300116"/>
                    <a:pt x="1773222" y="299083"/>
                    <a:pt x="1769672" y="302633"/>
                  </a:cubicBezTo>
                  <a:cubicBezTo>
                    <a:pt x="1735932" y="336373"/>
                    <a:pt x="1773314" y="320470"/>
                    <a:pt x="1741097" y="331208"/>
                  </a:cubicBezTo>
                  <a:cubicBezTo>
                    <a:pt x="1733159" y="329621"/>
                    <a:pt x="1725137" y="328409"/>
                    <a:pt x="1717284" y="326446"/>
                  </a:cubicBezTo>
                  <a:cubicBezTo>
                    <a:pt x="1690062" y="319640"/>
                    <a:pt x="1716637" y="322865"/>
                    <a:pt x="1683947" y="316921"/>
                  </a:cubicBezTo>
                  <a:cubicBezTo>
                    <a:pt x="1672903" y="314913"/>
                    <a:pt x="1661704" y="313865"/>
                    <a:pt x="1650609" y="312158"/>
                  </a:cubicBezTo>
                  <a:cubicBezTo>
                    <a:pt x="1641065" y="310690"/>
                    <a:pt x="1633543" y="310968"/>
                    <a:pt x="1622034" y="307396"/>
                  </a:cubicBezTo>
                  <a:cubicBezTo>
                    <a:pt x="1610525" y="303824"/>
                    <a:pt x="1593062" y="293505"/>
                    <a:pt x="1581553" y="290727"/>
                  </a:cubicBezTo>
                  <a:cubicBezTo>
                    <a:pt x="1570044" y="287949"/>
                    <a:pt x="1559725" y="293505"/>
                    <a:pt x="1552978" y="290727"/>
                  </a:cubicBezTo>
                  <a:cubicBezTo>
                    <a:pt x="1546231" y="287949"/>
                    <a:pt x="1545834" y="275645"/>
                    <a:pt x="1541072" y="274058"/>
                  </a:cubicBezTo>
                  <a:cubicBezTo>
                    <a:pt x="1539484" y="262945"/>
                    <a:pt x="1529959" y="262549"/>
                    <a:pt x="1526784" y="255008"/>
                  </a:cubicBezTo>
                  <a:cubicBezTo>
                    <a:pt x="1523609" y="247467"/>
                    <a:pt x="1520830" y="237942"/>
                    <a:pt x="1522021" y="228814"/>
                  </a:cubicBezTo>
                  <a:cubicBezTo>
                    <a:pt x="1523212" y="219686"/>
                    <a:pt x="1525991" y="206590"/>
                    <a:pt x="1533929" y="200240"/>
                  </a:cubicBezTo>
                  <a:cubicBezTo>
                    <a:pt x="1549255" y="154260"/>
                    <a:pt x="1560916" y="182777"/>
                    <a:pt x="1564884" y="174046"/>
                  </a:cubicBezTo>
                  <a:cubicBezTo>
                    <a:pt x="1568852" y="165315"/>
                    <a:pt x="1557740" y="157377"/>
                    <a:pt x="1557740" y="147852"/>
                  </a:cubicBezTo>
                  <a:cubicBezTo>
                    <a:pt x="1557740" y="138327"/>
                    <a:pt x="1560518" y="126023"/>
                    <a:pt x="1564884" y="116895"/>
                  </a:cubicBezTo>
                  <a:cubicBezTo>
                    <a:pt x="1569250" y="107767"/>
                    <a:pt x="1579965" y="99433"/>
                    <a:pt x="1583934" y="93083"/>
                  </a:cubicBezTo>
                  <a:cubicBezTo>
                    <a:pt x="1587903" y="86733"/>
                    <a:pt x="1589522" y="83748"/>
                    <a:pt x="1588697" y="78796"/>
                  </a:cubicBezTo>
                  <a:cubicBezTo>
                    <a:pt x="1587756" y="73150"/>
                    <a:pt x="1586316" y="71255"/>
                    <a:pt x="1579172" y="64508"/>
                  </a:cubicBezTo>
                  <a:cubicBezTo>
                    <a:pt x="1572028" y="57761"/>
                    <a:pt x="1574128" y="57177"/>
                    <a:pt x="1545834" y="38314"/>
                  </a:cubicBezTo>
                  <a:lnTo>
                    <a:pt x="1522022" y="35933"/>
                  </a:lnTo>
                  <a:cubicBezTo>
                    <a:pt x="1520434" y="20058"/>
                    <a:pt x="1533796" y="-2432"/>
                    <a:pt x="1507734" y="214"/>
                  </a:cubicBezTo>
                  <a:cubicBezTo>
                    <a:pt x="1481672" y="2860"/>
                    <a:pt x="1517126" y="-12221"/>
                    <a:pt x="1365652" y="51808"/>
                  </a:cubicBezTo>
                  <a:cubicBezTo>
                    <a:pt x="1214178" y="115837"/>
                    <a:pt x="1164967" y="192567"/>
                    <a:pt x="984654" y="270089"/>
                  </a:cubicBezTo>
                  <a:cubicBezTo>
                    <a:pt x="887684" y="314275"/>
                    <a:pt x="829210" y="304353"/>
                    <a:pt x="783834" y="316921"/>
                  </a:cubicBezTo>
                  <a:cubicBezTo>
                    <a:pt x="738458" y="329489"/>
                    <a:pt x="725891" y="335971"/>
                    <a:pt x="712397" y="345496"/>
                  </a:cubicBezTo>
                  <a:cubicBezTo>
                    <a:pt x="698903" y="355021"/>
                    <a:pt x="706047" y="364546"/>
                    <a:pt x="702872" y="374071"/>
                  </a:cubicBezTo>
                  <a:cubicBezTo>
                    <a:pt x="701284" y="378833"/>
                    <a:pt x="701284" y="380818"/>
                    <a:pt x="698109" y="388358"/>
                  </a:cubicBezTo>
                  <a:cubicBezTo>
                    <a:pt x="694934" y="395899"/>
                    <a:pt x="683028" y="409789"/>
                    <a:pt x="683822" y="419314"/>
                  </a:cubicBezTo>
                  <a:cubicBezTo>
                    <a:pt x="684616" y="428839"/>
                    <a:pt x="694935" y="439555"/>
                    <a:pt x="702872" y="445508"/>
                  </a:cubicBezTo>
                  <a:cubicBezTo>
                    <a:pt x="710809" y="451461"/>
                    <a:pt x="731447" y="455033"/>
                    <a:pt x="731447" y="455033"/>
                  </a:cubicBezTo>
                  <a:cubicBezTo>
                    <a:pt x="734622" y="459796"/>
                    <a:pt x="738412" y="464201"/>
                    <a:pt x="740972" y="469321"/>
                  </a:cubicBezTo>
                  <a:cubicBezTo>
                    <a:pt x="743217" y="473811"/>
                    <a:pt x="744940" y="479243"/>
                    <a:pt x="745734" y="483608"/>
                  </a:cubicBezTo>
                  <a:cubicBezTo>
                    <a:pt x="746528" y="487974"/>
                    <a:pt x="740971" y="492339"/>
                    <a:pt x="745734" y="495514"/>
                  </a:cubicBezTo>
                  <a:cubicBezTo>
                    <a:pt x="747321" y="500277"/>
                    <a:pt x="746528" y="510199"/>
                    <a:pt x="748115" y="516946"/>
                  </a:cubicBezTo>
                  <a:cubicBezTo>
                    <a:pt x="749703" y="523693"/>
                    <a:pt x="758434" y="526471"/>
                    <a:pt x="755259" y="535996"/>
                  </a:cubicBezTo>
                  <a:cubicBezTo>
                    <a:pt x="755258" y="536000"/>
                    <a:pt x="745736" y="564568"/>
                    <a:pt x="745734" y="564571"/>
                  </a:cubicBezTo>
                  <a:lnTo>
                    <a:pt x="736209" y="578858"/>
                  </a:lnTo>
                  <a:cubicBezTo>
                    <a:pt x="725986" y="609532"/>
                    <a:pt x="728810" y="594804"/>
                    <a:pt x="736209" y="650296"/>
                  </a:cubicBezTo>
                  <a:cubicBezTo>
                    <a:pt x="736872" y="655272"/>
                    <a:pt x="739593" y="659756"/>
                    <a:pt x="740972" y="664583"/>
                  </a:cubicBezTo>
                  <a:cubicBezTo>
                    <a:pt x="742770" y="670877"/>
                    <a:pt x="744563" y="677193"/>
                    <a:pt x="745734" y="683633"/>
                  </a:cubicBezTo>
                  <a:cubicBezTo>
                    <a:pt x="753395" y="725770"/>
                    <a:pt x="743205" y="706033"/>
                    <a:pt x="760022" y="731258"/>
                  </a:cubicBezTo>
                  <a:cubicBezTo>
                    <a:pt x="761609" y="736021"/>
                    <a:pt x="762800" y="735624"/>
                    <a:pt x="764784" y="745546"/>
                  </a:cubicBezTo>
                  <a:cubicBezTo>
                    <a:pt x="766768" y="755468"/>
                    <a:pt x="773478" y="784590"/>
                    <a:pt x="771928" y="790789"/>
                  </a:cubicBezTo>
                  <a:cubicBezTo>
                    <a:pt x="770710" y="795659"/>
                    <a:pt x="757244" y="807855"/>
                    <a:pt x="750497" y="812221"/>
                  </a:cubicBezTo>
                  <a:cubicBezTo>
                    <a:pt x="743750" y="816587"/>
                    <a:pt x="737797" y="815396"/>
                    <a:pt x="731447" y="816983"/>
                  </a:cubicBezTo>
                  <a:cubicBezTo>
                    <a:pt x="725097" y="820952"/>
                    <a:pt x="719541" y="818571"/>
                    <a:pt x="712397" y="824127"/>
                  </a:cubicBezTo>
                  <a:cubicBezTo>
                    <a:pt x="705253" y="829683"/>
                    <a:pt x="690172" y="837224"/>
                    <a:pt x="683822" y="843177"/>
                  </a:cubicBezTo>
                  <a:cubicBezTo>
                    <a:pt x="677472" y="849130"/>
                    <a:pt x="678266" y="855480"/>
                    <a:pt x="674297" y="859846"/>
                  </a:cubicBezTo>
                  <a:cubicBezTo>
                    <a:pt x="670328" y="864212"/>
                    <a:pt x="664772" y="866196"/>
                    <a:pt x="660009" y="869371"/>
                  </a:cubicBezTo>
                  <a:cubicBezTo>
                    <a:pt x="656834" y="874133"/>
                    <a:pt x="652739" y="878397"/>
                    <a:pt x="650484" y="883658"/>
                  </a:cubicBezTo>
                  <a:cubicBezTo>
                    <a:pt x="642132" y="903146"/>
                    <a:pt x="641703" y="958298"/>
                    <a:pt x="640959" y="964621"/>
                  </a:cubicBezTo>
                  <a:cubicBezTo>
                    <a:pt x="639502" y="977009"/>
                    <a:pt x="635724" y="988906"/>
                    <a:pt x="626672" y="997958"/>
                  </a:cubicBezTo>
                  <a:cubicBezTo>
                    <a:pt x="615709" y="1008921"/>
                    <a:pt x="607907" y="1008602"/>
                    <a:pt x="593334" y="1012246"/>
                  </a:cubicBezTo>
                  <a:cubicBezTo>
                    <a:pt x="591747" y="1017008"/>
                    <a:pt x="588572" y="1021513"/>
                    <a:pt x="588572" y="1026533"/>
                  </a:cubicBezTo>
                  <a:cubicBezTo>
                    <a:pt x="588572" y="1031553"/>
                    <a:pt x="594922" y="1036058"/>
                    <a:pt x="593334" y="1040821"/>
                  </a:cubicBezTo>
                  <a:cubicBezTo>
                    <a:pt x="591204" y="1047210"/>
                    <a:pt x="583016" y="1045583"/>
                    <a:pt x="579047" y="1055108"/>
                  </a:cubicBezTo>
                  <a:cubicBezTo>
                    <a:pt x="575078" y="1064633"/>
                    <a:pt x="582908" y="1056009"/>
                    <a:pt x="569521" y="1097971"/>
                  </a:cubicBezTo>
                  <a:cubicBezTo>
                    <a:pt x="567934" y="1105908"/>
                    <a:pt x="558807" y="1120195"/>
                    <a:pt x="552854" y="1128926"/>
                  </a:cubicBezTo>
                  <a:cubicBezTo>
                    <a:pt x="546901" y="1137657"/>
                    <a:pt x="539359" y="1142024"/>
                    <a:pt x="533803" y="1150358"/>
                  </a:cubicBezTo>
                  <a:cubicBezTo>
                    <a:pt x="528247" y="1158692"/>
                    <a:pt x="539473" y="1148997"/>
                    <a:pt x="519515" y="1178933"/>
                  </a:cubicBezTo>
                  <a:cubicBezTo>
                    <a:pt x="515771" y="1201399"/>
                    <a:pt x="502449" y="1216239"/>
                    <a:pt x="498084" y="1226558"/>
                  </a:cubicBezTo>
                  <a:cubicBezTo>
                    <a:pt x="493719" y="1236877"/>
                    <a:pt x="495299" y="1236232"/>
                    <a:pt x="493322" y="1240846"/>
                  </a:cubicBezTo>
                  <a:cubicBezTo>
                    <a:pt x="480988" y="1269628"/>
                    <a:pt x="487936" y="1250271"/>
                    <a:pt x="474272" y="1274183"/>
                  </a:cubicBezTo>
                  <a:cubicBezTo>
                    <a:pt x="470750" y="1280347"/>
                    <a:pt x="467544" y="1286708"/>
                    <a:pt x="464747" y="1293233"/>
                  </a:cubicBezTo>
                  <a:cubicBezTo>
                    <a:pt x="462769" y="1297847"/>
                    <a:pt x="462229" y="1303031"/>
                    <a:pt x="459984" y="1307521"/>
                  </a:cubicBezTo>
                  <a:cubicBezTo>
                    <a:pt x="457424" y="1312640"/>
                    <a:pt x="453634" y="1317046"/>
                    <a:pt x="450459" y="1321808"/>
                  </a:cubicBezTo>
                  <a:cubicBezTo>
                    <a:pt x="445615" y="1341186"/>
                    <a:pt x="446846" y="1342119"/>
                    <a:pt x="436172" y="1359908"/>
                  </a:cubicBezTo>
                  <a:cubicBezTo>
                    <a:pt x="418891" y="1388710"/>
                    <a:pt x="418709" y="1390071"/>
                    <a:pt x="412359" y="1402771"/>
                  </a:cubicBezTo>
                  <a:cubicBezTo>
                    <a:pt x="406009" y="1415471"/>
                    <a:pt x="401247" y="1425790"/>
                    <a:pt x="398072" y="1436109"/>
                  </a:cubicBezTo>
                  <a:cubicBezTo>
                    <a:pt x="394897" y="1446428"/>
                    <a:pt x="396485" y="1449602"/>
                    <a:pt x="393310" y="1464683"/>
                  </a:cubicBezTo>
                  <a:cubicBezTo>
                    <a:pt x="390135" y="1479764"/>
                    <a:pt x="382197" y="1509927"/>
                    <a:pt x="379022" y="1526596"/>
                  </a:cubicBezTo>
                  <a:cubicBezTo>
                    <a:pt x="375847" y="1543265"/>
                    <a:pt x="376549" y="1552104"/>
                    <a:pt x="374259" y="1564696"/>
                  </a:cubicBezTo>
                  <a:cubicBezTo>
                    <a:pt x="373361" y="1569635"/>
                    <a:pt x="372275" y="1570649"/>
                    <a:pt x="369497" y="1578983"/>
                  </a:cubicBezTo>
                  <a:lnTo>
                    <a:pt x="357591" y="1614702"/>
                  </a:lnTo>
                  <a:cubicBezTo>
                    <a:pt x="356003" y="1630577"/>
                    <a:pt x="346875" y="1648437"/>
                    <a:pt x="343303" y="1659946"/>
                  </a:cubicBezTo>
                  <a:cubicBezTo>
                    <a:pt x="339731" y="1671455"/>
                    <a:pt x="340921" y="1677408"/>
                    <a:pt x="336159" y="1683758"/>
                  </a:cubicBezTo>
                  <a:cubicBezTo>
                    <a:pt x="332984" y="1688521"/>
                    <a:pt x="329194" y="1692926"/>
                    <a:pt x="326634" y="1698046"/>
                  </a:cubicBezTo>
                  <a:cubicBezTo>
                    <a:pt x="324389" y="1702536"/>
                    <a:pt x="325008" y="1708413"/>
                    <a:pt x="321872" y="1712333"/>
                  </a:cubicBezTo>
                  <a:cubicBezTo>
                    <a:pt x="318296" y="1716803"/>
                    <a:pt x="312347" y="1718683"/>
                    <a:pt x="307584" y="1721858"/>
                  </a:cubicBezTo>
                  <a:cubicBezTo>
                    <a:pt x="290221" y="1773953"/>
                    <a:pt x="297266" y="1740908"/>
                    <a:pt x="293297" y="1750433"/>
                  </a:cubicBezTo>
                  <a:cubicBezTo>
                    <a:pt x="289328" y="1759958"/>
                    <a:pt x="288138" y="1769086"/>
                    <a:pt x="283772" y="1779008"/>
                  </a:cubicBezTo>
                  <a:cubicBezTo>
                    <a:pt x="279406" y="1788930"/>
                    <a:pt x="275834" y="1798853"/>
                    <a:pt x="267103" y="1809965"/>
                  </a:cubicBezTo>
                  <a:cubicBezTo>
                    <a:pt x="258372" y="1821077"/>
                    <a:pt x="241306" y="1835761"/>
                    <a:pt x="231384" y="1845683"/>
                  </a:cubicBezTo>
                  <a:cubicBezTo>
                    <a:pt x="221462" y="1855605"/>
                    <a:pt x="245674" y="1844094"/>
                    <a:pt x="207572" y="1869496"/>
                  </a:cubicBezTo>
                  <a:cubicBezTo>
                    <a:pt x="205984" y="1874258"/>
                    <a:pt x="206359" y="1880233"/>
                    <a:pt x="202809" y="1883783"/>
                  </a:cubicBezTo>
                  <a:cubicBezTo>
                    <a:pt x="194714" y="1891878"/>
                    <a:pt x="183759" y="1896483"/>
                    <a:pt x="174234" y="1902833"/>
                  </a:cubicBezTo>
                  <a:cubicBezTo>
                    <a:pt x="169472" y="1906008"/>
                    <a:pt x="167091" y="1906008"/>
                    <a:pt x="159947" y="1912358"/>
                  </a:cubicBezTo>
                  <a:cubicBezTo>
                    <a:pt x="152803" y="1918708"/>
                    <a:pt x="140897" y="1934187"/>
                    <a:pt x="131372" y="1940934"/>
                  </a:cubicBezTo>
                  <a:cubicBezTo>
                    <a:pt x="121847" y="1947681"/>
                    <a:pt x="111528" y="1948871"/>
                    <a:pt x="102797" y="1952839"/>
                  </a:cubicBezTo>
                  <a:cubicBezTo>
                    <a:pt x="94066" y="1956807"/>
                    <a:pt x="88510" y="1959982"/>
                    <a:pt x="78985" y="1964745"/>
                  </a:cubicBezTo>
                  <a:cubicBezTo>
                    <a:pt x="69460" y="1969508"/>
                    <a:pt x="54775" y="1977842"/>
                    <a:pt x="45647" y="1981414"/>
                  </a:cubicBezTo>
                  <a:cubicBezTo>
                    <a:pt x="36519" y="1984986"/>
                    <a:pt x="31756" y="1983796"/>
                    <a:pt x="24215" y="1986177"/>
                  </a:cubicBezTo>
                  <a:cubicBezTo>
                    <a:pt x="16674" y="1988558"/>
                    <a:pt x="2387" y="1987368"/>
                    <a:pt x="403" y="1995702"/>
                  </a:cubicBezTo>
                  <a:cubicBezTo>
                    <a:pt x="-1581" y="2004036"/>
                    <a:pt x="3975" y="2025467"/>
                    <a:pt x="12309" y="2036183"/>
                  </a:cubicBezTo>
                  <a:cubicBezTo>
                    <a:pt x="20643" y="2046899"/>
                    <a:pt x="35724" y="2052852"/>
                    <a:pt x="43265" y="2062377"/>
                  </a:cubicBezTo>
                  <a:cubicBezTo>
                    <a:pt x="46402" y="2071788"/>
                    <a:pt x="59142" y="2075474"/>
                    <a:pt x="67079" y="2079046"/>
                  </a:cubicBezTo>
                  <a:cubicBezTo>
                    <a:pt x="75016" y="2082618"/>
                    <a:pt x="86128" y="2082221"/>
                    <a:pt x="90890" y="2083808"/>
                  </a:cubicBezTo>
                  <a:cubicBezTo>
                    <a:pt x="98828" y="2090158"/>
                    <a:pt x="109940" y="2096904"/>
                    <a:pt x="114703" y="2105239"/>
                  </a:cubicBezTo>
                  <a:cubicBezTo>
                    <a:pt x="119466" y="2113574"/>
                    <a:pt x="117482" y="2125481"/>
                    <a:pt x="119466" y="2133815"/>
                  </a:cubicBezTo>
                  <a:cubicBezTo>
                    <a:pt x="121450" y="2142149"/>
                    <a:pt x="125022" y="2142546"/>
                    <a:pt x="126609" y="2155246"/>
                  </a:cubicBezTo>
                  <a:cubicBezTo>
                    <a:pt x="125022" y="2167946"/>
                    <a:pt x="124228" y="2183821"/>
                    <a:pt x="121847" y="2193346"/>
                  </a:cubicBezTo>
                  <a:cubicBezTo>
                    <a:pt x="119466" y="2202871"/>
                    <a:pt x="115894" y="2206046"/>
                    <a:pt x="112322" y="2212396"/>
                  </a:cubicBezTo>
                  <a:cubicBezTo>
                    <a:pt x="108750" y="2218746"/>
                    <a:pt x="107163" y="2227873"/>
                    <a:pt x="100416" y="2231445"/>
                  </a:cubicBezTo>
                  <a:cubicBezTo>
                    <a:pt x="93669" y="2235017"/>
                    <a:pt x="80176" y="2229064"/>
                    <a:pt x="71841" y="2233827"/>
                  </a:cubicBezTo>
                  <a:cubicBezTo>
                    <a:pt x="63506" y="2238590"/>
                    <a:pt x="58743" y="2253274"/>
                    <a:pt x="50409" y="2260021"/>
                  </a:cubicBezTo>
                  <a:cubicBezTo>
                    <a:pt x="42075" y="2266768"/>
                    <a:pt x="24846" y="2268284"/>
                    <a:pt x="21834" y="2274308"/>
                  </a:cubicBezTo>
                  <a:cubicBezTo>
                    <a:pt x="18214" y="2281548"/>
                    <a:pt x="33322" y="2290268"/>
                    <a:pt x="31359" y="2298121"/>
                  </a:cubicBezTo>
                  <a:cubicBezTo>
                    <a:pt x="27748" y="2312565"/>
                    <a:pt x="23615" y="2315430"/>
                    <a:pt x="21834" y="2331458"/>
                  </a:cubicBezTo>
                  <a:cubicBezTo>
                    <a:pt x="20957" y="2339347"/>
                    <a:pt x="21834" y="2347333"/>
                    <a:pt x="12309" y="2345746"/>
                  </a:cubicBezTo>
                  <a:lnTo>
                    <a:pt x="374259" y="2617208"/>
                  </a:lnTo>
                  <a:cubicBezTo>
                    <a:pt x="524013" y="2563233"/>
                    <a:pt x="540418" y="2563233"/>
                    <a:pt x="702872" y="2474333"/>
                  </a:cubicBezTo>
                  <a:close/>
                </a:path>
              </a:pathLst>
            </a:custGeom>
            <a:solidFill>
              <a:srgbClr val="C00000">
                <a:alpha val="15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solidFill>
                  <a:schemeClr val="accent1"/>
                </a:solidFill>
              </a:endParaRPr>
            </a:p>
          </p:txBody>
        </p:sp>
        <p:sp>
          <p:nvSpPr>
            <p:cNvPr id="8" name="Gräns">
              <a:extLst>
                <a:ext uri="{FF2B5EF4-FFF2-40B4-BE49-F238E27FC236}">
                  <a16:creationId xmlns:a16="http://schemas.microsoft.com/office/drawing/2014/main" id="{2ABD6BCA-8127-4729-BD11-168BA8A4C22B}"/>
                </a:ext>
              </a:extLst>
            </p:cNvPr>
            <p:cNvSpPr/>
            <p:nvPr/>
          </p:nvSpPr>
          <p:spPr>
            <a:xfrm>
              <a:off x="8339707" y="4752335"/>
              <a:ext cx="1571158" cy="1457661"/>
            </a:xfrm>
            <a:custGeom>
              <a:avLst/>
              <a:gdLst>
                <a:gd name="connsiteX0" fmla="*/ 1352550 w 1543050"/>
                <a:gd name="connsiteY0" fmla="*/ 0 h 1463675"/>
                <a:gd name="connsiteX1" fmla="*/ 1457325 w 1543050"/>
                <a:gd name="connsiteY1" fmla="*/ 298450 h 1463675"/>
                <a:gd name="connsiteX2" fmla="*/ 1422400 w 1543050"/>
                <a:gd name="connsiteY2" fmla="*/ 301625 h 1463675"/>
                <a:gd name="connsiteX3" fmla="*/ 1447800 w 1543050"/>
                <a:gd name="connsiteY3" fmla="*/ 361950 h 1463675"/>
                <a:gd name="connsiteX4" fmla="*/ 1533525 w 1543050"/>
                <a:gd name="connsiteY4" fmla="*/ 342900 h 1463675"/>
                <a:gd name="connsiteX5" fmla="*/ 1543050 w 1543050"/>
                <a:gd name="connsiteY5" fmla="*/ 390525 h 1463675"/>
                <a:gd name="connsiteX6" fmla="*/ 1431925 w 1543050"/>
                <a:gd name="connsiteY6" fmla="*/ 473075 h 1463675"/>
                <a:gd name="connsiteX7" fmla="*/ 727075 w 1543050"/>
                <a:gd name="connsiteY7" fmla="*/ 654050 h 1463675"/>
                <a:gd name="connsiteX8" fmla="*/ 1073150 w 1543050"/>
                <a:gd name="connsiteY8" fmla="*/ 1006475 h 1463675"/>
                <a:gd name="connsiteX9" fmla="*/ 952500 w 1543050"/>
                <a:gd name="connsiteY9" fmla="*/ 1066800 h 1463675"/>
                <a:gd name="connsiteX10" fmla="*/ 898525 w 1543050"/>
                <a:gd name="connsiteY10" fmla="*/ 1184275 h 1463675"/>
                <a:gd name="connsiteX11" fmla="*/ 631825 w 1543050"/>
                <a:gd name="connsiteY11" fmla="*/ 1231900 h 1463675"/>
                <a:gd name="connsiteX12" fmla="*/ 539750 w 1543050"/>
                <a:gd name="connsiteY12" fmla="*/ 1368425 h 1463675"/>
                <a:gd name="connsiteX13" fmla="*/ 387350 w 1543050"/>
                <a:gd name="connsiteY13" fmla="*/ 1463675 h 1463675"/>
                <a:gd name="connsiteX14" fmla="*/ 0 w 1543050"/>
                <a:gd name="connsiteY14" fmla="*/ 1412875 h 1463675"/>
                <a:gd name="connsiteX0" fmla="*/ 1371600 w 1562100"/>
                <a:gd name="connsiteY0" fmla="*/ 0 h 1463675"/>
                <a:gd name="connsiteX1" fmla="*/ 1476375 w 1562100"/>
                <a:gd name="connsiteY1" fmla="*/ 298450 h 1463675"/>
                <a:gd name="connsiteX2" fmla="*/ 1441450 w 1562100"/>
                <a:gd name="connsiteY2" fmla="*/ 301625 h 1463675"/>
                <a:gd name="connsiteX3" fmla="*/ 1466850 w 1562100"/>
                <a:gd name="connsiteY3" fmla="*/ 361950 h 1463675"/>
                <a:gd name="connsiteX4" fmla="*/ 1552575 w 1562100"/>
                <a:gd name="connsiteY4" fmla="*/ 342900 h 1463675"/>
                <a:gd name="connsiteX5" fmla="*/ 1562100 w 1562100"/>
                <a:gd name="connsiteY5" fmla="*/ 390525 h 1463675"/>
                <a:gd name="connsiteX6" fmla="*/ 1450975 w 1562100"/>
                <a:gd name="connsiteY6" fmla="*/ 473075 h 1463675"/>
                <a:gd name="connsiteX7" fmla="*/ 746125 w 1562100"/>
                <a:gd name="connsiteY7" fmla="*/ 654050 h 1463675"/>
                <a:gd name="connsiteX8" fmla="*/ 1092200 w 1562100"/>
                <a:gd name="connsiteY8" fmla="*/ 1006475 h 1463675"/>
                <a:gd name="connsiteX9" fmla="*/ 971550 w 1562100"/>
                <a:gd name="connsiteY9" fmla="*/ 1066800 h 1463675"/>
                <a:gd name="connsiteX10" fmla="*/ 917575 w 1562100"/>
                <a:gd name="connsiteY10" fmla="*/ 1184275 h 1463675"/>
                <a:gd name="connsiteX11" fmla="*/ 650875 w 1562100"/>
                <a:gd name="connsiteY11" fmla="*/ 1231900 h 1463675"/>
                <a:gd name="connsiteX12" fmla="*/ 558800 w 1562100"/>
                <a:gd name="connsiteY12" fmla="*/ 1368425 h 1463675"/>
                <a:gd name="connsiteX13" fmla="*/ 406400 w 1562100"/>
                <a:gd name="connsiteY13" fmla="*/ 1463675 h 1463675"/>
                <a:gd name="connsiteX14" fmla="*/ 0 w 1562100"/>
                <a:gd name="connsiteY14" fmla="*/ 1412875 h 1463675"/>
                <a:gd name="connsiteX0" fmla="*/ 1379136 w 1569636"/>
                <a:gd name="connsiteY0" fmla="*/ 0 h 1463675"/>
                <a:gd name="connsiteX1" fmla="*/ 1483911 w 1569636"/>
                <a:gd name="connsiteY1" fmla="*/ 298450 h 1463675"/>
                <a:gd name="connsiteX2" fmla="*/ 1448986 w 1569636"/>
                <a:gd name="connsiteY2" fmla="*/ 301625 h 1463675"/>
                <a:gd name="connsiteX3" fmla="*/ 1474386 w 1569636"/>
                <a:gd name="connsiteY3" fmla="*/ 361950 h 1463675"/>
                <a:gd name="connsiteX4" fmla="*/ 1560111 w 1569636"/>
                <a:gd name="connsiteY4" fmla="*/ 342900 h 1463675"/>
                <a:gd name="connsiteX5" fmla="*/ 1569636 w 1569636"/>
                <a:gd name="connsiteY5" fmla="*/ 390525 h 1463675"/>
                <a:gd name="connsiteX6" fmla="*/ 1458511 w 1569636"/>
                <a:gd name="connsiteY6" fmla="*/ 473075 h 1463675"/>
                <a:gd name="connsiteX7" fmla="*/ 753661 w 1569636"/>
                <a:gd name="connsiteY7" fmla="*/ 654050 h 1463675"/>
                <a:gd name="connsiteX8" fmla="*/ 1099736 w 1569636"/>
                <a:gd name="connsiteY8" fmla="*/ 1006475 h 1463675"/>
                <a:gd name="connsiteX9" fmla="*/ 979086 w 1569636"/>
                <a:gd name="connsiteY9" fmla="*/ 1066800 h 1463675"/>
                <a:gd name="connsiteX10" fmla="*/ 925111 w 1569636"/>
                <a:gd name="connsiteY10" fmla="*/ 1184275 h 1463675"/>
                <a:gd name="connsiteX11" fmla="*/ 658411 w 1569636"/>
                <a:gd name="connsiteY11" fmla="*/ 1231900 h 1463675"/>
                <a:gd name="connsiteX12" fmla="*/ 566336 w 1569636"/>
                <a:gd name="connsiteY12" fmla="*/ 1368425 h 1463675"/>
                <a:gd name="connsiteX13" fmla="*/ 413936 w 1569636"/>
                <a:gd name="connsiteY13" fmla="*/ 1463675 h 1463675"/>
                <a:gd name="connsiteX14" fmla="*/ 0 w 1569636"/>
                <a:gd name="connsiteY14" fmla="*/ 1412875 h 146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9636" h="1463675">
                  <a:moveTo>
                    <a:pt x="1379136" y="0"/>
                  </a:moveTo>
                  <a:lnTo>
                    <a:pt x="1483911" y="298450"/>
                  </a:lnTo>
                  <a:lnTo>
                    <a:pt x="1448986" y="301625"/>
                  </a:lnTo>
                  <a:lnTo>
                    <a:pt x="1474386" y="361950"/>
                  </a:lnTo>
                  <a:lnTo>
                    <a:pt x="1560111" y="342900"/>
                  </a:lnTo>
                  <a:lnTo>
                    <a:pt x="1569636" y="390525"/>
                  </a:lnTo>
                  <a:lnTo>
                    <a:pt x="1458511" y="473075"/>
                  </a:lnTo>
                  <a:lnTo>
                    <a:pt x="753661" y="654050"/>
                  </a:lnTo>
                  <a:lnTo>
                    <a:pt x="1099736" y="1006475"/>
                  </a:lnTo>
                  <a:lnTo>
                    <a:pt x="979086" y="1066800"/>
                  </a:lnTo>
                  <a:lnTo>
                    <a:pt x="925111" y="1184275"/>
                  </a:lnTo>
                  <a:lnTo>
                    <a:pt x="658411" y="1231900"/>
                  </a:lnTo>
                  <a:lnTo>
                    <a:pt x="566336" y="1368425"/>
                  </a:lnTo>
                  <a:lnTo>
                    <a:pt x="413936" y="1463675"/>
                  </a:lnTo>
                  <a:lnTo>
                    <a:pt x="0" y="1412875"/>
                  </a:ln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schemeClr val="accent1"/>
                </a:solidFill>
              </a:endParaRPr>
            </a:p>
          </p:txBody>
        </p:sp>
        <p:sp>
          <p:nvSpPr>
            <p:cNvPr id="9" name="Gräns">
              <a:extLst>
                <a:ext uri="{FF2B5EF4-FFF2-40B4-BE49-F238E27FC236}">
                  <a16:creationId xmlns:a16="http://schemas.microsoft.com/office/drawing/2014/main" id="{628B5FDF-5F3D-4279-86E0-A618594759F0}"/>
                </a:ext>
              </a:extLst>
            </p:cNvPr>
            <p:cNvSpPr/>
            <p:nvPr/>
          </p:nvSpPr>
          <p:spPr>
            <a:xfrm>
              <a:off x="8397742" y="4287527"/>
              <a:ext cx="555899" cy="555388"/>
            </a:xfrm>
            <a:custGeom>
              <a:avLst/>
              <a:gdLst>
                <a:gd name="connsiteX0" fmla="*/ 298450 w 529603"/>
                <a:gd name="connsiteY0" fmla="*/ 3175 h 557910"/>
                <a:gd name="connsiteX1" fmla="*/ 466725 w 529603"/>
                <a:gd name="connsiteY1" fmla="*/ 0 h 557910"/>
                <a:gd name="connsiteX2" fmla="*/ 466725 w 529603"/>
                <a:gd name="connsiteY2" fmla="*/ 0 h 557910"/>
                <a:gd name="connsiteX3" fmla="*/ 438150 w 529603"/>
                <a:gd name="connsiteY3" fmla="*/ 47625 h 557910"/>
                <a:gd name="connsiteX4" fmla="*/ 466725 w 529603"/>
                <a:gd name="connsiteY4" fmla="*/ 57150 h 557910"/>
                <a:gd name="connsiteX5" fmla="*/ 492125 w 529603"/>
                <a:gd name="connsiteY5" fmla="*/ 73025 h 557910"/>
                <a:gd name="connsiteX6" fmla="*/ 488950 w 529603"/>
                <a:gd name="connsiteY6" fmla="*/ 98425 h 557910"/>
                <a:gd name="connsiteX7" fmla="*/ 527050 w 529603"/>
                <a:gd name="connsiteY7" fmla="*/ 165100 h 557910"/>
                <a:gd name="connsiteX8" fmla="*/ 406400 w 529603"/>
                <a:gd name="connsiteY8" fmla="*/ 250825 h 557910"/>
                <a:gd name="connsiteX9" fmla="*/ 393700 w 529603"/>
                <a:gd name="connsiteY9" fmla="*/ 285750 h 557910"/>
                <a:gd name="connsiteX10" fmla="*/ 333375 w 529603"/>
                <a:gd name="connsiteY10" fmla="*/ 292100 h 557910"/>
                <a:gd name="connsiteX11" fmla="*/ 298450 w 529603"/>
                <a:gd name="connsiteY11" fmla="*/ 342900 h 557910"/>
                <a:gd name="connsiteX12" fmla="*/ 295275 w 529603"/>
                <a:gd name="connsiteY12" fmla="*/ 355600 h 557910"/>
                <a:gd name="connsiteX13" fmla="*/ 317500 w 529603"/>
                <a:gd name="connsiteY13" fmla="*/ 365125 h 557910"/>
                <a:gd name="connsiteX14" fmla="*/ 327025 w 529603"/>
                <a:gd name="connsiteY14" fmla="*/ 384175 h 557910"/>
                <a:gd name="connsiteX15" fmla="*/ 260350 w 529603"/>
                <a:gd name="connsiteY15" fmla="*/ 434975 h 557910"/>
                <a:gd name="connsiteX16" fmla="*/ 219075 w 529603"/>
                <a:gd name="connsiteY16" fmla="*/ 476250 h 557910"/>
                <a:gd name="connsiteX17" fmla="*/ 168275 w 529603"/>
                <a:gd name="connsiteY17" fmla="*/ 485775 h 557910"/>
                <a:gd name="connsiteX18" fmla="*/ 136525 w 529603"/>
                <a:gd name="connsiteY18" fmla="*/ 530225 h 557910"/>
                <a:gd name="connsiteX19" fmla="*/ 114300 w 529603"/>
                <a:gd name="connsiteY19" fmla="*/ 555625 h 557910"/>
                <a:gd name="connsiteX20" fmla="*/ 69850 w 529603"/>
                <a:gd name="connsiteY20" fmla="*/ 555625 h 557910"/>
                <a:gd name="connsiteX21" fmla="*/ 0 w 529603"/>
                <a:gd name="connsiteY21" fmla="*/ 546100 h 557910"/>
                <a:gd name="connsiteX0" fmla="*/ 298450 w 529603"/>
                <a:gd name="connsiteY0" fmla="*/ 3175 h 557910"/>
                <a:gd name="connsiteX1" fmla="*/ 466725 w 529603"/>
                <a:gd name="connsiteY1" fmla="*/ 0 h 557910"/>
                <a:gd name="connsiteX2" fmla="*/ 466725 w 529603"/>
                <a:gd name="connsiteY2" fmla="*/ 0 h 557910"/>
                <a:gd name="connsiteX3" fmla="*/ 438150 w 529603"/>
                <a:gd name="connsiteY3" fmla="*/ 47625 h 557910"/>
                <a:gd name="connsiteX4" fmla="*/ 466725 w 529603"/>
                <a:gd name="connsiteY4" fmla="*/ 57150 h 557910"/>
                <a:gd name="connsiteX5" fmla="*/ 492125 w 529603"/>
                <a:gd name="connsiteY5" fmla="*/ 73025 h 557910"/>
                <a:gd name="connsiteX6" fmla="*/ 488950 w 529603"/>
                <a:gd name="connsiteY6" fmla="*/ 98425 h 557910"/>
                <a:gd name="connsiteX7" fmla="*/ 527050 w 529603"/>
                <a:gd name="connsiteY7" fmla="*/ 165100 h 557910"/>
                <a:gd name="connsiteX8" fmla="*/ 406400 w 529603"/>
                <a:gd name="connsiteY8" fmla="*/ 250825 h 557910"/>
                <a:gd name="connsiteX9" fmla="*/ 396875 w 529603"/>
                <a:gd name="connsiteY9" fmla="*/ 265906 h 557910"/>
                <a:gd name="connsiteX10" fmla="*/ 393700 w 529603"/>
                <a:gd name="connsiteY10" fmla="*/ 285750 h 557910"/>
                <a:gd name="connsiteX11" fmla="*/ 333375 w 529603"/>
                <a:gd name="connsiteY11" fmla="*/ 292100 h 557910"/>
                <a:gd name="connsiteX12" fmla="*/ 298450 w 529603"/>
                <a:gd name="connsiteY12" fmla="*/ 342900 h 557910"/>
                <a:gd name="connsiteX13" fmla="*/ 295275 w 529603"/>
                <a:gd name="connsiteY13" fmla="*/ 355600 h 557910"/>
                <a:gd name="connsiteX14" fmla="*/ 317500 w 529603"/>
                <a:gd name="connsiteY14" fmla="*/ 365125 h 557910"/>
                <a:gd name="connsiteX15" fmla="*/ 327025 w 529603"/>
                <a:gd name="connsiteY15" fmla="*/ 384175 h 557910"/>
                <a:gd name="connsiteX16" fmla="*/ 260350 w 529603"/>
                <a:gd name="connsiteY16" fmla="*/ 434975 h 557910"/>
                <a:gd name="connsiteX17" fmla="*/ 219075 w 529603"/>
                <a:gd name="connsiteY17" fmla="*/ 476250 h 557910"/>
                <a:gd name="connsiteX18" fmla="*/ 168275 w 529603"/>
                <a:gd name="connsiteY18" fmla="*/ 485775 h 557910"/>
                <a:gd name="connsiteX19" fmla="*/ 136525 w 529603"/>
                <a:gd name="connsiteY19" fmla="*/ 530225 h 557910"/>
                <a:gd name="connsiteX20" fmla="*/ 114300 w 529603"/>
                <a:gd name="connsiteY20" fmla="*/ 555625 h 557910"/>
                <a:gd name="connsiteX21" fmla="*/ 69850 w 529603"/>
                <a:gd name="connsiteY21" fmla="*/ 555625 h 557910"/>
                <a:gd name="connsiteX22" fmla="*/ 0 w 529603"/>
                <a:gd name="connsiteY22" fmla="*/ 546100 h 557910"/>
                <a:gd name="connsiteX0" fmla="*/ 298450 w 529603"/>
                <a:gd name="connsiteY0" fmla="*/ 3175 h 557910"/>
                <a:gd name="connsiteX1" fmla="*/ 466725 w 529603"/>
                <a:gd name="connsiteY1" fmla="*/ 0 h 557910"/>
                <a:gd name="connsiteX2" fmla="*/ 466725 w 529603"/>
                <a:gd name="connsiteY2" fmla="*/ 0 h 557910"/>
                <a:gd name="connsiteX3" fmla="*/ 438150 w 529603"/>
                <a:gd name="connsiteY3" fmla="*/ 47625 h 557910"/>
                <a:gd name="connsiteX4" fmla="*/ 466725 w 529603"/>
                <a:gd name="connsiteY4" fmla="*/ 57150 h 557910"/>
                <a:gd name="connsiteX5" fmla="*/ 492125 w 529603"/>
                <a:gd name="connsiteY5" fmla="*/ 73025 h 557910"/>
                <a:gd name="connsiteX6" fmla="*/ 488950 w 529603"/>
                <a:gd name="connsiteY6" fmla="*/ 98425 h 557910"/>
                <a:gd name="connsiteX7" fmla="*/ 527050 w 529603"/>
                <a:gd name="connsiteY7" fmla="*/ 165100 h 557910"/>
                <a:gd name="connsiteX8" fmla="*/ 406400 w 529603"/>
                <a:gd name="connsiteY8" fmla="*/ 250825 h 557910"/>
                <a:gd name="connsiteX9" fmla="*/ 449263 w 529603"/>
                <a:gd name="connsiteY9" fmla="*/ 282575 h 557910"/>
                <a:gd name="connsiteX10" fmla="*/ 393700 w 529603"/>
                <a:gd name="connsiteY10" fmla="*/ 285750 h 557910"/>
                <a:gd name="connsiteX11" fmla="*/ 333375 w 529603"/>
                <a:gd name="connsiteY11" fmla="*/ 292100 h 557910"/>
                <a:gd name="connsiteX12" fmla="*/ 298450 w 529603"/>
                <a:gd name="connsiteY12" fmla="*/ 342900 h 557910"/>
                <a:gd name="connsiteX13" fmla="*/ 295275 w 529603"/>
                <a:gd name="connsiteY13" fmla="*/ 355600 h 557910"/>
                <a:gd name="connsiteX14" fmla="*/ 317500 w 529603"/>
                <a:gd name="connsiteY14" fmla="*/ 365125 h 557910"/>
                <a:gd name="connsiteX15" fmla="*/ 327025 w 529603"/>
                <a:gd name="connsiteY15" fmla="*/ 384175 h 557910"/>
                <a:gd name="connsiteX16" fmla="*/ 260350 w 529603"/>
                <a:gd name="connsiteY16" fmla="*/ 434975 h 557910"/>
                <a:gd name="connsiteX17" fmla="*/ 219075 w 529603"/>
                <a:gd name="connsiteY17" fmla="*/ 476250 h 557910"/>
                <a:gd name="connsiteX18" fmla="*/ 168275 w 529603"/>
                <a:gd name="connsiteY18" fmla="*/ 485775 h 557910"/>
                <a:gd name="connsiteX19" fmla="*/ 136525 w 529603"/>
                <a:gd name="connsiteY19" fmla="*/ 530225 h 557910"/>
                <a:gd name="connsiteX20" fmla="*/ 114300 w 529603"/>
                <a:gd name="connsiteY20" fmla="*/ 555625 h 557910"/>
                <a:gd name="connsiteX21" fmla="*/ 69850 w 529603"/>
                <a:gd name="connsiteY21" fmla="*/ 555625 h 557910"/>
                <a:gd name="connsiteX22" fmla="*/ 0 w 529603"/>
                <a:gd name="connsiteY22" fmla="*/ 546100 h 557910"/>
                <a:gd name="connsiteX0" fmla="*/ 277843 w 529603"/>
                <a:gd name="connsiteY0" fmla="*/ 5751 h 557910"/>
                <a:gd name="connsiteX1" fmla="*/ 466725 w 529603"/>
                <a:gd name="connsiteY1" fmla="*/ 0 h 557910"/>
                <a:gd name="connsiteX2" fmla="*/ 466725 w 529603"/>
                <a:gd name="connsiteY2" fmla="*/ 0 h 557910"/>
                <a:gd name="connsiteX3" fmla="*/ 438150 w 529603"/>
                <a:gd name="connsiteY3" fmla="*/ 47625 h 557910"/>
                <a:gd name="connsiteX4" fmla="*/ 466725 w 529603"/>
                <a:gd name="connsiteY4" fmla="*/ 57150 h 557910"/>
                <a:gd name="connsiteX5" fmla="*/ 492125 w 529603"/>
                <a:gd name="connsiteY5" fmla="*/ 73025 h 557910"/>
                <a:gd name="connsiteX6" fmla="*/ 488950 w 529603"/>
                <a:gd name="connsiteY6" fmla="*/ 98425 h 557910"/>
                <a:gd name="connsiteX7" fmla="*/ 527050 w 529603"/>
                <a:gd name="connsiteY7" fmla="*/ 165100 h 557910"/>
                <a:gd name="connsiteX8" fmla="*/ 406400 w 529603"/>
                <a:gd name="connsiteY8" fmla="*/ 250825 h 557910"/>
                <a:gd name="connsiteX9" fmla="*/ 449263 w 529603"/>
                <a:gd name="connsiteY9" fmla="*/ 282575 h 557910"/>
                <a:gd name="connsiteX10" fmla="*/ 393700 w 529603"/>
                <a:gd name="connsiteY10" fmla="*/ 285750 h 557910"/>
                <a:gd name="connsiteX11" fmla="*/ 333375 w 529603"/>
                <a:gd name="connsiteY11" fmla="*/ 292100 h 557910"/>
                <a:gd name="connsiteX12" fmla="*/ 298450 w 529603"/>
                <a:gd name="connsiteY12" fmla="*/ 342900 h 557910"/>
                <a:gd name="connsiteX13" fmla="*/ 295275 w 529603"/>
                <a:gd name="connsiteY13" fmla="*/ 355600 h 557910"/>
                <a:gd name="connsiteX14" fmla="*/ 317500 w 529603"/>
                <a:gd name="connsiteY14" fmla="*/ 365125 h 557910"/>
                <a:gd name="connsiteX15" fmla="*/ 327025 w 529603"/>
                <a:gd name="connsiteY15" fmla="*/ 384175 h 557910"/>
                <a:gd name="connsiteX16" fmla="*/ 260350 w 529603"/>
                <a:gd name="connsiteY16" fmla="*/ 434975 h 557910"/>
                <a:gd name="connsiteX17" fmla="*/ 219075 w 529603"/>
                <a:gd name="connsiteY17" fmla="*/ 476250 h 557910"/>
                <a:gd name="connsiteX18" fmla="*/ 168275 w 529603"/>
                <a:gd name="connsiteY18" fmla="*/ 485775 h 557910"/>
                <a:gd name="connsiteX19" fmla="*/ 136525 w 529603"/>
                <a:gd name="connsiteY19" fmla="*/ 530225 h 557910"/>
                <a:gd name="connsiteX20" fmla="*/ 114300 w 529603"/>
                <a:gd name="connsiteY20" fmla="*/ 555625 h 557910"/>
                <a:gd name="connsiteX21" fmla="*/ 69850 w 529603"/>
                <a:gd name="connsiteY21" fmla="*/ 555625 h 557910"/>
                <a:gd name="connsiteX22" fmla="*/ 0 w 529603"/>
                <a:gd name="connsiteY22" fmla="*/ 546100 h 557910"/>
                <a:gd name="connsiteX0" fmla="*/ 303601 w 555361"/>
                <a:gd name="connsiteY0" fmla="*/ 5751 h 557679"/>
                <a:gd name="connsiteX1" fmla="*/ 492483 w 555361"/>
                <a:gd name="connsiteY1" fmla="*/ 0 h 557679"/>
                <a:gd name="connsiteX2" fmla="*/ 492483 w 555361"/>
                <a:gd name="connsiteY2" fmla="*/ 0 h 557679"/>
                <a:gd name="connsiteX3" fmla="*/ 463908 w 555361"/>
                <a:gd name="connsiteY3" fmla="*/ 47625 h 557679"/>
                <a:gd name="connsiteX4" fmla="*/ 492483 w 555361"/>
                <a:gd name="connsiteY4" fmla="*/ 57150 h 557679"/>
                <a:gd name="connsiteX5" fmla="*/ 517883 w 555361"/>
                <a:gd name="connsiteY5" fmla="*/ 73025 h 557679"/>
                <a:gd name="connsiteX6" fmla="*/ 514708 w 555361"/>
                <a:gd name="connsiteY6" fmla="*/ 98425 h 557679"/>
                <a:gd name="connsiteX7" fmla="*/ 552808 w 555361"/>
                <a:gd name="connsiteY7" fmla="*/ 165100 h 557679"/>
                <a:gd name="connsiteX8" fmla="*/ 432158 w 555361"/>
                <a:gd name="connsiteY8" fmla="*/ 250825 h 557679"/>
                <a:gd name="connsiteX9" fmla="*/ 475021 w 555361"/>
                <a:gd name="connsiteY9" fmla="*/ 282575 h 557679"/>
                <a:gd name="connsiteX10" fmla="*/ 419458 w 555361"/>
                <a:gd name="connsiteY10" fmla="*/ 285750 h 557679"/>
                <a:gd name="connsiteX11" fmla="*/ 359133 w 555361"/>
                <a:gd name="connsiteY11" fmla="*/ 292100 h 557679"/>
                <a:gd name="connsiteX12" fmla="*/ 324208 w 555361"/>
                <a:gd name="connsiteY12" fmla="*/ 342900 h 557679"/>
                <a:gd name="connsiteX13" fmla="*/ 321033 w 555361"/>
                <a:gd name="connsiteY13" fmla="*/ 355600 h 557679"/>
                <a:gd name="connsiteX14" fmla="*/ 343258 w 555361"/>
                <a:gd name="connsiteY14" fmla="*/ 365125 h 557679"/>
                <a:gd name="connsiteX15" fmla="*/ 352783 w 555361"/>
                <a:gd name="connsiteY15" fmla="*/ 384175 h 557679"/>
                <a:gd name="connsiteX16" fmla="*/ 286108 w 555361"/>
                <a:gd name="connsiteY16" fmla="*/ 434975 h 557679"/>
                <a:gd name="connsiteX17" fmla="*/ 244833 w 555361"/>
                <a:gd name="connsiteY17" fmla="*/ 476250 h 557679"/>
                <a:gd name="connsiteX18" fmla="*/ 194033 w 555361"/>
                <a:gd name="connsiteY18" fmla="*/ 485775 h 557679"/>
                <a:gd name="connsiteX19" fmla="*/ 162283 w 555361"/>
                <a:gd name="connsiteY19" fmla="*/ 530225 h 557679"/>
                <a:gd name="connsiteX20" fmla="*/ 140058 w 555361"/>
                <a:gd name="connsiteY20" fmla="*/ 555625 h 557679"/>
                <a:gd name="connsiteX21" fmla="*/ 95608 w 555361"/>
                <a:gd name="connsiteY21" fmla="*/ 555625 h 557679"/>
                <a:gd name="connsiteX22" fmla="*/ 0 w 555361"/>
                <a:gd name="connsiteY22" fmla="*/ 551251 h 55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5361" h="557679">
                  <a:moveTo>
                    <a:pt x="303601" y="5751"/>
                  </a:moveTo>
                  <a:lnTo>
                    <a:pt x="492483" y="0"/>
                  </a:lnTo>
                  <a:lnTo>
                    <a:pt x="492483" y="0"/>
                  </a:lnTo>
                  <a:cubicBezTo>
                    <a:pt x="487721" y="7938"/>
                    <a:pt x="463908" y="38100"/>
                    <a:pt x="463908" y="47625"/>
                  </a:cubicBezTo>
                  <a:cubicBezTo>
                    <a:pt x="463908" y="57150"/>
                    <a:pt x="483487" y="52917"/>
                    <a:pt x="492483" y="57150"/>
                  </a:cubicBezTo>
                  <a:cubicBezTo>
                    <a:pt x="501479" y="61383"/>
                    <a:pt x="514179" y="66146"/>
                    <a:pt x="517883" y="73025"/>
                  </a:cubicBezTo>
                  <a:cubicBezTo>
                    <a:pt x="521587" y="79904"/>
                    <a:pt x="508887" y="83079"/>
                    <a:pt x="514708" y="98425"/>
                  </a:cubicBezTo>
                  <a:cubicBezTo>
                    <a:pt x="520529" y="113771"/>
                    <a:pt x="566566" y="139700"/>
                    <a:pt x="552808" y="165100"/>
                  </a:cubicBezTo>
                  <a:cubicBezTo>
                    <a:pt x="539050" y="190500"/>
                    <a:pt x="445122" y="231246"/>
                    <a:pt x="432158" y="250825"/>
                  </a:cubicBezTo>
                  <a:cubicBezTo>
                    <a:pt x="419194" y="270404"/>
                    <a:pt x="477138" y="276754"/>
                    <a:pt x="475021" y="282575"/>
                  </a:cubicBezTo>
                  <a:cubicBezTo>
                    <a:pt x="472904" y="288396"/>
                    <a:pt x="438773" y="284163"/>
                    <a:pt x="419458" y="285750"/>
                  </a:cubicBezTo>
                  <a:cubicBezTo>
                    <a:pt x="400143" y="287337"/>
                    <a:pt x="375008" y="282575"/>
                    <a:pt x="359133" y="292100"/>
                  </a:cubicBezTo>
                  <a:cubicBezTo>
                    <a:pt x="343258" y="301625"/>
                    <a:pt x="330558" y="332317"/>
                    <a:pt x="324208" y="342900"/>
                  </a:cubicBezTo>
                  <a:cubicBezTo>
                    <a:pt x="317858" y="353483"/>
                    <a:pt x="317858" y="351896"/>
                    <a:pt x="321033" y="355600"/>
                  </a:cubicBezTo>
                  <a:cubicBezTo>
                    <a:pt x="324208" y="359304"/>
                    <a:pt x="337966" y="360363"/>
                    <a:pt x="343258" y="365125"/>
                  </a:cubicBezTo>
                  <a:cubicBezTo>
                    <a:pt x="348550" y="369888"/>
                    <a:pt x="362308" y="372533"/>
                    <a:pt x="352783" y="384175"/>
                  </a:cubicBezTo>
                  <a:cubicBezTo>
                    <a:pt x="343258" y="395817"/>
                    <a:pt x="304100" y="419629"/>
                    <a:pt x="286108" y="434975"/>
                  </a:cubicBezTo>
                  <a:cubicBezTo>
                    <a:pt x="268116" y="450321"/>
                    <a:pt x="260179" y="467783"/>
                    <a:pt x="244833" y="476250"/>
                  </a:cubicBezTo>
                  <a:cubicBezTo>
                    <a:pt x="229487" y="484717"/>
                    <a:pt x="207791" y="476779"/>
                    <a:pt x="194033" y="485775"/>
                  </a:cubicBezTo>
                  <a:cubicBezTo>
                    <a:pt x="180275" y="494771"/>
                    <a:pt x="171279" y="518583"/>
                    <a:pt x="162283" y="530225"/>
                  </a:cubicBezTo>
                  <a:cubicBezTo>
                    <a:pt x="153287" y="541867"/>
                    <a:pt x="151170" y="551392"/>
                    <a:pt x="140058" y="555625"/>
                  </a:cubicBezTo>
                  <a:cubicBezTo>
                    <a:pt x="128945" y="559858"/>
                    <a:pt x="118951" y="556354"/>
                    <a:pt x="95608" y="555625"/>
                  </a:cubicBezTo>
                  <a:cubicBezTo>
                    <a:pt x="72265" y="554896"/>
                    <a:pt x="25400" y="555220"/>
                    <a:pt x="0" y="551251"/>
                  </a:cubicBez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schemeClr val="accent1"/>
                </a:solidFill>
              </a:endParaRPr>
            </a:p>
          </p:txBody>
        </p:sp>
        <p:sp>
          <p:nvSpPr>
            <p:cNvPr id="10" name="Gräns">
              <a:extLst>
                <a:ext uri="{FF2B5EF4-FFF2-40B4-BE49-F238E27FC236}">
                  <a16:creationId xmlns:a16="http://schemas.microsoft.com/office/drawing/2014/main" id="{58A0DCB8-7A95-4ACF-816B-7F034A99B624}"/>
                </a:ext>
              </a:extLst>
            </p:cNvPr>
            <p:cNvSpPr/>
            <p:nvPr/>
          </p:nvSpPr>
          <p:spPr>
            <a:xfrm>
              <a:off x="8598074" y="4764983"/>
              <a:ext cx="407039" cy="341491"/>
            </a:xfrm>
            <a:custGeom>
              <a:avLst/>
              <a:gdLst>
                <a:gd name="connsiteX0" fmla="*/ 16120 w 406645"/>
                <a:gd name="connsiteY0" fmla="*/ 0 h 342900"/>
                <a:gd name="connsiteX1" fmla="*/ 12945 w 406645"/>
                <a:gd name="connsiteY1" fmla="*/ 114300 h 342900"/>
                <a:gd name="connsiteX2" fmla="*/ 245 w 406645"/>
                <a:gd name="connsiteY2" fmla="*/ 146050 h 342900"/>
                <a:gd name="connsiteX3" fmla="*/ 25645 w 406645"/>
                <a:gd name="connsiteY3" fmla="*/ 203200 h 342900"/>
                <a:gd name="connsiteX4" fmla="*/ 28820 w 406645"/>
                <a:gd name="connsiteY4" fmla="*/ 203200 h 342900"/>
                <a:gd name="connsiteX5" fmla="*/ 57395 w 406645"/>
                <a:gd name="connsiteY5" fmla="*/ 196850 h 342900"/>
                <a:gd name="connsiteX6" fmla="*/ 76445 w 406645"/>
                <a:gd name="connsiteY6" fmla="*/ 209550 h 342900"/>
                <a:gd name="connsiteX7" fmla="*/ 111370 w 406645"/>
                <a:gd name="connsiteY7" fmla="*/ 206375 h 342900"/>
                <a:gd name="connsiteX8" fmla="*/ 168520 w 406645"/>
                <a:gd name="connsiteY8" fmla="*/ 273050 h 342900"/>
                <a:gd name="connsiteX9" fmla="*/ 219320 w 406645"/>
                <a:gd name="connsiteY9" fmla="*/ 276225 h 342900"/>
                <a:gd name="connsiteX10" fmla="*/ 257420 w 406645"/>
                <a:gd name="connsiteY10" fmla="*/ 301625 h 342900"/>
                <a:gd name="connsiteX11" fmla="*/ 263770 w 406645"/>
                <a:gd name="connsiteY11" fmla="*/ 327025 h 342900"/>
                <a:gd name="connsiteX12" fmla="*/ 298695 w 406645"/>
                <a:gd name="connsiteY12" fmla="*/ 323850 h 342900"/>
                <a:gd name="connsiteX13" fmla="*/ 406645 w 406645"/>
                <a:gd name="connsiteY13"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6645" h="342900">
                  <a:moveTo>
                    <a:pt x="16120" y="0"/>
                  </a:moveTo>
                  <a:cubicBezTo>
                    <a:pt x="15855" y="44979"/>
                    <a:pt x="15591" y="89958"/>
                    <a:pt x="12945" y="114300"/>
                  </a:cubicBezTo>
                  <a:cubicBezTo>
                    <a:pt x="10299" y="138642"/>
                    <a:pt x="-1872" y="131233"/>
                    <a:pt x="245" y="146050"/>
                  </a:cubicBezTo>
                  <a:cubicBezTo>
                    <a:pt x="2362" y="160867"/>
                    <a:pt x="20882" y="193675"/>
                    <a:pt x="25645" y="203200"/>
                  </a:cubicBezTo>
                  <a:cubicBezTo>
                    <a:pt x="30408" y="212725"/>
                    <a:pt x="23529" y="204258"/>
                    <a:pt x="28820" y="203200"/>
                  </a:cubicBezTo>
                  <a:cubicBezTo>
                    <a:pt x="34111" y="202142"/>
                    <a:pt x="49458" y="195792"/>
                    <a:pt x="57395" y="196850"/>
                  </a:cubicBezTo>
                  <a:cubicBezTo>
                    <a:pt x="65332" y="197908"/>
                    <a:pt x="67449" y="207963"/>
                    <a:pt x="76445" y="209550"/>
                  </a:cubicBezTo>
                  <a:cubicBezTo>
                    <a:pt x="85441" y="211137"/>
                    <a:pt x="96024" y="195792"/>
                    <a:pt x="111370" y="206375"/>
                  </a:cubicBezTo>
                  <a:cubicBezTo>
                    <a:pt x="126716" y="216958"/>
                    <a:pt x="150528" y="261408"/>
                    <a:pt x="168520" y="273050"/>
                  </a:cubicBezTo>
                  <a:cubicBezTo>
                    <a:pt x="186512" y="284692"/>
                    <a:pt x="204503" y="271462"/>
                    <a:pt x="219320" y="276225"/>
                  </a:cubicBezTo>
                  <a:cubicBezTo>
                    <a:pt x="234137" y="280988"/>
                    <a:pt x="250012" y="293158"/>
                    <a:pt x="257420" y="301625"/>
                  </a:cubicBezTo>
                  <a:cubicBezTo>
                    <a:pt x="264828" y="310092"/>
                    <a:pt x="256891" y="323321"/>
                    <a:pt x="263770" y="327025"/>
                  </a:cubicBezTo>
                  <a:cubicBezTo>
                    <a:pt x="270649" y="330729"/>
                    <a:pt x="274883" y="321204"/>
                    <a:pt x="298695" y="323850"/>
                  </a:cubicBezTo>
                  <a:cubicBezTo>
                    <a:pt x="322507" y="326496"/>
                    <a:pt x="364576" y="334698"/>
                    <a:pt x="406645" y="342900"/>
                  </a:cubicBez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schemeClr val="accent1"/>
                </a:solidFill>
              </a:endParaRPr>
            </a:p>
          </p:txBody>
        </p:sp>
        <p:sp>
          <p:nvSpPr>
            <p:cNvPr id="11" name="Gräns">
              <a:extLst>
                <a:ext uri="{FF2B5EF4-FFF2-40B4-BE49-F238E27FC236}">
                  <a16:creationId xmlns:a16="http://schemas.microsoft.com/office/drawing/2014/main" id="{4D248F79-C5CD-4852-B44E-43BC47BD03A8}"/>
                </a:ext>
              </a:extLst>
            </p:cNvPr>
            <p:cNvSpPr/>
            <p:nvPr/>
          </p:nvSpPr>
          <p:spPr>
            <a:xfrm>
              <a:off x="8083260" y="5462589"/>
              <a:ext cx="249643" cy="641082"/>
            </a:xfrm>
            <a:custGeom>
              <a:avLst/>
              <a:gdLst>
                <a:gd name="connsiteX0" fmla="*/ 0 w 245959"/>
                <a:gd name="connsiteY0" fmla="*/ 0 h 625485"/>
                <a:gd name="connsiteX1" fmla="*/ 125097 w 245959"/>
                <a:gd name="connsiteY1" fmla="*/ 279979 h 625485"/>
                <a:gd name="connsiteX2" fmla="*/ 116161 w 245959"/>
                <a:gd name="connsiteY2" fmla="*/ 309764 h 625485"/>
                <a:gd name="connsiteX3" fmla="*/ 116161 w 245959"/>
                <a:gd name="connsiteY3" fmla="*/ 309764 h 625485"/>
                <a:gd name="connsiteX4" fmla="*/ 148925 w 245959"/>
                <a:gd name="connsiteY4" fmla="*/ 324657 h 625485"/>
                <a:gd name="connsiteX5" fmla="*/ 148925 w 245959"/>
                <a:gd name="connsiteY5" fmla="*/ 324657 h 625485"/>
                <a:gd name="connsiteX6" fmla="*/ 238280 w 245959"/>
                <a:gd name="connsiteY6" fmla="*/ 571872 h 625485"/>
                <a:gd name="connsiteX7" fmla="*/ 235301 w 245959"/>
                <a:gd name="connsiteY7" fmla="*/ 625485 h 625485"/>
                <a:gd name="connsiteX0" fmla="*/ 0 w 245959"/>
                <a:gd name="connsiteY0" fmla="*/ 0 h 625485"/>
                <a:gd name="connsiteX1" fmla="*/ 125097 w 245959"/>
                <a:gd name="connsiteY1" fmla="*/ 279979 h 625485"/>
                <a:gd name="connsiteX2" fmla="*/ 116161 w 245959"/>
                <a:gd name="connsiteY2" fmla="*/ 309764 h 625485"/>
                <a:gd name="connsiteX3" fmla="*/ 116161 w 245959"/>
                <a:gd name="connsiteY3" fmla="*/ 309764 h 625485"/>
                <a:gd name="connsiteX4" fmla="*/ 148925 w 245959"/>
                <a:gd name="connsiteY4" fmla="*/ 324657 h 625485"/>
                <a:gd name="connsiteX5" fmla="*/ 148925 w 245959"/>
                <a:gd name="connsiteY5" fmla="*/ 324657 h 625485"/>
                <a:gd name="connsiteX6" fmla="*/ 238280 w 245959"/>
                <a:gd name="connsiteY6" fmla="*/ 571872 h 625485"/>
                <a:gd name="connsiteX7" fmla="*/ 235301 w 245959"/>
                <a:gd name="connsiteY7" fmla="*/ 625485 h 625485"/>
                <a:gd name="connsiteX0" fmla="*/ 0 w 245959"/>
                <a:gd name="connsiteY0" fmla="*/ 0 h 625485"/>
                <a:gd name="connsiteX1" fmla="*/ 125097 w 245959"/>
                <a:gd name="connsiteY1" fmla="*/ 279979 h 625485"/>
                <a:gd name="connsiteX2" fmla="*/ 116161 w 245959"/>
                <a:gd name="connsiteY2" fmla="*/ 309764 h 625485"/>
                <a:gd name="connsiteX3" fmla="*/ 116161 w 245959"/>
                <a:gd name="connsiteY3" fmla="*/ 309764 h 625485"/>
                <a:gd name="connsiteX4" fmla="*/ 148925 w 245959"/>
                <a:gd name="connsiteY4" fmla="*/ 324657 h 625485"/>
                <a:gd name="connsiteX5" fmla="*/ 238280 w 245959"/>
                <a:gd name="connsiteY5" fmla="*/ 571872 h 625485"/>
                <a:gd name="connsiteX6" fmla="*/ 235301 w 245959"/>
                <a:gd name="connsiteY6" fmla="*/ 625485 h 625485"/>
                <a:gd name="connsiteX0" fmla="*/ 0 w 245959"/>
                <a:gd name="connsiteY0" fmla="*/ 0 h 625485"/>
                <a:gd name="connsiteX1" fmla="*/ 125097 w 245959"/>
                <a:gd name="connsiteY1" fmla="*/ 279979 h 625485"/>
                <a:gd name="connsiteX2" fmla="*/ 116161 w 245959"/>
                <a:gd name="connsiteY2" fmla="*/ 309764 h 625485"/>
                <a:gd name="connsiteX3" fmla="*/ 116161 w 245959"/>
                <a:gd name="connsiteY3" fmla="*/ 309764 h 625485"/>
                <a:gd name="connsiteX4" fmla="*/ 148925 w 245959"/>
                <a:gd name="connsiteY4" fmla="*/ 324657 h 625485"/>
                <a:gd name="connsiteX5" fmla="*/ 238280 w 245959"/>
                <a:gd name="connsiteY5" fmla="*/ 571872 h 625485"/>
                <a:gd name="connsiteX6" fmla="*/ 235301 w 245959"/>
                <a:gd name="connsiteY6" fmla="*/ 625485 h 625485"/>
                <a:gd name="connsiteX0" fmla="*/ 0 w 245959"/>
                <a:gd name="connsiteY0" fmla="*/ 0 h 625485"/>
                <a:gd name="connsiteX1" fmla="*/ 125097 w 245959"/>
                <a:gd name="connsiteY1" fmla="*/ 279979 h 625485"/>
                <a:gd name="connsiteX2" fmla="*/ 116161 w 245959"/>
                <a:gd name="connsiteY2" fmla="*/ 309764 h 625485"/>
                <a:gd name="connsiteX3" fmla="*/ 148925 w 245959"/>
                <a:gd name="connsiteY3" fmla="*/ 324657 h 625485"/>
                <a:gd name="connsiteX4" fmla="*/ 238280 w 245959"/>
                <a:gd name="connsiteY4" fmla="*/ 571872 h 625485"/>
                <a:gd name="connsiteX5" fmla="*/ 235301 w 245959"/>
                <a:gd name="connsiteY5" fmla="*/ 625485 h 625485"/>
                <a:gd name="connsiteX0" fmla="*/ 0 w 245959"/>
                <a:gd name="connsiteY0" fmla="*/ 0 h 639772"/>
                <a:gd name="connsiteX1" fmla="*/ 125097 w 245959"/>
                <a:gd name="connsiteY1" fmla="*/ 279979 h 639772"/>
                <a:gd name="connsiteX2" fmla="*/ 116161 w 245959"/>
                <a:gd name="connsiteY2" fmla="*/ 309764 h 639772"/>
                <a:gd name="connsiteX3" fmla="*/ 148925 w 245959"/>
                <a:gd name="connsiteY3" fmla="*/ 324657 h 639772"/>
                <a:gd name="connsiteX4" fmla="*/ 238280 w 245959"/>
                <a:gd name="connsiteY4" fmla="*/ 571872 h 639772"/>
                <a:gd name="connsiteX5" fmla="*/ 235301 w 245959"/>
                <a:gd name="connsiteY5" fmla="*/ 639772 h 639772"/>
                <a:gd name="connsiteX0" fmla="*/ 0 w 245959"/>
                <a:gd name="connsiteY0" fmla="*/ 0 h 656441"/>
                <a:gd name="connsiteX1" fmla="*/ 125097 w 245959"/>
                <a:gd name="connsiteY1" fmla="*/ 279979 h 656441"/>
                <a:gd name="connsiteX2" fmla="*/ 116161 w 245959"/>
                <a:gd name="connsiteY2" fmla="*/ 309764 h 656441"/>
                <a:gd name="connsiteX3" fmla="*/ 148925 w 245959"/>
                <a:gd name="connsiteY3" fmla="*/ 324657 h 656441"/>
                <a:gd name="connsiteX4" fmla="*/ 238280 w 245959"/>
                <a:gd name="connsiteY4" fmla="*/ 571872 h 656441"/>
                <a:gd name="connsiteX5" fmla="*/ 235301 w 245959"/>
                <a:gd name="connsiteY5" fmla="*/ 656441 h 656441"/>
                <a:gd name="connsiteX0" fmla="*/ 0 w 245959"/>
                <a:gd name="connsiteY0" fmla="*/ 0 h 639772"/>
                <a:gd name="connsiteX1" fmla="*/ 125097 w 245959"/>
                <a:gd name="connsiteY1" fmla="*/ 279979 h 639772"/>
                <a:gd name="connsiteX2" fmla="*/ 116161 w 245959"/>
                <a:gd name="connsiteY2" fmla="*/ 309764 h 639772"/>
                <a:gd name="connsiteX3" fmla="*/ 148925 w 245959"/>
                <a:gd name="connsiteY3" fmla="*/ 324657 h 639772"/>
                <a:gd name="connsiteX4" fmla="*/ 238280 w 245959"/>
                <a:gd name="connsiteY4" fmla="*/ 571872 h 639772"/>
                <a:gd name="connsiteX5" fmla="*/ 235301 w 245959"/>
                <a:gd name="connsiteY5" fmla="*/ 639772 h 639772"/>
                <a:gd name="connsiteX0" fmla="*/ 0 w 253687"/>
                <a:gd name="connsiteY0" fmla="*/ 0 h 647500"/>
                <a:gd name="connsiteX1" fmla="*/ 132825 w 253687"/>
                <a:gd name="connsiteY1" fmla="*/ 287707 h 647500"/>
                <a:gd name="connsiteX2" fmla="*/ 123889 w 253687"/>
                <a:gd name="connsiteY2" fmla="*/ 317492 h 647500"/>
                <a:gd name="connsiteX3" fmla="*/ 156653 w 253687"/>
                <a:gd name="connsiteY3" fmla="*/ 332385 h 647500"/>
                <a:gd name="connsiteX4" fmla="*/ 246008 w 253687"/>
                <a:gd name="connsiteY4" fmla="*/ 579600 h 647500"/>
                <a:gd name="connsiteX5" fmla="*/ 243029 w 253687"/>
                <a:gd name="connsiteY5" fmla="*/ 647500 h 647500"/>
                <a:gd name="connsiteX0" fmla="*/ 0 w 253687"/>
                <a:gd name="connsiteY0" fmla="*/ 0 h 634939"/>
                <a:gd name="connsiteX1" fmla="*/ 132825 w 253687"/>
                <a:gd name="connsiteY1" fmla="*/ 287707 h 634939"/>
                <a:gd name="connsiteX2" fmla="*/ 123889 w 253687"/>
                <a:gd name="connsiteY2" fmla="*/ 317492 h 634939"/>
                <a:gd name="connsiteX3" fmla="*/ 156653 w 253687"/>
                <a:gd name="connsiteY3" fmla="*/ 332385 h 634939"/>
                <a:gd name="connsiteX4" fmla="*/ 246008 w 253687"/>
                <a:gd name="connsiteY4" fmla="*/ 579600 h 634939"/>
                <a:gd name="connsiteX5" fmla="*/ 243029 w 253687"/>
                <a:gd name="connsiteY5" fmla="*/ 634939 h 634939"/>
                <a:gd name="connsiteX0" fmla="*/ 0 w 252736"/>
                <a:gd name="connsiteY0" fmla="*/ 0 h 634939"/>
                <a:gd name="connsiteX1" fmla="*/ 132825 w 252736"/>
                <a:gd name="connsiteY1" fmla="*/ 287707 h 634939"/>
                <a:gd name="connsiteX2" fmla="*/ 123889 w 252736"/>
                <a:gd name="connsiteY2" fmla="*/ 317492 h 634939"/>
                <a:gd name="connsiteX3" fmla="*/ 156653 w 252736"/>
                <a:gd name="connsiteY3" fmla="*/ 332385 h 634939"/>
                <a:gd name="connsiteX4" fmla="*/ 246008 w 252736"/>
                <a:gd name="connsiteY4" fmla="*/ 579600 h 634939"/>
                <a:gd name="connsiteX5" fmla="*/ 240517 w 252736"/>
                <a:gd name="connsiteY5" fmla="*/ 634939 h 634939"/>
                <a:gd name="connsiteX0" fmla="*/ 0 w 245009"/>
                <a:gd name="connsiteY0" fmla="*/ 0 h 634939"/>
                <a:gd name="connsiteX1" fmla="*/ 132825 w 245009"/>
                <a:gd name="connsiteY1" fmla="*/ 287707 h 634939"/>
                <a:gd name="connsiteX2" fmla="*/ 123889 w 245009"/>
                <a:gd name="connsiteY2" fmla="*/ 317492 h 634939"/>
                <a:gd name="connsiteX3" fmla="*/ 156653 w 245009"/>
                <a:gd name="connsiteY3" fmla="*/ 332385 h 634939"/>
                <a:gd name="connsiteX4" fmla="*/ 230935 w 245009"/>
                <a:gd name="connsiteY4" fmla="*/ 544431 h 634939"/>
                <a:gd name="connsiteX5" fmla="*/ 240517 w 245009"/>
                <a:gd name="connsiteY5" fmla="*/ 634939 h 634939"/>
                <a:gd name="connsiteX0" fmla="*/ 0 w 235723"/>
                <a:gd name="connsiteY0" fmla="*/ 0 h 687693"/>
                <a:gd name="connsiteX1" fmla="*/ 132825 w 235723"/>
                <a:gd name="connsiteY1" fmla="*/ 287707 h 687693"/>
                <a:gd name="connsiteX2" fmla="*/ 123889 w 235723"/>
                <a:gd name="connsiteY2" fmla="*/ 317492 h 687693"/>
                <a:gd name="connsiteX3" fmla="*/ 156653 w 235723"/>
                <a:gd name="connsiteY3" fmla="*/ 332385 h 687693"/>
                <a:gd name="connsiteX4" fmla="*/ 230935 w 235723"/>
                <a:gd name="connsiteY4" fmla="*/ 544431 h 687693"/>
                <a:gd name="connsiteX5" fmla="*/ 222932 w 235723"/>
                <a:gd name="connsiteY5" fmla="*/ 687693 h 687693"/>
                <a:gd name="connsiteX0" fmla="*/ 0 w 242850"/>
                <a:gd name="connsiteY0" fmla="*/ 0 h 687693"/>
                <a:gd name="connsiteX1" fmla="*/ 132825 w 242850"/>
                <a:gd name="connsiteY1" fmla="*/ 287707 h 687693"/>
                <a:gd name="connsiteX2" fmla="*/ 123889 w 242850"/>
                <a:gd name="connsiteY2" fmla="*/ 317492 h 687693"/>
                <a:gd name="connsiteX3" fmla="*/ 156653 w 242850"/>
                <a:gd name="connsiteY3" fmla="*/ 332385 h 687693"/>
                <a:gd name="connsiteX4" fmla="*/ 230935 w 242850"/>
                <a:gd name="connsiteY4" fmla="*/ 544431 h 687693"/>
                <a:gd name="connsiteX5" fmla="*/ 222932 w 242850"/>
                <a:gd name="connsiteY5" fmla="*/ 687693 h 687693"/>
                <a:gd name="connsiteX0" fmla="*/ 0 w 259004"/>
                <a:gd name="connsiteY0" fmla="*/ 0 h 639963"/>
                <a:gd name="connsiteX1" fmla="*/ 132825 w 259004"/>
                <a:gd name="connsiteY1" fmla="*/ 287707 h 639963"/>
                <a:gd name="connsiteX2" fmla="*/ 123889 w 259004"/>
                <a:gd name="connsiteY2" fmla="*/ 317492 h 639963"/>
                <a:gd name="connsiteX3" fmla="*/ 156653 w 259004"/>
                <a:gd name="connsiteY3" fmla="*/ 332385 h 639963"/>
                <a:gd name="connsiteX4" fmla="*/ 230935 w 259004"/>
                <a:gd name="connsiteY4" fmla="*/ 544431 h 639963"/>
                <a:gd name="connsiteX5" fmla="*/ 245541 w 259004"/>
                <a:gd name="connsiteY5" fmla="*/ 639963 h 639963"/>
                <a:gd name="connsiteX0" fmla="*/ 0 w 246889"/>
                <a:gd name="connsiteY0" fmla="*/ 0 h 639963"/>
                <a:gd name="connsiteX1" fmla="*/ 132825 w 246889"/>
                <a:gd name="connsiteY1" fmla="*/ 287707 h 639963"/>
                <a:gd name="connsiteX2" fmla="*/ 123889 w 246889"/>
                <a:gd name="connsiteY2" fmla="*/ 317492 h 639963"/>
                <a:gd name="connsiteX3" fmla="*/ 156653 w 246889"/>
                <a:gd name="connsiteY3" fmla="*/ 332385 h 639963"/>
                <a:gd name="connsiteX4" fmla="*/ 230935 w 246889"/>
                <a:gd name="connsiteY4" fmla="*/ 544431 h 639963"/>
                <a:gd name="connsiteX5" fmla="*/ 245541 w 246889"/>
                <a:gd name="connsiteY5" fmla="*/ 639963 h 639963"/>
                <a:gd name="connsiteX0" fmla="*/ 0 w 249141"/>
                <a:gd name="connsiteY0" fmla="*/ 0 h 650012"/>
                <a:gd name="connsiteX1" fmla="*/ 132825 w 249141"/>
                <a:gd name="connsiteY1" fmla="*/ 287707 h 650012"/>
                <a:gd name="connsiteX2" fmla="*/ 123889 w 249141"/>
                <a:gd name="connsiteY2" fmla="*/ 317492 h 650012"/>
                <a:gd name="connsiteX3" fmla="*/ 156653 w 249141"/>
                <a:gd name="connsiteY3" fmla="*/ 332385 h 650012"/>
                <a:gd name="connsiteX4" fmla="*/ 230935 w 249141"/>
                <a:gd name="connsiteY4" fmla="*/ 544431 h 650012"/>
                <a:gd name="connsiteX5" fmla="*/ 248053 w 249141"/>
                <a:gd name="connsiteY5" fmla="*/ 650012 h 650012"/>
                <a:gd name="connsiteX0" fmla="*/ 0 w 249141"/>
                <a:gd name="connsiteY0" fmla="*/ 0 h 650012"/>
                <a:gd name="connsiteX1" fmla="*/ 132825 w 249141"/>
                <a:gd name="connsiteY1" fmla="*/ 287707 h 650012"/>
                <a:gd name="connsiteX2" fmla="*/ 63599 w 249141"/>
                <a:gd name="connsiteY2" fmla="*/ 385980 h 650012"/>
                <a:gd name="connsiteX3" fmla="*/ 156653 w 249141"/>
                <a:gd name="connsiteY3" fmla="*/ 332385 h 650012"/>
                <a:gd name="connsiteX4" fmla="*/ 230935 w 249141"/>
                <a:gd name="connsiteY4" fmla="*/ 544431 h 650012"/>
                <a:gd name="connsiteX5" fmla="*/ 248053 w 249141"/>
                <a:gd name="connsiteY5" fmla="*/ 650012 h 650012"/>
                <a:gd name="connsiteX0" fmla="*/ 0 w 249141"/>
                <a:gd name="connsiteY0" fmla="*/ 0 h 650012"/>
                <a:gd name="connsiteX1" fmla="*/ 132825 w 249141"/>
                <a:gd name="connsiteY1" fmla="*/ 287707 h 650012"/>
                <a:gd name="connsiteX2" fmla="*/ 156653 w 249141"/>
                <a:gd name="connsiteY2" fmla="*/ 332385 h 650012"/>
                <a:gd name="connsiteX3" fmla="*/ 230935 w 249141"/>
                <a:gd name="connsiteY3" fmla="*/ 544431 h 650012"/>
                <a:gd name="connsiteX4" fmla="*/ 248053 w 249141"/>
                <a:gd name="connsiteY4" fmla="*/ 650012 h 650012"/>
                <a:gd name="connsiteX0" fmla="*/ 0 w 249141"/>
                <a:gd name="connsiteY0" fmla="*/ 0 h 650012"/>
                <a:gd name="connsiteX1" fmla="*/ 132825 w 249141"/>
                <a:gd name="connsiteY1" fmla="*/ 287707 h 650012"/>
                <a:gd name="connsiteX2" fmla="*/ 156653 w 249141"/>
                <a:gd name="connsiteY2" fmla="*/ 347605 h 650012"/>
                <a:gd name="connsiteX3" fmla="*/ 230935 w 249141"/>
                <a:gd name="connsiteY3" fmla="*/ 544431 h 650012"/>
                <a:gd name="connsiteX4" fmla="*/ 248053 w 249141"/>
                <a:gd name="connsiteY4" fmla="*/ 650012 h 650012"/>
                <a:gd name="connsiteX0" fmla="*/ 0 w 249103"/>
                <a:gd name="connsiteY0" fmla="*/ 0 h 650012"/>
                <a:gd name="connsiteX1" fmla="*/ 132825 w 249103"/>
                <a:gd name="connsiteY1" fmla="*/ 287707 h 650012"/>
                <a:gd name="connsiteX2" fmla="*/ 159165 w 249103"/>
                <a:gd name="connsiteY2" fmla="*/ 355215 h 650012"/>
                <a:gd name="connsiteX3" fmla="*/ 230935 w 249103"/>
                <a:gd name="connsiteY3" fmla="*/ 544431 h 650012"/>
                <a:gd name="connsiteX4" fmla="*/ 248053 w 249103"/>
                <a:gd name="connsiteY4" fmla="*/ 650012 h 650012"/>
                <a:gd name="connsiteX0" fmla="*/ 0 w 249103"/>
                <a:gd name="connsiteY0" fmla="*/ 0 h 650012"/>
                <a:gd name="connsiteX1" fmla="*/ 132825 w 249103"/>
                <a:gd name="connsiteY1" fmla="*/ 287707 h 650012"/>
                <a:gd name="connsiteX2" fmla="*/ 148667 w 249103"/>
                <a:gd name="connsiteY2" fmla="*/ 312643 h 650012"/>
                <a:gd name="connsiteX3" fmla="*/ 159165 w 249103"/>
                <a:gd name="connsiteY3" fmla="*/ 355215 h 650012"/>
                <a:gd name="connsiteX4" fmla="*/ 230935 w 249103"/>
                <a:gd name="connsiteY4" fmla="*/ 544431 h 650012"/>
                <a:gd name="connsiteX5" fmla="*/ 248053 w 249103"/>
                <a:gd name="connsiteY5" fmla="*/ 650012 h 650012"/>
                <a:gd name="connsiteX0" fmla="*/ 0 w 249103"/>
                <a:gd name="connsiteY0" fmla="*/ 0 h 650012"/>
                <a:gd name="connsiteX1" fmla="*/ 132825 w 249103"/>
                <a:gd name="connsiteY1" fmla="*/ 287707 h 650012"/>
                <a:gd name="connsiteX2" fmla="*/ 128570 w 249103"/>
                <a:gd name="connsiteY2" fmla="*/ 325327 h 650012"/>
                <a:gd name="connsiteX3" fmla="*/ 159165 w 249103"/>
                <a:gd name="connsiteY3" fmla="*/ 355215 h 650012"/>
                <a:gd name="connsiteX4" fmla="*/ 230935 w 249103"/>
                <a:gd name="connsiteY4" fmla="*/ 544431 h 650012"/>
                <a:gd name="connsiteX5" fmla="*/ 248053 w 249103"/>
                <a:gd name="connsiteY5" fmla="*/ 650012 h 650012"/>
                <a:gd name="connsiteX0" fmla="*/ 0 w 249103"/>
                <a:gd name="connsiteY0" fmla="*/ 0 h 650012"/>
                <a:gd name="connsiteX1" fmla="*/ 132825 w 249103"/>
                <a:gd name="connsiteY1" fmla="*/ 287707 h 650012"/>
                <a:gd name="connsiteX2" fmla="*/ 131082 w 249103"/>
                <a:gd name="connsiteY2" fmla="*/ 340546 h 650012"/>
                <a:gd name="connsiteX3" fmla="*/ 159165 w 249103"/>
                <a:gd name="connsiteY3" fmla="*/ 355215 h 650012"/>
                <a:gd name="connsiteX4" fmla="*/ 230935 w 249103"/>
                <a:gd name="connsiteY4" fmla="*/ 544431 h 650012"/>
                <a:gd name="connsiteX5" fmla="*/ 248053 w 249103"/>
                <a:gd name="connsiteY5" fmla="*/ 650012 h 650012"/>
                <a:gd name="connsiteX0" fmla="*/ 0 w 249103"/>
                <a:gd name="connsiteY0" fmla="*/ 0 h 650012"/>
                <a:gd name="connsiteX1" fmla="*/ 132825 w 249103"/>
                <a:gd name="connsiteY1" fmla="*/ 287707 h 650012"/>
                <a:gd name="connsiteX2" fmla="*/ 69170 w 249103"/>
                <a:gd name="connsiteY2" fmla="*/ 333333 h 650012"/>
                <a:gd name="connsiteX3" fmla="*/ 159165 w 249103"/>
                <a:gd name="connsiteY3" fmla="*/ 355215 h 650012"/>
                <a:gd name="connsiteX4" fmla="*/ 230935 w 249103"/>
                <a:gd name="connsiteY4" fmla="*/ 544431 h 650012"/>
                <a:gd name="connsiteX5" fmla="*/ 248053 w 249103"/>
                <a:gd name="connsiteY5" fmla="*/ 650012 h 650012"/>
                <a:gd name="connsiteX0" fmla="*/ 0 w 249103"/>
                <a:gd name="connsiteY0" fmla="*/ 0 h 650012"/>
                <a:gd name="connsiteX1" fmla="*/ 132825 w 249103"/>
                <a:gd name="connsiteY1" fmla="*/ 287707 h 650012"/>
                <a:gd name="connsiteX2" fmla="*/ 126320 w 249103"/>
                <a:gd name="connsiteY2" fmla="*/ 350165 h 650012"/>
                <a:gd name="connsiteX3" fmla="*/ 159165 w 249103"/>
                <a:gd name="connsiteY3" fmla="*/ 355215 h 650012"/>
                <a:gd name="connsiteX4" fmla="*/ 230935 w 249103"/>
                <a:gd name="connsiteY4" fmla="*/ 544431 h 650012"/>
                <a:gd name="connsiteX5" fmla="*/ 248053 w 249103"/>
                <a:gd name="connsiteY5" fmla="*/ 650012 h 650012"/>
                <a:gd name="connsiteX0" fmla="*/ 0 w 249103"/>
                <a:gd name="connsiteY0" fmla="*/ 0 h 650012"/>
                <a:gd name="connsiteX1" fmla="*/ 132825 w 249103"/>
                <a:gd name="connsiteY1" fmla="*/ 287707 h 650012"/>
                <a:gd name="connsiteX2" fmla="*/ 135845 w 249103"/>
                <a:gd name="connsiteY2" fmla="*/ 347761 h 650012"/>
                <a:gd name="connsiteX3" fmla="*/ 159165 w 249103"/>
                <a:gd name="connsiteY3" fmla="*/ 355215 h 650012"/>
                <a:gd name="connsiteX4" fmla="*/ 230935 w 249103"/>
                <a:gd name="connsiteY4" fmla="*/ 544431 h 650012"/>
                <a:gd name="connsiteX5" fmla="*/ 248053 w 249103"/>
                <a:gd name="connsiteY5" fmla="*/ 650012 h 650012"/>
                <a:gd name="connsiteX0" fmla="*/ 0 w 249103"/>
                <a:gd name="connsiteY0" fmla="*/ 0 h 650012"/>
                <a:gd name="connsiteX1" fmla="*/ 132825 w 249103"/>
                <a:gd name="connsiteY1" fmla="*/ 287707 h 650012"/>
                <a:gd name="connsiteX2" fmla="*/ 159165 w 249103"/>
                <a:gd name="connsiteY2" fmla="*/ 355215 h 650012"/>
                <a:gd name="connsiteX3" fmla="*/ 230935 w 249103"/>
                <a:gd name="connsiteY3" fmla="*/ 544431 h 650012"/>
                <a:gd name="connsiteX4" fmla="*/ 248053 w 249103"/>
                <a:gd name="connsiteY4" fmla="*/ 650012 h 650012"/>
                <a:gd name="connsiteX0" fmla="*/ 0 w 249177"/>
                <a:gd name="connsiteY0" fmla="*/ 0 h 650012"/>
                <a:gd name="connsiteX1" fmla="*/ 132825 w 249177"/>
                <a:gd name="connsiteY1" fmla="*/ 287707 h 650012"/>
                <a:gd name="connsiteX2" fmla="*/ 154402 w 249177"/>
                <a:gd name="connsiteY2" fmla="*/ 343192 h 650012"/>
                <a:gd name="connsiteX3" fmla="*/ 230935 w 249177"/>
                <a:gd name="connsiteY3" fmla="*/ 544431 h 650012"/>
                <a:gd name="connsiteX4" fmla="*/ 248053 w 249177"/>
                <a:gd name="connsiteY4" fmla="*/ 650012 h 650012"/>
                <a:gd name="connsiteX0" fmla="*/ 0 w 249401"/>
                <a:gd name="connsiteY0" fmla="*/ 0 h 650012"/>
                <a:gd name="connsiteX1" fmla="*/ 132825 w 249401"/>
                <a:gd name="connsiteY1" fmla="*/ 287707 h 650012"/>
                <a:gd name="connsiteX2" fmla="*/ 142496 w 249401"/>
                <a:gd name="connsiteY2" fmla="*/ 345597 h 650012"/>
                <a:gd name="connsiteX3" fmla="*/ 230935 w 249401"/>
                <a:gd name="connsiteY3" fmla="*/ 544431 h 650012"/>
                <a:gd name="connsiteX4" fmla="*/ 248053 w 249401"/>
                <a:gd name="connsiteY4" fmla="*/ 650012 h 650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401" h="650012">
                  <a:moveTo>
                    <a:pt x="0" y="0"/>
                  </a:moveTo>
                  <a:cubicBezTo>
                    <a:pt x="52868" y="114176"/>
                    <a:pt x="109076" y="230108"/>
                    <a:pt x="132825" y="287707"/>
                  </a:cubicBezTo>
                  <a:cubicBezTo>
                    <a:pt x="156574" y="345306"/>
                    <a:pt x="126144" y="302810"/>
                    <a:pt x="142496" y="345597"/>
                  </a:cubicBezTo>
                  <a:cubicBezTo>
                    <a:pt x="158848" y="388384"/>
                    <a:pt x="213342" y="493695"/>
                    <a:pt x="230935" y="544431"/>
                  </a:cubicBezTo>
                  <a:cubicBezTo>
                    <a:pt x="248528" y="595167"/>
                    <a:pt x="251715" y="593008"/>
                    <a:pt x="248053" y="650012"/>
                  </a:cubicBez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schemeClr val="accent1"/>
                </a:solidFill>
              </a:endParaRPr>
            </a:p>
          </p:txBody>
        </p:sp>
        <p:sp>
          <p:nvSpPr>
            <p:cNvPr id="12" name="Gräns">
              <a:extLst>
                <a:ext uri="{FF2B5EF4-FFF2-40B4-BE49-F238E27FC236}">
                  <a16:creationId xmlns:a16="http://schemas.microsoft.com/office/drawing/2014/main" id="{C0CBB8DB-517C-437A-9635-69AA15AE913D}"/>
                </a:ext>
              </a:extLst>
            </p:cNvPr>
            <p:cNvSpPr/>
            <p:nvPr/>
          </p:nvSpPr>
          <p:spPr>
            <a:xfrm>
              <a:off x="8356339" y="4963053"/>
              <a:ext cx="262362" cy="1146615"/>
            </a:xfrm>
            <a:custGeom>
              <a:avLst/>
              <a:gdLst>
                <a:gd name="connsiteX0" fmla="*/ 0 w 262108"/>
                <a:gd name="connsiteY0" fmla="*/ 1134809 h 1134809"/>
                <a:gd name="connsiteX1" fmla="*/ 35742 w 262108"/>
                <a:gd name="connsiteY1" fmla="*/ 1051411 h 1134809"/>
                <a:gd name="connsiteX2" fmla="*/ 44678 w 262108"/>
                <a:gd name="connsiteY2" fmla="*/ 1009712 h 1134809"/>
                <a:gd name="connsiteX3" fmla="*/ 47656 w 262108"/>
                <a:gd name="connsiteY3" fmla="*/ 982906 h 1134809"/>
                <a:gd name="connsiteX4" fmla="*/ 53613 w 262108"/>
                <a:gd name="connsiteY4" fmla="*/ 970992 h 1134809"/>
                <a:gd name="connsiteX5" fmla="*/ 50635 w 262108"/>
                <a:gd name="connsiteY5" fmla="*/ 956099 h 1134809"/>
                <a:gd name="connsiteX6" fmla="*/ 80420 w 262108"/>
                <a:gd name="connsiteY6" fmla="*/ 932271 h 1134809"/>
                <a:gd name="connsiteX7" fmla="*/ 80420 w 262108"/>
                <a:gd name="connsiteY7" fmla="*/ 902486 h 1134809"/>
                <a:gd name="connsiteX8" fmla="*/ 71484 w 262108"/>
                <a:gd name="connsiteY8" fmla="*/ 816110 h 1134809"/>
                <a:gd name="connsiteX9" fmla="*/ 89355 w 262108"/>
                <a:gd name="connsiteY9" fmla="*/ 765475 h 1134809"/>
                <a:gd name="connsiteX10" fmla="*/ 137011 w 262108"/>
                <a:gd name="connsiteY10" fmla="*/ 676120 h 1134809"/>
                <a:gd name="connsiteX11" fmla="*/ 169775 w 262108"/>
                <a:gd name="connsiteY11" fmla="*/ 607615 h 1134809"/>
                <a:gd name="connsiteX12" fmla="*/ 184667 w 262108"/>
                <a:gd name="connsiteY12" fmla="*/ 574851 h 1134809"/>
                <a:gd name="connsiteX13" fmla="*/ 187646 w 262108"/>
                <a:gd name="connsiteY13" fmla="*/ 554002 h 1134809"/>
                <a:gd name="connsiteX14" fmla="*/ 160839 w 262108"/>
                <a:gd name="connsiteY14" fmla="*/ 530174 h 1134809"/>
                <a:gd name="connsiteX15" fmla="*/ 181689 w 262108"/>
                <a:gd name="connsiteY15" fmla="*/ 491453 h 1134809"/>
                <a:gd name="connsiteX16" fmla="*/ 193603 w 262108"/>
                <a:gd name="connsiteY16" fmla="*/ 470604 h 1134809"/>
                <a:gd name="connsiteX17" fmla="*/ 193603 w 262108"/>
                <a:gd name="connsiteY17" fmla="*/ 411034 h 1134809"/>
                <a:gd name="connsiteX18" fmla="*/ 199560 w 262108"/>
                <a:gd name="connsiteY18" fmla="*/ 372313 h 1134809"/>
                <a:gd name="connsiteX19" fmla="*/ 220409 w 262108"/>
                <a:gd name="connsiteY19" fmla="*/ 345507 h 1134809"/>
                <a:gd name="connsiteX20" fmla="*/ 214452 w 262108"/>
                <a:gd name="connsiteY20" fmla="*/ 285937 h 1134809"/>
                <a:gd name="connsiteX21" fmla="*/ 199560 w 262108"/>
                <a:gd name="connsiteY21" fmla="*/ 229345 h 1134809"/>
                <a:gd name="connsiteX22" fmla="*/ 223388 w 262108"/>
                <a:gd name="connsiteY22" fmla="*/ 199560 h 1134809"/>
                <a:gd name="connsiteX23" fmla="*/ 226366 w 262108"/>
                <a:gd name="connsiteY23" fmla="*/ 154882 h 1134809"/>
                <a:gd name="connsiteX24" fmla="*/ 214452 w 262108"/>
                <a:gd name="connsiteY24" fmla="*/ 101269 h 1134809"/>
                <a:gd name="connsiteX25" fmla="*/ 220409 w 262108"/>
                <a:gd name="connsiteY25" fmla="*/ 53613 h 1134809"/>
                <a:gd name="connsiteX26" fmla="*/ 223388 w 262108"/>
                <a:gd name="connsiteY26" fmla="*/ 20850 h 1134809"/>
                <a:gd name="connsiteX27" fmla="*/ 262108 w 262108"/>
                <a:gd name="connsiteY27" fmla="*/ 0 h 1134809"/>
                <a:gd name="connsiteX0" fmla="*/ 0 w 262108"/>
                <a:gd name="connsiteY0" fmla="*/ 1153859 h 1153859"/>
                <a:gd name="connsiteX1" fmla="*/ 35742 w 262108"/>
                <a:gd name="connsiteY1" fmla="*/ 1051411 h 1153859"/>
                <a:gd name="connsiteX2" fmla="*/ 44678 w 262108"/>
                <a:gd name="connsiteY2" fmla="*/ 1009712 h 1153859"/>
                <a:gd name="connsiteX3" fmla="*/ 47656 w 262108"/>
                <a:gd name="connsiteY3" fmla="*/ 982906 h 1153859"/>
                <a:gd name="connsiteX4" fmla="*/ 53613 w 262108"/>
                <a:gd name="connsiteY4" fmla="*/ 970992 h 1153859"/>
                <a:gd name="connsiteX5" fmla="*/ 50635 w 262108"/>
                <a:gd name="connsiteY5" fmla="*/ 956099 h 1153859"/>
                <a:gd name="connsiteX6" fmla="*/ 80420 w 262108"/>
                <a:gd name="connsiteY6" fmla="*/ 932271 h 1153859"/>
                <a:gd name="connsiteX7" fmla="*/ 80420 w 262108"/>
                <a:gd name="connsiteY7" fmla="*/ 902486 h 1153859"/>
                <a:gd name="connsiteX8" fmla="*/ 71484 w 262108"/>
                <a:gd name="connsiteY8" fmla="*/ 816110 h 1153859"/>
                <a:gd name="connsiteX9" fmla="*/ 89355 w 262108"/>
                <a:gd name="connsiteY9" fmla="*/ 765475 h 1153859"/>
                <a:gd name="connsiteX10" fmla="*/ 137011 w 262108"/>
                <a:gd name="connsiteY10" fmla="*/ 676120 h 1153859"/>
                <a:gd name="connsiteX11" fmla="*/ 169775 w 262108"/>
                <a:gd name="connsiteY11" fmla="*/ 607615 h 1153859"/>
                <a:gd name="connsiteX12" fmla="*/ 184667 w 262108"/>
                <a:gd name="connsiteY12" fmla="*/ 574851 h 1153859"/>
                <a:gd name="connsiteX13" fmla="*/ 187646 w 262108"/>
                <a:gd name="connsiteY13" fmla="*/ 554002 h 1153859"/>
                <a:gd name="connsiteX14" fmla="*/ 160839 w 262108"/>
                <a:gd name="connsiteY14" fmla="*/ 530174 h 1153859"/>
                <a:gd name="connsiteX15" fmla="*/ 181689 w 262108"/>
                <a:gd name="connsiteY15" fmla="*/ 491453 h 1153859"/>
                <a:gd name="connsiteX16" fmla="*/ 193603 w 262108"/>
                <a:gd name="connsiteY16" fmla="*/ 470604 h 1153859"/>
                <a:gd name="connsiteX17" fmla="*/ 193603 w 262108"/>
                <a:gd name="connsiteY17" fmla="*/ 411034 h 1153859"/>
                <a:gd name="connsiteX18" fmla="*/ 199560 w 262108"/>
                <a:gd name="connsiteY18" fmla="*/ 372313 h 1153859"/>
                <a:gd name="connsiteX19" fmla="*/ 220409 w 262108"/>
                <a:gd name="connsiteY19" fmla="*/ 345507 h 1153859"/>
                <a:gd name="connsiteX20" fmla="*/ 214452 w 262108"/>
                <a:gd name="connsiteY20" fmla="*/ 285937 h 1153859"/>
                <a:gd name="connsiteX21" fmla="*/ 199560 w 262108"/>
                <a:gd name="connsiteY21" fmla="*/ 229345 h 1153859"/>
                <a:gd name="connsiteX22" fmla="*/ 223388 w 262108"/>
                <a:gd name="connsiteY22" fmla="*/ 199560 h 1153859"/>
                <a:gd name="connsiteX23" fmla="*/ 226366 w 262108"/>
                <a:gd name="connsiteY23" fmla="*/ 154882 h 1153859"/>
                <a:gd name="connsiteX24" fmla="*/ 214452 w 262108"/>
                <a:gd name="connsiteY24" fmla="*/ 101269 h 1153859"/>
                <a:gd name="connsiteX25" fmla="*/ 220409 w 262108"/>
                <a:gd name="connsiteY25" fmla="*/ 53613 h 1153859"/>
                <a:gd name="connsiteX26" fmla="*/ 223388 w 262108"/>
                <a:gd name="connsiteY26" fmla="*/ 20850 h 1153859"/>
                <a:gd name="connsiteX27" fmla="*/ 262108 w 262108"/>
                <a:gd name="connsiteY27" fmla="*/ 0 h 1153859"/>
                <a:gd name="connsiteX0" fmla="*/ 0 w 262108"/>
                <a:gd name="connsiteY0" fmla="*/ 1151346 h 1151346"/>
                <a:gd name="connsiteX1" fmla="*/ 35742 w 262108"/>
                <a:gd name="connsiteY1" fmla="*/ 1051411 h 1151346"/>
                <a:gd name="connsiteX2" fmla="*/ 44678 w 262108"/>
                <a:gd name="connsiteY2" fmla="*/ 1009712 h 1151346"/>
                <a:gd name="connsiteX3" fmla="*/ 47656 w 262108"/>
                <a:gd name="connsiteY3" fmla="*/ 982906 h 1151346"/>
                <a:gd name="connsiteX4" fmla="*/ 53613 w 262108"/>
                <a:gd name="connsiteY4" fmla="*/ 970992 h 1151346"/>
                <a:gd name="connsiteX5" fmla="*/ 50635 w 262108"/>
                <a:gd name="connsiteY5" fmla="*/ 956099 h 1151346"/>
                <a:gd name="connsiteX6" fmla="*/ 80420 w 262108"/>
                <a:gd name="connsiteY6" fmla="*/ 932271 h 1151346"/>
                <a:gd name="connsiteX7" fmla="*/ 80420 w 262108"/>
                <a:gd name="connsiteY7" fmla="*/ 902486 h 1151346"/>
                <a:gd name="connsiteX8" fmla="*/ 71484 w 262108"/>
                <a:gd name="connsiteY8" fmla="*/ 816110 h 1151346"/>
                <a:gd name="connsiteX9" fmla="*/ 89355 w 262108"/>
                <a:gd name="connsiteY9" fmla="*/ 765475 h 1151346"/>
                <a:gd name="connsiteX10" fmla="*/ 137011 w 262108"/>
                <a:gd name="connsiteY10" fmla="*/ 676120 h 1151346"/>
                <a:gd name="connsiteX11" fmla="*/ 169775 w 262108"/>
                <a:gd name="connsiteY11" fmla="*/ 607615 h 1151346"/>
                <a:gd name="connsiteX12" fmla="*/ 184667 w 262108"/>
                <a:gd name="connsiteY12" fmla="*/ 574851 h 1151346"/>
                <a:gd name="connsiteX13" fmla="*/ 187646 w 262108"/>
                <a:gd name="connsiteY13" fmla="*/ 554002 h 1151346"/>
                <a:gd name="connsiteX14" fmla="*/ 160839 w 262108"/>
                <a:gd name="connsiteY14" fmla="*/ 530174 h 1151346"/>
                <a:gd name="connsiteX15" fmla="*/ 181689 w 262108"/>
                <a:gd name="connsiteY15" fmla="*/ 491453 h 1151346"/>
                <a:gd name="connsiteX16" fmla="*/ 193603 w 262108"/>
                <a:gd name="connsiteY16" fmla="*/ 470604 h 1151346"/>
                <a:gd name="connsiteX17" fmla="*/ 193603 w 262108"/>
                <a:gd name="connsiteY17" fmla="*/ 411034 h 1151346"/>
                <a:gd name="connsiteX18" fmla="*/ 199560 w 262108"/>
                <a:gd name="connsiteY18" fmla="*/ 372313 h 1151346"/>
                <a:gd name="connsiteX19" fmla="*/ 220409 w 262108"/>
                <a:gd name="connsiteY19" fmla="*/ 345507 h 1151346"/>
                <a:gd name="connsiteX20" fmla="*/ 214452 w 262108"/>
                <a:gd name="connsiteY20" fmla="*/ 285937 h 1151346"/>
                <a:gd name="connsiteX21" fmla="*/ 199560 w 262108"/>
                <a:gd name="connsiteY21" fmla="*/ 229345 h 1151346"/>
                <a:gd name="connsiteX22" fmla="*/ 223388 w 262108"/>
                <a:gd name="connsiteY22" fmla="*/ 199560 h 1151346"/>
                <a:gd name="connsiteX23" fmla="*/ 226366 w 262108"/>
                <a:gd name="connsiteY23" fmla="*/ 154882 h 1151346"/>
                <a:gd name="connsiteX24" fmla="*/ 214452 w 262108"/>
                <a:gd name="connsiteY24" fmla="*/ 101269 h 1151346"/>
                <a:gd name="connsiteX25" fmla="*/ 220409 w 262108"/>
                <a:gd name="connsiteY25" fmla="*/ 53613 h 1151346"/>
                <a:gd name="connsiteX26" fmla="*/ 223388 w 262108"/>
                <a:gd name="connsiteY26" fmla="*/ 20850 h 1151346"/>
                <a:gd name="connsiteX27" fmla="*/ 262108 w 262108"/>
                <a:gd name="connsiteY27" fmla="*/ 0 h 1151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2108" h="1151346">
                  <a:moveTo>
                    <a:pt x="0" y="1151346"/>
                  </a:moveTo>
                  <a:cubicBezTo>
                    <a:pt x="14148" y="1120071"/>
                    <a:pt x="28296" y="1075017"/>
                    <a:pt x="35742" y="1051411"/>
                  </a:cubicBezTo>
                  <a:cubicBezTo>
                    <a:pt x="43188" y="1027805"/>
                    <a:pt x="42692" y="1021129"/>
                    <a:pt x="44678" y="1009712"/>
                  </a:cubicBezTo>
                  <a:cubicBezTo>
                    <a:pt x="46664" y="998295"/>
                    <a:pt x="46167" y="989359"/>
                    <a:pt x="47656" y="982906"/>
                  </a:cubicBezTo>
                  <a:cubicBezTo>
                    <a:pt x="49145" y="976453"/>
                    <a:pt x="53117" y="975460"/>
                    <a:pt x="53613" y="970992"/>
                  </a:cubicBezTo>
                  <a:cubicBezTo>
                    <a:pt x="54109" y="966524"/>
                    <a:pt x="46167" y="962552"/>
                    <a:pt x="50635" y="956099"/>
                  </a:cubicBezTo>
                  <a:cubicBezTo>
                    <a:pt x="55103" y="949646"/>
                    <a:pt x="75456" y="941206"/>
                    <a:pt x="80420" y="932271"/>
                  </a:cubicBezTo>
                  <a:cubicBezTo>
                    <a:pt x="85384" y="923336"/>
                    <a:pt x="81909" y="921846"/>
                    <a:pt x="80420" y="902486"/>
                  </a:cubicBezTo>
                  <a:cubicBezTo>
                    <a:pt x="78931" y="883126"/>
                    <a:pt x="69995" y="838945"/>
                    <a:pt x="71484" y="816110"/>
                  </a:cubicBezTo>
                  <a:cubicBezTo>
                    <a:pt x="72973" y="793275"/>
                    <a:pt x="78434" y="788807"/>
                    <a:pt x="89355" y="765475"/>
                  </a:cubicBezTo>
                  <a:cubicBezTo>
                    <a:pt x="100276" y="742143"/>
                    <a:pt x="123608" y="702430"/>
                    <a:pt x="137011" y="676120"/>
                  </a:cubicBezTo>
                  <a:cubicBezTo>
                    <a:pt x="150414" y="649810"/>
                    <a:pt x="161832" y="624493"/>
                    <a:pt x="169775" y="607615"/>
                  </a:cubicBezTo>
                  <a:cubicBezTo>
                    <a:pt x="177718" y="590737"/>
                    <a:pt x="181688" y="583787"/>
                    <a:pt x="184667" y="574851"/>
                  </a:cubicBezTo>
                  <a:cubicBezTo>
                    <a:pt x="187646" y="565915"/>
                    <a:pt x="191617" y="561448"/>
                    <a:pt x="187646" y="554002"/>
                  </a:cubicBezTo>
                  <a:cubicBezTo>
                    <a:pt x="183675" y="546556"/>
                    <a:pt x="161832" y="540599"/>
                    <a:pt x="160839" y="530174"/>
                  </a:cubicBezTo>
                  <a:cubicBezTo>
                    <a:pt x="159846" y="519749"/>
                    <a:pt x="176228" y="501381"/>
                    <a:pt x="181689" y="491453"/>
                  </a:cubicBezTo>
                  <a:cubicBezTo>
                    <a:pt x="187150" y="481525"/>
                    <a:pt x="191617" y="484007"/>
                    <a:pt x="193603" y="470604"/>
                  </a:cubicBezTo>
                  <a:cubicBezTo>
                    <a:pt x="195589" y="457201"/>
                    <a:pt x="192610" y="427416"/>
                    <a:pt x="193603" y="411034"/>
                  </a:cubicBezTo>
                  <a:cubicBezTo>
                    <a:pt x="194596" y="394652"/>
                    <a:pt x="195092" y="383234"/>
                    <a:pt x="199560" y="372313"/>
                  </a:cubicBezTo>
                  <a:cubicBezTo>
                    <a:pt x="204028" y="361392"/>
                    <a:pt x="217927" y="359903"/>
                    <a:pt x="220409" y="345507"/>
                  </a:cubicBezTo>
                  <a:cubicBezTo>
                    <a:pt x="222891" y="331111"/>
                    <a:pt x="217927" y="305297"/>
                    <a:pt x="214452" y="285937"/>
                  </a:cubicBezTo>
                  <a:cubicBezTo>
                    <a:pt x="210977" y="266577"/>
                    <a:pt x="198071" y="243741"/>
                    <a:pt x="199560" y="229345"/>
                  </a:cubicBezTo>
                  <a:cubicBezTo>
                    <a:pt x="201049" y="214949"/>
                    <a:pt x="218920" y="211970"/>
                    <a:pt x="223388" y="199560"/>
                  </a:cubicBezTo>
                  <a:cubicBezTo>
                    <a:pt x="227856" y="187150"/>
                    <a:pt x="227855" y="171264"/>
                    <a:pt x="226366" y="154882"/>
                  </a:cubicBezTo>
                  <a:cubicBezTo>
                    <a:pt x="224877" y="138500"/>
                    <a:pt x="215445" y="118147"/>
                    <a:pt x="214452" y="101269"/>
                  </a:cubicBezTo>
                  <a:cubicBezTo>
                    <a:pt x="213459" y="84391"/>
                    <a:pt x="218920" y="67016"/>
                    <a:pt x="220409" y="53613"/>
                  </a:cubicBezTo>
                  <a:cubicBezTo>
                    <a:pt x="221898" y="40210"/>
                    <a:pt x="216438" y="29785"/>
                    <a:pt x="223388" y="20850"/>
                  </a:cubicBezTo>
                  <a:cubicBezTo>
                    <a:pt x="230338" y="11915"/>
                    <a:pt x="262108" y="0"/>
                    <a:pt x="262108" y="0"/>
                  </a:cubicBez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schemeClr val="accent1"/>
                </a:solidFill>
              </a:endParaRPr>
            </a:p>
          </p:txBody>
        </p:sp>
        <p:sp>
          <p:nvSpPr>
            <p:cNvPr id="13" name="Gräns">
              <a:extLst>
                <a:ext uri="{FF2B5EF4-FFF2-40B4-BE49-F238E27FC236}">
                  <a16:creationId xmlns:a16="http://schemas.microsoft.com/office/drawing/2014/main" id="{B14E263B-8FA0-4AEF-9B5E-C6DE85E5D98B}"/>
                </a:ext>
              </a:extLst>
            </p:cNvPr>
            <p:cNvSpPr/>
            <p:nvPr/>
          </p:nvSpPr>
          <p:spPr>
            <a:xfrm>
              <a:off x="8333889" y="5029091"/>
              <a:ext cx="237111" cy="423581"/>
            </a:xfrm>
            <a:custGeom>
              <a:avLst/>
              <a:gdLst>
                <a:gd name="connsiteX0" fmla="*/ 213053 w 236881"/>
                <a:gd name="connsiteY0" fmla="*/ 365572 h 425329"/>
                <a:gd name="connsiteX1" fmla="*/ 132634 w 236881"/>
                <a:gd name="connsiteY1" fmla="*/ 410250 h 425329"/>
                <a:gd name="connsiteX2" fmla="*/ 81999 w 236881"/>
                <a:gd name="connsiteY2" fmla="*/ 410250 h 425329"/>
                <a:gd name="connsiteX3" fmla="*/ 10515 w 236881"/>
                <a:gd name="connsiteY3" fmla="*/ 425142 h 425329"/>
                <a:gd name="connsiteX4" fmla="*/ 1580 w 236881"/>
                <a:gd name="connsiteY4" fmla="*/ 398336 h 425329"/>
                <a:gd name="connsiteX5" fmla="*/ 22429 w 236881"/>
                <a:gd name="connsiteY5" fmla="*/ 374508 h 425329"/>
                <a:gd name="connsiteX6" fmla="*/ 34343 w 236881"/>
                <a:gd name="connsiteY6" fmla="*/ 323873 h 425329"/>
                <a:gd name="connsiteX7" fmla="*/ 120720 w 236881"/>
                <a:gd name="connsiteY7" fmla="*/ 273239 h 425329"/>
                <a:gd name="connsiteX8" fmla="*/ 96892 w 236881"/>
                <a:gd name="connsiteY8" fmla="*/ 255368 h 425329"/>
                <a:gd name="connsiteX9" fmla="*/ 81999 w 236881"/>
                <a:gd name="connsiteY9" fmla="*/ 255368 h 425329"/>
                <a:gd name="connsiteX10" fmla="*/ 31365 w 236881"/>
                <a:gd name="connsiteY10" fmla="*/ 243454 h 425329"/>
                <a:gd name="connsiteX11" fmla="*/ 43279 w 236881"/>
                <a:gd name="connsiteY11" fmla="*/ 195798 h 425329"/>
                <a:gd name="connsiteX12" fmla="*/ 52214 w 236881"/>
                <a:gd name="connsiteY12" fmla="*/ 166013 h 425329"/>
                <a:gd name="connsiteX13" fmla="*/ 40300 w 236881"/>
                <a:gd name="connsiteY13" fmla="*/ 133249 h 425329"/>
                <a:gd name="connsiteX14" fmla="*/ 67107 w 236881"/>
                <a:gd name="connsiteY14" fmla="*/ 106442 h 425329"/>
                <a:gd name="connsiteX15" fmla="*/ 64128 w 236881"/>
                <a:gd name="connsiteY15" fmla="*/ 40915 h 425329"/>
                <a:gd name="connsiteX16" fmla="*/ 111784 w 236881"/>
                <a:gd name="connsiteY16" fmla="*/ 2195 h 425329"/>
                <a:gd name="connsiteX17" fmla="*/ 153483 w 236881"/>
                <a:gd name="connsiteY17" fmla="*/ 5173 h 425329"/>
                <a:gd name="connsiteX18" fmla="*/ 180290 w 236881"/>
                <a:gd name="connsiteY18" fmla="*/ 8152 h 425329"/>
                <a:gd name="connsiteX19" fmla="*/ 219010 w 236881"/>
                <a:gd name="connsiteY19" fmla="*/ 37937 h 425329"/>
                <a:gd name="connsiteX20" fmla="*/ 236881 w 236881"/>
                <a:gd name="connsiteY20" fmla="*/ 49851 h 42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881" h="425329">
                  <a:moveTo>
                    <a:pt x="213053" y="365572"/>
                  </a:moveTo>
                  <a:cubicBezTo>
                    <a:pt x="183764" y="384188"/>
                    <a:pt x="154476" y="402804"/>
                    <a:pt x="132634" y="410250"/>
                  </a:cubicBezTo>
                  <a:cubicBezTo>
                    <a:pt x="110792" y="417696"/>
                    <a:pt x="102352" y="407768"/>
                    <a:pt x="81999" y="410250"/>
                  </a:cubicBezTo>
                  <a:cubicBezTo>
                    <a:pt x="61646" y="412732"/>
                    <a:pt x="23918" y="427128"/>
                    <a:pt x="10515" y="425142"/>
                  </a:cubicBezTo>
                  <a:cubicBezTo>
                    <a:pt x="-2888" y="423156"/>
                    <a:pt x="-406" y="406775"/>
                    <a:pt x="1580" y="398336"/>
                  </a:cubicBezTo>
                  <a:cubicBezTo>
                    <a:pt x="3566" y="389897"/>
                    <a:pt x="16969" y="386918"/>
                    <a:pt x="22429" y="374508"/>
                  </a:cubicBezTo>
                  <a:cubicBezTo>
                    <a:pt x="27889" y="362098"/>
                    <a:pt x="17961" y="340751"/>
                    <a:pt x="34343" y="323873"/>
                  </a:cubicBezTo>
                  <a:cubicBezTo>
                    <a:pt x="50725" y="306995"/>
                    <a:pt x="110295" y="284656"/>
                    <a:pt x="120720" y="273239"/>
                  </a:cubicBezTo>
                  <a:cubicBezTo>
                    <a:pt x="131145" y="261822"/>
                    <a:pt x="103345" y="258346"/>
                    <a:pt x="96892" y="255368"/>
                  </a:cubicBezTo>
                  <a:cubicBezTo>
                    <a:pt x="90439" y="252390"/>
                    <a:pt x="92920" y="257354"/>
                    <a:pt x="81999" y="255368"/>
                  </a:cubicBezTo>
                  <a:cubicBezTo>
                    <a:pt x="71078" y="253382"/>
                    <a:pt x="37818" y="253382"/>
                    <a:pt x="31365" y="243454"/>
                  </a:cubicBezTo>
                  <a:cubicBezTo>
                    <a:pt x="24912" y="233526"/>
                    <a:pt x="39804" y="208705"/>
                    <a:pt x="43279" y="195798"/>
                  </a:cubicBezTo>
                  <a:cubicBezTo>
                    <a:pt x="46754" y="182891"/>
                    <a:pt x="52710" y="176438"/>
                    <a:pt x="52214" y="166013"/>
                  </a:cubicBezTo>
                  <a:cubicBezTo>
                    <a:pt x="51718" y="155588"/>
                    <a:pt x="37818" y="143177"/>
                    <a:pt x="40300" y="133249"/>
                  </a:cubicBezTo>
                  <a:cubicBezTo>
                    <a:pt x="42782" y="123321"/>
                    <a:pt x="63136" y="121831"/>
                    <a:pt x="67107" y="106442"/>
                  </a:cubicBezTo>
                  <a:cubicBezTo>
                    <a:pt x="71078" y="91053"/>
                    <a:pt x="56682" y="58289"/>
                    <a:pt x="64128" y="40915"/>
                  </a:cubicBezTo>
                  <a:cubicBezTo>
                    <a:pt x="71574" y="23540"/>
                    <a:pt x="96892" y="8152"/>
                    <a:pt x="111784" y="2195"/>
                  </a:cubicBezTo>
                  <a:cubicBezTo>
                    <a:pt x="126676" y="-3762"/>
                    <a:pt x="142065" y="4180"/>
                    <a:pt x="153483" y="5173"/>
                  </a:cubicBezTo>
                  <a:cubicBezTo>
                    <a:pt x="164901" y="6166"/>
                    <a:pt x="169369" y="2691"/>
                    <a:pt x="180290" y="8152"/>
                  </a:cubicBezTo>
                  <a:cubicBezTo>
                    <a:pt x="191211" y="13613"/>
                    <a:pt x="209578" y="30987"/>
                    <a:pt x="219010" y="37937"/>
                  </a:cubicBezTo>
                  <a:cubicBezTo>
                    <a:pt x="228442" y="44887"/>
                    <a:pt x="232661" y="47369"/>
                    <a:pt x="236881" y="49851"/>
                  </a:cubicBez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schemeClr val="accent1"/>
                </a:solidFill>
              </a:endParaRPr>
            </a:p>
          </p:txBody>
        </p:sp>
        <p:sp>
          <p:nvSpPr>
            <p:cNvPr id="14" name="Gräns">
              <a:extLst>
                <a:ext uri="{FF2B5EF4-FFF2-40B4-BE49-F238E27FC236}">
                  <a16:creationId xmlns:a16="http://schemas.microsoft.com/office/drawing/2014/main" id="{C15E35FB-1384-487F-81FE-E7340AF55D4B}"/>
                </a:ext>
              </a:extLst>
            </p:cNvPr>
            <p:cNvSpPr/>
            <p:nvPr/>
          </p:nvSpPr>
          <p:spPr>
            <a:xfrm>
              <a:off x="9873866" y="5167724"/>
              <a:ext cx="1854407" cy="1044125"/>
            </a:xfrm>
            <a:custGeom>
              <a:avLst/>
              <a:gdLst>
                <a:gd name="connsiteX0" fmla="*/ 0 w 3091684"/>
                <a:gd name="connsiteY0" fmla="*/ 0 h 1099067"/>
                <a:gd name="connsiteX1" fmla="*/ 425925 w 3091684"/>
                <a:gd name="connsiteY1" fmla="*/ 77441 h 1099067"/>
                <a:gd name="connsiteX2" fmla="*/ 822066 w 3091684"/>
                <a:gd name="connsiteY2" fmla="*/ 291893 h 1099067"/>
                <a:gd name="connsiteX3" fmla="*/ 1018647 w 3091684"/>
                <a:gd name="connsiteY3" fmla="*/ 363377 h 1099067"/>
                <a:gd name="connsiteX4" fmla="*/ 1962832 w 3091684"/>
                <a:gd name="connsiteY4" fmla="*/ 1048433 h 1099067"/>
                <a:gd name="connsiteX5" fmla="*/ 2570447 w 3091684"/>
                <a:gd name="connsiteY5" fmla="*/ 1099067 h 1099067"/>
                <a:gd name="connsiteX6" fmla="*/ 2621081 w 3091684"/>
                <a:gd name="connsiteY6" fmla="*/ 1078218 h 1099067"/>
                <a:gd name="connsiteX7" fmla="*/ 2680651 w 3091684"/>
                <a:gd name="connsiteY7" fmla="*/ 1000777 h 1099067"/>
                <a:gd name="connsiteX8" fmla="*/ 2716393 w 3091684"/>
                <a:gd name="connsiteY8" fmla="*/ 947164 h 1099067"/>
                <a:gd name="connsiteX9" fmla="*/ 2746178 w 3091684"/>
                <a:gd name="connsiteY9" fmla="*/ 911421 h 1099067"/>
                <a:gd name="connsiteX10" fmla="*/ 2781920 w 3091684"/>
                <a:gd name="connsiteY10" fmla="*/ 833980 h 1099067"/>
                <a:gd name="connsiteX11" fmla="*/ 2805748 w 3091684"/>
                <a:gd name="connsiteY11" fmla="*/ 774410 h 1099067"/>
                <a:gd name="connsiteX12" fmla="*/ 2865318 w 3091684"/>
                <a:gd name="connsiteY12" fmla="*/ 735690 h 1099067"/>
                <a:gd name="connsiteX13" fmla="*/ 2889146 w 3091684"/>
                <a:gd name="connsiteY13" fmla="*/ 735690 h 1099067"/>
                <a:gd name="connsiteX14" fmla="*/ 3038071 w 3091684"/>
                <a:gd name="connsiteY14" fmla="*/ 726754 h 1099067"/>
                <a:gd name="connsiteX15" fmla="*/ 3091684 w 3091684"/>
                <a:gd name="connsiteY15" fmla="*/ 753561 h 1099067"/>
                <a:gd name="connsiteX0" fmla="*/ 0 w 3125169"/>
                <a:gd name="connsiteY0" fmla="*/ 0 h 1099067"/>
                <a:gd name="connsiteX1" fmla="*/ 425925 w 3125169"/>
                <a:gd name="connsiteY1" fmla="*/ 77441 h 1099067"/>
                <a:gd name="connsiteX2" fmla="*/ 822066 w 3125169"/>
                <a:gd name="connsiteY2" fmla="*/ 291893 h 1099067"/>
                <a:gd name="connsiteX3" fmla="*/ 1018647 w 3125169"/>
                <a:gd name="connsiteY3" fmla="*/ 363377 h 1099067"/>
                <a:gd name="connsiteX4" fmla="*/ 1962832 w 3125169"/>
                <a:gd name="connsiteY4" fmla="*/ 1048433 h 1099067"/>
                <a:gd name="connsiteX5" fmla="*/ 2570447 w 3125169"/>
                <a:gd name="connsiteY5" fmla="*/ 1099067 h 1099067"/>
                <a:gd name="connsiteX6" fmla="*/ 2621081 w 3125169"/>
                <a:gd name="connsiteY6" fmla="*/ 1078218 h 1099067"/>
                <a:gd name="connsiteX7" fmla="*/ 2680651 w 3125169"/>
                <a:gd name="connsiteY7" fmla="*/ 1000777 h 1099067"/>
                <a:gd name="connsiteX8" fmla="*/ 2716393 w 3125169"/>
                <a:gd name="connsiteY8" fmla="*/ 947164 h 1099067"/>
                <a:gd name="connsiteX9" fmla="*/ 2746178 w 3125169"/>
                <a:gd name="connsiteY9" fmla="*/ 911421 h 1099067"/>
                <a:gd name="connsiteX10" fmla="*/ 2781920 w 3125169"/>
                <a:gd name="connsiteY10" fmla="*/ 833980 h 1099067"/>
                <a:gd name="connsiteX11" fmla="*/ 2805748 w 3125169"/>
                <a:gd name="connsiteY11" fmla="*/ 774410 h 1099067"/>
                <a:gd name="connsiteX12" fmla="*/ 2865318 w 3125169"/>
                <a:gd name="connsiteY12" fmla="*/ 735690 h 1099067"/>
                <a:gd name="connsiteX13" fmla="*/ 2889146 w 3125169"/>
                <a:gd name="connsiteY13" fmla="*/ 735690 h 1099067"/>
                <a:gd name="connsiteX14" fmla="*/ 3038071 w 3125169"/>
                <a:gd name="connsiteY14" fmla="*/ 726754 h 1099067"/>
                <a:gd name="connsiteX15" fmla="*/ 3125169 w 3125169"/>
                <a:gd name="connsiteY15" fmla="*/ 743257 h 1099067"/>
                <a:gd name="connsiteX0" fmla="*/ 0 w 3038071"/>
                <a:gd name="connsiteY0" fmla="*/ 0 h 1099067"/>
                <a:gd name="connsiteX1" fmla="*/ 425925 w 3038071"/>
                <a:gd name="connsiteY1" fmla="*/ 77441 h 1099067"/>
                <a:gd name="connsiteX2" fmla="*/ 822066 w 3038071"/>
                <a:gd name="connsiteY2" fmla="*/ 291893 h 1099067"/>
                <a:gd name="connsiteX3" fmla="*/ 1018647 w 3038071"/>
                <a:gd name="connsiteY3" fmla="*/ 363377 h 1099067"/>
                <a:gd name="connsiteX4" fmla="*/ 1962832 w 3038071"/>
                <a:gd name="connsiteY4" fmla="*/ 1048433 h 1099067"/>
                <a:gd name="connsiteX5" fmla="*/ 2570447 w 3038071"/>
                <a:gd name="connsiteY5" fmla="*/ 1099067 h 1099067"/>
                <a:gd name="connsiteX6" fmla="*/ 2621081 w 3038071"/>
                <a:gd name="connsiteY6" fmla="*/ 1078218 h 1099067"/>
                <a:gd name="connsiteX7" fmla="*/ 2680651 w 3038071"/>
                <a:gd name="connsiteY7" fmla="*/ 1000777 h 1099067"/>
                <a:gd name="connsiteX8" fmla="*/ 2716393 w 3038071"/>
                <a:gd name="connsiteY8" fmla="*/ 947164 h 1099067"/>
                <a:gd name="connsiteX9" fmla="*/ 2746178 w 3038071"/>
                <a:gd name="connsiteY9" fmla="*/ 911421 h 1099067"/>
                <a:gd name="connsiteX10" fmla="*/ 2781920 w 3038071"/>
                <a:gd name="connsiteY10" fmla="*/ 833980 h 1099067"/>
                <a:gd name="connsiteX11" fmla="*/ 2805748 w 3038071"/>
                <a:gd name="connsiteY11" fmla="*/ 774410 h 1099067"/>
                <a:gd name="connsiteX12" fmla="*/ 2865318 w 3038071"/>
                <a:gd name="connsiteY12" fmla="*/ 735690 h 1099067"/>
                <a:gd name="connsiteX13" fmla="*/ 2889146 w 3038071"/>
                <a:gd name="connsiteY13" fmla="*/ 735690 h 1099067"/>
                <a:gd name="connsiteX14" fmla="*/ 3038071 w 3038071"/>
                <a:gd name="connsiteY14" fmla="*/ 726754 h 1099067"/>
                <a:gd name="connsiteX0" fmla="*/ 0 w 3058677"/>
                <a:gd name="connsiteY0" fmla="*/ 0 h 1099067"/>
                <a:gd name="connsiteX1" fmla="*/ 425925 w 3058677"/>
                <a:gd name="connsiteY1" fmla="*/ 77441 h 1099067"/>
                <a:gd name="connsiteX2" fmla="*/ 822066 w 3058677"/>
                <a:gd name="connsiteY2" fmla="*/ 291893 h 1099067"/>
                <a:gd name="connsiteX3" fmla="*/ 1018647 w 3058677"/>
                <a:gd name="connsiteY3" fmla="*/ 363377 h 1099067"/>
                <a:gd name="connsiteX4" fmla="*/ 1962832 w 3058677"/>
                <a:gd name="connsiteY4" fmla="*/ 1048433 h 1099067"/>
                <a:gd name="connsiteX5" fmla="*/ 2570447 w 3058677"/>
                <a:gd name="connsiteY5" fmla="*/ 1099067 h 1099067"/>
                <a:gd name="connsiteX6" fmla="*/ 2621081 w 3058677"/>
                <a:gd name="connsiteY6" fmla="*/ 1078218 h 1099067"/>
                <a:gd name="connsiteX7" fmla="*/ 2680651 w 3058677"/>
                <a:gd name="connsiteY7" fmla="*/ 1000777 h 1099067"/>
                <a:gd name="connsiteX8" fmla="*/ 2716393 w 3058677"/>
                <a:gd name="connsiteY8" fmla="*/ 947164 h 1099067"/>
                <a:gd name="connsiteX9" fmla="*/ 2746178 w 3058677"/>
                <a:gd name="connsiteY9" fmla="*/ 911421 h 1099067"/>
                <a:gd name="connsiteX10" fmla="*/ 2781920 w 3058677"/>
                <a:gd name="connsiteY10" fmla="*/ 833980 h 1099067"/>
                <a:gd name="connsiteX11" fmla="*/ 2805748 w 3058677"/>
                <a:gd name="connsiteY11" fmla="*/ 774410 h 1099067"/>
                <a:gd name="connsiteX12" fmla="*/ 2865318 w 3058677"/>
                <a:gd name="connsiteY12" fmla="*/ 735690 h 1099067"/>
                <a:gd name="connsiteX13" fmla="*/ 2889146 w 3058677"/>
                <a:gd name="connsiteY13" fmla="*/ 735690 h 1099067"/>
                <a:gd name="connsiteX14" fmla="*/ 3058677 w 3058677"/>
                <a:gd name="connsiteY14" fmla="*/ 726754 h 1099067"/>
                <a:gd name="connsiteX0" fmla="*/ 0 w 2889146"/>
                <a:gd name="connsiteY0" fmla="*/ 0 h 1099067"/>
                <a:gd name="connsiteX1" fmla="*/ 425925 w 2889146"/>
                <a:gd name="connsiteY1" fmla="*/ 77441 h 1099067"/>
                <a:gd name="connsiteX2" fmla="*/ 822066 w 2889146"/>
                <a:gd name="connsiteY2" fmla="*/ 291893 h 1099067"/>
                <a:gd name="connsiteX3" fmla="*/ 1018647 w 2889146"/>
                <a:gd name="connsiteY3" fmla="*/ 363377 h 1099067"/>
                <a:gd name="connsiteX4" fmla="*/ 1962832 w 2889146"/>
                <a:gd name="connsiteY4" fmla="*/ 1048433 h 1099067"/>
                <a:gd name="connsiteX5" fmla="*/ 2570447 w 2889146"/>
                <a:gd name="connsiteY5" fmla="*/ 1099067 h 1099067"/>
                <a:gd name="connsiteX6" fmla="*/ 2621081 w 2889146"/>
                <a:gd name="connsiteY6" fmla="*/ 1078218 h 1099067"/>
                <a:gd name="connsiteX7" fmla="*/ 2680651 w 2889146"/>
                <a:gd name="connsiteY7" fmla="*/ 1000777 h 1099067"/>
                <a:gd name="connsiteX8" fmla="*/ 2716393 w 2889146"/>
                <a:gd name="connsiteY8" fmla="*/ 947164 h 1099067"/>
                <a:gd name="connsiteX9" fmla="*/ 2746178 w 2889146"/>
                <a:gd name="connsiteY9" fmla="*/ 911421 h 1099067"/>
                <a:gd name="connsiteX10" fmla="*/ 2781920 w 2889146"/>
                <a:gd name="connsiteY10" fmla="*/ 833980 h 1099067"/>
                <a:gd name="connsiteX11" fmla="*/ 2805748 w 2889146"/>
                <a:gd name="connsiteY11" fmla="*/ 774410 h 1099067"/>
                <a:gd name="connsiteX12" fmla="*/ 2865318 w 2889146"/>
                <a:gd name="connsiteY12" fmla="*/ 735690 h 1099067"/>
                <a:gd name="connsiteX13" fmla="*/ 2889146 w 2889146"/>
                <a:gd name="connsiteY13" fmla="*/ 735690 h 1099067"/>
                <a:gd name="connsiteX0" fmla="*/ 0 w 2865318"/>
                <a:gd name="connsiteY0" fmla="*/ 0 h 1099067"/>
                <a:gd name="connsiteX1" fmla="*/ 425925 w 2865318"/>
                <a:gd name="connsiteY1" fmla="*/ 77441 h 1099067"/>
                <a:gd name="connsiteX2" fmla="*/ 822066 w 2865318"/>
                <a:gd name="connsiteY2" fmla="*/ 291893 h 1099067"/>
                <a:gd name="connsiteX3" fmla="*/ 1018647 w 2865318"/>
                <a:gd name="connsiteY3" fmla="*/ 363377 h 1099067"/>
                <a:gd name="connsiteX4" fmla="*/ 1962832 w 2865318"/>
                <a:gd name="connsiteY4" fmla="*/ 1048433 h 1099067"/>
                <a:gd name="connsiteX5" fmla="*/ 2570447 w 2865318"/>
                <a:gd name="connsiteY5" fmla="*/ 1099067 h 1099067"/>
                <a:gd name="connsiteX6" fmla="*/ 2621081 w 2865318"/>
                <a:gd name="connsiteY6" fmla="*/ 1078218 h 1099067"/>
                <a:gd name="connsiteX7" fmla="*/ 2680651 w 2865318"/>
                <a:gd name="connsiteY7" fmla="*/ 1000777 h 1099067"/>
                <a:gd name="connsiteX8" fmla="*/ 2716393 w 2865318"/>
                <a:gd name="connsiteY8" fmla="*/ 947164 h 1099067"/>
                <a:gd name="connsiteX9" fmla="*/ 2746178 w 2865318"/>
                <a:gd name="connsiteY9" fmla="*/ 911421 h 1099067"/>
                <a:gd name="connsiteX10" fmla="*/ 2781920 w 2865318"/>
                <a:gd name="connsiteY10" fmla="*/ 833980 h 1099067"/>
                <a:gd name="connsiteX11" fmla="*/ 2805748 w 2865318"/>
                <a:gd name="connsiteY11" fmla="*/ 774410 h 1099067"/>
                <a:gd name="connsiteX12" fmla="*/ 2865318 w 2865318"/>
                <a:gd name="connsiteY12" fmla="*/ 735690 h 1099067"/>
                <a:gd name="connsiteX0" fmla="*/ 0 w 2865318"/>
                <a:gd name="connsiteY0" fmla="*/ 0 h 1099067"/>
                <a:gd name="connsiteX1" fmla="*/ 425925 w 2865318"/>
                <a:gd name="connsiteY1" fmla="*/ 77441 h 1099067"/>
                <a:gd name="connsiteX2" fmla="*/ 822066 w 2865318"/>
                <a:gd name="connsiteY2" fmla="*/ 291893 h 1099067"/>
                <a:gd name="connsiteX3" fmla="*/ 1018647 w 2865318"/>
                <a:gd name="connsiteY3" fmla="*/ 363377 h 1099067"/>
                <a:gd name="connsiteX4" fmla="*/ 1962832 w 2865318"/>
                <a:gd name="connsiteY4" fmla="*/ 1048433 h 1099067"/>
                <a:gd name="connsiteX5" fmla="*/ 2570447 w 2865318"/>
                <a:gd name="connsiteY5" fmla="*/ 1099067 h 1099067"/>
                <a:gd name="connsiteX6" fmla="*/ 2621081 w 2865318"/>
                <a:gd name="connsiteY6" fmla="*/ 1078218 h 1099067"/>
                <a:gd name="connsiteX7" fmla="*/ 2680651 w 2865318"/>
                <a:gd name="connsiteY7" fmla="*/ 1000777 h 1099067"/>
                <a:gd name="connsiteX8" fmla="*/ 2716393 w 2865318"/>
                <a:gd name="connsiteY8" fmla="*/ 947164 h 1099067"/>
                <a:gd name="connsiteX9" fmla="*/ 2746178 w 2865318"/>
                <a:gd name="connsiteY9" fmla="*/ 911421 h 1099067"/>
                <a:gd name="connsiteX10" fmla="*/ 2781920 w 2865318"/>
                <a:gd name="connsiteY10" fmla="*/ 833980 h 1099067"/>
                <a:gd name="connsiteX11" fmla="*/ 2865318 w 2865318"/>
                <a:gd name="connsiteY11" fmla="*/ 735690 h 1099067"/>
                <a:gd name="connsiteX0" fmla="*/ 0 w 2865318"/>
                <a:gd name="connsiteY0" fmla="*/ 0 h 1099067"/>
                <a:gd name="connsiteX1" fmla="*/ 425925 w 2865318"/>
                <a:gd name="connsiteY1" fmla="*/ 77441 h 1099067"/>
                <a:gd name="connsiteX2" fmla="*/ 822066 w 2865318"/>
                <a:gd name="connsiteY2" fmla="*/ 291893 h 1099067"/>
                <a:gd name="connsiteX3" fmla="*/ 1018647 w 2865318"/>
                <a:gd name="connsiteY3" fmla="*/ 363377 h 1099067"/>
                <a:gd name="connsiteX4" fmla="*/ 1962832 w 2865318"/>
                <a:gd name="connsiteY4" fmla="*/ 1048433 h 1099067"/>
                <a:gd name="connsiteX5" fmla="*/ 2570447 w 2865318"/>
                <a:gd name="connsiteY5" fmla="*/ 1099067 h 1099067"/>
                <a:gd name="connsiteX6" fmla="*/ 2621081 w 2865318"/>
                <a:gd name="connsiteY6" fmla="*/ 1078218 h 1099067"/>
                <a:gd name="connsiteX7" fmla="*/ 2680651 w 2865318"/>
                <a:gd name="connsiteY7" fmla="*/ 1000777 h 1099067"/>
                <a:gd name="connsiteX8" fmla="*/ 2716393 w 2865318"/>
                <a:gd name="connsiteY8" fmla="*/ 947164 h 1099067"/>
                <a:gd name="connsiteX9" fmla="*/ 2746178 w 2865318"/>
                <a:gd name="connsiteY9" fmla="*/ 911421 h 1099067"/>
                <a:gd name="connsiteX10" fmla="*/ 2865318 w 2865318"/>
                <a:gd name="connsiteY10" fmla="*/ 735690 h 1099067"/>
                <a:gd name="connsiteX0" fmla="*/ 0 w 2865318"/>
                <a:gd name="connsiteY0" fmla="*/ 0 h 1099067"/>
                <a:gd name="connsiteX1" fmla="*/ 425925 w 2865318"/>
                <a:gd name="connsiteY1" fmla="*/ 77441 h 1099067"/>
                <a:gd name="connsiteX2" fmla="*/ 822066 w 2865318"/>
                <a:gd name="connsiteY2" fmla="*/ 291893 h 1099067"/>
                <a:gd name="connsiteX3" fmla="*/ 1018647 w 2865318"/>
                <a:gd name="connsiteY3" fmla="*/ 363377 h 1099067"/>
                <a:gd name="connsiteX4" fmla="*/ 1962832 w 2865318"/>
                <a:gd name="connsiteY4" fmla="*/ 1048433 h 1099067"/>
                <a:gd name="connsiteX5" fmla="*/ 2570447 w 2865318"/>
                <a:gd name="connsiteY5" fmla="*/ 1099067 h 1099067"/>
                <a:gd name="connsiteX6" fmla="*/ 2621081 w 2865318"/>
                <a:gd name="connsiteY6" fmla="*/ 1078218 h 1099067"/>
                <a:gd name="connsiteX7" fmla="*/ 2680651 w 2865318"/>
                <a:gd name="connsiteY7" fmla="*/ 1000777 h 1099067"/>
                <a:gd name="connsiteX8" fmla="*/ 2716393 w 2865318"/>
                <a:gd name="connsiteY8" fmla="*/ 947164 h 1099067"/>
                <a:gd name="connsiteX9" fmla="*/ 2865318 w 2865318"/>
                <a:gd name="connsiteY9" fmla="*/ 735690 h 1099067"/>
                <a:gd name="connsiteX0" fmla="*/ 0 w 2865318"/>
                <a:gd name="connsiteY0" fmla="*/ 0 h 1099067"/>
                <a:gd name="connsiteX1" fmla="*/ 425925 w 2865318"/>
                <a:gd name="connsiteY1" fmla="*/ 77441 h 1099067"/>
                <a:gd name="connsiteX2" fmla="*/ 822066 w 2865318"/>
                <a:gd name="connsiteY2" fmla="*/ 291893 h 1099067"/>
                <a:gd name="connsiteX3" fmla="*/ 1018647 w 2865318"/>
                <a:gd name="connsiteY3" fmla="*/ 363377 h 1099067"/>
                <a:gd name="connsiteX4" fmla="*/ 1962832 w 2865318"/>
                <a:gd name="connsiteY4" fmla="*/ 1048433 h 1099067"/>
                <a:gd name="connsiteX5" fmla="*/ 2570447 w 2865318"/>
                <a:gd name="connsiteY5" fmla="*/ 1099067 h 1099067"/>
                <a:gd name="connsiteX6" fmla="*/ 2621081 w 2865318"/>
                <a:gd name="connsiteY6" fmla="*/ 1078218 h 1099067"/>
                <a:gd name="connsiteX7" fmla="*/ 2680651 w 2865318"/>
                <a:gd name="connsiteY7" fmla="*/ 1000777 h 1099067"/>
                <a:gd name="connsiteX8" fmla="*/ 2865318 w 2865318"/>
                <a:gd name="connsiteY8" fmla="*/ 735690 h 1099067"/>
                <a:gd name="connsiteX0" fmla="*/ 0 w 2865318"/>
                <a:gd name="connsiteY0" fmla="*/ 0 h 1099067"/>
                <a:gd name="connsiteX1" fmla="*/ 425925 w 2865318"/>
                <a:gd name="connsiteY1" fmla="*/ 77441 h 1099067"/>
                <a:gd name="connsiteX2" fmla="*/ 822066 w 2865318"/>
                <a:gd name="connsiteY2" fmla="*/ 291893 h 1099067"/>
                <a:gd name="connsiteX3" fmla="*/ 1018647 w 2865318"/>
                <a:gd name="connsiteY3" fmla="*/ 363377 h 1099067"/>
                <a:gd name="connsiteX4" fmla="*/ 1962832 w 2865318"/>
                <a:gd name="connsiteY4" fmla="*/ 1048433 h 1099067"/>
                <a:gd name="connsiteX5" fmla="*/ 2570447 w 2865318"/>
                <a:gd name="connsiteY5" fmla="*/ 1099067 h 1099067"/>
                <a:gd name="connsiteX6" fmla="*/ 2621081 w 2865318"/>
                <a:gd name="connsiteY6" fmla="*/ 1078218 h 1099067"/>
                <a:gd name="connsiteX7" fmla="*/ 2680651 w 2865318"/>
                <a:gd name="connsiteY7" fmla="*/ 1000777 h 1099067"/>
                <a:gd name="connsiteX8" fmla="*/ 2865318 w 2865318"/>
                <a:gd name="connsiteY8" fmla="*/ 735690 h 1099067"/>
                <a:gd name="connsiteX0" fmla="*/ 0 w 2865318"/>
                <a:gd name="connsiteY0" fmla="*/ 0 h 1099067"/>
                <a:gd name="connsiteX1" fmla="*/ 425925 w 2865318"/>
                <a:gd name="connsiteY1" fmla="*/ 77441 h 1099067"/>
                <a:gd name="connsiteX2" fmla="*/ 822066 w 2865318"/>
                <a:gd name="connsiteY2" fmla="*/ 291893 h 1099067"/>
                <a:gd name="connsiteX3" fmla="*/ 1018647 w 2865318"/>
                <a:gd name="connsiteY3" fmla="*/ 363377 h 1099067"/>
                <a:gd name="connsiteX4" fmla="*/ 1962832 w 2865318"/>
                <a:gd name="connsiteY4" fmla="*/ 1048433 h 1099067"/>
                <a:gd name="connsiteX5" fmla="*/ 2570447 w 2865318"/>
                <a:gd name="connsiteY5" fmla="*/ 1099067 h 1099067"/>
                <a:gd name="connsiteX6" fmla="*/ 2621081 w 2865318"/>
                <a:gd name="connsiteY6" fmla="*/ 1078218 h 1099067"/>
                <a:gd name="connsiteX7" fmla="*/ 2680651 w 2865318"/>
                <a:gd name="connsiteY7" fmla="*/ 1000777 h 1099067"/>
                <a:gd name="connsiteX8" fmla="*/ 2865318 w 2865318"/>
                <a:gd name="connsiteY8" fmla="*/ 735690 h 1099067"/>
                <a:gd name="connsiteX0" fmla="*/ 0 w 2865318"/>
                <a:gd name="connsiteY0" fmla="*/ 0 h 1099067"/>
                <a:gd name="connsiteX1" fmla="*/ 425925 w 2865318"/>
                <a:gd name="connsiteY1" fmla="*/ 77441 h 1099067"/>
                <a:gd name="connsiteX2" fmla="*/ 822066 w 2865318"/>
                <a:gd name="connsiteY2" fmla="*/ 291893 h 1099067"/>
                <a:gd name="connsiteX3" fmla="*/ 1018647 w 2865318"/>
                <a:gd name="connsiteY3" fmla="*/ 363377 h 1099067"/>
                <a:gd name="connsiteX4" fmla="*/ 1962832 w 2865318"/>
                <a:gd name="connsiteY4" fmla="*/ 1048433 h 1099067"/>
                <a:gd name="connsiteX5" fmla="*/ 2570447 w 2865318"/>
                <a:gd name="connsiteY5" fmla="*/ 1099067 h 1099067"/>
                <a:gd name="connsiteX6" fmla="*/ 2621081 w 2865318"/>
                <a:gd name="connsiteY6" fmla="*/ 1078218 h 1099067"/>
                <a:gd name="connsiteX7" fmla="*/ 2865318 w 2865318"/>
                <a:gd name="connsiteY7" fmla="*/ 735690 h 1099067"/>
                <a:gd name="connsiteX0" fmla="*/ 0 w 2865318"/>
                <a:gd name="connsiteY0" fmla="*/ 0 h 1099067"/>
                <a:gd name="connsiteX1" fmla="*/ 425925 w 2865318"/>
                <a:gd name="connsiteY1" fmla="*/ 77441 h 1099067"/>
                <a:gd name="connsiteX2" fmla="*/ 822066 w 2865318"/>
                <a:gd name="connsiteY2" fmla="*/ 291893 h 1099067"/>
                <a:gd name="connsiteX3" fmla="*/ 1018647 w 2865318"/>
                <a:gd name="connsiteY3" fmla="*/ 363377 h 1099067"/>
                <a:gd name="connsiteX4" fmla="*/ 1962832 w 2865318"/>
                <a:gd name="connsiteY4" fmla="*/ 1048433 h 1099067"/>
                <a:gd name="connsiteX5" fmla="*/ 2570447 w 2865318"/>
                <a:gd name="connsiteY5" fmla="*/ 1099067 h 1099067"/>
                <a:gd name="connsiteX6" fmla="*/ 2865318 w 2865318"/>
                <a:gd name="connsiteY6" fmla="*/ 735690 h 1099067"/>
                <a:gd name="connsiteX0" fmla="*/ 0 w 2865318"/>
                <a:gd name="connsiteY0" fmla="*/ 0 h 1075254"/>
                <a:gd name="connsiteX1" fmla="*/ 425925 w 2865318"/>
                <a:gd name="connsiteY1" fmla="*/ 77441 h 1075254"/>
                <a:gd name="connsiteX2" fmla="*/ 822066 w 2865318"/>
                <a:gd name="connsiteY2" fmla="*/ 291893 h 1075254"/>
                <a:gd name="connsiteX3" fmla="*/ 1018647 w 2865318"/>
                <a:gd name="connsiteY3" fmla="*/ 363377 h 1075254"/>
                <a:gd name="connsiteX4" fmla="*/ 1962832 w 2865318"/>
                <a:gd name="connsiteY4" fmla="*/ 1048433 h 1075254"/>
                <a:gd name="connsiteX5" fmla="*/ 2313272 w 2865318"/>
                <a:gd name="connsiteY5" fmla="*/ 1075254 h 1075254"/>
                <a:gd name="connsiteX6" fmla="*/ 2865318 w 2865318"/>
                <a:gd name="connsiteY6" fmla="*/ 735690 h 1075254"/>
                <a:gd name="connsiteX0" fmla="*/ 0 w 2865318"/>
                <a:gd name="connsiteY0" fmla="*/ 0 h 1072873"/>
                <a:gd name="connsiteX1" fmla="*/ 425925 w 2865318"/>
                <a:gd name="connsiteY1" fmla="*/ 77441 h 1072873"/>
                <a:gd name="connsiteX2" fmla="*/ 822066 w 2865318"/>
                <a:gd name="connsiteY2" fmla="*/ 291893 h 1072873"/>
                <a:gd name="connsiteX3" fmla="*/ 1018647 w 2865318"/>
                <a:gd name="connsiteY3" fmla="*/ 363377 h 1072873"/>
                <a:gd name="connsiteX4" fmla="*/ 1962832 w 2865318"/>
                <a:gd name="connsiteY4" fmla="*/ 1048433 h 1072873"/>
                <a:gd name="connsiteX5" fmla="*/ 2320415 w 2865318"/>
                <a:gd name="connsiteY5" fmla="*/ 1072873 h 1072873"/>
                <a:gd name="connsiteX6" fmla="*/ 2865318 w 2865318"/>
                <a:gd name="connsiteY6" fmla="*/ 735690 h 1072873"/>
                <a:gd name="connsiteX0" fmla="*/ 0 w 2320415"/>
                <a:gd name="connsiteY0" fmla="*/ 0 h 1072873"/>
                <a:gd name="connsiteX1" fmla="*/ 425925 w 2320415"/>
                <a:gd name="connsiteY1" fmla="*/ 77441 h 1072873"/>
                <a:gd name="connsiteX2" fmla="*/ 822066 w 2320415"/>
                <a:gd name="connsiteY2" fmla="*/ 291893 h 1072873"/>
                <a:gd name="connsiteX3" fmla="*/ 1018647 w 2320415"/>
                <a:gd name="connsiteY3" fmla="*/ 363377 h 1072873"/>
                <a:gd name="connsiteX4" fmla="*/ 1962832 w 2320415"/>
                <a:gd name="connsiteY4" fmla="*/ 1048433 h 1072873"/>
                <a:gd name="connsiteX5" fmla="*/ 2320415 w 2320415"/>
                <a:gd name="connsiteY5" fmla="*/ 1072873 h 1072873"/>
                <a:gd name="connsiteX0" fmla="*/ 0 w 1962832"/>
                <a:gd name="connsiteY0" fmla="*/ 0 h 1048433"/>
                <a:gd name="connsiteX1" fmla="*/ 425925 w 1962832"/>
                <a:gd name="connsiteY1" fmla="*/ 77441 h 1048433"/>
                <a:gd name="connsiteX2" fmla="*/ 822066 w 1962832"/>
                <a:gd name="connsiteY2" fmla="*/ 291893 h 1048433"/>
                <a:gd name="connsiteX3" fmla="*/ 1018647 w 1962832"/>
                <a:gd name="connsiteY3" fmla="*/ 363377 h 1048433"/>
                <a:gd name="connsiteX4" fmla="*/ 1962832 w 1962832"/>
                <a:gd name="connsiteY4" fmla="*/ 1048433 h 1048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832" h="1048433">
                  <a:moveTo>
                    <a:pt x="0" y="0"/>
                  </a:moveTo>
                  <a:lnTo>
                    <a:pt x="425925" y="77441"/>
                  </a:lnTo>
                  <a:lnTo>
                    <a:pt x="822066" y="291893"/>
                  </a:lnTo>
                  <a:lnTo>
                    <a:pt x="1018647" y="363377"/>
                  </a:lnTo>
                  <a:lnTo>
                    <a:pt x="1962832" y="1048433"/>
                  </a:ln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schemeClr val="accent1"/>
                </a:solidFill>
              </a:endParaRPr>
            </a:p>
          </p:txBody>
        </p:sp>
        <p:sp>
          <p:nvSpPr>
            <p:cNvPr id="15" name="Gräns">
              <a:extLst>
                <a:ext uri="{FF2B5EF4-FFF2-40B4-BE49-F238E27FC236}">
                  <a16:creationId xmlns:a16="http://schemas.microsoft.com/office/drawing/2014/main" id="{BFF12E8C-63FD-49AD-805D-D81F7DB658D5}"/>
                </a:ext>
              </a:extLst>
            </p:cNvPr>
            <p:cNvSpPr/>
            <p:nvPr/>
          </p:nvSpPr>
          <p:spPr>
            <a:xfrm>
              <a:off x="8997338" y="3411697"/>
              <a:ext cx="1997530" cy="1693736"/>
            </a:xfrm>
            <a:custGeom>
              <a:avLst/>
              <a:gdLst>
                <a:gd name="connsiteX0" fmla="*/ 0 w 1995596"/>
                <a:gd name="connsiteY0" fmla="*/ 1700724 h 1700724"/>
                <a:gd name="connsiteX1" fmla="*/ 428904 w 1995596"/>
                <a:gd name="connsiteY1" fmla="*/ 1483294 h 1700724"/>
                <a:gd name="connsiteX2" fmla="*/ 720798 w 1995596"/>
                <a:gd name="connsiteY2" fmla="*/ 1334369 h 1700724"/>
                <a:gd name="connsiteX3" fmla="*/ 1510100 w 1995596"/>
                <a:gd name="connsiteY3" fmla="*/ 962056 h 1700724"/>
                <a:gd name="connsiteX4" fmla="*/ 1566692 w 1995596"/>
                <a:gd name="connsiteY4" fmla="*/ 866744 h 1700724"/>
                <a:gd name="connsiteX5" fmla="*/ 1587542 w 1995596"/>
                <a:gd name="connsiteY5" fmla="*/ 833980 h 1700724"/>
                <a:gd name="connsiteX6" fmla="*/ 1590520 w 1995596"/>
                <a:gd name="connsiteY6" fmla="*/ 693991 h 1700724"/>
                <a:gd name="connsiteX7" fmla="*/ 1590520 w 1995596"/>
                <a:gd name="connsiteY7" fmla="*/ 693991 h 1700724"/>
                <a:gd name="connsiteX8" fmla="*/ 1596477 w 1995596"/>
                <a:gd name="connsiteY8" fmla="*/ 631442 h 1700724"/>
                <a:gd name="connsiteX9" fmla="*/ 1596477 w 1995596"/>
                <a:gd name="connsiteY9" fmla="*/ 580808 h 1700724"/>
                <a:gd name="connsiteX10" fmla="*/ 1647112 w 1995596"/>
                <a:gd name="connsiteY10" fmla="*/ 530173 h 1700724"/>
                <a:gd name="connsiteX11" fmla="*/ 1653069 w 1995596"/>
                <a:gd name="connsiteY11" fmla="*/ 467625 h 1700724"/>
                <a:gd name="connsiteX12" fmla="*/ 1632219 w 1995596"/>
                <a:gd name="connsiteY12" fmla="*/ 414012 h 1700724"/>
                <a:gd name="connsiteX13" fmla="*/ 1605413 w 1995596"/>
                <a:gd name="connsiteY13" fmla="*/ 372313 h 1700724"/>
                <a:gd name="connsiteX14" fmla="*/ 1611370 w 1995596"/>
                <a:gd name="connsiteY14" fmla="*/ 291893 h 1700724"/>
                <a:gd name="connsiteX15" fmla="*/ 1635198 w 1995596"/>
                <a:gd name="connsiteY15" fmla="*/ 253173 h 1700724"/>
                <a:gd name="connsiteX16" fmla="*/ 1676897 w 1995596"/>
                <a:gd name="connsiteY16" fmla="*/ 205517 h 1700724"/>
                <a:gd name="connsiteX17" fmla="*/ 1745402 w 1995596"/>
                <a:gd name="connsiteY17" fmla="*/ 202538 h 1700724"/>
                <a:gd name="connsiteX18" fmla="*/ 1810929 w 1995596"/>
                <a:gd name="connsiteY18" fmla="*/ 184667 h 1700724"/>
                <a:gd name="connsiteX19" fmla="*/ 1992618 w 1995596"/>
                <a:gd name="connsiteY19" fmla="*/ 29785 h 1700724"/>
                <a:gd name="connsiteX20" fmla="*/ 1995596 w 1995596"/>
                <a:gd name="connsiteY20" fmla="*/ 0 h 1700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5596" h="1700724">
                  <a:moveTo>
                    <a:pt x="0" y="1700724"/>
                  </a:moveTo>
                  <a:lnTo>
                    <a:pt x="428904" y="1483294"/>
                  </a:lnTo>
                  <a:lnTo>
                    <a:pt x="720798" y="1334369"/>
                  </a:lnTo>
                  <a:lnTo>
                    <a:pt x="1510100" y="962056"/>
                  </a:lnTo>
                  <a:lnTo>
                    <a:pt x="1566692" y="866744"/>
                  </a:lnTo>
                  <a:lnTo>
                    <a:pt x="1587542" y="833980"/>
                  </a:lnTo>
                  <a:cubicBezTo>
                    <a:pt x="1588535" y="787317"/>
                    <a:pt x="1589527" y="740654"/>
                    <a:pt x="1590520" y="693991"/>
                  </a:cubicBezTo>
                  <a:lnTo>
                    <a:pt x="1590520" y="693991"/>
                  </a:lnTo>
                  <a:lnTo>
                    <a:pt x="1596477" y="631442"/>
                  </a:lnTo>
                  <a:lnTo>
                    <a:pt x="1596477" y="580808"/>
                  </a:lnTo>
                  <a:lnTo>
                    <a:pt x="1647112" y="530173"/>
                  </a:lnTo>
                  <a:lnTo>
                    <a:pt x="1653069" y="467625"/>
                  </a:lnTo>
                  <a:lnTo>
                    <a:pt x="1632219" y="414012"/>
                  </a:lnTo>
                  <a:lnTo>
                    <a:pt x="1605413" y="372313"/>
                  </a:lnTo>
                  <a:lnTo>
                    <a:pt x="1611370" y="291893"/>
                  </a:lnTo>
                  <a:lnTo>
                    <a:pt x="1635198" y="253173"/>
                  </a:lnTo>
                  <a:lnTo>
                    <a:pt x="1676897" y="205517"/>
                  </a:lnTo>
                  <a:lnTo>
                    <a:pt x="1745402" y="202538"/>
                  </a:lnTo>
                  <a:lnTo>
                    <a:pt x="1810929" y="184667"/>
                  </a:lnTo>
                  <a:lnTo>
                    <a:pt x="1992618" y="29785"/>
                  </a:lnTo>
                  <a:lnTo>
                    <a:pt x="1995596" y="0"/>
                  </a:ln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schemeClr val="accent1"/>
                </a:solidFill>
              </a:endParaRPr>
            </a:p>
          </p:txBody>
        </p:sp>
        <p:sp>
          <p:nvSpPr>
            <p:cNvPr id="16" name="Gräns">
              <a:extLst>
                <a:ext uri="{FF2B5EF4-FFF2-40B4-BE49-F238E27FC236}">
                  <a16:creationId xmlns:a16="http://schemas.microsoft.com/office/drawing/2014/main" id="{FDFB98E2-21F2-41B4-9E1D-CD5C63EF96A6}"/>
                </a:ext>
              </a:extLst>
            </p:cNvPr>
            <p:cNvSpPr/>
            <p:nvPr/>
          </p:nvSpPr>
          <p:spPr>
            <a:xfrm>
              <a:off x="8693840" y="3314797"/>
              <a:ext cx="3111965" cy="563736"/>
            </a:xfrm>
            <a:custGeom>
              <a:avLst/>
              <a:gdLst>
                <a:gd name="connsiteX0" fmla="*/ 0 w 3145298"/>
                <a:gd name="connsiteY0" fmla="*/ 523227 h 566021"/>
                <a:gd name="connsiteX1" fmla="*/ 65528 w 3145298"/>
                <a:gd name="connsiteY1" fmla="*/ 547055 h 566021"/>
                <a:gd name="connsiteX2" fmla="*/ 89356 w 3145298"/>
                <a:gd name="connsiteY2" fmla="*/ 564926 h 566021"/>
                <a:gd name="connsiteX3" fmla="*/ 101270 w 3145298"/>
                <a:gd name="connsiteY3" fmla="*/ 514291 h 566021"/>
                <a:gd name="connsiteX4" fmla="*/ 160840 w 3145298"/>
                <a:gd name="connsiteY4" fmla="*/ 487485 h 566021"/>
                <a:gd name="connsiteX5" fmla="*/ 154883 w 3145298"/>
                <a:gd name="connsiteY5" fmla="*/ 430893 h 566021"/>
                <a:gd name="connsiteX6" fmla="*/ 205517 w 3145298"/>
                <a:gd name="connsiteY6" fmla="*/ 407065 h 566021"/>
                <a:gd name="connsiteX7" fmla="*/ 238281 w 3145298"/>
                <a:gd name="connsiteY7" fmla="*/ 407065 h 566021"/>
                <a:gd name="connsiteX8" fmla="*/ 256152 w 3145298"/>
                <a:gd name="connsiteY8" fmla="*/ 424936 h 566021"/>
                <a:gd name="connsiteX9" fmla="*/ 279980 w 3145298"/>
                <a:gd name="connsiteY9" fmla="*/ 386216 h 566021"/>
                <a:gd name="connsiteX10" fmla="*/ 217431 w 3145298"/>
                <a:gd name="connsiteY10" fmla="*/ 323667 h 566021"/>
                <a:gd name="connsiteX11" fmla="*/ 271044 w 3145298"/>
                <a:gd name="connsiteY11" fmla="*/ 204527 h 566021"/>
                <a:gd name="connsiteX12" fmla="*/ 318700 w 3145298"/>
                <a:gd name="connsiteY12" fmla="*/ 219420 h 566021"/>
                <a:gd name="connsiteX13" fmla="*/ 366356 w 3145298"/>
                <a:gd name="connsiteY13" fmla="*/ 231334 h 566021"/>
                <a:gd name="connsiteX14" fmla="*/ 422948 w 3145298"/>
                <a:gd name="connsiteY14" fmla="*/ 261119 h 566021"/>
                <a:gd name="connsiteX15" fmla="*/ 568894 w 3145298"/>
                <a:gd name="connsiteY15" fmla="*/ 261119 h 566021"/>
                <a:gd name="connsiteX16" fmla="*/ 613572 w 3145298"/>
                <a:gd name="connsiteY16" fmla="*/ 231334 h 566021"/>
                <a:gd name="connsiteX17" fmla="*/ 652292 w 3145298"/>
                <a:gd name="connsiteY17" fmla="*/ 234312 h 566021"/>
                <a:gd name="connsiteX18" fmla="*/ 804196 w 3145298"/>
                <a:gd name="connsiteY18" fmla="*/ 171764 h 566021"/>
                <a:gd name="connsiteX19" fmla="*/ 860787 w 3145298"/>
                <a:gd name="connsiteY19" fmla="*/ 171764 h 566021"/>
                <a:gd name="connsiteX20" fmla="*/ 923336 w 3145298"/>
                <a:gd name="connsiteY20" fmla="*/ 192613 h 566021"/>
                <a:gd name="connsiteX21" fmla="*/ 1006734 w 3145298"/>
                <a:gd name="connsiteY21" fmla="*/ 252183 h 566021"/>
                <a:gd name="connsiteX22" fmla="*/ 1063326 w 3145298"/>
                <a:gd name="connsiteY22" fmla="*/ 246226 h 566021"/>
                <a:gd name="connsiteX23" fmla="*/ 1110982 w 3145298"/>
                <a:gd name="connsiteY23" fmla="*/ 246226 h 566021"/>
                <a:gd name="connsiteX24" fmla="*/ 1176509 w 3145298"/>
                <a:gd name="connsiteY24" fmla="*/ 258140 h 566021"/>
                <a:gd name="connsiteX25" fmla="*/ 1390961 w 3145298"/>
                <a:gd name="connsiteY25" fmla="*/ 228355 h 566021"/>
                <a:gd name="connsiteX26" fmla="*/ 1581585 w 3145298"/>
                <a:gd name="connsiteY26" fmla="*/ 147936 h 566021"/>
                <a:gd name="connsiteX27" fmla="*/ 1620305 w 3145298"/>
                <a:gd name="connsiteY27" fmla="*/ 130065 h 566021"/>
                <a:gd name="connsiteX28" fmla="*/ 1650090 w 3145298"/>
                <a:gd name="connsiteY28" fmla="*/ 130065 h 566021"/>
                <a:gd name="connsiteX29" fmla="*/ 1763273 w 3145298"/>
                <a:gd name="connsiteY29" fmla="*/ 91344 h 566021"/>
                <a:gd name="connsiteX30" fmla="*/ 1849650 w 3145298"/>
                <a:gd name="connsiteY30" fmla="*/ 118151 h 566021"/>
                <a:gd name="connsiteX31" fmla="*/ 1930070 w 3145298"/>
                <a:gd name="connsiteY31" fmla="*/ 118151 h 566021"/>
                <a:gd name="connsiteX32" fmla="*/ 2064102 w 3145298"/>
                <a:gd name="connsiteY32" fmla="*/ 97301 h 566021"/>
                <a:gd name="connsiteX33" fmla="*/ 2180264 w 3145298"/>
                <a:gd name="connsiteY33" fmla="*/ 70495 h 566021"/>
                <a:gd name="connsiteX34" fmla="*/ 2218984 w 3145298"/>
                <a:gd name="connsiteY34" fmla="*/ 31774 h 566021"/>
                <a:gd name="connsiteX35" fmla="*/ 2254726 w 3145298"/>
                <a:gd name="connsiteY35" fmla="*/ 46666 h 566021"/>
                <a:gd name="connsiteX36" fmla="*/ 2281533 w 3145298"/>
                <a:gd name="connsiteY36" fmla="*/ 67516 h 566021"/>
                <a:gd name="connsiteX37" fmla="*/ 2287490 w 3145298"/>
                <a:gd name="connsiteY37" fmla="*/ 103258 h 566021"/>
                <a:gd name="connsiteX38" fmla="*/ 2361952 w 3145298"/>
                <a:gd name="connsiteY38" fmla="*/ 85387 h 566021"/>
                <a:gd name="connsiteX39" fmla="*/ 2430458 w 3145298"/>
                <a:gd name="connsiteY39" fmla="*/ 1989 h 566021"/>
                <a:gd name="connsiteX40" fmla="*/ 2484071 w 3145298"/>
                <a:gd name="connsiteY40" fmla="*/ 25817 h 566021"/>
                <a:gd name="connsiteX41" fmla="*/ 2510877 w 3145298"/>
                <a:gd name="connsiteY41" fmla="*/ 22838 h 566021"/>
                <a:gd name="connsiteX42" fmla="*/ 2555555 w 3145298"/>
                <a:gd name="connsiteY42" fmla="*/ 7946 h 566021"/>
                <a:gd name="connsiteX43" fmla="*/ 2704480 w 3145298"/>
                <a:gd name="connsiteY43" fmla="*/ 49645 h 566021"/>
                <a:gd name="connsiteX44" fmla="*/ 2814685 w 3145298"/>
                <a:gd name="connsiteY44" fmla="*/ 61559 h 566021"/>
                <a:gd name="connsiteX45" fmla="*/ 2853405 w 3145298"/>
                <a:gd name="connsiteY45" fmla="*/ 37731 h 566021"/>
                <a:gd name="connsiteX46" fmla="*/ 2877233 w 3145298"/>
                <a:gd name="connsiteY46" fmla="*/ 25817 h 566021"/>
                <a:gd name="connsiteX47" fmla="*/ 2963610 w 3145298"/>
                <a:gd name="connsiteY47" fmla="*/ 46666 h 566021"/>
                <a:gd name="connsiteX48" fmla="*/ 2957653 w 3145298"/>
                <a:gd name="connsiteY48" fmla="*/ 82409 h 566021"/>
                <a:gd name="connsiteX49" fmla="*/ 2936803 w 3145298"/>
                <a:gd name="connsiteY49" fmla="*/ 112194 h 566021"/>
                <a:gd name="connsiteX50" fmla="*/ 2966588 w 3145298"/>
                <a:gd name="connsiteY50" fmla="*/ 156871 h 566021"/>
                <a:gd name="connsiteX51" fmla="*/ 2993395 w 3145298"/>
                <a:gd name="connsiteY51" fmla="*/ 150914 h 566021"/>
                <a:gd name="connsiteX52" fmla="*/ 2990416 w 3145298"/>
                <a:gd name="connsiteY52" fmla="*/ 124108 h 566021"/>
                <a:gd name="connsiteX53" fmla="*/ 3014244 w 3145298"/>
                <a:gd name="connsiteY53" fmla="*/ 112194 h 566021"/>
                <a:gd name="connsiteX54" fmla="*/ 3094664 w 3145298"/>
                <a:gd name="connsiteY54" fmla="*/ 76452 h 566021"/>
                <a:gd name="connsiteX55" fmla="*/ 3145298 w 3145298"/>
                <a:gd name="connsiteY55" fmla="*/ 88366 h 566021"/>
                <a:gd name="connsiteX0" fmla="*/ 0 w 3159585"/>
                <a:gd name="connsiteY0" fmla="*/ 518464 h 566062"/>
                <a:gd name="connsiteX1" fmla="*/ 79815 w 3159585"/>
                <a:gd name="connsiteY1" fmla="*/ 547055 h 566062"/>
                <a:gd name="connsiteX2" fmla="*/ 103643 w 3159585"/>
                <a:gd name="connsiteY2" fmla="*/ 564926 h 566062"/>
                <a:gd name="connsiteX3" fmla="*/ 115557 w 3159585"/>
                <a:gd name="connsiteY3" fmla="*/ 514291 h 566062"/>
                <a:gd name="connsiteX4" fmla="*/ 175127 w 3159585"/>
                <a:gd name="connsiteY4" fmla="*/ 487485 h 566062"/>
                <a:gd name="connsiteX5" fmla="*/ 169170 w 3159585"/>
                <a:gd name="connsiteY5" fmla="*/ 430893 h 566062"/>
                <a:gd name="connsiteX6" fmla="*/ 219804 w 3159585"/>
                <a:gd name="connsiteY6" fmla="*/ 407065 h 566062"/>
                <a:gd name="connsiteX7" fmla="*/ 252568 w 3159585"/>
                <a:gd name="connsiteY7" fmla="*/ 407065 h 566062"/>
                <a:gd name="connsiteX8" fmla="*/ 270439 w 3159585"/>
                <a:gd name="connsiteY8" fmla="*/ 424936 h 566062"/>
                <a:gd name="connsiteX9" fmla="*/ 294267 w 3159585"/>
                <a:gd name="connsiteY9" fmla="*/ 386216 h 566062"/>
                <a:gd name="connsiteX10" fmla="*/ 231718 w 3159585"/>
                <a:gd name="connsiteY10" fmla="*/ 323667 h 566062"/>
                <a:gd name="connsiteX11" fmla="*/ 285331 w 3159585"/>
                <a:gd name="connsiteY11" fmla="*/ 204527 h 566062"/>
                <a:gd name="connsiteX12" fmla="*/ 332987 w 3159585"/>
                <a:gd name="connsiteY12" fmla="*/ 219420 h 566062"/>
                <a:gd name="connsiteX13" fmla="*/ 380643 w 3159585"/>
                <a:gd name="connsiteY13" fmla="*/ 231334 h 566062"/>
                <a:gd name="connsiteX14" fmla="*/ 437235 w 3159585"/>
                <a:gd name="connsiteY14" fmla="*/ 261119 h 566062"/>
                <a:gd name="connsiteX15" fmla="*/ 583181 w 3159585"/>
                <a:gd name="connsiteY15" fmla="*/ 261119 h 566062"/>
                <a:gd name="connsiteX16" fmla="*/ 627859 w 3159585"/>
                <a:gd name="connsiteY16" fmla="*/ 231334 h 566062"/>
                <a:gd name="connsiteX17" fmla="*/ 666579 w 3159585"/>
                <a:gd name="connsiteY17" fmla="*/ 234312 h 566062"/>
                <a:gd name="connsiteX18" fmla="*/ 818483 w 3159585"/>
                <a:gd name="connsiteY18" fmla="*/ 171764 h 566062"/>
                <a:gd name="connsiteX19" fmla="*/ 875074 w 3159585"/>
                <a:gd name="connsiteY19" fmla="*/ 171764 h 566062"/>
                <a:gd name="connsiteX20" fmla="*/ 937623 w 3159585"/>
                <a:gd name="connsiteY20" fmla="*/ 192613 h 566062"/>
                <a:gd name="connsiteX21" fmla="*/ 1021021 w 3159585"/>
                <a:gd name="connsiteY21" fmla="*/ 252183 h 566062"/>
                <a:gd name="connsiteX22" fmla="*/ 1077613 w 3159585"/>
                <a:gd name="connsiteY22" fmla="*/ 246226 h 566062"/>
                <a:gd name="connsiteX23" fmla="*/ 1125269 w 3159585"/>
                <a:gd name="connsiteY23" fmla="*/ 246226 h 566062"/>
                <a:gd name="connsiteX24" fmla="*/ 1190796 w 3159585"/>
                <a:gd name="connsiteY24" fmla="*/ 258140 h 566062"/>
                <a:gd name="connsiteX25" fmla="*/ 1405248 w 3159585"/>
                <a:gd name="connsiteY25" fmla="*/ 228355 h 566062"/>
                <a:gd name="connsiteX26" fmla="*/ 1595872 w 3159585"/>
                <a:gd name="connsiteY26" fmla="*/ 147936 h 566062"/>
                <a:gd name="connsiteX27" fmla="*/ 1634592 w 3159585"/>
                <a:gd name="connsiteY27" fmla="*/ 130065 h 566062"/>
                <a:gd name="connsiteX28" fmla="*/ 1664377 w 3159585"/>
                <a:gd name="connsiteY28" fmla="*/ 130065 h 566062"/>
                <a:gd name="connsiteX29" fmla="*/ 1777560 w 3159585"/>
                <a:gd name="connsiteY29" fmla="*/ 91344 h 566062"/>
                <a:gd name="connsiteX30" fmla="*/ 1863937 w 3159585"/>
                <a:gd name="connsiteY30" fmla="*/ 118151 h 566062"/>
                <a:gd name="connsiteX31" fmla="*/ 1944357 w 3159585"/>
                <a:gd name="connsiteY31" fmla="*/ 118151 h 566062"/>
                <a:gd name="connsiteX32" fmla="*/ 2078389 w 3159585"/>
                <a:gd name="connsiteY32" fmla="*/ 97301 h 566062"/>
                <a:gd name="connsiteX33" fmla="*/ 2194551 w 3159585"/>
                <a:gd name="connsiteY33" fmla="*/ 70495 h 566062"/>
                <a:gd name="connsiteX34" fmla="*/ 2233271 w 3159585"/>
                <a:gd name="connsiteY34" fmla="*/ 31774 h 566062"/>
                <a:gd name="connsiteX35" fmla="*/ 2269013 w 3159585"/>
                <a:gd name="connsiteY35" fmla="*/ 46666 h 566062"/>
                <a:gd name="connsiteX36" fmla="*/ 2295820 w 3159585"/>
                <a:gd name="connsiteY36" fmla="*/ 67516 h 566062"/>
                <a:gd name="connsiteX37" fmla="*/ 2301777 w 3159585"/>
                <a:gd name="connsiteY37" fmla="*/ 103258 h 566062"/>
                <a:gd name="connsiteX38" fmla="*/ 2376239 w 3159585"/>
                <a:gd name="connsiteY38" fmla="*/ 85387 h 566062"/>
                <a:gd name="connsiteX39" fmla="*/ 2444745 w 3159585"/>
                <a:gd name="connsiteY39" fmla="*/ 1989 h 566062"/>
                <a:gd name="connsiteX40" fmla="*/ 2498358 w 3159585"/>
                <a:gd name="connsiteY40" fmla="*/ 25817 h 566062"/>
                <a:gd name="connsiteX41" fmla="*/ 2525164 w 3159585"/>
                <a:gd name="connsiteY41" fmla="*/ 22838 h 566062"/>
                <a:gd name="connsiteX42" fmla="*/ 2569842 w 3159585"/>
                <a:gd name="connsiteY42" fmla="*/ 7946 h 566062"/>
                <a:gd name="connsiteX43" fmla="*/ 2718767 w 3159585"/>
                <a:gd name="connsiteY43" fmla="*/ 49645 h 566062"/>
                <a:gd name="connsiteX44" fmla="*/ 2828972 w 3159585"/>
                <a:gd name="connsiteY44" fmla="*/ 61559 h 566062"/>
                <a:gd name="connsiteX45" fmla="*/ 2867692 w 3159585"/>
                <a:gd name="connsiteY45" fmla="*/ 37731 h 566062"/>
                <a:gd name="connsiteX46" fmla="*/ 2891520 w 3159585"/>
                <a:gd name="connsiteY46" fmla="*/ 25817 h 566062"/>
                <a:gd name="connsiteX47" fmla="*/ 2977897 w 3159585"/>
                <a:gd name="connsiteY47" fmla="*/ 46666 h 566062"/>
                <a:gd name="connsiteX48" fmla="*/ 2971940 w 3159585"/>
                <a:gd name="connsiteY48" fmla="*/ 82409 h 566062"/>
                <a:gd name="connsiteX49" fmla="*/ 2951090 w 3159585"/>
                <a:gd name="connsiteY49" fmla="*/ 112194 h 566062"/>
                <a:gd name="connsiteX50" fmla="*/ 2980875 w 3159585"/>
                <a:gd name="connsiteY50" fmla="*/ 156871 h 566062"/>
                <a:gd name="connsiteX51" fmla="*/ 3007682 w 3159585"/>
                <a:gd name="connsiteY51" fmla="*/ 150914 h 566062"/>
                <a:gd name="connsiteX52" fmla="*/ 3004703 w 3159585"/>
                <a:gd name="connsiteY52" fmla="*/ 124108 h 566062"/>
                <a:gd name="connsiteX53" fmla="*/ 3028531 w 3159585"/>
                <a:gd name="connsiteY53" fmla="*/ 112194 h 566062"/>
                <a:gd name="connsiteX54" fmla="*/ 3108951 w 3159585"/>
                <a:gd name="connsiteY54" fmla="*/ 76452 h 566062"/>
                <a:gd name="connsiteX55" fmla="*/ 3159585 w 3159585"/>
                <a:gd name="connsiteY55" fmla="*/ 88366 h 566062"/>
                <a:gd name="connsiteX0" fmla="*/ 0 w 3108951"/>
                <a:gd name="connsiteY0" fmla="*/ 518464 h 566062"/>
                <a:gd name="connsiteX1" fmla="*/ 79815 w 3108951"/>
                <a:gd name="connsiteY1" fmla="*/ 547055 h 566062"/>
                <a:gd name="connsiteX2" fmla="*/ 103643 w 3108951"/>
                <a:gd name="connsiteY2" fmla="*/ 564926 h 566062"/>
                <a:gd name="connsiteX3" fmla="*/ 115557 w 3108951"/>
                <a:gd name="connsiteY3" fmla="*/ 514291 h 566062"/>
                <a:gd name="connsiteX4" fmla="*/ 175127 w 3108951"/>
                <a:gd name="connsiteY4" fmla="*/ 487485 h 566062"/>
                <a:gd name="connsiteX5" fmla="*/ 169170 w 3108951"/>
                <a:gd name="connsiteY5" fmla="*/ 430893 h 566062"/>
                <a:gd name="connsiteX6" fmla="*/ 219804 w 3108951"/>
                <a:gd name="connsiteY6" fmla="*/ 407065 h 566062"/>
                <a:gd name="connsiteX7" fmla="*/ 252568 w 3108951"/>
                <a:gd name="connsiteY7" fmla="*/ 407065 h 566062"/>
                <a:gd name="connsiteX8" fmla="*/ 270439 w 3108951"/>
                <a:gd name="connsiteY8" fmla="*/ 424936 h 566062"/>
                <a:gd name="connsiteX9" fmla="*/ 294267 w 3108951"/>
                <a:gd name="connsiteY9" fmla="*/ 386216 h 566062"/>
                <a:gd name="connsiteX10" fmla="*/ 231718 w 3108951"/>
                <a:gd name="connsiteY10" fmla="*/ 323667 h 566062"/>
                <a:gd name="connsiteX11" fmla="*/ 285331 w 3108951"/>
                <a:gd name="connsiteY11" fmla="*/ 204527 h 566062"/>
                <a:gd name="connsiteX12" fmla="*/ 332987 w 3108951"/>
                <a:gd name="connsiteY12" fmla="*/ 219420 h 566062"/>
                <a:gd name="connsiteX13" fmla="*/ 380643 w 3108951"/>
                <a:gd name="connsiteY13" fmla="*/ 231334 h 566062"/>
                <a:gd name="connsiteX14" fmla="*/ 437235 w 3108951"/>
                <a:gd name="connsiteY14" fmla="*/ 261119 h 566062"/>
                <a:gd name="connsiteX15" fmla="*/ 583181 w 3108951"/>
                <a:gd name="connsiteY15" fmla="*/ 261119 h 566062"/>
                <a:gd name="connsiteX16" fmla="*/ 627859 w 3108951"/>
                <a:gd name="connsiteY16" fmla="*/ 231334 h 566062"/>
                <a:gd name="connsiteX17" fmla="*/ 666579 w 3108951"/>
                <a:gd name="connsiteY17" fmla="*/ 234312 h 566062"/>
                <a:gd name="connsiteX18" fmla="*/ 818483 w 3108951"/>
                <a:gd name="connsiteY18" fmla="*/ 171764 h 566062"/>
                <a:gd name="connsiteX19" fmla="*/ 875074 w 3108951"/>
                <a:gd name="connsiteY19" fmla="*/ 171764 h 566062"/>
                <a:gd name="connsiteX20" fmla="*/ 937623 w 3108951"/>
                <a:gd name="connsiteY20" fmla="*/ 192613 h 566062"/>
                <a:gd name="connsiteX21" fmla="*/ 1021021 w 3108951"/>
                <a:gd name="connsiteY21" fmla="*/ 252183 h 566062"/>
                <a:gd name="connsiteX22" fmla="*/ 1077613 w 3108951"/>
                <a:gd name="connsiteY22" fmla="*/ 246226 h 566062"/>
                <a:gd name="connsiteX23" fmla="*/ 1125269 w 3108951"/>
                <a:gd name="connsiteY23" fmla="*/ 246226 h 566062"/>
                <a:gd name="connsiteX24" fmla="*/ 1190796 w 3108951"/>
                <a:gd name="connsiteY24" fmla="*/ 258140 h 566062"/>
                <a:gd name="connsiteX25" fmla="*/ 1405248 w 3108951"/>
                <a:gd name="connsiteY25" fmla="*/ 228355 h 566062"/>
                <a:gd name="connsiteX26" fmla="*/ 1595872 w 3108951"/>
                <a:gd name="connsiteY26" fmla="*/ 147936 h 566062"/>
                <a:gd name="connsiteX27" fmla="*/ 1634592 w 3108951"/>
                <a:gd name="connsiteY27" fmla="*/ 130065 h 566062"/>
                <a:gd name="connsiteX28" fmla="*/ 1664377 w 3108951"/>
                <a:gd name="connsiteY28" fmla="*/ 130065 h 566062"/>
                <a:gd name="connsiteX29" fmla="*/ 1777560 w 3108951"/>
                <a:gd name="connsiteY29" fmla="*/ 91344 h 566062"/>
                <a:gd name="connsiteX30" fmla="*/ 1863937 w 3108951"/>
                <a:gd name="connsiteY30" fmla="*/ 118151 h 566062"/>
                <a:gd name="connsiteX31" fmla="*/ 1944357 w 3108951"/>
                <a:gd name="connsiteY31" fmla="*/ 118151 h 566062"/>
                <a:gd name="connsiteX32" fmla="*/ 2078389 w 3108951"/>
                <a:gd name="connsiteY32" fmla="*/ 97301 h 566062"/>
                <a:gd name="connsiteX33" fmla="*/ 2194551 w 3108951"/>
                <a:gd name="connsiteY33" fmla="*/ 70495 h 566062"/>
                <a:gd name="connsiteX34" fmla="*/ 2233271 w 3108951"/>
                <a:gd name="connsiteY34" fmla="*/ 31774 h 566062"/>
                <a:gd name="connsiteX35" fmla="*/ 2269013 w 3108951"/>
                <a:gd name="connsiteY35" fmla="*/ 46666 h 566062"/>
                <a:gd name="connsiteX36" fmla="*/ 2295820 w 3108951"/>
                <a:gd name="connsiteY36" fmla="*/ 67516 h 566062"/>
                <a:gd name="connsiteX37" fmla="*/ 2301777 w 3108951"/>
                <a:gd name="connsiteY37" fmla="*/ 103258 h 566062"/>
                <a:gd name="connsiteX38" fmla="*/ 2376239 w 3108951"/>
                <a:gd name="connsiteY38" fmla="*/ 85387 h 566062"/>
                <a:gd name="connsiteX39" fmla="*/ 2444745 w 3108951"/>
                <a:gd name="connsiteY39" fmla="*/ 1989 h 566062"/>
                <a:gd name="connsiteX40" fmla="*/ 2498358 w 3108951"/>
                <a:gd name="connsiteY40" fmla="*/ 25817 h 566062"/>
                <a:gd name="connsiteX41" fmla="*/ 2525164 w 3108951"/>
                <a:gd name="connsiteY41" fmla="*/ 22838 h 566062"/>
                <a:gd name="connsiteX42" fmla="*/ 2569842 w 3108951"/>
                <a:gd name="connsiteY42" fmla="*/ 7946 h 566062"/>
                <a:gd name="connsiteX43" fmla="*/ 2718767 w 3108951"/>
                <a:gd name="connsiteY43" fmla="*/ 49645 h 566062"/>
                <a:gd name="connsiteX44" fmla="*/ 2828972 w 3108951"/>
                <a:gd name="connsiteY44" fmla="*/ 61559 h 566062"/>
                <a:gd name="connsiteX45" fmla="*/ 2867692 w 3108951"/>
                <a:gd name="connsiteY45" fmla="*/ 37731 h 566062"/>
                <a:gd name="connsiteX46" fmla="*/ 2891520 w 3108951"/>
                <a:gd name="connsiteY46" fmla="*/ 25817 h 566062"/>
                <a:gd name="connsiteX47" fmla="*/ 2977897 w 3108951"/>
                <a:gd name="connsiteY47" fmla="*/ 46666 h 566062"/>
                <a:gd name="connsiteX48" fmla="*/ 2971940 w 3108951"/>
                <a:gd name="connsiteY48" fmla="*/ 82409 h 566062"/>
                <a:gd name="connsiteX49" fmla="*/ 2951090 w 3108951"/>
                <a:gd name="connsiteY49" fmla="*/ 112194 h 566062"/>
                <a:gd name="connsiteX50" fmla="*/ 2980875 w 3108951"/>
                <a:gd name="connsiteY50" fmla="*/ 156871 h 566062"/>
                <a:gd name="connsiteX51" fmla="*/ 3007682 w 3108951"/>
                <a:gd name="connsiteY51" fmla="*/ 150914 h 566062"/>
                <a:gd name="connsiteX52" fmla="*/ 3004703 w 3108951"/>
                <a:gd name="connsiteY52" fmla="*/ 124108 h 566062"/>
                <a:gd name="connsiteX53" fmla="*/ 3028531 w 3108951"/>
                <a:gd name="connsiteY53" fmla="*/ 112194 h 566062"/>
                <a:gd name="connsiteX54" fmla="*/ 3108951 w 3108951"/>
                <a:gd name="connsiteY54" fmla="*/ 76452 h 56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08951" h="566062">
                  <a:moveTo>
                    <a:pt x="0" y="518464"/>
                  </a:moveTo>
                  <a:cubicBezTo>
                    <a:pt x="25317" y="526903"/>
                    <a:pt x="62541" y="539311"/>
                    <a:pt x="79815" y="547055"/>
                  </a:cubicBezTo>
                  <a:cubicBezTo>
                    <a:pt x="97089" y="554799"/>
                    <a:pt x="97686" y="570387"/>
                    <a:pt x="103643" y="564926"/>
                  </a:cubicBezTo>
                  <a:cubicBezTo>
                    <a:pt x="109600" y="559465"/>
                    <a:pt x="103643" y="527198"/>
                    <a:pt x="115557" y="514291"/>
                  </a:cubicBezTo>
                  <a:cubicBezTo>
                    <a:pt x="127471" y="501384"/>
                    <a:pt x="166192" y="501385"/>
                    <a:pt x="175127" y="487485"/>
                  </a:cubicBezTo>
                  <a:cubicBezTo>
                    <a:pt x="184062" y="473585"/>
                    <a:pt x="161724" y="444296"/>
                    <a:pt x="169170" y="430893"/>
                  </a:cubicBezTo>
                  <a:cubicBezTo>
                    <a:pt x="176616" y="417490"/>
                    <a:pt x="205904" y="411036"/>
                    <a:pt x="219804" y="407065"/>
                  </a:cubicBezTo>
                  <a:cubicBezTo>
                    <a:pt x="233704" y="403094"/>
                    <a:pt x="244129" y="404086"/>
                    <a:pt x="252568" y="407065"/>
                  </a:cubicBezTo>
                  <a:cubicBezTo>
                    <a:pt x="261007" y="410044"/>
                    <a:pt x="263489" y="428411"/>
                    <a:pt x="270439" y="424936"/>
                  </a:cubicBezTo>
                  <a:cubicBezTo>
                    <a:pt x="277389" y="421461"/>
                    <a:pt x="300721" y="403094"/>
                    <a:pt x="294267" y="386216"/>
                  </a:cubicBezTo>
                  <a:cubicBezTo>
                    <a:pt x="287814" y="369338"/>
                    <a:pt x="233207" y="353948"/>
                    <a:pt x="231718" y="323667"/>
                  </a:cubicBezTo>
                  <a:cubicBezTo>
                    <a:pt x="230229" y="293386"/>
                    <a:pt x="268453" y="221901"/>
                    <a:pt x="285331" y="204527"/>
                  </a:cubicBezTo>
                  <a:cubicBezTo>
                    <a:pt x="302209" y="187153"/>
                    <a:pt x="317102" y="214952"/>
                    <a:pt x="332987" y="219420"/>
                  </a:cubicBezTo>
                  <a:cubicBezTo>
                    <a:pt x="348872" y="223888"/>
                    <a:pt x="363268" y="224384"/>
                    <a:pt x="380643" y="231334"/>
                  </a:cubicBezTo>
                  <a:cubicBezTo>
                    <a:pt x="398018" y="238284"/>
                    <a:pt x="403479" y="256155"/>
                    <a:pt x="437235" y="261119"/>
                  </a:cubicBezTo>
                  <a:cubicBezTo>
                    <a:pt x="470991" y="266083"/>
                    <a:pt x="551410" y="266083"/>
                    <a:pt x="583181" y="261119"/>
                  </a:cubicBezTo>
                  <a:cubicBezTo>
                    <a:pt x="614952" y="256155"/>
                    <a:pt x="613959" y="235802"/>
                    <a:pt x="627859" y="231334"/>
                  </a:cubicBezTo>
                  <a:cubicBezTo>
                    <a:pt x="641759" y="226866"/>
                    <a:pt x="634808" y="244240"/>
                    <a:pt x="666579" y="234312"/>
                  </a:cubicBezTo>
                  <a:cubicBezTo>
                    <a:pt x="698350" y="224384"/>
                    <a:pt x="783734" y="182189"/>
                    <a:pt x="818483" y="171764"/>
                  </a:cubicBezTo>
                  <a:cubicBezTo>
                    <a:pt x="853232" y="161339"/>
                    <a:pt x="855217" y="168289"/>
                    <a:pt x="875074" y="171764"/>
                  </a:cubicBezTo>
                  <a:cubicBezTo>
                    <a:pt x="894931" y="175239"/>
                    <a:pt x="913298" y="179210"/>
                    <a:pt x="937623" y="192613"/>
                  </a:cubicBezTo>
                  <a:cubicBezTo>
                    <a:pt x="961948" y="206016"/>
                    <a:pt x="997689" y="243247"/>
                    <a:pt x="1021021" y="252183"/>
                  </a:cubicBezTo>
                  <a:cubicBezTo>
                    <a:pt x="1044353" y="261118"/>
                    <a:pt x="1060238" y="247219"/>
                    <a:pt x="1077613" y="246226"/>
                  </a:cubicBezTo>
                  <a:cubicBezTo>
                    <a:pt x="1094988" y="245233"/>
                    <a:pt x="1106405" y="244240"/>
                    <a:pt x="1125269" y="246226"/>
                  </a:cubicBezTo>
                  <a:cubicBezTo>
                    <a:pt x="1144133" y="248212"/>
                    <a:pt x="1144133" y="261118"/>
                    <a:pt x="1190796" y="258140"/>
                  </a:cubicBezTo>
                  <a:cubicBezTo>
                    <a:pt x="1237459" y="255162"/>
                    <a:pt x="1337735" y="246722"/>
                    <a:pt x="1405248" y="228355"/>
                  </a:cubicBezTo>
                  <a:cubicBezTo>
                    <a:pt x="1472761" y="209988"/>
                    <a:pt x="1557648" y="164318"/>
                    <a:pt x="1595872" y="147936"/>
                  </a:cubicBezTo>
                  <a:cubicBezTo>
                    <a:pt x="1634096" y="131554"/>
                    <a:pt x="1623175" y="133043"/>
                    <a:pt x="1634592" y="130065"/>
                  </a:cubicBezTo>
                  <a:cubicBezTo>
                    <a:pt x="1646010" y="127086"/>
                    <a:pt x="1640549" y="136518"/>
                    <a:pt x="1664377" y="130065"/>
                  </a:cubicBezTo>
                  <a:cubicBezTo>
                    <a:pt x="1688205" y="123612"/>
                    <a:pt x="1744300" y="93330"/>
                    <a:pt x="1777560" y="91344"/>
                  </a:cubicBezTo>
                  <a:cubicBezTo>
                    <a:pt x="1810820" y="89358"/>
                    <a:pt x="1836138" y="113683"/>
                    <a:pt x="1863937" y="118151"/>
                  </a:cubicBezTo>
                  <a:cubicBezTo>
                    <a:pt x="1891736" y="122619"/>
                    <a:pt x="1908615" y="121626"/>
                    <a:pt x="1944357" y="118151"/>
                  </a:cubicBezTo>
                  <a:cubicBezTo>
                    <a:pt x="1980099" y="114676"/>
                    <a:pt x="2036690" y="105244"/>
                    <a:pt x="2078389" y="97301"/>
                  </a:cubicBezTo>
                  <a:cubicBezTo>
                    <a:pt x="2120088" y="89358"/>
                    <a:pt x="2168737" y="81416"/>
                    <a:pt x="2194551" y="70495"/>
                  </a:cubicBezTo>
                  <a:cubicBezTo>
                    <a:pt x="2220365" y="59574"/>
                    <a:pt x="2220861" y="35745"/>
                    <a:pt x="2233271" y="31774"/>
                  </a:cubicBezTo>
                  <a:cubicBezTo>
                    <a:pt x="2245681" y="27803"/>
                    <a:pt x="2258588" y="40709"/>
                    <a:pt x="2269013" y="46666"/>
                  </a:cubicBezTo>
                  <a:cubicBezTo>
                    <a:pt x="2279438" y="52623"/>
                    <a:pt x="2290359" y="58084"/>
                    <a:pt x="2295820" y="67516"/>
                  </a:cubicBezTo>
                  <a:cubicBezTo>
                    <a:pt x="2301281" y="76948"/>
                    <a:pt x="2288374" y="100279"/>
                    <a:pt x="2301777" y="103258"/>
                  </a:cubicBezTo>
                  <a:cubicBezTo>
                    <a:pt x="2315180" y="106236"/>
                    <a:pt x="2352411" y="102265"/>
                    <a:pt x="2376239" y="85387"/>
                  </a:cubicBezTo>
                  <a:cubicBezTo>
                    <a:pt x="2400067" y="68509"/>
                    <a:pt x="2424392" y="11917"/>
                    <a:pt x="2444745" y="1989"/>
                  </a:cubicBezTo>
                  <a:cubicBezTo>
                    <a:pt x="2465098" y="-7939"/>
                    <a:pt x="2484955" y="22342"/>
                    <a:pt x="2498358" y="25817"/>
                  </a:cubicBezTo>
                  <a:cubicBezTo>
                    <a:pt x="2511761" y="29292"/>
                    <a:pt x="2513250" y="25817"/>
                    <a:pt x="2525164" y="22838"/>
                  </a:cubicBezTo>
                  <a:cubicBezTo>
                    <a:pt x="2537078" y="19859"/>
                    <a:pt x="2537575" y="3478"/>
                    <a:pt x="2569842" y="7946"/>
                  </a:cubicBezTo>
                  <a:cubicBezTo>
                    <a:pt x="2602109" y="12414"/>
                    <a:pt x="2675579" y="40709"/>
                    <a:pt x="2718767" y="49645"/>
                  </a:cubicBezTo>
                  <a:cubicBezTo>
                    <a:pt x="2761955" y="58580"/>
                    <a:pt x="2804151" y="63545"/>
                    <a:pt x="2828972" y="61559"/>
                  </a:cubicBezTo>
                  <a:cubicBezTo>
                    <a:pt x="2853793" y="59573"/>
                    <a:pt x="2857267" y="43688"/>
                    <a:pt x="2867692" y="37731"/>
                  </a:cubicBezTo>
                  <a:cubicBezTo>
                    <a:pt x="2878117" y="31774"/>
                    <a:pt x="2873153" y="24328"/>
                    <a:pt x="2891520" y="25817"/>
                  </a:cubicBezTo>
                  <a:cubicBezTo>
                    <a:pt x="2909887" y="27306"/>
                    <a:pt x="2964494" y="37234"/>
                    <a:pt x="2977897" y="46666"/>
                  </a:cubicBezTo>
                  <a:cubicBezTo>
                    <a:pt x="2991300" y="56098"/>
                    <a:pt x="2976408" y="71488"/>
                    <a:pt x="2971940" y="82409"/>
                  </a:cubicBezTo>
                  <a:cubicBezTo>
                    <a:pt x="2967472" y="93330"/>
                    <a:pt x="2949601" y="99784"/>
                    <a:pt x="2951090" y="112194"/>
                  </a:cubicBezTo>
                  <a:cubicBezTo>
                    <a:pt x="2952579" y="124604"/>
                    <a:pt x="2971443" y="150418"/>
                    <a:pt x="2980875" y="156871"/>
                  </a:cubicBezTo>
                  <a:cubicBezTo>
                    <a:pt x="2990307" y="163324"/>
                    <a:pt x="3003711" y="156374"/>
                    <a:pt x="3007682" y="150914"/>
                  </a:cubicBezTo>
                  <a:cubicBezTo>
                    <a:pt x="3011653" y="145454"/>
                    <a:pt x="3001228" y="130561"/>
                    <a:pt x="3004703" y="124108"/>
                  </a:cubicBezTo>
                  <a:cubicBezTo>
                    <a:pt x="3008178" y="117655"/>
                    <a:pt x="3011156" y="120137"/>
                    <a:pt x="3028531" y="112194"/>
                  </a:cubicBezTo>
                  <a:cubicBezTo>
                    <a:pt x="3045906" y="104251"/>
                    <a:pt x="3087109" y="80423"/>
                    <a:pt x="3108951" y="76452"/>
                  </a:cubicBez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solidFill>
                  <a:schemeClr val="accent1"/>
                </a:solidFill>
              </a:endParaRPr>
            </a:p>
          </p:txBody>
        </p:sp>
        <p:sp>
          <p:nvSpPr>
            <p:cNvPr id="17" name="Gräns">
              <a:extLst>
                <a:ext uri="{FF2B5EF4-FFF2-40B4-BE49-F238E27FC236}">
                  <a16:creationId xmlns:a16="http://schemas.microsoft.com/office/drawing/2014/main" id="{4CEDBC15-22C7-48BC-88B1-E134FB73FF73}"/>
                </a:ext>
              </a:extLst>
            </p:cNvPr>
            <p:cNvSpPr/>
            <p:nvPr/>
          </p:nvSpPr>
          <p:spPr>
            <a:xfrm>
              <a:off x="8106214" y="5352038"/>
              <a:ext cx="108929" cy="154190"/>
            </a:xfrm>
            <a:custGeom>
              <a:avLst/>
              <a:gdLst>
                <a:gd name="connsiteX0" fmla="*/ 0 w 110564"/>
                <a:gd name="connsiteY0" fmla="*/ 147099 h 147099"/>
                <a:gd name="connsiteX1" fmla="*/ 43732 w 110564"/>
                <a:gd name="connsiteY1" fmla="*/ 115294 h 147099"/>
                <a:gd name="connsiteX2" fmla="*/ 43732 w 110564"/>
                <a:gd name="connsiteY2" fmla="*/ 95415 h 147099"/>
                <a:gd name="connsiteX3" fmla="*/ 107343 w 110564"/>
                <a:gd name="connsiteY3" fmla="*/ 35781 h 147099"/>
                <a:gd name="connsiteX4" fmla="*/ 95416 w 110564"/>
                <a:gd name="connsiteY4" fmla="*/ 0 h 147099"/>
                <a:gd name="connsiteX0" fmla="*/ 0 w 108824"/>
                <a:gd name="connsiteY0" fmla="*/ 154826 h 154826"/>
                <a:gd name="connsiteX1" fmla="*/ 43732 w 108824"/>
                <a:gd name="connsiteY1" fmla="*/ 123021 h 154826"/>
                <a:gd name="connsiteX2" fmla="*/ 43732 w 108824"/>
                <a:gd name="connsiteY2" fmla="*/ 103142 h 154826"/>
                <a:gd name="connsiteX3" fmla="*/ 107343 w 108824"/>
                <a:gd name="connsiteY3" fmla="*/ 43508 h 154826"/>
                <a:gd name="connsiteX4" fmla="*/ 85113 w 108824"/>
                <a:gd name="connsiteY4" fmla="*/ 0 h 154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24" h="154826">
                  <a:moveTo>
                    <a:pt x="0" y="154826"/>
                  </a:moveTo>
                  <a:cubicBezTo>
                    <a:pt x="18221" y="143230"/>
                    <a:pt x="36443" y="131635"/>
                    <a:pt x="43732" y="123021"/>
                  </a:cubicBezTo>
                  <a:cubicBezTo>
                    <a:pt x="51021" y="114407"/>
                    <a:pt x="33130" y="116394"/>
                    <a:pt x="43732" y="103142"/>
                  </a:cubicBezTo>
                  <a:cubicBezTo>
                    <a:pt x="54334" y="89890"/>
                    <a:pt x="100446" y="60698"/>
                    <a:pt x="107343" y="43508"/>
                  </a:cubicBezTo>
                  <a:cubicBezTo>
                    <a:pt x="114240" y="26318"/>
                    <a:pt x="95383" y="9939"/>
                    <a:pt x="85113" y="0"/>
                  </a:cubicBezTo>
                </a:path>
              </a:pathLst>
            </a:cu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sp>
          <p:nvSpPr>
            <p:cNvPr id="18" name="?">
              <a:extLst>
                <a:ext uri="{FF2B5EF4-FFF2-40B4-BE49-F238E27FC236}">
                  <a16:creationId xmlns:a16="http://schemas.microsoft.com/office/drawing/2014/main" id="{6E86CE77-A744-4899-A99A-4125B138B819}"/>
                </a:ext>
              </a:extLst>
            </p:cNvPr>
            <p:cNvSpPr txBox="1"/>
            <p:nvPr/>
          </p:nvSpPr>
          <p:spPr>
            <a:xfrm>
              <a:off x="9910865" y="4316263"/>
              <a:ext cx="250633" cy="260535"/>
            </a:xfrm>
            <a:prstGeom prst="rect">
              <a:avLst/>
            </a:prstGeom>
            <a:noFill/>
          </p:spPr>
          <p:txBody>
            <a:bodyPr wrap="none" rtlCol="0">
              <a:spAutoFit/>
            </a:bodyPr>
            <a:lstStyle/>
            <a:p>
              <a:r>
                <a:rPr lang="sv-SE" sz="1100" b="1" dirty="0">
                  <a:solidFill>
                    <a:srgbClr val="C00000"/>
                  </a:solidFill>
                </a:rPr>
                <a:t>?</a:t>
              </a:r>
              <a:endParaRPr lang="sv-SE" b="1" dirty="0">
                <a:solidFill>
                  <a:srgbClr val="C00000"/>
                </a:solidFill>
              </a:endParaRPr>
            </a:p>
          </p:txBody>
        </p:sp>
        <p:sp>
          <p:nvSpPr>
            <p:cNvPr id="19" name="?">
              <a:extLst>
                <a:ext uri="{FF2B5EF4-FFF2-40B4-BE49-F238E27FC236}">
                  <a16:creationId xmlns:a16="http://schemas.microsoft.com/office/drawing/2014/main" id="{3D4042CB-B978-441D-B5A5-300E4B842F77}"/>
                </a:ext>
              </a:extLst>
            </p:cNvPr>
            <p:cNvSpPr txBox="1"/>
            <p:nvPr/>
          </p:nvSpPr>
          <p:spPr>
            <a:xfrm>
              <a:off x="8886348" y="5453512"/>
              <a:ext cx="250633" cy="260535"/>
            </a:xfrm>
            <a:prstGeom prst="rect">
              <a:avLst/>
            </a:prstGeom>
            <a:noFill/>
          </p:spPr>
          <p:txBody>
            <a:bodyPr wrap="none" rtlCol="0">
              <a:spAutoFit/>
            </a:bodyPr>
            <a:lstStyle/>
            <a:p>
              <a:r>
                <a:rPr lang="sv-SE" sz="1100" b="1" dirty="0">
                  <a:solidFill>
                    <a:srgbClr val="C00000"/>
                  </a:solidFill>
                </a:rPr>
                <a:t>?</a:t>
              </a:r>
              <a:endParaRPr lang="sv-SE" b="1" dirty="0">
                <a:solidFill>
                  <a:srgbClr val="C00000"/>
                </a:solidFill>
              </a:endParaRPr>
            </a:p>
          </p:txBody>
        </p:sp>
        <p:sp>
          <p:nvSpPr>
            <p:cNvPr id="20" name="?">
              <a:extLst>
                <a:ext uri="{FF2B5EF4-FFF2-40B4-BE49-F238E27FC236}">
                  <a16:creationId xmlns:a16="http://schemas.microsoft.com/office/drawing/2014/main" id="{34A9FD48-43D8-4796-BF09-55B1E1A17160}"/>
                </a:ext>
              </a:extLst>
            </p:cNvPr>
            <p:cNvSpPr txBox="1"/>
            <p:nvPr/>
          </p:nvSpPr>
          <p:spPr>
            <a:xfrm>
              <a:off x="8963417" y="3531288"/>
              <a:ext cx="250633" cy="260535"/>
            </a:xfrm>
            <a:prstGeom prst="rect">
              <a:avLst/>
            </a:prstGeom>
            <a:noFill/>
          </p:spPr>
          <p:txBody>
            <a:bodyPr wrap="none" rtlCol="0">
              <a:spAutoFit/>
            </a:bodyPr>
            <a:lstStyle/>
            <a:p>
              <a:r>
                <a:rPr lang="sv-SE" sz="1100" b="1" dirty="0">
                  <a:solidFill>
                    <a:srgbClr val="C00000"/>
                  </a:solidFill>
                </a:rPr>
                <a:t>?</a:t>
              </a:r>
              <a:endParaRPr lang="sv-SE" b="1" dirty="0">
                <a:solidFill>
                  <a:srgbClr val="C00000"/>
                </a:solidFill>
              </a:endParaRPr>
            </a:p>
          </p:txBody>
        </p:sp>
        <p:sp>
          <p:nvSpPr>
            <p:cNvPr id="21" name="Ej lokaliserade">
              <a:extLst>
                <a:ext uri="{FF2B5EF4-FFF2-40B4-BE49-F238E27FC236}">
                  <a16:creationId xmlns:a16="http://schemas.microsoft.com/office/drawing/2014/main" id="{B00E15E4-84D4-4888-B53B-ADA909CEA6DE}"/>
                </a:ext>
              </a:extLst>
            </p:cNvPr>
            <p:cNvSpPr txBox="1"/>
            <p:nvPr/>
          </p:nvSpPr>
          <p:spPr>
            <a:xfrm>
              <a:off x="9448291" y="5826856"/>
              <a:ext cx="1667456" cy="766279"/>
            </a:xfrm>
            <a:prstGeom prst="rect">
              <a:avLst/>
            </a:prstGeom>
            <a:noFill/>
          </p:spPr>
          <p:txBody>
            <a:bodyPr wrap="none" rtlCol="0">
              <a:spAutoFit/>
            </a:bodyPr>
            <a:lstStyle/>
            <a:p>
              <a:r>
                <a:rPr lang="sv-SE" sz="1100" b="1" dirty="0">
                  <a:solidFill>
                    <a:srgbClr val="C00000"/>
                  </a:solidFill>
                </a:rPr>
                <a:t>Ej lokaliserade på kartan:</a:t>
              </a:r>
            </a:p>
            <a:p>
              <a:r>
                <a:rPr lang="sv-SE" sz="1100" b="1" dirty="0">
                  <a:solidFill>
                    <a:srgbClr val="C00000"/>
                  </a:solidFill>
                </a:rPr>
                <a:t>- Kenisiter</a:t>
              </a:r>
            </a:p>
            <a:p>
              <a:r>
                <a:rPr lang="sv-SE" sz="1100" b="1" dirty="0">
                  <a:solidFill>
                    <a:srgbClr val="C00000"/>
                  </a:solidFill>
                </a:rPr>
                <a:t>- Rafaeer</a:t>
              </a:r>
            </a:p>
            <a:p>
              <a:r>
                <a:rPr lang="sv-SE" sz="1100" b="1" dirty="0">
                  <a:solidFill>
                    <a:srgbClr val="C00000"/>
                  </a:solidFill>
                </a:rPr>
                <a:t>- Girgasheer</a:t>
              </a:r>
            </a:p>
          </p:txBody>
        </p:sp>
        <p:sp>
          <p:nvSpPr>
            <p:cNvPr id="22" name="Keniter">
              <a:extLst>
                <a:ext uri="{FF2B5EF4-FFF2-40B4-BE49-F238E27FC236}">
                  <a16:creationId xmlns:a16="http://schemas.microsoft.com/office/drawing/2014/main" id="{E6CE05C8-0F79-4D2E-97EE-CAAFCAC3CD20}"/>
                </a:ext>
              </a:extLst>
            </p:cNvPr>
            <p:cNvSpPr txBox="1"/>
            <p:nvPr/>
          </p:nvSpPr>
          <p:spPr>
            <a:xfrm>
              <a:off x="8037021" y="5725244"/>
              <a:ext cx="613262" cy="260535"/>
            </a:xfrm>
            <a:prstGeom prst="rect">
              <a:avLst/>
            </a:prstGeom>
            <a:noFill/>
            <a:ln>
              <a:noFill/>
            </a:ln>
          </p:spPr>
          <p:txBody>
            <a:bodyPr wrap="none" rtlCol="0">
              <a:spAutoFit/>
            </a:bodyPr>
            <a:lstStyle/>
            <a:p>
              <a:r>
                <a:rPr lang="sv-SE" sz="1100" b="1" dirty="0">
                  <a:solidFill>
                    <a:srgbClr val="C00000"/>
                  </a:solidFill>
                </a:rPr>
                <a:t>Keniter</a:t>
              </a:r>
            </a:p>
          </p:txBody>
        </p:sp>
        <p:sp>
          <p:nvSpPr>
            <p:cNvPr id="23" name="Kadmoneer">
              <a:extLst>
                <a:ext uri="{FF2B5EF4-FFF2-40B4-BE49-F238E27FC236}">
                  <a16:creationId xmlns:a16="http://schemas.microsoft.com/office/drawing/2014/main" id="{689F62CB-8C4D-4602-84BB-823215A025B5}"/>
                </a:ext>
              </a:extLst>
            </p:cNvPr>
            <p:cNvSpPr txBox="1"/>
            <p:nvPr/>
          </p:nvSpPr>
          <p:spPr>
            <a:xfrm rot="20136940">
              <a:off x="8596108" y="4558608"/>
              <a:ext cx="863573" cy="260535"/>
            </a:xfrm>
            <a:prstGeom prst="rect">
              <a:avLst/>
            </a:prstGeom>
            <a:noFill/>
            <a:ln>
              <a:noFill/>
            </a:ln>
          </p:spPr>
          <p:txBody>
            <a:bodyPr wrap="none" rtlCol="0">
              <a:spAutoFit/>
            </a:bodyPr>
            <a:lstStyle/>
            <a:p>
              <a:r>
                <a:rPr lang="sv-SE" sz="1100" b="1" dirty="0">
                  <a:solidFill>
                    <a:srgbClr val="C00000"/>
                  </a:solidFill>
                </a:rPr>
                <a:t>Kadmoneer</a:t>
              </a:r>
            </a:p>
          </p:txBody>
        </p:sp>
        <p:sp>
          <p:nvSpPr>
            <p:cNvPr id="24" name="Hetiter">
              <a:extLst>
                <a:ext uri="{FF2B5EF4-FFF2-40B4-BE49-F238E27FC236}">
                  <a16:creationId xmlns:a16="http://schemas.microsoft.com/office/drawing/2014/main" id="{38120418-0FA9-4ACF-B091-0824FD66A577}"/>
                </a:ext>
              </a:extLst>
            </p:cNvPr>
            <p:cNvSpPr txBox="1"/>
            <p:nvPr/>
          </p:nvSpPr>
          <p:spPr>
            <a:xfrm>
              <a:off x="8801471" y="3718376"/>
              <a:ext cx="600425" cy="260535"/>
            </a:xfrm>
            <a:prstGeom prst="rect">
              <a:avLst/>
            </a:prstGeom>
            <a:noFill/>
            <a:ln>
              <a:noFill/>
            </a:ln>
          </p:spPr>
          <p:txBody>
            <a:bodyPr wrap="none" rtlCol="0">
              <a:spAutoFit/>
            </a:bodyPr>
            <a:lstStyle/>
            <a:p>
              <a:r>
                <a:rPr lang="sv-SE" sz="1100" b="1" dirty="0">
                  <a:solidFill>
                    <a:srgbClr val="C00000"/>
                  </a:solidFill>
                </a:rPr>
                <a:t>Hetiter</a:t>
              </a:r>
            </a:p>
          </p:txBody>
        </p:sp>
        <p:sp>
          <p:nvSpPr>
            <p:cNvPr id="25" name="Pereiseer">
              <a:extLst>
                <a:ext uri="{FF2B5EF4-FFF2-40B4-BE49-F238E27FC236}">
                  <a16:creationId xmlns:a16="http://schemas.microsoft.com/office/drawing/2014/main" id="{E3BF79A9-7AAC-4ED5-B31E-76FABF4125DA}"/>
                </a:ext>
              </a:extLst>
            </p:cNvPr>
            <p:cNvSpPr txBox="1"/>
            <p:nvPr/>
          </p:nvSpPr>
          <p:spPr>
            <a:xfrm>
              <a:off x="8203317" y="4728337"/>
              <a:ext cx="352371" cy="244365"/>
            </a:xfrm>
            <a:prstGeom prst="rect">
              <a:avLst/>
            </a:prstGeom>
            <a:noFill/>
            <a:ln>
              <a:noFill/>
            </a:ln>
          </p:spPr>
          <p:txBody>
            <a:bodyPr wrap="none" lIns="14400" tIns="14400" rIns="7200" bIns="0" rtlCol="0" anchor="b">
              <a:spAutoFit/>
            </a:bodyPr>
            <a:lstStyle>
              <a:defPPr>
                <a:defRPr lang="sv-SE"/>
              </a:defPPr>
              <a:lvl1pPr>
                <a:lnSpc>
                  <a:spcPts val="900"/>
                </a:lnSpc>
                <a:defRPr sz="1100" b="1">
                  <a:solidFill>
                    <a:srgbClr val="C00000"/>
                  </a:solidFill>
                </a:defRPr>
              </a:lvl1pPr>
            </a:lstStyle>
            <a:p>
              <a:r>
                <a:rPr lang="sv-SE" dirty="0"/>
                <a:t>Peris-</a:t>
              </a:r>
            </a:p>
            <a:p>
              <a:r>
                <a:rPr lang="sv-SE" dirty="0"/>
                <a:t>seer</a:t>
              </a:r>
            </a:p>
          </p:txBody>
        </p:sp>
        <p:sp>
          <p:nvSpPr>
            <p:cNvPr id="26" name="Amoreer">
              <a:extLst>
                <a:ext uri="{FF2B5EF4-FFF2-40B4-BE49-F238E27FC236}">
                  <a16:creationId xmlns:a16="http://schemas.microsoft.com/office/drawing/2014/main" id="{83731DE6-8EFB-45E4-B196-36326927D3FB}"/>
                </a:ext>
              </a:extLst>
            </p:cNvPr>
            <p:cNvSpPr txBox="1"/>
            <p:nvPr/>
          </p:nvSpPr>
          <p:spPr>
            <a:xfrm>
              <a:off x="8514222" y="5080934"/>
              <a:ext cx="701512" cy="260535"/>
            </a:xfrm>
            <a:prstGeom prst="rect">
              <a:avLst/>
            </a:prstGeom>
            <a:noFill/>
            <a:ln>
              <a:noFill/>
            </a:ln>
          </p:spPr>
          <p:txBody>
            <a:bodyPr wrap="none" rtlCol="0">
              <a:spAutoFit/>
            </a:bodyPr>
            <a:lstStyle/>
            <a:p>
              <a:r>
                <a:rPr lang="sv-SE" sz="1100" b="1" dirty="0">
                  <a:solidFill>
                    <a:srgbClr val="C00000"/>
                  </a:solidFill>
                </a:rPr>
                <a:t>Amoreer</a:t>
              </a:r>
            </a:p>
          </p:txBody>
        </p:sp>
        <p:sp>
          <p:nvSpPr>
            <p:cNvPr id="27" name="Kananeer">
              <a:extLst>
                <a:ext uri="{FF2B5EF4-FFF2-40B4-BE49-F238E27FC236}">
                  <a16:creationId xmlns:a16="http://schemas.microsoft.com/office/drawing/2014/main" id="{12EC5BD3-35E4-4084-B367-0B39918D0B30}"/>
                </a:ext>
              </a:extLst>
            </p:cNvPr>
            <p:cNvSpPr txBox="1"/>
            <p:nvPr/>
          </p:nvSpPr>
          <p:spPr>
            <a:xfrm rot="17045947">
              <a:off x="7999405" y="5261060"/>
              <a:ext cx="575678" cy="130083"/>
            </a:xfrm>
            <a:prstGeom prst="rect">
              <a:avLst/>
            </a:prstGeom>
            <a:solidFill>
              <a:schemeClr val="bg1">
                <a:alpha val="34000"/>
              </a:schemeClr>
            </a:solidFill>
            <a:ln>
              <a:noFill/>
            </a:ln>
          </p:spPr>
          <p:txBody>
            <a:bodyPr wrap="none" lIns="14400" tIns="14400" rIns="7200" bIns="0" rtlCol="0" anchor="b">
              <a:spAutoFit/>
            </a:bodyPr>
            <a:lstStyle>
              <a:defPPr>
                <a:defRPr lang="sv-SE"/>
              </a:defPPr>
              <a:lvl1pPr>
                <a:lnSpc>
                  <a:spcPts val="900"/>
                </a:lnSpc>
                <a:defRPr sz="1100" b="1">
                  <a:solidFill>
                    <a:srgbClr val="C00000"/>
                  </a:solidFill>
                </a:defRPr>
              </a:lvl1pPr>
            </a:lstStyle>
            <a:p>
              <a:r>
                <a:rPr lang="sv-SE" dirty="0"/>
                <a:t>Kananeer</a:t>
              </a:r>
            </a:p>
          </p:txBody>
        </p:sp>
        <p:sp>
          <p:nvSpPr>
            <p:cNvPr id="28" name="Jebusiter">
              <a:extLst>
                <a:ext uri="{FF2B5EF4-FFF2-40B4-BE49-F238E27FC236}">
                  <a16:creationId xmlns:a16="http://schemas.microsoft.com/office/drawing/2014/main" id="{6093B051-99A9-42EE-BE2A-1B69E83C47C1}"/>
                </a:ext>
              </a:extLst>
            </p:cNvPr>
            <p:cNvSpPr txBox="1"/>
            <p:nvPr/>
          </p:nvSpPr>
          <p:spPr>
            <a:xfrm>
              <a:off x="8448950" y="5312061"/>
              <a:ext cx="333117" cy="244365"/>
            </a:xfrm>
            <a:prstGeom prst="rect">
              <a:avLst/>
            </a:prstGeom>
            <a:solidFill>
              <a:schemeClr val="bg1">
                <a:alpha val="34000"/>
              </a:schemeClr>
            </a:solidFill>
            <a:ln>
              <a:noFill/>
            </a:ln>
          </p:spPr>
          <p:txBody>
            <a:bodyPr wrap="none" lIns="14400" tIns="14400" rIns="7200" bIns="0" rtlCol="0" anchor="b">
              <a:spAutoFit/>
            </a:bodyPr>
            <a:lstStyle/>
            <a:p>
              <a:pPr>
                <a:lnSpc>
                  <a:spcPts val="900"/>
                </a:lnSpc>
              </a:pPr>
              <a:r>
                <a:rPr lang="sv-SE" sz="1100" b="1" dirty="0">
                  <a:solidFill>
                    <a:srgbClr val="C00000"/>
                  </a:solidFill>
                </a:rPr>
                <a:t>Jebu-</a:t>
              </a:r>
            </a:p>
            <a:p>
              <a:pPr>
                <a:lnSpc>
                  <a:spcPts val="900"/>
                </a:lnSpc>
              </a:pPr>
              <a:r>
                <a:rPr lang="sv-SE" sz="1100" b="1" dirty="0">
                  <a:solidFill>
                    <a:srgbClr val="C00000"/>
                  </a:solidFill>
                </a:rPr>
                <a:t>siter</a:t>
              </a:r>
            </a:p>
          </p:txBody>
        </p:sp>
        <p:sp>
          <p:nvSpPr>
            <p:cNvPr id="29" name="Saudiarabien">
              <a:extLst>
                <a:ext uri="{FF2B5EF4-FFF2-40B4-BE49-F238E27FC236}">
                  <a16:creationId xmlns:a16="http://schemas.microsoft.com/office/drawing/2014/main" id="{840CD55E-4220-4AAF-8633-370901D3FF5E}"/>
                </a:ext>
              </a:extLst>
            </p:cNvPr>
            <p:cNvSpPr txBox="1"/>
            <p:nvPr/>
          </p:nvSpPr>
          <p:spPr>
            <a:xfrm>
              <a:off x="9460828" y="5387072"/>
              <a:ext cx="1022232" cy="275861"/>
            </a:xfrm>
            <a:prstGeom prst="rect">
              <a:avLst/>
            </a:prstGeom>
            <a:noFill/>
            <a:ln>
              <a:noFill/>
            </a:ln>
          </p:spPr>
          <p:txBody>
            <a:bodyPr wrap="none" rtlCol="0">
              <a:spAutoFit/>
            </a:bodyPr>
            <a:lstStyle/>
            <a:p>
              <a:r>
                <a:rPr lang="sv-SE" sz="1200" b="1" dirty="0"/>
                <a:t>Saudiarabien</a:t>
              </a:r>
            </a:p>
          </p:txBody>
        </p:sp>
        <p:sp>
          <p:nvSpPr>
            <p:cNvPr id="30" name="Jordanien">
              <a:extLst>
                <a:ext uri="{FF2B5EF4-FFF2-40B4-BE49-F238E27FC236}">
                  <a16:creationId xmlns:a16="http://schemas.microsoft.com/office/drawing/2014/main" id="{8069CFF5-41F0-4CB7-A69B-348FC4252470}"/>
                </a:ext>
              </a:extLst>
            </p:cNvPr>
            <p:cNvSpPr txBox="1"/>
            <p:nvPr/>
          </p:nvSpPr>
          <p:spPr>
            <a:xfrm>
              <a:off x="8551137" y="5609710"/>
              <a:ext cx="813575" cy="275861"/>
            </a:xfrm>
            <a:prstGeom prst="rect">
              <a:avLst/>
            </a:prstGeom>
            <a:noFill/>
            <a:ln>
              <a:noFill/>
            </a:ln>
          </p:spPr>
          <p:txBody>
            <a:bodyPr wrap="none" rtlCol="0">
              <a:spAutoFit/>
            </a:bodyPr>
            <a:lstStyle/>
            <a:p>
              <a:r>
                <a:rPr lang="sv-SE" sz="1200" b="1" dirty="0"/>
                <a:t>Jordanien</a:t>
              </a:r>
            </a:p>
          </p:txBody>
        </p:sp>
        <p:sp>
          <p:nvSpPr>
            <p:cNvPr id="31" name="Irak">
              <a:extLst>
                <a:ext uri="{FF2B5EF4-FFF2-40B4-BE49-F238E27FC236}">
                  <a16:creationId xmlns:a16="http://schemas.microsoft.com/office/drawing/2014/main" id="{506DE091-BC3C-44D4-A377-14372933B78E}"/>
                </a:ext>
              </a:extLst>
            </p:cNvPr>
            <p:cNvSpPr txBox="1"/>
            <p:nvPr/>
          </p:nvSpPr>
          <p:spPr>
            <a:xfrm>
              <a:off x="10298114" y="4636757"/>
              <a:ext cx="426940" cy="275861"/>
            </a:xfrm>
            <a:prstGeom prst="rect">
              <a:avLst/>
            </a:prstGeom>
            <a:noFill/>
            <a:ln>
              <a:noFill/>
            </a:ln>
          </p:spPr>
          <p:txBody>
            <a:bodyPr wrap="none" rtlCol="0">
              <a:spAutoFit/>
            </a:bodyPr>
            <a:lstStyle/>
            <a:p>
              <a:r>
                <a:rPr lang="sv-SE" sz="1200" b="1" dirty="0"/>
                <a:t>Irak</a:t>
              </a:r>
            </a:p>
          </p:txBody>
        </p:sp>
        <p:sp>
          <p:nvSpPr>
            <p:cNvPr id="32" name="Syrien">
              <a:extLst>
                <a:ext uri="{FF2B5EF4-FFF2-40B4-BE49-F238E27FC236}">
                  <a16:creationId xmlns:a16="http://schemas.microsoft.com/office/drawing/2014/main" id="{1F35E21F-A8C4-4042-B434-7AF5E3AD6E30}"/>
                </a:ext>
              </a:extLst>
            </p:cNvPr>
            <p:cNvSpPr txBox="1"/>
            <p:nvPr/>
          </p:nvSpPr>
          <p:spPr>
            <a:xfrm>
              <a:off x="9372547" y="4099756"/>
              <a:ext cx="580593" cy="275861"/>
            </a:xfrm>
            <a:prstGeom prst="rect">
              <a:avLst/>
            </a:prstGeom>
            <a:noFill/>
            <a:ln>
              <a:noFill/>
            </a:ln>
          </p:spPr>
          <p:txBody>
            <a:bodyPr wrap="none" rtlCol="0">
              <a:spAutoFit/>
            </a:bodyPr>
            <a:lstStyle/>
            <a:p>
              <a:r>
                <a:rPr lang="sv-SE" sz="1200" b="1" dirty="0"/>
                <a:t>Syrien</a:t>
              </a:r>
            </a:p>
          </p:txBody>
        </p:sp>
        <p:sp>
          <p:nvSpPr>
            <p:cNvPr id="33" name="Libanon">
              <a:extLst>
                <a:ext uri="{FF2B5EF4-FFF2-40B4-BE49-F238E27FC236}">
                  <a16:creationId xmlns:a16="http://schemas.microsoft.com/office/drawing/2014/main" id="{20389399-DDEE-46C8-94DD-A4830285B9C9}"/>
                </a:ext>
              </a:extLst>
            </p:cNvPr>
            <p:cNvSpPr txBox="1"/>
            <p:nvPr/>
          </p:nvSpPr>
          <p:spPr>
            <a:xfrm>
              <a:off x="8101316" y="4306012"/>
              <a:ext cx="698303" cy="275861"/>
            </a:xfrm>
            <a:prstGeom prst="rect">
              <a:avLst/>
            </a:prstGeom>
            <a:noFill/>
            <a:ln>
              <a:noFill/>
            </a:ln>
          </p:spPr>
          <p:txBody>
            <a:bodyPr wrap="none" rtlCol="0">
              <a:spAutoFit/>
            </a:bodyPr>
            <a:lstStyle/>
            <a:p>
              <a:r>
                <a:rPr lang="sv-SE" sz="1200" b="1" dirty="0"/>
                <a:t>Libanon</a:t>
              </a:r>
            </a:p>
          </p:txBody>
        </p:sp>
        <p:sp>
          <p:nvSpPr>
            <p:cNvPr id="34" name="Egypten">
              <a:extLst>
                <a:ext uri="{FF2B5EF4-FFF2-40B4-BE49-F238E27FC236}">
                  <a16:creationId xmlns:a16="http://schemas.microsoft.com/office/drawing/2014/main" id="{73391757-4BA0-4E67-B14E-6096F92E7F7B}"/>
                </a:ext>
              </a:extLst>
            </p:cNvPr>
            <p:cNvSpPr txBox="1"/>
            <p:nvPr/>
          </p:nvSpPr>
          <p:spPr>
            <a:xfrm>
              <a:off x="7135180" y="5656410"/>
              <a:ext cx="700678" cy="275861"/>
            </a:xfrm>
            <a:prstGeom prst="rect">
              <a:avLst/>
            </a:prstGeom>
            <a:noFill/>
            <a:ln>
              <a:noFill/>
            </a:ln>
          </p:spPr>
          <p:txBody>
            <a:bodyPr wrap="none" rtlCol="0">
              <a:spAutoFit/>
            </a:bodyPr>
            <a:lstStyle/>
            <a:p>
              <a:r>
                <a:rPr lang="sv-SE" sz="1200" b="1" dirty="0"/>
                <a:t>Egypten</a:t>
              </a:r>
            </a:p>
          </p:txBody>
        </p:sp>
        <p:sp>
          <p:nvSpPr>
            <p:cNvPr id="35" name="Turkiet">
              <a:extLst>
                <a:ext uri="{FF2B5EF4-FFF2-40B4-BE49-F238E27FC236}">
                  <a16:creationId xmlns:a16="http://schemas.microsoft.com/office/drawing/2014/main" id="{CCEC78C9-5947-4F87-97EE-DE49E3B4815B}"/>
                </a:ext>
              </a:extLst>
            </p:cNvPr>
            <p:cNvSpPr txBox="1"/>
            <p:nvPr/>
          </p:nvSpPr>
          <p:spPr>
            <a:xfrm>
              <a:off x="7493364" y="3370048"/>
              <a:ext cx="633222" cy="275861"/>
            </a:xfrm>
            <a:prstGeom prst="rect">
              <a:avLst/>
            </a:prstGeom>
            <a:noFill/>
            <a:ln>
              <a:noFill/>
            </a:ln>
          </p:spPr>
          <p:txBody>
            <a:bodyPr wrap="none" rtlCol="0">
              <a:spAutoFit/>
            </a:bodyPr>
            <a:lstStyle/>
            <a:p>
              <a:r>
                <a:rPr lang="sv-SE" sz="1200" b="1" dirty="0"/>
                <a:t>Turkiet</a:t>
              </a:r>
            </a:p>
          </p:txBody>
        </p:sp>
        <p:sp>
          <p:nvSpPr>
            <p:cNvPr id="36" name="Egyptens flod">
              <a:extLst>
                <a:ext uri="{FF2B5EF4-FFF2-40B4-BE49-F238E27FC236}">
                  <a16:creationId xmlns:a16="http://schemas.microsoft.com/office/drawing/2014/main" id="{7E70EFD8-288E-4FE9-B1E0-B7AF0C5F8DF2}"/>
                </a:ext>
              </a:extLst>
            </p:cNvPr>
            <p:cNvSpPr txBox="1"/>
            <p:nvPr/>
          </p:nvSpPr>
          <p:spPr>
            <a:xfrm>
              <a:off x="7022482" y="4987808"/>
              <a:ext cx="603883" cy="337163"/>
            </a:xfrm>
            <a:prstGeom prst="borderCallout1">
              <a:avLst>
                <a:gd name="adj1" fmla="val 99943"/>
                <a:gd name="adj2" fmla="val 51521"/>
                <a:gd name="adj3" fmla="val 216891"/>
                <a:gd name="adj4" fmla="val 164028"/>
              </a:avLst>
            </a:prstGeom>
            <a:noFill/>
            <a:ln>
              <a:solidFill>
                <a:srgbClr val="C00000"/>
              </a:solidFill>
              <a:tailEnd type="stealth"/>
            </a:ln>
          </p:spPr>
          <p:txBody>
            <a:bodyPr wrap="none" lIns="36000" tIns="0" rIns="36000" bIns="0" rtlCol="0">
              <a:spAutoFit/>
            </a:bodyPr>
            <a:lstStyle/>
            <a:p>
              <a:pPr algn="ctr"/>
              <a:r>
                <a:rPr lang="sv-SE" sz="1100" b="1" dirty="0">
                  <a:solidFill>
                    <a:schemeClr val="accent5">
                      <a:lumMod val="75000"/>
                    </a:schemeClr>
                  </a:solidFill>
                </a:rPr>
                <a:t>Egyptens</a:t>
              </a:r>
            </a:p>
            <a:p>
              <a:pPr algn="ctr"/>
              <a:r>
                <a:rPr lang="sv-SE" sz="1100" b="1" dirty="0">
                  <a:solidFill>
                    <a:schemeClr val="accent5">
                      <a:lumMod val="75000"/>
                    </a:schemeClr>
                  </a:solidFill>
                </a:rPr>
                <a:t>flod</a:t>
              </a:r>
            </a:p>
          </p:txBody>
        </p:sp>
        <p:sp>
          <p:nvSpPr>
            <p:cNvPr id="37" name="Eufrats flod">
              <a:extLst>
                <a:ext uri="{FF2B5EF4-FFF2-40B4-BE49-F238E27FC236}">
                  <a16:creationId xmlns:a16="http://schemas.microsoft.com/office/drawing/2014/main" id="{E98E7D81-B530-4E21-A3D8-F259E5E5A526}"/>
                </a:ext>
              </a:extLst>
            </p:cNvPr>
            <p:cNvSpPr txBox="1"/>
            <p:nvPr/>
          </p:nvSpPr>
          <p:spPr>
            <a:xfrm>
              <a:off x="10737581" y="3734355"/>
              <a:ext cx="486749" cy="337163"/>
            </a:xfrm>
            <a:prstGeom prst="borderCallout1">
              <a:avLst>
                <a:gd name="adj1" fmla="val 99724"/>
                <a:gd name="adj2" fmla="val 53040"/>
                <a:gd name="adj3" fmla="val 181283"/>
                <a:gd name="adj4" fmla="val 28881"/>
              </a:avLst>
            </a:prstGeom>
            <a:noFill/>
            <a:ln>
              <a:solidFill>
                <a:srgbClr val="C00000"/>
              </a:solidFill>
              <a:tailEnd type="stealth"/>
            </a:ln>
          </p:spPr>
          <p:txBody>
            <a:bodyPr wrap="none" lIns="36000" tIns="0" rIns="36000" bIns="0" rtlCol="0">
              <a:spAutoFit/>
            </a:bodyPr>
            <a:lstStyle/>
            <a:p>
              <a:pPr algn="ctr"/>
              <a:r>
                <a:rPr lang="sv-SE" sz="1100" b="1" dirty="0">
                  <a:solidFill>
                    <a:schemeClr val="accent5">
                      <a:lumMod val="75000"/>
                    </a:schemeClr>
                  </a:solidFill>
                </a:rPr>
                <a:t>Eufrats</a:t>
              </a:r>
            </a:p>
            <a:p>
              <a:pPr algn="ctr"/>
              <a:r>
                <a:rPr lang="sv-SE" sz="1100" b="1" dirty="0">
                  <a:solidFill>
                    <a:schemeClr val="accent5">
                      <a:lumMod val="75000"/>
                    </a:schemeClr>
                  </a:solidFill>
                </a:rPr>
                <a:t>flod</a:t>
              </a:r>
            </a:p>
          </p:txBody>
        </p:sp>
        <p:sp>
          <p:nvSpPr>
            <p:cNvPr id="38" name="Tigris">
              <a:extLst>
                <a:ext uri="{FF2B5EF4-FFF2-40B4-BE49-F238E27FC236}">
                  <a16:creationId xmlns:a16="http://schemas.microsoft.com/office/drawing/2014/main" id="{1D8FBA69-EA88-4A49-ACBD-640296166F83}"/>
                </a:ext>
              </a:extLst>
            </p:cNvPr>
            <p:cNvSpPr txBox="1"/>
            <p:nvPr/>
          </p:nvSpPr>
          <p:spPr>
            <a:xfrm rot="3795487">
              <a:off x="11310137" y="4129364"/>
              <a:ext cx="528220" cy="275861"/>
            </a:xfrm>
            <a:prstGeom prst="rect">
              <a:avLst/>
            </a:prstGeom>
            <a:noFill/>
            <a:ln>
              <a:noFill/>
            </a:ln>
          </p:spPr>
          <p:txBody>
            <a:bodyPr wrap="none" rtlCol="0">
              <a:spAutoFit/>
            </a:bodyPr>
            <a:lstStyle/>
            <a:p>
              <a:r>
                <a:rPr lang="sv-SE" sz="1200" b="1" dirty="0">
                  <a:solidFill>
                    <a:schemeClr val="accent5">
                      <a:lumMod val="75000"/>
                    </a:schemeClr>
                  </a:solidFill>
                </a:rPr>
                <a:t>Tigris</a:t>
              </a:r>
            </a:p>
          </p:txBody>
        </p:sp>
        <p:sp>
          <p:nvSpPr>
            <p:cNvPr id="39" name="Nilen">
              <a:extLst>
                <a:ext uri="{FF2B5EF4-FFF2-40B4-BE49-F238E27FC236}">
                  <a16:creationId xmlns:a16="http://schemas.microsoft.com/office/drawing/2014/main" id="{C4D78848-DC3F-4CF9-A36E-F72F11F384E9}"/>
                </a:ext>
              </a:extLst>
            </p:cNvPr>
            <p:cNvSpPr txBox="1"/>
            <p:nvPr/>
          </p:nvSpPr>
          <p:spPr>
            <a:xfrm rot="17889595">
              <a:off x="6605225" y="6090717"/>
              <a:ext cx="520752" cy="277267"/>
            </a:xfrm>
            <a:prstGeom prst="rect">
              <a:avLst/>
            </a:prstGeom>
            <a:noFill/>
            <a:ln>
              <a:noFill/>
            </a:ln>
          </p:spPr>
          <p:txBody>
            <a:bodyPr wrap="none" rtlCol="0">
              <a:spAutoFit/>
            </a:bodyPr>
            <a:lstStyle/>
            <a:p>
              <a:r>
                <a:rPr lang="sv-SE" sz="1200" b="1" dirty="0">
                  <a:solidFill>
                    <a:schemeClr val="accent5">
                      <a:lumMod val="75000"/>
                    </a:schemeClr>
                  </a:solidFill>
                </a:rPr>
                <a:t>Nilen</a:t>
              </a:r>
            </a:p>
          </p:txBody>
        </p:sp>
      </p:grpSp>
      <p:sp>
        <p:nvSpPr>
          <p:cNvPr id="3" name="Rubrik 2">
            <a:extLst>
              <a:ext uri="{FF2B5EF4-FFF2-40B4-BE49-F238E27FC236}">
                <a16:creationId xmlns:a16="http://schemas.microsoft.com/office/drawing/2014/main" id="{81125CE8-6275-4181-B5F5-D703B1134E1B}"/>
              </a:ext>
            </a:extLst>
          </p:cNvPr>
          <p:cNvSpPr>
            <a:spLocks noGrp="1"/>
          </p:cNvSpPr>
          <p:nvPr>
            <p:ph type="title"/>
          </p:nvPr>
        </p:nvSpPr>
        <p:spPr/>
        <p:txBody>
          <a:bodyPr/>
          <a:lstStyle/>
          <a:p>
            <a:r>
              <a:rPr lang="sv-SE" dirty="0"/>
              <a:t>Löftet om ett land </a:t>
            </a:r>
            <a:r>
              <a:rPr lang="sv-SE" sz="2800" dirty="0"/>
              <a:t>(1 Mos 13:15)</a:t>
            </a:r>
            <a:endParaRPr lang="sv-SE" dirty="0"/>
          </a:p>
        </p:txBody>
      </p:sp>
      <p:sp>
        <p:nvSpPr>
          <p:cNvPr id="4" name="Rektangel 3">
            <a:extLst>
              <a:ext uri="{FF2B5EF4-FFF2-40B4-BE49-F238E27FC236}">
                <a16:creationId xmlns:a16="http://schemas.microsoft.com/office/drawing/2014/main" id="{F3C53192-4063-43D6-99A1-C5F76A4EAF99}"/>
              </a:ext>
            </a:extLst>
          </p:cNvPr>
          <p:cNvSpPr/>
          <p:nvPr/>
        </p:nvSpPr>
        <p:spPr>
          <a:xfrm>
            <a:off x="-991" y="667470"/>
            <a:ext cx="12192991" cy="5970865"/>
          </a:xfrm>
          <a:prstGeom prst="rect">
            <a:avLst/>
          </a:prstGeom>
        </p:spPr>
        <p:txBody>
          <a:bodyPr wrap="square" lIns="216000">
            <a:spAutoFit/>
          </a:bodyPr>
          <a:lstStyle/>
          <a:p>
            <a:r>
              <a:rPr lang="sv-SE" sz="2400" b="1" dirty="0">
                <a:solidFill>
                  <a:srgbClr val="C00000"/>
                </a:solidFill>
              </a:rPr>
              <a:t>Hela det land som du </a:t>
            </a:r>
            <a:r>
              <a:rPr lang="sv-SE" sz="2400" b="1" i="1" u="sng" dirty="0">
                <a:solidFill>
                  <a:srgbClr val="C00000"/>
                </a:solidFill>
              </a:rPr>
              <a:t>ser</a:t>
            </a:r>
            <a:r>
              <a:rPr lang="sv-SE" sz="2400" b="1" dirty="0">
                <a:solidFill>
                  <a:srgbClr val="C00000"/>
                </a:solidFill>
              </a:rPr>
              <a:t>…</a:t>
            </a:r>
          </a:p>
          <a:p>
            <a:pPr marL="444500" indent="-261938">
              <a:spcBef>
                <a:spcPts val="600"/>
              </a:spcBef>
              <a:buFont typeface="Arial" panose="020B0604020202020204" pitchFamily="34" charset="0"/>
              <a:buChar char="•"/>
            </a:pPr>
            <a:r>
              <a:rPr lang="sv-SE" sz="2000" dirty="0"/>
              <a:t>Dvs </a:t>
            </a:r>
            <a:r>
              <a:rPr lang="sv-SE" sz="2000" i="1" u="sng" dirty="0"/>
              <a:t>ett fysiskt land</a:t>
            </a:r>
            <a:r>
              <a:rPr lang="sv-SE" sz="2000" dirty="0"/>
              <a:t>. Gränserna definieras strax efteråt: </a:t>
            </a:r>
            <a:r>
              <a:rPr lang="sv-SE" sz="2000" dirty="0">
                <a:solidFill>
                  <a:srgbClr val="C00000"/>
                </a:solidFill>
                <a:ea typeface="Times New Roman" panose="02020603050405020304" pitchFamily="18" charset="0"/>
                <a:cs typeface="Calibri" panose="020F0502020204030204" pitchFamily="34" charset="0"/>
              </a:rPr>
              <a:t>Åt dina efterkommande ska jag ge </a:t>
            </a:r>
            <a:br>
              <a:rPr lang="sv-SE" sz="2000" dirty="0">
                <a:solidFill>
                  <a:srgbClr val="C00000"/>
                </a:solidFill>
                <a:ea typeface="Times New Roman" panose="02020603050405020304" pitchFamily="18" charset="0"/>
                <a:cs typeface="Calibri" panose="020F0502020204030204" pitchFamily="34" charset="0"/>
              </a:rPr>
            </a:br>
            <a:r>
              <a:rPr lang="sv-SE" sz="2000" dirty="0">
                <a:solidFill>
                  <a:srgbClr val="C00000"/>
                </a:solidFill>
                <a:ea typeface="Times New Roman" panose="02020603050405020304" pitchFamily="18" charset="0"/>
                <a:cs typeface="Calibri" panose="020F0502020204030204" pitchFamily="34" charset="0"/>
              </a:rPr>
              <a:t>detta land, </a:t>
            </a:r>
            <a:r>
              <a:rPr lang="sv-SE" sz="2000" i="1" u="sng" dirty="0">
                <a:solidFill>
                  <a:srgbClr val="C00000"/>
                </a:solidFill>
                <a:ea typeface="Times New Roman" panose="02020603050405020304" pitchFamily="18" charset="0"/>
                <a:cs typeface="Calibri" panose="020F0502020204030204" pitchFamily="34" charset="0"/>
              </a:rPr>
              <a:t>från</a:t>
            </a:r>
            <a:r>
              <a:rPr lang="sv-SE" sz="2000" dirty="0">
                <a:solidFill>
                  <a:srgbClr val="C00000"/>
                </a:solidFill>
                <a:ea typeface="Times New Roman" panose="02020603050405020304" pitchFamily="18" charset="0"/>
                <a:cs typeface="Calibri" panose="020F0502020204030204" pitchFamily="34" charset="0"/>
              </a:rPr>
              <a:t> Egyptens flod ända </a:t>
            </a:r>
            <a:r>
              <a:rPr lang="sv-SE" sz="2000" i="1" u="sng" dirty="0">
                <a:solidFill>
                  <a:srgbClr val="C00000"/>
                </a:solidFill>
                <a:ea typeface="Times New Roman" panose="02020603050405020304" pitchFamily="18" charset="0"/>
                <a:cs typeface="Calibri" panose="020F0502020204030204" pitchFamily="34" charset="0"/>
              </a:rPr>
              <a:t>till</a:t>
            </a:r>
            <a:r>
              <a:rPr lang="sv-SE" sz="2000" dirty="0">
                <a:solidFill>
                  <a:srgbClr val="C00000"/>
                </a:solidFill>
                <a:ea typeface="Times New Roman" panose="02020603050405020304" pitchFamily="18" charset="0"/>
                <a:cs typeface="Calibri" panose="020F0502020204030204" pitchFamily="34" charset="0"/>
              </a:rPr>
              <a:t> den stora floden, floden Eufrat: keniternas, kenisiternas, </a:t>
            </a:r>
            <a:br>
              <a:rPr lang="sv-SE" sz="2000" dirty="0">
                <a:solidFill>
                  <a:srgbClr val="C00000"/>
                </a:solidFill>
                <a:ea typeface="Times New Roman" panose="02020603050405020304" pitchFamily="18" charset="0"/>
                <a:cs typeface="Calibri" panose="020F0502020204030204" pitchFamily="34" charset="0"/>
              </a:rPr>
            </a:br>
            <a:r>
              <a:rPr lang="sv-SE" sz="2000" dirty="0">
                <a:solidFill>
                  <a:srgbClr val="C00000"/>
                </a:solidFill>
                <a:ea typeface="Times New Roman" panose="02020603050405020304" pitchFamily="18" charset="0"/>
                <a:cs typeface="Calibri" panose="020F0502020204030204" pitchFamily="34" charset="0"/>
              </a:rPr>
              <a:t>kadmoneernas, hetiternas, perisseernas, rafaeernas, amoreernas, kananeernas, girgasheernas och jebusiternas land.</a:t>
            </a:r>
            <a:r>
              <a:rPr lang="sv-SE" sz="2000" dirty="0">
                <a:ea typeface="Times New Roman" panose="02020603050405020304" pitchFamily="18" charset="0"/>
                <a:cs typeface="Calibri" panose="020F0502020204030204" pitchFamily="34" charset="0"/>
              </a:rPr>
              <a:t> </a:t>
            </a:r>
            <a:r>
              <a:rPr lang="sv-SE" sz="1600" dirty="0">
                <a:ea typeface="Times New Roman" panose="02020603050405020304" pitchFamily="18" charset="0"/>
                <a:cs typeface="Calibri" panose="020F0502020204030204" pitchFamily="34" charset="0"/>
              </a:rPr>
              <a:t>(1 Mos 15:18-20)</a:t>
            </a:r>
            <a:endParaRPr lang="sv-SE" sz="2000" dirty="0">
              <a:ea typeface="Times New Roman" panose="02020603050405020304" pitchFamily="18" charset="0"/>
              <a:cs typeface="Calibri" panose="020F0502020204030204" pitchFamily="34" charset="0"/>
            </a:endParaRPr>
          </a:p>
          <a:p>
            <a:pPr marL="444500" indent="-261938">
              <a:spcBef>
                <a:spcPts val="600"/>
              </a:spcBef>
              <a:buFont typeface="Arial" panose="020B0604020202020204" pitchFamily="34" charset="0"/>
              <a:buChar char="•"/>
            </a:pPr>
            <a:r>
              <a:rPr lang="sv-SE" sz="2000" dirty="0">
                <a:ea typeface="Times New Roman" panose="02020603050405020304" pitchFamily="18" charset="0"/>
                <a:cs typeface="Calibri" panose="020F0502020204030204" pitchFamily="34" charset="0"/>
              </a:rPr>
              <a:t>Ännu inte uppfyllt: </a:t>
            </a:r>
            <a:r>
              <a:rPr lang="sv-SE" sz="2000" dirty="0">
                <a:solidFill>
                  <a:srgbClr val="C00000"/>
                </a:solidFill>
              </a:rPr>
              <a:t>Gud gav honom ingen arvedel i landet, </a:t>
            </a:r>
            <a:r>
              <a:rPr lang="sv-SE" sz="2000" i="1" u="sng" dirty="0">
                <a:solidFill>
                  <a:srgbClr val="C00000"/>
                </a:solidFill>
              </a:rPr>
              <a:t>inte ens en fotsbredd</a:t>
            </a:r>
            <a:r>
              <a:rPr lang="sv-SE" sz="2000" dirty="0">
                <a:solidFill>
                  <a:srgbClr val="C00000"/>
                </a:solidFill>
              </a:rPr>
              <a:t>, men han lovade att ge det som egendom åt honom (och hans efterkommande). </a:t>
            </a:r>
            <a:r>
              <a:rPr lang="sv-SE" sz="1600" dirty="0"/>
              <a:t>(Apg 7:5)</a:t>
            </a:r>
            <a:endParaRPr lang="sv-SE" sz="1600" dirty="0">
              <a:ea typeface="Times New Roman" panose="02020603050405020304" pitchFamily="18" charset="0"/>
              <a:cs typeface="Calibri" panose="020F0502020204030204" pitchFamily="34" charset="0"/>
            </a:endParaRPr>
          </a:p>
          <a:p>
            <a:pPr>
              <a:spcBef>
                <a:spcPts val="1200"/>
              </a:spcBef>
            </a:pPr>
            <a:r>
              <a:rPr lang="sv-SE" sz="2400" b="1" dirty="0">
                <a:solidFill>
                  <a:srgbClr val="C00000"/>
                </a:solidFill>
              </a:rPr>
              <a:t>… ska jag ge </a:t>
            </a:r>
            <a:r>
              <a:rPr lang="sv-SE" sz="2400" b="1" i="1" u="sng" dirty="0">
                <a:solidFill>
                  <a:srgbClr val="C00000"/>
                </a:solidFill>
              </a:rPr>
              <a:t>åt dig</a:t>
            </a:r>
            <a:r>
              <a:rPr lang="sv-SE" sz="2400" b="1" dirty="0">
                <a:solidFill>
                  <a:srgbClr val="C00000"/>
                </a:solidFill>
              </a:rPr>
              <a:t> (och dina efterkommande) för evig tid</a:t>
            </a:r>
            <a:r>
              <a:rPr lang="sv-SE" sz="2400" b="1" dirty="0">
                <a:solidFill>
                  <a:srgbClr val="C00000"/>
                </a:solidFill>
                <a:sym typeface="Wingdings 3" panose="05040102010807070707" pitchFamily="18" charset="2"/>
              </a:rPr>
              <a:t>.</a:t>
            </a:r>
          </a:p>
          <a:p>
            <a:pPr marL="444500" indent="-261938">
              <a:spcBef>
                <a:spcPts val="600"/>
              </a:spcBef>
              <a:buFont typeface="Arial" panose="020B0604020202020204" pitchFamily="34" charset="0"/>
              <a:buChar char="•"/>
            </a:pPr>
            <a:r>
              <a:rPr lang="sv-SE" sz="2000" dirty="0">
                <a:sym typeface="Wingdings 3" panose="05040102010807070707" pitchFamily="18" charset="2"/>
              </a:rPr>
              <a:t>Dvs </a:t>
            </a:r>
            <a:r>
              <a:rPr lang="sv-SE" sz="2000" i="1" u="sng" dirty="0">
                <a:sym typeface="Wingdings 3" panose="05040102010807070707" pitchFamily="18" charset="2"/>
              </a:rPr>
              <a:t>till Abraham personligen</a:t>
            </a:r>
            <a:r>
              <a:rPr lang="sv-SE" sz="2000" dirty="0">
                <a:sym typeface="Wingdings 3" panose="05040102010807070707" pitchFamily="18" charset="2"/>
              </a:rPr>
              <a:t>.</a:t>
            </a:r>
          </a:p>
          <a:p>
            <a:pPr marL="444500" indent="-261938">
              <a:spcBef>
                <a:spcPts val="600"/>
              </a:spcBef>
              <a:buFont typeface="Arial" panose="020B0604020202020204" pitchFamily="34" charset="0"/>
              <a:buChar char="•"/>
            </a:pPr>
            <a:r>
              <a:rPr lang="sv-SE" sz="2000" dirty="0">
                <a:sym typeface="Wingdings 3" panose="05040102010807070707" pitchFamily="18" charset="2"/>
              </a:rPr>
              <a:t>Ännu inte uppfyllt: </a:t>
            </a:r>
            <a:r>
              <a:rPr lang="sv-SE" sz="2000" dirty="0">
                <a:solidFill>
                  <a:srgbClr val="C00000"/>
                </a:solidFill>
              </a:rPr>
              <a:t>Fast alla dessa </a:t>
            </a:r>
            <a:r>
              <a:rPr lang="sv-SE" sz="2000" dirty="0"/>
              <a:t>[inklusive Abraham]</a:t>
            </a:r>
            <a:r>
              <a:rPr lang="sv-SE" sz="2000" dirty="0">
                <a:solidFill>
                  <a:srgbClr val="C00000"/>
                </a:solidFill>
              </a:rPr>
              <a:t> </a:t>
            </a:r>
            <a:br>
              <a:rPr lang="sv-SE" sz="2000" dirty="0">
                <a:solidFill>
                  <a:srgbClr val="C00000"/>
                </a:solidFill>
              </a:rPr>
            </a:br>
            <a:r>
              <a:rPr lang="sv-SE" sz="2000" dirty="0">
                <a:solidFill>
                  <a:srgbClr val="C00000"/>
                </a:solidFill>
              </a:rPr>
              <a:t>hade fått vittnesbörd för sin tro, fick de inte det som var </a:t>
            </a:r>
            <a:br>
              <a:rPr lang="sv-SE" sz="2000" dirty="0">
                <a:solidFill>
                  <a:srgbClr val="C00000"/>
                </a:solidFill>
              </a:rPr>
            </a:br>
            <a:r>
              <a:rPr lang="sv-SE" sz="2000" dirty="0">
                <a:solidFill>
                  <a:srgbClr val="C00000"/>
                </a:solidFill>
              </a:rPr>
              <a:t>utlovat. Gud har nämligen förberett… först </a:t>
            </a:r>
            <a:r>
              <a:rPr lang="sv-SE" sz="2000" i="1" u="sng" dirty="0">
                <a:solidFill>
                  <a:srgbClr val="C00000"/>
                </a:solidFill>
              </a:rPr>
              <a:t>tillsammans </a:t>
            </a:r>
            <a:br>
              <a:rPr lang="sv-SE" sz="2000" i="1" u="sng" dirty="0">
                <a:solidFill>
                  <a:srgbClr val="C00000"/>
                </a:solidFill>
              </a:rPr>
            </a:br>
            <a:r>
              <a:rPr lang="sv-SE" sz="2000" i="1" u="sng" dirty="0">
                <a:solidFill>
                  <a:srgbClr val="C00000"/>
                </a:solidFill>
              </a:rPr>
              <a:t>med oss</a:t>
            </a:r>
            <a:r>
              <a:rPr lang="sv-SE" sz="2000" dirty="0">
                <a:solidFill>
                  <a:srgbClr val="C00000"/>
                </a:solidFill>
              </a:rPr>
              <a:t> ska de nå fram till målet. </a:t>
            </a:r>
            <a:r>
              <a:rPr lang="sv-SE" sz="1600" dirty="0"/>
              <a:t>(Hebr 11:39-40)</a:t>
            </a:r>
            <a:endParaRPr lang="sv-SE" sz="1600" dirty="0">
              <a:sym typeface="Wingdings 3" panose="05040102010807070707" pitchFamily="18" charset="2"/>
            </a:endParaRPr>
          </a:p>
          <a:p>
            <a:pPr>
              <a:spcBef>
                <a:spcPts val="1200"/>
              </a:spcBef>
            </a:pPr>
            <a:r>
              <a:rPr lang="sv-SE" sz="2400" b="1" dirty="0"/>
              <a:t>Slutsatser:</a:t>
            </a:r>
            <a:endParaRPr lang="sv-SE" sz="2400" dirty="0">
              <a:highlight>
                <a:srgbClr val="FFFF00"/>
              </a:highlight>
            </a:endParaRPr>
          </a:p>
          <a:p>
            <a:pPr marL="444500" indent="-261938">
              <a:spcBef>
                <a:spcPts val="600"/>
              </a:spcBef>
              <a:buFont typeface="Arial" panose="020B0604020202020204" pitchFamily="34" charset="0"/>
              <a:buChar char="•"/>
            </a:pPr>
            <a:r>
              <a:rPr lang="sv-SE" sz="2000" dirty="0"/>
              <a:t>Det måste vara ett framtida land och en uppstånden Abraham.</a:t>
            </a:r>
          </a:p>
          <a:p>
            <a:pPr marL="444500" indent="-261938">
              <a:spcBef>
                <a:spcPts val="600"/>
              </a:spcBef>
              <a:buFont typeface="Arial" panose="020B0604020202020204" pitchFamily="34" charset="0"/>
              <a:buChar char="•"/>
            </a:pPr>
            <a:r>
              <a:rPr lang="sv-SE" sz="2000" i="1" dirty="0">
                <a:ea typeface="Times New Roman" panose="02020603050405020304" pitchFamily="18" charset="0"/>
                <a:cs typeface="Calibri" panose="020F0502020204030204" pitchFamily="34" charset="0"/>
              </a:rPr>
              <a:t>Löftet kommer att uppfyllas genom Nya Jerusalem!</a:t>
            </a:r>
          </a:p>
        </p:txBody>
      </p:sp>
    </p:spTree>
    <p:custDataLst>
      <p:tags r:id="rId1"/>
    </p:custDataLst>
    <p:extLst>
      <p:ext uri="{BB962C8B-B14F-4D97-AF65-F5344CB8AC3E}">
        <p14:creationId xmlns:p14="http://schemas.microsoft.com/office/powerpoint/2010/main" val="2741839173"/>
      </p:ext>
    </p:extLst>
  </p:cSld>
  <p:clrMapOvr>
    <a:masterClrMapping/>
  </p:clrMapOvr>
  <p:transition advTm="247006">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500"/>
                                        <p:tgtEl>
                                          <p:spTgt spid="4">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fade">
                                      <p:cBhvr>
                                        <p:cTn id="15" dur="500"/>
                                        <p:tgtEl>
                                          <p:spTgt spid="4">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txEl>
                                              <p:pRg st="4" end="4"/>
                                            </p:txEl>
                                          </p:spTgt>
                                        </p:tgtEl>
                                        <p:attrNameLst>
                                          <p:attrName>style.visibility</p:attrName>
                                        </p:attrNameLst>
                                      </p:cBhvr>
                                      <p:to>
                                        <p:strVal val="visible"/>
                                      </p:to>
                                    </p:set>
                                    <p:animEffect transition="in" filter="fade">
                                      <p:cBhvr>
                                        <p:cTn id="20" dur="500"/>
                                        <p:tgtEl>
                                          <p:spTgt spid="4">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
                                            <p:txEl>
                                              <p:pRg st="5" end="5"/>
                                            </p:txEl>
                                          </p:spTgt>
                                        </p:tgtEl>
                                        <p:attrNameLst>
                                          <p:attrName>style.visibility</p:attrName>
                                        </p:attrNameLst>
                                      </p:cBhvr>
                                      <p:to>
                                        <p:strVal val="visible"/>
                                      </p:to>
                                    </p:set>
                                    <p:animEffect transition="in" filter="fade">
                                      <p:cBhvr>
                                        <p:cTn id="25" dur="500"/>
                                        <p:tgtEl>
                                          <p:spTgt spid="4">
                                            <p:txEl>
                                              <p:pRg st="5" end="5"/>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
                                            <p:txEl>
                                              <p:pRg st="6" end="6"/>
                                            </p:txEl>
                                          </p:spTgt>
                                        </p:tgtEl>
                                        <p:attrNameLst>
                                          <p:attrName>style.visibility</p:attrName>
                                        </p:attrNameLst>
                                      </p:cBhvr>
                                      <p:to>
                                        <p:strVal val="visible"/>
                                      </p:to>
                                    </p:set>
                                    <p:animEffect transition="in" filter="fade">
                                      <p:cBhvr>
                                        <p:cTn id="30" dur="500"/>
                                        <p:tgtEl>
                                          <p:spTgt spid="4">
                                            <p:txEl>
                                              <p:pRg st="6" end="6"/>
                                            </p:txEl>
                                          </p:spTgt>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
                                            <p:txEl>
                                              <p:pRg st="7" end="7"/>
                                            </p:txEl>
                                          </p:spTgt>
                                        </p:tgtEl>
                                        <p:attrNameLst>
                                          <p:attrName>style.visibility</p:attrName>
                                        </p:attrNameLst>
                                      </p:cBhvr>
                                      <p:to>
                                        <p:strVal val="visible"/>
                                      </p:to>
                                    </p:set>
                                    <p:animEffect transition="in" filter="fade">
                                      <p:cBhvr>
                                        <p:cTn id="33" dur="500"/>
                                        <p:tgtEl>
                                          <p:spTgt spid="4">
                                            <p:txEl>
                                              <p:pRg st="7" end="7"/>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
                                            <p:txEl>
                                              <p:pRg st="8" end="8"/>
                                            </p:txEl>
                                          </p:spTgt>
                                        </p:tgtEl>
                                        <p:attrNameLst>
                                          <p:attrName>style.visibility</p:attrName>
                                        </p:attrNameLst>
                                      </p:cBhvr>
                                      <p:to>
                                        <p:strVal val="visible"/>
                                      </p:to>
                                    </p:set>
                                    <p:animEffect transition="in" filter="fade">
                                      <p:cBhvr>
                                        <p:cTn id="36"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extLst>
    <p:ext uri="{3A86A75C-4F4B-4683-9AE1-C65F6400EC91}">
      <p14:laserTraceLst xmlns:p14="http://schemas.microsoft.com/office/powerpoint/2010/main">
        <p14:tracePtLst>
          <p14:tracePt t="4474" x="1955800" y="4368800"/>
          <p14:tracePt t="4481" x="1943100" y="4349750"/>
          <p14:tracePt t="4503" x="1917700" y="4337050"/>
          <p14:tracePt t="4519" x="1905000" y="4330700"/>
          <p14:tracePt t="4536" x="1905000" y="4337050"/>
          <p14:tracePt t="4553" x="1905000" y="4368800"/>
          <p14:tracePt t="4570" x="1936750" y="4413250"/>
          <p14:tracePt t="4586" x="1968500" y="4445000"/>
          <p14:tracePt t="4603" x="1993900" y="4470400"/>
          <p14:tracePt t="4622" x="2025650" y="4483100"/>
          <p14:tracePt t="4637" x="2038350" y="4489450"/>
          <p14:tracePt t="4653" x="2051050" y="4495800"/>
          <p14:tracePt t="4762" x="2051050" y="4502150"/>
          <p14:tracePt t="4769" x="2057400" y="4508500"/>
          <p14:tracePt t="4787" x="2076450" y="4546600"/>
          <p14:tracePt t="4803" x="2114550" y="4635500"/>
          <p14:tracePt t="4821" x="2152650" y="4718050"/>
          <p14:tracePt t="4837" x="2209800" y="4806950"/>
          <p14:tracePt t="4855" x="2254250" y="4838700"/>
          <p14:tracePt t="5180" x="2247900" y="4838700"/>
          <p14:tracePt t="5187" x="2222500" y="4832350"/>
          <p14:tracePt t="5198" x="2171700" y="4819650"/>
          <p14:tracePt t="5205" x="2114550" y="4806950"/>
          <p14:tracePt t="5222" x="2019300" y="4768850"/>
          <p14:tracePt t="5237" x="1930400" y="4724400"/>
          <p14:tracePt t="5254" x="1854200" y="4699000"/>
          <p14:tracePt t="5270" x="1784350" y="4679950"/>
          <p14:tracePt t="5287" x="1752600" y="4667250"/>
          <p14:tracePt t="5304" x="1739900" y="4654550"/>
          <p14:tracePt t="5322" x="1739900" y="4622800"/>
          <p14:tracePt t="5339" x="1733550" y="4597400"/>
          <p14:tracePt t="5355" x="1727200" y="4584700"/>
          <p14:tracePt t="5371" x="1689100" y="4495800"/>
          <p14:tracePt t="5372" x="1663700" y="4451350"/>
          <p14:tracePt t="5392" x="1593850" y="4311650"/>
          <p14:tracePt t="5405" x="1530350" y="4184650"/>
          <p14:tracePt t="5421" x="1498600" y="4114800"/>
          <p14:tracePt t="5437" x="1428750" y="3968750"/>
          <p14:tracePt t="5454" x="1377950" y="3790950"/>
          <p14:tracePt t="5471" x="1346200" y="3702050"/>
          <p14:tracePt t="5487" x="1314450" y="3606800"/>
          <p14:tracePt t="5504" x="1282700" y="3530600"/>
          <p14:tracePt t="5520" x="1225550" y="3422650"/>
          <p14:tracePt t="5537" x="1174750" y="3333750"/>
          <p14:tracePt t="5554" x="1098550" y="3206750"/>
          <p14:tracePt t="5573" x="1016000" y="3035300"/>
          <p14:tracePt t="5587" x="990600" y="2946400"/>
          <p14:tracePt t="5604" x="965200" y="2844800"/>
          <p14:tracePt t="5621" x="952500" y="2736850"/>
          <p14:tracePt t="5623" x="952500" y="2698750"/>
          <p14:tracePt t="5637" x="946150" y="2628900"/>
          <p14:tracePt t="5654" x="946150" y="2533650"/>
          <p14:tracePt t="5671" x="946150" y="2482850"/>
          <p14:tracePt t="5688" x="939800" y="2311400"/>
          <p14:tracePt t="5704" x="952500" y="2184400"/>
          <p14:tracePt t="5722" x="971550" y="2089150"/>
          <p14:tracePt t="5737" x="1009650" y="1968500"/>
          <p14:tracePt t="5754" x="1047750" y="1885950"/>
          <p14:tracePt t="5771" x="1111250" y="1790700"/>
          <p14:tracePt t="5787" x="1174750" y="1701800"/>
          <p14:tracePt t="5804" x="1282700" y="1593850"/>
          <p14:tracePt t="5821" x="1454150" y="1447800"/>
          <p14:tracePt t="5839" x="1822450" y="1231900"/>
          <p14:tracePt t="5854" x="1936750" y="1187450"/>
          <p14:tracePt t="5871" x="2254250" y="1092200"/>
          <p14:tracePt t="5887" x="2774950" y="996950"/>
          <p14:tracePt t="5904" x="3060700" y="984250"/>
          <p14:tracePt t="5920" x="3263900" y="977900"/>
          <p14:tracePt t="5938" x="3486150" y="958850"/>
          <p14:tracePt t="5954" x="3613150" y="927100"/>
          <p14:tracePt t="5971" x="3670300" y="901700"/>
          <p14:tracePt t="5988" x="3689350" y="889000"/>
          <p14:tracePt t="6004" x="3689350" y="882650"/>
          <p14:tracePt t="6038" x="3689350" y="901700"/>
          <p14:tracePt t="6054" x="3676650" y="901700"/>
          <p14:tracePt t="6071" x="3663950" y="889000"/>
          <p14:tracePt t="6088" x="3638550" y="869950"/>
          <p14:tracePt t="6104" x="3625850" y="863600"/>
          <p14:tracePt t="6121" x="3625850" y="857250"/>
          <p14:tracePt t="6138" x="3625850" y="850900"/>
          <p14:tracePt t="6154" x="3644900" y="857250"/>
          <p14:tracePt t="6173" x="3689350" y="869950"/>
          <p14:tracePt t="6188" x="3702050" y="869950"/>
          <p14:tracePt t="6204" x="3714750" y="869950"/>
          <p14:tracePt t="6238" x="3714750" y="844550"/>
          <p14:tracePt t="6254" x="3714750" y="825500"/>
          <p14:tracePt t="6271" x="3733800" y="768350"/>
          <p14:tracePt t="6288" x="3752850" y="730250"/>
          <p14:tracePt t="6304" x="3784600" y="679450"/>
          <p14:tracePt t="6321" x="3803650" y="635000"/>
          <p14:tracePt t="6339" x="3810000" y="565150"/>
          <p14:tracePt t="6354" x="3797300" y="501650"/>
          <p14:tracePt t="6371" x="3784600" y="444500"/>
          <p14:tracePt t="6392" x="3778250" y="412750"/>
          <p14:tracePt t="6466" x="3778250" y="419100"/>
          <p14:tracePt t="6472" x="3784600" y="425450"/>
          <p14:tracePt t="6488" x="3803650" y="438150"/>
          <p14:tracePt t="6505" x="3829050" y="450850"/>
          <p14:tracePt t="6522" x="3860800" y="469900"/>
          <p14:tracePt t="6538" x="3905250" y="482600"/>
          <p14:tracePt t="6555" x="3968750" y="495300"/>
          <p14:tracePt t="6572" x="4019550" y="501650"/>
          <p14:tracePt t="6588" x="4095750" y="514350"/>
          <p14:tracePt t="6605" x="4171950" y="533400"/>
          <p14:tracePt t="6622" x="4229100" y="539750"/>
          <p14:tracePt t="6638" x="4311650" y="552450"/>
          <p14:tracePt t="6654" x="4387850" y="552450"/>
          <p14:tracePt t="6673" x="4451350" y="552450"/>
          <p14:tracePt t="6689" x="4495800" y="539750"/>
          <p14:tracePt t="6705" x="4527550" y="527050"/>
          <p14:tracePt t="6721" x="4559300" y="514350"/>
          <p14:tracePt t="6738" x="4584700" y="501650"/>
          <p14:tracePt t="6755" x="4603750" y="482600"/>
          <p14:tracePt t="6772" x="4635500" y="457200"/>
          <p14:tracePt t="6791" x="4654550" y="431800"/>
          <p14:tracePt t="6807" x="4673600" y="406400"/>
          <p14:tracePt t="6825" x="4679950" y="374650"/>
          <p14:tracePt t="6838" x="4679950" y="336550"/>
          <p14:tracePt t="6855" x="4679950" y="317500"/>
          <p14:tracePt t="6871" x="4667250" y="317500"/>
          <p14:tracePt t="6889" x="4641850" y="317500"/>
          <p14:tracePt t="6905" x="4616450" y="317500"/>
          <p14:tracePt t="6923" x="4584700" y="323850"/>
          <p14:tracePt t="6939" x="4572000" y="323850"/>
          <p14:tracePt t="6955" x="4527550" y="336550"/>
          <p14:tracePt t="6972" x="4489450" y="349250"/>
          <p14:tracePt t="6988" x="4438650" y="368300"/>
          <p14:tracePt t="7006" x="4394200" y="393700"/>
          <p14:tracePt t="7022" x="4337050" y="425450"/>
          <p14:tracePt t="7039" x="4273550" y="463550"/>
          <p14:tracePt t="7055" x="4210050" y="508000"/>
          <p14:tracePt t="7075" x="4133850" y="558800"/>
          <p14:tracePt t="7088" x="4108450" y="571500"/>
          <p14:tracePt t="7105" x="4064000" y="603250"/>
          <p14:tracePt t="7122" x="4038600" y="628650"/>
          <p14:tracePt t="7138" x="4006850" y="660400"/>
          <p14:tracePt t="7155" x="3975100" y="704850"/>
          <p14:tracePt t="7157" x="3956050" y="723900"/>
          <p14:tracePt t="7174" x="3867150" y="806450"/>
          <p14:tracePt t="7188" x="3759200" y="889000"/>
          <p14:tracePt t="7205" x="3651250" y="965200"/>
          <p14:tracePt t="7222" x="3505200" y="1054100"/>
          <p14:tracePt t="7239" x="3365500" y="1123950"/>
          <p14:tracePt t="7257" x="3282950" y="1162050"/>
          <p14:tracePt t="7272" x="3200400" y="1200150"/>
          <p14:tracePt t="7289" x="3117850" y="1225550"/>
          <p14:tracePt t="7306" x="3028950" y="1244600"/>
          <p14:tracePt t="7322" x="2914650" y="1263650"/>
          <p14:tracePt t="7341" x="2698750" y="1295400"/>
          <p14:tracePt t="7356" x="2609850" y="1314450"/>
          <p14:tracePt t="7377" x="2438400" y="1339850"/>
          <p14:tracePt t="7388" x="2374900" y="1352550"/>
          <p14:tracePt t="7390" x="2349500" y="1358900"/>
          <p14:tracePt t="7407" x="2311400" y="1358900"/>
          <p14:tracePt t="7424" x="2298700" y="1365250"/>
          <p14:tracePt t="7439" x="2273300" y="1377950"/>
          <p14:tracePt t="7455" x="2241550" y="1390650"/>
          <p14:tracePt t="7472" x="2184400" y="1422400"/>
          <p14:tracePt t="7489" x="2133600" y="1447800"/>
          <p14:tracePt t="7507" x="2082800" y="1485900"/>
          <p14:tracePt t="7525" x="2044700" y="1511300"/>
          <p14:tracePt t="7540" x="2025650" y="1530350"/>
          <p14:tracePt t="7556" x="2012950" y="1549400"/>
          <p14:tracePt t="7572" x="1987550" y="1568450"/>
          <p14:tracePt t="7574" x="1968500" y="1574800"/>
          <p14:tracePt t="7589" x="1962150" y="1581150"/>
          <p14:tracePt t="7607" x="1847850" y="1625600"/>
          <p14:tracePt t="7623" x="1733550" y="1638300"/>
          <p14:tracePt t="7639" x="1651000" y="1638300"/>
          <p14:tracePt t="7656" x="1587500" y="1625600"/>
          <p14:tracePt t="7672" x="1574800" y="1619250"/>
          <p14:tracePt t="7689" x="1536700" y="1574800"/>
          <p14:tracePt t="7706" x="1492250" y="1536700"/>
          <p14:tracePt t="7724" x="1441450" y="1498600"/>
          <p14:tracePt t="7739" x="1365250" y="1454150"/>
          <p14:tracePt t="7756" x="1289050" y="1416050"/>
          <p14:tracePt t="7773" x="1187450" y="1365250"/>
          <p14:tracePt t="7789" x="1136650" y="1333500"/>
          <p14:tracePt t="7808" x="1111250" y="1308100"/>
          <p14:tracePt t="7823" x="1098550" y="1289050"/>
          <p14:tracePt t="7824" x="1098550" y="1282700"/>
          <p14:tracePt t="7841" x="1098550" y="1276350"/>
          <p14:tracePt t="7915" x="1098550" y="1270000"/>
          <p14:tracePt t="7939" x="1098550" y="1257300"/>
          <p14:tracePt t="7955" x="1092200" y="1231900"/>
          <p14:tracePt t="7973" x="1085850" y="1200150"/>
          <p14:tracePt t="7989" x="1073150" y="1181100"/>
          <p14:tracePt t="8006" x="1041400" y="1155700"/>
          <p14:tracePt t="8025" x="1003300" y="1143000"/>
          <p14:tracePt t="8043" x="939800" y="1136650"/>
          <p14:tracePt t="8055" x="908050" y="1136650"/>
          <p14:tracePt t="8073" x="889000" y="1136650"/>
          <p14:tracePt t="8151" x="882650" y="1136650"/>
          <p14:tracePt t="8157" x="876300" y="1136650"/>
          <p14:tracePt t="8173" x="863600" y="1143000"/>
          <p14:tracePt t="8191" x="850900" y="1155700"/>
          <p14:tracePt t="8206" x="844550" y="1162050"/>
          <p14:tracePt t="8290" x="838200" y="1162050"/>
          <p14:tracePt t="8298" x="831850" y="1162050"/>
          <p14:tracePt t="8307" x="825500" y="1162050"/>
          <p14:tracePt t="8323" x="812800" y="1162050"/>
          <p14:tracePt t="8412" x="812800" y="1155700"/>
          <p14:tracePt t="8435" x="819150" y="1149350"/>
          <p14:tracePt t="8458" x="819150" y="1143000"/>
          <p14:tracePt t="8475" x="825500" y="1143000"/>
          <p14:tracePt t="8541" x="819150" y="1149350"/>
          <p14:tracePt t="8549" x="812800" y="1149350"/>
          <p14:tracePt t="8556" x="806450" y="1162050"/>
          <p14:tracePt t="8573" x="793750" y="1181100"/>
          <p14:tracePt t="8589" x="774700" y="1200150"/>
          <p14:tracePt t="8669" x="774700" y="1206500"/>
          <p14:tracePt t="8675" x="793750" y="1212850"/>
          <p14:tracePt t="8690" x="819150" y="1212850"/>
          <p14:tracePt t="8707" x="946150" y="1225550"/>
          <p14:tracePt t="8708" x="1035050" y="1225550"/>
          <p14:tracePt t="8723" x="1289050" y="1225550"/>
          <p14:tracePt t="8739" x="1543050" y="1219200"/>
          <p14:tracePt t="8757" x="1765300" y="1219200"/>
          <p14:tracePt t="8774" x="1905000" y="1219200"/>
          <p14:tracePt t="8790" x="1962150" y="1219200"/>
          <p14:tracePt t="8807" x="1974850" y="1219200"/>
          <p14:tracePt t="8824" x="1981200" y="1219200"/>
          <p14:tracePt t="8857" x="1981200" y="1212850"/>
          <p14:tracePt t="8922" x="1981200" y="1206500"/>
          <p14:tracePt t="8940" x="1974850" y="1193800"/>
          <p14:tracePt t="8957" x="1955800" y="1187450"/>
          <p14:tracePt t="8974" x="1924050" y="1174750"/>
          <p14:tracePt t="8990" x="1892300" y="1162050"/>
          <p14:tracePt t="9009" x="1847850" y="1149350"/>
          <p14:tracePt t="9023" x="1835150" y="1149350"/>
          <p14:tracePt t="9040" x="1816100" y="1143000"/>
          <p14:tracePt t="9056" x="1771650" y="1143000"/>
          <p14:tracePt t="9076" x="1746250" y="1143000"/>
          <p14:tracePt t="9090" x="1727200" y="1143000"/>
          <p14:tracePt t="9107" x="1714500" y="1143000"/>
          <p14:tracePt t="9140" x="1714500" y="1149350"/>
          <p14:tracePt t="9174" x="1720850" y="1155700"/>
          <p14:tracePt t="9190" x="1727200" y="1162050"/>
          <p14:tracePt t="9207" x="1758950" y="1168400"/>
          <p14:tracePt t="9224" x="1822450" y="1181100"/>
          <p14:tracePt t="9243" x="1987550" y="1193800"/>
          <p14:tracePt t="9260" x="2139950" y="1200150"/>
          <p14:tracePt t="9274" x="2216150" y="1200150"/>
          <p14:tracePt t="9291" x="2317750" y="1200150"/>
          <p14:tracePt t="9292" x="2374900" y="1193800"/>
          <p14:tracePt t="9309" x="2419350" y="1187450"/>
          <p14:tracePt t="9325" x="2438400" y="1187450"/>
          <p14:tracePt t="9340" x="2463800" y="1181100"/>
          <p14:tracePt t="9357" x="2489200" y="1181100"/>
          <p14:tracePt t="9374" x="2520950" y="1181100"/>
          <p14:tracePt t="9390" x="2552700" y="1187450"/>
          <p14:tracePt t="9408" x="2590800" y="1187450"/>
          <p14:tracePt t="9426" x="2628900" y="1187450"/>
          <p14:tracePt t="9440" x="2660650" y="1187450"/>
          <p14:tracePt t="9457" x="2698750" y="1187450"/>
          <p14:tracePt t="9474" x="2717800" y="1181100"/>
          <p14:tracePt t="9491" x="2743200" y="1181100"/>
          <p14:tracePt t="9508" x="2762250" y="1181100"/>
          <p14:tracePt t="9510" x="2781300" y="1174750"/>
          <p14:tracePt t="9524" x="2787650" y="1174750"/>
          <p14:tracePt t="9541" x="2825750" y="1174750"/>
          <p14:tracePt t="9557" x="2851150" y="1168400"/>
          <p14:tracePt t="9574" x="2876550" y="1155700"/>
          <p14:tracePt t="9591" x="2901950" y="1143000"/>
          <p14:tracePt t="9607" x="2940050" y="1130300"/>
          <p14:tracePt t="9624" x="2984500" y="1111250"/>
          <p14:tracePt t="9641" x="3009900" y="1104900"/>
          <p14:tracePt t="9659" x="3041650" y="1098550"/>
          <p14:tracePt t="9674" x="3067050" y="1092200"/>
          <p14:tracePt t="9691" x="3079750" y="1092200"/>
          <p14:tracePt t="9707" x="3086100" y="1092200"/>
          <p14:tracePt t="9724" x="3098800" y="1085850"/>
          <p14:tracePt t="9743" x="3117850" y="1085850"/>
          <p14:tracePt t="9759" x="3130550" y="1079500"/>
          <p14:tracePt t="9774" x="3136900" y="1079500"/>
          <p14:tracePt t="9790" x="3143250" y="1073150"/>
          <p14:tracePt t="9809" x="3149600" y="1073150"/>
          <p14:tracePt t="9986" x="3149600" y="1079500"/>
          <p14:tracePt t="9995" x="3149600" y="1085850"/>
          <p14:tracePt t="10025" x="3143250" y="1092200"/>
          <p14:tracePt t="10043" x="3143250" y="1098550"/>
          <p14:tracePt t="10058" x="3143250" y="1104900"/>
          <p14:tracePt t="10074" x="3136900" y="1104900"/>
          <p14:tracePt t="10091" x="3136900" y="1111250"/>
          <p14:tracePt t="10108" x="3130550" y="1111250"/>
          <p14:tracePt t="10125" x="3124200" y="1117600"/>
          <p14:tracePt t="10141" x="3124200" y="1123950"/>
          <p14:tracePt t="10158" x="3117850" y="1130300"/>
          <p14:tracePt t="10175" x="3111500" y="1136650"/>
          <p14:tracePt t="10191" x="3105150" y="1143000"/>
          <p14:tracePt t="10284" x="3105150" y="1149350"/>
          <p14:tracePt t="10300" x="3092450" y="1149350"/>
          <p14:tracePt t="10309" x="3086100" y="1155700"/>
          <p14:tracePt t="10317" x="3067050" y="1168400"/>
          <p14:tracePt t="10324" x="3060700" y="1168400"/>
          <p14:tracePt t="10341" x="3048000" y="1181100"/>
          <p14:tracePt t="10358" x="3035300" y="1193800"/>
          <p14:tracePt t="10375" x="3028950" y="1200150"/>
          <p14:tracePt t="10391" x="3003550" y="1219200"/>
          <p14:tracePt t="10408" x="2959100" y="1257300"/>
          <p14:tracePt t="10425" x="2914650" y="1289050"/>
          <p14:tracePt t="10443" x="2819400" y="1358900"/>
          <p14:tracePt t="10458" x="2736850" y="1422400"/>
          <p14:tracePt t="10459" x="2705100" y="1441450"/>
          <p14:tracePt t="10475" x="2622550" y="1504950"/>
          <p14:tracePt t="10491" x="2559050" y="1568450"/>
          <p14:tracePt t="10508" x="2527300" y="1606550"/>
          <p14:tracePt t="10525" x="2489200" y="1663700"/>
          <p14:tracePt t="10541" x="2406650" y="1797050"/>
          <p14:tracePt t="10558" x="2305050" y="1936750"/>
          <p14:tracePt t="10575" x="2139950" y="2139950"/>
          <p14:tracePt t="10593" x="1962150" y="2324100"/>
          <p14:tracePt t="10608" x="1784350" y="2508250"/>
          <p14:tracePt t="10625" x="1670050" y="2679700"/>
          <p14:tracePt t="10642" x="1631950" y="2800350"/>
          <p14:tracePt t="10658" x="1625600" y="2889250"/>
          <p14:tracePt t="10675" x="1625600" y="2959100"/>
          <p14:tracePt t="10691" x="1619250" y="3048000"/>
          <p14:tracePt t="10709" x="1606550" y="3143250"/>
          <p14:tracePt t="10725" x="1568450" y="3340100"/>
          <p14:tracePt t="10741" x="1555750" y="3422650"/>
          <p14:tracePt t="10758" x="1555750" y="3467100"/>
          <p14:tracePt t="10775" x="1555750" y="3486150"/>
          <p14:tracePt t="10792" x="1568450" y="3505200"/>
          <p14:tracePt t="10808" x="1593850" y="3524250"/>
          <p14:tracePt t="10825" x="1619250" y="3543300"/>
          <p14:tracePt t="10842" x="1644650" y="3562350"/>
          <p14:tracePt t="10858" x="1663700" y="3568700"/>
          <p14:tracePt t="10875" x="1689100" y="3581400"/>
          <p14:tracePt t="10892" x="1727200" y="3600450"/>
          <p14:tracePt t="10908" x="1765300" y="3613150"/>
          <p14:tracePt t="10925" x="1828800" y="3644900"/>
          <p14:tracePt t="10942" x="1885950" y="3663950"/>
          <p14:tracePt t="10959" x="1936750" y="3695700"/>
          <p14:tracePt t="10975" x="1987550" y="3721100"/>
          <p14:tracePt t="10992" x="2000250" y="3727450"/>
          <p14:tracePt t="11009" x="2006600" y="3733800"/>
          <p14:tracePt t="11106" x="2012950" y="3733800"/>
          <p14:tracePt t="11114" x="2019300" y="3733800"/>
          <p14:tracePt t="11126" x="2019300" y="3740150"/>
          <p14:tracePt t="11143" x="2032000" y="3740150"/>
          <p14:tracePt t="11159" x="2044700" y="3740150"/>
          <p14:tracePt t="11175" x="2057400" y="3740150"/>
          <p14:tracePt t="11193" x="2070100" y="3740150"/>
          <p14:tracePt t="11225" x="2076450" y="3740150"/>
          <p14:tracePt t="11242" x="2082800" y="3740150"/>
          <p14:tracePt t="11275" x="2089150" y="3740150"/>
          <p14:tracePt t="11292" x="2095500" y="3740150"/>
          <p14:tracePt t="11325" x="2101850" y="3740150"/>
          <p14:tracePt t="11342" x="2114550" y="3740150"/>
          <p14:tracePt t="11343" x="2114550" y="3733800"/>
          <p14:tracePt t="11359" x="2120900" y="3727450"/>
          <p14:tracePt t="11375" x="2127250" y="3721100"/>
          <p14:tracePt t="11391" x="2133600" y="3714750"/>
          <p14:tracePt t="11409" x="2133600" y="3702050"/>
          <p14:tracePt t="11425" x="2152650" y="3689350"/>
          <p14:tracePt t="11443" x="2159000" y="3683000"/>
          <p14:tracePt t="11461" x="2171700" y="3676650"/>
          <p14:tracePt t="11475" x="2203450" y="3683000"/>
          <p14:tracePt t="11492" x="2216150" y="3683000"/>
          <p14:tracePt t="11509" x="2216150" y="3689350"/>
          <p14:tracePt t="11526" x="2222500" y="3689350"/>
          <p14:tracePt t="11542" x="2235200" y="3689350"/>
          <p14:tracePt t="11559" x="2260600" y="3683000"/>
          <p14:tracePt t="11695" x="2266950" y="3683000"/>
          <p14:tracePt t="12178" x="2273300" y="3676650"/>
          <p14:tracePt t="12187" x="2286000" y="3676650"/>
          <p14:tracePt t="12209" x="2355850" y="3657600"/>
          <p14:tracePt t="12226" x="2406650" y="3638550"/>
          <p14:tracePt t="12244" x="2438400" y="3632200"/>
          <p14:tracePt t="12259" x="2457450" y="3625850"/>
          <p14:tracePt t="12276" x="2463800" y="3625850"/>
          <p14:tracePt t="12293" x="2470150" y="3619500"/>
          <p14:tracePt t="12310" x="2476500" y="3613150"/>
          <p14:tracePt t="12326" x="2495550" y="3594100"/>
          <p14:tracePt t="12345" x="2527300" y="3568700"/>
          <p14:tracePt t="12360" x="2552700" y="3556000"/>
          <p14:tracePt t="12377" x="2584450" y="3543300"/>
          <p14:tracePt t="12378" x="2603500" y="3543300"/>
          <p14:tracePt t="12392" x="2628900" y="3543300"/>
          <p14:tracePt t="12410" x="2641600" y="3543300"/>
          <p14:tracePt t="12426" x="2660650" y="3549650"/>
          <p14:tracePt t="12443" x="2673350" y="3556000"/>
          <p14:tracePt t="12461" x="2692400" y="3562350"/>
          <p14:tracePt t="12476" x="2705100" y="3568700"/>
          <p14:tracePt t="12493" x="2730500" y="3575050"/>
          <p14:tracePt t="12511" x="2762250" y="3587750"/>
          <p14:tracePt t="12533" x="2825750" y="3606800"/>
          <p14:tracePt t="12546" x="2838450" y="3606800"/>
          <p14:tracePt t="12560" x="2889250" y="3619500"/>
          <p14:tracePt t="12577" x="2933700" y="3625850"/>
          <p14:tracePt t="12578" x="2965450" y="3632200"/>
          <p14:tracePt t="12595" x="3003550" y="3632200"/>
          <p14:tracePt t="12611" x="3079750" y="3638550"/>
          <p14:tracePt t="12627" x="3136900" y="3638550"/>
          <p14:tracePt t="12643" x="3257550" y="3632200"/>
          <p14:tracePt t="12661" x="3308350" y="3619500"/>
          <p14:tracePt t="12678" x="3365500" y="3594100"/>
          <p14:tracePt t="12695" x="3409950" y="3568700"/>
          <p14:tracePt t="12710" x="3422650" y="3556000"/>
          <p14:tracePt t="12726" x="3435350" y="3549650"/>
          <p14:tracePt t="12763" x="3441700" y="3549650"/>
          <p14:tracePt t="12793" x="3454400" y="3549650"/>
          <p14:tracePt t="12810" x="3479800" y="3549650"/>
          <p14:tracePt t="12827" x="3562350" y="3549650"/>
          <p14:tracePt t="12843" x="3759200" y="3581400"/>
          <p14:tracePt t="12860" x="4006850" y="3638550"/>
          <p14:tracePt t="12877" x="4318000" y="3695700"/>
          <p14:tracePt t="12894" x="4629150" y="3746500"/>
          <p14:tracePt t="12910" x="4889500" y="3790950"/>
          <p14:tracePt t="12927" x="5118100" y="3822700"/>
          <p14:tracePt t="12945" x="5295900" y="3841750"/>
          <p14:tracePt t="12961" x="5321300" y="3841750"/>
          <p14:tracePt t="12977" x="5346700" y="3848100"/>
          <p14:tracePt t="13036" x="5353050" y="3848100"/>
          <p14:tracePt t="13051" x="5359400" y="3848100"/>
          <p14:tracePt t="13077" x="5365750" y="3848100"/>
          <p14:tracePt t="13111" x="5372100" y="3841750"/>
          <p14:tracePt t="13504" x="5378450" y="3841750"/>
          <p14:tracePt t="13512" x="5384800" y="3835400"/>
          <p14:tracePt t="13527" x="5429250" y="3816350"/>
          <p14:tracePt t="13544" x="5537200" y="3803650"/>
          <p14:tracePt t="13561" x="5708650" y="3784600"/>
          <p14:tracePt t="13577" x="5924550" y="3759200"/>
          <p14:tracePt t="13594" x="6146800" y="3746500"/>
          <p14:tracePt t="13611" x="6337300" y="3740150"/>
          <p14:tracePt t="13628" x="6477000" y="3740150"/>
          <p14:tracePt t="13644" x="6572250" y="3727450"/>
          <p14:tracePt t="13660" x="6616700" y="3714750"/>
          <p14:tracePt t="13678" x="6667500" y="3708400"/>
          <p14:tracePt t="13694" x="6680200" y="3708400"/>
          <p14:tracePt t="13711" x="6699250" y="3702050"/>
          <p14:tracePt t="13727" x="6718300" y="3702050"/>
          <p14:tracePt t="13744" x="6724650" y="3702050"/>
          <p14:tracePt t="14461" x="6718300" y="3708400"/>
          <p14:tracePt t="14470" x="6711950" y="3714750"/>
          <p14:tracePt t="14479" x="6705600" y="3721100"/>
          <p14:tracePt t="14495" x="6699250" y="3727450"/>
          <p14:tracePt t="14511" x="6686550" y="3740150"/>
          <p14:tracePt t="14849" x="6686550" y="3733800"/>
          <p14:tracePt t="14879" x="6686550" y="3727450"/>
          <p14:tracePt t="15057" x="6680200" y="3727450"/>
          <p14:tracePt t="15066" x="6673850" y="3727450"/>
          <p14:tracePt t="15081" x="6661150" y="3733800"/>
          <p14:tracePt t="15095" x="6654800" y="3740150"/>
          <p14:tracePt t="15114" x="6642100" y="3746500"/>
          <p14:tracePt t="15128" x="6635750" y="3752850"/>
          <p14:tracePt t="15145" x="6623050" y="3759200"/>
          <p14:tracePt t="15162" x="6616700" y="3759200"/>
          <p14:tracePt t="15196" x="6610350" y="3759200"/>
          <p14:tracePt t="15268" x="6604000" y="3759200"/>
          <p14:tracePt t="15514" x="6597650" y="3759200"/>
          <p14:tracePt t="15521" x="6591300" y="3759200"/>
          <p14:tracePt t="15529" x="6584950" y="3759200"/>
          <p14:tracePt t="15545" x="6572250" y="3765550"/>
          <p14:tracePt t="15562" x="6553200" y="3771900"/>
          <p14:tracePt t="15579" x="6534150" y="3784600"/>
          <p14:tracePt t="15595" x="6515100" y="3797300"/>
          <p14:tracePt t="15612" x="6496050" y="3803650"/>
          <p14:tracePt t="15633" x="6496050" y="3810000"/>
          <p14:tracePt t="17384" x="6477000" y="3803650"/>
          <p14:tracePt t="17391" x="6451600" y="3790950"/>
          <p14:tracePt t="17402" x="6394450" y="3778250"/>
          <p14:tracePt t="17414" x="6267450" y="3740150"/>
          <p14:tracePt t="17430" x="6121400" y="3695700"/>
          <p14:tracePt t="17448" x="5956300" y="3638550"/>
          <p14:tracePt t="17464" x="5791200" y="3562350"/>
          <p14:tracePt t="17480" x="5575300" y="3454400"/>
          <p14:tracePt t="17497" x="5283200" y="3308350"/>
          <p14:tracePt t="17514" x="4965700" y="3187700"/>
          <p14:tracePt t="17532" x="4705350" y="3092450"/>
          <p14:tracePt t="17547" x="4508500" y="2997200"/>
          <p14:tracePt t="17564" x="4222750" y="2794000"/>
          <p14:tracePt t="17567" x="4133850" y="2724150"/>
          <p14:tracePt t="17580" x="3994150" y="2590800"/>
          <p14:tracePt t="17598" x="3714750" y="2266950"/>
          <p14:tracePt t="17599" x="3581400" y="2101850"/>
          <p14:tracePt t="17616" x="3314700" y="1758950"/>
          <p14:tracePt t="17631" x="3206750" y="1612900"/>
          <p14:tracePt t="17647" x="3073400" y="1390650"/>
          <p14:tracePt t="17665" x="3060700" y="1371600"/>
          <p14:tracePt t="17681" x="3060700" y="1377950"/>
          <p14:tracePt t="17698" x="3054350" y="1441450"/>
          <p14:tracePt t="17714" x="3035300" y="1549400"/>
          <p14:tracePt t="17730" x="3003550" y="1663700"/>
          <p14:tracePt t="17748" x="2971800" y="1752600"/>
          <p14:tracePt t="17764" x="2952750" y="1809750"/>
          <p14:tracePt t="17781" x="2927350" y="1873250"/>
          <p14:tracePt t="17798" x="2914650" y="1905000"/>
          <p14:tracePt t="17814" x="2908300" y="1911350"/>
          <p14:tracePt t="17866" x="2901950" y="1905000"/>
          <p14:tracePt t="17880" x="2895600" y="1892300"/>
          <p14:tracePt t="17897" x="2851150" y="1860550"/>
          <p14:tracePt t="17914" x="2800350" y="1828800"/>
          <p14:tracePt t="17932" x="2730500" y="1790700"/>
          <p14:tracePt t="17947" x="2635250" y="1739900"/>
          <p14:tracePt t="17964" x="2552700" y="1695450"/>
          <p14:tracePt t="17981" x="2463800" y="1644650"/>
          <p14:tracePt t="17998" x="2381250" y="1593850"/>
          <p14:tracePt t="18014" x="2305050" y="1543050"/>
          <p14:tracePt t="18031" x="2254250" y="1498600"/>
          <p14:tracePt t="18047" x="2228850" y="1479550"/>
          <p14:tracePt t="18064" x="2203450" y="1460500"/>
          <p14:tracePt t="18083" x="2190750" y="1454150"/>
          <p14:tracePt t="18859" x="2190750" y="1460500"/>
          <p14:tracePt t="18866" x="2190750" y="1466850"/>
          <p14:tracePt t="18882" x="2190750" y="1504950"/>
          <p14:tracePt t="18899" x="2190750" y="1511300"/>
          <p14:tracePt t="19120" x="2165350" y="1511300"/>
          <p14:tracePt t="19129" x="2152650" y="1511300"/>
          <p14:tracePt t="19136" x="2120900" y="1517650"/>
          <p14:tracePt t="19149" x="2114550" y="1524000"/>
          <p14:tracePt t="19328" x="2120900" y="1524000"/>
          <p14:tracePt t="19335" x="2146300" y="1524000"/>
          <p14:tracePt t="19349" x="2203450" y="1517650"/>
          <p14:tracePt t="19367" x="2305050" y="1504950"/>
          <p14:tracePt t="19367" x="2343150" y="1498600"/>
          <p14:tracePt t="19383" x="2400300" y="1492250"/>
          <p14:tracePt t="19384" x="2438400" y="1485900"/>
          <p14:tracePt t="19398" x="2546350" y="1466850"/>
          <p14:tracePt t="19415" x="2647950" y="1435100"/>
          <p14:tracePt t="19432" x="2736850" y="1384300"/>
          <p14:tracePt t="19449" x="2800350" y="1358900"/>
          <p14:tracePt t="19467" x="2895600" y="1314450"/>
          <p14:tracePt t="19482" x="2946400" y="1289050"/>
          <p14:tracePt t="19499" x="2965450" y="1270000"/>
          <p14:tracePt t="19515" x="2971800" y="1250950"/>
          <p14:tracePt t="19532" x="2978150" y="1238250"/>
          <p14:tracePt t="19566" x="2978150" y="1231900"/>
          <p14:tracePt t="19652" x="2984500" y="1231900"/>
          <p14:tracePt t="19661" x="2984500" y="1225550"/>
          <p14:tracePt t="19666" x="2990850" y="1225550"/>
          <p14:tracePt t="19683" x="3003550" y="1212850"/>
          <p14:tracePt t="19699" x="3016250" y="1206500"/>
          <p14:tracePt t="19716" x="3035300" y="1187450"/>
          <p14:tracePt t="19733" x="3060700" y="1162050"/>
          <p14:tracePt t="19749" x="3079750" y="1149350"/>
          <p14:tracePt t="19766" x="3105150" y="1130300"/>
          <p14:tracePt t="19783" x="3117850" y="1111250"/>
          <p14:tracePt t="19799" x="3136900" y="1085850"/>
          <p14:tracePt t="19816" x="3143250" y="1073150"/>
          <p14:tracePt t="19833" x="3143250" y="1054100"/>
          <p14:tracePt t="19850" x="3149600" y="1022350"/>
          <p14:tracePt t="19851" x="3149600" y="1009650"/>
          <p14:tracePt t="19866" x="3149600" y="996950"/>
          <p14:tracePt t="19868" x="3149600" y="984250"/>
          <p14:tracePt t="19884" x="3143250" y="946150"/>
          <p14:tracePt t="19899" x="3143250" y="908050"/>
          <p14:tracePt t="19901" x="3136900" y="889000"/>
          <p14:tracePt t="19916" x="3130550" y="857250"/>
          <p14:tracePt t="19932" x="3117850" y="831850"/>
          <p14:tracePt t="19950" x="3105150" y="806450"/>
          <p14:tracePt t="19966" x="3086100" y="787400"/>
          <p14:tracePt t="19982" x="3067050" y="768350"/>
          <p14:tracePt t="20001" x="3054350" y="755650"/>
          <p14:tracePt t="20016" x="3041650" y="742950"/>
          <p14:tracePt t="20034" x="3022600" y="730250"/>
          <p14:tracePt t="20049" x="3009900" y="723900"/>
          <p14:tracePt t="20067" x="2990850" y="717550"/>
          <p14:tracePt t="20086" x="2965450" y="711200"/>
          <p14:tracePt t="20099" x="2952750" y="711200"/>
          <p14:tracePt t="20117" x="2933700" y="711200"/>
          <p14:tracePt t="20149" x="2933700" y="730250"/>
          <p14:tracePt t="20167" x="2927350" y="768350"/>
          <p14:tracePt t="20183" x="2921000" y="825500"/>
          <p14:tracePt t="20199" x="2914650" y="869950"/>
          <p14:tracePt t="20216" x="2914650" y="901700"/>
          <p14:tracePt t="20233" x="2908300" y="933450"/>
          <p14:tracePt t="20250" x="2908300" y="952500"/>
          <p14:tracePt t="20266" x="2908300" y="958850"/>
          <p14:tracePt t="20283" x="2908300" y="965200"/>
          <p14:tracePt t="20300" x="2927350" y="977900"/>
          <p14:tracePt t="20316" x="2940050" y="990600"/>
          <p14:tracePt t="20333" x="2971800" y="1009650"/>
          <p14:tracePt t="20351" x="2997200" y="1022350"/>
          <p14:tracePt t="20352" x="3009900" y="1028700"/>
          <p14:tracePt t="20367" x="3022600" y="1035050"/>
          <p14:tracePt t="20368" x="3035300" y="1041400"/>
          <p14:tracePt t="20383" x="3060700" y="1047750"/>
          <p14:tracePt t="20401" x="3092450" y="1054100"/>
          <p14:tracePt t="20417" x="3124200" y="1060450"/>
          <p14:tracePt t="20433" x="3143250" y="1060450"/>
          <p14:tracePt t="20450" x="3181350" y="1060450"/>
          <p14:tracePt t="20466" x="3225800" y="1066800"/>
          <p14:tracePt t="20483" x="3270250" y="1066800"/>
          <p14:tracePt t="20500" x="3346450" y="1066800"/>
          <p14:tracePt t="20517" x="3397250" y="1054100"/>
          <p14:tracePt t="20535" x="3454400" y="1028700"/>
          <p14:tracePt t="20551" x="3467100" y="1016000"/>
          <p14:tracePt t="20567" x="3467100" y="1003300"/>
          <p14:tracePt t="20583" x="3473450" y="990600"/>
          <p14:tracePt t="20600" x="3473450" y="965200"/>
          <p14:tracePt t="20617" x="3467100" y="939800"/>
          <p14:tracePt t="20633" x="3435350" y="895350"/>
          <p14:tracePt t="20650" x="3416300" y="869950"/>
          <p14:tracePt t="20669" x="3390900" y="844550"/>
          <p14:tracePt t="20683" x="3371850" y="819150"/>
          <p14:tracePt t="20700" x="3352800" y="800100"/>
          <p14:tracePt t="20716" x="3340100" y="781050"/>
          <p14:tracePt t="20733" x="3308350" y="762000"/>
          <p14:tracePt t="20750" x="3270250" y="736600"/>
          <p14:tracePt t="20767" x="3238500" y="723900"/>
          <p14:tracePt t="20783" x="3194050" y="698500"/>
          <p14:tracePt t="20800" x="3155950" y="685800"/>
          <p14:tracePt t="20817" x="3117850" y="673100"/>
          <p14:tracePt t="20833" x="3086100" y="666750"/>
          <p14:tracePt t="20850" x="3073400" y="666750"/>
          <p14:tracePt t="20867" x="3041650" y="666750"/>
          <p14:tracePt t="20883" x="3022600" y="666750"/>
          <p14:tracePt t="20900" x="2978150" y="679450"/>
          <p14:tracePt t="20917" x="2940050" y="692150"/>
          <p14:tracePt t="20935" x="2901950" y="704850"/>
          <p14:tracePt t="20953" x="2857500" y="717550"/>
          <p14:tracePt t="20967" x="2800350" y="749300"/>
          <p14:tracePt t="20983" x="2768600" y="781050"/>
          <p14:tracePt t="21000" x="2743200" y="806450"/>
          <p14:tracePt t="21017" x="2724150" y="838200"/>
          <p14:tracePt t="21034" x="2711450" y="876300"/>
          <p14:tracePt t="21050" x="2705100" y="920750"/>
          <p14:tracePt t="21067" x="2736850" y="1041400"/>
          <p14:tracePt t="21083" x="2762250" y="1085850"/>
          <p14:tracePt t="21100" x="2774950" y="1130300"/>
          <p14:tracePt t="21117" x="2787650" y="1168400"/>
          <p14:tracePt t="21134" x="2806700" y="1206500"/>
          <p14:tracePt t="21150" x="2832100" y="1238250"/>
          <p14:tracePt t="21167" x="2863850" y="1257300"/>
          <p14:tracePt t="21183" x="2901950" y="1263650"/>
          <p14:tracePt t="21201" x="2940050" y="1263650"/>
          <p14:tracePt t="21217" x="3003550" y="1263650"/>
          <p14:tracePt t="21234" x="3060700" y="1257300"/>
          <p14:tracePt t="21250" x="3117850" y="1244600"/>
          <p14:tracePt t="21267" x="3155950" y="1225550"/>
          <p14:tracePt t="21284" x="3187700" y="1212850"/>
          <p14:tracePt t="21301" x="3225800" y="1181100"/>
          <p14:tracePt t="21317" x="3238500" y="1162050"/>
          <p14:tracePt t="21334" x="3257550" y="1130300"/>
          <p14:tracePt t="21351" x="3276600" y="1092200"/>
          <p14:tracePt t="21367" x="3289300" y="1060450"/>
          <p14:tracePt t="21384" x="3289300" y="1035050"/>
          <p14:tracePt t="21400" x="3289300" y="1009650"/>
          <p14:tracePt t="21417" x="3289300" y="984250"/>
          <p14:tracePt t="21434" x="3289300" y="958850"/>
          <p14:tracePt t="21450" x="3276600" y="939800"/>
          <p14:tracePt t="21467" x="3251200" y="914400"/>
          <p14:tracePt t="21484" x="3225800" y="895350"/>
          <p14:tracePt t="21501" x="3206750" y="882650"/>
          <p14:tracePt t="21517" x="3175000" y="863600"/>
          <p14:tracePt t="21519" x="3162300" y="863600"/>
          <p14:tracePt t="21534" x="3124200" y="850900"/>
          <p14:tracePt t="21551" x="3111500" y="844550"/>
          <p14:tracePt t="21567" x="3060700" y="825500"/>
          <p14:tracePt t="21584" x="3048000" y="825500"/>
          <p14:tracePt t="21601" x="3041650" y="825500"/>
          <p14:tracePt t="21634" x="3035300" y="825500"/>
          <p14:tracePt t="21653" x="3028950" y="825500"/>
          <p14:tracePt t="21670" x="3022600" y="825500"/>
          <p14:tracePt t="21687" x="3016250" y="825500"/>
          <p14:tracePt t="21701" x="3003550" y="825500"/>
          <p14:tracePt t="21718" x="2990850" y="831850"/>
          <p14:tracePt t="21734" x="2978150" y="838200"/>
          <p14:tracePt t="21751" x="2952750" y="857250"/>
          <p14:tracePt t="21768" x="2933700" y="876300"/>
          <p14:tracePt t="21785" x="2933700" y="882650"/>
          <p14:tracePt t="21801" x="2933700" y="889000"/>
          <p14:tracePt t="21885" x="2933700" y="882650"/>
          <p14:tracePt t="21901" x="2940050" y="882650"/>
          <p14:tracePt t="21919" x="2952750" y="882650"/>
          <p14:tracePt t="21934" x="2965450" y="882650"/>
          <p14:tracePt t="21952" x="2971800" y="889000"/>
          <p14:tracePt t="21954" x="2971800" y="895350"/>
          <p14:tracePt t="21969" x="2971800" y="901700"/>
          <p14:tracePt t="21984" x="2978150" y="920750"/>
          <p14:tracePt t="22003" x="2978150" y="927100"/>
          <p14:tracePt t="22017" x="2978150" y="933450"/>
          <p14:tracePt t="22081" x="2978150" y="939800"/>
          <p14:tracePt t="22101" x="2978150" y="946150"/>
          <p14:tracePt t="22118" x="2978150" y="952500"/>
          <p14:tracePt t="22134" x="2978150" y="958850"/>
          <p14:tracePt t="22168" x="2971800" y="958850"/>
          <p14:tracePt t="22226" x="2971800" y="965200"/>
          <p14:tracePt t="22251" x="2971800" y="971550"/>
          <p14:tracePt t="22258" x="2978150" y="971550"/>
          <p14:tracePt t="22268" x="2978150" y="977900"/>
          <p14:tracePt t="22285" x="2978150" y="984250"/>
          <p14:tracePt t="22302" x="2978150" y="990600"/>
          <p14:tracePt t="22318" x="2978150" y="996950"/>
          <p14:tracePt t="22846" x="2971800" y="996950"/>
          <p14:tracePt t="22855" x="2965450" y="996950"/>
          <p14:tracePt t="22870" x="2946400" y="996950"/>
          <p14:tracePt t="22885" x="2940050" y="990600"/>
          <p14:tracePt t="24759" x="2933700" y="990600"/>
          <p14:tracePt t="24767" x="2933700" y="996950"/>
          <p14:tracePt t="24774" x="2921000" y="1016000"/>
          <p14:tracePt t="24786" x="2908300" y="1035050"/>
          <p14:tracePt t="24803" x="2889250" y="1073150"/>
          <p14:tracePt t="24820" x="2857500" y="1104900"/>
          <p14:tracePt t="24837" x="2819400" y="1136650"/>
          <p14:tracePt t="24853" x="2787650" y="1162050"/>
          <p14:tracePt t="24855" x="2774950" y="1174750"/>
          <p14:tracePt t="24872" x="2755900" y="1193800"/>
          <p14:tracePt t="24887" x="2743200" y="1200150"/>
          <p14:tracePt t="24903" x="2711450" y="1212850"/>
          <p14:tracePt t="24920" x="2686050" y="1225550"/>
          <p14:tracePt t="24937" x="2660650" y="1231900"/>
          <p14:tracePt t="24954" x="2622550" y="1231900"/>
          <p14:tracePt t="24970" x="2597150" y="1231900"/>
          <p14:tracePt t="24987" x="2584450" y="1231900"/>
          <p14:tracePt t="25004" x="2565400" y="1231900"/>
          <p14:tracePt t="25021" x="2552700" y="1231900"/>
          <p14:tracePt t="25037" x="2520950" y="1238250"/>
          <p14:tracePt t="25054" x="2495550" y="1244600"/>
          <p14:tracePt t="25087" x="2489200" y="1244600"/>
          <p14:tracePt t="25137" x="2489200" y="1257300"/>
          <p14:tracePt t="25154" x="2489200" y="1270000"/>
          <p14:tracePt t="25171" x="2508250" y="1289050"/>
          <p14:tracePt t="25187" x="2520950" y="1301750"/>
          <p14:tracePt t="25203" x="2540000" y="1320800"/>
          <p14:tracePt t="25220" x="2565400" y="1352550"/>
          <p14:tracePt t="25237" x="2597150" y="1377950"/>
          <p14:tracePt t="25253" x="2616200" y="1390650"/>
          <p14:tracePt t="25270" x="2635250" y="1409700"/>
          <p14:tracePt t="25289" x="2641600" y="1409700"/>
          <p14:tracePt t="25551" x="2641600" y="1416050"/>
          <p14:tracePt t="25920" x="2641600" y="1409700"/>
          <p14:tracePt t="25930" x="2641600" y="1403350"/>
          <p14:tracePt t="43049" x="2647950" y="1403350"/>
          <p14:tracePt t="43059" x="2667000" y="1409700"/>
          <p14:tracePt t="43069" x="2679700" y="1422400"/>
          <p14:tracePt t="43085" x="2705100" y="1441450"/>
          <p14:tracePt t="43103" x="2717800" y="1454150"/>
          <p14:tracePt t="43104" x="2730500" y="1460500"/>
          <p14:tracePt t="43118" x="2736850" y="1460500"/>
          <p14:tracePt t="43119" x="2736850" y="1466850"/>
          <p14:tracePt t="43152" x="2743200" y="1473200"/>
          <p14:tracePt t="43170" x="2762250" y="1485900"/>
          <p14:tracePt t="43185" x="2825750" y="1543050"/>
          <p14:tracePt t="43203" x="2857500" y="1581150"/>
          <p14:tracePt t="43219" x="2876550" y="1606550"/>
          <p14:tracePt t="43236" x="2889250" y="1631950"/>
          <p14:tracePt t="43254" x="2889250" y="1644650"/>
          <p14:tracePt t="43324" x="2895600" y="1644650"/>
          <p14:tracePt t="43336" x="2895600" y="1651000"/>
          <p14:tracePt t="43353" x="2908300" y="1670050"/>
          <p14:tracePt t="43369" x="2921000" y="1689100"/>
          <p14:tracePt t="43386" x="2933700" y="1701800"/>
          <p14:tracePt t="43468" x="2940050" y="1701800"/>
          <p14:tracePt t="43477" x="2952750" y="1708150"/>
          <p14:tracePt t="43486" x="2978150" y="1727200"/>
          <p14:tracePt t="43504" x="3035300" y="1752600"/>
          <p14:tracePt t="43519" x="3073400" y="1771650"/>
          <p14:tracePt t="43536" x="3092450" y="1784350"/>
          <p14:tracePt t="43552" x="3111500" y="1797050"/>
          <p14:tracePt t="43571" x="3117850" y="1797050"/>
          <p14:tracePt t="43619" x="3117850" y="1803400"/>
          <p14:tracePt t="43636" x="3175000" y="1879600"/>
          <p14:tracePt t="43652" x="3187700" y="1911350"/>
          <p14:tracePt t="43669" x="3225800" y="1981200"/>
          <p14:tracePt t="43686" x="3232150" y="2012950"/>
          <p14:tracePt t="43703" x="3244850" y="2032000"/>
          <p14:tracePt t="43719" x="3251200" y="2044700"/>
          <p14:tracePt t="43775" x="3251200" y="2051050"/>
          <p14:tracePt t="43782" x="3251200" y="2057400"/>
          <p14:tracePt t="43789" x="3263900" y="2095500"/>
          <p14:tracePt t="43802" x="3276600" y="2133600"/>
          <p14:tracePt t="43819" x="3314700" y="2235200"/>
          <p14:tracePt t="43838" x="3340100" y="2349500"/>
          <p14:tracePt t="43853" x="3346450" y="2374900"/>
          <p14:tracePt t="43869" x="3365500" y="2425700"/>
          <p14:tracePt t="43886" x="3365500" y="2432050"/>
          <p14:tracePt t="43936" x="3371850" y="2432050"/>
          <p14:tracePt t="44048" x="3378200" y="2425700"/>
          <p14:tracePt t="44071" x="3384550" y="2413000"/>
          <p14:tracePt t="44086" x="3397250" y="2393950"/>
          <p14:tracePt t="44105" x="3403600" y="2330450"/>
          <p14:tracePt t="44121" x="3403600" y="2292350"/>
          <p14:tracePt t="44136" x="3397250" y="2266950"/>
          <p14:tracePt t="44153" x="3384550" y="2260600"/>
          <p14:tracePt t="44170" x="3359150" y="2247900"/>
          <p14:tracePt t="44186" x="3352800" y="2241550"/>
          <p14:tracePt t="50061" x="3346450" y="2235200"/>
          <p14:tracePt t="50075" x="3333750" y="2222500"/>
          <p14:tracePt t="50091" x="3251200" y="2165350"/>
          <p14:tracePt t="50108" x="3244850" y="2146300"/>
          <p14:tracePt t="50126" x="3244850" y="2120900"/>
          <p14:tracePt t="50141" x="3244850" y="2095500"/>
          <p14:tracePt t="50158" x="3238500" y="2051050"/>
          <p14:tracePt t="50174" x="3213100" y="2006600"/>
          <p14:tracePt t="50193" x="3162300" y="1949450"/>
          <p14:tracePt t="50210" x="3054350" y="1879600"/>
          <p14:tracePt t="50212" x="2971800" y="1841500"/>
          <p14:tracePt t="50224" x="2914650" y="1809750"/>
          <p14:tracePt t="50243" x="2768600" y="1746250"/>
          <p14:tracePt t="50258" x="2743200" y="1733550"/>
          <p14:tracePt t="50274" x="2711450" y="1720850"/>
          <p14:tracePt t="50333" x="2705100" y="1720850"/>
          <p14:tracePt t="50342" x="2692400" y="1727200"/>
          <p14:tracePt t="50358" x="2660650" y="1739900"/>
          <p14:tracePt t="50374" x="2628900" y="1752600"/>
          <p14:tracePt t="50395" x="2597150" y="1758950"/>
          <p14:tracePt t="50397" x="2590800" y="1765300"/>
          <p14:tracePt t="50408" x="2578100" y="1771650"/>
          <p14:tracePt t="50425" x="2565400" y="1778000"/>
          <p14:tracePt t="50442" x="2552700" y="1784350"/>
          <p14:tracePt t="50458" x="2520950" y="1803400"/>
          <p14:tracePt t="50474" x="2470150" y="1828800"/>
          <p14:tracePt t="50491" x="2362200" y="1854200"/>
          <p14:tracePt t="50510" x="2235200" y="1866900"/>
          <p14:tracePt t="50525" x="2184400" y="1866900"/>
          <p14:tracePt t="50542" x="2159000" y="1860550"/>
          <p14:tracePt t="50558" x="2152650" y="1860550"/>
          <p14:tracePt t="50644" x="2152650" y="1854200"/>
          <p14:tracePt t="50651" x="2159000" y="1854200"/>
          <p14:tracePt t="50675" x="2190750" y="1841500"/>
          <p14:tracePt t="50692" x="2324100" y="1790700"/>
          <p14:tracePt t="50708" x="2400300" y="1758950"/>
          <p14:tracePt t="50725" x="2463800" y="1733550"/>
          <p14:tracePt t="50741" x="2520950" y="1714500"/>
          <p14:tracePt t="50759" x="2571750" y="1701800"/>
          <p14:tracePt t="50775" x="2609850" y="1689100"/>
          <p14:tracePt t="50793" x="2641600" y="1682750"/>
          <p14:tracePt t="50810" x="2667000" y="1682750"/>
          <p14:tracePt t="50811" x="2673350" y="1676400"/>
          <p14:tracePt t="50825" x="2679700" y="1676400"/>
          <p14:tracePt t="50842" x="2692400" y="1676400"/>
          <p14:tracePt t="50858" x="2698750" y="1670050"/>
          <p14:tracePt t="50893" x="2705100" y="1670050"/>
          <p14:tracePt t="50909" x="2705100" y="1663700"/>
          <p14:tracePt t="50925" x="2711450" y="1663700"/>
          <p14:tracePt t="51522" x="2711450" y="1670050"/>
          <p14:tracePt t="51532" x="2711450" y="1676400"/>
          <p14:tracePt t="51542" x="2705100" y="1689100"/>
          <p14:tracePt t="51559" x="2705100" y="1714500"/>
          <p14:tracePt t="51577" x="2705100" y="1765300"/>
          <p14:tracePt t="51593" x="2724150" y="1841500"/>
          <p14:tracePt t="51609" x="2781300" y="1917700"/>
          <p14:tracePt t="52142" x="2768600" y="1905000"/>
          <p14:tracePt t="52150" x="2755900" y="1885950"/>
          <p14:tracePt t="52160" x="2736850" y="1860550"/>
          <p14:tracePt t="52176" x="2692400" y="1790700"/>
          <p14:tracePt t="52193" x="2641600" y="1676400"/>
          <p14:tracePt t="52210" x="2609850" y="1536700"/>
          <p14:tracePt t="52227" x="2590800" y="1422400"/>
          <p14:tracePt t="52244" x="2571750" y="1333500"/>
          <p14:tracePt t="52246" x="2565400" y="1301750"/>
          <p14:tracePt t="52260" x="2552700" y="1270000"/>
          <p14:tracePt t="52261" x="2540000" y="1250950"/>
          <p14:tracePt t="52277" x="2533650" y="1231900"/>
          <p14:tracePt t="52278" x="2527300" y="1219200"/>
          <p14:tracePt t="52293" x="2527300" y="1212850"/>
          <p14:tracePt t="52294" x="2520950" y="1206500"/>
          <p14:tracePt t="52384" x="2520950" y="1200150"/>
          <p14:tracePt t="52393" x="2520950" y="1193800"/>
          <p14:tracePt t="52410" x="2520950" y="1181100"/>
          <p14:tracePt t="52679" x="2520950" y="1187450"/>
          <p14:tracePt t="52687" x="2527300" y="1193800"/>
          <p14:tracePt t="52695" x="2527300" y="1206500"/>
          <p14:tracePt t="52710" x="2552700" y="1231900"/>
          <p14:tracePt t="52726" x="2571750" y="1257300"/>
          <p14:tracePt t="52745" x="2597150" y="1314450"/>
          <p14:tracePt t="52760" x="2609850" y="1358900"/>
          <p14:tracePt t="52777" x="2628900" y="1403350"/>
          <p14:tracePt t="52793" x="2635250" y="1422400"/>
          <p14:tracePt t="52811" x="2647950" y="1441450"/>
          <p14:tracePt t="52829" x="2654300" y="1447800"/>
          <p14:tracePt t="52843" x="2660650" y="1447800"/>
          <p14:tracePt t="52876" x="2667000" y="1447800"/>
          <p14:tracePt t="52893" x="2673350" y="1447800"/>
          <p14:tracePt t="52912" x="2686050" y="1454150"/>
          <p14:tracePt t="52928" x="2698750" y="1466850"/>
          <p14:tracePt t="52945" x="2711450" y="1479550"/>
          <p14:tracePt t="52960" x="2717800" y="1492250"/>
          <p14:tracePt t="52979" x="2724150" y="1492250"/>
          <p14:tracePt t="53018" x="2736850" y="1498600"/>
          <p14:tracePt t="53027" x="2743200" y="1504950"/>
          <p14:tracePt t="53044" x="2768600" y="1511300"/>
          <p14:tracePt t="53060" x="2800350" y="1517650"/>
          <p14:tracePt t="53083" x="2832100" y="1530350"/>
          <p14:tracePt t="53093" x="2844800" y="1530350"/>
          <p14:tracePt t="53111" x="2882900" y="1530350"/>
          <p14:tracePt t="53127" x="2895600" y="1530350"/>
          <p14:tracePt t="53143" x="2940050" y="1530350"/>
          <p14:tracePt t="53161" x="3003550" y="1524000"/>
          <p14:tracePt t="53162" x="3035300" y="1524000"/>
          <p14:tracePt t="53177" x="3168650" y="1517650"/>
          <p14:tracePt t="53194" x="3321050" y="1524000"/>
          <p14:tracePt t="53211" x="3498850" y="1530350"/>
          <p14:tracePt t="53227" x="3632200" y="1543050"/>
          <p14:tracePt t="53244" x="3752850" y="1555750"/>
          <p14:tracePt t="53261" x="3816350" y="1574800"/>
          <p14:tracePt t="53277" x="3835400" y="1593850"/>
          <p14:tracePt t="53294" x="3835400" y="1612900"/>
          <p14:tracePt t="53310" x="3835400" y="1625600"/>
          <p14:tracePt t="53328" x="3829050" y="1631950"/>
          <p14:tracePt t="53421" x="3829050" y="1638300"/>
          <p14:tracePt t="53428" x="3822700" y="1644650"/>
          <p14:tracePt t="53444" x="3816350" y="1676400"/>
          <p14:tracePt t="53461" x="3803650" y="1714500"/>
          <p14:tracePt t="53477" x="3784600" y="1765300"/>
          <p14:tracePt t="53494" x="3771900" y="1803400"/>
          <p14:tracePt t="53511" x="3740150" y="1866900"/>
          <p14:tracePt t="53529" x="3657600" y="1968500"/>
          <p14:tracePt t="53547" x="3498850" y="2095500"/>
          <p14:tracePt t="53563" x="3371850" y="2171700"/>
          <p14:tracePt t="53578" x="3302000" y="2203450"/>
          <p14:tracePt t="53595" x="3213100" y="2254250"/>
          <p14:tracePt t="53611" x="3200400" y="2260600"/>
          <p14:tracePt t="53612" x="3194050" y="2266950"/>
          <p14:tracePt t="53815" x="3194050" y="2273300"/>
          <p14:tracePt t="53823" x="3187700" y="2273300"/>
          <p14:tracePt t="53845" x="3187700" y="2279650"/>
          <p14:tracePt t="53862" x="3181350" y="2279650"/>
          <p14:tracePt t="53878" x="3181350" y="2286000"/>
          <p14:tracePt t="53895" x="3181350" y="2292350"/>
          <p14:tracePt t="53911" x="3187700" y="2305050"/>
          <p14:tracePt t="53928" x="3200400" y="2317750"/>
          <p14:tracePt t="53944" x="3232150" y="2330450"/>
          <p14:tracePt t="53961" x="3251200" y="2343150"/>
          <p14:tracePt t="53977" x="3289300" y="2355850"/>
          <p14:tracePt t="53994" x="3321050" y="2362200"/>
          <p14:tracePt t="54013" x="3346450" y="2362200"/>
          <p14:tracePt t="54028" x="3397250" y="2355850"/>
          <p14:tracePt t="54047" x="3454400" y="2311400"/>
          <p14:tracePt t="54048" x="3467100" y="2298700"/>
          <p14:tracePt t="54063" x="3492500" y="2260600"/>
          <p14:tracePt t="54064" x="3505200" y="2235200"/>
          <p14:tracePt t="54078" x="3511550" y="2222500"/>
          <p14:tracePt t="54095" x="3517900" y="2209800"/>
          <p14:tracePt t="54111" x="3517900" y="2197100"/>
          <p14:tracePt t="54154" x="3511550" y="2197100"/>
          <p14:tracePt t="54161" x="3505200" y="2197100"/>
          <p14:tracePt t="54179" x="3467100" y="2184400"/>
          <p14:tracePt t="54195" x="3429000" y="2165350"/>
          <p14:tracePt t="54211" x="3378200" y="2146300"/>
          <p14:tracePt t="54228" x="3333750" y="2139950"/>
          <p14:tracePt t="54245" x="3295650" y="2133600"/>
          <p14:tracePt t="54249" x="3270250" y="2133600"/>
          <p14:tracePt t="54262" x="3257550" y="2133600"/>
          <p14:tracePt t="54263" x="3232150" y="2139950"/>
          <p14:tracePt t="54278" x="3219450" y="2139950"/>
          <p14:tracePt t="54281" x="3206750" y="2146300"/>
          <p14:tracePt t="54294" x="3194050" y="2159000"/>
          <p14:tracePt t="54297" x="3181350" y="2159000"/>
          <p14:tracePt t="54312" x="3175000" y="2171700"/>
          <p14:tracePt t="54314" x="3168650" y="2171700"/>
          <p14:tracePt t="54329" x="3149600" y="2197100"/>
          <p14:tracePt t="54345" x="3143250" y="2203450"/>
          <p14:tracePt t="54345" x="3136900" y="2209800"/>
          <p14:tracePt t="54362" x="3117850" y="2241550"/>
          <p14:tracePt t="54378" x="3098800" y="2273300"/>
          <p14:tracePt t="54398" x="3092450" y="2305050"/>
          <p14:tracePt t="54413" x="3086100" y="2349500"/>
          <p14:tracePt t="54428" x="3092450" y="2374900"/>
          <p14:tracePt t="54444" x="3098800" y="2400300"/>
          <p14:tracePt t="54464" x="3124200" y="2419350"/>
          <p14:tracePt t="54465" x="3130550" y="2419350"/>
          <p14:tracePt t="54481" x="3149600" y="2432050"/>
          <p14:tracePt t="54495" x="3181350" y="2438400"/>
          <p14:tracePt t="54511" x="3213100" y="2438400"/>
          <p14:tracePt t="54528" x="3257550" y="2438400"/>
          <p14:tracePt t="54544" x="3321050" y="2413000"/>
          <p14:tracePt t="54563" x="3359150" y="2381250"/>
          <p14:tracePt t="54579" x="3422650" y="2298700"/>
          <p14:tracePt t="54595" x="3448050" y="2235200"/>
          <p14:tracePt t="54612" x="3448050" y="2178050"/>
          <p14:tracePt t="54628" x="3441700" y="2152650"/>
          <p14:tracePt t="54645" x="3416300" y="2114550"/>
          <p14:tracePt t="54661" x="3384550" y="2089150"/>
          <p14:tracePt t="54678" x="3346450" y="2057400"/>
          <p14:tracePt t="54695" x="3314700" y="2038350"/>
          <p14:tracePt t="54712" x="3276600" y="2006600"/>
          <p14:tracePt t="54729" x="3251200" y="1981200"/>
          <p14:tracePt t="54745" x="3213100" y="1955800"/>
          <p14:tracePt t="54763" x="3162300" y="1930400"/>
          <p14:tracePt t="54778" x="3155950" y="1930400"/>
          <p14:tracePt t="54795" x="3098800" y="1968500"/>
          <p14:tracePt t="54811" x="3067050" y="2012950"/>
          <p14:tracePt t="54829" x="3041650" y="2051050"/>
          <p14:tracePt t="54845" x="3035300" y="2076450"/>
          <p14:tracePt t="54863" x="3028950" y="2101850"/>
          <p14:tracePt t="54881" x="3028950" y="2120900"/>
          <p14:tracePt t="54895" x="3041650" y="2133600"/>
          <p14:tracePt t="54911" x="3067050" y="2152650"/>
          <p14:tracePt t="54930" x="3162300" y="2197100"/>
          <p14:tracePt t="54945" x="3238500" y="2241550"/>
          <p14:tracePt t="54962" x="3289300" y="2266950"/>
          <p14:tracePt t="54978" x="3340100" y="2292350"/>
          <p14:tracePt t="54995" x="3384550" y="2305050"/>
          <p14:tracePt t="54997" x="3403600" y="2311400"/>
          <p14:tracePt t="55013" x="3416300" y="2311400"/>
          <p14:tracePt t="55029" x="3467100" y="2305050"/>
          <p14:tracePt t="55045" x="3498850" y="2266950"/>
          <p14:tracePt t="55062" x="3505200" y="2209800"/>
          <p14:tracePt t="55079" x="3505200" y="2171700"/>
          <p14:tracePt t="55095" x="3498850" y="2146300"/>
          <p14:tracePt t="55112" x="3498850" y="2133600"/>
          <p14:tracePt t="55131" x="3492500" y="2127250"/>
          <p14:tracePt t="55167" x="3492500" y="2120900"/>
          <p14:tracePt t="55178" x="3486150" y="2120900"/>
          <p14:tracePt t="55196" x="3460750" y="2114550"/>
          <p14:tracePt t="55214" x="3416300" y="2108200"/>
          <p14:tracePt t="55229" x="3378200" y="2101850"/>
          <p14:tracePt t="55245" x="3359150" y="2101850"/>
          <p14:tracePt t="55262" x="3333750" y="2108200"/>
          <p14:tracePt t="55279" x="3308350" y="2133600"/>
          <p14:tracePt t="55295" x="3282950" y="2159000"/>
          <p14:tracePt t="55312" x="3270250" y="2190750"/>
          <p14:tracePt t="55329" x="3251200" y="2241550"/>
          <p14:tracePt t="55345" x="3238500" y="2286000"/>
          <p14:tracePt t="55363" x="3232150" y="2336800"/>
          <p14:tracePt t="55379" x="3232150" y="2381250"/>
          <p14:tracePt t="55381" x="3238500" y="2406650"/>
          <p14:tracePt t="55395" x="3238500" y="2419350"/>
          <p14:tracePt t="55397" x="3251200" y="2444750"/>
          <p14:tracePt t="55414" x="3263900" y="2470150"/>
          <p14:tracePt t="55429" x="3263900" y="2482850"/>
          <p14:tracePt t="55446" x="3276600" y="2495550"/>
          <p14:tracePt t="55551" x="3282950" y="2495550"/>
          <p14:tracePt t="55560" x="3282950" y="2489200"/>
          <p14:tracePt t="55579" x="3289300" y="2482850"/>
          <p14:tracePt t="55598" x="3352800" y="2368550"/>
          <p14:tracePt t="55613" x="3384550" y="2324100"/>
          <p14:tracePt t="55629" x="3454400" y="2152650"/>
          <p14:tracePt t="55630" x="3473450" y="2032000"/>
          <p14:tracePt t="55647" x="3473450" y="1835150"/>
          <p14:tracePt t="55663" x="3435350" y="1612900"/>
          <p14:tracePt t="55679" x="3409950" y="1543050"/>
          <p14:tracePt t="55696" x="3371850" y="1441450"/>
          <p14:tracePt t="55712" x="3365500" y="1428750"/>
          <p14:tracePt t="55747" x="3365500" y="1435100"/>
          <p14:tracePt t="55764" x="3359150" y="1447800"/>
          <p14:tracePt t="55780" x="3352800" y="1460500"/>
          <p14:tracePt t="55796" x="3321050" y="1492250"/>
          <p14:tracePt t="55813" x="3282950" y="1536700"/>
          <p14:tracePt t="55829" x="3244850" y="1581150"/>
          <p14:tracePt t="55846" x="3232150" y="1600200"/>
          <p14:tracePt t="55896" x="3263900" y="1568450"/>
          <p14:tracePt t="55913" x="3308350" y="1543050"/>
          <p14:tracePt t="55929" x="3346450" y="1530350"/>
          <p14:tracePt t="55946" x="3390900" y="1517650"/>
          <p14:tracePt t="55965" x="3435350" y="1511300"/>
          <p14:tracePt t="55979" x="3505200" y="1511300"/>
          <p14:tracePt t="55996" x="3587750" y="1504950"/>
          <p14:tracePt t="56013" x="3657600" y="1485900"/>
          <p14:tracePt t="56031" x="3714750" y="1466850"/>
          <p14:tracePt t="56046" x="3759200" y="1447800"/>
          <p14:tracePt t="56063" x="3797300" y="1428750"/>
          <p14:tracePt t="56079" x="3829050" y="1403350"/>
          <p14:tracePt t="56081" x="3841750" y="1397000"/>
          <p14:tracePt t="56097" x="3848100" y="1390650"/>
          <p14:tracePt t="56098" x="3854450" y="1384300"/>
          <p14:tracePt t="56115" x="3860800" y="1384300"/>
          <p14:tracePt t="56177" x="3854450" y="1390650"/>
          <p14:tracePt t="56185" x="3848100" y="1390650"/>
          <p14:tracePt t="56198" x="3835400" y="1397000"/>
          <p14:tracePt t="56214" x="3835400" y="1403350"/>
          <p14:tracePt t="56229" x="3841750" y="1422400"/>
          <p14:tracePt t="56246" x="3860800" y="1441450"/>
          <p14:tracePt t="56263" x="3873500" y="1460500"/>
          <p14:tracePt t="56280" x="3879850" y="1460500"/>
          <p14:tracePt t="56297" x="3879850" y="1473200"/>
          <p14:tracePt t="56313" x="3879850" y="1479550"/>
          <p14:tracePt t="56330" x="3879850" y="1485900"/>
          <p14:tracePt t="56346" x="3879850" y="1498600"/>
          <p14:tracePt t="56363" x="3879850" y="1504950"/>
          <p14:tracePt t="56380" x="3879850" y="1511300"/>
          <p14:tracePt t="56397" x="3879850" y="1517650"/>
          <p14:tracePt t="56430" x="3905250" y="1524000"/>
          <p14:tracePt t="56447" x="3956050" y="1530350"/>
          <p14:tracePt t="56463" x="4013200" y="1530350"/>
          <p14:tracePt t="56480" x="4025900" y="1536700"/>
          <p14:tracePt t="56497" x="4038600" y="1536700"/>
          <p14:tracePt t="56513" x="4044950" y="1536700"/>
          <p14:tracePt t="56530" x="4095750" y="1543050"/>
          <p14:tracePt t="56547" x="4133850" y="1549400"/>
          <p14:tracePt t="56564" x="4178300" y="1549400"/>
          <p14:tracePt t="56581" x="4210050" y="1549400"/>
          <p14:tracePt t="56597" x="4229100" y="1549400"/>
          <p14:tracePt t="56614" x="4241800" y="1549400"/>
          <p14:tracePt t="56666" x="4241800" y="1555750"/>
          <p14:tracePt t="56784" x="4248150" y="1555750"/>
          <p14:tracePt t="56793" x="4260850" y="1555750"/>
          <p14:tracePt t="56800" x="4267200" y="1549400"/>
          <p14:tracePt t="56814" x="4286250" y="1543050"/>
          <p14:tracePt t="56832" x="4330700" y="1536700"/>
          <p14:tracePt t="56848" x="4356100" y="1536700"/>
          <p14:tracePt t="56864" x="4375150" y="1536700"/>
          <p14:tracePt t="56880" x="4387850" y="1536700"/>
          <p14:tracePt t="56897" x="4400550" y="1543050"/>
          <p14:tracePt t="56914" x="4406900" y="1555750"/>
          <p14:tracePt t="56930" x="4419600" y="1562100"/>
          <p14:tracePt t="56947" x="4432300" y="1574800"/>
          <p14:tracePt t="56964" x="4438650" y="1574800"/>
          <p14:tracePt t="56980" x="4445000" y="1581150"/>
          <p14:tracePt t="57130" x="4451350" y="1581150"/>
          <p14:tracePt t="57147" x="4476750" y="1562100"/>
          <p14:tracePt t="57164" x="4527550" y="1536700"/>
          <p14:tracePt t="57181" x="4584700" y="1504950"/>
          <p14:tracePt t="57197" x="4641850" y="1485900"/>
          <p14:tracePt t="57213" x="4673600" y="1466850"/>
          <p14:tracePt t="57263" x="4679950" y="1466850"/>
          <p14:tracePt t="57280" x="4686300" y="1479550"/>
          <p14:tracePt t="57297" x="4692650" y="1485900"/>
          <p14:tracePt t="57313" x="4692650" y="1492250"/>
          <p14:tracePt t="57332" x="4699000" y="1492250"/>
          <p14:tracePt t="57350" x="4699000" y="1498600"/>
          <p14:tracePt t="57434" x="4705350" y="1498600"/>
          <p14:tracePt t="57443" x="4711700" y="1498600"/>
          <p14:tracePt t="57450" x="4730750" y="1511300"/>
          <p14:tracePt t="57464" x="4768850" y="1524000"/>
          <p14:tracePt t="57481" x="4794250" y="1530350"/>
          <p14:tracePt t="57497" x="4826000" y="1543050"/>
          <p14:tracePt t="57514" x="4864100" y="1555750"/>
          <p14:tracePt t="57531" x="4908550" y="1562100"/>
          <p14:tracePt t="57549" x="4965700" y="1574800"/>
          <p14:tracePt t="57564" x="5022850" y="1581150"/>
          <p14:tracePt t="57581" x="5060950" y="1581150"/>
          <p14:tracePt t="57599" x="5124450" y="1581150"/>
          <p14:tracePt t="57614" x="5143500" y="1574800"/>
          <p14:tracePt t="57631" x="5168900" y="1568450"/>
          <p14:tracePt t="57681" x="5175250" y="1568450"/>
          <p14:tracePt t="57954" x="5175250" y="1574800"/>
          <p14:tracePt t="57967" x="5175250" y="1581150"/>
          <p14:tracePt t="58013" x="5175250" y="1587500"/>
          <p14:tracePt t="58040" x="5175250" y="1593850"/>
          <p14:tracePt t="58342" x="5187950" y="1593850"/>
          <p14:tracePt t="58352" x="5207000" y="1587500"/>
          <p14:tracePt t="58365" x="5251450" y="1581150"/>
          <p14:tracePt t="58381" x="5467350" y="1543050"/>
          <p14:tracePt t="58398" x="5664200" y="1517650"/>
          <p14:tracePt t="58417" x="5892800" y="1498600"/>
          <p14:tracePt t="58432" x="6076950" y="1485900"/>
          <p14:tracePt t="58448" x="6254750" y="1492250"/>
          <p14:tracePt t="58465" x="6337300" y="1504950"/>
          <p14:tracePt t="58482" x="6356350" y="1511300"/>
          <p14:tracePt t="58498" x="6356350" y="1517650"/>
          <p14:tracePt t="58515" x="6362700" y="1517650"/>
          <p14:tracePt t="58532" x="6369050" y="1524000"/>
          <p14:tracePt t="58658" x="6369050" y="1530350"/>
          <p14:tracePt t="58667" x="6369050" y="1536700"/>
          <p14:tracePt t="58682" x="6369050" y="1568450"/>
          <p14:tracePt t="58699" x="6362700" y="1600200"/>
          <p14:tracePt t="58715" x="6362700" y="1612900"/>
          <p14:tracePt t="58731" x="6362700" y="1625600"/>
          <p14:tracePt t="58750" x="6362700" y="1631950"/>
          <p14:tracePt t="58765" x="6362700" y="1644650"/>
          <p14:tracePt t="58781" x="6362700" y="1657350"/>
          <p14:tracePt t="58799" x="6362700" y="1670050"/>
          <p14:tracePt t="58815" x="6330950" y="1682750"/>
          <p14:tracePt t="58818" x="6305550" y="1689100"/>
          <p14:tracePt t="58832" x="6267450" y="1689100"/>
          <p14:tracePt t="58834" x="6235700" y="1689100"/>
          <p14:tracePt t="58849" x="6165850" y="1682750"/>
          <p14:tracePt t="58866" x="6140450" y="1670050"/>
          <p14:tracePt t="58881" x="6140450" y="1657350"/>
          <p14:tracePt t="58915" x="6140450" y="1651000"/>
          <p14:tracePt t="58951" x="6134100" y="1651000"/>
          <p14:tracePt t="58965" x="6115050" y="1651000"/>
          <p14:tracePt t="58983" x="6070600" y="1663700"/>
          <p14:tracePt t="58999" x="6038850" y="1676400"/>
          <p14:tracePt t="59015" x="6019800" y="1682750"/>
          <p14:tracePt t="59034" x="6013450" y="1689100"/>
          <p14:tracePt t="59136" x="6026150" y="1682750"/>
          <p14:tracePt t="59146" x="6038850" y="1676400"/>
          <p14:tracePt t="59151" x="6070600" y="1657350"/>
          <p14:tracePt t="59165" x="6102350" y="1638300"/>
          <p14:tracePt t="59183" x="6178550" y="1593850"/>
          <p14:tracePt t="59199" x="6305550" y="1543050"/>
          <p14:tracePt t="59215" x="6407150" y="1511300"/>
          <p14:tracePt t="59232" x="6521450" y="1492250"/>
          <p14:tracePt t="59248" x="6604000" y="1479550"/>
          <p14:tracePt t="59266" x="6661150" y="1479550"/>
          <p14:tracePt t="59282" x="6673850" y="1479550"/>
          <p14:tracePt t="59394" x="6667500" y="1479550"/>
          <p14:tracePt t="59401" x="6661150" y="1479550"/>
          <p14:tracePt t="59415" x="6654800" y="1479550"/>
          <p14:tracePt t="59433" x="6642100" y="1485900"/>
          <p14:tracePt t="59449" x="6629400" y="1492250"/>
          <p14:tracePt t="59466" x="6616700" y="1504950"/>
          <p14:tracePt t="59499" x="6616700" y="1511300"/>
          <p14:tracePt t="59568" x="6623050" y="1517650"/>
          <p14:tracePt t="59576" x="6629400" y="1517650"/>
          <p14:tracePt t="59582" x="6642100" y="1517650"/>
          <p14:tracePt t="59601" x="6667500" y="1517650"/>
          <p14:tracePt t="59616" x="6692900" y="1517650"/>
          <p14:tracePt t="59633" x="6724650" y="1511300"/>
          <p14:tracePt t="59649" x="6762750" y="1498600"/>
          <p14:tracePt t="59666" x="6800850" y="1492250"/>
          <p14:tracePt t="59684" x="6851650" y="1492250"/>
          <p14:tracePt t="59699" x="6902450" y="1485900"/>
          <p14:tracePt t="59717" x="6946900" y="1485900"/>
          <p14:tracePt t="59733" x="6978650" y="1485900"/>
          <p14:tracePt t="59735" x="6991350" y="1485900"/>
          <p14:tracePt t="59751" x="7004050" y="1485900"/>
          <p14:tracePt t="59767" x="7016750" y="1485900"/>
          <p14:tracePt t="59783" x="7042150" y="1485900"/>
          <p14:tracePt t="59799" x="7048500" y="1485900"/>
          <p14:tracePt t="59816" x="7099300" y="1485900"/>
          <p14:tracePt t="59833" x="7131050" y="1479550"/>
          <p14:tracePt t="59850" x="7181850" y="1466850"/>
          <p14:tracePt t="59867" x="7232650" y="1447800"/>
          <p14:tracePt t="59883" x="7315200" y="1435100"/>
          <p14:tracePt t="59899" x="7448550" y="1428750"/>
          <p14:tracePt t="59916" x="7766050" y="1447800"/>
          <p14:tracePt t="59933" x="8045450" y="1479550"/>
          <p14:tracePt t="59951" x="8331200" y="1492250"/>
          <p14:tracePt t="59966" x="8521700" y="1492250"/>
          <p14:tracePt t="59983" x="8616950" y="1479550"/>
          <p14:tracePt t="60000" x="8750300" y="1428750"/>
          <p14:tracePt t="60016" x="8775700" y="1409700"/>
          <p14:tracePt t="60034" x="8782050" y="1409700"/>
          <p14:tracePt t="60141" x="8794750" y="1416050"/>
          <p14:tracePt t="60147" x="8794750" y="1422400"/>
          <p14:tracePt t="60167" x="8807450" y="1441450"/>
          <p14:tracePt t="60183" x="8820150" y="1460500"/>
          <p14:tracePt t="60199" x="8826500" y="1473200"/>
          <p14:tracePt t="60216" x="8832850" y="1485900"/>
          <p14:tracePt t="60219" x="8839200" y="1492250"/>
          <p14:tracePt t="60233" x="8839200" y="1498600"/>
          <p14:tracePt t="60250" x="8845550" y="1498600"/>
          <p14:tracePt t="60268" x="8851900" y="1498600"/>
          <p14:tracePt t="60283" x="8858250" y="1504950"/>
          <p14:tracePt t="60299" x="8909050" y="1504950"/>
          <p14:tracePt t="60318" x="8985250" y="1504950"/>
          <p14:tracePt t="60334" x="9067800" y="1498600"/>
          <p14:tracePt t="60350" x="9169400" y="1492250"/>
          <p14:tracePt t="60367" x="9271000" y="1479550"/>
          <p14:tracePt t="60383" x="9334500" y="1473200"/>
          <p14:tracePt t="60404" x="9410700" y="1454150"/>
          <p14:tracePt t="60420" x="9423400" y="1441450"/>
          <p14:tracePt t="60436" x="9429750" y="1441450"/>
          <p14:tracePt t="60466" x="9410700" y="1441450"/>
          <p14:tracePt t="60483" x="9366250" y="1441450"/>
          <p14:tracePt t="60500" x="9283700" y="1441450"/>
          <p14:tracePt t="60517" x="9213850" y="1447800"/>
          <p14:tracePt t="60533" x="9124950" y="1454150"/>
          <p14:tracePt t="60550" x="9048750" y="1460500"/>
          <p14:tracePt t="60567" x="8972550" y="1460500"/>
          <p14:tracePt t="60584" x="8864600" y="1460500"/>
          <p14:tracePt t="60601" x="8610600" y="1473200"/>
          <p14:tracePt t="60617" x="8528050" y="1479550"/>
          <p14:tracePt t="60633" x="8324850" y="1498600"/>
          <p14:tracePt t="60635" x="8191500" y="1504950"/>
          <p14:tracePt t="60650" x="7937500" y="1517650"/>
          <p14:tracePt t="60668" x="7689850" y="1517650"/>
          <p14:tracePt t="60685" x="7372350" y="1517650"/>
          <p14:tracePt t="60702" x="7067550" y="1517650"/>
          <p14:tracePt t="60717" x="6661150" y="1511300"/>
          <p14:tracePt t="60735" x="6292850" y="1492250"/>
          <p14:tracePt t="60750" x="5867400" y="1466850"/>
          <p14:tracePt t="60767" x="5511800" y="1441450"/>
          <p14:tracePt t="60785" x="5086350" y="1416050"/>
          <p14:tracePt t="60805" x="4533900" y="1377950"/>
          <p14:tracePt t="60817" x="4343400" y="1371600"/>
          <p14:tracePt t="60834" x="3943350" y="1358900"/>
          <p14:tracePt t="60851" x="3524250" y="1352550"/>
          <p14:tracePt t="60867" x="3403600" y="1358900"/>
          <p14:tracePt t="60883" x="3149600" y="1384300"/>
          <p14:tracePt t="60900" x="3009900" y="1422400"/>
          <p14:tracePt t="60916" x="2895600" y="1466850"/>
          <p14:tracePt t="60933" x="2794000" y="1511300"/>
          <p14:tracePt t="60950" x="2705100" y="1536700"/>
          <p14:tracePt t="60967" x="2660650" y="1549400"/>
          <p14:tracePt t="60984" x="2647950" y="1562100"/>
          <p14:tracePt t="61000" x="2647950" y="1574800"/>
          <p14:tracePt t="61017" x="2647950" y="1587500"/>
          <p14:tracePt t="61034" x="2647950" y="1606550"/>
          <p14:tracePt t="61050" x="2654300" y="1625600"/>
          <p14:tracePt t="61070" x="2654300" y="1676400"/>
          <p14:tracePt t="61085" x="2654300" y="1695450"/>
          <p14:tracePt t="61101" x="2641600" y="1714500"/>
          <p14:tracePt t="61117" x="2635250" y="1733550"/>
          <p14:tracePt t="61135" x="2635250" y="1746250"/>
          <p14:tracePt t="61150" x="2622550" y="1746250"/>
          <p14:tracePt t="61168" x="2603500" y="1746250"/>
          <p14:tracePt t="61183" x="2571750" y="1746250"/>
          <p14:tracePt t="61201" x="2527300" y="1746250"/>
          <p14:tracePt t="61217" x="2476500" y="1752600"/>
          <p14:tracePt t="61234" x="2438400" y="1752600"/>
          <p14:tracePt t="61251" x="2413000" y="1752600"/>
          <p14:tracePt t="61267" x="2406650" y="1758950"/>
          <p14:tracePt t="61284" x="2387600" y="1765300"/>
          <p14:tracePt t="61301" x="2330450" y="1778000"/>
          <p14:tracePt t="61317" x="2260600" y="1778000"/>
          <p14:tracePt t="61334" x="2209800" y="1778000"/>
          <p14:tracePt t="61351" x="2171700" y="1778000"/>
          <p14:tracePt t="61428" x="2165350" y="1778000"/>
          <p14:tracePt t="61436" x="2159000" y="1778000"/>
          <p14:tracePt t="61451" x="2139950" y="1790700"/>
          <p14:tracePt t="61467" x="2025650" y="1822450"/>
          <p14:tracePt t="61484" x="1949450" y="1835150"/>
          <p14:tracePt t="61501" x="1905000" y="1841500"/>
          <p14:tracePt t="61517" x="1905000" y="1854200"/>
          <p14:tracePt t="61534" x="1911350" y="1854200"/>
          <p14:tracePt t="61551" x="1962150" y="1854200"/>
          <p14:tracePt t="61568" x="2019300" y="1860550"/>
          <p14:tracePt t="61584" x="2044700" y="1860550"/>
          <p14:tracePt t="61617" x="2044700" y="1866900"/>
          <p14:tracePt t="61634" x="2044700" y="1879600"/>
          <p14:tracePt t="61651" x="2044700" y="1885950"/>
          <p14:tracePt t="61667" x="2051050" y="1892300"/>
          <p14:tracePt t="61685" x="2057400" y="1898650"/>
          <p14:tracePt t="61701" x="2070100" y="1898650"/>
          <p14:tracePt t="61758" x="2070100" y="1905000"/>
          <p14:tracePt t="61829" x="2063750" y="1905000"/>
          <p14:tracePt t="61852" x="2057400" y="1905000"/>
          <p14:tracePt t="61868" x="2051050" y="1892300"/>
          <p14:tracePt t="61884" x="2044700" y="1885950"/>
          <p14:tracePt t="61980" x="2044700" y="1879600"/>
          <p14:tracePt t="62018" x="2044700" y="1873250"/>
          <p14:tracePt t="62251" x="2070100" y="1866900"/>
          <p14:tracePt t="62260" x="2095500" y="1866900"/>
          <p14:tracePt t="62269" x="2171700" y="1860550"/>
          <p14:tracePt t="62285" x="2311400" y="1854200"/>
          <p14:tracePt t="62302" x="2387600" y="1847850"/>
          <p14:tracePt t="62318" x="2419350" y="1847850"/>
          <p14:tracePt t="62335" x="2432050" y="1841500"/>
          <p14:tracePt t="62353" x="2463800" y="1835150"/>
          <p14:tracePt t="62368" x="2482850" y="1828800"/>
          <p14:tracePt t="62384" x="2508250" y="1816100"/>
          <p14:tracePt t="62401" x="2546350" y="1797050"/>
          <p14:tracePt t="62419" x="2609850" y="1778000"/>
          <p14:tracePt t="62435" x="2628900" y="1771650"/>
          <p14:tracePt t="62451" x="2660650" y="1765300"/>
          <p14:tracePt t="62468" x="2667000" y="1758950"/>
          <p14:tracePt t="62537" x="2673350" y="1758950"/>
          <p14:tracePt t="62544" x="2679700" y="1758950"/>
          <p14:tracePt t="62551" x="2686050" y="1758950"/>
          <p14:tracePt t="62568" x="2724150" y="1758950"/>
          <p14:tracePt t="62587" x="2781300" y="1758950"/>
          <p14:tracePt t="62602" x="2851150" y="1758950"/>
          <p14:tracePt t="62619" x="2921000" y="1758950"/>
          <p14:tracePt t="62635" x="3003550" y="1758950"/>
          <p14:tracePt t="62651" x="3098800" y="1746250"/>
          <p14:tracePt t="62670" x="3181350" y="1733550"/>
          <p14:tracePt t="62685" x="3302000" y="1727200"/>
          <p14:tracePt t="62702" x="3409950" y="1727200"/>
          <p14:tracePt t="62718" x="3448050" y="1733550"/>
          <p14:tracePt t="62753" x="3441700" y="1746250"/>
          <p14:tracePt t="62771" x="3429000" y="1752600"/>
          <p14:tracePt t="62785" x="3416300" y="1765300"/>
          <p14:tracePt t="62802" x="3409950" y="1771650"/>
          <p14:tracePt t="62850" x="3416300" y="1771650"/>
          <p14:tracePt t="62858" x="3422650" y="1771650"/>
          <p14:tracePt t="62869" x="3448050" y="1778000"/>
          <p14:tracePt t="62885" x="3530600" y="1784350"/>
          <p14:tracePt t="62902" x="3619500" y="1790700"/>
          <p14:tracePt t="62918" x="3721100" y="1797050"/>
          <p14:tracePt t="62937" x="3886200" y="1797050"/>
          <p14:tracePt t="62952" x="3924300" y="1790700"/>
          <p14:tracePt t="62969" x="4044950" y="1790700"/>
          <p14:tracePt t="62987" x="4152900" y="1784350"/>
          <p14:tracePt t="63003" x="4184650" y="1784350"/>
          <p14:tracePt t="63203" x="4191000" y="1778000"/>
          <p14:tracePt t="63210" x="4197350" y="1778000"/>
          <p14:tracePt t="63218" x="4222750" y="1778000"/>
          <p14:tracePt t="63236" x="4279900" y="1778000"/>
          <p14:tracePt t="63252" x="4330700" y="1778000"/>
          <p14:tracePt t="63269" x="4343400" y="1778000"/>
          <p14:tracePt t="63504" x="4356100" y="1778000"/>
          <p14:tracePt t="63512" x="4362450" y="1778000"/>
          <p14:tracePt t="63522" x="4387850" y="1778000"/>
          <p14:tracePt t="63537" x="4470400" y="1778000"/>
          <p14:tracePt t="63552" x="4578350" y="1778000"/>
          <p14:tracePt t="63569" x="4724400" y="1771650"/>
          <p14:tracePt t="63586" x="4870450" y="1765300"/>
          <p14:tracePt t="63602" x="4984750" y="1758950"/>
          <p14:tracePt t="63619" x="5067300" y="1752600"/>
          <p14:tracePt t="63636" x="5092700" y="1752600"/>
          <p14:tracePt t="63652" x="5111750" y="1752600"/>
          <p14:tracePt t="63669" x="5111750" y="1746250"/>
          <p14:tracePt t="63777" x="5118100" y="1746250"/>
          <p14:tracePt t="63838" x="5118100" y="1752600"/>
          <p14:tracePt t="63846" x="5124450" y="1752600"/>
          <p14:tracePt t="63852" x="5130800" y="1752600"/>
          <p14:tracePt t="63870" x="5156200" y="1758950"/>
          <p14:tracePt t="63886" x="5232400" y="1765300"/>
          <p14:tracePt t="63903" x="5422900" y="1797050"/>
          <p14:tracePt t="63919" x="5600700" y="1828800"/>
          <p14:tracePt t="63938" x="5778500" y="1854200"/>
          <p14:tracePt t="63956" x="5962650" y="1873250"/>
          <p14:tracePt t="63970" x="6108700" y="1885950"/>
          <p14:tracePt t="63986" x="6203950" y="1892300"/>
          <p14:tracePt t="64003" x="6254750" y="1892300"/>
          <p14:tracePt t="64019" x="6261100" y="1892300"/>
          <p14:tracePt t="64254" x="6254750" y="1892300"/>
          <p14:tracePt t="64261" x="6248400" y="1892300"/>
          <p14:tracePt t="64270" x="6242050" y="1892300"/>
          <p14:tracePt t="64286" x="6223000" y="1892300"/>
          <p14:tracePt t="64303" x="6191250" y="1892300"/>
          <p14:tracePt t="64319" x="6165850" y="1892300"/>
          <p14:tracePt t="64338" x="6153150" y="1885950"/>
          <p14:tracePt t="64370" x="6146800" y="1885950"/>
          <p14:tracePt t="64405" x="6146800" y="1879600"/>
          <p14:tracePt t="64431" x="6146800" y="1873250"/>
          <p14:tracePt t="64445" x="6153150" y="1873250"/>
          <p14:tracePt t="64494" x="6153150" y="1866900"/>
          <p14:tracePt t="64575" x="6159500" y="1866900"/>
          <p14:tracePt t="64585" x="6159500" y="1860550"/>
          <p14:tracePt t="64604" x="6165850" y="1860550"/>
          <p14:tracePt t="64849" x="6191250" y="1860550"/>
          <p14:tracePt t="64858" x="6203950" y="1860550"/>
          <p14:tracePt t="64871" x="6229350" y="1860550"/>
          <p14:tracePt t="64888" x="6273800" y="1860550"/>
          <p14:tracePt t="64904" x="6407150" y="1866900"/>
          <p14:tracePt t="64920" x="6527800" y="1866900"/>
          <p14:tracePt t="64937" x="6597650" y="1866900"/>
          <p14:tracePt t="64938" x="6667500" y="1866900"/>
          <p14:tracePt t="64954" x="6750050" y="1860550"/>
          <p14:tracePt t="64970" x="6800850" y="1854200"/>
          <p14:tracePt t="64989" x="6819900" y="1847850"/>
          <p14:tracePt t="65188" x="6826250" y="1854200"/>
          <p14:tracePt t="65199" x="6832600" y="1860550"/>
          <p14:tracePt t="65208" x="6838950" y="1873250"/>
          <p14:tracePt t="65221" x="6845300" y="1885950"/>
          <p14:tracePt t="65237" x="6845300" y="1898650"/>
          <p14:tracePt t="65753" x="6851650" y="1898650"/>
          <p14:tracePt t="65761" x="6870700" y="1898650"/>
          <p14:tracePt t="65771" x="6915150" y="1885950"/>
          <p14:tracePt t="65787" x="7029450" y="1860550"/>
          <p14:tracePt t="65805" x="7131050" y="1847850"/>
          <p14:tracePt t="65805" x="7169150" y="1841500"/>
          <p14:tracePt t="65821" x="7207250" y="1835150"/>
          <p14:tracePt t="65839" x="7264400" y="1822450"/>
          <p14:tracePt t="65855" x="7315200" y="1809750"/>
          <p14:tracePt t="65871" x="7346950" y="1803400"/>
          <p14:tracePt t="65888" x="7372350" y="1790700"/>
          <p14:tracePt t="65904" x="7385050" y="1784350"/>
          <p14:tracePt t="65921" x="7391400" y="1784350"/>
          <p14:tracePt t="65938" x="7397750" y="1778000"/>
          <p14:tracePt t="65955" x="7404100" y="1771650"/>
          <p14:tracePt t="66110" x="7404100" y="1765300"/>
          <p14:tracePt t="67084" x="7410450" y="1765300"/>
          <p14:tracePt t="67094" x="7423150" y="1765300"/>
          <p14:tracePt t="67105" x="7454900" y="1765300"/>
          <p14:tracePt t="67124" x="7556500" y="1765300"/>
          <p14:tracePt t="67139" x="7581900" y="1765300"/>
          <p14:tracePt t="67140" x="7613650" y="1758950"/>
          <p14:tracePt t="67155" x="7664450" y="1752600"/>
          <p14:tracePt t="67172" x="7715250" y="1752600"/>
          <p14:tracePt t="67189" x="7778750" y="1746250"/>
          <p14:tracePt t="67205" x="7835900" y="1746250"/>
          <p14:tracePt t="67222" x="7899400" y="1739900"/>
          <p14:tracePt t="67239" x="7943850" y="1739900"/>
          <p14:tracePt t="67255" x="7969250" y="1733550"/>
          <p14:tracePt t="67274" x="7981950" y="1733550"/>
          <p14:tracePt t="67289" x="7988300" y="1733550"/>
          <p14:tracePt t="67306" x="7994650" y="1733550"/>
          <p14:tracePt t="67340" x="8001000" y="1733550"/>
          <p14:tracePt t="67356" x="8013700" y="1733550"/>
          <p14:tracePt t="67372" x="8020050" y="1733550"/>
          <p14:tracePt t="67425" x="8026400" y="1727200"/>
          <p14:tracePt t="67439" x="8058150" y="1727200"/>
          <p14:tracePt t="67455" x="8159750" y="1739900"/>
          <p14:tracePt t="67475" x="8299450" y="1765300"/>
          <p14:tracePt t="67489" x="8388350" y="1784350"/>
          <p14:tracePt t="67505" x="8445500" y="1790700"/>
          <p14:tracePt t="67523" x="8470900" y="1790700"/>
          <p14:tracePt t="67541" x="8477250" y="1790700"/>
          <p14:tracePt t="67573" x="8483600" y="1790700"/>
          <p14:tracePt t="67606" x="8489950" y="1790700"/>
          <p14:tracePt t="67624" x="8496300" y="1790700"/>
          <p14:tracePt t="67656" x="8502650" y="1790700"/>
          <p14:tracePt t="67677" x="8509000" y="1790700"/>
          <p14:tracePt t="67854" x="8509000" y="1797050"/>
          <p14:tracePt t="67861" x="8515350" y="1797050"/>
          <p14:tracePt t="67948" x="8521700" y="1797050"/>
          <p14:tracePt t="67955" x="8534400" y="1803400"/>
          <p14:tracePt t="67973" x="8578850" y="1803400"/>
          <p14:tracePt t="67989" x="8648700" y="1803400"/>
          <p14:tracePt t="68006" x="8737600" y="1790700"/>
          <p14:tracePt t="68024" x="8832850" y="1778000"/>
          <p14:tracePt t="68040" x="8902700" y="1771650"/>
          <p14:tracePt t="68058" x="8959850" y="1765300"/>
          <p14:tracePt t="68073" x="8991600" y="1758950"/>
          <p14:tracePt t="68090" x="9010650" y="1752600"/>
          <p14:tracePt t="68165" x="9004300" y="1758950"/>
          <p14:tracePt t="68192" x="8997950" y="1758950"/>
          <p14:tracePt t="68462" x="8997950" y="1765300"/>
          <p14:tracePt t="68473" x="9004300" y="1765300"/>
          <p14:tracePt t="68490" x="9010650" y="1778000"/>
          <p14:tracePt t="68507" x="9036050" y="1784350"/>
          <p14:tracePt t="68525" x="9105900" y="1797050"/>
          <p14:tracePt t="68543" x="9169400" y="1797050"/>
          <p14:tracePt t="68558" x="9194800" y="1797050"/>
          <p14:tracePt t="68573" x="9258300" y="1797050"/>
          <p14:tracePt t="68590" x="9277350" y="1790700"/>
          <p14:tracePt t="68606" x="9283700" y="1790700"/>
          <p14:tracePt t="68672" x="9290050" y="1790700"/>
          <p14:tracePt t="68679" x="9296400" y="1790700"/>
          <p14:tracePt t="68692" x="9302750" y="1790700"/>
          <p14:tracePt t="68707" x="9328150" y="1784350"/>
          <p14:tracePt t="68723" x="9353550" y="1771650"/>
          <p14:tracePt t="68740" x="9366250" y="1771650"/>
          <p14:tracePt t="68757" x="9378950" y="1765300"/>
          <p14:tracePt t="68776" x="9391650" y="1758950"/>
          <p14:tracePt t="68947" x="9404350" y="1758950"/>
          <p14:tracePt t="68955" x="9410700" y="1758950"/>
          <p14:tracePt t="68974" x="9455150" y="1758950"/>
          <p14:tracePt t="68990" x="9474200" y="1765300"/>
          <p14:tracePt t="69007" x="9480550" y="1765300"/>
          <p14:tracePt t="69066" x="9480550" y="1771650"/>
          <p14:tracePt t="69075" x="9480550" y="1778000"/>
          <p14:tracePt t="69090" x="9480550" y="1784350"/>
          <p14:tracePt t="69107" x="9474200" y="1790700"/>
          <p14:tracePt t="69566" x="9480550" y="1790700"/>
          <p14:tracePt t="69575" x="9486900" y="1790700"/>
          <p14:tracePt t="69591" x="9512300" y="1784350"/>
          <p14:tracePt t="69609" x="9544050" y="1771650"/>
          <p14:tracePt t="69624" x="9569450" y="1758950"/>
          <p14:tracePt t="69643" x="9582150" y="1752600"/>
          <p14:tracePt t="69658" x="9588500" y="1752600"/>
          <p14:tracePt t="69705" x="9601200" y="1752600"/>
          <p14:tracePt t="69711" x="9613900" y="1752600"/>
          <p14:tracePt t="69726" x="9709150" y="1752600"/>
          <p14:tracePt t="69741" x="9759950" y="1752600"/>
          <p14:tracePt t="69758" x="9867900" y="1752600"/>
          <p14:tracePt t="69760" x="9906000" y="1746250"/>
          <p14:tracePt t="69774" x="9931400" y="1746250"/>
          <p14:tracePt t="69775" x="9950450" y="1746250"/>
          <p14:tracePt t="69791" x="9963150" y="1746250"/>
          <p14:tracePt t="69792" x="9969500" y="1746250"/>
          <p14:tracePt t="70043" x="9969500" y="1739900"/>
          <p14:tracePt t="70059" x="9969500" y="1733550"/>
          <p14:tracePt t="70076" x="9963150" y="1727200"/>
          <p14:tracePt t="70091" x="9956800" y="1727200"/>
          <p14:tracePt t="70108" x="9899650" y="1720850"/>
          <p14:tracePt t="70125" x="9804400" y="1727200"/>
          <p14:tracePt t="70141" x="9652000" y="1746250"/>
          <p14:tracePt t="70158" x="9486900" y="1771650"/>
          <p14:tracePt t="70174" x="9315450" y="1790700"/>
          <p14:tracePt t="70193" x="9074150" y="1797050"/>
          <p14:tracePt t="70209" x="9004300" y="1797050"/>
          <p14:tracePt t="70225" x="8509000" y="1765300"/>
          <p14:tracePt t="70241" x="8108950" y="1733550"/>
          <p14:tracePt t="70260" x="7569200" y="1670050"/>
          <p14:tracePt t="70275" x="7042150" y="1600200"/>
          <p14:tracePt t="70292" x="6623050" y="1543050"/>
          <p14:tracePt t="70308" x="6273800" y="1492250"/>
          <p14:tracePt t="70325" x="5994400" y="1473200"/>
          <p14:tracePt t="70342" x="5664200" y="1466850"/>
          <p14:tracePt t="70359" x="5359400" y="1473200"/>
          <p14:tracePt t="70378" x="4622800" y="1517650"/>
          <p14:tracePt t="70392" x="4400550" y="1524000"/>
          <p14:tracePt t="70410" x="3937000" y="1536700"/>
          <p14:tracePt t="70413" x="3778250" y="1536700"/>
          <p14:tracePt t="70425" x="3638550" y="1536700"/>
          <p14:tracePt t="70443" x="3403600" y="1536700"/>
          <p14:tracePt t="70458" x="3302000" y="1549400"/>
          <p14:tracePt t="70459" x="3263900" y="1555750"/>
          <p14:tracePt t="70474" x="3225800" y="1574800"/>
          <p14:tracePt t="70491" x="3105150" y="1663700"/>
          <p14:tracePt t="70508" x="2978150" y="1739900"/>
          <p14:tracePt t="70525" x="2857500" y="1797050"/>
          <p14:tracePt t="70542" x="2717800" y="1847850"/>
          <p14:tracePt t="70559" x="2622550" y="1879600"/>
          <p14:tracePt t="70575" x="2584450" y="1892300"/>
          <p14:tracePt t="70592" x="2578100" y="1905000"/>
          <p14:tracePt t="70608" x="2565400" y="1930400"/>
          <p14:tracePt t="70625" x="2546350" y="1968500"/>
          <p14:tracePt t="70642" x="2495550" y="2012950"/>
          <p14:tracePt t="70658" x="2400300" y="2051050"/>
          <p14:tracePt t="70675" x="2298700" y="2082800"/>
          <p14:tracePt t="70694" x="2120900" y="2108200"/>
          <p14:tracePt t="70709" x="2089150" y="2114550"/>
          <p14:tracePt t="70725" x="2082800" y="2114550"/>
          <p14:tracePt t="70758" x="2076450" y="2114550"/>
          <p14:tracePt t="70775" x="2057400" y="2133600"/>
          <p14:tracePt t="70793" x="1943100" y="2165350"/>
          <p14:tracePt t="70808" x="1885950" y="2178050"/>
          <p14:tracePt t="70825" x="1784350" y="2197100"/>
          <p14:tracePt t="70826" x="1733550" y="2203450"/>
          <p14:tracePt t="70842" x="1689100" y="2209800"/>
          <p14:tracePt t="70858" x="1682750" y="2209800"/>
          <p14:tracePt t="70875" x="1695450" y="2197100"/>
          <p14:tracePt t="70892" x="1752600" y="2178050"/>
          <p14:tracePt t="70908" x="1797050" y="2165350"/>
          <p14:tracePt t="70926" x="1809750" y="2165350"/>
          <p14:tracePt t="71013" x="1816100" y="2165350"/>
          <p14:tracePt t="71022" x="1816100" y="2159000"/>
          <p14:tracePt t="71028" x="1828800" y="2159000"/>
          <p14:tracePt t="71042" x="1847850" y="2159000"/>
          <p14:tracePt t="71059" x="1892300" y="2159000"/>
          <p14:tracePt t="71059" x="1911350" y="2159000"/>
          <p14:tracePt t="71075" x="1930400" y="2159000"/>
          <p14:tracePt t="71092" x="1949450" y="2159000"/>
          <p14:tracePt t="71109" x="1962150" y="2159000"/>
          <p14:tracePt t="71128" x="1987550" y="2159000"/>
          <p14:tracePt t="71142" x="2019300" y="2159000"/>
          <p14:tracePt t="71159" x="2070100" y="2152650"/>
          <p14:tracePt t="71175" x="2114550" y="2152650"/>
          <p14:tracePt t="71193" x="2139950" y="2159000"/>
          <p14:tracePt t="71209" x="2152650" y="2159000"/>
          <p14:tracePt t="71226" x="2159000" y="2165350"/>
          <p14:tracePt t="71242" x="2165350" y="2165350"/>
          <p14:tracePt t="71335" x="2165350" y="2171700"/>
          <p14:tracePt t="71351" x="2165350" y="2178050"/>
          <p14:tracePt t="71375" x="2159000" y="2184400"/>
          <p14:tracePt t="71520" x="2165350" y="2184400"/>
          <p14:tracePt t="71530" x="2178050" y="2184400"/>
          <p14:tracePt t="71543" x="2209800" y="2184400"/>
          <p14:tracePt t="71560" x="2311400" y="2184400"/>
          <p14:tracePt t="71561" x="2381250" y="2184400"/>
          <p14:tracePt t="71576" x="2470150" y="2197100"/>
          <p14:tracePt t="71593" x="2495550" y="2203450"/>
          <p14:tracePt t="71675" x="2501900" y="2203450"/>
          <p14:tracePt t="71682" x="2508250" y="2203450"/>
          <p14:tracePt t="71693" x="2520950" y="2197100"/>
          <p14:tracePt t="71709" x="2559050" y="2184400"/>
          <p14:tracePt t="71727" x="2603500" y="2171700"/>
          <p14:tracePt t="71743" x="2628900" y="2165350"/>
          <p14:tracePt t="71761" x="2654300" y="2165350"/>
          <p14:tracePt t="71778" x="2679700" y="2159000"/>
          <p14:tracePt t="71793" x="2692400" y="2159000"/>
          <p14:tracePt t="71809" x="2705100" y="2159000"/>
          <p14:tracePt t="71826" x="2736850" y="2159000"/>
          <p14:tracePt t="71843" x="2755900" y="2159000"/>
          <p14:tracePt t="71862" x="2774950" y="2159000"/>
          <p14:tracePt t="71876" x="2781300" y="2152650"/>
          <p14:tracePt t="71920" x="2787650" y="2152650"/>
          <p14:tracePt t="71928" x="2794000" y="2152650"/>
          <p14:tracePt t="71943" x="2806700" y="2152650"/>
          <p14:tracePt t="71960" x="2813050" y="2152650"/>
          <p14:tracePt t="72064" x="2819400" y="2152650"/>
          <p14:tracePt t="72101" x="2825750" y="2152650"/>
          <p14:tracePt t="72107" x="2832100" y="2152650"/>
          <p14:tracePt t="72158" x="2838450" y="2152650"/>
          <p14:tracePt t="72165" x="2844800" y="2152650"/>
          <p14:tracePt t="72176" x="2851150" y="2152650"/>
          <p14:tracePt t="72194" x="2870200" y="2152650"/>
          <p14:tracePt t="72210" x="2901950" y="2152650"/>
          <p14:tracePt t="72227" x="2933700" y="2159000"/>
          <p14:tracePt t="72244" x="2959100" y="2159000"/>
          <p14:tracePt t="72260" x="2965450" y="2165350"/>
          <p14:tracePt t="72333" x="2971800" y="2165350"/>
          <p14:tracePt t="72343" x="2984500" y="2165350"/>
          <p14:tracePt t="72360" x="3035300" y="2171700"/>
          <p14:tracePt t="72376" x="3098800" y="2184400"/>
          <p14:tracePt t="72394" x="3155950" y="2190750"/>
          <p14:tracePt t="72409" x="3181350" y="2197100"/>
          <p14:tracePt t="72426" x="3194050" y="2197100"/>
          <p14:tracePt t="72461" x="3206750" y="2197100"/>
          <p14:tracePt t="72477" x="3213100" y="2197100"/>
          <p14:tracePt t="72493" x="3225800" y="2197100"/>
          <p14:tracePt t="72494" x="3232150" y="2197100"/>
          <p14:tracePt t="72510" x="3257550" y="2197100"/>
          <p14:tracePt t="72529" x="3282950" y="2197100"/>
          <p14:tracePt t="72645" x="3289300" y="2197100"/>
          <p14:tracePt t="72652" x="3302000" y="2197100"/>
          <p14:tracePt t="72660" x="3321050" y="2190750"/>
          <p14:tracePt t="72677" x="3359150" y="2178050"/>
          <p14:tracePt t="72693" x="3403600" y="2171700"/>
          <p14:tracePt t="72710" x="3448050" y="2165350"/>
          <p14:tracePt t="72727" x="3492500" y="2159000"/>
          <p14:tracePt t="72745" x="3543300" y="2159000"/>
          <p14:tracePt t="72760" x="3594100" y="2165350"/>
          <p14:tracePt t="72779" x="3638550" y="2184400"/>
          <p14:tracePt t="72797" x="3644900" y="2190750"/>
          <p14:tracePt t="72810" x="3644900" y="2197100"/>
          <p14:tracePt t="72827" x="3644900" y="2203450"/>
          <p14:tracePt t="72843" x="3644900" y="2209800"/>
          <p14:tracePt t="72861" x="3644900" y="2216150"/>
          <p14:tracePt t="72877" x="3644900" y="2222500"/>
          <p14:tracePt t="73024" x="3651250" y="2222500"/>
          <p14:tracePt t="73077" x="3657600" y="2222500"/>
          <p14:tracePt t="73094" x="3663950" y="2222500"/>
          <p14:tracePt t="73111" x="3670300" y="2222500"/>
          <p14:tracePt t="73131" x="3683000" y="2222500"/>
          <p14:tracePt t="73145" x="3695700" y="2222500"/>
          <p14:tracePt t="73161" x="3721100" y="2222500"/>
          <p14:tracePt t="73178" x="3803650" y="2222500"/>
          <p14:tracePt t="73194" x="3848100" y="2222500"/>
          <p14:tracePt t="73211" x="3867150" y="2222500"/>
          <p14:tracePt t="73227" x="3873500" y="2222500"/>
          <p14:tracePt t="73323" x="3879850" y="2222500"/>
          <p14:tracePt t="73328" x="3886200" y="2222500"/>
          <p14:tracePt t="73344" x="3911600" y="2222500"/>
          <p14:tracePt t="73360" x="3956050" y="2222500"/>
          <p14:tracePt t="73379" x="4019550" y="2222500"/>
          <p14:tracePt t="73398" x="4083050" y="2222500"/>
          <p14:tracePt t="73411" x="4140200" y="2216150"/>
          <p14:tracePt t="73428" x="4191000" y="2209800"/>
          <p14:tracePt t="73444" x="4241800" y="2203450"/>
          <p14:tracePt t="73461" x="4286250" y="2197100"/>
          <p14:tracePt t="73477" x="4324350" y="2197100"/>
          <p14:tracePt t="73494" x="4362450" y="2190750"/>
          <p14:tracePt t="73511" x="4394200" y="2184400"/>
          <p14:tracePt t="73528" x="4425950" y="2178050"/>
          <p14:tracePt t="73529" x="4445000" y="2171700"/>
          <p14:tracePt t="73544" x="4451350" y="2171700"/>
          <p14:tracePt t="73545" x="4464050" y="2171700"/>
          <p14:tracePt t="73561" x="4470400" y="2165350"/>
          <p14:tracePt t="73700" x="4470400" y="2159000"/>
          <p14:tracePt t="73716" x="4476750" y="2152650"/>
          <p14:tracePt t="73746" x="4476750" y="2146300"/>
          <p14:tracePt t="73764" x="4476750" y="2139950"/>
          <p14:tracePt t="73795" x="4476750" y="2133600"/>
          <p14:tracePt t="74039" x="4470400" y="2133600"/>
          <p14:tracePt t="74047" x="4464050" y="2133600"/>
          <p14:tracePt t="74061" x="4445000" y="2152650"/>
          <p14:tracePt t="74078" x="4425950" y="2159000"/>
          <p14:tracePt t="74095" x="4419600" y="2171700"/>
          <p14:tracePt t="74111" x="4419600" y="2184400"/>
          <p14:tracePt t="74147" x="4432300" y="2190750"/>
          <p14:tracePt t="74161" x="4483100" y="2197100"/>
          <p14:tracePt t="74178" x="4584700" y="2209800"/>
          <p14:tracePt t="74195" x="4699000" y="2216150"/>
          <p14:tracePt t="74214" x="4933950" y="2216150"/>
          <p14:tracePt t="74229" x="5003800" y="2216150"/>
          <p14:tracePt t="74246" x="5175250" y="2203450"/>
          <p14:tracePt t="74261" x="5200650" y="2197100"/>
          <p14:tracePt t="74281" x="5213350" y="2184400"/>
          <p14:tracePt t="74295" x="5219700" y="2184400"/>
          <p14:tracePt t="74296" x="5219700" y="2178050"/>
          <p14:tracePt t="74311" x="5219700" y="2171700"/>
          <p14:tracePt t="74465" x="5226050" y="2171700"/>
          <p14:tracePt t="74494" x="5232400" y="2171700"/>
          <p14:tracePt t="74501" x="5245100" y="2171700"/>
          <p14:tracePt t="74511" x="5270500" y="2171700"/>
          <p14:tracePt t="74528" x="5359400" y="2178050"/>
          <p14:tracePt t="74545" x="5454650" y="2184400"/>
          <p14:tracePt t="74562" x="5530850" y="2184400"/>
          <p14:tracePt t="74578" x="5588000" y="2184400"/>
          <p14:tracePt t="74595" x="5613400" y="2178050"/>
          <p14:tracePt t="74612" x="5619750" y="2178050"/>
          <p14:tracePt t="74652" x="5613400" y="2178050"/>
          <p14:tracePt t="74662" x="5607050" y="2178050"/>
          <p14:tracePt t="74680" x="5581650" y="2178050"/>
          <p14:tracePt t="74695" x="5575300" y="2178050"/>
          <p14:tracePt t="75079" x="5575300" y="2184400"/>
          <p14:tracePt t="75088" x="5575300" y="2190750"/>
          <p14:tracePt t="75095" x="5575300" y="2197100"/>
          <p14:tracePt t="75112" x="5581650" y="2216150"/>
          <p14:tracePt t="75129" x="5581650" y="2228850"/>
          <p14:tracePt t="75198" x="5588000" y="2228850"/>
          <p14:tracePt t="75206" x="5607050" y="2228850"/>
          <p14:tracePt t="75215" x="5632450" y="2228850"/>
          <p14:tracePt t="75230" x="5721350" y="2235200"/>
          <p14:tracePt t="75245" x="5835650" y="2235200"/>
          <p14:tracePt t="75262" x="5937250" y="2235200"/>
          <p14:tracePt t="75279" x="6026150" y="2228850"/>
          <p14:tracePt t="75296" x="6102350" y="2216150"/>
          <p14:tracePt t="75312" x="6184900" y="2203450"/>
          <p14:tracePt t="75331" x="6286500" y="2184400"/>
          <p14:tracePt t="75346" x="6413500" y="2171700"/>
          <p14:tracePt t="75362" x="6565900" y="2171700"/>
          <p14:tracePt t="75379" x="6673850" y="2171700"/>
          <p14:tracePt t="75396" x="6737350" y="2171700"/>
          <p14:tracePt t="75412" x="6750050" y="2171700"/>
          <p14:tracePt t="75497" x="6756400" y="2171700"/>
          <p14:tracePt t="75504" x="6769100" y="2171700"/>
          <p14:tracePt t="75512" x="6788150" y="2171700"/>
          <p14:tracePt t="75529" x="6851650" y="2178050"/>
          <p14:tracePt t="75546" x="6896100" y="2178050"/>
          <p14:tracePt t="75563" x="6927850" y="2178050"/>
          <p14:tracePt t="75579" x="6940550" y="2178050"/>
          <p14:tracePt t="75596" x="6946900" y="2178050"/>
          <p14:tracePt t="76059" x="6972300" y="2178050"/>
          <p14:tracePt t="76067" x="7010400" y="2178050"/>
          <p14:tracePt t="76080" x="7048500" y="2178050"/>
          <p14:tracePt t="76096" x="7124700" y="2184400"/>
          <p14:tracePt t="76113" x="7169150" y="2184400"/>
          <p14:tracePt t="76131" x="7219950" y="2190750"/>
          <p14:tracePt t="76147" x="7239000" y="2190750"/>
          <p14:tracePt t="76165" x="7334250" y="2190750"/>
          <p14:tracePt t="76180" x="7461250" y="2203450"/>
          <p14:tracePt t="76196" x="7600950" y="2216150"/>
          <p14:tracePt t="76213" x="7696200" y="2222500"/>
          <p14:tracePt t="76230" x="7778750" y="2228850"/>
          <p14:tracePt t="76246" x="7804150" y="2228850"/>
          <p14:tracePt t="76263" x="7816850" y="2228850"/>
          <p14:tracePt t="76448" x="7823200" y="2228850"/>
          <p14:tracePt t="76456" x="7829550" y="2228850"/>
          <p14:tracePt t="76463" x="7848600" y="2228850"/>
          <p14:tracePt t="76480" x="7880350" y="2228850"/>
          <p14:tracePt t="76497" x="7912100" y="2228850"/>
          <p14:tracePt t="76513" x="7962900" y="2228850"/>
          <p14:tracePt t="76530" x="8001000" y="2228850"/>
          <p14:tracePt t="76547" x="8026400" y="2235200"/>
          <p14:tracePt t="76563" x="8051800" y="2235200"/>
          <p14:tracePt t="76580" x="8064500" y="2235200"/>
          <p14:tracePt t="76599" x="8070850" y="2241550"/>
          <p14:tracePt t="76614" x="8077200" y="2241550"/>
          <p14:tracePt t="76647" x="8089900" y="2241550"/>
          <p14:tracePt t="76664" x="8108950" y="2241550"/>
          <p14:tracePt t="76680" x="8121650" y="2241550"/>
          <p14:tracePt t="76697" x="8128000" y="2241550"/>
          <p14:tracePt t="76716" x="8134350" y="2241550"/>
          <p14:tracePt t="76730" x="8147050" y="2235200"/>
          <p14:tracePt t="76748" x="8166100" y="2222500"/>
          <p14:tracePt t="76764" x="8191500" y="2209800"/>
          <p14:tracePt t="76780" x="8229600" y="2197100"/>
          <p14:tracePt t="76797" x="8274050" y="2190750"/>
          <p14:tracePt t="76813" x="8312150" y="2184400"/>
          <p14:tracePt t="76831" x="8337550" y="2184400"/>
          <p14:tracePt t="76848" x="8343900" y="2178050"/>
          <p14:tracePt t="76969" x="8350250" y="2178050"/>
          <p14:tracePt t="77156" x="8343900" y="2178050"/>
          <p14:tracePt t="77238" x="8337550" y="2178050"/>
          <p14:tracePt t="77246" x="8337550" y="2184400"/>
          <p14:tracePt t="77264" x="8331200" y="2190750"/>
          <p14:tracePt t="77281" x="8324850" y="2190750"/>
          <p14:tracePt t="77298" x="8324850" y="2197100"/>
          <p14:tracePt t="77300" x="8324850" y="2203450"/>
          <p14:tracePt t="77314" x="8331200" y="2209800"/>
          <p14:tracePt t="77331" x="8369300" y="2216150"/>
          <p14:tracePt t="77348" x="8483600" y="2228850"/>
          <p14:tracePt t="77350" x="8528050" y="2235200"/>
          <p14:tracePt t="77365" x="8597900" y="2241550"/>
          <p14:tracePt t="77366" x="8636000" y="2241550"/>
          <p14:tracePt t="77381" x="8680450" y="2241550"/>
          <p14:tracePt t="77382" x="8705850" y="2241550"/>
          <p14:tracePt t="77399" x="8750300" y="2235200"/>
          <p14:tracePt t="77414" x="8826500" y="2222500"/>
          <p14:tracePt t="77433" x="8934450" y="2209800"/>
          <p14:tracePt t="77448" x="9124950" y="2209800"/>
          <p14:tracePt t="77464" x="9340850" y="2209800"/>
          <p14:tracePt t="77481" x="9525000" y="2209800"/>
          <p14:tracePt t="77498" x="9721850" y="2197100"/>
          <p14:tracePt t="77514" x="9829800" y="2184400"/>
          <p14:tracePt t="77531" x="9874250" y="2178050"/>
          <p14:tracePt t="77548" x="9893300" y="2178050"/>
          <p14:tracePt t="77659" x="9893300" y="2171700"/>
          <p14:tracePt t="77677" x="9893300" y="2178050"/>
          <p14:tracePt t="77684" x="9893300" y="2184400"/>
          <p14:tracePt t="77700" x="9886950" y="2203450"/>
          <p14:tracePt t="77714" x="9886950" y="2216150"/>
          <p14:tracePt t="77731" x="9867900" y="2266950"/>
          <p14:tracePt t="77747" x="9861550" y="2292350"/>
          <p14:tracePt t="77764" x="9855200" y="2311400"/>
          <p14:tracePt t="77783" x="9848850" y="2330450"/>
          <p14:tracePt t="77798" x="9848850" y="2343150"/>
          <p14:tracePt t="77816" x="9842500" y="2343150"/>
          <p14:tracePt t="77858" x="9842500" y="2349500"/>
          <p14:tracePt t="77873" x="9842500" y="2355850"/>
          <p14:tracePt t="77899" x="9842500" y="2362200"/>
          <p14:tracePt t="78331" x="9874250" y="2349500"/>
          <p14:tracePt t="78348" x="9937750" y="2324100"/>
          <p14:tracePt t="78365" x="10001250" y="2305050"/>
          <p14:tracePt t="78381" x="10058400" y="2292350"/>
          <p14:tracePt t="78404" x="10096500" y="2279650"/>
          <p14:tracePt t="78415" x="10128250" y="2266950"/>
          <p14:tracePt t="78432" x="10153650" y="2254250"/>
          <p14:tracePt t="78448" x="10172700" y="2247900"/>
          <p14:tracePt t="78465" x="10198100" y="2235200"/>
          <p14:tracePt t="78482" x="10229850" y="2216150"/>
          <p14:tracePt t="78498" x="10280650" y="2190750"/>
          <p14:tracePt t="78515" x="10312400" y="2178050"/>
          <p14:tracePt t="78534" x="10337800" y="2165350"/>
          <p14:tracePt t="78551" x="10337800" y="2159000"/>
          <p14:tracePt t="78611" x="10331450" y="2159000"/>
          <p14:tracePt t="78620" x="10325100" y="2159000"/>
          <p14:tracePt t="78632" x="10312400" y="2165350"/>
          <p14:tracePt t="78651" x="10223500" y="2178050"/>
          <p14:tracePt t="78665" x="10179050" y="2184400"/>
          <p14:tracePt t="78682" x="9956800" y="2222500"/>
          <p14:tracePt t="78698" x="9766300" y="2247900"/>
          <p14:tracePt t="78715" x="9645650" y="2260600"/>
          <p14:tracePt t="78732" x="9175750" y="2254250"/>
          <p14:tracePt t="78748" x="8820150" y="2235200"/>
          <p14:tracePt t="78765" x="8413750" y="2197100"/>
          <p14:tracePt t="78782" x="8058150" y="2159000"/>
          <p14:tracePt t="78801" x="7664450" y="2120900"/>
          <p14:tracePt t="78815" x="7334250" y="2089150"/>
          <p14:tracePt t="78832" x="6915150" y="2044700"/>
          <p14:tracePt t="78851" x="6438900" y="1993900"/>
          <p14:tracePt t="78865" x="6038850" y="1943100"/>
          <p14:tracePt t="78884" x="5461000" y="1866900"/>
          <p14:tracePt t="78899" x="5289550" y="1847850"/>
          <p14:tracePt t="78915" x="4832350" y="1809750"/>
          <p14:tracePt t="78932" x="4514850" y="1797050"/>
          <p14:tracePt t="78949" x="4197350" y="1797050"/>
          <p14:tracePt t="78965" x="3905250" y="1790700"/>
          <p14:tracePt t="78982" x="3670300" y="1797050"/>
          <p14:tracePt t="79001" x="3473450" y="1822450"/>
          <p14:tracePt t="79015" x="3308350" y="1866900"/>
          <p14:tracePt t="79032" x="3105150" y="1949450"/>
          <p14:tracePt t="79049" x="2927350" y="2032000"/>
          <p14:tracePt t="79067" x="2730500" y="2146300"/>
          <p14:tracePt t="79082" x="2597150" y="2241550"/>
          <p14:tracePt t="79099" x="2546350" y="2298700"/>
          <p14:tracePt t="79115" x="2527300" y="2343150"/>
          <p14:tracePt t="79133" x="2520950" y="2393950"/>
          <p14:tracePt t="79149" x="2533650" y="2413000"/>
          <p14:tracePt t="79165" x="2552700" y="2444750"/>
          <p14:tracePt t="79182" x="2565400" y="2457450"/>
          <p14:tracePt t="79199" x="2571750" y="2470150"/>
          <p14:tracePt t="79215" x="2578100" y="2476500"/>
          <p14:tracePt t="79368" x="2584450" y="2476500"/>
          <p14:tracePt t="79376" x="2597150" y="2476500"/>
          <p14:tracePt t="79399" x="2622550" y="2470150"/>
          <p14:tracePt t="79416" x="2628900" y="2463800"/>
          <p14:tracePt t="79615" x="2628900" y="2470150"/>
          <p14:tracePt t="79624" x="2628900" y="2476500"/>
          <p14:tracePt t="79640" x="2628900" y="2482850"/>
          <p14:tracePt t="79648" x="2622550" y="2482850"/>
          <p14:tracePt t="79855" x="2628900" y="2482850"/>
          <p14:tracePt t="79864" x="2635250" y="2482850"/>
          <p14:tracePt t="79872" x="2641600" y="2482850"/>
          <p14:tracePt t="79883" x="2654300" y="2482850"/>
          <p14:tracePt t="79900" x="2673350" y="2482850"/>
          <p14:tracePt t="79916" x="2686050" y="2482850"/>
          <p14:tracePt t="79933" x="2698750" y="2482850"/>
          <p14:tracePt t="79950" x="2717800" y="2482850"/>
          <p14:tracePt t="79967" x="2736850" y="2482850"/>
          <p14:tracePt t="79983" x="2743200" y="2482850"/>
          <p14:tracePt t="80000" x="2800350" y="2482850"/>
          <p14:tracePt t="80016" x="2838450" y="2489200"/>
          <p14:tracePt t="80033" x="2882900" y="2495550"/>
          <p14:tracePt t="80050" x="2940050" y="2495550"/>
          <p14:tracePt t="80066" x="3022600" y="2501900"/>
          <p14:tracePt t="80085" x="3067050" y="2508250"/>
          <p14:tracePt t="80087" x="3086100" y="2508250"/>
          <p14:tracePt t="80100" x="3098800" y="2508250"/>
          <p14:tracePt t="80116" x="3117850" y="2514600"/>
          <p14:tracePt t="80211" x="3124200" y="2514600"/>
          <p14:tracePt t="80220" x="3130550" y="2514600"/>
          <p14:tracePt t="80236" x="3136900" y="2514600"/>
          <p14:tracePt t="80250" x="3143250" y="2514600"/>
          <p14:tracePt t="80267" x="3155950" y="2520950"/>
          <p14:tracePt t="80283" x="3162300" y="2520950"/>
          <p14:tracePt t="80300" x="3175000" y="2520950"/>
          <p14:tracePt t="80316" x="3187700" y="2520950"/>
          <p14:tracePt t="80334" x="3200400" y="2520950"/>
          <p14:tracePt t="80350" x="3206750" y="2520950"/>
          <p14:tracePt t="80367" x="3213100" y="2520950"/>
          <p14:tracePt t="80401" x="3219450" y="2520950"/>
          <p14:tracePt t="80416" x="3225800" y="2520950"/>
          <p14:tracePt t="80433" x="3232150" y="2527300"/>
          <p14:tracePt t="80450" x="3238500" y="2527300"/>
          <p14:tracePt t="80466" x="3244850" y="2527300"/>
          <p14:tracePt t="80467" x="3257550" y="2527300"/>
          <p14:tracePt t="80484" x="3263900" y="2520950"/>
          <p14:tracePt t="80485" x="3270250" y="2514600"/>
          <p14:tracePt t="80500" x="3289300" y="2508250"/>
          <p14:tracePt t="80519" x="3302000" y="2501900"/>
          <p14:tracePt t="80533" x="3308350" y="2495550"/>
          <p14:tracePt t="80710" x="3308350" y="2501900"/>
          <p14:tracePt t="80770" x="3314700" y="2501900"/>
          <p14:tracePt t="80779" x="3321050" y="2501900"/>
          <p14:tracePt t="80786" x="3333750" y="2501900"/>
          <p14:tracePt t="80802" x="3352800" y="2495550"/>
          <p14:tracePt t="80817" x="3359150" y="2495550"/>
          <p14:tracePt t="80834" x="3365500" y="2495550"/>
          <p14:tracePt t="81505" x="3365500" y="2489200"/>
          <p14:tracePt t="81511" x="3359150" y="2489200"/>
          <p14:tracePt t="85452" x="3365500" y="2489200"/>
          <p14:tracePt t="85459" x="3384550" y="2501900"/>
          <p14:tracePt t="85471" x="3435350" y="2527300"/>
          <p14:tracePt t="85489" x="3543300" y="2571750"/>
          <p14:tracePt t="85504" x="3632200" y="2616200"/>
          <p14:tracePt t="85520" x="3676650" y="2667000"/>
          <p14:tracePt t="85538" x="3695700" y="2717800"/>
          <p14:tracePt t="85555" x="3740150" y="2794000"/>
          <p14:tracePt t="85570" x="3816350" y="2901950"/>
          <p14:tracePt t="85571" x="3873500" y="2959100"/>
          <p14:tracePt t="85587" x="4006850" y="3054350"/>
          <p14:tracePt t="85604" x="4184650" y="3155950"/>
          <p14:tracePt t="85621" x="4400550" y="3270250"/>
          <p14:tracePt t="85637" x="4565650" y="3378200"/>
          <p14:tracePt t="85655" x="4718050" y="3530600"/>
          <p14:tracePt t="85673" x="4838700" y="3683000"/>
          <p14:tracePt t="85688" x="4978400" y="3835400"/>
          <p14:tracePt t="85704" x="5245100" y="4070350"/>
          <p14:tracePt t="85721" x="5486400" y="4235450"/>
          <p14:tracePt t="85738" x="5740400" y="4362450"/>
          <p14:tracePt t="85755" x="5880100" y="4419600"/>
          <p14:tracePt t="85771" x="5969000" y="4464050"/>
          <p14:tracePt t="85789" x="6000750" y="4483100"/>
          <p14:tracePt t="85805" x="6013450" y="4495800"/>
          <p14:tracePt t="85821" x="6051550" y="4540250"/>
          <p14:tracePt t="85838" x="6210300" y="4679950"/>
          <p14:tracePt t="85856" x="6343650" y="4800600"/>
          <p14:tracePt t="85871" x="6534150" y="4978400"/>
          <p14:tracePt t="85890" x="6673850" y="5118100"/>
          <p14:tracePt t="85905" x="6769100" y="5200650"/>
          <p14:tracePt t="85923" x="6908800" y="5295900"/>
          <p14:tracePt t="85941" x="7150100" y="5435600"/>
          <p14:tracePt t="85955" x="7435850" y="5588000"/>
          <p14:tracePt t="85971" x="7810500" y="5772150"/>
          <p14:tracePt t="85973" x="7975600" y="5861050"/>
          <p14:tracePt t="85989" x="8070850" y="5911850"/>
          <p14:tracePt t="86005" x="8312150" y="6045200"/>
          <p14:tracePt t="86006" x="8394700" y="6089650"/>
          <p14:tracePt t="86021" x="8445500" y="6108700"/>
          <p14:tracePt t="86038" x="8528050" y="6121400"/>
          <p14:tracePt t="86055" x="8648700" y="6096000"/>
          <p14:tracePt t="86071" x="8731250" y="6083300"/>
          <p14:tracePt t="86073" x="8794750" y="6070600"/>
          <p14:tracePt t="86088" x="9010650" y="6070600"/>
          <p14:tracePt t="86105" x="9220200" y="6070600"/>
          <p14:tracePt t="86122" x="9474200" y="6083300"/>
          <p14:tracePt t="86138" x="9677400" y="6089650"/>
          <p14:tracePt t="86155" x="9836150" y="6057900"/>
          <p14:tracePt t="86171" x="9950450" y="6007100"/>
          <p14:tracePt t="86190" x="10058400" y="5918200"/>
          <p14:tracePt t="86205" x="10185400" y="5842000"/>
          <p14:tracePt t="86225" x="10471150" y="5753100"/>
          <p14:tracePt t="86239" x="10547350" y="5734050"/>
          <p14:tracePt t="86255" x="10718800" y="5689600"/>
          <p14:tracePt t="86272" x="10845800" y="5613400"/>
          <p14:tracePt t="86288" x="10928350" y="5454650"/>
          <p14:tracePt t="86305" x="10941050" y="5378450"/>
          <p14:tracePt t="86321" x="10934700" y="5086350"/>
          <p14:tracePt t="86338" x="10922000" y="4921250"/>
          <p14:tracePt t="86355" x="10902950" y="4768850"/>
          <p14:tracePt t="86371" x="10877550" y="4597400"/>
          <p14:tracePt t="86388" x="10839450" y="4483100"/>
          <p14:tracePt t="86404" x="10795000" y="4394200"/>
          <p14:tracePt t="86422" x="10706100" y="4286250"/>
          <p14:tracePt t="86438" x="10604500" y="4197350"/>
          <p14:tracePt t="86457" x="10458450" y="4102100"/>
          <p14:tracePt t="86471" x="10394950" y="4070350"/>
          <p14:tracePt t="86491" x="10267950" y="4019550"/>
          <p14:tracePt t="86505" x="10204450" y="3994150"/>
          <p14:tracePt t="86523" x="10096500" y="3956050"/>
          <p14:tracePt t="86538" x="10020300" y="3937000"/>
          <p14:tracePt t="86555" x="9823450" y="3892550"/>
          <p14:tracePt t="86571" x="9747250" y="3892550"/>
          <p14:tracePt t="86590" x="9696450" y="3892550"/>
          <p14:tracePt t="86605" x="9601200" y="3917950"/>
          <p14:tracePt t="86622" x="9474200" y="3949700"/>
          <p14:tracePt t="86639" x="9334500" y="3987800"/>
          <p14:tracePt t="86654" x="9131300" y="4038600"/>
          <p14:tracePt t="86672" x="8991600" y="4083050"/>
          <p14:tracePt t="86689" x="8883650" y="4140200"/>
          <p14:tracePt t="86705" x="8832850" y="4203700"/>
          <p14:tracePt t="86707" x="8813800" y="4241800"/>
          <p14:tracePt t="86723" x="8763000" y="4337050"/>
          <p14:tracePt t="86739" x="8712200" y="4425950"/>
          <p14:tracePt t="86740" x="8667750" y="4495800"/>
          <p14:tracePt t="86755" x="8591550" y="4610100"/>
          <p14:tracePt t="86772" x="8534400" y="4686300"/>
          <p14:tracePt t="86788" x="8394700" y="4902200"/>
          <p14:tracePt t="86806" x="8356600" y="5003800"/>
          <p14:tracePt t="86824" x="8331200" y="5143500"/>
          <p14:tracePt t="86839" x="8318500" y="5276850"/>
          <p14:tracePt t="86856" x="8305800" y="5429250"/>
          <p14:tracePt t="86872" x="8274050" y="5581650"/>
          <p14:tracePt t="86888" x="8242300" y="5715000"/>
          <p14:tracePt t="86905" x="8223250" y="5829300"/>
          <p14:tracePt t="86922" x="8223250" y="5930900"/>
          <p14:tracePt t="86938" x="8235950" y="6000750"/>
          <p14:tracePt t="86955" x="8255000" y="6057900"/>
          <p14:tracePt t="86972" x="8293100" y="6108700"/>
          <p14:tracePt t="86973" x="8312150" y="6140450"/>
          <p14:tracePt t="86989" x="8331200" y="6165850"/>
          <p14:tracePt t="86990" x="8350250" y="6184900"/>
          <p14:tracePt t="87005" x="8382000" y="6223000"/>
          <p14:tracePt t="87022" x="8432800" y="6267450"/>
          <p14:tracePt t="87039" x="8477250" y="6299200"/>
          <p14:tracePt t="87057" x="8528050" y="6318250"/>
          <p14:tracePt t="87072" x="8572500" y="6337300"/>
          <p14:tracePt t="87090" x="8623300" y="6356350"/>
          <p14:tracePt t="87105" x="8680450" y="6369050"/>
          <p14:tracePt t="87122" x="8737600" y="6369050"/>
          <p14:tracePt t="87139" x="8807450" y="6356350"/>
          <p14:tracePt t="87155" x="8883650" y="6324600"/>
          <p14:tracePt t="87172" x="8953500" y="6286500"/>
          <p14:tracePt t="87189" x="9036050" y="6254750"/>
          <p14:tracePt t="87205" x="9099550" y="6242050"/>
          <p14:tracePt t="87223" x="9163050" y="6223000"/>
          <p14:tracePt t="87239" x="9175750" y="6216650"/>
          <p14:tracePt t="87240" x="9188450" y="6210300"/>
          <p14:tracePt t="87255" x="9201150" y="6197600"/>
          <p14:tracePt t="87273" x="9213850" y="6184900"/>
          <p14:tracePt t="87289" x="9245600" y="6153150"/>
          <p14:tracePt t="87306" x="9302750" y="6121400"/>
          <p14:tracePt t="87322" x="9378950" y="6083300"/>
          <p14:tracePt t="87339" x="9436100" y="6057900"/>
          <p14:tracePt t="87356" x="9480550" y="6038850"/>
          <p14:tracePt t="87372" x="9505950" y="6032500"/>
          <p14:tracePt t="87376" x="9518650" y="6026150"/>
          <p14:tracePt t="87389" x="9531350" y="6026150"/>
          <p14:tracePt t="87406" x="9550400" y="6019800"/>
          <p14:tracePt t="87423" x="9569450" y="6007100"/>
          <p14:tracePt t="87439" x="9594850" y="5994400"/>
          <p14:tracePt t="87458" x="9652000" y="5956300"/>
          <p14:tracePt t="87475" x="9702800" y="5918200"/>
          <p14:tracePt t="87489" x="9728200" y="5892800"/>
          <p14:tracePt t="87506" x="9823450" y="5772150"/>
          <p14:tracePt t="87522" x="9874250" y="5695950"/>
          <p14:tracePt t="87539" x="9918700" y="5619750"/>
          <p14:tracePt t="87556" x="9982200" y="5499100"/>
          <p14:tracePt t="87573" x="10045700" y="5378450"/>
          <p14:tracePt t="87590" x="10109200" y="5207000"/>
          <p14:tracePt t="87606" x="10134600" y="5041900"/>
          <p14:tracePt t="87625" x="10134600" y="4921250"/>
          <p14:tracePt t="87639" x="10134600" y="4813300"/>
          <p14:tracePt t="87656" x="10121900" y="4699000"/>
          <p14:tracePt t="87673" x="10096500" y="4572000"/>
          <p14:tracePt t="87690" x="10090150" y="4552950"/>
          <p14:tracePt t="87706" x="10052050" y="4432300"/>
          <p14:tracePt t="87723" x="10013950" y="4356100"/>
          <p14:tracePt t="87739" x="9956800" y="4279900"/>
          <p14:tracePt t="87756" x="9886950" y="4197350"/>
          <p14:tracePt t="87772" x="9842500" y="4152900"/>
          <p14:tracePt t="87789" x="9785350" y="4095750"/>
          <p14:tracePt t="87806" x="9734550" y="4051300"/>
          <p14:tracePt t="87823" x="9671050" y="4013200"/>
          <p14:tracePt t="87841" x="9594850" y="3987800"/>
          <p14:tracePt t="87856" x="9417050" y="3949700"/>
          <p14:tracePt t="87875" x="9220200" y="3924300"/>
          <p14:tracePt t="87892" x="8890000" y="3892550"/>
          <p14:tracePt t="87907" x="8801100" y="3886200"/>
          <p14:tracePt t="87924" x="8636000" y="3886200"/>
          <p14:tracePt t="87939" x="8597900" y="3898900"/>
          <p14:tracePt t="87956" x="8566150" y="3930650"/>
          <p14:tracePt t="87973" x="8509000" y="3994150"/>
          <p14:tracePt t="87990" x="8470900" y="4044950"/>
          <p14:tracePt t="88007" x="8388350" y="4159250"/>
          <p14:tracePt t="88023" x="8242300" y="4375150"/>
          <p14:tracePt t="88040" x="8178800" y="4514850"/>
          <p14:tracePt t="88057" x="8128000" y="4686300"/>
          <p14:tracePt t="88073" x="8096250" y="4857750"/>
          <p14:tracePt t="88090" x="8077200" y="5041900"/>
          <p14:tracePt t="88106" x="8070850" y="5219700"/>
          <p14:tracePt t="88124" x="8064500" y="5359400"/>
          <p14:tracePt t="88142" x="8077200" y="5549900"/>
          <p14:tracePt t="88157" x="8089900" y="5594350"/>
          <p14:tracePt t="88158" x="8102600" y="5626100"/>
          <p14:tracePt t="88173" x="8121650" y="5664200"/>
          <p14:tracePt t="88189" x="8223250" y="5803900"/>
          <p14:tracePt t="88206" x="8318500" y="5873750"/>
          <p14:tracePt t="88223" x="8439150" y="5937250"/>
          <p14:tracePt t="88240" x="8553450" y="5975350"/>
          <p14:tracePt t="88256" x="8623300" y="5981700"/>
          <p14:tracePt t="88273" x="8680450" y="5981700"/>
          <p14:tracePt t="88290" x="8718550" y="5975350"/>
          <p14:tracePt t="88306" x="8756650" y="5962650"/>
          <p14:tracePt t="88323" x="8769350" y="5956300"/>
          <p14:tracePt t="88340" x="8775700" y="5956300"/>
          <p14:tracePt t="88400" x="8775700" y="5962650"/>
          <p14:tracePt t="88416" x="8775700" y="5969000"/>
          <p14:tracePt t="88426" x="8775700" y="5981700"/>
          <p14:tracePt t="88440" x="8775700" y="6007100"/>
          <p14:tracePt t="88459" x="8775700" y="6026150"/>
          <p14:tracePt t="88474" x="8775700" y="6038850"/>
          <p14:tracePt t="88543" x="8775700" y="6032500"/>
          <p14:tracePt t="88551" x="8775700" y="6026150"/>
          <p14:tracePt t="88558" x="8788400" y="6000750"/>
          <p14:tracePt t="88573" x="8820150" y="5949950"/>
          <p14:tracePt t="88590" x="8909050" y="5861050"/>
          <p14:tracePt t="88607" x="9080500" y="5740400"/>
          <p14:tracePt t="88624" x="9232900" y="5651500"/>
          <p14:tracePt t="88640" x="9359900" y="5568950"/>
          <p14:tracePt t="88656" x="9455150" y="5499100"/>
          <p14:tracePt t="88675" x="9563100" y="5410200"/>
          <p14:tracePt t="88690" x="9639300" y="5308600"/>
          <p14:tracePt t="88707" x="9690100" y="5219700"/>
          <p14:tracePt t="88723" x="9715500" y="5156200"/>
          <p14:tracePt t="88741" x="9734550" y="5105400"/>
          <p14:tracePt t="88757" x="9740900" y="5086350"/>
          <p14:tracePt t="88773" x="9753600" y="5054600"/>
          <p14:tracePt t="88790" x="9772650" y="5022850"/>
          <p14:tracePt t="88807" x="9779000" y="5010150"/>
          <p14:tracePt t="88823" x="9785350" y="5003800"/>
          <p14:tracePt t="88840" x="9791700" y="4997450"/>
          <p14:tracePt t="88945" x="9798050" y="4997450"/>
          <p14:tracePt t="88953" x="9804400" y="4997450"/>
          <p14:tracePt t="88959" x="9810750" y="4997450"/>
          <p14:tracePt t="88973" x="9823450" y="4997450"/>
          <p14:tracePt t="88992" x="9848850" y="5016500"/>
          <p14:tracePt t="89007" x="9861550" y="5022850"/>
          <p14:tracePt t="89009" x="9867900" y="5022850"/>
          <p14:tracePt t="89025" x="9874250" y="5029200"/>
          <p14:tracePt t="89041" x="9880600" y="5029200"/>
          <p14:tracePt t="89119" x="9886950" y="5029200"/>
          <p14:tracePt t="89175" x="9893300" y="5029200"/>
          <p14:tracePt t="89183" x="9906000" y="5022850"/>
          <p14:tracePt t="89191" x="9912350" y="5016500"/>
          <p14:tracePt t="89207" x="9925050" y="5010150"/>
          <p14:tracePt t="89224" x="9937750" y="4997450"/>
          <p14:tracePt t="89241" x="9950450" y="4991100"/>
          <p14:tracePt t="89258" x="9956800" y="4991100"/>
          <p14:tracePt t="89344" x="9950450" y="4991100"/>
          <p14:tracePt t="89354" x="9944100" y="4997450"/>
          <p14:tracePt t="89365" x="9906000" y="5010150"/>
          <p14:tracePt t="89374" x="9867900" y="5029200"/>
          <p14:tracePt t="89391" x="9791700" y="5048250"/>
          <p14:tracePt t="89408" x="9632950" y="5054600"/>
          <p14:tracePt t="89424" x="9442450" y="5035550"/>
          <p14:tracePt t="89441" x="9226550" y="4997450"/>
          <p14:tracePt t="89459" x="9074150" y="4959350"/>
          <p14:tracePt t="89476" x="8934450" y="4914900"/>
          <p14:tracePt t="89493" x="8794750" y="4864100"/>
          <p14:tracePt t="89507" x="8693150" y="4819650"/>
          <p14:tracePt t="89524" x="8629650" y="4800600"/>
          <p14:tracePt t="89541" x="8540750" y="4762500"/>
          <p14:tracePt t="89558" x="8413750" y="4705350"/>
          <p14:tracePt t="89576" x="8045450" y="4521200"/>
          <p14:tracePt t="89591" x="7886700" y="4419600"/>
          <p14:tracePt t="89607" x="7461250" y="4114800"/>
          <p14:tracePt t="89624" x="7175500" y="3860800"/>
          <p14:tracePt t="89641" x="6965950" y="3663950"/>
          <p14:tracePt t="89658" x="6756400" y="3467100"/>
          <p14:tracePt t="89674" x="6527800" y="3276600"/>
          <p14:tracePt t="89691" x="6242050" y="3048000"/>
          <p14:tracePt t="89708" x="6038850" y="2889250"/>
          <p14:tracePt t="89726" x="5873750" y="2736850"/>
          <p14:tracePt t="89742" x="5765800" y="2616200"/>
          <p14:tracePt t="89757" x="5708650" y="2527300"/>
          <p14:tracePt t="89774" x="5683250" y="2451100"/>
          <p14:tracePt t="89791" x="5683250" y="2406650"/>
          <p14:tracePt t="89808" x="5683250" y="2381250"/>
          <p14:tracePt t="89827" x="5683250" y="2374900"/>
          <p14:tracePt t="89847" x="5689600" y="2374900"/>
          <p14:tracePt t="89858" x="5695950" y="2374900"/>
          <p14:tracePt t="89875" x="5797550" y="2413000"/>
          <p14:tracePt t="89880" x="5873750" y="2432050"/>
          <p14:tracePt t="89892" x="5975350" y="2457450"/>
          <p14:tracePt t="89908" x="6261100" y="2520950"/>
          <p14:tracePt t="89909" x="6445250" y="2552700"/>
          <p14:tracePt t="89925" x="6591300" y="2571750"/>
          <p14:tracePt t="89941" x="6997700" y="2609850"/>
          <p14:tracePt t="89942" x="7169150" y="2616200"/>
          <p14:tracePt t="89958" x="7429500" y="2622550"/>
          <p14:tracePt t="89975" x="7499350" y="2622550"/>
          <p14:tracePt t="89991" x="7537450" y="2578100"/>
          <p14:tracePt t="90008" x="7524750" y="2533650"/>
          <p14:tracePt t="90024" x="7518400" y="2508250"/>
          <p14:tracePt t="90042" x="7556500" y="2463800"/>
          <p14:tracePt t="90058" x="7645400" y="2381250"/>
          <p14:tracePt t="90074" x="7791450" y="2260600"/>
          <p14:tracePt t="90091" x="7893050" y="2127250"/>
          <p14:tracePt t="90108" x="7956550" y="1981200"/>
          <p14:tracePt t="90125" x="7981950" y="1835150"/>
          <p14:tracePt t="90129" x="7981950" y="1771650"/>
          <p14:tracePt t="90144" x="7981950" y="1663700"/>
          <p14:tracePt t="90159" x="7975600" y="1612900"/>
          <p14:tracePt t="90175" x="7943850" y="1524000"/>
          <p14:tracePt t="90176" x="7912100" y="1466850"/>
          <p14:tracePt t="90192" x="7899400" y="1447800"/>
          <p14:tracePt t="90208" x="7861300" y="1422400"/>
          <p14:tracePt t="90225" x="7816850" y="1416050"/>
          <p14:tracePt t="90241" x="7708900" y="1397000"/>
          <p14:tracePt t="90258" x="7562850" y="1371600"/>
          <p14:tracePt t="90274" x="7397750" y="1333500"/>
          <p14:tracePt t="90291" x="7251700" y="1308100"/>
          <p14:tracePt t="90308" x="7067550" y="1276350"/>
          <p14:tracePt t="90326" x="6940550" y="1270000"/>
          <p14:tracePt t="90344" x="6838950" y="1263650"/>
          <p14:tracePt t="90358" x="6731000" y="1270000"/>
          <p14:tracePt t="90375" x="6604000" y="1301750"/>
          <p14:tracePt t="90378" x="6534150" y="1320800"/>
          <p14:tracePt t="90391" x="6502400" y="1327150"/>
          <p14:tracePt t="90410" x="6311900" y="1409700"/>
          <p14:tracePt t="90426" x="6286500" y="1422400"/>
          <p14:tracePt t="90442" x="6184900" y="1511300"/>
          <p14:tracePt t="90458" x="6159500" y="1619250"/>
          <p14:tracePt t="90475" x="6172200" y="1714500"/>
          <p14:tracePt t="90492" x="6223000" y="1822450"/>
          <p14:tracePt t="90508" x="6286500" y="1911350"/>
          <p14:tracePt t="90525" x="6343650" y="1981200"/>
          <p14:tracePt t="90542" x="6407150" y="2051050"/>
          <p14:tracePt t="90558" x="6451600" y="2133600"/>
          <p14:tracePt t="90574" x="6464300" y="2171700"/>
          <p14:tracePt t="90592" x="6489700" y="2228850"/>
          <p14:tracePt t="90608" x="6521450" y="2273300"/>
          <p14:tracePt t="90625" x="6553200" y="2305050"/>
          <p14:tracePt t="90644" x="6629400" y="2368550"/>
          <p14:tracePt t="90662" x="6686550" y="2400300"/>
          <p14:tracePt t="90675" x="6711950" y="2406650"/>
          <p14:tracePt t="90692" x="6864350" y="2419350"/>
          <p14:tracePt t="90708" x="7042150" y="2381250"/>
          <p14:tracePt t="90725" x="7258050" y="2311400"/>
          <p14:tracePt t="90741" x="7467600" y="2222500"/>
          <p14:tracePt t="90758" x="7670800" y="2101850"/>
          <p14:tracePt t="90775" x="7816850" y="2000250"/>
          <p14:tracePt t="90794" x="8001000" y="1873250"/>
          <p14:tracePt t="90808" x="8134350" y="1771650"/>
          <p14:tracePt t="90827" x="8229600" y="1682750"/>
          <p14:tracePt t="90842" x="8299450" y="1587500"/>
          <p14:tracePt t="90859" x="8324850" y="1485900"/>
          <p14:tracePt t="90875" x="8324850" y="1384300"/>
          <p14:tracePt t="90892" x="8305800" y="1301750"/>
          <p14:tracePt t="90909" x="8286750" y="1257300"/>
          <p14:tracePt t="90925" x="8274050" y="1225550"/>
          <p14:tracePt t="90944" x="8267700" y="1212850"/>
          <p14:tracePt t="90959" x="8255000" y="1200150"/>
          <p14:tracePt t="90975" x="8229600" y="1174750"/>
          <p14:tracePt t="90993" x="8185150" y="1162050"/>
          <p14:tracePt t="91008" x="8096250" y="1136650"/>
          <p14:tracePt t="91025" x="7950200" y="1111250"/>
          <p14:tracePt t="91042" x="7829550" y="1098550"/>
          <p14:tracePt t="91062" x="7651750" y="1079500"/>
          <p14:tracePt t="91075" x="7588250" y="1079500"/>
          <p14:tracePt t="91092" x="7461250" y="1073150"/>
          <p14:tracePt t="91109" x="7321550" y="1073150"/>
          <p14:tracePt t="91111" x="7289800" y="1073150"/>
          <p14:tracePt t="91126" x="7226300" y="1073150"/>
          <p14:tracePt t="91144" x="7086600" y="1098550"/>
          <p14:tracePt t="91160" x="6959600" y="1130300"/>
          <p14:tracePt t="91176" x="6851650" y="1162050"/>
          <p14:tracePt t="91192" x="6737350" y="1193800"/>
          <p14:tracePt t="91209" x="6610350" y="1225550"/>
          <p14:tracePt t="91226" x="6483350" y="1270000"/>
          <p14:tracePt t="91242" x="6362700" y="1320800"/>
          <p14:tracePt t="91259" x="6267450" y="1371600"/>
          <p14:tracePt t="91275" x="6210300" y="1428750"/>
          <p14:tracePt t="91292" x="6140450" y="1517650"/>
          <p14:tracePt t="91309" x="6108700" y="1593850"/>
          <p14:tracePt t="91326" x="6083300" y="1676400"/>
          <p14:tracePt t="91343" x="6083300" y="1790700"/>
          <p14:tracePt t="91360" x="6096000" y="1873250"/>
          <p14:tracePt t="91360" x="6096000" y="1892300"/>
          <p14:tracePt t="91375" x="6115050" y="1943100"/>
          <p14:tracePt t="91395" x="6134100" y="1981200"/>
          <p14:tracePt t="91409" x="6146800" y="1993900"/>
          <p14:tracePt t="91425" x="6273800" y="2114550"/>
          <p14:tracePt t="91442" x="6400800" y="2190750"/>
          <p14:tracePt t="91459" x="6540500" y="2241550"/>
          <p14:tracePt t="91476" x="6654800" y="2260600"/>
          <p14:tracePt t="91493" x="6807200" y="2273300"/>
          <p14:tracePt t="91510" x="6927850" y="2266950"/>
          <p14:tracePt t="91526" x="7054850" y="2228850"/>
          <p14:tracePt t="91544" x="7162800" y="2171700"/>
          <p14:tracePt t="91559" x="7264400" y="2082800"/>
          <p14:tracePt t="91561" x="7321550" y="2032000"/>
          <p14:tracePt t="91576" x="7372350" y="1974850"/>
          <p14:tracePt t="91594" x="7480300" y="1822450"/>
          <p14:tracePt t="91609" x="7486650" y="1746250"/>
          <p14:tracePt t="91626" x="7448550" y="1663700"/>
          <p14:tracePt t="91643" x="7391400" y="1600200"/>
          <p14:tracePt t="91659" x="7308850" y="1536700"/>
          <p14:tracePt t="91676" x="7232650" y="1485900"/>
          <p14:tracePt t="91693" x="7169150" y="1441450"/>
          <p14:tracePt t="91709" x="7118350" y="1397000"/>
          <p14:tracePt t="91726" x="7048500" y="1358900"/>
          <p14:tracePt t="91744" x="6946900" y="1333500"/>
          <p14:tracePt t="91761" x="6731000" y="1308100"/>
          <p14:tracePt t="91764" x="6642100" y="1308100"/>
          <p14:tracePt t="91776" x="6496050" y="1301750"/>
          <p14:tracePt t="91793" x="6299200" y="1301750"/>
          <p14:tracePt t="91812" x="6038850" y="1308100"/>
          <p14:tracePt t="91826" x="5975350" y="1314450"/>
          <p14:tracePt t="91843" x="5930900" y="1333500"/>
          <p14:tracePt t="91845" x="5924550" y="1346200"/>
          <p14:tracePt t="91861" x="5918200" y="1397000"/>
          <p14:tracePt t="91878" x="5930900" y="1466850"/>
          <p14:tracePt t="91895" x="5962650" y="1543050"/>
          <p14:tracePt t="91910" x="5994400" y="1625600"/>
          <p14:tracePt t="91926" x="6026150" y="1701800"/>
          <p14:tracePt t="91943" x="6089650" y="1816100"/>
          <p14:tracePt t="91961" x="6184900" y="1911350"/>
          <p14:tracePt t="91976" x="6350000" y="2000250"/>
          <p14:tracePt t="91998" x="6616700" y="2044700"/>
          <p14:tracePt t="92011" x="6750050" y="2044700"/>
          <p14:tracePt t="92026" x="6940550" y="2012950"/>
          <p14:tracePt t="92043" x="7162800" y="1936750"/>
          <p14:tracePt t="92062" x="7416800" y="1797050"/>
          <p14:tracePt t="92076" x="7493000" y="1746250"/>
          <p14:tracePt t="92093" x="7607300" y="1631950"/>
          <p14:tracePt t="92094" x="7626350" y="1587500"/>
          <p14:tracePt t="92109" x="7620000" y="1530350"/>
          <p14:tracePt t="92128" x="7562850" y="1473200"/>
          <p14:tracePt t="92143" x="7467600" y="1441450"/>
          <p14:tracePt t="92160" x="7327900" y="1422400"/>
          <p14:tracePt t="92176" x="7200900" y="1416050"/>
          <p14:tracePt t="92195" x="7061200" y="1435100"/>
          <p14:tracePt t="92210" x="6940550" y="1473200"/>
          <p14:tracePt t="92227" x="6813550" y="1543050"/>
          <p14:tracePt t="92245" x="6711950" y="1631950"/>
          <p14:tracePt t="92262" x="6629400" y="1752600"/>
          <p14:tracePt t="92279" x="6623050" y="2051050"/>
          <p14:tracePt t="92295" x="6731000" y="2286000"/>
          <p14:tracePt t="92310" x="6819900" y="2432050"/>
          <p14:tracePt t="92327" x="7156450" y="2876550"/>
          <p14:tracePt t="92344" x="7277100" y="3028950"/>
          <p14:tracePt t="92360" x="7816850" y="3606800"/>
          <p14:tracePt t="92377" x="8204200" y="3956050"/>
          <p14:tracePt t="92395" x="8680450" y="4292600"/>
          <p14:tracePt t="92409" x="9099550" y="4502150"/>
          <p14:tracePt t="92427" x="9410700" y="4641850"/>
          <p14:tracePt t="92443" x="9626600" y="4762500"/>
          <p14:tracePt t="92460" x="9702800" y="4845050"/>
          <p14:tracePt t="92478" x="9721850" y="4902200"/>
          <p14:tracePt t="92480" x="9721850" y="4927600"/>
          <p14:tracePt t="92496" x="9721850" y="4940300"/>
          <p14:tracePt t="92510" x="9721850" y="4965700"/>
          <p14:tracePt t="92527" x="9721850" y="4972050"/>
          <p14:tracePt t="92567" x="9721850" y="4978400"/>
          <p14:tracePt t="92597" x="9721850" y="4991100"/>
          <p14:tracePt t="92627" x="9721850" y="4997450"/>
          <p14:tracePt t="92660" x="9728200" y="4997450"/>
          <p14:tracePt t="92677" x="9759950" y="4972050"/>
          <p14:tracePt t="92694" x="9874250" y="4946650"/>
          <p14:tracePt t="92710" x="9956800" y="4940300"/>
          <p14:tracePt t="92728" x="10013950" y="4940300"/>
          <p14:tracePt t="92745" x="10045700" y="4940300"/>
          <p14:tracePt t="92760" x="10064750" y="4940300"/>
          <p14:tracePt t="92777" x="10090150" y="4933950"/>
          <p14:tracePt t="92794" x="10121900" y="4921250"/>
          <p14:tracePt t="92810" x="10172700" y="4921250"/>
          <p14:tracePt t="92827" x="10248900" y="4921250"/>
          <p14:tracePt t="92843" x="10331450" y="4933950"/>
          <p14:tracePt t="92863" x="10407650" y="4940300"/>
          <p14:tracePt t="92877" x="10445750" y="4946650"/>
          <p14:tracePt t="92894" x="10452100" y="4946650"/>
          <p14:tracePt t="92895" x="10458450" y="4946650"/>
          <p14:tracePt t="92910" x="10464800" y="4946650"/>
          <p14:tracePt t="92927" x="10471150" y="4940300"/>
          <p14:tracePt t="92944" x="10496550" y="4933950"/>
          <p14:tracePt t="92960" x="10528300" y="4927600"/>
          <p14:tracePt t="92977" x="10572750" y="4921250"/>
          <p14:tracePt t="92994" x="10623550" y="4902200"/>
          <p14:tracePt t="93011" x="10668000" y="4870450"/>
          <p14:tracePt t="93028" x="10706100" y="4838700"/>
          <p14:tracePt t="93044" x="10725150" y="4794250"/>
          <p14:tracePt t="93061" x="10731500" y="4762500"/>
          <p14:tracePt t="93077" x="10731500" y="4724400"/>
          <p14:tracePt t="93094" x="10725150" y="4699000"/>
          <p14:tracePt t="93111" x="10706100" y="4667250"/>
          <p14:tracePt t="93127" x="10693400" y="4648200"/>
          <p14:tracePt t="93145" x="10674350" y="4629150"/>
          <p14:tracePt t="93162" x="10648950" y="4616450"/>
          <p14:tracePt t="93177" x="10642600" y="4610100"/>
          <p14:tracePt t="93179" x="10629900" y="4603750"/>
          <p14:tracePt t="93197" x="10585450" y="4584700"/>
          <p14:tracePt t="93211" x="10547350" y="4578350"/>
          <p14:tracePt t="93227" x="10515600" y="4572000"/>
          <p14:tracePt t="93244" x="10477500" y="4559300"/>
          <p14:tracePt t="93261" x="10464800" y="4559300"/>
          <p14:tracePt t="93277" x="10458450" y="4559300"/>
          <p14:tracePt t="93297" x="10439400" y="4559300"/>
          <p14:tracePt t="93310" x="10414000" y="4565650"/>
          <p14:tracePt t="93328" x="10388600" y="4591050"/>
          <p14:tracePt t="93346" x="10356850" y="4616450"/>
          <p14:tracePt t="93361" x="10325100" y="4673600"/>
          <p14:tracePt t="93377" x="10312400" y="4724400"/>
          <p14:tracePt t="93394" x="10312400" y="4768850"/>
          <p14:tracePt t="93395" x="10318750" y="4806950"/>
          <p14:tracePt t="93411" x="10344150" y="4883150"/>
          <p14:tracePt t="93427" x="10350500" y="4902200"/>
          <p14:tracePt t="93444" x="10375900" y="4953000"/>
          <p14:tracePt t="93461" x="10401300" y="4972050"/>
          <p14:tracePt t="93478" x="10433050" y="4984750"/>
          <p14:tracePt t="93494" x="10496550" y="4984750"/>
          <p14:tracePt t="93511" x="10547350" y="4959350"/>
          <p14:tracePt t="93528" x="10579100" y="4933950"/>
          <p14:tracePt t="93544" x="10604500" y="4883150"/>
          <p14:tracePt t="93562" x="10610850" y="4838700"/>
          <p14:tracePt t="93578" x="10610850" y="4787900"/>
          <p14:tracePt t="93595" x="10598150" y="4718050"/>
          <p14:tracePt t="93596" x="10585450" y="4673600"/>
          <p14:tracePt t="93611" x="10579100" y="4648200"/>
          <p14:tracePt t="93628" x="10541000" y="4572000"/>
          <p14:tracePt t="93645" x="10496550" y="4502150"/>
          <p14:tracePt t="93661" x="10490200" y="4489450"/>
          <p14:tracePt t="93678" x="10464800" y="4470400"/>
          <p14:tracePt t="93694" x="10426700" y="4470400"/>
          <p14:tracePt t="93711" x="10394950" y="4533900"/>
          <p14:tracePt t="93728" x="10369550" y="4667250"/>
          <p14:tracePt t="93745" x="10363200" y="4756150"/>
          <p14:tracePt t="93761" x="10369550" y="4819650"/>
          <p14:tracePt t="93777" x="10388600" y="4864100"/>
          <p14:tracePt t="93795" x="10414000" y="4889500"/>
          <p14:tracePt t="93811" x="10458450" y="4889500"/>
          <p14:tracePt t="93829" x="10534650" y="4851400"/>
          <p14:tracePt t="93846" x="10553700" y="4813300"/>
          <p14:tracePt t="93862" x="10553700" y="4787900"/>
          <p14:tracePt t="93878" x="10560050" y="4730750"/>
          <p14:tracePt t="93896" x="10553700" y="4718050"/>
          <p14:tracePt t="93912" x="10547350" y="4705350"/>
          <p14:tracePt t="93928" x="10502900" y="4686300"/>
          <p14:tracePt t="93945" x="10464800" y="4679950"/>
          <p14:tracePt t="93961" x="10401300" y="4673600"/>
          <p14:tracePt t="93978" x="10344150" y="4660900"/>
          <p14:tracePt t="93998" x="10274300" y="4629150"/>
          <p14:tracePt t="94011" x="10191750" y="4552950"/>
          <p14:tracePt t="94028" x="10096500" y="4464050"/>
          <p14:tracePt t="94045" x="10007600" y="4375150"/>
          <p14:tracePt t="94061" x="9931400" y="4311650"/>
          <p14:tracePt t="94079" x="9886950" y="4273550"/>
          <p14:tracePt t="94080" x="9867900" y="4254500"/>
          <p14:tracePt t="94096" x="9855200" y="4248150"/>
          <p14:tracePt t="94097" x="9842500" y="4229100"/>
          <p14:tracePt t="94111" x="9804400" y="4184650"/>
          <p14:tracePt t="94128" x="9766300" y="4140200"/>
          <p14:tracePt t="94144" x="9728200" y="4108450"/>
          <p14:tracePt t="94161" x="9702800" y="4083050"/>
          <p14:tracePt t="94178" x="9658350" y="4038600"/>
          <p14:tracePt t="94194" x="9652000" y="4025900"/>
          <p14:tracePt t="94212" x="9645650" y="4019550"/>
          <p14:tracePt t="94228" x="9639300" y="4019550"/>
          <p14:tracePt t="94245" x="9632950" y="4013200"/>
          <p14:tracePt t="94262" x="9626600" y="4000500"/>
          <p14:tracePt t="94279" x="9607550" y="3975100"/>
          <p14:tracePt t="94298" x="9512300" y="3886200"/>
          <p14:tracePt t="94311" x="9499600" y="3873500"/>
          <p14:tracePt t="94328" x="9499600" y="3860800"/>
          <p14:tracePt t="94329" x="9499600" y="3854450"/>
          <p14:tracePt t="94345" x="9505950" y="3848100"/>
          <p14:tracePt t="94362" x="9537700" y="3841750"/>
          <p14:tracePt t="94378" x="9575800" y="3829050"/>
          <p14:tracePt t="94429" x="9556750" y="3829050"/>
          <p14:tracePt t="94445" x="9531350" y="3829050"/>
          <p14:tracePt t="94461" x="9499600" y="3829050"/>
          <p14:tracePt t="94478" x="9467850" y="3835400"/>
          <p14:tracePt t="94495" x="9442450" y="3848100"/>
          <p14:tracePt t="94513" x="9436100" y="3860800"/>
          <p14:tracePt t="94531" x="9436100" y="3873500"/>
          <p14:tracePt t="94545" x="9436100" y="3879850"/>
          <p14:tracePt t="94578" x="9436100" y="3886200"/>
          <p14:tracePt t="94793" x="9448800" y="3886200"/>
          <p14:tracePt t="94800" x="9455150" y="3892550"/>
          <p14:tracePt t="94812" x="9467850" y="3892550"/>
          <p14:tracePt t="94830" x="9480550" y="3905250"/>
          <p14:tracePt t="94845" x="9486900" y="3917950"/>
          <p14:tracePt t="94862" x="9474200" y="3956050"/>
          <p14:tracePt t="94878" x="9442450" y="4000500"/>
          <p14:tracePt t="94895" x="9423400" y="4032250"/>
          <p14:tracePt t="94912" x="9417050" y="4057650"/>
          <p14:tracePt t="94930" x="9410700" y="4070350"/>
          <p14:tracePt t="95033" x="9404350" y="4064000"/>
          <p14:tracePt t="95041" x="9398000" y="4051300"/>
          <p14:tracePt t="95049" x="9391650" y="4038600"/>
          <p14:tracePt t="95062" x="9391650" y="4032250"/>
          <p14:tracePt t="95095" x="9391650" y="4025900"/>
          <p14:tracePt t="95129" x="9385300" y="4025900"/>
          <p14:tracePt t="95146" x="9378950" y="4025900"/>
          <p14:tracePt t="95163" x="9340850" y="4019550"/>
          <p14:tracePt t="95179" x="9315450" y="4025900"/>
          <p14:tracePt t="95196" x="9258300" y="4057650"/>
          <p14:tracePt t="95212" x="9232900" y="4089400"/>
          <p14:tracePt t="95229" x="9194800" y="4140200"/>
          <p14:tracePt t="95245" x="9156700" y="4191000"/>
          <p14:tracePt t="95262" x="9124950" y="4229100"/>
          <p14:tracePt t="95279" x="9099550" y="4254500"/>
          <p14:tracePt t="95296" x="9080500" y="4267200"/>
          <p14:tracePt t="95312" x="9055100" y="4273550"/>
          <p14:tracePt t="95330" x="8972550" y="4279900"/>
          <p14:tracePt t="95346" x="8839200" y="4273550"/>
          <p14:tracePt t="95365" x="8629650" y="4248150"/>
          <p14:tracePt t="95379" x="8388350" y="4210050"/>
          <p14:tracePt t="95396" x="8064500" y="4140200"/>
          <p14:tracePt t="95397" x="7956550" y="4114800"/>
          <p14:tracePt t="95413" x="7778750" y="4070350"/>
          <p14:tracePt t="95429" x="7391400" y="3968750"/>
          <p14:tracePt t="95446" x="6800850" y="3790950"/>
          <p14:tracePt t="95463" x="6426200" y="3683000"/>
          <p14:tracePt t="95479" x="6064250" y="3587750"/>
          <p14:tracePt t="95496" x="5759450" y="3511550"/>
          <p14:tracePt t="95513" x="5518150" y="3454400"/>
          <p14:tracePt t="95530" x="5378450" y="3429000"/>
          <p14:tracePt t="95546" x="5226050" y="3416300"/>
          <p14:tracePt t="95563" x="5099050" y="3416300"/>
          <p14:tracePt t="95579" x="4953000" y="3409950"/>
          <p14:tracePt t="95596" x="4800600" y="3403600"/>
          <p14:tracePt t="95613" x="4654550" y="3384550"/>
          <p14:tracePt t="95629" x="4565650" y="3371850"/>
          <p14:tracePt t="95645" x="4527550" y="3352800"/>
          <p14:tracePt t="95663" x="4521200" y="3346450"/>
          <p14:tracePt t="95679" x="4514850" y="3314700"/>
          <p14:tracePt t="95696" x="4521200" y="3257550"/>
          <p14:tracePt t="95714" x="4533900" y="3219450"/>
          <p14:tracePt t="95732" x="4546600" y="3175000"/>
          <p14:tracePt t="95746" x="4572000" y="3130550"/>
          <p14:tracePt t="95764" x="4591050" y="3098800"/>
          <p14:tracePt t="95779" x="4603750" y="3054350"/>
          <p14:tracePt t="95796" x="4603750" y="3028950"/>
          <p14:tracePt t="95813" x="4610100" y="3003550"/>
          <p14:tracePt t="95832" x="4603750" y="2965450"/>
          <p14:tracePt t="95847" x="4597400" y="2952750"/>
          <p14:tracePt t="95863" x="4584700" y="2921000"/>
          <p14:tracePt t="95880" x="4565650" y="2895600"/>
          <p14:tracePt t="95896" x="4546600" y="2863850"/>
          <p14:tracePt t="95914" x="4521200" y="2844800"/>
          <p14:tracePt t="95929" x="4489450" y="2832100"/>
          <p14:tracePt t="95946" x="4451350" y="2813050"/>
          <p14:tracePt t="95963" x="4438650" y="2806700"/>
          <p14:tracePt t="95979" x="4425950" y="2794000"/>
          <p14:tracePt t="96013" x="4425950" y="2787650"/>
          <p14:tracePt t="96030" x="4425950" y="2774950"/>
          <p14:tracePt t="96046" x="4425950" y="2762250"/>
          <p14:tracePt t="96063" x="4425950" y="2755900"/>
          <p14:tracePt t="96316" x="4445000" y="2749550"/>
          <p14:tracePt t="96326" x="4495800" y="2730500"/>
          <p14:tracePt t="96339" x="4679950" y="2673350"/>
          <p14:tracePt t="96348" x="4762500" y="2647950"/>
          <p14:tracePt t="96363" x="4838700" y="2622550"/>
          <p14:tracePt t="96380" x="4908550" y="2565400"/>
          <p14:tracePt t="96400" x="4940300" y="2527300"/>
          <p14:tracePt t="96413" x="4953000" y="2508250"/>
          <p14:tracePt t="96430" x="4972050" y="2457450"/>
          <p14:tracePt t="96446" x="4978400" y="2432050"/>
          <p14:tracePt t="96465" x="4978400" y="2413000"/>
          <p14:tracePt t="96480" x="4984750" y="2393950"/>
          <p14:tracePt t="96497" x="4984750" y="2381250"/>
          <p14:tracePt t="96547" x="4978400" y="2374900"/>
          <p14:tracePt t="96564" x="4978400" y="2368550"/>
          <p14:tracePt t="96580" x="4972050" y="2362200"/>
          <p14:tracePt t="96613" x="4965700" y="2355850"/>
          <p14:tracePt t="96630" x="4965700" y="2343150"/>
          <p14:tracePt t="96647" x="4965700" y="2336800"/>
          <p14:tracePt t="96664" x="4965700" y="2324100"/>
          <p14:tracePt t="96680" x="4959350" y="2324100"/>
          <p14:tracePt t="96697" x="4959350" y="2317750"/>
          <p14:tracePt t="96714" x="4953000" y="2311400"/>
          <p14:tracePt t="96730" x="4946650" y="2311400"/>
          <p14:tracePt t="96747" x="4946650" y="2298700"/>
          <p14:tracePt t="96764" x="4940300" y="2292350"/>
          <p14:tracePt t="96780" x="4940300" y="2279650"/>
          <p14:tracePt t="96797" x="4940300" y="2254250"/>
          <p14:tracePt t="96814" x="4940300" y="2241550"/>
          <p14:tracePt t="96830" x="4940300" y="2235200"/>
          <p14:tracePt t="96847" x="4933950" y="2235200"/>
          <p14:tracePt t="96866" x="4921250" y="2228850"/>
          <p14:tracePt t="101273" x="4908550" y="2235200"/>
          <p14:tracePt t="101281" x="4902200" y="2241550"/>
          <p14:tracePt t="101287" x="4889500" y="2247900"/>
          <p14:tracePt t="101301" x="4876800" y="2254250"/>
          <p14:tracePt t="101317" x="4832350" y="2286000"/>
          <p14:tracePt t="101334" x="4724400" y="2330450"/>
          <p14:tracePt t="101353" x="4451350" y="2406650"/>
          <p14:tracePt t="101367" x="4330700" y="2438400"/>
          <p14:tracePt t="101371" x="4197350" y="2470150"/>
          <p14:tracePt t="101386" x="3911600" y="2527300"/>
          <p14:tracePt t="101401" x="3676650" y="2546350"/>
          <p14:tracePt t="101418" x="3594100" y="2552700"/>
          <p14:tracePt t="101434" x="3441700" y="2540000"/>
          <p14:tracePt t="101451" x="3365500" y="2533650"/>
          <p14:tracePt t="101467" x="3251200" y="2533650"/>
          <p14:tracePt t="101486" x="3079750" y="2527300"/>
          <p14:tracePt t="101501" x="2851150" y="2527300"/>
          <p14:tracePt t="101519" x="2667000" y="2527300"/>
          <p14:tracePt t="101537" x="2495550" y="2527300"/>
          <p14:tracePt t="101551" x="2362200" y="2520950"/>
          <p14:tracePt t="101569" x="2305050" y="2520950"/>
          <p14:tracePt t="101584" x="2298700" y="2520950"/>
          <p14:tracePt t="101601" x="2266950" y="2540000"/>
          <p14:tracePt t="101617" x="2228850" y="2565400"/>
          <p14:tracePt t="101634" x="2165350" y="2584450"/>
          <p14:tracePt t="101652" x="2082800" y="2590800"/>
          <p14:tracePt t="101670" x="2025650" y="2597150"/>
          <p14:tracePt t="101685" x="2006600" y="2603500"/>
          <p14:tracePt t="101735" x="1993900" y="2616200"/>
          <p14:tracePt t="101751" x="1943100" y="2641600"/>
          <p14:tracePt t="101768" x="1822450" y="2673350"/>
          <p14:tracePt t="101785" x="1606550" y="2705100"/>
          <p14:tracePt t="101801" x="1397000" y="2730500"/>
          <p14:tracePt t="101819" x="1168400" y="2774950"/>
          <p14:tracePt t="101835" x="1155700" y="2781300"/>
          <p14:tracePt t="101851" x="1149350" y="2800350"/>
          <p14:tracePt t="101868" x="1168400" y="2813050"/>
          <p14:tracePt t="101884" x="1206500" y="2813050"/>
          <p14:tracePt t="101901" x="1212850" y="2813050"/>
          <p14:tracePt t="101951" x="1212850" y="2825750"/>
          <p14:tracePt t="101968" x="1212850" y="2838450"/>
          <p14:tracePt t="101985" x="1219200" y="2851150"/>
          <p14:tracePt t="102002" x="1225550" y="2857500"/>
          <p14:tracePt t="102018" x="1231900" y="2857500"/>
          <p14:tracePt t="102035" x="1238250" y="2857500"/>
          <p14:tracePt t="102052" x="1244600" y="2857500"/>
          <p14:tracePt t="102068" x="1250950" y="2857500"/>
          <p14:tracePt t="102085" x="1263650" y="2857500"/>
          <p14:tracePt t="102102" x="1276350" y="2857500"/>
          <p14:tracePt t="102118" x="1301750" y="2863850"/>
          <p14:tracePt t="102135" x="1320800" y="2863850"/>
          <p14:tracePt t="102151" x="1346200" y="2863850"/>
          <p14:tracePt t="102169" x="1371600" y="2863850"/>
          <p14:tracePt t="102185" x="1397000" y="2863850"/>
          <p14:tracePt t="102201" x="1416050" y="2863850"/>
          <p14:tracePt t="102218" x="1460500" y="2870200"/>
          <p14:tracePt t="102235" x="1492250" y="2882900"/>
          <p14:tracePt t="102251" x="1511300" y="2895600"/>
          <p14:tracePt t="102268" x="1536700" y="2908300"/>
          <p14:tracePt t="102285" x="1549400" y="2914650"/>
          <p14:tracePt t="102301" x="1555750" y="2921000"/>
          <p14:tracePt t="102335" x="1568450" y="2921000"/>
          <p14:tracePt t="102353" x="1574800" y="2921000"/>
          <p14:tracePt t="102368" x="1581150" y="2914650"/>
          <p14:tracePt t="102388" x="1600200" y="2914650"/>
          <p14:tracePt t="102458" x="1600200" y="2908300"/>
          <p14:tracePt t="102546" x="1600200" y="2901950"/>
          <p14:tracePt t="102553" x="1606550" y="2901950"/>
          <p14:tracePt t="102568" x="1606550" y="2889250"/>
          <p14:tracePt t="102585" x="1606550" y="2882900"/>
          <p14:tracePt t="102602" x="1612900" y="2863850"/>
          <p14:tracePt t="102618" x="1612900" y="2851150"/>
          <p14:tracePt t="102636" x="1619250" y="2844800"/>
          <p14:tracePt t="102652" x="1625600" y="2838450"/>
          <p14:tracePt t="102670" x="1625600" y="2832100"/>
          <p14:tracePt t="103623" x="1625600" y="2825750"/>
          <p14:tracePt t="103636" x="1625600" y="2819400"/>
          <p14:tracePt t="103949" x="1625600" y="2825750"/>
          <p14:tracePt t="103958" x="1619250" y="2825750"/>
          <p14:tracePt t="103969" x="1619250" y="2838450"/>
          <p14:tracePt t="104020" x="1619250" y="2844800"/>
          <p14:tracePt t="104125" x="1612900" y="2851150"/>
          <p14:tracePt t="104136" x="1612900" y="2857500"/>
          <p14:tracePt t="104156" x="1606550" y="2876550"/>
          <p14:tracePt t="104169" x="1606550" y="2882900"/>
          <p14:tracePt t="104188" x="1600200" y="2882900"/>
          <p14:tracePt t="104302" x="1606550" y="2882900"/>
          <p14:tracePt t="104310" x="1612900" y="2882900"/>
          <p14:tracePt t="104320" x="1612900" y="2876550"/>
          <p14:tracePt t="104336" x="1631950" y="2876550"/>
          <p14:tracePt t="104353" x="1638300" y="2876550"/>
          <p14:tracePt t="104423" x="1638300" y="2870200"/>
          <p14:tracePt t="104430" x="1644650" y="2870200"/>
          <p14:tracePt t="104454" x="1670050" y="2851150"/>
          <p14:tracePt t="104470" x="1714500" y="2838450"/>
          <p14:tracePt t="104486" x="1790700" y="2819400"/>
          <p14:tracePt t="104503" x="1892300" y="2813050"/>
          <p14:tracePt t="104520" x="1981200" y="2813050"/>
          <p14:tracePt t="104537" x="2076450" y="2825750"/>
          <p14:tracePt t="104554" x="2139950" y="2832100"/>
          <p14:tracePt t="104570" x="2203450" y="2844800"/>
          <p14:tracePt t="104587" x="2298700" y="2863850"/>
          <p14:tracePt t="104604" x="2400300" y="2882900"/>
          <p14:tracePt t="104620" x="2514600" y="2901950"/>
          <p14:tracePt t="104637" x="2641600" y="2908300"/>
          <p14:tracePt t="104653" x="2724150" y="2908300"/>
          <p14:tracePt t="104673" x="2882900" y="2908300"/>
          <p14:tracePt t="104688" x="2908300" y="2901950"/>
          <p14:tracePt t="104703" x="2971800" y="2901950"/>
          <p14:tracePt t="104720" x="3016250" y="2901950"/>
          <p14:tracePt t="104737" x="3028950" y="2901950"/>
          <p14:tracePt t="104755" x="3035300" y="2901950"/>
          <p14:tracePt t="104804" x="3035300" y="2908300"/>
          <p14:tracePt t="104822" x="3035300" y="2914650"/>
          <p14:tracePt t="104837" x="3035300" y="2921000"/>
          <p14:tracePt t="104854" x="3041650" y="2933700"/>
          <p14:tracePt t="104870" x="3041650" y="2946400"/>
          <p14:tracePt t="104887" x="3041650" y="2959100"/>
          <p14:tracePt t="104904" x="3041650" y="2978150"/>
          <p14:tracePt t="104921" x="3028950" y="2990850"/>
          <p14:tracePt t="104938" x="3022600" y="2997200"/>
          <p14:tracePt t="104954" x="3016250" y="3003550"/>
          <p14:tracePt t="104970" x="3009900" y="3003550"/>
          <p14:tracePt t="104987" x="3003550" y="3009900"/>
          <p14:tracePt t="105003" x="2997200" y="3009900"/>
          <p14:tracePt t="105037" x="2990850" y="3009900"/>
          <p14:tracePt t="105054" x="2990850" y="3016250"/>
          <p14:tracePt t="105071" x="2984500" y="3016250"/>
          <p14:tracePt t="105131" x="2984500" y="3009900"/>
          <p14:tracePt t="105139" x="2997200" y="3003550"/>
          <p14:tracePt t="105156" x="3035300" y="2990850"/>
          <p14:tracePt t="105171" x="3073400" y="2990850"/>
          <p14:tracePt t="105187" x="3200400" y="2984500"/>
          <p14:tracePt t="105206" x="3327400" y="2990850"/>
          <p14:tracePt t="105220" x="3524250" y="3016250"/>
          <p14:tracePt t="105237" x="3695700" y="3028950"/>
          <p14:tracePt t="105254" x="3873500" y="3035300"/>
          <p14:tracePt t="105272" x="4184650" y="3067050"/>
          <p14:tracePt t="105288" x="4591050" y="3124200"/>
          <p14:tracePt t="105304" x="5162550" y="3213100"/>
          <p14:tracePt t="105321" x="5689600" y="3282950"/>
          <p14:tracePt t="105339" x="6172200" y="3333750"/>
          <p14:tracePt t="105355" x="6286500" y="3333750"/>
          <p14:tracePt t="105371" x="6343650" y="3314700"/>
          <p14:tracePt t="105390" x="6350000" y="3289300"/>
          <p14:tracePt t="105407" x="6343650" y="3270250"/>
          <p14:tracePt t="105422" x="6330950" y="3270250"/>
          <p14:tracePt t="105439" x="6318250" y="3270250"/>
          <p14:tracePt t="105454" x="6311900" y="3270250"/>
          <p14:tracePt t="105487" x="6318250" y="3263900"/>
          <p14:tracePt t="105504" x="6318250" y="3257550"/>
          <p14:tracePt t="105521" x="6318250" y="3251200"/>
          <p14:tracePt t="105537" x="6311900" y="3206750"/>
          <p14:tracePt t="105554" x="6305550" y="3155950"/>
          <p14:tracePt t="105571" x="6305550" y="3130550"/>
          <p14:tracePt t="105587" x="6305550" y="3105150"/>
          <p14:tracePt t="105604" x="6305550" y="3086100"/>
          <p14:tracePt t="105622" x="6305550" y="3079750"/>
          <p14:tracePt t="105638" x="6305550" y="3067050"/>
          <p14:tracePt t="105671" x="6305550" y="3060700"/>
          <p14:tracePt t="105800" x="6286500" y="3060700"/>
          <p14:tracePt t="105807" x="6273800" y="3060700"/>
          <p14:tracePt t="105822" x="6235700" y="3067050"/>
          <p14:tracePt t="105838" x="6153150" y="3073400"/>
          <p14:tracePt t="105839" x="6102350" y="3079750"/>
          <p14:tracePt t="105854" x="6032500" y="3079750"/>
          <p14:tracePt t="105871" x="5854700" y="3073400"/>
          <p14:tracePt t="105872" x="5746750" y="3060700"/>
          <p14:tracePt t="105888" x="5518150" y="3022600"/>
          <p14:tracePt t="105905" x="5270500" y="2978150"/>
          <p14:tracePt t="105922" x="5022850" y="2940050"/>
          <p14:tracePt t="105939" x="4724400" y="2901950"/>
          <p14:tracePt t="105954" x="4387850" y="2851150"/>
          <p14:tracePt t="105971" x="4044950" y="2806700"/>
          <p14:tracePt t="105987" x="3721100" y="2762250"/>
          <p14:tracePt t="106005" x="3486150" y="2736850"/>
          <p14:tracePt t="106021" x="3346450" y="2717800"/>
          <p14:tracePt t="106038" x="3282950" y="2717800"/>
          <p14:tracePt t="106055" x="3257550" y="2717800"/>
          <p14:tracePt t="106073" x="3257550" y="2724150"/>
          <p14:tracePt t="106089" x="3251200" y="2743200"/>
          <p14:tracePt t="106106" x="3244850" y="2749550"/>
          <p14:tracePt t="106107" x="3244850" y="2768600"/>
          <p14:tracePt t="106122" x="3225800" y="2800350"/>
          <p14:tracePt t="106138" x="3213100" y="2825750"/>
          <p14:tracePt t="106154" x="3200400" y="2851150"/>
          <p14:tracePt t="106171" x="3187700" y="2863850"/>
          <p14:tracePt t="106190" x="3181350" y="2876550"/>
          <p14:tracePt t="106205" x="3175000" y="2895600"/>
          <p14:tracePt t="106222" x="3175000" y="2901950"/>
          <p14:tracePt t="106238" x="3168650" y="2901950"/>
          <p14:tracePt t="106254" x="3168650" y="2908300"/>
          <p14:tracePt t="106398" x="3175000" y="2908300"/>
          <p14:tracePt t="106412" x="3181350" y="2908300"/>
          <p14:tracePt t="106438" x="3187700" y="2901950"/>
          <p14:tracePt t="106455" x="3200400" y="2889250"/>
          <p14:tracePt t="106473" x="3206750" y="2882900"/>
          <p14:tracePt t="106489" x="3219450" y="2876550"/>
          <p14:tracePt t="106508" x="3244850" y="2851150"/>
          <p14:tracePt t="106522" x="3251200" y="2844800"/>
          <p14:tracePt t="106538" x="3257550" y="2838450"/>
          <p14:tracePt t="106555" x="3270250" y="2832100"/>
          <p14:tracePt t="106571" x="3276600" y="2819400"/>
          <p14:tracePt t="106590" x="3289300" y="2813050"/>
          <p14:tracePt t="106721" x="3302000" y="2813050"/>
          <p14:tracePt t="106729" x="3308350" y="2813050"/>
          <p14:tracePt t="106738" x="3340100" y="2819400"/>
          <p14:tracePt t="106755" x="3429000" y="2838450"/>
          <p14:tracePt t="106773" x="3619500" y="2851150"/>
          <p14:tracePt t="106790" x="3721100" y="2857500"/>
          <p14:tracePt t="106805" x="3759200" y="2857500"/>
          <p14:tracePt t="106824" x="3829050" y="2857500"/>
          <p14:tracePt t="106839" x="3835400" y="2857500"/>
          <p14:tracePt t="106889" x="3848100" y="2857500"/>
          <p14:tracePt t="106905" x="3886200" y="2851150"/>
          <p14:tracePt t="106922" x="3937000" y="2851150"/>
          <p14:tracePt t="106939" x="4000500" y="2851150"/>
          <p14:tracePt t="106955" x="4057650" y="2851150"/>
          <p14:tracePt t="106972" x="4089400" y="2844800"/>
          <p14:tracePt t="106990" x="4108450" y="2838450"/>
          <p14:tracePt t="107007" x="4152900" y="2832100"/>
          <p14:tracePt t="107023" x="4171950" y="2832100"/>
          <p14:tracePt t="107040" x="4235450" y="2825750"/>
          <p14:tracePt t="107055" x="4279900" y="2825750"/>
          <p14:tracePt t="107072" x="4343400" y="2825750"/>
          <p14:tracePt t="107090" x="4394200" y="2819400"/>
          <p14:tracePt t="107105" x="4425950" y="2819400"/>
          <p14:tracePt t="107106" x="4445000" y="2813050"/>
          <p14:tracePt t="107124" x="4502150" y="2806700"/>
          <p14:tracePt t="107139" x="4559300" y="2794000"/>
          <p14:tracePt t="107156" x="4610100" y="2787650"/>
          <p14:tracePt t="107172" x="4648200" y="2781300"/>
          <p14:tracePt t="107189" x="4673600" y="2774950"/>
          <p14:tracePt t="107206" x="4692650" y="2774950"/>
          <p14:tracePt t="107373" x="4699000" y="2774950"/>
          <p14:tracePt t="107389" x="4705350" y="2781300"/>
          <p14:tracePt t="107406" x="4711700" y="2781300"/>
          <p14:tracePt t="107423" x="4737100" y="2781300"/>
          <p14:tracePt t="107439" x="4781550" y="2781300"/>
          <p14:tracePt t="107456" x="4806950" y="2781300"/>
          <p14:tracePt t="107476" x="4819650" y="2781300"/>
          <p14:tracePt t="107658" x="4838700" y="2781300"/>
          <p14:tracePt t="107673" x="4921250" y="2787650"/>
          <p14:tracePt t="107689" x="5041900" y="2806700"/>
          <p14:tracePt t="107706" x="5181600" y="2825750"/>
          <p14:tracePt t="107723" x="5283200" y="2832100"/>
          <p14:tracePt t="107741" x="5372100" y="2832100"/>
          <p14:tracePt t="107756" x="5384800" y="2832100"/>
          <p14:tracePt t="107773" x="5410200" y="2832100"/>
          <p14:tracePt t="107774" x="5416550" y="2832100"/>
          <p14:tracePt t="107791" x="5422900" y="2832100"/>
          <p14:tracePt t="107806" x="5429250" y="2832100"/>
          <p14:tracePt t="107823" x="5435600" y="2825750"/>
          <p14:tracePt t="107936" x="5441950" y="2825750"/>
          <p14:tracePt t="107944" x="5448300" y="2825750"/>
          <p14:tracePt t="107973" x="5454650" y="2819400"/>
          <p14:tracePt t="107990" x="5461000" y="2819400"/>
          <p14:tracePt t="108006" x="5467350" y="2819400"/>
          <p14:tracePt t="108023" x="5473700" y="2819400"/>
          <p14:tracePt t="108235" x="5486400" y="2806700"/>
          <p14:tracePt t="108245" x="5492750" y="2800350"/>
          <p14:tracePt t="108256" x="5499100" y="2794000"/>
          <p14:tracePt t="108274" x="5511800" y="2762250"/>
          <p14:tracePt t="108290" x="5518150" y="2749550"/>
          <p14:tracePt t="108307" x="5524500" y="2736850"/>
          <p14:tracePt t="108341" x="5524500" y="2730500"/>
          <p14:tracePt t="108421" x="5518150" y="2730500"/>
          <p14:tracePt t="108427" x="5511800" y="2730500"/>
          <p14:tracePt t="108441" x="5505450" y="2730500"/>
          <p14:tracePt t="108459" x="5480050" y="2743200"/>
          <p14:tracePt t="108473" x="5473700" y="2743200"/>
          <p14:tracePt t="108475" x="5467350" y="2743200"/>
          <p14:tracePt t="108507" x="5467350" y="2749550"/>
          <p14:tracePt t="108575" x="5435600" y="2755900"/>
          <p14:tracePt t="108586" x="5416550" y="2762250"/>
          <p14:tracePt t="108592" x="5372100" y="2768600"/>
          <p14:tracePt t="108607" x="5295900" y="2774950"/>
          <p14:tracePt t="108624" x="5111750" y="2800350"/>
          <p14:tracePt t="108625" x="5022850" y="2806700"/>
          <p14:tracePt t="108640" x="4806950" y="2819400"/>
          <p14:tracePt t="108657" x="4565650" y="2806700"/>
          <p14:tracePt t="108673" x="4368800" y="2774950"/>
          <p14:tracePt t="108690" x="4197350" y="2743200"/>
          <p14:tracePt t="108707" x="4133850" y="2711450"/>
          <p14:tracePt t="108724" x="4127500" y="2705100"/>
          <p14:tracePt t="108742" x="4121150" y="2705100"/>
          <p14:tracePt t="109536" x="4102100" y="2705100"/>
          <p14:tracePt t="109543" x="4083050" y="2711450"/>
          <p14:tracePt t="109558" x="4038600" y="2717800"/>
          <p14:tracePt t="109577" x="3898900" y="2743200"/>
          <p14:tracePt t="109591" x="3854450" y="2749550"/>
          <p14:tracePt t="109607" x="3752850" y="2749550"/>
          <p14:tracePt t="109625" x="3721100" y="2749550"/>
          <p14:tracePt t="109641" x="3683000" y="2743200"/>
          <p14:tracePt t="109658" x="3657600" y="2730500"/>
          <p14:tracePt t="109674" x="3613150" y="2724150"/>
          <p14:tracePt t="109691" x="3543300" y="2711450"/>
          <p14:tracePt t="109707" x="3467100" y="2705100"/>
          <p14:tracePt t="109725" x="3435350" y="2705100"/>
          <p14:tracePt t="109741" x="3429000" y="2711450"/>
          <p14:tracePt t="109758" x="3429000" y="2717800"/>
          <p14:tracePt t="109774" x="3435350" y="2717800"/>
          <p14:tracePt t="109791" x="3467100" y="2717800"/>
          <p14:tracePt t="109807" x="3517900" y="2717800"/>
          <p14:tracePt t="109824" x="3587750" y="2705100"/>
          <p14:tracePt t="109841" x="3689350" y="2692400"/>
          <p14:tracePt t="109857" x="3822700" y="2692400"/>
          <p14:tracePt t="109875" x="3975100" y="2692400"/>
          <p14:tracePt t="109891" x="4089400" y="2692400"/>
          <p14:tracePt t="109908" x="4165600" y="2698750"/>
          <p14:tracePt t="109924" x="4210050" y="2705100"/>
          <p14:tracePt t="109941" x="4222750" y="2705100"/>
          <p14:tracePt t="109960" x="4229100" y="2705100"/>
          <p14:tracePt t="109975" x="4229100" y="2711450"/>
          <p14:tracePt t="110025" x="4241800" y="2711450"/>
          <p14:tracePt t="110042" x="4260850" y="2711450"/>
          <p14:tracePt t="110060" x="4298950" y="2711450"/>
          <p14:tracePt t="110074" x="4318000" y="2711450"/>
          <p14:tracePt t="110091" x="4324350" y="2711450"/>
          <p14:tracePt t="110510" x="4330700" y="2711450"/>
          <p14:tracePt t="110517" x="4337050" y="2711450"/>
          <p14:tracePt t="110542" x="4381500" y="2724150"/>
          <p14:tracePt t="110558" x="4413250" y="2724150"/>
          <p14:tracePt t="110575" x="4445000" y="2724150"/>
          <p14:tracePt t="110592" x="4464050" y="2724150"/>
          <p14:tracePt t="110609" x="4483100" y="2724150"/>
          <p14:tracePt t="110625" x="4508500" y="2724150"/>
          <p14:tracePt t="110644" x="4552950" y="2724150"/>
          <p14:tracePt t="110658" x="4616450" y="2724150"/>
          <p14:tracePt t="110675" x="4705350" y="2724150"/>
          <p14:tracePt t="110692" x="4800600" y="2724150"/>
          <p14:tracePt t="110709" x="4864100" y="2730500"/>
          <p14:tracePt t="110726" x="4908550" y="2730500"/>
          <p14:tracePt t="110742" x="4921250" y="2730500"/>
          <p14:tracePt t="110891" x="4921250" y="2717800"/>
          <p14:tracePt t="110898" x="4921250" y="2711450"/>
          <p14:tracePt t="111195" x="4927600" y="2711450"/>
          <p14:tracePt t="111209" x="5016500" y="2711450"/>
          <p14:tracePt t="111226" x="5168900" y="2730500"/>
          <p14:tracePt t="111242" x="5321300" y="2755900"/>
          <p14:tracePt t="111259" x="5454650" y="2768600"/>
          <p14:tracePt t="111275" x="5537200" y="2774950"/>
          <p14:tracePt t="111293" x="5600700" y="2774950"/>
          <p14:tracePt t="111309" x="5645150" y="2774950"/>
          <p14:tracePt t="111326" x="5676900" y="2768600"/>
          <p14:tracePt t="111343" x="5683250" y="2768600"/>
          <p14:tracePt t="111361" x="5689600" y="2762250"/>
          <p14:tracePt t="111425" x="5695950" y="2762250"/>
          <p14:tracePt t="111441" x="5702300" y="2762250"/>
          <p14:tracePt t="111456" x="5708650" y="2762250"/>
          <p14:tracePt t="111480" x="5715000" y="2762250"/>
          <p14:tracePt t="111530" x="5721350" y="2762250"/>
          <p14:tracePt t="111546" x="5727700" y="2762250"/>
          <p14:tracePt t="111559" x="5740400" y="2762250"/>
          <p14:tracePt t="111577" x="5803900" y="2774950"/>
          <p14:tracePt t="111594" x="5918200" y="2781300"/>
          <p14:tracePt t="111609" x="5943600" y="2781300"/>
          <p14:tracePt t="111626" x="5956300" y="2787650"/>
          <p14:tracePt t="112059" x="5969000" y="2787650"/>
          <p14:tracePt t="112076" x="5981700" y="2787650"/>
          <p14:tracePt t="112094" x="5988050" y="2787650"/>
          <p14:tracePt t="112174" x="5994400" y="2787650"/>
          <p14:tracePt t="112192" x="5994400" y="2781300"/>
          <p14:tracePt t="112211" x="6019800" y="2774950"/>
          <p14:tracePt t="112214" x="6032500" y="2768600"/>
          <p14:tracePt t="112227" x="6051550" y="2768600"/>
          <p14:tracePt t="112245" x="6076950" y="2755900"/>
          <p14:tracePt t="112260" x="6083300" y="2755900"/>
          <p14:tracePt t="112279" x="6108700" y="2749550"/>
          <p14:tracePt t="112293" x="6115050" y="2743200"/>
          <p14:tracePt t="112295" x="6121400" y="2743200"/>
          <p14:tracePt t="112310" x="6134100" y="2743200"/>
          <p14:tracePt t="112326" x="6153150" y="2736850"/>
          <p14:tracePt t="112343" x="6203950" y="2736850"/>
          <p14:tracePt t="112360" x="6311900" y="2730500"/>
          <p14:tracePt t="112377" x="6521450" y="2730500"/>
          <p14:tracePt t="112395" x="6807200" y="2730500"/>
          <p14:tracePt t="112410" x="7156450" y="2768600"/>
          <p14:tracePt t="112427" x="7410450" y="2806700"/>
          <p14:tracePt t="112443" x="7556500" y="2825750"/>
          <p14:tracePt t="112462" x="7600950" y="2825750"/>
          <p14:tracePt t="112477" x="7607300" y="2832100"/>
          <p14:tracePt t="112494" x="7613650" y="2838450"/>
          <p14:tracePt t="112527" x="7613650" y="2844800"/>
          <p14:tracePt t="112545" x="7639050" y="2863850"/>
          <p14:tracePt t="112547" x="7658100" y="2863850"/>
          <p14:tracePt t="112564" x="7677150" y="2870200"/>
          <p14:tracePt t="112577" x="7734300" y="2876550"/>
          <p14:tracePt t="112593" x="7778750" y="2882900"/>
          <p14:tracePt t="112610" x="7797800" y="2882900"/>
          <p14:tracePt t="112652" x="7797800" y="2889250"/>
          <p14:tracePt t="112681" x="7804150" y="2889250"/>
          <p14:tracePt t="112694" x="7810500" y="2889250"/>
          <p14:tracePt t="112710" x="7854950" y="2895600"/>
          <p14:tracePt t="112727" x="7880350" y="2895600"/>
          <p14:tracePt t="112744" x="7893050" y="2895600"/>
          <p14:tracePt t="112952" x="7886700" y="2895600"/>
          <p14:tracePt t="112961" x="7880350" y="2895600"/>
          <p14:tracePt t="112977" x="7874000" y="2895600"/>
          <p14:tracePt t="113067" x="7867650" y="2895600"/>
          <p14:tracePt t="113081" x="7861300" y="2895600"/>
          <p14:tracePt t="113096" x="7848600" y="2895600"/>
          <p14:tracePt t="113110" x="7842250" y="2895600"/>
          <p14:tracePt t="113127" x="7810500" y="2908300"/>
          <p14:tracePt t="113145" x="7785100" y="2914650"/>
          <p14:tracePt t="113160" x="7778750" y="2921000"/>
          <p14:tracePt t="113468" x="7785100" y="2921000"/>
          <p14:tracePt t="113479" x="7785100" y="2914650"/>
          <p14:tracePt t="113497" x="7791450" y="2914650"/>
          <p14:tracePt t="113514" x="7797800" y="2908300"/>
          <p14:tracePt t="113516" x="7804150" y="2901950"/>
          <p14:tracePt t="113527" x="7810500" y="2901950"/>
          <p14:tracePt t="113544" x="7823200" y="2895600"/>
          <p14:tracePt t="113563" x="7829550" y="2895600"/>
          <p14:tracePt t="114028" x="7848600" y="2895600"/>
          <p14:tracePt t="114035" x="7880350" y="2895600"/>
          <p14:tracePt t="114044" x="7943850" y="2889250"/>
          <p14:tracePt t="114062" x="8115300" y="2889250"/>
          <p14:tracePt t="114081" x="8299450" y="2889250"/>
          <p14:tracePt t="114095" x="8496300" y="2882900"/>
          <p14:tracePt t="114111" x="8693150" y="2876550"/>
          <p14:tracePt t="114128" x="8947150" y="2844800"/>
          <p14:tracePt t="114145" x="9194800" y="2819400"/>
          <p14:tracePt t="114148" x="9271000" y="2813050"/>
          <p14:tracePt t="114164" x="9461500" y="2781300"/>
          <p14:tracePt t="114181" x="9550400" y="2749550"/>
          <p14:tracePt t="114195" x="9563100" y="2736850"/>
          <p14:tracePt t="114211" x="9582150" y="2717800"/>
          <p14:tracePt t="114213" x="9582150" y="2705100"/>
          <p14:tracePt t="114228" x="9588500" y="2698750"/>
          <p14:tracePt t="114245" x="9588500" y="2692400"/>
          <p14:tracePt t="114335" x="9588500" y="2698750"/>
          <p14:tracePt t="114345" x="9588500" y="2705100"/>
          <p14:tracePt t="114362" x="9588500" y="2724150"/>
          <p14:tracePt t="114378" x="9601200" y="2755900"/>
          <p14:tracePt t="114395" x="9620250" y="2774950"/>
          <p14:tracePt t="114412" x="9645650" y="2787650"/>
          <p14:tracePt t="114430" x="9671050" y="2800350"/>
          <p14:tracePt t="114445" x="9677400" y="2800350"/>
          <p14:tracePt t="114486" x="9683750" y="2800350"/>
          <p14:tracePt t="114496" x="9683750" y="2806700"/>
          <p14:tracePt t="114513" x="9683750" y="2819400"/>
          <p14:tracePt t="114528" x="9683750" y="2832100"/>
          <p14:tracePt t="114545" x="9683750" y="2844800"/>
          <p14:tracePt t="114564" x="9683750" y="2851150"/>
          <p14:tracePt t="114637" x="9683750" y="2844800"/>
          <p14:tracePt t="114645" x="9683750" y="2838450"/>
          <p14:tracePt t="114662" x="9702800" y="2819400"/>
          <p14:tracePt t="114679" x="9709150" y="2813050"/>
          <p14:tracePt t="114695" x="9715500" y="2800350"/>
          <p14:tracePt t="114745" x="9734550" y="2800350"/>
          <p14:tracePt t="114762" x="9855200" y="2800350"/>
          <p14:tracePt t="114782" x="10013950" y="2800350"/>
          <p14:tracePt t="114796" x="10172700" y="2800350"/>
          <p14:tracePt t="114814" x="10318750" y="2800350"/>
          <p14:tracePt t="114829" x="10401300" y="2794000"/>
          <p14:tracePt t="114845" x="10433050" y="2787650"/>
          <p14:tracePt t="114862" x="10433050" y="2781300"/>
          <p14:tracePt t="115010" x="10426700" y="2787650"/>
          <p14:tracePt t="115029" x="10426700" y="2794000"/>
          <p14:tracePt t="115045" x="10420350" y="2794000"/>
          <p14:tracePt t="115268" x="10426700" y="2800350"/>
          <p14:tracePt t="115280" x="10439400" y="2800350"/>
          <p14:tracePt t="115296" x="10477500" y="2800350"/>
          <p14:tracePt t="115312" x="10579100" y="2806700"/>
          <p14:tracePt t="115329" x="10674350" y="2813050"/>
          <p14:tracePt t="115346" x="10756900" y="2813050"/>
          <p14:tracePt t="115365" x="10833100" y="2813050"/>
          <p14:tracePt t="115379" x="10845800" y="2813050"/>
          <p14:tracePt t="115396" x="10858500" y="2806700"/>
          <p14:tracePt t="115413" x="10864850" y="2806700"/>
          <p14:tracePt t="115429" x="10883900" y="2800350"/>
          <p14:tracePt t="115446" x="10909300" y="2794000"/>
          <p14:tracePt t="115462" x="10928350" y="2787650"/>
          <p14:tracePt t="115479" x="10941050" y="2774950"/>
          <p14:tracePt t="115496" x="10947400" y="2774950"/>
          <p14:tracePt t="115648" x="10941050" y="2774950"/>
          <p14:tracePt t="115664" x="10934700" y="2774950"/>
          <p14:tracePt t="115679" x="10922000" y="2774950"/>
          <p14:tracePt t="115696" x="10896600" y="2774950"/>
          <p14:tracePt t="115713" x="10871200" y="2781300"/>
          <p14:tracePt t="115729" x="10795000" y="2781300"/>
          <p14:tracePt t="115746" x="10725150" y="2781300"/>
          <p14:tracePt t="115763" x="10623550" y="2781300"/>
          <p14:tracePt t="115779" x="10509250" y="2774950"/>
          <p14:tracePt t="115796" x="10394950" y="2774950"/>
          <p14:tracePt t="115816" x="10166350" y="2768600"/>
          <p14:tracePt t="115830" x="10007600" y="2762250"/>
          <p14:tracePt t="115847" x="9677400" y="2724150"/>
          <p14:tracePt t="115863" x="9315450" y="2686050"/>
          <p14:tracePt t="115864" x="9105900" y="2654300"/>
          <p14:tracePt t="115879" x="8883650" y="2628900"/>
          <p14:tracePt t="115896" x="8305800" y="2559050"/>
          <p14:tracePt t="115913" x="7842250" y="2508250"/>
          <p14:tracePt t="115929" x="7416800" y="2463800"/>
          <p14:tracePt t="115946" x="7004050" y="2425700"/>
          <p14:tracePt t="115963" x="6648450" y="2393950"/>
          <p14:tracePt t="115980" x="6242050" y="2349500"/>
          <p14:tracePt t="115996" x="5861050" y="2317750"/>
          <p14:tracePt t="116013" x="5416550" y="2273300"/>
          <p14:tracePt t="116032" x="5010150" y="2235200"/>
          <p14:tracePt t="116034" x="4762500" y="2209800"/>
          <p14:tracePt t="116046" x="4584700" y="2197100"/>
          <p14:tracePt t="116064" x="4298950" y="2178050"/>
          <p14:tracePt t="116080" x="3994150" y="2159000"/>
          <p14:tracePt t="116081" x="3892550" y="2159000"/>
          <p14:tracePt t="116097" x="3740150" y="2159000"/>
          <p14:tracePt t="116113" x="3448050" y="2171700"/>
          <p14:tracePt t="116129" x="3028950" y="2216150"/>
          <p14:tracePt t="116146" x="2692400" y="2266950"/>
          <p14:tracePt t="116163" x="2520950" y="2298700"/>
          <p14:tracePt t="116180" x="2470150" y="2330450"/>
          <p14:tracePt t="116198" x="2463800" y="2349500"/>
          <p14:tracePt t="116213" x="2470150" y="2393950"/>
          <p14:tracePt t="116231" x="2508250" y="2444750"/>
          <p14:tracePt t="116247" x="2546350" y="2501900"/>
          <p14:tracePt t="116263" x="2565400" y="2565400"/>
          <p14:tracePt t="116281" x="2571750" y="2654300"/>
          <p14:tracePt t="116297" x="2571750" y="2679700"/>
          <p14:tracePt t="116314" x="2565400" y="2717800"/>
          <p14:tracePt t="116330" x="2552700" y="2768600"/>
          <p14:tracePt t="116348" x="2552700" y="2800350"/>
          <p14:tracePt t="116363" x="2552700" y="2813050"/>
          <p14:tracePt t="116382" x="2565400" y="2863850"/>
          <p14:tracePt t="116397" x="2565400" y="2921000"/>
          <p14:tracePt t="116413" x="2527300" y="2984500"/>
          <p14:tracePt t="116430" x="2501900" y="3041650"/>
          <p14:tracePt t="116446" x="2476500" y="3079750"/>
          <p14:tracePt t="116465" x="2457450" y="3098800"/>
          <p14:tracePt t="116480" x="2444750" y="3111500"/>
          <p14:tracePt t="116497" x="2432050" y="3111500"/>
          <p14:tracePt t="116516" x="2374900" y="3136900"/>
          <p14:tracePt t="116533" x="2279650" y="3162300"/>
          <p14:tracePt t="116548" x="2171700" y="3181350"/>
          <p14:tracePt t="116564" x="2108200" y="3194050"/>
          <p14:tracePt t="116580" x="2019300" y="3206750"/>
          <p14:tracePt t="116597" x="2012950" y="3206750"/>
          <p14:tracePt t="116630" x="2019300" y="3206750"/>
          <p14:tracePt t="116647" x="2044700" y="3206750"/>
          <p14:tracePt t="116664" x="2076450" y="3206750"/>
          <p14:tracePt t="116680" x="2114550" y="3206750"/>
          <p14:tracePt t="116697" x="2139950" y="3206750"/>
          <p14:tracePt t="116714" x="2184400" y="3206750"/>
          <p14:tracePt t="116730" x="2260600" y="3206750"/>
          <p14:tracePt t="116747" x="2349500" y="3200400"/>
          <p14:tracePt t="116763" x="2476500" y="3194050"/>
          <p14:tracePt t="116781" x="2578100" y="3187700"/>
          <p14:tracePt t="116797" x="2667000" y="3181350"/>
          <p14:tracePt t="116813" x="2698750" y="3181350"/>
          <p14:tracePt t="116980" x="2705100" y="3175000"/>
          <p14:tracePt t="116996" x="2711450" y="3175000"/>
          <p14:tracePt t="117004" x="2711450" y="3168650"/>
          <p14:tracePt t="117014" x="2717800" y="3168650"/>
          <p14:tracePt t="117031" x="2730500" y="3162300"/>
          <p14:tracePt t="117047" x="2749550" y="3155950"/>
          <p14:tracePt t="117064" x="2774950" y="3143250"/>
          <p14:tracePt t="117083" x="2825750" y="3124200"/>
          <p14:tracePt t="117097" x="2908300" y="3105150"/>
          <p14:tracePt t="117115" x="3003550" y="3111500"/>
          <p14:tracePt t="117116" x="3067050" y="3124200"/>
          <p14:tracePt t="117131" x="3130550" y="3136900"/>
          <p14:tracePt t="117147" x="3232150" y="3149600"/>
          <p14:tracePt t="117167" x="3270250" y="3155950"/>
          <p14:tracePt t="117261" x="3276600" y="3155950"/>
          <p14:tracePt t="117270" x="3282950" y="3155950"/>
          <p14:tracePt t="117282" x="3295650" y="3155950"/>
          <p14:tracePt t="117298" x="3321050" y="3155950"/>
          <p14:tracePt t="117314" x="3352800" y="3149600"/>
          <p14:tracePt t="117333" x="3371850" y="3149600"/>
          <p14:tracePt t="117334" x="3384550" y="3143250"/>
          <p14:tracePt t="117348" x="3390900" y="3143250"/>
          <p14:tracePt t="117367" x="3403600" y="3136900"/>
          <p14:tracePt t="117381" x="3403600" y="3130550"/>
          <p14:tracePt t="117382" x="3409950" y="3130550"/>
          <p14:tracePt t="117397" x="3416300" y="3124200"/>
          <p14:tracePt t="117416" x="3422650" y="3105150"/>
          <p14:tracePt t="117432" x="3422650" y="3092450"/>
          <p14:tracePt t="117448" x="3422650" y="3086100"/>
          <p14:tracePt t="117466" x="3416300" y="3060700"/>
          <p14:tracePt t="117481" x="3403600" y="3035300"/>
          <p14:tracePt t="117497" x="3397250" y="3016250"/>
          <p14:tracePt t="117514" x="3384550" y="2997200"/>
          <p14:tracePt t="117532" x="3378200" y="2984500"/>
          <p14:tracePt t="117548" x="3371850" y="2965450"/>
          <p14:tracePt t="117565" x="3365500" y="2952750"/>
          <p14:tracePt t="117581" x="3359150" y="2940050"/>
          <p14:tracePt t="117598" x="3352800" y="2927350"/>
          <p14:tracePt t="117616" x="3352800" y="2914650"/>
          <p14:tracePt t="117633" x="3346450" y="2914650"/>
          <p14:tracePt t="117698" x="3340100" y="2914650"/>
          <p14:tracePt t="117707" x="3333750" y="2921000"/>
          <p14:tracePt t="117714" x="3327400" y="2927350"/>
          <p14:tracePt t="117732" x="3302000" y="2946400"/>
          <p14:tracePt t="117748" x="3276600" y="2965450"/>
          <p14:tracePt t="117765" x="3257550" y="2978150"/>
          <p14:tracePt t="117781" x="3244850" y="2984500"/>
          <p14:tracePt t="117936" x="3251200" y="2984500"/>
          <p14:tracePt t="117950" x="3263900" y="2984500"/>
          <p14:tracePt t="117966" x="3282950" y="2984500"/>
          <p14:tracePt t="117981" x="3314700" y="2984500"/>
          <p14:tracePt t="117999" x="3454400" y="3016250"/>
          <p14:tracePt t="118016" x="3575050" y="3035300"/>
          <p14:tracePt t="118031" x="3721100" y="3048000"/>
          <p14:tracePt t="118033" x="3771900" y="3054350"/>
          <p14:tracePt t="118048" x="3911600" y="3060700"/>
          <p14:tracePt t="118065" x="4019550" y="3067050"/>
          <p14:tracePt t="118082" x="4095750" y="3073400"/>
          <p14:tracePt t="118098" x="4133850" y="3073400"/>
          <p14:tracePt t="118114" x="4152900" y="3073400"/>
          <p14:tracePt t="118131" x="4159250" y="3073400"/>
          <p14:tracePt t="118148" x="4165600" y="3073400"/>
          <p14:tracePt t="118165" x="4184650" y="3079750"/>
          <p14:tracePt t="118181" x="4248150" y="3086100"/>
          <p14:tracePt t="118183" x="4298950" y="3098800"/>
          <p14:tracePt t="118199" x="4337050" y="3105150"/>
          <p14:tracePt t="118200" x="4413250" y="3117850"/>
          <p14:tracePt t="118216" x="4470400" y="3124200"/>
          <p14:tracePt t="118217" x="4559300" y="3130550"/>
          <p14:tracePt t="118231" x="4622800" y="3130550"/>
          <p14:tracePt t="118233" x="4692650" y="3130550"/>
          <p14:tracePt t="118248" x="4851400" y="3117850"/>
          <p14:tracePt t="118265" x="4953000" y="3092450"/>
          <p14:tracePt t="118282" x="5035550" y="3060700"/>
          <p14:tracePt t="118299" x="5099050" y="3022600"/>
          <p14:tracePt t="118315" x="5137150" y="2997200"/>
          <p14:tracePt t="118332" x="5168900" y="2959100"/>
          <p14:tracePt t="118348" x="5175250" y="2927350"/>
          <p14:tracePt t="118365" x="5168900" y="2901950"/>
          <p14:tracePt t="118382" x="5143500" y="2870200"/>
          <p14:tracePt t="118401" x="5099050" y="2832100"/>
          <p14:tracePt t="118415" x="5035550" y="2781300"/>
          <p14:tracePt t="118434" x="4991100" y="2749550"/>
          <p14:tracePt t="118448" x="4972050" y="2736850"/>
          <p14:tracePt t="118466" x="4921250" y="2724150"/>
          <p14:tracePt t="118481" x="4870450" y="2724150"/>
          <p14:tracePt t="118499" x="4800600" y="2724150"/>
          <p14:tracePt t="118515" x="4737100" y="2724150"/>
          <p14:tracePt t="118534" x="4635500" y="2736850"/>
          <p14:tracePt t="118549" x="4533900" y="2749550"/>
          <p14:tracePt t="118565" x="4470400" y="2749550"/>
          <p14:tracePt t="118584" x="4400550" y="2755900"/>
          <p14:tracePt t="118598" x="4362450" y="2762250"/>
          <p14:tracePt t="118615" x="4324350" y="2762250"/>
          <p14:tracePt t="118633" x="4311650" y="2762250"/>
          <p14:tracePt t="118649" x="4311650" y="2768600"/>
          <p14:tracePt t="118665" x="4292600" y="2781300"/>
          <p14:tracePt t="118684" x="4260850" y="2813050"/>
          <p14:tracePt t="118699" x="4241800" y="2825750"/>
          <p14:tracePt t="118715" x="4216400" y="2844800"/>
          <p14:tracePt t="118716" x="4210050" y="2851150"/>
          <p14:tracePt t="118733" x="4184650" y="2857500"/>
          <p14:tracePt t="118750" x="4178300" y="2857500"/>
          <p14:tracePt t="118927" x="4178300" y="2851150"/>
          <p14:tracePt t="118935" x="4184650" y="2851150"/>
          <p14:tracePt t="118949" x="4184650" y="2844800"/>
          <p14:tracePt t="118965" x="4203700" y="2832100"/>
          <p14:tracePt t="118982" x="4203700" y="2825750"/>
          <p14:tracePt t="118999" x="4210050" y="2825750"/>
          <p14:tracePt t="120804" x="4203700" y="2825750"/>
          <p14:tracePt t="120811" x="4197350" y="2825750"/>
          <p14:tracePt t="120858" x="4191000" y="2825750"/>
          <p14:tracePt t="120870" x="4184650" y="2825750"/>
          <p14:tracePt t="120884" x="4184650" y="2832100"/>
          <p14:tracePt t="120900" x="4191000" y="2844800"/>
          <p14:tracePt t="120920" x="4203700" y="2851150"/>
          <p14:tracePt t="120953" x="4171950" y="2825750"/>
          <p14:tracePt t="120967" x="4146550" y="2813050"/>
          <p14:tracePt t="128815" x="4140200" y="2813050"/>
          <p14:tracePt t="128822" x="4121150" y="2813050"/>
          <p14:tracePt t="128829" x="4076700" y="2819400"/>
          <p14:tracePt t="128843" x="4032250" y="2832100"/>
          <p14:tracePt t="128859" x="3911600" y="2863850"/>
          <p14:tracePt t="128874" x="3898900" y="2876550"/>
          <p14:tracePt t="128891" x="3898900" y="2889250"/>
          <p14:tracePt t="128908" x="3898900" y="2901950"/>
          <p14:tracePt t="128908" x="3905250" y="2908300"/>
          <p14:tracePt t="128924" x="3917950" y="2921000"/>
          <p14:tracePt t="128940" x="3924300" y="2927350"/>
          <p14:tracePt t="128957" x="3930650" y="2933700"/>
          <p14:tracePt t="128974" x="3930650" y="2940050"/>
          <p14:tracePt t="128991" x="3930650" y="2952750"/>
          <p14:tracePt t="129008" x="3930650" y="2965450"/>
          <p14:tracePt t="129024" x="3930650" y="2971800"/>
          <p14:tracePt t="129107" x="3930650" y="2978150"/>
          <p14:tracePt t="129141" x="3924300" y="2984500"/>
          <p14:tracePt t="129210" x="3924300" y="2990850"/>
          <p14:tracePt t="129221" x="3917950" y="2997200"/>
          <p14:tracePt t="129229" x="3911600" y="2997200"/>
          <p14:tracePt t="129241" x="3911600" y="3003550"/>
          <p14:tracePt t="129257" x="3905250" y="3009900"/>
          <p14:tracePt t="129274" x="3898900" y="3022600"/>
          <p14:tracePt t="129357" x="3892550" y="3022600"/>
          <p14:tracePt t="129365" x="3892550" y="3028950"/>
          <p14:tracePt t="129391" x="3892550" y="3035300"/>
          <p14:tracePt t="129408" x="3886200" y="3048000"/>
          <p14:tracePt t="129425" x="3886200" y="3054350"/>
          <p14:tracePt t="129441" x="3879850" y="3060700"/>
          <p14:tracePt t="129457" x="3879850" y="3067050"/>
          <p14:tracePt t="129477" x="3873500" y="3086100"/>
          <p14:tracePt t="129494" x="3867150" y="3098800"/>
          <p14:tracePt t="129508" x="3867150" y="3105150"/>
          <p14:tracePt t="129527" x="3848100" y="3136900"/>
          <p14:tracePt t="129541" x="3835400" y="3149600"/>
          <p14:tracePt t="129541" x="3810000" y="3175000"/>
          <p14:tracePt t="129558" x="3797300" y="3187700"/>
          <p14:tracePt t="129574" x="3702050" y="3251200"/>
          <p14:tracePt t="129591" x="3638550" y="3282950"/>
          <p14:tracePt t="129608" x="3517900" y="3321050"/>
          <p14:tracePt t="129625" x="3384550" y="3352800"/>
          <p14:tracePt t="129641" x="3219450" y="3390900"/>
          <p14:tracePt t="129660" x="2984500" y="3429000"/>
          <p14:tracePt t="129674" x="2698750" y="3454400"/>
          <p14:tracePt t="129691" x="2451100" y="3460750"/>
          <p14:tracePt t="129693" x="2273300" y="3467100"/>
          <p14:tracePt t="129707" x="2159000" y="3467100"/>
          <p14:tracePt t="129725" x="1885950" y="3479800"/>
          <p14:tracePt t="129742" x="1727200" y="3486150"/>
          <p14:tracePt t="129758" x="1549400" y="3505200"/>
          <p14:tracePt t="129774" x="1390650" y="3524250"/>
          <p14:tracePt t="129793" x="1212850" y="3543300"/>
          <p14:tracePt t="129809" x="1009650" y="3556000"/>
          <p14:tracePt t="129825" x="889000" y="3556000"/>
          <p14:tracePt t="129841" x="825500" y="3556000"/>
          <p14:tracePt t="129858" x="819150" y="3556000"/>
          <p14:tracePt t="129894" x="819150" y="3562350"/>
          <p14:tracePt t="129968" x="825500" y="3562350"/>
          <p14:tracePt t="129977" x="831850" y="3562350"/>
          <p14:tracePt t="129991" x="838200" y="3562350"/>
          <p14:tracePt t="130007" x="863600" y="3562350"/>
          <p14:tracePt t="130025" x="908050" y="3568700"/>
          <p14:tracePt t="130042" x="977900" y="3568700"/>
          <p14:tracePt t="130058" x="1041400" y="3581400"/>
          <p14:tracePt t="130074" x="1111250" y="3594100"/>
          <p14:tracePt t="130091" x="1219200" y="3625850"/>
          <p14:tracePt t="130108" x="1301750" y="3657600"/>
          <p14:tracePt t="130125" x="1384300" y="3689350"/>
          <p14:tracePt t="130143" x="1466850" y="3708400"/>
          <p14:tracePt t="130158" x="1549400" y="3721100"/>
          <p14:tracePt t="130175" x="1644650" y="3727450"/>
          <p14:tracePt t="130193" x="1758950" y="3727450"/>
          <p14:tracePt t="130209" x="1828800" y="3721100"/>
          <p14:tracePt t="130226" x="1911350" y="3702050"/>
          <p14:tracePt t="130242" x="2000250" y="3663950"/>
          <p14:tracePt t="130258" x="2051050" y="3625850"/>
          <p14:tracePt t="130275" x="2076450" y="3587750"/>
          <p14:tracePt t="130292" x="2108200" y="3517900"/>
          <p14:tracePt t="130308" x="2114550" y="3473450"/>
          <p14:tracePt t="130325" x="2127250" y="3416300"/>
          <p14:tracePt t="130342" x="2133600" y="3384550"/>
          <p14:tracePt t="130359" x="2133600" y="3346450"/>
          <p14:tracePt t="130375" x="2133600" y="3314700"/>
          <p14:tracePt t="130394" x="2133600" y="3251200"/>
          <p14:tracePt t="130408" x="2133600" y="3232150"/>
          <p14:tracePt t="130425" x="2133600" y="3200400"/>
          <p14:tracePt t="130444" x="2108200" y="3149600"/>
          <p14:tracePt t="130458" x="2089150" y="3143250"/>
          <p14:tracePt t="130475" x="2006600" y="3117850"/>
          <p14:tracePt t="130492" x="1847850" y="3105150"/>
          <p14:tracePt t="130510" x="1727200" y="3098800"/>
          <p14:tracePt t="130525" x="1631950" y="3086100"/>
          <p14:tracePt t="130542" x="1543050" y="3073400"/>
          <p14:tracePt t="130559" x="1466850" y="3073400"/>
          <p14:tracePt t="130575" x="1390650" y="3073400"/>
          <p14:tracePt t="130592" x="1289050" y="3105150"/>
          <p14:tracePt t="130608" x="1149350" y="3143250"/>
          <p14:tracePt t="130625" x="1003300" y="3168650"/>
          <p14:tracePt t="130644" x="869950" y="3213100"/>
          <p14:tracePt t="130659" x="844550" y="3225800"/>
          <p14:tracePt t="130675" x="825500" y="3244850"/>
          <p14:tracePt t="130694" x="819150" y="3257550"/>
          <p14:tracePt t="130709" x="819150" y="3263900"/>
          <p14:tracePt t="130725" x="819150" y="3308350"/>
          <p14:tracePt t="130726" x="812800" y="3333750"/>
          <p14:tracePt t="130743" x="800100" y="3384550"/>
          <p14:tracePt t="130758" x="787400" y="3435350"/>
          <p14:tracePt t="130775" x="787400" y="3479800"/>
          <p14:tracePt t="130793" x="800100" y="3517900"/>
          <p14:tracePt t="130809" x="825500" y="3556000"/>
          <p14:tracePt t="130825" x="863600" y="3594100"/>
          <p14:tracePt t="130842" x="927100" y="3632200"/>
          <p14:tracePt t="130859" x="1009650" y="3663950"/>
          <p14:tracePt t="130875" x="1098550" y="3695700"/>
          <p14:tracePt t="130892" x="1238250" y="3721100"/>
          <p14:tracePt t="130910" x="1441450" y="3759200"/>
          <p14:tracePt t="130926" x="1485900" y="3765550"/>
          <p14:tracePt t="130927" x="1568450" y="3778250"/>
          <p14:tracePt t="130942" x="1682750" y="3778250"/>
          <p14:tracePt t="130960" x="1790700" y="3771900"/>
          <p14:tracePt t="130975" x="1892300" y="3746500"/>
          <p14:tracePt t="130992" x="1987550" y="3714750"/>
          <p14:tracePt t="131009" x="2051050" y="3689350"/>
          <p14:tracePt t="131026" x="2095500" y="3663950"/>
          <p14:tracePt t="131043" x="2114550" y="3651250"/>
          <p14:tracePt t="131059" x="2133600" y="3638550"/>
          <p14:tracePt t="131075" x="2146300" y="3625850"/>
          <p14:tracePt t="131093" x="2165350" y="3613150"/>
          <p14:tracePt t="131109" x="2184400" y="3581400"/>
          <p14:tracePt t="131126" x="2209800" y="3536950"/>
          <p14:tracePt t="131143" x="2228850" y="3498850"/>
          <p14:tracePt t="131160" x="2247900" y="3460750"/>
          <p14:tracePt t="131176" x="2279650" y="3422650"/>
          <p14:tracePt t="131192" x="2298700" y="3397250"/>
          <p14:tracePt t="131209" x="2317750" y="3371850"/>
          <p14:tracePt t="131226" x="2343150" y="3346450"/>
          <p14:tracePt t="131242" x="2368550" y="3314700"/>
          <p14:tracePt t="131259" x="2387600" y="3282950"/>
          <p14:tracePt t="131277" x="2400300" y="3263900"/>
          <p14:tracePt t="131292" x="2400300" y="3225800"/>
          <p14:tracePt t="131309" x="2400300" y="3194050"/>
          <p14:tracePt t="131326" x="2393950" y="3175000"/>
          <p14:tracePt t="131343" x="2381250" y="3149600"/>
          <p14:tracePt t="131360" x="2374900" y="3143250"/>
          <p14:tracePt t="131362" x="2362200" y="3130550"/>
          <p14:tracePt t="131376" x="2355850" y="3130550"/>
          <p14:tracePt t="131394" x="2305050" y="3111500"/>
          <p14:tracePt t="131409" x="2279650" y="3105150"/>
          <p14:tracePt t="131426" x="2197100" y="3098800"/>
          <p14:tracePt t="131443" x="2159000" y="3098800"/>
          <p14:tracePt t="131459" x="2108200" y="3098800"/>
          <p14:tracePt t="131476" x="2057400" y="3098800"/>
          <p14:tracePt t="131492" x="2032000" y="3098800"/>
          <p14:tracePt t="131510" x="1993900" y="3105150"/>
          <p14:tracePt t="131527" x="1949450" y="3117850"/>
          <p14:tracePt t="131542" x="1873250" y="3149600"/>
          <p14:tracePt t="131560" x="1816100" y="3194050"/>
          <p14:tracePt t="131576" x="1765300" y="3244850"/>
          <p14:tracePt t="131593" x="1733550" y="3295650"/>
          <p14:tracePt t="131610" x="1727200" y="3359150"/>
          <p14:tracePt t="131628" x="1758950" y="3479800"/>
          <p14:tracePt t="131643" x="1784350" y="3517900"/>
          <p14:tracePt t="131659" x="1885950" y="3625850"/>
          <p14:tracePt t="131676" x="1981200" y="3670300"/>
          <p14:tracePt t="131692" x="2070100" y="3683000"/>
          <p14:tracePt t="131711" x="2139950" y="3683000"/>
          <p14:tracePt t="131726" x="2184400" y="3670300"/>
          <p14:tracePt t="131743" x="2222500" y="3657600"/>
          <p14:tracePt t="131760" x="2241550" y="3638550"/>
          <p14:tracePt t="131776" x="2260600" y="3625850"/>
          <p14:tracePt t="131794" x="2266950" y="3613150"/>
          <p14:tracePt t="131812" x="2273300" y="3606800"/>
          <p14:tracePt t="131826" x="2266950" y="3600450"/>
          <p14:tracePt t="131843" x="2254250" y="3594100"/>
          <p14:tracePt t="131859" x="2228850" y="3581400"/>
          <p14:tracePt t="131877" x="2203450" y="3562350"/>
          <p14:tracePt t="131879" x="2190750" y="3549650"/>
          <p14:tracePt t="131893" x="2171700" y="3524250"/>
          <p14:tracePt t="131910" x="2139950" y="3479800"/>
          <p14:tracePt t="131927" x="2120900" y="3454400"/>
          <p14:tracePt t="134151" x="2120900" y="3467100"/>
          <p14:tracePt t="134159" x="2133600" y="3486150"/>
          <p14:tracePt t="134166" x="2159000" y="3524250"/>
          <p14:tracePt t="134178" x="2184400" y="3556000"/>
          <p14:tracePt t="134195" x="2241550" y="3625850"/>
          <p14:tracePt t="134212" x="2286000" y="3670300"/>
          <p14:tracePt t="134229" x="2355850" y="3727450"/>
          <p14:tracePt t="134245" x="2387600" y="3740150"/>
          <p14:tracePt t="134261" x="2444750" y="3765550"/>
          <p14:tracePt t="134278" x="2520950" y="3803650"/>
          <p14:tracePt t="134297" x="2565400" y="3848100"/>
          <p14:tracePt t="134312" x="2597150" y="3886200"/>
          <p14:tracePt t="134328" x="2698750" y="3994150"/>
          <p14:tracePt t="134345" x="2743200" y="4044950"/>
          <p14:tracePt t="134362" x="2794000" y="4089400"/>
          <p14:tracePt t="134379" x="2844800" y="4127500"/>
          <p14:tracePt t="134395" x="2901950" y="4152900"/>
          <p14:tracePt t="134411" x="2978150" y="4178300"/>
          <p14:tracePt t="134428" x="3054350" y="4191000"/>
          <p14:tracePt t="134445" x="3168650" y="4216400"/>
          <p14:tracePt t="134463" x="3244850" y="4235450"/>
          <p14:tracePt t="134482" x="3359150" y="4260850"/>
          <p14:tracePt t="134495" x="3378200" y="4260850"/>
          <p14:tracePt t="134512" x="3467100" y="4273550"/>
          <p14:tracePt t="134528" x="3575050" y="4273550"/>
          <p14:tracePt t="134545" x="3663950" y="4260850"/>
          <p14:tracePt t="134562" x="3721100" y="4248150"/>
          <p14:tracePt t="134563" x="3752850" y="4235450"/>
          <p14:tracePt t="134578" x="3848100" y="4210050"/>
          <p14:tracePt t="134595" x="3930650" y="4178300"/>
          <p14:tracePt t="134612" x="3968750" y="4159250"/>
          <p14:tracePt t="134629" x="4019550" y="4133850"/>
          <p14:tracePt t="134645" x="4057650" y="4121150"/>
          <p14:tracePt t="134662" x="4070350" y="4108450"/>
          <p14:tracePt t="134679" x="4095750" y="4102100"/>
          <p14:tracePt t="134695" x="4108450" y="4095750"/>
          <p14:tracePt t="134712" x="4127500" y="4083050"/>
          <p14:tracePt t="134713" x="4133850" y="4076700"/>
          <p14:tracePt t="134729" x="4152900" y="4070350"/>
          <p14:tracePt t="134745" x="4159250" y="4064000"/>
          <p14:tracePt t="134762" x="4197350" y="4044950"/>
          <p14:tracePt t="134778" x="4210050" y="4032250"/>
          <p14:tracePt t="134795" x="4222750" y="4025900"/>
          <p14:tracePt t="134812" x="4229100" y="4019550"/>
          <p14:tracePt t="134830" x="4229100" y="4013200"/>
          <p14:tracePt t="134954" x="4216400" y="4013200"/>
          <p14:tracePt t="134961" x="4203700" y="4019550"/>
          <p14:tracePt t="134979" x="4171950" y="4025900"/>
          <p14:tracePt t="134995" x="4140200" y="4025900"/>
          <p14:tracePt t="135014" x="4127500" y="4025900"/>
          <p14:tracePt t="135029" x="4114800" y="4032250"/>
          <p14:tracePt t="135046" x="4108450" y="4032250"/>
          <p14:tracePt t="135064" x="4102100" y="4032250"/>
          <p14:tracePt t="135079" x="4095750" y="4032250"/>
          <p14:tracePt t="135096" x="4089400" y="4032250"/>
          <p14:tracePt t="135131" x="4083050" y="4032250"/>
          <p14:tracePt t="135145" x="4076700" y="4032250"/>
          <p14:tracePt t="135163" x="4057650" y="4038600"/>
          <p14:tracePt t="135179" x="4044950" y="4044950"/>
          <p14:tracePt t="135196" x="4032250" y="4044950"/>
          <p14:tracePt t="135212" x="4019550" y="4051300"/>
          <p14:tracePt t="135229" x="4013200" y="4057650"/>
          <p14:tracePt t="135230" x="4006850" y="4057650"/>
          <p14:tracePt t="135245" x="4000500" y="4064000"/>
          <p14:tracePt t="135264" x="3994150" y="4070350"/>
          <p14:tracePt t="135279" x="3981450" y="4070350"/>
          <p14:tracePt t="135296" x="3975100" y="4076700"/>
          <p14:tracePt t="135314" x="3962400" y="4083050"/>
          <p14:tracePt t="135346" x="3956050" y="4083050"/>
          <p14:tracePt t="135406" x="3943350" y="4083050"/>
          <p14:tracePt t="135415" x="3930650" y="4089400"/>
          <p14:tracePt t="135432" x="3911600" y="4095750"/>
          <p14:tracePt t="135448" x="3886200" y="4102100"/>
          <p14:tracePt t="135464" x="3873500" y="4108450"/>
          <p14:tracePt t="135479" x="3867150" y="4108450"/>
          <p14:tracePt t="135496" x="3867150" y="4140200"/>
          <p14:tracePt t="135512" x="3892550" y="4216400"/>
          <p14:tracePt t="135530" x="3924300" y="4254500"/>
          <p14:tracePt t="135546" x="3943350" y="4267200"/>
          <p14:tracePt t="135563" x="3956050" y="4279900"/>
          <p14:tracePt t="135613" x="3975100" y="4241800"/>
          <p14:tracePt t="135630" x="3994150" y="4184650"/>
          <p14:tracePt t="135646" x="4019550" y="4114800"/>
          <p14:tracePt t="135648" x="4032250" y="4089400"/>
          <p14:tracePt t="135664" x="4038600" y="4076700"/>
          <p14:tracePt t="135680" x="4057650" y="4051300"/>
          <p14:tracePt t="135696" x="4070350" y="4032250"/>
          <p14:tracePt t="135715" x="4089400" y="4019550"/>
          <p14:tracePt t="135729" x="4089400" y="4013200"/>
          <p14:tracePt t="135746" x="4102100" y="4000500"/>
          <p14:tracePt t="135763" x="4108450" y="3994150"/>
          <p14:tracePt t="135780" x="4114800" y="3987800"/>
          <p14:tracePt t="135813" x="4121150" y="3981450"/>
          <p14:tracePt t="135830" x="4121150" y="3975100"/>
          <p14:tracePt t="135996" x="4121150" y="3968750"/>
          <p14:tracePt t="136013" x="4121150" y="3962400"/>
          <p14:tracePt t="136030" x="4121150" y="3943350"/>
          <p14:tracePt t="136046" x="4121150" y="3917950"/>
          <p14:tracePt t="136065" x="4121150" y="3886200"/>
          <p14:tracePt t="136080" x="4114800" y="3867150"/>
          <p14:tracePt t="136097" x="4089400" y="3835400"/>
          <p14:tracePt t="136113" x="4070350" y="3816350"/>
          <p14:tracePt t="136131" x="4000500" y="3778250"/>
          <p14:tracePt t="136147" x="3987800" y="3771900"/>
          <p14:tracePt t="136166" x="3962400" y="3759200"/>
          <p14:tracePt t="136167" x="3956050" y="3752850"/>
          <p14:tracePt t="136180" x="3937000" y="3746500"/>
          <p14:tracePt t="136196" x="3924300" y="3727450"/>
          <p14:tracePt t="136213" x="3917950" y="3714750"/>
          <p14:tracePt t="136230" x="3911600" y="3702050"/>
          <p14:tracePt t="136247" x="3905250" y="3695700"/>
          <p14:tracePt t="136263" x="3898900" y="3683000"/>
          <p14:tracePt t="136282" x="3892550" y="3670300"/>
          <p14:tracePt t="136297" x="3886200" y="3663950"/>
          <p14:tracePt t="136313" x="3886200" y="3657600"/>
          <p14:tracePt t="136330" x="3879850" y="3657600"/>
          <p14:tracePt t="138848" x="3873500" y="3657600"/>
          <p14:tracePt t="139199" x="3867150" y="3657600"/>
          <p14:tracePt t="139207" x="3854450" y="3663950"/>
          <p14:tracePt t="139216" x="3816350" y="3663950"/>
          <p14:tracePt t="139233" x="3733800" y="3676650"/>
          <p14:tracePt t="139249" x="3613150" y="3683000"/>
          <p14:tracePt t="139268" x="3473450" y="3689350"/>
          <p14:tracePt t="139283" x="3378200" y="3695700"/>
          <p14:tracePt t="139301" x="3302000" y="3695700"/>
          <p14:tracePt t="139316" x="3232150" y="3683000"/>
          <p14:tracePt t="139317" x="3200400" y="3676650"/>
          <p14:tracePt t="139332" x="3175000" y="3670300"/>
          <p14:tracePt t="139349" x="3130550" y="3670300"/>
          <p14:tracePt t="139366" x="3073400" y="3663950"/>
          <p14:tracePt t="139383" x="2978150" y="3657600"/>
          <p14:tracePt t="139384" x="2901950" y="3651250"/>
          <p14:tracePt t="139399" x="2832100" y="3644900"/>
          <p14:tracePt t="139400" x="2794000" y="3638550"/>
          <p14:tracePt t="139416" x="2686050" y="3619500"/>
          <p14:tracePt t="139433" x="2603500" y="3600450"/>
          <p14:tracePt t="139449" x="2546350" y="3587750"/>
          <p14:tracePt t="139466" x="2527300" y="3581400"/>
          <p14:tracePt t="139483" x="2520950" y="3581400"/>
          <p14:tracePt t="139711" x="2527300" y="3581400"/>
          <p14:tracePt t="139718" x="2533650" y="3581400"/>
          <p14:tracePt t="139735" x="2565400" y="3575050"/>
          <p14:tracePt t="139750" x="2578100" y="3568700"/>
          <p14:tracePt t="139766" x="2622550" y="3556000"/>
          <p14:tracePt t="139783" x="2647950" y="3549650"/>
          <p14:tracePt t="139800" x="2660650" y="3543300"/>
          <p14:tracePt t="139817" x="2667000" y="3543300"/>
          <p14:tracePt t="139969" x="2660650" y="3543300"/>
          <p14:tracePt t="139977" x="2654300" y="3543300"/>
          <p14:tracePt t="139987" x="2647950" y="3543300"/>
          <p14:tracePt t="140002" x="2641600" y="3543300"/>
          <p14:tracePt t="142809" x="2635250" y="3543300"/>
          <p14:tracePt t="142818" x="2622550" y="3543300"/>
          <p14:tracePt t="142835" x="2552700" y="3568700"/>
          <p14:tracePt t="142852" x="2520950" y="3581400"/>
          <p14:tracePt t="144631" x="2514600" y="3568700"/>
          <p14:tracePt t="144640" x="2501900" y="3556000"/>
          <p14:tracePt t="144654" x="2438400" y="3492500"/>
          <p14:tracePt t="144672" x="2362200" y="3448050"/>
          <p14:tracePt t="144687" x="2305050" y="3429000"/>
          <p14:tracePt t="144704" x="2279650" y="3422650"/>
          <p14:tracePt t="144758" x="2286000" y="3422650"/>
          <p14:tracePt t="144881" x="2292350" y="3422650"/>
          <p14:tracePt t="144887" x="2298700" y="3422650"/>
          <p14:tracePt t="144904" x="2330450" y="3429000"/>
          <p14:tracePt t="144922" x="2343150" y="3429000"/>
          <p14:tracePt t="144938" x="2355850" y="3429000"/>
          <p14:tracePt t="144954" x="2374900" y="3422650"/>
          <p14:tracePt t="144971" x="2387600" y="3416300"/>
          <p14:tracePt t="144989" x="2406650" y="3397250"/>
          <p14:tracePt t="145006" x="2425700" y="3384550"/>
          <p14:tracePt t="145024" x="2438400" y="3365500"/>
          <p14:tracePt t="145037" x="2438400" y="3352800"/>
          <p14:tracePt t="145056" x="2444750" y="3346450"/>
          <p14:tracePt t="145120" x="2438400" y="3346450"/>
          <p14:tracePt t="145138" x="2432050" y="3346450"/>
          <p14:tracePt t="145154" x="2400300" y="3346450"/>
          <p14:tracePt t="145171" x="2368550" y="3346450"/>
          <p14:tracePt t="145187" x="2324100" y="3346450"/>
          <p14:tracePt t="145204" x="2273300" y="3359150"/>
          <p14:tracePt t="145221" x="2216150" y="3378200"/>
          <p14:tracePt t="145238" x="2152650" y="3409950"/>
          <p14:tracePt t="145239" x="2133600" y="3429000"/>
          <p14:tracePt t="145254" x="2108200" y="3454400"/>
          <p14:tracePt t="145272" x="2076450" y="3492500"/>
          <p14:tracePt t="145276" x="2057400" y="3517900"/>
          <p14:tracePt t="145288" x="2044700" y="3536950"/>
          <p14:tracePt t="145307" x="2025650" y="3587750"/>
          <p14:tracePt t="145322" x="2025650" y="3613150"/>
          <p14:tracePt t="145337" x="2025650" y="3638550"/>
          <p14:tracePt t="145354" x="2032000" y="3683000"/>
          <p14:tracePt t="145371" x="2057400" y="3721100"/>
          <p14:tracePt t="145390" x="2082800" y="3752850"/>
          <p14:tracePt t="145404" x="2120900" y="3784600"/>
          <p14:tracePt t="145421" x="2146300" y="3803650"/>
          <p14:tracePt t="145437" x="2171700" y="3810000"/>
          <p14:tracePt t="145455" x="2203450" y="3810000"/>
          <p14:tracePt t="145471" x="2235200" y="3810000"/>
          <p14:tracePt t="145488" x="2260600" y="3810000"/>
          <p14:tracePt t="145507" x="2286000" y="3803650"/>
          <p14:tracePt t="145521" x="2298700" y="3803650"/>
          <p14:tracePt t="145539" x="2317750" y="3803650"/>
          <p14:tracePt t="145555" x="2324100" y="3797300"/>
          <p14:tracePt t="145608" x="2317750" y="3797300"/>
          <p14:tracePt t="145621" x="2311400" y="3803650"/>
          <p14:tracePt t="145639" x="2279650" y="3803650"/>
          <p14:tracePt t="145655" x="2273300" y="3803650"/>
          <p14:tracePt t="145747" x="2266950" y="3803650"/>
          <p14:tracePt t="145761" x="2260600" y="3803650"/>
          <p14:tracePt t="145771" x="2260600" y="3797300"/>
          <p14:tracePt t="145867" x="2266950" y="3797300"/>
          <p14:tracePt t="145876" x="2273300" y="3797300"/>
          <p14:tracePt t="145888" x="2279650" y="3797300"/>
          <p14:tracePt t="145905" x="2286000" y="3797300"/>
          <p14:tracePt t="145924" x="2298700" y="3784600"/>
          <p14:tracePt t="145939" x="2311400" y="3778250"/>
          <p14:tracePt t="145954" x="2324100" y="3765550"/>
          <p14:tracePt t="145972" x="2336800" y="3746500"/>
          <p14:tracePt t="145988" x="2349500" y="3727450"/>
          <p14:tracePt t="146005" x="2362200" y="3695700"/>
          <p14:tracePt t="146021" x="2368550" y="3651250"/>
          <p14:tracePt t="146040" x="2374900" y="3594100"/>
          <p14:tracePt t="146056" x="2374900" y="3530600"/>
          <p14:tracePt t="146057" x="2374900" y="3511550"/>
          <p14:tracePt t="146071" x="2374900" y="3492500"/>
          <p14:tracePt t="146090" x="2349500" y="3435350"/>
          <p14:tracePt t="146105" x="2317750" y="3384550"/>
          <p14:tracePt t="146107" x="2298700" y="3365500"/>
          <p14:tracePt t="146123" x="2279650" y="3340100"/>
          <p14:tracePt t="146138" x="2222500" y="3295650"/>
          <p14:tracePt t="146139" x="2197100" y="3289300"/>
          <p14:tracePt t="146155" x="2159000" y="3270250"/>
          <p14:tracePt t="146171" x="2082800" y="3251200"/>
          <p14:tracePt t="146188" x="2032000" y="3244850"/>
          <p14:tracePt t="146205" x="1981200" y="3244850"/>
          <p14:tracePt t="146222" x="1917700" y="3244850"/>
          <p14:tracePt t="146238" x="1866900" y="3244850"/>
          <p14:tracePt t="146257" x="1803400" y="3263900"/>
          <p14:tracePt t="146273" x="1689100" y="3295650"/>
          <p14:tracePt t="146292" x="1504950" y="3365500"/>
          <p14:tracePt t="146307" x="1473200" y="3384550"/>
          <p14:tracePt t="146324" x="1397000" y="3448050"/>
          <p14:tracePt t="146342" x="1390650" y="3486150"/>
          <p14:tracePt t="146359" x="1390650" y="3530600"/>
          <p14:tracePt t="146374" x="1428750" y="3575050"/>
          <p14:tracePt t="146388" x="1454150" y="3594100"/>
          <p14:tracePt t="146405" x="1530350" y="3632200"/>
          <p14:tracePt t="146422" x="1619250" y="3657600"/>
          <p14:tracePt t="146423" x="1727200" y="3670300"/>
          <p14:tracePt t="146438" x="1898650" y="3670300"/>
          <p14:tracePt t="146455" x="2044700" y="3657600"/>
          <p14:tracePt t="146472" x="2203450" y="3594100"/>
          <p14:tracePt t="146489" x="2298700" y="3530600"/>
          <p14:tracePt t="146505" x="2349500" y="3454400"/>
          <p14:tracePt t="146522" x="2381250" y="3384550"/>
          <p14:tracePt t="146541" x="2387600" y="3327400"/>
          <p14:tracePt t="146555" x="2387600" y="3289300"/>
          <p14:tracePt t="146572" x="2374900" y="3263900"/>
          <p14:tracePt t="146589" x="2362200" y="3244850"/>
          <p14:tracePt t="146589" x="2355850" y="3238500"/>
          <p14:tracePt t="146605" x="2349500" y="3225800"/>
          <p14:tracePt t="146622" x="2311400" y="3187700"/>
          <p14:tracePt t="146638" x="2305050" y="3181350"/>
          <p14:tracePt t="146643" x="2286000" y="3162300"/>
          <p14:tracePt t="146657" x="2260600" y="3130550"/>
          <p14:tracePt t="146671" x="2228850" y="3092450"/>
          <p14:tracePt t="146689" x="2197100" y="3054350"/>
          <p14:tracePt t="146705" x="2171700" y="3016250"/>
          <p14:tracePt t="146722" x="2159000" y="2997200"/>
          <p14:tracePt t="146755" x="2159000" y="3016250"/>
          <p14:tracePt t="146772" x="2165350" y="3054350"/>
          <p14:tracePt t="146789" x="2171700" y="3092450"/>
          <p14:tracePt t="146806" x="2171700" y="3143250"/>
          <p14:tracePt t="146825" x="2171700" y="3206750"/>
          <p14:tracePt t="146840" x="2165350" y="3225800"/>
          <p14:tracePt t="146841" x="2165350" y="3238500"/>
          <p14:tracePt t="146855" x="2165350" y="3244850"/>
          <p14:tracePt t="146872" x="2159000" y="3263900"/>
          <p14:tracePt t="146889" x="2159000" y="3289300"/>
          <p14:tracePt t="146906" x="2159000" y="3314700"/>
          <p14:tracePt t="146922" x="2159000" y="3359150"/>
          <p14:tracePt t="146939" x="2159000" y="3397250"/>
          <p14:tracePt t="146956" x="2152650" y="3429000"/>
          <p14:tracePt t="146972" x="2146300" y="3448050"/>
          <p14:tracePt t="146991" x="2133600" y="3460750"/>
          <p14:tracePt t="147005" x="2133600" y="3467100"/>
          <p14:tracePt t="147022" x="2127250" y="3467100"/>
          <p14:tracePt t="147039" x="2127250" y="3479800"/>
          <p14:tracePt t="147058" x="2120900" y="3486150"/>
          <p14:tracePt t="147073" x="2114550" y="3505200"/>
          <p14:tracePt t="147089" x="2108200" y="3536950"/>
          <p14:tracePt t="147106" x="2101850" y="3556000"/>
          <p14:tracePt t="147122" x="2101850" y="3568700"/>
          <p14:tracePt t="147139" x="2101850" y="3575050"/>
          <p14:tracePt t="147233" x="2108200" y="3575050"/>
          <p14:tracePt t="147492" x="2114550" y="3575050"/>
          <p14:tracePt t="147500" x="2120900" y="3575050"/>
          <p14:tracePt t="147523" x="2127250" y="3568700"/>
          <p14:tracePt t="147556" x="2133600" y="3568700"/>
          <p14:tracePt t="147573" x="2139950" y="3562350"/>
          <p14:tracePt t="147606" x="2152650" y="3556000"/>
          <p14:tracePt t="147623" x="2190750" y="3536950"/>
          <p14:tracePt t="147642" x="2336800" y="3505200"/>
          <p14:tracePt t="147656" x="2444750" y="3505200"/>
          <p14:tracePt t="147675" x="2762250" y="3517900"/>
          <p14:tracePt t="147690" x="2876550" y="3524250"/>
          <p14:tracePt t="147706" x="3149600" y="3575050"/>
          <p14:tracePt t="147723" x="3263900" y="3606800"/>
          <p14:tracePt t="147741" x="3314700" y="3625850"/>
          <p14:tracePt t="147756" x="3327400" y="3625850"/>
          <p14:tracePt t="147873" x="3333750" y="3625850"/>
          <p14:tracePt t="147890" x="3340100" y="3625850"/>
          <p14:tracePt t="147898" x="3346450" y="3625850"/>
          <p14:tracePt t="147906" x="3352800" y="3625850"/>
          <p14:tracePt t="147923" x="3365500" y="3625850"/>
          <p14:tracePt t="147940" x="3378200" y="3625850"/>
          <p14:tracePt t="147956" x="3384550" y="3625850"/>
          <p14:tracePt t="147973" x="3397250" y="3619500"/>
          <p14:tracePt t="147992" x="3409950" y="3613150"/>
          <p14:tracePt t="148007" x="3409950" y="3606800"/>
          <p14:tracePt t="148026" x="3422650" y="3587750"/>
          <p14:tracePt t="148040" x="3429000" y="3581400"/>
          <p14:tracePt t="148057" x="3435350" y="3575050"/>
          <p14:tracePt t="148074" x="3441700" y="3562350"/>
          <p14:tracePt t="148092" x="3448050" y="3549650"/>
          <p14:tracePt t="148106" x="3448050" y="3543300"/>
          <p14:tracePt t="148140" x="3448050" y="3536950"/>
          <p14:tracePt t="148316" x="3454400" y="3536950"/>
          <p14:tracePt t="148937" x="3441700" y="3536950"/>
          <p14:tracePt t="148944" x="3435350" y="3536950"/>
          <p14:tracePt t="148957" x="3422650" y="3536950"/>
          <p14:tracePt t="148974" x="3403600" y="3536950"/>
          <p14:tracePt t="148990" x="3397250" y="3536950"/>
          <p14:tracePt t="149026" x="3384550" y="3536950"/>
          <p14:tracePt t="149040" x="3378200" y="3536950"/>
          <p14:tracePt t="149060" x="3371850" y="3536950"/>
          <p14:tracePt t="153908" x="3365500" y="3536950"/>
          <p14:tracePt t="153916" x="3352800" y="3536950"/>
          <p14:tracePt t="153929" x="3340100" y="3530600"/>
          <p14:tracePt t="153945" x="3327400" y="3530600"/>
          <p14:tracePt t="153963" x="3314700" y="3530600"/>
          <p14:tracePt t="156801" x="3321050" y="3530600"/>
          <p14:tracePt t="156809" x="3352800" y="3530600"/>
          <p14:tracePt t="156817" x="3390900" y="3530600"/>
          <p14:tracePt t="156830" x="3409950" y="3543300"/>
          <p14:tracePt t="156847" x="3479800" y="3594100"/>
          <p14:tracePt t="156864" x="3663950" y="3670300"/>
          <p14:tracePt t="156865" x="3790950" y="3708400"/>
          <p14:tracePt t="156880" x="4000500" y="3759200"/>
          <p14:tracePt t="156897" x="4095750" y="3778250"/>
          <p14:tracePt t="156916" x="4108450" y="3778250"/>
          <p14:tracePt t="156931" x="4133850" y="3765550"/>
          <p14:tracePt t="156947" x="4203700" y="3733800"/>
          <p14:tracePt t="156964" x="4286250" y="3702050"/>
          <p14:tracePt t="156981" x="4381500" y="3663950"/>
          <p14:tracePt t="156999" x="4483100" y="3619500"/>
          <p14:tracePt t="157014" x="4540250" y="3575050"/>
          <p14:tracePt t="157033" x="4559300" y="3543300"/>
          <p14:tracePt t="157048" x="4559300" y="3498850"/>
          <p14:tracePt t="157050" x="4546600" y="3473450"/>
          <p14:tracePt t="157064" x="4527550" y="3435350"/>
          <p14:tracePt t="157082" x="4464050" y="3346450"/>
          <p14:tracePt t="157098" x="4451350" y="3321050"/>
          <p14:tracePt t="157114" x="4438650" y="3270250"/>
          <p14:tracePt t="157131" x="4438650" y="3238500"/>
          <p14:tracePt t="157147" x="4432300" y="3206750"/>
          <p14:tracePt t="157165" x="4413250" y="3181350"/>
          <p14:tracePt t="157180" x="4362450" y="3149600"/>
          <p14:tracePt t="157197" x="4318000" y="3136900"/>
          <p14:tracePt t="157214" x="4286250" y="3124200"/>
          <p14:tracePt t="157233" x="4241800" y="3111500"/>
          <p14:tracePt t="157250" x="4210050" y="3105150"/>
          <p14:tracePt t="159545" x="4203700" y="3105150"/>
          <p14:tracePt t="159553" x="4178300" y="3105150"/>
          <p14:tracePt t="159566" x="4121150" y="3105150"/>
          <p14:tracePt t="159583" x="4038600" y="3111500"/>
          <p14:tracePt t="159584" x="4000500" y="3130550"/>
          <p14:tracePt t="159600" x="3994150" y="3155950"/>
          <p14:tracePt t="159616" x="4000500" y="3175000"/>
          <p14:tracePt t="159633" x="4000500" y="3200400"/>
          <p14:tracePt t="159649" x="4006850" y="3263900"/>
          <p14:tracePt t="159666" x="4000500" y="3340100"/>
          <p14:tracePt t="159685" x="3956050" y="3448050"/>
          <p14:tracePt t="159700" x="3911600" y="3524250"/>
          <p14:tracePt t="159716" x="3879850" y="3587750"/>
          <p14:tracePt t="159735" x="3867150" y="3632200"/>
          <p14:tracePt t="159738" x="3860800" y="3651250"/>
          <p14:tracePt t="159750" x="3848100" y="3670300"/>
          <p14:tracePt t="159767" x="3816350" y="3714750"/>
          <p14:tracePt t="159784" x="3740150" y="3797300"/>
          <p14:tracePt t="159799" x="3708400" y="3822700"/>
          <p14:tracePt t="159817" x="3651250" y="3854450"/>
          <p14:tracePt t="159818" x="3644900" y="3860800"/>
          <p14:tracePt t="159833" x="3625850" y="3873500"/>
          <p14:tracePt t="159850" x="3600450" y="3879850"/>
          <p14:tracePt t="159866" x="3511550" y="3924300"/>
          <p14:tracePt t="159883" x="3359150" y="3981450"/>
          <p14:tracePt t="159901" x="3130550" y="4064000"/>
          <p14:tracePt t="159916" x="2946400" y="4114800"/>
          <p14:tracePt t="159934" x="2787650" y="4152900"/>
          <p14:tracePt t="159952" x="2711450" y="4159250"/>
          <p14:tracePt t="159966" x="2660650" y="4159250"/>
          <p14:tracePt t="159983" x="2597150" y="4159250"/>
          <p14:tracePt t="160000" x="2501900" y="4159250"/>
          <p14:tracePt t="160017" x="2349500" y="4159250"/>
          <p14:tracePt t="160034" x="2038350" y="4133850"/>
          <p14:tracePt t="160049" x="1847850" y="4095750"/>
          <p14:tracePt t="160067" x="1758950" y="4070350"/>
          <p14:tracePt t="160083" x="1600200" y="4019550"/>
          <p14:tracePt t="160101" x="1524000" y="3981450"/>
          <p14:tracePt t="160116" x="1517650" y="3981450"/>
          <p14:tracePt t="160133" x="1498600" y="3981450"/>
          <p14:tracePt t="160150" x="1441450" y="3994150"/>
          <p14:tracePt t="160167" x="1371600" y="4019550"/>
          <p14:tracePt t="160183" x="1333500" y="4032250"/>
          <p14:tracePt t="160200" x="1301750" y="4051300"/>
          <p14:tracePt t="160217" x="1295400" y="4064000"/>
          <p14:tracePt t="160236" x="1295400" y="4083050"/>
          <p14:tracePt t="160250" x="1314450" y="4127500"/>
          <p14:tracePt t="160251" x="1333500" y="4152900"/>
          <p14:tracePt t="160267" x="1365250" y="4210050"/>
          <p14:tracePt t="160285" x="1397000" y="4267200"/>
          <p14:tracePt t="160300" x="1422400" y="4305300"/>
          <p14:tracePt t="160317" x="1441450" y="4343400"/>
          <p14:tracePt t="160335" x="1460500" y="4362450"/>
          <p14:tracePt t="160352" x="1473200" y="4368800"/>
          <p14:tracePt t="160366" x="1485900" y="4368800"/>
          <p14:tracePt t="160387" x="1524000" y="4368800"/>
          <p14:tracePt t="160402" x="1581150" y="4362450"/>
          <p14:tracePt t="160417" x="1644650" y="4343400"/>
          <p14:tracePt t="160434" x="1701800" y="4318000"/>
          <p14:tracePt t="160451" x="1765300" y="4273550"/>
          <p14:tracePt t="160467" x="1803400" y="4229100"/>
          <p14:tracePt t="160486" x="1816100" y="4178300"/>
          <p14:tracePt t="160501" x="1816100" y="4165600"/>
          <p14:tracePt t="160518" x="1809750" y="4127500"/>
          <p14:tracePt t="160534" x="1803400" y="4114800"/>
          <p14:tracePt t="160550" x="1765300" y="4064000"/>
          <p14:tracePt t="160567" x="1733550" y="4032250"/>
          <p14:tracePt t="160584" x="1682750" y="3994150"/>
          <p14:tracePt t="160600" x="1638300" y="3975100"/>
          <p14:tracePt t="160617" x="1562100" y="3962400"/>
          <p14:tracePt t="160634" x="1416050" y="3956050"/>
          <p14:tracePt t="160650" x="1320800" y="3956050"/>
          <p14:tracePt t="160667" x="1200150" y="3956050"/>
          <p14:tracePt t="160684" x="1117600" y="3956050"/>
          <p14:tracePt t="160702" x="1060450" y="3962400"/>
          <p14:tracePt t="160717" x="990600" y="3962400"/>
          <p14:tracePt t="160735" x="901700" y="3981450"/>
          <p14:tracePt t="160750" x="812800" y="4013200"/>
          <p14:tracePt t="160767" x="704850" y="4064000"/>
          <p14:tracePt t="160784" x="628650" y="4133850"/>
          <p14:tracePt t="160800" x="615950" y="4159250"/>
          <p14:tracePt t="160817" x="615950" y="4203700"/>
          <p14:tracePt t="160834" x="647700" y="4248150"/>
          <p14:tracePt t="160852" x="723900" y="4305300"/>
          <p14:tracePt t="160868" x="831850" y="4368800"/>
          <p14:tracePt t="160884" x="965200" y="4451350"/>
          <p14:tracePt t="160901" x="1085850" y="4527550"/>
          <p14:tracePt t="160917" x="1193800" y="4603750"/>
          <p14:tracePt t="160934" x="1282700" y="4667250"/>
          <p14:tracePt t="160951" x="1365250" y="4711700"/>
          <p14:tracePt t="160968" x="1441450" y="4749800"/>
          <p14:tracePt t="160985" x="1549400" y="4775200"/>
          <p14:tracePt t="161001" x="1581150" y="4775200"/>
          <p14:tracePt t="161017" x="1631950" y="4775200"/>
          <p14:tracePt t="161018" x="1657350" y="4775200"/>
          <p14:tracePt t="161033" x="1701800" y="4768850"/>
          <p14:tracePt t="161051" x="1733550" y="4756150"/>
          <p14:tracePt t="161067" x="1752600" y="4743450"/>
          <p14:tracePt t="161084" x="1765300" y="4718050"/>
          <p14:tracePt t="161101" x="1771650" y="4692650"/>
          <p14:tracePt t="161117" x="1771650" y="4654550"/>
          <p14:tracePt t="161134" x="1771650" y="4622800"/>
          <p14:tracePt t="161153" x="1739900" y="4565650"/>
          <p14:tracePt t="161167" x="1689100" y="4514850"/>
          <p14:tracePt t="161186" x="1644650" y="4476750"/>
          <p14:tracePt t="161204" x="1619250" y="4457700"/>
          <p14:tracePt t="161204" x="1600200" y="4445000"/>
          <p14:tracePt t="161220" x="1587500" y="4438650"/>
          <p14:tracePt t="161236" x="1568450" y="4419600"/>
          <p14:tracePt t="161251" x="1562100" y="4413250"/>
          <p14:tracePt t="161321" x="1568450" y="4419600"/>
          <p14:tracePt t="161335" x="1574800" y="4438650"/>
          <p14:tracePt t="161352" x="1581150" y="4457700"/>
          <p14:tracePt t="161368" x="1587500" y="4476750"/>
          <p14:tracePt t="161387" x="1587500" y="4483100"/>
          <p14:tracePt t="161531" x="1581150" y="4483100"/>
          <p14:tracePt t="161551" x="1574800" y="4483100"/>
          <p14:tracePt t="161568" x="1568450" y="4483100"/>
          <p14:tracePt t="161586" x="1568450" y="4489450"/>
          <p14:tracePt t="161603" x="1562100" y="4489450"/>
          <p14:tracePt t="161635" x="1549400" y="4483100"/>
          <p14:tracePt t="161654" x="1549400" y="4470400"/>
          <p14:tracePt t="162010" x="1549400" y="4464050"/>
          <p14:tracePt t="162017" x="1549400" y="4457700"/>
          <p14:tracePt t="162036" x="1549400" y="4451350"/>
          <p14:tracePt t="162253" x="1555750" y="4445000"/>
          <p14:tracePt t="162268" x="1555750" y="4432300"/>
          <p14:tracePt t="162285" x="1562100" y="4425950"/>
          <p14:tracePt t="162302" x="1562100" y="4413250"/>
          <p14:tracePt t="162318" x="1562100" y="4406900"/>
          <p14:tracePt t="162523" x="1568450" y="4400550"/>
          <p14:tracePt t="162552" x="1568450" y="4394200"/>
          <p14:tracePt t="162924" x="1549400" y="4387850"/>
          <p14:tracePt t="162935" x="1536700" y="4381500"/>
          <p14:tracePt t="162952" x="1511300" y="4368800"/>
          <p14:tracePt t="162972" x="1485900" y="4349750"/>
          <p14:tracePt t="162973" x="1479550" y="4343400"/>
          <p14:tracePt t="163335" x="1485900" y="4343400"/>
          <p14:tracePt t="163344" x="1504950" y="4356100"/>
          <p14:tracePt t="163353" x="1530350" y="4381500"/>
          <p14:tracePt t="163370" x="1638300" y="4464050"/>
          <p14:tracePt t="163389" x="1885950" y="4648200"/>
          <p14:tracePt t="163404" x="2209800" y="4857750"/>
          <p14:tracePt t="163419" x="2609850" y="5080000"/>
          <p14:tracePt t="163436" x="2965450" y="5264150"/>
          <p14:tracePt t="163453" x="3302000" y="5397500"/>
          <p14:tracePt t="163469" x="3575050" y="5473700"/>
          <p14:tracePt t="163472" x="3676650" y="5499100"/>
          <p14:tracePt t="163486" x="3771900" y="5524500"/>
          <p14:tracePt t="163504" x="3956050" y="5562600"/>
          <p14:tracePt t="163521" x="4140200" y="5626100"/>
          <p14:tracePt t="163536" x="4178300" y="5645150"/>
          <p14:tracePt t="163553" x="4171950" y="5645150"/>
          <p14:tracePt t="163570" x="4140200" y="5645150"/>
          <p14:tracePt t="163588" x="4089400" y="5632450"/>
          <p14:tracePt t="163603" x="4076700" y="5632450"/>
          <p14:tracePt t="163619" x="4089400" y="5632450"/>
          <p14:tracePt t="163636" x="4127500" y="5632450"/>
          <p14:tracePt t="163653" x="4254500" y="5664200"/>
          <p14:tracePt t="163671" x="4394200" y="5702300"/>
          <p14:tracePt t="163687" x="4584700" y="5759450"/>
          <p14:tracePt t="163688" x="4641850" y="5772150"/>
          <p14:tracePt t="163703" x="4718050" y="5791200"/>
          <p14:tracePt t="163719" x="4787900" y="5797550"/>
          <p14:tracePt t="163736" x="4794250" y="5791200"/>
          <p14:tracePt t="163756" x="4832350" y="5746750"/>
          <p14:tracePt t="163770" x="4864100" y="5727700"/>
          <p14:tracePt t="163786" x="5016500" y="5664200"/>
          <p14:tracePt t="163803" x="5156200" y="5632450"/>
          <p14:tracePt t="163820" x="5295900" y="5613400"/>
          <p14:tracePt t="163836" x="5441950" y="5600700"/>
          <p14:tracePt t="163853" x="5530850" y="5588000"/>
          <p14:tracePt t="163870" x="5543550" y="5568950"/>
          <p14:tracePt t="163887" x="5543550" y="5549900"/>
          <p14:tracePt t="163903" x="5530850" y="5505450"/>
          <p14:tracePt t="163920" x="5492750" y="5441950"/>
          <p14:tracePt t="163937" x="5461000" y="5372100"/>
          <p14:tracePt t="163954" x="5448300" y="5327650"/>
          <p14:tracePt t="163970" x="5448300" y="5314950"/>
          <p14:tracePt t="163986" x="5448300" y="5295900"/>
          <p14:tracePt t="164004" x="5448300" y="5283200"/>
          <p14:tracePt t="164020" x="5441950" y="5270500"/>
          <p14:tracePt t="164036" x="5365750" y="5213350"/>
          <p14:tracePt t="164053" x="5257800" y="5149850"/>
          <p14:tracePt t="164070" x="5118100" y="5086350"/>
          <p14:tracePt t="164087" x="4972050" y="5022850"/>
          <p14:tracePt t="164103" x="4832350" y="4972050"/>
          <p14:tracePt t="164120" x="4673600" y="4908550"/>
          <p14:tracePt t="164137" x="4540250" y="4864100"/>
          <p14:tracePt t="164153" x="4394200" y="4813300"/>
          <p14:tracePt t="164171" x="4178300" y="4749800"/>
          <p14:tracePt t="164188" x="4114800" y="4737100"/>
          <p14:tracePt t="164204" x="3937000" y="4711700"/>
          <p14:tracePt t="164220" x="3829050" y="4711700"/>
          <p14:tracePt t="164236" x="3721100" y="4724400"/>
          <p14:tracePt t="164255" x="3632200" y="4762500"/>
          <p14:tracePt t="164271" x="3581400" y="4800600"/>
          <p14:tracePt t="164287" x="3530600" y="4857750"/>
          <p14:tracePt t="164304" x="3511550" y="4908550"/>
          <p14:tracePt t="164320" x="3511550" y="4965700"/>
          <p14:tracePt t="164337" x="3524250" y="5029200"/>
          <p14:tracePt t="164354" x="3587750" y="5130800"/>
          <p14:tracePt t="164372" x="3663950" y="5219700"/>
          <p14:tracePt t="164391" x="3835400" y="5346700"/>
          <p14:tracePt t="164406" x="3981450" y="5403850"/>
          <p14:tracePt t="164420" x="4070350" y="5429250"/>
          <p14:tracePt t="164438" x="4273550" y="5467350"/>
          <p14:tracePt t="164439" x="4387850" y="5480050"/>
          <p14:tracePt t="164454" x="4641850" y="5486400"/>
          <p14:tracePt t="164472" x="4845050" y="5480050"/>
          <p14:tracePt t="164487" x="4946650" y="5454650"/>
          <p14:tracePt t="164504" x="4991100" y="5429250"/>
          <p14:tracePt t="164520" x="5003800" y="5416550"/>
          <p14:tracePt t="164539" x="5003800" y="5403850"/>
          <p14:tracePt t="164554" x="5003800" y="5391150"/>
          <p14:tracePt t="164571" x="5010150" y="5372100"/>
          <p14:tracePt t="164587" x="5016500" y="5340350"/>
          <p14:tracePt t="164604" x="5029200" y="5302250"/>
          <p14:tracePt t="164621" x="5035550" y="5257800"/>
          <p14:tracePt t="164637" x="5035550" y="5213350"/>
          <p14:tracePt t="164655" x="5029200" y="5162550"/>
          <p14:tracePt t="164657" x="5016500" y="5143500"/>
          <p14:tracePt t="164671" x="5010150" y="5124450"/>
          <p14:tracePt t="164688" x="4984750" y="5092700"/>
          <p14:tracePt t="164704" x="4946650" y="5054600"/>
          <p14:tracePt t="164705" x="4908550" y="5035550"/>
          <p14:tracePt t="164720" x="4851400" y="4997450"/>
          <p14:tracePt t="164737" x="4762500" y="4953000"/>
          <p14:tracePt t="164753" x="4679950" y="4927600"/>
          <p14:tracePt t="164771" x="4591050" y="4908550"/>
          <p14:tracePt t="164787" x="4483100" y="4889500"/>
          <p14:tracePt t="164805" x="4349750" y="4876800"/>
          <p14:tracePt t="164821" x="4222750" y="4876800"/>
          <p14:tracePt t="164839" x="4108450" y="4876800"/>
          <p14:tracePt t="164858" x="4019550" y="4889500"/>
          <p14:tracePt t="164874" x="3949700" y="4927600"/>
          <p14:tracePt t="164887" x="3937000" y="4940300"/>
          <p14:tracePt t="164906" x="3892550" y="5035550"/>
          <p14:tracePt t="164924" x="3879850" y="5105400"/>
          <p14:tracePt t="164938" x="3879850" y="5149850"/>
          <p14:tracePt t="164954" x="3879850" y="5238750"/>
          <p14:tracePt t="164970" x="3917950" y="5353050"/>
          <p14:tracePt t="164987" x="3956050" y="5397500"/>
          <p14:tracePt t="165006" x="4006850" y="5435600"/>
          <p14:tracePt t="165021" x="4108450" y="5461000"/>
          <p14:tracePt t="165037" x="4191000" y="5467350"/>
          <p14:tracePt t="165056" x="4305300" y="5467350"/>
          <p14:tracePt t="165071" x="4394200" y="5454650"/>
          <p14:tracePt t="165088" x="4413250" y="5448300"/>
          <p14:tracePt t="165137" x="4413250" y="5441950"/>
          <p14:tracePt t="165154" x="4406900" y="5429250"/>
          <p14:tracePt t="165171" x="4406900" y="5422900"/>
          <p14:tracePt t="165188" x="4400550" y="5416550"/>
          <p14:tracePt t="165221" x="4394200" y="5403850"/>
          <p14:tracePt t="165240" x="4387850" y="5397500"/>
          <p14:tracePt t="165271" x="4381500" y="5397500"/>
          <p14:tracePt t="165288" x="4368800" y="5397500"/>
          <p14:tracePt t="165304" x="4318000" y="5397500"/>
          <p14:tracePt t="165321" x="4267200" y="5397500"/>
          <p14:tracePt t="165340" x="4229100" y="5391150"/>
          <p14:tracePt t="165355" x="4197350" y="5391150"/>
          <p14:tracePt t="165370" x="4171950" y="5384800"/>
          <p14:tracePt t="165387" x="4159250" y="5378450"/>
          <p14:tracePt t="165404" x="4140200" y="5365750"/>
          <p14:tracePt t="165421" x="4127500" y="5353050"/>
          <p14:tracePt t="165437" x="4102100" y="5334000"/>
          <p14:tracePt t="165457" x="4051300" y="5314950"/>
          <p14:tracePt t="165474" x="3879850" y="5232400"/>
          <p14:tracePt t="165488" x="3797300" y="5194300"/>
          <p14:tracePt t="165507" x="3556000" y="5080000"/>
          <p14:tracePt t="165522" x="3448050" y="5016500"/>
          <p14:tracePt t="165537" x="3403600" y="4991100"/>
          <p14:tracePt t="165554" x="3295650" y="4921250"/>
          <p14:tracePt t="165571" x="3270250" y="4902200"/>
          <p14:tracePt t="165588" x="3263900" y="4902200"/>
          <p14:tracePt t="165606" x="3263900" y="4895850"/>
          <p14:tracePt t="165649" x="3257550" y="4895850"/>
          <p14:tracePt t="165672" x="3251200" y="4889500"/>
          <p14:tracePt t="165705" x="3244850" y="4889500"/>
          <p14:tracePt t="165723" x="3238500" y="4889500"/>
          <p14:tracePt t="165738" x="3232150" y="4889500"/>
          <p14:tracePt t="165776" x="3232150" y="4883150"/>
          <p14:tracePt t="165788" x="3225800" y="4883150"/>
          <p14:tracePt t="165971" x="3219450" y="4883150"/>
          <p14:tracePt t="165980" x="3213100" y="4883150"/>
          <p14:tracePt t="166006" x="3206750" y="4883150"/>
          <p14:tracePt t="166061" x="3200400" y="4883150"/>
          <p14:tracePt t="166071" x="3194050" y="4870450"/>
          <p14:tracePt t="166088" x="3181350" y="4857750"/>
          <p14:tracePt t="166106" x="3175000" y="4851400"/>
          <p14:tracePt t="166122" x="3168650" y="4845050"/>
          <p14:tracePt t="166139" x="3162300" y="4845050"/>
          <p14:tracePt t="166171" x="3162300" y="4838700"/>
          <p14:tracePt t="166205" x="3155950" y="4832350"/>
          <p14:tracePt t="166222" x="3155950" y="4826000"/>
          <p14:tracePt t="166238" x="3155950" y="4813300"/>
          <p14:tracePt t="166255" x="3155950" y="4806950"/>
          <p14:tracePt t="166274" x="3155950" y="4800600"/>
          <p14:tracePt t="166297" x="3155950" y="4794250"/>
          <p14:tracePt t="166313" x="3149600" y="4794250"/>
          <p14:tracePt t="166417" x="3149600" y="4775200"/>
          <p14:tracePt t="166425" x="3149600" y="4762500"/>
          <p14:tracePt t="166440" x="3136900" y="4737100"/>
          <p14:tracePt t="166456" x="3124200" y="4679950"/>
          <p14:tracePt t="166471" x="3092450" y="4603750"/>
          <p14:tracePt t="166488" x="3079750" y="4559300"/>
          <p14:tracePt t="166505" x="3073400" y="4521200"/>
          <p14:tracePt t="166524" x="3067050" y="4495800"/>
          <p14:tracePt t="166539" x="3054350" y="4476750"/>
          <p14:tracePt t="166555" x="3054350" y="4464050"/>
          <p14:tracePt t="166572" x="3054350" y="4457700"/>
          <p14:tracePt t="166667" x="3054350" y="4451350"/>
          <p14:tracePt t="166675" x="3054350" y="4445000"/>
          <p14:tracePt t="166869" x="3060700" y="4445000"/>
          <p14:tracePt t="166889" x="3098800" y="4464050"/>
          <p14:tracePt t="166905" x="3181350" y="4470400"/>
          <p14:tracePt t="166923" x="3302000" y="4476750"/>
          <p14:tracePt t="166940" x="3473450" y="4476750"/>
          <p14:tracePt t="166956" x="3511550" y="4464050"/>
          <p14:tracePt t="166972" x="3587750" y="4438650"/>
          <p14:tracePt t="166991" x="3632200" y="4425950"/>
          <p14:tracePt t="167005" x="3676650" y="4413250"/>
          <p14:tracePt t="167022" x="3714750" y="4400550"/>
          <p14:tracePt t="167040" x="3733800" y="4394200"/>
          <p14:tracePt t="167056" x="3752850" y="4387850"/>
          <p14:tracePt t="167074" x="3759200" y="4387850"/>
          <p14:tracePt t="167246" x="3765550" y="4381500"/>
          <p14:tracePt t="167254" x="3771900" y="4381500"/>
          <p14:tracePt t="167266" x="3778250" y="4381500"/>
          <p14:tracePt t="167274" x="3784600" y="4375150"/>
          <p14:tracePt t="167289" x="3797300" y="4368800"/>
          <p14:tracePt t="167306" x="3810000" y="4356100"/>
          <p14:tracePt t="167324" x="3822700" y="4343400"/>
          <p14:tracePt t="167325" x="3829050" y="4337050"/>
          <p14:tracePt t="167339" x="3829050" y="4330700"/>
          <p14:tracePt t="167356" x="3829050" y="4305300"/>
          <p14:tracePt t="167372" x="3829050" y="4279900"/>
          <p14:tracePt t="167392" x="3822700" y="4235450"/>
          <p14:tracePt t="167406" x="3816350" y="4216400"/>
          <p14:tracePt t="167407" x="3810000" y="4203700"/>
          <p14:tracePt t="167424" x="3803650" y="4191000"/>
          <p14:tracePt t="167439" x="3778250" y="4152900"/>
          <p14:tracePt t="167456" x="3746500" y="4127500"/>
          <p14:tracePt t="167473" x="3727450" y="4108450"/>
          <p14:tracePt t="167489" x="3702050" y="4095750"/>
          <p14:tracePt t="167506" x="3689350" y="4083050"/>
          <p14:tracePt t="167525" x="3670300" y="4076700"/>
          <p14:tracePt t="167539" x="3632200" y="4057650"/>
          <p14:tracePt t="167556" x="3600450" y="4044950"/>
          <p14:tracePt t="167573" x="3562350" y="4038600"/>
          <p14:tracePt t="167592" x="3517900" y="4032250"/>
          <p14:tracePt t="167606" x="3505200" y="4032250"/>
          <p14:tracePt t="167625" x="3467100" y="4032250"/>
          <p14:tracePt t="167640" x="3454400" y="4032250"/>
          <p14:tracePt t="167658" x="3416300" y="4051300"/>
          <p14:tracePt t="167673" x="3397250" y="4070350"/>
          <p14:tracePt t="167690" x="3333750" y="4127500"/>
          <p14:tracePt t="167706" x="3282950" y="4165600"/>
          <p14:tracePt t="167723" x="3244850" y="4203700"/>
          <p14:tracePt t="167740" x="3225800" y="4222750"/>
          <p14:tracePt t="167756" x="3213100" y="4241800"/>
          <p14:tracePt t="167773" x="3213100" y="4254500"/>
          <p14:tracePt t="167791" x="3244850" y="4279900"/>
          <p14:tracePt t="167808" x="3295650" y="4311650"/>
          <p14:tracePt t="167826" x="3403600" y="4349750"/>
          <p14:tracePt t="167839" x="3448050" y="4356100"/>
          <p14:tracePt t="167857" x="3511550" y="4362450"/>
          <p14:tracePt t="167874" x="3663950" y="4362450"/>
          <p14:tracePt t="167890" x="3714750" y="4356100"/>
          <p14:tracePt t="167906" x="3841750" y="4318000"/>
          <p14:tracePt t="167923" x="3886200" y="4298950"/>
          <p14:tracePt t="167940" x="3905250" y="4286250"/>
          <p14:tracePt t="167956" x="3930650" y="4273550"/>
          <p14:tracePt t="168076" x="3937000" y="4273550"/>
          <p14:tracePt t="168085" x="3943350" y="4273550"/>
          <p14:tracePt t="168090" x="3949700" y="4273550"/>
          <p14:tracePt t="168107" x="3962400" y="4273550"/>
          <p14:tracePt t="168124" x="3968750" y="4273550"/>
          <p14:tracePt t="168194" x="3962400" y="4273550"/>
          <p14:tracePt t="168219" x="3956050" y="4273550"/>
          <p14:tracePt t="168275" x="3949700" y="4273550"/>
          <p14:tracePt t="168343" x="3943350" y="4273550"/>
          <p14:tracePt t="168361" x="3937000" y="4273550"/>
          <p14:tracePt t="168376" x="3930650" y="4273550"/>
          <p14:tracePt t="168382" x="3924300" y="4273550"/>
          <p14:tracePt t="168390" x="3917950" y="4273550"/>
          <p14:tracePt t="168407" x="3911600" y="4273550"/>
          <p14:tracePt t="168424" x="3898900" y="4273550"/>
          <p14:tracePt t="168441" x="3892550" y="4273550"/>
          <p14:tracePt t="168457" x="3879850" y="4273550"/>
          <p14:tracePt t="168473" x="3873500" y="4273550"/>
          <p14:tracePt t="168498" x="3867150" y="4273550"/>
          <p14:tracePt t="168718" x="3860800" y="4273550"/>
          <p14:tracePt t="168756" x="3854450" y="4273550"/>
          <p14:tracePt t="169188" x="3848100" y="4273550"/>
          <p14:tracePt t="169198" x="3841750" y="4273550"/>
          <p14:tracePt t="169227" x="3835400" y="4273550"/>
          <p14:tracePt t="169275" x="3829050" y="4267200"/>
          <p14:tracePt t="169291" x="3822700" y="4267200"/>
          <p14:tracePt t="169326" x="3816350" y="4267200"/>
          <p14:tracePt t="169341" x="3810000" y="4267200"/>
          <p14:tracePt t="169374" x="3803650" y="4267200"/>
          <p14:tracePt t="169466" x="3797300" y="4267200"/>
          <p14:tracePt t="169483" x="3797300" y="4273550"/>
          <p14:tracePt t="169491" x="3803650" y="4279900"/>
          <p14:tracePt t="169498" x="3810000" y="4279900"/>
          <p14:tracePt t="169510" x="3816350" y="4286250"/>
          <p14:tracePt t="169525" x="3822700" y="4286250"/>
          <p14:tracePt t="169979" x="3829050" y="4279900"/>
          <p14:tracePt t="170009" x="3835400" y="4279900"/>
          <p14:tracePt t="170027" x="3835400" y="4273550"/>
          <p14:tracePt t="170269" x="3835400" y="4260850"/>
          <p14:tracePt t="170278" x="3835400" y="4254500"/>
          <p14:tracePt t="170292" x="3841750" y="4235450"/>
          <p14:tracePt t="170309" x="3841750" y="4197350"/>
          <p14:tracePt t="170399" x="3848100" y="4197350"/>
          <p14:tracePt t="170408" x="3854450" y="4197350"/>
          <p14:tracePt t="170425" x="3943350" y="4235450"/>
          <p14:tracePt t="170442" x="4044950" y="4298950"/>
          <p14:tracePt t="170458" x="4133850" y="4356100"/>
          <p14:tracePt t="170475" x="4165600" y="4381500"/>
          <p14:tracePt t="170492" x="4171950" y="4387850"/>
          <p14:tracePt t="170508" x="4178300" y="4387850"/>
          <p14:tracePt t="170528" x="4254500" y="4330700"/>
          <p14:tracePt t="170542" x="4318000" y="4286250"/>
          <p14:tracePt t="170558" x="4406900" y="4248150"/>
          <p14:tracePt t="170575" x="4489450" y="4216400"/>
          <p14:tracePt t="170594" x="4572000" y="4184650"/>
          <p14:tracePt t="170609" x="4641850" y="4165600"/>
          <p14:tracePt t="170625" x="4692650" y="4159250"/>
          <p14:tracePt t="170642" x="4718050" y="4159250"/>
          <p14:tracePt t="170659" x="4737100" y="4159250"/>
          <p14:tracePt t="170675" x="4743450" y="4159250"/>
          <p14:tracePt t="170710" x="4756150" y="4159250"/>
          <p14:tracePt t="170726" x="4775200" y="4159250"/>
          <p14:tracePt t="170742" x="4826000" y="4171950"/>
          <p14:tracePt t="170759" x="4857750" y="4184650"/>
          <p14:tracePt t="170776" x="4870450" y="4184650"/>
          <p14:tracePt t="170794" x="4927600" y="4197350"/>
          <p14:tracePt t="170809" x="4972050" y="4197350"/>
          <p14:tracePt t="170825" x="5016500" y="4197350"/>
          <p14:tracePt t="170843" x="5080000" y="4191000"/>
          <p14:tracePt t="170861" x="5118100" y="4171950"/>
          <p14:tracePt t="170875" x="5156200" y="4146550"/>
          <p14:tracePt t="170893" x="5162550" y="4102100"/>
          <p14:tracePt t="170909" x="5143500" y="4070350"/>
          <p14:tracePt t="170926" x="5111750" y="4032250"/>
          <p14:tracePt t="170942" x="5099050" y="4019550"/>
          <p14:tracePt t="170945" x="5092700" y="4019550"/>
          <p14:tracePt t="170960" x="5067300" y="4006850"/>
          <p14:tracePt t="170975" x="5048250" y="4006850"/>
          <p14:tracePt t="170994" x="4984750" y="3994150"/>
          <p14:tracePt t="171009" x="4946650" y="3987800"/>
          <p14:tracePt t="171026" x="4864100" y="3987800"/>
          <p14:tracePt t="171027" x="4819650" y="3987800"/>
          <p14:tracePt t="171042" x="4705350" y="3987800"/>
          <p14:tracePt t="171060" x="4540250" y="3987800"/>
          <p14:tracePt t="171076" x="4387850" y="3987800"/>
          <p14:tracePt t="171093" x="4254500" y="3981450"/>
          <p14:tracePt t="171109" x="4146550" y="3981450"/>
          <p14:tracePt t="171126" x="4089400" y="4006850"/>
          <p14:tracePt t="171142" x="4070350" y="4032250"/>
          <p14:tracePt t="171159" x="4064000" y="4057650"/>
          <p14:tracePt t="171176" x="4064000" y="4076700"/>
          <p14:tracePt t="171193" x="4076700" y="4102100"/>
          <p14:tracePt t="171195" x="4083050" y="4108450"/>
          <p14:tracePt t="171209" x="4089400" y="4121150"/>
          <p14:tracePt t="171226" x="4102100" y="4133850"/>
          <p14:tracePt t="171242" x="4165600" y="4184650"/>
          <p14:tracePt t="171261" x="4254500" y="4222750"/>
          <p14:tracePt t="171276" x="4368800" y="4235450"/>
          <p14:tracePt t="171292" x="4533900" y="4235450"/>
          <p14:tracePt t="171309" x="4711700" y="4222750"/>
          <p14:tracePt t="171326" x="4845050" y="4210050"/>
          <p14:tracePt t="171343" x="5010150" y="4184650"/>
          <p14:tracePt t="171360" x="5130800" y="4171950"/>
          <p14:tracePt t="171378" x="5257800" y="4171950"/>
          <p14:tracePt t="171395" x="5441950" y="4184650"/>
          <p14:tracePt t="171411" x="5537200" y="4197350"/>
          <p14:tracePt t="171426" x="5568950" y="4203700"/>
          <p14:tracePt t="171444" x="5600700" y="4203700"/>
          <p14:tracePt t="171459" x="5619750" y="4203700"/>
          <p14:tracePt t="171476" x="5664200" y="4203700"/>
          <p14:tracePt t="171493" x="5715000" y="4203700"/>
          <p14:tracePt t="171510" x="5778500" y="4203700"/>
          <p14:tracePt t="171526" x="5842000" y="4197350"/>
          <p14:tracePt t="171544" x="5873750" y="4184650"/>
          <p14:tracePt t="171560" x="5899150" y="4178300"/>
          <p14:tracePt t="171576" x="5905500" y="4178300"/>
          <p14:tracePt t="171776" x="5899150" y="4178300"/>
          <p14:tracePt t="171787" x="5892800" y="4178300"/>
          <p14:tracePt t="171795" x="5886450" y="4178300"/>
          <p14:tracePt t="171810" x="5873750" y="4178300"/>
          <p14:tracePt t="171826" x="5867400" y="4178300"/>
          <p14:tracePt t="171843" x="5861050" y="4178300"/>
          <p14:tracePt t="171876" x="5854700" y="4178300"/>
          <p14:tracePt t="171893" x="5848350" y="4178300"/>
          <p14:tracePt t="171910" x="5822950" y="4178300"/>
          <p14:tracePt t="171927" x="5803900" y="4178300"/>
          <p14:tracePt t="171928" x="5791200" y="4178300"/>
          <p14:tracePt t="171944" x="5746750" y="4184650"/>
          <p14:tracePt t="171960" x="5734050" y="4184650"/>
          <p14:tracePt t="171977" x="5689600" y="4197350"/>
          <p14:tracePt t="171994" x="5664200" y="4203700"/>
          <p14:tracePt t="172009" x="5651500" y="4210050"/>
          <p14:tracePt t="172027" x="5638800" y="4210050"/>
          <p14:tracePt t="172178" x="5632450" y="4210050"/>
          <p14:tracePt t="172196" x="5619750" y="4210050"/>
          <p14:tracePt t="172210" x="5613400" y="4210050"/>
          <p14:tracePt t="172227" x="5581650" y="4210050"/>
          <p14:tracePt t="172246" x="5549900" y="4210050"/>
          <p14:tracePt t="172260" x="5518150" y="4210050"/>
          <p14:tracePt t="172277" x="5480050" y="4210050"/>
          <p14:tracePt t="172293" x="5435600" y="4216400"/>
          <p14:tracePt t="172310" x="5346700" y="4235450"/>
          <p14:tracePt t="172327" x="5219700" y="4248150"/>
          <p14:tracePt t="172343" x="4978400" y="4248150"/>
          <p14:tracePt t="172360" x="4705350" y="4235450"/>
          <p14:tracePt t="172378" x="4368800" y="4210050"/>
          <p14:tracePt t="172393" x="4070350" y="4184650"/>
          <p14:tracePt t="172410" x="3638550" y="4152900"/>
          <p14:tracePt t="172427" x="3282950" y="4152900"/>
          <p14:tracePt t="172444" x="3041650" y="4165600"/>
          <p14:tracePt t="172462" x="2355850" y="4197350"/>
          <p14:tracePt t="172477" x="1835150" y="4210050"/>
          <p14:tracePt t="172494" x="1485900" y="4216400"/>
          <p14:tracePt t="172510" x="1238250" y="4229100"/>
          <p14:tracePt t="172528" x="1143000" y="4235450"/>
          <p14:tracePt t="172544" x="1117600" y="4248150"/>
          <p14:tracePt t="172560" x="1104900" y="4267200"/>
          <p14:tracePt t="172577" x="1098550" y="4292600"/>
          <p14:tracePt t="172596" x="1098550" y="4324350"/>
          <p14:tracePt t="172612" x="1104900" y="4356100"/>
          <p14:tracePt t="172628" x="1123950" y="4387850"/>
          <p14:tracePt t="172644" x="1149350" y="4425950"/>
          <p14:tracePt t="172660" x="1193800" y="4476750"/>
          <p14:tracePt t="172678" x="1212850" y="4502150"/>
          <p14:tracePt t="172694" x="1257300" y="4565650"/>
          <p14:tracePt t="172710" x="1295400" y="4641850"/>
          <p14:tracePt t="172727" x="1327150" y="4718050"/>
          <p14:tracePt t="172744" x="1346200" y="4781550"/>
          <p14:tracePt t="172761" x="1358900" y="4813300"/>
          <p14:tracePt t="172778" x="1371600" y="4838700"/>
          <p14:tracePt t="172794" x="1384300" y="4845050"/>
          <p14:tracePt t="172811" x="1390650" y="4845050"/>
          <p14:tracePt t="172953" x="1377950" y="4826000"/>
          <p14:tracePt t="172963" x="1371600" y="4819650"/>
          <p14:tracePt t="172977" x="1320800" y="4775200"/>
          <p14:tracePt t="172996" x="1276350" y="4749800"/>
          <p14:tracePt t="173013" x="1250950" y="4737100"/>
          <p14:tracePt t="173016" x="1238250" y="4730750"/>
          <p14:tracePt t="173029" x="1231900" y="4724400"/>
          <p14:tracePt t="173044" x="1225550" y="4718050"/>
          <p14:tracePt t="173061" x="1225550" y="4711700"/>
          <p14:tracePt t="173077" x="1225550" y="4705350"/>
          <p14:tracePt t="173214" x="1231900" y="4699000"/>
          <p14:tracePt t="173219" x="1244600" y="4699000"/>
          <p14:tracePt t="173244" x="1314450" y="4679950"/>
          <p14:tracePt t="173261" x="1384300" y="4667250"/>
          <p14:tracePt t="173277" x="1409700" y="4660900"/>
          <p14:tracePt t="173296" x="1543050" y="4629150"/>
          <p14:tracePt t="173310" x="1600200" y="4616450"/>
          <p14:tracePt t="173327" x="1625600" y="4616450"/>
          <p14:tracePt t="173344" x="1644650" y="4610100"/>
          <p14:tracePt t="173361" x="1657350" y="4603750"/>
          <p14:tracePt t="173379" x="1727200" y="4603750"/>
          <p14:tracePt t="173394" x="1835150" y="4616450"/>
          <p14:tracePt t="173411" x="1962150" y="4635500"/>
          <p14:tracePt t="173427" x="2051050" y="4648200"/>
          <p14:tracePt t="173444" x="2114550" y="4660900"/>
          <p14:tracePt t="173461" x="2133600" y="4667250"/>
          <p14:tracePt t="173478" x="2146300" y="4667250"/>
          <p14:tracePt t="173527" x="2152650" y="4667250"/>
          <p14:tracePt t="173545" x="2184400" y="4673600"/>
          <p14:tracePt t="173561" x="2292350" y="4673600"/>
          <p14:tracePt t="173578" x="2413000" y="4673600"/>
          <p14:tracePt t="173595" x="2482850" y="4679950"/>
          <p14:tracePt t="173611" x="2527300" y="4667250"/>
          <p14:tracePt t="173627" x="2552700" y="4660900"/>
          <p14:tracePt t="173644" x="2571750" y="4648200"/>
          <p14:tracePt t="173661" x="2578100" y="4648200"/>
          <p14:tracePt t="173677" x="2590800" y="4648200"/>
          <p14:tracePt t="173698" x="2717800" y="4654550"/>
          <p14:tracePt t="173713" x="2882900" y="4673600"/>
          <p14:tracePt t="173727" x="3086100" y="4699000"/>
          <p14:tracePt t="173744" x="3244850" y="4724400"/>
          <p14:tracePt t="173761" x="3308350" y="4730750"/>
          <p14:tracePt t="173777" x="3314700" y="4737100"/>
          <p14:tracePt t="173995" x="3321050" y="4737100"/>
          <p14:tracePt t="174012" x="3333750" y="4730750"/>
          <p14:tracePt t="174028" x="3340100" y="4718050"/>
          <p14:tracePt t="174030" x="3340100" y="4711700"/>
          <p14:tracePt t="174045" x="3346450" y="4705350"/>
          <p14:tracePt t="174062" x="3359150" y="4654550"/>
          <p14:tracePt t="174078" x="3371850" y="4622800"/>
          <p14:tracePt t="174096" x="3371850" y="4616450"/>
          <p14:tracePt t="174339" x="3378200" y="4616450"/>
          <p14:tracePt t="174346" x="3384550" y="4622800"/>
          <p14:tracePt t="174363" x="3409950" y="4648200"/>
          <p14:tracePt t="174379" x="3467100" y="4699000"/>
          <p14:tracePt t="174395" x="3492500" y="4711700"/>
          <p14:tracePt t="174412" x="3517900" y="4718050"/>
          <p14:tracePt t="174429" x="3530600" y="4718050"/>
          <p14:tracePt t="174445" x="3543300" y="4718050"/>
          <p14:tracePt t="174479" x="3556000" y="4718050"/>
          <p14:tracePt t="174495" x="3568700" y="4718050"/>
          <p14:tracePt t="174511" x="3587750" y="4718050"/>
          <p14:tracePt t="174529" x="3619500" y="4718050"/>
          <p14:tracePt t="174545" x="3644900" y="4718050"/>
          <p14:tracePt t="174562" x="3663950" y="4718050"/>
          <p14:tracePt t="174563" x="3676650" y="4718050"/>
          <p14:tracePt t="174582" x="3708400" y="4718050"/>
          <p14:tracePt t="174595" x="3740150" y="4718050"/>
          <p14:tracePt t="174612" x="3771900" y="4705350"/>
          <p14:tracePt t="174629" x="3797300" y="4692650"/>
          <p14:tracePt t="174645" x="3829050" y="4679950"/>
          <p14:tracePt t="174662" x="3854450" y="4667250"/>
          <p14:tracePt t="174679" x="3867150" y="4654550"/>
          <p14:tracePt t="174696" x="3879850" y="4654550"/>
          <p14:tracePt t="174781" x="3879850" y="4648200"/>
          <p14:tracePt t="174825" x="3886200" y="4648200"/>
          <p14:tracePt t="174831" x="3892550" y="4641850"/>
          <p14:tracePt t="174845" x="3911600" y="4635500"/>
          <p14:tracePt t="174865" x="4006850" y="4635500"/>
          <p14:tracePt t="174878" x="4210050" y="4635500"/>
          <p14:tracePt t="174895" x="4533900" y="4641850"/>
          <p14:tracePt t="174915" x="4787900" y="4654550"/>
          <p14:tracePt t="174932" x="5010150" y="4660900"/>
          <p14:tracePt t="174945" x="5086350" y="4667250"/>
          <p14:tracePt t="174963" x="5080000" y="4667250"/>
          <p14:tracePt t="174979" x="5029200" y="4654550"/>
          <p14:tracePt t="174995" x="4959350" y="4654550"/>
          <p14:tracePt t="175014" x="4857750" y="4654550"/>
          <p14:tracePt t="175030" x="4838700" y="4667250"/>
          <p14:tracePt t="175047" x="4832350" y="4673600"/>
          <p14:tracePt t="175062" x="4838700" y="4679950"/>
          <p14:tracePt t="175079" x="4851400" y="4686300"/>
          <p14:tracePt t="175096" x="4857750" y="4686300"/>
          <p14:tracePt t="175145" x="4845050" y="4686300"/>
          <p14:tracePt t="175163" x="4800600" y="4686300"/>
          <p14:tracePt t="175179" x="4768850" y="4692650"/>
          <p14:tracePt t="175196" x="4749800" y="4692650"/>
          <p14:tracePt t="175234" x="4743450" y="4692650"/>
          <p14:tracePt t="175263" x="4743450" y="4699000"/>
          <p14:tracePt t="175296" x="4743450" y="4705350"/>
          <p14:tracePt t="175312" x="4743450" y="4711700"/>
          <p14:tracePt t="175330" x="4737100" y="4711700"/>
          <p14:tracePt t="175346" x="4737100" y="4718050"/>
          <p14:tracePt t="175363" x="4730750" y="4718050"/>
          <p14:tracePt t="175512" x="4737100" y="4718050"/>
          <p14:tracePt t="175520" x="4749800" y="4718050"/>
          <p14:tracePt t="175530" x="4775200" y="4711700"/>
          <p14:tracePt t="175546" x="4838700" y="4705350"/>
          <p14:tracePt t="175563" x="4908550" y="4699000"/>
          <p14:tracePt t="175579" x="4965700" y="4692650"/>
          <p14:tracePt t="175596" x="5016500" y="4692650"/>
          <p14:tracePt t="175615" x="5054600" y="4692650"/>
          <p14:tracePt t="175630" x="5067300" y="4692650"/>
          <p14:tracePt t="175631" x="5073650" y="4692650"/>
          <p14:tracePt t="175833" x="5080000" y="4692650"/>
          <p14:tracePt t="175840" x="5086350" y="4699000"/>
          <p14:tracePt t="175850" x="5092700" y="4699000"/>
          <p14:tracePt t="175863" x="5099050" y="4699000"/>
          <p14:tracePt t="175880" x="5111750" y="4705350"/>
          <p14:tracePt t="175881" x="5118100" y="4705350"/>
          <p14:tracePt t="175931" x="5124450" y="4705350"/>
          <p14:tracePt t="175963" x="5130800" y="4711700"/>
          <p14:tracePt t="175979" x="5143500" y="4711700"/>
          <p14:tracePt t="175997" x="5149850" y="4711700"/>
          <p14:tracePt t="176015" x="5149850" y="4718050"/>
          <p14:tracePt t="176147" x="5156200" y="4718050"/>
          <p14:tracePt t="176156" x="5168900" y="4718050"/>
          <p14:tracePt t="176163" x="5175250" y="4718050"/>
          <p14:tracePt t="176380" x="5168900" y="4718050"/>
          <p14:tracePt t="176389" x="5162550" y="4718050"/>
          <p14:tracePt t="176398" x="5162550" y="4711700"/>
          <p14:tracePt t="176414" x="5149850" y="4705350"/>
          <p14:tracePt t="176430" x="5130800" y="4699000"/>
          <p14:tracePt t="176447" x="5111750" y="4692650"/>
          <p14:tracePt t="176464" x="5092700" y="4692650"/>
          <p14:tracePt t="176480" x="5035550" y="4679950"/>
          <p14:tracePt t="176497" x="4940300" y="4679950"/>
          <p14:tracePt t="176514" x="4819650" y="4679950"/>
          <p14:tracePt t="176530" x="4699000" y="4679950"/>
          <p14:tracePt t="176549" x="4451350" y="4711700"/>
          <p14:tracePt t="176564" x="4140200" y="4775200"/>
          <p14:tracePt t="176580" x="3898900" y="4832350"/>
          <p14:tracePt t="176597" x="3632200" y="4902200"/>
          <p14:tracePt t="176614" x="3486150" y="4946650"/>
          <p14:tracePt t="176630" x="3219450" y="5010150"/>
          <p14:tracePt t="176647" x="3035300" y="5029200"/>
          <p14:tracePt t="176664" x="2851150" y="5035550"/>
          <p14:tracePt t="176680" x="2679700" y="5016500"/>
          <p14:tracePt t="176698" x="2590800" y="4991100"/>
          <p14:tracePt t="176714" x="2546350" y="4972050"/>
          <p14:tracePt t="176730" x="2514600" y="4959350"/>
          <p14:tracePt t="176747" x="2482850" y="4959350"/>
          <p14:tracePt t="176764" x="2419350" y="4972050"/>
          <p14:tracePt t="176780" x="2298700" y="5010150"/>
          <p14:tracePt t="176782" x="2216150" y="5035550"/>
          <p14:tracePt t="176798" x="2159000" y="5054600"/>
          <p14:tracePt t="176798" x="2063750" y="5086350"/>
          <p14:tracePt t="176814" x="2000250" y="5105400"/>
          <p14:tracePt t="176815" x="1949450" y="5118100"/>
          <p14:tracePt t="176830" x="1841500" y="5156200"/>
          <p14:tracePt t="176849" x="1790700" y="5168900"/>
          <p14:tracePt t="176864" x="1758950" y="5187950"/>
          <p14:tracePt t="176882" x="1701800" y="5207000"/>
          <p14:tracePt t="176897" x="1581150" y="5226050"/>
          <p14:tracePt t="176914" x="1416050" y="5245100"/>
          <p14:tracePt t="176931" x="1219200" y="5257800"/>
          <p14:tracePt t="176947" x="1054100" y="5264150"/>
          <p14:tracePt t="176964" x="946150" y="5270500"/>
          <p14:tracePt t="176981" x="869950" y="5270500"/>
          <p14:tracePt t="176997" x="850900" y="5270500"/>
          <p14:tracePt t="177090" x="850900" y="5264150"/>
          <p14:tracePt t="177105" x="850900" y="5257800"/>
          <p14:tracePt t="177114" x="850900" y="5251450"/>
          <p14:tracePt t="177133" x="857250" y="5245100"/>
          <p14:tracePt t="177148" x="863600" y="5226050"/>
          <p14:tracePt t="177165" x="882650" y="5213350"/>
          <p14:tracePt t="177181" x="895350" y="5200650"/>
          <p14:tracePt t="177198" x="920750" y="5187950"/>
          <p14:tracePt t="177215" x="927100" y="5181600"/>
          <p14:tracePt t="177247" x="933450" y="5181600"/>
          <p14:tracePt t="177266" x="933450" y="5194300"/>
          <p14:tracePt t="177282" x="933450" y="5200650"/>
          <p14:tracePt t="177298" x="927100" y="5207000"/>
          <p14:tracePt t="177357" x="933450" y="5207000"/>
          <p14:tracePt t="177364" x="939800" y="5207000"/>
          <p14:tracePt t="177382" x="952500" y="5207000"/>
          <p14:tracePt t="177398" x="965200" y="5207000"/>
          <p14:tracePt t="177415" x="984250" y="5207000"/>
          <p14:tracePt t="177431" x="996950" y="5213350"/>
          <p14:tracePt t="177448" x="1009650" y="5226050"/>
          <p14:tracePt t="177464" x="1016000" y="5226050"/>
          <p14:tracePt t="177481" x="1022350" y="5226050"/>
          <p14:tracePt t="177515" x="1035050" y="5226050"/>
          <p14:tracePt t="177532" x="1047750" y="5226050"/>
          <p14:tracePt t="177548" x="1054100" y="5226050"/>
          <p14:tracePt t="177565" x="1066800" y="5232400"/>
          <p14:tracePt t="177581" x="1073150" y="5238750"/>
          <p14:tracePt t="177600" x="1092200" y="5245100"/>
          <p14:tracePt t="177615" x="1092200" y="5251450"/>
          <p14:tracePt t="177632" x="1098550" y="5257800"/>
          <p14:tracePt t="177648" x="1123950" y="5264150"/>
          <p14:tracePt t="177667" x="1143000" y="5270500"/>
          <p14:tracePt t="177682" x="1193800" y="5270500"/>
          <p14:tracePt t="177698" x="1250950" y="5270500"/>
          <p14:tracePt t="177717" x="1327150" y="5257800"/>
          <p14:tracePt t="177732" x="1397000" y="5251450"/>
          <p14:tracePt t="177748" x="1479550" y="5232400"/>
          <p14:tracePt t="177764" x="1536700" y="5213350"/>
          <p14:tracePt t="177781" x="1562100" y="5200650"/>
          <p14:tracePt t="177798" x="1574800" y="5187950"/>
          <p14:tracePt t="177815" x="1593850" y="5162550"/>
          <p14:tracePt t="177834" x="1600200" y="5143500"/>
          <p14:tracePt t="177848" x="1606550" y="5124450"/>
          <p14:tracePt t="177867" x="1612900" y="5092700"/>
          <p14:tracePt t="177882" x="1612900" y="5086350"/>
          <p14:tracePt t="177883" x="1612900" y="5073650"/>
          <p14:tracePt t="177898" x="1619250" y="5060950"/>
          <p14:tracePt t="177915" x="1619250" y="5048250"/>
          <p14:tracePt t="177933" x="1625600" y="5022850"/>
          <p14:tracePt t="177951" x="1720850" y="4984750"/>
          <p14:tracePt t="177965" x="1905000" y="4965700"/>
          <p14:tracePt t="177981" x="2089150" y="4953000"/>
          <p14:tracePt t="177998" x="2273300" y="4940300"/>
          <p14:tracePt t="178015" x="2413000" y="4940300"/>
          <p14:tracePt t="178032" x="2520950" y="4940300"/>
          <p14:tracePt t="178048" x="2578100" y="4940300"/>
          <p14:tracePt t="178065" x="2597150" y="4940300"/>
          <p14:tracePt t="178171" x="2603500" y="4940300"/>
          <p14:tracePt t="178178" x="2609850" y="4946650"/>
          <p14:tracePt t="178188" x="2622550" y="4953000"/>
          <p14:tracePt t="178201" x="2654300" y="4959350"/>
          <p14:tracePt t="178217" x="2705100" y="4972050"/>
          <p14:tracePt t="178233" x="2730500" y="4978400"/>
          <p14:tracePt t="178249" x="2813050" y="4978400"/>
          <p14:tracePt t="178265" x="2863850" y="4978400"/>
          <p14:tracePt t="178282" x="2882900" y="4978400"/>
          <p14:tracePt t="178299" x="2971800" y="4972050"/>
          <p14:tracePt t="178315" x="3035300" y="4972050"/>
          <p14:tracePt t="178334" x="3086100" y="4965700"/>
          <p14:tracePt t="178349" x="3136900" y="4965700"/>
          <p14:tracePt t="178365" x="3181350" y="4959350"/>
          <p14:tracePt t="178382" x="3200400" y="4959350"/>
          <p14:tracePt t="178399" x="3219450" y="4959350"/>
          <p14:tracePt t="178415" x="3225800" y="4959350"/>
          <p14:tracePt t="178448" x="3232150" y="4959350"/>
          <p14:tracePt t="178513" x="3232150" y="4953000"/>
          <p14:tracePt t="178537" x="3238500" y="4953000"/>
          <p14:tracePt t="178549" x="3263900" y="4953000"/>
          <p14:tracePt t="178565" x="3314700" y="4953000"/>
          <p14:tracePt t="178584" x="3454400" y="4953000"/>
          <p14:tracePt t="178600" x="3549650" y="4953000"/>
          <p14:tracePt t="178616" x="3613150" y="4953000"/>
          <p14:tracePt t="178617" x="3651250" y="4953000"/>
          <p14:tracePt t="178632" x="3689350" y="4946650"/>
          <p14:tracePt t="178649" x="3759200" y="4940300"/>
          <p14:tracePt t="178665" x="3771900" y="4940300"/>
          <p14:tracePt t="178682" x="3778250" y="4933950"/>
          <p14:tracePt t="178715" x="3784600" y="4933950"/>
          <p14:tracePt t="178734" x="3797300" y="4933950"/>
          <p14:tracePt t="178752" x="3829050" y="4933950"/>
          <p14:tracePt t="178765" x="3879850" y="4933950"/>
          <p14:tracePt t="178782" x="3924300" y="4927600"/>
          <p14:tracePt t="178784" x="3937000" y="4921250"/>
          <p14:tracePt t="178800" x="3956050" y="4914900"/>
          <p14:tracePt t="178816" x="4000500" y="4902200"/>
          <p14:tracePt t="178832" x="4051300" y="4889500"/>
          <p14:tracePt t="178849" x="4083050" y="4883150"/>
          <p14:tracePt t="178866" x="4089400" y="4883150"/>
          <p14:tracePt t="178882" x="4146550" y="4876800"/>
          <p14:tracePt t="178899" x="4178300" y="4876800"/>
          <p14:tracePt t="178915" x="4203700" y="4883150"/>
          <p14:tracePt t="178932" x="4216400" y="4883150"/>
          <p14:tracePt t="178951" x="4222750" y="4889500"/>
          <p14:tracePt t="179150" x="4229100" y="4889500"/>
          <p14:tracePt t="179159" x="4241800" y="4889500"/>
          <p14:tracePt t="179166" x="4292600" y="4902200"/>
          <p14:tracePt t="179182" x="4406900" y="4927600"/>
          <p14:tracePt t="179200" x="4521200" y="4953000"/>
          <p14:tracePt t="179216" x="4603750" y="4953000"/>
          <p14:tracePt t="179233" x="4667250" y="4953000"/>
          <p14:tracePt t="179249" x="4724400" y="4933950"/>
          <p14:tracePt t="179266" x="4756150" y="4914900"/>
          <p14:tracePt t="179284" x="4787900" y="4883150"/>
          <p14:tracePt t="179300" x="4794250" y="4876800"/>
          <p14:tracePt t="179301" x="4800600" y="4876800"/>
          <p14:tracePt t="179864" x="4806950" y="4876800"/>
          <p14:tracePt t="179872" x="4813300" y="4876800"/>
          <p14:tracePt t="179886" x="4819650" y="4883150"/>
          <p14:tracePt t="179900" x="4826000" y="4883150"/>
          <p14:tracePt t="179916" x="4838700" y="4902200"/>
          <p14:tracePt t="179933" x="4838700" y="4914900"/>
          <p14:tracePt t="179950" x="4838700" y="4927600"/>
          <p14:tracePt t="179966" x="4832350" y="4959350"/>
          <p14:tracePt t="179983" x="4813300" y="4984750"/>
          <p14:tracePt t="180001" x="4806950" y="4997450"/>
          <p14:tracePt t="180040" x="4806950" y="5003800"/>
          <p14:tracePt t="180050" x="4813300" y="5003800"/>
          <p14:tracePt t="180067" x="4864100" y="5003800"/>
          <p14:tracePt t="180084" x="4933950" y="4997450"/>
          <p14:tracePt t="180101" x="5010150" y="4984750"/>
          <p14:tracePt t="180117" x="5086350" y="4972050"/>
          <p14:tracePt t="180119" x="5118100" y="4972050"/>
          <p14:tracePt t="180134" x="5143500" y="4965700"/>
          <p14:tracePt t="180135" x="5168900" y="4965700"/>
          <p14:tracePt t="180150" x="5200650" y="4959350"/>
          <p14:tracePt t="180152" x="5232400" y="4953000"/>
          <p14:tracePt t="180167" x="5276850" y="4946650"/>
          <p14:tracePt t="180184" x="5314950" y="4940300"/>
          <p14:tracePt t="180200" x="5340350" y="4940300"/>
          <p14:tracePt t="180217" x="5359400" y="4940300"/>
          <p14:tracePt t="180233" x="5378450" y="4940300"/>
          <p14:tracePt t="180250" x="5384800" y="4933950"/>
          <p14:tracePt t="180267" x="5391150" y="4933950"/>
          <p14:tracePt t="180324" x="5391150" y="4927600"/>
          <p14:tracePt t="180333" x="5384800" y="4927600"/>
          <p14:tracePt t="180350" x="5353050" y="4927600"/>
          <p14:tracePt t="180367" x="5276850" y="4940300"/>
          <p14:tracePt t="180383" x="5168900" y="4965700"/>
          <p14:tracePt t="180404" x="4946650" y="4997450"/>
          <p14:tracePt t="180417" x="4876800" y="5003800"/>
          <p14:tracePt t="180434" x="4737100" y="5010150"/>
          <p14:tracePt t="180450" x="4533900" y="5016500"/>
          <p14:tracePt t="180468" x="4235450" y="5041900"/>
          <p14:tracePt t="180484" x="4089400" y="5054600"/>
          <p14:tracePt t="180485" x="3924300" y="5073650"/>
          <p14:tracePt t="180500" x="3708400" y="5080000"/>
          <p14:tracePt t="180518" x="3238500" y="5099050"/>
          <p14:tracePt t="180534" x="2660650" y="5086350"/>
          <p14:tracePt t="180550" x="2393950" y="5060950"/>
          <p14:tracePt t="180567" x="2190750" y="5048250"/>
          <p14:tracePt t="180583" x="2057400" y="5048250"/>
          <p14:tracePt t="180600" x="1911350" y="5067300"/>
          <p14:tracePt t="180617" x="1752600" y="5099050"/>
          <p14:tracePt t="180634" x="1587500" y="5137150"/>
          <p14:tracePt t="180650" x="1466850" y="5168900"/>
          <p14:tracePt t="180667" x="1397000" y="5181600"/>
          <p14:tracePt t="180684" x="1352550" y="5187950"/>
          <p14:tracePt t="180701" x="1339850" y="5187950"/>
          <p14:tracePt t="180751" x="1333500" y="5187950"/>
          <p14:tracePt t="180801" x="1333500" y="5181600"/>
          <p14:tracePt t="180817" x="1339850" y="5181600"/>
          <p14:tracePt t="180836" x="1346200" y="5175250"/>
          <p14:tracePt t="180867" x="1352550" y="5175250"/>
          <p14:tracePt t="180884" x="1352550" y="5194300"/>
          <p14:tracePt t="180901" x="1352550" y="5245100"/>
          <p14:tracePt t="180917" x="1346200" y="5283200"/>
          <p14:tracePt t="180937" x="1333500" y="5314950"/>
          <p14:tracePt t="180951" x="1320800" y="5334000"/>
          <p14:tracePt t="181036" x="1333500" y="5327650"/>
          <p14:tracePt t="181043" x="1339850" y="5327650"/>
          <p14:tracePt t="181051" x="1352550" y="5327650"/>
          <p14:tracePt t="181068" x="1358900" y="5321300"/>
          <p14:tracePt t="181253" x="1365250" y="5321300"/>
          <p14:tracePt t="181262" x="1365250" y="5314950"/>
          <p14:tracePt t="181275" x="1371600" y="5308600"/>
          <p14:tracePt t="181284" x="1377950" y="5308600"/>
          <p14:tracePt t="181301" x="1384300" y="5302250"/>
          <p14:tracePt t="181318" x="1390650" y="5295900"/>
          <p14:tracePt t="181516" x="1397000" y="5295900"/>
          <p14:tracePt t="181523" x="1403350" y="5302250"/>
          <p14:tracePt t="181537" x="1422400" y="5314950"/>
          <p14:tracePt t="181551" x="1435100" y="5327650"/>
          <p14:tracePt t="181568" x="1460500" y="5340350"/>
          <p14:tracePt t="181569" x="1473200" y="5346700"/>
          <p14:tracePt t="181584" x="1492250" y="5353050"/>
          <p14:tracePt t="181602" x="1517650" y="5359400"/>
          <p14:tracePt t="181618" x="1549400" y="5365750"/>
          <p14:tracePt t="181635" x="1587500" y="5372100"/>
          <p14:tracePt t="181651" x="1619250" y="5372100"/>
          <p14:tracePt t="181669" x="1657350" y="5372100"/>
          <p14:tracePt t="181685" x="1689100" y="5372100"/>
          <p14:tracePt t="181701" x="1708150" y="5365750"/>
          <p14:tracePt t="181718" x="1727200" y="5353050"/>
          <p14:tracePt t="181734" x="1746250" y="5346700"/>
          <p14:tracePt t="181751" x="1758950" y="5340350"/>
          <p14:tracePt t="181768" x="1771650" y="5340350"/>
          <p14:tracePt t="181785" x="1778000" y="5340350"/>
          <p14:tracePt t="181802" x="1784350" y="5340350"/>
          <p14:tracePt t="181902" x="1790700" y="5340350"/>
          <p14:tracePt t="181916" x="1797050" y="5340350"/>
          <p14:tracePt t="181936" x="1816100" y="5327650"/>
          <p14:tracePt t="181952" x="1828800" y="5314950"/>
          <p14:tracePt t="181968" x="1854200" y="5302250"/>
          <p14:tracePt t="181987" x="1892300" y="5289550"/>
          <p14:tracePt t="182001" x="1993900" y="5289550"/>
          <p14:tracePt t="182018" x="2127250" y="5289550"/>
          <p14:tracePt t="182020" x="2203450" y="5302250"/>
          <p14:tracePt t="182035" x="2266950" y="5302250"/>
          <p14:tracePt t="182052" x="2406650" y="5314950"/>
          <p14:tracePt t="182052" x="2470150" y="5321300"/>
          <p14:tracePt t="182068" x="2565400" y="5321300"/>
          <p14:tracePt t="182085" x="2647950" y="5314950"/>
          <p14:tracePt t="182101" x="2698750" y="5308600"/>
          <p14:tracePt t="182119" x="2736850" y="5295900"/>
          <p14:tracePt t="182135" x="2774950" y="5289550"/>
          <p14:tracePt t="182152" x="2819400" y="5270500"/>
          <p14:tracePt t="182168" x="2889250" y="5264150"/>
          <p14:tracePt t="182185" x="2971800" y="5257800"/>
          <p14:tracePt t="182202" x="3035300" y="5251450"/>
          <p14:tracePt t="182219" x="3067050" y="5251450"/>
          <p14:tracePt t="182235" x="3092450" y="5251450"/>
          <p14:tracePt t="182254" x="3105150" y="5251450"/>
          <p14:tracePt t="182269" x="3111500" y="5251450"/>
          <p14:tracePt t="182285" x="3124200" y="5251450"/>
          <p14:tracePt t="182302" x="3155950" y="5264150"/>
          <p14:tracePt t="182318" x="3187700" y="5270500"/>
          <p14:tracePt t="182335" x="3219450" y="5283200"/>
          <p14:tracePt t="182352" x="3251200" y="5289550"/>
          <p14:tracePt t="182369" x="3270250" y="5295900"/>
          <p14:tracePt t="182385" x="3282950" y="5302250"/>
          <p14:tracePt t="182419" x="3289300" y="5302250"/>
          <p14:tracePt t="182659" x="3289300" y="5308600"/>
          <p14:tracePt t="182669" x="3302000" y="5308600"/>
          <p14:tracePt t="182686" x="3321050" y="5321300"/>
          <p14:tracePt t="182703" x="3333750" y="5321300"/>
          <p14:tracePt t="182705" x="3340100" y="5327650"/>
          <p14:tracePt t="182718" x="3346450" y="5327650"/>
          <p14:tracePt t="183616" x="3346450" y="5334000"/>
          <p14:tracePt t="183624" x="3346450" y="5340350"/>
          <p14:tracePt t="183648" x="3346450" y="5346700"/>
          <p14:tracePt t="183859" x="3352800" y="5346700"/>
          <p14:tracePt t="183875" x="3359150" y="5346700"/>
          <p14:tracePt t="183883" x="3365500" y="5340350"/>
          <p14:tracePt t="183890" x="3390900" y="5340350"/>
          <p14:tracePt t="183907" x="3460750" y="5346700"/>
          <p14:tracePt t="183919" x="3498850" y="5353050"/>
          <p14:tracePt t="183936" x="3562350" y="5359400"/>
          <p14:tracePt t="183954" x="3613150" y="5365750"/>
          <p14:tracePt t="183969" x="3657600" y="5365750"/>
          <p14:tracePt t="183971" x="3676650" y="5365750"/>
          <p14:tracePt t="183988" x="3702050" y="5365750"/>
          <p14:tracePt t="184003" x="3727450" y="5365750"/>
          <p14:tracePt t="184020" x="3759200" y="5359400"/>
          <p14:tracePt t="184037" x="3790950" y="5359400"/>
          <p14:tracePt t="184054" x="3822700" y="5353050"/>
          <p14:tracePt t="184072" x="3860800" y="5353050"/>
          <p14:tracePt t="184087" x="3892550" y="5353050"/>
          <p14:tracePt t="184103" x="3930650" y="5346700"/>
          <p14:tracePt t="184120" x="3962400" y="5346700"/>
          <p14:tracePt t="184137" x="3975100" y="5340350"/>
          <p14:tracePt t="184156" x="3987800" y="5340350"/>
          <p14:tracePt t="184173" x="3987800" y="5334000"/>
          <p14:tracePt t="184187" x="4006850" y="5334000"/>
          <p14:tracePt t="184203" x="4025900" y="5327650"/>
          <p14:tracePt t="184220" x="4057650" y="5321300"/>
          <p14:tracePt t="184237" x="4070350" y="5321300"/>
          <p14:tracePt t="184255" x="4070350" y="5314950"/>
          <p14:tracePt t="185107" x="4070350" y="5308600"/>
          <p14:tracePt t="185206" x="4076700" y="5308600"/>
          <p14:tracePt t="185221" x="4076700" y="5302250"/>
          <p14:tracePt t="185238" x="4089400" y="5295900"/>
          <p14:tracePt t="185255" x="4102100" y="5289550"/>
          <p14:tracePt t="192932" x="4102100" y="5283200"/>
          <p14:tracePt t="192939" x="4089400" y="5257800"/>
          <p14:tracePt t="192946" x="4057650" y="5194300"/>
          <p14:tracePt t="192960" x="4025900" y="5124450"/>
          <p14:tracePt t="192977" x="4025900" y="5105400"/>
          <p14:tracePt t="192993" x="4025900" y="5073650"/>
          <p14:tracePt t="193011" x="4019550" y="5067300"/>
          <p14:tracePt t="193044" x="3975100" y="5048250"/>
          <p14:tracePt t="193060" x="3949700" y="5035550"/>
          <p14:tracePt t="193119" x="3962400" y="5035550"/>
          <p14:tracePt t="193129" x="3987800" y="5035550"/>
          <p14:tracePt t="193145" x="4210050" y="5073650"/>
          <p14:tracePt t="193160" x="4527550" y="5149850"/>
          <p14:tracePt t="193177" x="4718050" y="5168900"/>
          <p14:tracePt t="193194" x="4768850" y="5143500"/>
          <p14:tracePt t="193210" x="4832350" y="5099050"/>
          <p14:tracePt t="193228" x="4978400" y="4997450"/>
          <p14:tracePt t="193244" x="5257800" y="4870450"/>
          <p14:tracePt t="193262" x="5778500" y="4794250"/>
          <p14:tracePt t="193277" x="5911850" y="4787900"/>
          <p14:tracePt t="193294" x="6076950" y="4787900"/>
          <p14:tracePt t="193296" x="6108700" y="4787900"/>
          <p14:tracePt t="193311" x="6115050" y="4781550"/>
          <p14:tracePt t="193329" x="6115050" y="4768850"/>
          <p14:tracePt t="193345" x="6115050" y="4762500"/>
          <p14:tracePt t="193377" x="6127750" y="4756150"/>
          <p14:tracePt t="193398" x="6165850" y="4749800"/>
          <p14:tracePt t="193411" x="6191250" y="4743450"/>
          <p14:tracePt t="193473" x="6210300" y="4743450"/>
          <p14:tracePt t="193483" x="6229350" y="4737100"/>
          <p14:tracePt t="193496" x="6337300" y="4730750"/>
          <p14:tracePt t="193512" x="6457950" y="4718050"/>
          <p14:tracePt t="193528" x="6508750" y="4711700"/>
          <p14:tracePt t="193562" x="6477000" y="4699000"/>
          <p14:tracePt t="193578" x="6388100" y="4692650"/>
          <p14:tracePt t="193595" x="6242050" y="4686300"/>
          <p14:tracePt t="193611" x="6083300" y="4686300"/>
          <p14:tracePt t="193628" x="5956300" y="4686300"/>
          <p14:tracePt t="193645" x="5905500" y="4686300"/>
          <p14:tracePt t="193662" x="5899150" y="4679950"/>
          <p14:tracePt t="193695" x="5886450" y="4679950"/>
          <p14:tracePt t="193711" x="5842000" y="4679950"/>
          <p14:tracePt t="193730" x="5715000" y="4686300"/>
          <p14:tracePt t="193745" x="5524500" y="4699000"/>
          <p14:tracePt t="193764" x="5327650" y="4730750"/>
          <p14:tracePt t="193778" x="5226050" y="4756150"/>
          <p14:tracePt t="193794" x="5207000" y="4768850"/>
          <p14:tracePt t="193828" x="5207000" y="4775200"/>
          <p14:tracePt t="193846" x="5213350" y="4832350"/>
          <p14:tracePt t="193862" x="5213350" y="4876800"/>
          <p14:tracePt t="193878" x="5200650" y="5035550"/>
          <p14:tracePt t="193895" x="5181600" y="5143500"/>
          <p14:tracePt t="193912" x="5175250" y="5245100"/>
          <p14:tracePt t="193928" x="5194300" y="5295900"/>
          <p14:tracePt t="193945" x="5219700" y="5321300"/>
          <p14:tracePt t="193962" x="5289550" y="5340350"/>
          <p14:tracePt t="193979" x="5429250" y="5346700"/>
          <p14:tracePt t="193995" x="5632450" y="5346700"/>
          <p14:tracePt t="194012" x="5803900" y="5334000"/>
          <p14:tracePt t="194028" x="5949950" y="5302250"/>
          <p14:tracePt t="194045" x="6032500" y="5245100"/>
          <p14:tracePt t="194064" x="6064250" y="5187950"/>
          <p14:tracePt t="194078" x="6070600" y="5130800"/>
          <p14:tracePt t="194096" x="6070600" y="5060950"/>
          <p14:tracePt t="194097" x="6057900" y="5010150"/>
          <p14:tracePt t="194111" x="6051550" y="4978400"/>
          <p14:tracePt t="194113" x="6019800" y="4902200"/>
          <p14:tracePt t="194130" x="5962650" y="4756150"/>
          <p14:tracePt t="194145" x="5861050" y="4591050"/>
          <p14:tracePt t="194162" x="5753100" y="4464050"/>
          <p14:tracePt t="194180" x="5626100" y="4343400"/>
          <p14:tracePt t="194195" x="5486400" y="4241800"/>
          <p14:tracePt t="194212" x="5340350" y="4165600"/>
          <p14:tracePt t="194229" x="5162550" y="4114800"/>
          <p14:tracePt t="194246" x="4959350" y="4102100"/>
          <p14:tracePt t="194262" x="4584700" y="4146550"/>
          <p14:tracePt t="194279" x="4248150" y="4197350"/>
          <p14:tracePt t="194296" x="3975100" y="4241800"/>
          <p14:tracePt t="194314" x="3683000" y="4343400"/>
          <p14:tracePt t="194329" x="3657600" y="4375150"/>
          <p14:tracePt t="194330" x="3651250" y="4425950"/>
          <p14:tracePt t="194346" x="3670300" y="4540250"/>
          <p14:tracePt t="194362" x="3727450" y="4629150"/>
          <p14:tracePt t="194363" x="3784600" y="4705350"/>
          <p14:tracePt t="194379" x="3975100" y="4870450"/>
          <p14:tracePt t="194395" x="4203700" y="5016500"/>
          <p14:tracePt t="194412" x="4476750" y="5156200"/>
          <p14:tracePt t="194429" x="4749800" y="5257800"/>
          <p14:tracePt t="194445" x="5073650" y="5334000"/>
          <p14:tracePt t="194462" x="5384800" y="5378450"/>
          <p14:tracePt t="194479" x="5861050" y="5391150"/>
          <p14:tracePt t="194496" x="6184900" y="5378450"/>
          <p14:tracePt t="194512" x="6464300" y="5327650"/>
          <p14:tracePt t="194529" x="6553200" y="5283200"/>
          <p14:tracePt t="194548" x="6565900" y="5232400"/>
          <p14:tracePt t="194562" x="6527800" y="5137150"/>
          <p14:tracePt t="194578" x="6432550" y="5035550"/>
          <p14:tracePt t="194580" x="6350000" y="4965700"/>
          <p14:tracePt t="194596" x="6267450" y="4908550"/>
          <p14:tracePt t="194613" x="5981700" y="4737100"/>
          <p14:tracePt t="194629" x="5842000" y="4667250"/>
          <p14:tracePt t="194645" x="5740400" y="4622800"/>
          <p14:tracePt t="194662" x="5651500" y="4603750"/>
          <p14:tracePt t="194679" x="5575300" y="4603750"/>
          <p14:tracePt t="194695" x="5473700" y="4622800"/>
          <p14:tracePt t="194712" x="5321300" y="4660900"/>
          <p14:tracePt t="194729" x="5156200" y="4705350"/>
          <p14:tracePt t="194745" x="5010150" y="4768850"/>
          <p14:tracePt t="194764" x="4978400" y="4864100"/>
          <p14:tracePt t="194779" x="4978400" y="4895850"/>
          <p14:tracePt t="194797" x="5003800" y="4959350"/>
          <p14:tracePt t="194798" x="5022850" y="4991100"/>
          <p14:tracePt t="194814" x="5048250" y="5029200"/>
          <p14:tracePt t="194830" x="5060950" y="5048250"/>
          <p14:tracePt t="194845" x="5060950" y="5054600"/>
          <p14:tracePt t="194879" x="5067300" y="5048250"/>
          <p14:tracePt t="194895" x="5080000" y="5022850"/>
          <p14:tracePt t="194912" x="5080000" y="4997450"/>
          <p14:tracePt t="194929" x="5080000" y="4991100"/>
          <p14:tracePt t="198024" x="5073650" y="4984750"/>
          <p14:tracePt t="198031" x="5067300" y="4978400"/>
          <p14:tracePt t="198048" x="5041900" y="4978400"/>
          <p14:tracePt t="198082" x="5060950" y="4991100"/>
          <p14:tracePt t="198099" x="5124450" y="5016500"/>
          <p14:tracePt t="198115" x="5194300" y="5035550"/>
          <p14:tracePt t="198132" x="5289550" y="5060950"/>
          <p14:tracePt t="198149" x="5346700" y="5086350"/>
          <p14:tracePt t="198151" x="5378450" y="5105400"/>
          <p14:tracePt t="198166" x="5397500" y="5111750"/>
          <p14:tracePt t="198167" x="5416550" y="5124450"/>
          <p14:tracePt t="198182" x="5429250" y="5130800"/>
          <p14:tracePt t="198183" x="5448300" y="5137150"/>
          <p14:tracePt t="198198" x="5492750" y="5162550"/>
          <p14:tracePt t="198215" x="5537200" y="5168900"/>
          <p14:tracePt t="198232" x="5556250" y="5168900"/>
          <p14:tracePt t="198250" x="5568950" y="5162550"/>
          <p14:tracePt t="198268" x="5581650" y="5149850"/>
          <p14:tracePt t="198282" x="5600700" y="5137150"/>
          <p14:tracePt t="198299" x="5607050" y="5130800"/>
          <p14:tracePt t="198332" x="5613400" y="5130800"/>
          <p14:tracePt t="198349" x="5613400" y="5118100"/>
          <p14:tracePt t="198366" x="5619750" y="5092700"/>
          <p14:tracePt t="198382" x="5619750" y="5060950"/>
          <p14:tracePt t="198400" x="5607050" y="5022850"/>
          <p14:tracePt t="198416" x="5600700" y="4997450"/>
          <p14:tracePt t="198432" x="5588000" y="4946650"/>
          <p14:tracePt t="198448" x="5581650" y="4889500"/>
          <p14:tracePt t="198465" x="5581650" y="4845050"/>
          <p14:tracePt t="198482" x="5581650" y="4806950"/>
          <p14:tracePt t="198499" x="5581650" y="4794250"/>
          <p14:tracePt t="198515" x="5575300" y="4781550"/>
          <p14:tracePt t="198532" x="5575300" y="4775200"/>
          <p14:tracePt t="198566" x="5575300" y="4768850"/>
          <p14:tracePt t="198582" x="5568950" y="4762500"/>
          <p14:tracePt t="198600" x="5562600" y="4762500"/>
          <p14:tracePt t="198616" x="5556250" y="4762500"/>
          <p14:tracePt t="198635" x="5537200" y="4762500"/>
          <p14:tracePt t="198649" x="5499100" y="4756150"/>
          <p14:tracePt t="198667" x="5473700" y="4756150"/>
          <p14:tracePt t="198682" x="5454650" y="4743450"/>
          <p14:tracePt t="198699" x="5429250" y="4730750"/>
          <p14:tracePt t="198715" x="5410200" y="4718050"/>
          <p14:tracePt t="198732" x="5397500" y="4705350"/>
          <p14:tracePt t="198751" x="5384800" y="4692650"/>
          <p14:tracePt t="198765" x="5359400" y="4679950"/>
          <p14:tracePt t="198782" x="5321300" y="4660900"/>
          <p14:tracePt t="198801" x="5276850" y="4648200"/>
          <p14:tracePt t="198815" x="5219700" y="4641850"/>
          <p14:tracePt t="198833" x="5175250" y="4635500"/>
          <p14:tracePt t="198835" x="5162550" y="4635500"/>
          <p14:tracePt t="198849" x="5137150" y="4629150"/>
          <p14:tracePt t="198865" x="5118100" y="4629150"/>
          <p14:tracePt t="198866" x="5099050" y="4629150"/>
          <p14:tracePt t="198882" x="5086350" y="4629150"/>
          <p14:tracePt t="198899" x="5067300" y="4635500"/>
          <p14:tracePt t="198949" x="5067300" y="4641850"/>
          <p14:tracePt t="198966" x="5067300" y="4648200"/>
          <p14:tracePt t="198982" x="5067300" y="4667250"/>
          <p14:tracePt t="198983" x="5067300" y="4679950"/>
          <p14:tracePt t="199001" x="5067300" y="4699000"/>
          <p14:tracePt t="199015" x="5067300" y="4724400"/>
          <p14:tracePt t="199016" x="5067300" y="4737100"/>
          <p14:tracePt t="199032" x="5067300" y="4768850"/>
          <p14:tracePt t="199051" x="5067300" y="4806950"/>
          <p14:tracePt t="199066" x="5060950" y="4876800"/>
          <p14:tracePt t="199083" x="5060950" y="4908550"/>
          <p14:tracePt t="199099" x="5060950" y="4927600"/>
          <p14:tracePt t="199116" x="5060950" y="4933950"/>
          <p14:tracePt t="199291" x="5067300" y="4914900"/>
          <p14:tracePt t="199301" x="5080000" y="4908550"/>
          <p14:tracePt t="199316" x="5092700" y="4889500"/>
          <p14:tracePt t="199334" x="5099050" y="4889500"/>
          <p14:tracePt t="205336" x="5092700" y="4889500"/>
          <p14:tracePt t="205344" x="5086350" y="4889500"/>
          <p14:tracePt t="205355" x="5060950" y="4889500"/>
          <p14:tracePt t="205371" x="5035550" y="4889500"/>
          <p14:tracePt t="205388" x="5016500" y="4889500"/>
          <p14:tracePt t="205404" x="4997450" y="4895850"/>
          <p14:tracePt t="205406" x="4984750" y="4895850"/>
          <p14:tracePt t="205424" x="4959350" y="4895850"/>
          <p14:tracePt t="205438" x="4940300" y="4895850"/>
          <p14:tracePt t="205455" x="4838700" y="4883150"/>
          <p14:tracePt t="205472" x="4756150" y="4876800"/>
          <p14:tracePt t="205487" x="4686300" y="4870450"/>
          <p14:tracePt t="205504" x="4641850" y="4876800"/>
          <p14:tracePt t="205521" x="4616450" y="4883150"/>
          <p14:tracePt t="205538" x="4591050" y="4895850"/>
          <p14:tracePt t="205555" x="4559300" y="4914900"/>
          <p14:tracePt t="205571" x="4514850" y="4940300"/>
          <p14:tracePt t="205588" x="4470400" y="4959350"/>
          <p14:tracePt t="205607" x="4381500" y="5010150"/>
          <p14:tracePt t="205621" x="4368800" y="5022850"/>
          <p14:tracePt t="205638" x="4362450" y="5029200"/>
          <p14:tracePt t="205640" x="4356100" y="5029200"/>
          <p14:tracePt t="205673" x="4349750" y="5035550"/>
          <p14:tracePt t="205688" x="4330700" y="5041900"/>
          <p14:tracePt t="205705" x="4248150" y="5073650"/>
          <p14:tracePt t="205724" x="4140200" y="5099050"/>
          <p14:tracePt t="205738" x="4019550" y="5130800"/>
          <p14:tracePt t="205755" x="3924300" y="5149850"/>
          <p14:tracePt t="205772" x="3867150" y="5156200"/>
          <p14:tracePt t="205788" x="3854450" y="5156200"/>
          <p14:tracePt t="205821" x="3835400" y="5156200"/>
          <p14:tracePt t="205838" x="3803650" y="5156200"/>
          <p14:tracePt t="205855" x="3695700" y="5156200"/>
          <p14:tracePt t="205872" x="3511550" y="5111750"/>
          <p14:tracePt t="205888" x="3429000" y="5092700"/>
          <p14:tracePt t="205889" x="3378200" y="5073650"/>
          <p14:tracePt t="205907" x="3270250" y="5041900"/>
          <p14:tracePt t="205921" x="3194050" y="5010150"/>
          <p14:tracePt t="205938" x="3162300" y="4997450"/>
          <p14:tracePt t="205955" x="3143250" y="4984750"/>
          <p14:tracePt t="205972" x="3105150" y="4972050"/>
          <p14:tracePt t="205989" x="3035300" y="4953000"/>
          <p14:tracePt t="206005" x="2908300" y="4927600"/>
          <p14:tracePt t="206022" x="2800350" y="4902200"/>
          <p14:tracePt t="206038" x="2647950" y="4870450"/>
          <p14:tracePt t="206055" x="2540000" y="4851400"/>
          <p14:tracePt t="206072" x="2413000" y="4826000"/>
          <p14:tracePt t="206088" x="2298700" y="4826000"/>
          <p14:tracePt t="206090" x="2216150" y="4826000"/>
          <p14:tracePt t="206106" x="2101850" y="4838700"/>
          <p14:tracePt t="206122" x="1879600" y="4845050"/>
          <p14:tracePt t="206138" x="1416050" y="4902200"/>
          <p14:tracePt t="206155" x="1187450" y="4953000"/>
          <p14:tracePt t="206171" x="1060450" y="5003800"/>
          <p14:tracePt t="206188" x="1016000" y="5048250"/>
          <p14:tracePt t="206205" x="990600" y="5105400"/>
          <p14:tracePt t="206222" x="946150" y="5200650"/>
          <p14:tracePt t="206238" x="895350" y="5327650"/>
          <p14:tracePt t="206257" x="863600" y="5448300"/>
          <p14:tracePt t="206272" x="850900" y="5556250"/>
          <p14:tracePt t="206289" x="876300" y="5638800"/>
          <p14:tracePt t="206305" x="933450" y="5715000"/>
          <p14:tracePt t="206321" x="996950" y="5765800"/>
          <p14:tracePt t="206339" x="1092200" y="5810250"/>
          <p14:tracePt t="206356" x="1187450" y="5829300"/>
          <p14:tracePt t="206372" x="1295400" y="5835650"/>
          <p14:tracePt t="206373" x="1339850" y="5835650"/>
          <p14:tracePt t="206389" x="1422400" y="5829300"/>
          <p14:tracePt t="206405" x="1460500" y="5822950"/>
          <p14:tracePt t="206422" x="1479550" y="5816600"/>
          <p14:tracePt t="206439" x="1485900" y="5816600"/>
          <p14:tracePt t="206472" x="1492250" y="5816600"/>
          <p14:tracePt t="206595" x="1492250" y="5822950"/>
          <p14:tracePt t="206603" x="1492250" y="5829300"/>
          <p14:tracePt t="206622" x="1492250" y="5842000"/>
          <p14:tracePt t="206639" x="1492250" y="5861050"/>
          <p14:tracePt t="206656" x="1492250" y="5867400"/>
          <p14:tracePt t="206749" x="1498600" y="5867400"/>
          <p14:tracePt t="206845" x="1504950" y="5867400"/>
          <p14:tracePt t="206869" x="1511300" y="5867400"/>
          <p14:tracePt t="206889" x="1524000" y="5867400"/>
          <p14:tracePt t="206906" x="1536700" y="5873750"/>
          <p14:tracePt t="206987" x="1543050" y="5867400"/>
          <p14:tracePt t="206994" x="1543050" y="5854700"/>
          <p14:tracePt t="207006" x="1549400" y="5848350"/>
          <p14:tracePt t="207023" x="1568450" y="5829300"/>
          <p14:tracePt t="207039" x="1581150" y="5816600"/>
          <p14:tracePt t="207056" x="1587500" y="5816600"/>
          <p14:tracePt t="207108" x="1587500" y="5822950"/>
          <p14:tracePt t="207139" x="1587500" y="5829300"/>
          <p14:tracePt t="207156" x="1587500" y="5835650"/>
          <p14:tracePt t="207173" x="1587500" y="5842000"/>
          <p14:tracePt t="207189" x="1587500" y="5848350"/>
          <p14:tracePt t="207223" x="1587500" y="5854700"/>
          <p14:tracePt t="207316" x="1587500" y="5848350"/>
          <p14:tracePt t="207326" x="1574800" y="5829300"/>
          <p14:tracePt t="207340" x="1543050" y="5784850"/>
          <p14:tracePt t="207357" x="1511300" y="5734050"/>
          <p14:tracePt t="207372" x="1485900" y="5683250"/>
          <p14:tracePt t="207389" x="1447800" y="5626100"/>
          <p14:tracePt t="207406" x="1397000" y="5549900"/>
          <p14:tracePt t="207423" x="1327150" y="5461000"/>
          <p14:tracePt t="207441" x="1206500" y="5359400"/>
          <p14:tracePt t="207456" x="1117600" y="5283200"/>
          <p14:tracePt t="207473" x="1060450" y="5232400"/>
          <p14:tracePt t="207490" x="1003300" y="5187950"/>
          <p14:tracePt t="207506" x="971550" y="5162550"/>
          <p14:tracePt t="207508" x="958850" y="5162550"/>
          <p14:tracePt t="207526" x="939800" y="5162550"/>
          <p14:tracePt t="207540" x="920750" y="5168900"/>
          <p14:tracePt t="207556" x="812800" y="5232400"/>
          <p14:tracePt t="207573" x="698500" y="5302250"/>
          <p14:tracePt t="207590" x="628650" y="5359400"/>
          <p14:tracePt t="207608" x="558800" y="5441950"/>
          <p14:tracePt t="207625" x="527050" y="5499100"/>
          <p14:tracePt t="207640" x="520700" y="5556250"/>
          <p14:tracePt t="207656" x="533400" y="5638800"/>
          <p14:tracePt t="207673" x="590550" y="5708650"/>
          <p14:tracePt t="207690" x="673100" y="5784850"/>
          <p14:tracePt t="207707" x="768350" y="5842000"/>
          <p14:tracePt t="207723" x="882650" y="5892800"/>
          <p14:tracePt t="207740" x="1022350" y="5924550"/>
          <p14:tracePt t="207757" x="1136650" y="5930900"/>
          <p14:tracePt t="207773" x="1225550" y="5930900"/>
          <p14:tracePt t="207790" x="1358900" y="5861050"/>
          <p14:tracePt t="207806" x="1403350" y="5803900"/>
          <p14:tracePt t="207823" x="1428750" y="5746750"/>
          <p14:tracePt t="207840" x="1441450" y="5708650"/>
          <p14:tracePt t="207856" x="1447800" y="5670550"/>
          <p14:tracePt t="207873" x="1447800" y="5632450"/>
          <p14:tracePt t="207890" x="1447800" y="5607050"/>
          <p14:tracePt t="207907" x="1447800" y="5581650"/>
          <p14:tracePt t="207926" x="1441450" y="5568950"/>
          <p14:tracePt t="207940" x="1422400" y="5549900"/>
          <p14:tracePt t="207957" x="1397000" y="5530850"/>
          <p14:tracePt t="207974" x="1365250" y="5518150"/>
          <p14:tracePt t="207990" x="1339850" y="5505450"/>
          <p14:tracePt t="208007" x="1314450" y="5499100"/>
          <p14:tracePt t="208024" x="1295400" y="5486400"/>
          <p14:tracePt t="208040" x="1276350" y="5486400"/>
          <p14:tracePt t="208057" x="1238250" y="5480050"/>
          <p14:tracePt t="208073" x="1219200" y="5492750"/>
          <p14:tracePt t="208090" x="1174750" y="5530850"/>
          <p14:tracePt t="208107" x="1136650" y="5594350"/>
          <p14:tracePt t="208126" x="1123950" y="5645150"/>
          <p14:tracePt t="208142" x="1111250" y="5727700"/>
          <p14:tracePt t="208144" x="1111250" y="5753100"/>
          <p14:tracePt t="208157" x="1111250" y="5778500"/>
          <p14:tracePt t="208173" x="1136650" y="5854700"/>
          <p14:tracePt t="208192" x="1174750" y="5949950"/>
          <p14:tracePt t="208206" x="1187450" y="5969000"/>
          <p14:tracePt t="208223" x="1212850" y="6007100"/>
          <p14:tracePt t="208240" x="1244600" y="6057900"/>
          <p14:tracePt t="208258" x="1263650" y="6089650"/>
          <p14:tracePt t="208274" x="1263650" y="6096000"/>
          <p14:tracePt t="208291" x="1270000" y="6102350"/>
          <p14:tracePt t="208367" x="1270000" y="6108700"/>
          <p14:tracePt t="208386" x="1270000" y="6115050"/>
          <p14:tracePt t="208407" x="1263650" y="6134100"/>
          <p14:tracePt t="208426" x="1333500" y="6267450"/>
          <p14:tracePt t="208441" x="1441450" y="6451600"/>
          <p14:tracePt t="208457" x="1530350" y="6616700"/>
          <p14:tracePt t="208474" x="1606550" y="6788150"/>
          <p14:tracePt t="208492" x="1644650" y="6838950"/>
          <p14:tracePt t="208508" x="1657350" y="6851650"/>
          <p14:tracePt t="208540" x="1714500" y="6851650"/>
          <p14:tracePt t="208557" x="1733550" y="6838950"/>
          <p14:tracePt t="208574" x="1746250" y="6838950"/>
          <p14:tracePt t="208591" x="1758950" y="6832600"/>
          <p14:tracePt t="208606" x="1765300" y="6832600"/>
          <p14:tracePt t="208624" x="1765300" y="6838950"/>
          <p14:tracePt t="209324" x="1289050" y="6845300"/>
          <p14:tracePt t="209334" x="1219200" y="6813550"/>
          <p14:tracePt t="209441" x="1066800" y="6559550"/>
          <p14:tracePt t="209458" x="1066800" y="6540500"/>
          <p14:tracePt t="209475" x="1066800" y="6502400"/>
          <p14:tracePt t="209476" x="1073150" y="6483350"/>
          <p14:tracePt t="209491" x="1085850" y="6438900"/>
          <p14:tracePt t="209508" x="1111250" y="6375400"/>
          <p14:tracePt t="209525" x="1130300" y="6305550"/>
          <p14:tracePt t="209541" x="1143000" y="6229350"/>
          <p14:tracePt t="209558" x="1155700" y="6178550"/>
          <p14:tracePt t="209575" x="1174750" y="6115050"/>
          <p14:tracePt t="209592" x="1187450" y="6064250"/>
          <p14:tracePt t="209608" x="1219200" y="6013450"/>
          <p14:tracePt t="209627" x="1231900" y="5975350"/>
          <p14:tracePt t="209642" x="1244600" y="5949950"/>
          <p14:tracePt t="209658" x="1244600" y="5924550"/>
          <p14:tracePt t="209676" x="1250950" y="5905500"/>
          <p14:tracePt t="209693" x="1250950" y="5899150"/>
          <p14:tracePt t="209742" x="1257300" y="5899150"/>
          <p14:tracePt t="209758" x="1270000" y="5899150"/>
          <p14:tracePt t="209762" x="1276350" y="5899150"/>
          <p14:tracePt t="209793" x="1289050" y="5905500"/>
          <p14:tracePt t="209808" x="1295400" y="5905500"/>
          <p14:tracePt t="209825" x="1301750" y="5911850"/>
          <p14:tracePt t="209843" x="1327150" y="5930900"/>
          <p14:tracePt t="209858" x="1339850" y="5949950"/>
          <p14:tracePt t="209875" x="1416050" y="6026150"/>
          <p14:tracePt t="209892" x="1504950" y="6096000"/>
          <p14:tracePt t="209908" x="1600200" y="6153150"/>
          <p14:tracePt t="209925" x="1720850" y="6210300"/>
          <p14:tracePt t="209943" x="1841500" y="6248400"/>
          <p14:tracePt t="209960" x="1962150" y="6267450"/>
          <p14:tracePt t="209962" x="2012950" y="6267450"/>
          <p14:tracePt t="209978" x="2057400" y="6267450"/>
          <p14:tracePt t="209994" x="2222500" y="6254750"/>
          <p14:tracePt t="210008" x="2349500" y="6254750"/>
          <p14:tracePt t="210027" x="2603500" y="6261100"/>
          <p14:tracePt t="210042" x="2705100" y="6267450"/>
          <p14:tracePt t="210059" x="2921000" y="6280150"/>
          <p14:tracePt t="210075" x="2965450" y="6280150"/>
          <p14:tracePt t="210092" x="2978150" y="6280150"/>
          <p14:tracePt t="210093" x="2984500" y="6273800"/>
          <p14:tracePt t="210110" x="2997200" y="6267450"/>
          <p14:tracePt t="210126" x="3022600" y="6261100"/>
          <p14:tracePt t="210142" x="3041650" y="6248400"/>
          <p14:tracePt t="210159" x="3073400" y="6242050"/>
          <p14:tracePt t="210175" x="3105150" y="6242050"/>
          <p14:tracePt t="210193" x="3130550" y="6235700"/>
          <p14:tracePt t="210209" x="3155950" y="6229350"/>
          <p14:tracePt t="210225" x="3181350" y="6229350"/>
          <p14:tracePt t="210244" x="3213100" y="6216650"/>
          <p14:tracePt t="210245" x="3238500" y="6210300"/>
          <p14:tracePt t="210260" x="3295650" y="6197600"/>
          <p14:tracePt t="210276" x="3321050" y="6197600"/>
          <p14:tracePt t="210292" x="3378200" y="6184900"/>
          <p14:tracePt t="210309" x="3409950" y="6184900"/>
          <p14:tracePt t="210325" x="3429000" y="6178550"/>
          <p14:tracePt t="210342" x="3454400" y="6172200"/>
          <p14:tracePt t="210358" x="3479800" y="6159500"/>
          <p14:tracePt t="210376" x="3505200" y="6140450"/>
          <p14:tracePt t="210392" x="3530600" y="6115050"/>
          <p14:tracePt t="210411" x="3543300" y="6076950"/>
          <p14:tracePt t="210426" x="3549650" y="6051550"/>
          <p14:tracePt t="210442" x="3549650" y="6038850"/>
          <p14:tracePt t="210459" x="3549650" y="6026150"/>
          <p14:tracePt t="210493" x="3549650" y="6019800"/>
          <p14:tracePt t="210525" x="3543300" y="6013450"/>
          <p14:tracePt t="210542" x="3536950" y="6007100"/>
          <p14:tracePt t="210559" x="3511550" y="5981700"/>
          <p14:tracePt t="210575" x="3492500" y="5969000"/>
          <p14:tracePt t="210593" x="3460750" y="5943600"/>
          <p14:tracePt t="210609" x="3441700" y="5924550"/>
          <p14:tracePt t="210625" x="3429000" y="5911850"/>
          <p14:tracePt t="210642" x="3409950" y="5899150"/>
          <p14:tracePt t="210660" x="3403600" y="5892800"/>
          <p14:tracePt t="210675" x="3384550" y="5886450"/>
          <p14:tracePt t="210693" x="3340100" y="5867400"/>
          <p14:tracePt t="210709" x="3302000" y="5861050"/>
          <p14:tracePt t="210726" x="3263900" y="5848350"/>
          <p14:tracePt t="210742" x="3213100" y="5842000"/>
          <p14:tracePt t="210744" x="3187700" y="5835650"/>
          <p14:tracePt t="210760" x="3143250" y="5829300"/>
          <p14:tracePt t="210776" x="3124200" y="5829300"/>
          <p14:tracePt t="210792" x="3060700" y="5829300"/>
          <p14:tracePt t="210809" x="3009900" y="5829300"/>
          <p14:tracePt t="210826" x="2990850" y="5829300"/>
          <p14:tracePt t="210843" x="2971800" y="5829300"/>
          <p14:tracePt t="210859" x="2959100" y="5829300"/>
          <p14:tracePt t="210875" x="2946400" y="5829300"/>
          <p14:tracePt t="210893" x="2940050" y="5829300"/>
          <p14:tracePt t="210909" x="2927350" y="5842000"/>
          <p14:tracePt t="210926" x="2914650" y="5854700"/>
          <p14:tracePt t="210943" x="2895600" y="5867400"/>
          <p14:tracePt t="210959" x="2889250" y="5886450"/>
          <p14:tracePt t="210960" x="2882900" y="5892800"/>
          <p14:tracePt t="210975" x="2882900" y="5911850"/>
          <p14:tracePt t="210977" x="2882900" y="5924550"/>
          <p14:tracePt t="211009" x="2882900" y="5962650"/>
          <p14:tracePt t="211026" x="2882900" y="6000750"/>
          <p14:tracePt t="211027" x="2895600" y="6019800"/>
          <p14:tracePt t="211042" x="2908300" y="6051550"/>
          <p14:tracePt t="211059" x="2927350" y="6070600"/>
          <p14:tracePt t="211076" x="2927350" y="6076950"/>
          <p14:tracePt t="211094" x="2933700" y="6083300"/>
          <p14:tracePt t="211181" x="2940050" y="6083300"/>
          <p14:tracePt t="211337" x="2940050" y="6089650"/>
          <p14:tracePt t="211345" x="2933700" y="6089650"/>
          <p14:tracePt t="211666" x="2927350" y="6089650"/>
          <p14:tracePt t="211677" x="2921000" y="6076950"/>
          <p14:tracePt t="211694" x="2901950" y="6057900"/>
          <p14:tracePt t="211710" x="2882900" y="6026150"/>
          <p14:tracePt t="211727" x="2876550" y="6007100"/>
          <p14:tracePt t="211743" x="2876550" y="5994400"/>
          <p14:tracePt t="211759" x="2876550" y="5969000"/>
          <p14:tracePt t="211776" x="2876550" y="5949950"/>
          <p14:tracePt t="211796" x="2914650" y="5911850"/>
          <p14:tracePt t="211810" x="2927350" y="5880100"/>
          <p14:tracePt t="211828" x="3092450" y="5556250"/>
          <p14:tracePt t="211845" x="3270250" y="5200650"/>
          <p14:tracePt t="211860" x="3403600" y="4908550"/>
          <p14:tracePt t="211861" x="3517900" y="4673600"/>
          <p14:tracePt t="211876" x="3790950" y="4102100"/>
          <p14:tracePt t="211893" x="4064000" y="3505200"/>
          <p14:tracePt t="211910" x="4324350" y="2927350"/>
          <p14:tracePt t="211927" x="4565650" y="2438400"/>
          <p14:tracePt t="211943" x="4819650" y="2019300"/>
          <p14:tracePt t="211961" x="4997450" y="1727200"/>
          <p14:tracePt t="211977" x="5149850" y="1435100"/>
          <p14:tracePt t="211994" x="5251450" y="1168400"/>
          <p14:tracePt t="212010" x="5308600" y="990600"/>
          <p14:tracePt t="212027" x="5346700" y="876300"/>
          <p14:tracePt t="212029" x="5359400" y="838200"/>
          <p14:tracePt t="212043" x="5365750" y="819150"/>
          <p14:tracePt t="212076" x="5365750" y="831850"/>
          <p14:tracePt t="212095" x="5346700" y="857250"/>
          <p14:tracePt t="212110" x="5340350" y="869950"/>
          <p14:tracePt t="212127" x="5327650" y="869950"/>
          <p14:tracePt t="212143" x="5295900" y="850900"/>
          <p14:tracePt t="212160" x="5219700" y="806450"/>
          <p14:tracePt t="212177" x="5124450" y="762000"/>
          <p14:tracePt t="212196" x="5022850" y="723900"/>
          <p14:tracePt t="212210" x="4940300" y="698500"/>
          <p14:tracePt t="212227" x="4857750" y="692150"/>
          <p14:tracePt t="212246" x="4711700" y="730250"/>
          <p14:tracePt t="212262" x="4330700" y="882650"/>
          <p14:tracePt t="212276" x="4165600" y="965200"/>
          <p14:tracePt t="212294" x="3848100" y="1136650"/>
          <p14:tracePt t="212310" x="3371850" y="1422400"/>
          <p14:tracePt t="212328" x="3067050" y="1644650"/>
          <p14:tracePt t="212344" x="2882900" y="1873250"/>
          <p14:tracePt t="212361" x="2781300" y="2114550"/>
          <p14:tracePt t="212377" x="2705100" y="2406650"/>
          <p14:tracePt t="212397" x="2679700" y="2679700"/>
          <p14:tracePt t="212411" x="2692400" y="2901950"/>
          <p14:tracePt t="212427" x="2755900" y="3130550"/>
          <p14:tracePt t="212444" x="2876550" y="3352800"/>
          <p14:tracePt t="212462" x="3124200" y="3594100"/>
          <p14:tracePt t="212477" x="3435350" y="3759200"/>
          <p14:tracePt t="212494" x="3784600" y="3848100"/>
          <p14:tracePt t="212510" x="4184650" y="3873500"/>
          <p14:tracePt t="212514" x="4356100" y="3854450"/>
          <p14:tracePt t="212527" x="4565650" y="3797300"/>
          <p14:tracePt t="212544" x="4889500" y="3613150"/>
          <p14:tracePt t="212545" x="5016500" y="3498850"/>
          <p14:tracePt t="212560" x="5219700" y="3206750"/>
          <p14:tracePt t="212578" x="5314950" y="2901950"/>
          <p14:tracePt t="212594" x="5321300" y="2679700"/>
          <p14:tracePt t="212611" x="5264150" y="2540000"/>
          <p14:tracePt t="212627" x="5219700" y="2482850"/>
          <p14:tracePt t="212644" x="5168900" y="2463800"/>
          <p14:tracePt t="212662" x="5092700" y="2470150"/>
          <p14:tracePt t="212677" x="4959350" y="2520950"/>
          <p14:tracePt t="212694" x="4806950" y="2616200"/>
          <p14:tracePt t="212711" x="4616450" y="2794000"/>
          <p14:tracePt t="212728" x="4445000" y="3028950"/>
          <p14:tracePt t="212746" x="4330700" y="3473450"/>
          <p14:tracePt t="212761" x="4324350" y="3638550"/>
          <p14:tracePt t="212778" x="4362450" y="3937000"/>
          <p14:tracePt t="212794" x="4451350" y="4362450"/>
          <p14:tracePt t="212810" x="4514850" y="4667250"/>
          <p14:tracePt t="212827" x="4559300" y="4889500"/>
          <p14:tracePt t="212844" x="4591050" y="5118100"/>
          <p14:tracePt t="212862" x="4616450" y="5353050"/>
          <p14:tracePt t="212879" x="4641850" y="5575300"/>
          <p14:tracePt t="212896" x="4648200" y="5670550"/>
          <p14:tracePt t="212912" x="4654550" y="5740400"/>
          <p14:tracePt t="212930" x="4660900" y="5803900"/>
          <p14:tracePt t="212946" x="4660900" y="5810250"/>
          <p14:tracePt t="212964" x="4660900" y="5822950"/>
          <p14:tracePt t="213093" x="4660900" y="5829300"/>
          <p14:tracePt t="213103" x="4660900" y="5835650"/>
          <p14:tracePt t="213110" x="4660900" y="5848350"/>
          <p14:tracePt t="213128" x="4660900" y="5892800"/>
          <p14:tracePt t="213144" x="4673600" y="5969000"/>
          <p14:tracePt t="213162" x="4673600" y="6032500"/>
          <p14:tracePt t="213178" x="4673600" y="6089650"/>
          <p14:tracePt t="213180" x="4673600" y="6127750"/>
          <p14:tracePt t="213196" x="4667250" y="6172200"/>
          <p14:tracePt t="213210" x="4660900" y="6197600"/>
          <p14:tracePt t="213227" x="4648200" y="6229350"/>
          <p14:tracePt t="213229" x="4648200" y="6235700"/>
          <p14:tracePt t="213244" x="4648200" y="6242050"/>
          <p14:tracePt t="213246" x="4641850" y="6248400"/>
          <p14:tracePt t="213352" x="4641850" y="6235700"/>
          <p14:tracePt t="213360" x="4641850" y="6229350"/>
          <p14:tracePt t="213378" x="4635500" y="6146800"/>
          <p14:tracePt t="213396" x="4622800" y="6115050"/>
          <p14:tracePt t="213461" x="4629150" y="6108700"/>
          <p14:tracePt t="213471" x="4648200" y="6108700"/>
          <p14:tracePt t="213478" x="4705350" y="6108700"/>
          <p14:tracePt t="213495" x="4895850" y="6134100"/>
          <p14:tracePt t="213512" x="5099050" y="6172200"/>
          <p14:tracePt t="213528" x="5302250" y="6203950"/>
          <p14:tracePt t="213545" x="5492750" y="6223000"/>
          <p14:tracePt t="213562" x="5607050" y="6216650"/>
          <p14:tracePt t="213578" x="5664200" y="6184900"/>
          <p14:tracePt t="213581" x="5683250" y="6153150"/>
          <p14:tracePt t="213595" x="5695950" y="6127750"/>
          <p14:tracePt t="213596" x="5702300" y="6083300"/>
          <p14:tracePt t="213613" x="5708650" y="6019800"/>
          <p14:tracePt t="213628" x="5708650" y="5994400"/>
          <p14:tracePt t="213707" x="5715000" y="5994400"/>
          <p14:tracePt t="213715" x="5715000" y="5988050"/>
          <p14:tracePt t="213729" x="5727700" y="5981700"/>
          <p14:tracePt t="213745" x="5759450" y="5943600"/>
          <p14:tracePt t="213763" x="5772150" y="5930900"/>
          <p14:tracePt t="213778" x="5822950" y="5880100"/>
          <p14:tracePt t="213795" x="5854700" y="5867400"/>
          <p14:tracePt t="213812" x="5867400" y="5861050"/>
          <p14:tracePt t="213872" x="5861050" y="5854700"/>
          <p14:tracePt t="213880" x="5854700" y="5848350"/>
          <p14:tracePt t="213895" x="5803900" y="5835650"/>
          <p14:tracePt t="213912" x="5708650" y="5803900"/>
          <p14:tracePt t="213928" x="5581650" y="5759450"/>
          <p14:tracePt t="213945" x="5441950" y="5702300"/>
          <p14:tracePt t="213962" x="5270500" y="5651500"/>
          <p14:tracePt t="213979" x="5181600" y="5632450"/>
          <p14:tracePt t="213995" x="5099050" y="5619750"/>
          <p14:tracePt t="214012" x="4997450" y="5613400"/>
          <p14:tracePt t="214028" x="4870450" y="5607050"/>
          <p14:tracePt t="214045" x="4737100" y="5607050"/>
          <p14:tracePt t="214064" x="4635500" y="5638800"/>
          <p14:tracePt t="214081" x="4622800" y="5664200"/>
          <p14:tracePt t="214097" x="4616450" y="5746750"/>
          <p14:tracePt t="214111" x="4622800" y="5791200"/>
          <p14:tracePt t="214128" x="4660900" y="5969000"/>
          <p14:tracePt t="214145" x="4673600" y="6038850"/>
          <p14:tracePt t="214162" x="4692650" y="6083300"/>
          <p14:tracePt t="214178" x="4718050" y="6121400"/>
          <p14:tracePt t="214195" x="4737100" y="6146800"/>
          <p14:tracePt t="214212" x="4819650" y="6178550"/>
          <p14:tracePt t="214229" x="4946650" y="6210300"/>
          <p14:tracePt t="214245" x="5099050" y="6242050"/>
          <p14:tracePt t="214264" x="5270500" y="6273800"/>
          <p14:tracePt t="214279" x="5410200" y="6292850"/>
          <p14:tracePt t="214281" x="5473700" y="6292850"/>
          <p14:tracePt t="214297" x="5537200" y="6286500"/>
          <p14:tracePt t="214312" x="5568950" y="6280150"/>
          <p14:tracePt t="214329" x="5619750" y="6261100"/>
          <p14:tracePt t="214347" x="5638800" y="6248400"/>
          <p14:tracePt t="214362" x="5645150" y="6242050"/>
          <p14:tracePt t="214364" x="5657850" y="6242050"/>
          <p14:tracePt t="214379" x="5670550" y="6235700"/>
          <p14:tracePt t="214395" x="5689600" y="6235700"/>
          <p14:tracePt t="214412" x="5708650" y="6229350"/>
          <p14:tracePt t="214430" x="5721350" y="6223000"/>
          <p14:tracePt t="214447" x="5734050" y="6216650"/>
          <p14:tracePt t="214464" x="5753100" y="6197600"/>
          <p14:tracePt t="214480" x="5765800" y="6178550"/>
          <p14:tracePt t="214498" x="5791200" y="6153150"/>
          <p14:tracePt t="214512" x="5810250" y="6134100"/>
          <p14:tracePt t="214529" x="5822950" y="6121400"/>
          <p14:tracePt t="214545" x="5829300" y="6115050"/>
          <p14:tracePt t="214645" x="5835650" y="6115050"/>
          <p14:tracePt t="214709" x="5842000" y="6115050"/>
          <p14:tracePt t="214716" x="5848350" y="6115050"/>
          <p14:tracePt t="214729" x="5861050" y="6115050"/>
          <p14:tracePt t="214745" x="5880100" y="6108700"/>
          <p14:tracePt t="214764" x="5911850" y="6102350"/>
          <p14:tracePt t="214820" x="5911850" y="6096000"/>
          <p14:tracePt t="214943" x="5911850" y="6102350"/>
          <p14:tracePt t="214954" x="5905500" y="6102350"/>
          <p14:tracePt t="214962" x="5905500" y="6108700"/>
          <p14:tracePt t="214979" x="5899150" y="6115050"/>
          <p14:tracePt t="215244" x="5899150" y="6108700"/>
          <p14:tracePt t="215253" x="5899150" y="6102350"/>
          <p14:tracePt t="215263" x="5899150" y="6089650"/>
          <p14:tracePt t="215279" x="5899150" y="6076950"/>
          <p14:tracePt t="215296" x="5899150" y="6070600"/>
          <p14:tracePt t="215960" x="5905500" y="6070600"/>
          <p14:tracePt t="215966" x="5905500" y="6076950"/>
          <p14:tracePt t="215980" x="5911850" y="6076950"/>
          <p14:tracePt t="217290" x="5911850" y="6083300"/>
          <p14:tracePt t="217296" x="5911850" y="6089650"/>
          <p14:tracePt t="217314" x="5911850" y="6096000"/>
          <p14:tracePt t="217380" x="5905500" y="6102350"/>
          <p14:tracePt t="217399" x="5899150" y="6108700"/>
          <p14:tracePt t="217414" x="5886450" y="6121400"/>
          <p14:tracePt t="217431" x="5867400" y="6134100"/>
          <p14:tracePt t="217448" x="5848350" y="6146800"/>
          <p14:tracePt t="217465" x="5835650" y="6153150"/>
          <p14:tracePt t="217481" x="5829300" y="6153150"/>
          <p14:tracePt t="217498" x="5822950" y="6153150"/>
          <p14:tracePt t="217517" x="5816600" y="6153150"/>
          <p14:tracePt t="228074" x="5816600" y="6140450"/>
          <p14:tracePt t="228083" x="5797550" y="6076950"/>
          <p14:tracePt t="228092" x="5727700" y="5918200"/>
          <p14:tracePt t="228107" x="5543550" y="5556250"/>
          <p14:tracePt t="228124" x="5314950" y="5175250"/>
          <p14:tracePt t="228142" x="5067300" y="4749800"/>
          <p14:tracePt t="228145" x="4965700" y="4565650"/>
          <p14:tracePt t="228159" x="4838700" y="4311650"/>
          <p14:tracePt t="228161" x="4724400" y="4057650"/>
          <p14:tracePt t="228173" x="4622800" y="3810000"/>
          <p14:tracePt t="228191" x="4483100" y="3435350"/>
          <p14:tracePt t="228207" x="4375150" y="3009900"/>
          <p14:tracePt t="228224" x="4311650" y="2673350"/>
          <p14:tracePt t="228225" x="4273550" y="2501900"/>
          <p14:tracePt t="228240" x="4171950" y="2222500"/>
          <p14:tracePt t="228258" x="4057650" y="2006600"/>
          <p14:tracePt t="228274" x="3962400" y="1860550"/>
          <p14:tracePt t="228291" x="3924300" y="1790700"/>
          <p14:tracePt t="228307" x="3917950" y="1771650"/>
          <p14:tracePt t="228323" x="3917950" y="1765300"/>
          <p14:tracePt t="228357" x="3911600" y="1765300"/>
          <p14:tracePt t="228374" x="3886200" y="1758950"/>
          <p14:tracePt t="228391" x="3854450" y="1746250"/>
          <p14:tracePt t="228407" x="3816350" y="1714500"/>
          <p14:tracePt t="228424" x="3778250" y="1651000"/>
          <p14:tracePt t="228442" x="3740150" y="1562100"/>
          <p14:tracePt t="228457" x="3702050" y="1447800"/>
          <p14:tracePt t="228474" x="3562350" y="1270000"/>
          <p14:tracePt t="228491" x="3454400" y="1181100"/>
          <p14:tracePt t="228507" x="3340100" y="1104900"/>
          <p14:tracePt t="228524" x="3238500" y="1035050"/>
          <p14:tracePt t="228542" x="3175000" y="984250"/>
          <p14:tracePt t="228557" x="3136900" y="958850"/>
          <p14:tracePt t="228573" x="3130550" y="952500"/>
          <p14:tracePt t="228590" x="3111500" y="977900"/>
          <p14:tracePt t="228609" x="3073400" y="1073150"/>
          <p14:tracePt t="228625" x="3060700" y="1200150"/>
          <p14:tracePt t="228640" x="3098800" y="1358900"/>
          <p14:tracePt t="228658" x="3219450" y="1587500"/>
          <p14:tracePt t="228677" x="3454400" y="1917700"/>
          <p14:tracePt t="228692" x="3606800" y="2101850"/>
          <p14:tracePt t="228707" x="3683000" y="2178050"/>
          <p14:tracePt t="228724" x="3765550" y="2254250"/>
          <p14:tracePt t="228741" x="3822700" y="2305050"/>
          <p14:tracePt t="228758" x="3854450" y="2349500"/>
          <p14:tracePt t="228774" x="3943350" y="2495550"/>
          <p14:tracePt t="228791" x="4114800" y="2787650"/>
          <p14:tracePt t="228807" x="4324350" y="3181350"/>
          <p14:tracePt t="228824" x="4521200" y="3663950"/>
          <p14:tracePt t="228842" x="4660900" y="4057650"/>
          <p14:tracePt t="228858" x="4775200" y="4362450"/>
          <p14:tracePt t="228874" x="4914900" y="4635500"/>
          <p14:tracePt t="228892" x="5181600" y="4978400"/>
          <p14:tracePt t="228908" x="5308600" y="5105400"/>
          <p14:tracePt t="228924" x="5537200" y="5308600"/>
          <p14:tracePt t="228941" x="5600700" y="5378450"/>
          <p14:tracePt t="228958" x="5600700" y="5391150"/>
          <p14:tracePt t="228974" x="5600700" y="5397500"/>
          <p14:tracePt t="229520" x="5600700" y="5403850"/>
          <p14:tracePt t="229528" x="5607050" y="5416550"/>
          <p14:tracePt t="229543" x="5632450" y="5473700"/>
          <p14:tracePt t="229559" x="5664200" y="5556250"/>
          <p14:tracePt t="229575" x="5689600" y="5664200"/>
          <p14:tracePt t="229592" x="5715000" y="5791200"/>
          <p14:tracePt t="229608" x="5734050" y="5911850"/>
          <p14:tracePt t="229625" x="5746750" y="5988050"/>
          <p14:tracePt t="229642" x="5753100" y="6045200"/>
          <p14:tracePt t="229658" x="5753100" y="6070600"/>
          <p14:tracePt t="229675" x="5753100" y="6089650"/>
          <p14:tracePt t="229692" x="5740400" y="6108700"/>
          <p14:tracePt t="229708" x="5727700" y="6146800"/>
          <p14:tracePt t="229725" x="5708650" y="6184900"/>
          <p14:tracePt t="229742" x="5702300" y="6235700"/>
          <p14:tracePt t="229758" x="5695950" y="6261100"/>
          <p14:tracePt t="229775" x="5676900" y="6280150"/>
          <p14:tracePt t="229776" x="5664200" y="6286500"/>
          <p14:tracePt t="229793" x="5619750" y="6305550"/>
          <p14:tracePt t="229808" x="5562600" y="6324600"/>
          <p14:tracePt t="229825" x="5422900" y="6375400"/>
          <p14:tracePt t="229843" x="5327650" y="6407150"/>
          <p14:tracePt t="229858" x="5194300" y="6445250"/>
          <p14:tracePt t="229875" x="5060950" y="6464300"/>
          <p14:tracePt t="229892" x="4902200" y="6502400"/>
          <p14:tracePt t="229908" x="4743450" y="6553200"/>
          <p14:tracePt t="229925" x="4660900" y="6578600"/>
          <p14:tracePt t="229942" x="4584700" y="6597650"/>
          <p14:tracePt t="229958" x="4533900" y="6597650"/>
          <p14:tracePt t="229976" x="4445000" y="6591300"/>
          <p14:tracePt t="229992" x="4286250" y="6565900"/>
          <p14:tracePt t="230008" x="4032250" y="6527800"/>
          <p14:tracePt t="230025" x="3835400" y="6496050"/>
          <p14:tracePt t="230042" x="3613150" y="6457950"/>
          <p14:tracePt t="230058" x="3435350" y="6432550"/>
          <p14:tracePt t="230075" x="3225800" y="6400800"/>
          <p14:tracePt t="230092" x="2990850" y="6356350"/>
          <p14:tracePt t="230108" x="2686050" y="6292850"/>
          <p14:tracePt t="230126" x="2457450" y="6248400"/>
          <p14:tracePt t="230142" x="2273300" y="6216650"/>
          <p14:tracePt t="230159" x="2159000" y="6210300"/>
          <p14:tracePt t="230175" x="2076450" y="6216650"/>
          <p14:tracePt t="230194" x="1936750" y="6261100"/>
          <p14:tracePt t="230211" x="1835150" y="6299200"/>
          <p14:tracePt t="230227" x="1739900" y="6337300"/>
          <p14:tracePt t="230241" x="1708150" y="6343650"/>
          <p14:tracePt t="230259" x="1619250" y="6356350"/>
          <p14:tracePt t="230275" x="1581150" y="6356350"/>
          <p14:tracePt t="230292" x="1530350" y="6356350"/>
          <p14:tracePt t="230309" x="1498600" y="6369050"/>
          <p14:tracePt t="230325" x="1473200" y="6388100"/>
          <p14:tracePt t="230344" x="1460500" y="6407150"/>
          <p14:tracePt t="230359" x="1460500" y="6419850"/>
          <p14:tracePt t="230376" x="1454150" y="6438900"/>
          <p14:tracePt t="230392" x="1447800" y="6451600"/>
          <p14:tracePt t="230409" x="1422400" y="6457950"/>
          <p14:tracePt t="230426" x="1397000" y="6457950"/>
          <p14:tracePt t="230445" x="1384300" y="6451600"/>
          <p14:tracePt t="230544" x="1384300" y="6457950"/>
          <p14:tracePt t="230550" x="1384300" y="6464300"/>
          <p14:tracePt t="230558" x="1403350" y="6483350"/>
          <p14:tracePt t="230575" x="1447800" y="6515100"/>
          <p14:tracePt t="230592" x="1504950" y="6546850"/>
          <p14:tracePt t="230610" x="1568450" y="6559550"/>
          <p14:tracePt t="230625" x="1644650" y="6572250"/>
          <p14:tracePt t="230644" x="1752600" y="6578600"/>
          <p14:tracePt t="230659" x="1873250" y="6578600"/>
          <p14:tracePt t="230678" x="2101850" y="6591300"/>
          <p14:tracePt t="230693" x="2184400" y="6604000"/>
          <p14:tracePt t="230709" x="2362200" y="6642100"/>
          <p14:tracePt t="230725" x="2571750" y="6686550"/>
          <p14:tracePt t="230742" x="2686050" y="6711950"/>
          <p14:tracePt t="230759" x="2819400" y="6731000"/>
          <p14:tracePt t="230775" x="2946400" y="6762750"/>
          <p14:tracePt t="230793" x="3117850" y="6800850"/>
          <p14:tracePt t="230809" x="3308350" y="6845300"/>
          <p14:tracePt t="231148" x="5943600" y="6851650"/>
          <p14:tracePt t="231153" x="5956300" y="6832600"/>
          <p14:tracePt t="231162" x="5969000" y="6807200"/>
          <p14:tracePt t="231175" x="5994400" y="6781800"/>
          <p14:tracePt t="231194" x="6115050" y="6686550"/>
          <p14:tracePt t="231210" x="6159500" y="6667500"/>
          <p14:tracePt t="231226" x="6235700" y="6635750"/>
          <p14:tracePt t="231227" x="6273800" y="6616700"/>
          <p14:tracePt t="231243" x="6311900" y="6591300"/>
          <p14:tracePt t="231259" x="6330950" y="6565900"/>
          <p14:tracePt t="231276" x="6337300" y="6540500"/>
          <p14:tracePt t="231296" x="6343650" y="6508750"/>
          <p14:tracePt t="231309" x="6369050" y="6477000"/>
          <p14:tracePt t="231326" x="6419850" y="6426200"/>
          <p14:tracePt t="231342" x="6464300" y="6400800"/>
          <p14:tracePt t="231360" x="6502400" y="6381750"/>
          <p14:tracePt t="231362" x="6521450" y="6375400"/>
          <p14:tracePt t="231376" x="6527800" y="6369050"/>
          <p14:tracePt t="231395" x="6534150" y="6356350"/>
          <p14:tracePt t="231410" x="6534150" y="6350000"/>
          <p14:tracePt t="231426" x="6534150" y="6337300"/>
          <p14:tracePt t="231445" x="6515100" y="6299200"/>
          <p14:tracePt t="231460" x="6508750" y="6286500"/>
          <p14:tracePt t="231476" x="6489700" y="6261100"/>
          <p14:tracePt t="231493" x="6464300" y="6229350"/>
          <p14:tracePt t="231509" x="6419850" y="6191250"/>
          <p14:tracePt t="231527" x="6292850" y="6140450"/>
          <p14:tracePt t="231543" x="6146800" y="6083300"/>
          <p14:tracePt t="231560" x="5949950" y="6026150"/>
          <p14:tracePt t="231577" x="5715000" y="5962650"/>
          <p14:tracePt t="231593" x="5499100" y="5911850"/>
          <p14:tracePt t="231609" x="5213350" y="5861050"/>
          <p14:tracePt t="231627" x="5003800" y="5829300"/>
          <p14:tracePt t="231643" x="4826000" y="5810250"/>
          <p14:tracePt t="231660" x="4692650" y="5797550"/>
          <p14:tracePt t="231676" x="4337050" y="5772150"/>
          <p14:tracePt t="231693" x="4102100" y="5753100"/>
          <p14:tracePt t="231710" x="3937000" y="5734050"/>
          <p14:tracePt t="231727" x="3670300" y="5715000"/>
          <p14:tracePt t="231743" x="3556000" y="5702300"/>
          <p14:tracePt t="231760" x="3486150" y="5695950"/>
          <p14:tracePt t="231776" x="3422650" y="5695950"/>
          <p14:tracePt t="231795" x="3333750" y="5695950"/>
          <p14:tracePt t="231810" x="3213100" y="5695950"/>
          <p14:tracePt t="231827" x="3060700" y="5683250"/>
          <p14:tracePt t="231845" x="2927350" y="5676900"/>
          <p14:tracePt t="231860" x="2813050" y="5664200"/>
          <p14:tracePt t="231862" x="2774950" y="5664200"/>
          <p14:tracePt t="231877" x="2724150" y="5657850"/>
          <p14:tracePt t="231879" x="2698750" y="5651500"/>
          <p14:tracePt t="231894" x="2667000" y="5645150"/>
          <p14:tracePt t="231894" x="2635250" y="5638800"/>
          <p14:tracePt t="231909" x="2590800" y="5632450"/>
          <p14:tracePt t="231910" x="2533650" y="5626100"/>
          <p14:tracePt t="231928" x="2368550" y="5594350"/>
          <p14:tracePt t="231945" x="2260600" y="5581650"/>
          <p14:tracePt t="231960" x="2133600" y="5562600"/>
          <p14:tracePt t="231977" x="2012950" y="5549900"/>
          <p14:tracePt t="231995" x="1936750" y="5549900"/>
          <p14:tracePt t="232010" x="1847850" y="5549900"/>
          <p14:tracePt t="232027" x="1771650" y="5562600"/>
          <p14:tracePt t="232043" x="1657350" y="5575300"/>
          <p14:tracePt t="232060" x="1492250" y="5588000"/>
          <p14:tracePt t="232077" x="1327150" y="5588000"/>
          <p14:tracePt t="232094" x="1200150" y="5588000"/>
          <p14:tracePt t="232097" x="1155700" y="5588000"/>
          <p14:tracePt t="232110" x="1098550" y="5588000"/>
          <p14:tracePt t="232127" x="1066800" y="5594350"/>
          <p14:tracePt t="232144" x="1060450" y="5594350"/>
          <p14:tracePt t="232160" x="1054100" y="5600700"/>
          <p14:tracePt t="232176" x="990600" y="5645150"/>
          <p14:tracePt t="232194" x="901700" y="5715000"/>
          <p14:tracePt t="232210" x="806450" y="5784850"/>
          <p14:tracePt t="232227" x="673100" y="5873750"/>
          <p14:tracePt t="232243" x="603250" y="5937250"/>
          <p14:tracePt t="232262" x="565150" y="5988050"/>
          <p14:tracePt t="232277" x="558800" y="6013450"/>
          <p14:tracePt t="232294" x="558800" y="6045200"/>
          <p14:tracePt t="232311" x="577850" y="6102350"/>
          <p14:tracePt t="232327" x="584200" y="6153150"/>
          <p14:tracePt t="232346" x="590550" y="6210300"/>
          <p14:tracePt t="232364" x="596900" y="6261100"/>
          <p14:tracePt t="232378" x="603250" y="6267450"/>
          <p14:tracePt t="232394" x="628650" y="6286500"/>
          <p14:tracePt t="232410" x="679450" y="6318250"/>
          <p14:tracePt t="232427" x="787400" y="6356350"/>
          <p14:tracePt t="232444" x="927100" y="6394450"/>
          <p14:tracePt t="232460" x="1079500" y="6445250"/>
          <p14:tracePt t="232477" x="1174750" y="6470650"/>
          <p14:tracePt t="232494" x="1250950" y="6483350"/>
          <p14:tracePt t="232510" x="1314450" y="6496050"/>
          <p14:tracePt t="232528" x="1384300" y="6502400"/>
          <p14:tracePt t="232544" x="1543050" y="6521450"/>
          <p14:tracePt t="232563" x="1720850" y="6540500"/>
          <p14:tracePt t="232581" x="1962150" y="6572250"/>
          <p14:tracePt t="232582" x="2051050" y="6584950"/>
          <p14:tracePt t="232596" x="2266950" y="6616700"/>
          <p14:tracePt t="232612" x="2355850" y="6629400"/>
          <p14:tracePt t="232628" x="2552700" y="6654800"/>
          <p14:tracePt t="232644" x="2717800" y="6680200"/>
          <p14:tracePt t="232660" x="3041650" y="6731000"/>
          <p14:tracePt t="232677" x="3340100" y="6769100"/>
          <p14:tracePt t="232694" x="3549650" y="6794500"/>
          <p14:tracePt t="232711" x="3708400" y="6813550"/>
          <p14:tracePt t="232727" x="3816350" y="6813550"/>
          <p14:tracePt t="232745" x="3848100" y="6813550"/>
          <p14:tracePt t="232760" x="3854450" y="6813550"/>
          <p14:tracePt t="232777" x="3860800" y="6807200"/>
          <p14:tracePt t="232795" x="3886200" y="6800850"/>
          <p14:tracePt t="232813" x="3962400" y="6788150"/>
          <p14:tracePt t="232827" x="3987800" y="6781800"/>
          <p14:tracePt t="232844" x="4044950" y="6781800"/>
          <p14:tracePt t="232861" x="4108450" y="6781800"/>
          <p14:tracePt t="232878" x="4159250" y="6781800"/>
          <p14:tracePt t="232895" x="4222750" y="6781800"/>
          <p14:tracePt t="232896" x="4267200" y="6788150"/>
          <p14:tracePt t="232912" x="4375150" y="6813550"/>
          <p14:tracePt t="232928" x="4527550" y="6838950"/>
          <p14:tracePt t="233062" x="5086350" y="6851650"/>
          <p14:tracePt t="233078" x="5111750" y="6851650"/>
          <p14:tracePt t="233341" x="5575300" y="6851650"/>
          <p14:tracePt t="233349" x="5594350" y="6845300"/>
          <p14:tracePt t="233363" x="5619750" y="6832600"/>
          <p14:tracePt t="233378" x="5664200" y="6819900"/>
          <p14:tracePt t="233395" x="5683250" y="6813550"/>
          <p14:tracePt t="233412" x="5715000" y="6807200"/>
          <p14:tracePt t="233428" x="5727700" y="6800850"/>
          <p14:tracePt t="233444" x="5734050" y="6794500"/>
          <p14:tracePt t="233464" x="5753100" y="6781800"/>
          <p14:tracePt t="233479" x="5759450" y="6769100"/>
          <p14:tracePt t="233497" x="5765800" y="6762750"/>
          <p14:tracePt t="233513" x="5765800" y="6750050"/>
          <p14:tracePt t="233528" x="5765800" y="6743700"/>
          <p14:tracePt t="233706" x="5765800" y="6750050"/>
          <p14:tracePt t="233734" x="5765800" y="6756400"/>
          <p14:tracePt t="233810" x="5772150" y="6756400"/>
          <p14:tracePt t="233819" x="5778500" y="6756400"/>
          <p14:tracePt t="233828" x="5784850" y="6756400"/>
          <p14:tracePt t="233846" x="5791200" y="6756400"/>
          <p14:tracePt t="233862" x="5797550" y="6750050"/>
          <p14:tracePt t="233903" x="5803900" y="6750050"/>
          <p14:tracePt t="233928" x="5816600" y="6743700"/>
          <p14:tracePt t="233945" x="5842000" y="6731000"/>
          <p14:tracePt t="233962" x="5873750" y="6724650"/>
          <p14:tracePt t="233979" x="5905500" y="6705600"/>
          <p14:tracePt t="233998" x="5930900" y="6680200"/>
          <p14:tracePt t="234012" x="5949950" y="6661150"/>
          <p14:tracePt t="234028" x="5962650" y="6635750"/>
          <p14:tracePt t="234030" x="5969000" y="6629400"/>
          <p14:tracePt t="234045" x="5969000" y="6616700"/>
          <p14:tracePt t="234047" x="5975350" y="6604000"/>
          <p14:tracePt t="234062" x="5981700" y="6591300"/>
          <p14:tracePt t="234062" x="5981700" y="6572250"/>
          <p14:tracePt t="234078" x="5981700" y="6546850"/>
          <p14:tracePt t="234095" x="5981700" y="6508750"/>
          <p14:tracePt t="234112" x="5975350" y="6464300"/>
          <p14:tracePt t="234129" x="5975350" y="6381750"/>
          <p14:tracePt t="234145" x="5988050" y="6305550"/>
          <p14:tracePt t="234162" x="6000750" y="6223000"/>
          <p14:tracePt t="234178" x="6007100" y="6140450"/>
          <p14:tracePt t="234197" x="6013450" y="6064250"/>
          <p14:tracePt t="234212" x="6013450" y="6013450"/>
          <p14:tracePt t="234214" x="6013450" y="5975350"/>
          <p14:tracePt t="234229" x="6013450" y="5956300"/>
          <p14:tracePt t="234245" x="6013450" y="5892800"/>
          <p14:tracePt t="234262" x="6007100" y="5848350"/>
          <p14:tracePt t="234279" x="6000750" y="5797550"/>
          <p14:tracePt t="234296" x="5988050" y="5740400"/>
          <p14:tracePt t="234312" x="5962650" y="5676900"/>
          <p14:tracePt t="234328" x="5930900" y="5607050"/>
          <p14:tracePt t="234346" x="5854700" y="5499100"/>
          <p14:tracePt t="234362" x="5816600" y="5461000"/>
          <p14:tracePt t="234379" x="5746750" y="5397500"/>
          <p14:tracePt t="234395" x="5664200" y="5340350"/>
          <p14:tracePt t="234412" x="5575300" y="5289550"/>
          <p14:tracePt t="234429" x="5511800" y="5251450"/>
          <p14:tracePt t="234445" x="5391150" y="5194300"/>
          <p14:tracePt t="234462" x="5289550" y="5149850"/>
          <p14:tracePt t="234479" x="5137150" y="5086350"/>
          <p14:tracePt t="234480" x="5099050" y="5067300"/>
          <p14:tracePt t="234496" x="5041900" y="5048250"/>
          <p14:tracePt t="234498" x="5010150" y="5035550"/>
          <p14:tracePt t="234514" x="4991100" y="5022850"/>
          <p14:tracePt t="234516" x="4972050" y="5016500"/>
          <p14:tracePt t="234531" x="4953000" y="5003800"/>
        </p14:tracePtLst>
      </p14:laserTraceLst>
    </p:ext>
  </p:extLs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objekt 6" descr="En bild som visar träd, utomhus, himmel&#10;&#10;Automatiskt genererad beskrivning">
            <a:extLst>
              <a:ext uri="{FF2B5EF4-FFF2-40B4-BE49-F238E27FC236}">
                <a16:creationId xmlns:a16="http://schemas.microsoft.com/office/drawing/2014/main" id="{94EC0EB3-E5F3-4E10-8E1F-AE568D21CEB7}"/>
              </a:ext>
            </a:extLst>
          </p:cNvPr>
          <p:cNvPicPr>
            <a:picLocks noChangeAspect="1"/>
          </p:cNvPicPr>
          <p:nvPr/>
        </p:nvPicPr>
        <p:blipFill rotWithShape="1">
          <a:blip r:embed="rId4"/>
          <a:srcRect t="2629" b="2604"/>
          <a:stretch/>
        </p:blipFill>
        <p:spPr>
          <a:xfrm>
            <a:off x="7137175" y="653140"/>
            <a:ext cx="5054825" cy="3505111"/>
          </a:xfrm>
          <a:prstGeom prst="rect">
            <a:avLst/>
          </a:prstGeom>
        </p:spPr>
      </p:pic>
      <p:sp>
        <p:nvSpPr>
          <p:cNvPr id="2" name="Rubrik 1">
            <a:extLst>
              <a:ext uri="{FF2B5EF4-FFF2-40B4-BE49-F238E27FC236}">
                <a16:creationId xmlns:a16="http://schemas.microsoft.com/office/drawing/2014/main" id="{842411CD-D8A1-4D3E-9893-39B9E0CD3D31}"/>
              </a:ext>
            </a:extLst>
          </p:cNvPr>
          <p:cNvSpPr>
            <a:spLocks noGrp="1"/>
          </p:cNvSpPr>
          <p:nvPr>
            <p:ph type="title"/>
          </p:nvPr>
        </p:nvSpPr>
        <p:spPr/>
        <p:txBody>
          <a:bodyPr/>
          <a:lstStyle/>
          <a:p>
            <a:r>
              <a:rPr lang="sv-SE" dirty="0"/>
              <a:t>Däremot är landslöftet från Sinai uppfyllt</a:t>
            </a:r>
          </a:p>
        </p:txBody>
      </p:sp>
      <p:sp>
        <p:nvSpPr>
          <p:cNvPr id="4" name="Rektangel 3">
            <a:extLst>
              <a:ext uri="{FF2B5EF4-FFF2-40B4-BE49-F238E27FC236}">
                <a16:creationId xmlns:a16="http://schemas.microsoft.com/office/drawing/2014/main" id="{CA1B71FD-7FFA-4BEF-9CE5-39F328A94BB5}"/>
              </a:ext>
            </a:extLst>
          </p:cNvPr>
          <p:cNvSpPr/>
          <p:nvPr/>
        </p:nvSpPr>
        <p:spPr>
          <a:xfrm>
            <a:off x="1" y="708109"/>
            <a:ext cx="12191999" cy="5786199"/>
          </a:xfrm>
          <a:prstGeom prst="rect">
            <a:avLst/>
          </a:prstGeom>
        </p:spPr>
        <p:txBody>
          <a:bodyPr wrap="square" lIns="216000">
            <a:spAutoFit/>
          </a:bodyPr>
          <a:lstStyle/>
          <a:p>
            <a:r>
              <a:rPr lang="sv-SE" sz="2000" dirty="0"/>
              <a:t>I motsats till landslöftet till Abraham så är landslöftet till </a:t>
            </a:r>
            <a:br>
              <a:rPr lang="sv-SE" sz="2000" dirty="0"/>
            </a:br>
            <a:r>
              <a:rPr lang="sv-SE" sz="2000" dirty="0"/>
              <a:t>Mose </a:t>
            </a:r>
            <a:r>
              <a:rPr lang="sv-SE" sz="2000" i="1" u="sng" dirty="0"/>
              <a:t>villkorligt</a:t>
            </a:r>
            <a:r>
              <a:rPr lang="sv-SE" sz="2000" dirty="0"/>
              <a:t>: </a:t>
            </a:r>
            <a:r>
              <a:rPr lang="sv-SE" sz="2000" dirty="0">
                <a:solidFill>
                  <a:srgbClr val="C00000"/>
                </a:solidFill>
              </a:rPr>
              <a:t>Ni ska </a:t>
            </a:r>
            <a:r>
              <a:rPr lang="sv-SE" sz="2000" i="1" u="sng" dirty="0">
                <a:solidFill>
                  <a:srgbClr val="C00000"/>
                </a:solidFill>
              </a:rPr>
              <a:t>hålla alla mina stadgar</a:t>
            </a:r>
            <a:r>
              <a:rPr lang="sv-SE" sz="2000" dirty="0">
                <a:solidFill>
                  <a:srgbClr val="C00000"/>
                </a:solidFill>
              </a:rPr>
              <a:t> och lagar och </a:t>
            </a:r>
            <a:br>
              <a:rPr lang="sv-SE" sz="2000" dirty="0">
                <a:solidFill>
                  <a:srgbClr val="C00000"/>
                </a:solidFill>
              </a:rPr>
            </a:br>
            <a:r>
              <a:rPr lang="sv-SE" sz="2000" dirty="0">
                <a:solidFill>
                  <a:srgbClr val="C00000"/>
                </a:solidFill>
              </a:rPr>
              <a:t>följa dem, för att </a:t>
            </a:r>
            <a:r>
              <a:rPr lang="sv-SE" sz="2000" i="1" u="sng" dirty="0">
                <a:solidFill>
                  <a:srgbClr val="C00000"/>
                </a:solidFill>
              </a:rPr>
              <a:t>landet</a:t>
            </a:r>
            <a:r>
              <a:rPr lang="sv-SE" sz="2000" dirty="0">
                <a:solidFill>
                  <a:srgbClr val="C00000"/>
                </a:solidFill>
              </a:rPr>
              <a:t> inte ska spy ut er… Ni ska </a:t>
            </a:r>
            <a:r>
              <a:rPr lang="sv-SE" sz="2000" i="1" u="sng" dirty="0">
                <a:solidFill>
                  <a:srgbClr val="C00000"/>
                </a:solidFill>
              </a:rPr>
              <a:t>ärva deras </a:t>
            </a:r>
            <a:br>
              <a:rPr lang="sv-SE" sz="2000" i="1" u="sng" dirty="0">
                <a:solidFill>
                  <a:srgbClr val="C00000"/>
                </a:solidFill>
              </a:rPr>
            </a:br>
            <a:r>
              <a:rPr lang="sv-SE" sz="2000" i="1" u="sng" dirty="0">
                <a:solidFill>
                  <a:srgbClr val="C00000"/>
                </a:solidFill>
              </a:rPr>
              <a:t>land</a:t>
            </a:r>
            <a:r>
              <a:rPr lang="sv-SE" sz="2000" dirty="0">
                <a:solidFill>
                  <a:srgbClr val="C00000"/>
                </a:solidFill>
              </a:rPr>
              <a:t>, för jag ska ge er det till arvedel, ett </a:t>
            </a:r>
            <a:r>
              <a:rPr lang="sv-SE" sz="2000" i="1" u="sng" dirty="0">
                <a:solidFill>
                  <a:srgbClr val="C00000"/>
                </a:solidFill>
              </a:rPr>
              <a:t>land</a:t>
            </a:r>
            <a:r>
              <a:rPr lang="sv-SE" sz="2000" dirty="0">
                <a:solidFill>
                  <a:srgbClr val="C00000"/>
                </a:solidFill>
              </a:rPr>
              <a:t> som flödar av </a:t>
            </a:r>
            <a:br>
              <a:rPr lang="sv-SE" sz="2000" dirty="0">
                <a:solidFill>
                  <a:srgbClr val="C00000"/>
                </a:solidFill>
              </a:rPr>
            </a:br>
            <a:r>
              <a:rPr lang="sv-SE" sz="2000" dirty="0">
                <a:solidFill>
                  <a:srgbClr val="C00000"/>
                </a:solidFill>
              </a:rPr>
              <a:t>mjölk och honung. </a:t>
            </a:r>
            <a:r>
              <a:rPr lang="sv-SE" sz="1600" dirty="0"/>
              <a:t>(3 Mos 20:22-24)</a:t>
            </a:r>
          </a:p>
          <a:p>
            <a:pPr>
              <a:spcBef>
                <a:spcPts val="1800"/>
              </a:spcBef>
            </a:pPr>
            <a:r>
              <a:rPr lang="sv-SE" sz="2000" i="1" u="sng" dirty="0"/>
              <a:t>Detta</a:t>
            </a:r>
            <a:r>
              <a:rPr lang="sv-SE" sz="2000" dirty="0"/>
              <a:t> landslöfte blev uppfyllt: </a:t>
            </a:r>
            <a:r>
              <a:rPr lang="sv-SE" sz="2000" dirty="0">
                <a:solidFill>
                  <a:srgbClr val="C00000"/>
                </a:solidFill>
              </a:rPr>
              <a:t>Så gav Herren åt Israel hela </a:t>
            </a:r>
            <a:br>
              <a:rPr lang="sv-SE" sz="2000" dirty="0">
                <a:solidFill>
                  <a:srgbClr val="C00000"/>
                </a:solidFill>
              </a:rPr>
            </a:br>
            <a:r>
              <a:rPr lang="sv-SE" sz="2000" dirty="0">
                <a:solidFill>
                  <a:srgbClr val="C00000"/>
                </a:solidFill>
              </a:rPr>
              <a:t>det land som han med ed hade lovat ge åt deras </a:t>
            </a:r>
            <a:r>
              <a:rPr lang="sv-SE" sz="2000" i="1" u="sng" dirty="0">
                <a:solidFill>
                  <a:srgbClr val="C00000"/>
                </a:solidFill>
              </a:rPr>
              <a:t>fäder</a:t>
            </a:r>
            <a:r>
              <a:rPr lang="sv-SE" sz="2000" dirty="0">
                <a:solidFill>
                  <a:srgbClr val="C00000"/>
                </a:solidFill>
              </a:rPr>
              <a:t>, och </a:t>
            </a:r>
            <a:br>
              <a:rPr lang="sv-SE" sz="2000" dirty="0">
                <a:solidFill>
                  <a:srgbClr val="C00000"/>
                </a:solidFill>
              </a:rPr>
            </a:br>
            <a:r>
              <a:rPr lang="sv-SE" sz="2000" dirty="0">
                <a:solidFill>
                  <a:srgbClr val="C00000"/>
                </a:solidFill>
              </a:rPr>
              <a:t>de tog det i besittning och bosatte sig där… Ingenting uteblev </a:t>
            </a:r>
            <a:br>
              <a:rPr lang="sv-SE" sz="2000" dirty="0">
                <a:solidFill>
                  <a:srgbClr val="C00000"/>
                </a:solidFill>
              </a:rPr>
            </a:br>
            <a:r>
              <a:rPr lang="sv-SE" sz="2000" dirty="0">
                <a:solidFill>
                  <a:srgbClr val="C00000"/>
                </a:solidFill>
              </a:rPr>
              <a:t>av allt det goda som Herren hade lovat </a:t>
            </a:r>
            <a:r>
              <a:rPr lang="sv-SE" sz="2000" i="1" u="sng" dirty="0">
                <a:solidFill>
                  <a:srgbClr val="C00000"/>
                </a:solidFill>
              </a:rPr>
              <a:t>Israels hus</a:t>
            </a:r>
            <a:r>
              <a:rPr lang="sv-SE" sz="2000" dirty="0">
                <a:solidFill>
                  <a:srgbClr val="C00000"/>
                </a:solidFill>
              </a:rPr>
              <a:t>. Allt gick </a:t>
            </a:r>
            <a:br>
              <a:rPr lang="sv-SE" sz="2000" dirty="0">
                <a:solidFill>
                  <a:srgbClr val="C00000"/>
                </a:solidFill>
              </a:rPr>
            </a:br>
            <a:r>
              <a:rPr lang="sv-SE" sz="2000" dirty="0">
                <a:solidFill>
                  <a:srgbClr val="C00000"/>
                </a:solidFill>
              </a:rPr>
              <a:t>i fullbordan. </a:t>
            </a:r>
            <a:r>
              <a:rPr lang="sv-SE" sz="1600" dirty="0"/>
              <a:t>(Jos 21:43-45)</a:t>
            </a:r>
            <a:endParaRPr lang="sv-SE" sz="1600" dirty="0">
              <a:highlight>
                <a:srgbClr val="FFFF00"/>
              </a:highlight>
            </a:endParaRPr>
          </a:p>
          <a:p>
            <a:pPr marL="452438" lvl="1" indent="-279400">
              <a:buFont typeface="Arial" panose="020B0604020202020204" pitchFamily="34" charset="0"/>
              <a:buChar char="•"/>
            </a:pPr>
            <a:r>
              <a:rPr lang="sv-SE" sz="2000" i="1" u="sng" dirty="0"/>
              <a:t>Fäderna</a:t>
            </a:r>
            <a:r>
              <a:rPr lang="sv-SE" sz="2000" dirty="0"/>
              <a:t> är de som kom från Egypten och som dog i öknen.</a:t>
            </a:r>
          </a:p>
          <a:p>
            <a:pPr marL="452438" lvl="1" indent="-279400">
              <a:buFont typeface="Arial" panose="020B0604020202020204" pitchFamily="34" charset="0"/>
              <a:buChar char="•"/>
            </a:pPr>
            <a:r>
              <a:rPr lang="sv-SE" sz="2000" dirty="0"/>
              <a:t>Löftet gavs till </a:t>
            </a:r>
            <a:r>
              <a:rPr lang="sv-SE" sz="2000" i="1" u="sng" dirty="0"/>
              <a:t>Israels hus</a:t>
            </a:r>
            <a:r>
              <a:rPr lang="sv-SE" sz="2000" dirty="0"/>
              <a:t>, som inte ens existerade när Abraham fick sitt löfte.</a:t>
            </a:r>
          </a:p>
          <a:p>
            <a:pPr marL="452438" lvl="1" indent="-279400">
              <a:buFont typeface="Arial" panose="020B0604020202020204" pitchFamily="34" charset="0"/>
              <a:buChar char="•"/>
            </a:pPr>
            <a:r>
              <a:rPr lang="sv-SE" sz="2000" dirty="0"/>
              <a:t>Salomo bekräftar att det är Moses löfte som är uppfyllt (inte Abrahams): </a:t>
            </a:r>
            <a:r>
              <a:rPr lang="sv-SE" sz="2000" dirty="0">
                <a:solidFill>
                  <a:srgbClr val="C00000"/>
                </a:solidFill>
              </a:rPr>
              <a:t>Välsignad är Herren som </a:t>
            </a:r>
            <a:br>
              <a:rPr lang="sv-SE" sz="2000" dirty="0">
                <a:solidFill>
                  <a:srgbClr val="C00000"/>
                </a:solidFill>
              </a:rPr>
            </a:br>
            <a:r>
              <a:rPr lang="sv-SE" sz="2000" dirty="0">
                <a:solidFill>
                  <a:srgbClr val="C00000"/>
                </a:solidFill>
              </a:rPr>
              <a:t>har gett sitt folk Israel ro, precis som han har sagt! Ingenting har uteblivit av allt det goda som han </a:t>
            </a:r>
            <a:br>
              <a:rPr lang="sv-SE" sz="2000" dirty="0">
                <a:solidFill>
                  <a:srgbClr val="C00000"/>
                </a:solidFill>
              </a:rPr>
            </a:br>
            <a:r>
              <a:rPr lang="sv-SE" sz="2000" dirty="0">
                <a:solidFill>
                  <a:srgbClr val="C00000"/>
                </a:solidFill>
              </a:rPr>
              <a:t>lovade </a:t>
            </a:r>
            <a:r>
              <a:rPr lang="sv-SE" sz="2000" i="1" u="sng" dirty="0">
                <a:solidFill>
                  <a:srgbClr val="C00000"/>
                </a:solidFill>
              </a:rPr>
              <a:t>genom sin tjänare Mose</a:t>
            </a:r>
            <a:r>
              <a:rPr lang="sv-SE" sz="2000" dirty="0">
                <a:solidFill>
                  <a:srgbClr val="C00000"/>
                </a:solidFill>
              </a:rPr>
              <a:t>.</a:t>
            </a:r>
            <a:r>
              <a:rPr lang="sv-SE" sz="2000" dirty="0"/>
              <a:t> </a:t>
            </a:r>
            <a:r>
              <a:rPr lang="sv-SE" sz="1600" dirty="0"/>
              <a:t>(1 Kung 8:56)</a:t>
            </a:r>
          </a:p>
          <a:p>
            <a:pPr marL="0" lvl="1">
              <a:spcBef>
                <a:spcPts val="1800"/>
              </a:spcBef>
            </a:pPr>
            <a:r>
              <a:rPr lang="sv-SE" sz="2000" dirty="0"/>
              <a:t>Hebr 4:8-9 åtskiljer de två landslöftena: </a:t>
            </a:r>
            <a:r>
              <a:rPr lang="sv-SE" sz="2000" dirty="0">
                <a:solidFill>
                  <a:srgbClr val="C00000"/>
                </a:solidFill>
              </a:rPr>
              <a:t>För om Josua hade fört dem in i vilan </a:t>
            </a:r>
            <a:r>
              <a:rPr lang="sv-SE" sz="2000" dirty="0"/>
              <a:t>[Moses löfte]</a:t>
            </a:r>
            <a:r>
              <a:rPr lang="sv-SE" sz="2000" dirty="0">
                <a:solidFill>
                  <a:srgbClr val="C00000"/>
                </a:solidFill>
              </a:rPr>
              <a:t>, skulle Gud </a:t>
            </a:r>
            <a:br>
              <a:rPr lang="sv-SE" sz="2000" dirty="0">
                <a:solidFill>
                  <a:srgbClr val="C00000"/>
                </a:solidFill>
              </a:rPr>
            </a:br>
            <a:r>
              <a:rPr lang="sv-SE" sz="2000" dirty="0">
                <a:solidFill>
                  <a:srgbClr val="C00000"/>
                </a:solidFill>
              </a:rPr>
              <a:t>inte senare ha talat om </a:t>
            </a:r>
            <a:r>
              <a:rPr lang="sv-SE" sz="2000" i="1" u="sng" dirty="0">
                <a:solidFill>
                  <a:srgbClr val="C00000"/>
                </a:solidFill>
              </a:rPr>
              <a:t>en annan</a:t>
            </a:r>
            <a:r>
              <a:rPr lang="sv-SE" sz="2000" dirty="0">
                <a:solidFill>
                  <a:srgbClr val="C00000"/>
                </a:solidFill>
              </a:rPr>
              <a:t> dag </a:t>
            </a:r>
            <a:r>
              <a:rPr lang="sv-SE" sz="2000" dirty="0"/>
              <a:t>[Abrahams löfte]</a:t>
            </a:r>
            <a:r>
              <a:rPr lang="sv-SE" sz="2000" dirty="0">
                <a:solidFill>
                  <a:srgbClr val="C00000"/>
                </a:solidFill>
              </a:rPr>
              <a:t>. Alltså </a:t>
            </a:r>
            <a:r>
              <a:rPr lang="sv-SE" sz="2000" i="1" u="sng" dirty="0">
                <a:solidFill>
                  <a:srgbClr val="C00000"/>
                </a:solidFill>
              </a:rPr>
              <a:t>kvarstår</a:t>
            </a:r>
            <a:r>
              <a:rPr lang="sv-SE" sz="2000" dirty="0">
                <a:solidFill>
                  <a:srgbClr val="C00000"/>
                </a:solidFill>
              </a:rPr>
              <a:t> en sabbatsvila för Guds folk.</a:t>
            </a:r>
          </a:p>
        </p:txBody>
      </p:sp>
    </p:spTree>
    <p:custDataLst>
      <p:tags r:id="rId1"/>
    </p:custDataLst>
    <p:extLst>
      <p:ext uri="{BB962C8B-B14F-4D97-AF65-F5344CB8AC3E}">
        <p14:creationId xmlns:p14="http://schemas.microsoft.com/office/powerpoint/2010/main" val="3795974571"/>
      </p:ext>
    </p:extLst>
  </p:cSld>
  <p:clrMapOvr>
    <a:masterClrMapping/>
  </p:clrMapOvr>
  <p:transition advTm="275149">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Effect transition="in" filter="fade">
                                      <p:cBhvr>
                                        <p:cTn id="27" dur="500"/>
                                        <p:tgtEl>
                                          <p:spTgt spid="4">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
                                            <p:txEl>
                                              <p:pRg st="5" end="5"/>
                                            </p:txEl>
                                          </p:spTgt>
                                        </p:tgtEl>
                                        <p:attrNameLst>
                                          <p:attrName>style.visibility</p:attrName>
                                        </p:attrNameLst>
                                      </p:cBhvr>
                                      <p:to>
                                        <p:strVal val="visible"/>
                                      </p:to>
                                    </p:set>
                                    <p:animEffect transition="in" filter="fade">
                                      <p:cBhvr>
                                        <p:cTn id="32"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extLst>
    <p:ext uri="{3A86A75C-4F4B-4683-9AE1-C65F6400EC91}">
      <p14:laserTraceLst xmlns:p14="http://schemas.microsoft.com/office/powerpoint/2010/main">
        <p14:tracePtLst>
          <p14:tracePt t="3077" x="4946650" y="5003800"/>
          <p14:tracePt t="3115" x="4946650" y="4991100"/>
          <p14:tracePt t="3136" x="4933950" y="4946650"/>
          <p14:tracePt t="3152" x="4883150" y="4864100"/>
          <p14:tracePt t="3171" x="4749800" y="4705350"/>
          <p14:tracePt t="3185" x="4622800" y="4540250"/>
          <p14:tracePt t="3205" x="4476750" y="4324350"/>
          <p14:tracePt t="3219" x="4445000" y="4273550"/>
          <p14:tracePt t="3236" x="4368800" y="4133850"/>
          <p14:tracePt t="3253" x="4324350" y="3943350"/>
          <p14:tracePt t="3269" x="4318000" y="3797300"/>
          <p14:tracePt t="3286" x="4324350" y="3676650"/>
          <p14:tracePt t="3302" x="4337050" y="3397250"/>
          <p14:tracePt t="3321" x="4343400" y="3200400"/>
          <p14:tracePt t="3338" x="4343400" y="2990850"/>
          <p14:tracePt t="3353" x="4349750" y="2787650"/>
          <p14:tracePt t="3369" x="4349750" y="2628900"/>
          <p14:tracePt t="3386" x="4356100" y="2425700"/>
          <p14:tracePt t="3402" x="4356100" y="2292350"/>
          <p14:tracePt t="3419" x="4330700" y="2165350"/>
          <p14:tracePt t="3436" x="4292600" y="2044700"/>
          <p14:tracePt t="3437" x="4279900" y="2012950"/>
          <p14:tracePt t="3452" x="4267200" y="1981200"/>
          <p14:tracePt t="3470" x="4248150" y="1930400"/>
          <p14:tracePt t="3488" x="4235450" y="1898650"/>
          <p14:tracePt t="3503" x="4229100" y="1885950"/>
          <p14:tracePt t="3519" x="4229100" y="1841500"/>
          <p14:tracePt t="3536" x="4229100" y="1752600"/>
          <p14:tracePt t="3552" x="4222750" y="1689100"/>
          <p14:tracePt t="3571" x="4216400" y="1638300"/>
          <p14:tracePt t="3585" x="4203700" y="1606550"/>
          <p14:tracePt t="3603" x="4184650" y="1574800"/>
          <p14:tracePt t="3619" x="4165600" y="1543050"/>
          <p14:tracePt t="3636" x="4133850" y="1504950"/>
          <p14:tracePt t="3653" x="4121150" y="1479550"/>
          <p14:tracePt t="3671" x="4121150" y="1498600"/>
          <p14:tracePt t="3687" x="4133850" y="1524000"/>
          <p14:tracePt t="3705" x="4197350" y="1606550"/>
          <p14:tracePt t="3720" x="4229100" y="1657350"/>
          <p14:tracePt t="3736" x="4241800" y="1689100"/>
          <p14:tracePt t="3753" x="4241800" y="1701800"/>
          <p14:tracePt t="3838" x="4241800" y="1708150"/>
          <p14:tracePt t="3853" x="4241800" y="1720850"/>
          <p14:tracePt t="3869" x="4248150" y="1784350"/>
          <p14:tracePt t="3886" x="4267200" y="1816100"/>
          <p14:tracePt t="3904" x="4279900" y="1828800"/>
          <p14:tracePt t="3921" x="4311650" y="1803400"/>
          <p14:tracePt t="3936" x="4343400" y="1708150"/>
          <p14:tracePt t="3953" x="4368800" y="1562100"/>
          <p14:tracePt t="3970" x="4375150" y="1435100"/>
          <p14:tracePt t="3987" x="4368800" y="1320800"/>
          <p14:tracePt t="4003" x="4368800" y="1257300"/>
          <p14:tracePt t="4021" x="4375150" y="1225550"/>
          <p14:tracePt t="4036" x="4375150" y="1219200"/>
          <p14:tracePt t="4053" x="4381500" y="1212850"/>
          <p14:tracePt t="4072" x="4381500" y="1193800"/>
          <p14:tracePt t="4087" x="4375150" y="1174750"/>
          <p14:tracePt t="4103" x="4368800" y="1162050"/>
          <p14:tracePt t="4120" x="4362450" y="1104900"/>
          <p14:tracePt t="4136" x="4362450" y="1073150"/>
          <p14:tracePt t="4153" x="4368800" y="1047750"/>
          <p14:tracePt t="4170" x="4387850" y="1016000"/>
          <p14:tracePt t="4188" x="4400550" y="990600"/>
          <p14:tracePt t="4204" x="4406900" y="971550"/>
          <p14:tracePt t="4223" x="4413250" y="965200"/>
          <p14:tracePt t="4253" x="4419600" y="965200"/>
          <p14:tracePt t="4271" x="4457700" y="965200"/>
          <p14:tracePt t="4287" x="4508500" y="958850"/>
          <p14:tracePt t="4303" x="4521200" y="952500"/>
          <p14:tracePt t="4307" x="4527550" y="952500"/>
          <p14:tracePt t="4320" x="4546600" y="946150"/>
          <p14:tracePt t="4337" x="4591050" y="927100"/>
          <p14:tracePt t="4353" x="4686300" y="920750"/>
          <p14:tracePt t="4370" x="4749800" y="920750"/>
          <p14:tracePt t="4386" x="5054600" y="920750"/>
          <p14:tracePt t="4403" x="5213350" y="927100"/>
          <p14:tracePt t="4420" x="5448300" y="933450"/>
          <p14:tracePt t="4436" x="5632450" y="952500"/>
          <p14:tracePt t="4453" x="5759450" y="977900"/>
          <p14:tracePt t="4470" x="5829300" y="1003300"/>
          <p14:tracePt t="4487" x="5873750" y="1016000"/>
          <p14:tracePt t="4503" x="5905500" y="1022350"/>
          <p14:tracePt t="4520" x="5924550" y="1022350"/>
          <p14:tracePt t="4521" x="5930900" y="1022350"/>
          <p14:tracePt t="4537" x="5937250" y="1022350"/>
          <p14:tracePt t="4553" x="5943600" y="1016000"/>
          <p14:tracePt t="4570" x="5956300" y="1009650"/>
          <p14:tracePt t="4587" x="5969000" y="996950"/>
          <p14:tracePt t="4604" x="5975350" y="990600"/>
          <p14:tracePt t="4620" x="5988050" y="984250"/>
          <p14:tracePt t="4637" x="5994400" y="977900"/>
          <p14:tracePt t="4653" x="6013450" y="971550"/>
          <p14:tracePt t="4671" x="6026150" y="958850"/>
          <p14:tracePt t="4687" x="6032500" y="958850"/>
          <p14:tracePt t="4703" x="6051550" y="939800"/>
          <p14:tracePt t="4720" x="6057900" y="933450"/>
          <p14:tracePt t="4737" x="6070600" y="927100"/>
          <p14:tracePt t="4810" x="6064250" y="927100"/>
          <p14:tracePt t="4818" x="6057900" y="927100"/>
          <p14:tracePt t="4823" x="6051550" y="927100"/>
          <p14:tracePt t="4837" x="6045200" y="927100"/>
          <p14:tracePt t="4854" x="6032500" y="927100"/>
          <p14:tracePt t="4873" x="6019800" y="927100"/>
          <p14:tracePt t="5003" x="6013450" y="927100"/>
          <p14:tracePt t="5011" x="6007100" y="927100"/>
          <p14:tracePt t="5020" x="5988050" y="927100"/>
          <p14:tracePt t="5037" x="5969000" y="933450"/>
          <p14:tracePt t="5071" x="5969000" y="939800"/>
          <p14:tracePt t="5087" x="5969000" y="958850"/>
          <p14:tracePt t="5104" x="5969000" y="971550"/>
          <p14:tracePt t="5204" x="5962650" y="971550"/>
          <p14:tracePt t="5213" x="5956300" y="971550"/>
          <p14:tracePt t="5220" x="5943600" y="965200"/>
          <p14:tracePt t="5237" x="5892800" y="958850"/>
          <p14:tracePt t="5254" x="5867400" y="958850"/>
          <p14:tracePt t="5348" x="5873750" y="958850"/>
          <p14:tracePt t="5357" x="5886450" y="952500"/>
          <p14:tracePt t="5371" x="5899150" y="939800"/>
          <p14:tracePt t="5389" x="5956300" y="895350"/>
          <p14:tracePt t="5404" x="6000750" y="863600"/>
          <p14:tracePt t="5421" x="6038850" y="838200"/>
          <p14:tracePt t="5437" x="6076950" y="806450"/>
          <p14:tracePt t="5454" x="6096000" y="793750"/>
          <p14:tracePt t="5471" x="6108700" y="781050"/>
          <p14:tracePt t="5488" x="6108700" y="774700"/>
          <p14:tracePt t="5521" x="6115050" y="768350"/>
          <p14:tracePt t="5538" x="6121400" y="762000"/>
          <p14:tracePt t="5556" x="6134100" y="723900"/>
          <p14:tracePt t="5573" x="6140450" y="711200"/>
          <p14:tracePt t="5587" x="6140450" y="673100"/>
          <p14:tracePt t="5622" x="6140450" y="533400"/>
          <p14:tracePt t="5637" x="6121400" y="482600"/>
          <p14:tracePt t="5655" x="6115050" y="463550"/>
          <p14:tracePt t="5657" x="6102350" y="438150"/>
          <p14:tracePt t="5671" x="6070600" y="374650"/>
          <p14:tracePt t="5688" x="6045200" y="336550"/>
          <p14:tracePt t="5704" x="6038850" y="311150"/>
          <p14:tracePt t="5739" x="6013450" y="266700"/>
          <p14:tracePt t="5756" x="5962650" y="228600"/>
          <p14:tracePt t="5771" x="5924550" y="209550"/>
          <p14:tracePt t="5788" x="5854700" y="184150"/>
          <p14:tracePt t="5805" x="5816600" y="165100"/>
          <p14:tracePt t="5822" x="5746750" y="139700"/>
          <p14:tracePt t="5839" x="5683250" y="127000"/>
          <p14:tracePt t="5855" x="5613400" y="114300"/>
          <p14:tracePt t="5871" x="5511800" y="114300"/>
          <p14:tracePt t="5888" x="5391150" y="114300"/>
          <p14:tracePt t="5904" x="5257800" y="114300"/>
          <p14:tracePt t="5924" x="5086350" y="146050"/>
          <p14:tracePt t="5939" x="5041900" y="158750"/>
          <p14:tracePt t="5956" x="4921250" y="222250"/>
          <p14:tracePt t="5972" x="4762500" y="330200"/>
          <p14:tracePt t="5988" x="4699000" y="387350"/>
          <p14:tracePt t="6005" x="4610100" y="501650"/>
          <p14:tracePt t="6022" x="4565650" y="577850"/>
          <p14:tracePt t="6038" x="4559300" y="660400"/>
          <p14:tracePt t="6055" x="4597400" y="704850"/>
          <p14:tracePt t="6072" x="4705350" y="762000"/>
          <p14:tracePt t="6088" x="4806950" y="806450"/>
          <p14:tracePt t="6105" x="4883150" y="838200"/>
          <p14:tracePt t="6121" x="4921250" y="857250"/>
          <p14:tracePt t="6138" x="4946650" y="876300"/>
          <p14:tracePt t="6155" x="4972050" y="895350"/>
          <p14:tracePt t="6171" x="4991100" y="901700"/>
          <p14:tracePt t="6188" x="5016500" y="908050"/>
          <p14:tracePt t="6205" x="5054600" y="914400"/>
          <p14:tracePt t="6222" x="5086350" y="920750"/>
          <p14:tracePt t="6238" x="5124450" y="920750"/>
          <p14:tracePt t="6255" x="5143500" y="920750"/>
          <p14:tracePt t="6700" x="5137150" y="920750"/>
          <p14:tracePt t="6706" x="5130800" y="920750"/>
          <p14:tracePt t="6722" x="5118100" y="933450"/>
          <p14:tracePt t="6739" x="5111750" y="933450"/>
          <p14:tracePt t="6740" x="5105400" y="939800"/>
          <p14:tracePt t="6755" x="5099050" y="946150"/>
          <p14:tracePt t="6774" x="5092700" y="946150"/>
          <p14:tracePt t="6828" x="5092700" y="952500"/>
          <p14:tracePt t="6869" x="5086350" y="952500"/>
          <p14:tracePt t="6876" x="5080000" y="958850"/>
          <p14:tracePt t="6889" x="5073650" y="965200"/>
          <p14:tracePt t="6906" x="5054600" y="977900"/>
          <p14:tracePt t="6924" x="5041900" y="990600"/>
          <p14:tracePt t="6940" x="5035550" y="990600"/>
          <p14:tracePt t="6958" x="5035550" y="996950"/>
          <p14:tracePt t="7114" x="5035550" y="1003300"/>
          <p14:tracePt t="7122" x="5035550" y="1016000"/>
          <p14:tracePt t="7139" x="5035550" y="1041400"/>
          <p14:tracePt t="7156" x="5035550" y="1054100"/>
          <p14:tracePt t="7158" x="5035550" y="1060450"/>
          <p14:tracePt t="7172" x="5035550" y="1066800"/>
          <p14:tracePt t="7255" x="5041900" y="1073150"/>
          <p14:tracePt t="7263" x="5048250" y="1073150"/>
          <p14:tracePt t="7272" x="5067300" y="1085850"/>
          <p14:tracePt t="7289" x="5086350" y="1098550"/>
          <p14:tracePt t="7306" x="5099050" y="1104900"/>
          <p14:tracePt t="7481" x="5105400" y="1104900"/>
          <p14:tracePt t="7488" x="5105400" y="1111250"/>
          <p14:tracePt t="7497" x="5111750" y="1111250"/>
          <p14:tracePt t="7508" x="5118100" y="1117600"/>
          <p14:tracePt t="7525" x="5124450" y="1117600"/>
          <p14:tracePt t="7710" x="5130800" y="1123950"/>
          <p14:tracePt t="7726" x="5137150" y="1130300"/>
          <p14:tracePt t="7786" x="5143500" y="1130300"/>
          <p14:tracePt t="7791" x="5149850" y="1130300"/>
          <p14:tracePt t="7808" x="5162550" y="1123950"/>
          <p14:tracePt t="7823" x="5187950" y="1117600"/>
          <p14:tracePt t="7839" x="5213350" y="1111250"/>
          <p14:tracePt t="7858" x="5232400" y="1111250"/>
          <p14:tracePt t="7872" x="5238750" y="1104900"/>
          <p14:tracePt t="7890" x="5251450" y="1104900"/>
          <p14:tracePt t="7907" x="5257800" y="1104900"/>
          <p14:tracePt t="7909" x="5264150" y="1104900"/>
          <p14:tracePt t="7922" x="5270500" y="1104900"/>
          <p14:tracePt t="7940" x="5283200" y="1104900"/>
          <p14:tracePt t="7957" x="5295900" y="1098550"/>
          <p14:tracePt t="7973" x="5353050" y="1085850"/>
          <p14:tracePt t="7992" x="5467350" y="1041400"/>
          <p14:tracePt t="8008" x="5581650" y="996950"/>
          <p14:tracePt t="8023" x="5632450" y="965200"/>
          <p14:tracePt t="8039" x="5746750" y="869950"/>
          <p14:tracePt t="8056" x="5829300" y="781050"/>
          <p14:tracePt t="8073" x="5880100" y="723900"/>
          <p14:tracePt t="8090" x="5918200" y="673100"/>
          <p14:tracePt t="8107" x="5943600" y="635000"/>
          <p14:tracePt t="8123" x="5956300" y="622300"/>
          <p14:tracePt t="8140" x="5962650" y="603250"/>
          <p14:tracePt t="8157" x="5962650" y="577850"/>
          <p14:tracePt t="8173" x="5962650" y="527050"/>
          <p14:tracePt t="8190" x="5962650" y="501650"/>
          <p14:tracePt t="8207" x="5956300" y="374650"/>
          <p14:tracePt t="8223" x="5956300" y="279400"/>
          <p14:tracePt t="8240" x="5943600" y="209550"/>
          <p14:tracePt t="8258" x="5918200" y="127000"/>
          <p14:tracePt t="8273" x="5886450" y="82550"/>
          <p14:tracePt t="8290" x="5842000" y="38100"/>
          <p14:tracePt t="8307" x="5797550" y="12700"/>
          <p14:tracePt t="8553" x="4883150" y="6350"/>
          <p14:tracePt t="8560" x="4781550" y="31750"/>
          <p14:tracePt t="8573" x="4718050" y="50800"/>
          <p14:tracePt t="8591" x="4622800" y="69850"/>
          <p14:tracePt t="8607" x="4565650" y="69850"/>
          <p14:tracePt t="8623" x="4540250" y="88900"/>
          <p14:tracePt t="8640" x="4533900" y="107950"/>
          <p14:tracePt t="8657" x="4533900" y="120650"/>
          <p14:tracePt t="8674" x="4540250" y="152400"/>
          <p14:tracePt t="8691" x="4540250" y="190500"/>
          <p14:tracePt t="8707" x="4533900" y="234950"/>
          <p14:tracePt t="8723" x="4527550" y="273050"/>
          <p14:tracePt t="8741" x="4521200" y="298450"/>
          <p14:tracePt t="8757" x="4514850" y="311150"/>
          <p14:tracePt t="8774" x="4514850" y="323850"/>
          <p14:tracePt t="8807" x="4514850" y="330200"/>
          <p14:tracePt t="8824" x="4502150" y="342900"/>
          <p14:tracePt t="8842" x="4483100" y="361950"/>
          <p14:tracePt t="8860" x="4464050" y="374650"/>
          <p14:tracePt t="8874" x="4445000" y="393700"/>
          <p14:tracePt t="8890" x="4438650" y="400050"/>
          <p14:tracePt t="8907" x="4432300" y="400050"/>
          <p14:tracePt t="8923" x="4425950" y="406400"/>
          <p14:tracePt t="8925" x="4425950" y="412750"/>
          <p14:tracePt t="8940" x="4419600" y="412750"/>
          <p14:tracePt t="8957" x="4406900" y="431800"/>
          <p14:tracePt t="8977" x="4381500" y="450850"/>
          <p14:tracePt t="8990" x="4362450" y="469900"/>
          <p14:tracePt t="9007" x="4349750" y="482600"/>
          <p14:tracePt t="9024" x="4343400" y="488950"/>
          <p14:tracePt t="9025" x="4343400" y="495300"/>
          <p14:tracePt t="9040" x="4337050" y="501650"/>
          <p14:tracePt t="9058" x="4337050" y="508000"/>
          <p14:tracePt t="9074" x="4337050" y="514350"/>
          <p14:tracePt t="9091" x="4337050" y="527050"/>
          <p14:tracePt t="9107" x="4343400" y="552450"/>
          <p14:tracePt t="9124" x="4343400" y="558800"/>
          <p14:tracePt t="9141" x="4349750" y="577850"/>
          <p14:tracePt t="9157" x="4362450" y="584200"/>
          <p14:tracePt t="9173" x="4406900" y="590550"/>
          <p14:tracePt t="9191" x="4457700" y="590550"/>
          <p14:tracePt t="9208" x="4508500" y="590550"/>
          <p14:tracePt t="9225" x="4705350" y="565150"/>
          <p14:tracePt t="9242" x="4737100" y="558800"/>
          <p14:tracePt t="9257" x="4768850" y="552450"/>
          <p14:tracePt t="9274" x="4806950" y="552450"/>
          <p14:tracePt t="9276" x="4832350" y="546100"/>
          <p14:tracePt t="9307" x="4908550" y="527050"/>
          <p14:tracePt t="9324" x="4959350" y="488950"/>
          <p14:tracePt t="9343" x="4972050" y="463550"/>
          <p14:tracePt t="9359" x="4959350" y="425450"/>
          <p14:tracePt t="9376" x="4940300" y="406400"/>
          <p14:tracePt t="9393" x="4908550" y="368300"/>
          <p14:tracePt t="9410" x="4883150" y="349250"/>
          <p14:tracePt t="9425" x="4870450" y="342900"/>
          <p14:tracePt t="9441" x="4826000" y="336550"/>
          <p14:tracePt t="9458" x="4762500" y="330200"/>
          <p14:tracePt t="9474" x="4673600" y="330200"/>
          <p14:tracePt t="9491" x="4584700" y="330200"/>
          <p14:tracePt t="9508" x="4508500" y="330200"/>
          <p14:tracePt t="9525" x="4451350" y="330200"/>
          <p14:tracePt t="9541" x="4438650" y="330200"/>
          <p14:tracePt t="9560" x="4419600" y="330200"/>
          <p14:tracePt t="9574" x="4413250" y="330200"/>
          <p14:tracePt t="9591" x="4394200" y="355600"/>
          <p14:tracePt t="9608" x="4368800" y="387350"/>
          <p14:tracePt t="9624" x="4349750" y="425450"/>
          <p14:tracePt t="9643" x="4343400" y="463550"/>
          <p14:tracePt t="9658" x="4349750" y="488950"/>
          <p14:tracePt t="9674" x="4368800" y="501650"/>
          <p14:tracePt t="9691" x="4406900" y="508000"/>
          <p14:tracePt t="9708" x="4483100" y="514350"/>
          <p14:tracePt t="9725" x="4578350" y="495300"/>
          <p14:tracePt t="9741" x="4673600" y="469900"/>
          <p14:tracePt t="9759" x="4775200" y="444500"/>
          <p14:tracePt t="9775" x="4845050" y="431800"/>
          <p14:tracePt t="9776" x="4857750" y="431800"/>
          <p14:tracePt t="9791" x="4876800" y="431800"/>
          <p14:tracePt t="9807" x="4908550" y="425450"/>
          <p14:tracePt t="9825" x="4940300" y="419100"/>
          <p14:tracePt t="9841" x="4997450" y="419100"/>
          <p14:tracePt t="9859" x="5086350" y="406400"/>
          <p14:tracePt t="9877" x="5187950" y="387350"/>
          <p14:tracePt t="9893" x="5283200" y="361950"/>
          <p14:tracePt t="9909" x="5372100" y="336550"/>
          <p14:tracePt t="9926" x="5397500" y="330200"/>
          <p14:tracePt t="9941" x="5422900" y="323850"/>
          <p14:tracePt t="9959" x="5435600" y="317500"/>
          <p14:tracePt t="9974" x="5448300" y="317500"/>
          <p14:tracePt t="9994" x="5492750" y="304800"/>
          <p14:tracePt t="10009" x="5511800" y="298450"/>
          <p14:tracePt t="10025" x="5575300" y="285750"/>
          <p14:tracePt t="10041" x="5626100" y="273050"/>
          <p14:tracePt t="10058" x="5638800" y="273050"/>
          <p14:tracePt t="10075" x="5638800" y="266700"/>
          <p14:tracePt t="10091" x="5651500" y="266700"/>
          <p14:tracePt t="10108" x="5708650" y="266700"/>
          <p14:tracePt t="10125" x="5822950" y="279400"/>
          <p14:tracePt t="10141" x="5930900" y="285750"/>
          <p14:tracePt t="10158" x="6038850" y="273050"/>
          <p14:tracePt t="10175" x="6146800" y="273050"/>
          <p14:tracePt t="10192" x="6210300" y="273050"/>
          <p14:tracePt t="10209" x="6235700" y="273050"/>
          <p14:tracePt t="10278" x="6242050" y="273050"/>
          <p14:tracePt t="10292" x="6254750" y="279400"/>
          <p14:tracePt t="10309" x="6267450" y="279400"/>
          <p14:tracePt t="10325" x="6280150" y="285750"/>
          <p14:tracePt t="10342" x="6299200" y="292100"/>
          <p14:tracePt t="10358" x="6318250" y="298450"/>
          <p14:tracePt t="10375" x="6330950" y="304800"/>
          <p14:tracePt t="10392" x="6343650" y="317500"/>
          <p14:tracePt t="10409" x="6356350" y="323850"/>
          <p14:tracePt t="10426" x="6369050" y="330200"/>
          <p14:tracePt t="10443" x="6388100" y="349250"/>
          <p14:tracePt t="10460" x="6419850" y="374650"/>
          <p14:tracePt t="10475" x="6432550" y="387350"/>
          <p14:tracePt t="10492" x="6464300" y="419100"/>
          <p14:tracePt t="10509" x="6502400" y="457200"/>
          <p14:tracePt t="10525" x="6515100" y="463550"/>
          <p14:tracePt t="10542" x="6527800" y="469900"/>
          <p14:tracePt t="10559" x="6546850" y="482600"/>
          <p14:tracePt t="10575" x="6553200" y="482600"/>
          <p14:tracePt t="10592" x="6559550" y="482600"/>
          <p14:tracePt t="10609" x="6578600" y="482600"/>
          <p14:tracePt t="10625" x="6597650" y="488950"/>
          <p14:tracePt t="10642" x="6616700" y="495300"/>
          <p14:tracePt t="10659" x="6629400" y="508000"/>
          <p14:tracePt t="10675" x="6642100" y="520700"/>
          <p14:tracePt t="10694" x="6648450" y="527050"/>
          <p14:tracePt t="10725" x="6654800" y="533400"/>
          <p14:tracePt t="10742" x="6661150" y="546100"/>
          <p14:tracePt t="10760" x="6667500" y="558800"/>
          <p14:tracePt t="10775" x="6731000" y="615950"/>
          <p14:tracePt t="10794" x="6819900" y="679450"/>
          <p14:tracePt t="10809" x="6915150" y="730250"/>
          <p14:tracePt t="10825" x="6991350" y="755650"/>
          <p14:tracePt t="10844" x="7086600" y="781050"/>
          <p14:tracePt t="10859" x="7169150" y="806450"/>
          <p14:tracePt t="10875" x="7283450" y="838200"/>
          <p14:tracePt t="10892" x="7391400" y="876300"/>
          <p14:tracePt t="10909" x="7480300" y="914400"/>
          <p14:tracePt t="10925" x="7524750" y="939800"/>
          <p14:tracePt t="10942" x="7550150" y="965200"/>
          <p14:tracePt t="10960" x="7588250" y="1009650"/>
          <p14:tracePt t="10975" x="7645400" y="1066800"/>
          <p14:tracePt t="10994" x="7683500" y="1098550"/>
          <p14:tracePt t="11009" x="7715250" y="1130300"/>
          <p14:tracePt t="11026" x="7747000" y="1155700"/>
          <p14:tracePt t="11044" x="7797800" y="1206500"/>
          <p14:tracePt t="11060" x="7823200" y="1244600"/>
          <p14:tracePt t="11076" x="7842250" y="1301750"/>
          <p14:tracePt t="11093" x="7842250" y="1346200"/>
          <p14:tracePt t="11109" x="7842250" y="1384300"/>
          <p14:tracePt t="11126" x="7842250" y="1409700"/>
          <p14:tracePt t="11142" x="7842250" y="1435100"/>
          <p14:tracePt t="11159" x="7842250" y="1454150"/>
          <p14:tracePt t="11176" x="7848600" y="1473200"/>
          <p14:tracePt t="11194" x="7848600" y="1498600"/>
          <p14:tracePt t="11324" x="7848600" y="1504950"/>
          <p14:tracePt t="11349" x="7848600" y="1511300"/>
          <p14:tracePt t="11429" x="7848600" y="1517650"/>
          <p14:tracePt t="11449" x="7848600" y="1524000"/>
          <p14:tracePt t="11460" x="7848600" y="1530350"/>
          <p14:tracePt t="11478" x="7842250" y="1530350"/>
          <p14:tracePt t="11714" x="7829550" y="1530350"/>
          <p14:tracePt t="11728" x="7823200" y="1530350"/>
          <p14:tracePt t="11742" x="7810500" y="1524000"/>
          <p14:tracePt t="11760" x="7791450" y="1511300"/>
          <p14:tracePt t="11793" x="7785100" y="1504950"/>
          <p14:tracePt t="11793" x="7778750" y="1504950"/>
          <p14:tracePt t="11826" x="7772400" y="1492250"/>
          <p14:tracePt t="11843" x="7766050" y="1479550"/>
          <p14:tracePt t="11859" x="7766050" y="1473200"/>
          <p14:tracePt t="11876" x="7766050" y="1435100"/>
          <p14:tracePt t="11893" x="7766050" y="1422400"/>
          <p14:tracePt t="11911" x="7766050" y="1403350"/>
          <p14:tracePt t="11926" x="7766050" y="1390650"/>
          <p14:tracePt t="11943" x="7766050" y="1384300"/>
          <p14:tracePt t="11960" x="7766050" y="1377950"/>
          <p14:tracePt t="11976" x="7759700" y="1371600"/>
          <p14:tracePt t="11993" x="7759700" y="1352550"/>
          <p14:tracePt t="12012" x="7753350" y="1339850"/>
          <p14:tracePt t="12027" x="7740650" y="1327150"/>
          <p14:tracePt t="12043" x="7715250" y="1301750"/>
          <p14:tracePt t="12060" x="7651750" y="1250950"/>
          <p14:tracePt t="12076" x="7607300" y="1219200"/>
          <p14:tracePt t="12093" x="7569200" y="1187450"/>
          <p14:tracePt t="12111" x="7531100" y="1155700"/>
          <p14:tracePt t="12129" x="7505700" y="1136650"/>
          <p14:tracePt t="12143" x="7480300" y="1111250"/>
          <p14:tracePt t="12160" x="7448550" y="1079500"/>
          <p14:tracePt t="12176" x="7435850" y="1060450"/>
          <p14:tracePt t="12193" x="7416800" y="1035050"/>
          <p14:tracePt t="12210" x="7397750" y="1022350"/>
          <p14:tracePt t="12229" x="7391400" y="1016000"/>
          <p14:tracePt t="12243" x="7385050" y="1009650"/>
          <p14:tracePt t="12295" x="7385050" y="1003300"/>
          <p14:tracePt t="12302" x="7378700" y="1003300"/>
          <p14:tracePt t="12309" x="7378700" y="996950"/>
          <p14:tracePt t="12343" x="7378700" y="1003300"/>
          <p14:tracePt t="12361" x="7378700" y="1035050"/>
          <p14:tracePt t="12378" x="7385050" y="1149350"/>
          <p14:tracePt t="12393" x="7397750" y="1263650"/>
          <p14:tracePt t="12412" x="7404100" y="1384300"/>
          <p14:tracePt t="12427" x="7404100" y="1416050"/>
          <p14:tracePt t="12428" x="7404100" y="1466850"/>
          <p14:tracePt t="12443" x="7378700" y="1549400"/>
          <p14:tracePt t="12460" x="7353300" y="1600200"/>
          <p14:tracePt t="12477" x="7340600" y="1631950"/>
          <p14:tracePt t="12493" x="7334250" y="1651000"/>
          <p14:tracePt t="12528" x="7327900" y="1651000"/>
          <p14:tracePt t="12543" x="7315200" y="1657350"/>
          <p14:tracePt t="12560" x="7296150" y="1657350"/>
          <p14:tracePt t="25245" x="7289800" y="1657350"/>
          <p14:tracePt t="25254" x="7264400" y="1663700"/>
          <p14:tracePt t="25271" x="7181850" y="1695450"/>
          <p14:tracePt t="25288" x="7143750" y="1720850"/>
          <p14:tracePt t="25304" x="7118350" y="1739900"/>
          <p14:tracePt t="25321" x="7118350" y="1746250"/>
          <p14:tracePt t="25338" x="7105650" y="1746250"/>
          <p14:tracePt t="25355" x="7067550" y="1771650"/>
          <p14:tracePt t="25371" x="7042150" y="1784350"/>
          <p14:tracePt t="25387" x="6953250" y="1822450"/>
          <p14:tracePt t="25404" x="6883400" y="1847850"/>
          <p14:tracePt t="25421" x="6813550" y="1866900"/>
          <p14:tracePt t="25440" x="6762750" y="1885950"/>
          <p14:tracePt t="25456" x="6705600" y="1898650"/>
          <p14:tracePt t="25471" x="6642100" y="1911350"/>
          <p14:tracePt t="25488" x="6584950" y="1924050"/>
          <p14:tracePt t="25504" x="6470650" y="1930400"/>
          <p14:tracePt t="25521" x="6311900" y="1917700"/>
          <p14:tracePt t="25538" x="6165850" y="1885950"/>
          <p14:tracePt t="25555" x="6032500" y="1828800"/>
          <p14:tracePt t="25571" x="5924550" y="1771650"/>
          <p14:tracePt t="25588" x="5835650" y="1714500"/>
          <p14:tracePt t="25605" x="5772150" y="1663700"/>
          <p14:tracePt t="25606" x="5759450" y="1651000"/>
          <p14:tracePt t="25622" x="5740400" y="1631950"/>
          <p14:tracePt t="25623" x="5727700" y="1619250"/>
          <p14:tracePt t="25638" x="5708650" y="1606550"/>
          <p14:tracePt t="25654" x="5676900" y="1600200"/>
          <p14:tracePt t="25671" x="5594350" y="1581150"/>
          <p14:tracePt t="25688" x="5524500" y="1574800"/>
          <p14:tracePt t="25705" x="5461000" y="1568450"/>
          <p14:tracePt t="25721" x="5422900" y="1562100"/>
          <p14:tracePt t="25738" x="5384800" y="1562100"/>
          <p14:tracePt t="25755" x="5327650" y="1581150"/>
          <p14:tracePt t="25771" x="5226050" y="1657350"/>
          <p14:tracePt t="25788" x="5124450" y="1784350"/>
          <p14:tracePt t="25806" x="4991100" y="2051050"/>
          <p14:tracePt t="25822" x="4953000" y="2152650"/>
          <p14:tracePt t="25838" x="4889500" y="2298700"/>
          <p14:tracePt t="25839" x="4864100" y="2355850"/>
          <p14:tracePt t="25856" x="4819650" y="2451100"/>
          <p14:tracePt t="25872" x="4806950" y="2476500"/>
          <p14:tracePt t="25888" x="4794250" y="2489200"/>
          <p14:tracePt t="26232" x="4781550" y="2495550"/>
          <p14:tracePt t="26240" x="4762500" y="2495550"/>
          <p14:tracePt t="26255" x="4667250" y="2501900"/>
          <p14:tracePt t="26272" x="4508500" y="2476500"/>
          <p14:tracePt t="26288" x="4324350" y="2432050"/>
          <p14:tracePt t="26307" x="4146550" y="2387600"/>
          <p14:tracePt t="26325" x="3892550" y="2311400"/>
          <p14:tracePt t="26341" x="3746500" y="2260600"/>
          <p14:tracePt t="26355" x="3695700" y="2247900"/>
          <p14:tracePt t="26375" x="3568700" y="2209800"/>
          <p14:tracePt t="26388" x="3479800" y="2184400"/>
          <p14:tracePt t="26405" x="3397250" y="2165350"/>
          <p14:tracePt t="26422" x="3270250" y="2146300"/>
          <p14:tracePt t="26438" x="3143250" y="2120900"/>
          <p14:tracePt t="26455" x="2971800" y="2089150"/>
          <p14:tracePt t="26472" x="2933700" y="2082800"/>
          <p14:tracePt t="26489" x="2895600" y="2076450"/>
          <p14:tracePt t="26539" x="2889250" y="2082800"/>
          <p14:tracePt t="26555" x="2882900" y="2114550"/>
          <p14:tracePt t="26572" x="2870200" y="2159000"/>
          <p14:tracePt t="26591" x="2870200" y="2203450"/>
          <p14:tracePt t="26605" x="2870200" y="2235200"/>
          <p14:tracePt t="26609" x="2876550" y="2247900"/>
          <p14:tracePt t="26622" x="2882900" y="2254250"/>
          <p14:tracePt t="26638" x="2908300" y="2273300"/>
          <p14:tracePt t="26656" x="2933700" y="2298700"/>
          <p14:tracePt t="26673" x="2946400" y="2317750"/>
          <p14:tracePt t="26690" x="2952750" y="2343150"/>
          <p14:tracePt t="26705" x="2952750" y="2368550"/>
          <p14:tracePt t="26722" x="2952750" y="2381250"/>
          <p14:tracePt t="26739" x="2952750" y="2393950"/>
          <p14:tracePt t="26756" x="2952750" y="2400300"/>
          <p14:tracePt t="26772" x="2952750" y="2406650"/>
          <p14:tracePt t="26822" x="2952750" y="2413000"/>
          <p14:tracePt t="26835" x="2952750" y="2419350"/>
          <p14:tracePt t="26855" x="2952750" y="2438400"/>
          <p14:tracePt t="26874" x="2952750" y="2463800"/>
          <p14:tracePt t="26875" x="2952750" y="2476500"/>
          <p14:tracePt t="26891" x="2946400" y="2501900"/>
          <p14:tracePt t="26906" x="2946400" y="2514600"/>
          <p14:tracePt t="26922" x="2940050" y="2533650"/>
          <p14:tracePt t="26924" x="2933700" y="2540000"/>
          <p14:tracePt t="26939" x="2933700" y="2546350"/>
          <p14:tracePt t="27525" x="2927350" y="2546350"/>
          <p14:tracePt t="27556" x="2927350" y="2540000"/>
          <p14:tracePt t="27564" x="2921000" y="2540000"/>
          <p14:tracePt t="27573" x="2921000" y="2533650"/>
          <p14:tracePt t="27606" x="2921000" y="2527300"/>
          <p14:tracePt t="27639" x="2914650" y="2527300"/>
          <p14:tracePt t="27657" x="2914650" y="2520950"/>
          <p14:tracePt t="27672" x="2908300" y="2514600"/>
          <p14:tracePt t="27691" x="2901950" y="2508250"/>
          <p14:tracePt t="27707" x="2895600" y="2501900"/>
          <p14:tracePt t="27723" x="2889250" y="2501900"/>
          <p14:tracePt t="27724" x="2889250" y="2495550"/>
          <p14:tracePt t="27798" x="2882900" y="2495550"/>
          <p14:tracePt t="27814" x="2876550" y="2495550"/>
          <p14:tracePt t="27823" x="2857500" y="2495550"/>
          <p14:tracePt t="27839" x="2813050" y="2489200"/>
          <p14:tracePt t="27857" x="2755900" y="2489200"/>
          <p14:tracePt t="27872" x="2705100" y="2489200"/>
          <p14:tracePt t="27890" x="2628900" y="2489200"/>
          <p14:tracePt t="27906" x="2540000" y="2476500"/>
          <p14:tracePt t="27922" x="2476500" y="2463800"/>
          <p14:tracePt t="27940" x="2438400" y="2451100"/>
          <p14:tracePt t="27958" x="2393950" y="2438400"/>
          <p14:tracePt t="27973" x="2362200" y="2432050"/>
          <p14:tracePt t="27989" x="2260600" y="2400300"/>
          <p14:tracePt t="28006" x="2184400" y="2381250"/>
          <p14:tracePt t="28023" x="2127250" y="2362200"/>
          <p14:tracePt t="28040" x="1949450" y="2298700"/>
          <p14:tracePt t="28056" x="1841500" y="2241550"/>
          <p14:tracePt t="28073" x="1739900" y="2171700"/>
          <p14:tracePt t="28090" x="1651000" y="2089150"/>
          <p14:tracePt t="28107" x="1581150" y="2019300"/>
          <p14:tracePt t="28123" x="1530350" y="1962150"/>
          <p14:tracePt t="28140" x="1479550" y="1911350"/>
          <p14:tracePt t="28157" x="1454150" y="1885950"/>
          <p14:tracePt t="28173" x="1409700" y="1847850"/>
          <p14:tracePt t="28191" x="1358900" y="1784350"/>
          <p14:tracePt t="28208" x="1327150" y="1727200"/>
          <p14:tracePt t="28223" x="1314450" y="1708150"/>
          <p14:tracePt t="28240" x="1289050" y="1612900"/>
          <p14:tracePt t="28257" x="1263650" y="1568450"/>
          <p14:tracePt t="28273" x="1212850" y="1485900"/>
          <p14:tracePt t="28290" x="1168400" y="1428750"/>
          <p14:tracePt t="28306" x="1098550" y="1346200"/>
          <p14:tracePt t="28324" x="1060450" y="1308100"/>
          <p14:tracePt t="28340" x="1035050" y="1270000"/>
          <p14:tracePt t="28359" x="1009650" y="1238250"/>
          <p14:tracePt t="28373" x="971550" y="1181100"/>
          <p14:tracePt t="28390" x="946150" y="1143000"/>
          <p14:tracePt t="28409" x="920750" y="1117600"/>
          <p14:tracePt t="28423" x="901700" y="1085850"/>
          <p14:tracePt t="28442" x="882650" y="1047750"/>
          <p14:tracePt t="28457" x="882650" y="1035050"/>
          <p14:tracePt t="28461" x="882650" y="1028700"/>
          <p14:tracePt t="28473" x="882650" y="1016000"/>
          <p14:tracePt t="28491" x="882650" y="1003300"/>
          <p14:tracePt t="28507" x="882650" y="996950"/>
          <p14:tracePt t="28570" x="889000" y="990600"/>
          <p14:tracePt t="28591" x="901700" y="990600"/>
          <p14:tracePt t="28607" x="914400" y="990600"/>
          <p14:tracePt t="28624" x="946150" y="984250"/>
          <p14:tracePt t="28640" x="952500" y="984250"/>
          <p14:tracePt t="28657" x="958850" y="984250"/>
          <p14:tracePt t="28854" x="971550" y="977900"/>
          <p14:tracePt t="28860" x="984250" y="977900"/>
          <p14:tracePt t="28874" x="1009650" y="971550"/>
          <p14:tracePt t="28890" x="1111250" y="958850"/>
          <p14:tracePt t="28907" x="1231900" y="952500"/>
          <p14:tracePt t="28923" x="1333500" y="946150"/>
          <p14:tracePt t="28941" x="1390650" y="946150"/>
          <p14:tracePt t="28942" x="1416050" y="946150"/>
          <p14:tracePt t="28958" x="1435100" y="946150"/>
          <p14:tracePt t="28974" x="1504950" y="946150"/>
          <p14:tracePt t="28991" x="1555750" y="958850"/>
          <p14:tracePt t="29007" x="1619250" y="965200"/>
          <p14:tracePt t="29024" x="1689100" y="971550"/>
          <p14:tracePt t="29041" x="1784350" y="977900"/>
          <p14:tracePt t="29057" x="1930400" y="984250"/>
          <p14:tracePt t="29074" x="2006600" y="984250"/>
          <p14:tracePt t="29091" x="2038350" y="984250"/>
          <p14:tracePt t="29107" x="2070100" y="984250"/>
          <p14:tracePt t="29125" x="2095500" y="984250"/>
          <p14:tracePt t="29141" x="2120900" y="984250"/>
          <p14:tracePt t="29159" x="2165350" y="984250"/>
          <p14:tracePt t="29174" x="2209800" y="984250"/>
          <p14:tracePt t="29192" x="2235200" y="984250"/>
          <p14:tracePt t="29224" x="2241550" y="984250"/>
          <p14:tracePt t="29258" x="2254250" y="990600"/>
          <p14:tracePt t="29275" x="2266950" y="996950"/>
          <p14:tracePt t="29276" x="2273300" y="996950"/>
          <p14:tracePt t="29291" x="2279650" y="996950"/>
          <p14:tracePt t="29308" x="2292350" y="1003300"/>
          <p14:tracePt t="29324" x="2362200" y="1022350"/>
          <p14:tracePt t="29341" x="2419350" y="1035050"/>
          <p14:tracePt t="29357" x="2508250" y="1041400"/>
          <p14:tracePt t="29374" x="2609850" y="1047750"/>
          <p14:tracePt t="29393" x="2717800" y="1047750"/>
          <p14:tracePt t="29408" x="2832100" y="1047750"/>
          <p14:tracePt t="29425" x="2933700" y="1035050"/>
          <p14:tracePt t="29443" x="3003550" y="1028700"/>
          <p14:tracePt t="29457" x="3092450" y="1022350"/>
          <p14:tracePt t="29474" x="3162300" y="1016000"/>
          <p14:tracePt t="29493" x="3251200" y="1003300"/>
          <p14:tracePt t="29494" x="3263900" y="1003300"/>
          <p14:tracePt t="29507" x="3302000" y="996950"/>
          <p14:tracePt t="29526" x="3359150" y="984250"/>
          <p14:tracePt t="29542" x="3378200" y="971550"/>
          <p14:tracePt t="29557" x="3416300" y="939800"/>
          <p14:tracePt t="29574" x="3441700" y="914400"/>
          <p14:tracePt t="29591" x="3460750" y="876300"/>
          <p14:tracePt t="29607" x="3479800" y="831850"/>
          <p14:tracePt t="29625" x="3492500" y="812800"/>
          <p14:tracePt t="29641" x="3498850" y="787400"/>
          <p14:tracePt t="29658" x="3498850" y="768350"/>
          <p14:tracePt t="29674" x="3498850" y="749300"/>
          <p14:tracePt t="29691" x="3492500" y="730250"/>
          <p14:tracePt t="29708" x="3467100" y="698500"/>
          <p14:tracePt t="29724" x="3422650" y="666750"/>
          <p14:tracePt t="29741" x="3365500" y="635000"/>
          <p14:tracePt t="29758" x="3327400" y="615950"/>
          <p14:tracePt t="29775" x="3302000" y="609600"/>
          <p14:tracePt t="29792" x="3282950" y="609600"/>
          <p14:tracePt t="29808" x="3232150" y="609600"/>
          <p14:tracePt t="29825" x="3181350" y="609600"/>
          <p14:tracePt t="29841" x="3105150" y="609600"/>
          <p14:tracePt t="29860" x="3035300" y="622300"/>
          <p14:tracePt t="29875" x="2946400" y="647700"/>
          <p14:tracePt t="29891" x="2882900" y="666750"/>
          <p14:tracePt t="29908" x="2838450" y="692150"/>
          <p14:tracePt t="29927" x="2806700" y="711200"/>
          <p14:tracePt t="29941" x="2787650" y="730250"/>
          <p14:tracePt t="29959" x="2774950" y="749300"/>
          <p14:tracePt t="29975" x="2762250" y="768350"/>
          <p14:tracePt t="29993" x="2749550" y="793750"/>
          <p14:tracePt t="30008" x="2749550" y="800100"/>
          <p14:tracePt t="30025" x="2743200" y="819150"/>
          <p14:tracePt t="30041" x="2774950" y="863600"/>
          <p14:tracePt t="30058" x="2863850" y="927100"/>
          <p14:tracePt t="30075" x="2946400" y="971550"/>
          <p14:tracePt t="30092" x="3028950" y="1009650"/>
          <p14:tracePt t="30108" x="3143250" y="1041400"/>
          <p14:tracePt t="30125" x="3321050" y="1079500"/>
          <p14:tracePt t="30141" x="3517900" y="1092200"/>
          <p14:tracePt t="30158" x="3638550" y="1092200"/>
          <p14:tracePt t="30175" x="3721100" y="1073150"/>
          <p14:tracePt t="30194" x="3797300" y="1035050"/>
          <p14:tracePt t="30209" x="3810000" y="1028700"/>
          <p14:tracePt t="30225" x="3829050" y="1016000"/>
          <p14:tracePt t="30242" x="3848100" y="1003300"/>
          <p14:tracePt t="30259" x="3860800" y="996950"/>
          <p14:tracePt t="30275" x="3886200" y="990600"/>
          <p14:tracePt t="30292" x="3917950" y="984250"/>
          <p14:tracePt t="30308" x="3937000" y="965200"/>
          <p14:tracePt t="30325" x="3943350" y="952500"/>
          <p14:tracePt t="30342" x="3943350" y="933450"/>
          <p14:tracePt t="30358" x="3943350" y="920750"/>
          <p14:tracePt t="30374" x="3943350" y="908050"/>
          <p14:tracePt t="30392" x="3943350" y="889000"/>
          <p14:tracePt t="30409" x="3943350" y="869950"/>
          <p14:tracePt t="30425" x="3937000" y="857250"/>
          <p14:tracePt t="30442" x="3924300" y="844550"/>
          <p14:tracePt t="30459" x="3911600" y="831850"/>
          <p14:tracePt t="30475" x="3892550" y="812800"/>
          <p14:tracePt t="30492" x="3854450" y="787400"/>
          <p14:tracePt t="30508" x="3822700" y="774700"/>
          <p14:tracePt t="30525" x="3816350" y="768350"/>
          <p14:tracePt t="30542" x="3771900" y="749300"/>
          <p14:tracePt t="30558" x="3752850" y="749300"/>
          <p14:tracePt t="30575" x="3708400" y="742950"/>
          <p14:tracePt t="30592" x="3638550" y="742950"/>
          <p14:tracePt t="30609" x="3549650" y="742950"/>
          <p14:tracePt t="30626" x="3409950" y="755650"/>
          <p14:tracePt t="30644" x="3289300" y="762000"/>
          <p14:tracePt t="30659" x="3181350" y="762000"/>
          <p14:tracePt t="30675" x="3086100" y="762000"/>
          <p14:tracePt t="30693" x="3009900" y="762000"/>
          <p14:tracePt t="30709" x="2921000" y="762000"/>
          <p14:tracePt t="30726" x="2882900" y="762000"/>
          <p14:tracePt t="30742" x="2667000" y="762000"/>
          <p14:tracePt t="30759" x="2501900" y="762000"/>
          <p14:tracePt t="30775" x="2349500" y="755650"/>
          <p14:tracePt t="30792" x="2209800" y="749300"/>
          <p14:tracePt t="30809" x="2095500" y="730250"/>
          <p14:tracePt t="30826" x="1981200" y="717550"/>
          <p14:tracePt t="30842" x="1911350" y="711200"/>
          <p14:tracePt t="30859" x="1816100" y="711200"/>
          <p14:tracePt t="30876" x="1657350" y="704850"/>
          <p14:tracePt t="30892" x="1543050" y="704850"/>
          <p14:tracePt t="30909" x="1409700" y="698500"/>
          <p14:tracePt t="30926" x="1320800" y="692150"/>
          <p14:tracePt t="30944" x="1257300" y="692150"/>
          <p14:tracePt t="30960" x="1244600" y="692150"/>
          <p14:tracePt t="30975" x="1143000" y="736600"/>
          <p14:tracePt t="30992" x="1041400" y="774700"/>
          <p14:tracePt t="31009" x="927100" y="825500"/>
          <p14:tracePt t="31026" x="844550" y="850900"/>
          <p14:tracePt t="31042" x="793750" y="869950"/>
          <p14:tracePt t="31059" x="781050" y="876300"/>
          <p14:tracePt t="31102" x="781050" y="889000"/>
          <p14:tracePt t="31126" x="768350" y="914400"/>
          <p14:tracePt t="31142" x="742950" y="952500"/>
          <p14:tracePt t="31159" x="711200" y="1009650"/>
          <p14:tracePt t="31176" x="679450" y="1054100"/>
          <p14:tracePt t="31193" x="647700" y="1104900"/>
          <p14:tracePt t="31210" x="641350" y="1162050"/>
          <p14:tracePt t="31226" x="654050" y="1219200"/>
          <p14:tracePt t="31242" x="698500" y="1276350"/>
          <p14:tracePt t="31259" x="762000" y="1333500"/>
          <p14:tracePt t="31276" x="825500" y="1390650"/>
          <p14:tracePt t="31293" x="876300" y="1435100"/>
          <p14:tracePt t="31313" x="920750" y="1485900"/>
          <p14:tracePt t="31326" x="933450" y="1492250"/>
          <p14:tracePt t="31343" x="933450" y="1498600"/>
          <p14:tracePt t="31359" x="939800" y="1498600"/>
          <p14:tracePt t="31376" x="946150" y="1498600"/>
          <p14:tracePt t="31393" x="996950" y="1504950"/>
          <p14:tracePt t="31409" x="1073150" y="1511300"/>
          <p14:tracePt t="31426" x="1149350" y="1511300"/>
          <p14:tracePt t="31442" x="1238250" y="1511300"/>
          <p14:tracePt t="31461" x="1289050" y="1511300"/>
          <p14:tracePt t="31476" x="1320800" y="1511300"/>
          <p14:tracePt t="31495" x="1339850" y="1511300"/>
          <p14:tracePt t="31496" x="1346200" y="1511300"/>
          <p14:tracePt t="31509" x="1358900" y="1511300"/>
          <p14:tracePt t="31527" x="1377950" y="1498600"/>
          <p14:tracePt t="31543" x="1416050" y="1479550"/>
          <p14:tracePt t="31560" x="1460500" y="1447800"/>
          <p14:tracePt t="31576" x="1543050" y="1384300"/>
          <p14:tracePt t="31593" x="1574800" y="1346200"/>
          <p14:tracePt t="31609" x="1619250" y="1289050"/>
          <p14:tracePt t="31626" x="1771650" y="1250950"/>
          <p14:tracePt t="31642" x="2063750" y="1231900"/>
          <p14:tracePt t="31660" x="2438400" y="1231900"/>
          <p14:tracePt t="31676" x="2819400" y="1225550"/>
          <p14:tracePt t="31693" x="3200400" y="1231900"/>
          <p14:tracePt t="31709" x="3606800" y="1238250"/>
          <p14:tracePt t="31726" x="3905250" y="1238250"/>
          <p14:tracePt t="31743" x="4159250" y="1225550"/>
          <p14:tracePt t="31762" x="4419600" y="1193800"/>
          <p14:tracePt t="31776" x="4521200" y="1174750"/>
          <p14:tracePt t="31793" x="4762500" y="1130300"/>
          <p14:tracePt t="31809" x="4826000" y="1117600"/>
          <p14:tracePt t="31826" x="4984750" y="1066800"/>
          <p14:tracePt t="31843" x="5035550" y="1041400"/>
          <p14:tracePt t="31859" x="5054600" y="1028700"/>
          <p14:tracePt t="31877" x="5067300" y="1022350"/>
          <p14:tracePt t="31893" x="5086350" y="1003300"/>
          <p14:tracePt t="31909" x="5105400" y="984250"/>
          <p14:tracePt t="31929" x="5149850" y="939800"/>
          <p14:tracePt t="31960" x="5162550" y="920750"/>
          <p14:tracePt t="31993" x="5181600" y="825500"/>
          <p14:tracePt t="32010" x="5181600" y="793750"/>
          <p14:tracePt t="32026" x="5181600" y="755650"/>
          <p14:tracePt t="32043" x="5162550" y="723900"/>
          <p14:tracePt t="32059" x="5137150" y="685800"/>
          <p14:tracePt t="32077" x="5099050" y="641350"/>
          <p14:tracePt t="32095" x="5067300" y="615950"/>
          <p14:tracePt t="32110" x="5016500" y="584200"/>
          <p14:tracePt t="32128" x="4959350" y="552450"/>
          <p14:tracePt t="32143" x="4927600" y="539750"/>
          <p14:tracePt t="32160" x="4864100" y="520700"/>
          <p14:tracePt t="32176" x="4806950" y="508000"/>
          <p14:tracePt t="32193" x="4737100" y="501650"/>
          <p14:tracePt t="32210" x="4635500" y="488950"/>
          <p14:tracePt t="32226" x="4565650" y="482600"/>
          <p14:tracePt t="32243" x="4457700" y="482600"/>
          <p14:tracePt t="32261" x="4311650" y="482600"/>
          <p14:tracePt t="32277" x="4095750" y="476250"/>
          <p14:tracePt t="32293" x="3848100" y="469900"/>
          <p14:tracePt t="32310" x="3556000" y="450850"/>
          <p14:tracePt t="32327" x="3321050" y="431800"/>
          <p14:tracePt t="32343" x="3117850" y="412750"/>
          <p14:tracePt t="32361" x="2971800" y="400050"/>
          <p14:tracePt t="32379" x="2851150" y="400050"/>
          <p14:tracePt t="32393" x="2749550" y="400050"/>
          <p14:tracePt t="32410" x="2622550" y="412750"/>
          <p14:tracePt t="32427" x="2444750" y="425450"/>
          <p14:tracePt t="32443" x="2273300" y="431800"/>
          <p14:tracePt t="32460" x="2108200" y="444500"/>
          <p14:tracePt t="32477" x="2000250" y="457200"/>
          <p14:tracePt t="32493" x="1962150" y="463550"/>
          <p14:tracePt t="32512" x="1962150" y="469900"/>
          <p14:tracePt t="32529" x="1949450" y="476250"/>
          <p14:tracePt t="32543" x="1917700" y="527050"/>
          <p14:tracePt t="32561" x="1879600" y="577850"/>
          <p14:tracePt t="32579" x="1835150" y="641350"/>
          <p14:tracePt t="32593" x="1803400" y="692150"/>
          <p14:tracePt t="32612" x="1790700" y="749300"/>
          <p14:tracePt t="32627" x="1790700" y="762000"/>
          <p14:tracePt t="32643" x="1816100" y="806450"/>
          <p14:tracePt t="32660" x="1866900" y="831850"/>
          <p14:tracePt t="32677" x="1917700" y="857250"/>
          <p14:tracePt t="32694" x="1974850" y="889000"/>
          <p14:tracePt t="32710" x="2057400" y="908050"/>
          <p14:tracePt t="32727" x="2146300" y="920750"/>
          <p14:tracePt t="32744" x="2317750" y="933450"/>
          <p14:tracePt t="32761" x="2527300" y="933450"/>
          <p14:tracePt t="32778" x="2711450" y="933450"/>
          <p14:tracePt t="32794" x="2946400" y="939800"/>
          <p14:tracePt t="32810" x="3105150" y="939800"/>
          <p14:tracePt t="32827" x="3232150" y="939800"/>
          <p14:tracePt t="32846" x="3295650" y="927100"/>
          <p14:tracePt t="32861" x="3302000" y="927100"/>
          <p14:tracePt t="32976" x="3308350" y="933450"/>
          <p14:tracePt t="32986" x="3314700" y="939800"/>
          <p14:tracePt t="32994" x="3321050" y="952500"/>
          <p14:tracePt t="33013" x="3340100" y="977900"/>
          <p14:tracePt t="33027" x="3352800" y="1003300"/>
          <p14:tracePt t="33044" x="3365500" y="1022350"/>
          <p14:tracePt t="33061" x="3384550" y="1047750"/>
          <p14:tracePt t="33079" x="3390900" y="1066800"/>
          <p14:tracePt t="33094" x="3403600" y="1085850"/>
          <p14:tracePt t="33111" x="3409950" y="1098550"/>
          <p14:tracePt t="33157" x="3409950" y="1104900"/>
          <p14:tracePt t="33899" x="3409950" y="1098550"/>
          <p14:tracePt t="33906" x="3409950" y="1092200"/>
          <p14:tracePt t="33930" x="3409950" y="1079500"/>
          <p14:tracePt t="33945" x="3409950" y="1073150"/>
          <p14:tracePt t="34041" x="3403600" y="1073150"/>
          <p14:tracePt t="34047" x="3397250" y="1073150"/>
          <p14:tracePt t="34061" x="3378200" y="1073150"/>
          <p14:tracePt t="34078" x="3340100" y="1079500"/>
          <p14:tracePt t="34095" x="3314700" y="1085850"/>
          <p14:tracePt t="34111" x="3295650" y="1092200"/>
          <p14:tracePt t="56362" x="3295650" y="1098550"/>
          <p14:tracePt t="56380" x="3295650" y="1117600"/>
          <p14:tracePt t="56397" x="3302000" y="1149350"/>
          <p14:tracePt t="56978" x="3302000" y="1143000"/>
          <p14:tracePt t="56988" x="3302000" y="1130300"/>
          <p14:tracePt t="56998" x="3289300" y="1130300"/>
          <p14:tracePt t="57014" x="3213100" y="1123950"/>
          <p14:tracePt t="57030" x="3079750" y="1111250"/>
          <p14:tracePt t="57047" x="2901950" y="1085850"/>
          <p14:tracePt t="57064" x="2641600" y="1016000"/>
          <p14:tracePt t="57066" x="2520950" y="977900"/>
          <p14:tracePt t="57081" x="2451100" y="958850"/>
          <p14:tracePt t="57097" x="2292350" y="895350"/>
          <p14:tracePt t="57114" x="2101850" y="863600"/>
          <p14:tracePt t="57131" x="1955800" y="857250"/>
          <p14:tracePt t="57148" x="1835150" y="857250"/>
          <p14:tracePt t="57164" x="1695450" y="850900"/>
          <p14:tracePt t="57180" x="1568450" y="844550"/>
          <p14:tracePt t="57197" x="1403350" y="831850"/>
          <p14:tracePt t="57214" x="1225550" y="819150"/>
          <p14:tracePt t="57230" x="984250" y="806450"/>
          <p14:tracePt t="57248" x="742950" y="800100"/>
          <p14:tracePt t="57264" x="476250" y="800100"/>
          <p14:tracePt t="57283" x="273050" y="800100"/>
          <p14:tracePt t="57300" x="69850" y="800100"/>
          <p14:tracePt t="57314" x="38100" y="793750"/>
          <p14:tracePt t="57559" x="63500" y="1257300"/>
          <p14:tracePt t="57568" x="120650" y="1270000"/>
          <p14:tracePt t="57581" x="184150" y="1289050"/>
          <p14:tracePt t="57598" x="361950" y="1333500"/>
          <p14:tracePt t="57614" x="577850" y="1390650"/>
          <p14:tracePt t="57631" x="692150" y="1422400"/>
          <p14:tracePt t="57648" x="768350" y="1447800"/>
          <p14:tracePt t="57665" x="844550" y="1479550"/>
          <p14:tracePt t="57681" x="914400" y="1504950"/>
          <p14:tracePt t="57698" x="958850" y="1524000"/>
          <p14:tracePt t="57714" x="996950" y="1543050"/>
          <p14:tracePt t="57731" x="1079500" y="1568450"/>
          <p14:tracePt t="57748" x="1168400" y="1593850"/>
          <p14:tracePt t="57765" x="1263650" y="1612900"/>
          <p14:tracePt t="57783" x="1346200" y="1638300"/>
          <p14:tracePt t="57798" x="1416050" y="1657350"/>
          <p14:tracePt t="57816" x="1466850" y="1676400"/>
          <p14:tracePt t="57832" x="1479550" y="1676400"/>
          <p14:tracePt t="57865" x="1485900" y="1676400"/>
          <p14:tracePt t="57882" x="1492250" y="1676400"/>
          <p14:tracePt t="57898" x="1511300" y="1670050"/>
          <p14:tracePt t="57916" x="1549400" y="1651000"/>
          <p14:tracePt t="57932" x="1568450" y="1644650"/>
          <p14:tracePt t="57964" x="1574800" y="1638300"/>
          <p14:tracePt t="57981" x="1581150" y="1638300"/>
          <p14:tracePt t="57998" x="1593850" y="1625600"/>
          <p14:tracePt t="58015" x="1612900" y="1600200"/>
          <p14:tracePt t="58031" x="1631950" y="1562100"/>
          <p14:tracePt t="58048" x="1644650" y="1498600"/>
          <p14:tracePt t="58065" x="1657350" y="1428750"/>
          <p14:tracePt t="58082" x="1657350" y="1403350"/>
          <p14:tracePt t="58098" x="1657350" y="1384300"/>
          <p14:tracePt t="58115" x="1644650" y="1365250"/>
          <p14:tracePt t="58132" x="1619250" y="1339850"/>
          <p14:tracePt t="58134" x="1600200" y="1320800"/>
          <p14:tracePt t="58150" x="1568450" y="1289050"/>
          <p14:tracePt t="58165" x="1549400" y="1276350"/>
          <p14:tracePt t="58182" x="1504950" y="1238250"/>
          <p14:tracePt t="58198" x="1466850" y="1212850"/>
          <p14:tracePt t="58215" x="1384300" y="1181100"/>
          <p14:tracePt t="58232" x="1314450" y="1162050"/>
          <p14:tracePt t="58248" x="1250950" y="1149350"/>
          <p14:tracePt t="58265" x="1200150" y="1149350"/>
          <p14:tracePt t="58281" x="1187450" y="1149350"/>
          <p14:tracePt t="58298" x="1174750" y="1149350"/>
          <p14:tracePt t="58315" x="1143000" y="1162050"/>
          <p14:tracePt t="58332" x="1098550" y="1187450"/>
          <p14:tracePt t="58349" x="1054100" y="1212850"/>
          <p14:tracePt t="58365" x="1028700" y="1225550"/>
          <p14:tracePt t="58383" x="1016000" y="1238250"/>
          <p14:tracePt t="58398" x="1009650" y="1238250"/>
          <p14:tracePt t="58415" x="1009650" y="1244600"/>
          <p14:tracePt t="58431" x="1016000" y="1270000"/>
          <p14:tracePt t="58448" x="1035050" y="1301750"/>
          <p14:tracePt t="58465" x="1047750" y="1339850"/>
          <p14:tracePt t="58482" x="1060450" y="1384300"/>
          <p14:tracePt t="58499" x="1066800" y="1416050"/>
          <p14:tracePt t="58515" x="1085850" y="1447800"/>
          <p14:tracePt t="58532" x="1098550" y="1466850"/>
          <p14:tracePt t="58549" x="1104900" y="1479550"/>
          <p14:tracePt t="58565" x="1123950" y="1485900"/>
          <p14:tracePt t="58582" x="1155700" y="1485900"/>
          <p14:tracePt t="58599" x="1187450" y="1479550"/>
          <p14:tracePt t="58616" x="1250950" y="1466850"/>
          <p14:tracePt t="58634" x="1333500" y="1441450"/>
          <p14:tracePt t="58651" x="1377950" y="1422400"/>
          <p14:tracePt t="58666" x="1409700" y="1403350"/>
          <p14:tracePt t="58682" x="1460500" y="1365250"/>
          <p14:tracePt t="58699" x="1485900" y="1346200"/>
          <p14:tracePt t="58717" x="1504950" y="1320800"/>
          <p14:tracePt t="58734" x="1511300" y="1308100"/>
          <p14:tracePt t="58749" x="1517650" y="1295400"/>
          <p14:tracePt t="58765" x="1524000" y="1270000"/>
          <p14:tracePt t="58782" x="1524000" y="1244600"/>
          <p14:tracePt t="58799" x="1524000" y="1225550"/>
          <p14:tracePt t="58816" x="1517650" y="1206500"/>
          <p14:tracePt t="58832" x="1504950" y="1193800"/>
          <p14:tracePt t="58849" x="1492250" y="1193800"/>
          <p14:tracePt t="58866" x="1485900" y="1187450"/>
          <p14:tracePt t="58867" x="1479550" y="1181100"/>
          <p14:tracePt t="58884" x="1473200" y="1181100"/>
          <p14:tracePt t="58899" x="1466850" y="1174750"/>
          <p14:tracePt t="58916" x="1460500" y="1168400"/>
          <p14:tracePt t="58932" x="1447800" y="1162050"/>
          <p14:tracePt t="58949" x="1403350" y="1155700"/>
          <p14:tracePt t="58966" x="1352550" y="1155700"/>
          <p14:tracePt t="58984" x="1308100" y="1155700"/>
          <p14:tracePt t="58999" x="1257300" y="1155700"/>
          <p14:tracePt t="59016" x="1225550" y="1155700"/>
          <p14:tracePt t="59035" x="1219200" y="1149350"/>
          <p14:tracePt t="59082" x="1193800" y="1162050"/>
          <p14:tracePt t="59099" x="1168400" y="1206500"/>
          <p14:tracePt t="59116" x="1143000" y="1244600"/>
          <p14:tracePt t="59134" x="1111250" y="1295400"/>
          <p14:tracePt t="59149" x="1098550" y="1327150"/>
          <p14:tracePt t="59166" x="1098550" y="1346200"/>
          <p14:tracePt t="59182" x="1098550" y="1352550"/>
          <p14:tracePt t="59218" x="1104900" y="1365250"/>
          <p14:tracePt t="59232" x="1136650" y="1384300"/>
          <p14:tracePt t="59249" x="1212850" y="1460500"/>
          <p14:tracePt t="59266" x="1231900" y="1485900"/>
          <p14:tracePt t="59282" x="1244600" y="1517650"/>
          <p14:tracePt t="59300" x="1257300" y="1536700"/>
          <p14:tracePt t="59316" x="1257300" y="1543050"/>
          <p14:tracePt t="59453" x="1263650" y="1549400"/>
          <p14:tracePt t="59468" x="1289050" y="1549400"/>
          <p14:tracePt t="59483" x="1308100" y="1549400"/>
          <p14:tracePt t="59499" x="1352550" y="1530350"/>
          <p14:tracePt t="59518" x="1568450" y="1492250"/>
          <p14:tracePt t="59532" x="1682750" y="1466850"/>
          <p14:tracePt t="59550" x="1765300" y="1454150"/>
          <p14:tracePt t="59566" x="1771650" y="1454150"/>
          <p14:tracePt t="59602" x="1771650" y="1447800"/>
          <p14:tracePt t="59616" x="1765300" y="1428750"/>
          <p14:tracePt t="59633" x="1752600" y="1409700"/>
          <p14:tracePt t="59649" x="1733550" y="1365250"/>
          <p14:tracePt t="59667" x="1714500" y="1327150"/>
          <p14:tracePt t="59683" x="1701800" y="1295400"/>
          <p14:tracePt t="59699" x="1682750" y="1270000"/>
          <p14:tracePt t="59717" x="1657350" y="1244600"/>
          <p14:tracePt t="59733" x="1644650" y="1225550"/>
          <p14:tracePt t="59750" x="1625600" y="1206500"/>
          <p14:tracePt t="59768" x="1619250" y="1200150"/>
          <p14:tracePt t="59783" x="1612900" y="1193800"/>
          <p14:tracePt t="59800" x="1612900" y="1187450"/>
          <p14:tracePt t="59833" x="1606550" y="1187450"/>
          <p14:tracePt t="59850" x="1568450" y="1181100"/>
          <p14:tracePt t="59869" x="1397000" y="1162050"/>
          <p14:tracePt t="59883" x="1117600" y="1117600"/>
          <p14:tracePt t="59900" x="800100" y="1054100"/>
          <p14:tracePt t="59918" x="444500" y="977900"/>
          <p14:tracePt t="59933" x="374650" y="965200"/>
          <p14:tracePt t="59950" x="355600" y="958850"/>
          <p14:tracePt t="59967" x="355600" y="965200"/>
          <p14:tracePt t="59983" x="406400" y="996950"/>
          <p14:tracePt t="59999" x="520700" y="1073150"/>
          <p14:tracePt t="60001" x="596900" y="1123950"/>
          <p14:tracePt t="60016" x="755650" y="1231900"/>
          <p14:tracePt t="60033" x="869950" y="1314450"/>
          <p14:tracePt t="60050" x="958850" y="1384300"/>
          <p14:tracePt t="60067" x="1022350" y="1422400"/>
          <p14:tracePt t="60083" x="1079500" y="1447800"/>
          <p14:tracePt t="60100" x="1104900" y="1460500"/>
          <p14:tracePt t="60117" x="1130300" y="1460500"/>
          <p14:tracePt t="60134" x="1162050" y="1460500"/>
          <p14:tracePt t="60150" x="1174750" y="1460500"/>
          <p14:tracePt t="60166" x="1187450" y="1460500"/>
          <p14:tracePt t="60183" x="1193800" y="1460500"/>
          <p14:tracePt t="60200" x="1200150" y="1460500"/>
          <p14:tracePt t="60217" x="1200150" y="1473200"/>
          <p14:tracePt t="60233" x="1206500" y="1473200"/>
          <p14:tracePt t="60250" x="1206500" y="1498600"/>
          <p14:tracePt t="60267" x="1212850" y="1517650"/>
          <p14:tracePt t="60283" x="1212850" y="1530350"/>
          <p14:tracePt t="60300" x="1225550" y="1562100"/>
          <p14:tracePt t="60317" x="1238250" y="1593850"/>
          <p14:tracePt t="60333" x="1244600" y="1619250"/>
          <p14:tracePt t="60350" x="1250950" y="1644650"/>
          <p14:tracePt t="60367" x="1250950" y="1663700"/>
          <p14:tracePt t="60383" x="1250950" y="1670050"/>
          <p14:tracePt t="60400" x="1257300" y="1676400"/>
          <p14:tracePt t="60517" x="1263650" y="1676400"/>
          <p14:tracePt t="60544" x="1270000" y="1676400"/>
          <p14:tracePt t="60569" x="1270000" y="1670050"/>
          <p14:tracePt t="60576" x="1276350" y="1670050"/>
          <p14:tracePt t="60600" x="1289050" y="1657350"/>
          <p14:tracePt t="60617" x="1295400" y="1651000"/>
          <p14:tracePt t="60634" x="1301750" y="1638300"/>
          <p14:tracePt t="60650" x="1308100" y="1625600"/>
          <p14:tracePt t="60667" x="1314450" y="1619250"/>
          <p14:tracePt t="60786" x="1314450" y="1612900"/>
          <p14:tracePt t="60804" x="1320800" y="1612900"/>
          <p14:tracePt t="60812" x="1320800" y="1606550"/>
          <p14:tracePt t="60828" x="1327150" y="1606550"/>
          <p14:tracePt t="60851" x="1327150" y="1600200"/>
          <p14:tracePt t="60867" x="1333500" y="1600200"/>
          <p14:tracePt t="60884" x="1333500" y="1593850"/>
          <p14:tracePt t="60901" x="1339850" y="1593850"/>
          <p14:tracePt t="61041" x="1352550" y="1581150"/>
          <p14:tracePt t="61050" x="1365250" y="1574800"/>
          <p14:tracePt t="61068" x="1390650" y="1549400"/>
          <p14:tracePt t="61084" x="1416050" y="1536700"/>
          <p14:tracePt t="61101" x="1422400" y="1524000"/>
          <p14:tracePt t="61119" x="1428750" y="1524000"/>
          <p14:tracePt t="61152" x="1428750" y="1530350"/>
          <p14:tracePt t="61167" x="1428750" y="1562100"/>
          <p14:tracePt t="61184" x="1428750" y="1600200"/>
          <p14:tracePt t="61201" x="1422400" y="1612900"/>
          <p14:tracePt t="61267" x="1428750" y="1612900"/>
          <p14:tracePt t="61284" x="1441450" y="1612900"/>
          <p14:tracePt t="61301" x="1454150" y="1612900"/>
          <p14:tracePt t="61319" x="1473200" y="1619250"/>
          <p14:tracePt t="61334" x="1485900" y="1619250"/>
          <p14:tracePt t="61354" x="1504950" y="1625600"/>
          <p14:tracePt t="61368" x="1524000" y="1625600"/>
          <p14:tracePt t="61385" x="1543050" y="1625600"/>
          <p14:tracePt t="61401" x="1562100" y="1619250"/>
          <p14:tracePt t="61418" x="1587500" y="1606550"/>
          <p14:tracePt t="61435" x="1619250" y="1593850"/>
          <p14:tracePt t="61451" x="1638300" y="1581150"/>
          <p14:tracePt t="61557" x="1644650" y="1574800"/>
          <p14:tracePt t="61570" x="1644650" y="1568450"/>
          <p14:tracePt t="61584" x="1651000" y="1568450"/>
          <p14:tracePt t="61824" x="1663700" y="1562100"/>
          <p14:tracePt t="61831" x="1670050" y="1562100"/>
          <p14:tracePt t="61837" x="1689100" y="1555750"/>
          <p14:tracePt t="61851" x="1695450" y="1555750"/>
          <p14:tracePt t="61868" x="1701800" y="1555750"/>
          <p14:tracePt t="61885" x="1708150" y="1555750"/>
          <p14:tracePt t="61901" x="1727200" y="1555750"/>
          <p14:tracePt t="61920" x="1765300" y="1555750"/>
          <p14:tracePt t="61937" x="1797050" y="1568450"/>
          <p14:tracePt t="61951" x="1822450" y="1581150"/>
          <p14:tracePt t="61968" x="1847850" y="1619250"/>
          <p14:tracePt t="61985" x="1879600" y="1682750"/>
          <p14:tracePt t="62001" x="1936750" y="1746250"/>
          <p14:tracePt t="62019" x="2032000" y="1809750"/>
          <p14:tracePt t="62035" x="2133600" y="1873250"/>
          <p14:tracePt t="62051" x="2286000" y="1955800"/>
          <p14:tracePt t="62378" x="2286000" y="1949450"/>
          <p14:tracePt t="62385" x="2279650" y="1936750"/>
          <p14:tracePt t="62402" x="2247900" y="1898650"/>
          <p14:tracePt t="62419" x="2209800" y="1835150"/>
          <p14:tracePt t="62435" x="2197100" y="1816100"/>
          <p14:tracePt t="62454" x="2184400" y="1784350"/>
          <p14:tracePt t="62469" x="2184400" y="1758950"/>
          <p14:tracePt t="62485" x="2184400" y="1739900"/>
          <p14:tracePt t="62502" x="2178050" y="1720850"/>
          <p14:tracePt t="62521" x="2178050" y="1695450"/>
          <p14:tracePt t="62535" x="2190750" y="1676400"/>
          <p14:tracePt t="62538" x="2190750" y="1670050"/>
          <p14:tracePt t="62553" x="2190750" y="1657350"/>
          <p14:tracePt t="62569" x="2190750" y="1651000"/>
          <p14:tracePt t="62586" x="2190750" y="1625600"/>
          <p14:tracePt t="62602" x="2184400" y="1581150"/>
          <p14:tracePt t="62619" x="2184400" y="1568450"/>
          <p14:tracePt t="62635" x="2184400" y="1562100"/>
          <p14:tracePt t="62654" x="2184400" y="1549400"/>
          <p14:tracePt t="62672" x="2184400" y="1536700"/>
          <p14:tracePt t="62686" x="2190750" y="1517650"/>
          <p14:tracePt t="62702" x="2190750" y="1504950"/>
          <p14:tracePt t="62720" x="2178050" y="1485900"/>
          <p14:tracePt t="62735" x="2159000" y="1460500"/>
          <p14:tracePt t="62753" x="2152650" y="1454150"/>
          <p14:tracePt t="62787" x="2159000" y="1441450"/>
          <p14:tracePt t="62803" x="2184400" y="1416050"/>
          <p14:tracePt t="62820" x="2216150" y="1390650"/>
          <p14:tracePt t="62821" x="2222500" y="1384300"/>
          <p14:tracePt t="62835" x="2228850" y="1377950"/>
          <p14:tracePt t="62935" x="2228850" y="1371600"/>
          <p14:tracePt t="62942" x="2228850" y="1365250"/>
          <p14:tracePt t="62952" x="2235200" y="1358900"/>
          <p14:tracePt t="62971" x="2235200" y="1333500"/>
          <p14:tracePt t="62985" x="2228850" y="1333500"/>
          <p14:tracePt t="63004" x="2209800" y="1314450"/>
          <p14:tracePt t="63019" x="2190750" y="1301750"/>
          <p14:tracePt t="63037" x="2178050" y="1289050"/>
          <p14:tracePt t="63118" x="2171700" y="1289050"/>
          <p14:tracePt t="63126" x="2165350" y="1289050"/>
          <p14:tracePt t="63136" x="2152650" y="1295400"/>
          <p14:tracePt t="63153" x="2120900" y="1308100"/>
          <p14:tracePt t="63169" x="2108200" y="1314450"/>
          <p14:tracePt t="63187" x="2101850" y="1314450"/>
          <p14:tracePt t="63241" x="2101850" y="1320800"/>
          <p14:tracePt t="63255" x="2108200" y="1327150"/>
          <p14:tracePt t="63269" x="2114550" y="1333500"/>
          <p14:tracePt t="63286" x="2120900" y="1339850"/>
          <p14:tracePt t="63304" x="2120900" y="1346200"/>
          <p14:tracePt t="63514" x="2127250" y="1346200"/>
          <p14:tracePt t="63522" x="2133600" y="1346200"/>
          <p14:tracePt t="63536" x="2152650" y="1339850"/>
          <p14:tracePt t="63555" x="2178050" y="1333500"/>
          <p14:tracePt t="63570" x="2190750" y="1327150"/>
          <p14:tracePt t="63586" x="2254250" y="1308100"/>
          <p14:tracePt t="63603" x="2305050" y="1289050"/>
          <p14:tracePt t="63620" x="2336800" y="1289050"/>
          <p14:tracePt t="63636" x="2362200" y="1289050"/>
          <p14:tracePt t="63653" x="2387600" y="1289050"/>
          <p14:tracePt t="63670" x="2406650" y="1289050"/>
          <p14:tracePt t="63687" x="2419350" y="1289050"/>
          <p14:tracePt t="63703" x="2425700" y="1295400"/>
          <p14:tracePt t="63720" x="2425700" y="1301750"/>
          <p14:tracePt t="63753" x="2425700" y="1308100"/>
          <p14:tracePt t="63837" x="2432050" y="1308100"/>
          <p14:tracePt t="63844" x="2451100" y="1314450"/>
          <p14:tracePt t="63853" x="2476500" y="1314450"/>
          <p14:tracePt t="63870" x="2533650" y="1320800"/>
          <p14:tracePt t="63887" x="2590800" y="1327150"/>
          <p14:tracePt t="63903" x="2616200" y="1327150"/>
          <p14:tracePt t="63921" x="2635250" y="1327150"/>
          <p14:tracePt t="63936" x="2647950" y="1327150"/>
          <p14:tracePt t="63957" x="2667000" y="1327150"/>
          <p14:tracePt t="63970" x="2686050" y="1327150"/>
          <p14:tracePt t="63986" x="2711450" y="1320800"/>
          <p14:tracePt t="63987" x="2724150" y="1320800"/>
          <p14:tracePt t="64003" x="2743200" y="1320800"/>
          <p14:tracePt t="64020" x="2813050" y="1320800"/>
          <p14:tracePt t="64036" x="2851150" y="1320800"/>
          <p14:tracePt t="64053" x="2857500" y="1320800"/>
          <p14:tracePt t="64123" x="2863850" y="1320800"/>
          <p14:tracePt t="64130" x="2870200" y="1320800"/>
          <p14:tracePt t="64139" x="2876550" y="1320800"/>
          <p14:tracePt t="64154" x="2889250" y="1320800"/>
          <p14:tracePt t="64170" x="2914650" y="1320800"/>
          <p14:tracePt t="64211" x="2927350" y="1320800"/>
          <p14:tracePt t="64220" x="2946400" y="1320800"/>
          <p14:tracePt t="64236" x="3060700" y="1339850"/>
          <p14:tracePt t="64253" x="3194050" y="1365250"/>
          <p14:tracePt t="64270" x="3314700" y="1384300"/>
          <p14:tracePt t="64287" x="3390900" y="1403350"/>
          <p14:tracePt t="64303" x="3409950" y="1403350"/>
          <p14:tracePt t="64321" x="3429000" y="1409700"/>
          <p14:tracePt t="64338" x="3441700" y="1416050"/>
          <p14:tracePt t="64371" x="3460750" y="1416050"/>
          <p14:tracePt t="64387" x="3479800" y="1416050"/>
          <p14:tracePt t="64404" x="3505200" y="1416050"/>
          <p14:tracePt t="64405" x="3543300" y="1422400"/>
          <p14:tracePt t="64420" x="3638550" y="1422400"/>
          <p14:tracePt t="64437" x="3759200" y="1422400"/>
          <p14:tracePt t="64454" x="3873500" y="1428750"/>
          <p14:tracePt t="64470" x="3924300" y="1428750"/>
          <p14:tracePt t="64487" x="3968750" y="1416050"/>
          <p14:tracePt t="64503" x="4013200" y="1409700"/>
          <p14:tracePt t="64521" x="4083050" y="1397000"/>
          <p14:tracePt t="64537" x="4159250" y="1397000"/>
          <p14:tracePt t="64554" x="4254500" y="1403350"/>
          <p14:tracePt t="64573" x="4356100" y="1409700"/>
          <p14:tracePt t="64590" x="4387850" y="1409700"/>
          <p14:tracePt t="64623" x="4387850" y="1403350"/>
          <p14:tracePt t="64637" x="4387850" y="1390650"/>
          <p14:tracePt t="64655" x="4387850" y="1365250"/>
          <p14:tracePt t="64671" x="4394200" y="1333500"/>
          <p14:tracePt t="64687" x="4425950" y="1282700"/>
          <p14:tracePt t="64703" x="4464050" y="1231900"/>
          <p14:tracePt t="64721" x="4495800" y="1193800"/>
          <p14:tracePt t="64737" x="4514850" y="1168400"/>
          <p14:tracePt t="64754" x="4527550" y="1155700"/>
          <p14:tracePt t="64772" x="4527550" y="1149350"/>
          <p14:tracePt t="64787" x="4527550" y="1143000"/>
          <p14:tracePt t="64804" x="4521200" y="1130300"/>
          <p14:tracePt t="64822" x="4489450" y="1085850"/>
          <p14:tracePt t="64837" x="4483100" y="1073150"/>
          <p14:tracePt t="64853" x="4451350" y="1035050"/>
          <p14:tracePt t="64872" x="4438650" y="1022350"/>
          <p14:tracePt t="64887" x="4419600" y="1016000"/>
          <p14:tracePt t="64903" x="4381500" y="1003300"/>
          <p14:tracePt t="64922" x="4311650" y="1003300"/>
          <p14:tracePt t="64937" x="4254500" y="1003300"/>
          <p14:tracePt t="64954" x="4171950" y="1003300"/>
          <p14:tracePt t="64971" x="4121150" y="1009650"/>
          <p14:tracePt t="64987" x="4057650" y="1028700"/>
          <p14:tracePt t="65003" x="4019550" y="1047750"/>
          <p14:tracePt t="65020" x="3981450" y="1066800"/>
          <p14:tracePt t="65037" x="3956050" y="1092200"/>
          <p14:tracePt t="65054" x="3943350" y="1117600"/>
          <p14:tracePt t="65072" x="3917950" y="1155700"/>
          <p14:tracePt t="65087" x="3911600" y="1168400"/>
          <p14:tracePt t="65104" x="3886200" y="1206500"/>
          <p14:tracePt t="65121" x="3873500" y="1231900"/>
          <p14:tracePt t="65138" x="3867150" y="1250950"/>
          <p14:tracePt t="65154" x="3860800" y="1263650"/>
          <p14:tracePt t="65251" x="3860800" y="1270000"/>
          <p14:tracePt t="65264" x="3860800" y="1276350"/>
          <p14:tracePt t="65282" x="3854450" y="1282700"/>
          <p14:tracePt t="65306" x="3854450" y="1289050"/>
          <p14:tracePt t="65626" x="3860800" y="1289050"/>
          <p14:tracePt t="65634" x="3867150" y="1289050"/>
          <p14:tracePt t="65656" x="3879850" y="1282700"/>
          <p14:tracePt t="65674" x="3924300" y="1276350"/>
          <p14:tracePt t="65688" x="3962400" y="1270000"/>
          <p14:tracePt t="65704" x="4006850" y="1263650"/>
          <p14:tracePt t="65721" x="4051300" y="1250950"/>
          <p14:tracePt t="65738" x="4108450" y="1244600"/>
          <p14:tracePt t="65755" x="4241800" y="1244600"/>
          <p14:tracePt t="65773" x="4362450" y="1244600"/>
          <p14:tracePt t="65790" x="4457700" y="1244600"/>
          <p14:tracePt t="65805" x="4521200" y="1244600"/>
          <p14:tracePt t="65821" x="4540250" y="1244600"/>
          <p14:tracePt t="66172" x="4546600" y="1244600"/>
          <p14:tracePt t="66188" x="4552950" y="1250950"/>
          <p14:tracePt t="66205" x="4591050" y="1257300"/>
          <p14:tracePt t="66222" x="4692650" y="1270000"/>
          <p14:tracePt t="66238" x="4794250" y="1270000"/>
          <p14:tracePt t="66255" x="4914900" y="1270000"/>
          <p14:tracePt t="66272" x="5022850" y="1270000"/>
          <p14:tracePt t="66289" x="5124450" y="1263650"/>
          <p14:tracePt t="66305" x="5226050" y="1250950"/>
          <p14:tracePt t="66309" x="5270500" y="1250950"/>
          <p14:tracePt t="66325" x="5397500" y="1244600"/>
          <p14:tracePt t="66339" x="5461000" y="1244600"/>
          <p14:tracePt t="66356" x="5575300" y="1244600"/>
          <p14:tracePt t="66358" x="5626100" y="1244600"/>
          <p14:tracePt t="66372" x="5664200" y="1244600"/>
          <p14:tracePt t="66388" x="5715000" y="1244600"/>
          <p14:tracePt t="66405" x="5734050" y="1238250"/>
          <p14:tracePt t="66423" x="5740400" y="1238250"/>
          <p14:tracePt t="66438" x="5746750" y="1238250"/>
          <p14:tracePt t="66455" x="5753100" y="1238250"/>
          <p14:tracePt t="66473" x="5759450" y="1244600"/>
          <p14:tracePt t="66474" x="5765800" y="1244600"/>
          <p14:tracePt t="66490" x="5772150" y="1250950"/>
          <p14:tracePt t="66523" x="5778500" y="1257300"/>
          <p14:tracePt t="66539" x="5784850" y="1263650"/>
          <p14:tracePt t="66556" x="5791200" y="1276350"/>
          <p14:tracePt t="66572" x="5797550" y="1282700"/>
          <p14:tracePt t="66589" x="5797550" y="1289050"/>
          <p14:tracePt t="66629" x="5803900" y="1289050"/>
          <p14:tracePt t="67135" x="5797550" y="1289050"/>
          <p14:tracePt t="67156" x="5791200" y="1289050"/>
          <p14:tracePt t="67173" x="5784850" y="1295400"/>
          <p14:tracePt t="67206" x="5778500" y="1295400"/>
          <p14:tracePt t="67706" x="5772150" y="1295400"/>
          <p14:tracePt t="67724" x="5759450" y="1295400"/>
          <p14:tracePt t="67739" x="5753100" y="1295400"/>
          <p14:tracePt t="67756" x="5746750" y="1295400"/>
          <p14:tracePt t="67874" x="5740400" y="1295400"/>
          <p14:tracePt t="68098" x="5734050" y="1295400"/>
          <p14:tracePt t="68123" x="5721350" y="1295400"/>
          <p14:tracePt t="68165" x="5715000" y="1295400"/>
          <p14:tracePt t="68325" x="5708650" y="1295400"/>
          <p14:tracePt t="68342" x="5702300" y="1295400"/>
          <p14:tracePt t="68364" x="5695950" y="1295400"/>
          <p14:tracePt t="68885" x="5689600" y="1295400"/>
          <p14:tracePt t="68893" x="5683250" y="1301750"/>
          <p14:tracePt t="68907" x="5670550" y="1301750"/>
          <p14:tracePt t="68924" x="5638800" y="1308100"/>
          <p14:tracePt t="68940" x="5626100" y="1308100"/>
          <p14:tracePt t="68958" x="5613400" y="1308100"/>
          <p14:tracePt t="68974" x="5594350" y="1308100"/>
          <p14:tracePt t="68991" x="5575300" y="1308100"/>
          <p14:tracePt t="69008" x="5556250" y="1308100"/>
          <p14:tracePt t="69025" x="5543550" y="1308100"/>
          <p14:tracePt t="69041" x="5524500" y="1308100"/>
          <p14:tracePt t="69058" x="5480050" y="1301750"/>
          <p14:tracePt t="69075" x="5321300" y="1295400"/>
          <p14:tracePt t="69093" x="5200650" y="1289050"/>
          <p14:tracePt t="69107" x="5099050" y="1276350"/>
          <p14:tracePt t="69124" x="4857750" y="1225550"/>
          <p14:tracePt t="69141" x="4641850" y="1174750"/>
          <p14:tracePt t="69158" x="4457700" y="1143000"/>
          <p14:tracePt t="69174" x="4248150" y="1111250"/>
          <p14:tracePt t="69191" x="4006850" y="1092200"/>
          <p14:tracePt t="69208" x="3689350" y="1066800"/>
          <p14:tracePt t="69224" x="3346450" y="1041400"/>
          <p14:tracePt t="69241" x="3035300" y="1022350"/>
          <p14:tracePt t="69258" x="2762250" y="1016000"/>
          <p14:tracePt t="69274" x="2540000" y="1022350"/>
          <p14:tracePt t="69290" x="2387600" y="1041400"/>
          <p14:tracePt t="69307" x="2209800" y="1079500"/>
          <p14:tracePt t="69311" x="2114550" y="1104900"/>
          <p14:tracePt t="69324" x="2044700" y="1130300"/>
          <p14:tracePt t="69342" x="1860550" y="1181100"/>
          <p14:tracePt t="69358" x="1708150" y="1219200"/>
          <p14:tracePt t="69374" x="1574800" y="1250950"/>
          <p14:tracePt t="69391" x="1530350" y="1276350"/>
          <p14:tracePt t="69407" x="1511300" y="1295400"/>
          <p14:tracePt t="69424" x="1473200" y="1327150"/>
          <p14:tracePt t="69443" x="1365250" y="1397000"/>
          <p14:tracePt t="69459" x="1219200" y="1479550"/>
          <p14:tracePt t="69474" x="1073150" y="1568450"/>
          <p14:tracePt t="69491" x="984250" y="1631950"/>
          <p14:tracePt t="69508" x="971550" y="1657350"/>
          <p14:tracePt t="69541" x="977900" y="1663700"/>
          <p14:tracePt t="69560" x="1035050" y="1676400"/>
          <p14:tracePt t="69575" x="1060450" y="1682750"/>
          <p14:tracePt t="69592" x="1104900" y="1695450"/>
          <p14:tracePt t="69608" x="1136650" y="1714500"/>
          <p14:tracePt t="69625" x="1174750" y="1739900"/>
          <p14:tracePt t="69641" x="1187450" y="1746250"/>
          <p14:tracePt t="69659" x="1200150" y="1752600"/>
          <p14:tracePt t="69674" x="1225550" y="1752600"/>
          <p14:tracePt t="69691" x="1257300" y="1752600"/>
          <p14:tracePt t="69708" x="1282700" y="1752600"/>
          <p14:tracePt t="69725" x="1289050" y="1752600"/>
          <p14:tracePt t="69758" x="1295400" y="1752600"/>
          <p14:tracePt t="69775" x="1295400" y="1758950"/>
          <p14:tracePt t="69792" x="1301750" y="1758950"/>
          <p14:tracePt t="69835" x="1314450" y="1758950"/>
          <p14:tracePt t="69844" x="1320800" y="1758950"/>
          <p14:tracePt t="69859" x="1371600" y="1746250"/>
          <p14:tracePt t="69875" x="1416050" y="1739900"/>
          <p14:tracePt t="69892" x="1447800" y="1727200"/>
          <p14:tracePt t="69908" x="1460500" y="1727200"/>
          <p14:tracePt t="69925" x="1473200" y="1720850"/>
          <p14:tracePt t="69942" x="1492250" y="1720850"/>
          <p14:tracePt t="69959" x="1511300" y="1714500"/>
          <p14:tracePt t="69975" x="1536700" y="1701800"/>
          <p14:tracePt t="69992" x="1562100" y="1695450"/>
          <p14:tracePt t="70008" x="1574800" y="1695450"/>
          <p14:tracePt t="70025" x="1581150" y="1695450"/>
          <p14:tracePt t="70214" x="1574800" y="1695450"/>
          <p14:tracePt t="70259" x="1587500" y="1689100"/>
          <p14:tracePt t="70263" x="1593850" y="1682750"/>
          <p14:tracePt t="70277" x="1619250" y="1670050"/>
          <p14:tracePt t="70292" x="1689100" y="1657350"/>
          <p14:tracePt t="70308" x="1797050" y="1657350"/>
          <p14:tracePt t="70325" x="1841500" y="1657350"/>
          <p14:tracePt t="70344" x="1860550" y="1657350"/>
          <p14:tracePt t="70362" x="1879600" y="1657350"/>
          <p14:tracePt t="70364" x="1885950" y="1651000"/>
          <p14:tracePt t="70375" x="1892300" y="1651000"/>
          <p14:tracePt t="70394" x="1924050" y="1638300"/>
          <p14:tracePt t="70409" x="1936750" y="1631950"/>
          <p14:tracePt t="70426" x="1974850" y="1619250"/>
          <p14:tracePt t="70442" x="2063750" y="1606550"/>
          <p14:tracePt t="70459" x="2152650" y="1606550"/>
          <p14:tracePt t="70475" x="2209800" y="1606550"/>
          <p14:tracePt t="70492" x="2222500" y="1606550"/>
          <p14:tracePt t="70542" x="2235200" y="1606550"/>
          <p14:tracePt t="70559" x="2279650" y="1600200"/>
          <p14:tracePt t="70575" x="2317750" y="1593850"/>
          <p14:tracePt t="70592" x="2520950" y="1587500"/>
          <p14:tracePt t="70609" x="2698750" y="1600200"/>
          <p14:tracePt t="70626" x="2876550" y="1619250"/>
          <p14:tracePt t="70642" x="2990850" y="1638300"/>
          <p14:tracePt t="70659" x="3073400" y="1651000"/>
          <p14:tracePt t="70677" x="3143250" y="1663700"/>
          <p14:tracePt t="70692" x="3181350" y="1670050"/>
          <p14:tracePt t="70710" x="3200400" y="1670050"/>
          <p14:tracePt t="70711" x="3213100" y="1670050"/>
          <p14:tracePt t="70725" x="3225800" y="1670050"/>
          <p14:tracePt t="70742" x="3257550" y="1670050"/>
          <p14:tracePt t="70759" x="3289300" y="1663700"/>
          <p14:tracePt t="70775" x="3321050" y="1657350"/>
          <p14:tracePt t="70776" x="3333750" y="1657350"/>
          <p14:tracePt t="70792" x="3346450" y="1651000"/>
          <p14:tracePt t="70809" x="3359150" y="1651000"/>
          <p14:tracePt t="70826" x="3371850" y="1644650"/>
          <p14:tracePt t="70843" x="3378200" y="1644650"/>
          <p14:tracePt t="70881" x="3384550" y="1644650"/>
          <p14:tracePt t="71005" x="3390900" y="1644650"/>
          <p14:tracePt t="71019" x="3397250" y="1644650"/>
          <p14:tracePt t="71030" x="3403600" y="1644650"/>
          <p14:tracePt t="71043" x="3409950" y="1644650"/>
          <p14:tracePt t="71059" x="3422650" y="1644650"/>
          <p14:tracePt t="71076" x="3454400" y="1644650"/>
          <p14:tracePt t="71093" x="3479800" y="1644650"/>
          <p14:tracePt t="71109" x="3511550" y="1644650"/>
          <p14:tracePt t="71126" x="3568700" y="1644650"/>
          <p14:tracePt t="71143" x="3613150" y="1644650"/>
          <p14:tracePt t="71160" x="3663950" y="1644650"/>
          <p14:tracePt t="71175" x="3727450" y="1644650"/>
          <p14:tracePt t="71192" x="3790950" y="1644650"/>
          <p14:tracePt t="71211" x="3860800" y="1644650"/>
          <p14:tracePt t="71229" x="3905250" y="1651000"/>
          <p14:tracePt t="71243" x="3917950" y="1651000"/>
          <p14:tracePt t="71259" x="3930650" y="1651000"/>
          <p14:tracePt t="71276" x="3949700" y="1657350"/>
          <p14:tracePt t="71292" x="3962400" y="1657350"/>
          <p14:tracePt t="71312" x="3975100" y="1657350"/>
          <p14:tracePt t="71326" x="3987800" y="1657350"/>
          <p14:tracePt t="71343" x="4000500" y="1657350"/>
          <p14:tracePt t="71359" x="4006850" y="1657350"/>
          <p14:tracePt t="71376" x="4019550" y="1657350"/>
          <p14:tracePt t="71393" x="4032250" y="1657350"/>
          <p14:tracePt t="71410" x="4051300" y="1657350"/>
          <p14:tracePt t="71427" x="4076700" y="1657350"/>
          <p14:tracePt t="71443" x="4089400" y="1657350"/>
          <p14:tracePt t="71459" x="4108450" y="1663700"/>
          <p14:tracePt t="71476" x="4121150" y="1670050"/>
          <p14:tracePt t="71494" x="4152900" y="1676400"/>
          <p14:tracePt t="71510" x="4171950" y="1676400"/>
          <p14:tracePt t="71526" x="4210050" y="1682750"/>
          <p14:tracePt t="71543" x="4222750" y="1682750"/>
          <p14:tracePt t="71576" x="4229100" y="1689100"/>
          <p14:tracePt t="71593" x="4248150" y="1701800"/>
          <p14:tracePt t="71610" x="4267200" y="1720850"/>
          <p14:tracePt t="71627" x="4286250" y="1733550"/>
          <p14:tracePt t="71643" x="4298950" y="1739900"/>
          <p14:tracePt t="71676" x="4298950" y="1733550"/>
          <p14:tracePt t="71693" x="4298950" y="1727200"/>
          <p14:tracePt t="71726" x="4298950" y="1720850"/>
          <p14:tracePt t="71760" x="4298950" y="1714500"/>
          <p14:tracePt t="71793" x="4292600" y="1701800"/>
          <p14:tracePt t="71810" x="4292600" y="1695450"/>
          <p14:tracePt t="71827" x="4286250" y="1689100"/>
          <p14:tracePt t="71845" x="4254500" y="1676400"/>
          <p14:tracePt t="71861" x="4210050" y="1670050"/>
          <p14:tracePt t="71877" x="4152900" y="1657350"/>
          <p14:tracePt t="71893" x="4121150" y="1657350"/>
          <p14:tracePt t="71910" x="4095750" y="1657350"/>
          <p14:tracePt t="71943" x="4108450" y="1657350"/>
          <p14:tracePt t="71963" x="4178300" y="1663700"/>
          <p14:tracePt t="71979" x="4229100" y="1663700"/>
          <p14:tracePt t="71993" x="4241800" y="1663700"/>
          <p14:tracePt t="72010" x="4267200" y="1663700"/>
          <p14:tracePt t="72011" x="4279900" y="1663700"/>
          <p14:tracePt t="72026" x="4298950" y="1663700"/>
          <p14:tracePt t="72043" x="4318000" y="1663700"/>
          <p14:tracePt t="72060" x="4337050" y="1663700"/>
          <p14:tracePt t="72077" x="4356100" y="1663700"/>
          <p14:tracePt t="72093" x="4375150" y="1670050"/>
          <p14:tracePt t="72110" x="4400550" y="1676400"/>
          <p14:tracePt t="72127" x="4425950" y="1682750"/>
          <p14:tracePt t="72143" x="4457700" y="1689100"/>
          <p14:tracePt t="72160" x="4476750" y="1695450"/>
          <p14:tracePt t="72178" x="4495800" y="1695450"/>
          <p14:tracePt t="72210" x="4514850" y="1701800"/>
          <p14:tracePt t="72228" x="4521200" y="1701800"/>
          <p14:tracePt t="72243" x="4533900" y="1701800"/>
          <p14:tracePt t="72260" x="4546600" y="1701800"/>
          <p14:tracePt t="72293" x="4552950" y="1701800"/>
          <p14:tracePt t="72475" x="4559300" y="1695450"/>
          <p14:tracePt t="72481" x="4565650" y="1695450"/>
          <p14:tracePt t="72493" x="4572000" y="1689100"/>
          <p14:tracePt t="72510" x="4584700" y="1676400"/>
          <p14:tracePt t="72527" x="4603750" y="1657350"/>
          <p14:tracePt t="72544" x="4610100" y="1644650"/>
          <p14:tracePt t="72563" x="4629150" y="1631950"/>
          <p14:tracePt t="72594" x="4635500" y="1619250"/>
          <p14:tracePt t="72610" x="4641850" y="1612900"/>
          <p14:tracePt t="72644" x="4641850" y="1606550"/>
          <p14:tracePt t="72660" x="4641850" y="1600200"/>
          <p14:tracePt t="72677" x="4648200" y="1593850"/>
          <p14:tracePt t="72694" x="4648200" y="1587500"/>
          <p14:tracePt t="73038" x="4641850" y="1587500"/>
          <p14:tracePt t="73135" x="4641850" y="1581150"/>
          <p14:tracePt t="73152" x="4635500" y="1581150"/>
          <p14:tracePt t="73254" x="4635500" y="1574800"/>
          <p14:tracePt t="73263" x="4629150" y="1574800"/>
          <p14:tracePt t="73270" x="4629150" y="1568450"/>
          <p14:tracePt t="73296" x="4622800" y="1562100"/>
          <p14:tracePt t="73314" x="4616450" y="1562100"/>
          <p14:tracePt t="73345" x="4616450" y="1555750"/>
          <p14:tracePt t="73361" x="4616450" y="1549400"/>
          <p14:tracePt t="74152" x="4610100" y="1549400"/>
          <p14:tracePt t="74158" x="4603750" y="1549400"/>
          <p14:tracePt t="74187" x="4597400" y="1549400"/>
          <p14:tracePt t="74249" x="4597400" y="1555750"/>
          <p14:tracePt t="74409" x="4591050" y="1555750"/>
          <p14:tracePt t="74433" x="4584700" y="1555750"/>
          <p14:tracePt t="74479" x="4578350" y="1549400"/>
          <p14:tracePt t="74497" x="4578350" y="1543050"/>
          <p14:tracePt t="74529" x="4572000" y="1530350"/>
          <p14:tracePt t="74562" x="4565650" y="1524000"/>
          <p14:tracePt t="74579" x="4559300" y="1524000"/>
          <p14:tracePt t="74595" x="4495800" y="1517650"/>
          <p14:tracePt t="74615" x="4425950" y="1517650"/>
          <p14:tracePt t="74629" x="4337050" y="1517650"/>
          <p14:tracePt t="74645" x="4279900" y="1517650"/>
          <p14:tracePt t="74662" x="4235450" y="1524000"/>
          <p14:tracePt t="74681" x="4216400" y="1524000"/>
          <p14:tracePt t="74712" x="4197350" y="1524000"/>
          <p14:tracePt t="74730" x="4184650" y="1524000"/>
          <p14:tracePt t="74746" x="4064000" y="1549400"/>
          <p14:tracePt t="74762" x="3740150" y="1619250"/>
          <p14:tracePt t="74779" x="3524250" y="1651000"/>
          <p14:tracePt t="74795" x="3251200" y="1663700"/>
          <p14:tracePt t="74812" x="2965450" y="1657350"/>
          <p14:tracePt t="74829" x="2768600" y="1631950"/>
          <p14:tracePt t="74846" x="2654300" y="1606550"/>
          <p14:tracePt t="74862" x="2647950" y="1600200"/>
          <p14:tracePt t="74914" x="2660650" y="1606550"/>
          <p14:tracePt t="74930" x="2705100" y="1619250"/>
          <p14:tracePt t="74946" x="2832100" y="1663700"/>
          <p14:tracePt t="74963" x="3003550" y="1701800"/>
          <p14:tracePt t="74979" x="3244850" y="1739900"/>
          <p14:tracePt t="74996" x="3479800" y="1765300"/>
          <p14:tracePt t="75015" x="3638550" y="1771650"/>
          <p14:tracePt t="75029" x="3689350" y="1771650"/>
          <p14:tracePt t="75031" x="3702050" y="1771650"/>
          <p14:tracePt t="75046" x="3708400" y="1771650"/>
          <p14:tracePt t="75063" x="3714750" y="1771650"/>
          <p14:tracePt t="75096" x="3721100" y="1771650"/>
          <p14:tracePt t="75112" x="3727450" y="1765300"/>
          <p14:tracePt t="75129" x="3740150" y="1765300"/>
          <p14:tracePt t="75146" x="3752850" y="1758950"/>
          <p14:tracePt t="75164" x="3765550" y="1758950"/>
          <p14:tracePt t="75179" x="3765550" y="1752600"/>
          <p14:tracePt t="75196" x="3771900" y="1752600"/>
          <p14:tracePt t="75212" x="3778250" y="1752600"/>
          <p14:tracePt t="75229" x="3784600" y="1746250"/>
          <p14:tracePt t="75556" x="3784600" y="1739900"/>
          <p14:tracePt t="75563" x="3790950" y="1739900"/>
          <p14:tracePt t="75579" x="3797300" y="1733550"/>
          <p14:tracePt t="75596" x="3810000" y="1720850"/>
          <p14:tracePt t="75613" x="3816350" y="1720850"/>
          <p14:tracePt t="75674" x="3816350" y="1714500"/>
          <p14:tracePt t="75683" x="3822700" y="1714500"/>
          <p14:tracePt t="75696" x="3841750" y="1695450"/>
          <p14:tracePt t="75713" x="3905250" y="1682750"/>
          <p14:tracePt t="75730" x="3975100" y="1663700"/>
          <p14:tracePt t="75747" x="4057650" y="1657350"/>
          <p14:tracePt t="75763" x="4127500" y="1657350"/>
          <p14:tracePt t="75779" x="4152900" y="1657350"/>
          <p14:tracePt t="75858" x="4165600" y="1663700"/>
          <p14:tracePt t="75867" x="4178300" y="1663700"/>
          <p14:tracePt t="75880" x="4191000" y="1670050"/>
          <p14:tracePt t="75897" x="4241800" y="1682750"/>
          <p14:tracePt t="75913" x="4286250" y="1695450"/>
          <p14:tracePt t="75932" x="4349750" y="1708150"/>
          <p14:tracePt t="75946" x="4368800" y="1714500"/>
          <p14:tracePt t="75963" x="4375150" y="1714500"/>
          <p14:tracePt t="76467" x="4381500" y="1714500"/>
          <p14:tracePt t="76476" x="4387850" y="1714500"/>
          <p14:tracePt t="76483" x="4413250" y="1714500"/>
          <p14:tracePt t="76498" x="4464050" y="1714500"/>
          <p14:tracePt t="76513" x="4483100" y="1714500"/>
          <p14:tracePt t="76530" x="4559300" y="1720850"/>
          <p14:tracePt t="76547" x="4597400" y="1720850"/>
          <p14:tracePt t="76564" x="4610100" y="1720850"/>
          <p14:tracePt t="76580" x="4660900" y="1720850"/>
          <p14:tracePt t="76597" x="4667250" y="1720850"/>
          <p14:tracePt t="76614" x="4692650" y="1720850"/>
          <p14:tracePt t="76632" x="4711700" y="1720850"/>
          <p14:tracePt t="76647" x="4724400" y="1720850"/>
          <p14:tracePt t="76664" x="4730750" y="1720850"/>
          <p14:tracePt t="76797" x="4743450" y="1720850"/>
          <p14:tracePt t="76805" x="4756150" y="1714500"/>
          <p14:tracePt t="76814" x="4787900" y="1708150"/>
          <p14:tracePt t="76830" x="4851400" y="1689100"/>
          <p14:tracePt t="76847" x="4914900" y="1657350"/>
          <p14:tracePt t="76864" x="4959350" y="1625600"/>
          <p14:tracePt t="76881" x="4997450" y="1606550"/>
          <p14:tracePt t="76897" x="5029200" y="1593850"/>
          <p14:tracePt t="76914" x="5048250" y="1581150"/>
          <p14:tracePt t="76931" x="5054600" y="1574800"/>
          <p14:tracePt t="77145" x="5060950" y="1574800"/>
          <p14:tracePt t="77151" x="5073650" y="1574800"/>
          <p14:tracePt t="77164" x="5092700" y="1568450"/>
          <p14:tracePt t="77183" x="5289550" y="1593850"/>
          <p14:tracePt t="77198" x="5391150" y="1612900"/>
          <p14:tracePt t="77215" x="5613400" y="1651000"/>
          <p14:tracePt t="77231" x="6089650" y="1739900"/>
          <p14:tracePt t="77248" x="6508750" y="1778000"/>
          <p14:tracePt t="77264" x="6788150" y="1816100"/>
          <p14:tracePt t="77281" x="6870700" y="1828800"/>
          <p14:tracePt t="77297" x="6915150" y="1828800"/>
          <p14:tracePt t="77354" x="6908800" y="1828800"/>
          <p14:tracePt t="77368" x="6902450" y="1828800"/>
          <p14:tracePt t="77379" x="6896100" y="1828800"/>
          <p14:tracePt t="77386" x="6883400" y="1822450"/>
          <p14:tracePt t="77399" x="6864350" y="1809750"/>
          <p14:tracePt t="77416" x="6724650" y="1778000"/>
          <p14:tracePt t="77432" x="6540500" y="1752600"/>
          <p14:tracePt t="77448" x="6280150" y="1708150"/>
          <p14:tracePt t="77464" x="5988050" y="1657350"/>
          <p14:tracePt t="77482" x="5670550" y="1600200"/>
          <p14:tracePt t="77498" x="5543550" y="1581150"/>
          <p14:tracePt t="77515" x="5067300" y="1517650"/>
          <p14:tracePt t="77531" x="4775200" y="1498600"/>
          <p14:tracePt t="77548" x="4464050" y="1492250"/>
          <p14:tracePt t="77564" x="4146550" y="1492250"/>
          <p14:tracePt t="77581" x="3835400" y="1492250"/>
          <p14:tracePt t="77598" x="3625850" y="1498600"/>
          <p14:tracePt t="77615" x="3378200" y="1504950"/>
          <p14:tracePt t="77631" x="3213100" y="1511300"/>
          <p14:tracePt t="77649" x="3022600" y="1517650"/>
          <p14:tracePt t="77667" x="2711450" y="1524000"/>
          <p14:tracePt t="77682" x="2495550" y="1524000"/>
          <p14:tracePt t="77698" x="2317750" y="1524000"/>
          <p14:tracePt t="77716" x="2184400" y="1530350"/>
          <p14:tracePt t="77732" x="2108200" y="1530350"/>
          <p14:tracePt t="77748" x="2032000" y="1543050"/>
          <p14:tracePt t="77766" x="1943100" y="1562100"/>
          <p14:tracePt t="77781" x="1822450" y="1587500"/>
          <p14:tracePt t="77798" x="1695450" y="1606550"/>
          <p14:tracePt t="77815" x="1587500" y="1631950"/>
          <p14:tracePt t="77832" x="1530350" y="1651000"/>
          <p14:tracePt t="77848" x="1524000" y="1651000"/>
          <p14:tracePt t="77865" x="1524000" y="1663700"/>
          <p14:tracePt t="77882" x="1524000" y="1682750"/>
          <p14:tracePt t="77899" x="1524000" y="1727200"/>
          <p14:tracePt t="77900" x="1524000" y="1746250"/>
          <p14:tracePt t="77917" x="1517650" y="1816100"/>
          <p14:tracePt t="77932" x="1511300" y="1847850"/>
          <p14:tracePt t="77948" x="1504950" y="1924050"/>
          <p14:tracePt t="77965" x="1504950" y="1949450"/>
          <p14:tracePt t="77983" x="1504950" y="1955800"/>
          <p14:tracePt t="78002" x="1511300" y="1955800"/>
          <p14:tracePt t="78016" x="1517650" y="1955800"/>
          <p14:tracePt t="78031" x="1543050" y="1962150"/>
          <p14:tracePt t="78048" x="1562100" y="1968500"/>
          <p14:tracePt t="78065" x="1568450" y="1974850"/>
          <p14:tracePt t="78081" x="1574800" y="1981200"/>
          <p14:tracePt t="78098" x="1581150" y="1987550"/>
          <p14:tracePt t="78294" x="1581150" y="1993900"/>
          <p14:tracePt t="78300" x="1587500" y="1993900"/>
          <p14:tracePt t="78315" x="1593850" y="1993900"/>
          <p14:tracePt t="78332" x="1638300" y="1993900"/>
          <p14:tracePt t="78349" x="1663700" y="1993900"/>
          <p14:tracePt t="78365" x="1676400" y="1993900"/>
          <p14:tracePt t="78383" x="1695450" y="1993900"/>
          <p14:tracePt t="78399" x="1720850" y="1993900"/>
          <p14:tracePt t="78415" x="1746250" y="1993900"/>
          <p14:tracePt t="78432" x="1784350" y="1993900"/>
          <p14:tracePt t="78451" x="1822450" y="1993900"/>
          <p14:tracePt t="78468" x="1860550" y="1987550"/>
          <p14:tracePt t="78485" x="1892300" y="1987550"/>
          <p14:tracePt t="78499" x="1905000" y="1987550"/>
          <p14:tracePt t="78516" x="1924050" y="1987550"/>
          <p14:tracePt t="78517" x="1930400" y="1981200"/>
          <p14:tracePt t="78532" x="1943100" y="1981200"/>
          <p14:tracePt t="78549" x="1962150" y="1981200"/>
          <p14:tracePt t="78565" x="1974850" y="1974850"/>
          <p14:tracePt t="78582" x="1987550" y="1974850"/>
          <p14:tracePt t="78599" x="2000250" y="1974850"/>
          <p14:tracePt t="78632" x="2006600" y="1974850"/>
          <p14:tracePt t="78666" x="2012950" y="1974850"/>
          <p14:tracePt t="78683" x="2044700" y="1974850"/>
          <p14:tracePt t="78699" x="2089150" y="1987550"/>
          <p14:tracePt t="78717" x="2127250" y="1993900"/>
          <p14:tracePt t="78733" x="2165350" y="2000250"/>
          <p14:tracePt t="78751" x="2247900" y="2000250"/>
          <p14:tracePt t="78765" x="2273300" y="2000250"/>
          <p14:tracePt t="78782" x="2368550" y="2000250"/>
          <p14:tracePt t="78799" x="2444750" y="1993900"/>
          <p14:tracePt t="78816" x="2533650" y="1993900"/>
          <p14:tracePt t="78834" x="2590800" y="1993900"/>
          <p14:tracePt t="78849" x="2628900" y="1993900"/>
          <p14:tracePt t="78905" x="2635250" y="1993900"/>
          <p14:tracePt t="78945" x="2641600" y="1993900"/>
          <p14:tracePt t="78952" x="2654300" y="1993900"/>
          <p14:tracePt t="78966" x="2660650" y="1993900"/>
          <p14:tracePt t="78982" x="2698750" y="2000250"/>
          <p14:tracePt t="78999" x="2762250" y="2012950"/>
          <p14:tracePt t="79016" x="2774950" y="2012950"/>
          <p14:tracePt t="79032" x="2819400" y="2012950"/>
          <p14:tracePt t="79051" x="2844800" y="2012950"/>
          <p14:tracePt t="79066" x="2870200" y="2000250"/>
          <p14:tracePt t="79083" x="2882900" y="2000250"/>
          <p14:tracePt t="79099" x="2895600" y="1993900"/>
          <p14:tracePt t="79167" x="2901950" y="1993900"/>
          <p14:tracePt t="79190" x="2908300" y="1987550"/>
          <p14:tracePt t="79215" x="2921000" y="1987550"/>
          <p14:tracePt t="79233" x="2933700" y="1981200"/>
          <p14:tracePt t="79249" x="2946400" y="1974850"/>
          <p14:tracePt t="79283" x="2952750" y="1974850"/>
          <p14:tracePt t="79569" x="2959100" y="1974850"/>
          <p14:tracePt t="79598" x="2965450" y="1974850"/>
          <p14:tracePt t="79623" x="2971800" y="1974850"/>
          <p14:tracePt t="79649" x="2978150" y="1974850"/>
          <p14:tracePt t="79667" x="2984500" y="1974850"/>
          <p14:tracePt t="79700" x="2990850" y="1974850"/>
          <p14:tracePt t="79717" x="3003550" y="1974850"/>
          <p14:tracePt t="79733" x="3048000" y="1981200"/>
          <p14:tracePt t="79750" x="3060700" y="1981200"/>
          <p14:tracePt t="79768" x="3117850" y="1974850"/>
          <p14:tracePt t="79783" x="3155950" y="1962150"/>
          <p14:tracePt t="79800" x="3194050" y="1949450"/>
          <p14:tracePt t="79816" x="3225800" y="1936750"/>
          <p14:tracePt t="79833" x="3238500" y="1930400"/>
          <p14:tracePt t="79851" x="3251200" y="1930400"/>
          <p14:tracePt t="80041" x="3263900" y="1930400"/>
          <p14:tracePt t="80050" x="3270250" y="1943100"/>
          <p14:tracePt t="80067" x="3321050" y="1974850"/>
          <p14:tracePt t="80083" x="3371850" y="2000250"/>
          <p14:tracePt t="80099" x="3409950" y="2006600"/>
          <p14:tracePt t="80116" x="3441700" y="2012950"/>
          <p14:tracePt t="80133" x="3467100" y="2012950"/>
          <p14:tracePt t="80152" x="3517900" y="1987550"/>
          <p14:tracePt t="80168" x="3562350" y="1949450"/>
          <p14:tracePt t="80183" x="3600450" y="1911350"/>
          <p14:tracePt t="80200" x="3708400" y="1816100"/>
          <p14:tracePt t="80217" x="3765550" y="1752600"/>
          <p14:tracePt t="80234" x="3778250" y="1720850"/>
          <p14:tracePt t="80250" x="3784600" y="1701800"/>
          <p14:tracePt t="80266" x="3784600" y="1682750"/>
          <p14:tracePt t="80283" x="3778250" y="1676400"/>
          <p14:tracePt t="80301" x="3778250" y="1670050"/>
          <p14:tracePt t="80333" x="3771900" y="1670050"/>
          <p14:tracePt t="80367" x="3702050" y="1663700"/>
          <p14:tracePt t="80384" x="3594100" y="1663700"/>
          <p14:tracePt t="80401" x="3479800" y="1663700"/>
          <p14:tracePt t="80417" x="3352800" y="1663700"/>
          <p14:tracePt t="80433" x="3238500" y="1670050"/>
          <p14:tracePt t="80451" x="3168650" y="1676400"/>
          <p14:tracePt t="80470" x="3130550" y="1682750"/>
          <p14:tracePt t="80484" x="3117850" y="1695450"/>
          <p14:tracePt t="80500" x="3111500" y="1708150"/>
          <p14:tracePt t="80501" x="3111500" y="1714500"/>
          <p14:tracePt t="80518" x="3111500" y="1727200"/>
          <p14:tracePt t="80533" x="3111500" y="1733550"/>
          <p14:tracePt t="80550" x="3111500" y="1752600"/>
          <p14:tracePt t="80567" x="3124200" y="1771650"/>
          <p14:tracePt t="80584" x="3149600" y="1803400"/>
          <p14:tracePt t="80600" x="3175000" y="1816100"/>
          <p14:tracePt t="80618" x="3213100" y="1835150"/>
          <p14:tracePt t="80634" x="3321050" y="1847850"/>
          <p14:tracePt t="80651" x="3416300" y="1847850"/>
          <p14:tracePt t="80667" x="3505200" y="1841500"/>
          <p14:tracePt t="80684" x="3587750" y="1816100"/>
          <p14:tracePt t="80700" x="3663950" y="1790700"/>
          <p14:tracePt t="80720" x="3765550" y="1758950"/>
          <p14:tracePt t="80734" x="3784600" y="1752600"/>
          <p14:tracePt t="80752" x="3854450" y="1733550"/>
          <p14:tracePt t="80767" x="3867150" y="1733550"/>
          <p14:tracePt t="80783" x="3873500" y="1733550"/>
          <p14:tracePt t="80898" x="3892550" y="1739900"/>
          <p14:tracePt t="80909" x="3898900" y="1739900"/>
          <p14:tracePt t="80917" x="3924300" y="1758950"/>
          <p14:tracePt t="80934" x="4000500" y="1784350"/>
          <p14:tracePt t="80951" x="4095750" y="1816100"/>
          <p14:tracePt t="80968" x="4229100" y="1847850"/>
          <p14:tracePt t="80984" x="4356100" y="1873250"/>
          <p14:tracePt t="81003" x="4540250" y="1898650"/>
          <p14:tracePt t="81018" x="4584700" y="1898650"/>
          <p14:tracePt t="81034" x="4641850" y="1905000"/>
          <p14:tracePt t="81051" x="4648200" y="1905000"/>
          <p14:tracePt t="81106" x="4654550" y="1905000"/>
          <p14:tracePt t="81119" x="4660900" y="1905000"/>
          <p14:tracePt t="81134" x="4660900" y="1898650"/>
          <p14:tracePt t="81152" x="4673600" y="1892300"/>
          <p14:tracePt t="81167" x="4673600" y="1885950"/>
          <p14:tracePt t="81184" x="4686300" y="1866900"/>
          <p14:tracePt t="81201" x="4692650" y="1854200"/>
          <p14:tracePt t="81218" x="4692650" y="1847850"/>
          <p14:tracePt t="81234" x="4692650" y="1841500"/>
          <p14:tracePt t="81268" x="4699000" y="1841500"/>
          <p14:tracePt t="81317" x="4686300" y="1835150"/>
          <p14:tracePt t="81334" x="4654550" y="1828800"/>
          <p14:tracePt t="81351" x="4635500" y="1822450"/>
          <p14:tracePt t="81368" x="4591050" y="1816100"/>
          <p14:tracePt t="81385" x="4546600" y="1809750"/>
          <p14:tracePt t="81401" x="4521200" y="1809750"/>
          <p14:tracePt t="81419" x="4476750" y="1809750"/>
          <p14:tracePt t="81435" x="4438650" y="1809750"/>
          <p14:tracePt t="81451" x="4362450" y="1822450"/>
          <p14:tracePt t="81468" x="4305300" y="1828800"/>
          <p14:tracePt t="81485" x="4248150" y="1841500"/>
          <p14:tracePt t="81502" x="4171950" y="1866900"/>
          <p14:tracePt t="81518" x="4095750" y="1892300"/>
          <p14:tracePt t="81534" x="4051300" y="1911350"/>
          <p14:tracePt t="81551" x="3956050" y="1943100"/>
          <p14:tracePt t="81568" x="3822700" y="1974850"/>
          <p14:tracePt t="81585" x="3676650" y="2000250"/>
          <p14:tracePt t="81601" x="3498850" y="2012950"/>
          <p14:tracePt t="81618" x="3346450" y="2019300"/>
          <p14:tracePt t="81634" x="3143250" y="2025650"/>
          <p14:tracePt t="81651" x="2908300" y="2025650"/>
          <p14:tracePt t="81669" x="2717800" y="2012950"/>
          <p14:tracePt t="81686" x="2387600" y="1993900"/>
          <p14:tracePt t="81704" x="2108200" y="1981200"/>
          <p14:tracePt t="81719" x="2044700" y="1974850"/>
          <p14:tracePt t="81736" x="1695450" y="1962150"/>
          <p14:tracePt t="81752" x="1543050" y="1962150"/>
          <p14:tracePt t="81768" x="1403350" y="1962150"/>
          <p14:tracePt t="81785" x="1257300" y="1962150"/>
          <p14:tracePt t="81802" x="1168400" y="1968500"/>
          <p14:tracePt t="81819" x="1079500" y="1974850"/>
          <p14:tracePt t="81835" x="1028700" y="1974850"/>
          <p14:tracePt t="81852" x="1022350" y="1974850"/>
          <p14:tracePt t="81868" x="1009650" y="1981200"/>
          <p14:tracePt t="81885" x="971550" y="1993900"/>
          <p14:tracePt t="81901" x="908050" y="2006600"/>
          <p14:tracePt t="81919" x="838200" y="2012950"/>
          <p14:tracePt t="81921" x="800100" y="2019300"/>
          <p14:tracePt t="81936" x="762000" y="2019300"/>
          <p14:tracePt t="81952" x="742950" y="2019300"/>
          <p14:tracePt t="81968" x="736600" y="2019300"/>
          <p14:tracePt t="82002" x="730250" y="2019300"/>
          <p14:tracePt t="82018" x="679450" y="2012950"/>
          <p14:tracePt t="82036" x="622300" y="2012950"/>
          <p14:tracePt t="82052" x="571500" y="2012950"/>
          <p14:tracePt t="82069" x="558800" y="2012950"/>
          <p14:tracePt t="82085" x="558800" y="2019300"/>
          <p14:tracePt t="82101" x="558800" y="2025650"/>
          <p14:tracePt t="82118" x="571500" y="2038350"/>
          <p14:tracePt t="82135" x="584200" y="2070100"/>
          <p14:tracePt t="82152" x="596900" y="2101850"/>
          <p14:tracePt t="82169" x="622300" y="2152650"/>
          <p14:tracePt t="82170" x="635000" y="2171700"/>
          <p14:tracePt t="82187" x="666750" y="2209800"/>
          <p14:tracePt t="82202" x="673100" y="2216150"/>
          <p14:tracePt t="82219" x="711200" y="2235200"/>
          <p14:tracePt t="82235" x="781050" y="2254250"/>
          <p14:tracePt t="82252" x="889000" y="2266950"/>
          <p14:tracePt t="82268" x="1117600" y="2305050"/>
          <p14:tracePt t="82285" x="1231900" y="2317750"/>
          <p14:tracePt t="82301" x="1295400" y="2330450"/>
          <p14:tracePt t="82319" x="1333500" y="2336800"/>
          <p14:tracePt t="82335" x="1352550" y="2336800"/>
          <p14:tracePt t="82354" x="1358900" y="2336800"/>
          <p14:tracePt t="82368" x="1371600" y="2336800"/>
          <p14:tracePt t="82385" x="1390650" y="2330450"/>
          <p14:tracePt t="82402" x="1435100" y="2324100"/>
          <p14:tracePt t="82418" x="1479550" y="2317750"/>
          <p14:tracePt t="82435" x="1517650" y="2311400"/>
          <p14:tracePt t="82452" x="1562100" y="2305050"/>
          <p14:tracePt t="82468" x="1581150" y="2305050"/>
          <p14:tracePt t="82485" x="1600200" y="2305050"/>
          <p14:tracePt t="82502" x="1638300" y="2305050"/>
          <p14:tracePt t="82521" x="1682750" y="2305050"/>
          <p14:tracePt t="82536" x="1752600" y="2311400"/>
          <p14:tracePt t="82552" x="1809750" y="2317750"/>
          <p14:tracePt t="82569" x="1866900" y="2317750"/>
          <p14:tracePt t="82587" x="1911350" y="2317750"/>
          <p14:tracePt t="82603" x="1949450" y="2317750"/>
          <p14:tracePt t="82619" x="1987550" y="2317750"/>
          <p14:tracePt t="82635" x="2025650" y="2317750"/>
          <p14:tracePt t="82652" x="2076450" y="2311400"/>
          <p14:tracePt t="82670" x="2139950" y="2279650"/>
          <p14:tracePt t="82686" x="2165350" y="2241550"/>
          <p14:tracePt t="82704" x="2178050" y="2209800"/>
          <p14:tracePt t="82721" x="2178050" y="2203450"/>
          <p14:tracePt t="82757" x="2171700" y="2203450"/>
          <p14:tracePt t="82768" x="2171700" y="2197100"/>
          <p14:tracePt t="82786" x="2171700" y="2190750"/>
          <p14:tracePt t="82804" x="2159000" y="2171700"/>
          <p14:tracePt t="82820" x="2146300" y="2159000"/>
          <p14:tracePt t="82836" x="2108200" y="2127250"/>
          <p14:tracePt t="82852" x="2025650" y="2070100"/>
          <p14:tracePt t="82869" x="1974850" y="2038350"/>
          <p14:tracePt t="82886" x="1949450" y="2012950"/>
          <p14:tracePt t="82904" x="1917700" y="1987550"/>
          <p14:tracePt t="82919" x="1873250" y="1955800"/>
          <p14:tracePt t="82936" x="1822450" y="1930400"/>
          <p14:tracePt t="82952" x="1739900" y="1905000"/>
          <p14:tracePt t="82969" x="1612900" y="1873250"/>
          <p14:tracePt t="82988" x="1447800" y="1835150"/>
          <p14:tracePt t="83004" x="1397000" y="1828800"/>
          <p14:tracePt t="83020" x="1314450" y="1809750"/>
          <p14:tracePt t="83036" x="1276350" y="1803400"/>
          <p14:tracePt t="83052" x="1244600" y="1797050"/>
          <p14:tracePt t="83069" x="1219200" y="1784350"/>
          <p14:tracePt t="83086" x="1206500" y="1784350"/>
          <p14:tracePt t="83102" x="1155700" y="1778000"/>
          <p14:tracePt t="83119" x="1079500" y="1765300"/>
          <p14:tracePt t="83136" x="996950" y="1752600"/>
          <p14:tracePt t="83153" x="933450" y="1752600"/>
          <p14:tracePt t="83169" x="889000" y="1746250"/>
          <p14:tracePt t="83186" x="863600" y="1752600"/>
          <p14:tracePt t="83203" x="850900" y="1765300"/>
          <p14:tracePt t="83219" x="831850" y="1803400"/>
          <p14:tracePt t="83236" x="806450" y="1835150"/>
          <p14:tracePt t="83253" x="781050" y="1873250"/>
          <p14:tracePt t="83254" x="774700" y="1892300"/>
          <p14:tracePt t="83270" x="774700" y="1905000"/>
          <p14:tracePt t="83288" x="768350" y="1955800"/>
          <p14:tracePt t="83302" x="774700" y="1981200"/>
          <p14:tracePt t="83320" x="787400" y="2000250"/>
          <p14:tracePt t="83336" x="812800" y="2012950"/>
          <p14:tracePt t="83352" x="857250" y="2032000"/>
          <p14:tracePt t="83370" x="920750" y="2057400"/>
          <p14:tracePt t="83386" x="990600" y="2076450"/>
          <p14:tracePt t="83403" x="1041400" y="2089150"/>
          <p14:tracePt t="83419" x="1060450" y="2095500"/>
          <p14:tracePt t="83436" x="1092200" y="2101850"/>
          <p14:tracePt t="83453" x="1111250" y="2101850"/>
          <p14:tracePt t="83469" x="1143000" y="2108200"/>
          <p14:tracePt t="83487" x="1206500" y="2108200"/>
          <p14:tracePt t="83503" x="1308100" y="2108200"/>
          <p14:tracePt t="83520" x="1416050" y="2108200"/>
          <p14:tracePt t="83536" x="1600200" y="2082800"/>
          <p14:tracePt t="83553" x="1803400" y="2076450"/>
          <p14:tracePt t="83569" x="2025650" y="2076450"/>
          <p14:tracePt t="83586" x="2222500" y="2076450"/>
          <p14:tracePt t="83603" x="2438400" y="2082800"/>
          <p14:tracePt t="83620" x="2654300" y="2089150"/>
          <p14:tracePt t="83636" x="2844800" y="2108200"/>
          <p14:tracePt t="83653" x="3092450" y="2120900"/>
          <p14:tracePt t="83670" x="3289300" y="2139950"/>
          <p14:tracePt t="83687" x="3467100" y="2152650"/>
          <p14:tracePt t="83704" x="3619500" y="2159000"/>
          <p14:tracePt t="83720" x="3714750" y="2165350"/>
          <p14:tracePt t="83736" x="3752850" y="2165350"/>
          <p14:tracePt t="83754" x="3771900" y="2159000"/>
          <p14:tracePt t="83770" x="3784600" y="2152650"/>
          <p14:tracePt t="83788" x="3803650" y="2146300"/>
          <p14:tracePt t="83803" x="3829050" y="2146300"/>
          <p14:tracePt t="83820" x="3860800" y="2139950"/>
          <p14:tracePt t="83836" x="3892550" y="2133600"/>
          <p14:tracePt t="83853" x="3917950" y="2133600"/>
          <p14:tracePt t="83870" x="3943350" y="2127250"/>
          <p14:tracePt t="83887" x="3968750" y="2127250"/>
          <p14:tracePt t="83903" x="4000500" y="2127250"/>
          <p14:tracePt t="83920" x="4032250" y="2120900"/>
          <p14:tracePt t="83937" x="4057650" y="2120900"/>
          <p14:tracePt t="83953" x="4070350" y="2114550"/>
          <p14:tracePt t="83970" x="4083050" y="2114550"/>
          <p14:tracePt t="83988" x="4102100" y="2114550"/>
          <p14:tracePt t="84004" x="4108450" y="2114550"/>
          <p14:tracePt t="84020" x="4121150" y="2108200"/>
          <p14:tracePt t="84037" x="4133850" y="2108200"/>
          <p14:tracePt t="84053" x="4146550" y="2101850"/>
          <p14:tracePt t="84070" x="4159250" y="2095500"/>
          <p14:tracePt t="84087" x="4165600" y="2095500"/>
          <p14:tracePt t="84103" x="4178300" y="2089150"/>
          <p14:tracePt t="84120" x="4191000" y="2082800"/>
          <p14:tracePt t="84137" x="4203700" y="2076450"/>
          <p14:tracePt t="84153" x="4222750" y="2070100"/>
          <p14:tracePt t="84170" x="4235450" y="2063750"/>
          <p14:tracePt t="84187" x="4279900" y="2044700"/>
          <p14:tracePt t="84203" x="4330700" y="2025650"/>
          <p14:tracePt t="84221" x="4381500" y="2000250"/>
          <p14:tracePt t="84238" x="4413250" y="1981200"/>
          <p14:tracePt t="84254" x="4445000" y="1962150"/>
          <p14:tracePt t="84270" x="4470400" y="1943100"/>
          <p14:tracePt t="84287" x="4489450" y="1924050"/>
          <p14:tracePt t="84303" x="4495800" y="1917700"/>
          <p14:tracePt t="84320" x="4495800" y="1911350"/>
          <p14:tracePt t="84337" x="4495800" y="1898650"/>
          <p14:tracePt t="84354" x="4495800" y="1892300"/>
          <p14:tracePt t="84370" x="4489450" y="1885950"/>
          <p14:tracePt t="84388" x="4476750" y="1873250"/>
          <p14:tracePt t="84403" x="4457700" y="1860550"/>
          <p14:tracePt t="84421" x="4445000" y="1854200"/>
          <p14:tracePt t="84437" x="4432300" y="1847850"/>
          <p14:tracePt t="84454" x="4413250" y="1828800"/>
          <p14:tracePt t="84470" x="4381500" y="1803400"/>
          <p14:tracePt t="84488" x="4349750" y="1771650"/>
          <p14:tracePt t="84504" x="4318000" y="1739900"/>
          <p14:tracePt t="84520" x="4305300" y="1720850"/>
          <p14:tracePt t="84537" x="4273550" y="1676400"/>
          <p14:tracePt t="84554" x="4254500" y="1644650"/>
          <p14:tracePt t="84570" x="4235450" y="1625600"/>
          <p14:tracePt t="84587" x="4216400" y="1600200"/>
          <p14:tracePt t="84604" x="4210050" y="1587500"/>
          <p14:tracePt t="84621" x="4197350" y="1581150"/>
          <p14:tracePt t="84637" x="4159250" y="1549400"/>
          <p14:tracePt t="84653" x="4083050" y="1524000"/>
          <p14:tracePt t="84672" x="3949700" y="1498600"/>
          <p14:tracePt t="84688" x="3898900" y="1492250"/>
          <p14:tracePt t="84703" x="3727450" y="1485900"/>
          <p14:tracePt t="84722" x="3670300" y="1485900"/>
          <p14:tracePt t="84737" x="3632200" y="1485900"/>
          <p14:tracePt t="84754" x="3549650" y="1524000"/>
          <p14:tracePt t="84773" x="3498850" y="1574800"/>
          <p14:tracePt t="84787" x="3340100" y="1689100"/>
          <p14:tracePt t="84804" x="3175000" y="1784350"/>
          <p14:tracePt t="84821" x="2984500" y="1866900"/>
          <p14:tracePt t="84837" x="2882900" y="1905000"/>
          <p14:tracePt t="84854" x="2857500" y="1917700"/>
          <p14:tracePt t="94762" x="2851150" y="1924050"/>
          <p14:tracePt t="94769" x="2844800" y="1924050"/>
          <p14:tracePt t="94780" x="2838450" y="1924050"/>
          <p14:tracePt t="94796" x="2800350" y="1930400"/>
          <p14:tracePt t="94813" x="2774950" y="1936750"/>
          <p14:tracePt t="94829" x="2768600" y="1943100"/>
          <p14:tracePt t="94863" x="2768600" y="1949450"/>
          <p14:tracePt t="94880" x="2743200" y="1981200"/>
          <p14:tracePt t="94896" x="2717800" y="2000250"/>
          <p14:tracePt t="94912" x="2597150" y="2051050"/>
          <p14:tracePt t="94929" x="2438400" y="2089150"/>
          <p14:tracePt t="94946" x="2311400" y="2114550"/>
          <p14:tracePt t="94963" x="2222500" y="2133600"/>
          <p14:tracePt t="94979" x="2197100" y="2139950"/>
          <p14:tracePt t="94997" x="2184400" y="2139950"/>
          <p14:tracePt t="95012" x="2120900" y="2146300"/>
          <p14:tracePt t="95029" x="1962150" y="2146300"/>
          <p14:tracePt t="95046" x="1695450" y="2133600"/>
          <p14:tracePt t="95063" x="1441450" y="2120900"/>
          <p14:tracePt t="95079" x="1231900" y="2114550"/>
          <p14:tracePt t="95096" x="1123950" y="2108200"/>
          <p14:tracePt t="95113" x="1098550" y="2108200"/>
          <p14:tracePt t="95114" x="1092200" y="2108200"/>
          <p14:tracePt t="95131" x="1054100" y="2127250"/>
          <p14:tracePt t="95146" x="1016000" y="2152650"/>
          <p14:tracePt t="95163" x="806450" y="2311400"/>
          <p14:tracePt t="95179" x="635000" y="2470150"/>
          <p14:tracePt t="95196" x="520700" y="2603500"/>
          <p14:tracePt t="95213" x="469900" y="2705100"/>
          <p14:tracePt t="95229" x="476250" y="2768600"/>
          <p14:tracePt t="95246" x="539750" y="2819400"/>
          <p14:tracePt t="95263" x="615950" y="2863850"/>
          <p14:tracePt t="95282" x="704850" y="2921000"/>
          <p14:tracePt t="95295" x="723900" y="2940050"/>
          <p14:tracePt t="95312" x="768350" y="2978150"/>
          <p14:tracePt t="95329" x="800100" y="2997200"/>
          <p14:tracePt t="95348" x="889000" y="3003550"/>
          <p14:tracePt t="95364" x="946150" y="2997200"/>
          <p14:tracePt t="95380" x="1143000" y="2940050"/>
          <p14:tracePt t="95396" x="1244600" y="2908300"/>
          <p14:tracePt t="95413" x="1320800" y="2882900"/>
          <p14:tracePt t="95429" x="1358900" y="2863850"/>
          <p14:tracePt t="95446" x="1384300" y="2851150"/>
          <p14:tracePt t="95506" x="1384300" y="2844800"/>
          <p14:tracePt t="95513" x="1384300" y="2838450"/>
          <p14:tracePt t="95530" x="1390650" y="2825750"/>
          <p14:tracePt t="95546" x="1390650" y="2813050"/>
          <p14:tracePt t="95563" x="1403350" y="2794000"/>
          <p14:tracePt t="95579" x="1403350" y="2787650"/>
          <p14:tracePt t="95596" x="1403350" y="2781300"/>
          <p14:tracePt t="95613" x="1403350" y="2774950"/>
          <p14:tracePt t="95631" x="1409700" y="2768600"/>
          <p14:tracePt t="95649" x="1409700" y="2762250"/>
          <p14:tracePt t="95666" x="1409700" y="2755900"/>
          <p14:tracePt t="95682" x="1403350" y="2755900"/>
          <p14:tracePt t="95699" x="1390650" y="2755900"/>
          <p14:tracePt t="95713" x="1384300" y="2755900"/>
          <p14:tracePt t="95730" x="1365250" y="2755900"/>
          <p14:tracePt t="95731" x="1358900" y="2755900"/>
          <p14:tracePt t="95746" x="1339850" y="2762250"/>
          <p14:tracePt t="95763" x="1333500" y="2762250"/>
          <p14:tracePt t="95780" x="1327150" y="2768600"/>
          <p14:tracePt t="95798" x="1320800" y="2774950"/>
          <p14:tracePt t="95813" x="1314450" y="2774950"/>
          <p14:tracePt t="95830" x="1308100" y="2781300"/>
          <p14:tracePt t="95846" x="1295400" y="2781300"/>
          <p14:tracePt t="95863" x="1289050" y="2781300"/>
          <p14:tracePt t="96127" x="1289050" y="2774950"/>
          <p14:tracePt t="96135" x="1282700" y="2768600"/>
          <p14:tracePt t="96147" x="1282700" y="2762250"/>
          <p14:tracePt t="96163" x="1276350" y="2749550"/>
          <p14:tracePt t="96180" x="1276350" y="2736850"/>
          <p14:tracePt t="96199" x="1270000" y="2711450"/>
          <p14:tracePt t="96213" x="1263650" y="2698750"/>
          <p14:tracePt t="96230" x="1257300" y="2673350"/>
          <p14:tracePt t="96247" x="1225550" y="2628900"/>
          <p14:tracePt t="96263" x="1200150" y="2597150"/>
          <p14:tracePt t="96280" x="1181100" y="2584450"/>
          <p14:tracePt t="96297" x="1155700" y="2552700"/>
          <p14:tracePt t="96314" x="1136650" y="2527300"/>
          <p14:tracePt t="96330" x="1130300" y="2514600"/>
          <p14:tracePt t="96368" x="1130300" y="2520950"/>
          <p14:tracePt t="96380" x="1130300" y="2533650"/>
          <p14:tracePt t="96397" x="1130300" y="2546350"/>
          <p14:tracePt t="96414" x="1136650" y="2559050"/>
          <p14:tracePt t="96430" x="1143000" y="2578100"/>
          <p14:tracePt t="96447" x="1162050" y="2603500"/>
          <p14:tracePt t="96464" x="1187450" y="2647950"/>
          <p14:tracePt t="96481" x="1219200" y="2711450"/>
          <p14:tracePt t="96497" x="1250950" y="2774950"/>
          <p14:tracePt t="96516" x="1301750" y="2863850"/>
          <p14:tracePt t="96531" x="1314450" y="2882900"/>
          <p14:tracePt t="96548" x="1346200" y="2914650"/>
          <p14:tracePt t="96564" x="1371600" y="2940050"/>
          <p14:tracePt t="96580" x="1377950" y="2946400"/>
          <p14:tracePt t="96597" x="1390650" y="2946400"/>
          <p14:tracePt t="96614" x="1403350" y="2946400"/>
          <p14:tracePt t="96647" x="1409700" y="2952750"/>
          <p14:tracePt t="96682" x="1428750" y="2952750"/>
          <p14:tracePt t="96698" x="1435100" y="2946400"/>
          <p14:tracePt t="96714" x="1504950" y="2914650"/>
          <p14:tracePt t="96730" x="1555750" y="2889250"/>
          <p14:tracePt t="96747" x="1581150" y="2876550"/>
          <p14:tracePt t="96764" x="1670050" y="2863850"/>
          <p14:tracePt t="96780" x="1758950" y="2857500"/>
          <p14:tracePt t="96798" x="1841500" y="2851150"/>
          <p14:tracePt t="96814" x="1873250" y="2838450"/>
          <p14:tracePt t="96830" x="1892300" y="2832100"/>
          <p14:tracePt t="96847" x="1905000" y="2819400"/>
          <p14:tracePt t="96864" x="1917700" y="2813050"/>
          <p14:tracePt t="96881" x="1924050" y="2813050"/>
          <p14:tracePt t="96986" x="1924050" y="2819400"/>
          <p14:tracePt t="96998" x="1930400" y="2825750"/>
          <p14:tracePt t="97014" x="1930400" y="2832100"/>
          <p14:tracePt t="97033" x="1930400" y="2844800"/>
          <p14:tracePt t="97048" x="1924050" y="2857500"/>
          <p14:tracePt t="97067" x="1911350" y="2882900"/>
          <p14:tracePt t="97081" x="1898650" y="2895600"/>
          <p14:tracePt t="97098" x="1879600" y="2901950"/>
          <p14:tracePt t="97114" x="1841500" y="2908300"/>
          <p14:tracePt t="97131" x="1835150" y="2914650"/>
          <p14:tracePt t="101795" x="1828800" y="2914650"/>
          <p14:tracePt t="101805" x="1822450" y="2914650"/>
          <p14:tracePt t="101820" x="1816100" y="2914650"/>
          <p14:tracePt t="101835" x="1809750" y="2914650"/>
          <p14:tracePt t="101853" x="1803400" y="2914650"/>
          <p14:tracePt t="101870" x="1771650" y="2914650"/>
          <p14:tracePt t="101885" x="1708150" y="2901950"/>
          <p14:tracePt t="101901" x="1657350" y="2889250"/>
          <p14:tracePt t="101920" x="1631950" y="2882900"/>
          <p14:tracePt t="101935" x="1625600" y="2882900"/>
          <p14:tracePt t="101987" x="1631950" y="2882900"/>
          <p14:tracePt t="102003" x="1663700" y="2921000"/>
          <p14:tracePt t="102020" x="1689100" y="2959100"/>
          <p14:tracePt t="102035" x="1695450" y="2971800"/>
          <p14:tracePt t="102052" x="1701800" y="2984500"/>
          <p14:tracePt t="102068" x="1727200" y="2984500"/>
          <p14:tracePt t="102085" x="1758950" y="2978150"/>
          <p14:tracePt t="102101" x="1841500" y="2965450"/>
          <p14:tracePt t="102118" x="1943100" y="2952750"/>
          <p14:tracePt t="102135" x="2114550" y="2933700"/>
          <p14:tracePt t="102152" x="2254250" y="2921000"/>
          <p14:tracePt t="102169" x="2400300" y="2914650"/>
          <p14:tracePt t="102185" x="2546350" y="2908300"/>
          <p14:tracePt t="102204" x="2730500" y="2901950"/>
          <p14:tracePt t="102220" x="2806700" y="2901950"/>
          <p14:tracePt t="102236" x="2895600" y="2895600"/>
          <p14:tracePt t="102252" x="2921000" y="2889250"/>
          <p14:tracePt t="102268" x="3009900" y="2882900"/>
          <p14:tracePt t="102286" x="3035300" y="2876550"/>
          <p14:tracePt t="102302" x="3136900" y="2863850"/>
          <p14:tracePt t="102318" x="3238500" y="2857500"/>
          <p14:tracePt t="102335" x="3333750" y="2857500"/>
          <p14:tracePt t="102352" x="3460750" y="2857500"/>
          <p14:tracePt t="102370" x="3536950" y="2857500"/>
          <p14:tracePt t="102388" x="3587750" y="2857500"/>
          <p14:tracePt t="102402" x="3600450" y="2851150"/>
          <p14:tracePt t="102420" x="3606800" y="2851150"/>
          <p14:tracePt t="102438" x="3613150" y="2844800"/>
          <p14:tracePt t="102455" x="3619500" y="2838450"/>
          <p14:tracePt t="102472" x="3625850" y="2832100"/>
          <p14:tracePt t="102486" x="3632200" y="2825750"/>
          <p14:tracePt t="102505" x="3644900" y="2819400"/>
          <p14:tracePt t="102519" x="3651250" y="2819400"/>
          <p14:tracePt t="102536" x="3651250" y="2813050"/>
          <p14:tracePt t="102552" x="3651250" y="2806700"/>
          <p14:tracePt t="102569" x="3651250" y="2800350"/>
          <p14:tracePt t="102630" x="3657600" y="2800350"/>
          <p14:tracePt t="102638" x="3663950" y="2794000"/>
          <p14:tracePt t="102652" x="3676650" y="2794000"/>
          <p14:tracePt t="102669" x="3689350" y="2794000"/>
          <p14:tracePt t="102686" x="3721100" y="2794000"/>
          <p14:tracePt t="102702" x="3752850" y="2794000"/>
          <p14:tracePt t="102721" x="3822700" y="2794000"/>
          <p14:tracePt t="102736" x="3898900" y="2794000"/>
          <p14:tracePt t="102755" x="3968750" y="2787650"/>
          <p14:tracePt t="102769" x="4064000" y="2787650"/>
          <p14:tracePt t="102786" x="4121150" y="2787650"/>
          <p14:tracePt t="102803" x="4159250" y="2787650"/>
          <p14:tracePt t="102822" x="4184650" y="2787650"/>
          <p14:tracePt t="102870" x="4184650" y="2781300"/>
          <p14:tracePt t="102886" x="4191000" y="2762250"/>
          <p14:tracePt t="102903" x="4178300" y="2705100"/>
          <p14:tracePt t="102919" x="4159250" y="2673350"/>
          <p14:tracePt t="102936" x="4133850" y="2641600"/>
          <p14:tracePt t="102953" x="4114800" y="2622550"/>
          <p14:tracePt t="102969" x="4095750" y="2609850"/>
          <p14:tracePt t="102986" x="4076700" y="2590800"/>
          <p14:tracePt t="103003" x="4057650" y="2571750"/>
          <p14:tracePt t="103019" x="4019550" y="2559050"/>
          <p14:tracePt t="103036" x="3949700" y="2540000"/>
          <p14:tracePt t="103052" x="3892550" y="2540000"/>
          <p14:tracePt t="103053" x="3860800" y="2540000"/>
          <p14:tracePt t="103070" x="3835400" y="2540000"/>
          <p14:tracePt t="103086" x="3790950" y="2546350"/>
          <p14:tracePt t="103102" x="3790950" y="2552700"/>
          <p14:tracePt t="103136" x="3790950" y="2559050"/>
          <p14:tracePt t="103153" x="3835400" y="2559050"/>
          <p14:tracePt t="103169" x="3949700" y="2571750"/>
          <p14:tracePt t="103188" x="4191000" y="2628900"/>
          <p14:tracePt t="103203" x="4267200" y="2641600"/>
          <p14:tracePt t="103219" x="4375150" y="2660650"/>
          <p14:tracePt t="103220" x="4413250" y="2660650"/>
          <p14:tracePt t="103236" x="4464050" y="2660650"/>
          <p14:tracePt t="103253" x="4502150" y="2667000"/>
          <p14:tracePt t="103269" x="4546600" y="2667000"/>
          <p14:tracePt t="103286" x="4578350" y="2667000"/>
          <p14:tracePt t="103303" x="4603750" y="2667000"/>
          <p14:tracePt t="103324" x="4622800" y="2667000"/>
          <p14:tracePt t="103336" x="4635500" y="2667000"/>
          <p14:tracePt t="103353" x="4660900" y="2667000"/>
          <p14:tracePt t="103370" x="4686300" y="2667000"/>
          <p14:tracePt t="103372" x="4692650" y="2667000"/>
          <p14:tracePt t="103386" x="4705350" y="2667000"/>
          <p14:tracePt t="103403" x="4730750" y="2667000"/>
          <p14:tracePt t="103420" x="4743450" y="2667000"/>
          <p14:tracePt t="103436" x="4762500" y="2667000"/>
          <p14:tracePt t="103437" x="4775200" y="2667000"/>
          <p14:tracePt t="103453" x="4781550" y="2667000"/>
          <p14:tracePt t="103470" x="4800600" y="2667000"/>
          <p14:tracePt t="103486" x="4813300" y="2667000"/>
          <p14:tracePt t="103503" x="4826000" y="2673350"/>
          <p14:tracePt t="103519" x="4851400" y="2698750"/>
          <p14:tracePt t="103536" x="4876800" y="2730500"/>
          <p14:tracePt t="103553" x="4908550" y="2768600"/>
          <p14:tracePt t="103570" x="4933950" y="2794000"/>
          <p14:tracePt t="103586" x="4940300" y="2800350"/>
          <p14:tracePt t="103603" x="4959350" y="2806700"/>
          <p14:tracePt t="103620" x="4997450" y="2813050"/>
          <p14:tracePt t="103622" x="5029200" y="2813050"/>
          <p14:tracePt t="103637" x="5067300" y="2819400"/>
          <p14:tracePt t="103638" x="5105400" y="2819400"/>
          <p14:tracePt t="103653" x="5149850" y="2819400"/>
          <p14:tracePt t="103671" x="5308600" y="2825750"/>
          <p14:tracePt t="103688" x="5384800" y="2825750"/>
          <p14:tracePt t="103703" x="5429250" y="2825750"/>
          <p14:tracePt t="103720" x="5505450" y="2819400"/>
          <p14:tracePt t="103736" x="5568950" y="2806700"/>
          <p14:tracePt t="103755" x="5594350" y="2806700"/>
          <p14:tracePt t="103770" x="5619750" y="2806700"/>
          <p14:tracePt t="103786" x="5632450" y="2806700"/>
          <p14:tracePt t="103820" x="5638800" y="2806700"/>
          <p14:tracePt t="103836" x="5645150" y="2806700"/>
          <p14:tracePt t="103853" x="5651500" y="2806700"/>
          <p14:tracePt t="103870" x="5657850" y="2813050"/>
          <p14:tracePt t="103886" x="5670550" y="2819400"/>
          <p14:tracePt t="103903" x="5676900" y="2819400"/>
          <p14:tracePt t="103920" x="5702300" y="2825750"/>
          <p14:tracePt t="103936" x="5715000" y="2832100"/>
          <p14:tracePt t="103953" x="5734050" y="2838450"/>
          <p14:tracePt t="103970" x="5759450" y="2844800"/>
          <p14:tracePt t="103986" x="5797550" y="2844800"/>
          <p14:tracePt t="104005" x="5835650" y="2851150"/>
          <p14:tracePt t="104021" x="5867400" y="2851150"/>
          <p14:tracePt t="104037" x="5924550" y="2851150"/>
          <p14:tracePt t="104053" x="5956300" y="2851150"/>
          <p14:tracePt t="104070" x="5988050" y="2851150"/>
          <p14:tracePt t="104087" x="6032500" y="2851150"/>
          <p14:tracePt t="104103" x="6051550" y="2844800"/>
          <p14:tracePt t="104121" x="6070600" y="2832100"/>
          <p14:tracePt t="104137" x="6089650" y="2819400"/>
          <p14:tracePt t="104154" x="6102350" y="2806700"/>
          <p14:tracePt t="104170" x="6108700" y="2794000"/>
          <p14:tracePt t="104187" x="6115050" y="2762250"/>
          <p14:tracePt t="104203" x="6115050" y="2743200"/>
          <p14:tracePt t="104220" x="6102350" y="2724150"/>
          <p14:tracePt t="104237" x="6089650" y="2705100"/>
          <p14:tracePt t="104254" x="6070600" y="2686050"/>
          <p14:tracePt t="104270" x="6038850" y="2673350"/>
          <p14:tracePt t="104287" x="5994400" y="2660650"/>
          <p14:tracePt t="104303" x="5892800" y="2654300"/>
          <p14:tracePt t="104320" x="5810250" y="2654300"/>
          <p14:tracePt t="104339" x="5689600" y="2654300"/>
          <p14:tracePt t="104354" x="5594350" y="2660650"/>
          <p14:tracePt t="104372" x="5429250" y="2660650"/>
          <p14:tracePt t="104388" x="5295900" y="2654300"/>
          <p14:tracePt t="104404" x="5264150" y="2654300"/>
          <p14:tracePt t="104420" x="5048250" y="2654300"/>
          <p14:tracePt t="104437" x="4876800" y="2660650"/>
          <p14:tracePt t="104454" x="4692650" y="2673350"/>
          <p14:tracePt t="104471" x="4495800" y="2679700"/>
          <p14:tracePt t="104487" x="4318000" y="2686050"/>
          <p14:tracePt t="104504" x="4089400" y="2673350"/>
          <p14:tracePt t="104523" x="3930650" y="2654300"/>
          <p14:tracePt t="104539" x="3752850" y="2635250"/>
          <p14:tracePt t="104554" x="3543300" y="2622550"/>
          <p14:tracePt t="104571" x="3340100" y="2616200"/>
          <p14:tracePt t="104589" x="3067050" y="2609850"/>
          <p14:tracePt t="104604" x="2863850" y="2597150"/>
          <p14:tracePt t="104622" x="2597150" y="2578100"/>
          <p14:tracePt t="104637" x="2533650" y="2578100"/>
          <p14:tracePt t="104654" x="2419350" y="2571750"/>
          <p14:tracePt t="104671" x="2298700" y="2584450"/>
          <p14:tracePt t="104687" x="2159000" y="2603500"/>
          <p14:tracePt t="104704" x="2025650" y="2628900"/>
          <p14:tracePt t="104720" x="1943100" y="2641600"/>
          <p14:tracePt t="104737" x="1898650" y="2654300"/>
          <p14:tracePt t="104754" x="1892300" y="2660650"/>
          <p14:tracePt t="104787" x="1885950" y="2679700"/>
          <p14:tracePt t="104788" x="1879600" y="2705100"/>
          <p14:tracePt t="104804" x="1854200" y="2800350"/>
          <p14:tracePt t="104821" x="1835150" y="2889250"/>
          <p14:tracePt t="104837" x="1809750" y="2990850"/>
          <p14:tracePt t="104854" x="1809750" y="3048000"/>
          <p14:tracePt t="104871" x="1809750" y="3092450"/>
          <p14:tracePt t="104888" x="1835150" y="3111500"/>
          <p14:tracePt t="104904" x="1860550" y="3124200"/>
          <p14:tracePt t="104921" x="1885950" y="3130550"/>
          <p14:tracePt t="104938" x="1905000" y="3143250"/>
          <p14:tracePt t="104955" x="1917700" y="3149600"/>
          <p14:tracePt t="104956" x="1917700" y="3155950"/>
          <p14:tracePt t="104971" x="1924050" y="3162300"/>
          <p14:tracePt t="104988" x="1936750" y="3175000"/>
          <p14:tracePt t="104988" x="1943100" y="3181350"/>
          <p14:tracePt t="105004" x="1955800" y="3194050"/>
          <p14:tracePt t="105021" x="1974850" y="3200400"/>
          <p14:tracePt t="105039" x="1993900" y="3206750"/>
          <p14:tracePt t="105054" x="2012950" y="3206750"/>
          <p14:tracePt t="105073" x="2038350" y="3206750"/>
          <p14:tracePt t="105088" x="2051050" y="3206750"/>
          <p14:tracePt t="105138" x="2057400" y="3206750"/>
          <p14:tracePt t="105154" x="2089150" y="3194050"/>
          <p14:tracePt t="105171" x="2114550" y="3181350"/>
          <p14:tracePt t="105188" x="2152650" y="3162300"/>
          <p14:tracePt t="105205" x="2171700" y="3155950"/>
          <p14:tracePt t="105255" x="2178050" y="3155950"/>
          <p14:tracePt t="105290" x="2178050" y="3162300"/>
          <p14:tracePt t="105322" x="2178050" y="3168650"/>
          <p14:tracePt t="105337" x="2184400" y="3168650"/>
          <p14:tracePt t="105355" x="2184400" y="3175000"/>
          <p14:tracePt t="105371" x="2190750" y="3181350"/>
          <p14:tracePt t="105525" x="2197100" y="3181350"/>
          <p14:tracePt t="105533" x="2203450" y="3181350"/>
          <p14:tracePt t="105543" x="2203450" y="3187700"/>
          <p14:tracePt t="105554" x="2209800" y="3187700"/>
          <p14:tracePt t="105571" x="2228850" y="3194050"/>
          <p14:tracePt t="105588" x="2247900" y="3194050"/>
          <p14:tracePt t="105589" x="2254250" y="3194050"/>
          <p14:tracePt t="105605" x="2279650" y="3194050"/>
          <p14:tracePt t="105621" x="2305050" y="3194050"/>
          <p14:tracePt t="105638" x="2336800" y="3187700"/>
          <p14:tracePt t="105655" x="2368550" y="3181350"/>
          <p14:tracePt t="105671" x="2400300" y="3168650"/>
          <p14:tracePt t="105688" x="2432050" y="3162300"/>
          <p14:tracePt t="105705" x="2463800" y="3155950"/>
          <p14:tracePt t="105722" x="2482850" y="3155950"/>
          <p14:tracePt t="105738" x="2495550" y="3149600"/>
          <p14:tracePt t="105755" x="2501900" y="3149600"/>
          <p14:tracePt t="105771" x="2508250" y="3149600"/>
          <p14:tracePt t="105788" x="2520950" y="3149600"/>
          <p14:tracePt t="105805" x="2533650" y="3143250"/>
          <p14:tracePt t="105822" x="2546350" y="3143250"/>
          <p14:tracePt t="105838" x="2552700" y="3143250"/>
          <p14:tracePt t="105856" x="2559050" y="3143250"/>
          <p14:tracePt t="105871" x="2578100" y="3143250"/>
          <p14:tracePt t="105888" x="2590800" y="3143250"/>
          <p14:tracePt t="105906" x="2616200" y="3143250"/>
          <p14:tracePt t="105922" x="2641600" y="3143250"/>
          <p14:tracePt t="105938" x="2673350" y="3136900"/>
          <p14:tracePt t="105955" x="2717800" y="3136900"/>
          <p14:tracePt t="105974" x="2762250" y="3136900"/>
          <p14:tracePt t="105990" x="2806700" y="3130550"/>
          <p14:tracePt t="106005" x="2863850" y="3124200"/>
          <p14:tracePt t="106021" x="2908300" y="3117850"/>
          <p14:tracePt t="106038" x="2978150" y="3111500"/>
          <p14:tracePt t="106056" x="3098800" y="3098800"/>
          <p14:tracePt t="106072" x="3117850" y="3098800"/>
          <p14:tracePt t="106088" x="3187700" y="3092450"/>
          <p14:tracePt t="106105" x="3219450" y="3086100"/>
          <p14:tracePt t="106122" x="3251200" y="3079750"/>
          <p14:tracePt t="106139" x="3276600" y="3067050"/>
          <p14:tracePt t="106155" x="3321050" y="3054350"/>
          <p14:tracePt t="106172" x="3340100" y="3041650"/>
          <p14:tracePt t="106189" x="3359150" y="3035300"/>
          <p14:tracePt t="106205" x="3378200" y="3028950"/>
          <p14:tracePt t="106223" x="3384550" y="3022600"/>
          <p14:tracePt t="106238" x="3397250" y="3016250"/>
          <p14:tracePt t="106257" x="3403600" y="3016250"/>
          <p14:tracePt t="106272" x="3409950" y="3016250"/>
          <p14:tracePt t="106290" x="3429000" y="3016250"/>
          <p14:tracePt t="106306" x="3435350" y="3016250"/>
          <p14:tracePt t="106322" x="3448050" y="3016250"/>
          <p14:tracePt t="106323" x="3454400" y="3016250"/>
          <p14:tracePt t="106339" x="3505200" y="3016250"/>
          <p14:tracePt t="106355" x="3606800" y="3041650"/>
          <p14:tracePt t="106372" x="3746500" y="3067050"/>
          <p14:tracePt t="106388" x="3917950" y="3098800"/>
          <p14:tracePt t="106405" x="4057650" y="3117850"/>
          <p14:tracePt t="106422" x="4197350" y="3143250"/>
          <p14:tracePt t="106440" x="4292600" y="3149600"/>
          <p14:tracePt t="106459" x="4349750" y="3155950"/>
          <p14:tracePt t="106474" x="4356100" y="3155950"/>
          <p14:tracePt t="106594" x="4362450" y="3155950"/>
          <p14:tracePt t="106602" x="4368800" y="3155950"/>
          <p14:tracePt t="106608" x="4375150" y="3155950"/>
          <p14:tracePt t="106623" x="4387850" y="3155950"/>
          <p14:tracePt t="106641" x="4432300" y="3155950"/>
          <p14:tracePt t="106656" x="4445000" y="3155950"/>
          <p14:tracePt t="106672" x="4489450" y="3155950"/>
          <p14:tracePt t="106673" x="4514850" y="3162300"/>
          <p14:tracePt t="106689" x="4565650" y="3162300"/>
          <p14:tracePt t="106705" x="4603750" y="3162300"/>
          <p14:tracePt t="106722" x="4660900" y="3162300"/>
          <p14:tracePt t="106739" x="4711700" y="3162300"/>
          <p14:tracePt t="106756" x="4768850" y="3149600"/>
          <p14:tracePt t="106773" x="4800600" y="3143250"/>
          <p14:tracePt t="106789" x="4838700" y="3136900"/>
          <p14:tracePt t="106806" x="4857750" y="3130550"/>
          <p14:tracePt t="106823" x="4870450" y="3124200"/>
          <p14:tracePt t="107065" x="4876800" y="3117850"/>
          <p14:tracePt t="107074" x="4883150" y="3111500"/>
          <p14:tracePt t="107081" x="4895850" y="3098800"/>
          <p14:tracePt t="107089" x="4908550" y="3086100"/>
          <p14:tracePt t="107107" x="4940300" y="3060700"/>
          <p14:tracePt t="107123" x="4972050" y="3028950"/>
          <p14:tracePt t="107139" x="5010150" y="2990850"/>
          <p14:tracePt t="107156" x="5035550" y="2971800"/>
          <p14:tracePt t="107172" x="5054600" y="2952750"/>
          <p14:tracePt t="107189" x="5067300" y="2940050"/>
          <p14:tracePt t="107206" x="5073650" y="2933700"/>
          <p14:tracePt t="107266" x="5067300" y="2933700"/>
          <p14:tracePt t="107274" x="5060950" y="2933700"/>
          <p14:tracePt t="107290" x="5048250" y="2933700"/>
          <p14:tracePt t="107308" x="5029200" y="2933700"/>
          <p14:tracePt t="107323" x="4991100" y="2940050"/>
          <p14:tracePt t="107340" x="4959350" y="2959100"/>
          <p14:tracePt t="107356" x="4902200" y="2984500"/>
          <p14:tracePt t="107373" x="4870450" y="3003550"/>
          <p14:tracePt t="107391" x="4851400" y="3022600"/>
          <p14:tracePt t="107409" x="4845050" y="3035300"/>
          <p14:tracePt t="107423" x="4851400" y="3048000"/>
          <p14:tracePt t="107439" x="4870450" y="3060700"/>
          <p14:tracePt t="107456" x="4883150" y="3060700"/>
          <p14:tracePt t="107474" x="4895850" y="3060700"/>
          <p14:tracePt t="107491" x="4927600" y="3048000"/>
          <p14:tracePt t="107506" x="4953000" y="3035300"/>
          <p14:tracePt t="107523" x="4984750" y="3016250"/>
          <p14:tracePt t="107540" x="5003800" y="3009900"/>
          <p14:tracePt t="107556" x="5016500" y="3009900"/>
          <p14:tracePt t="107590" x="5022850" y="3009900"/>
          <p14:tracePt t="107606" x="5022850" y="3003550"/>
          <p14:tracePt t="107640" x="5035550" y="3009900"/>
          <p14:tracePt t="107657" x="5067300" y="3022600"/>
          <p14:tracePt t="107674" x="5118100" y="3054350"/>
          <p14:tracePt t="107689" x="5162550" y="3079750"/>
          <p14:tracePt t="107708" x="5251450" y="3117850"/>
          <p14:tracePt t="107724" x="5270500" y="3130550"/>
          <p14:tracePt t="107740" x="5314950" y="3149600"/>
          <p14:tracePt t="107756" x="5340350" y="3149600"/>
          <p14:tracePt t="107773" x="5372100" y="3155950"/>
          <p14:tracePt t="107791" x="5391150" y="3155950"/>
          <p14:tracePt t="107807" x="5416550" y="3155950"/>
          <p14:tracePt t="107823" x="5435600" y="3155950"/>
          <p14:tracePt t="107841" x="5454650" y="3155950"/>
          <p14:tracePt t="107856" x="5480050" y="3155950"/>
          <p14:tracePt t="107874" x="5505450" y="3149600"/>
          <p14:tracePt t="107890" x="5543550" y="3130550"/>
          <p14:tracePt t="107907" x="5594350" y="3111500"/>
          <p14:tracePt t="107926" x="5645150" y="3092450"/>
          <p14:tracePt t="107943" x="5708650" y="3067050"/>
          <p14:tracePt t="107957" x="5715000" y="3060700"/>
          <p14:tracePt t="107973" x="5740400" y="3041650"/>
          <p14:tracePt t="107990" x="5753100" y="3028950"/>
          <p14:tracePt t="108006" x="5778500" y="2990850"/>
          <p14:tracePt t="108023" x="5778500" y="2959100"/>
          <p14:tracePt t="108040" x="5778500" y="2940050"/>
          <p14:tracePt t="108057" x="5772150" y="2914650"/>
          <p14:tracePt t="108074" x="5765800" y="2901950"/>
          <p14:tracePt t="108091" x="5746750" y="2889250"/>
          <p14:tracePt t="108107" x="5734050" y="2876550"/>
          <p14:tracePt t="108123" x="5721350" y="2870200"/>
          <p14:tracePt t="108140" x="5695950" y="2857500"/>
          <p14:tracePt t="108157" x="5670550" y="2851150"/>
          <p14:tracePt t="108173" x="5638800" y="2838450"/>
          <p14:tracePt t="108192" x="5568950" y="2825750"/>
          <p14:tracePt t="108208" x="5549900" y="2825750"/>
          <p14:tracePt t="108224" x="5518150" y="2819400"/>
          <p14:tracePt t="108240" x="5473700" y="2819400"/>
          <p14:tracePt t="108257" x="5448300" y="2819400"/>
          <p14:tracePt t="108277" x="5422900" y="2819400"/>
          <p14:tracePt t="108291" x="5397500" y="2825750"/>
          <p14:tracePt t="108307" x="5372100" y="2838450"/>
          <p14:tracePt t="108323" x="5346700" y="2857500"/>
          <p14:tracePt t="108340" x="5327650" y="2882900"/>
          <p14:tracePt t="108357" x="5314950" y="2908300"/>
          <p14:tracePt t="108374" x="5302250" y="2946400"/>
          <p14:tracePt t="108391" x="5295900" y="2978150"/>
          <p14:tracePt t="108409" x="5295900" y="3028950"/>
          <p14:tracePt t="108424" x="5295900" y="3041650"/>
          <p14:tracePt t="108440" x="5295900" y="3060700"/>
          <p14:tracePt t="108457" x="5302250" y="3079750"/>
          <p14:tracePt t="108465" x="5302250" y="3086100"/>
          <p14:tracePt t="108491" x="5302250" y="3092450"/>
          <p14:tracePt t="108524" x="5308600" y="3098800"/>
          <p14:tracePt t="108557" x="5308600" y="3105150"/>
          <p14:tracePt t="108705" x="5308600" y="3111500"/>
          <p14:tracePt t="108712" x="5276850" y="3111500"/>
          <p14:tracePt t="108724" x="5257800" y="3111500"/>
          <p14:tracePt t="108741" x="5194300" y="3111500"/>
          <p14:tracePt t="108757" x="5124450" y="3117850"/>
          <p14:tracePt t="108774" x="5048250" y="3117850"/>
          <p14:tracePt t="108791" x="4965700" y="3117850"/>
          <p14:tracePt t="108793" x="4921250" y="3124200"/>
          <p14:tracePt t="108808" x="4762500" y="3130550"/>
          <p14:tracePt t="108824" x="4603750" y="3136900"/>
          <p14:tracePt t="108840" x="4425950" y="3136900"/>
          <p14:tracePt t="108857" x="4159250" y="3136900"/>
          <p14:tracePt t="108874" x="3911600" y="3124200"/>
          <p14:tracePt t="108891" x="3689350" y="3117850"/>
          <p14:tracePt t="108907" x="3403600" y="3098800"/>
          <p14:tracePt t="108924" x="3086100" y="3079750"/>
          <p14:tracePt t="108941" x="2762250" y="3060700"/>
          <p14:tracePt t="108958" x="2457450" y="3048000"/>
          <p14:tracePt t="108974" x="2247900" y="3041650"/>
          <p14:tracePt t="108991" x="2032000" y="3041650"/>
          <p14:tracePt t="109010" x="1701800" y="3060700"/>
          <p14:tracePt t="109024" x="1600200" y="3067050"/>
          <p14:tracePt t="109041" x="1327150" y="3105150"/>
          <p14:tracePt t="109042" x="1231900" y="3117850"/>
          <p14:tracePt t="109058" x="1111250" y="3136900"/>
          <p14:tracePt t="109074" x="971550" y="3175000"/>
          <p14:tracePt t="109091" x="952500" y="3187700"/>
          <p14:tracePt t="109107" x="946150" y="3206750"/>
          <p14:tracePt t="109124" x="946150" y="3238500"/>
          <p14:tracePt t="109141" x="946150" y="3270250"/>
          <p14:tracePt t="109158" x="927100" y="3302000"/>
          <p14:tracePt t="109174" x="914400" y="3321050"/>
          <p14:tracePt t="109192" x="901700" y="3333750"/>
          <p14:tracePt t="109235" x="908050" y="3333750"/>
          <p14:tracePt t="109241" x="908050" y="3340100"/>
          <p14:tracePt t="109260" x="939800" y="3346450"/>
          <p14:tracePt t="109275" x="971550" y="3352800"/>
          <p14:tracePt t="109291" x="1009650" y="3365500"/>
          <p14:tracePt t="109311" x="1047750" y="3378200"/>
          <p14:tracePt t="109312" x="1054100" y="3378200"/>
          <p14:tracePt t="109325" x="1073150" y="3384550"/>
          <p14:tracePt t="109341" x="1104900" y="3390900"/>
          <p14:tracePt t="109358" x="1123950" y="3397250"/>
          <p14:tracePt t="109376" x="1168400" y="3397250"/>
          <p14:tracePt t="109392" x="1219200" y="3397250"/>
          <p14:tracePt t="109408" x="1244600" y="3397250"/>
          <p14:tracePt t="109425" x="1346200" y="3397250"/>
          <p14:tracePt t="109441" x="1371600" y="3403600"/>
          <p14:tracePt t="109459" x="1390650" y="3403600"/>
          <p14:tracePt t="109474" x="1397000" y="3403600"/>
          <p14:tracePt t="109491" x="1409700" y="3403600"/>
          <p14:tracePt t="109507" x="1416050" y="3409950"/>
          <p14:tracePt t="109524" x="1435100" y="3409950"/>
          <p14:tracePt t="109541" x="1460500" y="3409950"/>
          <p14:tracePt t="109558" x="1492250" y="3416300"/>
          <p14:tracePt t="109575" x="1498600" y="3416300"/>
          <p14:tracePt t="109640" x="1504950" y="3416300"/>
          <p14:tracePt t="109658" x="1524000" y="3416300"/>
          <p14:tracePt t="109675" x="1587500" y="3416300"/>
          <p14:tracePt t="109692" x="1657350" y="3416300"/>
          <p14:tracePt t="109708" x="1733550" y="3429000"/>
          <p14:tracePt t="109726" x="1771650" y="3429000"/>
          <p14:tracePt t="109742" x="1778000" y="3435350"/>
          <p14:tracePt t="109758" x="1790700" y="3435350"/>
          <p14:tracePt t="109775" x="1822450" y="3435350"/>
          <p14:tracePt t="109791" x="1854200" y="3429000"/>
          <p14:tracePt t="109810" x="1924050" y="3422650"/>
          <p14:tracePt t="109825" x="2006600" y="3422650"/>
          <p14:tracePt t="109841" x="2025650" y="3422650"/>
          <p14:tracePt t="109922" x="2032000" y="3416300"/>
          <p14:tracePt t="109929" x="2044700" y="3416300"/>
          <p14:tracePt t="109942" x="2051050" y="3416300"/>
          <p14:tracePt t="109959" x="2120900" y="3403600"/>
          <p14:tracePt t="109976" x="2298700" y="3384550"/>
          <p14:tracePt t="109991" x="2368550" y="3378200"/>
          <p14:tracePt t="110008" x="2495550" y="3365500"/>
          <p14:tracePt t="110009" x="2540000" y="3365500"/>
          <p14:tracePt t="110025" x="2609850" y="3359150"/>
          <p14:tracePt t="110043" x="2673350" y="3359150"/>
          <p14:tracePt t="110059" x="2730500" y="3365500"/>
          <p14:tracePt t="110075" x="2787650" y="3378200"/>
          <p14:tracePt t="110092" x="2876550" y="3390900"/>
          <p14:tracePt t="110110" x="2927350" y="3397250"/>
          <p14:tracePt t="110125" x="2990850" y="3397250"/>
          <p14:tracePt t="110142" x="3035300" y="3397250"/>
          <p14:tracePt t="110159" x="3060700" y="3397250"/>
          <p14:tracePt t="110177" x="3098800" y="3390900"/>
          <p14:tracePt t="110192" x="3117850" y="3390900"/>
          <p14:tracePt t="110209" x="3130550" y="3390900"/>
          <p14:tracePt t="110269" x="3136900" y="3390900"/>
          <p14:tracePt t="110394" x="3143250" y="3397250"/>
          <p14:tracePt t="110410" x="3149600" y="3397250"/>
          <p14:tracePt t="110425" x="3168650" y="3397250"/>
          <p14:tracePt t="110444" x="3289300" y="3409950"/>
          <p14:tracePt t="110459" x="3397250" y="3422650"/>
          <p14:tracePt t="110475" x="3530600" y="3435350"/>
          <p14:tracePt t="110492" x="3632200" y="3448050"/>
          <p14:tracePt t="110511" x="3790950" y="3460750"/>
          <p14:tracePt t="110525" x="3841750" y="3467100"/>
          <p14:tracePt t="110543" x="3898900" y="3473450"/>
          <p14:tracePt t="110559" x="3917950" y="3473450"/>
          <p14:tracePt t="110575" x="3924300" y="3473450"/>
          <p14:tracePt t="110723" x="3930650" y="3473450"/>
          <p14:tracePt t="110731" x="3937000" y="3473450"/>
          <p14:tracePt t="110743" x="3943350" y="3473450"/>
          <p14:tracePt t="110759" x="3962400" y="3473450"/>
          <p14:tracePt t="110778" x="3994150" y="3473450"/>
          <p14:tracePt t="110793" x="4025900" y="3473450"/>
          <p14:tracePt t="110810" x="4057650" y="3467100"/>
          <p14:tracePt t="110826" x="4089400" y="3460750"/>
          <p14:tracePt t="110842" x="4121150" y="3460750"/>
          <p14:tracePt t="110859" x="4127500" y="3454400"/>
          <p14:tracePt t="110876" x="4140200" y="3454400"/>
          <p14:tracePt t="110926" x="4146550" y="3454400"/>
          <p14:tracePt t="111424" x="4152900" y="3454400"/>
          <p14:tracePt t="111431" x="4159250" y="3454400"/>
          <p14:tracePt t="111442" x="4165600" y="3454400"/>
          <p14:tracePt t="111461" x="4171950" y="3460750"/>
          <p14:tracePt t="111484" x="4178300" y="3460750"/>
          <p14:tracePt t="111493" x="4184650" y="3467100"/>
          <p14:tracePt t="111509" x="4267200" y="3486150"/>
          <p14:tracePt t="111526" x="4362450" y="3498850"/>
          <p14:tracePt t="111543" x="4470400" y="3511550"/>
          <p14:tracePt t="111559" x="4546600" y="3524250"/>
          <p14:tracePt t="111578" x="4610100" y="3530600"/>
          <p14:tracePt t="111593" x="4635500" y="3530600"/>
          <p14:tracePt t="111609" x="4641850" y="3530600"/>
          <p14:tracePt t="111663" x="4648200" y="3530600"/>
          <p14:tracePt t="111677" x="4660900" y="3530600"/>
          <p14:tracePt t="111693" x="4699000" y="3530600"/>
          <p14:tracePt t="111710" x="4800600" y="3543300"/>
          <p14:tracePt t="111727" x="4883150" y="3556000"/>
          <p14:tracePt t="111744" x="4953000" y="3568700"/>
          <p14:tracePt t="111760" x="5003800" y="3581400"/>
          <p14:tracePt t="111776" x="5029200" y="3581400"/>
          <p14:tracePt t="111794" x="5035550" y="3587750"/>
          <p14:tracePt t="111810" x="5041900" y="3587750"/>
          <p14:tracePt t="111827" x="5054600" y="3587750"/>
          <p14:tracePt t="111843" x="5067300" y="3581400"/>
          <p14:tracePt t="111860" x="5086350" y="3575050"/>
          <p14:tracePt t="111877" x="5092700" y="3575050"/>
          <p14:tracePt t="111994" x="5099050" y="3575050"/>
          <p14:tracePt t="112003" x="5111750" y="3575050"/>
          <p14:tracePt t="112010" x="5130800" y="3575050"/>
          <p14:tracePt t="112027" x="5187950" y="3575050"/>
          <p14:tracePt t="112043" x="5276850" y="3575050"/>
          <p14:tracePt t="112060" x="5416550" y="3556000"/>
          <p14:tracePt t="112077" x="5530850" y="3530600"/>
          <p14:tracePt t="112093" x="5626100" y="3505200"/>
          <p14:tracePt t="112111" x="5689600" y="3486150"/>
          <p14:tracePt t="112127" x="5727700" y="3473450"/>
          <p14:tracePt t="112144" x="5759450" y="3460750"/>
          <p14:tracePt t="112160" x="5778500" y="3454400"/>
          <p14:tracePt t="112161" x="5791200" y="3448050"/>
          <p14:tracePt t="112178" x="5803900" y="3441700"/>
          <p14:tracePt t="112193" x="5822950" y="3435350"/>
          <p14:tracePt t="112210" x="5842000" y="3429000"/>
          <p14:tracePt t="112227" x="5848350" y="3416300"/>
          <p14:tracePt t="112243" x="5854700" y="3403600"/>
          <p14:tracePt t="112262" x="5861050" y="3397250"/>
          <p14:tracePt t="112277" x="5867400" y="3390900"/>
          <p14:tracePt t="112344" x="5873750" y="3390900"/>
          <p14:tracePt t="112450" x="5880100" y="3397250"/>
          <p14:tracePt t="112466" x="5886450" y="3397250"/>
          <p14:tracePt t="112473" x="5892800" y="3397250"/>
          <p14:tracePt t="112482" x="5905500" y="3397250"/>
          <p14:tracePt t="112493" x="5911850" y="3397250"/>
          <p14:tracePt t="112511" x="5930900" y="3397250"/>
          <p14:tracePt t="112527" x="5962650" y="3397250"/>
          <p14:tracePt t="112543" x="5975350" y="3397250"/>
          <p14:tracePt t="112562" x="5994400" y="3397250"/>
          <p14:tracePt t="112577" x="6000750" y="3403600"/>
          <p14:tracePt t="112594" x="6032500" y="3409950"/>
          <p14:tracePt t="112611" x="6051550" y="3409950"/>
          <p14:tracePt t="112627" x="6083300" y="3409950"/>
          <p14:tracePt t="112643" x="6102350" y="3409950"/>
          <p14:tracePt t="112660" x="6115050" y="3403600"/>
          <p14:tracePt t="112714" x="6115050" y="3397250"/>
          <p14:tracePt t="112793" x="6115050" y="3390900"/>
          <p14:tracePt t="112802" x="6108700" y="3390900"/>
          <p14:tracePt t="112811" x="6102350" y="3390900"/>
          <p14:tracePt t="112827" x="6064250" y="3390900"/>
          <p14:tracePt t="112844" x="5988050" y="3409950"/>
          <p14:tracePt t="112860" x="5911850" y="3422650"/>
          <p14:tracePt t="112877" x="5829300" y="3435350"/>
          <p14:tracePt t="112894" x="5753100" y="3435350"/>
          <p14:tracePt t="112911" x="5613400" y="3435350"/>
          <p14:tracePt t="112928" x="5575300" y="3435350"/>
          <p14:tracePt t="112944" x="5461000" y="3435350"/>
          <p14:tracePt t="112961" x="5308600" y="3422650"/>
          <p14:tracePt t="112977" x="5156200" y="3409950"/>
          <p14:tracePt t="112994" x="4914900" y="3384550"/>
          <p14:tracePt t="113011" x="4711700" y="3346450"/>
          <p14:tracePt t="113028" x="4572000" y="3321050"/>
          <p14:tracePt t="113044" x="4375150" y="3295650"/>
          <p14:tracePt t="113061" x="4197350" y="3282950"/>
          <p14:tracePt t="113078" x="3924300" y="3270250"/>
          <p14:tracePt t="113095" x="3657600" y="3251200"/>
          <p14:tracePt t="113111" x="3479800" y="3238500"/>
          <p14:tracePt t="113128" x="3270250" y="3232150"/>
          <p14:tracePt t="113145" x="3117850" y="3225800"/>
          <p14:tracePt t="113162" x="2882900" y="3225800"/>
          <p14:tracePt t="113178" x="2571750" y="3232150"/>
          <p14:tracePt t="113194" x="2165350" y="3244850"/>
          <p14:tracePt t="113212" x="1911350" y="3244850"/>
          <p14:tracePt t="113228" x="1797050" y="3244850"/>
          <p14:tracePt t="113246" x="1606550" y="3257550"/>
          <p14:tracePt t="113261" x="1524000" y="3270250"/>
          <p14:tracePt t="113278" x="1435100" y="3295650"/>
          <p14:tracePt t="113294" x="1295400" y="3340100"/>
          <p14:tracePt t="113311" x="1079500" y="3416300"/>
          <p14:tracePt t="113328" x="908050" y="3479800"/>
          <p14:tracePt t="113345" x="762000" y="3530600"/>
          <p14:tracePt t="113364" x="717550" y="3549650"/>
          <p14:tracePt t="113378" x="711200" y="3549650"/>
          <p14:tracePt t="113412" x="717550" y="3549650"/>
          <p14:tracePt t="113428" x="742950" y="3562350"/>
          <p14:tracePt t="113445" x="768350" y="3575050"/>
          <p14:tracePt t="113463" x="793750" y="3594100"/>
          <p14:tracePt t="113478" x="812800" y="3606800"/>
          <p14:tracePt t="113495" x="838200" y="3613150"/>
          <p14:tracePt t="113511" x="882650" y="3625850"/>
          <p14:tracePt t="113529" x="946150" y="3632200"/>
          <p14:tracePt t="113546" x="1028700" y="3644900"/>
          <p14:tracePt t="113562" x="1041400" y="3644900"/>
          <p14:tracePt t="113579" x="1111250" y="3670300"/>
          <p14:tracePt t="113594" x="1155700" y="3689350"/>
          <p14:tracePt t="113612" x="1187450" y="3702050"/>
          <p14:tracePt t="113628" x="1219200" y="3714750"/>
          <p14:tracePt t="113645" x="1257300" y="3721100"/>
          <p14:tracePt t="113661" x="1308100" y="3721100"/>
          <p14:tracePt t="113678" x="1365250" y="3721100"/>
          <p14:tracePt t="113695" x="1371600" y="3721100"/>
          <p14:tracePt t="113712" x="1377950" y="3721100"/>
          <p14:tracePt t="113728" x="1384300" y="3721100"/>
          <p14:tracePt t="113730" x="1390650" y="3721100"/>
          <p14:tracePt t="113762" x="1403350" y="3721100"/>
          <p14:tracePt t="113780" x="1435100" y="3721100"/>
          <p14:tracePt t="113796" x="1479550" y="3721100"/>
          <p14:tracePt t="113813" x="1549400" y="3714750"/>
          <p14:tracePt t="113828" x="1574800" y="3708400"/>
          <p14:tracePt t="113845" x="1606550" y="3695700"/>
          <p14:tracePt t="113862" x="1625600" y="3683000"/>
          <p14:tracePt t="113878" x="1682750" y="3676650"/>
          <p14:tracePt t="113895" x="1797050" y="3676650"/>
          <p14:tracePt t="113912" x="1924050" y="3670300"/>
          <p14:tracePt t="113928" x="2051050" y="3657600"/>
          <p14:tracePt t="113945" x="2209800" y="3651250"/>
          <p14:tracePt t="113962" x="2343150" y="3644900"/>
          <p14:tracePt t="113979" x="2400300" y="3644900"/>
          <p14:tracePt t="114012" x="2400300" y="3638550"/>
          <p14:tracePt t="114171" x="2406650" y="3638550"/>
          <p14:tracePt t="114179" x="2413000" y="3638550"/>
          <p14:tracePt t="114195" x="2419350" y="3638550"/>
          <p14:tracePt t="114212" x="2432050" y="3638550"/>
          <p14:tracePt t="114229" x="2451100" y="3638550"/>
          <p14:tracePt t="114245" x="2476500" y="3638550"/>
          <p14:tracePt t="114262" x="2501900" y="3638550"/>
          <p14:tracePt t="114279" x="2540000" y="3644900"/>
          <p14:tracePt t="114296" x="2571750" y="3657600"/>
          <p14:tracePt t="114312" x="2603500" y="3670300"/>
          <p14:tracePt t="114329" x="2635250" y="3676650"/>
          <p14:tracePt t="114346" x="2660650" y="3689350"/>
          <p14:tracePt t="114364" x="2679700" y="3702050"/>
          <p14:tracePt t="114379" x="2686050" y="3702050"/>
          <p14:tracePt t="114478" x="2698750" y="3702050"/>
          <p14:tracePt t="114486" x="2705100" y="3702050"/>
          <p14:tracePt t="114495" x="2724150" y="3702050"/>
          <p14:tracePt t="114514" x="2781300" y="3702050"/>
          <p14:tracePt t="114529" x="2851150" y="3689350"/>
          <p14:tracePt t="114546" x="2933700" y="3676650"/>
          <p14:tracePt t="114548" x="2965450" y="3670300"/>
          <p14:tracePt t="114563" x="2990850" y="3663950"/>
          <p14:tracePt t="114578" x="3028950" y="3657600"/>
          <p14:tracePt t="114596" x="3048000" y="3657600"/>
          <p14:tracePt t="114597" x="3054350" y="3657600"/>
          <p14:tracePt t="114638" x="3060700" y="3657600"/>
          <p14:tracePt t="114662" x="3073400" y="3657600"/>
          <p14:tracePt t="114679" x="3086100" y="3657600"/>
          <p14:tracePt t="114696" x="3092450" y="3657600"/>
          <p14:tracePt t="114712" x="3105150" y="3657600"/>
          <p14:tracePt t="114729" x="3111500" y="3657600"/>
          <p14:tracePt t="114746" x="3124200" y="3657600"/>
          <p14:tracePt t="114763" x="3130550" y="3657600"/>
          <p14:tracePt t="114821" x="3136900" y="3657600"/>
          <p14:tracePt t="114835" x="3136900" y="3663950"/>
          <p14:tracePt t="114906" x="3136900" y="3670300"/>
          <p14:tracePt t="114920" x="3143250" y="3670300"/>
          <p14:tracePt t="114930" x="3143250" y="3676650"/>
          <p14:tracePt t="114946" x="3149600" y="3676650"/>
          <p14:tracePt t="114963" x="3181350" y="3676650"/>
          <p14:tracePt t="114981" x="3251200" y="3683000"/>
          <p14:tracePt t="114996" x="3371850" y="3695700"/>
          <p14:tracePt t="115013" x="3498850" y="3702050"/>
          <p14:tracePt t="115029" x="3644900" y="3714750"/>
          <p14:tracePt t="115046" x="3797300" y="3727450"/>
          <p14:tracePt t="115048" x="3822700" y="3733800"/>
          <p14:tracePt t="115062" x="3879850" y="3733800"/>
          <p14:tracePt t="115080" x="3930650" y="3733800"/>
          <p14:tracePt t="115097" x="3937000" y="3733800"/>
          <p14:tracePt t="115114" x="3943350" y="3733800"/>
          <p14:tracePt t="115130" x="3949700" y="3733800"/>
          <p14:tracePt t="115163" x="3968750" y="3733800"/>
          <p14:tracePt t="115180" x="3987800" y="3733800"/>
          <p14:tracePt t="115196" x="4000500" y="3733800"/>
          <p14:tracePt t="115213" x="4019550" y="3733800"/>
          <p14:tracePt t="115229" x="4025900" y="3733800"/>
          <p14:tracePt t="115357" x="4032250" y="3733800"/>
          <p14:tracePt t="115365" x="4038600" y="3733800"/>
          <p14:tracePt t="115379" x="4057650" y="3733800"/>
          <p14:tracePt t="115396" x="4083050" y="3733800"/>
          <p14:tracePt t="115413" x="4121150" y="3727450"/>
          <p14:tracePt t="115429" x="4165600" y="3714750"/>
          <p14:tracePt t="115447" x="4197350" y="3702050"/>
          <p14:tracePt t="115463" x="4241800" y="3676650"/>
          <p14:tracePt t="115479" x="4273550" y="3651250"/>
          <p14:tracePt t="115496" x="4298950" y="3606800"/>
          <p14:tracePt t="115513" x="4311650" y="3575050"/>
          <p14:tracePt t="115529" x="4318000" y="3543300"/>
          <p14:tracePt t="115548" x="4318000" y="3524250"/>
          <p14:tracePt t="115564" x="4311650" y="3524250"/>
          <p14:tracePt t="115580" x="4311650" y="3517900"/>
          <p14:tracePt t="115596" x="4298950" y="3511550"/>
          <p14:tracePt t="115629" x="4292600" y="3511550"/>
          <p14:tracePt t="115647" x="4286250" y="3511550"/>
          <p14:tracePt t="115663" x="4267200" y="3517900"/>
          <p14:tracePt t="115680" x="4222750" y="3536950"/>
          <p14:tracePt t="115696" x="4203700" y="3562350"/>
          <p14:tracePt t="115713" x="4197350" y="3600450"/>
          <p14:tracePt t="115731" x="4235450" y="3651250"/>
          <p14:tracePt t="115747" x="4324350" y="3683000"/>
          <p14:tracePt t="115765" x="4470400" y="3714750"/>
          <p14:tracePt t="115780" x="4622800" y="3727450"/>
          <p14:tracePt t="115798" x="4749800" y="3727450"/>
          <p14:tracePt t="115799" x="4813300" y="3721100"/>
          <p14:tracePt t="115814" x="4914900" y="3702050"/>
          <p14:tracePt t="115831" x="4946650" y="3695700"/>
          <p14:tracePt t="115848" x="5022850" y="3676650"/>
          <p14:tracePt t="115863" x="5048250" y="3676650"/>
          <p14:tracePt t="115880" x="5073650" y="3676650"/>
          <p14:tracePt t="115897" x="5099050" y="3670300"/>
          <p14:tracePt t="115914" x="5111750" y="3670300"/>
          <p14:tracePt t="115930" x="5130800" y="3663950"/>
          <p14:tracePt t="115946" x="5143500" y="3657600"/>
          <p14:tracePt t="115963" x="5156200" y="3651250"/>
          <p14:tracePt t="115997" x="5162550" y="3644900"/>
          <p14:tracePt t="116013" x="5168900" y="3638550"/>
          <p14:tracePt t="116048" x="5168900" y="3625850"/>
          <p14:tracePt t="116065" x="5149850" y="3613150"/>
          <p14:tracePt t="116081" x="5143500" y="3600450"/>
          <p14:tracePt t="116096" x="5105400" y="3575050"/>
          <p14:tracePt t="116113" x="5067300" y="3549650"/>
          <p14:tracePt t="116130" x="5016500" y="3517900"/>
          <p14:tracePt t="116147" x="4984750" y="3498850"/>
          <p14:tracePt t="116163" x="4940300" y="3473450"/>
          <p14:tracePt t="116180" x="4908550" y="3460750"/>
          <p14:tracePt t="116197" x="4895850" y="3454400"/>
          <p14:tracePt t="116214" x="4870450" y="3441700"/>
          <p14:tracePt t="116232" x="4851400" y="3441700"/>
          <p14:tracePt t="116248" x="4806950" y="3441700"/>
          <p14:tracePt t="116263" x="4800600" y="3448050"/>
          <p14:tracePt t="116283" x="4781550" y="3460750"/>
          <p14:tracePt t="116299" x="4775200" y="3467100"/>
          <p14:tracePt t="116314" x="4768850" y="3467100"/>
          <p14:tracePt t="116332" x="4768850" y="3473450"/>
          <p14:tracePt t="116534" x="4768850" y="3479800"/>
          <p14:tracePt t="116541" x="4768850" y="3486150"/>
          <p14:tracePt t="116552" x="4762500" y="3486150"/>
          <p14:tracePt t="116554" x="4762500" y="3492500"/>
          <p14:tracePt t="116581" x="4775200" y="3524250"/>
          <p14:tracePt t="116597" x="4845050" y="3556000"/>
          <p14:tracePt t="116614" x="4953000" y="3587750"/>
          <p14:tracePt t="116631" x="5118100" y="3632200"/>
          <p14:tracePt t="116647" x="5289550" y="3663950"/>
          <p14:tracePt t="116664" x="5480050" y="3695700"/>
          <p14:tracePt t="116681" x="5651500" y="3714750"/>
          <p14:tracePt t="116698" x="5746750" y="3721100"/>
          <p14:tracePt t="116714" x="5797550" y="3721100"/>
          <p14:tracePt t="116731" x="5803900" y="3727450"/>
          <p14:tracePt t="116780" x="5791200" y="3727450"/>
          <p14:tracePt t="116797" x="5702300" y="3740150"/>
          <p14:tracePt t="116814" x="5524500" y="3740150"/>
          <p14:tracePt t="116831" x="5302250" y="3727450"/>
          <p14:tracePt t="116848" x="5029200" y="3708400"/>
          <p14:tracePt t="116864" x="4622800" y="3676650"/>
          <p14:tracePt t="116881" x="4178300" y="3632200"/>
          <p14:tracePt t="116897" x="3632200" y="3581400"/>
          <p14:tracePt t="116916" x="3155950" y="3536950"/>
          <p14:tracePt t="116931" x="2730500" y="3492500"/>
          <p14:tracePt t="116950" x="2228850" y="3448050"/>
          <p14:tracePt t="116964" x="2057400" y="3435350"/>
          <p14:tracePt t="116981" x="1771650" y="3422650"/>
          <p14:tracePt t="116998" x="1428750" y="3403600"/>
          <p14:tracePt t="117014" x="939800" y="3384550"/>
          <p14:tracePt t="117031" x="685800" y="3384550"/>
          <p14:tracePt t="117047" x="546100" y="3384550"/>
          <p14:tracePt t="117065" x="469900" y="3390900"/>
          <p14:tracePt t="117081" x="412750" y="3403600"/>
          <p14:tracePt t="117098" x="355600" y="3422650"/>
          <p14:tracePt t="117114" x="317500" y="3448050"/>
          <p14:tracePt t="117131" x="273050" y="3492500"/>
          <p14:tracePt t="117148" x="254000" y="3536950"/>
          <p14:tracePt t="117164" x="254000" y="3581400"/>
          <p14:tracePt t="117181" x="260350" y="3619500"/>
          <p14:tracePt t="117198" x="298450" y="3670300"/>
          <p14:tracePt t="117214" x="355600" y="3727450"/>
          <p14:tracePt t="117231" x="400050" y="3765550"/>
          <p14:tracePt t="117232" x="438150" y="3790950"/>
          <p14:tracePt t="117248" x="469900" y="3816350"/>
          <p14:tracePt t="117264" x="546100" y="3873500"/>
          <p14:tracePt t="117281" x="603250" y="3905250"/>
          <p14:tracePt t="117300" x="673100" y="3943350"/>
          <p14:tracePt t="117304" x="717550" y="3962400"/>
          <p14:tracePt t="117314" x="742950" y="3975100"/>
          <p14:tracePt t="117331" x="787400" y="3994150"/>
          <p14:tracePt t="117349" x="812800" y="4000500"/>
          <p14:tracePt t="117365" x="825500" y="4006850"/>
          <p14:tracePt t="117442" x="831850" y="4006850"/>
          <p14:tracePt t="117466" x="850900" y="4006850"/>
          <p14:tracePt t="117483" x="857250" y="4006850"/>
          <p14:tracePt t="117654" x="857250" y="4013200"/>
          <p14:tracePt t="117660" x="850900" y="4025900"/>
          <p14:tracePt t="117668" x="844550" y="4038600"/>
          <p14:tracePt t="117682" x="838200" y="4051300"/>
          <p14:tracePt t="117701" x="825500" y="4070350"/>
          <p14:tracePt t="117810" x="825500" y="4076700"/>
          <p14:tracePt t="117818" x="819150" y="4076700"/>
          <p14:tracePt t="117978" x="825500" y="4076700"/>
          <p14:tracePt t="117987" x="831850" y="4070350"/>
          <p14:tracePt t="117999" x="838200" y="4070350"/>
          <p14:tracePt t="118015" x="857250" y="4051300"/>
          <p14:tracePt t="118034" x="920750" y="4025900"/>
          <p14:tracePt t="118048" x="933450" y="4025900"/>
          <p14:tracePt t="118065" x="965200" y="4019550"/>
          <p14:tracePt t="118082" x="990600" y="4019550"/>
          <p14:tracePt t="118098" x="1028700" y="4013200"/>
          <p14:tracePt t="118115" x="1054100" y="4013200"/>
          <p14:tracePt t="118132" x="1098550" y="4013200"/>
          <p14:tracePt t="118149" x="1130300" y="4006850"/>
          <p14:tracePt t="118165" x="1238250" y="4006850"/>
          <p14:tracePt t="118182" x="1358900" y="4019550"/>
          <p14:tracePt t="118199" x="1485900" y="4032250"/>
          <p14:tracePt t="118215" x="1663700" y="4057650"/>
          <p14:tracePt t="118233" x="1841500" y="4070350"/>
          <p14:tracePt t="118248" x="2038350" y="4083050"/>
          <p14:tracePt t="118265" x="2247900" y="4095750"/>
          <p14:tracePt t="118282" x="2476500" y="4102100"/>
          <p14:tracePt t="118300" x="2673350" y="4102100"/>
          <p14:tracePt t="118316" x="3168650" y="4108450"/>
          <p14:tracePt t="118332" x="3314700" y="4114800"/>
          <p14:tracePt t="118349" x="3759200" y="4114800"/>
          <p14:tracePt t="118365" x="3962400" y="4114800"/>
          <p14:tracePt t="118382" x="4083050" y="4102100"/>
          <p14:tracePt t="118399" x="4152900" y="4083050"/>
          <p14:tracePt t="118415" x="4203700" y="4057650"/>
          <p14:tracePt t="118432" x="4273550" y="4019550"/>
          <p14:tracePt t="118449" x="4343400" y="3975100"/>
          <p14:tracePt t="118466" x="4381500" y="3924300"/>
          <p14:tracePt t="118483" x="4400550" y="3860800"/>
          <p14:tracePt t="118501" x="4425950" y="3790950"/>
          <p14:tracePt t="118515" x="4432300" y="3765550"/>
          <p14:tracePt t="118533" x="4445000" y="3721100"/>
          <p14:tracePt t="118550" x="4457700" y="3663950"/>
          <p14:tracePt t="118566" x="4464050" y="3638550"/>
          <p14:tracePt t="118582" x="4464050" y="3581400"/>
          <p14:tracePt t="118599" x="4464050" y="3549650"/>
          <p14:tracePt t="118616" x="4464050" y="3530600"/>
          <p14:tracePt t="118633" x="4464050" y="3511550"/>
          <p14:tracePt t="118649" x="4470400" y="3498850"/>
          <p14:tracePt t="118666" x="4476750" y="3486150"/>
          <p14:tracePt t="118683" x="4489450" y="3486150"/>
          <p14:tracePt t="118699" x="4508500" y="3479800"/>
          <p14:tracePt t="118717" x="4527550" y="3479800"/>
          <p14:tracePt t="118753" x="4533900" y="3479800"/>
          <p14:tracePt t="118765" x="4533900" y="3473450"/>
          <p14:tracePt t="118783" x="4565650" y="3467100"/>
          <p14:tracePt t="118800" x="4622800" y="3454400"/>
          <p14:tracePt t="118816" x="4705350" y="3441700"/>
          <p14:tracePt t="118832" x="4800600" y="3435350"/>
          <p14:tracePt t="118850" x="4832350" y="3429000"/>
          <p14:tracePt t="118865" x="4845050" y="3422650"/>
          <p14:tracePt t="118883" x="4857750" y="3416300"/>
          <p14:tracePt t="118899" x="4908550" y="3397250"/>
          <p14:tracePt t="118916" x="4972050" y="3371850"/>
          <p14:tracePt t="118933" x="5029200" y="3352800"/>
          <p14:tracePt t="118952" x="5067300" y="3340100"/>
          <p14:tracePt t="118966" x="5111750" y="3327400"/>
          <p14:tracePt t="118983" x="5143500" y="3321050"/>
          <p14:tracePt t="118984" x="5156200" y="3321050"/>
          <p14:tracePt t="119000" x="5168900" y="3321050"/>
          <p14:tracePt t="119002" x="5181600" y="3321050"/>
          <p14:tracePt t="119016" x="5200650" y="3321050"/>
          <p14:tracePt t="119033" x="5226050" y="3321050"/>
          <p14:tracePt t="119051" x="5257800" y="3327400"/>
          <p14:tracePt t="119066" x="5283200" y="3340100"/>
          <p14:tracePt t="119083" x="5346700" y="3378200"/>
          <p14:tracePt t="119099" x="5372100" y="3397250"/>
          <p14:tracePt t="119116" x="5397500" y="3416300"/>
          <p14:tracePt t="119132" x="5422900" y="3435350"/>
          <p14:tracePt t="119149" x="5448300" y="3448050"/>
          <p14:tracePt t="119166" x="5473700" y="3460750"/>
          <p14:tracePt t="119184" x="5505450" y="3460750"/>
          <p14:tracePt t="119201" x="5537200" y="3467100"/>
          <p14:tracePt t="119202" x="5549900" y="3467100"/>
          <p14:tracePt t="119218" x="5581650" y="3467100"/>
          <p14:tracePt t="119233" x="5588000" y="3460750"/>
          <p14:tracePt t="119251" x="5619750" y="3448050"/>
          <p14:tracePt t="119266" x="5638800" y="3435350"/>
          <p14:tracePt t="119283" x="5657850" y="3409950"/>
          <p14:tracePt t="119299" x="5664200" y="3390900"/>
          <p14:tracePt t="119316" x="5664200" y="3346450"/>
          <p14:tracePt t="119333" x="5664200" y="3308350"/>
          <p14:tracePt t="119352" x="5651500" y="3251200"/>
          <p14:tracePt t="119366" x="5638800" y="3213100"/>
          <p14:tracePt t="119385" x="5626100" y="3181350"/>
          <p14:tracePt t="119399" x="5607050" y="3143250"/>
          <p14:tracePt t="119416" x="5581650" y="3117850"/>
          <p14:tracePt t="119433" x="5556250" y="3092450"/>
          <p14:tracePt t="119450" x="5530850" y="3067050"/>
          <p14:tracePt t="119467" x="5499100" y="3028950"/>
          <p14:tracePt t="119484" x="5461000" y="2997200"/>
          <p14:tracePt t="119500" x="5441950" y="2984500"/>
          <p14:tracePt t="119516" x="5391150" y="2959100"/>
          <p14:tracePt t="119532" x="5365750" y="2952750"/>
          <p14:tracePt t="119550" x="5346700" y="2952750"/>
          <p14:tracePt t="119566" x="5340350" y="2952750"/>
          <p14:tracePt t="119583" x="5327650" y="2952750"/>
          <p14:tracePt t="119600" x="5283200" y="2952750"/>
          <p14:tracePt t="119617" x="5238750" y="2952750"/>
          <p14:tracePt t="119636" x="5168900" y="2965450"/>
          <p14:tracePt t="119652" x="5124450" y="2971800"/>
          <p14:tracePt t="119667" x="5092700" y="2984500"/>
          <p14:tracePt t="119683" x="5080000" y="2997200"/>
          <p14:tracePt t="119700" x="5073650" y="3003550"/>
          <p14:tracePt t="119716" x="5054600" y="3009900"/>
          <p14:tracePt t="119734" x="5022850" y="3016250"/>
          <p14:tracePt t="119751" x="4965700" y="3016250"/>
          <p14:tracePt t="119767" x="4826000" y="3016250"/>
          <p14:tracePt t="119783" x="4787900" y="3009900"/>
          <p14:tracePt t="119800" x="4762500" y="3009900"/>
          <p14:tracePt t="119819" x="4749800" y="3009900"/>
          <p14:tracePt t="119833" x="4737100" y="3009900"/>
          <p14:tracePt t="119852" x="4724400" y="3016250"/>
          <p14:tracePt t="119853" x="4718050" y="3016250"/>
          <p14:tracePt t="119869" x="4718050" y="3022600"/>
          <p14:tracePt t="119883" x="4705350" y="3035300"/>
          <p14:tracePt t="119900" x="4699000" y="3041650"/>
          <p14:tracePt t="119918" x="4699000" y="3054350"/>
          <p14:tracePt t="119920" x="4692650" y="3060700"/>
          <p14:tracePt t="119936" x="4692650" y="3067050"/>
          <p14:tracePt t="119950" x="4692650" y="3079750"/>
          <p14:tracePt t="119967" x="4692650" y="3098800"/>
          <p14:tracePt t="119984" x="4699000" y="3155950"/>
          <p14:tracePt t="120000" x="4705350" y="3181350"/>
          <p14:tracePt t="120019" x="4718050" y="3282950"/>
          <p14:tracePt t="120033" x="4737100" y="3359150"/>
          <p14:tracePt t="120050" x="4749800" y="3416300"/>
          <p14:tracePt t="120067" x="4768850" y="3467100"/>
          <p14:tracePt t="120083" x="4787900" y="3511550"/>
          <p14:tracePt t="120100" x="4800600" y="3517900"/>
          <p14:tracePt t="120117" x="4800600" y="3524250"/>
          <p14:tracePt t="120283" x="4813300" y="3524250"/>
          <p14:tracePt t="120291" x="4826000" y="3517900"/>
          <p14:tracePt t="120303" x="4838700" y="3517900"/>
          <p14:tracePt t="120320" x="4870450" y="3511550"/>
          <p14:tracePt t="120321" x="4876800" y="3505200"/>
          <p14:tracePt t="120333" x="4883150" y="3505200"/>
          <p14:tracePt t="120622" x="4883150" y="3498850"/>
          <p14:tracePt t="120630" x="4889500" y="3498850"/>
          <p14:tracePt t="120636" x="4895850" y="3492500"/>
          <p14:tracePt t="120653" x="4902200" y="3479800"/>
          <p14:tracePt t="120668" x="4908550" y="3479800"/>
          <p14:tracePt t="120684" x="4914900" y="3460750"/>
          <p14:tracePt t="120700" x="4921250" y="3460750"/>
          <p14:tracePt t="120791" x="4921250" y="3454400"/>
          <p14:tracePt t="120808" x="4927600" y="3454400"/>
          <p14:tracePt t="120824" x="4927600" y="3448050"/>
          <p14:tracePt t="120831" x="4933950" y="3448050"/>
          <p14:tracePt t="122058" x="4933950" y="3454400"/>
          <p14:tracePt t="122063" x="4940300" y="3460750"/>
          <p14:tracePt t="122071" x="4946650" y="3473450"/>
          <p14:tracePt t="122085" x="4953000" y="3479800"/>
          <p14:tracePt t="122101" x="4965700" y="3492500"/>
          <p14:tracePt t="122118" x="4972050" y="3498850"/>
          <p14:tracePt t="122955" x="4978400" y="3498850"/>
          <p14:tracePt t="122962" x="4984750" y="3498850"/>
          <p14:tracePt t="122972" x="4991100" y="3498850"/>
          <p14:tracePt t="122986" x="4997450" y="3498850"/>
          <p14:tracePt t="123003" x="5016500" y="3492500"/>
          <p14:tracePt t="123019" x="5029200" y="3492500"/>
          <p14:tracePt t="123036" x="5035550" y="3492500"/>
          <p14:tracePt t="123054" x="5035550" y="3486150"/>
          <p14:tracePt t="124099" x="5041900" y="3486150"/>
          <p14:tracePt t="124109" x="5041900" y="3492500"/>
          <p14:tracePt t="124122" x="5041900" y="3498850"/>
          <p14:tracePt t="124137" x="5048250" y="3498850"/>
          <p14:tracePt t="124153" x="5054600" y="3517900"/>
          <p14:tracePt t="124154" x="5054600" y="3524250"/>
          <p14:tracePt t="124170" x="5054600" y="3536950"/>
          <p14:tracePt t="124188" x="5067300" y="3556000"/>
          <p14:tracePt t="124349" x="5067300" y="3562350"/>
          <p14:tracePt t="124356" x="5067300" y="3575050"/>
          <p14:tracePt t="124370" x="5060950" y="3594100"/>
          <p14:tracePt t="124387" x="5035550" y="3644900"/>
          <p14:tracePt t="124404" x="5035550" y="3670300"/>
          <p14:tracePt t="124420" x="5016500" y="3727450"/>
          <p14:tracePt t="124437" x="5010150" y="3740150"/>
          <p14:tracePt t="124579" x="5010150" y="3733800"/>
          <p14:tracePt t="124587" x="5003800" y="3727450"/>
          <p14:tracePt t="124604" x="4972050" y="3683000"/>
          <p14:tracePt t="124621" x="4953000" y="3644900"/>
          <p14:tracePt t="124637" x="4921250" y="3606800"/>
          <p14:tracePt t="124654" x="4902200" y="3543300"/>
          <p14:tracePt t="124656" x="4895850" y="3524250"/>
          <p14:tracePt t="124671" x="4895850" y="3479800"/>
          <p14:tracePt t="124688" x="4914900" y="3384550"/>
          <p14:tracePt t="124704" x="4953000" y="3308350"/>
          <p14:tracePt t="124723" x="4991100" y="3232150"/>
          <p14:tracePt t="124738" x="4997450" y="3219450"/>
          <p14:tracePt t="124754" x="5003800" y="3219450"/>
          <p14:tracePt t="124771" x="5016500" y="3225800"/>
          <p14:tracePt t="124787" x="5035550" y="3251200"/>
          <p14:tracePt t="124804" x="5067300" y="3276600"/>
          <p14:tracePt t="124821" x="5130800" y="3302000"/>
          <p14:tracePt t="124838" x="5276850" y="3321050"/>
          <p14:tracePt t="124854" x="5467350" y="3333750"/>
          <p14:tracePt t="124871" x="5613400" y="3340100"/>
          <p14:tracePt t="124888" x="5715000" y="3340100"/>
          <p14:tracePt t="124904" x="5784850" y="3340100"/>
          <p14:tracePt t="124906" x="5822950" y="3340100"/>
          <p14:tracePt t="124922" x="5842000" y="3340100"/>
          <p14:tracePt t="124940" x="5880100" y="3340100"/>
          <p14:tracePt t="124954" x="5911850" y="3340100"/>
          <p14:tracePt t="124971" x="5956300" y="3340100"/>
          <p14:tracePt t="124988" x="5975350" y="3346450"/>
          <p14:tracePt t="125004" x="5988050" y="3346450"/>
          <p14:tracePt t="125040" x="5994400" y="3340100"/>
          <p14:tracePt t="125131" x="5975350" y="3333750"/>
          <p14:tracePt t="125138" x="5962650" y="3333750"/>
          <p14:tracePt t="125154" x="5911850" y="3333750"/>
          <p14:tracePt t="125171" x="5861050" y="3333750"/>
          <p14:tracePt t="125189" x="5810250" y="3340100"/>
          <p14:tracePt t="125205" x="5778500" y="3340100"/>
          <p14:tracePt t="125221" x="5734050" y="3340100"/>
          <p14:tracePt t="125237" x="5702300" y="3333750"/>
          <p14:tracePt t="125254" x="5676900" y="3333750"/>
          <p14:tracePt t="125274" x="5645150" y="3333750"/>
          <p14:tracePt t="125288" x="5607050" y="3333750"/>
          <p14:tracePt t="125290" x="5588000" y="3333750"/>
          <p14:tracePt t="125304" x="5562600" y="3340100"/>
          <p14:tracePt t="125323" x="5492750" y="3352800"/>
          <p14:tracePt t="125338" x="5429250" y="3365500"/>
          <p14:tracePt t="125339" x="5378450" y="3378200"/>
          <p14:tracePt t="125355" x="5257800" y="3397250"/>
          <p14:tracePt t="125371" x="5162550" y="3403600"/>
          <p14:tracePt t="125388" x="5073650" y="3409950"/>
          <p14:tracePt t="125405" x="4991100" y="3409950"/>
          <p14:tracePt t="125421" x="4870450" y="3409950"/>
          <p14:tracePt t="125437" x="4749800" y="3409950"/>
          <p14:tracePt t="125457" x="4616450" y="3409950"/>
          <p14:tracePt t="125471" x="4508500" y="3416300"/>
          <p14:tracePt t="125490" x="4413250" y="3416300"/>
          <p14:tracePt t="125504" x="4400550" y="3416300"/>
          <p14:tracePt t="125555" x="4400550" y="3422650"/>
          <p14:tracePt t="125573" x="4406900" y="3429000"/>
          <p14:tracePt t="125590" x="4406900" y="3435350"/>
          <p14:tracePt t="126093" x="4413250" y="3435350"/>
          <p14:tracePt t="126101" x="4419600" y="3435350"/>
          <p14:tracePt t="126109" x="4438650" y="3435350"/>
          <p14:tracePt t="126122" x="4451350" y="3435350"/>
          <p14:tracePt t="126139" x="4470400" y="3429000"/>
          <p14:tracePt t="126155" x="4476750" y="3429000"/>
          <p14:tracePt t="126335" x="4457700" y="3435350"/>
          <p14:tracePt t="126343" x="4432300" y="3441700"/>
          <p14:tracePt t="126356" x="4394200" y="3454400"/>
          <p14:tracePt t="126372" x="4298950" y="3473450"/>
          <p14:tracePt t="126390" x="4083050" y="3517900"/>
          <p14:tracePt t="126406" x="4000500" y="3530600"/>
          <p14:tracePt t="126422" x="3803650" y="3549650"/>
          <p14:tracePt t="126439" x="3365500" y="3549650"/>
          <p14:tracePt t="126456" x="3067050" y="3543300"/>
          <p14:tracePt t="126472" x="2724150" y="3536950"/>
          <p14:tracePt t="126489" x="2438400" y="3530600"/>
          <p14:tracePt t="126505" x="2197100" y="3530600"/>
          <p14:tracePt t="126523" x="2032000" y="3536950"/>
          <p14:tracePt t="126539" x="1847850" y="3556000"/>
          <p14:tracePt t="126556" x="1701800" y="3581400"/>
          <p14:tracePt t="126573" x="1587500" y="3600450"/>
          <p14:tracePt t="126591" x="1511300" y="3613150"/>
          <p14:tracePt t="126656" x="1511300" y="3619500"/>
          <p14:tracePt t="126675" x="1517650" y="3619500"/>
          <p14:tracePt t="126689" x="1524000" y="3625850"/>
          <p14:tracePt t="126739" x="1530350" y="3625850"/>
          <p14:tracePt t="126756" x="1555750" y="3625850"/>
          <p14:tracePt t="126772" x="1593850" y="3625850"/>
          <p14:tracePt t="126789" x="1644650" y="3625850"/>
          <p14:tracePt t="126806" x="1689100" y="3625850"/>
          <p14:tracePt t="126824" x="1739900" y="3625850"/>
          <p14:tracePt t="126839" x="1784350" y="3625850"/>
          <p14:tracePt t="126856" x="1790700" y="3625850"/>
          <p14:tracePt t="126872" x="1816100" y="3632200"/>
          <p14:tracePt t="126873" x="1822450" y="3632200"/>
          <p14:tracePt t="126889" x="1847850" y="3632200"/>
          <p14:tracePt t="126907" x="1885950" y="3638550"/>
          <p14:tracePt t="126923" x="1943100" y="3644900"/>
          <p14:tracePt t="126939" x="1987550" y="3651250"/>
          <p14:tracePt t="126956" x="2006600" y="3651250"/>
          <p14:tracePt t="126972" x="2025650" y="3657600"/>
          <p14:tracePt t="127006" x="2032000" y="3657600"/>
          <p14:tracePt t="127039" x="2038350" y="3657600"/>
          <p14:tracePt t="127057" x="2044700" y="3657600"/>
          <p14:tracePt t="127717" x="2038350" y="3657600"/>
          <p14:tracePt t="128007" x="2051050" y="3657600"/>
          <p14:tracePt t="128015" x="2063750" y="3657600"/>
          <p14:tracePt t="128024" x="2089150" y="3657600"/>
          <p14:tracePt t="128040" x="2133600" y="3657600"/>
          <p14:tracePt t="128057" x="2139950" y="3663950"/>
          <p14:tracePt t="128338" x="2146300" y="3663950"/>
          <p14:tracePt t="128345" x="2159000" y="3663950"/>
          <p14:tracePt t="128357" x="2171700" y="3663950"/>
          <p14:tracePt t="128374" x="2228850" y="3663950"/>
          <p14:tracePt t="128392" x="2324100" y="3670300"/>
          <p14:tracePt t="128408" x="2374900" y="3676650"/>
          <p14:tracePt t="128423" x="2400300" y="3683000"/>
          <p14:tracePt t="128440" x="2476500" y="3695700"/>
          <p14:tracePt t="128457" x="2533650" y="3708400"/>
          <p14:tracePt t="128474" x="2571750" y="3721100"/>
          <p14:tracePt t="128491" x="2628900" y="3727450"/>
          <p14:tracePt t="128507" x="2679700" y="3727450"/>
          <p14:tracePt t="128524" x="2730500" y="3727450"/>
          <p14:tracePt t="128541" x="2762250" y="3721100"/>
          <p14:tracePt t="128557" x="2781300" y="3714750"/>
          <p14:tracePt t="128574" x="2794000" y="3714750"/>
          <p14:tracePt t="128591" x="2800350" y="3714750"/>
          <p14:tracePt t="128667" x="2806700" y="3714750"/>
          <p14:tracePt t="128675" x="2819400" y="3714750"/>
          <p14:tracePt t="128684" x="2851150" y="3714750"/>
          <p14:tracePt t="128691" x="2889250" y="3727450"/>
          <p14:tracePt t="128707" x="3009900" y="3759200"/>
          <p14:tracePt t="128726" x="3200400" y="3810000"/>
          <p14:tracePt t="128741" x="3448050" y="3879850"/>
          <p14:tracePt t="128758" x="3727450" y="3937000"/>
          <p14:tracePt t="128774" x="3949700" y="3956050"/>
          <p14:tracePt t="128792" x="4114800" y="3956050"/>
          <p14:tracePt t="128810" x="4375150" y="3905250"/>
          <p14:tracePt t="128824" x="4438650" y="3892550"/>
          <p14:tracePt t="128841" x="4540250" y="3860800"/>
          <p14:tracePt t="128858" x="4616450" y="3835400"/>
          <p14:tracePt t="128874" x="4648200" y="3816350"/>
          <p14:tracePt t="128891" x="4654550" y="3816350"/>
          <p14:tracePt t="128941" x="4667250" y="3816350"/>
          <p14:tracePt t="128957" x="4679950" y="3810000"/>
          <p14:tracePt t="128974" x="4692650" y="3803650"/>
          <p14:tracePt t="128992" x="4718050" y="3790950"/>
          <p14:tracePt t="129007" x="4724400" y="3790950"/>
          <p14:tracePt t="129024" x="4743450" y="3784600"/>
          <p14:tracePt t="129041" x="4749800" y="3778250"/>
          <p14:tracePt t="129059" x="4800600" y="3778250"/>
          <p14:tracePt t="129074" x="4889500" y="3778250"/>
          <p14:tracePt t="129091" x="5035550" y="3784600"/>
          <p14:tracePt t="129107" x="5149850" y="3790950"/>
          <p14:tracePt t="129124" x="5219700" y="3790950"/>
          <p14:tracePt t="129141" x="5232400" y="3790950"/>
          <p14:tracePt t="129158" x="5245100" y="3790950"/>
          <p14:tracePt t="129174" x="5245100" y="3784600"/>
          <p14:tracePt t="129192" x="5251450" y="3784600"/>
          <p14:tracePt t="129208" x="5251450" y="3778250"/>
          <p14:tracePt t="129225" x="5257800" y="3771900"/>
          <p14:tracePt t="129226" x="5257800" y="3752850"/>
          <p14:tracePt t="129241" x="5264150" y="3740150"/>
          <p14:tracePt t="129258" x="5264150" y="3702050"/>
          <p14:tracePt t="129275" x="5238750" y="3632200"/>
          <p14:tracePt t="129293" x="5194300" y="3587750"/>
          <p14:tracePt t="129311" x="5143500" y="3556000"/>
          <p14:tracePt t="129324" x="5092700" y="3530600"/>
          <p14:tracePt t="129342" x="5060950" y="3524250"/>
          <p14:tracePt t="129358" x="5029200" y="3505200"/>
          <p14:tracePt t="129376" x="4997450" y="3492500"/>
          <p14:tracePt t="129394" x="4953000" y="3467100"/>
          <p14:tracePt t="129408" x="4927600" y="3454400"/>
          <p14:tracePt t="129425" x="4902200" y="3441700"/>
          <p14:tracePt t="129444" x="4806950" y="3435350"/>
          <p14:tracePt t="129460" x="4616450" y="3429000"/>
          <p14:tracePt t="129475" x="4552950" y="3429000"/>
          <p14:tracePt t="129492" x="4432300" y="3429000"/>
          <p14:tracePt t="129494" x="4387850" y="3422650"/>
          <p14:tracePt t="129508" x="4318000" y="3416300"/>
          <p14:tracePt t="129524" x="4286250" y="3416300"/>
          <p14:tracePt t="129541" x="4273550" y="3409950"/>
          <p14:tracePt t="129558" x="4267200" y="3409950"/>
          <p14:tracePt t="129574" x="4248150" y="3409950"/>
          <p14:tracePt t="129593" x="4184650" y="3416300"/>
          <p14:tracePt t="129608" x="4133850" y="3422650"/>
          <p14:tracePt t="129625" x="4114800" y="3429000"/>
          <p14:tracePt t="129683" x="4114800" y="3435350"/>
          <p14:tracePt t="129691" x="4127500" y="3448050"/>
          <p14:tracePt t="129708" x="4178300" y="3492500"/>
          <p14:tracePt t="129725" x="4222750" y="3543300"/>
          <p14:tracePt t="129742" x="4286250" y="3619500"/>
          <p14:tracePt t="129758" x="4330700" y="3676650"/>
          <p14:tracePt t="129775" x="4368800" y="3721100"/>
          <p14:tracePt t="129792" x="4400550" y="3746500"/>
          <p14:tracePt t="129808" x="4425950" y="3765550"/>
          <p14:tracePt t="129826" x="4464050" y="3784600"/>
          <p14:tracePt t="129826" x="4476750" y="3790950"/>
          <p14:tracePt t="129841" x="4508500" y="3797300"/>
          <p14:tracePt t="129858" x="4622800" y="3803650"/>
          <p14:tracePt t="129875" x="4686300" y="3803650"/>
          <p14:tracePt t="129891" x="4762500" y="3797300"/>
          <p14:tracePt t="129910" x="4806950" y="3790950"/>
          <p14:tracePt t="129925" x="4845050" y="3790950"/>
          <p14:tracePt t="129942" x="4895850" y="3784600"/>
          <p14:tracePt t="129959" x="4953000" y="3771900"/>
          <p14:tracePt t="129975" x="5016500" y="3759200"/>
          <p14:tracePt t="129993" x="5054600" y="3746500"/>
          <p14:tracePt t="130009" x="5099050" y="3733800"/>
          <p14:tracePt t="130025" x="5124450" y="3721100"/>
          <p14:tracePt t="130042" x="5137150" y="3714750"/>
          <p14:tracePt t="130060" x="5149850" y="3708400"/>
          <p14:tracePt t="130076" x="5156200" y="3708400"/>
          <p14:tracePt t="130092" x="5162550" y="3702050"/>
          <p14:tracePt t="130108" x="5168900" y="3695700"/>
          <p14:tracePt t="130125" x="5175250" y="3695700"/>
          <p14:tracePt t="130142" x="5181600" y="3689350"/>
          <p14:tracePt t="130159" x="5187950" y="3676650"/>
          <p14:tracePt t="130175" x="5194300" y="3663950"/>
          <p14:tracePt t="130193" x="5200650" y="3651250"/>
          <p14:tracePt t="130209" x="5200650" y="3638550"/>
          <p14:tracePt t="130225" x="5200650" y="3625850"/>
          <p14:tracePt t="130245" x="5200650" y="3606800"/>
          <p14:tracePt t="130263" x="5200650" y="3600450"/>
          <p14:tracePt t="130276" x="5200650" y="3594100"/>
          <p14:tracePt t="130294" x="5194300" y="3594100"/>
          <p14:tracePt t="130309" x="5194300" y="3587750"/>
          <p14:tracePt t="130326" x="5181600" y="3587750"/>
          <p14:tracePt t="130342" x="5162550" y="3575050"/>
          <p14:tracePt t="130358" x="5124450" y="3556000"/>
          <p14:tracePt t="130375" x="5086350" y="3536950"/>
          <p14:tracePt t="130392" x="5054600" y="3517900"/>
          <p14:tracePt t="130411" x="5010150" y="3505200"/>
          <p14:tracePt t="130426" x="4972050" y="3486150"/>
          <p14:tracePt t="130442" x="4946650" y="3479800"/>
          <p14:tracePt t="130459" x="4914900" y="3473450"/>
          <p14:tracePt t="130476" x="4883150" y="3467100"/>
          <p14:tracePt t="130492" x="4857750" y="3460750"/>
          <p14:tracePt t="130510" x="4832350" y="3454400"/>
          <p14:tracePt t="130526" x="4819650" y="3454400"/>
          <p14:tracePt t="130542" x="4762500" y="3441700"/>
          <p14:tracePt t="130559" x="4724400" y="3441700"/>
          <p14:tracePt t="130576" x="4667250" y="3435350"/>
          <p14:tracePt t="130592" x="4635500" y="3435350"/>
          <p14:tracePt t="130609" x="4610100" y="3435350"/>
          <p14:tracePt t="130626" x="4597400" y="3435350"/>
          <p14:tracePt t="130642" x="4591050" y="3435350"/>
          <p14:tracePt t="130823" x="4591050" y="3441700"/>
          <p14:tracePt t="130830" x="4584700" y="3448050"/>
          <p14:tracePt t="130843" x="4584700" y="3460750"/>
          <p14:tracePt t="130859" x="4584700" y="3479800"/>
          <p14:tracePt t="130876" x="4578350" y="3498850"/>
          <p14:tracePt t="130892" x="4578350" y="3511550"/>
          <p14:tracePt t="130961" x="4578350" y="3517900"/>
          <p14:tracePt t="130967" x="4578350" y="3524250"/>
          <p14:tracePt t="130977" x="4578350" y="3543300"/>
          <p14:tracePt t="130996" x="4578350" y="3594100"/>
          <p14:tracePt t="131009" x="4578350" y="3632200"/>
          <p14:tracePt t="131026" x="4578350" y="3670300"/>
          <p14:tracePt t="131044" x="4578350" y="3689350"/>
          <p14:tracePt t="131059" x="4578350" y="3702050"/>
          <p14:tracePt t="131134" x="4578350" y="3708400"/>
          <p14:tracePt t="131142" x="4565650" y="3714750"/>
          <p14:tracePt t="131159" x="4533900" y="3727450"/>
          <p14:tracePt t="131176" x="4527550" y="3733800"/>
          <p14:tracePt t="142144" x="4521200" y="3733800"/>
          <p14:tracePt t="142150" x="4508500" y="3733800"/>
          <p14:tracePt t="142169" x="4470400" y="3733800"/>
          <p14:tracePt t="142186" x="4464050" y="3733800"/>
          <p14:tracePt t="142264" x="4464050" y="3727450"/>
          <p14:tracePt t="142273" x="4470400" y="3721100"/>
          <p14:tracePt t="142287" x="4489450" y="3708400"/>
          <p14:tracePt t="142302" x="4514850" y="3683000"/>
          <p14:tracePt t="142319" x="4603750" y="3568700"/>
          <p14:tracePt t="142335" x="4648200" y="3486150"/>
          <p14:tracePt t="142352" x="4679950" y="3365500"/>
          <p14:tracePt t="142368" x="4705350" y="3213100"/>
          <p14:tracePt t="142387" x="4711700" y="3048000"/>
          <p14:tracePt t="142402" x="4679950" y="2927350"/>
          <p14:tracePt t="142419" x="4635500" y="2851150"/>
          <p14:tracePt t="142436" x="4552950" y="2749550"/>
          <p14:tracePt t="142454" x="4445000" y="2622550"/>
          <p14:tracePt t="142469" x="4400550" y="2578100"/>
          <p14:tracePt t="142486" x="4337050" y="2527300"/>
          <p14:tracePt t="142502" x="4279900" y="2495550"/>
          <p14:tracePt t="142520" x="4140200" y="2501900"/>
          <p14:tracePt t="142521" x="4044950" y="2540000"/>
          <p14:tracePt t="142536" x="3905250" y="2590800"/>
          <p14:tracePt t="142553" x="3600450" y="2705100"/>
          <p14:tracePt t="142569" x="3117850" y="2927350"/>
          <p14:tracePt t="142586" x="2971800" y="3028950"/>
          <p14:tracePt t="142603" x="2990850" y="3048000"/>
          <p14:tracePt t="142619" x="3175000" y="3054350"/>
          <p14:tracePt t="142635" x="3505200" y="3028950"/>
          <p14:tracePt t="142652" x="3816350" y="3016250"/>
          <p14:tracePt t="142669" x="3981450" y="3003550"/>
          <p14:tracePt t="142685" x="3987800" y="3003550"/>
          <p14:tracePt t="144315" x="3981450" y="2990850"/>
          <p14:tracePt t="144323" x="3962400" y="2965450"/>
          <p14:tracePt t="144337" x="3873500" y="2844800"/>
          <p14:tracePt t="144354" x="3733800" y="2698750"/>
          <p14:tracePt t="144372" x="3625850" y="2622550"/>
          <p14:tracePt t="144387" x="3568700" y="2603500"/>
          <p14:tracePt t="144404" x="3530600" y="2603500"/>
          <p14:tracePt t="144421" x="3486150" y="2609850"/>
          <p14:tracePt t="144437" x="3441700" y="2616200"/>
          <p14:tracePt t="144453" x="3409950" y="2628900"/>
          <p14:tracePt t="144471" x="3390900" y="2635250"/>
          <p14:tracePt t="144487" x="3378200" y="2635250"/>
          <p14:tracePt t="144503" x="3378200" y="2641600"/>
          <p14:tracePt t="144576" x="3384550" y="2647950"/>
          <p14:tracePt t="144584" x="3397250" y="2647950"/>
          <p14:tracePt t="144590" x="3416300" y="2654300"/>
          <p14:tracePt t="144604" x="3441700" y="2654300"/>
          <p14:tracePt t="144621" x="3473450" y="2660650"/>
          <p14:tracePt t="144623" x="3498850" y="2660650"/>
          <p14:tracePt t="144638" x="3505200" y="2660650"/>
          <p14:tracePt t="144654" x="3536950" y="2673350"/>
          <p14:tracePt t="144670" x="3556000" y="2686050"/>
          <p14:tracePt t="144687" x="3562350" y="2698750"/>
          <p14:tracePt t="144704" x="3587750" y="2717800"/>
          <p14:tracePt t="144721" x="3625850" y="2755900"/>
          <p14:tracePt t="144737" x="3702050" y="2825750"/>
          <p14:tracePt t="144754" x="3790950" y="2908300"/>
          <p14:tracePt t="144770" x="3886200" y="2997200"/>
          <p14:tracePt t="144790" x="3975100" y="3073400"/>
          <p14:tracePt t="144804" x="4025900" y="3124200"/>
          <p14:tracePt t="144821" x="4057650" y="3168650"/>
          <p14:tracePt t="144838" x="4057650" y="3187700"/>
          <p14:tracePt t="144840" x="4064000" y="3200400"/>
          <p14:tracePt t="144854" x="4064000" y="3206750"/>
          <p14:tracePt t="144872" x="4070350" y="3232150"/>
          <p14:tracePt t="144873" x="4089400" y="3257550"/>
          <p14:tracePt t="144888" x="4114800" y="3289300"/>
          <p14:tracePt t="144904" x="4210050" y="3390900"/>
          <p14:tracePt t="144922" x="4267200" y="3422650"/>
          <p14:tracePt t="144938" x="4324350" y="3454400"/>
          <p14:tracePt t="144955" x="4337050" y="3454400"/>
          <p14:tracePt t="144971" x="4343400" y="3454400"/>
          <p14:tracePt t="144988" x="4356100" y="3454400"/>
          <p14:tracePt t="145005" x="4387850" y="3454400"/>
          <p14:tracePt t="145021" x="4451350" y="3454400"/>
          <p14:tracePt t="145039" x="4521200" y="3454400"/>
          <p14:tracePt t="145054" x="4584700" y="3454400"/>
          <p14:tracePt t="145071" x="4629150" y="3441700"/>
          <p14:tracePt t="145087" x="4660900" y="3416300"/>
          <p14:tracePt t="145104" x="4686300" y="3403600"/>
          <p14:tracePt t="145121" x="4711700" y="3384550"/>
          <p14:tracePt t="145122" x="4730750" y="3378200"/>
          <p14:tracePt t="145138" x="4756150" y="3365500"/>
          <p14:tracePt t="145154" x="4864100" y="3340100"/>
          <p14:tracePt t="145172" x="4914900" y="3327400"/>
          <p14:tracePt t="145188" x="4953000" y="3314700"/>
          <p14:tracePt t="145204" x="4965700" y="3308350"/>
          <p14:tracePt t="145255" x="4978400" y="3295650"/>
          <p14:tracePt t="145271" x="5022850" y="3276600"/>
          <p14:tracePt t="145288" x="5073650" y="3263900"/>
          <p14:tracePt t="145305" x="5118100" y="3251200"/>
          <p14:tracePt t="145325" x="5156200" y="3251200"/>
          <p14:tracePt t="145338" x="5162550" y="3251200"/>
          <p14:tracePt t="145355" x="5168900" y="3244850"/>
          <p14:tracePt t="145372" x="5207000" y="3244850"/>
          <p14:tracePt t="145388" x="5232400" y="3251200"/>
          <p14:tracePt t="145405" x="5327650" y="3263900"/>
          <p14:tracePt t="145422" x="5372100" y="3263900"/>
          <p14:tracePt t="145440" x="5410200" y="3263900"/>
          <p14:tracePt t="145457" x="5448300" y="3263900"/>
          <p14:tracePt t="145474" x="5486400" y="3263900"/>
          <p14:tracePt t="145488" x="5549900" y="3251200"/>
          <p14:tracePt t="145504" x="5600700" y="3238500"/>
          <p14:tracePt t="145524" x="5657850" y="3206750"/>
          <p14:tracePt t="145538" x="5670550" y="3200400"/>
          <p14:tracePt t="145556" x="5689600" y="3187700"/>
          <p14:tracePt t="145571" x="5695950" y="3187700"/>
          <p14:tracePt t="145573" x="5695950" y="3181350"/>
          <p14:tracePt t="145590" x="5702300" y="3175000"/>
          <p14:tracePt t="145605" x="5715000" y="3168650"/>
          <p14:tracePt t="145623" x="5727700" y="3155950"/>
          <p14:tracePt t="145638" x="5753100" y="3117850"/>
          <p14:tracePt t="145655" x="5753100" y="3073400"/>
          <p14:tracePt t="145672" x="5753100" y="3041650"/>
          <p14:tracePt t="145688" x="5753100" y="3003550"/>
          <p14:tracePt t="145705" x="5746750" y="2978150"/>
          <p14:tracePt t="145724" x="5746750" y="2965450"/>
          <p14:tracePt t="145739" x="5740400" y="2952750"/>
          <p14:tracePt t="145755" x="5727700" y="2946400"/>
          <p14:tracePt t="145771" x="5721350" y="2940050"/>
          <p14:tracePt t="145790" x="5708650" y="2921000"/>
          <p14:tracePt t="145806" x="5702300" y="2908300"/>
          <p14:tracePt t="145824" x="5683250" y="2889250"/>
          <p14:tracePt t="145838" x="5670550" y="2882900"/>
          <p14:tracePt t="145855" x="5632450" y="2851150"/>
          <p14:tracePt t="145872" x="5626100" y="2844800"/>
          <p14:tracePt t="145888" x="5607050" y="2832100"/>
          <p14:tracePt t="145905" x="5594350" y="2825750"/>
          <p14:tracePt t="145922" x="5575300" y="2819400"/>
          <p14:tracePt t="145939" x="5543550" y="2813050"/>
          <p14:tracePt t="145955" x="5511800" y="2813050"/>
          <p14:tracePt t="145973" x="5486400" y="2813050"/>
          <p14:tracePt t="145991" x="5448300" y="2813050"/>
          <p14:tracePt t="146006" x="5422900" y="2813050"/>
          <p14:tracePt t="146022" x="5397500" y="2819400"/>
          <p14:tracePt t="146039" x="5372100" y="2825750"/>
          <p14:tracePt t="146040" x="5365750" y="2832100"/>
          <p14:tracePt t="146056" x="5346700" y="2832100"/>
          <p14:tracePt t="146072" x="5321300" y="2844800"/>
          <p14:tracePt t="146089" x="5289550" y="2863850"/>
          <p14:tracePt t="146105" x="5245100" y="2882900"/>
          <p14:tracePt t="146122" x="5219700" y="2895600"/>
          <p14:tracePt t="146139" x="5194300" y="2914650"/>
          <p14:tracePt t="146155" x="5168900" y="2940050"/>
          <p14:tracePt t="146172" x="5156200" y="2959100"/>
          <p14:tracePt t="146189" x="5137150" y="2984500"/>
          <p14:tracePt t="146206" x="5130800" y="2990850"/>
          <p14:tracePt t="146222" x="5124450" y="3016250"/>
          <p14:tracePt t="146238" x="5111750" y="3041650"/>
          <p14:tracePt t="146257" x="5111750" y="3073400"/>
          <p14:tracePt t="146272" x="5111750" y="3117850"/>
          <p14:tracePt t="146291" x="5111750" y="3162300"/>
          <p14:tracePt t="146308" x="5118100" y="3194050"/>
          <p14:tracePt t="146322" x="5118100" y="3206750"/>
          <p14:tracePt t="146339" x="5124450" y="3225800"/>
          <p14:tracePt t="146356" x="5124450" y="3232150"/>
          <p14:tracePt t="146372" x="5124450" y="3238500"/>
          <p14:tracePt t="147267" x="5124450" y="3232150"/>
          <p14:tracePt t="147670" x="5124450" y="3225800"/>
          <p14:tracePt t="147677" x="5118100" y="3225800"/>
          <p14:tracePt t="147690" x="5111750" y="3225800"/>
          <p14:tracePt t="147706" x="5092700" y="3219450"/>
          <p14:tracePt t="147723" x="5080000" y="3213100"/>
          <p14:tracePt t="147740" x="5060950" y="3206750"/>
          <p14:tracePt t="147757" x="5054600" y="3206750"/>
          <p14:tracePt t="147807" x="5048250" y="3206750"/>
          <p14:tracePt t="147823" x="5048250" y="3200400"/>
          <p14:tracePt t="147840" x="5041900" y="3200400"/>
          <p14:tracePt t="148106" x="5041900" y="3206750"/>
          <p14:tracePt t="148239" x="5022850" y="3213100"/>
          <p14:tracePt t="148247" x="5010150" y="3219450"/>
          <p14:tracePt t="148257" x="4984750" y="3225800"/>
          <p14:tracePt t="148274" x="4933950" y="3225800"/>
          <p14:tracePt t="148293" x="4864100" y="3225800"/>
          <p14:tracePt t="148307" x="4845050" y="3225800"/>
          <p14:tracePt t="148324" x="4819650" y="3225800"/>
          <p14:tracePt t="148340" x="4768850" y="3225800"/>
          <p14:tracePt t="148342" x="4743450" y="3225800"/>
          <p14:tracePt t="148357" x="4692650" y="3225800"/>
          <p14:tracePt t="148373" x="4565650" y="3225800"/>
          <p14:tracePt t="148374" x="4489450" y="3225800"/>
          <p14:tracePt t="148392" x="4279900" y="3238500"/>
          <p14:tracePt t="148407" x="4089400" y="3257550"/>
          <p14:tracePt t="148424" x="3917950" y="3276600"/>
          <p14:tracePt t="148442" x="3784600" y="3295650"/>
          <p14:tracePt t="148458" x="3683000" y="3321050"/>
          <p14:tracePt t="148478" x="3568700" y="3346450"/>
          <p14:tracePt t="148491" x="3390900" y="3390900"/>
          <p14:tracePt t="148507" x="3168650" y="3454400"/>
          <p14:tracePt t="148524" x="2901950" y="3543300"/>
          <p14:tracePt t="148541" x="2641600" y="3670300"/>
          <p14:tracePt t="148558" x="2444750" y="3765550"/>
          <p14:tracePt t="148574" x="2336800" y="3803650"/>
          <p14:tracePt t="148590" x="2266950" y="3841750"/>
          <p14:tracePt t="148608" x="2235200" y="3854450"/>
          <p14:tracePt t="148624" x="2171700" y="3873500"/>
          <p14:tracePt t="148640" x="2025650" y="3892550"/>
          <p14:tracePt t="148657" x="1930400" y="3898900"/>
          <p14:tracePt t="148675" x="1885950" y="3911600"/>
          <p14:tracePt t="148707" x="1885950" y="3917950"/>
          <p14:tracePt t="148724" x="1885950" y="3924300"/>
          <p14:tracePt t="148757" x="1885950" y="3937000"/>
          <p14:tracePt t="148774" x="1866900" y="3962400"/>
          <p14:tracePt t="148791" x="1822450" y="3981450"/>
          <p14:tracePt t="148808" x="1771650" y="3987800"/>
          <p14:tracePt t="148824" x="1720850" y="3994150"/>
          <p14:tracePt t="148874" x="1720850" y="4000500"/>
          <p14:tracePt t="148891" x="1727200" y="4000500"/>
          <p14:tracePt t="148924" x="1727200" y="4006850"/>
          <p14:tracePt t="148942" x="1727200" y="4019550"/>
          <p14:tracePt t="148958" x="1727200" y="4032250"/>
          <p14:tracePt t="148974" x="1746250" y="4057650"/>
          <p14:tracePt t="148993" x="1771650" y="4070350"/>
          <p14:tracePt t="149008" x="1809750" y="4089400"/>
          <p14:tracePt t="149024" x="1847850" y="4095750"/>
          <p14:tracePt t="149040" x="1911350" y="4095750"/>
          <p14:tracePt t="149059" x="1962150" y="4095750"/>
          <p14:tracePt t="149074" x="2025650" y="4095750"/>
          <p14:tracePt t="149091" x="2076450" y="4083050"/>
          <p14:tracePt t="149108" x="2133600" y="4070350"/>
          <p14:tracePt t="149124" x="2190750" y="4044950"/>
          <p14:tracePt t="149142" x="2235200" y="4019550"/>
          <p14:tracePt t="149158" x="2260600" y="3994150"/>
          <p14:tracePt t="149175" x="2273300" y="3962400"/>
          <p14:tracePt t="149192" x="2279650" y="3937000"/>
          <p14:tracePt t="149208" x="2279650" y="3911600"/>
          <p14:tracePt t="149224" x="2260600" y="3848100"/>
          <p14:tracePt t="149242" x="2241550" y="3816350"/>
          <p14:tracePt t="149258" x="2222500" y="3790950"/>
          <p14:tracePt t="149275" x="2216150" y="3778250"/>
          <p14:tracePt t="149291" x="2203450" y="3771900"/>
          <p14:tracePt t="149309" x="2190750" y="3765550"/>
          <p14:tracePt t="149328" x="2152650" y="3752850"/>
          <p14:tracePt t="149341" x="2139950" y="3746500"/>
          <p14:tracePt t="149358" x="2089150" y="3740150"/>
          <p14:tracePt t="149375" x="2057400" y="3727450"/>
          <p14:tracePt t="149394" x="2025650" y="3721100"/>
          <p14:tracePt t="149408" x="2019300" y="3721100"/>
          <p14:tracePt t="149424" x="1993900" y="3721100"/>
          <p14:tracePt t="149443" x="1949450" y="3727450"/>
          <p14:tracePt t="149460" x="1898650" y="3740150"/>
          <p14:tracePt t="149474" x="1860550" y="3752850"/>
          <p14:tracePt t="149491" x="1835150" y="3765550"/>
          <p14:tracePt t="149508" x="1816100" y="3771900"/>
          <p14:tracePt t="149524" x="1803400" y="3778250"/>
          <p14:tracePt t="149542" x="1797050" y="3790950"/>
          <p14:tracePt t="149558" x="1784350" y="3810000"/>
          <p14:tracePt t="149575" x="1765300" y="3848100"/>
          <p14:tracePt t="149594" x="1752600" y="3886200"/>
          <p14:tracePt t="149610" x="1752600" y="3905250"/>
          <p14:tracePt t="149625" x="1752600" y="3924300"/>
          <p14:tracePt t="149642" x="1758950" y="3943350"/>
          <p14:tracePt t="149658" x="1784350" y="3975100"/>
          <p14:tracePt t="149675" x="1835150" y="4006850"/>
          <p14:tracePt t="149691" x="1892300" y="4019550"/>
          <p14:tracePt t="149708" x="1993900" y="4025900"/>
          <p14:tracePt t="149725" x="2089150" y="4019550"/>
          <p14:tracePt t="149741" x="2184400" y="3987800"/>
          <p14:tracePt t="149758" x="2254250" y="3956050"/>
          <p14:tracePt t="149775" x="2311400" y="3924300"/>
          <p14:tracePt t="149792" x="2355850" y="3905250"/>
          <p14:tracePt t="149809" x="2381250" y="3892550"/>
          <p14:tracePt t="149825" x="2387600" y="3886200"/>
          <p14:tracePt t="149883" x="2381250" y="3886200"/>
          <p14:tracePt t="149892" x="2374900" y="3886200"/>
          <p14:tracePt t="149909" x="2349500" y="3873500"/>
          <p14:tracePt t="149926" x="2292350" y="3841750"/>
          <p14:tracePt t="149942" x="2260600" y="3822700"/>
          <p14:tracePt t="154492" x="2266950" y="3822700"/>
          <p14:tracePt t="154498" x="2286000" y="3822700"/>
          <p14:tracePt t="154515" x="2355850" y="3848100"/>
          <p14:tracePt t="154530" x="2368550" y="3854450"/>
          <p14:tracePt t="154547" x="2387600" y="3873500"/>
          <p14:tracePt t="154562" x="2336800" y="3860800"/>
          <p14:tracePt t="154579" x="2292350" y="3841750"/>
          <p14:tracePt t="154596" x="2273300" y="3835400"/>
          <p14:tracePt t="154629" x="2279650" y="3835400"/>
          <p14:tracePt t="154646" x="2298700" y="3829050"/>
          <p14:tracePt t="154662" x="2330450" y="3829050"/>
          <p14:tracePt t="154679" x="2343150" y="3829050"/>
          <p14:tracePt t="154757" x="2349500" y="3822700"/>
          <p14:tracePt t="154765" x="2362200" y="3816350"/>
          <p14:tracePt t="154781" x="2374900" y="3803650"/>
          <p14:tracePt t="154796" x="2387600" y="3797300"/>
          <p14:tracePt t="154813" x="2393950" y="3790950"/>
          <p14:tracePt t="155184" x="2400300" y="3790950"/>
          <p14:tracePt t="155493" x="2400300" y="3784600"/>
          <p14:tracePt t="155500" x="2413000" y="3784600"/>
          <p14:tracePt t="155513" x="2432050" y="3771900"/>
          <p14:tracePt t="155532" x="2489200" y="3765550"/>
          <p14:tracePt t="155547" x="2571750" y="3759200"/>
          <p14:tracePt t="155548" x="2609850" y="3752850"/>
          <p14:tracePt t="155563" x="2673350" y="3752850"/>
          <p14:tracePt t="155580" x="2762250" y="3752850"/>
          <p14:tracePt t="155581" x="2800350" y="3752850"/>
          <p14:tracePt t="155596" x="2876550" y="3752850"/>
          <p14:tracePt t="155613" x="2952750" y="3740150"/>
          <p14:tracePt t="155630" x="3060700" y="3727450"/>
          <p14:tracePt t="155647" x="3149600" y="3714750"/>
          <p14:tracePt t="155663" x="3441700" y="3670300"/>
          <p14:tracePt t="155680" x="3702050" y="3638550"/>
          <p14:tracePt t="155696" x="3879850" y="3625850"/>
          <p14:tracePt t="155715" x="4006850" y="3606800"/>
          <p14:tracePt t="155730" x="4064000" y="3587750"/>
          <p14:tracePt t="155748" x="4108450" y="3575050"/>
          <p14:tracePt t="155750" x="4133850" y="3568700"/>
          <p14:tracePt t="155763" x="4159250" y="3556000"/>
          <p14:tracePt t="155782" x="4222750" y="3543300"/>
          <p14:tracePt t="155797" x="4286250" y="3524250"/>
          <p14:tracePt t="155815" x="4362450" y="3498850"/>
          <p14:tracePt t="155831" x="4394200" y="3479800"/>
          <p14:tracePt t="155847" x="4451350" y="3460750"/>
          <p14:tracePt t="155863" x="4495800" y="3441700"/>
          <p14:tracePt t="155880" x="4559300" y="3429000"/>
          <p14:tracePt t="155897" x="4610100" y="3422650"/>
          <p14:tracePt t="155913" x="4673600" y="3416300"/>
          <p14:tracePt t="155931" x="4737100" y="3403600"/>
          <p14:tracePt t="155947" x="4775200" y="3397250"/>
          <p14:tracePt t="155964" x="4819650" y="3390900"/>
          <p14:tracePt t="155980" x="4857750" y="3384550"/>
          <p14:tracePt t="155997" x="4889500" y="3378200"/>
          <p14:tracePt t="156013" x="4933950" y="3371850"/>
          <p14:tracePt t="156030" x="4978400" y="3365500"/>
          <p14:tracePt t="156049" x="5048250" y="3340100"/>
          <p14:tracePt t="156064" x="5060950" y="3340100"/>
          <p14:tracePt t="156080" x="5092700" y="3314700"/>
          <p14:tracePt t="156081" x="5105400" y="3314700"/>
          <p14:tracePt t="156096" x="5143500" y="3295650"/>
          <p14:tracePt t="156115" x="5187950" y="3276600"/>
          <p14:tracePt t="156130" x="5219700" y="3257550"/>
          <p14:tracePt t="156147" x="5226050" y="3251200"/>
          <p14:tracePt t="156163" x="5232400" y="3244850"/>
          <p14:tracePt t="156197" x="5232400" y="3238500"/>
          <p14:tracePt t="156214" x="5245100" y="3225800"/>
          <p14:tracePt t="156231" x="5270500" y="3213100"/>
          <p14:tracePt t="156247" x="5410200" y="3187700"/>
          <p14:tracePt t="156263" x="5556250" y="3168650"/>
          <p14:tracePt t="156280" x="5619750" y="3162300"/>
          <p14:tracePt t="156314" x="5619750" y="3155950"/>
          <p14:tracePt t="156331" x="5607050" y="3155950"/>
          <p14:tracePt t="156363" x="5619750" y="3155950"/>
          <p14:tracePt t="156380" x="5721350" y="3149600"/>
          <p14:tracePt t="156398" x="5816600" y="3149600"/>
          <p14:tracePt t="156414" x="5886450" y="3143250"/>
          <p14:tracePt t="156430" x="5918200" y="3136900"/>
          <p14:tracePt t="156464" x="5918200" y="3124200"/>
          <p14:tracePt t="156481" x="5918200" y="3117850"/>
          <p14:tracePt t="156497" x="5911850" y="3105150"/>
          <p14:tracePt t="156515" x="5911850" y="3092450"/>
          <p14:tracePt t="156531" x="5911850" y="3079750"/>
          <p14:tracePt t="156548" x="5905500" y="3048000"/>
          <p14:tracePt t="156564" x="5892800" y="3022600"/>
          <p14:tracePt t="156581" x="5886450" y="2997200"/>
          <p14:tracePt t="156600" x="5873750" y="2971800"/>
          <p14:tracePt t="156614" x="5854700" y="2952750"/>
          <p14:tracePt t="156616" x="5829300" y="2933700"/>
          <p14:tracePt t="156631" x="5816600" y="2921000"/>
          <p14:tracePt t="156648" x="5765800" y="2895600"/>
          <p14:tracePt t="156664" x="5702300" y="2857500"/>
          <p14:tracePt t="156681" x="5657850" y="2832100"/>
          <p14:tracePt t="156698" x="5632450" y="2813050"/>
          <p14:tracePt t="156714" x="5588000" y="2781300"/>
          <p14:tracePt t="156731" x="5556250" y="2762250"/>
          <p14:tracePt t="156747" x="5505450" y="2736850"/>
          <p14:tracePt t="156764" x="5403850" y="2711450"/>
          <p14:tracePt t="156781" x="5283200" y="2692400"/>
          <p14:tracePt t="156798" x="5130800" y="2673350"/>
          <p14:tracePt t="156814" x="5060950" y="2673350"/>
          <p14:tracePt t="156831" x="5054600" y="2673350"/>
          <p14:tracePt t="156881" x="5054600" y="2679700"/>
          <p14:tracePt t="156898" x="5054600" y="2686050"/>
          <p14:tracePt t="156914" x="5054600" y="2711450"/>
          <p14:tracePt t="156931" x="5041900" y="2749550"/>
          <p14:tracePt t="156948" x="5016500" y="2832100"/>
          <p14:tracePt t="156964" x="5010150" y="2889250"/>
          <p14:tracePt t="156982" x="5035550" y="3003550"/>
          <p14:tracePt t="156999" x="5067300" y="3035300"/>
          <p14:tracePt t="157014" x="5156200" y="3098800"/>
          <p14:tracePt t="157032" x="5219700" y="3117850"/>
          <p14:tracePt t="157048" x="5257800" y="3130550"/>
          <p14:tracePt t="157064" x="5353050" y="3136900"/>
          <p14:tracePt t="157081" x="5391150" y="3136900"/>
          <p14:tracePt t="157098" x="5422900" y="3124200"/>
          <p14:tracePt t="157116" x="5461000" y="3117850"/>
          <p14:tracePt t="157131" x="5530850" y="3105150"/>
          <p14:tracePt t="157148" x="5619750" y="3092450"/>
          <p14:tracePt t="157164" x="5683250" y="3073400"/>
          <p14:tracePt t="157182" x="5740400" y="3054350"/>
          <p14:tracePt t="157198" x="5759450" y="3048000"/>
          <p14:tracePt t="157215" x="5759450" y="3041650"/>
          <p14:tracePt t="157267" x="5759450" y="3035300"/>
          <p14:tracePt t="157309" x="5753100" y="3035300"/>
          <p14:tracePt t="157322" x="5746750" y="3035300"/>
          <p14:tracePt t="157331" x="5740400" y="3035300"/>
          <p14:tracePt t="157348" x="5734050" y="3035300"/>
          <p14:tracePt t="157365" x="5727700" y="3028950"/>
          <p14:tracePt t="157383" x="5715000" y="3028950"/>
          <p14:tracePt t="157400" x="5708650" y="3016250"/>
          <p14:tracePt t="157414" x="5695950" y="3009900"/>
          <p14:tracePt t="157434" x="5689600" y="2997200"/>
          <p14:tracePt t="157448" x="5683250" y="2990850"/>
          <p14:tracePt t="157464" x="5676900" y="2990850"/>
          <p14:tracePt t="157484" x="5657850" y="2990850"/>
          <p14:tracePt t="157499" x="5645150" y="2990850"/>
          <p14:tracePt t="157517" x="5613400" y="2990850"/>
          <p14:tracePt t="157531" x="5581650" y="2997200"/>
          <p14:tracePt t="157548" x="5530850" y="3009900"/>
          <p14:tracePt t="157565" x="5505450" y="3016250"/>
          <p14:tracePt t="157581" x="5480050" y="3022600"/>
          <p14:tracePt t="157598" x="5467350" y="3028950"/>
          <p14:tracePt t="157615" x="5454650" y="3028950"/>
          <p14:tracePt t="157633" x="5441950" y="3035300"/>
          <p14:tracePt t="157651" x="5435600" y="3041650"/>
          <p14:tracePt t="157665" x="5422900" y="3041650"/>
          <p14:tracePt t="157684" x="5403850" y="3048000"/>
          <p14:tracePt t="157701" x="5391150" y="3048000"/>
          <p14:tracePt t="157716" x="5391150" y="3054350"/>
          <p14:tracePt t="157733" x="5384800" y="3054350"/>
          <p14:tracePt t="157748" x="5378450" y="3060700"/>
          <p14:tracePt t="157765" x="5372100" y="3067050"/>
          <p14:tracePt t="157784" x="5365750" y="3073400"/>
          <p14:tracePt t="157801" x="5359400" y="3092450"/>
          <p14:tracePt t="157817" x="5334000" y="3124200"/>
          <p14:tracePt t="157834" x="5327650" y="3136900"/>
          <p14:tracePt t="157848" x="5308600" y="3162300"/>
          <p14:tracePt t="157865" x="5302250" y="3175000"/>
          <p14:tracePt t="157882" x="5289550" y="3194050"/>
          <p14:tracePt t="157898" x="5283200" y="3206750"/>
          <p14:tracePt t="157915" x="5283200" y="3219450"/>
          <p14:tracePt t="157932" x="5276850" y="3219450"/>
          <p14:tracePt t="157965" x="5245100" y="3257550"/>
          <p14:tracePt t="157982" x="5143500" y="3302000"/>
          <p14:tracePt t="158000" x="5048250" y="3321050"/>
          <p14:tracePt t="158015" x="5041900" y="3321050"/>
          <p14:tracePt t="185987" x="5029200" y="3321050"/>
          <p14:tracePt t="186005" x="4991100" y="3302000"/>
          <p14:tracePt t="186023" x="4978400" y="3295650"/>
          <p14:tracePt t="186039" x="4991100" y="3270250"/>
          <p14:tracePt t="186055" x="5067300" y="3219450"/>
          <p14:tracePt t="186072" x="5137150" y="3187700"/>
          <p14:tracePt t="186089" x="5156200" y="3168650"/>
          <p14:tracePt t="186107" x="5156200" y="3136900"/>
          <p14:tracePt t="186122" x="5149850" y="3117850"/>
          <p14:tracePt t="186139" x="5124450" y="3067050"/>
          <p14:tracePt t="186155" x="5105400" y="2990850"/>
          <p14:tracePt t="186173" x="5143500" y="2914650"/>
          <p14:tracePt t="186189" x="5207000" y="2851150"/>
          <p14:tracePt t="186206" x="5289550" y="2787650"/>
          <p14:tracePt t="186222" x="5353050" y="2749550"/>
          <p14:tracePt t="186238" x="5365750" y="2736850"/>
          <p14:tracePt t="186255" x="5365750" y="2730500"/>
          <p14:tracePt t="186272" x="5353050" y="2730500"/>
          <p14:tracePt t="186289" x="5340350" y="2724150"/>
          <p14:tracePt t="186310" x="5340350" y="2711450"/>
          <p14:tracePt t="186324" x="5346700" y="2698750"/>
          <p14:tracePt t="186339" x="5353050" y="2692400"/>
          <p14:tracePt t="186356" x="5353050" y="2679700"/>
          <p14:tracePt t="186372" x="5346700" y="2673350"/>
          <p14:tracePt t="186389" x="5334000" y="2673350"/>
          <p14:tracePt t="186406" x="5321300" y="2673350"/>
          <p14:tracePt t="186422" x="5308600" y="2679700"/>
          <p14:tracePt t="186439" x="5295900" y="2692400"/>
          <p14:tracePt t="186456" x="5276850" y="2717800"/>
          <p14:tracePt t="186473" x="5251450" y="2755900"/>
          <p14:tracePt t="186489" x="5200650" y="2825750"/>
          <p14:tracePt t="186506" x="5162550" y="2889250"/>
          <p14:tracePt t="186523" x="5124450" y="2952750"/>
          <p14:tracePt t="186539" x="5111750" y="3009900"/>
          <p14:tracePt t="186556" x="5105400" y="3054350"/>
          <p14:tracePt t="186572" x="5130800" y="3092450"/>
          <p14:tracePt t="186591" x="5194300" y="3143250"/>
          <p14:tracePt t="186607" x="5213350" y="3149600"/>
          <p14:tracePt t="186623" x="5276850" y="3168650"/>
          <p14:tracePt t="186639" x="5372100" y="3175000"/>
          <p14:tracePt t="186656" x="5441950" y="3175000"/>
          <p14:tracePt t="186673" x="5492750" y="3175000"/>
          <p14:tracePt t="186690" x="5588000" y="3149600"/>
          <p14:tracePt t="186706" x="5657850" y="3130550"/>
          <p14:tracePt t="186723" x="5740400" y="3073400"/>
          <p14:tracePt t="186739" x="5759450" y="3016250"/>
          <p14:tracePt t="186756" x="5765800" y="2959100"/>
          <p14:tracePt t="186773" x="5765800" y="2908300"/>
          <p14:tracePt t="186789" x="5765800" y="2882900"/>
          <p14:tracePt t="186806" x="5753100" y="2857500"/>
          <p14:tracePt t="186823" x="5740400" y="2844800"/>
          <p14:tracePt t="186840" x="5715000" y="2832100"/>
          <p14:tracePt t="186856" x="5676900" y="2825750"/>
          <p14:tracePt t="186873" x="5626100" y="2825750"/>
          <p14:tracePt t="186889" x="5530850" y="2825750"/>
          <p14:tracePt t="186908" x="5473700" y="2819400"/>
          <p14:tracePt t="186923" x="5435600" y="2813050"/>
          <p14:tracePt t="186939" x="5416550" y="2806700"/>
          <p14:tracePt t="186956" x="5391150" y="2806700"/>
          <p14:tracePt t="186975" x="5365750" y="2806700"/>
          <p14:tracePt t="186977" x="5334000" y="2813050"/>
          <p14:tracePt t="186990" x="5308600" y="2819400"/>
          <p14:tracePt t="187006" x="5251450" y="2857500"/>
          <p14:tracePt t="187025" x="5219700" y="2882900"/>
          <p14:tracePt t="187042" x="5181600" y="2927350"/>
          <p14:tracePt t="187056" x="5162550" y="2965450"/>
          <p14:tracePt t="187073" x="5149850" y="2984500"/>
          <p14:tracePt t="187090" x="5137150" y="3022600"/>
          <p14:tracePt t="187108" x="5137150" y="3035300"/>
          <p14:tracePt t="187123" x="5130800" y="3073400"/>
          <p14:tracePt t="187139" x="5130800" y="3111500"/>
          <p14:tracePt t="187158" x="5137150" y="3155950"/>
          <p14:tracePt t="187173" x="5149850" y="3194050"/>
          <p14:tracePt t="187189" x="5175250" y="3238500"/>
          <p14:tracePt t="187207" x="5187950" y="3251200"/>
          <p14:tracePt t="187223" x="5226050" y="3257550"/>
          <p14:tracePt t="187240" x="5283200" y="3257550"/>
          <p14:tracePt t="187257" x="5359400" y="3238500"/>
          <p14:tracePt t="187276" x="5473700" y="3194050"/>
          <p14:tracePt t="187290" x="5511800" y="3175000"/>
          <p14:tracePt t="187307" x="5575300" y="3130550"/>
          <p14:tracePt t="187323" x="5607050" y="3098800"/>
          <p14:tracePt t="187340" x="5645150" y="3067050"/>
          <p14:tracePt t="187356" x="5670550" y="3028950"/>
          <p14:tracePt t="187375" x="5683250" y="3003550"/>
          <p14:tracePt t="187390" x="5689600" y="2984500"/>
          <p14:tracePt t="187407" x="5695950" y="2965450"/>
          <p14:tracePt t="187423" x="5695950" y="2940050"/>
          <p14:tracePt t="187440" x="5695950" y="2927350"/>
          <p14:tracePt t="187458" x="5695950" y="2908300"/>
          <p14:tracePt t="187474" x="5689600" y="2895600"/>
          <p14:tracePt t="187491" x="5683250" y="2889250"/>
          <p14:tracePt t="187506" x="5676900" y="2882900"/>
          <p14:tracePt t="187525" x="5664200" y="2876550"/>
          <p14:tracePt t="187540" x="5657850" y="2876550"/>
          <p14:tracePt t="187556" x="5645150" y="2870200"/>
          <p14:tracePt t="187574" x="5613400" y="2870200"/>
          <p14:tracePt t="187591" x="5600700" y="2870200"/>
          <p14:tracePt t="187607" x="5581650" y="2870200"/>
          <p14:tracePt t="187623" x="5562600" y="2870200"/>
          <p14:tracePt t="187640" x="5549900" y="2870200"/>
          <p14:tracePt t="187657" x="5537200" y="2876550"/>
          <p14:tracePt t="187673" x="5524500" y="2876550"/>
          <p14:tracePt t="187690" x="5499100" y="2882900"/>
          <p14:tracePt t="187706" x="5467350" y="2908300"/>
          <p14:tracePt t="187723" x="5441950" y="2921000"/>
          <p14:tracePt t="187740" x="5429250" y="2940050"/>
          <p14:tracePt t="187757" x="5410200" y="2959100"/>
          <p14:tracePt t="187758" x="5403850" y="2965450"/>
          <p14:tracePt t="187774" x="5397500" y="2978150"/>
          <p14:tracePt t="187791" x="5391150" y="2990850"/>
          <p14:tracePt t="187807" x="5391150" y="3003550"/>
          <p14:tracePt t="187823" x="5384800" y="3016250"/>
          <p14:tracePt t="187857" x="5384800" y="3022600"/>
          <p14:tracePt t="187873" x="5391150" y="3035300"/>
          <p14:tracePt t="187890" x="5410200" y="3048000"/>
          <p14:tracePt t="187907" x="5441950" y="3054350"/>
          <p14:tracePt t="187924" x="5480050" y="3060700"/>
          <p14:tracePt t="187940" x="5562600" y="3060700"/>
          <p14:tracePt t="187958" x="5645150" y="3041650"/>
          <p14:tracePt t="187974" x="5702300" y="3022600"/>
          <p14:tracePt t="187990" x="5740400" y="3003550"/>
          <p14:tracePt t="188009" x="5784850" y="2978150"/>
          <p14:tracePt t="188024" x="5791200" y="2965450"/>
          <p14:tracePt t="188025" x="5797550" y="2959100"/>
          <p14:tracePt t="188040" x="5803900" y="2952750"/>
          <p14:tracePt t="188057" x="5803900" y="2946400"/>
          <p14:tracePt t="188074" x="5803900" y="2940050"/>
          <p14:tracePt t="188125" x="5797550" y="2933700"/>
          <p14:tracePt t="188140" x="5791200" y="2933700"/>
          <p14:tracePt t="188174" x="5791200" y="2927350"/>
          <p14:tracePt t="188208" x="5784850" y="2927350"/>
          <p14:tracePt t="188240" x="5778500" y="2927350"/>
          <p14:tracePt t="188257" x="5765800" y="2927350"/>
          <p14:tracePt t="188274" x="5753100" y="2927350"/>
          <p14:tracePt t="188291" x="5746750" y="2933700"/>
          <p14:tracePt t="188307" x="5734050" y="2940050"/>
          <p14:tracePt t="188324" x="5727700" y="2946400"/>
          <p14:tracePt t="188343" x="5715000" y="2952750"/>
          <p14:tracePt t="188374" x="5715000" y="2959100"/>
          <p14:tracePt t="188392" x="5708650" y="2959100"/>
          <p14:tracePt t="188497" x="5715000" y="2959100"/>
          <p14:tracePt t="188510" x="5715000" y="2952750"/>
          <p14:tracePt t="188524" x="5721350" y="2946400"/>
          <p14:tracePt t="188541" x="5727700" y="2927350"/>
          <p14:tracePt t="188557" x="5727700" y="2901950"/>
          <p14:tracePt t="188574" x="5727700" y="2876550"/>
          <p14:tracePt t="188591" x="5721350" y="2863850"/>
          <p14:tracePt t="188592" x="5708650" y="2857500"/>
          <p14:tracePt t="188608" x="5695950" y="2851150"/>
          <p14:tracePt t="188609" x="5676900" y="2844800"/>
          <p14:tracePt t="188624" x="5651500" y="2844800"/>
          <p14:tracePt t="188641" x="5537200" y="2851150"/>
          <p14:tracePt t="188659" x="5435600" y="2870200"/>
          <p14:tracePt t="188674" x="5340350" y="2882900"/>
          <p14:tracePt t="188691" x="5276850" y="2895600"/>
          <p14:tracePt t="188707" x="5207000" y="2901950"/>
          <p14:tracePt t="188724" x="5175250" y="2908300"/>
          <p14:tracePt t="188741" x="5156200" y="2908300"/>
          <p14:tracePt t="188758" x="5143500" y="2914650"/>
          <p14:tracePt t="188774" x="5137150" y="2933700"/>
          <p14:tracePt t="188793" x="5130800" y="2952750"/>
          <p14:tracePt t="188808" x="5118100" y="2978150"/>
          <p14:tracePt t="188824" x="5105400" y="3009900"/>
          <p14:tracePt t="188841" x="5099050" y="3048000"/>
          <p14:tracePt t="188858" x="5092700" y="3079750"/>
          <p14:tracePt t="188874" x="5092700" y="3092450"/>
          <p14:tracePt t="188875" x="5099050" y="3105150"/>
          <p14:tracePt t="188891" x="5105400" y="3105150"/>
          <p14:tracePt t="188907" x="5105400" y="3111500"/>
          <p14:tracePt t="188924" x="5118100" y="3111500"/>
          <p14:tracePt t="188941" x="5124450" y="3117850"/>
          <p14:tracePt t="188958" x="5137150" y="3117850"/>
          <p14:tracePt t="188974" x="5137150" y="3124200"/>
          <p14:tracePt t="188991" x="5143500" y="3124200"/>
          <p14:tracePt t="189024" x="5143500" y="3130550"/>
          <p14:tracePt t="189043" x="5149850" y="3130550"/>
          <p14:tracePt t="189172" x="5162550" y="3130550"/>
          <p14:tracePt t="189181" x="5168900" y="3130550"/>
          <p14:tracePt t="189193" x="5187950" y="3124200"/>
          <p14:tracePt t="189209" x="5200650" y="3124200"/>
          <p14:tracePt t="189225" x="5219700" y="3117850"/>
          <p14:tracePt t="189241" x="5232400" y="3111500"/>
          <p14:tracePt t="189274" x="5238750" y="3111500"/>
          <p14:tracePt t="189340" x="5245100" y="3111500"/>
          <p14:tracePt t="189349" x="5245100" y="3105150"/>
          <p14:tracePt t="189358" x="5257800" y="3105150"/>
          <p14:tracePt t="189375" x="5270500" y="3098800"/>
          <p14:tracePt t="189392" x="5283200" y="3086100"/>
          <p14:tracePt t="189409" x="5295900" y="3079750"/>
          <p14:tracePt t="189425" x="5302250" y="3073400"/>
          <p14:tracePt t="189441" x="5314950" y="3067050"/>
          <p14:tracePt t="189458" x="5321300" y="3067050"/>
          <p14:tracePt t="189610" x="5327650" y="3067050"/>
          <p14:tracePt t="189629" x="5327650" y="3073400"/>
          <p14:tracePt t="189645" x="5334000" y="3073400"/>
          <p14:tracePt t="189676" x="5340350" y="3073400"/>
          <p14:tracePt t="189693" x="5353050" y="3073400"/>
          <p14:tracePt t="189726" x="5372100" y="3073400"/>
          <p14:tracePt t="189742" x="5391150" y="3060700"/>
          <p14:tracePt t="189758" x="5410200" y="3048000"/>
          <p14:tracePt t="189775" x="5435600" y="3028950"/>
          <p14:tracePt t="189792" x="5448300" y="3022600"/>
          <p14:tracePt t="189809" x="5461000" y="3009900"/>
          <p14:tracePt t="189825" x="5467350" y="3009900"/>
          <p14:tracePt t="189841" x="5473700" y="3003550"/>
          <p14:tracePt t="189860" x="5480050" y="2997200"/>
          <p14:tracePt t="189875" x="5486400" y="2990850"/>
          <p14:tracePt t="189910" x="5492750" y="2984500"/>
          <p14:tracePt t="189926" x="5505450" y="2984500"/>
          <p14:tracePt t="189942" x="5518150" y="2984500"/>
          <p14:tracePt t="189959" x="5530850" y="2984500"/>
          <p14:tracePt t="189975" x="5537200" y="2984500"/>
          <p14:tracePt t="190026" x="5549900" y="2978150"/>
          <p14:tracePt t="190033" x="5556250" y="2978150"/>
          <p14:tracePt t="190042" x="5575300" y="2971800"/>
          <p14:tracePt t="190059" x="5588000" y="2965450"/>
          <p14:tracePt t="190092" x="5594350" y="2965450"/>
          <p14:tracePt t="190111" x="5607050" y="2965450"/>
          <p14:tracePt t="190125" x="5613400" y="2959100"/>
          <p14:tracePt t="190142" x="5619750" y="2952750"/>
          <p14:tracePt t="190144" x="5626100" y="2946400"/>
          <p14:tracePt t="190160" x="5632450" y="2940050"/>
          <p14:tracePt t="190175" x="5632450" y="2933700"/>
          <p14:tracePt t="190193" x="5619750" y="2933700"/>
          <p14:tracePt t="190209" x="5568950" y="2927350"/>
          <p14:tracePt t="190226" x="5511800" y="2927350"/>
          <p14:tracePt t="190244" x="5480050" y="2933700"/>
          <p14:tracePt t="194236" x="5467350" y="2933700"/>
          <p14:tracePt t="194242" x="5454650" y="2927350"/>
          <p14:tracePt t="194262" x="5384800" y="2914650"/>
          <p14:tracePt t="194279" x="5334000" y="2914650"/>
          <p14:tracePt t="194296" x="5327650" y="2914650"/>
          <p14:tracePt t="194507" x="5321300" y="2914650"/>
          <p14:tracePt t="194517" x="5308600" y="2921000"/>
          <p14:tracePt t="194530" x="5283200" y="2933700"/>
          <p14:tracePt t="194532" x="5245100" y="2952750"/>
          <p14:tracePt t="194546" x="5175250" y="2984500"/>
          <p14:tracePt t="194549" x="5086350" y="3022600"/>
          <p14:tracePt t="194562" x="5010150" y="3048000"/>
          <p14:tracePt t="194580" x="4787900" y="3124200"/>
          <p14:tracePt t="194596" x="4629150" y="3181350"/>
          <p14:tracePt t="194613" x="4438650" y="3257550"/>
          <p14:tracePt t="194629" x="4343400" y="3308350"/>
          <p14:tracePt t="194646" x="4216400" y="3378200"/>
          <p14:tracePt t="194662" x="4064000" y="3454400"/>
          <p14:tracePt t="194679" x="3879850" y="3536950"/>
          <p14:tracePt t="194696" x="3683000" y="3632200"/>
          <p14:tracePt t="194712" x="3587750" y="3695700"/>
          <p14:tracePt t="194729" x="3556000" y="3714750"/>
          <p14:tracePt t="194763" x="3556000" y="3721100"/>
          <p14:tracePt t="194781" x="3536950" y="3746500"/>
          <p14:tracePt t="194796" x="3492500" y="3810000"/>
          <p14:tracePt t="194813" x="3352800" y="3962400"/>
          <p14:tracePt t="194829" x="3295650" y="4019550"/>
          <p14:tracePt t="194831" x="3263900" y="4057650"/>
          <p14:tracePt t="194846" x="3219450" y="4108450"/>
          <p14:tracePt t="194863" x="3168650" y="4159250"/>
          <p14:tracePt t="194880" x="3168650" y="4165600"/>
          <p14:tracePt t="194988" x="3168650" y="4159250"/>
          <p14:tracePt t="194995" x="3162300" y="4152900"/>
          <p14:tracePt t="195013" x="3136900" y="4133850"/>
          <p14:tracePt t="195030" x="3105150" y="4108450"/>
          <p14:tracePt t="195046" x="3086100" y="4102100"/>
          <p14:tracePt t="195064" x="3028950" y="4102100"/>
          <p14:tracePt t="195080" x="2914650" y="4108450"/>
          <p14:tracePt t="195096" x="2768600" y="4133850"/>
          <p14:tracePt t="195113" x="2584450" y="4171950"/>
          <p14:tracePt t="195132" x="2438400" y="4216400"/>
          <p14:tracePt t="195146" x="2311400" y="4260850"/>
          <p14:tracePt t="195164" x="2203450" y="4292600"/>
          <p14:tracePt t="195180" x="2038350" y="4337050"/>
          <p14:tracePt t="195198" x="1924050" y="4362450"/>
          <p14:tracePt t="195213" x="1809750" y="4375150"/>
          <p14:tracePt t="195231" x="1733550" y="4381500"/>
          <p14:tracePt t="195248" x="1727200" y="4394200"/>
          <p14:tracePt t="195265" x="1727200" y="4413250"/>
          <p14:tracePt t="195280" x="1771650" y="4470400"/>
          <p14:tracePt t="195298" x="1860550" y="4540250"/>
          <p14:tracePt t="195313" x="1974850" y="4610100"/>
          <p14:tracePt t="195330" x="2057400" y="4667250"/>
          <p14:tracePt t="195347" x="2095500" y="4705350"/>
          <p14:tracePt t="195348" x="2101850" y="4711700"/>
          <p14:tracePt t="195363" x="2114550" y="4724400"/>
          <p14:tracePt t="195381" x="2127250" y="4743450"/>
          <p14:tracePt t="195382" x="2133600" y="4749800"/>
          <p14:tracePt t="195396" x="2139950" y="4756150"/>
          <p14:tracePt t="195415" x="2190750" y="4781550"/>
          <p14:tracePt t="195431" x="2216150" y="4787900"/>
          <p14:tracePt t="195446" x="2305050" y="4794250"/>
          <p14:tracePt t="195463" x="2355850" y="4794250"/>
          <p14:tracePt t="195480" x="2381250" y="4794250"/>
          <p14:tracePt t="195497" x="2406650" y="4794250"/>
          <p14:tracePt t="195513" x="2419350" y="4794250"/>
          <p14:tracePt t="195530" x="2432050" y="4794250"/>
          <p14:tracePt t="195547" x="2457450" y="4794250"/>
          <p14:tracePt t="195563" x="2489200" y="4794250"/>
          <p14:tracePt t="195580" x="2540000" y="4794250"/>
          <p14:tracePt t="195597" x="2647950" y="4794250"/>
          <p14:tracePt t="195615" x="2819400" y="4826000"/>
          <p14:tracePt t="195630" x="2876550" y="4838700"/>
          <p14:tracePt t="195647" x="2984500" y="4864100"/>
          <p14:tracePt t="195664" x="2990850" y="4864100"/>
          <p14:tracePt t="195766" x="2990850" y="4857750"/>
          <p14:tracePt t="195774" x="2997200" y="4857750"/>
          <p14:tracePt t="195783" x="3003550" y="4845050"/>
          <p14:tracePt t="195797" x="3009900" y="4838700"/>
          <p14:tracePt t="195813" x="3028950" y="4826000"/>
          <p14:tracePt t="195830" x="3048000" y="4813300"/>
          <p14:tracePt t="195847" x="3067050" y="4806950"/>
          <p14:tracePt t="195864" x="3092450" y="4794250"/>
          <p14:tracePt t="195880" x="3124200" y="4781550"/>
          <p14:tracePt t="195897" x="3155950" y="4756150"/>
          <p14:tracePt t="195913" x="3181350" y="4737100"/>
          <p14:tracePt t="195932" x="3200400" y="4705350"/>
          <p14:tracePt t="195947" x="3213100" y="4667250"/>
          <p14:tracePt t="195964" x="3225800" y="4622800"/>
          <p14:tracePt t="195980" x="3238500" y="4578350"/>
          <p14:tracePt t="195997" x="3238500" y="4546600"/>
          <p14:tracePt t="196014" x="3238500" y="4514850"/>
          <p14:tracePt t="196030" x="3238500" y="4489450"/>
          <p14:tracePt t="196047" x="3225800" y="4457700"/>
          <p14:tracePt t="196064" x="3213100" y="4445000"/>
          <p14:tracePt t="196081" x="3200400" y="4413250"/>
          <p14:tracePt t="196098" x="3194050" y="4387850"/>
          <p14:tracePt t="196113" x="3175000" y="4356100"/>
          <p14:tracePt t="196131" x="3149600" y="4305300"/>
          <p14:tracePt t="196147" x="3143250" y="4279900"/>
          <p14:tracePt t="196164" x="3130550" y="4254500"/>
          <p14:tracePt t="196182" x="3124200" y="4241800"/>
          <p14:tracePt t="196198" x="3117850" y="4235450"/>
          <p14:tracePt t="196216" x="3086100" y="4222750"/>
          <p14:tracePt t="196230" x="3073400" y="4216400"/>
          <p14:tracePt t="196248" x="3009900" y="4203700"/>
          <p14:tracePt t="196264" x="2990850" y="4197350"/>
          <p14:tracePt t="196280" x="2965450" y="4191000"/>
          <p14:tracePt t="196297" x="2933700" y="4184650"/>
          <p14:tracePt t="196313" x="2921000" y="4184650"/>
          <p14:tracePt t="196331" x="2889250" y="4178300"/>
          <p14:tracePt t="196347" x="2825750" y="4178300"/>
          <p14:tracePt t="196364" x="2762250" y="4178300"/>
          <p14:tracePt t="196382" x="2686050" y="4178300"/>
          <p14:tracePt t="196397" x="2635250" y="4178300"/>
          <p14:tracePt t="196414" x="2609850" y="4178300"/>
          <p14:tracePt t="196430" x="2603500" y="4178300"/>
          <p14:tracePt t="196449" x="2590800" y="4191000"/>
          <p14:tracePt t="196464" x="2578100" y="4210050"/>
          <p14:tracePt t="196481" x="2552700" y="4248150"/>
          <p14:tracePt t="196497" x="2508250" y="4324350"/>
          <p14:tracePt t="196516" x="2482850" y="4375150"/>
          <p14:tracePt t="196531" x="2482850" y="4394200"/>
          <p14:tracePt t="196547" x="2476500" y="4413250"/>
          <p14:tracePt t="196564" x="2476500" y="4451350"/>
          <p14:tracePt t="196583" x="2476500" y="4495800"/>
          <p14:tracePt t="196598" x="2463800" y="4552950"/>
          <p14:tracePt t="196614" x="2457450" y="4597400"/>
          <p14:tracePt t="196631" x="2457450" y="4616450"/>
          <p14:tracePt t="196647" x="2457450" y="4648200"/>
          <p14:tracePt t="196664" x="2470150" y="4673600"/>
          <p14:tracePt t="196683" x="2501900" y="4705350"/>
          <p14:tracePt t="196698" x="2508250" y="4711700"/>
          <p14:tracePt t="196714" x="2565400" y="4730750"/>
          <p14:tracePt t="196731" x="2667000" y="4756150"/>
          <p14:tracePt t="196749" x="2774950" y="4768850"/>
          <p14:tracePt t="196764" x="2857500" y="4775200"/>
          <p14:tracePt t="196781" x="2921000" y="4768850"/>
          <p14:tracePt t="196797" x="2990850" y="4730750"/>
          <p14:tracePt t="196814" x="3041650" y="4705350"/>
          <p14:tracePt t="196832" x="3098800" y="4654550"/>
          <p14:tracePt t="196850" x="3149600" y="4610100"/>
          <p14:tracePt t="196864" x="3168650" y="4591050"/>
          <p14:tracePt t="196881" x="3187700" y="4572000"/>
          <p14:tracePt t="196897" x="3200400" y="4559300"/>
          <p14:tracePt t="196914" x="3200400" y="4546600"/>
          <p14:tracePt t="196932" x="3194050" y="4527550"/>
          <p14:tracePt t="196933" x="3187700" y="4521200"/>
          <p14:tracePt t="196948" x="3175000" y="4508500"/>
          <p14:tracePt t="196949" x="3162300" y="4495800"/>
          <p14:tracePt t="196964" x="3136900" y="4464050"/>
          <p14:tracePt t="196981" x="3105150" y="4425950"/>
          <p14:tracePt t="196998" x="3067050" y="4394200"/>
          <p14:tracePt t="197015" x="3035300" y="4362450"/>
          <p14:tracePt t="197032" x="3009900" y="4337050"/>
          <p14:tracePt t="197048" x="3003550" y="4324350"/>
          <p14:tracePt t="197064" x="2997200" y="4311650"/>
          <p14:tracePt t="197081" x="3060700" y="4241800"/>
          <p14:tracePt t="197098" x="3187700" y="4152900"/>
          <p14:tracePt t="197115" x="3384550" y="4025900"/>
          <p14:tracePt t="197131" x="3638550" y="3873500"/>
          <p14:tracePt t="197148" x="3860800" y="3746500"/>
          <p14:tracePt t="197150" x="3968750" y="3683000"/>
          <p14:tracePt t="197164" x="4070350" y="3625850"/>
          <p14:tracePt t="197166" x="4165600" y="3568700"/>
          <p14:tracePt t="197182" x="4235450" y="3524250"/>
          <p14:tracePt t="197183" x="4286250" y="3498850"/>
          <p14:tracePt t="197198" x="4298950" y="3492500"/>
          <p14:tracePt t="197199" x="4305300" y="3486150"/>
          <p14:tracePt t="197231" x="4305300" y="3492500"/>
          <p14:tracePt t="197249" x="4305300" y="3511550"/>
          <p14:tracePt t="197265" x="4298950" y="3543300"/>
          <p14:tracePt t="197282" x="4286250" y="3575050"/>
          <p14:tracePt t="197298" x="4279900" y="3600450"/>
          <p14:tracePt t="197304" x="4279900" y="3606800"/>
          <p14:tracePt t="197314" x="4279900" y="3613150"/>
          <p14:tracePt t="197332" x="4286250" y="3619500"/>
          <p14:tracePt t="197348" x="4298950" y="3638550"/>
          <p14:tracePt t="197365" x="4337050" y="3657600"/>
          <p14:tracePt t="197381" x="4381500" y="3676650"/>
          <p14:tracePt t="197398" x="4438650" y="3695700"/>
          <p14:tracePt t="197415" x="4502150" y="3702050"/>
          <p14:tracePt t="197432" x="4603750" y="3702050"/>
          <p14:tracePt t="197448" x="4718050" y="3689350"/>
          <p14:tracePt t="197465" x="4838700" y="3657600"/>
          <p14:tracePt t="197481" x="4895850" y="3625850"/>
          <p14:tracePt t="197499" x="4927600" y="3594100"/>
          <p14:tracePt t="197515" x="4946650" y="3556000"/>
          <p14:tracePt t="197533" x="4965700" y="3517900"/>
          <p14:tracePt t="197548" x="4972050" y="3492500"/>
          <p14:tracePt t="197565" x="4972050" y="3479800"/>
          <p14:tracePt t="197581" x="4972050" y="3467100"/>
          <p14:tracePt t="197599" x="4959350" y="3454400"/>
          <p14:tracePt t="197616" x="4946650" y="3441700"/>
          <p14:tracePt t="197631" x="4914900" y="3429000"/>
          <p14:tracePt t="197649" x="4870450" y="3403600"/>
          <p14:tracePt t="197665" x="4845050" y="3390900"/>
          <p14:tracePt t="197682" x="4806950" y="3359150"/>
          <p14:tracePt t="197698" x="4762500" y="3340100"/>
          <p14:tracePt t="197715" x="4730750" y="3333750"/>
          <p14:tracePt t="197732" x="4667250" y="3340100"/>
          <p14:tracePt t="197749" x="4616450" y="3365500"/>
          <p14:tracePt t="197765" x="4559300" y="3397250"/>
          <p14:tracePt t="197784" x="4495800" y="3454400"/>
          <p14:tracePt t="197799" x="4438650" y="3517900"/>
          <p14:tracePt t="197815" x="4413250" y="3562350"/>
          <p14:tracePt t="197835" x="4394200" y="3613150"/>
          <p14:tracePt t="197848" x="4394200" y="3644900"/>
          <p14:tracePt t="197866" x="4400550" y="3702050"/>
          <p14:tracePt t="197882" x="4419600" y="3790950"/>
          <p14:tracePt t="197899" x="4425950" y="3848100"/>
          <p14:tracePt t="197916" x="4425950" y="4083050"/>
          <p14:tracePt t="197932" x="4432300" y="4152900"/>
          <p14:tracePt t="197949" x="4464050" y="4368800"/>
          <p14:tracePt t="197965" x="4495800" y="4438650"/>
          <p14:tracePt t="197983" x="4514850" y="4470400"/>
          <p14:tracePt t="197999" x="4533900" y="4495800"/>
          <p14:tracePt t="198015" x="4540250" y="4514850"/>
          <p14:tracePt t="198034" x="4546600" y="4540250"/>
          <p14:tracePt t="198049" x="4533900" y="4578350"/>
          <p14:tracePt t="198065" x="4508500" y="4616450"/>
          <p14:tracePt t="198084" x="4483100" y="4654550"/>
          <p14:tracePt t="198102" x="4470400" y="4711700"/>
          <p14:tracePt t="198117" x="4470400" y="4737100"/>
          <p14:tracePt t="198133" x="4483100" y="4775200"/>
          <p14:tracePt t="198150" x="4489450" y="4781550"/>
          <p14:tracePt t="198167" x="4508500" y="4813300"/>
          <p14:tracePt t="198182" x="4508500" y="4819650"/>
          <p14:tracePt t="198228" x="4514850" y="4819650"/>
          <p14:tracePt t="198235" x="4521200" y="4819650"/>
          <p14:tracePt t="198248" x="4527550" y="4819650"/>
          <p14:tracePt t="198266" x="4565650" y="4826000"/>
          <p14:tracePt t="198285" x="4603750" y="4832350"/>
          <p14:tracePt t="198299" x="4635500" y="4832350"/>
          <p14:tracePt t="198315" x="4686300" y="4832350"/>
          <p14:tracePt t="198332" x="4845050" y="4819650"/>
          <p14:tracePt t="198349" x="5118100" y="4819650"/>
          <p14:tracePt t="198365" x="5410200" y="4806950"/>
          <p14:tracePt t="198383" x="5734050" y="4787900"/>
          <p14:tracePt t="198399" x="6083300" y="4775200"/>
          <p14:tracePt t="198416" x="6337300" y="4762500"/>
          <p14:tracePt t="198432" x="6470650" y="4756150"/>
          <p14:tracePt t="198450" x="6527800" y="4749800"/>
          <p14:tracePt t="198466" x="6540500" y="4743450"/>
          <p14:tracePt t="198483" x="6553200" y="4743450"/>
          <p14:tracePt t="198499" x="6559550" y="4743450"/>
          <p14:tracePt t="198500" x="6565900" y="4743450"/>
          <p14:tracePt t="198535" x="6572250" y="4743450"/>
          <p14:tracePt t="198571" x="6578600" y="4743450"/>
          <p14:tracePt t="198692" x="6584950" y="4743450"/>
          <p14:tracePt t="206531" x="6578600" y="4743450"/>
          <p14:tracePt t="206539" x="6565900" y="4730750"/>
          <p14:tracePt t="206556" x="6457950" y="4667250"/>
          <p14:tracePt t="206572" x="6318250" y="4603750"/>
          <p14:tracePt t="206591" x="6235700" y="4565650"/>
          <p14:tracePt t="206606" x="6203950" y="4552950"/>
          <p14:tracePt t="206656" x="6203950" y="4546600"/>
          <p14:tracePt t="206675" x="6197600" y="4546600"/>
          <p14:tracePt t="206690" x="6172200" y="4533900"/>
          <p14:tracePt t="206706" x="6108700" y="4521200"/>
          <p14:tracePt t="206722" x="6000750" y="4521200"/>
          <p14:tracePt t="206739" x="5873750" y="4546600"/>
          <p14:tracePt t="206756" x="5835650" y="4559300"/>
          <p14:tracePt t="206772" x="5765800" y="4591050"/>
          <p14:tracePt t="206789" x="5721350" y="4603750"/>
          <p14:tracePt t="206806" x="5645150" y="4616450"/>
          <p14:tracePt t="206823" x="5403850" y="4635500"/>
          <p14:tracePt t="206839" x="5086350" y="4667250"/>
          <p14:tracePt t="206856" x="4610100" y="4724400"/>
          <p14:tracePt t="206873" x="4210050" y="4775200"/>
          <p14:tracePt t="206890" x="3892550" y="4806950"/>
          <p14:tracePt t="206906" x="3727450" y="4819650"/>
          <p14:tracePt t="206925" x="3536950" y="4832350"/>
          <p14:tracePt t="206941" x="3359150" y="4851400"/>
          <p14:tracePt t="206956" x="3244850" y="4857750"/>
          <p14:tracePt t="206973" x="2717800" y="4876800"/>
          <p14:tracePt t="206989" x="2260600" y="4876800"/>
          <p14:tracePt t="207007" x="2095500" y="4870450"/>
          <p14:tracePt t="207023" x="1670050" y="4851400"/>
          <p14:tracePt t="207039" x="1581150" y="4838700"/>
          <p14:tracePt t="207057" x="1562100" y="4832350"/>
          <p14:tracePt t="207075" x="1555750" y="4826000"/>
          <p14:tracePt t="207106" x="1555750" y="4832350"/>
          <p14:tracePt t="207123" x="1555750" y="4845050"/>
          <p14:tracePt t="207140" x="1555750" y="4851400"/>
          <p14:tracePt t="207190" x="1568450" y="4851400"/>
          <p14:tracePt t="207206" x="1581150" y="4851400"/>
          <p14:tracePt t="207224" x="1606550" y="4845050"/>
          <p14:tracePt t="207225" x="1619250" y="4845050"/>
          <p14:tracePt t="207240" x="1638300" y="4838700"/>
          <p14:tracePt t="207256" x="1657350" y="4832350"/>
          <p14:tracePt t="207275" x="1670050" y="4832350"/>
          <p14:tracePt t="207290" x="1682750" y="4832350"/>
          <p14:tracePt t="207306" x="1720850" y="4832350"/>
          <p14:tracePt t="207323" x="1733550" y="4832350"/>
          <p14:tracePt t="207340" x="1739900" y="4838700"/>
          <p14:tracePt t="207356" x="1739900" y="4845050"/>
          <p14:tracePt t="207374" x="1739900" y="4864100"/>
          <p14:tracePt t="207393" x="1720850" y="4908550"/>
          <p14:tracePt t="207407" x="1708150" y="4953000"/>
          <p14:tracePt t="207423" x="1701800" y="4997450"/>
          <p14:tracePt t="207440" x="1695450" y="5029200"/>
          <p14:tracePt t="207456" x="1695450" y="5054600"/>
          <p14:tracePt t="207985" x="1701800" y="5054600"/>
          <p14:tracePt t="207993" x="1708150" y="5048250"/>
          <p14:tracePt t="208007" x="1714500" y="5041900"/>
          <p14:tracePt t="208025" x="1733550" y="5041900"/>
          <p14:tracePt t="208041" x="1752600" y="5041900"/>
          <p14:tracePt t="208057" x="1784350" y="5073650"/>
          <p14:tracePt t="208074" x="1822450" y="5099050"/>
          <p14:tracePt t="208091" x="1879600" y="5111750"/>
          <p14:tracePt t="208107" x="1936750" y="5111750"/>
          <p14:tracePt t="208124" x="1987550" y="5099050"/>
          <p14:tracePt t="208141" x="2038350" y="5080000"/>
          <p14:tracePt t="208157" x="2063750" y="5060950"/>
          <p14:tracePt t="208174" x="2070100" y="5060950"/>
          <p14:tracePt t="208227" x="2063750" y="5067300"/>
          <p14:tracePt t="208242" x="2057400" y="5073650"/>
          <p14:tracePt t="208257" x="2044700" y="5111750"/>
          <p14:tracePt t="208275" x="2038350" y="5187950"/>
          <p14:tracePt t="208290" x="2038350" y="5219700"/>
          <p14:tracePt t="208307" x="2025650" y="5302250"/>
          <p14:tracePt t="208324" x="2019300" y="5346700"/>
          <p14:tracePt t="208341" x="2019300" y="5384800"/>
          <p14:tracePt t="208358" x="2019300" y="5410200"/>
          <p14:tracePt t="208374" x="2044700" y="5441950"/>
          <p14:tracePt t="208392" x="2070100" y="5467350"/>
          <p14:tracePt t="208408" x="2089150" y="5492750"/>
          <p14:tracePt t="208426" x="2095500" y="5499100"/>
          <p14:tracePt t="208443" x="2095500" y="5505450"/>
          <p14:tracePt t="208489" x="2101850" y="5505450"/>
          <p14:tracePt t="208498" x="2108200" y="5505450"/>
          <p14:tracePt t="208507" x="2127250" y="5505450"/>
          <p14:tracePt t="208524" x="2184400" y="5505450"/>
          <p14:tracePt t="208541" x="2247900" y="5505450"/>
          <p14:tracePt t="208557" x="2336800" y="5492750"/>
          <p14:tracePt t="208574" x="2425700" y="5480050"/>
          <p14:tracePt t="208591" x="2527300" y="5473700"/>
          <p14:tracePt t="208609" x="2660650" y="5473700"/>
          <p14:tracePt t="208624" x="2692400" y="5473700"/>
          <p14:tracePt t="208643" x="2787650" y="5480050"/>
          <p14:tracePt t="208659" x="2870200" y="5492750"/>
          <p14:tracePt t="208674" x="2990850" y="5511800"/>
          <p14:tracePt t="208691" x="3130550" y="5543550"/>
          <p14:tracePt t="208709" x="3232150" y="5575300"/>
          <p14:tracePt t="208724" x="3365500" y="5607050"/>
          <p14:tracePt t="208741" x="3441700" y="5626100"/>
          <p14:tracePt t="208758" x="3511550" y="5638800"/>
          <p14:tracePt t="208776" x="3536950" y="5638800"/>
          <p14:tracePt t="208791" x="3568700" y="5645150"/>
          <p14:tracePt t="208808" x="3619500" y="5657850"/>
          <p14:tracePt t="208824" x="3721100" y="5670550"/>
          <p14:tracePt t="208841" x="3822700" y="5683250"/>
          <p14:tracePt t="208858" x="4000500" y="5695950"/>
          <p14:tracePt t="208859" x="4064000" y="5695950"/>
          <p14:tracePt t="208874" x="4127500" y="5702300"/>
          <p14:tracePt t="208891" x="4267200" y="5695950"/>
          <p14:tracePt t="208909" x="4311650" y="5683250"/>
          <p14:tracePt t="208925" x="4343400" y="5670550"/>
          <p14:tracePt t="208941" x="4375150" y="5645150"/>
          <p14:tracePt t="208958" x="4394200" y="5619750"/>
          <p14:tracePt t="208974" x="4432300" y="5575300"/>
          <p14:tracePt t="208993" x="4451350" y="5530850"/>
          <p14:tracePt t="209008" x="4470400" y="5486400"/>
          <p14:tracePt t="209025" x="4476750" y="5448300"/>
          <p14:tracePt t="209041" x="4483100" y="5403850"/>
          <p14:tracePt t="209058" x="4483100" y="5359400"/>
          <p14:tracePt t="209074" x="4476750" y="5321300"/>
          <p14:tracePt t="209091" x="4470400" y="5276850"/>
          <p14:tracePt t="209093" x="4464050" y="5270500"/>
          <p14:tracePt t="209109" x="4451350" y="5238750"/>
          <p14:tracePt t="209124" x="4425950" y="5219700"/>
          <p14:tracePt t="209141" x="4394200" y="5207000"/>
          <p14:tracePt t="209158" x="4362450" y="5200650"/>
          <p14:tracePt t="209175" x="4318000" y="5194300"/>
          <p14:tracePt t="209191" x="4267200" y="5194300"/>
          <p14:tracePt t="209208" x="4229100" y="5194300"/>
          <p14:tracePt t="209225" x="4165600" y="5200650"/>
          <p14:tracePt t="209243" x="4127500" y="5200650"/>
          <p14:tracePt t="209258" x="4083050" y="5207000"/>
          <p14:tracePt t="209260" x="4044950" y="5213350"/>
          <p14:tracePt t="209275" x="4019550" y="5213350"/>
          <p14:tracePt t="209292" x="3981450" y="5219700"/>
          <p14:tracePt t="209308" x="3949700" y="5226050"/>
          <p14:tracePt t="209311" x="3911600" y="5232400"/>
          <p14:tracePt t="209324" x="3898900" y="5232400"/>
          <p14:tracePt t="209343" x="3835400" y="5245100"/>
          <p14:tracePt t="209358" x="3784600" y="5257800"/>
          <p14:tracePt t="209374" x="3606800" y="5276850"/>
          <p14:tracePt t="209391" x="3441700" y="5276850"/>
          <p14:tracePt t="209408" x="3244850" y="5251450"/>
          <p14:tracePt t="209425" x="3079750" y="5213350"/>
          <p14:tracePt t="209441" x="2838450" y="5156200"/>
          <p14:tracePt t="209459" x="2660650" y="5111750"/>
          <p14:tracePt t="209475" x="2432050" y="5054600"/>
          <p14:tracePt t="209494" x="2266950" y="5022850"/>
          <p14:tracePt t="209495" x="2159000" y="5003800"/>
          <p14:tracePt t="209508" x="2101850" y="4991100"/>
          <p14:tracePt t="209525" x="1949450" y="4965700"/>
          <p14:tracePt t="209543" x="1784350" y="4946650"/>
          <p14:tracePt t="209560" x="1631950" y="4921250"/>
          <p14:tracePt t="209575" x="1422400" y="4889500"/>
          <p14:tracePt t="209594" x="1333500" y="4876800"/>
          <p14:tracePt t="209609" x="1295400" y="4876800"/>
          <p14:tracePt t="209610" x="1282700" y="4876800"/>
          <p14:tracePt t="209625" x="1250950" y="4876800"/>
          <p14:tracePt t="209642" x="1225550" y="4870450"/>
          <p14:tracePt t="209658" x="1174750" y="4870450"/>
          <p14:tracePt t="209675" x="1092200" y="4870450"/>
          <p14:tracePt t="209692" x="1022350" y="4864100"/>
          <p14:tracePt t="209710" x="1003300" y="4864100"/>
          <p14:tracePt t="209751" x="1009650" y="4864100"/>
          <p14:tracePt t="209760" x="1016000" y="4870450"/>
          <p14:tracePt t="209775" x="1060450" y="4883150"/>
          <p14:tracePt t="209793" x="1111250" y="4895850"/>
          <p14:tracePt t="209809" x="1162050" y="4908550"/>
          <p14:tracePt t="209827" x="1200150" y="4921250"/>
          <p14:tracePt t="209842" x="1238250" y="4927600"/>
          <p14:tracePt t="209861" x="1276350" y="4933950"/>
          <p14:tracePt t="209875" x="1320800" y="4933950"/>
          <p14:tracePt t="209892" x="1371600" y="4933950"/>
          <p14:tracePt t="209908" x="1422400" y="4927600"/>
          <p14:tracePt t="209925" x="1447800" y="4921250"/>
          <p14:tracePt t="209942" x="1454150" y="4921250"/>
          <p14:tracePt t="210032" x="1460500" y="4921250"/>
          <p14:tracePt t="210047" x="1530350" y="4921250"/>
          <p14:tracePt t="210059" x="1581150" y="4921250"/>
          <p14:tracePt t="210075" x="1701800" y="4921250"/>
          <p14:tracePt t="210092" x="1841500" y="4895850"/>
          <p14:tracePt t="210110" x="1981200" y="4870450"/>
          <p14:tracePt t="210125" x="2120900" y="4851400"/>
          <p14:tracePt t="210143" x="2355850" y="4832350"/>
          <p14:tracePt t="210159" x="2578100" y="4819650"/>
          <p14:tracePt t="210177" x="2908300" y="4813300"/>
          <p14:tracePt t="210192" x="3016250" y="4813300"/>
          <p14:tracePt t="210209" x="3340100" y="4813300"/>
          <p14:tracePt t="210225" x="3492500" y="4819650"/>
          <p14:tracePt t="210244" x="3676650" y="4826000"/>
          <p14:tracePt t="210260" x="3784600" y="4826000"/>
          <p14:tracePt t="210276" x="3879850" y="4826000"/>
          <p14:tracePt t="210292" x="3943350" y="4826000"/>
          <p14:tracePt t="210309" x="4013200" y="4826000"/>
          <p14:tracePt t="210328" x="4121150" y="4832350"/>
          <p14:tracePt t="210346" x="4152900" y="4838700"/>
          <p14:tracePt t="210363" x="4178300" y="4838700"/>
          <p14:tracePt t="210376" x="4184650" y="4838700"/>
          <p14:tracePt t="210394" x="4191000" y="4838700"/>
          <p14:tracePt t="210492" x="4197350" y="4845050"/>
          <p14:tracePt t="210501" x="4203700" y="4851400"/>
          <p14:tracePt t="210511" x="4216400" y="4857750"/>
          <p14:tracePt t="210526" x="4235450" y="4870450"/>
          <p14:tracePt t="210543" x="4254500" y="4889500"/>
          <p14:tracePt t="210559" x="4279900" y="4914900"/>
          <p14:tracePt t="210578" x="4292600" y="4933950"/>
          <p14:tracePt t="210593" x="4298950" y="4953000"/>
          <p14:tracePt t="210610" x="4305300" y="4965700"/>
          <p14:tracePt t="210627" x="4305300" y="4978400"/>
          <p14:tracePt t="210642" x="4305300" y="4984750"/>
          <p14:tracePt t="210795" x="4298950" y="4984750"/>
          <p14:tracePt t="210801" x="4286250" y="4991100"/>
          <p14:tracePt t="210809" x="4273550" y="4991100"/>
          <p14:tracePt t="210826" x="4210050" y="4997450"/>
          <p14:tracePt t="210845" x="4159250" y="4997450"/>
          <p14:tracePt t="210859" x="4133850" y="4997450"/>
          <p14:tracePt t="210876" x="4121150" y="4997450"/>
          <p14:tracePt t="210893" x="4108450" y="4997450"/>
          <p14:tracePt t="210909" x="4089400" y="4997450"/>
          <p14:tracePt t="210926" x="4070350" y="4997450"/>
          <p14:tracePt t="210944" x="4044950" y="4997450"/>
          <p14:tracePt t="210960" x="4025900" y="4997450"/>
          <p14:tracePt t="210977" x="4013200" y="4997450"/>
          <p14:tracePt t="210978" x="4006850" y="4997450"/>
          <p14:tracePt t="210993" x="4000500" y="4997450"/>
          <p14:tracePt t="211010" x="3994150" y="5003800"/>
          <p14:tracePt t="211026" x="3981450" y="5003800"/>
          <p14:tracePt t="211043" x="3975100" y="5003800"/>
          <p14:tracePt t="211439" x="3975100" y="4997450"/>
          <p14:tracePt t="211475" x="3975100" y="4991100"/>
          <p14:tracePt t="211515" x="3975100" y="4984750"/>
          <p14:tracePt t="211535" x="3975100" y="4978400"/>
          <p14:tracePt t="211551" x="3981450" y="4978400"/>
          <p14:tracePt t="211643" x="3994150" y="4978400"/>
          <p14:tracePt t="211660" x="4038600" y="4997450"/>
          <p14:tracePt t="211677" x="4108450" y="5016500"/>
          <p14:tracePt t="211694" x="4178300" y="5029200"/>
          <p14:tracePt t="211710" x="4248150" y="5035550"/>
          <p14:tracePt t="211727" x="4362450" y="5029200"/>
          <p14:tracePt t="211743" x="4413250" y="5016500"/>
          <p14:tracePt t="211760" x="4470400" y="4984750"/>
          <p14:tracePt t="211778" x="4508500" y="4959350"/>
          <p14:tracePt t="211793" x="4533900" y="4933950"/>
          <p14:tracePt t="211810" x="4552950" y="4902200"/>
          <p14:tracePt t="211827" x="4552950" y="4876800"/>
          <p14:tracePt t="211846" x="4552950" y="4838700"/>
          <p14:tracePt t="211860" x="4540250" y="4800600"/>
          <p14:tracePt t="211877" x="4527550" y="4781550"/>
          <p14:tracePt t="211894" x="4495800" y="4749800"/>
          <p14:tracePt t="211896" x="4476750" y="4730750"/>
          <p14:tracePt t="211910" x="4470400" y="4718050"/>
          <p14:tracePt t="211929" x="4387850" y="4673600"/>
          <p14:tracePt t="211945" x="4375150" y="4667250"/>
          <p14:tracePt t="211961" x="4318000" y="4648200"/>
          <p14:tracePt t="211977" x="4267200" y="4648200"/>
          <p14:tracePt t="211994" x="4216400" y="4641850"/>
          <p14:tracePt t="212010" x="4165600" y="4641850"/>
          <p14:tracePt t="212028" x="4114800" y="4641850"/>
          <p14:tracePt t="212044" x="4057650" y="4648200"/>
          <p14:tracePt t="212060" x="4006850" y="4648200"/>
          <p14:tracePt t="212077" x="3975100" y="4654550"/>
          <p14:tracePt t="212094" x="3924300" y="4654550"/>
          <p14:tracePt t="212110" x="3854450" y="4660900"/>
          <p14:tracePt t="212128" x="3771900" y="4673600"/>
          <p14:tracePt t="212144" x="3638550" y="4686300"/>
          <p14:tracePt t="212160" x="3530600" y="4699000"/>
          <p14:tracePt t="212180" x="3378200" y="4699000"/>
          <p14:tracePt t="212195" x="3308350" y="4705350"/>
          <p14:tracePt t="212211" x="3295650" y="4711700"/>
          <p14:tracePt t="212227" x="3257550" y="4737100"/>
          <p14:tracePt t="212246" x="3244850" y="4768850"/>
          <p14:tracePt t="212260" x="3225800" y="4806950"/>
          <p14:tracePt t="212277" x="3213100" y="4838700"/>
          <p14:tracePt t="212294" x="3206750" y="4876800"/>
          <p14:tracePt t="212314" x="3200400" y="4908550"/>
          <p14:tracePt t="212327" x="3194050" y="4921250"/>
          <p14:tracePt t="212344" x="3194050" y="4933950"/>
          <p14:tracePt t="212346" x="3194050" y="4940300"/>
          <p14:tracePt t="212360" x="3194050" y="4946650"/>
          <p14:tracePt t="212377" x="3213100" y="4972050"/>
          <p14:tracePt t="212394" x="3251200" y="5010150"/>
          <p14:tracePt t="212411" x="3289300" y="5035550"/>
          <p14:tracePt t="212428" x="3352800" y="5067300"/>
          <p14:tracePt t="212444" x="3416300" y="5092700"/>
          <p14:tracePt t="212445" x="3473450" y="5111750"/>
          <p14:tracePt t="212461" x="3530600" y="5124450"/>
          <p14:tracePt t="212477" x="3663950" y="5137150"/>
          <p14:tracePt t="212494" x="3797300" y="5137150"/>
          <p14:tracePt t="212511" x="3892550" y="5124450"/>
          <p14:tracePt t="212529" x="3968750" y="5118100"/>
          <p14:tracePt t="212544" x="4019550" y="5118100"/>
          <p14:tracePt t="212562" x="4057650" y="5111750"/>
          <p14:tracePt t="212578" x="4076700" y="5111750"/>
          <p14:tracePt t="212594" x="4089400" y="5111750"/>
          <p14:tracePt t="212596" x="4095750" y="5111750"/>
          <p14:tracePt t="212611" x="4095750" y="5105400"/>
          <p14:tracePt t="212628" x="4108450" y="5105400"/>
          <p14:tracePt t="212629" x="4114800" y="5105400"/>
          <p14:tracePt t="212646" x="4121150" y="5105400"/>
          <p14:tracePt t="212663" x="4140200" y="5105400"/>
          <p14:tracePt t="212681" x="4152900" y="5099050"/>
          <p14:tracePt t="212711" x="4165600" y="5092700"/>
          <p14:tracePt t="212895" x="4165600" y="5086350"/>
          <p14:tracePt t="212913" x="4171950" y="5073650"/>
          <p14:tracePt t="212927" x="4171950" y="5067300"/>
          <p14:tracePt t="213025" x="4171950" y="5080000"/>
          <p14:tracePt t="213041" x="4171950" y="5086350"/>
          <p14:tracePt t="213124" x="4184650" y="5086350"/>
          <p14:tracePt t="213131" x="4191000" y="5080000"/>
          <p14:tracePt t="213145" x="4210050" y="5060950"/>
          <p14:tracePt t="213161" x="4222750" y="5054600"/>
          <p14:tracePt t="213178" x="4229100" y="5048250"/>
          <p14:tracePt t="213195" x="4235450" y="5041900"/>
          <p14:tracePt t="213211" x="4235450" y="5035550"/>
          <p14:tracePt t="213430" x="4235450" y="5041900"/>
          <p14:tracePt t="213437" x="4248150" y="5048250"/>
          <p14:tracePt t="213447" x="4260850" y="5048250"/>
          <p14:tracePt t="213461" x="4387850" y="5054600"/>
          <p14:tracePt t="213478" x="4578350" y="5067300"/>
          <p14:tracePt t="213495" x="4787900" y="5086350"/>
          <p14:tracePt t="213511" x="4984750" y="5092700"/>
          <p14:tracePt t="213528" x="5143500" y="5099050"/>
          <p14:tracePt t="213545" x="5302250" y="5092700"/>
          <p14:tracePt t="213564" x="5448300" y="5073650"/>
          <p14:tracePt t="213578" x="5588000" y="5054600"/>
          <p14:tracePt t="213595" x="5715000" y="5035550"/>
          <p14:tracePt t="213613" x="5918200" y="4997450"/>
          <p14:tracePt t="213628" x="5962650" y="4978400"/>
          <p14:tracePt t="213647" x="6032500" y="4946650"/>
          <p14:tracePt t="213662" x="6045200" y="4933950"/>
          <p14:tracePt t="213740" x="6051550" y="4933950"/>
          <p14:tracePt t="213746" x="6051550" y="4927600"/>
          <p14:tracePt t="213779" x="6057900" y="4927600"/>
          <p14:tracePt t="213795" x="6057900" y="4921250"/>
          <p14:tracePt t="213916" x="6057900" y="4927600"/>
          <p14:tracePt t="213969" x="6064250" y="4927600"/>
          <p14:tracePt t="213995" x="6089650" y="4927600"/>
          <p14:tracePt t="214012" x="6140450" y="4927600"/>
          <p14:tracePt t="214029" x="6216650" y="4914900"/>
          <p14:tracePt t="214046" x="6299200" y="4895850"/>
          <p14:tracePt t="214062" x="6388100" y="4883150"/>
          <p14:tracePt t="214079" x="6508750" y="4876800"/>
          <p14:tracePt t="214081" x="6578600" y="4876800"/>
          <p14:tracePt t="214096" x="6642100" y="4876800"/>
          <p14:tracePt t="214114" x="6750050" y="4883150"/>
          <p14:tracePt t="214128" x="6819900" y="4883150"/>
          <p14:tracePt t="214145" x="6858000" y="4883150"/>
          <p14:tracePt t="214164" x="6883400" y="4876800"/>
          <p14:tracePt t="214179" x="6934200" y="4864100"/>
          <p14:tracePt t="214196" x="7016750" y="4857750"/>
          <p14:tracePt t="214212" x="7099300" y="4851400"/>
          <p14:tracePt t="214229" x="7200900" y="4845050"/>
          <p14:tracePt t="214245" x="7264400" y="4838700"/>
          <p14:tracePt t="214262" x="7283450" y="4838700"/>
          <p14:tracePt t="214281" x="7289800" y="4832350"/>
          <p14:tracePt t="214297" x="7308850" y="4832350"/>
          <p14:tracePt t="214312" x="7397750" y="4838700"/>
          <p14:tracePt t="214331" x="7651750" y="4838700"/>
          <p14:tracePt t="214346" x="7708900" y="4838700"/>
          <p14:tracePt t="214363" x="7848600" y="4813300"/>
          <p14:tracePt t="214379" x="7874000" y="4794250"/>
          <p14:tracePt t="214396" x="7880350" y="4775200"/>
          <p14:tracePt t="214413" x="7880350" y="4768850"/>
          <p14:tracePt t="214429" x="7880350" y="4762500"/>
          <p14:tracePt t="214446" x="7880350" y="4756150"/>
          <p14:tracePt t="214463" x="7880350" y="4749800"/>
          <p14:tracePt t="214480" x="7880350" y="4737100"/>
          <p14:tracePt t="214495" x="7880350" y="4724400"/>
          <p14:tracePt t="214512" x="7867650" y="4718050"/>
          <p14:tracePt t="214529" x="7842250" y="4711700"/>
          <p14:tracePt t="214547" x="7747000" y="4711700"/>
          <p14:tracePt t="214562" x="7677150" y="4711700"/>
          <p14:tracePt t="214579" x="7600950" y="4718050"/>
          <p14:tracePt t="214597" x="7518400" y="4743450"/>
          <p14:tracePt t="214613" x="7473950" y="4762500"/>
          <p14:tracePt t="214629" x="7448550" y="4775200"/>
          <p14:tracePt t="214646" x="7442200" y="4775200"/>
          <p14:tracePt t="214662" x="7435850" y="4787900"/>
          <p14:tracePt t="214680" x="7410450" y="4806950"/>
          <p14:tracePt t="214696" x="7404100" y="4819650"/>
          <p14:tracePt t="214712" x="7385050" y="4851400"/>
          <p14:tracePt t="214729" x="7378700" y="4883150"/>
          <p14:tracePt t="214749" x="7385050" y="4933950"/>
          <p14:tracePt t="214763" x="7391400" y="4940300"/>
          <p14:tracePt t="214779" x="7397750" y="4953000"/>
          <p14:tracePt t="215037" x="7397750" y="4965700"/>
          <p14:tracePt t="215053" x="7397750" y="4972050"/>
          <p14:tracePt t="215126" x="7397750" y="4978400"/>
          <p14:tracePt t="215134" x="7397750" y="4984750"/>
          <p14:tracePt t="215152" x="7397750" y="4991100"/>
          <p14:tracePt t="215165" x="7397750" y="4997450"/>
          <p14:tracePt t="215532" x="7391400" y="5003800"/>
          <p14:tracePt t="215540" x="7385050" y="5003800"/>
          <p14:tracePt t="215546" x="7334250" y="5035550"/>
          <p14:tracePt t="215563" x="7308850" y="5041900"/>
          <p14:tracePt t="215580" x="7296150" y="5048250"/>
          <p14:tracePt t="215596" x="7283450" y="5054600"/>
          <p14:tracePt t="215614" x="7270750" y="5060950"/>
          <p14:tracePt t="215630" x="7258050" y="5060950"/>
          <p14:tracePt t="215702" x="7264400" y="5054600"/>
          <p14:tracePt t="216325" x="7258050" y="5054600"/>
          <p14:tracePt t="216350" x="7251700" y="5054600"/>
          <p14:tracePt t="216366" x="7251700" y="5060950"/>
          <p14:tracePt t="216380" x="7251700" y="5067300"/>
          <p14:tracePt t="216397" x="7251700" y="5086350"/>
          <p14:tracePt t="216414" x="7251700" y="5099050"/>
          <p14:tracePt t="216495" x="7258050" y="5099050"/>
          <p14:tracePt t="216514" x="7264400" y="5099050"/>
          <p14:tracePt t="216531" x="7289800" y="5080000"/>
          <p14:tracePt t="216548" x="7334250" y="5060950"/>
          <p14:tracePt t="216564" x="7378700" y="5048250"/>
          <p14:tracePt t="216580" x="7397750" y="5041900"/>
          <p14:tracePt t="216598" x="7404100" y="5041900"/>
          <p14:tracePt t="216680" x="7404100" y="5048250"/>
          <p14:tracePt t="216696" x="7404100" y="5054600"/>
          <p14:tracePt t="216714" x="7404100" y="5060950"/>
          <p14:tracePt t="216731" x="7404100" y="5073650"/>
          <p14:tracePt t="216748" x="7404100" y="5080000"/>
          <p14:tracePt t="216764" x="7391400" y="5086350"/>
          <p14:tracePt t="216781" x="7296150" y="5092700"/>
          <p14:tracePt t="216799" x="7086600" y="5118100"/>
          <p14:tracePt t="216814" x="7035800" y="5124450"/>
          <p14:tracePt t="216831" x="6934200" y="5175250"/>
          <p14:tracePt t="216848" x="6889750" y="5283200"/>
          <p14:tracePt t="216866" x="6889750" y="5321300"/>
          <p14:tracePt t="217181" x="6902450" y="5314950"/>
          <p14:tracePt t="217188" x="6908800" y="5308600"/>
          <p14:tracePt t="217198" x="6921500" y="5295900"/>
          <p14:tracePt t="217215" x="6972300" y="5270500"/>
          <p14:tracePt t="217231" x="7010400" y="5238750"/>
          <p14:tracePt t="217250" x="7042150" y="5219700"/>
          <p14:tracePt t="217265" x="7112000" y="5175250"/>
          <p14:tracePt t="217283" x="7302500" y="5105400"/>
          <p14:tracePt t="217298" x="7416800" y="5073650"/>
          <p14:tracePt t="217299" x="7499350" y="5048250"/>
          <p14:tracePt t="217317" x="7683500" y="5003800"/>
          <p14:tracePt t="217331" x="7874000" y="4946650"/>
          <p14:tracePt t="217348" x="7981950" y="4908550"/>
          <p14:tracePt t="217364" x="8051800" y="4883150"/>
          <p14:tracePt t="217383" x="8096250" y="4870450"/>
          <p14:tracePt t="217398" x="8140700" y="4857750"/>
          <p14:tracePt t="217415" x="8185150" y="4851400"/>
          <p14:tracePt t="217432" x="8216900" y="4845050"/>
          <p14:tracePt t="217448" x="8242300" y="4838700"/>
          <p14:tracePt t="217482" x="8242300" y="4832350"/>
          <p14:tracePt t="217533" x="8248650" y="4832350"/>
          <p14:tracePt t="217549" x="8255000" y="4832350"/>
          <p14:tracePt t="217565" x="8324850" y="4832350"/>
          <p14:tracePt t="217581" x="8369300" y="4826000"/>
          <p14:tracePt t="217598" x="8401050" y="4826000"/>
          <p14:tracePt t="217615" x="8420100" y="4826000"/>
          <p14:tracePt t="217631" x="8432800" y="4819650"/>
          <p14:tracePt t="217648" x="8445500" y="4819650"/>
          <p14:tracePt t="217665" x="8483600" y="4832350"/>
          <p14:tracePt t="217683" x="8559800" y="4857750"/>
          <p14:tracePt t="217702" x="8680450" y="4908550"/>
          <p14:tracePt t="217715" x="8820150" y="4940300"/>
          <p14:tracePt t="217732" x="8890000" y="4953000"/>
          <p14:tracePt t="217748" x="8896350" y="4953000"/>
          <p14:tracePt t="217799" x="8890000" y="4946650"/>
          <p14:tracePt t="217894" x="8883650" y="4946650"/>
          <p14:tracePt t="217901" x="8877300" y="4946650"/>
          <p14:tracePt t="217915" x="8839200" y="4946650"/>
          <p14:tracePt t="217932" x="8807450" y="4946650"/>
          <p14:tracePt t="217949" x="8775700" y="4953000"/>
          <p14:tracePt t="217965" x="8743950" y="4959350"/>
          <p14:tracePt t="217983" x="8712200" y="4972050"/>
          <p14:tracePt t="218001" x="8686800" y="4972050"/>
          <p14:tracePt t="218015" x="8667750" y="4978400"/>
          <p14:tracePt t="218032" x="8655050" y="4978400"/>
          <p14:tracePt t="218049" x="8648700" y="4978400"/>
          <p14:tracePt t="218150" x="8642350" y="4978400"/>
          <p14:tracePt t="218171" x="8636000" y="4984750"/>
          <p14:tracePt t="218182" x="8629650" y="4984750"/>
          <p14:tracePt t="218433" x="8623300" y="4991100"/>
          <p14:tracePt t="218586" x="8616950" y="4991100"/>
          <p14:tracePt t="218593" x="8610600" y="4991100"/>
          <p14:tracePt t="218603" x="8604250" y="4991100"/>
          <p14:tracePt t="218616" x="8597900" y="4991100"/>
          <p14:tracePt t="218632" x="8591550" y="4997450"/>
          <p14:tracePt t="218649" x="8578850" y="4997450"/>
          <p14:tracePt t="218666" x="8566150" y="5003800"/>
          <p14:tracePt t="218683" x="8540750" y="5022850"/>
          <p14:tracePt t="218700" x="8528050" y="5029200"/>
          <p14:tracePt t="218716" x="8502650" y="5048250"/>
          <p14:tracePt t="218733" x="8483600" y="5060950"/>
          <p14:tracePt t="218751" x="8483600" y="5067300"/>
          <p14:tracePt t="218801" x="8489950" y="5067300"/>
          <p14:tracePt t="218817" x="8521700" y="5054600"/>
          <p14:tracePt t="218833" x="8578850" y="5035550"/>
          <p14:tracePt t="218851" x="8610600" y="5029200"/>
          <p14:tracePt t="218867" x="8629650" y="5022850"/>
          <p14:tracePt t="218883" x="8648700" y="5016500"/>
          <p14:tracePt t="218899" x="8661400" y="5010150"/>
          <p14:tracePt t="218940" x="8667750" y="5010150"/>
          <p14:tracePt t="219035" x="8661400" y="5010150"/>
          <p14:tracePt t="219051" x="8642350" y="5010150"/>
          <p14:tracePt t="219067" x="8636000" y="5010150"/>
          <p14:tracePt t="219084" x="8629650" y="5010150"/>
          <p14:tracePt t="219100" x="8636000" y="5010150"/>
          <p14:tracePt t="219117" x="8667750" y="5016500"/>
          <p14:tracePt t="219133" x="8737600" y="5016500"/>
          <p14:tracePt t="219150" x="8813800" y="5022850"/>
          <p14:tracePt t="219166" x="8883650" y="5022850"/>
          <p14:tracePt t="219183" x="8959850" y="5022850"/>
          <p14:tracePt t="219201" x="9061450" y="5016500"/>
          <p14:tracePt t="219217" x="9105900" y="5010150"/>
          <p14:tracePt t="219233" x="9271000" y="4997450"/>
          <p14:tracePt t="219250" x="9429750" y="4984750"/>
          <p14:tracePt t="219267" x="9563100" y="4965700"/>
          <p14:tracePt t="219283" x="9709150" y="4946650"/>
          <p14:tracePt t="219302" x="9779000" y="4927600"/>
          <p14:tracePt t="219317" x="9804400" y="4914900"/>
          <p14:tracePt t="219335" x="9804400" y="4908550"/>
          <p14:tracePt t="219396" x="9810750" y="4908550"/>
          <p14:tracePt t="219403" x="9817100" y="4908550"/>
          <p14:tracePt t="219417" x="9829800" y="4908550"/>
          <p14:tracePt t="219433" x="9880600" y="4902200"/>
          <p14:tracePt t="219435" x="9912350" y="4895850"/>
          <p14:tracePt t="219450" x="9944100" y="4895850"/>
          <p14:tracePt t="219467" x="9982200" y="4895850"/>
          <p14:tracePt t="219483" x="10026650" y="4889500"/>
          <p14:tracePt t="219500" x="10045700" y="4889500"/>
          <p14:tracePt t="219518" x="10058400" y="4889500"/>
          <p14:tracePt t="219534" x="10077450" y="4889500"/>
          <p14:tracePt t="219550" x="10153650" y="4883150"/>
          <p14:tracePt t="219557" x="10191750" y="4876800"/>
          <p14:tracePt t="219571" x="10267950" y="4864100"/>
          <p14:tracePt t="219585" x="10306050" y="4857750"/>
          <p14:tracePt t="219601" x="10350500" y="4851400"/>
          <p14:tracePt t="219619" x="10382250" y="4845050"/>
          <p14:tracePt t="219633" x="10382250" y="4838700"/>
          <p14:tracePt t="219684" x="10388600" y="4838700"/>
          <p14:tracePt t="219700" x="10394950" y="4838700"/>
          <p14:tracePt t="219716" x="10414000" y="4838700"/>
          <p14:tracePt t="219734" x="10420350" y="4832350"/>
          <p14:tracePt t="219928" x="10420350" y="4838700"/>
          <p14:tracePt t="219935" x="10414000" y="4838700"/>
          <p14:tracePt t="219951" x="10407650" y="4845050"/>
          <p14:tracePt t="219969" x="10382250" y="4851400"/>
          <p14:tracePt t="219984" x="10344150" y="4864100"/>
          <p14:tracePt t="220001" x="10318750" y="4876800"/>
          <p14:tracePt t="220017" x="10280650" y="4883150"/>
          <p14:tracePt t="220033" x="10229850" y="4889500"/>
          <p14:tracePt t="220051" x="10153650" y="4908550"/>
          <p14:tracePt t="220069" x="10090150" y="4914900"/>
          <p14:tracePt t="220084" x="10013950" y="4927600"/>
          <p14:tracePt t="220100" x="9829800" y="4953000"/>
          <p14:tracePt t="220118" x="9677400" y="4972050"/>
          <p14:tracePt t="220135" x="9499600" y="4991100"/>
          <p14:tracePt t="220151" x="9251950" y="5003800"/>
          <p14:tracePt t="220167" x="8870950" y="4978400"/>
          <p14:tracePt t="220184" x="8616950" y="4946650"/>
          <p14:tracePt t="220200" x="8356600" y="4908550"/>
          <p14:tracePt t="220217" x="8089900" y="4876800"/>
          <p14:tracePt t="220234" x="7696200" y="4826000"/>
          <p14:tracePt t="220250" x="7296150" y="4787900"/>
          <p14:tracePt t="220267" x="6921500" y="4775200"/>
          <p14:tracePt t="220284" x="6515100" y="4768850"/>
          <p14:tracePt t="220300" x="6146800" y="4768850"/>
          <p14:tracePt t="220322" x="5530850" y="4768850"/>
          <p14:tracePt t="220334" x="5346700" y="4768850"/>
          <p14:tracePt t="220351" x="4953000" y="4775200"/>
          <p14:tracePt t="220353" x="4781550" y="4787900"/>
          <p14:tracePt t="220367" x="4660900" y="4794250"/>
          <p14:tracePt t="220384" x="4311650" y="4838700"/>
          <p14:tracePt t="220401" x="3994150" y="4908550"/>
          <p14:tracePt t="220417" x="3505200" y="5035550"/>
          <p14:tracePt t="220434" x="3238500" y="5118100"/>
          <p14:tracePt t="220454" x="3060700" y="5181600"/>
          <p14:tracePt t="220467" x="2889250" y="5245100"/>
          <p14:tracePt t="220484" x="2762250" y="5283200"/>
          <p14:tracePt t="220500" x="2616200" y="5289550"/>
          <p14:tracePt t="220517" x="2470150" y="5289550"/>
          <p14:tracePt t="220534" x="2368550" y="5289550"/>
          <p14:tracePt t="220553" x="2292350" y="5289550"/>
          <p14:tracePt t="220568" x="2216150" y="5283200"/>
          <p14:tracePt t="220584" x="2133600" y="5283200"/>
          <p14:tracePt t="220603" x="1962150" y="5283200"/>
          <p14:tracePt t="220618" x="1930400" y="5283200"/>
          <p14:tracePt t="220634" x="1835150" y="5295900"/>
          <p14:tracePt t="220635" x="1790700" y="5302250"/>
          <p14:tracePt t="220651" x="1765300" y="5302250"/>
          <p14:tracePt t="220651" x="1733550" y="5302250"/>
          <p14:tracePt t="220667" x="1682750" y="5308600"/>
          <p14:tracePt t="220684" x="1644650" y="5308600"/>
          <p14:tracePt t="220703" x="1625600" y="5308600"/>
          <p14:tracePt t="220718" x="1619250" y="5308600"/>
          <p14:tracePt t="220886" x="1625600" y="5308600"/>
          <p14:tracePt t="220894" x="1644650" y="5308600"/>
          <p14:tracePt t="220918" x="1714500" y="5295900"/>
          <p14:tracePt t="220934" x="1733550" y="5295900"/>
          <p14:tracePt t="220953" x="1739900" y="5295900"/>
          <p14:tracePt t="220968" x="1746250" y="5295900"/>
          <p14:tracePt t="220984" x="1752600" y="5289550"/>
          <p14:tracePt t="221002" x="1771650" y="5289550"/>
          <p14:tracePt t="221019" x="1797050" y="5283200"/>
          <p14:tracePt t="221034" x="1841500" y="5283200"/>
          <p14:tracePt t="221051" x="1866900" y="5276850"/>
          <p14:tracePt t="221068" x="1879600" y="5276850"/>
          <p14:tracePt t="221180" x="1885950" y="5276850"/>
          <p14:tracePt t="221276" x="1905000" y="5276850"/>
          <p14:tracePt t="221284" x="1936750" y="5289550"/>
          <p14:tracePt t="221302" x="2038350" y="5308600"/>
          <p14:tracePt t="221318" x="2152650" y="5321300"/>
          <p14:tracePt t="221335" x="2273300" y="5334000"/>
          <p14:tracePt t="221351" x="2336800" y="5340350"/>
          <p14:tracePt t="221368" x="2355850" y="5340350"/>
          <p14:tracePt t="221385" x="2362200" y="5340350"/>
          <p14:tracePt t="221453" x="2368550" y="5340350"/>
          <p14:tracePt t="221461" x="2381250" y="5340350"/>
          <p14:tracePt t="221472" x="2387600" y="5340350"/>
          <p14:tracePt t="221485" x="2406650" y="5340350"/>
          <p14:tracePt t="221564" x="2413000" y="5340350"/>
          <p14:tracePt t="221585" x="2432050" y="5340350"/>
          <p14:tracePt t="221602" x="2457450" y="5340350"/>
          <p14:tracePt t="221619" x="2489200" y="5340350"/>
          <p14:tracePt t="221635" x="2501900" y="5340350"/>
          <p14:tracePt t="221752" x="2508250" y="5340350"/>
          <p14:tracePt t="221762" x="2514600" y="5340350"/>
          <p14:tracePt t="221768" x="2520950" y="5340350"/>
          <p14:tracePt t="221916" x="2533650" y="5340350"/>
          <p14:tracePt t="221935" x="2552700" y="5327650"/>
          <p14:tracePt t="221952" x="2565400" y="5327650"/>
          <p14:tracePt t="221969" x="2584450" y="5321300"/>
          <p14:tracePt t="221985" x="2616200" y="5314950"/>
          <p14:tracePt t="222004" x="2660650" y="5308600"/>
          <p14:tracePt t="222019" x="2724150" y="5302250"/>
          <p14:tracePt t="222020" x="2768600" y="5302250"/>
          <p14:tracePt t="222036" x="2857500" y="5302250"/>
          <p14:tracePt t="222054" x="2927350" y="5295900"/>
          <p14:tracePt t="222069" x="2978150" y="5295900"/>
          <p14:tracePt t="222085" x="3054350" y="5289550"/>
          <p14:tracePt t="222102" x="3079750" y="5289550"/>
          <p14:tracePt t="222119" x="3086100" y="5289550"/>
          <p14:tracePt t="222135" x="3092450" y="5289550"/>
          <p14:tracePt t="222475" x="3098800" y="5283200"/>
          <p14:tracePt t="222481" x="3105150" y="5276850"/>
          <p14:tracePt t="222488" x="3111500" y="5276850"/>
          <p14:tracePt t="222503" x="3117850" y="5276850"/>
          <p14:tracePt t="222519" x="3124200" y="5270500"/>
          <p14:tracePt t="222707" x="3130550" y="5270500"/>
          <p14:tracePt t="222724" x="3136900" y="5270500"/>
          <p14:tracePt t="222736" x="3143250" y="5270500"/>
          <p14:tracePt t="222753" x="3155950" y="5264150"/>
          <p14:tracePt t="222769" x="3187700" y="5257800"/>
          <p14:tracePt t="222786" x="3213100" y="5245100"/>
          <p14:tracePt t="222802" x="3238500" y="5245100"/>
          <p14:tracePt t="222803" x="3251200" y="5238750"/>
          <p14:tracePt t="222819" x="3263900" y="5238750"/>
          <p14:tracePt t="223015" x="3257550" y="5238750"/>
          <p14:tracePt t="223038" x="3251200" y="5238750"/>
          <p14:tracePt t="223055" x="3251200" y="5245100"/>
          <p14:tracePt t="223208" x="3257550" y="5245100"/>
          <p14:tracePt t="223215" x="3263900" y="5245100"/>
          <p14:tracePt t="223222" x="3276600" y="5238750"/>
          <p14:tracePt t="223236" x="3289300" y="5238750"/>
          <p14:tracePt t="223253" x="3340100" y="5232400"/>
          <p14:tracePt t="223270" x="3378200" y="5226050"/>
          <p14:tracePt t="223287" x="3416300" y="5226050"/>
          <p14:tracePt t="223303" x="3448050" y="5226050"/>
          <p14:tracePt t="223319" x="3473450" y="5226050"/>
          <p14:tracePt t="223337" x="3511550" y="5226050"/>
          <p14:tracePt t="223353" x="3543300" y="5226050"/>
          <p14:tracePt t="223370" x="3562350" y="5226050"/>
          <p14:tracePt t="223386" x="3568700" y="5232400"/>
          <p14:tracePt t="223404" x="3575050" y="5232400"/>
          <p14:tracePt t="223420" x="3581400" y="5238750"/>
          <p14:tracePt t="223439" x="3594100" y="5245100"/>
          <p14:tracePt t="223453" x="3600450" y="5251450"/>
          <p14:tracePt t="223470" x="3613150" y="5257800"/>
          <p14:tracePt t="223471" x="3613150" y="5264150"/>
          <p14:tracePt t="223503" x="3619500" y="5270500"/>
          <p14:tracePt t="223520" x="3625850" y="5270500"/>
          <p14:tracePt t="223537" x="3638550" y="5270500"/>
          <p14:tracePt t="223554" x="3651250" y="5270500"/>
          <p14:tracePt t="223570" x="3657600" y="5270500"/>
          <p14:tracePt t="223586" x="3663950" y="5264150"/>
          <p14:tracePt t="223604" x="3670300" y="5251450"/>
          <p14:tracePt t="223621" x="3683000" y="5245100"/>
          <p14:tracePt t="223640" x="3721100" y="5226050"/>
          <p14:tracePt t="223653" x="3886200" y="5194300"/>
          <p14:tracePt t="223670" x="4051300" y="5194300"/>
          <p14:tracePt t="223687" x="4203700" y="5194300"/>
          <p14:tracePt t="223689" x="4254500" y="5200650"/>
          <p14:tracePt t="223704" x="4286250" y="5200650"/>
          <p14:tracePt t="223705" x="4298950" y="5200650"/>
          <p14:tracePt t="223721" x="4305300" y="5200650"/>
          <p14:tracePt t="223780" x="4311650" y="5200650"/>
          <p14:tracePt t="223787" x="4324350" y="5200650"/>
          <p14:tracePt t="223803" x="4375150" y="5200650"/>
          <p14:tracePt t="223820" x="4425950" y="5194300"/>
          <p14:tracePt t="223839" x="4457700" y="5194300"/>
          <p14:tracePt t="223871" x="4464050" y="5194300"/>
          <p14:tracePt t="223887" x="4470400" y="5194300"/>
          <p14:tracePt t="223921" x="4476750" y="5194300"/>
          <p14:tracePt t="223937" x="4483100" y="5187950"/>
          <p14:tracePt t="223954" x="4521200" y="5187950"/>
          <p14:tracePt t="223970" x="4546600" y="5187950"/>
          <p14:tracePt t="223987" x="4559300" y="5187950"/>
          <p14:tracePt t="224004" x="4565650" y="5181600"/>
          <p14:tracePt t="224021" x="4572000" y="5181600"/>
          <p14:tracePt t="224055" x="4578350" y="5181600"/>
          <p14:tracePt t="224055" x="4584700" y="5181600"/>
          <p14:tracePt t="224071" x="4597400" y="5181600"/>
          <p14:tracePt t="224087" x="4660900" y="5181600"/>
          <p14:tracePt t="224104" x="4737100" y="5181600"/>
          <p14:tracePt t="224121" x="4787900" y="5175250"/>
          <p14:tracePt t="224137" x="4813300" y="5175250"/>
          <p14:tracePt t="224154" x="4832350" y="5168900"/>
          <p14:tracePt t="224171" x="4857750" y="5168900"/>
          <p14:tracePt t="224188" x="4946650" y="5168900"/>
          <p14:tracePt t="224205" x="5130800" y="5200650"/>
          <p14:tracePt t="224221" x="5314950" y="5232400"/>
          <p14:tracePt t="224237" x="5492750" y="5264150"/>
          <p14:tracePt t="224254" x="5638800" y="5283200"/>
          <p14:tracePt t="224271" x="5708650" y="5289550"/>
          <p14:tracePt t="224288" x="5715000" y="5289550"/>
          <p14:tracePt t="224468" x="5721350" y="5289550"/>
          <p14:tracePt t="224484" x="5727700" y="5289550"/>
          <p14:tracePt t="224491" x="5734050" y="5289550"/>
          <p14:tracePt t="224504" x="5746750" y="5289550"/>
          <p14:tracePt t="224521" x="5759450" y="5289550"/>
          <p14:tracePt t="224537" x="5778500" y="5289550"/>
          <p14:tracePt t="224554" x="5791200" y="5289550"/>
          <p14:tracePt t="224573" x="5797550" y="5289550"/>
          <p14:tracePt t="224587" x="5803900" y="5289550"/>
          <p14:tracePt t="224948" x="5810250" y="5289550"/>
          <p14:tracePt t="224955" x="5822950" y="5289550"/>
          <p14:tracePt t="224971" x="5867400" y="5295900"/>
          <p14:tracePt t="224988" x="5911850" y="5295900"/>
          <p14:tracePt t="225004" x="5943600" y="5295900"/>
          <p14:tracePt t="225021" x="5962650" y="5295900"/>
          <p14:tracePt t="225038" x="5975350" y="5295900"/>
          <p14:tracePt t="225054" x="5994400" y="5289550"/>
          <p14:tracePt t="225071" x="6019800" y="5283200"/>
          <p14:tracePt t="225088" x="6064250" y="5270500"/>
          <p14:tracePt t="225104" x="6108700" y="5264150"/>
          <p14:tracePt t="225122" x="6140450" y="5251450"/>
          <p14:tracePt t="225139" x="6172200" y="5245100"/>
          <p14:tracePt t="225140" x="6178550" y="5245100"/>
          <p14:tracePt t="225155" x="6197600" y="5238750"/>
          <p14:tracePt t="225173" x="6210300" y="5232400"/>
          <p14:tracePt t="225188" x="6229350" y="5232400"/>
          <p14:tracePt t="225204" x="6261100" y="5226050"/>
          <p14:tracePt t="225222" x="6299200" y="5226050"/>
          <p14:tracePt t="225240" x="6356350" y="5226050"/>
          <p14:tracePt t="225254" x="6394450" y="5219700"/>
          <p14:tracePt t="225272" x="6432550" y="5219700"/>
          <p14:tracePt t="225288" x="6477000" y="5207000"/>
          <p14:tracePt t="225305" x="6527800" y="5200650"/>
          <p14:tracePt t="225309" x="6540500" y="5194300"/>
          <p14:tracePt t="225325" x="6565900" y="5187950"/>
          <p14:tracePt t="225341" x="6584950" y="5175250"/>
          <p14:tracePt t="225355" x="6591300" y="5175250"/>
          <p14:tracePt t="225374" x="6604000" y="5168900"/>
          <p14:tracePt t="225388" x="6610350" y="5168900"/>
          <p14:tracePt t="225405" x="6635750" y="5162550"/>
          <p14:tracePt t="225422" x="6648450" y="5162550"/>
          <p14:tracePt t="225438" x="6680200" y="5162550"/>
          <p14:tracePt t="225455" x="6718300" y="5162550"/>
          <p14:tracePt t="225472" x="6750050" y="5162550"/>
          <p14:tracePt t="225488" x="6800850" y="5162550"/>
          <p14:tracePt t="225506" x="6870700" y="5175250"/>
          <p14:tracePt t="225522" x="6965950" y="5181600"/>
          <p14:tracePt t="225539" x="7054850" y="5194300"/>
          <p14:tracePt t="225555" x="7124700" y="5194300"/>
          <p14:tracePt t="225573" x="7181850" y="5194300"/>
          <p14:tracePt t="225589" x="7200900" y="5194300"/>
          <p14:tracePt t="225590" x="7207250" y="5194300"/>
          <p14:tracePt t="225791" x="7213600" y="5194300"/>
          <p14:tracePt t="225798" x="7226300" y="5194300"/>
          <p14:tracePt t="225805" x="7251700" y="5194300"/>
          <p14:tracePt t="225822" x="7334250" y="5200650"/>
          <p14:tracePt t="225838" x="7423150" y="5213350"/>
          <p14:tracePt t="225855" x="7499350" y="5219700"/>
          <p14:tracePt t="225872" x="7562850" y="5226050"/>
          <p14:tracePt t="225889" x="7594600" y="5226050"/>
          <p14:tracePt t="225905" x="7600950" y="5226050"/>
          <p14:tracePt t="226136" x="7620000" y="5232400"/>
          <p14:tracePt t="226146" x="7626350" y="5232400"/>
          <p14:tracePt t="226155" x="7645400" y="5232400"/>
          <p14:tracePt t="226173" x="7677150" y="5238750"/>
          <p14:tracePt t="226189" x="7702550" y="5238750"/>
          <p14:tracePt t="226207" x="7772400" y="5238750"/>
          <p14:tracePt t="226222" x="7804150" y="5232400"/>
          <p14:tracePt t="226239" x="7931150" y="5213350"/>
          <p14:tracePt t="226256" x="8045450" y="5207000"/>
          <p14:tracePt t="226272" x="8172450" y="5200650"/>
          <p14:tracePt t="226289" x="8280400" y="5194300"/>
          <p14:tracePt t="226306" x="8337550" y="5194300"/>
          <p14:tracePt t="226323" x="8369300" y="5187950"/>
          <p14:tracePt t="226339" x="8375650" y="5187950"/>
          <p14:tracePt t="226372" x="8382000" y="5187950"/>
          <p14:tracePt t="226390" x="8388350" y="5187950"/>
          <p14:tracePt t="226406" x="8394700" y="5187950"/>
          <p14:tracePt t="226422" x="8401050" y="5187950"/>
          <p14:tracePt t="226490" x="8407400" y="5187950"/>
          <p14:tracePt t="226497" x="8413750" y="5187950"/>
          <p14:tracePt t="226508" x="8458200" y="5187950"/>
          <p14:tracePt t="226523" x="8591550" y="5207000"/>
          <p14:tracePt t="226539" x="8858250" y="5245100"/>
          <p14:tracePt t="226556" x="9137650" y="5283200"/>
          <p14:tracePt t="226572" x="9417050" y="5321300"/>
          <p14:tracePt t="226589" x="9607550" y="5334000"/>
          <p14:tracePt t="226606" x="9753600" y="5334000"/>
          <p14:tracePt t="226622" x="9772650" y="5327650"/>
          <p14:tracePt t="226639" x="9785350" y="5321300"/>
          <p14:tracePt t="226657" x="9791700" y="5314950"/>
          <p14:tracePt t="226673" x="9791700" y="5308600"/>
          <p14:tracePt t="226689" x="9861550" y="5289550"/>
          <p14:tracePt t="226706" x="9880600" y="5289550"/>
          <p14:tracePt t="226722" x="9899650" y="5283200"/>
          <p14:tracePt t="226723" x="9899650" y="5276850"/>
          <p14:tracePt t="226739" x="9906000" y="5270500"/>
          <p14:tracePt t="226866" x="9925050" y="5270500"/>
          <p14:tracePt t="226873" x="9937750" y="5270500"/>
          <p14:tracePt t="226889" x="10020300" y="5264150"/>
          <p14:tracePt t="226906" x="10121900" y="5257800"/>
          <p14:tracePt t="226923" x="10204450" y="5245100"/>
          <p14:tracePt t="226939" x="10255250" y="5238750"/>
          <p14:tracePt t="226956" x="10287000" y="5232400"/>
          <p14:tracePt t="226973" x="10299700" y="5226050"/>
          <p14:tracePt t="226989" x="10312400" y="5226050"/>
          <p14:tracePt t="227006" x="10325100" y="5226050"/>
          <p14:tracePt t="227023" x="10344150" y="5226050"/>
          <p14:tracePt t="227041" x="10356850" y="5219700"/>
          <p14:tracePt t="227056" x="10363200" y="5219700"/>
          <p14:tracePt t="227124" x="10369550" y="5213350"/>
          <p14:tracePt t="227133" x="10375900" y="5213350"/>
          <p14:tracePt t="227139" x="10382250" y="5213350"/>
          <p14:tracePt t="227157" x="10407650" y="5213350"/>
          <p14:tracePt t="227173" x="10433050" y="5207000"/>
          <p14:tracePt t="227190" x="10458450" y="5194300"/>
          <p14:tracePt t="227207" x="10477500" y="5181600"/>
          <p14:tracePt t="227224" x="10483850" y="5168900"/>
          <p14:tracePt t="227240" x="10490200" y="5156200"/>
          <p14:tracePt t="227256" x="10490200" y="5149850"/>
          <p14:tracePt t="227273" x="10483850" y="5143500"/>
          <p14:tracePt t="227291" x="10407650" y="5118100"/>
          <p14:tracePt t="227307" x="10369550" y="5118100"/>
          <p14:tracePt t="227323" x="10210800" y="5118100"/>
          <p14:tracePt t="227340" x="10071100" y="5124450"/>
          <p14:tracePt t="227357" x="9867900" y="5118100"/>
          <p14:tracePt t="227374" x="9569450" y="5086350"/>
          <p14:tracePt t="227390" x="9277350" y="5060950"/>
          <p14:tracePt t="227407" x="8902700" y="5041900"/>
          <p14:tracePt t="227423" x="8331200" y="5010150"/>
          <p14:tracePt t="227440" x="7747000" y="4972050"/>
          <p14:tracePt t="227457" x="7156450" y="4921250"/>
          <p14:tracePt t="227475" x="6280150" y="4832350"/>
          <p14:tracePt t="227493" x="6057900" y="4813300"/>
          <p14:tracePt t="227510" x="5461000" y="4756150"/>
          <p14:tracePt t="227523" x="5238750" y="4743450"/>
          <p14:tracePt t="227541" x="4889500" y="4718050"/>
          <p14:tracePt t="227557" x="4533900" y="4692650"/>
          <p14:tracePt t="227573" x="3835400" y="4635500"/>
          <p14:tracePt t="227590" x="3460750" y="4597400"/>
          <p14:tracePt t="227607" x="3105150" y="4572000"/>
          <p14:tracePt t="227624" x="2781300" y="4546600"/>
          <p14:tracePt t="227640" x="2527300" y="4533900"/>
          <p14:tracePt t="227657" x="2286000" y="4527550"/>
          <p14:tracePt t="227674" x="2082800" y="4527550"/>
          <p14:tracePt t="227690" x="1803400" y="4533900"/>
          <p14:tracePt t="227707" x="1549400" y="4552950"/>
          <p14:tracePt t="227724" x="1231900" y="4597400"/>
          <p14:tracePt t="227741" x="984250" y="4654550"/>
          <p14:tracePt t="227757" x="806450" y="4724400"/>
          <p14:tracePt t="227775" x="755650" y="4762500"/>
          <p14:tracePt t="227790" x="742950" y="4768850"/>
          <p14:tracePt t="227807" x="685800" y="4826000"/>
          <p14:tracePt t="227825" x="641350" y="4883150"/>
          <p14:tracePt t="227842" x="565150" y="4972050"/>
          <p14:tracePt t="227857" x="501650" y="5048250"/>
          <p14:tracePt t="227874" x="463550" y="5111750"/>
          <p14:tracePt t="227890" x="457200" y="5175250"/>
          <p14:tracePt t="227907" x="488950" y="5238750"/>
          <p14:tracePt t="227924" x="539750" y="5289550"/>
          <p14:tracePt t="227942" x="571500" y="5327650"/>
          <p14:tracePt t="227957" x="615950" y="5365750"/>
          <p14:tracePt t="227975" x="660400" y="5397500"/>
          <p14:tracePt t="227991" x="698500" y="5416550"/>
          <p14:tracePt t="228009" x="787400" y="5435600"/>
          <p14:tracePt t="228024" x="882650" y="5435600"/>
          <p14:tracePt t="228040" x="977900" y="5429250"/>
          <p14:tracePt t="228057" x="1054100" y="5429250"/>
          <p14:tracePt t="228073" x="1060450" y="5429250"/>
          <p14:tracePt t="228090" x="1060450" y="5435600"/>
          <p14:tracePt t="228107" x="1047750" y="5448300"/>
          <p14:tracePt t="228124" x="1022350" y="5467350"/>
          <p14:tracePt t="228141" x="996950" y="5492750"/>
          <p14:tracePt t="228157" x="990600" y="5499100"/>
          <p14:tracePt t="228207" x="1016000" y="5492750"/>
          <p14:tracePt t="228224" x="1047750" y="5480050"/>
          <p14:tracePt t="228242" x="1079500" y="5473700"/>
          <p14:tracePt t="228257" x="1085850" y="5473700"/>
          <p14:tracePt t="228297" x="1104900" y="5467350"/>
          <p14:tracePt t="228307" x="1111250" y="5467350"/>
          <p14:tracePt t="228325" x="1301750" y="5480050"/>
          <p14:tracePt t="228341" x="1403350" y="5492750"/>
          <p14:tracePt t="228359" x="1790700" y="5543550"/>
          <p14:tracePt t="228375" x="1993900" y="5588000"/>
          <p14:tracePt t="228391" x="2032000" y="5594350"/>
          <p14:tracePt t="228408" x="2057400" y="5600700"/>
          <p14:tracePt t="228441" x="2044700" y="5600700"/>
          <p14:tracePt t="228443" x="2032000" y="5600700"/>
          <p14:tracePt t="228458" x="2025650" y="5600700"/>
          <p14:tracePt t="228491" x="2038350" y="5607050"/>
          <p14:tracePt t="228508" x="2089150" y="5613400"/>
          <p14:tracePt t="228524" x="2203450" y="5619750"/>
          <p14:tracePt t="228541" x="2298700" y="5626100"/>
          <p14:tracePt t="228558" x="2349500" y="5632450"/>
          <p14:tracePt t="228575" x="2374900" y="5638800"/>
          <p14:tracePt t="228591" x="2393950" y="5638800"/>
          <p14:tracePt t="228608" x="2419350" y="5645150"/>
          <p14:tracePt t="228624" x="2444750" y="5651500"/>
          <p14:tracePt t="228641" x="2482850" y="5651500"/>
          <p14:tracePt t="228658" x="2533650" y="5664200"/>
          <p14:tracePt t="228674" x="2616200" y="5670550"/>
          <p14:tracePt t="228691" x="2686050" y="5670550"/>
          <p14:tracePt t="228710" x="2863850" y="5683250"/>
          <p14:tracePt t="228724" x="2901950" y="5689600"/>
          <p14:tracePt t="228741" x="3067050" y="5702300"/>
          <p14:tracePt t="228743" x="3111500" y="5715000"/>
          <p14:tracePt t="228758" x="3251200" y="5727700"/>
          <p14:tracePt t="228775" x="3429000" y="5753100"/>
          <p14:tracePt t="228791" x="3556000" y="5772150"/>
          <p14:tracePt t="228808" x="3663950" y="5784850"/>
          <p14:tracePt t="228824" x="3727450" y="5784850"/>
          <p14:tracePt t="228841" x="3810000" y="5784850"/>
          <p14:tracePt t="228858" x="3873500" y="5759450"/>
          <p14:tracePt t="228875" x="3917950" y="5734050"/>
          <p14:tracePt t="228892" x="3975100" y="5708650"/>
          <p14:tracePt t="228909" x="4019550" y="5689600"/>
          <p14:tracePt t="228911" x="4032250" y="5683250"/>
          <p14:tracePt t="228924" x="4051300" y="5670550"/>
          <p14:tracePt t="228941" x="4076700" y="5651500"/>
          <p14:tracePt t="228958" x="4089400" y="5626100"/>
          <p14:tracePt t="228974" x="4095750" y="5594350"/>
          <p14:tracePt t="228991" x="4089400" y="5524500"/>
          <p14:tracePt t="229008" x="4076700" y="5480050"/>
          <p14:tracePt t="229024" x="4057650" y="5429250"/>
          <p14:tracePt t="229042" x="4038600" y="5403850"/>
          <p14:tracePt t="229060" x="4013200" y="5372100"/>
          <p14:tracePt t="229075" x="3962400" y="5340350"/>
          <p14:tracePt t="229092" x="3867150" y="5302250"/>
          <p14:tracePt t="229110" x="3727450" y="5270500"/>
          <p14:tracePt t="229111" x="3632200" y="5251450"/>
          <p14:tracePt t="229124" x="3562350" y="5232400"/>
          <p14:tracePt t="229141" x="3384550" y="5200650"/>
          <p14:tracePt t="229158" x="3219450" y="5162550"/>
          <p14:tracePt t="229175" x="3092450" y="5137150"/>
          <p14:tracePt t="229194" x="2984500" y="5118100"/>
          <p14:tracePt t="229209" x="2946400" y="5111750"/>
          <p14:tracePt t="229224" x="2800350" y="5111750"/>
          <p14:tracePt t="229241" x="2647950" y="5111750"/>
          <p14:tracePt t="229258" x="2514600" y="5111750"/>
          <p14:tracePt t="229275" x="2374900" y="5111750"/>
          <p14:tracePt t="229291" x="2273300" y="5111750"/>
          <p14:tracePt t="229310" x="2197100" y="5105400"/>
          <p14:tracePt t="229325" x="2171700" y="5111750"/>
          <p14:tracePt t="229342" x="2127250" y="5124450"/>
          <p14:tracePt t="229358" x="2044700" y="5149850"/>
          <p14:tracePt t="229375" x="1892300" y="5194300"/>
          <p14:tracePt t="229391" x="1758950" y="5226050"/>
          <p14:tracePt t="229409" x="1651000" y="5257800"/>
          <p14:tracePt t="229425" x="1593850" y="5283200"/>
          <p14:tracePt t="229458" x="1600200" y="5289550"/>
          <p14:tracePt t="229475" x="1631950" y="5314950"/>
          <p14:tracePt t="229493" x="1663700" y="5353050"/>
          <p14:tracePt t="229508" x="1689100" y="5397500"/>
          <p14:tracePt t="229525" x="1708150" y="5448300"/>
          <p14:tracePt t="229542" x="1727200" y="5480050"/>
          <p14:tracePt t="229559" x="1758950" y="5505450"/>
          <p14:tracePt t="229575" x="1809750" y="5537200"/>
          <p14:tracePt t="229592" x="1879600" y="5556250"/>
          <p14:tracePt t="229608" x="2012950" y="5588000"/>
          <p14:tracePt t="229625" x="2228850" y="5626100"/>
          <p14:tracePt t="229642" x="2533650" y="5676900"/>
          <p14:tracePt t="229658" x="2673350" y="5695950"/>
          <p14:tracePt t="229675" x="2990850" y="5734050"/>
          <p14:tracePt t="229692" x="3162300" y="5746750"/>
          <p14:tracePt t="229709" x="3327400" y="5759450"/>
          <p14:tracePt t="229725" x="3467100" y="5759450"/>
          <p14:tracePt t="229742" x="3581400" y="5759450"/>
          <p14:tracePt t="229760" x="3689350" y="5734050"/>
          <p14:tracePt t="229775" x="3790950" y="5702300"/>
          <p14:tracePt t="229792" x="3854450" y="5670550"/>
          <p14:tracePt t="229809" x="3892550" y="5638800"/>
          <p14:tracePt t="229826" x="3937000" y="5600700"/>
          <p14:tracePt t="229845" x="3975100" y="5549900"/>
          <p14:tracePt t="229859" x="3987800" y="5537200"/>
          <p14:tracePt t="229876" x="4025900" y="5505450"/>
          <p14:tracePt t="229893" x="4108450" y="5448300"/>
          <p14:tracePt t="229908" x="4140200" y="5435600"/>
          <p14:tracePt t="229925" x="4184650" y="5410200"/>
          <p14:tracePt t="229942" x="4191000" y="5397500"/>
          <p14:tracePt t="229959" x="4191000" y="5391150"/>
          <p14:tracePt t="229975" x="4171950" y="5359400"/>
          <p14:tracePt t="229992" x="4140200" y="5321300"/>
          <p14:tracePt t="230009" x="4108450" y="5283200"/>
          <p14:tracePt t="230025" x="4083050" y="5257800"/>
          <p14:tracePt t="230044" x="4064000" y="5226050"/>
          <p14:tracePt t="230059" x="4057650" y="5200650"/>
          <p14:tracePt t="230076" x="4057650" y="5168900"/>
          <p14:tracePt t="230092" x="4064000" y="5143500"/>
          <p14:tracePt t="230109" x="4070350" y="5137150"/>
          <p14:tracePt t="230143" x="4070350" y="5130800"/>
          <p14:tracePt t="230160" x="4038600" y="5118100"/>
          <p14:tracePt t="230176" x="4019550" y="5105400"/>
          <p14:tracePt t="230193" x="3981450" y="5086350"/>
          <p14:tracePt t="230209" x="3924300" y="5067300"/>
          <p14:tracePt t="230225" x="3803650" y="5035550"/>
          <p14:tracePt t="230242" x="3587750" y="5010150"/>
          <p14:tracePt t="230261" x="3365500" y="4978400"/>
          <p14:tracePt t="230275" x="3136900" y="4953000"/>
          <p14:tracePt t="230292" x="2971800" y="4927600"/>
          <p14:tracePt t="230309" x="2870200" y="4921250"/>
          <p14:tracePt t="230326" x="2838450" y="4921250"/>
          <p14:tracePt t="230359" x="2844800" y="4927600"/>
          <p14:tracePt t="230376" x="2863850" y="4946650"/>
          <p14:tracePt t="230392" x="2901950" y="4965700"/>
          <p14:tracePt t="230409" x="2959100" y="4991100"/>
          <p14:tracePt t="230426" x="2990850" y="5010150"/>
          <p14:tracePt t="230442" x="3009900" y="5016500"/>
          <p14:tracePt t="230461" x="3022600" y="5029200"/>
          <p14:tracePt t="230476" x="3028950" y="5029200"/>
          <p14:tracePt t="230570" x="3041650" y="5035550"/>
          <p14:tracePt t="230577" x="3054350" y="5035550"/>
          <p14:tracePt t="230593" x="3155950" y="5048250"/>
          <p14:tracePt t="230609" x="3352800" y="5048250"/>
          <p14:tracePt t="230626" x="3632200" y="5048250"/>
          <p14:tracePt t="230644" x="3968750" y="5054600"/>
          <p14:tracePt t="230660" x="4311650" y="5073650"/>
          <p14:tracePt t="230676" x="4762500" y="5118100"/>
          <p14:tracePt t="230693" x="5232400" y="5181600"/>
          <p14:tracePt t="230709" x="5689600" y="5238750"/>
          <p14:tracePt t="230726" x="6191250" y="5295900"/>
          <p14:tracePt t="230743" x="6610350" y="5334000"/>
          <p14:tracePt t="230744" x="6737350" y="5346700"/>
          <p14:tracePt t="230759" x="6927850" y="5365750"/>
          <p14:tracePt t="230776" x="6991350" y="5365750"/>
          <p14:tracePt t="230793" x="6997700" y="5365750"/>
          <p14:tracePt t="230827" x="7010400" y="5365750"/>
          <p14:tracePt t="230843" x="7175500" y="5365750"/>
          <p14:tracePt t="230861" x="7340600" y="5365750"/>
          <p14:tracePt t="230877" x="7442200" y="5365750"/>
          <p14:tracePt t="230892" x="7689850" y="5346700"/>
          <p14:tracePt t="230909" x="7791450" y="5327650"/>
          <p14:tracePt t="230926" x="7835900" y="5302250"/>
          <p14:tracePt t="230943" x="7854950" y="5264150"/>
          <p14:tracePt t="230959" x="7867650" y="5232400"/>
          <p14:tracePt t="230978" x="7893050" y="5187950"/>
          <p14:tracePt t="230993" x="7937500" y="5137150"/>
          <p14:tracePt t="231010" x="8001000" y="5086350"/>
          <p14:tracePt t="231026" x="8026400" y="5067300"/>
          <p14:tracePt t="231027" x="8039100" y="5054600"/>
          <p14:tracePt t="231043" x="8051800" y="5035550"/>
          <p14:tracePt t="231060" x="8064500" y="5003800"/>
          <p14:tracePt t="231126" x="8064500" y="4991100"/>
          <p14:tracePt t="231132" x="8064500" y="4972050"/>
          <p14:tracePt t="231143" x="7937500" y="4864100"/>
          <p14:tracePt t="231160" x="7861300" y="4845050"/>
          <p14:tracePt t="231176" x="7747000" y="4832350"/>
          <p14:tracePt t="231193" x="7607300" y="4819650"/>
          <p14:tracePt t="231210" x="7467600" y="4813300"/>
          <p14:tracePt t="231227" x="7366000" y="4806950"/>
          <p14:tracePt t="231245" x="7251700" y="4806950"/>
          <p14:tracePt t="231260" x="7175500" y="4806950"/>
          <p14:tracePt t="231276" x="7099300" y="4806950"/>
          <p14:tracePt t="231294" x="6997700" y="4819650"/>
          <p14:tracePt t="231310" x="6953250" y="4826000"/>
          <p14:tracePt t="231326" x="6851650" y="4845050"/>
          <p14:tracePt t="231343" x="6661150" y="4889500"/>
          <p14:tracePt t="231361" x="6534150" y="4921250"/>
          <p14:tracePt t="231380" x="6451600" y="4953000"/>
          <p14:tracePt t="231393" x="6362700" y="4984750"/>
          <p14:tracePt t="231410" x="6318250" y="5010150"/>
          <p14:tracePt t="231426" x="6286500" y="5041900"/>
          <p14:tracePt t="231445" x="6261100" y="5073650"/>
          <p14:tracePt t="231460" x="6248400" y="5105400"/>
          <p14:tracePt t="231477" x="6235700" y="5137150"/>
          <p14:tracePt t="231494" x="6229350" y="5162550"/>
          <p14:tracePt t="231510" x="6229350" y="5194300"/>
          <p14:tracePt t="231527" x="6235700" y="5226050"/>
          <p14:tracePt t="231545" x="6248400" y="5245100"/>
          <p14:tracePt t="231561" x="6254750" y="5264150"/>
          <p14:tracePt t="231576" x="6261100" y="5264150"/>
          <p14:tracePt t="232054" x="6254750" y="5264150"/>
          <p14:tracePt t="232064" x="6242050" y="5270500"/>
          <p14:tracePt t="232077" x="6178550" y="5276850"/>
          <p14:tracePt t="232094" x="6089650" y="5276850"/>
          <p14:tracePt t="232110" x="6007100" y="5276850"/>
          <p14:tracePt t="232127" x="5930900" y="5264150"/>
          <p14:tracePt t="232144" x="5835650" y="5257800"/>
          <p14:tracePt t="232160" x="5695950" y="5251450"/>
          <p14:tracePt t="232177" x="5461000" y="5251450"/>
          <p14:tracePt t="232194" x="5194300" y="5251450"/>
          <p14:tracePt t="232211" x="4908550" y="5257800"/>
          <p14:tracePt t="232227" x="4641850" y="5251450"/>
          <p14:tracePt t="232244" x="4457700" y="5232400"/>
          <p14:tracePt t="232263" x="4305300" y="5219700"/>
          <p14:tracePt t="232279" x="4108450" y="5213350"/>
          <p14:tracePt t="232294" x="3930650" y="5213350"/>
          <p14:tracePt t="232311" x="3714750" y="5219700"/>
          <p14:tracePt t="232327" x="3600450" y="5226050"/>
          <p14:tracePt t="232344" x="3308350" y="5232400"/>
          <p14:tracePt t="232361" x="3168650" y="5232400"/>
          <p14:tracePt t="232377" x="3067050" y="5226050"/>
          <p14:tracePt t="232394" x="3009900" y="5219700"/>
          <p14:tracePt t="232411" x="2965450" y="5213350"/>
          <p14:tracePt t="232428" x="2889250" y="5207000"/>
          <p14:tracePt t="232444" x="2774950" y="5187950"/>
          <p14:tracePt t="232461" x="2597150" y="5156200"/>
          <p14:tracePt t="232480" x="2336800" y="5092700"/>
          <p14:tracePt t="232494" x="2241550" y="5067300"/>
          <p14:tracePt t="232511" x="2012950" y="4997450"/>
          <p14:tracePt t="232529" x="1943100" y="4984750"/>
          <p14:tracePt t="232545" x="1917700" y="4978400"/>
          <p14:tracePt t="232561" x="1797050" y="4972050"/>
          <p14:tracePt t="232578" x="1663700" y="4978400"/>
          <p14:tracePt t="232594" x="1485900" y="4978400"/>
          <p14:tracePt t="232611" x="1333500" y="4978400"/>
          <p14:tracePt t="232629" x="1193800" y="4978400"/>
          <p14:tracePt t="232644" x="1104900" y="4978400"/>
          <p14:tracePt t="232661" x="996950" y="5003800"/>
          <p14:tracePt t="232678" x="927100" y="5035550"/>
          <p14:tracePt t="232694" x="869950" y="5073650"/>
          <p14:tracePt t="232711" x="850900" y="5092700"/>
          <p14:tracePt t="232712" x="850900" y="5099050"/>
          <p14:tracePt t="232728" x="844550" y="5118100"/>
          <p14:tracePt t="232744" x="844550" y="5124450"/>
          <p14:tracePt t="232761" x="882650" y="5168900"/>
          <p14:tracePt t="232763" x="908050" y="5194300"/>
          <p14:tracePt t="232778" x="946150" y="5238750"/>
          <p14:tracePt t="232794" x="965200" y="5270500"/>
          <p14:tracePt t="232811" x="1028700" y="5378450"/>
          <p14:tracePt t="232828" x="1085850" y="5435600"/>
          <p14:tracePt t="232846" x="1143000" y="5486400"/>
          <p14:tracePt t="232861" x="1187450" y="5518150"/>
          <p14:tracePt t="232878" x="1238250" y="5549900"/>
          <p14:tracePt t="232894" x="1276350" y="5575300"/>
          <p14:tracePt t="232911" x="1365250" y="5607050"/>
          <p14:tracePt t="232928" x="1511300" y="5626100"/>
          <p14:tracePt t="232944" x="1625600" y="5638800"/>
          <p14:tracePt t="232963" x="1841500" y="5638800"/>
          <p14:tracePt t="232978" x="1930400" y="5638800"/>
          <p14:tracePt t="232979" x="1974850" y="5638800"/>
          <p14:tracePt t="232994" x="2108200" y="5632450"/>
          <p14:tracePt t="233011" x="2241550" y="5626100"/>
          <p14:tracePt t="233028" x="2381250" y="5619750"/>
          <p14:tracePt t="233044" x="2508250" y="5619750"/>
          <p14:tracePt t="233061" x="2628900" y="5619750"/>
          <p14:tracePt t="233078" x="2705100" y="5619750"/>
          <p14:tracePt t="233095" x="2743200" y="5613400"/>
          <p14:tracePt t="233111" x="2794000" y="5607050"/>
          <p14:tracePt t="233130" x="2889250" y="5581650"/>
          <p14:tracePt t="233145" x="2990850" y="5562600"/>
          <p14:tracePt t="233162" x="3143250" y="5549900"/>
          <p14:tracePt t="233178" x="3295650" y="5543550"/>
          <p14:tracePt t="233195" x="3448050" y="5537200"/>
          <p14:tracePt t="233211" x="3479800" y="5537200"/>
          <p14:tracePt t="233213" x="3486150" y="5537200"/>
          <p14:tracePt t="233281" x="3486150" y="5530850"/>
          <p14:tracePt t="233289" x="3492500" y="5530850"/>
          <p14:tracePt t="233296" x="3505200" y="5518150"/>
          <p14:tracePt t="233311" x="3549650" y="5492750"/>
          <p14:tracePt t="233328" x="3619500" y="5467350"/>
          <p14:tracePt t="233345" x="3651250" y="5454650"/>
          <p14:tracePt t="233401" x="3651250" y="5448300"/>
          <p14:tracePt t="233412" x="3651250" y="5441950"/>
          <p14:tracePt t="233428" x="3644900" y="5435600"/>
          <p14:tracePt t="233445" x="3638550" y="5429250"/>
          <p14:tracePt t="233462" x="3625850" y="5403850"/>
          <p14:tracePt t="233479" x="3600450" y="5372100"/>
          <p14:tracePt t="233495" x="3524250" y="5314950"/>
          <p14:tracePt t="233512" x="3454400" y="5283200"/>
          <p14:tracePt t="233529" x="3371850" y="5245100"/>
          <p14:tracePt t="233545" x="3308350" y="5226050"/>
          <p14:tracePt t="233562" x="3244850" y="5213350"/>
          <p14:tracePt t="233579" x="3213100" y="5207000"/>
          <p14:tracePt t="233595" x="3187700" y="5200650"/>
          <p14:tracePt t="233612" x="3168650" y="5200650"/>
          <p14:tracePt t="233628" x="3117850" y="5194300"/>
          <p14:tracePt t="233645" x="3079750" y="5187950"/>
          <p14:tracePt t="233662" x="3041650" y="5181600"/>
          <p14:tracePt t="233678" x="3022600" y="5181600"/>
          <p14:tracePt t="233695" x="3016250" y="5181600"/>
          <p14:tracePt t="233746" x="2997200" y="5181600"/>
          <p14:tracePt t="233762" x="2921000" y="5213350"/>
          <p14:tracePt t="233778" x="2794000" y="5251450"/>
          <p14:tracePt t="233796" x="2635250" y="5302250"/>
          <p14:tracePt t="233813" x="2501900" y="5353050"/>
          <p14:tracePt t="233828" x="2374900" y="5410200"/>
          <p14:tracePt t="233845" x="2362200" y="5422900"/>
          <p14:tracePt t="233862" x="2355850" y="5422900"/>
          <p14:tracePt t="233895" x="2362200" y="5429250"/>
          <p14:tracePt t="233912" x="2368550" y="5429250"/>
          <p14:tracePt t="234009" x="2374900" y="5429250"/>
          <p14:tracePt t="234015" x="2381250" y="5416550"/>
          <p14:tracePt t="234028" x="2387600" y="5397500"/>
          <p14:tracePt t="234046" x="2400300" y="5365750"/>
          <p14:tracePt t="234062" x="2406650" y="5334000"/>
          <p14:tracePt t="234079" x="2419350" y="5302250"/>
          <p14:tracePt t="234095" x="2438400" y="5276850"/>
          <p14:tracePt t="234113" x="2451100" y="5270500"/>
          <p14:tracePt t="234129" x="2451100" y="5264150"/>
          <p14:tracePt t="234854" x="2444750" y="5270500"/>
          <p14:tracePt t="234869" x="2444750" y="5276850"/>
          <p14:tracePt t="234877" x="2438400" y="5276850"/>
          <p14:tracePt t="235004" x="2444750" y="5276850"/>
          <p14:tracePt t="235011" x="2457450" y="5270500"/>
          <p14:tracePt t="235020" x="2463800" y="5264150"/>
          <p14:tracePt t="235029" x="2476500" y="5257800"/>
          <p14:tracePt t="235046" x="2508250" y="5245100"/>
          <p14:tracePt t="235080" x="2501900" y="5251450"/>
          <p14:tracePt t="235097" x="2476500" y="5264150"/>
          <p14:tracePt t="235114" x="2438400" y="5276850"/>
          <p14:tracePt t="239395" x="2432050" y="5283200"/>
          <p14:tracePt t="239403" x="2425700" y="5289550"/>
          <p14:tracePt t="239418" x="2419350" y="5314950"/>
          <p14:tracePt t="239433" x="2393950" y="5359400"/>
          <p14:tracePt t="239450" x="2387600" y="5384800"/>
          <p14:tracePt t="239466" x="2387600" y="5391150"/>
          <p14:tracePt t="239483" x="2374900" y="5429250"/>
          <p14:tracePt t="239500" x="2368550" y="5448300"/>
          <p14:tracePt t="239517" x="2355850" y="5467350"/>
          <p14:tracePt t="239534" x="2349500" y="5473700"/>
          <p14:tracePt t="239550" x="2349500" y="5480050"/>
          <p14:tracePt t="239584" x="2343150" y="5486400"/>
          <p14:tracePt t="239602" x="2336800" y="5499100"/>
          <p14:tracePt t="239617" x="2330450" y="5511800"/>
          <p14:tracePt t="239633" x="2305050" y="5537200"/>
          <p14:tracePt t="239635" x="2292350" y="5549900"/>
          <p14:tracePt t="239651" x="2266950" y="5575300"/>
          <p14:tracePt t="239667" x="2254250" y="5581650"/>
          <p14:tracePt t="239685" x="2228850" y="5594350"/>
          <p14:tracePt t="239700" x="2222500" y="5600700"/>
          <p14:tracePt t="239717" x="2209800" y="5607050"/>
          <p14:tracePt t="239734" x="2152650" y="5626100"/>
          <p14:tracePt t="239751" x="2063750" y="5645150"/>
          <p14:tracePt t="239769" x="1968500" y="5670550"/>
          <p14:tracePt t="239784" x="1892300" y="5689600"/>
          <p14:tracePt t="239801" x="1809750" y="5715000"/>
          <p14:tracePt t="239817" x="1746250" y="5734050"/>
          <p14:tracePt t="239834" x="1676400" y="5759450"/>
          <p14:tracePt t="239850" x="1587500" y="5784850"/>
          <p14:tracePt t="239868" x="1473200" y="5810250"/>
          <p14:tracePt t="239885" x="1289050" y="5854700"/>
          <p14:tracePt t="239901" x="1257300" y="5861050"/>
          <p14:tracePt t="239917" x="1143000" y="5899150"/>
          <p14:tracePt t="239934" x="1123950" y="5905500"/>
          <p14:tracePt t="240032" x="1143000" y="5899150"/>
          <p14:tracePt t="240039" x="1168400" y="5886450"/>
          <p14:tracePt t="240052" x="1206500" y="5873750"/>
          <p14:tracePt t="240067" x="1346200" y="5861050"/>
          <p14:tracePt t="240084" x="1454150" y="5861050"/>
          <p14:tracePt t="240101" x="1536700" y="5873750"/>
          <p14:tracePt t="240102" x="1562100" y="5886450"/>
          <p14:tracePt t="240119" x="1619250" y="5937250"/>
          <p14:tracePt t="240135" x="1644650" y="5975350"/>
          <p14:tracePt t="240151" x="1689100" y="6045200"/>
          <p14:tracePt t="240167" x="1714500" y="6096000"/>
          <p14:tracePt t="240184" x="1727200" y="6115050"/>
          <p14:tracePt t="240201" x="1733550" y="6127750"/>
          <p14:tracePt t="240218" x="1746250" y="6134100"/>
          <p14:tracePt t="240234" x="1758950" y="6140450"/>
          <p14:tracePt t="240251" x="1778000" y="6140450"/>
          <p14:tracePt t="240267" x="1784350" y="6140450"/>
          <p14:tracePt t="240284" x="1790700" y="6134100"/>
          <p14:tracePt t="240301" x="1790700" y="6121400"/>
          <p14:tracePt t="240318" x="1784350" y="6083300"/>
          <p14:tracePt t="240319" x="1778000" y="6064250"/>
          <p14:tracePt t="240334" x="1758950" y="6026150"/>
          <p14:tracePt t="240337" x="1746250" y="6007100"/>
          <p14:tracePt t="240351" x="1739900" y="5988050"/>
          <p14:tracePt t="240367" x="1701800" y="5937250"/>
          <p14:tracePt t="240369" x="1682750" y="5924550"/>
          <p14:tracePt t="240385" x="1631950" y="5880100"/>
          <p14:tracePt t="240401" x="1593850" y="5854700"/>
          <p14:tracePt t="240417" x="1473200" y="5803900"/>
          <p14:tracePt t="240434" x="1397000" y="5765800"/>
          <p14:tracePt t="240451" x="1295400" y="5721350"/>
          <p14:tracePt t="240468" x="1225550" y="5683250"/>
          <p14:tracePt t="240484" x="1155700" y="5657850"/>
          <p14:tracePt t="240501" x="1098550" y="5638800"/>
          <p14:tracePt t="240517" x="1035050" y="5632450"/>
          <p14:tracePt t="240534" x="946150" y="5626100"/>
          <p14:tracePt t="240552" x="838200" y="5626100"/>
          <p14:tracePt t="240554" x="762000" y="5626100"/>
          <p14:tracePt t="240568" x="698500" y="5626100"/>
          <p14:tracePt t="240569" x="628650" y="5632450"/>
          <p14:tracePt t="240584" x="552450" y="5645150"/>
          <p14:tracePt t="240585" x="520700" y="5645150"/>
          <p14:tracePt t="240601" x="488950" y="5657850"/>
          <p14:tracePt t="240603" x="476250" y="5657850"/>
          <p14:tracePt t="240619" x="469900" y="5664200"/>
          <p14:tracePt t="240635" x="463550" y="5670550"/>
          <p14:tracePt t="240652" x="431800" y="5734050"/>
          <p14:tracePt t="240668" x="400050" y="5784850"/>
          <p14:tracePt t="240684" x="374650" y="5835650"/>
          <p14:tracePt t="240701" x="361950" y="5880100"/>
          <p14:tracePt t="240720" x="361950" y="5924550"/>
          <p14:tracePt t="240734" x="374650" y="5969000"/>
          <p14:tracePt t="240751" x="400050" y="6007100"/>
          <p14:tracePt t="240767" x="450850" y="6051550"/>
          <p14:tracePt t="240785" x="501650" y="6089650"/>
          <p14:tracePt t="240801" x="571500" y="6140450"/>
          <p14:tracePt t="240819" x="628650" y="6197600"/>
          <p14:tracePt t="240834" x="660400" y="6223000"/>
          <p14:tracePt t="240851" x="692150" y="6248400"/>
          <p14:tracePt t="240869" x="704850" y="6261100"/>
          <p14:tracePt t="240885" x="723900" y="6267450"/>
          <p14:tracePt t="240901" x="749300" y="6273800"/>
          <p14:tracePt t="240918" x="800100" y="6273800"/>
          <p14:tracePt t="240934" x="857250" y="6273800"/>
          <p14:tracePt t="240951" x="914400" y="6267450"/>
          <p14:tracePt t="240968" x="958850" y="6261100"/>
          <p14:tracePt t="240985" x="984250" y="6248400"/>
          <p14:tracePt t="241001" x="1016000" y="6235700"/>
          <p14:tracePt t="241018" x="1028700" y="6229350"/>
          <p14:tracePt t="241037" x="1035050" y="6229350"/>
          <p14:tracePt t="241051" x="1041400" y="6229350"/>
          <p14:tracePt t="241069" x="1047750" y="6229350"/>
          <p14:tracePt t="241084" x="1066800" y="6216650"/>
          <p14:tracePt t="241101" x="1123950" y="6178550"/>
          <p14:tracePt t="241118" x="1149350" y="6165850"/>
          <p14:tracePt t="241135" x="1174750" y="6146800"/>
          <p14:tracePt t="241152" x="1206500" y="6134100"/>
          <p14:tracePt t="241168" x="1225550" y="6127750"/>
          <p14:tracePt t="241186" x="1231900" y="6121400"/>
          <p14:tracePt t="241235" x="1225550" y="6115050"/>
          <p14:tracePt t="241242" x="1219200" y="6108700"/>
          <p14:tracePt t="241251" x="1206500" y="6102350"/>
          <p14:tracePt t="241268" x="1193800" y="6096000"/>
          <p14:tracePt t="241285" x="1174750" y="6083300"/>
          <p14:tracePt t="241301" x="1155700" y="6076950"/>
          <p14:tracePt t="241318" x="1143000" y="6070600"/>
          <p14:tracePt t="241335" x="1130300" y="6064250"/>
          <p14:tracePt t="241352" x="1117600" y="6051550"/>
          <p14:tracePt t="241368" x="1111250" y="6051550"/>
          <p14:tracePt t="241385" x="1104900" y="6051550"/>
          <p14:tracePt t="241402" x="1092200" y="6051550"/>
          <p14:tracePt t="241419" x="1085850" y="6051550"/>
          <p14:tracePt t="241435" x="1054100" y="6051550"/>
          <p14:tracePt t="241451" x="1047750" y="6089650"/>
          <p14:tracePt t="241469" x="1047750" y="6108700"/>
          <p14:tracePt t="241485" x="1054100" y="6140450"/>
          <p14:tracePt t="241503" x="1054100" y="6153150"/>
          <p14:tracePt t="241519" x="1060450" y="6159500"/>
          <p14:tracePt t="241535" x="1066800" y="6165850"/>
          <p14:tracePt t="241552" x="1073150" y="6178550"/>
          <p14:tracePt t="241570" x="1092200" y="6191250"/>
          <p14:tracePt t="241588" x="1130300" y="6216650"/>
          <p14:tracePt t="241602" x="1174750" y="6235700"/>
          <p14:tracePt t="241619" x="1231900" y="6248400"/>
          <p14:tracePt t="241620" x="1250950" y="6248400"/>
          <p14:tracePt t="241637" x="1289050" y="6254750"/>
          <p14:tracePt t="241653" x="1308100" y="6254750"/>
          <p14:tracePt t="241669" x="1314450" y="6254750"/>
          <p14:tracePt t="241685" x="1320800" y="6254750"/>
          <p14:tracePt t="241719" x="1327150" y="6254750"/>
          <p14:tracePt t="241753" x="1327150" y="6248400"/>
          <p14:tracePt t="242200" x="1327150" y="6242050"/>
          <p14:tracePt t="242625" x="1320800" y="6242050"/>
          <p14:tracePt t="242640" x="1314450" y="6242050"/>
          <p14:tracePt t="242653" x="1308100" y="6242050"/>
          <p14:tracePt t="242670" x="1295400" y="6242050"/>
          <p14:tracePt t="242686" x="1289050" y="6248400"/>
          <p14:tracePt t="242703" x="1276350" y="6248400"/>
          <p14:tracePt t="242720" x="1257300" y="6254750"/>
          <p14:tracePt t="242736" x="1250950" y="6261100"/>
          <p14:tracePt t="242753" x="1238250" y="6261100"/>
          <p14:tracePt t="242787" x="1231900" y="6267450"/>
          <p14:tracePt t="242803" x="1231900" y="6286500"/>
          <p14:tracePt t="242819" x="1231900" y="6311900"/>
          <p14:tracePt t="242836" x="1231900" y="6330950"/>
          <p14:tracePt t="242853" x="1231900" y="6350000"/>
          <p14:tracePt t="242870" x="1238250" y="6369050"/>
          <p14:tracePt t="242886" x="1250950" y="6381750"/>
          <p14:tracePt t="242903" x="1257300" y="6394450"/>
          <p14:tracePt t="242920" x="1263650" y="6394450"/>
          <p14:tracePt t="242936" x="1270000" y="6394450"/>
          <p14:tracePt t="242953" x="1276350" y="6400800"/>
          <p14:tracePt t="242972" x="1295400" y="6413500"/>
          <p14:tracePt t="242986" x="1301750" y="6419850"/>
          <p14:tracePt t="243003" x="1314450" y="6432550"/>
          <p14:tracePt t="243020" x="1320800" y="6445250"/>
          <p14:tracePt t="243036" x="1320800" y="6451600"/>
          <p14:tracePt t="243053" x="1327150" y="6464300"/>
          <p14:tracePt t="243087" x="1327150" y="6470650"/>
          <p14:tracePt t="243103" x="1346200" y="6470650"/>
          <p14:tracePt t="243120" x="1358900" y="6457950"/>
          <p14:tracePt t="243137" x="1390650" y="6432550"/>
          <p14:tracePt t="243153" x="1416050" y="6413500"/>
          <p14:tracePt t="243170" x="1441450" y="6381750"/>
          <p14:tracePt t="243186" x="1460500" y="6369050"/>
          <p14:tracePt t="243203" x="1466850" y="6356350"/>
          <p14:tracePt t="243220" x="1479550" y="6343650"/>
          <p14:tracePt t="243239" x="1485900" y="6337300"/>
          <p14:tracePt t="243254" x="1492250" y="6324600"/>
          <p14:tracePt t="243270" x="1492250" y="6305550"/>
          <p14:tracePt t="243287" x="1485900" y="6286500"/>
          <p14:tracePt t="243304" x="1473200" y="6267450"/>
          <p14:tracePt t="243321" x="1454150" y="6235700"/>
          <p14:tracePt t="243337" x="1447800" y="6216650"/>
          <p14:tracePt t="243353" x="1441450" y="6184900"/>
          <p14:tracePt t="243370" x="1441450" y="6172200"/>
          <p14:tracePt t="243387" x="1441450" y="6165850"/>
          <p14:tracePt t="243404" x="1504950" y="6159500"/>
          <p14:tracePt t="243420" x="1568450" y="6172200"/>
          <p14:tracePt t="243439" x="1638300" y="6184900"/>
          <p14:tracePt t="243454" x="1695450" y="6191250"/>
          <p14:tracePt t="243470" x="1739900" y="6197600"/>
          <p14:tracePt t="243487" x="1784350" y="6197600"/>
          <p14:tracePt t="243503" x="1816100" y="6197600"/>
          <p14:tracePt t="243521" x="1847850" y="6197600"/>
          <p14:tracePt t="243537" x="1898650" y="6191250"/>
          <p14:tracePt t="243539" x="1924050" y="6191250"/>
          <p14:tracePt t="243554" x="1949450" y="6191250"/>
          <p14:tracePt t="243556" x="1981200" y="6191250"/>
          <p14:tracePt t="243571" x="2057400" y="6197600"/>
          <p14:tracePt t="243587" x="2120900" y="6197600"/>
          <p14:tracePt t="243603" x="2178050" y="6197600"/>
          <p14:tracePt t="243620" x="2216150" y="6197600"/>
          <p14:tracePt t="243637" x="2247900" y="6197600"/>
          <p14:tracePt t="243654" x="2286000" y="6197600"/>
          <p14:tracePt t="243670" x="2336800" y="6197600"/>
          <p14:tracePt t="243687" x="2400300" y="6197600"/>
          <p14:tracePt t="243704" x="2495550" y="6191250"/>
          <p14:tracePt t="243722" x="2559050" y="6184900"/>
          <p14:tracePt t="243737" x="2609850" y="6178550"/>
          <p14:tracePt t="243754" x="2647950" y="6172200"/>
          <p14:tracePt t="243770" x="2667000" y="6165850"/>
          <p14:tracePt t="243791" x="2692400" y="6165850"/>
          <p14:tracePt t="243804" x="2730500" y="6159500"/>
          <p14:tracePt t="243821" x="2774950" y="6146800"/>
          <p14:tracePt t="243837" x="2857500" y="6121400"/>
          <p14:tracePt t="243853" x="2882900" y="6115050"/>
          <p14:tracePt t="243872" x="2921000" y="6096000"/>
          <p14:tracePt t="243887" x="2940050" y="6083300"/>
          <p14:tracePt t="243905" x="2952750" y="6051550"/>
          <p14:tracePt t="243923" x="2952750" y="6026150"/>
          <p14:tracePt t="243925" x="2952750" y="6019800"/>
          <p14:tracePt t="243939" x="2952750" y="6000750"/>
          <p14:tracePt t="243954" x="2940050" y="5969000"/>
          <p14:tracePt t="243972" x="2921000" y="5930900"/>
          <p14:tracePt t="243989" x="2889250" y="5892800"/>
          <p14:tracePt t="244004" x="2863850" y="5867400"/>
          <p14:tracePt t="244021" x="2838450" y="5842000"/>
          <p14:tracePt t="244038" x="2806700" y="5816600"/>
          <p14:tracePt t="244055" x="2762250" y="5791200"/>
          <p14:tracePt t="244071" x="2686050" y="5759450"/>
          <p14:tracePt t="244087" x="2673350" y="5746750"/>
          <p14:tracePt t="244104" x="2571750" y="5695950"/>
          <p14:tracePt t="244121" x="2514600" y="5676900"/>
          <p14:tracePt t="244137" x="2406650" y="5645150"/>
          <p14:tracePt t="244154" x="2324100" y="5626100"/>
          <p14:tracePt t="244171" x="2209800" y="5600700"/>
          <p14:tracePt t="244188" x="2159000" y="5594350"/>
          <p14:tracePt t="244204" x="2095500" y="5588000"/>
          <p14:tracePt t="244221" x="2038350" y="5588000"/>
          <p14:tracePt t="244238" x="1962150" y="5588000"/>
          <p14:tracePt t="244254" x="1879600" y="5588000"/>
          <p14:tracePt t="244271" x="1803400" y="5600700"/>
          <p14:tracePt t="244289" x="1695450" y="5619750"/>
          <p14:tracePt t="244305" x="1682750" y="5626100"/>
          <p14:tracePt t="244321" x="1619250" y="5670550"/>
          <p14:tracePt t="244337" x="1574800" y="5727700"/>
          <p14:tracePt t="244354" x="1543050" y="5772150"/>
          <p14:tracePt t="244371" x="1498600" y="5829300"/>
          <p14:tracePt t="244388" x="1479550" y="5886450"/>
          <p14:tracePt t="244404" x="1479550" y="5918200"/>
          <p14:tracePt t="244421" x="1504950" y="5943600"/>
          <p14:tracePt t="244438" x="1536700" y="5969000"/>
          <p14:tracePt t="244455" x="1568450" y="5981700"/>
          <p14:tracePt t="244473" x="1625600" y="6000750"/>
          <p14:tracePt t="244489" x="1663700" y="6013450"/>
          <p14:tracePt t="244505" x="1682750" y="6019800"/>
          <p14:tracePt t="244506" x="1714500" y="6026150"/>
          <p14:tracePt t="244521" x="1758950" y="6038850"/>
          <p14:tracePt t="244539" x="1962150" y="6089650"/>
          <p14:tracePt t="244555" x="2108200" y="6134100"/>
          <p14:tracePt t="244571" x="2336800" y="6191250"/>
          <p14:tracePt t="244588" x="2514600" y="6223000"/>
          <p14:tracePt t="244604" x="2660650" y="6248400"/>
          <p14:tracePt t="244621" x="2774950" y="6254750"/>
          <p14:tracePt t="244638" x="2794000" y="6254750"/>
          <p14:tracePt t="245669" x="2800350" y="6254750"/>
          <p14:tracePt t="245676" x="2819400" y="6254750"/>
          <p14:tracePt t="245689" x="2863850" y="6273800"/>
          <p14:tracePt t="245705" x="2971800" y="6318250"/>
          <p14:tracePt t="245707" x="3009900" y="6330950"/>
          <p14:tracePt t="245722" x="3073400" y="6350000"/>
          <p14:tracePt t="245723" x="3124200" y="6362700"/>
          <p14:tracePt t="245738" x="3187700" y="6369050"/>
          <p14:tracePt t="245740" x="3263900" y="6381750"/>
          <p14:tracePt t="245755" x="3416300" y="6388100"/>
          <p14:tracePt t="245772" x="3549650" y="6388100"/>
          <p14:tracePt t="245789" x="3708400" y="6369050"/>
          <p14:tracePt t="245805" x="3873500" y="6375400"/>
          <p14:tracePt t="245824" x="4057650" y="6413500"/>
          <p14:tracePt t="245838" x="4197350" y="6451600"/>
          <p14:tracePt t="245855" x="4286250" y="6470650"/>
          <p14:tracePt t="245873" x="4311650" y="6477000"/>
          <p14:tracePt t="245890" x="4318000" y="6483350"/>
          <p14:tracePt t="245963" x="4324350" y="6483350"/>
          <p14:tracePt t="245971" x="4330700" y="6483350"/>
          <p14:tracePt t="245988" x="4362450" y="6483350"/>
          <p14:tracePt t="246006" x="4400550" y="6483350"/>
          <p14:tracePt t="246022" x="4432300" y="6470650"/>
          <p14:tracePt t="246039" x="4464050" y="6457950"/>
          <p14:tracePt t="246056" x="4483100" y="6445250"/>
          <p14:tracePt t="246074" x="4495800" y="6432550"/>
          <p14:tracePt t="246090" x="4502150" y="6432550"/>
          <p14:tracePt t="246105" x="4508500" y="6426200"/>
          <p14:tracePt t="246122" x="4508500" y="6419850"/>
          <p14:tracePt t="246180" x="4508500" y="6413500"/>
          <p14:tracePt t="246228" x="4508500" y="6419850"/>
          <p14:tracePt t="246244" x="4502150" y="6419850"/>
          <p14:tracePt t="246256" x="4502150" y="6426200"/>
          <p14:tracePt t="246272" x="4495800" y="6432550"/>
          <p14:tracePt t="246291" x="4438650" y="6464300"/>
          <p14:tracePt t="246306" x="4419600" y="6470650"/>
          <p14:tracePt t="246324" x="4387850" y="6515100"/>
          <p14:tracePt t="246339" x="4400550" y="6604000"/>
          <p14:tracePt t="246825" x="4400550" y="6597650"/>
          <p14:tracePt t="246832" x="4394200" y="6591300"/>
          <p14:tracePt t="246840" x="4381500" y="6578600"/>
          <p14:tracePt t="246856" x="4368800" y="6559550"/>
          <p14:tracePt t="246875" x="4356100" y="6540500"/>
          <p14:tracePt t="246890" x="4349750" y="6515100"/>
          <p14:tracePt t="246906" x="4349750" y="6502400"/>
          <p14:tracePt t="246923" x="4356100" y="6483350"/>
          <p14:tracePt t="246940" x="4362450" y="6470650"/>
          <p14:tracePt t="246956" x="4362450" y="6451600"/>
          <p14:tracePt t="246973" x="4368800" y="6445250"/>
          <p14:tracePt t="246991" x="4381500" y="6426200"/>
          <p14:tracePt t="247007" x="4381500" y="6419850"/>
          <p14:tracePt t="247023" x="4387850" y="6407150"/>
          <p14:tracePt t="247041" x="4394200" y="6400800"/>
          <p14:tracePt t="247056" x="4400550" y="6394450"/>
          <p14:tracePt t="247090" x="4413250" y="6381750"/>
          <p14:tracePt t="247106" x="4432300" y="6369050"/>
          <p14:tracePt t="247123" x="4457700" y="6356350"/>
          <p14:tracePt t="247142" x="4502150" y="6337300"/>
          <p14:tracePt t="247157" x="4565650" y="6305550"/>
          <p14:tracePt t="247173" x="4616450" y="6280150"/>
          <p14:tracePt t="247191" x="4660900" y="6261100"/>
          <p14:tracePt t="247193" x="4673600" y="6254750"/>
          <p14:tracePt t="247206" x="4705350" y="6242050"/>
          <p14:tracePt t="247224" x="4737100" y="6229350"/>
          <p14:tracePt t="247240" x="4762500" y="6223000"/>
          <p14:tracePt t="247257" x="4794250" y="6210300"/>
          <p14:tracePt t="247258" x="4813300" y="6203950"/>
          <p14:tracePt t="247273" x="4832350" y="6197600"/>
          <p14:tracePt t="247290" x="4845050" y="6184900"/>
          <p14:tracePt t="247308" x="4864100" y="6172200"/>
          <p14:tracePt t="247314" x="4870450" y="6172200"/>
          <p14:tracePt t="247323" x="4870450" y="6165850"/>
          <p14:tracePt t="247340" x="4889500" y="6146800"/>
          <p14:tracePt t="247356" x="4902200" y="6134100"/>
          <p14:tracePt t="247373" x="4921250" y="6115050"/>
          <p14:tracePt t="247390" x="4933950" y="6108700"/>
          <p14:tracePt t="247407" x="4946650" y="6102350"/>
          <p14:tracePt t="247423" x="4953000" y="6089650"/>
          <p14:tracePt t="247440" x="4959350" y="6089650"/>
          <p14:tracePt t="247457" x="4959350" y="6083300"/>
          <p14:tracePt t="247491" x="4965700" y="6083300"/>
          <p14:tracePt t="247540" x="5003800" y="6083300"/>
          <p14:tracePt t="247557" x="5041900" y="6083300"/>
          <p14:tracePt t="247573" x="5073650" y="6089650"/>
          <p14:tracePt t="247590" x="5105400" y="6096000"/>
          <p14:tracePt t="247607" x="5143500" y="6096000"/>
          <p14:tracePt t="247623" x="5194300" y="6102350"/>
          <p14:tracePt t="247640" x="5257800" y="6102350"/>
          <p14:tracePt t="247657" x="5321300" y="6102350"/>
          <p14:tracePt t="247674" x="5384800" y="6102350"/>
          <p14:tracePt t="247691" x="5403850" y="6102350"/>
          <p14:tracePt t="247707" x="5422900" y="6102350"/>
          <p14:tracePt t="247725" x="5441950" y="6096000"/>
          <p14:tracePt t="247740" x="5448300" y="6096000"/>
          <p14:tracePt t="247759" x="5454650" y="6096000"/>
          <p14:tracePt t="247774" x="5461000" y="6096000"/>
          <p14:tracePt t="247790" x="5467350" y="6089650"/>
          <p14:tracePt t="247807" x="5473700" y="6089650"/>
          <p14:tracePt t="247824" x="5486400" y="6083300"/>
          <p14:tracePt t="247840" x="5499100" y="6083300"/>
          <p14:tracePt t="247858" x="5505450" y="6076950"/>
          <p14:tracePt t="247874" x="5524500" y="6076950"/>
          <p14:tracePt t="247891" x="5607050" y="6070600"/>
          <p14:tracePt t="247907" x="5765800" y="6083300"/>
          <p14:tracePt t="247924" x="5962650" y="6115050"/>
          <p14:tracePt t="247941" x="6153150" y="6134100"/>
          <p14:tracePt t="247957" x="6343650" y="6153150"/>
          <p14:tracePt t="247973" x="6445250" y="6159500"/>
          <p14:tracePt t="247991" x="6515100" y="6159500"/>
          <p14:tracePt t="248007" x="6534150" y="6159500"/>
          <p14:tracePt t="248185" x="6540500" y="6159500"/>
          <p14:tracePt t="248194" x="6553200" y="6159500"/>
          <p14:tracePt t="248207" x="6572250" y="6159500"/>
          <p14:tracePt t="248224" x="6623050" y="6159500"/>
          <p14:tracePt t="248240" x="6699250" y="6146800"/>
          <p14:tracePt t="248257" x="6769100" y="6140450"/>
          <p14:tracePt t="248274" x="6819900" y="6127750"/>
          <p14:tracePt t="248291" x="6908800" y="6121400"/>
          <p14:tracePt t="248307" x="6991350" y="6115050"/>
          <p14:tracePt t="248324" x="7080250" y="6108700"/>
          <p14:tracePt t="248341" x="7150100" y="6102350"/>
          <p14:tracePt t="248358" x="7200900" y="6096000"/>
          <p14:tracePt t="248374" x="7226300" y="6089650"/>
          <p14:tracePt t="248391" x="7239000" y="6089650"/>
          <p14:tracePt t="248409" x="7264400" y="6076950"/>
          <p14:tracePt t="248409" x="7270750" y="6076950"/>
          <p14:tracePt t="248425" x="7283450" y="6070600"/>
          <p14:tracePt t="248443" x="7296150" y="6064250"/>
          <p14:tracePt t="248457" x="7296150" y="6057900"/>
          <p14:tracePt t="248474" x="7296150" y="6051550"/>
          <p14:tracePt t="248508" x="7296150" y="6045200"/>
          <p14:tracePt t="248580" x="7302500" y="6045200"/>
          <p14:tracePt t="248595" x="7308850" y="6045200"/>
          <p14:tracePt t="248620" x="7315200" y="6045200"/>
          <p14:tracePt t="248627" x="7321550" y="6045200"/>
          <p14:tracePt t="248643" x="7340600" y="6045200"/>
          <p14:tracePt t="248659" x="7353300" y="6045200"/>
          <p14:tracePt t="248674" x="7385050" y="6051550"/>
          <p14:tracePt t="248691" x="7410450" y="6051550"/>
          <p14:tracePt t="248709" x="7416800" y="6051550"/>
          <p14:tracePt t="248724" x="7423150" y="6051550"/>
          <p14:tracePt t="248741" x="7423150" y="6045200"/>
          <p14:tracePt t="248758" x="7467600" y="6045200"/>
          <p14:tracePt t="248774" x="7512050" y="6045200"/>
          <p14:tracePt t="248791" x="7556500" y="6045200"/>
          <p14:tracePt t="248808" x="7581900" y="6045200"/>
          <p14:tracePt t="248824" x="7607300" y="6045200"/>
          <p14:tracePt t="248843" x="7620000" y="6038850"/>
          <p14:tracePt t="248858" x="7626350" y="6038850"/>
          <p14:tracePt t="248875" x="7632700" y="6038850"/>
          <p14:tracePt t="248877" x="7639050" y="6038850"/>
          <p14:tracePt t="248892" x="7658100" y="6038850"/>
          <p14:tracePt t="248894" x="7664450" y="6038850"/>
          <p14:tracePt t="248910" x="7715250" y="6032500"/>
          <p14:tracePt t="248925" x="7727950" y="6032500"/>
          <p14:tracePt t="248926" x="7740650" y="6026150"/>
          <p14:tracePt t="248941" x="7747000" y="6013450"/>
          <p14:tracePt t="248958" x="7747000" y="6007100"/>
          <p14:tracePt t="248975" x="7747000" y="6000750"/>
          <p14:tracePt t="248992" x="7747000" y="5994400"/>
          <p14:tracePt t="249024" x="7740650" y="5994400"/>
          <p14:tracePt t="249043" x="7721600" y="5994400"/>
          <p14:tracePt t="249058" x="7689850" y="5994400"/>
          <p14:tracePt t="249075" x="7664450" y="5994400"/>
          <p14:tracePt t="249094" x="7645400" y="5994400"/>
          <p14:tracePt t="249095" x="7639050" y="5994400"/>
          <p14:tracePt t="249107" x="7632700" y="5994400"/>
          <p14:tracePt t="249125" x="7626350" y="5994400"/>
          <p14:tracePt t="249143" x="7620000" y="5994400"/>
          <p14:tracePt t="249159" x="7613650" y="6000750"/>
          <p14:tracePt t="249208" x="7620000" y="6007100"/>
          <p14:tracePt t="249225" x="7626350" y="6013450"/>
          <p14:tracePt t="249330" x="7632700" y="6013450"/>
          <p14:tracePt t="249337" x="7639050" y="6013450"/>
          <p14:tracePt t="249346" x="7645400" y="6013450"/>
          <p14:tracePt t="249358" x="7658100" y="6013450"/>
          <p14:tracePt t="249375" x="7670800" y="6013450"/>
          <p14:tracePt t="249392" x="7677150" y="6013450"/>
          <p14:tracePt t="249495" x="7677150" y="6007100"/>
          <p14:tracePt t="249502" x="7677150" y="5994400"/>
          <p14:tracePt t="249525" x="7677150" y="5969000"/>
          <p14:tracePt t="252782" x="7683500" y="5969000"/>
          <p14:tracePt t="252794" x="7727950" y="5975350"/>
          <p14:tracePt t="252811" x="7842250" y="5988050"/>
          <p14:tracePt t="252828" x="7981950" y="6007100"/>
          <p14:tracePt t="252829" x="8083550" y="6013450"/>
          <p14:tracePt t="252844" x="8172450" y="6013450"/>
          <p14:tracePt t="252861" x="8509000" y="6013450"/>
          <p14:tracePt t="252878" x="8731250" y="6007100"/>
          <p14:tracePt t="252895" x="8851900" y="6000750"/>
          <p14:tracePt t="252911" x="9150350" y="6000750"/>
          <p14:tracePt t="252928" x="9264650" y="6007100"/>
          <p14:tracePt t="252945" x="9283700" y="6007100"/>
          <p14:tracePt t="253138" x="9296400" y="6007100"/>
          <p14:tracePt t="253145" x="9309100" y="6007100"/>
          <p14:tracePt t="253162" x="9417050" y="6019800"/>
          <p14:tracePt t="253178" x="9563100" y="6038850"/>
          <p14:tracePt t="253194" x="9721850" y="6045200"/>
          <p14:tracePt t="253212" x="9867900" y="6045200"/>
          <p14:tracePt t="253228" x="10007600" y="6045200"/>
          <p14:tracePt t="253245" x="10102850" y="6045200"/>
          <p14:tracePt t="253262" x="10140950" y="6045200"/>
          <p14:tracePt t="253278" x="10147300" y="6045200"/>
          <p14:tracePt t="253420" x="10153650" y="6045200"/>
          <p14:tracePt t="253438" x="10160000" y="6045200"/>
          <p14:tracePt t="253444" x="10166350" y="6045200"/>
          <p14:tracePt t="253462" x="10185400" y="6045200"/>
          <p14:tracePt t="253479" x="10198100" y="6045200"/>
          <p14:tracePt t="253495" x="10204450" y="6045200"/>
          <p14:tracePt t="253512" x="10210800" y="6045200"/>
          <p14:tracePt t="253560" x="10217150" y="6045200"/>
          <p14:tracePt t="253579" x="10223500" y="6038850"/>
          <p14:tracePt t="253596" x="10242550" y="6038850"/>
          <p14:tracePt t="253612" x="10255250" y="6032500"/>
          <p14:tracePt t="253628" x="10274300" y="6032500"/>
          <p14:tracePt t="253645" x="10287000" y="6026150"/>
          <p14:tracePt t="253663" x="10306050" y="6019800"/>
          <p14:tracePt t="253678" x="10312400" y="6019800"/>
          <p14:tracePt t="253695" x="10318750" y="6019800"/>
          <p14:tracePt t="253712" x="10325100" y="6019800"/>
          <p14:tracePt t="253729" x="10337800" y="6013450"/>
          <p14:tracePt t="253745" x="10344150" y="6013450"/>
          <p14:tracePt t="253761" x="10356850" y="6013450"/>
          <p14:tracePt t="253795" x="10344150" y="6019800"/>
          <p14:tracePt t="253812" x="10299700" y="6038850"/>
          <p14:tracePt t="253830" x="10160000" y="6083300"/>
          <p14:tracePt t="253848" x="9975850" y="6108700"/>
          <p14:tracePt t="253862" x="9766300" y="6127750"/>
          <p14:tracePt t="253881" x="9467850" y="6146800"/>
          <p14:tracePt t="253895" x="9188450" y="6153150"/>
          <p14:tracePt t="253897" x="9074150" y="6159500"/>
          <p14:tracePt t="253914" x="8724900" y="6159500"/>
          <p14:tracePt t="253929" x="8343900" y="6127750"/>
          <p14:tracePt t="253945" x="7969250" y="6096000"/>
          <p14:tracePt t="253962" x="7524750" y="6057900"/>
          <p14:tracePt t="253979" x="7118350" y="6026150"/>
          <p14:tracePt t="253995" x="6711950" y="6000750"/>
          <p14:tracePt t="254012" x="6413500" y="5981700"/>
          <p14:tracePt t="254029" x="6045200" y="5962650"/>
          <p14:tracePt t="254047" x="5657850" y="5949950"/>
          <p14:tracePt t="254064" x="5283200" y="5937250"/>
          <p14:tracePt t="254081" x="4914900" y="5924550"/>
          <p14:tracePt t="254095" x="4495800" y="5911850"/>
          <p14:tracePt t="254115" x="4038600" y="5899150"/>
          <p14:tracePt t="254129" x="3892550" y="5892800"/>
          <p14:tracePt t="254131" x="3790950" y="5892800"/>
          <p14:tracePt t="254146" x="3657600" y="5892800"/>
          <p14:tracePt t="254163" x="3435350" y="5911850"/>
          <p14:tracePt t="254179" x="3257550" y="5937250"/>
          <p14:tracePt t="254196" x="2997200" y="5994400"/>
          <p14:tracePt t="254212" x="2800350" y="6045200"/>
          <p14:tracePt t="254229" x="2686050" y="6076950"/>
          <p14:tracePt t="254245" x="2609850" y="6102350"/>
          <p14:tracePt t="254263" x="2571750" y="6134100"/>
          <p14:tracePt t="254279" x="2546350" y="6146800"/>
          <p14:tracePt t="254296" x="2533650" y="6165850"/>
          <p14:tracePt t="254313" x="2527300" y="6184900"/>
          <p14:tracePt t="254330" x="2527300" y="6210300"/>
          <p14:tracePt t="254346" x="2527300" y="6229350"/>
          <p14:tracePt t="254363" x="2546350" y="6254750"/>
          <p14:tracePt t="254379" x="2578100" y="6299200"/>
          <p14:tracePt t="254381" x="2590800" y="6318250"/>
          <p14:tracePt t="254397" x="2622550" y="6362700"/>
          <p14:tracePt t="254413" x="2641600" y="6375400"/>
          <p14:tracePt t="254429" x="2679700" y="6426200"/>
          <p14:tracePt t="254446" x="2730500" y="6470650"/>
          <p14:tracePt t="254463" x="2762250" y="6508750"/>
          <p14:tracePt t="254479" x="2787650" y="6534150"/>
          <p14:tracePt t="254496" x="2813050" y="6572250"/>
          <p14:tracePt t="254514" x="2819400" y="6584950"/>
          <p14:tracePt t="254529" x="2825750" y="6591300"/>
          <p14:tracePt t="254604" x="2832100" y="6591300"/>
          <p14:tracePt t="254620" x="2838450" y="6591300"/>
          <p14:tracePt t="254759" x="2838450" y="6584950"/>
          <p14:tracePt t="254781" x="2838450" y="6578600"/>
          <p14:tracePt t="254796" x="2838450" y="6572250"/>
          <p14:tracePt t="254813" x="2838450" y="6565900"/>
          <p14:tracePt t="254829" x="2825750" y="6559550"/>
          <p14:tracePt t="254846" x="2819400" y="6553200"/>
          <p14:tracePt t="254863" x="2813050" y="6553200"/>
          <p14:tracePt t="254879" x="2800350" y="6546850"/>
          <p14:tracePt t="254896" x="2794000" y="6540500"/>
          <p14:tracePt t="254915" x="2781300" y="6527800"/>
          <p14:tracePt t="254929" x="2762250" y="6515100"/>
          <p14:tracePt t="254946" x="2743200" y="6489700"/>
          <p14:tracePt t="254965" x="2705100" y="6419850"/>
          <p14:tracePt t="254980" x="2705100" y="6400800"/>
          <p14:tracePt t="255056" x="2711450" y="6400800"/>
          <p14:tracePt t="255062" x="2717800" y="6400800"/>
          <p14:tracePt t="255080" x="2794000" y="6419850"/>
          <p14:tracePt t="255097" x="2889250" y="6445250"/>
          <p14:tracePt t="255113" x="3028950" y="6464300"/>
          <p14:tracePt t="255130" x="3143250" y="6477000"/>
          <p14:tracePt t="255147" x="3219450" y="6489700"/>
          <p14:tracePt t="255163" x="3244850" y="6496050"/>
          <p14:tracePt t="255180" x="3251200" y="6496050"/>
          <p14:tracePt t="255244" x="3257550" y="6496050"/>
          <p14:tracePt t="255252" x="3263900" y="6496050"/>
          <p14:tracePt t="255255" x="3276600" y="6496050"/>
          <p14:tracePt t="255263" x="3308350" y="6489700"/>
          <p14:tracePt t="255280" x="3365500" y="6477000"/>
          <p14:tracePt t="255296" x="3448050" y="6457950"/>
          <p14:tracePt t="255313" x="3530600" y="6445250"/>
          <p14:tracePt t="255330" x="3606800" y="6432550"/>
          <p14:tracePt t="255347" x="3625850" y="6426200"/>
          <p14:tracePt t="255411" x="3632200" y="6426200"/>
          <p14:tracePt t="255418" x="3638550" y="6419850"/>
          <p14:tracePt t="255430" x="3657600" y="6407150"/>
          <p14:tracePt t="255447" x="3695700" y="6388100"/>
          <p14:tracePt t="255464" x="3733800" y="6362700"/>
          <p14:tracePt t="255482" x="3759200" y="6350000"/>
          <p14:tracePt t="255563" x="3759200" y="6343650"/>
          <p14:tracePt t="255581" x="3759200" y="6337300"/>
          <p14:tracePt t="255597" x="3759200" y="6318250"/>
          <p14:tracePt t="255613" x="3746500" y="6305550"/>
          <p14:tracePt t="255630" x="3727450" y="6292850"/>
          <p14:tracePt t="255648" x="3708400" y="6280150"/>
          <p14:tracePt t="255666" x="3670300" y="6261100"/>
          <p14:tracePt t="255681" x="3657600" y="6254750"/>
          <p14:tracePt t="255697" x="3632200" y="6242050"/>
          <p14:tracePt t="255714" x="3625850" y="6235700"/>
          <p14:tracePt t="255715" x="3619500" y="6235700"/>
          <p14:tracePt t="255731" x="3606800" y="6229350"/>
          <p14:tracePt t="255747" x="3587750" y="6216650"/>
          <p14:tracePt t="255763" x="3511550" y="6178550"/>
          <p14:tracePt t="255780" x="3479800" y="6159500"/>
          <p14:tracePt t="255797" x="3435350" y="6140450"/>
          <p14:tracePt t="255814" x="3397250" y="6127750"/>
          <p14:tracePt t="255831" x="3371850" y="6121400"/>
          <p14:tracePt t="255847" x="3327400" y="6108700"/>
          <p14:tracePt t="255864" x="3282950" y="6108700"/>
          <p14:tracePt t="255881" x="3206750" y="6108700"/>
          <p14:tracePt t="255897" x="3155950" y="6108700"/>
          <p14:tracePt t="255914" x="3098800" y="6108700"/>
          <p14:tracePt t="255932" x="3079750" y="6108700"/>
          <p14:tracePt t="255964" x="3079750" y="6121400"/>
          <p14:tracePt t="255982" x="3079750" y="6146800"/>
          <p14:tracePt t="255997" x="3067050" y="6172200"/>
          <p14:tracePt t="256014" x="3054350" y="6216650"/>
          <p14:tracePt t="256030" x="3054350" y="6248400"/>
          <p14:tracePt t="256048" x="3048000" y="6273800"/>
          <p14:tracePt t="256064" x="3048000" y="6280150"/>
          <p14:tracePt t="256097" x="3067050" y="6286500"/>
          <p14:tracePt t="256114" x="3079750" y="6292850"/>
          <p14:tracePt t="256130" x="3092450" y="6299200"/>
          <p14:tracePt t="256148" x="3105150" y="6305550"/>
          <p14:tracePt t="256164" x="3117850" y="6305550"/>
          <p14:tracePt t="256181" x="3149600" y="6305550"/>
          <p14:tracePt t="256198" x="3168650" y="6305550"/>
          <p14:tracePt t="256214" x="3200400" y="6305550"/>
          <p14:tracePt t="256231" x="3257550" y="6292850"/>
          <p14:tracePt t="256249" x="3397250" y="6286500"/>
          <p14:tracePt t="256264" x="3429000" y="6286500"/>
          <p14:tracePt t="256281" x="3486150" y="6286500"/>
          <p14:tracePt t="256283" x="3505200" y="6286500"/>
          <p14:tracePt t="256301" x="3530600" y="6292850"/>
          <p14:tracePt t="256314" x="3543300" y="6292850"/>
          <p14:tracePt t="256331" x="3562350" y="6299200"/>
          <p14:tracePt t="256348" x="3568700" y="6299200"/>
          <p14:tracePt t="256602" x="3575050" y="6299200"/>
          <p14:tracePt t="256620" x="3581400" y="6299200"/>
          <p14:tracePt t="256626" x="3587750" y="6299200"/>
          <p14:tracePt t="256664" x="3594100" y="6299200"/>
          <p14:tracePt t="256690" x="3600450" y="6299200"/>
          <p14:tracePt t="256700" x="3606800" y="6299200"/>
          <p14:tracePt t="256714" x="3613150" y="6299200"/>
          <p14:tracePt t="257021" x="3619500" y="6292850"/>
          <p14:tracePt t="257028" x="3625850" y="6292850"/>
          <p14:tracePt t="257036" x="3644900" y="6292850"/>
          <p14:tracePt t="257048" x="3670300" y="6292850"/>
          <p14:tracePt t="257065" x="3708400" y="6292850"/>
          <p14:tracePt t="257082" x="3740150" y="6292850"/>
          <p14:tracePt t="257098" x="3759200" y="6292850"/>
          <p14:tracePt t="257115" x="3765550" y="6292850"/>
          <p14:tracePt t="257155" x="3765550" y="6299200"/>
          <p14:tracePt t="257165" x="3771900" y="6299200"/>
          <p14:tracePt t="257184" x="3816350" y="6330950"/>
          <p14:tracePt t="257198" x="3841750" y="6343650"/>
          <p14:tracePt t="257215" x="3873500" y="6356350"/>
          <p14:tracePt t="257231" x="3905250" y="6369050"/>
          <p14:tracePt t="257233" x="3924300" y="6375400"/>
          <p14:tracePt t="257249" x="3962400" y="6381750"/>
          <p14:tracePt t="257265" x="4000500" y="6394450"/>
          <p14:tracePt t="257282" x="4051300" y="6394450"/>
          <p14:tracePt t="257298" x="4102100" y="6400800"/>
          <p14:tracePt t="257315" x="4159250" y="6400800"/>
          <p14:tracePt t="257332" x="4197350" y="6407150"/>
          <p14:tracePt t="257349" x="4229100" y="6407150"/>
          <p14:tracePt t="257365" x="4254500" y="6407150"/>
          <p14:tracePt t="257382" x="4267200" y="6407150"/>
          <p14:tracePt t="257398" x="4279900" y="6407150"/>
          <p14:tracePt t="257415" x="4298950" y="6413500"/>
          <p14:tracePt t="257432" x="4337050" y="6419850"/>
          <p14:tracePt t="257448" x="4375150" y="6419850"/>
          <p14:tracePt t="257465" x="4419600" y="6426200"/>
          <p14:tracePt t="257483" x="4451350" y="6426200"/>
          <p14:tracePt t="257484" x="4457700" y="6426200"/>
          <p14:tracePt t="257499" x="4470400" y="6426200"/>
          <p14:tracePt t="257515" x="4508500" y="6426200"/>
          <p14:tracePt t="257532" x="4565650" y="6426200"/>
          <p14:tracePt t="257549" x="4610100" y="6426200"/>
          <p14:tracePt t="257565" x="4673600" y="6419850"/>
          <p14:tracePt t="257582" x="4705350" y="6419850"/>
          <p14:tracePt t="257598" x="4730750" y="6419850"/>
          <p14:tracePt t="257615" x="4743450" y="6419850"/>
          <p14:tracePt t="257632" x="4749800" y="6419850"/>
          <p14:tracePt t="257649" x="4756150" y="6419850"/>
          <p14:tracePt t="257665" x="4768850" y="6426200"/>
          <p14:tracePt t="257682" x="4787900" y="6445250"/>
          <p14:tracePt t="257698" x="4819650" y="6477000"/>
          <p14:tracePt t="257715" x="4838700" y="6496050"/>
          <p14:tracePt t="257732" x="4851400" y="6508750"/>
          <p14:tracePt t="257749" x="4857750" y="6515100"/>
          <p14:tracePt t="257765" x="4857750" y="6534150"/>
          <p14:tracePt t="257784" x="4864100" y="6546850"/>
          <p14:tracePt t="257799" x="4870450" y="6591300"/>
          <p14:tracePt t="257816" x="4876800" y="6642100"/>
          <p14:tracePt t="257832" x="4889500" y="6692900"/>
          <p14:tracePt t="257851" x="4889500" y="6699250"/>
          <p14:tracePt t="257865" x="4883150" y="6699250"/>
          <p14:tracePt t="257885" x="4883150" y="6692900"/>
          <p14:tracePt t="257899" x="4883150" y="6686550"/>
          <p14:tracePt t="257918" x="4883150" y="6673850"/>
          <p14:tracePt t="257932" x="4883150" y="6667500"/>
          <p14:tracePt t="257949" x="4908550" y="6654800"/>
          <p14:tracePt t="257965" x="4946650" y="6623050"/>
          <p14:tracePt t="257967" x="4984750" y="6610350"/>
          <p14:tracePt t="257982" x="5029200" y="6597650"/>
          <p14:tracePt t="257999" x="5137150" y="6515100"/>
          <p14:tracePt t="258015" x="5156200" y="6464300"/>
          <p14:tracePt t="258032" x="5175250" y="6413500"/>
          <p14:tracePt t="258050" x="5187950" y="6369050"/>
          <p14:tracePt t="258066" x="5194300" y="6324600"/>
          <p14:tracePt t="258083" x="5194300" y="6280150"/>
          <p14:tracePt t="258099" x="5187950" y="6254750"/>
          <p14:tracePt t="258115" x="5149850" y="6216650"/>
          <p14:tracePt t="258133" x="5067300" y="6184900"/>
          <p14:tracePt t="258152" x="4908550" y="6134100"/>
          <p14:tracePt t="258165" x="4851400" y="6121400"/>
          <p14:tracePt t="258184" x="4737100" y="6096000"/>
          <p14:tracePt t="258199" x="4699000" y="6083300"/>
          <p14:tracePt t="258200" x="4660900" y="6064250"/>
          <p14:tracePt t="258215" x="4597400" y="6032500"/>
          <p14:tracePt t="258232" x="4565650" y="6019800"/>
          <p14:tracePt t="258249" x="4533900" y="6013450"/>
          <p14:tracePt t="258266" x="4514850" y="6013450"/>
          <p14:tracePt t="258282" x="4451350" y="6045200"/>
          <p14:tracePt t="258299" x="4394200" y="6083300"/>
          <p14:tracePt t="258319" x="4356100" y="6134100"/>
          <p14:tracePt t="258333" x="4337050" y="6172200"/>
          <p14:tracePt t="258349" x="4330700" y="6223000"/>
          <p14:tracePt t="258365" x="4337050" y="6254750"/>
          <p14:tracePt t="258384" x="4387850" y="6305550"/>
          <p14:tracePt t="258399" x="4476750" y="6362700"/>
          <p14:tracePt t="258417" x="4572000" y="6394450"/>
          <p14:tracePt t="258433" x="4673600" y="6413500"/>
          <p14:tracePt t="258449" x="4775200" y="6426200"/>
          <p14:tracePt t="258466" x="4813300" y="6426200"/>
          <p14:tracePt t="258483" x="4851400" y="6426200"/>
          <p14:tracePt t="258499" x="4883150" y="6419850"/>
          <p14:tracePt t="258516" x="4914900" y="6407150"/>
          <p14:tracePt t="258532" x="4953000" y="6394450"/>
          <p14:tracePt t="258550" x="4997450" y="6388100"/>
          <p14:tracePt t="258566" x="5022850" y="6381750"/>
          <p14:tracePt t="258630" x="5022850" y="6388100"/>
          <p14:tracePt t="258650" x="5022850" y="6394450"/>
          <p14:tracePt t="258666" x="5022850" y="6400800"/>
          <p14:tracePt t="258684" x="5010150" y="6413500"/>
          <p14:tracePt t="258700" x="4997450" y="6419850"/>
          <p14:tracePt t="258716" x="4978400" y="6426200"/>
          <p14:tracePt t="258733" x="4959350" y="6432550"/>
          <p14:tracePt t="258749" x="4940300" y="6432550"/>
          <p14:tracePt t="258893" x="4933950" y="6432550"/>
          <p14:tracePt t="258916" x="4927600" y="6432550"/>
          <p14:tracePt t="258933" x="4921250" y="6426200"/>
          <p14:tracePt t="258949" x="4914900" y="6419850"/>
          <p14:tracePt t="258966" x="4914900" y="6407150"/>
          <p14:tracePt t="258985" x="4914900" y="6394450"/>
          <p14:tracePt t="259000" x="4978400" y="6381750"/>
          <p14:tracePt t="259016" x="5118100" y="6381750"/>
          <p14:tracePt t="259033" x="5283200" y="6388100"/>
          <p14:tracePt t="259050" x="5480050" y="6394450"/>
          <p14:tracePt t="259066" x="5651500" y="6407150"/>
          <p14:tracePt t="259083" x="5842000" y="6426200"/>
          <p14:tracePt t="259100" x="5994400" y="6432550"/>
          <p14:tracePt t="259116" x="6083300" y="6438900"/>
          <p14:tracePt t="259135" x="6172200" y="6438900"/>
          <p14:tracePt t="259151" x="6248400" y="6438900"/>
          <p14:tracePt t="259167" x="6432550" y="6438900"/>
          <p14:tracePt t="259185" x="6756400" y="6445250"/>
          <p14:tracePt t="259199" x="6972300" y="6457950"/>
          <p14:tracePt t="259217" x="7118350" y="6464300"/>
          <p14:tracePt t="259233" x="7175500" y="6464300"/>
          <p14:tracePt t="259252" x="7181850" y="6464300"/>
          <p14:tracePt t="259267" x="7188200" y="6464300"/>
          <p14:tracePt t="259285" x="7200900" y="6470650"/>
          <p14:tracePt t="259304" x="7232650" y="6470650"/>
          <p14:tracePt t="259305" x="7264400" y="6477000"/>
          <p14:tracePt t="259317" x="7289800" y="6477000"/>
          <p14:tracePt t="259334" x="7378700" y="6477000"/>
          <p14:tracePt t="259350" x="7435850" y="6470650"/>
          <p14:tracePt t="259367" x="7467600" y="6457950"/>
          <p14:tracePt t="259400" x="7467600" y="6451600"/>
          <p14:tracePt t="259418" x="7467600" y="6445250"/>
          <p14:tracePt t="259433" x="7467600" y="6438900"/>
          <p14:tracePt t="259450" x="7473950" y="6413500"/>
          <p14:tracePt t="259467" x="7480300" y="6381750"/>
          <p14:tracePt t="259484" x="7480300" y="6356350"/>
          <p14:tracePt t="259500" x="7473950" y="6318250"/>
          <p14:tracePt t="259517" x="7454900" y="6286500"/>
          <p14:tracePt t="259534" x="7429500" y="6261100"/>
          <p14:tracePt t="259550" x="7410450" y="6242050"/>
          <p14:tracePt t="259557" x="7397750" y="6235700"/>
          <p14:tracePt t="259584" x="7391400" y="6229350"/>
          <p14:tracePt t="259586" x="7385050" y="6229350"/>
          <p14:tracePt t="259603" x="7372350" y="6229350"/>
          <p14:tracePt t="259618" x="7366000" y="6223000"/>
          <p14:tracePt t="259633" x="7340600" y="6223000"/>
          <p14:tracePt t="259651" x="7315200" y="6216650"/>
          <p14:tracePt t="259667" x="7270750" y="6216650"/>
          <p14:tracePt t="259683" x="7194550" y="6210300"/>
          <p14:tracePt t="259700" x="7175500" y="6210300"/>
          <p14:tracePt t="259718" x="7175500" y="6216650"/>
          <p14:tracePt t="259784" x="7169150" y="6223000"/>
          <p14:tracePt t="259794" x="7162800" y="6223000"/>
          <p14:tracePt t="259800" x="7143750" y="6229350"/>
          <p14:tracePt t="259817" x="7105650" y="6242050"/>
          <p14:tracePt t="259836" x="7086600" y="6254750"/>
          <p14:tracePt t="259874" x="7086600" y="6261100"/>
          <p14:tracePt t="259915" x="7080250" y="6267450"/>
          <p14:tracePt t="259921" x="7080250" y="6273800"/>
          <p14:tracePt t="259934" x="7054850" y="6292850"/>
          <p14:tracePt t="259950" x="7004050" y="6337300"/>
          <p14:tracePt t="259967" x="6921500" y="6413500"/>
          <p14:tracePt t="259984" x="6858000" y="6470650"/>
          <p14:tracePt t="260001" x="6838950" y="6508750"/>
          <p14:tracePt t="260080" x="6838950" y="6515100"/>
          <p14:tracePt t="260089" x="6838950" y="6521450"/>
          <p14:tracePt t="260101" x="6838950" y="6527800"/>
          <p14:tracePt t="260117" x="6826250" y="6546850"/>
          <p14:tracePt t="260467" x="6832600" y="6546850"/>
          <p14:tracePt t="260474" x="6858000" y="6546850"/>
          <p14:tracePt t="260484" x="6883400" y="6546850"/>
          <p14:tracePt t="260501" x="6927850" y="6546850"/>
          <p14:tracePt t="260519" x="6965950" y="6546850"/>
          <p14:tracePt t="260534" x="7016750" y="6546850"/>
          <p14:tracePt t="260536" x="7048500" y="6546850"/>
          <p14:tracePt t="260553" x="7124700" y="6546850"/>
          <p14:tracePt t="260568" x="7207250" y="6553200"/>
          <p14:tracePt t="260585" x="7353300" y="6559550"/>
          <p14:tracePt t="260601" x="7543800" y="6565900"/>
          <p14:tracePt t="260618" x="7715250" y="6572250"/>
          <p14:tracePt t="260634" x="7759700" y="6572250"/>
          <p14:tracePt t="260651" x="7766050" y="6572250"/>
          <p14:tracePt t="260668" x="7785100" y="6572250"/>
          <p14:tracePt t="260684" x="7842250" y="6565900"/>
          <p14:tracePt t="260701" x="7912100" y="6553200"/>
          <p14:tracePt t="260718" x="7988300" y="6553200"/>
          <p14:tracePt t="260734" x="8058150" y="6546850"/>
          <p14:tracePt t="260751" x="8121650" y="6546850"/>
          <p14:tracePt t="260768" x="8159750" y="6540500"/>
          <p14:tracePt t="260785" x="8172450" y="6540500"/>
          <p14:tracePt t="260803" x="8191500" y="6540500"/>
          <p14:tracePt t="260820" x="8204200" y="6540500"/>
          <p14:tracePt t="260835" x="8223250" y="6540500"/>
          <p14:tracePt t="260851" x="8255000" y="6540500"/>
          <p14:tracePt t="260868" x="8267700" y="6540500"/>
          <p14:tracePt t="261006" x="8274050" y="6540500"/>
          <p14:tracePt t="261020" x="8274050" y="6534150"/>
          <p14:tracePt t="261035" x="8280400" y="6534150"/>
          <p14:tracePt t="261053" x="8318500" y="6515100"/>
          <p14:tracePt t="261069" x="8362950" y="6508750"/>
          <p14:tracePt t="261085" x="8502650" y="6502400"/>
          <p14:tracePt t="261101" x="8756650" y="6483350"/>
          <p14:tracePt t="261118" x="8966200" y="6470650"/>
          <p14:tracePt t="261135" x="9156700" y="6464300"/>
          <p14:tracePt t="261152" x="9321800" y="6451600"/>
          <p14:tracePt t="261168" x="9417050" y="6445250"/>
          <p14:tracePt t="261184" x="9486900" y="6438900"/>
          <p14:tracePt t="261203" x="9550400" y="6438900"/>
          <p14:tracePt t="261218" x="9639300" y="6457950"/>
          <p14:tracePt t="261235" x="9772650" y="6483350"/>
          <p14:tracePt t="261254" x="9899650" y="6502400"/>
          <p14:tracePt t="261269" x="9925050" y="6502400"/>
          <p14:tracePt t="261285" x="9931400" y="6502400"/>
          <p14:tracePt t="261319" x="9937750" y="6502400"/>
          <p14:tracePt t="261334" x="9937750" y="6508750"/>
          <p14:tracePt t="261872" x="9931400" y="6508750"/>
          <p14:tracePt t="261887" x="9925050" y="6508750"/>
          <p14:tracePt t="261904" x="9918700" y="6508750"/>
          <p14:tracePt t="261919" x="9918700" y="6515100"/>
          <p14:tracePt t="261936" x="9912350" y="6515100"/>
          <p14:tracePt t="262476" x="9906000" y="6515100"/>
          <p14:tracePt t="262484" x="9899650" y="6515100"/>
          <p14:tracePt t="262502" x="9855200" y="6515100"/>
          <p14:tracePt t="262519" x="9817100" y="6508750"/>
          <p14:tracePt t="262536" x="9785350" y="6508750"/>
          <p14:tracePt t="262556" x="9740900" y="6496050"/>
          <p14:tracePt t="262569" x="9728200" y="6489700"/>
          <p14:tracePt t="262587" x="9702800" y="6477000"/>
          <p14:tracePt t="262603" x="9632950" y="6438900"/>
          <p14:tracePt t="262620" x="9569450" y="6407150"/>
          <p14:tracePt t="262636" x="9505950" y="6375400"/>
          <p14:tracePt t="262653" x="9423400" y="6330950"/>
          <p14:tracePt t="262670" x="9372600" y="6305550"/>
          <p14:tracePt t="262686" x="9328150" y="6273800"/>
          <p14:tracePt t="262702" x="9290050" y="6254750"/>
          <p14:tracePt t="262721" x="9251950" y="6235700"/>
          <p14:tracePt t="262737" x="9207500" y="6210300"/>
          <p14:tracePt t="262753" x="9150350" y="6197600"/>
          <p14:tracePt t="262771" x="9023350" y="6165850"/>
          <p14:tracePt t="262773" x="8978900" y="6159500"/>
          <p14:tracePt t="262786" x="8896350" y="6140450"/>
          <p14:tracePt t="262803" x="8782050" y="6115050"/>
          <p14:tracePt t="262805" x="8718550" y="6102350"/>
          <p14:tracePt t="262822" x="8585200" y="6070600"/>
          <p14:tracePt t="262836" x="8534400" y="6051550"/>
          <p14:tracePt t="262853" x="8432800" y="6032500"/>
          <p14:tracePt t="262869" x="8248650" y="6000750"/>
          <p14:tracePt t="262886" x="8064500" y="5981700"/>
          <p14:tracePt t="262903" x="7842250" y="5962650"/>
          <p14:tracePt t="262919" x="7531100" y="5949950"/>
          <p14:tracePt t="262936" x="7277100" y="5924550"/>
          <p14:tracePt t="262953" x="7092950" y="5905500"/>
          <p14:tracePt t="262969" x="6946900" y="5886450"/>
          <p14:tracePt t="262987" x="6838950" y="5867400"/>
          <p14:tracePt t="263004" x="6769100" y="5861050"/>
          <p14:tracePt t="263020" x="6680200" y="5861050"/>
          <p14:tracePt t="263036" x="6553200" y="5873750"/>
          <p14:tracePt t="263053" x="6413500" y="5899150"/>
          <p14:tracePt t="263071" x="6330950" y="5930900"/>
          <p14:tracePt t="263087" x="6324600" y="5956300"/>
          <p14:tracePt t="263103" x="6356350" y="6013450"/>
          <p14:tracePt t="263120" x="6432550" y="6064250"/>
          <p14:tracePt t="263137" x="6534150" y="6121400"/>
          <p14:tracePt t="263154" x="6616700" y="6159500"/>
          <p14:tracePt t="263170" x="6692900" y="6197600"/>
          <p14:tracePt t="263188" x="6762750" y="6242050"/>
          <p14:tracePt t="263203" x="6858000" y="6311900"/>
          <p14:tracePt t="263221" x="6953250" y="6369050"/>
          <p14:tracePt t="263222" x="7029450" y="6407150"/>
          <p14:tracePt t="263236" x="7112000" y="6451600"/>
          <p14:tracePt t="263253" x="7296150" y="6521450"/>
          <p14:tracePt t="263270" x="7435850" y="6559550"/>
          <p14:tracePt t="263287" x="7600950" y="6591300"/>
          <p14:tracePt t="263303" x="7708900" y="6604000"/>
          <p14:tracePt t="263305" x="7772400" y="6604000"/>
          <p14:tracePt t="263319" x="7816850" y="6604000"/>
          <p14:tracePt t="263337" x="7867650" y="6604000"/>
          <p14:tracePt t="263353" x="7912100" y="6597650"/>
          <p14:tracePt t="263370" x="7924800" y="6597650"/>
          <p14:tracePt t="263387" x="7937500" y="6591300"/>
          <p14:tracePt t="263404" x="7943850" y="6591300"/>
          <p14:tracePt t="263420" x="7956550" y="6584950"/>
          <p14:tracePt t="263438" x="7975600" y="6578600"/>
          <p14:tracePt t="263454" x="8013700" y="6572250"/>
          <p14:tracePt t="263470" x="8045450" y="6559550"/>
          <p14:tracePt t="263487" x="8096250" y="6546850"/>
          <p14:tracePt t="263503" x="8121650" y="6540500"/>
          <p14:tracePt t="263520" x="8147050" y="6527800"/>
          <p14:tracePt t="263538" x="8159750" y="6521450"/>
          <p14:tracePt t="263556" x="8178800" y="6515100"/>
          <p14:tracePt t="263574" x="8191500" y="6515100"/>
          <p14:tracePt t="263588" x="8204200" y="6515100"/>
          <p14:tracePt t="263603" x="8216900" y="6508750"/>
          <p14:tracePt t="263620" x="8229600" y="6502400"/>
          <p14:tracePt t="263637" x="8242300" y="6496050"/>
          <p14:tracePt t="263734" x="8229600" y="6496050"/>
          <p14:tracePt t="263741" x="8216900" y="6489700"/>
          <p14:tracePt t="263755" x="8178800" y="6457950"/>
          <p14:tracePt t="263771" x="8102600" y="6407150"/>
          <p14:tracePt t="263787" x="8096250" y="6400800"/>
        </p14:tracePtLst>
      </p14:laserTraceLst>
    </p:ext>
  </p:extLs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3:12-19</a:t>
            </a:r>
          </a:p>
        </p:txBody>
      </p:sp>
      <p:sp>
        <p:nvSpPr>
          <p:cNvPr id="4" name="textruta 3">
            <a:extLst>
              <a:ext uri="{FF2B5EF4-FFF2-40B4-BE49-F238E27FC236}">
                <a16:creationId xmlns:a16="http://schemas.microsoft.com/office/drawing/2014/main" id="{2629CE92-29CC-5E81-D4E0-F76E91B6CFFC}"/>
              </a:ext>
            </a:extLst>
          </p:cNvPr>
          <p:cNvSpPr txBox="1"/>
          <p:nvPr/>
        </p:nvSpPr>
        <p:spPr>
          <a:xfrm>
            <a:off x="-2" y="493521"/>
            <a:ext cx="4205464" cy="6152390"/>
          </a:xfrm>
          <a:prstGeom prst="rect">
            <a:avLst/>
          </a:prstGeom>
          <a:noFill/>
        </p:spPr>
        <p:txBody>
          <a:bodyPr wrap="square" lIns="180000">
            <a:spAutoFit/>
          </a:bodyPr>
          <a:lstStyle/>
          <a:p>
            <a:pPr>
              <a:lnSpc>
                <a:spcPct val="107000"/>
              </a:lnSpc>
              <a:spcBef>
                <a:spcPts val="600"/>
              </a:spcBef>
            </a:pPr>
            <a:r>
              <a:rPr lang="sv-SE" sz="1400" dirty="0">
                <a:solidFill>
                  <a:srgbClr val="C00000"/>
                </a:solidFill>
                <a:effectLst/>
                <a:ea typeface="Times New Roman" panose="02020603050405020304" pitchFamily="18" charset="0"/>
                <a:cs typeface="Calibri" panose="020F0502020204030204" pitchFamily="34" charset="0"/>
              </a:rPr>
              <a:t>Bröder, </a:t>
            </a:r>
            <a:r>
              <a:rPr lang="sv-SE" sz="1400" baseline="30000" dirty="0">
                <a:solidFill>
                  <a:srgbClr val="0070C0"/>
                </a:solidFill>
                <a:effectLst/>
                <a:ea typeface="Times New Roman" panose="02020603050405020304" pitchFamily="18" charset="0"/>
                <a:cs typeface="Calibri" panose="020F0502020204030204" pitchFamily="34" charset="0"/>
              </a:rPr>
              <a:t>11</a:t>
            </a:r>
            <a:r>
              <a:rPr lang="sv-SE" sz="1400" i="1" u="sng" dirty="0">
                <a:solidFill>
                  <a:srgbClr val="0070C0"/>
                </a:solidFill>
                <a:effectLst/>
                <a:ea typeface="Times New Roman" panose="02020603050405020304" pitchFamily="18" charset="0"/>
                <a:cs typeface="Calibri" panose="020F0502020204030204" pitchFamily="34" charset="0"/>
              </a:rPr>
              <a:t>se till</a:t>
            </a:r>
            <a:r>
              <a:rPr lang="sv-SE" sz="1400" dirty="0">
                <a:solidFill>
                  <a:srgbClr val="0070C0"/>
                </a:solidFill>
                <a:effectLst/>
                <a:ea typeface="Times New Roman" panose="02020603050405020304" pitchFamily="18" charset="0"/>
                <a:cs typeface="Calibri" panose="020F0502020204030204" pitchFamily="34" charset="0"/>
              </a:rPr>
              <a:t> att ingen av er </a:t>
            </a:r>
            <a:r>
              <a:rPr lang="sv-SE" sz="1400" strike="sngStrike" dirty="0">
                <a:solidFill>
                  <a:srgbClr val="0070C0"/>
                </a:solidFill>
                <a:effectLst/>
                <a:ea typeface="Times New Roman" panose="02020603050405020304" pitchFamily="18" charset="0"/>
                <a:cs typeface="Calibri" panose="020F0502020204030204" pitchFamily="34" charset="0"/>
              </a:rPr>
              <a:t>har</a:t>
            </a:r>
            <a:r>
              <a:rPr lang="sv-SE" sz="1400" dirty="0">
                <a:solidFill>
                  <a:srgbClr val="0070C0"/>
                </a:solidFill>
                <a:effectLst/>
                <a:ea typeface="Times New Roman" panose="02020603050405020304" pitchFamily="18" charset="0"/>
                <a:cs typeface="Calibri" panose="020F0502020204030204" pitchFamily="34" charset="0"/>
              </a:rPr>
              <a:t> </a:t>
            </a:r>
            <a:r>
              <a:rPr lang="sv-SE" sz="1400" cap="small" dirty="0">
                <a:solidFill>
                  <a:srgbClr val="0070C0"/>
                </a:solidFill>
                <a:effectLst/>
                <a:ea typeface="Times New Roman" panose="02020603050405020304" pitchFamily="18" charset="0"/>
                <a:cs typeface="Calibri" panose="020F0502020204030204" pitchFamily="34" charset="0"/>
              </a:rPr>
              <a:t>kommer att ha</a:t>
            </a:r>
            <a:r>
              <a:rPr lang="sv-SE" sz="1400" dirty="0">
                <a:solidFill>
                  <a:srgbClr val="0070C0"/>
                </a:solidFill>
                <a:effectLst/>
                <a:ea typeface="Times New Roman" panose="02020603050405020304" pitchFamily="18" charset="0"/>
                <a:cs typeface="Calibri" panose="020F0502020204030204" pitchFamily="34" charset="0"/>
              </a:rPr>
              <a:t> ett ont </a:t>
            </a:r>
            <a:r>
              <a:rPr lang="sv-SE" sz="1400" cap="small" dirty="0">
                <a:solidFill>
                  <a:srgbClr val="0070C0"/>
                </a:solidFill>
                <a:effectLst/>
                <a:ea typeface="Times New Roman" panose="02020603050405020304" pitchFamily="18" charset="0"/>
                <a:cs typeface="Calibri" panose="020F0502020204030204" pitchFamily="34" charset="0"/>
              </a:rPr>
              <a:t>hjärta av trolöshet</a:t>
            </a:r>
            <a:r>
              <a:rPr lang="sv-SE" sz="1400" dirty="0">
                <a:solidFill>
                  <a:srgbClr val="0070C0"/>
                </a:solidFill>
                <a:effectLst/>
                <a:ea typeface="Times New Roman" panose="02020603050405020304" pitchFamily="18" charset="0"/>
                <a:cs typeface="Calibri" panose="020F0502020204030204" pitchFamily="34" charset="0"/>
              </a:rPr>
              <a:t> </a:t>
            </a:r>
            <a:r>
              <a:rPr lang="sv-SE" sz="1400" strike="sngStrike" dirty="0">
                <a:solidFill>
                  <a:srgbClr val="0070C0"/>
                </a:solidFill>
                <a:effectLst/>
                <a:ea typeface="Times New Roman" panose="02020603050405020304" pitchFamily="18" charset="0"/>
                <a:cs typeface="Calibri" panose="020F0502020204030204" pitchFamily="34" charset="0"/>
              </a:rPr>
              <a:t>och trolöst hjärta</a:t>
            </a:r>
            <a:r>
              <a:rPr lang="sv-SE" sz="1400" dirty="0">
                <a:solidFill>
                  <a:srgbClr val="0070C0"/>
                </a:solidFill>
                <a:effectLst/>
                <a:ea typeface="Times New Roman" panose="02020603050405020304" pitchFamily="18" charset="0"/>
                <a:cs typeface="Calibri" panose="020F0502020204030204" pitchFamily="34" charset="0"/>
              </a:rPr>
              <a:t> så att han </a:t>
            </a:r>
            <a:r>
              <a:rPr lang="sv-SE" sz="1400" i="1" u="sng" dirty="0">
                <a:solidFill>
                  <a:srgbClr val="0070C0"/>
                </a:solidFill>
                <a:effectLst/>
                <a:ea typeface="Times New Roman" panose="02020603050405020304" pitchFamily="18" charset="0"/>
                <a:cs typeface="Calibri" panose="020F0502020204030204" pitchFamily="34" charset="0"/>
              </a:rPr>
              <a:t>avfaller</a:t>
            </a:r>
            <a:r>
              <a:rPr lang="sv-SE" sz="1400" dirty="0">
                <a:solidFill>
                  <a:srgbClr val="C00000"/>
                </a:solidFill>
                <a:effectLst/>
                <a:ea typeface="Times New Roman" panose="02020603050405020304" pitchFamily="18" charset="0"/>
                <a:cs typeface="Calibri" panose="020F0502020204030204" pitchFamily="34" charset="0"/>
              </a:rPr>
              <a:t> från den levande Guden. Uppmuntra varandra i stället varje dag, </a:t>
            </a:r>
            <a:r>
              <a:rPr lang="sv-SE" sz="1400" baseline="30000" dirty="0">
                <a:solidFill>
                  <a:srgbClr val="0070C0"/>
                </a:solidFill>
                <a:effectLst/>
                <a:ea typeface="Times New Roman" panose="02020603050405020304" pitchFamily="18" charset="0"/>
                <a:cs typeface="Calibri" panose="020F0502020204030204" pitchFamily="34" charset="0"/>
              </a:rPr>
              <a:t>12</a:t>
            </a:r>
            <a:r>
              <a:rPr lang="sv-SE" sz="1400" cap="small" dirty="0">
                <a:solidFill>
                  <a:srgbClr val="0070C0"/>
                </a:solidFill>
                <a:effectLst/>
                <a:ea typeface="Times New Roman" panose="02020603050405020304" pitchFamily="18" charset="0"/>
                <a:cs typeface="Calibri" panose="020F0502020204030204" pitchFamily="34" charset="0"/>
              </a:rPr>
              <a:t>tills det som kallas ”dagen”</a:t>
            </a:r>
            <a:r>
              <a:rPr lang="sv-SE" sz="1400" dirty="0">
                <a:solidFill>
                  <a:srgbClr val="0070C0"/>
                </a:solidFill>
                <a:effectLst/>
                <a:ea typeface="Times New Roman" panose="02020603050405020304" pitchFamily="18" charset="0"/>
                <a:cs typeface="Calibri" panose="020F0502020204030204" pitchFamily="34" charset="0"/>
              </a:rPr>
              <a:t> </a:t>
            </a:r>
            <a:r>
              <a:rPr lang="sv-SE" sz="1400" strike="sngStrike" dirty="0">
                <a:solidFill>
                  <a:srgbClr val="C00000"/>
                </a:solidFill>
                <a:effectLst/>
                <a:ea typeface="Times New Roman" panose="02020603050405020304" pitchFamily="18" charset="0"/>
                <a:cs typeface="Calibri" panose="020F0502020204030204" pitchFamily="34" charset="0"/>
              </a:rPr>
              <a:t>så länge det heter i dag</a:t>
            </a:r>
            <a:r>
              <a:rPr lang="sv-SE" sz="1400" dirty="0">
                <a:solidFill>
                  <a:srgbClr val="C00000"/>
                </a:solidFill>
                <a:effectLst/>
                <a:ea typeface="Times New Roman" panose="02020603050405020304" pitchFamily="18" charset="0"/>
                <a:cs typeface="Calibri" panose="020F0502020204030204" pitchFamily="34" charset="0"/>
              </a:rPr>
              <a:t>, så att ingen av er förhärdas genom syndens makt att bedra. Vi är </a:t>
            </a:r>
            <a:r>
              <a:rPr lang="sv-SE" sz="1400" baseline="30000" dirty="0">
                <a:solidFill>
                  <a:srgbClr val="0070C0"/>
                </a:solidFill>
                <a:effectLst/>
                <a:ea typeface="Times New Roman" panose="02020603050405020304" pitchFamily="18" charset="0"/>
                <a:cs typeface="Calibri" panose="020F0502020204030204" pitchFamily="34" charset="0"/>
              </a:rPr>
              <a:t>13</a:t>
            </a:r>
            <a:r>
              <a:rPr lang="sv-SE" sz="1400" cap="small" dirty="0">
                <a:solidFill>
                  <a:srgbClr val="0070C0"/>
                </a:solidFill>
                <a:effectLst/>
                <a:ea typeface="Times New Roman" panose="02020603050405020304" pitchFamily="18" charset="0"/>
                <a:cs typeface="Calibri" panose="020F0502020204030204" pitchFamily="34" charset="0"/>
              </a:rPr>
              <a:t>delaktiga i Kristus</a:t>
            </a:r>
            <a:r>
              <a:rPr lang="sv-SE" sz="1400" dirty="0">
                <a:solidFill>
                  <a:srgbClr val="0070C0"/>
                </a:solidFill>
                <a:effectLst/>
                <a:ea typeface="Times New Roman" panose="02020603050405020304" pitchFamily="18" charset="0"/>
                <a:cs typeface="Calibri" panose="020F0502020204030204" pitchFamily="34" charset="0"/>
              </a:rPr>
              <a:t> </a:t>
            </a:r>
            <a:r>
              <a:rPr lang="sv-SE" sz="1400" strike="sngStrike" dirty="0">
                <a:solidFill>
                  <a:srgbClr val="C00000"/>
                </a:solidFill>
                <a:effectLst/>
                <a:ea typeface="Times New Roman" panose="02020603050405020304" pitchFamily="18" charset="0"/>
                <a:cs typeface="Calibri" panose="020F0502020204030204" pitchFamily="34" charset="0"/>
              </a:rPr>
              <a:t>Kristi vänner</a:t>
            </a:r>
            <a:r>
              <a:rPr lang="sv-SE" sz="1400" dirty="0">
                <a:solidFill>
                  <a:srgbClr val="C00000"/>
                </a:solidFill>
                <a:effectLst/>
                <a:ea typeface="Times New Roman" panose="02020603050405020304" pitchFamily="18" charset="0"/>
                <a:cs typeface="Calibri" panose="020F0502020204030204" pitchFamily="34" charset="0"/>
              </a:rPr>
              <a:t> </a:t>
            </a:r>
            <a:r>
              <a:rPr lang="sv-SE" sz="1400" i="1" u="sng" dirty="0">
                <a:solidFill>
                  <a:srgbClr val="C00000"/>
                </a:solidFill>
                <a:effectLst/>
                <a:ea typeface="Times New Roman" panose="02020603050405020304" pitchFamily="18" charset="0"/>
                <a:cs typeface="Calibri" panose="020F0502020204030204" pitchFamily="34" charset="0"/>
              </a:rPr>
              <a:t>om</a:t>
            </a:r>
            <a:r>
              <a:rPr lang="sv-SE" sz="1400" dirty="0">
                <a:solidFill>
                  <a:srgbClr val="C00000"/>
                </a:solidFill>
                <a:effectLst/>
                <a:ea typeface="Times New Roman" panose="02020603050405020304" pitchFamily="18" charset="0"/>
                <a:cs typeface="Calibri" panose="020F0502020204030204" pitchFamily="34" charset="0"/>
              </a:rPr>
              <a:t> </a:t>
            </a:r>
            <a:r>
              <a:rPr lang="sv-SE" sz="1400" dirty="0">
                <a:effectLst/>
                <a:ea typeface="Times New Roman" panose="02020603050405020304" pitchFamily="18" charset="0"/>
                <a:cs typeface="Calibri" panose="020F0502020204030204" pitchFamily="34" charset="0"/>
              </a:rPr>
              <a:t>[!]</a:t>
            </a:r>
            <a:r>
              <a:rPr lang="sv-SE" sz="1400" dirty="0">
                <a:solidFill>
                  <a:srgbClr val="C00000"/>
                </a:solidFill>
                <a:effectLst/>
                <a:ea typeface="Times New Roman" panose="02020603050405020304" pitchFamily="18" charset="0"/>
                <a:cs typeface="Calibri" panose="020F0502020204030204" pitchFamily="34" charset="0"/>
              </a:rPr>
              <a:t> vi stadigt håller fast vid </a:t>
            </a:r>
            <a:r>
              <a:rPr lang="sv-SE" sz="1400" baseline="30000" dirty="0">
                <a:solidFill>
                  <a:srgbClr val="0070C0"/>
                </a:solidFill>
                <a:ea typeface="Times New Roman" panose="02020603050405020304" pitchFamily="18" charset="0"/>
                <a:cs typeface="Calibri" panose="020F0502020204030204" pitchFamily="34" charset="0"/>
              </a:rPr>
              <a:t>14</a:t>
            </a:r>
            <a:r>
              <a:rPr lang="sv-SE" sz="1400" dirty="0">
                <a:solidFill>
                  <a:srgbClr val="0070C0"/>
                </a:solidFill>
                <a:effectLst/>
                <a:ea typeface="Times New Roman" panose="02020603050405020304" pitchFamily="18" charset="0"/>
                <a:cs typeface="Calibri" panose="020F0502020204030204" pitchFamily="34" charset="0"/>
              </a:rPr>
              <a:t>vår</a:t>
            </a:r>
            <a:r>
              <a:rPr lang="sv-SE" sz="1400" cap="small" dirty="0">
                <a:solidFill>
                  <a:srgbClr val="0070C0"/>
                </a:solidFill>
                <a:effectLst/>
                <a:ea typeface="Times New Roman" panose="02020603050405020304" pitchFamily="18" charset="0"/>
                <a:cs typeface="Calibri" panose="020F0502020204030204" pitchFamily="34" charset="0"/>
              </a:rPr>
              <a:t>t</a:t>
            </a:r>
            <a:r>
              <a:rPr lang="sv-SE" sz="1400" dirty="0">
                <a:solidFill>
                  <a:srgbClr val="0070C0"/>
                </a:solidFill>
                <a:effectLst/>
                <a:ea typeface="Times New Roman" panose="02020603050405020304" pitchFamily="18" charset="0"/>
                <a:cs typeface="Calibri" panose="020F0502020204030204" pitchFamily="34" charset="0"/>
              </a:rPr>
              <a:t> första </a:t>
            </a:r>
            <a:r>
              <a:rPr lang="sv-SE" sz="1400" cap="small" dirty="0">
                <a:solidFill>
                  <a:srgbClr val="0070C0"/>
                </a:solidFill>
                <a:effectLst/>
                <a:ea typeface="Times New Roman" panose="02020603050405020304" pitchFamily="18" charset="0"/>
                <a:cs typeface="Calibri" panose="020F0502020204030204" pitchFamily="34" charset="0"/>
              </a:rPr>
              <a:t>fundament</a:t>
            </a:r>
            <a:r>
              <a:rPr lang="sv-SE" sz="1400" dirty="0">
                <a:solidFill>
                  <a:srgbClr val="0070C0"/>
                </a:solidFill>
                <a:effectLst/>
                <a:ea typeface="Times New Roman" panose="02020603050405020304" pitchFamily="18" charset="0"/>
                <a:cs typeface="Calibri" panose="020F0502020204030204" pitchFamily="34" charset="0"/>
              </a:rPr>
              <a:t> </a:t>
            </a:r>
            <a:r>
              <a:rPr lang="sv-SE" sz="1400" strike="sngStrike" dirty="0">
                <a:solidFill>
                  <a:srgbClr val="C00000"/>
                </a:solidFill>
                <a:effectLst/>
                <a:ea typeface="Times New Roman" panose="02020603050405020304" pitchFamily="18" charset="0"/>
                <a:cs typeface="Calibri" panose="020F0502020204030204" pitchFamily="34" charset="0"/>
              </a:rPr>
              <a:t>tillförsikt</a:t>
            </a:r>
            <a:r>
              <a:rPr lang="sv-SE" sz="1400" dirty="0">
                <a:solidFill>
                  <a:srgbClr val="C00000"/>
                </a:solidFill>
                <a:effectLst/>
                <a:ea typeface="Times New Roman" panose="02020603050405020304" pitchFamily="18" charset="0"/>
                <a:cs typeface="Calibri" panose="020F0502020204030204" pitchFamily="34" charset="0"/>
              </a:rPr>
              <a:t> ända till slutet </a:t>
            </a:r>
            <a:r>
              <a:rPr lang="sv-SE" sz="1400" i="1" u="sng" cap="small" dirty="0">
                <a:solidFill>
                  <a:srgbClr val="C00000"/>
                </a:solidFill>
                <a:effectLst/>
                <a:ea typeface="Times New Roman" panose="02020603050405020304" pitchFamily="18" charset="0"/>
                <a:cs typeface="Calibri" panose="020F0502020204030204" pitchFamily="34" charset="0"/>
              </a:rPr>
              <a:t>när</a:t>
            </a:r>
            <a:r>
              <a:rPr lang="sv-SE" sz="1400" cap="small" dirty="0">
                <a:solidFill>
                  <a:srgbClr val="C00000"/>
                </a:solidFill>
                <a:effectLst/>
                <a:ea typeface="Times New Roman" panose="02020603050405020304" pitchFamily="18" charset="0"/>
                <a:cs typeface="Calibri" panose="020F0502020204030204" pitchFamily="34" charset="0"/>
              </a:rPr>
              <a:t> </a:t>
            </a:r>
            <a:r>
              <a:rPr lang="sv-SE" sz="1400" dirty="0">
                <a:solidFill>
                  <a:srgbClr val="C00000"/>
                </a:solidFill>
                <a:effectLst/>
                <a:ea typeface="Times New Roman" panose="02020603050405020304" pitchFamily="18" charset="0"/>
                <a:cs typeface="Calibri" panose="020F0502020204030204" pitchFamily="34" charset="0"/>
              </a:rPr>
              <a:t>det heter: </a:t>
            </a:r>
            <a:r>
              <a:rPr lang="sv-SE" sz="1400" baseline="30000" dirty="0">
                <a:solidFill>
                  <a:srgbClr val="0070C0"/>
                </a:solidFill>
                <a:effectLst/>
                <a:ea typeface="Times New Roman" panose="02020603050405020304" pitchFamily="18" charset="0"/>
                <a:cs typeface="Calibri" panose="020F0502020204030204" pitchFamily="34" charset="0"/>
              </a:rPr>
              <a:t>15</a:t>
            </a:r>
            <a:r>
              <a:rPr lang="sv-SE" sz="1400" dirty="0">
                <a:solidFill>
                  <a:srgbClr val="0070C0"/>
                </a:solidFill>
                <a:effectLst/>
                <a:ea typeface="Times New Roman" panose="02020603050405020304" pitchFamily="18" charset="0"/>
                <a:cs typeface="Calibri" panose="020F0502020204030204" pitchFamily="34" charset="0"/>
              </a:rPr>
              <a:t>I dag, om ni hör hans röst, förhärda inte era hjärtan</a:t>
            </a:r>
            <a:r>
              <a:rPr lang="sv-SE" sz="1400" dirty="0">
                <a:solidFill>
                  <a:srgbClr val="C00000"/>
                </a:solidFill>
                <a:effectLst/>
                <a:ea typeface="Times New Roman" panose="02020603050405020304" pitchFamily="18" charset="0"/>
                <a:cs typeface="Calibri" panose="020F0502020204030204" pitchFamily="34" charset="0"/>
              </a:rPr>
              <a:t> som vid upproret.</a:t>
            </a:r>
            <a:endParaRPr lang="sv-SE" sz="1400" dirty="0">
              <a:solidFill>
                <a:srgbClr val="C00000"/>
              </a:solidFill>
              <a:effectLst/>
              <a:ea typeface="Calibri" panose="020F0502020204030204" pitchFamily="34" charset="0"/>
              <a:cs typeface="Times New Roman" panose="02020603050405020304" pitchFamily="18" charset="0"/>
            </a:endParaRPr>
          </a:p>
          <a:p>
            <a:pPr>
              <a:lnSpc>
                <a:spcPct val="107000"/>
              </a:lnSpc>
              <a:spcBef>
                <a:spcPts val="600"/>
              </a:spcBef>
            </a:pPr>
            <a:r>
              <a:rPr lang="sv-SE" sz="1400" dirty="0">
                <a:solidFill>
                  <a:srgbClr val="C00000"/>
                </a:solidFill>
                <a:effectLst/>
                <a:ea typeface="Times New Roman" panose="02020603050405020304" pitchFamily="18" charset="0"/>
                <a:cs typeface="Calibri" panose="020F0502020204030204" pitchFamily="34" charset="0"/>
              </a:rPr>
              <a:t>Vilka var det då som hörde men ändå gjorde uppror? Var det inte </a:t>
            </a:r>
            <a:r>
              <a:rPr lang="sv-SE" sz="1400" baseline="30000" dirty="0">
                <a:solidFill>
                  <a:srgbClr val="0070C0"/>
                </a:solidFill>
                <a:effectLst/>
                <a:ea typeface="Times New Roman" panose="02020603050405020304" pitchFamily="18" charset="0"/>
                <a:cs typeface="Calibri" panose="020F0502020204030204" pitchFamily="34" charset="0"/>
              </a:rPr>
              <a:t>16</a:t>
            </a:r>
            <a:r>
              <a:rPr lang="sv-SE" sz="1400" dirty="0">
                <a:solidFill>
                  <a:srgbClr val="0070C0"/>
                </a:solidFill>
                <a:effectLst/>
                <a:ea typeface="Times New Roman" panose="02020603050405020304" pitchFamily="18" charset="0"/>
                <a:cs typeface="Calibri" panose="020F0502020204030204" pitchFamily="34" charset="0"/>
              </a:rPr>
              <a:t>alla </a:t>
            </a:r>
            <a:r>
              <a:rPr lang="sv-SE" sz="1400" dirty="0">
                <a:solidFill>
                  <a:srgbClr val="C00000"/>
                </a:solidFill>
                <a:effectLst/>
                <a:ea typeface="Times New Roman" panose="02020603050405020304" pitchFamily="18" charset="0"/>
                <a:cs typeface="Calibri" panose="020F0502020204030204" pitchFamily="34" charset="0"/>
              </a:rPr>
              <a:t>de som Mose förde ut ur Egypten? Och vilka var han vred på i fyrtio år? Var det inte på dem som </a:t>
            </a:r>
            <a:r>
              <a:rPr lang="sv-SE" sz="1400" baseline="30000" dirty="0">
                <a:solidFill>
                  <a:srgbClr val="00B050"/>
                </a:solidFill>
                <a:effectLst/>
                <a:ea typeface="Times New Roman" panose="02020603050405020304" pitchFamily="18" charset="0"/>
                <a:cs typeface="Calibri" panose="020F0502020204030204" pitchFamily="34" charset="0"/>
              </a:rPr>
              <a:t>17</a:t>
            </a:r>
            <a:r>
              <a:rPr lang="sv-SE" sz="1400" dirty="0">
                <a:solidFill>
                  <a:srgbClr val="00B050"/>
                </a:solidFill>
                <a:effectLst/>
                <a:ea typeface="Times New Roman" panose="02020603050405020304" pitchFamily="18" charset="0"/>
                <a:cs typeface="Calibri" panose="020F0502020204030204" pitchFamily="34" charset="0"/>
              </a:rPr>
              <a:t>syndade </a:t>
            </a:r>
            <a:r>
              <a:rPr lang="sv-SE" sz="1400" dirty="0">
                <a:solidFill>
                  <a:srgbClr val="C00000"/>
                </a:solidFill>
                <a:effectLst/>
                <a:ea typeface="Times New Roman" panose="02020603050405020304" pitchFamily="18" charset="0"/>
                <a:cs typeface="Calibri" panose="020F0502020204030204" pitchFamily="34" charset="0"/>
              </a:rPr>
              <a:t>och blev liggande som lik i öknen? Och vilka gällde hans ed att de </a:t>
            </a:r>
            <a:r>
              <a:rPr lang="sv-SE" sz="1400" dirty="0">
                <a:solidFill>
                  <a:srgbClr val="00B050"/>
                </a:solidFill>
                <a:effectLst/>
                <a:ea typeface="Times New Roman" panose="02020603050405020304" pitchFamily="18" charset="0"/>
                <a:cs typeface="Calibri" panose="020F0502020204030204" pitchFamily="34" charset="0"/>
              </a:rPr>
              <a:t>aldrig skulle komma in i hans vila [Löfteslandet]</a:t>
            </a:r>
            <a:r>
              <a:rPr lang="sv-SE" sz="1400" dirty="0">
                <a:solidFill>
                  <a:srgbClr val="C00000"/>
                </a:solidFill>
                <a:effectLst/>
                <a:ea typeface="Times New Roman" panose="02020603050405020304" pitchFamily="18" charset="0"/>
                <a:cs typeface="Calibri" panose="020F0502020204030204" pitchFamily="34" charset="0"/>
              </a:rPr>
              <a:t>, om inte dem som </a:t>
            </a:r>
            <a:r>
              <a:rPr lang="sv-SE" sz="1400" dirty="0">
                <a:solidFill>
                  <a:srgbClr val="00B050"/>
                </a:solidFill>
                <a:effectLst/>
                <a:ea typeface="Times New Roman" panose="02020603050405020304" pitchFamily="18" charset="0"/>
                <a:cs typeface="Calibri" panose="020F0502020204030204" pitchFamily="34" charset="0"/>
              </a:rPr>
              <a:t>vägrade</a:t>
            </a:r>
          </a:p>
          <a:p>
            <a:pPr marL="3232150">
              <a:lnSpc>
                <a:spcPct val="107000"/>
              </a:lnSpc>
            </a:pPr>
            <a:r>
              <a:rPr lang="sv-SE" sz="1400" dirty="0">
                <a:solidFill>
                  <a:srgbClr val="00B050"/>
                </a:solidFill>
                <a:effectLst/>
                <a:ea typeface="Times New Roman" panose="02020603050405020304" pitchFamily="18" charset="0"/>
                <a:cs typeface="Calibri" panose="020F0502020204030204" pitchFamily="34" charset="0"/>
              </a:rPr>
              <a:t> lyda</a:t>
            </a:r>
            <a:r>
              <a:rPr lang="sv-SE" sz="1400" dirty="0">
                <a:solidFill>
                  <a:srgbClr val="C00000"/>
                </a:solidFill>
                <a:effectLst/>
                <a:ea typeface="Times New Roman" panose="02020603050405020304" pitchFamily="18" charset="0"/>
                <a:cs typeface="Calibri" panose="020F0502020204030204" pitchFamily="34" charset="0"/>
              </a:rPr>
              <a:t>? Vi ser alltså att det var </a:t>
            </a:r>
            <a:r>
              <a:rPr lang="sv-SE" sz="1400" i="1" u="sng" dirty="0">
                <a:solidFill>
                  <a:srgbClr val="00B050"/>
                </a:solidFill>
                <a:effectLst/>
                <a:ea typeface="Times New Roman" panose="02020603050405020304" pitchFamily="18" charset="0"/>
                <a:cs typeface="Calibri" panose="020F0502020204030204" pitchFamily="34" charset="0"/>
              </a:rPr>
              <a:t>på grund av </a:t>
            </a:r>
            <a:r>
              <a:rPr lang="sv-SE" sz="1400" dirty="0">
                <a:solidFill>
                  <a:srgbClr val="00B050"/>
                </a:solidFill>
                <a:effectLst/>
                <a:ea typeface="Times New Roman" panose="02020603050405020304" pitchFamily="18" charset="0"/>
                <a:cs typeface="Calibri" panose="020F0502020204030204" pitchFamily="34" charset="0"/>
              </a:rPr>
              <a:t>otro </a:t>
            </a:r>
            <a:r>
              <a:rPr lang="sv-SE" sz="1400" dirty="0">
                <a:solidFill>
                  <a:srgbClr val="C00000"/>
                </a:solidFill>
                <a:effectLst/>
                <a:ea typeface="Times New Roman" panose="02020603050405020304" pitchFamily="18" charset="0"/>
                <a:cs typeface="Calibri" panose="020F0502020204030204" pitchFamily="34" charset="0"/>
              </a:rPr>
              <a:t>som de inte kunde komma in.</a:t>
            </a:r>
            <a:endParaRPr lang="sv-SE" sz="1400" dirty="0">
              <a:solidFill>
                <a:srgbClr val="C00000"/>
              </a:solidFill>
              <a:effectLst/>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4205462" y="493521"/>
            <a:ext cx="7533583" cy="6370975"/>
          </a:xfrm>
          <a:prstGeom prst="rect">
            <a:avLst/>
          </a:prstGeom>
          <a:noFill/>
        </p:spPr>
        <p:txBody>
          <a:bodyPr wrap="square" rIns="0">
            <a:spAutoFit/>
          </a:bodyPr>
          <a:lstStyle/>
          <a:p>
            <a:pPr marL="271463" indent="-271463">
              <a:spcBef>
                <a:spcPts val="600"/>
              </a:spcBef>
            </a:pPr>
            <a:r>
              <a:rPr lang="sv-SE" sz="1400" dirty="0">
                <a:solidFill>
                  <a:srgbClr val="0070C0"/>
                </a:solidFill>
              </a:rPr>
              <a:t>11.	</a:t>
            </a:r>
            <a:r>
              <a:rPr lang="sv-SE" sz="1400" dirty="0"/>
              <a:t>Verbet är i futurum vilket visar att varningen gäller att missa den framtida vilan i Guds </a:t>
            </a:r>
            <a:br>
              <a:rPr lang="sv-SE" sz="1400" dirty="0"/>
            </a:br>
            <a:r>
              <a:rPr lang="sv-SE" sz="1400" dirty="0"/>
              <a:t>rike. Även på Mose tid tog Guds tålamod slut: </a:t>
            </a:r>
            <a:r>
              <a:rPr lang="sv-SE" sz="1400" dirty="0">
                <a:solidFill>
                  <a:srgbClr val="C00000"/>
                </a:solidFill>
              </a:rPr>
              <a:t>I dag, om ni hör hans röst, förhärda inte </a:t>
            </a:r>
            <a:br>
              <a:rPr lang="sv-SE" sz="1400" dirty="0">
                <a:solidFill>
                  <a:srgbClr val="C00000"/>
                </a:solidFill>
              </a:rPr>
            </a:br>
            <a:r>
              <a:rPr lang="sv-SE" sz="1400" dirty="0">
                <a:solidFill>
                  <a:srgbClr val="C00000"/>
                </a:solidFill>
              </a:rPr>
              <a:t>era hjärtan som vid Meriba… där era fäder frestade mig och prövade mig fast de sett mina gärningar. I fyrtio år var jag vred på det släktet, och jag sade: "De är ett folk med vilsna hjärtan, de känner inte mina vägar." Så svor jag i min vrede: "De ska aldrig komma in i min vila."</a:t>
            </a:r>
            <a:r>
              <a:rPr lang="sv-SE" sz="1400" dirty="0"/>
              <a:t> (Ps 95:7-11)</a:t>
            </a:r>
          </a:p>
          <a:p>
            <a:pPr marL="271463" indent="-271463">
              <a:spcBef>
                <a:spcPts val="600"/>
              </a:spcBef>
            </a:pPr>
            <a:r>
              <a:rPr lang="sv-SE" sz="1400" dirty="0">
                <a:solidFill>
                  <a:srgbClr val="0070C0"/>
                </a:solidFill>
              </a:rPr>
              <a:t>12.	</a:t>
            </a:r>
            <a:r>
              <a:rPr lang="sv-SE" sz="1400" dirty="0"/>
              <a:t>”Dagen” är ”Kristi dag”, dvs återkomsten, och </a:t>
            </a:r>
            <a:r>
              <a:rPr lang="sv-SE" sz="1400" i="1" u="sng" dirty="0"/>
              <a:t>till dess</a:t>
            </a:r>
            <a:r>
              <a:rPr lang="sv-SE" sz="1400" dirty="0"/>
              <a:t> ska vi uppmuntra varandra.</a:t>
            </a:r>
          </a:p>
          <a:p>
            <a:pPr marL="271463" indent="-271463">
              <a:spcBef>
                <a:spcPts val="600"/>
              </a:spcBef>
            </a:pPr>
            <a:r>
              <a:rPr lang="sv-SE" sz="1400" dirty="0">
                <a:solidFill>
                  <a:srgbClr val="0070C0"/>
                </a:solidFill>
              </a:rPr>
              <a:t>13.	</a:t>
            </a:r>
            <a:r>
              <a:rPr lang="sv-SE" sz="1400" dirty="0"/>
              <a:t>Att vara ”delaktig i Kristus” innebär att vara delaktig i Hans arv. Delaktigheten är villkorad </a:t>
            </a:r>
            <a:r>
              <a:rPr lang="sv-SE" sz="1400" i="1" u="sng" dirty="0"/>
              <a:t>uthållighet</a:t>
            </a:r>
            <a:r>
              <a:rPr lang="sv-SE" sz="1400" dirty="0"/>
              <a:t>: </a:t>
            </a:r>
            <a:r>
              <a:rPr lang="sv-SE" sz="1400" dirty="0">
                <a:solidFill>
                  <a:srgbClr val="C00000"/>
                </a:solidFill>
              </a:rPr>
              <a:t>Här Guds godhet och stränghet: stränghet mot dem som föll, Guds godhet mot dig </a:t>
            </a:r>
            <a:r>
              <a:rPr lang="sv-SE" sz="1400" i="1" u="sng" dirty="0">
                <a:solidFill>
                  <a:srgbClr val="C00000"/>
                </a:solidFill>
              </a:rPr>
              <a:t>om</a:t>
            </a:r>
            <a:r>
              <a:rPr lang="sv-SE" sz="1400" dirty="0">
                <a:solidFill>
                  <a:srgbClr val="C00000"/>
                </a:solidFill>
              </a:rPr>
              <a:t> du blir kvar i hans godhet. Annars blir också du bortskuren. </a:t>
            </a:r>
            <a:r>
              <a:rPr lang="sv-SE" sz="1400" dirty="0"/>
              <a:t>(Rom 11:22) </a:t>
            </a:r>
            <a:r>
              <a:rPr lang="sv-SE" sz="1400" dirty="0">
                <a:solidFill>
                  <a:srgbClr val="C00000"/>
                </a:solidFill>
              </a:rPr>
              <a:t>Han vill föra fram er heliga, fläckfria och oantastliga inför honom, </a:t>
            </a:r>
            <a:r>
              <a:rPr lang="sv-SE" sz="1400" i="1" u="sng" dirty="0">
                <a:solidFill>
                  <a:srgbClr val="C00000"/>
                </a:solidFill>
              </a:rPr>
              <a:t>om</a:t>
            </a:r>
            <a:r>
              <a:rPr lang="sv-SE" sz="1400" dirty="0">
                <a:solidFill>
                  <a:srgbClr val="C00000"/>
                </a:solidFill>
              </a:rPr>
              <a:t> ni verkligen står fasta och grundade i tron och inte låter er rubbas från hoppet i det evangelium som ni har hört.</a:t>
            </a:r>
            <a:r>
              <a:rPr lang="sv-SE" sz="1400" dirty="0"/>
              <a:t> (Kol 1:22-23) </a:t>
            </a:r>
            <a:r>
              <a:rPr lang="sv-SE" sz="1400" dirty="0">
                <a:solidFill>
                  <a:srgbClr val="C00000"/>
                </a:solidFill>
              </a:rPr>
              <a:t>Förbli i mig, så förblir jag i er.</a:t>
            </a:r>
            <a:r>
              <a:rPr lang="sv-SE" sz="1400" dirty="0"/>
              <a:t> (Joh 15:4)</a:t>
            </a:r>
          </a:p>
          <a:p>
            <a:pPr marL="271463" indent="-271463">
              <a:spcBef>
                <a:spcPts val="600"/>
              </a:spcBef>
            </a:pPr>
            <a:r>
              <a:rPr lang="sv-SE" sz="1400" dirty="0">
                <a:solidFill>
                  <a:srgbClr val="0070C0"/>
                </a:solidFill>
              </a:rPr>
              <a:t>14.	</a:t>
            </a:r>
            <a:r>
              <a:rPr lang="sv-SE" sz="1400" dirty="0"/>
              <a:t>Fundamentet finns i Hebr 2:3-4: </a:t>
            </a:r>
            <a:r>
              <a:rPr lang="sv-SE" sz="1400" dirty="0">
                <a:solidFill>
                  <a:srgbClr val="C00000"/>
                </a:solidFill>
              </a:rPr>
              <a:t>Hur ska då vi komma undan om vi inte bryr oss om en sådan frälsning? Den förkunnades först av Herren och bekräftades sedan för oss av dem som hade hört honom. Även Gud gav sitt vittnesbörd, genom tecken och under och olika kraftgärningar och genom att dela ut den helige Ande efter sin vilja.</a:t>
            </a:r>
            <a:endParaRPr lang="sv-SE" sz="1400" dirty="0">
              <a:solidFill>
                <a:srgbClr val="C00000"/>
              </a:solidFill>
              <a:highlight>
                <a:srgbClr val="FFFF00"/>
              </a:highlight>
            </a:endParaRPr>
          </a:p>
          <a:p>
            <a:pPr marL="271463" indent="-271463">
              <a:spcBef>
                <a:spcPts val="600"/>
              </a:spcBef>
            </a:pPr>
            <a:r>
              <a:rPr lang="sv-SE" sz="1400" dirty="0">
                <a:solidFill>
                  <a:srgbClr val="0070C0"/>
                </a:solidFill>
              </a:rPr>
              <a:t>15.	</a:t>
            </a:r>
            <a:r>
              <a:rPr lang="sv-SE" sz="1400" dirty="0"/>
              <a:t>Syftar alltså på den prövning av tron som kommer i de sista dagarna.</a:t>
            </a:r>
            <a:endParaRPr lang="sv-SE" sz="1400" dirty="0">
              <a:highlight>
                <a:srgbClr val="FFFF00"/>
              </a:highlight>
            </a:endParaRPr>
          </a:p>
          <a:p>
            <a:pPr marL="271463" indent="-271463">
              <a:spcBef>
                <a:spcPts val="600"/>
              </a:spcBef>
            </a:pPr>
            <a:r>
              <a:rPr lang="sv-SE" sz="1400" dirty="0">
                <a:solidFill>
                  <a:srgbClr val="0070C0"/>
                </a:solidFill>
              </a:rPr>
              <a:t>16.	</a:t>
            </a:r>
            <a:r>
              <a:rPr lang="sv-SE" sz="1400" dirty="0"/>
              <a:t>”alla” exkluderar Josua och Kaleb (samt de yngre personerna), dvs ett litet fåtal kom ända fram till Löfteslandet. Paulus varnar genom att använda detta som en profetisk parallell till vår väntan på Guds rike. Vad säger detta om antalet kristna som kommer att finnas med hela vägen? Jämför Jesu ord i Matt 24:9-13: </a:t>
            </a:r>
            <a:r>
              <a:rPr lang="sv-SE" sz="1400" dirty="0">
                <a:solidFill>
                  <a:srgbClr val="C00000"/>
                </a:solidFill>
              </a:rPr>
              <a:t>Då ska man utlämna er åt lidande och döda er, och ni kommer att bli hatade av alla folk för mitt namns skull. Och då ska </a:t>
            </a:r>
            <a:r>
              <a:rPr lang="sv-SE" sz="1400" i="1" u="sng" dirty="0">
                <a:solidFill>
                  <a:srgbClr val="C00000"/>
                </a:solidFill>
              </a:rPr>
              <a:t>många</a:t>
            </a:r>
            <a:r>
              <a:rPr lang="sv-SE" sz="1400" dirty="0">
                <a:solidFill>
                  <a:srgbClr val="C00000"/>
                </a:solidFill>
              </a:rPr>
              <a:t> komma på fall, och de ska förråda varandra och hata varandra. Många falska profeter ska träda fram och bedra </a:t>
            </a:r>
            <a:r>
              <a:rPr lang="sv-SE" sz="1400" i="1" u="sng" dirty="0">
                <a:solidFill>
                  <a:srgbClr val="C00000"/>
                </a:solidFill>
              </a:rPr>
              <a:t>många</a:t>
            </a:r>
            <a:r>
              <a:rPr lang="sv-SE" sz="1400" dirty="0">
                <a:solidFill>
                  <a:srgbClr val="C00000"/>
                </a:solidFill>
              </a:rPr>
              <a:t>, och eftersom laglösheten ökar kommer kärleken att kallna </a:t>
            </a:r>
            <a:r>
              <a:rPr lang="sv-SE" sz="1400" b="1" i="1" dirty="0">
                <a:solidFill>
                  <a:srgbClr val="C00000"/>
                </a:solidFill>
              </a:rPr>
              <a:t>hos de flesta</a:t>
            </a:r>
            <a:r>
              <a:rPr lang="sv-SE" sz="1400" dirty="0">
                <a:solidFill>
                  <a:srgbClr val="C00000"/>
                </a:solidFill>
              </a:rPr>
              <a:t>. Men den som håller ut till slutet ska bli frälst.</a:t>
            </a:r>
          </a:p>
          <a:p>
            <a:pPr marL="271463" indent="-271463">
              <a:spcBef>
                <a:spcPts val="600"/>
              </a:spcBef>
            </a:pPr>
            <a:r>
              <a:rPr lang="sv-SE" sz="1400" b="1" dirty="0">
                <a:solidFill>
                  <a:srgbClr val="00B050"/>
                </a:solidFill>
              </a:rPr>
              <a:t>17</a:t>
            </a:r>
            <a:r>
              <a:rPr lang="sv-SE" sz="1400" dirty="0">
                <a:solidFill>
                  <a:srgbClr val="00B050"/>
                </a:solidFill>
              </a:rPr>
              <a:t>.	</a:t>
            </a:r>
            <a:r>
              <a:rPr lang="sv-SE" sz="1400" dirty="0"/>
              <a:t>Otro är rotproblemet vilket leder till synd och olydnad. Otro innebär att inte tro på Guds löften trots att Han så ofta visat sig trogen. Jämför nästa vers (Hebr 4:1): </a:t>
            </a:r>
            <a:r>
              <a:rPr lang="sv-SE" sz="1400" dirty="0">
                <a:solidFill>
                  <a:srgbClr val="C00000"/>
                </a:solidFill>
              </a:rPr>
              <a:t>När nu ett </a:t>
            </a:r>
            <a:r>
              <a:rPr lang="sv-SE" sz="1400" i="1" u="sng" dirty="0">
                <a:solidFill>
                  <a:srgbClr val="C00000"/>
                </a:solidFill>
              </a:rPr>
              <a:t>löfte finns kvar</a:t>
            </a:r>
            <a:r>
              <a:rPr lang="sv-SE" sz="1400" dirty="0">
                <a:solidFill>
                  <a:srgbClr val="C00000"/>
                </a:solidFill>
              </a:rPr>
              <a:t> om att få komma in </a:t>
            </a:r>
            <a:r>
              <a:rPr lang="sv-SE" sz="1400" dirty="0">
                <a:solidFill>
                  <a:srgbClr val="00B050"/>
                </a:solidFill>
              </a:rPr>
              <a:t>i hans vila [Guds rike]</a:t>
            </a:r>
            <a:r>
              <a:rPr lang="sv-SE" sz="1400" dirty="0">
                <a:solidFill>
                  <a:srgbClr val="C00000"/>
                </a:solidFill>
              </a:rPr>
              <a:t>, låt oss då akta oss så att ingen av er visar sig gå miste om det. </a:t>
            </a:r>
          </a:p>
        </p:txBody>
      </p:sp>
      <p:pic>
        <p:nvPicPr>
          <p:cNvPr id="1026" name="Picture 2" descr="spies ten">
            <a:extLst>
              <a:ext uri="{FF2B5EF4-FFF2-40B4-BE49-F238E27FC236}">
                <a16:creationId xmlns:a16="http://schemas.microsoft.com/office/drawing/2014/main" id="{E5828545-419E-876D-8337-81B19940F81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548" y="4345668"/>
            <a:ext cx="3240875" cy="2430656"/>
          </a:xfrm>
          <a:prstGeom prst="rect">
            <a:avLst/>
          </a:prstGeom>
          <a:noFill/>
          <a:ln w="19050">
            <a:solidFill>
              <a:srgbClr val="FABE06"/>
            </a:solidFill>
          </a:ln>
          <a:extLst>
            <a:ext uri="{909E8E84-426E-40DD-AFC4-6F175D3DCCD1}">
              <a14:hiddenFill xmlns:a14="http://schemas.microsoft.com/office/drawing/2010/main">
                <a:solidFill>
                  <a:srgbClr val="FFFFFF"/>
                </a:solidFill>
              </a14:hiddenFill>
            </a:ext>
          </a:extLst>
        </p:spPr>
      </p:pic>
      <mc:AlternateContent xmlns:mc="http://schemas.openxmlformats.org/markup-compatibility/2006" xmlns:p14="http://schemas.microsoft.com/office/powerpoint/2010/main">
        <mc:Choice Requires="p14">
          <p:contentPart p14:bwMode="auto" r:id="rId5">
            <p14:nvContentPartPr>
              <p14:cNvPr id="19" name="Pennanteckning 18">
                <a:extLst>
                  <a:ext uri="{FF2B5EF4-FFF2-40B4-BE49-F238E27FC236}">
                    <a16:creationId xmlns:a16="http://schemas.microsoft.com/office/drawing/2014/main" id="{7DA36B58-F849-6308-6CE2-DB8F7925FF16}"/>
                  </a:ext>
                </a:extLst>
              </p14:cNvPr>
              <p14:cNvContentPartPr/>
              <p14:nvPr/>
            </p14:nvContentPartPr>
            <p14:xfrm>
              <a:off x="873250" y="-812395"/>
              <a:ext cx="83880" cy="101520"/>
            </p14:xfrm>
          </p:contentPart>
        </mc:Choice>
        <mc:Fallback xmlns="">
          <p:pic>
            <p:nvPicPr>
              <p:cNvPr id="19" name="Pennanteckning 18">
                <a:extLst>
                  <a:ext uri="{FF2B5EF4-FFF2-40B4-BE49-F238E27FC236}">
                    <a16:creationId xmlns:a16="http://schemas.microsoft.com/office/drawing/2014/main" id="{7DA36B58-F849-6308-6CE2-DB8F7925FF16}"/>
                  </a:ext>
                </a:extLst>
              </p:cNvPr>
              <p:cNvPicPr/>
              <p:nvPr/>
            </p:nvPicPr>
            <p:blipFill>
              <a:blip r:embed="rId8"/>
              <a:stretch>
                <a:fillRect/>
              </a:stretch>
            </p:blipFill>
            <p:spPr>
              <a:xfrm>
                <a:off x="855250" y="-830035"/>
                <a:ext cx="119520" cy="137160"/>
              </a:xfrm>
              <a:prstGeom prst="rect">
                <a:avLst/>
              </a:prstGeom>
            </p:spPr>
          </p:pic>
        </mc:Fallback>
      </mc:AlternateContent>
    </p:spTree>
    <p:custDataLst>
      <p:tags r:id="rId1"/>
    </p:custDataLst>
    <p:extLst>
      <p:ext uri="{BB962C8B-B14F-4D97-AF65-F5344CB8AC3E}">
        <p14:creationId xmlns:p14="http://schemas.microsoft.com/office/powerpoint/2010/main" val="234883482"/>
      </p:ext>
    </p:extLst>
  </p:cSld>
  <p:clrMapOvr>
    <a:masterClrMapping/>
  </p:clrMapOvr>
  <p:transition advTm="30521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bldLvl="2"/>
    </p:bldLst>
  </p:timing>
  <p:extLst>
    <p:ext uri="{3A86A75C-4F4B-4683-9AE1-C65F6400EC91}">
      <p14:laserTraceLst xmlns:p14="http://schemas.microsoft.com/office/powerpoint/2010/main">
        <p14:tracePtLst>
          <p14:tracePt t="556" x="5702300" y="749300"/>
          <p14:tracePt t="564" x="5695950" y="762000"/>
          <p14:tracePt t="571" x="5689600" y="787400"/>
          <p14:tracePt t="583" x="5683250" y="806450"/>
          <p14:tracePt t="600" x="5676900" y="850900"/>
          <p14:tracePt t="617" x="5664200" y="889000"/>
          <p14:tracePt t="633" x="5651500" y="927100"/>
          <p14:tracePt t="650" x="5632450" y="971550"/>
          <p14:tracePt t="666" x="5594350" y="1022350"/>
          <p14:tracePt t="683" x="5549900" y="1098550"/>
          <p14:tracePt t="701" x="5543550" y="1117600"/>
          <p14:tracePt t="717" x="5530850" y="1155700"/>
          <p14:tracePt t="733" x="5518150" y="1181100"/>
          <p14:tracePt t="750" x="5499100" y="1212850"/>
          <p14:tracePt t="766" x="5480050" y="1238250"/>
          <p14:tracePt t="783" x="5454650" y="1270000"/>
          <p14:tracePt t="800" x="5429250" y="1295400"/>
          <p14:tracePt t="817" x="5410200" y="1320800"/>
          <p14:tracePt t="833" x="5384800" y="1352550"/>
          <p14:tracePt t="850" x="5372100" y="1384300"/>
          <p14:tracePt t="867" x="5353050" y="1441450"/>
          <p14:tracePt t="883" x="5346700" y="1511300"/>
          <p14:tracePt t="901" x="5327650" y="1638300"/>
          <p14:tracePt t="916" x="5308600" y="1714500"/>
          <p14:tracePt t="933" x="5302250" y="1746250"/>
          <p14:tracePt t="934" x="5289550" y="1797050"/>
          <p14:tracePt t="952" x="5270500" y="1879600"/>
          <p14:tracePt t="966" x="5245100" y="1981200"/>
          <p14:tracePt t="983" x="5213350" y="2063750"/>
          <p14:tracePt t="1001" x="5156200" y="2203450"/>
          <p14:tracePt t="1017" x="5092700" y="2381250"/>
          <p14:tracePt t="1034" x="5048250" y="2565400"/>
          <p14:tracePt t="1050" x="5029200" y="2705100"/>
          <p14:tracePt t="1052" x="5029200" y="2774950"/>
          <p14:tracePt t="1067" x="5022850" y="2844800"/>
          <p14:tracePt t="1083" x="5003800" y="2984500"/>
          <p14:tracePt t="1100" x="4972050" y="3073400"/>
          <p14:tracePt t="1117" x="4914900" y="3187700"/>
          <p14:tracePt t="1133" x="4870450" y="3251200"/>
          <p14:tracePt t="1135" x="4838700" y="3289300"/>
          <p14:tracePt t="1151" x="4794250" y="3327400"/>
          <p14:tracePt t="1171" x="4756150" y="3352800"/>
          <p14:tracePt t="1184" x="4718050" y="3359150"/>
          <p14:tracePt t="1201" x="4692650" y="3365500"/>
          <p14:tracePt t="1217" x="4616450" y="3359150"/>
          <p14:tracePt t="1234" x="4540250" y="3340100"/>
          <p14:tracePt t="1250" x="4438650" y="3308350"/>
          <p14:tracePt t="1267" x="4330700" y="3257550"/>
          <p14:tracePt t="1284" x="4235450" y="3206750"/>
          <p14:tracePt t="1300" x="4178300" y="3181350"/>
          <p14:tracePt t="1317" x="4108450" y="3149600"/>
          <p14:tracePt t="1334" x="4051300" y="3117850"/>
          <p14:tracePt t="1351" x="4013200" y="3098800"/>
          <p14:tracePt t="1367" x="3943350" y="3067050"/>
          <p14:tracePt t="1386" x="3778250" y="3003550"/>
          <p14:tracePt t="1401" x="3740150" y="2990850"/>
          <p14:tracePt t="1417" x="3549650" y="2914650"/>
          <p14:tracePt t="1433" x="3479800" y="2889250"/>
          <p14:tracePt t="1450" x="3435350" y="2863850"/>
          <p14:tracePt t="1468" x="3429000" y="2863850"/>
          <p14:tracePt t="1548" x="3429000" y="2851150"/>
          <p14:tracePt t="1556" x="3435350" y="2844800"/>
          <p14:tracePt t="1569" x="3479800" y="2787650"/>
          <p14:tracePt t="1584" x="3549650" y="2698750"/>
          <p14:tracePt t="1601" x="3638550" y="2622550"/>
          <p14:tracePt t="1617" x="3721100" y="2565400"/>
          <p14:tracePt t="1634" x="3759200" y="2546350"/>
          <p14:tracePt t="1650" x="3790950" y="2527300"/>
          <p14:tracePt t="1841" x="3784600" y="2527300"/>
          <p14:tracePt t="1851" x="3778250" y="2533650"/>
          <p14:tracePt t="1867" x="3765550" y="2533650"/>
          <p14:tracePt t="1901" x="3759200" y="2533650"/>
          <p14:tracePt t="1919" x="3746500" y="2533650"/>
          <p14:tracePt t="1934" x="3740150" y="2533650"/>
          <p14:tracePt t="1951" x="3733800" y="2533650"/>
          <p14:tracePt t="2128" x="3727450" y="2533650"/>
          <p14:tracePt t="2134" x="3727450" y="2546350"/>
          <p14:tracePt t="2155" x="3721100" y="2571750"/>
          <p14:tracePt t="2168" x="3714750" y="2590800"/>
          <p14:tracePt t="2185" x="3702050" y="2616200"/>
          <p14:tracePt t="2201" x="3702050" y="2635250"/>
          <p14:tracePt t="2218" x="3695700" y="2654300"/>
          <p14:tracePt t="2234" x="3689350" y="2660650"/>
          <p14:tracePt t="2251" x="3683000" y="2667000"/>
          <p14:tracePt t="2268" x="3676650" y="2667000"/>
          <p14:tracePt t="2285" x="3676650" y="2673350"/>
          <p14:tracePt t="2301" x="3670300" y="2673350"/>
          <p14:tracePt t="2319" x="3657600" y="2679700"/>
          <p14:tracePt t="2335" x="3625850" y="2686050"/>
          <p14:tracePt t="2351" x="3543300" y="2692400"/>
          <p14:tracePt t="2369" x="3479800" y="2692400"/>
          <p14:tracePt t="2388" x="3435350" y="2692400"/>
          <p14:tracePt t="2401" x="3416300" y="2692400"/>
          <p14:tracePt t="2420" x="3397250" y="2692400"/>
          <p14:tracePt t="2435" x="3397250" y="2698750"/>
          <p14:tracePt t="2478" x="3390900" y="2711450"/>
          <p14:tracePt t="2486" x="3384550" y="2717800"/>
          <p14:tracePt t="2501" x="3371850" y="2743200"/>
          <p14:tracePt t="2518" x="3352800" y="2762250"/>
          <p14:tracePt t="2535" x="3333750" y="2781300"/>
          <p14:tracePt t="2551" x="3314700" y="2787650"/>
          <p14:tracePt t="2570" x="3295650" y="2794000"/>
          <p14:tracePt t="2586" x="3289300" y="2800350"/>
          <p14:tracePt t="2601" x="3263900" y="2806700"/>
          <p14:tracePt t="2618" x="3232150" y="2813050"/>
          <p14:tracePt t="2635" x="3194050" y="2813050"/>
          <p14:tracePt t="2636" x="3181350" y="2813050"/>
          <p14:tracePt t="2653" x="3143250" y="2813050"/>
          <p14:tracePt t="2669" x="3124200" y="2813050"/>
          <p14:tracePt t="2670" x="3098800" y="2813050"/>
          <p14:tracePt t="2685" x="3048000" y="2813050"/>
          <p14:tracePt t="2703" x="2984500" y="2813050"/>
          <p14:tracePt t="2718" x="2933700" y="2819400"/>
          <p14:tracePt t="2735" x="2914650" y="2825750"/>
          <p14:tracePt t="2752" x="2901950" y="2832100"/>
          <p14:tracePt t="2812" x="2895600" y="2832100"/>
          <p14:tracePt t="2822" x="2889250" y="2832100"/>
          <p14:tracePt t="2834" x="2876550" y="2832100"/>
          <p14:tracePt t="2851" x="2857500" y="2832100"/>
          <p14:tracePt t="2868" x="2838450" y="2832100"/>
          <p14:tracePt t="2885" x="2832100" y="2819400"/>
          <p14:tracePt t="2903" x="2832100" y="2794000"/>
          <p14:tracePt t="2920" x="2844800" y="2762250"/>
          <p14:tracePt t="2935" x="2870200" y="2743200"/>
          <p14:tracePt t="2952" x="2895600" y="2724150"/>
          <p14:tracePt t="2968" x="2933700" y="2705100"/>
          <p14:tracePt t="2985" x="2959100" y="2686050"/>
          <p14:tracePt t="3006" x="2997200" y="2667000"/>
          <p14:tracePt t="3018" x="3003550" y="2660650"/>
          <p14:tracePt t="3035" x="3028950" y="2654300"/>
          <p14:tracePt t="3052" x="3041650" y="2647950"/>
          <p14:tracePt t="3053" x="3048000" y="2647950"/>
          <p14:tracePt t="3068" x="3054350" y="2647950"/>
          <p14:tracePt t="3118" x="3060700" y="2647950"/>
          <p14:tracePt t="3152" x="3060700" y="2654300"/>
          <p14:tracePt t="3185" x="3060700" y="2667000"/>
          <p14:tracePt t="3202" x="3067050" y="2673350"/>
          <p14:tracePt t="3219" x="3067050" y="2679700"/>
          <p14:tracePt t="3235" x="3067050" y="2698750"/>
          <p14:tracePt t="3252" x="3067050" y="2724150"/>
          <p14:tracePt t="3269" x="3067050" y="2743200"/>
          <p14:tracePt t="3285" x="3054350" y="2768600"/>
          <p14:tracePt t="3303" x="3054350" y="2800350"/>
          <p14:tracePt t="3319" x="3060700" y="2857500"/>
          <p14:tracePt t="3335" x="3079750" y="2889250"/>
          <p14:tracePt t="3352" x="3092450" y="2927350"/>
          <p14:tracePt t="3369" x="3105150" y="2952750"/>
          <p14:tracePt t="3386" x="3111500" y="2959100"/>
          <p14:tracePt t="3565" x="3111500" y="2965450"/>
          <p14:tracePt t="3586" x="3092450" y="2978150"/>
          <p14:tracePt t="3602" x="3073400" y="2990850"/>
          <p14:tracePt t="3619" x="3054350" y="2997200"/>
          <p14:tracePt t="3635" x="3041650" y="3003550"/>
          <p14:tracePt t="3652" x="3035300" y="3009900"/>
          <p14:tracePt t="3669" x="3016250" y="3009900"/>
          <p14:tracePt t="3685" x="3003550" y="2997200"/>
          <p14:tracePt t="3703" x="2997200" y="2984500"/>
          <p14:tracePt t="3719" x="2984500" y="2952750"/>
          <p14:tracePt t="3736" x="2984500" y="2940050"/>
          <p14:tracePt t="3753" x="2984500" y="2927350"/>
          <p14:tracePt t="3769" x="2984500" y="2921000"/>
          <p14:tracePt t="3821" x="2990850" y="2921000"/>
          <p14:tracePt t="3853" x="2997200" y="2921000"/>
          <p14:tracePt t="3869" x="3009900" y="2927350"/>
          <p14:tracePt t="3886" x="3022600" y="2933700"/>
          <p14:tracePt t="3903" x="3028950" y="2940050"/>
          <p14:tracePt t="3919" x="3028950" y="2946400"/>
          <p14:tracePt t="3936" x="3028950" y="2952750"/>
          <p14:tracePt t="3952" x="3028950" y="2959100"/>
          <p14:tracePt t="3969" x="3028950" y="2965450"/>
          <p14:tracePt t="4002" x="3035300" y="2959100"/>
          <p14:tracePt t="4019" x="3035300" y="2940050"/>
          <p14:tracePt t="4035" x="3041650" y="2908300"/>
          <p14:tracePt t="4052" x="3054350" y="2857500"/>
          <p14:tracePt t="4069" x="3067050" y="2794000"/>
          <p14:tracePt t="4086" x="3092450" y="2730500"/>
          <p14:tracePt t="4102" x="3111500" y="2698750"/>
          <p14:tracePt t="4119" x="3124200" y="2692400"/>
          <p14:tracePt t="4157" x="3124200" y="2698750"/>
          <p14:tracePt t="4169" x="3124200" y="2705100"/>
          <p14:tracePt t="4186" x="3117850" y="2717800"/>
          <p14:tracePt t="4202" x="3111500" y="2730500"/>
          <p14:tracePt t="4221" x="3098800" y="2755900"/>
          <p14:tracePt t="4236" x="3098800" y="2768600"/>
          <p14:tracePt t="4252" x="3079750" y="2787650"/>
          <p14:tracePt t="4269" x="3079750" y="2794000"/>
          <p14:tracePt t="4286" x="3073400" y="2794000"/>
          <p14:tracePt t="4303" x="3073400" y="2800350"/>
          <p14:tracePt t="4320" x="3067050" y="2800350"/>
          <p14:tracePt t="4372" x="3067050" y="2794000"/>
          <p14:tracePt t="4386" x="3067050" y="2787650"/>
          <p14:tracePt t="4403" x="3067050" y="2755900"/>
          <p14:tracePt t="4420" x="3079750" y="2717800"/>
          <p14:tracePt t="4436" x="3086100" y="2692400"/>
          <p14:tracePt t="4453" x="3092450" y="2667000"/>
          <p14:tracePt t="4470" x="3098800" y="2622550"/>
          <p14:tracePt t="4486" x="3098800" y="2590800"/>
          <p14:tracePt t="4504" x="3098800" y="2565400"/>
          <p14:tracePt t="4521" x="3092450" y="2540000"/>
          <p14:tracePt t="4536" x="3079750" y="2501900"/>
          <p14:tracePt t="4553" x="3079750" y="2489200"/>
          <p14:tracePt t="4570" x="3073400" y="2482850"/>
          <p14:tracePt t="4620" x="3060700" y="2476500"/>
          <p14:tracePt t="4637" x="3048000" y="2476500"/>
          <p14:tracePt t="4653" x="3041650" y="2476500"/>
          <p14:tracePt t="4686" x="3041650" y="2482850"/>
          <p14:tracePt t="4720" x="3073400" y="2495550"/>
          <p14:tracePt t="4722" x="3098800" y="2495550"/>
          <p14:tracePt t="4736" x="3168650" y="2508250"/>
          <p14:tracePt t="4753" x="3270250" y="2508250"/>
          <p14:tracePt t="4770" x="3359150" y="2501900"/>
          <p14:tracePt t="4787" x="3448050" y="2463800"/>
          <p14:tracePt t="4803" x="3530600" y="2425700"/>
          <p14:tracePt t="4820" x="3549650" y="2413000"/>
          <p14:tracePt t="4837" x="3575050" y="2406650"/>
          <p14:tracePt t="4931" x="3575050" y="2400300"/>
          <p14:tracePt t="4953" x="3568700" y="2381250"/>
          <p14:tracePt t="4970" x="3549650" y="2349500"/>
          <p14:tracePt t="4971" x="3549650" y="2343150"/>
          <p14:tracePt t="4987" x="3536950" y="2330450"/>
          <p14:tracePt t="5003" x="3524250" y="2317750"/>
          <p14:tracePt t="5020" x="3517900" y="2311400"/>
          <p14:tracePt t="5182" x="3517900" y="2305050"/>
          <p14:tracePt t="5188" x="3517900" y="2298700"/>
          <p14:tracePt t="5204" x="3511550" y="2292350"/>
          <p14:tracePt t="5220" x="3511550" y="2286000"/>
          <p14:tracePt t="5237" x="3473450" y="2241550"/>
          <p14:tracePt t="5254" x="3422650" y="2209800"/>
          <p14:tracePt t="5271" x="3397250" y="2197100"/>
          <p14:tracePt t="5287" x="3390900" y="2190750"/>
          <p14:tracePt t="5304" x="3371850" y="2190750"/>
          <p14:tracePt t="5320" x="3352800" y="2197100"/>
          <p14:tracePt t="5337" x="3327400" y="2209800"/>
          <p14:tracePt t="5354" x="3308350" y="2222500"/>
          <p14:tracePt t="5370" x="3302000" y="2235200"/>
          <p14:tracePt t="5389" x="3282950" y="2266950"/>
          <p14:tracePt t="5404" x="3276600" y="2298700"/>
          <p14:tracePt t="5421" x="3276600" y="2305050"/>
          <p14:tracePt t="5437" x="3289300" y="2374900"/>
          <p14:tracePt t="5455" x="3302000" y="2406650"/>
          <p14:tracePt t="5471" x="3314700" y="2425700"/>
          <p14:tracePt t="5488" x="3333750" y="2438400"/>
          <p14:tracePt t="5504" x="3403600" y="2457450"/>
          <p14:tracePt t="5520" x="3473450" y="2463800"/>
          <p14:tracePt t="5537" x="3536950" y="2463800"/>
          <p14:tracePt t="5553" x="3575050" y="2457450"/>
          <p14:tracePt t="5570" x="3581400" y="2451100"/>
          <p14:tracePt t="5605" x="3556000" y="2457450"/>
          <p14:tracePt t="5620" x="3505200" y="2470150"/>
          <p14:tracePt t="5637" x="3435350" y="2482850"/>
          <p14:tracePt t="5653" x="3333750" y="2501900"/>
          <p14:tracePt t="5670" x="3206750" y="2514600"/>
          <p14:tracePt t="5687" x="2927350" y="2520950"/>
          <p14:tracePt t="5704" x="2609850" y="2520950"/>
          <p14:tracePt t="5721" x="2273300" y="2520950"/>
          <p14:tracePt t="5741" x="1987550" y="2520950"/>
          <p14:tracePt t="5754" x="1784350" y="2527300"/>
          <p14:tracePt t="5773" x="1593850" y="2552700"/>
          <p14:tracePt t="5787" x="1562100" y="2559050"/>
          <p14:tracePt t="5804" x="1492250" y="2584450"/>
          <p14:tracePt t="5822" x="1384300" y="2622550"/>
          <p14:tracePt t="5837" x="1276350" y="2628900"/>
          <p14:tracePt t="5856" x="1155700" y="2622550"/>
          <p14:tracePt t="5870" x="1041400" y="2609850"/>
          <p14:tracePt t="5887" x="965200" y="2590800"/>
          <p14:tracePt t="5904" x="920750" y="2571750"/>
          <p14:tracePt t="5953" x="914400" y="2571750"/>
          <p14:tracePt t="5957" x="908050" y="2578100"/>
          <p14:tracePt t="5971" x="901700" y="2578100"/>
          <p14:tracePt t="5987" x="876300" y="2578100"/>
          <p14:tracePt t="6005" x="844550" y="2584450"/>
          <p14:tracePt t="6067" x="850900" y="2584450"/>
          <p14:tracePt t="6077" x="857250" y="2590800"/>
          <p14:tracePt t="6087" x="869950" y="2597150"/>
          <p14:tracePt t="6104" x="882650" y="2603500"/>
          <p14:tracePt t="6121" x="901700" y="2616200"/>
          <p14:tracePt t="6137" x="933450" y="2628900"/>
          <p14:tracePt t="6156" x="1016000" y="2647950"/>
          <p14:tracePt t="6171" x="1079500" y="2647950"/>
          <p14:tracePt t="6188" x="1174750" y="2641600"/>
          <p14:tracePt t="6204" x="1193800" y="2641600"/>
          <p14:tracePt t="6221" x="1250950" y="2628900"/>
          <p14:tracePt t="6329" x="1250950" y="2622550"/>
          <p14:tracePt t="6336" x="1250950" y="2616200"/>
          <p14:tracePt t="6340" x="1250950" y="2609850"/>
          <p14:tracePt t="6356" x="1257300" y="2609850"/>
          <p14:tracePt t="6371" x="1257300" y="2603500"/>
          <p14:tracePt t="6447" x="1263650" y="2603500"/>
          <p14:tracePt t="6454" x="1270000" y="2603500"/>
          <p14:tracePt t="6471" x="1276350" y="2603500"/>
          <p14:tracePt t="6488" x="1282700" y="2603500"/>
          <p14:tracePt t="6505" x="1289050" y="2603500"/>
          <p14:tracePt t="6521" x="1295400" y="2616200"/>
          <p14:tracePt t="6538" x="1308100" y="2628900"/>
          <p14:tracePt t="6555" x="1308100" y="2635250"/>
          <p14:tracePt t="6571" x="1314450" y="2635250"/>
          <p14:tracePt t="6624" x="1320800" y="2635250"/>
          <p14:tracePt t="6631" x="1327150" y="2635250"/>
          <p14:tracePt t="6655" x="1371600" y="2622550"/>
          <p14:tracePt t="6671" x="1397000" y="2609850"/>
          <p14:tracePt t="6688" x="1422400" y="2597150"/>
          <p14:tracePt t="6705" x="1441450" y="2584450"/>
          <p14:tracePt t="6721" x="1454150" y="2578100"/>
          <p14:tracePt t="6793" x="1460500" y="2578100"/>
          <p14:tracePt t="6834" x="1466850" y="2578100"/>
          <p14:tracePt t="6841" x="1479550" y="2584450"/>
          <p14:tracePt t="6855" x="1574800" y="2609850"/>
          <p14:tracePt t="6873" x="1695450" y="2622550"/>
          <p14:tracePt t="6888" x="1816100" y="2622550"/>
          <p14:tracePt t="6905" x="1930400" y="2622550"/>
          <p14:tracePt t="6922" x="2032000" y="2622550"/>
          <p14:tracePt t="6938" x="2082800" y="2622550"/>
          <p14:tracePt t="6955" x="2089150" y="2622550"/>
          <p14:tracePt t="6971" x="2095500" y="2622550"/>
          <p14:tracePt t="6988" x="2095500" y="2616200"/>
          <p14:tracePt t="7358" x="2101850" y="2616200"/>
          <p14:tracePt t="7365" x="2114550" y="2616200"/>
          <p14:tracePt t="7375" x="2139950" y="2616200"/>
          <p14:tracePt t="7388" x="2190750" y="2616200"/>
          <p14:tracePt t="7406" x="2241550" y="2616200"/>
          <p14:tracePt t="7422" x="2279650" y="2616200"/>
          <p14:tracePt t="7438" x="2330450" y="2616200"/>
          <p14:tracePt t="7458" x="2381250" y="2616200"/>
          <p14:tracePt t="7473" x="2425700" y="2622550"/>
          <p14:tracePt t="7489" x="2457450" y="2628900"/>
          <p14:tracePt t="7506" x="2476500" y="2628900"/>
          <p14:tracePt t="7522" x="2495550" y="2635250"/>
          <p14:tracePt t="7539" x="2520950" y="2635250"/>
          <p14:tracePt t="7556" x="2540000" y="2635250"/>
          <p14:tracePt t="7573" x="2571750" y="2628900"/>
          <p14:tracePt t="7589" x="2603500" y="2616200"/>
          <p14:tracePt t="7606" x="2628900" y="2603500"/>
          <p14:tracePt t="7623" x="2654300" y="2584450"/>
          <p14:tracePt t="7639" x="2673350" y="2565400"/>
          <p14:tracePt t="7656" x="2698750" y="2546350"/>
          <p14:tracePt t="7672" x="2736850" y="2520950"/>
          <p14:tracePt t="7689" x="2762250" y="2495550"/>
          <p14:tracePt t="7706" x="2781300" y="2482850"/>
          <p14:tracePt t="7723" x="2794000" y="2463800"/>
          <p14:tracePt t="7739" x="2800350" y="2457450"/>
          <p14:tracePt t="7772" x="2800350" y="2451100"/>
          <p14:tracePt t="7790" x="2800350" y="2438400"/>
          <p14:tracePt t="7806" x="2794000" y="2432050"/>
          <p14:tracePt t="7823" x="2787650" y="2432050"/>
          <p14:tracePt t="7856" x="2787650" y="2438400"/>
          <p14:tracePt t="7873" x="2825750" y="2470150"/>
          <p14:tracePt t="7890" x="2921000" y="2520950"/>
          <p14:tracePt t="7907" x="3067050" y="2578100"/>
          <p14:tracePt t="7923" x="3105150" y="2590800"/>
          <p14:tracePt t="7940" x="3194050" y="2597150"/>
          <p14:tracePt t="7956" x="3257550" y="2603500"/>
          <p14:tracePt t="7974" x="3321050" y="2603500"/>
          <p14:tracePt t="7989" x="3333750" y="2603500"/>
          <p14:tracePt t="8054" x="3327400" y="2603500"/>
          <p14:tracePt t="8062" x="3314700" y="2603500"/>
          <p14:tracePt t="8072" x="3282950" y="2597150"/>
          <p14:tracePt t="8089" x="3213100" y="2584450"/>
          <p14:tracePt t="8106" x="3143250" y="2565400"/>
          <p14:tracePt t="8123" x="3035300" y="2546350"/>
          <p14:tracePt t="8140" x="2933700" y="2533650"/>
          <p14:tracePt t="8159" x="2673350" y="2514600"/>
          <p14:tracePt t="8173" x="2489200" y="2508250"/>
          <p14:tracePt t="8189" x="2235200" y="2495550"/>
          <p14:tracePt t="8206" x="2019300" y="2482850"/>
          <p14:tracePt t="8223" x="1917700" y="2476500"/>
          <p14:tracePt t="8239" x="1695450" y="2457450"/>
          <p14:tracePt t="8256" x="1543050" y="2444750"/>
          <p14:tracePt t="8273" x="1441450" y="2438400"/>
          <p14:tracePt t="8291" x="1289050" y="2432050"/>
          <p14:tracePt t="8306" x="1149350" y="2419350"/>
          <p14:tracePt t="8323" x="1041400" y="2413000"/>
          <p14:tracePt t="8340" x="914400" y="2406650"/>
          <p14:tracePt t="8356" x="787400" y="2406650"/>
          <p14:tracePt t="8373" x="673100" y="2406650"/>
          <p14:tracePt t="8390" x="514350" y="2425700"/>
          <p14:tracePt t="8406" x="393700" y="2444750"/>
          <p14:tracePt t="8423" x="241300" y="2476500"/>
          <p14:tracePt t="8440" x="171450" y="2514600"/>
          <p14:tracePt t="8458" x="133350" y="2546350"/>
          <p14:tracePt t="8473" x="107950" y="2590800"/>
          <p14:tracePt t="8490" x="101600" y="2635250"/>
          <p14:tracePt t="8507" x="114300" y="2673350"/>
          <p14:tracePt t="8523" x="127000" y="2705100"/>
          <p14:tracePt t="8540" x="133350" y="2724150"/>
          <p14:tracePt t="8556" x="158750" y="2762250"/>
          <p14:tracePt t="8573" x="190500" y="2800350"/>
          <p14:tracePt t="8591" x="228600" y="2838450"/>
          <p14:tracePt t="8607" x="266700" y="2863850"/>
          <p14:tracePt t="8624" x="311150" y="2889250"/>
          <p14:tracePt t="8629" x="342900" y="2895600"/>
          <p14:tracePt t="8642" x="400050" y="2908300"/>
          <p14:tracePt t="8657" x="425450" y="2908300"/>
          <p14:tracePt t="8673" x="482600" y="2908300"/>
          <p14:tracePt t="8675" x="495300" y="2908300"/>
          <p14:tracePt t="8690" x="520700" y="2901950"/>
          <p14:tracePt t="8707" x="527050" y="2901950"/>
          <p14:tracePt t="8723" x="533400" y="2901950"/>
          <p14:tracePt t="8773" x="539750" y="2901950"/>
          <p14:tracePt t="8790" x="552450" y="2895600"/>
          <p14:tracePt t="8808" x="565150" y="2895600"/>
          <p14:tracePt t="8823" x="590550" y="2889250"/>
          <p14:tracePt t="8840" x="603250" y="2889250"/>
          <p14:tracePt t="8924" x="615950" y="2889250"/>
          <p14:tracePt t="8941" x="622300" y="2889250"/>
          <p14:tracePt t="8957" x="654050" y="2889250"/>
          <p14:tracePt t="8974" x="679450" y="2889250"/>
          <p14:tracePt t="8990" x="717550" y="2882900"/>
          <p14:tracePt t="9007" x="730250" y="2882900"/>
          <p14:tracePt t="9057" x="730250" y="2876550"/>
          <p14:tracePt t="9221" x="723900" y="2876550"/>
          <p14:tracePt t="9228" x="717550" y="2876550"/>
          <p14:tracePt t="9240" x="711200" y="2876550"/>
          <p14:tracePt t="9257" x="704850" y="2876550"/>
          <p14:tracePt t="9750" x="704850" y="2870200"/>
          <p14:tracePt t="9782" x="704850" y="2863850"/>
          <p14:tracePt t="9796" x="711200" y="2863850"/>
          <p14:tracePt t="9853" x="717550" y="2863850"/>
          <p14:tracePt t="9860" x="723900" y="2863850"/>
          <p14:tracePt t="9875" x="749300" y="2863850"/>
          <p14:tracePt t="9891" x="755650" y="2863850"/>
          <p14:tracePt t="9907" x="793750" y="2851150"/>
          <p14:tracePt t="9924" x="819150" y="2838450"/>
          <p14:tracePt t="9941" x="838200" y="2825750"/>
          <p14:tracePt t="9958" x="850900" y="2819400"/>
          <p14:tracePt t="9974" x="869950" y="2806700"/>
          <p14:tracePt t="9991" x="889000" y="2787650"/>
          <p14:tracePt t="10008" x="908050" y="2768600"/>
          <p14:tracePt t="10024" x="952500" y="2724150"/>
          <p14:tracePt t="10041" x="996950" y="2686050"/>
          <p14:tracePt t="10057" x="1047750" y="2654300"/>
          <p14:tracePt t="10074" x="1104900" y="2622550"/>
          <p14:tracePt t="10075" x="1117600" y="2616200"/>
          <p14:tracePt t="10091" x="1143000" y="2597150"/>
          <p14:tracePt t="10107" x="1155700" y="2590800"/>
          <p14:tracePt t="10124" x="1168400" y="2584450"/>
          <p14:tracePt t="10142" x="1174750" y="2578100"/>
          <p14:tracePt t="10157" x="1187450" y="2565400"/>
          <p14:tracePt t="10175" x="1200150" y="2552700"/>
          <p14:tracePt t="10175" x="1206500" y="2540000"/>
          <p14:tracePt t="10193" x="1219200" y="2520950"/>
          <p14:tracePt t="10209" x="1231900" y="2508250"/>
          <p14:tracePt t="10258" x="1238250" y="2495550"/>
          <p14:tracePt t="10291" x="1244600" y="2495550"/>
          <p14:tracePt t="10324" x="1257300" y="2501900"/>
          <p14:tracePt t="10341" x="1263650" y="2527300"/>
          <p14:tracePt t="10357" x="1282700" y="2552700"/>
          <p14:tracePt t="10374" x="1295400" y="2559050"/>
          <p14:tracePt t="10391" x="1352550" y="2565400"/>
          <p14:tracePt t="10408" x="1422400" y="2565400"/>
          <p14:tracePt t="10424" x="1479550" y="2559050"/>
          <p14:tracePt t="10441" x="1511300" y="2540000"/>
          <p14:tracePt t="10458" x="1524000" y="2514600"/>
          <p14:tracePt t="10458" x="1524000" y="2489200"/>
          <p14:tracePt t="10474" x="1504950" y="2413000"/>
          <p14:tracePt t="10491" x="1473200" y="2355850"/>
          <p14:tracePt t="10508" x="1435100" y="2298700"/>
          <p14:tracePt t="10524" x="1403350" y="2273300"/>
          <p14:tracePt t="10541" x="1377950" y="2260600"/>
          <p14:tracePt t="10558" x="1346200" y="2260600"/>
          <p14:tracePt t="10574" x="1276350" y="2286000"/>
          <p14:tracePt t="10591" x="1187450" y="2317750"/>
          <p14:tracePt t="10608" x="1085850" y="2362200"/>
          <p14:tracePt t="10625" x="1009650" y="2400300"/>
          <p14:tracePt t="10641" x="946150" y="2425700"/>
          <p14:tracePt t="10659" x="895350" y="2457450"/>
          <p14:tracePt t="10660" x="876300" y="2476500"/>
          <p14:tracePt t="10674" x="869950" y="2482850"/>
          <p14:tracePt t="10691" x="869950" y="2489200"/>
          <p14:tracePt t="10692" x="869950" y="2495550"/>
          <p14:tracePt t="10708" x="889000" y="2495550"/>
          <p14:tracePt t="10725" x="1079500" y="2527300"/>
          <p14:tracePt t="10743" x="1244600" y="2540000"/>
          <p14:tracePt t="10758" x="1358900" y="2540000"/>
          <p14:tracePt t="10775" x="1397000" y="2520950"/>
          <p14:tracePt t="10792" x="1422400" y="2482850"/>
          <p14:tracePt t="10808" x="1416050" y="2406650"/>
          <p14:tracePt t="10825" x="1365250" y="2317750"/>
          <p14:tracePt t="10842" x="1314450" y="2260600"/>
          <p14:tracePt t="10858" x="1250950" y="2222500"/>
          <p14:tracePt t="10876" x="1193800" y="2209800"/>
          <p14:tracePt t="10892" x="1111250" y="2216150"/>
          <p14:tracePt t="10908" x="996950" y="2247900"/>
          <p14:tracePt t="10909" x="927100" y="2273300"/>
          <p14:tracePt t="10925" x="812800" y="2311400"/>
          <p14:tracePt t="10942" x="742950" y="2349500"/>
          <p14:tracePt t="10958" x="736600" y="2355850"/>
          <p14:tracePt t="10975" x="749300" y="2368550"/>
          <p14:tracePt t="10992" x="806450" y="2374900"/>
          <p14:tracePt t="11010" x="946150" y="2400300"/>
          <p14:tracePt t="11025" x="1162050" y="2419350"/>
          <p14:tracePt t="11042" x="1403350" y="2451100"/>
          <p14:tracePt t="11058" x="1625600" y="2457450"/>
          <p14:tracePt t="11075" x="1847850" y="2463800"/>
          <p14:tracePt t="11092" x="2038350" y="2451100"/>
          <p14:tracePt t="11109" x="2241550" y="2425700"/>
          <p14:tracePt t="11125" x="2438400" y="2400300"/>
          <p14:tracePt t="11142" x="2603500" y="2374900"/>
          <p14:tracePt t="11158" x="2794000" y="2368550"/>
          <p14:tracePt t="11176" x="3009900" y="2362200"/>
          <p14:tracePt t="11192" x="3067050" y="2362200"/>
          <p14:tracePt t="11209" x="3117850" y="2355850"/>
          <p14:tracePt t="11260" x="3105150" y="2355850"/>
          <p14:tracePt t="11317" x="3105150" y="2362200"/>
          <p14:tracePt t="11326" x="3111500" y="2368550"/>
          <p14:tracePt t="11343" x="3124200" y="2381250"/>
          <p14:tracePt t="11359" x="3155950" y="2393950"/>
          <p14:tracePt t="11377" x="3219450" y="2413000"/>
          <p14:tracePt t="11393" x="3302000" y="2425700"/>
          <p14:tracePt t="11408" x="3416300" y="2432050"/>
          <p14:tracePt t="11425" x="3524250" y="2413000"/>
          <p14:tracePt t="11442" x="3581400" y="2387600"/>
          <p14:tracePt t="11459" x="3606800" y="2355850"/>
          <p14:tracePt t="11475" x="3619500" y="2330450"/>
          <p14:tracePt t="11492" x="3619500" y="2311400"/>
          <p14:tracePt t="11511" x="3619500" y="2298700"/>
          <p14:tracePt t="11569" x="3619500" y="2292350"/>
          <p14:tracePt t="11583" x="3619500" y="2286000"/>
          <p14:tracePt t="11592" x="3619500" y="2279650"/>
          <p14:tracePt t="11609" x="3606800" y="2266950"/>
          <p14:tracePt t="11625" x="3600450" y="2260600"/>
          <p14:tracePt t="11642" x="3587750" y="2254250"/>
          <p14:tracePt t="11659" x="3562350" y="2247900"/>
          <p14:tracePt t="11676" x="3536950" y="2241550"/>
          <p14:tracePt t="11692" x="3511550" y="2241550"/>
          <p14:tracePt t="11710" x="3498850" y="2241550"/>
          <p14:tracePt t="11750" x="3492500" y="2241550"/>
          <p14:tracePt t="11758" x="3486150" y="2241550"/>
          <p14:tracePt t="11776" x="3460750" y="2241550"/>
          <p14:tracePt t="11792" x="3422650" y="2241550"/>
          <p14:tracePt t="11809" x="3384550" y="2241550"/>
          <p14:tracePt t="11826" x="3359150" y="2241550"/>
          <p14:tracePt t="11842" x="3333750" y="2241550"/>
          <p14:tracePt t="11859" x="3321050" y="2241550"/>
          <p14:tracePt t="11876" x="3302000" y="2241550"/>
          <p14:tracePt t="11910" x="3263900" y="2273300"/>
          <p14:tracePt t="11925" x="3232150" y="2305050"/>
          <p14:tracePt t="11942" x="3200400" y="2343150"/>
          <p14:tracePt t="11959" x="3168650" y="2381250"/>
          <p14:tracePt t="11976" x="3149600" y="2413000"/>
          <p14:tracePt t="11992" x="3143250" y="2419350"/>
          <p14:tracePt t="12051" x="3143250" y="2425700"/>
          <p14:tracePt t="12067" x="3149600" y="2425700"/>
          <p14:tracePt t="12077" x="3162300" y="2425700"/>
          <p14:tracePt t="12092" x="3181350" y="2432050"/>
          <p14:tracePt t="12109" x="3187700" y="2432050"/>
          <p14:tracePt t="12127" x="3200400" y="2438400"/>
          <p14:tracePt t="12143" x="3213100" y="2444750"/>
          <p14:tracePt t="12160" x="3219450" y="2451100"/>
          <p14:tracePt t="12176" x="3232150" y="2451100"/>
          <p14:tracePt t="12193" x="3263900" y="2438400"/>
          <p14:tracePt t="12211" x="3308350" y="2419350"/>
          <p14:tracePt t="12227" x="3321050" y="2406650"/>
          <p14:tracePt t="12243" x="3333750" y="2400300"/>
          <p14:tracePt t="12286" x="3327400" y="2406650"/>
          <p14:tracePt t="12293" x="3321050" y="2413000"/>
          <p14:tracePt t="12311" x="3282950" y="2451100"/>
          <p14:tracePt t="12328" x="3257550" y="2476500"/>
          <p14:tracePt t="12343" x="3244850" y="2482850"/>
          <p14:tracePt t="12411" x="3244850" y="2476500"/>
          <p14:tracePt t="12426" x="3244850" y="2470150"/>
          <p14:tracePt t="12902" x="3238500" y="2470150"/>
          <p14:tracePt t="12911" x="3225800" y="2476500"/>
          <p14:tracePt t="12927" x="3175000" y="2508250"/>
          <p14:tracePt t="12943" x="3124200" y="2533650"/>
          <p14:tracePt t="12960" x="3086100" y="2552700"/>
          <p14:tracePt t="12977" x="3067050" y="2559050"/>
          <p14:tracePt t="12993" x="3041650" y="2559050"/>
          <p14:tracePt t="13011" x="2990850" y="2559050"/>
          <p14:tracePt t="13027" x="2882900" y="2565400"/>
          <p14:tracePt t="13044" x="2749550" y="2584450"/>
          <p14:tracePt t="13045" x="2692400" y="2597150"/>
          <p14:tracePt t="13063" x="2609850" y="2609850"/>
          <p14:tracePt t="13077" x="2476500" y="2628900"/>
          <p14:tracePt t="13093" x="2444750" y="2635250"/>
          <p14:tracePt t="13111" x="2432050" y="2641600"/>
          <p14:tracePt t="13127" x="2406650" y="2647950"/>
          <p14:tracePt t="13144" x="2349500" y="2660650"/>
          <p14:tracePt t="13160" x="2222500" y="2667000"/>
          <p14:tracePt t="13177" x="2063750" y="2660650"/>
          <p14:tracePt t="13194" x="1885950" y="2635250"/>
          <p14:tracePt t="13211" x="1778000" y="2622550"/>
          <p14:tracePt t="13227" x="1765300" y="2622550"/>
          <p14:tracePt t="13244" x="1778000" y="2622550"/>
          <p14:tracePt t="13261" x="1816100" y="2616200"/>
          <p14:tracePt t="13277" x="1905000" y="2609850"/>
          <p14:tracePt t="13280" x="1974850" y="2603500"/>
          <p14:tracePt t="13296" x="2076450" y="2603500"/>
          <p14:tracePt t="13311" x="2101850" y="2603500"/>
          <p14:tracePt t="13312" x="2108200" y="2603500"/>
          <p14:tracePt t="13386" x="2114550" y="2603500"/>
          <p14:tracePt t="13394" x="2114550" y="2609850"/>
          <p14:tracePt t="13427" x="2076450" y="2622550"/>
          <p14:tracePt t="13444" x="2006600" y="2635250"/>
          <p14:tracePt t="13462" x="2000250" y="2641600"/>
          <p14:tracePt t="19214" x="1993900" y="2641600"/>
          <p14:tracePt t="19678" x="2000250" y="2641600"/>
          <p14:tracePt t="19688" x="2006600" y="2641600"/>
          <p14:tracePt t="19760" x="2000250" y="2641600"/>
          <p14:tracePt t="19813" x="2006600" y="2641600"/>
          <p14:tracePt t="19819" x="2012950" y="2641600"/>
          <p14:tracePt t="19835" x="2051050" y="2635250"/>
          <p14:tracePt t="19851" x="2266950" y="2616200"/>
          <p14:tracePt t="19867" x="2470150" y="2603500"/>
          <p14:tracePt t="19882" x="2559050" y="2597150"/>
          <p14:tracePt t="19899" x="2679700" y="2590800"/>
          <p14:tracePt t="19916" x="2686050" y="2590800"/>
          <p14:tracePt t="19994" x="2692400" y="2584450"/>
          <p14:tracePt t="20002" x="2698750" y="2584450"/>
          <p14:tracePt t="20017" x="2711450" y="2578100"/>
          <p14:tracePt t="20032" x="2762250" y="2565400"/>
          <p14:tracePt t="20049" x="2794000" y="2552700"/>
          <p14:tracePt t="20066" x="2832100" y="2533650"/>
          <p14:tracePt t="20083" x="2870200" y="2520950"/>
          <p14:tracePt t="20099" x="2908300" y="2501900"/>
          <p14:tracePt t="20116" x="2952750" y="2476500"/>
          <p14:tracePt t="20133" x="2978150" y="2457450"/>
          <p14:tracePt t="20150" x="3009900" y="2438400"/>
          <p14:tracePt t="20166" x="3035300" y="2425700"/>
          <p14:tracePt t="20183" x="3067050" y="2400300"/>
          <p14:tracePt t="20200" x="3086100" y="2387600"/>
          <p14:tracePt t="20216" x="3092450" y="2381250"/>
          <p14:tracePt t="20233" x="3079750" y="2368550"/>
          <p14:tracePt t="20251" x="3067050" y="2362200"/>
          <p14:tracePt t="20266" x="3060700" y="2362200"/>
          <p14:tracePt t="20283" x="3035300" y="2355850"/>
          <p14:tracePt t="20299" x="3003550" y="2343150"/>
          <p14:tracePt t="20316" x="2914650" y="2324100"/>
          <p14:tracePt t="20333" x="2825750" y="2311400"/>
          <p14:tracePt t="20349" x="2724150" y="2298700"/>
          <p14:tracePt t="20366" x="2565400" y="2279650"/>
          <p14:tracePt t="20383" x="2432050" y="2260600"/>
          <p14:tracePt t="20399" x="2247900" y="2247900"/>
          <p14:tracePt t="20416" x="2070100" y="2228850"/>
          <p14:tracePt t="20433" x="1936750" y="2222500"/>
          <p14:tracePt t="20449" x="1746250" y="2216150"/>
          <p14:tracePt t="20466" x="1587500" y="2216150"/>
          <p14:tracePt t="20483" x="1276350" y="2235200"/>
          <p14:tracePt t="20499" x="1098550" y="2247900"/>
          <p14:tracePt t="20516" x="990600" y="2254250"/>
          <p14:tracePt t="20533" x="774700" y="2273300"/>
          <p14:tracePt t="20549" x="673100" y="2292350"/>
          <p14:tracePt t="20566" x="615950" y="2311400"/>
          <p14:tracePt t="20583" x="565150" y="2336800"/>
          <p14:tracePt t="20601" x="476250" y="2393950"/>
          <p14:tracePt t="20616" x="393700" y="2451100"/>
          <p14:tracePt t="20633" x="317500" y="2508250"/>
          <p14:tracePt t="20650" x="260350" y="2559050"/>
          <p14:tracePt t="20667" x="234950" y="2603500"/>
          <p14:tracePt t="20684" x="228600" y="2628900"/>
          <p14:tracePt t="20701" x="228600" y="2660650"/>
          <p14:tracePt t="20718" x="241300" y="2711450"/>
          <p14:tracePt t="20733" x="260350" y="2755900"/>
          <p14:tracePt t="20750" x="279400" y="2794000"/>
          <p14:tracePt t="20767" x="304800" y="2838450"/>
          <p14:tracePt t="20783" x="330200" y="2863850"/>
          <p14:tracePt t="20800" x="349250" y="2882900"/>
          <p14:tracePt t="20817" x="361950" y="2895600"/>
          <p14:tracePt t="20833" x="374650" y="2908300"/>
          <p14:tracePt t="20850" x="387350" y="2914650"/>
          <p14:tracePt t="20867" x="393700" y="2914650"/>
          <p14:tracePt t="20884" x="400050" y="2914650"/>
          <p14:tracePt t="20900" x="406400" y="2921000"/>
          <p14:tracePt t="20917" x="419100" y="2921000"/>
          <p14:tracePt t="20919" x="425450" y="2921000"/>
          <p14:tracePt t="20933" x="431800" y="2921000"/>
          <p14:tracePt t="20951" x="444500" y="2927350"/>
          <p14:tracePt t="20967" x="469900" y="2940050"/>
          <p14:tracePt t="20984" x="603250" y="2952750"/>
          <p14:tracePt t="21000" x="717550" y="2952750"/>
          <p14:tracePt t="21017" x="844550" y="2927350"/>
          <p14:tracePt t="21033" x="939800" y="2895600"/>
          <p14:tracePt t="21050" x="1016000" y="2844800"/>
          <p14:tracePt t="21067" x="1022350" y="2832100"/>
          <p14:tracePt t="21134" x="1028700" y="2819400"/>
          <p14:tracePt t="21151" x="1028700" y="2813050"/>
          <p14:tracePt t="21167" x="1035050" y="2800350"/>
          <p14:tracePt t="21184" x="1041400" y="2768600"/>
          <p14:tracePt t="21200" x="1035050" y="2749550"/>
          <p14:tracePt t="21217" x="996950" y="2717800"/>
          <p14:tracePt t="21234" x="952500" y="2698750"/>
          <p14:tracePt t="21250" x="914400" y="2692400"/>
          <p14:tracePt t="21268" x="882650" y="2692400"/>
          <p14:tracePt t="21284" x="850900" y="2686050"/>
          <p14:tracePt t="21301" x="825500" y="2686050"/>
          <p14:tracePt t="21317" x="819150" y="2686050"/>
          <p14:tracePt t="21334" x="762000" y="2686050"/>
          <p14:tracePt t="21351" x="730250" y="2692400"/>
          <p14:tracePt t="21367" x="666750" y="2698750"/>
          <p14:tracePt t="21384" x="628650" y="2711450"/>
          <p14:tracePt t="21401" x="609600" y="2724150"/>
          <p14:tracePt t="21418" x="596900" y="2736850"/>
          <p14:tracePt t="21476" x="603250" y="2736850"/>
          <p14:tracePt t="21485" x="609600" y="2736850"/>
          <p14:tracePt t="21501" x="654050" y="2736850"/>
          <p14:tracePt t="21517" x="679450" y="2736850"/>
          <p14:tracePt t="21534" x="692150" y="2736850"/>
          <p14:tracePt t="21551" x="698500" y="2743200"/>
          <p14:tracePt t="21567" x="704850" y="2749550"/>
          <p14:tracePt t="21586" x="717550" y="2762250"/>
          <p14:tracePt t="21601" x="730250" y="2781300"/>
          <p14:tracePt t="21617" x="749300" y="2806700"/>
          <p14:tracePt t="21635" x="844550" y="2889250"/>
          <p14:tracePt t="21653" x="1117600" y="3079750"/>
          <p14:tracePt t="21667" x="1231900" y="3143250"/>
          <p14:tracePt t="21686" x="1765300" y="3409950"/>
          <p14:tracePt t="21700" x="2311400" y="3613150"/>
          <p14:tracePt t="21717" x="2933700" y="3803650"/>
          <p14:tracePt t="21735" x="3238500" y="3886200"/>
          <p14:tracePt t="21736" x="3568700" y="3968750"/>
          <p14:tracePt t="21751" x="4032250" y="4083050"/>
          <p14:tracePt t="21767" x="4476750" y="4184650"/>
          <p14:tracePt t="21785" x="4775200" y="4248150"/>
          <p14:tracePt t="21801" x="5048250" y="4298950"/>
          <p14:tracePt t="21818" x="5289550" y="4343400"/>
          <p14:tracePt t="21836" x="5454650" y="4362450"/>
          <p14:tracePt t="21853" x="5638800" y="4381500"/>
          <p14:tracePt t="21867" x="5657850" y="4387850"/>
          <p14:tracePt t="21884" x="5664200" y="4387850"/>
          <p14:tracePt t="21900" x="5651500" y="4381500"/>
          <p14:tracePt t="21918" x="5645150" y="4375150"/>
          <p14:tracePt t="21934" x="5626100" y="4368800"/>
          <p14:tracePt t="22026" x="5632450" y="4368800"/>
          <p14:tracePt t="22035" x="5670550" y="4368800"/>
          <p14:tracePt t="22051" x="5822950" y="4400550"/>
          <p14:tracePt t="22068" x="6102350" y="4470400"/>
          <p14:tracePt t="22086" x="6432550" y="4540250"/>
          <p14:tracePt t="22103" x="6877050" y="4629150"/>
          <p14:tracePt t="22118" x="6997700" y="4648200"/>
          <p14:tracePt t="22134" x="7162800" y="4667250"/>
          <p14:tracePt t="22151" x="7219950" y="4654550"/>
          <p14:tracePt t="22168" x="7219950" y="4641850"/>
          <p14:tracePt t="22184" x="7219950" y="4603750"/>
          <p14:tracePt t="22201" x="7194550" y="4559300"/>
          <p14:tracePt t="22202" x="7169150" y="4533900"/>
          <p14:tracePt t="22218" x="7137400" y="4502150"/>
          <p14:tracePt t="22234" x="7124700" y="4476750"/>
          <p14:tracePt t="22251" x="7118350" y="4438650"/>
          <p14:tracePt t="22270" x="7112000" y="4400550"/>
          <p14:tracePt t="22285" x="7092950" y="4356100"/>
          <p14:tracePt t="22301" x="7067550" y="4318000"/>
          <p14:tracePt t="22318" x="7029450" y="4273550"/>
          <p14:tracePt t="22334" x="6972300" y="4222750"/>
          <p14:tracePt t="22351" x="6902450" y="4178300"/>
          <p14:tracePt t="22369" x="6807200" y="4133850"/>
          <p14:tracePt t="22384" x="6769100" y="4121150"/>
          <p14:tracePt t="22402" x="6743700" y="4114800"/>
          <p14:tracePt t="22418" x="6705600" y="4114800"/>
          <p14:tracePt t="22435" x="6648450" y="4114800"/>
          <p14:tracePt t="22451" x="6572250" y="4121150"/>
          <p14:tracePt t="22468" x="6489700" y="4127500"/>
          <p14:tracePt t="22484" x="6426200" y="4140200"/>
          <p14:tracePt t="22501" x="6381750" y="4146550"/>
          <p14:tracePt t="22518" x="6362700" y="4152900"/>
          <p14:tracePt t="22537" x="6311900" y="4159250"/>
          <p14:tracePt t="22551" x="6229350" y="4171950"/>
          <p14:tracePt t="22568" x="6153150" y="4184650"/>
          <p14:tracePt t="22585" x="6026150" y="4210050"/>
          <p14:tracePt t="22602" x="5899150" y="4235450"/>
          <p14:tracePt t="22619" x="5791200" y="4254500"/>
          <p14:tracePt t="22635" x="5746750" y="4267200"/>
          <p14:tracePt t="22651" x="5683250" y="4298950"/>
          <p14:tracePt t="22668" x="5626100" y="4349750"/>
          <p14:tracePt t="22685" x="5568950" y="4400550"/>
          <p14:tracePt t="22701" x="5543550" y="4438650"/>
          <p14:tracePt t="22720" x="5537200" y="4470400"/>
          <p14:tracePt t="22735" x="5549900" y="4489450"/>
          <p14:tracePt t="22751" x="5562600" y="4495800"/>
          <p14:tracePt t="22768" x="5613400" y="4502150"/>
          <p14:tracePt t="22785" x="5727700" y="4508500"/>
          <p14:tracePt t="22802" x="5822950" y="4514850"/>
          <p14:tracePt t="22818" x="5994400" y="4540250"/>
          <p14:tracePt t="22835" x="6191250" y="4578350"/>
          <p14:tracePt t="22852" x="6375400" y="4616450"/>
          <p14:tracePt t="22868" x="6616700" y="4667250"/>
          <p14:tracePt t="22885" x="6908800" y="4699000"/>
          <p14:tracePt t="22902" x="7042150" y="4699000"/>
          <p14:tracePt t="22918" x="7112000" y="4692650"/>
          <p14:tracePt t="22935" x="7213600" y="4648200"/>
          <p14:tracePt t="22952" x="7245350" y="4622800"/>
          <p14:tracePt t="22968" x="7264400" y="4597400"/>
          <p14:tracePt t="22985" x="7270750" y="4578350"/>
          <p14:tracePt t="23002" x="7270750" y="4559300"/>
          <p14:tracePt t="23019" x="7264400" y="4533900"/>
          <p14:tracePt t="23036" x="7245350" y="4502150"/>
          <p14:tracePt t="23052" x="7200900" y="4451350"/>
          <p14:tracePt t="23069" x="7092950" y="4381500"/>
          <p14:tracePt t="23086" x="7010400" y="4337050"/>
          <p14:tracePt t="23102" x="6877050" y="4292600"/>
          <p14:tracePt t="23118" x="6654800" y="4248150"/>
          <p14:tracePt t="23136" x="6527800" y="4235450"/>
          <p14:tracePt t="23151" x="6362700" y="4229100"/>
          <p14:tracePt t="23169" x="6235700" y="4229100"/>
          <p14:tracePt t="23185" x="6096000" y="4248150"/>
          <p14:tracePt t="23201" x="5943600" y="4273550"/>
          <p14:tracePt t="23218" x="5791200" y="4305300"/>
          <p14:tracePt t="23235" x="5638800" y="4330700"/>
          <p14:tracePt t="23252" x="5581650" y="4356100"/>
          <p14:tracePt t="23269" x="5575300" y="4362450"/>
          <p14:tracePt t="23285" x="5575300" y="4368800"/>
          <p14:tracePt t="23303" x="5581650" y="4375150"/>
          <p14:tracePt t="23319" x="5632450" y="4400550"/>
          <p14:tracePt t="23336" x="5683250" y="4419600"/>
          <p14:tracePt t="23353" x="5759450" y="4445000"/>
          <p14:tracePt t="23369" x="5880100" y="4464050"/>
          <p14:tracePt t="23386" x="6083300" y="4483100"/>
          <p14:tracePt t="23403" x="6413500" y="4508500"/>
          <p14:tracePt t="23420" x="6737350" y="4514850"/>
          <p14:tracePt t="23422" x="6940550" y="4514850"/>
          <p14:tracePt t="23435" x="7131050" y="4514850"/>
          <p14:tracePt t="23453" x="7429500" y="4489450"/>
          <p14:tracePt t="23469" x="7848600" y="4464050"/>
          <p14:tracePt t="23486" x="8020050" y="4445000"/>
          <p14:tracePt t="23503" x="8064500" y="4438650"/>
          <p14:tracePt t="23519" x="8096250" y="4438650"/>
          <p14:tracePt t="23553" x="8096250" y="4432300"/>
          <p14:tracePt t="23569" x="8089900" y="4419600"/>
          <p14:tracePt t="23586" x="8077200" y="4400550"/>
          <p14:tracePt t="23603" x="8058150" y="4381500"/>
          <p14:tracePt t="23620" x="8045450" y="4362450"/>
          <p14:tracePt t="23636" x="8032750" y="4356100"/>
          <p14:tracePt t="23652" x="8020050" y="4349750"/>
          <p14:tracePt t="23670" x="8001000" y="4343400"/>
          <p14:tracePt t="23672" x="7975600" y="4343400"/>
          <p14:tracePt t="23686" x="7937500" y="4343400"/>
          <p14:tracePt t="23687" x="7918450" y="4343400"/>
          <p14:tracePt t="23703" x="7867650" y="4337050"/>
          <p14:tracePt t="23719" x="7772400" y="4337050"/>
          <p14:tracePt t="23721" x="7708900" y="4330700"/>
          <p14:tracePt t="23736" x="7613650" y="4324350"/>
          <p14:tracePt t="23753" x="7499350" y="4305300"/>
          <p14:tracePt t="23769" x="7308850" y="4279900"/>
          <p14:tracePt t="23788" x="7112000" y="4254500"/>
          <p14:tracePt t="23805" x="6896100" y="4235450"/>
          <p14:tracePt t="23822" x="6692900" y="4216400"/>
          <p14:tracePt t="23836" x="6565900" y="4203700"/>
          <p14:tracePt t="23854" x="6445250" y="4197350"/>
          <p14:tracePt t="23870" x="6394450" y="4197350"/>
          <p14:tracePt t="23886" x="6388100" y="4197350"/>
          <p14:tracePt t="23919" x="6381750" y="4197350"/>
          <p14:tracePt t="23937" x="6381750" y="4203700"/>
          <p14:tracePt t="23953" x="6362700" y="4241800"/>
          <p14:tracePt t="23969" x="6362700" y="4267200"/>
          <p14:tracePt t="23986" x="6375400" y="4305300"/>
          <p14:tracePt t="24003" x="6400800" y="4337050"/>
          <p14:tracePt t="24020" x="6438900" y="4368800"/>
          <p14:tracePt t="24036" x="6477000" y="4387850"/>
          <p14:tracePt t="24053" x="6527800" y="4406900"/>
          <p14:tracePt t="24069" x="6597650" y="4419600"/>
          <p14:tracePt t="24086" x="6731000" y="4438650"/>
          <p14:tracePt t="24103" x="6838950" y="4445000"/>
          <p14:tracePt t="24120" x="6991350" y="4445000"/>
          <p14:tracePt t="24137" x="7156450" y="4445000"/>
          <p14:tracePt t="24153" x="7289800" y="4445000"/>
          <p14:tracePt t="24169" x="7467600" y="4445000"/>
          <p14:tracePt t="24171" x="7562850" y="4445000"/>
          <p14:tracePt t="24188" x="7778750" y="4451350"/>
          <p14:tracePt t="24203" x="7899400" y="4464050"/>
          <p14:tracePt t="24220" x="8255000" y="4483100"/>
          <p14:tracePt t="24238" x="8432800" y="4483100"/>
          <p14:tracePt t="24253" x="8636000" y="4483100"/>
          <p14:tracePt t="24270" x="8794750" y="4457700"/>
          <p14:tracePt t="24287" x="8909050" y="4425950"/>
          <p14:tracePt t="24303" x="8953500" y="4406900"/>
          <p14:tracePt t="24320" x="8972550" y="4387850"/>
          <p14:tracePt t="24337" x="8972550" y="4381500"/>
          <p14:tracePt t="24462" x="8972550" y="4375150"/>
          <p14:tracePt t="24471" x="8966200" y="4375150"/>
          <p14:tracePt t="24486" x="8915400" y="4362450"/>
          <p14:tracePt t="24504" x="8851900" y="4349750"/>
          <p14:tracePt t="24520" x="8769350" y="4330700"/>
          <p14:tracePt t="24537" x="8648700" y="4305300"/>
          <p14:tracePt t="24553" x="8483600" y="4279900"/>
          <p14:tracePt t="24570" x="8312150" y="4254500"/>
          <p14:tracePt t="24589" x="8058150" y="4216400"/>
          <p14:tracePt t="24605" x="7842250" y="4184650"/>
          <p14:tracePt t="24621" x="7632700" y="4159250"/>
          <p14:tracePt t="24637" x="7486650" y="4140200"/>
          <p14:tracePt t="24655" x="7340600" y="4140200"/>
          <p14:tracePt t="24671" x="7315200" y="4146550"/>
          <p14:tracePt t="24687" x="7270750" y="4165600"/>
          <p14:tracePt t="24704" x="7232650" y="4203700"/>
          <p14:tracePt t="24722" x="7226300" y="4241800"/>
          <p14:tracePt t="24737" x="7226300" y="4279900"/>
          <p14:tracePt t="24753" x="7239000" y="4318000"/>
          <p14:tracePt t="24770" x="7258050" y="4362450"/>
          <p14:tracePt t="24787" x="7283450" y="4394200"/>
          <p14:tracePt t="24806" x="7321550" y="4432300"/>
          <p14:tracePt t="24820" x="7391400" y="4476750"/>
          <p14:tracePt t="24837" x="7512050" y="4521200"/>
          <p14:tracePt t="24853" x="7689850" y="4559300"/>
          <p14:tracePt t="24871" x="7880350" y="4597400"/>
          <p14:tracePt t="24887" x="8108950" y="4616450"/>
          <p14:tracePt t="24903" x="8331200" y="4629150"/>
          <p14:tracePt t="24921" x="8540750" y="4616450"/>
          <p14:tracePt t="24922" x="8610600" y="4603750"/>
          <p14:tracePt t="24937" x="8680450" y="4584700"/>
          <p14:tracePt t="24954" x="8845550" y="4514850"/>
          <p14:tracePt t="24970" x="8890000" y="4483100"/>
          <p14:tracePt t="24986" x="8909050" y="4476750"/>
          <p14:tracePt t="25003" x="8915400" y="4470400"/>
          <p14:tracePt t="25037" x="8915400" y="4464050"/>
          <p14:tracePt t="25070" x="8915400" y="4457700"/>
          <p14:tracePt t="25430" x="8909050" y="4457700"/>
          <p14:tracePt t="25437" x="8902700" y="4457700"/>
          <p14:tracePt t="25454" x="8883650" y="4451350"/>
          <p14:tracePt t="25471" x="8864600" y="4451350"/>
          <p14:tracePt t="25487" x="8839200" y="4451350"/>
          <p14:tracePt t="25504" x="8801100" y="4438650"/>
          <p14:tracePt t="25521" x="8756650" y="4425950"/>
          <p14:tracePt t="25538" x="8712200" y="4400550"/>
          <p14:tracePt t="25554" x="8661400" y="4375150"/>
          <p14:tracePt t="25571" x="8604250" y="4337050"/>
          <p14:tracePt t="25589" x="8515350" y="4273550"/>
          <p14:tracePt t="25604" x="8477250" y="4248150"/>
          <p14:tracePt t="25620" x="8413750" y="4216400"/>
          <p14:tracePt t="25637" x="8388350" y="4210050"/>
          <p14:tracePt t="25655" x="8331200" y="4197350"/>
          <p14:tracePt t="25671" x="8280400" y="4191000"/>
          <p14:tracePt t="25687" x="8229600" y="4184650"/>
          <p14:tracePt t="25706" x="8178800" y="4178300"/>
          <p14:tracePt t="25720" x="8121650" y="4171950"/>
          <p14:tracePt t="25737" x="8051800" y="4171950"/>
          <p14:tracePt t="25756" x="8020050" y="4171950"/>
          <p14:tracePt t="25757" x="8001000" y="4171950"/>
          <p14:tracePt t="25771" x="7886700" y="4216400"/>
          <p14:tracePt t="25788" x="7785100" y="4260850"/>
          <p14:tracePt t="25804" x="7683500" y="4311650"/>
          <p14:tracePt t="25821" x="7632700" y="4356100"/>
          <p14:tracePt t="25837" x="7600950" y="4432300"/>
          <p14:tracePt t="25854" x="7600950" y="4489450"/>
          <p14:tracePt t="25871" x="7632700" y="4533900"/>
          <p14:tracePt t="25888" x="7677150" y="4565650"/>
          <p14:tracePt t="25904" x="7759700" y="4578350"/>
          <p14:tracePt t="25921" x="7899400" y="4584700"/>
          <p14:tracePt t="25938" x="8051800" y="4591050"/>
          <p14:tracePt t="25954" x="8255000" y="4591050"/>
          <p14:tracePt t="25971" x="8477250" y="4597400"/>
          <p14:tracePt t="25989" x="8826500" y="4597400"/>
          <p14:tracePt t="26004" x="9017000" y="4591050"/>
          <p14:tracePt t="26021" x="9144000" y="4584700"/>
          <p14:tracePt t="26038" x="9194800" y="4578350"/>
          <p14:tracePt t="26355" x="9194800" y="4552950"/>
          <p14:tracePt t="26371" x="9182100" y="4508500"/>
          <p14:tracePt t="26388" x="9163050" y="4476750"/>
          <p14:tracePt t="26404" x="9124950" y="4445000"/>
          <p14:tracePt t="26421" x="9074150" y="4419600"/>
          <p14:tracePt t="26438" x="9004300" y="4406900"/>
          <p14:tracePt t="26454" x="8940800" y="4406900"/>
          <p14:tracePt t="26472" x="8864600" y="4406900"/>
          <p14:tracePt t="26488" x="8788400" y="4406900"/>
          <p14:tracePt t="26505" x="8705850" y="4406900"/>
          <p14:tracePt t="26507" x="8667750" y="4406900"/>
          <p14:tracePt t="26522" x="8629650" y="4406900"/>
          <p14:tracePt t="26538" x="8521700" y="4400550"/>
          <p14:tracePt t="26555" x="8407400" y="4387850"/>
          <p14:tracePt t="26572" x="8274050" y="4368800"/>
          <p14:tracePt t="26573" x="8204200" y="4356100"/>
          <p14:tracePt t="26589" x="8128000" y="4337050"/>
          <p14:tracePt t="26605" x="7874000" y="4292600"/>
          <p14:tracePt t="26622" x="7727950" y="4267200"/>
          <p14:tracePt t="26638" x="7518400" y="4235450"/>
          <p14:tracePt t="26655" x="7366000" y="4216400"/>
          <p14:tracePt t="26673" x="7219950" y="4191000"/>
          <p14:tracePt t="26689" x="7080250" y="4171950"/>
          <p14:tracePt t="26695" x="6978650" y="4165600"/>
          <p14:tracePt t="26705" x="6877050" y="4152900"/>
          <p14:tracePt t="26722" x="6705600" y="4140200"/>
          <p14:tracePt t="26739" x="6534150" y="4121150"/>
          <p14:tracePt t="26756" x="6362700" y="4102100"/>
          <p14:tracePt t="26772" x="6178550" y="4089400"/>
          <p14:tracePt t="26789" x="6007100" y="4076700"/>
          <p14:tracePt t="26806" x="5848350" y="4070350"/>
          <p14:tracePt t="26822" x="5746750" y="4064000"/>
          <p14:tracePt t="26839" x="5607050" y="4057650"/>
          <p14:tracePt t="26855" x="5480050" y="4057650"/>
          <p14:tracePt t="26872" x="5314950" y="4057650"/>
          <p14:tracePt t="26888" x="5168900" y="4057650"/>
          <p14:tracePt t="26906" x="4965700" y="4057650"/>
          <p14:tracePt t="26922" x="4775200" y="4051300"/>
          <p14:tracePt t="26939" x="4610100" y="4032250"/>
          <p14:tracePt t="26956" x="4476750" y="4013200"/>
          <p14:tracePt t="26974" x="4394200" y="3994150"/>
          <p14:tracePt t="26989" x="4324350" y="3981450"/>
          <p14:tracePt t="27005" x="4305300" y="3975100"/>
          <p14:tracePt t="27007" x="4298950" y="3975100"/>
          <p14:tracePt t="27154" x="4298950" y="3968750"/>
          <p14:tracePt t="27161" x="4305300" y="3962400"/>
          <p14:tracePt t="27174" x="4305300" y="3956050"/>
          <p14:tracePt t="27189" x="4311650" y="3949700"/>
          <p14:tracePt t="27479" x="4305300" y="3937000"/>
          <p14:tracePt t="27488" x="4286250" y="3930650"/>
          <p14:tracePt t="27506" x="4165600" y="3905250"/>
          <p14:tracePt t="27523" x="4044950" y="3898900"/>
          <p14:tracePt t="27539" x="3854450" y="3892550"/>
          <p14:tracePt t="27556" x="3797300" y="3892550"/>
          <p14:tracePt t="27572" x="3689350" y="3879850"/>
          <p14:tracePt t="27589" x="3676650" y="3879850"/>
          <p14:tracePt t="27895" x="3670300" y="3879850"/>
          <p14:tracePt t="27909" x="3663950" y="3873500"/>
          <p14:tracePt t="27922" x="3606800" y="3867150"/>
          <p14:tracePt t="27940" x="3511550" y="3848100"/>
          <p14:tracePt t="27956" x="3371850" y="3810000"/>
          <p14:tracePt t="27972" x="3213100" y="3778250"/>
          <p14:tracePt t="27989" x="3035300" y="3746500"/>
          <p14:tracePt t="28007" x="2882900" y="3733800"/>
          <p14:tracePt t="28023" x="2813050" y="3733800"/>
          <p14:tracePt t="28039" x="2800350" y="3740150"/>
          <p14:tracePt t="28079" x="2813050" y="3740150"/>
          <p14:tracePt t="28089" x="2825750" y="3733800"/>
          <p14:tracePt t="28107" x="2940050" y="3695700"/>
          <p14:tracePt t="28123" x="2895600" y="3670300"/>
          <p14:tracePt t="28139" x="2787650" y="3638550"/>
          <p14:tracePt t="28158" x="2730500" y="3613150"/>
          <p14:tracePt t="28173" x="2552700" y="3556000"/>
          <p14:tracePt t="28189" x="2476500" y="3530600"/>
          <p14:tracePt t="28208" x="2444750" y="3517900"/>
          <p14:tracePt t="28257" x="2451100" y="3511550"/>
          <p14:tracePt t="28272" x="2451100" y="3505200"/>
          <p14:tracePt t="28290" x="2457450" y="3498850"/>
          <p14:tracePt t="28291" x="2444750" y="3479800"/>
          <p14:tracePt t="28306" x="2419350" y="3467100"/>
          <p14:tracePt t="28323" x="2292350" y="3435350"/>
          <p14:tracePt t="28339" x="2254250" y="3422650"/>
          <p14:tracePt t="28357" x="2044700" y="3378200"/>
          <p14:tracePt t="28373" x="1816100" y="3346450"/>
          <p14:tracePt t="28375" x="1714500" y="3333750"/>
          <p14:tracePt t="28389" x="1428750" y="3314700"/>
          <p14:tracePt t="28407" x="1174750" y="3289300"/>
          <p14:tracePt t="28423" x="920750" y="3263900"/>
          <p14:tracePt t="28440" x="844550" y="3251200"/>
          <p14:tracePt t="28457" x="723900" y="3225800"/>
          <p14:tracePt t="28473" x="685800" y="3213100"/>
          <p14:tracePt t="28549" x="679450" y="3213100"/>
          <p14:tracePt t="28556" x="673100" y="3206750"/>
          <p14:tracePt t="28563" x="660400" y="3206750"/>
          <p14:tracePt t="28573" x="654050" y="3206750"/>
          <p14:tracePt t="28590" x="635000" y="3200400"/>
          <p14:tracePt t="28607" x="596900" y="3194050"/>
          <p14:tracePt t="28623" x="558800" y="3181350"/>
          <p14:tracePt t="28640" x="520700" y="3175000"/>
          <p14:tracePt t="28657" x="469900" y="3168650"/>
          <p14:tracePt t="28673" x="393700" y="3168650"/>
          <p14:tracePt t="28675" x="374650" y="3168650"/>
          <p14:tracePt t="28690" x="336550" y="3168650"/>
          <p14:tracePt t="28707" x="292100" y="3175000"/>
          <p14:tracePt t="28724" x="260350" y="3181350"/>
          <p14:tracePt t="28740" x="247650" y="3187700"/>
          <p14:tracePt t="28741" x="247650" y="3194050"/>
          <p14:tracePt t="28774" x="241300" y="3194050"/>
          <p14:tracePt t="29185" x="247650" y="3194050"/>
          <p14:tracePt t="29191" x="254000" y="3194050"/>
          <p14:tracePt t="29199" x="279400" y="3194050"/>
          <p14:tracePt t="29207" x="304800" y="3194050"/>
          <p14:tracePt t="29223" x="330200" y="3200400"/>
          <p14:tracePt t="29240" x="349250" y="3206750"/>
          <p14:tracePt t="29258" x="355600" y="3213100"/>
          <p14:tracePt t="29274" x="361950" y="3219450"/>
          <p14:tracePt t="29346" x="368300" y="3219450"/>
          <p14:tracePt t="29354" x="374650" y="3219450"/>
          <p14:tracePt t="29363" x="387350" y="3206750"/>
          <p14:tracePt t="29374" x="400050" y="3200400"/>
          <p14:tracePt t="29391" x="419100" y="3181350"/>
          <p14:tracePt t="29408" x="431800" y="3155950"/>
          <p14:tracePt t="29425" x="438150" y="3136900"/>
          <p14:tracePt t="29441" x="444500" y="3130550"/>
          <p14:tracePt t="29575" x="444500" y="3136900"/>
          <p14:tracePt t="29591" x="444500" y="3143250"/>
          <p14:tracePt t="29608" x="457200" y="3162300"/>
          <p14:tracePt t="29624" x="463550" y="3162300"/>
          <p14:tracePt t="29658" x="476250" y="3168650"/>
          <p14:tracePt t="29674" x="495300" y="3168650"/>
          <p14:tracePt t="29691" x="539750" y="3168650"/>
          <p14:tracePt t="29707" x="571500" y="3168650"/>
          <p14:tracePt t="29724" x="596900" y="3168650"/>
          <p14:tracePt t="29741" x="615950" y="3162300"/>
          <p14:tracePt t="29759" x="641350" y="3155950"/>
          <p14:tracePt t="29774" x="654050" y="3155950"/>
          <p14:tracePt t="29791" x="673100" y="3149600"/>
          <p14:tracePt t="29808" x="730250" y="3143250"/>
          <p14:tracePt t="29824" x="755650" y="3143250"/>
          <p14:tracePt t="29841" x="768350" y="3136900"/>
          <p14:tracePt t="29858" x="774700" y="3136900"/>
          <p14:tracePt t="29907" x="793750" y="3136900"/>
          <p14:tracePt t="29924" x="850900" y="3143250"/>
          <p14:tracePt t="29941" x="920750" y="3149600"/>
          <p14:tracePt t="29958" x="977900" y="3149600"/>
          <p14:tracePt t="29976" x="1016000" y="3149600"/>
          <p14:tracePt t="29991" x="1041400" y="3149600"/>
          <p14:tracePt t="29993" x="1047750" y="3149600"/>
          <p14:tracePt t="30076" x="1047750" y="3155950"/>
          <p14:tracePt t="30083" x="1054100" y="3155950"/>
          <p14:tracePt t="30092" x="1066800" y="3162300"/>
          <p14:tracePt t="30108" x="1136650" y="3187700"/>
          <p14:tracePt t="30125" x="1238250" y="3213100"/>
          <p14:tracePt t="30142" x="1333500" y="3219450"/>
          <p14:tracePt t="30158" x="1409700" y="3219450"/>
          <p14:tracePt t="30175" x="1454150" y="3219450"/>
          <p14:tracePt t="30193" x="1466850" y="3219450"/>
          <p14:tracePt t="30208" x="1479550" y="3213100"/>
          <p14:tracePt t="30225" x="1492250" y="3213100"/>
          <p14:tracePt t="30227" x="1498600" y="3206750"/>
          <p14:tracePt t="30243" x="1504950" y="3206750"/>
          <p14:tracePt t="30259" x="1511300" y="3200400"/>
          <p14:tracePt t="30275" x="1517650" y="3200400"/>
          <p14:tracePt t="30291" x="1530350" y="3200400"/>
          <p14:tracePt t="30308" x="1543050" y="3200400"/>
          <p14:tracePt t="30325" x="1562100" y="3200400"/>
          <p14:tracePt t="30341" x="1574800" y="3194050"/>
          <p14:tracePt t="30358" x="1581150" y="3194050"/>
          <p14:tracePt t="30391" x="1593850" y="3194050"/>
          <p14:tracePt t="30408" x="1600200" y="3187700"/>
          <p14:tracePt t="30425" x="1619250" y="3187700"/>
          <p14:tracePt t="30441" x="1631950" y="3181350"/>
          <p14:tracePt t="30458" x="1644650" y="3181350"/>
          <p14:tracePt t="30475" x="1657350" y="3175000"/>
          <p14:tracePt t="30493" x="1670050" y="3175000"/>
          <p14:tracePt t="30508" x="1689100" y="3168650"/>
          <p14:tracePt t="30525" x="1727200" y="3162300"/>
          <p14:tracePt t="30541" x="1746250" y="3155950"/>
          <p14:tracePt t="30558" x="1784350" y="3136900"/>
          <p14:tracePt t="30575" x="1803400" y="3124200"/>
          <p14:tracePt t="30591" x="1835150" y="3111500"/>
          <p14:tracePt t="30609" x="1847850" y="3105150"/>
          <p14:tracePt t="30625" x="1860550" y="3098800"/>
          <p14:tracePt t="30641" x="1866900" y="3098800"/>
          <p14:tracePt t="30659" x="1879600" y="3092450"/>
          <p14:tracePt t="30736" x="1879600" y="3086100"/>
          <p14:tracePt t="30806" x="1879600" y="3092450"/>
          <p14:tracePt t="30814" x="1879600" y="3098800"/>
          <p14:tracePt t="30825" x="1885950" y="3105150"/>
          <p14:tracePt t="31000" x="1892300" y="3111500"/>
          <p14:tracePt t="31007" x="1898650" y="3117850"/>
          <p14:tracePt t="31026" x="1949450" y="3143250"/>
          <p14:tracePt t="31042" x="1987550" y="3162300"/>
          <p14:tracePt t="31059" x="2025650" y="3181350"/>
          <p14:tracePt t="31075" x="2063750" y="3194050"/>
          <p14:tracePt t="31092" x="2101850" y="3206750"/>
          <p14:tracePt t="31109" x="2139950" y="3213100"/>
          <p14:tracePt t="31110" x="2159000" y="3219450"/>
          <p14:tracePt t="31125" x="2178050" y="3219450"/>
          <p14:tracePt t="31142" x="2260600" y="3213100"/>
          <p14:tracePt t="31159" x="2298700" y="3206750"/>
          <p14:tracePt t="31175" x="2355850" y="3187700"/>
          <p14:tracePt t="31192" x="2413000" y="3175000"/>
          <p14:tracePt t="31211" x="2451100" y="3162300"/>
          <p14:tracePt t="31225" x="2476500" y="3155950"/>
          <p14:tracePt t="31242" x="2489200" y="3155950"/>
          <p14:tracePt t="31260" x="2501900" y="3149600"/>
          <p14:tracePt t="31276" x="2508250" y="3149600"/>
          <p14:tracePt t="31292" x="2514600" y="3149600"/>
          <p14:tracePt t="31309" x="2527300" y="3149600"/>
          <p14:tracePt t="31326" x="2533650" y="3143250"/>
          <p14:tracePt t="31343" x="2552700" y="3143250"/>
          <p14:tracePt t="31359" x="2559050" y="3143250"/>
          <p14:tracePt t="31375" x="2590800" y="3143250"/>
          <p14:tracePt t="31392" x="2628900" y="3136900"/>
          <p14:tracePt t="31409" x="2641600" y="3136900"/>
          <p14:tracePt t="31426" x="2698750" y="3124200"/>
          <p14:tracePt t="31442" x="2743200" y="3111500"/>
          <p14:tracePt t="31459" x="2768600" y="3098800"/>
          <p14:tracePt t="31476" x="2806700" y="3086100"/>
          <p14:tracePt t="31492" x="2832100" y="3079750"/>
          <p14:tracePt t="31509" x="2870200" y="3073400"/>
          <p14:tracePt t="31526" x="2889250" y="3073400"/>
          <p14:tracePt t="31542" x="2901950" y="3073400"/>
          <p14:tracePt t="31559" x="2914650" y="3073400"/>
          <p14:tracePt t="31575" x="2927350" y="3073400"/>
          <p14:tracePt t="31593" x="2933700" y="3079750"/>
          <p14:tracePt t="31609" x="2946400" y="3086100"/>
          <p14:tracePt t="31627" x="2952750" y="3086100"/>
          <p14:tracePt t="31644" x="2965450" y="3086100"/>
          <p14:tracePt t="31659" x="2978150" y="3079750"/>
          <p14:tracePt t="31676" x="2990850" y="3073400"/>
          <p14:tracePt t="31709" x="2997200" y="3073400"/>
          <p14:tracePt t="31713" x="3003550" y="3073400"/>
          <p14:tracePt t="31726" x="3009900" y="3073400"/>
          <p14:tracePt t="31743" x="3022600" y="3073400"/>
          <p14:tracePt t="31759" x="3028950" y="3073400"/>
          <p14:tracePt t="31812" x="3041650" y="3073400"/>
          <p14:tracePt t="31820" x="3054350" y="3073400"/>
          <p14:tracePt t="31828" x="3079750" y="3073400"/>
          <p14:tracePt t="31842" x="3105150" y="3073400"/>
          <p14:tracePt t="31859" x="3168650" y="3086100"/>
          <p14:tracePt t="31876" x="3206750" y="3098800"/>
          <p14:tracePt t="31892" x="3244850" y="3111500"/>
          <p14:tracePt t="31909" x="3270250" y="3111500"/>
          <p14:tracePt t="31926" x="3289300" y="3111500"/>
          <p14:tracePt t="31942" x="3302000" y="3111500"/>
          <p14:tracePt t="31959" x="3314700" y="3111500"/>
          <p14:tracePt t="31977" x="3333750" y="3105150"/>
          <p14:tracePt t="31994" x="3384550" y="3105150"/>
          <p14:tracePt t="32009" x="3397250" y="3098800"/>
          <p14:tracePt t="32026" x="3435350" y="3098800"/>
          <p14:tracePt t="32043" x="3467100" y="3098800"/>
          <p14:tracePt t="32059" x="3492500" y="3098800"/>
          <p14:tracePt t="32077" x="3505200" y="3098800"/>
          <p14:tracePt t="32093" x="3517900" y="3098800"/>
          <p14:tracePt t="32110" x="3524250" y="3098800"/>
          <p14:tracePt t="32127" x="3530600" y="3098800"/>
          <p14:tracePt t="32145" x="3536950" y="3098800"/>
          <p14:tracePt t="32160" x="3543300" y="3098800"/>
          <p14:tracePt t="32176" x="3549650" y="3098800"/>
          <p14:tracePt t="32193" x="3549650" y="3105150"/>
          <p14:tracePt t="32210" x="3556000" y="3105150"/>
          <p14:tracePt t="32276" x="3562350" y="3105150"/>
          <p14:tracePt t="32437" x="3556000" y="3105150"/>
          <p14:tracePt t="32443" x="3543300" y="3105150"/>
          <p14:tracePt t="32460" x="3511550" y="3105150"/>
          <p14:tracePt t="32479" x="3467100" y="3111500"/>
          <p14:tracePt t="32493" x="3454400" y="3111500"/>
          <p14:tracePt t="32511" x="3384550" y="3117850"/>
          <p14:tracePt t="32527" x="3365500" y="3117850"/>
          <p14:tracePt t="32546" x="3302000" y="3117850"/>
          <p14:tracePt t="32561" x="3289300" y="3117850"/>
          <p14:tracePt t="32577" x="3238500" y="3117850"/>
          <p14:tracePt t="32577" x="3206750" y="3117850"/>
          <p14:tracePt t="32593" x="3105150" y="3124200"/>
          <p14:tracePt t="32610" x="2978150" y="3124200"/>
          <p14:tracePt t="32627" x="2736850" y="3117850"/>
          <p14:tracePt t="32643" x="2533650" y="3111500"/>
          <p14:tracePt t="32660" x="2324100" y="3111500"/>
          <p14:tracePt t="32677" x="2101850" y="3111500"/>
          <p14:tracePt t="32693" x="1885950" y="3143250"/>
          <p14:tracePt t="32713" x="1409700" y="3213100"/>
          <p14:tracePt t="32729" x="1130300" y="3251200"/>
          <p14:tracePt t="32743" x="952500" y="3270250"/>
          <p14:tracePt t="32760" x="711200" y="3289300"/>
          <p14:tracePt t="32761" x="635000" y="3302000"/>
          <p14:tracePt t="32777" x="577850" y="3302000"/>
          <p14:tracePt t="32794" x="520700" y="3314700"/>
          <p14:tracePt t="32811" x="514350" y="3314700"/>
          <p14:tracePt t="32860" x="520700" y="3333750"/>
          <p14:tracePt t="32877" x="539750" y="3352800"/>
          <p14:tracePt t="32894" x="577850" y="3371850"/>
          <p14:tracePt t="32910" x="615950" y="3384550"/>
          <p14:tracePt t="32927" x="654050" y="3397250"/>
          <p14:tracePt t="32944" x="685800" y="3409950"/>
          <p14:tracePt t="32961" x="717550" y="3416300"/>
          <p14:tracePt t="32977" x="742950" y="3429000"/>
          <p14:tracePt t="32978" x="762000" y="3435350"/>
          <p14:tracePt t="32994" x="774700" y="3441700"/>
          <p14:tracePt t="33011" x="806450" y="3448050"/>
          <p14:tracePt t="33027" x="889000" y="3460750"/>
          <p14:tracePt t="33044" x="939800" y="3460750"/>
          <p14:tracePt t="33061" x="952500" y="3460750"/>
          <p14:tracePt t="33077" x="1041400" y="3441700"/>
          <p14:tracePt t="33094" x="1092200" y="3429000"/>
          <p14:tracePt t="33111" x="1123950" y="3422650"/>
          <p14:tracePt t="33127" x="1155700" y="3422650"/>
          <p14:tracePt t="33144" x="1174750" y="3422650"/>
          <p14:tracePt t="33160" x="1187450" y="3422650"/>
          <p14:tracePt t="33177" x="1206500" y="3416300"/>
          <p14:tracePt t="33194" x="1219200" y="3416300"/>
          <p14:tracePt t="33211" x="1231900" y="3409950"/>
          <p14:tracePt t="33227" x="1231900" y="3403600"/>
          <p14:tracePt t="33277" x="1231900" y="3397250"/>
          <p14:tracePt t="33313" x="1231900" y="3390900"/>
          <p14:tracePt t="33409" x="1238250" y="3390900"/>
          <p14:tracePt t="33428" x="1270000" y="3397250"/>
          <p14:tracePt t="33444" x="1289050" y="3403600"/>
          <p14:tracePt t="33461" x="1301750" y="3403600"/>
          <p14:tracePt t="33478" x="1314450" y="3403600"/>
          <p14:tracePt t="33480" x="1327150" y="3397250"/>
          <p14:tracePt t="33494" x="1333500" y="3390900"/>
          <p14:tracePt t="33511" x="1352550" y="3384550"/>
          <p14:tracePt t="33527" x="1384300" y="3384550"/>
          <p14:tracePt t="33544" x="1479550" y="3384550"/>
          <p14:tracePt t="33561" x="1555750" y="3384550"/>
          <p14:tracePt t="33578" x="1644650" y="3384550"/>
          <p14:tracePt t="33594" x="1727200" y="3384550"/>
          <p14:tracePt t="33611" x="1790700" y="3384550"/>
          <p14:tracePt t="33627" x="1828800" y="3384550"/>
          <p14:tracePt t="33644" x="1854200" y="3384550"/>
          <p14:tracePt t="33661" x="1860550" y="3384550"/>
          <p14:tracePt t="33734" x="1866900" y="3384550"/>
          <p14:tracePt t="33750" x="1873250" y="3384550"/>
          <p14:tracePt t="33758" x="1885950" y="3384550"/>
          <p14:tracePt t="33765" x="1892300" y="3384550"/>
          <p14:tracePt t="33777" x="1911350" y="3390900"/>
          <p14:tracePt t="33794" x="1930400" y="3390900"/>
          <p14:tracePt t="33811" x="1968500" y="3390900"/>
          <p14:tracePt t="33828" x="2000250" y="3390900"/>
          <p14:tracePt t="33844" x="2019300" y="3384550"/>
          <p14:tracePt t="33861" x="2057400" y="3378200"/>
          <p14:tracePt t="33879" x="2076450" y="3371850"/>
          <p14:tracePt t="33894" x="2082800" y="3365500"/>
          <p14:tracePt t="33911" x="2089150" y="3365500"/>
          <p14:tracePt t="34468" x="2095500" y="3365500"/>
          <p14:tracePt t="34474" x="2101850" y="3365500"/>
          <p14:tracePt t="34495" x="2127250" y="3365500"/>
          <p14:tracePt t="34511" x="2146300" y="3365500"/>
          <p14:tracePt t="34528" x="2159000" y="3365500"/>
          <p14:tracePt t="34547" x="2178050" y="3365500"/>
          <p14:tracePt t="34561" x="2203450" y="3365500"/>
          <p14:tracePt t="34563" x="2222500" y="3359150"/>
          <p14:tracePt t="34579" x="2260600" y="3352800"/>
          <p14:tracePt t="34594" x="2317750" y="3340100"/>
          <p14:tracePt t="34611" x="2374900" y="3333750"/>
          <p14:tracePt t="34628" x="2425700" y="3327400"/>
          <p14:tracePt t="34645" x="2444750" y="3327400"/>
          <p14:tracePt t="34829" x="2451100" y="3327400"/>
          <p14:tracePt t="34845" x="2470150" y="3333750"/>
          <p14:tracePt t="34862" x="2514600" y="3340100"/>
          <p14:tracePt t="34879" x="2578100" y="3340100"/>
          <p14:tracePt t="34895" x="2654300" y="3340100"/>
          <p14:tracePt t="34912" x="2755900" y="3340100"/>
          <p14:tracePt t="34929" x="2851150" y="3340100"/>
          <p14:tracePt t="34946" x="2914650" y="3327400"/>
          <p14:tracePt t="34962" x="2952750" y="3314700"/>
          <p14:tracePt t="34978" x="2984500" y="3308350"/>
          <p14:tracePt t="34996" x="2997200" y="3302000"/>
          <p14:tracePt t="35029" x="3003550" y="3302000"/>
          <p14:tracePt t="35214" x="3016250" y="3308350"/>
          <p14:tracePt t="35223" x="3035300" y="3314700"/>
          <p14:tracePt t="35231" x="3060700" y="3327400"/>
          <p14:tracePt t="35246" x="3117850" y="3340100"/>
          <p14:tracePt t="35262" x="3162300" y="3346450"/>
          <p14:tracePt t="35279" x="3194050" y="3346450"/>
          <p14:tracePt t="35295" x="3232150" y="3346450"/>
          <p14:tracePt t="35313" x="3276600" y="3346450"/>
          <p14:tracePt t="35329" x="3327400" y="3346450"/>
          <p14:tracePt t="35346" x="3384550" y="3346450"/>
          <p14:tracePt t="35363" x="3429000" y="3346450"/>
          <p14:tracePt t="35379" x="3467100" y="3346450"/>
          <p14:tracePt t="35396" x="3524250" y="3346450"/>
          <p14:tracePt t="35413" x="3562350" y="3352800"/>
          <p14:tracePt t="35429" x="3600450" y="3352800"/>
          <p14:tracePt t="35446" x="3625850" y="3352800"/>
          <p14:tracePt t="35462" x="3638550" y="3352800"/>
          <p14:tracePt t="35479" x="3663950" y="3352800"/>
          <p14:tracePt t="35496" x="3683000" y="3352800"/>
          <p14:tracePt t="35512" x="3708400" y="3346450"/>
          <p14:tracePt t="35531" x="3733800" y="3346450"/>
          <p14:tracePt t="35546" x="3752850" y="3346450"/>
          <p14:tracePt t="35562" x="3759200" y="3346450"/>
          <p14:tracePt t="35580" x="3765550" y="3340100"/>
          <p14:tracePt t="35598" x="3771900" y="3340100"/>
          <p14:tracePt t="36221" x="3759200" y="3340100"/>
          <p14:tracePt t="36227" x="3746500" y="3340100"/>
          <p14:tracePt t="36246" x="3695700" y="3340100"/>
          <p14:tracePt t="36263" x="3657600" y="3340100"/>
          <p14:tracePt t="36279" x="3613150" y="3340100"/>
          <p14:tracePt t="36296" x="3562350" y="3340100"/>
          <p14:tracePt t="36314" x="3492500" y="3333750"/>
          <p14:tracePt t="36329" x="3422650" y="3333750"/>
          <p14:tracePt t="36346" x="3346450" y="3327400"/>
          <p14:tracePt t="36347" x="3321050" y="3321050"/>
          <p14:tracePt t="36363" x="3276600" y="3321050"/>
          <p14:tracePt t="36379" x="3219450" y="3314700"/>
          <p14:tracePt t="36396" x="3168650" y="3308350"/>
          <p14:tracePt t="36397" x="3143250" y="3308350"/>
          <p14:tracePt t="36413" x="3041650" y="3302000"/>
          <p14:tracePt t="36429" x="2857500" y="3289300"/>
          <p14:tracePt t="36446" x="2628900" y="3270250"/>
          <p14:tracePt t="36463" x="2368550" y="3251200"/>
          <p14:tracePt t="36479" x="2171700" y="3238500"/>
          <p14:tracePt t="36496" x="1949450" y="3225800"/>
          <p14:tracePt t="36513" x="1752600" y="3219450"/>
          <p14:tracePt t="36529" x="1606550" y="3219450"/>
          <p14:tracePt t="36546" x="1428750" y="3219450"/>
          <p14:tracePt t="36564" x="1289050" y="3238500"/>
          <p14:tracePt t="36580" x="1117600" y="3263900"/>
          <p14:tracePt t="36580" x="1028700" y="3276600"/>
          <p14:tracePt t="36596" x="933450" y="3289300"/>
          <p14:tracePt t="36613" x="768350" y="3321050"/>
          <p14:tracePt t="36629" x="660400" y="3371850"/>
          <p14:tracePt t="36646" x="647700" y="3390900"/>
          <p14:tracePt t="36663" x="660400" y="3409950"/>
          <p14:tracePt t="36680" x="698500" y="3435350"/>
          <p14:tracePt t="36696" x="736600" y="3467100"/>
          <p14:tracePt t="36713" x="781050" y="3505200"/>
          <p14:tracePt t="36730" x="831850" y="3556000"/>
          <p14:tracePt t="36748" x="876300" y="3587750"/>
          <p14:tracePt t="36763" x="920750" y="3619500"/>
          <p14:tracePt t="36780" x="946150" y="3625850"/>
          <p14:tracePt t="36797" x="952500" y="3625850"/>
          <p14:tracePt t="36830" x="958850" y="3625850"/>
          <p14:tracePt t="36847" x="971550" y="3619500"/>
          <p14:tracePt t="36864" x="990600" y="3606800"/>
          <p14:tracePt t="36880" x="1003300" y="3600450"/>
          <p14:tracePt t="36897" x="1028700" y="3594100"/>
          <p14:tracePt t="36913" x="1047750" y="3587750"/>
          <p14:tracePt t="36930" x="1066800" y="3587750"/>
          <p14:tracePt t="36947" x="1098550" y="3587750"/>
          <p14:tracePt t="36964" x="1117600" y="3587750"/>
          <p14:tracePt t="37102" x="1123950" y="3594100"/>
          <p14:tracePt t="37119" x="1123950" y="3600450"/>
          <p14:tracePt t="37156" x="1130300" y="3600450"/>
          <p14:tracePt t="37304" x="1136650" y="3594100"/>
          <p14:tracePt t="37314" x="1143000" y="3594100"/>
          <p14:tracePt t="37330" x="1168400" y="3581400"/>
          <p14:tracePt t="37351" x="1263650" y="3562350"/>
          <p14:tracePt t="37363" x="1301750" y="3562350"/>
          <p14:tracePt t="37380" x="1416050" y="3562350"/>
          <p14:tracePt t="37397" x="1536700" y="3562350"/>
          <p14:tracePt t="37398" x="1600200" y="3562350"/>
          <p14:tracePt t="37413" x="1657350" y="3562350"/>
          <p14:tracePt t="37430" x="1720850" y="3562350"/>
          <p14:tracePt t="37447" x="1739900" y="3562350"/>
          <p14:tracePt t="37581" x="1746250" y="3562350"/>
          <p14:tracePt t="37597" x="1784350" y="3562350"/>
          <p14:tracePt t="37614" x="1841500" y="3562350"/>
          <p14:tracePt t="37631" x="1911350" y="3562350"/>
          <p14:tracePt t="37649" x="2006600" y="3562350"/>
          <p14:tracePt t="37664" x="2082800" y="3562350"/>
          <p14:tracePt t="37680" x="2165350" y="3562350"/>
          <p14:tracePt t="37697" x="2222500" y="3562350"/>
          <p14:tracePt t="37714" x="2247900" y="3562350"/>
          <p14:tracePt t="37731" x="2266950" y="3562350"/>
          <p14:tracePt t="37748" x="2279650" y="3562350"/>
          <p14:tracePt t="37764" x="2286000" y="3562350"/>
          <p14:tracePt t="37783" x="2292350" y="3562350"/>
          <p14:tracePt t="37798" x="2305050" y="3562350"/>
          <p14:tracePt t="37815" x="2311400" y="3562350"/>
          <p14:tracePt t="37831" x="2330450" y="3568700"/>
          <p14:tracePt t="37848" x="2343150" y="3568700"/>
          <p14:tracePt t="37865" x="2349500" y="3568700"/>
          <p14:tracePt t="37881" x="2362200" y="3568700"/>
          <p14:tracePt t="37900" x="2374900" y="3568700"/>
          <p14:tracePt t="37914" x="2387600" y="3568700"/>
          <p14:tracePt t="37931" x="2400300" y="3568700"/>
          <p14:tracePt t="37948" x="2419350" y="3568700"/>
          <p14:tracePt t="37965" x="2444750" y="3568700"/>
          <p14:tracePt t="37982" x="2470150" y="3568700"/>
          <p14:tracePt t="37999" x="2495550" y="3562350"/>
          <p14:tracePt t="38016" x="2514600" y="3556000"/>
          <p14:tracePt t="38031" x="2527300" y="3556000"/>
          <p14:tracePt t="38048" x="2533650" y="3549650"/>
          <p14:tracePt t="38172" x="2533650" y="3556000"/>
          <p14:tracePt t="38186" x="2540000" y="3562350"/>
          <p14:tracePt t="38200" x="2540000" y="3568700"/>
          <p14:tracePt t="38215" x="2578100" y="3594100"/>
          <p14:tracePt t="38231" x="2635250" y="3613150"/>
          <p14:tracePt t="38248" x="2660650" y="3619500"/>
          <p14:tracePt t="38381" x="2667000" y="3619500"/>
          <p14:tracePt t="38397" x="2673350" y="3619500"/>
          <p14:tracePt t="38415" x="2711450" y="3619500"/>
          <p14:tracePt t="38432" x="2755900" y="3613150"/>
          <p14:tracePt t="38449" x="2800350" y="3613150"/>
          <p14:tracePt t="38465" x="2857500" y="3606800"/>
          <p14:tracePt t="38482" x="2901950" y="3606800"/>
          <p14:tracePt t="38498" x="2940050" y="3606800"/>
          <p14:tracePt t="38515" x="2959100" y="3606800"/>
          <p14:tracePt t="38856" x="2971800" y="3606800"/>
          <p14:tracePt t="38864" x="3016250" y="3606800"/>
          <p14:tracePt t="38882" x="3130550" y="3600450"/>
          <p14:tracePt t="38900" x="3244850" y="3587750"/>
          <p14:tracePt t="38916" x="3352800" y="3575050"/>
          <p14:tracePt t="38931" x="3422650" y="3562350"/>
          <p14:tracePt t="38948" x="3467100" y="3549650"/>
          <p14:tracePt t="38965" x="3486150" y="3543300"/>
          <p14:tracePt t="38982" x="3492500" y="3543300"/>
          <p14:tracePt t="39125" x="3492500" y="3536950"/>
          <p14:tracePt t="39130" x="3486150" y="3536950"/>
          <p14:tracePt t="39149" x="3473450" y="3530600"/>
          <p14:tracePt t="39166" x="3441700" y="3517900"/>
          <p14:tracePt t="39182" x="3416300" y="3517900"/>
          <p14:tracePt t="39199" x="3384550" y="3511550"/>
          <p14:tracePt t="39217" x="3352800" y="3511550"/>
          <p14:tracePt t="39233" x="3314700" y="3505200"/>
          <p14:tracePt t="39249" x="3270250" y="3498850"/>
          <p14:tracePt t="39266" x="3219450" y="3498850"/>
          <p14:tracePt t="39283" x="3168650" y="3498850"/>
          <p14:tracePt t="39299" x="3092450" y="3498850"/>
          <p14:tracePt t="39315" x="3016250" y="3498850"/>
          <p14:tracePt t="39332" x="2952750" y="3498850"/>
          <p14:tracePt t="39349" x="2851150" y="3498850"/>
          <p14:tracePt t="39365" x="2762250" y="3498850"/>
          <p14:tracePt t="39382" x="2711450" y="3498850"/>
          <p14:tracePt t="39399" x="2654300" y="3498850"/>
          <p14:tracePt t="39416" x="2622550" y="3492500"/>
          <p14:tracePt t="39434" x="2603500" y="3492500"/>
          <p14:tracePt t="39449" x="2584450" y="3492500"/>
          <p14:tracePt t="39466" x="2546350" y="3492500"/>
          <p14:tracePt t="39468" x="2527300" y="3492500"/>
          <p14:tracePt t="39483" x="2501900" y="3492500"/>
          <p14:tracePt t="39499" x="2444750" y="3492500"/>
          <p14:tracePt t="39515" x="2425700" y="3492500"/>
          <p14:tracePt t="39532" x="2419350" y="3492500"/>
          <p14:tracePt t="39726" x="2413000" y="3498850"/>
          <p14:tracePt t="39737" x="2406650" y="3505200"/>
          <p14:tracePt t="39749" x="2400300" y="3511550"/>
          <p14:tracePt t="39766" x="2374900" y="3530600"/>
          <p14:tracePt t="39782" x="2362200" y="3536950"/>
          <p14:tracePt t="39799" x="2349500" y="3543300"/>
          <p14:tracePt t="39816" x="2343150" y="3549650"/>
          <p14:tracePt t="39832" x="2330450" y="3549650"/>
          <p14:tracePt t="39849" x="2305050" y="3562350"/>
          <p14:tracePt t="39866" x="2266950" y="3568700"/>
          <p14:tracePt t="39883" x="2216150" y="3581400"/>
          <p14:tracePt t="39901" x="2095500" y="3587750"/>
          <p14:tracePt t="39916" x="2044700" y="3587750"/>
          <p14:tracePt t="39933" x="1974850" y="3587750"/>
          <p14:tracePt t="39934" x="1943100" y="3587750"/>
          <p14:tracePt t="39949" x="1911350" y="3587750"/>
          <p14:tracePt t="39966" x="1816100" y="3587750"/>
          <p14:tracePt t="39983" x="1797050" y="3587750"/>
          <p14:tracePt t="40000" x="1670050" y="3575050"/>
          <p14:tracePt t="40016" x="1600200" y="3568700"/>
          <p14:tracePt t="40034" x="1517650" y="3556000"/>
          <p14:tracePt t="40049" x="1422400" y="3549650"/>
          <p14:tracePt t="40066" x="1289050" y="3549650"/>
          <p14:tracePt t="40084" x="1206500" y="3556000"/>
          <p14:tracePt t="40101" x="1149350" y="3568700"/>
          <p14:tracePt t="40119" x="1111250" y="3594100"/>
          <p14:tracePt t="40120" x="1092200" y="3606800"/>
          <p14:tracePt t="40132" x="1073150" y="3625850"/>
          <p14:tracePt t="40149" x="1022350" y="3676650"/>
          <p14:tracePt t="40166" x="958850" y="3727450"/>
          <p14:tracePt t="40182" x="850900" y="3803650"/>
          <p14:tracePt t="40199" x="800100" y="3835400"/>
          <p14:tracePt t="40216" x="781050" y="3854450"/>
          <p14:tracePt t="40249" x="774700" y="3854450"/>
          <p14:tracePt t="40287" x="781050" y="3854450"/>
          <p14:tracePt t="40300" x="787400" y="3854450"/>
          <p14:tracePt t="40317" x="800100" y="3854450"/>
          <p14:tracePt t="40318" x="806450" y="3854450"/>
          <p14:tracePt t="40350" x="812800" y="3854450"/>
          <p14:tracePt t="40366" x="825500" y="3854450"/>
          <p14:tracePt t="40384" x="838200" y="3860800"/>
          <p14:tracePt t="40400" x="882650" y="3860800"/>
          <p14:tracePt t="40417" x="927100" y="3860800"/>
          <p14:tracePt t="40433" x="984250" y="3860800"/>
          <p14:tracePt t="40450" x="1054100" y="3854450"/>
          <p14:tracePt t="40466" x="1130300" y="3841750"/>
          <p14:tracePt t="40484" x="1193800" y="3829050"/>
          <p14:tracePt t="40500" x="1238250" y="3829050"/>
          <p14:tracePt t="40501" x="1244600" y="3829050"/>
          <p14:tracePt t="40517" x="1257300" y="3829050"/>
          <p14:tracePt t="40533" x="1263650" y="3829050"/>
          <p14:tracePt t="40550" x="1270000" y="3829050"/>
          <p14:tracePt t="40698" x="1270000" y="3822700"/>
          <p14:tracePt t="40708" x="1276350" y="3822700"/>
          <p14:tracePt t="40716" x="1282700" y="3822700"/>
          <p14:tracePt t="40736" x="1333500" y="3816350"/>
          <p14:tracePt t="40751" x="1358900" y="3816350"/>
          <p14:tracePt t="40767" x="1365250" y="3816350"/>
          <p14:tracePt t="40783" x="1422400" y="3816350"/>
          <p14:tracePt t="40802" x="1473200" y="3829050"/>
          <p14:tracePt t="40817" x="1492250" y="3829050"/>
          <p14:tracePt t="40834" x="1524000" y="3829050"/>
          <p14:tracePt t="40850" x="1536700" y="3829050"/>
          <p14:tracePt t="40867" x="1543050" y="3829050"/>
          <p14:tracePt t="41025" x="1555750" y="3829050"/>
          <p14:tracePt t="41031" x="1562100" y="3835400"/>
          <p14:tracePt t="41051" x="1593850" y="3835400"/>
          <p14:tracePt t="41067" x="1638300" y="3835400"/>
          <p14:tracePt t="41084" x="1695450" y="3835400"/>
          <p14:tracePt t="41100" x="1752600" y="3835400"/>
          <p14:tracePt t="41117" x="1841500" y="3848100"/>
          <p14:tracePt t="41134" x="1930400" y="3860800"/>
          <p14:tracePt t="41151" x="1987550" y="3860800"/>
          <p14:tracePt t="41167" x="2000250" y="3860800"/>
          <p14:tracePt t="41208" x="2006600" y="3860800"/>
          <p14:tracePt t="41242" x="2012950" y="3860800"/>
          <p14:tracePt t="41253" x="2019300" y="3860800"/>
          <p14:tracePt t="41268" x="2038350" y="3860800"/>
          <p14:tracePt t="41284" x="2082800" y="3854450"/>
          <p14:tracePt t="41301" x="2127250" y="3848100"/>
          <p14:tracePt t="41317" x="2203450" y="3841750"/>
          <p14:tracePt t="41333" x="2286000" y="3841750"/>
          <p14:tracePt t="41335" x="2349500" y="3841750"/>
          <p14:tracePt t="41350" x="2381250" y="3848100"/>
          <p14:tracePt t="41367" x="2489200" y="3854450"/>
          <p14:tracePt t="41384" x="2584450" y="3854450"/>
          <p14:tracePt t="41400" x="2654300" y="3854450"/>
          <p14:tracePt t="41417" x="2717800" y="3854450"/>
          <p14:tracePt t="41434" x="2736850" y="3854450"/>
          <p14:tracePt t="41452" x="2749550" y="3854450"/>
          <p14:tracePt t="41468" x="2749550" y="3848100"/>
          <p14:tracePt t="41732" x="2755900" y="3841750"/>
          <p14:tracePt t="41945" x="2762250" y="3841750"/>
          <p14:tracePt t="41962" x="2768600" y="3835400"/>
          <p14:tracePt t="41970" x="2781300" y="3835400"/>
          <p14:tracePt t="41986" x="2800350" y="3835400"/>
          <p14:tracePt t="42003" x="2819400" y="3829050"/>
          <p14:tracePt t="42018" x="2838450" y="3829050"/>
          <p14:tracePt t="42034" x="2876550" y="3822700"/>
          <p14:tracePt t="42052" x="2901950" y="3816350"/>
          <p14:tracePt t="42068" x="2933700" y="3816350"/>
          <p14:tracePt t="42084" x="2952750" y="3810000"/>
          <p14:tracePt t="42101" x="2971800" y="3810000"/>
          <p14:tracePt t="42118" x="2984500" y="3810000"/>
          <p14:tracePt t="42134" x="2990850" y="3810000"/>
          <p14:tracePt t="42151" x="2997200" y="3810000"/>
          <p14:tracePt t="42168" x="3009900" y="3810000"/>
          <p14:tracePt t="42184" x="3028950" y="3803650"/>
          <p14:tracePt t="42201" x="3048000" y="3797300"/>
          <p14:tracePt t="42219" x="3067050" y="3784600"/>
          <p14:tracePt t="42236" x="3073400" y="3771900"/>
          <p14:tracePt t="42253" x="3079750" y="3771900"/>
          <p14:tracePt t="42316" x="3086100" y="3771900"/>
          <p14:tracePt t="42335" x="3130550" y="3771900"/>
          <p14:tracePt t="42351" x="3276600" y="3790950"/>
          <p14:tracePt t="42369" x="3454400" y="3810000"/>
          <p14:tracePt t="42385" x="3651250" y="3810000"/>
          <p14:tracePt t="42401" x="3822700" y="3816350"/>
          <p14:tracePt t="42403" x="3898900" y="3816350"/>
          <p14:tracePt t="42418" x="3956050" y="3816350"/>
          <p14:tracePt t="42435" x="4064000" y="3810000"/>
          <p14:tracePt t="42451" x="4070350" y="3810000"/>
          <p14:tracePt t="43454" x="4064000" y="3810000"/>
          <p14:tracePt t="43460" x="4051300" y="3810000"/>
          <p14:tracePt t="43469" x="4025900" y="3810000"/>
          <p14:tracePt t="43486" x="3994150" y="3810000"/>
          <p14:tracePt t="43503" x="3962400" y="3803650"/>
          <p14:tracePt t="43519" x="3924300" y="3803650"/>
          <p14:tracePt t="43536" x="3898900" y="3803650"/>
          <p14:tracePt t="43552" x="3879850" y="3797300"/>
          <p14:tracePt t="43570" x="3860800" y="3797300"/>
          <p14:tracePt t="43586" x="3848100" y="3797300"/>
          <p14:tracePt t="43603" x="3816350" y="3790950"/>
          <p14:tracePt t="43620" x="3778250" y="3784600"/>
          <p14:tracePt t="43636" x="3702050" y="3771900"/>
          <p14:tracePt t="43653" x="3632200" y="3765550"/>
          <p14:tracePt t="43669" x="3511550" y="3752850"/>
          <p14:tracePt t="43686" x="3429000" y="3740150"/>
          <p14:tracePt t="43703" x="3314700" y="3721100"/>
          <p14:tracePt t="43719" x="3219450" y="3708400"/>
          <p14:tracePt t="43736" x="3136900" y="3695700"/>
          <p14:tracePt t="43753" x="3035300" y="3689350"/>
          <p14:tracePt t="43769" x="2927350" y="3689350"/>
          <p14:tracePt t="43787" x="2794000" y="3683000"/>
          <p14:tracePt t="43803" x="2654300" y="3683000"/>
          <p14:tracePt t="43819" x="2546350" y="3676650"/>
          <p14:tracePt t="43836" x="2400300" y="3670300"/>
          <p14:tracePt t="43853" x="2286000" y="3670300"/>
          <p14:tracePt t="43870" x="2114550" y="3670300"/>
          <p14:tracePt t="43872" x="2012950" y="3670300"/>
          <p14:tracePt t="43888" x="1854200" y="3683000"/>
          <p14:tracePt t="43903" x="1803400" y="3689350"/>
          <p14:tracePt t="43919" x="1612900" y="3733800"/>
          <p14:tracePt t="43936" x="1568450" y="3759200"/>
          <p14:tracePt t="43953" x="1530350" y="3784600"/>
          <p14:tracePt t="43969" x="1504950" y="3816350"/>
          <p14:tracePt t="43986" x="1466850" y="3867150"/>
          <p14:tracePt t="44003" x="1416050" y="3917950"/>
          <p14:tracePt t="44020" x="1358900" y="3949700"/>
          <p14:tracePt t="44036" x="1314450" y="3987800"/>
          <p14:tracePt t="44053" x="1295400" y="4000500"/>
          <p14:tracePt t="44071" x="1295400" y="4013200"/>
          <p14:tracePt t="44086" x="1295400" y="4032250"/>
          <p14:tracePt t="44103" x="1301750" y="4038600"/>
          <p14:tracePt t="44119" x="1308100" y="4044950"/>
          <p14:tracePt t="44121" x="1314450" y="4044950"/>
          <p14:tracePt t="44137" x="1314450" y="4051300"/>
          <p14:tracePt t="44153" x="1320800" y="4051300"/>
          <p14:tracePt t="44169" x="1320800" y="4057650"/>
          <p14:tracePt t="44234" x="1327150" y="4057650"/>
          <p14:tracePt t="44254" x="1333500" y="4057650"/>
          <p14:tracePt t="44270" x="1371600" y="4057650"/>
          <p14:tracePt t="44287" x="1435100" y="4057650"/>
          <p14:tracePt t="44304" x="1504950" y="4057650"/>
          <p14:tracePt t="44320" x="1587500" y="4057650"/>
          <p14:tracePt t="44337" x="1657350" y="4057650"/>
          <p14:tracePt t="44353" x="1727200" y="4051300"/>
          <p14:tracePt t="44369" x="1733550" y="4051300"/>
          <p14:tracePt t="44519" x="1739900" y="4051300"/>
          <p14:tracePt t="44540" x="1746250" y="4051300"/>
          <p14:tracePt t="44548" x="1752600" y="4051300"/>
          <p14:tracePt t="44556" x="1758950" y="4051300"/>
          <p14:tracePt t="44570" x="1765300" y="4051300"/>
          <p14:tracePt t="44587" x="1771650" y="4051300"/>
          <p14:tracePt t="44603" x="1784350" y="4051300"/>
          <p14:tracePt t="44620" x="1797050" y="4051300"/>
          <p14:tracePt t="44637" x="1803400" y="4051300"/>
          <p14:tracePt t="44653" x="1841500" y="4051300"/>
          <p14:tracePt t="44670" x="1885950" y="4038600"/>
          <p14:tracePt t="44687" x="1917700" y="4032250"/>
          <p14:tracePt t="44703" x="1955800" y="4019550"/>
          <p14:tracePt t="44709" x="1962150" y="4019550"/>
          <p14:tracePt t="44720" x="1974850" y="4013200"/>
          <p14:tracePt t="44753" x="1981200" y="4006850"/>
          <p14:tracePt t="44787" x="2006600" y="4006850"/>
          <p14:tracePt t="44803" x="2025650" y="4006850"/>
          <p14:tracePt t="44820" x="2051050" y="4006850"/>
          <p14:tracePt t="44837" x="2063750" y="4006850"/>
          <p14:tracePt t="44854" x="2089150" y="4006850"/>
          <p14:tracePt t="44870" x="2101850" y="4006850"/>
          <p14:tracePt t="44887" x="2108200" y="4006850"/>
          <p14:tracePt t="44949" x="2114550" y="4006850"/>
          <p14:tracePt t="44957" x="2120900" y="4006850"/>
          <p14:tracePt t="44971" x="2127250" y="4006850"/>
          <p14:tracePt t="44987" x="2152650" y="4006850"/>
          <p14:tracePt t="45003" x="2165350" y="4006850"/>
          <p14:tracePt t="45020" x="2184400" y="4000500"/>
          <p14:tracePt t="45037" x="2203450" y="3981450"/>
          <p14:tracePt t="45055" x="2222500" y="3962400"/>
          <p14:tracePt t="45070" x="2241550" y="3937000"/>
          <p14:tracePt t="45087" x="2247900" y="3924300"/>
          <p14:tracePt t="45104" x="2254250" y="3917950"/>
          <p14:tracePt t="45161" x="2260600" y="3937000"/>
          <p14:tracePt t="45171" x="2266950" y="3949700"/>
          <p14:tracePt t="45189" x="2292350" y="3987800"/>
          <p14:tracePt t="45204" x="2324100" y="4025900"/>
          <p14:tracePt t="45220" x="2362200" y="4064000"/>
          <p14:tracePt t="45237" x="2387600" y="4083050"/>
          <p14:tracePt t="45254" x="2406650" y="4095750"/>
          <p14:tracePt t="45270" x="2425700" y="4102100"/>
          <p14:tracePt t="45287" x="2438400" y="4102100"/>
          <p14:tracePt t="45304" x="2451100" y="4102100"/>
          <p14:tracePt t="45320" x="2470150" y="4102100"/>
          <p14:tracePt t="45337" x="2514600" y="4102100"/>
          <p14:tracePt t="45354" x="2540000" y="4102100"/>
          <p14:tracePt t="45372" x="2559050" y="4102100"/>
          <p14:tracePt t="45387" x="2590800" y="4102100"/>
          <p14:tracePt t="45404" x="2622550" y="4102100"/>
          <p14:tracePt t="45421" x="2647950" y="4095750"/>
          <p14:tracePt t="45437" x="2673350" y="4089400"/>
          <p14:tracePt t="45454" x="2686050" y="4083050"/>
          <p14:tracePt t="45471" x="2711450" y="4070350"/>
          <p14:tracePt t="45487" x="2730500" y="4057650"/>
          <p14:tracePt t="45504" x="2762250" y="4038600"/>
          <p14:tracePt t="45520" x="2781300" y="4032250"/>
          <p14:tracePt t="45537" x="2787650" y="4019550"/>
          <p14:tracePt t="45554" x="2794000" y="4013200"/>
          <p14:tracePt t="45570" x="2813050" y="4013200"/>
          <p14:tracePt t="45587" x="2870200" y="4006850"/>
          <p14:tracePt t="45604" x="2914650" y="4000500"/>
          <p14:tracePt t="45620" x="3009900" y="3994150"/>
          <p14:tracePt t="45637" x="3117850" y="3994150"/>
          <p14:tracePt t="45654" x="3238500" y="3994150"/>
          <p14:tracePt t="45671" x="3333750" y="3994150"/>
          <p14:tracePt t="45689" x="3403600" y="3994150"/>
          <p14:tracePt t="45692" x="3416300" y="3994150"/>
          <p14:tracePt t="45704" x="3422650" y="3994150"/>
          <p14:tracePt t="45721" x="3429000" y="3994150"/>
          <p14:tracePt t="45739" x="3435350" y="3994150"/>
          <p14:tracePt t="45771" x="3441700" y="4000500"/>
          <p14:tracePt t="45789" x="3448050" y="4000500"/>
          <p14:tracePt t="45806" x="3454400" y="4013200"/>
          <p14:tracePt t="45821" x="3467100" y="4019550"/>
          <p14:tracePt t="45837" x="3492500" y="4044950"/>
          <p14:tracePt t="45855" x="3530600" y="4057650"/>
          <p14:tracePt t="45876" x="3575050" y="4070350"/>
          <p14:tracePt t="45887" x="3632200" y="4083050"/>
          <p14:tracePt t="45904" x="3689350" y="4083050"/>
          <p14:tracePt t="45920" x="3790950" y="4057650"/>
          <p14:tracePt t="45937" x="3835400" y="4044950"/>
          <p14:tracePt t="45954" x="3879850" y="4032250"/>
          <p14:tracePt t="45971" x="3911600" y="4019550"/>
          <p14:tracePt t="45987" x="3924300" y="4019550"/>
          <p14:tracePt t="46004" x="3937000" y="4019550"/>
          <p14:tracePt t="46055" x="3937000" y="4025900"/>
          <p14:tracePt t="46411" x="3937000" y="4019550"/>
          <p14:tracePt t="46438" x="3930650" y="4013200"/>
          <p14:tracePt t="46473" x="3924300" y="4006850"/>
          <p14:tracePt t="46488" x="3911600" y="4000500"/>
          <p14:tracePt t="46505" x="3898900" y="4000500"/>
          <p14:tracePt t="46523" x="3867150" y="3994150"/>
          <p14:tracePt t="46541" x="3797300" y="3981450"/>
          <p14:tracePt t="46544" x="3759200" y="3975100"/>
          <p14:tracePt t="46555" x="3695700" y="3968750"/>
          <p14:tracePt t="46571" x="3606800" y="3962400"/>
          <p14:tracePt t="46588" x="3524250" y="3956050"/>
          <p14:tracePt t="46605" x="3429000" y="3949700"/>
          <p14:tracePt t="46622" x="3333750" y="3937000"/>
          <p14:tracePt t="46639" x="3232150" y="3924300"/>
          <p14:tracePt t="46655" x="3092450" y="3911600"/>
          <p14:tracePt t="46672" x="2686050" y="3848100"/>
          <p14:tracePt t="46688" x="2362200" y="3810000"/>
          <p14:tracePt t="46708" x="2000250" y="3765550"/>
          <p14:tracePt t="46722" x="1663700" y="3733800"/>
          <p14:tracePt t="46739" x="1397000" y="3721100"/>
          <p14:tracePt t="46755" x="1187450" y="3721100"/>
          <p14:tracePt t="46772" x="1047750" y="3746500"/>
          <p14:tracePt t="46789" x="939800" y="3784600"/>
          <p14:tracePt t="46805" x="831850" y="3841750"/>
          <p14:tracePt t="46822" x="755650" y="3898900"/>
          <p14:tracePt t="46838" x="679450" y="3956050"/>
          <p14:tracePt t="46855" x="609600" y="4006850"/>
          <p14:tracePt t="46873" x="577850" y="4044950"/>
          <p14:tracePt t="46889" x="577850" y="4057650"/>
          <p14:tracePt t="46906" x="584200" y="4095750"/>
          <p14:tracePt t="46922" x="603250" y="4114800"/>
          <p14:tracePt t="46938" x="641350" y="4140200"/>
          <p14:tracePt t="46959" x="673100" y="4152900"/>
          <p14:tracePt t="46974" x="723900" y="4171950"/>
          <p14:tracePt t="46990" x="774700" y="4178300"/>
          <p14:tracePt t="47005" x="806450" y="4184650"/>
          <p14:tracePt t="47022" x="838200" y="4191000"/>
          <p14:tracePt t="47039" x="863600" y="4197350"/>
          <p14:tracePt t="47055" x="889000" y="4203700"/>
          <p14:tracePt t="47072" x="908050" y="4210050"/>
          <p14:tracePt t="47073" x="914400" y="4210050"/>
          <p14:tracePt t="47088" x="933450" y="4210050"/>
          <p14:tracePt t="47107" x="958850" y="4210050"/>
          <p14:tracePt t="47123" x="965200" y="4210050"/>
          <p14:tracePt t="47139" x="971550" y="4210050"/>
          <p14:tracePt t="47189" x="977900" y="4216400"/>
          <p14:tracePt t="47318" x="984250" y="4216400"/>
          <p14:tracePt t="48066" x="990600" y="4216400"/>
          <p14:tracePt t="48089" x="1066800" y="4216400"/>
          <p14:tracePt t="48106" x="1162050" y="4216400"/>
          <p14:tracePt t="48123" x="1270000" y="4210050"/>
          <p14:tracePt t="48140" x="1416050" y="4203700"/>
          <p14:tracePt t="48156" x="1574800" y="4197350"/>
          <p14:tracePt t="48173" x="1733550" y="4191000"/>
          <p14:tracePt t="48190" x="1905000" y="4184650"/>
          <p14:tracePt t="48206" x="2012950" y="4184650"/>
          <p14:tracePt t="48223" x="2082800" y="4178300"/>
          <p14:tracePt t="48241" x="2114550" y="4178300"/>
          <p14:tracePt t="48259" x="2127250" y="4178300"/>
          <p14:tracePt t="48273" x="2133600" y="4178300"/>
          <p14:tracePt t="48290" x="2152650" y="4178300"/>
          <p14:tracePt t="48306" x="2197100" y="4178300"/>
          <p14:tracePt t="48323" x="2254250" y="4178300"/>
          <p14:tracePt t="48325" x="2298700" y="4178300"/>
          <p14:tracePt t="48339" x="2374900" y="4178300"/>
          <p14:tracePt t="48356" x="2406650" y="4178300"/>
          <p14:tracePt t="48414" x="2413000" y="4178300"/>
          <p14:tracePt t="48439" x="2419350" y="4178300"/>
          <p14:tracePt t="48456" x="2457450" y="4197350"/>
          <p14:tracePt t="48473" x="2546350" y="4222750"/>
          <p14:tracePt t="48489" x="2667000" y="4248150"/>
          <p14:tracePt t="48506" x="2800350" y="4267200"/>
          <p14:tracePt t="48523" x="2863850" y="4267200"/>
          <p14:tracePt t="48539" x="2901950" y="4267200"/>
          <p14:tracePt t="48556" x="2914650" y="4267200"/>
          <p14:tracePt t="48677" x="2921000" y="4267200"/>
          <p14:tracePt t="48682" x="2927350" y="4267200"/>
          <p14:tracePt t="48690" x="2940050" y="4260850"/>
          <p14:tracePt t="48707" x="2965450" y="4254500"/>
          <p14:tracePt t="48724" x="2997200" y="4248150"/>
          <p14:tracePt t="48740" x="3041650" y="4241800"/>
          <p14:tracePt t="48757" x="3079750" y="4235450"/>
          <p14:tracePt t="48774" x="3124200" y="4235450"/>
          <p14:tracePt t="48791" x="3175000" y="4241800"/>
          <p14:tracePt t="48807" x="3213100" y="4248150"/>
          <p14:tracePt t="48823" x="3263900" y="4248150"/>
          <p14:tracePt t="48840" x="3302000" y="4248150"/>
          <p14:tracePt t="48857" x="3346450" y="4248150"/>
          <p14:tracePt t="48874" x="3390900" y="4235450"/>
          <p14:tracePt t="48891" x="3422650" y="4235450"/>
          <p14:tracePt t="48892" x="3429000" y="4229100"/>
          <p14:tracePt t="48907" x="3435350" y="4229100"/>
          <p14:tracePt t="48924" x="3448050" y="4229100"/>
          <p14:tracePt t="49022" x="3448050" y="4222750"/>
          <p14:tracePt t="49040" x="3441700" y="4216400"/>
          <p14:tracePt t="49079" x="3441700" y="4210050"/>
          <p14:tracePt t="49091" x="3435350" y="4210050"/>
          <p14:tracePt t="49107" x="3435350" y="4197350"/>
          <p14:tracePt t="49125" x="3429000" y="4191000"/>
          <p14:tracePt t="49141" x="3422650" y="4191000"/>
          <p14:tracePt t="49157" x="3422650" y="4184650"/>
          <p14:tracePt t="49190" x="3454400" y="4184650"/>
          <p14:tracePt t="49207" x="3505200" y="4197350"/>
          <p14:tracePt t="49224" x="3536950" y="4203700"/>
          <p14:tracePt t="49240" x="3549650" y="4203700"/>
          <p14:tracePt t="49820" x="3549650" y="4216400"/>
          <p14:tracePt t="49827" x="3549650" y="4229100"/>
          <p14:tracePt t="49841" x="3549650" y="4241800"/>
          <p14:tracePt t="49859" x="3556000" y="4267200"/>
          <p14:tracePt t="49876" x="3562350" y="4286250"/>
          <p14:tracePt t="49891" x="3568700" y="4311650"/>
          <p14:tracePt t="49908" x="3575050" y="4318000"/>
          <p14:tracePt t="49924" x="3581400" y="4337050"/>
          <p14:tracePt t="49941" x="3581400" y="4349750"/>
          <p14:tracePt t="49958" x="3587750" y="4362450"/>
          <p14:tracePt t="49974" x="3587750" y="4368800"/>
          <p14:tracePt t="50071" x="3594100" y="4368800"/>
          <p14:tracePt t="50078" x="3594100" y="4375150"/>
          <p14:tracePt t="50091" x="3600450" y="4400550"/>
          <p14:tracePt t="50108" x="3613150" y="4419600"/>
          <p14:tracePt t="50125" x="3619500" y="4432300"/>
          <p14:tracePt t="50126" x="3632200" y="4451350"/>
          <p14:tracePt t="50141" x="3651250" y="4470400"/>
          <p14:tracePt t="50158" x="3670300" y="4483100"/>
          <p14:tracePt t="50175" x="3683000" y="4489450"/>
          <p14:tracePt t="50191" x="3695700" y="4502150"/>
          <p14:tracePt t="50208" x="3721100" y="4508500"/>
          <p14:tracePt t="50225" x="3746500" y="4521200"/>
          <p14:tracePt t="50242" x="3765550" y="4527550"/>
          <p14:tracePt t="50258" x="3771900" y="4533900"/>
          <p14:tracePt t="50296" x="3778250" y="4533900"/>
          <p14:tracePt t="50308" x="3784600" y="4533900"/>
          <p14:tracePt t="50325" x="3803650" y="4533900"/>
          <p14:tracePt t="50341" x="3860800" y="4533900"/>
          <p14:tracePt t="50358" x="3892550" y="4533900"/>
          <p14:tracePt t="50375" x="3930650" y="4527550"/>
          <p14:tracePt t="50392" x="3956050" y="4521200"/>
          <p14:tracePt t="50408" x="3981450" y="4514850"/>
          <p14:tracePt t="50425" x="4013200" y="4502150"/>
          <p14:tracePt t="50442" x="4032250" y="4495800"/>
          <p14:tracePt t="50458" x="4044950" y="4483100"/>
          <p14:tracePt t="50475" x="4057650" y="4470400"/>
          <p14:tracePt t="50491" x="4057650" y="4464050"/>
          <p14:tracePt t="50508" x="4057650" y="4451350"/>
          <p14:tracePt t="50525" x="4044950" y="4451350"/>
          <p14:tracePt t="50542" x="4032250" y="4451350"/>
          <p14:tracePt t="50559" x="4006850" y="4451350"/>
          <p14:tracePt t="50575" x="3962400" y="4470400"/>
          <p14:tracePt t="50592" x="3949700" y="4476750"/>
          <p14:tracePt t="50608" x="3905250" y="4508500"/>
          <p14:tracePt t="50625" x="3886200" y="4527550"/>
          <p14:tracePt t="50642" x="3860800" y="4546600"/>
          <p14:tracePt t="50658" x="3841750" y="4565650"/>
          <p14:tracePt t="50675" x="3822700" y="4584700"/>
          <p14:tracePt t="50692" x="3803650" y="4603750"/>
          <p14:tracePt t="50709" x="3784600" y="4616450"/>
          <p14:tracePt t="50725" x="3771900" y="4629150"/>
          <p14:tracePt t="50742" x="3746500" y="4648200"/>
          <p14:tracePt t="50759" x="3727450" y="4660900"/>
          <p14:tracePt t="50776" x="3708400" y="4673600"/>
          <p14:tracePt t="50793" x="3695700" y="4686300"/>
          <p14:tracePt t="50809" x="3689350" y="4692650"/>
          <p14:tracePt t="50825" x="3676650" y="4699000"/>
          <p14:tracePt t="50842" x="3670300" y="4705350"/>
          <p14:tracePt t="50858" x="3663950" y="4711700"/>
          <p14:tracePt t="50875" x="3651250" y="4730750"/>
          <p14:tracePt t="50892" x="3638550" y="4743450"/>
          <p14:tracePt t="50909" x="3632200" y="4762500"/>
          <p14:tracePt t="50942" x="3625850" y="4775200"/>
          <p14:tracePt t="50959" x="3625850" y="4781550"/>
          <p14:tracePt t="50992" x="3657600" y="4787900"/>
          <p14:tracePt t="51009" x="3708400" y="4794250"/>
          <p14:tracePt t="51025" x="3765550" y="4794250"/>
          <p14:tracePt t="51043" x="3822700" y="4794250"/>
          <p14:tracePt t="51058" x="3879850" y="4787900"/>
          <p14:tracePt t="51075" x="3911600" y="4781550"/>
          <p14:tracePt t="51092" x="3930650" y="4768850"/>
          <p14:tracePt t="51097" x="3937000" y="4768850"/>
          <p14:tracePt t="51108" x="3943350" y="4762500"/>
          <p14:tracePt t="51141" x="3943350" y="4756150"/>
          <p14:tracePt t="51158" x="3917950" y="4756150"/>
          <p14:tracePt t="51175" x="3848100" y="4762500"/>
          <p14:tracePt t="51192" x="3810000" y="4768850"/>
          <p14:tracePt t="51208" x="3778250" y="4775200"/>
          <p14:tracePt t="51225" x="3708400" y="4794250"/>
          <p14:tracePt t="51242" x="3663950" y="4800600"/>
          <p14:tracePt t="51259" x="3619500" y="4813300"/>
          <p14:tracePt t="51276" x="3581400" y="4826000"/>
          <p14:tracePt t="51295" x="3562350" y="4832350"/>
          <p14:tracePt t="51309" x="3543300" y="4838700"/>
          <p14:tracePt t="51326" x="3536950" y="4845050"/>
          <p14:tracePt t="51344" x="3530600" y="4845050"/>
          <p14:tracePt t="51359" x="3524250" y="4845050"/>
          <p14:tracePt t="51376" x="3517900" y="4851400"/>
          <p14:tracePt t="51393" x="3511550" y="4864100"/>
          <p14:tracePt t="51410" x="3511550" y="4876800"/>
          <p14:tracePt t="51426" x="3511550" y="4902200"/>
          <p14:tracePt t="51444" x="3536950" y="4927600"/>
          <p14:tracePt t="51459" x="3568700" y="4940300"/>
          <p14:tracePt t="51476" x="3606800" y="4953000"/>
          <p14:tracePt t="51494" x="3683000" y="4959350"/>
          <p14:tracePt t="51509" x="3727450" y="4965700"/>
          <p14:tracePt t="51527" x="3746500" y="4965700"/>
          <p14:tracePt t="51543" x="3752850" y="4965700"/>
          <p14:tracePt t="51559" x="3752850" y="4972050"/>
          <p14:tracePt t="51576" x="3752850" y="4991100"/>
          <p14:tracePt t="51595" x="3733800" y="5010150"/>
          <p14:tracePt t="51609" x="3721100" y="5022850"/>
          <p14:tracePt t="51626" x="3714750" y="5029200"/>
          <p14:tracePt t="51643" x="3708400" y="5035550"/>
          <p14:tracePt t="51660" x="3708400" y="5041900"/>
          <p14:tracePt t="51676" x="3702050" y="5041900"/>
          <p14:tracePt t="51709" x="3695700" y="5067300"/>
          <p14:tracePt t="51726" x="3689350" y="5111750"/>
          <p14:tracePt t="51743" x="3689350" y="5156200"/>
          <p14:tracePt t="51760" x="3683000" y="5194300"/>
          <p14:tracePt t="51776" x="3683000" y="5213350"/>
          <p14:tracePt t="51793" x="3683000" y="5232400"/>
          <p14:tracePt t="51810" x="3683000" y="5245100"/>
          <p14:tracePt t="51843" x="3689350" y="5251450"/>
          <p14:tracePt t="51860" x="3695700" y="5251450"/>
          <p14:tracePt t="51878" x="3708400" y="5270500"/>
          <p14:tracePt t="51893" x="3708400" y="5276850"/>
          <p14:tracePt t="51910" x="3708400" y="5302250"/>
          <p14:tracePt t="51926" x="3714750" y="5321300"/>
          <p14:tracePt t="51943" x="3714750" y="5334000"/>
          <p14:tracePt t="51960" x="3721100" y="5359400"/>
          <p14:tracePt t="51976" x="3727450" y="5378450"/>
          <p14:tracePt t="51993" x="3733800" y="5384800"/>
          <p14:tracePt t="52010" x="3733800" y="5397500"/>
          <p14:tracePt t="52026" x="3740150" y="5403850"/>
          <p14:tracePt t="52043" x="3740150" y="5410200"/>
          <p14:tracePt t="52061" x="3740150" y="5416550"/>
          <p14:tracePt t="52077" x="3740150" y="5422900"/>
          <p14:tracePt t="52093" x="3733800" y="5429250"/>
          <p14:tracePt t="52110" x="3733800" y="5435600"/>
          <p14:tracePt t="52188" x="3733800" y="5441950"/>
          <p14:tracePt t="52195" x="3733800" y="5448300"/>
          <p14:tracePt t="52212" x="3733800" y="5461000"/>
          <p14:tracePt t="52227" x="3733800" y="5467350"/>
          <p14:tracePt t="52243" x="3733800" y="5480050"/>
          <p14:tracePt t="52260" x="3727450" y="5499100"/>
          <p14:tracePt t="52276" x="3721100" y="5505450"/>
          <p14:tracePt t="52295" x="3714750" y="5518150"/>
          <p14:tracePt t="52309" x="3708400" y="5530850"/>
          <p14:tracePt t="52326" x="3702050" y="5543550"/>
          <p14:tracePt t="52343" x="3695700" y="5556250"/>
          <p14:tracePt t="52343" x="3689350" y="5562600"/>
          <p14:tracePt t="52359" x="3676650" y="5581650"/>
          <p14:tracePt t="52377" x="3676650" y="5594350"/>
          <p14:tracePt t="52393" x="3670300" y="5600700"/>
          <p14:tracePt t="52410" x="3663950" y="5607050"/>
          <p14:tracePt t="52443" x="3663950" y="5613400"/>
          <p14:tracePt t="52572" x="3663950" y="5619750"/>
          <p14:tracePt t="52580" x="3670300" y="5626100"/>
          <p14:tracePt t="52610" x="3670300" y="5632450"/>
          <p14:tracePt t="52627" x="3676650" y="5632450"/>
          <p14:tracePt t="52643" x="3676650" y="5638800"/>
          <p14:tracePt t="52660" x="3676650" y="5645150"/>
          <p14:tracePt t="52677" x="3676650" y="5651500"/>
          <p14:tracePt t="53053" x="3689350" y="5651500"/>
          <p14:tracePt t="53060" x="3708400" y="5651500"/>
          <p14:tracePt t="53077" x="3797300" y="5638800"/>
          <p14:tracePt t="53093" x="3873500" y="5619750"/>
          <p14:tracePt t="53111" x="3949700" y="5607050"/>
          <p14:tracePt t="53127" x="4013200" y="5600700"/>
          <p14:tracePt t="53144" x="4051300" y="5594350"/>
          <p14:tracePt t="53162" x="4076700" y="5588000"/>
          <p14:tracePt t="53210" x="4076700" y="5581650"/>
          <p14:tracePt t="53217" x="4070350" y="5581650"/>
          <p14:tracePt t="53227" x="4064000" y="5581650"/>
          <p14:tracePt t="53244" x="4051300" y="5581650"/>
          <p14:tracePt t="53260" x="4006850" y="5594350"/>
          <p14:tracePt t="53279" x="3949700" y="5613400"/>
          <p14:tracePt t="53295" x="3892550" y="5632450"/>
          <p14:tracePt t="53310" x="3860800" y="5645150"/>
          <p14:tracePt t="53328" x="3778250" y="5670550"/>
          <p14:tracePt t="53344" x="3714750" y="5695950"/>
          <p14:tracePt t="53362" x="3676650" y="5715000"/>
          <p14:tracePt t="53379" x="3638550" y="5727700"/>
          <p14:tracePt t="53394" x="3606800" y="5746750"/>
          <p14:tracePt t="53410" x="3581400" y="5759450"/>
          <p14:tracePt t="53427" x="3556000" y="5772150"/>
          <p14:tracePt t="53444" x="3543300" y="5784850"/>
          <p14:tracePt t="53460" x="3536950" y="5797550"/>
          <p14:tracePt t="53477" x="3536950" y="5803900"/>
          <p14:tracePt t="53494" x="3536950" y="5816600"/>
          <p14:tracePt t="53510" x="3543300" y="5822950"/>
          <p14:tracePt t="53529" x="3562350" y="5835650"/>
          <p14:tracePt t="53544" x="3575050" y="5842000"/>
          <p14:tracePt t="53560" x="3638550" y="5861050"/>
          <p14:tracePt t="53577" x="3676650" y="5873750"/>
          <p14:tracePt t="53595" x="3689350" y="5880100"/>
          <p14:tracePt t="53611" x="3702050" y="5886450"/>
          <p14:tracePt t="53628" x="3702050" y="5892800"/>
          <p14:tracePt t="53644" x="3708400" y="5892800"/>
          <p14:tracePt t="53662" x="3708400" y="5899150"/>
          <p14:tracePt t="53677" x="3689350" y="5918200"/>
          <p14:tracePt t="53694" x="3663950" y="5930900"/>
          <p14:tracePt t="53710" x="3638550" y="5943600"/>
          <p14:tracePt t="53727" x="3619500" y="5949950"/>
          <p14:tracePt t="53744" x="3606800" y="5956300"/>
          <p14:tracePt t="53761" x="3594100" y="5962650"/>
          <p14:tracePt t="53777" x="3587750" y="5975350"/>
          <p14:tracePt t="53794" x="3581400" y="5981700"/>
          <p14:tracePt t="53811" x="3581400" y="6000750"/>
          <p14:tracePt t="53827" x="3581400" y="6013450"/>
          <p14:tracePt t="53845" x="3581400" y="6038850"/>
          <p14:tracePt t="53862" x="3594100" y="6070600"/>
          <p14:tracePt t="53878" x="3606800" y="6102350"/>
          <p14:tracePt t="53894" x="3619500" y="6134100"/>
          <p14:tracePt t="53911" x="3632200" y="6153150"/>
          <p14:tracePt t="53928" x="3644900" y="6172200"/>
          <p14:tracePt t="53945" x="3651250" y="6172200"/>
          <p14:tracePt t="53961" x="3657600" y="6178550"/>
          <p14:tracePt t="53978" x="3663950" y="6178550"/>
          <p14:tracePt t="53995" x="3676650" y="6184900"/>
          <p14:tracePt t="54011" x="3708400" y="6184900"/>
          <p14:tracePt t="54029" x="3752850" y="6178550"/>
          <p14:tracePt t="54045" x="3803650" y="6153150"/>
          <p14:tracePt t="54062" x="3898900" y="6076950"/>
          <p14:tracePt t="54078" x="3937000" y="6013450"/>
          <p14:tracePt t="54095" x="3956050" y="5969000"/>
          <p14:tracePt t="54112" x="3968750" y="5911850"/>
          <p14:tracePt t="54128" x="3975100" y="5854700"/>
          <p14:tracePt t="54145" x="3975100" y="5810250"/>
          <p14:tracePt t="54162" x="3981450" y="5740400"/>
          <p14:tracePt t="54178" x="3994150" y="5638800"/>
          <p14:tracePt t="54195" x="4019550" y="5518150"/>
          <p14:tracePt t="54213" x="4038600" y="5410200"/>
          <p14:tracePt t="54230" x="4064000" y="5168900"/>
          <p14:tracePt t="54245" x="4064000" y="5105400"/>
          <p14:tracePt t="54261" x="4070350" y="4991100"/>
          <p14:tracePt t="54279" x="4070350" y="4889500"/>
          <p14:tracePt t="54295" x="4070350" y="4851400"/>
          <p14:tracePt t="54311" x="4076700" y="4762500"/>
          <p14:tracePt t="54328" x="4083050" y="4705350"/>
          <p14:tracePt t="54345" x="4089400" y="4641850"/>
          <p14:tracePt t="54361" x="4089400" y="4584700"/>
          <p14:tracePt t="54379" x="4089400" y="4546600"/>
          <p14:tracePt t="54395" x="4089400" y="4514850"/>
          <p14:tracePt t="54412" x="4089400" y="4502150"/>
          <p14:tracePt t="54428" x="4089400" y="4495800"/>
          <p14:tracePt t="54445" x="4095750" y="4483100"/>
          <p14:tracePt t="54464" x="4095750" y="4464050"/>
          <p14:tracePt t="54479" x="4102100" y="4457700"/>
          <p14:tracePt t="54495" x="4102100" y="4445000"/>
          <p14:tracePt t="54496" x="4108450" y="4438650"/>
          <p14:tracePt t="54512" x="4108450" y="4432300"/>
          <p14:tracePt t="54529" x="4114800" y="4419600"/>
          <p14:tracePt t="54545" x="4114800" y="4394200"/>
          <p14:tracePt t="54564" x="4121150" y="4375150"/>
          <p14:tracePt t="54581" x="4121150" y="4356100"/>
          <p14:tracePt t="54595" x="4121150" y="4343400"/>
          <p14:tracePt t="54612" x="4127500" y="4324350"/>
          <p14:tracePt t="54628" x="4140200" y="4292600"/>
          <p14:tracePt t="54645" x="4159250" y="4254500"/>
          <p14:tracePt t="54662" x="4171950" y="4222750"/>
          <p14:tracePt t="54679" x="4191000" y="4159250"/>
          <p14:tracePt t="54697" x="4191000" y="4089400"/>
          <p14:tracePt t="54715" x="4191000" y="4064000"/>
          <p14:tracePt t="54729" x="4197350" y="4000500"/>
          <p14:tracePt t="54747" x="4203700" y="3937000"/>
          <p14:tracePt t="54762" x="4216400" y="3917950"/>
          <p14:tracePt t="54779" x="4216400" y="3905250"/>
          <p14:tracePt t="54796" x="4222750" y="3905250"/>
          <p14:tracePt t="54863" x="4241800" y="3905250"/>
          <p14:tracePt t="54879" x="4260850" y="3905250"/>
          <p14:tracePt t="54896" x="4311650" y="3911600"/>
          <p14:tracePt t="54912" x="4337050" y="3911600"/>
          <p14:tracePt t="54929" x="4349750" y="3911600"/>
          <p14:tracePt t="54946" x="4362450" y="3911600"/>
          <p14:tracePt t="55063" x="4356100" y="3911600"/>
          <p14:tracePt t="55070" x="4343400" y="3905250"/>
          <p14:tracePt t="55083" x="4311650" y="3905250"/>
          <p14:tracePt t="55086" x="4279900" y="3905250"/>
          <p14:tracePt t="55096" x="4241800" y="3905250"/>
          <p14:tracePt t="55112" x="4222750" y="3905250"/>
          <p14:tracePt t="57418" x="4216400" y="3905250"/>
          <p14:tracePt t="57427" x="4203700" y="3898900"/>
          <p14:tracePt t="57432" x="4159250" y="3879850"/>
          <p14:tracePt t="57448" x="4000500" y="3816350"/>
          <p14:tracePt t="57464" x="3771900" y="3727450"/>
          <p14:tracePt t="57482" x="3549650" y="3657600"/>
          <p14:tracePt t="57497" x="3397250" y="3600450"/>
          <p14:tracePt t="57514" x="3251200" y="3517900"/>
          <p14:tracePt t="57533" x="3105150" y="3429000"/>
          <p14:tracePt t="57548" x="2921000" y="3327400"/>
          <p14:tracePt t="57564" x="2686050" y="3219450"/>
          <p14:tracePt t="57580" x="2476500" y="3143250"/>
          <p14:tracePt t="57597" x="2260600" y="3098800"/>
          <p14:tracePt t="57615" x="1911350" y="3098800"/>
          <p14:tracePt t="57630" x="1841500" y="3098800"/>
          <p14:tracePt t="57647" x="1784350" y="3117850"/>
          <p14:tracePt t="57664" x="1758950" y="3136900"/>
          <p14:tracePt t="57681" x="1746250" y="3143250"/>
          <p14:tracePt t="57698" x="1727200" y="3155950"/>
          <p14:tracePt t="57714" x="1727200" y="3162300"/>
          <p14:tracePt t="58077" x="1752600" y="3181350"/>
          <p14:tracePt t="58083" x="1778000" y="3194050"/>
          <p14:tracePt t="58100" x="1828800" y="3225800"/>
          <p14:tracePt t="58114" x="1892300" y="3276600"/>
          <p14:tracePt t="58131" x="1860550" y="3314700"/>
          <p14:tracePt t="58149" x="1809750" y="3340100"/>
          <p14:tracePt t="58166" x="1752600" y="3352800"/>
          <p14:tracePt t="58181" x="1644650" y="3365500"/>
          <p14:tracePt t="58198" x="1524000" y="3365500"/>
          <p14:tracePt t="58215" x="1384300" y="3352800"/>
          <p14:tracePt t="58233" x="1257300" y="3327400"/>
          <p14:tracePt t="58248" x="1149350" y="3302000"/>
          <p14:tracePt t="58264" x="1098550" y="3289300"/>
          <p14:tracePt t="58281" x="1073150" y="3270250"/>
          <p14:tracePt t="58298" x="1060450" y="3257550"/>
          <p14:tracePt t="58315" x="1060450" y="3251200"/>
          <p14:tracePt t="58405" x="1060450" y="3244850"/>
          <p14:tracePt t="58432" x="1066800" y="3244850"/>
          <p14:tracePt t="58448" x="1073150" y="3244850"/>
          <p14:tracePt t="58465" x="1079500" y="3244850"/>
          <p14:tracePt t="58481" x="1085850" y="3244850"/>
          <p14:tracePt t="58498" x="1117600" y="3244850"/>
          <p14:tracePt t="58516" x="1168400" y="3270250"/>
          <p14:tracePt t="58532" x="1219200" y="3295650"/>
          <p14:tracePt t="58548" x="1270000" y="3321050"/>
          <p14:tracePt t="58549" x="1289050" y="3333750"/>
          <p14:tracePt t="58564" x="1301750" y="3340100"/>
          <p14:tracePt t="58583" x="1333500" y="3359150"/>
          <p14:tracePt t="58637" x="1339850" y="3359150"/>
          <p14:tracePt t="58644" x="1346200" y="3359150"/>
          <p14:tracePt t="58665" x="1371600" y="3333750"/>
          <p14:tracePt t="58681" x="1397000" y="3302000"/>
          <p14:tracePt t="58700" x="1422400" y="3251200"/>
          <p14:tracePt t="58715" x="1441450" y="3219450"/>
          <p14:tracePt t="58732" x="1447800" y="3181350"/>
          <p14:tracePt t="58749" x="1447800" y="3168650"/>
          <p14:tracePt t="58750" x="1447800" y="3162300"/>
          <p14:tracePt t="58765" x="1447800" y="3149600"/>
          <p14:tracePt t="58782" x="1447800" y="3143250"/>
          <p14:tracePt t="58820" x="1447800" y="3136900"/>
          <p14:tracePt t="58849" x="1428750" y="3117850"/>
          <p14:tracePt t="58865" x="1403350" y="3111500"/>
          <p14:tracePt t="58882" x="1371600" y="3105150"/>
          <p14:tracePt t="58899" x="1346200" y="3105150"/>
          <p14:tracePt t="58915" x="1314450" y="3111500"/>
          <p14:tracePt t="58932" x="1295400" y="3117850"/>
          <p14:tracePt t="58949" x="1263650" y="3136900"/>
          <p14:tracePt t="58966" x="1244600" y="3143250"/>
          <p14:tracePt t="58982" x="1225550" y="3149600"/>
          <p14:tracePt t="58999" x="1219200" y="3149600"/>
          <p14:tracePt t="59016" x="1219200" y="3155950"/>
          <p14:tracePt t="59032" x="1206500" y="3155950"/>
          <p14:tracePt t="59049" x="1181100" y="3162300"/>
          <p14:tracePt t="59065" x="1136650" y="3181350"/>
          <p14:tracePt t="59082" x="1111250" y="3206750"/>
          <p14:tracePt t="59099" x="1092200" y="3232150"/>
          <p14:tracePt t="59115" x="1079500" y="3244850"/>
          <p14:tracePt t="59132" x="1073150" y="3251200"/>
          <p14:tracePt t="59151" x="1073150" y="3263900"/>
          <p14:tracePt t="59166" x="1073150" y="3276600"/>
          <p14:tracePt t="59182" x="1073150" y="3295650"/>
          <p14:tracePt t="59199" x="1073150" y="3321050"/>
          <p14:tracePt t="59216" x="1092200" y="3371850"/>
          <p14:tracePt t="59232" x="1117600" y="3429000"/>
          <p14:tracePt t="59249" x="1149350" y="3505200"/>
          <p14:tracePt t="59265" x="1174750" y="3549650"/>
          <p14:tracePt t="59267" x="1193800" y="3568700"/>
          <p14:tracePt t="59283" x="1200150" y="3581400"/>
          <p14:tracePt t="59299" x="1225550" y="3594100"/>
          <p14:tracePt t="59315" x="1270000" y="3600450"/>
          <p14:tracePt t="59332" x="1352550" y="3587750"/>
          <p14:tracePt t="59349" x="1422400" y="3562350"/>
          <p14:tracePt t="59366" x="1473200" y="3543300"/>
          <p14:tracePt t="59382" x="1517650" y="3517900"/>
          <p14:tracePt t="59399" x="1562100" y="3486150"/>
          <p14:tracePt t="59415" x="1581150" y="3467100"/>
          <p14:tracePt t="59432" x="1600200" y="3441700"/>
          <p14:tracePt t="59449" x="1612900" y="3390900"/>
          <p14:tracePt t="59467" x="1612900" y="3359150"/>
          <p14:tracePt t="59482" x="1606550" y="3321050"/>
          <p14:tracePt t="59499" x="1587500" y="3289300"/>
          <p14:tracePt t="59501" x="1581150" y="3282950"/>
          <p14:tracePt t="59518" x="1574800" y="3276600"/>
          <p14:tracePt t="59549" x="1562100" y="3289300"/>
          <p14:tracePt t="59550" x="1555750" y="3295650"/>
          <p14:tracePt t="59566" x="1524000" y="3321050"/>
          <p14:tracePt t="59582" x="1485900" y="3359150"/>
          <p14:tracePt t="59599" x="1466850" y="3409950"/>
          <p14:tracePt t="59616" x="1466850" y="3460750"/>
          <p14:tracePt t="59635" x="1498600" y="3524250"/>
          <p14:tracePt t="59649" x="1568450" y="3587750"/>
          <p14:tracePt t="59666" x="1695450" y="3644900"/>
          <p14:tracePt t="59683" x="1822450" y="3683000"/>
          <p14:tracePt t="59700" x="1949450" y="3702050"/>
          <p14:tracePt t="59716" x="2025650" y="3708400"/>
          <p14:tracePt t="59733" x="2070100" y="3702050"/>
          <p14:tracePt t="59735" x="2089150" y="3702050"/>
          <p14:tracePt t="59750" x="2101850" y="3695700"/>
          <p14:tracePt t="59766" x="2127250" y="3676650"/>
          <p14:tracePt t="59768" x="2139950" y="3663950"/>
          <p14:tracePt t="59783" x="2146300" y="3657600"/>
          <p14:tracePt t="59799" x="2178050" y="3625850"/>
          <p14:tracePt t="59816" x="2190750" y="3606800"/>
          <p14:tracePt t="59833" x="2216150" y="3581400"/>
          <p14:tracePt t="59850" x="2254250" y="3556000"/>
          <p14:tracePt t="59866" x="2317750" y="3524250"/>
          <p14:tracePt t="59883" x="2374900" y="3498850"/>
          <p14:tracePt t="59899" x="2425700" y="3479800"/>
          <p14:tracePt t="59916" x="2476500" y="3460750"/>
          <p14:tracePt t="59933" x="2508250" y="3448050"/>
          <p14:tracePt t="59950" x="2571750" y="3429000"/>
          <p14:tracePt t="59969" x="2654300" y="3409950"/>
          <p14:tracePt t="59984" x="2698750" y="3397250"/>
          <p14:tracePt t="59999" x="2736850" y="3378200"/>
          <p14:tracePt t="60017" x="2806700" y="3359150"/>
          <p14:tracePt t="60019" x="2832100" y="3346450"/>
          <p14:tracePt t="60033" x="2851150" y="3340100"/>
          <p14:tracePt t="60049" x="2908300" y="3308350"/>
          <p14:tracePt t="60066" x="2940050" y="3295650"/>
          <p14:tracePt t="60083" x="2952750" y="3282950"/>
          <p14:tracePt t="60099" x="2959100" y="3276600"/>
          <p14:tracePt t="60116" x="2965450" y="3263900"/>
          <p14:tracePt t="60133" x="2965450" y="3244850"/>
          <p14:tracePt t="60150" x="2959100" y="3213100"/>
          <p14:tracePt t="60166" x="2940050" y="3194050"/>
          <p14:tracePt t="60183" x="2921000" y="3181350"/>
          <p14:tracePt t="60201" x="2895600" y="3168650"/>
          <p14:tracePt t="60218" x="2851150" y="3143250"/>
          <p14:tracePt t="60233" x="2813050" y="3124200"/>
          <p14:tracePt t="60250" x="2730500" y="3092450"/>
          <p14:tracePt t="60268" x="2673350" y="3073400"/>
          <p14:tracePt t="60283" x="2654300" y="3073400"/>
          <p14:tracePt t="60302" x="2590800" y="3060700"/>
          <p14:tracePt t="60316" x="2552700" y="3054350"/>
          <p14:tracePt t="60334" x="2527300" y="3054350"/>
          <p14:tracePt t="60350" x="2489200" y="3067050"/>
          <p14:tracePt t="60367" x="2476500" y="3079750"/>
          <p14:tracePt t="60384" x="2470150" y="3086100"/>
          <p14:tracePt t="60400" x="2457450" y="3098800"/>
          <p14:tracePt t="60417" x="2451100" y="3130550"/>
          <p14:tracePt t="60433" x="2451100" y="3168650"/>
          <p14:tracePt t="60450" x="2476500" y="3225800"/>
          <p14:tracePt t="60466" x="2508250" y="3282950"/>
          <p14:tracePt t="60484" x="2552700" y="3346450"/>
          <p14:tracePt t="60500" x="2616200" y="3403600"/>
          <p14:tracePt t="60517" x="2686050" y="3429000"/>
          <p14:tracePt t="60533" x="2787650" y="3441700"/>
          <p14:tracePt t="60550" x="2863850" y="3448050"/>
          <p14:tracePt t="60551" x="2914650" y="3441700"/>
          <p14:tracePt t="60567" x="2965450" y="3435350"/>
          <p14:tracePt t="60583" x="3022600" y="3422650"/>
          <p14:tracePt t="60601" x="3079750" y="3397250"/>
          <p14:tracePt t="60603" x="3092450" y="3390900"/>
          <p14:tracePt t="60617" x="3111500" y="3384550"/>
          <p14:tracePt t="60620" x="3117850" y="3378200"/>
          <p14:tracePt t="60633" x="3117850" y="3371850"/>
          <p14:tracePt t="60667" x="3117850" y="3359150"/>
          <p14:tracePt t="60683" x="3105150" y="3352800"/>
          <p14:tracePt t="60701" x="3073400" y="3340100"/>
          <p14:tracePt t="60717" x="3048000" y="3333750"/>
          <p14:tracePt t="60718" x="3022600" y="3327400"/>
          <p14:tracePt t="60733" x="2984500" y="3327400"/>
          <p14:tracePt t="60750" x="2959100" y="3327400"/>
          <p14:tracePt t="60766" x="2940050" y="3327400"/>
          <p14:tracePt t="60783" x="2933700" y="3327400"/>
          <p14:tracePt t="60800" x="2927350" y="3333750"/>
          <p14:tracePt t="60818" x="2927350" y="3359150"/>
          <p14:tracePt t="60833" x="2933700" y="3371850"/>
          <p14:tracePt t="60850" x="2940050" y="3378200"/>
          <p14:tracePt t="60867" x="2946400" y="3384550"/>
          <p14:tracePt t="60884" x="2952750" y="3384550"/>
          <p14:tracePt t="60900" x="2959100" y="3384550"/>
          <p14:tracePt t="60959" x="2965450" y="3390900"/>
          <p14:tracePt t="60966" x="2965450" y="3397250"/>
          <p14:tracePt t="60983" x="2965450" y="3403600"/>
          <p14:tracePt t="61088" x="2971800" y="3403600"/>
          <p14:tracePt t="61095" x="2984500" y="3390900"/>
          <p14:tracePt t="61101" x="2990850" y="3384550"/>
          <p14:tracePt t="61117" x="3022600" y="3346450"/>
          <p14:tracePt t="61134" x="3073400" y="3295650"/>
          <p14:tracePt t="61151" x="3086100" y="3276600"/>
          <p14:tracePt t="61167" x="3111500" y="3225800"/>
          <p14:tracePt t="61184" x="3117850" y="3206750"/>
          <p14:tracePt t="61201" x="3117850" y="3194050"/>
          <p14:tracePt t="61218" x="3117850" y="3187700"/>
          <p14:tracePt t="61251" x="3111500" y="3175000"/>
          <p14:tracePt t="61268" x="3092450" y="3175000"/>
          <p14:tracePt t="61284" x="3073400" y="3168650"/>
          <p14:tracePt t="61301" x="3048000" y="3162300"/>
          <p14:tracePt t="61317" x="2984500" y="3149600"/>
          <p14:tracePt t="61334" x="2940050" y="3149600"/>
          <p14:tracePt t="61351" x="2908300" y="3143250"/>
          <p14:tracePt t="61367" x="2895600" y="3136900"/>
          <p14:tracePt t="61384" x="2876550" y="3124200"/>
          <p14:tracePt t="61401" x="2870200" y="3117850"/>
          <p14:tracePt t="61418" x="2870200" y="3111500"/>
          <p14:tracePt t="61434" x="2876550" y="3117850"/>
          <p14:tracePt t="61451" x="2882900" y="3168650"/>
          <p14:tracePt t="61468" x="2889250" y="3225800"/>
          <p14:tracePt t="61484" x="2895600" y="3282950"/>
          <p14:tracePt t="61501" x="2914650" y="3327400"/>
          <p14:tracePt t="61518" x="2978150" y="3390900"/>
          <p14:tracePt t="61535" x="3086100" y="3454400"/>
          <p14:tracePt t="61551" x="3194050" y="3498850"/>
          <p14:tracePt t="61569" x="3289300" y="3517900"/>
          <p14:tracePt t="61584" x="3327400" y="3498850"/>
          <p14:tracePt t="61601" x="3365500" y="3454400"/>
          <p14:tracePt t="61617" x="3416300" y="3378200"/>
          <p14:tracePt t="61634" x="3492500" y="3308350"/>
          <p14:tracePt t="61651" x="3568700" y="3244850"/>
          <p14:tracePt t="61669" x="3676650" y="3181350"/>
          <p14:tracePt t="61684" x="3746500" y="3143250"/>
          <p14:tracePt t="61701" x="3771900" y="3117850"/>
          <p14:tracePt t="61718" x="3778250" y="3105150"/>
          <p14:tracePt t="61734" x="3778250" y="3092450"/>
          <p14:tracePt t="61751" x="3765550" y="3086100"/>
          <p14:tracePt t="61768" x="3746500" y="3067050"/>
          <p14:tracePt t="61785" x="3721100" y="3048000"/>
          <p14:tracePt t="61801" x="3670300" y="3003550"/>
          <p14:tracePt t="61818" x="3638550" y="2984500"/>
          <p14:tracePt t="61834" x="3600450" y="2965450"/>
          <p14:tracePt t="61851" x="3568700" y="2952750"/>
          <p14:tracePt t="61867" x="3536950" y="2946400"/>
          <p14:tracePt t="61884" x="3492500" y="2940050"/>
          <p14:tracePt t="61900" x="3460750" y="2940050"/>
          <p14:tracePt t="61918" x="3409950" y="2940050"/>
          <p14:tracePt t="61934" x="3365500" y="2940050"/>
          <p14:tracePt t="61951" x="3327400" y="2946400"/>
          <p14:tracePt t="61969" x="3308350" y="2959100"/>
          <p14:tracePt t="61984" x="3282950" y="2971800"/>
          <p14:tracePt t="62001" x="3276600" y="2978150"/>
          <p14:tracePt t="62034" x="3276600" y="2984500"/>
          <p14:tracePt t="62051" x="3276600" y="3016250"/>
          <p14:tracePt t="62068" x="3276600" y="3028950"/>
          <p14:tracePt t="62142" x="3276600" y="3035300"/>
          <p14:tracePt t="62149" x="3282950" y="3041650"/>
          <p14:tracePt t="62168" x="3282950" y="3054350"/>
          <p14:tracePt t="63254" x="3295650" y="3060700"/>
          <p14:tracePt t="63260" x="3302000" y="3067050"/>
          <p14:tracePt t="63269" x="3321050" y="3079750"/>
          <p14:tracePt t="63285" x="3365500" y="3117850"/>
          <p14:tracePt t="63302" x="3441700" y="3194050"/>
          <p14:tracePt t="63321" x="3524250" y="3314700"/>
          <p14:tracePt t="63338" x="3619500" y="3460750"/>
          <p14:tracePt t="63352" x="3708400" y="3606800"/>
          <p14:tracePt t="63369" x="3759200" y="3702050"/>
          <p14:tracePt t="63386" x="3797300" y="3771900"/>
          <p14:tracePt t="63402" x="3835400" y="3835400"/>
          <p14:tracePt t="63420" x="3873500" y="3892550"/>
          <p14:tracePt t="63435" x="3917950" y="3949700"/>
          <p14:tracePt t="63454" x="4025900" y="4095750"/>
          <p14:tracePt t="63469" x="4070350" y="4152900"/>
          <p14:tracePt t="63486" x="4222750" y="4324350"/>
          <p14:tracePt t="63502" x="4318000" y="4425950"/>
          <p14:tracePt t="63519" x="4387850" y="4502150"/>
          <p14:tracePt t="63536" x="4425950" y="4540250"/>
          <p14:tracePt t="63553" x="4438650" y="4559300"/>
          <p14:tracePt t="63569" x="4445000" y="4572000"/>
          <p14:tracePt t="63587" x="4457700" y="4603750"/>
          <p14:tracePt t="63603" x="4470400" y="4641850"/>
          <p14:tracePt t="63619" x="4483100" y="4673600"/>
          <p14:tracePt t="63636" x="4483100" y="4692650"/>
          <p14:tracePt t="63654" x="4483100" y="4711700"/>
          <p14:tracePt t="63655" x="4476750" y="4718050"/>
          <p14:tracePt t="63669" x="4476750" y="4724400"/>
          <p14:tracePt t="63686" x="4464050" y="4737100"/>
          <p14:tracePt t="63687" x="4464050" y="4743450"/>
          <p14:tracePt t="63703" x="4457700" y="4749800"/>
          <p14:tracePt t="63719" x="4457700" y="4787900"/>
          <p14:tracePt t="63736" x="4464050" y="4838700"/>
          <p14:tracePt t="63753" x="4489450" y="4902200"/>
          <p14:tracePt t="63769" x="4508500" y="4946650"/>
          <p14:tracePt t="63786" x="4527550" y="4997450"/>
          <p14:tracePt t="63803" x="4540250" y="5035550"/>
          <p14:tracePt t="63820" x="4552950" y="5054600"/>
          <p14:tracePt t="63836" x="4572000" y="5067300"/>
          <p14:tracePt t="63853" x="4584700" y="5067300"/>
          <p14:tracePt t="63869" x="4597400" y="5067300"/>
          <p14:tracePt t="63887" x="4616450" y="5067300"/>
          <p14:tracePt t="63903" x="4622800" y="5067300"/>
          <p14:tracePt t="63919" x="4629150" y="5067300"/>
          <p14:tracePt t="63921" x="4629150" y="5073650"/>
          <p14:tracePt t="63938" x="4641850" y="5080000"/>
          <p14:tracePt t="63953" x="4654550" y="5092700"/>
          <p14:tracePt t="63969" x="4686300" y="5130800"/>
          <p14:tracePt t="63986" x="4699000" y="5149850"/>
          <p14:tracePt t="64003" x="4711700" y="5168900"/>
          <p14:tracePt t="64020" x="4718050" y="5175250"/>
          <p14:tracePt t="64080" x="4711700" y="5181600"/>
          <p14:tracePt t="64087" x="4705350" y="5187950"/>
          <p14:tracePt t="64103" x="4679950" y="5219700"/>
          <p14:tracePt t="64119" x="4622800" y="5245100"/>
          <p14:tracePt t="64136" x="4603750" y="5251450"/>
          <p14:tracePt t="64744" x="4603750" y="5257800"/>
          <p14:tracePt t="64752" x="4603750" y="5264150"/>
          <p14:tracePt t="64760" x="4603750" y="5270500"/>
          <p14:tracePt t="64771" x="4610100" y="5276850"/>
          <p14:tracePt t="64787" x="4616450" y="5289550"/>
          <p14:tracePt t="64803" x="4622800" y="5302250"/>
          <p14:tracePt t="64820" x="4622800" y="5289550"/>
          <p14:tracePt t="64990" x="4629150" y="5289550"/>
          <p14:tracePt t="64997" x="4635500" y="5283200"/>
          <p14:tracePt t="65021" x="4679950" y="5276850"/>
          <p14:tracePt t="65037" x="4800600" y="5270500"/>
          <p14:tracePt t="65053" x="4876800" y="5264150"/>
          <p14:tracePt t="65071" x="4940300" y="5264150"/>
          <p14:tracePt t="65090" x="4991100" y="5264150"/>
          <p14:tracePt t="65104" x="5048250" y="5257800"/>
          <p14:tracePt t="65120" x="5105400" y="5238750"/>
          <p14:tracePt t="65137" x="5162550" y="5213350"/>
          <p14:tracePt t="65153" x="5251450" y="5149850"/>
          <p14:tracePt t="65170" x="5334000" y="5099050"/>
          <p14:tracePt t="65187" x="5429250" y="5010150"/>
          <p14:tracePt t="65204" x="5492750" y="4959350"/>
          <p14:tracePt t="65220" x="5549900" y="4902200"/>
          <p14:tracePt t="65238" x="5607050" y="4845050"/>
          <p14:tracePt t="65255" x="5670550" y="4794250"/>
          <p14:tracePt t="65271" x="5683250" y="4781550"/>
          <p14:tracePt t="65287" x="5727700" y="4756150"/>
          <p14:tracePt t="65304" x="5740400" y="4749800"/>
          <p14:tracePt t="65368" x="5746750" y="4749800"/>
          <p14:tracePt t="65375" x="5753100" y="4749800"/>
          <p14:tracePt t="65388" x="5759450" y="4743450"/>
          <p14:tracePt t="65404" x="5778500" y="4743450"/>
          <p14:tracePt t="65421" x="5791200" y="4743450"/>
          <p14:tracePt t="65438" x="5810250" y="4743450"/>
          <p14:tracePt t="65454" x="5822950" y="4737100"/>
          <p14:tracePt t="65473" x="5829300" y="4724400"/>
          <p14:tracePt t="65488" x="5848350" y="4711700"/>
          <p14:tracePt t="65504" x="5867400" y="4705350"/>
          <p14:tracePt t="65504" x="5873750" y="4699000"/>
          <p14:tracePt t="65521" x="5880100" y="4699000"/>
          <p14:tracePt t="65537" x="5911850" y="4692650"/>
          <p14:tracePt t="65554" x="5924550" y="4692650"/>
          <p14:tracePt t="65572" x="5937250" y="4692650"/>
          <p14:tracePt t="65588" x="5943600" y="4692650"/>
          <p14:tracePt t="65604" x="5949950" y="4692650"/>
          <p14:tracePt t="65621" x="5949950" y="4699000"/>
          <p14:tracePt t="65672" x="5949950" y="4711700"/>
          <p14:tracePt t="65688" x="5949950" y="4724400"/>
          <p14:tracePt t="65704" x="5949950" y="4730750"/>
          <p14:tracePt t="65792" x="5949950" y="4737100"/>
          <p14:tracePt t="65808" x="5943600" y="4743450"/>
          <p14:tracePt t="65816" x="5943600" y="4749800"/>
          <p14:tracePt t="65837" x="5937250" y="4756150"/>
          <p14:tracePt t="65855" x="5930900" y="4768850"/>
          <p14:tracePt t="65871" x="5924550" y="4781550"/>
          <p14:tracePt t="65888" x="5867400" y="4826000"/>
          <p14:tracePt t="65904" x="5835650" y="4851400"/>
          <p14:tracePt t="65921" x="5816600" y="4876800"/>
          <p14:tracePt t="65940" x="5803900" y="4883150"/>
          <p14:tracePt t="66114" x="5810250" y="4889500"/>
          <p14:tracePt t="66121" x="5816600" y="4902200"/>
          <p14:tracePt t="66138" x="5822950" y="4908550"/>
          <p14:tracePt t="66154" x="5829300" y="4921250"/>
          <p14:tracePt t="66172" x="5842000" y="4933950"/>
          <p14:tracePt t="66191" x="5873750" y="4953000"/>
          <p14:tracePt t="66204" x="5886450" y="4959350"/>
          <p14:tracePt t="66222" x="5899150" y="4959350"/>
          <p14:tracePt t="66238" x="5905500" y="4959350"/>
          <p14:tracePt t="66255" x="5911850" y="4959350"/>
          <p14:tracePt t="66271" x="5924550" y="4953000"/>
          <p14:tracePt t="66289" x="5949950" y="4946650"/>
          <p14:tracePt t="66305" x="5975350" y="4946650"/>
          <p14:tracePt t="66321" x="6076950" y="4940300"/>
          <p14:tracePt t="66339" x="6102350" y="4940300"/>
          <p14:tracePt t="66355" x="6159500" y="4933950"/>
          <p14:tracePt t="66371" x="6216650" y="4921250"/>
          <p14:tracePt t="66388" x="6223000" y="4914900"/>
          <p14:tracePt t="66563" x="6184900" y="4902200"/>
          <p14:tracePt t="66572" x="6153150" y="4895850"/>
          <p14:tracePt t="66589" x="6127750" y="4889500"/>
          <p14:tracePt t="66605" x="6064250" y="4864100"/>
          <p14:tracePt t="66623" x="6000750" y="4832350"/>
          <p14:tracePt t="66638" x="5975350" y="4806950"/>
          <p14:tracePt t="66655" x="5949950" y="4781550"/>
          <p14:tracePt t="66672" x="5937250" y="4762500"/>
          <p14:tracePt t="66688" x="5930900" y="4756150"/>
          <p14:tracePt t="66705" x="5924550" y="4756150"/>
          <p14:tracePt t="66792" x="5918200" y="4756150"/>
          <p14:tracePt t="66797" x="5918200" y="4762500"/>
          <p14:tracePt t="66807" x="5918200" y="4768850"/>
          <p14:tracePt t="66822" x="5918200" y="4781550"/>
          <p14:tracePt t="66838" x="5918200" y="4787900"/>
          <p14:tracePt t="66857" x="5924550" y="4806950"/>
          <p14:tracePt t="66874" x="5937250" y="4813300"/>
          <p14:tracePt t="66891" x="5949950" y="4826000"/>
          <p14:tracePt t="66906" x="5969000" y="4832350"/>
          <p14:tracePt t="66921" x="5981700" y="4838700"/>
          <p14:tracePt t="66939" x="5994400" y="4838700"/>
          <p14:tracePt t="66955" x="6007100" y="4838700"/>
          <p14:tracePt t="66973" x="6026150" y="4838700"/>
          <p14:tracePt t="66992" x="6070600" y="4826000"/>
          <p14:tracePt t="67005" x="6115050" y="4819650"/>
          <p14:tracePt t="67022" x="6184900" y="4819650"/>
          <p14:tracePt t="67039" x="6242050" y="4819650"/>
          <p14:tracePt t="67055" x="6362700" y="4819650"/>
          <p14:tracePt t="67073" x="6438900" y="4819650"/>
          <p14:tracePt t="67089" x="6464300" y="4819650"/>
          <p14:tracePt t="67105" x="6521450" y="4813300"/>
          <p14:tracePt t="67123" x="6565900" y="4800600"/>
          <p14:tracePt t="67139" x="6578600" y="4800600"/>
          <p14:tracePt t="67156" x="6623050" y="4794250"/>
          <p14:tracePt t="67173" x="6680200" y="4794250"/>
          <p14:tracePt t="67190" x="6718300" y="4794250"/>
          <p14:tracePt t="67205" x="6750050" y="4794250"/>
          <p14:tracePt t="67222" x="6781800" y="4787900"/>
          <p14:tracePt t="67240" x="6807200" y="4781550"/>
          <p14:tracePt t="67257" x="6832600" y="4768850"/>
          <p14:tracePt t="67272" x="6858000" y="4756150"/>
          <p14:tracePt t="67289" x="6870700" y="4749800"/>
          <p14:tracePt t="67305" x="6883400" y="4743450"/>
          <p14:tracePt t="67322" x="6896100" y="4737100"/>
          <p14:tracePt t="67339" x="6908800" y="4724400"/>
          <p14:tracePt t="67356" x="6921500" y="4711700"/>
          <p14:tracePt t="67372" x="6934200" y="4692650"/>
          <p14:tracePt t="67391" x="6946900" y="4673600"/>
          <p14:tracePt t="67406" x="6953250" y="4654550"/>
          <p14:tracePt t="67423" x="6953250" y="4635500"/>
          <p14:tracePt t="67424" x="6953250" y="4622800"/>
          <p14:tracePt t="67439" x="6946900" y="4603750"/>
          <p14:tracePt t="67455" x="6934200" y="4591050"/>
          <p14:tracePt t="67472" x="6908800" y="4572000"/>
          <p14:tracePt t="67489" x="6877050" y="4552950"/>
          <p14:tracePt t="67507" x="6832600" y="4533900"/>
          <p14:tracePt t="67523" x="6788150" y="4521200"/>
          <p14:tracePt t="67539" x="6762750" y="4514850"/>
          <p14:tracePt t="67556" x="6718300" y="4502150"/>
          <p14:tracePt t="67574" x="6667500" y="4489450"/>
          <p14:tracePt t="67589" x="6623050" y="4476750"/>
          <p14:tracePt t="67606" x="6578600" y="4457700"/>
          <p14:tracePt t="67622" x="6559550" y="4451350"/>
          <p14:tracePt t="67639" x="6508750" y="4432300"/>
          <p14:tracePt t="67656" x="6470650" y="4419600"/>
          <p14:tracePt t="67673" x="6457950" y="4413250"/>
          <p14:tracePt t="67689" x="6426200" y="4406900"/>
          <p14:tracePt t="67706" x="6400800" y="4400550"/>
          <p14:tracePt t="67723" x="6388100" y="4400550"/>
          <p14:tracePt t="67740" x="6350000" y="4400550"/>
          <p14:tracePt t="67758" x="6330950" y="4400550"/>
          <p14:tracePt t="67772" x="6292850" y="4394200"/>
          <p14:tracePt t="67790" x="6242050" y="4394200"/>
          <p14:tracePt t="67806" x="6216650" y="4394200"/>
          <p14:tracePt t="67823" x="6159500" y="4394200"/>
          <p14:tracePt t="67840" x="6127750" y="4394200"/>
          <p14:tracePt t="67842" x="6096000" y="4400550"/>
          <p14:tracePt t="67857" x="6038850" y="4400550"/>
          <p14:tracePt t="67873" x="6013450" y="4406900"/>
          <p14:tracePt t="67890" x="5956300" y="4406900"/>
          <p14:tracePt t="67906" x="5924550" y="4406900"/>
          <p14:tracePt t="67923" x="5861050" y="4394200"/>
          <p14:tracePt t="67940" x="5822950" y="4394200"/>
          <p14:tracePt t="67956" x="5784850" y="4387850"/>
          <p14:tracePt t="67973" x="5759450" y="4387850"/>
          <p14:tracePt t="67990" x="5734050" y="4387850"/>
          <p14:tracePt t="68007" x="5708650" y="4387850"/>
          <p14:tracePt t="68025" x="5676900" y="4394200"/>
          <p14:tracePt t="68042" x="5651500" y="4400550"/>
          <p14:tracePt t="68044" x="5638800" y="4406900"/>
          <p14:tracePt t="68059" x="5619750" y="4406900"/>
          <p14:tracePt t="68073" x="5607050" y="4406900"/>
          <p14:tracePt t="68089" x="5588000" y="4406900"/>
          <p14:tracePt t="68106" x="5575300" y="4413250"/>
          <p14:tracePt t="68122" x="5568950" y="4413250"/>
          <p14:tracePt t="68141" x="5556250" y="4432300"/>
          <p14:tracePt t="68156" x="5549900" y="4445000"/>
          <p14:tracePt t="68173" x="5543550" y="4470400"/>
          <p14:tracePt t="68179" x="5543550" y="4483100"/>
          <p14:tracePt t="68189" x="5543550" y="4495800"/>
          <p14:tracePt t="68208" x="5543550" y="4521200"/>
          <p14:tracePt t="68222" x="5562600" y="4552950"/>
          <p14:tracePt t="68239" x="5581650" y="4584700"/>
          <p14:tracePt t="68256" x="5613400" y="4616450"/>
          <p14:tracePt t="68273" x="5645150" y="4648200"/>
          <p14:tracePt t="68290" x="5689600" y="4679950"/>
          <p14:tracePt t="68307" x="5740400" y="4718050"/>
          <p14:tracePt t="68324" x="5784850" y="4737100"/>
          <p14:tracePt t="68340" x="5848350" y="4762500"/>
          <p14:tracePt t="68342" x="5892800" y="4775200"/>
          <p14:tracePt t="68357" x="5943600" y="4787900"/>
          <p14:tracePt t="68358" x="5981700" y="4794250"/>
          <p14:tracePt t="68373" x="6146800" y="4813300"/>
          <p14:tracePt t="68390" x="6311900" y="4819650"/>
          <p14:tracePt t="68407" x="6457950" y="4819650"/>
          <p14:tracePt t="68423" x="6527800" y="4819650"/>
          <p14:tracePt t="68440" x="6584950" y="4813300"/>
          <p14:tracePt t="68457" x="6616700" y="4806950"/>
          <p14:tracePt t="68473" x="6648450" y="4794250"/>
          <p14:tracePt t="68490" x="6680200" y="4775200"/>
          <p14:tracePt t="68508" x="6699250" y="4756150"/>
          <p14:tracePt t="68523" x="6718300" y="4730750"/>
          <p14:tracePt t="68540" x="6731000" y="4705350"/>
          <p14:tracePt t="68559" x="6737350" y="4686300"/>
          <p14:tracePt t="68560" x="6737350" y="4679950"/>
          <p14:tracePt t="68600" x="6731000" y="4679950"/>
          <p14:tracePt t="68611" x="6724650" y="4679950"/>
          <p14:tracePt t="68625" x="6718300" y="4679950"/>
          <p14:tracePt t="68640" x="6699250" y="4673600"/>
          <p14:tracePt t="68657" x="6667500" y="4673600"/>
          <p14:tracePt t="68674" x="6642100" y="4667250"/>
          <p14:tracePt t="68690" x="6610350" y="4654550"/>
          <p14:tracePt t="68707" x="6584950" y="4648200"/>
          <p14:tracePt t="68724" x="6553200" y="4641850"/>
          <p14:tracePt t="68740" x="6534150" y="4635500"/>
          <p14:tracePt t="68757" x="6502400" y="4629150"/>
          <p14:tracePt t="68774" x="6477000" y="4616450"/>
          <p14:tracePt t="68790" x="6451600" y="4603750"/>
          <p14:tracePt t="68807" x="6432550" y="4597400"/>
          <p14:tracePt t="68823" x="6407150" y="4584700"/>
          <p14:tracePt t="68841" x="6381750" y="4578350"/>
          <p14:tracePt t="68842" x="6375400" y="4578350"/>
          <p14:tracePt t="68858" x="6356350" y="4578350"/>
          <p14:tracePt t="68874" x="6337300" y="4572000"/>
          <p14:tracePt t="68890" x="6324600" y="4572000"/>
          <p14:tracePt t="68908" x="6299200" y="4572000"/>
          <p14:tracePt t="68930" x="6267450" y="4572000"/>
          <p14:tracePt t="68947" x="6203950" y="4572000"/>
          <p14:tracePt t="68957" x="6159500" y="4572000"/>
          <p14:tracePt t="68973" x="6121400" y="4572000"/>
          <p14:tracePt t="68994" x="6076950" y="4572000"/>
          <p14:tracePt t="69007" x="6064250" y="4572000"/>
          <p14:tracePt t="69026" x="6032500" y="4572000"/>
          <p14:tracePt t="69040" x="6026150" y="4572000"/>
          <p14:tracePt t="69074" x="6013450" y="4578350"/>
          <p14:tracePt t="69091" x="6000750" y="4591050"/>
          <p14:tracePt t="69107" x="6000750" y="4603750"/>
          <p14:tracePt t="69124" x="6000750" y="4610100"/>
          <p14:tracePt t="69141" x="6007100" y="4616450"/>
          <p14:tracePt t="69157" x="6019800" y="4616450"/>
          <p14:tracePt t="69176" x="6026150" y="4616450"/>
          <p14:tracePt t="69191" x="6032500" y="4622800"/>
          <p14:tracePt t="69224" x="6038850" y="4622800"/>
          <p14:tracePt t="69257" x="6045200" y="4629150"/>
          <p14:tracePt t="69291" x="6045200" y="4635500"/>
          <p14:tracePt t="69308" x="6045200" y="4654550"/>
          <p14:tracePt t="69324" x="6045200" y="4679950"/>
          <p14:tracePt t="69341" x="6045200" y="4705350"/>
          <p14:tracePt t="69357" x="6045200" y="4730750"/>
          <p14:tracePt t="69374" x="6038850" y="4743450"/>
          <p14:tracePt t="69391" x="6038850" y="4749800"/>
          <p14:tracePt t="69521" x="6032500" y="4749800"/>
          <p14:tracePt t="69526" x="6019800" y="4749800"/>
          <p14:tracePt t="69541" x="6007100" y="4749800"/>
          <p14:tracePt t="69697" x="6007100" y="4756150"/>
          <p14:tracePt t="71784" x="6013450" y="4756150"/>
          <p14:tracePt t="71790" x="6032500" y="4756150"/>
          <p14:tracePt t="71801" x="6076950" y="4756150"/>
          <p14:tracePt t="71809" x="6115050" y="4756150"/>
          <p14:tracePt t="71826" x="6165850" y="4756150"/>
          <p14:tracePt t="71845" x="6203950" y="4762500"/>
          <p14:tracePt t="71860" x="6235700" y="4775200"/>
          <p14:tracePt t="71878" x="6267450" y="4781550"/>
          <p14:tracePt t="71880" x="6292850" y="4787900"/>
          <p14:tracePt t="71893" x="6311900" y="4787900"/>
          <p14:tracePt t="71909" x="6356350" y="4787900"/>
          <p14:tracePt t="71928" x="6451600" y="4787900"/>
          <p14:tracePt t="71944" x="6477000" y="4787900"/>
          <p14:tracePt t="71945" x="6515100" y="4781550"/>
          <p14:tracePt t="71959" x="6572250" y="4768850"/>
          <p14:tracePt t="71977" x="6616700" y="4749800"/>
          <p14:tracePt t="71993" x="6699250" y="4724400"/>
          <p14:tracePt t="72011" x="6731000" y="4711700"/>
          <p14:tracePt t="72026" x="6756400" y="4692650"/>
          <p14:tracePt t="72043" x="6762750" y="4679950"/>
          <p14:tracePt t="72060" x="6762750" y="4667250"/>
          <p14:tracePt t="72076" x="6762750" y="4654550"/>
          <p14:tracePt t="72093" x="6762750" y="4635500"/>
          <p14:tracePt t="72110" x="6756400" y="4622800"/>
          <p14:tracePt t="72128" x="6750050" y="4603750"/>
          <p14:tracePt t="72143" x="6731000" y="4578350"/>
          <p14:tracePt t="72160" x="6705600" y="4546600"/>
          <p14:tracePt t="72161" x="6667500" y="4521200"/>
          <p14:tracePt t="72176" x="6648450" y="4514850"/>
          <p14:tracePt t="72178" x="6610350" y="4489450"/>
          <p14:tracePt t="72193" x="6534150" y="4457700"/>
          <p14:tracePt t="72210" x="6451600" y="4432300"/>
          <p14:tracePt t="72228" x="6407150" y="4413250"/>
          <p14:tracePt t="72243" x="6350000" y="4394200"/>
          <p14:tracePt t="72261" x="6330950" y="4387850"/>
          <p14:tracePt t="72277" x="6324600" y="4387850"/>
          <p14:tracePt t="72293" x="6299200" y="4387850"/>
          <p14:tracePt t="72311" x="6254750" y="4394200"/>
          <p14:tracePt t="72326" x="6184900" y="4419600"/>
          <p14:tracePt t="72343" x="6089650" y="4451350"/>
          <p14:tracePt t="72361" x="6032500" y="4464050"/>
          <p14:tracePt t="72376" x="5981700" y="4470400"/>
          <p14:tracePt t="72393" x="5949950" y="4470400"/>
          <p14:tracePt t="72410" x="5930900" y="4476750"/>
          <p14:tracePt t="72427" x="5880100" y="4489450"/>
          <p14:tracePt t="72443" x="5854700" y="4502150"/>
          <p14:tracePt t="72461" x="5740400" y="4552950"/>
          <p14:tracePt t="72478" x="5695950" y="4584700"/>
          <p14:tracePt t="72493" x="5651500" y="4622800"/>
          <p14:tracePt t="72510" x="5638800" y="4635500"/>
          <p14:tracePt t="72528" x="5632450" y="4654550"/>
          <p14:tracePt t="72543" x="5632450" y="4673600"/>
          <p14:tracePt t="72561" x="5638800" y="4686300"/>
          <p14:tracePt t="72576" x="5645150" y="4711700"/>
          <p14:tracePt t="72593" x="5657850" y="4730750"/>
          <p14:tracePt t="72610" x="5689600" y="4756150"/>
          <p14:tracePt t="72611" x="5708650" y="4762500"/>
          <p14:tracePt t="72627" x="5753100" y="4775200"/>
          <p14:tracePt t="72643" x="5867400" y="4806950"/>
          <p14:tracePt t="72660" x="5994400" y="4826000"/>
          <p14:tracePt t="72677" x="6184900" y="4845050"/>
          <p14:tracePt t="72693" x="6407150" y="4845050"/>
          <p14:tracePt t="72710" x="6502400" y="4838700"/>
          <p14:tracePt t="72726" x="6521450" y="4838700"/>
          <p14:tracePt t="72824" x="6521450" y="4832350"/>
          <p14:tracePt t="72831" x="6527800" y="4826000"/>
          <p14:tracePt t="72843" x="6527800" y="4819650"/>
          <p14:tracePt t="72861" x="6546850" y="4787900"/>
          <p14:tracePt t="72877" x="6546850" y="4781550"/>
          <p14:tracePt t="72893" x="6553200" y="4762500"/>
          <p14:tracePt t="72910" x="6559550" y="4749800"/>
          <p14:tracePt t="72927" x="6559550" y="4743450"/>
          <p14:tracePt t="73051" x="6559550" y="4737100"/>
          <p14:tracePt t="73063" x="6559550" y="4730750"/>
          <p14:tracePt t="73077" x="6559550" y="4724400"/>
          <p14:tracePt t="73094" x="6553200" y="4718050"/>
          <p14:tracePt t="73144" x="6546850" y="4718050"/>
          <p14:tracePt t="73160" x="6540500" y="4718050"/>
          <p14:tracePt t="73177" x="6527800" y="4718050"/>
          <p14:tracePt t="73194" x="6515100" y="4718050"/>
          <p14:tracePt t="73227" x="6508750" y="4718050"/>
          <p14:tracePt t="73244" x="6502400" y="4718050"/>
          <p14:tracePt t="73260" x="6496050" y="4718050"/>
          <p14:tracePt t="73277" x="6483350" y="4724400"/>
          <p14:tracePt t="73296" x="6464300" y="4737100"/>
          <p14:tracePt t="73311" x="6445250" y="4743450"/>
          <p14:tracePt t="73327" x="6432550" y="4749800"/>
          <p14:tracePt t="73344" x="6432550" y="4756150"/>
          <p14:tracePt t="73377" x="6426200" y="4756150"/>
          <p14:tracePt t="73412" x="6419850" y="4756150"/>
          <p14:tracePt t="73428" x="6413500" y="4756150"/>
          <p14:tracePt t="73444" x="6407150" y="4756150"/>
          <p14:tracePt t="73461" x="6394450" y="4756150"/>
          <p14:tracePt t="73494" x="6394450" y="4762500"/>
          <p14:tracePt t="73574" x="6400800" y="4762500"/>
          <p14:tracePt t="73596" x="6407150" y="4762500"/>
          <p14:tracePt t="73611" x="6419850" y="4762500"/>
          <p14:tracePt t="73629" x="6457950" y="4762500"/>
          <p14:tracePt t="73644" x="6496050" y="4762500"/>
          <p14:tracePt t="73661" x="6540500" y="4762500"/>
          <p14:tracePt t="73677" x="6584950" y="4762500"/>
          <p14:tracePt t="73694" x="6642100" y="4762500"/>
          <p14:tracePt t="73711" x="6673850" y="4756150"/>
          <p14:tracePt t="73727" x="6750050" y="4749800"/>
          <p14:tracePt t="73744" x="6858000" y="4749800"/>
          <p14:tracePt t="73761" x="6921500" y="4749800"/>
          <p14:tracePt t="73777" x="7004050" y="4749800"/>
          <p14:tracePt t="73794" x="7029450" y="4749800"/>
          <p14:tracePt t="73811" x="7042150" y="4749800"/>
          <p14:tracePt t="73827" x="7054850" y="4749800"/>
          <p14:tracePt t="73844" x="7067550" y="4749800"/>
          <p14:tracePt t="73861" x="7073900" y="4749800"/>
          <p14:tracePt t="73879" x="7086600" y="4743450"/>
          <p14:tracePt t="74013" x="7092950" y="4743450"/>
          <p14:tracePt t="74021" x="7092950" y="4737100"/>
          <p14:tracePt t="74045" x="7105650" y="4724400"/>
          <p14:tracePt t="74061" x="7112000" y="4724400"/>
          <p14:tracePt t="74078" x="7131050" y="4724400"/>
          <p14:tracePt t="74095" x="7169150" y="4724400"/>
          <p14:tracePt t="74111" x="7207250" y="4737100"/>
          <p14:tracePt t="74128" x="7270750" y="4749800"/>
          <p14:tracePt t="74145" x="7353300" y="4762500"/>
          <p14:tracePt t="74162" x="7448550" y="4768850"/>
          <p14:tracePt t="74178" x="7575550" y="4775200"/>
          <p14:tracePt t="74196" x="7702550" y="4775200"/>
          <p14:tracePt t="74211" x="7937500" y="4775200"/>
          <p14:tracePt t="74228" x="8147050" y="4749800"/>
          <p14:tracePt t="74245" x="8299450" y="4730750"/>
          <p14:tracePt t="74262" x="8432800" y="4699000"/>
          <p14:tracePt t="74278" x="8553450" y="4667250"/>
          <p14:tracePt t="74295" x="8591550" y="4648200"/>
          <p14:tracePt t="74312" x="8610600" y="4635500"/>
          <p14:tracePt t="74328" x="8616950" y="4629150"/>
          <p14:tracePt t="74345" x="8629650" y="4616450"/>
          <p14:tracePt t="74361" x="8642350" y="4597400"/>
          <p14:tracePt t="74378" x="8667750" y="4578350"/>
          <p14:tracePt t="74395" x="8680450" y="4565650"/>
          <p14:tracePt t="74412" x="8693150" y="4552950"/>
          <p14:tracePt t="74428" x="8699500" y="4540250"/>
          <p14:tracePt t="74445" x="8699500" y="4533900"/>
          <p14:tracePt t="74446" x="8699500" y="4527550"/>
          <p14:tracePt t="74462" x="8699500" y="4514850"/>
          <p14:tracePt t="74478" x="8699500" y="4502150"/>
          <p14:tracePt t="74495" x="8686800" y="4483100"/>
          <p14:tracePt t="74512" x="8674100" y="4470400"/>
          <p14:tracePt t="74529" x="8661400" y="4464050"/>
          <p14:tracePt t="74545" x="8636000" y="4464050"/>
          <p14:tracePt t="74564" x="8597900" y="4464050"/>
          <p14:tracePt t="74579" x="8553450" y="4464050"/>
          <p14:tracePt t="74597" x="8496300" y="4470400"/>
          <p14:tracePt t="74612" x="8439150" y="4476750"/>
          <p14:tracePt t="74628" x="8362950" y="4483100"/>
          <p14:tracePt t="74645" x="8242300" y="4495800"/>
          <p14:tracePt t="74664" x="8007350" y="4514850"/>
          <p14:tracePt t="74680" x="7937500" y="4514850"/>
          <p14:tracePt t="74695" x="7740650" y="4514850"/>
          <p14:tracePt t="74712" x="7639050" y="4508500"/>
          <p14:tracePt t="74728" x="7581900" y="4502150"/>
          <p14:tracePt t="74747" x="7524750" y="4489450"/>
          <p14:tracePt t="74764" x="7480300" y="4483100"/>
          <p14:tracePt t="74780" x="7397750" y="4470400"/>
          <p14:tracePt t="74795" x="7321550" y="4457700"/>
          <p14:tracePt t="74812" x="7245350" y="4445000"/>
          <p14:tracePt t="74829" x="7169150" y="4438650"/>
          <p14:tracePt t="74847" x="7105650" y="4425950"/>
          <p14:tracePt t="74862" x="7061200" y="4425950"/>
          <p14:tracePt t="74879" x="7029450" y="4425950"/>
          <p14:tracePt t="74895" x="6991350" y="4425950"/>
          <p14:tracePt t="74913" x="6946900" y="4438650"/>
          <p14:tracePt t="74929" x="6902450" y="4445000"/>
          <p14:tracePt t="74945" x="6832600" y="4464050"/>
          <p14:tracePt t="74947" x="6813550" y="4476750"/>
          <p14:tracePt t="74963" x="6769100" y="4514850"/>
          <p14:tracePt t="74979" x="6737350" y="4572000"/>
          <p14:tracePt t="74995" x="6731000" y="4629150"/>
          <p14:tracePt t="75012" x="6731000" y="4679950"/>
          <p14:tracePt t="75028" x="6756400" y="4718050"/>
          <p14:tracePt t="75045" x="6794500" y="4756150"/>
          <p14:tracePt t="75062" x="6851650" y="4787900"/>
          <p14:tracePt t="75079" x="6908800" y="4806950"/>
          <p14:tracePt t="75097" x="6978650" y="4819650"/>
          <p14:tracePt t="75112" x="7042150" y="4819650"/>
          <p14:tracePt t="75129" x="7092950" y="4819650"/>
          <p14:tracePt t="75146" x="7150100" y="4819650"/>
          <p14:tracePt t="75147" x="7175500" y="4826000"/>
          <p14:tracePt t="75162" x="7188200" y="4826000"/>
          <p14:tracePt t="75179" x="7239000" y="4838700"/>
          <p14:tracePt t="75195" x="7289800" y="4845050"/>
          <p14:tracePt t="75212" x="7334250" y="4851400"/>
          <p14:tracePt t="75229" x="7391400" y="4857750"/>
          <p14:tracePt t="75246" x="7454900" y="4857750"/>
          <p14:tracePt t="75262" x="7531100" y="4857750"/>
          <p14:tracePt t="75279" x="7626350" y="4857750"/>
          <p14:tracePt t="75295" x="7715250" y="4851400"/>
          <p14:tracePt t="75312" x="7810500" y="4838700"/>
          <p14:tracePt t="75330" x="7874000" y="4826000"/>
          <p14:tracePt t="75348" x="7988300" y="4787900"/>
          <p14:tracePt t="75364" x="8020050" y="4781550"/>
          <p14:tracePt t="75379" x="8108950" y="4749800"/>
          <p14:tracePt t="75395" x="8159750" y="4737100"/>
          <p14:tracePt t="75414" x="8229600" y="4718050"/>
          <p14:tracePt t="75429" x="8248650" y="4711700"/>
          <p14:tracePt t="75446" x="8267700" y="4692650"/>
          <p14:tracePt t="75463" x="8286750" y="4667250"/>
          <p14:tracePt t="75479" x="8293100" y="4641850"/>
          <p14:tracePt t="75496" x="8299450" y="4622800"/>
          <p14:tracePt t="75512" x="8293100" y="4597400"/>
          <p14:tracePt t="75529" x="8267700" y="4572000"/>
          <p14:tracePt t="75546" x="8210550" y="4546600"/>
          <p14:tracePt t="75562" x="8121650" y="4514850"/>
          <p14:tracePt t="75580" x="8039100" y="4495800"/>
          <p14:tracePt t="75596" x="7931150" y="4457700"/>
          <p14:tracePt t="75613" x="7842250" y="4425950"/>
          <p14:tracePt t="75629" x="7715250" y="4394200"/>
          <p14:tracePt t="75646" x="7683500" y="4381500"/>
          <p14:tracePt t="75663" x="7607300" y="4375150"/>
          <p14:tracePt t="75679" x="7461250" y="4375150"/>
          <p14:tracePt t="75696" x="7340600" y="4375150"/>
          <p14:tracePt t="75713" x="7213600" y="4381500"/>
          <p14:tracePt t="75729" x="7131050" y="4394200"/>
          <p14:tracePt t="75746" x="7042150" y="4419600"/>
          <p14:tracePt t="75764" x="6997700" y="4445000"/>
          <p14:tracePt t="75779" x="6959600" y="4476750"/>
          <p14:tracePt t="75796" x="6915150" y="4546600"/>
          <p14:tracePt t="75813" x="6889750" y="4610100"/>
          <p14:tracePt t="75829" x="6870700" y="4679950"/>
          <p14:tracePt t="75846" x="6870700" y="4743450"/>
          <p14:tracePt t="75863" x="6896100" y="4794250"/>
          <p14:tracePt t="75879" x="7023100" y="4864100"/>
          <p14:tracePt t="75897" x="7118350" y="4876800"/>
          <p14:tracePt t="75913" x="7169150" y="4876800"/>
          <p14:tracePt t="75929" x="7366000" y="4870450"/>
          <p14:tracePt t="75946" x="7493000" y="4851400"/>
          <p14:tracePt t="75963" x="7626350" y="4832350"/>
          <p14:tracePt t="75980" x="7727950" y="4819650"/>
          <p14:tracePt t="75996" x="7861300" y="4806950"/>
          <p14:tracePt t="76013" x="7962900" y="4800600"/>
          <p14:tracePt t="76030" x="8089900" y="4787900"/>
          <p14:tracePt t="76048" x="8178800" y="4781550"/>
          <p14:tracePt t="76065" x="8261350" y="4775200"/>
          <p14:tracePt t="76080" x="8343900" y="4762500"/>
          <p14:tracePt t="76097" x="8382000" y="4749800"/>
          <p14:tracePt t="76113" x="8388350" y="4743450"/>
          <p14:tracePt t="76131" x="8401050" y="4711700"/>
          <p14:tracePt t="76146" x="8388350" y="4686300"/>
          <p14:tracePt t="76163" x="8350250" y="4648200"/>
          <p14:tracePt t="76180" x="8286750" y="4603750"/>
          <p14:tracePt t="76196" x="8210550" y="4565650"/>
          <p14:tracePt t="76213" x="8121650" y="4527550"/>
          <p14:tracePt t="76229" x="8013700" y="4489450"/>
          <p14:tracePt t="76248" x="7905750" y="4457700"/>
          <p14:tracePt t="76264" x="7791450" y="4438650"/>
          <p14:tracePt t="76279" x="7607300" y="4425950"/>
          <p14:tracePt t="76296" x="7397750" y="4425950"/>
          <p14:tracePt t="76301" x="7283450" y="4425950"/>
          <p14:tracePt t="76313" x="7162800" y="4432300"/>
          <p14:tracePt t="76331" x="6946900" y="4445000"/>
          <p14:tracePt t="76347" x="6800850" y="4464050"/>
          <p14:tracePt t="76363" x="6686550" y="4483100"/>
          <p14:tracePt t="76381" x="6642100" y="4502150"/>
          <p14:tracePt t="76565" x="6642100" y="4508500"/>
          <p14:tracePt t="76574" x="6642100" y="4514850"/>
          <p14:tracePt t="76581" x="6642100" y="4521200"/>
          <p14:tracePt t="76597" x="6648450" y="4527550"/>
          <p14:tracePt t="76613" x="6654800" y="4540250"/>
          <p14:tracePt t="76837" x="6673850" y="4546600"/>
          <p14:tracePt t="76847" x="6686550" y="4559300"/>
          <p14:tracePt t="76864" x="6775450" y="4597400"/>
          <p14:tracePt t="76881" x="6902450" y="4635500"/>
          <p14:tracePt t="76897" x="7035800" y="4667250"/>
          <p14:tracePt t="76916" x="7258050" y="4705350"/>
          <p14:tracePt t="76932" x="7359650" y="4730750"/>
          <p14:tracePt t="76947" x="7499350" y="4749800"/>
          <p14:tracePt t="76963" x="7702550" y="4762500"/>
          <p14:tracePt t="76982" x="7823200" y="4762500"/>
          <p14:tracePt t="76997" x="7874000" y="4762500"/>
          <p14:tracePt t="77014" x="7994650" y="4749800"/>
          <p14:tracePt t="77030" x="8039100" y="4743450"/>
          <p14:tracePt t="77049" x="8070850" y="4737100"/>
          <p14:tracePt t="77064" x="8096250" y="4730750"/>
          <p14:tracePt t="77081" x="8108950" y="4724400"/>
          <p14:tracePt t="77097" x="8115300" y="4724400"/>
          <p14:tracePt t="77147" x="8121650" y="4730750"/>
          <p14:tracePt t="77164" x="8147050" y="4775200"/>
          <p14:tracePt t="77181" x="8185150" y="4826000"/>
          <p14:tracePt t="77198" x="8223250" y="4870450"/>
          <p14:tracePt t="77214" x="8261350" y="4908550"/>
          <p14:tracePt t="77230" x="8286750" y="4921250"/>
          <p14:tracePt t="77247" x="8299450" y="4921250"/>
          <p14:tracePt t="77264" x="8312150" y="4921250"/>
          <p14:tracePt t="77297" x="8318500" y="4921250"/>
          <p14:tracePt t="77315" x="8324850" y="4914900"/>
          <p14:tracePt t="77332" x="8331200" y="4908550"/>
          <p14:tracePt t="77348" x="8337550" y="4902200"/>
          <p14:tracePt t="77364" x="8337550" y="4895850"/>
          <p14:tracePt t="77578" x="8331200" y="4902200"/>
          <p14:tracePt t="77598" x="8312150" y="4914900"/>
          <p14:tracePt t="77615" x="8305800" y="4940300"/>
          <p14:tracePt t="77632" x="8305800" y="4984750"/>
          <p14:tracePt t="77648" x="8293100" y="5010150"/>
          <p14:tracePt t="77664" x="8293100" y="5016500"/>
          <p14:tracePt t="78424" x="8286750" y="5016500"/>
          <p14:tracePt t="78440" x="8286750" y="5010150"/>
          <p14:tracePt t="78455" x="8286750" y="5003800"/>
          <p14:tracePt t="78465" x="8280400" y="5003800"/>
          <p14:tracePt t="78482" x="8280400" y="4991100"/>
          <p14:tracePt t="78498" x="8274050" y="4984750"/>
          <p14:tracePt t="78516" x="8274050" y="4978400"/>
          <p14:tracePt t="78532" x="8267700" y="4965700"/>
          <p14:tracePt t="78548" x="8261350" y="4959350"/>
          <p14:tracePt t="78581" x="8261350" y="4972050"/>
          <p14:tracePt t="78598" x="8255000" y="4972050"/>
          <p14:tracePt t="79004" x="8248650" y="4978400"/>
          <p14:tracePt t="79012" x="8248650" y="4984750"/>
          <p14:tracePt t="79019" x="8255000" y="4984750"/>
          <p14:tracePt t="79032" x="8261350" y="4991100"/>
          <p14:tracePt t="79048" x="8274050" y="4991100"/>
          <p14:tracePt t="79065" x="8293100" y="4991100"/>
          <p14:tracePt t="79082" x="8324850" y="4978400"/>
          <p14:tracePt t="79098" x="8382000" y="4972050"/>
          <p14:tracePt t="79099" x="8401050" y="4965700"/>
          <p14:tracePt t="79115" x="8483600" y="4959350"/>
          <p14:tracePt t="79132" x="8578850" y="4953000"/>
          <p14:tracePt t="79148" x="8686800" y="4953000"/>
          <p14:tracePt t="79165" x="8801100" y="4953000"/>
          <p14:tracePt t="79182" x="8915400" y="4946650"/>
          <p14:tracePt t="79198" x="9023350" y="4933950"/>
          <p14:tracePt t="79215" x="9137650" y="4914900"/>
          <p14:tracePt t="79232" x="9245600" y="4889500"/>
          <p14:tracePt t="79249" x="9353550" y="4864100"/>
          <p14:tracePt t="79266" x="9455150" y="4832350"/>
          <p14:tracePt t="79283" x="9556750" y="4819650"/>
          <p14:tracePt t="79299" x="9639300" y="4806950"/>
          <p14:tracePt t="79317" x="9702800" y="4800600"/>
          <p14:tracePt t="79333" x="9709150" y="4794250"/>
          <p14:tracePt t="79349" x="9721850" y="4787900"/>
          <p14:tracePt t="79366" x="9747250" y="4775200"/>
          <p14:tracePt t="79382" x="9772650" y="4756150"/>
          <p14:tracePt t="79399" x="9810750" y="4724400"/>
          <p14:tracePt t="79416" x="9848850" y="4705350"/>
          <p14:tracePt t="79433" x="9906000" y="4667250"/>
          <p14:tracePt t="79450" x="9950450" y="4648200"/>
          <p14:tracePt t="79466" x="10007600" y="4629150"/>
          <p14:tracePt t="79483" x="10026650" y="4616450"/>
          <p14:tracePt t="79499" x="10033000" y="4616450"/>
          <p14:tracePt t="79585" x="10026650" y="4597400"/>
          <p14:tracePt t="79594" x="10020300" y="4584700"/>
          <p14:tracePt t="79603" x="10007600" y="4572000"/>
          <p14:tracePt t="79616" x="9956800" y="4527550"/>
          <p14:tracePt t="79633" x="9899650" y="4483100"/>
          <p14:tracePt t="79649" x="9829800" y="4445000"/>
          <p14:tracePt t="79666" x="9753600" y="4419600"/>
          <p14:tracePt t="79683" x="9671050" y="4406900"/>
          <p14:tracePt t="79704" x="9556750" y="4406900"/>
          <p14:tracePt t="79716" x="9525000" y="4406900"/>
          <p14:tracePt t="79733" x="9455150" y="4413250"/>
          <p14:tracePt t="79749" x="9385300" y="4419600"/>
          <p14:tracePt t="79766" x="9315450" y="4425950"/>
          <p14:tracePt t="79783" x="9232900" y="4438650"/>
          <p14:tracePt t="79800" x="9169400" y="4451350"/>
          <p14:tracePt t="79817" x="9080500" y="4476750"/>
          <p14:tracePt t="79833" x="9029700" y="4495800"/>
          <p14:tracePt t="79849" x="8959850" y="4546600"/>
          <p14:tracePt t="79866" x="8921750" y="4578350"/>
          <p14:tracePt t="79883" x="8877300" y="4616450"/>
          <p14:tracePt t="79900" x="8839200" y="4660900"/>
          <p14:tracePt t="79916" x="8813800" y="4692650"/>
          <p14:tracePt t="79933" x="8813800" y="4711700"/>
          <p14:tracePt t="79950" x="8813800" y="4718050"/>
          <p14:tracePt t="79966" x="8845550" y="4743450"/>
          <p14:tracePt t="79983" x="8934450" y="4787900"/>
          <p14:tracePt t="80000" x="9029700" y="4819650"/>
          <p14:tracePt t="80002" x="9074150" y="4838700"/>
          <p14:tracePt t="80017" x="9112250" y="4851400"/>
          <p14:tracePt t="80019" x="9144000" y="4870450"/>
          <p14:tracePt t="80033" x="9169400" y="4876800"/>
          <p14:tracePt t="80035" x="9201150" y="4895850"/>
          <p14:tracePt t="80050" x="9226550" y="4902200"/>
          <p14:tracePt t="80068" x="9309100" y="4927600"/>
          <p14:tracePt t="80085" x="9372600" y="4927600"/>
          <p14:tracePt t="80100" x="9423400" y="4921250"/>
          <p14:tracePt t="80116" x="9467850" y="4902200"/>
          <p14:tracePt t="80133" x="9512300" y="4883150"/>
          <p14:tracePt t="80150" x="9556750" y="4870450"/>
          <p14:tracePt t="80168" x="9582150" y="4864100"/>
          <p14:tracePt t="80183" x="9613900" y="4851400"/>
          <p14:tracePt t="80200" x="9639300" y="4838700"/>
          <p14:tracePt t="80217" x="9664700" y="4826000"/>
          <p14:tracePt t="80233" x="9690100" y="4800600"/>
          <p14:tracePt t="80251" x="9702800" y="4787900"/>
          <p14:tracePt t="80266" x="9721850" y="4768850"/>
          <p14:tracePt t="80283" x="9734550" y="4756150"/>
          <p14:tracePt t="80300" x="9747250" y="4737100"/>
          <p14:tracePt t="80316" x="9753600" y="4730750"/>
          <p14:tracePt t="80350" x="9759950" y="4730750"/>
          <p14:tracePt t="80384" x="9772650" y="4724400"/>
          <p14:tracePt t="80400" x="9785350" y="4718050"/>
          <p14:tracePt t="80417" x="9817100" y="4705350"/>
          <p14:tracePt t="80434" x="9848850" y="4692650"/>
          <p14:tracePt t="80450" x="9861550" y="4686300"/>
          <p14:tracePt t="80467" x="9867900" y="4679950"/>
          <p14:tracePt t="80484" x="9874250" y="4679950"/>
          <p14:tracePt t="80486" x="9874250" y="4673600"/>
          <p14:tracePt t="80518" x="9861550" y="4667250"/>
          <p14:tracePt t="80533" x="9842500" y="4660900"/>
          <p14:tracePt t="80551" x="9829800" y="4654550"/>
          <p14:tracePt t="80567" x="9798050" y="4648200"/>
          <p14:tracePt t="80584" x="9759950" y="4648200"/>
          <p14:tracePt t="80602" x="9683750" y="4648200"/>
          <p14:tracePt t="80617" x="9620250" y="4648200"/>
          <p14:tracePt t="80633" x="9563100" y="4648200"/>
          <p14:tracePt t="80650" x="9512300" y="4648200"/>
          <p14:tracePt t="80667" x="9467850" y="4641850"/>
          <p14:tracePt t="80683" x="9442450" y="4641850"/>
          <p14:tracePt t="80700" x="9429750" y="4641850"/>
          <p14:tracePt t="80720" x="9410700" y="4654550"/>
          <p14:tracePt t="80733" x="9404350" y="4660900"/>
          <p14:tracePt t="80751" x="9398000" y="4679950"/>
          <p14:tracePt t="80767" x="9391650" y="4705350"/>
          <p14:tracePt t="80783" x="9391650" y="4737100"/>
          <p14:tracePt t="80800" x="9391650" y="4749800"/>
          <p14:tracePt t="80817" x="9398000" y="4756150"/>
          <p14:tracePt t="80835" x="9423400" y="4775200"/>
          <p14:tracePt t="80852" x="9436100" y="4781550"/>
          <p14:tracePt t="80867" x="9448800" y="4781550"/>
          <p14:tracePt t="80884" x="9455150" y="4781550"/>
          <p14:tracePt t="80917" x="9461500" y="4781550"/>
          <p14:tracePt t="80934" x="9467850" y="4781550"/>
          <p14:tracePt t="80950" x="9474200" y="4781550"/>
          <p14:tracePt t="80969" x="9480550" y="4781550"/>
          <p14:tracePt t="80984" x="9493250" y="4781550"/>
          <p14:tracePt t="80986" x="9499600" y="4781550"/>
          <p14:tracePt t="81018" x="9512300" y="4781550"/>
          <p14:tracePt t="81034" x="9550400" y="4787900"/>
          <p14:tracePt t="81050" x="9582150" y="4800600"/>
          <p14:tracePt t="81068" x="9620250" y="4819650"/>
          <p14:tracePt t="81083" x="9652000" y="4826000"/>
          <p14:tracePt t="81102" x="9671050" y="4832350"/>
          <p14:tracePt t="81118" x="9683750" y="4838700"/>
          <p14:tracePt t="81135" x="9690100" y="4838700"/>
          <p14:tracePt t="81150" x="9696450" y="4838700"/>
          <p14:tracePt t="81168" x="9702800" y="4838700"/>
          <p14:tracePt t="81183" x="9709150" y="4838700"/>
          <p14:tracePt t="81203" x="9721850" y="4838700"/>
          <p14:tracePt t="81203" x="9721850" y="4832350"/>
          <p14:tracePt t="81233" x="9728200" y="4832350"/>
          <p14:tracePt t="81609" x="9728200" y="4826000"/>
          <p14:tracePt t="81616" x="9728200" y="4813300"/>
          <p14:tracePt t="81622" x="9734550" y="4800600"/>
          <p14:tracePt t="81634" x="9734550" y="4794250"/>
          <p14:tracePt t="81652" x="9740900" y="4794250"/>
          <p14:tracePt t="81764" x="9740900" y="4800600"/>
          <p14:tracePt t="81768" x="9740900" y="4806950"/>
          <p14:tracePt t="81784" x="9740900" y="4813300"/>
          <p14:tracePt t="81909" x="9734550" y="4813300"/>
          <p14:tracePt t="81918" x="9734550" y="4806950"/>
          <p14:tracePt t="81935" x="9734550" y="4775200"/>
          <p14:tracePt t="81951" x="9734550" y="4756150"/>
          <p14:tracePt t="81967" x="9734550" y="4737100"/>
          <p14:tracePt t="82017" x="9740900" y="4743450"/>
          <p14:tracePt t="82034" x="9740900" y="4756150"/>
          <p14:tracePt t="82051" x="9740900" y="4762500"/>
          <p14:tracePt t="82300" x="9747250" y="4762500"/>
          <p14:tracePt t="82319" x="9753600" y="4775200"/>
          <p14:tracePt t="82335" x="9785350" y="4800600"/>
          <p14:tracePt t="82352" x="9804400" y="4813300"/>
          <p14:tracePt t="82368" x="9810750" y="4813300"/>
          <p14:tracePt t="82385" x="9823450" y="4813300"/>
          <p14:tracePt t="82404" x="9855200" y="4806950"/>
          <p14:tracePt t="82419" x="9874250" y="4800600"/>
          <p14:tracePt t="82435" x="9906000" y="4781550"/>
          <p14:tracePt t="82452" x="9937750" y="4762500"/>
          <p14:tracePt t="82468" x="9950450" y="4756150"/>
          <p14:tracePt t="82485" x="9950450" y="4749800"/>
          <p14:tracePt t="82582" x="9950450" y="4756150"/>
          <p14:tracePt t="82615" x="9950450" y="4762500"/>
          <p14:tracePt t="83765" x="9956800" y="4762500"/>
          <p14:tracePt t="83777" x="9963150" y="4762500"/>
          <p14:tracePt t="83825" x="9969500" y="4762500"/>
          <p14:tracePt t="83831" x="9969500" y="4768850"/>
          <p14:tracePt t="83853" x="9975850" y="4775200"/>
          <p14:tracePt t="83870" x="9982200" y="4781550"/>
          <p14:tracePt t="83887" x="9994900" y="4787900"/>
          <p14:tracePt t="83903" x="10020300" y="4794250"/>
          <p14:tracePt t="83919" x="10096500" y="4800600"/>
          <p14:tracePt t="83936" x="10147300" y="4806950"/>
          <p14:tracePt t="83952" x="10204450" y="4806950"/>
          <p14:tracePt t="83971" x="10248900" y="4806950"/>
          <p14:tracePt t="83986" x="10287000" y="4806950"/>
          <p14:tracePt t="84003" x="10325100" y="4787900"/>
          <p14:tracePt t="84020" x="10356850" y="4781550"/>
          <p14:tracePt t="84036" x="10388600" y="4768850"/>
          <p14:tracePt t="84053" x="10401300" y="4756150"/>
          <p14:tracePt t="84070" x="10407650" y="4756150"/>
          <p14:tracePt t="84086" x="10414000" y="4749800"/>
          <p14:tracePt t="84210" x="10414000" y="4743450"/>
          <p14:tracePt t="84217" x="10414000" y="4737100"/>
          <p14:tracePt t="84237" x="10414000" y="4724400"/>
          <p14:tracePt t="84253" x="10394950" y="4699000"/>
          <p14:tracePt t="84272" x="10375900" y="4686300"/>
          <p14:tracePt t="84286" x="10344150" y="4660900"/>
          <p14:tracePt t="84303" x="10312400" y="4641850"/>
          <p14:tracePt t="84320" x="10255250" y="4616450"/>
          <p14:tracePt t="84337" x="10217150" y="4597400"/>
          <p14:tracePt t="84353" x="10166350" y="4584700"/>
          <p14:tracePt t="84370" x="10134600" y="4572000"/>
          <p14:tracePt t="84389" x="10071100" y="4559300"/>
          <p14:tracePt t="84403" x="10045700" y="4546600"/>
          <p14:tracePt t="84420" x="10026650" y="4540250"/>
          <p14:tracePt t="84436" x="10007600" y="4540250"/>
          <p14:tracePt t="84453" x="9988550" y="4533900"/>
          <p14:tracePt t="84470" x="9975850" y="4533900"/>
          <p14:tracePt t="84487" x="9969500" y="4546600"/>
          <p14:tracePt t="84503" x="9963150" y="4552950"/>
          <p14:tracePt t="84521" x="9956800" y="4559300"/>
          <p14:tracePt t="84537" x="9956800" y="4565650"/>
          <p14:tracePt t="84553" x="9956800" y="4578350"/>
          <p14:tracePt t="84555" x="9956800" y="4584700"/>
          <p14:tracePt t="84572" x="9950450" y="4597400"/>
          <p14:tracePt t="84588" x="9950450" y="4603750"/>
          <p14:tracePt t="84604" x="9937750" y="4622800"/>
          <p14:tracePt t="84620" x="9906000" y="4641850"/>
          <p14:tracePt t="84637" x="9880600" y="4654550"/>
          <p14:tracePt t="84654" x="9785350" y="4692650"/>
          <p14:tracePt t="84670" x="9715500" y="4699000"/>
          <p14:tracePt t="84687" x="9652000" y="4711700"/>
          <p14:tracePt t="84703" x="9569450" y="4718050"/>
          <p14:tracePt t="84721" x="9474200" y="4724400"/>
          <p14:tracePt t="84737" x="9315450" y="4737100"/>
          <p14:tracePt t="84754" x="9061450" y="4743450"/>
          <p14:tracePt t="84770" x="8705850" y="4737100"/>
          <p14:tracePt t="84787" x="8318500" y="4699000"/>
          <p14:tracePt t="84804" x="7943850" y="4660900"/>
          <p14:tracePt t="84822" x="7480300" y="4610100"/>
          <p14:tracePt t="84837" x="7334250" y="4603750"/>
          <p14:tracePt t="84854" x="6940550" y="4622800"/>
          <p14:tracePt t="84870" x="6692900" y="4667250"/>
          <p14:tracePt t="84887" x="6508750" y="4730750"/>
          <p14:tracePt t="84904" x="6311900" y="4826000"/>
          <p14:tracePt t="84922" x="6178550" y="4889500"/>
          <p14:tracePt t="84937" x="6064250" y="4940300"/>
          <p14:tracePt t="84953" x="5962650" y="4978400"/>
          <p14:tracePt t="84970" x="5880100" y="5022850"/>
          <p14:tracePt t="84987" x="5835650" y="5048250"/>
          <p14:tracePt t="85003" x="5772150" y="5099050"/>
          <p14:tracePt t="85020" x="5721350" y="5124450"/>
          <p14:tracePt t="85037" x="5657850" y="5156200"/>
          <p14:tracePt t="85054" x="5556250" y="5194300"/>
          <p14:tracePt t="85070" x="5486400" y="5213350"/>
          <p14:tracePt t="85071" x="5461000" y="5213350"/>
          <p14:tracePt t="85087" x="5397500" y="5213350"/>
          <p14:tracePt t="85104" x="5346700" y="5213350"/>
          <p14:tracePt t="85120" x="5308600" y="5207000"/>
          <p14:tracePt t="85137" x="5276850" y="5194300"/>
          <p14:tracePt t="85154" x="5251450" y="5187950"/>
          <p14:tracePt t="85170" x="5226050" y="5175250"/>
          <p14:tracePt t="85187" x="5200650" y="5168900"/>
          <p14:tracePt t="85204" x="5137150" y="5149850"/>
          <p14:tracePt t="85220" x="5092700" y="5137150"/>
          <p14:tracePt t="85237" x="5016500" y="5105400"/>
          <p14:tracePt t="85254" x="4965700" y="5080000"/>
          <p14:tracePt t="85271" x="4940300" y="5060950"/>
          <p14:tracePt t="85287" x="4933950" y="5054600"/>
          <p14:tracePt t="85343" x="4940300" y="5054600"/>
          <p14:tracePt t="85354" x="4946650" y="5054600"/>
          <p14:tracePt t="85371" x="4972050" y="5060950"/>
          <p14:tracePt t="85388" x="5010150" y="5067300"/>
          <p14:tracePt t="85404" x="5073650" y="5073650"/>
          <p14:tracePt t="85421" x="5238750" y="5060950"/>
          <p14:tracePt t="85437" x="5334000" y="5041900"/>
          <p14:tracePt t="85454" x="5403850" y="5022850"/>
          <p14:tracePt t="85471" x="5441950" y="5010150"/>
          <p14:tracePt t="85488" x="5448300" y="5010150"/>
          <p14:tracePt t="85565" x="5448300" y="5003800"/>
          <p14:tracePt t="85573" x="5448300" y="4991100"/>
          <p14:tracePt t="85588" x="5441950" y="4953000"/>
          <p14:tracePt t="85604" x="5422900" y="4927600"/>
          <p14:tracePt t="85621" x="5403850" y="4908550"/>
          <p14:tracePt t="85639" x="5372100" y="4895850"/>
          <p14:tracePt t="85654" x="5353050" y="4883150"/>
          <p14:tracePt t="85671" x="5321300" y="4876800"/>
          <p14:tracePt t="85687" x="5295900" y="4870450"/>
          <p14:tracePt t="85704" x="5257800" y="4864100"/>
          <p14:tracePt t="85721" x="5213350" y="4857750"/>
          <p14:tracePt t="85725" x="5168900" y="4851400"/>
          <p14:tracePt t="85740" x="5137150" y="4851400"/>
          <p14:tracePt t="85754" x="5060950" y="4851400"/>
          <p14:tracePt t="85773" x="4972050" y="4845050"/>
          <p14:tracePt t="85788" x="4889500" y="4832350"/>
          <p14:tracePt t="85806" x="4826000" y="4819650"/>
          <p14:tracePt t="85822" x="4819650" y="4819650"/>
          <p14:tracePt t="85838" x="4787900" y="4813300"/>
          <p14:tracePt t="85855" x="4730750" y="4813300"/>
          <p14:tracePt t="85871" x="4660900" y="4813300"/>
          <p14:tracePt t="85888" x="4578350" y="4813300"/>
          <p14:tracePt t="85904" x="4514850" y="4813300"/>
          <p14:tracePt t="85921" x="4476750" y="4832350"/>
          <p14:tracePt t="85938" x="4476750" y="4851400"/>
          <p14:tracePt t="85955" x="4483100" y="4883150"/>
          <p14:tracePt t="85971" x="4533900" y="4927600"/>
          <p14:tracePt t="85990" x="4629150" y="4984750"/>
          <p14:tracePt t="86005" x="4667250" y="5003800"/>
          <p14:tracePt t="86021" x="4756150" y="5035550"/>
          <p14:tracePt t="86038" x="4845050" y="5060950"/>
          <p14:tracePt t="86039" x="4895850" y="5067300"/>
          <p14:tracePt t="86055" x="4940300" y="5067300"/>
          <p14:tracePt t="86071" x="5054600" y="5067300"/>
          <p14:tracePt t="86089" x="5149850" y="5054600"/>
          <p14:tracePt t="86105" x="5219700" y="5035550"/>
          <p14:tracePt t="86122" x="5283200" y="5010150"/>
          <p14:tracePt t="86138" x="5321300" y="4978400"/>
          <p14:tracePt t="86155" x="5327650" y="4959350"/>
          <p14:tracePt t="86171" x="5327650" y="4940300"/>
          <p14:tracePt t="86188" x="5308600" y="4921250"/>
          <p14:tracePt t="86205" x="5302250" y="4914900"/>
          <p14:tracePt t="86222" x="5302250" y="4908550"/>
          <p14:tracePt t="86238" x="5295900" y="4908550"/>
          <p14:tracePt t="86255" x="5289550" y="4902200"/>
          <p14:tracePt t="86271" x="5283200" y="4883150"/>
          <p14:tracePt t="86288" x="5270500" y="4864100"/>
          <p14:tracePt t="86305" x="5270500" y="4857750"/>
          <p14:tracePt t="86321" x="5251450" y="4845050"/>
          <p14:tracePt t="86322" x="5238750" y="4838700"/>
          <p14:tracePt t="86338" x="5219700" y="4826000"/>
          <p14:tracePt t="86355" x="5194300" y="4819650"/>
          <p14:tracePt t="86372" x="5175250" y="4806950"/>
          <p14:tracePt t="86388" x="5149850" y="4794250"/>
          <p14:tracePt t="86405" x="5130800" y="4781550"/>
          <p14:tracePt t="86421" x="5099050" y="4762500"/>
          <p14:tracePt t="86439" x="5073650" y="4743450"/>
          <p14:tracePt t="86455" x="5048250" y="4730750"/>
          <p14:tracePt t="86472" x="5010150" y="4724400"/>
          <p14:tracePt t="86473" x="4984750" y="4711700"/>
          <p14:tracePt t="86488" x="4965700" y="4711700"/>
          <p14:tracePt t="86505" x="4914900" y="4699000"/>
          <p14:tracePt t="86522" x="4845050" y="4692650"/>
          <p14:tracePt t="86538" x="4826000" y="4692650"/>
          <p14:tracePt t="86555" x="4806950" y="4686300"/>
          <p14:tracePt t="86572" x="4768850" y="4686300"/>
          <p14:tracePt t="86588" x="4730750" y="4686300"/>
          <p14:tracePt t="86605" x="4711700" y="4686300"/>
          <p14:tracePt t="86623" x="4686300" y="4686300"/>
          <p14:tracePt t="86638" x="4679950" y="4686300"/>
          <p14:tracePt t="86655" x="4679950" y="4699000"/>
          <p14:tracePt t="86674" x="4679950" y="4705350"/>
          <p14:tracePt t="86688" x="4705350" y="4768850"/>
          <p14:tracePt t="86705" x="4730750" y="4813300"/>
          <p14:tracePt t="86722" x="4756150" y="4845050"/>
          <p14:tracePt t="86738" x="4775200" y="4870450"/>
          <p14:tracePt t="86755" x="4794250" y="4883150"/>
          <p14:tracePt t="86773" x="4806950" y="4889500"/>
          <p14:tracePt t="86789" x="4838700" y="4902200"/>
          <p14:tracePt t="86805" x="4889500" y="4914900"/>
          <p14:tracePt t="86822" x="4991100" y="4946650"/>
          <p14:tracePt t="86839" x="5118100" y="4978400"/>
          <p14:tracePt t="86857" x="5232400" y="5003800"/>
          <p14:tracePt t="86872" x="5327650" y="5016500"/>
          <p14:tracePt t="86889" x="5365750" y="5022850"/>
          <p14:tracePt t="86890" x="5378450" y="5022850"/>
          <p14:tracePt t="86941" x="5372100" y="5016500"/>
          <p14:tracePt t="86948" x="5372100" y="5003800"/>
          <p14:tracePt t="86955" x="5365750" y="4997450"/>
          <p14:tracePt t="86973" x="5346700" y="4965700"/>
          <p14:tracePt t="86988" x="5327650" y="4946650"/>
          <p14:tracePt t="87005" x="5314950" y="4933950"/>
          <p14:tracePt t="87022" x="5302250" y="4921250"/>
          <p14:tracePt t="87040" x="5276850" y="4914900"/>
          <p14:tracePt t="87055" x="5251450" y="4902200"/>
          <p14:tracePt t="87073" x="5232400" y="4895850"/>
          <p14:tracePt t="87089" x="5219700" y="4895850"/>
          <p14:tracePt t="87105" x="5219700" y="4889500"/>
          <p14:tracePt t="87161" x="5213350" y="4889500"/>
          <p14:tracePt t="87172" x="5207000" y="4895850"/>
          <p14:tracePt t="87189" x="5194300" y="4908550"/>
          <p14:tracePt t="87206" x="5187950" y="4940300"/>
          <p14:tracePt t="87223" x="5187950" y="4965700"/>
          <p14:tracePt t="87239" x="5187950" y="4972050"/>
          <p14:tracePt t="87273" x="5194300" y="4972050"/>
          <p14:tracePt t="87777" x="5200650" y="4972050"/>
          <p14:tracePt t="87794" x="5207000" y="4965700"/>
          <p14:tracePt t="87866" x="5200650" y="4965700"/>
          <p14:tracePt t="87926" x="5200650" y="4959350"/>
          <p14:tracePt t="87951" x="5200650" y="4953000"/>
          <p14:tracePt t="87973" x="5200650" y="4946650"/>
          <p14:tracePt t="87989" x="5200650" y="4940300"/>
          <p14:tracePt t="88241" x="5194300" y="4940300"/>
          <p14:tracePt t="88257" x="5187950" y="4940300"/>
          <p14:tracePt t="88273" x="5181600" y="4940300"/>
          <p14:tracePt t="88307" x="5175250" y="4933950"/>
          <p14:tracePt t="88323" x="5168900" y="4933950"/>
          <p14:tracePt t="88340" x="5162550" y="4927600"/>
          <p14:tracePt t="88357" x="5156200" y="4908550"/>
          <p14:tracePt t="88373" x="5156200" y="4895850"/>
          <p14:tracePt t="88391" x="5181600" y="4857750"/>
          <p14:tracePt t="88408" x="5219700" y="4832350"/>
          <p14:tracePt t="88423" x="5245100" y="4819650"/>
          <p14:tracePt t="88440" x="5289550" y="4806950"/>
          <p14:tracePt t="88457" x="5321300" y="4806950"/>
          <p14:tracePt t="88474" x="5346700" y="4794250"/>
          <p14:tracePt t="88490" x="5384800" y="4775200"/>
          <p14:tracePt t="88507" x="5435600" y="4749800"/>
          <p14:tracePt t="88524" x="5505450" y="4724400"/>
          <p14:tracePt t="88540" x="5600700" y="4699000"/>
          <p14:tracePt t="88557" x="5746750" y="4667250"/>
          <p14:tracePt t="88573" x="5873750" y="4648200"/>
          <p14:tracePt t="88590" x="5956300" y="4641850"/>
          <p14:tracePt t="88607" x="6013450" y="4641850"/>
          <p14:tracePt t="88624" x="6045200" y="4635500"/>
          <p14:tracePt t="88640" x="6064250" y="4635500"/>
          <p14:tracePt t="88657" x="6083300" y="4635500"/>
          <p14:tracePt t="88674" x="6121400" y="4629150"/>
          <p14:tracePt t="88690" x="6178550" y="4629150"/>
          <p14:tracePt t="88707" x="6223000" y="4635500"/>
          <p14:tracePt t="88724" x="6280150" y="4660900"/>
          <p14:tracePt t="88740" x="6324600" y="4679950"/>
          <p14:tracePt t="88757" x="6350000" y="4699000"/>
          <p14:tracePt t="88773" x="6375400" y="4711700"/>
          <p14:tracePt t="88790" x="6407150" y="4737100"/>
          <p14:tracePt t="88807" x="6432550" y="4756150"/>
          <p14:tracePt t="88823" x="6445250" y="4781550"/>
          <p14:tracePt t="88842" x="6451600" y="4806950"/>
          <p14:tracePt t="88860" x="6457950" y="4832350"/>
          <p14:tracePt t="88874" x="6457950" y="4845050"/>
          <p14:tracePt t="88891" x="6457950" y="4864100"/>
          <p14:tracePt t="88907" x="6457950" y="4870450"/>
          <p14:tracePt t="88925" x="6451600" y="4870450"/>
          <p14:tracePt t="88941" x="6451600" y="4876800"/>
          <p14:tracePt t="89010" x="6445250" y="4876800"/>
          <p14:tracePt t="89017" x="6438900" y="4876800"/>
          <p14:tracePt t="89025" x="6432550" y="4876800"/>
          <p14:tracePt t="89041" x="6419850" y="4876800"/>
          <p14:tracePt t="89057" x="6388100" y="4870450"/>
          <p14:tracePt t="89074" x="6286500" y="4838700"/>
          <p14:tracePt t="89091" x="6216650" y="4813300"/>
          <p14:tracePt t="89109" x="6165850" y="4787900"/>
          <p14:tracePt t="89124" x="6108700" y="4768850"/>
          <p14:tracePt t="89141" x="6064250" y="4749800"/>
          <p14:tracePt t="89157" x="6019800" y="4737100"/>
          <p14:tracePt t="89174" x="5969000" y="4724400"/>
          <p14:tracePt t="89190" x="5930900" y="4724400"/>
          <p14:tracePt t="89207" x="5886450" y="4718050"/>
          <p14:tracePt t="89224" x="5861050" y="4718050"/>
          <p14:tracePt t="89241" x="5854700" y="4718050"/>
          <p14:tracePt t="89257" x="5848350" y="4724400"/>
          <p14:tracePt t="89274" x="5842000" y="4775200"/>
          <p14:tracePt t="89290" x="5842000" y="4800600"/>
          <p14:tracePt t="89307" x="5842000" y="4832350"/>
          <p14:tracePt t="89324" x="5848350" y="4845050"/>
          <p14:tracePt t="89341" x="5854700" y="4857750"/>
          <p14:tracePt t="89399" x="5861050" y="4857750"/>
          <p14:tracePt t="89407" x="5867400" y="4864100"/>
          <p14:tracePt t="89424" x="5918200" y="4870450"/>
          <p14:tracePt t="89441" x="5981700" y="4883150"/>
          <p14:tracePt t="89458" x="6057900" y="4895850"/>
          <p14:tracePt t="89475" x="6235700" y="4908550"/>
          <p14:tracePt t="89492" x="6273800" y="4914900"/>
          <p14:tracePt t="89507" x="6470650" y="4914900"/>
          <p14:tracePt t="89524" x="6559550" y="4914900"/>
          <p14:tracePt t="89541" x="6623050" y="4902200"/>
          <p14:tracePt t="89558" x="6648450" y="4895850"/>
          <p14:tracePt t="89575" x="6654800" y="4889500"/>
          <p14:tracePt t="89670" x="6661150" y="4889500"/>
          <p14:tracePt t="89678" x="6673850" y="4889500"/>
          <p14:tracePt t="89696" x="6718300" y="4889500"/>
          <p14:tracePt t="89708" x="6750050" y="4883150"/>
          <p14:tracePt t="89726" x="6813550" y="4883150"/>
          <p14:tracePt t="89741" x="6826250" y="4883150"/>
          <p14:tracePt t="89758" x="6832600" y="4883150"/>
          <p14:tracePt t="90146" x="6838950" y="4883150"/>
          <p14:tracePt t="90153" x="6845300" y="4883150"/>
          <p14:tracePt t="90175" x="6864350" y="4883150"/>
          <p14:tracePt t="90191" x="6889750" y="4883150"/>
          <p14:tracePt t="90210" x="6946900" y="4876800"/>
          <p14:tracePt t="90225" x="6978650" y="4876800"/>
          <p14:tracePt t="90242" x="7105650" y="4883150"/>
          <p14:tracePt t="90258" x="7175500" y="4889500"/>
          <p14:tracePt t="90277" x="7226300" y="4902200"/>
          <p14:tracePt t="90292" x="7283450" y="4908550"/>
          <p14:tracePt t="90308" x="7334250" y="4914900"/>
          <p14:tracePt t="90326" x="7416800" y="4914900"/>
          <p14:tracePt t="90341" x="7493000" y="4914900"/>
          <p14:tracePt t="90359" x="7569200" y="4914900"/>
          <p14:tracePt t="90361" x="7600950" y="4914900"/>
          <p14:tracePt t="90377" x="7677150" y="4914900"/>
          <p14:tracePt t="90391" x="7708900" y="4914900"/>
          <p14:tracePt t="90409" x="7772400" y="4902200"/>
          <p14:tracePt t="90425" x="7797800" y="4895850"/>
          <p14:tracePt t="90442" x="7810500" y="4889500"/>
          <p14:tracePt t="90459" x="7816850" y="4883150"/>
          <p14:tracePt t="90475" x="7823200" y="4883150"/>
          <p14:tracePt t="90492" x="7842250" y="4876800"/>
          <p14:tracePt t="90508" x="7861300" y="4870450"/>
          <p14:tracePt t="90525" x="7893050" y="4870450"/>
          <p14:tracePt t="90542" x="7918450" y="4864100"/>
          <p14:tracePt t="90558" x="7950200" y="4864100"/>
          <p14:tracePt t="90575" x="7975600" y="4857750"/>
          <p14:tracePt t="90591" x="7994650" y="4857750"/>
          <p14:tracePt t="90608" x="8013700" y="4857750"/>
          <p14:tracePt t="90625" x="8064500" y="4857750"/>
          <p14:tracePt t="90642" x="8134350" y="4857750"/>
          <p14:tracePt t="90658" x="8172450" y="4851400"/>
          <p14:tracePt t="90665" x="8197850" y="4845050"/>
          <p14:tracePt t="90675" x="8235950" y="4832350"/>
          <p14:tracePt t="90692" x="8242300" y="4826000"/>
          <p14:tracePt t="90708" x="8255000" y="4813300"/>
          <p14:tracePt t="90725" x="8267700" y="4794250"/>
          <p14:tracePt t="90741" x="8274050" y="4781550"/>
          <p14:tracePt t="90758" x="8280400" y="4781550"/>
          <p14:tracePt t="90792" x="8312150" y="4800600"/>
          <p14:tracePt t="90809" x="8388350" y="4857750"/>
          <p14:tracePt t="90825" x="8432800" y="4902200"/>
          <p14:tracePt t="90842" x="8477250" y="4940300"/>
          <p14:tracePt t="90859" x="8534400" y="4972050"/>
          <p14:tracePt t="90876" x="8604250" y="4997450"/>
          <p14:tracePt t="90894" x="8826500" y="5035550"/>
          <p14:tracePt t="90910" x="8921750" y="5041900"/>
          <p14:tracePt t="90926" x="9144000" y="5041900"/>
          <p14:tracePt t="90943" x="9201150" y="5041900"/>
          <p14:tracePt t="90959" x="9315450" y="5022850"/>
          <p14:tracePt t="90976" x="9378950" y="5003800"/>
          <p14:tracePt t="90992" x="9391650" y="4997450"/>
          <p14:tracePt t="91026" x="9398000" y="4991100"/>
          <p14:tracePt t="91045" x="9410700" y="4991100"/>
          <p14:tracePt t="91059" x="9423400" y="4984750"/>
          <p14:tracePt t="91076" x="9467850" y="4965700"/>
          <p14:tracePt t="91092" x="9505950" y="4946650"/>
          <p14:tracePt t="91109" x="9556750" y="4933950"/>
          <p14:tracePt t="91126" x="9601200" y="4921250"/>
          <p14:tracePt t="91143" x="9639300" y="4914900"/>
          <p14:tracePt t="91159" x="9677400" y="4908550"/>
          <p14:tracePt t="91176" x="9721850" y="4908550"/>
          <p14:tracePt t="91192" x="9734550" y="4908550"/>
          <p14:tracePt t="91209" x="9747250" y="4908550"/>
          <p14:tracePt t="91226" x="9753600" y="4914900"/>
          <p14:tracePt t="91243" x="9759950" y="4921250"/>
          <p14:tracePt t="91259" x="9766300" y="4921250"/>
          <p14:tracePt t="91276" x="9772650" y="4927600"/>
          <p14:tracePt t="91294" x="9779000" y="4927600"/>
          <p14:tracePt t="91326" x="9785350" y="4933950"/>
          <p14:tracePt t="91394" x="9791700" y="4940300"/>
          <p14:tracePt t="91401" x="9798050" y="4940300"/>
          <p14:tracePt t="91426" x="9823450" y="4959350"/>
          <p14:tracePt t="91442" x="9842500" y="4965700"/>
          <p14:tracePt t="91460" x="9855200" y="4972050"/>
          <p14:tracePt t="91476" x="9867900" y="4978400"/>
          <p14:tracePt t="91493" x="9880600" y="4978400"/>
          <p14:tracePt t="91511" x="9886950" y="4984750"/>
          <p14:tracePt t="91543" x="9893300" y="4984750"/>
          <p14:tracePt t="91559" x="9893300" y="4991100"/>
          <p14:tracePt t="91578" x="9899650" y="4991100"/>
          <p14:tracePt t="93003" x="9906000" y="4991100"/>
          <p14:tracePt t="93010" x="9912350" y="4991100"/>
          <p14:tracePt t="93027" x="9937750" y="4991100"/>
          <p14:tracePt t="93044" x="9956800" y="4984750"/>
          <p14:tracePt t="93061" x="9975850" y="4978400"/>
          <p14:tracePt t="93077" x="10007600" y="4978400"/>
          <p14:tracePt t="93094" x="10026650" y="4978400"/>
          <p14:tracePt t="93111" x="10039350" y="4978400"/>
          <p14:tracePt t="93129" x="10052050" y="4978400"/>
          <p14:tracePt t="93144" x="10064750" y="4978400"/>
          <p14:tracePt t="93160" x="10077450" y="4978400"/>
          <p14:tracePt t="93179" x="10083800" y="4978400"/>
          <p14:tracePt t="93180" x="10090150" y="4978400"/>
          <p14:tracePt t="93220" x="10096500" y="4978400"/>
          <p14:tracePt t="93292" x="10102850" y="4978400"/>
          <p14:tracePt t="93311" x="10109200" y="4978400"/>
          <p14:tracePt t="93328" x="10121900" y="4965700"/>
          <p14:tracePt t="93344" x="10128250" y="4953000"/>
          <p14:tracePt t="93360" x="10128250" y="4940300"/>
          <p14:tracePt t="93401" x="10128250" y="4933950"/>
          <p14:tracePt t="93429" x="10128250" y="4927600"/>
          <p14:tracePt t="93493" x="10121900" y="4921250"/>
          <p14:tracePt t="93510" x="10115550" y="4921250"/>
          <p14:tracePt t="93527" x="10102850" y="4921250"/>
          <p14:tracePt t="93544" x="10090150" y="4921250"/>
          <p14:tracePt t="93561" x="10058400" y="4921250"/>
          <p14:tracePt t="93577" x="10039350" y="4927600"/>
          <p14:tracePt t="93594" x="10001250" y="4933950"/>
          <p14:tracePt t="93611" x="9982200" y="4946650"/>
          <p14:tracePt t="93628" x="9956800" y="4946650"/>
          <p14:tracePt t="93630" x="9931400" y="4953000"/>
          <p14:tracePt t="93645" x="9912350" y="4953000"/>
          <p14:tracePt t="93646" x="9893300" y="4953000"/>
          <p14:tracePt t="93661" x="9874250" y="4953000"/>
          <p14:tracePt t="93664" x="9861550" y="4953000"/>
          <p14:tracePt t="93678" x="9842500" y="4953000"/>
          <p14:tracePt t="93680" x="9823450" y="4953000"/>
          <p14:tracePt t="93695" x="9810750" y="4953000"/>
          <p14:tracePt t="93696" x="9791700" y="4946650"/>
          <p14:tracePt t="93712" x="9779000" y="4946650"/>
          <p14:tracePt t="93728" x="9766300" y="4946650"/>
          <p14:tracePt t="93745" x="9759950" y="4946650"/>
          <p14:tracePt t="93761" x="9753600" y="4940300"/>
          <p14:tracePt t="93794" x="9747250" y="4940300"/>
          <p14:tracePt t="93811" x="9740900" y="4940300"/>
          <p14:tracePt t="93829" x="9734550" y="4933950"/>
          <p14:tracePt t="93845" x="9715500" y="4933950"/>
          <p14:tracePt t="93861" x="9677400" y="4933950"/>
          <p14:tracePt t="93879" x="9626600" y="4933950"/>
          <p14:tracePt t="93895" x="9569450" y="4933950"/>
          <p14:tracePt t="93911" x="9455150" y="4940300"/>
          <p14:tracePt t="93929" x="9321800" y="4959350"/>
          <p14:tracePt t="93945" x="9232900" y="4965700"/>
          <p14:tracePt t="93961" x="9061450" y="4984750"/>
          <p14:tracePt t="93962" x="8928100" y="4991100"/>
          <p14:tracePt t="93978" x="8680450" y="5003800"/>
          <p14:tracePt t="93995" x="8388350" y="4997450"/>
          <p14:tracePt t="94012" x="8089900" y="4978400"/>
          <p14:tracePt t="94028" x="7727950" y="4953000"/>
          <p14:tracePt t="94045" x="7340600" y="4933950"/>
          <p14:tracePt t="94062" x="7010400" y="4927600"/>
          <p14:tracePt t="94078" x="6591300" y="4927600"/>
          <p14:tracePt t="94095" x="6235700" y="4927600"/>
          <p14:tracePt t="94111" x="5924550" y="4953000"/>
          <p14:tracePt t="94129" x="5422900" y="4997450"/>
          <p14:tracePt t="94146" x="5175250" y="5016500"/>
          <p14:tracePt t="94161" x="4978400" y="5041900"/>
          <p14:tracePt t="94178" x="4826000" y="5073650"/>
          <p14:tracePt t="94195" x="4730750" y="5092700"/>
          <p14:tracePt t="94212" x="4673600" y="5111750"/>
          <p14:tracePt t="94228" x="4629150" y="5124450"/>
          <p14:tracePt t="94247" x="4584700" y="5149850"/>
          <p14:tracePt t="94262" x="4565650" y="5168900"/>
          <p14:tracePt t="94279" x="4546600" y="5181600"/>
          <p14:tracePt t="94298" x="4540250" y="5181600"/>
          <p14:tracePt t="94345" x="4546600" y="5187950"/>
          <p14:tracePt t="94362" x="4559300" y="5200650"/>
          <p14:tracePt t="94363" x="4572000" y="5207000"/>
          <p14:tracePt t="94379" x="4578350" y="5213350"/>
          <p14:tracePt t="94396" x="4597400" y="5238750"/>
          <p14:tracePt t="94412" x="4616450" y="5251450"/>
          <p14:tracePt t="94428" x="4629150" y="5264150"/>
          <p14:tracePt t="94445" x="4648200" y="5270500"/>
          <p14:tracePt t="94462" x="4711700" y="5276850"/>
          <p14:tracePt t="94478" x="4800600" y="5276850"/>
          <p14:tracePt t="94495" x="4902200" y="5270500"/>
          <p14:tracePt t="94512" x="4972050" y="5257800"/>
          <p14:tracePt t="94529" x="5016500" y="5251450"/>
          <p14:tracePt t="94545" x="5041900" y="5245100"/>
          <p14:tracePt t="94562" x="5060950" y="5238750"/>
          <p14:tracePt t="94579" x="5080000" y="5232400"/>
          <p14:tracePt t="94595" x="5086350" y="5232400"/>
          <p14:tracePt t="94614" x="5111750" y="5219700"/>
          <p14:tracePt t="94629" x="5118100" y="5213350"/>
          <p14:tracePt t="94647" x="5124450" y="5213350"/>
          <p14:tracePt t="94757" x="5118100" y="5213350"/>
          <p14:tracePt t="94764" x="5111750" y="5213350"/>
          <p14:tracePt t="94779" x="5105400" y="5213350"/>
          <p14:tracePt t="94812" x="5099050" y="5207000"/>
          <p14:tracePt t="94829" x="5092700" y="5207000"/>
          <p14:tracePt t="94908" x="5092700" y="5200650"/>
          <p14:tracePt t="94917" x="5086350" y="5194300"/>
          <p14:tracePt t="94932" x="5086350" y="5187950"/>
          <p14:tracePt t="94962" x="5086350" y="5181600"/>
          <p14:tracePt t="95150" x="5105400" y="5181600"/>
          <p14:tracePt t="95158" x="5111750" y="5181600"/>
          <p14:tracePt t="95179" x="5143500" y="5181600"/>
          <p14:tracePt t="95196" x="5162550" y="5181600"/>
          <p14:tracePt t="95198" x="5175250" y="5181600"/>
          <p14:tracePt t="95213" x="5187950" y="5181600"/>
          <p14:tracePt t="95229" x="5213350" y="5181600"/>
          <p14:tracePt t="95246" x="5245100" y="5181600"/>
          <p14:tracePt t="95262" x="5251450" y="5181600"/>
          <p14:tracePt t="95443" x="5251450" y="5187950"/>
          <p14:tracePt t="95448" x="5245100" y="5187950"/>
          <p14:tracePt t="95463" x="5232400" y="5194300"/>
          <p14:tracePt t="95479" x="5213350" y="5194300"/>
          <p14:tracePt t="95498" x="5207000" y="5194300"/>
          <p14:tracePt t="95570" x="5213350" y="5194300"/>
          <p14:tracePt t="95580" x="5219700" y="5194300"/>
          <p14:tracePt t="95596" x="5232400" y="5194300"/>
          <p14:tracePt t="95613" x="5232400" y="5187950"/>
          <p14:tracePt t="95944" x="5238750" y="5181600"/>
          <p14:tracePt t="95952" x="5245100" y="5181600"/>
          <p14:tracePt t="95962" x="5245100" y="5175250"/>
          <p14:tracePt t="95979" x="5245100" y="5168900"/>
          <p14:tracePt t="96013" x="5251450" y="5168900"/>
          <p14:tracePt t="96249" x="5245100" y="5168900"/>
          <p14:tracePt t="96257" x="5238750" y="5168900"/>
          <p14:tracePt t="96264" x="5232400" y="5168900"/>
          <p14:tracePt t="96280" x="5226050" y="5168900"/>
          <p14:tracePt t="96296" x="5219700" y="5175250"/>
          <p14:tracePt t="96355" x="5213350" y="5175250"/>
          <p14:tracePt t="96361" x="5200650" y="5181600"/>
          <p14:tracePt t="96380" x="5181600" y="5181600"/>
          <p14:tracePt t="96396" x="5162550" y="5194300"/>
          <p14:tracePt t="96414" x="5143500" y="5200650"/>
          <p14:tracePt t="96430" x="5130800" y="5200650"/>
          <p14:tracePt t="97390" x="5130800" y="5207000"/>
          <p14:tracePt t="97399" x="5137150" y="5213350"/>
          <p14:tracePt t="97414" x="5143500" y="5219700"/>
          <p14:tracePt t="97431" x="5149850" y="5219700"/>
          <p14:tracePt t="97448" x="5156200" y="5226050"/>
          <p14:tracePt t="97464" x="5162550" y="5226050"/>
          <p14:tracePt t="97640" x="5156200" y="5232400"/>
          <p14:tracePt t="97653" x="5143500" y="5232400"/>
          <p14:tracePt t="97664" x="5130800" y="5238750"/>
          <p14:tracePt t="97681" x="5118100" y="5245100"/>
          <p14:tracePt t="97698" x="5111750" y="5245100"/>
          <p14:tracePt t="97731" x="5105400" y="5245100"/>
          <p14:tracePt t="97748" x="5099050" y="5251450"/>
          <p14:tracePt t="97766" x="5092700" y="5251450"/>
          <p14:tracePt t="97783" x="5086350" y="5251450"/>
          <p14:tracePt t="97798" x="5080000" y="5251450"/>
          <p14:tracePt t="97815" x="5086350" y="5257800"/>
          <p14:tracePt t="97831" x="5143500" y="5270500"/>
          <p14:tracePt t="97848" x="5194300" y="5270500"/>
          <p14:tracePt t="97865" x="5232400" y="5270500"/>
          <p14:tracePt t="97881" x="5276850" y="5264150"/>
          <p14:tracePt t="97898" x="5314950" y="5251450"/>
          <p14:tracePt t="97915" x="5321300" y="5251450"/>
          <p14:tracePt t="97974" x="5314950" y="5251450"/>
          <p14:tracePt t="97981" x="5314950" y="5245100"/>
          <p14:tracePt t="97998" x="5302250" y="5245100"/>
          <p14:tracePt t="98015" x="5295900" y="5245100"/>
          <p14:tracePt t="98032" x="5289550" y="5245100"/>
          <p14:tracePt t="98098" x="5283200" y="5245100"/>
          <p14:tracePt t="98115" x="5276850" y="5245100"/>
          <p14:tracePt t="98132" x="5264150" y="5245100"/>
          <p14:tracePt t="98148" x="5245100" y="5245100"/>
          <p14:tracePt t="98165" x="5213350" y="5251450"/>
          <p14:tracePt t="98182" x="5187950" y="5257800"/>
          <p14:tracePt t="101043" x="5194300" y="5257800"/>
          <p14:tracePt t="101050" x="5207000" y="5257800"/>
          <p14:tracePt t="101067" x="5245100" y="5257800"/>
          <p14:tracePt t="101117" x="5251450" y="5251450"/>
          <p14:tracePt t="101134" x="5270500" y="5232400"/>
          <p14:tracePt t="101150" x="5289550" y="5200650"/>
          <p14:tracePt t="101169" x="5321300" y="5168900"/>
          <p14:tracePt t="101184" x="5359400" y="5124450"/>
          <p14:tracePt t="101201" x="5391150" y="5092700"/>
          <p14:tracePt t="101217" x="5416550" y="5060950"/>
          <p14:tracePt t="101234" x="5422900" y="5054600"/>
          <p14:tracePt t="101445" x="5429250" y="5048250"/>
          <p14:tracePt t="101454" x="5429250" y="5041900"/>
          <p14:tracePt t="101468" x="5435600" y="5035550"/>
          <p14:tracePt t="101485" x="5454650" y="5016500"/>
          <p14:tracePt t="101501" x="5575300" y="5010150"/>
          <p14:tracePt t="101517" x="5632450" y="5003800"/>
          <p14:tracePt t="101534" x="5651500" y="4997450"/>
          <p14:tracePt t="101919" x="5645150" y="4997450"/>
          <p14:tracePt t="101934" x="5638800" y="4997450"/>
          <p14:tracePt t="101951" x="5632450" y="4997450"/>
          <p14:tracePt t="101968" x="5619750" y="4997450"/>
          <p14:tracePt t="101986" x="5600700" y="5010150"/>
          <p14:tracePt t="102003" x="5562600" y="5016500"/>
          <p14:tracePt t="102019" x="5524500" y="5029200"/>
          <p14:tracePt t="102035" x="5492750" y="5041900"/>
          <p14:tracePt t="102052" x="5467350" y="5048250"/>
          <p14:tracePt t="102068" x="5461000" y="5054600"/>
          <p14:tracePt t="102085" x="5461000" y="5060950"/>
          <p14:tracePt t="102120" x="5467350" y="5067300"/>
          <p14:tracePt t="102136" x="5467350" y="5080000"/>
          <p14:tracePt t="102151" x="5467350" y="5086350"/>
          <p14:tracePt t="102168" x="5467350" y="5105400"/>
          <p14:tracePt t="102185" x="5461000" y="5124450"/>
          <p14:tracePt t="102202" x="5461000" y="5130800"/>
          <p14:tracePt t="102203" x="5454650" y="5130800"/>
          <p14:tracePt t="102283" x="5454650" y="5137150"/>
          <p14:tracePt t="102290" x="5448300" y="5143500"/>
          <p14:tracePt t="102302" x="5441950" y="5149850"/>
          <p14:tracePt t="102320" x="5422900" y="5156200"/>
          <p14:tracePt t="102335" x="5416550" y="5156200"/>
          <p14:tracePt t="102428" x="5410200" y="5156200"/>
          <p14:tracePt t="102436" x="5403850" y="5162550"/>
          <p14:tracePt t="102452" x="5391150" y="5162550"/>
          <p14:tracePt t="102468" x="5378450" y="5162550"/>
          <p14:tracePt t="102485" x="5372100" y="5162550"/>
          <p14:tracePt t="102502" x="5359400" y="5162550"/>
          <p14:tracePt t="102535" x="5359400" y="5156200"/>
          <p14:tracePt t="102551" x="5365750" y="5149850"/>
          <p14:tracePt t="102570" x="5384800" y="5143500"/>
          <p14:tracePt t="102585" x="5397500" y="5143500"/>
          <p14:tracePt t="102602" x="5403850" y="5143500"/>
          <p14:tracePt t="102619" x="5416550" y="5143500"/>
          <p14:tracePt t="102635" x="5429250" y="5143500"/>
          <p14:tracePt t="102636" x="5435600" y="5143500"/>
          <p14:tracePt t="102652" x="5448300" y="5149850"/>
          <p14:tracePt t="102669" x="5461000" y="5149850"/>
          <p14:tracePt t="102686" x="5480050" y="5156200"/>
          <p14:tracePt t="102702" x="5492750" y="5156200"/>
          <p14:tracePt t="102719" x="5524500" y="5162550"/>
          <p14:tracePt t="102736" x="5537200" y="5162550"/>
          <p14:tracePt t="102752" x="5549900" y="5162550"/>
          <p14:tracePt t="102786" x="5556250" y="5162550"/>
          <p14:tracePt t="102802" x="5556250" y="5168900"/>
          <p14:tracePt t="102917" x="5562600" y="5168900"/>
          <p14:tracePt t="102921" x="5568950" y="5168900"/>
          <p14:tracePt t="102935" x="5581650" y="5168900"/>
          <p14:tracePt t="102954" x="5613400" y="5149850"/>
          <p14:tracePt t="102971" x="5619750" y="5149850"/>
          <p14:tracePt t="102972" x="5626100" y="5143500"/>
          <p14:tracePt t="102985" x="5638800" y="5137150"/>
          <p14:tracePt t="103005" x="5657850" y="5130800"/>
          <p14:tracePt t="103035" x="5670550" y="5124450"/>
          <p14:tracePt t="103053" x="5683250" y="5118100"/>
          <p14:tracePt t="103069" x="5689600" y="5111750"/>
          <p14:tracePt t="103102" x="5689600" y="5105400"/>
          <p14:tracePt t="106026" x="5702300" y="5105400"/>
          <p14:tracePt t="106034" x="5734050" y="5105400"/>
          <p14:tracePt t="106055" x="5803900" y="5105400"/>
          <p14:tracePt t="106073" x="5848350" y="5105400"/>
          <p14:tracePt t="106088" x="5886450" y="5105400"/>
          <p14:tracePt t="106105" x="5911850" y="5105400"/>
          <p14:tracePt t="106121" x="5924550" y="5105400"/>
          <p14:tracePt t="106138" x="5930900" y="5105400"/>
          <p14:tracePt t="106155" x="5943600" y="5105400"/>
          <p14:tracePt t="106171" x="5949950" y="5099050"/>
          <p14:tracePt t="106188" x="5962650" y="5099050"/>
          <p14:tracePt t="106205" x="5975350" y="5092700"/>
          <p14:tracePt t="106221" x="5988050" y="5092700"/>
          <p14:tracePt t="106238" x="6000750" y="5080000"/>
          <p14:tracePt t="106272" x="6000750" y="5073650"/>
          <p14:tracePt t="106422" x="5994400" y="5073650"/>
          <p14:tracePt t="106430" x="5988050" y="5073650"/>
          <p14:tracePt t="106454" x="5981700" y="5073650"/>
          <p14:tracePt t="106477" x="5975350" y="5080000"/>
          <p14:tracePt t="106484" x="5969000" y="5080000"/>
          <p14:tracePt t="106505" x="5956300" y="5080000"/>
          <p14:tracePt t="106522" x="5943600" y="5086350"/>
          <p14:tracePt t="106539" x="5930900" y="5092700"/>
          <p14:tracePt t="106539" x="5924550" y="5092700"/>
          <p14:tracePt t="106557" x="5918200" y="5092700"/>
          <p14:tracePt t="106574" x="5911850" y="5092700"/>
          <p14:tracePt t="106760" x="5905500" y="5092700"/>
          <p14:tracePt t="106767" x="5905500" y="5099050"/>
          <p14:tracePt t="106775" x="5899150" y="5099050"/>
          <p14:tracePt t="106788" x="5892800" y="5099050"/>
          <p14:tracePt t="106805" x="5892800" y="5105400"/>
          <p14:tracePt t="106821" x="5886450" y="5105400"/>
          <p14:tracePt t="107572" x="5880100" y="5111750"/>
          <p14:tracePt t="107590" x="5873750" y="5118100"/>
          <p14:tracePt t="107606" x="5867400" y="5118100"/>
          <p14:tracePt t="108118" x="5873750" y="5111750"/>
          <p14:tracePt t="108126" x="5873750" y="5105400"/>
          <p14:tracePt t="108139" x="5873750" y="5067300"/>
          <p14:tracePt t="108157" x="5873750" y="5035550"/>
          <p14:tracePt t="108173" x="5867400" y="5016500"/>
          <p14:tracePt t="108191" x="5861050" y="4997450"/>
          <p14:tracePt t="108258" x="5861050" y="5003800"/>
          <p14:tracePt t="108275" x="5867400" y="5010150"/>
          <p14:tracePt t="108290" x="5873750" y="5022850"/>
          <p14:tracePt t="108306" x="5880100" y="5035550"/>
          <p14:tracePt t="108323" x="5886450" y="5048250"/>
          <p14:tracePt t="108340" x="5892800" y="5054600"/>
          <p14:tracePt t="108356" x="5899150" y="5060950"/>
          <p14:tracePt t="108373" x="5899150" y="5073650"/>
          <p14:tracePt t="108390" x="5899150" y="5086350"/>
          <p14:tracePt t="108407" x="5899150" y="5092700"/>
          <p14:tracePt t="108423" x="5899150" y="5099050"/>
          <p14:tracePt t="108680" x="5892800" y="5105400"/>
          <p14:tracePt t="108687" x="5886450" y="5105400"/>
          <p14:tracePt t="108729" x="5880100" y="5105400"/>
          <p14:tracePt t="108769" x="5880100" y="5099050"/>
          <p14:tracePt t="109334" x="5873750" y="5099050"/>
          <p14:tracePt t="109343" x="5867400" y="5105400"/>
          <p14:tracePt t="109473" x="5873750" y="5105400"/>
          <p14:tracePt t="109493" x="5880100" y="5105400"/>
          <p14:tracePt t="109507" x="5899150" y="5105400"/>
          <p14:tracePt t="109524" x="5943600" y="5099050"/>
          <p14:tracePt t="109543" x="6000750" y="5086350"/>
          <p14:tracePt t="109557" x="6096000" y="5041900"/>
          <p14:tracePt t="109574" x="6127750" y="5022850"/>
          <p14:tracePt t="109591" x="6153150" y="5003800"/>
          <p14:tracePt t="109591" x="6153150" y="4997450"/>
          <p14:tracePt t="109607" x="6102350" y="4991100"/>
          <p14:tracePt t="109624" x="6013450" y="4991100"/>
          <p14:tracePt t="109640" x="5937250" y="4991100"/>
          <p14:tracePt t="109658" x="5861050" y="4991100"/>
          <p14:tracePt t="109666" x="5835650" y="4991100"/>
          <p14:tracePt t="109674" x="5829300" y="4991100"/>
          <p14:tracePt t="114874" x="5822950" y="4991100"/>
          <p14:tracePt t="114880" x="5822950" y="4997450"/>
          <p14:tracePt t="114896" x="5797550" y="5041900"/>
          <p14:tracePt t="114914" x="5791200" y="5099050"/>
          <p14:tracePt t="114929" x="5797550" y="5143500"/>
          <p14:tracePt t="114946" x="5816600" y="5181600"/>
          <p14:tracePt t="114964" x="5848350" y="5207000"/>
          <p14:tracePt t="114979" x="5886450" y="5219700"/>
          <p14:tracePt t="114996" x="5918200" y="5232400"/>
          <p14:tracePt t="115012" x="5943600" y="5238750"/>
          <p14:tracePt t="115029" x="5962650" y="5251450"/>
          <p14:tracePt t="115048" x="6007100" y="5257800"/>
          <p14:tracePt t="115063" x="6019800" y="5257800"/>
          <p14:tracePt t="115079" x="6057900" y="5257800"/>
          <p14:tracePt t="115080" x="6076950" y="5251450"/>
          <p14:tracePt t="115095" x="6159500" y="5207000"/>
          <p14:tracePt t="115114" x="6311900" y="5143500"/>
          <p14:tracePt t="115132" x="6464300" y="5105400"/>
          <p14:tracePt t="115146" x="6616700" y="5073650"/>
          <p14:tracePt t="115162" x="6731000" y="5054600"/>
          <p14:tracePt t="115179" x="6819900" y="5054600"/>
          <p14:tracePt t="115196" x="6864350" y="5060950"/>
          <p14:tracePt t="115213" x="6902450" y="5080000"/>
          <p14:tracePt t="115229" x="6946900" y="5105400"/>
          <p14:tracePt t="115247" x="7004050" y="5130800"/>
          <p14:tracePt t="115263" x="7061200" y="5156200"/>
          <p14:tracePt t="115282" x="7099300" y="5168900"/>
          <p14:tracePt t="115283" x="7124700" y="5181600"/>
          <p14:tracePt t="115295" x="7143750" y="5187950"/>
          <p14:tracePt t="115313" x="7156450" y="5194300"/>
          <p14:tracePt t="115346" x="7156450" y="5200650"/>
          <p14:tracePt t="115363" x="7150100" y="5207000"/>
          <p14:tracePt t="115379" x="7150100" y="5213350"/>
          <p14:tracePt t="115413" x="7188200" y="5213350"/>
          <p14:tracePt t="115429" x="7302500" y="5200650"/>
          <p14:tracePt t="115447" x="7378700" y="5213350"/>
          <p14:tracePt t="115465" x="7391400" y="5213350"/>
          <p14:tracePt t="115960" x="7391400" y="5219700"/>
          <p14:tracePt t="115967" x="7372350" y="5226050"/>
          <p14:tracePt t="115980" x="7321550" y="5238750"/>
          <p14:tracePt t="115997" x="7200900" y="5264150"/>
          <p14:tracePt t="116016" x="7067550" y="5308600"/>
          <p14:tracePt t="116030" x="7054850" y="5321300"/>
          <p14:tracePt t="116047" x="7042150" y="5346700"/>
          <p14:tracePt t="116065" x="7010400" y="5391150"/>
          <p14:tracePt t="116080" x="6985000" y="5416550"/>
          <p14:tracePt t="116097" x="6972300" y="5429250"/>
          <p14:tracePt t="116113" x="6953250" y="5435600"/>
          <p14:tracePt t="116130" x="6934200" y="5441950"/>
          <p14:tracePt t="116147" x="6921500" y="5441950"/>
          <p14:tracePt t="116163" x="6902450" y="5441950"/>
          <p14:tracePt t="116180" x="6870700" y="5441950"/>
          <p14:tracePt t="116197" x="6851650" y="5435600"/>
          <p14:tracePt t="116214" x="6838950" y="5429250"/>
          <p14:tracePt t="116230" x="6832600" y="5429250"/>
          <p14:tracePt t="116231" x="6826250" y="5429250"/>
          <p14:tracePt t="116248" x="6762750" y="5410200"/>
          <p14:tracePt t="116263" x="6648450" y="5384800"/>
          <p14:tracePt t="116282" x="6534150" y="5340350"/>
          <p14:tracePt t="116297" x="6470650" y="5314950"/>
          <p14:tracePt t="116313" x="6381750" y="5270500"/>
          <p14:tracePt t="116330" x="6267450" y="5194300"/>
          <p14:tracePt t="116347" x="6242050" y="5168900"/>
          <p14:tracePt t="116364" x="6235700" y="5162550"/>
          <p14:tracePt t="116477" x="6248400" y="5156200"/>
          <p14:tracePt t="116485" x="6261100" y="5156200"/>
          <p14:tracePt t="116497" x="6299200" y="5156200"/>
          <p14:tracePt t="116514" x="6356350" y="5156200"/>
          <p14:tracePt t="116530" x="6464300" y="5175250"/>
          <p14:tracePt t="116548" x="6521450" y="5187950"/>
          <p14:tracePt t="116564" x="6565900" y="5194300"/>
          <p14:tracePt t="116580" x="6597650" y="5194300"/>
          <p14:tracePt t="116597" x="6616700" y="5200650"/>
          <p14:tracePt t="116614" x="6635750" y="5200650"/>
          <p14:tracePt t="116648" x="6642100" y="5200650"/>
          <p14:tracePt t="117271" x="6635750" y="5200650"/>
          <p14:tracePt t="117278" x="6616700" y="5200650"/>
          <p14:tracePt t="117284" x="6559550" y="5200650"/>
          <p14:tracePt t="117298" x="6477000" y="5200650"/>
          <p14:tracePt t="117314" x="6261100" y="5194300"/>
          <p14:tracePt t="117316" x="6146800" y="5181600"/>
          <p14:tracePt t="117332" x="6045200" y="5175250"/>
          <p14:tracePt t="117348" x="5803900" y="5124450"/>
          <p14:tracePt t="117366" x="5549900" y="5054600"/>
          <p14:tracePt t="117381" x="5486400" y="5022850"/>
          <p14:tracePt t="117398" x="5480050" y="5022850"/>
          <p14:tracePt t="117431" x="5473700" y="5022850"/>
          <p14:tracePt t="117448" x="5441950" y="5022850"/>
          <p14:tracePt t="117464" x="5391150" y="5022850"/>
          <p14:tracePt t="117481" x="5346700" y="5022850"/>
          <p14:tracePt t="117498" x="5321300" y="5022850"/>
          <p14:tracePt t="117514" x="5314950" y="5022850"/>
          <p14:tracePt t="117593" x="5314950" y="5029200"/>
          <p14:tracePt t="117600" x="5314950" y="5035550"/>
          <p14:tracePt t="117615" x="5314950" y="5048250"/>
          <p14:tracePt t="117631" x="5314950" y="5054600"/>
          <p14:tracePt t="117665" x="5314950" y="5060950"/>
          <p14:tracePt t="117682" x="5334000" y="5073650"/>
          <p14:tracePt t="117698" x="5359400" y="5086350"/>
          <p14:tracePt t="117717" x="5397500" y="5105400"/>
          <p14:tracePt t="117732" x="5410200" y="5111750"/>
          <p14:tracePt t="117748" x="5429250" y="5118100"/>
          <p14:tracePt t="117766" x="5473700" y="5137150"/>
          <p14:tracePt t="117782" x="5505450" y="5143500"/>
          <p14:tracePt t="117798" x="5549900" y="5149850"/>
          <p14:tracePt t="117815" x="5613400" y="5156200"/>
          <p14:tracePt t="117831" x="5702300" y="5156200"/>
          <p14:tracePt t="117848" x="5816600" y="5143500"/>
          <p14:tracePt t="117865" x="5937250" y="5124450"/>
          <p14:tracePt t="117882" x="6038850" y="5105400"/>
          <p14:tracePt t="117898" x="6089650" y="5086350"/>
          <p14:tracePt t="117915" x="6115050" y="5080000"/>
          <p14:tracePt t="117932" x="6121400" y="5073650"/>
          <p14:tracePt t="117948" x="6134100" y="5073650"/>
          <p14:tracePt t="117965" x="6140450" y="5067300"/>
          <p14:tracePt t="117981" x="6146800" y="5054600"/>
          <p14:tracePt t="117998" x="6140450" y="5035550"/>
          <p14:tracePt t="118015" x="6115050" y="5022850"/>
          <p14:tracePt t="118031" x="6057900" y="4997450"/>
          <p14:tracePt t="118048" x="5981700" y="4972050"/>
          <p14:tracePt t="118065" x="5918200" y="4959350"/>
          <p14:tracePt t="118082" x="5854700" y="4946650"/>
          <p14:tracePt t="118098" x="5816600" y="4927600"/>
          <p14:tracePt t="118115" x="5791200" y="4914900"/>
          <p14:tracePt t="118132" x="5778500" y="4908550"/>
          <p14:tracePt t="118133" x="5765800" y="4902200"/>
          <p14:tracePt t="118149" x="5759450" y="4902200"/>
          <p14:tracePt t="118150" x="5746750" y="4895850"/>
          <p14:tracePt t="118165" x="5721350" y="4895850"/>
          <p14:tracePt t="118181" x="5664200" y="4895850"/>
          <p14:tracePt t="118182" x="5619750" y="4895850"/>
          <p14:tracePt t="118198" x="5556250" y="4902200"/>
          <p14:tracePt t="118216" x="5518150" y="4914900"/>
          <p14:tracePt t="118231" x="5499100" y="4921250"/>
          <p14:tracePt t="118248" x="5492750" y="4927600"/>
          <p14:tracePt t="118265" x="5486400" y="4946650"/>
          <p14:tracePt t="118282" x="5492750" y="4965700"/>
          <p14:tracePt t="118298" x="5511800" y="4984750"/>
          <p14:tracePt t="118315" x="5537200" y="5016500"/>
          <p14:tracePt t="118332" x="5562600" y="5054600"/>
          <p14:tracePt t="118349" x="5607050" y="5105400"/>
          <p14:tracePt t="118365" x="5645150" y="5143500"/>
          <p14:tracePt t="118382" x="5683250" y="5175250"/>
          <p14:tracePt t="118399" x="5721350" y="5207000"/>
          <p14:tracePt t="118416" x="5746750" y="5219700"/>
          <p14:tracePt t="118432" x="5835650" y="5251450"/>
          <p14:tracePt t="118449" x="5873750" y="5257800"/>
          <p14:tracePt t="118465" x="5937250" y="5264150"/>
          <p14:tracePt t="118482" x="5994400" y="5264150"/>
          <p14:tracePt t="118498" x="6026150" y="5264150"/>
          <p14:tracePt t="118515" x="6057900" y="5264150"/>
          <p14:tracePt t="118648" x="6064250" y="5264150"/>
          <p14:tracePt t="118655" x="6070600" y="5257800"/>
          <p14:tracePt t="118666" x="6076950" y="5257800"/>
          <p14:tracePt t="118682" x="6076950" y="5251450"/>
          <p14:tracePt t="118758" x="6076950" y="5245100"/>
          <p14:tracePt t="118763" x="6083300" y="5238750"/>
          <p14:tracePt t="118782" x="6102350" y="5232400"/>
          <p14:tracePt t="118799" x="6165850" y="5232400"/>
          <p14:tracePt t="118816" x="6203950" y="5232400"/>
          <p14:tracePt t="118832" x="6223000" y="5226050"/>
          <p14:tracePt t="118850" x="6248400" y="5226050"/>
          <p14:tracePt t="118866" x="6267450" y="5219700"/>
          <p14:tracePt t="118886" x="6292850" y="5219700"/>
          <p14:tracePt t="118899" x="6299200" y="5219700"/>
          <p14:tracePt t="118915" x="6311900" y="5219700"/>
          <p14:tracePt t="118932" x="6324600" y="5226050"/>
          <p14:tracePt t="118949" x="6324600" y="5232400"/>
          <p14:tracePt t="119063" x="6330950" y="5232400"/>
          <p14:tracePt t="119070" x="6337300" y="5232400"/>
          <p14:tracePt t="119083" x="6343650" y="5232400"/>
          <p14:tracePt t="119099" x="6394450" y="5232400"/>
          <p14:tracePt t="119115" x="6445250" y="5232400"/>
          <p14:tracePt t="119134" x="6521450" y="5232400"/>
          <p14:tracePt t="119150" x="6540500" y="5232400"/>
          <p14:tracePt t="119166" x="6623050" y="5238750"/>
          <p14:tracePt t="119182" x="6680200" y="5245100"/>
          <p14:tracePt t="119199" x="6711950" y="5251450"/>
          <p14:tracePt t="119216" x="6743700" y="5257800"/>
          <p14:tracePt t="119233" x="6775450" y="5264150"/>
          <p14:tracePt t="119249" x="6800850" y="5264150"/>
          <p14:tracePt t="119266" x="6826250" y="5270500"/>
          <p14:tracePt t="119283" x="6851650" y="5270500"/>
          <p14:tracePt t="119299" x="6870700" y="5270500"/>
          <p14:tracePt t="119317" x="6889750" y="5270500"/>
          <p14:tracePt t="119318" x="6902450" y="5270500"/>
          <p14:tracePt t="119333" x="6921500" y="5270500"/>
          <p14:tracePt t="119349" x="6940550" y="5270500"/>
          <p14:tracePt t="119366" x="6965950" y="5270500"/>
          <p14:tracePt t="119384" x="6991350" y="5257800"/>
          <p14:tracePt t="119400" x="7042150" y="5245100"/>
          <p14:tracePt t="119416" x="7054850" y="5238750"/>
          <p14:tracePt t="119433" x="7175500" y="5232400"/>
          <p14:tracePt t="119449" x="7270750" y="5226050"/>
          <p14:tracePt t="119466" x="7359650" y="5232400"/>
          <p14:tracePt t="119483" x="7423150" y="5238750"/>
          <p14:tracePt t="119499" x="7442200" y="5245100"/>
          <p14:tracePt t="119582" x="7448550" y="5245100"/>
          <p14:tracePt t="119590" x="7454900" y="5238750"/>
          <p14:tracePt t="119599" x="7461250" y="5232400"/>
          <p14:tracePt t="119616" x="7480300" y="5219700"/>
          <p14:tracePt t="119633" x="7499350" y="5213350"/>
          <p14:tracePt t="119651" x="7531100" y="5207000"/>
          <p14:tracePt t="119666" x="7556500" y="5194300"/>
          <p14:tracePt t="119685" x="7607300" y="5194300"/>
          <p14:tracePt t="119699" x="7620000" y="5194300"/>
          <p14:tracePt t="119716" x="7658100" y="5187950"/>
          <p14:tracePt t="119718" x="7670800" y="5187950"/>
          <p14:tracePt t="119734" x="7683500" y="5187950"/>
          <p14:tracePt t="119750" x="7702550" y="5187950"/>
          <p14:tracePt t="119766" x="7721600" y="5187950"/>
          <p14:tracePt t="119807" x="7727950" y="5187950"/>
          <p14:tracePt t="119849" x="7734300" y="5187950"/>
          <p14:tracePt t="119857" x="7740650" y="5181600"/>
          <p14:tracePt t="119866" x="7747000" y="5181600"/>
          <p14:tracePt t="119883" x="7766050" y="5168900"/>
          <p14:tracePt t="119900" x="7785100" y="5156200"/>
          <p14:tracePt t="119916" x="7791450" y="5149850"/>
          <p14:tracePt t="119951" x="7791450" y="5156200"/>
          <p14:tracePt t="119966" x="7797800" y="5168900"/>
          <p14:tracePt t="119985" x="7886700" y="5200650"/>
          <p14:tracePt t="120000" x="7975600" y="5213350"/>
          <p14:tracePt t="120016" x="8064500" y="5213350"/>
          <p14:tracePt t="120033" x="8128000" y="5207000"/>
          <p14:tracePt t="120050" x="8166100" y="5200650"/>
          <p14:tracePt t="120067" x="8185150" y="5194300"/>
          <p14:tracePt t="120084" x="8191500" y="5194300"/>
          <p14:tracePt t="120100" x="8197850" y="5187950"/>
          <p14:tracePt t="120117" x="8204200" y="5181600"/>
          <p14:tracePt t="120134" x="8216900" y="5175250"/>
          <p14:tracePt t="120150" x="8223250" y="5175250"/>
          <p14:tracePt t="120203" x="8229600" y="5175250"/>
          <p14:tracePt t="120233" x="8235950" y="5175250"/>
          <p14:tracePt t="120250" x="8248650" y="5181600"/>
          <p14:tracePt t="120267" x="8280400" y="5181600"/>
          <p14:tracePt t="120284" x="8324850" y="5181600"/>
          <p14:tracePt t="120300" x="8382000" y="5181600"/>
          <p14:tracePt t="120317" x="8432800" y="5175250"/>
          <p14:tracePt t="120333" x="8483600" y="5175250"/>
          <p14:tracePt t="120350" x="8521700" y="5175250"/>
          <p14:tracePt t="120367" x="8540750" y="5175250"/>
          <p14:tracePt t="120386" x="8566150" y="5175250"/>
          <p14:tracePt t="120401" x="8572500" y="5175250"/>
          <p14:tracePt t="120417" x="8585200" y="5175250"/>
          <p14:tracePt t="120434" x="8597900" y="5175250"/>
          <p14:tracePt t="120453" x="8642350" y="5162550"/>
          <p14:tracePt t="120468" x="8648700" y="5156200"/>
          <p14:tracePt t="120484" x="8680450" y="5149850"/>
          <p14:tracePt t="120500" x="8718550" y="5137150"/>
          <p14:tracePt t="120517" x="8737600" y="5130800"/>
          <p14:tracePt t="120534" x="8750300" y="5124450"/>
          <p14:tracePt t="120551" x="8756650" y="5124450"/>
          <p14:tracePt t="120567" x="8769350" y="5124450"/>
          <p14:tracePt t="120584" x="8794750" y="5124450"/>
          <p14:tracePt t="120601" x="8877300" y="5149850"/>
          <p14:tracePt t="120617" x="9023350" y="5187950"/>
          <p14:tracePt t="120633" x="9213850" y="5232400"/>
          <p14:tracePt t="120651" x="9378950" y="5270500"/>
          <p14:tracePt t="120667" x="9531350" y="5295900"/>
          <p14:tracePt t="120684" x="9664700" y="5314950"/>
          <p14:tracePt t="120701" x="9696450" y="5314950"/>
          <p14:tracePt t="120717" x="9702800" y="5314950"/>
          <p14:tracePt t="120925" x="9709150" y="5314950"/>
          <p14:tracePt t="120932" x="9715500" y="5314950"/>
          <p14:tracePt t="120950" x="9728200" y="5314950"/>
          <p14:tracePt t="120969" x="9740900" y="5314950"/>
          <p14:tracePt t="120984" x="9747250" y="5308600"/>
          <p14:tracePt t="121001" x="9759950" y="5308600"/>
          <p14:tracePt t="121018" x="9766300" y="5302250"/>
          <p14:tracePt t="121402" x="9772650" y="5302250"/>
          <p14:tracePt t="121408" x="9785350" y="5302250"/>
          <p14:tracePt t="121418" x="9798050" y="5302250"/>
          <p14:tracePt t="121437" x="9836150" y="5302250"/>
          <p14:tracePt t="121451" x="9874250" y="5295900"/>
          <p14:tracePt t="121468" x="9918700" y="5283200"/>
          <p14:tracePt t="121469" x="9950450" y="5276850"/>
          <p14:tracePt t="121486" x="9994900" y="5264150"/>
          <p14:tracePt t="121501" x="10020300" y="5257800"/>
          <p14:tracePt t="121518" x="10058400" y="5245100"/>
          <p14:tracePt t="121535" x="10083800" y="5232400"/>
          <p14:tracePt t="121553" x="10109200" y="5219700"/>
          <p14:tracePt t="121568" x="10115550" y="5213350"/>
          <p14:tracePt t="121628" x="10121900" y="5213350"/>
          <p14:tracePt t="121652" x="10128250" y="5207000"/>
          <p14:tracePt t="121668" x="10140950" y="5194300"/>
          <p14:tracePt t="121684" x="10147300" y="5194300"/>
          <p14:tracePt t="121723" x="10153650" y="5194300"/>
          <p14:tracePt t="121740" x="10153650" y="5187950"/>
          <p14:tracePt t="122010" x="10147300" y="5194300"/>
          <p14:tracePt t="122015" x="10140950" y="5194300"/>
          <p14:tracePt t="122021" x="10134600" y="5200650"/>
          <p14:tracePt t="122035" x="10121900" y="5200650"/>
          <p14:tracePt t="122051" x="10109200" y="5207000"/>
          <p14:tracePt t="122069" x="10102850" y="5213350"/>
          <p14:tracePt t="123387" x="10102850" y="5207000"/>
          <p14:tracePt t="123393" x="10109200" y="5200650"/>
          <p14:tracePt t="123403" x="10128250" y="5181600"/>
          <p14:tracePt t="123420" x="10153650" y="5162550"/>
          <p14:tracePt t="123436" x="10166350" y="5149850"/>
          <p14:tracePt t="123455" x="10172700" y="5143500"/>
          <p14:tracePt t="123494" x="10172700" y="5149850"/>
          <p14:tracePt t="123503" x="10172700" y="5156200"/>
          <p14:tracePt t="123521" x="10172700" y="5162550"/>
          <p14:tracePt t="123536" x="10166350" y="5162550"/>
          <p14:tracePt t="123877" x="10160000" y="5162550"/>
          <p14:tracePt t="123908" x="10153650" y="5162550"/>
          <p14:tracePt t="123935" x="10147300" y="5162550"/>
          <p14:tracePt t="123960" x="10147300" y="5168900"/>
          <p14:tracePt t="123969" x="10140950" y="5168900"/>
          <p14:tracePt t="123987" x="10128250" y="5175250"/>
          <p14:tracePt t="124006" x="10121900" y="5175250"/>
          <p14:tracePt t="124021" x="10115550" y="5181600"/>
          <p14:tracePt t="124022" x="10109200" y="5187950"/>
          <p14:tracePt t="124037" x="10102850" y="5187950"/>
          <p14:tracePt t="124054" x="10102850" y="5194300"/>
          <p14:tracePt t="124070" x="10096500" y="5194300"/>
          <p14:tracePt t="124221" x="10083800" y="5194300"/>
          <p14:tracePt t="124228" x="10071100" y="5194300"/>
          <p14:tracePt t="124236" x="10052050" y="5187950"/>
          <p14:tracePt t="124254" x="9994900" y="5175250"/>
          <p14:tracePt t="124272" x="9931400" y="5168900"/>
          <p14:tracePt t="124290" x="9867900" y="5162550"/>
          <p14:tracePt t="124303" x="9791700" y="5156200"/>
          <p14:tracePt t="124320" x="9728200" y="5149850"/>
          <p14:tracePt t="124337" x="9671050" y="5143500"/>
          <p14:tracePt t="124356" x="9588500" y="5130800"/>
          <p14:tracePt t="124370" x="9569450" y="5124450"/>
          <p14:tracePt t="124387" x="9505950" y="5118100"/>
          <p14:tracePt t="124388" x="9480550" y="5111750"/>
          <p14:tracePt t="124404" x="9417050" y="5092700"/>
          <p14:tracePt t="124420" x="9359900" y="5080000"/>
          <p14:tracePt t="124437" x="9302750" y="5060950"/>
          <p14:tracePt t="124453" x="9258300" y="5048250"/>
          <p14:tracePt t="124470" x="9226550" y="5041900"/>
          <p14:tracePt t="124487" x="9207500" y="5035550"/>
          <p14:tracePt t="124504" x="9188450" y="5029200"/>
          <p14:tracePt t="124521" x="9175750" y="5029200"/>
          <p14:tracePt t="124537" x="9163050" y="5029200"/>
          <p14:tracePt t="124554" x="9156700" y="5029200"/>
          <p14:tracePt t="124741" x="9150350" y="5029200"/>
          <p14:tracePt t="124749" x="9137650" y="5029200"/>
          <p14:tracePt t="124756" x="9131300" y="5029200"/>
          <p14:tracePt t="124770" x="9061450" y="5022850"/>
          <p14:tracePt t="124787" x="8966200" y="5016500"/>
          <p14:tracePt t="124804" x="8826500" y="5010150"/>
          <p14:tracePt t="124821" x="8686800" y="5003800"/>
          <p14:tracePt t="124839" x="8572500" y="5003800"/>
          <p14:tracePt t="124854" x="8451850" y="5003800"/>
          <p14:tracePt t="124871" x="8382000" y="5003800"/>
          <p14:tracePt t="124887" x="8331200" y="5003800"/>
          <p14:tracePt t="124904" x="8293100" y="5003800"/>
          <p14:tracePt t="124921" x="8242300" y="5003800"/>
          <p14:tracePt t="124938" x="8204200" y="5003800"/>
          <p14:tracePt t="124954" x="8172450" y="5003800"/>
          <p14:tracePt t="124972" x="8166100" y="5003800"/>
          <p14:tracePt t="125783" x="8159750" y="5003800"/>
          <p14:tracePt t="125791" x="8153400" y="5003800"/>
          <p14:tracePt t="125806" x="8108950" y="5016500"/>
          <p14:tracePt t="125822" x="8058150" y="5022850"/>
          <p14:tracePt t="125838" x="8013700" y="5035550"/>
          <p14:tracePt t="125854" x="7975600" y="5048250"/>
          <p14:tracePt t="125871" x="7943850" y="5060950"/>
          <p14:tracePt t="125888" x="7905750" y="5086350"/>
          <p14:tracePt t="125904" x="7861300" y="5105400"/>
          <p14:tracePt t="125922" x="7829550" y="5118100"/>
          <p14:tracePt t="125938" x="7785100" y="5137150"/>
          <p14:tracePt t="125955" x="7727950" y="5156200"/>
          <p14:tracePt t="125971" x="7677150" y="5168900"/>
          <p14:tracePt t="125990" x="7626350" y="5187950"/>
          <p14:tracePt t="126005" x="7581900" y="5200650"/>
          <p14:tracePt t="126021" x="7543800" y="5219700"/>
          <p14:tracePt t="126038" x="7486650" y="5238750"/>
          <p14:tracePt t="126055" x="7429500" y="5251450"/>
          <p14:tracePt t="126072" x="7378700" y="5264150"/>
          <p14:tracePt t="126088" x="7277100" y="5295900"/>
          <p14:tracePt t="126105" x="7226300" y="5308600"/>
          <p14:tracePt t="126122" x="7169150" y="5327650"/>
          <p14:tracePt t="126138" x="7105650" y="5353050"/>
          <p14:tracePt t="126155" x="7035800" y="5384800"/>
          <p14:tracePt t="126172" x="6959600" y="5422900"/>
          <p14:tracePt t="126188" x="6896100" y="5441950"/>
          <p14:tracePt t="126205" x="6858000" y="5461000"/>
          <p14:tracePt t="126224" x="6826250" y="5467350"/>
          <p14:tracePt t="126238" x="6794500" y="5480050"/>
          <p14:tracePt t="126255" x="6769100" y="5486400"/>
          <p14:tracePt t="126274" x="6724650" y="5499100"/>
          <p14:tracePt t="126289" x="6711950" y="5505450"/>
          <p14:tracePt t="126305" x="6680200" y="5518150"/>
          <p14:tracePt t="126306" x="6667500" y="5518150"/>
          <p14:tracePt t="126322" x="6635750" y="5530850"/>
          <p14:tracePt t="126339" x="6559550" y="5556250"/>
          <p14:tracePt t="126356" x="6464300" y="5581650"/>
          <p14:tracePt t="126371" x="6394450" y="5600700"/>
          <p14:tracePt t="126388" x="6330950" y="5613400"/>
          <p14:tracePt t="126405" x="6292850" y="5619750"/>
          <p14:tracePt t="126422" x="6280150" y="5626100"/>
          <p14:tracePt t="126556" x="6273800" y="5626100"/>
          <p14:tracePt t="126572" x="6235700" y="5632450"/>
          <p14:tracePt t="126589" x="6184900" y="5651500"/>
          <p14:tracePt t="126606" x="6115050" y="5676900"/>
          <p14:tracePt t="126622" x="6064250" y="5702300"/>
          <p14:tracePt t="126639" x="6013450" y="5721350"/>
          <p14:tracePt t="126656" x="5981700" y="5740400"/>
          <p14:tracePt t="126672" x="5937250" y="5759450"/>
          <p14:tracePt t="126689" x="5911850" y="5778500"/>
          <p14:tracePt t="126705" x="5892800" y="5791200"/>
          <p14:tracePt t="126723" x="5880100" y="5797550"/>
          <p14:tracePt t="126739" x="5873750" y="5797550"/>
          <p14:tracePt t="133080" x="5867400" y="5797550"/>
          <p14:tracePt t="133086" x="5861050" y="5803900"/>
          <p14:tracePt t="133094" x="5842000" y="5803900"/>
          <p14:tracePt t="133112" x="5810250" y="5810250"/>
          <p14:tracePt t="133128" x="5784850" y="5810250"/>
          <p14:tracePt t="133144" x="5765800" y="5816600"/>
          <p14:tracePt t="133161" x="5740400" y="5816600"/>
          <p14:tracePt t="133178" x="5715000" y="5803900"/>
          <p14:tracePt t="133194" x="5670550" y="5791200"/>
          <p14:tracePt t="133211" x="5626100" y="5753100"/>
          <p14:tracePt t="133227" x="5568950" y="5708650"/>
          <p14:tracePt t="133245" x="5499100" y="5651500"/>
          <p14:tracePt t="133262" x="5441950" y="5600700"/>
          <p14:tracePt t="133278" x="5378450" y="5549900"/>
          <p14:tracePt t="133294" x="5334000" y="5505450"/>
          <p14:tracePt t="133311" x="5327650" y="5480050"/>
          <p14:tracePt t="133328" x="5321300" y="5473700"/>
          <p14:tracePt t="133345" x="5314950" y="5467350"/>
          <p14:tracePt t="133360" x="5308600" y="5461000"/>
          <p14:tracePt t="133378" x="5302250" y="5454650"/>
          <p14:tracePt t="133395" x="5295900" y="5448300"/>
          <p14:tracePt t="133411" x="5289550" y="5441950"/>
          <p14:tracePt t="133428" x="5283200" y="5441950"/>
          <p14:tracePt t="133445" x="5276850" y="5435600"/>
          <p14:tracePt t="133461" x="5270500" y="5429250"/>
          <p14:tracePt t="133494" x="5264150" y="5429250"/>
          <p14:tracePt t="133571" x="5257800" y="5429250"/>
          <p14:tracePt t="133578" x="5251450" y="5429250"/>
          <p14:tracePt t="133594" x="5207000" y="5429250"/>
          <p14:tracePt t="133611" x="5143500" y="5429250"/>
          <p14:tracePt t="133628" x="5073650" y="5416550"/>
          <p14:tracePt t="133644" x="5016500" y="5410200"/>
          <p14:tracePt t="133661" x="4940300" y="5397500"/>
          <p14:tracePt t="133678" x="4895850" y="5384800"/>
          <p14:tracePt t="133680" x="4876800" y="5384800"/>
          <p14:tracePt t="133695" x="4870450" y="5378450"/>
          <p14:tracePt t="133712" x="4857750" y="5378450"/>
          <p14:tracePt t="133728" x="4851400" y="5378450"/>
          <p14:tracePt t="133881" x="4857750" y="5378450"/>
          <p14:tracePt t="133888" x="4870450" y="5384800"/>
          <p14:tracePt t="133895" x="4889500" y="5397500"/>
          <p14:tracePt t="133911" x="4946650" y="5429250"/>
          <p14:tracePt t="133928" x="5003800" y="5461000"/>
          <p14:tracePt t="133945" x="5086350" y="5492750"/>
          <p14:tracePt t="133961" x="5168900" y="5518150"/>
          <p14:tracePt t="133978" x="5257800" y="5543550"/>
          <p14:tracePt t="133995" x="5340350" y="5568950"/>
          <p14:tracePt t="134012" x="5403850" y="5588000"/>
          <p14:tracePt t="134028" x="5435600" y="5600700"/>
          <p14:tracePt t="134045" x="5448300" y="5600700"/>
          <p14:tracePt t="134062" x="5454650" y="5607050"/>
          <p14:tracePt t="134080" x="5473700" y="5607050"/>
          <p14:tracePt t="134095" x="5486400" y="5607050"/>
          <p14:tracePt t="134112" x="5530850" y="5607050"/>
          <p14:tracePt t="134128" x="5613400" y="5588000"/>
          <p14:tracePt t="134145" x="5702300" y="5575300"/>
          <p14:tracePt t="134163" x="5778500" y="5562600"/>
          <p14:tracePt t="134178" x="5848350" y="5549900"/>
          <p14:tracePt t="134195" x="5886450" y="5543550"/>
          <p14:tracePt t="134228" x="5892800" y="5537200"/>
          <p14:tracePt t="134245" x="5892800" y="5518150"/>
          <p14:tracePt t="134262" x="5899150" y="5492750"/>
          <p14:tracePt t="134278" x="5899150" y="5454650"/>
          <p14:tracePt t="134295" x="5899150" y="5422900"/>
          <p14:tracePt t="134314" x="5905500" y="5378450"/>
          <p14:tracePt t="134329" x="5905500" y="5346700"/>
          <p14:tracePt t="134345" x="5880100" y="5314950"/>
          <p14:tracePt t="134362" x="5829300" y="5257800"/>
          <p14:tracePt t="134379" x="5759450" y="5207000"/>
          <p14:tracePt t="134395" x="5676900" y="5143500"/>
          <p14:tracePt t="134412" x="5588000" y="5080000"/>
          <p14:tracePt t="134429" x="5505450" y="5016500"/>
          <p14:tracePt t="134445" x="5448300" y="4984750"/>
          <p14:tracePt t="134462" x="5384800" y="4946650"/>
          <p14:tracePt t="134478" x="5340350" y="4933950"/>
          <p14:tracePt t="134495" x="5295900" y="4921250"/>
          <p14:tracePt t="134514" x="5226050" y="4908550"/>
          <p14:tracePt t="134529" x="5143500" y="4902200"/>
          <p14:tracePt t="134546" x="5041900" y="4889500"/>
          <p14:tracePt t="134563" x="4946650" y="4889500"/>
          <p14:tracePt t="134579" x="4876800" y="4895850"/>
          <p14:tracePt t="134596" x="4806950" y="4908550"/>
          <p14:tracePt t="134613" x="4743450" y="4940300"/>
          <p14:tracePt t="134629" x="4692650" y="4978400"/>
          <p14:tracePt t="134645" x="4660900" y="5010150"/>
          <p14:tracePt t="134662" x="4622800" y="5073650"/>
          <p14:tracePt t="134680" x="4591050" y="5181600"/>
          <p14:tracePt t="134695" x="4584700" y="5251450"/>
          <p14:tracePt t="134712" x="4591050" y="5365750"/>
          <p14:tracePt t="134729" x="4629150" y="5422900"/>
          <p14:tracePt t="134746" x="4686300" y="5473700"/>
          <p14:tracePt t="134764" x="4794250" y="5524500"/>
          <p14:tracePt t="134781" x="4921250" y="5556250"/>
          <p14:tracePt t="134796" x="5054600" y="5581650"/>
          <p14:tracePt t="134812" x="5181600" y="5594350"/>
          <p14:tracePt t="134828" x="5289550" y="5600700"/>
          <p14:tracePt t="134845" x="5372100" y="5600700"/>
          <p14:tracePt t="134863" x="5454650" y="5607050"/>
          <p14:tracePt t="134879" x="5549900" y="5607050"/>
          <p14:tracePt t="134896" x="5594350" y="5600700"/>
          <p14:tracePt t="134897" x="5607050" y="5600700"/>
          <p14:tracePt t="134914" x="5619750" y="5594350"/>
          <p14:tracePt t="134929" x="5632450" y="5588000"/>
          <p14:tracePt t="134946" x="5651500" y="5575300"/>
          <p14:tracePt t="134962" x="5695950" y="5537200"/>
          <p14:tracePt t="134979" x="5727700" y="5518150"/>
          <p14:tracePt t="134996" x="5759450" y="5492750"/>
          <p14:tracePt t="135013" x="5778500" y="5480050"/>
          <p14:tracePt t="135031" x="5784850" y="5467350"/>
          <p14:tracePt t="135046" x="5784850" y="5448300"/>
          <p14:tracePt t="135063" x="5772150" y="5422900"/>
          <p14:tracePt t="135079" x="5746750" y="5384800"/>
          <p14:tracePt t="135096" x="5715000" y="5340350"/>
          <p14:tracePt t="135114" x="5683250" y="5295900"/>
          <p14:tracePt t="135130" x="5645150" y="5251450"/>
          <p14:tracePt t="135146" x="5607050" y="5207000"/>
          <p14:tracePt t="135148" x="5600700" y="5200650"/>
          <p14:tracePt t="135162" x="5581650" y="5181600"/>
          <p14:tracePt t="135180" x="5537200" y="5149850"/>
          <p14:tracePt t="135180" x="5530850" y="5143500"/>
          <p14:tracePt t="135196" x="5511800" y="5130800"/>
          <p14:tracePt t="135212" x="5467350" y="5105400"/>
          <p14:tracePt t="135230" x="5429250" y="5092700"/>
          <p14:tracePt t="135246" x="5378450" y="5080000"/>
          <p14:tracePt t="135265" x="5321300" y="5073650"/>
          <p14:tracePt t="135280" x="5251450" y="5060950"/>
          <p14:tracePt t="135296" x="5200650" y="5054600"/>
          <p14:tracePt t="135313" x="5124450" y="5054600"/>
          <p14:tracePt t="135330" x="5054600" y="5048250"/>
          <p14:tracePt t="135346" x="4984750" y="5048250"/>
          <p14:tracePt t="135348" x="4965700" y="5054600"/>
          <p14:tracePt t="135362" x="4946650" y="5054600"/>
          <p14:tracePt t="135379" x="4902200" y="5067300"/>
          <p14:tracePt t="135397" x="4864100" y="5092700"/>
          <p14:tracePt t="135414" x="4838700" y="5118100"/>
          <p14:tracePt t="135429" x="4800600" y="5162550"/>
          <p14:tracePt t="135446" x="4768850" y="5213350"/>
          <p14:tracePt t="135465" x="4743450" y="5264150"/>
          <p14:tracePt t="135480" x="4730750" y="5295900"/>
          <p14:tracePt t="135496" x="4730750" y="5327650"/>
          <p14:tracePt t="135514" x="4737100" y="5378450"/>
          <p14:tracePt t="135530" x="4768850" y="5416550"/>
          <p14:tracePt t="135548" x="4819650" y="5454650"/>
          <p14:tracePt t="135563" x="4883150" y="5486400"/>
          <p14:tracePt t="135580" x="4972050" y="5518150"/>
          <p14:tracePt t="135597" x="5060950" y="5530850"/>
          <p14:tracePt t="135615" x="5162550" y="5530850"/>
          <p14:tracePt t="135630" x="5207000" y="5530850"/>
          <p14:tracePt t="135646" x="5238750" y="5530850"/>
          <p14:tracePt t="135664" x="5257800" y="5530850"/>
          <p14:tracePt t="135665" x="5276850" y="5530850"/>
          <p14:tracePt t="135680" x="5295900" y="5524500"/>
          <p14:tracePt t="135696" x="5384800" y="5518150"/>
          <p14:tracePt t="135713" x="5435600" y="5511800"/>
          <p14:tracePt t="135730" x="5492750" y="5511800"/>
          <p14:tracePt t="135747" x="5505450" y="5505450"/>
          <p14:tracePt t="135879" x="5511800" y="5505450"/>
          <p14:tracePt t="135886" x="5518150" y="5505450"/>
          <p14:tracePt t="135896" x="5524500" y="5505450"/>
          <p14:tracePt t="135913" x="5537200" y="5505450"/>
          <p14:tracePt t="135930" x="5549900" y="5505450"/>
          <p14:tracePt t="135947" x="5562600" y="5505450"/>
          <p14:tracePt t="135963" x="5575300" y="5505450"/>
          <p14:tracePt t="135980" x="5588000" y="5511800"/>
          <p14:tracePt t="135997" x="5607050" y="5518150"/>
          <p14:tracePt t="136014" x="5613400" y="5518150"/>
          <p14:tracePt t="136032" x="5619750" y="5518150"/>
          <p14:tracePt t="136047" x="5619750" y="5524500"/>
          <p14:tracePt t="136080" x="5619750" y="5530850"/>
          <p14:tracePt t="136097" x="5619750" y="5537200"/>
          <p14:tracePt t="136114" x="5619750" y="5543550"/>
          <p14:tracePt t="136563" x="5626100" y="5543550"/>
          <p14:tracePt t="136580" x="5651500" y="5543550"/>
          <p14:tracePt t="136597" x="5683250" y="5543550"/>
          <p14:tracePt t="136614" x="5734050" y="5543550"/>
          <p14:tracePt t="136632" x="5797550" y="5549900"/>
          <p14:tracePt t="136649" x="5861050" y="5562600"/>
          <p14:tracePt t="136664" x="5943600" y="5588000"/>
          <p14:tracePt t="136681" x="6007100" y="5613400"/>
          <p14:tracePt t="136697" x="6070600" y="5638800"/>
          <p14:tracePt t="136714" x="6115050" y="5651500"/>
          <p14:tracePt t="136731" x="6134100" y="5657850"/>
          <p14:tracePt t="136780" x="6140450" y="5657850"/>
          <p14:tracePt t="136797" x="6159500" y="5657850"/>
          <p14:tracePt t="136814" x="6178550" y="5651500"/>
          <p14:tracePt t="136830" x="6197600" y="5651500"/>
          <p14:tracePt t="136847" x="6223000" y="5645150"/>
          <p14:tracePt t="136864" x="6242050" y="5645150"/>
          <p14:tracePt t="136881" x="6267450" y="5645150"/>
          <p14:tracePt t="136897" x="6305550" y="5638800"/>
          <p14:tracePt t="136914" x="6343650" y="5638800"/>
          <p14:tracePt t="136931" x="6381750" y="5632450"/>
          <p14:tracePt t="136932" x="6400800" y="5626100"/>
          <p14:tracePt t="136948" x="6407150" y="5626100"/>
          <p14:tracePt t="136964" x="6451600" y="5626100"/>
          <p14:tracePt t="136981" x="6464300" y="5619750"/>
          <p14:tracePt t="136998" x="6483350" y="5613400"/>
          <p14:tracePt t="137014" x="6502400" y="5607050"/>
          <p14:tracePt t="137032" x="6527800" y="5600700"/>
          <p14:tracePt t="137048" x="6540500" y="5600700"/>
          <p14:tracePt t="137064" x="6553200" y="5594350"/>
          <p14:tracePt t="137225" x="6546850" y="5594350"/>
          <p14:tracePt t="137249" x="6534150" y="5594350"/>
          <p14:tracePt t="137264" x="6527800" y="5594350"/>
          <p14:tracePt t="137281" x="6527800" y="5600700"/>
          <p14:tracePt t="137314" x="6559550" y="5607050"/>
          <p14:tracePt t="137331" x="6597650" y="5619750"/>
          <p14:tracePt t="137348" x="6610350" y="5626100"/>
          <p14:tracePt t="137604" x="6616700" y="5626100"/>
          <p14:tracePt t="137612" x="6623050" y="5619750"/>
          <p14:tracePt t="137618" x="6654800" y="5613400"/>
          <p14:tracePt t="137631" x="6692900" y="5600700"/>
          <p14:tracePt t="137648" x="6756400" y="5581650"/>
          <p14:tracePt t="137665" x="6813550" y="5562600"/>
          <p14:tracePt t="137682" x="6908800" y="5537200"/>
          <p14:tracePt t="137698" x="6965950" y="5530850"/>
          <p14:tracePt t="137714" x="7023100" y="5524500"/>
          <p14:tracePt t="137732" x="7042150" y="5518150"/>
          <p14:tracePt t="137733" x="7067550" y="5518150"/>
          <p14:tracePt t="137748" x="7112000" y="5511800"/>
          <p14:tracePt t="137764" x="7143750" y="5511800"/>
          <p14:tracePt t="137781" x="7181850" y="5505450"/>
          <p14:tracePt t="137798" x="7213600" y="5499100"/>
          <p14:tracePt t="137815" x="7245350" y="5486400"/>
          <p14:tracePt t="137832" x="7277100" y="5480050"/>
          <p14:tracePt t="137848" x="7296150" y="5480050"/>
          <p14:tracePt t="137865" x="7321550" y="5473700"/>
          <p14:tracePt t="137884" x="7334250" y="5467350"/>
          <p14:tracePt t="137898" x="7340600" y="5467350"/>
          <p14:tracePt t="137914" x="7346950" y="5467350"/>
          <p14:tracePt t="137997" x="7353300" y="5467350"/>
          <p14:tracePt t="138005" x="7391400" y="5467350"/>
          <p14:tracePt t="138015" x="7416800" y="5467350"/>
          <p14:tracePt t="138032" x="7473950" y="5480050"/>
          <p14:tracePt t="138048" x="7499350" y="5480050"/>
          <p14:tracePt t="138168" x="7505700" y="5480050"/>
          <p14:tracePt t="138182" x="7512050" y="5480050"/>
          <p14:tracePt t="138198" x="7569200" y="5480050"/>
          <p14:tracePt t="138215" x="7588250" y="5480050"/>
          <p14:tracePt t="138232" x="7594600" y="5480050"/>
          <p14:tracePt t="138249" x="7600950" y="5480050"/>
          <p14:tracePt t="138266" x="7613650" y="5480050"/>
          <p14:tracePt t="138282" x="7626350" y="5480050"/>
          <p14:tracePt t="138298" x="7651750" y="5486400"/>
          <p14:tracePt t="138316" x="7689850" y="5492750"/>
          <p14:tracePt t="138332" x="7747000" y="5492750"/>
          <p14:tracePt t="138350" x="7867650" y="5499100"/>
          <p14:tracePt t="138365" x="7886700" y="5499100"/>
          <p14:tracePt t="138384" x="7962900" y="5499100"/>
          <p14:tracePt t="138400" x="7988300" y="5499100"/>
          <p14:tracePt t="138416" x="8020050" y="5499100"/>
          <p14:tracePt t="138432" x="8064500" y="5499100"/>
          <p14:tracePt t="138448" x="8083550" y="5499100"/>
          <p14:tracePt t="138466" x="8108950" y="5492750"/>
          <p14:tracePt t="138484" x="8121650" y="5492750"/>
          <p14:tracePt t="138499" x="8147050" y="5492750"/>
          <p14:tracePt t="138515" x="8159750" y="5492750"/>
          <p14:tracePt t="138532" x="8178800" y="5492750"/>
          <p14:tracePt t="138549" x="8191500" y="5492750"/>
          <p14:tracePt t="138566" x="8216900" y="5486400"/>
          <p14:tracePt t="138582" x="8235950" y="5480050"/>
          <p14:tracePt t="138600" x="8261350" y="5480050"/>
          <p14:tracePt t="138615" x="8274050" y="5473700"/>
          <p14:tracePt t="138632" x="8280400" y="5473700"/>
          <p14:tracePt t="138649" x="8286750" y="5473700"/>
          <p14:tracePt t="138739" x="8286750" y="5480050"/>
          <p14:tracePt t="138763" x="8286750" y="5486400"/>
          <p14:tracePt t="138799" x="8286750" y="5492750"/>
          <p14:tracePt t="138816" x="8299450" y="5499100"/>
          <p14:tracePt t="138832" x="8305800" y="5505450"/>
          <p14:tracePt t="138849" x="8318500" y="5518150"/>
          <p14:tracePt t="138902" x="8324850" y="5518150"/>
          <p14:tracePt t="138925" x="8331200" y="5518150"/>
          <p14:tracePt t="138932" x="8337550" y="5518150"/>
          <p14:tracePt t="138949" x="8375650" y="5511800"/>
          <p14:tracePt t="138965" x="8407400" y="5505450"/>
          <p14:tracePt t="138982" x="8451850" y="5499100"/>
          <p14:tracePt t="138999" x="8502650" y="5499100"/>
          <p14:tracePt t="139016" x="8566150" y="5499100"/>
          <p14:tracePt t="139032" x="8616950" y="5499100"/>
          <p14:tracePt t="139049" x="8686800" y="5499100"/>
          <p14:tracePt t="139066" x="8737600" y="5499100"/>
          <p14:tracePt t="139082" x="8782050" y="5499100"/>
          <p14:tracePt t="139100" x="8839200" y="5505450"/>
          <p14:tracePt t="139115" x="8890000" y="5505450"/>
          <p14:tracePt t="139132" x="8915400" y="5505450"/>
          <p14:tracePt t="139149" x="8947150" y="5505450"/>
          <p14:tracePt t="139165" x="8972550" y="5505450"/>
          <p14:tracePt t="139183" x="8997950" y="5505450"/>
          <p14:tracePt t="139199" x="9023350" y="5505450"/>
          <p14:tracePt t="139216" x="9042400" y="5505450"/>
          <p14:tracePt t="139232" x="9055100" y="5505450"/>
          <p14:tracePt t="139249" x="9074150" y="5505450"/>
          <p14:tracePt t="139266" x="9086850" y="5511800"/>
          <p14:tracePt t="139283" x="9093200" y="5511800"/>
          <p14:tracePt t="139299" x="9105900" y="5511800"/>
          <p14:tracePt t="139316" x="9112250" y="5511800"/>
          <p14:tracePt t="139333" x="9124950" y="5511800"/>
          <p14:tracePt t="139335" x="9131300" y="5511800"/>
          <p14:tracePt t="139366" x="9150350" y="5511800"/>
          <p14:tracePt t="139383" x="9163050" y="5511800"/>
          <p14:tracePt t="139400" x="9175750" y="5511800"/>
          <p14:tracePt t="139416" x="9188450" y="5505450"/>
          <p14:tracePt t="139433" x="9201150" y="5499100"/>
          <p14:tracePt t="139450" x="9207500" y="5492750"/>
          <p14:tracePt t="139466" x="9220200" y="5492750"/>
          <p14:tracePt t="139483" x="9226550" y="5486400"/>
          <p14:tracePt t="139499" x="9239250" y="5486400"/>
          <p14:tracePt t="139518" x="9245600" y="5480050"/>
          <p14:tracePt t="139550" x="9251950" y="5473700"/>
          <p14:tracePt t="139569" x="9258300" y="5473700"/>
          <p14:tracePt t="139583" x="9258300" y="5467350"/>
          <p14:tracePt t="139617" x="9264650" y="5467350"/>
          <p14:tracePt t="139633" x="9264650" y="5461000"/>
          <p14:tracePt t="139812" x="9258300" y="5454650"/>
          <p14:tracePt t="139836" x="9251950" y="5441950"/>
          <p14:tracePt t="139866" x="9251950" y="5435600"/>
          <p14:tracePt t="139883" x="9251950" y="5429250"/>
          <p14:tracePt t="139916" x="9251950" y="5422900"/>
          <p14:tracePt t="139956" x="9245600" y="5422900"/>
          <p14:tracePt t="140044" x="9245600" y="5416550"/>
          <p14:tracePt t="140513" x="9239250" y="5416550"/>
          <p14:tracePt t="140520" x="9239250" y="5410200"/>
          <p14:tracePt t="140534" x="9232900" y="5410200"/>
          <p14:tracePt t="140550" x="9226550" y="5403850"/>
          <p14:tracePt t="140568" x="9220200" y="5397500"/>
          <p14:tracePt t="140584" x="9213850" y="5397500"/>
          <p14:tracePt t="140600" x="9207500" y="5397500"/>
          <p14:tracePt t="140634" x="9207500" y="5391150"/>
          <p14:tracePt t="140650" x="9201150" y="5391150"/>
          <p14:tracePt t="141075" x="9207500" y="5391150"/>
          <p14:tracePt t="141083" x="9220200" y="5391150"/>
          <p14:tracePt t="141101" x="9239250" y="5397500"/>
          <p14:tracePt t="141118" x="9258300" y="5403850"/>
          <p14:tracePt t="141134" x="9271000" y="5410200"/>
          <p14:tracePt t="141367" x="9277350" y="5410200"/>
          <p14:tracePt t="141374" x="9283700" y="5410200"/>
          <p14:tracePt t="141384" x="9309100" y="5410200"/>
          <p14:tracePt t="141401" x="9410700" y="5403850"/>
          <p14:tracePt t="141417" x="9537700" y="5403850"/>
          <p14:tracePt t="141434" x="9658350" y="5403850"/>
          <p14:tracePt t="141451" x="9759950" y="5410200"/>
          <p14:tracePt t="141468" x="9836150" y="5410200"/>
          <p14:tracePt t="141486" x="9886950" y="5410200"/>
          <p14:tracePt t="141501" x="9893300" y="5410200"/>
          <p14:tracePt t="141518" x="9912350" y="5410200"/>
          <p14:tracePt t="141535" x="9982200" y="5410200"/>
          <p14:tracePt t="141551" x="10064750" y="5410200"/>
          <p14:tracePt t="141568" x="10185400" y="5410200"/>
          <p14:tracePt t="141584" x="10325100" y="5410200"/>
          <p14:tracePt t="141601" x="10458450" y="5410200"/>
          <p14:tracePt t="141621" x="10547350" y="5410200"/>
          <p14:tracePt t="141635" x="10629900" y="5416550"/>
          <p14:tracePt t="141654" x="10674350" y="5416550"/>
          <p14:tracePt t="141671" x="10731500" y="5416550"/>
          <p14:tracePt t="141684" x="10750550" y="5416550"/>
          <p14:tracePt t="141701" x="10782300" y="5416550"/>
          <p14:tracePt t="141720" x="10934700" y="5422900"/>
          <p14:tracePt t="141735" x="11004550" y="5416550"/>
          <p14:tracePt t="141752" x="11150600" y="5391150"/>
          <p14:tracePt t="141768" x="11303000" y="5340350"/>
          <p14:tracePt t="141785" x="11353800" y="5314950"/>
          <p14:tracePt t="141802" x="11379200" y="5302250"/>
          <p14:tracePt t="141820" x="11379200" y="5295900"/>
          <p14:tracePt t="141835" x="11385550" y="5295900"/>
          <p14:tracePt t="141910" x="11379200" y="5295900"/>
          <p14:tracePt t="141918" x="11379200" y="5302250"/>
          <p14:tracePt t="141935" x="11360150" y="5302250"/>
          <p14:tracePt t="141952" x="11328400" y="5308600"/>
          <p14:tracePt t="141968" x="11296650" y="5308600"/>
          <p14:tracePt t="141985" x="11245850" y="5314950"/>
          <p14:tracePt t="142001" x="11182350" y="5327650"/>
          <p14:tracePt t="142018" x="11106150" y="5334000"/>
          <p14:tracePt t="142035" x="11004550" y="5346700"/>
          <p14:tracePt t="142052" x="10871200" y="5359400"/>
          <p14:tracePt t="142069" x="10725150" y="5372100"/>
          <p14:tracePt t="142085" x="10547350" y="5378450"/>
          <p14:tracePt t="142101" x="10242550" y="5391150"/>
          <p14:tracePt t="142118" x="10083800" y="5397500"/>
          <p14:tracePt t="142135" x="9861550" y="5416550"/>
          <p14:tracePt t="142152" x="9804400" y="5416550"/>
          <p14:tracePt t="142170" x="9309100" y="5422900"/>
          <p14:tracePt t="142185" x="9029700" y="5410200"/>
          <p14:tracePt t="142202" x="8737600" y="5391150"/>
          <p14:tracePt t="142218" x="8439150" y="5378450"/>
          <p14:tracePt t="142235" x="8115300" y="5365750"/>
          <p14:tracePt t="142252" x="7715250" y="5353050"/>
          <p14:tracePt t="142269" x="7416800" y="5346700"/>
          <p14:tracePt t="142285" x="7124700" y="5340350"/>
          <p14:tracePt t="142305" x="6654800" y="5340350"/>
          <p14:tracePt t="142321" x="6426200" y="5340350"/>
          <p14:tracePt t="142336" x="6324600" y="5340350"/>
          <p14:tracePt t="142352" x="6096000" y="5353050"/>
          <p14:tracePt t="142368" x="5899150" y="5378450"/>
          <p14:tracePt t="142385" x="5778500" y="5403850"/>
          <p14:tracePt t="142402" x="5695950" y="5441950"/>
          <p14:tracePt t="142419" x="5619750" y="5473700"/>
          <p14:tracePt t="142435" x="5556250" y="5518150"/>
          <p14:tracePt t="142454" x="5518150" y="5562600"/>
          <p14:tracePt t="142468" x="5505450" y="5594350"/>
          <p14:tracePt t="142485" x="5505450" y="5613400"/>
          <p14:tracePt t="142502" x="5530850" y="5638800"/>
          <p14:tracePt t="142519" x="5549900" y="5664200"/>
          <p14:tracePt t="142535" x="5562600" y="5702300"/>
          <p14:tracePt t="142552" x="5575300" y="5734050"/>
          <p14:tracePt t="142569" x="5581650" y="5753100"/>
          <p14:tracePt t="142586" x="5588000" y="5772150"/>
          <p14:tracePt t="142602" x="5594350" y="5778500"/>
          <p14:tracePt t="142620" x="5619750" y="5784850"/>
          <p14:tracePt t="142635" x="5664200" y="5784850"/>
          <p14:tracePt t="142652" x="5740400" y="5784850"/>
          <p14:tracePt t="142669" x="5816600" y="5784850"/>
          <p14:tracePt t="142686" x="5873750" y="5778500"/>
          <p14:tracePt t="142702" x="5911850" y="5778500"/>
          <p14:tracePt t="142722" x="5943600" y="5772150"/>
          <p14:tracePt t="142736" x="5956300" y="5772150"/>
          <p14:tracePt t="142754" x="5969000" y="5772150"/>
          <p14:tracePt t="142756" x="5975350" y="5772150"/>
          <p14:tracePt t="142769" x="5994400" y="5772150"/>
          <p14:tracePt t="142786" x="6038850" y="5765800"/>
          <p14:tracePt t="142804" x="6121400" y="5746750"/>
          <p14:tracePt t="142820" x="6146800" y="5734050"/>
          <p14:tracePt t="142835" x="6172200" y="5727700"/>
          <p14:tracePt t="143023" x="6178550" y="5721350"/>
          <p14:tracePt t="143031" x="6184900" y="5708650"/>
          <p14:tracePt t="143039" x="6191250" y="5702300"/>
          <p14:tracePt t="143052" x="6203950" y="5683250"/>
          <p14:tracePt t="143069" x="6229350" y="5664200"/>
          <p14:tracePt t="143086" x="6235700" y="5657850"/>
          <p14:tracePt t="143103" x="6248400" y="5645150"/>
          <p14:tracePt t="143119" x="6254750" y="5638800"/>
          <p14:tracePt t="143152" x="6261100" y="5632450"/>
          <p14:tracePt t="143172" x="6280150" y="5619750"/>
          <p14:tracePt t="143186" x="6299200" y="5607050"/>
          <p14:tracePt t="143204" x="6324600" y="5594350"/>
          <p14:tracePt t="143220" x="6343650" y="5588000"/>
          <p14:tracePt t="143222" x="6343650" y="5581650"/>
          <p14:tracePt t="143343" x="6356350" y="5581650"/>
          <p14:tracePt t="143350" x="6362700" y="5581650"/>
          <p14:tracePt t="143356" x="6388100" y="5588000"/>
          <p14:tracePt t="143370" x="6419850" y="5594350"/>
          <p14:tracePt t="143372" x="6457950" y="5600700"/>
          <p14:tracePt t="143386" x="6496050" y="5607050"/>
          <p14:tracePt t="143405" x="6597650" y="5619750"/>
          <p14:tracePt t="143419" x="6616700" y="5619750"/>
          <p14:tracePt t="143438" x="6661150" y="5619750"/>
          <p14:tracePt t="143453" x="6680200" y="5619750"/>
          <p14:tracePt t="143470" x="6686550" y="5619750"/>
          <p14:tracePt t="143539" x="6692900" y="5619750"/>
          <p14:tracePt t="143553" x="6699250" y="5619750"/>
          <p14:tracePt t="144345" x="6692900" y="5619750"/>
          <p14:tracePt t="144635" x="6686550" y="5619750"/>
          <p14:tracePt t="145755" x="6680200" y="5619750"/>
          <p14:tracePt t="145764" x="6673850" y="5619750"/>
          <p14:tracePt t="145773" x="6661150" y="5619750"/>
          <p14:tracePt t="145788" x="6648450" y="5626100"/>
          <p14:tracePt t="145838" x="6642100" y="5626100"/>
          <p14:tracePt t="145972" x="6642100" y="5632450"/>
          <p14:tracePt t="145988" x="6635750" y="5632450"/>
          <p14:tracePt t="146005" x="6635750" y="5638800"/>
          <p14:tracePt t="146021" x="6629400" y="5638800"/>
          <p14:tracePt t="146038" x="6629400" y="5645150"/>
          <p14:tracePt t="146729" x="6642100" y="5645150"/>
          <p14:tracePt t="146737" x="6654800" y="5645150"/>
          <p14:tracePt t="146756" x="6711950" y="5645150"/>
          <p14:tracePt t="146773" x="6762750" y="5645150"/>
          <p14:tracePt t="146789" x="6788150" y="5645150"/>
          <p14:tracePt t="146806" x="6794500" y="5645150"/>
          <p14:tracePt t="146884" x="6800850" y="5645150"/>
          <p14:tracePt t="146905" x="6807200" y="5645150"/>
          <p14:tracePt t="146922" x="6851650" y="5638800"/>
          <p14:tracePt t="146939" x="6902450" y="5632450"/>
          <p14:tracePt t="146955" x="6965950" y="5626100"/>
          <p14:tracePt t="146975" x="7023100" y="5626100"/>
          <p14:tracePt t="146989" x="7061200" y="5626100"/>
          <p14:tracePt t="147006" x="7073900" y="5626100"/>
          <p14:tracePt t="147023" x="7080250" y="5626100"/>
          <p14:tracePt t="147077" x="7086600" y="5626100"/>
          <p14:tracePt t="147098" x="7092950" y="5626100"/>
          <p14:tracePt t="147111" x="7099300" y="5626100"/>
          <p14:tracePt t="147123" x="7124700" y="5626100"/>
          <p14:tracePt t="147139" x="7162800" y="5626100"/>
          <p14:tracePt t="147156" x="7200900" y="5626100"/>
          <p14:tracePt t="147173" x="7232650" y="5626100"/>
          <p14:tracePt t="147189" x="7258050" y="5626100"/>
          <p14:tracePt t="147206" x="7289800" y="5626100"/>
          <p14:tracePt t="147223" x="7327900" y="5619750"/>
          <p14:tracePt t="147239" x="7359650" y="5613400"/>
          <p14:tracePt t="147256" x="7404100" y="5607050"/>
          <p14:tracePt t="147273" x="7435850" y="5600700"/>
          <p14:tracePt t="147289" x="7493000" y="5594350"/>
          <p14:tracePt t="147306" x="7524750" y="5588000"/>
          <p14:tracePt t="147324" x="7569200" y="5581650"/>
          <p14:tracePt t="147325" x="7588250" y="5581650"/>
          <p14:tracePt t="147340" x="7600950" y="5575300"/>
          <p14:tracePt t="147341" x="7613650" y="5575300"/>
          <p14:tracePt t="147356" x="7639050" y="5575300"/>
          <p14:tracePt t="147373" x="7670800" y="5568950"/>
          <p14:tracePt t="147390" x="7689850" y="5568950"/>
          <p14:tracePt t="147406" x="7702550" y="5568950"/>
          <p14:tracePt t="147423" x="7708900" y="5568950"/>
          <p14:tracePt t="147439" x="7715250" y="5568950"/>
          <p14:tracePt t="147473" x="7721600" y="5575300"/>
          <p14:tracePt t="147506" x="7721600" y="5581650"/>
          <p14:tracePt t="147523" x="7727950" y="5581650"/>
          <p14:tracePt t="147593" x="7727950" y="5588000"/>
          <p14:tracePt t="147677" x="7727950" y="5594350"/>
          <p14:tracePt t="147704" x="7727950" y="5600700"/>
          <p14:tracePt t="147785" x="7740650" y="5607050"/>
          <p14:tracePt t="147794" x="7753350" y="5613400"/>
          <p14:tracePt t="147807" x="7766050" y="5613400"/>
          <p14:tracePt t="147823" x="7804150" y="5619750"/>
          <p14:tracePt t="147840" x="7829550" y="5626100"/>
          <p14:tracePt t="147857" x="7848600" y="5632450"/>
          <p14:tracePt t="147955" x="7848600" y="5638800"/>
          <p14:tracePt t="148679" x="7848600" y="5632450"/>
          <p14:tracePt t="148687" x="7848600" y="5626100"/>
          <p14:tracePt t="148695" x="7842250" y="5626100"/>
          <p14:tracePt t="148707" x="7842250" y="5619750"/>
          <p14:tracePt t="148785" x="7848600" y="5619750"/>
          <p14:tracePt t="148792" x="7854950" y="5613400"/>
          <p14:tracePt t="148808" x="7874000" y="5613400"/>
          <p14:tracePt t="148824" x="7969250" y="5607050"/>
          <p14:tracePt t="148840" x="8064500" y="5613400"/>
          <p14:tracePt t="148859" x="8159750" y="5632450"/>
          <p14:tracePt t="148874" x="8235950" y="5651500"/>
          <p14:tracePt t="148890" x="8299450" y="5670550"/>
          <p14:tracePt t="148909" x="8337550" y="5683250"/>
          <p14:tracePt t="148924" x="8388350" y="5689600"/>
          <p14:tracePt t="148941" x="8451850" y="5702300"/>
          <p14:tracePt t="148957" x="8521700" y="5708650"/>
          <p14:tracePt t="148974" x="8597900" y="5715000"/>
          <p14:tracePt t="148991" x="8693150" y="5721350"/>
          <p14:tracePt t="149008" x="8775700" y="5721350"/>
          <p14:tracePt t="149024" x="8890000" y="5715000"/>
          <p14:tracePt t="149041" x="8959850" y="5695950"/>
          <p14:tracePt t="149058" x="9017000" y="5683250"/>
          <p14:tracePt t="149074" x="9061450" y="5670550"/>
          <p14:tracePt t="149091" x="9099550" y="5664200"/>
          <p14:tracePt t="149109" x="9112250" y="5657850"/>
          <p14:tracePt t="149126" x="9131300" y="5657850"/>
          <p14:tracePt t="149141" x="9144000" y="5657850"/>
          <p14:tracePt t="149158" x="9150350" y="5657850"/>
          <p14:tracePt t="149174" x="9156700" y="5651500"/>
          <p14:tracePt t="149194" x="9163050" y="5651500"/>
          <p14:tracePt t="149208" x="9169400" y="5651500"/>
          <p14:tracePt t="149421" x="9169400" y="5632450"/>
          <p14:tracePt t="149441" x="9169400" y="5607050"/>
          <p14:tracePt t="149458" x="9169400" y="5581650"/>
          <p14:tracePt t="149460" x="9169400" y="5568950"/>
          <p14:tracePt t="149475" x="9163050" y="5556250"/>
          <p14:tracePt t="149492" x="9163050" y="5543550"/>
          <p14:tracePt t="149508" x="9182100" y="5537200"/>
          <p14:tracePt t="149524" x="9245600" y="5543550"/>
          <p14:tracePt t="149541" x="9334500" y="5568950"/>
          <p14:tracePt t="149558" x="9404350" y="5581650"/>
          <p14:tracePt t="149576" x="9455150" y="5600700"/>
          <p14:tracePt t="149591" x="9525000" y="5613400"/>
          <p14:tracePt t="149608" x="9582150" y="5619750"/>
          <p14:tracePt t="149625" x="9613900" y="5619750"/>
          <p14:tracePt t="149642" x="9620250" y="5619750"/>
          <p14:tracePt t="149735" x="9620250" y="5626100"/>
          <p14:tracePt t="149744" x="9626600" y="5626100"/>
          <p14:tracePt t="149751" x="9632950" y="5632450"/>
          <p14:tracePt t="149775" x="9715500" y="5657850"/>
          <p14:tracePt t="149791" x="9779000" y="5670550"/>
          <p14:tracePt t="149808" x="9848850" y="5676900"/>
          <p14:tracePt t="149825" x="9925050" y="5683250"/>
          <p14:tracePt t="149842" x="9994900" y="5683250"/>
          <p14:tracePt t="149858" x="10033000" y="5676900"/>
          <p14:tracePt t="149875" x="10090150" y="5664200"/>
          <p14:tracePt t="149892" x="10134600" y="5645150"/>
          <p14:tracePt t="149908" x="10160000" y="5638800"/>
          <p14:tracePt t="149925" x="10185400" y="5632450"/>
          <p14:tracePt t="149942" x="10191750" y="5626100"/>
          <p14:tracePt t="149992" x="10198100" y="5638800"/>
          <p14:tracePt t="150009" x="10204450" y="5645150"/>
          <p14:tracePt t="150025" x="10204450" y="5651500"/>
          <p14:tracePt t="150060" x="10223500" y="5651500"/>
          <p14:tracePt t="150075" x="10280650" y="5657850"/>
          <p14:tracePt t="150091" x="10382250" y="5664200"/>
          <p14:tracePt t="150109" x="10483850" y="5664200"/>
          <p14:tracePt t="150125" x="10598150" y="5664200"/>
          <p14:tracePt t="150142" x="10674350" y="5664200"/>
          <p14:tracePt t="150159" x="10731500" y="5651500"/>
          <p14:tracePt t="150160" x="10750550" y="5651500"/>
          <p14:tracePt t="150176" x="10769600" y="5645150"/>
          <p14:tracePt t="150192" x="10775950" y="5645150"/>
          <p14:tracePt t="150211" x="10814050" y="5645150"/>
          <p14:tracePt t="150225" x="10839450" y="5645150"/>
          <p14:tracePt t="150226" x="10864850" y="5645150"/>
          <p14:tracePt t="150242" x="10902950" y="5651500"/>
          <p14:tracePt t="150259" x="11049000" y="5664200"/>
          <p14:tracePt t="150275" x="11150600" y="5670550"/>
          <p14:tracePt t="150292" x="11239500" y="5670550"/>
          <p14:tracePt t="150310" x="11290300" y="5670550"/>
          <p14:tracePt t="150325" x="11303000" y="5664200"/>
          <p14:tracePt t="150342" x="11309350" y="5657850"/>
          <p14:tracePt t="150358" x="11315700" y="5651500"/>
          <p14:tracePt t="150375" x="11328400" y="5638800"/>
          <p14:tracePt t="150392" x="11347450" y="5626100"/>
          <p14:tracePt t="150409" x="11360150" y="5607050"/>
          <p14:tracePt t="150425" x="11379200" y="5588000"/>
          <p14:tracePt t="150443" x="11410950" y="5549900"/>
          <p14:tracePt t="150459" x="11423650" y="5530850"/>
          <p14:tracePt t="150475" x="11430000" y="5524500"/>
          <p14:tracePt t="150476" x="11430000" y="5518150"/>
          <p14:tracePt t="150494" x="11436350" y="5511800"/>
          <p14:tracePt t="150572" x="11430000" y="5518150"/>
          <p14:tracePt t="150592" x="11417300" y="5518150"/>
          <p14:tracePt t="150612" x="11391900" y="5524500"/>
          <p14:tracePt t="150625" x="11360150" y="5524500"/>
          <p14:tracePt t="150642" x="11309350" y="5524500"/>
          <p14:tracePt t="150661" x="11150600" y="5518150"/>
          <p14:tracePt t="150676" x="11080750" y="5518150"/>
          <p14:tracePt t="150694" x="10775950" y="5511800"/>
          <p14:tracePt t="150709" x="10629900" y="5511800"/>
          <p14:tracePt t="150726" x="10369550" y="5511800"/>
          <p14:tracePt t="150727" x="10261600" y="5505450"/>
          <p14:tracePt t="150742" x="9956800" y="5492750"/>
          <p14:tracePt t="150760" x="9677400" y="5486400"/>
          <p14:tracePt t="150776" x="9340850" y="5480050"/>
          <p14:tracePt t="150793" x="8928100" y="5473700"/>
          <p14:tracePt t="150809" x="8623300" y="5467350"/>
          <p14:tracePt t="150825" x="8248650" y="5467350"/>
          <p14:tracePt t="150844" x="7924800" y="5467350"/>
          <p14:tracePt t="150859" x="7524750" y="5467350"/>
          <p14:tracePt t="150876" x="7137400" y="5473700"/>
          <p14:tracePt t="150892" x="6851650" y="5480050"/>
          <p14:tracePt t="150894" x="6673850" y="5486400"/>
          <p14:tracePt t="150909" x="6559550" y="5486400"/>
          <p14:tracePt t="150926" x="6292850" y="5492750"/>
          <p14:tracePt t="150942" x="5937250" y="5511800"/>
          <p14:tracePt t="150959" x="5765800" y="5518150"/>
          <p14:tracePt t="150976" x="5607050" y="5524500"/>
          <p14:tracePt t="150993" x="5530850" y="5543550"/>
          <p14:tracePt t="151009" x="5480050" y="5562600"/>
          <p14:tracePt t="151025" x="5441950" y="5588000"/>
          <p14:tracePt t="151043" x="5429250" y="5607050"/>
          <p14:tracePt t="151059" x="5422900" y="5619750"/>
          <p14:tracePt t="151076" x="5416550" y="5638800"/>
          <p14:tracePt t="151093" x="5416550" y="5651500"/>
          <p14:tracePt t="151111" x="5422900" y="5657850"/>
          <p14:tracePt t="151126" x="5435600" y="5676900"/>
          <p14:tracePt t="151143" x="5454650" y="5689600"/>
          <p14:tracePt t="151144" x="5467350" y="5702300"/>
          <p14:tracePt t="151159" x="5473700" y="5708650"/>
          <p14:tracePt t="151160" x="5480050" y="5721350"/>
          <p14:tracePt t="151175" x="5499100" y="5746750"/>
          <p14:tracePt t="151193" x="5524500" y="5772150"/>
          <p14:tracePt t="151209" x="5537200" y="5791200"/>
          <p14:tracePt t="151226" x="5562600" y="5810250"/>
          <p14:tracePt t="151242" x="5588000" y="5835650"/>
          <p14:tracePt t="151259" x="5626100" y="5854700"/>
          <p14:tracePt t="151276" x="5664200" y="5873750"/>
          <p14:tracePt t="151295" x="5708650" y="5892800"/>
          <p14:tracePt t="151311" x="5740400" y="5899150"/>
          <p14:tracePt t="151326" x="5753100" y="5899150"/>
          <p14:tracePt t="151343" x="5759450" y="5905500"/>
          <p14:tracePt t="151360" x="5772150" y="5905500"/>
          <p14:tracePt t="151361" x="5778500" y="5905500"/>
          <p14:tracePt t="151376" x="5784850" y="5905500"/>
          <p14:tracePt t="151395" x="5822950" y="5911850"/>
          <p14:tracePt t="151410" x="5835650" y="5918200"/>
          <p14:tracePt t="151426" x="5905500" y="5930900"/>
          <p14:tracePt t="151443" x="5949950" y="5937250"/>
          <p14:tracePt t="151460" x="6026150" y="5943600"/>
          <p14:tracePt t="151477" x="6076950" y="5949950"/>
          <p14:tracePt t="151493" x="6096000" y="5949950"/>
          <p14:tracePt t="151606" x="6102350" y="5956300"/>
          <p14:tracePt t="151613" x="6108700" y="5956300"/>
          <p14:tracePt t="151626" x="6115050" y="5956300"/>
          <p14:tracePt t="151643" x="6134100" y="5956300"/>
          <p14:tracePt t="151660" x="6165850" y="5956300"/>
          <p14:tracePt t="151676" x="6191250" y="5943600"/>
          <p14:tracePt t="151695" x="6203950" y="5943600"/>
          <p14:tracePt t="151727" x="6210300" y="5943600"/>
          <p14:tracePt t="151759" x="6216650" y="5943600"/>
          <p14:tracePt t="151776" x="6223000" y="5937250"/>
          <p14:tracePt t="151793" x="6235700" y="5930900"/>
          <p14:tracePt t="151810" x="6254750" y="5924550"/>
          <p14:tracePt t="151826" x="6267450" y="5924550"/>
          <p14:tracePt t="151844" x="6280150" y="5918200"/>
          <p14:tracePt t="151860" x="6286500" y="5911850"/>
          <p14:tracePt t="151877" x="6292850" y="5911850"/>
          <p14:tracePt t="152411" x="6299200" y="5911850"/>
          <p14:tracePt t="152419" x="6330950" y="5905500"/>
          <p14:tracePt t="152427" x="6362700" y="5905500"/>
          <p14:tracePt t="152445" x="6407150" y="5899150"/>
          <p14:tracePt t="152460" x="6426200" y="5899150"/>
          <p14:tracePt t="152477" x="6432550" y="5899150"/>
          <p14:tracePt t="152494" x="6438900" y="5899150"/>
          <p14:tracePt t="152512" x="6445250" y="5899150"/>
          <p14:tracePt t="152527" x="6457950" y="5899150"/>
          <p14:tracePt t="152546" x="6489700" y="5899150"/>
          <p14:tracePt t="152560" x="6508750" y="5899150"/>
          <p14:tracePt t="152577" x="6553200" y="5899150"/>
          <p14:tracePt t="152595" x="6604000" y="5899150"/>
          <p14:tracePt t="152611" x="6711950" y="5886450"/>
          <p14:tracePt t="152627" x="6737350" y="5886450"/>
          <p14:tracePt t="152644" x="6775450" y="5886450"/>
          <p14:tracePt t="152661" x="6781800" y="5886450"/>
          <p14:tracePt t="152757" x="6781800" y="5880100"/>
          <p14:tracePt t="152765" x="6788150" y="5880100"/>
          <p14:tracePt t="152795" x="6819900" y="5873750"/>
          <p14:tracePt t="152813" x="6870700" y="5861050"/>
          <p14:tracePt t="152827" x="6883400" y="5861050"/>
          <p14:tracePt t="152845" x="6921500" y="5854700"/>
          <p14:tracePt t="152861" x="6953250" y="5848350"/>
          <p14:tracePt t="152877" x="6972300" y="5848350"/>
          <p14:tracePt t="152894" x="6985000" y="5848350"/>
          <p14:tracePt t="152910" x="6997700" y="5842000"/>
          <p14:tracePt t="152928" x="7010400" y="5842000"/>
          <p14:tracePt t="152944" x="7023100" y="5842000"/>
          <p14:tracePt t="152961" x="7042150" y="5842000"/>
          <p14:tracePt t="152979" x="7073900" y="5842000"/>
          <p14:tracePt t="152994" x="7131050" y="5842000"/>
          <p14:tracePt t="153011" x="7175500" y="5842000"/>
          <p14:tracePt t="153027" x="7207250" y="5842000"/>
          <p14:tracePt t="153046" x="7258050" y="5848350"/>
          <p14:tracePt t="153062" x="7264400" y="5854700"/>
          <p14:tracePt t="153078" x="7283450" y="5854700"/>
          <p14:tracePt t="153094" x="7289800" y="5854700"/>
          <p14:tracePt t="153111" x="7296150" y="5854700"/>
          <p14:tracePt t="153128" x="7302500" y="5854700"/>
          <p14:tracePt t="153144" x="7321550" y="5848350"/>
          <p14:tracePt t="153161" x="7340600" y="5835650"/>
          <p14:tracePt t="153178" x="7366000" y="5829300"/>
          <p14:tracePt t="153194" x="7385050" y="5816600"/>
          <p14:tracePt t="153211" x="7404100" y="5810250"/>
          <p14:tracePt t="153229" x="7410450" y="5803900"/>
          <p14:tracePt t="153428" x="7397750" y="5816600"/>
          <p14:tracePt t="153444" x="7391400" y="5822950"/>
          <p14:tracePt t="153464" x="7385050" y="5829300"/>
          <p14:tracePt t="153465" x="7378700" y="5835650"/>
          <p14:tracePt t="153478" x="7372350" y="5848350"/>
          <p14:tracePt t="153494" x="7378700" y="5867400"/>
          <p14:tracePt t="153511" x="7410450" y="5886450"/>
          <p14:tracePt t="153529" x="7435850" y="5892800"/>
          <p14:tracePt t="153545" x="7493000" y="5899150"/>
          <p14:tracePt t="153561" x="7575550" y="5899150"/>
          <p14:tracePt t="153578" x="7658100" y="5905500"/>
          <p14:tracePt t="153595" x="7772400" y="5905500"/>
          <p14:tracePt t="153611" x="7854950" y="5905500"/>
          <p14:tracePt t="153628" x="7937500" y="5911850"/>
          <p14:tracePt t="153645" x="8007350" y="5911850"/>
          <p14:tracePt t="153662" x="8064500" y="5911850"/>
          <p14:tracePt t="153678" x="8121650" y="5911850"/>
          <p14:tracePt t="153695" x="8153400" y="5911850"/>
          <p14:tracePt t="153711" x="8178800" y="5911850"/>
          <p14:tracePt t="153728" x="8191500" y="5911850"/>
          <p14:tracePt t="153745" x="8204200" y="5911850"/>
          <p14:tracePt t="153761" x="8216900" y="5911850"/>
          <p14:tracePt t="153778" x="8223250" y="5911850"/>
          <p14:tracePt t="153795" x="8229600" y="5911850"/>
          <p14:tracePt t="153812" x="8235950" y="5918200"/>
          <p14:tracePt t="153828" x="8242300" y="5918200"/>
          <p14:tracePt t="153845" x="8248650" y="5918200"/>
          <p14:tracePt t="153862" x="8255000" y="5918200"/>
          <p14:tracePt t="153878" x="8261350" y="5918200"/>
          <p14:tracePt t="153895" x="8267700" y="5918200"/>
          <p14:tracePt t="153911" x="8280400" y="5918200"/>
          <p14:tracePt t="153928" x="8331200" y="5918200"/>
          <p14:tracePt t="153945" x="8382000" y="5918200"/>
          <p14:tracePt t="153961" x="8413750" y="5911850"/>
          <p14:tracePt t="153979" x="8458200" y="5905500"/>
          <p14:tracePt t="153995" x="8477250" y="5905500"/>
          <p14:tracePt t="154012" x="8496300" y="5899150"/>
          <p14:tracePt t="154028" x="8502650" y="5899150"/>
          <p14:tracePt t="154045" x="8509000" y="5899150"/>
          <p14:tracePt t="154393" x="8515350" y="5892800"/>
          <p14:tracePt t="154403" x="8521700" y="5892800"/>
          <p14:tracePt t="154412" x="8528050" y="5892800"/>
          <p14:tracePt t="154428" x="8553450" y="5886450"/>
          <p14:tracePt t="154445" x="8591550" y="5880100"/>
          <p14:tracePt t="154462" x="8648700" y="5873750"/>
          <p14:tracePt t="154480" x="8769350" y="5861050"/>
          <p14:tracePt t="154495" x="8794750" y="5861050"/>
          <p14:tracePt t="154512" x="8870950" y="5854700"/>
          <p14:tracePt t="154529" x="8909050" y="5848350"/>
          <p14:tracePt t="154546" x="8947150" y="5848350"/>
          <p14:tracePt t="154562" x="8997950" y="5842000"/>
          <p14:tracePt t="154579" x="9048750" y="5842000"/>
          <p14:tracePt t="154596" x="9099550" y="5835650"/>
          <p14:tracePt t="154613" x="9150350" y="5835650"/>
          <p14:tracePt t="154630" x="9201150" y="5835650"/>
          <p14:tracePt t="154646" x="9226550" y="5835650"/>
          <p14:tracePt t="154662" x="9264650" y="5835650"/>
          <p14:tracePt t="154679" x="9283700" y="5829300"/>
          <p14:tracePt t="154695" x="9296400" y="5822950"/>
          <p14:tracePt t="154712" x="9321800" y="5816600"/>
          <p14:tracePt t="154729" x="9340850" y="5810250"/>
          <p14:tracePt t="154747" x="9359900" y="5803900"/>
          <p14:tracePt t="154762" x="9372600" y="5803900"/>
          <p14:tracePt t="154796" x="9378950" y="5803900"/>
          <p14:tracePt t="154813" x="9391650" y="5803900"/>
          <p14:tracePt t="154829" x="9398000" y="5810250"/>
          <p14:tracePt t="154845" x="9410700" y="5810250"/>
          <p14:tracePt t="154863" x="9423400" y="5822950"/>
          <p14:tracePt t="154879" x="9429750" y="5822950"/>
          <p14:tracePt t="154896" x="9442450" y="5822950"/>
          <p14:tracePt t="154913" x="9467850" y="5822950"/>
          <p14:tracePt t="154929" x="9499600" y="5822950"/>
          <p14:tracePt t="154946" x="9544050" y="5810250"/>
          <p14:tracePt t="154948" x="9556750" y="5803900"/>
          <p14:tracePt t="154962" x="9569450" y="5803900"/>
          <p14:tracePt t="154980" x="9601200" y="5784850"/>
          <p14:tracePt t="154996" x="9620250" y="5765800"/>
          <p14:tracePt t="155013" x="9639300" y="5740400"/>
          <p14:tracePt t="155029" x="9645650" y="5708650"/>
          <p14:tracePt t="155046" x="9645650" y="5683250"/>
          <p14:tracePt t="155063" x="9645650" y="5657850"/>
          <p14:tracePt t="155079" x="9639300" y="5638800"/>
          <p14:tracePt t="155096" x="9632950" y="5626100"/>
          <p14:tracePt t="155113" x="9607550" y="5613400"/>
          <p14:tracePt t="155129" x="9582150" y="5607050"/>
          <p14:tracePt t="155146" x="9537700" y="5607050"/>
          <p14:tracePt t="155162" x="9461500" y="5607050"/>
          <p14:tracePt t="155180" x="9404350" y="5607050"/>
          <p14:tracePt t="155196" x="9353550" y="5613400"/>
          <p14:tracePt t="155214" x="9277350" y="5626100"/>
          <p14:tracePt t="155230" x="9232900" y="5632450"/>
          <p14:tracePt t="155246" x="9182100" y="5638800"/>
          <p14:tracePt t="155263" x="9137650" y="5645150"/>
          <p14:tracePt t="155280" x="9099550" y="5657850"/>
          <p14:tracePt t="155296" x="9061450" y="5670550"/>
          <p14:tracePt t="155313" x="9048750" y="5676900"/>
          <p14:tracePt t="155330" x="9017000" y="5695950"/>
          <p14:tracePt t="155346" x="8997950" y="5708650"/>
          <p14:tracePt t="155363" x="8985250" y="5721350"/>
          <p14:tracePt t="155380" x="8966200" y="5740400"/>
          <p14:tracePt t="155397" x="8953500" y="5759450"/>
          <p14:tracePt t="155413" x="8940800" y="5778500"/>
          <p14:tracePt t="155432" x="8934450" y="5791200"/>
          <p14:tracePt t="155446" x="8934450" y="5810250"/>
          <p14:tracePt t="155463" x="8934450" y="5829300"/>
          <p14:tracePt t="155465" x="8934450" y="5835650"/>
          <p14:tracePt t="155479" x="8934450" y="5848350"/>
          <p14:tracePt t="155498" x="8934450" y="5873750"/>
          <p14:tracePt t="155515" x="8934450" y="5880100"/>
          <p14:tracePt t="155530" x="8940800" y="5880100"/>
          <p14:tracePt t="156719" x="8947150" y="5880100"/>
          <p14:tracePt t="156724" x="8953500" y="5880100"/>
          <p14:tracePt t="156735" x="8966200" y="5880100"/>
          <p14:tracePt t="156748" x="8985250" y="5880100"/>
          <p14:tracePt t="156764" x="9036050" y="5880100"/>
          <p14:tracePt t="156782" x="9150350" y="5880100"/>
          <p14:tracePt t="156798" x="9264650" y="5873750"/>
          <p14:tracePt t="156814" x="9436100" y="5873750"/>
          <p14:tracePt t="156831" x="9594850" y="5873750"/>
          <p14:tracePt t="156847" x="9715500" y="5873750"/>
          <p14:tracePt t="156864" x="9810750" y="5880100"/>
          <p14:tracePt t="156881" x="9867900" y="5886450"/>
          <p14:tracePt t="156897" x="9899650" y="5886450"/>
          <p14:tracePt t="156914" x="9906000" y="5886450"/>
          <p14:tracePt t="156931" x="9912350" y="5886450"/>
          <p14:tracePt t="156948" x="9925050" y="5886450"/>
          <p14:tracePt t="156964" x="9950450" y="5886450"/>
          <p14:tracePt t="156965" x="9969500" y="5886450"/>
          <p14:tracePt t="156982" x="10007600" y="5880100"/>
          <p14:tracePt t="156998" x="10026650" y="5880100"/>
          <p14:tracePt t="157014" x="10083800" y="5873750"/>
          <p14:tracePt t="157031" x="10121900" y="5867400"/>
          <p14:tracePt t="157048" x="10134600" y="5867400"/>
          <p14:tracePt t="157064" x="10191750" y="5854700"/>
          <p14:tracePt t="157081" x="10236200" y="5842000"/>
          <p14:tracePt t="157097" x="10299700" y="5829300"/>
          <p14:tracePt t="157114" x="10382250" y="5816600"/>
          <p14:tracePt t="157131" x="10477500" y="5803900"/>
          <p14:tracePt t="157148" x="10566400" y="5791200"/>
          <p14:tracePt t="157166" x="10636250" y="5784850"/>
          <p14:tracePt t="157181" x="10674350" y="5784850"/>
          <p14:tracePt t="157198" x="10693400" y="5784850"/>
          <p14:tracePt t="157215" x="10699750" y="5784850"/>
          <p14:tracePt t="157248" x="10706100" y="5784850"/>
          <p14:tracePt t="157302" x="10706100" y="5791200"/>
          <p14:tracePt t="157317" x="10706100" y="5797550"/>
          <p14:tracePt t="157334" x="10693400" y="5797550"/>
          <p14:tracePt t="157348" x="10655300" y="5803900"/>
          <p14:tracePt t="157364" x="10585450" y="5816600"/>
          <p14:tracePt t="157365" x="10560050" y="5822950"/>
          <p14:tracePt t="157381" x="10509250" y="5835650"/>
          <p14:tracePt t="157382" x="10471150" y="5842000"/>
          <p14:tracePt t="157398" x="10426700" y="5848350"/>
          <p14:tracePt t="157414" x="10255250" y="5867400"/>
          <p14:tracePt t="157431" x="10140950" y="5873750"/>
          <p14:tracePt t="157448" x="10045700" y="5873750"/>
          <p14:tracePt t="157464" x="9956800" y="5873750"/>
          <p14:tracePt t="157481" x="9893300" y="5873750"/>
          <p14:tracePt t="157498" x="9810750" y="5873750"/>
          <p14:tracePt t="157514" x="9734550" y="5873750"/>
          <p14:tracePt t="157531" x="9639300" y="5867400"/>
          <p14:tracePt t="157548" x="9569450" y="5867400"/>
          <p14:tracePt t="157566" x="9436100" y="5861050"/>
          <p14:tracePt t="157582" x="9347200" y="5854700"/>
          <p14:tracePt t="157598" x="9061450" y="5848350"/>
          <p14:tracePt t="157616" x="8940800" y="5848350"/>
          <p14:tracePt t="157633" x="8521700" y="5842000"/>
          <p14:tracePt t="157649" x="8350250" y="5835650"/>
          <p14:tracePt t="157650" x="8235950" y="5835650"/>
          <p14:tracePt t="157665" x="8001000" y="5829300"/>
          <p14:tracePt t="157681" x="7759700" y="5829300"/>
          <p14:tracePt t="157700" x="7607300" y="5842000"/>
          <p14:tracePt t="157706" x="7550150" y="5842000"/>
          <p14:tracePt t="157715" x="7461250" y="5854700"/>
          <p14:tracePt t="157732" x="7315200" y="5867400"/>
          <p14:tracePt t="157749" x="7067550" y="5886450"/>
          <p14:tracePt t="157765" x="6781800" y="5899150"/>
          <p14:tracePt t="157782" x="6457950" y="5911850"/>
          <p14:tracePt t="157798" x="6191250" y="5911850"/>
          <p14:tracePt t="157801" x="6102350" y="5911850"/>
          <p14:tracePt t="157815" x="5994400" y="5911850"/>
          <p14:tracePt t="157832" x="5854700" y="5911850"/>
          <p14:tracePt t="157848" x="5797550" y="5911850"/>
          <p14:tracePt t="157865" x="5791200" y="5918200"/>
          <p14:tracePt t="157882" x="5759450" y="5930900"/>
          <p14:tracePt t="157898" x="5683250" y="5981700"/>
          <p14:tracePt t="157915" x="5588000" y="6026150"/>
          <p14:tracePt t="157932" x="5505450" y="6076950"/>
          <p14:tracePt t="157949" x="5448300" y="6115050"/>
          <p14:tracePt t="157965" x="5410200" y="6140450"/>
          <p14:tracePt t="157982" x="5410200" y="6146800"/>
          <p14:tracePt t="158015" x="5403850" y="6153150"/>
          <p14:tracePt t="158031" x="5403850" y="6165850"/>
          <p14:tracePt t="158048" x="5403850" y="6172200"/>
          <p14:tracePt t="158065" x="5403850" y="6178550"/>
          <p14:tracePt t="158098" x="5416550" y="6178550"/>
          <p14:tracePt t="158115" x="5429250" y="6178550"/>
          <p14:tracePt t="158132" x="5454650" y="6178550"/>
          <p14:tracePt t="158149" x="5473700" y="6178550"/>
          <p14:tracePt t="158165" x="5492750" y="6178550"/>
          <p14:tracePt t="158182" x="5505450" y="6178550"/>
          <p14:tracePt t="158199" x="5518150" y="6178550"/>
          <p14:tracePt t="158215" x="5530850" y="6172200"/>
          <p14:tracePt t="158232" x="5549900" y="6159500"/>
          <p14:tracePt t="158248" x="5562600" y="6146800"/>
          <p14:tracePt t="158265" x="5568950" y="6134100"/>
          <p14:tracePt t="158282" x="5568950" y="6115050"/>
          <p14:tracePt t="158298" x="5549900" y="6089650"/>
          <p14:tracePt t="158316" x="5537200" y="6076950"/>
          <p14:tracePt t="158332" x="5530850" y="6064250"/>
          <p14:tracePt t="158419" x="5524500" y="6064250"/>
          <p14:tracePt t="158427" x="5518150" y="6064250"/>
          <p14:tracePt t="158449" x="5499100" y="6064250"/>
          <p14:tracePt t="158465" x="5486400" y="6064250"/>
          <p14:tracePt t="158531" x="5492750" y="6064250"/>
          <p14:tracePt t="158540" x="5499100" y="6064250"/>
          <p14:tracePt t="158549" x="5505450" y="6064250"/>
          <p14:tracePt t="158566" x="5530850" y="6064250"/>
          <p14:tracePt t="158582" x="5549900" y="6064250"/>
          <p14:tracePt t="158599" x="5575300" y="6064250"/>
          <p14:tracePt t="158615" x="5600700" y="6070600"/>
          <p14:tracePt t="158632" x="5638800" y="6076950"/>
          <p14:tracePt t="158649" x="5670550" y="6083300"/>
          <p14:tracePt t="158666" x="5715000" y="6083300"/>
          <p14:tracePt t="158685" x="5753100" y="6089650"/>
          <p14:tracePt t="158699" x="5759450" y="6089650"/>
          <p14:tracePt t="158716" x="5791200" y="6089650"/>
          <p14:tracePt t="158732" x="5797550" y="6089650"/>
          <p14:tracePt t="158749" x="5803900" y="6089650"/>
          <p14:tracePt t="158782" x="5816600" y="6089650"/>
          <p14:tracePt t="158799" x="5835650" y="6089650"/>
          <p14:tracePt t="158816" x="5873750" y="6089650"/>
          <p14:tracePt t="158833" x="5918200" y="6083300"/>
          <p14:tracePt t="158849" x="5975350" y="6076950"/>
          <p14:tracePt t="158867" x="6057900" y="6064250"/>
          <p14:tracePt t="158869" x="6070600" y="6057900"/>
          <p14:tracePt t="158883" x="6096000" y="6057900"/>
          <p14:tracePt t="158901" x="6127750" y="6051550"/>
          <p14:tracePt t="159011" x="6134100" y="6051550"/>
          <p14:tracePt t="159019" x="6134100" y="6045200"/>
          <p14:tracePt t="159066" x="6140450" y="6045200"/>
          <p14:tracePt t="159084" x="6153150" y="6045200"/>
          <p14:tracePt t="159116" x="6146800" y="6045200"/>
          <p14:tracePt t="159133" x="6140450" y="6057900"/>
          <p14:tracePt t="159152" x="6121400" y="6064250"/>
          <p14:tracePt t="159166" x="6096000" y="6083300"/>
          <p14:tracePt t="159185" x="6076950" y="6089650"/>
          <p14:tracePt t="159199" x="6038850" y="6102350"/>
          <p14:tracePt t="159216" x="6013450" y="6102350"/>
          <p14:tracePt t="159232" x="5975350" y="6108700"/>
          <p14:tracePt t="159250" x="5949950" y="6108700"/>
          <p14:tracePt t="159266" x="5924550" y="6115050"/>
          <p14:tracePt t="159283" x="5892800" y="6115050"/>
          <p14:tracePt t="159299" x="5880100" y="6115050"/>
          <p14:tracePt t="159317" x="5867400" y="6115050"/>
          <p14:tracePt t="159349" x="5861050" y="6115050"/>
          <p14:tracePt t="159367" x="5854700" y="6115050"/>
          <p14:tracePt t="159383" x="5848350" y="6115050"/>
          <p14:tracePt t="159399" x="5848350" y="6108700"/>
          <p14:tracePt t="159416" x="5842000" y="6102350"/>
          <p14:tracePt t="159433" x="5829300" y="6102350"/>
          <p14:tracePt t="159452" x="5803900" y="6089650"/>
          <p14:tracePt t="159466" x="5784850" y="6083300"/>
          <p14:tracePt t="159484" x="5708650" y="6076950"/>
          <p14:tracePt t="159499" x="5695950" y="6076950"/>
          <p14:tracePt t="159516" x="5689600" y="6076950"/>
          <p14:tracePt t="159533" x="5683250" y="6070600"/>
          <p14:tracePt t="159550" x="5657850" y="6070600"/>
          <p14:tracePt t="159569" x="5626100" y="6076950"/>
          <p14:tracePt t="159583" x="5607050" y="6083300"/>
          <p14:tracePt t="159600" x="5594350" y="6089650"/>
          <p14:tracePt t="159667" x="5607050" y="6083300"/>
          <p14:tracePt t="159674" x="5619750" y="6076950"/>
          <p14:tracePt t="159683" x="5651500" y="6064250"/>
          <p14:tracePt t="159701" x="5708650" y="6051550"/>
          <p14:tracePt t="159716" x="5784850" y="6038850"/>
          <p14:tracePt t="159733" x="5873750" y="6038850"/>
          <p14:tracePt t="159750" x="5949950" y="6038850"/>
          <p14:tracePt t="159766" x="5994400" y="6045200"/>
          <p14:tracePt t="159783" x="6007100" y="6051550"/>
          <p14:tracePt t="159800" x="6019800" y="6057900"/>
          <p14:tracePt t="159816" x="6026150" y="6064250"/>
          <p14:tracePt t="159850" x="6032500" y="6064250"/>
          <p14:tracePt t="159867" x="6045200" y="6064250"/>
          <p14:tracePt t="159884" x="6089650" y="6064250"/>
          <p14:tracePt t="159900" x="6121400" y="6064250"/>
          <p14:tracePt t="159916" x="6146800" y="6064250"/>
          <p14:tracePt t="159933" x="6165850" y="6064250"/>
          <p14:tracePt t="159950" x="6172200" y="6064250"/>
          <p14:tracePt t="159966" x="6178550" y="6064250"/>
          <p14:tracePt t="160000" x="6191250" y="6064250"/>
          <p14:tracePt t="160017" x="6210300" y="6070600"/>
          <p14:tracePt t="160033" x="6223000" y="6064250"/>
          <p14:tracePt t="160050" x="6254750" y="6064250"/>
          <p14:tracePt t="160067" x="6292850" y="6064250"/>
          <p14:tracePt t="160084" x="6311900" y="6064250"/>
          <p14:tracePt t="160100" x="6330950" y="6057900"/>
          <p14:tracePt t="160117" x="6356350" y="6057900"/>
          <p14:tracePt t="160134" x="6375400" y="6057900"/>
          <p14:tracePt t="160150" x="6381750" y="6057900"/>
          <p14:tracePt t="160417" x="6388100" y="6057900"/>
          <p14:tracePt t="160425" x="6407150" y="6057900"/>
          <p14:tracePt t="160434" x="6445250" y="6057900"/>
          <p14:tracePt t="160452" x="6521450" y="6057900"/>
          <p14:tracePt t="160468" x="6578600" y="6057900"/>
          <p14:tracePt t="160484" x="6616700" y="6057900"/>
          <p14:tracePt t="160502" x="6635750" y="6057900"/>
          <p14:tracePt t="160517" x="6648450" y="6051550"/>
          <p14:tracePt t="160534" x="6661150" y="6051550"/>
          <p14:tracePt t="160536" x="6667500" y="6051550"/>
          <p14:tracePt t="160567" x="6686550" y="6045200"/>
          <p14:tracePt t="160584" x="6718300" y="6038850"/>
          <p14:tracePt t="160601" x="6737350" y="6032500"/>
          <p14:tracePt t="160617" x="6756400" y="6026150"/>
          <p14:tracePt t="160634" x="6781800" y="6019800"/>
          <p14:tracePt t="160650" x="6813550" y="6013450"/>
          <p14:tracePt t="160667" x="6838950" y="6000750"/>
          <p14:tracePt t="160684" x="6858000" y="5994400"/>
          <p14:tracePt t="160700" x="6877050" y="5981700"/>
          <p14:tracePt t="160717" x="6896100" y="5975350"/>
          <p14:tracePt t="160734" x="6915150" y="5949950"/>
          <p14:tracePt t="160751" x="6921500" y="5930900"/>
          <p14:tracePt t="160767" x="6921500" y="5918200"/>
          <p14:tracePt t="160784" x="6915150" y="5911850"/>
          <p14:tracePt t="160803" x="6877050" y="5899150"/>
          <p14:tracePt t="160818" x="6864350" y="5892800"/>
          <p14:tracePt t="160834" x="6794500" y="5886450"/>
          <p14:tracePt t="160851" x="6731000" y="5873750"/>
          <p14:tracePt t="160868" x="6692900" y="5873750"/>
          <p14:tracePt t="160884" x="6610350" y="5861050"/>
          <p14:tracePt t="160901" x="6553200" y="5861050"/>
          <p14:tracePt t="160918" x="6445250" y="5867400"/>
          <p14:tracePt t="160934" x="6311900" y="5886450"/>
          <p14:tracePt t="160951" x="6210300" y="5905500"/>
          <p14:tracePt t="160969" x="6108700" y="5918200"/>
          <p14:tracePt t="160984" x="5994400" y="5937250"/>
          <p14:tracePt t="161001" x="5943600" y="5943600"/>
          <p14:tracePt t="161017" x="5930900" y="5949950"/>
          <p14:tracePt t="161070" x="5937250" y="5956300"/>
          <p14:tracePt t="161084" x="5956300" y="5969000"/>
          <p14:tracePt t="161101" x="6000750" y="5981700"/>
          <p14:tracePt t="161118" x="6057900" y="6000750"/>
          <p14:tracePt t="161134" x="6115050" y="6013450"/>
          <p14:tracePt t="161151" x="6172200" y="6013450"/>
          <p14:tracePt t="161168" x="6223000" y="6013450"/>
          <p14:tracePt t="161184" x="6280150" y="6000750"/>
          <p14:tracePt t="161202" x="6343650" y="5988050"/>
          <p14:tracePt t="161218" x="6432550" y="5975350"/>
          <p14:tracePt t="161234" x="6527800" y="5969000"/>
          <p14:tracePt t="161253" x="6591300" y="5969000"/>
          <p14:tracePt t="161268" x="6629400" y="5969000"/>
          <p14:tracePt t="161325" x="6635750" y="5969000"/>
          <p14:tracePt t="161334" x="6642100" y="5975350"/>
          <p14:tracePt t="161351" x="6654800" y="5981700"/>
          <p14:tracePt t="161370" x="6705600" y="6019800"/>
          <p14:tracePt t="161385" x="6731000" y="6032500"/>
          <p14:tracePt t="161402" x="6807200" y="6057900"/>
          <p14:tracePt t="161418" x="6908800" y="6083300"/>
          <p14:tracePt t="161418" x="6953250" y="6089650"/>
          <p14:tracePt t="161437" x="7061200" y="6096000"/>
          <p14:tracePt t="161451" x="7105650" y="6096000"/>
          <p14:tracePt t="161468" x="7175500" y="6096000"/>
          <p14:tracePt t="161469" x="7207250" y="6096000"/>
          <p14:tracePt t="161484" x="7251700" y="6096000"/>
          <p14:tracePt t="161501" x="7283450" y="6096000"/>
          <p14:tracePt t="161519" x="7296150" y="6089650"/>
          <p14:tracePt t="161535" x="7321550" y="6083300"/>
          <p14:tracePt t="161551" x="7334250" y="6076950"/>
          <p14:tracePt t="161568" x="7353300" y="6070600"/>
          <p14:tracePt t="161584" x="7366000" y="6064250"/>
          <p14:tracePt t="161601" x="7372350" y="6064250"/>
          <p14:tracePt t="161634" x="7378700" y="6057900"/>
          <p14:tracePt t="161818" x="7372350" y="6057900"/>
          <p14:tracePt t="161847" x="7366000" y="6057900"/>
          <p14:tracePt t="161871" x="7359650" y="6057900"/>
          <p14:tracePt t="161887" x="7353300" y="6064250"/>
          <p14:tracePt t="161918" x="7346950" y="6064250"/>
          <p14:tracePt t="161935" x="7340600" y="6064250"/>
          <p14:tracePt t="162689" x="7334250" y="6064250"/>
          <p14:tracePt t="162759" x="7327900" y="6064250"/>
          <p14:tracePt t="163947" x="7315200" y="6070600"/>
          <p14:tracePt t="163957" x="7308850" y="6070600"/>
          <p14:tracePt t="163970" x="7270750" y="6076950"/>
          <p14:tracePt t="163986" x="7232650" y="6089650"/>
          <p14:tracePt t="164003" x="7207250" y="6096000"/>
          <p14:tracePt t="164020" x="7188200" y="6102350"/>
          <p14:tracePt t="164036" x="7181850" y="6102350"/>
          <p14:tracePt t="164055" x="7175500" y="6102350"/>
          <p14:tracePt t="164086" x="7181850" y="6108700"/>
          <p14:tracePt t="164105" x="7207250" y="6121400"/>
          <p14:tracePt t="164122" x="7239000" y="6127750"/>
          <p14:tracePt t="164138" x="7251700" y="6127750"/>
          <p14:tracePt t="164155" x="7359650" y="6127750"/>
          <p14:tracePt t="164170" x="7473950" y="6127750"/>
          <p14:tracePt t="164188" x="7588250" y="6121400"/>
          <p14:tracePt t="164204" x="7785100" y="6115050"/>
          <p14:tracePt t="164220" x="8045450" y="6102350"/>
          <p14:tracePt t="164237" x="8267700" y="6102350"/>
          <p14:tracePt t="164254" x="8483600" y="6096000"/>
          <p14:tracePt t="164270" x="8655050" y="6089650"/>
          <p14:tracePt t="164287" x="8724900" y="6083300"/>
          <p14:tracePt t="164304" x="8763000" y="6076950"/>
          <p14:tracePt t="164320" x="8775700" y="6070600"/>
          <p14:tracePt t="164337" x="8782050" y="6070600"/>
          <p14:tracePt t="164354" x="8788400" y="6070600"/>
          <p14:tracePt t="164370" x="8801100" y="6070600"/>
          <p14:tracePt t="164371" x="8807450" y="6070600"/>
          <p14:tracePt t="164389" x="8839200" y="6076950"/>
          <p14:tracePt t="164407" x="8902700" y="6108700"/>
          <p14:tracePt t="164420" x="8959850" y="6134100"/>
          <p14:tracePt t="164437" x="9017000" y="6153150"/>
          <p14:tracePt t="164453" x="9042400" y="6165850"/>
          <p14:tracePt t="164454" x="9074150" y="6178550"/>
          <p14:tracePt t="164470" x="9124950" y="6191250"/>
          <p14:tracePt t="164489" x="9169400" y="6197600"/>
          <p14:tracePt t="164504" x="9232900" y="6197600"/>
          <p14:tracePt t="164520" x="9296400" y="6184900"/>
          <p14:tracePt t="164537" x="9340850" y="6159500"/>
          <p14:tracePt t="164554" x="9372600" y="6140450"/>
          <p14:tracePt t="164570" x="9404350" y="6127750"/>
          <p14:tracePt t="164587" x="9423400" y="6121400"/>
          <p14:tracePt t="164604" x="9429750" y="6121400"/>
          <p14:tracePt t="164697" x="9429750" y="6115050"/>
          <p14:tracePt t="164707" x="9423400" y="6115050"/>
          <p14:tracePt t="164721" x="9410700" y="6102350"/>
          <p14:tracePt t="164737" x="9398000" y="6089650"/>
          <p14:tracePt t="164754" x="9391650" y="6064250"/>
          <p14:tracePt t="164771" x="9417050" y="6051550"/>
          <p14:tracePt t="164787" x="9569450" y="6051550"/>
          <p14:tracePt t="164804" x="9747250" y="6057900"/>
          <p14:tracePt t="164821" x="9956800" y="6070600"/>
          <p14:tracePt t="164838" x="10153650" y="6083300"/>
          <p14:tracePt t="164854" x="10306050" y="6089650"/>
          <p14:tracePt t="164872" x="10439400" y="6089650"/>
          <p14:tracePt t="164888" x="10464800" y="6083300"/>
          <p14:tracePt t="164889" x="10477500" y="6076950"/>
          <p14:tracePt t="164904" x="10502900" y="6064250"/>
          <p14:tracePt t="164921" x="10541000" y="6045200"/>
          <p14:tracePt t="164938" x="10566400" y="6026150"/>
          <p14:tracePt t="164956" x="10604500" y="6000750"/>
          <p14:tracePt t="164960" x="10617200" y="5988050"/>
          <p14:tracePt t="164973" x="10629900" y="5981700"/>
          <p14:tracePt t="164988" x="10648950" y="5956300"/>
          <p14:tracePt t="165004" x="10655300" y="5937250"/>
          <p14:tracePt t="165021" x="10655300" y="5918200"/>
          <p14:tracePt t="165038" x="10648950" y="5899150"/>
          <p14:tracePt t="165054" x="10629900" y="5886450"/>
          <p14:tracePt t="165071" x="10585450" y="5867400"/>
          <p14:tracePt t="165088" x="10502900" y="5835650"/>
          <p14:tracePt t="165104" x="10426700" y="5816600"/>
          <p14:tracePt t="165123" x="10337800" y="5772150"/>
          <p14:tracePt t="165138" x="10293350" y="5746750"/>
          <p14:tracePt t="165154" x="10229850" y="5702300"/>
          <p14:tracePt t="165155" x="10204450" y="5683250"/>
          <p14:tracePt t="165171" x="10140950" y="5651500"/>
          <p14:tracePt t="165188" x="10064750" y="5626100"/>
          <p14:tracePt t="165204" x="9956800" y="5619750"/>
          <p14:tracePt t="165221" x="9848850" y="5619750"/>
          <p14:tracePt t="165237" x="9683750" y="5619750"/>
          <p14:tracePt t="165254" x="9582150" y="5619750"/>
          <p14:tracePt t="165271" x="9448800" y="5619750"/>
          <p14:tracePt t="165288" x="9353550" y="5619750"/>
          <p14:tracePt t="165304" x="9283700" y="5619750"/>
          <p14:tracePt t="165321" x="9175750" y="5619750"/>
          <p14:tracePt t="165338" x="9067800" y="5632450"/>
          <p14:tracePt t="165354" x="8934450" y="5651500"/>
          <p14:tracePt t="165371" x="8769350" y="5695950"/>
          <p14:tracePt t="165388" x="8680450" y="5727700"/>
          <p14:tracePt t="165404" x="8610600" y="5784850"/>
          <p14:tracePt t="165421" x="8597900" y="5835650"/>
          <p14:tracePt t="165438" x="8597900" y="5886450"/>
          <p14:tracePt t="165455" x="8629650" y="5943600"/>
          <p14:tracePt t="165472" x="8674100" y="5988050"/>
          <p14:tracePt t="165488" x="8731250" y="6026150"/>
          <p14:tracePt t="165505" x="8788400" y="6051550"/>
          <p14:tracePt t="165523" x="8877300" y="6083300"/>
          <p14:tracePt t="165538" x="9010650" y="6102350"/>
          <p14:tracePt t="165554" x="9175750" y="6127750"/>
          <p14:tracePt t="165571" x="9328150" y="6146800"/>
          <p14:tracePt t="165588" x="9486900" y="6159500"/>
          <p14:tracePt t="165605" x="9645650" y="6165850"/>
          <p14:tracePt t="165607" x="9702800" y="6172200"/>
          <p14:tracePt t="165622" x="9759950" y="6172200"/>
          <p14:tracePt t="165638" x="9925050" y="6172200"/>
          <p14:tracePt t="165655" x="10033000" y="6165850"/>
          <p14:tracePt t="165671" x="10172700" y="6153150"/>
          <p14:tracePt t="165688" x="10356850" y="6146800"/>
          <p14:tracePt t="165708" x="10515600" y="6140450"/>
          <p14:tracePt t="165722" x="10718800" y="6127750"/>
          <p14:tracePt t="165738" x="10845800" y="6115050"/>
          <p14:tracePt t="165755" x="10960100" y="6096000"/>
          <p14:tracePt t="165774" x="11017250" y="6083300"/>
          <p14:tracePt t="165775" x="11042650" y="6076950"/>
          <p14:tracePt t="165789" x="11055350" y="6064250"/>
          <p14:tracePt t="165806" x="11080750" y="6045200"/>
          <p14:tracePt t="165824" x="11087100" y="6038850"/>
          <p14:tracePt t="165839" x="11099800" y="6019800"/>
          <p14:tracePt t="165841" x="11099800" y="6000750"/>
          <p14:tracePt t="165856" x="11106150" y="5975350"/>
          <p14:tracePt t="165872" x="11106150" y="5949950"/>
          <p14:tracePt t="165888" x="11093450" y="5892800"/>
          <p14:tracePt t="165905" x="11080750" y="5861050"/>
          <p14:tracePt t="165922" x="11061700" y="5829300"/>
          <p14:tracePt t="165938" x="11036300" y="5797550"/>
          <p14:tracePt t="165955" x="10960100" y="5753100"/>
          <p14:tracePt t="165972" x="10890250" y="5727700"/>
          <p14:tracePt t="165989" x="10795000" y="5695950"/>
          <p14:tracePt t="166005" x="10687050" y="5670550"/>
          <p14:tracePt t="166021" x="10560050" y="5638800"/>
          <p14:tracePt t="166040" x="10426700" y="5607050"/>
          <p14:tracePt t="166056" x="10242550" y="5575300"/>
          <p14:tracePt t="166073" x="10160000" y="5562600"/>
          <p14:tracePt t="166088" x="10039350" y="5549900"/>
          <p14:tracePt t="166106" x="9848850" y="5543550"/>
          <p14:tracePt t="166123" x="9772650" y="5543550"/>
          <p14:tracePt t="166139" x="9575800" y="5568950"/>
          <p14:tracePt t="166155" x="9448800" y="5594350"/>
          <p14:tracePt t="166172" x="9334500" y="5626100"/>
          <p14:tracePt t="166189" x="9264650" y="5664200"/>
          <p14:tracePt t="166205" x="9169400" y="5734050"/>
          <p14:tracePt t="166222" x="9067800" y="5816600"/>
          <p14:tracePt t="166239" x="8978900" y="5892800"/>
          <p14:tracePt t="166255" x="8921750" y="5956300"/>
          <p14:tracePt t="166275" x="8902700" y="6026150"/>
          <p14:tracePt t="166289" x="8909050" y="6032500"/>
          <p14:tracePt t="166306" x="8947150" y="6064250"/>
          <p14:tracePt t="166306" x="9004300" y="6083300"/>
          <p14:tracePt t="166322" x="9055100" y="6096000"/>
          <p14:tracePt t="166339" x="9239250" y="6140450"/>
          <p14:tracePt t="166356" x="9372600" y="6165850"/>
          <p14:tracePt t="166372" x="9493250" y="6178550"/>
          <p14:tracePt t="166389" x="9601200" y="6184900"/>
          <p14:tracePt t="166406" x="9753600" y="6197600"/>
          <p14:tracePt t="166422" x="9988550" y="6210300"/>
          <p14:tracePt t="166439" x="10223500" y="6223000"/>
          <p14:tracePt t="166455" x="10426700" y="6229350"/>
          <p14:tracePt t="166472" x="10585450" y="6229350"/>
          <p14:tracePt t="166489" x="10680700" y="6223000"/>
          <p14:tracePt t="166507" x="10807700" y="6223000"/>
          <p14:tracePt t="166524" x="10998200" y="6235700"/>
          <p14:tracePt t="166541" x="11226800" y="6261100"/>
          <p14:tracePt t="166555" x="11379200" y="6286500"/>
          <p14:tracePt t="166572" x="11830050" y="6343650"/>
          <p14:tracePt t="166590" x="12039600" y="6350000"/>
          <p14:tracePt t="166605" x="12185650" y="6330950"/>
          <p14:tracePt t="166622" x="12185650" y="6292850"/>
          <p14:tracePt t="166639" x="12185650" y="6248400"/>
          <p14:tracePt t="166655" x="12134850" y="6191250"/>
          <p14:tracePt t="166672" x="12052300" y="6134100"/>
          <p14:tracePt t="166689" x="11944350" y="6076950"/>
          <p14:tracePt t="166708" x="11830050" y="6032500"/>
          <p14:tracePt t="166722" x="11728450" y="5994400"/>
          <p14:tracePt t="166739" x="11626850" y="5943600"/>
          <p14:tracePt t="166756" x="11525250" y="5886450"/>
          <p14:tracePt t="166775" x="11398250" y="5810250"/>
          <p14:tracePt t="166790" x="11328400" y="5765800"/>
          <p14:tracePt t="166806" x="11296650" y="5740400"/>
          <p14:tracePt t="166822" x="11195050" y="5676900"/>
          <p14:tracePt t="166840" x="11125200" y="5638800"/>
          <p14:tracePt t="166856" x="11049000" y="5594350"/>
          <p14:tracePt t="166873" x="10966450" y="5556250"/>
          <p14:tracePt t="166890" x="10820400" y="5486400"/>
          <p14:tracePt t="166906" x="10648950" y="5416550"/>
          <p14:tracePt t="166923" x="10483850" y="5359400"/>
          <p14:tracePt t="166941" x="10312400" y="5302250"/>
          <p14:tracePt t="166956" x="10128250" y="5251450"/>
          <p14:tracePt t="166972" x="9931400" y="5219700"/>
          <p14:tracePt t="166989" x="9702800" y="5194300"/>
          <p14:tracePt t="166992" x="9594850" y="5181600"/>
          <p14:tracePt t="167006" x="9493250" y="5168900"/>
          <p14:tracePt t="167023" x="9328150" y="5162550"/>
          <p14:tracePt t="167024" x="9220200" y="5156200"/>
          <p14:tracePt t="167039" x="9093200" y="5156200"/>
          <p14:tracePt t="167056" x="8820150" y="5156200"/>
          <p14:tracePt t="167073" x="8401050" y="5175250"/>
          <p14:tracePt t="167090" x="8108950" y="5200650"/>
          <p14:tracePt t="167106" x="7918450" y="5232400"/>
          <p14:tracePt t="167125" x="7797800" y="5264150"/>
          <p14:tracePt t="167139" x="7715250" y="5314950"/>
          <p14:tracePt t="167157" x="7658100" y="5378450"/>
          <p14:tracePt t="167172" x="7594600" y="5467350"/>
          <p14:tracePt t="167189" x="7524750" y="5556250"/>
          <p14:tracePt t="167206" x="7454900" y="5657850"/>
          <p14:tracePt t="167223" x="7410450" y="5765800"/>
          <p14:tracePt t="167241" x="7397750" y="5905500"/>
          <p14:tracePt t="167256" x="7435850" y="5988050"/>
          <p14:tracePt t="167274" x="7531100" y="6108700"/>
          <p14:tracePt t="167289" x="7581900" y="6153150"/>
          <p14:tracePt t="167306" x="7715250" y="6254750"/>
          <p14:tracePt t="167323" x="7791450" y="6305550"/>
          <p14:tracePt t="167340" x="7842250" y="6343650"/>
          <p14:tracePt t="167356" x="7867650" y="6362700"/>
          <p14:tracePt t="167373" x="7874000" y="6375400"/>
          <p14:tracePt t="167701" x="7867650" y="6375400"/>
          <p14:tracePt t="167706" x="7861300" y="6375400"/>
          <p14:tracePt t="167723" x="7854950" y="6375400"/>
          <p14:tracePt t="167740" x="7848600" y="6375400"/>
          <p14:tracePt t="167756" x="7835900" y="6375400"/>
          <p14:tracePt t="167774" x="7823200" y="6375400"/>
          <p14:tracePt t="167792" x="7810500" y="6375400"/>
          <p14:tracePt t="167807" x="7804150" y="6369050"/>
          <p14:tracePt t="167823" x="7797800" y="6369050"/>
          <p14:tracePt t="167856" x="7791450" y="6369050"/>
          <p14:tracePt t="167873" x="7791450" y="6362700"/>
          <p14:tracePt t="167906" x="7778750" y="6362700"/>
          <p14:tracePt t="167923" x="7766050" y="6356350"/>
          <p14:tracePt t="167940" x="7753350" y="6350000"/>
          <p14:tracePt t="167957" x="7740650" y="6343650"/>
          <p14:tracePt t="167973" x="7721600" y="6337300"/>
          <p14:tracePt t="167990" x="7702550" y="6337300"/>
          <p14:tracePt t="168007" x="7658100" y="6324600"/>
          <p14:tracePt t="168023" x="7620000" y="6318250"/>
          <p14:tracePt t="168040" x="7588250" y="6311900"/>
          <p14:tracePt t="168057" x="7556500" y="6299200"/>
          <p14:tracePt t="168074" x="7518400" y="6292850"/>
          <p14:tracePt t="168090" x="7461250" y="6273800"/>
          <p14:tracePt t="168107" x="7359650" y="6248400"/>
          <p14:tracePt t="168124" x="7207250" y="6210300"/>
          <p14:tracePt t="168140" x="6946900" y="6146800"/>
          <p14:tracePt t="168157" x="6699250" y="6076950"/>
          <p14:tracePt t="168174" x="6502400" y="6019800"/>
          <p14:tracePt t="168191" x="6330950" y="5962650"/>
          <p14:tracePt t="168208" x="6172200" y="5886450"/>
          <p14:tracePt t="168224" x="6134100" y="5867400"/>
          <p14:tracePt t="168240" x="6057900" y="5822950"/>
          <p14:tracePt t="168257" x="5943600" y="5772150"/>
          <p14:tracePt t="168274" x="5861050" y="5734050"/>
          <p14:tracePt t="168290" x="5822950" y="5721350"/>
          <p14:tracePt t="168307" x="5734050" y="5676900"/>
          <p14:tracePt t="168324" x="5689600" y="5645150"/>
          <p14:tracePt t="168341" x="5664200" y="5619750"/>
          <p14:tracePt t="168357" x="5645150" y="5600700"/>
          <p14:tracePt t="168374" x="5632450" y="5581650"/>
          <p14:tracePt t="168390" x="5626100" y="5581650"/>
          <p14:tracePt t="168988" x="5632450" y="5581650"/>
          <p14:tracePt t="168995" x="5645150" y="5581650"/>
          <p14:tracePt t="169008" x="5689600" y="5594350"/>
          <p14:tracePt t="169024" x="5816600" y="5632450"/>
          <p14:tracePt t="169041" x="6019800" y="5664200"/>
          <p14:tracePt t="169043" x="6102350" y="5670550"/>
          <p14:tracePt t="169058" x="6184900" y="5676900"/>
          <p14:tracePt t="169059" x="6254750" y="5676900"/>
          <p14:tracePt t="169077" x="6350000" y="5676900"/>
          <p14:tracePt t="169091" x="6407150" y="5670550"/>
          <p14:tracePt t="169107" x="6464300" y="5645150"/>
          <p14:tracePt t="169124" x="6502400" y="5619750"/>
          <p14:tracePt t="169141" x="6521450" y="5594350"/>
          <p14:tracePt t="169157" x="6534150" y="5568950"/>
          <p14:tracePt t="169174" x="6540500" y="5556250"/>
          <p14:tracePt t="169191" x="6540500" y="5549900"/>
          <p14:tracePt t="169224" x="6540500" y="5543550"/>
          <p14:tracePt t="169241" x="6534150" y="5543550"/>
          <p14:tracePt t="169258" x="6527800" y="5543550"/>
          <p14:tracePt t="169274" x="6515100" y="5543550"/>
          <p14:tracePt t="169291" x="6508750" y="5543550"/>
          <p14:tracePt t="169311" x="6502400" y="5537200"/>
          <p14:tracePt t="169324" x="6489700" y="5537200"/>
          <p14:tracePt t="169341" x="6483350" y="5537200"/>
          <p14:tracePt t="169360" x="6477000" y="5537200"/>
          <p14:tracePt t="169374" x="6477000" y="5530850"/>
          <p14:tracePt t="169393" x="6464300" y="5530850"/>
          <p14:tracePt t="169408" x="6457950" y="5530850"/>
          <p14:tracePt t="169425" x="6445250" y="5518150"/>
          <p14:tracePt t="169426" x="6438900" y="5518150"/>
          <p14:tracePt t="169442" x="6426200" y="5499100"/>
          <p14:tracePt t="169458" x="6413500" y="5486400"/>
          <p14:tracePt t="169474" x="6381750" y="5461000"/>
          <p14:tracePt t="169491" x="6350000" y="5448300"/>
          <p14:tracePt t="169508" x="6299200" y="5429250"/>
          <p14:tracePt t="169524" x="6292850" y="5422900"/>
          <p14:tracePt t="172192" x="6305550" y="5422900"/>
          <p14:tracePt t="172199" x="6318250" y="5435600"/>
          <p14:tracePt t="172210" x="6337300" y="5448300"/>
          <p14:tracePt t="172226" x="6350000" y="5480050"/>
          <p14:tracePt t="172244" x="6375400" y="5511800"/>
          <p14:tracePt t="172263" x="6419850" y="5562600"/>
          <p14:tracePt t="172279" x="6451600" y="5588000"/>
          <p14:tracePt t="172294" x="6470650" y="5600700"/>
          <p14:tracePt t="172310" x="6521450" y="5619750"/>
          <p14:tracePt t="172327" x="6546850" y="5626100"/>
          <p14:tracePt t="172343" x="6565900" y="5632450"/>
          <p14:tracePt t="172360" x="6578600" y="5632450"/>
          <p14:tracePt t="172378" x="6591300" y="5632450"/>
          <p14:tracePt t="172394" x="6604000" y="5632450"/>
          <p14:tracePt t="172411" x="6623050" y="5626100"/>
          <p14:tracePt t="172427" x="6623050" y="5607050"/>
          <p14:tracePt t="172445" x="6591300" y="5575300"/>
          <p14:tracePt t="172461" x="6553200" y="5543550"/>
          <p14:tracePt t="172477" x="6502400" y="5492750"/>
          <p14:tracePt t="172496" x="6438900" y="5429250"/>
          <p14:tracePt t="172514" x="6407150" y="5403850"/>
          <p14:tracePt t="172528" x="6394450" y="5397500"/>
          <p14:tracePt t="172544" x="6362700" y="5378450"/>
          <p14:tracePt t="172560" x="6324600" y="5372100"/>
          <p14:tracePt t="172577" x="6261100" y="5365750"/>
          <p14:tracePt t="172594" x="6191250" y="5365750"/>
          <p14:tracePt t="172611" x="6134100" y="5365750"/>
          <p14:tracePt t="172627" x="6096000" y="5365750"/>
          <p14:tracePt t="172644" x="6076950" y="5365750"/>
          <p14:tracePt t="172661" x="6070600" y="5365750"/>
          <p14:tracePt t="172701" x="6064250" y="5372100"/>
          <p14:tracePt t="172727" x="6045200" y="5403850"/>
          <p14:tracePt t="172744" x="6038850" y="5435600"/>
          <p14:tracePt t="172760" x="6032500" y="5473700"/>
          <p14:tracePt t="172779" x="6032500" y="5505450"/>
          <p14:tracePt t="172794" x="6038850" y="5530850"/>
          <p14:tracePt t="172811" x="6064250" y="5562600"/>
          <p14:tracePt t="172827" x="6108700" y="5607050"/>
          <p14:tracePt t="172844" x="6159500" y="5645150"/>
          <p14:tracePt t="172862" x="6210300" y="5683250"/>
          <p14:tracePt t="172878" x="6248400" y="5708650"/>
          <p14:tracePt t="172894" x="6280150" y="5727700"/>
          <p14:tracePt t="172911" x="6305550" y="5746750"/>
          <p14:tracePt t="172927" x="6318250" y="5753100"/>
          <p14:tracePt t="172944" x="6330950" y="5753100"/>
          <p14:tracePt t="172960" x="6343650" y="5759450"/>
          <p14:tracePt t="172977" x="6356350" y="5759450"/>
          <p14:tracePt t="172994" x="6394450" y="5759450"/>
          <p14:tracePt t="173011" x="6432550" y="5740400"/>
          <p14:tracePt t="173027" x="6470650" y="5715000"/>
          <p14:tracePt t="173044" x="6502400" y="5683250"/>
          <p14:tracePt t="173061" x="6527800" y="5651500"/>
          <p14:tracePt t="173078" x="6540500" y="5619750"/>
          <p14:tracePt t="173094" x="6540500" y="5588000"/>
          <p14:tracePt t="173096" x="6540500" y="5575300"/>
          <p14:tracePt t="173111" x="6534150" y="5556250"/>
          <p14:tracePt t="173128" x="6521450" y="5537200"/>
          <p14:tracePt t="173144" x="6496050" y="5511800"/>
          <p14:tracePt t="173161" x="6483350" y="5492750"/>
          <p14:tracePt t="173178" x="6470650" y="5480050"/>
          <p14:tracePt t="173194" x="6457950" y="5467350"/>
          <p14:tracePt t="173211" x="6445250" y="5461000"/>
          <p14:tracePt t="173228" x="6438900" y="5441950"/>
          <p14:tracePt t="173244" x="6432550" y="5435600"/>
          <p14:tracePt t="173278" x="6426200" y="5429250"/>
          <p14:tracePt t="173312" x="6426200" y="5422900"/>
          <p14:tracePt t="173335" x="6419850" y="5422900"/>
          <p14:tracePt t="173884" x="6419850" y="5416550"/>
          <p14:tracePt t="173978" x="6419850" y="5410200"/>
          <p14:tracePt t="173986" x="6419850" y="5403850"/>
          <p14:tracePt t="173995" x="6419850" y="5397500"/>
          <p14:tracePt t="174012" x="6419850" y="5384800"/>
          <p14:tracePt t="174028" x="6419850" y="5378450"/>
          <p14:tracePt t="174045" x="6419850" y="5372100"/>
          <p14:tracePt t="174062" x="6419850" y="5365750"/>
          <p14:tracePt t="174801" x="6413500" y="5365750"/>
          <p14:tracePt t="174809" x="6407150" y="5359400"/>
          <p14:tracePt t="174816" x="6400800" y="5359400"/>
          <p14:tracePt t="175378" x="6400800" y="5353050"/>
          <p14:tracePt t="175384" x="6394450" y="5346700"/>
          <p14:tracePt t="175396" x="6394450" y="5334000"/>
          <p14:tracePt t="175413" x="6394450" y="5327650"/>
          <p14:tracePt t="175459" x="6388100" y="5327650"/>
          <p14:tracePt t="175480" x="6381750" y="5327650"/>
          <p14:tracePt t="175496" x="6369050" y="5334000"/>
          <p14:tracePt t="175514" x="6350000" y="5353050"/>
          <p14:tracePt t="175530" x="6343650" y="5359400"/>
          <p14:tracePt t="175546" x="6330950" y="5391150"/>
          <p14:tracePt t="175565" x="6330950" y="5429250"/>
          <p14:tracePt t="175580" x="6330950" y="5454650"/>
          <p14:tracePt t="175597" x="6337300" y="5480050"/>
          <p14:tracePt t="175613" x="6350000" y="5499100"/>
          <p14:tracePt t="175630" x="6362700" y="5511800"/>
          <p14:tracePt t="175647" x="6369050" y="5518150"/>
          <p14:tracePt t="175663" x="6375400" y="5524500"/>
          <p14:tracePt t="175680" x="6381750" y="5530850"/>
          <p14:tracePt t="175696" x="6400800" y="5562600"/>
          <p14:tracePt t="175697" x="6407150" y="5568950"/>
          <p14:tracePt t="175716" x="6438900" y="5607050"/>
          <p14:tracePt t="175729" x="6445250" y="5613400"/>
          <p14:tracePt t="175746" x="6489700" y="5632450"/>
          <p14:tracePt t="175764" x="6502400" y="5638800"/>
          <p14:tracePt t="175780" x="6508750" y="5638800"/>
          <p14:tracePt t="175797" x="6515100" y="5638800"/>
          <p14:tracePt t="175912" x="6521450" y="5638800"/>
          <p14:tracePt t="175918" x="6527800" y="5638800"/>
          <p14:tracePt t="175930" x="6534150" y="5638800"/>
          <p14:tracePt t="175947" x="6546850" y="5638800"/>
          <p14:tracePt t="175963" x="6559550" y="5626100"/>
          <p14:tracePt t="175980" x="6565900" y="5619750"/>
          <p14:tracePt t="175996" x="6572250" y="5613400"/>
          <p14:tracePt t="176013" x="6578600" y="5607050"/>
          <p14:tracePt t="176046" x="6591300" y="5594350"/>
          <p14:tracePt t="176063" x="6597650" y="5581650"/>
          <p14:tracePt t="176080" x="6604000" y="5575300"/>
          <p14:tracePt t="176096" x="6604000" y="5562600"/>
          <p14:tracePt t="176114" x="6610350" y="5549900"/>
          <p14:tracePt t="176130" x="6616700" y="5543550"/>
          <p14:tracePt t="176147" x="6616700" y="5537200"/>
          <p14:tracePt t="176165" x="6616700" y="5530850"/>
          <p14:tracePt t="176389" x="6616700" y="5537200"/>
          <p14:tracePt t="176397" x="6616700" y="5543550"/>
          <p14:tracePt t="176414" x="6629400" y="5581650"/>
          <p14:tracePt t="176430" x="6635750" y="5619750"/>
          <p14:tracePt t="176447" x="6648450" y="5657850"/>
          <p14:tracePt t="176463" x="6654800" y="5689600"/>
          <p14:tracePt t="176481" x="6654800" y="5715000"/>
          <p14:tracePt t="176497" x="6661150" y="5727700"/>
          <p14:tracePt t="176514" x="6661150" y="5734050"/>
          <p14:tracePt t="176659" x="6661150" y="5727700"/>
          <p14:tracePt t="176669" x="6654800" y="5715000"/>
          <p14:tracePt t="176682" x="6654800" y="5708650"/>
          <p14:tracePt t="176698" x="6648450" y="5683250"/>
          <p14:tracePt t="176714" x="6642100" y="5626100"/>
          <p14:tracePt t="176731" x="6635750" y="5588000"/>
          <p14:tracePt t="176747" x="6623050" y="5549900"/>
          <p14:tracePt t="176764" x="6604000" y="5511800"/>
          <p14:tracePt t="176781" x="6578600" y="5473700"/>
          <p14:tracePt t="176798" x="6559550" y="5441950"/>
          <p14:tracePt t="176814" x="6540500" y="5422900"/>
          <p14:tracePt t="176830" x="6515100" y="5391150"/>
          <p14:tracePt t="176849" x="6477000" y="5353050"/>
          <p14:tracePt t="176864" x="6445250" y="5327650"/>
          <p14:tracePt t="176881" x="6388100" y="5289550"/>
          <p14:tracePt t="176897" x="6356350" y="5283200"/>
          <p14:tracePt t="176916" x="6343650" y="5283200"/>
          <p14:tracePt t="176932" x="6337300" y="5276850"/>
          <p14:tracePt t="176948" x="6324600" y="5276850"/>
          <p14:tracePt t="176964" x="6311900" y="5276850"/>
          <p14:tracePt t="177004" x="6305550" y="5270500"/>
          <p14:tracePt t="177031" x="6299200" y="5270500"/>
          <p14:tracePt t="177048" x="6286500" y="5257800"/>
          <p14:tracePt t="177064" x="6267450" y="5251450"/>
          <p14:tracePt t="177081" x="6242050" y="5245100"/>
          <p14:tracePt t="177097" x="6235700" y="5245100"/>
          <p14:tracePt t="177114" x="6229350" y="5257800"/>
          <p14:tracePt t="177131" x="6248400" y="5289550"/>
          <p14:tracePt t="177148" x="6273800" y="5346700"/>
          <p14:tracePt t="177164" x="6286500" y="5422900"/>
          <p14:tracePt t="177183" x="6292850" y="5486400"/>
          <p14:tracePt t="177198" x="6286500" y="5543550"/>
          <p14:tracePt t="177214" x="6273800" y="5607050"/>
          <p14:tracePt t="177234" x="6261100" y="5638800"/>
          <p14:tracePt t="177248" x="6261100" y="5645150"/>
          <p14:tracePt t="177394" x="6254750" y="5645150"/>
          <p14:tracePt t="177415" x="6242050" y="5638800"/>
          <p14:tracePt t="177432" x="6210300" y="5600700"/>
          <p14:tracePt t="177448" x="6184900" y="5568950"/>
          <p14:tracePt t="177464" x="6121400" y="5486400"/>
          <p14:tracePt t="177481" x="6076950" y="5410200"/>
          <p14:tracePt t="177498" x="6045200" y="5340350"/>
          <p14:tracePt t="177514" x="6032500" y="5289550"/>
          <p14:tracePt t="177531" x="6032500" y="5226050"/>
          <p14:tracePt t="177548" x="6032500" y="5187950"/>
          <p14:tracePt t="177566" x="6032500" y="5149850"/>
          <p14:tracePt t="177582" x="6032500" y="5124450"/>
          <p14:tracePt t="177599" x="6019800" y="5099050"/>
          <p14:tracePt t="177616" x="6013450" y="5086350"/>
          <p14:tracePt t="177632" x="6000750" y="5073650"/>
          <p14:tracePt t="177648" x="5994400" y="5060950"/>
          <p14:tracePt t="177666" x="5988050" y="5035550"/>
          <p14:tracePt t="177682" x="5981700" y="5022850"/>
          <p14:tracePt t="177698" x="5981700" y="5010150"/>
          <p14:tracePt t="177715" x="5981700" y="4997450"/>
          <p14:tracePt t="177732" x="5975350" y="4984750"/>
          <p14:tracePt t="177748" x="5969000" y="4978400"/>
          <p14:tracePt t="177765" x="5956300" y="4959350"/>
          <p14:tracePt t="179137" x="5949950" y="4959350"/>
          <p14:tracePt t="179144" x="5937250" y="4959350"/>
          <p14:tracePt t="179151" x="5924550" y="4972050"/>
          <p14:tracePt t="179167" x="5911850" y="4978400"/>
          <p14:tracePt t="179183" x="5905500" y="4978400"/>
          <p14:tracePt t="179313" x="5905500" y="4984750"/>
          <p14:tracePt t="179318" x="5905500" y="4991100"/>
          <p14:tracePt t="179333" x="5911850" y="5003800"/>
          <p14:tracePt t="179350" x="5924550" y="5029200"/>
          <p14:tracePt t="179366" x="5937250" y="5048250"/>
          <p14:tracePt t="179383" x="5943600" y="5054600"/>
          <p14:tracePt t="179400" x="5949950" y="5067300"/>
          <p14:tracePt t="179416" x="5969000" y="5080000"/>
          <p14:tracePt t="179433" x="5988050" y="5099050"/>
          <p14:tracePt t="179451" x="6000750" y="5118100"/>
          <p14:tracePt t="179466" x="6000750" y="5130800"/>
          <p14:tracePt t="179484" x="6007100" y="5143500"/>
          <p14:tracePt t="179499" x="6007100" y="5156200"/>
          <p14:tracePt t="179516" x="6007100" y="5168900"/>
          <p14:tracePt t="179534" x="6007100" y="5175250"/>
          <p14:tracePt t="179550" x="6000750" y="5187950"/>
          <p14:tracePt t="179566" x="5988050" y="5207000"/>
          <p14:tracePt t="179582" x="5981700" y="5213350"/>
          <p14:tracePt t="179600" x="5969000" y="5232400"/>
          <p14:tracePt t="179616" x="5949950" y="5257800"/>
          <p14:tracePt t="179633" x="5937250" y="5264150"/>
          <p14:tracePt t="179650" x="5924550" y="5276850"/>
          <p14:tracePt t="179666" x="5918200" y="5283200"/>
          <p14:tracePt t="179768" x="5918200" y="5276850"/>
          <p14:tracePt t="179777" x="5918200" y="5270500"/>
          <p14:tracePt t="179789" x="5924550" y="5264150"/>
          <p14:tracePt t="179802" x="5937250" y="5232400"/>
          <p14:tracePt t="179816" x="5949950" y="5175250"/>
          <p14:tracePt t="179833" x="5962650" y="5124450"/>
          <p14:tracePt t="179851" x="5962650" y="5054600"/>
          <p14:tracePt t="179868" x="5962650" y="4984750"/>
          <p14:tracePt t="179883" x="5949950" y="4933950"/>
          <p14:tracePt t="179900" x="5924550" y="4883150"/>
          <p14:tracePt t="179918" x="5892800" y="4826000"/>
          <p14:tracePt t="179934" x="5848350" y="4749800"/>
          <p14:tracePt t="179950" x="5810250" y="4673600"/>
          <p14:tracePt t="179967" x="5765800" y="4559300"/>
          <p14:tracePt t="179984" x="5689600" y="4400550"/>
          <p14:tracePt t="180002" x="5543550" y="4191000"/>
          <p14:tracePt t="180018" x="5092700" y="3873500"/>
          <p14:tracePt t="180034" x="4959350" y="3797300"/>
          <p14:tracePt t="180050" x="4648200" y="3632200"/>
          <p14:tracePt t="180069" x="4489450" y="3556000"/>
          <p14:tracePt t="180084" x="4406900" y="3511550"/>
          <p14:tracePt t="180100" x="4298950" y="3454400"/>
          <p14:tracePt t="180117" x="4152900" y="3378200"/>
          <p14:tracePt t="180134" x="4013200" y="3308350"/>
          <p14:tracePt t="180150" x="3829050" y="3225800"/>
          <p14:tracePt t="180167" x="3695700" y="3168650"/>
          <p14:tracePt t="180184" x="3600450" y="3117850"/>
          <p14:tracePt t="180201" x="3524250" y="3073400"/>
          <p14:tracePt t="180217" x="3467100" y="3028950"/>
          <p14:tracePt t="180234" x="3403600" y="2971800"/>
          <p14:tracePt t="180251" x="3333750" y="2921000"/>
          <p14:tracePt t="180253" x="3295650" y="2895600"/>
          <p14:tracePt t="180269" x="3251200" y="2857500"/>
          <p14:tracePt t="180285" x="3232150" y="2844800"/>
          <p14:tracePt t="180286" x="3225800" y="2838450"/>
          <p14:tracePt t="180300" x="3219450" y="2825750"/>
          <p14:tracePt t="180318" x="3213100" y="2819400"/>
          <p14:tracePt t="180334" x="3213100" y="2813050"/>
          <p14:tracePt t="180351" x="3206750" y="2806700"/>
          <p14:tracePt t="180369" x="3206750" y="2794000"/>
          <p14:tracePt t="180384" x="3206750" y="2781300"/>
          <p14:tracePt t="180401" x="3206750" y="2768600"/>
          <p14:tracePt t="180418" x="3232150" y="2749550"/>
          <p14:tracePt t="180434" x="3270250" y="2736850"/>
          <p14:tracePt t="180452" x="3359150" y="2724150"/>
          <p14:tracePt t="180467" x="3460750" y="2717800"/>
          <p14:tracePt t="180486" x="3594100" y="2705100"/>
          <p14:tracePt t="180500" x="3619500" y="2698750"/>
          <p14:tracePt t="180517" x="3632200" y="2692400"/>
          <p14:tracePt t="180534" x="3632200" y="2686050"/>
          <p14:tracePt t="180550" x="3606800" y="2667000"/>
          <p14:tracePt t="180569" x="3568700" y="2641600"/>
          <p14:tracePt t="180584" x="3524250" y="2622550"/>
          <p14:tracePt t="180601" x="3473450" y="2603500"/>
          <p14:tracePt t="180617" x="3441700" y="2584450"/>
          <p14:tracePt t="180634" x="3422650" y="2571750"/>
          <p14:tracePt t="180651" x="3397250" y="2552700"/>
          <p14:tracePt t="180667" x="3346450" y="2520950"/>
          <p14:tracePt t="180685" x="3251200" y="2489200"/>
          <p14:tracePt t="180700" x="3149600" y="2463800"/>
          <p14:tracePt t="180717" x="3041650" y="2444750"/>
          <p14:tracePt t="180734" x="2914650" y="2425700"/>
          <p14:tracePt t="180752" x="2800350" y="2425700"/>
          <p14:tracePt t="180768" x="2711450" y="2425700"/>
          <p14:tracePt t="180785" x="2673350" y="2432050"/>
          <p14:tracePt t="180801" x="2457450" y="2451100"/>
          <p14:tracePt t="180818" x="2241550" y="2463800"/>
          <p14:tracePt t="180834" x="2108200" y="2463800"/>
          <p14:tracePt t="180851" x="1936750" y="2470150"/>
          <p14:tracePt t="180868" x="1790700" y="2476500"/>
          <p14:tracePt t="180884" x="1670050" y="2489200"/>
          <p14:tracePt t="180901" x="1511300" y="2508250"/>
          <p14:tracePt t="180918" x="1384300" y="2527300"/>
          <p14:tracePt t="180935" x="1257300" y="2552700"/>
          <p14:tracePt t="180951" x="1111250" y="2578100"/>
          <p14:tracePt t="180968" x="996950" y="2603500"/>
          <p14:tracePt t="180985" x="882650" y="2622550"/>
          <p14:tracePt t="181001" x="781050" y="2647950"/>
          <p14:tracePt t="181017" x="692150" y="2673350"/>
          <p14:tracePt t="181034" x="641350" y="2686050"/>
          <p14:tracePt t="181051" x="552450" y="2736850"/>
          <p14:tracePt t="181068" x="520700" y="2762250"/>
          <p14:tracePt t="181085" x="482600" y="2806700"/>
          <p14:tracePt t="181101" x="450850" y="2851150"/>
          <p14:tracePt t="181119" x="438150" y="2876550"/>
          <p14:tracePt t="181135" x="438150" y="2927350"/>
          <p14:tracePt t="181151" x="438150" y="2952750"/>
          <p14:tracePt t="181168" x="476250" y="2984500"/>
          <p14:tracePt t="181184" x="558800" y="3009900"/>
          <p14:tracePt t="181202" x="749300" y="3028950"/>
          <p14:tracePt t="181218" x="990600" y="3028950"/>
          <p14:tracePt t="181234" x="1225550" y="3022600"/>
          <p14:tracePt t="181252" x="1416050" y="3009900"/>
          <p14:tracePt t="181268" x="1524000" y="2990850"/>
          <p14:tracePt t="181285" x="1625600" y="2965450"/>
          <p14:tracePt t="181301" x="1695450" y="2946400"/>
          <p14:tracePt t="181318" x="1809750" y="2921000"/>
          <p14:tracePt t="181334" x="1987550" y="2882900"/>
          <p14:tracePt t="181351" x="2222500" y="2838450"/>
          <p14:tracePt t="181368" x="2508250" y="2794000"/>
          <p14:tracePt t="181385" x="2768600" y="2755900"/>
          <p14:tracePt t="181402" x="3048000" y="2724150"/>
          <p14:tracePt t="181418" x="3130550" y="2717800"/>
          <p14:tracePt t="181435" x="3136900" y="2711450"/>
          <p14:tracePt t="181474" x="3136900" y="2717800"/>
          <p14:tracePt t="181485" x="3136900" y="2736850"/>
          <p14:tracePt t="181503" x="3136900" y="2755900"/>
          <p14:tracePt t="182493" x="3143250" y="2762250"/>
          <p14:tracePt t="182502" x="3175000" y="2768600"/>
          <p14:tracePt t="182519" x="3263900" y="2787650"/>
          <p14:tracePt t="182536" x="3340100" y="2800350"/>
          <p14:tracePt t="182552" x="3384550" y="2813050"/>
          <p14:tracePt t="182570" x="3409950" y="2832100"/>
          <p14:tracePt t="182586" x="3429000" y="2844800"/>
          <p14:tracePt t="182602" x="3441700" y="2851150"/>
          <p14:tracePt t="182604" x="3454400" y="2857500"/>
          <p14:tracePt t="182619" x="3467100" y="2863850"/>
          <p14:tracePt t="182636" x="3511550" y="2882900"/>
          <p14:tracePt t="182655" x="3587750" y="2921000"/>
          <p14:tracePt t="182670" x="3613150" y="2927350"/>
          <p14:tracePt t="182687" x="3657600" y="2952750"/>
          <p14:tracePt t="182702" x="3683000" y="2965450"/>
          <p14:tracePt t="182719" x="3689350" y="2971800"/>
          <p14:tracePt t="182905" x="3683000" y="2971800"/>
          <p14:tracePt t="182920" x="3651250" y="2971800"/>
          <p14:tracePt t="182937" x="3613150" y="2971800"/>
          <p14:tracePt t="182952" x="3498850" y="2971800"/>
          <p14:tracePt t="182971" x="3429000" y="2978150"/>
          <p14:tracePt t="182986" x="3340100" y="2990850"/>
          <p14:tracePt t="183003" x="3282950" y="2997200"/>
          <p14:tracePt t="183019" x="3232150" y="3009900"/>
          <p14:tracePt t="183036" x="3181350" y="3016250"/>
          <p14:tracePt t="183053" x="3136900" y="3035300"/>
          <p14:tracePt t="183070" x="3105150" y="3060700"/>
          <p14:tracePt t="183086" x="3086100" y="3079750"/>
          <p14:tracePt t="183102" x="3060700" y="3098800"/>
          <p14:tracePt t="183104" x="3054350" y="3105150"/>
          <p14:tracePt t="183120" x="3048000" y="3124200"/>
          <p14:tracePt t="183136" x="3048000" y="3130550"/>
          <p14:tracePt t="183137" x="3054350" y="3149600"/>
          <p14:tracePt t="183154" x="3067050" y="3155950"/>
          <p14:tracePt t="183170" x="3136900" y="3206750"/>
          <p14:tracePt t="183187" x="3302000" y="3314700"/>
          <p14:tracePt t="183203" x="3422650" y="3384550"/>
          <p14:tracePt t="183219" x="3575050" y="3448050"/>
          <p14:tracePt t="183236" x="3708400" y="3492500"/>
          <p14:tracePt t="183253" x="3911600" y="3536950"/>
          <p14:tracePt t="183270" x="4095750" y="3562350"/>
          <p14:tracePt t="183286" x="4279900" y="3581400"/>
          <p14:tracePt t="183303" x="4438650" y="3594100"/>
          <p14:tracePt t="183319" x="4552950" y="3606800"/>
          <p14:tracePt t="183337" x="4591050" y="3606800"/>
          <p14:tracePt t="183370" x="4584700" y="3613150"/>
          <p14:tracePt t="183386" x="4572000" y="3613150"/>
          <p14:tracePt t="183403" x="4559300" y="3613150"/>
          <p14:tracePt t="183419" x="4559300" y="3600450"/>
          <p14:tracePt t="183437" x="4559300" y="3587750"/>
          <p14:tracePt t="183453" x="4572000" y="3568700"/>
          <p14:tracePt t="183470" x="4584700" y="3562350"/>
          <p14:tracePt t="183487" x="4597400" y="3562350"/>
          <p14:tracePt t="183503" x="4597400" y="3568700"/>
          <p14:tracePt t="183521" x="4597400" y="3600450"/>
          <p14:tracePt t="183536" x="4610100" y="3625850"/>
          <p14:tracePt t="183553" x="4641850" y="3657600"/>
          <p14:tracePt t="183570" x="4679950" y="3702050"/>
          <p14:tracePt t="183587" x="4781550" y="3790950"/>
          <p14:tracePt t="183603" x="4876800" y="3873500"/>
          <p14:tracePt t="183620" x="4953000" y="3956050"/>
          <p14:tracePt t="183637" x="5003800" y="4044950"/>
          <p14:tracePt t="183653" x="5048250" y="4127500"/>
          <p14:tracePt t="183670" x="5086350" y="4216400"/>
          <p14:tracePt t="183686" x="5118100" y="4286250"/>
          <p14:tracePt t="183703" x="5156200" y="4387850"/>
          <p14:tracePt t="183720" x="5175250" y="4457700"/>
          <p14:tracePt t="183737" x="5194300" y="4521200"/>
          <p14:tracePt t="183754" x="5207000" y="4572000"/>
          <p14:tracePt t="183769" x="5226050" y="4635500"/>
          <p14:tracePt t="183786" x="5245100" y="4705350"/>
          <p14:tracePt t="183803" x="5257800" y="4768850"/>
          <p14:tracePt t="183820" x="5295900" y="4870450"/>
          <p14:tracePt t="183837" x="5353050" y="4991100"/>
          <p14:tracePt t="183854" x="5410200" y="5092700"/>
          <p14:tracePt t="183870" x="5473700" y="5213350"/>
          <p14:tracePt t="183887" x="5511800" y="5289550"/>
          <p14:tracePt t="183904" x="5549900" y="5365750"/>
          <p14:tracePt t="183920" x="5600700" y="5448300"/>
          <p14:tracePt t="183937" x="5651500" y="5518150"/>
          <p14:tracePt t="183954" x="5695950" y="5575300"/>
          <p14:tracePt t="183970" x="5740400" y="5626100"/>
          <p14:tracePt t="183971" x="5765800" y="5657850"/>
          <p14:tracePt t="183989" x="5791200" y="5708650"/>
          <p14:tracePt t="184003" x="5797550" y="5715000"/>
          <p14:tracePt t="184005" x="5803900" y="5734050"/>
          <p14:tracePt t="184021" x="5810250" y="5740400"/>
          <p14:tracePt t="184038" x="5810250" y="5746750"/>
          <p14:tracePt t="184053" x="5822950" y="5753100"/>
          <p14:tracePt t="184070" x="5829300" y="5759450"/>
          <p14:tracePt t="184086" x="5848350" y="5765800"/>
          <p14:tracePt t="184104" x="5861050" y="5778500"/>
          <p14:tracePt t="184120" x="5880100" y="5797550"/>
          <p14:tracePt t="184137" x="5892800" y="5810250"/>
          <p14:tracePt t="184153" x="5905500" y="5835650"/>
          <p14:tracePt t="184171" x="5905500" y="5848350"/>
          <p14:tracePt t="184188" x="5911850" y="5873750"/>
          <p14:tracePt t="184204" x="5918200" y="5886450"/>
          <p14:tracePt t="184220" x="5943600" y="5905500"/>
          <p14:tracePt t="184237" x="5975350" y="5937250"/>
          <p14:tracePt t="184254" x="5988050" y="5949950"/>
          <p14:tracePt t="184270" x="6026150" y="5981700"/>
          <p14:tracePt t="184287" x="6051550" y="5994400"/>
          <p14:tracePt t="184304" x="6076950" y="6000750"/>
          <p14:tracePt t="184320" x="6096000" y="6000750"/>
          <p14:tracePt t="184337" x="6115050" y="6000750"/>
          <p14:tracePt t="184356" x="6121400" y="6000750"/>
          <p14:tracePt t="184370" x="6127750" y="6000750"/>
          <p14:tracePt t="184387" x="6134100" y="6000750"/>
          <p14:tracePt t="184585" x="6140450" y="6000750"/>
          <p14:tracePt t="184604" x="6159500" y="5988050"/>
          <p14:tracePt t="184620" x="6172200" y="5975350"/>
          <p14:tracePt t="184638" x="6184900" y="5962650"/>
          <p14:tracePt t="184655" x="6203950" y="5943600"/>
          <p14:tracePt t="184672" x="6210300" y="5937250"/>
          <p14:tracePt t="184731" x="6210300" y="5930900"/>
          <p14:tracePt t="184745" x="6210300" y="5924550"/>
          <p14:tracePt t="184754" x="6216650" y="5924550"/>
          <p14:tracePt t="184771" x="6216650" y="5905500"/>
          <p14:tracePt t="184788" x="6216650" y="5886450"/>
          <p14:tracePt t="184805" x="6216650" y="5861050"/>
          <p14:tracePt t="184821" x="6216650" y="5842000"/>
          <p14:tracePt t="184839" x="6203950" y="5816600"/>
          <p14:tracePt t="184854" x="6184900" y="5784850"/>
          <p14:tracePt t="184871" x="6165850" y="5753100"/>
          <p14:tracePt t="184887" x="6146800" y="5727700"/>
          <p14:tracePt t="184905" x="6108700" y="5683250"/>
          <p14:tracePt t="184922" x="6070600" y="5638800"/>
          <p14:tracePt t="184938" x="6051550" y="5619750"/>
          <p14:tracePt t="184954" x="6026150" y="5600700"/>
          <p14:tracePt t="184971" x="6007100" y="5581650"/>
          <p14:tracePt t="184988" x="6000750" y="5575300"/>
          <p14:tracePt t="185004" x="5981700" y="5549900"/>
          <p14:tracePt t="185021" x="5962650" y="5524500"/>
          <p14:tracePt t="185040" x="5949950" y="5505450"/>
          <p14:tracePt t="185054" x="5918200" y="5461000"/>
          <p14:tracePt t="185071" x="5892800" y="5416550"/>
          <p14:tracePt t="185088" x="5873750" y="5391150"/>
          <p14:tracePt t="185104" x="5854700" y="5372100"/>
          <p14:tracePt t="185121" x="5848350" y="5365750"/>
          <p14:tracePt t="185246" x="5842000" y="5353050"/>
          <p14:tracePt t="185254" x="5842000" y="5346700"/>
          <p14:tracePt t="185271" x="5816600" y="5321300"/>
          <p14:tracePt t="185288" x="5797550" y="5295900"/>
          <p14:tracePt t="185304" x="5759450" y="5264150"/>
          <p14:tracePt t="185321" x="5721350" y="5238750"/>
          <p14:tracePt t="185338" x="5676900" y="5207000"/>
          <p14:tracePt t="185355" x="5651500" y="5194300"/>
          <p14:tracePt t="185373" x="5626100" y="5168900"/>
          <p14:tracePt t="185388" x="5607050" y="5143500"/>
          <p14:tracePt t="185389" x="5588000" y="5130800"/>
          <p14:tracePt t="185404" x="5575300" y="5111750"/>
          <p14:tracePt t="185421" x="5537200" y="5060950"/>
          <p14:tracePt t="185422" x="5518150" y="5035550"/>
          <p14:tracePt t="185438" x="5492750" y="5010150"/>
          <p14:tracePt t="185455" x="5416550" y="4927600"/>
          <p14:tracePt t="185471" x="5372100" y="4883150"/>
          <p14:tracePt t="185488" x="5321300" y="4838700"/>
          <p14:tracePt t="185504" x="5295900" y="4813300"/>
          <p14:tracePt t="185521" x="5270500" y="4800600"/>
          <p14:tracePt t="185538" x="5257800" y="4781550"/>
          <p14:tracePt t="185554" x="5238750" y="4762500"/>
          <p14:tracePt t="185571" x="5226050" y="4749800"/>
          <p14:tracePt t="185588" x="5207000" y="4730750"/>
          <p14:tracePt t="185605" x="5207000" y="4724400"/>
          <p14:tracePt t="185622" x="5200650" y="4718050"/>
          <p14:tracePt t="185655" x="5200650" y="4705350"/>
          <p14:tracePt t="185672" x="5200650" y="4699000"/>
          <p14:tracePt t="185688" x="5200650" y="4686300"/>
          <p14:tracePt t="185831" x="5187950" y="4686300"/>
          <p14:tracePt t="185838" x="5175250" y="4686300"/>
          <p14:tracePt t="185855" x="5124450" y="4699000"/>
          <p14:tracePt t="185872" x="5073650" y="4711700"/>
          <p14:tracePt t="185889" x="5022850" y="4718050"/>
          <p14:tracePt t="185905" x="4991100" y="4724400"/>
          <p14:tracePt t="185922" x="4972050" y="4730750"/>
          <p14:tracePt t="185939" x="4965700" y="4730750"/>
          <p14:tracePt t="185955" x="4959350" y="4730750"/>
          <p14:tracePt t="186007" x="4965700" y="4730750"/>
          <p14:tracePt t="186022" x="4972050" y="4730750"/>
          <p14:tracePt t="186038" x="5054600" y="4724400"/>
          <p14:tracePt t="186055" x="5137150" y="4724400"/>
          <p14:tracePt t="186072" x="5226050" y="4737100"/>
          <p14:tracePt t="186090" x="5314950" y="4749800"/>
          <p14:tracePt t="186105" x="5378450" y="4768850"/>
          <p14:tracePt t="186122" x="5429250" y="4781550"/>
          <p14:tracePt t="186139" x="5448300" y="4787900"/>
          <p14:tracePt t="186155" x="5461000" y="4787900"/>
          <p14:tracePt t="186174" x="5467350" y="4800600"/>
          <p14:tracePt t="186188" x="5467350" y="4806950"/>
          <p14:tracePt t="186205" x="5473700" y="4826000"/>
          <p14:tracePt t="186224" x="5505450" y="4895850"/>
          <p14:tracePt t="186239" x="5518150" y="4927600"/>
          <p14:tracePt t="186256" x="5549900" y="4978400"/>
          <p14:tracePt t="186257" x="5562600" y="5003800"/>
          <p14:tracePt t="186272" x="5581650" y="5022850"/>
          <p14:tracePt t="186288" x="5619750" y="5080000"/>
          <p14:tracePt t="186305" x="5638800" y="5105400"/>
          <p14:tracePt t="186322" x="5645150" y="5130800"/>
          <p14:tracePt t="186339" x="5657850" y="5156200"/>
          <p14:tracePt t="186356" x="5664200" y="5175250"/>
          <p14:tracePt t="186374" x="5664200" y="5194300"/>
          <p14:tracePt t="186389" x="5670550" y="5207000"/>
          <p14:tracePt t="186467" x="5670550" y="5200650"/>
          <p14:tracePt t="186474" x="5676900" y="5194300"/>
          <p14:tracePt t="186488" x="5676900" y="5187950"/>
          <p14:tracePt t="186506" x="5683250" y="5175250"/>
          <p14:tracePt t="186524" x="5683250" y="5168900"/>
          <p14:tracePt t="186612" x="5683250" y="5162550"/>
          <p14:tracePt t="186619" x="5676900" y="5156200"/>
          <p14:tracePt t="186627" x="5670550" y="5156200"/>
          <p14:tracePt t="186639" x="5664200" y="5156200"/>
          <p14:tracePt t="186641" x="5664200" y="5149850"/>
          <p14:tracePt t="189668" x="5657850" y="5149850"/>
          <p14:tracePt t="189674" x="5651500" y="5137150"/>
          <p14:tracePt t="189691" x="5619750" y="5105400"/>
          <p14:tracePt t="189710" x="5562600" y="5067300"/>
          <p14:tracePt t="189725" x="5486400" y="5029200"/>
          <p14:tracePt t="189744" x="5384800" y="5003800"/>
          <p14:tracePt t="189758" x="5276850" y="4984750"/>
          <p14:tracePt t="189775" x="5156200" y="4978400"/>
          <p14:tracePt t="189792" x="5130800" y="4978400"/>
          <p14:tracePt t="189794" x="5111750" y="4978400"/>
          <p14:tracePt t="189809" x="5099050" y="4978400"/>
          <p14:tracePt t="189825" x="5067300" y="4972050"/>
          <p14:tracePt t="189842" x="5010150" y="4965700"/>
          <p14:tracePt t="189858" x="4933950" y="4953000"/>
          <p14:tracePt t="189859" x="4870450" y="4946650"/>
          <p14:tracePt t="189875" x="4787900" y="4940300"/>
          <p14:tracePt t="189892" x="4730750" y="4927600"/>
          <p14:tracePt t="189908" x="4699000" y="4914900"/>
          <p14:tracePt t="189925" x="4679950" y="4908550"/>
          <p14:tracePt t="189942" x="4654550" y="4902200"/>
          <p14:tracePt t="189958" x="4597400" y="4889500"/>
          <p14:tracePt t="189976" x="4521200" y="4883150"/>
          <p14:tracePt t="189992" x="4432300" y="4870450"/>
          <p14:tracePt t="190009" x="4362450" y="4857750"/>
          <p14:tracePt t="190025" x="4279900" y="4845050"/>
          <p14:tracePt t="190043" x="4178300" y="4826000"/>
          <p14:tracePt t="190061" x="3930650" y="4806950"/>
          <p14:tracePt t="190076" x="3816350" y="4800600"/>
          <p14:tracePt t="190092" x="3670300" y="4781550"/>
          <p14:tracePt t="190109" x="3422650" y="4756150"/>
          <p14:tracePt t="190125" x="3276600" y="4737100"/>
          <p14:tracePt t="190142" x="3149600" y="4730750"/>
          <p14:tracePt t="190158" x="3073400" y="4724400"/>
          <p14:tracePt t="190175" x="3041650" y="4724400"/>
          <p14:tracePt t="190192" x="3022600" y="4724400"/>
          <p14:tracePt t="190996" x="3009900" y="4724400"/>
          <p14:tracePt t="191003" x="2997200" y="4724400"/>
          <p14:tracePt t="191012" x="2984500" y="4730750"/>
          <p14:tracePt t="191025" x="2965450" y="4730750"/>
          <p14:tracePt t="191042" x="2908300" y="4724400"/>
          <p14:tracePt t="191059" x="2863850" y="4711700"/>
          <p14:tracePt t="191076" x="2819400" y="4686300"/>
          <p14:tracePt t="191093" x="2813050" y="4673600"/>
          <p14:tracePt t="191143" x="2813050" y="4667250"/>
          <p14:tracePt t="191159" x="2806700" y="4660900"/>
          <p14:tracePt t="191176" x="2800350" y="4648200"/>
          <p14:tracePt t="191196" x="2794000" y="4635500"/>
          <p14:tracePt t="191210" x="2787650" y="4610100"/>
          <p14:tracePt t="191213" x="2781300" y="4597400"/>
          <p14:tracePt t="191228" x="2774950" y="4572000"/>
          <p14:tracePt t="191243" x="2768600" y="4552950"/>
          <p14:tracePt t="191260" x="2755900" y="4527550"/>
          <p14:tracePt t="191261" x="2755900" y="4521200"/>
          <p14:tracePt t="191276" x="2743200" y="4495800"/>
          <p14:tracePt t="191293" x="2736850" y="4470400"/>
          <p14:tracePt t="191311" x="2724150" y="4438650"/>
          <p14:tracePt t="191326" x="2698750" y="4381500"/>
          <p14:tracePt t="191343" x="2673350" y="4330700"/>
          <p14:tracePt t="191362" x="2641600" y="4267200"/>
          <p14:tracePt t="191376" x="2603500" y="4203700"/>
          <p14:tracePt t="191393" x="2565400" y="4127500"/>
          <p14:tracePt t="191410" x="2514600" y="4025900"/>
          <p14:tracePt t="191426" x="2476500" y="3956050"/>
          <p14:tracePt t="191444" x="2444750" y="3892550"/>
          <p14:tracePt t="191446" x="2432050" y="3879850"/>
          <p14:tracePt t="191460" x="2419350" y="3860800"/>
          <p14:tracePt t="191477" x="2387600" y="3841750"/>
          <p14:tracePt t="191481" x="2374900" y="3841750"/>
          <p14:tracePt t="191493" x="2343150" y="3841750"/>
          <p14:tracePt t="191510" x="2260600" y="3848100"/>
          <p14:tracePt t="191510" x="2216150" y="3854450"/>
          <p14:tracePt t="191526" x="2127250" y="3867150"/>
          <p14:tracePt t="191543" x="2057400" y="3873500"/>
          <p14:tracePt t="191560" x="2019300" y="3873500"/>
          <p14:tracePt t="191578" x="2012950" y="3873500"/>
          <p14:tracePt t="191609" x="2000250" y="3873500"/>
          <p14:tracePt t="191626" x="1974850" y="3873500"/>
          <p14:tracePt t="191645" x="1917700" y="3879850"/>
          <p14:tracePt t="191660" x="1822450" y="3892550"/>
          <p14:tracePt t="191677" x="1714500" y="3905250"/>
          <p14:tracePt t="191678" x="1663700" y="3917950"/>
          <p14:tracePt t="191693" x="1638300" y="3924300"/>
          <p14:tracePt t="191710" x="1562100" y="3937000"/>
          <p14:tracePt t="191727" x="1530350" y="3949700"/>
          <p14:tracePt t="191728" x="1524000" y="3949700"/>
          <p14:tracePt t="191745" x="1511300" y="3956050"/>
          <p14:tracePt t="191760" x="1492250" y="3968750"/>
          <p14:tracePt t="191776" x="1466850" y="3987800"/>
          <p14:tracePt t="191793" x="1422400" y="4006850"/>
          <p14:tracePt t="191810" x="1371600" y="4032250"/>
          <p14:tracePt t="191827" x="1327150" y="4051300"/>
          <p14:tracePt t="191843" x="1308100" y="4064000"/>
          <p14:tracePt t="191860" x="1301750" y="4076700"/>
          <p14:tracePt t="191877" x="1301750" y="4083050"/>
          <p14:tracePt t="191974" x="1308100" y="4089400"/>
          <p14:tracePt t="191981" x="1314450" y="4089400"/>
          <p14:tracePt t="191994" x="1320800" y="4095750"/>
          <p14:tracePt t="192010" x="1327150" y="4095750"/>
          <p14:tracePt t="192026" x="1339850" y="4102100"/>
          <p14:tracePt t="192045" x="1358900" y="4102100"/>
          <p14:tracePt t="192060" x="1390650" y="4095750"/>
          <p14:tracePt t="192077" x="1416050" y="4089400"/>
          <p14:tracePt t="192094" x="1447800" y="4083050"/>
          <p14:tracePt t="192110" x="1479550" y="4076700"/>
          <p14:tracePt t="192127" x="1492250" y="4076700"/>
          <p14:tracePt t="192144" x="1511300" y="4070350"/>
          <p14:tracePt t="192160" x="1524000" y="4064000"/>
          <p14:tracePt t="192177" x="1555750" y="4038600"/>
          <p14:tracePt t="192194" x="1581150" y="4013200"/>
          <p14:tracePt t="192210" x="1600200" y="3981450"/>
          <p14:tracePt t="192244" x="1631950" y="3917950"/>
          <p14:tracePt t="192261" x="1651000" y="3784600"/>
          <p14:tracePt t="192277" x="1657350" y="3657600"/>
          <p14:tracePt t="192294" x="1638300" y="3568700"/>
          <p14:tracePt t="192310" x="1600200" y="3467100"/>
          <p14:tracePt t="192328" x="1555750" y="3378200"/>
          <p14:tracePt t="192344" x="1536700" y="3333750"/>
          <p14:tracePt t="192360" x="1479550" y="3244850"/>
          <p14:tracePt t="192377" x="1441450" y="3213100"/>
          <p14:tracePt t="192394" x="1377950" y="3187700"/>
          <p14:tracePt t="192411" x="1295400" y="3181350"/>
          <p14:tracePt t="192427" x="1193800" y="3181350"/>
          <p14:tracePt t="192445" x="1130300" y="3194050"/>
          <p14:tracePt t="192461" x="1054100" y="3238500"/>
          <p14:tracePt t="192477" x="1009650" y="3282950"/>
          <p14:tracePt t="192494" x="977900" y="3327400"/>
          <p14:tracePt t="192496" x="965200" y="3365500"/>
          <p14:tracePt t="192512" x="971550" y="3467100"/>
          <p14:tracePt t="192528" x="996950" y="3517900"/>
          <p14:tracePt t="192546" x="1136650" y="3702050"/>
          <p14:tracePt t="192560" x="1200150" y="3765550"/>
          <p14:tracePt t="192578" x="1498600" y="3981450"/>
          <p14:tracePt t="192594" x="1917700" y="4203700"/>
          <p14:tracePt t="192611" x="2679700" y="4483100"/>
          <p14:tracePt t="192627" x="3219450" y="4641850"/>
          <p14:tracePt t="192644" x="3638550" y="4756150"/>
          <p14:tracePt t="192661" x="4032250" y="4864100"/>
          <p14:tracePt t="192678" x="4337050" y="4940300"/>
          <p14:tracePt t="192694" x="4667250" y="5022850"/>
          <p14:tracePt t="192711" x="4959350" y="5105400"/>
          <p14:tracePt t="192728" x="5251450" y="5194300"/>
          <p14:tracePt t="192745" x="5480050" y="5270500"/>
          <p14:tracePt t="192761" x="5632450" y="5321300"/>
          <p14:tracePt t="192779" x="5695950" y="5334000"/>
          <p14:tracePt t="192797" x="5676900" y="5308600"/>
          <p14:tracePt t="192812" x="5600700" y="5257800"/>
          <p14:tracePt t="192828" x="5556250" y="5238750"/>
          <p14:tracePt t="192844" x="5346700" y="5156200"/>
          <p14:tracePt t="192861" x="5226050" y="5118100"/>
          <p14:tracePt t="192878" x="5118100" y="5099050"/>
          <p14:tracePt t="192894" x="5048250" y="5086350"/>
          <p14:tracePt t="192911" x="5003800" y="5086350"/>
          <p14:tracePt t="192928" x="4965700" y="5092700"/>
          <p14:tracePt t="192945" x="4921250" y="5105400"/>
          <p14:tracePt t="192961" x="4876800" y="5111750"/>
          <p14:tracePt t="192978" x="4819650" y="5111750"/>
          <p14:tracePt t="192994" x="4724400" y="5105400"/>
          <p14:tracePt t="193012" x="4584700" y="5080000"/>
          <p14:tracePt t="193028" x="4387850" y="5029200"/>
          <p14:tracePt t="193044" x="3867150" y="4883150"/>
          <p14:tracePt t="193061" x="3479800" y="4768850"/>
          <p14:tracePt t="193078" x="3225800" y="4692650"/>
          <p14:tracePt t="193094" x="2673350" y="4521200"/>
          <p14:tracePt t="193112" x="2330450" y="4413250"/>
          <p14:tracePt t="193128" x="2108200" y="4343400"/>
          <p14:tracePt t="193145" x="1968500" y="4298950"/>
          <p14:tracePt t="193161" x="1809750" y="4260850"/>
          <p14:tracePt t="193178" x="1670050" y="4229100"/>
          <p14:tracePt t="193194" x="1498600" y="4197350"/>
          <p14:tracePt t="193211" x="1308100" y="4165600"/>
          <p14:tracePt t="193227" x="1104900" y="4127500"/>
          <p14:tracePt t="193247" x="901700" y="4083050"/>
          <p14:tracePt t="193262" x="825500" y="4070350"/>
          <p14:tracePt t="193278" x="774700" y="4051300"/>
          <p14:tracePt t="193279" x="768350" y="4051300"/>
          <p14:tracePt t="193311" x="762000" y="4044950"/>
          <p14:tracePt t="193328" x="742950" y="4038600"/>
          <p14:tracePt t="193345" x="698500" y="4013200"/>
          <p14:tracePt t="193362" x="660400" y="3987800"/>
          <p14:tracePt t="193378" x="622300" y="3962400"/>
          <p14:tracePt t="193395" x="603250" y="3949700"/>
          <p14:tracePt t="193445" x="622300" y="3949700"/>
          <p14:tracePt t="193461" x="660400" y="3956050"/>
          <p14:tracePt t="193478" x="698500" y="3956050"/>
          <p14:tracePt t="193495" x="749300" y="3943350"/>
          <p14:tracePt t="193512" x="800100" y="3917950"/>
          <p14:tracePt t="193528" x="920750" y="3873500"/>
          <p14:tracePt t="193545" x="1098550" y="3816350"/>
          <p14:tracePt t="193561" x="1200150" y="3790950"/>
          <p14:tracePt t="193578" x="1257300" y="3784600"/>
          <p14:tracePt t="193595" x="1263650" y="3784600"/>
          <p14:tracePt t="193755" x="1257300" y="3784600"/>
          <p14:tracePt t="193778" x="1231900" y="3784600"/>
          <p14:tracePt t="193779" x="1219200" y="3790950"/>
          <p14:tracePt t="193795" x="1206500" y="3790950"/>
          <p14:tracePt t="193829" x="1193800" y="3797300"/>
          <p14:tracePt t="193844" x="1181100" y="3803650"/>
          <p14:tracePt t="193862" x="1136650" y="3829050"/>
          <p14:tracePt t="193878" x="1060450" y="3835400"/>
          <p14:tracePt t="193895" x="971550" y="3835400"/>
          <p14:tracePt t="193913" x="914400" y="3829050"/>
          <p14:tracePt t="193929" x="876300" y="3816350"/>
          <p14:tracePt t="193945" x="869950" y="3816350"/>
          <p14:tracePt t="193996" x="889000" y="3810000"/>
          <p14:tracePt t="194012" x="908050" y="3803650"/>
          <p14:tracePt t="194028" x="952500" y="3790950"/>
          <p14:tracePt t="194085" x="958850" y="3790950"/>
          <p14:tracePt t="194095" x="965200" y="3790950"/>
          <p14:tracePt t="194112" x="984250" y="3790950"/>
          <p14:tracePt t="194129" x="1022350" y="3803650"/>
          <p14:tracePt t="194146" x="1060450" y="3816350"/>
          <p14:tracePt t="194162" x="1092200" y="3822700"/>
          <p14:tracePt t="194179" x="1111250" y="3829050"/>
          <p14:tracePt t="194195" x="1130300" y="3835400"/>
          <p14:tracePt t="194215" x="1155700" y="3841750"/>
          <p14:tracePt t="194229" x="1174750" y="3841750"/>
          <p14:tracePt t="194246" x="1231900" y="3841750"/>
          <p14:tracePt t="194262" x="1257300" y="3841750"/>
          <p14:tracePt t="194279" x="1327150" y="3829050"/>
          <p14:tracePt t="194295" x="1384300" y="3810000"/>
          <p14:tracePt t="194312" x="1435100" y="3784600"/>
          <p14:tracePt t="194331" x="1460500" y="3759200"/>
          <p14:tracePt t="194346" x="1473200" y="3733800"/>
          <p14:tracePt t="194362" x="1473200" y="3708400"/>
          <p14:tracePt t="194380" x="1473200" y="3676650"/>
          <p14:tracePt t="194382" x="1466850" y="3663950"/>
          <p14:tracePt t="194396" x="1460500" y="3638550"/>
          <p14:tracePt t="194414" x="1435100" y="3587750"/>
          <p14:tracePt t="194429" x="1422400" y="3575050"/>
          <p14:tracePt t="194446" x="1409700" y="3556000"/>
          <p14:tracePt t="194462" x="1390650" y="3543300"/>
          <p14:tracePt t="194463" x="1365250" y="3530600"/>
          <p14:tracePt t="194480" x="1314450" y="3511550"/>
          <p14:tracePt t="194495" x="1276350" y="3505200"/>
          <p14:tracePt t="194512" x="1219200" y="3498850"/>
          <p14:tracePt t="194531" x="1130300" y="3492500"/>
          <p14:tracePt t="194545" x="1085850" y="3492500"/>
          <p14:tracePt t="194562" x="1047750" y="3492500"/>
          <p14:tracePt t="194579" x="1016000" y="3498850"/>
          <p14:tracePt t="194596" x="965200" y="3524250"/>
          <p14:tracePt t="194612" x="901700" y="3556000"/>
          <p14:tracePt t="194629" x="831850" y="3587750"/>
          <p14:tracePt t="194646" x="774700" y="3606800"/>
          <p14:tracePt t="194663" x="749300" y="3625850"/>
          <p14:tracePt t="194680" x="723900" y="3638550"/>
          <p14:tracePt t="194695" x="723900" y="3657600"/>
          <p14:tracePt t="194712" x="762000" y="3708400"/>
          <p14:tracePt t="194730" x="831850" y="3746500"/>
          <p14:tracePt t="194747" x="971550" y="3797300"/>
          <p14:tracePt t="194764" x="1149350" y="3848100"/>
          <p14:tracePt t="194779" x="1327150" y="3867150"/>
          <p14:tracePt t="194796" x="1498600" y="3867150"/>
          <p14:tracePt t="194812" x="1612900" y="3848100"/>
          <p14:tracePt t="194829" x="1651000" y="3822700"/>
          <p14:tracePt t="194846" x="1676400" y="3784600"/>
          <p14:tracePt t="194863" x="1689100" y="3733800"/>
          <p14:tracePt t="194879" x="1689100" y="3683000"/>
          <p14:tracePt t="194896" x="1676400" y="3625850"/>
          <p14:tracePt t="194913" x="1644650" y="3581400"/>
          <p14:tracePt t="194930" x="1606550" y="3549650"/>
          <p14:tracePt t="194946" x="1555750" y="3524250"/>
          <p14:tracePt t="194964" x="1454150" y="3492500"/>
          <p14:tracePt t="194979" x="1377950" y="3473450"/>
          <p14:tracePt t="194996" x="1295400" y="3448050"/>
          <p14:tracePt t="195013" x="1219200" y="3429000"/>
          <p14:tracePt t="195031" x="1155700" y="3422650"/>
          <p14:tracePt t="195046" x="1079500" y="3422650"/>
          <p14:tracePt t="195063" x="933450" y="3435350"/>
          <p14:tracePt t="195079" x="825500" y="3473450"/>
          <p14:tracePt t="195096" x="755650" y="3511550"/>
          <p14:tracePt t="195112" x="692150" y="3562350"/>
          <p14:tracePt t="195132" x="654050" y="3613150"/>
          <p14:tracePt t="195146" x="654050" y="3644900"/>
          <p14:tracePt t="195162" x="666750" y="3695700"/>
          <p14:tracePt t="195164" x="679450" y="3727450"/>
          <p14:tracePt t="195180" x="711200" y="3759200"/>
          <p14:tracePt t="195181" x="736600" y="3784600"/>
          <p14:tracePt t="195196" x="762000" y="3816350"/>
          <p14:tracePt t="195197" x="793750" y="3854450"/>
          <p14:tracePt t="195213" x="844550" y="3905250"/>
          <p14:tracePt t="195229" x="895350" y="3956050"/>
          <p14:tracePt t="195246" x="933450" y="4000500"/>
          <p14:tracePt t="195263" x="958850" y="4025900"/>
          <p14:tracePt t="195279" x="971550" y="4038600"/>
          <p14:tracePt t="195296" x="977900" y="4044950"/>
          <p14:tracePt t="195335" x="984250" y="4044950"/>
          <p14:tracePt t="195346" x="990600" y="4051300"/>
          <p14:tracePt t="195363" x="1016000" y="4057650"/>
          <p14:tracePt t="195381" x="1066800" y="4070350"/>
          <p14:tracePt t="195396" x="1136650" y="4083050"/>
          <p14:tracePt t="195413" x="1193800" y="4083050"/>
          <p14:tracePt t="195415" x="1244600" y="4089400"/>
          <p14:tracePt t="195430" x="1333500" y="4095750"/>
          <p14:tracePt t="195448" x="1473200" y="4095750"/>
          <p14:tracePt t="195463" x="1619250" y="4083050"/>
          <p14:tracePt t="195482" x="1765300" y="4057650"/>
          <p14:tracePt t="195496" x="1873250" y="4032250"/>
          <p14:tracePt t="195514" x="2012950" y="3994150"/>
          <p14:tracePt t="195530" x="2120900" y="3975100"/>
          <p14:tracePt t="195546" x="2235200" y="3962400"/>
          <p14:tracePt t="195563" x="2273300" y="3956050"/>
          <p14:tracePt t="195614" x="2254250" y="3956050"/>
          <p14:tracePt t="195630" x="2235200" y="3956050"/>
          <p14:tracePt t="195646" x="2228850" y="3956050"/>
          <p14:tracePt t="195663" x="2222500" y="3956050"/>
          <p14:tracePt t="195713" x="2241550" y="3987800"/>
          <p14:tracePt t="195731" x="2292350" y="4038600"/>
          <p14:tracePt t="195747" x="2355850" y="4076700"/>
          <p14:tracePt t="195764" x="2438400" y="4102100"/>
          <p14:tracePt t="195780" x="2559050" y="4114800"/>
          <p14:tracePt t="195797" x="2686050" y="4114800"/>
          <p14:tracePt t="195813" x="2774950" y="4089400"/>
          <p14:tracePt t="195830" x="2863850" y="4032250"/>
          <p14:tracePt t="195847" x="2908300" y="3981450"/>
          <p14:tracePt t="195863" x="2940050" y="3930650"/>
          <p14:tracePt t="195880" x="2971800" y="3879850"/>
          <p14:tracePt t="195897" x="2971800" y="3867150"/>
          <p14:tracePt t="195913" x="2971800" y="3860800"/>
          <p14:tracePt t="195931" x="2959100" y="3854450"/>
          <p14:tracePt t="195947" x="2933700" y="3854450"/>
          <p14:tracePt t="195963" x="2895600" y="3854450"/>
          <p14:tracePt t="195981" x="2813050" y="3867150"/>
          <p14:tracePt t="195997" x="2717800" y="3879850"/>
          <p14:tracePt t="196014" x="2597150" y="3898900"/>
          <p14:tracePt t="196031" x="2438400" y="3937000"/>
          <p14:tracePt t="196047" x="2241550" y="3987800"/>
          <p14:tracePt t="196066" x="2057400" y="4025900"/>
          <p14:tracePt t="196083" x="1739900" y="4070350"/>
          <p14:tracePt t="196096" x="1631950" y="4083050"/>
          <p14:tracePt t="196116" x="1403350" y="4108450"/>
          <p14:tracePt t="196131" x="1174750" y="4114800"/>
          <p14:tracePt t="196132" x="1123950" y="4114800"/>
          <p14:tracePt t="196148" x="1028700" y="4114800"/>
          <p14:tracePt t="196164" x="869950" y="4089400"/>
          <p14:tracePt t="196180" x="781050" y="4070350"/>
          <p14:tracePt t="196197" x="704850" y="4038600"/>
          <p14:tracePt t="196214" x="654050" y="4019550"/>
          <p14:tracePt t="196232" x="596900" y="4006850"/>
          <p14:tracePt t="196247" x="546100" y="3994150"/>
          <p14:tracePt t="196264" x="488950" y="3981450"/>
          <p14:tracePt t="196280" x="457200" y="3975100"/>
          <p14:tracePt t="196297" x="444500" y="3968750"/>
          <p14:tracePt t="196313" x="431800" y="3975100"/>
          <p14:tracePt t="196331" x="419100" y="4000500"/>
          <p14:tracePt t="196348" x="387350" y="4076700"/>
          <p14:tracePt t="196364" x="381000" y="4095750"/>
          <p14:tracePt t="196380" x="355600" y="4178300"/>
          <p14:tracePt t="196397" x="355600" y="4203700"/>
          <p14:tracePt t="196414" x="361950" y="4235450"/>
          <p14:tracePt t="196430" x="425450" y="4286250"/>
          <p14:tracePt t="196447" x="539750" y="4324350"/>
          <p14:tracePt t="196464" x="673100" y="4337050"/>
          <p14:tracePt t="196481" x="793750" y="4337050"/>
          <p14:tracePt t="196497" x="838200" y="4337050"/>
          <p14:tracePt t="196514" x="850900" y="4330700"/>
          <p14:tracePt t="196531" x="857250" y="4311650"/>
          <p14:tracePt t="196548" x="850900" y="4267200"/>
          <p14:tracePt t="196564" x="825500" y="4229100"/>
          <p14:tracePt t="196582" x="768350" y="4184650"/>
          <p14:tracePt t="196598" x="742950" y="4171950"/>
          <p14:tracePt t="196614" x="666750" y="4146550"/>
          <p14:tracePt t="196630" x="533400" y="4133850"/>
          <p14:tracePt t="196647" x="463550" y="4127500"/>
          <p14:tracePt t="196664" x="438150" y="4127500"/>
          <p14:tracePt t="196717" x="450850" y="4133850"/>
          <p14:tracePt t="196731" x="508000" y="4165600"/>
          <p14:tracePt t="196747" x="571500" y="4197350"/>
          <p14:tracePt t="196766" x="603250" y="4216400"/>
          <p14:tracePt t="196781" x="615950" y="4222750"/>
          <p14:tracePt t="196859" x="615950" y="4216400"/>
          <p14:tracePt t="196891" x="622300" y="4216400"/>
          <p14:tracePt t="196936" x="628650" y="4216400"/>
          <p14:tracePt t="196951" x="635000" y="4216400"/>
          <p14:tracePt t="196987" x="641350" y="4222750"/>
          <p14:tracePt t="196995" x="654050" y="4222750"/>
          <p14:tracePt t="197003" x="660400" y="4222750"/>
          <p14:tracePt t="197014" x="679450" y="4222750"/>
          <p14:tracePt t="197031" x="749300" y="4222750"/>
          <p14:tracePt t="197048" x="882650" y="4210050"/>
          <p14:tracePt t="197065" x="1066800" y="4210050"/>
          <p14:tracePt t="197067" x="1168400" y="4210050"/>
          <p14:tracePt t="197081" x="1244600" y="4210050"/>
          <p14:tracePt t="197083" x="1358900" y="4210050"/>
          <p14:tracePt t="197098" x="1447800" y="4210050"/>
          <p14:tracePt t="197099" x="1536700" y="4210050"/>
          <p14:tracePt t="197115" x="1701800" y="4210050"/>
          <p14:tracePt t="197131" x="1917700" y="4210050"/>
          <p14:tracePt t="197148" x="2139950" y="4210050"/>
          <p14:tracePt t="197164" x="2343150" y="4210050"/>
          <p14:tracePt t="197181" x="2609850" y="4222750"/>
          <p14:tracePt t="197198" x="2819400" y="4229100"/>
          <p14:tracePt t="197215" x="3009900" y="4235450"/>
          <p14:tracePt t="197231" x="3175000" y="4241800"/>
          <p14:tracePt t="197249" x="3295650" y="4254500"/>
          <p14:tracePt t="197265" x="3384550" y="4254500"/>
          <p14:tracePt t="197281" x="3441700" y="4260850"/>
          <p14:tracePt t="197298" x="3467100" y="4260850"/>
          <p14:tracePt t="197314" x="3479800" y="4260850"/>
          <p14:tracePt t="197368" x="3492500" y="4260850"/>
          <p14:tracePt t="197381" x="3505200" y="4260850"/>
          <p14:tracePt t="197398" x="3524250" y="4260850"/>
          <p14:tracePt t="197415" x="3549650" y="4279900"/>
          <p14:tracePt t="197431" x="3587750" y="4311650"/>
          <p14:tracePt t="197448" x="3619500" y="4337050"/>
          <p14:tracePt t="197465" x="3638550" y="4343400"/>
          <p14:tracePt t="197482" x="3651250" y="4349750"/>
          <p14:tracePt t="197498" x="3657600" y="4349750"/>
          <p14:tracePt t="197515" x="3663950" y="4349750"/>
          <p14:tracePt t="197532" x="3676650" y="4349750"/>
          <p14:tracePt t="197549" x="3714750" y="4343400"/>
          <p14:tracePt t="197550" x="3721100" y="4337050"/>
          <p14:tracePt t="197564" x="3740150" y="4324350"/>
          <p14:tracePt t="197582" x="3765550" y="4305300"/>
          <p14:tracePt t="197598" x="3778250" y="4273550"/>
          <p14:tracePt t="197615" x="3778250" y="4241800"/>
          <p14:tracePt t="197631" x="3771900" y="4197350"/>
          <p14:tracePt t="197648" x="3759200" y="4159250"/>
          <p14:tracePt t="197665" x="3733800" y="4121150"/>
          <p14:tracePt t="197682" x="3714750" y="4095750"/>
          <p14:tracePt t="197698" x="3683000" y="4064000"/>
          <p14:tracePt t="197715" x="3644900" y="4038600"/>
          <p14:tracePt t="197734" x="3619500" y="4025900"/>
          <p14:tracePt t="197749" x="3587750" y="4019550"/>
          <p14:tracePt t="197765" x="3562350" y="4019550"/>
          <p14:tracePt t="197782" x="3511550" y="4019550"/>
          <p14:tracePt t="197799" x="3460750" y="4025900"/>
          <p14:tracePt t="197815" x="3397250" y="4057650"/>
          <p14:tracePt t="197832" x="3352800" y="4076700"/>
          <p14:tracePt t="197833" x="3333750" y="4089400"/>
          <p14:tracePt t="197848" x="3295650" y="4121150"/>
          <p14:tracePt t="197865" x="3251200" y="4171950"/>
          <p14:tracePt t="197882" x="3225800" y="4229100"/>
          <p14:tracePt t="197898" x="3206750" y="4279900"/>
          <p14:tracePt t="197915" x="3194050" y="4330700"/>
          <p14:tracePt t="197932" x="3187700" y="4368800"/>
          <p14:tracePt t="197948" x="3187700" y="4419600"/>
          <p14:tracePt t="197965" x="3219450" y="4495800"/>
          <p14:tracePt t="197984" x="3263900" y="4540250"/>
          <p14:tracePt t="198001" x="3403600" y="4610100"/>
          <p14:tracePt t="198016" x="3454400" y="4622800"/>
          <p14:tracePt t="198032" x="3575050" y="4635500"/>
          <p14:tracePt t="198050" x="3746500" y="4622800"/>
          <p14:tracePt t="198066" x="3778250" y="4610100"/>
          <p14:tracePt t="198083" x="3860800" y="4559300"/>
          <p14:tracePt t="198098" x="3886200" y="4508500"/>
          <p14:tracePt t="198115" x="3898900" y="4445000"/>
          <p14:tracePt t="198132" x="3892550" y="4375150"/>
          <p14:tracePt t="198149" x="3879850" y="4318000"/>
          <p14:tracePt t="198166" x="3841750" y="4229100"/>
          <p14:tracePt t="198182" x="3803650" y="4165600"/>
          <p14:tracePt t="198199" x="3740150" y="4089400"/>
          <p14:tracePt t="198217" x="3695700" y="4044950"/>
          <p14:tracePt t="198218" x="3689350" y="4038600"/>
          <p14:tracePt t="198234" x="3657600" y="4006850"/>
          <p14:tracePt t="198249" x="3638550" y="3987800"/>
          <p14:tracePt t="198265" x="3632200" y="3981450"/>
          <p14:tracePt t="198282" x="3625850" y="3981450"/>
          <p14:tracePt t="198300" x="3594100" y="3987800"/>
          <p14:tracePt t="198316" x="3562350" y="4000500"/>
          <p14:tracePt t="198332" x="3479800" y="4025900"/>
          <p14:tracePt t="198333" x="3448050" y="4038600"/>
          <p14:tracePt t="198349" x="3371850" y="4070350"/>
          <p14:tracePt t="198365" x="3321050" y="4108450"/>
          <p14:tracePt t="198384" x="3276600" y="4146550"/>
          <p14:tracePt t="198399" x="3251200" y="4191000"/>
          <p14:tracePt t="198416" x="3251200" y="4241800"/>
          <p14:tracePt t="198432" x="3282950" y="4305300"/>
          <p14:tracePt t="198449" x="3346450" y="4375150"/>
          <p14:tracePt t="198466" x="3409950" y="4432300"/>
          <p14:tracePt t="198483" x="3486150" y="4470400"/>
          <p14:tracePt t="198499" x="3549650" y="4489450"/>
          <p14:tracePt t="198516" x="3632200" y="4489450"/>
          <p14:tracePt t="198532" x="3670300" y="4476750"/>
          <p14:tracePt t="198549" x="3771900" y="4419600"/>
          <p14:tracePt t="198565" x="3822700" y="4362450"/>
          <p14:tracePt t="198582" x="3854450" y="4286250"/>
          <p14:tracePt t="198599" x="3854450" y="4235450"/>
          <p14:tracePt t="198617" x="3829050" y="4184650"/>
          <p14:tracePt t="198633" x="3797300" y="4140200"/>
          <p14:tracePt t="198649" x="3752850" y="4095750"/>
          <p14:tracePt t="198666" x="3714750" y="4076700"/>
          <p14:tracePt t="198683" x="3683000" y="4064000"/>
          <p14:tracePt t="198699" x="3644900" y="4057650"/>
          <p14:tracePt t="198715" x="3581400" y="4057650"/>
          <p14:tracePt t="198735" x="3486150" y="4057650"/>
          <p14:tracePt t="198749" x="3435350" y="4064000"/>
          <p14:tracePt t="198766" x="3371850" y="4083050"/>
          <p14:tracePt t="198767" x="3340100" y="4095750"/>
          <p14:tracePt t="198782" x="3302000" y="4108450"/>
          <p14:tracePt t="198799" x="3206750" y="4152900"/>
          <p14:tracePt t="198816" x="3149600" y="4203700"/>
          <p14:tracePt t="198832" x="3117850" y="4241800"/>
          <p14:tracePt t="198849" x="3111500" y="4305300"/>
          <p14:tracePt t="198866" x="3124200" y="4375150"/>
          <p14:tracePt t="198883" x="3168650" y="4438650"/>
          <p14:tracePt t="198899" x="3232150" y="4508500"/>
          <p14:tracePt t="198916" x="3314700" y="4578350"/>
          <p14:tracePt t="198933" x="3390900" y="4616450"/>
          <p14:tracePt t="198949" x="3473450" y="4641850"/>
          <p14:tracePt t="198966" x="3543300" y="4648200"/>
          <p14:tracePt t="198983" x="3651250" y="4641850"/>
          <p14:tracePt t="198985" x="3695700" y="4622800"/>
          <p14:tracePt t="199001" x="3771900" y="4572000"/>
          <p14:tracePt t="199016" x="3822700" y="4514850"/>
          <p14:tracePt t="199033" x="3841750" y="4451350"/>
          <p14:tracePt t="199049" x="3848100" y="4406900"/>
          <p14:tracePt t="199066" x="3841750" y="4356100"/>
          <p14:tracePt t="199083" x="3835400" y="4324350"/>
          <p14:tracePt t="199099" x="3816350" y="4292600"/>
          <p14:tracePt t="199116" x="3797300" y="4273550"/>
          <p14:tracePt t="199133" x="3778250" y="4260850"/>
          <p14:tracePt t="199150" x="3752850" y="4248150"/>
          <p14:tracePt t="199168" x="3714750" y="4235450"/>
          <p14:tracePt t="199170" x="3676650" y="4222750"/>
          <p14:tracePt t="199186" x="3619500" y="4210050"/>
          <p14:tracePt t="199200" x="3600450" y="4203700"/>
          <p14:tracePt t="199216" x="3556000" y="4191000"/>
          <p14:tracePt t="199219" x="3543300" y="4191000"/>
          <p14:tracePt t="199233" x="3530600" y="4184650"/>
          <p14:tracePt t="199250" x="3517900" y="4184650"/>
          <p14:tracePt t="199266" x="3505200" y="4184650"/>
          <p14:tracePt t="199267" x="3486150" y="4197350"/>
          <p14:tracePt t="199283" x="3454400" y="4229100"/>
          <p14:tracePt t="199299" x="3409950" y="4260850"/>
          <p14:tracePt t="199316" x="3371850" y="4286250"/>
          <p14:tracePt t="199333" x="3333750" y="4311650"/>
          <p14:tracePt t="199350" x="3302000" y="4330700"/>
          <p14:tracePt t="199366" x="3289300" y="4343400"/>
          <p14:tracePt t="199383" x="3282950" y="4349750"/>
          <p14:tracePt t="199400" x="3276600" y="4356100"/>
          <p14:tracePt t="199433" x="3276600" y="4368800"/>
          <p14:tracePt t="199450" x="3276600" y="4381500"/>
          <p14:tracePt t="199467" x="3282950" y="4394200"/>
          <p14:tracePt t="199484" x="3282950" y="4406900"/>
          <p14:tracePt t="199499" x="3289300" y="4419600"/>
          <p14:tracePt t="200557" x="3295650" y="4438650"/>
          <p14:tracePt t="200567" x="3302000" y="4464050"/>
          <p14:tracePt t="200584" x="3333750" y="4559300"/>
          <p14:tracePt t="200601" x="3365500" y="4654550"/>
          <p14:tracePt t="200617" x="3390900" y="4756150"/>
          <p14:tracePt t="200636" x="3435350" y="4895850"/>
          <p14:tracePt t="200652" x="3454400" y="4933950"/>
          <p14:tracePt t="200668" x="3492500" y="5010150"/>
          <p14:tracePt t="200685" x="3511550" y="5060950"/>
          <p14:tracePt t="200686" x="3524250" y="5086350"/>
          <p14:tracePt t="200704" x="3549650" y="5130800"/>
          <p14:tracePt t="200717" x="3568700" y="5156200"/>
          <p14:tracePt t="200734" x="3587750" y="5175250"/>
          <p14:tracePt t="200751" x="3613150" y="5200650"/>
          <p14:tracePt t="200767" x="3644900" y="5226050"/>
          <p14:tracePt t="200784" x="3695700" y="5251450"/>
          <p14:tracePt t="200801" x="3765550" y="5276850"/>
          <p14:tracePt t="200818" x="3822700" y="5283200"/>
          <p14:tracePt t="200834" x="3917950" y="5283200"/>
          <p14:tracePt t="200851" x="3994150" y="5276850"/>
          <p14:tracePt t="200868" x="4076700" y="5251450"/>
          <p14:tracePt t="200887" x="4140200" y="5226050"/>
          <p14:tracePt t="200901" x="4152900" y="5226050"/>
          <p14:tracePt t="200918" x="4159250" y="5219700"/>
          <p14:tracePt t="200951" x="4159250" y="5207000"/>
          <p14:tracePt t="200968" x="4140200" y="5181600"/>
          <p14:tracePt t="200985" x="4089400" y="5130800"/>
          <p14:tracePt t="201001" x="4044950" y="5080000"/>
          <p14:tracePt t="201017" x="3987800" y="5035550"/>
          <p14:tracePt t="201035" x="3962400" y="5016500"/>
          <p14:tracePt t="201051" x="3956050" y="5010150"/>
          <p14:tracePt t="201068" x="3943350" y="5010150"/>
          <p14:tracePt t="201086" x="3917950" y="5010150"/>
          <p14:tracePt t="201089" x="3879850" y="5016500"/>
          <p14:tracePt t="201104" x="3841750" y="5022850"/>
          <p14:tracePt t="201120" x="3727450" y="5054600"/>
          <p14:tracePt t="201135" x="3683000" y="5067300"/>
          <p14:tracePt t="201153" x="3575050" y="5105400"/>
          <p14:tracePt t="201168" x="3556000" y="5111750"/>
          <p14:tracePt t="201184" x="3530600" y="5130800"/>
          <p14:tracePt t="201201" x="3505200" y="5162550"/>
          <p14:tracePt t="201218" x="3492500" y="5207000"/>
          <p14:tracePt t="201234" x="3479800" y="5276850"/>
          <p14:tracePt t="201252" x="3460750" y="5353050"/>
          <p14:tracePt t="201268" x="3441700" y="5416550"/>
          <p14:tracePt t="201285" x="3435350" y="5461000"/>
          <p14:tracePt t="201301" x="3422650" y="5511800"/>
          <p14:tracePt t="201318" x="3422650" y="5543550"/>
          <p14:tracePt t="201335" x="3422650" y="5568950"/>
          <p14:tracePt t="201352" x="3422650" y="5588000"/>
          <p14:tracePt t="201368" x="3448050" y="5607050"/>
          <p14:tracePt t="201385" x="3479800" y="5619750"/>
          <p14:tracePt t="201402" x="3556000" y="5632450"/>
          <p14:tracePt t="201418" x="3670300" y="5638800"/>
          <p14:tracePt t="201435" x="3810000" y="5619750"/>
          <p14:tracePt t="201451" x="3854450" y="5600700"/>
          <p14:tracePt t="201468" x="3892550" y="5575300"/>
          <p14:tracePt t="201485" x="3905250" y="5543550"/>
          <p14:tracePt t="201501" x="3917950" y="5492750"/>
          <p14:tracePt t="201518" x="3924300" y="5416550"/>
          <p14:tracePt t="201535" x="3924300" y="5353050"/>
          <p14:tracePt t="201552" x="3905250" y="5270500"/>
          <p14:tracePt t="201568" x="3873500" y="5187950"/>
          <p14:tracePt t="201584" x="3841750" y="5137150"/>
          <p14:tracePt t="201601" x="3790950" y="5086350"/>
          <p14:tracePt t="201618" x="3759200" y="5054600"/>
          <p14:tracePt t="201634" x="3733800" y="5035550"/>
          <p14:tracePt t="201653" x="3708400" y="5016500"/>
          <p14:tracePt t="201669" x="3708400" y="5010150"/>
          <p14:tracePt t="201685" x="3676650" y="4997450"/>
          <p14:tracePt t="201701" x="3638550" y="4991100"/>
          <p14:tracePt t="201719" x="3600450" y="4991100"/>
          <p14:tracePt t="201735" x="3517900" y="4991100"/>
          <p14:tracePt t="201751" x="3416300" y="5010150"/>
          <p14:tracePt t="201770" x="3327400" y="5041900"/>
          <p14:tracePt t="201785" x="3276600" y="5073650"/>
          <p14:tracePt t="201802" x="3232150" y="5124450"/>
          <p14:tracePt t="201804" x="3206750" y="5162550"/>
          <p14:tracePt t="201820" x="3200400" y="5219700"/>
          <p14:tracePt t="201835" x="3200400" y="5283200"/>
          <p14:tracePt t="201853" x="3213100" y="5321300"/>
          <p14:tracePt t="201868" x="3238500" y="5384800"/>
          <p14:tracePt t="201885" x="3282950" y="5467350"/>
          <p14:tracePt t="201902" x="3302000" y="5492750"/>
          <p14:tracePt t="201918" x="3365500" y="5556250"/>
          <p14:tracePt t="201935" x="3403600" y="5581650"/>
          <p14:tracePt t="201952" x="3460750" y="5607050"/>
          <p14:tracePt t="201968" x="3517900" y="5619750"/>
          <p14:tracePt t="201985" x="3587750" y="5626100"/>
          <p14:tracePt t="202002" x="3663950" y="5626100"/>
          <p14:tracePt t="202019" x="3733800" y="5613400"/>
          <p14:tracePt t="202035" x="3778250" y="5594350"/>
          <p14:tracePt t="202055" x="3803650" y="5568950"/>
          <p14:tracePt t="202070" x="3810000" y="5543550"/>
          <p14:tracePt t="202086" x="3810000" y="5537200"/>
          <p14:tracePt t="202102" x="3810000" y="5505450"/>
          <p14:tracePt t="202118" x="3797300" y="5435600"/>
          <p14:tracePt t="202135" x="3778250" y="5378450"/>
          <p14:tracePt t="202152" x="3759200" y="5327650"/>
          <p14:tracePt t="202170" x="3746500" y="5289550"/>
          <p14:tracePt t="202186" x="3740150" y="5270500"/>
          <p14:tracePt t="202468" x="3740150" y="5283200"/>
          <p14:tracePt t="202475" x="3740150" y="5295900"/>
          <p14:tracePt t="202485" x="3746500" y="5308600"/>
          <p14:tracePt t="202502" x="3771900" y="5346700"/>
          <p14:tracePt t="202519" x="3803650" y="5397500"/>
          <p14:tracePt t="202536" x="3822700" y="5441950"/>
          <p14:tracePt t="202552" x="3841750" y="5480050"/>
          <p14:tracePt t="202570" x="3879850" y="5568950"/>
          <p14:tracePt t="202586" x="3898900" y="5619750"/>
          <p14:tracePt t="202602" x="4019550" y="5835650"/>
          <p14:tracePt t="202619" x="4127500" y="5988050"/>
          <p14:tracePt t="202636" x="4260850" y="6153150"/>
          <p14:tracePt t="202652" x="4387850" y="6299200"/>
          <p14:tracePt t="202669" x="4470400" y="6388100"/>
          <p14:tracePt t="202686" x="4540250" y="6457950"/>
          <p14:tracePt t="202702" x="4591050" y="6489700"/>
          <p14:tracePt t="202720" x="4648200" y="6527800"/>
          <p14:tracePt t="202736" x="4699000" y="6553200"/>
          <p14:tracePt t="202753" x="4749800" y="6584950"/>
          <p14:tracePt t="202769" x="4806950" y="6629400"/>
          <p14:tracePt t="202786" x="4864100" y="6673850"/>
          <p14:tracePt t="202803" x="4902200" y="6705600"/>
          <p14:tracePt t="202804" x="4927600" y="6724650"/>
          <p14:tracePt t="202822" x="4965700" y="6750050"/>
          <p14:tracePt t="202836" x="4978400" y="6762750"/>
          <p14:tracePt t="202853" x="5003800" y="6781800"/>
          <p14:tracePt t="202869" x="5016500" y="6788150"/>
          <p14:tracePt t="202886" x="5029200" y="6788150"/>
          <p14:tracePt t="202903" x="5054600" y="6794500"/>
          <p14:tracePt t="202919" x="5080000" y="6794500"/>
          <p14:tracePt t="202936" x="5111750" y="6794500"/>
          <p14:tracePt t="202952" x="5149850" y="6781800"/>
          <p14:tracePt t="202969" x="5194300" y="6750050"/>
          <p14:tracePt t="202986" x="5232400" y="6692900"/>
          <p14:tracePt t="203003" x="5238750" y="6629400"/>
          <p14:tracePt t="203004" x="5238750" y="6591300"/>
          <p14:tracePt t="203019" x="5238750" y="6559550"/>
          <p14:tracePt t="203038" x="5232400" y="6521450"/>
          <p14:tracePt t="203053" x="5226050" y="6489700"/>
          <p14:tracePt t="203055" x="5219700" y="6477000"/>
          <p14:tracePt t="203070" x="5219700" y="6470650"/>
          <p14:tracePt t="203086" x="5213350" y="6445250"/>
          <p14:tracePt t="203087" x="5213350" y="6432550"/>
          <p14:tracePt t="203103" x="5207000" y="6419850"/>
          <p14:tracePt t="203119" x="5200650" y="6413500"/>
          <p14:tracePt t="203225" x="5213350" y="6419850"/>
          <p14:tracePt t="203233" x="5232400" y="6426200"/>
          <p14:tracePt t="203241" x="5245100" y="6432550"/>
          <p14:tracePt t="203254" x="5270500" y="6432550"/>
          <p14:tracePt t="203270" x="5327650" y="6451600"/>
          <p14:tracePt t="203286" x="5416550" y="6464300"/>
          <p14:tracePt t="203303" x="5461000" y="6470650"/>
          <p14:tracePt t="203320" x="5524500" y="6477000"/>
          <p14:tracePt t="203336" x="5594350" y="6489700"/>
          <p14:tracePt t="203353" x="5657850" y="6502400"/>
          <p14:tracePt t="203371" x="5670550" y="6502400"/>
          <p14:tracePt t="203386" x="5676900" y="6502400"/>
          <p14:tracePt t="203405" x="5683250" y="6502400"/>
          <p14:tracePt t="203420" x="5689600" y="6502400"/>
          <p14:tracePt t="203436" x="5702300" y="6502400"/>
          <p14:tracePt t="203453" x="5753100" y="6483350"/>
          <p14:tracePt t="203470" x="5797550" y="6464300"/>
          <p14:tracePt t="203487" x="5822950" y="6445250"/>
          <p14:tracePt t="203503" x="5842000" y="6426200"/>
          <p14:tracePt t="203520" x="5854700" y="6407150"/>
          <p14:tracePt t="203537" x="5867400" y="6394450"/>
          <p14:tracePt t="203553" x="5873750" y="6375400"/>
          <p14:tracePt t="203570" x="5873750" y="6356350"/>
          <p14:tracePt t="203587" x="5861050" y="6343650"/>
          <p14:tracePt t="203588" x="5842000" y="6324600"/>
          <p14:tracePt t="203603" x="5835650" y="6311900"/>
          <p14:tracePt t="203620" x="5803900" y="6280150"/>
          <p14:tracePt t="203637" x="5784850" y="6261100"/>
          <p14:tracePt t="203654" x="5759450" y="6229350"/>
          <p14:tracePt t="203670" x="5753100" y="6223000"/>
          <p14:tracePt t="203687" x="5740400" y="6210300"/>
          <p14:tracePt t="203704" x="5727700" y="6191250"/>
          <p14:tracePt t="203720" x="5683250" y="6178550"/>
          <p14:tracePt t="203737" x="5626100" y="6165850"/>
          <p14:tracePt t="203753" x="5549900" y="6146800"/>
          <p14:tracePt t="203770" x="5461000" y="6121400"/>
          <p14:tracePt t="203787" x="5372100" y="6102350"/>
          <p14:tracePt t="203806" x="5264150" y="6083300"/>
          <p14:tracePt t="203820" x="5245100" y="6083300"/>
          <p14:tracePt t="203839" x="5207000" y="6083300"/>
          <p14:tracePt t="203856" x="5181600" y="6089650"/>
          <p14:tracePt t="203870" x="5175250" y="6089650"/>
          <p14:tracePt t="203887" x="5149850" y="6096000"/>
          <p14:tracePt t="203906" x="5124450" y="6102350"/>
          <p14:tracePt t="203920" x="5118100" y="6102350"/>
          <p14:tracePt t="203937" x="5092700" y="6115050"/>
          <p14:tracePt t="203953" x="5073650" y="6146800"/>
          <p14:tracePt t="203970" x="5041900" y="6210300"/>
          <p14:tracePt t="203987" x="5010150" y="6292850"/>
          <p14:tracePt t="204003" x="4991100" y="6369050"/>
          <p14:tracePt t="204021" x="4984750" y="6413500"/>
          <p14:tracePt t="204037" x="4984750" y="6438900"/>
          <p14:tracePt t="204054" x="4984750" y="6451600"/>
          <p14:tracePt t="204091" x="4991100" y="6457950"/>
          <p14:tracePt t="204104" x="4997450" y="6457950"/>
          <p14:tracePt t="204121" x="5010150" y="6470650"/>
          <p14:tracePt t="204137" x="5016500" y="6483350"/>
          <p14:tracePt t="204153" x="5029200" y="6489700"/>
          <p14:tracePt t="204170" x="5041900" y="6508750"/>
          <p14:tracePt t="204187" x="5048250" y="6515100"/>
          <p14:tracePt t="204204" x="5060950" y="6527800"/>
          <p14:tracePt t="204220" x="5073650" y="6527800"/>
          <p14:tracePt t="204239" x="5099050" y="6534150"/>
          <p14:tracePt t="204257" x="5124450" y="6534150"/>
          <p14:tracePt t="204270" x="5162550" y="6534150"/>
          <p14:tracePt t="204288" x="5200650" y="6534150"/>
          <p14:tracePt t="204303" x="5232400" y="6534150"/>
          <p14:tracePt t="204320" x="5251450" y="6534150"/>
          <p14:tracePt t="204338" x="5302250" y="6534150"/>
          <p14:tracePt t="204354" x="5391150" y="6534150"/>
          <p14:tracePt t="204370" x="5524500" y="6534150"/>
          <p14:tracePt t="204387" x="5657850" y="6534150"/>
          <p14:tracePt t="204404" x="5753100" y="6521450"/>
          <p14:tracePt t="204421" x="5816600" y="6508750"/>
          <p14:tracePt t="204437" x="5886450" y="6502400"/>
          <p14:tracePt t="204454" x="5930900" y="6502400"/>
          <p14:tracePt t="204471" x="5949950" y="6502400"/>
          <p14:tracePt t="204487" x="5956300" y="6502400"/>
          <p14:tracePt t="204504" x="5962650" y="6502400"/>
          <p14:tracePt t="204521" x="5975350" y="6508750"/>
          <p14:tracePt t="204537" x="5981700" y="6508750"/>
          <p14:tracePt t="204554" x="5994400" y="6508750"/>
          <p14:tracePt t="204571" x="6007100" y="6508750"/>
          <p14:tracePt t="204588" x="6026150" y="6508750"/>
          <p14:tracePt t="204605" x="6045200" y="6502400"/>
          <p14:tracePt t="204606" x="6057900" y="6502400"/>
          <p14:tracePt t="204620" x="6083300" y="6502400"/>
          <p14:tracePt t="204637" x="6121400" y="6502400"/>
          <p14:tracePt t="204654" x="6159500" y="6508750"/>
          <p14:tracePt t="204671" x="6210300" y="6508750"/>
          <p14:tracePt t="204688" x="6254750" y="6508750"/>
          <p14:tracePt t="204704" x="6299200" y="6508750"/>
          <p14:tracePt t="204722" x="6330950" y="6502400"/>
          <p14:tracePt t="204737" x="6350000" y="6489700"/>
          <p14:tracePt t="204755" x="6362700" y="6477000"/>
          <p14:tracePt t="204772" x="6375400" y="6470650"/>
          <p14:tracePt t="204805" x="6375400" y="6464300"/>
          <p14:tracePt t="204828" x="6375400" y="6457950"/>
          <p14:tracePt t="204837" x="6381750" y="6451600"/>
          <p14:tracePt t="204854" x="6388100" y="6438900"/>
          <p14:tracePt t="204871" x="6394450" y="6432550"/>
          <p14:tracePt t="204887" x="6464300" y="6419850"/>
          <p14:tracePt t="204906" x="6604000" y="6413500"/>
          <p14:tracePt t="204922" x="6654800" y="6413500"/>
          <p14:tracePt t="204938" x="6781800" y="6413500"/>
          <p14:tracePt t="204954" x="6889750" y="6413500"/>
          <p14:tracePt t="204973" x="7023100" y="6413500"/>
          <p14:tracePt t="204990" x="7048500" y="6413500"/>
          <p14:tracePt t="205927" x="7048500" y="6419850"/>
          <p14:tracePt t="205935" x="7048500" y="6426200"/>
          <p14:tracePt t="205943" x="7054850" y="6432550"/>
          <p14:tracePt t="205955" x="7054850" y="6438900"/>
          <p14:tracePt t="205971" x="7054850" y="6451600"/>
          <p14:tracePt t="205991" x="7061200" y="6464300"/>
          <p14:tracePt t="206089" x="7061200" y="6457950"/>
          <p14:tracePt t="206121" x="7061200" y="6451600"/>
          <p14:tracePt t="206129" x="7061200" y="6445250"/>
          <p14:tracePt t="206139" x="7061200" y="6438900"/>
          <p14:tracePt t="206155" x="7067550" y="6426200"/>
          <p14:tracePt t="206172" x="7080250" y="6413500"/>
          <p14:tracePt t="206191" x="7092950" y="6394450"/>
          <p14:tracePt t="206222" x="7092950" y="6388100"/>
          <p14:tracePt t="206255" x="7099300" y="6388100"/>
          <p14:tracePt t="206272" x="7105650" y="6381750"/>
          <p14:tracePt t="206289" x="7118350" y="6369050"/>
          <p14:tracePt t="206306" x="7124700" y="6356350"/>
          <p14:tracePt t="206324" x="7131050" y="6343650"/>
          <p14:tracePt t="206342" x="7137400" y="6324600"/>
          <p14:tracePt t="206355" x="7137400" y="6318250"/>
          <p14:tracePt t="206375" x="7137400" y="6305550"/>
          <p14:tracePt t="206390" x="7131050" y="6292850"/>
          <p14:tracePt t="206406" x="7118350" y="6280150"/>
          <p14:tracePt t="206422" x="7073900" y="6242050"/>
          <p14:tracePt t="206439" x="6991350" y="6191250"/>
          <p14:tracePt t="206456" x="6908800" y="6153150"/>
          <p14:tracePt t="206472" x="6813550" y="6121400"/>
          <p14:tracePt t="206489" x="6711950" y="6096000"/>
          <p14:tracePt t="206506" x="6610350" y="6076950"/>
          <p14:tracePt t="206522" x="6521450" y="6064250"/>
          <p14:tracePt t="206539" x="6464300" y="6057900"/>
          <p14:tracePt t="206555" x="6413500" y="6070600"/>
          <p14:tracePt t="206574" x="6362700" y="6096000"/>
          <p14:tracePt t="206592" x="6337300" y="6121400"/>
          <p14:tracePt t="206605" x="6337300" y="6127750"/>
          <p14:tracePt t="206622" x="6330950" y="6146800"/>
          <p14:tracePt t="206623" x="6330950" y="6159500"/>
          <p14:tracePt t="206640" x="6330950" y="6165850"/>
          <p14:tracePt t="206656" x="6330950" y="6203950"/>
          <p14:tracePt t="206673" x="6343650" y="6248400"/>
          <p14:tracePt t="206689" x="6432550" y="6350000"/>
          <p14:tracePt t="206708" x="6597650" y="6426200"/>
          <p14:tracePt t="206728" x="6940550" y="6515100"/>
          <p14:tracePt t="206739" x="7118350" y="6546850"/>
          <p14:tracePt t="206756" x="7353300" y="6565900"/>
          <p14:tracePt t="206772" x="7588250" y="6572250"/>
          <p14:tracePt t="206789" x="7715250" y="6546850"/>
          <p14:tracePt t="206806" x="7766050" y="6515100"/>
          <p14:tracePt t="206822" x="7772400" y="6483350"/>
          <p14:tracePt t="206841" x="7759700" y="6445250"/>
          <p14:tracePt t="206856" x="7747000" y="6432550"/>
          <p14:tracePt t="206872" x="7721600" y="6407150"/>
          <p14:tracePt t="206889" x="7721600" y="6400800"/>
          <p14:tracePt t="206907" x="7715250" y="6362700"/>
          <p14:tracePt t="206922" x="7715250" y="6337300"/>
          <p14:tracePt t="206939" x="7715250" y="6248400"/>
          <p14:tracePt t="206956" x="7708900" y="6203950"/>
          <p14:tracePt t="206974" x="7696200" y="6153150"/>
          <p14:tracePt t="206990" x="7683500" y="6121400"/>
          <p14:tracePt t="207006" x="7664450" y="6096000"/>
          <p14:tracePt t="207023" x="7645400" y="6083300"/>
          <p14:tracePt t="207040" x="7632700" y="6070600"/>
          <p14:tracePt t="207056" x="7607300" y="6070600"/>
          <p14:tracePt t="207074" x="7575550" y="6064250"/>
          <p14:tracePt t="207075" x="7543800" y="6064250"/>
          <p14:tracePt t="207090" x="7512050" y="6057900"/>
          <p14:tracePt t="207106" x="7435850" y="6057900"/>
          <p14:tracePt t="207123" x="7289800" y="6051550"/>
          <p14:tracePt t="207139" x="7188200" y="6051550"/>
          <p14:tracePt t="207157" x="7105650" y="6064250"/>
          <p14:tracePt t="207173" x="7042150" y="6089650"/>
          <p14:tracePt t="207189" x="7010400" y="6127750"/>
          <p14:tracePt t="207206" x="6991350" y="6172200"/>
          <p14:tracePt t="207223" x="6997700" y="6223000"/>
          <p14:tracePt t="207240" x="7042150" y="6280150"/>
          <p14:tracePt t="207258" x="7086600" y="6324600"/>
          <p14:tracePt t="207276" x="7143750" y="6362700"/>
          <p14:tracePt t="207277" x="7181850" y="6381750"/>
          <p14:tracePt t="207289" x="7213600" y="6394450"/>
          <p14:tracePt t="207306" x="7308850" y="6407150"/>
          <p14:tracePt t="207323" x="7461250" y="6419850"/>
          <p14:tracePt t="207324" x="7550150" y="6419850"/>
          <p14:tracePt t="207340" x="7658100" y="6419850"/>
          <p14:tracePt t="207341" x="7785100" y="6413500"/>
          <p14:tracePt t="207357" x="7886700" y="6407150"/>
          <p14:tracePt t="207373" x="8242300" y="6356350"/>
          <p14:tracePt t="207390" x="8382000" y="6318250"/>
          <p14:tracePt t="207407" x="8470900" y="6273800"/>
          <p14:tracePt t="207423" x="8483600" y="6261100"/>
          <p14:tracePt t="207503" x="8489950" y="6254750"/>
          <p14:tracePt t="207512" x="8496300" y="6254750"/>
          <p14:tracePt t="207523" x="8502650" y="6242050"/>
          <p14:tracePt t="207542" x="8540750" y="6216650"/>
          <p14:tracePt t="207557" x="8547100" y="6210300"/>
          <p14:tracePt t="207574" x="8559800" y="6197600"/>
          <p14:tracePt t="207590" x="8566150" y="6191250"/>
          <p14:tracePt t="207606" x="8566150" y="6178550"/>
          <p14:tracePt t="207623" x="8566150" y="6159500"/>
          <p14:tracePt t="207639" x="8559800" y="6140450"/>
          <p14:tracePt t="207658" x="8547100" y="6121400"/>
          <p14:tracePt t="207673" x="8521700" y="6096000"/>
          <p14:tracePt t="207692" x="8496300" y="6076950"/>
          <p14:tracePt t="207709" x="8464550" y="6064250"/>
          <p14:tracePt t="207710" x="8439150" y="6051550"/>
          <p14:tracePt t="207725" x="8413750" y="6045200"/>
          <p14:tracePt t="207740" x="8382000" y="6032500"/>
          <p14:tracePt t="207758" x="8337550" y="6019800"/>
          <p14:tracePt t="207776" x="8286750" y="6000750"/>
          <p14:tracePt t="207777" x="8267700" y="5994400"/>
          <p14:tracePt t="207790" x="8229600" y="5981700"/>
          <p14:tracePt t="207807" x="8159750" y="5962650"/>
          <p14:tracePt t="207823" x="8077200" y="5937250"/>
          <p14:tracePt t="207824" x="8045450" y="5924550"/>
          <p14:tracePt t="207840" x="7981950" y="5911850"/>
          <p14:tracePt t="207856" x="7816850" y="5873750"/>
          <p14:tracePt t="207874" x="7708900" y="5854700"/>
          <p14:tracePt t="207890" x="7575550" y="5842000"/>
          <p14:tracePt t="207907" x="7505700" y="5842000"/>
          <p14:tracePt t="207925" x="7454900" y="5842000"/>
          <p14:tracePt t="207941" x="7429500" y="5842000"/>
          <p14:tracePt t="207957" x="7404100" y="5848350"/>
          <p14:tracePt t="207975" x="7372350" y="5861050"/>
          <p14:tracePt t="207990" x="7327900" y="5899150"/>
          <p14:tracePt t="208007" x="7283450" y="5930900"/>
          <p14:tracePt t="208023" x="7226300" y="5975350"/>
          <p14:tracePt t="208042" x="7181850" y="6045200"/>
          <p14:tracePt t="208058" x="7169150" y="6070600"/>
          <p14:tracePt t="208074" x="7169150" y="6127750"/>
          <p14:tracePt t="208092" x="7181850" y="6248400"/>
          <p14:tracePt t="208109" x="7207250" y="6299200"/>
          <p14:tracePt t="208124" x="7239000" y="6356350"/>
          <p14:tracePt t="208141" x="7270750" y="6381750"/>
          <p14:tracePt t="208157" x="7308850" y="6413500"/>
          <p14:tracePt t="208174" x="7346950" y="6432550"/>
          <p14:tracePt t="208190" x="7397750" y="6451600"/>
          <p14:tracePt t="208207" x="7461250" y="6470650"/>
          <p14:tracePt t="208224" x="7518400" y="6477000"/>
          <p14:tracePt t="208242" x="7575550" y="6483350"/>
          <p14:tracePt t="208257" x="7613650" y="6483350"/>
          <p14:tracePt t="208276" x="7677150" y="6470650"/>
          <p14:tracePt t="208291" x="7689850" y="6464300"/>
          <p14:tracePt t="208307" x="7708900" y="6457950"/>
          <p14:tracePt t="208308" x="7715250" y="6457950"/>
          <p14:tracePt t="208487" x="7715250" y="6451600"/>
          <p14:tracePt t="208494" x="7721600" y="6438900"/>
          <p14:tracePt t="208508" x="7721600" y="6419850"/>
          <p14:tracePt t="208524" x="7721600" y="6407150"/>
          <p14:tracePt t="208541" x="7727950" y="6400800"/>
          <p14:tracePt t="208543" x="7727950" y="6394450"/>
          <p14:tracePt t="208574" x="7734300" y="6388100"/>
          <p14:tracePt t="208623" x="7734300" y="6394450"/>
          <p14:tracePt t="208631" x="7740650" y="6394450"/>
          <p14:tracePt t="208640" x="7740650" y="6400800"/>
          <p14:tracePt t="208658" x="7747000" y="6413500"/>
          <p14:tracePt t="208675" x="7747000" y="6419850"/>
          <p14:tracePt t="208691" x="7747000" y="6426200"/>
          <p14:tracePt t="208786" x="7753350" y="6426200"/>
          <p14:tracePt t="208791" x="7759700" y="6426200"/>
          <p14:tracePt t="208808" x="7766050" y="6413500"/>
          <p14:tracePt t="208824" x="7785100" y="6400800"/>
          <p14:tracePt t="208843" x="7829550" y="6381750"/>
          <p14:tracePt t="208858" x="7854950" y="6375400"/>
          <p14:tracePt t="208875" x="7874000" y="6369050"/>
          <p14:tracePt t="208891" x="7880350" y="6369050"/>
          <p14:tracePt t="208908" x="7886700" y="6369050"/>
          <p14:tracePt t="208994" x="7893050" y="6369050"/>
          <p14:tracePt t="209002" x="7899400" y="6369050"/>
          <p14:tracePt t="209010" x="7918450" y="6369050"/>
          <p14:tracePt t="209024" x="7931150" y="6369050"/>
          <p14:tracePt t="209041" x="7943850" y="6369050"/>
          <p14:tracePt t="209075" x="7950200" y="6362700"/>
          <p14:tracePt t="209132" x="7956550" y="6362700"/>
          <p14:tracePt t="209148" x="7962900" y="6356350"/>
          <p14:tracePt t="209160" x="7969250" y="6356350"/>
          <p14:tracePt t="209175" x="7988300" y="6343650"/>
          <p14:tracePt t="209193" x="8007350" y="6337300"/>
          <p14:tracePt t="209208" x="8039100" y="6324600"/>
          <p14:tracePt t="209225" x="8089900" y="6324600"/>
          <p14:tracePt t="209241" x="8159750" y="6324600"/>
          <p14:tracePt t="209258" x="8261350" y="6337300"/>
          <p14:tracePt t="209274" x="8362950" y="6343650"/>
          <p14:tracePt t="209291" x="8502650" y="6337300"/>
          <p14:tracePt t="209308" x="8559800" y="6318250"/>
          <p14:tracePt t="209325" x="8585200" y="6299200"/>
          <p14:tracePt t="209341" x="8597900" y="6273800"/>
          <p14:tracePt t="209358" x="8597900" y="6242050"/>
          <p14:tracePt t="209375" x="8597900" y="6210300"/>
          <p14:tracePt t="209391" x="8591550" y="6178550"/>
          <p14:tracePt t="209408" x="8585200" y="6159500"/>
          <p14:tracePt t="209425" x="8578850" y="6134100"/>
          <p14:tracePt t="209442" x="8566150" y="6115050"/>
          <p14:tracePt t="209458" x="8547100" y="6096000"/>
          <p14:tracePt t="209475" x="8521700" y="6064250"/>
          <p14:tracePt t="209476" x="8496300" y="6045200"/>
          <p14:tracePt t="209492" x="8483600" y="6038850"/>
          <p14:tracePt t="209508" x="8394700" y="5981700"/>
          <p14:tracePt t="209525" x="8337550" y="5956300"/>
          <p14:tracePt t="209541" x="8280400" y="5937250"/>
          <p14:tracePt t="209560" x="8216900" y="5911850"/>
          <p14:tracePt t="209575" x="8128000" y="5886450"/>
          <p14:tracePt t="209593" x="8039100" y="5867400"/>
          <p14:tracePt t="209608" x="7962900" y="5854700"/>
          <p14:tracePt t="209625" x="7835900" y="5829300"/>
          <p14:tracePt t="209643" x="7734300" y="5816600"/>
          <p14:tracePt t="209661" x="7639050" y="5803900"/>
          <p14:tracePt t="209675" x="7569200" y="5829300"/>
          <p14:tracePt t="209691" x="7537450" y="5861050"/>
          <p14:tracePt t="209712" x="7518400" y="5918200"/>
          <p14:tracePt t="209725" x="7518400" y="5949950"/>
          <p14:tracePt t="209742" x="7524750" y="6032500"/>
          <p14:tracePt t="209758" x="7537450" y="6089650"/>
          <p14:tracePt t="209775" x="7569200" y="6146800"/>
          <p14:tracePt t="209792" x="7620000" y="6223000"/>
          <p14:tracePt t="209808" x="7689850" y="6286500"/>
          <p14:tracePt t="209825" x="7772400" y="6356350"/>
          <p14:tracePt t="209842" x="7848600" y="6413500"/>
          <p14:tracePt t="209859" x="7912100" y="6438900"/>
          <p14:tracePt t="209875" x="7943850" y="6451600"/>
          <p14:tracePt t="209892" x="7975600" y="6451600"/>
          <p14:tracePt t="209908" x="8001000" y="6445250"/>
          <p14:tracePt t="209925" x="8032750" y="6426200"/>
          <p14:tracePt t="209942" x="8058150" y="6400800"/>
          <p14:tracePt t="209958" x="8077200" y="6381750"/>
          <p14:tracePt t="209992" x="8089900" y="6381750"/>
          <p14:tracePt t="210008" x="8108950" y="6388100"/>
          <p14:tracePt t="210025" x="8115300" y="6407150"/>
          <p14:tracePt t="210041" x="8115300" y="6419850"/>
          <p14:tracePt t="210075" x="8121650" y="6419850"/>
          <p14:tracePt t="210109" x="8121650" y="6407150"/>
          <p14:tracePt t="210125" x="8121650" y="6388100"/>
          <p14:tracePt t="210142" x="8121650" y="6375400"/>
          <p14:tracePt t="210158" x="8121650" y="6362700"/>
          <p14:tracePt t="210176" x="8128000" y="6362700"/>
          <p14:tracePt t="210192" x="8128000" y="6356350"/>
          <p14:tracePt t="210226" x="8115300" y="6356350"/>
          <p14:tracePt t="210242" x="8096250" y="6356350"/>
          <p14:tracePt t="210259" x="8020050" y="6343650"/>
          <p14:tracePt t="210275" x="7931150" y="6330950"/>
          <p14:tracePt t="210295" x="7797800" y="6318250"/>
          <p14:tracePt t="223982" x="7797800" y="6311900"/>
          <p14:tracePt t="223989" x="7791450" y="6305550"/>
          <p14:tracePt t="224004" x="7766050" y="6280150"/>
          <p14:tracePt t="224021" x="7708900" y="6229350"/>
          <p14:tracePt t="224037" x="7658100" y="6178550"/>
          <p14:tracePt t="224053" x="7651750" y="6172200"/>
          <p14:tracePt t="224070" x="7658100" y="6172200"/>
          <p14:tracePt t="224087" x="7715250" y="6165850"/>
          <p14:tracePt t="224105" x="7797800" y="6165850"/>
          <p14:tracePt t="224122" x="7861300" y="6172200"/>
          <p14:tracePt t="224137" x="7943850" y="6197600"/>
          <p14:tracePt t="224156" x="8013700" y="6235700"/>
          <p14:tracePt t="224170" x="8039100" y="6248400"/>
          <p14:tracePt t="224264" x="8039100" y="6254750"/>
          <p14:tracePt t="224273" x="8045450" y="6299200"/>
          <p14:tracePt t="224287" x="8064500" y="6388100"/>
          <p14:tracePt t="224304" x="8064500" y="6457950"/>
          <p14:tracePt t="224320" x="8045450" y="6508750"/>
          <p14:tracePt t="224337" x="7994650" y="6546850"/>
          <p14:tracePt t="224354" x="7912100" y="6591300"/>
          <p14:tracePt t="224373" x="7835900" y="6642100"/>
          <p14:tracePt t="224387" x="7797800" y="6673850"/>
          <p14:tracePt t="224908" x="7791450" y="6673850"/>
          <p14:tracePt t="224915" x="7791450" y="6680200"/>
          <p14:tracePt t="224926" x="7785100" y="6680200"/>
          <p14:tracePt t="224939" x="7772400" y="6686550"/>
          <p14:tracePt t="224954" x="7766050" y="6686550"/>
          <p14:tracePt t="224972" x="7740650" y="6673850"/>
          <p14:tracePt t="224988" x="7721600" y="6648450"/>
          <p14:tracePt t="225005" x="7715250" y="6623050"/>
          <p14:tracePt t="225023" x="7715250" y="6610350"/>
          <p14:tracePt t="225109" x="7715250" y="6604000"/>
          <p14:tracePt t="225126" x="7721600" y="6597650"/>
          <p14:tracePt t="225133" x="7727950" y="6597650"/>
          <p14:tracePt t="225140" x="7727950" y="6591300"/>
          <p14:tracePt t="225155" x="7734300" y="6591300"/>
          <p14:tracePt t="225172" x="7759700" y="6572250"/>
          <p14:tracePt t="225188" x="7766050" y="6572250"/>
          <p14:tracePt t="225205" x="7804150" y="6546850"/>
          <p14:tracePt t="225221" x="7861300" y="6521450"/>
          <p14:tracePt t="225239" x="7912100" y="6502400"/>
          <p14:tracePt t="225255" x="7969250" y="6477000"/>
          <p14:tracePt t="225271" x="8007350" y="6464300"/>
          <p14:tracePt t="225288" x="8020050" y="6451600"/>
          <p14:tracePt t="225304" x="8032750" y="6451600"/>
          <p14:tracePt t="225321" x="8039100" y="6438900"/>
          <p14:tracePt t="225338" x="8051800" y="6432550"/>
          <p14:tracePt t="225354" x="8064500" y="6419850"/>
          <p14:tracePt t="225371" x="8077200" y="6413500"/>
          <p14:tracePt t="225389" x="8096250" y="6400800"/>
          <p14:tracePt t="225407" x="8115300" y="6388100"/>
          <p14:tracePt t="225554" x="8121650" y="6388100"/>
          <p14:tracePt t="225577" x="8134350" y="6388100"/>
          <p14:tracePt t="225589" x="8159750" y="6388100"/>
          <p14:tracePt t="225605" x="8235950" y="6394450"/>
          <p14:tracePt t="225621" x="8324850" y="6419850"/>
          <p14:tracePt t="225640" x="8407400" y="6451600"/>
          <p14:tracePt t="225655" x="8432800" y="6457950"/>
          <p14:tracePt t="225672" x="8483600" y="6464300"/>
          <p14:tracePt t="225688" x="8559800" y="6464300"/>
          <p14:tracePt t="225705" x="8604250" y="6464300"/>
          <p14:tracePt t="225722" x="8642350" y="6464300"/>
          <p14:tracePt t="225739" x="8674100" y="6451600"/>
          <p14:tracePt t="225756" x="8699500" y="6438900"/>
          <p14:tracePt t="225772" x="8737600" y="6419850"/>
          <p14:tracePt t="225789" x="8775700" y="6400800"/>
          <p14:tracePt t="225805" x="8801100" y="6388100"/>
          <p14:tracePt t="225821" x="8826500" y="6381750"/>
          <p14:tracePt t="225838" x="8858250" y="6369050"/>
          <p14:tracePt t="225855" x="8890000" y="6356350"/>
          <p14:tracePt t="225872" x="8934450" y="6350000"/>
          <p14:tracePt t="225889" x="9010650" y="6350000"/>
          <p14:tracePt t="225890" x="9036050" y="6350000"/>
          <p14:tracePt t="225905" x="9131300" y="6350000"/>
          <p14:tracePt t="225922" x="9150350" y="6350000"/>
          <p14:tracePt t="225938" x="9264650" y="6343650"/>
          <p14:tracePt t="225955" x="9328150" y="6330950"/>
          <p14:tracePt t="225972" x="9385300" y="6324600"/>
          <p14:tracePt t="225989" x="9436100" y="6318250"/>
          <p14:tracePt t="226005" x="9461500" y="6311900"/>
          <p14:tracePt t="226022" x="9493250" y="6311900"/>
          <p14:tracePt t="226038" x="9512300" y="6305550"/>
          <p14:tracePt t="226055" x="9531350" y="6305550"/>
          <p14:tracePt t="226072" x="9544050" y="6299200"/>
          <p14:tracePt t="226089" x="9556750" y="6292850"/>
          <p14:tracePt t="226090" x="9556750" y="6286500"/>
          <p14:tracePt t="226105" x="9563100" y="6286500"/>
          <p14:tracePt t="226122" x="9569450" y="6286500"/>
          <p14:tracePt t="226139" x="9582150" y="6280150"/>
          <p14:tracePt t="226155" x="9588500" y="6273800"/>
          <p14:tracePt t="226172" x="9601200" y="6273800"/>
          <p14:tracePt t="226189" x="9607550" y="6273800"/>
          <p14:tracePt t="226205" x="9620250" y="6280150"/>
          <p14:tracePt t="226301" x="9626600" y="6280150"/>
          <p14:tracePt t="226309" x="9632950" y="6280150"/>
          <p14:tracePt t="226322" x="9639300" y="6280150"/>
          <p14:tracePt t="226340" x="9671050" y="6273800"/>
          <p14:tracePt t="226356" x="9702800" y="6267450"/>
          <p14:tracePt t="226372" x="9759950" y="6267450"/>
          <p14:tracePt t="226389" x="9804400" y="6267450"/>
          <p14:tracePt t="226406" x="9880600" y="6267450"/>
          <p14:tracePt t="226422" x="9975850" y="6286500"/>
          <p14:tracePt t="226439" x="10052050" y="6292850"/>
          <p14:tracePt t="226455" x="10134600" y="6305550"/>
          <p14:tracePt t="226472" x="10191750" y="6311900"/>
          <p14:tracePt t="226489" x="10248900" y="6318250"/>
          <p14:tracePt t="226506" x="10287000" y="6318250"/>
          <p14:tracePt t="226523" x="10318750" y="6318250"/>
          <p14:tracePt t="226539" x="10344150" y="6318250"/>
          <p14:tracePt t="226555" x="10363200" y="6311900"/>
          <p14:tracePt t="226572" x="10382250" y="6311900"/>
          <p14:tracePt t="226589" x="10394950" y="6311900"/>
          <p14:tracePt t="226606" x="10401300" y="6311900"/>
          <p14:tracePt t="226623" x="10414000" y="6311900"/>
          <p14:tracePt t="226639" x="10426700" y="6318250"/>
          <p14:tracePt t="226656" x="10439400" y="6318250"/>
          <p14:tracePt t="226673" x="10464800" y="6318250"/>
          <p14:tracePt t="226689" x="10477500" y="6318250"/>
          <p14:tracePt t="226705" x="10502900" y="6305550"/>
          <p14:tracePt t="226722" x="10521950" y="6299200"/>
          <p14:tracePt t="226739" x="10547350" y="6286500"/>
          <p14:tracePt t="226756" x="10579100" y="6261100"/>
          <p14:tracePt t="226772" x="10604500" y="6242050"/>
          <p14:tracePt t="226790" x="10629900" y="6216650"/>
          <p14:tracePt t="226806" x="10642600" y="6197600"/>
          <p14:tracePt t="226822" x="10648950" y="6191250"/>
          <p14:tracePt t="226840" x="10648950" y="6184900"/>
          <p14:tracePt t="226856" x="10648950" y="6178550"/>
          <p14:tracePt t="226889" x="10642600" y="6172200"/>
          <p14:tracePt t="226906" x="10610850" y="6159500"/>
          <p14:tracePt t="226922" x="10560050" y="6146800"/>
          <p14:tracePt t="226940" x="10521950" y="6134100"/>
          <p14:tracePt t="226941" x="10496550" y="6127750"/>
          <p14:tracePt t="226956" x="10477500" y="6121400"/>
          <p14:tracePt t="226972" x="10433050" y="6108700"/>
          <p14:tracePt t="226990" x="10388600" y="6096000"/>
          <p14:tracePt t="227007" x="10331450" y="6083300"/>
          <p14:tracePt t="227023" x="10267950" y="6076950"/>
          <p14:tracePt t="227039" x="10185400" y="6070600"/>
          <p14:tracePt t="227056" x="10153650" y="6064250"/>
          <p14:tracePt t="227073" x="10121900" y="6064250"/>
          <p14:tracePt t="227090" x="10020300" y="6057900"/>
          <p14:tracePt t="227106" x="9988550" y="6057900"/>
          <p14:tracePt t="227123" x="9925050" y="6057900"/>
          <p14:tracePt t="227139" x="9817100" y="6070600"/>
          <p14:tracePt t="227157" x="9664700" y="6096000"/>
          <p14:tracePt t="227173" x="9525000" y="6115050"/>
          <p14:tracePt t="227190" x="9372600" y="6121400"/>
          <p14:tracePt t="227206" x="9220200" y="6121400"/>
          <p14:tracePt t="227223" x="9093200" y="6121400"/>
          <p14:tracePt t="227240" x="8959850" y="6121400"/>
          <p14:tracePt t="227256" x="8813800" y="6134100"/>
          <p14:tracePt t="227273" x="8566150" y="6146800"/>
          <p14:tracePt t="227289" x="8293100" y="6172200"/>
          <p14:tracePt t="227307" x="7918450" y="6178550"/>
          <p14:tracePt t="227325" x="7334250" y="6127750"/>
          <p14:tracePt t="227341" x="7175500" y="6115050"/>
          <p14:tracePt t="227356" x="6832600" y="6083300"/>
          <p14:tracePt t="227373" x="6565900" y="6089650"/>
          <p14:tracePt t="227390" x="6229350" y="6140450"/>
          <p14:tracePt t="227407" x="5918200" y="6191250"/>
          <p14:tracePt t="227425" x="5575300" y="6248400"/>
          <p14:tracePt t="227440" x="5346700" y="6286500"/>
          <p14:tracePt t="227457" x="5238750" y="6305550"/>
          <p14:tracePt t="227473" x="5181600" y="6318250"/>
          <p14:tracePt t="227489" x="5137150" y="6337300"/>
          <p14:tracePt t="227506" x="5099050" y="6356350"/>
          <p14:tracePt t="227524" x="5048250" y="6400800"/>
          <p14:tracePt t="227525" x="5016500" y="6426200"/>
          <p14:tracePt t="227540" x="5003800" y="6438900"/>
          <p14:tracePt t="227557" x="4959350" y="6464300"/>
          <p14:tracePt t="227575" x="4946650" y="6470650"/>
          <p14:tracePt t="227607" x="4940300" y="6470650"/>
          <p14:tracePt t="227623" x="4927600" y="6483350"/>
          <p14:tracePt t="227640" x="4902200" y="6496050"/>
          <p14:tracePt t="227659" x="4838700" y="6515100"/>
          <p14:tracePt t="227674" x="4819650" y="6515100"/>
          <p14:tracePt t="227690" x="4794250" y="6515100"/>
          <p14:tracePt t="227696" x="4781550" y="6515100"/>
          <p14:tracePt t="227698" x="4775200" y="6515100"/>
          <p14:tracePt t="227709" x="4768850" y="6515100"/>
          <p14:tracePt t="227724" x="4762500" y="6515100"/>
          <p14:tracePt t="227831" x="4762500" y="6527800"/>
          <p14:tracePt t="227841" x="4768850" y="6546850"/>
          <p14:tracePt t="227857" x="4775200" y="6559550"/>
          <p14:tracePt t="227874" x="4781550" y="6578600"/>
          <p14:tracePt t="227890" x="4794250" y="6584950"/>
          <p14:tracePt t="227907" x="4806950" y="6584950"/>
          <p14:tracePt t="227924" x="4851400" y="6591300"/>
          <p14:tracePt t="227940" x="4927600" y="6597650"/>
          <p14:tracePt t="227957" x="4978400" y="6604000"/>
          <p14:tracePt t="227974" x="5016500" y="6616700"/>
          <p14:tracePt t="227990" x="5035550" y="6629400"/>
          <p14:tracePt t="228007" x="5048250" y="6635750"/>
          <p14:tracePt t="228024" x="5048250" y="6642100"/>
          <p14:tracePt t="228040" x="5060950" y="6642100"/>
          <p14:tracePt t="228057" x="5080000" y="6648450"/>
          <p14:tracePt t="228074" x="5105400" y="6648450"/>
          <p14:tracePt t="228090" x="5213350" y="6629400"/>
          <p14:tracePt t="228107" x="5276850" y="6623050"/>
          <p14:tracePt t="228124" x="5321300" y="6616700"/>
          <p14:tracePt t="228141" x="5346700" y="6610350"/>
          <p14:tracePt t="228157" x="5365750" y="6610350"/>
          <p14:tracePt t="228176" x="5384800" y="6610350"/>
          <p14:tracePt t="228191" x="5403850" y="6610350"/>
          <p14:tracePt t="228207" x="5448300" y="6610350"/>
          <p14:tracePt t="228224" x="5505450" y="6610350"/>
          <p14:tracePt t="228241" x="5600700" y="6597650"/>
          <p14:tracePt t="228258" x="5683250" y="6591300"/>
          <p14:tracePt t="228275" x="5797550" y="6565900"/>
          <p14:tracePt t="228290" x="5848350" y="6553200"/>
          <p14:tracePt t="228307" x="5873750" y="6540500"/>
          <p14:tracePt t="228324" x="5886450" y="6534150"/>
          <p14:tracePt t="228340" x="5905500" y="6508750"/>
          <p14:tracePt t="228357" x="5930900" y="6477000"/>
          <p14:tracePt t="228375" x="5956300" y="6445250"/>
          <p14:tracePt t="228390" x="5975350" y="6432550"/>
          <p14:tracePt t="228407" x="6013450" y="6407150"/>
          <p14:tracePt t="228424" x="6038850" y="6394450"/>
          <p14:tracePt t="228442" x="6045200" y="6388100"/>
          <p14:tracePt t="228492" x="6045200" y="6381750"/>
          <p14:tracePt t="228509" x="6026150" y="6375400"/>
          <p14:tracePt t="228524" x="5969000" y="6369050"/>
          <p14:tracePt t="228541" x="5905500" y="6350000"/>
          <p14:tracePt t="228559" x="5848350" y="6337300"/>
          <p14:tracePt t="228561" x="5816600" y="6330950"/>
          <p14:tracePt t="228574" x="5784850" y="6324600"/>
          <p14:tracePt t="228591" x="5734050" y="6311900"/>
          <p14:tracePt t="228608" x="5683250" y="6299200"/>
          <p14:tracePt t="228624" x="5638800" y="6280150"/>
          <p14:tracePt t="228643" x="5556250" y="6267450"/>
          <p14:tracePt t="228658" x="5530850" y="6261100"/>
          <p14:tracePt t="228674" x="5448300" y="6261100"/>
          <p14:tracePt t="228690" x="5346700" y="6261100"/>
          <p14:tracePt t="228707" x="5295900" y="6267450"/>
          <p14:tracePt t="228724" x="5257800" y="6273800"/>
          <p14:tracePt t="228741" x="5238750" y="6273800"/>
          <p14:tracePt t="228758" x="5200650" y="6273800"/>
          <p14:tracePt t="228774" x="5168900" y="6286500"/>
          <p14:tracePt t="228791" x="5118100" y="6305550"/>
          <p14:tracePt t="228808" x="5080000" y="6324600"/>
          <p14:tracePt t="228824" x="5054600" y="6337300"/>
          <p14:tracePt t="228843" x="5041900" y="6356350"/>
          <p14:tracePt t="228858" x="5035550" y="6362700"/>
          <p14:tracePt t="228874" x="5035550" y="6388100"/>
          <p14:tracePt t="228876" x="5035550" y="6407150"/>
          <p14:tracePt t="228891" x="5035550" y="6413500"/>
          <p14:tracePt t="228908" x="5054600" y="6438900"/>
          <p14:tracePt t="228924" x="5092700" y="6470650"/>
          <p14:tracePt t="228941" x="5156200" y="6496050"/>
          <p14:tracePt t="228957" x="5213350" y="6508750"/>
          <p14:tracePt t="228974" x="5372100" y="6534150"/>
          <p14:tracePt t="228991" x="5530850" y="6540500"/>
          <p14:tracePt t="229008" x="5670550" y="6540500"/>
          <p14:tracePt t="229025" x="5842000" y="6540500"/>
          <p14:tracePt t="229041" x="5956300" y="6540500"/>
          <p14:tracePt t="229058" x="6057900" y="6527800"/>
          <p14:tracePt t="229076" x="6159500" y="6515100"/>
          <p14:tracePt t="229093" x="6356350" y="6502400"/>
          <p14:tracePt t="229109" x="6400800" y="6502400"/>
          <p14:tracePt t="229125" x="6584950" y="6496050"/>
          <p14:tracePt t="229126" x="6680200" y="6489700"/>
          <p14:tracePt t="229141" x="6819900" y="6489700"/>
          <p14:tracePt t="229158" x="6902450" y="6489700"/>
          <p14:tracePt t="229174" x="6985000" y="6489700"/>
          <p14:tracePt t="229191" x="6991350" y="6489700"/>
          <p14:tracePt t="229224" x="6997700" y="6489700"/>
          <p14:tracePt t="229277" x="7004050" y="6489700"/>
          <p14:tracePt t="229291" x="7035800" y="6483350"/>
          <p14:tracePt t="229308" x="7073900" y="6477000"/>
          <p14:tracePt t="229325" x="7092950" y="6464300"/>
          <p14:tracePt t="229341" x="7118350" y="6451600"/>
          <p14:tracePt t="229360" x="7137400" y="6445250"/>
          <p14:tracePt t="229375" x="7150100" y="6438900"/>
          <p14:tracePt t="229421" x="7150100" y="6432550"/>
          <p14:tracePt t="229442" x="7143750" y="6432550"/>
          <p14:tracePt t="229443" x="7137400" y="6432550"/>
          <p14:tracePt t="229458" x="7131050" y="6432550"/>
          <p14:tracePt t="229475" x="7112000" y="6432550"/>
          <p14:tracePt t="229477" x="7092950" y="6432550"/>
          <p14:tracePt t="229492" x="7061200" y="6426200"/>
          <p14:tracePt t="229509" x="7048500" y="6419850"/>
          <p14:tracePt t="229525" x="7023100" y="6413500"/>
          <p14:tracePt t="229542" x="6997700" y="6407150"/>
          <p14:tracePt t="229558" x="6959600" y="6400800"/>
          <p14:tracePt t="229575" x="6908800" y="6394450"/>
          <p14:tracePt t="229592" x="6845300" y="6394450"/>
          <p14:tracePt t="229610" x="6807200" y="6394450"/>
          <p14:tracePt t="229625" x="6750050" y="6400800"/>
          <p14:tracePt t="229642" x="6711950" y="6400800"/>
          <p14:tracePt t="229658" x="6686550" y="6400800"/>
          <p14:tracePt t="229660" x="6667500" y="6400800"/>
          <p14:tracePt t="229675" x="6648450" y="6407150"/>
          <p14:tracePt t="229692" x="6584950" y="6413500"/>
          <p14:tracePt t="229710" x="6496050" y="6426200"/>
          <p14:tracePt t="229725" x="6413500" y="6445250"/>
          <p14:tracePt t="229726" x="6381750" y="6445250"/>
          <p14:tracePt t="229742" x="6337300" y="6451600"/>
          <p14:tracePt t="229758" x="6305550" y="6464300"/>
          <p14:tracePt t="229776" x="6292850" y="6464300"/>
          <p14:tracePt t="229813" x="6292850" y="6470650"/>
          <p14:tracePt t="229827" x="6318250" y="6502400"/>
          <p14:tracePt t="229842" x="6337300" y="6515100"/>
          <p14:tracePt t="229861" x="6413500" y="6584950"/>
          <p14:tracePt t="229875" x="6470650" y="6635750"/>
          <p14:tracePt t="229891" x="6527800" y="6680200"/>
          <p14:tracePt t="229909" x="6597650" y="6711950"/>
          <p14:tracePt t="229925" x="6673850" y="6731000"/>
          <p14:tracePt t="229942" x="6743700" y="6737350"/>
          <p14:tracePt t="229958" x="6819900" y="6737350"/>
          <p14:tracePt t="229975" x="6889750" y="6724650"/>
          <p14:tracePt t="229992" x="6946900" y="6705600"/>
          <p14:tracePt t="230009" x="6991350" y="6673850"/>
          <p14:tracePt t="230025" x="7029450" y="6642100"/>
          <p14:tracePt t="230042" x="7054850" y="6616700"/>
          <p14:tracePt t="230059" x="7080250" y="6578600"/>
          <p14:tracePt t="230076" x="7112000" y="6540500"/>
          <p14:tracePt t="230092" x="7118350" y="6534150"/>
          <p14:tracePt t="230109" x="7137400" y="6508750"/>
          <p14:tracePt t="230125" x="7150100" y="6489700"/>
          <p14:tracePt t="230142" x="7150100" y="6464300"/>
          <p14:tracePt t="230158" x="7150100" y="6438900"/>
          <p14:tracePt t="230175" x="7137400" y="6413500"/>
          <p14:tracePt t="230193" x="7118350" y="6381750"/>
          <p14:tracePt t="230208" x="7105650" y="6356350"/>
          <p14:tracePt t="230225" x="7092950" y="6330950"/>
          <p14:tracePt t="230242" x="7073900" y="6305550"/>
          <p14:tracePt t="230259" x="7035800" y="6273800"/>
          <p14:tracePt t="230275" x="7010400" y="6254750"/>
          <p14:tracePt t="230292" x="6959600" y="6235700"/>
          <p14:tracePt t="230309" x="6934200" y="6223000"/>
          <p14:tracePt t="230327" x="6877050" y="6216650"/>
          <p14:tracePt t="230343" x="6845300" y="6216650"/>
          <p14:tracePt t="230359" x="6743700" y="6229350"/>
          <p14:tracePt t="230376" x="6635750" y="6242050"/>
          <p14:tracePt t="230392" x="6559550" y="6248400"/>
          <p14:tracePt t="230409" x="6470650" y="6248400"/>
          <p14:tracePt t="230426" x="6426200" y="6248400"/>
          <p14:tracePt t="230442" x="6400800" y="6248400"/>
          <p14:tracePt t="230459" x="6381750" y="6248400"/>
          <p14:tracePt t="230476" x="6350000" y="6248400"/>
          <p14:tracePt t="230492" x="6311900" y="6248400"/>
          <p14:tracePt t="230509" x="6273800" y="6248400"/>
          <p14:tracePt t="230511" x="6254750" y="6254750"/>
          <p14:tracePt t="230527" x="6242050" y="6254750"/>
          <p14:tracePt t="230542" x="6216650" y="6267450"/>
          <p14:tracePt t="230559" x="6184900" y="6299200"/>
          <p14:tracePt t="230561" x="6178550" y="6311900"/>
          <p14:tracePt t="230576" x="6153150" y="6350000"/>
          <p14:tracePt t="230592" x="6146800" y="6362700"/>
          <p14:tracePt t="230609" x="6134100" y="6419850"/>
          <p14:tracePt t="230629" x="6134100" y="6451600"/>
          <p14:tracePt t="230643" x="6134100" y="6489700"/>
          <p14:tracePt t="230659" x="6140450" y="6508750"/>
          <p14:tracePt t="230676" x="6153150" y="6534150"/>
          <p14:tracePt t="230692" x="6165850" y="6546850"/>
          <p14:tracePt t="230709" x="6197600" y="6578600"/>
          <p14:tracePt t="230726" x="6248400" y="6610350"/>
          <p14:tracePt t="230743" x="6318250" y="6654800"/>
          <p14:tracePt t="230760" x="6394450" y="6692900"/>
          <p14:tracePt t="230777" x="6559550" y="6750050"/>
          <p14:tracePt t="230792" x="6642100" y="6762750"/>
          <p14:tracePt t="230810" x="6686550" y="6762750"/>
          <p14:tracePt t="230826" x="6737350" y="6737350"/>
          <p14:tracePt t="230842" x="6775450" y="6686550"/>
          <p14:tracePt t="230859" x="6788150" y="6654800"/>
          <p14:tracePt t="230876" x="6807200" y="6629400"/>
          <p14:tracePt t="230892" x="6819900" y="6610350"/>
          <p14:tracePt t="230910" x="6838950" y="6591300"/>
          <p14:tracePt t="230926" x="6851650" y="6578600"/>
          <p14:tracePt t="230943" x="6864350" y="6559550"/>
          <p14:tracePt t="230959" x="6877050" y="6540500"/>
          <p14:tracePt t="230977" x="6883400" y="6508750"/>
          <p14:tracePt t="230995" x="6889750" y="6483350"/>
          <p14:tracePt t="231026" x="6889750" y="6477000"/>
          <p14:tracePt t="231060" x="6883400" y="6477000"/>
          <p14:tracePt t="231076" x="6877050" y="6477000"/>
          <p14:tracePt t="231093" x="6864350" y="6477000"/>
          <p14:tracePt t="231110" x="6858000" y="6470650"/>
          <p14:tracePt t="231126" x="6851650" y="6464300"/>
          <p14:tracePt t="231143" x="6845300" y="6457950"/>
          <p14:tracePt t="231160" x="6838950" y="6445250"/>
          <p14:tracePt t="231176" x="6832600" y="6432550"/>
          <p14:tracePt t="231193" x="6826250" y="6413500"/>
          <p14:tracePt t="231210" x="6826250" y="6400800"/>
          <p14:tracePt t="231226" x="6826250" y="6394450"/>
          <p14:tracePt t="231301" x="6826250" y="6388100"/>
          <p14:tracePt t="231312" x="6826250" y="6381750"/>
          <p14:tracePt t="231343" x="6826250" y="6369050"/>
          <p14:tracePt t="231359" x="6826250" y="6356350"/>
          <p14:tracePt t="231378" x="6832600" y="6330950"/>
          <p14:tracePt t="231395" x="6838950" y="6318250"/>
          <p14:tracePt t="231411" x="6838950" y="6305550"/>
          <p14:tracePt t="231426" x="6845300" y="6299200"/>
          <p14:tracePt t="231773" x="6845300" y="6292850"/>
          <p14:tracePt t="236062" x="6851650" y="6299200"/>
          <p14:tracePt t="236078" x="6851650" y="6305550"/>
          <p14:tracePt t="236097" x="6858000" y="6305550"/>
          <p14:tracePt t="236133" x="6864350" y="6305550"/>
          <p14:tracePt t="236148" x="6870700" y="6305550"/>
          <p14:tracePt t="236164" x="6896100" y="6305550"/>
          <p14:tracePt t="236180" x="6934200" y="6299200"/>
          <p14:tracePt t="236181" x="6953250" y="6292850"/>
          <p14:tracePt t="236197" x="6991350" y="6273800"/>
          <p14:tracePt t="236214" x="7029450" y="6254750"/>
          <p14:tracePt t="236232" x="7048500" y="6229350"/>
          <p14:tracePt t="236247" x="7061200" y="6216650"/>
          <p14:tracePt t="236264" x="7061200" y="6191250"/>
          <p14:tracePt t="236280" x="7048500" y="6153150"/>
          <p14:tracePt t="236298" x="7029450" y="6127750"/>
          <p14:tracePt t="236314" x="7010400" y="6102350"/>
          <p14:tracePt t="236330" x="6991350" y="6083300"/>
          <p14:tracePt t="236347" x="6965950" y="6070600"/>
          <p14:tracePt t="236364" x="6940550" y="6064250"/>
          <p14:tracePt t="236381" x="6902450" y="6057900"/>
          <p14:tracePt t="236398" x="6870700" y="6057900"/>
          <p14:tracePt t="236414" x="6826250" y="6057900"/>
          <p14:tracePt t="236430" x="6788150" y="6057900"/>
          <p14:tracePt t="236447" x="6775450" y="6057900"/>
          <p14:tracePt t="236464" x="6756400" y="6076950"/>
          <p14:tracePt t="236481" x="6743700" y="6146800"/>
          <p14:tracePt t="236497" x="6743700" y="6229350"/>
          <p14:tracePt t="236514" x="6743700" y="6311900"/>
          <p14:tracePt t="236531" x="6731000" y="6394450"/>
          <p14:tracePt t="236548" x="6724650" y="6457950"/>
          <p14:tracePt t="236566" x="6724650" y="6527800"/>
          <p14:tracePt t="236581" x="6724650" y="6534150"/>
          <p14:tracePt t="236597" x="6731000" y="6553200"/>
          <p14:tracePt t="236614" x="6737350" y="6565900"/>
          <p14:tracePt t="236631" x="6756400" y="6578600"/>
          <p14:tracePt t="236648" x="6794500" y="6604000"/>
          <p14:tracePt t="236664" x="6813550" y="6610350"/>
          <p14:tracePt t="236681" x="6864350" y="6616700"/>
          <p14:tracePt t="236697" x="6908800" y="6616700"/>
          <p14:tracePt t="236714" x="6940550" y="6616700"/>
          <p14:tracePt t="236731" x="6972300" y="6604000"/>
          <p14:tracePt t="236748" x="6978650" y="6591300"/>
          <p14:tracePt t="236764" x="6991350" y="6584950"/>
          <p14:tracePt t="236917" x="6991350" y="6578600"/>
          <p14:tracePt t="236924" x="6991350" y="6572250"/>
          <p14:tracePt t="236932" x="6991350" y="6559550"/>
          <p14:tracePt t="236948" x="6991350" y="6546850"/>
          <p14:tracePt t="237066" x="6985000" y="6546850"/>
          <p14:tracePt t="237105" x="6978650" y="6546850"/>
          <p14:tracePt t="237130" x="6972300" y="6546850"/>
          <p14:tracePt t="237137" x="6972300" y="6540500"/>
          <p14:tracePt t="237154" x="6972300" y="6534150"/>
          <p14:tracePt t="237164" x="6972300" y="6527800"/>
          <p14:tracePt t="237183" x="6972300" y="6521450"/>
          <p14:tracePt t="237198" x="6972300" y="6515100"/>
          <p14:tracePt t="237231" x="6972300" y="6508750"/>
          <p14:tracePt t="237265" x="6972300" y="6496050"/>
          <p14:tracePt t="237266" x="6972300" y="6489700"/>
          <p14:tracePt t="237281" x="6972300" y="6483350"/>
          <p14:tracePt t="237298" x="6972300" y="6464300"/>
          <p14:tracePt t="237315" x="6972300" y="6451600"/>
          <p14:tracePt t="237332" x="6972300" y="6438900"/>
          <p14:tracePt t="237348" x="6972300" y="6432550"/>
          <p14:tracePt t="237364" x="6972300" y="6426200"/>
          <p14:tracePt t="237381" x="6972300" y="6419850"/>
          <p14:tracePt t="237398" x="6978650" y="6413500"/>
          <p14:tracePt t="237435" x="6978650" y="6407150"/>
          <p14:tracePt t="237605" x="6978650" y="6388100"/>
          <p14:tracePt t="237612" x="6978650" y="6381750"/>
          <p14:tracePt t="237619" x="6985000" y="6375400"/>
          <p14:tracePt t="237631" x="6985000" y="6362700"/>
          <p14:tracePt t="237648" x="6985000" y="6356350"/>
          <p14:tracePt t="237752" x="6978650" y="6356350"/>
          <p14:tracePt t="237764" x="6978650" y="6362700"/>
          <p14:tracePt t="237782" x="6959600" y="6375400"/>
          <p14:tracePt t="237799" x="6946900" y="6388100"/>
          <p14:tracePt t="237815" x="6934200" y="6413500"/>
          <p14:tracePt t="237832" x="6915150" y="6432550"/>
          <p14:tracePt t="237849" x="6896100" y="6470650"/>
          <p14:tracePt t="237865" x="6889750" y="6483350"/>
          <p14:tracePt t="237882" x="6883400" y="6483350"/>
          <p14:tracePt t="238066" x="6883400" y="6477000"/>
          <p14:tracePt t="238080" x="6883400" y="6470650"/>
          <p14:tracePt t="238088" x="6877050" y="6464300"/>
          <p14:tracePt t="238099" x="6870700" y="6464300"/>
          <p14:tracePt t="238115" x="6845300" y="6451600"/>
          <p14:tracePt t="238132" x="6775450" y="6438900"/>
          <p14:tracePt t="238150" x="6724650" y="6432550"/>
          <p14:tracePt t="238151" x="6705600" y="6432550"/>
          <p14:tracePt t="238166" x="6692900" y="6432550"/>
          <p14:tracePt t="238358" x="6705600" y="6432550"/>
          <p14:tracePt t="238365" x="6724650" y="6432550"/>
          <p14:tracePt t="238372" x="6756400" y="6432550"/>
          <p14:tracePt t="238383" x="6794500" y="6432550"/>
          <p14:tracePt t="238399" x="6883400" y="6432550"/>
          <p14:tracePt t="238416" x="6959600" y="6432550"/>
          <p14:tracePt t="238432" x="7004050" y="6432550"/>
          <p14:tracePt t="238449" x="7023100" y="6432550"/>
          <p14:tracePt t="238500" x="7029450" y="6426200"/>
          <p14:tracePt t="238516" x="7035800" y="6407150"/>
          <p14:tracePt t="238532" x="7048500" y="6375400"/>
          <p14:tracePt t="238549" x="7048500" y="6343650"/>
          <p14:tracePt t="238565" x="7048500" y="6311900"/>
          <p14:tracePt t="238584" x="7035800" y="6292850"/>
          <p14:tracePt t="238599" x="6985000" y="6261100"/>
          <p14:tracePt t="238616" x="6921500" y="6235700"/>
          <p14:tracePt t="238634" x="6788150" y="6191250"/>
          <p14:tracePt t="238650" x="6769100" y="6184900"/>
          <p14:tracePt t="238666" x="6718300" y="6172200"/>
          <p14:tracePt t="238682" x="6661150" y="6172200"/>
          <p14:tracePt t="238700" x="6616700" y="6184900"/>
          <p14:tracePt t="238716" x="6559550" y="6216650"/>
          <p14:tracePt t="238733" x="6515100" y="6254750"/>
          <p14:tracePt t="238749" x="6470650" y="6299200"/>
          <p14:tracePt t="238766" x="6457950" y="6350000"/>
          <p14:tracePt t="238782" x="6457950" y="6388100"/>
          <p14:tracePt t="238800" x="6464300" y="6438900"/>
          <p14:tracePt t="238816" x="6483350" y="6489700"/>
          <p14:tracePt t="238832" x="6502400" y="6521450"/>
          <p14:tracePt t="238851" x="6546850" y="6578600"/>
          <p14:tracePt t="238866" x="6597650" y="6623050"/>
          <p14:tracePt t="238883" x="6648450" y="6648450"/>
          <p14:tracePt t="238899" x="6731000" y="6673850"/>
          <p14:tracePt t="238916" x="6832600" y="6680200"/>
          <p14:tracePt t="238933" x="7016750" y="6673850"/>
          <p14:tracePt t="238949" x="7086600" y="6661150"/>
          <p14:tracePt t="238968" x="7099300" y="6648450"/>
          <p14:tracePt t="238986" x="7105650" y="6648450"/>
          <p14:tracePt t="239080" x="7099300" y="6648450"/>
          <p14:tracePt t="239099" x="7092950" y="6648450"/>
          <p14:tracePt t="239133" x="7086600" y="6648450"/>
          <p14:tracePt t="239218" x="7092950" y="6642100"/>
          <p14:tracePt t="239225" x="7105650" y="6635750"/>
          <p14:tracePt t="239233" x="7143750" y="6629400"/>
          <p14:tracePt t="239249" x="7207250" y="6610350"/>
          <p14:tracePt t="239266" x="7270750" y="6597650"/>
          <p14:tracePt t="239283" x="7346950" y="6591300"/>
          <p14:tracePt t="239300" x="7397750" y="6584950"/>
          <p14:tracePt t="239317" x="7429500" y="6584950"/>
          <p14:tracePt t="239336" x="7435850" y="6584950"/>
          <p14:tracePt t="239437" x="7429500" y="6584950"/>
          <p14:tracePt t="239445" x="7416800" y="6591300"/>
          <p14:tracePt t="239453" x="7378700" y="6604000"/>
          <p14:tracePt t="239469" x="7302500" y="6623050"/>
          <p14:tracePt t="239483" x="7264400" y="6635750"/>
          <p14:tracePt t="239501" x="7200900" y="6654800"/>
          <p14:tracePt t="239502" x="7175500" y="6661150"/>
          <p14:tracePt t="239516" x="7137400" y="6667500"/>
          <p14:tracePt t="239533" x="7112000" y="6667500"/>
          <p14:tracePt t="239596" x="7105650" y="6667500"/>
          <p14:tracePt t="239620" x="7099300" y="6667500"/>
          <p14:tracePt t="239626" x="7099300" y="6661150"/>
          <p14:tracePt t="239650" x="7086600" y="6661150"/>
          <p14:tracePt t="239666" x="7067550" y="6654800"/>
          <p14:tracePt t="239686" x="7061200" y="6648450"/>
          <p14:tracePt t="239700" x="7054850" y="6642100"/>
          <p14:tracePt t="239717" x="7048500" y="6642100"/>
          <p14:tracePt t="239733" x="7042150" y="6635750"/>
          <p14:tracePt t="239767" x="7035800" y="6629400"/>
          <p14:tracePt t="239858" x="7029450" y="6629400"/>
          <p14:tracePt t="239906" x="7029450" y="6623050"/>
          <p14:tracePt t="239922" x="7029450" y="6616700"/>
          <p14:tracePt t="239937" x="7029450" y="6610350"/>
          <p14:tracePt t="239954" x="7029450" y="6604000"/>
          <p14:tracePt t="240016" x="7023100" y="6604000"/>
          <p14:tracePt t="240038" x="7016750" y="6604000"/>
          <p14:tracePt t="240050" x="7016750" y="6610350"/>
          <p14:tracePt t="240068" x="7016750" y="6623050"/>
          <p14:tracePt t="240069" x="7010400" y="6667500"/>
          <p14:tracePt t="240084" x="7010400" y="6673850"/>
          <p14:tracePt t="240086" x="7029450" y="6686550"/>
          <p14:tracePt t="240102" x="7042150" y="6692900"/>
          <p14:tracePt t="240530" x="7048500" y="6692900"/>
          <p14:tracePt t="240538" x="7054850" y="6692900"/>
          <p14:tracePt t="240568" x="7061200" y="6686550"/>
          <p14:tracePt t="240585" x="7061200" y="6667500"/>
          <p14:tracePt t="240586" x="7061200" y="6654800"/>
          <p14:tracePt t="240601" x="7061200" y="6629400"/>
          <p14:tracePt t="240617" x="7061200" y="6616700"/>
          <p14:tracePt t="240636" x="7061200" y="6597650"/>
          <p14:tracePt t="240651" x="7061200" y="6584950"/>
          <p14:tracePt t="240668" x="7061200" y="6572250"/>
          <p14:tracePt t="240684" x="7061200" y="6559550"/>
          <p14:tracePt t="240701" x="7073900" y="6534150"/>
          <p14:tracePt t="240718" x="7086600" y="6515100"/>
          <p14:tracePt t="240734" x="7092950" y="6489700"/>
          <p14:tracePt t="240751" x="7092950" y="6470650"/>
          <p14:tracePt t="240768" x="7092950" y="6445250"/>
          <p14:tracePt t="240785" x="7092950" y="6426200"/>
          <p14:tracePt t="240802" x="7086600" y="6407150"/>
          <p14:tracePt t="240818" x="7080250" y="6400800"/>
          <p14:tracePt t="240869" x="7086600" y="6400800"/>
          <p14:tracePt t="240884" x="7112000" y="6400800"/>
          <p14:tracePt t="240901" x="7143750" y="6419850"/>
          <p14:tracePt t="240918" x="7181850" y="6451600"/>
          <p14:tracePt t="240935" x="7219950" y="6483350"/>
          <p14:tracePt t="240951" x="7258050" y="6508750"/>
          <p14:tracePt t="240968" x="7289800" y="6521450"/>
          <p14:tracePt t="240984" x="7302500" y="6527800"/>
          <p14:tracePt t="241001" x="7308850" y="6527800"/>
          <p14:tracePt t="241074" x="7315200" y="6527800"/>
          <p14:tracePt t="241081" x="7321550" y="6527800"/>
          <p14:tracePt t="241101" x="7346950" y="6527800"/>
          <p14:tracePt t="241118" x="7372350" y="6521450"/>
          <p14:tracePt t="241136" x="7410450" y="6521450"/>
          <p14:tracePt t="241153" x="7467600" y="6521450"/>
          <p14:tracePt t="241168" x="7473950" y="6527800"/>
          <p14:tracePt t="241187" x="7486650" y="6527800"/>
          <p14:tracePt t="241202" x="7493000" y="6534150"/>
          <p14:tracePt t="241218" x="7505700" y="6534150"/>
          <p14:tracePt t="241235" x="7518400" y="6540500"/>
          <p14:tracePt t="241251" x="7531100" y="6540500"/>
          <p14:tracePt t="241268" x="7550150" y="6546850"/>
          <p14:tracePt t="241285" x="7575550" y="6546850"/>
          <p14:tracePt t="241301" x="7613650" y="6546850"/>
          <p14:tracePt t="241318" x="7664450" y="6553200"/>
          <p14:tracePt t="241335" x="7734300" y="6553200"/>
          <p14:tracePt t="241351" x="7797800" y="6553200"/>
          <p14:tracePt t="241368" x="7835900" y="6553200"/>
          <p14:tracePt t="241385" x="7880350" y="6559550"/>
          <p14:tracePt t="241403" x="7924800" y="6559550"/>
          <p14:tracePt t="241418" x="7943850" y="6565900"/>
          <p14:tracePt t="241435" x="8001000" y="6565900"/>
          <p14:tracePt t="241451" x="8077200" y="6572250"/>
          <p14:tracePt t="241468" x="8147050" y="6572250"/>
          <p14:tracePt t="241485" x="8210550" y="6559550"/>
          <p14:tracePt t="241501" x="8267700" y="6553200"/>
          <p14:tracePt t="241518" x="8305800" y="6540500"/>
          <p14:tracePt t="241535" x="8318500" y="6534150"/>
          <p14:tracePt t="241614" x="8324850" y="6534150"/>
          <p14:tracePt t="241635" x="8324850" y="6540500"/>
          <p14:tracePt t="241652" x="8331200" y="6540500"/>
          <p14:tracePt t="241669" x="8337550" y="6540500"/>
          <p14:tracePt t="241685" x="8343900" y="6540500"/>
          <p14:tracePt t="241701" x="8350250" y="6540500"/>
          <p14:tracePt t="241719" x="8362950" y="6540500"/>
          <p14:tracePt t="241735" x="8388350" y="6534150"/>
          <p14:tracePt t="241752" x="8470900" y="6540500"/>
          <p14:tracePt t="241768" x="8578850" y="6559550"/>
          <p14:tracePt t="241785" x="8616950" y="6572250"/>
          <p14:tracePt t="241802" x="8629650" y="6572250"/>
          <p14:tracePt t="241975" x="8655050" y="6572250"/>
          <p14:tracePt t="241985" x="8686800" y="6572250"/>
          <p14:tracePt t="242002" x="8775700" y="6565900"/>
          <p14:tracePt t="242019" x="8870950" y="6565900"/>
          <p14:tracePt t="242035" x="8972550" y="6565900"/>
          <p14:tracePt t="242052" x="9067800" y="6559550"/>
          <p14:tracePt t="242069" x="9118600" y="6553200"/>
          <p14:tracePt t="242085" x="9137650" y="6553200"/>
          <p14:tracePt t="242158" x="9137650" y="6546850"/>
          <p14:tracePt t="242166" x="9137650" y="6540500"/>
          <p14:tracePt t="242185" x="9131300" y="6502400"/>
          <p14:tracePt t="242204" x="9124950" y="6470650"/>
          <p14:tracePt t="242219" x="9112250" y="6445250"/>
          <p14:tracePt t="242236" x="9105900" y="6419850"/>
          <p14:tracePt t="242252" x="9099550" y="6413500"/>
          <p14:tracePt t="242269" x="9099550" y="6407150"/>
          <p14:tracePt t="242285" x="9093200" y="6400800"/>
          <p14:tracePt t="242302" x="9086850" y="6400800"/>
          <p14:tracePt t="242319" x="9074150" y="6388100"/>
          <p14:tracePt t="242336" x="9048750" y="6375400"/>
          <p14:tracePt t="242353" x="9010650" y="6350000"/>
          <p14:tracePt t="242369" x="8953500" y="6324600"/>
          <p14:tracePt t="242386" x="8921750" y="6311900"/>
          <p14:tracePt t="242402" x="8870950" y="6305550"/>
          <p14:tracePt t="242419" x="8820150" y="6305550"/>
          <p14:tracePt t="242436" x="8775700" y="6305550"/>
          <p14:tracePt t="242452" x="8712200" y="6311900"/>
          <p14:tracePt t="242471" x="8648700" y="6324600"/>
          <p14:tracePt t="242486" x="8629650" y="6330950"/>
          <p14:tracePt t="242503" x="8591550" y="6362700"/>
          <p14:tracePt t="242519" x="8585200" y="6407150"/>
          <p14:tracePt t="242536" x="8610600" y="6451600"/>
          <p14:tracePt t="242552" x="8655050" y="6496050"/>
          <p14:tracePt t="242571" x="8699500" y="6527800"/>
          <p14:tracePt t="242586" x="8775700" y="6565900"/>
          <p14:tracePt t="242603" x="8845550" y="6578600"/>
          <p14:tracePt t="242619" x="8909050" y="6584950"/>
          <p14:tracePt t="242636" x="8947150" y="6584950"/>
          <p14:tracePt t="242652" x="8997950" y="6572250"/>
          <p14:tracePt t="242669" x="9029700" y="6559550"/>
          <p14:tracePt t="242686" x="9074150" y="6546850"/>
          <p14:tracePt t="242702" x="9099550" y="6534150"/>
          <p14:tracePt t="242721" x="9144000" y="6508750"/>
          <p14:tracePt t="242736" x="9150350" y="6502400"/>
          <p14:tracePt t="242752" x="9163050" y="6489700"/>
          <p14:tracePt t="242754" x="9169400" y="6477000"/>
          <p14:tracePt t="242769" x="9169400" y="6457950"/>
          <p14:tracePt t="242786" x="9169400" y="6426200"/>
          <p14:tracePt t="242803" x="9163050" y="6394450"/>
          <p14:tracePt t="242819" x="9156700" y="6381750"/>
          <p14:tracePt t="242836" x="9156700" y="6375400"/>
          <p14:tracePt t="242854" x="9144000" y="6369050"/>
          <p14:tracePt t="242869" x="9131300" y="6362700"/>
          <p14:tracePt t="242886" x="9105900" y="6356350"/>
          <p14:tracePt t="242905" x="9080500" y="6356350"/>
          <p14:tracePt t="242906" x="9067800" y="6350000"/>
          <p14:tracePt t="242919" x="9061450" y="6350000"/>
          <p14:tracePt t="242936" x="9042400" y="6350000"/>
          <p14:tracePt t="242953" x="9017000" y="6350000"/>
          <p14:tracePt t="242969" x="9004300" y="6350000"/>
          <p14:tracePt t="243024" x="8997950" y="6350000"/>
          <p14:tracePt t="243032" x="8991600" y="6350000"/>
          <p14:tracePt t="243038" x="8985250" y="6356350"/>
          <p14:tracePt t="243053" x="8978900" y="6362700"/>
          <p14:tracePt t="243071" x="8966200" y="6375400"/>
          <p14:tracePt t="243086" x="8953500" y="6381750"/>
          <p14:tracePt t="243102" x="8940800" y="6394450"/>
          <p14:tracePt t="243404" x="8934450" y="6400800"/>
          <p14:tracePt t="243413" x="8928100" y="6407150"/>
          <p14:tracePt t="243420" x="8928100" y="6413500"/>
          <p14:tracePt t="243436" x="8921750" y="6413500"/>
          <p14:tracePt t="243454" x="8921750" y="6419850"/>
          <p14:tracePt t="243963" x="8915400" y="6419850"/>
          <p14:tracePt t="243971" x="8915400" y="6426200"/>
          <p14:tracePt t="243988" x="8915400" y="6432550"/>
          <p14:tracePt t="244005" x="8909050" y="6432550"/>
          <p14:tracePt t="244054" x="8909050" y="6445250"/>
          <p14:tracePt t="244070" x="8909050" y="6457950"/>
          <p14:tracePt t="244071" x="8909050" y="6470650"/>
          <p14:tracePt t="244087" x="8915400" y="6508750"/>
          <p14:tracePt t="244103" x="8928100" y="6534150"/>
          <p14:tracePt t="244120" x="8934450" y="6546850"/>
          <p14:tracePt t="244137" x="8934450" y="6553200"/>
          <p14:tracePt t="244154" x="8940800" y="6553200"/>
          <p14:tracePt t="244266" x="8947150" y="6553200"/>
          <p14:tracePt t="244273" x="8953500" y="6553200"/>
          <p14:tracePt t="244287" x="8978900" y="6559550"/>
          <p14:tracePt t="244304" x="8985250" y="6559550"/>
          <p14:tracePt t="244321" x="8997950" y="6559550"/>
          <p14:tracePt t="244322" x="9004300" y="6559550"/>
          <p14:tracePt t="244337" x="9017000" y="6559550"/>
          <p14:tracePt t="244354" x="9023350" y="6559550"/>
          <p14:tracePt t="244394" x="9023350" y="6565900"/>
          <p14:tracePt t="244421" x="9023350" y="6572250"/>
          <p14:tracePt t="244439" x="9042400" y="6578600"/>
          <p14:tracePt t="244454" x="9055100" y="6578600"/>
          <p14:tracePt t="244471" x="9067800" y="6572250"/>
          <p14:tracePt t="244472" x="9080500" y="6559550"/>
          <p14:tracePt t="244488" x="9093200" y="6553200"/>
          <p14:tracePt t="244504" x="9124950" y="6534150"/>
          <p14:tracePt t="244521" x="9144000" y="6521450"/>
          <p14:tracePt t="244538" x="9156700" y="6521450"/>
          <p14:tracePt t="244571" x="9169400" y="6521450"/>
          <p14:tracePt t="244587" x="9182100" y="6521450"/>
          <p14:tracePt t="244604" x="9194800" y="6527800"/>
          <p14:tracePt t="244621" x="9207500" y="6534150"/>
          <p14:tracePt t="244639" x="9220200" y="6540500"/>
          <p14:tracePt t="244654" x="9232900" y="6540500"/>
          <p14:tracePt t="244671" x="9271000" y="6540500"/>
          <p14:tracePt t="244688" x="9309100" y="6540500"/>
          <p14:tracePt t="244704" x="9340850" y="6546850"/>
          <p14:tracePt t="244722" x="9359900" y="6546850"/>
          <p14:tracePt t="244776" x="9359900" y="6553200"/>
          <p14:tracePt t="244790" x="9366250" y="6553200"/>
          <p14:tracePt t="244805" x="9404350" y="6559550"/>
          <p14:tracePt t="244821" x="9486900" y="6578600"/>
          <p14:tracePt t="244838" x="9563100" y="6591300"/>
          <p14:tracePt t="244855" x="9671050" y="6604000"/>
          <p14:tracePt t="244871" x="9734550" y="6604000"/>
          <p14:tracePt t="244888" x="9772650" y="6604000"/>
          <p14:tracePt t="244904" x="9791700" y="6604000"/>
          <p14:tracePt t="244921" x="9804400" y="6604000"/>
          <p14:tracePt t="244958" x="9810750" y="6604000"/>
          <p14:tracePt t="244990" x="9817100" y="6604000"/>
          <p14:tracePt t="245011" x="9823450" y="6604000"/>
          <p14:tracePt t="245442" x="9817100" y="6604000"/>
          <p14:tracePt t="245450" x="9804400" y="6610350"/>
          <p14:tracePt t="245459" x="9779000" y="6610350"/>
          <p14:tracePt t="245472" x="9753600" y="6610350"/>
          <p14:tracePt t="245488" x="9696450" y="6610350"/>
          <p14:tracePt t="245489" x="9677400" y="6610350"/>
          <p14:tracePt t="245505" x="9645650" y="6610350"/>
          <p14:tracePt t="245521" x="9601200" y="6604000"/>
          <p14:tracePt t="245538" x="9588500" y="6604000"/>
          <p14:tracePt t="245628" x="9588500" y="6597650"/>
          <p14:tracePt t="245640" x="9582150" y="6597650"/>
          <p14:tracePt t="245672" x="9569450" y="6591300"/>
          <p14:tracePt t="245731" x="9569450" y="6584950"/>
          <p14:tracePt t="245744" x="9569450" y="6578600"/>
          <p14:tracePt t="245755" x="9569450" y="6559550"/>
          <p14:tracePt t="245772" x="9582150" y="6546850"/>
          <p14:tracePt t="245789" x="9594850" y="6534150"/>
          <p14:tracePt t="245805" x="9613900" y="6527800"/>
          <p14:tracePt t="245822" x="9632950" y="6521450"/>
          <p14:tracePt t="245839" x="9671050" y="6521450"/>
          <p14:tracePt t="245855" x="9747250" y="6527800"/>
          <p14:tracePt t="245872" x="9829800" y="6546850"/>
          <p14:tracePt t="245889" x="9937750" y="6559550"/>
          <p14:tracePt t="245890" x="9994900" y="6565900"/>
          <p14:tracePt t="245905" x="10039350" y="6565900"/>
          <p14:tracePt t="245922" x="10090150" y="6565900"/>
          <p14:tracePt t="245925" x="10096500" y="6565900"/>
          <p14:tracePt t="245939" x="10102850" y="6565900"/>
          <p14:tracePt t="245956" x="10109200" y="6565900"/>
          <p14:tracePt t="245958" x="10115550" y="6565900"/>
          <p14:tracePt t="245989" x="10121900" y="6565900"/>
          <p14:tracePt t="246005" x="10134600" y="6565900"/>
          <p14:tracePt t="246022" x="10140950" y="6565900"/>
          <p14:tracePt t="246039" x="10160000" y="6565900"/>
          <p14:tracePt t="246055" x="10179050" y="6559550"/>
          <p14:tracePt t="246072" x="10185400" y="6553200"/>
          <p14:tracePt t="246215" x="10179050" y="6553200"/>
          <p14:tracePt t="246224" x="10172700" y="6546850"/>
          <p14:tracePt t="246239" x="10160000" y="6546850"/>
          <p14:tracePt t="246256" x="10147300" y="6540500"/>
          <p14:tracePt t="246274" x="10140950" y="6540500"/>
          <p14:tracePt t="246289" x="10134600" y="6540500"/>
          <p14:tracePt t="246332" x="10121900" y="6540500"/>
          <p14:tracePt t="246341" x="10115550" y="6540500"/>
          <p14:tracePt t="246355" x="10083800" y="6565900"/>
          <p14:tracePt t="246374" x="10052050" y="6584950"/>
          <p14:tracePt t="246389" x="10020300" y="6610350"/>
          <p14:tracePt t="246406" x="10001250" y="6616700"/>
          <p14:tracePt t="246422" x="9988550" y="6623050"/>
          <p14:tracePt t="246617" x="9994900" y="6623050"/>
          <p14:tracePt t="246625" x="10013950" y="6616700"/>
          <p14:tracePt t="246640" x="10039350" y="6604000"/>
          <p14:tracePt t="246656" x="10102850" y="6591300"/>
          <p14:tracePt t="246673" x="10160000" y="6584950"/>
          <p14:tracePt t="246675" x="10204450" y="6584950"/>
          <p14:tracePt t="246689" x="10261600" y="6584950"/>
          <p14:tracePt t="246706" x="10325100" y="6584950"/>
          <p14:tracePt t="246724" x="10363200" y="6584950"/>
          <p14:tracePt t="246739" x="10394950" y="6584950"/>
          <p14:tracePt t="246756" x="10420350" y="6578600"/>
          <p14:tracePt t="246772" x="10445750" y="6572250"/>
          <p14:tracePt t="246791" x="10458450" y="6572250"/>
          <p14:tracePt t="246806" x="10477500" y="6565900"/>
          <p14:tracePt t="246822" x="10483850" y="6565900"/>
          <p14:tracePt t="246842" x="10490200" y="6565900"/>
          <p14:tracePt t="246843" x="10496550" y="6565900"/>
          <p14:tracePt t="246857" x="10502900" y="6565900"/>
          <p14:tracePt t="246913" x="10509250" y="6565900"/>
          <p14:tracePt t="246925" x="10521950" y="6565900"/>
          <p14:tracePt t="246940" x="10598150" y="6578600"/>
          <p14:tracePt t="246956" x="10687050" y="6591300"/>
          <p14:tracePt t="246974" x="10788650" y="6591300"/>
          <p14:tracePt t="246991" x="10852150" y="6578600"/>
          <p14:tracePt t="247006" x="10890250" y="6565900"/>
          <p14:tracePt t="247023" x="10941050" y="6553200"/>
          <p14:tracePt t="247024" x="10960100" y="6553200"/>
          <p14:tracePt t="247041" x="10979150" y="6546850"/>
          <p14:tracePt t="247154" x="10985500" y="6546850"/>
          <p14:tracePt t="247161" x="10991850" y="6546850"/>
          <p14:tracePt t="247173" x="10998200" y="6546850"/>
          <p14:tracePt t="247190" x="11017250" y="6546850"/>
          <p14:tracePt t="247207" x="11049000" y="6546850"/>
          <p14:tracePt t="247223" x="11074400" y="6546850"/>
          <p14:tracePt t="247225" x="11106150" y="6553200"/>
          <p14:tracePt t="247240" x="11118850" y="6553200"/>
          <p14:tracePt t="247257" x="11214100" y="6553200"/>
          <p14:tracePt t="247273" x="11283950" y="6559550"/>
          <p14:tracePt t="247290" x="11309350" y="6559550"/>
          <p14:tracePt t="247306" x="11455400" y="6565900"/>
          <p14:tracePt t="247323" x="11537950" y="6565900"/>
          <p14:tracePt t="247340" x="11582400" y="6565900"/>
          <p14:tracePt t="247358" x="11645900" y="6553200"/>
          <p14:tracePt t="247373" x="11671300" y="6553200"/>
          <p14:tracePt t="247390" x="11684000" y="6546850"/>
          <p14:tracePt t="247566" x="11684000" y="6540500"/>
          <p14:tracePt t="247662" x="11677650" y="6534150"/>
          <p14:tracePt t="247678" x="11671300" y="6534150"/>
          <p14:tracePt t="247693" x="11664950" y="6534150"/>
          <p14:tracePt t="247724" x="11658600" y="6527800"/>
          <p14:tracePt t="247756" x="11652250" y="6527800"/>
          <p14:tracePt t="247895" x="11639550" y="6527800"/>
          <p14:tracePt t="247907" x="11614150" y="6527800"/>
          <p14:tracePt t="247926" x="11518900" y="6534150"/>
          <p14:tracePt t="247941" x="11398250" y="6546850"/>
          <p14:tracePt t="247958" x="11226800" y="6559550"/>
          <p14:tracePt t="247974" x="11068050" y="6559550"/>
          <p14:tracePt t="247990" x="10864850" y="6559550"/>
          <p14:tracePt t="248007" x="10579100" y="6559550"/>
          <p14:tracePt t="248023" x="10312400" y="6553200"/>
          <p14:tracePt t="248040" x="10007600" y="6546850"/>
          <p14:tracePt t="248057" x="9455150" y="6502400"/>
          <p14:tracePt t="248074" x="8966200" y="6451600"/>
          <p14:tracePt t="248090" x="8489950" y="6394450"/>
          <p14:tracePt t="248108" x="8089900" y="6330950"/>
          <p14:tracePt t="248124" x="7689850" y="6280150"/>
          <p14:tracePt t="248141" x="7378700" y="6248400"/>
          <p14:tracePt t="248157" x="7124700" y="6235700"/>
          <p14:tracePt t="248174" x="6864350" y="6235700"/>
          <p14:tracePt t="248191" x="6591300" y="6261100"/>
          <p14:tracePt t="248207" x="6311900" y="6311900"/>
          <p14:tracePt t="248224" x="6115050" y="6350000"/>
          <p14:tracePt t="248241" x="5943600" y="6400800"/>
          <p14:tracePt t="248257" x="5822950" y="6426200"/>
          <p14:tracePt t="248274" x="5784850" y="6445250"/>
          <p14:tracePt t="248290" x="5746750" y="6477000"/>
          <p14:tracePt t="248307" x="5708650" y="6515100"/>
          <p14:tracePt t="248324" x="5670550" y="6546850"/>
          <p14:tracePt t="248341" x="5626100" y="6578600"/>
          <p14:tracePt t="248357" x="5588000" y="6604000"/>
          <p14:tracePt t="248374" x="5575300" y="6623050"/>
          <p14:tracePt t="248391" x="5594350" y="6629400"/>
          <p14:tracePt t="248408" x="5645150" y="6642100"/>
          <p14:tracePt t="248424" x="5721350" y="6661150"/>
          <p14:tracePt t="248441" x="5784850" y="6667500"/>
          <p14:tracePt t="248459" x="5873750" y="6686550"/>
          <p14:tracePt t="248474" x="5892800" y="6692900"/>
          <p14:tracePt t="248490" x="5905500" y="6699250"/>
          <p14:tracePt t="248508" x="5911850" y="6705600"/>
          <p14:tracePt t="248524" x="5924550" y="6711950"/>
          <p14:tracePt t="248541" x="5937250" y="6718300"/>
          <p14:tracePt t="248575" x="5943600" y="6724650"/>
          <p14:tracePt t="248591" x="5949950" y="6724650"/>
          <p14:tracePt t="248608" x="5956300" y="6731000"/>
          <p14:tracePt t="248624" x="5962650" y="6737350"/>
          <p14:tracePt t="248641" x="5975350" y="6743700"/>
          <p14:tracePt t="248676" x="5975350" y="6750050"/>
          <p14:tracePt t="248691" x="5981700" y="6750050"/>
          <p14:tracePt t="248746" x="5969000" y="6743700"/>
          <p14:tracePt t="248754" x="5956300" y="6737350"/>
          <p14:tracePt t="248761" x="5930900" y="6731000"/>
          <p14:tracePt t="248774" x="5899150" y="6724650"/>
          <p14:tracePt t="248791" x="5842000" y="6699250"/>
          <p14:tracePt t="248808" x="5803900" y="6692900"/>
          <p14:tracePt t="248824" x="5740400" y="6680200"/>
          <p14:tracePt t="248841" x="5695950" y="6673850"/>
          <p14:tracePt t="248858" x="5670550" y="6673850"/>
          <p14:tracePt t="248875" x="5664200" y="6673850"/>
          <p14:tracePt t="248940" x="5676900" y="6673850"/>
          <p14:tracePt t="248947" x="5689600" y="6680200"/>
          <p14:tracePt t="248960" x="5702300" y="6686550"/>
          <p14:tracePt t="248974" x="5734050" y="6705600"/>
          <p14:tracePt t="248991" x="5759450" y="6724650"/>
          <p14:tracePt t="249008" x="5784850" y="6731000"/>
          <p14:tracePt t="249010" x="5797550" y="6737350"/>
          <p14:tracePt t="249025" x="5803900" y="6737350"/>
          <p14:tracePt t="249043" x="5848350" y="6743700"/>
          <p14:tracePt t="249059" x="5867400" y="6743700"/>
          <p14:tracePt t="249074" x="5911850" y="6743700"/>
          <p14:tracePt t="249091" x="5969000" y="6743700"/>
          <p14:tracePt t="249108" x="6000750" y="6750050"/>
          <p14:tracePt t="249125" x="6032500" y="6756400"/>
          <p14:tracePt t="249141" x="6051550" y="6762750"/>
          <p14:tracePt t="249158" x="6057900" y="6762750"/>
          <p14:tracePt t="249294" x="6064250" y="6769100"/>
          <p14:tracePt t="249302" x="6070600" y="6775450"/>
          <p14:tracePt t="249313" x="6076950" y="6775450"/>
          <p14:tracePt t="249325" x="6108700" y="6781800"/>
          <p14:tracePt t="249342" x="6165850" y="6781800"/>
          <p14:tracePt t="249358" x="6210300" y="6781800"/>
          <p14:tracePt t="249374" x="6229350" y="6781800"/>
          <p14:tracePt t="249392" x="6248400" y="6788150"/>
          <p14:tracePt t="249408" x="6254750" y="6788150"/>
          <p14:tracePt t="249425" x="6261100" y="6788150"/>
          <p14:tracePt t="249458" x="6267450" y="6788150"/>
          <p14:tracePt t="249475" x="6273800" y="6788150"/>
          <p14:tracePt t="249773" x="6280150" y="6788150"/>
          <p14:tracePt t="249838" x="6286500" y="6794500"/>
          <p14:tracePt t="249845" x="6292850" y="6794500"/>
          <p14:tracePt t="249859" x="6305550" y="6794500"/>
          <p14:tracePt t="249875" x="6324600" y="6794500"/>
          <p14:tracePt t="249892" x="6350000" y="6800850"/>
          <p14:tracePt t="249908" x="6362700" y="6800850"/>
          <p14:tracePt t="250111" x="6362700" y="6807200"/>
          <p14:tracePt t="250120" x="6375400" y="6807200"/>
          <p14:tracePt t="250130" x="6400800" y="6819900"/>
          <p14:tracePt t="250143" x="6426200" y="6826250"/>
          <p14:tracePt t="250159" x="6534150" y="6838950"/>
          <p14:tracePt t="250175" x="6635750" y="6845300"/>
          <p14:tracePt t="250192" x="6800850" y="6832600"/>
          <p14:tracePt t="250209" x="6953250" y="6813550"/>
          <p14:tracePt t="250226" x="7042150" y="6794500"/>
          <p14:tracePt t="250242" x="7067550" y="6788150"/>
          <p14:tracePt t="250275" x="7067550" y="6781800"/>
          <p14:tracePt t="250292" x="7073900" y="6775450"/>
          <p14:tracePt t="250310" x="7080250" y="6750050"/>
          <p14:tracePt t="250325" x="7086600" y="6718300"/>
          <p14:tracePt t="250343" x="7092950" y="6692900"/>
          <p14:tracePt t="250359" x="7105650" y="6680200"/>
          <p14:tracePt t="250360" x="7105650" y="6667500"/>
          <p14:tracePt t="250437" x="7099300" y="6667500"/>
          <p14:tracePt t="250444" x="7086600" y="6661150"/>
          <p14:tracePt t="250459" x="7067550" y="6654800"/>
          <p14:tracePt t="250476" x="7016750" y="6635750"/>
          <p14:tracePt t="250492" x="6921500" y="6597650"/>
          <p14:tracePt t="250509" x="6864350" y="6584950"/>
          <p14:tracePt t="250526" x="6807200" y="6572250"/>
          <p14:tracePt t="250543" x="6762750" y="6565900"/>
          <p14:tracePt t="250559" x="6731000" y="6559550"/>
          <p14:tracePt t="250576" x="6699250" y="6553200"/>
          <p14:tracePt t="250592" x="6654800" y="6553200"/>
          <p14:tracePt t="250609" x="6597650" y="6553200"/>
          <p14:tracePt t="250626" x="6534150" y="6553200"/>
          <p14:tracePt t="250642" x="6470650" y="6553200"/>
          <p14:tracePt t="250660" x="6407150" y="6553200"/>
          <p14:tracePt t="250676" x="6369050" y="6565900"/>
          <p14:tracePt t="250693" x="6337300" y="6591300"/>
          <p14:tracePt t="250709" x="6324600" y="6616700"/>
          <p14:tracePt t="250727" x="6324600" y="6648450"/>
          <p14:tracePt t="250728" x="6324600" y="6667500"/>
          <p14:tracePt t="250742" x="6337300" y="6699250"/>
          <p14:tracePt t="250759" x="6350000" y="6731000"/>
          <p14:tracePt t="250776" x="6369050" y="6762750"/>
          <p14:tracePt t="250793" x="6388100" y="6788150"/>
          <p14:tracePt t="250810" x="6407150" y="6813550"/>
          <p14:tracePt t="250826" x="6432550" y="6826250"/>
          <p14:tracePt t="250844" x="6470650" y="6845300"/>
          <p14:tracePt t="250859" x="6502400" y="6851650"/>
          <p14:tracePt t="250961" x="6477000" y="6838950"/>
          <p14:tracePt t="259136" x="6483350" y="6838950"/>
          <p14:tracePt t="259144" x="6515100" y="6832600"/>
          <p14:tracePt t="259152" x="6546850" y="6819900"/>
          <p14:tracePt t="259166" x="6623050" y="6807200"/>
          <p14:tracePt t="259182" x="6686550" y="6788150"/>
          <p14:tracePt t="259199" x="6756400" y="6769100"/>
          <p14:tracePt t="259217" x="6832600" y="6737350"/>
          <p14:tracePt t="259233" x="6915150" y="6699250"/>
          <p14:tracePt t="259250" x="6959600" y="6680200"/>
          <p14:tracePt t="259266" x="6997700" y="6661150"/>
          <p14:tracePt t="259284" x="7016750" y="6648450"/>
          <p14:tracePt t="259301" x="7029450" y="6642100"/>
          <p14:tracePt t="259316" x="7048500" y="6635750"/>
          <p14:tracePt t="259333" x="7086600" y="6629400"/>
          <p14:tracePt t="259350" x="7169150" y="6629400"/>
          <p14:tracePt t="259366" x="7391400" y="6635750"/>
          <p14:tracePt t="259384" x="7473950" y="6635750"/>
          <p14:tracePt t="259401" x="7620000" y="6642100"/>
          <p14:tracePt t="259416" x="7778750" y="6642100"/>
          <p14:tracePt t="259435" x="7842250" y="6648450"/>
          <p14:tracePt t="259450" x="7874000" y="6648450"/>
          <p14:tracePt t="259546" x="7874000" y="6654800"/>
          <p14:tracePt t="259567" x="7874000" y="6699250"/>
          <p14:tracePt t="259570" x="7874000" y="6718300"/>
          <p14:tracePt t="259584" x="7867650" y="6737350"/>
          <p14:tracePt t="259600" x="7861300" y="6781800"/>
          <p14:tracePt t="259617" x="7861300" y="6838950"/>
          <p14:tracePt t="259633" x="7861300" y="6851650"/>
          <p14:tracePt t="259702" x="7797800" y="6851650"/>
          <p14:tracePt t="259720" x="7766050" y="6838950"/>
          <p14:tracePt t="259734" x="7759700" y="6838950"/>
          <p14:tracePt t="259750" x="7753350" y="6832600"/>
          <p14:tracePt t="259810" x="7753350" y="6826250"/>
          <p14:tracePt t="259817" x="7759700" y="6826250"/>
          <p14:tracePt t="259833" x="7797800" y="6800850"/>
          <p14:tracePt t="259851" x="7829550" y="6788150"/>
          <p14:tracePt t="259867" x="7867650" y="6762750"/>
          <p14:tracePt t="259885" x="7918450" y="6743700"/>
          <p14:tracePt t="259900" x="7975600" y="6724650"/>
          <p14:tracePt t="259917" x="8020050" y="6718300"/>
          <p14:tracePt t="259937" x="8045450" y="6718300"/>
          <p14:tracePt t="259953" x="8064500" y="6711950"/>
          <p14:tracePt t="259967" x="8070850" y="6711950"/>
          <p14:tracePt t="259984" x="8102600" y="6705600"/>
          <p14:tracePt t="260001" x="8134350" y="6699250"/>
          <p14:tracePt t="260002" x="8159750" y="6686550"/>
          <p14:tracePt t="260017" x="8178800" y="6680200"/>
          <p14:tracePt t="260034" x="8210550" y="6654800"/>
          <p14:tracePt t="260050" x="8223250" y="6642100"/>
          <p14:tracePt t="260067" x="8235950" y="6635750"/>
          <p14:tracePt t="260084" x="8242300" y="6623050"/>
          <p14:tracePt t="260100" x="8248650" y="6616700"/>
          <p14:tracePt t="260117" x="8248650" y="6604000"/>
          <p14:tracePt t="260134" x="8255000" y="6591300"/>
          <p14:tracePt t="260150" x="8255000" y="6572250"/>
          <p14:tracePt t="260169" x="8255000" y="6553200"/>
          <p14:tracePt t="260184" x="8242300" y="6534150"/>
          <p14:tracePt t="260201" x="8210550" y="6502400"/>
          <p14:tracePt t="260202" x="8191500" y="6489700"/>
          <p14:tracePt t="260217" x="8172450" y="6477000"/>
          <p14:tracePt t="260218" x="8147050" y="6464300"/>
          <p14:tracePt t="260235" x="8128000" y="6451600"/>
          <p14:tracePt t="260251" x="8115300" y="6451600"/>
          <p14:tracePt t="260267" x="8064500" y="6432550"/>
          <p14:tracePt t="260284" x="8032750" y="6426200"/>
          <p14:tracePt t="260300" x="8007350" y="6419850"/>
          <p14:tracePt t="260317" x="7962900" y="6413500"/>
          <p14:tracePt t="260334" x="7893050" y="6413500"/>
          <p14:tracePt t="260351" x="7810500" y="6419850"/>
          <p14:tracePt t="260367" x="7740650" y="6438900"/>
          <p14:tracePt t="260384" x="7689850" y="6470650"/>
          <p14:tracePt t="260401" x="7645400" y="6508750"/>
          <p14:tracePt t="260419" x="7620000" y="6546850"/>
          <p14:tracePt t="260434" x="7607300" y="6578600"/>
          <p14:tracePt t="260450" x="7620000" y="6642100"/>
          <p14:tracePt t="260468" x="7626350" y="6654800"/>
          <p14:tracePt t="260487" x="7677150" y="6699250"/>
          <p14:tracePt t="260501" x="7721600" y="6724650"/>
          <p14:tracePt t="260517" x="7747000" y="6743700"/>
          <p14:tracePt t="260534" x="7797800" y="6762750"/>
          <p14:tracePt t="260551" x="7835900" y="6775450"/>
          <p14:tracePt t="260569" x="7899400" y="6788150"/>
          <p14:tracePt t="260584" x="7943850" y="6794500"/>
          <p14:tracePt t="260601" x="8007350" y="6794500"/>
          <p14:tracePt t="260617" x="8045450" y="6794500"/>
          <p14:tracePt t="260634" x="8089900" y="6788150"/>
          <p14:tracePt t="260651" x="8102600" y="6781800"/>
          <p14:tracePt t="260668" x="8115300" y="6781800"/>
          <p14:tracePt t="260684" x="8121650" y="6781800"/>
          <p14:tracePt t="260700" x="8128000" y="6775450"/>
          <p14:tracePt t="260718" x="8140700" y="6775450"/>
          <p14:tracePt t="260735" x="8153400" y="6775450"/>
          <p14:tracePt t="260751" x="8178800" y="6775450"/>
          <p14:tracePt t="260767" x="8191500" y="6775450"/>
          <p14:tracePt t="260784" x="8210550" y="6762750"/>
          <p14:tracePt t="260803" x="8255000" y="6743700"/>
          <p14:tracePt t="260818" x="8286750" y="6718300"/>
          <p14:tracePt t="260834" x="8312150" y="6705600"/>
          <p14:tracePt t="260851" x="8331200" y="6686550"/>
          <p14:tracePt t="260868" x="8350250" y="6680200"/>
          <p14:tracePt t="260885" x="8356600" y="6673850"/>
          <p14:tracePt t="260901" x="8362950" y="6667500"/>
          <p14:tracePt t="260918" x="8369300" y="6661150"/>
          <p14:tracePt t="260936" x="8382000" y="6642100"/>
          <p14:tracePt t="260951" x="8388350" y="6629400"/>
          <p14:tracePt t="260969" x="8388350" y="6616700"/>
          <p14:tracePt t="260985" x="8388350" y="6610350"/>
          <p14:tracePt t="261001" x="8388350" y="6604000"/>
          <p14:tracePt t="261018" x="8388350" y="6597650"/>
          <p14:tracePt t="261163" x="8394700" y="6597650"/>
          <p14:tracePt t="261171" x="8401050" y="6597650"/>
          <p14:tracePt t="261186" x="8445500" y="6597650"/>
          <p14:tracePt t="261202" x="8496300" y="6604000"/>
          <p14:tracePt t="261218" x="8540750" y="6610350"/>
          <p14:tracePt t="261234" x="8578850" y="6616700"/>
          <p14:tracePt t="261251" x="8616950" y="6623050"/>
          <p14:tracePt t="261268" x="8655050" y="6623050"/>
          <p14:tracePt t="261285" x="8686800" y="6629400"/>
          <p14:tracePt t="261301" x="8737600" y="6635750"/>
          <p14:tracePt t="261320" x="8801100" y="6648450"/>
          <p14:tracePt t="261335" x="8858250" y="6654800"/>
          <p14:tracePt t="261351" x="8934450" y="6667500"/>
          <p14:tracePt t="261370" x="8991600" y="6673850"/>
          <p14:tracePt t="261385" x="9042400" y="6673850"/>
          <p14:tracePt t="261402" x="9105900" y="6673850"/>
          <p14:tracePt t="261418" x="9131300" y="6673850"/>
          <p14:tracePt t="261435" x="9194800" y="6680200"/>
          <p14:tracePt t="261451" x="9232900" y="6680200"/>
          <p14:tracePt t="261468" x="9251950" y="6680200"/>
          <p14:tracePt t="261485" x="9271000" y="6680200"/>
          <p14:tracePt t="261502" x="9277350" y="6680200"/>
          <p14:tracePt t="261519" x="9283700" y="6686550"/>
          <p14:tracePt t="261535" x="9296400" y="6686550"/>
          <p14:tracePt t="261552" x="9302750" y="6686550"/>
          <p14:tracePt t="261705" x="9309100" y="6680200"/>
          <p14:tracePt t="261713" x="9309100" y="6673850"/>
          <p14:tracePt t="261735" x="9315450" y="6661150"/>
          <p14:tracePt t="261753" x="9321800" y="6648450"/>
          <p14:tracePt t="261768" x="9328150" y="6648450"/>
          <p14:tracePt t="261785" x="9328150" y="6642100"/>
          <p14:tracePt t="261802" x="9334500" y="6629400"/>
          <p14:tracePt t="261818" x="9347200" y="6610350"/>
          <p14:tracePt t="261835" x="9353550" y="6578600"/>
          <p14:tracePt t="261852" x="9347200" y="6540500"/>
          <p14:tracePt t="261869" x="9334500" y="6527800"/>
          <p14:tracePt t="261941" x="9328150" y="6527800"/>
          <p14:tracePt t="261948" x="9321800" y="6521450"/>
          <p14:tracePt t="261954" x="9309100" y="6521450"/>
          <p14:tracePt t="261969" x="9290050" y="6521450"/>
          <p14:tracePt t="261987" x="9245600" y="6527800"/>
          <p14:tracePt t="262003" x="9239250" y="6527800"/>
          <p14:tracePt t="262019" x="9207500" y="6546850"/>
          <p14:tracePt t="262035" x="9175750" y="6578600"/>
          <p14:tracePt t="262052" x="9163050" y="6604000"/>
          <p14:tracePt t="262069" x="9156700" y="6635750"/>
          <p14:tracePt t="262085" x="9156700" y="6667500"/>
          <p14:tracePt t="262102" x="9175750" y="6699250"/>
          <p14:tracePt t="262119" x="9232900" y="6743700"/>
          <p14:tracePt t="262135" x="9290050" y="6775450"/>
          <p14:tracePt t="262152" x="9321800" y="6781800"/>
          <p14:tracePt t="262168" x="9353550" y="6781800"/>
          <p14:tracePt t="262186" x="9378950" y="6775450"/>
          <p14:tracePt t="262203" x="9410700" y="6762750"/>
          <p14:tracePt t="262218" x="9436100" y="6756400"/>
          <p14:tracePt t="262235" x="9448800" y="6750050"/>
          <p14:tracePt t="262336" x="9461500" y="6750050"/>
          <p14:tracePt t="262342" x="9474200" y="6750050"/>
          <p14:tracePt t="262353" x="9493250" y="6750050"/>
          <p14:tracePt t="262369" x="9550400" y="6750050"/>
          <p14:tracePt t="262386" x="9613900" y="6750050"/>
          <p14:tracePt t="262403" x="9683750" y="6750050"/>
          <p14:tracePt t="262419" x="9740900" y="6743700"/>
          <p14:tracePt t="262436" x="9785350" y="6743700"/>
          <p14:tracePt t="262454" x="9810750" y="6737350"/>
          <p14:tracePt t="262469" x="9823450" y="6737350"/>
          <p14:tracePt t="262486" x="9836150" y="6737350"/>
          <p14:tracePt t="262519" x="9842500" y="6737350"/>
          <p14:tracePt t="262697" x="9848850" y="6737350"/>
          <p14:tracePt t="262704" x="9855200" y="6743700"/>
          <p14:tracePt t="262720" x="9874250" y="6750050"/>
          <p14:tracePt t="262736" x="9899650" y="6762750"/>
          <p14:tracePt t="262753" x="9925050" y="6775450"/>
          <p14:tracePt t="262754" x="9931400" y="6775450"/>
          <p14:tracePt t="262769" x="9950450" y="6781800"/>
          <p14:tracePt t="262786" x="9963150" y="6781800"/>
          <p14:tracePt t="262803" x="9975850" y="6781800"/>
          <p14:tracePt t="262820" x="9988550" y="6781800"/>
          <p14:tracePt t="262836" x="10007600" y="6781800"/>
          <p14:tracePt t="262853" x="10020300" y="6781800"/>
          <p14:tracePt t="262870" x="10039350" y="6781800"/>
          <p14:tracePt t="262886" x="10052050" y="6781800"/>
          <p14:tracePt t="262903" x="10058400" y="6781800"/>
          <p14:tracePt t="262919" x="10064750" y="6781800"/>
          <p14:tracePt t="262936" x="10071100" y="6781800"/>
          <p14:tracePt t="262970" x="10090150" y="6769100"/>
          <p14:tracePt t="262987" x="10096500" y="6756400"/>
          <p14:tracePt t="263003" x="10160000" y="6731000"/>
          <p14:tracePt t="263019" x="10299700" y="6711950"/>
          <p14:tracePt t="263037" x="10439400" y="6711950"/>
          <p14:tracePt t="263053" x="10591800" y="6711950"/>
          <p14:tracePt t="263070" x="10731500" y="6718300"/>
          <p14:tracePt t="263087" x="10807700" y="6724650"/>
          <p14:tracePt t="263103" x="10845800" y="6731000"/>
          <p14:tracePt t="263120" x="10852150" y="6731000"/>
          <p14:tracePt t="263229" x="10858500" y="6731000"/>
          <p14:tracePt t="263238" x="10864850" y="6731000"/>
          <p14:tracePt t="263253" x="10877550" y="6731000"/>
          <p14:tracePt t="263270" x="10890250" y="6737350"/>
          <p14:tracePt t="263286" x="10902950" y="6737350"/>
          <p14:tracePt t="263303" x="10915650" y="6737350"/>
          <p14:tracePt t="263320" x="10928350" y="6737350"/>
          <p14:tracePt t="263337" x="10941050" y="6737350"/>
          <p14:tracePt t="263353" x="10953750" y="6737350"/>
          <p14:tracePt t="263370" x="10966450" y="6737350"/>
          <p14:tracePt t="263387" x="10979150" y="6737350"/>
          <p14:tracePt t="263403" x="10991850" y="6737350"/>
          <p14:tracePt t="263405" x="10998200" y="6731000"/>
          <p14:tracePt t="263421" x="11010900" y="6724650"/>
          <p14:tracePt t="263438" x="11023600" y="6718300"/>
          <p14:tracePt t="263453" x="11036300" y="6705600"/>
          <p14:tracePt t="263470" x="11042650" y="6699250"/>
          <p14:tracePt t="263487" x="11061700" y="6692900"/>
          <p14:tracePt t="263503" x="11068050" y="6686550"/>
          <p14:tracePt t="263520" x="11068050" y="6680200"/>
          <p14:tracePt t="263606" x="11068050" y="6673850"/>
          <p14:tracePt t="263620" x="11068050" y="6667500"/>
          <p14:tracePt t="263773" x="11061700" y="6667500"/>
          <p14:tracePt t="263791" x="11055350" y="6667500"/>
          <p14:tracePt t="263806" x="11042650" y="6667500"/>
          <p14:tracePt t="263820" x="11036300" y="6667500"/>
          <p14:tracePt t="263839" x="11029950" y="6673850"/>
          <p14:tracePt t="263853" x="11023600" y="6673850"/>
          <p14:tracePt t="263870" x="11017250" y="6673850"/>
          <p14:tracePt t="263887" x="11010900" y="6673850"/>
          <p14:tracePt t="264047" x="11010900" y="6680200"/>
          <p14:tracePt t="264080" x="11004550" y="6680200"/>
          <p14:tracePt t="264184" x="10991850" y="6686550"/>
          <p14:tracePt t="264191" x="10979150" y="6692900"/>
          <p14:tracePt t="264204" x="10960100" y="6705600"/>
          <p14:tracePt t="264220" x="10928350" y="6724650"/>
          <p14:tracePt t="264238" x="10890250" y="6737350"/>
          <p14:tracePt t="264254" x="10871200" y="6743700"/>
          <p14:tracePt t="264382" x="10864850" y="6743700"/>
          <p14:tracePt t="264391" x="10858500" y="6743700"/>
          <p14:tracePt t="264639" x="10845800" y="6743700"/>
          <p14:tracePt t="264656" x="10807700" y="6743700"/>
          <p14:tracePt t="264671" x="10782300" y="6737350"/>
          <p14:tracePt t="264688" x="10769600" y="6737350"/>
          <p14:tracePt t="264705" x="10763250" y="6731000"/>
          <p14:tracePt t="264824" x="10756900" y="6731000"/>
          <p14:tracePt t="264839" x="10737850" y="6731000"/>
          <p14:tracePt t="264855" x="10725150" y="6724650"/>
          <p14:tracePt t="264871" x="10718800" y="6724650"/>
          <p14:tracePt t="264887" x="10712450" y="6724650"/>
          <p14:tracePt t="264994" x="10706100" y="6724650"/>
          <p14:tracePt t="265009" x="10699750" y="6724650"/>
          <p14:tracePt t="265021" x="10687050" y="6724650"/>
          <p14:tracePt t="265040" x="10674350" y="6724650"/>
          <p14:tracePt t="265054" x="10655300" y="6718300"/>
          <p14:tracePt t="265072" x="10642600" y="6718300"/>
          <p14:tracePt t="265087" x="10636250" y="6718300"/>
          <p14:tracePt t="265122" x="10629900" y="6718300"/>
          <p14:tracePt t="265783" x="10623550" y="6718300"/>
          <p14:tracePt t="266053" x="10623550" y="6711950"/>
          <p14:tracePt t="266062" x="10617200" y="6705600"/>
          <p14:tracePt t="266072" x="10617200" y="6699250"/>
          <p14:tracePt t="266088" x="10610850" y="6686550"/>
          <p14:tracePt t="266105" x="10604500" y="6680200"/>
          <p14:tracePt t="266122" x="10604500" y="6673850"/>
          <p14:tracePt t="266208" x="10598150" y="6661150"/>
          <p14:tracePt t="266215" x="10591800" y="6654800"/>
          <p14:tracePt t="266239" x="10579100" y="6629400"/>
          <p14:tracePt t="266255" x="10566400" y="6616700"/>
          <p14:tracePt t="266273" x="10560050" y="6604000"/>
          <p14:tracePt t="266289" x="10553700" y="6597650"/>
          <p14:tracePt t="266969" x="10547350" y="6604000"/>
          <p14:tracePt t="266978" x="10534650" y="6610350"/>
          <p14:tracePt t="266991" x="10521950" y="6616700"/>
          <p14:tracePt t="267007" x="10496550" y="6629400"/>
          <p14:tracePt t="267023" x="10471150" y="6648450"/>
          <p14:tracePt t="267041" x="10464800" y="6648450"/>
          <p14:tracePt t="267243" x="10458450" y="6648450"/>
          <p14:tracePt t="267261" x="10452100" y="6648450"/>
          <p14:tracePt t="267266" x="10445750" y="6648450"/>
          <p14:tracePt t="267275" x="10439400" y="6648450"/>
          <p14:tracePt t="267289" x="10401300" y="6648450"/>
          <p14:tracePt t="267306" x="10363200" y="6648450"/>
          <p14:tracePt t="267323" x="10229850" y="6648450"/>
          <p14:tracePt t="267340" x="10134600" y="6661150"/>
          <p14:tracePt t="267356" x="10058400" y="6667500"/>
          <p14:tracePt t="267375" x="10007600" y="6686550"/>
          <p14:tracePt t="267390" x="9969500" y="6705600"/>
          <p14:tracePt t="267407" x="9950450" y="6711950"/>
          <p14:tracePt t="267423" x="9937750" y="6718300"/>
          <p14:tracePt t="267443" x="9925050" y="6731000"/>
          <p14:tracePt t="267457" x="9906000" y="6743700"/>
          <p14:tracePt t="267476" x="9861550" y="6775450"/>
          <p14:tracePt t="267490" x="9848850" y="6781800"/>
          <p14:tracePt t="267507" x="9766300" y="6826250"/>
          <p14:tracePt t="267523" x="9709150" y="6845300"/>
          <p14:tracePt t="267625" x="9588500" y="6838950"/>
          <p14:tracePt t="267640" x="9563100" y="6819900"/>
          <p14:tracePt t="267656" x="9474200" y="6750050"/>
          <p14:tracePt t="267673" x="9391650" y="6692900"/>
          <p14:tracePt t="267690" x="9309100" y="6648450"/>
          <p14:tracePt t="267709" x="9213850" y="6604000"/>
          <p14:tracePt t="267726" x="9137650" y="6572250"/>
          <p14:tracePt t="267740" x="9067800" y="6534150"/>
          <p14:tracePt t="267759" x="9010650" y="6502400"/>
          <p14:tracePt t="267761" x="8991600" y="6489700"/>
          <p14:tracePt t="267776" x="8959850" y="6464300"/>
          <p14:tracePt t="267790" x="8909050" y="6432550"/>
          <p14:tracePt t="267807" x="8826500" y="6388100"/>
          <p14:tracePt t="267824" x="8731250" y="6350000"/>
          <p14:tracePt t="267840" x="8636000" y="6330950"/>
          <p14:tracePt t="267857" x="8572500" y="6318250"/>
          <p14:tracePt t="267873" x="8470900" y="6292850"/>
          <p14:tracePt t="267890" x="8458200" y="6292850"/>
          <p14:tracePt t="267907" x="8413750" y="6286500"/>
          <p14:tracePt t="267924" x="8369300" y="6286500"/>
          <p14:tracePt t="267940" x="8286750" y="6273800"/>
          <p14:tracePt t="267958" x="8216900" y="6267450"/>
          <p14:tracePt t="267974" x="8153400" y="6261100"/>
          <p14:tracePt t="267991" x="8108950" y="6261100"/>
          <p14:tracePt t="268007" x="8096250" y="6261100"/>
          <p14:tracePt t="268024" x="8096250" y="6254750"/>
          <p14:tracePt t="268075" x="8096250" y="6261100"/>
          <p14:tracePt t="268093" x="8096250" y="6273800"/>
          <p14:tracePt t="268108" x="8102600" y="6286500"/>
          <p14:tracePt t="268124" x="8115300" y="6299200"/>
          <p14:tracePt t="268141" x="8128000" y="6305550"/>
          <p14:tracePt t="268157" x="8134350" y="6311900"/>
          <p14:tracePt t="268190" x="8140700" y="6311900"/>
          <p14:tracePt t="268208" x="8147050" y="6311900"/>
          <p14:tracePt t="268224" x="8153400" y="6311900"/>
          <p14:tracePt t="268241" x="8159750" y="6318250"/>
          <p14:tracePt t="268257" x="8172450" y="6318250"/>
          <p14:tracePt t="268308" x="8178800" y="6318250"/>
          <p14:tracePt t="268325" x="8185150" y="6318250"/>
          <p14:tracePt t="268341" x="8197850" y="6318250"/>
          <p14:tracePt t="268357" x="8204200" y="6318250"/>
          <p14:tracePt t="268374" x="8210550" y="6318250"/>
          <p14:tracePt t="268734" x="8216900" y="6318250"/>
          <p14:tracePt t="268741" x="8216900" y="6311900"/>
          <p14:tracePt t="268749" x="8223250" y="6311900"/>
          <p14:tracePt t="268775" x="8229600" y="6311900"/>
          <p14:tracePt t="268884" x="8229600" y="6305550"/>
          <p14:tracePt t="268903" x="8235950" y="6305550"/>
          <p14:tracePt t="268924" x="8235950" y="6299200"/>
          <p14:tracePt t="269858" x="8248650" y="6292850"/>
          <p14:tracePt t="269868" x="8255000" y="6286500"/>
          <p14:tracePt t="269875" x="8274050" y="6280150"/>
          <p14:tracePt t="269892" x="8299450" y="6273800"/>
          <p14:tracePt t="269909" x="8312150" y="6267450"/>
          <p14:tracePt t="270221" x="8312150" y="6273800"/>
          <p14:tracePt t="270229" x="8318500" y="6286500"/>
          <p14:tracePt t="270243" x="8324850" y="6318250"/>
          <p14:tracePt t="270259" x="8350250" y="6400800"/>
          <p14:tracePt t="270276" x="8362950" y="6457950"/>
          <p14:tracePt t="270292" x="8375650" y="6521450"/>
          <p14:tracePt t="270309" x="8382000" y="6572250"/>
          <p14:tracePt t="270326" x="8394700" y="6610350"/>
          <p14:tracePt t="270343" x="8401050" y="6635750"/>
          <p14:tracePt t="270359" x="8407400" y="6648450"/>
          <p14:tracePt t="270376" x="8413750" y="6654800"/>
          <p14:tracePt t="270503" x="8420100" y="6654800"/>
          <p14:tracePt t="270511" x="8426450" y="6654800"/>
          <p14:tracePt t="270526" x="8432800" y="6648450"/>
          <p14:tracePt t="270543" x="8439150" y="6642100"/>
          <p14:tracePt t="270559" x="8439150" y="6635750"/>
          <p14:tracePt t="270683" x="8439150" y="6629400"/>
          <p14:tracePt t="270709" x="8432800" y="6623050"/>
          <p14:tracePt t="270743" x="8432800" y="6616700"/>
          <p14:tracePt t="270759" x="8426450" y="6616700"/>
          <p14:tracePt t="270777" x="8426450" y="6610350"/>
          <p14:tracePt t="270794" x="8426450" y="6604000"/>
          <p14:tracePt t="270810" x="8426450" y="6597650"/>
          <p14:tracePt t="270826" x="8420100" y="6591300"/>
          <p14:tracePt t="270844" x="8420100" y="6584950"/>
          <p14:tracePt t="270859" x="8420100" y="6578600"/>
          <p14:tracePt t="270927" x="8420100" y="6572250"/>
          <p14:tracePt t="270935" x="8413750" y="6565900"/>
          <p14:tracePt t="270943" x="8413750" y="6559550"/>
          <p14:tracePt t="270959" x="8413750" y="6546850"/>
          <p14:tracePt t="270976" x="8413750" y="6540500"/>
          <p14:tracePt t="270993" x="8413750" y="6534150"/>
          <p14:tracePt t="271010" x="8420100" y="6527800"/>
          <p14:tracePt t="271565" x="8420100" y="6521450"/>
          <p14:tracePt t="271578" x="8426450" y="6515100"/>
          <p14:tracePt t="271594" x="8432800" y="6502400"/>
          <p14:tracePt t="271664" x="8426450" y="6508750"/>
          <p14:tracePt t="271725" x="8432800" y="6502400"/>
          <p14:tracePt t="271733" x="8439150" y="6496050"/>
          <p14:tracePt t="271743" x="8451850" y="6470650"/>
          <p14:tracePt t="271760" x="8470900" y="6451600"/>
          <p14:tracePt t="271777" x="8483600" y="6438900"/>
          <p14:tracePt t="271881" x="8483600" y="6445250"/>
          <p14:tracePt t="271888" x="8477250" y="6445250"/>
          <p14:tracePt t="271897" x="8477250" y="6451600"/>
          <p14:tracePt t="271912" x="8470900" y="6457950"/>
          <p14:tracePt t="271929" x="8464550" y="6464300"/>
          <p14:tracePt t="272049" x="8464550" y="6470650"/>
          <p14:tracePt t="272200" x="8458200" y="6470650"/>
          <p14:tracePt t="272207" x="8432800" y="6477000"/>
          <p14:tracePt t="272214" x="8426450" y="6483350"/>
          <p14:tracePt t="272227" x="8413750" y="6489700"/>
          <p14:tracePt t="272244" x="8394700" y="6496050"/>
          <p14:tracePt t="273419" x="8394700" y="6489700"/>
          <p14:tracePt t="273456" x="8394700" y="6483350"/>
          <p14:tracePt t="273685" x="8382000" y="6489700"/>
          <p14:tracePt t="273691" x="8382000" y="6496050"/>
          <p14:tracePt t="273701" x="8375650" y="6496050"/>
          <p14:tracePt t="273780" x="8369300" y="6496050"/>
          <p14:tracePt t="273785" x="8362950" y="6502400"/>
          <p14:tracePt t="273795" x="8356600" y="6502400"/>
          <p14:tracePt t="273812" x="8337550" y="6515100"/>
          <p14:tracePt t="273829" x="8324850" y="6515100"/>
          <p14:tracePt t="273845" x="8324850" y="6521450"/>
          <p14:tracePt t="273862" x="8318500" y="6521450"/>
          <p14:tracePt t="273976" x="8318500" y="6515100"/>
          <p14:tracePt t="273995" x="8305800" y="6502400"/>
          <p14:tracePt t="274012" x="8305800" y="6496050"/>
          <p14:tracePt t="274029" x="8299450" y="6496050"/>
          <p14:tracePt t="274045" x="8299450" y="6489700"/>
          <p14:tracePt t="274549" x="8299450" y="6483350"/>
          <p14:tracePt t="274566" x="8299450" y="6477000"/>
          <p14:tracePt t="274920" x="8293100" y="6477000"/>
          <p14:tracePt t="274934" x="8286750" y="6483350"/>
          <p14:tracePt t="274960" x="8280400" y="6483350"/>
          <p14:tracePt t="274983" x="8280400" y="6489700"/>
          <p14:tracePt t="274996" x="8274050" y="6489700"/>
          <p14:tracePt t="275015" x="8261350" y="6496050"/>
          <p14:tracePt t="275030" x="8255000" y="6502400"/>
          <p14:tracePt t="275030" x="8248650" y="6502400"/>
          <p14:tracePt t="278917" x="8242300" y="6502400"/>
          <p14:tracePt t="278924" x="8235950" y="6496050"/>
          <p14:tracePt t="278933" x="8216900" y="6477000"/>
          <p14:tracePt t="278950" x="8191500" y="6445250"/>
          <p14:tracePt t="279012" x="8185150" y="6438900"/>
          <p14:tracePt t="279034" x="8172450" y="6419850"/>
          <p14:tracePt t="279049" x="8140700" y="6375400"/>
          <p14:tracePt t="279066" x="8108950" y="6330950"/>
          <p14:tracePt t="279083" x="8083550" y="6261100"/>
          <p14:tracePt t="279100" x="8089900" y="6210300"/>
          <p14:tracePt t="279117" x="8096250" y="6191250"/>
          <p14:tracePt t="279133" x="8128000" y="6153150"/>
          <p14:tracePt t="279152" x="8134350" y="6146800"/>
          <p14:tracePt t="279278" x="8108950" y="6127750"/>
          <p14:tracePt t="279287" x="8089900" y="6115050"/>
          <p14:tracePt t="279300" x="8045450" y="6083300"/>
          <p14:tracePt t="279316" x="7943850" y="6026150"/>
          <p14:tracePt t="279333" x="7867650" y="5988050"/>
          <p14:tracePt t="279335" x="7842250" y="5975350"/>
          <p14:tracePt t="279349" x="7785100" y="5943600"/>
          <p14:tracePt t="279368" x="7740650" y="5918200"/>
          <p14:tracePt t="279383" x="7708900" y="5899150"/>
          <p14:tracePt t="279495" x="7702550" y="5886450"/>
          <p14:tracePt t="279503" x="7702550" y="5867400"/>
          <p14:tracePt t="279517" x="7696200" y="5848350"/>
          <p14:tracePt t="279536" x="7670800" y="5778500"/>
          <p14:tracePt t="279551" x="7658100" y="5746750"/>
          <p14:tracePt t="279567" x="7588250" y="5651500"/>
          <p14:tracePt t="279583" x="7518400" y="5562600"/>
          <p14:tracePt t="279600" x="7473950" y="5473700"/>
          <p14:tracePt t="279617" x="7442200" y="5365750"/>
          <p14:tracePt t="279634" x="7378700" y="5143500"/>
          <p14:tracePt t="279652" x="7315200" y="4984750"/>
          <p14:tracePt t="279667" x="7239000" y="4857750"/>
          <p14:tracePt t="279684" x="7137400" y="4756150"/>
          <p14:tracePt t="279703" x="7035800" y="4686300"/>
          <p14:tracePt t="279719" x="6902450" y="4610100"/>
          <p14:tracePt t="279736" x="6800850" y="4559300"/>
          <p14:tracePt t="279750" x="6731000" y="4527550"/>
          <p14:tracePt t="279768" x="6680200" y="4489450"/>
          <p14:tracePt t="279784" x="6673850" y="4483100"/>
          <p14:tracePt t="279801" x="6667500" y="4464050"/>
          <p14:tracePt t="279817" x="6667500" y="4445000"/>
          <p14:tracePt t="279834" x="6667500" y="4432300"/>
          <p14:tracePt t="279850" x="6667500" y="4419600"/>
          <p14:tracePt t="279867" x="6667500" y="4406900"/>
          <p14:tracePt t="279884" x="6667500" y="4394200"/>
          <p14:tracePt t="279900" x="6673850" y="4375150"/>
          <p14:tracePt t="279917" x="6699250" y="4362450"/>
          <p14:tracePt t="279934" x="6750050" y="4362450"/>
          <p14:tracePt t="279951" x="6864350" y="4387850"/>
          <p14:tracePt t="279967" x="7010400" y="4438650"/>
          <p14:tracePt t="279987" x="7112000" y="4476750"/>
          <p14:tracePt t="280001" x="7162800" y="4508500"/>
          <p14:tracePt t="280018" x="7207250" y="4540250"/>
          <p14:tracePt t="280019" x="7213600" y="4546600"/>
          <p14:tracePt t="280036" x="7232650" y="4559300"/>
          <p14:tracePt t="280051" x="7239000" y="4565650"/>
          <p14:tracePt t="280067" x="7264400" y="4578350"/>
          <p14:tracePt t="280084" x="7302500" y="4603750"/>
          <p14:tracePt t="280102" x="7366000" y="4635500"/>
          <p14:tracePt t="280118" x="7404100" y="4654550"/>
          <p14:tracePt t="280134" x="7423150" y="4673600"/>
          <p14:tracePt t="280151" x="7435850" y="4692650"/>
          <p14:tracePt t="280168" x="7435850" y="4699000"/>
          <p14:tracePt t="280309" x="7442200" y="4699000"/>
          <p14:tracePt t="280364" x="7442200" y="4692650"/>
          <p14:tracePt t="280468" x="7442200" y="4686300"/>
          <p14:tracePt t="280474" x="7442200" y="4679950"/>
          <p14:tracePt t="280484" x="7442200" y="4667250"/>
          <p14:tracePt t="280501" x="7435850" y="4660900"/>
          <p14:tracePt t="280534" x="7435850" y="4654550"/>
          <p14:tracePt t="280584" x="7435850" y="4641850"/>
          <p14:tracePt t="280601" x="7435850" y="4635500"/>
          <p14:tracePt t="280617" x="7435850" y="4622800"/>
          <p14:tracePt t="280636" x="7435850" y="4610100"/>
          <p14:tracePt t="280651" x="7435850" y="4597400"/>
          <p14:tracePt t="280668" x="7435850" y="4584700"/>
          <p14:tracePt t="280687" x="7435850" y="4572000"/>
          <p14:tracePt t="280704" x="7435850" y="4565650"/>
          <p14:tracePt t="280735" x="7442200" y="4559300"/>
          <p14:tracePt t="280751" x="7442200" y="4552950"/>
          <p14:tracePt t="280768" x="7442200" y="4546600"/>
          <p14:tracePt t="280801" x="7442200" y="4540250"/>
          <p14:tracePt t="280818" x="7448550" y="4540250"/>
          <p14:tracePt t="281814" x="7442200" y="4540250"/>
          <p14:tracePt t="281820" x="7423150" y="4540250"/>
          <p14:tracePt t="281835" x="7327900" y="4533900"/>
          <p14:tracePt t="281853" x="7283450" y="4533900"/>
          <p14:tracePt t="281869" x="7213600" y="4521200"/>
          <p14:tracePt t="281870" x="7188200" y="4514850"/>
          <p14:tracePt t="281887" x="7162800" y="4508500"/>
          <p14:tracePt t="281904" x="7150100" y="4502150"/>
          <p14:tracePt t="281950" x="7143750" y="4502150"/>
          <p14:tracePt t="281968" x="7137400" y="4495800"/>
          <p14:tracePt t="281985" x="7124700" y="4489450"/>
          <p14:tracePt t="282004" x="7112000" y="4483100"/>
          <p14:tracePt t="282019" x="7105650" y="4476750"/>
          <p14:tracePt t="282021" x="7099300" y="4470400"/>
          <p14:tracePt t="282035" x="7092950" y="4470400"/>
          <p14:tracePt t="282054" x="7086600" y="4464050"/>
          <p14:tracePt t="282085" x="7080250" y="4457700"/>
          <p14:tracePt t="282119" x="7080250" y="4451350"/>
          <p14:tracePt t="282262" x="7080250" y="4445000"/>
          <p14:tracePt t="282276" x="7080250" y="4438650"/>
          <p14:tracePt t="282283" x="7086600" y="4438650"/>
          <p14:tracePt t="282303" x="7099300" y="4425950"/>
          <p14:tracePt t="282319" x="7105650" y="4419600"/>
          <p14:tracePt t="282336" x="7118350" y="4413250"/>
          <p14:tracePt t="282353" x="7124700" y="4406900"/>
          <p14:tracePt t="282369" x="7131050" y="4400550"/>
          <p14:tracePt t="282402" x="7131050" y="4394200"/>
          <p14:tracePt t="282419" x="7137400" y="4387850"/>
          <p14:tracePt t="282436" x="7143750" y="4381500"/>
          <p14:tracePt t="282452" x="7150100" y="4375150"/>
          <p14:tracePt t="282486" x="7156450" y="4368800"/>
          <p14:tracePt t="283442" x="7162800" y="4368800"/>
          <p14:tracePt t="283506" x="7169150" y="4368800"/>
          <p14:tracePt t="283868" x="7175500" y="4368800"/>
          <p14:tracePt t="283884" x="7181850" y="4368800"/>
          <p14:tracePt t="283891" x="7188200" y="4368800"/>
          <p14:tracePt t="283906" x="7194550" y="4362450"/>
          <p14:tracePt t="283937" x="7194550" y="4356100"/>
          <p14:tracePt t="283990" x="7200900" y="4356100"/>
          <p14:tracePt t="284021" x="7207250" y="4349750"/>
          <p14:tracePt t="284037" x="7213600" y="4337050"/>
          <p14:tracePt t="284054" x="7219950" y="4318000"/>
          <p14:tracePt t="284071" x="7219950" y="4305300"/>
          <p14:tracePt t="284087" x="7219950" y="4292600"/>
          <p14:tracePt t="284316" x="7213600" y="4292600"/>
          <p14:tracePt t="284326" x="7213600" y="4298950"/>
          <p14:tracePt t="284337" x="7213600" y="4305300"/>
          <p14:tracePt t="284354" x="7207250" y="4311650"/>
          <p14:tracePt t="285008" x="7188200" y="4305300"/>
          <p14:tracePt t="285016" x="7169150" y="4298950"/>
          <p14:tracePt t="285024" x="7118350" y="4279900"/>
          <p14:tracePt t="285038" x="7067550" y="4267200"/>
          <p14:tracePt t="285055" x="6965950" y="4229100"/>
          <p14:tracePt t="285071" x="6819900" y="4178300"/>
          <p14:tracePt t="285089" x="6737350" y="4152900"/>
          <p14:tracePt t="285105" x="6686550" y="4140200"/>
          <p14:tracePt t="285122" x="6667500" y="4133850"/>
          <p14:tracePt t="285138" x="6661150" y="4133850"/>
          <p14:tracePt t="285155" x="6661150" y="4127500"/>
          <p14:tracePt t="285171" x="6635750" y="4095750"/>
          <p14:tracePt t="285188" x="6553200" y="4032250"/>
          <p14:tracePt t="285206" x="6451600" y="3968750"/>
          <p14:tracePt t="285222" x="6337300" y="3905250"/>
          <p14:tracePt t="285240" x="6229350" y="3854450"/>
          <p14:tracePt t="285255" x="6121400" y="3810000"/>
          <p14:tracePt t="285273" x="6026150" y="3784600"/>
          <p14:tracePt t="285288" x="6019800" y="3778250"/>
          <p14:tracePt t="285305" x="5988050" y="3771900"/>
          <p14:tracePt t="285321" x="5918200" y="3746500"/>
          <p14:tracePt t="285338" x="5810250" y="3714750"/>
          <p14:tracePt t="285355" x="5657850" y="3676650"/>
          <p14:tracePt t="285373" x="5511800" y="3638550"/>
          <p14:tracePt t="285390" x="5397500" y="3606800"/>
          <p14:tracePt t="285405" x="5295900" y="3581400"/>
          <p14:tracePt t="285421" x="5245100" y="3575050"/>
          <p14:tracePt t="285438" x="5187950" y="3568700"/>
          <p14:tracePt t="285456" x="5118100" y="3575050"/>
          <p14:tracePt t="285472" x="5041900" y="3587750"/>
          <p14:tracePt t="285489" x="4940300" y="3600450"/>
          <p14:tracePt t="285505" x="4857750" y="3613150"/>
          <p14:tracePt t="285506" x="4819650" y="3619500"/>
          <p14:tracePt t="285522" x="4787900" y="3625850"/>
          <p14:tracePt t="285539" x="4749800" y="3632200"/>
          <p14:tracePt t="285555" x="4730750" y="3644900"/>
          <p14:tracePt t="285618" x="4749800" y="3651250"/>
          <p14:tracePt t="285625" x="4768850" y="3657600"/>
          <p14:tracePt t="285638" x="4838700" y="3670300"/>
          <p14:tracePt t="285655" x="4902200" y="3689350"/>
          <p14:tracePt t="285674" x="4953000" y="3708400"/>
          <p14:tracePt t="285688" x="4984750" y="3727450"/>
          <p14:tracePt t="285705" x="5073650" y="3778250"/>
          <p14:tracePt t="285722" x="5130800" y="3816350"/>
          <p14:tracePt t="285739" x="5181600" y="3873500"/>
          <p14:tracePt t="285755" x="5226050" y="3930650"/>
          <p14:tracePt t="285772" x="5245100" y="3975100"/>
          <p14:tracePt t="285789" x="5264150" y="4025900"/>
          <p14:tracePt t="285805" x="5289550" y="4076700"/>
          <p14:tracePt t="285822" x="5308600" y="4127500"/>
          <p14:tracePt t="285839" x="5321300" y="4159250"/>
          <p14:tracePt t="285857" x="5340350" y="4203700"/>
          <p14:tracePt t="285873" x="5340350" y="4229100"/>
          <p14:tracePt t="285891" x="5340350" y="4241800"/>
          <p14:tracePt t="285905" x="5340350" y="4248150"/>
          <p14:tracePt t="285941" x="5346700" y="4248150"/>
          <p14:tracePt t="285956" x="5353050" y="4248150"/>
          <p14:tracePt t="285972" x="5384800" y="4210050"/>
          <p14:tracePt t="285989" x="5416550" y="4178300"/>
          <p14:tracePt t="286005" x="5429250" y="4152900"/>
          <p14:tracePt t="286022" x="5441950" y="4127500"/>
          <p14:tracePt t="286041" x="5448300" y="4108450"/>
          <p14:tracePt t="286055" x="5448300" y="4095750"/>
          <p14:tracePt t="286072" x="5448300" y="4089400"/>
          <p14:tracePt t="286089" x="5448300" y="4083050"/>
          <p14:tracePt t="286106" x="5454650" y="4083050"/>
          <p14:tracePt t="286122" x="5454650" y="4076700"/>
          <p14:tracePt t="286209" x="5454650" y="4083050"/>
          <p14:tracePt t="286230" x="5448300" y="4089400"/>
          <p14:tracePt t="286524" x="5448300" y="4095750"/>
          <p14:tracePt t="286540" x="5441950" y="4102100"/>
          <p14:tracePt t="286579" x="5435600" y="4102100"/>
          <p14:tracePt t="287064" x="5435600" y="4108450"/>
          <p14:tracePt t="287071" x="5429250" y="4114800"/>
          <p14:tracePt t="287090" x="5416550" y="4127500"/>
          <p14:tracePt t="287106" x="5410200" y="4133850"/>
          <p14:tracePt t="287123" x="5403850" y="4140200"/>
          <p14:tracePt t="287305" x="5403850" y="4146550"/>
          <p14:tracePt t="287313" x="5403850" y="4152900"/>
          <p14:tracePt t="287323" x="5397500" y="4165600"/>
          <p14:tracePt t="287340" x="5384800" y="4191000"/>
          <p14:tracePt t="287356" x="5378450" y="4203700"/>
          <p14:tracePt t="287407" x="5384800" y="4184650"/>
          <p14:tracePt t="287424" x="5416550" y="4146550"/>
          <p14:tracePt t="287440" x="5435600" y="4121150"/>
          <p14:tracePt t="287457" x="5441950" y="4102100"/>
          <p14:tracePt t="287596" x="5435600" y="4102100"/>
          <p14:tracePt t="287603" x="5435600" y="4095750"/>
          <p14:tracePt t="287611" x="5435600" y="4089400"/>
          <p14:tracePt t="287623" x="5435600" y="4083050"/>
          <p14:tracePt t="287696" x="5435600" y="4076700"/>
          <p14:tracePt t="287704" x="5435600" y="4070350"/>
          <p14:tracePt t="287724" x="5441950" y="4051300"/>
          <p14:tracePt t="287741" x="5448300" y="4025900"/>
          <p14:tracePt t="287758" x="5454650" y="4006850"/>
          <p14:tracePt t="287821" x="5454650" y="4013200"/>
          <p14:tracePt t="287840" x="5454650" y="4019550"/>
          <p14:tracePt t="287857" x="5454650" y="4032250"/>
          <p14:tracePt t="287877" x="5454650" y="4038600"/>
          <p14:tracePt t="287924" x="5454650" y="4044950"/>
          <p14:tracePt t="287941" x="5454650" y="4051300"/>
          <p14:tracePt t="287957" x="5448300" y="4070350"/>
          <p14:tracePt t="287974" x="5448300" y="4076700"/>
          <p14:tracePt t="287991" x="5441950" y="4089400"/>
          <p14:tracePt t="288007" x="5435600" y="4108450"/>
          <p14:tracePt t="288024" x="5429250" y="4127500"/>
          <p14:tracePt t="288040" x="5422900" y="4140200"/>
          <p14:tracePt t="288057" x="5416550" y="4140200"/>
          <p14:tracePt t="288232" x="5422900" y="4140200"/>
          <p14:tracePt t="288241" x="5435600" y="4140200"/>
          <p14:tracePt t="288257" x="5454650" y="4140200"/>
          <p14:tracePt t="288274" x="5467350" y="4133850"/>
          <p14:tracePt t="288290" x="5473700" y="4133850"/>
          <p14:tracePt t="288398" x="5480050" y="4133850"/>
          <p14:tracePt t="288412" x="5480050" y="4140200"/>
          <p14:tracePt t="288450" x="5480050" y="4146550"/>
          <p14:tracePt t="289442" x="5480050" y="4152900"/>
          <p14:tracePt t="289450" x="5480050" y="4159250"/>
          <p14:tracePt t="289474" x="5480050" y="4165600"/>
          <p14:tracePt t="289481" x="5473700" y="4165600"/>
          <p14:tracePt t="289945" x="5473700" y="4159250"/>
          <p14:tracePt t="289975" x="5480050" y="4152900"/>
          <p14:tracePt t="289999" x="5480050" y="4146550"/>
          <p14:tracePt t="290009" x="5486400" y="4146550"/>
          <p14:tracePt t="290025" x="5486400" y="4140200"/>
          <p14:tracePt t="290043" x="5492750" y="4133850"/>
          <p14:tracePt t="290059" x="5492750" y="4127500"/>
          <p14:tracePt t="290076" x="5499100" y="4121150"/>
          <p14:tracePt t="290092" x="5499100" y="4114800"/>
          <p14:tracePt t="290093" x="5505450" y="4114800"/>
          <p14:tracePt t="290111" x="5505450" y="4108450"/>
          <p14:tracePt t="290126" x="5511800" y="4102100"/>
          <p14:tracePt t="290142" x="5518150" y="4089400"/>
          <p14:tracePt t="290159" x="5524500" y="4076700"/>
          <p14:tracePt t="290175" x="5530850" y="4064000"/>
          <p14:tracePt t="290192" x="5537200" y="4044950"/>
          <p14:tracePt t="290208" x="5549900" y="4019550"/>
          <p14:tracePt t="290225" x="5556250" y="4000500"/>
          <p14:tracePt t="290243" x="5568950" y="3987800"/>
          <p14:tracePt t="290259" x="5575300" y="3975100"/>
          <p14:tracePt t="290260" x="5575300" y="3968750"/>
          <p14:tracePt t="290275" x="5581650" y="3962400"/>
          <p14:tracePt t="290277" x="5581650" y="3956050"/>
          <p14:tracePt t="290293" x="5588000" y="3943350"/>
          <p14:tracePt t="290309" x="5594350" y="3930650"/>
          <p14:tracePt t="290325" x="5594350" y="3924300"/>
          <p14:tracePt t="290343" x="5594350" y="3917950"/>
          <p14:tracePt t="290376" x="5594350" y="3911600"/>
          <p14:tracePt t="290409" x="5594350" y="3905250"/>
          <p14:tracePt t="290475" x="5594350" y="3898900"/>
          <p14:tracePt t="290483" x="5588000" y="3898900"/>
          <p14:tracePt t="290492" x="5581650" y="3892550"/>
          <p14:tracePt t="290509" x="5562600" y="3873500"/>
          <p14:tracePt t="290526" x="5549900" y="3854450"/>
          <p14:tracePt t="290543" x="5537200" y="3841750"/>
          <p14:tracePt t="290559" x="5524500" y="3822700"/>
          <p14:tracePt t="290576" x="5511800" y="3810000"/>
          <p14:tracePt t="290595" x="5492750" y="3778250"/>
          <p14:tracePt t="290610" x="5486400" y="3765550"/>
          <p14:tracePt t="290626" x="5486400" y="3727450"/>
          <p14:tracePt t="290627" x="5486400" y="3708400"/>
          <p14:tracePt t="290646" x="5486400" y="3683000"/>
          <p14:tracePt t="290660" x="5486400" y="3670300"/>
          <p14:tracePt t="290677" x="5492750" y="3638550"/>
          <p14:tracePt t="290693" x="5499100" y="3600450"/>
          <p14:tracePt t="290709" x="5505450" y="3581400"/>
          <p14:tracePt t="290726" x="5511800" y="3562350"/>
          <p14:tracePt t="290743" x="5518150" y="3549650"/>
          <p14:tracePt t="290759" x="5518150" y="3536950"/>
          <p14:tracePt t="290778" x="5524500" y="3524250"/>
          <p14:tracePt t="290794" x="5530850" y="3511550"/>
          <p14:tracePt t="290811" x="5537200" y="3511550"/>
          <p14:tracePt t="290827" x="5549900" y="3517900"/>
          <p14:tracePt t="290843" x="5556250" y="3517900"/>
          <p14:tracePt t="290908" x="5556250" y="3524250"/>
          <p14:tracePt t="290940" x="5556250" y="3530600"/>
          <p14:tracePt t="290946" x="5556250" y="3536950"/>
          <p14:tracePt t="290959" x="5556250" y="3543300"/>
          <p14:tracePt t="290976" x="5518150" y="3549650"/>
          <p14:tracePt t="290993" x="5480050" y="3556000"/>
          <p14:tracePt t="291011" x="5454650" y="3568700"/>
          <p14:tracePt t="291026" x="5441950" y="3575050"/>
          <p14:tracePt t="291043" x="5435600" y="3587750"/>
          <p14:tracePt t="291060" x="5422900" y="3594100"/>
          <p14:tracePt t="291076" x="5403850" y="3613150"/>
          <p14:tracePt t="291093" x="5378450" y="3625850"/>
          <p14:tracePt t="291110" x="5340350" y="3651250"/>
          <p14:tracePt t="291127" x="5295900" y="3676650"/>
          <p14:tracePt t="291143" x="5264150" y="3702050"/>
          <p14:tracePt t="291160" x="5245100" y="3714750"/>
          <p14:tracePt t="291177" x="5232400" y="3727450"/>
          <p14:tracePt t="291193" x="5232400" y="3740150"/>
          <p14:tracePt t="291210" x="5232400" y="3759200"/>
          <p14:tracePt t="291227" x="5232400" y="3784600"/>
          <p14:tracePt t="291244" x="5232400" y="3816350"/>
          <p14:tracePt t="291260" x="5232400" y="3835400"/>
          <p14:tracePt t="291277" x="5232400" y="3854450"/>
          <p14:tracePt t="291278" x="5238750" y="3873500"/>
          <p14:tracePt t="291294" x="5257800" y="3898900"/>
          <p14:tracePt t="291310" x="5276850" y="3924300"/>
          <p14:tracePt t="291327" x="5302250" y="3949700"/>
          <p14:tracePt t="291344" x="5334000" y="3975100"/>
          <p14:tracePt t="291360" x="5359400" y="3994150"/>
          <p14:tracePt t="291376" x="5410200" y="4032250"/>
          <p14:tracePt t="291393" x="5473700" y="4064000"/>
          <p14:tracePt t="291412" x="5543550" y="4102100"/>
          <p14:tracePt t="291427" x="5588000" y="4127500"/>
          <p14:tracePt t="291443" x="5664200" y="4165600"/>
          <p14:tracePt t="291461" x="5715000" y="4191000"/>
          <p14:tracePt t="291477" x="5784850" y="4216400"/>
          <p14:tracePt t="291493" x="5816600" y="4229100"/>
          <p14:tracePt t="291494" x="5842000" y="4235450"/>
          <p14:tracePt t="291511" x="5854700" y="4235450"/>
          <p14:tracePt t="291527" x="5873750" y="4241800"/>
          <p14:tracePt t="291543" x="5899150" y="4241800"/>
          <p14:tracePt t="291560" x="5911850" y="4241800"/>
          <p14:tracePt t="291579" x="5924550" y="4241800"/>
          <p14:tracePt t="291594" x="5937250" y="4235450"/>
          <p14:tracePt t="291610" x="5943600" y="4235450"/>
          <p14:tracePt t="291627" x="5949950" y="4235450"/>
          <p14:tracePt t="291660" x="5956300" y="4235450"/>
          <p14:tracePt t="291693" x="5962650" y="4229100"/>
          <p14:tracePt t="291727" x="5969000" y="4222750"/>
          <p14:tracePt t="291746" x="5969000" y="4216400"/>
          <p14:tracePt t="291866" x="5962650" y="4216400"/>
          <p14:tracePt t="291896" x="5956300" y="4216400"/>
          <p14:tracePt t="292207" x="5949950" y="4216400"/>
          <p14:tracePt t="292615" x="5943600" y="4216400"/>
          <p14:tracePt t="292992" x="5937250" y="4216400"/>
          <p14:tracePt t="294215" x="5937250" y="4210050"/>
          <p14:tracePt t="294223" x="5943600" y="4203700"/>
          <p14:tracePt t="294342" x="5943600" y="4210050"/>
          <p14:tracePt t="294356" x="5937250" y="4210050"/>
          <p14:tracePt t="294365" x="5937250" y="4216400"/>
          <p14:tracePt t="294436" x="5930900" y="4216400"/>
          <p14:tracePt t="294446" x="5924550" y="4216400"/>
          <p14:tracePt t="294463" x="5905500" y="4222750"/>
          <p14:tracePt t="294479" x="5873750" y="4229100"/>
          <p14:tracePt t="294496" x="5867400" y="4229100"/>
          <p14:tracePt t="294512" x="5842000" y="4229100"/>
          <p14:tracePt t="294513" x="5835650" y="4229100"/>
          <p14:tracePt t="294529" x="5822950" y="4229100"/>
          <p14:tracePt t="294546" x="5803900" y="4222750"/>
          <p14:tracePt t="294562" x="5772150" y="4216400"/>
          <p14:tracePt t="294579" x="5734050" y="4216400"/>
          <p14:tracePt t="294596" x="5708650" y="4210050"/>
          <p14:tracePt t="294613" x="5670550" y="4203700"/>
          <p14:tracePt t="294630" x="5645150" y="4203700"/>
          <p14:tracePt t="294646" x="5632450" y="4203700"/>
          <p14:tracePt t="294663" x="5626100" y="4203700"/>
          <p14:tracePt t="295126" x="5619750" y="4197350"/>
          <p14:tracePt t="295135" x="5613400" y="4197350"/>
          <p14:tracePt t="295147" x="5600700" y="4197350"/>
          <p14:tracePt t="295163" x="5581650" y="4191000"/>
          <p14:tracePt t="295180" x="5568950" y="4191000"/>
          <p14:tracePt t="295181" x="5562600" y="4191000"/>
          <p14:tracePt t="295197" x="5556250" y="4191000"/>
          <p14:tracePt t="295213" x="5549900" y="4191000"/>
          <p14:tracePt t="295546" x="5556250" y="4191000"/>
          <p14:tracePt t="295575" x="5562600" y="4191000"/>
          <p14:tracePt t="295597" x="5562600" y="4184650"/>
          <p14:tracePt t="295944" x="5568950" y="4184650"/>
          <p14:tracePt t="295964" x="5581650" y="4178300"/>
          <p14:tracePt t="295981" x="5594350" y="4178300"/>
          <p14:tracePt t="295998" x="5600700" y="4171950"/>
          <p14:tracePt t="296017" x="5607050" y="4171950"/>
          <p14:tracePt t="296260" x="5613400" y="4165600"/>
          <p14:tracePt t="296268" x="5619750" y="4165600"/>
          <p14:tracePt t="296280" x="5626100" y="4159250"/>
          <p14:tracePt t="296299" x="5651500" y="4146550"/>
          <p14:tracePt t="296314" x="5657850" y="4140200"/>
          <p14:tracePt t="296473" x="5664200" y="4140200"/>
          <p14:tracePt t="296480" x="5670550" y="4133850"/>
          <p14:tracePt t="296498" x="5676900" y="4127500"/>
          <p14:tracePt t="296516" x="5689600" y="4114800"/>
          <p14:tracePt t="296531" x="5695950" y="4102100"/>
          <p14:tracePt t="296547" x="5708650" y="4095750"/>
          <p14:tracePt t="296564" x="5708650" y="4089400"/>
          <p14:tracePt t="296581" x="5715000" y="4083050"/>
          <p14:tracePt t="298839" x="5721350" y="4076700"/>
          <p14:tracePt t="299035" x="5727700" y="4076700"/>
          <p14:tracePt t="299042" x="5727700" y="4070350"/>
          <p14:tracePt t="299066" x="5734050" y="4070350"/>
          <p14:tracePt t="299124" x="5734050" y="4076700"/>
          <p14:tracePt t="299460" x="5734050" y="4083050"/>
          <p14:tracePt t="299485" x="5727700" y="4083050"/>
          <p14:tracePt t="299719" x="5727700" y="4070350"/>
          <p14:tracePt t="299740" x="5727700" y="4064000"/>
          <p14:tracePt t="299748" x="5727700" y="4044950"/>
          <p14:tracePt t="299767" x="5727700" y="4000500"/>
          <p14:tracePt t="299784" x="5727700" y="3981450"/>
          <p14:tracePt t="299801" x="5727700" y="3962400"/>
          <p14:tracePt t="299803" x="5727700" y="3956050"/>
          <p14:tracePt t="299817" x="5727700" y="3949700"/>
          <p14:tracePt t="299834" x="5727700" y="3943350"/>
          <p14:tracePt t="299850" x="5727700" y="3930650"/>
          <p14:tracePt t="299867" x="5727700" y="3917950"/>
          <p14:tracePt t="299885" x="5727700" y="3911600"/>
          <p14:tracePt t="299970" x="5727700" y="3905250"/>
          <p14:tracePt t="299978" x="5727700" y="3892550"/>
          <p14:tracePt t="299987" x="5727700" y="3886200"/>
          <p14:tracePt t="300001" x="5727700" y="3873500"/>
          <p14:tracePt t="300017" x="5721350" y="3835400"/>
          <p14:tracePt t="300034" x="5702300" y="3784600"/>
          <p14:tracePt t="300051" x="5664200" y="3746500"/>
          <p14:tracePt t="300067" x="5607050" y="3708400"/>
          <p14:tracePt t="300084" x="5543550" y="3689350"/>
          <p14:tracePt t="300101" x="5499100" y="3676650"/>
          <p14:tracePt t="300118" x="5422900" y="3657600"/>
          <p14:tracePt t="300136" x="5353050" y="3644900"/>
          <p14:tracePt t="300150" x="5302250" y="3619500"/>
          <p14:tracePt t="300167" x="5276850" y="3600450"/>
          <p14:tracePt t="300185" x="5232400" y="3568700"/>
          <p14:tracePt t="300201" x="5181600" y="3530600"/>
          <p14:tracePt t="300217" x="5143500" y="3511550"/>
          <p14:tracePt t="300235" x="5092700" y="3486150"/>
          <p14:tracePt t="300251" x="5060950" y="3473450"/>
          <p14:tracePt t="300269" x="5003800" y="3454400"/>
          <p14:tracePt t="300284" x="4965700" y="3441700"/>
          <p14:tracePt t="300302" x="4953000" y="3429000"/>
          <p14:tracePt t="300317" x="4940300" y="3422650"/>
          <p14:tracePt t="300334" x="4940300" y="3409950"/>
          <p14:tracePt t="300351" x="4940300" y="3403600"/>
          <p14:tracePt t="300368" x="4933950" y="3390900"/>
          <p14:tracePt t="300384" x="4933950" y="3378200"/>
          <p14:tracePt t="300401" x="4927600" y="3365500"/>
          <p14:tracePt t="300418" x="4921250" y="3359150"/>
          <p14:tracePt t="303532" x="4908550" y="3352800"/>
          <p14:tracePt t="303541" x="4895850" y="3346450"/>
          <p14:tracePt t="303553" x="4870450" y="3327400"/>
          <p14:tracePt t="303570" x="4826000" y="3308350"/>
          <p14:tracePt t="303571" x="4813300" y="3308350"/>
          <p14:tracePt t="303587" x="4800600" y="3302000"/>
          <p14:tracePt t="303606" x="4794250" y="3302000"/>
          <p14:tracePt t="303654" x="4813300" y="3302000"/>
          <p14:tracePt t="303671" x="4857750" y="3302000"/>
          <p14:tracePt t="303687" x="4895850" y="3302000"/>
          <p14:tracePt t="303706" x="4889500" y="3302000"/>
          <p14:tracePt t="303720" x="4838700" y="3282950"/>
          <p14:tracePt t="303737" x="4730750" y="3251200"/>
          <p14:tracePt t="303754" x="4591050" y="3213100"/>
          <p14:tracePt t="303772" x="4432300" y="3155950"/>
          <p14:tracePt t="303787" x="4305300" y="3105150"/>
          <p14:tracePt t="303804" x="4152900" y="3035300"/>
          <p14:tracePt t="303820" x="3968750" y="2952750"/>
          <p14:tracePt t="303837" x="3733800" y="2857500"/>
          <p14:tracePt t="303854" x="3486150" y="2762250"/>
          <p14:tracePt t="303871" x="3232150" y="2667000"/>
          <p14:tracePt t="303873" x="3143250" y="2635250"/>
          <p14:tracePt t="303887" x="3060700" y="2609850"/>
          <p14:tracePt t="303889" x="2971800" y="2571750"/>
          <p14:tracePt t="303905" x="2889250" y="2546350"/>
          <p14:tracePt t="303921" x="2876550" y="2540000"/>
        </p14:tracePtLst>
      </p14:laserTraceLst>
    </p:ext>
  </p:extLs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ubrik 2">
            <a:extLst>
              <a:ext uri="{FF2B5EF4-FFF2-40B4-BE49-F238E27FC236}">
                <a16:creationId xmlns:a16="http://schemas.microsoft.com/office/drawing/2014/main" id="{35415B4C-6397-7486-B594-49761F08C514}"/>
              </a:ext>
            </a:extLst>
          </p:cNvPr>
          <p:cNvSpPr>
            <a:spLocks noGrp="1"/>
          </p:cNvSpPr>
          <p:nvPr>
            <p:ph type="title"/>
          </p:nvPr>
        </p:nvSpPr>
        <p:spPr/>
        <p:txBody>
          <a:bodyPr/>
          <a:lstStyle/>
          <a:p>
            <a:r>
              <a:rPr lang="sv-SE" dirty="0"/>
              <a:t>Hebreerbrevet, introduktion</a:t>
            </a:r>
          </a:p>
        </p:txBody>
      </p:sp>
      <p:sp>
        <p:nvSpPr>
          <p:cNvPr id="5" name="textruta 4">
            <a:extLst>
              <a:ext uri="{FF2B5EF4-FFF2-40B4-BE49-F238E27FC236}">
                <a16:creationId xmlns:a16="http://schemas.microsoft.com/office/drawing/2014/main" id="{0B4ADD18-4651-16D4-F68A-24E4CCBF1B02}"/>
              </a:ext>
            </a:extLst>
          </p:cNvPr>
          <p:cNvSpPr txBox="1"/>
          <p:nvPr/>
        </p:nvSpPr>
        <p:spPr>
          <a:xfrm>
            <a:off x="0" y="855588"/>
            <a:ext cx="8253876" cy="5524589"/>
          </a:xfrm>
          <a:prstGeom prst="rect">
            <a:avLst/>
          </a:prstGeom>
          <a:noFill/>
        </p:spPr>
        <p:txBody>
          <a:bodyPr wrap="square" lIns="180000">
            <a:spAutoFit/>
          </a:bodyPr>
          <a:lstStyle/>
          <a:p>
            <a:pPr>
              <a:spcBef>
                <a:spcPts val="1200"/>
              </a:spcBef>
            </a:pPr>
            <a:r>
              <a:rPr lang="sv-SE" dirty="0">
                <a:solidFill>
                  <a:srgbClr val="424242"/>
                </a:solidFill>
              </a:rPr>
              <a:t>Hebreerbrevet beskriver Guds frälsningsplan i detalj. Det flyttar den kristne från mjölk till fast föda. Förstår man Hebreerbrevet så förstår man Bibeln. </a:t>
            </a:r>
          </a:p>
          <a:p>
            <a:pPr>
              <a:spcBef>
                <a:spcPts val="1200"/>
              </a:spcBef>
            </a:pPr>
            <a:r>
              <a:rPr lang="sv-SE" dirty="0">
                <a:solidFill>
                  <a:srgbClr val="424242"/>
                </a:solidFill>
                <a:ea typeface="Times New Roman" panose="02020603050405020304" pitchFamily="18" charset="0"/>
              </a:rPr>
              <a:t>Brevet är skrivet på rabbinskt sätt vilket innebär att GT citateras med korta fragment, men det förväntas av läsarna att känna till hela sammanhanget.</a:t>
            </a:r>
          </a:p>
          <a:p>
            <a:pPr>
              <a:spcBef>
                <a:spcPts val="1200"/>
              </a:spcBef>
            </a:pPr>
            <a:r>
              <a:rPr lang="sv-SE" dirty="0">
                <a:solidFill>
                  <a:srgbClr val="424242"/>
                </a:solidFill>
              </a:rPr>
              <a:t>Brevet skrevs under en judisk förföljelse av kyrkan, och det är skriven för att befästa de messianska judarnas tro. Gud har varit trogen under historien och Han kommer att vara det framgent. Det skapar uthållighet.</a:t>
            </a:r>
            <a:endParaRPr lang="sv-SE" dirty="0"/>
          </a:p>
          <a:p>
            <a:pPr>
              <a:spcBef>
                <a:spcPts val="1200"/>
              </a:spcBef>
            </a:pPr>
            <a:r>
              <a:rPr lang="sv-SE" dirty="0">
                <a:solidFill>
                  <a:srgbClr val="424242"/>
                </a:solidFill>
                <a:effectLst/>
                <a:ea typeface="Times New Roman" panose="02020603050405020304" pitchFamily="18" charset="0"/>
              </a:rPr>
              <a:t>Författare och tidpunkt är något omdiskuterade. Vi utgår från att det är Paulus som skrev </a:t>
            </a:r>
            <a:r>
              <a:rPr lang="sv-SE" dirty="0">
                <a:solidFill>
                  <a:srgbClr val="424242"/>
                </a:solidFill>
                <a:ea typeface="Times New Roman" panose="02020603050405020304" pitchFamily="18" charset="0"/>
              </a:rPr>
              <a:t>under 1:a halvan av 60-talet. Det var</a:t>
            </a:r>
            <a:r>
              <a:rPr lang="sv-SE" dirty="0">
                <a:solidFill>
                  <a:srgbClr val="424242"/>
                </a:solidFill>
                <a:effectLst/>
                <a:ea typeface="Times New Roman" panose="02020603050405020304" pitchFamily="18" charset="0"/>
              </a:rPr>
              <a:t> före templets förstörelse.</a:t>
            </a:r>
          </a:p>
          <a:p>
            <a:pPr>
              <a:spcBef>
                <a:spcPts val="1800"/>
              </a:spcBef>
            </a:pPr>
            <a:r>
              <a:rPr lang="sv-SE" dirty="0">
                <a:solidFill>
                  <a:srgbClr val="424242"/>
                </a:solidFill>
                <a:effectLst/>
                <a:ea typeface="Times New Roman" panose="02020603050405020304" pitchFamily="18" charset="0"/>
              </a:rPr>
              <a:t>Både Paulus och Petrus var i slutet av sina liv i Rom på 60-talet för att sammanställa NT-kanon, ett jobb som senare slutfördes av Johannes. Petrus skriver: </a:t>
            </a:r>
            <a:r>
              <a:rPr lang="sv-SE" dirty="0">
                <a:solidFill>
                  <a:srgbClr val="C00000"/>
                </a:solidFill>
                <a:effectLst/>
              </a:rPr>
              <a:t>Därför tänker jag </a:t>
            </a:r>
            <a:r>
              <a:rPr lang="sv-SE" i="1" u="sng" dirty="0">
                <a:solidFill>
                  <a:srgbClr val="C00000"/>
                </a:solidFill>
                <a:effectLst/>
              </a:rPr>
              <a:t>ständigt påminna er</a:t>
            </a:r>
            <a:r>
              <a:rPr lang="sv-SE" dirty="0">
                <a:solidFill>
                  <a:srgbClr val="C00000"/>
                </a:solidFill>
                <a:effectLst/>
              </a:rPr>
              <a:t> om detta… för </a:t>
            </a:r>
            <a:r>
              <a:rPr lang="sv-SE" i="1" u="sng" dirty="0">
                <a:solidFill>
                  <a:srgbClr val="C00000"/>
                </a:solidFill>
                <a:effectLst/>
              </a:rPr>
              <a:t>jag vet att jag snart ska lägga av mig mitt tält</a:t>
            </a:r>
            <a:r>
              <a:rPr lang="sv-SE" dirty="0">
                <a:solidFill>
                  <a:srgbClr val="C00000"/>
                </a:solidFill>
                <a:effectLst/>
              </a:rPr>
              <a:t>… Men jag vill göra vad jag kan för att ni </a:t>
            </a:r>
            <a:r>
              <a:rPr lang="sv-SE" i="1" u="sng" dirty="0">
                <a:solidFill>
                  <a:srgbClr val="C00000"/>
                </a:solidFill>
                <a:effectLst/>
              </a:rPr>
              <a:t>också efter min bortgång alltid ska minnas</a:t>
            </a:r>
            <a:r>
              <a:rPr lang="sv-SE" dirty="0">
                <a:solidFill>
                  <a:srgbClr val="C00000"/>
                </a:solidFill>
                <a:effectLst/>
              </a:rPr>
              <a:t> detta.</a:t>
            </a:r>
            <a:r>
              <a:rPr lang="sv-SE" dirty="0">
                <a:solidFill>
                  <a:srgbClr val="C00000"/>
                </a:solidFill>
              </a:rPr>
              <a:t> </a:t>
            </a:r>
            <a:r>
              <a:rPr lang="sv-SE" dirty="0">
                <a:solidFill>
                  <a:srgbClr val="424242"/>
                </a:solidFill>
                <a:effectLst/>
                <a:ea typeface="Times New Roman" panose="02020603050405020304" pitchFamily="18" charset="0"/>
              </a:rPr>
              <a:t>(2 Pet 1:12-15)</a:t>
            </a:r>
          </a:p>
          <a:p>
            <a:pPr>
              <a:spcBef>
                <a:spcPts val="1800"/>
              </a:spcBef>
            </a:pPr>
            <a:r>
              <a:rPr lang="sv-SE" dirty="0">
                <a:solidFill>
                  <a:srgbClr val="424242"/>
                </a:solidFill>
                <a:effectLst/>
                <a:ea typeface="Times New Roman" panose="02020603050405020304" pitchFamily="18" charset="0"/>
              </a:rPr>
              <a:t>Paulus, som normalt skriver till hedningar, avslutar med Hebreerbrevet skrivet till judar. Petrus, vars första brev är till judar, avslutar med sitt andra brev till hedningar.</a:t>
            </a:r>
          </a:p>
        </p:txBody>
      </p:sp>
      <p:pic>
        <p:nvPicPr>
          <p:cNvPr id="4" name="Bildobjekt 3">
            <a:extLst>
              <a:ext uri="{FF2B5EF4-FFF2-40B4-BE49-F238E27FC236}">
                <a16:creationId xmlns:a16="http://schemas.microsoft.com/office/drawing/2014/main" id="{CF7DA567-5FDB-7816-DB3D-F08A888F61DD}"/>
              </a:ext>
            </a:extLst>
          </p:cNvPr>
          <p:cNvPicPr>
            <a:picLocks noChangeAspect="1"/>
          </p:cNvPicPr>
          <p:nvPr/>
        </p:nvPicPr>
        <p:blipFill>
          <a:blip r:embed="rId4"/>
          <a:stretch>
            <a:fillRect/>
          </a:stretch>
        </p:blipFill>
        <p:spPr>
          <a:xfrm flipH="1">
            <a:off x="8338765" y="128694"/>
            <a:ext cx="2900762" cy="6570323"/>
          </a:xfrm>
          <a:prstGeom prst="rect">
            <a:avLst/>
          </a:prstGeom>
        </p:spPr>
      </p:pic>
    </p:spTree>
    <p:custDataLst>
      <p:tags r:id="rId1"/>
    </p:custDataLst>
    <p:extLst>
      <p:ext uri="{BB962C8B-B14F-4D97-AF65-F5344CB8AC3E}">
        <p14:creationId xmlns:p14="http://schemas.microsoft.com/office/powerpoint/2010/main" val="2142301692"/>
      </p:ext>
    </p:extLst>
  </p:cSld>
  <p:clrMapOvr>
    <a:masterClrMapping/>
  </p:clrMapOvr>
  <p:transition advTm="27343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bldLvl="2"/>
    </p:bldLst>
  </p:timing>
  <p:extLst>
    <p:ext uri="{3A86A75C-4F4B-4683-9AE1-C65F6400EC91}">
      <p14:laserTraceLst xmlns:p14="http://schemas.microsoft.com/office/powerpoint/2010/main">
        <p14:tracePtLst>
          <p14:tracePt t="17443" x="2416175" y="50800"/>
          <p14:tracePt t="17451" x="2265363" y="92075"/>
          <p14:tracePt t="17458" x="2081213" y="168275"/>
          <p14:tracePt t="17466" x="1979613" y="227013"/>
          <p14:tracePt t="17475" x="1854200" y="327025"/>
          <p14:tracePt t="17483" x="1770063" y="428625"/>
          <p14:tracePt t="17491" x="1662113" y="604838"/>
          <p14:tracePt t="17500" x="1568450" y="771525"/>
          <p14:tracePt t="17508" x="1509713" y="898525"/>
          <p14:tracePt t="17517" x="1427163" y="1108075"/>
          <p14:tracePt t="17525" x="1358900" y="1350963"/>
          <p14:tracePt t="17533" x="1325563" y="1511300"/>
          <p14:tracePt t="17542" x="1309688" y="1762125"/>
          <p14:tracePt t="17550" x="1300163" y="1930400"/>
          <p14:tracePt t="17556" x="1309688" y="2165350"/>
          <p14:tracePt t="17566" x="1333500" y="2325688"/>
          <p14:tracePt t="17572" x="1384300" y="2560638"/>
          <p14:tracePt t="17581" x="1427163" y="2719388"/>
          <p14:tracePt t="17588" x="1501775" y="2971800"/>
          <p14:tracePt t="17596" x="1568450" y="3155950"/>
          <p14:tracePt t="17604" x="1662113" y="3424238"/>
          <p14:tracePt t="17612" x="1754188" y="3684588"/>
          <p14:tracePt t="17620" x="1854200" y="3944938"/>
          <p14:tracePt t="17628" x="1912938" y="4121150"/>
          <p14:tracePt t="17636" x="1979613" y="4356100"/>
          <p14:tracePt t="17644" x="2014538" y="4565650"/>
          <p14:tracePt t="17652" x="2038350" y="4759325"/>
          <p14:tracePt t="17660" x="2047875" y="4894263"/>
          <p14:tracePt t="17669" x="2063750" y="5070475"/>
          <p14:tracePt t="17676" x="2081213" y="5178425"/>
          <p14:tracePt t="17685" x="2106613" y="5280025"/>
          <p14:tracePt t="17692" x="2147888" y="5422900"/>
          <p14:tracePt t="17701" x="2173288" y="5514975"/>
          <p14:tracePt t="17708" x="2206625" y="5607050"/>
          <p14:tracePt t="17716" x="2232025" y="5699125"/>
          <p14:tracePt t="17724" x="2239963" y="5757863"/>
          <p14:tracePt t="17732" x="2249488" y="5826125"/>
          <p14:tracePt t="17740" x="2249488" y="5884863"/>
          <p14:tracePt t="17749" x="2249488" y="5969000"/>
          <p14:tracePt t="17756" x="2249488" y="6018213"/>
          <p14:tracePt t="17765" x="2249488" y="6061075"/>
          <p14:tracePt t="17772" x="2265363" y="6127750"/>
          <p14:tracePt t="17780" x="2273300" y="6169025"/>
          <p14:tracePt t="17788" x="2298700" y="6211888"/>
          <p14:tracePt t="17799" x="2316163" y="6245225"/>
          <p14:tracePt t="17807" x="2341563" y="6278563"/>
          <p14:tracePt t="17816" x="2374900" y="6303963"/>
          <p14:tracePt t="17822" x="2416175" y="6345238"/>
          <p14:tracePt t="17830" x="2433638" y="6370638"/>
          <p14:tracePt t="17838" x="2449513" y="6380163"/>
          <p14:tracePt t="17846" x="2466975" y="6396038"/>
          <p14:tracePt t="17854" x="2484438" y="6421438"/>
          <p14:tracePt t="17862" x="2508250" y="6438900"/>
          <p14:tracePt t="17870" x="2533650" y="6472238"/>
          <p14:tracePt t="17878" x="2576513" y="6505575"/>
          <p14:tracePt t="17886" x="2625725" y="6546850"/>
          <p14:tracePt t="17894" x="2693988" y="6605588"/>
          <p14:tracePt t="17902" x="2811463" y="6707188"/>
          <p14:tracePt t="17910" x="2886075" y="6781800"/>
          <p14:tracePt t="19009" x="0" y="0"/>
        </p14:tracePtLst>
        <p14:tracePtLst>
          <p14:tracePt t="23217" x="7089775" y="6630988"/>
          <p14:tracePt t="23225" x="7467600" y="6462713"/>
          <p14:tracePt t="23232" x="7996238" y="6237288"/>
          <p14:tracePt t="23241" x="8491538" y="6018213"/>
          <p14:tracePt t="23248" x="8920163" y="5834063"/>
          <p14:tracePt t="23257" x="9472613" y="5581650"/>
          <p14:tracePt t="23264" x="10010775" y="5330825"/>
          <p14:tracePt t="23273" x="10521950" y="5086350"/>
          <p14:tracePt t="23281" x="11152188" y="4776788"/>
          <p14:tracePt t="23288" x="11806238" y="4440238"/>
          <p14:tracePt t="23387" x="76200" y="1689100"/>
          <p14:tracePt t="23403" x="266700" y="1473200"/>
          <p14:tracePt t="23419" x="368300" y="1339850"/>
          <p14:tracePt t="23437" x="438150" y="1244600"/>
          <p14:tracePt t="23455" x="444500" y="1231900"/>
          <p14:tracePt t="23469" x="438150" y="1244600"/>
          <p14:tracePt t="23485" x="387350" y="1295400"/>
          <p14:tracePt t="23502" x="311150" y="1365250"/>
          <p14:tracePt t="23519" x="228600" y="1447800"/>
          <p14:tracePt t="23536" x="165100" y="1511300"/>
          <p14:tracePt t="23552" x="120650" y="1555750"/>
          <p14:tracePt t="23569" x="114300" y="1568450"/>
          <p14:tracePt t="23633" x="114300" y="1562100"/>
          <p14:tracePt t="23639" x="120650" y="1562100"/>
          <p14:tracePt t="23653" x="120650" y="1555750"/>
          <p14:tracePt t="23669" x="133350" y="1549400"/>
          <p14:tracePt t="23685" x="152400" y="1536700"/>
          <p14:tracePt t="23702" x="190500" y="1517650"/>
          <p14:tracePt t="23719" x="273050" y="1492250"/>
          <p14:tracePt t="23737" x="387350" y="1460500"/>
          <p14:tracePt t="23752" x="438150" y="1441450"/>
          <p14:tracePt t="23769" x="463550" y="1435100"/>
          <p14:tracePt t="23787" x="482600" y="1428750"/>
          <p14:tracePt t="23802" x="508000" y="1416050"/>
          <p14:tracePt t="23819" x="520700" y="1409700"/>
          <p14:tracePt t="23879" x="527050" y="1409700"/>
          <p14:tracePt t="23886" x="533400" y="1416050"/>
          <p14:tracePt t="23902" x="584200" y="1428750"/>
          <p14:tracePt t="23921" x="666750" y="1441450"/>
          <p14:tracePt t="23936" x="768350" y="1447800"/>
          <p14:tracePt t="23952" x="850900" y="1447800"/>
          <p14:tracePt t="23969" x="895350" y="1435100"/>
          <p14:tracePt t="23986" x="952500" y="1409700"/>
          <p14:tracePt t="24003" x="977900" y="1377950"/>
          <p14:tracePt t="24019" x="984250" y="1339850"/>
          <p14:tracePt t="24036" x="990600" y="1301750"/>
          <p14:tracePt t="24053" x="990600" y="1263650"/>
          <p14:tracePt t="24069" x="977900" y="1231900"/>
          <p14:tracePt t="24071" x="971550" y="1219200"/>
          <p14:tracePt t="24086" x="952500" y="1200150"/>
          <p14:tracePt t="24102" x="863600" y="1187450"/>
          <p14:tracePt t="24120" x="755650" y="1181100"/>
          <p14:tracePt t="24136" x="565150" y="1181100"/>
          <p14:tracePt t="24153" x="444500" y="1187450"/>
          <p14:tracePt t="24169" x="311150" y="1187450"/>
          <p14:tracePt t="24187" x="273050" y="1181100"/>
          <p14:tracePt t="24219" x="292100" y="1193800"/>
          <p14:tracePt t="24236" x="336550" y="1219200"/>
          <p14:tracePt t="24253" x="527050" y="1333500"/>
          <p14:tracePt t="24269" x="609600" y="1384300"/>
          <p14:tracePt t="24286" x="641350" y="1403350"/>
          <p14:tracePt t="24303" x="711200" y="1422400"/>
          <p14:tracePt t="24319" x="844550" y="1422400"/>
          <p14:tracePt t="24336" x="958850" y="1390650"/>
          <p14:tracePt t="24353" x="1073150" y="1333500"/>
          <p14:tracePt t="24370" x="1130300" y="1289050"/>
          <p14:tracePt t="24386" x="1130300" y="1270000"/>
          <p14:tracePt t="24403" x="1111250" y="1263650"/>
          <p14:tracePt t="24421" x="971550" y="1301750"/>
          <p14:tracePt t="24436" x="882650" y="1333500"/>
          <p14:tracePt t="24453" x="825500" y="1346200"/>
          <p14:tracePt t="24470" x="812800" y="1346200"/>
          <p14:tracePt t="24503" x="819150" y="1346200"/>
          <p14:tracePt t="24520" x="838200" y="1352550"/>
          <p14:tracePt t="24536" x="869950" y="1358900"/>
          <p14:tracePt t="24553" x="889000" y="1371600"/>
          <p14:tracePt t="24570" x="901700" y="1377950"/>
          <p14:tracePt t="24587" x="901700" y="1397000"/>
          <p14:tracePt t="24603" x="920750" y="1454150"/>
          <p14:tracePt t="24620" x="958850" y="1504950"/>
          <p14:tracePt t="24636" x="1016000" y="1555750"/>
          <p14:tracePt t="24653" x="1092200" y="1600200"/>
          <p14:tracePt t="24654" x="1130300" y="1625600"/>
          <p14:tracePt t="24671" x="1200150" y="1657350"/>
          <p14:tracePt t="24688" x="1270000" y="1695450"/>
          <p14:tracePt t="24703" x="1346200" y="1733550"/>
          <p14:tracePt t="24720" x="1390650" y="1765300"/>
          <p14:tracePt t="24737" x="1422400" y="1784350"/>
          <p14:tracePt t="24753" x="1435100" y="1790700"/>
          <p14:tracePt t="24803" x="1435100" y="1784350"/>
          <p14:tracePt t="26493" x="1441450" y="1784350"/>
          <p14:tracePt t="26501" x="1466850" y="1778000"/>
          <p14:tracePt t="26509" x="1524000" y="1771650"/>
          <p14:tracePt t="26522" x="1587500" y="1758950"/>
          <p14:tracePt t="26538" x="1714500" y="1739900"/>
          <p14:tracePt t="26556" x="1809750" y="1727200"/>
          <p14:tracePt t="26557" x="1847850" y="1720850"/>
          <p14:tracePt t="26572" x="1879600" y="1714500"/>
          <p14:tracePt t="26573" x="1924050" y="1701800"/>
          <p14:tracePt t="26588" x="1968500" y="1689100"/>
          <p14:tracePt t="26589" x="2012950" y="1676400"/>
          <p14:tracePt t="26605" x="2120900" y="1657350"/>
          <p14:tracePt t="26622" x="2228850" y="1638300"/>
          <p14:tracePt t="26638" x="2311400" y="1631950"/>
          <p14:tracePt t="26655" x="2362200" y="1631950"/>
          <p14:tracePt t="26671" x="2374900" y="1631950"/>
          <p14:tracePt t="26775" x="2381250" y="1638300"/>
          <p14:tracePt t="26788" x="2387600" y="1651000"/>
          <p14:tracePt t="26805" x="2406650" y="1663700"/>
          <p14:tracePt t="26823" x="2413000" y="1682750"/>
          <p14:tracePt t="26927" x="2413000" y="1676400"/>
          <p14:tracePt t="26938" x="2413000" y="1670050"/>
          <p14:tracePt t="26955" x="2413000" y="1657350"/>
          <p14:tracePt t="26988" x="2413000" y="1651000"/>
          <p14:tracePt t="27248" x="2413000" y="1657350"/>
          <p14:tracePt t="27260" x="2425700" y="1670050"/>
          <p14:tracePt t="27272" x="2457450" y="1689100"/>
          <p14:tracePt t="27289" x="2495550" y="1708150"/>
          <p14:tracePt t="27306" x="2552700" y="1727200"/>
          <p14:tracePt t="27322" x="2597150" y="1752600"/>
          <p14:tracePt t="27339" x="2641600" y="1771650"/>
          <p14:tracePt t="27355" x="2660650" y="1784350"/>
          <p14:tracePt t="27372" x="2667000" y="1790700"/>
          <p14:tracePt t="27389" x="2667000" y="1797050"/>
          <p14:tracePt t="27465" x="2673350" y="1797050"/>
          <p14:tracePt t="27471" x="2686050" y="1784350"/>
          <p14:tracePt t="27489" x="2743200" y="1765300"/>
          <p14:tracePt t="27505" x="2882900" y="1752600"/>
          <p14:tracePt t="27522" x="3048000" y="1752600"/>
          <p14:tracePt t="27539" x="3219450" y="1765300"/>
          <p14:tracePt t="27555" x="3302000" y="1784350"/>
          <p14:tracePt t="27572" x="3333750" y="1790700"/>
          <p14:tracePt t="27605" x="3340100" y="1790700"/>
          <p14:tracePt t="27622" x="3346450" y="1803400"/>
          <p14:tracePt t="27639" x="3371850" y="1828800"/>
          <p14:tracePt t="27657" x="3492500" y="1879600"/>
          <p14:tracePt t="27672" x="3524250" y="1879600"/>
          <p14:tracePt t="27689" x="3549650" y="1885950"/>
          <p14:tracePt t="28531" x="3556000" y="1885950"/>
          <p14:tracePt t="28540" x="3575050" y="1885950"/>
          <p14:tracePt t="28557" x="3689350" y="1898650"/>
          <p14:tracePt t="28573" x="3860800" y="1917700"/>
          <p14:tracePt t="28590" x="4006850" y="1924050"/>
          <p14:tracePt t="28606" x="4114800" y="1930400"/>
          <p14:tracePt t="28623" x="4171950" y="1924050"/>
          <p14:tracePt t="28640" x="4191000" y="1911350"/>
          <p14:tracePt t="28657" x="4197350" y="1898650"/>
          <p14:tracePt t="28673" x="4203700" y="1885950"/>
          <p14:tracePt t="28690" x="4210050" y="1879600"/>
          <p14:tracePt t="28691" x="4216400" y="1879600"/>
          <p14:tracePt t="28706" x="4222750" y="1873250"/>
          <p14:tracePt t="28724" x="4260850" y="1866900"/>
          <p14:tracePt t="28792" x="4267200" y="1866900"/>
          <p14:tracePt t="28806" x="4311650" y="1866900"/>
          <p14:tracePt t="28823" x="4362450" y="1866900"/>
          <p14:tracePt t="28840" x="4406900" y="1860550"/>
          <p14:tracePt t="28857" x="4451350" y="1854200"/>
          <p14:tracePt t="28873" x="4495800" y="1847850"/>
          <p14:tracePt t="28893" x="4540250" y="1847850"/>
          <p14:tracePt t="28907" x="4559300" y="1841500"/>
          <p14:tracePt t="28925" x="4686300" y="1816100"/>
          <p14:tracePt t="28942" x="4781550" y="1797050"/>
          <p14:tracePt t="28957" x="4832350" y="1790700"/>
          <p14:tracePt t="28974" x="4914900" y="1771650"/>
          <p14:tracePt t="28975" x="4946650" y="1771650"/>
          <p14:tracePt t="28990" x="4991100" y="1758950"/>
          <p14:tracePt t="29007" x="5010150" y="1758950"/>
          <p14:tracePt t="29023" x="5029200" y="1752600"/>
          <p14:tracePt t="29040" x="5041900" y="1752600"/>
          <p14:tracePt t="29057" x="5054600" y="1746250"/>
          <p14:tracePt t="29073" x="5067300" y="1746250"/>
          <p14:tracePt t="29090" x="5143500" y="1733550"/>
          <p14:tracePt t="29107" x="5207000" y="1727200"/>
          <p14:tracePt t="29124" x="5245100" y="1727200"/>
          <p14:tracePt t="29140" x="5257800" y="1727200"/>
          <p14:tracePt t="32133" x="5264150" y="1727200"/>
          <p14:tracePt t="32141" x="5276850" y="1727200"/>
          <p14:tracePt t="32160" x="5340350" y="1733550"/>
          <p14:tracePt t="32176" x="5365750" y="1733550"/>
          <p14:tracePt t="32193" x="5372100" y="1739900"/>
          <p14:tracePt t="32209" x="5384800" y="1739900"/>
          <p14:tracePt t="32226" x="5422900" y="1746250"/>
          <p14:tracePt t="32243" x="5486400" y="1752600"/>
          <p14:tracePt t="32259" x="5607050" y="1752600"/>
          <p14:tracePt t="32261" x="5657850" y="1739900"/>
          <p14:tracePt t="32277" x="5822950" y="1714500"/>
          <p14:tracePt t="32293" x="5918200" y="1689100"/>
          <p14:tracePt t="32310" x="6127750" y="1644650"/>
          <p14:tracePt t="32327" x="6223000" y="1619250"/>
          <p14:tracePt t="32343" x="6305550" y="1593850"/>
          <p14:tracePt t="32359" x="6375400" y="1574800"/>
          <p14:tracePt t="32376" x="6413500" y="1562100"/>
          <p14:tracePt t="32394" x="6426200" y="1549400"/>
          <p14:tracePt t="32426" x="6432550" y="1549400"/>
          <p14:tracePt t="32560" x="6432550" y="1555750"/>
          <p14:tracePt t="32570" x="6438900" y="1555750"/>
          <p14:tracePt t="32576" x="6438900" y="1568450"/>
          <p14:tracePt t="32594" x="6445250" y="1574800"/>
          <p14:tracePt t="32610" x="6445250" y="1581150"/>
          <p14:tracePt t="32627" x="6451600" y="1581150"/>
          <p14:tracePt t="32801" x="6451600" y="1574800"/>
          <p14:tracePt t="68820" x="6451600" y="1581150"/>
          <p14:tracePt t="68827" x="6451600" y="1587500"/>
          <p14:tracePt t="68840" x="6445250" y="1606550"/>
          <p14:tracePt t="68857" x="6419850" y="1670050"/>
          <p14:tracePt t="68875" x="6324600" y="1778000"/>
          <p14:tracePt t="68891" x="6210300" y="1866900"/>
          <p14:tracePt t="68909" x="6064250" y="1962150"/>
          <p14:tracePt t="68924" x="5911850" y="2044700"/>
          <p14:tracePt t="68940" x="5721350" y="2114550"/>
          <p14:tracePt t="68957" x="5543550" y="2159000"/>
          <p14:tracePt t="68973" x="5365750" y="2190750"/>
          <p14:tracePt t="68990" x="5251450" y="2203450"/>
          <p14:tracePt t="69007" x="5149850" y="2209800"/>
          <p14:tracePt t="69024" x="5118100" y="2209800"/>
          <p14:tracePt t="69042" x="5073650" y="2209800"/>
          <p14:tracePt t="69057" x="5016500" y="2216150"/>
          <p14:tracePt t="69073" x="4927600" y="2222500"/>
          <p14:tracePt t="69075" x="4864100" y="2228850"/>
          <p14:tracePt t="69092" x="4794250" y="2235200"/>
          <p14:tracePt t="69093" x="4711700" y="2241550"/>
          <p14:tracePt t="69107" x="4654550" y="2254250"/>
          <p14:tracePt t="69109" x="4565650" y="2266950"/>
          <p14:tracePt t="69123" x="4438650" y="2286000"/>
          <p14:tracePt t="69140" x="4387850" y="2292350"/>
          <p14:tracePt t="69158" x="4235450" y="2336800"/>
          <p14:tracePt t="69173" x="4133850" y="2368550"/>
          <p14:tracePt t="69190" x="4019550" y="2419350"/>
          <p14:tracePt t="69207" x="3924300" y="2463800"/>
          <p14:tracePt t="69224" x="3810000" y="2527300"/>
          <p14:tracePt t="69240" x="3765550" y="2546350"/>
          <p14:tracePt t="69257" x="3746500" y="2552700"/>
          <p14:tracePt t="69294" x="3746500" y="2559050"/>
          <p14:tracePt t="69335" x="3740150" y="2559050"/>
          <p14:tracePt t="69342" x="3733800" y="2571750"/>
          <p14:tracePt t="69357" x="3708400" y="2597150"/>
          <p14:tracePt t="69374" x="3663950" y="2641600"/>
          <p14:tracePt t="69391" x="3625850" y="2673350"/>
          <p14:tracePt t="69407" x="3594100" y="2698750"/>
          <p14:tracePt t="69424" x="3568700" y="2711450"/>
          <p14:tracePt t="69440" x="3568700" y="2717800"/>
          <p14:tracePt t="69535" x="3562350" y="2717800"/>
          <p14:tracePt t="69544" x="3562350" y="2724150"/>
          <p14:tracePt t="69613" x="3568700" y="2724150"/>
          <p14:tracePt t="69620" x="3575050" y="2724150"/>
          <p14:tracePt t="69626" x="3587750" y="2724150"/>
          <p14:tracePt t="69641" x="3600450" y="2730500"/>
          <p14:tracePt t="69658" x="3644900" y="2730500"/>
          <p14:tracePt t="69674" x="3683000" y="2730500"/>
          <p14:tracePt t="69691" x="3740150" y="2724150"/>
          <p14:tracePt t="69693" x="3797300" y="2711450"/>
          <p14:tracePt t="69707" x="3822700" y="2705100"/>
          <p14:tracePt t="69725" x="3911600" y="2660650"/>
          <p14:tracePt t="69742" x="3937000" y="2641600"/>
          <p14:tracePt t="69757" x="3956050" y="2609850"/>
          <p14:tracePt t="69774" x="3962400" y="2584450"/>
          <p14:tracePt t="69791" x="3962400" y="2540000"/>
          <p14:tracePt t="69807" x="3949700" y="2514600"/>
          <p14:tracePt t="69824" x="3930650" y="2495550"/>
          <p14:tracePt t="69841" x="3898900" y="2476500"/>
          <p14:tracePt t="69859" x="3854450" y="2463800"/>
          <p14:tracePt t="69874" x="3810000" y="2444750"/>
          <p14:tracePt t="69891" x="3752850" y="2425700"/>
          <p14:tracePt t="69893" x="3733800" y="2413000"/>
          <p14:tracePt t="69908" x="3695700" y="2393950"/>
          <p14:tracePt t="69924" x="3632200" y="2374900"/>
          <p14:tracePt t="69941" x="3594100" y="2368550"/>
          <p14:tracePt t="69958" x="3530600" y="2368550"/>
          <p14:tracePt t="69959" x="3498850" y="2368550"/>
          <p14:tracePt t="69976" x="3397250" y="2368550"/>
          <p14:tracePt t="69993" x="3289300" y="2381250"/>
          <p14:tracePt t="70007" x="3219450" y="2387600"/>
          <p14:tracePt t="70024" x="3124200" y="2387600"/>
          <p14:tracePt t="70041" x="3079750" y="2387600"/>
          <p14:tracePt t="70059" x="3022600" y="2387600"/>
          <p14:tracePt t="70074" x="2978150" y="2387600"/>
          <p14:tracePt t="70091" x="2933700" y="2387600"/>
          <p14:tracePt t="70109" x="2851150" y="2387600"/>
          <p14:tracePt t="70112" x="2832100" y="2387600"/>
          <p14:tracePt t="70127" x="2794000" y="2400300"/>
          <p14:tracePt t="70141" x="2774950" y="2406650"/>
          <p14:tracePt t="70158" x="2736850" y="2419350"/>
          <p14:tracePt t="70159" x="2705100" y="2432050"/>
          <p14:tracePt t="70174" x="2673350" y="2451100"/>
          <p14:tracePt t="70193" x="2641600" y="2476500"/>
          <p14:tracePt t="70208" x="2622550" y="2501900"/>
          <p14:tracePt t="70224" x="2616200" y="2520950"/>
          <p14:tracePt t="70241" x="2609850" y="2546350"/>
          <p14:tracePt t="70258" x="2635250" y="2597150"/>
          <p14:tracePt t="70274" x="2667000" y="2635250"/>
          <p14:tracePt t="70291" x="2711450" y="2673350"/>
          <p14:tracePt t="70310" x="2755900" y="2705100"/>
          <p14:tracePt t="70325" x="2832100" y="2743200"/>
          <p14:tracePt t="70341" x="2984500" y="2787650"/>
          <p14:tracePt t="70358" x="3149600" y="2813050"/>
          <p14:tracePt t="70375" x="3352800" y="2819400"/>
          <p14:tracePt t="70392" x="3543300" y="2813050"/>
          <p14:tracePt t="70409" x="3860800" y="2787650"/>
          <p14:tracePt t="70426" x="4000500" y="2774950"/>
          <p14:tracePt t="70441" x="4064000" y="2768600"/>
          <p14:tracePt t="70459" x="4095750" y="2762250"/>
          <p14:tracePt t="70475" x="4095750" y="2755900"/>
          <p14:tracePt t="70535" x="4102100" y="2755900"/>
          <p14:tracePt t="70551" x="4102100" y="2749550"/>
          <p14:tracePt t="70560" x="4108450" y="2749550"/>
          <p14:tracePt t="71172" x="4121150" y="2755900"/>
          <p14:tracePt t="71180" x="4140200" y="2768600"/>
          <p14:tracePt t="71192" x="4178300" y="2794000"/>
          <p14:tracePt t="71195" x="4222750" y="2819400"/>
          <p14:tracePt t="71210" x="4267200" y="2851150"/>
          <p14:tracePt t="71227" x="4324350" y="2895600"/>
          <p14:tracePt t="71243" x="4349750" y="2914650"/>
          <p14:tracePt t="71259" x="4362450" y="2927350"/>
          <p14:tracePt t="71301" x="4368800" y="2927350"/>
          <p14:tracePt t="71309" x="4368800" y="2933700"/>
          <p14:tracePt t="71326" x="4400550" y="2959100"/>
          <p14:tracePt t="71342" x="4432300" y="2997200"/>
          <p14:tracePt t="71359" x="4476750" y="3054350"/>
          <p14:tracePt t="71375" x="4495800" y="3079750"/>
          <p14:tracePt t="71392" x="4508500" y="3092450"/>
          <p14:tracePt t="71409" x="4508500" y="3098800"/>
          <p14:tracePt t="71493" x="4514850" y="3105150"/>
          <p14:tracePt t="71509" x="4527550" y="3117850"/>
          <p14:tracePt t="71526" x="4533900" y="3130550"/>
          <p14:tracePt t="71587" x="4540250" y="3130550"/>
          <p14:tracePt t="71609" x="4559300" y="3143250"/>
          <p14:tracePt t="71627" x="4572000" y="3149600"/>
          <p14:tracePt t="71644" x="4584700" y="3162300"/>
          <p14:tracePt t="71660" x="4597400" y="3175000"/>
          <p14:tracePt t="71676" x="4603750" y="3181350"/>
          <p14:tracePt t="72303" x="4610100" y="3181350"/>
          <p14:tracePt t="72315" x="4616450" y="3181350"/>
          <p14:tracePt t="72327" x="4629150" y="3181350"/>
          <p14:tracePt t="72343" x="4679950" y="3168650"/>
          <p14:tracePt t="72360" x="4705350" y="3162300"/>
          <p14:tracePt t="72376" x="4724400" y="3162300"/>
          <p14:tracePt t="72395" x="4743450" y="3155950"/>
          <p14:tracePt t="72410" x="4756150" y="3155950"/>
          <p14:tracePt t="72427" x="4762500" y="3155950"/>
          <p14:tracePt t="72999" x="4762500" y="3149600"/>
          <p14:tracePt t="73005" x="4775200" y="3143250"/>
          <p14:tracePt t="73014" x="4781550" y="3136900"/>
          <p14:tracePt t="73028" x="4787900" y="3136900"/>
          <p14:tracePt t="73044" x="4806950" y="3124200"/>
          <p14:tracePt t="73061" x="4813300" y="3111500"/>
          <p14:tracePt t="73077" x="4819650" y="3105150"/>
          <p14:tracePt t="73094" x="4826000" y="3098800"/>
          <p14:tracePt t="73111" x="4832350" y="3098800"/>
          <p14:tracePt t="73231" x="4838700" y="3092450"/>
          <p14:tracePt t="73275" x="4838700" y="3086100"/>
          <p14:tracePt t="73315" x="4845050" y="3086100"/>
          <p14:tracePt t="73526" x="4845050" y="3092450"/>
          <p14:tracePt t="73540" x="4845050" y="3098800"/>
          <p14:tracePt t="73549" x="4845050" y="3105150"/>
          <p14:tracePt t="73561" x="4845050" y="3111500"/>
          <p14:tracePt t="73657" x="4845050" y="3117850"/>
          <p14:tracePt t="73663" x="4851400" y="3117850"/>
          <p14:tracePt t="73678" x="4921250" y="3136900"/>
          <p14:tracePt t="73695" x="5003800" y="3149600"/>
          <p14:tracePt t="73711" x="5080000" y="3155950"/>
          <p14:tracePt t="73727" x="5137150" y="3155950"/>
          <p14:tracePt t="73744" x="5187950" y="3155950"/>
          <p14:tracePt t="73761" x="5207000" y="3155950"/>
          <p14:tracePt t="73779" x="5213350" y="3155950"/>
          <p14:tracePt t="73794" x="5213350" y="3149600"/>
          <p14:tracePt t="73828" x="5219700" y="3143250"/>
          <p14:tracePt t="73861" x="5232400" y="3143250"/>
          <p14:tracePt t="73878" x="5245100" y="3143250"/>
          <p14:tracePt t="73895" x="5257800" y="3143250"/>
          <p14:tracePt t="73964" x="5264150" y="3143250"/>
          <p14:tracePt t="73971" x="5264150" y="3136900"/>
          <p14:tracePt t="73979" x="5276850" y="3130550"/>
          <p14:tracePt t="73995" x="5276850" y="3124200"/>
          <p14:tracePt t="74012" x="5289550" y="3117850"/>
          <p14:tracePt t="74028" x="5295900" y="3111500"/>
          <p14:tracePt t="74044" x="5295900" y="3105150"/>
          <p14:tracePt t="74061" x="5302250" y="3105150"/>
          <p14:tracePt t="74078" x="5302250" y="3098800"/>
          <p14:tracePt t="74111" x="5308600" y="3092450"/>
          <p14:tracePt t="74130" x="5308600" y="3079750"/>
          <p14:tracePt t="74144" x="5314950" y="3073400"/>
          <p14:tracePt t="74590" x="5314950" y="3079750"/>
          <p14:tracePt t="74595" x="5308600" y="3079750"/>
          <p14:tracePt t="74612" x="5295900" y="3092450"/>
          <p14:tracePt t="74629" x="5283200" y="3105150"/>
          <p14:tracePt t="74645" x="5270500" y="3117850"/>
          <p14:tracePt t="74662" x="5270500" y="3130550"/>
          <p14:tracePt t="74679" x="5264150" y="3136900"/>
          <p14:tracePt t="74730" x="5257800" y="3136900"/>
          <p14:tracePt t="74980" x="5270500" y="3136900"/>
          <p14:tracePt t="74996" x="5321300" y="3136900"/>
          <p14:tracePt t="75012" x="5397500" y="3136900"/>
          <p14:tracePt t="75029" x="5454650" y="3130550"/>
          <p14:tracePt t="75045" x="5492750" y="3111500"/>
          <p14:tracePt t="75062" x="5524500" y="3098800"/>
          <p14:tracePt t="75078" x="5562600" y="3079750"/>
          <p14:tracePt t="75095" x="5613400" y="3067050"/>
          <p14:tracePt t="75114" x="5695950" y="3054350"/>
          <p14:tracePt t="75128" x="5797550" y="3041650"/>
          <p14:tracePt t="75145" x="5886450" y="3016250"/>
          <p14:tracePt t="75162" x="5949950" y="2990850"/>
          <p14:tracePt t="75182" x="6057900" y="2946400"/>
          <p14:tracePt t="75195" x="6121400" y="2927350"/>
          <p14:tracePt t="75213" x="6210300" y="2901950"/>
          <p14:tracePt t="75230" x="6381750" y="2889250"/>
          <p14:tracePt t="75245" x="6610350" y="2876550"/>
          <p14:tracePt t="75262" x="6819900" y="2870200"/>
          <p14:tracePt t="75279" x="7016750" y="2851150"/>
          <p14:tracePt t="75295" x="7169150" y="2800350"/>
          <p14:tracePt t="75312" x="7251700" y="2749550"/>
          <p14:tracePt t="75330" x="7315200" y="2692400"/>
          <p14:tracePt t="75345" x="7359650" y="2647950"/>
          <p14:tracePt t="75362" x="7378700" y="2622550"/>
          <p14:tracePt t="75379" x="7378700" y="2616200"/>
          <p14:tracePt t="75417" x="7378700" y="2609850"/>
          <p14:tracePt t="75429" x="7378700" y="2603500"/>
          <p14:tracePt t="75446" x="7372350" y="2584450"/>
          <p14:tracePt t="75463" x="7366000" y="2578100"/>
          <p14:tracePt t="75479" x="7359650" y="2571750"/>
          <p14:tracePt t="75529" x="7353300" y="2571750"/>
          <p14:tracePt t="75546" x="7334250" y="2571750"/>
          <p14:tracePt t="75564" x="7277100" y="2578100"/>
          <p14:tracePt t="75581" x="7219950" y="2584450"/>
          <p14:tracePt t="75596" x="7156450" y="2597150"/>
          <p14:tracePt t="75612" x="7086600" y="2603500"/>
          <p14:tracePt t="75629" x="7035800" y="2609850"/>
          <p14:tracePt t="75646" x="7010400" y="2609850"/>
          <p14:tracePt t="75663" x="6997700" y="2609850"/>
          <p14:tracePt t="75679" x="6997700" y="2616200"/>
          <p14:tracePt t="75696" x="6985000" y="2616200"/>
          <p14:tracePt t="75712" x="6972300" y="2622550"/>
          <p14:tracePt t="75729" x="6953250" y="2622550"/>
          <p14:tracePt t="75746" x="6927850" y="2628900"/>
          <p14:tracePt t="75762" x="6921500" y="2628900"/>
          <p14:tracePt t="75779" x="6908800" y="2628900"/>
          <p14:tracePt t="75796" x="6889750" y="2635250"/>
          <p14:tracePt t="75814" x="6877050" y="2635250"/>
          <p14:tracePt t="75831" x="6864350" y="2641600"/>
          <p14:tracePt t="75846" x="6851650" y="2641600"/>
          <p14:tracePt t="75862" x="6838950" y="2647950"/>
          <p14:tracePt t="75879" x="6813550" y="2654300"/>
          <p14:tracePt t="75896" x="6788150" y="2660650"/>
          <p14:tracePt t="75913" x="6731000" y="2673350"/>
          <p14:tracePt t="75929" x="6680200" y="2686050"/>
          <p14:tracePt t="75946" x="6648450" y="2692400"/>
          <p14:tracePt t="75963" x="6584950" y="2692400"/>
          <p14:tracePt t="75979" x="6508750" y="2698750"/>
          <p14:tracePt t="75997" x="6330950" y="2705100"/>
          <p14:tracePt t="76013" x="6203950" y="2705100"/>
          <p14:tracePt t="76029" x="6089650" y="2705100"/>
          <p14:tracePt t="76046" x="5981700" y="2698750"/>
          <p14:tracePt t="76062" x="5861050" y="2692400"/>
          <p14:tracePt t="76079" x="5715000" y="2679700"/>
          <p14:tracePt t="76096" x="5492750" y="2660650"/>
          <p14:tracePt t="76113" x="5219700" y="2641600"/>
          <p14:tracePt t="76130" x="4959350" y="2622550"/>
          <p14:tracePt t="76146" x="4749800" y="2609850"/>
          <p14:tracePt t="76163" x="4470400" y="2597150"/>
          <p14:tracePt t="76180" x="4241800" y="2590800"/>
          <p14:tracePt t="76196" x="3943350" y="2578100"/>
          <p14:tracePt t="76213" x="3695700" y="2565400"/>
          <p14:tracePt t="76230" x="3384550" y="2546350"/>
          <p14:tracePt t="76231" x="3257550" y="2540000"/>
          <p14:tracePt t="76247" x="2952750" y="2520950"/>
          <p14:tracePt t="76264" x="2736850" y="2520950"/>
          <p14:tracePt t="76281" x="2520950" y="2520950"/>
          <p14:tracePt t="76296" x="2387600" y="2527300"/>
          <p14:tracePt t="76313" x="2235200" y="2552700"/>
          <p14:tracePt t="76329" x="2063750" y="2584450"/>
          <p14:tracePt t="76346" x="1930400" y="2622550"/>
          <p14:tracePt t="76363" x="1809750" y="2667000"/>
          <p14:tracePt t="76380" x="1758950" y="2717800"/>
          <p14:tracePt t="76398" x="1720850" y="2768600"/>
          <p14:tracePt t="76413" x="1701800" y="2800350"/>
          <p14:tracePt t="76430" x="1682750" y="2838450"/>
          <p14:tracePt t="76446" x="1663700" y="2870200"/>
          <p14:tracePt t="76463" x="1651000" y="2889250"/>
          <p14:tracePt t="76480" x="1644650" y="2901950"/>
          <p14:tracePt t="76496" x="1638300" y="2908300"/>
          <p14:tracePt t="76567" x="1638300" y="2914650"/>
          <p14:tracePt t="76574" x="1644650" y="2914650"/>
          <p14:tracePt t="76597" x="1663700" y="2933700"/>
          <p14:tracePt t="76613" x="1670050" y="2933700"/>
          <p14:tracePt t="76630" x="1676400" y="2940050"/>
          <p14:tracePt t="76647" x="1682750" y="2940050"/>
          <p14:tracePt t="77918" x="1695450" y="2940050"/>
          <p14:tracePt t="77931" x="1727200" y="2946400"/>
          <p14:tracePt t="77948" x="1790700" y="2946400"/>
          <p14:tracePt t="77965" x="1873250" y="2959100"/>
          <p14:tracePt t="77981" x="1993900" y="2965450"/>
          <p14:tracePt t="77998" x="2133600" y="2965450"/>
          <p14:tracePt t="78015" x="2273300" y="2965450"/>
          <p14:tracePt t="78031" x="2330450" y="2952750"/>
          <p14:tracePt t="78048" x="2343150" y="2952750"/>
          <p14:tracePt t="78064" x="2343150" y="2946400"/>
          <p14:tracePt t="78200" x="2343150" y="2940050"/>
          <p14:tracePt t="78205" x="2343150" y="2933700"/>
          <p14:tracePt t="78215" x="2343150" y="2927350"/>
          <p14:tracePt t="78232" x="2336800" y="2914650"/>
          <p14:tracePt t="78248" x="2330450" y="2895600"/>
          <p14:tracePt t="78265" x="2317750" y="2876550"/>
          <p14:tracePt t="78282" x="2305050" y="2863850"/>
          <p14:tracePt t="78299" x="2298700" y="2857500"/>
          <p14:tracePt t="78315" x="2279650" y="2851150"/>
          <p14:tracePt t="78331" x="2266950" y="2838450"/>
          <p14:tracePt t="78348" x="2247900" y="2832100"/>
          <p14:tracePt t="78364" x="2235200" y="2813050"/>
          <p14:tracePt t="78383" x="2216150" y="2794000"/>
          <p14:tracePt t="78400" x="2209800" y="2781300"/>
          <p14:tracePt t="78417" x="2197100" y="2768600"/>
          <p14:tracePt t="78431" x="2184400" y="2755900"/>
          <p14:tracePt t="78448" x="2171700" y="2743200"/>
          <p14:tracePt t="78467" x="2159000" y="2724150"/>
          <p14:tracePt t="78481" x="2146300" y="2711450"/>
          <p14:tracePt t="78498" x="2146300" y="2705100"/>
          <p14:tracePt t="78515" x="2133600" y="2698750"/>
          <p14:tracePt t="78533" x="2120900" y="2698750"/>
          <p14:tracePt t="78548" x="2101850" y="2692400"/>
          <p14:tracePt t="78565" x="2082800" y="2692400"/>
          <p14:tracePt t="78582" x="2063750" y="2692400"/>
          <p14:tracePt t="78598" x="2032000" y="2698750"/>
          <p14:tracePt t="78615" x="2012950" y="2717800"/>
          <p14:tracePt t="78632" x="2006600" y="2743200"/>
          <p14:tracePt t="78649" x="2006600" y="2774950"/>
          <p14:tracePt t="78665" x="2051050" y="2838450"/>
          <p14:tracePt t="78681" x="2082800" y="2870200"/>
          <p14:tracePt t="78698" x="2127250" y="2901950"/>
          <p14:tracePt t="78715" x="2171700" y="2914650"/>
          <p14:tracePt t="78731" x="2209800" y="2921000"/>
          <p14:tracePt t="78748" x="2260600" y="2921000"/>
          <p14:tracePt t="78765" x="2305050" y="2921000"/>
          <p14:tracePt t="78782" x="2343150" y="2914650"/>
          <p14:tracePt t="78799" x="2387600" y="2901950"/>
          <p14:tracePt t="78815" x="2438400" y="2895600"/>
          <p14:tracePt t="78832" x="2463800" y="2889250"/>
          <p14:tracePt t="78848" x="2489200" y="2889250"/>
          <p14:tracePt t="78865" x="2508250" y="2882900"/>
          <p14:tracePt t="78881" x="2514600" y="2882900"/>
          <p14:tracePt t="78882" x="2520950" y="2882900"/>
          <p14:tracePt t="78980" x="2527300" y="2882900"/>
          <p14:tracePt t="78989" x="2533650" y="2882900"/>
          <p14:tracePt t="78999" x="2540000" y="2889250"/>
          <p14:tracePt t="79015" x="2571750" y="2889250"/>
          <p14:tracePt t="79032" x="2597150" y="2895600"/>
          <p14:tracePt t="79049" x="2622550" y="2895600"/>
          <p14:tracePt t="79065" x="2641600" y="2895600"/>
          <p14:tracePt t="79083" x="2667000" y="2895600"/>
          <p14:tracePt t="79099" x="2679700" y="2895600"/>
          <p14:tracePt t="79115" x="2692400" y="2889250"/>
          <p14:tracePt t="79387" x="2692400" y="2882900"/>
          <p14:tracePt t="79400" x="2692400" y="2870200"/>
          <p14:tracePt t="79433" x="2692400" y="2863850"/>
          <p14:tracePt t="79483" x="2686050" y="2863850"/>
          <p14:tracePt t="79516" x="2679700" y="2863850"/>
          <p14:tracePt t="79532" x="2673350" y="2863850"/>
          <p14:tracePt t="79686" x="2673350" y="2857500"/>
          <p14:tracePt t="79709" x="2673350" y="2851150"/>
          <p14:tracePt t="79734" x="2686050" y="2838450"/>
          <p14:tracePt t="79749" x="2698750" y="2832100"/>
          <p14:tracePt t="79782" x="2705100" y="2825750"/>
          <p14:tracePt t="79952" x="2698750" y="2832100"/>
          <p14:tracePt t="79960" x="2692400" y="2832100"/>
          <p14:tracePt t="79970" x="2692400" y="2838450"/>
          <p14:tracePt t="79984" x="2686050" y="2844800"/>
          <p14:tracePt t="80000" x="2673350" y="2851150"/>
          <p14:tracePt t="80016" x="2660650" y="2863850"/>
          <p14:tracePt t="80033" x="2647950" y="2863850"/>
          <p14:tracePt t="80050" x="2628900" y="2870200"/>
          <p14:tracePt t="80066" x="2616200" y="2870200"/>
          <p14:tracePt t="80083" x="2609850" y="2870200"/>
          <p14:tracePt t="80116" x="2609850" y="2876550"/>
          <p14:tracePt t="95176" x="2628900" y="2876550"/>
          <p14:tracePt t="95183" x="2647950" y="2882900"/>
          <p14:tracePt t="95195" x="2686050" y="2882900"/>
          <p14:tracePt t="95212" x="2768600" y="2901950"/>
          <p14:tracePt t="95229" x="2857500" y="2914650"/>
          <p14:tracePt t="95246" x="2946400" y="2921000"/>
          <p14:tracePt t="95263" x="3016250" y="2921000"/>
          <p14:tracePt t="95280" x="3041650" y="2921000"/>
          <p14:tracePt t="95296" x="3060700" y="2921000"/>
          <p14:tracePt t="95312" x="3117850" y="2889250"/>
          <p14:tracePt t="95329" x="3200400" y="2851150"/>
          <p14:tracePt t="95346" x="3270250" y="2806700"/>
          <p14:tracePt t="95362" x="3321050" y="2755900"/>
          <p14:tracePt t="95379" x="3365500" y="2698750"/>
          <p14:tracePt t="95396" x="3397250" y="2635250"/>
          <p14:tracePt t="95412" x="3403600" y="2565400"/>
          <p14:tracePt t="95429" x="3390900" y="2489200"/>
          <p14:tracePt t="95446" x="3359150" y="2432050"/>
          <p14:tracePt t="95462" x="3333750" y="2400300"/>
          <p14:tracePt t="95479" x="3314700" y="2374900"/>
          <p14:tracePt t="95496" x="3295650" y="2362200"/>
          <p14:tracePt t="95497" x="3289300" y="2355850"/>
          <p14:tracePt t="95513" x="3276600" y="2349500"/>
          <p14:tracePt t="95529" x="3251200" y="2349500"/>
          <p14:tracePt t="95546" x="3092450" y="2317750"/>
          <p14:tracePt t="95563" x="2978150" y="2298700"/>
          <p14:tracePt t="95579" x="2838450" y="2260600"/>
          <p14:tracePt t="95596" x="2755900" y="2235200"/>
          <p14:tracePt t="95612" x="2698750" y="2216150"/>
          <p14:tracePt t="95629" x="2660650" y="2216150"/>
          <p14:tracePt t="95646" x="2628900" y="2216150"/>
          <p14:tracePt t="95663" x="2571750" y="2247900"/>
          <p14:tracePt t="95679" x="2501900" y="2286000"/>
          <p14:tracePt t="95696" x="2419350" y="2349500"/>
          <p14:tracePt t="95715" x="2362200" y="2400300"/>
          <p14:tracePt t="95732" x="2317750" y="2444750"/>
          <p14:tracePt t="95746" x="2311400" y="2451100"/>
          <p14:tracePt t="95762" x="2311400" y="2457450"/>
          <p14:tracePt t="95821" x="2317750" y="2457450"/>
          <p14:tracePt t="95835" x="2324100" y="2457450"/>
          <p14:tracePt t="99464" x="2324100" y="2463800"/>
          <p14:tracePt t="99469" x="2324100" y="2482850"/>
          <p14:tracePt t="99483" x="2336800" y="2508250"/>
          <p14:tracePt t="99500" x="2368550" y="2565400"/>
          <p14:tracePt t="99516" x="2413000" y="2628900"/>
          <p14:tracePt t="99533" x="2457450" y="2692400"/>
          <p14:tracePt t="99549" x="2495550" y="2749550"/>
          <p14:tracePt t="99567" x="2520950" y="2794000"/>
          <p14:tracePt t="99568" x="2533650" y="2813050"/>
          <p14:tracePt t="99583" x="2540000" y="2832100"/>
          <p14:tracePt t="99584" x="2540000" y="2857500"/>
          <p14:tracePt t="99599" x="2559050" y="2901950"/>
          <p14:tracePt t="99616" x="2584450" y="2965450"/>
          <p14:tracePt t="99632" x="2603500" y="2990850"/>
          <p14:tracePt t="99649" x="2660650" y="3054350"/>
          <p14:tracePt t="99666" x="2698750" y="3086100"/>
          <p14:tracePt t="99682" x="2755900" y="3124200"/>
          <p14:tracePt t="99699" x="2813050" y="3155950"/>
          <p14:tracePt t="99716" x="2863850" y="3175000"/>
          <p14:tracePt t="99732" x="2895600" y="3187700"/>
          <p14:tracePt t="99749" x="2940050" y="3200400"/>
          <p14:tracePt t="99766" x="2971800" y="3200400"/>
          <p14:tracePt t="99783" x="3009900" y="3200400"/>
          <p14:tracePt t="99799" x="3086100" y="3200400"/>
          <p14:tracePt t="99816" x="3155950" y="3200400"/>
          <p14:tracePt t="99833" x="3187700" y="3194050"/>
          <p14:tracePt t="99850" x="3200400" y="3194050"/>
          <p14:tracePt t="99866" x="3206750" y="3194050"/>
          <p14:tracePt t="99883" x="3206750" y="3187700"/>
          <p14:tracePt t="100052" x="3213100" y="3187700"/>
          <p14:tracePt t="100358" x="3219450" y="3181350"/>
          <p14:tracePt t="100366" x="3225800" y="3181350"/>
          <p14:tracePt t="100383" x="3238500" y="3175000"/>
          <p14:tracePt t="100401" x="3257550" y="3168650"/>
          <p14:tracePt t="100417" x="3289300" y="3162300"/>
          <p14:tracePt t="100433" x="3333750" y="3162300"/>
          <p14:tracePt t="100450" x="3409950" y="3162300"/>
          <p14:tracePt t="100467" x="3505200" y="3168650"/>
          <p14:tracePt t="100484" x="3587750" y="3181350"/>
          <p14:tracePt t="100500" x="3670300" y="3194050"/>
          <p14:tracePt t="100502" x="3683000" y="3194050"/>
          <p14:tracePt t="100517" x="3695700" y="3194050"/>
          <p14:tracePt t="100518" x="3702050" y="3194050"/>
          <p14:tracePt t="100533" x="3714750" y="3194050"/>
          <p14:tracePt t="100551" x="3733800" y="3200400"/>
          <p14:tracePt t="100566" x="3746500" y="3200400"/>
          <p14:tracePt t="100584" x="3790950" y="3206750"/>
          <p14:tracePt t="100600" x="3816350" y="3213100"/>
          <p14:tracePt t="100616" x="3860800" y="3225800"/>
          <p14:tracePt t="100633" x="3924300" y="3238500"/>
          <p14:tracePt t="100650" x="3968750" y="3244850"/>
          <p14:tracePt t="100667" x="4019550" y="3263900"/>
          <p14:tracePt t="100683" x="4051300" y="3282950"/>
          <p14:tracePt t="100701" x="4076700" y="3302000"/>
          <p14:tracePt t="100716" x="4102100" y="3314700"/>
          <p14:tracePt t="100733" x="4140200" y="3340100"/>
          <p14:tracePt t="100751" x="4229100" y="3429000"/>
          <p14:tracePt t="100767" x="4286250" y="3473450"/>
          <p14:tracePt t="100783" x="4432300" y="3581400"/>
          <p14:tracePt t="100800" x="4616450" y="3676650"/>
          <p14:tracePt t="100817" x="4768850" y="3746500"/>
          <p14:tracePt t="101220" x="4756150" y="3740150"/>
          <p14:tracePt t="101228" x="4711700" y="3708400"/>
          <p14:tracePt t="101238" x="4667250" y="3683000"/>
          <p14:tracePt t="101251" x="4603750" y="3644900"/>
          <p14:tracePt t="101267" x="4368800" y="3543300"/>
          <p14:tracePt t="101284" x="4184650" y="3486150"/>
          <p14:tracePt t="101301" x="4000500" y="3409950"/>
          <p14:tracePt t="101317" x="3822700" y="3321050"/>
          <p14:tracePt t="101334" x="3727450" y="3257550"/>
          <p14:tracePt t="101352" x="3702050" y="3225800"/>
          <p14:tracePt t="101367" x="3689350" y="3200400"/>
          <p14:tracePt t="101384" x="3683000" y="3187700"/>
          <p14:tracePt t="101402" x="3670300" y="3181350"/>
          <p14:tracePt t="101417" x="3644900" y="3175000"/>
          <p14:tracePt t="101434" x="3613150" y="3175000"/>
          <p14:tracePt t="101451" x="3562350" y="3175000"/>
          <p14:tracePt t="101467" x="3543300" y="3175000"/>
          <p14:tracePt t="101469" x="3536950" y="3175000"/>
          <p14:tracePt t="101517" x="3536950" y="3168650"/>
          <p14:tracePt t="101534" x="3536950" y="3162300"/>
          <p14:tracePt t="101551" x="3530600" y="3149600"/>
          <p14:tracePt t="101567" x="3530600" y="3143250"/>
          <p14:tracePt t="101584" x="3530600" y="3136900"/>
          <p14:tracePt t="101601" x="3530600" y="3124200"/>
          <p14:tracePt t="101617" x="3530600" y="3117850"/>
          <p14:tracePt t="101634" x="3536950" y="3105150"/>
          <p14:tracePt t="101653" x="3562350" y="3079750"/>
          <p14:tracePt t="101670" x="3587750" y="3067050"/>
          <p14:tracePt t="101684" x="3632200" y="3041650"/>
          <p14:tracePt t="101701" x="3657600" y="3022600"/>
          <p14:tracePt t="101718" x="3670300" y="3009900"/>
          <p14:tracePt t="101735" x="3683000" y="3003550"/>
          <p14:tracePt t="101752" x="3689350" y="2990850"/>
          <p14:tracePt t="101767" x="3714750" y="2971800"/>
          <p14:tracePt t="101784" x="3733800" y="2946400"/>
          <p14:tracePt t="101801" x="3759200" y="2908300"/>
          <p14:tracePt t="101817" x="3778250" y="2882900"/>
          <p14:tracePt t="101834" x="3778250" y="2876550"/>
          <p14:tracePt t="101873" x="3778250" y="2882900"/>
          <p14:tracePt t="101884" x="3784600" y="2889250"/>
          <p14:tracePt t="101901" x="3784600" y="2901950"/>
          <p14:tracePt t="101918" x="3810000" y="2927350"/>
          <p14:tracePt t="101934" x="3822700" y="2927350"/>
          <p14:tracePt t="101952" x="3917950" y="2940050"/>
          <p14:tracePt t="101968" x="3943350" y="2940050"/>
          <p14:tracePt t="101984" x="4032250" y="2908300"/>
          <p14:tracePt t="102003" x="4159250" y="2851150"/>
          <p14:tracePt t="102018" x="4260850" y="2800350"/>
          <p14:tracePt t="102034" x="4349750" y="2755900"/>
          <p14:tracePt t="102051" x="4400550" y="2724150"/>
          <p14:tracePt t="102068" x="4406900" y="2717800"/>
          <p14:tracePt t="102161" x="4413250" y="2717800"/>
          <p14:tracePt t="102172" x="4413250" y="2711450"/>
          <p14:tracePt t="102304" x="4413250" y="2705100"/>
          <p14:tracePt t="102319" x="4400550" y="2698750"/>
          <p14:tracePt t="102335" x="4375150" y="2692400"/>
          <p14:tracePt t="102351" x="4330700" y="2667000"/>
          <p14:tracePt t="102368" x="4292600" y="2654300"/>
          <p14:tracePt t="102385" x="4254500" y="2635250"/>
          <p14:tracePt t="102402" x="4197350" y="2622550"/>
          <p14:tracePt t="102418" x="4095750" y="2603500"/>
          <p14:tracePt t="102435" x="3975100" y="2584450"/>
          <p14:tracePt t="102452" x="3892550" y="2578100"/>
          <p14:tracePt t="102468" x="3810000" y="2571750"/>
          <p14:tracePt t="102485" x="3778250" y="2571750"/>
          <p14:tracePt t="102501" x="3752850" y="2571750"/>
          <p14:tracePt t="102519" x="3702050" y="2571750"/>
          <p14:tracePt t="102536" x="3683000" y="2571750"/>
          <p14:tracePt t="102552" x="3676650" y="2571750"/>
          <p14:tracePt t="102569" x="3676650" y="2584450"/>
          <p14:tracePt t="102585" x="3670300" y="2603500"/>
          <p14:tracePt t="102601" x="3670300" y="2616200"/>
          <p14:tracePt t="102618" x="3663950" y="2635250"/>
          <p14:tracePt t="102635" x="3657600" y="2667000"/>
          <p14:tracePt t="102653" x="3657600" y="2686050"/>
          <p14:tracePt t="102668" x="3663950" y="2711450"/>
          <p14:tracePt t="102685" x="3695700" y="2730500"/>
          <p14:tracePt t="102702" x="3727450" y="2736850"/>
          <p14:tracePt t="102718" x="3790950" y="2749550"/>
          <p14:tracePt t="102735" x="3854450" y="2762250"/>
          <p14:tracePt t="102752" x="3937000" y="2781300"/>
          <p14:tracePt t="102754" x="4000500" y="2794000"/>
          <p14:tracePt t="102769" x="4083050" y="2800350"/>
          <p14:tracePt t="102785" x="4171950" y="2800350"/>
          <p14:tracePt t="102802" x="4203700" y="2800350"/>
          <p14:tracePt t="102820" x="4451350" y="2794000"/>
          <p14:tracePt t="102837" x="4616450" y="2787650"/>
          <p14:tracePt t="102852" x="4718050" y="2787650"/>
          <p14:tracePt t="102868" x="4756150" y="2781300"/>
          <p14:tracePt t="102885" x="4768850" y="2781300"/>
          <p14:tracePt t="102902" x="4781550" y="2781300"/>
          <p14:tracePt t="102919" x="4787900" y="2781300"/>
          <p14:tracePt t="102935" x="4800600" y="2787650"/>
          <p14:tracePt t="102952" x="4838700" y="2806700"/>
          <p14:tracePt t="102968" x="4889500" y="2832100"/>
          <p14:tracePt t="102985" x="4959350" y="2857500"/>
          <p14:tracePt t="103002" x="5022850" y="2876550"/>
          <p14:tracePt t="103018" x="5092700" y="2889250"/>
          <p14:tracePt t="103035" x="5156200" y="2901950"/>
          <p14:tracePt t="103052" x="5226050" y="2901950"/>
          <p14:tracePt t="103069" x="5289550" y="2901950"/>
          <p14:tracePt t="103085" x="5378450" y="2882900"/>
          <p14:tracePt t="103102" x="5454650" y="2870200"/>
          <p14:tracePt t="103119" x="5537200" y="2851150"/>
          <p14:tracePt t="103135" x="5581650" y="2844800"/>
          <p14:tracePt t="103152" x="5607050" y="2838450"/>
          <p14:tracePt t="103169" x="5613400" y="2838450"/>
          <p14:tracePt t="103261" x="5619750" y="2838450"/>
          <p14:tracePt t="103270" x="5645150" y="2832100"/>
          <p14:tracePt t="103285" x="5689600" y="2832100"/>
          <p14:tracePt t="103302" x="5734050" y="2825750"/>
          <p14:tracePt t="103319" x="5772150" y="2825750"/>
          <p14:tracePt t="103337" x="5778500" y="2825750"/>
          <p14:tracePt t="103369" x="5784850" y="2825750"/>
          <p14:tracePt t="103402" x="5803900" y="2825750"/>
          <p14:tracePt t="103419" x="5854700" y="2825750"/>
          <p14:tracePt t="103435" x="5975350" y="2825750"/>
          <p14:tracePt t="103454" x="6096000" y="2844800"/>
          <p14:tracePt t="103469" x="6146800" y="2851150"/>
          <p14:tracePt t="103486" x="6159500" y="2851150"/>
          <p14:tracePt t="103488" x="6165850" y="2851150"/>
          <p14:tracePt t="103503" x="6172200" y="2851150"/>
          <p14:tracePt t="103519" x="6178550" y="2851150"/>
          <p14:tracePt t="103535" x="6184900" y="2851150"/>
          <p14:tracePt t="103832" x="6184900" y="2857500"/>
          <p14:tracePt t="103853" x="6184900" y="2863850"/>
          <p14:tracePt t="103932" x="6178550" y="2863850"/>
          <p14:tracePt t="103940" x="6165850" y="2876550"/>
          <p14:tracePt t="103953" x="6159500" y="2876550"/>
          <p14:tracePt t="103970" x="6153150" y="2882900"/>
          <p14:tracePt t="105414" x="6159500" y="2882900"/>
          <p14:tracePt t="105425" x="6165850" y="2882900"/>
          <p14:tracePt t="105431" x="6172200" y="2882900"/>
          <p14:tracePt t="105439" x="6178550" y="2882900"/>
          <p14:tracePt t="105515" x="6191250" y="2882900"/>
          <p14:tracePt t="105521" x="6197600" y="2882900"/>
          <p14:tracePt t="105539" x="6254750" y="2889250"/>
          <p14:tracePt t="105554" x="6311900" y="2895600"/>
          <p14:tracePt t="105571" x="6356350" y="2895600"/>
          <p14:tracePt t="105587" x="6381750" y="2895600"/>
          <p14:tracePt t="105604" x="6394450" y="2895600"/>
          <p14:tracePt t="105696" x="6400800" y="2895600"/>
          <p14:tracePt t="105704" x="6407150" y="2889250"/>
          <p14:tracePt t="105721" x="6470650" y="2870200"/>
          <p14:tracePt t="105739" x="6534150" y="2851150"/>
          <p14:tracePt t="105754" x="6610350" y="2838450"/>
          <p14:tracePt t="105771" x="6654800" y="2825750"/>
          <p14:tracePt t="105789" x="6680200" y="2813050"/>
          <p14:tracePt t="105804" x="6699250" y="2806700"/>
          <p14:tracePt t="105821" x="6731000" y="2794000"/>
          <p14:tracePt t="105838" x="6756400" y="2787650"/>
          <p14:tracePt t="105856" x="6775450" y="2781300"/>
          <p14:tracePt t="105871" x="6794500" y="2768600"/>
          <p14:tracePt t="105888" x="6807200" y="2768600"/>
          <p14:tracePt t="106076" x="6800850" y="2774950"/>
          <p14:tracePt t="106083" x="6794500" y="2781300"/>
          <p14:tracePt t="106091" x="6781800" y="2787650"/>
          <p14:tracePt t="106104" x="6769100" y="2794000"/>
          <p14:tracePt t="106121" x="6731000" y="2806700"/>
          <p14:tracePt t="106138" x="6648450" y="2806700"/>
          <p14:tracePt t="106155" x="6597650" y="2806700"/>
          <p14:tracePt t="106171" x="6572250" y="2794000"/>
          <p14:tracePt t="106188" x="6565900" y="2794000"/>
          <p14:tracePt t="106251" x="6559550" y="2794000"/>
          <p14:tracePt t="106260" x="6553200" y="2787650"/>
          <p14:tracePt t="106271" x="6546850" y="2787650"/>
          <p14:tracePt t="106288" x="6534150" y="2781300"/>
          <p14:tracePt t="106305" x="6515100" y="2768600"/>
          <p14:tracePt t="106322" x="6502400" y="2762250"/>
          <p14:tracePt t="106339" x="6483350" y="2755900"/>
          <p14:tracePt t="106356" x="6451600" y="2749550"/>
          <p14:tracePt t="106371" x="6438900" y="2743200"/>
          <p14:tracePt t="106373" x="6400800" y="2736850"/>
          <p14:tracePt t="106390" x="6330950" y="2724150"/>
          <p14:tracePt t="106405" x="6254750" y="2705100"/>
          <p14:tracePt t="106423" x="6178550" y="2692400"/>
          <p14:tracePt t="106438" x="6134100" y="2686050"/>
          <p14:tracePt t="106455" x="6070600" y="2686050"/>
          <p14:tracePt t="106471" x="5981700" y="2686050"/>
          <p14:tracePt t="106488" x="5816600" y="2698750"/>
          <p14:tracePt t="106505" x="5594350" y="2717800"/>
          <p14:tracePt t="106522" x="5365750" y="2730500"/>
          <p14:tracePt t="106538" x="5187950" y="2730500"/>
          <p14:tracePt t="106555" x="4978400" y="2730500"/>
          <p14:tracePt t="106571" x="4819650" y="2717800"/>
          <p14:tracePt t="106589" x="4540250" y="2686050"/>
          <p14:tracePt t="106606" x="4318000" y="2667000"/>
          <p14:tracePt t="106621" x="4089400" y="2654300"/>
          <p14:tracePt t="106638" x="3886200" y="2654300"/>
          <p14:tracePt t="106655" x="3727450" y="2660650"/>
          <p14:tracePt t="106671" x="3543300" y="2679700"/>
          <p14:tracePt t="106688" x="3416300" y="2698750"/>
          <p14:tracePt t="106706" x="3302000" y="2705100"/>
          <p14:tracePt t="106722" x="3200400" y="2711450"/>
          <p14:tracePt t="106738" x="3105150" y="2724150"/>
          <p14:tracePt t="106755" x="2914650" y="2762250"/>
          <p14:tracePt t="106772" x="2736850" y="2794000"/>
          <p14:tracePt t="106789" x="2540000" y="2819400"/>
          <p14:tracePt t="106805" x="2324100" y="2857500"/>
          <p14:tracePt t="106822" x="2171700" y="2876550"/>
          <p14:tracePt t="106839" x="2082800" y="2889250"/>
          <p14:tracePt t="106855" x="2019300" y="2895600"/>
          <p14:tracePt t="106872" x="1974850" y="2908300"/>
          <p14:tracePt t="106888" x="1905000" y="2933700"/>
          <p14:tracePt t="106905" x="1816100" y="2952750"/>
          <p14:tracePt t="106922" x="1733550" y="2965450"/>
          <p14:tracePt t="106938" x="1682750" y="2984500"/>
          <p14:tracePt t="106955" x="1676400" y="2984500"/>
          <p14:tracePt t="107005" x="1676400" y="2990850"/>
          <p14:tracePt t="107022" x="1631950" y="3022600"/>
          <p14:tracePt t="107039" x="1549400" y="3067050"/>
          <p14:tracePt t="107056" x="1447800" y="3111500"/>
          <p14:tracePt t="107072" x="1339850" y="3162300"/>
          <p14:tracePt t="107088" x="1333500" y="3162300"/>
          <p14:tracePt t="107105" x="1346200" y="3168650"/>
          <p14:tracePt t="107122" x="1416050" y="3168650"/>
          <p14:tracePt t="107138" x="1524000" y="3175000"/>
          <p14:tracePt t="107155" x="1619250" y="3187700"/>
          <p14:tracePt t="107172" x="1644650" y="3200400"/>
          <p14:tracePt t="107189" x="1644650" y="3219450"/>
          <p14:tracePt t="107205" x="1644650" y="3232150"/>
          <p14:tracePt t="107222" x="1644650" y="3238500"/>
          <p14:tracePt t="107256" x="1651000" y="3238500"/>
          <p14:tracePt t="107272" x="1657350" y="3238500"/>
          <p14:tracePt t="107289" x="1670050" y="3238500"/>
          <p14:tracePt t="107534" x="1676400" y="3238500"/>
          <p14:tracePt t="107557" x="1752600" y="3213100"/>
          <p14:tracePt t="107573" x="1778000" y="3200400"/>
          <p14:tracePt t="107589" x="1835150" y="3168650"/>
          <p14:tracePt t="107606" x="1866900" y="3136900"/>
          <p14:tracePt t="107623" x="1911350" y="3092450"/>
          <p14:tracePt t="107640" x="1981200" y="3028950"/>
          <p14:tracePt t="107656" x="2006600" y="2978150"/>
          <p14:tracePt t="107673" x="2006600" y="2959100"/>
          <p14:tracePt t="107689" x="2000250" y="2933700"/>
          <p14:tracePt t="107706" x="1981200" y="2914650"/>
          <p14:tracePt t="107723" x="1968500" y="2895600"/>
          <p14:tracePt t="107740" x="1955800" y="2876550"/>
          <p14:tracePt t="107756" x="1949450" y="2863850"/>
          <p14:tracePt t="107773" x="1930400" y="2857500"/>
          <p14:tracePt t="107790" x="1898650" y="2844800"/>
          <p14:tracePt t="107806" x="1784350" y="2825750"/>
          <p14:tracePt t="107822" x="1657350" y="2813050"/>
          <p14:tracePt t="107824" x="1568450" y="2806700"/>
          <p14:tracePt t="107839" x="1466850" y="2781300"/>
          <p14:tracePt t="107858" x="1390650" y="2755900"/>
          <p14:tracePt t="107873" x="1371600" y="2736850"/>
          <p14:tracePt t="107889" x="1365250" y="2730500"/>
          <p14:tracePt t="107906" x="1346200" y="2724150"/>
          <p14:tracePt t="107923" x="1308100" y="2717800"/>
          <p14:tracePt t="107939" x="1238250" y="2711450"/>
          <p14:tracePt t="107956" x="1162050" y="2711450"/>
          <p14:tracePt t="107972" x="1092200" y="2711450"/>
          <p14:tracePt t="107990" x="1054100" y="2724150"/>
          <p14:tracePt t="108007" x="1041400" y="2736850"/>
          <p14:tracePt t="108022" x="1041400" y="2774950"/>
          <p14:tracePt t="108039" x="1041400" y="2825750"/>
          <p14:tracePt t="108056" x="1028700" y="2882900"/>
          <p14:tracePt t="108073" x="1022350" y="2965450"/>
          <p14:tracePt t="108089" x="1022350" y="3035300"/>
          <p14:tracePt t="108108" x="1054100" y="3111500"/>
          <p14:tracePt t="108125" x="1092200" y="3175000"/>
          <p14:tracePt t="108139" x="1162050" y="3238500"/>
          <p14:tracePt t="108156" x="1244600" y="3282950"/>
          <p14:tracePt t="108173" x="1301750" y="3295650"/>
          <p14:tracePt t="108189" x="1346200" y="3295650"/>
          <p14:tracePt t="108206" x="1371600" y="3295650"/>
          <p14:tracePt t="108223" x="1384300" y="3289300"/>
          <p14:tracePt t="108240" x="1403350" y="3282950"/>
          <p14:tracePt t="108258" x="1428750" y="3257550"/>
          <p14:tracePt t="108275" x="1435100" y="3251200"/>
          <p14:tracePt t="108290" x="1441450" y="3244850"/>
          <p14:tracePt t="108306" x="1441450" y="3238500"/>
          <p14:tracePt t="108323" x="1441450" y="3225800"/>
          <p14:tracePt t="108340" x="1435100" y="3219450"/>
          <p14:tracePt t="108435" x="1428750" y="3219450"/>
          <p14:tracePt t="109428" x="1422400" y="3219450"/>
          <p14:tracePt t="109434" x="1416050" y="3219450"/>
          <p14:tracePt t="109444" x="1397000" y="3213100"/>
          <p14:tracePt t="109457" x="1377950" y="3213100"/>
          <p14:tracePt t="109475" x="1339850" y="3213100"/>
          <p14:tracePt t="109491" x="1327150" y="3213100"/>
          <p14:tracePt t="109508" x="1314450" y="3206750"/>
          <p14:tracePt t="109541" x="1308100" y="3206750"/>
          <p14:tracePt t="109877" x="1301750" y="3206750"/>
          <p14:tracePt t="109892" x="1289050" y="3213100"/>
          <p14:tracePt t="109909" x="1231900" y="3251200"/>
          <p14:tracePt t="109925" x="1225550" y="3257550"/>
          <p14:tracePt t="120279" x="1231900" y="3263900"/>
          <p14:tracePt t="120288" x="1263650" y="3289300"/>
          <p14:tracePt t="120300" x="1301750" y="3314700"/>
          <p14:tracePt t="120317" x="1371600" y="3359150"/>
          <p14:tracePt t="120333" x="1416050" y="3378200"/>
          <p14:tracePt t="120350" x="1447800" y="3384550"/>
          <p14:tracePt t="120351" x="1460500" y="3390900"/>
          <p14:tracePt t="120367" x="1498600" y="3390900"/>
          <p14:tracePt t="120383" x="1555750" y="3390900"/>
          <p14:tracePt t="120400" x="1651000" y="3384550"/>
          <p14:tracePt t="120417" x="1778000" y="3359150"/>
          <p14:tracePt t="120433" x="1987550" y="3327400"/>
          <p14:tracePt t="120451" x="2165350" y="3302000"/>
          <p14:tracePt t="120466" x="2343150" y="3276600"/>
          <p14:tracePt t="120483" x="2489200" y="3251200"/>
          <p14:tracePt t="120500" x="2597150" y="3219450"/>
          <p14:tracePt t="120517" x="2635250" y="3194050"/>
          <p14:tracePt t="120533" x="2647950" y="3175000"/>
          <p14:tracePt t="120550" x="2647950" y="3162300"/>
          <p14:tracePt t="120583" x="2647950" y="3155950"/>
          <p14:tracePt t="120617" x="2667000" y="3155950"/>
          <p14:tracePt t="120635" x="2724150" y="3149600"/>
          <p14:tracePt t="120650" x="2819400" y="3143250"/>
          <p14:tracePt t="120667" x="2940050" y="3136900"/>
          <p14:tracePt t="120683" x="3028950" y="3136900"/>
          <p14:tracePt t="120701" x="3130550" y="3130550"/>
          <p14:tracePt t="120717" x="3200400" y="3117850"/>
          <p14:tracePt t="120733" x="3263900" y="3105150"/>
          <p14:tracePt t="120750" x="3302000" y="3092450"/>
          <p14:tracePt t="120767" x="3333750" y="3079750"/>
          <p14:tracePt t="120784" x="3359150" y="3073400"/>
          <p14:tracePt t="120801" x="3409950" y="3054350"/>
          <p14:tracePt t="120817" x="3429000" y="3048000"/>
          <p14:tracePt t="120833" x="3435350" y="3041650"/>
          <p14:tracePt t="120850" x="3441700" y="3041650"/>
          <p14:tracePt t="120867" x="3448050" y="3041650"/>
          <p14:tracePt t="120956" x="3448050" y="3035300"/>
          <p14:tracePt t="121376" x="3454400" y="3028950"/>
          <p14:tracePt t="121384" x="3460750" y="3022600"/>
          <p14:tracePt t="121401" x="3467100" y="3009900"/>
          <p14:tracePt t="121418" x="3479800" y="3003550"/>
          <p14:tracePt t="121435" x="3492500" y="2984500"/>
          <p14:tracePt t="121451" x="3505200" y="2971800"/>
          <p14:tracePt t="121468" x="3517900" y="2965450"/>
          <p14:tracePt t="121484" x="3524250" y="2959100"/>
          <p14:tracePt t="121501" x="3530600" y="2959100"/>
          <p14:tracePt t="121702" x="3536950" y="2952750"/>
          <p14:tracePt t="121721" x="3536950" y="2946400"/>
          <p14:tracePt t="121734" x="3543300" y="2946400"/>
          <p14:tracePt t="121751" x="3543300" y="2940050"/>
          <p14:tracePt t="121785" x="3536950" y="2921000"/>
          <p14:tracePt t="121801" x="3505200" y="2901950"/>
          <p14:tracePt t="121818" x="3486150" y="2889250"/>
          <p14:tracePt t="121834" x="3454400" y="2870200"/>
          <p14:tracePt t="121851" x="3422650" y="2838450"/>
          <p14:tracePt t="121867" x="3371850" y="2800350"/>
          <p14:tracePt t="121884" x="3270250" y="2736850"/>
          <p14:tracePt t="121901" x="3098800" y="2660650"/>
          <p14:tracePt t="121918" x="2895600" y="2571750"/>
          <p14:tracePt t="121934" x="2660650" y="2482850"/>
          <p14:tracePt t="121951" x="2482850" y="2425700"/>
          <p14:tracePt t="121968" x="2349500" y="2387600"/>
          <p14:tracePt t="121985" x="2298700" y="2374900"/>
          <p14:tracePt t="122035" x="2286000" y="2374900"/>
          <p14:tracePt t="122051" x="2247900" y="2374900"/>
          <p14:tracePt t="122068" x="2209800" y="2374900"/>
          <p14:tracePt t="122746" x="2222500" y="2381250"/>
          <p14:tracePt t="122756" x="2241550" y="2387600"/>
          <p14:tracePt t="122769" x="2286000" y="2400300"/>
          <p14:tracePt t="122785" x="2432050" y="2438400"/>
          <p14:tracePt t="122802" x="2520950" y="2476500"/>
          <p14:tracePt t="122819" x="2597150" y="2508250"/>
          <p14:tracePt t="122835" x="2647950" y="2533650"/>
          <p14:tracePt t="122852" x="2730500" y="2565400"/>
          <p14:tracePt t="122868" x="2825750" y="2597150"/>
          <p14:tracePt t="122885" x="2908300" y="2628900"/>
          <p14:tracePt t="122902" x="2984500" y="2654300"/>
          <p14:tracePt t="122919" x="3035300" y="2667000"/>
          <p14:tracePt t="122935" x="3073400" y="2679700"/>
          <p14:tracePt t="122952" x="3105150" y="2679700"/>
          <p14:tracePt t="122969" x="3143250" y="2686050"/>
          <p14:tracePt t="122985" x="3194050" y="2686050"/>
          <p14:tracePt t="123002" x="3219450" y="2686050"/>
          <p14:tracePt t="123019" x="3225800" y="2686050"/>
          <p14:tracePt t="123035" x="3263900" y="2686050"/>
          <p14:tracePt t="123052" x="3295650" y="2679700"/>
          <p14:tracePt t="123070" x="3340100" y="2660650"/>
          <p14:tracePt t="123085" x="3371850" y="2647950"/>
          <p14:tracePt t="123102" x="3397250" y="2635250"/>
          <p14:tracePt t="123119" x="3416300" y="2628900"/>
          <p14:tracePt t="123302" x="3416300" y="2622550"/>
          <p14:tracePt t="123308" x="3416300" y="2616200"/>
          <p14:tracePt t="123319" x="3409950" y="2609850"/>
          <p14:tracePt t="123335" x="3403600" y="2597150"/>
          <p14:tracePt t="123352" x="3403600" y="2584450"/>
          <p14:tracePt t="123369" x="3403600" y="2565400"/>
          <p14:tracePt t="123386" x="3403600" y="2552700"/>
          <p14:tracePt t="123402" x="3403600" y="2540000"/>
          <p14:tracePt t="123419" x="3403600" y="2533650"/>
          <p14:tracePt t="123664" x="3416300" y="2540000"/>
          <p14:tracePt t="123673" x="3429000" y="2546350"/>
          <p14:tracePt t="123686" x="3454400" y="2565400"/>
          <p14:tracePt t="123703" x="3530600" y="2609850"/>
          <p14:tracePt t="123720" x="3638550" y="2679700"/>
          <p14:tracePt t="123736" x="3708400" y="2711450"/>
          <p14:tracePt t="123753" x="3822700" y="2736850"/>
          <p14:tracePt t="123769" x="3943350" y="2749550"/>
          <p14:tracePt t="123786" x="4051300" y="2762250"/>
          <p14:tracePt t="123803" x="4133850" y="2774950"/>
          <p14:tracePt t="123819" x="4191000" y="2781300"/>
          <p14:tracePt t="123836" x="4229100" y="2787650"/>
          <p14:tracePt t="123853" x="4248150" y="2787650"/>
          <p14:tracePt t="123869" x="4254500" y="2787650"/>
          <p14:tracePt t="124276" x="4260850" y="2794000"/>
          <p14:tracePt t="124284" x="4267200" y="2800350"/>
          <p14:tracePt t="124330" x="4273550" y="2800350"/>
          <p14:tracePt t="124338" x="4273550" y="2806700"/>
          <p14:tracePt t="124354" x="4273550" y="2819400"/>
          <p14:tracePt t="124370" x="4267200" y="2825750"/>
          <p14:tracePt t="124386" x="4254500" y="2832100"/>
          <p14:tracePt t="124403" x="4248150" y="2838450"/>
          <p14:tracePt t="124420" x="4241800" y="2844800"/>
          <p14:tracePt t="124436" x="4235450" y="2844800"/>
          <p14:tracePt t="124453" x="4229100" y="2844800"/>
          <p14:tracePt t="124470" x="4222750" y="2851150"/>
          <p14:tracePt t="124486" x="4210050" y="2851150"/>
          <p14:tracePt t="124503" x="4171950" y="2857500"/>
          <p14:tracePt t="124520" x="4095750" y="2863850"/>
          <p14:tracePt t="124537" x="3981450" y="2870200"/>
          <p14:tracePt t="124555" x="3886200" y="2882900"/>
          <p14:tracePt t="124570" x="3829050" y="2889250"/>
          <p14:tracePt t="124587" x="3765550" y="2889250"/>
          <p14:tracePt t="124603" x="3733800" y="2889250"/>
          <p14:tracePt t="124620" x="3708400" y="2889250"/>
          <p14:tracePt t="124637" x="3683000" y="2882900"/>
          <p14:tracePt t="124654" x="3657600" y="2870200"/>
          <p14:tracePt t="124670" x="3632200" y="2863850"/>
          <p14:tracePt t="124687" x="3619500" y="2857500"/>
          <p14:tracePt t="124703" x="3613150" y="2851150"/>
          <p14:tracePt t="124720" x="3606800" y="2851150"/>
          <p14:tracePt t="124737" x="3594100" y="2844800"/>
          <p14:tracePt t="124753" x="3556000" y="2832100"/>
          <p14:tracePt t="124755" x="3511550" y="2825750"/>
          <p14:tracePt t="124770" x="3448050" y="2806700"/>
          <p14:tracePt t="124787" x="3270250" y="2762250"/>
          <p14:tracePt t="124804" x="3168650" y="2736850"/>
          <p14:tracePt t="124820" x="3079750" y="2705100"/>
          <p14:tracePt t="124836" x="2990850" y="2686050"/>
          <p14:tracePt t="124853" x="2889250" y="2667000"/>
          <p14:tracePt t="124870" x="2736850" y="2660650"/>
          <p14:tracePt t="124886" x="2565400" y="2647950"/>
          <p14:tracePt t="124903" x="2336800" y="2641600"/>
          <p14:tracePt t="124920" x="2165350" y="2641600"/>
          <p14:tracePt t="124937" x="2032000" y="2641600"/>
          <p14:tracePt t="124953" x="1924050" y="2647950"/>
          <p14:tracePt t="124970" x="1809750" y="2673350"/>
          <p14:tracePt t="124987" x="1746250" y="2698750"/>
          <p14:tracePt t="125004" x="1657350" y="2743200"/>
          <p14:tracePt t="125021" x="1625600" y="2762250"/>
          <p14:tracePt t="125037" x="1574800" y="2832100"/>
          <p14:tracePt t="125054" x="1574800" y="2895600"/>
          <p14:tracePt t="125072" x="1593850" y="2959100"/>
          <p14:tracePt t="125087" x="1638300" y="3028950"/>
          <p14:tracePt t="125104" x="1682750" y="3079750"/>
          <p14:tracePt t="125120" x="1752600" y="3143250"/>
          <p14:tracePt t="125137" x="1803400" y="3168650"/>
          <p14:tracePt t="125154" x="1936750" y="3225800"/>
          <p14:tracePt t="125172" x="2190750" y="3276600"/>
          <p14:tracePt t="125192" x="2698750" y="3346450"/>
          <p14:tracePt t="125204" x="2901950" y="3378200"/>
          <p14:tracePt t="125221" x="3352800" y="3422650"/>
          <p14:tracePt t="125237" x="3467100" y="3416300"/>
          <p14:tracePt t="125254" x="3511550" y="3390900"/>
          <p14:tracePt t="125275" x="3543300" y="3327400"/>
          <p14:tracePt t="125287" x="3562350" y="3238500"/>
          <p14:tracePt t="125304" x="3581400" y="3136900"/>
          <p14:tracePt t="125321" x="3594100" y="3067050"/>
          <p14:tracePt t="125337" x="3606800" y="2997200"/>
          <p14:tracePt t="125354" x="3606800" y="2952750"/>
          <p14:tracePt t="125372" x="3587750" y="2908300"/>
          <p14:tracePt t="125387" x="3556000" y="2863850"/>
          <p14:tracePt t="125404" x="3530600" y="2844800"/>
          <p14:tracePt t="125420" x="3505200" y="2825750"/>
          <p14:tracePt t="125439" x="3467100" y="2806700"/>
          <p14:tracePt t="125455" x="3460750" y="2794000"/>
          <p14:tracePt t="125470" x="3454400" y="2781300"/>
          <p14:tracePt t="125487" x="3454400" y="2768600"/>
          <p14:tracePt t="125505" x="3454400" y="2762250"/>
          <p14:tracePt t="128430" x="3448050" y="2762250"/>
          <p14:tracePt t="128440" x="3441700" y="2781300"/>
          <p14:tracePt t="128457" x="3429000" y="2794000"/>
          <p14:tracePt t="128473" x="3416300" y="2806700"/>
          <p14:tracePt t="128490" x="3409950" y="2819400"/>
          <p14:tracePt t="128507" x="3397250" y="2832100"/>
          <p14:tracePt t="128523" x="3384550" y="2838450"/>
          <p14:tracePt t="128525" x="3371850" y="2844800"/>
          <p14:tracePt t="128540" x="3365500" y="2851150"/>
          <p14:tracePt t="128558" x="3333750" y="2876550"/>
          <p14:tracePt t="128573" x="3308350" y="2889250"/>
          <p14:tracePt t="128590" x="3289300" y="2901950"/>
          <p14:tracePt t="128607" x="3257550" y="2921000"/>
          <p14:tracePt t="128623" x="3219450" y="2940050"/>
          <p14:tracePt t="128640" x="3168650" y="2965450"/>
          <p14:tracePt t="128657" x="3124200" y="2990850"/>
          <p14:tracePt t="128673" x="3079750" y="3016250"/>
          <p14:tracePt t="128690" x="3041650" y="3041650"/>
          <p14:tracePt t="128707" x="3022600" y="3067050"/>
          <p14:tracePt t="128723" x="2984500" y="3117850"/>
          <p14:tracePt t="128740" x="2940050" y="3175000"/>
          <p14:tracePt t="128757" x="2889250" y="3238500"/>
          <p14:tracePt t="128773" x="2838450" y="3302000"/>
          <p14:tracePt t="128791" x="2787650" y="3384550"/>
          <p14:tracePt t="128807" x="2781300" y="3390900"/>
          <p14:tracePt t="128823" x="2755900" y="3429000"/>
          <p14:tracePt t="128842" x="2730500" y="3473450"/>
          <p14:tracePt t="128857" x="2692400" y="3511550"/>
          <p14:tracePt t="128873" x="2673350" y="3536950"/>
          <p14:tracePt t="128890" x="2660650" y="3556000"/>
          <p14:tracePt t="128907" x="2654300" y="3556000"/>
          <p14:tracePt t="128970" x="2654300" y="3562350"/>
          <p14:tracePt t="128978" x="2647950" y="3568700"/>
          <p14:tracePt t="128990" x="2647950" y="3575050"/>
          <p14:tracePt t="129007" x="2641600" y="3587750"/>
          <p14:tracePt t="129023" x="2641600" y="3600450"/>
          <p14:tracePt t="129057" x="2635250" y="3600450"/>
          <p14:tracePt t="131262" x="2647950" y="3600450"/>
          <p14:tracePt t="131270" x="2673350" y="3600450"/>
          <p14:tracePt t="131280" x="2717800" y="3606800"/>
          <p14:tracePt t="131294" x="2832100" y="3619500"/>
          <p14:tracePt t="131309" x="2876550" y="3625850"/>
          <p14:tracePt t="131326" x="2971800" y="3632200"/>
          <p14:tracePt t="131342" x="3009900" y="3632200"/>
          <p14:tracePt t="131359" x="3067050" y="3625850"/>
          <p14:tracePt t="131376" x="3130550" y="3619500"/>
          <p14:tracePt t="131392" x="3194050" y="3613150"/>
          <p14:tracePt t="131409" x="3244850" y="3606800"/>
          <p14:tracePt t="131426" x="3270250" y="3600450"/>
          <p14:tracePt t="131442" x="3289300" y="3594100"/>
          <p14:tracePt t="131459" x="3302000" y="3587750"/>
          <p14:tracePt t="131674" x="3295650" y="3587750"/>
          <p14:tracePt t="131679" x="3295650" y="3581400"/>
          <p14:tracePt t="131790" x="3295650" y="3575050"/>
          <p14:tracePt t="131797" x="3295650" y="3568700"/>
          <p14:tracePt t="131810" x="3295650" y="3556000"/>
          <p14:tracePt t="131826" x="3289300" y="3530600"/>
          <p14:tracePt t="131843" x="3289300" y="3498850"/>
          <p14:tracePt t="131860" x="3289300" y="3479800"/>
          <p14:tracePt t="131876" x="3289300" y="3467100"/>
          <p14:tracePt t="131984" x="3282950" y="3473450"/>
          <p14:tracePt t="131996" x="3276600" y="3473450"/>
          <p14:tracePt t="132010" x="3257550" y="3486150"/>
          <p14:tracePt t="132027" x="3251200" y="3486150"/>
          <p14:tracePt t="132738" x="3257550" y="3492500"/>
          <p14:tracePt t="132747" x="3263900" y="3492500"/>
          <p14:tracePt t="132760" x="3289300" y="3498850"/>
          <p14:tracePt t="132777" x="3302000" y="3498850"/>
          <p14:tracePt t="132778" x="3314700" y="3498850"/>
          <p14:tracePt t="132794" x="3340100" y="3505200"/>
          <p14:tracePt t="132874" x="3346450" y="3505200"/>
          <p14:tracePt t="132894" x="3359150" y="3505200"/>
          <p14:tracePt t="132911" x="3397250" y="3511550"/>
          <p14:tracePt t="132927" x="3435350" y="3511550"/>
          <p14:tracePt t="132929" x="3448050" y="3511550"/>
          <p14:tracePt t="132944" x="3467100" y="3511550"/>
          <p14:tracePt t="132961" x="3511550" y="3511550"/>
          <p14:tracePt t="132977" x="3543300" y="3511550"/>
          <p14:tracePt t="132994" x="3575050" y="3517900"/>
          <p14:tracePt t="133011" x="3594100" y="3517900"/>
          <p14:tracePt t="133027" x="3625850" y="3524250"/>
          <p14:tracePt t="133044" x="3644900" y="3530600"/>
          <p14:tracePt t="133061" x="3670300" y="3530600"/>
          <p14:tracePt t="133077" x="3708400" y="3536950"/>
          <p14:tracePt t="133094" x="3797300" y="3556000"/>
          <p14:tracePt t="133111" x="3886200" y="3581400"/>
          <p14:tracePt t="133127" x="3968750" y="3619500"/>
          <p14:tracePt t="133144" x="4006850" y="3638550"/>
          <p14:tracePt t="133162" x="4044950" y="3657600"/>
          <p14:tracePt t="133177" x="4070350" y="3663950"/>
          <p14:tracePt t="133195" x="4095750" y="3676650"/>
          <p14:tracePt t="133212" x="4152900" y="3702050"/>
          <p14:tracePt t="133227" x="4191000" y="3714750"/>
          <p14:tracePt t="133244" x="4254500" y="3746500"/>
          <p14:tracePt t="133260" x="4305300" y="3759200"/>
          <p14:tracePt t="133277" x="4330700" y="3771900"/>
          <p14:tracePt t="133294" x="4343400" y="3771900"/>
          <p14:tracePt t="133327" x="4349750" y="3771900"/>
          <p14:tracePt t="133344" x="4356100" y="3771900"/>
          <p14:tracePt t="133362" x="4400550" y="3778250"/>
          <p14:tracePt t="133377" x="4483100" y="3771900"/>
          <p14:tracePt t="133394" x="4603750" y="3733800"/>
          <p14:tracePt t="133412" x="4749800" y="3676650"/>
          <p14:tracePt t="133427" x="4857750" y="3638550"/>
          <p14:tracePt t="133444" x="4921250" y="3606800"/>
          <p14:tracePt t="133461" x="4933950" y="3600450"/>
          <p14:tracePt t="133477" x="4933950" y="3606800"/>
          <p14:tracePt t="133494" x="4940300" y="3638550"/>
          <p14:tracePt t="133511" x="4953000" y="3676650"/>
          <p14:tracePt t="133527" x="4965700" y="3708400"/>
          <p14:tracePt t="133544" x="4978400" y="3721100"/>
          <p14:tracePt t="133561" x="4984750" y="3721100"/>
          <p14:tracePt t="133577" x="4984750" y="3727450"/>
          <p14:tracePt t="133594" x="4991100" y="3727450"/>
          <p14:tracePt t="133748" x="4984750" y="3727450"/>
          <p14:tracePt t="133765" x="4978400" y="3727450"/>
          <p14:tracePt t="133778" x="4972050" y="3727450"/>
          <p14:tracePt t="133796" x="4921250" y="3803650"/>
          <p14:tracePt t="133811" x="4895850" y="3905250"/>
          <p14:tracePt t="133828" x="4883150" y="3994150"/>
          <p14:tracePt t="133845" x="4876800" y="4076700"/>
          <p14:tracePt t="133861" x="4876800" y="4121150"/>
          <p14:tracePt t="133878" x="4870450" y="4127500"/>
          <p14:tracePt t="133928" x="4870450" y="4114800"/>
          <p14:tracePt t="133945" x="4870450" y="4083050"/>
          <p14:tracePt t="133961" x="4870450" y="4044950"/>
          <p14:tracePt t="133978" x="4876800" y="4038600"/>
          <p14:tracePt t="134280" x="4876800" y="4032250"/>
          <p14:tracePt t="134288" x="4883150" y="4025900"/>
          <p14:tracePt t="134299" x="4895850" y="4013200"/>
          <p14:tracePt t="134312" x="4914900" y="3994150"/>
          <p14:tracePt t="134328" x="4927600" y="3987800"/>
          <p14:tracePt t="134345" x="4933950" y="3981450"/>
          <p14:tracePt t="134494" x="4940300" y="3975100"/>
          <p14:tracePt t="134512" x="4946650" y="3968750"/>
          <p14:tracePt t="134529" x="4953000" y="3962400"/>
          <p14:tracePt t="134545" x="4959350" y="3949700"/>
          <p14:tracePt t="134562" x="4965700" y="3943350"/>
          <p14:tracePt t="134578" x="4972050" y="3943350"/>
          <p14:tracePt t="134596" x="4972050" y="3937000"/>
          <p14:tracePt t="134628" x="4978400" y="3937000"/>
          <p14:tracePt t="134647" x="4997450" y="3917950"/>
          <p14:tracePt t="134662" x="5022850" y="3898900"/>
          <p14:tracePt t="134678" x="5054600" y="3886200"/>
          <p14:tracePt t="134696" x="5073650" y="3879850"/>
          <p14:tracePt t="134714" x="5105400" y="3867150"/>
          <p14:tracePt t="134728" x="5137150" y="3860800"/>
          <p14:tracePt t="134745" x="5143500" y="3854450"/>
          <p14:tracePt t="134762" x="5149850" y="3854450"/>
          <p14:tracePt t="134779" x="5156200" y="3848100"/>
          <p14:tracePt t="134795" x="5194300" y="3841750"/>
          <p14:tracePt t="134812" x="5283200" y="3835400"/>
          <p14:tracePt t="134828" x="5435600" y="3829050"/>
          <p14:tracePt t="134845" x="5626100" y="3829050"/>
          <p14:tracePt t="134862" x="5791200" y="3841750"/>
          <p14:tracePt t="134863" x="5867400" y="3848100"/>
          <p14:tracePt t="134879" x="5937250" y="3848100"/>
          <p14:tracePt t="134880" x="5975350" y="3848100"/>
          <p14:tracePt t="134896" x="6064250" y="3848100"/>
          <p14:tracePt t="134912" x="6153150" y="3835400"/>
          <p14:tracePt t="134929" x="6254750" y="3829050"/>
          <p14:tracePt t="134945" x="6330950" y="3829050"/>
          <p14:tracePt t="134962" x="6369050" y="3829050"/>
          <p14:tracePt t="134979" x="6394450" y="3822700"/>
          <p14:tracePt t="134995" x="6413500" y="3822700"/>
          <p14:tracePt t="135012" x="6457950" y="3816350"/>
          <p14:tracePt t="135029" x="6540500" y="3816350"/>
          <p14:tracePt t="135046" x="6686550" y="3822700"/>
          <p14:tracePt t="135062" x="6883400" y="3848100"/>
          <p14:tracePt t="135079" x="7048500" y="3860800"/>
          <p14:tracePt t="135095" x="7213600" y="3860800"/>
          <p14:tracePt t="135112" x="7277100" y="3854450"/>
          <p14:tracePt t="135113" x="7289800" y="3854450"/>
          <p14:tracePt t="135129" x="7296150" y="3848100"/>
          <p14:tracePt t="135145" x="7308850" y="3835400"/>
          <p14:tracePt t="135162" x="7327900" y="3810000"/>
          <p14:tracePt t="135179" x="7359650" y="3759200"/>
          <p14:tracePt t="135196" x="7397750" y="3702050"/>
          <p14:tracePt t="135212" x="7429500" y="3657600"/>
          <p14:tracePt t="135229" x="7461250" y="3587750"/>
          <p14:tracePt t="135245" x="7493000" y="3524250"/>
          <p14:tracePt t="135262" x="7531100" y="3467100"/>
          <p14:tracePt t="135279" x="7556500" y="3416300"/>
          <p14:tracePt t="135297" x="7581900" y="3352800"/>
          <p14:tracePt t="135312" x="7581900" y="3295650"/>
          <p14:tracePt t="135329" x="7562850" y="3257550"/>
          <p14:tracePt t="135345" x="7524750" y="3206750"/>
          <p14:tracePt t="135347" x="7518400" y="3194050"/>
          <p14:tracePt t="135363" x="7486650" y="3168650"/>
          <p14:tracePt t="135379" x="7442200" y="3136900"/>
          <p14:tracePt t="135396" x="7410450" y="3124200"/>
          <p14:tracePt t="135412" x="7391400" y="3117850"/>
          <p14:tracePt t="135429" x="7372350" y="3111500"/>
          <p14:tracePt t="135446" x="7353300" y="3105150"/>
          <p14:tracePt t="135462" x="7296150" y="3105150"/>
          <p14:tracePt t="135479" x="7200900" y="3105150"/>
          <p14:tracePt t="135496" x="7054850" y="3105150"/>
          <p14:tracePt t="135513" x="6934200" y="3111500"/>
          <p14:tracePt t="135529" x="6819900" y="3117850"/>
          <p14:tracePt t="135546" x="6737350" y="3124200"/>
          <p14:tracePt t="135562" x="6692900" y="3149600"/>
          <p14:tracePt t="135579" x="6667500" y="3175000"/>
          <p14:tracePt t="135596" x="6654800" y="3206750"/>
          <p14:tracePt t="135612" x="6648450" y="3257550"/>
          <p14:tracePt t="135629" x="6648450" y="3321050"/>
          <p14:tracePt t="135646" x="6648450" y="3365500"/>
          <p14:tracePt t="135663" x="6654800" y="3416300"/>
          <p14:tracePt t="135679" x="6667500" y="3467100"/>
          <p14:tracePt t="135696" x="6692900" y="3517900"/>
          <p14:tracePt t="135712" x="6724650" y="3549650"/>
          <p14:tracePt t="135729" x="6750050" y="3568700"/>
          <p14:tracePt t="135746" x="6769100" y="3568700"/>
          <p14:tracePt t="135762" x="6781800" y="3568700"/>
          <p14:tracePt t="135779" x="6800850" y="3568700"/>
          <p14:tracePt t="135796" x="6877050" y="3562350"/>
          <p14:tracePt t="135797" x="6927850" y="3556000"/>
          <p14:tracePt t="135812" x="6959600" y="3556000"/>
          <p14:tracePt t="135829" x="7061200" y="3549650"/>
          <p14:tracePt t="135846" x="7067550" y="3549650"/>
          <p14:tracePt t="135863" x="7080250" y="3549650"/>
          <p14:tracePt t="136042" x="7080250" y="3543300"/>
          <p14:tracePt t="136063" x="7080250" y="3536950"/>
          <p14:tracePt t="136097" x="7086600" y="3536950"/>
          <p14:tracePt t="136113" x="7086600" y="3530600"/>
          <p14:tracePt t="136296" x="7086600" y="3524250"/>
          <p14:tracePt t="136314" x="7086600" y="3517900"/>
          <p14:tracePt t="136452" x="7080250" y="3517900"/>
          <p14:tracePt t="136468" x="7073900" y="3517900"/>
          <p14:tracePt t="136480" x="7067550" y="3517900"/>
          <p14:tracePt t="136497" x="7054850" y="3517900"/>
          <p14:tracePt t="136513" x="7042150" y="3524250"/>
          <p14:tracePt t="136532" x="7029450" y="3530600"/>
          <p14:tracePt t="136796" x="7035800" y="3530600"/>
          <p14:tracePt t="136805" x="7042150" y="3530600"/>
          <p14:tracePt t="136820" x="7048500" y="3530600"/>
          <p14:tracePt t="136833" x="7054850" y="3530600"/>
          <p14:tracePt t="136847" x="7073900" y="3530600"/>
          <p14:tracePt t="136865" x="7118350" y="3543300"/>
          <p14:tracePt t="136881" x="7150100" y="3556000"/>
          <p14:tracePt t="136897" x="7162800" y="3556000"/>
          <p14:tracePt t="136913" x="7162800" y="3562350"/>
          <p14:tracePt t="136963" x="7162800" y="3568700"/>
          <p14:tracePt t="138757" x="7175500" y="3575050"/>
          <p14:tracePt t="138763" x="7181850" y="3575050"/>
          <p14:tracePt t="138782" x="7219950" y="3581400"/>
          <p14:tracePt t="138799" x="7270750" y="3581400"/>
          <p14:tracePt t="138816" x="7321550" y="3575050"/>
          <p14:tracePt t="138832" x="7391400" y="3562350"/>
          <p14:tracePt t="138849" x="7454900" y="3549650"/>
          <p14:tracePt t="138865" x="7512050" y="3536950"/>
          <p14:tracePt t="138882" x="7543800" y="3524250"/>
          <p14:tracePt t="138899" x="7569200" y="3505200"/>
          <p14:tracePt t="138915" x="7575550" y="3505200"/>
          <p14:tracePt t="138932" x="7581900" y="3498850"/>
          <p14:tracePt t="139102" x="7581900" y="3486150"/>
          <p14:tracePt t="139115" x="7588250" y="3473450"/>
          <p14:tracePt t="139133" x="7594600" y="3441700"/>
          <p14:tracePt t="139150" x="7600950" y="3409950"/>
          <p14:tracePt t="139166" x="7600950" y="3397250"/>
          <p14:tracePt t="139182" x="7607300" y="3365500"/>
          <p14:tracePt t="139199" x="7607300" y="3359150"/>
          <p14:tracePt t="139200" x="7607300" y="3352800"/>
          <p14:tracePt t="139216" x="7607300" y="3327400"/>
          <p14:tracePt t="139234" x="7594600" y="3302000"/>
          <p14:tracePt t="139251" x="7588250" y="3282950"/>
          <p14:tracePt t="139266" x="7575550" y="3251200"/>
          <p14:tracePt t="139282" x="7562850" y="3232150"/>
          <p14:tracePt t="139299" x="7543800" y="3206750"/>
          <p14:tracePt t="139316" x="7524750" y="3187700"/>
          <p14:tracePt t="139332" x="7499350" y="3168650"/>
          <p14:tracePt t="139349" x="7480300" y="3155950"/>
          <p14:tracePt t="139365" x="7461250" y="3143250"/>
          <p14:tracePt t="139383" x="7442200" y="3130550"/>
          <p14:tracePt t="139399" x="7397750" y="3124200"/>
          <p14:tracePt t="139416" x="7359650" y="3111500"/>
          <p14:tracePt t="139433" x="7315200" y="3111500"/>
          <p14:tracePt t="139449" x="7270750" y="3105150"/>
          <p14:tracePt t="139466" x="7226300" y="3105150"/>
          <p14:tracePt t="139482" x="7175500" y="3098800"/>
          <p14:tracePt t="139499" x="7131050" y="3092450"/>
          <p14:tracePt t="139516" x="7080250" y="3086100"/>
          <p14:tracePt t="139532" x="7048500" y="3079750"/>
          <p14:tracePt t="139549" x="7029450" y="3079750"/>
          <p14:tracePt t="139566" x="7016750" y="3079750"/>
          <p14:tracePt t="139582" x="6997700" y="3079750"/>
          <p14:tracePt t="139599" x="6978650" y="3086100"/>
          <p14:tracePt t="139616" x="6921500" y="3105150"/>
          <p14:tracePt t="139617" x="6902450" y="3111500"/>
          <p14:tracePt t="139632" x="6877050" y="3117850"/>
          <p14:tracePt t="139633" x="6832600" y="3130550"/>
          <p14:tracePt t="139649" x="6794500" y="3143250"/>
          <p14:tracePt t="139666" x="6750050" y="3155950"/>
          <p14:tracePt t="139682" x="6731000" y="3168650"/>
          <p14:tracePt t="139699" x="6718300" y="3181350"/>
          <p14:tracePt t="139716" x="6699250" y="3200400"/>
          <p14:tracePt t="139732" x="6686550" y="3219450"/>
          <p14:tracePt t="139749" x="6680200" y="3244850"/>
          <p14:tracePt t="139766" x="6680200" y="3270250"/>
          <p14:tracePt t="139784" x="6680200" y="3302000"/>
          <p14:tracePt t="139799" x="6680200" y="3327400"/>
          <p14:tracePt t="139816" x="6680200" y="3346450"/>
          <p14:tracePt t="139833" x="6680200" y="3359150"/>
          <p14:tracePt t="139850" x="6686550" y="3365500"/>
          <p14:tracePt t="139868" x="6692900" y="3378200"/>
          <p14:tracePt t="139884" x="6705600" y="3397250"/>
          <p14:tracePt t="139899" x="6731000" y="3435350"/>
          <p14:tracePt t="139916" x="6750050" y="3460750"/>
          <p14:tracePt t="139933" x="6781800" y="3505200"/>
          <p14:tracePt t="139949" x="6807200" y="3536950"/>
          <p14:tracePt t="139966" x="6832600" y="3562350"/>
          <p14:tracePt t="139984" x="6832600" y="3568700"/>
          <p14:tracePt t="140042" x="6838950" y="3575050"/>
          <p14:tracePt t="140050" x="6845300" y="3581400"/>
          <p14:tracePt t="140066" x="6864350" y="3606800"/>
          <p14:tracePt t="140083" x="6877050" y="3619500"/>
          <p14:tracePt t="140100" x="6889750" y="3638550"/>
          <p14:tracePt t="140116" x="6889750" y="3644900"/>
          <p14:tracePt t="140382" x="6896100" y="3644900"/>
          <p14:tracePt t="140400" x="6896100" y="3638550"/>
          <p14:tracePt t="140417" x="6902450" y="3638550"/>
          <p14:tracePt t="140651" x="6896100" y="3644900"/>
          <p14:tracePt t="140667" x="6889750" y="3657600"/>
          <p14:tracePt t="140684" x="6877050" y="3676650"/>
          <p14:tracePt t="140701" x="6858000" y="3695700"/>
          <p14:tracePt t="140702" x="6851650" y="3702050"/>
          <p14:tracePt t="140716" x="6845300" y="3714750"/>
          <p14:tracePt t="140717" x="6838950" y="3721100"/>
          <p14:tracePt t="140733" x="6832600" y="3740150"/>
          <p14:tracePt t="140750" x="6826250" y="3752850"/>
          <p14:tracePt t="140767" x="6819900" y="3759200"/>
          <p14:tracePt t="140784" x="6813550" y="3771900"/>
          <p14:tracePt t="140800" x="6807200" y="3778250"/>
          <p14:tracePt t="140925" x="6807200" y="3771900"/>
          <p14:tracePt t="140934" x="6813550" y="3765550"/>
          <p14:tracePt t="140951" x="6832600" y="3752850"/>
          <p14:tracePt t="140967" x="6838950" y="3740150"/>
          <p14:tracePt t="140984" x="6845300" y="3733800"/>
          <p14:tracePt t="141158" x="6845300" y="3727450"/>
          <p14:tracePt t="141167" x="6845300" y="3721100"/>
          <p14:tracePt t="141184" x="6851650" y="3714750"/>
          <p14:tracePt t="141200" x="6851650" y="3702050"/>
          <p14:tracePt t="141217" x="6864350" y="3689350"/>
          <p14:tracePt t="141234" x="6870700" y="3683000"/>
          <p14:tracePt t="141251" x="6877050" y="3676650"/>
          <p14:tracePt t="141268" x="6883400" y="3670300"/>
          <p14:tracePt t="141284" x="6889750" y="3670300"/>
          <p14:tracePt t="141301" x="6896100" y="3663950"/>
          <p14:tracePt t="141318" x="6921500" y="3663950"/>
          <p14:tracePt t="141334" x="6985000" y="3663950"/>
          <p14:tracePt t="141351" x="7054850" y="3670300"/>
          <p14:tracePt t="141367" x="7131050" y="3670300"/>
          <p14:tracePt t="141384" x="7162800" y="3676650"/>
          <p14:tracePt t="141401" x="7175500" y="3676650"/>
          <p14:tracePt t="141417" x="7181850" y="3676650"/>
          <p14:tracePt t="141451" x="7181850" y="3670300"/>
          <p14:tracePt t="141467" x="7188200" y="3651250"/>
          <p14:tracePt t="141484" x="7200900" y="3600450"/>
          <p14:tracePt t="141501" x="7200900" y="3549650"/>
          <p14:tracePt t="141518" x="7200900" y="3505200"/>
          <p14:tracePt t="141535" x="7188200" y="3435350"/>
          <p14:tracePt t="141550" x="7175500" y="3397250"/>
          <p14:tracePt t="141567" x="7150100" y="3365500"/>
          <p14:tracePt t="141584" x="7124700" y="3340100"/>
          <p14:tracePt t="141601" x="7099300" y="3314700"/>
          <p14:tracePt t="141617" x="7054850" y="3282950"/>
          <p14:tracePt t="141634" x="7010400" y="3257550"/>
          <p14:tracePt t="141651" x="6921500" y="3213100"/>
          <p14:tracePt t="141668" x="6826250" y="3168650"/>
          <p14:tracePt t="141684" x="6781800" y="3149600"/>
          <p14:tracePt t="141701" x="6724650" y="3130550"/>
          <p14:tracePt t="141719" x="6692900" y="3124200"/>
          <p14:tracePt t="141734" x="6661150" y="3111500"/>
          <p14:tracePt t="141751" x="6648450" y="3111500"/>
          <p14:tracePt t="141768" x="6623050" y="3111500"/>
          <p14:tracePt t="141785" x="6546850" y="3136900"/>
          <p14:tracePt t="141801" x="6489700" y="3162300"/>
          <p14:tracePt t="141817" x="6445250" y="3213100"/>
          <p14:tracePt t="141835" x="6419850" y="3263900"/>
          <p14:tracePt t="141852" x="6407150" y="3302000"/>
          <p14:tracePt t="141868" x="6400800" y="3340100"/>
          <p14:tracePt t="141884" x="6400800" y="3359150"/>
          <p14:tracePt t="141901" x="6400800" y="3378200"/>
          <p14:tracePt t="141918" x="6413500" y="3397250"/>
          <p14:tracePt t="141934" x="6464300" y="3448050"/>
          <p14:tracePt t="141951" x="6546850" y="3498850"/>
          <p14:tracePt t="141968" x="6642100" y="3543300"/>
          <p14:tracePt t="141984" x="6769100" y="3581400"/>
          <p14:tracePt t="142001" x="6858000" y="3594100"/>
          <p14:tracePt t="142003" x="6896100" y="3594100"/>
          <p14:tracePt t="142018" x="6921500" y="3594100"/>
          <p14:tracePt t="142035" x="6965950" y="3594100"/>
          <p14:tracePt t="142051" x="7004050" y="3581400"/>
          <p14:tracePt t="142068" x="7016750" y="3575050"/>
          <p14:tracePt t="142084" x="7023100" y="3568700"/>
          <p14:tracePt t="142101" x="7029450" y="3568700"/>
          <p14:tracePt t="142118" x="7035800" y="3562350"/>
          <p14:tracePt t="142134" x="7042150" y="3556000"/>
          <p14:tracePt t="142153" x="7048500" y="3549650"/>
          <p14:tracePt t="142168" x="7048500" y="3543300"/>
          <p14:tracePt t="142189" x="7048500" y="3536950"/>
          <p14:tracePt t="142314" x="7035800" y="3543300"/>
          <p14:tracePt t="142326" x="7023100" y="3549650"/>
          <p14:tracePt t="142335" x="7016750" y="3549650"/>
          <p14:tracePt t="142352" x="7004050" y="3556000"/>
          <p14:tracePt t="142368" x="6991350" y="3562350"/>
          <p14:tracePt t="142457" x="6991350" y="3556000"/>
          <p14:tracePt t="142469" x="6991350" y="3543300"/>
          <p14:tracePt t="142486" x="6991350" y="3536950"/>
          <p14:tracePt t="142502" x="6991350" y="3530600"/>
          <p14:tracePt t="142702" x="6978650" y="3530600"/>
          <p14:tracePt t="142708" x="6953250" y="3530600"/>
          <p14:tracePt t="142720" x="6927850" y="3536950"/>
          <p14:tracePt t="142735" x="6870700" y="3543300"/>
          <p14:tracePt t="142752" x="6819900" y="3556000"/>
          <p14:tracePt t="142769" x="6762750" y="3562350"/>
          <p14:tracePt t="142785" x="6718300" y="3562350"/>
          <p14:tracePt t="142802" x="6680200" y="3562350"/>
          <p14:tracePt t="142818" x="6642100" y="3556000"/>
          <p14:tracePt t="142835" x="6572250" y="3536950"/>
          <p14:tracePt t="142852" x="6483350" y="3511550"/>
          <p14:tracePt t="142869" x="6394450" y="3479800"/>
          <p14:tracePt t="142885" x="6229350" y="3409950"/>
          <p14:tracePt t="142902" x="6108700" y="3346450"/>
          <p14:tracePt t="142919" x="5969000" y="3282950"/>
          <p14:tracePt t="142935" x="5810250" y="3206750"/>
          <p14:tracePt t="142952" x="5581650" y="3117850"/>
          <p14:tracePt t="142968" x="5327650" y="3048000"/>
          <p14:tracePt t="142986" x="4991100" y="2971800"/>
          <p14:tracePt t="143002" x="4686300" y="2908300"/>
          <p14:tracePt t="143019" x="4464050" y="2870200"/>
          <p14:tracePt t="143035" x="4210050" y="2832100"/>
          <p14:tracePt t="143054" x="3994150" y="2819400"/>
          <p14:tracePt t="143055" x="3867150" y="2813050"/>
          <p14:tracePt t="143068" x="3670300" y="2813050"/>
          <p14:tracePt t="143085" x="3352800" y="2832100"/>
          <p14:tracePt t="143102" x="3054350" y="2889250"/>
          <p14:tracePt t="143119" x="2819400" y="2965450"/>
          <p14:tracePt t="143135" x="2590800" y="3067050"/>
          <p14:tracePt t="143152" x="2432050" y="3149600"/>
          <p14:tracePt t="143169" x="2254250" y="3232150"/>
          <p14:tracePt t="143185" x="2076450" y="3308350"/>
          <p14:tracePt t="143202" x="1828800" y="3422650"/>
          <p14:tracePt t="143219" x="1657350" y="3524250"/>
          <p14:tracePt t="143235" x="1549400" y="3632200"/>
          <p14:tracePt t="143253" x="1530350" y="3689350"/>
          <p14:tracePt t="143269" x="1530350" y="3714750"/>
          <p14:tracePt t="143285" x="1530350" y="3746500"/>
          <p14:tracePt t="143303" x="1530350" y="3803650"/>
          <p14:tracePt t="143319" x="1524000" y="3841750"/>
          <p14:tracePt t="143335" x="1524000" y="3848100"/>
          <p14:tracePt t="143352" x="1517650" y="3867150"/>
          <p14:tracePt t="143441" x="1511300" y="3873500"/>
          <p14:tracePt t="143453" x="1504950" y="3879850"/>
          <p14:tracePt t="143469" x="1492250" y="3892550"/>
          <p14:tracePt t="143486" x="1479550" y="3898900"/>
          <p14:tracePt t="143502" x="1473200" y="3905250"/>
          <p14:tracePt t="143536" x="1460500" y="3917950"/>
          <p14:tracePt t="143552" x="1441450" y="3924300"/>
          <p14:tracePt t="143570" x="1365250" y="3943350"/>
          <p14:tracePt t="143586" x="1352550" y="3949700"/>
          <p14:tracePt t="143602" x="1314450" y="3949700"/>
          <p14:tracePt t="144450" x="1308100" y="3949700"/>
          <p14:tracePt t="144457" x="1301750" y="3949700"/>
          <p14:tracePt t="144470" x="1289050" y="3943350"/>
          <p14:tracePt t="144523" x="1295400" y="3937000"/>
          <p14:tracePt t="144537" x="1339850" y="3930650"/>
          <p14:tracePt t="144553" x="1409700" y="3917950"/>
          <p14:tracePt t="144570" x="1466850" y="3911600"/>
          <p14:tracePt t="144587" x="1492250" y="3898900"/>
          <p14:tracePt t="144604" x="1524000" y="3886200"/>
          <p14:tracePt t="144620" x="1562100" y="3867150"/>
          <p14:tracePt t="144637" x="1600200" y="3854450"/>
          <p14:tracePt t="144654" x="1638300" y="3841750"/>
          <p14:tracePt t="144670" x="1682750" y="3835400"/>
          <p14:tracePt t="144687" x="1727200" y="3835400"/>
          <p14:tracePt t="144703" x="1771650" y="3835400"/>
          <p14:tracePt t="144720" x="1784350" y="3835400"/>
          <p14:tracePt t="144737" x="1803400" y="3835400"/>
          <p14:tracePt t="144753" x="1828800" y="3841750"/>
          <p14:tracePt t="144771" x="2006600" y="3892550"/>
          <p14:tracePt t="144787" x="2171700" y="3937000"/>
          <p14:tracePt t="144803" x="2305050" y="3975100"/>
          <p14:tracePt t="144820" x="2444750" y="4006850"/>
          <p14:tracePt t="144837" x="2514600" y="4019550"/>
          <p14:tracePt t="144854" x="2533650" y="4019550"/>
          <p14:tracePt t="144870" x="2540000" y="4019550"/>
          <p14:tracePt t="144887" x="2559050" y="4019550"/>
          <p14:tracePt t="144904" x="2622550" y="4019550"/>
          <p14:tracePt t="144921" x="2692400" y="4013200"/>
          <p14:tracePt t="144937" x="2787650" y="4000500"/>
          <p14:tracePt t="144953" x="2895600" y="3981450"/>
          <p14:tracePt t="144972" x="2984500" y="3949700"/>
          <p14:tracePt t="144987" x="3048000" y="3917950"/>
          <p14:tracePt t="145003" x="3067050" y="3911600"/>
          <p14:tracePt t="145020" x="3086100" y="3892550"/>
          <p14:tracePt t="145038" x="3111500" y="3848100"/>
          <p14:tracePt t="145056" x="3130550" y="3810000"/>
          <p14:tracePt t="145073" x="3149600" y="3771900"/>
          <p14:tracePt t="145087" x="3168650" y="3733800"/>
          <p14:tracePt t="145104" x="3175000" y="3695700"/>
          <p14:tracePt t="145120" x="3175000" y="3670300"/>
          <p14:tracePt t="145137" x="3175000" y="3644900"/>
          <p14:tracePt t="145154" x="3168650" y="3625850"/>
          <p14:tracePt t="145170" x="3149600" y="3606800"/>
          <p14:tracePt t="145187" x="3136900" y="3587750"/>
          <p14:tracePt t="145204" x="3111500" y="3575050"/>
          <p14:tracePt t="145221" x="3086100" y="3562350"/>
          <p14:tracePt t="145237" x="3028950" y="3536950"/>
          <p14:tracePt t="145255" x="3009900" y="3530600"/>
          <p14:tracePt t="145272" x="2895600" y="3492500"/>
          <p14:tracePt t="145287" x="2838450" y="3473450"/>
          <p14:tracePt t="145304" x="2774950" y="3441700"/>
          <p14:tracePt t="145321" x="2736850" y="3429000"/>
          <p14:tracePt t="145337" x="2711450" y="3416300"/>
          <p14:tracePt t="145354" x="2667000" y="3403600"/>
          <p14:tracePt t="145372" x="2597150" y="3403600"/>
          <p14:tracePt t="145387" x="2482850" y="3390900"/>
          <p14:tracePt t="145404" x="2368550" y="3384550"/>
          <p14:tracePt t="145423" x="2216150" y="3365500"/>
          <p14:tracePt t="145437" x="2165350" y="3359150"/>
          <p14:tracePt t="145456" x="1987550" y="3346450"/>
          <p14:tracePt t="145471" x="1949450" y="3340100"/>
          <p14:tracePt t="145489" x="1644650" y="3321050"/>
          <p14:tracePt t="145504" x="1479550" y="3308350"/>
          <p14:tracePt t="145521" x="1320800" y="3302000"/>
          <p14:tracePt t="145539" x="1250950" y="3302000"/>
          <p14:tracePt t="145554" x="1225550" y="3302000"/>
          <p14:tracePt t="145571" x="1212850" y="3308350"/>
          <p14:tracePt t="145588" x="1187450" y="3346450"/>
          <p14:tracePt t="145604" x="1162050" y="3429000"/>
          <p14:tracePt t="145621" x="1130300" y="3524250"/>
          <p14:tracePt t="145637" x="1111250" y="3619500"/>
          <p14:tracePt t="145655" x="1111250" y="3702050"/>
          <p14:tracePt t="145671" x="1130300" y="3810000"/>
          <p14:tracePt t="145688" x="1187450" y="3924300"/>
          <p14:tracePt t="145706" x="1327150" y="4064000"/>
          <p14:tracePt t="145721" x="1377950" y="4095750"/>
          <p14:tracePt t="145722" x="1422400" y="4127500"/>
          <p14:tracePt t="145738" x="1498600" y="4165600"/>
          <p14:tracePt t="145754" x="1549400" y="4178300"/>
          <p14:tracePt t="145771" x="1568450" y="4184650"/>
          <p14:tracePt t="145788" x="1581150" y="4191000"/>
          <p14:tracePt t="145804" x="1606550" y="4191000"/>
          <p14:tracePt t="145821" x="1670050" y="4197350"/>
          <p14:tracePt t="145838" x="1752600" y="4203700"/>
          <p14:tracePt t="145855" x="1879600" y="4216400"/>
          <p14:tracePt t="145871" x="2012950" y="4216400"/>
          <p14:tracePt t="145888" x="2114550" y="4216400"/>
          <p14:tracePt t="145905" x="2222500" y="4203700"/>
          <p14:tracePt t="145923" x="2324100" y="4184650"/>
          <p14:tracePt t="145938" x="2349500" y="4178300"/>
          <p14:tracePt t="145940" x="2374900" y="4171950"/>
          <p14:tracePt t="145955" x="2413000" y="4165600"/>
          <p14:tracePt t="145971" x="2457450" y="4159250"/>
          <p14:tracePt t="145988" x="2489200" y="4159250"/>
          <p14:tracePt t="146004" x="2508250" y="4152900"/>
          <p14:tracePt t="146021" x="2514600" y="4152900"/>
          <p14:tracePt t="146054" x="2520950" y="4152900"/>
          <p14:tracePt t="146071" x="2527300" y="4146550"/>
          <p14:tracePt t="146088" x="2552700" y="4140200"/>
          <p14:tracePt t="146104" x="2578100" y="4121150"/>
          <p14:tracePt t="146123" x="2603500" y="4102100"/>
          <p14:tracePt t="146138" x="2622550" y="4083050"/>
          <p14:tracePt t="146155" x="2647950" y="4064000"/>
          <p14:tracePt t="146171" x="2673350" y="4032250"/>
          <p14:tracePt t="146176" x="2679700" y="4025900"/>
          <p14:tracePt t="146191" x="2692400" y="3994150"/>
          <p14:tracePt t="146205" x="2698750" y="3975100"/>
          <p14:tracePt t="146221" x="2717800" y="3924300"/>
          <p14:tracePt t="146238" x="2724150" y="3898900"/>
          <p14:tracePt t="146255" x="2736850" y="3867150"/>
          <p14:tracePt t="146271" x="2736850" y="3854450"/>
          <p14:tracePt t="146288" x="2736850" y="3822700"/>
          <p14:tracePt t="146305" x="2724150" y="3790950"/>
          <p14:tracePt t="146321" x="2705100" y="3752850"/>
          <p14:tracePt t="146338" x="2692400" y="3702050"/>
          <p14:tracePt t="146355" x="2692400" y="3676650"/>
          <p14:tracePt t="146371" x="2686050" y="3670300"/>
          <p14:tracePt t="146405" x="2673350" y="3670300"/>
          <p14:tracePt t="146421" x="2660650" y="3663950"/>
          <p14:tracePt t="146438" x="2647950" y="3663950"/>
          <p14:tracePt t="146455" x="2635250" y="3663950"/>
          <p14:tracePt t="146473" x="2622550" y="3663950"/>
          <p14:tracePt t="146488" x="2616200" y="3663950"/>
          <p14:tracePt t="146506" x="2590800" y="3676650"/>
          <p14:tracePt t="146522" x="2552700" y="3683000"/>
          <p14:tracePt t="146538" x="2533650" y="3695700"/>
          <p14:tracePt t="146555" x="2508250" y="3708400"/>
          <p14:tracePt t="146572" x="2501900" y="3721100"/>
          <p14:tracePt t="146590" x="2495550" y="3721100"/>
          <p14:tracePt t="146621" x="2495550" y="3727450"/>
          <p14:tracePt t="146640" x="2495550" y="3733800"/>
          <p14:tracePt t="146655" x="2489200" y="3733800"/>
          <p14:tracePt t="146672" x="2489200" y="3740150"/>
          <p14:tracePt t="146688" x="2482850" y="3746500"/>
          <p14:tracePt t="146743" x="2489200" y="3752850"/>
          <p14:tracePt t="146755" x="2495550" y="3759200"/>
          <p14:tracePt t="146772" x="2508250" y="3765550"/>
          <p14:tracePt t="146789" x="2540000" y="3778250"/>
          <p14:tracePt t="146806" x="2597150" y="3790950"/>
          <p14:tracePt t="146822" x="2660650" y="3797300"/>
          <p14:tracePt t="146838" x="2736850" y="3803650"/>
          <p14:tracePt t="146856" x="2832100" y="3810000"/>
          <p14:tracePt t="146872" x="2889250" y="3822700"/>
          <p14:tracePt t="146889" x="2965450" y="3829050"/>
          <p14:tracePt t="146905" x="3016250" y="3841750"/>
          <p14:tracePt t="146922" x="3035300" y="3841750"/>
          <p14:tracePt t="146939" x="3054350" y="3841750"/>
          <p14:tracePt t="146955" x="3060700" y="3841750"/>
          <p14:tracePt t="146972" x="3067050" y="3841750"/>
          <p14:tracePt t="147005" x="3073400" y="3841750"/>
          <p14:tracePt t="147022" x="3086100" y="3841750"/>
          <p14:tracePt t="147039" x="3092450" y="3841750"/>
          <p14:tracePt t="147113" x="3098800" y="3841750"/>
          <p14:tracePt t="147124" x="3105150" y="3841750"/>
          <p14:tracePt t="147139" x="3117850" y="3841750"/>
          <p14:tracePt t="147155" x="3168650" y="3841750"/>
          <p14:tracePt t="147178" x="3194050" y="3835400"/>
          <p14:tracePt t="147189" x="3213100" y="3822700"/>
          <p14:tracePt t="147205" x="3219450" y="3816350"/>
          <p14:tracePt t="147222" x="3232150" y="3803650"/>
          <p14:tracePt t="147239" x="3238500" y="3790950"/>
          <p14:tracePt t="147256" x="3244850" y="3771900"/>
          <p14:tracePt t="147272" x="3244850" y="3752850"/>
          <p14:tracePt t="147289" x="3244850" y="3733800"/>
          <p14:tracePt t="147305" x="3238500" y="3714750"/>
          <p14:tracePt t="147323" x="3219450" y="3676650"/>
          <p14:tracePt t="147339" x="3206750" y="3657600"/>
          <p14:tracePt t="147356" x="3181350" y="3625850"/>
          <p14:tracePt t="147373" x="3136900" y="3594100"/>
          <p14:tracePt t="147389" x="3124200" y="3581400"/>
          <p14:tracePt t="147406" x="3098800" y="3568700"/>
          <p14:tracePt t="147422" x="3092450" y="3556000"/>
          <p14:tracePt t="147439" x="3079750" y="3549650"/>
          <p14:tracePt t="147457" x="3067050" y="3536950"/>
          <p14:tracePt t="147472" x="3054350" y="3530600"/>
          <p14:tracePt t="147489" x="3028950" y="3524250"/>
          <p14:tracePt t="147506" x="2952750" y="3517900"/>
          <p14:tracePt t="147523" x="2882900" y="3517900"/>
          <p14:tracePt t="147539" x="2806700" y="3517900"/>
          <p14:tracePt t="147556" x="2743200" y="3517900"/>
          <p14:tracePt t="147574" x="2692400" y="3524250"/>
          <p14:tracePt t="147589" x="2673350" y="3524250"/>
          <p14:tracePt t="147607" x="2654300" y="3524250"/>
          <p14:tracePt t="147623" x="2597150" y="3517900"/>
          <p14:tracePt t="147639" x="2489200" y="3511550"/>
          <p14:tracePt t="147658" x="2381250" y="3511550"/>
          <p14:tracePt t="147672" x="2317750" y="3511550"/>
          <p14:tracePt t="147689" x="2266950" y="3517900"/>
          <p14:tracePt t="147706" x="2247900" y="3524250"/>
          <p14:tracePt t="147724" x="2228850" y="3524250"/>
          <p14:tracePt t="147739" x="2216150" y="3536950"/>
          <p14:tracePt t="147756" x="2203450" y="3562350"/>
          <p14:tracePt t="147773" x="2184400" y="3613150"/>
          <p14:tracePt t="147790" x="2165350" y="3657600"/>
          <p14:tracePt t="147806" x="2159000" y="3708400"/>
          <p14:tracePt t="147823" x="2152650" y="3740150"/>
          <p14:tracePt t="147839" x="2152650" y="3759200"/>
          <p14:tracePt t="147856" x="2159000" y="3771900"/>
          <p14:tracePt t="147889" x="2165350" y="3778250"/>
          <p14:tracePt t="147906" x="2184400" y="3784600"/>
          <p14:tracePt t="147925" x="2241550" y="3816350"/>
          <p14:tracePt t="147939" x="2266950" y="3822700"/>
          <p14:tracePt t="147956" x="2324100" y="3835400"/>
          <p14:tracePt t="147973" x="2362200" y="3841750"/>
          <p14:tracePt t="147989" x="2413000" y="3848100"/>
          <p14:tracePt t="148006" x="2419350" y="3854450"/>
          <p14:tracePt t="148023" x="2425700" y="3854450"/>
          <p14:tracePt t="148814" x="2432050" y="3854450"/>
          <p14:tracePt t="148820" x="2444750" y="3848100"/>
          <p14:tracePt t="148841" x="2508250" y="3822700"/>
          <p14:tracePt t="148857" x="2641600" y="3816350"/>
          <p14:tracePt t="148874" x="2870200" y="3816350"/>
          <p14:tracePt t="148892" x="3073400" y="3816350"/>
          <p14:tracePt t="148907" x="3289300" y="3816350"/>
          <p14:tracePt t="148925" x="3575050" y="3835400"/>
          <p14:tracePt t="148941" x="3740150" y="3841750"/>
          <p14:tracePt t="148957" x="3784600" y="3841750"/>
          <p14:tracePt t="148974" x="3892550" y="3841750"/>
          <p14:tracePt t="148992" x="3917950" y="3835400"/>
          <p14:tracePt t="149007" x="3930650" y="3835400"/>
          <p14:tracePt t="149024" x="3937000" y="3835400"/>
          <p14:tracePt t="149040" x="3949700" y="3835400"/>
          <p14:tracePt t="149057" x="3975100" y="3835400"/>
          <p14:tracePt t="149074" x="4032250" y="3841750"/>
          <p14:tracePt t="149090" x="4152900" y="3873500"/>
          <p14:tracePt t="149107" x="4356100" y="3905250"/>
          <p14:tracePt t="149124" x="4603750" y="3937000"/>
          <p14:tracePt t="149141" x="4927600" y="3962400"/>
          <p14:tracePt t="149157" x="5060950" y="3962400"/>
          <p14:tracePt t="149174" x="5099050" y="3962400"/>
          <p14:tracePt t="149191" x="5149850" y="3943350"/>
          <p14:tracePt t="149207" x="5156200" y="3930650"/>
          <p14:tracePt t="149224" x="5162550" y="3905250"/>
          <p14:tracePt t="149240" x="5162550" y="3879850"/>
          <p14:tracePt t="149259" x="5118100" y="3829050"/>
          <p14:tracePt t="149274" x="5010150" y="3765550"/>
          <p14:tracePt t="149290" x="4845050" y="3702050"/>
          <p14:tracePt t="149307" x="4699000" y="3651250"/>
          <p14:tracePt t="149324" x="4514850" y="3575050"/>
          <p14:tracePt t="149340" x="4432300" y="3543300"/>
          <p14:tracePt t="149357" x="4387850" y="3517900"/>
          <p14:tracePt t="149374" x="4381500" y="3505200"/>
          <p14:tracePt t="149425" x="4375150" y="3505200"/>
          <p14:tracePt t="149440" x="4368800" y="3511550"/>
          <p14:tracePt t="149457" x="4324350" y="3543300"/>
          <p14:tracePt t="149474" x="4286250" y="3575050"/>
          <p14:tracePt t="149491" x="4235450" y="3625850"/>
          <p14:tracePt t="149507" x="4197350" y="3670300"/>
          <p14:tracePt t="149524" x="4178300" y="3721100"/>
          <p14:tracePt t="149541" x="4159250" y="3784600"/>
          <p14:tracePt t="149557" x="4159250" y="3841750"/>
          <p14:tracePt t="149576" x="4178300" y="3892550"/>
          <p14:tracePt t="149591" x="4222750" y="3930650"/>
          <p14:tracePt t="149607" x="4330700" y="3968750"/>
          <p14:tracePt t="149625" x="4724400" y="4044950"/>
          <p14:tracePt t="149641" x="5067300" y="4089400"/>
          <p14:tracePt t="149658" x="5327650" y="4108450"/>
          <p14:tracePt t="149674" x="5613400" y="4108450"/>
          <p14:tracePt t="149691" x="5810250" y="4070350"/>
          <p14:tracePt t="149708" x="5981700" y="4025900"/>
          <p14:tracePt t="149725" x="6197600" y="3987800"/>
          <p14:tracePt t="149741" x="6546850" y="3981450"/>
          <p14:tracePt t="149758" x="6864350" y="4013200"/>
          <p14:tracePt t="149776" x="7092950" y="4044950"/>
          <p14:tracePt t="149791" x="7219950" y="4064000"/>
          <p14:tracePt t="149824" x="7213600" y="4064000"/>
          <p14:tracePt t="149841" x="7150100" y="4051300"/>
          <p14:tracePt t="149858" x="7035800" y="4019550"/>
          <p14:tracePt t="149875" x="6832600" y="3930650"/>
          <p14:tracePt t="149891" x="6718300" y="3873500"/>
          <p14:tracePt t="149910" x="6648450" y="3829050"/>
          <p14:tracePt t="149924" x="6597650" y="3784600"/>
          <p14:tracePt t="149941" x="6553200" y="3740150"/>
          <p14:tracePt t="149958" x="6489700" y="3695700"/>
          <p14:tracePt t="149975" x="6375400" y="3632200"/>
          <p14:tracePt t="149991" x="6267450" y="3587750"/>
          <p14:tracePt t="150008" x="6172200" y="3549650"/>
          <p14:tracePt t="150024" x="6057900" y="3505200"/>
          <p14:tracePt t="150041" x="5969000" y="3479800"/>
          <p14:tracePt t="150059" x="5918200" y="3467100"/>
          <p14:tracePt t="150074" x="5873750" y="3454400"/>
          <p14:tracePt t="150091" x="5759450" y="3441700"/>
          <p14:tracePt t="150108" x="5543550" y="3429000"/>
          <p14:tracePt t="150125" x="5111750" y="3390900"/>
          <p14:tracePt t="150141" x="4819650" y="3359150"/>
          <p14:tracePt t="150158" x="4572000" y="3340100"/>
          <p14:tracePt t="150177" x="4394200" y="3340100"/>
          <p14:tracePt t="150191" x="4330700" y="3346450"/>
          <p14:tracePt t="150208" x="4298950" y="3365500"/>
          <p14:tracePt t="150224" x="4286250" y="3409950"/>
          <p14:tracePt t="150241" x="4279900" y="3467100"/>
          <p14:tracePt t="150258" x="4273550" y="3549650"/>
          <p14:tracePt t="150275" x="4273550" y="3638550"/>
          <p14:tracePt t="150291" x="4311650" y="3759200"/>
          <p14:tracePt t="150308" x="4381500" y="3867150"/>
          <p14:tracePt t="150325" x="4533900" y="3962400"/>
          <p14:tracePt t="150341" x="4756150" y="4006850"/>
          <p14:tracePt t="150359" x="5264150" y="4019550"/>
          <p14:tracePt t="150375" x="5384800" y="4019550"/>
          <p14:tracePt t="150391" x="5822950" y="4019550"/>
          <p14:tracePt t="150408" x="5988050" y="4013200"/>
          <p14:tracePt t="150425" x="6121400" y="3994150"/>
          <p14:tracePt t="150441" x="6210300" y="3981450"/>
          <p14:tracePt t="150459" x="6273800" y="3962400"/>
          <p14:tracePt t="150477" x="6318250" y="3943350"/>
          <p14:tracePt t="150491" x="6343650" y="3930650"/>
          <p14:tracePt t="150510" x="6350000" y="3917950"/>
          <p14:tracePt t="150525" x="6362700" y="3905250"/>
          <p14:tracePt t="150541" x="6375400" y="3892550"/>
          <p14:tracePt t="150558" x="6394450" y="3873500"/>
          <p14:tracePt t="150575" x="6432550" y="3854450"/>
          <p14:tracePt t="150592" x="6483350" y="3841750"/>
          <p14:tracePt t="150609" x="6565900" y="3835400"/>
          <p14:tracePt t="150625" x="6680200" y="3835400"/>
          <p14:tracePt t="150642" x="6775450" y="3835400"/>
          <p14:tracePt t="150659" x="6864350" y="3841750"/>
          <p14:tracePt t="150675" x="6946900" y="3841750"/>
          <p14:tracePt t="150692" x="6991350" y="3841750"/>
          <p14:tracePt t="150709" x="7023100" y="3835400"/>
          <p14:tracePt t="150725" x="7042150" y="3829050"/>
          <p14:tracePt t="150742" x="7054850" y="3822700"/>
          <p14:tracePt t="150761" x="7080250" y="3810000"/>
          <p14:tracePt t="150775" x="7086600" y="3810000"/>
          <p14:tracePt t="150792" x="7099300" y="3803650"/>
          <p14:tracePt t="156272" x="7092950" y="3803650"/>
          <p14:tracePt t="156294" x="7080250" y="3803650"/>
          <p14:tracePt t="156314" x="7048500" y="3810000"/>
          <p14:tracePt t="156330" x="7010400" y="3816350"/>
          <p14:tracePt t="156347" x="6972300" y="3822700"/>
          <p14:tracePt t="156364" x="6934200" y="3829050"/>
          <p14:tracePt t="156380" x="6877050" y="3835400"/>
          <p14:tracePt t="156396" x="6826250" y="3841750"/>
          <p14:tracePt t="156413" x="6769100" y="3848100"/>
          <p14:tracePt t="156430" x="6718300" y="3848100"/>
          <p14:tracePt t="156447" x="6648450" y="3848100"/>
          <p14:tracePt t="156463" x="6546850" y="3854450"/>
          <p14:tracePt t="156480" x="6445250" y="3860800"/>
          <p14:tracePt t="156497" x="6356350" y="3873500"/>
          <p14:tracePt t="156513" x="6261100" y="3886200"/>
          <p14:tracePt t="156530" x="6146800" y="3898900"/>
          <p14:tracePt t="156547" x="6076950" y="3905250"/>
          <p14:tracePt t="156563" x="6000750" y="3905250"/>
          <p14:tracePt t="156583" x="5892800" y="3905250"/>
          <p14:tracePt t="156597" x="5759450" y="3905250"/>
          <p14:tracePt t="156613" x="5613400" y="3892550"/>
          <p14:tracePt t="156634" x="5359400" y="3879850"/>
          <p14:tracePt t="156647" x="5257800" y="3867150"/>
          <p14:tracePt t="156665" x="5035550" y="3841750"/>
          <p14:tracePt t="156680" x="4991100" y="3841750"/>
          <p14:tracePt t="156697" x="4845050" y="3822700"/>
          <p14:tracePt t="156698" x="4724400" y="3816350"/>
          <p14:tracePt t="156714" x="4514850" y="3797300"/>
          <p14:tracePt t="156730" x="4286250" y="3784600"/>
          <p14:tracePt t="156747" x="4038600" y="3765550"/>
          <p14:tracePt t="156764" x="3822700" y="3746500"/>
          <p14:tracePt t="156781" x="3683000" y="3727450"/>
          <p14:tracePt t="156797" x="3556000" y="3708400"/>
          <p14:tracePt t="156813" x="3448050" y="3695700"/>
          <p14:tracePt t="156830" x="3346450" y="3689350"/>
          <p14:tracePt t="156847" x="3238500" y="3683000"/>
          <p14:tracePt t="156864" x="3162300" y="3683000"/>
          <p14:tracePt t="156881" x="3041650" y="3695700"/>
          <p14:tracePt t="156897" x="3016250" y="3714750"/>
          <p14:tracePt t="156913" x="3003550" y="3727450"/>
          <p14:tracePt t="156931" x="2971800" y="3765550"/>
          <p14:tracePt t="156947" x="2927350" y="3860800"/>
          <p14:tracePt t="156963" x="2857500" y="4000500"/>
          <p14:tracePt t="156981" x="2794000" y="4121150"/>
          <p14:tracePt t="156997" x="2711450" y="4318000"/>
          <p14:tracePt t="157014" x="2660650" y="4508500"/>
          <p14:tracePt t="157030" x="2641600" y="4775200"/>
          <p14:tracePt t="157047" x="2660650" y="4908550"/>
          <p14:tracePt t="157064" x="2692400" y="4940300"/>
          <p14:tracePt t="157080" x="2711450" y="4946650"/>
          <p14:tracePt t="157097" x="2724150" y="4953000"/>
          <p14:tracePt t="157130" x="2736850" y="4953000"/>
          <p14:tracePt t="157131" x="2743200" y="4946650"/>
          <p14:tracePt t="157147" x="2762250" y="4933950"/>
          <p14:tracePt t="157164" x="2781300" y="4908550"/>
          <p14:tracePt t="157181" x="2813050" y="4864100"/>
          <p14:tracePt t="157197" x="2857500" y="4813300"/>
          <p14:tracePt t="157214" x="2901950" y="4756150"/>
          <p14:tracePt t="157230" x="2933700" y="4705350"/>
          <p14:tracePt t="157247" x="2946400" y="4692650"/>
          <p14:tracePt t="157264" x="2946400" y="4673600"/>
          <p14:tracePt t="157280" x="2946400" y="4660900"/>
          <p14:tracePt t="157297" x="2946400" y="4654550"/>
          <p14:tracePt t="157314" x="2952750" y="4641850"/>
          <p14:tracePt t="157333" x="2959100" y="4610100"/>
          <p14:tracePt t="157347" x="2965450" y="4603750"/>
          <p14:tracePt t="157364" x="2965450" y="4591050"/>
          <p14:tracePt t="157381" x="2971800" y="4584700"/>
          <p14:tracePt t="157399" x="2971800" y="4572000"/>
          <p14:tracePt t="157414" x="2971800" y="4565650"/>
          <p14:tracePt t="157431" x="2971800" y="4559300"/>
          <p14:tracePt t="160098" x="2965450" y="4559300"/>
          <p14:tracePt t="160106" x="2952750" y="4552950"/>
          <p14:tracePt t="160117" x="2927350" y="4552950"/>
          <p14:tracePt t="160133" x="2876550" y="4546600"/>
          <p14:tracePt t="160150" x="2857500" y="4546600"/>
          <p14:tracePt t="160167" x="2844800" y="4546600"/>
          <p14:tracePt t="160183" x="2819400" y="4552950"/>
          <p14:tracePt t="160201" x="2787650" y="4559300"/>
          <p14:tracePt t="160218" x="2768600" y="4559300"/>
          <p14:tracePt t="160234" x="2762250" y="4559300"/>
          <p14:tracePt t="160251" x="2749550" y="4540250"/>
          <p14:tracePt t="160252" x="2730500" y="4521200"/>
          <p14:tracePt t="160268" x="2705100" y="4489450"/>
          <p14:tracePt t="160284" x="2660650" y="4438650"/>
          <p14:tracePt t="160300" x="2622550" y="4394200"/>
          <p14:tracePt t="160317" x="2578100" y="4343400"/>
          <p14:tracePt t="160333" x="2533650" y="4292600"/>
          <p14:tracePt t="160350" x="2495550" y="4241800"/>
          <p14:tracePt t="160367" x="2457450" y="4203700"/>
          <p14:tracePt t="160385" x="2406650" y="4165600"/>
          <p14:tracePt t="160400" x="2362200" y="4140200"/>
          <p14:tracePt t="160417" x="2298700" y="4108450"/>
          <p14:tracePt t="160433" x="2254250" y="4083050"/>
          <p14:tracePt t="160450" x="2203450" y="4070350"/>
          <p14:tracePt t="160468" x="2152650" y="4051300"/>
          <p14:tracePt t="160485" x="2133600" y="4044950"/>
          <p14:tracePt t="160500" x="2127250" y="4044950"/>
          <p14:tracePt t="160517" x="2108200" y="4038600"/>
          <p14:tracePt t="160533" x="2082800" y="4038600"/>
          <p14:tracePt t="160550" x="2076450" y="4038600"/>
          <p14:tracePt t="160567" x="2063750" y="4044950"/>
          <p14:tracePt t="160584" x="2051050" y="4051300"/>
          <p14:tracePt t="160600" x="2038350" y="4076700"/>
          <p14:tracePt t="160617" x="2025650" y="4095750"/>
          <p14:tracePt t="160633" x="2019300" y="4140200"/>
          <p14:tracePt t="160650" x="2019300" y="4165600"/>
          <p14:tracePt t="160667" x="2032000" y="4216400"/>
          <p14:tracePt t="160683" x="2044700" y="4254500"/>
          <p14:tracePt t="160700" x="2082800" y="4305300"/>
          <p14:tracePt t="160717" x="2120900" y="4337050"/>
          <p14:tracePt t="160733" x="2336800" y="4394200"/>
          <p14:tracePt t="160750" x="2463800" y="4394200"/>
          <p14:tracePt t="160767" x="2584450" y="4387850"/>
          <p14:tracePt t="160784" x="2660650" y="4368800"/>
          <p14:tracePt t="160800" x="2724150" y="4343400"/>
          <p14:tracePt t="160818" x="2774950" y="4318000"/>
          <p14:tracePt t="160833" x="2819400" y="4286250"/>
          <p14:tracePt t="160850" x="2844800" y="4260850"/>
          <p14:tracePt t="160867" x="2870200" y="4241800"/>
          <p14:tracePt t="160884" x="2876550" y="4229100"/>
          <p14:tracePt t="160900" x="2882900" y="4216400"/>
          <p14:tracePt t="160917" x="2882900" y="4210050"/>
          <p14:tracePt t="160933" x="2882900" y="4203700"/>
          <p14:tracePt t="160950" x="2882900" y="4197350"/>
          <p14:tracePt t="160967" x="2882900" y="4191000"/>
          <p14:tracePt t="160984" x="2882900" y="4184650"/>
          <p14:tracePt t="161000" x="2876550" y="4171950"/>
          <p14:tracePt t="161017" x="2870200" y="4171950"/>
          <p14:tracePt t="161034" x="2863850" y="4165600"/>
          <p14:tracePt t="161051" x="2857500" y="4159250"/>
          <p14:tracePt t="161084" x="2851150" y="4152900"/>
          <p14:tracePt t="161101" x="2844800" y="4152900"/>
          <p14:tracePt t="161117" x="2838450" y="4146550"/>
          <p14:tracePt t="161166" x="2832100" y="4146550"/>
          <p14:tracePt t="161184" x="2825750" y="4140200"/>
          <p14:tracePt t="161217" x="2819400" y="4140200"/>
          <p14:tracePt t="161234" x="2813050" y="4140200"/>
          <p14:tracePt t="161267" x="2806700" y="4133850"/>
          <p14:tracePt t="161284" x="2800350" y="4133850"/>
          <p14:tracePt t="161301" x="2787650" y="4133850"/>
          <p14:tracePt t="161318" x="2781300" y="4133850"/>
          <p14:tracePt t="161334" x="2774950" y="4133850"/>
          <p14:tracePt t="161336" x="2768600" y="4133850"/>
          <p14:tracePt t="161351" x="2762250" y="4133850"/>
          <p14:tracePt t="161385" x="2755900" y="4140200"/>
          <p14:tracePt t="161402" x="2749550" y="4140200"/>
          <p14:tracePt t="161417" x="2736850" y="4146550"/>
          <p14:tracePt t="161434" x="2717800" y="4146550"/>
          <p14:tracePt t="161451" x="2698750" y="4152900"/>
          <p14:tracePt t="161467" x="2686050" y="4159250"/>
          <p14:tracePt t="161484" x="2679700" y="4159250"/>
          <p14:tracePt t="161502" x="2673350" y="4178300"/>
          <p14:tracePt t="161518" x="2686050" y="4229100"/>
          <p14:tracePt t="161535" x="2736850" y="4311650"/>
          <p14:tracePt t="161551" x="2781300" y="4362450"/>
          <p14:tracePt t="161567" x="2825750" y="4394200"/>
          <p14:tracePt t="161585" x="2851150" y="4413250"/>
          <p14:tracePt t="161601" x="2921000" y="4445000"/>
          <p14:tracePt t="161617" x="2965450" y="4464050"/>
          <p14:tracePt t="161634" x="3016250" y="4470400"/>
          <p14:tracePt t="161651" x="3098800" y="4476750"/>
          <p14:tracePt t="161668" x="3200400" y="4476750"/>
          <p14:tracePt t="161684" x="3346450" y="4489450"/>
          <p14:tracePt t="161701" x="3511550" y="4514850"/>
          <p14:tracePt t="161718" x="3632200" y="4540250"/>
          <p14:tracePt t="161734" x="3746500" y="4559300"/>
          <p14:tracePt t="161751" x="3784600" y="4565650"/>
          <p14:tracePt t="161767" x="3797300" y="4565650"/>
          <p14:tracePt t="161785" x="3829050" y="4565650"/>
          <p14:tracePt t="161801" x="3835400" y="4572000"/>
          <p14:tracePt t="161817" x="3848100" y="4572000"/>
          <p14:tracePt t="161834" x="3860800" y="4572000"/>
          <p14:tracePt t="161851" x="3867150" y="4572000"/>
          <p14:tracePt t="161868" x="3873500" y="4572000"/>
          <p14:tracePt t="161884" x="3879850" y="4572000"/>
          <p14:tracePt t="161902" x="3886200" y="4572000"/>
          <p14:tracePt t="161918" x="3898900" y="4572000"/>
          <p14:tracePt t="161934" x="3924300" y="4572000"/>
          <p14:tracePt t="161951" x="3943350" y="4565650"/>
          <p14:tracePt t="161968" x="3968750" y="4559300"/>
          <p14:tracePt t="161985" x="3987800" y="4559300"/>
          <p14:tracePt t="162001" x="3994150" y="4552950"/>
          <p14:tracePt t="162018" x="4000500" y="4546600"/>
          <p14:tracePt t="162035" x="4013200" y="4540250"/>
          <p14:tracePt t="162051" x="4025900" y="4527550"/>
          <p14:tracePt t="162068" x="4038600" y="4514850"/>
          <p14:tracePt t="162085" x="4051300" y="4508500"/>
          <p14:tracePt t="162101" x="4057650" y="4495800"/>
          <p14:tracePt t="162496" x="4064000" y="4495800"/>
          <p14:tracePt t="162504" x="4076700" y="4495800"/>
          <p14:tracePt t="162519" x="4108450" y="4495800"/>
          <p14:tracePt t="162536" x="4210050" y="4489450"/>
          <p14:tracePt t="162552" x="4273550" y="4483100"/>
          <p14:tracePt t="162570" x="4368800" y="4470400"/>
          <p14:tracePt t="162585" x="4495800" y="4457700"/>
          <p14:tracePt t="162602" x="4660900" y="4457700"/>
          <p14:tracePt t="162618" x="4857750" y="4464050"/>
          <p14:tracePt t="162635" x="4984750" y="4464050"/>
          <p14:tracePt t="162652" x="5080000" y="4470400"/>
          <p14:tracePt t="162668" x="5143500" y="4476750"/>
          <p14:tracePt t="162685" x="5200650" y="4483100"/>
          <p14:tracePt t="162702" x="5213350" y="4483100"/>
          <p14:tracePt t="162719" x="5219700" y="4483100"/>
          <p14:tracePt t="162752" x="5219700" y="4489450"/>
          <p14:tracePt t="162769" x="5232400" y="4489450"/>
          <p14:tracePt t="162785" x="5257800" y="4483100"/>
          <p14:tracePt t="162802" x="5289550" y="4483100"/>
          <p14:tracePt t="162818" x="5327650" y="4476750"/>
          <p14:tracePt t="162835" x="5384800" y="4470400"/>
          <p14:tracePt t="162852" x="5403850" y="4464050"/>
          <p14:tracePt t="162868" x="5410200" y="4464050"/>
          <p14:tracePt t="163116" x="5403850" y="4470400"/>
          <p14:tracePt t="163136" x="5384800" y="4495800"/>
          <p14:tracePt t="163153" x="5353050" y="4546600"/>
          <p14:tracePt t="163169" x="5295900" y="4610100"/>
          <p14:tracePt t="163186" x="5251450" y="4648200"/>
          <p14:tracePt t="163203" x="5226050" y="4692650"/>
          <p14:tracePt t="163219" x="5219700" y="4699000"/>
          <p14:tracePt t="163236" x="5219700" y="4730750"/>
          <p14:tracePt t="163253" x="5219700" y="4762500"/>
          <p14:tracePt t="163270" x="5219700" y="4775200"/>
          <p14:tracePt t="163285" x="5226050" y="4787900"/>
          <p14:tracePt t="163302" x="5226050" y="4794250"/>
          <p14:tracePt t="163319" x="5232400" y="4806950"/>
          <p14:tracePt t="163336" x="5238750" y="4819650"/>
          <p14:tracePt t="163352" x="5245100" y="4826000"/>
          <p14:tracePt t="163369" x="5257800" y="4845050"/>
          <p14:tracePt t="163386" x="5283200" y="4857750"/>
          <p14:tracePt t="163402" x="5321300" y="4876800"/>
          <p14:tracePt t="163419" x="5365750" y="4902200"/>
          <p14:tracePt t="163436" x="5416550" y="4914900"/>
          <p14:tracePt t="163453" x="5467350" y="4927600"/>
          <p14:tracePt t="163469" x="5486400" y="4927600"/>
          <p14:tracePt t="163486" x="5499100" y="4927600"/>
          <p14:tracePt t="163583" x="5486400" y="4914900"/>
          <p14:tracePt t="163603" x="5467350" y="4895850"/>
          <p14:tracePt t="163619" x="5454650" y="4876800"/>
          <p14:tracePt t="163882" x="5454650" y="4870450"/>
          <p14:tracePt t="165121" x="5467350" y="4870450"/>
          <p14:tracePt t="165129" x="5480050" y="4870450"/>
          <p14:tracePt t="165137" x="5511800" y="4864100"/>
          <p14:tracePt t="165154" x="5581650" y="4857750"/>
          <p14:tracePt t="165170" x="5651500" y="4845050"/>
          <p14:tracePt t="165187" x="5721350" y="4832350"/>
          <p14:tracePt t="165204" x="5791200" y="4806950"/>
          <p14:tracePt t="165220" x="5848350" y="4781550"/>
          <p14:tracePt t="165237" x="5899150" y="4762500"/>
          <p14:tracePt t="165254" x="5930900" y="4737100"/>
          <p14:tracePt t="165272" x="5988050" y="4692650"/>
          <p14:tracePt t="165287" x="6026150" y="4667250"/>
          <p14:tracePt t="165304" x="6051550" y="4648200"/>
          <p14:tracePt t="165321" x="6064250" y="4635500"/>
          <p14:tracePt t="165337" x="6070600" y="4629150"/>
          <p14:tracePt t="165354" x="6076950" y="4616450"/>
          <p14:tracePt t="165371" x="6083300" y="4603750"/>
          <p14:tracePt t="165389" x="6096000" y="4584700"/>
          <p14:tracePt t="165404" x="6121400" y="4552950"/>
          <p14:tracePt t="165422" x="6134100" y="4533900"/>
          <p14:tracePt t="165440" x="6146800" y="4508500"/>
          <p14:tracePt t="165455" x="6153150" y="4489450"/>
          <p14:tracePt t="165473" x="6159500" y="4464050"/>
          <p14:tracePt t="165487" x="6159500" y="4438650"/>
          <p14:tracePt t="165504" x="6165850" y="4387850"/>
          <p14:tracePt t="165506" x="6165850" y="4368800"/>
          <p14:tracePt t="165521" x="6165850" y="4324350"/>
          <p14:tracePt t="165537" x="6165850" y="4292600"/>
          <p14:tracePt t="165554" x="6165850" y="4267200"/>
          <p14:tracePt t="165571" x="6165850" y="4254500"/>
          <p14:tracePt t="165588" x="6153150" y="4229100"/>
          <p14:tracePt t="165604" x="6134100" y="4210050"/>
          <p14:tracePt t="165621" x="6121400" y="4191000"/>
          <p14:tracePt t="165637" x="6102350" y="4165600"/>
          <p14:tracePt t="165655" x="6083300" y="4146550"/>
          <p14:tracePt t="165671" x="6051550" y="4114800"/>
          <p14:tracePt t="165688" x="6019800" y="4089400"/>
          <p14:tracePt t="165705" x="5969000" y="4038600"/>
          <p14:tracePt t="165721" x="5956300" y="4025900"/>
          <p14:tracePt t="165738" x="5911850" y="3987800"/>
          <p14:tracePt t="165755" x="5886450" y="3975100"/>
          <p14:tracePt t="165755" x="5880100" y="3968750"/>
          <p14:tracePt t="165771" x="5867400" y="3956050"/>
          <p14:tracePt t="165788" x="5829300" y="3937000"/>
          <p14:tracePt t="165804" x="5753100" y="3905250"/>
          <p14:tracePt t="165821" x="5626100" y="3867150"/>
          <p14:tracePt t="165838" x="5511800" y="3835400"/>
          <p14:tracePt t="165855" x="5391150" y="3797300"/>
          <p14:tracePt t="165871" x="5295900" y="3771900"/>
          <p14:tracePt t="165888" x="5213350" y="3746500"/>
          <p14:tracePt t="165906" x="5162550" y="3740150"/>
          <p14:tracePt t="165921" x="5124450" y="3733800"/>
          <p14:tracePt t="165938" x="5080000" y="3727450"/>
          <p14:tracePt t="165955" x="4972050" y="3727450"/>
          <p14:tracePt t="165971" x="4902200" y="3733800"/>
          <p14:tracePt t="165988" x="4806950" y="3740150"/>
          <p14:tracePt t="166005" x="4730750" y="3752850"/>
          <p14:tracePt t="166021" x="4654550" y="3765550"/>
          <p14:tracePt t="166038" x="4546600" y="3790950"/>
          <p14:tracePt t="166055" x="4451350" y="3816350"/>
          <p14:tracePt t="166071" x="4362450" y="3860800"/>
          <p14:tracePt t="166088" x="4298950" y="3898900"/>
          <p14:tracePt t="166104" x="4254500" y="3943350"/>
          <p14:tracePt t="166121" x="4229100" y="3975100"/>
          <p14:tracePt t="166138" x="4203700" y="4025900"/>
          <p14:tracePt t="166154" x="4191000" y="4083050"/>
          <p14:tracePt t="166171" x="4184650" y="4140200"/>
          <p14:tracePt t="166188" x="4178300" y="4178300"/>
          <p14:tracePt t="166189" x="4178300" y="4203700"/>
          <p14:tracePt t="166205" x="4178300" y="4216400"/>
          <p14:tracePt t="166206" x="4184650" y="4222750"/>
          <p14:tracePt t="166221" x="4241800" y="4279900"/>
          <p14:tracePt t="166238" x="4324350" y="4318000"/>
          <p14:tracePt t="166257" x="4451350" y="4362450"/>
          <p14:tracePt t="166273" x="4578350" y="4406900"/>
          <p14:tracePt t="166288" x="4660900" y="4432300"/>
          <p14:tracePt t="166305" x="4711700" y="4451350"/>
          <p14:tracePt t="166322" x="4743450" y="4451350"/>
          <p14:tracePt t="166338" x="4756150" y="4457700"/>
          <p14:tracePt t="166355" x="4775200" y="4457700"/>
          <p14:tracePt t="166372" x="4806950" y="4457700"/>
          <p14:tracePt t="166388" x="4845050" y="4457700"/>
          <p14:tracePt t="166405" x="4895850" y="4457700"/>
          <p14:tracePt t="166422" x="4927600" y="4457700"/>
          <p14:tracePt t="166440" x="4965700" y="4451350"/>
          <p14:tracePt t="166455" x="4978400" y="4451350"/>
          <p14:tracePt t="166472" x="4997450" y="4451350"/>
          <p14:tracePt t="166488" x="5016500" y="4451350"/>
          <p14:tracePt t="166505" x="5029200" y="4457700"/>
          <p14:tracePt t="166522" x="5041900" y="4457700"/>
          <p14:tracePt t="166538" x="5054600" y="4464050"/>
          <p14:tracePt t="166555" x="5073650" y="4470400"/>
          <p14:tracePt t="166572" x="5086350" y="4470400"/>
          <p14:tracePt t="166590" x="5099050" y="4476750"/>
          <p14:tracePt t="166605" x="5111750" y="4483100"/>
          <p14:tracePt t="166622" x="5124450" y="4489450"/>
          <p14:tracePt t="166640" x="5162550" y="4502150"/>
          <p14:tracePt t="166655" x="5213350" y="4521200"/>
          <p14:tracePt t="166672" x="5321300" y="4540250"/>
          <p14:tracePt t="166690" x="5486400" y="4546600"/>
          <p14:tracePt t="166705" x="5549900" y="4546600"/>
          <p14:tracePt t="166722" x="5607050" y="4546600"/>
          <p14:tracePt t="166738" x="5651500" y="4540250"/>
          <p14:tracePt t="166755" x="5683250" y="4533900"/>
          <p14:tracePt t="166772" x="5695950" y="4533900"/>
          <p14:tracePt t="166788" x="5702300" y="4533900"/>
          <p14:tracePt t="166805" x="5715000" y="4527550"/>
          <p14:tracePt t="166822" x="5727700" y="4527550"/>
          <p14:tracePt t="166839" x="5740400" y="4521200"/>
          <p14:tracePt t="166856" x="5753100" y="4514850"/>
          <p14:tracePt t="166872" x="5759450" y="4508500"/>
          <p14:tracePt t="166889" x="5765800" y="4502150"/>
          <p14:tracePt t="166905" x="5772150" y="4495800"/>
          <p14:tracePt t="166923" x="5778500" y="4489450"/>
          <p14:tracePt t="166939" x="5797550" y="4464050"/>
          <p14:tracePt t="166955" x="5797550" y="4445000"/>
          <p14:tracePt t="166972" x="5810250" y="4406900"/>
          <p14:tracePt t="166989" x="5816600" y="4368800"/>
          <p14:tracePt t="167005" x="5822950" y="4337050"/>
          <p14:tracePt t="167022" x="5822950" y="4273550"/>
          <p14:tracePt t="167040" x="5810250" y="4216400"/>
          <p14:tracePt t="167055" x="5791200" y="4178300"/>
          <p14:tracePt t="167072" x="5765800" y="4133850"/>
          <p14:tracePt t="167089" x="5746750" y="4114800"/>
          <p14:tracePt t="167105" x="5734050" y="4102100"/>
          <p14:tracePt t="167122" x="5715000" y="4089400"/>
          <p14:tracePt t="167139" x="5702300" y="4083050"/>
          <p14:tracePt t="167155" x="5676900" y="4070350"/>
          <p14:tracePt t="167172" x="5670550" y="4070350"/>
          <p14:tracePt t="167226" x="5657850" y="4070350"/>
          <p14:tracePt t="167239" x="5651500" y="4070350"/>
          <p14:tracePt t="167256" x="5607050" y="4095750"/>
          <p14:tracePt t="167274" x="5562600" y="4133850"/>
          <p14:tracePt t="167289" x="5549900" y="4159250"/>
          <p14:tracePt t="167305" x="5543550" y="4191000"/>
          <p14:tracePt t="167323" x="5543550" y="4222750"/>
          <p14:tracePt t="167339" x="5556250" y="4248150"/>
          <p14:tracePt t="167356" x="5562600" y="4267200"/>
          <p14:tracePt t="167374" x="5575300" y="4279900"/>
          <p14:tracePt t="167389" x="5588000" y="4292600"/>
          <p14:tracePt t="167407" x="5607050" y="4298950"/>
          <p14:tracePt t="167422" x="5638800" y="4318000"/>
          <p14:tracePt t="167439" x="5683250" y="4337050"/>
          <p14:tracePt t="167456" x="5727700" y="4349750"/>
          <p14:tracePt t="167472" x="5765800" y="4356100"/>
          <p14:tracePt t="167489" x="5784850" y="4356100"/>
          <p14:tracePt t="167506" x="5791200" y="4356100"/>
          <p14:tracePt t="167523" x="5797550" y="4356100"/>
          <p14:tracePt t="168782" x="5803900" y="4356100"/>
          <p14:tracePt t="168791" x="5810250" y="4356100"/>
          <p14:tracePt t="168807" x="5816600" y="4356100"/>
          <p14:tracePt t="168854" x="5822950" y="4356100"/>
          <p14:tracePt t="168874" x="5829300" y="4356100"/>
          <p14:tracePt t="168891" x="5848350" y="4356100"/>
          <p14:tracePt t="168907" x="5873750" y="4356100"/>
          <p14:tracePt t="168909" x="5886450" y="4362450"/>
          <p14:tracePt t="168925" x="5892800" y="4362450"/>
          <p14:tracePt t="168925" x="5905500" y="4362450"/>
          <p14:tracePt t="168941" x="5918200" y="4368800"/>
          <p14:tracePt t="168957" x="5924550" y="4368800"/>
          <p14:tracePt t="168991" x="5930900" y="4368800"/>
          <p14:tracePt t="169045" x="5937250" y="4368800"/>
          <p14:tracePt t="169068" x="5943600" y="4368800"/>
          <p14:tracePt t="169092" x="5949950" y="4368800"/>
          <p14:tracePt t="169124" x="5956300" y="4368800"/>
          <p14:tracePt t="169140" x="5962650" y="4362450"/>
          <p14:tracePt t="169157" x="5969000" y="4349750"/>
          <p14:tracePt t="169174" x="5981700" y="4343400"/>
          <p14:tracePt t="169358" x="5981700" y="4337050"/>
          <p14:tracePt t="169544" x="5994400" y="4337050"/>
          <p14:tracePt t="169550" x="6007100" y="4337050"/>
          <p14:tracePt t="169558" x="6038850" y="4330700"/>
          <p14:tracePt t="169574" x="6089650" y="4311650"/>
          <p14:tracePt t="169591" x="6153150" y="4292600"/>
          <p14:tracePt t="169608" x="6223000" y="4260850"/>
          <p14:tracePt t="169624" x="6286500" y="4241800"/>
          <p14:tracePt t="169641" x="6330950" y="4222750"/>
          <p14:tracePt t="169659" x="6369050" y="4203700"/>
          <p14:tracePt t="169674" x="6388100" y="4191000"/>
          <p14:tracePt t="169691" x="6394450" y="4184650"/>
          <p14:tracePt t="169795" x="6394450" y="4178300"/>
          <p14:tracePt t="169800" x="6388100" y="4178300"/>
          <p14:tracePt t="169808" x="6381750" y="4178300"/>
          <p14:tracePt t="169824" x="6362700" y="4171950"/>
          <p14:tracePt t="169842" x="6343650" y="4165600"/>
          <p14:tracePt t="169858" x="6318250" y="4152900"/>
          <p14:tracePt t="169874" x="6280150" y="4114800"/>
          <p14:tracePt t="169891" x="6223000" y="4057650"/>
          <p14:tracePt t="169908" x="6146800" y="4006850"/>
          <p14:tracePt t="169925" x="6064250" y="3949700"/>
          <p14:tracePt t="169941" x="5975350" y="3898900"/>
          <p14:tracePt t="169958" x="5899150" y="3867150"/>
          <p14:tracePt t="169975" x="5835650" y="3835400"/>
          <p14:tracePt t="169991" x="5765800" y="3810000"/>
          <p14:tracePt t="169993" x="5740400" y="3803650"/>
          <p14:tracePt t="170008" x="5683250" y="3784600"/>
          <p14:tracePt t="170025" x="5626100" y="3771900"/>
          <p14:tracePt t="170026" x="5556250" y="3752850"/>
          <p14:tracePt t="170043" x="5499100" y="3740150"/>
          <p14:tracePt t="170060" x="5422900" y="3721100"/>
          <p14:tracePt t="170075" x="5391150" y="3714750"/>
          <p14:tracePt t="170091" x="5372100" y="3714750"/>
          <p14:tracePt t="170110" x="5353050" y="3714750"/>
          <p14:tracePt t="170125" x="5327650" y="3721100"/>
          <p14:tracePt t="170141" x="5270500" y="3752850"/>
          <p14:tracePt t="170158" x="5194300" y="3803650"/>
          <p14:tracePt t="170175" x="5118100" y="3879850"/>
          <p14:tracePt t="170192" x="5073650" y="3956050"/>
          <p14:tracePt t="170208" x="5073650" y="4000500"/>
          <p14:tracePt t="170225" x="5073650" y="4051300"/>
          <p14:tracePt t="170241" x="5080000" y="4083050"/>
          <p14:tracePt t="170259" x="5092700" y="4121150"/>
          <p14:tracePt t="170274" x="5092700" y="4133850"/>
          <p14:tracePt t="170275" x="5099050" y="4152900"/>
          <p14:tracePt t="170291" x="5105400" y="4171950"/>
          <p14:tracePt t="170309" x="5118100" y="4210050"/>
          <p14:tracePt t="170325" x="5137150" y="4229100"/>
          <p14:tracePt t="170341" x="5149850" y="4248150"/>
          <p14:tracePt t="170391" x="5143500" y="4241800"/>
          <p14:tracePt t="170408" x="5143500" y="4235450"/>
          <p14:tracePt t="171503" x="5149850" y="4235450"/>
          <p14:tracePt t="171509" x="5156200" y="4235450"/>
          <p14:tracePt t="171516" x="5181600" y="4241800"/>
          <p14:tracePt t="171526" x="5207000" y="4248150"/>
          <p14:tracePt t="171543" x="5289550" y="4260850"/>
          <p14:tracePt t="171560" x="5422900" y="4279900"/>
          <p14:tracePt t="171576" x="5626100" y="4292600"/>
          <p14:tracePt t="171593" x="5848350" y="4292600"/>
          <p14:tracePt t="171609" x="6045200" y="4273550"/>
          <p14:tracePt t="171626" x="6184900" y="4241800"/>
          <p14:tracePt t="171642" x="6273800" y="4210050"/>
          <p14:tracePt t="171660" x="6292850" y="4197350"/>
          <p14:tracePt t="171758" x="6292850" y="4191000"/>
          <p14:tracePt t="171776" x="6292850" y="4171950"/>
          <p14:tracePt t="171793" x="6292850" y="4159250"/>
          <p14:tracePt t="171809" x="6286500" y="4146550"/>
          <p14:tracePt t="171826" x="6280150" y="4140200"/>
          <p14:tracePt t="171843" x="6273800" y="4133850"/>
          <p14:tracePt t="171859" x="6267450" y="4127500"/>
          <p14:tracePt t="171876" x="6261100" y="4114800"/>
          <p14:tracePt t="171893" x="6229350" y="4076700"/>
          <p14:tracePt t="171910" x="6203950" y="4044950"/>
          <p14:tracePt t="171926" x="6159500" y="4000500"/>
          <p14:tracePt t="171943" x="6127750" y="3975100"/>
          <p14:tracePt t="171960" x="6064250" y="3930650"/>
          <p14:tracePt t="171977" x="5988050" y="3898900"/>
          <p14:tracePt t="171993" x="5924550" y="3886200"/>
          <p14:tracePt t="172010" x="5854700" y="3873500"/>
          <p14:tracePt t="172026" x="5791200" y="3873500"/>
          <p14:tracePt t="172043" x="5740400" y="3873500"/>
          <p14:tracePt t="172060" x="5683250" y="3873500"/>
          <p14:tracePt t="172076" x="5645150" y="3873500"/>
          <p14:tracePt t="172093" x="5568950" y="3873500"/>
          <p14:tracePt t="172111" x="5518150" y="3873500"/>
          <p14:tracePt t="172127" x="5499100" y="3879850"/>
          <p14:tracePt t="173214" x="5492750" y="3886200"/>
          <p14:tracePt t="173228" x="5492750" y="3892550"/>
          <p14:tracePt t="173245" x="5480050" y="3898900"/>
          <p14:tracePt t="173261" x="5480050" y="3905250"/>
          <p14:tracePt t="173278" x="5480050" y="3911600"/>
          <p14:tracePt t="173364" x="5473700" y="3911600"/>
          <p14:tracePt t="173370" x="5473700" y="3917950"/>
          <p14:tracePt t="173379" x="5461000" y="3930650"/>
          <p14:tracePt t="173394" x="5435600" y="3962400"/>
          <p14:tracePt t="173411" x="5403850" y="4000500"/>
          <p14:tracePt t="173428" x="5384800" y="4044950"/>
          <p14:tracePt t="173444" x="5372100" y="4076700"/>
          <p14:tracePt t="173461" x="5365750" y="4121150"/>
          <p14:tracePt t="173477" x="5365750" y="4165600"/>
          <p14:tracePt t="173494" x="5384800" y="4203700"/>
          <p14:tracePt t="173511" x="5454650" y="4254500"/>
          <p14:tracePt t="173527" x="5537200" y="4286250"/>
          <p14:tracePt t="173544" x="5619750" y="4298950"/>
          <p14:tracePt t="173561" x="5683250" y="4305300"/>
          <p14:tracePt t="173578" x="5727700" y="4305300"/>
          <p14:tracePt t="173595" x="5772150" y="4298950"/>
          <p14:tracePt t="173596" x="5803900" y="4292600"/>
          <p14:tracePt t="173611" x="5892800" y="4273550"/>
          <p14:tracePt t="173627" x="5969000" y="4260850"/>
          <p14:tracePt t="173646" x="6070600" y="4254500"/>
          <p14:tracePt t="173661" x="6121400" y="4254500"/>
          <p14:tracePt t="173868" x="6121400" y="4248150"/>
          <p14:tracePt t="173883" x="6121400" y="4241800"/>
          <p14:tracePt t="173890" x="6121400" y="4235450"/>
          <p14:tracePt t="173899" x="6108700" y="4222750"/>
          <p14:tracePt t="173911" x="6083300" y="4216400"/>
          <p14:tracePt t="173928" x="5981700" y="4191000"/>
          <p14:tracePt t="173930" x="5835650" y="4171950"/>
          <p14:tracePt t="173945" x="5702300" y="4159250"/>
          <p14:tracePt t="173961" x="5143500" y="4108450"/>
          <p14:tracePt t="173978" x="4781550" y="4083050"/>
          <p14:tracePt t="173995" x="4470400" y="4064000"/>
          <p14:tracePt t="174013" x="4178300" y="4057650"/>
          <p14:tracePt t="174028" x="3924300" y="4051300"/>
          <p14:tracePt t="174045" x="3530600" y="4044950"/>
          <p14:tracePt t="174062" x="3162300" y="4025900"/>
          <p14:tracePt t="174078" x="2673350" y="3981450"/>
          <p14:tracePt t="174095" x="2317750" y="3930650"/>
          <p14:tracePt t="174111" x="2057400" y="3886200"/>
          <p14:tracePt t="174130" x="1905000" y="3867150"/>
          <p14:tracePt t="174145" x="1746250" y="3860800"/>
          <p14:tracePt t="174161" x="1581150" y="3867150"/>
          <p14:tracePt t="174178" x="1397000" y="3892550"/>
          <p14:tracePt t="174183" x="1339850" y="3905250"/>
          <p14:tracePt t="174195" x="1263650" y="3917950"/>
          <p14:tracePt t="174211" x="1174750" y="3949700"/>
          <p14:tracePt t="174228" x="1168400" y="3949700"/>
          <p14:tracePt t="174245" x="1143000" y="3962400"/>
          <p14:tracePt t="174261" x="1079500" y="3975100"/>
          <p14:tracePt t="174278" x="996950" y="3987800"/>
          <p14:tracePt t="174295" x="920750" y="4006850"/>
          <p14:tracePt t="174312" x="889000" y="4013200"/>
          <p14:tracePt t="174328" x="882650" y="4013200"/>
          <p14:tracePt t="174361" x="882650" y="4019550"/>
          <p14:tracePt t="174379" x="914400" y="4064000"/>
          <p14:tracePt t="174395" x="933450" y="4127500"/>
          <p14:tracePt t="174411" x="920750" y="4197350"/>
          <p14:tracePt t="174428" x="876300" y="4267200"/>
          <p14:tracePt t="174445" x="850900" y="4305300"/>
          <p14:tracePt t="174462" x="844550" y="4311650"/>
          <p14:tracePt t="174504" x="850900" y="4311650"/>
          <p14:tracePt t="174528" x="863600" y="4324350"/>
          <p14:tracePt t="174545" x="889000" y="4349750"/>
          <p14:tracePt t="174562" x="901700" y="4375150"/>
          <p14:tracePt t="174578" x="908050" y="4381500"/>
          <p14:tracePt t="174595" x="908050" y="4387850"/>
          <p14:tracePt t="174692" x="908050" y="4394200"/>
          <p14:tracePt t="174700" x="908050" y="4400550"/>
          <p14:tracePt t="174770" x="908050" y="4406900"/>
          <p14:tracePt t="174795" x="908050" y="4425950"/>
          <p14:tracePt t="174812" x="895350" y="4451350"/>
          <p14:tracePt t="174829" x="882650" y="4464050"/>
          <p14:tracePt t="174845" x="869950" y="4483100"/>
          <p14:tracePt t="174862" x="869950" y="4489450"/>
          <p14:tracePt t="175017" x="869950" y="4495800"/>
          <p14:tracePt t="175023" x="863600" y="4495800"/>
          <p14:tracePt t="176634" x="869950" y="4495800"/>
          <p14:tracePt t="176647" x="876300" y="4495800"/>
          <p14:tracePt t="176664" x="901700" y="4495800"/>
          <p14:tracePt t="176681" x="927100" y="4502150"/>
          <p14:tracePt t="176698" x="946150" y="4508500"/>
          <p14:tracePt t="176714" x="958850" y="4508500"/>
          <p14:tracePt t="176747" x="965200" y="4514850"/>
          <p14:tracePt t="176797" x="965200" y="4521200"/>
          <p14:tracePt t="176831" x="971550" y="4521200"/>
          <p14:tracePt t="176880" x="971550" y="4514850"/>
          <p14:tracePt t="176897" x="971550" y="4495800"/>
          <p14:tracePt t="176914" x="971550" y="4470400"/>
          <p14:tracePt t="176931" x="965200" y="4419600"/>
          <p14:tracePt t="176947" x="958850" y="4387850"/>
          <p14:tracePt t="176965" x="946150" y="4362450"/>
          <p14:tracePt t="176983" x="939800" y="4343400"/>
          <p14:tracePt t="176997" x="927100" y="4318000"/>
          <p14:tracePt t="177014" x="901700" y="4292600"/>
          <p14:tracePt t="177030" x="869950" y="4273550"/>
          <p14:tracePt t="177047" x="850900" y="4254500"/>
          <p14:tracePt t="177063" x="831850" y="4241800"/>
          <p14:tracePt t="177080" x="812800" y="4229100"/>
          <p14:tracePt t="177097" x="774700" y="4216400"/>
          <p14:tracePt t="177114" x="685800" y="4197350"/>
          <p14:tracePt t="177130" x="609600" y="4191000"/>
          <p14:tracePt t="177147" x="546100" y="4184650"/>
          <p14:tracePt t="177164" x="514350" y="4184650"/>
          <p14:tracePt t="177182" x="495300" y="4178300"/>
          <p14:tracePt t="177201" x="482600" y="4184650"/>
          <p14:tracePt t="177214" x="431800" y="4222750"/>
          <p14:tracePt t="177230" x="393700" y="4260850"/>
          <p14:tracePt t="177247" x="342900" y="4324350"/>
          <p14:tracePt t="177264" x="336550" y="4394200"/>
          <p14:tracePt t="177280" x="361950" y="4521200"/>
          <p14:tracePt t="177297" x="419100" y="4610100"/>
          <p14:tracePt t="177314" x="482600" y="4673600"/>
          <p14:tracePt t="177331" x="539750" y="4718050"/>
          <p14:tracePt t="177347" x="615950" y="4743450"/>
          <p14:tracePt t="177364" x="717550" y="4749800"/>
          <p14:tracePt t="177380" x="819150" y="4743450"/>
          <p14:tracePt t="177397" x="965200" y="4718050"/>
          <p14:tracePt t="177415" x="1123950" y="4679950"/>
          <p14:tracePt t="177431" x="1155700" y="4673600"/>
          <p14:tracePt t="177448" x="1174750" y="4667250"/>
          <p14:tracePt t="177484" x="1181100" y="4660900"/>
          <p14:tracePt t="177515" x="1187450" y="4660900"/>
          <p14:tracePt t="177532" x="1193800" y="4648200"/>
          <p14:tracePt t="177548" x="1206500" y="4635500"/>
          <p14:tracePt t="177565" x="1212850" y="4629150"/>
          <p14:tracePt t="177581" x="1212850" y="4622800"/>
          <p14:tracePt t="177619" x="1212850" y="4616450"/>
          <p14:tracePt t="177678" x="1212850" y="4610100"/>
          <p14:tracePt t="177698" x="1212850" y="4603750"/>
          <p14:tracePt t="177716" x="1212850" y="4597400"/>
          <p14:tracePt t="177731" x="1219200" y="4597400"/>
          <p14:tracePt t="178022" x="1219200" y="4591050"/>
          <p14:tracePt t="178037" x="1219200" y="4584700"/>
          <p14:tracePt t="178053" x="1212850" y="4584700"/>
          <p14:tracePt t="178574" x="1212850" y="4578350"/>
          <p14:tracePt t="178599" x="1219200" y="4565650"/>
          <p14:tracePt t="178702" x="1225550" y="4559300"/>
          <p14:tracePt t="178732" x="1238250" y="4552950"/>
          <p14:tracePt t="178749" x="1244600" y="4546600"/>
          <p14:tracePt t="178765" x="1250950" y="4546600"/>
          <p14:tracePt t="178782" x="1250950" y="4540250"/>
          <p14:tracePt t="178800" x="1257300" y="4540250"/>
          <p14:tracePt t="178816" x="1263650" y="4540250"/>
          <p14:tracePt t="178832" x="1263650" y="4533900"/>
          <p14:tracePt t="178849" x="1270000" y="4533900"/>
          <p14:tracePt t="179025" x="1257300" y="4533900"/>
          <p14:tracePt t="179034" x="1231900" y="4527550"/>
          <p14:tracePt t="179049" x="1193800" y="4521200"/>
          <p14:tracePt t="179066" x="1168400" y="4508500"/>
          <p14:tracePt t="186059" x="1174750" y="4508500"/>
          <p14:tracePt t="186071" x="1212850" y="4508500"/>
          <p14:tracePt t="186090" x="1524000" y="4495800"/>
          <p14:tracePt t="186106" x="1828800" y="4489450"/>
          <p14:tracePt t="186122" x="2178050" y="4495800"/>
          <p14:tracePt t="186138" x="2495550" y="4508500"/>
          <p14:tracePt t="186155" x="2787650" y="4508500"/>
          <p14:tracePt t="186171" x="3073400" y="4508500"/>
          <p14:tracePt t="186188" x="3333750" y="4508500"/>
          <p14:tracePt t="186205" x="3562350" y="4502150"/>
          <p14:tracePt t="186221" x="3784600" y="4495800"/>
          <p14:tracePt t="186238" x="3975100" y="4489450"/>
          <p14:tracePt t="186255" x="4191000" y="4476750"/>
          <p14:tracePt t="186271" x="4343400" y="4457700"/>
          <p14:tracePt t="186288" x="4464050" y="4432300"/>
          <p14:tracePt t="186306" x="4514850" y="4419600"/>
          <p14:tracePt t="186321" x="4546600" y="4400550"/>
          <p14:tracePt t="186338" x="4565650" y="4394200"/>
          <p14:tracePt t="186340" x="4578350" y="4387850"/>
          <p14:tracePt t="186356" x="4603750" y="4375150"/>
          <p14:tracePt t="186371" x="4629150" y="4356100"/>
          <p14:tracePt t="186388" x="4641850" y="4337050"/>
          <p14:tracePt t="186405" x="4648200" y="4318000"/>
          <p14:tracePt t="186421" x="4648200" y="4292600"/>
          <p14:tracePt t="186438" x="4635500" y="4267200"/>
          <p14:tracePt t="186455" x="4616450" y="4235450"/>
          <p14:tracePt t="186472" x="4591050" y="4203700"/>
          <p14:tracePt t="186488" x="4559300" y="4178300"/>
          <p14:tracePt t="186505" x="4527550" y="4165600"/>
          <p14:tracePt t="186524" x="4375150" y="4146550"/>
          <p14:tracePt t="186539" x="4203700" y="4140200"/>
          <p14:tracePt t="186555" x="4114800" y="4140200"/>
          <p14:tracePt t="186572" x="3987800" y="4140200"/>
          <p14:tracePt t="186588" x="3905250" y="4140200"/>
          <p14:tracePt t="186606" x="3829050" y="4140200"/>
          <p14:tracePt t="186621" x="3822700" y="4140200"/>
          <p14:tracePt t="186656" x="3810000" y="4165600"/>
          <p14:tracePt t="186672" x="3784600" y="4229100"/>
          <p14:tracePt t="186688" x="3778250" y="4298950"/>
          <p14:tracePt t="186706" x="3778250" y="4375150"/>
          <p14:tracePt t="186722" x="3797300" y="4438650"/>
          <p14:tracePt t="186739" x="3835400" y="4495800"/>
          <p14:tracePt t="186755" x="3886200" y="4540250"/>
          <p14:tracePt t="186773" x="3956050" y="4552950"/>
          <p14:tracePt t="186789" x="4019550" y="4559300"/>
          <p14:tracePt t="186807" x="4108450" y="4565650"/>
          <p14:tracePt t="186822" x="4197350" y="4578350"/>
          <p14:tracePt t="186839" x="4311650" y="4584700"/>
          <p14:tracePt t="186856" x="4457700" y="4597400"/>
          <p14:tracePt t="186872" x="4641850" y="4603750"/>
          <p14:tracePt t="186889" x="4832350" y="4616450"/>
          <p14:tracePt t="186905" x="4953000" y="4622800"/>
          <p14:tracePt t="186922" x="5048250" y="4629150"/>
          <p14:tracePt t="186939" x="5086350" y="4635500"/>
          <p14:tracePt t="186955" x="5099050" y="4635500"/>
          <p14:tracePt t="186974" x="5124450" y="4635500"/>
          <p14:tracePt t="186989" x="5143500" y="4635500"/>
          <p14:tracePt t="187005" x="5175250" y="4635500"/>
          <p14:tracePt t="187008" x="5187950" y="4635500"/>
          <p14:tracePt t="187022" x="5207000" y="4629150"/>
          <p14:tracePt t="187024" x="5219700" y="4622800"/>
          <p14:tracePt t="187040" x="5232400" y="4610100"/>
          <p14:tracePt t="187055" x="5238750" y="4584700"/>
          <p14:tracePt t="187072" x="5238750" y="4540250"/>
          <p14:tracePt t="187089" x="5238750" y="4508500"/>
          <p14:tracePt t="187106" x="5226050" y="4451350"/>
          <p14:tracePt t="187122" x="5213350" y="4406900"/>
          <p14:tracePt t="187139" x="5194300" y="4349750"/>
          <p14:tracePt t="187155" x="5168900" y="4311650"/>
          <p14:tracePt t="187173" x="5130800" y="4279900"/>
          <p14:tracePt t="187178" x="5086350" y="4260850"/>
          <p14:tracePt t="187189" x="5067300" y="4254500"/>
          <p14:tracePt t="187206" x="4953000" y="4216400"/>
          <p14:tracePt t="187224" x="4864100" y="4197350"/>
          <p14:tracePt t="187239" x="4819650" y="4191000"/>
          <p14:tracePt t="187256" x="4768850" y="4178300"/>
          <p14:tracePt t="187273" x="4673600" y="4178300"/>
          <p14:tracePt t="187289" x="4622800" y="4178300"/>
          <p14:tracePt t="187290" x="4540250" y="4191000"/>
          <p14:tracePt t="187305" x="4400550" y="4216400"/>
          <p14:tracePt t="187323" x="4267200" y="4248150"/>
          <p14:tracePt t="187339" x="4210050" y="4279900"/>
          <p14:tracePt t="187356" x="4191000" y="4305300"/>
          <p14:tracePt t="187374" x="4191000" y="4330700"/>
          <p14:tracePt t="187389" x="4197350" y="4375150"/>
          <p14:tracePt t="187406" x="4229100" y="4425950"/>
          <p14:tracePt t="187422" x="4279900" y="4464050"/>
          <p14:tracePt t="187439" x="4343400" y="4495800"/>
          <p14:tracePt t="187456" x="4406900" y="4527550"/>
          <p14:tracePt t="187472" x="4483100" y="4559300"/>
          <p14:tracePt t="187489" x="4552950" y="4578350"/>
          <p14:tracePt t="187507" x="4635500" y="4603750"/>
          <p14:tracePt t="187523" x="4679950" y="4616450"/>
          <p14:tracePt t="187539" x="4730750" y="4616450"/>
          <p14:tracePt t="187556" x="4787900" y="4616450"/>
          <p14:tracePt t="187574" x="4819650" y="4610100"/>
          <p14:tracePt t="187589" x="4845050" y="4603750"/>
          <p14:tracePt t="187606" x="4876800" y="4591050"/>
          <p14:tracePt t="187623" x="4876800" y="4584700"/>
          <p14:tracePt t="187639" x="4883150" y="4584700"/>
          <p14:tracePt t="187870" x="4895850" y="4578350"/>
          <p14:tracePt t="187877" x="4902200" y="4572000"/>
          <p14:tracePt t="187889" x="4914900" y="4565650"/>
          <p14:tracePt t="187906" x="4921250" y="4559300"/>
          <p14:tracePt t="187924" x="4921250" y="4552950"/>
          <p14:tracePt t="187940" x="4927600" y="4552950"/>
          <p14:tracePt t="187956" x="4927600" y="4546600"/>
          <p14:tracePt t="187990" x="4927600" y="4540250"/>
          <p14:tracePt t="188025" x="4927600" y="4533900"/>
          <p14:tracePt t="188048" x="4927600" y="4527550"/>
          <p14:tracePt t="188096" x="4927600" y="4521200"/>
          <p14:tracePt t="188113" x="4921250" y="4521200"/>
          <p14:tracePt t="188124" x="4921250" y="4514850"/>
          <p14:tracePt t="188170" x="4921250" y="4508500"/>
          <p14:tracePt t="188176" x="4914900" y="4508500"/>
          <p14:tracePt t="188282" x="4914900" y="4502150"/>
          <p14:tracePt t="188298" x="4908550" y="4495800"/>
          <p14:tracePt t="188352" x="4908550" y="4489450"/>
          <p14:tracePt t="188390" x="4908550" y="4483100"/>
          <p14:tracePt t="188540" x="4908550" y="4476750"/>
          <p14:tracePt t="188548" x="4902200" y="4476750"/>
          <p14:tracePt t="188564" x="4902200" y="4470400"/>
          <p14:tracePt t="188590" x="4902200" y="4464050"/>
          <p14:tracePt t="188624" x="4902200" y="4457700"/>
          <p14:tracePt t="188717" x="4895850" y="4451350"/>
          <p14:tracePt t="188725" x="4889500" y="4445000"/>
          <p14:tracePt t="188740" x="4857750" y="4425950"/>
          <p14:tracePt t="188757" x="4838700" y="4406900"/>
          <p14:tracePt t="188774" x="4813300" y="4394200"/>
          <p14:tracePt t="188790" x="4800600" y="4381500"/>
          <p14:tracePt t="188807" x="4781550" y="4368800"/>
          <p14:tracePt t="188824" x="4762500" y="4362450"/>
          <p14:tracePt t="188841" x="4743450" y="4356100"/>
          <p14:tracePt t="188857" x="4724400" y="4349750"/>
          <p14:tracePt t="188874" x="4705350" y="4343400"/>
          <p14:tracePt t="188890" x="4660900" y="4330700"/>
          <p14:tracePt t="188907" x="4610100" y="4318000"/>
          <p14:tracePt t="188924" x="4565650" y="4318000"/>
          <p14:tracePt t="188926" x="4552950" y="4318000"/>
          <p14:tracePt t="188940" x="4546600" y="4318000"/>
          <p14:tracePt t="189137" x="4540250" y="4318000"/>
          <p14:tracePt t="189158" x="4540250" y="4305300"/>
          <p14:tracePt t="189174" x="4521200" y="4286250"/>
          <p14:tracePt t="189191" x="4502150" y="4286250"/>
          <p14:tracePt t="189208" x="4489450" y="4286250"/>
          <p14:tracePt t="189224" x="4483100" y="4298950"/>
          <p14:tracePt t="189279" x="4483100" y="4305300"/>
          <p14:tracePt t="189292" x="4476750" y="4311650"/>
          <p14:tracePt t="189307" x="4470400" y="4324350"/>
          <p14:tracePt t="189325" x="4464050" y="4356100"/>
          <p14:tracePt t="189341" x="4464050" y="4432300"/>
          <p14:tracePt t="189359" x="4464050" y="4470400"/>
          <p14:tracePt t="189374" x="4470400" y="4495800"/>
          <p14:tracePt t="189391" x="4476750" y="4521200"/>
          <p14:tracePt t="189407" x="4489450" y="4540250"/>
          <p14:tracePt t="189424" x="4502150" y="4552950"/>
          <p14:tracePt t="189442" x="4508500" y="4565650"/>
          <p14:tracePt t="189460" x="4527550" y="4578350"/>
          <p14:tracePt t="189474" x="4559300" y="4603750"/>
          <p14:tracePt t="189492" x="4591050" y="4629150"/>
          <p14:tracePt t="189507" x="4622800" y="4654550"/>
          <p14:tracePt t="189524" x="4667250" y="4679950"/>
          <p14:tracePt t="189526" x="4686300" y="4686300"/>
          <p14:tracePt t="189541" x="4711700" y="4699000"/>
          <p14:tracePt t="189557" x="4787900" y="4711700"/>
          <p14:tracePt t="189575" x="4806950" y="4711700"/>
          <p14:tracePt t="189591" x="4870450" y="4699000"/>
          <p14:tracePt t="189607" x="4902200" y="4686300"/>
          <p14:tracePt t="189624" x="4914900" y="4673600"/>
          <p14:tracePt t="189641" x="4921250" y="4667250"/>
          <p14:tracePt t="189762" x="4914900" y="4667250"/>
          <p14:tracePt t="189768" x="4908550" y="4667250"/>
          <p14:tracePt t="189777" x="4902200" y="4660900"/>
          <p14:tracePt t="189791" x="4883150" y="4648200"/>
          <p14:tracePt t="189808" x="4864100" y="4629150"/>
          <p14:tracePt t="189825" x="4845050" y="4610100"/>
          <p14:tracePt t="189841" x="4832350" y="4584700"/>
          <p14:tracePt t="189858" x="4838700" y="4540250"/>
          <p14:tracePt t="189875" x="4838700" y="4514850"/>
          <p14:tracePt t="191268" x="4832350" y="4508500"/>
          <p14:tracePt t="191277" x="4826000" y="4502150"/>
          <p14:tracePt t="191284" x="4819650" y="4495800"/>
          <p14:tracePt t="191372" x="4813300" y="4495800"/>
          <p14:tracePt t="191381" x="4800600" y="4495800"/>
          <p14:tracePt t="191392" x="4794250" y="4495800"/>
          <p14:tracePt t="191409" x="4743450" y="4495800"/>
          <p14:tracePt t="191427" x="4692650" y="4508500"/>
          <p14:tracePt t="191443" x="4648200" y="4521200"/>
          <p14:tracePt t="191460" x="4635500" y="4527550"/>
          <p14:tracePt t="191476" x="4629150" y="4546600"/>
          <p14:tracePt t="191493" x="4629150" y="4559300"/>
          <p14:tracePt t="191510" x="4629150" y="4578350"/>
          <p14:tracePt t="191527" x="4648200" y="4603750"/>
          <p14:tracePt t="191542" x="4673600" y="4635500"/>
          <p14:tracePt t="191559" x="4724400" y="4673600"/>
          <p14:tracePt t="191576" x="4787900" y="4705350"/>
          <p14:tracePt t="191593" x="4870450" y="4711700"/>
          <p14:tracePt t="191609" x="4978400" y="4711700"/>
          <p14:tracePt t="191626" x="5111750" y="4686300"/>
          <p14:tracePt t="191643" x="5175250" y="4667250"/>
          <p14:tracePt t="191661" x="5245100" y="4629150"/>
          <p14:tracePt t="191676" x="5295900" y="4591050"/>
          <p14:tracePt t="191694" x="5314950" y="4559300"/>
          <p14:tracePt t="191709" x="5314950" y="4546600"/>
          <p14:tracePt t="191726" x="5302250" y="4533900"/>
          <p14:tracePt t="191743" x="5283200" y="4508500"/>
          <p14:tracePt t="191759" x="5257800" y="4476750"/>
          <p14:tracePt t="191776" x="5238750" y="4445000"/>
          <p14:tracePt t="191793" x="5219700" y="4413250"/>
          <p14:tracePt t="191809" x="5194300" y="4375150"/>
          <p14:tracePt t="191826" x="5168900" y="4337050"/>
          <p14:tracePt t="191844" x="5137150" y="4305300"/>
          <p14:tracePt t="191859" x="5111750" y="4279900"/>
          <p14:tracePt t="191876" x="5099050" y="4267200"/>
          <p14:tracePt t="191893" x="5080000" y="4248150"/>
          <p14:tracePt t="191910" x="5073650" y="4241800"/>
          <p14:tracePt t="191926" x="5054600" y="4235450"/>
          <p14:tracePt t="191944" x="5003800" y="4216400"/>
          <p14:tracePt t="191959" x="4978400" y="4210050"/>
          <p14:tracePt t="191977" x="4946650" y="4203700"/>
          <p14:tracePt t="191993" x="4933950" y="4197350"/>
          <p14:tracePt t="192010" x="4921250" y="4197350"/>
          <p14:tracePt t="192026" x="4870450" y="4197350"/>
          <p14:tracePt t="192043" x="4794250" y="4191000"/>
          <p14:tracePt t="192062" x="4699000" y="4184650"/>
          <p14:tracePt t="192076" x="4648200" y="4184650"/>
          <p14:tracePt t="192093" x="4610100" y="4178300"/>
          <p14:tracePt t="192109" x="4603750" y="4178300"/>
          <p14:tracePt t="193417" x="4603750" y="4171950"/>
          <p14:tracePt t="193422" x="4597400" y="4171950"/>
          <p14:tracePt t="193445" x="4578350" y="4165600"/>
          <p14:tracePt t="193461" x="4572000" y="4165600"/>
          <p14:tracePt t="193479" x="4552950" y="4165600"/>
          <p14:tracePt t="193496" x="4533900" y="4184650"/>
          <p14:tracePt t="193511" x="4527550" y="4197350"/>
          <p14:tracePt t="193512" x="4514850" y="4210050"/>
          <p14:tracePt t="193527" x="4483100" y="4248150"/>
          <p14:tracePt t="193544" x="4451350" y="4305300"/>
          <p14:tracePt t="193561" x="4438650" y="4368800"/>
          <p14:tracePt t="193578" x="4445000" y="4419600"/>
          <p14:tracePt t="193594" x="4483100" y="4445000"/>
          <p14:tracePt t="193611" x="4603750" y="4457700"/>
          <p14:tracePt t="193629" x="4762500" y="4457700"/>
          <p14:tracePt t="193644" x="4946650" y="4432300"/>
          <p14:tracePt t="193661" x="5060950" y="4400550"/>
          <p14:tracePt t="193678" x="5130800" y="4349750"/>
          <p14:tracePt t="193694" x="5149850" y="4286250"/>
          <p14:tracePt t="193711" x="5137150" y="4241800"/>
          <p14:tracePt t="193727" x="5073650" y="4197350"/>
          <p14:tracePt t="193744" x="5022850" y="4178300"/>
          <p14:tracePt t="193761" x="4972050" y="4171950"/>
          <p14:tracePt t="193778" x="4921250" y="4191000"/>
          <p14:tracePt t="193794" x="4889500" y="4222750"/>
          <p14:tracePt t="193811" x="4864100" y="4248150"/>
          <p14:tracePt t="193828" x="4838700" y="4260850"/>
          <p14:tracePt t="193846" x="4819650" y="4273550"/>
          <p14:tracePt t="193861" x="4775200" y="4286250"/>
          <p14:tracePt t="193878" x="4724400" y="4298950"/>
          <p14:tracePt t="193894" x="4679950" y="4311650"/>
          <p14:tracePt t="193912" x="4673600" y="4318000"/>
          <p14:tracePt t="193928" x="4673600" y="4324350"/>
          <p14:tracePt t="193961" x="4679950" y="4324350"/>
          <p14:tracePt t="193978" x="4686300" y="4324350"/>
          <p14:tracePt t="193994" x="4699000" y="4330700"/>
          <p14:tracePt t="194011" x="4711700" y="4343400"/>
          <p14:tracePt t="194028" x="4724400" y="4349750"/>
          <p14:tracePt t="194029" x="4724400" y="4356100"/>
          <p14:tracePt t="194587" x="4730750" y="4356100"/>
          <p14:tracePt t="194923" x="4730750" y="4362450"/>
          <p14:tracePt t="194939" x="4737100" y="4362450"/>
          <p14:tracePt t="194950" x="4737100" y="4368800"/>
          <p14:tracePt t="194963" x="4743450" y="4381500"/>
          <p14:tracePt t="194979" x="4756150" y="4400550"/>
          <p14:tracePt t="194996" x="4762500" y="4413250"/>
          <p14:tracePt t="195013" x="4775200" y="4432300"/>
          <p14:tracePt t="195029" x="4781550" y="4451350"/>
          <p14:tracePt t="195046" x="4794250" y="4508500"/>
          <p14:tracePt t="195062" x="4826000" y="4603750"/>
          <p14:tracePt t="195079" x="4838700" y="4629150"/>
          <p14:tracePt t="195535" x="4845050" y="4629150"/>
          <p14:tracePt t="195542" x="4857750" y="4622800"/>
          <p14:tracePt t="195551" x="4876800" y="4603750"/>
          <p14:tracePt t="195563" x="4889500" y="4591050"/>
          <p14:tracePt t="195580" x="4914900" y="4559300"/>
          <p14:tracePt t="195581" x="4933950" y="4552950"/>
          <p14:tracePt t="195596" x="4953000" y="4552950"/>
          <p14:tracePt t="195613" x="5080000" y="4572000"/>
          <p14:tracePt t="195629" x="5251450" y="4597400"/>
          <p14:tracePt t="195646" x="5429250" y="4610100"/>
          <p14:tracePt t="195663" x="5594350" y="4616450"/>
          <p14:tracePt t="195679" x="5670550" y="4616450"/>
          <p14:tracePt t="195696" x="5683250" y="4603750"/>
          <p14:tracePt t="195713" x="5689600" y="4578350"/>
          <p14:tracePt t="195730" x="5715000" y="4572000"/>
          <p14:tracePt t="195746" x="5772150" y="4565650"/>
          <p14:tracePt t="195763" x="5854700" y="4565650"/>
          <p14:tracePt t="195780" x="5988050" y="4578350"/>
          <p14:tracePt t="195796" x="6096000" y="4584700"/>
          <p14:tracePt t="195813" x="6191250" y="4572000"/>
          <p14:tracePt t="195830" x="6229350" y="4559300"/>
          <p14:tracePt t="195847" x="6242050" y="4546600"/>
          <p14:tracePt t="195864" x="6261100" y="4540250"/>
          <p14:tracePt t="195880" x="6267450" y="4533900"/>
          <p14:tracePt t="195896" x="6273800" y="4533900"/>
          <p14:tracePt t="195930" x="6280150" y="4527550"/>
          <p14:tracePt t="196357" x="6273800" y="4527550"/>
          <p14:tracePt t="196365" x="6242050" y="4540250"/>
          <p14:tracePt t="196372" x="6210300" y="4552950"/>
          <p14:tracePt t="196397" x="6070600" y="4597400"/>
          <p14:tracePt t="196414" x="5988050" y="4616450"/>
          <p14:tracePt t="196430" x="5861050" y="4629150"/>
          <p14:tracePt t="196447" x="5607050" y="4635500"/>
          <p14:tracePt t="196464" x="5245100" y="4635500"/>
          <p14:tracePt t="196480" x="4851400" y="4622800"/>
          <p14:tracePt t="196497" x="4406900" y="4616450"/>
          <p14:tracePt t="196513" x="4044950" y="4629150"/>
          <p14:tracePt t="196530" x="3752850" y="4667250"/>
          <p14:tracePt t="196547" x="3422650" y="4756150"/>
          <p14:tracePt t="196564" x="3035300" y="4883150"/>
          <p14:tracePt t="196581" x="2419350" y="5060950"/>
          <p14:tracePt t="196597" x="2279650" y="5092700"/>
          <p14:tracePt t="196615" x="1943100" y="5156200"/>
          <p14:tracePt t="196630" x="1746250" y="5181600"/>
          <p14:tracePt t="196647" x="1524000" y="5200650"/>
          <p14:tracePt t="196663" x="1308100" y="5207000"/>
          <p14:tracePt t="196680" x="1168400" y="5213350"/>
          <p14:tracePt t="196697" x="1123950" y="5213350"/>
          <p14:tracePt t="196714" x="1111250" y="5213350"/>
          <p14:tracePt t="196730" x="1092200" y="5226050"/>
          <p14:tracePt t="196747" x="1060450" y="5257800"/>
          <p14:tracePt t="196764" x="1035050" y="5283200"/>
          <p14:tracePt t="196780" x="1028700" y="5295900"/>
          <p14:tracePt t="196845" x="1035050" y="5302250"/>
          <p14:tracePt t="196852" x="1041400" y="5308600"/>
          <p14:tracePt t="196864" x="1054100" y="5334000"/>
          <p14:tracePt t="196880" x="1079500" y="5378450"/>
          <p14:tracePt t="196897" x="1117600" y="5435600"/>
          <p14:tracePt t="196914" x="1143000" y="5461000"/>
          <p14:tracePt t="196931" x="1181100" y="5467350"/>
          <p14:tracePt t="196949" x="1231900" y="5467350"/>
          <p14:tracePt t="196964" x="1282700" y="5461000"/>
          <p14:tracePt t="197078" x="1282700" y="5454650"/>
          <p14:tracePt t="197085" x="1289050" y="5454650"/>
          <p14:tracePt t="197102" x="1289050" y="5448300"/>
          <p14:tracePt t="197116" x="1289050" y="5441950"/>
          <p14:tracePt t="197214" x="1295400" y="5435600"/>
          <p14:tracePt t="197222" x="1301750" y="5422900"/>
          <p14:tracePt t="197231" x="1301750" y="5416550"/>
          <p14:tracePt t="197248" x="1308100" y="5410200"/>
          <p14:tracePt t="197265" x="1308100" y="5403850"/>
          <p14:tracePt t="197281" x="1314450" y="5397500"/>
          <p14:tracePt t="197331" x="1314450" y="5391150"/>
          <p14:tracePt t="197348" x="1314450" y="5372100"/>
          <p14:tracePt t="197365" x="1301750" y="5359400"/>
          <p14:tracePt t="197381" x="1301750" y="5353050"/>
          <p14:tracePt t="197694" x="1308100" y="5353050"/>
          <p14:tracePt t="197702" x="1314450" y="5346700"/>
          <p14:tracePt t="197715" x="1320800" y="5346700"/>
          <p14:tracePt t="197731" x="1327150" y="5346700"/>
          <p14:tracePt t="197748" x="1333500" y="5346700"/>
          <p14:tracePt t="197766" x="1333500" y="5340350"/>
          <p14:tracePt t="197837" x="1327150" y="5340350"/>
          <p14:tracePt t="197842" x="1320800" y="5340350"/>
          <p14:tracePt t="199374" x="1339850" y="5334000"/>
          <p14:tracePt t="199390" x="1435100" y="5314950"/>
          <p14:tracePt t="199399" x="1473200" y="5308600"/>
          <p14:tracePt t="199416" x="1524000" y="5308600"/>
          <p14:tracePt t="199433" x="1555750" y="5308600"/>
          <p14:tracePt t="199450" x="1593850" y="5302250"/>
          <p14:tracePt t="199466" x="1651000" y="5289550"/>
          <p14:tracePt t="199483" x="1727200" y="5270500"/>
          <p14:tracePt t="199500" x="1822450" y="5251450"/>
          <p14:tracePt t="199518" x="1974850" y="5238750"/>
          <p14:tracePt t="199520" x="2095500" y="5238750"/>
          <p14:tracePt t="199534" x="2330450" y="5238750"/>
          <p14:tracePt t="199549" x="2527300" y="5245100"/>
          <p14:tracePt t="199566" x="2609850" y="5251450"/>
          <p14:tracePt t="199584" x="2838450" y="5276850"/>
          <p14:tracePt t="199599" x="2914650" y="5276850"/>
          <p14:tracePt t="199616" x="2990850" y="5283200"/>
          <p14:tracePt t="199632" x="3048000" y="5276850"/>
          <p14:tracePt t="199649" x="3111500" y="5270500"/>
          <p14:tracePt t="199667" x="3175000" y="5264150"/>
          <p14:tracePt t="199683" x="3244850" y="5257800"/>
          <p14:tracePt t="199699" x="3308350" y="5245100"/>
          <p14:tracePt t="199716" x="3352800" y="5238750"/>
          <p14:tracePt t="199733" x="3409950" y="5226050"/>
          <p14:tracePt t="199749" x="3448050" y="5219700"/>
          <p14:tracePt t="199766" x="3479800" y="5207000"/>
          <p14:tracePt t="199783" x="3511550" y="5187950"/>
          <p14:tracePt t="199799" x="3581400" y="5162550"/>
          <p14:tracePt t="199816" x="3619500" y="5149850"/>
          <p14:tracePt t="199833" x="3632200" y="5143500"/>
          <p14:tracePt t="199850" x="3683000" y="5124450"/>
          <p14:tracePt t="199866" x="3708400" y="5118100"/>
          <p14:tracePt t="199883" x="3721100" y="5118100"/>
          <p14:tracePt t="199900" x="3733800" y="5118100"/>
          <p14:tracePt t="199917" x="3740150" y="5118100"/>
          <p14:tracePt t="199933" x="3746500" y="5118100"/>
          <p14:tracePt t="199950" x="3759200" y="5118100"/>
          <p14:tracePt t="199966" x="3771900" y="5118100"/>
          <p14:tracePt t="199983" x="3797300" y="5118100"/>
          <p14:tracePt t="200000" x="3829050" y="5124450"/>
          <p14:tracePt t="200018" x="3905250" y="5143500"/>
          <p14:tracePt t="200033" x="3930650" y="5156200"/>
          <p14:tracePt t="200034" x="4032250" y="5181600"/>
          <p14:tracePt t="200050" x="4222750" y="5213350"/>
          <p14:tracePt t="200066" x="4438650" y="5238750"/>
          <p14:tracePt t="200083" x="4667250" y="5257800"/>
          <p14:tracePt t="200100" x="4895850" y="5257800"/>
          <p14:tracePt t="200117" x="5124450" y="5245100"/>
          <p14:tracePt t="200133" x="5346700" y="5219700"/>
          <p14:tracePt t="200150" x="5594350" y="5175250"/>
          <p14:tracePt t="200166" x="5784850" y="5124450"/>
          <p14:tracePt t="200183" x="5918200" y="5080000"/>
          <p14:tracePt t="200200" x="6051550" y="5029200"/>
          <p14:tracePt t="200216" x="6159500" y="4978400"/>
          <p14:tracePt t="200233" x="6254750" y="4921250"/>
          <p14:tracePt t="200251" x="6343650" y="4857750"/>
          <p14:tracePt t="200267" x="6438900" y="4781550"/>
          <p14:tracePt t="200283" x="6502400" y="4730750"/>
          <p14:tracePt t="200300" x="6616700" y="4673600"/>
          <p14:tracePt t="200317" x="6731000" y="4629150"/>
          <p14:tracePt t="200333" x="6851650" y="4591050"/>
          <p14:tracePt t="200350" x="6921500" y="4559300"/>
          <p14:tracePt t="200367" x="6965950" y="4533900"/>
          <p14:tracePt t="200383" x="6985000" y="4521200"/>
          <p14:tracePt t="200400" x="6997700" y="4514850"/>
          <p14:tracePt t="200416" x="7010400" y="4514850"/>
          <p14:tracePt t="200433" x="7042150" y="4502150"/>
          <p14:tracePt t="200450" x="7073900" y="4489450"/>
          <p14:tracePt t="200467" x="7124700" y="4476750"/>
          <p14:tracePt t="200483" x="7143750" y="4476750"/>
          <p14:tracePt t="200500" x="7162800" y="4476750"/>
          <p14:tracePt t="200517" x="7245350" y="4514850"/>
          <p14:tracePt t="200534" x="7346950" y="4559300"/>
          <p14:tracePt t="200550" x="7429500" y="4584700"/>
          <p14:tracePt t="200567" x="7480300" y="4597400"/>
          <p14:tracePt t="200583" x="7512050" y="4597400"/>
          <p14:tracePt t="200600" x="7518400" y="4597400"/>
          <p14:tracePt t="200660" x="7518400" y="4591050"/>
          <p14:tracePt t="200676" x="7518400" y="4584700"/>
          <p14:tracePt t="200692" x="7518400" y="4578350"/>
          <p14:tracePt t="200716" x="7518400" y="4572000"/>
          <p14:tracePt t="200733" x="7505700" y="4572000"/>
          <p14:tracePt t="200750" x="7435850" y="4578350"/>
          <p14:tracePt t="200767" x="7289800" y="4597400"/>
          <p14:tracePt t="200784" x="7118350" y="4610100"/>
          <p14:tracePt t="200801" x="6946900" y="4622800"/>
          <p14:tracePt t="200817" x="6750050" y="4629150"/>
          <p14:tracePt t="200834" x="6508750" y="4629150"/>
          <p14:tracePt t="200850" x="6146800" y="4616450"/>
          <p14:tracePt t="200867" x="5499100" y="4610100"/>
          <p14:tracePt t="200883" x="4895850" y="4622800"/>
          <p14:tracePt t="200905" x="4362450" y="4622800"/>
          <p14:tracePt t="200917" x="3854450" y="4610100"/>
          <p14:tracePt t="200934" x="3429000" y="4597400"/>
          <p14:tracePt t="200950" x="3073400" y="4584700"/>
          <p14:tracePt t="200967" x="2673350" y="4572000"/>
          <p14:tracePt t="200983" x="2286000" y="4565650"/>
          <p14:tracePt t="201000" x="2000250" y="4572000"/>
          <p14:tracePt t="201017" x="1752600" y="4584700"/>
          <p14:tracePt t="201048" x="1638300" y="4597400"/>
          <p14:tracePt t="201059" x="1555750" y="4629150"/>
          <p14:tracePt t="201068" x="1530350" y="4648200"/>
          <p14:tracePt t="201070" x="1504950" y="4660900"/>
          <p14:tracePt t="201086" x="1473200" y="4686300"/>
          <p14:tracePt t="201100" x="1454150" y="4699000"/>
          <p14:tracePt t="201118" x="1454150" y="4705350"/>
          <p14:tracePt t="201158" x="1447800" y="4705350"/>
          <p14:tracePt t="201167" x="1447800" y="4718050"/>
          <p14:tracePt t="201184" x="1435100" y="4743450"/>
          <p14:tracePt t="201201" x="1416050" y="4768850"/>
          <p14:tracePt t="201217" x="1409700" y="4794250"/>
          <p14:tracePt t="201234" x="1403350" y="4800600"/>
          <p14:tracePt t="201272" x="1416050" y="4813300"/>
          <p14:tracePt t="201284" x="1428750" y="4826000"/>
          <p14:tracePt t="201300" x="1485900" y="4895850"/>
          <p14:tracePt t="201318" x="1524000" y="4959350"/>
          <p14:tracePt t="201334" x="1543050" y="5022850"/>
          <p14:tracePt t="201351" x="1568450" y="5080000"/>
          <p14:tracePt t="201367" x="1581150" y="5092700"/>
          <p14:tracePt t="201384" x="1593850" y="5099050"/>
          <p14:tracePt t="201401" x="1625600" y="5099050"/>
          <p14:tracePt t="201417" x="1670050" y="5086350"/>
          <p14:tracePt t="201434" x="1701800" y="5086350"/>
          <p14:tracePt t="201451" x="1714500" y="5086350"/>
          <p14:tracePt t="201484" x="1720850" y="5086350"/>
          <p14:tracePt t="201501" x="1727200" y="5086350"/>
          <p14:tracePt t="201518" x="1733550" y="5086350"/>
          <p14:tracePt t="201538" x="1752600" y="5080000"/>
          <p14:tracePt t="201555" x="1771650" y="5073650"/>
          <p14:tracePt t="201675" x="1778000" y="5073650"/>
          <p14:tracePt t="201682" x="1778000" y="5067300"/>
          <p14:tracePt t="201691" x="1784350" y="5054600"/>
          <p14:tracePt t="201701" x="1790700" y="5048250"/>
          <p14:tracePt t="201718" x="1797050" y="5029200"/>
          <p14:tracePt t="201734" x="1797050" y="5022850"/>
          <p14:tracePt t="201805" x="1803400" y="5022850"/>
          <p14:tracePt t="201828" x="1809750" y="5016500"/>
          <p14:tracePt t="201837" x="1816100" y="5016500"/>
          <p14:tracePt t="201844" x="1822450" y="5010150"/>
          <p14:tracePt t="201868" x="1828800" y="5010150"/>
          <p14:tracePt t="201918" x="1835150" y="5010150"/>
          <p14:tracePt t="201935" x="1847850" y="4997450"/>
          <p14:tracePt t="201952" x="1860550" y="4991100"/>
          <p14:tracePt t="201968" x="1873250" y="4984750"/>
          <p14:tracePt t="201985" x="1885950" y="4978400"/>
          <p14:tracePt t="202001" x="1924050" y="4965700"/>
          <p14:tracePt t="202018" x="2012950" y="4965700"/>
          <p14:tracePt t="202035" x="2165350" y="4978400"/>
          <p14:tracePt t="202052" x="2362200" y="4991100"/>
          <p14:tracePt t="202068" x="2540000" y="5010150"/>
          <p14:tracePt t="202085" x="2654300" y="5029200"/>
          <p14:tracePt t="202107" x="2717800" y="5035550"/>
          <p14:tracePt t="202118" x="2724150" y="5035550"/>
          <p14:tracePt t="202165" x="2730500" y="5035550"/>
          <p14:tracePt t="202174" x="2736850" y="5035550"/>
          <p14:tracePt t="202185" x="2743200" y="5035550"/>
          <p14:tracePt t="202201" x="2774950" y="5035550"/>
          <p14:tracePt t="202218" x="2813050" y="5035550"/>
          <p14:tracePt t="202235" x="2857500" y="5035550"/>
          <p14:tracePt t="202252" x="2882900" y="5029200"/>
          <p14:tracePt t="202285" x="2882900" y="5022850"/>
          <p14:tracePt t="202301" x="2889250" y="5022850"/>
          <p14:tracePt t="202320" x="2895600" y="5016500"/>
          <p14:tracePt t="202335" x="2901950" y="5010150"/>
          <p14:tracePt t="202351" x="2914650" y="5003800"/>
          <p14:tracePt t="202368" x="2921000" y="4997450"/>
          <p14:tracePt t="202385" x="2927350" y="4984750"/>
          <p14:tracePt t="202401" x="2933700" y="4984750"/>
          <p14:tracePt t="202575" x="2927350" y="4984750"/>
          <p14:tracePt t="202588" x="2908300" y="4984750"/>
          <p14:tracePt t="202602" x="2901950" y="4978400"/>
          <p14:tracePt t="202620" x="2895600" y="4978400"/>
          <p14:tracePt t="202675" x="2908300" y="4972050"/>
          <p14:tracePt t="202686" x="2921000" y="4965700"/>
          <p14:tracePt t="202702" x="2978150" y="4959350"/>
          <p14:tracePt t="202719" x="3028950" y="4946650"/>
          <p14:tracePt t="202735" x="3073400" y="4933950"/>
          <p14:tracePt t="202752" x="3124200" y="4921250"/>
          <p14:tracePt t="202769" x="3194050" y="4908550"/>
          <p14:tracePt t="202787" x="3213100" y="4895850"/>
          <p14:tracePt t="202802" x="3244850" y="4895850"/>
          <p14:tracePt t="202819" x="3257550" y="4889500"/>
          <p14:tracePt t="202835" x="3263900" y="4889500"/>
          <p14:tracePt t="203036" x="3270250" y="4889500"/>
          <p14:tracePt t="203053" x="3276600" y="4883150"/>
          <p14:tracePt t="203069" x="3289300" y="4883150"/>
          <p14:tracePt t="203086" x="3302000" y="4876800"/>
          <p14:tracePt t="203102" x="3308350" y="4876800"/>
          <p14:tracePt t="203358" x="3314700" y="4876800"/>
          <p14:tracePt t="203367" x="3333750" y="4876800"/>
          <p14:tracePt t="203375" x="3346450" y="4876800"/>
          <p14:tracePt t="203386" x="3352800" y="4876800"/>
          <p14:tracePt t="203504" x="3359150" y="4876800"/>
          <p14:tracePt t="203519" x="3378200" y="4876800"/>
          <p14:tracePt t="203536" x="3435350" y="4883150"/>
          <p14:tracePt t="203553" x="3473450" y="4883150"/>
          <p14:tracePt t="203570" x="3511550" y="4883150"/>
          <p14:tracePt t="203586" x="3556000" y="4883150"/>
          <p14:tracePt t="203603" x="3613150" y="4883150"/>
          <p14:tracePt t="203619" x="3657600" y="4883150"/>
          <p14:tracePt t="203636" x="3702050" y="4883150"/>
          <p14:tracePt t="203653" x="3727450" y="4883150"/>
          <p14:tracePt t="203669" x="3733800" y="4883150"/>
          <p14:tracePt t="203714" x="3740150" y="4883150"/>
          <p14:tracePt t="203736" x="3771900" y="4883150"/>
          <p14:tracePt t="203753" x="3822700" y="4883150"/>
          <p14:tracePt t="203754" x="3848100" y="4883150"/>
          <p14:tracePt t="203769" x="3898900" y="4876800"/>
          <p14:tracePt t="203786" x="3943350" y="4870450"/>
          <p14:tracePt t="203803" x="3981450" y="4864100"/>
          <p14:tracePt t="203819" x="4006850" y="4864100"/>
          <p14:tracePt t="203836" x="4038600" y="4864100"/>
          <p14:tracePt t="203853" x="4083050" y="4864100"/>
          <p14:tracePt t="203869" x="4127500" y="4870450"/>
          <p14:tracePt t="203888" x="4159250" y="4870450"/>
          <p14:tracePt t="203903" x="4184650" y="4870450"/>
          <p14:tracePt t="203920" x="4203700" y="4870450"/>
          <p14:tracePt t="203921" x="4210050" y="4870450"/>
          <p14:tracePt t="203953" x="4216400" y="4864100"/>
          <p14:tracePt t="203970" x="4229100" y="4864100"/>
          <p14:tracePt t="203986" x="4248150" y="4864100"/>
          <p14:tracePt t="204003" x="4286250" y="4864100"/>
          <p14:tracePt t="204020" x="4298950" y="4864100"/>
          <p14:tracePt t="204108" x="4311650" y="4864100"/>
          <p14:tracePt t="204116" x="4337050" y="4864100"/>
          <p14:tracePt t="204136" x="4413250" y="4876800"/>
          <p14:tracePt t="204153" x="4508500" y="4876800"/>
          <p14:tracePt t="204170" x="4603750" y="4876800"/>
          <p14:tracePt t="204187" x="4711700" y="4870450"/>
          <p14:tracePt t="204203" x="4749800" y="4864100"/>
          <p14:tracePt t="204204" x="4775200" y="4857750"/>
          <p14:tracePt t="204220" x="4832350" y="4851400"/>
          <p14:tracePt t="204236" x="4902200" y="4851400"/>
          <p14:tracePt t="204253" x="4953000" y="4851400"/>
          <p14:tracePt t="204270" x="4984750" y="4851400"/>
          <p14:tracePt t="204286" x="5003800" y="4851400"/>
          <p14:tracePt t="204427" x="5003800" y="4857750"/>
          <p14:tracePt t="204435" x="5010150" y="4857750"/>
          <p14:tracePt t="204443" x="5016500" y="4857750"/>
          <p14:tracePt t="204454" x="5041900" y="4857750"/>
          <p14:tracePt t="204470" x="5073650" y="4864100"/>
          <p14:tracePt t="204487" x="5099050" y="4864100"/>
          <p14:tracePt t="204504" x="5105400" y="4864100"/>
          <p14:tracePt t="204520" x="5118100" y="4864100"/>
          <p14:tracePt t="204537" x="5124450" y="4864100"/>
          <p14:tracePt t="204554" x="5162550" y="4857750"/>
          <p14:tracePt t="204570" x="5213350" y="4851400"/>
          <p14:tracePt t="204588" x="5314950" y="4851400"/>
          <p14:tracePt t="204603" x="5384800" y="4851400"/>
          <p14:tracePt t="204620" x="5454650" y="4851400"/>
          <p14:tracePt t="204637" x="5486400" y="4857750"/>
          <p14:tracePt t="204654" x="5499100" y="4857750"/>
          <p14:tracePt t="204670" x="5511800" y="4857750"/>
          <p14:tracePt t="204687" x="5530850" y="4864100"/>
          <p14:tracePt t="204705" x="5556250" y="4864100"/>
          <p14:tracePt t="204722" x="5588000" y="4870450"/>
          <p14:tracePt t="204737" x="5632450" y="4876800"/>
          <p14:tracePt t="204754" x="5676900" y="4883150"/>
          <p14:tracePt t="204770" x="5727700" y="4889500"/>
          <p14:tracePt t="204772" x="5740400" y="4895850"/>
          <p14:tracePt t="204787" x="5791200" y="4902200"/>
          <p14:tracePt t="204804" x="5829300" y="4902200"/>
          <p14:tracePt t="204805" x="5861050" y="4902200"/>
          <p14:tracePt t="204820" x="5930900" y="4902200"/>
          <p14:tracePt t="204838" x="6064250" y="4902200"/>
          <p14:tracePt t="204856" x="6178550" y="4902200"/>
          <p14:tracePt t="204870" x="6305550" y="4902200"/>
          <p14:tracePt t="204887" x="6362700" y="4902200"/>
          <p14:tracePt t="204904" x="6369050" y="4902200"/>
          <p14:tracePt t="204954" x="6381750" y="4902200"/>
          <p14:tracePt t="204971" x="6394450" y="4895850"/>
          <p14:tracePt t="204987" x="6413500" y="4883150"/>
          <p14:tracePt t="205004" x="6426200" y="4883150"/>
          <p14:tracePt t="205020" x="6426200" y="4876800"/>
          <p14:tracePt t="205080" x="6432550" y="4876800"/>
          <p14:tracePt t="205087" x="6438900" y="4876800"/>
          <p14:tracePt t="205104" x="6464300" y="4876800"/>
          <p14:tracePt t="205121" x="6502400" y="4876800"/>
          <p14:tracePt t="205137" x="6559550" y="4883150"/>
          <p14:tracePt t="205154" x="6597650" y="4883150"/>
          <p14:tracePt t="205171" x="6623050" y="4883150"/>
          <p14:tracePt t="205187" x="6629400" y="4883150"/>
          <p14:tracePt t="205221" x="6648450" y="4889500"/>
          <p14:tracePt t="205237" x="6673850" y="4895850"/>
          <p14:tracePt t="205254" x="6731000" y="4908550"/>
          <p14:tracePt t="205271" x="6819900" y="4927600"/>
          <p14:tracePt t="205287" x="6896100" y="4933950"/>
          <p14:tracePt t="205304" x="6953250" y="4940300"/>
          <p14:tracePt t="205321" x="6991350" y="4946650"/>
          <p14:tracePt t="205338" x="7023100" y="4946650"/>
          <p14:tracePt t="205356" x="7099300" y="4953000"/>
          <p14:tracePt t="205371" x="7124700" y="4953000"/>
          <p14:tracePt t="205387" x="7200900" y="4959350"/>
          <p14:tracePt t="205404" x="7226300" y="4959350"/>
          <p14:tracePt t="205422" x="7264400" y="4959350"/>
          <p14:tracePt t="205437" x="7277100" y="4959350"/>
          <p14:tracePt t="205454" x="7296150" y="4953000"/>
          <p14:tracePt t="205471" x="7308850" y="4946650"/>
          <p14:tracePt t="205621" x="7321550" y="4940300"/>
          <p14:tracePt t="205626" x="7327900" y="4940300"/>
          <p14:tracePt t="205638" x="7359650" y="4933950"/>
          <p14:tracePt t="205655" x="7410450" y="4921250"/>
          <p14:tracePt t="205671" x="7454900" y="4908550"/>
          <p14:tracePt t="205688" x="7493000" y="4895850"/>
          <p14:tracePt t="205705" x="7512050" y="4889500"/>
          <p14:tracePt t="205721" x="7518400" y="4889500"/>
          <p14:tracePt t="205760" x="7524750" y="4889500"/>
          <p14:tracePt t="205777" x="7531100" y="4889500"/>
          <p14:tracePt t="205788" x="7537450" y="4889500"/>
          <p14:tracePt t="205804" x="7550150" y="4889500"/>
          <p14:tracePt t="205882" x="7556500" y="4889500"/>
          <p14:tracePt t="205896" x="7562850" y="4889500"/>
          <p14:tracePt t="205904" x="7575550" y="4889500"/>
          <p14:tracePt t="205921" x="7594600" y="4883150"/>
          <p14:tracePt t="205938" x="7626350" y="4876800"/>
          <p14:tracePt t="205955" x="7639050" y="4870450"/>
          <p14:tracePt t="205971" x="7651750" y="4857750"/>
          <p14:tracePt t="205988" x="7658100" y="4851400"/>
          <p14:tracePt t="206005" x="7664450" y="4845050"/>
          <p14:tracePt t="206021" x="7670800" y="4838700"/>
          <p14:tracePt t="206055" x="7670800" y="4832350"/>
          <p14:tracePt t="206112" x="7670800" y="4826000"/>
          <p14:tracePt t="206124" x="7664450" y="4826000"/>
          <p14:tracePt t="206139" x="7626350" y="4819650"/>
          <p14:tracePt t="206155" x="7569200" y="4819650"/>
          <p14:tracePt t="206157" x="7537450" y="4819650"/>
          <p14:tracePt t="206172" x="7467600" y="4819650"/>
          <p14:tracePt t="206188" x="7327900" y="4819650"/>
          <p14:tracePt t="206205" x="7156450" y="4826000"/>
          <p14:tracePt t="206221" x="6940550" y="4832350"/>
          <p14:tracePt t="206238" x="6711950" y="4832350"/>
          <p14:tracePt t="206255" x="6121400" y="4813300"/>
          <p14:tracePt t="206273" x="5645150" y="4794250"/>
          <p14:tracePt t="206288" x="5137150" y="4775200"/>
          <p14:tracePt t="206305" x="4610100" y="4768850"/>
          <p14:tracePt t="206322" x="4171950" y="4768850"/>
          <p14:tracePt t="206338" x="3746500" y="4800600"/>
          <p14:tracePt t="206355" x="3441700" y="4845050"/>
          <p14:tracePt t="206374" x="3124200" y="4908550"/>
          <p14:tracePt t="206388" x="2749550" y="4984750"/>
          <p14:tracePt t="206405" x="2451100" y="5041900"/>
          <p14:tracePt t="206422" x="2146300" y="5073650"/>
          <p14:tracePt t="206439" x="1987550" y="5073650"/>
          <p14:tracePt t="206456" x="1943100" y="5073650"/>
          <p14:tracePt t="206471" x="1943100" y="5067300"/>
          <p14:tracePt t="206628" x="1936750" y="5067300"/>
          <p14:tracePt t="206634" x="1930400" y="5067300"/>
          <p14:tracePt t="206643" x="1911350" y="5067300"/>
          <p14:tracePt t="206655" x="1879600" y="5067300"/>
          <p14:tracePt t="206672" x="1752600" y="5041900"/>
          <p14:tracePt t="206690" x="1536700" y="5022850"/>
          <p14:tracePt t="206705" x="1504950" y="5016500"/>
          <p14:tracePt t="206706" x="1498600" y="5016500"/>
          <p14:tracePt t="206722" x="1498600" y="5010150"/>
          <p14:tracePt t="206738" x="1524000" y="4991100"/>
          <p14:tracePt t="206756" x="1549400" y="4972050"/>
          <p14:tracePt t="206805" x="1536700" y="4972050"/>
          <p14:tracePt t="206822" x="1530350" y="4978400"/>
          <p14:tracePt t="206877" x="1543050" y="4978400"/>
          <p14:tracePt t="206889" x="1549400" y="4972050"/>
          <p14:tracePt t="206905" x="1562100" y="4965700"/>
          <p14:tracePt t="206940" x="1473200" y="4978400"/>
          <p14:tracePt t="206957" x="1339850" y="4997450"/>
          <p14:tracePt t="206972" x="1193800" y="4997450"/>
          <p14:tracePt t="206989" x="1143000" y="4997450"/>
          <p14:tracePt t="207022" x="1149350" y="4997450"/>
          <p14:tracePt t="207039" x="1168400" y="4984750"/>
          <p14:tracePt t="207055" x="1206500" y="4972050"/>
          <p14:tracePt t="207072" x="1231900" y="4959350"/>
          <p14:tracePt t="207089" x="1238250" y="4959350"/>
          <p14:tracePt t="207107" x="1231900" y="4965700"/>
          <p14:tracePt t="207122" x="1212850" y="4984750"/>
          <p14:tracePt t="207139" x="1168400" y="5016500"/>
          <p14:tracePt t="207156" x="1143000" y="5035550"/>
          <p14:tracePt t="207206" x="1155700" y="5035550"/>
          <p14:tracePt t="207222" x="1168400" y="5035550"/>
          <p14:tracePt t="208892" x="1162050" y="5035550"/>
          <p14:tracePt t="208899" x="1149350" y="5041900"/>
          <p14:tracePt t="208907" x="1123950" y="5048250"/>
          <p14:tracePt t="208924" x="1054100" y="5073650"/>
          <p14:tracePt t="208940" x="996950" y="5092700"/>
          <p14:tracePt t="208958" x="971550" y="5099050"/>
          <p14:tracePt t="209007" x="965200" y="5105400"/>
          <p14:tracePt t="209024" x="965200" y="5118100"/>
          <p14:tracePt t="209041" x="952500" y="5143500"/>
          <p14:tracePt t="209057" x="939800" y="5162550"/>
          <p14:tracePt t="209074" x="933450" y="5175250"/>
          <p14:tracePt t="209303" x="946150" y="5175250"/>
          <p14:tracePt t="209310" x="952500" y="5175250"/>
          <p14:tracePt t="209325" x="965200" y="5181600"/>
          <p14:tracePt t="209342" x="1003300" y="5181600"/>
          <p14:tracePt t="209358" x="1047750" y="5181600"/>
          <p14:tracePt t="209374" x="1098550" y="5181600"/>
          <p14:tracePt t="209391" x="1143000" y="5175250"/>
          <p14:tracePt t="209408" x="1193800" y="5168900"/>
          <p14:tracePt t="209424" x="1225550" y="5162550"/>
          <p14:tracePt t="209441" x="1257300" y="5156200"/>
          <p14:tracePt t="209458" x="1276350" y="5149850"/>
          <p14:tracePt t="209474" x="1320800" y="5143500"/>
          <p14:tracePt t="209492" x="1384300" y="5137150"/>
          <p14:tracePt t="209508" x="1416050" y="5137150"/>
          <p14:tracePt t="209524" x="1428750" y="5137150"/>
          <p14:tracePt t="209593" x="1435100" y="5137150"/>
          <p14:tracePt t="209609" x="1447800" y="5137150"/>
          <p14:tracePt t="209624" x="1498600" y="5137150"/>
          <p14:tracePt t="209641" x="1574800" y="5137150"/>
          <p14:tracePt t="209659" x="1651000" y="5137150"/>
          <p14:tracePt t="209674" x="1708150" y="5130800"/>
          <p14:tracePt t="209691" x="1727200" y="5130800"/>
          <p14:tracePt t="209708" x="1739900" y="5130800"/>
          <p14:tracePt t="209725" x="1765300" y="5130800"/>
          <p14:tracePt t="209741" x="1797050" y="5130800"/>
          <p14:tracePt t="209758" x="1822450" y="5130800"/>
          <p14:tracePt t="209775" x="1847850" y="5130800"/>
          <p14:tracePt t="209791" x="1885950" y="5130800"/>
          <p14:tracePt t="209808" x="1917700" y="5130800"/>
          <p14:tracePt t="209841" x="1924050" y="5130800"/>
          <p14:tracePt t="209949" x="1924050" y="5124450"/>
          <p14:tracePt t="209961" x="1917700" y="5124450"/>
          <p14:tracePt t="209991" x="1930400" y="5124450"/>
          <p14:tracePt t="210009" x="2012950" y="5124450"/>
          <p14:tracePt t="210025" x="2044700" y="5124450"/>
          <p14:tracePt t="210042" x="2127250" y="5124450"/>
          <p14:tracePt t="210044" x="2171700" y="5130800"/>
          <p14:tracePt t="210058" x="2203450" y="5137150"/>
          <p14:tracePt t="210060" x="2228850" y="5143500"/>
          <p14:tracePt t="210075" x="2266950" y="5149850"/>
          <p14:tracePt t="210093" x="2279650" y="5156200"/>
          <p14:tracePt t="210108" x="2317750" y="5168900"/>
          <p14:tracePt t="210126" x="2374900" y="5181600"/>
          <p14:tracePt t="210141" x="2432050" y="5194300"/>
          <p14:tracePt t="210158" x="2520950" y="5207000"/>
          <p14:tracePt t="210179" x="2622550" y="5213350"/>
          <p14:tracePt t="210191" x="2679700" y="5213350"/>
          <p14:tracePt t="210208" x="2686050" y="5213350"/>
          <p14:tracePt t="210315" x="2692400" y="5213350"/>
          <p14:tracePt t="210325" x="2698750" y="5213350"/>
          <p14:tracePt t="210342" x="2711450" y="5213350"/>
          <p14:tracePt t="210358" x="2730500" y="5213350"/>
          <p14:tracePt t="210392" x="2736850" y="5213350"/>
          <p14:tracePt t="210425" x="2743200" y="5213350"/>
          <p14:tracePt t="210442" x="2755900" y="5213350"/>
          <p14:tracePt t="210459" x="2768600" y="5213350"/>
          <p14:tracePt t="210476" x="2774950" y="5213350"/>
          <p14:tracePt t="210525" x="2774950" y="5219700"/>
          <p14:tracePt t="210585" x="2787650" y="5219700"/>
          <p14:tracePt t="210592" x="2794000" y="5219700"/>
          <p14:tracePt t="210609" x="2825750" y="5207000"/>
          <p14:tracePt t="210625" x="2832100" y="5207000"/>
          <p14:tracePt t="210642" x="2838450" y="5207000"/>
          <p14:tracePt t="210675" x="2844800" y="5213350"/>
          <p14:tracePt t="210692" x="2857500" y="5226050"/>
          <p14:tracePt t="210709" x="2863850" y="5238750"/>
          <p14:tracePt t="210725" x="2870200" y="5251450"/>
          <p14:tracePt t="210742" x="2876550" y="5251450"/>
          <p14:tracePt t="210807" x="2882900" y="5251450"/>
          <p14:tracePt t="210875" x="2889250" y="5251450"/>
          <p14:tracePt t="210882" x="2895600" y="5245100"/>
          <p14:tracePt t="210892" x="2901950" y="5245100"/>
          <p14:tracePt t="210909" x="2940050" y="5226050"/>
          <p14:tracePt t="210926" x="2990850" y="5207000"/>
          <p14:tracePt t="210942" x="3035300" y="5194300"/>
          <p14:tracePt t="210959" x="3067050" y="5187950"/>
          <p14:tracePt t="210976" x="3086100" y="5181600"/>
          <p14:tracePt t="210992" x="3098800" y="5181600"/>
          <p14:tracePt t="210994" x="3105150" y="5175250"/>
          <p14:tracePt t="211009" x="3111500" y="5175250"/>
          <p14:tracePt t="211010" x="3130550" y="5175250"/>
          <p14:tracePt t="211025" x="3155950" y="5175250"/>
          <p14:tracePt t="211044" x="3175000" y="5175250"/>
          <p14:tracePt t="211059" x="3187700" y="5168900"/>
          <p14:tracePt t="211075" x="3187700" y="5162550"/>
          <p14:tracePt t="211092" x="3187700" y="5156200"/>
          <p14:tracePt t="211168" x="3187700" y="5162550"/>
          <p14:tracePt t="211192" x="3225800" y="5187950"/>
          <p14:tracePt t="211209" x="3289300" y="5207000"/>
          <p14:tracePt t="211226" x="3340100" y="5213350"/>
          <p14:tracePt t="211242" x="3359150" y="5213350"/>
          <p14:tracePt t="211259" x="3371850" y="5213350"/>
          <p14:tracePt t="211276" x="3384550" y="5213350"/>
          <p14:tracePt t="211292" x="3397250" y="5213350"/>
          <p14:tracePt t="211311" x="3416300" y="5213350"/>
          <p14:tracePt t="211326" x="3441700" y="5213350"/>
          <p14:tracePt t="211343" x="3505200" y="5213350"/>
          <p14:tracePt t="211359" x="3568700" y="5207000"/>
          <p14:tracePt t="211376" x="3613150" y="5194300"/>
          <p14:tracePt t="211393" x="3651250" y="5187950"/>
          <p14:tracePt t="211409" x="3676650" y="5181600"/>
          <p14:tracePt t="211426" x="3702050" y="5175250"/>
          <p14:tracePt t="211444" x="3714750" y="5168900"/>
          <p14:tracePt t="211459" x="3714750" y="5162550"/>
          <p14:tracePt t="211498" x="3714750" y="5156200"/>
          <p14:tracePt t="211525" x="3714750" y="5149850"/>
          <p14:tracePt t="211657" x="3714750" y="5156200"/>
          <p14:tracePt t="211663" x="3721100" y="5156200"/>
          <p14:tracePt t="211679" x="3721100" y="5162550"/>
          <p14:tracePt t="211693" x="3727450" y="5162550"/>
          <p14:tracePt t="211709" x="3740150" y="5168900"/>
          <p14:tracePt t="211726" x="3765550" y="5175250"/>
          <p14:tracePt t="211743" x="3898900" y="5194300"/>
          <p14:tracePt t="211759" x="4025900" y="5207000"/>
          <p14:tracePt t="211776" x="4127500" y="5213350"/>
          <p14:tracePt t="211794" x="4191000" y="5213350"/>
          <p14:tracePt t="211809" x="4229100" y="5213350"/>
          <p14:tracePt t="211907" x="4235450" y="5213350"/>
          <p14:tracePt t="211927" x="4241800" y="5213350"/>
          <p14:tracePt t="211943" x="4248150" y="5213350"/>
          <p14:tracePt t="211960" x="4254500" y="5213350"/>
          <p14:tracePt t="211977" x="4267200" y="5213350"/>
          <p14:tracePt t="211993" x="4273550" y="5213350"/>
          <p14:tracePt t="212010" x="4292600" y="5213350"/>
          <p14:tracePt t="212026" x="4311650" y="5213350"/>
          <p14:tracePt t="212043" x="4330700" y="5207000"/>
          <p14:tracePt t="212060" x="4356100" y="5207000"/>
          <p14:tracePt t="212076" x="4387850" y="5200650"/>
          <p14:tracePt t="212093" x="4419600" y="5200650"/>
          <p14:tracePt t="212110" x="4445000" y="5200650"/>
          <p14:tracePt t="212127" x="4470400" y="5200650"/>
          <p14:tracePt t="212143" x="4483100" y="5200650"/>
          <p14:tracePt t="212160" x="4495800" y="5200650"/>
          <p14:tracePt t="212316" x="4502150" y="5200650"/>
          <p14:tracePt t="212327" x="4508500" y="5200650"/>
          <p14:tracePt t="212343" x="4552950" y="5200650"/>
          <p14:tracePt t="212360" x="4635500" y="5200650"/>
          <p14:tracePt t="212377" x="4730750" y="5207000"/>
          <p14:tracePt t="212393" x="4826000" y="5207000"/>
          <p14:tracePt t="212410" x="4946650" y="5207000"/>
          <p14:tracePt t="212427" x="5054600" y="5207000"/>
          <p14:tracePt t="212443" x="5092700" y="5207000"/>
          <p14:tracePt t="212460" x="5124450" y="5200650"/>
          <p14:tracePt t="212477" x="5168900" y="5194300"/>
          <p14:tracePt t="212493" x="5219700" y="5181600"/>
          <p14:tracePt t="212510" x="5270500" y="5175250"/>
          <p14:tracePt t="212527" x="5334000" y="5168900"/>
          <p14:tracePt t="212543" x="5372100" y="5162550"/>
          <p14:tracePt t="212560" x="5391150" y="5156200"/>
          <p14:tracePt t="212577" x="5397500" y="5156200"/>
          <p14:tracePt t="212642" x="5410200" y="5156200"/>
          <p14:tracePt t="212660" x="5429250" y="5162550"/>
          <p14:tracePt t="212677" x="5454650" y="5162550"/>
          <p14:tracePt t="212694" x="5473700" y="5168900"/>
          <p14:tracePt t="212711" x="5480050" y="5168900"/>
          <p14:tracePt t="212917" x="5499100" y="5175250"/>
          <p14:tracePt t="212926" x="5511800" y="5181600"/>
          <p14:tracePt t="212944" x="5632450" y="5207000"/>
          <p14:tracePt t="212961" x="5784850" y="5238750"/>
          <p14:tracePt t="212977" x="5930900" y="5264150"/>
          <p14:tracePt t="212994" x="6064250" y="5283200"/>
          <p14:tracePt t="213012" x="6127750" y="5283200"/>
          <p14:tracePt t="213044" x="6134100" y="5283200"/>
          <p14:tracePt t="213061" x="6146800" y="5276850"/>
          <p14:tracePt t="213078" x="6178550" y="5264150"/>
          <p14:tracePt t="213094" x="6223000" y="5257800"/>
          <p14:tracePt t="213111" x="6254750" y="5251450"/>
          <p14:tracePt t="213127" x="6286500" y="5238750"/>
          <p14:tracePt t="213144" x="6311900" y="5238750"/>
          <p14:tracePt t="213161" x="6330950" y="5232400"/>
          <p14:tracePt t="213178" x="6343650" y="5232400"/>
          <p14:tracePt t="213195" x="6350000" y="5232400"/>
          <p14:tracePt t="213211" x="6362700" y="5232400"/>
          <p14:tracePt t="213228" x="6375400" y="5232400"/>
          <p14:tracePt t="213245" x="6445250" y="5232400"/>
          <p14:tracePt t="213262" x="6496050" y="5232400"/>
          <p14:tracePt t="213277" x="6527800" y="5232400"/>
          <p14:tracePt t="213278" x="6546850" y="5232400"/>
          <p14:tracePt t="213294" x="6578600" y="5232400"/>
          <p14:tracePt t="213311" x="6604000" y="5232400"/>
          <p14:tracePt t="213345" x="6610350" y="5232400"/>
          <p14:tracePt t="213361" x="6623050" y="5232400"/>
          <p14:tracePt t="213378" x="6686550" y="5232400"/>
          <p14:tracePt t="213395" x="6788150" y="5232400"/>
          <p14:tracePt t="213395" x="6832600" y="5226050"/>
          <p14:tracePt t="213411" x="6927850" y="5213350"/>
          <p14:tracePt t="213427" x="7004050" y="5200650"/>
          <p14:tracePt t="213444" x="7035800" y="5187950"/>
          <p14:tracePt t="213462" x="7048500" y="5181600"/>
          <p14:tracePt t="213477" x="7054850" y="5181600"/>
          <p14:tracePt t="213564" x="7061200" y="5175250"/>
          <p14:tracePt t="213580" x="7067550" y="5175250"/>
          <p14:tracePt t="213992" x="7073900" y="5168900"/>
          <p14:tracePt t="214011" x="7105650" y="5149850"/>
          <p14:tracePt t="214029" x="7124700" y="5124450"/>
          <p14:tracePt t="214045" x="7131050" y="5092700"/>
          <p14:tracePt t="214062" x="7137400" y="5067300"/>
          <p14:tracePt t="214079" x="7137400" y="5060950"/>
          <p14:tracePt t="214112" x="7137400" y="5054600"/>
          <p14:tracePt t="214128" x="7131050" y="5048250"/>
          <p14:tracePt t="214145" x="7112000" y="5035550"/>
          <p14:tracePt t="214163" x="7067550" y="5016500"/>
          <p14:tracePt t="214178" x="7016750" y="5003800"/>
          <p14:tracePt t="214195" x="6978650" y="4997450"/>
          <p14:tracePt t="214212" x="6946900" y="4991100"/>
          <p14:tracePt t="214228" x="6921500" y="4984750"/>
          <p14:tracePt t="214247" x="6896100" y="4984750"/>
          <p14:tracePt t="214262" x="6877050" y="4978400"/>
          <p14:tracePt t="214278" x="6858000" y="4978400"/>
          <p14:tracePt t="214295" x="6807200" y="4978400"/>
          <p14:tracePt t="214312" x="6756400" y="4984750"/>
          <p14:tracePt t="214328" x="6699250" y="4991100"/>
          <p14:tracePt t="214345" x="6654800" y="5003800"/>
          <p14:tracePt t="214361" x="6591300" y="5035550"/>
          <p14:tracePt t="214378" x="6578600" y="5041900"/>
          <p14:tracePt t="214412" x="6578600" y="5054600"/>
          <p14:tracePt t="214428" x="6616700" y="5073650"/>
          <p14:tracePt t="214445" x="6699250" y="5105400"/>
          <p14:tracePt t="214462" x="6775450" y="5130800"/>
          <p14:tracePt t="214478" x="6800850" y="5143500"/>
          <p14:tracePt t="214495" x="6813550" y="5143500"/>
          <p14:tracePt t="214512" x="6826250" y="5143500"/>
          <p14:tracePt t="214528" x="6826250" y="5149850"/>
          <p14:tracePt t="214545" x="6832600" y="5156200"/>
          <p14:tracePt t="214562" x="6832600" y="5168900"/>
          <p14:tracePt t="214578" x="6832600" y="5175250"/>
          <p14:tracePt t="214580" x="6832600" y="5181600"/>
          <p14:tracePt t="214819" x="6832600" y="5187950"/>
          <p14:tracePt t="214850" x="6832600" y="5194300"/>
          <p14:tracePt t="214862" x="6826250" y="5194300"/>
          <p14:tracePt t="214879" x="6826250" y="5200650"/>
          <p14:tracePt t="214941" x="6819900" y="5200650"/>
          <p14:tracePt t="214947" x="6819900" y="5207000"/>
          <p14:tracePt t="214962" x="6800850" y="5219700"/>
          <p14:tracePt t="214981" x="6775450" y="5232400"/>
          <p14:tracePt t="214996" x="6743700" y="5245100"/>
          <p14:tracePt t="215013" x="6731000" y="5251450"/>
          <p14:tracePt t="224460" x="6731000" y="5245100"/>
          <p14:tracePt t="224472" x="6750050" y="5226050"/>
          <p14:tracePt t="224488" x="6762750" y="5219700"/>
          <p14:tracePt t="229602" x="6762750" y="5213350"/>
          <p14:tracePt t="229625" x="6775450" y="5137150"/>
          <p14:tracePt t="229642" x="6781800" y="5080000"/>
          <p14:tracePt t="229658" x="6788150" y="5022850"/>
          <p14:tracePt t="229675" x="6800850" y="4965700"/>
          <p14:tracePt t="229691" x="6813550" y="4927600"/>
          <p14:tracePt t="229708" x="6819900" y="4902200"/>
          <p14:tracePt t="229725" x="6819900" y="4889500"/>
          <p14:tracePt t="229758" x="6819900" y="4883150"/>
          <p14:tracePt t="229808" x="6819900" y="4876800"/>
          <p14:tracePt t="229824" x="6819900" y="4870450"/>
          <p14:tracePt t="229858" x="6819900" y="4857750"/>
          <p14:tracePt t="229876" x="6819900" y="4845050"/>
          <p14:tracePt t="229891" x="6819900" y="4826000"/>
          <p14:tracePt t="229908" x="6819900" y="4806950"/>
          <p14:tracePt t="229925" x="6819900" y="4768850"/>
          <p14:tracePt t="229941" x="6819900" y="4737100"/>
          <p14:tracePt t="229958" x="6819900" y="4705350"/>
          <p14:tracePt t="229975" x="6819900" y="4667250"/>
          <p14:tracePt t="229991" x="6813550" y="4641850"/>
          <p14:tracePt t="230008" x="6813550" y="4629150"/>
          <p14:tracePt t="230025" x="6813550" y="4622800"/>
          <p14:tracePt t="230042" x="6794500" y="4603750"/>
          <p14:tracePt t="230058" x="6775450" y="4597400"/>
          <p14:tracePt t="230075" x="6756400" y="4578350"/>
          <p14:tracePt t="230078" x="6750050" y="4578350"/>
          <p14:tracePt t="230091" x="6750050" y="4572000"/>
          <p14:tracePt t="230108" x="6750050" y="4559300"/>
          <p14:tracePt t="230126" x="6750050" y="4540250"/>
          <p14:tracePt t="230143" x="6756400" y="4514850"/>
          <p14:tracePt t="230158" x="6775450" y="4483100"/>
          <p14:tracePt t="230175" x="6800850" y="4457700"/>
          <p14:tracePt t="230192" x="6845300" y="4419600"/>
          <p14:tracePt t="230208" x="6908800" y="4381500"/>
          <p14:tracePt t="230225" x="6978650" y="4343400"/>
          <p14:tracePt t="230242" x="7023100" y="4318000"/>
          <p14:tracePt t="230258" x="7054850" y="4292600"/>
          <p14:tracePt t="230275" x="7067550" y="4279900"/>
          <p14:tracePt t="230292" x="7073900" y="4279900"/>
          <p14:tracePt t="230388" x="7073900" y="4286250"/>
          <p14:tracePt t="230396" x="7067550" y="4292600"/>
          <p14:tracePt t="230408" x="7067550" y="4298950"/>
          <p14:tracePt t="230427" x="7048500" y="4324350"/>
          <p14:tracePt t="230442" x="7042150" y="4324350"/>
          <p14:tracePt t="230458" x="7035800" y="4337050"/>
          <p14:tracePt t="230459" x="7035800" y="4343400"/>
          <p14:tracePt t="230476" x="7035800" y="4349750"/>
          <p14:tracePt t="230492" x="7029450" y="4356100"/>
          <p14:tracePt t="230509" x="7023100" y="4368800"/>
          <p14:tracePt t="230526" x="7016750" y="4381500"/>
          <p14:tracePt t="230542" x="7016750" y="4400550"/>
          <p14:tracePt t="230558" x="7016750" y="4425950"/>
          <p14:tracePt t="230575" x="7016750" y="4432300"/>
          <p14:tracePt t="230767" x="7016750" y="4438650"/>
          <p14:tracePt t="254707" x="7010400" y="4438650"/>
          <p14:tracePt t="254718" x="6997700" y="4451350"/>
          <p14:tracePt t="254730" x="6946900" y="4521200"/>
          <p14:tracePt t="254746" x="6915150" y="4565650"/>
          <p14:tracePt t="254762" x="6877050" y="4616450"/>
          <p14:tracePt t="254779" x="6813550" y="4679950"/>
          <p14:tracePt t="254795" x="6724650" y="4756150"/>
          <p14:tracePt t="254812" x="6610350" y="4864100"/>
          <p14:tracePt t="254829" x="6527800" y="4933950"/>
          <p14:tracePt t="254846" x="6457950" y="4997450"/>
          <p14:tracePt t="254862" x="6407150" y="5041900"/>
          <p14:tracePt t="254879" x="6356350" y="5073650"/>
          <p14:tracePt t="254895" x="6267450" y="5118100"/>
          <p14:tracePt t="254912" x="6191250" y="5175250"/>
          <p14:tracePt t="254930" x="6115050" y="5238750"/>
          <p14:tracePt t="254946" x="6045200" y="5302250"/>
          <p14:tracePt t="254962" x="5994400" y="5353050"/>
          <p14:tracePt t="254980" x="5962650" y="5391150"/>
          <p14:tracePt t="254995" x="5949950" y="5397500"/>
          <p14:tracePt t="255012" x="5930900" y="5410200"/>
          <p14:tracePt t="255029" x="5899150" y="5416550"/>
          <p14:tracePt t="255046" x="5816600" y="5429250"/>
          <p14:tracePt t="255062" x="5689600" y="5441950"/>
          <p14:tracePt t="255079" x="5530850" y="5441950"/>
          <p14:tracePt t="255096" x="5378450" y="5441950"/>
          <p14:tracePt t="255113" x="5283200" y="5435600"/>
          <p14:tracePt t="255129" x="5187950" y="5429250"/>
          <p14:tracePt t="255146" x="5067300" y="5429250"/>
          <p14:tracePt t="255162" x="4838700" y="5441950"/>
          <p14:tracePt t="255196" x="4032250" y="5524500"/>
          <p14:tracePt t="255214" x="3740150" y="5556250"/>
          <p14:tracePt t="255229" x="3581400" y="5568950"/>
          <p14:tracePt t="255246" x="3270250" y="5588000"/>
          <p14:tracePt t="255262" x="3086100" y="5594350"/>
          <p14:tracePt t="255279" x="2927350" y="5613400"/>
          <p14:tracePt t="255296" x="2781300" y="5638800"/>
          <p14:tracePt t="255313" x="2660650" y="5670550"/>
          <p14:tracePt t="255329" x="2520950" y="5715000"/>
          <p14:tracePt t="255346" x="2438400" y="5740400"/>
          <p14:tracePt t="255362" x="2419350" y="5740400"/>
          <p14:tracePt t="255379" x="2413000" y="5740400"/>
          <p14:tracePt t="255396" x="2400300" y="5740400"/>
          <p14:tracePt t="255412" x="2393950" y="5740400"/>
          <p14:tracePt t="255659" x="2387600" y="5740400"/>
          <p14:tracePt t="255666" x="2381250" y="5740400"/>
          <p14:tracePt t="255680" x="2317750" y="5740400"/>
          <p14:tracePt t="255696" x="2190750" y="5746750"/>
          <p14:tracePt t="255713" x="1987550" y="5746750"/>
          <p14:tracePt t="255730" x="1803400" y="5746750"/>
          <p14:tracePt t="255747" x="1657350" y="5740400"/>
          <p14:tracePt t="255763" x="1581150" y="5734050"/>
          <p14:tracePt t="255780" x="1555750" y="5734050"/>
          <p14:tracePt t="255796" x="1524000" y="5734050"/>
          <p14:tracePt t="255813" x="1454150" y="5740400"/>
          <p14:tracePt t="255830" x="1314450" y="5746750"/>
          <p14:tracePt t="255847" x="1111250" y="5746750"/>
          <p14:tracePt t="255863" x="958850" y="5746750"/>
          <p14:tracePt t="255880" x="825500" y="5746750"/>
          <p14:tracePt t="255896" x="787400" y="5746750"/>
          <p14:tracePt t="255929" x="793750" y="5746750"/>
          <p14:tracePt t="256032" x="800100" y="5753100"/>
          <p14:tracePt t="256047" x="825500" y="5784850"/>
          <p14:tracePt t="256064" x="908050" y="5854700"/>
          <p14:tracePt t="256080" x="971550" y="5905500"/>
          <p14:tracePt t="256097" x="1041400" y="5994400"/>
          <p14:tracePt t="256113" x="1079500" y="6089650"/>
          <p14:tracePt t="256130" x="1098550" y="6159500"/>
          <p14:tracePt t="256147" x="1111250" y="6235700"/>
          <p14:tracePt t="256163" x="1117600" y="6273800"/>
          <p14:tracePt t="256184" x="1123950" y="6305550"/>
          <p14:tracePt t="256213" x="1130300" y="6305550"/>
          <p14:tracePt t="256230" x="1130300" y="6311900"/>
          <p14:tracePt t="256280" x="1130300" y="6318250"/>
          <p14:tracePt t="256297" x="1123950" y="6318250"/>
          <p14:tracePt t="256444" x="1123950" y="6311900"/>
          <p14:tracePt t="256451" x="1130300" y="6305550"/>
          <p14:tracePt t="256464" x="1136650" y="6286500"/>
          <p14:tracePt t="256481" x="1155700" y="6248400"/>
          <p14:tracePt t="256498" x="1174750" y="6184900"/>
          <p14:tracePt t="256514" x="1174750" y="6159500"/>
          <p14:tracePt t="256531" x="1174750" y="6134100"/>
          <p14:tracePt t="256547" x="1174750" y="6121400"/>
          <p14:tracePt t="256565" x="1168400" y="6108700"/>
          <p14:tracePt t="256580" x="1168400" y="6102350"/>
          <p14:tracePt t="256597" x="1162050" y="6096000"/>
          <p14:tracePt t="256614" x="1162050" y="6089650"/>
          <p14:tracePt t="256630" x="1162050" y="6076950"/>
          <p14:tracePt t="256647" x="1162050" y="6070600"/>
          <p14:tracePt t="256704" x="1162050" y="6064250"/>
          <p14:tracePt t="256720" x="1168400" y="6057900"/>
          <p14:tracePt t="256730" x="1187450" y="6051550"/>
          <p14:tracePt t="256747" x="1225550" y="6038850"/>
          <p14:tracePt t="256764" x="1320800" y="6013450"/>
          <p14:tracePt t="256781" x="1422400" y="5994400"/>
          <p14:tracePt t="256797" x="1530350" y="5988050"/>
          <p14:tracePt t="256814" x="1543050" y="5988050"/>
          <p14:tracePt t="257291" x="1549400" y="5988050"/>
          <p14:tracePt t="257296" x="1555750" y="5988050"/>
          <p14:tracePt t="257314" x="1593850" y="5988050"/>
          <p14:tracePt t="257331" x="1638300" y="5994400"/>
          <p14:tracePt t="257348" x="1689100" y="5994400"/>
          <p14:tracePt t="257365" x="1752600" y="5994400"/>
          <p14:tracePt t="257382" x="1828800" y="5994400"/>
          <p14:tracePt t="257398" x="1930400" y="5994400"/>
          <p14:tracePt t="257415" x="2082800" y="6007100"/>
          <p14:tracePt t="257431" x="2235200" y="6019800"/>
          <p14:tracePt t="257448" x="2374900" y="6032500"/>
          <p14:tracePt t="257464" x="2463800" y="6038850"/>
          <p14:tracePt t="257466" x="2508250" y="6045200"/>
          <p14:tracePt t="257481" x="2533650" y="6045200"/>
          <p14:tracePt t="257481" x="2552700" y="6045200"/>
          <p14:tracePt t="257497" x="2597150" y="6045200"/>
          <p14:tracePt t="257515" x="2635250" y="6045200"/>
          <p14:tracePt t="257531" x="2673350" y="6026150"/>
          <p14:tracePt t="257548" x="2717800" y="6007100"/>
          <p14:tracePt t="257565" x="2762250" y="5981700"/>
          <p14:tracePt t="257582" x="2819400" y="5949950"/>
          <p14:tracePt t="257598" x="2851150" y="5930900"/>
          <p14:tracePt t="257614" x="2882900" y="5911850"/>
          <p14:tracePt t="257631" x="2901950" y="5899150"/>
          <p14:tracePt t="257648" x="2927350" y="5880100"/>
          <p14:tracePt t="257665" x="2933700" y="5873750"/>
          <p14:tracePt t="257681" x="2940050" y="5867400"/>
          <p14:tracePt t="257698" x="2946400" y="5854700"/>
          <p14:tracePt t="257715" x="2946400" y="5848350"/>
          <p14:tracePt t="257716" x="2946400" y="5842000"/>
          <p14:tracePt t="257731" x="2946400" y="5835650"/>
          <p14:tracePt t="257748" x="2946400" y="5829300"/>
          <p14:tracePt t="257765" x="2946400" y="5816600"/>
          <p14:tracePt t="257782" x="2946400" y="5810250"/>
          <p14:tracePt t="257798" x="2959100" y="5810250"/>
          <p14:tracePt t="257815" x="2997200" y="5810250"/>
          <p14:tracePt t="257831" x="3073400" y="5810250"/>
          <p14:tracePt t="257848" x="3162300" y="5816600"/>
          <p14:tracePt t="257865" x="3213100" y="5816600"/>
          <p14:tracePt t="257883" x="3225800" y="5816600"/>
          <p14:tracePt t="257946" x="3232150" y="5816600"/>
          <p14:tracePt t="257965" x="3244850" y="5816600"/>
          <p14:tracePt t="257982" x="3276600" y="5816600"/>
          <p14:tracePt t="257998" x="3308350" y="5816600"/>
          <p14:tracePt t="258015" x="3346450" y="5816600"/>
          <p14:tracePt t="258032" x="3371850" y="5816600"/>
          <p14:tracePt t="258048" x="3397250" y="5816600"/>
          <p14:tracePt t="258050" x="3409950" y="5816600"/>
          <p14:tracePt t="258065" x="3435350" y="5816600"/>
          <p14:tracePt t="258066" x="3448050" y="5816600"/>
          <p14:tracePt t="258081" x="3479800" y="5816600"/>
          <p14:tracePt t="258098" x="3524250" y="5816600"/>
          <p14:tracePt t="258115" x="3562350" y="5816600"/>
          <p14:tracePt t="258132" x="3594100" y="5816600"/>
          <p14:tracePt t="258148" x="3619500" y="5816600"/>
          <p14:tracePt t="258165" x="3638550" y="5810250"/>
          <p14:tracePt t="258182" x="3644900" y="5803900"/>
          <p14:tracePt t="258215" x="3644900" y="5797550"/>
          <p14:tracePt t="258232" x="3651250" y="5784850"/>
          <p14:tracePt t="258249" x="3644900" y="5765800"/>
          <p14:tracePt t="258265" x="3638550" y="5740400"/>
          <p14:tracePt t="258282" x="3625850" y="5727700"/>
          <p14:tracePt t="258298" x="3613150" y="5708650"/>
          <p14:tracePt t="258315" x="3594100" y="5689600"/>
          <p14:tracePt t="258333" x="3581400" y="5676900"/>
          <p14:tracePt t="258348" x="3543300" y="5657850"/>
          <p14:tracePt t="258365" x="3467100" y="5626100"/>
          <p14:tracePt t="258383" x="3359150" y="5594350"/>
          <p14:tracePt t="258398" x="3251200" y="5575300"/>
          <p14:tracePt t="258415" x="3155950" y="5562600"/>
          <p14:tracePt t="258432" x="3092450" y="5556250"/>
          <p14:tracePt t="258449" x="3060700" y="5549900"/>
          <p14:tracePt t="258465" x="3048000" y="5543550"/>
          <p14:tracePt t="258499" x="3041650" y="5543550"/>
          <p14:tracePt t="258515" x="3028950" y="5543550"/>
          <p14:tracePt t="258532" x="2978150" y="5568950"/>
          <p14:tracePt t="258549" x="2914650" y="5600700"/>
          <p14:tracePt t="258550" x="2882900" y="5619750"/>
          <p14:tracePt t="258565" x="2851150" y="5645150"/>
          <p14:tracePt t="258566" x="2825750" y="5670550"/>
          <p14:tracePt t="258583" x="2787650" y="5715000"/>
          <p14:tracePt t="258598" x="2781300" y="5759450"/>
          <p14:tracePt t="258615" x="2800350" y="5797550"/>
          <p14:tracePt t="258632" x="2851150" y="5861050"/>
          <p14:tracePt t="258649" x="2908300" y="5911850"/>
          <p14:tracePt t="258665" x="2971800" y="5943600"/>
          <p14:tracePt t="258682" x="3060700" y="5975350"/>
          <p14:tracePt t="258699" x="3117850" y="5981700"/>
          <p14:tracePt t="258716" x="3181350" y="5988050"/>
          <p14:tracePt t="258732" x="3251200" y="5994400"/>
          <p14:tracePt t="258749" x="3403600" y="6013450"/>
          <p14:tracePt t="258765" x="3689350" y="6032500"/>
          <p14:tracePt t="258782" x="3867150" y="6032500"/>
          <p14:tracePt t="258799" x="3968750" y="6019800"/>
          <p14:tracePt t="258815" x="4025900" y="6000750"/>
          <p14:tracePt t="258832" x="4057650" y="5981700"/>
          <p14:tracePt t="258850" x="4064000" y="5969000"/>
          <p14:tracePt t="258865" x="4064000" y="5962650"/>
          <p14:tracePt t="258882" x="4064000" y="5956300"/>
          <p14:tracePt t="258899" x="4064000" y="5949950"/>
          <p14:tracePt t="258915" x="4064000" y="5943600"/>
          <p14:tracePt t="259004" x="4057650" y="5943600"/>
          <p14:tracePt t="259025" x="4051300" y="5943600"/>
          <p14:tracePt t="259040" x="4044950" y="5943600"/>
          <p14:tracePt t="259049" x="4038600" y="5943600"/>
          <p14:tracePt t="259066" x="4032250" y="5949950"/>
          <p14:tracePt t="259082" x="4032250" y="5962650"/>
          <p14:tracePt t="259099" x="4038600" y="5969000"/>
          <p14:tracePt t="259116" x="4076700" y="5975350"/>
          <p14:tracePt t="259132" x="4146550" y="5975350"/>
          <p14:tracePt t="259149" x="4248150" y="5969000"/>
          <p14:tracePt t="259166" x="4349750" y="5969000"/>
          <p14:tracePt t="259183" x="4419600" y="5969000"/>
          <p14:tracePt t="259199" x="4464050" y="5969000"/>
          <p14:tracePt t="259218" x="4489450" y="5969000"/>
          <p14:tracePt t="259232" x="4521200" y="5962650"/>
          <p14:tracePt t="259249" x="4540250" y="5962650"/>
          <p14:tracePt t="259266" x="4559300" y="5956300"/>
          <p14:tracePt t="259282" x="4565650" y="5956300"/>
          <p14:tracePt t="259340" x="4572000" y="5956300"/>
          <p14:tracePt t="259349" x="4578350" y="5956300"/>
          <p14:tracePt t="259366" x="4622800" y="5956300"/>
          <p14:tracePt t="259383" x="4679950" y="5956300"/>
          <p14:tracePt t="259399" x="4743450" y="5956300"/>
          <p14:tracePt t="259416" x="4806950" y="5956300"/>
          <p14:tracePt t="259433" x="4889500" y="5949950"/>
          <p14:tracePt t="259450" x="4991100" y="5937250"/>
          <p14:tracePt t="259466" x="5105400" y="5918200"/>
          <p14:tracePt t="259484" x="5245100" y="5899150"/>
          <p14:tracePt t="259499" x="5270500" y="5886450"/>
          <p14:tracePt t="259516" x="5365750" y="5854700"/>
          <p14:tracePt t="259532" x="5384800" y="5842000"/>
          <p14:tracePt t="259550" x="5397500" y="5829300"/>
          <p14:tracePt t="259566" x="5416550" y="5810250"/>
          <p14:tracePt t="259583" x="5422900" y="5791200"/>
          <p14:tracePt t="259599" x="5422900" y="5784850"/>
          <p14:tracePt t="259616" x="5422900" y="5772150"/>
          <p14:tracePt t="259633" x="5422900" y="5765800"/>
          <p14:tracePt t="259666" x="5416550" y="5759450"/>
          <p14:tracePt t="259683" x="5410200" y="5753100"/>
          <p14:tracePt t="259699" x="5397500" y="5746750"/>
          <p14:tracePt t="259716" x="5372100" y="5727700"/>
          <p14:tracePt t="259733" x="5340350" y="5708650"/>
          <p14:tracePt t="259749" x="5327650" y="5689600"/>
          <p14:tracePt t="259766" x="5295900" y="5683250"/>
          <p14:tracePt t="259783" x="5264150" y="5676900"/>
          <p14:tracePt t="259799" x="5238750" y="5676900"/>
          <p14:tracePt t="259816" x="5232400" y="5676900"/>
          <p14:tracePt t="259833" x="5226050" y="5676900"/>
          <p14:tracePt t="259866" x="5213350" y="5670550"/>
          <p14:tracePt t="259883" x="5156200" y="5664200"/>
          <p14:tracePt t="259900" x="5080000" y="5657850"/>
          <p14:tracePt t="259917" x="4997450" y="5651500"/>
          <p14:tracePt t="259933" x="4908550" y="5638800"/>
          <p14:tracePt t="259950" x="4845050" y="5632450"/>
          <p14:tracePt t="259966" x="4800600" y="5626100"/>
          <p14:tracePt t="259968" x="4781550" y="5626100"/>
          <p14:tracePt t="259984" x="4768850" y="5626100"/>
          <p14:tracePt t="260072" x="4775200" y="5632450"/>
          <p14:tracePt t="260080" x="4781550" y="5638800"/>
          <p14:tracePt t="260100" x="4819650" y="5670550"/>
          <p14:tracePt t="260117" x="4876800" y="5708650"/>
          <p14:tracePt t="260133" x="4940300" y="5746750"/>
          <p14:tracePt t="260150" x="5022850" y="5772150"/>
          <p14:tracePt t="260166" x="5143500" y="5797550"/>
          <p14:tracePt t="260168" x="5219700" y="5810250"/>
          <p14:tracePt t="260183" x="5308600" y="5822950"/>
          <p14:tracePt t="260186" x="5359400" y="5829300"/>
          <p14:tracePt t="260200" x="5461000" y="5842000"/>
          <p14:tracePt t="260202" x="5556250" y="5854700"/>
          <p14:tracePt t="260218" x="5708650" y="5873750"/>
          <p14:tracePt t="260233" x="5797550" y="5880100"/>
          <p14:tracePt t="260234" x="5835650" y="5886450"/>
          <p14:tracePt t="260250" x="5962650" y="5899150"/>
          <p14:tracePt t="260266" x="6019800" y="5911850"/>
          <p14:tracePt t="260283" x="6057900" y="5918200"/>
          <p14:tracePt t="260300" x="6096000" y="5924550"/>
          <p14:tracePt t="260317" x="6140450" y="5943600"/>
          <p14:tracePt t="260333" x="6184900" y="5956300"/>
          <p14:tracePt t="260350" x="6216650" y="5962650"/>
          <p14:tracePt t="260369" x="6242050" y="5962650"/>
          <p14:tracePt t="260384" x="6254750" y="5962650"/>
          <p14:tracePt t="260400" x="6267450" y="5962650"/>
          <p14:tracePt t="260401" x="6273800" y="5962650"/>
          <p14:tracePt t="260417" x="6280150" y="5962650"/>
          <p14:tracePt t="260433" x="6286500" y="5962650"/>
          <p14:tracePt t="260450" x="6305550" y="5969000"/>
          <p14:tracePt t="260467" x="6381750" y="5969000"/>
          <p14:tracePt t="260483" x="6483350" y="5969000"/>
          <p14:tracePt t="260500" x="6578600" y="5981700"/>
          <p14:tracePt t="260517" x="6654800" y="5988050"/>
          <p14:tracePt t="260533" x="6680200" y="5981700"/>
          <p14:tracePt t="260550" x="6692900" y="5975350"/>
          <p14:tracePt t="260567" x="6692900" y="5969000"/>
          <p14:tracePt t="260600" x="6692900" y="5962650"/>
          <p14:tracePt t="260617" x="6692900" y="5956300"/>
          <p14:tracePt t="260634" x="6673850" y="5937250"/>
          <p14:tracePt t="260651" x="6648450" y="5911850"/>
          <p14:tracePt t="260667" x="6616700" y="5886450"/>
          <p14:tracePt t="260684" x="6591300" y="5867400"/>
          <p14:tracePt t="260701" x="6565900" y="5848350"/>
          <p14:tracePt t="260717" x="6540500" y="5835650"/>
          <p14:tracePt t="260734" x="6496050" y="5816600"/>
          <p14:tracePt t="260750" x="6432550" y="5791200"/>
          <p14:tracePt t="260767" x="6356350" y="5765800"/>
          <p14:tracePt t="260784" x="6286500" y="5740400"/>
          <p14:tracePt t="260800" x="6229350" y="5715000"/>
          <p14:tracePt t="260802" x="6172200" y="5695950"/>
          <p14:tracePt t="260817" x="6115050" y="5670550"/>
          <p14:tracePt t="260834" x="5956300" y="5619750"/>
          <p14:tracePt t="260851" x="5867400" y="5594350"/>
          <p14:tracePt t="260867" x="5803900" y="5588000"/>
          <p14:tracePt t="260884" x="5721350" y="5588000"/>
          <p14:tracePt t="260901" x="5607050" y="5594350"/>
          <p14:tracePt t="260918" x="5511800" y="5613400"/>
          <p14:tracePt t="260934" x="5416550" y="5638800"/>
          <p14:tracePt t="260951" x="5327650" y="5676900"/>
          <p14:tracePt t="260967" x="5270500" y="5727700"/>
          <p14:tracePt t="260984" x="5257800" y="5772150"/>
          <p14:tracePt t="261001" x="5257800" y="5829300"/>
          <p14:tracePt t="261017" x="5289550" y="5880100"/>
          <p14:tracePt t="261034" x="5346700" y="5937250"/>
          <p14:tracePt t="261051" x="5505450" y="6019800"/>
          <p14:tracePt t="261069" x="5657850" y="6057900"/>
          <p14:tracePt t="261086" x="5911850" y="6089650"/>
          <p14:tracePt t="261101" x="6159500" y="6096000"/>
          <p14:tracePt t="261118" x="6254750" y="6096000"/>
          <p14:tracePt t="261118" x="6362700" y="6083300"/>
          <p14:tracePt t="261134" x="6483350" y="6051550"/>
          <p14:tracePt t="261151" x="6521450" y="6032500"/>
          <p14:tracePt t="261167" x="6534150" y="6019800"/>
          <p14:tracePt t="261184" x="6540500" y="6007100"/>
          <p14:tracePt t="261201" x="6540500" y="5994400"/>
          <p14:tracePt t="261217" x="6540500" y="5969000"/>
          <p14:tracePt t="261234" x="6515100" y="5905500"/>
          <p14:tracePt t="261251" x="6451600" y="5803900"/>
          <p14:tracePt t="261267" x="6419850" y="5759450"/>
          <p14:tracePt t="261284" x="6388100" y="5721350"/>
          <p14:tracePt t="261302" x="6324600" y="5676900"/>
          <p14:tracePt t="261318" x="6254750" y="5651500"/>
          <p14:tracePt t="261334" x="6146800" y="5632450"/>
          <p14:tracePt t="261352" x="6032500" y="5619750"/>
          <p14:tracePt t="261368" x="5861050" y="5613400"/>
          <p14:tracePt t="261384" x="5721350" y="5613400"/>
          <p14:tracePt t="261402" x="5537200" y="5607050"/>
          <p14:tracePt t="261418" x="5403850" y="5607050"/>
          <p14:tracePt t="261434" x="5321300" y="5600700"/>
          <p14:tracePt t="261451" x="5264150" y="5600700"/>
          <p14:tracePt t="261468" x="5245100" y="5600700"/>
          <p14:tracePt t="261518" x="5245100" y="5613400"/>
          <p14:tracePt t="261534" x="5264150" y="5651500"/>
          <p14:tracePt t="261553" x="5289550" y="5695950"/>
          <p14:tracePt t="261568" x="5340350" y="5746750"/>
          <p14:tracePt t="261585" x="5435600" y="5803900"/>
          <p14:tracePt t="261601" x="5645150" y="5867400"/>
          <p14:tracePt t="261618" x="5848350" y="5899150"/>
          <p14:tracePt t="261635" x="6102350" y="5905500"/>
          <p14:tracePt t="261652" x="6356350" y="5861050"/>
          <p14:tracePt t="261668" x="6432550" y="5816600"/>
          <p14:tracePt t="261684" x="6470650" y="5759450"/>
          <p14:tracePt t="261702" x="6477000" y="5727700"/>
          <p14:tracePt t="261718" x="6470650" y="5708650"/>
          <p14:tracePt t="261734" x="6438900" y="5683250"/>
          <p14:tracePt t="261751" x="6400800" y="5664200"/>
          <p14:tracePt t="261768" x="6362700" y="5645150"/>
          <p14:tracePt t="261785" x="6324600" y="5632450"/>
          <p14:tracePt t="261801" x="6280150" y="5613400"/>
          <p14:tracePt t="261818" x="6242050" y="5594350"/>
          <p14:tracePt t="261834" x="6203950" y="5581650"/>
          <p14:tracePt t="261851" x="6134100" y="5568950"/>
          <p14:tracePt t="261868" x="6026150" y="5556250"/>
          <p14:tracePt t="261885" x="5880100" y="5549900"/>
          <p14:tracePt t="261886" x="5810250" y="5549900"/>
          <p14:tracePt t="261901" x="5746750" y="5549900"/>
          <p14:tracePt t="261902" x="5683250" y="5549900"/>
          <p14:tracePt t="261918" x="5575300" y="5556250"/>
          <p14:tracePt t="261935" x="5556250" y="5562600"/>
          <p14:tracePt t="261953" x="5562600" y="5562600"/>
          <p14:tracePt t="261970" x="5613400" y="5562600"/>
          <p14:tracePt t="261985" x="5683250" y="5568950"/>
          <p14:tracePt t="262001" x="5715000" y="5568950"/>
          <p14:tracePt t="264289" x="5702300" y="5568950"/>
          <p14:tracePt t="264295" x="5676900" y="5568950"/>
          <p14:tracePt t="264304" x="5588000" y="5549900"/>
          <p14:tracePt t="264320" x="5327650" y="5473700"/>
          <p14:tracePt t="264337" x="5054600" y="5422900"/>
          <p14:tracePt t="264354" x="4787900" y="5416550"/>
          <p14:tracePt t="264372" x="4533900" y="5441950"/>
          <p14:tracePt t="264388" x="4387850" y="5454650"/>
          <p14:tracePt t="264404" x="4248150" y="5448300"/>
          <p14:tracePt t="264420" x="4019550" y="5403850"/>
          <p14:tracePt t="264437" x="3657600" y="5346700"/>
          <p14:tracePt t="264453" x="3302000" y="5340350"/>
          <p14:tracePt t="264470" x="3035300" y="5384800"/>
          <p14:tracePt t="264487" x="3016250" y="5391150"/>
          <p14:tracePt t="264503" x="3009900" y="5403850"/>
          <p14:tracePt t="264521" x="2965450" y="5441950"/>
          <p14:tracePt t="264537" x="2857500" y="5499100"/>
          <p14:tracePt t="264554" x="2667000" y="5543550"/>
          <p14:tracePt t="264570" x="2330450" y="5607050"/>
          <p14:tracePt t="264587" x="1981200" y="5664200"/>
          <p14:tracePt t="264604" x="1708150" y="5708650"/>
          <p14:tracePt t="264620" x="1492250" y="5740400"/>
          <p14:tracePt t="264638" x="1435100" y="5746750"/>
          <p14:tracePt t="264670" x="1416050" y="5746750"/>
          <p14:tracePt t="264687" x="1365250" y="5746750"/>
          <p14:tracePt t="264704" x="1263650" y="5759450"/>
          <p14:tracePt t="264722" x="1047750" y="5835650"/>
          <p14:tracePt t="264738" x="1009650" y="5854700"/>
          <p14:tracePt t="264771" x="1009650" y="5861050"/>
          <p14:tracePt t="264787" x="1003300" y="5873750"/>
          <p14:tracePt t="264804" x="990600" y="5892800"/>
          <p14:tracePt t="264820" x="965200" y="5930900"/>
          <p14:tracePt t="264839" x="952500" y="5969000"/>
          <p14:tracePt t="264854" x="952500" y="6000750"/>
          <p14:tracePt t="264870" x="958850" y="6051550"/>
          <p14:tracePt t="264887" x="977900" y="6102350"/>
          <p14:tracePt t="264904" x="1003300" y="6140450"/>
          <p14:tracePt t="264921" x="1035050" y="6178550"/>
          <p14:tracePt t="264937" x="1073150" y="6203950"/>
          <p14:tracePt t="264954" x="1111250" y="6229350"/>
          <p14:tracePt t="264971" x="1149350" y="6242050"/>
          <p14:tracePt t="264988" x="1187450" y="6248400"/>
          <p14:tracePt t="265004" x="1225550" y="6254750"/>
          <p14:tracePt t="265021" x="1250950" y="6261100"/>
          <p14:tracePt t="265037" x="1270000" y="6261100"/>
          <p14:tracePt t="265054" x="1282700" y="6261100"/>
          <p14:tracePt t="265071" x="1295400" y="6261100"/>
          <p14:tracePt t="265141" x="1301750" y="6261100"/>
          <p14:tracePt t="265159" x="1308100" y="6261100"/>
          <p14:tracePt t="265173" x="1327150" y="6261100"/>
          <p14:tracePt t="265187" x="1371600" y="6248400"/>
          <p14:tracePt t="265204" x="1409700" y="6235700"/>
          <p14:tracePt t="265206" x="1428750" y="6229350"/>
          <p14:tracePt t="265221" x="1441450" y="6223000"/>
          <p14:tracePt t="265238" x="1447800" y="6216650"/>
          <p14:tracePt t="265294" x="1460500" y="6216650"/>
          <p14:tracePt t="265302" x="1485900" y="6216650"/>
          <p14:tracePt t="265310" x="1511300" y="6216650"/>
          <p14:tracePt t="265321" x="1549400" y="6216650"/>
          <p14:tracePt t="265337" x="1651000" y="6216650"/>
          <p14:tracePt t="265354" x="1771650" y="6216650"/>
          <p14:tracePt t="265371" x="1911350" y="6216650"/>
          <p14:tracePt t="265388" x="2012950" y="6216650"/>
          <p14:tracePt t="265404" x="2095500" y="6210300"/>
          <p14:tracePt t="265422" x="2152650" y="6191250"/>
          <p14:tracePt t="265438" x="2171700" y="6184900"/>
          <p14:tracePt t="265455" x="2209800" y="6172200"/>
          <p14:tracePt t="265471" x="2279650" y="6146800"/>
          <p14:tracePt t="265488" x="2317750" y="6127750"/>
          <p14:tracePt t="265504" x="2355850" y="6108700"/>
          <p14:tracePt t="265521" x="2400300" y="6089650"/>
          <p14:tracePt t="265538" x="2438400" y="6083300"/>
          <p14:tracePt t="265554" x="2489200" y="6064250"/>
          <p14:tracePt t="265571" x="2533650" y="6051550"/>
          <p14:tracePt t="265588" x="2578100" y="6038850"/>
          <p14:tracePt t="265604" x="2609850" y="6032500"/>
          <p14:tracePt t="265621" x="2616200" y="6032500"/>
          <p14:tracePt t="265714" x="2609850" y="6051550"/>
          <p14:tracePt t="265722" x="2609850" y="6057900"/>
          <p14:tracePt t="265738" x="2571750" y="6108700"/>
          <p14:tracePt t="265755" x="2533650" y="6153150"/>
          <p14:tracePt t="265772" x="2495550" y="6203950"/>
          <p14:tracePt t="265788" x="2476500" y="6229350"/>
          <p14:tracePt t="265805" x="2463800" y="6248400"/>
          <p14:tracePt t="265821" x="2463800" y="6254750"/>
          <p14:tracePt t="265989" x="2463800" y="6248400"/>
          <p14:tracePt t="265995" x="2470150" y="6248400"/>
          <p14:tracePt t="266005" x="2476500" y="6248400"/>
          <p14:tracePt t="266101" x="2482850" y="6248400"/>
          <p14:tracePt t="266122" x="2482850" y="6242050"/>
          <p14:tracePt t="266140" x="2533650" y="6242050"/>
          <p14:tracePt t="266156" x="2609850" y="6261100"/>
          <p14:tracePt t="266172" x="2724150" y="6311900"/>
          <p14:tracePt t="266188" x="2825750" y="6343650"/>
          <p14:tracePt t="266205" x="2933700" y="6350000"/>
          <p14:tracePt t="266222" x="3073400" y="6350000"/>
          <p14:tracePt t="266238" x="3238500" y="6356350"/>
          <p14:tracePt t="266255" x="3441700" y="6362700"/>
          <p14:tracePt t="266272" x="3625850" y="6362700"/>
          <p14:tracePt t="266288" x="3822700" y="6356350"/>
          <p14:tracePt t="266305" x="3930650" y="6337300"/>
          <p14:tracePt t="266322" x="3994150" y="6311900"/>
          <p14:tracePt t="266338" x="4025900" y="6292850"/>
          <p14:tracePt t="266355" x="4044950" y="6267450"/>
          <p14:tracePt t="266372" x="4064000" y="6235700"/>
          <p14:tracePt t="266373" x="4070350" y="6216650"/>
          <p14:tracePt t="266388" x="4076700" y="6203950"/>
          <p14:tracePt t="266406" x="4083050" y="6134100"/>
          <p14:tracePt t="266422" x="4064000" y="6070600"/>
          <p14:tracePt t="266441" x="4025900" y="6000750"/>
          <p14:tracePt t="266455" x="3994150" y="5969000"/>
          <p14:tracePt t="266472" x="3962400" y="5943600"/>
          <p14:tracePt t="266489" x="3937000" y="5930900"/>
          <p14:tracePt t="266505" x="3892550" y="5911850"/>
          <p14:tracePt t="266522" x="3816350" y="5892800"/>
          <p14:tracePt t="266539" x="3689350" y="5873750"/>
          <p14:tracePt t="266555" x="3505200" y="5854700"/>
          <p14:tracePt t="266572" x="3263900" y="5816600"/>
          <p14:tracePt t="266589" x="2990850" y="5772150"/>
          <p14:tracePt t="266605" x="2768600" y="5734050"/>
          <p14:tracePt t="266622" x="2603500" y="5708650"/>
          <p14:tracePt t="266639" x="2540000" y="5695950"/>
          <p14:tracePt t="266655" x="2514600" y="5695950"/>
          <p14:tracePt t="266672" x="2457450" y="5715000"/>
          <p14:tracePt t="266689" x="2336800" y="5784850"/>
          <p14:tracePt t="266705" x="2178050" y="5854700"/>
          <p14:tracePt t="266722" x="2019300" y="5943600"/>
          <p14:tracePt t="266739" x="1924050" y="6038850"/>
          <p14:tracePt t="266755" x="1911350" y="6096000"/>
          <p14:tracePt t="266772" x="1924050" y="6153150"/>
          <p14:tracePt t="266789" x="1968500" y="6184900"/>
          <p14:tracePt t="266805" x="2025650" y="6203950"/>
          <p14:tracePt t="266822" x="2095500" y="6216650"/>
          <p14:tracePt t="266839" x="2216150" y="6248400"/>
          <p14:tracePt t="266855" x="2343150" y="6280150"/>
          <p14:tracePt t="266872" x="2451100" y="6299200"/>
          <p14:tracePt t="266890" x="2679700" y="6311900"/>
          <p14:tracePt t="266905" x="2819400" y="6292850"/>
          <p14:tracePt t="266924" x="2933700" y="6267450"/>
          <p14:tracePt t="266939" x="3016250" y="6242050"/>
          <p14:tracePt t="266956" x="3054350" y="6223000"/>
          <p14:tracePt t="266972" x="3067050" y="6216650"/>
          <p14:tracePt t="266991" x="3073400" y="6210300"/>
          <p14:tracePt t="267097" x="3079750" y="6210300"/>
          <p14:tracePt t="267106" x="3079750" y="6216650"/>
          <p14:tracePt t="267123" x="3092450" y="6229350"/>
          <p14:tracePt t="267139" x="3098800" y="6242050"/>
          <p14:tracePt t="267156" x="3130550" y="6273800"/>
          <p14:tracePt t="267178" x="3175000" y="6299200"/>
          <p14:tracePt t="267190" x="3194050" y="6305550"/>
          <p14:tracePt t="267206" x="3200400" y="6311900"/>
          <p14:tracePt t="267222" x="3206750" y="6311900"/>
          <p14:tracePt t="267240" x="3213100" y="6311900"/>
          <p14:tracePt t="267298" x="3219450" y="6311900"/>
          <p14:tracePt t="267304" x="3232150" y="6311900"/>
          <p14:tracePt t="267323" x="3365500" y="6337300"/>
          <p14:tracePt t="267339" x="3530600" y="6362700"/>
          <p14:tracePt t="267356" x="3676650" y="6381750"/>
          <p14:tracePt t="267373" x="3778250" y="6407150"/>
          <p14:tracePt t="267390" x="3854450" y="6432550"/>
          <p14:tracePt t="267406" x="3892550" y="6445250"/>
          <p14:tracePt t="267423" x="3905250" y="6451600"/>
          <p14:tracePt t="267439" x="3911600" y="6457950"/>
          <p14:tracePt t="267456" x="3924300" y="6457950"/>
          <p14:tracePt t="267489" x="3930650" y="6457950"/>
          <p14:tracePt t="267523" x="3937000" y="6451600"/>
          <p14:tracePt t="267539" x="3943350" y="6445250"/>
          <p14:tracePt t="267947" x="3956050" y="6445250"/>
          <p14:tracePt t="267957" x="3975100" y="6445250"/>
          <p14:tracePt t="267973" x="4076700" y="6457950"/>
          <p14:tracePt t="267990" x="4241800" y="6464300"/>
          <p14:tracePt t="268007" x="4451350" y="6483350"/>
          <p14:tracePt t="268024" x="4711700" y="6489700"/>
          <p14:tracePt t="268040" x="5054600" y="6496050"/>
          <p14:tracePt t="268058" x="5518150" y="6508750"/>
          <p14:tracePt t="268074" x="5778500" y="6502400"/>
          <p14:tracePt t="268090" x="5943600" y="6489700"/>
          <p14:tracePt t="268106" x="6070600" y="6470650"/>
          <p14:tracePt t="268124" x="6172200" y="6451600"/>
          <p14:tracePt t="268141" x="6254750" y="6432550"/>
          <p14:tracePt t="268157" x="6311900" y="6413500"/>
          <p14:tracePt t="268173" x="6337300" y="6400800"/>
          <p14:tracePt t="268192" x="6343650" y="6375400"/>
          <p14:tracePt t="268207" x="6343650" y="6330950"/>
          <p14:tracePt t="268223" x="6330950" y="6261100"/>
          <p14:tracePt t="268240" x="6280150" y="6178550"/>
          <p14:tracePt t="268257" x="6223000" y="6083300"/>
          <p14:tracePt t="268273" x="6153150" y="6000750"/>
          <p14:tracePt t="268290" x="6102350" y="5949950"/>
          <p14:tracePt t="268293" x="6057900" y="5918200"/>
          <p14:tracePt t="268307" x="6007100" y="5886450"/>
          <p14:tracePt t="268325" x="5892800" y="5835650"/>
          <p14:tracePt t="268340" x="5765800" y="5797550"/>
          <p14:tracePt t="268357" x="5670550" y="5772150"/>
          <p14:tracePt t="268374" x="5607050" y="5765800"/>
          <p14:tracePt t="268391" x="5549900" y="5753100"/>
          <p14:tracePt t="268409" x="5473700" y="5746750"/>
          <p14:tracePt t="268424" x="5365750" y="5746750"/>
          <p14:tracePt t="268441" x="5200650" y="5740400"/>
          <p14:tracePt t="268457" x="5054600" y="5740400"/>
          <p14:tracePt t="268474" x="4914900" y="5740400"/>
          <p14:tracePt t="268490" x="4813300" y="5759450"/>
          <p14:tracePt t="268507" x="4673600" y="5797550"/>
          <p14:tracePt t="268524" x="4616450" y="5848350"/>
          <p14:tracePt t="268540" x="4616450" y="5943600"/>
          <p14:tracePt t="268558" x="4749800" y="6172200"/>
          <p14:tracePt t="268573" x="4870450" y="6292850"/>
          <p14:tracePt t="268590" x="4991100" y="6394450"/>
          <p14:tracePt t="268607" x="5099050" y="6451600"/>
          <p14:tracePt t="268624" x="5219700" y="6496050"/>
          <p14:tracePt t="268640" x="5372100" y="6521450"/>
          <p14:tracePt t="268657" x="5632450" y="6534150"/>
          <p14:tracePt t="268674" x="5867400" y="6534150"/>
          <p14:tracePt t="268692" x="6096000" y="6521450"/>
          <p14:tracePt t="268707" x="6286500" y="6489700"/>
          <p14:tracePt t="268724" x="6375400" y="6464300"/>
          <p14:tracePt t="268741" x="6394450" y="6451600"/>
          <p14:tracePt t="268757" x="6394450" y="6438900"/>
          <p14:tracePt t="268959" x="6400800" y="6438900"/>
          <p14:tracePt t="268965" x="6400800" y="6445250"/>
          <p14:tracePt t="268974" x="6407150" y="6445250"/>
          <p14:tracePt t="268991" x="6407150" y="6451600"/>
          <p14:tracePt t="269187" x="6426200" y="6438900"/>
          <p14:tracePt t="269195" x="6438900" y="6426200"/>
          <p14:tracePt t="269208" x="6457950" y="6400800"/>
          <p14:tracePt t="269225" x="6502400" y="6350000"/>
          <p14:tracePt t="269245" x="6546850" y="6273800"/>
          <p14:tracePt t="269258" x="6559550" y="6242050"/>
          <p14:tracePt t="269274" x="6578600" y="6172200"/>
          <p14:tracePt t="269291" x="6578600" y="6140450"/>
          <p14:tracePt t="269308" x="6572250" y="6096000"/>
          <p14:tracePt t="269325" x="6540500" y="6064250"/>
          <p14:tracePt t="269342" x="6496050" y="6045200"/>
          <p14:tracePt t="269357" x="6432550" y="6019800"/>
          <p14:tracePt t="269374" x="6381750" y="6007100"/>
          <p14:tracePt t="269391" x="6318250" y="5994400"/>
          <p14:tracePt t="269408" x="6242050" y="5981700"/>
          <p14:tracePt t="269424" x="6165850" y="5962650"/>
          <p14:tracePt t="269441" x="6096000" y="5943600"/>
          <p14:tracePt t="269458" x="6051550" y="5937250"/>
          <p14:tracePt t="269474" x="6007100" y="5930900"/>
          <p14:tracePt t="269491" x="5981700" y="5930900"/>
          <p14:tracePt t="269508" x="5949950" y="5956300"/>
          <p14:tracePt t="269524" x="5924550" y="5975350"/>
          <p14:tracePt t="269541" x="5905500" y="6000750"/>
          <p14:tracePt t="269558" x="5886450" y="6038850"/>
          <p14:tracePt t="269575" x="5867400" y="6076950"/>
          <p14:tracePt t="269591" x="5854700" y="6127750"/>
          <p14:tracePt t="269608" x="5854700" y="6184900"/>
          <p14:tracePt t="269624" x="5867400" y="6216650"/>
          <p14:tracePt t="269641" x="5943600" y="6286500"/>
          <p14:tracePt t="269658" x="6064250" y="6337300"/>
          <p14:tracePt t="269674" x="6229350" y="6375400"/>
          <p14:tracePt t="269691" x="6381750" y="6388100"/>
          <p14:tracePt t="269708" x="6521450" y="6388100"/>
          <p14:tracePt t="269725" x="6667500" y="6388100"/>
          <p14:tracePt t="269741" x="6718300" y="6388100"/>
          <p14:tracePt t="269758" x="7016750" y="6381750"/>
          <p14:tracePt t="269775" x="7277100" y="6381750"/>
          <p14:tracePt t="269791" x="7518400" y="6381750"/>
          <p14:tracePt t="269808" x="7753350" y="6381750"/>
          <p14:tracePt t="269824" x="7899400" y="6375400"/>
          <p14:tracePt t="269841" x="7981950" y="6362700"/>
          <p14:tracePt t="269858" x="7988300" y="6356350"/>
          <p14:tracePt t="269908" x="8001000" y="6356350"/>
          <p14:tracePt t="269916" x="8013700" y="6356350"/>
          <p14:tracePt t="269925" x="8051800" y="6356350"/>
          <p14:tracePt t="269943" x="8166100" y="6362700"/>
          <p14:tracePt t="269958" x="8274050" y="6356350"/>
          <p14:tracePt t="269975" x="8356600" y="6337300"/>
          <p14:tracePt t="269991" x="8388350" y="6318250"/>
          <p14:tracePt t="270008" x="8407400" y="6292850"/>
          <p14:tracePt t="270025" x="8407400" y="6273800"/>
          <p14:tracePt t="270042" x="8407400" y="6254750"/>
          <p14:tracePt t="270058" x="8388350" y="6229350"/>
          <p14:tracePt t="270060" x="8375650" y="6210300"/>
          <p14:tracePt t="270076" x="8343900" y="6172200"/>
          <p14:tracePt t="270092" x="8305800" y="6127750"/>
          <p14:tracePt t="270108" x="8229600" y="6051550"/>
          <p14:tracePt t="270125" x="8147050" y="5975350"/>
          <p14:tracePt t="270142" x="8058150" y="5911850"/>
          <p14:tracePt t="270158" x="7912100" y="5822950"/>
          <p14:tracePt t="270175" x="7740650" y="5746750"/>
          <p14:tracePt t="270192" x="7613650" y="5708650"/>
          <p14:tracePt t="270208" x="7512050" y="5683250"/>
          <p14:tracePt t="270225" x="7410450" y="5676900"/>
          <p14:tracePt t="270242" x="7353300" y="5689600"/>
          <p14:tracePt t="270258" x="7245350" y="5734050"/>
          <p14:tracePt t="270275" x="7023100" y="5816600"/>
          <p14:tracePt t="270292" x="6800850" y="5899150"/>
          <p14:tracePt t="270309" x="6527800" y="5988050"/>
          <p14:tracePt t="270325" x="6235700" y="6064250"/>
          <p14:tracePt t="270343" x="5962650" y="6146800"/>
          <p14:tracePt t="270359" x="5918200" y="6172200"/>
          <p14:tracePt t="270416" x="5918200" y="6178550"/>
          <p14:tracePt t="270425" x="5924550" y="6178550"/>
          <p14:tracePt t="270442" x="5975350" y="6197600"/>
          <p14:tracePt t="270458" x="6096000" y="6242050"/>
          <p14:tracePt t="270475" x="6343650" y="6280150"/>
          <p14:tracePt t="270492" x="6610350" y="6267450"/>
          <p14:tracePt t="270509" x="6883400" y="6229350"/>
          <p14:tracePt t="270526" x="7080250" y="6191250"/>
          <p14:tracePt t="270542" x="7175500" y="6159500"/>
          <p14:tracePt t="270544" x="7200900" y="6146800"/>
          <p14:tracePt t="270559" x="7219950" y="6134100"/>
          <p14:tracePt t="270561" x="7226300" y="6127750"/>
          <p14:tracePt t="270576" x="7232650" y="6127750"/>
          <p14:tracePt t="270577" x="7239000" y="6127750"/>
          <p14:tracePt t="270625" x="7245350" y="6127750"/>
          <p14:tracePt t="270642" x="7245350" y="6134100"/>
          <p14:tracePt t="270702" x="7251700" y="6134100"/>
          <p14:tracePt t="270716" x="7258050" y="6134100"/>
          <p14:tracePt t="270726" x="7283450" y="6146800"/>
          <p14:tracePt t="270742" x="7435850" y="6178550"/>
          <p14:tracePt t="270759" x="7550150" y="6203950"/>
          <p14:tracePt t="270776" x="7664450" y="6210300"/>
          <p14:tracePt t="270792" x="7753350" y="6203950"/>
          <p14:tracePt t="270809" x="7829550" y="6184900"/>
          <p14:tracePt t="270825" x="7912100" y="6159500"/>
          <p14:tracePt t="270843" x="7988300" y="6127750"/>
          <p14:tracePt t="270859" x="8045450" y="6102350"/>
          <p14:tracePt t="270875" x="8070850" y="6089650"/>
          <p14:tracePt t="270892" x="8083550" y="6070600"/>
          <p14:tracePt t="270910" x="8089900" y="6045200"/>
          <p14:tracePt t="270926" x="8089900" y="6032500"/>
          <p14:tracePt t="270942" x="8089900" y="6019800"/>
          <p14:tracePt t="270959" x="8077200" y="6007100"/>
          <p14:tracePt t="270976" x="8064500" y="6000750"/>
          <p14:tracePt t="270993" x="8032750" y="5988050"/>
          <p14:tracePt t="271009" x="8007350" y="5981700"/>
          <p14:tracePt t="271026" x="7981950" y="5981700"/>
          <p14:tracePt t="271042" x="7950200" y="5975350"/>
          <p14:tracePt t="271059" x="7924800" y="5969000"/>
          <p14:tracePt t="271076" x="7918450" y="5962650"/>
          <p14:tracePt t="271109" x="7931150" y="5930900"/>
          <p14:tracePt t="271126" x="7950200" y="5905500"/>
          <p14:tracePt t="271142" x="7981950" y="5861050"/>
          <p14:tracePt t="271159" x="8001000" y="5816600"/>
          <p14:tracePt t="271176" x="8020050" y="5772150"/>
          <p14:tracePt t="271192" x="8032750" y="5740400"/>
          <p14:tracePt t="271209" x="8039100" y="5727700"/>
          <p14:tracePt t="271226" x="8045450" y="5727700"/>
          <p14:tracePt t="271274" x="8045450" y="5721350"/>
          <p14:tracePt t="271283" x="8051800" y="5715000"/>
          <p14:tracePt t="271292" x="8051800" y="5708650"/>
          <p14:tracePt t="271309" x="8070850" y="5683250"/>
          <p14:tracePt t="271326" x="8089900" y="5657850"/>
          <p14:tracePt t="271342" x="8102600" y="5632450"/>
          <p14:tracePt t="271359" x="8121650" y="5613400"/>
          <p14:tracePt t="271376" x="8140700" y="5594350"/>
          <p14:tracePt t="271393" x="8159750" y="5581650"/>
          <p14:tracePt t="271394" x="8172450" y="5562600"/>
          <p14:tracePt t="271409" x="8204200" y="5511800"/>
          <p14:tracePt t="271427" x="8242300" y="5435600"/>
          <p14:tracePt t="271442" x="8274050" y="5346700"/>
          <p14:tracePt t="271459" x="8299450" y="5257800"/>
          <p14:tracePt t="271476" x="8305800" y="5194300"/>
          <p14:tracePt t="271493" x="8312150" y="5156200"/>
          <p14:tracePt t="271509" x="8312150" y="5149850"/>
          <p14:tracePt t="271577" x="8312150" y="5143500"/>
          <p14:tracePt t="271593" x="8299450" y="5130800"/>
          <p14:tracePt t="271610" x="8286750" y="5118100"/>
          <p14:tracePt t="271626" x="8267700" y="5105400"/>
          <p14:tracePt t="271645" x="8261350" y="5099050"/>
          <p14:tracePt t="271660" x="8248650" y="5092700"/>
          <p14:tracePt t="271676" x="8229600" y="5092700"/>
          <p14:tracePt t="271693" x="8223250" y="5092700"/>
          <p14:tracePt t="271727" x="8216900" y="5105400"/>
          <p14:tracePt t="271743" x="8210550" y="5118100"/>
          <p14:tracePt t="271759" x="8210550" y="5124450"/>
        </p14:tracePtLst>
      </p14:laserTraceLst>
    </p:ext>
  </p:extLs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4</a:t>
            </a:r>
            <a:endParaRPr lang="LID4096"/>
          </a:p>
        </p:txBody>
      </p:sp>
    </p:spTree>
    <p:extLst>
      <p:ext uri="{BB962C8B-B14F-4D97-AF65-F5344CB8AC3E}">
        <p14:creationId xmlns:p14="http://schemas.microsoft.com/office/powerpoint/2010/main" val="2029796941"/>
      </p:ext>
    </p:extLst>
  </p:cSld>
  <p:clrMapOvr>
    <a:masterClrMapping/>
  </p:clrMapOvr>
  <p:transition advTm="8439">
    <p:fade/>
  </p:transition>
  <p:extLst>
    <p:ext uri="{3A86A75C-4F4B-4683-9AE1-C65F6400EC91}">
      <p14:laserTraceLst xmlns:p14="http://schemas.microsoft.com/office/powerpoint/2010/main">
        <p14:tracePtLst>
          <p14:tracePt t="4951" x="6858000" y="6350"/>
          <p14:tracePt t="4970" x="6889750" y="19050"/>
          <p14:tracePt t="4986" x="6902450" y="31750"/>
          <p14:tracePt t="5003" x="6915150" y="38100"/>
        </p14:tracePtLst>
      </p14:laserTraceLst>
    </p:ext>
  </p:extLs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4:1</a:t>
            </a:r>
          </a:p>
        </p:txBody>
      </p:sp>
      <p:sp>
        <p:nvSpPr>
          <p:cNvPr id="4" name="textruta 3">
            <a:extLst>
              <a:ext uri="{FF2B5EF4-FFF2-40B4-BE49-F238E27FC236}">
                <a16:creationId xmlns:a16="http://schemas.microsoft.com/office/drawing/2014/main" id="{2629CE92-29CC-5E81-D4E0-F76E91B6CFFC}"/>
              </a:ext>
            </a:extLst>
          </p:cNvPr>
          <p:cNvSpPr txBox="1"/>
          <p:nvPr/>
        </p:nvSpPr>
        <p:spPr>
          <a:xfrm>
            <a:off x="-488736" y="602146"/>
            <a:ext cx="2894122" cy="1608069"/>
          </a:xfrm>
          <a:prstGeom prst="rect">
            <a:avLst/>
          </a:prstGeom>
          <a:solidFill>
            <a:schemeClr val="tx2">
              <a:lumMod val="40000"/>
              <a:lumOff val="60000"/>
            </a:schemeClr>
          </a:solidFill>
        </p:spPr>
        <p:txBody>
          <a:bodyPr wrap="square" lIns="180000">
            <a:spAutoFit/>
          </a:bodyPr>
          <a:lstStyle/>
          <a:p>
            <a:pPr>
              <a:lnSpc>
                <a:spcPct val="107000"/>
              </a:lnSpc>
              <a:spcBef>
                <a:spcPts val="600"/>
              </a:spcBef>
            </a:pPr>
            <a:r>
              <a:rPr lang="sv-SE" sz="1600" b="1" i="1" dirty="0">
                <a:effectLst/>
                <a:latin typeface="Calibri" panose="020F0502020204030204" pitchFamily="34" charset="0"/>
                <a:ea typeface="Times New Roman" panose="02020603050405020304" pitchFamily="18" charset="0"/>
                <a:cs typeface="Calibri" panose="020F0502020204030204" pitchFamily="34" charset="0"/>
              </a:rPr>
              <a:t>En framtida sabbatsvila </a:t>
            </a:r>
            <a:br>
              <a:rPr lang="sv-SE" sz="1600" b="1" i="1" dirty="0">
                <a:effectLst/>
                <a:latin typeface="Calibri" panose="020F0502020204030204" pitchFamily="34" charset="0"/>
                <a:ea typeface="Times New Roman" panose="02020603050405020304" pitchFamily="18" charset="0"/>
                <a:cs typeface="Calibri" panose="020F0502020204030204" pitchFamily="34" charset="0"/>
              </a:rPr>
            </a:br>
            <a:r>
              <a:rPr lang="sv-SE" sz="1600" b="1" i="1" dirty="0">
                <a:effectLst/>
                <a:latin typeface="Calibri" panose="020F0502020204030204" pitchFamily="34" charset="0"/>
                <a:ea typeface="Times New Roman" panose="02020603050405020304" pitchFamily="18" charset="0"/>
                <a:cs typeface="Calibri" panose="020F0502020204030204" pitchFamily="34" charset="0"/>
              </a:rPr>
              <a:t>i Guds rike</a:t>
            </a:r>
            <a:endParaRPr lang="sv-SE" sz="1600" i="1"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Bef>
                <a:spcPts val="600"/>
              </a:spcBef>
            </a:pP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När nu ett </a:t>
            </a:r>
            <a:r>
              <a:rPr lang="sv-SE" sz="1400" i="1" u="sng"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löfte finns kvar om att få komma in i hans vila</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låt oss då akta oss så att ingen av er </a:t>
            </a:r>
            <a:r>
              <a:rPr lang="sv-SE" sz="1400" i="1" u="sng"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a:t>
            </a:r>
            <a:r>
              <a:rPr lang="sv-SE" sz="1400" i="1" u="sng" cap="small" dirty="0">
                <a:solidFill>
                  <a:srgbClr val="0070C0"/>
                </a:solidFill>
                <a:latin typeface="Calibri" panose="020F0502020204030204" pitchFamily="34" charset="0"/>
                <a:ea typeface="Times New Roman" panose="02020603050405020304" pitchFamily="18" charset="0"/>
                <a:cs typeface="Calibri" panose="020F0502020204030204" pitchFamily="34" charset="0"/>
              </a:rPr>
              <a:t>vid denna tid</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visar sig </a:t>
            </a:r>
            <a:r>
              <a:rPr lang="sv-SE" sz="1400" i="1" u="sng"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gå</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u="sng"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3</a:t>
            </a:r>
            <a:r>
              <a:rPr lang="sv-SE" sz="1400" i="1" u="sng"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ha gått</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miste</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om det. </a:t>
            </a:r>
            <a:endParaRPr lang="sv-SE" sz="1400" i="1" u="sng"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0" y="602146"/>
            <a:ext cx="11775882" cy="6258123"/>
          </a:xfrm>
          <a:prstGeom prst="rect">
            <a:avLst/>
          </a:prstGeom>
          <a:noFill/>
        </p:spPr>
        <p:txBody>
          <a:bodyPr wrap="square" lIns="144000" rIns="0">
            <a:spAutoFit/>
          </a:bodyPr>
          <a:lstStyle/>
          <a:p>
            <a:pPr marL="3143250" indent="-266700"/>
            <a:r>
              <a:rPr lang="sv-SE" sz="1400" dirty="0"/>
              <a:t>1.	Löftet finns kvar trots att israeliterna inte uppfyllde dess villkor i öknen: </a:t>
            </a:r>
            <a:r>
              <a:rPr lang="sv-SE" sz="1400" b="1" i="1" dirty="0">
                <a:solidFill>
                  <a:srgbClr val="C00000"/>
                </a:solidFill>
              </a:rPr>
              <a:t>I dag</a:t>
            </a:r>
            <a:r>
              <a:rPr lang="sv-SE" sz="1400" dirty="0">
                <a:solidFill>
                  <a:srgbClr val="C00000"/>
                </a:solidFill>
              </a:rPr>
              <a:t>, om ni hör hans röst, </a:t>
            </a:r>
            <a:br>
              <a:rPr lang="sv-SE" sz="1400" dirty="0">
                <a:solidFill>
                  <a:srgbClr val="C00000"/>
                </a:solidFill>
              </a:rPr>
            </a:br>
            <a:r>
              <a:rPr lang="sv-SE" sz="1400" dirty="0">
                <a:solidFill>
                  <a:srgbClr val="C00000"/>
                </a:solidFill>
              </a:rPr>
              <a:t>förhärda inte era hjärtan som vid Meriba… där era fäder frestade mig och prövade mig fast de sett mina </a:t>
            </a:r>
            <a:br>
              <a:rPr lang="sv-SE" sz="1400" dirty="0">
                <a:solidFill>
                  <a:srgbClr val="C00000"/>
                </a:solidFill>
              </a:rPr>
            </a:br>
            <a:r>
              <a:rPr lang="sv-SE" sz="1400" dirty="0">
                <a:solidFill>
                  <a:srgbClr val="C00000"/>
                </a:solidFill>
              </a:rPr>
              <a:t>gärningar. I fyrtio år var jag vred på det släktet… Så svor jag i min vrede: "De ska aldrig komma in i min vila.” </a:t>
            </a:r>
            <a:br>
              <a:rPr lang="sv-SE" sz="1400" dirty="0">
                <a:solidFill>
                  <a:srgbClr val="C00000"/>
                </a:solidFill>
              </a:rPr>
            </a:br>
            <a:r>
              <a:rPr lang="sv-SE" sz="1400" dirty="0"/>
              <a:t>(Ps 95:7-11) Löftet om den framtida vilan gäller Guds rike, vilket David förstod: </a:t>
            </a:r>
            <a:r>
              <a:rPr lang="sv-SE" sz="1400" dirty="0">
                <a:solidFill>
                  <a:srgbClr val="C00000"/>
                </a:solidFill>
              </a:rPr>
              <a:t>Hoppas på Herren och håll dig </a:t>
            </a:r>
            <a:br>
              <a:rPr lang="sv-SE" sz="1400" dirty="0">
                <a:solidFill>
                  <a:srgbClr val="C00000"/>
                </a:solidFill>
              </a:rPr>
            </a:br>
            <a:r>
              <a:rPr lang="sv-SE" sz="1400" dirty="0">
                <a:solidFill>
                  <a:srgbClr val="C00000"/>
                </a:solidFill>
              </a:rPr>
              <a:t>på hans väg, så upphöjer han dig och du får </a:t>
            </a:r>
            <a:r>
              <a:rPr lang="sv-SE" sz="1400" i="1" u="sng" dirty="0">
                <a:solidFill>
                  <a:srgbClr val="C00000"/>
                </a:solidFill>
              </a:rPr>
              <a:t>ärva landet</a:t>
            </a:r>
            <a:r>
              <a:rPr lang="sv-SE" sz="1400" dirty="0">
                <a:solidFill>
                  <a:srgbClr val="C00000"/>
                </a:solidFill>
              </a:rPr>
              <a:t>. Du ska se hur de gudlösa utrotas</a:t>
            </a:r>
            <a:r>
              <a:rPr lang="sv-SE" sz="1400" dirty="0"/>
              <a:t>. (Ps 37:34).</a:t>
            </a:r>
          </a:p>
          <a:p>
            <a:pPr marL="3143250" indent="-266700">
              <a:spcBef>
                <a:spcPts val="600"/>
              </a:spcBef>
            </a:pPr>
            <a:r>
              <a:rPr lang="sv-SE" sz="1400" dirty="0"/>
              <a:t>2.	”Denna tid” syftar på sluttiden. Då kommer motsvarande prövningar som dem som Israel gick igenom </a:t>
            </a:r>
            <a:br>
              <a:rPr lang="sv-SE" sz="1400" dirty="0"/>
            </a:br>
            <a:r>
              <a:rPr lang="sv-SE" sz="1400" dirty="0"/>
              <a:t>Kadesh-Barnea (enligt förra kapitlet).</a:t>
            </a:r>
          </a:p>
          <a:p>
            <a:pPr marL="271463" indent="-271463">
              <a:spcBef>
                <a:spcPts val="600"/>
              </a:spcBef>
            </a:pPr>
            <a:r>
              <a:rPr lang="sv-SE" sz="1400" dirty="0"/>
              <a:t>3.	Verbformen är i perfekt, dvs en dåtida fullbordad handling med bestående resultat. Varningen är att vid den framtida prövningen (</a:t>
            </a:r>
            <a:r>
              <a:rPr lang="sv-SE" sz="1400" cap="small" dirty="0">
                <a:solidFill>
                  <a:srgbClr val="C00000"/>
                </a:solidFill>
              </a:rPr>
              <a:t>vid denna tid</a:t>
            </a:r>
            <a:r>
              <a:rPr lang="sv-SE" sz="1400" dirty="0">
                <a:solidFill>
                  <a:srgbClr val="C00000"/>
                </a:solidFill>
              </a:rPr>
              <a:t> </a:t>
            </a:r>
            <a:r>
              <a:rPr lang="sv-SE" sz="1400" dirty="0"/>
              <a:t>i not 2) kan några upptäcka att de redan kommit till korta och att återställande inte längre är möjligt. Detta gällde också fem av de tio jungfrurna i Jesu liknelse i Matt 25:</a:t>
            </a:r>
          </a:p>
          <a:p>
            <a:pPr marL="541338" indent="-187325">
              <a:spcBef>
                <a:spcPts val="200"/>
              </a:spcBef>
              <a:buFont typeface="Arial" panose="020B0604020202020204" pitchFamily="34" charset="0"/>
              <a:buChar char="•"/>
            </a:pPr>
            <a:r>
              <a:rPr lang="sv-SE" sz="1400" dirty="0">
                <a:solidFill>
                  <a:srgbClr val="C00000"/>
                </a:solidFill>
              </a:rPr>
              <a:t>Då… </a:t>
            </a:r>
            <a:r>
              <a:rPr lang="sv-SE" sz="1400" dirty="0"/>
              <a:t>[dvs vedermödan från tidigare verser i kapitel 24]</a:t>
            </a:r>
          </a:p>
          <a:p>
            <a:pPr marL="541338" indent="-187325">
              <a:spcBef>
                <a:spcPts val="200"/>
              </a:spcBef>
              <a:buFont typeface="Arial" panose="020B0604020202020204" pitchFamily="34" charset="0"/>
              <a:buChar char="•"/>
            </a:pPr>
            <a:r>
              <a:rPr lang="sv-SE" sz="1400" dirty="0">
                <a:solidFill>
                  <a:srgbClr val="C00000"/>
                </a:solidFill>
              </a:rPr>
              <a:t>ska himmelriket bli som när </a:t>
            </a:r>
            <a:r>
              <a:rPr lang="sv-SE" sz="1400" i="1" u="sng" dirty="0">
                <a:solidFill>
                  <a:srgbClr val="C00000"/>
                </a:solidFill>
              </a:rPr>
              <a:t>tio jungfrur</a:t>
            </a:r>
            <a:r>
              <a:rPr lang="sv-SE" sz="1400" dirty="0">
                <a:solidFill>
                  <a:srgbClr val="C00000"/>
                </a:solidFill>
              </a:rPr>
              <a:t>…</a:t>
            </a:r>
            <a:r>
              <a:rPr lang="sv-SE" sz="1400" b="1" i="1" dirty="0">
                <a:solidFill>
                  <a:srgbClr val="C00000"/>
                </a:solidFill>
              </a:rPr>
              <a:t> </a:t>
            </a:r>
            <a:r>
              <a:rPr lang="sv-SE" sz="1400" dirty="0"/>
              <a:t>[=&gt; alla är </a:t>
            </a:r>
            <a:r>
              <a:rPr lang="sv-SE" sz="1400" i="1" u="sng" dirty="0"/>
              <a:t>troende</a:t>
            </a:r>
            <a:r>
              <a:rPr lang="sv-SE" sz="1400" dirty="0"/>
              <a:t>]</a:t>
            </a:r>
            <a:r>
              <a:rPr lang="sv-SE" sz="1400" dirty="0">
                <a:solidFill>
                  <a:srgbClr val="C00000"/>
                </a:solidFill>
              </a:rPr>
              <a:t>…</a:t>
            </a:r>
          </a:p>
          <a:p>
            <a:pPr marL="541338" indent="-187325">
              <a:spcBef>
                <a:spcPts val="200"/>
              </a:spcBef>
              <a:buFont typeface="Arial" panose="020B0604020202020204" pitchFamily="34" charset="0"/>
              <a:buChar char="•"/>
            </a:pPr>
            <a:r>
              <a:rPr lang="sv-SE" sz="1400" dirty="0">
                <a:solidFill>
                  <a:srgbClr val="C00000"/>
                </a:solidFill>
              </a:rPr>
              <a:t>tog sina lampor och </a:t>
            </a:r>
            <a:r>
              <a:rPr lang="sv-SE" sz="1400" i="1" u="sng" dirty="0">
                <a:solidFill>
                  <a:srgbClr val="C00000"/>
                </a:solidFill>
              </a:rPr>
              <a:t>gick ut</a:t>
            </a:r>
            <a:r>
              <a:rPr lang="sv-SE" sz="1400" dirty="0">
                <a:solidFill>
                  <a:srgbClr val="C00000"/>
                </a:solidFill>
              </a:rPr>
              <a:t>… </a:t>
            </a:r>
            <a:r>
              <a:rPr lang="sv-SE" sz="1400" dirty="0"/>
              <a:t>[de </a:t>
            </a:r>
            <a:r>
              <a:rPr lang="sv-SE" sz="1400" i="1" u="sng" dirty="0"/>
              <a:t>agerar</a:t>
            </a:r>
            <a:r>
              <a:rPr lang="sv-SE" sz="1400" dirty="0"/>
              <a:t> vilket betyder att de vet tidsramen för brudgummens ankomst]</a:t>
            </a:r>
            <a:r>
              <a:rPr lang="sv-SE" sz="1400" dirty="0">
                <a:solidFill>
                  <a:srgbClr val="C00000"/>
                </a:solidFill>
              </a:rPr>
              <a:t>…</a:t>
            </a:r>
          </a:p>
          <a:p>
            <a:pPr marL="541338" indent="-187325">
              <a:spcBef>
                <a:spcPts val="200"/>
              </a:spcBef>
              <a:buFont typeface="Arial" panose="020B0604020202020204" pitchFamily="34" charset="0"/>
              <a:buChar char="•"/>
            </a:pPr>
            <a:r>
              <a:rPr lang="sv-SE" sz="1400" dirty="0">
                <a:solidFill>
                  <a:srgbClr val="C00000"/>
                </a:solidFill>
              </a:rPr>
              <a:t>för att möta </a:t>
            </a:r>
            <a:r>
              <a:rPr lang="sv-SE" sz="1400" i="1" u="sng" dirty="0">
                <a:solidFill>
                  <a:srgbClr val="C00000"/>
                </a:solidFill>
              </a:rPr>
              <a:t>brudgummen</a:t>
            </a:r>
            <a:r>
              <a:rPr lang="sv-SE" sz="1400" dirty="0">
                <a:solidFill>
                  <a:srgbClr val="C00000"/>
                </a:solidFill>
              </a:rPr>
              <a:t> </a:t>
            </a:r>
            <a:r>
              <a:rPr lang="sv-SE" sz="1400" dirty="0"/>
              <a:t>[Jesus]</a:t>
            </a:r>
            <a:r>
              <a:rPr lang="sv-SE" sz="1400" dirty="0">
                <a:solidFill>
                  <a:srgbClr val="C00000"/>
                </a:solidFill>
              </a:rPr>
              <a:t>.</a:t>
            </a:r>
          </a:p>
          <a:p>
            <a:pPr marL="541338" indent="-187325">
              <a:spcBef>
                <a:spcPts val="200"/>
              </a:spcBef>
              <a:buFont typeface="Arial" panose="020B0604020202020204" pitchFamily="34" charset="0"/>
              <a:buChar char="•"/>
            </a:pPr>
            <a:r>
              <a:rPr lang="sv-SE" sz="1400" dirty="0">
                <a:solidFill>
                  <a:srgbClr val="C00000"/>
                </a:solidFill>
              </a:rPr>
              <a:t>Fem av dem var </a:t>
            </a:r>
            <a:r>
              <a:rPr lang="sv-SE" sz="1400" i="1" u="sng" dirty="0">
                <a:solidFill>
                  <a:srgbClr val="C00000"/>
                </a:solidFill>
              </a:rPr>
              <a:t>oförståndiga</a:t>
            </a:r>
            <a:r>
              <a:rPr lang="sv-SE" sz="1400" dirty="0">
                <a:solidFill>
                  <a:srgbClr val="C00000"/>
                </a:solidFill>
              </a:rPr>
              <a:t> och fem var </a:t>
            </a:r>
            <a:r>
              <a:rPr lang="sv-SE" sz="1400" i="1" u="sng" dirty="0">
                <a:solidFill>
                  <a:srgbClr val="C00000"/>
                </a:solidFill>
              </a:rPr>
              <a:t>kloka</a:t>
            </a:r>
            <a:r>
              <a:rPr lang="sv-SE" sz="1400" dirty="0">
                <a:solidFill>
                  <a:srgbClr val="C00000"/>
                </a:solidFill>
              </a:rPr>
              <a:t>.</a:t>
            </a:r>
            <a:r>
              <a:rPr lang="sv-SE" sz="1400" dirty="0"/>
              <a:t> Jmf Dan 12:10 </a:t>
            </a:r>
            <a:r>
              <a:rPr lang="sv-SE" sz="1400" i="1" u="sng" dirty="0"/>
              <a:t>om sista tiden</a:t>
            </a:r>
            <a:r>
              <a:rPr lang="sv-SE" sz="1400" dirty="0"/>
              <a:t>: </a:t>
            </a:r>
            <a:r>
              <a:rPr lang="sv-SE" sz="1400" dirty="0">
                <a:solidFill>
                  <a:srgbClr val="0070C0"/>
                </a:solidFill>
              </a:rPr>
              <a:t>De </a:t>
            </a:r>
            <a:r>
              <a:rPr lang="sv-SE" sz="1400" i="1" u="sng" dirty="0">
                <a:solidFill>
                  <a:srgbClr val="0070C0"/>
                </a:solidFill>
              </a:rPr>
              <a:t>förståndiga</a:t>
            </a:r>
            <a:r>
              <a:rPr lang="sv-SE" sz="1400" dirty="0">
                <a:solidFill>
                  <a:srgbClr val="0070C0"/>
                </a:solidFill>
              </a:rPr>
              <a:t> ska förstå det.</a:t>
            </a:r>
          </a:p>
          <a:p>
            <a:pPr marL="541338" indent="-187325">
              <a:spcBef>
                <a:spcPts val="200"/>
              </a:spcBef>
              <a:buFont typeface="Arial" panose="020B0604020202020204" pitchFamily="34" charset="0"/>
              <a:buChar char="•"/>
            </a:pPr>
            <a:r>
              <a:rPr lang="sv-SE" sz="1400" dirty="0">
                <a:solidFill>
                  <a:srgbClr val="C00000"/>
                </a:solidFill>
              </a:rPr>
              <a:t>De oförståndiga tog sina lampor men tog inte med sig någon </a:t>
            </a:r>
            <a:r>
              <a:rPr lang="sv-SE" sz="1400" i="1" u="sng" dirty="0">
                <a:solidFill>
                  <a:srgbClr val="C00000"/>
                </a:solidFill>
              </a:rPr>
              <a:t>olja</a:t>
            </a:r>
            <a:r>
              <a:rPr lang="sv-SE" sz="1400" dirty="0">
                <a:solidFill>
                  <a:srgbClr val="C00000"/>
                </a:solidFill>
              </a:rPr>
              <a:t> </a:t>
            </a:r>
            <a:r>
              <a:rPr lang="sv-SE" sz="1400" dirty="0"/>
              <a:t>[symbol för Guds Ande]</a:t>
            </a:r>
            <a:r>
              <a:rPr lang="sv-SE" sz="1400" dirty="0">
                <a:solidFill>
                  <a:srgbClr val="C00000"/>
                </a:solidFill>
              </a:rPr>
              <a:t>, medan de kloka tog olja i kärlen tillsammans med sina lampor.</a:t>
            </a:r>
          </a:p>
          <a:p>
            <a:pPr marL="541338" indent="-187325">
              <a:spcBef>
                <a:spcPts val="200"/>
              </a:spcBef>
              <a:buFont typeface="Arial" panose="020B0604020202020204" pitchFamily="34" charset="0"/>
              <a:buChar char="•"/>
            </a:pPr>
            <a:r>
              <a:rPr lang="sv-SE" sz="1400" dirty="0">
                <a:solidFill>
                  <a:srgbClr val="C00000"/>
                </a:solidFill>
              </a:rPr>
              <a:t>När brudgummen dröjde blev de </a:t>
            </a:r>
            <a:r>
              <a:rPr lang="sv-SE" sz="1400" i="1" u="sng" dirty="0">
                <a:solidFill>
                  <a:srgbClr val="C00000"/>
                </a:solidFill>
              </a:rPr>
              <a:t>alla</a:t>
            </a:r>
            <a:r>
              <a:rPr lang="sv-SE" sz="1400" dirty="0">
                <a:solidFill>
                  <a:srgbClr val="C00000"/>
                </a:solidFill>
              </a:rPr>
              <a:t> dåsiga och </a:t>
            </a:r>
            <a:r>
              <a:rPr lang="sv-SE" sz="1400" i="1" u="sng" dirty="0">
                <a:solidFill>
                  <a:srgbClr val="C00000"/>
                </a:solidFill>
              </a:rPr>
              <a:t>somnade</a:t>
            </a:r>
            <a:r>
              <a:rPr lang="sv-SE" sz="1400" dirty="0">
                <a:solidFill>
                  <a:srgbClr val="C00000"/>
                </a:solidFill>
              </a:rPr>
              <a:t>.</a:t>
            </a:r>
            <a:r>
              <a:rPr lang="sv-SE" sz="1400" dirty="0"/>
              <a:t> Problemet var inte att de sov utan att de inte hade någon olja.</a:t>
            </a:r>
            <a:endParaRPr lang="sv-SE" sz="1400" dirty="0">
              <a:highlight>
                <a:srgbClr val="FFFF00"/>
              </a:highlight>
            </a:endParaRPr>
          </a:p>
          <a:p>
            <a:pPr marL="541338" indent="-187325">
              <a:spcBef>
                <a:spcPts val="200"/>
              </a:spcBef>
              <a:buFont typeface="Arial" panose="020B0604020202020204" pitchFamily="34" charset="0"/>
              <a:buChar char="•"/>
            </a:pPr>
            <a:r>
              <a:rPr lang="sv-SE" sz="1400" i="1" u="sng" dirty="0">
                <a:solidFill>
                  <a:srgbClr val="C00000"/>
                </a:solidFill>
              </a:rPr>
              <a:t>Vid midnatt</a:t>
            </a:r>
            <a:r>
              <a:rPr lang="sv-SE" sz="1400" dirty="0">
                <a:solidFill>
                  <a:srgbClr val="C00000"/>
                </a:solidFill>
              </a:rPr>
              <a:t>… </a:t>
            </a:r>
            <a:r>
              <a:rPr lang="sv-SE" sz="1400" dirty="0"/>
              <a:t>[mitten av vedermödan =&gt; 1290 dagar kvar]</a:t>
            </a:r>
            <a:r>
              <a:rPr lang="sv-SE" sz="1400" dirty="0">
                <a:solidFill>
                  <a:srgbClr val="C00000"/>
                </a:solidFill>
              </a:rPr>
              <a:t>…</a:t>
            </a:r>
          </a:p>
          <a:p>
            <a:pPr marL="541338" indent="-187325">
              <a:spcBef>
                <a:spcPts val="200"/>
              </a:spcBef>
              <a:buFont typeface="Arial" panose="020B0604020202020204" pitchFamily="34" charset="0"/>
              <a:buChar char="•"/>
            </a:pPr>
            <a:r>
              <a:rPr lang="sv-SE" sz="1400" dirty="0">
                <a:solidFill>
                  <a:srgbClr val="C00000"/>
                </a:solidFill>
              </a:rPr>
              <a:t>hördes ett rop: </a:t>
            </a:r>
            <a:r>
              <a:rPr lang="sv-SE" sz="1400" i="1" u="sng" dirty="0">
                <a:solidFill>
                  <a:srgbClr val="C00000"/>
                </a:solidFill>
              </a:rPr>
              <a:t>Brudgummen är här!</a:t>
            </a:r>
            <a:r>
              <a:rPr lang="sv-SE" sz="1400" dirty="0">
                <a:solidFill>
                  <a:srgbClr val="C00000"/>
                </a:solidFill>
              </a:rPr>
              <a:t> </a:t>
            </a:r>
            <a:r>
              <a:rPr lang="sv-SE" sz="1400" dirty="0"/>
              <a:t>[En publik annonsering som startar nedräkningen.]</a:t>
            </a:r>
          </a:p>
          <a:p>
            <a:pPr marL="541338" indent="-187325">
              <a:spcBef>
                <a:spcPts val="200"/>
              </a:spcBef>
              <a:buFont typeface="Arial" panose="020B0604020202020204" pitchFamily="34" charset="0"/>
              <a:buChar char="•"/>
            </a:pPr>
            <a:r>
              <a:rPr lang="sv-SE" sz="1400" i="1" u="sng" dirty="0">
                <a:solidFill>
                  <a:srgbClr val="C00000"/>
                </a:solidFill>
              </a:rPr>
              <a:t>Gå ut</a:t>
            </a:r>
            <a:r>
              <a:rPr lang="sv-SE" sz="1400" dirty="0"/>
              <a:t> [handling kan bli nödvändig]</a:t>
            </a:r>
            <a:r>
              <a:rPr lang="sv-SE" sz="1400" dirty="0">
                <a:solidFill>
                  <a:srgbClr val="C00000"/>
                </a:solidFill>
              </a:rPr>
              <a:t> och möt honom! </a:t>
            </a:r>
          </a:p>
          <a:p>
            <a:pPr marL="541338" indent="-187325">
              <a:spcBef>
                <a:spcPts val="200"/>
              </a:spcBef>
              <a:buFont typeface="Arial" panose="020B0604020202020204" pitchFamily="34" charset="0"/>
              <a:buChar char="•"/>
            </a:pPr>
            <a:r>
              <a:rPr lang="sv-SE" sz="1400" dirty="0">
                <a:solidFill>
                  <a:srgbClr val="C00000"/>
                </a:solidFill>
              </a:rPr>
              <a:t>Då vaknade </a:t>
            </a:r>
            <a:r>
              <a:rPr lang="sv-SE" sz="1400" i="1" u="sng" dirty="0">
                <a:solidFill>
                  <a:srgbClr val="C00000"/>
                </a:solidFill>
              </a:rPr>
              <a:t>alla</a:t>
            </a:r>
            <a:r>
              <a:rPr lang="sv-SE" sz="1400" dirty="0">
                <a:solidFill>
                  <a:srgbClr val="C00000"/>
                </a:solidFill>
              </a:rPr>
              <a:t> jungfrurna och gjorde i ordning sina lampor. De oförståndiga sade till de kloka: Ge oss av er olja, </a:t>
            </a:r>
            <a:r>
              <a:rPr lang="sv-SE" sz="1400" i="1" u="sng" dirty="0">
                <a:solidFill>
                  <a:srgbClr val="C00000"/>
                </a:solidFill>
              </a:rPr>
              <a:t>våra lampor slocknar</a:t>
            </a:r>
            <a:r>
              <a:rPr lang="sv-SE" sz="1400" dirty="0">
                <a:solidFill>
                  <a:srgbClr val="C00000"/>
                </a:solidFill>
              </a:rPr>
              <a:t>!</a:t>
            </a:r>
          </a:p>
          <a:p>
            <a:pPr marL="541338" indent="-187325">
              <a:spcBef>
                <a:spcPts val="200"/>
              </a:spcBef>
              <a:buFont typeface="Arial" panose="020B0604020202020204" pitchFamily="34" charset="0"/>
              <a:buChar char="•"/>
            </a:pPr>
            <a:r>
              <a:rPr lang="sv-SE" sz="1400" dirty="0">
                <a:solidFill>
                  <a:srgbClr val="C00000"/>
                </a:solidFill>
              </a:rPr>
              <a:t>De kloka svarade: Den </a:t>
            </a:r>
            <a:r>
              <a:rPr lang="sv-SE" sz="1400" i="1" u="sng" dirty="0">
                <a:solidFill>
                  <a:srgbClr val="C00000"/>
                </a:solidFill>
              </a:rPr>
              <a:t>skulle inte räcka</a:t>
            </a:r>
            <a:r>
              <a:rPr lang="sv-SE" sz="1400" dirty="0">
                <a:solidFill>
                  <a:srgbClr val="C00000"/>
                </a:solidFill>
              </a:rPr>
              <a:t> både till oss och till er. </a:t>
            </a:r>
            <a:r>
              <a:rPr lang="sv-SE" sz="1400" dirty="0"/>
              <a:t>[Nu har det blivit för sent att förbereda sig.] </a:t>
            </a:r>
            <a:r>
              <a:rPr lang="sv-SE" sz="1400" dirty="0">
                <a:solidFill>
                  <a:srgbClr val="C00000"/>
                </a:solidFill>
              </a:rPr>
              <a:t>Gå i stället till dem som säljer och köp. </a:t>
            </a:r>
          </a:p>
          <a:p>
            <a:pPr marL="541338" indent="-187325">
              <a:spcBef>
                <a:spcPts val="200"/>
              </a:spcBef>
              <a:buFont typeface="Arial" panose="020B0604020202020204" pitchFamily="34" charset="0"/>
              <a:buChar char="•"/>
            </a:pPr>
            <a:r>
              <a:rPr lang="sv-SE" sz="1400" dirty="0">
                <a:solidFill>
                  <a:srgbClr val="C00000"/>
                </a:solidFill>
              </a:rPr>
              <a:t>Men när de hade gått i väg för att köpa kom brudgummen, och </a:t>
            </a:r>
            <a:r>
              <a:rPr lang="sv-SE" sz="1400" i="1" u="sng" dirty="0">
                <a:solidFill>
                  <a:srgbClr val="C00000"/>
                </a:solidFill>
              </a:rPr>
              <a:t>de som var redo</a:t>
            </a:r>
            <a:r>
              <a:rPr lang="sv-SE" sz="1400" dirty="0">
                <a:solidFill>
                  <a:srgbClr val="C00000"/>
                </a:solidFill>
              </a:rPr>
              <a:t> gick med honom in till bröllopsfesten. </a:t>
            </a:r>
          </a:p>
          <a:p>
            <a:pPr marL="541338" indent="-187325">
              <a:spcBef>
                <a:spcPts val="200"/>
              </a:spcBef>
              <a:buFont typeface="Arial" panose="020B0604020202020204" pitchFamily="34" charset="0"/>
              <a:buChar char="•"/>
            </a:pPr>
            <a:r>
              <a:rPr lang="sv-SE" sz="1400" dirty="0">
                <a:solidFill>
                  <a:srgbClr val="C00000"/>
                </a:solidFill>
              </a:rPr>
              <a:t>Och </a:t>
            </a:r>
            <a:r>
              <a:rPr lang="sv-SE" sz="1400" i="1" u="sng" dirty="0">
                <a:solidFill>
                  <a:srgbClr val="C00000"/>
                </a:solidFill>
              </a:rPr>
              <a:t>dörren stängdes</a:t>
            </a:r>
            <a:r>
              <a:rPr lang="sv-SE" sz="1400" dirty="0">
                <a:solidFill>
                  <a:srgbClr val="C00000"/>
                </a:solidFill>
              </a:rPr>
              <a:t>. </a:t>
            </a:r>
            <a:r>
              <a:rPr lang="sv-SE" sz="1400" dirty="0"/>
              <a:t>[Jämför Noa och arken.]</a:t>
            </a:r>
            <a:endParaRPr lang="sv-SE" sz="1400" dirty="0">
              <a:solidFill>
                <a:srgbClr val="C00000"/>
              </a:solidFill>
            </a:endParaRPr>
          </a:p>
          <a:p>
            <a:pPr marL="541338" indent="-187325">
              <a:spcBef>
                <a:spcPts val="200"/>
              </a:spcBef>
              <a:buFont typeface="Arial" panose="020B0604020202020204" pitchFamily="34" charset="0"/>
              <a:buChar char="•"/>
            </a:pPr>
            <a:r>
              <a:rPr lang="sv-SE" sz="1400" dirty="0">
                <a:solidFill>
                  <a:srgbClr val="C00000"/>
                </a:solidFill>
              </a:rPr>
              <a:t>Till slut kom de andra jungfrurna tillbaka och sade: Herre, Herre, öppna för oss! Men han svarade: Jag säger er sanningen: Jag känner er inte. </a:t>
            </a:r>
          </a:p>
          <a:p>
            <a:pPr marL="541338" indent="-187325">
              <a:spcBef>
                <a:spcPts val="200"/>
              </a:spcBef>
              <a:buFont typeface="Arial" panose="020B0604020202020204" pitchFamily="34" charset="0"/>
              <a:buChar char="•"/>
            </a:pPr>
            <a:r>
              <a:rPr lang="sv-SE" sz="1400" dirty="0">
                <a:solidFill>
                  <a:srgbClr val="C00000"/>
                </a:solidFill>
              </a:rPr>
              <a:t>Håll er därför </a:t>
            </a:r>
            <a:r>
              <a:rPr lang="sv-SE" sz="1400" strike="sngStrike" dirty="0">
                <a:solidFill>
                  <a:srgbClr val="C00000"/>
                </a:solidFill>
              </a:rPr>
              <a:t>vakna</a:t>
            </a:r>
            <a:r>
              <a:rPr lang="sv-SE" sz="1400" dirty="0">
                <a:solidFill>
                  <a:srgbClr val="C00000"/>
                </a:solidFill>
              </a:rPr>
              <a:t> </a:t>
            </a:r>
            <a:r>
              <a:rPr lang="sv-SE" sz="1400" cap="small" dirty="0">
                <a:solidFill>
                  <a:srgbClr val="C00000"/>
                </a:solidFill>
              </a:rPr>
              <a:t>på alerten</a:t>
            </a:r>
            <a:r>
              <a:rPr lang="sv-SE" sz="1400" dirty="0">
                <a:solidFill>
                  <a:srgbClr val="C00000"/>
                </a:solidFill>
              </a:rPr>
              <a:t>, för ni vet inte vilken dag eller timme han kommer.</a:t>
            </a:r>
            <a:endParaRPr lang="sv-SE" sz="1400" dirty="0"/>
          </a:p>
        </p:txBody>
      </p:sp>
    </p:spTree>
    <p:custDataLst>
      <p:tags r:id="rId1"/>
    </p:custDataLst>
    <p:extLst>
      <p:ext uri="{BB962C8B-B14F-4D97-AF65-F5344CB8AC3E}">
        <p14:creationId xmlns:p14="http://schemas.microsoft.com/office/powerpoint/2010/main" val="2946975959"/>
      </p:ext>
    </p:extLst>
  </p:cSld>
  <p:clrMapOvr>
    <a:masterClrMapping/>
  </p:clrMapOvr>
  <p:transition advTm="805668">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500"/>
                                        <p:tgtEl>
                                          <p:spTgt spid="5">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
                                            <p:txEl>
                                              <p:pRg st="8" end="8"/>
                                            </p:txEl>
                                          </p:spTgt>
                                        </p:tgtEl>
                                        <p:attrNameLst>
                                          <p:attrName>style.visibility</p:attrName>
                                        </p:attrNameLst>
                                      </p:cBhvr>
                                      <p:to>
                                        <p:strVal val="visible"/>
                                      </p:to>
                                    </p:set>
                                    <p:animEffect transition="in" filter="fade">
                                      <p:cBhvr>
                                        <p:cTn id="47" dur="500"/>
                                        <p:tgtEl>
                                          <p:spTgt spid="5">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
                                            <p:txEl>
                                              <p:pRg st="9" end="9"/>
                                            </p:txEl>
                                          </p:spTgt>
                                        </p:tgtEl>
                                        <p:attrNameLst>
                                          <p:attrName>style.visibility</p:attrName>
                                        </p:attrNameLst>
                                      </p:cBhvr>
                                      <p:to>
                                        <p:strVal val="visible"/>
                                      </p:to>
                                    </p:set>
                                    <p:animEffect transition="in" filter="fade">
                                      <p:cBhvr>
                                        <p:cTn id="52" dur="500"/>
                                        <p:tgtEl>
                                          <p:spTgt spid="5">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
                                            <p:txEl>
                                              <p:pRg st="10" end="10"/>
                                            </p:txEl>
                                          </p:spTgt>
                                        </p:tgtEl>
                                        <p:attrNameLst>
                                          <p:attrName>style.visibility</p:attrName>
                                        </p:attrNameLst>
                                      </p:cBhvr>
                                      <p:to>
                                        <p:strVal val="visible"/>
                                      </p:to>
                                    </p:set>
                                    <p:animEffect transition="in" filter="fade">
                                      <p:cBhvr>
                                        <p:cTn id="57" dur="500"/>
                                        <p:tgtEl>
                                          <p:spTgt spid="5">
                                            <p:txEl>
                                              <p:pRg st="10" end="1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
                                            <p:txEl>
                                              <p:pRg st="11" end="11"/>
                                            </p:txEl>
                                          </p:spTgt>
                                        </p:tgtEl>
                                        <p:attrNameLst>
                                          <p:attrName>style.visibility</p:attrName>
                                        </p:attrNameLst>
                                      </p:cBhvr>
                                      <p:to>
                                        <p:strVal val="visible"/>
                                      </p:to>
                                    </p:set>
                                    <p:animEffect transition="in" filter="fade">
                                      <p:cBhvr>
                                        <p:cTn id="62" dur="500"/>
                                        <p:tgtEl>
                                          <p:spTgt spid="5">
                                            <p:txEl>
                                              <p:pRg st="11" end="11"/>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5">
                                            <p:txEl>
                                              <p:pRg st="12" end="12"/>
                                            </p:txEl>
                                          </p:spTgt>
                                        </p:tgtEl>
                                        <p:attrNameLst>
                                          <p:attrName>style.visibility</p:attrName>
                                        </p:attrNameLst>
                                      </p:cBhvr>
                                      <p:to>
                                        <p:strVal val="visible"/>
                                      </p:to>
                                    </p:set>
                                    <p:animEffect transition="in" filter="fade">
                                      <p:cBhvr>
                                        <p:cTn id="67" dur="500"/>
                                        <p:tgtEl>
                                          <p:spTgt spid="5">
                                            <p:txEl>
                                              <p:pRg st="12" end="12"/>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5">
                                            <p:txEl>
                                              <p:pRg st="13" end="13"/>
                                            </p:txEl>
                                          </p:spTgt>
                                        </p:tgtEl>
                                        <p:attrNameLst>
                                          <p:attrName>style.visibility</p:attrName>
                                        </p:attrNameLst>
                                      </p:cBhvr>
                                      <p:to>
                                        <p:strVal val="visible"/>
                                      </p:to>
                                    </p:set>
                                    <p:animEffect transition="in" filter="fade">
                                      <p:cBhvr>
                                        <p:cTn id="72" dur="500"/>
                                        <p:tgtEl>
                                          <p:spTgt spid="5">
                                            <p:txEl>
                                              <p:pRg st="13" end="13"/>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5">
                                            <p:txEl>
                                              <p:pRg st="14" end="14"/>
                                            </p:txEl>
                                          </p:spTgt>
                                        </p:tgtEl>
                                        <p:attrNameLst>
                                          <p:attrName>style.visibility</p:attrName>
                                        </p:attrNameLst>
                                      </p:cBhvr>
                                      <p:to>
                                        <p:strVal val="visible"/>
                                      </p:to>
                                    </p:set>
                                    <p:animEffect transition="in" filter="fade">
                                      <p:cBhvr>
                                        <p:cTn id="77" dur="500"/>
                                        <p:tgtEl>
                                          <p:spTgt spid="5">
                                            <p:txEl>
                                              <p:pRg st="14" end="14"/>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5">
                                            <p:txEl>
                                              <p:pRg st="15" end="15"/>
                                            </p:txEl>
                                          </p:spTgt>
                                        </p:tgtEl>
                                        <p:attrNameLst>
                                          <p:attrName>style.visibility</p:attrName>
                                        </p:attrNameLst>
                                      </p:cBhvr>
                                      <p:to>
                                        <p:strVal val="visible"/>
                                      </p:to>
                                    </p:set>
                                    <p:animEffect transition="in" filter="fade">
                                      <p:cBhvr>
                                        <p:cTn id="82" dur="500"/>
                                        <p:tgtEl>
                                          <p:spTgt spid="5">
                                            <p:txEl>
                                              <p:pRg st="15" end="15"/>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5">
                                            <p:txEl>
                                              <p:pRg st="16" end="16"/>
                                            </p:txEl>
                                          </p:spTgt>
                                        </p:tgtEl>
                                        <p:attrNameLst>
                                          <p:attrName>style.visibility</p:attrName>
                                        </p:attrNameLst>
                                      </p:cBhvr>
                                      <p:to>
                                        <p:strVal val="visible"/>
                                      </p:to>
                                    </p:set>
                                    <p:animEffect transition="in" filter="fade">
                                      <p:cBhvr>
                                        <p:cTn id="87" dur="500"/>
                                        <p:tgtEl>
                                          <p:spTgt spid="5">
                                            <p:txEl>
                                              <p:pRg st="16" end="16"/>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5">
                                            <p:txEl>
                                              <p:pRg st="17" end="17"/>
                                            </p:txEl>
                                          </p:spTgt>
                                        </p:tgtEl>
                                        <p:attrNameLst>
                                          <p:attrName>style.visibility</p:attrName>
                                        </p:attrNameLst>
                                      </p:cBhvr>
                                      <p:to>
                                        <p:strVal val="visible"/>
                                      </p:to>
                                    </p:set>
                                    <p:animEffect transition="in" filter="fade">
                                      <p:cBhvr>
                                        <p:cTn id="92" dur="500"/>
                                        <p:tgtEl>
                                          <p:spTgt spid="5">
                                            <p:txEl>
                                              <p:pRg st="17" end="17"/>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5">
                                            <p:txEl>
                                              <p:pRg st="18" end="18"/>
                                            </p:txEl>
                                          </p:spTgt>
                                        </p:tgtEl>
                                        <p:attrNameLst>
                                          <p:attrName>style.visibility</p:attrName>
                                        </p:attrNameLst>
                                      </p:cBhvr>
                                      <p:to>
                                        <p:strVal val="visible"/>
                                      </p:to>
                                    </p:set>
                                    <p:animEffect transition="in" filter="fade">
                                      <p:cBhvr>
                                        <p:cTn id="97" dur="500"/>
                                        <p:tgtEl>
                                          <p:spTgt spid="5">
                                            <p:txEl>
                                              <p:pRg st="18" end="1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328" x="6896100" y="38100"/>
          <p14:tracePt t="1336" x="6870700" y="38100"/>
          <p14:tracePt t="1351" x="6762750" y="50800"/>
          <p14:tracePt t="1367" x="6711950" y="76200"/>
          <p14:tracePt t="1384" x="6680200" y="101600"/>
          <p14:tracePt t="1401" x="6642100" y="127000"/>
          <p14:tracePt t="1417" x="6578600" y="158750"/>
          <p14:tracePt t="1434" x="6407150" y="209550"/>
          <p14:tracePt t="1450" x="6108700" y="279400"/>
          <p14:tracePt t="1467" x="5676900" y="368300"/>
          <p14:tracePt t="1484" x="5181600" y="469900"/>
          <p14:tracePt t="1500" x="4781550" y="552450"/>
          <p14:tracePt t="1518" x="4438650" y="596900"/>
          <p14:tracePt t="1535" x="4222750" y="596900"/>
          <p14:tracePt t="1550" x="4191000" y="603250"/>
          <p14:tracePt t="1567" x="4127500" y="609600"/>
          <p14:tracePt t="1584" x="4051300" y="615950"/>
          <p14:tracePt t="1601" x="4013200" y="622300"/>
          <p14:tracePt t="1617" x="3994150" y="622300"/>
          <p14:tracePt t="1634" x="3981450" y="622300"/>
          <p14:tracePt t="1651" x="3968750" y="628650"/>
          <p14:tracePt t="1667" x="3943350" y="641350"/>
          <p14:tracePt t="1684" x="3873500" y="660400"/>
          <p14:tracePt t="1700" x="3733800" y="673100"/>
          <p14:tracePt t="1718" x="3543300" y="679450"/>
          <p14:tracePt t="1734" x="3340100" y="679450"/>
          <p14:tracePt t="1750" x="3206750" y="666750"/>
          <p14:tracePt t="1767" x="3111500" y="654050"/>
          <p14:tracePt t="1785" x="3054350" y="641350"/>
          <p14:tracePt t="1800" x="3003550" y="647700"/>
          <p14:tracePt t="1817" x="2889250" y="679450"/>
          <p14:tracePt t="1834" x="2743200" y="723900"/>
          <p14:tracePt t="1850" x="2540000" y="768350"/>
          <p14:tracePt t="1868" x="2387600" y="793750"/>
          <p14:tracePt t="1884" x="2311400" y="800100"/>
          <p14:tracePt t="1901" x="2292350" y="800100"/>
          <p14:tracePt t="1919" x="2279650" y="800100"/>
          <p14:tracePt t="1934" x="2254250" y="812800"/>
          <p14:tracePt t="1951" x="2197100" y="838200"/>
          <p14:tracePt t="1967" x="2095500" y="863600"/>
          <p14:tracePt t="1985" x="1987550" y="882650"/>
          <p14:tracePt t="2001" x="1924050" y="889000"/>
          <p14:tracePt t="2017" x="1892300" y="889000"/>
          <p14:tracePt t="2077" x="1885950" y="889000"/>
          <p14:tracePt t="2084" x="1879600" y="889000"/>
          <p14:tracePt t="2101" x="1828800" y="876300"/>
          <p14:tracePt t="2118" x="1739900" y="857250"/>
          <p14:tracePt t="2134" x="1670050" y="838200"/>
          <p14:tracePt t="2151" x="1625600" y="825500"/>
          <p14:tracePt t="2168" x="1606550" y="819150"/>
          <p14:tracePt t="2201" x="1600200" y="819150"/>
          <p14:tracePt t="2218" x="1593850" y="819150"/>
          <p14:tracePt t="2251" x="1587500" y="819150"/>
          <p14:tracePt t="2838" x="1574800" y="819150"/>
          <p14:tracePt t="2851" x="1562100" y="825500"/>
          <p14:tracePt t="2869" x="1498600" y="838200"/>
          <p14:tracePt t="2885" x="1479550" y="850900"/>
          <p14:tracePt t="2902" x="1460500" y="863600"/>
          <p14:tracePt t="2919" x="1454150" y="863600"/>
          <p14:tracePt t="3019" x="1447800" y="863600"/>
          <p14:tracePt t="3028" x="1435100" y="863600"/>
          <p14:tracePt t="3037" x="1428750" y="869950"/>
          <p14:tracePt t="3052" x="1397000" y="876300"/>
          <p14:tracePt t="3068" x="1377950" y="889000"/>
          <p14:tracePt t="3085" x="1346200" y="908050"/>
          <p14:tracePt t="3102" x="1327150" y="933450"/>
          <p14:tracePt t="3119" x="1327150" y="939800"/>
          <p14:tracePt t="3379" x="1320800" y="939800"/>
          <p14:tracePt t="3386" x="1295400" y="939800"/>
          <p14:tracePt t="3402" x="1200150" y="927100"/>
          <p14:tracePt t="3419" x="1054100" y="901700"/>
          <p14:tracePt t="3437" x="704850" y="882650"/>
          <p14:tracePt t="3453" x="463550" y="914400"/>
          <p14:tracePt t="3468" x="342900" y="984250"/>
          <p14:tracePt t="3485" x="304800" y="1041400"/>
          <p14:tracePt t="3502" x="298450" y="1073150"/>
          <p14:tracePt t="3520" x="298450" y="1079500"/>
          <p14:tracePt t="3607" x="311150" y="1085850"/>
          <p14:tracePt t="3615" x="317500" y="1092200"/>
          <p14:tracePt t="3624" x="336550" y="1104900"/>
          <p14:tracePt t="3635" x="355600" y="1130300"/>
          <p14:tracePt t="3653" x="412750" y="1181100"/>
          <p14:tracePt t="3669" x="476250" y="1225550"/>
          <p14:tracePt t="3685" x="527050" y="1263650"/>
          <p14:tracePt t="3702" x="558800" y="1289050"/>
          <p14:tracePt t="3719" x="558800" y="1295400"/>
          <p14:tracePt t="3752" x="533400" y="1270000"/>
          <p14:tracePt t="3769" x="520700" y="1219200"/>
          <p14:tracePt t="3786" x="514350" y="1162050"/>
          <p14:tracePt t="3802" x="514350" y="1104900"/>
          <p14:tracePt t="3819" x="514350" y="1047750"/>
          <p14:tracePt t="3835" x="520700" y="1003300"/>
          <p14:tracePt t="3853" x="520700" y="971550"/>
          <p14:tracePt t="3869" x="527050" y="952500"/>
          <p14:tracePt t="3885" x="539750" y="933450"/>
          <p14:tracePt t="3902" x="552450" y="920750"/>
          <p14:tracePt t="3920" x="584200" y="901700"/>
          <p14:tracePt t="3935" x="628650" y="895350"/>
          <p14:tracePt t="3952" x="698500" y="895350"/>
          <p14:tracePt t="3969" x="901700" y="958850"/>
          <p14:tracePt t="3986" x="1066800" y="1009650"/>
          <p14:tracePt t="4002" x="1225550" y="1047750"/>
          <p14:tracePt t="4019" x="1352550" y="1066800"/>
          <p14:tracePt t="4035" x="1428750" y="1066800"/>
          <p14:tracePt t="4053" x="1485900" y="1047750"/>
          <p14:tracePt t="4069" x="1524000" y="1022350"/>
          <p14:tracePt t="4086" x="1549400" y="984250"/>
          <p14:tracePt t="4102" x="1555750" y="939800"/>
          <p14:tracePt t="4119" x="1555750" y="901700"/>
          <p14:tracePt t="4136" x="1555750" y="863600"/>
          <p14:tracePt t="4152" x="1536700" y="806450"/>
          <p14:tracePt t="4169" x="1517650" y="755650"/>
          <p14:tracePt t="4187" x="1447800" y="647700"/>
          <p14:tracePt t="4202" x="1384300" y="565150"/>
          <p14:tracePt t="4219" x="1339850" y="533400"/>
          <p14:tracePt t="4236" x="1301750" y="514350"/>
          <p14:tracePt t="4253" x="1257300" y="501650"/>
          <p14:tracePt t="4269" x="1200150" y="495300"/>
          <p14:tracePt t="4286" x="1149350" y="495300"/>
          <p14:tracePt t="4303" x="1066800" y="488950"/>
          <p14:tracePt t="4320" x="990600" y="488950"/>
          <p14:tracePt t="4336" x="901700" y="488950"/>
          <p14:tracePt t="4353" x="793750" y="482600"/>
          <p14:tracePt t="4369" x="730250" y="476250"/>
          <p14:tracePt t="4387" x="660400" y="469900"/>
          <p14:tracePt t="4403" x="641350" y="469900"/>
          <p14:tracePt t="4419" x="577850" y="476250"/>
          <p14:tracePt t="4436" x="488950" y="495300"/>
          <p14:tracePt t="4453" x="381000" y="533400"/>
          <p14:tracePt t="4469" x="317500" y="571500"/>
          <p14:tracePt t="4486" x="292100" y="596900"/>
          <p14:tracePt t="4503" x="266700" y="622300"/>
          <p14:tracePt t="4519" x="260350" y="654050"/>
          <p14:tracePt t="4536" x="260350" y="711200"/>
          <p14:tracePt t="4553" x="292100" y="800100"/>
          <p14:tracePt t="4569" x="342900" y="895350"/>
          <p14:tracePt t="4587" x="374650" y="971550"/>
          <p14:tracePt t="4603" x="400050" y="1009650"/>
          <p14:tracePt t="4620" x="431800" y="1054100"/>
          <p14:tracePt t="4621" x="444500" y="1066800"/>
          <p14:tracePt t="4637" x="457200" y="1073150"/>
          <p14:tracePt t="4654" x="488950" y="1079500"/>
          <p14:tracePt t="4669" x="501650" y="1079500"/>
          <p14:tracePt t="4686" x="577850" y="1098550"/>
          <p14:tracePt t="4703" x="749300" y="1136650"/>
          <p14:tracePt t="4721" x="863600" y="1155700"/>
          <p14:tracePt t="4736" x="965200" y="1174750"/>
          <p14:tracePt t="4753" x="1035050" y="1181100"/>
          <p14:tracePt t="4770" x="1104900" y="1181100"/>
          <p14:tracePt t="4787" x="1174750" y="1168400"/>
          <p14:tracePt t="4803" x="1250950" y="1136650"/>
          <p14:tracePt t="4820" x="1314450" y="1092200"/>
          <p14:tracePt t="4836" x="1352550" y="1035050"/>
          <p14:tracePt t="4853" x="1365250" y="996950"/>
          <p14:tracePt t="4870" x="1365250" y="952500"/>
          <p14:tracePt t="4886" x="1346200" y="914400"/>
          <p14:tracePt t="4903" x="1301750" y="863600"/>
          <p14:tracePt t="4921" x="1257300" y="825500"/>
          <p14:tracePt t="4936" x="1206500" y="781050"/>
          <p14:tracePt t="4953" x="1149350" y="736600"/>
          <p14:tracePt t="4970" x="1104900" y="704850"/>
          <p14:tracePt t="4987" x="1066800" y="679450"/>
          <p14:tracePt t="5003" x="1028700" y="660400"/>
          <p14:tracePt t="5020" x="990600" y="654050"/>
          <p14:tracePt t="5036" x="920750" y="647700"/>
          <p14:tracePt t="5054" x="838200" y="635000"/>
          <p14:tracePt t="5070" x="787400" y="628650"/>
          <p14:tracePt t="5087" x="723900" y="628650"/>
          <p14:tracePt t="5103" x="685800" y="622300"/>
          <p14:tracePt t="5120" x="641350" y="641350"/>
          <p14:tracePt t="5136" x="615950" y="660400"/>
          <p14:tracePt t="5153" x="596900" y="679450"/>
          <p14:tracePt t="5170" x="584200" y="692150"/>
          <p14:tracePt t="5220" x="584200" y="711200"/>
          <p14:tracePt t="5237" x="590550" y="723900"/>
          <p14:tracePt t="5254" x="622300" y="768350"/>
          <p14:tracePt t="5271" x="654050" y="812800"/>
          <p14:tracePt t="5287" x="685800" y="850900"/>
          <p14:tracePt t="5303" x="711200" y="876300"/>
          <p14:tracePt t="5321" x="742950" y="901700"/>
          <p14:tracePt t="5337" x="793750" y="927100"/>
          <p14:tracePt t="5354" x="850900" y="958850"/>
          <p14:tracePt t="5370" x="933450" y="990600"/>
          <p14:tracePt t="5388" x="1003300" y="1016000"/>
          <p14:tracePt t="5403" x="1092200" y="1047750"/>
          <p14:tracePt t="5420" x="1155700" y="1060450"/>
          <p14:tracePt t="5437" x="1200150" y="1073150"/>
          <p14:tracePt t="5455" x="1276350" y="1079500"/>
          <p14:tracePt t="5470" x="1289050" y="1079500"/>
          <p14:tracePt t="5487" x="1339850" y="1079500"/>
          <p14:tracePt t="5503" x="1371600" y="1079500"/>
          <p14:tracePt t="5521" x="1390650" y="1079500"/>
          <p14:tracePt t="5537" x="1409700" y="1079500"/>
          <p14:tracePt t="5553" x="1416050" y="1079500"/>
          <p14:tracePt t="5626" x="1416050" y="1073150"/>
          <p14:tracePt t="5633" x="1416050" y="1066800"/>
          <p14:tracePt t="5642" x="1422400" y="1066800"/>
          <p14:tracePt t="5654" x="1422400" y="1060450"/>
          <p14:tracePt t="5726" x="1422400" y="1066800"/>
          <p14:tracePt t="5731" x="1416050" y="1073150"/>
          <p14:tracePt t="5738" x="1416050" y="1079500"/>
          <p14:tracePt t="5754" x="1403350" y="1098550"/>
          <p14:tracePt t="5771" x="1390650" y="1117600"/>
          <p14:tracePt t="5788" x="1377950" y="1130300"/>
          <p14:tracePt t="5804" x="1371600" y="1143000"/>
          <p14:tracePt t="5821" x="1365250" y="1149350"/>
          <p14:tracePt t="5837" x="1358900" y="1155700"/>
          <p14:tracePt t="6118" x="1365250" y="1155700"/>
          <p14:tracePt t="6125" x="1371600" y="1162050"/>
          <p14:tracePt t="6138" x="1390650" y="1168400"/>
          <p14:tracePt t="6155" x="1422400" y="1174750"/>
          <p14:tracePt t="6171" x="1441450" y="1181100"/>
          <p14:tracePt t="6189" x="1447800" y="1181100"/>
          <p14:tracePt t="6205" x="1460500" y="1181100"/>
          <p14:tracePt t="6221" x="1466850" y="1181100"/>
          <p14:tracePt t="6238" x="1479550" y="1181100"/>
          <p14:tracePt t="6255" x="1485900" y="1181100"/>
          <p14:tracePt t="6272" x="1498600" y="1181100"/>
          <p14:tracePt t="6288" x="1504950" y="1181100"/>
          <p14:tracePt t="6304" x="1517650" y="1181100"/>
          <p14:tracePt t="6321" x="1530350" y="1181100"/>
          <p14:tracePt t="6787" x="1536700" y="1181100"/>
          <p14:tracePt t="6792" x="1549400" y="1174750"/>
          <p14:tracePt t="6805" x="1562100" y="1168400"/>
          <p14:tracePt t="6822" x="1581150" y="1162050"/>
          <p14:tracePt t="6838" x="1593850" y="1155700"/>
          <p14:tracePt t="6856" x="1600200" y="1155700"/>
          <p14:tracePt t="6888" x="1600200" y="1149350"/>
          <p14:tracePt t="6905" x="1606550" y="1149350"/>
          <p14:tracePt t="6922" x="1619250" y="1136650"/>
          <p14:tracePt t="6938" x="1625600" y="1130300"/>
          <p14:tracePt t="6955" x="1638300" y="1117600"/>
          <p14:tracePt t="6972" x="1651000" y="1104900"/>
          <p14:tracePt t="6988" x="1663700" y="1098550"/>
          <p14:tracePt t="7005" x="1676400" y="1092200"/>
          <p14:tracePt t="7007" x="1682750" y="1085850"/>
          <p14:tracePt t="7042" x="1689100" y="1085850"/>
          <p14:tracePt t="7072" x="1695450" y="1073150"/>
          <p14:tracePt t="7088" x="1708150" y="1066800"/>
          <p14:tracePt t="7105" x="1720850" y="1054100"/>
          <p14:tracePt t="7123" x="1727200" y="1054100"/>
          <p14:tracePt t="7138" x="1733550" y="1047750"/>
          <p14:tracePt t="12438" x="1739900" y="1047750"/>
          <p14:tracePt t="12460" x="1752600" y="1041400"/>
          <p14:tracePt t="12477" x="1752600" y="1035050"/>
          <p14:tracePt t="12704" x="1752600" y="1028700"/>
          <p14:tracePt t="12710" x="1752600" y="1022350"/>
          <p14:tracePt t="12728" x="1746250" y="996950"/>
          <p14:tracePt t="12744" x="1733550" y="984250"/>
          <p14:tracePt t="12760" x="1714500" y="958850"/>
          <p14:tracePt t="12777" x="1651000" y="914400"/>
          <p14:tracePt t="12794" x="1587500" y="876300"/>
          <p14:tracePt t="12810" x="1524000" y="838200"/>
          <p14:tracePt t="12826" x="1473200" y="819150"/>
          <p14:tracePt t="12843" x="1428750" y="800100"/>
          <p14:tracePt t="12861" x="1403350" y="787400"/>
          <p14:tracePt t="12876" x="1390650" y="787400"/>
          <p14:tracePt t="12911" x="1365250" y="787400"/>
          <p14:tracePt t="12927" x="1333500" y="787400"/>
          <p14:tracePt t="12943" x="1276350" y="793750"/>
          <p14:tracePt t="12960" x="1212850" y="806450"/>
          <p14:tracePt t="12978" x="1181100" y="825500"/>
          <p14:tracePt t="12993" x="1149350" y="863600"/>
          <p14:tracePt t="13010" x="1149350" y="895350"/>
          <p14:tracePt t="13027" x="1168400" y="946150"/>
          <p14:tracePt t="13043" x="1219200" y="1003300"/>
          <p14:tracePt t="13061" x="1295400" y="1060450"/>
          <p14:tracePt t="13077" x="1371600" y="1104900"/>
          <p14:tracePt t="13093" x="1428750" y="1123950"/>
          <p14:tracePt t="13110" x="1473200" y="1130300"/>
          <p14:tracePt t="13127" x="1549400" y="1136650"/>
          <p14:tracePt t="13143" x="1593850" y="1136650"/>
          <p14:tracePt t="13144" x="1619250" y="1130300"/>
          <p14:tracePt t="13161" x="1644650" y="1123950"/>
          <p14:tracePt t="13161" x="1651000" y="1117600"/>
          <p14:tracePt t="13177" x="1676400" y="1098550"/>
          <p14:tracePt t="13194" x="1708150" y="1073150"/>
          <p14:tracePt t="13210" x="1720850" y="1060450"/>
          <p14:tracePt t="13227" x="1720850" y="1041400"/>
          <p14:tracePt t="13243" x="1727200" y="1035050"/>
          <p14:tracePt t="13260" x="1727200" y="1028700"/>
          <p14:tracePt t="13530" x="1727200" y="1022350"/>
          <p14:tracePt t="13538" x="1727200" y="1016000"/>
          <p14:tracePt t="13545" x="1727200" y="1009650"/>
          <p14:tracePt t="13561" x="1727200" y="1003300"/>
          <p14:tracePt t="14472" x="1739900" y="1003300"/>
          <p14:tracePt t="14482" x="1746250" y="1009650"/>
          <p14:tracePt t="14496" x="1778000" y="1022350"/>
          <p14:tracePt t="14513" x="1797050" y="1028700"/>
          <p14:tracePt t="14528" x="1816100" y="1041400"/>
          <p14:tracePt t="14545" x="1841500" y="1047750"/>
          <p14:tracePt t="14562" x="1854200" y="1047750"/>
          <p14:tracePt t="14579" x="1866900" y="1047750"/>
          <p14:tracePt t="14595" x="1879600" y="1047750"/>
          <p14:tracePt t="14611" x="1885950" y="1047750"/>
          <p14:tracePt t="14628" x="1898650" y="1047750"/>
          <p14:tracePt t="14645" x="1905000" y="1041400"/>
          <p14:tracePt t="14662" x="1911350" y="1035050"/>
          <p14:tracePt t="14733" x="1898650" y="1041400"/>
          <p14:tracePt t="14740" x="1892300" y="1047750"/>
          <p14:tracePt t="14748" x="1873250" y="1060450"/>
          <p14:tracePt t="14761" x="1841500" y="1079500"/>
          <p14:tracePt t="14778" x="1790700" y="1123950"/>
          <p14:tracePt t="14795" x="1733550" y="1181100"/>
          <p14:tracePt t="14796" x="1714500" y="1200150"/>
          <p14:tracePt t="14811" x="1695450" y="1212850"/>
          <p14:tracePt t="14829" x="1670050" y="1244600"/>
          <p14:tracePt t="14830" x="1663700" y="1250950"/>
          <p14:tracePt t="14846" x="1651000" y="1263650"/>
          <p14:tracePt t="14861" x="1644650" y="1270000"/>
          <p14:tracePt t="14878" x="1631950" y="1276350"/>
          <p14:tracePt t="14895" x="1619250" y="1282700"/>
          <p14:tracePt t="14912" x="1606550" y="1282700"/>
          <p14:tracePt t="14928" x="1587500" y="1289050"/>
          <p14:tracePt t="14945" x="1568450" y="1289050"/>
          <p14:tracePt t="14961" x="1562100" y="1289050"/>
          <p14:tracePt t="14979" x="1562100" y="1282700"/>
          <p14:tracePt t="14995" x="1562100" y="1270000"/>
          <p14:tracePt t="15011" x="1574800" y="1238250"/>
          <p14:tracePt t="15013" x="1581150" y="1231900"/>
          <p14:tracePt t="15028" x="1593850" y="1212850"/>
          <p14:tracePt t="15045" x="1670050" y="1149350"/>
          <p14:tracePt t="15063" x="1733550" y="1104900"/>
          <p14:tracePt t="15078" x="1771650" y="1085850"/>
          <p14:tracePt t="15095" x="1803400" y="1054100"/>
          <p14:tracePt t="15129" x="1803400" y="1047750"/>
          <p14:tracePt t="15162" x="1803400" y="1041400"/>
          <p14:tracePt t="15195" x="1803400" y="1035050"/>
          <p14:tracePt t="15212" x="1797050" y="1028700"/>
          <p14:tracePt t="15228" x="1790700" y="1016000"/>
          <p14:tracePt t="15246" x="1765300" y="990600"/>
          <p14:tracePt t="15262" x="1739900" y="984250"/>
          <p14:tracePt t="15278" x="1676400" y="971550"/>
          <p14:tracePt t="15295" x="1549400" y="946150"/>
          <p14:tracePt t="15312" x="1479550" y="939800"/>
          <p14:tracePt t="15328" x="1435100" y="939800"/>
          <p14:tracePt t="15345" x="1409700" y="946150"/>
          <p14:tracePt t="15362" x="1352550" y="984250"/>
          <p14:tracePt t="15379" x="1276350" y="1054100"/>
          <p14:tracePt t="15395" x="1193800" y="1111250"/>
          <p14:tracePt t="15412" x="1104900" y="1168400"/>
          <p14:tracePt t="15428" x="1016000" y="1200150"/>
          <p14:tracePt t="15445" x="965200" y="1219200"/>
          <p14:tracePt t="15463" x="958850" y="1225550"/>
          <p14:tracePt t="15507" x="952500" y="1225550"/>
          <p14:tracePt t="15514" x="952500" y="1231900"/>
          <p14:tracePt t="15529" x="939800" y="1238250"/>
          <p14:tracePt t="15545" x="933450" y="1238250"/>
          <p14:tracePt t="15612" x="927100" y="1244600"/>
          <p14:tracePt t="15629" x="901700" y="1263650"/>
          <p14:tracePt t="15646" x="812800" y="1308100"/>
          <p14:tracePt t="15662" x="704850" y="1358900"/>
          <p14:tracePt t="15679" x="577850" y="1390650"/>
          <p14:tracePt t="15696" x="482600" y="1403350"/>
          <p14:tracePt t="15713" x="457200" y="1403350"/>
          <p14:tracePt t="15934" x="457200" y="1409700"/>
          <p14:tracePt t="15942" x="463550" y="1409700"/>
          <p14:tracePt t="15950" x="463550" y="1416050"/>
          <p14:tracePt t="15990" x="469900" y="1416050"/>
          <p14:tracePt t="16020" x="476250" y="1422400"/>
          <p14:tracePt t="16027" x="476250" y="1428750"/>
          <p14:tracePt t="16033" x="476250" y="1435100"/>
          <p14:tracePt t="16047" x="476250" y="1441450"/>
          <p14:tracePt t="16062" x="463550" y="1447800"/>
          <p14:tracePt t="16167" x="469900" y="1447800"/>
          <p14:tracePt t="16179" x="476250" y="1441450"/>
          <p14:tracePt t="16502" x="482600" y="1441450"/>
          <p14:tracePt t="16510" x="488950" y="1441450"/>
          <p14:tracePt t="16536" x="495300" y="1441450"/>
          <p14:tracePt t="16558" x="501650" y="1441450"/>
          <p14:tracePt t="16589" x="508000" y="1447800"/>
          <p14:tracePt t="16605" x="514350" y="1447800"/>
          <p14:tracePt t="16613" x="520700" y="1454150"/>
          <p14:tracePt t="16630" x="527050" y="1460500"/>
          <p14:tracePt t="16646" x="533400" y="1466850"/>
          <p14:tracePt t="16663" x="539750" y="1466850"/>
          <p14:tracePt t="16950" x="546100" y="1466850"/>
          <p14:tracePt t="16958" x="552450" y="1466850"/>
          <p14:tracePt t="16965" x="558800" y="1466850"/>
          <p14:tracePt t="16981" x="571500" y="1466850"/>
          <p14:tracePt t="17030" x="577850" y="1466850"/>
          <p14:tracePt t="17046" x="577850" y="1473200"/>
          <p14:tracePt t="17098" x="577850" y="1479550"/>
          <p14:tracePt t="17134" x="571500" y="1479550"/>
          <p14:tracePt t="17142" x="565150" y="1479550"/>
          <p14:tracePt t="17152" x="558800" y="1479550"/>
          <p14:tracePt t="17164" x="546100" y="1485900"/>
          <p14:tracePt t="17181" x="514350" y="1485900"/>
          <p14:tracePt t="17196" x="501650" y="1485900"/>
          <p14:tracePt t="17213" x="482600" y="1485900"/>
          <p14:tracePt t="17230" x="463550" y="1492250"/>
          <p14:tracePt t="17248" x="444500" y="1492250"/>
          <p14:tracePt t="17263" x="431800" y="1492250"/>
          <p14:tracePt t="17280" x="419100" y="1492250"/>
          <p14:tracePt t="17297" x="412750" y="1492250"/>
          <p14:tracePt t="17314" x="406400" y="1479550"/>
          <p14:tracePt t="17330" x="400050" y="1473200"/>
          <p14:tracePt t="17347" x="387350" y="1460500"/>
          <p14:tracePt t="17363" x="374650" y="1454150"/>
          <p14:tracePt t="17381" x="355600" y="1447800"/>
          <p14:tracePt t="17397" x="342900" y="1447800"/>
          <p14:tracePt t="17413" x="330200" y="1447800"/>
          <p14:tracePt t="17430" x="311150" y="1435100"/>
          <p14:tracePt t="17447" x="292100" y="1422400"/>
          <p14:tracePt t="17464" x="279400" y="1416050"/>
          <p14:tracePt t="17480" x="279400" y="1409700"/>
          <p14:tracePt t="17514" x="279400" y="1403350"/>
          <p14:tracePt t="17564" x="285750" y="1403350"/>
          <p14:tracePt t="17581" x="298450" y="1397000"/>
          <p14:tracePt t="17597" x="323850" y="1397000"/>
          <p14:tracePt t="17614" x="355600" y="1409700"/>
          <p14:tracePt t="17630" x="425450" y="1435100"/>
          <p14:tracePt t="17649" x="514350" y="1466850"/>
          <p14:tracePt t="17663" x="539750" y="1473200"/>
          <p14:tracePt t="17680" x="584200" y="1479550"/>
          <p14:tracePt t="17697" x="596900" y="1479550"/>
          <p14:tracePt t="17916" x="615950" y="1479550"/>
          <p14:tracePt t="17925" x="622300" y="1479550"/>
          <p14:tracePt t="17934" x="647700" y="1473200"/>
          <p14:tracePt t="17948" x="692150" y="1466850"/>
          <p14:tracePt t="17965" x="768350" y="1454150"/>
          <p14:tracePt t="17982" x="857250" y="1441450"/>
          <p14:tracePt t="17998" x="927100" y="1428750"/>
          <p14:tracePt t="18015" x="984250" y="1428750"/>
          <p14:tracePt t="18031" x="1028700" y="1422400"/>
          <p14:tracePt t="18049" x="1047750" y="1422400"/>
          <p14:tracePt t="18064" x="1066800" y="1422400"/>
          <p14:tracePt t="18081" x="1079500" y="1428750"/>
          <p14:tracePt t="18097" x="1085850" y="1428750"/>
          <p14:tracePt t="18284" x="1073150" y="1428750"/>
          <p14:tracePt t="18290" x="1066800" y="1428750"/>
          <p14:tracePt t="18298" x="1060450" y="1428750"/>
          <p14:tracePt t="18314" x="1047750" y="1428750"/>
          <p14:tracePt t="18333" x="1035050" y="1428750"/>
          <p14:tracePt t="18387" x="1041400" y="1435100"/>
          <p14:tracePt t="18397" x="1047750" y="1441450"/>
          <p14:tracePt t="18415" x="1060450" y="1454150"/>
          <p14:tracePt t="18431" x="1079500" y="1473200"/>
          <p14:tracePt t="18452" x="1079500" y="1485900"/>
          <p14:tracePt t="18567" x="1098550" y="1485900"/>
          <p14:tracePt t="18582" x="1104900" y="1485900"/>
          <p14:tracePt t="18599" x="1162050" y="1492250"/>
          <p14:tracePt t="18615" x="1193800" y="1492250"/>
          <p14:tracePt t="18632" x="1200150" y="1492250"/>
          <p14:tracePt t="18666" x="1212850" y="1492250"/>
          <p14:tracePt t="18681" x="1225550" y="1492250"/>
          <p14:tracePt t="18698" x="1238250" y="1492250"/>
          <p14:tracePt t="18715" x="1250950" y="1492250"/>
          <p14:tracePt t="18732" x="1270000" y="1492250"/>
          <p14:tracePt t="18748" x="1282700" y="1492250"/>
          <p14:tracePt t="18765" x="1301750" y="1485900"/>
          <p14:tracePt t="18782" x="1333500" y="1479550"/>
          <p14:tracePt t="18798" x="1371600" y="1473200"/>
          <p14:tracePt t="18815" x="1416050" y="1466850"/>
          <p14:tracePt t="18831" x="1460500" y="1466850"/>
          <p14:tracePt t="18833" x="1466850" y="1466850"/>
          <p14:tracePt t="18849" x="1517650" y="1466850"/>
          <p14:tracePt t="18865" x="1549400" y="1466850"/>
          <p14:tracePt t="18881" x="1600200" y="1466850"/>
          <p14:tracePt t="18898" x="1663700" y="1485900"/>
          <p14:tracePt t="18916" x="1720850" y="1511300"/>
          <p14:tracePt t="18931" x="1758950" y="1530350"/>
          <p14:tracePt t="18948" x="1790700" y="1543050"/>
          <p14:tracePt t="18965" x="1803400" y="1543050"/>
          <p14:tracePt t="19059" x="1803400" y="1536700"/>
          <p14:tracePt t="19069" x="1803400" y="1530350"/>
          <p14:tracePt t="19086" x="1803400" y="1524000"/>
          <p14:tracePt t="19099" x="1803400" y="1511300"/>
          <p14:tracePt t="19185" x="1803400" y="1504950"/>
          <p14:tracePt t="19215" x="1809750" y="1492250"/>
          <p14:tracePt t="19234" x="1828800" y="1485900"/>
          <p14:tracePt t="19249" x="1854200" y="1466850"/>
          <p14:tracePt t="19265" x="1866900" y="1454150"/>
          <p14:tracePt t="19282" x="1898650" y="1447800"/>
          <p14:tracePt t="19299" x="1930400" y="1441450"/>
          <p14:tracePt t="19316" x="1949450" y="1441450"/>
          <p14:tracePt t="19332" x="1974850" y="1441450"/>
          <p14:tracePt t="19348" x="1987550" y="1441450"/>
          <p14:tracePt t="19475" x="1993900" y="1441450"/>
          <p14:tracePt t="19481" x="2006600" y="1441450"/>
          <p14:tracePt t="19499" x="2070100" y="1454150"/>
          <p14:tracePt t="19516" x="2152650" y="1473200"/>
          <p14:tracePt t="19532" x="2228850" y="1492250"/>
          <p14:tracePt t="19549" x="2298700" y="1504950"/>
          <p14:tracePt t="19565" x="2330450" y="1511300"/>
          <p14:tracePt t="19583" x="2349500" y="1511300"/>
          <p14:tracePt t="19766" x="2349500" y="1517650"/>
          <p14:tracePt t="19773" x="2330450" y="1524000"/>
          <p14:tracePt t="19783" x="2305050" y="1530350"/>
          <p14:tracePt t="19799" x="2254250" y="1536700"/>
          <p14:tracePt t="19816" x="2190750" y="1549400"/>
          <p14:tracePt t="19833" x="2095500" y="1562100"/>
          <p14:tracePt t="19849" x="1993900" y="1574800"/>
          <p14:tracePt t="19867" x="1866900" y="1581150"/>
          <p14:tracePt t="19883" x="1720850" y="1581150"/>
          <p14:tracePt t="19899" x="1581150" y="1581150"/>
          <p14:tracePt t="19916" x="1460500" y="1574800"/>
          <p14:tracePt t="19917" x="1416050" y="1574800"/>
          <p14:tracePt t="19934" x="1346200" y="1574800"/>
          <p14:tracePt t="19949" x="1295400" y="1581150"/>
          <p14:tracePt t="19966" x="1231900" y="1593850"/>
          <p14:tracePt t="19983" x="1181100" y="1612900"/>
          <p14:tracePt t="19999" x="1123950" y="1625600"/>
          <p14:tracePt t="20016" x="1085850" y="1631950"/>
          <p14:tracePt t="20032" x="1073150" y="1638300"/>
          <p14:tracePt t="20083" x="1079500" y="1644650"/>
          <p14:tracePt t="20099" x="1085850" y="1651000"/>
          <p14:tracePt t="20149" x="1085850" y="1657350"/>
          <p14:tracePt t="20169" x="1085850" y="1676400"/>
          <p14:tracePt t="20183" x="1085850" y="1695450"/>
          <p14:tracePt t="20199" x="1085850" y="1708150"/>
          <p14:tracePt t="20486" x="1098550" y="1708150"/>
          <p14:tracePt t="20500" x="1117600" y="1708150"/>
          <p14:tracePt t="20517" x="1206500" y="1708150"/>
          <p14:tracePt t="20533" x="1263650" y="1701800"/>
          <p14:tracePt t="20550" x="1314450" y="1701800"/>
          <p14:tracePt t="20566" x="1346200" y="1695450"/>
          <p14:tracePt t="20584" x="1358900" y="1695450"/>
          <p14:tracePt t="20600" x="1365250" y="1695450"/>
          <p14:tracePt t="20616" x="1371600" y="1695450"/>
          <p14:tracePt t="20764" x="1377950" y="1695450"/>
          <p14:tracePt t="20774" x="1390650" y="1695450"/>
          <p14:tracePt t="20784" x="1397000" y="1695450"/>
          <p14:tracePt t="20800" x="1422400" y="1695450"/>
          <p14:tracePt t="20817" x="1441450" y="1695450"/>
          <p14:tracePt t="20833" x="1460500" y="1689100"/>
          <p14:tracePt t="20835" x="1473200" y="1689100"/>
          <p14:tracePt t="20850" x="1485900" y="1689100"/>
          <p14:tracePt t="21123" x="1492250" y="1682750"/>
          <p14:tracePt t="21134" x="1504950" y="1682750"/>
          <p14:tracePt t="21186" x="1511300" y="1682750"/>
          <p14:tracePt t="21299" x="1511300" y="1676400"/>
          <p14:tracePt t="21317" x="1517650" y="1676400"/>
          <p14:tracePt t="21334" x="1524000" y="1670050"/>
          <p14:tracePt t="21350" x="1530350" y="1670050"/>
          <p14:tracePt t="21367" x="1530350" y="1663700"/>
          <p14:tracePt t="21877" x="1536700" y="1663700"/>
          <p14:tracePt t="21882" x="1549400" y="1663700"/>
          <p14:tracePt t="21887" x="1568450" y="1663700"/>
          <p14:tracePt t="21900" x="1581150" y="1663700"/>
          <p14:tracePt t="21918" x="1612900" y="1657350"/>
          <p14:tracePt t="21918" x="1625600" y="1657350"/>
          <p14:tracePt t="21935" x="1682750" y="1663700"/>
          <p14:tracePt t="21951" x="1708150" y="1670050"/>
          <p14:tracePt t="21952" x="1752600" y="1689100"/>
          <p14:tracePt t="21968" x="1822450" y="1714500"/>
          <p14:tracePt t="21985" x="1885950" y="1733550"/>
          <p14:tracePt t="22001" x="1924050" y="1739900"/>
          <p14:tracePt t="22017" x="1962150" y="1739900"/>
          <p14:tracePt t="22034" x="1993900" y="1739900"/>
          <p14:tracePt t="22052" x="2019300" y="1739900"/>
          <p14:tracePt t="22067" x="2025650" y="1739900"/>
          <p14:tracePt t="22084" x="2032000" y="1739900"/>
          <p14:tracePt t="22191" x="2038350" y="1733550"/>
          <p14:tracePt t="22199" x="2044700" y="1733550"/>
          <p14:tracePt t="22206" x="2063750" y="1727200"/>
          <p14:tracePt t="22218" x="2070100" y="1727200"/>
          <p14:tracePt t="22235" x="2095500" y="1720850"/>
          <p14:tracePt t="22251" x="2133600" y="1714500"/>
          <p14:tracePt t="22268" x="2165350" y="1714500"/>
          <p14:tracePt t="22270" x="2178050" y="1714500"/>
          <p14:tracePt t="22284" x="2197100" y="1714500"/>
          <p14:tracePt t="22301" x="2235200" y="1714500"/>
          <p14:tracePt t="22303" x="2241550" y="1714500"/>
          <p14:tracePt t="22319" x="2254250" y="1714500"/>
          <p14:tracePt t="22320" x="2279650" y="1714500"/>
          <p14:tracePt t="22335" x="2311400" y="1714500"/>
          <p14:tracePt t="22351" x="2336800" y="1708150"/>
          <p14:tracePt t="22368" x="2368550" y="1701800"/>
          <p14:tracePt t="22385" x="2400300" y="1695450"/>
          <p14:tracePt t="22401" x="2413000" y="1695450"/>
          <p14:tracePt t="22418" x="2425700" y="1689100"/>
          <p14:tracePt t="22434" x="2432050" y="1689100"/>
          <p14:tracePt t="22534" x="2419350" y="1689100"/>
          <p14:tracePt t="22542" x="2406650" y="1689100"/>
          <p14:tracePt t="22551" x="2362200" y="1695450"/>
          <p14:tracePt t="22568" x="2247900" y="1701800"/>
          <p14:tracePt t="22585" x="2114550" y="1708150"/>
          <p14:tracePt t="22601" x="1968500" y="1708150"/>
          <p14:tracePt t="22618" x="1866900" y="1701800"/>
          <p14:tracePt t="22635" x="1778000" y="1682750"/>
          <p14:tracePt t="22651" x="1701800" y="1670050"/>
          <p14:tracePt t="22668" x="1606550" y="1663700"/>
          <p14:tracePt t="22669" x="1536700" y="1663700"/>
          <p14:tracePt t="22684" x="1422400" y="1663700"/>
          <p14:tracePt t="22701" x="1270000" y="1663700"/>
          <p14:tracePt t="22719" x="1155700" y="1676400"/>
          <p14:tracePt t="22735" x="1073150" y="1689100"/>
          <p14:tracePt t="22751" x="1022350" y="1708150"/>
          <p14:tracePt t="22768" x="977900" y="1739900"/>
          <p14:tracePt t="22786" x="946150" y="1765300"/>
          <p14:tracePt t="22801" x="927100" y="1784350"/>
          <p14:tracePt t="22820" x="914400" y="1797050"/>
          <p14:tracePt t="22835" x="908050" y="1809750"/>
          <p14:tracePt t="22852" x="895350" y="1828800"/>
          <p14:tracePt t="22868" x="895350" y="1835150"/>
          <p14:tracePt t="22885" x="895350" y="1847850"/>
          <p14:tracePt t="22902" x="889000" y="1860550"/>
          <p14:tracePt t="22919" x="882650" y="1879600"/>
          <p14:tracePt t="22935" x="876300" y="1885950"/>
          <p14:tracePt t="22951" x="876300" y="1898650"/>
          <p14:tracePt t="22970" x="876300" y="1911350"/>
          <p14:tracePt t="22986" x="869950" y="1924050"/>
          <p14:tracePt t="23002" x="869950" y="1936750"/>
          <p14:tracePt t="23110" x="863600" y="1936750"/>
          <p14:tracePt t="23352" x="869950" y="1936750"/>
          <p14:tracePt t="23359" x="876300" y="1936750"/>
          <p14:tracePt t="23369" x="895350" y="1936750"/>
          <p14:tracePt t="23386" x="927100" y="1936750"/>
          <p14:tracePt t="23402" x="946150" y="1936750"/>
          <p14:tracePt t="23419" x="971550" y="1936750"/>
          <p14:tracePt t="23436" x="996950" y="1930400"/>
          <p14:tracePt t="23452" x="1028700" y="1930400"/>
          <p14:tracePt t="23469" x="1066800" y="1930400"/>
          <p14:tracePt t="23485" x="1123950" y="1930400"/>
          <p14:tracePt t="23502" x="1212850" y="1924050"/>
          <p14:tracePt t="23519" x="1257300" y="1917700"/>
          <p14:tracePt t="23535" x="1270000" y="1911350"/>
          <p14:tracePt t="23552" x="1276350" y="1911350"/>
          <p14:tracePt t="23569" x="1282700" y="1911350"/>
          <p14:tracePt t="23586" x="1295400" y="1911350"/>
          <p14:tracePt t="23602" x="1308100" y="1911350"/>
          <p14:tracePt t="23619" x="1333500" y="1911350"/>
          <p14:tracePt t="23637" x="1358900" y="1911350"/>
          <p14:tracePt t="23639" x="1371600" y="1911350"/>
          <p14:tracePt t="23653" x="1390650" y="1911350"/>
          <p14:tracePt t="23669" x="1416050" y="1911350"/>
          <p14:tracePt t="23670" x="1422400" y="1911350"/>
          <p14:tracePt t="23685" x="1435100" y="1911350"/>
          <p14:tracePt t="23687" x="1441450" y="1911350"/>
          <p14:tracePt t="23703" x="1447800" y="1911350"/>
          <p14:tracePt t="23703" x="1454150" y="1911350"/>
          <p14:tracePt t="23719" x="1460500" y="1911350"/>
          <p14:tracePt t="23721" x="1473200" y="1911350"/>
          <p14:tracePt t="23735" x="1479550" y="1911350"/>
          <p14:tracePt t="23754" x="1524000" y="1905000"/>
          <p14:tracePt t="23771" x="1562100" y="1905000"/>
          <p14:tracePt t="23786" x="1587500" y="1898650"/>
          <p14:tracePt t="23802" x="1612900" y="1898650"/>
          <p14:tracePt t="23819" x="1619250" y="1898650"/>
          <p14:tracePt t="24444" x="1625600" y="1898650"/>
          <p14:tracePt t="24612" x="1631950" y="1898650"/>
          <p14:tracePt t="24620" x="1638300" y="1905000"/>
          <p14:tracePt t="24637" x="1701800" y="1924050"/>
          <p14:tracePt t="24654" x="1771650" y="1936750"/>
          <p14:tracePt t="24670" x="1841500" y="1949450"/>
          <p14:tracePt t="24687" x="1873250" y="1949450"/>
          <p14:tracePt t="24704" x="1885950" y="1949450"/>
          <p14:tracePt t="24721" x="1879600" y="1943100"/>
          <p14:tracePt t="24736" x="1879600" y="1936750"/>
          <p14:tracePt t="24793" x="1885950" y="1930400"/>
          <p14:tracePt t="24803" x="1892300" y="1930400"/>
          <p14:tracePt t="24820" x="1930400" y="1917700"/>
          <p14:tracePt t="24837" x="1962150" y="1905000"/>
          <p14:tracePt t="24854" x="1974850" y="1905000"/>
          <p14:tracePt t="24870" x="1981200" y="1898650"/>
          <p14:tracePt t="24903" x="1987550" y="1898650"/>
          <p14:tracePt t="24986" x="1993900" y="1898650"/>
          <p14:tracePt t="25031" x="2000250" y="1898650"/>
          <p14:tracePt t="25038" x="2006600" y="1898650"/>
          <p14:tracePt t="25046" x="2025650" y="1898650"/>
          <p14:tracePt t="25070" x="2063750" y="1898650"/>
          <p14:tracePt t="25087" x="2095500" y="1898650"/>
          <p14:tracePt t="25103" x="2114550" y="1898650"/>
          <p14:tracePt t="26398" x="2108200" y="1898650"/>
          <p14:tracePt t="26405" x="2089150" y="1898650"/>
          <p14:tracePt t="26422" x="1968500" y="1898650"/>
          <p14:tracePt t="26438" x="1809750" y="1898650"/>
          <p14:tracePt t="26456" x="1625600" y="1898650"/>
          <p14:tracePt t="26472" x="1466850" y="1905000"/>
          <p14:tracePt t="26489" x="1365250" y="1911350"/>
          <p14:tracePt t="26505" x="1244600" y="1924050"/>
          <p14:tracePt t="26522" x="1117600" y="1936750"/>
          <p14:tracePt t="26538" x="927100" y="1955800"/>
          <p14:tracePt t="26554" x="749300" y="1962150"/>
          <p14:tracePt t="26571" x="603250" y="1962150"/>
          <p14:tracePt t="26588" x="463550" y="1955800"/>
          <p14:tracePt t="26589" x="412750" y="1949450"/>
          <p14:tracePt t="26605" x="406400" y="1949450"/>
          <p14:tracePt t="26638" x="412750" y="1949450"/>
          <p14:tracePt t="26658" x="419100" y="1955800"/>
          <p14:tracePt t="26671" x="431800" y="1955800"/>
          <p14:tracePt t="26688" x="450850" y="1968500"/>
          <p14:tracePt t="26705" x="476250" y="1974850"/>
          <p14:tracePt t="26722" x="508000" y="1993900"/>
          <p14:tracePt t="26738" x="546100" y="2006600"/>
          <p14:tracePt t="26755" x="596900" y="2025650"/>
          <p14:tracePt t="26771" x="641350" y="2051050"/>
          <p14:tracePt t="26789" x="679450" y="2076450"/>
          <p14:tracePt t="26805" x="704850" y="2095500"/>
          <p14:tracePt t="26821" x="717550" y="2108200"/>
          <p14:tracePt t="26838" x="723900" y="2108200"/>
          <p14:tracePt t="26961" x="723900" y="2114550"/>
          <p14:tracePt t="26969" x="723900" y="2120900"/>
          <p14:tracePt t="26988" x="717550" y="2133600"/>
          <p14:tracePt t="27005" x="717550" y="2146300"/>
          <p14:tracePt t="27021" x="717550" y="2152650"/>
          <p14:tracePt t="27126" x="723900" y="2146300"/>
          <p14:tracePt t="27139" x="730250" y="2139950"/>
          <p14:tracePt t="27156" x="742950" y="2133600"/>
          <p14:tracePt t="27172" x="755650" y="2120900"/>
          <p14:tracePt t="27189" x="819150" y="2114550"/>
          <p14:tracePt t="27205" x="901700" y="2114550"/>
          <p14:tracePt t="27222" x="984250" y="2114550"/>
          <p14:tracePt t="27238" x="1104900" y="2133600"/>
          <p14:tracePt t="27256" x="1187450" y="2152650"/>
          <p14:tracePt t="27272" x="1238250" y="2159000"/>
          <p14:tracePt t="27288" x="1257300" y="2159000"/>
          <p14:tracePt t="27305" x="1270000" y="2159000"/>
          <p14:tracePt t="27339" x="1270000" y="2165350"/>
          <p14:tracePt t="27554" x="1276350" y="2165350"/>
          <p14:tracePt t="27560" x="1282700" y="2165350"/>
          <p14:tracePt t="27651" x="1289050" y="2165350"/>
          <p14:tracePt t="27670" x="1295400" y="2165350"/>
          <p14:tracePt t="27686" x="1301750" y="2165350"/>
          <p14:tracePt t="27741" x="1308100" y="2165350"/>
          <p14:tracePt t="27758" x="1314450" y="2165350"/>
          <p14:tracePt t="27766" x="1314450" y="2159000"/>
          <p14:tracePt t="27790" x="1327150" y="2159000"/>
          <p14:tracePt t="27888" x="1346200" y="2159000"/>
          <p14:tracePt t="27895" x="1352550" y="2159000"/>
          <p14:tracePt t="27906" x="1377950" y="2159000"/>
          <p14:tracePt t="27923" x="1422400" y="2159000"/>
          <p14:tracePt t="27939" x="1435100" y="2159000"/>
          <p14:tracePt t="27956" x="1441450" y="2159000"/>
          <p14:tracePt t="28008" x="1447800" y="2159000"/>
          <p14:tracePt t="28023" x="1479550" y="2159000"/>
          <p14:tracePt t="28039" x="1543050" y="2165350"/>
          <p14:tracePt t="28056" x="1676400" y="2171700"/>
          <p14:tracePt t="28072" x="1803400" y="2178050"/>
          <p14:tracePt t="28089" x="1936750" y="2184400"/>
          <p14:tracePt t="28106" x="2032000" y="2190750"/>
          <p14:tracePt t="28123" x="2070100" y="2197100"/>
          <p14:tracePt t="28233" x="2076450" y="2197100"/>
          <p14:tracePt t="28241" x="2082800" y="2197100"/>
          <p14:tracePt t="28249" x="2101850" y="2197100"/>
          <p14:tracePt t="28273" x="2152650" y="2203450"/>
          <p14:tracePt t="28289" x="2178050" y="2203450"/>
          <p14:tracePt t="28306" x="2190750" y="2203450"/>
          <p14:tracePt t="28323" x="2203450" y="2203450"/>
          <p14:tracePt t="28339" x="2216150" y="2197100"/>
          <p14:tracePt t="28356" x="2228850" y="2197100"/>
          <p14:tracePt t="28373" x="2235200" y="2190750"/>
          <p14:tracePt t="28390" x="2241550" y="2190750"/>
          <p14:tracePt t="28406" x="2247900" y="2184400"/>
          <p14:tracePt t="28423" x="2266950" y="2184400"/>
          <p14:tracePt t="28440" x="2292350" y="2184400"/>
          <p14:tracePt t="28457" x="2330450" y="2190750"/>
          <p14:tracePt t="28473" x="2343150" y="2190750"/>
          <p14:tracePt t="28489" x="2355850" y="2197100"/>
          <p14:tracePt t="28491" x="2362200" y="2197100"/>
          <p14:tracePt t="28523" x="2374900" y="2197100"/>
          <p14:tracePt t="28556" x="2387600" y="2197100"/>
          <p14:tracePt t="28574" x="2406650" y="2197100"/>
          <p14:tracePt t="28589" x="2413000" y="2197100"/>
          <p14:tracePt t="28713" x="2419350" y="2203450"/>
          <p14:tracePt t="28723" x="2425700" y="2203450"/>
          <p14:tracePt t="28740" x="2444750" y="2209800"/>
          <p14:tracePt t="28757" x="2476500" y="2209800"/>
          <p14:tracePt t="28773" x="2514600" y="2209800"/>
          <p14:tracePt t="28790" x="2552700" y="2209800"/>
          <p14:tracePt t="28806" x="2590800" y="2203450"/>
          <p14:tracePt t="28823" x="2622550" y="2190750"/>
          <p14:tracePt t="28824" x="2635250" y="2184400"/>
          <p14:tracePt t="28840" x="2641600" y="2178050"/>
          <p14:tracePt t="28858" x="2654300" y="2159000"/>
          <p14:tracePt t="28873" x="2654300" y="2146300"/>
          <p14:tracePt t="28890" x="2647950" y="2127250"/>
          <p14:tracePt t="28906" x="2635250" y="2108200"/>
          <p14:tracePt t="28923" x="2622550" y="2089150"/>
          <p14:tracePt t="28940" x="2616200" y="2076450"/>
          <p14:tracePt t="28956" x="2603500" y="2051050"/>
          <p14:tracePt t="28974" x="2597150" y="2032000"/>
          <p14:tracePt t="28990" x="2590800" y="2019300"/>
          <p14:tracePt t="29007" x="2590800" y="2012950"/>
          <p14:tracePt t="29023" x="2584450" y="2006600"/>
          <p14:tracePt t="29041" x="2578100" y="1993900"/>
          <p14:tracePt t="29057" x="2571750" y="1987550"/>
          <p14:tracePt t="29073" x="2559050" y="1981200"/>
          <p14:tracePt t="29074" x="2552700" y="1974850"/>
          <p14:tracePt t="29090" x="2540000" y="1968500"/>
          <p14:tracePt t="29091" x="2527300" y="1962150"/>
          <p14:tracePt t="29106" x="2489200" y="1930400"/>
          <p14:tracePt t="29124" x="2457450" y="1917700"/>
          <p14:tracePt t="29140" x="2438400" y="1905000"/>
          <p14:tracePt t="29156" x="2425700" y="1898650"/>
          <p14:tracePt t="29173" x="2419350" y="1892300"/>
          <p14:tracePt t="29190" x="2413000" y="1892300"/>
          <p14:tracePt t="29207" x="2381250" y="1898650"/>
          <p14:tracePt t="29223" x="2336800" y="1917700"/>
          <p14:tracePt t="29240" x="2286000" y="1930400"/>
          <p14:tracePt t="29257" x="2235200" y="1943100"/>
          <p14:tracePt t="29273" x="2203450" y="1943100"/>
          <p14:tracePt t="29290" x="2190750" y="1949450"/>
          <p14:tracePt t="29325" x="2190750" y="1974850"/>
          <p14:tracePt t="29340" x="2197100" y="2000250"/>
          <p14:tracePt t="29357" x="2228850" y="2070100"/>
          <p14:tracePt t="29375" x="2254250" y="2108200"/>
          <p14:tracePt t="29390" x="2273300" y="2146300"/>
          <p14:tracePt t="29407" x="2286000" y="2152650"/>
          <p14:tracePt t="29424" x="2298700" y="2159000"/>
          <p14:tracePt t="29440" x="2349500" y="2171700"/>
          <p14:tracePt t="29458" x="2425700" y="2178050"/>
          <p14:tracePt t="29474" x="2489200" y="2178050"/>
          <p14:tracePt t="29490" x="2527300" y="2178050"/>
          <p14:tracePt t="29507" x="2565400" y="2178050"/>
          <p14:tracePt t="29525" x="2597150" y="2159000"/>
          <p14:tracePt t="29541" x="2603500" y="2146300"/>
          <p14:tracePt t="29542" x="2609850" y="2133600"/>
          <p14:tracePt t="29557" x="2609850" y="2101850"/>
          <p14:tracePt t="29574" x="2603500" y="2051050"/>
          <p14:tracePt t="29591" x="2584450" y="2006600"/>
          <p14:tracePt t="29607" x="2565400" y="1955800"/>
          <p14:tracePt t="29624" x="2533650" y="1917700"/>
          <p14:tracePt t="29641" x="2508250" y="1898650"/>
          <p14:tracePt t="29658" x="2457450" y="1879600"/>
          <p14:tracePt t="29674" x="2387600" y="1866900"/>
          <p14:tracePt t="29690" x="2324100" y="1866900"/>
          <p14:tracePt t="29707" x="2260600" y="1879600"/>
          <p14:tracePt t="29724" x="2209800" y="1905000"/>
          <p14:tracePt t="29741" x="2165350" y="1968500"/>
          <p14:tracePt t="29757" x="2146300" y="2038350"/>
          <p14:tracePt t="29775" x="2152650" y="2178050"/>
          <p14:tracePt t="29790" x="2184400" y="2254250"/>
          <p14:tracePt t="29807" x="2235200" y="2311400"/>
          <p14:tracePt t="29824" x="2273300" y="2343150"/>
          <p14:tracePt t="29840" x="2305050" y="2355850"/>
          <p14:tracePt t="29858" x="2317750" y="2355850"/>
          <p14:tracePt t="29874" x="2336800" y="2349500"/>
          <p14:tracePt t="29891" x="2336800" y="2343150"/>
          <p14:tracePt t="30021" x="2336800" y="2330450"/>
          <p14:tracePt t="30041" x="2330450" y="2317750"/>
          <p14:tracePt t="30059" x="2324100" y="2305050"/>
          <p14:tracePt t="30075" x="2317750" y="2298700"/>
          <p14:tracePt t="30092" x="2311400" y="2292350"/>
          <p14:tracePt t="30108" x="2305050" y="2286000"/>
          <p14:tracePt t="30141" x="2298700" y="2279650"/>
          <p14:tracePt t="30158" x="2286000" y="2273300"/>
          <p14:tracePt t="30179" x="2273300" y="2266950"/>
          <p14:tracePt t="30191" x="2260600" y="2260600"/>
          <p14:tracePt t="30208" x="2247900" y="2254250"/>
          <p14:tracePt t="30224" x="2235200" y="2247900"/>
          <p14:tracePt t="30258" x="2235200" y="2241550"/>
          <p14:tracePt t="30274" x="2228850" y="2241550"/>
          <p14:tracePt t="30291" x="2228850" y="2235200"/>
          <p14:tracePt t="30325" x="2222500" y="2222500"/>
          <p14:tracePt t="30341" x="2222500" y="2209800"/>
          <p14:tracePt t="30343" x="2222500" y="2203450"/>
          <p14:tracePt t="30358" x="2222500" y="2197100"/>
          <p14:tracePt t="30359" x="2222500" y="2190750"/>
          <p14:tracePt t="30374" x="2222500" y="2184400"/>
          <p14:tracePt t="30392" x="2222500" y="2178050"/>
          <p14:tracePt t="30408" x="2228850" y="2171700"/>
          <p14:tracePt t="30424" x="2228850" y="2159000"/>
          <p14:tracePt t="30441" x="2228850" y="2152650"/>
          <p14:tracePt t="30501" x="2235200" y="2152650"/>
          <p14:tracePt t="30553" x="2235200" y="2146300"/>
          <p14:tracePt t="30579" x="2235200" y="2139950"/>
          <p14:tracePt t="30608" x="2235200" y="2133600"/>
          <p14:tracePt t="30954" x="2228850" y="2133600"/>
          <p14:tracePt t="30980" x="2228850" y="2139950"/>
          <p14:tracePt t="30992" x="2222500" y="2139950"/>
          <p14:tracePt t="31009" x="2216150" y="2146300"/>
          <p14:tracePt t="31042" x="2209800" y="2146300"/>
          <p14:tracePt t="31092" x="2203450" y="2146300"/>
          <p14:tracePt t="31523" x="2190750" y="2146300"/>
          <p14:tracePt t="31542" x="2171700" y="2146300"/>
          <p14:tracePt t="31559" x="2159000" y="2152650"/>
          <p14:tracePt t="31576" x="2139950" y="2159000"/>
          <p14:tracePt t="31593" x="2120900" y="2165350"/>
          <p14:tracePt t="31609" x="2089150" y="2178050"/>
          <p14:tracePt t="31626" x="2051050" y="2190750"/>
          <p14:tracePt t="31642" x="2025650" y="2216150"/>
          <p14:tracePt t="31660" x="1987550" y="2247900"/>
          <p14:tracePt t="31676" x="1943100" y="2266950"/>
          <p14:tracePt t="31693" x="1898650" y="2266950"/>
          <p14:tracePt t="31694" x="1860550" y="2266950"/>
          <p14:tracePt t="31709" x="1803400" y="2260600"/>
          <p14:tracePt t="31725" x="1758950" y="2241550"/>
          <p14:tracePt t="31742" x="1727200" y="2235200"/>
          <p14:tracePt t="31759" x="1714500" y="2228850"/>
          <p14:tracePt t="31792" x="1701800" y="2228850"/>
          <p14:tracePt t="31809" x="1676400" y="2228850"/>
          <p14:tracePt t="31826" x="1644650" y="2228850"/>
          <p14:tracePt t="31842" x="1612900" y="2228850"/>
          <p14:tracePt t="31860" x="1600200" y="2228850"/>
          <p14:tracePt t="31911" x="1600200" y="2222500"/>
          <p14:tracePt t="31935" x="1600200" y="2216150"/>
          <p14:tracePt t="31999" x="1600200" y="2222500"/>
          <p14:tracePt t="32015" x="1593850" y="2222500"/>
          <p14:tracePt t="32024" x="1587500" y="2228850"/>
          <p14:tracePt t="32043" x="1587500" y="2241550"/>
          <p14:tracePt t="32060" x="1593850" y="2247900"/>
          <p14:tracePt t="32076" x="1638300" y="2254250"/>
          <p14:tracePt t="32093" x="1651000" y="2254250"/>
          <p14:tracePt t="32402" x="1631950" y="2254250"/>
          <p14:tracePt t="32412" x="1574800" y="2254250"/>
          <p14:tracePt t="32419" x="1524000" y="2254250"/>
          <p14:tracePt t="32431" x="1466850" y="2260600"/>
          <p14:tracePt t="32443" x="1403350" y="2273300"/>
          <p14:tracePt t="32461" x="1397000" y="2273300"/>
          <p14:tracePt t="32462" x="1390650" y="2286000"/>
          <p14:tracePt t="32477" x="1390650" y="2330450"/>
          <p14:tracePt t="32493" x="1390650" y="2374900"/>
          <p14:tracePt t="32510" x="1390650" y="2406650"/>
          <p14:tracePt t="32571" x="1390650" y="2400300"/>
          <p14:tracePt t="32580" x="1384300" y="2400300"/>
          <p14:tracePt t="32609" x="1377950" y="2400300"/>
          <p14:tracePt t="32659" x="1371600" y="2400300"/>
          <p14:tracePt t="32758" x="1377950" y="2400300"/>
          <p14:tracePt t="32777" x="1397000" y="2400300"/>
          <p14:tracePt t="32794" x="1428750" y="2387600"/>
          <p14:tracePt t="32810" x="1447800" y="2374900"/>
          <p14:tracePt t="32827" x="1466850" y="2368550"/>
          <p14:tracePt t="32844" x="1479550" y="2355850"/>
          <p14:tracePt t="32860" x="1485900" y="2355850"/>
          <p14:tracePt t="32877" x="1492250" y="2349500"/>
          <p14:tracePt t="32878" x="1492250" y="2343150"/>
          <p14:tracePt t="32893" x="1498600" y="2336800"/>
          <p14:tracePt t="32911" x="1504950" y="2311400"/>
          <p14:tracePt t="32926" x="1517650" y="2273300"/>
          <p14:tracePt t="32943" x="1524000" y="2228850"/>
          <p14:tracePt t="32960" x="1530350" y="2184400"/>
          <p14:tracePt t="32977" x="1530350" y="2127250"/>
          <p14:tracePt t="32993" x="1536700" y="2076450"/>
          <p14:tracePt t="33010" x="1536700" y="2032000"/>
          <p14:tracePt t="33027" x="1543050" y="1993900"/>
          <p14:tracePt t="33043" x="1543050" y="1968500"/>
          <p14:tracePt t="33061" x="1543050" y="1949450"/>
          <p14:tracePt t="33077" x="1543050" y="1936750"/>
          <p14:tracePt t="33093" x="1530350" y="1930400"/>
          <p14:tracePt t="33110" x="1517650" y="1924050"/>
          <p14:tracePt t="33143" x="1511300" y="1943100"/>
          <p14:tracePt t="33160" x="1498600" y="2019300"/>
          <p14:tracePt t="33177" x="1479550" y="2082800"/>
          <p14:tracePt t="33194" x="1473200" y="2127250"/>
          <p14:tracePt t="33210" x="1473200" y="2159000"/>
          <p14:tracePt t="33227" x="1492250" y="2171700"/>
          <p14:tracePt t="33244" x="1562100" y="2178050"/>
          <p14:tracePt t="33260" x="1670050" y="2178050"/>
          <p14:tracePt t="33277" x="1809750" y="2171700"/>
          <p14:tracePt t="33294" x="1962150" y="2159000"/>
          <p14:tracePt t="33311" x="2082800" y="2139950"/>
          <p14:tracePt t="33327" x="2184400" y="2114550"/>
          <p14:tracePt t="33344" x="2286000" y="2063750"/>
          <p14:tracePt t="33360" x="2330450" y="2025650"/>
          <p14:tracePt t="33377" x="2393950" y="1917700"/>
          <p14:tracePt t="33393" x="2419350" y="1822450"/>
          <p14:tracePt t="33410" x="2438400" y="1739900"/>
          <p14:tracePt t="33427" x="2438400" y="1619250"/>
          <p14:tracePt t="33444" x="2419350" y="1517650"/>
          <p14:tracePt t="33461" x="2374900" y="1416050"/>
          <p14:tracePt t="33477" x="2298700" y="1320800"/>
          <p14:tracePt t="33494" x="2209800" y="1250950"/>
          <p14:tracePt t="33510" x="2108200" y="1200150"/>
          <p14:tracePt t="33528" x="2019300" y="1168400"/>
          <p14:tracePt t="33544" x="1917700" y="1149350"/>
          <p14:tracePt t="33560" x="1809750" y="1149350"/>
          <p14:tracePt t="33577" x="1676400" y="1149350"/>
          <p14:tracePt t="33594" x="1466850" y="1168400"/>
          <p14:tracePt t="33610" x="1377950" y="1181100"/>
          <p14:tracePt t="33627" x="1225550" y="1212850"/>
          <p14:tracePt t="33645" x="1117600" y="1231900"/>
          <p14:tracePt t="33660" x="1035050" y="1270000"/>
          <p14:tracePt t="33677" x="952500" y="1320800"/>
          <p14:tracePt t="33694" x="869950" y="1397000"/>
          <p14:tracePt t="33711" x="793750" y="1485900"/>
          <p14:tracePt t="33727" x="755650" y="1555750"/>
          <p14:tracePt t="33744" x="742950" y="1644650"/>
          <p14:tracePt t="33761" x="762000" y="1739900"/>
          <p14:tracePt t="33778" x="838200" y="1866900"/>
          <p14:tracePt t="33794" x="869950" y="1898650"/>
          <p14:tracePt t="33811" x="990600" y="1987550"/>
          <p14:tracePt t="33829" x="1060450" y="2006600"/>
          <p14:tracePt t="33844" x="1098550" y="2012950"/>
          <p14:tracePt t="33861" x="1238250" y="2000250"/>
          <p14:tracePt t="33877" x="1295400" y="1981200"/>
          <p14:tracePt t="33894" x="1320800" y="1955800"/>
          <p14:tracePt t="33911" x="1327150" y="1936750"/>
          <p14:tracePt t="34248" x="1314450" y="1943100"/>
          <p14:tracePt t="34263" x="1301750" y="1949450"/>
          <p14:tracePt t="34279" x="1282700" y="1955800"/>
          <p14:tracePt t="34295" x="1276350" y="1962150"/>
          <p14:tracePt t="34311" x="1263650" y="1968500"/>
          <p14:tracePt t="34454" x="1257300" y="1968500"/>
          <p14:tracePt t="34632" x="1257300" y="1962150"/>
          <p14:tracePt t="34672" x="1257300" y="1955800"/>
          <p14:tracePt t="34697" x="1257300" y="1949450"/>
          <p14:tracePt t="34704" x="1257300" y="1943100"/>
          <p14:tracePt t="34712" x="1257300" y="1936750"/>
          <p14:tracePt t="34729" x="1263650" y="1911350"/>
          <p14:tracePt t="34745" x="1263650" y="1898650"/>
          <p14:tracePt t="34761" x="1270000" y="1879600"/>
          <p14:tracePt t="34778" x="1270000" y="1866900"/>
          <p14:tracePt t="34905" x="1263650" y="1866900"/>
          <p14:tracePt t="34915" x="1263650" y="1873250"/>
          <p14:tracePt t="34929" x="1257300" y="1873250"/>
          <p14:tracePt t="34946" x="1250950" y="1879600"/>
          <p14:tracePt t="34979" x="1244600" y="1885950"/>
          <p14:tracePt t="35011" x="1238250" y="1892300"/>
          <p14:tracePt t="35028" x="1231900" y="1898650"/>
          <p14:tracePt t="35748" x="1231900" y="1905000"/>
          <p14:tracePt t="35755" x="1225550" y="1905000"/>
          <p14:tracePt t="35762" x="1225550" y="1911350"/>
          <p14:tracePt t="36183" x="1219200" y="1911350"/>
          <p14:tracePt t="36190" x="1200150" y="1930400"/>
          <p14:tracePt t="36199" x="1174750" y="1949450"/>
          <p14:tracePt t="36214" x="1098550" y="2006600"/>
          <p14:tracePt t="36230" x="1016000" y="2057400"/>
          <p14:tracePt t="36246" x="927100" y="2101850"/>
          <p14:tracePt t="36263" x="857250" y="2120900"/>
          <p14:tracePt t="36279" x="812800" y="2133600"/>
          <p14:tracePt t="36296" x="793750" y="2139950"/>
          <p14:tracePt t="36313" x="781050" y="2146300"/>
          <p14:tracePt t="36330" x="749300" y="2152650"/>
          <p14:tracePt t="36346" x="704850" y="2165350"/>
          <p14:tracePt t="36363" x="660400" y="2178050"/>
          <p14:tracePt t="36380" x="603250" y="2190750"/>
          <p14:tracePt t="36396" x="558800" y="2197100"/>
          <p14:tracePt t="36413" x="546100" y="2203450"/>
          <p14:tracePt t="36504" x="552450" y="2203450"/>
          <p14:tracePt t="36516" x="558800" y="2203450"/>
          <p14:tracePt t="36530" x="628650" y="2197100"/>
          <p14:tracePt t="36546" x="685800" y="2197100"/>
          <p14:tracePt t="36563" x="723900" y="2197100"/>
          <p14:tracePt t="36580" x="749300" y="2190750"/>
          <p14:tracePt t="36596" x="768350" y="2178050"/>
          <p14:tracePt t="36613" x="787400" y="2171700"/>
          <p14:tracePt t="36630" x="800100" y="2159000"/>
          <p14:tracePt t="36646" x="806450" y="2152650"/>
          <p14:tracePt t="36680" x="819150" y="2146300"/>
          <p14:tracePt t="36696" x="819150" y="2139950"/>
          <p14:tracePt t="36792" x="825500" y="2139950"/>
          <p14:tracePt t="36798" x="831850" y="2139950"/>
          <p14:tracePt t="36814" x="863600" y="2127250"/>
          <p14:tracePt t="36830" x="889000" y="2114550"/>
          <p14:tracePt t="36847" x="908050" y="2101850"/>
          <p14:tracePt t="36863" x="927100" y="2076450"/>
          <p14:tracePt t="36880" x="939800" y="2051050"/>
          <p14:tracePt t="36897" x="939800" y="2032000"/>
          <p14:tracePt t="36914" x="939800" y="2006600"/>
          <p14:tracePt t="36930" x="939800" y="1993900"/>
          <p14:tracePt t="36947" x="933450" y="1993900"/>
          <p14:tracePt t="36963" x="927100" y="1987550"/>
          <p14:tracePt t="36980" x="895350" y="1981200"/>
          <p14:tracePt t="36997" x="876300" y="1981200"/>
          <p14:tracePt t="37013" x="844550" y="1974850"/>
          <p14:tracePt t="37031" x="812800" y="1962150"/>
          <p14:tracePt t="37048" x="793750" y="1949450"/>
          <p14:tracePt t="37121" x="787400" y="1962150"/>
          <p14:tracePt t="37131" x="787400" y="1987550"/>
          <p14:tracePt t="37147" x="787400" y="2006600"/>
          <p14:tracePt t="37163" x="787400" y="2044700"/>
          <p14:tracePt t="37181" x="787400" y="2057400"/>
          <p14:tracePt t="37249" x="793750" y="2057400"/>
          <p14:tracePt t="37263" x="819150" y="2063750"/>
          <p14:tracePt t="37280" x="863600" y="2070100"/>
          <p14:tracePt t="37297" x="889000" y="2076450"/>
          <p14:tracePt t="37315" x="914400" y="2076450"/>
          <p14:tracePt t="37330" x="927100" y="2076450"/>
          <p14:tracePt t="37347" x="933450" y="2051050"/>
          <p14:tracePt t="37364" x="933450" y="2006600"/>
          <p14:tracePt t="37381" x="920750" y="1936750"/>
          <p14:tracePt t="37397" x="914400" y="1924050"/>
          <p14:tracePt t="37433" x="908050" y="1924050"/>
          <p14:tracePt t="37447" x="889000" y="1943100"/>
          <p14:tracePt t="37464" x="850900" y="1968500"/>
          <p14:tracePt t="37480" x="812800" y="1987550"/>
          <p14:tracePt t="37497" x="787400" y="1987550"/>
          <p14:tracePt t="37513" x="762000" y="1987550"/>
          <p14:tracePt t="37531" x="736600" y="1987550"/>
          <p14:tracePt t="37547" x="730250" y="1981200"/>
          <p14:tracePt t="37597" x="742950" y="1981200"/>
          <p14:tracePt t="37614" x="793750" y="1993900"/>
          <p14:tracePt t="37630" x="863600" y="2025650"/>
          <p14:tracePt t="37648" x="958850" y="2070100"/>
          <p14:tracePt t="37664" x="996950" y="2089150"/>
          <p14:tracePt t="37680" x="1028700" y="2101850"/>
          <p14:tracePt t="37697" x="1041400" y="2101850"/>
          <p14:tracePt t="37810" x="1035050" y="2101850"/>
          <p14:tracePt t="37834" x="1035050" y="2108200"/>
          <p14:tracePt t="37852" x="1035050" y="2114550"/>
          <p14:tracePt t="37860" x="1035050" y="2120900"/>
          <p14:tracePt t="37873" x="1035050" y="2127250"/>
          <p14:tracePt t="37882" x="1035050" y="2133600"/>
          <p14:tracePt t="37898" x="1041400" y="2139950"/>
          <p14:tracePt t="37914" x="1054100" y="2146300"/>
          <p14:tracePt t="37931" x="1079500" y="2159000"/>
          <p14:tracePt t="37947" x="1130300" y="2165350"/>
          <p14:tracePt t="37964" x="1187450" y="2171700"/>
          <p14:tracePt t="37982" x="1244600" y="2171700"/>
          <p14:tracePt t="37997" x="1301750" y="2171700"/>
          <p14:tracePt t="38014" x="1365250" y="2171700"/>
          <p14:tracePt t="38031" x="1416050" y="2171700"/>
          <p14:tracePt t="38048" x="1441450" y="2165350"/>
          <p14:tracePt t="38064" x="1454150" y="2152650"/>
          <p14:tracePt t="38081" x="1466850" y="2133600"/>
          <p14:tracePt t="38098" x="1466850" y="2127250"/>
          <p14:tracePt t="38115" x="1473200" y="2101850"/>
          <p14:tracePt t="38131" x="1473200" y="2089150"/>
          <p14:tracePt t="38147" x="1479550" y="2076450"/>
          <p14:tracePt t="38164" x="1479550" y="2063750"/>
          <p14:tracePt t="38182" x="1473200" y="2038350"/>
          <p14:tracePt t="38198" x="1460500" y="2019300"/>
          <p14:tracePt t="38214" x="1447800" y="2000250"/>
          <p14:tracePt t="38231" x="1435100" y="1981200"/>
          <p14:tracePt t="38248" x="1428750" y="1968500"/>
          <p14:tracePt t="38265" x="1422400" y="1955800"/>
          <p14:tracePt t="38281" x="1409700" y="1949450"/>
          <p14:tracePt t="38298" x="1397000" y="1943100"/>
          <p14:tracePt t="38299" x="1390650" y="1943100"/>
          <p14:tracePt t="38314" x="1371600" y="1936750"/>
          <p14:tracePt t="38315" x="1358900" y="1936750"/>
          <p14:tracePt t="38331" x="1346200" y="1930400"/>
          <p14:tracePt t="38348" x="1320800" y="1924050"/>
          <p14:tracePt t="38349" x="1301750" y="1924050"/>
          <p14:tracePt t="38365" x="1270000" y="1917700"/>
          <p14:tracePt t="38382" x="1206500" y="1917700"/>
          <p14:tracePt t="38398" x="1168400" y="1917700"/>
          <p14:tracePt t="38414" x="1143000" y="1917700"/>
          <p14:tracePt t="38431" x="1123950" y="1917700"/>
          <p14:tracePt t="38449" x="1123950" y="1924050"/>
          <p14:tracePt t="38465" x="1117600" y="1924050"/>
          <p14:tracePt t="38481" x="1111250" y="1924050"/>
          <p14:tracePt t="38498" x="1104900" y="1930400"/>
          <p14:tracePt t="38515" x="1085850" y="1949450"/>
          <p14:tracePt t="38531" x="1073150" y="1962150"/>
          <p14:tracePt t="38548" x="1060450" y="1981200"/>
          <p14:tracePt t="38565" x="1054100" y="2019300"/>
          <p14:tracePt t="38582" x="1054100" y="2032000"/>
          <p14:tracePt t="38598" x="1066800" y="2057400"/>
          <p14:tracePt t="38614" x="1085850" y="2082800"/>
          <p14:tracePt t="38631" x="1111250" y="2114550"/>
          <p14:tracePt t="38648" x="1136650" y="2133600"/>
          <p14:tracePt t="38665" x="1162050" y="2152650"/>
          <p14:tracePt t="38681" x="1181100" y="2171700"/>
          <p14:tracePt t="38698" x="1212850" y="2184400"/>
          <p14:tracePt t="38715" x="1257300" y="2190750"/>
          <p14:tracePt t="38731" x="1301750" y="2197100"/>
          <p14:tracePt t="38748" x="1358900" y="2197100"/>
          <p14:tracePt t="38765" x="1416050" y="2184400"/>
          <p14:tracePt t="38781" x="1466850" y="2165350"/>
          <p14:tracePt t="38798" x="1517650" y="2146300"/>
          <p14:tracePt t="38799" x="1543050" y="2139950"/>
          <p14:tracePt t="38815" x="1581150" y="2127250"/>
          <p14:tracePt t="38831" x="1581150" y="2120900"/>
          <p14:tracePt t="38848" x="1581150" y="2108200"/>
          <p14:tracePt t="38865" x="1574800" y="2095500"/>
          <p14:tracePt t="38881" x="1555750" y="2070100"/>
          <p14:tracePt t="38898" x="1517650" y="2025650"/>
          <p14:tracePt t="38916" x="1479550" y="1993900"/>
          <p14:tracePt t="38932" x="1460500" y="1974850"/>
          <p14:tracePt t="38948" x="1435100" y="1955800"/>
          <p14:tracePt t="38965" x="1416050" y="1943100"/>
          <p14:tracePt t="38982" x="1390650" y="1936750"/>
          <p14:tracePt t="38998" x="1371600" y="1936750"/>
          <p14:tracePt t="39015" x="1346200" y="1930400"/>
          <p14:tracePt t="39032" x="1314450" y="1930400"/>
          <p14:tracePt t="39049" x="1263650" y="1924050"/>
          <p14:tracePt t="39066" x="1238250" y="1917700"/>
          <p14:tracePt t="39082" x="1225550" y="1917700"/>
          <p14:tracePt t="39098" x="1219200" y="1917700"/>
          <p14:tracePt t="39115" x="1212850" y="1917700"/>
          <p14:tracePt t="39133" x="1200150" y="1917700"/>
          <p14:tracePt t="39148" x="1181100" y="1936750"/>
          <p14:tracePt t="39165" x="1155700" y="1968500"/>
          <p14:tracePt t="39183" x="1143000" y="1993900"/>
          <p14:tracePt t="39198" x="1130300" y="2019300"/>
          <p14:tracePt t="39215" x="1130300" y="2044700"/>
          <p14:tracePt t="39232" x="1136650" y="2082800"/>
          <p14:tracePt t="39249" x="1149350" y="2114550"/>
          <p14:tracePt t="39265" x="1174750" y="2146300"/>
          <p14:tracePt t="39282" x="1193800" y="2165350"/>
          <p14:tracePt t="39299" x="1231900" y="2197100"/>
          <p14:tracePt t="39316" x="1263650" y="2216150"/>
          <p14:tracePt t="39332" x="1295400" y="2222500"/>
          <p14:tracePt t="39349" x="1352550" y="2228850"/>
          <p14:tracePt t="39365" x="1390650" y="2228850"/>
          <p14:tracePt t="39383" x="1441450" y="2228850"/>
          <p14:tracePt t="39399" x="1466850" y="2222500"/>
          <p14:tracePt t="39415" x="1492250" y="2216150"/>
          <p14:tracePt t="39432" x="1511300" y="2209800"/>
          <p14:tracePt t="39449" x="1524000" y="2190750"/>
          <p14:tracePt t="39466" x="1524000" y="2178050"/>
          <p14:tracePt t="39482" x="1524000" y="2165350"/>
          <p14:tracePt t="39499" x="1517650" y="2159000"/>
          <p14:tracePt t="39515" x="1504950" y="2152650"/>
          <p14:tracePt t="39532" x="1485900" y="2146300"/>
          <p14:tracePt t="39549" x="1479550" y="2139950"/>
          <p14:tracePt t="39565" x="1466850" y="2133600"/>
          <p14:tracePt t="39586" x="1441450" y="2120900"/>
          <p14:tracePt t="39599" x="1428750" y="2114550"/>
          <p14:tracePt t="39615" x="1422400" y="2082800"/>
          <p14:tracePt t="39632" x="1422400" y="2025650"/>
          <p14:tracePt t="39650" x="1422400" y="1949450"/>
          <p14:tracePt t="39666" x="1416050" y="1866900"/>
          <p14:tracePt t="39682" x="1409700" y="1822450"/>
          <p14:tracePt t="39699" x="1409700" y="1797050"/>
          <p14:tracePt t="39778" x="1409700" y="1790700"/>
          <p14:tracePt t="39785" x="1409700" y="1784350"/>
          <p14:tracePt t="39799" x="1428750" y="1746250"/>
          <p14:tracePt t="39816" x="1441450" y="1720850"/>
          <p14:tracePt t="39832" x="1441450" y="1689100"/>
          <p14:tracePt t="39849" x="1447800" y="1670050"/>
          <p14:tracePt t="39866" x="1447800" y="1651000"/>
          <p14:tracePt t="39882" x="1447800" y="1638300"/>
          <p14:tracePt t="39899" x="1466850" y="1600200"/>
          <p14:tracePt t="39916" x="1485900" y="1555750"/>
          <p14:tracePt t="39932" x="1511300" y="1517650"/>
          <p14:tracePt t="39949" x="1549400" y="1466850"/>
          <p14:tracePt t="39966" x="1581150" y="1428750"/>
          <p14:tracePt t="39967" x="1593850" y="1403350"/>
          <p14:tracePt t="39983" x="1644650" y="1346200"/>
          <p14:tracePt t="39999" x="1701800" y="1295400"/>
          <p14:tracePt t="40016" x="1733550" y="1276350"/>
          <p14:tracePt t="40032" x="1797050" y="1238250"/>
          <p14:tracePt t="40050" x="1866900" y="1206500"/>
          <p14:tracePt t="40066" x="1898650" y="1193800"/>
          <p14:tracePt t="40082" x="1930400" y="1162050"/>
          <p14:tracePt t="40099" x="1968500" y="1111250"/>
          <p14:tracePt t="40117" x="2000250" y="1066800"/>
          <p14:tracePt t="40133" x="2044700" y="1003300"/>
          <p14:tracePt t="40149" x="2101850" y="939800"/>
          <p14:tracePt t="40166" x="2133600" y="901700"/>
          <p14:tracePt t="40184" x="2159000" y="876300"/>
          <p14:tracePt t="40199" x="2171700" y="857250"/>
          <p14:tracePt t="40216" x="2178050" y="850900"/>
          <p14:tracePt t="40232" x="2184400" y="844550"/>
          <p14:tracePt t="40233" x="2190750" y="838200"/>
          <p14:tracePt t="40249" x="2203450" y="825500"/>
          <p14:tracePt t="40267" x="2228850" y="812800"/>
          <p14:tracePt t="40283" x="2260600" y="787400"/>
          <p14:tracePt t="40299" x="2324100" y="755650"/>
          <p14:tracePt t="40318" x="2393950" y="717550"/>
          <p14:tracePt t="40333" x="2438400" y="692150"/>
          <p14:tracePt t="40349" x="2482850" y="666750"/>
          <p14:tracePt t="40366" x="2520950" y="654050"/>
          <p14:tracePt t="40383" x="2552700" y="641350"/>
          <p14:tracePt t="40399" x="2590800" y="641350"/>
          <p14:tracePt t="40416" x="2609850" y="641350"/>
          <p14:tracePt t="40508" x="2603500" y="647700"/>
          <p14:tracePt t="40518" x="2578100" y="660400"/>
          <p14:tracePt t="40533" x="2559050" y="673100"/>
          <p14:tracePt t="40567" x="2559050" y="679450"/>
          <p14:tracePt t="41839" x="2565400" y="685800"/>
          <p14:tracePt t="41846" x="2578100" y="685800"/>
          <p14:tracePt t="41868" x="2667000" y="717550"/>
          <p14:tracePt t="41885" x="2724150" y="736600"/>
          <p14:tracePt t="41901" x="2749550" y="749300"/>
          <p14:tracePt t="41903" x="2774950" y="755650"/>
          <p14:tracePt t="41918" x="2806700" y="768350"/>
          <p14:tracePt t="41934" x="2825750" y="774700"/>
          <p14:tracePt t="41951" x="2825750" y="781050"/>
          <p14:tracePt t="43187" x="2844800" y="781050"/>
          <p14:tracePt t="43202" x="2940050" y="774700"/>
          <p14:tracePt t="43219" x="3054350" y="762000"/>
          <p14:tracePt t="43236" x="3130550" y="749300"/>
          <p14:tracePt t="43253" x="3149600" y="736600"/>
          <p14:tracePt t="43269" x="3155950" y="736600"/>
          <p14:tracePt t="43322" x="3149600" y="736600"/>
          <p14:tracePt t="43335" x="3130550" y="736600"/>
          <p14:tracePt t="43352" x="3117850" y="742950"/>
          <p14:tracePt t="43369" x="3111500" y="742950"/>
          <p14:tracePt t="43568" x="3105150" y="749300"/>
          <p14:tracePt t="43575" x="3105150" y="755650"/>
          <p14:tracePt t="43586" x="3092450" y="762000"/>
          <p14:tracePt t="43603" x="3079750" y="781050"/>
          <p14:tracePt t="43620" x="3060700" y="800100"/>
          <p14:tracePt t="43637" x="3041650" y="819150"/>
          <p14:tracePt t="43653" x="3028950" y="825500"/>
          <p14:tracePt t="43800" x="3028950" y="819150"/>
          <p14:tracePt t="44789" x="3028950" y="831850"/>
          <p14:tracePt t="44804" x="3028950" y="857250"/>
          <p14:tracePt t="44820" x="3041650" y="914400"/>
          <p14:tracePt t="44837" x="3054350" y="958850"/>
          <p14:tracePt t="44854" x="3060700" y="990600"/>
          <p14:tracePt t="44856" x="3067050" y="1003300"/>
          <p14:tracePt t="44871" x="3067050" y="1022350"/>
          <p14:tracePt t="44888" x="3073400" y="1041400"/>
          <p14:tracePt t="44903" x="3079750" y="1047750"/>
          <p14:tracePt t="44921" x="3086100" y="1047750"/>
          <p14:tracePt t="44937" x="3092450" y="1047750"/>
          <p14:tracePt t="44953" x="3105150" y="1047750"/>
          <p14:tracePt t="44970" x="3143250" y="1041400"/>
          <p14:tracePt t="44987" x="3162300" y="1022350"/>
          <p14:tracePt t="45003" x="3181350" y="1003300"/>
          <p14:tracePt t="45020" x="3187700" y="990600"/>
          <p14:tracePt t="45037" x="3187700" y="965200"/>
          <p14:tracePt t="45054" x="3181350" y="927100"/>
          <p14:tracePt t="45070" x="3168650" y="908050"/>
          <p14:tracePt t="45087" x="3143250" y="882650"/>
          <p14:tracePt t="45103" x="3086100" y="838200"/>
          <p14:tracePt t="45121" x="3022600" y="800100"/>
          <p14:tracePt t="45137" x="3003550" y="781050"/>
          <p14:tracePt t="45153" x="2978150" y="768350"/>
          <p14:tracePt t="45203" x="2971800" y="768350"/>
          <p14:tracePt t="45221" x="2965450" y="787400"/>
          <p14:tracePt t="45237" x="2965450" y="793750"/>
          <p14:tracePt t="45497" x="2965450" y="806450"/>
          <p14:tracePt t="45504" x="2984500" y="831850"/>
          <p14:tracePt t="45511" x="3003550" y="863600"/>
          <p14:tracePt t="45521" x="3022600" y="901700"/>
          <p14:tracePt t="45537" x="3035300" y="933450"/>
          <p14:tracePt t="45554" x="3035300" y="952500"/>
          <p14:tracePt t="45570" x="3041650" y="958850"/>
          <p14:tracePt t="45588" x="3124200" y="946150"/>
          <p14:tracePt t="45604" x="3282950" y="901700"/>
          <p14:tracePt t="45620" x="3403600" y="863600"/>
          <p14:tracePt t="45637" x="3460750" y="825500"/>
          <p14:tracePt t="45655" x="3505200" y="787400"/>
          <p14:tracePt t="45670" x="3511550" y="781050"/>
          <p14:tracePt t="45687" x="3511550" y="762000"/>
          <p14:tracePt t="45704" x="3511550" y="742950"/>
          <p14:tracePt t="45721" x="3492500" y="730250"/>
          <p14:tracePt t="45737" x="3460750" y="711200"/>
          <p14:tracePt t="45754" x="3422650" y="698500"/>
          <p14:tracePt t="45771" x="3371850" y="673100"/>
          <p14:tracePt t="45787" x="3314700" y="654050"/>
          <p14:tracePt t="45804" x="3270250" y="641350"/>
          <p14:tracePt t="45822" x="3238500" y="635000"/>
          <p14:tracePt t="45837" x="3225800" y="628650"/>
          <p14:tracePt t="45855" x="3206750" y="628650"/>
          <p14:tracePt t="45871" x="3187700" y="628650"/>
          <p14:tracePt t="51018" x="3187700" y="622300"/>
          <p14:tracePt t="51026" x="3175000" y="596900"/>
          <p14:tracePt t="51042" x="3060700" y="374650"/>
          <p14:tracePt t="51059" x="2832100" y="114300"/>
          <p14:tracePt t="51178" x="1708150" y="6350"/>
          <p14:tracePt t="51192" x="1708150" y="50800"/>
          <p14:tracePt t="51209" x="1708150" y="152400"/>
          <p14:tracePt t="51225" x="1682750" y="323850"/>
          <p14:tracePt t="51242" x="1663700" y="438150"/>
          <p14:tracePt t="51260" x="1625600" y="558800"/>
          <p14:tracePt t="51275" x="1574800" y="641350"/>
          <p14:tracePt t="51292" x="1517650" y="723900"/>
          <p14:tracePt t="51309" x="1460500" y="806450"/>
          <p14:tracePt t="51325" x="1403350" y="876300"/>
          <p14:tracePt t="51342" x="1352550" y="946150"/>
          <p14:tracePt t="51359" x="1314450" y="996950"/>
          <p14:tracePt t="51376" x="1289050" y="1035050"/>
          <p14:tracePt t="51392" x="1263650" y="1066800"/>
          <p14:tracePt t="51395" x="1244600" y="1085850"/>
          <p14:tracePt t="51409" x="1231900" y="1111250"/>
          <p14:tracePt t="51425" x="1212850" y="1136650"/>
          <p14:tracePt t="51428" x="1200150" y="1149350"/>
          <p14:tracePt t="51443" x="1193800" y="1162050"/>
          <p14:tracePt t="51459" x="1174750" y="1187450"/>
          <p14:tracePt t="51508" x="1174750" y="1200150"/>
          <p14:tracePt t="51515" x="1174750" y="1206500"/>
          <p14:tracePt t="51526" x="1181100" y="1238250"/>
          <p14:tracePt t="51542" x="1212850" y="1320800"/>
          <p14:tracePt t="51559" x="1250950" y="1422400"/>
          <p14:tracePt t="51576" x="1308100" y="1504950"/>
          <p14:tracePt t="51593" x="1365250" y="1568450"/>
          <p14:tracePt t="51609" x="1403350" y="1600200"/>
          <p14:tracePt t="51626" x="1428750" y="1606550"/>
          <p14:tracePt t="51642" x="1454150" y="1612900"/>
          <p14:tracePt t="51659" x="1479550" y="1612900"/>
          <p14:tracePt t="51675" x="1517650" y="1619250"/>
          <p14:tracePt t="51677" x="1536700" y="1625600"/>
          <p14:tracePt t="51693" x="1600200" y="1644650"/>
          <p14:tracePt t="51710" x="1644650" y="1657350"/>
          <p14:tracePt t="51726" x="1689100" y="1670050"/>
          <p14:tracePt t="51742" x="1720850" y="1670050"/>
          <p14:tracePt t="51759" x="1765300" y="1670050"/>
          <p14:tracePt t="51776" x="1809750" y="1657350"/>
          <p14:tracePt t="51792" x="1841500" y="1644650"/>
          <p14:tracePt t="51809" x="1879600" y="1612900"/>
          <p14:tracePt t="51826" x="1905000" y="1587500"/>
          <p14:tracePt t="51843" x="1943100" y="1555750"/>
          <p14:tracePt t="51859" x="1974850" y="1524000"/>
          <p14:tracePt t="51876" x="2006600" y="1485900"/>
          <p14:tracePt t="51892" x="2025650" y="1447800"/>
          <p14:tracePt t="51909" x="2044700" y="1416050"/>
          <p14:tracePt t="51928" x="2063750" y="1371600"/>
          <p14:tracePt t="51943" x="2070100" y="1339850"/>
          <p14:tracePt t="51959" x="2070100" y="1314450"/>
          <p14:tracePt t="51976" x="2063750" y="1289050"/>
          <p14:tracePt t="51993" x="2044700" y="1270000"/>
          <p14:tracePt t="52009" x="2012950" y="1244600"/>
          <p14:tracePt t="52026" x="1987550" y="1225550"/>
          <p14:tracePt t="52042" x="1949450" y="1200150"/>
          <p14:tracePt t="52059" x="1911350" y="1187450"/>
          <p14:tracePt t="52076" x="1892300" y="1181100"/>
          <p14:tracePt t="52093" x="1879600" y="1174750"/>
          <p14:tracePt t="52110" x="1873250" y="1174750"/>
          <p14:tracePt t="52126" x="1860550" y="1174750"/>
          <p14:tracePt t="52142" x="1847850" y="1174750"/>
          <p14:tracePt t="52159" x="1816100" y="1174750"/>
          <p14:tracePt t="52177" x="1790700" y="1181100"/>
          <p14:tracePt t="52193" x="1739900" y="1200150"/>
          <p14:tracePt t="52209" x="1701800" y="1212850"/>
          <p14:tracePt t="52226" x="1657350" y="1231900"/>
          <p14:tracePt t="52244" x="1644650" y="1238250"/>
          <p14:tracePt t="52259" x="1638300" y="1244600"/>
          <p14:tracePt t="52308" x="1638300" y="1250950"/>
          <p14:tracePt t="52327" x="1631950" y="1263650"/>
          <p14:tracePt t="52343" x="1631950" y="1301750"/>
          <p14:tracePt t="52359" x="1638300" y="1346200"/>
          <p14:tracePt t="52377" x="1644650" y="1377950"/>
          <p14:tracePt t="52394" x="1651000" y="1397000"/>
          <p14:tracePt t="52409" x="1651000" y="1403350"/>
          <p14:tracePt t="52426" x="1651000" y="1409700"/>
          <p14:tracePt t="52578" x="1651000" y="1403350"/>
          <p14:tracePt t="52593" x="1638300" y="1390650"/>
          <p14:tracePt t="52610" x="1619250" y="1384300"/>
          <p14:tracePt t="55192" x="1638300" y="1397000"/>
          <p14:tracePt t="55201" x="1657350" y="1416050"/>
          <p14:tracePt t="55212" x="1714500" y="1441450"/>
          <p14:tracePt t="55229" x="1803400" y="1485900"/>
          <p14:tracePt t="55247" x="1854200" y="1530350"/>
          <p14:tracePt t="55263" x="1866900" y="1549400"/>
          <p14:tracePt t="55280" x="1873250" y="1549400"/>
          <p14:tracePt t="55295" x="1879600" y="1549400"/>
          <p14:tracePt t="55313" x="1917700" y="1511300"/>
          <p14:tracePt t="55329" x="1949450" y="1454150"/>
          <p14:tracePt t="55345" x="1962150" y="1390650"/>
          <p14:tracePt t="55362" x="1968500" y="1320800"/>
          <p14:tracePt t="55380" x="1974850" y="1263650"/>
          <p14:tracePt t="55395" x="1974850" y="1193800"/>
          <p14:tracePt t="55412" x="1962150" y="1149350"/>
          <p14:tracePt t="55429" x="1949450" y="1117600"/>
          <p14:tracePt t="55446" x="1911350" y="1085850"/>
          <p14:tracePt t="55462" x="1866900" y="1066800"/>
          <p14:tracePt t="55479" x="1828800" y="1047750"/>
          <p14:tracePt t="55495" x="1790700" y="1041400"/>
          <p14:tracePt t="55513" x="1752600" y="1035050"/>
          <p14:tracePt t="55529" x="1663700" y="1022350"/>
          <p14:tracePt t="55545" x="1606550" y="1022350"/>
          <p14:tracePt t="55562" x="1549400" y="1016000"/>
          <p14:tracePt t="55579" x="1517650" y="1016000"/>
          <p14:tracePt t="55595" x="1492250" y="1022350"/>
          <p14:tracePt t="55612" x="1479550" y="1028700"/>
          <p14:tracePt t="55629" x="1460500" y="1047750"/>
          <p14:tracePt t="55647" x="1441450" y="1073150"/>
          <p14:tracePt t="55662" x="1435100" y="1085850"/>
          <p14:tracePt t="55679" x="1416050" y="1111250"/>
          <p14:tracePt t="55696" x="1416050" y="1117600"/>
          <p14:tracePt t="55713" x="1416050" y="1123950"/>
          <p14:tracePt t="55729" x="1409700" y="1136650"/>
          <p14:tracePt t="55746" x="1409700" y="1174750"/>
          <p14:tracePt t="55762" x="1428750" y="1257300"/>
          <p14:tracePt t="55780" x="1473200" y="1339850"/>
          <p14:tracePt t="55796" x="1511300" y="1390650"/>
          <p14:tracePt t="55812" x="1536700" y="1435100"/>
          <p14:tracePt t="55829" x="1562100" y="1466850"/>
          <p14:tracePt t="55846" x="1574800" y="1479550"/>
          <p14:tracePt t="55862" x="1574800" y="1485900"/>
          <p14:tracePt t="55932" x="1581150" y="1485900"/>
          <p14:tracePt t="55940" x="1581150" y="1479550"/>
          <p14:tracePt t="56009" x="1581150" y="1473200"/>
          <p14:tracePt t="56125" x="1574800" y="1473200"/>
          <p14:tracePt t="56134" x="1568450" y="1473200"/>
          <p14:tracePt t="56146" x="1562100" y="1473200"/>
          <p14:tracePt t="56163" x="1549400" y="1466850"/>
          <p14:tracePt t="64922" x="1555750" y="1466850"/>
          <p14:tracePt t="64929" x="1555750" y="1473200"/>
          <p14:tracePt t="64941" x="1574800" y="1479550"/>
          <p14:tracePt t="64955" x="1587500" y="1485900"/>
          <p14:tracePt t="64970" x="1600200" y="1485900"/>
          <p14:tracePt t="64987" x="1619250" y="1485900"/>
          <p14:tracePt t="65004" x="1638300" y="1485900"/>
          <p14:tracePt t="65038" x="1644650" y="1485900"/>
          <p14:tracePt t="65325" x="1651000" y="1485900"/>
          <p14:tracePt t="65338" x="1657350" y="1485900"/>
          <p14:tracePt t="65355" x="1695450" y="1473200"/>
          <p14:tracePt t="65371" x="1701800" y="1466850"/>
          <p14:tracePt t="65372" x="1714500" y="1460500"/>
          <p14:tracePt t="65387" x="1739900" y="1454150"/>
          <p14:tracePt t="65404" x="1752600" y="1447800"/>
          <p14:tracePt t="65860" x="1758950" y="1454150"/>
          <p14:tracePt t="65869" x="1758950" y="1460500"/>
          <p14:tracePt t="65888" x="1771650" y="1479550"/>
          <p14:tracePt t="65905" x="1771650" y="1492250"/>
          <p14:tracePt t="65922" x="1778000" y="1504950"/>
          <p14:tracePt t="65997" x="1778000" y="1511300"/>
          <p14:tracePt t="66003" x="1784350" y="1517650"/>
          <p14:tracePt t="66021" x="1797050" y="1549400"/>
          <p14:tracePt t="66039" x="1809750" y="1581150"/>
          <p14:tracePt t="66055" x="1822450" y="1612900"/>
          <p14:tracePt t="66071" x="1828800" y="1644650"/>
          <p14:tracePt t="66088" x="1841500" y="1689100"/>
          <p14:tracePt t="66104" x="1847850" y="1727200"/>
          <p14:tracePt t="66122" x="1854200" y="1758950"/>
          <p14:tracePt t="66138" x="1854200" y="1778000"/>
          <p14:tracePt t="66154" x="1854200" y="1797050"/>
          <p14:tracePt t="66171" x="1854200" y="1803400"/>
          <p14:tracePt t="66352" x="1847850" y="1803400"/>
          <p14:tracePt t="66360" x="1841500" y="1803400"/>
          <p14:tracePt t="66506" x="1841500" y="1797050"/>
          <p14:tracePt t="66521" x="1841500" y="1790700"/>
          <p14:tracePt t="66555" x="1847850" y="1784350"/>
          <p14:tracePt t="66572" x="1847850" y="1778000"/>
          <p14:tracePt t="66670" x="1854200" y="1778000"/>
          <p14:tracePt t="66678" x="1854200" y="1765300"/>
          <p14:tracePt t="66688" x="1860550" y="1758950"/>
          <p14:tracePt t="66705" x="1866900" y="1746250"/>
          <p14:tracePt t="66722" x="1866900" y="1739900"/>
          <p14:tracePt t="66739" x="1873250" y="1733550"/>
          <p14:tracePt t="66796" x="1873250" y="1727200"/>
          <p14:tracePt t="66805" x="1873250" y="1720850"/>
          <p14:tracePt t="66822" x="1873250" y="1695450"/>
          <p14:tracePt t="66839" x="1866900" y="1689100"/>
          <p14:tracePt t="67416" x="1860550" y="1695450"/>
          <p14:tracePt t="67423" x="1854200" y="1695450"/>
          <p14:tracePt t="67440" x="1822450" y="1708150"/>
          <p14:tracePt t="67455" x="1816100" y="1714500"/>
          <p14:tracePt t="68394" x="1809750" y="1714500"/>
          <p14:tracePt t="68402" x="1803400" y="1714500"/>
          <p14:tracePt t="68411" x="1790700" y="1720850"/>
          <p14:tracePt t="68423" x="1778000" y="1720850"/>
          <p14:tracePt t="68440" x="1771650" y="1720850"/>
          <p14:tracePt t="68500" x="1771650" y="1727200"/>
          <p14:tracePt t="68506" x="1765300" y="1727200"/>
          <p14:tracePt t="68540" x="1758950" y="1727200"/>
          <p14:tracePt t="68557" x="1752600" y="1727200"/>
          <p14:tracePt t="68712" x="1746250" y="1727200"/>
          <p14:tracePt t="68728" x="1746250" y="1733550"/>
          <p14:tracePt t="68740" x="1739900" y="1733550"/>
          <p14:tracePt t="68757" x="1733550" y="1733550"/>
          <p14:tracePt t="68773" x="1727200" y="1733550"/>
          <p14:tracePt t="68791" x="1720850" y="1733550"/>
          <p14:tracePt t="74680" x="1727200" y="1733550"/>
          <p14:tracePt t="74686" x="1739900" y="1733550"/>
          <p14:tracePt t="74695" x="1778000" y="1727200"/>
          <p14:tracePt t="74712" x="1847850" y="1720850"/>
          <p14:tracePt t="74729" x="1905000" y="1714500"/>
          <p14:tracePt t="74746" x="1943100" y="1714500"/>
          <p14:tracePt t="74762" x="1993900" y="1714500"/>
          <p14:tracePt t="74779" x="2044700" y="1720850"/>
          <p14:tracePt t="74796" x="2063750" y="1727200"/>
          <p14:tracePt t="74812" x="2070100" y="1727200"/>
          <p14:tracePt t="74846" x="2076450" y="1727200"/>
          <p14:tracePt t="74861" x="2089150" y="1727200"/>
          <p14:tracePt t="74878" x="2114550" y="1720850"/>
          <p14:tracePt t="74895" x="2127250" y="1708150"/>
          <p14:tracePt t="74913" x="2133600" y="1695450"/>
          <p14:tracePt t="74928" x="2127250" y="1676400"/>
          <p14:tracePt t="74945" x="2114550" y="1651000"/>
          <p14:tracePt t="74962" x="2089150" y="1625600"/>
          <p14:tracePt t="74981" x="2070100" y="1600200"/>
          <p14:tracePt t="74995" x="2063750" y="1581150"/>
          <p14:tracePt t="75012" x="2076450" y="1574800"/>
          <p14:tracePt t="75028" x="2101850" y="1574800"/>
          <p14:tracePt t="75045" x="2133600" y="1574800"/>
          <p14:tracePt t="75062" x="2171700" y="1562100"/>
          <p14:tracePt t="75078" x="2190750" y="1549400"/>
          <p14:tracePt t="75095" x="2203450" y="1530350"/>
          <p14:tracePt t="75112" x="2216150" y="1524000"/>
          <p14:tracePt t="75129" x="2235200" y="1511300"/>
          <p14:tracePt t="75145" x="2260600" y="1511300"/>
          <p14:tracePt t="75162" x="2317750" y="1504950"/>
          <p14:tracePt t="75179" x="2432050" y="1504950"/>
          <p14:tracePt t="75197" x="2559050" y="1504950"/>
          <p14:tracePt t="75212" x="2667000" y="1524000"/>
          <p14:tracePt t="75229" x="2749550" y="1543050"/>
          <p14:tracePt t="75246" x="2806700" y="1555750"/>
          <p14:tracePt t="75262" x="2819400" y="1562100"/>
          <p14:tracePt t="75314" x="2825750" y="1562100"/>
          <p14:tracePt t="75329" x="2825750" y="1568450"/>
          <p14:tracePt t="75347" x="2844800" y="1581150"/>
          <p14:tracePt t="75362" x="2895600" y="1619250"/>
          <p14:tracePt t="75379" x="2959100" y="1657350"/>
          <p14:tracePt t="75395" x="3003550" y="1689100"/>
          <p14:tracePt t="75412" x="3067050" y="1739900"/>
          <p14:tracePt t="75429" x="3124200" y="1784350"/>
          <p14:tracePt t="75446" x="3219450" y="1854200"/>
          <p14:tracePt t="75462" x="3244850" y="1866900"/>
          <p14:tracePt t="75479" x="3276600" y="1885950"/>
          <p14:tracePt t="75496" x="3282950" y="1885950"/>
          <p14:tracePt t="75925" x="3289300" y="1879600"/>
          <p14:tracePt t="75933" x="3302000" y="1873250"/>
          <p14:tracePt t="75948" x="3327400" y="1847850"/>
          <p14:tracePt t="75963" x="3333750" y="1841500"/>
          <p14:tracePt t="75979" x="3359150" y="1816100"/>
          <p14:tracePt t="75996" x="3378200" y="1809750"/>
          <p14:tracePt t="76013" x="3397250" y="1809750"/>
          <p14:tracePt t="76029" x="3416300" y="1809750"/>
          <p14:tracePt t="76047" x="3429000" y="1809750"/>
          <p14:tracePt t="76062" x="3435350" y="1809750"/>
          <p14:tracePt t="76079" x="3441700" y="1809750"/>
          <p14:tracePt t="76401" x="3441700" y="1816100"/>
          <p14:tracePt t="76407" x="3435350" y="1816100"/>
          <p14:tracePt t="77077" x="3441700" y="1816100"/>
          <p14:tracePt t="77084" x="3441700" y="1809750"/>
          <p14:tracePt t="77097" x="3448050" y="1803400"/>
          <p14:tracePt t="77114" x="3460750" y="1797050"/>
          <p14:tracePt t="77115" x="3467100" y="1790700"/>
          <p14:tracePt t="77131" x="3479800" y="1784350"/>
          <p14:tracePt t="77148" x="3486150" y="1771650"/>
          <p14:tracePt t="77164" x="3511550" y="1765300"/>
          <p14:tracePt t="77181" x="3549650" y="1765300"/>
          <p14:tracePt t="77197" x="3613150" y="1758950"/>
          <p14:tracePt t="77213" x="3689350" y="1771650"/>
          <p14:tracePt t="77230" x="3759200" y="1771650"/>
          <p14:tracePt t="77248" x="3803650" y="1771650"/>
          <p14:tracePt t="77264" x="3835400" y="1771650"/>
          <p14:tracePt t="77280" x="3854450" y="1765300"/>
          <p14:tracePt t="77393" x="3848100" y="1765300"/>
          <p14:tracePt t="77540" x="3841750" y="1765300"/>
          <p14:tracePt t="77546" x="3835400" y="1765300"/>
          <p14:tracePt t="77564" x="3822700" y="1758950"/>
          <p14:tracePt t="77582" x="3803650" y="1758950"/>
          <p14:tracePt t="77597" x="3797300" y="1752600"/>
          <p14:tracePt t="77614" x="3790950" y="1752600"/>
          <p14:tracePt t="77648" x="3784600" y="1746250"/>
          <p14:tracePt t="77681" x="3778250" y="1746250"/>
          <p14:tracePt t="77697" x="3765550" y="1746250"/>
          <p14:tracePt t="77715" x="3759200" y="1746250"/>
          <p14:tracePt t="77878" x="3752850" y="1746250"/>
          <p14:tracePt t="77898" x="3746500" y="1746250"/>
          <p14:tracePt t="77914" x="3733800" y="1746250"/>
          <p14:tracePt t="77932" x="3721100" y="1752600"/>
          <p14:tracePt t="77934" x="3708400" y="1752600"/>
          <p14:tracePt t="77948" x="3702050" y="1758950"/>
          <p14:tracePt t="77965" x="3663950" y="1765300"/>
          <p14:tracePt t="77982" x="3651250" y="1765300"/>
          <p14:tracePt t="77998" x="3638550" y="1771650"/>
          <p14:tracePt t="78015" x="3632200" y="1771650"/>
          <p14:tracePt t="78031" x="3625850" y="1778000"/>
          <p14:tracePt t="78334" x="3619500" y="1784350"/>
          <p14:tracePt t="78341" x="3613150" y="1784350"/>
          <p14:tracePt t="81126" x="3613150" y="1778000"/>
          <p14:tracePt t="81140" x="3619500" y="1778000"/>
          <p14:tracePt t="81164" x="3619500" y="1771650"/>
          <p14:tracePt t="81218" x="3625850" y="1765300"/>
          <p14:tracePt t="81234" x="3625850" y="1758950"/>
          <p14:tracePt t="81268" x="3632200" y="1758950"/>
          <p14:tracePt t="81285" x="3632200" y="1752600"/>
          <p14:tracePt t="81318" x="3632200" y="1746250"/>
          <p14:tracePt t="81528" x="3638550" y="1746250"/>
          <p14:tracePt t="81537" x="3638550" y="1739900"/>
          <p14:tracePt t="81767" x="3638550" y="1727200"/>
          <p14:tracePt t="81774" x="3638550" y="1720850"/>
          <p14:tracePt t="81784" x="3644900" y="1701800"/>
          <p14:tracePt t="81801" x="3651250" y="1682750"/>
          <p14:tracePt t="81818" x="3657600" y="1663700"/>
          <p14:tracePt t="81834" x="3663950" y="1651000"/>
          <p14:tracePt t="81852" x="3663950" y="1638300"/>
          <p14:tracePt t="82374" x="3657600" y="1644650"/>
          <p14:tracePt t="82390" x="3651250" y="1651000"/>
          <p14:tracePt t="82402" x="3644900" y="1657350"/>
          <p14:tracePt t="82435" x="3638550" y="1663700"/>
          <p14:tracePt t="82452" x="3632200" y="1670050"/>
          <p14:tracePt t="82468" x="3619500" y="1682750"/>
          <p14:tracePt t="82485" x="3606800" y="1701800"/>
          <p14:tracePt t="82501" x="3594100" y="1714500"/>
          <p14:tracePt t="82518" x="3587750" y="1720850"/>
          <p14:tracePt t="83197" x="3587750" y="1714500"/>
          <p14:tracePt t="83205" x="3594100" y="1714500"/>
          <p14:tracePt t="83219" x="3594100" y="1708150"/>
          <p14:tracePt t="83253" x="3594100" y="1701800"/>
          <p14:tracePt t="83760" x="3600450" y="1701800"/>
          <p14:tracePt t="83768" x="3606800" y="1695450"/>
          <p14:tracePt t="83776" x="3619500" y="1682750"/>
          <p14:tracePt t="83786" x="3625850" y="1676400"/>
          <p14:tracePt t="86483" x="3644900" y="1670050"/>
          <p14:tracePt t="86489" x="3702050" y="1644650"/>
          <p14:tracePt t="86505" x="3771900" y="1619250"/>
          <p14:tracePt t="86523" x="4102100" y="1498600"/>
          <p14:tracePt t="86540" x="4413250" y="1397000"/>
          <p14:tracePt t="86555" x="4749800" y="1301750"/>
          <p14:tracePt t="86572" x="5168900" y="1200150"/>
          <p14:tracePt t="86588" x="5543550" y="1117600"/>
          <p14:tracePt t="86605" x="5956300" y="1047750"/>
          <p14:tracePt t="86621" x="6229350" y="1016000"/>
          <p14:tracePt t="86639" x="6470650" y="965200"/>
          <p14:tracePt t="86655" x="6591300" y="920750"/>
          <p14:tracePt t="86672" x="6699250" y="876300"/>
          <p14:tracePt t="86688" x="6813550" y="825500"/>
          <p14:tracePt t="86705" x="6908800" y="787400"/>
          <p14:tracePt t="86723" x="6959600" y="755650"/>
          <p14:tracePt t="86739" x="6972300" y="736600"/>
          <p14:tracePt t="86755" x="6978650" y="730250"/>
          <p14:tracePt t="86818" x="6978650" y="736600"/>
          <p14:tracePt t="86833" x="6985000" y="742950"/>
          <p14:tracePt t="86842" x="6991350" y="749300"/>
          <p14:tracePt t="86856" x="6997700" y="762000"/>
          <p14:tracePt t="86872" x="7004050" y="781050"/>
          <p14:tracePt t="86889" x="7016750" y="806450"/>
          <p14:tracePt t="86890" x="7016750" y="819150"/>
          <p14:tracePt t="86905" x="7023100" y="850900"/>
          <p14:tracePt t="86922" x="7023100" y="882650"/>
          <p14:tracePt t="86938" x="7016750" y="914400"/>
          <p14:tracePt t="86955" x="7010400" y="952500"/>
          <p14:tracePt t="86972" x="6997700" y="984250"/>
          <p14:tracePt t="86990" x="6985000" y="1016000"/>
          <p14:tracePt t="87005" x="6978650" y="1041400"/>
          <p14:tracePt t="87022" x="6978650" y="1054100"/>
          <p14:tracePt t="87041" x="6972300" y="1073150"/>
          <p14:tracePt t="87081" x="6972300" y="1079500"/>
          <p14:tracePt t="87173" x="6965950" y="1079500"/>
          <p14:tracePt t="87180" x="6965950" y="1073150"/>
          <p14:tracePt t="87206" x="6959600" y="1073150"/>
          <p14:tracePt t="87285" x="6953250" y="1079500"/>
          <p14:tracePt t="87292" x="6946900" y="1085850"/>
          <p14:tracePt t="87305" x="6946900" y="1092200"/>
          <p14:tracePt t="87323" x="6934200" y="1111250"/>
          <p14:tracePt t="87339" x="6927850" y="1130300"/>
          <p14:tracePt t="87355" x="6921500" y="1136650"/>
          <p14:tracePt t="87373" x="6915150" y="1149350"/>
          <p14:tracePt t="88304" x="6908800" y="1149350"/>
          <p14:tracePt t="88324" x="6908800" y="1155700"/>
          <p14:tracePt t="89007" x="6902450" y="1168400"/>
          <p14:tracePt t="89014" x="6896100" y="1174750"/>
          <p14:tracePt t="89024" x="6896100" y="1187450"/>
          <p14:tracePt t="89041" x="6883400" y="1200150"/>
          <p14:tracePt t="89057" x="6877050" y="1206500"/>
          <p14:tracePt t="89074" x="6877050" y="1212850"/>
          <p14:tracePt t="91692" x="6870700" y="1219200"/>
          <p14:tracePt t="91701" x="6858000" y="1219200"/>
          <p14:tracePt t="91710" x="6838950" y="1225550"/>
          <p14:tracePt t="91726" x="6800850" y="1231900"/>
          <p14:tracePt t="91743" x="6775450" y="1231900"/>
          <p14:tracePt t="91759" x="6769100" y="1231900"/>
          <p14:tracePt t="92542" x="6769100" y="1238250"/>
          <p14:tracePt t="92549" x="6762750" y="1238250"/>
          <p14:tracePt t="92560" x="6750050" y="1244600"/>
          <p14:tracePt t="92577" x="6737350" y="1244600"/>
          <p14:tracePt t="92594" x="6737350" y="1250950"/>
          <p14:tracePt t="94190" x="6731000" y="1257300"/>
          <p14:tracePt t="94198" x="6724650" y="1263650"/>
          <p14:tracePt t="94212" x="6711950" y="1270000"/>
          <p14:tracePt t="94229" x="6692900" y="1289050"/>
          <p14:tracePt t="96935" x="6699250" y="1282700"/>
          <p14:tracePt t="96941" x="6705600" y="1276350"/>
          <p14:tracePt t="96959" x="6705600" y="1270000"/>
          <p14:tracePt t="96968" x="6711950" y="1270000"/>
          <p14:tracePt t="96981" x="6718300" y="1263650"/>
          <p14:tracePt t="96997" x="6718300" y="1257300"/>
          <p14:tracePt t="97014" x="6724650" y="1250950"/>
          <p14:tracePt t="100504" x="6718300" y="1244600"/>
          <p14:tracePt t="100512" x="6711950" y="1244600"/>
          <p14:tracePt t="100521" x="6705600" y="1238250"/>
          <p14:tracePt t="100724" x="6686550" y="1244600"/>
          <p14:tracePt t="100734" x="6654800" y="1263650"/>
          <p14:tracePt t="100750" x="6597650" y="1308100"/>
          <p14:tracePt t="100767" x="6553200" y="1339850"/>
          <p14:tracePt t="100785" x="6527800" y="1358900"/>
          <p14:tracePt t="100800" x="6515100" y="1371600"/>
          <p14:tracePt t="100862" x="6521450" y="1377950"/>
          <p14:tracePt t="100871" x="6546850" y="1384300"/>
          <p14:tracePt t="100884" x="6597650" y="1390650"/>
          <p14:tracePt t="100901" x="6648450" y="1397000"/>
          <p14:tracePt t="100921" x="6718300" y="1390650"/>
          <p14:tracePt t="100933" x="6858000" y="1333500"/>
          <p14:tracePt t="100951" x="6985000" y="1276350"/>
          <p14:tracePt t="100967" x="7105650" y="1238250"/>
          <p14:tracePt t="100984" x="7207250" y="1219200"/>
          <p14:tracePt t="101000" x="7277100" y="1206500"/>
          <p14:tracePt t="101017" x="7334250" y="1193800"/>
          <p14:tracePt t="101033" x="7366000" y="1181100"/>
          <p14:tracePt t="101051" x="7378700" y="1168400"/>
          <p14:tracePt t="101067" x="7391400" y="1155700"/>
          <p14:tracePt t="101083" x="7397750" y="1143000"/>
          <p14:tracePt t="101101" x="7397750" y="1123950"/>
          <p14:tracePt t="101118" x="7372350" y="1079500"/>
          <p14:tracePt t="101133" x="7353300" y="1060450"/>
          <p14:tracePt t="101150" x="7315200" y="1022350"/>
          <p14:tracePt t="101152" x="7283450" y="1003300"/>
          <p14:tracePt t="101167" x="7270750" y="990600"/>
          <p14:tracePt t="101185" x="7194550" y="939800"/>
          <p14:tracePt t="101200" x="7156450" y="901700"/>
          <p14:tracePt t="101217" x="7118350" y="869950"/>
          <p14:tracePt t="101234" x="7086600" y="831850"/>
          <p14:tracePt t="101252" x="7048500" y="787400"/>
          <p14:tracePt t="101267" x="7023100" y="762000"/>
          <p14:tracePt t="101284" x="6991350" y="736600"/>
          <p14:tracePt t="101300" x="6946900" y="717550"/>
          <p14:tracePt t="101318" x="6921500" y="711200"/>
          <p14:tracePt t="101334" x="6864350" y="704850"/>
          <p14:tracePt t="101336" x="6838950" y="704850"/>
          <p14:tracePt t="101350" x="6800850" y="704850"/>
          <p14:tracePt t="101367" x="6743700" y="717550"/>
          <p14:tracePt t="101385" x="6705600" y="730250"/>
          <p14:tracePt t="101402" x="6692900" y="742950"/>
          <p14:tracePt t="101417" x="6686550" y="742950"/>
          <p14:tracePt t="101434" x="6686550" y="749300"/>
          <p14:tracePt t="101467" x="6680200" y="755650"/>
          <p14:tracePt t="101484" x="6673850" y="793750"/>
          <p14:tracePt t="101501" x="6673850" y="844550"/>
          <p14:tracePt t="101518" x="6667500" y="895350"/>
          <p14:tracePt t="101536" x="6667500" y="946150"/>
          <p14:tracePt t="101550" x="6667500" y="977900"/>
          <p14:tracePt t="101567" x="6667500" y="996950"/>
          <p14:tracePt t="101585" x="6667500" y="1003300"/>
          <p14:tracePt t="101696" x="6673850" y="1003300"/>
          <p14:tracePt t="101720" x="6673850" y="1009650"/>
          <p14:tracePt t="101816" x="6673850" y="1016000"/>
          <p14:tracePt t="101824" x="6673850" y="1022350"/>
          <p14:tracePt t="101834" x="6673850" y="1028700"/>
          <p14:tracePt t="101852" x="6680200" y="1047750"/>
          <p14:tracePt t="101868" x="6680200" y="1060450"/>
          <p14:tracePt t="101884" x="6680200" y="1066800"/>
          <p14:tracePt t="101934" x="6673850" y="1066800"/>
          <p14:tracePt t="101951" x="6673850" y="1073150"/>
          <p14:tracePt t="101985" x="6661150" y="1079500"/>
          <p14:tracePt t="102001" x="6654800" y="1079500"/>
          <p14:tracePt t="102018" x="6642100" y="1085850"/>
          <p14:tracePt t="102034" x="6635750" y="1092200"/>
          <p14:tracePt t="102052" x="6629400" y="1098550"/>
          <p14:tracePt t="102068" x="6623050" y="1098550"/>
          <p14:tracePt t="102594" x="6623050" y="1092200"/>
          <p14:tracePt t="102604" x="6629400" y="1092200"/>
          <p14:tracePt t="102619" x="6629400" y="1085850"/>
          <p14:tracePt t="102635" x="6635750" y="1079500"/>
          <p14:tracePt t="102744" x="6629400" y="1079500"/>
          <p14:tracePt t="102750" x="6623050" y="1079500"/>
          <p14:tracePt t="102769" x="6597650" y="1085850"/>
          <p14:tracePt t="102786" x="6572250" y="1085850"/>
          <p14:tracePt t="102802" x="6546850" y="1085850"/>
          <p14:tracePt t="102819" x="6527800" y="1092200"/>
          <p14:tracePt t="102835" x="6496050" y="1098550"/>
          <p14:tracePt t="102852" x="6451600" y="1111250"/>
          <p14:tracePt t="102868" x="6311900" y="1143000"/>
          <p14:tracePt t="102885" x="6121400" y="1162050"/>
          <p14:tracePt t="102902" x="5861050" y="1168400"/>
          <p14:tracePt t="102920" x="5441950" y="1162050"/>
          <p14:tracePt t="102935" x="5200650" y="1149350"/>
          <p14:tracePt t="102952" x="4997450" y="1136650"/>
          <p14:tracePt t="102968" x="4832350" y="1130300"/>
          <p14:tracePt t="102986" x="4718050" y="1123950"/>
          <p14:tracePt t="103002" x="4572000" y="1136650"/>
          <p14:tracePt t="103018" x="4362450" y="1174750"/>
          <p14:tracePt t="103035" x="4076700" y="1206500"/>
          <p14:tracePt t="103052" x="3822700" y="1212850"/>
          <p14:tracePt t="103068" x="3511550" y="1200150"/>
          <p14:tracePt t="103085" x="3295650" y="1162050"/>
          <p14:tracePt t="103102" x="3143250" y="1130300"/>
          <p14:tracePt t="103119" x="3016250" y="1104900"/>
          <p14:tracePt t="103135" x="2927350" y="1098550"/>
          <p14:tracePt t="103152" x="2781300" y="1111250"/>
          <p14:tracePt t="103169" x="2597150" y="1149350"/>
          <p14:tracePt t="103186" x="2279650" y="1206500"/>
          <p14:tracePt t="103202" x="2120900" y="1212850"/>
          <p14:tracePt t="103219" x="2000250" y="1212850"/>
          <p14:tracePt t="103236" x="1981200" y="1212850"/>
          <p14:tracePt t="103292" x="1981200" y="1219200"/>
          <p14:tracePt t="103302" x="1974850" y="1225550"/>
          <p14:tracePt t="103319" x="1968500" y="1250950"/>
          <p14:tracePt t="103336" x="1949450" y="1276350"/>
          <p14:tracePt t="103352" x="1936750" y="1295400"/>
          <p14:tracePt t="103369" x="1936750" y="1301750"/>
          <p14:tracePt t="103387" x="1930400" y="1314450"/>
          <p14:tracePt t="103402" x="1930400" y="1320800"/>
          <p14:tracePt t="103419" x="1924050" y="1327150"/>
          <p14:tracePt t="103435" x="1911350" y="1352550"/>
          <p14:tracePt t="103452" x="1911350" y="1365250"/>
          <p14:tracePt t="103469" x="1911350" y="1371600"/>
          <p14:tracePt t="103486" x="1905000" y="1371600"/>
          <p14:tracePt t="103598" x="1905000" y="1365250"/>
          <p14:tracePt t="103604" x="1905000" y="1358900"/>
          <p14:tracePt t="103619" x="1905000" y="1339850"/>
          <p14:tracePt t="103636" x="1898650" y="1257300"/>
          <p14:tracePt t="103654" x="1879600" y="1206500"/>
          <p14:tracePt t="103669" x="1866900" y="1187450"/>
          <p14:tracePt t="103686" x="1854200" y="1181100"/>
          <p14:tracePt t="103702" x="1816100" y="1181100"/>
          <p14:tracePt t="103720" x="1739900" y="1187450"/>
          <p14:tracePt t="103736" x="1682750" y="1206500"/>
          <p14:tracePt t="103752" x="1644650" y="1212850"/>
          <p14:tracePt t="103769" x="1625600" y="1219200"/>
          <p14:tracePt t="103787" x="1612900" y="1219200"/>
          <p14:tracePt t="103802" x="1606550" y="1231900"/>
          <p14:tracePt t="103819" x="1593850" y="1257300"/>
          <p14:tracePt t="103837" x="1581150" y="1289050"/>
          <p14:tracePt t="103853" x="1574800" y="1339850"/>
          <p14:tracePt t="103869" x="1568450" y="1358900"/>
          <p14:tracePt t="103886" x="1568450" y="1384300"/>
          <p14:tracePt t="103902" x="1587500" y="1416050"/>
          <p14:tracePt t="103920" x="1625600" y="1460500"/>
          <p14:tracePt t="103937" x="1670050" y="1498600"/>
          <p14:tracePt t="103953" x="1746250" y="1574800"/>
          <p14:tracePt t="103969" x="1803400" y="1625600"/>
          <p14:tracePt t="103987" x="1847850" y="1663700"/>
          <p14:tracePt t="104003" x="1885950" y="1676400"/>
          <p14:tracePt t="104019" x="1930400" y="1682750"/>
          <p14:tracePt t="104037" x="2000250" y="1676400"/>
          <p14:tracePt t="104054" x="2076450" y="1644650"/>
          <p14:tracePt t="104069" x="2146300" y="1593850"/>
          <p14:tracePt t="104086" x="2184400" y="1574800"/>
          <p14:tracePt t="104088" x="2190750" y="1574800"/>
          <p14:tracePt t="104120" x="2197100" y="1581150"/>
          <p14:tracePt t="104136" x="2190750" y="1587500"/>
          <p14:tracePt t="104153" x="2184400" y="1587500"/>
          <p14:tracePt t="104203" x="2178050" y="1574800"/>
          <p14:tracePt t="104219" x="2165350" y="1530350"/>
          <p14:tracePt t="104238" x="2152650" y="1454150"/>
          <p14:tracePt t="104253" x="2146300" y="1403350"/>
          <p14:tracePt t="104439" x="2139950" y="1403350"/>
          <p14:tracePt t="104454" x="2133600" y="1403350"/>
          <p14:tracePt t="104470" x="2133600" y="1409700"/>
          <p14:tracePt t="104487" x="2133600" y="1416050"/>
          <p14:tracePt t="104558" x="2139950" y="1422400"/>
          <p14:tracePt t="104566" x="2146300" y="1422400"/>
          <p14:tracePt t="104587" x="2178050" y="1441450"/>
          <p14:tracePt t="104603" x="2190750" y="1441450"/>
          <p14:tracePt t="104620" x="2228850" y="1466850"/>
          <p14:tracePt t="104638" x="2241550" y="1473200"/>
          <p14:tracePt t="104653" x="2254250" y="1479550"/>
          <p14:tracePt t="104670" x="2279650" y="1485900"/>
          <p14:tracePt t="104687" x="2292350" y="1485900"/>
          <p14:tracePt t="104703" x="2305050" y="1485900"/>
          <p14:tracePt t="104721" x="2311400" y="1485900"/>
          <p14:tracePt t="104774" x="2317750" y="1492250"/>
          <p14:tracePt t="104780" x="2324100" y="1492250"/>
          <p14:tracePt t="104791" x="2343150" y="1492250"/>
          <p14:tracePt t="104803" x="2419350" y="1492250"/>
          <p14:tracePt t="104820" x="2495550" y="1492250"/>
          <p14:tracePt t="104837" x="2711450" y="1492250"/>
          <p14:tracePt t="104839" x="2844800" y="1498600"/>
          <p14:tracePt t="104854" x="3130550" y="1504950"/>
          <p14:tracePt t="104870" x="3403600" y="1530350"/>
          <p14:tracePt t="104887" x="3594100" y="1562100"/>
          <p14:tracePt t="104903" x="3689350" y="1581150"/>
          <p14:tracePt t="104921" x="3727450" y="1581150"/>
          <p14:tracePt t="104937" x="3740150" y="1581150"/>
          <p14:tracePt t="104953" x="3746500" y="1581150"/>
          <p14:tracePt t="104970" x="3771900" y="1568450"/>
          <p14:tracePt t="104988" x="3810000" y="1549400"/>
          <p14:tracePt t="105004" x="3822700" y="1524000"/>
          <p14:tracePt t="105020" x="3822700" y="1517650"/>
          <p14:tracePt t="108190" x="3841750" y="1511300"/>
          <p14:tracePt t="108197" x="3886200" y="1504950"/>
          <p14:tracePt t="108207" x="4019550" y="1498600"/>
          <p14:tracePt t="108223" x="4337050" y="1492250"/>
          <p14:tracePt t="108241" x="4673600" y="1511300"/>
          <p14:tracePt t="108256" x="4914900" y="1517650"/>
          <p14:tracePt t="108273" x="5111750" y="1524000"/>
          <p14:tracePt t="108290" x="5194300" y="1524000"/>
          <p14:tracePt t="108306" x="5226050" y="1524000"/>
          <p14:tracePt t="108324" x="5232400" y="1524000"/>
          <p14:tracePt t="108340" x="5251450" y="1517650"/>
          <p14:tracePt t="108357" x="5276850" y="1498600"/>
          <p14:tracePt t="108373" x="5295900" y="1498600"/>
          <p14:tracePt t="108390" x="5314950" y="1492250"/>
          <p14:tracePt t="114799" x="5340350" y="1492250"/>
          <p14:tracePt t="114806" x="5378450" y="1492250"/>
          <p14:tracePt t="114814" x="5480050" y="1498600"/>
          <p14:tracePt t="114830" x="5734050" y="1504950"/>
          <p14:tracePt t="114846" x="6045200" y="1498600"/>
          <p14:tracePt t="114862" x="6311900" y="1498600"/>
          <p14:tracePt t="114879" x="6521450" y="1492250"/>
          <p14:tracePt t="114896" x="6686550" y="1485900"/>
          <p14:tracePt t="114913" x="6826250" y="1498600"/>
          <p14:tracePt t="114929" x="6985000" y="1511300"/>
          <p14:tracePt t="114945" x="7283450" y="1511300"/>
          <p14:tracePt t="114964" x="7493000" y="1485900"/>
          <p14:tracePt t="114979" x="7588250" y="1460500"/>
          <p14:tracePt t="114995" x="7620000" y="1435100"/>
          <p14:tracePt t="115014" x="7651750" y="1397000"/>
          <p14:tracePt t="115029" x="7677150" y="1365250"/>
          <p14:tracePt t="115046" x="7689850" y="1339850"/>
          <p14:tracePt t="115062" x="7702550" y="1320800"/>
          <p14:tracePt t="115078" x="7708900" y="1314450"/>
          <p14:tracePt t="115150" x="7702550" y="1320800"/>
          <p14:tracePt t="115258" x="7702550" y="1327150"/>
          <p14:tracePt t="115264" x="7696200" y="1327150"/>
          <p14:tracePt t="115280" x="7689850" y="1327150"/>
          <p14:tracePt t="115296" x="7683500" y="1327150"/>
          <p14:tracePt t="115313" x="7664450" y="1346200"/>
          <p14:tracePt t="115329" x="7651750" y="1352550"/>
          <p14:tracePt t="115346" x="7632700" y="1377950"/>
          <p14:tracePt t="115362" x="7620000" y="1397000"/>
          <p14:tracePt t="115380" x="7613650" y="1397000"/>
          <p14:tracePt t="115474" x="7613650" y="1390650"/>
          <p14:tracePt t="115481" x="7613650" y="1384300"/>
          <p14:tracePt t="115496" x="7620000" y="1377950"/>
          <p14:tracePt t="115512" x="7626350" y="1365250"/>
          <p14:tracePt t="115530" x="7632700" y="1352550"/>
          <p14:tracePt t="115545" x="7639050" y="1352550"/>
          <p14:tracePt t="116225" x="7639050" y="1346200"/>
          <p14:tracePt t="116246" x="7639050" y="1339850"/>
          <p14:tracePt t="116347" x="7639050" y="1333500"/>
          <p14:tracePt t="116697" x="7639050" y="1327150"/>
          <p14:tracePt t="117551" x="7651750" y="1327150"/>
          <p14:tracePt t="117558" x="7670800" y="1320800"/>
          <p14:tracePt t="117569" x="7715250" y="1314450"/>
          <p14:tracePt t="117583" x="7797800" y="1308100"/>
          <p14:tracePt t="117598" x="7848600" y="1301750"/>
          <p14:tracePt t="117614" x="7867650" y="1301750"/>
          <p14:tracePt t="117772" x="7874000" y="1301750"/>
          <p14:tracePt t="117786" x="7874000" y="1295400"/>
          <p14:tracePt t="117794" x="7880350" y="1295400"/>
          <p14:tracePt t="117803" x="7880350" y="1289050"/>
          <p14:tracePt t="117912" x="7880350" y="1295400"/>
          <p14:tracePt t="117931" x="7880350" y="1301750"/>
          <p14:tracePt t="118038" x="7880350" y="1314450"/>
          <p14:tracePt t="118052" x="7867650" y="1365250"/>
          <p14:tracePt t="118065" x="7848600" y="1403350"/>
          <p14:tracePt t="118081" x="7816850" y="1466850"/>
          <p14:tracePt t="118099" x="7785100" y="1517650"/>
          <p14:tracePt t="118116" x="7766050" y="1555750"/>
          <p14:tracePt t="118132" x="7747000" y="1593850"/>
          <p14:tracePt t="118150" x="7715250" y="1657350"/>
          <p14:tracePt t="118165" x="7708900" y="1670050"/>
          <p14:tracePt t="118939" x="7715250" y="1670050"/>
          <p14:tracePt t="118946" x="7721600" y="1670050"/>
          <p14:tracePt t="118954" x="7721600" y="1663700"/>
          <p14:tracePt t="118965" x="7721600" y="1657350"/>
          <p14:tracePt t="118983" x="7721600" y="1631950"/>
          <p14:tracePt t="118999" x="7721600" y="1593850"/>
          <p14:tracePt t="119016" x="7721600" y="1562100"/>
          <p14:tracePt t="119032" x="7721600" y="1555750"/>
          <p14:tracePt t="119077" x="7727950" y="1555750"/>
          <p14:tracePt t="119086" x="7734300" y="1562100"/>
          <p14:tracePt t="119099" x="7753350" y="1562100"/>
          <p14:tracePt t="119115" x="7804150" y="1568450"/>
          <p14:tracePt t="119133" x="7842250" y="1555750"/>
          <p14:tracePt t="119149" x="7867650" y="1536700"/>
          <p14:tracePt t="119165" x="7886700" y="1524000"/>
          <p14:tracePt t="119183" x="7912100" y="1504950"/>
          <p14:tracePt t="119199" x="7937500" y="1485900"/>
          <p14:tracePt t="119215" x="7969250" y="1460500"/>
          <p14:tracePt t="119232" x="8007350" y="1435100"/>
          <p14:tracePt t="119250" x="8058150" y="1371600"/>
          <p14:tracePt t="119268" x="8083550" y="1308100"/>
          <p14:tracePt t="119569" x="8070850" y="1308100"/>
          <p14:tracePt t="119584" x="8039100" y="1308100"/>
          <p14:tracePt t="119599" x="8026400" y="1301750"/>
          <p14:tracePt t="119616" x="7975600" y="1295400"/>
          <p14:tracePt t="119633" x="7893050" y="1282700"/>
          <p14:tracePt t="119650" x="7747000" y="1263650"/>
          <p14:tracePt t="119666" x="7550150" y="1238250"/>
          <p14:tracePt t="119682" x="7296150" y="1206500"/>
          <p14:tracePt t="119699" x="7086600" y="1187450"/>
          <p14:tracePt t="119717" x="6908800" y="1168400"/>
          <p14:tracePt t="119733" x="6807200" y="1162050"/>
          <p14:tracePt t="119749" x="6724650" y="1155700"/>
          <p14:tracePt t="119766" x="6623050" y="1155700"/>
          <p14:tracePt t="119784" x="6356350" y="1162050"/>
          <p14:tracePt t="119799" x="6184900" y="1162050"/>
          <p14:tracePt t="119816" x="6038850" y="1162050"/>
          <p14:tracePt t="119833" x="5962650" y="1162050"/>
          <p14:tracePt t="119850" x="5956300" y="1162050"/>
          <p14:tracePt t="119866" x="5949950" y="1162050"/>
          <p14:tracePt t="119883" x="5918200" y="1168400"/>
          <p14:tracePt t="119900" x="5784850" y="1206500"/>
          <p14:tracePt t="119916" x="5607050" y="1231900"/>
          <p14:tracePt t="119933" x="5359400" y="1238250"/>
          <p14:tracePt t="119950" x="5168900" y="1231900"/>
          <p14:tracePt t="119966" x="5041900" y="1206500"/>
          <p14:tracePt t="119984" x="4978400" y="1193800"/>
          <p14:tracePt t="119999" x="4959350" y="1187450"/>
          <p14:tracePt t="120016" x="4895850" y="1187450"/>
          <p14:tracePt t="120033" x="4654550" y="1225550"/>
          <p14:tracePt t="120051" x="4406900" y="1250950"/>
          <p14:tracePt t="120066" x="4133850" y="1263650"/>
          <p14:tracePt t="120083" x="3949700" y="1263650"/>
          <p14:tracePt t="120100" x="3835400" y="1263650"/>
          <p14:tracePt t="120117" x="3829050" y="1263650"/>
          <p14:tracePt t="120149" x="3816350" y="1270000"/>
          <p14:tracePt t="120166" x="3790950" y="1308100"/>
          <p14:tracePt t="120184" x="3752850" y="1352550"/>
          <p14:tracePt t="120200" x="3702050" y="1403350"/>
          <p14:tracePt t="120216" x="3676650" y="1422400"/>
          <p14:tracePt t="120233" x="3676650" y="1428750"/>
          <p14:tracePt t="120266" x="3702050" y="1435100"/>
          <p14:tracePt t="120283" x="3759200" y="1447800"/>
          <p14:tracePt t="120299" x="3822700" y="1454150"/>
          <p14:tracePt t="120317" x="3860800" y="1460500"/>
          <p14:tracePt t="120333" x="3886200" y="1466850"/>
          <p14:tracePt t="120350" x="3924300" y="1466850"/>
          <p14:tracePt t="120366" x="3943350" y="1466850"/>
          <p14:tracePt t="120384" x="3987800" y="1460500"/>
          <p14:tracePt t="120400" x="4032250" y="1454150"/>
          <p14:tracePt t="120416" x="4070350" y="1441450"/>
          <p14:tracePt t="120433" x="4083050" y="1435100"/>
          <p14:tracePt t="120483" x="4070350" y="1422400"/>
          <p14:tracePt t="120500" x="4025900" y="1384300"/>
          <p14:tracePt t="120518" x="3975100" y="1301750"/>
          <p14:tracePt t="120533" x="3956050" y="1257300"/>
          <p14:tracePt t="120550" x="3949700" y="1225550"/>
          <p14:tracePt t="120567" x="3937000" y="1212850"/>
          <p14:tracePt t="120584" x="3930650" y="1206500"/>
          <p14:tracePt t="120600" x="3911600" y="1200150"/>
          <p14:tracePt t="120617" x="3860800" y="1193800"/>
          <p14:tracePt t="120633" x="3784600" y="1193800"/>
          <p14:tracePt t="120651" x="3727450" y="1187450"/>
          <p14:tracePt t="120666" x="3670300" y="1181100"/>
          <p14:tracePt t="120683" x="3632200" y="1181100"/>
          <p14:tracePt t="120700" x="3587750" y="1181100"/>
          <p14:tracePt t="120718" x="3536950" y="1193800"/>
          <p14:tracePt t="120733" x="3467100" y="1231900"/>
          <p14:tracePt t="120750" x="3429000" y="1263650"/>
          <p14:tracePt t="120753" x="3422650" y="1270000"/>
          <p14:tracePt t="120767" x="3422650" y="1289050"/>
          <p14:tracePt t="120784" x="3467100" y="1377950"/>
          <p14:tracePt t="120800" x="3549650" y="1435100"/>
          <p14:tracePt t="120817" x="3657600" y="1498600"/>
          <p14:tracePt t="120833" x="3746500" y="1543050"/>
          <p14:tracePt t="120850" x="3816350" y="1562100"/>
          <p14:tracePt t="120867" x="3879850" y="1568450"/>
          <p14:tracePt t="120884" x="3924300" y="1568450"/>
          <p14:tracePt t="120900" x="3981450" y="1555750"/>
          <p14:tracePt t="120918" x="4019550" y="1536700"/>
          <p14:tracePt t="120934" x="4025900" y="1517650"/>
          <p14:tracePt t="120950" x="4032250" y="1504950"/>
          <p14:tracePt t="120952" x="4032250" y="1498600"/>
          <p14:tracePt t="121000" x="4000500" y="1492250"/>
          <p14:tracePt t="121017" x="3886200" y="1466850"/>
          <p14:tracePt t="121034" x="3810000" y="1460500"/>
          <p14:tracePt t="121051" x="3746500" y="1460500"/>
          <p14:tracePt t="121067" x="3695700" y="1460500"/>
          <p14:tracePt t="121084" x="3632200" y="1473200"/>
          <p14:tracePt t="121100" x="3575050" y="1485900"/>
          <p14:tracePt t="121118" x="3530600" y="1504950"/>
          <p14:tracePt t="121134" x="3524250" y="1511300"/>
          <p14:tracePt t="121167" x="3543300" y="1511300"/>
          <p14:tracePt t="121186" x="3721100" y="1511300"/>
          <p14:tracePt t="121200" x="3848100" y="1498600"/>
          <p14:tracePt t="121217" x="4133850" y="1460500"/>
          <p14:tracePt t="121218" x="4349750" y="1428750"/>
          <p14:tracePt t="121234" x="4749800" y="1358900"/>
          <p14:tracePt t="121251" x="5213350" y="1276350"/>
          <p14:tracePt t="121267" x="5530850" y="1200150"/>
          <p14:tracePt t="121284" x="5797550" y="1117600"/>
          <p14:tracePt t="121302" x="6000750" y="1041400"/>
          <p14:tracePt t="121318" x="6070600" y="1016000"/>
          <p14:tracePt t="121334" x="6108700" y="996950"/>
          <p14:tracePt t="121350" x="6153150" y="990600"/>
          <p14:tracePt t="121367" x="6210300" y="990600"/>
          <p14:tracePt t="121385" x="6318250" y="1009650"/>
          <p14:tracePt t="121400" x="6451600" y="1047750"/>
          <p14:tracePt t="121417" x="6540500" y="1092200"/>
          <p14:tracePt t="121434" x="6591300" y="1136650"/>
          <p14:tracePt t="121435" x="6610350" y="1162050"/>
          <p14:tracePt t="121452" x="6635750" y="1193800"/>
          <p14:tracePt t="121467" x="6667500" y="1225550"/>
          <p14:tracePt t="121484" x="6718300" y="1238250"/>
          <p14:tracePt t="121501" x="6858000" y="1238250"/>
          <p14:tracePt t="121518" x="7054850" y="1200150"/>
          <p14:tracePt t="121534" x="7264400" y="1143000"/>
          <p14:tracePt t="121551" x="7486650" y="1073150"/>
          <p14:tracePt t="121567" x="7613650" y="1022350"/>
          <p14:tracePt t="121585" x="7696200" y="984250"/>
          <p14:tracePt t="121601" x="7727950" y="971550"/>
          <p14:tracePt t="121617" x="7734300" y="965200"/>
          <p14:tracePt t="121634" x="7747000" y="965200"/>
          <p14:tracePt t="121651" x="7759700" y="958850"/>
          <p14:tracePt t="121667" x="7785100" y="946150"/>
          <p14:tracePt t="121684" x="7823200" y="920750"/>
          <p14:tracePt t="121702" x="7874000" y="901700"/>
          <p14:tracePt t="121718" x="7905750" y="889000"/>
          <p14:tracePt t="121734" x="7918450" y="882650"/>
          <p14:tracePt t="121751" x="7937500" y="882650"/>
          <p14:tracePt t="121768" x="7943850" y="882650"/>
          <p14:tracePt t="121785" x="7950200" y="882650"/>
          <p14:tracePt t="121801" x="7981950" y="869950"/>
          <p14:tracePt t="121818" x="8013700" y="850900"/>
          <p14:tracePt t="121834" x="8070850" y="825500"/>
          <p14:tracePt t="121851" x="8115300" y="812800"/>
          <p14:tracePt t="121867" x="8153400" y="812800"/>
          <p14:tracePt t="121884" x="8185150" y="825500"/>
          <p14:tracePt t="121901" x="8210550" y="844550"/>
          <p14:tracePt t="121919" x="8255000" y="876300"/>
          <p14:tracePt t="121934" x="8280400" y="882650"/>
          <p14:tracePt t="121951" x="8350250" y="876300"/>
          <p14:tracePt t="121968" x="8394700" y="857250"/>
          <p14:tracePt t="121985" x="8432800" y="831850"/>
          <p14:tracePt t="122001" x="8489950" y="800100"/>
          <p14:tracePt t="122018" x="8540750" y="768350"/>
          <p14:tracePt t="122034" x="8566150" y="755650"/>
          <p14:tracePt t="122052" x="8597900" y="749300"/>
          <p14:tracePt t="122096" x="8591550" y="755650"/>
          <p14:tracePt t="122106" x="8591550" y="768350"/>
          <p14:tracePt t="122118" x="8585200" y="781050"/>
          <p14:tracePt t="122134" x="8566150" y="806450"/>
          <p14:tracePt t="122151" x="8559800" y="825500"/>
          <p14:tracePt t="122168" x="8597900" y="844550"/>
          <p14:tracePt t="122185" x="8674100" y="844550"/>
          <p14:tracePt t="122201" x="8699500" y="831850"/>
          <p14:tracePt t="122218" x="8705850" y="793750"/>
          <p14:tracePt t="122234" x="8705850" y="749300"/>
          <p14:tracePt t="122252" x="8705850" y="717550"/>
          <p14:tracePt t="122297" x="8705850" y="711200"/>
          <p14:tracePt t="122307" x="8712200" y="704850"/>
          <p14:tracePt t="122319" x="8718550" y="704850"/>
          <p14:tracePt t="122335" x="8724900" y="704850"/>
          <p14:tracePt t="122351" x="8724900" y="711200"/>
          <p14:tracePt t="122368" x="8724900" y="723900"/>
          <p14:tracePt t="122386" x="8750300" y="781050"/>
          <p14:tracePt t="122401" x="8769350" y="812800"/>
          <p14:tracePt t="122418" x="8820150" y="857250"/>
          <p14:tracePt t="122420" x="8845550" y="869950"/>
          <p14:tracePt t="122436" x="8890000" y="895350"/>
          <p14:tracePt t="122452" x="8909050" y="901700"/>
          <p14:tracePt t="122532" x="8915400" y="901700"/>
          <p14:tracePt t="122552" x="8934450" y="895350"/>
          <p14:tracePt t="122568" x="8972550" y="889000"/>
          <p14:tracePt t="122586" x="8997950" y="882650"/>
          <p14:tracePt t="122601" x="9023350" y="882650"/>
          <p14:tracePt t="122618" x="9036050" y="882650"/>
          <p14:tracePt t="122620" x="9042400" y="882650"/>
          <p14:tracePt t="122635" x="9048750" y="882650"/>
          <p14:tracePt t="122653" x="9067800" y="882650"/>
          <p14:tracePt t="122668" x="9074150" y="882650"/>
          <p14:tracePt t="122685" x="9099550" y="882650"/>
          <p14:tracePt t="122702" x="9169400" y="869950"/>
          <p14:tracePt t="122719" x="9232900" y="857250"/>
          <p14:tracePt t="122735" x="9283700" y="850900"/>
          <p14:tracePt t="122752" x="9309100" y="844550"/>
          <p14:tracePt t="122768" x="9321800" y="844550"/>
          <p14:tracePt t="122993" x="9328150" y="850900"/>
          <p14:tracePt t="123000" x="9334500" y="857250"/>
          <p14:tracePt t="123008" x="9340850" y="863600"/>
          <p14:tracePt t="123019" x="9340850" y="869950"/>
          <p14:tracePt t="123035" x="9353550" y="869950"/>
          <p14:tracePt t="123053" x="9372600" y="876300"/>
          <p14:tracePt t="123069" x="9423400" y="882650"/>
          <p14:tracePt t="123085" x="9525000" y="882650"/>
          <p14:tracePt t="123102" x="9639300" y="882650"/>
          <p14:tracePt t="123120" x="9753600" y="876300"/>
          <p14:tracePt t="123136" x="9785350" y="876300"/>
          <p14:tracePt t="123152" x="9804400" y="876300"/>
          <p14:tracePt t="123169" x="9817100" y="876300"/>
          <p14:tracePt t="123232" x="9823450" y="876300"/>
          <p14:tracePt t="123242" x="9836150" y="876300"/>
          <p14:tracePt t="123253" x="9842500" y="869950"/>
          <p14:tracePt t="123269" x="9874250" y="869950"/>
          <p14:tracePt t="123285" x="9918700" y="863600"/>
          <p14:tracePt t="123302" x="9931400" y="857250"/>
          <p14:tracePt t="123352" x="9937750" y="857250"/>
          <p14:tracePt t="123369" x="9944100" y="857250"/>
          <p14:tracePt t="123386" x="9975850" y="850900"/>
          <p14:tracePt t="123402" x="10007600" y="844550"/>
          <p14:tracePt t="123419" x="10020300" y="844550"/>
          <p14:tracePt t="123435" x="10033000" y="844550"/>
          <p14:tracePt t="123453" x="10045700" y="844550"/>
          <p14:tracePt t="123469" x="10058400" y="838200"/>
          <p14:tracePt t="123485" x="10064750" y="838200"/>
          <p14:tracePt t="123502" x="10071100" y="838200"/>
          <p14:tracePt t="123644" x="10058400" y="844550"/>
          <p14:tracePt t="123654" x="10045700" y="850900"/>
          <p14:tracePt t="123669" x="10026650" y="863600"/>
          <p14:tracePt t="123686" x="10007600" y="869950"/>
          <p14:tracePt t="123864" x="10013950" y="869950"/>
          <p14:tracePt t="123871" x="10020300" y="869950"/>
          <p14:tracePt t="123886" x="10052050" y="869950"/>
          <p14:tracePt t="123903" x="10083800" y="863600"/>
          <p14:tracePt t="123920" x="10102850" y="863600"/>
          <p14:tracePt t="123936" x="10121900" y="863600"/>
          <p14:tracePt t="124029" x="10115550" y="869950"/>
          <p14:tracePt t="124101" x="10109200" y="869950"/>
          <p14:tracePt t="124108" x="10102850" y="869950"/>
          <p14:tracePt t="124120" x="10096500" y="869950"/>
          <p14:tracePt t="124137" x="10083800" y="876300"/>
          <p14:tracePt t="124154" x="10058400" y="882650"/>
          <p14:tracePt t="124160" x="10052050" y="882650"/>
          <p14:tracePt t="124170" x="10045700" y="889000"/>
          <p14:tracePt t="124188" x="10013950" y="901700"/>
          <p14:tracePt t="124204" x="10007600" y="908050"/>
          <p14:tracePt t="124220" x="9969500" y="933450"/>
          <p14:tracePt t="124237" x="9912350" y="946150"/>
          <p14:tracePt t="124253" x="9861550" y="958850"/>
          <p14:tracePt t="124270" x="9779000" y="965200"/>
          <p14:tracePt t="124286" x="9715500" y="977900"/>
          <p14:tracePt t="124305" x="9639300" y="990600"/>
          <p14:tracePt t="124320" x="9569450" y="1003300"/>
          <p14:tracePt t="124336" x="9410700" y="1022350"/>
          <p14:tracePt t="124353" x="9271000" y="1035050"/>
          <p14:tracePt t="124370" x="9124950" y="1035050"/>
          <p14:tracePt t="124387" x="8940800" y="1028700"/>
          <p14:tracePt t="124403" x="8769350" y="1016000"/>
          <p14:tracePt t="124420" x="8578850" y="996950"/>
          <p14:tracePt t="124421" x="8489950" y="990600"/>
          <p14:tracePt t="124438" x="8229600" y="977900"/>
          <p14:tracePt t="124454" x="7994650" y="965200"/>
          <p14:tracePt t="124470" x="7740650" y="952500"/>
          <p14:tracePt t="124486" x="7473950" y="946150"/>
          <p14:tracePt t="124503" x="7194550" y="933450"/>
          <p14:tracePt t="124521" x="6921500" y="927100"/>
          <p14:tracePt t="124537" x="6673850" y="920750"/>
          <p14:tracePt t="124553" x="6330950" y="920750"/>
          <p14:tracePt t="124570" x="6038850" y="920750"/>
          <p14:tracePt t="124588" x="5651500" y="939800"/>
          <p14:tracePt t="124603" x="5327650" y="965200"/>
          <p14:tracePt t="124620" x="5099050" y="990600"/>
          <p14:tracePt t="124621" x="5003800" y="1003300"/>
          <p14:tracePt t="124637" x="4940300" y="1009650"/>
          <p14:tracePt t="124654" x="4883150" y="1022350"/>
          <p14:tracePt t="124670" x="4857750" y="1035050"/>
          <p14:tracePt t="124687" x="4826000" y="1047750"/>
          <p14:tracePt t="124703" x="4813300" y="1054100"/>
          <p14:tracePt t="124838" x="4806950" y="1060450"/>
          <p14:tracePt t="124853" x="4781550" y="1066800"/>
          <p14:tracePt t="124870" x="4762500" y="1073150"/>
          <p14:tracePt t="124888" x="4743450" y="1079500"/>
          <p14:tracePt t="125063" x="4749800" y="1079500"/>
          <p14:tracePt t="125071" x="4756150" y="1079500"/>
          <p14:tracePt t="125088" x="4768850" y="1079500"/>
          <p14:tracePt t="125104" x="4781550" y="1079500"/>
          <p14:tracePt t="125121" x="4787900" y="1079500"/>
          <p14:tracePt t="125394" x="4794250" y="1079500"/>
          <p14:tracePt t="125924" x="4781550" y="1085850"/>
          <p14:tracePt t="125938" x="4743450" y="1098550"/>
          <p14:tracePt t="125955" x="4667250" y="1111250"/>
          <p14:tracePt t="125971" x="4572000" y="1117600"/>
          <p14:tracePt t="125989" x="4495800" y="1123950"/>
          <p14:tracePt t="126005" x="4457700" y="1123950"/>
          <p14:tracePt t="126022" x="4451350" y="1123950"/>
          <p14:tracePt t="126072" x="4438650" y="1123950"/>
          <p14:tracePt t="126088" x="4375150" y="1123950"/>
          <p14:tracePt t="126105" x="4260850" y="1123950"/>
          <p14:tracePt t="126123" x="4191000" y="1117600"/>
          <p14:tracePt t="126138" x="4165600" y="1111250"/>
          <p14:tracePt t="126155" x="4165600" y="1098550"/>
          <p14:tracePt t="126171" x="4178300" y="1092200"/>
          <p14:tracePt t="126457" x="4178300" y="1098550"/>
          <p14:tracePt t="126750" x="4184650" y="1098550"/>
          <p14:tracePt t="126772" x="4229100" y="1092200"/>
          <p14:tracePt t="126790" x="4362450" y="1079500"/>
          <p14:tracePt t="126806" x="4419600" y="1079500"/>
          <p14:tracePt t="126822" x="4451350" y="1079500"/>
          <p14:tracePt t="126839" x="4470400" y="1079500"/>
          <p14:tracePt t="126856" x="4483100" y="1079500"/>
          <p14:tracePt t="126944" x="4489450" y="1079500"/>
          <p14:tracePt t="126952" x="4495800" y="1079500"/>
          <p14:tracePt t="126960" x="4502150" y="1079500"/>
          <p14:tracePt t="126973" x="4502150" y="1073150"/>
          <p14:tracePt t="126989" x="4527550" y="1060450"/>
          <p14:tracePt t="127005" x="4559300" y="1047750"/>
          <p14:tracePt t="127022" x="4591050" y="1041400"/>
          <p14:tracePt t="127040" x="4629150" y="1035050"/>
          <p14:tracePt t="127158" x="4629150" y="1041400"/>
          <p14:tracePt t="127164" x="4641850" y="1041400"/>
          <p14:tracePt t="127176" x="4660900" y="1041400"/>
          <p14:tracePt t="127190" x="4718050" y="1041400"/>
          <p14:tracePt t="127205" x="4800600" y="1041400"/>
          <p14:tracePt t="127222" x="4902200" y="1028700"/>
          <p14:tracePt t="127239" x="4997450" y="1028700"/>
          <p14:tracePt t="127256" x="5073650" y="1028700"/>
          <p14:tracePt t="127272" x="5092700" y="1035050"/>
          <p14:tracePt t="127289" x="5086350" y="1060450"/>
          <p14:tracePt t="127306" x="5041900" y="1085850"/>
          <p14:tracePt t="127323" x="5003800" y="1092200"/>
          <p14:tracePt t="127339" x="4984750" y="1098550"/>
          <p14:tracePt t="127389" x="5003800" y="1098550"/>
          <p14:tracePt t="127405" x="5105400" y="1085850"/>
          <p14:tracePt t="127422" x="5200650" y="1066800"/>
          <p14:tracePt t="127440" x="5264150" y="1060450"/>
          <p14:tracePt t="127456" x="5276850" y="1060450"/>
          <p14:tracePt t="127472" x="5283200" y="1060450"/>
          <p14:tracePt t="127489" x="5295900" y="1066800"/>
          <p14:tracePt t="127506" x="5314950" y="1079500"/>
          <p14:tracePt t="127523" x="5327650" y="1092200"/>
          <p14:tracePt t="127539" x="5334000" y="1098550"/>
          <p14:tracePt t="127556" x="5340350" y="1104900"/>
          <p14:tracePt t="127572" x="5346700" y="1104900"/>
          <p14:tracePt t="127674" x="5353050" y="1104900"/>
          <p14:tracePt t="127680" x="5359400" y="1104900"/>
          <p14:tracePt t="127689" x="5365750" y="1104900"/>
          <p14:tracePt t="127706" x="5372100" y="1111250"/>
          <p14:tracePt t="127723" x="5384800" y="1111250"/>
          <p14:tracePt t="127739" x="5397500" y="1111250"/>
          <p14:tracePt t="127756" x="5429250" y="1117600"/>
          <p14:tracePt t="127773" x="5505450" y="1123950"/>
          <p14:tracePt t="127789" x="5619750" y="1123950"/>
          <p14:tracePt t="127806" x="5746750" y="1104900"/>
          <p14:tracePt t="127823" x="5899150" y="1085850"/>
          <p14:tracePt t="127840" x="6007100" y="1073150"/>
          <p14:tracePt t="127856" x="6083300" y="1066800"/>
          <p14:tracePt t="127857" x="6108700" y="1060450"/>
          <p14:tracePt t="127874" x="6121400" y="1060450"/>
          <p14:tracePt t="127956" x="6127750" y="1060450"/>
          <p14:tracePt t="127962" x="6134100" y="1060450"/>
          <p14:tracePt t="127975" x="6140450" y="1060450"/>
          <p14:tracePt t="127990" x="6159500" y="1060450"/>
          <p14:tracePt t="128006" x="6178550" y="1060450"/>
          <p14:tracePt t="128023" x="6197600" y="1054100"/>
          <p14:tracePt t="128040" x="6216650" y="1047750"/>
          <p14:tracePt t="128057" x="6223000" y="1047750"/>
          <p14:tracePt t="128073" x="6223000" y="1035050"/>
          <p14:tracePt t="128089" x="6223000" y="1028700"/>
          <p14:tracePt t="128106" x="6216650" y="1016000"/>
          <p14:tracePt t="128108" x="6210300" y="1009650"/>
          <p14:tracePt t="128124" x="6191250" y="990600"/>
          <p14:tracePt t="128139" x="6178550" y="977900"/>
          <p14:tracePt t="128156" x="6165850" y="965200"/>
          <p14:tracePt t="128174" x="6159500" y="952500"/>
          <p14:tracePt t="128189" x="6146800" y="946150"/>
          <p14:tracePt t="128206" x="6127750" y="933450"/>
          <p14:tracePt t="128223" x="6108700" y="920750"/>
          <p14:tracePt t="128240" x="6089650" y="908050"/>
          <p14:tracePt t="128256" x="6076950" y="901700"/>
          <p14:tracePt t="128273" x="6051550" y="882650"/>
          <p14:tracePt t="128290" x="6032500" y="876300"/>
          <p14:tracePt t="128306" x="5994400" y="863600"/>
          <p14:tracePt t="128324" x="5969000" y="863600"/>
          <p14:tracePt t="128341" x="5930900" y="857250"/>
          <p14:tracePt t="128356" x="5924550" y="857250"/>
          <p14:tracePt t="128358" x="5911850" y="857250"/>
          <p14:tracePt t="128373" x="5905500" y="857250"/>
          <p14:tracePt t="128390" x="5886450" y="857250"/>
          <p14:tracePt t="128406" x="5880100" y="857250"/>
          <p14:tracePt t="128423" x="5854700" y="857250"/>
          <p14:tracePt t="128440" x="5797550" y="863600"/>
          <p14:tracePt t="128457" x="5746750" y="876300"/>
          <p14:tracePt t="128473" x="5708650" y="882650"/>
          <p14:tracePt t="128490" x="5683250" y="895350"/>
          <p14:tracePt t="128506" x="5670550" y="895350"/>
          <p14:tracePt t="128524" x="5657850" y="908050"/>
          <p14:tracePt t="128540" x="5657850" y="914400"/>
          <p14:tracePt t="128556" x="5657850" y="933450"/>
          <p14:tracePt t="128558" x="5657850" y="946150"/>
          <p14:tracePt t="128575" x="5657850" y="958850"/>
          <p14:tracePt t="128590" x="5664200" y="984250"/>
          <p14:tracePt t="128608" x="5670550" y="1054100"/>
          <p14:tracePt t="128623" x="5676900" y="1092200"/>
          <p14:tracePt t="128641" x="5683250" y="1117600"/>
          <p14:tracePt t="128657" x="5695950" y="1123950"/>
          <p14:tracePt t="128673" x="5715000" y="1143000"/>
          <p14:tracePt t="128690" x="5759450" y="1162050"/>
          <p14:tracePt t="128707" x="5822950" y="1187450"/>
          <p14:tracePt t="128724" x="5873750" y="1200150"/>
          <p14:tracePt t="128740" x="5943600" y="1206500"/>
          <p14:tracePt t="128757" x="5981700" y="1206500"/>
          <p14:tracePt t="128774" x="6038850" y="1200150"/>
          <p14:tracePt t="128791" x="6102350" y="1168400"/>
          <p14:tracePt t="128807" x="6127750" y="1136650"/>
          <p14:tracePt t="128823" x="6153150" y="1104900"/>
          <p14:tracePt t="128840" x="6178550" y="1054100"/>
          <p14:tracePt t="128858" x="6184900" y="1028700"/>
          <p14:tracePt t="128873" x="6184900" y="1009650"/>
          <p14:tracePt t="128890" x="6172200" y="984250"/>
          <p14:tracePt t="128907" x="6159500" y="977900"/>
          <p14:tracePt t="128924" x="6146800" y="958850"/>
          <p14:tracePt t="128940" x="6127750" y="946150"/>
          <p14:tracePt t="128957" x="6108700" y="927100"/>
          <p14:tracePt t="128974" x="6076950" y="895350"/>
          <p14:tracePt t="128990" x="6051550" y="869950"/>
          <p14:tracePt t="129007" x="6007100" y="838200"/>
          <p14:tracePt t="129024" x="5975350" y="819150"/>
          <p14:tracePt t="129042" x="5937250" y="806450"/>
          <p14:tracePt t="129057" x="5924550" y="800100"/>
          <p14:tracePt t="129074" x="5899150" y="793750"/>
          <p14:tracePt t="129090" x="5886450" y="787400"/>
          <p14:tracePt t="129107" x="5867400" y="781050"/>
          <p14:tracePt t="129124" x="5829300" y="774700"/>
          <p14:tracePt t="129140" x="5759450" y="774700"/>
          <p14:tracePt t="129157" x="5683250" y="781050"/>
          <p14:tracePt t="129174" x="5632450" y="787400"/>
          <p14:tracePt t="129191" x="5600700" y="787400"/>
          <p14:tracePt t="129207" x="5581650" y="787400"/>
          <p14:tracePt t="129280" x="5581650" y="793750"/>
          <p14:tracePt t="129288" x="5575300" y="793750"/>
          <p14:tracePt t="129307" x="5568950" y="812800"/>
          <p14:tracePt t="129324" x="5556250" y="838200"/>
          <p14:tracePt t="129341" x="5556250" y="863600"/>
          <p14:tracePt t="129357" x="5556250" y="882650"/>
          <p14:tracePt t="129376" x="5588000" y="927100"/>
          <p14:tracePt t="129391" x="5607050" y="939800"/>
          <p14:tracePt t="129407" x="5638800" y="965200"/>
          <p14:tracePt t="129424" x="5676900" y="984250"/>
          <p14:tracePt t="129442" x="5721350" y="1003300"/>
          <p14:tracePt t="129457" x="5734050" y="1016000"/>
          <p14:tracePt t="129474" x="5753100" y="1022350"/>
          <p14:tracePt t="129491" x="5791200" y="1047750"/>
          <p14:tracePt t="129507" x="5829300" y="1066800"/>
          <p14:tracePt t="129525" x="5867400" y="1079500"/>
          <p14:tracePt t="129541" x="5905500" y="1085850"/>
          <p14:tracePt t="129557" x="5943600" y="1085850"/>
          <p14:tracePt t="129574" x="5981700" y="1079500"/>
          <p14:tracePt t="129591" x="6013450" y="1060450"/>
          <p14:tracePt t="129607" x="6051550" y="1041400"/>
          <p14:tracePt t="129624" x="6083300" y="1016000"/>
          <p14:tracePt t="129641" x="6115050" y="990600"/>
          <p14:tracePt t="129658" x="6146800" y="946150"/>
          <p14:tracePt t="129674" x="6153150" y="939800"/>
          <p14:tracePt t="129691" x="6159500" y="914400"/>
          <p14:tracePt t="129692" x="6159500" y="895350"/>
          <p14:tracePt t="129707" x="6153150" y="869950"/>
          <p14:tracePt t="129725" x="6134100" y="844550"/>
          <p14:tracePt t="129741" x="6115050" y="825500"/>
          <p14:tracePt t="129757" x="6096000" y="806450"/>
          <p14:tracePt t="129776" x="6083300" y="793750"/>
          <p14:tracePt t="129791" x="6064250" y="787400"/>
          <p14:tracePt t="129807" x="6032500" y="787400"/>
          <p14:tracePt t="129824" x="5975350" y="787400"/>
          <p14:tracePt t="129842" x="5911850" y="787400"/>
          <p14:tracePt t="129858" x="5873750" y="793750"/>
          <p14:tracePt t="129859" x="5854700" y="793750"/>
          <p14:tracePt t="129874" x="5848350" y="793750"/>
          <p14:tracePt t="129876" x="5842000" y="793750"/>
          <p14:tracePt t="129946" x="5835650" y="793750"/>
          <p14:tracePt t="129952" x="5829300" y="812800"/>
          <p14:tracePt t="129963" x="5816600" y="825500"/>
          <p14:tracePt t="129974" x="5797550" y="850900"/>
          <p14:tracePt t="129991" x="5765800" y="882650"/>
          <p14:tracePt t="130008" x="5746750" y="895350"/>
          <p14:tracePt t="139553" x="5746750" y="901700"/>
          <p14:tracePt t="139561" x="5772150" y="908050"/>
          <p14:tracePt t="139569" x="5835650" y="933450"/>
          <p14:tracePt t="139584" x="5911850" y="990600"/>
          <p14:tracePt t="139600" x="5924550" y="1016000"/>
          <p14:tracePt t="139616" x="5930900" y="1117600"/>
          <p14:tracePt t="139633" x="5949950" y="1162050"/>
          <p14:tracePt t="139650" x="5975350" y="1193800"/>
          <p14:tracePt t="139666" x="5994400" y="1200150"/>
          <p14:tracePt t="139683" x="6026150" y="1193800"/>
          <p14:tracePt t="139700" x="6076950" y="1174750"/>
          <p14:tracePt t="139717" x="6127750" y="1155700"/>
          <p14:tracePt t="139733" x="6184900" y="1136650"/>
          <p14:tracePt t="139749" x="6235700" y="1123950"/>
          <p14:tracePt t="139766" x="6292850" y="1104900"/>
          <p14:tracePt t="139767" x="6311900" y="1098550"/>
          <p14:tracePt t="139784" x="6330950" y="1079500"/>
          <p14:tracePt t="139799" x="6337300" y="1066800"/>
          <p14:tracePt t="139816" x="6337300" y="1016000"/>
          <p14:tracePt t="139833" x="6330950" y="984250"/>
          <p14:tracePt t="139850" x="6305550" y="933450"/>
          <p14:tracePt t="139866" x="6267450" y="895350"/>
          <p14:tracePt t="139883" x="6210300" y="869950"/>
          <p14:tracePt t="139899" x="6134100" y="857250"/>
          <p14:tracePt t="139916" x="6051550" y="857250"/>
          <p14:tracePt t="139933" x="5969000" y="857250"/>
          <p14:tracePt t="139950" x="5899150" y="857250"/>
          <p14:tracePt t="139966" x="5867400" y="857250"/>
          <p14:tracePt t="139983" x="5829300" y="850900"/>
          <p14:tracePt t="140000" x="5803900" y="844550"/>
          <p14:tracePt t="140016" x="5784850" y="844550"/>
          <p14:tracePt t="140034" x="5734050" y="869950"/>
          <p14:tracePt t="140050" x="5695950" y="895350"/>
          <p14:tracePt t="140066" x="5676900" y="908050"/>
          <p14:tracePt t="140068" x="5664200" y="914400"/>
          <p14:tracePt t="140083" x="5638800" y="939800"/>
          <p14:tracePt t="140100" x="5626100" y="952500"/>
          <p14:tracePt t="140117" x="5619750" y="958850"/>
          <p14:tracePt t="140133" x="5619750" y="971550"/>
          <p14:tracePt t="140150" x="5632450" y="990600"/>
          <p14:tracePt t="140166" x="5670550" y="1016000"/>
          <p14:tracePt t="140184" x="5727700" y="1041400"/>
          <p14:tracePt t="140200" x="5791200" y="1054100"/>
          <p14:tracePt t="140216" x="5854700" y="1054100"/>
          <p14:tracePt t="140233" x="5918200" y="1060450"/>
          <p14:tracePt t="140250" x="6007100" y="1060450"/>
          <p14:tracePt t="140266" x="6070600" y="1047750"/>
          <p14:tracePt t="140283" x="6115050" y="1028700"/>
          <p14:tracePt t="140284" x="6140450" y="1022350"/>
          <p14:tracePt t="140300" x="6165850" y="1009650"/>
          <p14:tracePt t="140316" x="6178550" y="996950"/>
          <p14:tracePt t="140387" x="6172200" y="984250"/>
          <p14:tracePt t="140400" x="6165850" y="977900"/>
          <p14:tracePt t="140417" x="6134100" y="952500"/>
          <p14:tracePt t="140433" x="6108700" y="927100"/>
          <p14:tracePt t="140451" x="6064250" y="901700"/>
          <p14:tracePt t="140467" x="6032500" y="889000"/>
          <p14:tracePt t="140483" x="6007100" y="876300"/>
          <p14:tracePt t="140568" x="6000750" y="876300"/>
          <p14:tracePt t="140584" x="5981700" y="876300"/>
          <p14:tracePt t="140600" x="5943600" y="876300"/>
          <p14:tracePt t="140617" x="5918200" y="882650"/>
          <p14:tracePt t="140633" x="5886450" y="895350"/>
          <p14:tracePt t="140651" x="5873750" y="901700"/>
          <p14:tracePt t="140667" x="5867400" y="908050"/>
          <p14:tracePt t="140683" x="5861050" y="914400"/>
          <p14:tracePt t="140700" x="5861050" y="920750"/>
          <p14:tracePt t="140716" x="5854700" y="927100"/>
          <p14:tracePt t="140733" x="5848350" y="952500"/>
          <p14:tracePt t="140750" x="5848350" y="990600"/>
          <p14:tracePt t="140767" x="5848350" y="1047750"/>
          <p14:tracePt t="140784" x="5848350" y="1085850"/>
          <p14:tracePt t="140800" x="5842000" y="1098550"/>
          <p14:tracePt t="140862" x="5854700" y="1117600"/>
          <p14:tracePt t="140869" x="5867400" y="1130300"/>
          <p14:tracePt t="140883" x="5930900" y="1174750"/>
          <p14:tracePt t="140900" x="5994400" y="1206500"/>
          <p14:tracePt t="140918" x="6045200" y="1225550"/>
          <p14:tracePt t="140934" x="6096000" y="1231900"/>
          <p14:tracePt t="140950" x="6127750" y="1225550"/>
          <p14:tracePt t="140967" x="6153150" y="1212850"/>
          <p14:tracePt t="140984" x="6178550" y="1187450"/>
          <p14:tracePt t="141000" x="6191250" y="1162050"/>
          <p14:tracePt t="141017" x="6197600" y="1130300"/>
          <p14:tracePt t="141034" x="6197600" y="1111250"/>
          <p14:tracePt t="141051" x="6197600" y="1092200"/>
          <p14:tracePt t="141067" x="6197600" y="1073150"/>
          <p14:tracePt t="141084" x="6197600" y="1060450"/>
          <p14:tracePt t="141101" x="6191250" y="1028700"/>
          <p14:tracePt t="141118" x="6184900" y="1009650"/>
          <p14:tracePt t="141134" x="6159500" y="971550"/>
          <p14:tracePt t="141150" x="6140450" y="952500"/>
          <p14:tracePt t="141167" x="6096000" y="914400"/>
          <p14:tracePt t="141185" x="6064250" y="889000"/>
          <p14:tracePt t="141200" x="6032500" y="869950"/>
          <p14:tracePt t="141217" x="6007100" y="850900"/>
          <p14:tracePt t="141234" x="5981700" y="838200"/>
          <p14:tracePt t="141251" x="5949950" y="825500"/>
          <p14:tracePt t="141267" x="5911850" y="819150"/>
          <p14:tracePt t="141284" x="5873750" y="806450"/>
          <p14:tracePt t="141300" x="5848350" y="806450"/>
          <p14:tracePt t="141318" x="5816600" y="800100"/>
          <p14:tracePt t="141319" x="5803900" y="800100"/>
          <p14:tracePt t="141334" x="5791200" y="800100"/>
          <p14:tracePt t="141351" x="5778500" y="800100"/>
          <p14:tracePt t="141352" x="5765800" y="806450"/>
          <p14:tracePt t="141367" x="5753100" y="812800"/>
          <p14:tracePt t="141385" x="5740400" y="831850"/>
          <p14:tracePt t="141400" x="5727700" y="838200"/>
          <p14:tracePt t="141417" x="5715000" y="869950"/>
          <p14:tracePt t="141434" x="5702300" y="889000"/>
          <p14:tracePt t="141451" x="5702300" y="908050"/>
          <p14:tracePt t="141469" x="5695950" y="933450"/>
          <p14:tracePt t="141484" x="5695950" y="952500"/>
          <p14:tracePt t="141502" x="5695950" y="977900"/>
          <p14:tracePt t="141517" x="5708650" y="1009650"/>
          <p14:tracePt t="141534" x="5715000" y="1028700"/>
          <p14:tracePt t="141551" x="5721350" y="1041400"/>
          <p14:tracePt t="141567" x="5727700" y="1054100"/>
          <p14:tracePt t="141585" x="5734050" y="1060450"/>
          <p14:tracePt t="141601" x="5740400" y="1060450"/>
          <p14:tracePt t="141639" x="5746750" y="1060450"/>
          <p14:tracePt t="141651" x="5753100" y="1060450"/>
          <p14:tracePt t="141667" x="5784850" y="1066800"/>
          <p14:tracePt t="141684" x="5848350" y="1079500"/>
          <p14:tracePt t="141701" x="5899150" y="1092200"/>
          <p14:tracePt t="141718" x="5943600" y="1098550"/>
          <p14:tracePt t="141734" x="5949950" y="1098550"/>
          <p14:tracePt t="141784" x="5956300" y="1098550"/>
          <p14:tracePt t="141801" x="5962650" y="1098550"/>
          <p14:tracePt t="141818" x="5975350" y="1098550"/>
          <p14:tracePt t="141921" x="5981700" y="1098550"/>
          <p14:tracePt t="141958" x="5988050" y="1098550"/>
          <p14:tracePt t="141972" x="5988050" y="1092200"/>
          <p14:tracePt t="142115" x="5994400" y="1092200"/>
          <p14:tracePt t="142127" x="6000750" y="1085850"/>
          <p14:tracePt t="142135" x="6007100" y="1085850"/>
          <p14:tracePt t="142152" x="6019800" y="1079500"/>
          <p14:tracePt t="142168" x="6026150" y="1079500"/>
          <p14:tracePt t="142185" x="6032500" y="1073150"/>
          <p14:tracePt t="142202" x="6038850" y="1073150"/>
          <p14:tracePt t="142218" x="6038850" y="1066800"/>
          <p14:tracePt t="142485" x="6038850" y="1060450"/>
          <p14:tracePt t="142534" x="6038850" y="1054100"/>
          <p14:tracePt t="142542" x="6032500" y="1047750"/>
          <p14:tracePt t="142558" x="6026150" y="1035050"/>
          <p14:tracePt t="142568" x="6019800" y="1028700"/>
          <p14:tracePt t="142586" x="6007100" y="1009650"/>
          <p14:tracePt t="142602" x="5988050" y="996950"/>
          <p14:tracePt t="142603" x="5981700" y="990600"/>
          <p14:tracePt t="142618" x="5975350" y="984250"/>
          <p14:tracePt t="142635" x="5969000" y="984250"/>
          <p14:tracePt t="142637" x="5962650" y="977900"/>
          <p14:tracePt t="142652" x="5956300" y="977900"/>
          <p14:tracePt t="142668" x="5956300" y="971550"/>
          <p14:tracePt t="142669" x="5949950" y="971550"/>
          <p14:tracePt t="142685" x="5943600" y="971550"/>
          <p14:tracePt t="142703" x="5924550" y="965200"/>
          <p14:tracePt t="142719" x="5880100" y="958850"/>
          <p14:tracePt t="142735" x="5854700" y="958850"/>
          <p14:tracePt t="142752" x="5822950" y="958850"/>
          <p14:tracePt t="142769" x="5810250" y="958850"/>
          <p14:tracePt t="142786" x="5797550" y="958850"/>
          <p14:tracePt t="142802" x="5797550" y="965200"/>
          <p14:tracePt t="142819" x="5791200" y="971550"/>
          <p14:tracePt t="142824" x="5791200" y="977900"/>
          <p14:tracePt t="142835" x="5784850" y="984250"/>
          <p14:tracePt t="142853" x="5784850" y="1009650"/>
          <p14:tracePt t="142869" x="5784850" y="1022350"/>
          <p14:tracePt t="142886" x="5784850" y="1035050"/>
          <p14:tracePt t="142902" x="5791200" y="1054100"/>
          <p14:tracePt t="142919" x="5797550" y="1066800"/>
          <p14:tracePt t="142935" x="5803900" y="1073150"/>
          <p14:tracePt t="142970" x="5810250" y="1079500"/>
          <p14:tracePt t="142985" x="5816600" y="1085850"/>
          <p14:tracePt t="143002" x="5822950" y="1085850"/>
          <p14:tracePt t="143019" x="5829300" y="1092200"/>
          <p14:tracePt t="143076" x="5829300" y="1098550"/>
          <p14:tracePt t="143143" x="5835650" y="1098550"/>
          <p14:tracePt t="143149" x="5835650" y="1104900"/>
          <p14:tracePt t="143157" x="5848350" y="1111250"/>
          <p14:tracePt t="143169" x="5861050" y="1117600"/>
          <p14:tracePt t="143186" x="5880100" y="1123950"/>
          <p14:tracePt t="143202" x="5911850" y="1123950"/>
          <p14:tracePt t="143219" x="5943600" y="1123950"/>
          <p14:tracePt t="143236" x="5975350" y="1123950"/>
          <p14:tracePt t="143253" x="6019800" y="1117600"/>
          <p14:tracePt t="143269" x="6038850" y="1111250"/>
          <p14:tracePt t="143285" x="6070600" y="1098550"/>
          <p14:tracePt t="143302" x="6083300" y="1092200"/>
          <p14:tracePt t="143319" x="6096000" y="1092200"/>
          <p14:tracePt t="143335" x="6102350" y="1085850"/>
          <p14:tracePt t="143352" x="6108700" y="1079500"/>
          <p14:tracePt t="143369" x="6108700" y="1066800"/>
          <p14:tracePt t="143386" x="6108700" y="1054100"/>
          <p14:tracePt t="143402" x="6096000" y="1035050"/>
          <p14:tracePt t="143419" x="6076950" y="1022350"/>
          <p14:tracePt t="143436" x="6038850" y="990600"/>
          <p14:tracePt t="143454" x="5988050" y="971550"/>
          <p14:tracePt t="143470" x="5975350" y="965200"/>
          <p14:tracePt t="143471" x="5956300" y="965200"/>
          <p14:tracePt t="143486" x="5930900" y="958850"/>
          <p14:tracePt t="143504" x="5918200" y="952500"/>
          <p14:tracePt t="143520" x="5905500" y="952500"/>
          <p14:tracePt t="143536" x="5899150" y="952500"/>
          <p14:tracePt t="143569" x="5892800" y="952500"/>
          <p14:tracePt t="143587" x="5886450" y="952500"/>
          <p14:tracePt t="143604" x="5873750" y="971550"/>
          <p14:tracePt t="143620" x="5861050" y="1009650"/>
          <p14:tracePt t="143636" x="5854700" y="1028700"/>
          <p14:tracePt t="143652" x="5848350" y="1060450"/>
          <p14:tracePt t="143669" x="5848350" y="1066800"/>
          <p14:tracePt t="143734" x="5848350" y="1073150"/>
          <p14:tracePt t="143752" x="5861050" y="1092200"/>
          <p14:tracePt t="143769" x="5873750" y="1111250"/>
          <p14:tracePt t="143787" x="5886450" y="1130300"/>
          <p14:tracePt t="143803" x="5892800" y="1143000"/>
          <p14:tracePt t="143965" x="5892800" y="1155700"/>
          <p14:tracePt t="143973" x="5880100" y="1162050"/>
          <p14:tracePt t="143986" x="5829300" y="1181100"/>
          <p14:tracePt t="144003" x="5791200" y="1187450"/>
          <p14:tracePt t="144020" x="5778500" y="1187450"/>
          <p14:tracePt t="145617" x="5772150" y="1187450"/>
          <p14:tracePt t="145625" x="5772150" y="1174750"/>
          <p14:tracePt t="145638" x="5772150" y="1136650"/>
          <p14:tracePt t="145655" x="5778500" y="1098550"/>
          <p14:tracePt t="145671" x="5778500" y="1054100"/>
          <p14:tracePt t="145689" x="5772150" y="1009650"/>
          <p14:tracePt t="145704" x="5765800" y="984250"/>
          <p14:tracePt t="145722" x="5753100" y="965200"/>
          <p14:tracePt t="145738" x="5740400" y="952500"/>
          <p14:tracePt t="145754" x="5715000" y="939800"/>
          <p14:tracePt t="145771" x="5683250" y="939800"/>
          <p14:tracePt t="145788" x="5638800" y="933450"/>
          <p14:tracePt t="145804" x="5607050" y="933450"/>
          <p14:tracePt t="145821" x="5575300" y="933450"/>
          <p14:tracePt t="145839" x="5549900" y="933450"/>
          <p14:tracePt t="145854" x="5524500" y="946150"/>
          <p14:tracePt t="145871" x="5505450" y="952500"/>
          <p14:tracePt t="145872" x="5486400" y="958850"/>
          <p14:tracePt t="145888" x="5448300" y="971550"/>
          <p14:tracePt t="145905" x="5422900" y="977900"/>
          <p14:tracePt t="145921" x="5410200" y="977900"/>
          <p14:tracePt t="146252" x="5410200" y="990600"/>
          <p14:tracePt t="146257" x="5410200" y="1003300"/>
          <p14:tracePt t="146272" x="5410200" y="1022350"/>
          <p14:tracePt t="146289" x="5410200" y="1060450"/>
          <p14:tracePt t="146305" x="5416550" y="1092200"/>
          <p14:tracePt t="146322" x="5422900" y="1117600"/>
          <p14:tracePt t="146324" x="5429250" y="1130300"/>
          <p14:tracePt t="146339" x="5448300" y="1155700"/>
          <p14:tracePt t="146356" x="5461000" y="1174750"/>
          <p14:tracePt t="146372" x="5473700" y="1187450"/>
          <p14:tracePt t="146389" x="5480050" y="1193800"/>
          <p14:tracePt t="146405" x="5480050" y="1200150"/>
          <p14:tracePt t="146422" x="5505450" y="1200150"/>
          <p14:tracePt t="146438" x="5562600" y="1200150"/>
          <p14:tracePt t="146455" x="5632450" y="1187450"/>
          <p14:tracePt t="146472" x="5689600" y="1168400"/>
          <p14:tracePt t="146488" x="5740400" y="1143000"/>
          <p14:tracePt t="146505" x="5784850" y="1111250"/>
          <p14:tracePt t="146523" x="5810250" y="1079500"/>
          <p14:tracePt t="146538" x="5822950" y="1054100"/>
          <p14:tracePt t="146555" x="5822950" y="1035050"/>
          <p14:tracePt t="146572" x="5803900" y="1022350"/>
          <p14:tracePt t="146588" x="5772150" y="996950"/>
          <p14:tracePt t="146605" x="5727700" y="977900"/>
          <p14:tracePt t="146621" x="5676900" y="958850"/>
          <p14:tracePt t="146639" x="5651500" y="952500"/>
          <p14:tracePt t="146655" x="5632450" y="946150"/>
          <p14:tracePt t="146672" x="5626100" y="939800"/>
          <p14:tracePt t="146809" x="5626100" y="946150"/>
          <p14:tracePt t="146814" x="5626100" y="952500"/>
          <p14:tracePt t="146822" x="5619750" y="971550"/>
          <p14:tracePt t="146840" x="5619750" y="996950"/>
          <p14:tracePt t="146856" x="5619750" y="1022350"/>
          <p14:tracePt t="146872" x="5613400" y="1035050"/>
          <p14:tracePt t="146889" x="5613400" y="1047750"/>
          <p14:tracePt t="147638" x="5619750" y="1041400"/>
          <p14:tracePt t="147647" x="5632450" y="1035050"/>
          <p14:tracePt t="147656" x="5638800" y="1028700"/>
          <p14:tracePt t="147673" x="5651500" y="1016000"/>
          <p14:tracePt t="147689" x="5657850" y="1016000"/>
          <p14:tracePt t="147766" x="5657850" y="1028700"/>
          <p14:tracePt t="147789" x="5657850" y="1035050"/>
          <p14:tracePt t="148437" x="5657850" y="1041400"/>
          <p14:tracePt t="148444" x="5657850" y="1054100"/>
          <p14:tracePt t="148458" x="5657850" y="1073150"/>
          <p14:tracePt t="148474" x="5651500" y="1079500"/>
          <p14:tracePt t="148490" x="5645150" y="1098550"/>
          <p14:tracePt t="148507" x="5645150" y="1111250"/>
          <p14:tracePt t="148540" x="5645150" y="1117600"/>
          <p14:tracePt t="148574" x="5645150" y="1123950"/>
          <p14:tracePt t="148590" x="5645150" y="1130300"/>
          <p14:tracePt t="148606" x="5645150" y="1136650"/>
          <p14:tracePt t="148643" x="5645150" y="1143000"/>
          <p14:tracePt t="148672" x="5651500" y="1143000"/>
          <p14:tracePt t="148690" x="5657850" y="1143000"/>
          <p14:tracePt t="148708" x="5670550" y="1149350"/>
          <p14:tracePt t="148723" x="5715000" y="1149350"/>
          <p14:tracePt t="148740" x="5848350" y="1155700"/>
          <p14:tracePt t="148757" x="5975350" y="1143000"/>
          <p14:tracePt t="148774" x="6045200" y="1130300"/>
          <p14:tracePt t="148791" x="6089650" y="1111250"/>
          <p14:tracePt t="148808" x="6121400" y="1092200"/>
          <p14:tracePt t="148823" x="6127750" y="1073150"/>
          <p14:tracePt t="148840" x="6108700" y="1035050"/>
          <p14:tracePt t="148859" x="6076950" y="1003300"/>
          <p14:tracePt t="148873" x="6032500" y="965200"/>
          <p14:tracePt t="148890" x="5994400" y="927100"/>
          <p14:tracePt t="148907" x="5949950" y="882650"/>
          <p14:tracePt t="148924" x="5911850" y="850900"/>
          <p14:tracePt t="148940" x="5892800" y="838200"/>
          <p14:tracePt t="148957" x="5861050" y="819150"/>
          <p14:tracePt t="148975" x="5835650" y="806450"/>
          <p14:tracePt t="148990" x="5765800" y="806450"/>
          <p14:tracePt t="149007" x="5683250" y="806450"/>
          <p14:tracePt t="149024" x="5607050" y="806450"/>
          <p14:tracePt t="149041" x="5524500" y="838200"/>
          <p14:tracePt t="149057" x="5511800" y="850900"/>
          <p14:tracePt t="149073" x="5492750" y="876300"/>
          <p14:tracePt t="149090" x="5486400" y="895350"/>
          <p14:tracePt t="149108" x="5492750" y="933450"/>
          <p14:tracePt t="149124" x="5524500" y="977900"/>
          <p14:tracePt t="149140" x="5562600" y="1009650"/>
          <p14:tracePt t="149157" x="5594350" y="1035050"/>
          <p14:tracePt t="149174" x="5619750" y="1060450"/>
          <p14:tracePt t="149191" x="5632450" y="1066800"/>
          <p14:tracePt t="149207" x="5638800" y="1073150"/>
          <p14:tracePt t="149224" x="5645150" y="1073150"/>
          <p14:tracePt t="149553" x="5645150" y="1079500"/>
          <p14:tracePt t="149574" x="5645150" y="1085850"/>
          <p14:tracePt t="149592" x="5638800" y="1092200"/>
          <p14:tracePt t="149624" x="5632450" y="1098550"/>
          <p14:tracePt t="149875" x="5638800" y="1098550"/>
          <p14:tracePt t="149882" x="5645150" y="1098550"/>
          <p14:tracePt t="149892" x="5651500" y="1098550"/>
          <p14:tracePt t="149909" x="5689600" y="1098550"/>
          <p14:tracePt t="149925" x="5721350" y="1098550"/>
          <p14:tracePt t="149941" x="5740400" y="1098550"/>
          <p14:tracePt t="149958" x="5753100" y="1098550"/>
          <p14:tracePt t="150169" x="5765800" y="1098550"/>
          <p14:tracePt t="150192" x="5854700" y="1098550"/>
          <p14:tracePt t="150208" x="5905500" y="1092200"/>
          <p14:tracePt t="150225" x="5930900" y="1085850"/>
          <p14:tracePt t="150242" x="5949950" y="1073150"/>
          <p14:tracePt t="150258" x="5962650" y="1060450"/>
          <p14:tracePt t="150275" x="5962650" y="1035050"/>
          <p14:tracePt t="150292" x="5949950" y="1003300"/>
          <p14:tracePt t="150309" x="5930900" y="971550"/>
          <p14:tracePt t="150325" x="5892800" y="939800"/>
          <p14:tracePt t="150341" x="5867400" y="920750"/>
          <p14:tracePt t="150358" x="5854700" y="914400"/>
          <p14:tracePt t="150375" x="5842000" y="895350"/>
          <p14:tracePt t="150392" x="5835650" y="889000"/>
          <p14:tracePt t="150408" x="5822950" y="882650"/>
          <p14:tracePt t="150425" x="5803900" y="876300"/>
          <p14:tracePt t="150441" x="5734050" y="869950"/>
          <p14:tracePt t="150459" x="5651500" y="869950"/>
          <p14:tracePt t="150475" x="5549900" y="869950"/>
          <p14:tracePt t="150491" x="5492750" y="869950"/>
          <p14:tracePt t="150508" x="5467350" y="882650"/>
          <p14:tracePt t="150525" x="5448300" y="895350"/>
          <p14:tracePt t="150542" x="5448300" y="927100"/>
          <p14:tracePt t="150559" x="5461000" y="965200"/>
          <p14:tracePt t="150576" x="5486400" y="990600"/>
          <p14:tracePt t="150592" x="5511800" y="1016000"/>
          <p14:tracePt t="150608" x="5537200" y="1035050"/>
          <p14:tracePt t="150625" x="5568950" y="1047750"/>
          <p14:tracePt t="150642" x="5753100" y="1079500"/>
          <p14:tracePt t="150658" x="5949950" y="1104900"/>
          <p14:tracePt t="150675" x="6076950" y="1123950"/>
          <p14:tracePt t="150692" x="6140450" y="1130300"/>
          <p14:tracePt t="150709" x="6165850" y="1130300"/>
          <p14:tracePt t="150742" x="6159500" y="1123950"/>
          <p14:tracePt t="150759" x="6140450" y="1111250"/>
          <p14:tracePt t="150775" x="6102350" y="1092200"/>
          <p14:tracePt t="150792" x="6057900" y="1060450"/>
          <p14:tracePt t="150808" x="6007100" y="1028700"/>
          <p14:tracePt t="150825" x="5975350" y="1009650"/>
          <p14:tracePt t="150842" x="5949950" y="1003300"/>
          <p14:tracePt t="150875" x="5949950" y="996950"/>
          <p14:tracePt t="151047" x="5943600" y="996950"/>
          <p14:tracePt t="151063" x="5937250" y="984250"/>
          <p14:tracePt t="151076" x="5930900" y="971550"/>
          <p14:tracePt t="151093" x="5918200" y="958850"/>
          <p14:tracePt t="151110" x="5918200" y="952500"/>
          <p14:tracePt t="151125" x="5911850" y="952500"/>
          <p14:tracePt t="151759" x="5899150" y="952500"/>
          <p14:tracePt t="151768" x="5892800" y="952500"/>
          <p14:tracePt t="151856" x="5886450" y="952500"/>
          <p14:tracePt t="151870" x="5880100" y="952500"/>
          <p14:tracePt t="151880" x="5873750" y="952500"/>
          <p14:tracePt t="151895" x="5867400" y="952500"/>
          <p14:tracePt t="151943" x="5861050" y="952500"/>
          <p14:tracePt t="151998" x="5861050" y="958850"/>
          <p14:tracePt t="152010" x="5861050" y="971550"/>
          <p14:tracePt t="152026" x="5861050" y="996950"/>
          <p14:tracePt t="152044" x="5867400" y="1022350"/>
          <p14:tracePt t="152059" x="5873750" y="1041400"/>
          <p14:tracePt t="152076" x="5873750" y="1066800"/>
          <p14:tracePt t="152093" x="5886450" y="1092200"/>
          <p14:tracePt t="152111" x="5892800" y="1111250"/>
          <p14:tracePt t="152126" x="5899150" y="1117600"/>
          <p14:tracePt t="152164" x="5918200" y="1104900"/>
          <p14:tracePt t="152177" x="5981700" y="1066800"/>
          <p14:tracePt t="152193" x="6019800" y="1022350"/>
          <p14:tracePt t="152209" x="6038850" y="996950"/>
          <p14:tracePt t="152226" x="6051550" y="996950"/>
          <p14:tracePt t="152260" x="6057900" y="996950"/>
          <p14:tracePt t="152293" x="6057900" y="990600"/>
          <p14:tracePt t="152311" x="6057900" y="977900"/>
          <p14:tracePt t="152327" x="6057900" y="965200"/>
          <p14:tracePt t="152344" x="6038850" y="946150"/>
          <p14:tracePt t="152360" x="6026150" y="933450"/>
          <p14:tracePt t="152377" x="6019800" y="927100"/>
          <p14:tracePt t="152394" x="6007100" y="920750"/>
          <p14:tracePt t="152410" x="5994400" y="920750"/>
          <p14:tracePt t="152426" x="5956300" y="920750"/>
          <p14:tracePt t="152443" x="5930900" y="927100"/>
          <p14:tracePt t="152461" x="5892800" y="946150"/>
          <p14:tracePt t="152477" x="5829300" y="958850"/>
          <p14:tracePt t="152493" x="5772150" y="958850"/>
          <p14:tracePt t="152511" x="5727700" y="958850"/>
          <p14:tracePt t="152527" x="5702300" y="952500"/>
          <p14:tracePt t="152543" x="5695950" y="946150"/>
          <p14:tracePt t="152577" x="5695950" y="958850"/>
          <p14:tracePt t="152593" x="5702300" y="996950"/>
          <p14:tracePt t="152610" x="5708650" y="1022350"/>
          <p14:tracePt t="152612" x="5715000" y="1035050"/>
          <p14:tracePt t="152627" x="5721350" y="1054100"/>
          <p14:tracePt t="152628" x="5727700" y="1066800"/>
          <p14:tracePt t="152644" x="5759450" y="1098550"/>
          <p14:tracePt t="152660" x="5835650" y="1136650"/>
          <p14:tracePt t="152677" x="5962650" y="1162050"/>
          <p14:tracePt t="152694" x="6096000" y="1174750"/>
          <p14:tracePt t="152710" x="6210300" y="1168400"/>
          <p14:tracePt t="152727" x="6273800" y="1149350"/>
          <p14:tracePt t="152743" x="6318250" y="1104900"/>
          <p14:tracePt t="152760" x="6324600" y="1041400"/>
          <p14:tracePt t="152777" x="6280150" y="946150"/>
          <p14:tracePt t="152794" x="6210300" y="863600"/>
          <p14:tracePt t="152810" x="6153150" y="812800"/>
          <p14:tracePt t="152827" x="6115050" y="787400"/>
          <p14:tracePt t="152844" x="6089650" y="781050"/>
          <p14:tracePt t="152845" x="6070600" y="774700"/>
          <p14:tracePt t="152860" x="6051550" y="774700"/>
          <p14:tracePt t="152878" x="6000750" y="774700"/>
          <p14:tracePt t="152878" x="5988050" y="774700"/>
          <p14:tracePt t="152894" x="5899150" y="793750"/>
          <p14:tracePt t="152911" x="5810250" y="819150"/>
          <p14:tracePt t="152927" x="5727700" y="844550"/>
          <p14:tracePt t="152944" x="5651500" y="869950"/>
          <p14:tracePt t="152960" x="5607050" y="889000"/>
          <p14:tracePt t="152978" x="5588000" y="901700"/>
          <p14:tracePt t="153010" x="5588000" y="908050"/>
          <p14:tracePt t="153027" x="5607050" y="920750"/>
          <p14:tracePt t="153044" x="5638800" y="939800"/>
          <p14:tracePt t="153060" x="5676900" y="958850"/>
          <p14:tracePt t="153077" x="5708650" y="996950"/>
          <p14:tracePt t="153094" x="5721350" y="1028700"/>
          <p14:tracePt t="153111" x="5689600" y="1092200"/>
          <p14:tracePt t="153127" x="5657850" y="1117600"/>
          <p14:tracePt t="153144" x="5562600" y="1200150"/>
          <p14:tracePt t="153160" x="5511800" y="1250950"/>
          <p14:tracePt t="153177" x="5454650" y="1295400"/>
          <p14:tracePt t="153195" x="5359400" y="1346200"/>
          <p14:tracePt t="153210" x="5340350" y="1352550"/>
          <p14:tracePt t="153475" x="5340350" y="1346200"/>
          <p14:tracePt t="153482" x="5346700" y="1346200"/>
          <p14:tracePt t="153494" x="5359400" y="1346200"/>
          <p14:tracePt t="153512" x="5429250" y="1358900"/>
          <p14:tracePt t="153528" x="5568950" y="1352550"/>
          <p14:tracePt t="153546" x="5816600" y="1320800"/>
          <p14:tracePt t="153561" x="5892800" y="1308100"/>
          <p14:tracePt t="153562" x="5962650" y="1289050"/>
          <p14:tracePt t="153578" x="6038850" y="1263650"/>
          <p14:tracePt t="153595" x="6057900" y="1225550"/>
          <p14:tracePt t="153611" x="6057900" y="1200150"/>
          <p14:tracePt t="153627" x="6045200" y="1187450"/>
          <p14:tracePt t="153644" x="6032500" y="1193800"/>
          <p14:tracePt t="153661" x="6026150" y="1200150"/>
          <p14:tracePt t="153678" x="6019800" y="1200150"/>
          <p14:tracePt t="153728" x="6026150" y="1200150"/>
          <p14:tracePt t="153744" x="6051550" y="1181100"/>
          <p14:tracePt t="153761" x="6070600" y="1168400"/>
          <p14:tracePt t="153779" x="6076950" y="1168400"/>
          <p14:tracePt t="153794" x="6083300" y="1168400"/>
          <p14:tracePt t="154653" x="6096000" y="1162050"/>
          <p14:tracePt t="154659" x="6121400" y="1155700"/>
          <p14:tracePt t="154679" x="6299200" y="1123950"/>
          <p14:tracePt t="154695" x="6597650" y="1104900"/>
          <p14:tracePt t="154713" x="6915150" y="1117600"/>
          <p14:tracePt t="154730" x="7308850" y="1162050"/>
          <p14:tracePt t="154747" x="7524750" y="1193800"/>
          <p14:tracePt t="154762" x="7645400" y="1206500"/>
          <p14:tracePt t="154763" x="7778750" y="1219200"/>
          <p14:tracePt t="154779" x="7905750" y="1225550"/>
          <p14:tracePt t="154796" x="8229600" y="1231900"/>
          <p14:tracePt t="154812" x="8362950" y="1225550"/>
          <p14:tracePt t="154828" x="8515350" y="1200150"/>
          <p14:tracePt t="154846" x="8604250" y="1181100"/>
          <p14:tracePt t="154862" x="8655050" y="1155700"/>
          <p14:tracePt t="154879" x="8661400" y="1143000"/>
          <p14:tracePt t="154895" x="8667750" y="1136650"/>
          <p14:tracePt t="154915" x="8693150" y="1123950"/>
          <p14:tracePt t="154928" x="8750300" y="1092200"/>
          <p14:tracePt t="154945" x="8807450" y="1060450"/>
          <p14:tracePt t="154962" x="8883650" y="1016000"/>
          <p14:tracePt t="154980" x="8947150" y="965200"/>
          <p14:tracePt t="154996" x="8959850" y="958850"/>
          <p14:tracePt t="155013" x="8972550" y="946150"/>
          <p14:tracePt t="155028" x="8972550" y="939800"/>
          <p14:tracePt t="155045" x="8978900" y="933450"/>
          <p14:tracePt t="155062" x="9010650" y="927100"/>
          <p14:tracePt t="155079" x="9055100" y="920750"/>
          <p14:tracePt t="155095" x="9080500" y="914400"/>
          <p14:tracePt t="155113" x="9093200" y="908050"/>
          <p14:tracePt t="155158" x="9099550" y="908050"/>
          <p14:tracePt t="155174" x="9112250" y="908050"/>
          <p14:tracePt t="155196" x="9124950" y="901700"/>
          <p14:tracePt t="155272" x="9112250" y="901700"/>
          <p14:tracePt t="155278" x="9105900" y="901700"/>
          <p14:tracePt t="155296" x="9048750" y="914400"/>
          <p14:tracePt t="155313" x="8915400" y="939800"/>
          <p14:tracePt t="155329" x="8699500" y="958850"/>
          <p14:tracePt t="155346" x="8305800" y="933450"/>
          <p14:tracePt t="155362" x="7829550" y="863600"/>
          <p14:tracePt t="155380" x="7404100" y="787400"/>
          <p14:tracePt t="155396" x="7073900" y="717550"/>
          <p14:tracePt t="155412" x="6838950" y="679450"/>
          <p14:tracePt t="155429" x="6610350" y="660400"/>
          <p14:tracePt t="155447" x="6165850" y="660400"/>
          <p14:tracePt t="155462" x="5918200" y="679450"/>
          <p14:tracePt t="155480" x="5486400" y="704850"/>
          <p14:tracePt t="155480" x="5314950" y="717550"/>
          <p14:tracePt t="155496" x="4921250" y="736600"/>
          <p14:tracePt t="155513" x="4622800" y="749300"/>
          <p14:tracePt t="155529" x="4464050" y="755650"/>
          <p14:tracePt t="155546" x="4400550" y="762000"/>
          <p14:tracePt t="155562" x="4381500" y="768350"/>
          <p14:tracePt t="155579" x="4349750" y="787400"/>
          <p14:tracePt t="155596" x="4305300" y="819150"/>
          <p14:tracePt t="155612" x="4267200" y="844550"/>
          <p14:tracePt t="155629" x="4235450" y="869950"/>
          <p14:tracePt t="155647" x="4222750" y="882650"/>
          <p14:tracePt t="155714" x="4222750" y="889000"/>
          <p14:tracePt t="155729" x="4229100" y="908050"/>
          <p14:tracePt t="155746" x="4235450" y="958850"/>
          <p14:tracePt t="155762" x="4222750" y="990600"/>
          <p14:tracePt t="155780" x="4159250" y="1016000"/>
          <p14:tracePt t="155796" x="4095750" y="1022350"/>
          <p14:tracePt t="155813" x="4057650" y="1028700"/>
          <p14:tracePt t="155876" x="4044950" y="1047750"/>
          <p14:tracePt t="155896" x="4019550" y="1073150"/>
          <p14:tracePt t="155913" x="3968750" y="1104900"/>
          <p14:tracePt t="155929" x="3930650" y="1123950"/>
          <p14:tracePt t="155946" x="3905250" y="1136650"/>
          <p14:tracePt t="156179" x="3911600" y="1136650"/>
          <p14:tracePt t="156197" x="3924300" y="1143000"/>
          <p14:tracePt t="156213" x="3962400" y="1143000"/>
          <p14:tracePt t="156230" x="4000500" y="1149350"/>
          <p14:tracePt t="156247" x="4044950" y="1149350"/>
          <p14:tracePt t="156263" x="4108450" y="1149350"/>
          <p14:tracePt t="156280" x="4216400" y="1149350"/>
          <p14:tracePt t="156297" x="4368800" y="1149350"/>
          <p14:tracePt t="156314" x="4445000" y="1149350"/>
          <p14:tracePt t="156330" x="4470400" y="1149350"/>
          <p14:tracePt t="156346" x="4483100" y="1155700"/>
          <p14:tracePt t="156581" x="4489450" y="1155700"/>
          <p14:tracePt t="156597" x="4514850" y="1155700"/>
          <p14:tracePt t="156614" x="4546600" y="1155700"/>
          <p14:tracePt t="156630" x="4565650" y="1162050"/>
          <p14:tracePt t="156691" x="4578350" y="1162050"/>
          <p14:tracePt t="156696" x="4584700" y="1155700"/>
          <p14:tracePt t="156714" x="4616450" y="1143000"/>
          <p14:tracePt t="156730" x="4673600" y="1136650"/>
          <p14:tracePt t="156747" x="4762500" y="1136650"/>
          <p14:tracePt t="156764" x="4794250" y="1143000"/>
          <p14:tracePt t="156781" x="4794250" y="1155700"/>
          <p14:tracePt t="156797" x="4794250" y="1168400"/>
          <p14:tracePt t="156813" x="4794250" y="1181100"/>
          <p14:tracePt t="156830" x="4794250" y="1187450"/>
          <p14:tracePt t="156864" x="4800600" y="1187450"/>
          <p14:tracePt t="156880" x="4826000" y="1187450"/>
          <p14:tracePt t="156898" x="4933950" y="1193800"/>
          <p14:tracePt t="156914" x="5010150" y="1193800"/>
          <p14:tracePt t="156930" x="5067300" y="1193800"/>
          <p14:tracePt t="156947" x="5105400" y="1193800"/>
          <p14:tracePt t="156964" x="5130800" y="1187450"/>
          <p14:tracePt t="156981" x="5143500" y="1187450"/>
          <p14:tracePt t="157194" x="5143500" y="1181100"/>
          <p14:tracePt t="157201" x="5143500" y="1168400"/>
          <p14:tracePt t="157214" x="5137150" y="1155700"/>
          <p14:tracePt t="157231" x="5118100" y="1130300"/>
          <p14:tracePt t="157701" x="5111750" y="1130300"/>
          <p14:tracePt t="157710" x="5099050" y="1136650"/>
          <p14:tracePt t="157720" x="5086350" y="1149350"/>
          <p14:tracePt t="157732" x="5067300" y="1162050"/>
          <p14:tracePt t="157748" x="5067300" y="1174750"/>
          <p14:tracePt t="157765" x="5099050" y="1174750"/>
          <p14:tracePt t="157782" x="5200650" y="1168400"/>
          <p14:tracePt t="157798" x="5353050" y="1155700"/>
          <p14:tracePt t="157814" x="5499100" y="1143000"/>
          <p14:tracePt t="157831" x="5607050" y="1136650"/>
          <p14:tracePt t="157849" x="5695950" y="1136650"/>
          <p14:tracePt t="157864" x="5702300" y="1136650"/>
          <p14:tracePt t="157938" x="5708650" y="1136650"/>
          <p14:tracePt t="157962" x="5715000" y="1136650"/>
          <p14:tracePt t="157979" x="5721350" y="1136650"/>
          <p14:tracePt t="157998" x="5721350" y="1143000"/>
          <p14:tracePt t="158015" x="5727700" y="1143000"/>
          <p14:tracePt t="158066" x="5740400" y="1143000"/>
          <p14:tracePt t="158081" x="5759450" y="1130300"/>
          <p14:tracePt t="158098" x="5835650" y="1111250"/>
          <p14:tracePt t="158116" x="5886450" y="1098550"/>
          <p14:tracePt t="158131" x="5930900" y="1085850"/>
          <p14:tracePt t="158148" x="5962650" y="1079500"/>
          <p14:tracePt t="158165" x="5981700" y="1079500"/>
          <p14:tracePt t="158182" x="5994400" y="1073150"/>
          <p14:tracePt t="158198" x="6007100" y="1073150"/>
          <p14:tracePt t="158215" x="6013450" y="1073150"/>
          <p14:tracePt t="158301" x="6019800" y="1073150"/>
          <p14:tracePt t="158309" x="6026150" y="1073150"/>
          <p14:tracePt t="158317" x="6038850" y="1073150"/>
          <p14:tracePt t="158332" x="6070600" y="1073150"/>
          <p14:tracePt t="158348" x="6115050" y="1079500"/>
          <p14:tracePt t="158365" x="6197600" y="1085850"/>
          <p14:tracePt t="158385" x="6261100" y="1085850"/>
          <p14:tracePt t="158398" x="6318250" y="1085850"/>
          <p14:tracePt t="158415" x="6356350" y="1079500"/>
          <p14:tracePt t="158432" x="6375400" y="1054100"/>
          <p14:tracePt t="158449" x="6375400" y="1016000"/>
          <p14:tracePt t="158465" x="6362700" y="977900"/>
          <p14:tracePt t="158481" x="6343650" y="939800"/>
          <p14:tracePt t="158498" x="6318250" y="914400"/>
          <p14:tracePt t="158516" x="6286500" y="901700"/>
          <p14:tracePt t="158532" x="6216650" y="889000"/>
          <p14:tracePt t="158534" x="6184900" y="889000"/>
          <p14:tracePt t="158548" x="6121400" y="882650"/>
          <p14:tracePt t="158550" x="6057900" y="882650"/>
          <p14:tracePt t="158565" x="6019800" y="876300"/>
          <p14:tracePt t="158566" x="5981700" y="876300"/>
          <p14:tracePt t="158584" x="5905500" y="869950"/>
          <p14:tracePt t="158598" x="5867400" y="863600"/>
          <p14:tracePt t="158615" x="5835650" y="857250"/>
          <p14:tracePt t="158632" x="5816600" y="857250"/>
          <p14:tracePt t="158649" x="5810250" y="857250"/>
          <p14:tracePt t="158665" x="5791200" y="882650"/>
          <p14:tracePt t="158682" x="5778500" y="914400"/>
          <p14:tracePt t="158698" x="5772150" y="971550"/>
          <p14:tracePt t="158716" x="5772150" y="1009650"/>
          <p14:tracePt t="158732" x="5784850" y="1047750"/>
          <p14:tracePt t="158748" x="5829300" y="1079500"/>
          <p14:tracePt t="158765" x="5892800" y="1098550"/>
          <p14:tracePt t="158783" x="5981700" y="1111250"/>
          <p14:tracePt t="158799" x="6096000" y="1117600"/>
          <p14:tracePt t="158815" x="6197600" y="1117600"/>
          <p14:tracePt t="158832" x="6299200" y="1098550"/>
          <p14:tracePt t="158850" x="6330950" y="1066800"/>
          <p14:tracePt t="158865" x="6324600" y="1041400"/>
          <p14:tracePt t="158882" x="6305550" y="1028700"/>
          <p14:tracePt t="158899" x="6261100" y="1022350"/>
          <p14:tracePt t="158916" x="6216650" y="1022350"/>
          <p14:tracePt t="158932" x="6159500" y="1016000"/>
          <p14:tracePt t="158950" x="6108700" y="1009650"/>
          <p14:tracePt t="158965" x="6089650" y="1009650"/>
          <p14:tracePt t="158983" x="6083300" y="1009650"/>
          <p14:tracePt t="159043" x="6076950" y="1009650"/>
          <p14:tracePt t="159049" x="6070600" y="1016000"/>
          <p14:tracePt t="159065" x="6045200" y="1035050"/>
          <p14:tracePt t="159082" x="6032500" y="1047750"/>
          <p14:tracePt t="159099" x="6019800" y="1066800"/>
          <p14:tracePt t="159116" x="6007100" y="1079500"/>
          <p14:tracePt t="159132" x="6000750" y="1085850"/>
          <p14:tracePt t="159313" x="5994400" y="1085850"/>
          <p14:tracePt t="159364" x="5988050" y="1085850"/>
          <p14:tracePt t="159434" x="5981700" y="1085850"/>
          <p14:tracePt t="159449" x="5975350" y="1085850"/>
          <p14:tracePt t="159733" x="6000750" y="1085850"/>
          <p14:tracePt t="159742" x="6013450" y="1085850"/>
          <p14:tracePt t="159749" x="6045200" y="1092200"/>
          <p14:tracePt t="159766" x="6140450" y="1098550"/>
          <p14:tracePt t="159784" x="6235700" y="1098550"/>
          <p14:tracePt t="159800" x="6324600" y="1098550"/>
          <p14:tracePt t="159817" x="6388100" y="1098550"/>
          <p14:tracePt t="159833" x="6400800" y="1098550"/>
          <p14:tracePt t="159932" x="6407150" y="1098550"/>
          <p14:tracePt t="159940" x="6413500" y="1098550"/>
          <p14:tracePt t="159950" x="6419850" y="1098550"/>
          <p14:tracePt t="159966" x="6457950" y="1098550"/>
          <p14:tracePt t="159984" x="6508750" y="1098550"/>
          <p14:tracePt t="160000" x="6540500" y="1098550"/>
          <p14:tracePt t="160016" x="6572250" y="1098550"/>
          <p14:tracePt t="160033" x="6597650" y="1092200"/>
          <p14:tracePt t="160050" x="6629400" y="1092200"/>
          <p14:tracePt t="160066" x="6667500" y="1092200"/>
          <p14:tracePt t="160084" x="6731000" y="1085850"/>
          <p14:tracePt t="160100" x="6743700" y="1079500"/>
          <p14:tracePt t="160117" x="6794500" y="1073150"/>
          <p14:tracePt t="160133" x="6813550" y="1066800"/>
          <p14:tracePt t="160149" x="6832600" y="1066800"/>
          <p14:tracePt t="160166" x="6838950" y="1066800"/>
          <p14:tracePt t="160184" x="6838950" y="1060450"/>
          <p14:tracePt t="160216" x="6845300" y="1060450"/>
          <p14:tracePt t="160233" x="6851650" y="1060450"/>
          <p14:tracePt t="160250" x="6870700" y="1054100"/>
          <p14:tracePt t="160266" x="6908800" y="1047750"/>
          <p14:tracePt t="160283" x="6934200" y="1047750"/>
          <p14:tracePt t="160300" x="6953250" y="1047750"/>
          <p14:tracePt t="160316" x="6965950" y="1047750"/>
          <p14:tracePt t="160318" x="6972300" y="1047750"/>
          <p14:tracePt t="160515" x="6972300" y="1054100"/>
          <p14:tracePt t="160521" x="6972300" y="1060450"/>
          <p14:tracePt t="160533" x="6972300" y="1066800"/>
          <p14:tracePt t="160550" x="6978650" y="1073150"/>
          <p14:tracePt t="160567" x="7004050" y="1073150"/>
          <p14:tracePt t="160584" x="7099300" y="1073150"/>
          <p14:tracePt t="160600" x="7213600" y="1073150"/>
          <p14:tracePt t="160617" x="7277100" y="1073150"/>
          <p14:tracePt t="160633" x="7289800" y="1073150"/>
          <p14:tracePt t="160667" x="7296150" y="1073150"/>
          <p14:tracePt t="160684" x="7302500" y="1066800"/>
          <p14:tracePt t="160700" x="7315200" y="1066800"/>
          <p14:tracePt t="160717" x="7359650" y="1060450"/>
          <p14:tracePt t="160733" x="7423150" y="1054100"/>
          <p14:tracePt t="160750" x="7473950" y="1047750"/>
          <p14:tracePt t="160767" x="7531100" y="1047750"/>
          <p14:tracePt t="160787" x="7600950" y="1047750"/>
          <p14:tracePt t="160800" x="7626350" y="1047750"/>
          <p14:tracePt t="160818" x="7702550" y="1073150"/>
          <p14:tracePt t="160833" x="7772400" y="1098550"/>
          <p14:tracePt t="160851" x="7823200" y="1111250"/>
          <p14:tracePt t="160867" x="7867650" y="1117600"/>
          <p14:tracePt t="160883" x="7912100" y="1117600"/>
          <p14:tracePt t="160900" x="7956550" y="1117600"/>
          <p14:tracePt t="160918" x="8001000" y="1117600"/>
          <p14:tracePt t="160933" x="8045450" y="1117600"/>
          <p14:tracePt t="160950" x="8070850" y="1117600"/>
          <p14:tracePt t="160967" x="8077200" y="1117600"/>
          <p14:tracePt t="161008" x="8077200" y="1123950"/>
          <p14:tracePt t="161024" x="8077200" y="1130300"/>
          <p14:tracePt t="161068" x="8083550" y="1130300"/>
          <p14:tracePt t="161076" x="8096250" y="1123950"/>
          <p14:tracePt t="161085" x="8108950" y="1111250"/>
          <p14:tracePt t="161101" x="8134350" y="1098550"/>
          <p14:tracePt t="161117" x="8153400" y="1092200"/>
          <p14:tracePt t="161133" x="8159750" y="1092200"/>
          <p14:tracePt t="161167" x="8159750" y="1098550"/>
          <p14:tracePt t="161185" x="8166100" y="1117600"/>
          <p14:tracePt t="161201" x="8172450" y="1123950"/>
          <p14:tracePt t="161217" x="8178800" y="1130300"/>
          <p14:tracePt t="161234" x="8191500" y="1130300"/>
          <p14:tracePt t="161252" x="8229600" y="1130300"/>
          <p14:tracePt t="161267" x="8248650" y="1123950"/>
          <p14:tracePt t="161285" x="8261350" y="1117600"/>
          <p14:tracePt t="161412" x="8261350" y="1111250"/>
          <p14:tracePt t="161419" x="8267700" y="1104900"/>
          <p14:tracePt t="161434" x="8280400" y="1092200"/>
          <p14:tracePt t="161452" x="8293100" y="1079500"/>
          <p14:tracePt t="161468" x="8324850" y="1066800"/>
          <p14:tracePt t="161485" x="8356600" y="1060450"/>
          <p14:tracePt t="161502" x="8369300" y="1060450"/>
          <p14:tracePt t="161517" x="8388350" y="1060450"/>
          <p14:tracePt t="161534" x="8413750" y="1054100"/>
          <p14:tracePt t="161551" x="8470900" y="1047750"/>
          <p14:tracePt t="161567" x="8515350" y="1047750"/>
          <p14:tracePt t="161585" x="8572500" y="1047750"/>
          <p14:tracePt t="161601" x="8616950" y="1060450"/>
          <p14:tracePt t="161617" x="8655050" y="1073150"/>
          <p14:tracePt t="161634" x="8686800" y="1079500"/>
          <p14:tracePt t="161652" x="8699500" y="1085850"/>
          <p14:tracePt t="161698" x="8712200" y="1085850"/>
          <p14:tracePt t="161704" x="8724900" y="1085850"/>
          <p14:tracePt t="161718" x="8750300" y="1079500"/>
          <p14:tracePt t="161734" x="8813800" y="1073150"/>
          <p14:tracePt t="161751" x="8877300" y="1066800"/>
          <p14:tracePt t="161752" x="8915400" y="1066800"/>
          <p14:tracePt t="161768" x="8934450" y="1066800"/>
          <p14:tracePt t="161785" x="8991600" y="1066800"/>
          <p14:tracePt t="161801" x="9017000" y="1066800"/>
          <p14:tracePt t="161817" x="9023350" y="1066800"/>
          <p14:tracePt t="161868" x="9029700" y="1073150"/>
          <p14:tracePt t="161884" x="9036050" y="1079500"/>
          <p14:tracePt t="161902" x="9048750" y="1085850"/>
          <p14:tracePt t="161918" x="9080500" y="1085850"/>
          <p14:tracePt t="161934" x="9124950" y="1085850"/>
          <p14:tracePt t="161951" x="9163050" y="1085850"/>
          <p14:tracePt t="161968" x="9220200" y="1079500"/>
          <p14:tracePt t="161985" x="9271000" y="1079500"/>
          <p14:tracePt t="162001" x="9321800" y="1079500"/>
          <p14:tracePt t="162018" x="9378950" y="1085850"/>
          <p14:tracePt t="162035" x="9436100" y="1098550"/>
          <p14:tracePt t="162052" x="9474200" y="1111250"/>
          <p14:tracePt t="162053" x="9486900" y="1111250"/>
          <p14:tracePt t="162070" x="9512300" y="1111250"/>
          <p14:tracePt t="162085" x="9544050" y="1117600"/>
          <p14:tracePt t="162101" x="9556750" y="1117600"/>
          <p14:tracePt t="162314" x="9550400" y="1117600"/>
          <p14:tracePt t="162343" x="9563100" y="1117600"/>
          <p14:tracePt t="162352" x="9569450" y="1117600"/>
          <p14:tracePt t="162517" x="9575800" y="1117600"/>
          <p14:tracePt t="162532" x="9582150" y="1117600"/>
          <p14:tracePt t="162636" x="9588500" y="1117600"/>
          <p14:tracePt t="162644" x="9594850" y="1117600"/>
          <p14:tracePt t="162654" x="9601200" y="1117600"/>
          <p14:tracePt t="162669" x="9607550" y="1117600"/>
          <p14:tracePt t="162686" x="9613900" y="1117600"/>
          <p14:tracePt t="162703" x="9620250" y="1117600"/>
          <p14:tracePt t="162719" x="9620250" y="1123950"/>
          <p14:tracePt t="162895" x="9626600" y="1123950"/>
          <p14:tracePt t="162903" x="9652000" y="1123950"/>
          <p14:tracePt t="162919" x="9721850" y="1130300"/>
          <p14:tracePt t="162936" x="9804400" y="1130300"/>
          <p14:tracePt t="162953" x="9874250" y="1130300"/>
          <p14:tracePt t="162969" x="9925050" y="1130300"/>
          <p14:tracePt t="162987" x="9969500" y="1123950"/>
          <p14:tracePt t="163002" x="10013950" y="1123950"/>
          <p14:tracePt t="163019" x="10090150" y="1130300"/>
          <p14:tracePt t="163035" x="10153650" y="1130300"/>
          <p14:tracePt t="163053" x="10191750" y="1130300"/>
          <p14:tracePt t="163054" x="10204450" y="1130300"/>
          <p14:tracePt t="163069" x="10210800" y="1130300"/>
          <p14:tracePt t="163160" x="10210800" y="1136650"/>
          <p14:tracePt t="163167" x="10217150" y="1136650"/>
          <p14:tracePt t="163186" x="10223500" y="1149350"/>
          <p14:tracePt t="163202" x="10236200" y="1155700"/>
          <p14:tracePt t="163219" x="10274300" y="1155700"/>
          <p14:tracePt t="163236" x="10312400" y="1155700"/>
          <p14:tracePt t="163253" x="10337800" y="1143000"/>
          <p14:tracePt t="163269" x="10356850" y="1136650"/>
          <p14:tracePt t="163302" x="10363200" y="1136650"/>
          <p14:tracePt t="163352" x="10350500" y="1130300"/>
          <p14:tracePt t="163369" x="10299700" y="1123950"/>
          <p14:tracePt t="163386" x="10236200" y="1117600"/>
          <p14:tracePt t="163402" x="10153650" y="1117600"/>
          <p14:tracePt t="163419" x="10071100" y="1117600"/>
          <p14:tracePt t="163436" x="9982200" y="1111250"/>
          <p14:tracePt t="163452" x="9918700" y="1098550"/>
          <p14:tracePt t="163469" x="9893300" y="1092200"/>
          <p14:tracePt t="163486" x="9880600" y="1092200"/>
          <p14:tracePt t="163578" x="9874250" y="1092200"/>
          <p14:tracePt t="163590" x="9855200" y="1092200"/>
          <p14:tracePt t="163603" x="9779000" y="1085850"/>
          <p14:tracePt t="163620" x="9702800" y="1085850"/>
          <p14:tracePt t="163636" x="9594850" y="1098550"/>
          <p14:tracePt t="163653" x="9499600" y="1111250"/>
          <p14:tracePt t="163669" x="9410700" y="1117600"/>
          <p14:tracePt t="163686" x="9283700" y="1130300"/>
          <p14:tracePt t="163703" x="9144000" y="1136650"/>
          <p14:tracePt t="163720" x="8928100" y="1136650"/>
          <p14:tracePt t="163736" x="8686800" y="1130300"/>
          <p14:tracePt t="163753" x="8356600" y="1111250"/>
          <p14:tracePt t="163769" x="8026400" y="1092200"/>
          <p14:tracePt t="163787" x="7658100" y="1085850"/>
          <p14:tracePt t="163803" x="7334250" y="1085850"/>
          <p14:tracePt t="163819" x="6769100" y="1098550"/>
          <p14:tracePt t="163836" x="6489700" y="1104900"/>
          <p14:tracePt t="163853" x="6223000" y="1104900"/>
          <p14:tracePt t="163869" x="5943600" y="1104900"/>
          <p14:tracePt t="163886" x="5588000" y="1098550"/>
          <p14:tracePt t="163904" x="5276850" y="1073150"/>
          <p14:tracePt t="163919" x="4826000" y="1041400"/>
          <p14:tracePt t="163936" x="4533900" y="1016000"/>
          <p14:tracePt t="163953" x="4292600" y="990600"/>
          <p14:tracePt t="163969" x="4197350" y="984250"/>
          <p14:tracePt t="163987" x="4178300" y="977900"/>
          <p14:tracePt t="164003" x="4171950" y="977900"/>
          <p14:tracePt t="164020" x="4171950" y="996950"/>
          <p14:tracePt t="164036" x="4165600" y="1016000"/>
          <p14:tracePt t="164054" x="4152900" y="1035050"/>
          <p14:tracePt t="164070" x="4146550" y="1054100"/>
          <p14:tracePt t="164103" x="4146550" y="1066800"/>
          <p14:tracePt t="164120" x="4146550" y="1079500"/>
          <p14:tracePt t="164136" x="4152900" y="1111250"/>
          <p14:tracePt t="164154" x="4152900" y="1155700"/>
          <p14:tracePt t="164170" x="4140200" y="1181100"/>
          <p14:tracePt t="164187" x="4140200" y="1187450"/>
          <p14:tracePt t="164220" x="4146550" y="1187450"/>
          <p14:tracePt t="164225" x="4152900" y="1187450"/>
          <p14:tracePt t="164237" x="4159250" y="1187450"/>
          <p14:tracePt t="164253" x="4165600" y="1212850"/>
          <p14:tracePt t="164270" x="4159250" y="1244600"/>
          <p14:tracePt t="164286" x="4140200" y="1270000"/>
          <p14:tracePt t="164304" x="4114800" y="1289050"/>
          <p14:tracePt t="164319" x="4114800" y="1295400"/>
          <p14:tracePt t="164336" x="4108450" y="1295400"/>
          <p14:tracePt t="164373" x="4108450" y="1301750"/>
          <p14:tracePt t="164380" x="4102100" y="1308100"/>
          <p14:tracePt t="164404" x="4076700" y="1327150"/>
          <p14:tracePt t="164420" x="4044950" y="1346200"/>
          <p14:tracePt t="164437" x="4038600" y="1352550"/>
          <p14:tracePt t="164526" x="4025900" y="1358900"/>
          <p14:tracePt t="164535" x="4013200" y="1365250"/>
          <p14:tracePt t="164541" x="3987800" y="1371600"/>
          <p14:tracePt t="164554" x="3956050" y="1377950"/>
          <p14:tracePt t="164570" x="3873500" y="1377950"/>
          <p14:tracePt t="164587" x="3797300" y="1371600"/>
          <p14:tracePt t="164603" x="3765550" y="1358900"/>
          <p14:tracePt t="164620" x="3759200" y="1339850"/>
          <p14:tracePt t="164638" x="3765550" y="1320800"/>
          <p14:tracePt t="164686" x="3759200" y="1320800"/>
          <p14:tracePt t="164694" x="3752850" y="1320800"/>
          <p14:tracePt t="164705" x="3746500" y="1320800"/>
          <p14:tracePt t="164720" x="3733800" y="1327150"/>
          <p14:tracePt t="164773" x="3740150" y="1327150"/>
          <p14:tracePt t="179187" x="3746500" y="1327150"/>
          <p14:tracePt t="179200" x="3803650" y="1333500"/>
          <p14:tracePt t="179216" x="3854450" y="1346200"/>
          <p14:tracePt t="179233" x="3892550" y="1352550"/>
          <p14:tracePt t="179250" x="3917950" y="1352550"/>
          <p14:tracePt t="179266" x="3930650" y="1346200"/>
          <p14:tracePt t="179283" x="3968750" y="1339850"/>
          <p14:tracePt t="179299" x="4025900" y="1339850"/>
          <p14:tracePt t="179317" x="4057650" y="1352550"/>
          <p14:tracePt t="179332" x="4057650" y="1371600"/>
          <p14:tracePt t="179349" x="4044950" y="1377950"/>
          <p14:tracePt t="179366" x="4038600" y="1390650"/>
          <p14:tracePt t="179383" x="4044950" y="1397000"/>
          <p14:tracePt t="179400" x="4070350" y="1428750"/>
          <p14:tracePt t="179416" x="4114800" y="1466850"/>
          <p14:tracePt t="179433" x="4178300" y="1530350"/>
          <p14:tracePt t="179450" x="4279900" y="1600200"/>
          <p14:tracePt t="179466" x="4362450" y="1638300"/>
          <p14:tracePt t="179482" x="4457700" y="1663700"/>
          <p14:tracePt t="179499" x="4470400" y="1663700"/>
          <p14:tracePt t="179627" x="4476750" y="1670050"/>
          <p14:tracePt t="179635" x="4483100" y="1670050"/>
          <p14:tracePt t="179650" x="4483100" y="1612900"/>
          <p14:tracePt t="179666" x="4489450" y="1581150"/>
          <p14:tracePt t="179683" x="4495800" y="1568450"/>
          <p14:tracePt t="179700" x="4508500" y="1536700"/>
          <p14:tracePt t="179717" x="4521200" y="1492250"/>
          <p14:tracePt t="179733" x="4521200" y="1454150"/>
          <p14:tracePt t="179749" x="4527550" y="1422400"/>
          <p14:tracePt t="179766" x="4527550" y="1390650"/>
          <p14:tracePt t="179783" x="4527550" y="1358900"/>
          <p14:tracePt t="179799" x="4540250" y="1320800"/>
          <p14:tracePt t="179816" x="4552950" y="1270000"/>
          <p14:tracePt t="179833" x="4565650" y="1238250"/>
          <p14:tracePt t="179850" x="4572000" y="1225550"/>
          <p14:tracePt t="179866" x="4572000" y="1238250"/>
          <p14:tracePt t="179883" x="4572000" y="1282700"/>
          <p14:tracePt t="179884" x="4572000" y="1320800"/>
          <p14:tracePt t="179899" x="4578350" y="1384300"/>
          <p14:tracePt t="179917" x="4584700" y="1416050"/>
          <p14:tracePt t="179933" x="4591050" y="1435100"/>
          <p14:tracePt t="179949" x="4597400" y="1435100"/>
          <p14:tracePt t="179966" x="4597400" y="1428750"/>
          <p14:tracePt t="179984" x="4584700" y="1409700"/>
          <p14:tracePt t="179999" x="4540250" y="1390650"/>
          <p14:tracePt t="180016" x="4445000" y="1358900"/>
          <p14:tracePt t="180033" x="4349750" y="1346200"/>
          <p14:tracePt t="180050" x="4286250" y="1339850"/>
          <p14:tracePt t="180066" x="4273550" y="1339850"/>
          <p14:tracePt t="180083" x="4273550" y="1333500"/>
          <p14:tracePt t="180100" x="4273550" y="1327150"/>
          <p14:tracePt t="180117" x="4267200" y="1327150"/>
          <p14:tracePt t="180134" x="4241800" y="1320800"/>
          <p14:tracePt t="180150" x="4159250" y="1289050"/>
          <p14:tracePt t="180166" x="4044950" y="1250950"/>
          <p14:tracePt t="180184" x="3968750" y="1231900"/>
          <p14:tracePt t="180200" x="3949700" y="1225550"/>
          <p14:tracePt t="180216" x="3949700" y="1212850"/>
          <p14:tracePt t="180233" x="3956050" y="1200150"/>
          <p14:tracePt t="180250" x="3987800" y="1187450"/>
          <p14:tracePt t="180266" x="4032250" y="1181100"/>
          <p14:tracePt t="180283" x="4038600" y="1181100"/>
          <p14:tracePt t="180300" x="4051300" y="1181100"/>
          <p14:tracePt t="180317" x="4064000" y="1187450"/>
          <p14:tracePt t="180334" x="4102100" y="1225550"/>
          <p14:tracePt t="180350" x="4114800" y="1244600"/>
          <p14:tracePt t="180351" x="4133850" y="1263650"/>
          <p14:tracePt t="180366" x="4146550" y="1270000"/>
          <p14:tracePt t="180368" x="4171950" y="1282700"/>
          <p14:tracePt t="180384" x="4210050" y="1289050"/>
          <p14:tracePt t="180385" x="4260850" y="1295400"/>
          <p14:tracePt t="180400" x="4400550" y="1301750"/>
          <p14:tracePt t="180416" x="4527550" y="1295400"/>
          <p14:tracePt t="180433" x="4622800" y="1270000"/>
          <p14:tracePt t="180451" x="4679950" y="1244600"/>
          <p14:tracePt t="180467" x="4705350" y="1225550"/>
          <p14:tracePt t="180483" x="4724400" y="1206500"/>
          <p14:tracePt t="180500" x="4730750" y="1181100"/>
          <p14:tracePt t="180517" x="4718050" y="1149350"/>
          <p14:tracePt t="180533" x="4679950" y="1123950"/>
          <p14:tracePt t="180550" x="4629150" y="1104900"/>
          <p14:tracePt t="180567" x="4584700" y="1104900"/>
          <p14:tracePt t="180584" x="4540250" y="1104900"/>
          <p14:tracePt t="180600" x="4489450" y="1098550"/>
          <p14:tracePt t="180617" x="4457700" y="1092200"/>
          <p14:tracePt t="180633" x="4413250" y="1079500"/>
          <p14:tracePt t="180651" x="4368800" y="1079500"/>
          <p14:tracePt t="180667" x="4267200" y="1073150"/>
          <p14:tracePt t="180684" x="4184650" y="1066800"/>
          <p14:tracePt t="180700" x="4114800" y="1060450"/>
          <p14:tracePt t="180717" x="4083050" y="1060450"/>
          <p14:tracePt t="180734" x="4070350" y="1054100"/>
          <p14:tracePt t="180750" x="4064000" y="1054100"/>
          <p14:tracePt t="180800" x="4051300" y="1054100"/>
          <p14:tracePt t="180818" x="4006850" y="1079500"/>
          <p14:tracePt t="180834" x="3994150" y="1098550"/>
          <p14:tracePt t="180851" x="3987800" y="1104900"/>
          <p14:tracePt t="180868" x="3987800" y="1111250"/>
          <p14:tracePt t="180884" x="3994150" y="1111250"/>
          <p14:tracePt t="180900" x="4038600" y="1130300"/>
          <p14:tracePt t="180918" x="4108450" y="1155700"/>
          <p14:tracePt t="180934" x="4210050" y="1200150"/>
          <p14:tracePt t="180950" x="4318000" y="1238250"/>
          <p14:tracePt t="180967" x="4413250" y="1276350"/>
          <p14:tracePt t="180984" x="4464050" y="1289050"/>
          <p14:tracePt t="181000" x="4508500" y="1295400"/>
          <p14:tracePt t="181017" x="4546600" y="1295400"/>
          <p14:tracePt t="181034" x="4578350" y="1289050"/>
          <p14:tracePt t="181051" x="4616450" y="1270000"/>
          <p14:tracePt t="181068" x="4641850" y="1257300"/>
          <p14:tracePt t="181084" x="4648200" y="1250950"/>
          <p14:tracePt t="181101" x="4654550" y="1250950"/>
          <p14:tracePt t="181117" x="4660900" y="1244600"/>
          <p14:tracePt t="181188" x="4667250" y="1244600"/>
          <p14:tracePt t="181201" x="4673600" y="1244600"/>
          <p14:tracePt t="181217" x="4679950" y="1250950"/>
          <p14:tracePt t="181234" x="4679950" y="1257300"/>
          <p14:tracePt t="181251" x="4692650" y="1270000"/>
          <p14:tracePt t="181267" x="4711700" y="1270000"/>
          <p14:tracePt t="181284" x="4762500" y="1270000"/>
          <p14:tracePt t="181302" x="4895850" y="1231900"/>
          <p14:tracePt t="181317" x="4933950" y="1225550"/>
          <p14:tracePt t="181334" x="4972050" y="1219200"/>
          <p14:tracePt t="181367" x="4972050" y="1225550"/>
          <p14:tracePt t="181385" x="4965700" y="1231900"/>
          <p14:tracePt t="181401" x="4959350" y="1244600"/>
          <p14:tracePt t="181434" x="4965700" y="1250950"/>
          <p14:tracePt t="181452" x="4997450" y="1257300"/>
          <p14:tracePt t="181468" x="5041900" y="1263650"/>
          <p14:tracePt t="181484" x="5086350" y="1270000"/>
          <p14:tracePt t="181502" x="5137150" y="1276350"/>
          <p14:tracePt t="181518" x="5156200" y="1276350"/>
          <p14:tracePt t="181534" x="5168900" y="1276350"/>
          <p14:tracePt t="181552" x="5200650" y="1270000"/>
          <p14:tracePt t="181568" x="5226050" y="1270000"/>
          <p14:tracePt t="181585" x="5257800" y="1270000"/>
          <p14:tracePt t="181601" x="5283200" y="1270000"/>
          <p14:tracePt t="181618" x="5295900" y="1270000"/>
          <p14:tracePt t="181634" x="5302250" y="1270000"/>
          <p14:tracePt t="181652" x="5308600" y="1263650"/>
          <p14:tracePt t="181668" x="5314950" y="1263650"/>
          <p14:tracePt t="181702" x="5321300" y="1250950"/>
          <p14:tracePt t="181719" x="5321300" y="1244600"/>
          <p14:tracePt t="181734" x="5321300" y="1231900"/>
          <p14:tracePt t="181751" x="5321300" y="1206500"/>
          <p14:tracePt t="181752" x="5314950" y="1200150"/>
          <p14:tracePt t="181768" x="5302250" y="1174750"/>
          <p14:tracePt t="181785" x="5251450" y="1123950"/>
          <p14:tracePt t="181802" x="5219700" y="1098550"/>
          <p14:tracePt t="181818" x="5168900" y="1060450"/>
          <p14:tracePt t="181834" x="5156200" y="1054100"/>
          <p14:tracePt t="181868" x="5143500" y="1054100"/>
          <p14:tracePt t="181885" x="5118100" y="1073150"/>
          <p14:tracePt t="181903" x="5105400" y="1092200"/>
          <p14:tracePt t="181918" x="5105400" y="1111250"/>
          <p14:tracePt t="181935" x="5111750" y="1117600"/>
          <p14:tracePt t="181951" x="5156200" y="1130300"/>
          <p14:tracePt t="181968" x="5207000" y="1130300"/>
          <p14:tracePt t="181986" x="5245100" y="1130300"/>
          <p14:tracePt t="182002" x="5264150" y="1130300"/>
          <p14:tracePt t="182018" x="5289550" y="1136650"/>
          <p14:tracePt t="182035" x="5308600" y="1143000"/>
          <p14:tracePt t="182052" x="5321300" y="1143000"/>
          <p14:tracePt t="182068" x="5334000" y="1149350"/>
          <p14:tracePt t="182085" x="5359400" y="1155700"/>
          <p14:tracePt t="182101" x="5397500" y="1174750"/>
          <p14:tracePt t="182119" x="5448300" y="1181100"/>
          <p14:tracePt t="182135" x="5473700" y="1181100"/>
          <p14:tracePt t="182151" x="5492750" y="1187450"/>
          <p14:tracePt t="182168" x="5505450" y="1187450"/>
          <p14:tracePt t="182186" x="5518150" y="1187450"/>
          <p14:tracePt t="182202" x="5537200" y="1187450"/>
          <p14:tracePt t="182218" x="5556250" y="1181100"/>
          <p14:tracePt t="182235" x="5568950" y="1174750"/>
          <p14:tracePt t="182236" x="5575300" y="1174750"/>
          <p14:tracePt t="182252" x="5575300" y="1168400"/>
          <p14:tracePt t="182268" x="5575300" y="1162050"/>
          <p14:tracePt t="182285" x="5562600" y="1162050"/>
          <p14:tracePt t="182335" x="5581650" y="1162050"/>
          <p14:tracePt t="182351" x="5664200" y="1174750"/>
          <p14:tracePt t="182368" x="5753100" y="1200150"/>
          <p14:tracePt t="182387" x="5797550" y="1219200"/>
          <p14:tracePt t="182402" x="5803900" y="1231900"/>
          <p14:tracePt t="182418" x="5810250" y="1244600"/>
          <p14:tracePt t="182435" x="5816600" y="1257300"/>
          <p14:tracePt t="182452" x="5829300" y="1263650"/>
          <p14:tracePt t="182468" x="5873750" y="1282700"/>
          <p14:tracePt t="182485" x="5924550" y="1289050"/>
          <p14:tracePt t="182502" x="5988050" y="1289050"/>
          <p14:tracePt t="182519" x="6026150" y="1289050"/>
          <p14:tracePt t="182535" x="6038850" y="1282700"/>
          <p14:tracePt t="182568" x="6051550" y="1282700"/>
          <p14:tracePt t="182586" x="6076950" y="1282700"/>
          <p14:tracePt t="182602" x="6108700" y="1282700"/>
          <p14:tracePt t="182604" x="6127750" y="1282700"/>
          <p14:tracePt t="182618" x="6153150" y="1282700"/>
          <p14:tracePt t="182636" x="6184900" y="1282700"/>
          <p14:tracePt t="182653" x="6223000" y="1276350"/>
          <p14:tracePt t="182668" x="6242050" y="1276350"/>
          <p14:tracePt t="182685" x="6254750" y="1270000"/>
          <p14:tracePt t="182702" x="6254750" y="1263650"/>
          <p14:tracePt t="182719" x="6273800" y="1257300"/>
          <p14:tracePt t="182735" x="6286500" y="1250950"/>
          <p14:tracePt t="182752" x="6292850" y="1244600"/>
          <p14:tracePt t="182769" x="6305550" y="1225550"/>
          <p14:tracePt t="182786" x="6305550" y="1212850"/>
          <p14:tracePt t="182802" x="6311900" y="1187450"/>
          <p14:tracePt t="182804" x="6311900" y="1181100"/>
          <p14:tracePt t="182820" x="6311900" y="1174750"/>
          <p14:tracePt t="182836" x="6305550" y="1168400"/>
          <p14:tracePt t="182853" x="6299200" y="1162050"/>
          <p14:tracePt t="182869" x="6292850" y="1149350"/>
          <p14:tracePt t="182885" x="6273800" y="1136650"/>
          <p14:tracePt t="182902" x="6261100" y="1130300"/>
          <p14:tracePt t="182919" x="6248400" y="1123950"/>
          <p14:tracePt t="182935" x="6242050" y="1111250"/>
          <p14:tracePt t="182952" x="6229350" y="1098550"/>
          <p14:tracePt t="182969" x="6210300" y="1085850"/>
          <p14:tracePt t="182986" x="6184900" y="1073150"/>
          <p14:tracePt t="183002" x="6140450" y="1066800"/>
          <p14:tracePt t="183019" x="6102350" y="1054100"/>
          <p14:tracePt t="183035" x="6076950" y="1047750"/>
          <p14:tracePt t="183053" x="6057900" y="1047750"/>
          <p14:tracePt t="183070" x="6038850" y="1041400"/>
          <p14:tracePt t="183086" x="6026150" y="1047750"/>
          <p14:tracePt t="183103" x="6007100" y="1066800"/>
          <p14:tracePt t="183119" x="5975350" y="1104900"/>
          <p14:tracePt t="183136" x="5937250" y="1143000"/>
          <p14:tracePt t="183152" x="5899150" y="1187450"/>
          <p14:tracePt t="183169" x="5873750" y="1225550"/>
          <p14:tracePt t="183186" x="5867400" y="1250950"/>
          <p14:tracePt t="183202" x="5867400" y="1257300"/>
          <p14:tracePt t="183551" x="5892800" y="1257300"/>
          <p14:tracePt t="183559" x="5918200" y="1250950"/>
          <p14:tracePt t="183570" x="5981700" y="1244600"/>
          <p14:tracePt t="183587" x="6153150" y="1244600"/>
          <p14:tracePt t="183603" x="6337300" y="1244600"/>
          <p14:tracePt t="183620" x="6515100" y="1244600"/>
          <p14:tracePt t="183638" x="6762750" y="1263650"/>
          <p14:tracePt t="183654" x="6851650" y="1276350"/>
          <p14:tracePt t="183670" x="6877050" y="1282700"/>
          <p14:tracePt t="183686" x="6889750" y="1282700"/>
          <p14:tracePt t="183703" x="6896100" y="1282700"/>
          <p14:tracePt t="183720" x="6902450" y="1282700"/>
          <p14:tracePt t="183736" x="6921500" y="1276350"/>
          <p14:tracePt t="183753" x="6953250" y="1263650"/>
          <p14:tracePt t="183770" x="6991350" y="1257300"/>
          <p14:tracePt t="183787" x="7035800" y="1250950"/>
          <p14:tracePt t="183803" x="7073900" y="1250950"/>
          <p14:tracePt t="183820" x="7112000" y="1250950"/>
          <p14:tracePt t="183836" x="7143750" y="1257300"/>
          <p14:tracePt t="183853" x="7175500" y="1257300"/>
          <p14:tracePt t="183870" x="7194550" y="1257300"/>
          <p14:tracePt t="183886" x="7213600" y="1257300"/>
          <p14:tracePt t="183904" x="7232650" y="1257300"/>
          <p14:tracePt t="184018" x="7226300" y="1257300"/>
          <p14:tracePt t="184025" x="7213600" y="1257300"/>
          <p14:tracePt t="184036" x="7207250" y="1257300"/>
          <p14:tracePt t="184054" x="7156450" y="1263650"/>
          <p14:tracePt t="184070" x="7105650" y="1276350"/>
          <p14:tracePt t="184086" x="7067550" y="1282700"/>
          <p14:tracePt t="184103" x="7035800" y="1289050"/>
          <p14:tracePt t="184120" x="7023100" y="1289050"/>
          <p14:tracePt t="184136" x="7016750" y="1289050"/>
          <p14:tracePt t="184153" x="7010400" y="1289050"/>
          <p14:tracePt t="184171" x="7004050" y="1289050"/>
          <p14:tracePt t="184187" x="6991350" y="1289050"/>
          <p14:tracePt t="184203" x="6978650" y="1289050"/>
          <p14:tracePt t="184220" x="6965950" y="1282700"/>
          <p14:tracePt t="184237" x="6959600" y="1282700"/>
          <p14:tracePt t="184270" x="6965950" y="1295400"/>
          <p14:tracePt t="184287" x="6997700" y="1314450"/>
          <p14:tracePt t="184304" x="7086600" y="1320800"/>
          <p14:tracePt t="184320" x="7264400" y="1327150"/>
          <p14:tracePt t="184336" x="7423150" y="1327150"/>
          <p14:tracePt t="184353" x="7556500" y="1320800"/>
          <p14:tracePt t="184370" x="7658100" y="1314450"/>
          <p14:tracePt t="184388" x="7721600" y="1308100"/>
          <p14:tracePt t="184403" x="7727950" y="1301750"/>
          <p14:tracePt t="184420" x="7715250" y="1295400"/>
          <p14:tracePt t="184437" x="7651750" y="1282700"/>
          <p14:tracePt t="184454" x="7581900" y="1257300"/>
          <p14:tracePt t="184457" x="7556500" y="1244600"/>
          <p14:tracePt t="184470" x="7531100" y="1231900"/>
          <p14:tracePt t="184487" x="7486650" y="1200150"/>
          <p14:tracePt t="184488" x="7473950" y="1187450"/>
          <p14:tracePt t="184504" x="7454900" y="1174750"/>
          <p14:tracePt t="184505" x="7442200" y="1162050"/>
          <p14:tracePt t="184521" x="7410450" y="1143000"/>
          <p14:tracePt t="184537" x="7372350" y="1123950"/>
          <p14:tracePt t="184553" x="7346950" y="1123950"/>
          <p14:tracePt t="184554" x="7327900" y="1117600"/>
          <p14:tracePt t="184570" x="7270750" y="1117600"/>
          <p14:tracePt t="184587" x="7251700" y="1117600"/>
          <p14:tracePt t="184604" x="7232650" y="1123950"/>
          <p14:tracePt t="184620" x="7219950" y="1136650"/>
          <p14:tracePt t="184637" x="7200900" y="1168400"/>
          <p14:tracePt t="184653" x="7181850" y="1212850"/>
          <p14:tracePt t="184670" x="7181850" y="1250950"/>
          <p14:tracePt t="184687" x="7181850" y="1282700"/>
          <p14:tracePt t="184705" x="7226300" y="1314450"/>
          <p14:tracePt t="184720" x="7353300" y="1346200"/>
          <p14:tracePt t="184738" x="7632700" y="1371600"/>
          <p14:tracePt t="184754" x="7740650" y="1384300"/>
          <p14:tracePt t="184770" x="7778750" y="1384300"/>
          <p14:tracePt t="184860" x="7785100" y="1384300"/>
          <p14:tracePt t="184884" x="7791450" y="1384300"/>
          <p14:tracePt t="184892" x="7797800" y="1384300"/>
          <p14:tracePt t="184904" x="7804150" y="1384300"/>
          <p14:tracePt t="184921" x="7810500" y="1384300"/>
          <p14:tracePt t="184937" x="7816850" y="1384300"/>
          <p14:tracePt t="184954" x="7823200" y="1384300"/>
          <p14:tracePt t="184971" x="7842250" y="1384300"/>
          <p14:tracePt t="184988" x="7950200" y="1384300"/>
          <p14:tracePt t="185004" x="8096250" y="1371600"/>
          <p14:tracePt t="185020" x="8216900" y="1352550"/>
          <p14:tracePt t="185038" x="8312150" y="1339850"/>
          <p14:tracePt t="185054" x="8375650" y="1327150"/>
          <p14:tracePt t="185071" x="8401050" y="1320800"/>
          <p14:tracePt t="185087" x="8401050" y="1314450"/>
          <p14:tracePt t="185140" x="8394700" y="1314450"/>
          <p14:tracePt t="185145" x="8388350" y="1314450"/>
          <p14:tracePt t="185157" x="8382000" y="1314450"/>
          <p14:tracePt t="185171" x="8362950" y="1314450"/>
          <p14:tracePt t="185188" x="8337550" y="1314450"/>
          <p14:tracePt t="185204" x="8324850" y="1314450"/>
          <p14:tracePt t="185221" x="8318500" y="1314450"/>
          <p14:tracePt t="185237" x="8305800" y="1314450"/>
          <p14:tracePt t="185276" x="8299450" y="1314450"/>
          <p14:tracePt t="185290" x="8293100" y="1314450"/>
          <p14:tracePt t="185304" x="8286750" y="1314450"/>
          <p14:tracePt t="185322" x="8274050" y="1308100"/>
          <p14:tracePt t="185338" x="8261350" y="1295400"/>
          <p14:tracePt t="185356" x="8248650" y="1289050"/>
          <p14:tracePt t="185371" x="8229600" y="1276350"/>
          <p14:tracePt t="185388" x="8210550" y="1257300"/>
          <p14:tracePt t="185404" x="8204200" y="1250950"/>
          <p14:tracePt t="185421" x="8185150" y="1244600"/>
          <p14:tracePt t="185438" x="8159750" y="1238250"/>
          <p14:tracePt t="185454" x="8108950" y="1238250"/>
          <p14:tracePt t="185471" x="8045450" y="1257300"/>
          <p14:tracePt t="185488" x="7988300" y="1282700"/>
          <p14:tracePt t="185505" x="7931150" y="1308100"/>
          <p14:tracePt t="185521" x="7912100" y="1333500"/>
          <p14:tracePt t="185538" x="7905750" y="1339850"/>
          <p14:tracePt t="185602" x="7912100" y="1339850"/>
          <p14:tracePt t="185608" x="7918450" y="1339850"/>
          <p14:tracePt t="185621" x="7937500" y="1339850"/>
          <p14:tracePt t="185638" x="8001000" y="1339850"/>
          <p14:tracePt t="185655" x="8128000" y="1327150"/>
          <p14:tracePt t="185672" x="8267700" y="1320800"/>
          <p14:tracePt t="185688" x="8350250" y="1301750"/>
          <p14:tracePt t="185690" x="8407400" y="1282700"/>
          <p14:tracePt t="185705" x="8464550" y="1270000"/>
          <p14:tracePt t="185706" x="8521700" y="1257300"/>
          <p14:tracePt t="185723" x="8604250" y="1244600"/>
          <p14:tracePt t="185738" x="8667750" y="1244600"/>
          <p14:tracePt t="185754" x="8686800" y="1244600"/>
          <p14:tracePt t="185771" x="8686800" y="1238250"/>
          <p14:tracePt t="185939" x="8693150" y="1238250"/>
          <p14:tracePt t="185955" x="8788400" y="1263650"/>
          <p14:tracePt t="185972" x="8972550" y="1295400"/>
          <p14:tracePt t="185989" x="9175750" y="1327150"/>
          <p14:tracePt t="186005" x="9347200" y="1339850"/>
          <p14:tracePt t="186022" x="9493250" y="1339850"/>
          <p14:tracePt t="186038" x="9575800" y="1320800"/>
          <p14:tracePt t="186055" x="9620250" y="1314450"/>
          <p14:tracePt t="186072" x="9645650" y="1308100"/>
          <p14:tracePt t="186088" x="9645650" y="1301750"/>
          <p14:tracePt t="186138" x="9652000" y="1295400"/>
          <p14:tracePt t="186155" x="9658350" y="1282700"/>
          <p14:tracePt t="186171" x="9664700" y="1263650"/>
          <p14:tracePt t="186188" x="9664700" y="1225550"/>
          <p14:tracePt t="186205" x="9658350" y="1193800"/>
          <p14:tracePt t="186221" x="9632950" y="1162050"/>
          <p14:tracePt t="186239" x="9588500" y="1111250"/>
          <p14:tracePt t="186255" x="9582150" y="1104900"/>
          <p14:tracePt t="186272" x="9544050" y="1079500"/>
          <p14:tracePt t="186288" x="9455150" y="1047750"/>
          <p14:tracePt t="186306" x="9404350" y="1035050"/>
          <p14:tracePt t="186321" x="9340850" y="1022350"/>
          <p14:tracePt t="186338" x="9194800" y="1009650"/>
          <p14:tracePt t="186355" x="9080500" y="996950"/>
          <p14:tracePt t="186371" x="8997950" y="984250"/>
          <p14:tracePt t="186389" x="8864600" y="952500"/>
          <p14:tracePt t="186405" x="8743950" y="933450"/>
          <p14:tracePt t="186422" x="8686800" y="933450"/>
          <p14:tracePt t="186438" x="8642350" y="933450"/>
          <p14:tracePt t="186456" x="8610600" y="933450"/>
          <p14:tracePt t="186472" x="8578850" y="946150"/>
          <p14:tracePt t="186488" x="8547100" y="958850"/>
          <p14:tracePt t="186506" x="8502650" y="996950"/>
          <p14:tracePt t="186523" x="8470900" y="1047750"/>
          <p14:tracePt t="186538" x="8451850" y="1085850"/>
          <p14:tracePt t="186555" x="8451850" y="1098550"/>
          <p14:tracePt t="186556" x="8445500" y="1123950"/>
          <p14:tracePt t="186572" x="8451850" y="1168400"/>
          <p14:tracePt t="186589" x="8489950" y="1206500"/>
          <p14:tracePt t="186605" x="8547100" y="1231900"/>
          <p14:tracePt t="186622" x="8623300" y="1257300"/>
          <p14:tracePt t="186640" x="8743950" y="1276350"/>
          <p14:tracePt t="186655" x="8915400" y="1289050"/>
          <p14:tracePt t="186672" x="9105900" y="1295400"/>
          <p14:tracePt t="186688" x="9385300" y="1301750"/>
          <p14:tracePt t="186706" x="9734550" y="1327150"/>
          <p14:tracePt t="186722" x="10026650" y="1346200"/>
          <p14:tracePt t="186739" x="10344150" y="1371600"/>
          <p14:tracePt t="186755" x="10541000" y="1371600"/>
          <p14:tracePt t="186772" x="10642600" y="1365250"/>
          <p14:tracePt t="186823" x="10648950" y="1365250"/>
          <p14:tracePt t="186839" x="10661650" y="1352550"/>
          <p14:tracePt t="186856" x="10674350" y="1339850"/>
          <p14:tracePt t="186872" x="10687050" y="1327150"/>
          <p14:tracePt t="186889" x="10693400" y="1314450"/>
          <p14:tracePt t="186905" x="10699750" y="1301750"/>
          <p14:tracePt t="186923" x="10712450" y="1289050"/>
          <p14:tracePt t="186939" x="10725150" y="1276350"/>
          <p14:tracePt t="186955" x="10744200" y="1257300"/>
          <p14:tracePt t="186972" x="10763250" y="1231900"/>
          <p14:tracePt t="186989" x="10769600" y="1219200"/>
          <p14:tracePt t="187005" x="10769600" y="1206500"/>
          <p14:tracePt t="187022" x="10763250" y="1193800"/>
          <p14:tracePt t="187040" x="10725150" y="1174750"/>
          <p14:tracePt t="187055" x="10668000" y="1162050"/>
          <p14:tracePt t="187072" x="10553700" y="1130300"/>
          <p14:tracePt t="187089" x="10433050" y="1104900"/>
          <p14:tracePt t="187106" x="10236200" y="1060450"/>
          <p14:tracePt t="187122" x="10039350" y="1016000"/>
          <p14:tracePt t="187139" x="9867900" y="971550"/>
          <p14:tracePt t="187156" x="9671050" y="927100"/>
          <p14:tracePt t="187172" x="9531350" y="889000"/>
          <p14:tracePt t="187189" x="9398000" y="863600"/>
          <p14:tracePt t="187206" x="9258300" y="844550"/>
          <p14:tracePt t="187222" x="9099550" y="831850"/>
          <p14:tracePt t="187239" x="8794750" y="838200"/>
          <p14:tracePt t="187256" x="8578850" y="844550"/>
          <p14:tracePt t="187272" x="8350250" y="850900"/>
          <p14:tracePt t="187289" x="8108950" y="850900"/>
          <p14:tracePt t="187306" x="7994650" y="844550"/>
          <p14:tracePt t="187323" x="7918450" y="844550"/>
          <p14:tracePt t="187339" x="7893050" y="850900"/>
          <p14:tracePt t="187356" x="7880350" y="876300"/>
          <p14:tracePt t="187374" x="7880350" y="914400"/>
          <p14:tracePt t="187389" x="7886700" y="965200"/>
          <p14:tracePt t="187406" x="7905750" y="1022350"/>
          <p14:tracePt t="187423" x="7943850" y="1085850"/>
          <p14:tracePt t="187440" x="7981950" y="1149350"/>
          <p14:tracePt t="187456" x="8070850" y="1244600"/>
          <p14:tracePt t="187472" x="8191500" y="1308100"/>
          <p14:tracePt t="187474" x="8255000" y="1333500"/>
          <p14:tracePt t="187490" x="8407400" y="1358900"/>
          <p14:tracePt t="187506" x="8591550" y="1371600"/>
          <p14:tracePt t="187523" x="8801100" y="1384300"/>
          <p14:tracePt t="187539" x="9112250" y="1403350"/>
          <p14:tracePt t="187556" x="9429750" y="1416050"/>
          <p14:tracePt t="187573" x="9823450" y="1435100"/>
          <p14:tracePt t="187590" x="10179050" y="1460500"/>
          <p14:tracePt t="187606" x="10420350" y="1492250"/>
          <p14:tracePt t="187623" x="10566400" y="1504950"/>
          <p14:tracePt t="187639" x="10579100" y="1511300"/>
          <p14:tracePt t="187741" x="10572750" y="1511300"/>
          <p14:tracePt t="187757" x="10566400" y="1511300"/>
          <p14:tracePt t="187774" x="10560050" y="1504950"/>
          <p14:tracePt t="187789" x="10553700" y="1498600"/>
          <p14:tracePt t="187806" x="10541000" y="1492250"/>
          <p14:tracePt t="187823" x="10534650" y="1479550"/>
          <p14:tracePt t="187840" x="10521950" y="1466850"/>
          <p14:tracePt t="187856" x="10515600" y="1460500"/>
          <p14:tracePt t="187873" x="10515600" y="1454150"/>
          <p14:tracePt t="187890" x="10502900" y="1454150"/>
          <p14:tracePt t="187907" x="10496550" y="1447800"/>
          <p14:tracePt t="188039" x="10483850" y="1447800"/>
          <p14:tracePt t="188056" x="10464800" y="1454150"/>
          <p14:tracePt t="188073" x="10439400" y="1460500"/>
          <p14:tracePt t="188090" x="10426700" y="1460500"/>
          <p14:tracePt t="188107" x="10420350" y="1460500"/>
          <p14:tracePt t="188124" x="10414000" y="1460500"/>
          <p14:tracePt t="188140" x="10407650" y="1460500"/>
          <p14:tracePt t="188156" x="10401300" y="1460500"/>
          <p14:tracePt t="188174" x="10394950" y="1460500"/>
          <p14:tracePt t="188190" x="10369550" y="1460500"/>
          <p14:tracePt t="188206" x="10350500" y="1466850"/>
          <p14:tracePt t="188223" x="10325100" y="1466850"/>
          <p14:tracePt t="188241" x="10287000" y="1473200"/>
          <p14:tracePt t="188256" x="10255250" y="1473200"/>
          <p14:tracePt t="188273" x="10236200" y="1473200"/>
          <p14:tracePt t="188290" x="10210800" y="1473200"/>
          <p14:tracePt t="188307" x="10185400" y="1473200"/>
          <p14:tracePt t="188323" x="10166350" y="1479550"/>
          <p14:tracePt t="188340" x="10147300" y="1479550"/>
          <p14:tracePt t="188357" x="10121900" y="1479550"/>
          <p14:tracePt t="188373" x="10102850" y="1479550"/>
          <p14:tracePt t="188391" x="10090150" y="1479550"/>
          <p14:tracePt t="188407" x="10077450" y="1479550"/>
          <p14:tracePt t="188440" x="10058400" y="1479550"/>
          <p14:tracePt t="188457" x="10045700" y="1485900"/>
          <p14:tracePt t="188473" x="10020300" y="1485900"/>
          <p14:tracePt t="188490" x="10001250" y="1492250"/>
          <p14:tracePt t="188507" x="9994900" y="1492250"/>
          <p14:tracePt t="188524" x="9982200" y="1498600"/>
          <p14:tracePt t="188540" x="9963150" y="1504950"/>
          <p14:tracePt t="188557" x="9937750" y="1517650"/>
          <p14:tracePt t="188574" x="9886950" y="1543050"/>
          <p14:tracePt t="188590" x="9817100" y="1568450"/>
          <p14:tracePt t="188607" x="9753600" y="1587500"/>
          <p14:tracePt t="188623" x="9690100" y="1606550"/>
          <p14:tracePt t="188641" x="9652000" y="1625600"/>
          <p14:tracePt t="188657" x="9626600" y="1651000"/>
          <p14:tracePt t="188673" x="9588500" y="1765300"/>
          <p14:tracePt t="188690" x="9550400" y="1854200"/>
          <p14:tracePt t="188708" x="9486900" y="2000250"/>
          <p14:tracePt t="188724" x="9448800" y="2114550"/>
          <p14:tracePt t="188740" x="9442450" y="2152650"/>
          <p14:tracePt t="189062" x="9429750" y="2152650"/>
          <p14:tracePt t="189068" x="9391650" y="2146300"/>
          <p14:tracePt t="189092" x="9321800" y="2108200"/>
          <p14:tracePt t="189108" x="9309100" y="2120900"/>
          <p14:tracePt t="189125" x="9302750" y="2133600"/>
          <p14:tracePt t="189141" x="9245600" y="2146300"/>
          <p14:tracePt t="189143" x="9207500" y="2146300"/>
          <p14:tracePt t="189159" x="9080500" y="2139950"/>
          <p14:tracePt t="189174" x="8972550" y="2133600"/>
          <p14:tracePt t="189190" x="8826500" y="2127250"/>
          <p14:tracePt t="189207" x="8674100" y="2146300"/>
          <p14:tracePt t="189224" x="8445500" y="2190750"/>
          <p14:tracePt t="189241" x="8223250" y="2241550"/>
          <p14:tracePt t="189258" x="7956550" y="2298700"/>
          <p14:tracePt t="189274" x="7708900" y="2343150"/>
          <p14:tracePt t="189291" x="7404100" y="2374900"/>
          <p14:tracePt t="189307" x="7124700" y="2381250"/>
          <p14:tracePt t="189324" x="6826250" y="2381250"/>
          <p14:tracePt t="189341" x="6572250" y="2381250"/>
          <p14:tracePt t="189342" x="6477000" y="2374900"/>
          <p14:tracePt t="189358" x="6362700" y="2362200"/>
          <p14:tracePt t="189375" x="6280150" y="2349500"/>
          <p14:tracePt t="189391" x="6235700" y="2343150"/>
          <p14:tracePt t="189392" x="6165850" y="2330450"/>
          <p14:tracePt t="189408" x="6045200" y="2305050"/>
          <p14:tracePt t="189424" x="5924550" y="2266950"/>
          <p14:tracePt t="189443" x="5829300" y="2241550"/>
          <p14:tracePt t="189457" x="5746750" y="2209800"/>
          <p14:tracePt t="189474" x="5632450" y="2152650"/>
          <p14:tracePt t="189491" x="5511800" y="2101850"/>
          <p14:tracePt t="189509" x="5391150" y="2057400"/>
          <p14:tracePt t="189524" x="5245100" y="1993900"/>
          <p14:tracePt t="189541" x="5143500" y="1936750"/>
          <p14:tracePt t="189558" x="5080000" y="1885950"/>
          <p14:tracePt t="189575" x="5029200" y="1841500"/>
          <p14:tracePt t="189592" x="4946650" y="1803400"/>
          <p14:tracePt t="189608" x="4876800" y="1778000"/>
          <p14:tracePt t="189624" x="4819650" y="1752600"/>
          <p14:tracePt t="189641" x="4756150" y="1714500"/>
          <p14:tracePt t="189658" x="4705350" y="1663700"/>
          <p14:tracePt t="189674" x="4654550" y="1606550"/>
          <p14:tracePt t="189691" x="4616450" y="1555750"/>
          <p14:tracePt t="189708" x="4616450" y="1536700"/>
          <p14:tracePt t="189725" x="4629150" y="1524000"/>
          <p14:tracePt t="189812" x="4635500" y="1524000"/>
          <p14:tracePt t="189819" x="4641850" y="1517650"/>
          <p14:tracePt t="189829" x="4648200" y="1511300"/>
          <p14:tracePt t="189843" x="4692650" y="1485900"/>
          <p14:tracePt t="189858" x="4749800" y="1466850"/>
          <p14:tracePt t="189874" x="4781550" y="1454150"/>
          <p14:tracePt t="189891" x="4787900" y="1454150"/>
          <p14:tracePt t="189948" x="4794250" y="1454150"/>
          <p14:tracePt t="189958" x="4800600" y="1454150"/>
          <p14:tracePt t="189975" x="4819650" y="1454150"/>
          <p14:tracePt t="189992" x="4851400" y="1447800"/>
          <p14:tracePt t="190008" x="4889500" y="1447800"/>
          <p14:tracePt t="190025" x="4953000" y="1441450"/>
          <p14:tracePt t="190041" x="5022850" y="1447800"/>
          <p14:tracePt t="190059" x="5181600" y="1473200"/>
          <p14:tracePt t="190075" x="5397500" y="1511300"/>
          <p14:tracePt t="190092" x="5778500" y="1568450"/>
          <p14:tracePt t="190108" x="6007100" y="1587500"/>
          <p14:tracePt t="190125" x="6210300" y="1587500"/>
          <p14:tracePt t="190141" x="6375400" y="1581150"/>
          <p14:tracePt t="190158" x="6451600" y="1568450"/>
          <p14:tracePt t="190176" x="6457950" y="1568450"/>
          <p14:tracePt t="190191" x="6451600" y="1562100"/>
          <p14:tracePt t="190208" x="6438900" y="1562100"/>
          <p14:tracePt t="190225" x="6413500" y="1562100"/>
          <p14:tracePt t="190242" x="6400800" y="1562100"/>
          <p14:tracePt t="190258" x="6394450" y="1562100"/>
          <p14:tracePt t="190275" x="6375400" y="1562100"/>
          <p14:tracePt t="190291" x="6337300" y="1549400"/>
          <p14:tracePt t="190309" x="6254750" y="1524000"/>
          <p14:tracePt t="190325" x="6216650" y="1511300"/>
          <p14:tracePt t="190342" x="6038850" y="1466850"/>
          <p14:tracePt t="190358" x="5886450" y="1441450"/>
          <p14:tracePt t="190375" x="5689600" y="1422400"/>
          <p14:tracePt t="190392" x="5441950" y="1409700"/>
          <p14:tracePt t="190408" x="5219700" y="1403350"/>
          <p14:tracePt t="190425" x="4978400" y="1403350"/>
          <p14:tracePt t="190442" x="4826000" y="1403350"/>
          <p14:tracePt t="190459" x="4749800" y="1409700"/>
          <p14:tracePt t="190475" x="4737100" y="1409700"/>
          <p14:tracePt t="190492" x="4743450" y="1416050"/>
          <p14:tracePt t="190509" x="4775200" y="1435100"/>
          <p14:tracePt t="190525" x="4819650" y="1454150"/>
          <p14:tracePt t="190542" x="4832350" y="1466850"/>
          <p14:tracePt t="190558" x="4832350" y="1485900"/>
          <p14:tracePt t="190576" x="4800600" y="1543050"/>
          <p14:tracePt t="190592" x="4749800" y="1581150"/>
          <p14:tracePt t="190608" x="4635500" y="1619250"/>
          <p14:tracePt t="190625" x="4356100" y="1663700"/>
          <p14:tracePt t="190643" x="3987800" y="1676400"/>
          <p14:tracePt t="190658" x="3543300" y="1670050"/>
          <p14:tracePt t="190675" x="2997200" y="1631950"/>
          <p14:tracePt t="190692" x="2514600" y="1574800"/>
          <p14:tracePt t="190709" x="2133600" y="1517650"/>
          <p14:tracePt t="190725" x="1892300" y="1473200"/>
          <p14:tracePt t="190742" x="1765300" y="1454150"/>
          <p14:tracePt t="190759" x="1708150" y="1447800"/>
          <p14:tracePt t="190775" x="1657350" y="1454150"/>
          <p14:tracePt t="190793" x="1606550" y="1473200"/>
          <p14:tracePt t="190809" x="1568450" y="1485900"/>
          <p14:tracePt t="190825" x="1555750" y="1492250"/>
          <p14:tracePt t="190859" x="1562100" y="1492250"/>
          <p14:tracePt t="190875" x="1574800" y="1498600"/>
          <p14:tracePt t="190892" x="1581150" y="1504950"/>
          <p14:tracePt t="190910" x="1587500" y="1511300"/>
          <p14:tracePt t="190925" x="1593850" y="1517650"/>
          <p14:tracePt t="190942" x="1600200" y="1524000"/>
          <p14:tracePt t="190992" x="1612900" y="1524000"/>
          <p14:tracePt t="191009" x="1670050" y="1511300"/>
          <p14:tracePt t="191025" x="1720850" y="1504950"/>
          <p14:tracePt t="191043" x="1765300" y="1504950"/>
          <p14:tracePt t="191059" x="1809750" y="1498600"/>
          <p14:tracePt t="191076" x="1854200" y="1492250"/>
          <p14:tracePt t="191092" x="1892300" y="1473200"/>
          <p14:tracePt t="191109" x="1911350" y="1454150"/>
          <p14:tracePt t="191126" x="1936750" y="1409700"/>
          <p14:tracePt t="191143" x="1936750" y="1371600"/>
          <p14:tracePt t="191159" x="1943100" y="1333500"/>
          <p14:tracePt t="191175" x="1930400" y="1301750"/>
          <p14:tracePt t="191193" x="1892300" y="1289050"/>
          <p14:tracePt t="191209" x="1803400" y="1270000"/>
          <p14:tracePt t="191226" x="1708150" y="1257300"/>
          <p14:tracePt t="191242" x="1606550" y="1257300"/>
          <p14:tracePt t="191260" x="1543050" y="1257300"/>
          <p14:tracePt t="191276" x="1524000" y="1257300"/>
          <p14:tracePt t="191326" x="1549400" y="1263650"/>
          <p14:tracePt t="191342" x="1644650" y="1276350"/>
          <p14:tracePt t="191359" x="1816100" y="1282700"/>
          <p14:tracePt t="191377" x="2095500" y="1301750"/>
          <p14:tracePt t="191393" x="2495550" y="1339850"/>
          <p14:tracePt t="191409" x="3009900" y="1390650"/>
          <p14:tracePt t="191410" x="3289300" y="1422400"/>
          <p14:tracePt t="191426" x="3733800" y="1460500"/>
          <p14:tracePt t="191443" x="4032250" y="1466850"/>
          <p14:tracePt t="191459" x="4279900" y="1466850"/>
          <p14:tracePt t="191476" x="4381500" y="1454150"/>
          <p14:tracePt t="191493" x="4413250" y="1447800"/>
          <p14:tracePt t="191510" x="4425950" y="1441450"/>
          <p14:tracePt t="191526" x="4464050" y="1435100"/>
          <p14:tracePt t="191543" x="4514850" y="1428750"/>
          <p14:tracePt t="191559" x="4597400" y="1428750"/>
          <p14:tracePt t="191576" x="4635500" y="1428750"/>
          <p14:tracePt t="191593" x="4641850" y="1428750"/>
          <p14:tracePt t="191626" x="4648200" y="1428750"/>
          <p14:tracePt t="191660" x="4654550" y="1428750"/>
          <p14:tracePt t="191693" x="4673600" y="1428750"/>
          <p14:tracePt t="191711" x="4692650" y="1435100"/>
          <p14:tracePt t="191726" x="4756150" y="1447800"/>
          <p14:tracePt t="191743" x="4832350" y="1466850"/>
          <p14:tracePt t="191759" x="4902200" y="1492250"/>
          <p14:tracePt t="191777" x="4984750" y="1511300"/>
          <p14:tracePt t="191793" x="5080000" y="1517650"/>
          <p14:tracePt t="191810" x="5143500" y="1524000"/>
          <p14:tracePt t="191826" x="5187950" y="1517650"/>
          <p14:tracePt t="191844" x="5213350" y="1504950"/>
          <p14:tracePt t="191860" x="5226050" y="1504950"/>
          <p14:tracePt t="191876" x="5232400" y="1498600"/>
          <p14:tracePt t="191894" x="5238750" y="1492250"/>
          <p14:tracePt t="191911" x="5251450" y="1485900"/>
          <p14:tracePt t="191926" x="5257800" y="1479550"/>
          <p14:tracePt t="191943" x="5257800" y="1473200"/>
          <p14:tracePt t="191959" x="5264150" y="1473200"/>
          <p14:tracePt t="191993" x="5270500" y="1473200"/>
          <p14:tracePt t="192010" x="5346700" y="1466850"/>
          <p14:tracePt t="192026" x="5499100" y="1466850"/>
          <p14:tracePt t="192043" x="5676900" y="1473200"/>
          <p14:tracePt t="192061" x="5861050" y="1485900"/>
          <p14:tracePt t="192076" x="6096000" y="1504950"/>
          <p14:tracePt t="192093" x="6254750" y="1524000"/>
          <p14:tracePt t="192111" x="6305550" y="1530350"/>
          <p14:tracePt t="192126" x="6311900" y="1530350"/>
          <p14:tracePt t="192243" x="6318250" y="1524000"/>
          <p14:tracePt t="192260" x="6337300" y="1511300"/>
          <p14:tracePt t="192277" x="6356350" y="1485900"/>
          <p14:tracePt t="192293" x="6381750" y="1454150"/>
          <p14:tracePt t="192311" x="6394450" y="1416050"/>
          <p14:tracePt t="192313" x="6394450" y="1397000"/>
          <p14:tracePt t="192326" x="6400800" y="1377950"/>
          <p14:tracePt t="192343" x="6400800" y="1358900"/>
          <p14:tracePt t="192360" x="6394450" y="1333500"/>
          <p14:tracePt t="192376" x="6369050" y="1308100"/>
          <p14:tracePt t="192394" x="6337300" y="1289050"/>
          <p14:tracePt t="192410" x="6292850" y="1263650"/>
          <p14:tracePt t="192427" x="6223000" y="1238250"/>
          <p14:tracePt t="192443" x="6146800" y="1206500"/>
          <p14:tracePt t="192461" x="6051550" y="1174750"/>
          <p14:tracePt t="192477" x="5956300" y="1143000"/>
          <p14:tracePt t="192493" x="5880100" y="1123950"/>
          <p14:tracePt t="192511" x="5816600" y="1098550"/>
          <p14:tracePt t="192527" x="5759450" y="1085850"/>
          <p14:tracePt t="192543" x="5664200" y="1066800"/>
          <p14:tracePt t="192560" x="5518150" y="1060450"/>
          <p14:tracePt t="192579" x="5213350" y="1060450"/>
          <p14:tracePt t="192593" x="5086350" y="1060450"/>
          <p14:tracePt t="192594" x="4984750" y="1060450"/>
          <p14:tracePt t="192610" x="4819650" y="1060450"/>
          <p14:tracePt t="192627" x="4743450" y="1066800"/>
          <p14:tracePt t="192644" x="4743450" y="1073150"/>
          <p14:tracePt t="192660" x="4743450" y="1085850"/>
          <p14:tracePt t="192677" x="4781550" y="1111250"/>
          <p14:tracePt t="192694" x="4851400" y="1155700"/>
          <p14:tracePt t="192711" x="4940300" y="1219200"/>
          <p14:tracePt t="192727" x="5003800" y="1270000"/>
          <p14:tracePt t="192744" x="5067300" y="1346200"/>
          <p14:tracePt t="192760" x="5118100" y="1409700"/>
          <p14:tracePt t="192777" x="5200650" y="1473200"/>
          <p14:tracePt t="192794" x="5308600" y="1524000"/>
          <p14:tracePt t="192810" x="5473700" y="1562100"/>
          <p14:tracePt t="192827" x="5835650" y="1593850"/>
          <p14:tracePt t="192844" x="5975350" y="1593850"/>
          <p14:tracePt t="192861" x="6115050" y="1593850"/>
          <p14:tracePt t="192877" x="6121400" y="1581150"/>
          <p14:tracePt t="192895" x="6121400" y="1562100"/>
          <p14:tracePt t="192912" x="6096000" y="1543050"/>
          <p14:tracePt t="192927" x="6070600" y="1536700"/>
          <p14:tracePt t="192944" x="6051550" y="1536700"/>
          <p14:tracePt t="193127" x="6051550" y="1543050"/>
          <p14:tracePt t="193152" x="6051550" y="1549400"/>
          <p14:tracePt t="193373" x="6051550" y="1543050"/>
          <p14:tracePt t="193483" x="6051550" y="1549400"/>
          <p14:tracePt t="193607" x="6051550" y="1555750"/>
          <p14:tracePt t="193837" x="6045200" y="1555750"/>
          <p14:tracePt t="193846" x="6038850" y="1555750"/>
          <p14:tracePt t="193901" x="6032500" y="1555750"/>
          <p14:tracePt t="194219" x="6045200" y="1562100"/>
          <p14:tracePt t="194229" x="6064250" y="1568450"/>
          <p14:tracePt t="194246" x="6134100" y="1574800"/>
          <p14:tracePt t="194262" x="6203950" y="1581150"/>
          <p14:tracePt t="194279" x="6267450" y="1581150"/>
          <p14:tracePt t="194295" x="6318250" y="1587500"/>
          <p14:tracePt t="194312" x="6343650" y="1587500"/>
          <p14:tracePt t="194329" x="6394450" y="1587500"/>
          <p14:tracePt t="194346" x="6477000" y="1600200"/>
          <p14:tracePt t="194362" x="6521450" y="1606550"/>
          <p14:tracePt t="194378" x="6546850" y="1612900"/>
          <p14:tracePt t="194396" x="6559550" y="1612900"/>
          <p14:tracePt t="194476" x="6565900" y="1606550"/>
          <p14:tracePt t="194500" x="6565900" y="1600200"/>
          <p14:tracePt t="194512" x="6565900" y="1587500"/>
          <p14:tracePt t="194528" x="6578600" y="1574800"/>
          <p14:tracePt t="194545" x="6673850" y="1555750"/>
          <p14:tracePt t="194562" x="6819900" y="1555750"/>
          <p14:tracePt t="194579" x="7054850" y="1555750"/>
          <p14:tracePt t="194596" x="7194550" y="1568450"/>
          <p14:tracePt t="194612" x="7315200" y="1587500"/>
          <p14:tracePt t="194628" x="7385050" y="1593850"/>
          <p14:tracePt t="194645" x="7416800" y="1593850"/>
          <p14:tracePt t="194662" x="7442200" y="1593850"/>
          <p14:tracePt t="194679" x="7454900" y="1593850"/>
          <p14:tracePt t="194787" x="7461250" y="1593850"/>
          <p14:tracePt t="194796" x="7473950" y="1593850"/>
          <p14:tracePt t="194812" x="7512050" y="1593850"/>
          <p14:tracePt t="194830" x="7575550" y="1593850"/>
          <p14:tracePt t="194847" x="7607300" y="1593850"/>
          <p14:tracePt t="194862" x="7620000" y="1600200"/>
          <p14:tracePt t="194880" x="7626350" y="1600200"/>
          <p14:tracePt t="195409" x="7626350" y="1606550"/>
          <p14:tracePt t="195416" x="7626350" y="1612900"/>
          <p14:tracePt t="195430" x="7613650" y="1619250"/>
          <p14:tracePt t="195447" x="7581900" y="1644650"/>
          <p14:tracePt t="195463" x="7581900" y="1651000"/>
          <p14:tracePt t="195479" x="7550150" y="1689100"/>
          <p14:tracePt t="195496" x="7442200" y="1701800"/>
          <p14:tracePt t="195513" x="7346950" y="1682750"/>
          <p14:tracePt t="195819" x="7353300" y="1676400"/>
          <p14:tracePt t="195828" x="7359650" y="1676400"/>
          <p14:tracePt t="195835" x="7378700" y="1670050"/>
          <p14:tracePt t="195847" x="7397750" y="1657350"/>
          <p14:tracePt t="195863" x="7435850" y="1631950"/>
          <p14:tracePt t="195880" x="7461250" y="1593850"/>
          <p14:tracePt t="195896" x="7473950" y="1555750"/>
          <p14:tracePt t="195898" x="7473950" y="1530350"/>
          <p14:tracePt t="195913" x="7493000" y="1511300"/>
          <p14:tracePt t="195929" x="7512050" y="1485900"/>
          <p14:tracePt t="195946" x="7531100" y="1479550"/>
          <p14:tracePt t="195963" x="7550150" y="1479550"/>
          <p14:tracePt t="195980" x="7562850" y="1479550"/>
          <p14:tracePt t="196019" x="7569200" y="1479550"/>
          <p14:tracePt t="196029" x="7569200" y="1473200"/>
          <p14:tracePt t="196047" x="7581900" y="1473200"/>
          <p14:tracePt t="196063" x="7594600" y="1473200"/>
          <p14:tracePt t="196080" x="7613650" y="1473200"/>
          <p14:tracePt t="196096" x="7645400" y="1479550"/>
          <p14:tracePt t="196114" x="7670800" y="1485900"/>
          <p14:tracePt t="196130" x="7702550" y="1498600"/>
          <p14:tracePt t="196146" x="7740650" y="1517650"/>
          <p14:tracePt t="196148" x="7759700" y="1524000"/>
          <p14:tracePt t="196164" x="7797800" y="1536700"/>
          <p14:tracePt t="196181" x="7931150" y="1555750"/>
          <p14:tracePt t="196197" x="8039100" y="1562100"/>
          <p14:tracePt t="196213" x="8159750" y="1568450"/>
          <p14:tracePt t="196230" x="8274050" y="1581150"/>
          <p14:tracePt t="196252" x="8401050" y="1587500"/>
          <p14:tracePt t="196263" x="8483600" y="1587500"/>
          <p14:tracePt t="196280" x="8566150" y="1581150"/>
          <p14:tracePt t="196297" x="8648700" y="1568450"/>
          <p14:tracePt t="196313" x="8712200" y="1568450"/>
          <p14:tracePt t="196330" x="8763000" y="1568450"/>
          <p14:tracePt t="196347" x="8782050" y="1568450"/>
          <p14:tracePt t="196363" x="8788400" y="1568450"/>
          <p14:tracePt t="196397" x="8788400" y="1562100"/>
          <p14:tracePt t="196430" x="8782050" y="1549400"/>
          <p14:tracePt t="196448" x="8756650" y="1524000"/>
          <p14:tracePt t="196463" x="8731250" y="1498600"/>
          <p14:tracePt t="196480" x="8712200" y="1485900"/>
          <p14:tracePt t="196497" x="8680450" y="1460500"/>
          <p14:tracePt t="196514" x="8648700" y="1441450"/>
          <p14:tracePt t="196530" x="8610600" y="1422400"/>
          <p14:tracePt t="196547" x="8566150" y="1403350"/>
          <p14:tracePt t="196564" x="8521700" y="1384300"/>
          <p14:tracePt t="196581" x="8464550" y="1365250"/>
          <p14:tracePt t="196582" x="8420100" y="1352550"/>
          <p14:tracePt t="196597" x="8401050" y="1346200"/>
          <p14:tracePt t="196614" x="8343900" y="1327150"/>
          <p14:tracePt t="196630" x="8286750" y="1320800"/>
          <p14:tracePt t="196647" x="8210550" y="1308100"/>
          <p14:tracePt t="196663" x="8172450" y="1301750"/>
          <p14:tracePt t="196680" x="8089900" y="1289050"/>
          <p14:tracePt t="196697" x="8051800" y="1282700"/>
          <p14:tracePt t="196715" x="8001000" y="1276350"/>
          <p14:tracePt t="196730" x="7975600" y="1276350"/>
          <p14:tracePt t="196747" x="7924800" y="1276350"/>
          <p14:tracePt t="196764" x="7880350" y="1282700"/>
          <p14:tracePt t="196780" x="7797800" y="1295400"/>
          <p14:tracePt t="196798" x="7747000" y="1301750"/>
          <p14:tracePt t="196814" x="7708900" y="1308100"/>
          <p14:tracePt t="196863" x="7708900" y="1320800"/>
          <p14:tracePt t="196880" x="7702550" y="1333500"/>
          <p14:tracePt t="196897" x="7702550" y="1346200"/>
          <p14:tracePt t="196915" x="7689850" y="1358900"/>
          <p14:tracePt t="196930" x="7683500" y="1371600"/>
          <p14:tracePt t="196947" x="7683500" y="1384300"/>
          <p14:tracePt t="196964" x="7683500" y="1390650"/>
          <p14:tracePt t="196997" x="7677150" y="1390650"/>
          <p14:tracePt t="197014" x="7677150" y="1397000"/>
          <p14:tracePt t="197030" x="7677150" y="1403350"/>
          <p14:tracePt t="197341" x="7683500" y="1409700"/>
          <p14:tracePt t="197350" x="7708900" y="1416050"/>
          <p14:tracePt t="197365" x="7848600" y="1441450"/>
          <p14:tracePt t="197382" x="8077200" y="1479550"/>
          <p14:tracePt t="197398" x="8362950" y="1524000"/>
          <p14:tracePt t="197415" x="8718550" y="1581150"/>
          <p14:tracePt t="197431" x="9042400" y="1638300"/>
          <p14:tracePt t="197449" x="9385300" y="1695450"/>
          <p14:tracePt t="197465" x="9715500" y="1752600"/>
          <p14:tracePt t="197481" x="9931400" y="1797050"/>
          <p14:tracePt t="197498" x="10007600" y="1809750"/>
          <p14:tracePt t="197515" x="10013950" y="1809750"/>
          <p14:tracePt t="197652" x="10020300" y="1809750"/>
          <p14:tracePt t="197664" x="10033000" y="1809750"/>
          <p14:tracePt t="197682" x="10115550" y="1797050"/>
          <p14:tracePt t="197698" x="10147300" y="1784350"/>
          <p14:tracePt t="197699" x="10172700" y="1771650"/>
          <p14:tracePt t="197715" x="10204450" y="1752600"/>
          <p14:tracePt t="197732" x="10210800" y="1746250"/>
          <p14:tracePt t="197734" x="10217150" y="1739900"/>
          <p14:tracePt t="197748" x="10229850" y="1727200"/>
          <p14:tracePt t="197764" x="10229850" y="1714500"/>
          <p14:tracePt t="197782" x="10229850" y="1701800"/>
          <p14:tracePt t="197798" x="10229850" y="1682750"/>
          <p14:tracePt t="197814" x="10210800" y="1663700"/>
          <p14:tracePt t="197831" x="10185400" y="1631950"/>
          <p14:tracePt t="197849" x="10147300" y="1612900"/>
          <p14:tracePt t="197865" x="10121900" y="1600200"/>
          <p14:tracePt t="197881" x="10077450" y="1581150"/>
          <p14:tracePt t="197898" x="10039350" y="1568450"/>
          <p14:tracePt t="197915" x="9994900" y="1562100"/>
          <p14:tracePt t="197931" x="9982200" y="1555750"/>
          <p14:tracePt t="197948" x="9925050" y="1549400"/>
          <p14:tracePt t="197965" x="9861550" y="1543050"/>
          <p14:tracePt t="197982" x="9810750" y="1543050"/>
          <p14:tracePt t="197998" x="9759950" y="1536700"/>
          <p14:tracePt t="198015" x="9734550" y="1536700"/>
          <p14:tracePt t="198031" x="9709150" y="1536700"/>
          <p14:tracePt t="198049" x="9677400" y="1543050"/>
          <p14:tracePt t="198065" x="9658350" y="1555750"/>
          <p14:tracePt t="198081" x="9639300" y="1574800"/>
          <p14:tracePt t="198098" x="9632950" y="1619250"/>
          <p14:tracePt t="198115" x="9632950" y="1663700"/>
          <p14:tracePt t="198131" x="9645650" y="1708150"/>
          <p14:tracePt t="198148" x="9677400" y="1752600"/>
          <p14:tracePt t="198165" x="9753600" y="1797050"/>
          <p14:tracePt t="198183" x="9906000" y="1835150"/>
          <p14:tracePt t="198198" x="10020300" y="1841500"/>
          <p14:tracePt t="198215" x="10172700" y="1835150"/>
          <p14:tracePt t="198231" x="10299700" y="1809750"/>
          <p14:tracePt t="198249" x="10388600" y="1778000"/>
          <p14:tracePt t="198265" x="10445750" y="1733550"/>
          <p14:tracePt t="198282" x="10458450" y="1701800"/>
          <p14:tracePt t="198298" x="10464800" y="1663700"/>
          <p14:tracePt t="198316" x="10452100" y="1631950"/>
          <p14:tracePt t="198332" x="10433050" y="1606550"/>
          <p14:tracePt t="198348" x="10401300" y="1587500"/>
          <p14:tracePt t="198365" x="10363200" y="1574800"/>
          <p14:tracePt t="198383" x="10325100" y="1562100"/>
          <p14:tracePt t="198398" x="10274300" y="1555750"/>
          <p14:tracePt t="198416" x="10185400" y="1555750"/>
          <p14:tracePt t="198432" x="10109200" y="1568450"/>
          <p14:tracePt t="198449" x="10052050" y="1593850"/>
          <p14:tracePt t="198465" x="10001250" y="1625600"/>
          <p14:tracePt t="198482" x="9975850" y="1644650"/>
          <p14:tracePt t="198498" x="9963150" y="1663700"/>
          <p14:tracePt t="198516" x="9956800" y="1682750"/>
          <p14:tracePt t="198532" x="9963150" y="1708150"/>
          <p14:tracePt t="198548" x="9975850" y="1733550"/>
          <p14:tracePt t="198565" x="10001250" y="1758950"/>
          <p14:tracePt t="198583" x="10020300" y="1790700"/>
          <p14:tracePt t="198598" x="10045700" y="1822450"/>
          <p14:tracePt t="198616" x="10064750" y="1841500"/>
          <p14:tracePt t="198853" x="10058400" y="1841500"/>
          <p14:tracePt t="198867" x="10033000" y="1841500"/>
          <p14:tracePt t="198883" x="10007600" y="1841500"/>
          <p14:tracePt t="198900" x="9950450" y="1841500"/>
          <p14:tracePt t="198901" x="9918700" y="1841500"/>
          <p14:tracePt t="198917" x="9861550" y="1835150"/>
          <p14:tracePt t="198932" x="9823450" y="1835150"/>
          <p14:tracePt t="198949" x="9798050" y="1828800"/>
          <p14:tracePt t="198966" x="9785350" y="1828800"/>
          <p14:tracePt t="199016" x="9772650" y="1828800"/>
          <p14:tracePt t="199032" x="9747250" y="1841500"/>
          <p14:tracePt t="199049" x="9702800" y="1847850"/>
          <p14:tracePt t="199066" x="9658350" y="1854200"/>
          <p14:tracePt t="199082" x="9601200" y="1841500"/>
          <p14:tracePt t="199084" x="9582150" y="1835150"/>
          <p14:tracePt t="199100" x="9544050" y="1803400"/>
          <p14:tracePt t="199116" x="9525000" y="1771650"/>
          <p14:tracePt t="199132" x="9505950" y="1739900"/>
          <p14:tracePt t="199149" x="9493250" y="1720850"/>
          <p14:tracePt t="199166" x="9493250" y="1701800"/>
          <p14:tracePt t="199183" x="9499600" y="1682750"/>
          <p14:tracePt t="199199" x="9512300" y="1651000"/>
          <p14:tracePt t="199216" x="9518650" y="1619250"/>
          <p14:tracePt t="199232" x="9518650" y="1587500"/>
          <p14:tracePt t="199250" x="9512300" y="1562100"/>
          <p14:tracePt t="199266" x="9505950" y="1549400"/>
          <p14:tracePt t="199341" x="9493250" y="1549400"/>
          <p14:tracePt t="199349" x="9474200" y="1549400"/>
          <p14:tracePt t="199366" x="9404350" y="1549400"/>
          <p14:tracePt t="199383" x="9309100" y="1543050"/>
          <p14:tracePt t="199399" x="9245600" y="1530350"/>
          <p14:tracePt t="199416" x="9201150" y="1524000"/>
          <p14:tracePt t="199433" x="9182100" y="1517650"/>
          <p14:tracePt t="199450" x="9175750" y="1517650"/>
          <p14:tracePt t="199603" x="9182100" y="1517650"/>
          <p14:tracePt t="199611" x="9194800" y="1511300"/>
          <p14:tracePt t="199619" x="9220200" y="1511300"/>
          <p14:tracePt t="199633" x="9277350" y="1511300"/>
          <p14:tracePt t="199650" x="9334500" y="1511300"/>
          <p14:tracePt t="199666" x="9429750" y="1504950"/>
          <p14:tracePt t="199683" x="9505950" y="1504950"/>
          <p14:tracePt t="199699" x="9563100" y="1504950"/>
          <p14:tracePt t="199717" x="9601200" y="1504950"/>
          <p14:tracePt t="199733" x="9613900" y="1504950"/>
          <p14:tracePt t="199749" x="9620250" y="1504950"/>
          <p14:tracePt t="199766" x="9626600" y="1504950"/>
          <p14:tracePt t="199784" x="9639300" y="1504950"/>
          <p14:tracePt t="199799" x="9645650" y="1504950"/>
          <p14:tracePt t="199816" x="9658350" y="1498600"/>
          <p14:tracePt t="199818" x="9677400" y="1498600"/>
          <p14:tracePt t="199833" x="9683750" y="1498600"/>
          <p14:tracePt t="199851" x="9702800" y="1498600"/>
          <p14:tracePt t="199866" x="9715500" y="1498600"/>
          <p14:tracePt t="199883" x="9734550" y="1498600"/>
          <p14:tracePt t="199900" x="9798050" y="1517650"/>
          <p14:tracePt t="199917" x="9925050" y="1530350"/>
          <p14:tracePt t="199933" x="10077450" y="1530350"/>
          <p14:tracePt t="199950" x="10248900" y="1517650"/>
          <p14:tracePt t="199966" x="10394950" y="1511300"/>
          <p14:tracePt t="199984" x="10502900" y="1511300"/>
          <p14:tracePt t="200000" x="10547350" y="1504950"/>
          <p14:tracePt t="200016" x="10553700" y="1504950"/>
          <p14:tracePt t="200072" x="10560050" y="1504950"/>
          <p14:tracePt t="200083" x="10579100" y="1511300"/>
          <p14:tracePt t="200100" x="10636250" y="1524000"/>
          <p14:tracePt t="200117" x="10725150" y="1536700"/>
          <p14:tracePt t="200133" x="10801350" y="1543050"/>
          <p14:tracePt t="200150" x="10864850" y="1543050"/>
          <p14:tracePt t="200167" x="10877550" y="1543050"/>
          <p14:tracePt t="200184" x="10883900" y="1536700"/>
          <p14:tracePt t="200294" x="10877550" y="1536700"/>
          <p14:tracePt t="200317" x="10864850" y="1543050"/>
          <p14:tracePt t="200334" x="10788650" y="1581150"/>
          <p14:tracePt t="200350" x="10687050" y="1600200"/>
          <p14:tracePt t="200367" x="10617200" y="1612900"/>
          <p14:tracePt t="200384" x="10560050" y="1612900"/>
          <p14:tracePt t="200400" x="10502900" y="1612900"/>
          <p14:tracePt t="200417" x="10464800" y="1612900"/>
          <p14:tracePt t="200433" x="10426700" y="1606550"/>
          <p14:tracePt t="200451" x="10375900" y="1606550"/>
          <p14:tracePt t="200467" x="10287000" y="1606550"/>
          <p14:tracePt t="200484" x="10140950" y="1619250"/>
          <p14:tracePt t="200500" x="9950450" y="1619250"/>
          <p14:tracePt t="200517" x="9613900" y="1612900"/>
          <p14:tracePt t="200533" x="9512300" y="1606550"/>
          <p14:tracePt t="200550" x="9112250" y="1587500"/>
          <p14:tracePt t="200567" x="8966200" y="1581150"/>
          <p14:tracePt t="200584" x="8343900" y="1574800"/>
          <p14:tracePt t="200600" x="7772400" y="1574800"/>
          <p14:tracePt t="200617" x="7213600" y="1593850"/>
          <p14:tracePt t="200633" x="6705600" y="1606550"/>
          <p14:tracePt t="200651" x="6292850" y="1606550"/>
          <p14:tracePt t="200667" x="5981700" y="1612900"/>
          <p14:tracePt t="200684" x="5721350" y="1619250"/>
          <p14:tracePt t="200700" x="5384800" y="1625600"/>
          <p14:tracePt t="200717" x="5073650" y="1631950"/>
          <p14:tracePt t="200733" x="4724400" y="1631950"/>
          <p14:tracePt t="200750" x="4483100" y="1638300"/>
          <p14:tracePt t="200767" x="4362450" y="1644650"/>
          <p14:tracePt t="200785" x="4273550" y="1670050"/>
          <p14:tracePt t="200800" x="4254500" y="1695450"/>
          <p14:tracePt t="200817" x="4248150" y="1714500"/>
          <p14:tracePt t="200835" x="4235450" y="1752600"/>
          <p14:tracePt t="200851" x="4229100" y="1778000"/>
          <p14:tracePt t="200867" x="4229100" y="1790700"/>
          <p14:tracePt t="200884" x="4222750" y="1803400"/>
          <p14:tracePt t="200900" x="4222750" y="1816100"/>
          <p14:tracePt t="200918" x="4222750" y="1841500"/>
          <p14:tracePt t="200934" x="4229100" y="1879600"/>
          <p14:tracePt t="200950" x="4229100" y="1936750"/>
          <p14:tracePt t="200967" x="4229100" y="1968500"/>
          <p14:tracePt t="200985" x="4229100" y="1993900"/>
          <p14:tracePt t="201000" x="4229100" y="2000250"/>
          <p14:tracePt t="201106" x="4210050" y="2000250"/>
          <p14:tracePt t="201117" x="4203700" y="2000250"/>
          <p14:tracePt t="201134" x="4165600" y="1987550"/>
          <p14:tracePt t="201151" x="4127500" y="1968500"/>
          <p14:tracePt t="201153" x="4114800" y="1962150"/>
          <p14:tracePt t="201168" x="4108450" y="1955800"/>
          <p14:tracePt t="201169" x="4089400" y="1943100"/>
          <p14:tracePt t="201186" x="4083050" y="1924050"/>
          <p14:tracePt t="201201" x="4076700" y="1911350"/>
          <p14:tracePt t="201217" x="4083050" y="1905000"/>
          <p14:tracePt t="201234" x="4089400" y="1898650"/>
          <p14:tracePt t="201252" x="4102100" y="1898650"/>
          <p14:tracePt t="201267" x="4127500" y="1892300"/>
          <p14:tracePt t="201284" x="4152900" y="1892300"/>
          <p14:tracePt t="201302" x="4203700" y="1892300"/>
          <p14:tracePt t="201304" x="4235450" y="1892300"/>
          <p14:tracePt t="201318" x="4254500" y="1892300"/>
          <p14:tracePt t="201323" x="4292600" y="1892300"/>
          <p14:tracePt t="201334" x="4311650" y="1898650"/>
          <p14:tracePt t="201352" x="4394200" y="1905000"/>
          <p14:tracePt t="201368" x="4425950" y="1905000"/>
          <p14:tracePt t="201385" x="4451350" y="1905000"/>
          <p14:tracePt t="201401" x="4464050" y="1905000"/>
          <p14:tracePt t="201418" x="4483100" y="1905000"/>
          <p14:tracePt t="201629" x="4489450" y="1898650"/>
          <p14:tracePt t="201636" x="4495800" y="1892300"/>
          <p14:tracePt t="201652" x="4508500" y="1885950"/>
          <p14:tracePt t="201668" x="4514850" y="1873250"/>
          <p14:tracePt t="201685" x="4527550" y="1860550"/>
          <p14:tracePt t="201701" x="4533900" y="1847850"/>
          <p14:tracePt t="201719" x="4546600" y="1841500"/>
          <p14:tracePt t="201734" x="4546600" y="1835150"/>
          <p14:tracePt t="201751" x="4552950" y="1828800"/>
          <p14:tracePt t="201967" x="4559300" y="1822450"/>
          <p14:tracePt t="201975" x="4559300" y="1816100"/>
          <p14:tracePt t="201986" x="4572000" y="1809750"/>
          <p14:tracePt t="202002" x="4578350" y="1803400"/>
          <p14:tracePt t="202019" x="4584700" y="1797050"/>
          <p14:tracePt t="202035" x="4597400" y="1797050"/>
          <p14:tracePt t="202052" x="4603750" y="1790700"/>
          <p14:tracePt t="202068" x="4622800" y="1784350"/>
          <p14:tracePt t="202085" x="4660900" y="1771650"/>
          <p14:tracePt t="202086" x="4679950" y="1765300"/>
          <p14:tracePt t="202101" x="4705350" y="1758950"/>
          <p14:tracePt t="202119" x="4806950" y="1752600"/>
          <p14:tracePt t="202135" x="4851400" y="1752600"/>
          <p14:tracePt t="202152" x="4864100" y="1758950"/>
          <p14:tracePt t="202168" x="4870450" y="1758950"/>
          <p14:tracePt t="202247" x="4876800" y="1758950"/>
          <p14:tracePt t="202271" x="4889500" y="1758950"/>
          <p14:tracePt t="202360" x="4895850" y="1758950"/>
          <p14:tracePt t="202368" x="4902200" y="1758950"/>
          <p14:tracePt t="202386" x="4959350" y="1771650"/>
          <p14:tracePt t="202402" x="5003800" y="1778000"/>
          <p14:tracePt t="202418" x="5048250" y="1790700"/>
          <p14:tracePt t="202435" x="5080000" y="1797050"/>
          <p14:tracePt t="202452" x="5105400" y="1803400"/>
          <p14:tracePt t="202468" x="5137150" y="1809750"/>
          <p14:tracePt t="202485" x="5162550" y="1816100"/>
          <p14:tracePt t="202502" x="5181600" y="1816100"/>
          <p14:tracePt t="202519" x="5213350" y="1816100"/>
          <p14:tracePt t="202535" x="5232400" y="1809750"/>
          <p14:tracePt t="202552" x="5245100" y="1803400"/>
          <p14:tracePt t="202569" x="5264150" y="1797050"/>
          <p14:tracePt t="202587" x="5289550" y="1790700"/>
          <p14:tracePt t="202602" x="5302250" y="1778000"/>
          <p14:tracePt t="202618" x="5321300" y="1765300"/>
          <p14:tracePt t="202635" x="5334000" y="1758950"/>
          <p14:tracePt t="202653" x="5346700" y="1752600"/>
          <p14:tracePt t="202685" x="5353050" y="1746250"/>
          <p14:tracePt t="202735" x="5359400" y="1746250"/>
          <p14:tracePt t="202752" x="5359400" y="1739900"/>
          <p14:tracePt t="202769" x="5365750" y="1739900"/>
          <p14:tracePt t="202802" x="5372100" y="1739900"/>
          <p14:tracePt t="202819" x="5416550" y="1739900"/>
          <p14:tracePt t="202835" x="5511800" y="1765300"/>
          <p14:tracePt t="202853" x="5594350" y="1784350"/>
          <p14:tracePt t="202869" x="5626100" y="1797050"/>
          <p14:tracePt t="202885" x="5626100" y="1803400"/>
          <p14:tracePt t="202902" x="5626100" y="1816100"/>
          <p14:tracePt t="202919" x="5626100" y="1822450"/>
          <p14:tracePt t="203010" x="5619750" y="1828800"/>
          <p14:tracePt t="203018" x="5613400" y="1835150"/>
          <p14:tracePt t="203036" x="5568950" y="1854200"/>
          <p14:tracePt t="203053" x="5486400" y="1873250"/>
          <p14:tracePt t="203069" x="5410200" y="1879600"/>
          <p14:tracePt t="203086" x="5308600" y="1879600"/>
          <p14:tracePt t="203103" x="5251450" y="1873250"/>
          <p14:tracePt t="203119" x="5207000" y="1866900"/>
          <p14:tracePt t="203123" x="5200650" y="1866900"/>
          <p14:tracePt t="203135" x="5200650" y="1860550"/>
          <p14:tracePt t="203218" x="5200650" y="1854200"/>
          <p14:tracePt t="203226" x="5207000" y="1847850"/>
          <p14:tracePt t="203236" x="5207000" y="1841500"/>
          <p14:tracePt t="203253" x="5226050" y="1835150"/>
          <p14:tracePt t="203269" x="5251450" y="1828800"/>
          <p14:tracePt t="203286" x="5283200" y="1816100"/>
          <p14:tracePt t="203303" x="5359400" y="1803400"/>
          <p14:tracePt t="203320" x="5441950" y="1790700"/>
          <p14:tracePt t="203336" x="5524500" y="1784350"/>
          <p14:tracePt t="203353" x="5588000" y="1778000"/>
          <p14:tracePt t="203354" x="5607050" y="1778000"/>
          <p14:tracePt t="203403" x="5607050" y="1790700"/>
          <p14:tracePt t="203420" x="5588000" y="1803400"/>
          <p14:tracePt t="203436" x="5575300" y="1803400"/>
          <p14:tracePt t="203453" x="5575300" y="1809750"/>
          <p14:tracePt t="203516" x="5575300" y="1803400"/>
          <p14:tracePt t="203536" x="5588000" y="1790700"/>
          <p14:tracePt t="203553" x="5607050" y="1778000"/>
          <p14:tracePt t="203569" x="5632450" y="1771650"/>
          <p14:tracePt t="203587" x="5651500" y="1765300"/>
          <p14:tracePt t="203603" x="5664200" y="1765300"/>
          <p14:tracePt t="203620" x="5676900" y="1758950"/>
          <p14:tracePt t="203881" x="5683250" y="1758950"/>
          <p14:tracePt t="203889" x="5689600" y="1758950"/>
          <p14:tracePt t="203904" x="5734050" y="1758950"/>
          <p14:tracePt t="203920" x="5784850" y="1758950"/>
          <p14:tracePt t="203937" x="5854700" y="1752600"/>
          <p14:tracePt t="203953" x="5899150" y="1746250"/>
          <p14:tracePt t="203970" x="5911850" y="1746250"/>
          <p14:tracePt t="203987" x="5911850" y="1739900"/>
          <p14:tracePt t="204117" x="5924550" y="1739900"/>
          <p14:tracePt t="204122" x="5943600" y="1739900"/>
          <p14:tracePt t="204137" x="6032500" y="1733550"/>
          <p14:tracePt t="204154" x="6165850" y="1733550"/>
          <p14:tracePt t="204170" x="6305550" y="1733550"/>
          <p14:tracePt t="204187" x="6432550" y="1733550"/>
          <p14:tracePt t="204204" x="6489700" y="1733550"/>
          <p14:tracePt t="204220" x="6502400" y="1733550"/>
          <p14:tracePt t="204361" x="6496050" y="1733550"/>
          <p14:tracePt t="204375" x="6489700" y="1733550"/>
          <p14:tracePt t="204445" x="6496050" y="1727200"/>
          <p14:tracePt t="204453" x="6508750" y="1727200"/>
          <p14:tracePt t="204470" x="6553200" y="1727200"/>
          <p14:tracePt t="204487" x="6610350" y="1727200"/>
          <p14:tracePt t="204504" x="6686550" y="1727200"/>
          <p14:tracePt t="204521" x="6750050" y="1727200"/>
          <p14:tracePt t="204537" x="6851650" y="1739900"/>
          <p14:tracePt t="204553" x="6972300" y="1752600"/>
          <p14:tracePt t="204570" x="7073900" y="1765300"/>
          <p14:tracePt t="204588" x="7143750" y="1778000"/>
          <p14:tracePt t="204604" x="7150100" y="1778000"/>
          <p14:tracePt t="204620" x="7156450" y="1778000"/>
          <p14:tracePt t="204670" x="7169150" y="1778000"/>
          <p14:tracePt t="204687" x="7188200" y="1771650"/>
          <p14:tracePt t="204705" x="7226300" y="1752600"/>
          <p14:tracePt t="204720" x="7239000" y="1746250"/>
          <p14:tracePt t="204738" x="7251700" y="1733550"/>
          <p14:tracePt t="204754" x="7258050" y="1727200"/>
          <p14:tracePt t="204755" x="7264400" y="1720850"/>
          <p14:tracePt t="204770" x="7270750" y="1701800"/>
          <p14:tracePt t="204787" x="7277100" y="1682750"/>
          <p14:tracePt t="204804" x="7289800" y="1663700"/>
          <p14:tracePt t="204820" x="7296150" y="1638300"/>
          <p14:tracePt t="204837" x="7296150" y="1612900"/>
          <p14:tracePt t="204855" x="7296150" y="1600200"/>
          <p14:tracePt t="204870" x="7289800" y="1593850"/>
          <p14:tracePt t="204887" x="7264400" y="1581150"/>
          <p14:tracePt t="204904" x="7251700" y="1568450"/>
          <p14:tracePt t="204922" x="7207250" y="1549400"/>
          <p14:tracePt t="204938" x="7181850" y="1543050"/>
          <p14:tracePt t="204954" x="7137400" y="1524000"/>
          <p14:tracePt t="204970" x="7112000" y="1511300"/>
          <p14:tracePt t="204988" x="7080250" y="1498600"/>
          <p14:tracePt t="205004" x="7054850" y="1485900"/>
          <p14:tracePt t="205020" x="7010400" y="1473200"/>
          <p14:tracePt t="205038" x="6972300" y="1466850"/>
          <p14:tracePt t="205054" x="6940550" y="1460500"/>
          <p14:tracePt t="205070" x="6877050" y="1447800"/>
          <p14:tracePt t="205087" x="6838950" y="1447800"/>
          <p14:tracePt t="205105" x="6807200" y="1441450"/>
          <p14:tracePt t="205121" x="6750050" y="1441450"/>
          <p14:tracePt t="205137" x="6705600" y="1441450"/>
          <p14:tracePt t="205154" x="6648450" y="1435100"/>
          <p14:tracePt t="205160" x="6623050" y="1435100"/>
          <p14:tracePt t="205171" x="6597650" y="1435100"/>
          <p14:tracePt t="205190" x="6546850" y="1435100"/>
          <p14:tracePt t="205204" x="6534150" y="1441450"/>
          <p14:tracePt t="205220" x="6521450" y="1441450"/>
          <p14:tracePt t="205238" x="6508750" y="1460500"/>
          <p14:tracePt t="205255" x="6496050" y="1492250"/>
          <p14:tracePt t="205271" x="6477000" y="1530350"/>
          <p14:tracePt t="205287" x="6464300" y="1549400"/>
          <p14:tracePt t="205304" x="6457950" y="1581150"/>
          <p14:tracePt t="205321" x="6457950" y="1600200"/>
          <p14:tracePt t="205337" x="6457950" y="1612900"/>
          <p14:tracePt t="205354" x="6464300" y="1612900"/>
          <p14:tracePt t="205371" x="6464300" y="1619250"/>
          <p14:tracePt t="205388" x="6470650" y="1625600"/>
          <p14:tracePt t="205404" x="6477000" y="1644650"/>
          <p14:tracePt t="205421" x="6489700" y="1657350"/>
          <p14:tracePt t="205438" x="6489700" y="1670050"/>
          <p14:tracePt t="205454" x="6496050" y="1682750"/>
          <p14:tracePt t="205587" x="6496050" y="1689100"/>
          <p14:tracePt t="205605" x="6502400" y="1695450"/>
          <p14:tracePt t="205654" x="6508750" y="1695450"/>
          <p14:tracePt t="205671" x="6515100" y="1695450"/>
          <p14:tracePt t="205689" x="6527800" y="1695450"/>
          <p14:tracePt t="205722" x="6540500" y="1701800"/>
          <p14:tracePt t="205807" x="6559550" y="1714500"/>
          <p14:tracePt t="205813" x="6578600" y="1727200"/>
          <p14:tracePt t="205821" x="6623050" y="1765300"/>
          <p14:tracePt t="205839" x="6756400" y="1854200"/>
          <p14:tracePt t="205855" x="6832600" y="1905000"/>
          <p14:tracePt t="205871" x="6864350" y="1917700"/>
          <p14:tracePt t="205922" x="6864350" y="1911350"/>
          <p14:tracePt t="205938" x="6864350" y="1898650"/>
          <p14:tracePt t="205995" x="6864350" y="1905000"/>
          <p14:tracePt t="206005" x="6870700" y="1905000"/>
          <p14:tracePt t="206021" x="6870700" y="1911350"/>
          <p14:tracePt t="206077" x="6870700" y="1905000"/>
          <p14:tracePt t="206088" x="6858000" y="1898650"/>
          <p14:tracePt t="206105" x="6845300" y="1885950"/>
          <p14:tracePt t="215025" x="6832600" y="1873250"/>
          <p14:tracePt t="215032" x="6807200" y="1847850"/>
          <p14:tracePt t="215046" x="6743700" y="1809750"/>
          <p14:tracePt t="215062" x="6546850" y="1727200"/>
          <p14:tracePt t="215079" x="6457950" y="1695450"/>
          <p14:tracePt t="215096" x="6438900" y="1695450"/>
          <p14:tracePt t="215113" x="6451600" y="1695450"/>
          <p14:tracePt t="215129" x="6470650" y="1695450"/>
          <p14:tracePt t="215146" x="6477000" y="1701800"/>
          <p14:tracePt t="215163" x="6489700" y="1733550"/>
          <p14:tracePt t="215179" x="6496050" y="1765300"/>
          <p14:tracePt t="215212" x="6502400" y="1771650"/>
          <p14:tracePt t="215229" x="6521450" y="1790700"/>
          <p14:tracePt t="215247" x="6559550" y="1816100"/>
          <p14:tracePt t="215262" x="6604000" y="1847850"/>
          <p14:tracePt t="215280" x="6692900" y="1873250"/>
          <p14:tracePt t="215296" x="6800850" y="1879600"/>
          <p14:tracePt t="215313" x="6889750" y="1854200"/>
          <p14:tracePt t="215329" x="7004050" y="1803400"/>
          <p14:tracePt t="215346" x="7067550" y="1765300"/>
          <p14:tracePt t="215362" x="7105650" y="1727200"/>
          <p14:tracePt t="215380" x="7131050" y="1695450"/>
          <p14:tracePt t="215396" x="7150100" y="1663700"/>
          <p14:tracePt t="215412" x="7162800" y="1638300"/>
          <p14:tracePt t="215429" x="7175500" y="1625600"/>
          <p14:tracePt t="215447" x="7175500" y="1619250"/>
          <p14:tracePt t="215463" x="7169150" y="1612900"/>
          <p14:tracePt t="215479" x="7118350" y="1574800"/>
          <p14:tracePt t="215496" x="7042150" y="1530350"/>
          <p14:tracePt t="215514" x="6915150" y="1479550"/>
          <p14:tracePt t="215529" x="6877050" y="1466850"/>
          <p14:tracePt t="215546" x="6775450" y="1447800"/>
          <p14:tracePt t="215563" x="6705600" y="1435100"/>
          <p14:tracePt t="215579" x="6680200" y="1435100"/>
          <p14:tracePt t="215597" x="6597650" y="1428750"/>
          <p14:tracePt t="215613" x="6496050" y="1422400"/>
          <p14:tracePt t="215629" x="6432550" y="1416050"/>
          <p14:tracePt t="215647" x="6337300" y="1409700"/>
          <p14:tracePt t="215663" x="6223000" y="1403350"/>
          <p14:tracePt t="215679" x="6134100" y="1403350"/>
          <p14:tracePt t="215696" x="6045200" y="1441450"/>
          <p14:tracePt t="215714" x="6013450" y="1504950"/>
          <p14:tracePt t="215729" x="6007100" y="1568450"/>
          <p14:tracePt t="215746" x="6051550" y="1631950"/>
          <p14:tracePt t="215763" x="6121400" y="1695450"/>
          <p14:tracePt t="215781" x="6292850" y="1765300"/>
          <p14:tracePt t="215796" x="6400800" y="1778000"/>
          <p14:tracePt t="215813" x="6610350" y="1778000"/>
          <p14:tracePt t="215830" x="6775450" y="1771650"/>
          <p14:tracePt t="215847" x="6927850" y="1746250"/>
          <p14:tracePt t="215863" x="7035800" y="1727200"/>
          <p14:tracePt t="215880" x="7042150" y="1720850"/>
          <p14:tracePt t="215896" x="7042150" y="1714500"/>
          <p14:tracePt t="215914" x="7010400" y="1708150"/>
          <p14:tracePt t="215930" x="6959600" y="1701800"/>
          <p14:tracePt t="215946" x="6908800" y="1689100"/>
          <p14:tracePt t="215963" x="6851650" y="1670050"/>
          <p14:tracePt t="215980" x="6800850" y="1644650"/>
          <p14:tracePt t="215998" x="6762750" y="1625600"/>
          <p14:tracePt t="216013" x="6762750" y="1619250"/>
          <p14:tracePt t="216048" x="6775450" y="1619250"/>
          <p14:tracePt t="216063" x="6788150" y="1619250"/>
          <p14:tracePt t="216080" x="6794500" y="1619250"/>
          <p14:tracePt t="216130" x="6794500" y="1612900"/>
          <p14:tracePt t="221123" x="6800850" y="1625600"/>
          <p14:tracePt t="221132" x="6819900" y="1638300"/>
          <p14:tracePt t="221140" x="6838950" y="1651000"/>
          <p14:tracePt t="221151" x="6870700" y="1657350"/>
          <p14:tracePt t="221168" x="6940550" y="1663700"/>
          <p14:tracePt t="221184" x="7086600" y="1663700"/>
          <p14:tracePt t="221202" x="7315200" y="1644650"/>
          <p14:tracePt t="221218" x="7385050" y="1644650"/>
          <p14:tracePt t="221220" x="7454900" y="1651000"/>
          <p14:tracePt t="221234" x="7600950" y="1670050"/>
          <p14:tracePt t="221251" x="7708900" y="1689100"/>
          <p14:tracePt t="221269" x="7772400" y="1708150"/>
          <p14:tracePt t="221284" x="7893050" y="1765300"/>
          <p14:tracePt t="221302" x="7937500" y="1784350"/>
          <p14:tracePt t="221318" x="7975600" y="1809750"/>
          <p14:tracePt t="221334" x="7988300" y="1835150"/>
          <p14:tracePt t="221351" x="7988300" y="1847850"/>
          <p14:tracePt t="221368" x="7988300" y="1854200"/>
          <p14:tracePt t="221385" x="7988300" y="1860550"/>
          <p14:tracePt t="221401" x="7988300" y="1873250"/>
          <p14:tracePt t="221418" x="7988300" y="1911350"/>
          <p14:tracePt t="221434" x="7994650" y="1949450"/>
          <p14:tracePt t="221452" x="8058150" y="2032000"/>
          <p14:tracePt t="221468" x="8077200" y="2044700"/>
          <p14:tracePt t="221484" x="8102600" y="2082800"/>
          <p14:tracePt t="221773" x="8115300" y="2082800"/>
          <p14:tracePt t="221781" x="8128000" y="2089150"/>
          <p14:tracePt t="221790" x="8159750" y="2095500"/>
          <p14:tracePt t="221803" x="8204200" y="2108200"/>
          <p14:tracePt t="221819" x="8210550" y="2120900"/>
          <p14:tracePt t="221835" x="8223250" y="2139950"/>
          <p14:tracePt t="221836" x="8235950" y="2159000"/>
          <p14:tracePt t="221853" x="8267700" y="2197100"/>
          <p14:tracePt t="221868" x="8280400" y="2241550"/>
          <p14:tracePt t="221885" x="8242300" y="2298700"/>
          <p14:tracePt t="221902" x="8178800" y="2374900"/>
          <p14:tracePt t="221918" x="8147050" y="2463800"/>
          <p14:tracePt t="221935" x="8134350" y="2552700"/>
          <p14:tracePt t="221951" x="8128000" y="2647950"/>
          <p14:tracePt t="222215" x="8102600" y="2647950"/>
          <p14:tracePt t="222222" x="8026400" y="2628900"/>
          <p14:tracePt t="222235" x="7924800" y="2597150"/>
          <p14:tracePt t="222253" x="7727950" y="2476500"/>
          <p14:tracePt t="222269" x="7499350" y="2286000"/>
          <p14:tracePt t="222286" x="7264400" y="2114550"/>
          <p14:tracePt t="222287" x="7181850" y="2051050"/>
          <p14:tracePt t="222303" x="7086600" y="1930400"/>
          <p14:tracePt t="222318" x="7061200" y="1841500"/>
          <p14:tracePt t="222335" x="7061200" y="1790700"/>
          <p14:tracePt t="222352" x="7061200" y="1746250"/>
          <p14:tracePt t="222369" x="7061200" y="1739900"/>
          <p14:tracePt t="222385" x="7067550" y="1739900"/>
          <p14:tracePt t="222402" x="7086600" y="1739900"/>
          <p14:tracePt t="222419" x="7131050" y="1739900"/>
          <p14:tracePt t="222435" x="7194550" y="1739900"/>
          <p14:tracePt t="222453" x="7251700" y="1733550"/>
          <p14:tracePt t="222469" x="7302500" y="1720850"/>
          <p14:tracePt t="222485" x="7359650" y="1714500"/>
          <p14:tracePt t="222502" x="7416800" y="1714500"/>
          <p14:tracePt t="222520" x="7575550" y="1714500"/>
          <p14:tracePt t="222536" x="7651750" y="1714500"/>
          <p14:tracePt t="222552" x="7689850" y="1714500"/>
          <p14:tracePt t="222569" x="7708900" y="1714500"/>
          <p14:tracePt t="222586" x="7727950" y="1708150"/>
          <p14:tracePt t="222602" x="7785100" y="1701800"/>
          <p14:tracePt t="222619" x="7874000" y="1682750"/>
          <p14:tracePt t="222635" x="7912100" y="1663700"/>
          <p14:tracePt t="222653" x="7931150" y="1644650"/>
          <p14:tracePt t="222669" x="7950200" y="1625600"/>
          <p14:tracePt t="222685" x="7956550" y="1619250"/>
          <p14:tracePt t="222703" x="7962900" y="1619250"/>
          <p14:tracePt t="222719" x="7962900" y="1612900"/>
          <p14:tracePt t="222735" x="7969250" y="1612900"/>
          <p14:tracePt t="222752" x="7981950" y="1612900"/>
          <p14:tracePt t="222770" x="8020050" y="1625600"/>
          <p14:tracePt t="222787" x="8051800" y="1625600"/>
          <p14:tracePt t="222802" x="8115300" y="1631950"/>
          <p14:tracePt t="222819" x="8166100" y="1619250"/>
          <p14:tracePt t="222835" x="8229600" y="1600200"/>
          <p14:tracePt t="222853" x="8255000" y="1581150"/>
          <p14:tracePt t="222869" x="8274050" y="1568450"/>
          <p14:tracePt t="222885" x="8280400" y="1562100"/>
          <p14:tracePt t="222902" x="8280400" y="1555750"/>
          <p14:tracePt t="222920" x="8274050" y="1555750"/>
          <p14:tracePt t="222936" x="8255000" y="1555750"/>
          <p14:tracePt t="222952" x="8166100" y="1555750"/>
          <p14:tracePt t="222969" x="8064500" y="1555750"/>
          <p14:tracePt t="222987" x="7943850" y="1543050"/>
          <p14:tracePt t="223002" x="7848600" y="1530350"/>
          <p14:tracePt t="223004" x="7816850" y="1530350"/>
          <p14:tracePt t="223019" x="7797800" y="1530350"/>
          <p14:tracePt t="223053" x="7791450" y="1530350"/>
          <p14:tracePt t="223069" x="7785100" y="1543050"/>
          <p14:tracePt t="223086" x="7778750" y="1568450"/>
          <p14:tracePt t="223103" x="7772400" y="1587500"/>
          <p14:tracePt t="223119" x="7772400" y="1612900"/>
          <p14:tracePt t="223136" x="7772400" y="1619250"/>
          <p14:tracePt t="223157" x="7778750" y="1625600"/>
          <p14:tracePt t="223170" x="7835900" y="1631950"/>
          <p14:tracePt t="223188" x="7975600" y="1638300"/>
          <p14:tracePt t="223202" x="8147050" y="1638300"/>
          <p14:tracePt t="223219" x="8375650" y="1644650"/>
          <p14:tracePt t="223236" x="8585200" y="1651000"/>
          <p14:tracePt t="223253" x="8832850" y="1657350"/>
          <p14:tracePt t="223270" x="8947150" y="1657350"/>
          <p14:tracePt t="223286" x="8991600" y="1657350"/>
          <p14:tracePt t="223302" x="9017000" y="1657350"/>
          <p14:tracePt t="223320" x="9036050" y="1651000"/>
          <p14:tracePt t="223336" x="9055100" y="1651000"/>
          <p14:tracePt t="223353" x="9093200" y="1644650"/>
          <p14:tracePt t="223369" x="9131300" y="1644650"/>
          <p14:tracePt t="223387" x="9182100" y="1638300"/>
          <p14:tracePt t="223402" x="9220200" y="1625600"/>
          <p14:tracePt t="223419" x="9264650" y="1619250"/>
          <p14:tracePt t="223436" x="9309100" y="1612900"/>
          <p14:tracePt t="223453" x="9334500" y="1606550"/>
          <p14:tracePt t="223470" x="9366250" y="1606550"/>
          <p14:tracePt t="223486" x="9372600" y="1606550"/>
          <p14:tracePt t="223504" x="9372600" y="1600200"/>
          <p14:tracePt t="223520" x="9359900" y="1593850"/>
          <p14:tracePt t="223536" x="9328150" y="1562100"/>
          <p14:tracePt t="223553" x="9290050" y="1536700"/>
          <p14:tracePt t="223571" x="9245600" y="1511300"/>
          <p14:tracePt t="223586" x="9175750" y="1485900"/>
          <p14:tracePt t="223603" x="9080500" y="1473200"/>
          <p14:tracePt t="223619" x="8978900" y="1466850"/>
          <p14:tracePt t="223636" x="8845550" y="1466850"/>
          <p14:tracePt t="223654" x="8769350" y="1473200"/>
          <p14:tracePt t="223670" x="8731250" y="1485900"/>
          <p14:tracePt t="223703" x="8718550" y="1498600"/>
          <p14:tracePt t="223720" x="8610600" y="1574800"/>
          <p14:tracePt t="223736" x="8470900" y="1625600"/>
          <p14:tracePt t="223753" x="8331200" y="1657350"/>
          <p14:tracePt t="223770" x="8204200" y="1670050"/>
          <p14:tracePt t="223787" x="8147050" y="1676400"/>
          <p14:tracePt t="223834" x="8153400" y="1676400"/>
          <p14:tracePt t="223853" x="8178800" y="1676400"/>
          <p14:tracePt t="223870" x="8280400" y="1689100"/>
          <p14:tracePt t="223886" x="8401050" y="1708150"/>
          <p14:tracePt t="223904" x="8547100" y="1739900"/>
          <p14:tracePt t="223919" x="8705850" y="1758950"/>
          <p14:tracePt t="223936" x="8832850" y="1765300"/>
          <p14:tracePt t="223953" x="9004300" y="1771650"/>
          <p14:tracePt t="223954" x="9093200" y="1771650"/>
          <p14:tracePt t="223970" x="9220200" y="1765300"/>
          <p14:tracePt t="223986" x="9366250" y="1758950"/>
          <p14:tracePt t="224003" x="9448800" y="1752600"/>
          <p14:tracePt t="224020" x="9512300" y="1739900"/>
          <p14:tracePt t="224037" x="9556750" y="1733550"/>
          <p14:tracePt t="224054" x="9575800" y="1720850"/>
          <p14:tracePt t="224070" x="9588500" y="1714500"/>
          <p14:tracePt t="224104" x="9588500" y="1708150"/>
          <p14:tracePt t="224121" x="9594850" y="1708150"/>
          <p14:tracePt t="224137" x="9594850" y="1695450"/>
          <p14:tracePt t="224153" x="9594850" y="1689100"/>
          <p14:tracePt t="224170" x="9594850" y="1682750"/>
          <p14:tracePt t="224203" x="9594850" y="1676400"/>
          <p14:tracePt t="224220" x="9594850" y="1670050"/>
          <p14:tracePt t="224237" x="9588500" y="1663700"/>
          <p14:tracePt t="224253" x="9582150" y="1657350"/>
          <p14:tracePt t="224270" x="9569450" y="1651000"/>
          <p14:tracePt t="224272" x="9563100" y="1651000"/>
          <p14:tracePt t="224287" x="9556750" y="1651000"/>
          <p14:tracePt t="224304" x="9512300" y="1644650"/>
          <p14:tracePt t="224320" x="9480550" y="1644650"/>
          <p14:tracePt t="224337" x="9474200" y="1644650"/>
          <p14:tracePt t="224353" x="9448800" y="1644650"/>
          <p14:tracePt t="224387" x="9442450" y="1644650"/>
          <p14:tracePt t="224541" x="9429750" y="1638300"/>
          <p14:tracePt t="224549" x="9417050" y="1631950"/>
          <p14:tracePt t="224558" x="9385300" y="1625600"/>
          <p14:tracePt t="224570" x="9334500" y="1612900"/>
          <p14:tracePt t="224588" x="9290050" y="1600200"/>
          <p14:tracePt t="224604" x="9232900" y="1574800"/>
          <p14:tracePt t="224620" x="9182100" y="1549400"/>
          <p14:tracePt t="224638" x="9093200" y="1517650"/>
          <p14:tracePt t="224654" x="8921750" y="1473200"/>
          <p14:tracePt t="224670" x="8699500" y="1416050"/>
          <p14:tracePt t="224687" x="8362950" y="1327150"/>
          <p14:tracePt t="224705" x="7962900" y="1231900"/>
          <p14:tracePt t="224720" x="7613650" y="1104900"/>
          <p14:tracePt t="224737" x="7416800" y="1016000"/>
          <p14:tracePt t="224754" x="7296150" y="958850"/>
          <p14:tracePt t="224771" x="7232650" y="927100"/>
          <p14:tracePt t="224772" x="7200900" y="927100"/>
          <p14:tracePt t="224787" x="7175500" y="927100"/>
          <p14:tracePt t="224804" x="6991350" y="927100"/>
          <p14:tracePt t="224805" x="6883400" y="927100"/>
          <p14:tracePt t="224820" x="6553200" y="908050"/>
          <p14:tracePt t="224837" x="6273800" y="889000"/>
          <p14:tracePt t="224855" x="6038850" y="850900"/>
          <p14:tracePt t="224870" x="5962650" y="838200"/>
          <p14:tracePt t="228454" x="5937250" y="831850"/>
          <p14:tracePt t="228463" x="5886450" y="819150"/>
          <p14:tracePt t="228474" x="5835650" y="800100"/>
          <p14:tracePt t="228490" x="5734050" y="742950"/>
          <p14:tracePt t="228507" x="5645150" y="692150"/>
          <p14:tracePt t="228524" x="5575300" y="654050"/>
          <p14:tracePt t="228541" x="5518150" y="622300"/>
          <p14:tracePt t="228557" x="5454650" y="584200"/>
          <p14:tracePt t="228575" x="5334000" y="533400"/>
          <p14:tracePt t="228590" x="5181600" y="495300"/>
          <p14:tracePt t="228608" x="5029200" y="476250"/>
          <p14:tracePt t="228609" x="4972050" y="469900"/>
          <p14:tracePt t="228625" x="4940300" y="469900"/>
          <p14:tracePt t="228657" x="4927600" y="469900"/>
          <p14:tracePt t="228674" x="4895850" y="501650"/>
          <p14:tracePt t="228690" x="4857750" y="539750"/>
          <p14:tracePt t="228708" x="4787900" y="609600"/>
          <p14:tracePt t="228724" x="4699000" y="692150"/>
          <p14:tracePt t="228740" x="4603750" y="768350"/>
          <p14:tracePt t="228757" x="4521200" y="831850"/>
          <p14:tracePt t="228775" x="4451350" y="876300"/>
          <p14:tracePt t="228790" x="4349750" y="946150"/>
          <p14:tracePt t="228807" x="4248150" y="1009650"/>
          <p14:tracePt t="228808" x="4184650" y="1054100"/>
          <p14:tracePt t="228825" x="4038600" y="1168400"/>
          <p14:tracePt t="228841" x="3949700" y="1231900"/>
          <p14:tracePt t="228858" x="3657600" y="1460500"/>
          <p14:tracePt t="228874" x="3467100" y="1574800"/>
          <p14:tracePt t="228890" x="3333750" y="1644650"/>
          <p14:tracePt t="228907" x="3257550" y="1682750"/>
          <p14:tracePt t="228925" x="3206750" y="1727200"/>
          <p14:tracePt t="228940" x="3143250" y="1784350"/>
          <p14:tracePt t="228957" x="3073400" y="1841500"/>
          <p14:tracePt t="228975" x="2971800" y="1911350"/>
          <p14:tracePt t="228991" x="2882900" y="1949450"/>
          <p14:tracePt t="229007" x="2819400" y="1981200"/>
          <p14:tracePt t="229024" x="2774950" y="2000250"/>
          <p14:tracePt t="229042" x="2755900" y="2006600"/>
          <p14:tracePt t="229057" x="2749550" y="2006600"/>
          <p14:tracePt t="229074" x="2717800" y="2006600"/>
          <p14:tracePt t="229090" x="2673350" y="2000250"/>
          <p14:tracePt t="229108" x="2635250" y="1993900"/>
          <p14:tracePt t="229124" x="2597150" y="1993900"/>
          <p14:tracePt t="229141" x="2565400" y="1993900"/>
          <p14:tracePt t="229157" x="2546350" y="1993900"/>
          <p14:tracePt t="229175" x="2533650" y="1993900"/>
          <p14:tracePt t="229191" x="2520950" y="1993900"/>
          <p14:tracePt t="229207" x="2476500" y="1993900"/>
          <p14:tracePt t="229224" x="2374900" y="1993900"/>
          <p14:tracePt t="229241" x="2203450" y="1987550"/>
          <p14:tracePt t="229258" x="2044700" y="1981200"/>
          <p14:tracePt t="229274" x="1873250" y="1962150"/>
          <p14:tracePt t="229291" x="1803400" y="1955800"/>
          <p14:tracePt t="229292" x="1784350" y="1955800"/>
          <p14:tracePt t="229308" x="1758950" y="1955800"/>
          <p14:tracePt t="229324" x="1720850" y="1962150"/>
          <p14:tracePt t="229341" x="1657350" y="1974850"/>
          <p14:tracePt t="229357" x="1574800" y="1974850"/>
          <p14:tracePt t="229375" x="1479550" y="1974850"/>
          <p14:tracePt t="229391" x="1428750" y="1974850"/>
          <p14:tracePt t="229407" x="1422400" y="1974850"/>
          <p14:tracePt t="229424" x="1422400" y="1962150"/>
          <p14:tracePt t="229442" x="1441450" y="1943100"/>
          <p14:tracePt t="229458" x="1473200" y="1930400"/>
          <p14:tracePt t="229474" x="1492250" y="1930400"/>
          <p14:tracePt t="229577" x="1492250" y="1924050"/>
          <p14:tracePt t="229584" x="1498600" y="1924050"/>
          <p14:tracePt t="229591" x="1504950" y="1917700"/>
          <p14:tracePt t="229608" x="1524000" y="1905000"/>
          <p14:tracePt t="229718" x="1524000" y="1898650"/>
          <p14:tracePt t="230452" x="1543050" y="1898650"/>
          <p14:tracePt t="230458" x="1562100" y="1905000"/>
          <p14:tracePt t="230475" x="1701800" y="1955800"/>
          <p14:tracePt t="230492" x="1866900" y="2019300"/>
          <p14:tracePt t="230509" x="1905000" y="2044700"/>
          <p14:tracePt t="230542" x="1898650" y="2044700"/>
          <p14:tracePt t="230559" x="1885950" y="2038350"/>
          <p14:tracePt t="230576" x="1873250" y="2025650"/>
          <p14:tracePt t="230578" x="1866900" y="2025650"/>
          <p14:tracePt t="230619" x="1873250" y="2025650"/>
          <p14:tracePt t="230627" x="1905000" y="2019300"/>
          <p14:tracePt t="230643" x="1968500" y="2019300"/>
          <p14:tracePt t="230659" x="2032000" y="2006600"/>
          <p14:tracePt t="230675" x="2063750" y="2000250"/>
          <p14:tracePt t="230692" x="2070100" y="2000250"/>
          <p14:tracePt t="230725" x="2070100" y="1993900"/>
          <p14:tracePt t="230777" x="2076450" y="1993900"/>
          <p14:tracePt t="230792" x="2089150" y="1993900"/>
          <p14:tracePt t="230809" x="2120900" y="1993900"/>
          <p14:tracePt t="230825" x="2152650" y="2000250"/>
          <p14:tracePt t="230842" x="2184400" y="2000250"/>
          <p14:tracePt t="230859" x="2203450" y="2000250"/>
          <p14:tracePt t="230876" x="2203450" y="2006600"/>
          <p14:tracePt t="230925" x="2209800" y="2012950"/>
          <p14:tracePt t="230942" x="2228850" y="2019300"/>
          <p14:tracePt t="230959" x="2298700" y="2025650"/>
          <p14:tracePt t="230976" x="2393950" y="2012950"/>
          <p14:tracePt t="230992" x="2438400" y="1993900"/>
          <p14:tracePt t="231009" x="2457450" y="1974850"/>
          <p14:tracePt t="231026" x="2470150" y="1955800"/>
          <p14:tracePt t="231043" x="2476500" y="1949450"/>
          <p14:tracePt t="231059" x="2470150" y="1949450"/>
          <p14:tracePt t="231076" x="2438400" y="1943100"/>
          <p14:tracePt t="231093" x="2406650" y="1943100"/>
          <p14:tracePt t="231110" x="2374900" y="1949450"/>
          <p14:tracePt t="231126" x="2343150" y="1955800"/>
          <p14:tracePt t="231142" x="2317750" y="1962150"/>
          <p14:tracePt t="231159" x="2305050" y="1962150"/>
          <p14:tracePt t="231177" x="2292350" y="1962150"/>
          <p14:tracePt t="231192" x="2273300" y="1968500"/>
          <p14:tracePt t="231210" x="2254250" y="1968500"/>
          <p14:tracePt t="231211" x="2228850" y="1974850"/>
          <p14:tracePt t="231226" x="2209800" y="1974850"/>
          <p14:tracePt t="231242" x="2159000" y="1981200"/>
          <p14:tracePt t="231260" x="2133600" y="1981200"/>
          <p14:tracePt t="231276" x="2120900" y="1981200"/>
          <p14:tracePt t="231381" x="2108200" y="1981200"/>
          <p14:tracePt t="231393" x="2089150" y="1987550"/>
          <p14:tracePt t="231409" x="2044700" y="2006600"/>
          <p14:tracePt t="231426" x="2012950" y="2019300"/>
          <p14:tracePt t="231443" x="1993900" y="2038350"/>
          <p14:tracePt t="231459" x="1987550" y="2038350"/>
          <p14:tracePt t="231476" x="1981200" y="2038350"/>
          <p14:tracePt t="231493" x="1968500" y="2044700"/>
          <p14:tracePt t="231510" x="1949450" y="2051050"/>
          <p14:tracePt t="231526" x="1917700" y="2057400"/>
          <p14:tracePt t="231543" x="1866900" y="2057400"/>
          <p14:tracePt t="231559" x="1809750" y="2057400"/>
          <p14:tracePt t="231577" x="1733550" y="2057400"/>
          <p14:tracePt t="231593" x="1657350" y="2057400"/>
          <p14:tracePt t="231610" x="1606550" y="2057400"/>
          <p14:tracePt t="231626" x="1568450" y="2051050"/>
          <p14:tracePt t="231643" x="1549400" y="2038350"/>
          <p14:tracePt t="231660" x="1549400" y="2012950"/>
          <p14:tracePt t="231676" x="1562100" y="1981200"/>
          <p14:tracePt t="231693" x="1606550" y="1955800"/>
          <p14:tracePt t="231697" x="1631950" y="1949450"/>
          <p14:tracePt t="231710" x="1657350" y="1943100"/>
          <p14:tracePt t="231726" x="1733550" y="1936750"/>
          <p14:tracePt t="231743" x="1784350" y="1936750"/>
          <p14:tracePt t="231760" x="1860550" y="1949450"/>
          <p14:tracePt t="231777" x="1905000" y="1949450"/>
          <p14:tracePt t="231793" x="1943100" y="1955800"/>
          <p14:tracePt t="231810" x="1968500" y="1955800"/>
          <p14:tracePt t="231826" x="1987550" y="1955800"/>
          <p14:tracePt t="232001" x="1981200" y="1955800"/>
          <p14:tracePt t="232017" x="1974850" y="1955800"/>
          <p14:tracePt t="232033" x="1968500" y="1955800"/>
          <p14:tracePt t="232061" x="1968500" y="1949450"/>
          <p14:tracePt t="232077" x="1968500" y="1943100"/>
          <p14:tracePt t="232093" x="1974850" y="1930400"/>
          <p14:tracePt t="232111" x="1987550" y="1924050"/>
          <p14:tracePt t="232127" x="1993900" y="1917700"/>
          <p14:tracePt t="232168" x="2000250" y="1917700"/>
          <p14:tracePt t="232178" x="2006600" y="1917700"/>
          <p14:tracePt t="232193" x="2051050" y="1943100"/>
          <p14:tracePt t="232210" x="2120900" y="1968500"/>
          <p14:tracePt t="232227" x="2203450" y="2000250"/>
          <p14:tracePt t="232244" x="2266950" y="2019300"/>
          <p14:tracePt t="232260" x="2311400" y="2038350"/>
          <p14:tracePt t="232262" x="2324100" y="2038350"/>
          <p14:tracePt t="232277" x="2330450" y="2038350"/>
          <p14:tracePt t="232294" x="2374900" y="2044700"/>
          <p14:tracePt t="232311" x="2400300" y="2044700"/>
          <p14:tracePt t="232327" x="2432050" y="2032000"/>
          <p14:tracePt t="232343" x="2470150" y="2025650"/>
          <p14:tracePt t="232360" x="2495550" y="2025650"/>
          <p14:tracePt t="232378" x="2508250" y="2025650"/>
          <p14:tracePt t="232394" x="2520950" y="2025650"/>
          <p14:tracePt t="232433" x="2527300" y="2025650"/>
          <p14:tracePt t="232443" x="2527300" y="2019300"/>
          <p14:tracePt t="232461" x="2533650" y="2000250"/>
          <p14:tracePt t="232477" x="2540000" y="1968500"/>
          <p14:tracePt t="232494" x="2540000" y="1930400"/>
          <p14:tracePt t="232497" x="2540000" y="1917700"/>
          <p14:tracePt t="232510" x="2540000" y="1905000"/>
          <p14:tracePt t="232527" x="2540000" y="1885950"/>
          <p14:tracePt t="232529" x="2540000" y="1879600"/>
          <p14:tracePt t="232545" x="2540000" y="1866900"/>
          <p14:tracePt t="232560" x="2533650" y="1860550"/>
          <p14:tracePt t="232578" x="2527300" y="1847850"/>
          <p14:tracePt t="232594" x="2520950" y="1835150"/>
          <p14:tracePt t="232610" x="2508250" y="1816100"/>
          <p14:tracePt t="232627" x="2482850" y="1790700"/>
          <p14:tracePt t="232645" x="2463800" y="1765300"/>
          <p14:tracePt t="232660" x="2444750" y="1752600"/>
          <p14:tracePt t="232677" x="2438400" y="1746250"/>
          <p14:tracePt t="232694" x="2425700" y="1739900"/>
          <p14:tracePt t="232711" x="2406650" y="1733550"/>
          <p14:tracePt t="232728" x="2362200" y="1733550"/>
          <p14:tracePt t="232744" x="2324100" y="1733550"/>
          <p14:tracePt t="232745" x="2286000" y="1733550"/>
          <p14:tracePt t="232760" x="2235200" y="1727200"/>
          <p14:tracePt t="232778" x="2190750" y="1727200"/>
          <p14:tracePt t="232794" x="2171700" y="1720850"/>
          <p14:tracePt t="232810" x="2133600" y="1720850"/>
          <p14:tracePt t="232827" x="2127250" y="1720850"/>
          <p14:tracePt t="232844" x="2120900" y="1720850"/>
          <p14:tracePt t="232861" x="2108200" y="1727200"/>
          <p14:tracePt t="232877" x="2095500" y="1739900"/>
          <p14:tracePt t="232894" x="2070100" y="1758950"/>
          <p14:tracePt t="232912" x="2032000" y="1778000"/>
          <p14:tracePt t="232927" x="1987550" y="1803400"/>
          <p14:tracePt t="232944" x="1955800" y="1816100"/>
          <p14:tracePt t="232961" x="1943100" y="1822450"/>
          <p14:tracePt t="232979" x="1936750" y="1841500"/>
          <p14:tracePt t="232994" x="1943100" y="1854200"/>
          <p14:tracePt t="233011" x="1962150" y="1879600"/>
          <p14:tracePt t="233027" x="1987550" y="1911350"/>
          <p14:tracePt t="233045" x="2032000" y="1936750"/>
          <p14:tracePt t="233061" x="2076450" y="1962150"/>
          <p14:tracePt t="233077" x="2108200" y="1968500"/>
          <p14:tracePt t="233094" x="2171700" y="1968500"/>
          <p14:tracePt t="233111" x="2266950" y="1955800"/>
          <p14:tracePt t="233127" x="2355850" y="1943100"/>
          <p14:tracePt t="233144" x="2438400" y="1936750"/>
          <p14:tracePt t="233161" x="2508250" y="1930400"/>
          <p14:tracePt t="233178" x="2584450" y="1917700"/>
          <p14:tracePt t="233194" x="2609850" y="1898650"/>
          <p14:tracePt t="233211" x="2622550" y="1879600"/>
          <p14:tracePt t="233228" x="2622550" y="1860550"/>
          <p14:tracePt t="233244" x="2590800" y="1822450"/>
          <p14:tracePt t="233261" x="2540000" y="1797050"/>
          <p14:tracePt t="233278" x="2508250" y="1784350"/>
          <p14:tracePt t="233294" x="2476500" y="1771650"/>
          <p14:tracePt t="233312" x="2451100" y="1765300"/>
          <p14:tracePt t="233328" x="2419350" y="1758950"/>
          <p14:tracePt t="233344" x="2406650" y="1758950"/>
          <p14:tracePt t="233361" x="2393950" y="1758950"/>
          <p14:tracePt t="233379" x="2368550" y="1758950"/>
          <p14:tracePt t="233394" x="2286000" y="1771650"/>
          <p14:tracePt t="233411" x="2139950" y="1809750"/>
          <p14:tracePt t="233428" x="2006600" y="1828800"/>
          <p14:tracePt t="233444" x="1924050" y="1835150"/>
          <p14:tracePt t="233461" x="1866900" y="1835150"/>
          <p14:tracePt t="233462" x="1847850" y="1835150"/>
          <p14:tracePt t="233512" x="1847850" y="1828800"/>
          <p14:tracePt t="233528" x="1847850" y="1816100"/>
          <p14:tracePt t="233544" x="1828800" y="1790700"/>
          <p14:tracePt t="233561" x="1771650" y="1733550"/>
          <p14:tracePt t="233579" x="1695450" y="1663700"/>
          <p14:tracePt t="233594" x="1606550" y="1581150"/>
          <p14:tracePt t="233611" x="1543050" y="1511300"/>
          <p14:tracePt t="233628" x="1511300" y="1447800"/>
          <p14:tracePt t="233644" x="1504950" y="1422400"/>
          <p14:tracePt t="233662" x="1504950" y="1403350"/>
          <p14:tracePt t="233678" x="1511300" y="1390650"/>
          <p14:tracePt t="233713" x="1485900" y="1403350"/>
          <p14:tracePt t="233728" x="1416050" y="1441450"/>
          <p14:tracePt t="233744" x="1358900" y="1473200"/>
          <p14:tracePt t="233761" x="1301750" y="1511300"/>
          <p14:tracePt t="233779" x="1289050" y="1524000"/>
          <p14:tracePt t="233795" x="1301750" y="1530350"/>
          <p14:tracePt t="233811" x="1365250" y="1543050"/>
          <p14:tracePt t="233828" x="1549400" y="1574800"/>
          <p14:tracePt t="233845" x="1733550" y="1581150"/>
          <p14:tracePt t="233861" x="1860550" y="1581150"/>
          <p14:tracePt t="233878" x="1962150" y="1562100"/>
          <p14:tracePt t="233895" x="2006600" y="1536700"/>
          <p14:tracePt t="233912" x="2019300" y="1511300"/>
          <p14:tracePt t="233914" x="2025650" y="1492250"/>
          <p14:tracePt t="233928" x="2025650" y="1473200"/>
          <p14:tracePt t="233945" x="2019300" y="1428750"/>
          <p14:tracePt t="233946" x="2012950" y="1409700"/>
          <p14:tracePt t="233962" x="2000250" y="1384300"/>
          <p14:tracePt t="233979" x="1993900" y="1352550"/>
          <p14:tracePt t="233995" x="1987550" y="1339850"/>
          <p14:tracePt t="234011" x="1968500" y="1333500"/>
          <p14:tracePt t="234028" x="1892300" y="1327150"/>
          <p14:tracePt t="234046" x="1809750" y="1320800"/>
          <p14:tracePt t="234061" x="1733550" y="1333500"/>
          <p14:tracePt t="234078" x="1676400" y="1346200"/>
          <p14:tracePt t="234095" x="1651000" y="1377950"/>
          <p14:tracePt t="234112" x="1638300" y="1435100"/>
          <p14:tracePt t="234128" x="1638300" y="1536700"/>
          <p14:tracePt t="234145" x="1638300" y="1670050"/>
          <p14:tracePt t="234146" x="1638300" y="1746250"/>
          <p14:tracePt t="234163" x="1644650" y="1879600"/>
          <p14:tracePt t="234180" x="1670050" y="1924050"/>
          <p14:tracePt t="234195" x="1797050" y="1974850"/>
          <p14:tracePt t="234196" x="1892300" y="1981200"/>
          <p14:tracePt t="234212" x="1987550" y="1981200"/>
          <p14:tracePt t="234228" x="2260600" y="1974850"/>
          <p14:tracePt t="234246" x="2400300" y="1949450"/>
          <p14:tracePt t="234262" x="2489200" y="1930400"/>
          <p14:tracePt t="234278" x="2527300" y="1911350"/>
          <p14:tracePt t="234295" x="2520950" y="1892300"/>
          <p14:tracePt t="234312" x="2470150" y="1866900"/>
          <p14:tracePt t="234328" x="2393950" y="1828800"/>
          <p14:tracePt t="234345" x="2298700" y="1752600"/>
          <p14:tracePt t="234362" x="2203450" y="1682750"/>
          <p14:tracePt t="234379" x="2127250" y="1619250"/>
          <p14:tracePt t="234395" x="2089150" y="1581150"/>
          <p14:tracePt t="234413" x="2051050" y="1574800"/>
          <p14:tracePt t="234428" x="2025650" y="1581150"/>
          <p14:tracePt t="234446" x="1993900" y="1612900"/>
          <p14:tracePt t="234462" x="1987550" y="1619250"/>
          <p14:tracePt t="234478" x="1917700" y="1689100"/>
          <p14:tracePt t="234495" x="1873250" y="1727200"/>
          <p14:tracePt t="234513" x="1841500" y="1752600"/>
          <p14:tracePt t="234529" x="1841500" y="1771650"/>
          <p14:tracePt t="234545" x="1930400" y="1803400"/>
          <p14:tracePt t="234562" x="2133600" y="1822450"/>
          <p14:tracePt t="234579" x="2368550" y="1847850"/>
          <p14:tracePt t="234595" x="2514600" y="1854200"/>
          <p14:tracePt t="234612" x="2603500" y="1847850"/>
          <p14:tracePt t="234629" x="2635250" y="1828800"/>
          <p14:tracePt t="234647" x="2616200" y="1797050"/>
          <p14:tracePt t="234662" x="2546350" y="1778000"/>
          <p14:tracePt t="234679" x="2457450" y="1765300"/>
          <p14:tracePt t="234695" x="2400300" y="1758950"/>
          <p14:tracePt t="234713" x="2343150" y="1758950"/>
          <p14:tracePt t="234729" x="2286000" y="1758950"/>
          <p14:tracePt t="234745" x="2241550" y="1765300"/>
          <p14:tracePt t="234762" x="2222500" y="1778000"/>
          <p14:tracePt t="234779" x="2203450" y="1797050"/>
          <p14:tracePt t="234796" x="2197100" y="1803400"/>
          <p14:tracePt t="234951" x="2203450" y="1803400"/>
          <p14:tracePt t="234966" x="2203450" y="1797050"/>
          <p14:tracePt t="234976" x="2209800" y="1797050"/>
          <p14:tracePt t="235115" x="2203450" y="1797050"/>
          <p14:tracePt t="235172" x="2209800" y="1797050"/>
          <p14:tracePt t="235179" x="2222500" y="1797050"/>
          <p14:tracePt t="235196" x="2305050" y="1809750"/>
          <p14:tracePt t="235213" x="2470150" y="1847850"/>
          <p14:tracePt t="235229" x="2730500" y="1911350"/>
          <p14:tracePt t="235247" x="3124200" y="2006600"/>
          <p14:tracePt t="235263" x="3505200" y="2082800"/>
          <p14:tracePt t="235279" x="3905250" y="2139950"/>
          <p14:tracePt t="235296" x="4165600" y="2165350"/>
          <p14:tracePt t="235313" x="4311650" y="2171700"/>
          <p14:tracePt t="235329" x="4387850" y="2171700"/>
          <p14:tracePt t="235346" x="4438650" y="2171700"/>
          <p14:tracePt t="235363" x="4495800" y="2165350"/>
          <p14:tracePt t="235380" x="4591050" y="2152650"/>
          <p14:tracePt t="235396" x="4629150" y="2139950"/>
          <p14:tracePt t="235413" x="4660900" y="2133600"/>
          <p14:tracePt t="235429" x="4705350" y="2114550"/>
          <p14:tracePt t="235447" x="4762500" y="2101850"/>
          <p14:tracePt t="235463" x="4845050" y="2089150"/>
          <p14:tracePt t="235481" x="4940300" y="2076450"/>
          <p14:tracePt t="235496" x="5035550" y="2057400"/>
          <p14:tracePt t="235513" x="5092700" y="2044700"/>
          <p14:tracePt t="235531" x="5118100" y="2025650"/>
          <p14:tracePt t="235533" x="5124450" y="2019300"/>
          <p14:tracePt t="235546" x="5137150" y="2006600"/>
          <p14:tracePt t="235563" x="5149850" y="1987550"/>
          <p14:tracePt t="235580" x="5168900" y="1955800"/>
          <p14:tracePt t="235596" x="5181600" y="1936750"/>
          <p14:tracePt t="235613" x="5194300" y="1905000"/>
          <p14:tracePt t="235630" x="5200650" y="1885950"/>
          <p14:tracePt t="235647" x="5194300" y="1860550"/>
          <p14:tracePt t="235663" x="5175250" y="1841500"/>
          <p14:tracePt t="235679" x="5156200" y="1828800"/>
          <p14:tracePt t="235696" x="5124450" y="1816100"/>
          <p14:tracePt t="235714" x="5073650" y="1790700"/>
          <p14:tracePt t="235730" x="5029200" y="1771650"/>
          <p14:tracePt t="235746" x="4991100" y="1758950"/>
          <p14:tracePt t="235763" x="4940300" y="1746250"/>
          <p14:tracePt t="235781" x="4883150" y="1733550"/>
          <p14:tracePt t="235796" x="4845050" y="1720850"/>
          <p14:tracePt t="235813" x="4819650" y="1720850"/>
          <p14:tracePt t="235814" x="4806950" y="1714500"/>
          <p14:tracePt t="235830" x="4787900" y="1708150"/>
          <p14:tracePt t="235847" x="4730750" y="1695450"/>
          <p14:tracePt t="235863" x="4679950" y="1689100"/>
          <p14:tracePt t="235880" x="4648200" y="1689100"/>
          <p14:tracePt t="235896" x="4584700" y="1676400"/>
          <p14:tracePt t="235914" x="4546600" y="1670050"/>
          <p14:tracePt t="235930" x="4521200" y="1670050"/>
          <p14:tracePt t="235946" x="4502150" y="1670050"/>
          <p14:tracePt t="235963" x="4483100" y="1670050"/>
          <p14:tracePt t="235981" x="4464050" y="1670050"/>
          <p14:tracePt t="235996" x="4425950" y="1689100"/>
          <p14:tracePt t="236013" x="4406900" y="1695450"/>
          <p14:tracePt t="236030" x="4387850" y="1708150"/>
          <p14:tracePt t="236048" x="4375150" y="1720850"/>
          <p14:tracePt t="236048" x="4368800" y="1733550"/>
          <p14:tracePt t="236065" x="4356100" y="1752600"/>
          <p14:tracePt t="236080" x="4356100" y="1790700"/>
          <p14:tracePt t="236096" x="4362450" y="1822450"/>
          <p14:tracePt t="236114" x="4400550" y="1860550"/>
          <p14:tracePt t="236130" x="4445000" y="1917700"/>
          <p14:tracePt t="236147" x="4508500" y="1962150"/>
          <p14:tracePt t="236163" x="4597400" y="2006600"/>
          <p14:tracePt t="236181" x="4699000" y="2032000"/>
          <p14:tracePt t="236197" x="4813300" y="2051050"/>
          <p14:tracePt t="236213" x="4895850" y="2063750"/>
          <p14:tracePt t="236230" x="4978400" y="2082800"/>
          <p14:tracePt t="236248" x="5067300" y="2095500"/>
          <p14:tracePt t="236263" x="5175250" y="2108200"/>
          <p14:tracePt t="236280" x="5245100" y="2108200"/>
          <p14:tracePt t="236297" x="5327650" y="2089150"/>
          <p14:tracePt t="236315" x="5403850" y="2051050"/>
          <p14:tracePt t="236330" x="5435600" y="2032000"/>
          <p14:tracePt t="236347" x="5435600" y="2012950"/>
          <p14:tracePt t="236363" x="5435600" y="2006600"/>
          <p14:tracePt t="236397" x="5435600" y="2000250"/>
          <p14:tracePt t="236430" x="5435600" y="1993900"/>
          <p14:tracePt t="236448" x="5429250" y="1987550"/>
          <p14:tracePt t="236464" x="5422900" y="1974850"/>
          <p14:tracePt t="236480" x="5410200" y="1968500"/>
          <p14:tracePt t="236497" x="5397500" y="1949450"/>
          <p14:tracePt t="236514" x="5365750" y="1936750"/>
          <p14:tracePt t="236530" x="5346700" y="1930400"/>
          <p14:tracePt t="236547" x="5308600" y="1917700"/>
          <p14:tracePt t="236564" x="5270500" y="1905000"/>
          <p14:tracePt t="236580" x="5149850" y="1860550"/>
          <p14:tracePt t="236597" x="5080000" y="1835150"/>
          <p14:tracePt t="236614" x="5010150" y="1809750"/>
          <p14:tracePt t="236630" x="4946650" y="1784350"/>
          <p14:tracePt t="236648" x="4883150" y="1758950"/>
          <p14:tracePt t="236664" x="4838700" y="1739900"/>
          <p14:tracePt t="236680" x="4794250" y="1727200"/>
          <p14:tracePt t="236697" x="4768850" y="1720850"/>
          <p14:tracePt t="236714" x="4718050" y="1720850"/>
          <p14:tracePt t="236730" x="4667250" y="1714500"/>
          <p14:tracePt t="236747" x="4622800" y="1714500"/>
          <p14:tracePt t="236764" x="4559300" y="1708150"/>
          <p14:tracePt t="236781" x="4508500" y="1714500"/>
          <p14:tracePt t="236797" x="4489450" y="1714500"/>
          <p14:tracePt t="236814" x="4470400" y="1727200"/>
          <p14:tracePt t="236814" x="4464050" y="1733550"/>
          <p14:tracePt t="236830" x="4451350" y="1739900"/>
          <p14:tracePt t="236848" x="4425950" y="1765300"/>
          <p14:tracePt t="236864" x="4400550" y="1797050"/>
          <p14:tracePt t="236880" x="4375150" y="1835150"/>
          <p14:tracePt t="236897" x="4356100" y="1879600"/>
          <p14:tracePt t="236914" x="4349750" y="1924050"/>
          <p14:tracePt t="236931" x="4349750" y="1962150"/>
          <p14:tracePt t="236947" x="4349750" y="1987550"/>
          <p14:tracePt t="236964" x="4349750" y="2000250"/>
          <p14:tracePt t="236981" x="4356100" y="2006600"/>
          <p14:tracePt t="236997" x="4413250" y="2019300"/>
          <p14:tracePt t="237014" x="4578350" y="2057400"/>
          <p14:tracePt t="237031" x="4787900" y="2095500"/>
          <p14:tracePt t="237048" x="5080000" y="2127250"/>
          <p14:tracePt t="237064" x="5162550" y="2127250"/>
          <p14:tracePt t="237081" x="5200650" y="2127250"/>
          <p14:tracePt t="237097" x="5226050" y="2120900"/>
          <p14:tracePt t="237115" x="5283200" y="2089150"/>
          <p14:tracePt t="237131" x="5334000" y="2051050"/>
          <p14:tracePt t="237147" x="5384800" y="2000250"/>
          <p14:tracePt t="237164" x="5416550" y="1955800"/>
          <p14:tracePt t="237181" x="5429250" y="1917700"/>
          <p14:tracePt t="237197" x="5429250" y="1885950"/>
          <p14:tracePt t="237214" x="5410200" y="1854200"/>
          <p14:tracePt t="237231" x="5359400" y="1835150"/>
          <p14:tracePt t="237249" x="5257800" y="1809750"/>
          <p14:tracePt t="237264" x="5238750" y="1809750"/>
          <p14:tracePt t="237281" x="5149850" y="1797050"/>
          <p14:tracePt t="237283" x="5105400" y="1790700"/>
          <p14:tracePt t="237299" x="5041900" y="1784350"/>
          <p14:tracePt t="237315" x="4991100" y="1778000"/>
          <p14:tracePt t="237331" x="4953000" y="1771650"/>
          <p14:tracePt t="237348" x="4914900" y="1765300"/>
          <p14:tracePt t="237364" x="4857750" y="1765300"/>
          <p14:tracePt t="237382" x="4775200" y="1765300"/>
          <p14:tracePt t="237398" x="4692650" y="1765300"/>
          <p14:tracePt t="237414" x="4616450" y="1771650"/>
          <p14:tracePt t="237431" x="4572000" y="1778000"/>
          <p14:tracePt t="237448" x="4533900" y="1790700"/>
          <p14:tracePt t="237464" x="4521200" y="1816100"/>
          <p14:tracePt t="237467" x="4521200" y="1835150"/>
          <p14:tracePt t="237481" x="4521200" y="1854200"/>
          <p14:tracePt t="237483" x="4527550" y="1873250"/>
          <p14:tracePt t="237498" x="4540250" y="1892300"/>
          <p14:tracePt t="237499" x="4552950" y="1911350"/>
          <p14:tracePt t="237515" x="4584700" y="1936750"/>
          <p14:tracePt t="237531" x="4635500" y="1962150"/>
          <p14:tracePt t="237548" x="4654550" y="1962150"/>
          <p14:tracePt t="237549" x="4705350" y="1974850"/>
          <p14:tracePt t="237564" x="4794250" y="2000250"/>
          <p14:tracePt t="237581" x="4895850" y="2019300"/>
          <p14:tracePt t="237598" x="4997450" y="2044700"/>
          <p14:tracePt t="237614" x="5060950" y="2057400"/>
          <p14:tracePt t="237631" x="5080000" y="2057400"/>
          <p14:tracePt t="237649" x="5092700" y="2057400"/>
          <p14:tracePt t="237664" x="5130800" y="2057400"/>
          <p14:tracePt t="237681" x="5175250" y="2051050"/>
          <p14:tracePt t="237698" x="5213350" y="2038350"/>
          <p14:tracePt t="237716" x="5232400" y="2025650"/>
          <p14:tracePt t="237731" x="5245100" y="2012950"/>
          <p14:tracePt t="237748" x="5245100" y="2006600"/>
          <p14:tracePt t="237819" x="5251450" y="2006600"/>
          <p14:tracePt t="237827" x="5257800" y="2006600"/>
          <p14:tracePt t="237833" x="5257800" y="2000250"/>
          <p14:tracePt t="237849" x="5264150" y="2000250"/>
          <p14:tracePt t="237865" x="5276850" y="1993900"/>
          <p14:tracePt t="237881" x="5283200" y="1987550"/>
          <p14:tracePt t="237995" x="5276850" y="1993900"/>
          <p14:tracePt t="238011" x="5270500" y="1993900"/>
          <p14:tracePt t="238028" x="5270500" y="2000250"/>
          <p14:tracePt t="238036" x="5264150" y="2000250"/>
          <p14:tracePt t="238065" x="5257800" y="2000250"/>
          <p14:tracePt t="238082" x="5251450" y="2000250"/>
          <p14:tracePt t="238098" x="5245100" y="2000250"/>
          <p14:tracePt t="238116" x="5232400" y="2000250"/>
          <p14:tracePt t="238132" x="5207000" y="1987550"/>
          <p14:tracePt t="238182" x="5207000" y="1981200"/>
          <p14:tracePt t="238198" x="5207000" y="1974850"/>
          <p14:tracePt t="238215" x="5200650" y="1968500"/>
          <p14:tracePt t="238232" x="5200650" y="1962150"/>
          <p14:tracePt t="238249" x="5200650" y="1955800"/>
          <p14:tracePt t="238265" x="5200650" y="1949450"/>
          <p14:tracePt t="238282" x="5187950" y="1936750"/>
          <p14:tracePt t="238298" x="5168900" y="1924050"/>
          <p14:tracePt t="238316" x="5124450" y="1898650"/>
          <p14:tracePt t="238332" x="5099050" y="1885950"/>
          <p14:tracePt t="240425" x="5041900" y="1866900"/>
          <p14:tracePt t="240432" x="4965700" y="1847850"/>
          <p14:tracePt t="240451" x="4572000" y="1828800"/>
          <p14:tracePt t="240467" x="4102100" y="1885950"/>
          <p14:tracePt t="240484" x="3587750" y="1974850"/>
          <p14:tracePt t="240501" x="3263900" y="2044700"/>
          <p14:tracePt t="240518" x="3219450" y="2057400"/>
          <p14:tracePt t="240534" x="3225800" y="2057400"/>
          <p14:tracePt t="240550" x="3219450" y="2057400"/>
          <p14:tracePt t="240567" x="3149600" y="2057400"/>
          <p14:tracePt t="240569" x="3067050" y="2057400"/>
          <p14:tracePt t="240584" x="2806700" y="2076450"/>
          <p14:tracePt t="240600" x="2660650" y="2089150"/>
          <p14:tracePt t="240617" x="2317750" y="2095500"/>
          <p14:tracePt t="240634" x="2292350" y="2076450"/>
          <p14:tracePt t="240651" x="2292350" y="2051050"/>
          <p14:tracePt t="240667" x="2311400" y="2025650"/>
          <p14:tracePt t="240684" x="2330450" y="2012950"/>
          <p14:tracePt t="240700" x="2362200" y="2012950"/>
          <p14:tracePt t="240717" x="2444750" y="2032000"/>
          <p14:tracePt t="240734" x="2571750" y="2082800"/>
          <p14:tracePt t="240751" x="2736850" y="2152650"/>
          <p14:tracePt t="240768" x="2978150" y="2222500"/>
          <p14:tracePt t="240784" x="3346450" y="2273300"/>
          <p14:tracePt t="240801" x="3860800" y="2292350"/>
          <p14:tracePt t="240817" x="4425950" y="2292350"/>
          <p14:tracePt t="240834" x="4857750" y="2273300"/>
          <p14:tracePt t="240851" x="5353050" y="2222500"/>
          <p14:tracePt t="240868" x="5486400" y="2197100"/>
          <p14:tracePt t="240884" x="5613400" y="2165350"/>
          <p14:tracePt t="240901" x="5613400" y="2159000"/>
          <p14:tracePt t="240918" x="5600700" y="2152650"/>
          <p14:tracePt t="240934" x="5556250" y="2146300"/>
          <p14:tracePt t="240951" x="5518150" y="2139950"/>
          <p14:tracePt t="240967" x="5492750" y="2139950"/>
          <p14:tracePt t="240985" x="5480050" y="2139950"/>
          <p14:tracePt t="241001" x="5473700" y="2139950"/>
          <p14:tracePt t="241183" x="5473700" y="2133600"/>
          <p14:tracePt t="241189" x="5480050" y="2133600"/>
          <p14:tracePt t="241743" x="5467350" y="2127250"/>
          <p14:tracePt t="241751" x="5435600" y="2108200"/>
          <p14:tracePt t="241768" x="5308600" y="2057400"/>
          <p14:tracePt t="241785" x="5156200" y="2019300"/>
          <p14:tracePt t="241802" x="5054600" y="2006600"/>
          <p14:tracePt t="241818" x="4972050" y="2000250"/>
          <p14:tracePt t="241835" x="4826000" y="1993900"/>
          <p14:tracePt t="241853" x="4540250" y="1962150"/>
          <p14:tracePt t="241868" x="4165600" y="1911350"/>
          <p14:tracePt t="241885" x="3689350" y="1828800"/>
          <p14:tracePt t="241887" x="3492500" y="1790700"/>
          <p14:tracePt t="241903" x="3143250" y="1714500"/>
          <p14:tracePt t="241918" x="2825750" y="1651000"/>
          <p14:tracePt t="241935" x="2527300" y="1612900"/>
          <p14:tracePt t="241951" x="2241550" y="1600200"/>
          <p14:tracePt t="241969" x="1949450" y="1593850"/>
          <p14:tracePt t="241985" x="1651000" y="1593850"/>
          <p14:tracePt t="242001" x="1428750" y="1600200"/>
          <p14:tracePt t="242018" x="1231900" y="1619250"/>
          <p14:tracePt t="242035" x="1149350" y="1638300"/>
          <p14:tracePt t="242052" x="1143000" y="1651000"/>
          <p14:tracePt t="242068" x="1143000" y="1663700"/>
          <p14:tracePt t="242085" x="1143000" y="1676400"/>
          <p14:tracePt t="242102" x="1143000" y="1689100"/>
          <p14:tracePt t="242119" x="1136650" y="1708150"/>
          <p14:tracePt t="242135" x="1130300" y="1720850"/>
          <p14:tracePt t="242151" x="1117600" y="1733550"/>
          <p14:tracePt t="242152" x="1111250" y="1739900"/>
          <p14:tracePt t="242168" x="1111250" y="1746250"/>
          <p14:tracePt t="242186" x="1111250" y="1758950"/>
          <p14:tracePt t="242224" x="1111250" y="1771650"/>
          <p14:tracePt t="242235" x="1111250" y="1778000"/>
          <p14:tracePt t="242252" x="1104900" y="1797050"/>
          <p14:tracePt t="242270" x="1098550" y="1809750"/>
          <p14:tracePt t="242285" x="1098550" y="1816100"/>
          <p14:tracePt t="242379" x="1098550" y="1822450"/>
          <p14:tracePt t="242387" x="1092200" y="1822450"/>
          <p14:tracePt t="242499" x="1079500" y="1828800"/>
          <p14:tracePt t="242520" x="1060450" y="1835150"/>
          <p14:tracePt t="242535" x="1009650" y="1847850"/>
          <p14:tracePt t="242552" x="1003300" y="1847850"/>
          <p14:tracePt t="242602" x="1022350" y="1835150"/>
          <p14:tracePt t="242619" x="1028700" y="1835150"/>
          <p14:tracePt t="242653" x="1022350" y="1835150"/>
          <p14:tracePt t="242669" x="1016000" y="1841500"/>
          <p14:tracePt t="242685" x="1016000" y="1847850"/>
          <p14:tracePt t="242735" x="1035050" y="1835150"/>
          <p14:tracePt t="242752" x="1066800" y="1822450"/>
          <p14:tracePt t="242770" x="1092200" y="1816100"/>
          <p14:tracePt t="242852" x="1104900" y="1816100"/>
          <p14:tracePt t="242869" x="1162050" y="1816100"/>
          <p14:tracePt t="242886" x="1314450" y="1822450"/>
          <p14:tracePt t="242902" x="1524000" y="1835150"/>
          <p14:tracePt t="242920" x="1879600" y="1847850"/>
          <p14:tracePt t="242936" x="1981200" y="1847850"/>
          <p14:tracePt t="242952" x="2165350" y="1841500"/>
          <p14:tracePt t="242969" x="2330450" y="1809750"/>
          <p14:tracePt t="242986" x="2457450" y="1758950"/>
          <p14:tracePt t="243002" x="2520950" y="1720850"/>
          <p14:tracePt t="243019" x="2565400" y="1689100"/>
          <p14:tracePt t="243036" x="2616200" y="1651000"/>
          <p14:tracePt t="243052" x="2641600" y="1619250"/>
          <p14:tracePt t="243069" x="2660650" y="1593850"/>
          <p14:tracePt t="243086" x="2667000" y="1574800"/>
          <p14:tracePt t="243104" x="2673350" y="1549400"/>
          <p14:tracePt t="243119" x="2673350" y="1530350"/>
          <p14:tracePt t="243136" x="2660650" y="1511300"/>
          <p14:tracePt t="243152" x="2622550" y="1504950"/>
          <p14:tracePt t="243157" x="2603500" y="1504950"/>
          <p14:tracePt t="243170" x="2578100" y="1504950"/>
          <p14:tracePt t="243186" x="2520950" y="1511300"/>
          <p14:tracePt t="243202" x="2432050" y="1524000"/>
          <p14:tracePt t="243220" x="2355850" y="1543050"/>
          <p14:tracePt t="243236" x="2305050" y="1555750"/>
          <p14:tracePt t="243254" x="2266950" y="1568450"/>
          <p14:tracePt t="243255" x="2254250" y="1568450"/>
          <p14:tracePt t="243269" x="2209800" y="1593850"/>
          <p14:tracePt t="243286" x="2146300" y="1638300"/>
          <p14:tracePt t="243303" x="2051050" y="1695450"/>
          <p14:tracePt t="243320" x="1974850" y="1739900"/>
          <p14:tracePt t="243336" x="1930400" y="1765300"/>
          <p14:tracePt t="243353" x="1905000" y="1778000"/>
          <p14:tracePt t="243403" x="1911350" y="1778000"/>
          <p14:tracePt t="243420" x="1962150" y="1746250"/>
          <p14:tracePt t="243436" x="2006600" y="1714500"/>
          <p14:tracePt t="243453" x="2051050" y="1689100"/>
          <p14:tracePt t="243470" x="2101850" y="1663700"/>
          <p14:tracePt t="243486" x="2260600" y="1663700"/>
          <p14:tracePt t="243504" x="2463800" y="1689100"/>
          <p14:tracePt t="243519" x="2679700" y="1708150"/>
          <p14:tracePt t="243536" x="2851150" y="1708150"/>
          <p14:tracePt t="243553" x="2959100" y="1695450"/>
          <p14:tracePt t="243570" x="3048000" y="1663700"/>
          <p14:tracePt t="243586" x="3073400" y="1651000"/>
          <p14:tracePt t="243603" x="3067050" y="1631950"/>
          <p14:tracePt t="243619" x="3003550" y="1619250"/>
          <p14:tracePt t="243636" x="2914650" y="1612900"/>
          <p14:tracePt t="243654" x="2863850" y="1619250"/>
          <p14:tracePt t="243670" x="2813050" y="1631950"/>
          <p14:tracePt t="243686" x="2781300" y="1651000"/>
          <p14:tracePt t="243703" x="2717800" y="1689100"/>
          <p14:tracePt t="243721" x="2565400" y="1771650"/>
          <p14:tracePt t="243736" x="2374900" y="1879600"/>
          <p14:tracePt t="243753" x="2178050" y="1968500"/>
          <p14:tracePt t="243770" x="1987550" y="2025650"/>
          <p14:tracePt t="243788" x="1898650" y="2038350"/>
          <p14:tracePt t="243803" x="1905000" y="2032000"/>
          <p14:tracePt t="243820" x="1930400" y="2012950"/>
          <p14:tracePt t="243836" x="1993900" y="1987550"/>
          <p14:tracePt t="243853" x="2044700" y="1981200"/>
          <p14:tracePt t="243870" x="2057400" y="1981200"/>
          <p14:tracePt t="243886" x="2063750" y="1981200"/>
          <p14:tracePt t="243904" x="2063750" y="2012950"/>
          <p14:tracePt t="243920" x="2063750" y="2019300"/>
          <p14:tracePt t="243920" x="2063750" y="2025650"/>
          <p14:tracePt t="243936" x="2063750" y="2038350"/>
          <p14:tracePt t="243953" x="2070100" y="2051050"/>
          <p14:tracePt t="243970" x="2082800" y="2051050"/>
          <p14:tracePt t="243986" x="2082800" y="2057400"/>
          <p14:tracePt t="244024" x="2076450" y="2057400"/>
          <p14:tracePt t="244036" x="2070100" y="2057400"/>
          <p14:tracePt t="244054" x="1955800" y="2051050"/>
          <p14:tracePt t="244070" x="1885950" y="2051050"/>
          <p14:tracePt t="244087" x="1841500" y="2051050"/>
          <p14:tracePt t="244103" x="1822450" y="2057400"/>
          <p14:tracePt t="244120" x="1797050" y="2063750"/>
          <p14:tracePt t="244136" x="1752600" y="2076450"/>
          <p14:tracePt t="244153" x="1695450" y="2089150"/>
          <p14:tracePt t="244170" x="1644650" y="2095500"/>
          <p14:tracePt t="244187" x="1612900" y="2108200"/>
          <p14:tracePt t="244203" x="1574800" y="2114550"/>
          <p14:tracePt t="244220" x="1454150" y="2146300"/>
          <p14:tracePt t="244237" x="1295400" y="2171700"/>
          <p14:tracePt t="244254" x="1098550" y="2184400"/>
          <p14:tracePt t="244270" x="1022350" y="2184400"/>
          <p14:tracePt t="244287" x="990600" y="2190750"/>
          <p14:tracePt t="244305" x="971550" y="2190750"/>
          <p14:tracePt t="244320" x="939800" y="2209800"/>
          <p14:tracePt t="244337" x="895350" y="2222500"/>
          <p14:tracePt t="244353" x="850900" y="2241550"/>
          <p14:tracePt t="244371" x="800100" y="2247900"/>
          <p14:tracePt t="244387" x="781050" y="2247900"/>
          <p14:tracePt t="244403" x="774700" y="2247900"/>
          <p14:tracePt t="244453" x="768350" y="2247900"/>
          <p14:tracePt t="244470" x="736600" y="2247900"/>
          <p14:tracePt t="244487" x="635000" y="2228850"/>
          <p14:tracePt t="244504" x="476250" y="2184400"/>
          <p14:tracePt t="244521" x="304800" y="2146300"/>
          <p14:tracePt t="244537" x="260350" y="2139950"/>
          <p14:tracePt t="244554" x="254000" y="2139950"/>
          <p14:tracePt t="244588" x="260350" y="2139950"/>
          <p14:tracePt t="244682" x="266700" y="2139950"/>
          <p14:tracePt t="244705" x="285750" y="2139950"/>
          <p14:tracePt t="244721" x="342900" y="2127250"/>
          <p14:tracePt t="244738" x="374650" y="2120900"/>
          <p14:tracePt t="244739" x="381000" y="2120900"/>
          <p14:tracePt t="244813" x="400050" y="2108200"/>
          <p14:tracePt t="244820" x="412750" y="2101850"/>
          <p14:tracePt t="244839" x="488950" y="2051050"/>
          <p14:tracePt t="244855" x="577850" y="2000250"/>
          <p14:tracePt t="244870" x="622300" y="1955800"/>
          <p14:tracePt t="244887" x="628650" y="1930400"/>
          <p14:tracePt t="244904" x="622300" y="1917700"/>
          <p14:tracePt t="244921" x="603250" y="1905000"/>
          <p14:tracePt t="244937" x="565150" y="1898650"/>
          <p14:tracePt t="244954" x="527050" y="1898650"/>
          <p14:tracePt t="244971" x="488950" y="1911350"/>
          <p14:tracePt t="244989" x="450850" y="1943100"/>
          <p14:tracePt t="245004" x="444500" y="1955800"/>
          <p14:tracePt t="245005" x="444500" y="1974850"/>
          <p14:tracePt t="245021" x="450850" y="2012950"/>
          <p14:tracePt t="245038" x="476250" y="2044700"/>
          <p14:tracePt t="245054" x="508000" y="2063750"/>
          <p14:tracePt t="245071" x="584200" y="2076450"/>
          <p14:tracePt t="245087" x="704850" y="2089150"/>
          <p14:tracePt t="245105" x="882650" y="2101850"/>
          <p14:tracePt t="245121" x="1073150" y="2114550"/>
          <p14:tracePt t="245137" x="1238250" y="2114550"/>
          <p14:tracePt t="245154" x="1295400" y="2114550"/>
          <p14:tracePt t="245187" x="1282700" y="2114550"/>
          <p14:tracePt t="245204" x="1238250" y="2120900"/>
          <p14:tracePt t="245221" x="1193800" y="2133600"/>
          <p14:tracePt t="245238" x="1155700" y="2133600"/>
          <p14:tracePt t="245255" x="1143000" y="2133600"/>
          <p14:tracePt t="245271" x="1130300" y="2139950"/>
          <p14:tracePt t="245288" x="1104900" y="2152650"/>
          <p14:tracePt t="245304" x="1092200" y="2165350"/>
          <p14:tracePt t="245322" x="1073150" y="2178050"/>
          <p14:tracePt t="245354" x="1079500" y="2184400"/>
          <p14:tracePt t="245371" x="1098550" y="2190750"/>
          <p14:tracePt t="245389" x="1143000" y="2190750"/>
          <p14:tracePt t="245406" x="1181100" y="2190750"/>
          <p14:tracePt t="245421" x="1250950" y="2184400"/>
          <p14:tracePt t="245438" x="1301750" y="2171700"/>
          <p14:tracePt t="245454" x="1371600" y="2159000"/>
          <p14:tracePt t="245471" x="1409700" y="2146300"/>
          <p14:tracePt t="245488" x="1416050" y="2139950"/>
          <p14:tracePt t="245589" x="1422400" y="2139950"/>
          <p14:tracePt t="245605" x="1441450" y="2133600"/>
          <p14:tracePt t="245621" x="1498600" y="2120900"/>
          <p14:tracePt t="245638" x="1555750" y="2108200"/>
          <p14:tracePt t="245655" x="1612900" y="2095500"/>
          <p14:tracePt t="245671" x="1663700" y="2089150"/>
          <p14:tracePt t="245688" x="1720850" y="2089150"/>
          <p14:tracePt t="245706" x="1784350" y="2089150"/>
          <p14:tracePt t="245722" x="1847850" y="2089150"/>
          <p14:tracePt t="245738" x="1898650" y="2089150"/>
          <p14:tracePt t="245755" x="1930400" y="2089150"/>
          <p14:tracePt t="245771" x="1936750" y="2089150"/>
          <p14:tracePt t="245788" x="1949450" y="2095500"/>
          <p14:tracePt t="245805" x="1955800" y="2101850"/>
          <p14:tracePt t="245839" x="1943100" y="2101850"/>
          <p14:tracePt t="245855" x="1917700" y="2101850"/>
          <p14:tracePt t="245871" x="1885950" y="2095500"/>
          <p14:tracePt t="245888" x="1860550" y="2095500"/>
          <p14:tracePt t="245905" x="1822450" y="2089150"/>
          <p14:tracePt t="245922" x="1854200" y="2101850"/>
          <p14:tracePt t="245938" x="1898650" y="2120900"/>
          <p14:tracePt t="245955" x="1917700" y="2127250"/>
          <p14:tracePt t="245972" x="1924050" y="2127250"/>
          <p14:tracePt t="246005" x="1936750" y="2127250"/>
          <p14:tracePt t="246038" x="1943100" y="2120900"/>
          <p14:tracePt t="246056" x="1949450" y="2120900"/>
          <p14:tracePt t="246072" x="1974850" y="2114550"/>
          <p14:tracePt t="246088" x="2000250" y="2108200"/>
          <p14:tracePt t="246105" x="2006600" y="2108200"/>
          <p14:tracePt t="246122" x="2012950" y="2101850"/>
          <p14:tracePt t="246138" x="2032000" y="2095500"/>
          <p14:tracePt t="246155" x="2076450" y="2095500"/>
          <p14:tracePt t="246156" x="2095500" y="2095500"/>
          <p14:tracePt t="246172" x="2133600" y="2095500"/>
          <p14:tracePt t="246188" x="2209800" y="2120900"/>
          <p14:tracePt t="246205" x="2254250" y="2139950"/>
          <p14:tracePt t="246222" x="2292350" y="2152650"/>
          <p14:tracePt t="246239" x="2330450" y="2152650"/>
          <p14:tracePt t="246255" x="2368550" y="2152650"/>
          <p14:tracePt t="246272" x="2419350" y="2146300"/>
          <p14:tracePt t="246289" x="2489200" y="2139950"/>
          <p14:tracePt t="246306" x="2565400" y="2133600"/>
          <p14:tracePt t="246322" x="2628900" y="2127250"/>
          <p14:tracePt t="246338" x="2635250" y="2120900"/>
          <p14:tracePt t="246372" x="2635250" y="2127250"/>
          <p14:tracePt t="246389" x="2622550" y="2127250"/>
          <p14:tracePt t="246405" x="2609850" y="2127250"/>
          <p14:tracePt t="246422" x="2590800" y="2127250"/>
          <p14:tracePt t="246440" x="2571750" y="2127250"/>
          <p14:tracePt t="246456" x="2559050" y="2120900"/>
          <p14:tracePt t="246472" x="2546350" y="2120900"/>
          <p14:tracePt t="246489" x="2540000" y="2108200"/>
          <p14:tracePt t="246506" x="2647950" y="2114550"/>
          <p14:tracePt t="246523" x="2806700" y="2146300"/>
          <p14:tracePt t="246539" x="2933700" y="2171700"/>
          <p14:tracePt t="246555" x="3003550" y="2184400"/>
          <p14:tracePt t="246556" x="3086100" y="2190750"/>
          <p14:tracePt t="246572" x="3282950" y="2197100"/>
          <p14:tracePt t="246589" x="3530600" y="2190750"/>
          <p14:tracePt t="246605" x="3810000" y="2146300"/>
          <p14:tracePt t="246622" x="4044950" y="2095500"/>
          <p14:tracePt t="246640" x="4273550" y="2044700"/>
          <p14:tracePt t="246655" x="4508500" y="2006600"/>
          <p14:tracePt t="246672" x="4673600" y="1993900"/>
          <p14:tracePt t="246689" x="4794250" y="1993900"/>
          <p14:tracePt t="246706" x="4819650" y="1993900"/>
          <p14:tracePt t="246739" x="4832350" y="1993900"/>
          <p14:tracePt t="246756" x="4864100" y="1981200"/>
          <p14:tracePt t="246773" x="4933950" y="1974850"/>
          <p14:tracePt t="246789" x="5054600" y="1962150"/>
          <p14:tracePt t="246805" x="5257800" y="1962150"/>
          <p14:tracePt t="246822" x="5435600" y="1968500"/>
          <p14:tracePt t="246839" x="5581650" y="1981200"/>
          <p14:tracePt t="246856" x="5676900" y="1993900"/>
          <p14:tracePt t="246872" x="5695950" y="2000250"/>
          <p14:tracePt t="246889" x="5708650" y="2012950"/>
          <p14:tracePt t="246906" x="5715000" y="2025650"/>
          <p14:tracePt t="246923" x="5727700" y="2044700"/>
          <p14:tracePt t="246939" x="5734050" y="2070100"/>
          <p14:tracePt t="246956" x="5746750" y="2095500"/>
          <p14:tracePt t="246972" x="5759450" y="2108200"/>
          <p14:tracePt t="246974" x="5765800" y="2114550"/>
          <p14:tracePt t="246989" x="5778500" y="2114550"/>
          <p14:tracePt t="247006" x="5791200" y="2120900"/>
          <p14:tracePt t="247007" x="5797550" y="2120900"/>
          <p14:tracePt t="247040" x="5803900" y="2120900"/>
          <p14:tracePt t="247055" x="5816600" y="2120900"/>
          <p14:tracePt t="247072" x="5822950" y="2127250"/>
          <p14:tracePt t="247089" x="5829300" y="2127250"/>
          <p14:tracePt t="247106" x="5835650" y="2133600"/>
          <p14:tracePt t="247122" x="5835650" y="2139950"/>
          <p14:tracePt t="247139" x="5835650" y="2146300"/>
          <p14:tracePt t="247156" x="5822950" y="2152650"/>
          <p14:tracePt t="247173" x="5816600" y="2159000"/>
          <p14:tracePt t="247189" x="5803900" y="2171700"/>
          <p14:tracePt t="247206" x="5797550" y="2178050"/>
          <p14:tracePt t="247223" x="5791200" y="2184400"/>
          <p14:tracePt t="247239" x="5784850" y="2184400"/>
          <p14:tracePt t="247391" x="5784850" y="2190750"/>
          <p14:tracePt t="247397" x="5778500" y="2190750"/>
          <p14:tracePt t="247423" x="5772150" y="2197100"/>
          <p14:tracePt t="247690" x="5772150" y="2190750"/>
          <p14:tracePt t="247703" x="5772150" y="2184400"/>
          <p14:tracePt t="247895" x="5765800" y="2178050"/>
          <p14:tracePt t="247903" x="5765800" y="2171700"/>
          <p14:tracePt t="247912" x="5753100" y="2159000"/>
          <p14:tracePt t="247924" x="5746750" y="2146300"/>
          <p14:tracePt t="247941" x="5734050" y="2133600"/>
          <p14:tracePt t="247957" x="5727700" y="2120900"/>
          <p14:tracePt t="247974" x="5759450" y="2114550"/>
          <p14:tracePt t="247990" x="5880100" y="2120900"/>
          <p14:tracePt t="248006" x="6051550" y="2139950"/>
          <p14:tracePt t="248023" x="6254750" y="2146300"/>
          <p14:tracePt t="248040" x="6388100" y="2139950"/>
          <p14:tracePt t="248057" x="6432550" y="2133600"/>
          <p14:tracePt t="248073" x="6445250" y="2120900"/>
          <p14:tracePt t="248090" x="6445250" y="2108200"/>
          <p14:tracePt t="248107" x="6445250" y="2095500"/>
          <p14:tracePt t="248141" x="6451600" y="2095500"/>
          <p14:tracePt t="248157" x="6477000" y="2095500"/>
          <p14:tracePt t="248159" x="6508750" y="2095500"/>
          <p14:tracePt t="248175" x="6565900" y="2095500"/>
          <p14:tracePt t="248190" x="6661150" y="2095500"/>
          <p14:tracePt t="248207" x="6737350" y="2095500"/>
          <p14:tracePt t="248223" x="6819900" y="2095500"/>
          <p14:tracePt t="248241" x="6877050" y="2095500"/>
          <p14:tracePt t="248257" x="6915150" y="2095500"/>
          <p14:tracePt t="248273" x="6972300" y="2082800"/>
          <p14:tracePt t="248290" x="7010400" y="2063750"/>
          <p14:tracePt t="248308" x="7029450" y="2038350"/>
          <p14:tracePt t="248324" x="7029450" y="2012950"/>
          <p14:tracePt t="248340" x="7029450" y="1993900"/>
          <p14:tracePt t="248357" x="7010400" y="1968500"/>
          <p14:tracePt t="248375" x="6985000" y="1955800"/>
          <p14:tracePt t="248390" x="6946900" y="1936750"/>
          <p14:tracePt t="248407" x="6915150" y="1930400"/>
          <p14:tracePt t="248409" x="6883400" y="1911350"/>
          <p14:tracePt t="248424" x="6845300" y="1885950"/>
          <p14:tracePt t="248440" x="6775450" y="1828800"/>
          <p14:tracePt t="248457" x="6731000" y="1790700"/>
          <p14:tracePt t="248475" x="6661150" y="1727200"/>
          <p14:tracePt t="248492" x="6623050" y="1708150"/>
          <p14:tracePt t="248508" x="6572250" y="1689100"/>
          <p14:tracePt t="248524" x="6540500" y="1689100"/>
          <p14:tracePt t="248540" x="6508750" y="1689100"/>
          <p14:tracePt t="248557" x="6464300" y="1689100"/>
          <p14:tracePt t="248574" x="6356350" y="1695450"/>
          <p14:tracePt t="248590" x="6216650" y="1695450"/>
          <p14:tracePt t="248607" x="6032500" y="1689100"/>
          <p14:tracePt t="248624" x="5880100" y="1676400"/>
          <p14:tracePt t="248641" x="5753100" y="1651000"/>
          <p14:tracePt t="248657" x="5708650" y="1644650"/>
          <p14:tracePt t="248696" x="5702300" y="1644650"/>
          <p14:tracePt t="248708" x="5689600" y="1651000"/>
          <p14:tracePt t="248724" x="5645150" y="1695450"/>
          <p14:tracePt t="248740" x="5581650" y="1758950"/>
          <p14:tracePt t="248759" x="5524500" y="1841500"/>
          <p14:tracePt t="248775" x="5518150" y="1885950"/>
          <p14:tracePt t="248790" x="5530850" y="1917700"/>
          <p14:tracePt t="248807" x="5588000" y="1968500"/>
          <p14:tracePt t="248824" x="5626100" y="1993900"/>
          <p14:tracePt t="248841" x="5810250" y="2082800"/>
          <p14:tracePt t="248858" x="5981700" y="2159000"/>
          <p14:tracePt t="248874" x="6134100" y="2216150"/>
          <p14:tracePt t="248891" x="6330950" y="2260600"/>
          <p14:tracePt t="248907" x="6477000" y="2273300"/>
          <p14:tracePt t="248925" x="6667500" y="2273300"/>
          <p14:tracePt t="248941" x="6819900" y="2266950"/>
          <p14:tracePt t="248957" x="6953250" y="2247900"/>
          <p14:tracePt t="248975" x="7099300" y="2222500"/>
          <p14:tracePt t="248991" x="7181850" y="2209800"/>
          <p14:tracePt t="249007" x="7258050" y="2197100"/>
          <p14:tracePt t="249009" x="7289800" y="2190750"/>
          <p14:tracePt t="249024" x="7327900" y="2184400"/>
          <p14:tracePt t="249042" x="7372350" y="2139950"/>
          <p14:tracePt t="249057" x="7423150" y="2057400"/>
          <p14:tracePt t="249074" x="7486650" y="1962150"/>
          <p14:tracePt t="249091" x="7531100" y="1924050"/>
          <p14:tracePt t="249108" x="7569200" y="1924050"/>
          <p14:tracePt t="249124" x="7607300" y="1968500"/>
          <p14:tracePt t="249141" x="7632700" y="2019300"/>
          <p14:tracePt t="249157" x="7708900" y="2095500"/>
          <p14:tracePt t="249175" x="7810500" y="2139950"/>
          <p14:tracePt t="249191" x="7867650" y="2159000"/>
          <p14:tracePt t="249207" x="7867650" y="2152650"/>
          <p14:tracePt t="249224" x="7861300" y="2127250"/>
          <p14:tracePt t="249241" x="7854950" y="2108200"/>
          <p14:tracePt t="249259" x="7804150" y="2070100"/>
          <p14:tracePt t="249274" x="7747000" y="2057400"/>
          <p14:tracePt t="249291" x="7670800" y="2044700"/>
          <p14:tracePt t="249307" x="7594600" y="2019300"/>
          <p14:tracePt t="249324" x="7505700" y="1943100"/>
          <p14:tracePt t="249341" x="7410450" y="1828800"/>
          <p14:tracePt t="249358" x="7308850" y="1708150"/>
          <p14:tracePt t="249376" x="7169150" y="1574800"/>
          <p14:tracePt t="249391" x="7042150" y="1498600"/>
          <p14:tracePt t="249408" x="6940550" y="1466850"/>
          <p14:tracePt t="249424" x="6851650" y="1460500"/>
          <p14:tracePt t="249442" x="6769100" y="1479550"/>
          <p14:tracePt t="249458" x="6692900" y="1517650"/>
          <p14:tracePt t="249474" x="6591300" y="1555750"/>
          <p14:tracePt t="249476" x="6534150" y="1568450"/>
          <p14:tracePt t="249491" x="6477000" y="1574800"/>
          <p14:tracePt t="249509" x="6292850" y="1581150"/>
          <p14:tracePt t="249524" x="6203950" y="1562100"/>
          <p14:tracePt t="249541" x="6178550" y="1555750"/>
          <p14:tracePt t="249558" x="6165850" y="1555750"/>
          <p14:tracePt t="249575" x="6140450" y="1555750"/>
          <p14:tracePt t="249591" x="6096000" y="1568450"/>
          <p14:tracePt t="249608" x="6051550" y="1593850"/>
          <p14:tracePt t="249624" x="6013450" y="1612900"/>
          <p14:tracePt t="249641" x="5988050" y="1631950"/>
          <p14:tracePt t="249659" x="5981700" y="1638300"/>
          <p14:tracePt t="249675" x="5981700" y="1651000"/>
          <p14:tracePt t="249691" x="5981700" y="1670050"/>
          <p14:tracePt t="249708" x="5988050" y="1708150"/>
          <p14:tracePt t="249724" x="5994400" y="1752600"/>
          <p14:tracePt t="249741" x="6013450" y="1816100"/>
          <p14:tracePt t="249758" x="6051550" y="1924050"/>
          <p14:tracePt t="249775" x="6146800" y="2063750"/>
          <p14:tracePt t="249791" x="6210300" y="2120900"/>
          <p14:tracePt t="249808" x="6286500" y="2159000"/>
          <p14:tracePt t="249825" x="6419850" y="2190750"/>
          <p14:tracePt t="249842" x="6546850" y="2209800"/>
          <p14:tracePt t="249858" x="6661150" y="2222500"/>
          <p14:tracePt t="249875" x="6851650" y="2241550"/>
          <p14:tracePt t="249891" x="7080250" y="2260600"/>
          <p14:tracePt t="249910" x="7239000" y="2260600"/>
          <p14:tracePt t="249911" x="7315200" y="2260600"/>
          <p14:tracePt t="249925" x="7385050" y="2260600"/>
          <p14:tracePt t="249942" x="7493000" y="2235200"/>
          <p14:tracePt t="249958" x="7524750" y="2222500"/>
          <p14:tracePt t="249976" x="7550150" y="2216150"/>
          <p14:tracePt t="249992" x="7569200" y="2209800"/>
          <p14:tracePt t="250008" x="7600950" y="2197100"/>
          <p14:tracePt t="250025" x="7626350" y="2184400"/>
          <p14:tracePt t="250042" x="7632700" y="2178050"/>
          <p14:tracePt t="250058" x="7632700" y="2171700"/>
          <p14:tracePt t="250093" x="7626350" y="2171700"/>
          <p14:tracePt t="250108" x="7613650" y="2165350"/>
          <p14:tracePt t="250141" x="7613650" y="2184400"/>
          <p14:tracePt t="250158" x="7626350" y="2209800"/>
          <p14:tracePt t="250176" x="7632700" y="2222500"/>
          <p14:tracePt t="250192" x="7651750" y="2222500"/>
          <p14:tracePt t="250208" x="7727950" y="2209800"/>
          <p14:tracePt t="250225" x="7829550" y="2184400"/>
          <p14:tracePt t="250242" x="7937500" y="2159000"/>
          <p14:tracePt t="250258" x="8058150" y="2127250"/>
          <p14:tracePt t="250275" x="8102600" y="2108200"/>
          <p14:tracePt t="250291" x="8108950" y="2108200"/>
          <p14:tracePt t="250709" x="8108950" y="2120900"/>
          <p14:tracePt t="250726" x="8108950" y="2133600"/>
          <p14:tracePt t="250743" x="8115300" y="2146300"/>
          <p14:tracePt t="250759" x="8121650" y="2152650"/>
          <p14:tracePt t="250777" x="8134350" y="2165350"/>
          <p14:tracePt t="250793" x="8140700" y="2165350"/>
          <p14:tracePt t="250810" x="8147050" y="2165350"/>
          <p14:tracePt t="250826" x="8153400" y="2165350"/>
          <p14:tracePt t="250943" x="8153400" y="2171700"/>
          <p14:tracePt t="250960" x="8153400" y="2178050"/>
          <p14:tracePt t="251069" x="8153400" y="2184400"/>
          <p14:tracePt t="251213" x="8153400" y="2178050"/>
          <p14:tracePt t="251230" x="8153400" y="2171700"/>
          <p14:tracePt t="251291" x="8166100" y="2159000"/>
          <p14:tracePt t="251297" x="8172450" y="2152650"/>
          <p14:tracePt t="251313" x="8223250" y="2127250"/>
          <p14:tracePt t="251327" x="8242300" y="2114550"/>
          <p14:tracePt t="251343" x="8274050" y="2089150"/>
          <p14:tracePt t="251359" x="8299450" y="2076450"/>
          <p14:tracePt t="251377" x="8305800" y="2076450"/>
          <p14:tracePt t="251393" x="8312150" y="2076450"/>
          <p14:tracePt t="251410" x="8356600" y="2076450"/>
          <p14:tracePt t="251426" x="8413750" y="2076450"/>
          <p14:tracePt t="251444" x="8534400" y="2101850"/>
          <p14:tracePt t="251459" x="8674100" y="2133600"/>
          <p14:tracePt t="251476" x="8794750" y="2165350"/>
          <p14:tracePt t="251493" x="8832850" y="2171700"/>
          <p14:tracePt t="251560" x="8832850" y="2178050"/>
          <p14:tracePt t="251577" x="8832850" y="2190750"/>
          <p14:tracePt t="251593" x="8832850" y="2197100"/>
          <p14:tracePt t="251656" x="8839200" y="2197100"/>
          <p14:tracePt t="251665" x="8845550" y="2190750"/>
          <p14:tracePt t="251676" x="8858250" y="2184400"/>
          <p14:tracePt t="251693" x="8883650" y="2178050"/>
          <p14:tracePt t="251713" x="8915400" y="2165350"/>
          <p14:tracePt t="251726" x="8915400" y="2159000"/>
          <p14:tracePt t="251759" x="8921750" y="2159000"/>
          <p14:tracePt t="251778" x="8934450" y="2152650"/>
          <p14:tracePt t="251793" x="8947150" y="2146300"/>
          <p14:tracePt t="251810" x="8953500" y="2146300"/>
          <p14:tracePt t="251826" x="8953500" y="2139950"/>
          <p14:tracePt t="251987" x="8940800" y="2139950"/>
          <p14:tracePt t="251995" x="8934450" y="2139950"/>
          <p14:tracePt t="252003" x="8928100" y="2146300"/>
          <p14:tracePt t="252013" x="8921750" y="2146300"/>
          <p14:tracePt t="252026" x="8909050" y="2146300"/>
          <p14:tracePt t="252043" x="8902700" y="2152650"/>
          <p14:tracePt t="252061" x="8896350" y="2152650"/>
          <p14:tracePt t="252093" x="8896350" y="2159000"/>
          <p14:tracePt t="252161" x="8915400" y="2152650"/>
          <p14:tracePt t="252167" x="8921750" y="2152650"/>
          <p14:tracePt t="252177" x="8940800" y="2146300"/>
          <p14:tracePt t="252193" x="8997950" y="2127250"/>
          <p14:tracePt t="252210" x="9074150" y="2114550"/>
          <p14:tracePt t="252227" x="9175750" y="2095500"/>
          <p14:tracePt t="252244" x="9271000" y="2082800"/>
          <p14:tracePt t="252260" x="9328150" y="2070100"/>
          <p14:tracePt t="252277" x="9353550" y="2063750"/>
          <p14:tracePt t="252293" x="9359900" y="2057400"/>
          <p14:tracePt t="252311" x="9372600" y="2057400"/>
          <p14:tracePt t="252327" x="9391650" y="2057400"/>
          <p14:tracePt t="252329" x="9398000" y="2057400"/>
          <p14:tracePt t="252344" x="9410700" y="2057400"/>
          <p14:tracePt t="252360" x="9410700" y="2044700"/>
          <p14:tracePt t="252378" x="9385300" y="2038350"/>
          <p14:tracePt t="252393" x="9315450" y="2025650"/>
          <p14:tracePt t="252410" x="9264650" y="2019300"/>
          <p14:tracePt t="252428" x="9207500" y="2012950"/>
          <p14:tracePt t="252444" x="9150350" y="2000250"/>
          <p14:tracePt t="252461" x="9080500" y="1981200"/>
          <p14:tracePt t="252477" x="9029700" y="1968500"/>
          <p14:tracePt t="252494" x="8985250" y="1955800"/>
          <p14:tracePt t="252511" x="8947150" y="1955800"/>
          <p14:tracePt t="252527" x="8909050" y="1955800"/>
          <p14:tracePt t="252544" x="8851900" y="1962150"/>
          <p14:tracePt t="252560" x="8763000" y="1981200"/>
          <p14:tracePt t="252578" x="8540750" y="2000250"/>
          <p14:tracePt t="252595" x="8388350" y="2000250"/>
          <p14:tracePt t="252610" x="8178800" y="1981200"/>
          <p14:tracePt t="252627" x="8001000" y="1949450"/>
          <p14:tracePt t="252644" x="7797800" y="1911350"/>
          <p14:tracePt t="252660" x="7550150" y="1866900"/>
          <p14:tracePt t="252677" x="7264400" y="1835150"/>
          <p14:tracePt t="252694" x="6921500" y="1809750"/>
          <p14:tracePt t="252711" x="6584950" y="1803400"/>
          <p14:tracePt t="252727" x="6261100" y="1803400"/>
          <p14:tracePt t="252744" x="5943600" y="1809750"/>
          <p14:tracePt t="252761" x="5594350" y="1816100"/>
          <p14:tracePt t="252778" x="5200650" y="1828800"/>
          <p14:tracePt t="252794" x="5054600" y="1841500"/>
          <p14:tracePt t="252810" x="4851400" y="1860550"/>
          <p14:tracePt t="252828" x="4667250" y="1892300"/>
          <p14:tracePt t="252829" x="4578350" y="1905000"/>
          <p14:tracePt t="252844" x="4413250" y="1936750"/>
          <p14:tracePt t="252861" x="4343400" y="1968500"/>
          <p14:tracePt t="252877" x="4298950" y="2000250"/>
          <p14:tracePt t="252894" x="4235450" y="2051050"/>
          <p14:tracePt t="252912" x="4108450" y="2101850"/>
          <p14:tracePt t="252927" x="3943350" y="2146300"/>
          <p14:tracePt t="252944" x="3797300" y="2171700"/>
          <p14:tracePt t="252961" x="3670300" y="2178050"/>
          <p14:tracePt t="252978" x="3587750" y="2178050"/>
          <p14:tracePt t="252994" x="3581400" y="2178050"/>
          <p14:tracePt t="253063" x="3575050" y="2178050"/>
          <p14:tracePt t="253069" x="3568700" y="2184400"/>
          <p14:tracePt t="253080" x="3562350" y="2190750"/>
          <p14:tracePt t="253094" x="3556000" y="2190750"/>
          <p14:tracePt t="253147" x="3556000" y="2197100"/>
          <p14:tracePt t="253161" x="3568700" y="2203450"/>
          <p14:tracePt t="253178" x="3594100" y="2216150"/>
          <p14:tracePt t="253194" x="3619500" y="2228850"/>
          <p14:tracePt t="253211" x="3644900" y="2254250"/>
          <p14:tracePt t="253228" x="3657600" y="2266950"/>
          <p14:tracePt t="253244" x="3670300" y="2279650"/>
          <p14:tracePt t="253261" x="3676650" y="2286000"/>
          <p14:tracePt t="253263" x="3683000" y="2286000"/>
          <p14:tracePt t="253294" x="3689350" y="2286000"/>
          <p14:tracePt t="253312" x="3702050" y="2286000"/>
          <p14:tracePt t="253442" x="3714750" y="2286000"/>
          <p14:tracePt t="253449" x="3733800" y="2279650"/>
          <p14:tracePt t="253461" x="3784600" y="2273300"/>
          <p14:tracePt t="253479" x="3924300" y="2254250"/>
          <p14:tracePt t="253481" x="4006850" y="2247900"/>
          <p14:tracePt t="253495" x="4108450" y="2241550"/>
          <p14:tracePt t="253512" x="4470400" y="2260600"/>
          <p14:tracePt t="253528" x="4578350" y="2273300"/>
          <p14:tracePt t="253529" x="4686300" y="2292350"/>
          <p14:tracePt t="253544" x="4838700" y="2311400"/>
          <p14:tracePt t="253561" x="4972050" y="2317750"/>
          <p14:tracePt t="253578" x="5251450" y="2298700"/>
          <p14:tracePt t="253594" x="5708650" y="2273300"/>
          <p14:tracePt t="253611" x="6426200" y="2279650"/>
          <p14:tracePt t="253628" x="7124700" y="2317750"/>
          <p14:tracePt t="253645" x="7766050" y="2387600"/>
          <p14:tracePt t="253661" x="8286750" y="2463800"/>
          <p14:tracePt t="253678" x="8534400" y="2508250"/>
          <p14:tracePt t="253695" x="8559800" y="2514600"/>
          <p14:tracePt t="253712" x="8528050" y="2514600"/>
          <p14:tracePt t="253728" x="8483600" y="2514600"/>
          <p14:tracePt t="253745" x="8407400" y="2508250"/>
          <p14:tracePt t="253762" x="8293100" y="2489200"/>
          <p14:tracePt t="253779" x="7956550" y="2457450"/>
          <p14:tracePt t="253795" x="7575550" y="2425700"/>
          <p14:tracePt t="253811" x="7054850" y="2387600"/>
          <p14:tracePt t="253828" x="6489700" y="2330450"/>
          <p14:tracePt t="253846" x="5918200" y="2273300"/>
          <p14:tracePt t="253861" x="5422900" y="2241550"/>
          <p14:tracePt t="253878" x="4895850" y="2235200"/>
          <p14:tracePt t="253895" x="4464050" y="2235200"/>
          <p14:tracePt t="253912" x="4025900" y="2235200"/>
          <p14:tracePt t="253928" x="3683000" y="2241550"/>
          <p14:tracePt t="253945" x="3524250" y="2260600"/>
          <p14:tracePt t="253962" x="3492500" y="2273300"/>
          <p14:tracePt t="253979" x="3492500" y="2286000"/>
          <p14:tracePt t="253995" x="3505200" y="2298700"/>
          <p14:tracePt t="254011" x="3511550" y="2298700"/>
          <p14:tracePt t="254127" x="3517900" y="2298700"/>
          <p14:tracePt t="254132" x="3536950" y="2298700"/>
          <p14:tracePt t="254145" x="3549650" y="2292350"/>
          <p14:tracePt t="254162" x="3613150" y="2279650"/>
          <p14:tracePt t="254179" x="3689350" y="2273300"/>
          <p14:tracePt t="254195" x="3803650" y="2266950"/>
          <p14:tracePt t="254212" x="3911600" y="2260600"/>
          <p14:tracePt t="254228" x="4057650" y="2260600"/>
          <p14:tracePt t="254247" x="4191000" y="2247900"/>
          <p14:tracePt t="254262" x="4191000" y="2241550"/>
          <p14:tracePt t="254279" x="4191000" y="2228850"/>
          <p14:tracePt t="254295" x="4152900" y="2171700"/>
          <p14:tracePt t="254313" x="4102100" y="2101850"/>
          <p14:tracePt t="254329" x="4057650" y="2038350"/>
          <p14:tracePt t="254345" x="4038600" y="2006600"/>
          <p14:tracePt t="254362" x="4025900" y="1987550"/>
          <p14:tracePt t="254379" x="3987800" y="1974850"/>
          <p14:tracePt t="254395" x="3879850" y="1968500"/>
          <p14:tracePt t="254412" x="3752850" y="1955800"/>
          <p14:tracePt t="254429" x="3632200" y="1955800"/>
          <p14:tracePt t="254430" x="3606800" y="1955800"/>
          <p14:tracePt t="254446" x="3594100" y="1955800"/>
          <p14:tracePt t="254485" x="3594100" y="1962150"/>
          <p14:tracePt t="254496" x="3594100" y="1968500"/>
          <p14:tracePt t="254513" x="3632200" y="2019300"/>
          <p14:tracePt t="254529" x="3714750" y="2114550"/>
          <p14:tracePt t="254545" x="3790950" y="2209800"/>
          <p14:tracePt t="254562" x="3854450" y="2292350"/>
          <p14:tracePt t="254580" x="3937000" y="2355850"/>
          <p14:tracePt t="254596" x="3962400" y="2355850"/>
          <p14:tracePt t="254612" x="4051300" y="2362200"/>
          <p14:tracePt t="254629" x="4108450" y="2343150"/>
          <p14:tracePt t="254646" x="4159250" y="2330450"/>
          <p14:tracePt t="254662" x="4171950" y="2324100"/>
          <p14:tracePt t="254695" x="4165600" y="2324100"/>
          <p14:tracePt t="254713" x="4146550" y="2324100"/>
          <p14:tracePt t="254729" x="4114800" y="2324100"/>
          <p14:tracePt t="254746" x="4089400" y="2336800"/>
          <p14:tracePt t="254762" x="4070350" y="2336800"/>
          <p14:tracePt t="254780" x="4057650" y="2336800"/>
          <p14:tracePt t="254934" x="4057650" y="2330450"/>
          <p14:tracePt t="254948" x="4064000" y="2330450"/>
          <p14:tracePt t="254955" x="4089400" y="2324100"/>
          <p14:tracePt t="254966" x="4108450" y="2317750"/>
          <p14:tracePt t="254980" x="4140200" y="2311400"/>
          <p14:tracePt t="255013" x="4114800" y="2305050"/>
          <p14:tracePt t="255029" x="4032250" y="2292350"/>
          <p14:tracePt t="255047" x="4000500" y="2286000"/>
          <p14:tracePt t="256841" x="3994150" y="2286000"/>
          <p14:tracePt t="256850" x="3981450" y="2286000"/>
          <p14:tracePt t="256865" x="3930650" y="2305050"/>
          <p14:tracePt t="256881" x="3924300" y="2311400"/>
          <p14:tracePt t="256984" x="3917950" y="2311400"/>
          <p14:tracePt t="257000" x="3911600" y="2311400"/>
          <p14:tracePt t="257014" x="3898900" y="2311400"/>
          <p14:tracePt t="257031" x="3892550" y="2311400"/>
          <p14:tracePt t="257111" x="3892550" y="2305050"/>
          <p14:tracePt t="257120" x="3892550" y="2286000"/>
          <p14:tracePt t="257131" x="3892550" y="2273300"/>
          <p14:tracePt t="257148" x="3924300" y="2273300"/>
          <p14:tracePt t="257164" x="4025900" y="2273300"/>
          <p14:tracePt t="257182" x="4197350" y="2273300"/>
          <p14:tracePt t="257198" x="4273550" y="2273300"/>
          <p14:tracePt t="257214" x="4279900" y="2273300"/>
          <p14:tracePt t="257231" x="4292600" y="2266950"/>
          <p14:tracePt t="257248" x="4292600" y="2254250"/>
          <p14:tracePt t="257264" x="4292600" y="2235200"/>
          <p14:tracePt t="257281" x="4279900" y="2216150"/>
          <p14:tracePt t="257298" x="4248150" y="2184400"/>
          <p14:tracePt t="257315" x="4184650" y="2146300"/>
          <p14:tracePt t="257331" x="4102100" y="2101850"/>
          <p14:tracePt t="257348" x="4019550" y="2063750"/>
          <p14:tracePt t="257365" x="3968750" y="2044700"/>
          <p14:tracePt t="257382" x="3917950" y="2019300"/>
          <p14:tracePt t="257398" x="3854450" y="2006600"/>
          <p14:tracePt t="257414" x="3771900" y="1987550"/>
          <p14:tracePt t="257431" x="3702050" y="1974850"/>
          <p14:tracePt t="257449" x="3613150" y="1962150"/>
          <p14:tracePt t="257464" x="3581400" y="1962150"/>
          <p14:tracePt t="257481" x="3575050" y="1962150"/>
          <p14:tracePt t="257498" x="3575050" y="1981200"/>
          <p14:tracePt t="257515" x="3581400" y="2000250"/>
          <p14:tracePt t="257531" x="3606800" y="2025650"/>
          <p14:tracePt t="257548" x="3651250" y="2057400"/>
          <p14:tracePt t="257565" x="3689350" y="2082800"/>
          <p14:tracePt t="257581" x="3752850" y="2120900"/>
          <p14:tracePt t="257598" x="3803650" y="2146300"/>
          <p14:tracePt t="257615" x="3829050" y="2165350"/>
          <p14:tracePt t="257631" x="3892550" y="2190750"/>
          <p14:tracePt t="257649" x="3962400" y="2209800"/>
          <p14:tracePt t="257664" x="4076700" y="2228850"/>
          <p14:tracePt t="257682" x="4152900" y="2228850"/>
          <p14:tracePt t="257683" x="4171950" y="2235200"/>
          <p14:tracePt t="257698" x="4203700" y="2235200"/>
          <p14:tracePt t="257731" x="4197350" y="2235200"/>
          <p14:tracePt t="257748" x="4171950" y="2247900"/>
          <p14:tracePt t="257765" x="4140200" y="2254250"/>
          <p14:tracePt t="257783" x="4121150" y="2260600"/>
          <p14:tracePt t="257885" x="4127500" y="2260600"/>
          <p14:tracePt t="257898" x="4127500" y="2254250"/>
          <p14:tracePt t="257916" x="4140200" y="2254250"/>
          <p14:tracePt t="258211" x="4140200" y="2247900"/>
          <p14:tracePt t="258232" x="4146550" y="2247900"/>
          <p14:tracePt t="258250" x="4146550" y="2241550"/>
          <p14:tracePt t="258584" x="4159250" y="2241550"/>
          <p14:tracePt t="258590" x="4165600" y="2241550"/>
          <p14:tracePt t="258599" x="4184650" y="2235200"/>
          <p14:tracePt t="258616" x="4216400" y="2228850"/>
          <p14:tracePt t="258632" x="4267200" y="2216150"/>
          <p14:tracePt t="258650" x="4356100" y="2203450"/>
          <p14:tracePt t="258666" x="4489450" y="2190750"/>
          <p14:tracePt t="258682" x="4686300" y="2178050"/>
          <p14:tracePt t="258699" x="4832350" y="2165350"/>
          <p14:tracePt t="258716" x="4965700" y="2146300"/>
          <p14:tracePt t="258732" x="5054600" y="2139950"/>
          <p14:tracePt t="258749" x="5130800" y="2133600"/>
          <p14:tracePt t="258767" x="5232400" y="2127250"/>
          <p14:tracePt t="258782" x="5340350" y="2127250"/>
          <p14:tracePt t="258799" x="5429250" y="2127250"/>
          <p14:tracePt t="258815" x="5492750" y="2127250"/>
          <p14:tracePt t="258832" x="5575300" y="2133600"/>
          <p14:tracePt t="258850" x="5632450" y="2139950"/>
          <p14:tracePt t="258865" x="5670550" y="2139950"/>
          <p14:tracePt t="258882" x="5715000" y="2139950"/>
          <p14:tracePt t="258899" x="5746750" y="2139950"/>
          <p14:tracePt t="258916" x="5772150" y="2139950"/>
          <p14:tracePt t="258932" x="5810250" y="2139950"/>
          <p14:tracePt t="258949" x="5854700" y="2139950"/>
          <p14:tracePt t="258966" x="5905500" y="2133600"/>
          <p14:tracePt t="258983" x="5962650" y="2133600"/>
          <p14:tracePt t="258999" x="6019800" y="2127250"/>
          <p14:tracePt t="259017" x="6096000" y="2120900"/>
          <p14:tracePt t="259032" x="6108700" y="2120900"/>
          <p14:tracePt t="259050" x="6127750" y="2120900"/>
          <p14:tracePt t="259066" x="6140450" y="2120900"/>
          <p14:tracePt t="259082" x="6159500" y="2120900"/>
          <p14:tracePt t="259099" x="6184900" y="2133600"/>
          <p14:tracePt t="259117" x="6203950" y="2152650"/>
          <p14:tracePt t="259132" x="6216650" y="2165350"/>
          <p14:tracePt t="259149" x="6223000" y="2171700"/>
          <p14:tracePt t="259207" x="6223000" y="2165350"/>
          <p14:tracePt t="259216" x="6216650" y="2159000"/>
          <p14:tracePt t="259233" x="6216650" y="2146300"/>
          <p14:tracePt t="259295" x="6197600" y="2146300"/>
          <p14:tracePt t="259303" x="6184900" y="2146300"/>
          <p14:tracePt t="259319" x="6115050" y="2146300"/>
          <p14:tracePt t="259333" x="6070600" y="2139950"/>
          <p14:tracePt t="259349" x="6057900" y="2139950"/>
          <p14:tracePt t="278361" x="6064250" y="2133600"/>
          <p14:tracePt t="278371" x="6096000" y="2127250"/>
          <p14:tracePt t="278382" x="6146800" y="2114550"/>
          <p14:tracePt t="278401" x="6273800" y="2076450"/>
          <p14:tracePt t="278416" x="6305550" y="2070100"/>
          <p14:tracePt t="278417" x="6330950" y="2063750"/>
          <p14:tracePt t="278433" x="6369050" y="2057400"/>
          <p14:tracePt t="278450" x="6388100" y="2051050"/>
          <p14:tracePt t="278465" x="6394450" y="2044700"/>
          <p14:tracePt t="278482" x="6400800" y="2044700"/>
          <p14:tracePt t="278499" x="6400800" y="2032000"/>
          <p14:tracePt t="278516" x="6375400" y="2000250"/>
          <p14:tracePt t="278532" x="6324600" y="1974850"/>
          <p14:tracePt t="278549" x="6292850" y="1949450"/>
          <p14:tracePt t="278565" x="6267450" y="1917700"/>
          <p14:tracePt t="278583" x="6254750" y="1898650"/>
          <p14:tracePt t="278599" x="6248400" y="1885950"/>
          <p14:tracePt t="278615" x="6229350" y="1879600"/>
          <p14:tracePt t="278632" x="6172200" y="1873250"/>
          <p14:tracePt t="278650" x="6045200" y="1854200"/>
          <p14:tracePt t="278666" x="5892800" y="1822450"/>
          <p14:tracePt t="278682" x="5765800" y="1784350"/>
          <p14:tracePt t="278699" x="5664200" y="1733550"/>
          <p14:tracePt t="278716" x="5575300" y="1695450"/>
          <p14:tracePt t="278732" x="5499100" y="1682750"/>
          <p14:tracePt t="278749" x="5410200" y="1676400"/>
          <p14:tracePt t="278767" x="5302250" y="1689100"/>
          <p14:tracePt t="278782" x="5264150" y="1714500"/>
          <p14:tracePt t="278799" x="5219700" y="1746250"/>
          <p14:tracePt t="278816" x="5156200" y="1784350"/>
          <p14:tracePt t="278832" x="5086350" y="1816100"/>
          <p14:tracePt t="278850" x="5048250" y="1841500"/>
          <p14:tracePt t="278866" x="5041900" y="1841500"/>
          <p14:tracePt t="278916" x="5041900" y="1847850"/>
          <p14:tracePt t="278932" x="5060950" y="1873250"/>
          <p14:tracePt t="278949" x="5099050" y="1917700"/>
          <p14:tracePt t="278966" x="5175250" y="1981200"/>
          <p14:tracePt t="278983" x="5276850" y="2057400"/>
          <p14:tracePt t="278999" x="5384800" y="2114550"/>
          <p14:tracePt t="279016" x="5537200" y="2159000"/>
          <p14:tracePt t="279017" x="5607050" y="2165350"/>
          <p14:tracePt t="279032" x="5765800" y="2171700"/>
          <p14:tracePt t="279050" x="5937250" y="2171700"/>
          <p14:tracePt t="279066" x="6108700" y="2152650"/>
          <p14:tracePt t="279083" x="6242050" y="2133600"/>
          <p14:tracePt t="279099" x="6318250" y="2120900"/>
          <p14:tracePt t="279117" x="6356350" y="2114550"/>
          <p14:tracePt t="279133" x="6356350" y="2108200"/>
          <p14:tracePt t="279149" x="6350000" y="2108200"/>
          <p14:tracePt t="279167" x="6324600" y="2108200"/>
          <p14:tracePt t="279183" x="6292850" y="2101850"/>
          <p14:tracePt t="279199" x="6280150" y="2101850"/>
          <p14:tracePt t="279200" x="6273800" y="2101850"/>
          <p14:tracePt t="279255" x="6273800" y="2095500"/>
          <p14:tracePt t="279287" x="6273800" y="2089150"/>
          <p14:tracePt t="279295" x="6273800" y="2082800"/>
          <p14:tracePt t="279303" x="6273800" y="2076450"/>
          <p14:tracePt t="279317" x="6280150" y="2063750"/>
          <p14:tracePt t="279333" x="6292850" y="2051050"/>
          <p14:tracePt t="279351" x="6311900" y="2025650"/>
          <p14:tracePt t="279366" x="6318250" y="2019300"/>
          <p14:tracePt t="279383" x="6324600" y="2012950"/>
          <p14:tracePt t="279399" x="6330950" y="2006600"/>
          <p14:tracePt t="279416" x="6337300" y="2000250"/>
          <p14:tracePt t="279450" x="6337300" y="1993900"/>
          <p14:tracePt t="279966" x="6343650" y="1993900"/>
          <p14:tracePt t="279984" x="6350000" y="1987550"/>
          <p14:tracePt t="280000" x="6356350" y="1981200"/>
          <p14:tracePt t="280033" x="6362700" y="1981200"/>
          <p14:tracePt t="280052" x="6362700" y="1974850"/>
          <p14:tracePt t="280067" x="6369050" y="1968500"/>
          <p14:tracePt t="280084" x="6375400" y="1962150"/>
          <p14:tracePt t="280100" x="6381750" y="1962150"/>
          <p14:tracePt t="280320" x="6388100" y="1955800"/>
          <p14:tracePt t="280326" x="6388100" y="1949450"/>
          <p14:tracePt t="280335" x="6394450" y="1949450"/>
          <p14:tracePt t="280351" x="6407150" y="1936750"/>
          <p14:tracePt t="280553" x="6400800" y="1936750"/>
          <p14:tracePt t="280559" x="6388100" y="1936750"/>
          <p14:tracePt t="280567" x="6350000" y="1930400"/>
          <p14:tracePt t="280585" x="6261100" y="1930400"/>
          <p14:tracePt t="280601" x="6159500" y="1924050"/>
          <p14:tracePt t="280617" x="6064250" y="1917700"/>
          <p14:tracePt t="280634" x="5994400" y="1905000"/>
          <p14:tracePt t="280651" x="5956300" y="1892300"/>
          <p14:tracePt t="280668" x="5937250" y="1885950"/>
          <p14:tracePt t="280684" x="5924550" y="1879600"/>
          <p14:tracePt t="280701" x="5918200" y="1873250"/>
          <p14:tracePt t="280717" x="5892800" y="1866900"/>
          <p14:tracePt t="280734" x="5867400" y="1860550"/>
          <p14:tracePt t="280751" x="5822950" y="1860550"/>
          <p14:tracePt t="280768" x="5778500" y="1860550"/>
          <p14:tracePt t="280769" x="5753100" y="1860550"/>
          <p14:tracePt t="280784" x="5740400" y="1860550"/>
          <p14:tracePt t="280800" x="5715000" y="1866900"/>
          <p14:tracePt t="280817" x="5715000" y="1873250"/>
          <p14:tracePt t="280834" x="5708650" y="1892300"/>
          <p14:tracePt t="280851" x="5708650" y="1917700"/>
          <p14:tracePt t="280867" x="5702300" y="1955800"/>
          <p14:tracePt t="280884" x="5702300" y="1987550"/>
          <p14:tracePt t="280901" x="5702300" y="2006600"/>
          <p14:tracePt t="280918" x="5702300" y="2019300"/>
          <p14:tracePt t="280956" x="5708650" y="2019300"/>
          <p14:tracePt t="281081" x="5708650" y="2025650"/>
          <p14:tracePt t="281087" x="5721350" y="2038350"/>
          <p14:tracePt t="281102" x="5727700" y="2044700"/>
          <p14:tracePt t="281119" x="5784850" y="2089150"/>
          <p14:tracePt t="281134" x="5803900" y="2101850"/>
          <p14:tracePt t="281135" x="5829300" y="2120900"/>
          <p14:tracePt t="281151" x="5880100" y="2152650"/>
          <p14:tracePt t="281169" x="5899150" y="2159000"/>
          <p14:tracePt t="281170" x="5930900" y="2171700"/>
          <p14:tracePt t="281184" x="5969000" y="2184400"/>
          <p14:tracePt t="281201" x="6013450" y="2197100"/>
          <p14:tracePt t="281218" x="6045200" y="2197100"/>
          <p14:tracePt t="281234" x="6064250" y="2203450"/>
          <p14:tracePt t="281252" x="6083300" y="2203450"/>
          <p14:tracePt t="281268" x="6102350" y="2203450"/>
          <p14:tracePt t="281284" x="6134100" y="2197100"/>
          <p14:tracePt t="281301" x="6165850" y="2190750"/>
          <p14:tracePt t="281318" x="6197600" y="2184400"/>
          <p14:tracePt t="281334" x="6223000" y="2184400"/>
          <p14:tracePt t="281351" x="6229350" y="2184400"/>
          <p14:tracePt t="281368" x="6235700" y="2184400"/>
          <p14:tracePt t="281886" x="6242050" y="2184400"/>
          <p14:tracePt t="281894" x="6248400" y="2184400"/>
          <p14:tracePt t="281903" x="6254750" y="2184400"/>
          <p14:tracePt t="281918" x="6267450" y="2184400"/>
          <p14:tracePt t="281935" x="6273800" y="2184400"/>
          <p14:tracePt t="281952" x="6273800" y="2190750"/>
          <p14:tracePt t="281969" x="6280150" y="2190750"/>
          <p14:tracePt t="282002" x="6286500" y="2190750"/>
          <p14:tracePt t="282018" x="6292850" y="2190750"/>
          <p14:tracePt t="282209" x="6299200" y="2190750"/>
          <p14:tracePt t="282215" x="6305550" y="2184400"/>
          <p14:tracePt t="282224" x="6318250" y="2178050"/>
          <p14:tracePt t="282235" x="6343650" y="2165350"/>
          <p14:tracePt t="282253" x="6369050" y="2146300"/>
          <p14:tracePt t="282255" x="6375400" y="2139950"/>
          <p14:tracePt t="282269" x="6388100" y="2133600"/>
          <p14:tracePt t="282345" x="6381750" y="2133600"/>
          <p14:tracePt t="282354" x="6375400" y="2139950"/>
          <p14:tracePt t="282362" x="6356350" y="2146300"/>
          <p14:tracePt t="282371" x="6337300" y="2152650"/>
          <p14:tracePt t="282385" x="6311900" y="2159000"/>
          <p14:tracePt t="282402" x="6299200" y="2165350"/>
          <p14:tracePt t="282419" x="6292850" y="2165350"/>
          <p14:tracePt t="282453" x="6280150" y="2165350"/>
          <p14:tracePt t="282470" x="6229350" y="2165350"/>
          <p14:tracePt t="282485" x="6172200" y="2159000"/>
          <p14:tracePt t="282502" x="6121400" y="2152650"/>
          <p14:tracePt t="282519" x="6096000" y="2146300"/>
          <p14:tracePt t="282535" x="6083300" y="2146300"/>
          <p14:tracePt t="282569" x="6070600" y="2146300"/>
          <p14:tracePt t="282587" x="6038850" y="2146300"/>
          <p14:tracePt t="282602" x="5975350" y="2146300"/>
          <p14:tracePt t="282619" x="5905500" y="2146300"/>
          <p14:tracePt t="282635" x="5816600" y="2146300"/>
          <p14:tracePt t="282653" x="5746750" y="2133600"/>
          <p14:tracePt t="282669" x="5715000" y="2120900"/>
          <p14:tracePt t="282685" x="5702300" y="2114550"/>
          <p14:tracePt t="282703" x="5676900" y="2114550"/>
          <p14:tracePt t="282719" x="5626100" y="2127250"/>
          <p14:tracePt t="282736" x="5613400" y="2152650"/>
          <p14:tracePt t="282752" x="5619750" y="2184400"/>
          <p14:tracePt t="282755" x="5626100" y="2203450"/>
          <p14:tracePt t="282770" x="5664200" y="2228850"/>
          <p14:tracePt t="282787" x="5721350" y="2260600"/>
          <p14:tracePt t="282802" x="5803900" y="2279650"/>
          <p14:tracePt t="282819" x="5880100" y="2292350"/>
          <p14:tracePt t="282836" x="6057900" y="2292350"/>
          <p14:tracePt t="282853" x="6223000" y="2279650"/>
          <p14:tracePt t="282869" x="6337300" y="2260600"/>
          <p14:tracePt t="282886" x="6426200" y="2222500"/>
          <p14:tracePt t="282902" x="6457950" y="2190750"/>
          <p14:tracePt t="282920" x="6470650" y="2171700"/>
          <p14:tracePt t="282935" x="6483350" y="2146300"/>
          <p14:tracePt t="282952" x="6477000" y="2133600"/>
          <p14:tracePt t="282969" x="6464300" y="2120900"/>
          <p14:tracePt t="282986" x="6438900" y="2114550"/>
          <p14:tracePt t="288232" x="6432550" y="2108200"/>
          <p14:tracePt t="288238" x="6426200" y="2095500"/>
          <p14:tracePt t="288250" x="6369050" y="2032000"/>
          <p14:tracePt t="288258" x="6311900" y="1930400"/>
          <p14:tracePt t="288274" x="6184900" y="1663700"/>
          <p14:tracePt t="288290" x="6038850" y="1377950"/>
          <p14:tracePt t="288308" x="5905500" y="1130300"/>
          <p14:tracePt t="288326" x="5715000" y="831850"/>
          <p14:tracePt t="288341" x="5651500" y="730250"/>
          <p14:tracePt t="288359" x="5537200" y="577850"/>
          <p14:tracePt t="288375" x="5480050" y="520700"/>
          <p14:tracePt t="288391" x="5410200" y="469900"/>
          <p14:tracePt t="288407" x="5308600" y="425450"/>
          <p14:tracePt t="288424" x="5187950" y="387350"/>
          <p14:tracePt t="288440" x="4953000" y="349250"/>
          <p14:tracePt t="288458" x="4737100" y="336550"/>
          <p14:tracePt t="288474" x="4445000" y="342900"/>
          <p14:tracePt t="288490" x="4235450" y="393700"/>
          <p14:tracePt t="288507" x="4032250" y="463550"/>
          <p14:tracePt t="288524" x="3917950" y="495300"/>
          <p14:tracePt t="288540" x="3854450" y="508000"/>
          <p14:tracePt t="288557" x="3708400" y="571500"/>
          <p14:tracePt t="288575" x="3384550" y="711200"/>
          <p14:tracePt t="288590" x="3149600" y="844550"/>
          <p14:tracePt t="288607" x="2965450" y="965200"/>
          <p14:tracePt t="288609" x="2825750" y="1066800"/>
          <p14:tracePt t="288624" x="2609850" y="1244600"/>
          <p14:tracePt t="288642" x="2482850" y="1365250"/>
          <p14:tracePt t="288657" x="2432050" y="1435100"/>
          <p14:tracePt t="288674" x="2393950" y="1479550"/>
          <p14:tracePt t="288691" x="2362200" y="1517650"/>
          <p14:tracePt t="288708" x="2330450" y="1536700"/>
          <p14:tracePt t="288724" x="2317750" y="1555750"/>
          <p14:tracePt t="288741" x="2305050" y="1568450"/>
          <p14:tracePt t="288759" x="2286000" y="1581150"/>
          <p14:tracePt t="288775" x="2266950" y="1612900"/>
          <p14:tracePt t="288791" x="2235200" y="1644650"/>
          <p14:tracePt t="288792" x="2216150" y="1663700"/>
          <p14:tracePt t="288807" x="2197100" y="1676400"/>
          <p14:tracePt t="288824" x="2165350" y="1708150"/>
          <p14:tracePt t="288842" x="2139950" y="1727200"/>
          <p14:tracePt t="288858" x="2120900" y="1733550"/>
          <p14:tracePt t="288874" x="2114550" y="1733550"/>
          <p14:tracePt t="288891" x="2082800" y="1739900"/>
          <p14:tracePt t="288907" x="2057400" y="1746250"/>
          <p14:tracePt t="288925" x="2038350" y="1746250"/>
          <p14:tracePt t="288941" x="2019300" y="1752600"/>
          <p14:tracePt t="288957" x="1993900" y="1752600"/>
          <p14:tracePt t="288975" x="1981200" y="1746250"/>
          <p14:tracePt t="288991" x="1962150" y="1746250"/>
          <p14:tracePt t="289007" x="1955800" y="1746250"/>
          <p14:tracePt t="289117" x="1955800" y="1752600"/>
          <p14:tracePt t="289157" x="1962150" y="1758950"/>
          <p14:tracePt t="289165" x="1968500" y="1765300"/>
          <p14:tracePt t="289175" x="1981200" y="1771650"/>
          <p14:tracePt t="289191" x="2012950" y="1790700"/>
          <p14:tracePt t="289208" x="2063750" y="1809750"/>
          <p14:tracePt t="289224" x="2139950" y="1835150"/>
          <p14:tracePt t="289241" x="2203450" y="1841500"/>
          <p14:tracePt t="289259" x="2279650" y="1841500"/>
          <p14:tracePt t="289274" x="2343150" y="1841500"/>
          <p14:tracePt t="289276" x="2374900" y="1828800"/>
          <p14:tracePt t="289291" x="2393950" y="1822450"/>
          <p14:tracePt t="289293" x="2419350" y="1816100"/>
          <p14:tracePt t="289308" x="2438400" y="1797050"/>
          <p14:tracePt t="289324" x="2451100" y="1778000"/>
          <p14:tracePt t="289341" x="2451100" y="1758950"/>
          <p14:tracePt t="289358" x="2457450" y="1746250"/>
          <p14:tracePt t="289375" x="2457450" y="1733550"/>
          <p14:tracePt t="289392" x="2457450" y="1720850"/>
          <p14:tracePt t="289408" x="2457450" y="1708150"/>
          <p14:tracePt t="289425" x="2457450" y="1695450"/>
          <p14:tracePt t="289442" x="2444750" y="1676400"/>
          <p14:tracePt t="289458" x="2393950" y="1663700"/>
          <p14:tracePt t="289474" x="2336800" y="1663700"/>
          <p14:tracePt t="289491" x="2260600" y="1663700"/>
          <p14:tracePt t="289509" x="2209800" y="1663700"/>
          <p14:tracePt t="289525" x="2152650" y="1663700"/>
          <p14:tracePt t="289541" x="2101850" y="1663700"/>
          <p14:tracePt t="289543" x="2063750" y="1663700"/>
          <p14:tracePt t="289558" x="2044700" y="1663700"/>
          <p14:tracePt t="289559" x="2019300" y="1663700"/>
          <p14:tracePt t="289575" x="1968500" y="1670050"/>
          <p14:tracePt t="289591" x="1898650" y="1682750"/>
          <p14:tracePt t="289608" x="1873250" y="1695450"/>
          <p14:tracePt t="289625" x="1860550" y="1714500"/>
          <p14:tracePt t="289641" x="1854200" y="1739900"/>
          <p14:tracePt t="289659" x="1854200" y="1771650"/>
          <p14:tracePt t="289675" x="1866900" y="1803400"/>
          <p14:tracePt t="289691" x="1898650" y="1847850"/>
          <p14:tracePt t="289708" x="1987550" y="1898650"/>
          <p14:tracePt t="289726" x="2120900" y="1936750"/>
          <p14:tracePt t="289741" x="2254250" y="1955800"/>
          <p14:tracePt t="289758" x="2374900" y="1968500"/>
          <p14:tracePt t="289776" x="2476500" y="1962150"/>
          <p14:tracePt t="289792" x="2546350" y="1936750"/>
          <p14:tracePt t="289808" x="2571750" y="1905000"/>
          <p14:tracePt t="289809" x="2584450" y="1879600"/>
          <p14:tracePt t="289825" x="2597150" y="1816100"/>
          <p14:tracePt t="289842" x="2597150" y="1765300"/>
          <p14:tracePt t="289858" x="2590800" y="1727200"/>
          <p14:tracePt t="289875" x="2578100" y="1701800"/>
          <p14:tracePt t="289892" x="2559050" y="1682750"/>
          <p14:tracePt t="289909" x="2520950" y="1670050"/>
          <p14:tracePt t="289925" x="2476500" y="1670050"/>
          <p14:tracePt t="289941" x="2438400" y="1670050"/>
          <p14:tracePt t="289958" x="2413000" y="1676400"/>
          <p14:tracePt t="289976" x="2387600" y="1695450"/>
          <p14:tracePt t="289992" x="2381250" y="1701800"/>
          <p14:tracePt t="290008" x="2374900" y="1708150"/>
          <p14:tracePt t="290116" x="2381250" y="1708150"/>
          <p14:tracePt t="290131" x="2387600" y="1708150"/>
          <p14:tracePt t="290229" x="2387600" y="1720850"/>
          <p14:tracePt t="290236" x="2362200" y="1739900"/>
          <p14:tracePt t="290259" x="2292350" y="1797050"/>
          <p14:tracePt t="290276" x="2209800" y="1860550"/>
          <p14:tracePt t="290293" x="2101850" y="1930400"/>
          <p14:tracePt t="290310" x="1993900" y="2000250"/>
          <p14:tracePt t="290325" x="1879600" y="2070100"/>
          <p14:tracePt t="290342" x="1727200" y="2139950"/>
          <p14:tracePt t="290359" x="1543050" y="2235200"/>
          <p14:tracePt t="290376" x="1339850" y="2317750"/>
          <p14:tracePt t="290392" x="1117600" y="2393950"/>
          <p14:tracePt t="290409" x="946150" y="2444750"/>
          <p14:tracePt t="290425" x="742950" y="2489200"/>
          <p14:tracePt t="290442" x="596900" y="2520950"/>
          <p14:tracePt t="290460" x="527050" y="2533650"/>
          <p14:tracePt t="290499" x="527050" y="2527300"/>
          <p14:tracePt t="290509" x="533400" y="2520950"/>
          <p14:tracePt t="290528" x="577850" y="2457450"/>
          <p14:tracePt t="290542" x="596900" y="2438400"/>
          <p14:tracePt t="290559" x="641350" y="2400300"/>
          <p14:tracePt t="290576" x="666750" y="2362200"/>
          <p14:tracePt t="290592" x="673100" y="2330450"/>
          <p14:tracePt t="290609" x="673100" y="2298700"/>
          <p14:tracePt t="290611" x="673100" y="2286000"/>
          <p14:tracePt t="290625" x="673100" y="2273300"/>
          <p14:tracePt t="290643" x="673100" y="2247900"/>
          <p14:tracePt t="290659" x="673100" y="2241550"/>
          <p14:tracePt t="290675" x="673100" y="2235200"/>
          <p14:tracePt t="290725" x="660400" y="2228850"/>
          <p14:tracePt t="290742" x="584200" y="2222500"/>
          <p14:tracePt t="290759" x="533400" y="2216150"/>
          <p14:tracePt t="290776" x="501650" y="2216150"/>
          <p14:tracePt t="290792" x="488950" y="2216150"/>
          <p14:tracePt t="290809" x="482600" y="2216150"/>
          <p14:tracePt t="290826" x="476250" y="2216150"/>
          <p14:tracePt t="290842" x="469900" y="2216150"/>
          <p14:tracePt t="290877" x="457200" y="2216150"/>
          <p14:tracePt t="290892" x="431800" y="2216150"/>
          <p14:tracePt t="290910" x="412750" y="2216150"/>
          <p14:tracePt t="291001" x="406400" y="2216150"/>
          <p14:tracePt t="291009" x="400050" y="2216150"/>
          <p14:tracePt t="291091" x="400050" y="2209800"/>
          <p14:tracePt t="291097" x="400050" y="2203450"/>
          <p14:tracePt t="291270" x="412750" y="2203450"/>
          <p14:tracePt t="291276" x="419100" y="2209800"/>
          <p14:tracePt t="291293" x="457200" y="2222500"/>
          <p14:tracePt t="291310" x="482600" y="2228850"/>
          <p14:tracePt t="291327" x="508000" y="2235200"/>
          <p14:tracePt t="291343" x="533400" y="2235200"/>
          <p14:tracePt t="291360" x="558800" y="2235200"/>
          <p14:tracePt t="291377" x="590550" y="2235200"/>
          <p14:tracePt t="291381" x="603250" y="2235200"/>
          <p14:tracePt t="291393" x="615950" y="2228850"/>
          <p14:tracePt t="291411" x="647700" y="2216150"/>
          <p14:tracePt t="291426" x="692150" y="2197100"/>
          <p14:tracePt t="291444" x="723900" y="2178050"/>
          <p14:tracePt t="291460" x="774700" y="2146300"/>
          <p14:tracePt t="291476" x="806450" y="2127250"/>
          <p14:tracePt t="291493" x="838200" y="2114550"/>
          <p14:tracePt t="291510" x="857250" y="2108200"/>
          <p14:tracePt t="291526" x="863600" y="2101850"/>
          <p14:tracePt t="291543" x="869950" y="2101850"/>
          <p14:tracePt t="291559" x="869950" y="2095500"/>
          <p14:tracePt t="291577" x="869950" y="2089150"/>
          <p14:tracePt t="291593" x="876300" y="2089150"/>
          <p14:tracePt t="291610" x="882650" y="2082800"/>
          <p14:tracePt t="291626" x="895350" y="2070100"/>
          <p14:tracePt t="291643" x="908050" y="2051050"/>
          <p14:tracePt t="291661" x="920750" y="2038350"/>
          <p14:tracePt t="291676" x="939800" y="2025650"/>
          <p14:tracePt t="291693" x="952500" y="2019300"/>
          <p14:tracePt t="291711" x="1136650" y="2012950"/>
          <p14:tracePt t="291728" x="1308100" y="2012950"/>
          <p14:tracePt t="291743" x="1530350" y="2012950"/>
          <p14:tracePt t="291760" x="1739900" y="2000250"/>
          <p14:tracePt t="291777" x="1930400" y="1974850"/>
          <p14:tracePt t="291793" x="2101850" y="1936750"/>
          <p14:tracePt t="291811" x="2197100" y="1911350"/>
          <p14:tracePt t="291827" x="2235200" y="1911350"/>
          <p14:tracePt t="291843" x="2260600" y="1911350"/>
          <p14:tracePt t="291860" x="2286000" y="1911350"/>
          <p14:tracePt t="291877" x="2317750" y="1911350"/>
          <p14:tracePt t="291895" x="2355850" y="1911350"/>
          <p14:tracePt t="291911" x="2374900" y="1911350"/>
          <p14:tracePt t="291926" x="2406650" y="1885950"/>
          <p14:tracePt t="291943" x="2413000" y="1873250"/>
          <p14:tracePt t="291960" x="2444750" y="1828800"/>
          <p14:tracePt t="291978" x="2470150" y="1797050"/>
          <p14:tracePt t="291993" x="2501900" y="1752600"/>
          <p14:tracePt t="292010" x="2533650" y="1708150"/>
          <p14:tracePt t="292027" x="2559050" y="1676400"/>
          <p14:tracePt t="292043" x="2578100" y="1651000"/>
          <p14:tracePt t="292060" x="2590800" y="1638300"/>
          <p14:tracePt t="292077" x="2597150" y="1638300"/>
          <p14:tracePt t="292093" x="2597150" y="1631950"/>
          <p14:tracePt t="292126" x="2597150" y="1625600"/>
          <p14:tracePt t="292143" x="2590800" y="1625600"/>
          <p14:tracePt t="292160" x="2584450" y="1612900"/>
          <p14:tracePt t="292178" x="2578100" y="1606550"/>
          <p14:tracePt t="292210" x="2571750" y="1600200"/>
          <p14:tracePt t="292244" x="2578100" y="1593850"/>
          <p14:tracePt t="292260" x="2590800" y="1593850"/>
          <p14:tracePt t="292277" x="2628900" y="1593850"/>
          <p14:tracePt t="292294" x="2660650" y="1593850"/>
          <p14:tracePt t="292311" x="2736850" y="1581150"/>
          <p14:tracePt t="292327" x="2781300" y="1574800"/>
          <p14:tracePt t="292344" x="2838450" y="1562100"/>
          <p14:tracePt t="292360" x="2863850" y="1555750"/>
          <p14:tracePt t="292378" x="2870200" y="1549400"/>
          <p14:tracePt t="292411" x="2870200" y="1543050"/>
          <p14:tracePt t="292427" x="2863850" y="1543050"/>
          <p14:tracePt t="292444" x="2851150" y="1543050"/>
          <p14:tracePt t="292461" x="2825750" y="1536700"/>
          <p14:tracePt t="292477" x="2787650" y="1530350"/>
          <p14:tracePt t="292494" x="2736850" y="1530350"/>
          <p14:tracePt t="292512" x="2667000" y="1524000"/>
          <p14:tracePt t="292527" x="2609850" y="1524000"/>
          <p14:tracePt t="292529" x="2597150" y="1517650"/>
          <p14:tracePt t="292544" x="2559050" y="1517650"/>
          <p14:tracePt t="292560" x="2540000" y="1517650"/>
          <p14:tracePt t="292578" x="2520950" y="1517650"/>
          <p14:tracePt t="292594" x="2489200" y="1524000"/>
          <p14:tracePt t="292610" x="2457450" y="1536700"/>
          <p14:tracePt t="292627" x="2425700" y="1568450"/>
          <p14:tracePt t="292645" x="2387600" y="1600200"/>
          <p14:tracePt t="292661" x="2368550" y="1631950"/>
          <p14:tracePt t="292677" x="2349500" y="1695450"/>
          <p14:tracePt t="292694" x="2349500" y="1765300"/>
          <p14:tracePt t="292711" x="2381250" y="1841500"/>
          <p14:tracePt t="292727" x="2444750" y="1879600"/>
          <p14:tracePt t="292744" x="2520950" y="1892300"/>
          <p14:tracePt t="292745" x="2584450" y="1898650"/>
          <p14:tracePt t="292761" x="2622550" y="1898650"/>
          <p14:tracePt t="292778" x="2705100" y="1892300"/>
          <p14:tracePt t="292794" x="2724150" y="1885950"/>
          <p14:tracePt t="292811" x="2743200" y="1879600"/>
          <p14:tracePt t="292844" x="2736850" y="1873250"/>
          <p14:tracePt t="292861" x="2711450" y="1873250"/>
          <p14:tracePt t="292877" x="2679700" y="1866900"/>
          <p14:tracePt t="292894" x="2647950" y="1860550"/>
          <p14:tracePt t="292912" x="2603500" y="1847850"/>
          <p14:tracePt t="292927" x="2590800" y="1841500"/>
          <p14:tracePt t="292944" x="2584450" y="1835150"/>
          <p14:tracePt t="292994" x="2584450" y="1828800"/>
          <p14:tracePt t="293011" x="2584450" y="1809750"/>
          <p14:tracePt t="293028" x="2565400" y="1790700"/>
          <p14:tracePt t="293045" x="2527300" y="1771650"/>
          <p14:tracePt t="293061" x="2482850" y="1758950"/>
          <p14:tracePt t="293077" x="2438400" y="1752600"/>
          <p14:tracePt t="293094" x="2406650" y="1746250"/>
          <p14:tracePt t="293112" x="2362200" y="1746250"/>
          <p14:tracePt t="293128" x="2324100" y="1758950"/>
          <p14:tracePt t="293144" x="2286000" y="1771650"/>
          <p14:tracePt t="293161" x="2235200" y="1784350"/>
          <p14:tracePt t="293178" x="2165350" y="1797050"/>
          <p14:tracePt t="293194" x="2095500" y="1803400"/>
          <p14:tracePt t="293211" x="2006600" y="1809750"/>
          <p14:tracePt t="293228" x="1943100" y="1809750"/>
          <p14:tracePt t="293247" x="1924050" y="1809750"/>
          <p14:tracePt t="293261" x="1917700" y="1809750"/>
          <p14:tracePt t="293323" x="1911350" y="1809750"/>
          <p14:tracePt t="293330" x="1905000" y="1816100"/>
          <p14:tracePt t="293344" x="1885950" y="1835150"/>
          <p14:tracePt t="293361" x="1879600" y="1841500"/>
          <p14:tracePt t="293379" x="1835150" y="1866900"/>
          <p14:tracePt t="293395" x="1784350" y="1879600"/>
          <p14:tracePt t="293411" x="1733550" y="1892300"/>
          <p14:tracePt t="293428" x="1701800" y="1892300"/>
          <p14:tracePt t="293446" x="1663700" y="1892300"/>
          <p14:tracePt t="293461" x="1638300" y="1892300"/>
          <p14:tracePt t="293478" x="1600200" y="1892300"/>
          <p14:tracePt t="293494" x="1587500" y="1892300"/>
          <p14:tracePt t="293689" x="1587500" y="1885950"/>
          <p14:tracePt t="293697" x="1593850" y="1885950"/>
          <p14:tracePt t="293713" x="1574800" y="1885950"/>
          <p14:tracePt t="293729" x="1549400" y="1892300"/>
          <p14:tracePt t="293745" x="1536700" y="1898650"/>
          <p14:tracePt t="293762" x="1524000" y="1905000"/>
          <p14:tracePt t="293779" x="1524000" y="1911350"/>
          <p14:tracePt t="293795" x="1511300" y="1917700"/>
          <p14:tracePt t="293828" x="1504950" y="1924050"/>
          <p14:tracePt t="293845" x="1492250" y="1936750"/>
          <p14:tracePt t="293862" x="1479550" y="1949450"/>
          <p14:tracePt t="293878" x="1460500" y="1962150"/>
          <p14:tracePt t="293895" x="1447800" y="1968500"/>
          <p14:tracePt t="293912" x="1447800" y="1974850"/>
          <p14:tracePt t="293928" x="1441450" y="1974850"/>
          <p14:tracePt t="293945" x="1428750" y="1981200"/>
          <p14:tracePt t="293962" x="1371600" y="2006600"/>
          <p14:tracePt t="293979" x="1238250" y="2032000"/>
          <p14:tracePt t="293995" x="1111250" y="2038350"/>
          <p14:tracePt t="294012" x="984250" y="2044700"/>
          <p14:tracePt t="294028" x="889000" y="2051050"/>
          <p14:tracePt t="294045" x="812800" y="2057400"/>
          <p14:tracePt t="294062" x="781050" y="2057400"/>
          <p14:tracePt t="294078" x="768350" y="2057400"/>
          <p14:tracePt t="294095" x="736600" y="2070100"/>
          <p14:tracePt t="294113" x="673100" y="2070100"/>
          <p14:tracePt t="294129" x="596900" y="2076450"/>
          <p14:tracePt t="294145" x="501650" y="2070100"/>
          <p14:tracePt t="294162" x="431800" y="2063750"/>
          <p14:tracePt t="294168" x="406400" y="2063750"/>
          <p14:tracePt t="294179" x="387350" y="2057400"/>
          <p14:tracePt t="294212" x="387350" y="2063750"/>
          <p14:tracePt t="294229" x="387350" y="2095500"/>
          <p14:tracePt t="294246" x="387350" y="2146300"/>
          <p14:tracePt t="294262" x="400050" y="2190750"/>
          <p14:tracePt t="294279" x="425450" y="2247900"/>
          <p14:tracePt t="294295" x="444500" y="2279650"/>
          <p14:tracePt t="294314" x="476250" y="2305050"/>
          <p14:tracePt t="294328" x="488950" y="2305050"/>
          <p14:tracePt t="294345" x="508000" y="2305050"/>
          <p14:tracePt t="294362" x="520700" y="2305050"/>
          <p14:tracePt t="294380" x="533400" y="2305050"/>
          <p14:tracePt t="294395" x="546100" y="2305050"/>
          <p14:tracePt t="294412" x="552450" y="2305050"/>
          <p14:tracePt t="294429" x="558800" y="2305050"/>
          <p14:tracePt t="294446" x="571500" y="2292350"/>
          <p14:tracePt t="294462" x="590550" y="2273300"/>
          <p14:tracePt t="294479" x="603250" y="2254250"/>
          <p14:tracePt t="294495" x="615950" y="2222500"/>
          <p14:tracePt t="294516" x="615950" y="2203450"/>
          <p14:tracePt t="294546" x="615950" y="2197100"/>
          <p14:tracePt t="294563" x="622300" y="2178050"/>
          <p14:tracePt t="294580" x="622300" y="2133600"/>
          <p14:tracePt t="294595" x="622300" y="2076450"/>
          <p14:tracePt t="294612" x="609600" y="2006600"/>
          <p14:tracePt t="294629" x="584200" y="1955800"/>
          <p14:tracePt t="294646" x="571500" y="1924050"/>
          <p14:tracePt t="294662" x="558800" y="1911350"/>
          <p14:tracePt t="294696" x="546100" y="1911350"/>
          <p14:tracePt t="294713" x="508000" y="1930400"/>
          <p14:tracePt t="294729" x="438150" y="1955800"/>
          <p14:tracePt t="294746" x="368300" y="1974850"/>
          <p14:tracePt t="294762" x="311150" y="1987550"/>
          <p14:tracePt t="294780" x="292100" y="1993900"/>
          <p14:tracePt t="294795" x="285750" y="2000250"/>
          <p14:tracePt t="294812" x="285750" y="2025650"/>
          <p14:tracePt t="294829" x="342900" y="2089150"/>
          <p14:tracePt t="294849" x="476250" y="2184400"/>
          <p14:tracePt t="294862" x="533400" y="2209800"/>
          <p14:tracePt t="294879" x="628650" y="2235200"/>
          <p14:tracePt t="294896" x="717550" y="2241550"/>
          <p14:tracePt t="294913" x="781050" y="2228850"/>
          <p14:tracePt t="294929" x="819150" y="2197100"/>
          <p14:tracePt t="294946" x="831850" y="2178050"/>
          <p14:tracePt t="294962" x="838200" y="2159000"/>
          <p14:tracePt t="295044" x="831850" y="2159000"/>
          <p14:tracePt t="295050" x="825500" y="2165350"/>
          <p14:tracePt t="295062" x="800100" y="2171700"/>
          <p14:tracePt t="295079" x="787400" y="2178050"/>
          <p14:tracePt t="295096" x="774700" y="2178050"/>
          <p14:tracePt t="295199" x="768350" y="2178050"/>
          <p14:tracePt t="295207" x="762000" y="2184400"/>
          <p14:tracePt t="295217" x="755650" y="2190750"/>
          <p14:tracePt t="295232" x="749300" y="2190750"/>
          <p14:tracePt t="295369" x="742950" y="2197100"/>
          <p14:tracePt t="295384" x="723900" y="2203450"/>
          <p14:tracePt t="295396" x="717550" y="2209800"/>
          <p14:tracePt t="295413" x="704850" y="2216150"/>
          <p14:tracePt t="295429" x="685800" y="2222500"/>
          <p14:tracePt t="295447" x="673100" y="2228850"/>
          <p14:tracePt t="295491" x="673100" y="2222500"/>
          <p14:tracePt t="295498" x="673100" y="2216150"/>
          <p14:tracePt t="295514" x="685800" y="2197100"/>
          <p14:tracePt t="295530" x="742950" y="2165350"/>
          <p14:tracePt t="295546" x="869950" y="2139950"/>
          <p14:tracePt t="295563" x="1022350" y="2127250"/>
          <p14:tracePt t="295581" x="1143000" y="2120900"/>
          <p14:tracePt t="295596" x="1219200" y="2114550"/>
          <p14:tracePt t="295613" x="1238250" y="2108200"/>
          <p14:tracePt t="295745" x="1244600" y="2108200"/>
          <p14:tracePt t="295751" x="1250950" y="2108200"/>
          <p14:tracePt t="295763" x="1257300" y="2108200"/>
          <p14:tracePt t="295783" x="1263650" y="2108200"/>
          <p14:tracePt t="295796" x="1270000" y="2108200"/>
          <p14:tracePt t="295830" x="1276350" y="2108200"/>
          <p14:tracePt t="295847" x="1308100" y="2114550"/>
          <p14:tracePt t="295863" x="1358900" y="2127250"/>
          <p14:tracePt t="295880" x="1428750" y="2139950"/>
          <p14:tracePt t="295897" x="1511300" y="2152650"/>
          <p14:tracePt t="295914" x="1581150" y="2159000"/>
          <p14:tracePt t="295930" x="1638300" y="2165350"/>
          <p14:tracePt t="295947" x="1695450" y="2165350"/>
          <p14:tracePt t="295963" x="1746250" y="2152650"/>
          <p14:tracePt t="295964" x="1765300" y="2152650"/>
          <p14:tracePt t="295980" x="1778000" y="2146300"/>
          <p14:tracePt t="295981" x="1809750" y="2139950"/>
          <p14:tracePt t="295997" x="1841500" y="2127250"/>
          <p14:tracePt t="296013" x="1873250" y="2108200"/>
          <p14:tracePt t="296030" x="1905000" y="2089150"/>
          <p14:tracePt t="296048" x="1911350" y="2076450"/>
          <p14:tracePt t="296063" x="1911350" y="2070100"/>
          <p14:tracePt t="296080" x="1911350" y="2057400"/>
          <p14:tracePt t="296097" x="1892300" y="2044700"/>
          <p14:tracePt t="296115" x="1873250" y="2032000"/>
          <p14:tracePt t="296130" x="1854200" y="2019300"/>
          <p14:tracePt t="296147" x="1828800" y="2006600"/>
          <p14:tracePt t="296163" x="1816100" y="1993900"/>
          <p14:tracePt t="296181" x="1790700" y="1981200"/>
          <p14:tracePt t="296197" x="1739900" y="1962150"/>
          <p14:tracePt t="296214" x="1708150" y="1955800"/>
          <p14:tracePt t="296215" x="1689100" y="1949450"/>
          <p14:tracePt t="296230" x="1657350" y="1943100"/>
          <p14:tracePt t="296248" x="1631950" y="1936750"/>
          <p14:tracePt t="296264" x="1612900" y="1936750"/>
          <p14:tracePt t="296280" x="1593850" y="1930400"/>
          <p14:tracePt t="296297" x="1549400" y="1930400"/>
          <p14:tracePt t="296314" x="1492250" y="1930400"/>
          <p14:tracePt t="296330" x="1428750" y="1936750"/>
          <p14:tracePt t="296347" x="1377950" y="1936750"/>
          <p14:tracePt t="296364" x="1352550" y="1943100"/>
          <p14:tracePt t="296381" x="1346200" y="1949450"/>
          <p14:tracePt t="296397" x="1339850" y="1962150"/>
          <p14:tracePt t="296414" x="1333500" y="1974850"/>
          <p14:tracePt t="296430" x="1333500" y="1987550"/>
          <p14:tracePt t="296448" x="1333500" y="2012950"/>
          <p14:tracePt t="296464" x="1333500" y="2044700"/>
          <p14:tracePt t="296480" x="1339850" y="2082800"/>
          <p14:tracePt t="296497" x="1365250" y="2120900"/>
          <p14:tracePt t="296514" x="1384300" y="2146300"/>
          <p14:tracePt t="296530" x="1416050" y="2171700"/>
          <p14:tracePt t="296547" x="1447800" y="2184400"/>
          <p14:tracePt t="296564" x="1498600" y="2197100"/>
          <p14:tracePt t="296581" x="1574800" y="2209800"/>
          <p14:tracePt t="296597" x="1657350" y="2216150"/>
          <p14:tracePt t="296614" x="1720850" y="2216150"/>
          <p14:tracePt t="296631" x="1752600" y="2209800"/>
          <p14:tracePt t="296648" x="1765300" y="2209800"/>
          <p14:tracePt t="297062" x="1771650" y="2203450"/>
          <p14:tracePt t="297070" x="1790700" y="2203450"/>
          <p14:tracePt t="297081" x="1835150" y="2203450"/>
          <p14:tracePt t="297098" x="1917700" y="2203450"/>
          <p14:tracePt t="297115" x="2006600" y="2203450"/>
          <p14:tracePt t="297117" x="2044700" y="2203450"/>
          <p14:tracePt t="297131" x="2082800" y="2203450"/>
          <p14:tracePt t="297149" x="2146300" y="2203450"/>
          <p14:tracePt t="297164" x="2159000" y="2203450"/>
          <p14:tracePt t="298311" x="2165350" y="2203450"/>
          <p14:tracePt t="298318" x="2165350" y="2209800"/>
          <p14:tracePt t="298333" x="2171700" y="2241550"/>
          <p14:tracePt t="298349" x="2171700" y="2254250"/>
          <p14:tracePt t="298365" x="2184400" y="2298700"/>
          <p14:tracePt t="298383" x="2190750" y="2330450"/>
          <p14:tracePt t="298399" x="2190750" y="2349500"/>
          <p14:tracePt t="298416" x="2190750" y="2362200"/>
          <p14:tracePt t="298433" x="2190750" y="2381250"/>
          <p14:tracePt t="298450" x="2184400" y="2400300"/>
          <p14:tracePt t="298466" x="2178050" y="2419350"/>
          <p14:tracePt t="298482" x="2178050" y="2438400"/>
          <p14:tracePt t="298499" x="2171700" y="2457450"/>
          <p14:tracePt t="298516" x="2165350" y="2470150"/>
          <p14:tracePt t="298532" x="2159000" y="2476500"/>
          <p14:tracePt t="298551" x="2146300" y="2489200"/>
          <p14:tracePt t="298566" x="2133600" y="2501900"/>
          <p14:tracePt t="298583" x="2095500" y="2508250"/>
          <p14:tracePt t="298599" x="2051050" y="2520950"/>
          <p14:tracePt t="298616" x="1974850" y="2520950"/>
          <p14:tracePt t="298632" x="1905000" y="2520950"/>
          <p14:tracePt t="298649" x="1828800" y="2501900"/>
          <p14:tracePt t="298666" x="1733550" y="2451100"/>
          <p14:tracePt t="298682" x="1651000" y="2406650"/>
          <p14:tracePt t="298699" x="1562100" y="2355850"/>
          <p14:tracePt t="298717" x="1511300" y="2324100"/>
          <p14:tracePt t="298732" x="1441450" y="2279650"/>
          <p14:tracePt t="298749" x="1352550" y="2235200"/>
          <p14:tracePt t="298766" x="1270000" y="2203450"/>
          <p14:tracePt t="298782" x="1225550" y="2178050"/>
          <p14:tracePt t="298799" x="1212850" y="2165350"/>
          <p14:tracePt t="298816" x="1206500" y="2165350"/>
          <p14:tracePt t="298832" x="1206500" y="2159000"/>
          <p14:tracePt t="298850" x="1206500" y="2152650"/>
          <p14:tracePt t="298865" x="1206500" y="2146300"/>
          <p14:tracePt t="299084" x="1212850" y="2146300"/>
          <p14:tracePt t="299091" x="1219200" y="2146300"/>
          <p14:tracePt t="299101" x="1244600" y="2152650"/>
          <p14:tracePt t="299117" x="1339850" y="2165350"/>
          <p14:tracePt t="299133" x="1441450" y="2171700"/>
          <p14:tracePt t="299149" x="1536700" y="2178050"/>
          <p14:tracePt t="299167" x="1581150" y="2178050"/>
          <p14:tracePt t="299183" x="1606550" y="2171700"/>
          <p14:tracePt t="299199" x="1619250" y="2165350"/>
          <p14:tracePt t="299216" x="1625600" y="2159000"/>
          <p14:tracePt t="299233" x="1625600" y="2139950"/>
          <p14:tracePt t="299250" x="1625600" y="2133600"/>
          <p14:tracePt t="299266" x="1625600" y="2127250"/>
          <p14:tracePt t="299283" x="1619250" y="2120900"/>
          <p14:tracePt t="299300" x="1606550" y="2114550"/>
          <p14:tracePt t="299317" x="1581150" y="2089150"/>
          <p14:tracePt t="299333" x="1555750" y="2057400"/>
          <p14:tracePt t="299349" x="1536700" y="2032000"/>
          <p14:tracePt t="299366" x="1504950" y="2000250"/>
          <p14:tracePt t="299383" x="1479550" y="1981200"/>
          <p14:tracePt t="299400" x="1466850" y="1968500"/>
          <p14:tracePt t="299416" x="1454150" y="1962150"/>
          <p14:tracePt t="299433" x="1435100" y="1955800"/>
          <p14:tracePt t="299450" x="1390650" y="1955800"/>
          <p14:tracePt t="299469" x="1282700" y="1955800"/>
          <p14:tracePt t="299483" x="1238250" y="1955800"/>
          <p14:tracePt t="299502" x="1098550" y="1962150"/>
          <p14:tracePt t="299516" x="1079500" y="1962150"/>
          <p14:tracePt t="299533" x="1028700" y="1968500"/>
          <p14:tracePt t="299534" x="1016000" y="1981200"/>
          <p14:tracePt t="299550" x="1003300" y="2000250"/>
          <p14:tracePt t="299567" x="1016000" y="2070100"/>
          <p14:tracePt t="299583" x="1073150" y="2146300"/>
          <p14:tracePt t="299600" x="1136650" y="2203450"/>
          <p14:tracePt t="299616" x="1212850" y="2260600"/>
          <p14:tracePt t="299633" x="1276350" y="2298700"/>
          <p14:tracePt t="299650" x="1339850" y="2324100"/>
          <p14:tracePt t="299666" x="1384300" y="2343150"/>
          <p14:tracePt t="299683" x="1435100" y="2374900"/>
          <p14:tracePt t="299700" x="1473200" y="2393950"/>
          <p14:tracePt t="299718" x="1504950" y="2413000"/>
          <p14:tracePt t="299733" x="1517650" y="2419350"/>
          <p14:tracePt t="299750" x="1536700" y="2425700"/>
          <p14:tracePt t="299766" x="1543050" y="2425700"/>
          <p14:tracePt t="299800" x="1549400" y="2425700"/>
          <p14:tracePt t="299816" x="1555750" y="2425700"/>
          <p14:tracePt t="299833" x="1574800" y="2432050"/>
          <p14:tracePt t="299851" x="1600200" y="2432050"/>
          <p14:tracePt t="299867" x="1619250" y="2438400"/>
          <p14:tracePt t="299883" x="1638300" y="2444750"/>
          <p14:tracePt t="299900" x="1644650" y="2444750"/>
          <p14:tracePt t="299917" x="1657350" y="2451100"/>
          <p14:tracePt t="299933" x="1676400" y="2451100"/>
          <p14:tracePt t="299950" x="1695450" y="2451100"/>
          <p14:tracePt t="299968" x="1733550" y="2457450"/>
          <p14:tracePt t="299983" x="1752600" y="2457450"/>
          <p14:tracePt t="300001" x="1790700" y="2470150"/>
          <p14:tracePt t="300017" x="1803400" y="2476500"/>
          <p14:tracePt t="300033" x="1809750" y="2476500"/>
          <p14:tracePt t="300245" x="1816100" y="2482850"/>
          <p14:tracePt t="300251" x="1822450" y="2482850"/>
          <p14:tracePt t="300267" x="1866900" y="2489200"/>
          <p14:tracePt t="300284" x="1905000" y="2508250"/>
          <p14:tracePt t="300300" x="1911350" y="2508250"/>
          <p14:tracePt t="300317" x="1924050" y="2508250"/>
          <p14:tracePt t="300319" x="1930400" y="2501900"/>
          <p14:tracePt t="300334" x="1981200" y="2470150"/>
          <p14:tracePt t="300350" x="2019300" y="2451100"/>
          <p14:tracePt t="300368" x="2120900" y="2413000"/>
          <p14:tracePt t="300385" x="2184400" y="2400300"/>
          <p14:tracePt t="300400" x="2228850" y="2387600"/>
          <p14:tracePt t="300417" x="2260600" y="2381250"/>
          <p14:tracePt t="300434" x="2266950" y="2374900"/>
          <p14:tracePt t="300485" x="2247900" y="2355850"/>
          <p14:tracePt t="300500" x="2222500" y="2343150"/>
          <p14:tracePt t="300518" x="2184400" y="2324100"/>
          <p14:tracePt t="300534" x="2159000" y="2311400"/>
          <p14:tracePt t="300550" x="2127250" y="2305050"/>
          <p14:tracePt t="300567" x="2082800" y="2292350"/>
          <p14:tracePt t="300585" x="2051050" y="2279650"/>
          <p14:tracePt t="300600" x="2000250" y="2260600"/>
          <p14:tracePt t="300617" x="1949450" y="2247900"/>
          <p14:tracePt t="300634" x="1898650" y="2235200"/>
          <p14:tracePt t="300652" x="1835150" y="2222500"/>
          <p14:tracePt t="300667" x="1771650" y="2216150"/>
          <p14:tracePt t="300684" x="1733550" y="2216150"/>
          <p14:tracePt t="300701" x="1701800" y="2209800"/>
          <p14:tracePt t="300718" x="1689100" y="2209800"/>
          <p14:tracePt t="300759" x="1682750" y="2209800"/>
          <p14:tracePt t="300768" x="1682750" y="2216150"/>
          <p14:tracePt t="300784" x="1676400" y="2228850"/>
          <p14:tracePt t="300801" x="1676400" y="2241550"/>
          <p14:tracePt t="300817" x="1676400" y="2260600"/>
          <p14:tracePt t="300834" x="1676400" y="2279650"/>
          <p14:tracePt t="300852" x="1676400" y="2311400"/>
          <p14:tracePt t="300867" x="1676400" y="2330450"/>
          <p14:tracePt t="300884" x="1676400" y="2355850"/>
          <p14:tracePt t="300901" x="1676400" y="2381250"/>
          <p14:tracePt t="300918" x="1676400" y="2419350"/>
          <p14:tracePt t="300934" x="1676400" y="2425700"/>
          <p14:tracePt t="300951" x="1676400" y="2444750"/>
          <p14:tracePt t="300968" x="1682750" y="2463800"/>
          <p14:tracePt t="300985" x="1682750" y="2470150"/>
          <p14:tracePt t="301128" x="1689100" y="2463800"/>
          <p14:tracePt t="301135" x="1689100" y="2457450"/>
          <p14:tracePt t="301151" x="1701800" y="2438400"/>
          <p14:tracePt t="301169" x="1708150" y="2425700"/>
          <p14:tracePt t="301868" x="1714500" y="2425700"/>
          <p14:tracePt t="301876" x="1720850" y="2425700"/>
          <p14:tracePt t="301885" x="1733550" y="2432050"/>
          <p14:tracePt t="301902" x="1752600" y="2444750"/>
          <p14:tracePt t="301919" x="1771650" y="2463800"/>
          <p14:tracePt t="301935" x="1790700" y="2476500"/>
          <p14:tracePt t="301952" x="1803400" y="2482850"/>
          <p14:tracePt t="301987" x="1816100" y="2482850"/>
          <p14:tracePt t="302004" x="1828800" y="2482850"/>
          <p14:tracePt t="302019" x="1835150" y="2482850"/>
          <p14:tracePt t="302036" x="1860550" y="2482850"/>
          <p14:tracePt t="302052" x="1879600" y="2482850"/>
          <p14:tracePt t="302069" x="1885950" y="2482850"/>
          <p14:tracePt t="302070" x="1892300" y="2482850"/>
          <p14:tracePt t="302118" x="1892300" y="2489200"/>
          <p14:tracePt t="302154" x="1892300" y="2495550"/>
          <p14:tracePt t="302168" x="1892300" y="2501900"/>
          <p14:tracePt t="302186" x="1892300" y="2508250"/>
          <p14:tracePt t="302202" x="1898650" y="2514600"/>
          <p14:tracePt t="302219" x="1924050" y="2514600"/>
          <p14:tracePt t="302235" x="1974850" y="2508250"/>
          <p14:tracePt t="302253" x="2057400" y="2482850"/>
          <p14:tracePt t="302269" x="2108200" y="2463800"/>
          <p14:tracePt t="302285" x="2146300" y="2444750"/>
          <p14:tracePt t="302303" x="2178050" y="2425700"/>
          <p14:tracePt t="302319" x="2184400" y="2413000"/>
          <p14:tracePt t="302335" x="2190750" y="2400300"/>
          <p14:tracePt t="302352" x="2190750" y="2381250"/>
          <p14:tracePt t="302369" x="2184400" y="2374900"/>
          <p14:tracePt t="302385" x="2178050" y="2362200"/>
          <p14:tracePt t="302402" x="2165350" y="2355850"/>
          <p14:tracePt t="302419" x="2139950" y="2336800"/>
          <p14:tracePt t="302436" x="2120900" y="2324100"/>
          <p14:tracePt t="302452" x="2082800" y="2305050"/>
          <p14:tracePt t="302469" x="2063750" y="2292350"/>
          <p14:tracePt t="302485" x="2044700" y="2279650"/>
          <p14:tracePt t="302487" x="2012950" y="2266950"/>
          <p14:tracePt t="302502" x="1993900" y="2266950"/>
          <p14:tracePt t="302503" x="1936750" y="2266950"/>
          <p14:tracePt t="302520" x="1854200" y="2266950"/>
          <p14:tracePt t="302535" x="1765300" y="2273300"/>
          <p14:tracePt t="302552" x="1695450" y="2286000"/>
          <p14:tracePt t="302569" x="1651000" y="2298700"/>
          <p14:tracePt t="302586" x="1638300" y="2305050"/>
          <p14:tracePt t="302602" x="1631950" y="2317750"/>
          <p14:tracePt t="302619" x="1638300" y="2368550"/>
          <p14:tracePt t="302635" x="1676400" y="2419350"/>
          <p14:tracePt t="302653" x="1714500" y="2476500"/>
          <p14:tracePt t="302669" x="1752600" y="2520950"/>
          <p14:tracePt t="302686" x="1797050" y="2565400"/>
          <p14:tracePt t="302703" x="1828800" y="2597150"/>
          <p14:tracePt t="302719" x="1873250" y="2616200"/>
          <p14:tracePt t="302721" x="1898650" y="2628900"/>
          <p14:tracePt t="302735" x="1917700" y="2635250"/>
          <p14:tracePt t="302737" x="1955800" y="2641600"/>
          <p14:tracePt t="302752" x="2032000" y="2660650"/>
          <p14:tracePt t="302770" x="2095500" y="2667000"/>
          <p14:tracePt t="302786" x="2165350" y="2679700"/>
          <p14:tracePt t="302802" x="2222500" y="2679700"/>
          <p14:tracePt t="302819" x="2266950" y="2679700"/>
          <p14:tracePt t="302837" x="2305050" y="2679700"/>
          <p14:tracePt t="302852" x="2324100" y="2679700"/>
          <p14:tracePt t="302869" x="2336800" y="2673350"/>
          <p14:tracePt t="302886" x="2343150" y="2673350"/>
          <p14:tracePt t="303054" x="2349500" y="2673350"/>
          <p14:tracePt t="303061" x="2355850" y="2667000"/>
          <p14:tracePt t="303070" x="2368550" y="2660650"/>
          <p14:tracePt t="303086" x="2393950" y="2654300"/>
          <p14:tracePt t="303104" x="2419350" y="2647950"/>
          <p14:tracePt t="303119" x="2438400" y="2641600"/>
          <p14:tracePt t="303136" x="2457450" y="2641600"/>
          <p14:tracePt t="303153" x="2470150" y="2641600"/>
          <p14:tracePt t="303170" x="2476500" y="2641600"/>
          <p14:tracePt t="303241" x="2470150" y="2641600"/>
          <p14:tracePt t="303252" x="2463800" y="2641600"/>
          <p14:tracePt t="303269" x="2419350" y="2647950"/>
          <p14:tracePt t="303286" x="2349500" y="2660650"/>
          <p14:tracePt t="303303" x="2254250" y="2686050"/>
          <p14:tracePt t="303320" x="2114550" y="2660650"/>
          <p14:tracePt t="303588" x="2120900" y="2654300"/>
          <p14:tracePt t="303595" x="2127250" y="2647950"/>
          <p14:tracePt t="303603" x="2152650" y="2635250"/>
          <p14:tracePt t="303620" x="2209800" y="2609850"/>
          <p14:tracePt t="303637" x="2273300" y="2603500"/>
          <p14:tracePt t="303654" x="2349500" y="2597150"/>
          <p14:tracePt t="303670" x="2400300" y="2597150"/>
          <p14:tracePt t="303687" x="2438400" y="2584450"/>
          <p14:tracePt t="303703" x="2451100" y="2578100"/>
          <p14:tracePt t="303721" x="2470150" y="2571750"/>
          <p14:tracePt t="303737" x="2501900" y="2565400"/>
          <p14:tracePt t="303753" x="2559050" y="2559050"/>
          <p14:tracePt t="303770" x="2616200" y="2552700"/>
          <p14:tracePt t="303787" x="2705100" y="2552700"/>
          <p14:tracePt t="303803" x="2787650" y="2559050"/>
          <p14:tracePt t="303820" x="2908300" y="2571750"/>
          <p14:tracePt t="303821" x="2946400" y="2584450"/>
          <p14:tracePt t="303836" x="3016250" y="2597150"/>
          <p14:tracePt t="303854" x="3086100" y="2616200"/>
          <p14:tracePt t="303870" x="3124200" y="2622550"/>
          <p14:tracePt t="303886" x="3168650" y="2622550"/>
          <p14:tracePt t="303904" x="3238500" y="2603500"/>
          <p14:tracePt t="303920" x="3295650" y="2578100"/>
          <p14:tracePt t="303937" x="3327400" y="2565400"/>
          <p14:tracePt t="303953" x="3359150" y="2552700"/>
          <p14:tracePt t="303971" x="3384550" y="2533650"/>
          <p14:tracePt t="303986" x="3397250" y="2527300"/>
          <p14:tracePt t="304003" x="3403600" y="2514600"/>
          <p14:tracePt t="304020" x="3409950" y="2508250"/>
          <p14:tracePt t="304021" x="3409950" y="2501900"/>
          <p14:tracePt t="304038" x="3409950" y="2489200"/>
          <p14:tracePt t="304053" x="3397250" y="2476500"/>
          <p14:tracePt t="304070" x="3384550" y="2451100"/>
          <p14:tracePt t="304087" x="3365500" y="2432050"/>
          <p14:tracePt t="304103" x="3340100" y="2425700"/>
          <p14:tracePt t="304121" x="3321050" y="2413000"/>
          <p14:tracePt t="304137" x="3276600" y="2400300"/>
          <p14:tracePt t="304153" x="3238500" y="2393950"/>
          <p14:tracePt t="304170" x="3168650" y="2381250"/>
          <p14:tracePt t="304188" x="3117850" y="2381250"/>
          <p14:tracePt t="304204" x="3054350" y="2374900"/>
          <p14:tracePt t="304220" x="3022600" y="2368550"/>
          <p14:tracePt t="304237" x="2984500" y="2362200"/>
          <p14:tracePt t="304254" x="2971800" y="2355850"/>
          <p14:tracePt t="304270" x="2952750" y="2355850"/>
          <p14:tracePt t="304287" x="2946400" y="2355850"/>
          <p14:tracePt t="304306" x="2914650" y="2355850"/>
          <p14:tracePt t="304320" x="2895600" y="2362200"/>
          <p14:tracePt t="304337" x="2876550" y="2381250"/>
          <p14:tracePt t="304354" x="2870200" y="2406650"/>
          <p14:tracePt t="304371" x="2863850" y="2438400"/>
          <p14:tracePt t="304387" x="2857500" y="2470150"/>
          <p14:tracePt t="304404" x="2857500" y="2501900"/>
          <p14:tracePt t="304421" x="2863850" y="2527300"/>
          <p14:tracePt t="304438" x="2876550" y="2546350"/>
          <p14:tracePt t="304454" x="2882900" y="2559050"/>
          <p14:tracePt t="304470" x="2901950" y="2565400"/>
          <p14:tracePt t="304487" x="2952750" y="2571750"/>
          <p14:tracePt t="304504" x="3016250" y="2578100"/>
          <p14:tracePt t="304523" x="3124200" y="2578100"/>
          <p14:tracePt t="304537" x="3155950" y="2578100"/>
          <p14:tracePt t="304554" x="3194050" y="2571750"/>
          <p14:tracePt t="304570" x="3219450" y="2565400"/>
          <p14:tracePt t="304588" x="3238500" y="2559050"/>
          <p14:tracePt t="304604" x="3251200" y="2552700"/>
          <p14:tracePt t="304621" x="3263900" y="2546350"/>
          <p14:tracePt t="304637" x="3276600" y="2540000"/>
          <p14:tracePt t="304654" x="3289300" y="2533650"/>
          <p14:tracePt t="304671" x="3295650" y="2533650"/>
          <p14:tracePt t="304866" x="3302000" y="2533650"/>
          <p14:tracePt t="304882" x="3308350" y="2533650"/>
          <p14:tracePt t="304890" x="3314700" y="2533650"/>
          <p14:tracePt t="304904" x="3327400" y="2533650"/>
          <p14:tracePt t="304921" x="3397250" y="2533650"/>
          <p14:tracePt t="304938" x="3479800" y="2533650"/>
          <p14:tracePt t="304954" x="3575050" y="2540000"/>
          <p14:tracePt t="304971" x="3651250" y="2546350"/>
          <p14:tracePt t="304988" x="3746500" y="2552700"/>
          <p14:tracePt t="305004" x="3803650" y="2559050"/>
          <p14:tracePt t="305021" x="3860800" y="2565400"/>
          <p14:tracePt t="305039" x="3892550" y="2565400"/>
          <p14:tracePt t="305054" x="3911600" y="2565400"/>
          <p14:tracePt t="305071" x="3924300" y="2565400"/>
          <p14:tracePt t="305105" x="3924300" y="2571750"/>
          <p14:tracePt t="305522" x="3937000" y="2571750"/>
          <p14:tracePt t="305529" x="3956050" y="2571750"/>
          <p14:tracePt t="305538" x="4000500" y="2578100"/>
          <p14:tracePt t="305555" x="4095750" y="2578100"/>
          <p14:tracePt t="305573" x="4171950" y="2584450"/>
          <p14:tracePt t="305589" x="4235450" y="2584450"/>
          <p14:tracePt t="305605" x="4273550" y="2578100"/>
          <p14:tracePt t="305621" x="4286250" y="2571750"/>
          <p14:tracePt t="305679" x="4292600" y="2571750"/>
          <p14:tracePt t="305688" x="4298950" y="2571750"/>
          <p14:tracePt t="305705" x="4337050" y="2559050"/>
          <p14:tracePt t="305723" x="4362450" y="2546350"/>
          <p14:tracePt t="305738" x="4375150" y="2540000"/>
          <p14:tracePt t="305755" x="4375150" y="2533650"/>
          <p14:tracePt t="305805" x="4381500" y="2533650"/>
          <p14:tracePt t="305839" x="4387850" y="2533650"/>
          <p14:tracePt t="305907" x="4400550" y="2533650"/>
          <p14:tracePt t="305922" x="4438650" y="2533650"/>
          <p14:tracePt t="305938" x="4483100" y="2533650"/>
          <p14:tracePt t="305955" x="4521200" y="2533650"/>
          <p14:tracePt t="305973" x="4540250" y="2533650"/>
          <p14:tracePt t="305988" x="4552950" y="2527300"/>
          <p14:tracePt t="306007" x="4565650" y="2527300"/>
          <p14:tracePt t="306009" x="4584700" y="2520950"/>
          <p14:tracePt t="306022" x="4603750" y="2520950"/>
          <p14:tracePt t="306039" x="4673600" y="2520950"/>
          <p14:tracePt t="306055" x="4813300" y="2546350"/>
          <p14:tracePt t="306072" x="5041900" y="2571750"/>
          <p14:tracePt t="306088" x="5168900" y="2578100"/>
          <p14:tracePt t="306105" x="5226050" y="2571750"/>
          <p14:tracePt t="306122" x="5232400" y="2565400"/>
          <p14:tracePt t="306138" x="5238750" y="2559050"/>
          <p14:tracePt t="306155" x="5238750" y="2552700"/>
          <p14:tracePt t="306189" x="5251450" y="2552700"/>
          <p14:tracePt t="306205" x="5270500" y="2552700"/>
          <p14:tracePt t="306222" x="5327650" y="2565400"/>
          <p14:tracePt t="306241" x="5378450" y="2565400"/>
          <p14:tracePt t="306255" x="5422900" y="2565400"/>
          <p14:tracePt t="306272" x="5441950" y="2552700"/>
          <p14:tracePt t="306288" x="5441950" y="2546350"/>
          <p14:tracePt t="306323" x="5441950" y="2540000"/>
          <p14:tracePt t="306339" x="5448300" y="2540000"/>
          <p14:tracePt t="306355" x="5454650" y="2540000"/>
          <p14:tracePt t="306373" x="5492750" y="2533650"/>
          <p14:tracePt t="306389" x="5543550" y="2514600"/>
          <p14:tracePt t="306405" x="5568950" y="2501900"/>
          <p14:tracePt t="306422" x="5581650" y="2482850"/>
          <p14:tracePt t="306440" x="5600700" y="2463800"/>
          <p14:tracePt t="306455" x="5607050" y="2457450"/>
          <p14:tracePt t="306472" x="5619750" y="2451100"/>
          <p14:tracePt t="306489" x="5638800" y="2444750"/>
          <p14:tracePt t="306506" x="5651500" y="2444750"/>
          <p14:tracePt t="306523" x="5670550" y="2444750"/>
          <p14:tracePt t="306539" x="5676900" y="2444750"/>
          <p14:tracePt t="306555" x="5683250" y="2438400"/>
          <p14:tracePt t="306646" x="5676900" y="2425700"/>
          <p14:tracePt t="306656" x="5670550" y="2425700"/>
          <p14:tracePt t="306672" x="5645150" y="2413000"/>
          <p14:tracePt t="306689" x="5626100" y="2406650"/>
          <p14:tracePt t="306707" x="5607050" y="2406650"/>
          <p14:tracePt t="306722" x="5588000" y="2400300"/>
          <p14:tracePt t="306739" x="5562600" y="2387600"/>
          <p14:tracePt t="306741" x="5549900" y="2381250"/>
          <p14:tracePt t="306757" x="5518150" y="2368550"/>
          <p14:tracePt t="306773" x="5492750" y="2355850"/>
          <p14:tracePt t="306789" x="5467350" y="2355850"/>
          <p14:tracePt t="306806" x="5441950" y="2349500"/>
          <p14:tracePt t="306807" x="5422900" y="2343150"/>
          <p14:tracePt t="306822" x="5397500" y="2336800"/>
          <p14:tracePt t="306840" x="5378450" y="2336800"/>
          <p14:tracePt t="306856" x="5359400" y="2330450"/>
          <p14:tracePt t="306872" x="5327650" y="2324100"/>
          <p14:tracePt t="306889" x="5289550" y="2317750"/>
          <p14:tracePt t="306906" x="5238750" y="2311400"/>
          <p14:tracePt t="306923" x="5156200" y="2305050"/>
          <p14:tracePt t="306939" x="5099050" y="2305050"/>
          <p14:tracePt t="306956" x="5048250" y="2298700"/>
          <p14:tracePt t="306973" x="5029200" y="2298700"/>
          <p14:tracePt t="306989" x="5016500" y="2298700"/>
          <p14:tracePt t="306990" x="5010150" y="2305050"/>
          <p14:tracePt t="307006" x="5003800" y="2311400"/>
          <p14:tracePt t="307007" x="4997450" y="2324100"/>
          <p14:tracePt t="307022" x="4991100" y="2349500"/>
          <p14:tracePt t="307040" x="4991100" y="2368550"/>
          <p14:tracePt t="307056" x="4991100" y="2413000"/>
          <p14:tracePt t="307072" x="4997450" y="2457450"/>
          <p14:tracePt t="307089" x="5016500" y="2495550"/>
          <p14:tracePt t="307107" x="5029200" y="2527300"/>
          <p14:tracePt t="307123" x="5111750" y="2578100"/>
          <p14:tracePt t="307139" x="5232400" y="2603500"/>
          <p14:tracePt t="307156" x="5397500" y="2616200"/>
          <p14:tracePt t="307174" x="5530850" y="2616200"/>
          <p14:tracePt t="307189" x="5619750" y="2609850"/>
          <p14:tracePt t="307206" x="5676900" y="2597150"/>
          <p14:tracePt t="307223" x="5708650" y="2590800"/>
          <p14:tracePt t="307241" x="5740400" y="2590800"/>
          <p14:tracePt t="307256" x="5753100" y="2597150"/>
          <p14:tracePt t="307273" x="5784850" y="2616200"/>
          <p14:tracePt t="307289" x="5797550" y="2628900"/>
          <p14:tracePt t="307306" x="5803900" y="2635250"/>
          <p14:tracePt t="307323" x="5803900" y="2641600"/>
          <p14:tracePt t="307356" x="5810250" y="2641600"/>
          <p14:tracePt t="307408" x="5810250" y="2635250"/>
          <p14:tracePt t="307476" x="5810250" y="2628900"/>
          <p14:tracePt t="307508" x="5810250" y="2622550"/>
          <p14:tracePt t="307523" x="5803900" y="2609850"/>
          <p14:tracePt t="307540" x="5803900" y="2597150"/>
          <p14:tracePt t="307556" x="5791200" y="2571750"/>
          <p14:tracePt t="307574" x="5778500" y="2559050"/>
          <p14:tracePt t="307590" x="5772150" y="2540000"/>
          <p14:tracePt t="307607" x="5784850" y="2527300"/>
          <p14:tracePt t="307623" x="5848350" y="2508250"/>
          <p14:tracePt t="307641" x="5930900" y="2495550"/>
          <p14:tracePt t="307656" x="5994400" y="2482850"/>
          <p14:tracePt t="307673" x="6026150" y="2476500"/>
          <p14:tracePt t="307690" x="6032500" y="2476500"/>
          <p14:tracePt t="307740" x="6038850" y="2489200"/>
          <p14:tracePt t="307757" x="6038850" y="2527300"/>
          <p14:tracePt t="307773" x="6045200" y="2559050"/>
          <p14:tracePt t="307790" x="6057900" y="2578100"/>
          <p14:tracePt t="307806" x="6070600" y="2584450"/>
          <p14:tracePt t="307823" x="6076950" y="2584450"/>
          <p14:tracePt t="307841" x="6083300" y="2584450"/>
          <p14:tracePt t="307857" x="6102350" y="2584450"/>
          <p14:tracePt t="307873" x="6134100" y="2584450"/>
          <p14:tracePt t="307890" x="6178550" y="2590800"/>
          <p14:tracePt t="307908" x="6235700" y="2597150"/>
          <p14:tracePt t="307923" x="6254750" y="2597150"/>
          <p14:tracePt t="307940" x="6261100" y="2597150"/>
          <p14:tracePt t="307957" x="6267450" y="2597150"/>
          <p14:tracePt t="308996" x="6267450" y="2590800"/>
          <p14:tracePt t="309003" x="6273800" y="2584450"/>
          <p14:tracePt t="309012" x="6273800" y="2578100"/>
          <p14:tracePt t="309026" x="6280150" y="2565400"/>
          <p14:tracePt t="309042" x="6286500" y="2552700"/>
          <p14:tracePt t="309059" x="6286500" y="2546350"/>
          <p14:tracePt t="309075" x="6292850" y="2540000"/>
          <p14:tracePt t="309091" x="6292850" y="2533650"/>
          <p14:tracePt t="309108" x="6299200" y="2533650"/>
          <p14:tracePt t="309330" x="6292850" y="2533650"/>
          <p14:tracePt t="309336" x="6286500" y="2533650"/>
          <p14:tracePt t="309347" x="6261100" y="2533650"/>
          <p14:tracePt t="309358" x="6248400" y="2533650"/>
          <p14:tracePt t="309376" x="6216650" y="2533650"/>
          <p14:tracePt t="309391" x="6178550" y="2540000"/>
          <p14:tracePt t="309409" x="6134100" y="2540000"/>
          <p14:tracePt t="309425" x="6096000" y="2540000"/>
          <p14:tracePt t="309426" x="6070600" y="2533650"/>
          <p14:tracePt t="309442" x="6000750" y="2533650"/>
          <p14:tracePt t="309458" x="5956300" y="2527300"/>
          <p14:tracePt t="309475" x="5924550" y="2533650"/>
          <p14:tracePt t="309491" x="5892800" y="2533650"/>
          <p14:tracePt t="309509" x="5816600" y="2540000"/>
          <p14:tracePt t="309525" x="5670550" y="2540000"/>
          <p14:tracePt t="309541" x="5397500" y="2540000"/>
          <p14:tracePt t="309560" x="5060950" y="2501900"/>
          <p14:tracePt t="309578" x="4533900" y="2413000"/>
          <p14:tracePt t="309591" x="4387850" y="2381250"/>
          <p14:tracePt t="309609" x="4146550" y="2317750"/>
          <p14:tracePt t="309625" x="4127500" y="2311400"/>
          <p14:tracePt t="309642" x="4076700" y="2311400"/>
          <p14:tracePt t="309658" x="4019550" y="2330450"/>
          <p14:tracePt t="309659" x="3917950" y="2343150"/>
          <p14:tracePt t="309675" x="3670300" y="2349500"/>
          <p14:tracePt t="309691" x="3321050" y="2324100"/>
          <p14:tracePt t="309708" x="2895600" y="2241550"/>
          <p14:tracePt t="309726" x="2559050" y="2165350"/>
          <p14:tracePt t="309741" x="2298700" y="2089150"/>
          <p14:tracePt t="309758" x="2165350" y="2038350"/>
          <p14:tracePt t="309776" x="2159000" y="2025650"/>
          <p14:tracePt t="309792" x="2165350" y="2025650"/>
          <p14:tracePt t="309825" x="2152650" y="2038350"/>
          <p14:tracePt t="309843" x="2095500" y="2038350"/>
          <p14:tracePt t="309858" x="1987550" y="2032000"/>
          <p14:tracePt t="309875" x="1892300" y="2006600"/>
          <p14:tracePt t="309892" x="1816100" y="1987550"/>
          <p14:tracePt t="309909" x="1809750" y="1974850"/>
          <p14:tracePt t="309925" x="1816100" y="1955800"/>
          <p14:tracePt t="309942" x="1828800" y="1949450"/>
          <p14:tracePt t="309959" x="1828800" y="1943100"/>
          <p14:tracePt t="310050" x="1841500" y="1936750"/>
          <p14:tracePt t="310060" x="1847850" y="1936750"/>
          <p14:tracePt t="310075" x="1892300" y="1924050"/>
          <p14:tracePt t="310092" x="1936750" y="1911350"/>
          <p14:tracePt t="310108" x="1981200" y="1911350"/>
          <p14:tracePt t="310125" x="2019300" y="1911350"/>
          <p14:tracePt t="310142" x="2051050" y="1911350"/>
          <p14:tracePt t="310161" x="2101850" y="1924050"/>
          <p14:tracePt t="310176" x="2114550" y="1930400"/>
          <p14:tracePt t="310192" x="2159000" y="1936750"/>
          <p14:tracePt t="310208" x="2203450" y="1943100"/>
          <p14:tracePt t="310225" x="2266950" y="1943100"/>
          <p14:tracePt t="310243" x="2368550" y="1936750"/>
          <p14:tracePt t="310258" x="2400300" y="1930400"/>
          <p14:tracePt t="310275" x="2406650" y="1930400"/>
          <p14:tracePt t="310335" x="2406650" y="1924050"/>
          <p14:tracePt t="310344" x="2406650" y="1917700"/>
          <p14:tracePt t="310359" x="2387600" y="1885950"/>
          <p14:tracePt t="310376" x="2362200" y="1847850"/>
          <p14:tracePt t="310392" x="2336800" y="1816100"/>
          <p14:tracePt t="310409" x="2311400" y="1790700"/>
          <p14:tracePt t="310425" x="2298700" y="1771650"/>
          <p14:tracePt t="310443" x="2279650" y="1752600"/>
          <p14:tracePt t="310459" x="2266950" y="1739900"/>
          <p14:tracePt t="310475" x="2247900" y="1733550"/>
          <p14:tracePt t="310492" x="2216150" y="1727200"/>
          <p14:tracePt t="310509" x="2197100" y="1727200"/>
          <p14:tracePt t="310527" x="2190750" y="1727200"/>
          <p14:tracePt t="310569" x="2184400" y="1727200"/>
          <p14:tracePt t="310592" x="2178050" y="1727200"/>
          <p14:tracePt t="310609" x="2152650" y="1752600"/>
          <p14:tracePt t="310626" x="2146300" y="1778000"/>
          <p14:tracePt t="310643" x="2146300" y="1803400"/>
          <p14:tracePt t="310659" x="2184400" y="1854200"/>
          <p14:tracePt t="310676" x="2222500" y="1911350"/>
          <p14:tracePt t="310692" x="2241550" y="1974850"/>
          <p14:tracePt t="310710" x="2241550" y="2025650"/>
          <p14:tracePt t="310726" x="2241550" y="2057400"/>
          <p14:tracePt t="310742" x="2241550" y="2063750"/>
          <p14:tracePt t="310839" x="2241550" y="2070100"/>
          <p14:tracePt t="310926" x="2228850" y="2070100"/>
          <p14:tracePt t="310935" x="2209800" y="2070100"/>
          <p14:tracePt t="310942" x="2184400" y="2057400"/>
          <p14:tracePt t="310960" x="2171700" y="2044700"/>
          <p14:tracePt t="310993" x="2171700" y="2051050"/>
          <p14:tracePt t="311011" x="2171700" y="2070100"/>
          <p14:tracePt t="316674" x="2171700" y="2063750"/>
          <p14:tracePt t="316684" x="2152650" y="2057400"/>
          <p14:tracePt t="316697" x="2076450" y="1987550"/>
          <p14:tracePt t="316715" x="2000250" y="1892300"/>
          <p14:tracePt t="316731" x="1955800" y="1822450"/>
          <p14:tracePt t="316748" x="1955800" y="1797050"/>
          <p14:tracePt t="316797" x="1981200" y="1778000"/>
          <p14:tracePt t="316814" x="2101850" y="1708150"/>
          <p14:tracePt t="316832" x="2254250" y="1644650"/>
          <p14:tracePt t="316847" x="2381250" y="1574800"/>
          <p14:tracePt t="316864" x="2501900" y="1504950"/>
          <p14:tracePt t="316865" x="2540000" y="1492250"/>
          <p14:tracePt t="316881" x="2578100" y="1492250"/>
          <p14:tracePt t="316897" x="2584450" y="1530350"/>
          <p14:tracePt t="316915" x="2584450" y="1606550"/>
          <p14:tracePt t="316931" x="2559050" y="1682750"/>
          <p14:tracePt t="316948" x="2520950" y="1752600"/>
          <p14:tracePt t="316964" x="2482850" y="1816100"/>
          <p14:tracePt t="316982" x="2476500" y="1835150"/>
          <p14:tracePt t="316997" x="2476500" y="1841500"/>
          <p14:tracePt t="317031" x="2489200" y="1847850"/>
          <p14:tracePt t="317048" x="2508250" y="1873250"/>
          <p14:tracePt t="317064" x="2508250" y="1898650"/>
          <p14:tracePt t="317081" x="2508250" y="1911350"/>
          <p14:tracePt t="317115" x="2501900" y="1866900"/>
          <p14:tracePt t="317131" x="2501900" y="1809750"/>
          <p14:tracePt t="317148" x="2501900" y="1790700"/>
          <p14:tracePt t="317165" x="2501900" y="1784350"/>
          <p14:tracePt t="317211" x="2501900" y="1790700"/>
          <p14:tracePt t="317219" x="2495550" y="1790700"/>
          <p14:tracePt t="317232" x="2489200" y="1797050"/>
          <p14:tracePt t="317286" x="2482850" y="1797050"/>
          <p14:tracePt t="317291" x="2476500" y="1797050"/>
          <p14:tracePt t="317301" x="2470150" y="1797050"/>
          <p14:tracePt t="317316" x="2438400" y="1790700"/>
          <p14:tracePt t="317331" x="2343150" y="1822450"/>
          <p14:tracePt t="317349" x="2197100" y="1866900"/>
          <p14:tracePt t="317365" x="2006600" y="1911350"/>
          <p14:tracePt t="317382" x="1758950" y="1924050"/>
          <p14:tracePt t="317398" x="1568450" y="1930400"/>
          <p14:tracePt t="317415" x="1460500" y="1924050"/>
          <p14:tracePt t="317432" x="1441450" y="1917700"/>
          <p14:tracePt t="317449" x="1441450" y="1911350"/>
          <p14:tracePt t="317481" x="1435100" y="1917700"/>
          <p14:tracePt t="317498" x="1409700" y="1943100"/>
          <p14:tracePt t="317515" x="1339850" y="1955800"/>
          <p14:tracePt t="317531" x="1257300" y="1968500"/>
          <p14:tracePt t="317548" x="1219200" y="1968500"/>
          <p14:tracePt t="317550" x="1212850" y="1968500"/>
          <p14:tracePt t="317600" x="1212850" y="1974850"/>
          <p14:tracePt t="317615" x="1238250" y="1987550"/>
          <p14:tracePt t="317633" x="1289050" y="2032000"/>
          <p14:tracePt t="317648" x="1314450" y="2070100"/>
          <p14:tracePt t="317665" x="1346200" y="2120900"/>
          <p14:tracePt t="317681" x="1365250" y="2159000"/>
          <p14:tracePt t="317698" x="1390650" y="2171700"/>
          <p14:tracePt t="317715" x="1416050" y="2184400"/>
          <p14:tracePt t="317732" x="1466850" y="2190750"/>
          <p14:tracePt t="317748" x="1517650" y="2197100"/>
          <p14:tracePt t="317765" x="1574800" y="2197100"/>
          <p14:tracePt t="317782" x="1638300" y="2203450"/>
          <p14:tracePt t="317782" x="1663700" y="2203450"/>
          <p14:tracePt t="317798" x="1720850" y="2203450"/>
          <p14:tracePt t="317814" x="1771650" y="2203450"/>
          <p14:tracePt t="317831" x="1803400" y="2190750"/>
          <p14:tracePt t="317848" x="1847850" y="2171700"/>
          <p14:tracePt t="317865" x="1879600" y="2159000"/>
          <p14:tracePt t="317881" x="1917700" y="2133600"/>
          <p14:tracePt t="317899" x="1943100" y="2101850"/>
          <p14:tracePt t="317915" x="1936750" y="2076450"/>
          <p14:tracePt t="317931" x="1898650" y="2057400"/>
          <p14:tracePt t="317948" x="1847850" y="2038350"/>
          <p14:tracePt t="317965" x="1803400" y="2019300"/>
          <p14:tracePt t="317981" x="1771650" y="2006600"/>
          <p14:tracePt t="317998" x="1752600" y="2000250"/>
          <p14:tracePt t="318015" x="1739900" y="1987550"/>
          <p14:tracePt t="318033" x="1720850" y="1974850"/>
          <p14:tracePt t="318049" x="1708150" y="1968500"/>
          <p14:tracePt t="318065" x="1670050" y="1968500"/>
          <p14:tracePt t="318082" x="1562100" y="1968500"/>
          <p14:tracePt t="318098" x="1473200" y="1968500"/>
          <p14:tracePt t="318116" x="1409700" y="1968500"/>
          <p14:tracePt t="318132" x="1397000" y="1974850"/>
          <p14:tracePt t="318203" x="1397000" y="1981200"/>
          <p14:tracePt t="318210" x="1397000" y="1987550"/>
          <p14:tracePt t="318218" x="1390650" y="2006600"/>
          <p14:tracePt t="318232" x="1384300" y="2025650"/>
          <p14:tracePt t="318249" x="1358900" y="2070100"/>
          <p14:tracePt t="318265" x="1352550" y="2101850"/>
          <p14:tracePt t="318282" x="1352550" y="2133600"/>
          <p14:tracePt t="318299" x="1365250" y="2165350"/>
          <p14:tracePt t="318315" x="1377950" y="2178050"/>
          <p14:tracePt t="318332" x="1403350" y="2190750"/>
          <p14:tracePt t="318349" x="1435100" y="2209800"/>
          <p14:tracePt t="318366" x="1466850" y="2228850"/>
          <p14:tracePt t="318382" x="1492250" y="2247900"/>
          <p14:tracePt t="318399" x="1511300" y="2266950"/>
          <p14:tracePt t="318415" x="1517650" y="2273300"/>
          <p14:tracePt t="318432" x="1524000" y="2279650"/>
          <p14:tracePt t="318448" x="1530350" y="2279650"/>
          <p14:tracePt t="318465" x="1549400" y="2286000"/>
          <p14:tracePt t="318482" x="1587500" y="2292350"/>
          <p14:tracePt t="318498" x="1619250" y="2298700"/>
          <p14:tracePt t="318516" x="1657350" y="2298700"/>
          <p14:tracePt t="318532" x="1689100" y="2298700"/>
          <p14:tracePt t="318549" x="1708150" y="2298700"/>
          <p14:tracePt t="318566" x="1739900" y="2286000"/>
          <p14:tracePt t="318582" x="1758950" y="2279650"/>
          <p14:tracePt t="318599" x="1797050" y="2254250"/>
          <p14:tracePt t="318615" x="1828800" y="2228850"/>
          <p14:tracePt t="318632" x="1854200" y="2203450"/>
          <p14:tracePt t="318649" x="1892300" y="2171700"/>
          <p14:tracePt t="318665" x="1905000" y="2152650"/>
          <p14:tracePt t="318682" x="1924050" y="2133600"/>
          <p14:tracePt t="318699" x="1936750" y="2114550"/>
          <p14:tracePt t="318715" x="1943100" y="2095500"/>
          <p14:tracePt t="318732" x="1949450" y="2076450"/>
          <p14:tracePt t="318749" x="1949450" y="2051050"/>
          <p14:tracePt t="318750" x="1949450" y="2038350"/>
          <p14:tracePt t="318766" x="1949450" y="2000250"/>
          <p14:tracePt t="318782" x="1936750" y="1955800"/>
          <p14:tracePt t="318799" x="1924050" y="1936750"/>
          <p14:tracePt t="318816" x="1917700" y="1917700"/>
          <p14:tracePt t="318833" x="1905000" y="1905000"/>
          <p14:tracePt t="318849" x="1885950" y="1898650"/>
          <p14:tracePt t="318866" x="1847850" y="1892300"/>
          <p14:tracePt t="318883" x="1803400" y="1892300"/>
          <p14:tracePt t="318899" x="1752600" y="1892300"/>
          <p14:tracePt t="318917" x="1714500" y="1885950"/>
          <p14:tracePt t="318933" x="1695450" y="1885950"/>
          <p14:tracePt t="318935" x="1689100" y="1885950"/>
          <p14:tracePt t="318950" x="1682750" y="1885950"/>
          <p14:tracePt t="318967" x="1676400" y="1885950"/>
          <p14:tracePt t="318968" x="1657350" y="1892300"/>
          <p14:tracePt t="318983" x="1593850" y="1911350"/>
          <p14:tracePt t="319000" x="1530350" y="1936750"/>
          <p14:tracePt t="319016" x="1479550" y="1955800"/>
          <p14:tracePt t="319033" x="1460500" y="1968500"/>
          <p14:tracePt t="319051" x="1447800" y="1981200"/>
          <p14:tracePt t="319066" x="1447800" y="2000250"/>
          <p14:tracePt t="319083" x="1447800" y="2044700"/>
          <p14:tracePt t="319100" x="1460500" y="2095500"/>
          <p14:tracePt t="319116" x="1473200" y="2139950"/>
          <p14:tracePt t="319132" x="1479550" y="2178050"/>
          <p14:tracePt t="319149" x="1485900" y="2197100"/>
          <p14:tracePt t="319166" x="1485900" y="2203450"/>
          <p14:tracePt t="319226" x="1492250" y="2203450"/>
          <p14:tracePt t="319232" x="1492250" y="2209800"/>
          <p14:tracePt t="319249" x="1517650" y="2209800"/>
          <p14:tracePt t="319266" x="1536700" y="2216150"/>
          <p14:tracePt t="319283" x="1562100" y="2222500"/>
          <p14:tracePt t="319300" x="1568450" y="2222500"/>
          <p14:tracePt t="319317" x="1574800" y="2222500"/>
          <p14:tracePt t="319404" x="1581150" y="2222500"/>
          <p14:tracePt t="319411" x="1593850" y="2222500"/>
          <p14:tracePt t="319419" x="1606550" y="2216150"/>
          <p14:tracePt t="319433" x="1619250" y="2209800"/>
          <p14:tracePt t="319450" x="1638300" y="2203450"/>
          <p14:tracePt t="319467" x="1600200" y="2203450"/>
          <p14:tracePt t="319483" x="1581150" y="2203450"/>
          <p14:tracePt t="325930" x="1574800" y="2197100"/>
          <p14:tracePt t="325940" x="1555750" y="2184400"/>
          <p14:tracePt t="325947" x="1498600" y="2127250"/>
          <p14:tracePt t="325955" x="1435100" y="2051050"/>
          <p14:tracePt t="325972" x="1327150" y="1892300"/>
          <p14:tracePt t="325989" x="1270000" y="1803400"/>
          <p14:tracePt t="326005" x="1231900" y="1752600"/>
          <p14:tracePt t="326022" x="1212850" y="1727200"/>
          <p14:tracePt t="326056" x="1257300" y="1727200"/>
          <p14:tracePt t="326072" x="1384300" y="1803400"/>
          <p14:tracePt t="326089" x="1606550" y="1949450"/>
          <p14:tracePt t="326105" x="1860550" y="2095500"/>
          <p14:tracePt t="326123" x="2152650" y="2216150"/>
          <p14:tracePt t="326139" x="2451100" y="2298700"/>
          <p14:tracePt t="326156" x="2628900" y="2336800"/>
          <p14:tracePt t="326161" x="2686050" y="2343150"/>
          <p14:tracePt t="326172" x="2698750" y="2349500"/>
          <p14:tracePt t="326206" x="2692400" y="2349500"/>
          <p14:tracePt t="326222" x="2686050" y="2349500"/>
          <p14:tracePt t="326239" x="2679700" y="2349500"/>
          <p14:tracePt t="326257" x="2692400" y="2349500"/>
          <p14:tracePt t="326273" x="2730500" y="2349500"/>
          <p14:tracePt t="326289" x="2806700" y="2349500"/>
          <p14:tracePt t="326306" x="2882900" y="2355850"/>
          <p14:tracePt t="326322" x="3009900" y="2381250"/>
          <p14:tracePt t="326339" x="3149600" y="2413000"/>
          <p14:tracePt t="326355" x="3302000" y="2425700"/>
          <p14:tracePt t="326373" x="3422650" y="2425700"/>
          <p14:tracePt t="326389" x="3492500" y="2387600"/>
          <p14:tracePt t="326405" x="3505200" y="2362200"/>
          <p14:tracePt t="326407" x="3511550" y="2349500"/>
          <p14:tracePt t="326422" x="3511550" y="2336800"/>
          <p14:tracePt t="326440" x="3511550" y="2324100"/>
          <p14:tracePt t="326456" x="3498850" y="2311400"/>
          <p14:tracePt t="326472" x="3492500" y="2311400"/>
          <p14:tracePt t="326506" x="3441700" y="2305050"/>
          <p14:tracePt t="326523" x="3314700" y="2292350"/>
          <p14:tracePt t="326539" x="3130550" y="2279650"/>
          <p14:tracePt t="326555" x="2952750" y="2254250"/>
          <p14:tracePt t="326572" x="2768600" y="2235200"/>
          <p14:tracePt t="326589" x="2660650" y="2228850"/>
          <p14:tracePt t="326606" x="2571750" y="2235200"/>
          <p14:tracePt t="326622" x="2559050" y="2254250"/>
          <p14:tracePt t="326640" x="2590800" y="2317750"/>
          <p14:tracePt t="326656" x="2609850" y="2343150"/>
          <p14:tracePt t="326672" x="2660650" y="2400300"/>
          <p14:tracePt t="326673" x="2679700" y="2419350"/>
          <p14:tracePt t="326689" x="2698750" y="2438400"/>
          <p14:tracePt t="326706" x="2768600" y="2501900"/>
          <p14:tracePt t="326722" x="2895600" y="2552700"/>
          <p14:tracePt t="326739" x="3130550" y="2584450"/>
          <p14:tracePt t="326756" x="3359150" y="2597150"/>
          <p14:tracePt t="326773" x="3600450" y="2597150"/>
          <p14:tracePt t="326789" x="3803650" y="2578100"/>
          <p14:tracePt t="326806" x="3956050" y="2552700"/>
          <p14:tracePt t="326823" x="4076700" y="2514600"/>
          <p14:tracePt t="326840" x="4114800" y="2489200"/>
          <p14:tracePt t="326856" x="4121150" y="2476500"/>
          <p14:tracePt t="326873" x="4114800" y="2463800"/>
          <p14:tracePt t="326889" x="4076700" y="2438400"/>
          <p14:tracePt t="326906" x="3994150" y="2406650"/>
          <p14:tracePt t="326923" x="3898900" y="2381250"/>
          <p14:tracePt t="326939" x="3879850" y="2381250"/>
          <p14:tracePt t="326956" x="3873500" y="2381250"/>
          <p14:tracePt t="326974" x="3873500" y="2374900"/>
          <p14:tracePt t="326989" x="3879850" y="2368550"/>
          <p14:tracePt t="327006" x="3924300" y="2362200"/>
          <p14:tracePt t="327023" x="3975100" y="2362200"/>
          <p14:tracePt t="327040" x="4019550" y="2362200"/>
          <p14:tracePt t="327056" x="4051300" y="2362200"/>
          <p14:tracePt t="327073" x="4095750" y="2368550"/>
          <p14:tracePt t="327089" x="4127500" y="2368550"/>
          <p14:tracePt t="327107" x="4152900" y="2374900"/>
          <p14:tracePt t="327123" x="4165600" y="2374900"/>
          <p14:tracePt t="327203" x="4165600" y="2368550"/>
          <p14:tracePt t="327223" x="4159250" y="2368550"/>
          <p14:tracePt t="327241" x="4133850" y="2362200"/>
          <p14:tracePt t="327256" x="4127500" y="2362200"/>
          <p14:tracePt t="327273" x="4102100" y="2362200"/>
          <p14:tracePt t="327275" x="4095750" y="2362200"/>
          <p14:tracePt t="327289" x="4089400" y="2362200"/>
          <p14:tracePt t="327306" x="4076700" y="2362200"/>
          <p14:tracePt t="327340" x="4070350" y="2368550"/>
          <p14:tracePt t="327356" x="4070350" y="2381250"/>
          <p14:tracePt t="327373" x="4057650" y="2387600"/>
          <p14:tracePt t="327375" x="4057650" y="2393950"/>
          <p14:tracePt t="327406" x="4051300" y="2393950"/>
          <p14:tracePt t="327477" x="4051300" y="2387600"/>
          <p14:tracePt t="327484" x="4051300" y="2381250"/>
          <p14:tracePt t="327494" x="4057650" y="2374900"/>
          <p14:tracePt t="327507" x="4070350" y="2362200"/>
          <p14:tracePt t="327523" x="4076700" y="2355850"/>
          <p14:tracePt t="327585" x="4070350" y="2355850"/>
          <p14:tracePt t="327593" x="4064000" y="2355850"/>
          <p14:tracePt t="327606" x="4057650" y="2362200"/>
          <p14:tracePt t="327623" x="4032250" y="2374900"/>
          <p14:tracePt t="327625" x="4019550" y="2381250"/>
          <p14:tracePt t="327641" x="4006850" y="2387600"/>
          <p14:tracePt t="327673" x="4000500" y="2393950"/>
          <p14:tracePt t="327690" x="3987800" y="2393950"/>
          <p14:tracePt t="327707" x="3962400" y="2393950"/>
          <p14:tracePt t="327724" x="3911600" y="2387600"/>
          <p14:tracePt t="327740" x="3873500" y="2374900"/>
          <p14:tracePt t="327757" x="3835400" y="2349500"/>
          <p14:tracePt t="327774" x="3810000" y="2343150"/>
          <p14:tracePt t="327807" x="3803650" y="2343150"/>
          <p14:tracePt t="327823" x="3778250" y="2349500"/>
          <p14:tracePt t="327840" x="3759200" y="2362200"/>
          <p14:tracePt t="327857" x="3746500" y="2368550"/>
          <p14:tracePt t="328546" x="3752850" y="2368550"/>
          <p14:tracePt t="328553" x="3765550" y="2368550"/>
          <p14:tracePt t="328562" x="3790950" y="2368550"/>
          <p14:tracePt t="328576" x="3848100" y="2374900"/>
          <p14:tracePt t="328591" x="3898900" y="2393950"/>
          <p14:tracePt t="328607" x="3956050" y="2419350"/>
          <p14:tracePt t="328624" x="4013200" y="2438400"/>
          <p14:tracePt t="328642" x="4044950" y="2451100"/>
          <p14:tracePt t="328657" x="4064000" y="2457450"/>
          <p14:tracePt t="328691" x="4070350" y="2457450"/>
          <p14:tracePt t="328708" x="4083050" y="2457450"/>
          <p14:tracePt t="328726" x="4102100" y="2457450"/>
          <p14:tracePt t="328741" x="4114800" y="2451100"/>
          <p14:tracePt t="328758" x="4121150" y="2451100"/>
          <p14:tracePt t="328775" x="4127500" y="2451100"/>
          <p14:tracePt t="328791" x="4184650" y="2451100"/>
          <p14:tracePt t="328808" x="4375150" y="2463800"/>
          <p14:tracePt t="328824" x="4616450" y="2489200"/>
          <p14:tracePt t="328842" x="4902200" y="2508250"/>
          <p14:tracePt t="328858" x="5200650" y="2552700"/>
          <p14:tracePt t="328874" x="5384800" y="2571750"/>
          <p14:tracePt t="328891" x="5511800" y="2571750"/>
          <p14:tracePt t="328908" x="5581650" y="2565400"/>
          <p14:tracePt t="328924" x="5664200" y="2565400"/>
          <p14:tracePt t="328926" x="5683250" y="2565400"/>
          <p14:tracePt t="328941" x="5702300" y="2565400"/>
          <p14:tracePt t="328943" x="5715000" y="2565400"/>
          <p14:tracePt t="328958" x="5721350" y="2565400"/>
          <p14:tracePt t="328960" x="5734050" y="2565400"/>
          <p14:tracePt t="328975" x="5746750" y="2559050"/>
          <p14:tracePt t="328975" x="5759450" y="2559050"/>
          <p14:tracePt t="328991" x="5797550" y="2533650"/>
          <p14:tracePt t="329008" x="5835650" y="2501900"/>
          <p14:tracePt t="329024" x="5861050" y="2476500"/>
          <p14:tracePt t="329042" x="5905500" y="2451100"/>
          <p14:tracePt t="329058" x="5943600" y="2438400"/>
          <p14:tracePt t="329074" x="5975350" y="2432050"/>
          <p14:tracePt t="329091" x="5994400" y="2432050"/>
          <p14:tracePt t="329108" x="6000750" y="2432050"/>
          <p14:tracePt t="329201" x="5988050" y="2425700"/>
          <p14:tracePt t="329209" x="5975350" y="2425700"/>
          <p14:tracePt t="329225" x="5937250" y="2413000"/>
          <p14:tracePt t="329242" x="5791200" y="2393950"/>
          <p14:tracePt t="329258" x="5695950" y="2387600"/>
          <p14:tracePt t="329275" x="5632450" y="2381250"/>
          <p14:tracePt t="329291" x="5613400" y="2374900"/>
          <p14:tracePt t="329341" x="5613400" y="2400300"/>
          <p14:tracePt t="329358" x="5607050" y="2425700"/>
          <p14:tracePt t="329378" x="5588000" y="2463800"/>
          <p14:tracePt t="329394" x="5588000" y="2501900"/>
          <p14:tracePt t="329409" x="5588000" y="2508250"/>
          <p14:tracePt t="329410" x="5588000" y="2514600"/>
          <p14:tracePt t="329425" x="5600700" y="2520950"/>
          <p14:tracePt t="329443" x="5626100" y="2533650"/>
          <p14:tracePt t="329458" x="5683250" y="2552700"/>
          <p14:tracePt t="329476" x="5778500" y="2584450"/>
          <p14:tracePt t="329491" x="5829300" y="2603500"/>
          <p14:tracePt t="329508" x="5873750" y="2622550"/>
          <p14:tracePt t="329524" x="5892800" y="2622550"/>
          <p14:tracePt t="329541" x="5905500" y="2628900"/>
          <p14:tracePt t="329558" x="5911850" y="2628900"/>
          <p14:tracePt t="329673" x="5899150" y="2628900"/>
          <p14:tracePt t="329679" x="5892800" y="2628900"/>
          <p14:tracePt t="329691" x="5880100" y="2628900"/>
          <p14:tracePt t="329708" x="5867400" y="2628900"/>
          <p14:tracePt t="332396" x="5873750" y="2628900"/>
          <p14:tracePt t="332403" x="5924550" y="2628900"/>
          <p14:tracePt t="332412" x="5988050" y="2628900"/>
          <p14:tracePt t="332427" x="6108700" y="2616200"/>
          <p14:tracePt t="332445" x="6210300" y="2590800"/>
          <p14:tracePt t="332461" x="6242050" y="2578100"/>
          <p14:tracePt t="332477" x="6337300" y="2552700"/>
          <p14:tracePt t="332494" x="6413500" y="2540000"/>
          <p14:tracePt t="332511" x="6470650" y="2527300"/>
          <p14:tracePt t="332527" x="6502400" y="2520950"/>
          <p14:tracePt t="332544" x="6508750" y="2520950"/>
          <p14:tracePt t="332709" x="6527800" y="2520950"/>
          <p14:tracePt t="332728" x="6604000" y="2527300"/>
          <p14:tracePt t="332745" x="6756400" y="2540000"/>
          <p14:tracePt t="332761" x="6864350" y="2540000"/>
          <p14:tracePt t="332779" x="6946900" y="2546350"/>
          <p14:tracePt t="332795" x="6978650" y="2546350"/>
          <p14:tracePt t="332811" x="6985000" y="2546350"/>
          <p14:tracePt t="332861" x="6997700" y="2540000"/>
          <p14:tracePt t="332878" x="7023100" y="2533650"/>
          <p14:tracePt t="332880" x="7048500" y="2527300"/>
          <p14:tracePt t="332894" x="7112000" y="2514600"/>
          <p14:tracePt t="332895" x="7239000" y="2508250"/>
          <p14:tracePt t="332912" x="7543800" y="2514600"/>
          <p14:tracePt t="332928" x="7905750" y="2540000"/>
          <p14:tracePt t="332944" x="8172450" y="2565400"/>
          <p14:tracePt t="332961" x="8401050" y="2590800"/>
          <p14:tracePt t="332979" x="8559800" y="2622550"/>
          <p14:tracePt t="332994" x="8705850" y="2654300"/>
          <p14:tracePt t="333011" x="8991600" y="2705100"/>
          <p14:tracePt t="333028" x="9182100" y="2730500"/>
          <p14:tracePt t="333045" x="9925050" y="2794000"/>
          <p14:tracePt t="333061" x="10363200" y="2819400"/>
          <p14:tracePt t="333077" x="10655300" y="2832100"/>
          <p14:tracePt t="333094" x="10795000" y="2825750"/>
          <p14:tracePt t="333112" x="10826750" y="2813050"/>
          <p14:tracePt t="333128" x="10826750" y="2806700"/>
          <p14:tracePt t="333598" x="10820400" y="2806700"/>
          <p14:tracePt t="333605" x="10807700" y="2806700"/>
          <p14:tracePt t="333617" x="10788650" y="2813050"/>
          <p14:tracePt t="333628" x="10763250" y="2819400"/>
          <p14:tracePt t="333646" x="10744200" y="2825750"/>
          <p14:tracePt t="333662" x="10725150" y="2825750"/>
          <p14:tracePt t="333678" x="10706100" y="2825750"/>
          <p14:tracePt t="333695" x="10693400" y="2825750"/>
          <p14:tracePt t="333712" x="10687050" y="2825750"/>
          <p14:tracePt t="333728" x="10674350" y="2825750"/>
          <p14:tracePt t="333745" x="10642600" y="2825750"/>
          <p14:tracePt t="333762" x="10591800" y="2832100"/>
          <p14:tracePt t="333779" x="10471150" y="2832100"/>
          <p14:tracePt t="333795" x="10407650" y="2832100"/>
          <p14:tracePt t="333812" x="10096500" y="2800350"/>
          <p14:tracePt t="333828" x="9899650" y="2774950"/>
          <p14:tracePt t="333846" x="9709150" y="2749550"/>
          <p14:tracePt t="333862" x="9525000" y="2724150"/>
          <p14:tracePt t="333878" x="9378950" y="2705100"/>
          <p14:tracePt t="333895" x="9226550" y="2692400"/>
          <p14:tracePt t="333913" x="8782050" y="2673350"/>
          <p14:tracePt t="333929" x="8553450" y="2673350"/>
          <p14:tracePt t="333945" x="7975600" y="2647950"/>
          <p14:tracePt t="333962" x="7740650" y="2641600"/>
          <p14:tracePt t="333979" x="7340600" y="2616200"/>
          <p14:tracePt t="333995" x="7200900" y="2590800"/>
          <p14:tracePt t="334012" x="7169150" y="2584450"/>
          <p14:tracePt t="334029" x="7162800" y="2578100"/>
          <p14:tracePt t="334046" x="7105650" y="2571750"/>
          <p14:tracePt t="334062" x="7023100" y="2565400"/>
          <p14:tracePt t="334078" x="6927850" y="2565400"/>
          <p14:tracePt t="334095" x="6889750" y="2571750"/>
          <p14:tracePt t="334145" x="6896100" y="2571750"/>
          <p14:tracePt t="334162" x="6959600" y="2565400"/>
          <p14:tracePt t="334184" x="6991350" y="2559050"/>
          <p14:tracePt t="334195" x="7029450" y="2552700"/>
          <p14:tracePt t="334212" x="7054850" y="2546350"/>
          <p14:tracePt t="334229" x="7080250" y="2540000"/>
          <p14:tracePt t="334246" x="7124700" y="2520950"/>
          <p14:tracePt t="334262" x="7175500" y="2508250"/>
          <p14:tracePt t="334279" x="7232650" y="2489200"/>
          <p14:tracePt t="334296" x="7289800" y="2482850"/>
          <p14:tracePt t="334313" x="7340600" y="2482850"/>
          <p14:tracePt t="334329" x="7378700" y="2482850"/>
          <p14:tracePt t="334345" x="7435850" y="2482850"/>
          <p14:tracePt t="334362" x="7543800" y="2482850"/>
          <p14:tracePt t="334379" x="7658100" y="2476500"/>
          <p14:tracePt t="334396" x="7734300" y="2470150"/>
          <p14:tracePt t="334413" x="7816850" y="2451100"/>
          <p14:tracePt t="334431" x="7842250" y="2444750"/>
          <p14:tracePt t="334445" x="7880350" y="2432050"/>
          <p14:tracePt t="334462" x="7924800" y="2419350"/>
          <p14:tracePt t="334479" x="7988300" y="2400300"/>
          <p14:tracePt t="334496" x="8032750" y="2381250"/>
          <p14:tracePt t="334529" x="8026400" y="2374900"/>
          <p14:tracePt t="334546" x="8007350" y="2374900"/>
          <p14:tracePt t="334562" x="7969250" y="2368550"/>
          <p14:tracePt t="334580" x="7912100" y="2362200"/>
          <p14:tracePt t="334596" x="7874000" y="2355850"/>
          <p14:tracePt t="334612" x="7829550" y="2330450"/>
          <p14:tracePt t="334629" x="7772400" y="2292350"/>
          <p14:tracePt t="334647" x="7677150" y="2235200"/>
          <p14:tracePt t="334662" x="7594600" y="2197100"/>
          <p14:tracePt t="334679" x="7499350" y="2165350"/>
          <p14:tracePt t="334696" x="7340600" y="2133600"/>
          <p14:tracePt t="334713" x="7226300" y="2114550"/>
          <p14:tracePt t="334729" x="7137400" y="2101850"/>
          <p14:tracePt t="334746" x="7054850" y="2101850"/>
          <p14:tracePt t="334747" x="7004050" y="2101850"/>
          <p14:tracePt t="334763" x="6915150" y="2108200"/>
          <p14:tracePt t="334780" x="6807200" y="2133600"/>
          <p14:tracePt t="334796" x="6673850" y="2165350"/>
          <p14:tracePt t="334812" x="6623050" y="2184400"/>
          <p14:tracePt t="334830" x="6553200" y="2209800"/>
          <p14:tracePt t="334846" x="6546850" y="2209800"/>
          <p14:tracePt t="334862" x="6540500" y="2216150"/>
          <p14:tracePt t="334879" x="6540500" y="2228850"/>
          <p14:tracePt t="334896" x="6540500" y="2254250"/>
          <p14:tracePt t="334913" x="6559550" y="2292350"/>
          <p14:tracePt t="334929" x="6591300" y="2343150"/>
          <p14:tracePt t="334946" x="6648450" y="2387600"/>
          <p14:tracePt t="334963" x="6737350" y="2419350"/>
          <p14:tracePt t="334980" x="6908800" y="2438400"/>
          <p14:tracePt t="334996" x="6959600" y="2438400"/>
          <p14:tracePt t="335014" x="7092950" y="2438400"/>
          <p14:tracePt t="335029" x="7194550" y="2438400"/>
          <p14:tracePt t="335047" x="7245350" y="2438400"/>
          <p14:tracePt t="335063" x="7289800" y="2438400"/>
          <p14:tracePt t="335079" x="7321550" y="2438400"/>
          <p14:tracePt t="335096" x="7334250" y="2432050"/>
          <p14:tracePt t="335113" x="7353300" y="2432050"/>
          <p14:tracePt t="335129" x="7366000" y="2425700"/>
          <p14:tracePt t="335146" x="7391400" y="2419350"/>
          <p14:tracePt t="335164" x="7416800" y="2413000"/>
          <p14:tracePt t="335180" x="7442200" y="2400300"/>
          <p14:tracePt t="335196" x="7467600" y="2387600"/>
          <p14:tracePt t="335213" x="7480300" y="2387600"/>
          <p14:tracePt t="335215" x="7486650" y="2387600"/>
          <p14:tracePt t="335230" x="7493000" y="2387600"/>
          <p14:tracePt t="335246" x="7537450" y="2381250"/>
          <p14:tracePt t="335264" x="7632700" y="2355850"/>
          <p14:tracePt t="335280" x="7677150" y="2336800"/>
          <p14:tracePt t="335298" x="7702550" y="2305050"/>
          <p14:tracePt t="335314" x="7715250" y="2279650"/>
          <p14:tracePt t="335330" x="7721600" y="2260600"/>
          <p14:tracePt t="335346" x="7721600" y="2247900"/>
          <p14:tracePt t="335363" x="7715250" y="2241550"/>
          <p14:tracePt t="335380" x="7702550" y="2241550"/>
          <p14:tracePt t="335396" x="7677150" y="2241550"/>
          <p14:tracePt t="335413" x="7645400" y="2241550"/>
          <p14:tracePt t="335430" x="7600950" y="2235200"/>
          <p14:tracePt t="335446" x="7550150" y="2228850"/>
          <p14:tracePt t="335463" x="7518400" y="2222500"/>
          <p14:tracePt t="335480" x="7493000" y="2222500"/>
          <p14:tracePt t="335481" x="7480300" y="2222500"/>
          <p14:tracePt t="335496" x="7473950" y="2222500"/>
          <p14:tracePt t="335497" x="7467600" y="2222500"/>
          <p14:tracePt t="335514" x="7448550" y="2228850"/>
          <p14:tracePt t="335530" x="7442200" y="2235200"/>
          <p14:tracePt t="335547" x="7448550" y="2266950"/>
          <p14:tracePt t="335563" x="7505700" y="2317750"/>
          <p14:tracePt t="335581" x="7588250" y="2355850"/>
          <p14:tracePt t="335596" x="7715250" y="2400300"/>
          <p14:tracePt t="335613" x="7842250" y="2444750"/>
          <p14:tracePt t="335630" x="7956550" y="2476500"/>
          <p14:tracePt t="335647" x="8051800" y="2501900"/>
          <p14:tracePt t="335663" x="8134350" y="2520950"/>
          <p14:tracePt t="335680" x="8248650" y="2540000"/>
          <p14:tracePt t="335696" x="8413750" y="2565400"/>
          <p14:tracePt t="335714" x="8616950" y="2597150"/>
          <p14:tracePt t="335731" x="8667750" y="2603500"/>
          <p14:tracePt t="335746" x="8674100" y="2603500"/>
          <p14:tracePt t="335781" x="8674100" y="2597150"/>
          <p14:tracePt t="335825" x="8680450" y="2597150"/>
          <p14:tracePt t="335833" x="8712200" y="2597150"/>
          <p14:tracePt t="335847" x="8788400" y="2597150"/>
          <p14:tracePt t="335863" x="8864600" y="2590800"/>
          <p14:tracePt t="335880" x="8921750" y="2584450"/>
          <p14:tracePt t="335897" x="8966200" y="2571750"/>
          <p14:tracePt t="335916" x="8985250" y="2559050"/>
          <p14:tracePt t="335977" x="8978900" y="2552700"/>
          <p14:tracePt t="335997" x="8947150" y="2546350"/>
          <p14:tracePt t="336013" x="8896350" y="2520950"/>
          <p14:tracePt t="336033" x="8782050" y="2457450"/>
          <p14:tracePt t="336047" x="8743950" y="2438400"/>
          <p14:tracePt t="336063" x="8693150" y="2406650"/>
          <p14:tracePt t="336065" x="8661400" y="2393950"/>
          <p14:tracePt t="336080" x="8636000" y="2381250"/>
          <p14:tracePt t="336097" x="8578850" y="2362200"/>
          <p14:tracePt t="336114" x="8553450" y="2355850"/>
          <p14:tracePt t="336130" x="8489950" y="2355850"/>
          <p14:tracePt t="336147" x="8369300" y="2362200"/>
          <p14:tracePt t="336163" x="8223250" y="2368550"/>
          <p14:tracePt t="336181" x="8096250" y="2374900"/>
          <p14:tracePt t="336197" x="7988300" y="2381250"/>
          <p14:tracePt t="336214" x="7950200" y="2387600"/>
          <p14:tracePt t="336230" x="7943850" y="2387600"/>
          <p14:tracePt t="336248" x="7943850" y="2393950"/>
          <p14:tracePt t="336264" x="7975600" y="2413000"/>
          <p14:tracePt t="336280" x="8045450" y="2438400"/>
          <p14:tracePt t="336297" x="8108950" y="2463800"/>
          <p14:tracePt t="336299" x="8134350" y="2476500"/>
          <p14:tracePt t="336314" x="8172450" y="2489200"/>
          <p14:tracePt t="336330" x="8191500" y="2501900"/>
          <p14:tracePt t="336347" x="8204200" y="2514600"/>
          <p14:tracePt t="336364" x="8216900" y="2520950"/>
          <p14:tracePt t="336381" x="8242300" y="2527300"/>
          <p14:tracePt t="336397" x="8337550" y="2527300"/>
          <p14:tracePt t="336414" x="8439150" y="2508250"/>
          <p14:tracePt t="336432" x="8528050" y="2495550"/>
          <p14:tracePt t="336447" x="8578850" y="2482850"/>
          <p14:tracePt t="336464" x="8591550" y="2482850"/>
          <p14:tracePt t="336497" x="8604250" y="2482850"/>
          <p14:tracePt t="336515" x="8636000" y="2489200"/>
          <p14:tracePt t="336531" x="8693150" y="2489200"/>
          <p14:tracePt t="336547" x="8756650" y="2482850"/>
          <p14:tracePt t="336564" x="8794750" y="2476500"/>
          <p14:tracePt t="336581" x="8826500" y="2463800"/>
          <p14:tracePt t="336597" x="8851900" y="2457450"/>
          <p14:tracePt t="336614" x="8864600" y="2451100"/>
          <p14:tracePt t="336631" x="8870950" y="2451100"/>
          <p14:tracePt t="336648" x="8877300" y="2444750"/>
          <p14:tracePt t="336665" x="8896350" y="2438400"/>
          <p14:tracePt t="336681" x="8909050" y="2432050"/>
          <p14:tracePt t="336697" x="8928100" y="2425700"/>
          <p14:tracePt t="336715" x="8947150" y="2425700"/>
          <p14:tracePt t="336731" x="8966200" y="2419350"/>
          <p14:tracePt t="336747" x="8978900" y="2419350"/>
          <p14:tracePt t="336764" x="8997950" y="2419350"/>
          <p14:tracePt t="336782" x="9036050" y="2419350"/>
          <p14:tracePt t="336797" x="9061450" y="2419350"/>
          <p14:tracePt t="336814" x="9074150" y="2406650"/>
          <p14:tracePt t="336832" x="9074150" y="2400300"/>
          <p14:tracePt t="336864" x="9074150" y="2393950"/>
          <p14:tracePt t="336881" x="9086850" y="2387600"/>
          <p14:tracePt t="336898" x="9099550" y="2381250"/>
          <p14:tracePt t="336915" x="9112250" y="2374900"/>
          <p14:tracePt t="336931" x="9118600" y="2374900"/>
          <p14:tracePt t="336964" x="9124950" y="2374900"/>
          <p14:tracePt t="336982" x="9137650" y="2374900"/>
          <p14:tracePt t="336998" x="9163050" y="2374900"/>
          <p14:tracePt t="337014" x="9201150" y="2374900"/>
          <p14:tracePt t="337031" x="9239250" y="2374900"/>
          <p14:tracePt t="337048" x="9258300" y="2368550"/>
          <p14:tracePt t="337064" x="9271000" y="2368550"/>
          <p14:tracePt t="337081" x="9283700" y="2362200"/>
          <p14:tracePt t="337098" x="9283700" y="2355850"/>
          <p14:tracePt t="337116" x="9296400" y="2343150"/>
          <p14:tracePt t="337131" x="9302750" y="2336800"/>
          <p14:tracePt t="337149" x="9302750" y="2330450"/>
          <p14:tracePt t="337166" x="9302750" y="2324100"/>
          <p14:tracePt t="337181" x="9302750" y="2317750"/>
          <p14:tracePt t="337198" x="9296400" y="2305050"/>
          <p14:tracePt t="337214" x="9290050" y="2298700"/>
          <p14:tracePt t="337232" x="9277350" y="2298700"/>
          <p14:tracePt t="337248" x="9264650" y="2292350"/>
          <p14:tracePt t="337264" x="9239250" y="2292350"/>
          <p14:tracePt t="337281" x="9220200" y="2292350"/>
          <p14:tracePt t="337298" x="9188450" y="2292350"/>
          <p14:tracePt t="337315" x="9137650" y="2292350"/>
          <p14:tracePt t="337331" x="9112250" y="2292350"/>
          <p14:tracePt t="337348" x="9080500" y="2286000"/>
          <p14:tracePt t="337365" x="9055100" y="2286000"/>
          <p14:tracePt t="337381" x="9023350" y="2286000"/>
          <p14:tracePt t="337399" x="8978900" y="2298700"/>
          <p14:tracePt t="337414" x="8928100" y="2330450"/>
          <p14:tracePt t="337431" x="8890000" y="2368550"/>
          <p14:tracePt t="337449" x="8864600" y="2400300"/>
          <p14:tracePt t="337465" x="8839200" y="2432050"/>
          <p14:tracePt t="337481" x="8826500" y="2457450"/>
          <p14:tracePt t="337498" x="8826500" y="2463800"/>
          <p14:tracePt t="337515" x="8839200" y="2470150"/>
          <p14:tracePt t="337531" x="8877300" y="2476500"/>
          <p14:tracePt t="337548" x="8953500" y="2476500"/>
          <p14:tracePt t="337565" x="9048750" y="2476500"/>
          <p14:tracePt t="337582" x="9150350" y="2463800"/>
          <p14:tracePt t="337598" x="9271000" y="2444750"/>
          <p14:tracePt t="337615" x="9353550" y="2432050"/>
          <p14:tracePt t="337633" x="9455150" y="2400300"/>
          <p14:tracePt t="337650" x="9505950" y="2387600"/>
          <p14:tracePt t="337665" x="9550400" y="2381250"/>
          <p14:tracePt t="337681" x="9588500" y="2381250"/>
          <p14:tracePt t="337698" x="9620250" y="2381250"/>
          <p14:tracePt t="337715" x="9652000" y="2393950"/>
          <p14:tracePt t="337732" x="9658350" y="2400300"/>
          <p14:tracePt t="337748" x="9664700" y="2400300"/>
          <p14:tracePt t="337803" x="9632950" y="2413000"/>
          <p14:tracePt t="337815" x="9613900" y="2413000"/>
          <p14:tracePt t="337832" x="9436100" y="2432050"/>
          <p14:tracePt t="337849" x="9182100" y="2432050"/>
          <p14:tracePt t="337865" x="8648700" y="2406650"/>
          <p14:tracePt t="337882" x="8464550" y="2387600"/>
          <p14:tracePt t="337883" x="8223250" y="2362200"/>
          <p14:tracePt t="337898" x="7924800" y="2324100"/>
          <p14:tracePt t="337916" x="7594600" y="2305050"/>
          <p14:tracePt t="337932" x="7137400" y="2311400"/>
          <p14:tracePt t="337948" x="6477000" y="2324100"/>
          <p14:tracePt t="337965" x="5562600" y="2266950"/>
          <p14:tracePt t="337982" x="4514850" y="2114550"/>
          <p14:tracePt t="337998" x="3524250" y="1892300"/>
          <p14:tracePt t="338015" x="2711450" y="1657350"/>
          <p14:tracePt t="338033" x="2165350" y="1479550"/>
          <p14:tracePt t="338048" x="1790700" y="1346200"/>
          <p14:tracePt t="338065" x="1593850" y="1276350"/>
          <p14:tracePt t="338082" x="1511300" y="1263650"/>
          <p14:tracePt t="338098" x="1403350" y="1282700"/>
          <p14:tracePt t="338116" x="1314450" y="1289050"/>
          <p14:tracePt t="338132" x="1225550" y="1289050"/>
          <p14:tracePt t="338149" x="1200150" y="1282700"/>
          <p14:tracePt t="338226" x="1193800" y="1289050"/>
          <p14:tracePt t="338236" x="1187450" y="1295400"/>
          <p14:tracePt t="338249" x="1174750" y="1301750"/>
          <p14:tracePt t="338265" x="1174750" y="1308100"/>
          <p14:tracePt t="338315" x="1174750" y="1314450"/>
          <p14:tracePt t="338332" x="1181100" y="1346200"/>
          <p14:tracePt t="338349" x="1181100" y="1390650"/>
          <p14:tracePt t="338366" x="1181100" y="1435100"/>
          <p14:tracePt t="338382" x="1187450" y="1460500"/>
          <p14:tracePt t="338399" x="1212850" y="1485900"/>
          <p14:tracePt t="338402" x="1231900" y="1492250"/>
          <p14:tracePt t="338416" x="1263650" y="1504950"/>
          <p14:tracePt t="338434" x="1390650" y="1524000"/>
          <p14:tracePt t="338449" x="1435100" y="1530350"/>
          <p14:tracePt t="338450" x="1492250" y="1549400"/>
          <p14:tracePt t="338466" x="1530350" y="1555750"/>
          <p14:tracePt t="338468" x="1555750" y="1568450"/>
          <p14:tracePt t="338483" x="1606550" y="1587500"/>
          <p14:tracePt t="338499" x="1638300" y="1593850"/>
          <p14:tracePt t="338516" x="1670050" y="1606550"/>
          <p14:tracePt t="338532" x="1714500" y="1606550"/>
          <p14:tracePt t="338549" x="1778000" y="1606550"/>
          <p14:tracePt t="338567" x="1866900" y="1606550"/>
          <p14:tracePt t="338583" x="2000250" y="1619250"/>
          <p14:tracePt t="338599" x="2133600" y="1638300"/>
          <p14:tracePt t="338616" x="2209800" y="1663700"/>
          <p14:tracePt t="338632" x="2216150" y="1676400"/>
          <p14:tracePt t="338666" x="2222500" y="1682750"/>
          <p14:tracePt t="338682" x="2260600" y="1701800"/>
          <p14:tracePt t="338699" x="2336800" y="1720850"/>
          <p14:tracePt t="338717" x="2438400" y="1746250"/>
          <p14:tracePt t="338732" x="2546350" y="1771650"/>
          <p14:tracePt t="338749" x="2609850" y="1790700"/>
          <p14:tracePt t="338767" x="2641600" y="1797050"/>
          <p14:tracePt t="338782" x="2647950" y="1797050"/>
          <p14:tracePt t="338799" x="2654300" y="1797050"/>
          <p14:tracePt t="338816" x="2654300" y="1803400"/>
          <p14:tracePt t="338833" x="2654300" y="1816100"/>
          <p14:tracePt t="338849" x="2654300" y="1828800"/>
          <p14:tracePt t="338866" x="2654300" y="1841500"/>
          <p14:tracePt t="338883" x="2622550" y="1860550"/>
          <p14:tracePt t="338899" x="2590800" y="1866900"/>
          <p14:tracePt t="338916" x="2565400" y="1873250"/>
          <p14:tracePt t="338933" x="2533650" y="1873250"/>
          <p14:tracePt t="338949" x="2470150" y="1873250"/>
          <p14:tracePt t="338966" x="2381250" y="1873250"/>
          <p14:tracePt t="338983" x="2266950" y="1866900"/>
          <p14:tracePt t="338999" x="2146300" y="1854200"/>
          <p14:tracePt t="339016" x="2076450" y="1841500"/>
          <p14:tracePt t="339033" x="2025650" y="1828800"/>
          <p14:tracePt t="339034" x="2012950" y="1822450"/>
          <p14:tracePt t="339050" x="2000250" y="1797050"/>
          <p14:tracePt t="339066" x="2000250" y="1778000"/>
          <p14:tracePt t="339067" x="2000250" y="1771650"/>
          <p14:tracePt t="339083" x="1987550" y="1746250"/>
          <p14:tracePt t="339099" x="1987550" y="1739900"/>
          <p14:tracePt t="339117" x="1981200" y="1739900"/>
          <p14:tracePt t="339132" x="1981200" y="1733550"/>
          <p14:tracePt t="339183" x="1962150" y="1733550"/>
          <p14:tracePt t="339200" x="1860550" y="1746250"/>
          <p14:tracePt t="339216" x="1739900" y="1765300"/>
          <p14:tracePt t="339234" x="1625600" y="1778000"/>
          <p14:tracePt t="339250" x="1581150" y="1790700"/>
          <p14:tracePt t="339266" x="1581150" y="1797050"/>
          <p14:tracePt t="339283" x="1593850" y="1809750"/>
          <p14:tracePt t="339299" x="1695450" y="1841500"/>
          <p14:tracePt t="339317" x="1898650" y="1898650"/>
          <p14:tracePt t="339333" x="2120900" y="1943100"/>
          <p14:tracePt t="339350" x="2298700" y="1968500"/>
          <p14:tracePt t="339366" x="2413000" y="1968500"/>
          <p14:tracePt t="339383" x="2527300" y="1949450"/>
          <p14:tracePt t="339384" x="2565400" y="1930400"/>
          <p14:tracePt t="339400" x="2590800" y="1917700"/>
          <p14:tracePt t="339416" x="2628900" y="1873250"/>
          <p14:tracePt t="339433" x="2641600" y="1803400"/>
          <p14:tracePt t="339450" x="2641600" y="1771650"/>
          <p14:tracePt t="339466" x="2622550" y="1758950"/>
          <p14:tracePt t="339483" x="2540000" y="1733550"/>
          <p14:tracePt t="339500" x="2387600" y="1714500"/>
          <p14:tracePt t="339517" x="2165350" y="1695450"/>
          <p14:tracePt t="339533" x="1936750" y="1670050"/>
          <p14:tracePt t="339550" x="1708150" y="1651000"/>
          <p14:tracePt t="339568" x="1555750" y="1644650"/>
          <p14:tracePt t="339583" x="1549400" y="1644650"/>
          <p14:tracePt t="339600" x="1555750" y="1644650"/>
          <p14:tracePt t="339616" x="1619250" y="1663700"/>
          <p14:tracePt t="339634" x="1892300" y="1739900"/>
          <p14:tracePt t="339651" x="2216150" y="1816100"/>
          <p14:tracePt t="339667" x="2584450" y="1885950"/>
          <p14:tracePt t="339683" x="3022600" y="1974850"/>
          <p14:tracePt t="339700" x="3587750" y="2070100"/>
          <p14:tracePt t="339718" x="4159250" y="2139950"/>
          <p14:tracePt t="339733" x="4800600" y="2203450"/>
          <p14:tracePt t="339750" x="5556250" y="2241550"/>
          <p14:tracePt t="339766" x="6413500" y="2266950"/>
          <p14:tracePt t="339784" x="7239000" y="2279650"/>
          <p14:tracePt t="339800" x="7670800" y="2292350"/>
          <p14:tracePt t="339817" x="8401050" y="2317750"/>
          <p14:tracePt t="339833" x="9156700" y="2368550"/>
          <p14:tracePt t="339851" x="9404350" y="2406650"/>
          <p14:tracePt t="339867" x="9525000" y="2425700"/>
          <p14:tracePt t="339883" x="9601200" y="2438400"/>
          <p14:tracePt t="339900" x="9620250" y="2438400"/>
          <p14:tracePt t="339957" x="9620250" y="2432050"/>
          <p14:tracePt t="340054" x="9613900" y="2438400"/>
          <p14:tracePt t="340072" x="9607550" y="2438400"/>
          <p14:tracePt t="340078" x="9607550" y="2444750"/>
          <p14:tracePt t="340085" x="9601200" y="2444750"/>
          <p14:tracePt t="340117" x="9588500" y="2451100"/>
          <p14:tracePt t="340134" x="9582150" y="2457450"/>
          <p14:tracePt t="340151" x="9531350" y="2470150"/>
          <p14:tracePt t="340167" x="9480550" y="2495550"/>
          <p14:tracePt t="340184" x="9417050" y="2533650"/>
          <p14:tracePt t="340200" x="9353550" y="2559050"/>
          <p14:tracePt t="340217" x="9290050" y="2590800"/>
          <p14:tracePt t="340234" x="9201150" y="2622550"/>
          <p14:tracePt t="340251" x="9131300" y="2635250"/>
          <p14:tracePt t="340267" x="9023350" y="2647950"/>
          <p14:tracePt t="340284" x="8921750" y="2654300"/>
          <p14:tracePt t="340300" x="8851900" y="2654300"/>
          <p14:tracePt t="340318" x="8718550" y="2654300"/>
          <p14:tracePt t="340334" x="8699500" y="2654300"/>
          <p14:tracePt t="340350" x="8648700" y="2654300"/>
          <p14:tracePt t="340368" x="8616950" y="2660650"/>
          <p14:tracePt t="340384" x="8547100" y="2660650"/>
          <p14:tracePt t="340401" x="8413750" y="2660650"/>
          <p14:tracePt t="340417" x="8299450" y="2660650"/>
          <p14:tracePt t="340435" x="8147050" y="2660650"/>
          <p14:tracePt t="340450" x="7912100" y="2660650"/>
          <p14:tracePt t="340467" x="7670800" y="2692400"/>
          <p14:tracePt t="340484" x="7397750" y="2749550"/>
          <p14:tracePt t="340501" x="7188200" y="2806700"/>
          <p14:tracePt t="340518" x="7004050" y="2857500"/>
          <p14:tracePt t="340534" x="6845300" y="2876550"/>
          <p14:tracePt t="340551" x="6718300" y="2876550"/>
          <p14:tracePt t="340567" x="6470650" y="2876550"/>
          <p14:tracePt t="340585" x="5937250" y="2908300"/>
          <p14:tracePt t="340601" x="5505450" y="2959100"/>
          <p14:tracePt t="340617" x="5194300" y="2984500"/>
          <p14:tracePt t="340634" x="4965700" y="2984500"/>
          <p14:tracePt t="340651" x="4864100" y="2984500"/>
          <p14:tracePt t="340667" x="4756150" y="2997200"/>
          <p14:tracePt t="340684" x="4629150" y="3022600"/>
          <p14:tracePt t="340701" x="4375150" y="3067050"/>
          <p14:tracePt t="340717" x="4070350" y="3098800"/>
          <p14:tracePt t="340734" x="3683000" y="3105150"/>
          <p14:tracePt t="340751" x="3384550" y="3092450"/>
          <p14:tracePt t="340769" x="3111500" y="3060700"/>
          <p14:tracePt t="340784" x="2959100" y="3022600"/>
          <p14:tracePt t="340801" x="2889250" y="3003550"/>
          <p14:tracePt t="340817" x="2819400" y="2997200"/>
          <p14:tracePt t="340835" x="2705100" y="2990850"/>
          <p14:tracePt t="340836" x="2609850" y="2990850"/>
          <p14:tracePt t="340851" x="2374900" y="2971800"/>
          <p14:tracePt t="340867" x="2127250" y="2940050"/>
          <p14:tracePt t="340884" x="1898650" y="2889250"/>
          <p14:tracePt t="340901" x="1746250" y="2844800"/>
          <p14:tracePt t="340918" x="1701800" y="2819400"/>
          <p14:tracePt t="340969" x="1689100" y="2819400"/>
          <p14:tracePt t="340985" x="1657350" y="2819400"/>
          <p14:tracePt t="341001" x="1593850" y="2819400"/>
          <p14:tracePt t="341018" x="1485900" y="2806700"/>
          <p14:tracePt t="341034" x="1409700" y="2781300"/>
          <p14:tracePt t="341052" x="1365250" y="2762250"/>
          <p14:tracePt t="341068" x="1371600" y="2749550"/>
          <p14:tracePt t="341084" x="1390650" y="2736850"/>
          <p14:tracePt t="341101" x="1428750" y="2717800"/>
          <p14:tracePt t="341118" x="1435100" y="2717800"/>
          <p14:tracePt t="341134" x="1441450" y="2717800"/>
          <p14:tracePt t="341151" x="1460500" y="2717800"/>
          <p14:tracePt t="341168" x="1504950" y="2717800"/>
          <p14:tracePt t="341184" x="1593850" y="2724150"/>
          <p14:tracePt t="341185" x="1644650" y="2724150"/>
          <p14:tracePt t="341201" x="1778000" y="2730500"/>
          <p14:tracePt t="341218" x="1936750" y="2736850"/>
          <p14:tracePt t="341236" x="2127250" y="2736850"/>
          <p14:tracePt t="341251" x="2298700" y="2736850"/>
          <p14:tracePt t="341268" x="2533650" y="2736850"/>
          <p14:tracePt t="341285" x="2686050" y="2730500"/>
          <p14:tracePt t="341301" x="2800350" y="2736850"/>
          <p14:tracePt t="341318" x="2870200" y="2743200"/>
          <p14:tracePt t="341351" x="2863850" y="2743200"/>
          <p14:tracePt t="341368" x="2844800" y="2743200"/>
          <p14:tracePt t="341385" x="2813050" y="2736850"/>
          <p14:tracePt t="341401" x="2787650" y="2711450"/>
          <p14:tracePt t="341403" x="2768600" y="2698750"/>
          <p14:tracePt t="341418" x="2749550" y="2679700"/>
          <p14:tracePt t="341419" x="2724150" y="2647950"/>
          <p14:tracePt t="341435" x="2673350" y="2597150"/>
          <p14:tracePt t="341452" x="2590800" y="2533650"/>
          <p14:tracePt t="341468" x="2495550" y="2495550"/>
          <p14:tracePt t="341485" x="2362200" y="2470150"/>
          <p14:tracePt t="341501" x="2254250" y="2463800"/>
          <p14:tracePt t="341518" x="2171700" y="2457450"/>
          <p14:tracePt t="341535" x="2127250" y="2457450"/>
          <p14:tracePt t="341551" x="2095500" y="2451100"/>
          <p14:tracePt t="341569" x="2025650" y="2451100"/>
          <p14:tracePt t="341585" x="1866900" y="2470150"/>
          <p14:tracePt t="341601" x="1644650" y="2495550"/>
          <p14:tracePt t="341618" x="1409700" y="2514600"/>
          <p14:tracePt t="341636" x="1181100" y="2527300"/>
          <p14:tracePt t="341637" x="1085850" y="2527300"/>
          <p14:tracePt t="341651" x="1016000" y="2527300"/>
          <p14:tracePt t="341668" x="984250" y="2527300"/>
          <p14:tracePt t="341702" x="984250" y="2533650"/>
          <p14:tracePt t="341719" x="990600" y="2571750"/>
          <p14:tracePt t="341735" x="990600" y="2609850"/>
          <p14:tracePt t="341752" x="984250" y="2641600"/>
          <p14:tracePt t="341768" x="984250" y="2673350"/>
          <p14:tracePt t="341786" x="990600" y="2698750"/>
          <p14:tracePt t="341802" x="1022350" y="2724150"/>
          <p14:tracePt t="341818" x="1073150" y="2736850"/>
          <p14:tracePt t="341835" x="1206500" y="2762250"/>
          <p14:tracePt t="341853" x="1384300" y="2794000"/>
          <p14:tracePt t="341868" x="1543050" y="2819400"/>
          <p14:tracePt t="341885" x="1676400" y="2838450"/>
          <p14:tracePt t="341903" x="1828800" y="2863850"/>
          <p14:tracePt t="341918" x="1885950" y="2870200"/>
          <p14:tracePt t="341919" x="1936750" y="2870200"/>
          <p14:tracePt t="341935" x="2025650" y="2876550"/>
          <p14:tracePt t="341952" x="2127250" y="2876550"/>
          <p14:tracePt t="341969" x="2228850" y="2870200"/>
          <p14:tracePt t="341985" x="2305050" y="2863850"/>
          <p14:tracePt t="342002" x="2374900" y="2863850"/>
          <p14:tracePt t="342018" x="2432050" y="2863850"/>
          <p14:tracePt t="342036" x="2444750" y="2863850"/>
          <p14:tracePt t="342052" x="2451100" y="2863850"/>
          <p14:tracePt t="342225" x="2444750" y="2863850"/>
          <p14:tracePt t="342234" x="2432050" y="2863850"/>
          <p14:tracePt t="342252" x="2368550" y="2863850"/>
          <p14:tracePt t="342269" x="2324100" y="2863850"/>
          <p14:tracePt t="342286" x="2305050" y="2863850"/>
          <p14:tracePt t="342335" x="2305050" y="2857500"/>
          <p14:tracePt t="342352" x="2317750" y="2844800"/>
          <p14:tracePt t="342436" x="2324100" y="2844800"/>
          <p14:tracePt t="342453" x="2336800" y="2844800"/>
          <p14:tracePt t="342470" x="2355850" y="2844800"/>
          <p14:tracePt t="342487" x="2406650" y="2851150"/>
          <p14:tracePt t="342503" x="2413000" y="2851150"/>
          <p14:tracePt t="342504" x="2432050" y="2857500"/>
          <p14:tracePt t="342520" x="2457450" y="2857500"/>
          <p14:tracePt t="342566" x="2463800" y="2857500"/>
          <p14:tracePt t="342591" x="2470150" y="2857500"/>
          <p14:tracePt t="342602" x="2470150" y="2851150"/>
          <p14:tracePt t="342619" x="2482850" y="2832100"/>
          <p14:tracePt t="342717" x="2476500" y="2832100"/>
          <p14:tracePt t="342736" x="2444750" y="2844800"/>
          <p14:tracePt t="342753" x="2419350" y="2857500"/>
          <p14:tracePt t="342770" x="2406650" y="2870200"/>
          <p14:tracePt t="342786" x="2400300" y="2870200"/>
          <p14:tracePt t="342863" x="2393950" y="2870200"/>
          <p14:tracePt t="342870" x="2387600" y="2863850"/>
          <p14:tracePt t="342886" x="2381250" y="2857500"/>
          <p14:tracePt t="342903" x="2374900" y="2851150"/>
          <p14:tracePt t="342919" x="2374900" y="2844800"/>
          <p14:tracePt t="342936" x="2368550" y="2844800"/>
          <p14:tracePt t="343031" x="2374900" y="2844800"/>
          <p14:tracePt t="343053" x="2406650" y="2844800"/>
          <p14:tracePt t="343069" x="2432050" y="2844800"/>
          <p14:tracePt t="343086" x="2444750" y="2844800"/>
          <p14:tracePt t="343172" x="2451100" y="2844800"/>
          <p14:tracePt t="343186" x="2470150" y="2844800"/>
          <p14:tracePt t="343203" x="2501900" y="2844800"/>
          <p14:tracePt t="343220" x="2533650" y="2844800"/>
          <p14:tracePt t="343237" x="2571750" y="2844800"/>
          <p14:tracePt t="343253" x="2609850" y="2844800"/>
          <p14:tracePt t="343270" x="2628900" y="2844800"/>
          <p14:tracePt t="343287" x="2660650" y="2844800"/>
          <p14:tracePt t="343303" x="2686050" y="2844800"/>
          <p14:tracePt t="343305" x="2698750" y="2838450"/>
          <p14:tracePt t="343321" x="2711450" y="2838450"/>
          <p14:tracePt t="343337" x="2717800" y="2838450"/>
          <p14:tracePt t="343338" x="2717800" y="2832100"/>
          <p14:tracePt t="343353" x="2736850" y="2825750"/>
          <p14:tracePt t="343370" x="2755900" y="2806700"/>
          <p14:tracePt t="343387" x="2781300" y="2781300"/>
          <p14:tracePt t="343403" x="2800350" y="2762250"/>
          <p14:tracePt t="343420" x="2863850" y="2743200"/>
          <p14:tracePt t="343436" x="2946400" y="2736850"/>
          <p14:tracePt t="343454" x="3016250" y="2736850"/>
          <p14:tracePt t="343470" x="3073400" y="2743200"/>
          <p14:tracePt t="343486" x="3098800" y="2755900"/>
          <p14:tracePt t="343504" x="3105150" y="2762250"/>
          <p14:tracePt t="343536" x="3111500" y="2768600"/>
          <p14:tracePt t="343553" x="3124200" y="2781300"/>
          <p14:tracePt t="343571" x="3175000" y="2819400"/>
          <p14:tracePt t="343586" x="3232150" y="2832100"/>
          <p14:tracePt t="343603" x="3327400" y="2844800"/>
          <p14:tracePt t="343620" x="3403600" y="2844800"/>
          <p14:tracePt t="343638" x="3460750" y="2838450"/>
          <p14:tracePt t="343653" x="3505200" y="2825750"/>
          <p14:tracePt t="343670" x="3562350" y="2819400"/>
          <p14:tracePt t="343687" x="3613150" y="2819400"/>
          <p14:tracePt t="343703" x="3657600" y="2819400"/>
          <p14:tracePt t="343721" x="3689350" y="2819400"/>
          <p14:tracePt t="343737" x="3708400" y="2819400"/>
          <p14:tracePt t="343865" x="3708400" y="2825750"/>
          <p14:tracePt t="343874" x="3695700" y="2832100"/>
          <p14:tracePt t="343887" x="3676650" y="2838450"/>
          <p14:tracePt t="343905" x="3638550" y="2863850"/>
          <p14:tracePt t="343920" x="3632200" y="2863850"/>
          <p14:tracePt t="344185" x="3638550" y="2863850"/>
          <p14:tracePt t="344190" x="3638550" y="2857500"/>
          <p14:tracePt t="344204" x="3644900" y="2857500"/>
          <p14:tracePt t="344281" x="3651250" y="2851150"/>
          <p14:tracePt t="344289" x="3657600" y="2844800"/>
          <p14:tracePt t="344305" x="3695700" y="2825750"/>
          <p14:tracePt t="344320" x="3721100" y="2806700"/>
          <p14:tracePt t="344337" x="3752850" y="2800350"/>
          <p14:tracePt t="344354" x="3771900" y="2800350"/>
          <p14:tracePt t="344371" x="3790950" y="2800350"/>
          <p14:tracePt t="344387" x="3810000" y="2800350"/>
          <p14:tracePt t="344404" x="3816350" y="2800350"/>
          <p14:tracePt t="344438" x="3822700" y="2806700"/>
          <p14:tracePt t="344455" x="3848100" y="2813050"/>
          <p14:tracePt t="344471" x="3917950" y="2819400"/>
          <p14:tracePt t="344487" x="3981450" y="2819400"/>
          <p14:tracePt t="344504" x="4051300" y="2819400"/>
          <p14:tracePt t="344521" x="4064000" y="2819400"/>
          <p14:tracePt t="344668" x="4076700" y="2819400"/>
          <p14:tracePt t="344675" x="4083050" y="2819400"/>
          <p14:tracePt t="344688" x="4108450" y="2819400"/>
          <p14:tracePt t="344705" x="4146550" y="2832100"/>
          <p14:tracePt t="344837" x="4152900" y="2832100"/>
          <p14:tracePt t="344854" x="4165600" y="2838450"/>
          <p14:tracePt t="344871" x="4216400" y="2844800"/>
          <p14:tracePt t="344888" x="4235450" y="2844800"/>
          <p14:tracePt t="345022" x="4235450" y="2851150"/>
          <p14:tracePt t="345040" x="4229100" y="2851150"/>
          <p14:tracePt t="345055" x="4197350" y="2851150"/>
          <p14:tracePt t="345071" x="4171950" y="2851150"/>
          <p14:tracePt t="345088" x="4159250" y="2851150"/>
          <p14:tracePt t="345105" x="4133850" y="2851150"/>
          <p14:tracePt t="345122" x="4114800" y="2851150"/>
          <p14:tracePt t="345138" x="4108450" y="2851150"/>
          <p14:tracePt t="345155" x="4102100" y="2851150"/>
          <p14:tracePt t="345189" x="4095750" y="2851150"/>
          <p14:tracePt t="345292" x="4102100" y="2851150"/>
          <p14:tracePt t="345300" x="4133850" y="2851150"/>
          <p14:tracePt t="345307" x="4184650" y="2857500"/>
          <p14:tracePt t="345322" x="4356100" y="2876550"/>
          <p14:tracePt t="345339" x="4533900" y="2889250"/>
          <p14:tracePt t="345356" x="4686300" y="2889250"/>
          <p14:tracePt t="345372" x="4838700" y="2889250"/>
          <p14:tracePt t="345389" x="4927600" y="2876550"/>
          <p14:tracePt t="345405" x="4984750" y="2863850"/>
          <p14:tracePt t="345422" x="5029200" y="2857500"/>
          <p14:tracePt t="345439" x="5067300" y="2851150"/>
          <p14:tracePt t="345455" x="5105400" y="2844800"/>
          <p14:tracePt t="345472" x="5124450" y="2838450"/>
          <p14:tracePt t="345488" x="5130800" y="2838450"/>
          <p14:tracePt t="345558" x="5137150" y="2832100"/>
          <p14:tracePt t="345565" x="5143500" y="2832100"/>
          <p14:tracePt t="345588" x="5162550" y="2832100"/>
          <p14:tracePt t="345605" x="5213350" y="2825750"/>
          <p14:tracePt t="345622" x="5276850" y="2819400"/>
          <p14:tracePt t="345639" x="5334000" y="2819400"/>
          <p14:tracePt t="345655" x="5384800" y="2819400"/>
          <p14:tracePt t="345672" x="5416550" y="2819400"/>
          <p14:tracePt t="345688" x="5448300" y="2819400"/>
          <p14:tracePt t="345705" x="5467350" y="2813050"/>
          <p14:tracePt t="345722" x="5480050" y="2800350"/>
          <p14:tracePt t="345738" x="5486400" y="2800350"/>
          <p14:tracePt t="345755" x="5492750" y="2794000"/>
          <p14:tracePt t="345864" x="5505450" y="2800350"/>
          <p14:tracePt t="345871" x="5511800" y="2806700"/>
          <p14:tracePt t="345888" x="5562600" y="2813050"/>
          <p14:tracePt t="345906" x="5683250" y="2832100"/>
          <p14:tracePt t="345922" x="5842000" y="2838450"/>
          <p14:tracePt t="345938" x="5975350" y="2832100"/>
          <p14:tracePt t="345955" x="6102350" y="2794000"/>
          <p14:tracePt t="345973" x="6216650" y="2743200"/>
          <p14:tracePt t="345989" x="6286500" y="2711450"/>
          <p14:tracePt t="346005" x="6337300" y="2673350"/>
          <p14:tracePt t="346022" x="6362700" y="2654300"/>
          <p14:tracePt t="346055" x="6350000" y="2647950"/>
          <p14:tracePt t="346072" x="6305550" y="2641600"/>
          <p14:tracePt t="346088" x="6146800" y="2635250"/>
          <p14:tracePt t="346105" x="6013450" y="2616200"/>
          <p14:tracePt t="346122" x="5905500" y="2590800"/>
          <p14:tracePt t="346139" x="5842000" y="2565400"/>
          <p14:tracePt t="346155" x="5810250" y="2552700"/>
          <p14:tracePt t="346172" x="5810250" y="2546350"/>
          <p14:tracePt t="346227" x="5803900" y="2546350"/>
          <p14:tracePt t="346233" x="5791200" y="2546350"/>
          <p14:tracePt t="346255" x="5708650" y="2565400"/>
          <p14:tracePt t="346273" x="5549900" y="2597150"/>
          <p14:tracePt t="346289" x="5454650" y="2616200"/>
          <p14:tracePt t="346306" x="5384800" y="2628900"/>
          <p14:tracePt t="346323" x="5346700" y="2635250"/>
          <p14:tracePt t="346339" x="5334000" y="2641600"/>
          <p14:tracePt t="346451" x="5334000" y="2647950"/>
          <p14:tracePt t="346459" x="5334000" y="2660650"/>
          <p14:tracePt t="346472" x="5334000" y="2679700"/>
          <p14:tracePt t="346489" x="5334000" y="2698750"/>
          <p14:tracePt t="346506" x="5334000" y="2711450"/>
          <p14:tracePt t="346507" x="5340350" y="2717800"/>
          <p14:tracePt t="346523" x="5365750" y="2736850"/>
          <p14:tracePt t="346539" x="5410200" y="2762250"/>
          <p14:tracePt t="346556" x="5492750" y="2794000"/>
          <p14:tracePt t="346572" x="5600700" y="2832100"/>
          <p14:tracePt t="346589" x="5702300" y="2863850"/>
          <p14:tracePt t="346606" x="5784850" y="2882900"/>
          <p14:tracePt t="346623" x="5822950" y="2901950"/>
          <p14:tracePt t="346640" x="5842000" y="2908300"/>
          <p14:tracePt t="346656" x="5848350" y="2908300"/>
          <p14:tracePt t="346775" x="5854700" y="2908300"/>
          <p14:tracePt t="346790" x="5861050" y="2908300"/>
          <p14:tracePt t="346806" x="5867400" y="2901950"/>
          <p14:tracePt t="346823" x="5873750" y="2901950"/>
          <p14:tracePt t="346840" x="5880100" y="2895600"/>
          <p14:tracePt t="346856" x="5880100" y="2889250"/>
          <p14:tracePt t="346873" x="5886450" y="2889250"/>
          <p14:tracePt t="346890" x="5892800" y="2889250"/>
          <p14:tracePt t="346906" x="5892800" y="2882900"/>
          <p14:tracePt t="346923" x="5899150" y="2882900"/>
          <p14:tracePt t="346939" x="5905500" y="2876550"/>
          <p14:tracePt t="347230" x="5911850" y="2870200"/>
          <p14:tracePt t="347241" x="5918200" y="2863850"/>
          <p14:tracePt t="347257" x="5949950" y="2851150"/>
          <p14:tracePt t="347273" x="5956300" y="2844800"/>
          <p14:tracePt t="347369" x="5956300" y="2851150"/>
          <p14:tracePt t="347375" x="5956300" y="2857500"/>
          <p14:tracePt t="347390" x="5943600" y="2882900"/>
          <p14:tracePt t="347407" x="5937250" y="2889250"/>
          <p14:tracePt t="347524" x="5937250" y="2882900"/>
          <p14:tracePt t="347531" x="5943600" y="2882900"/>
          <p14:tracePt t="347539" x="5943600" y="2876550"/>
          <p14:tracePt t="347557" x="5949950" y="2870200"/>
          <p14:tracePt t="347807" x="5943600" y="2870200"/>
          <p14:tracePt t="347813" x="5924550" y="2870200"/>
          <p14:tracePt t="347824" x="5873750" y="2876550"/>
          <p14:tracePt t="347841" x="5772150" y="2921000"/>
          <p14:tracePt t="347857" x="5746750" y="2971800"/>
          <p14:tracePt t="347874" x="5759450" y="2997200"/>
          <p14:tracePt t="347890" x="5759450" y="3003550"/>
          <p14:tracePt t="348442" x="5753100" y="3003550"/>
          <p14:tracePt t="348466" x="5753100" y="2997200"/>
          <p14:tracePt t="348505" x="5759450" y="2997200"/>
          <p14:tracePt t="348525" x="5772150" y="2990850"/>
          <p14:tracePt t="348541" x="5784850" y="2984500"/>
          <p14:tracePt t="348558" x="5791200" y="2978150"/>
          <p14:tracePt t="348575" x="5803900" y="2971800"/>
          <p14:tracePt t="348591" x="5822950" y="2959100"/>
          <p14:tracePt t="348608" x="5835650" y="2952750"/>
          <p14:tracePt t="348624" x="5867400" y="2940050"/>
          <p14:tracePt t="348642" x="5905500" y="2933700"/>
          <p14:tracePt t="348658" x="5949950" y="2927350"/>
          <p14:tracePt t="348674" x="6045200" y="2908300"/>
          <p14:tracePt t="348691" x="6115050" y="2889250"/>
          <p14:tracePt t="348708" x="6191250" y="2876550"/>
          <p14:tracePt t="348724" x="6254750" y="2870200"/>
          <p14:tracePt t="348741" x="6299200" y="2863850"/>
          <p14:tracePt t="348757" x="6381750" y="2851150"/>
          <p14:tracePt t="348774" x="6464300" y="2844800"/>
          <p14:tracePt t="348791" x="6540500" y="2832100"/>
          <p14:tracePt t="348807" x="6584950" y="2825750"/>
          <p14:tracePt t="348824" x="6667500" y="2819400"/>
          <p14:tracePt t="348842" x="6737350" y="2819400"/>
          <p14:tracePt t="348858" x="6794500" y="2819400"/>
          <p14:tracePt t="348874" x="6807200" y="2819400"/>
          <p14:tracePt t="348891" x="6813550" y="2819400"/>
          <p14:tracePt t="348941" x="6819900" y="2819400"/>
          <p14:tracePt t="348958" x="6826250" y="2819400"/>
          <p14:tracePt t="348976" x="6838950" y="2819400"/>
          <p14:tracePt t="348991" x="6864350" y="2819400"/>
          <p14:tracePt t="349008" x="6889750" y="2819400"/>
          <p14:tracePt t="349010" x="6921500" y="2825750"/>
          <p14:tracePt t="349024" x="6946900" y="2832100"/>
          <p14:tracePt t="349042" x="7073900" y="2863850"/>
          <p14:tracePt t="349058" x="7207250" y="2889250"/>
          <p14:tracePt t="349074" x="7315200" y="2908300"/>
          <p14:tracePt t="349091" x="7416800" y="2921000"/>
          <p14:tracePt t="349108" x="7467600" y="2927350"/>
          <p14:tracePt t="349126" x="7512050" y="2927350"/>
          <p14:tracePt t="349141" x="7562850" y="2927350"/>
          <p14:tracePt t="349158" x="7594600" y="2914650"/>
          <p14:tracePt t="349175" x="7620000" y="2895600"/>
          <p14:tracePt t="349191" x="7626350" y="2882900"/>
          <p14:tracePt t="349208" x="7632700" y="2857500"/>
          <p14:tracePt t="349225" x="7632700" y="2832100"/>
          <p14:tracePt t="349242" x="7620000" y="2781300"/>
          <p14:tracePt t="349258" x="7607300" y="2768600"/>
          <p14:tracePt t="349274" x="7569200" y="2724150"/>
          <p14:tracePt t="349291" x="7518400" y="2660650"/>
          <p14:tracePt t="349308" x="7480300" y="2622550"/>
          <p14:tracePt t="349325" x="7435850" y="2584450"/>
          <p14:tracePt t="349341" x="7404100" y="2565400"/>
          <p14:tracePt t="349358" x="7366000" y="2540000"/>
          <p14:tracePt t="349376" x="7340600" y="2527300"/>
          <p14:tracePt t="349391" x="7302500" y="2514600"/>
          <p14:tracePt t="349408" x="7251700" y="2501900"/>
          <p14:tracePt t="349425" x="7207250" y="2489200"/>
          <p14:tracePt t="349442" x="7156450" y="2482850"/>
          <p14:tracePt t="349460" x="7105650" y="2470150"/>
          <p14:tracePt t="349475" x="7061200" y="2457450"/>
          <p14:tracePt t="349491" x="7010400" y="2438400"/>
          <p14:tracePt t="349493" x="6997700" y="2438400"/>
          <p14:tracePt t="349509" x="6965950" y="2432050"/>
          <p14:tracePt t="349524" x="6934200" y="2425700"/>
          <p14:tracePt t="349541" x="6889750" y="2432050"/>
          <p14:tracePt t="349558" x="6807200" y="2470150"/>
          <p14:tracePt t="349576" x="6743700" y="2508250"/>
          <p14:tracePt t="349591" x="6680200" y="2546350"/>
          <p14:tracePt t="349608" x="6654800" y="2559050"/>
          <p14:tracePt t="349625" x="6648450" y="2565400"/>
          <p14:tracePt t="349642" x="6642100" y="2565400"/>
          <p14:tracePt t="349658" x="6642100" y="2571750"/>
          <p14:tracePt t="349675" x="6642100" y="2590800"/>
          <p14:tracePt t="349692" x="6661150" y="2622550"/>
          <p14:tracePt t="349708" x="6699250" y="2673350"/>
          <p14:tracePt t="349725" x="6750050" y="2724150"/>
          <p14:tracePt t="349742" x="6794500" y="2755900"/>
          <p14:tracePt t="349743" x="6807200" y="2768600"/>
          <p14:tracePt t="349759" x="6832600" y="2774950"/>
          <p14:tracePt t="349776" x="6864350" y="2781300"/>
          <p14:tracePt t="349792" x="6896100" y="2781300"/>
          <p14:tracePt t="349808" x="6940550" y="2781300"/>
          <p14:tracePt t="349825" x="6985000" y="2774950"/>
          <p14:tracePt t="349843" x="7029450" y="2768600"/>
          <p14:tracePt t="351280" x="7048500" y="2768600"/>
          <p14:tracePt t="351286" x="7086600" y="2774950"/>
          <p14:tracePt t="351293" x="7175500" y="2806700"/>
          <p14:tracePt t="351310" x="7404100" y="2876550"/>
          <p14:tracePt t="351327" x="7620000" y="2933700"/>
          <p14:tracePt t="351343" x="7823200" y="2990850"/>
          <p14:tracePt t="351360" x="8064500" y="3041650"/>
          <p14:tracePt t="351378" x="8362950" y="3073400"/>
          <p14:tracePt t="351393" x="8572500" y="3079750"/>
          <p14:tracePt t="351410" x="8788400" y="3079750"/>
          <p14:tracePt t="351426" x="8870950" y="3067050"/>
          <p14:tracePt t="351444" x="8909050" y="3060700"/>
          <p14:tracePt t="351460" x="8940800" y="3048000"/>
          <p14:tracePt t="351476" x="9004300" y="3022600"/>
          <p14:tracePt t="351493" x="9086850" y="2997200"/>
          <p14:tracePt t="351495" x="9137650" y="2984500"/>
          <p14:tracePt t="351511" x="9213850" y="2959100"/>
          <p14:tracePt t="351526" x="9232900" y="2952750"/>
          <p14:tracePt t="351528" x="9245600" y="2946400"/>
          <p14:tracePt t="351543" x="9258300" y="2940050"/>
          <p14:tracePt t="351657" x="9258300" y="2933700"/>
          <p14:tracePt t="351666" x="9258300" y="2927350"/>
          <p14:tracePt t="351677" x="9251950" y="2914650"/>
          <p14:tracePt t="351694" x="9239250" y="2876550"/>
          <p14:tracePt t="351711" x="9213850" y="2832100"/>
          <p14:tracePt t="351727" x="9188450" y="2787650"/>
          <p14:tracePt t="351743" x="9163050" y="2743200"/>
          <p14:tracePt t="351760" x="9137650" y="2711450"/>
          <p14:tracePt t="351777" x="9099550" y="2679700"/>
          <p14:tracePt t="351793" x="9074150" y="2660650"/>
          <p14:tracePt t="351810" x="9048750" y="2647950"/>
          <p14:tracePt t="351827" x="9023350" y="2635250"/>
          <p14:tracePt t="351845" x="9004300" y="2622550"/>
          <p14:tracePt t="351860" x="8953500" y="2590800"/>
          <p14:tracePt t="351877" x="8870950" y="2552700"/>
          <p14:tracePt t="351894" x="8782050" y="2520950"/>
          <p14:tracePt t="351911" x="8680450" y="2470150"/>
          <p14:tracePt t="351927" x="8597900" y="2432050"/>
          <p14:tracePt t="351944" x="8521700" y="2400300"/>
          <p14:tracePt t="351960" x="8458200" y="2368550"/>
          <p14:tracePt t="351978" x="8407400" y="2343150"/>
          <p14:tracePt t="351994" x="8343900" y="2330450"/>
          <p14:tracePt t="352011" x="8248650" y="2305050"/>
          <p14:tracePt t="352027" x="8159750" y="2292350"/>
          <p14:tracePt t="352044" x="8096250" y="2279650"/>
          <p14:tracePt t="352060" x="8051800" y="2273300"/>
          <p14:tracePt t="352077" x="8032750" y="2273300"/>
          <p14:tracePt t="352094" x="8013700" y="2273300"/>
          <p14:tracePt t="352113" x="7937500" y="2279650"/>
          <p14:tracePt t="352127" x="7740650" y="2292350"/>
          <p14:tracePt t="352145" x="7505700" y="2298700"/>
          <p14:tracePt t="352160" x="7264400" y="2286000"/>
          <p14:tracePt t="352178" x="7067550" y="2254250"/>
          <p14:tracePt t="352194" x="6953250" y="2228850"/>
          <p14:tracePt t="352210" x="6934200" y="2228850"/>
          <p14:tracePt t="352273" x="6940550" y="2228850"/>
          <p14:tracePt t="352282" x="6946900" y="2235200"/>
          <p14:tracePt t="352294" x="6953250" y="2235200"/>
          <p14:tracePt t="352311" x="6965950" y="2247900"/>
          <p14:tracePt t="352327" x="6991350" y="2266950"/>
          <p14:tracePt t="352344" x="7048500" y="2305050"/>
          <p14:tracePt t="352360" x="7150100" y="2368550"/>
          <p14:tracePt t="352378" x="7219950" y="2419350"/>
          <p14:tracePt t="352394" x="7283450" y="2482850"/>
          <p14:tracePt t="352411" x="7321550" y="2514600"/>
          <p14:tracePt t="352427" x="7346950" y="2546350"/>
          <p14:tracePt t="352445" x="7353300" y="2552700"/>
          <p14:tracePt t="352477" x="7353300" y="2559050"/>
          <p14:tracePt t="352583" x="7372350" y="2559050"/>
          <p14:tracePt t="352594" x="7378700" y="2559050"/>
          <p14:tracePt t="352611" x="7442200" y="2565400"/>
          <p14:tracePt t="352627" x="7562850" y="2584450"/>
          <p14:tracePt t="352645" x="7683500" y="2597150"/>
          <p14:tracePt t="352661" x="7823200" y="2616200"/>
          <p14:tracePt t="352677" x="7969250" y="2641600"/>
          <p14:tracePt t="352695" x="8166100" y="2660650"/>
          <p14:tracePt t="352711" x="8318500" y="2686050"/>
          <p14:tracePt t="352727" x="8489950" y="2705100"/>
          <p14:tracePt t="352744" x="8674100" y="2730500"/>
          <p14:tracePt t="352762" x="8801100" y="2749550"/>
          <p14:tracePt t="352780" x="8928100" y="2774950"/>
          <p14:tracePt t="352794" x="8985250" y="2787650"/>
          <p14:tracePt t="352811" x="8991600" y="2787650"/>
          <p14:tracePt t="353810" x="8991600" y="2794000"/>
          <p14:tracePt t="353816" x="8985250" y="2794000"/>
          <p14:tracePt t="353829" x="8978900" y="2800350"/>
          <p14:tracePt t="353846" x="8972550" y="2800350"/>
          <p14:tracePt t="353862" x="8966200" y="2800350"/>
          <p14:tracePt t="353879" x="8959850" y="2800350"/>
          <p14:tracePt t="353881" x="8959850" y="2806700"/>
          <p14:tracePt t="353895" x="8953500" y="2806700"/>
          <p14:tracePt t="353913" x="8934450" y="2825750"/>
          <p14:tracePt t="353928" x="8928100" y="2832100"/>
          <p14:tracePt t="353945" x="8902700" y="2851150"/>
          <p14:tracePt t="353962" x="8877300" y="2863850"/>
          <p14:tracePt t="353979" x="8851900" y="2876550"/>
          <p14:tracePt t="353995" x="8832850" y="2889250"/>
          <p14:tracePt t="354012" x="8820150" y="2895600"/>
          <p14:tracePt t="354029" x="8813800" y="2901950"/>
          <p14:tracePt t="354045" x="8807450" y="2901950"/>
          <p14:tracePt t="354358" x="8801100" y="2908300"/>
          <p14:tracePt t="354368" x="8794750" y="2914650"/>
          <p14:tracePt t="354379" x="8782050" y="2927350"/>
          <p14:tracePt t="354396" x="8775700" y="2927350"/>
          <p14:tracePt t="354413" x="8775700" y="2933700"/>
          <p14:tracePt t="355094" x="8782050" y="2933700"/>
          <p14:tracePt t="355102" x="8794750" y="2933700"/>
          <p14:tracePt t="355114" x="8826500" y="2933700"/>
          <p14:tracePt t="355130" x="8883650" y="2927350"/>
          <p14:tracePt t="355147" x="8934450" y="2921000"/>
          <p14:tracePt t="355163" x="8978900" y="2914650"/>
          <p14:tracePt t="355181" x="9023350" y="2914650"/>
          <p14:tracePt t="355197" x="9029700" y="2908300"/>
          <p14:tracePt t="355213" x="9086850" y="2908300"/>
          <p14:tracePt t="355231" x="9163050" y="2901950"/>
          <p14:tracePt t="355246" x="9245600" y="2889250"/>
          <p14:tracePt t="355263" x="9302750" y="2876550"/>
          <p14:tracePt t="355279" x="9340850" y="2870200"/>
          <p14:tracePt t="355296" x="9347200" y="2870200"/>
          <p14:tracePt t="355346" x="9347200" y="2863850"/>
          <p14:tracePt t="355407" x="9359900" y="2863850"/>
          <p14:tracePt t="355417" x="9372600" y="2863850"/>
          <p14:tracePt t="355430" x="9410700" y="2863850"/>
          <p14:tracePt t="355448" x="9613900" y="2863850"/>
          <p14:tracePt t="355463" x="9785350" y="2870200"/>
          <p14:tracePt t="355480" x="9969500" y="2870200"/>
          <p14:tracePt t="355496" x="10198100" y="2876550"/>
          <p14:tracePt t="355514" x="10388600" y="2882900"/>
          <p14:tracePt t="355530" x="10623550" y="2895600"/>
          <p14:tracePt t="355546" x="10826750" y="2914650"/>
          <p14:tracePt t="355563" x="10991850" y="2927350"/>
          <p14:tracePt t="355581" x="11099800" y="2927350"/>
          <p14:tracePt t="355596" x="11131550" y="2927350"/>
          <p14:tracePt t="355613" x="11137900" y="2927350"/>
          <p14:tracePt t="355631" x="11144250" y="2921000"/>
          <p14:tracePt t="355647" x="11156950" y="2908300"/>
          <p14:tracePt t="355649" x="11169650" y="2895600"/>
          <p14:tracePt t="355663" x="11207750" y="2882900"/>
          <p14:tracePt t="355665" x="11271250" y="2870200"/>
          <p14:tracePt t="355681" x="11430000" y="2844800"/>
          <p14:tracePt t="355697" x="11588750" y="2825750"/>
          <p14:tracePt t="355714" x="11677650" y="2806700"/>
          <p14:tracePt t="355730" x="11753850" y="2794000"/>
          <p14:tracePt t="355747" x="11766550" y="2781300"/>
          <p14:tracePt t="355763" x="11772900" y="2768600"/>
          <p14:tracePt t="355781" x="11766550" y="2749550"/>
          <p14:tracePt t="355797" x="11753850" y="2724150"/>
          <p14:tracePt t="355813" x="11741150" y="2698750"/>
          <p14:tracePt t="355830" x="11734800" y="2660650"/>
          <p14:tracePt t="355847" x="11734800" y="2628900"/>
          <p14:tracePt t="355863" x="11734800" y="2590800"/>
          <p14:tracePt t="355880" x="11722100" y="2540000"/>
          <p14:tracePt t="355897" x="11703050" y="2501900"/>
          <p14:tracePt t="355915" x="11671300" y="2451100"/>
          <p14:tracePt t="355930" x="11652250" y="2432050"/>
          <p14:tracePt t="355947" x="11614150" y="2400300"/>
          <p14:tracePt t="355963" x="11576050" y="2387600"/>
          <p14:tracePt t="355981" x="11525250" y="2381250"/>
          <p14:tracePt t="355997" x="11455400" y="2374900"/>
          <p14:tracePt t="356014" x="11385550" y="2374900"/>
          <p14:tracePt t="356031" x="11264900" y="2374900"/>
          <p14:tracePt t="356047" x="11144250" y="2381250"/>
          <p14:tracePt t="356064" x="11080750" y="2400300"/>
          <p14:tracePt t="356080" x="11023600" y="2425700"/>
          <p14:tracePt t="356097" x="10972800" y="2463800"/>
          <p14:tracePt t="356115" x="10928350" y="2501900"/>
          <p14:tracePt t="356130" x="10915650" y="2520950"/>
          <p14:tracePt t="356147" x="10902950" y="2559050"/>
          <p14:tracePt t="356164" x="10909300" y="2609850"/>
          <p14:tracePt t="356181" x="10966450" y="2711450"/>
          <p14:tracePt t="356197" x="11106150" y="2781300"/>
          <p14:tracePt t="356214" x="11296650" y="2819400"/>
          <p14:tracePt t="356230" x="11506200" y="2838450"/>
          <p14:tracePt t="356247" x="11652250" y="2844800"/>
          <p14:tracePt t="356264" x="11715750" y="2838450"/>
          <p14:tracePt t="356280" x="11728450" y="2825750"/>
          <p14:tracePt t="356314" x="11715750" y="2825750"/>
          <p14:tracePt t="356330" x="11690350" y="2819400"/>
          <p14:tracePt t="356347" x="11633200" y="2813050"/>
          <p14:tracePt t="356364" x="11569700" y="2813050"/>
          <p14:tracePt t="356385" x="11480800" y="2813050"/>
          <p14:tracePt t="356397" x="11455400" y="2813050"/>
          <p14:tracePt t="356414" x="11410950" y="2813050"/>
          <p14:tracePt t="356432" x="11347450" y="2819400"/>
          <p14:tracePt t="356447" x="11322050" y="2819400"/>
          <p14:tracePt t="356464" x="11290300" y="2825750"/>
          <p14:tracePt t="356480" x="11264900" y="2832100"/>
          <p14:tracePt t="356497" x="11252200" y="2832100"/>
          <p14:tracePt t="356515" x="11245850" y="2832100"/>
          <p14:tracePt t="356531" x="11245850" y="2838450"/>
          <p14:tracePt t="356602" x="11245850" y="2832100"/>
          <p14:tracePt t="356608" x="11245850" y="2825750"/>
          <p14:tracePt t="356616" x="11239500" y="2825750"/>
          <p14:tracePt t="356631" x="11239500" y="2813050"/>
          <p14:tracePt t="356648" x="11239500" y="2806700"/>
          <p14:tracePt t="356726" x="11233150" y="2806700"/>
          <p14:tracePt t="356734" x="11226800" y="2806700"/>
          <p14:tracePt t="356748" x="11220450" y="2806700"/>
          <p14:tracePt t="356765" x="11176000" y="2806700"/>
          <p14:tracePt t="356782" x="11150600" y="2813050"/>
          <p14:tracePt t="356798" x="11131550" y="2819400"/>
          <p14:tracePt t="356814" x="11118850" y="2819400"/>
          <p14:tracePt t="357048" x="11112500" y="2819400"/>
          <p14:tracePt t="357072" x="11106150" y="2819400"/>
          <p14:tracePt t="357082" x="11099800" y="2819400"/>
          <p14:tracePt t="357098" x="11080750" y="2819400"/>
          <p14:tracePt t="357115" x="11074400" y="2819400"/>
          <p14:tracePt t="357942" x="11068050" y="2819400"/>
          <p14:tracePt t="357952" x="11061700" y="2819400"/>
          <p14:tracePt t="357958" x="11049000" y="2819400"/>
          <p14:tracePt t="357967" x="11042650" y="2819400"/>
          <p14:tracePt t="358741" x="11036300" y="2819400"/>
          <p14:tracePt t="358749" x="11023600" y="2819400"/>
          <p14:tracePt t="358766" x="10979150" y="2813050"/>
          <p14:tracePt t="358783" x="10941050" y="2813050"/>
          <p14:tracePt t="358800" x="10896600" y="2813050"/>
          <p14:tracePt t="358816" x="10858500" y="2813050"/>
          <p14:tracePt t="358834" x="10826750" y="2813050"/>
          <p14:tracePt t="358835" x="10814050" y="2813050"/>
          <p14:tracePt t="358849" x="10801350" y="2813050"/>
          <p14:tracePt t="358866" x="10763250" y="2806700"/>
          <p14:tracePt t="358867" x="10737850" y="2806700"/>
          <p14:tracePt t="358883" x="10712450" y="2806700"/>
          <p14:tracePt t="358899" x="10591800" y="2800350"/>
          <p14:tracePt t="358917" x="10483850" y="2794000"/>
          <p14:tracePt t="358933" x="10401300" y="2787650"/>
          <p14:tracePt t="358949" x="10318750" y="2787650"/>
          <p14:tracePt t="358966" x="10255250" y="2781300"/>
          <p14:tracePt t="358984" x="10204450" y="2781300"/>
          <p14:tracePt t="358999" x="10160000" y="2781300"/>
          <p14:tracePt t="359016" x="10128250" y="2787650"/>
          <p14:tracePt t="359033" x="10090150" y="2794000"/>
          <p14:tracePt t="359050" x="10071100" y="2794000"/>
          <p14:tracePt t="359066" x="10052050" y="2794000"/>
          <p14:tracePt t="359083" x="10020300" y="2794000"/>
          <p14:tracePt t="359100" x="9975850" y="2794000"/>
          <p14:tracePt t="359117" x="9918700" y="2774950"/>
          <p14:tracePt t="359133" x="9861550" y="2762250"/>
          <p14:tracePt t="359149" x="9798050" y="2755900"/>
          <p14:tracePt t="359167" x="9721850" y="2743200"/>
          <p14:tracePt t="359183" x="9632950" y="2736850"/>
          <p14:tracePt t="359200" x="9588500" y="2736850"/>
          <p14:tracePt t="359216" x="9550400" y="2736850"/>
          <p14:tracePt t="359234" x="9486900" y="2736850"/>
          <p14:tracePt t="359250" x="9404350" y="2724150"/>
          <p14:tracePt t="359266" x="9290050" y="2692400"/>
          <p14:tracePt t="359283" x="9194800" y="2654300"/>
          <p14:tracePt t="359300" x="9112250" y="2609850"/>
          <p14:tracePt t="359317" x="9042400" y="2559050"/>
          <p14:tracePt t="359333" x="8991600" y="2508250"/>
          <p14:tracePt t="359349" x="8959850" y="2482850"/>
          <p14:tracePt t="359351" x="8947150" y="2470150"/>
          <p14:tracePt t="359366" x="8940800" y="2463800"/>
          <p14:tracePt t="359384" x="8928100" y="2457450"/>
          <p14:tracePt t="368718" x="8921750" y="2451100"/>
          <p14:tracePt t="368726" x="8915400" y="2444750"/>
          <p14:tracePt t="368741" x="8845550" y="2400300"/>
          <p14:tracePt t="368758" x="8775700" y="2349500"/>
          <p14:tracePt t="368775" x="8731250" y="2317750"/>
          <p14:tracePt t="368791" x="8712200" y="2311400"/>
          <p14:tracePt t="368808" x="8705850" y="2292350"/>
          <p14:tracePt t="368824" x="8705850" y="2286000"/>
          <p14:tracePt t="368842" x="8693150" y="2273300"/>
          <p14:tracePt t="368858" x="8655050" y="2254250"/>
          <p14:tracePt t="368874" x="8610600" y="2247900"/>
          <p14:tracePt t="368891" x="8515350" y="2247900"/>
          <p14:tracePt t="368908" x="8350250" y="2254250"/>
          <p14:tracePt t="368925" x="8083550" y="2260600"/>
          <p14:tracePt t="368941" x="7429500" y="2266950"/>
          <p14:tracePt t="368958" x="6864350" y="2266950"/>
          <p14:tracePt t="368975" x="6280150" y="2241550"/>
          <p14:tracePt t="368991" x="5772150" y="2178050"/>
          <p14:tracePt t="369008" x="5353050" y="2082800"/>
          <p14:tracePt t="369025" x="5080000" y="2006600"/>
          <p14:tracePt t="369042" x="4806950" y="1930400"/>
          <p14:tracePt t="369058" x="4629150" y="1885950"/>
          <p14:tracePt t="369074" x="4489450" y="1860550"/>
          <p14:tracePt t="369091" x="4451350" y="1860550"/>
          <p14:tracePt t="369125" x="4438650" y="1854200"/>
          <p14:tracePt t="372120" x="4425950" y="1854200"/>
          <p14:tracePt t="372127" x="4413250" y="1866900"/>
          <p14:tracePt t="372144" x="4311650" y="1930400"/>
          <p14:tracePt t="372161" x="4235450" y="2000250"/>
          <p14:tracePt t="372179" x="4229100" y="2051050"/>
          <p14:tracePt t="372194" x="4260850" y="2101850"/>
          <p14:tracePt t="372211" x="4273550" y="2159000"/>
          <p14:tracePt t="372227" x="4241800" y="2216150"/>
          <p14:tracePt t="372246" x="4102100" y="2368550"/>
          <p14:tracePt t="372261" x="4025900" y="2438400"/>
          <p14:tracePt t="372262" x="3975100" y="2482850"/>
          <p14:tracePt t="372277" x="3854450" y="2565400"/>
          <p14:tracePt t="372294" x="3778250" y="2628900"/>
          <p14:tracePt t="372312" x="3759200" y="2667000"/>
          <p14:tracePt t="372327" x="3733800" y="2717800"/>
          <p14:tracePt t="372344" x="3689350" y="2781300"/>
          <p14:tracePt t="372360" x="3600450" y="2882900"/>
          <p14:tracePt t="372378" x="3492500" y="2990850"/>
          <p14:tracePt t="372394" x="3397250" y="3060700"/>
          <p14:tracePt t="372410" x="3327400" y="3105150"/>
          <p14:tracePt t="372427" x="3308350" y="3117850"/>
          <p14:tracePt t="372444" x="3289300" y="3136900"/>
          <p14:tracePt t="372460" x="3232150" y="3219450"/>
          <p14:tracePt t="372477" x="3117850" y="3333750"/>
          <p14:tracePt t="372494" x="2952750" y="3422650"/>
          <p14:tracePt t="372511" x="2692400" y="3473450"/>
          <p14:tracePt t="372527" x="2667000" y="3486150"/>
          <p14:tracePt t="372544" x="2679700" y="3492500"/>
          <p14:tracePt t="372882" x="2667000" y="3492500"/>
          <p14:tracePt t="372895" x="2654300" y="3492500"/>
          <p14:tracePt t="372912" x="2616200" y="3479800"/>
          <p14:tracePt t="372929" x="2552700" y="3473450"/>
          <p14:tracePt t="372946" x="2514600" y="3473450"/>
          <p14:tracePt t="372961" x="2489200" y="3467100"/>
          <p14:tracePt t="373012" x="2476500" y="3467100"/>
          <p14:tracePt t="373028" x="2457450" y="3473450"/>
          <p14:tracePt t="373046" x="2444750" y="3473450"/>
          <p14:tracePt t="373061" x="2432050" y="3473450"/>
          <p14:tracePt t="373078" x="2425700" y="3473450"/>
          <p14:tracePt t="373094" x="2413000" y="3473450"/>
          <p14:tracePt t="373112" x="2393950" y="3473450"/>
          <p14:tracePt t="373128" x="2336800" y="3473450"/>
          <p14:tracePt t="373144" x="2266950" y="3467100"/>
          <p14:tracePt t="373161" x="2133600" y="3448050"/>
          <p14:tracePt t="373179" x="1943100" y="3397250"/>
          <p14:tracePt t="373195" x="1898650" y="3378200"/>
          <p14:tracePt t="373211" x="1809750" y="3346450"/>
          <p14:tracePt t="373228" x="1771650" y="3340100"/>
          <p14:tracePt t="373246" x="1727200" y="3333750"/>
          <p14:tracePt t="373261" x="1663700" y="3333750"/>
          <p14:tracePt t="373278" x="1536700" y="3333750"/>
          <p14:tracePt t="373295" x="1409700" y="3327400"/>
          <p14:tracePt t="373312" x="1257300" y="3302000"/>
          <p14:tracePt t="373328" x="1149350" y="3270250"/>
          <p14:tracePt t="373345" x="1117600" y="3251200"/>
          <p14:tracePt t="373361" x="1111250" y="3244850"/>
          <p14:tracePt t="373379" x="1111250" y="3232150"/>
          <p14:tracePt t="373411" x="1104900" y="3238500"/>
          <p14:tracePt t="373428" x="1016000" y="3302000"/>
          <p14:tracePt t="373445" x="889000" y="3371850"/>
          <p14:tracePt t="373461" x="800100" y="3384550"/>
          <p14:tracePt t="373478" x="806450" y="3359150"/>
          <p14:tracePt t="373495" x="863600" y="3340100"/>
          <p14:tracePt t="373512" x="908050" y="3219450"/>
          <p14:tracePt t="373528" x="1003300" y="3136900"/>
          <p14:tracePt t="373545" x="1092200" y="3092450"/>
          <p14:tracePt t="373562" x="1162050" y="3092450"/>
          <p14:tracePt t="373580" x="1219200" y="3098800"/>
          <p14:tracePt t="373595" x="1219200" y="3111500"/>
          <p14:tracePt t="373611" x="1219200" y="3117850"/>
          <p14:tracePt t="373628" x="1212850" y="3124200"/>
          <p14:tracePt t="373685" x="1206500" y="3124200"/>
          <p14:tracePt t="373695" x="1206500" y="3130550"/>
          <p14:tracePt t="373713" x="1187450" y="3136900"/>
          <p14:tracePt t="373728" x="1168400" y="3149600"/>
          <p14:tracePt t="373745" x="1149350" y="3155950"/>
          <p14:tracePt t="373762" x="1136650" y="3155950"/>
          <p14:tracePt t="373779" x="1123950" y="3162300"/>
          <p14:tracePt t="373795" x="1117600" y="3168650"/>
          <p14:tracePt t="373812" x="1111250" y="3175000"/>
          <p14:tracePt t="373813" x="1098550" y="3181350"/>
          <p14:tracePt t="373829" x="1092200" y="3187700"/>
          <p14:tracePt t="373846" x="1066800" y="3200400"/>
          <p14:tracePt t="373862" x="1060450" y="3206750"/>
          <p14:tracePt t="373983" x="1054100" y="3206750"/>
          <p14:tracePt t="373999" x="1047750" y="3213100"/>
          <p14:tracePt t="374012" x="1041400" y="3213100"/>
          <p14:tracePt t="374029" x="1028700" y="3213100"/>
          <p14:tracePt t="374045" x="1016000" y="3213100"/>
          <p14:tracePt t="374062" x="1009650" y="3213100"/>
          <p14:tracePt t="374079" x="996950" y="3213100"/>
          <p14:tracePt t="374095" x="965200" y="3213100"/>
          <p14:tracePt t="374113" x="958850" y="3213100"/>
          <p14:tracePt t="374270" x="958850" y="3206750"/>
          <p14:tracePt t="374281" x="958850" y="3200400"/>
          <p14:tracePt t="374295" x="952500" y="3181350"/>
          <p14:tracePt t="374313" x="952500" y="3168650"/>
          <p14:tracePt t="374329" x="939800" y="3149600"/>
          <p14:tracePt t="374346" x="920750" y="3136900"/>
          <p14:tracePt t="374347" x="901700" y="3130550"/>
          <p14:tracePt t="374363" x="876300" y="3124200"/>
          <p14:tracePt t="374364" x="857250" y="3117850"/>
          <p14:tracePt t="374379" x="831850" y="3111500"/>
          <p14:tracePt t="374396" x="812800" y="3092450"/>
          <p14:tracePt t="374398" x="812800" y="3079750"/>
          <p14:tracePt t="374413" x="812800" y="3060700"/>
          <p14:tracePt t="374429" x="812800" y="3048000"/>
          <p14:tracePt t="374446" x="825500" y="3028950"/>
          <p14:tracePt t="374462" x="825500" y="3022600"/>
          <p14:tracePt t="374564" x="831850" y="3022600"/>
          <p14:tracePt t="374612" x="844550" y="3022600"/>
          <p14:tracePt t="374619" x="857250" y="3016250"/>
          <p14:tracePt t="374629" x="889000" y="3016250"/>
          <p14:tracePt t="374647" x="952500" y="3016250"/>
          <p14:tracePt t="374662" x="1028700" y="3003550"/>
          <p14:tracePt t="374679" x="1104900" y="2990850"/>
          <p14:tracePt t="374696" x="1155700" y="2971800"/>
          <p14:tracePt t="374714" x="1193800" y="2952750"/>
          <p14:tracePt t="374729" x="1212850" y="2940050"/>
          <p14:tracePt t="374732" x="1225550" y="2927350"/>
          <p14:tracePt t="374746" x="1231900" y="2921000"/>
          <p14:tracePt t="374748" x="1231900" y="2908300"/>
          <p14:tracePt t="374763" x="1238250" y="2895600"/>
          <p14:tracePt t="374780" x="1225550" y="2844800"/>
          <p14:tracePt t="374796" x="1200150" y="2806700"/>
          <p14:tracePt t="374813" x="1162050" y="2768600"/>
          <p14:tracePt t="374829" x="1123950" y="2736850"/>
          <p14:tracePt t="374846" x="1085850" y="2705100"/>
          <p14:tracePt t="374863" x="1054100" y="2686050"/>
          <p14:tracePt t="374879" x="1035050" y="2673350"/>
          <p14:tracePt t="374896" x="1003300" y="2660650"/>
          <p14:tracePt t="374913" x="971550" y="2647950"/>
          <p14:tracePt t="374929" x="927100" y="2647950"/>
          <p14:tracePt t="374946" x="857250" y="2641600"/>
          <p14:tracePt t="374963" x="806450" y="2641600"/>
          <p14:tracePt t="374981" x="755650" y="2641600"/>
          <p14:tracePt t="374997" x="749300" y="2641600"/>
          <p14:tracePt t="375013" x="723900" y="2647950"/>
          <p14:tracePt t="375029" x="692150" y="2660650"/>
          <p14:tracePt t="375047" x="666750" y="2673350"/>
          <p14:tracePt t="375063" x="641350" y="2698750"/>
          <p14:tracePt t="375079" x="628650" y="2730500"/>
          <p14:tracePt t="375096" x="603250" y="2774950"/>
          <p14:tracePt t="375113" x="596900" y="2832100"/>
          <p14:tracePt t="375129" x="590550" y="2870200"/>
          <p14:tracePt t="375148" x="596900" y="2946400"/>
          <p14:tracePt t="375163" x="603250" y="2997200"/>
          <p14:tracePt t="375181" x="641350" y="3086100"/>
          <p14:tracePt t="375196" x="654050" y="3111500"/>
          <p14:tracePt t="375213" x="685800" y="3149600"/>
          <p14:tracePt t="375230" x="736600" y="3200400"/>
          <p14:tracePt t="375247" x="806450" y="3251200"/>
          <p14:tracePt t="375263" x="857250" y="3270250"/>
          <p14:tracePt t="375280" x="933450" y="3276600"/>
          <p14:tracePt t="375296" x="984250" y="3276600"/>
          <p14:tracePt t="375314" x="1035050" y="3270250"/>
          <p14:tracePt t="375330" x="1079500" y="3251200"/>
          <p14:tracePt t="375346" x="1123950" y="3213100"/>
          <p14:tracePt t="375363" x="1143000" y="3175000"/>
          <p14:tracePt t="375381" x="1149350" y="3149600"/>
          <p14:tracePt t="375396" x="1155700" y="3130550"/>
          <p14:tracePt t="375413" x="1155700" y="3117850"/>
          <p14:tracePt t="375430" x="1149350" y="3105150"/>
          <p14:tracePt t="375447" x="1130300" y="3073400"/>
          <p14:tracePt t="375463" x="1111250" y="3054350"/>
          <p14:tracePt t="375480" x="1079500" y="3022600"/>
          <p14:tracePt t="375481" x="1047750" y="2997200"/>
          <p14:tracePt t="375497" x="1003300" y="2965450"/>
          <p14:tracePt t="375514" x="965200" y="2940050"/>
          <p14:tracePt t="375530" x="927100" y="2914650"/>
          <p14:tracePt t="375546" x="895350" y="2901950"/>
          <p14:tracePt t="375563" x="876300" y="2889250"/>
          <p14:tracePt t="375580" x="869950" y="2889250"/>
          <p14:tracePt t="375597" x="863600" y="2889250"/>
          <p14:tracePt t="375613" x="850900" y="2889250"/>
          <p14:tracePt t="375631" x="800100" y="2889250"/>
          <p14:tracePt t="375647" x="755650" y="2901950"/>
          <p14:tracePt t="375663" x="717550" y="2914650"/>
          <p14:tracePt t="375680" x="692150" y="2946400"/>
          <p14:tracePt t="375697" x="679450" y="2978150"/>
          <p14:tracePt t="375714" x="679450" y="3016250"/>
          <p14:tracePt t="375730" x="679450" y="3028950"/>
          <p14:tracePt t="375747" x="685800" y="3041650"/>
          <p14:tracePt t="375764" x="692150" y="3048000"/>
          <p14:tracePt t="375780" x="698500" y="3048000"/>
          <p14:tracePt t="375797" x="742950" y="3054350"/>
          <p14:tracePt t="375813" x="806450" y="3060700"/>
          <p14:tracePt t="375830" x="882650" y="3060700"/>
          <p14:tracePt t="375848" x="933450" y="3054350"/>
          <p14:tracePt t="375863" x="965200" y="3054350"/>
          <p14:tracePt t="375880" x="990600" y="3048000"/>
          <p14:tracePt t="375897" x="1003300" y="3041650"/>
          <p14:tracePt t="375914" x="1009650" y="3035300"/>
          <p14:tracePt t="375931" x="1009650" y="3028950"/>
          <p14:tracePt t="375947" x="1009650" y="3022600"/>
          <p14:tracePt t="375963" x="1003300" y="3022600"/>
          <p14:tracePt t="375997" x="996950" y="3016250"/>
          <p14:tracePt t="376118" x="996950" y="3028950"/>
          <p14:tracePt t="376131" x="996950" y="3048000"/>
          <p14:tracePt t="376147" x="1009650" y="3130550"/>
          <p14:tracePt t="376165" x="1035050" y="3225800"/>
          <p14:tracePt t="376181" x="1066800" y="3244850"/>
          <p14:tracePt t="376360" x="1079500" y="3213100"/>
          <p14:tracePt t="376369" x="1104900" y="3213100"/>
          <p14:tracePt t="376381" x="1162050" y="3213100"/>
          <p14:tracePt t="376397" x="1301750" y="3238500"/>
          <p14:tracePt t="376399" x="1397000" y="3276600"/>
          <p14:tracePt t="376414" x="1530350" y="3321050"/>
          <p14:tracePt t="376432" x="2012950" y="3397250"/>
          <p14:tracePt t="376447" x="2413000" y="3403600"/>
          <p14:tracePt t="376464" x="2952750" y="3384550"/>
          <p14:tracePt t="376481" x="3638550" y="3352800"/>
          <p14:tracePt t="376497" x="4445000" y="3327400"/>
          <p14:tracePt t="376515" x="5365750" y="3321050"/>
          <p14:tracePt t="376531" x="6318250" y="3314700"/>
          <p14:tracePt t="376547" x="7321550" y="3333750"/>
          <p14:tracePt t="376564" x="8280400" y="3397250"/>
          <p14:tracePt t="376582" x="9118600" y="3467100"/>
          <p14:tracePt t="376597" x="9759950" y="3511550"/>
          <p14:tracePt t="376614" x="10191750" y="3524250"/>
          <p14:tracePt t="376631" x="10521950" y="3517900"/>
          <p14:tracePt t="376648" x="10845800" y="3473450"/>
          <p14:tracePt t="376665" x="11068050" y="3422650"/>
          <p14:tracePt t="376681" x="11214100" y="3384550"/>
          <p14:tracePt t="376698" x="11328400" y="3333750"/>
          <p14:tracePt t="376715" x="11353800" y="3302000"/>
          <p14:tracePt t="376731" x="11360150" y="3270250"/>
          <p14:tracePt t="376747" x="11385550" y="3219450"/>
          <p14:tracePt t="376764" x="11430000" y="3175000"/>
          <p14:tracePt t="376782" x="11474450" y="3111500"/>
          <p14:tracePt t="376798" x="11512550" y="3041650"/>
          <p14:tracePt t="376814" x="11544300" y="2990850"/>
          <p14:tracePt t="376832" x="11563350" y="2959100"/>
          <p14:tracePt t="376847" x="11588750" y="2914650"/>
          <p14:tracePt t="376865" x="11601450" y="2882900"/>
          <p14:tracePt t="376866" x="11607800" y="2863850"/>
          <p14:tracePt t="376881" x="11607800" y="2832100"/>
          <p14:tracePt t="376898" x="11607800" y="2787650"/>
          <p14:tracePt t="376916" x="11620500" y="2717800"/>
          <p14:tracePt t="376931" x="11626850" y="2647950"/>
          <p14:tracePt t="376948" x="11633200" y="2609850"/>
          <p14:tracePt t="376965" x="11633200" y="2584450"/>
          <p14:tracePt t="376982" x="11633200" y="2559050"/>
          <p14:tracePt t="376998" x="11626850" y="2533650"/>
          <p14:tracePt t="377015" x="11607800" y="2514600"/>
          <p14:tracePt t="377031" x="11582400" y="2508250"/>
          <p14:tracePt t="377049" x="11563350" y="2508250"/>
          <p14:tracePt t="377064" x="11512550" y="2514600"/>
          <p14:tracePt t="377081" x="11474450" y="2533650"/>
          <p14:tracePt t="377098" x="11398250" y="2565400"/>
          <p14:tracePt t="377099" x="11379200" y="2571750"/>
          <p14:tracePt t="377116" x="11341100" y="2590800"/>
          <p14:tracePt t="377157" x="11341100" y="2597150"/>
          <p14:tracePt t="377181" x="11385550" y="2609850"/>
          <p14:tracePt t="377198" x="11404600" y="2616200"/>
          <p14:tracePt t="377215" x="11436350" y="2628900"/>
          <p14:tracePt t="377233" x="11468100" y="2635250"/>
          <p14:tracePt t="377248" x="11474450" y="2635250"/>
          <p14:tracePt t="377302" x="11468100" y="2635250"/>
          <p14:tracePt t="377309" x="11455400" y="2635250"/>
          <p14:tracePt t="377332" x="11385550" y="2647950"/>
          <p14:tracePt t="377350" x="11207750" y="2673350"/>
          <p14:tracePt t="377365" x="11042650" y="2692400"/>
          <p14:tracePt t="377383" x="10807700" y="2711450"/>
          <p14:tracePt t="377398" x="10528300" y="2743200"/>
          <p14:tracePt t="377415" x="10128250" y="2794000"/>
          <p14:tracePt t="377432" x="9652000" y="2857500"/>
          <p14:tracePt t="377449" x="9029700" y="2927350"/>
          <p14:tracePt t="377465" x="8299450" y="2984500"/>
          <p14:tracePt t="377482" x="7588250" y="3035300"/>
          <p14:tracePt t="377498" x="6851650" y="3098800"/>
          <p14:tracePt t="377516" x="6216650" y="3175000"/>
          <p14:tracePt t="377532" x="5588000" y="3257550"/>
          <p14:tracePt t="377548" x="4781550" y="3371850"/>
          <p14:tracePt t="377565" x="4038600" y="3473450"/>
          <p14:tracePt t="377582" x="3327400" y="3549650"/>
          <p14:tracePt t="377599" x="2425700" y="3619500"/>
          <p14:tracePt t="377615" x="2082800" y="3619500"/>
          <p14:tracePt t="377632" x="1866900" y="3606800"/>
          <p14:tracePt t="377648" x="1746250" y="3587750"/>
          <p14:tracePt t="377665" x="1644650" y="3587750"/>
          <p14:tracePt t="377682" x="1492250" y="3575050"/>
          <p14:tracePt t="377698" x="1339850" y="3536950"/>
          <p14:tracePt t="377716" x="1200150" y="3479800"/>
          <p14:tracePt t="377732" x="1098550" y="3422650"/>
          <p14:tracePt t="377748" x="1041400" y="3384550"/>
          <p14:tracePt t="377765" x="1028700" y="3359150"/>
          <p14:tracePt t="377783" x="1022350" y="3359150"/>
          <p14:tracePt t="377816" x="1009650" y="3359150"/>
          <p14:tracePt t="377832" x="977900" y="3346450"/>
          <p14:tracePt t="377850" x="939800" y="3282950"/>
          <p14:tracePt t="377865" x="927100" y="3219450"/>
          <p14:tracePt t="377882" x="939800" y="3162300"/>
          <p14:tracePt t="377899" x="958850" y="3111500"/>
          <p14:tracePt t="377916" x="958850" y="3067050"/>
          <p14:tracePt t="377932" x="914400" y="3003550"/>
          <p14:tracePt t="377949" x="831850" y="2921000"/>
          <p14:tracePt t="377950" x="787400" y="2889250"/>
          <p14:tracePt t="377968" x="685800" y="2825750"/>
          <p14:tracePt t="377982" x="622300" y="2781300"/>
          <p14:tracePt t="377999" x="609600" y="2762250"/>
          <p14:tracePt t="378015" x="628650" y="2743200"/>
          <p14:tracePt t="378033" x="666750" y="2736850"/>
          <p14:tracePt t="378049" x="679450" y="2736850"/>
          <p14:tracePt t="378065" x="679450" y="2762250"/>
          <p14:tracePt t="378082" x="673100" y="2806700"/>
          <p14:tracePt t="378099" x="660400" y="2851150"/>
          <p14:tracePt t="378116" x="660400" y="2895600"/>
          <p14:tracePt t="378132" x="660400" y="2921000"/>
          <p14:tracePt t="378149" x="666750" y="2933700"/>
          <p14:tracePt t="378166" x="692150" y="2946400"/>
          <p14:tracePt t="378184" x="793750" y="2959100"/>
          <p14:tracePt t="378199" x="876300" y="2959100"/>
          <p14:tracePt t="378215" x="901700" y="2959100"/>
          <p14:tracePt t="378232" x="908050" y="2959100"/>
          <p14:tracePt t="378250" x="914400" y="2965450"/>
          <p14:tracePt t="378318" x="908050" y="2959100"/>
          <p14:tracePt t="378325" x="908050" y="2952750"/>
          <p14:tracePt t="378341" x="908050" y="2946400"/>
          <p14:tracePt t="378349" x="908050" y="2940050"/>
          <p14:tracePt t="378461" x="901700" y="2933700"/>
          <p14:tracePt t="378474" x="901700" y="2927350"/>
          <p14:tracePt t="378490" x="901700" y="2921000"/>
          <p14:tracePt t="378517" x="901700" y="2914650"/>
          <p14:tracePt t="378568" x="901700" y="2921000"/>
          <p14:tracePt t="378583" x="895350" y="2933700"/>
          <p14:tracePt t="378599" x="889000" y="2940050"/>
          <p14:tracePt t="378649" x="895350" y="2933700"/>
          <p14:tracePt t="378666" x="914400" y="2914650"/>
          <p14:tracePt t="378683" x="939800" y="2895600"/>
          <p14:tracePt t="378700" x="946150" y="2889250"/>
          <p14:tracePt t="378919" x="946150" y="2882900"/>
          <p14:tracePt t="385261" x="952500" y="2882900"/>
          <p14:tracePt t="385270" x="971550" y="2882900"/>
          <p14:tracePt t="385289" x="1041400" y="2901950"/>
          <p14:tracePt t="385305" x="1123950" y="2921000"/>
          <p14:tracePt t="385323" x="1193800" y="2933700"/>
          <p14:tracePt t="385338" x="1263650" y="2946400"/>
          <p14:tracePt t="385355" x="1339850" y="2959100"/>
          <p14:tracePt t="385371" x="1422400" y="2971800"/>
          <p14:tracePt t="385389" x="1536700" y="3009900"/>
          <p14:tracePt t="385405" x="1581150" y="3016250"/>
          <p14:tracePt t="385421" x="1587500" y="3022600"/>
          <p14:tracePt t="385640" x="1587500" y="3016250"/>
          <p14:tracePt t="385655" x="1530350" y="2940050"/>
          <p14:tracePt t="385672" x="1447800" y="2794000"/>
          <p14:tracePt t="385688" x="1416050" y="2730500"/>
          <p14:tracePt t="385822" x="1416050" y="2736850"/>
          <p14:tracePt t="385828" x="1422400" y="2743200"/>
          <p14:tracePt t="385839" x="1435100" y="2762250"/>
          <p14:tracePt t="385856" x="1441450" y="2781300"/>
          <p14:tracePt t="385934" x="1447800" y="2781300"/>
          <p14:tracePt t="385942" x="1447800" y="2787650"/>
          <p14:tracePt t="385956" x="1447800" y="2794000"/>
          <p14:tracePt t="385959" x="1447800" y="2800350"/>
          <p14:tracePt t="385973" x="1447800" y="2806700"/>
          <p14:tracePt t="386051" x="1454150" y="2806700"/>
          <p14:tracePt t="386058" x="1460500" y="2813050"/>
          <p14:tracePt t="386072" x="1485900" y="2832100"/>
          <p14:tracePt t="386089" x="1549400" y="2863850"/>
          <p14:tracePt t="386106" x="1676400" y="2908300"/>
          <p14:tracePt t="386122" x="1733550" y="2921000"/>
          <p14:tracePt t="386139" x="1828800" y="2933700"/>
          <p14:tracePt t="386155" x="2006600" y="2940050"/>
          <p14:tracePt t="386172" x="2095500" y="2940050"/>
          <p14:tracePt t="386189" x="2178050" y="2927350"/>
          <p14:tracePt t="386206" x="2247900" y="2914650"/>
          <p14:tracePt t="386222" x="2305050" y="2901950"/>
          <p14:tracePt t="386240" x="2349500" y="2870200"/>
          <p14:tracePt t="386255" x="2362200" y="2844800"/>
          <p14:tracePt t="386272" x="2355850" y="2806700"/>
          <p14:tracePt t="386289" x="2330450" y="2768600"/>
          <p14:tracePt t="386306" x="2273300" y="2717800"/>
          <p14:tracePt t="386323" x="2247900" y="2698750"/>
          <p14:tracePt t="386324" x="2228850" y="2679700"/>
          <p14:tracePt t="386339" x="2203450" y="2660650"/>
          <p14:tracePt t="386356" x="2159000" y="2647950"/>
          <p14:tracePt t="386373" x="2089150" y="2641600"/>
          <p14:tracePt t="386390" x="2063750" y="2641600"/>
          <p14:tracePt t="386406" x="1955800" y="2641600"/>
          <p14:tracePt t="386422" x="1898650" y="2641600"/>
          <p14:tracePt t="386440" x="1835150" y="2628900"/>
          <p14:tracePt t="386456" x="1771650" y="2616200"/>
          <p14:tracePt t="386472" x="1695450" y="2609850"/>
          <p14:tracePt t="386489" x="1612900" y="2609850"/>
          <p14:tracePt t="386506" x="1543050" y="2609850"/>
          <p14:tracePt t="386523" x="1466850" y="2622550"/>
          <p14:tracePt t="386539" x="1441450" y="2635250"/>
          <p14:tracePt t="386592" x="1441450" y="2641600"/>
          <p14:tracePt t="386606" x="1466850" y="2647950"/>
          <p14:tracePt t="386622" x="1504950" y="2679700"/>
          <p14:tracePt t="386641" x="1530350" y="2724150"/>
          <p14:tracePt t="386656" x="1530350" y="2749550"/>
          <p14:tracePt t="386673" x="1511300" y="2762250"/>
          <p14:tracePt t="386689" x="1504950" y="2762250"/>
          <p14:tracePt t="386723" x="1511300" y="2749550"/>
          <p14:tracePt t="386739" x="1543050" y="2724150"/>
          <p14:tracePt t="386756" x="1581150" y="2711450"/>
          <p14:tracePt t="386773" x="1619250" y="2705100"/>
          <p14:tracePt t="386791" x="1631950" y="2705100"/>
          <p14:tracePt t="386806" x="1631950" y="2711450"/>
          <p14:tracePt t="386823" x="1631950" y="2717800"/>
          <p14:tracePt t="386895" x="1638300" y="2717800"/>
          <p14:tracePt t="386902" x="1644650" y="2717800"/>
          <p14:tracePt t="386910" x="1657350" y="2711450"/>
          <p14:tracePt t="386924" x="1689100" y="2711450"/>
          <p14:tracePt t="386940" x="1727200" y="2711450"/>
          <p14:tracePt t="386956" x="1746250" y="2711450"/>
          <p14:tracePt t="386973" x="1758950" y="2711450"/>
          <p14:tracePt t="387017" x="1765300" y="2711450"/>
          <p14:tracePt t="387034" x="1771650" y="2711450"/>
          <p14:tracePt t="387057" x="1790700" y="2711450"/>
          <p14:tracePt t="387073" x="1803400" y="2711450"/>
          <p14:tracePt t="387089" x="1809750" y="2711450"/>
          <p14:tracePt t="387207" x="1816100" y="2711450"/>
          <p14:tracePt t="387221" x="1822450" y="2711450"/>
          <p14:tracePt t="387240" x="1835150" y="2711450"/>
          <p14:tracePt t="387256" x="1841500" y="2705100"/>
          <p14:tracePt t="387273" x="1854200" y="2705100"/>
          <p14:tracePt t="387290" x="1866900" y="2705100"/>
          <p14:tracePt t="387307" x="1873250" y="2705100"/>
          <p14:tracePt t="387323" x="1879600" y="2698750"/>
          <p14:tracePt t="387340" x="1892300" y="2698750"/>
          <p14:tracePt t="387357" x="1898650" y="2692400"/>
          <p14:tracePt t="387373" x="1905000" y="2686050"/>
          <p14:tracePt t="387391" x="1917700" y="2686050"/>
          <p14:tracePt t="387407" x="1930400" y="2679700"/>
          <p14:tracePt t="387423" x="1936750" y="2679700"/>
          <p14:tracePt t="387441" x="1943100" y="2679700"/>
          <p14:tracePt t="387805" x="1943100" y="2686050"/>
          <p14:tracePt t="387821" x="1943100" y="2692400"/>
          <p14:tracePt t="387830" x="1930400" y="2705100"/>
          <p14:tracePt t="387841" x="1924050" y="2711450"/>
          <p14:tracePt t="387857" x="1905000" y="2724150"/>
          <p14:tracePt t="387891" x="1898650" y="2724150"/>
          <p14:tracePt t="391829" x="1879600" y="2724150"/>
          <p14:tracePt t="391836" x="1860550" y="2724150"/>
          <p14:tracePt t="391860" x="1828800" y="2711450"/>
          <p14:tracePt t="391902" x="1822450" y="2711450"/>
          <p14:tracePt t="391911" x="1803400" y="2692400"/>
          <p14:tracePt t="391927" x="1663700" y="2635250"/>
          <p14:tracePt t="391944" x="1479550" y="2578100"/>
          <p14:tracePt t="391960" x="1333500" y="2546350"/>
          <p14:tracePt t="391978" x="1289050" y="2546350"/>
          <p14:tracePt t="392010" x="1289050" y="2578100"/>
          <p14:tracePt t="392027" x="1263650" y="2628900"/>
          <p14:tracePt t="392045" x="1098550" y="2717800"/>
          <p14:tracePt t="392061" x="996950" y="2736850"/>
          <p14:tracePt t="392062" x="920750" y="2743200"/>
          <p14:tracePt t="392077" x="704850" y="2743200"/>
          <p14:tracePt t="392094" x="609600" y="2730500"/>
          <p14:tracePt t="392110" x="603250" y="2730500"/>
          <p14:tracePt t="392199" x="609600" y="2730500"/>
          <p14:tracePt t="392206" x="622300" y="2730500"/>
          <p14:tracePt t="392216" x="635000" y="2730500"/>
          <p14:tracePt t="392227" x="647700" y="2730500"/>
          <p14:tracePt t="392245" x="666750" y="2730500"/>
          <p14:tracePt t="392260" x="666750" y="2736850"/>
          <p14:tracePt t="392277" x="673100" y="2749550"/>
          <p14:tracePt t="392311" x="673100" y="2755900"/>
          <p14:tracePt t="392344" x="628650" y="2768600"/>
          <p14:tracePt t="392361" x="571500" y="2781300"/>
          <p14:tracePt t="392378" x="533400" y="2794000"/>
          <p14:tracePt t="392395" x="488950" y="2813050"/>
          <p14:tracePt t="392411" x="469900" y="2825750"/>
          <p14:tracePt t="392427" x="469900" y="2832100"/>
          <p14:tracePt t="392445" x="476250" y="2832100"/>
          <p14:tracePt t="392461" x="539750" y="2838450"/>
          <p14:tracePt t="392477" x="596900" y="2844800"/>
          <p14:tracePt t="392496" x="647700" y="2863850"/>
          <p14:tracePt t="392511" x="666750" y="2870200"/>
          <p14:tracePt t="392512" x="685800" y="2870200"/>
          <p14:tracePt t="392528" x="730250" y="2876550"/>
          <p14:tracePt t="392544" x="768350" y="2876550"/>
          <p14:tracePt t="392561" x="831850" y="2876550"/>
          <p14:tracePt t="392578" x="895350" y="2857500"/>
          <p14:tracePt t="392594" x="908050" y="2851150"/>
          <p14:tracePt t="392611" x="908050" y="2844800"/>
          <p14:tracePt t="392627" x="889000" y="2819400"/>
          <p14:tracePt t="392644" x="869950" y="2806700"/>
          <p14:tracePt t="392661" x="857250" y="2794000"/>
          <p14:tracePt t="392677" x="850900" y="2787650"/>
          <p14:tracePt t="392694" x="844550" y="2774950"/>
          <p14:tracePt t="392712" x="831850" y="2768600"/>
          <p14:tracePt t="392727" x="793750" y="2768600"/>
          <p14:tracePt t="392745" x="730250" y="2768600"/>
          <p14:tracePt t="392745" x="704850" y="2781300"/>
          <p14:tracePt t="392761" x="673100" y="2794000"/>
          <p14:tracePt t="392779" x="660400" y="2806700"/>
          <p14:tracePt t="392794" x="660400" y="2825750"/>
          <p14:tracePt t="392811" x="660400" y="2838450"/>
          <p14:tracePt t="392828" x="673100" y="2863850"/>
          <p14:tracePt t="392845" x="685800" y="2895600"/>
          <p14:tracePt t="392861" x="704850" y="2914650"/>
          <p14:tracePt t="392878" x="717550" y="2921000"/>
          <p14:tracePt t="392895" x="749300" y="2933700"/>
          <p14:tracePt t="392911" x="806450" y="2940050"/>
          <p14:tracePt t="392928" x="882650" y="2940050"/>
          <p14:tracePt t="392944" x="971550" y="2927350"/>
          <p14:tracePt t="392961" x="1028700" y="2908300"/>
          <p14:tracePt t="392979" x="1060450" y="2882900"/>
          <p14:tracePt t="392994" x="1060450" y="2876550"/>
          <p14:tracePt t="393011" x="1047750" y="2844800"/>
          <p14:tracePt t="393028" x="1028700" y="2832100"/>
          <p14:tracePt t="393047" x="990600" y="2806700"/>
          <p14:tracePt t="393061" x="952500" y="2787650"/>
          <p14:tracePt t="393078" x="914400" y="2774950"/>
          <p14:tracePt t="393095" x="882650" y="2768600"/>
          <p14:tracePt t="393112" x="838200" y="2762250"/>
          <p14:tracePt t="393128" x="781050" y="2794000"/>
          <p14:tracePt t="393145" x="730250" y="2832100"/>
          <p14:tracePt t="393161" x="692150" y="2870200"/>
          <p14:tracePt t="393179" x="685800" y="2895600"/>
          <p14:tracePt t="393195" x="685800" y="2921000"/>
          <p14:tracePt t="393211" x="742950" y="2940050"/>
          <p14:tracePt t="393228" x="831850" y="2952750"/>
          <p14:tracePt t="393229" x="876300" y="2952750"/>
          <p14:tracePt t="393245" x="990600" y="2952750"/>
          <p14:tracePt t="393261" x="1079500" y="2933700"/>
          <p14:tracePt t="393278" x="1130300" y="2908300"/>
          <p14:tracePt t="393296" x="1143000" y="2870200"/>
          <p14:tracePt t="393311" x="1130300" y="2832100"/>
          <p14:tracePt t="393328" x="1098550" y="2800350"/>
          <p14:tracePt t="393345" x="1060450" y="2774950"/>
          <p14:tracePt t="393361" x="1041400" y="2762250"/>
          <p14:tracePt t="393379" x="1016000" y="2762250"/>
          <p14:tracePt t="393395" x="971550" y="2768600"/>
          <p14:tracePt t="393411" x="933450" y="2781300"/>
          <p14:tracePt t="393428" x="869950" y="2800350"/>
          <p14:tracePt t="393446" x="825500" y="2825750"/>
          <p14:tracePt t="393462" x="787400" y="2844800"/>
          <p14:tracePt t="393495" x="800100" y="2832100"/>
          <p14:tracePt t="393512" x="850900" y="2800350"/>
          <p14:tracePt t="393528" x="933450" y="2755900"/>
          <p14:tracePt t="393545" x="1003300" y="2724150"/>
          <p14:tracePt t="393561" x="1009650" y="2724150"/>
          <p14:tracePt t="393580" x="990600" y="2724150"/>
          <p14:tracePt t="393595" x="908050" y="2749550"/>
          <p14:tracePt t="393611" x="850900" y="2749550"/>
          <p14:tracePt t="395282" x="889000" y="2755900"/>
          <p14:tracePt t="395289" x="990600" y="2794000"/>
          <p14:tracePt t="395297" x="1092200" y="2844800"/>
          <p14:tracePt t="395314" x="1263650" y="2952750"/>
          <p14:tracePt t="395330" x="1365250" y="3041650"/>
          <p14:tracePt t="395347" x="1403350" y="3105150"/>
          <p14:tracePt t="395364" x="1403350" y="3130550"/>
          <p14:tracePt t="395381" x="1409700" y="3143250"/>
          <p14:tracePt t="395397" x="1422400" y="3149600"/>
          <p14:tracePt t="395413" x="1485900" y="3194050"/>
          <p14:tracePt t="395430" x="1644650" y="3276600"/>
          <p14:tracePt t="395447" x="1765300" y="3384550"/>
          <p14:tracePt t="395463" x="1809750" y="3435350"/>
          <p14:tracePt t="395480" x="1809750" y="3441700"/>
          <p14:tracePt t="395530" x="1816100" y="3441700"/>
          <p14:tracePt t="395548" x="1822450" y="3435350"/>
          <p14:tracePt t="395563" x="1854200" y="3422650"/>
          <p14:tracePt t="395581" x="1898650" y="3409950"/>
          <p14:tracePt t="395597" x="1981200" y="3390900"/>
          <p14:tracePt t="395613" x="2076450" y="3365500"/>
          <p14:tracePt t="395631" x="2152650" y="3346450"/>
          <p14:tracePt t="395647" x="2235200" y="3321050"/>
          <p14:tracePt t="395663" x="2298700" y="3302000"/>
          <p14:tracePt t="395680" x="2311400" y="3295650"/>
          <p14:tracePt t="395730" x="2298700" y="3295650"/>
          <p14:tracePt t="396168" x="2279650" y="3289300"/>
          <p14:tracePt t="396184" x="2209800" y="3276600"/>
          <p14:tracePt t="396197" x="2152650" y="3263900"/>
          <p14:tracePt t="396214" x="2051050" y="3232150"/>
          <p14:tracePt t="396216" x="2019300" y="3225800"/>
          <p14:tracePt t="396231" x="2000250" y="3219450"/>
          <p14:tracePt t="396232" x="1987550" y="3219450"/>
          <p14:tracePt t="396264" x="2019300" y="3219450"/>
          <p14:tracePt t="396281" x="2063750" y="3225800"/>
          <p14:tracePt t="396298" x="2076450" y="3225800"/>
          <p14:tracePt t="396358" x="2076450" y="3232150"/>
          <p14:tracePt t="396364" x="2082800" y="3238500"/>
          <p14:tracePt t="396381" x="2095500" y="3257550"/>
          <p14:tracePt t="396397" x="2139950" y="3276600"/>
          <p14:tracePt t="396414" x="2203450" y="3289300"/>
          <p14:tracePt t="396432" x="2305050" y="3302000"/>
          <p14:tracePt t="396447" x="2400300" y="3302000"/>
          <p14:tracePt t="396464" x="2482850" y="3302000"/>
          <p14:tracePt t="396481" x="2527300" y="3295650"/>
          <p14:tracePt t="396499" x="2540000" y="3295650"/>
          <p14:tracePt t="396514" x="2552700" y="3289300"/>
          <p14:tracePt t="396531" x="2565400" y="3282950"/>
          <p14:tracePt t="396547" x="2578100" y="3276600"/>
          <p14:tracePt t="396564" x="2597150" y="3263900"/>
          <p14:tracePt t="396566" x="2603500" y="3257550"/>
          <p14:tracePt t="396581" x="2628900" y="3244850"/>
          <p14:tracePt t="396597" x="2660650" y="3225800"/>
          <p14:tracePt t="396614" x="2673350" y="3213100"/>
          <p14:tracePt t="396631" x="2673350" y="3206750"/>
          <p14:tracePt t="396664" x="2673350" y="3200400"/>
          <p14:tracePt t="396714" x="2673350" y="3187700"/>
          <p14:tracePt t="396731" x="2660650" y="3168650"/>
          <p14:tracePt t="396749" x="2647950" y="3149600"/>
          <p14:tracePt t="396765" x="2628900" y="3136900"/>
          <p14:tracePt t="396782" x="2571750" y="3117850"/>
          <p14:tracePt t="396798" x="2514600" y="3105150"/>
          <p14:tracePt t="396815" x="2451100" y="3086100"/>
          <p14:tracePt t="396832" x="2432050" y="3079750"/>
          <p14:tracePt t="396848" x="2419350" y="3073400"/>
          <p14:tracePt t="396881" x="2400300" y="3073400"/>
          <p14:tracePt t="396899" x="2330450" y="3086100"/>
          <p14:tracePt t="396915" x="2260600" y="3098800"/>
          <p14:tracePt t="396931" x="2222500" y="3105150"/>
          <p14:tracePt t="396948" x="2209800" y="3105150"/>
          <p14:tracePt t="396983" x="2216150" y="3117850"/>
          <p14:tracePt t="396998" x="2241550" y="3143250"/>
          <p14:tracePt t="397014" x="2298700" y="3200400"/>
          <p14:tracePt t="397031" x="2362200" y="3257550"/>
          <p14:tracePt t="397049" x="2432050" y="3302000"/>
          <p14:tracePt t="397065" x="2540000" y="3346450"/>
          <p14:tracePt t="397081" x="2603500" y="3359150"/>
          <p14:tracePt t="397098" x="2679700" y="3365500"/>
          <p14:tracePt t="397115" x="2730500" y="3365500"/>
          <p14:tracePt t="397131" x="2762250" y="3359150"/>
          <p14:tracePt t="397148" x="2787650" y="3346450"/>
          <p14:tracePt t="397149" x="2794000" y="3346450"/>
          <p14:tracePt t="397165" x="2800350" y="3340100"/>
          <p14:tracePt t="397181" x="2813050" y="3327400"/>
          <p14:tracePt t="397198" x="2813050" y="3314700"/>
          <p14:tracePt t="397215" x="2813050" y="3308350"/>
          <p14:tracePt t="397232" x="2800350" y="3295650"/>
          <p14:tracePt t="397248" x="2787650" y="3289300"/>
          <p14:tracePt t="397265" x="2781300" y="3282950"/>
          <p14:tracePt t="397281" x="2781300" y="3276600"/>
          <p14:tracePt t="397299" x="2774950" y="3263900"/>
          <p14:tracePt t="397315" x="2768600" y="3257550"/>
          <p14:tracePt t="397331" x="2768600" y="3244850"/>
          <p14:tracePt t="397348" x="2768600" y="3238500"/>
          <p14:tracePt t="397382" x="2774950" y="3238500"/>
          <p14:tracePt t="397398" x="2781300" y="3238500"/>
          <p14:tracePt t="397415" x="2800350" y="3238500"/>
          <p14:tracePt t="397432" x="2832100" y="3225800"/>
          <p14:tracePt t="397449" x="2857500" y="3213100"/>
          <p14:tracePt t="397465" x="2889250" y="3206750"/>
          <p14:tracePt t="397481" x="2933700" y="3200400"/>
          <p14:tracePt t="397498" x="2952750" y="3200400"/>
          <p14:tracePt t="397516" x="2965450" y="3200400"/>
          <p14:tracePt t="397532" x="2984500" y="3200400"/>
          <p14:tracePt t="397548" x="3003550" y="3206750"/>
          <p14:tracePt t="397565" x="3016250" y="3206750"/>
          <p14:tracePt t="397582" x="3022600" y="3206750"/>
          <p14:tracePt t="397598" x="3035300" y="3206750"/>
          <p14:tracePt t="397615" x="3054350" y="3206750"/>
          <p14:tracePt t="397633" x="3092450" y="3213100"/>
          <p14:tracePt t="397649" x="3105150" y="3213100"/>
          <p14:tracePt t="397665" x="3168650" y="3219450"/>
          <p14:tracePt t="397682" x="3225800" y="3225800"/>
          <p14:tracePt t="397699" x="3289300" y="3225800"/>
          <p14:tracePt t="397715" x="3333750" y="3225800"/>
          <p14:tracePt t="397732" x="3371850" y="3225800"/>
          <p14:tracePt t="397748" x="3384550" y="3225800"/>
          <p14:tracePt t="397765" x="3390900" y="3219450"/>
          <p14:tracePt t="397798" x="3397250" y="3213100"/>
          <p14:tracePt t="397815" x="3403600" y="3200400"/>
          <p14:tracePt t="397832" x="3409950" y="3187700"/>
          <p14:tracePt t="397850" x="3422650" y="3168650"/>
          <p14:tracePt t="397865" x="3435350" y="3155950"/>
          <p14:tracePt t="397882" x="3435350" y="3143250"/>
          <p14:tracePt t="397883" x="3435350" y="3136900"/>
          <p14:tracePt t="397899" x="3435350" y="3130550"/>
          <p14:tracePt t="397900" x="3435350" y="3124200"/>
          <p14:tracePt t="397916" x="3429000" y="3105150"/>
          <p14:tracePt t="397932" x="3416300" y="3092450"/>
          <p14:tracePt t="397949" x="3409950" y="3086100"/>
          <p14:tracePt t="397965" x="3378200" y="3067050"/>
          <p14:tracePt t="397983" x="3352800" y="3048000"/>
          <p14:tracePt t="397999" x="3321050" y="3041650"/>
          <p14:tracePt t="398015" x="3295650" y="3028950"/>
          <p14:tracePt t="398033" x="3251200" y="3022600"/>
          <p14:tracePt t="398049" x="3225800" y="3016250"/>
          <p14:tracePt t="398065" x="3200400" y="3016250"/>
          <p14:tracePt t="398082" x="3181350" y="3009900"/>
          <p14:tracePt t="398099" x="3130550" y="3009900"/>
          <p14:tracePt t="398115" x="3035300" y="3028950"/>
          <p14:tracePt t="398117" x="3009900" y="3028950"/>
          <p14:tracePt t="398132" x="2965450" y="3035300"/>
          <p14:tracePt t="398149" x="2882900" y="3041650"/>
          <p14:tracePt t="398151" x="2851150" y="3041650"/>
          <p14:tracePt t="398166" x="2806700" y="3041650"/>
          <p14:tracePt t="398182" x="2774950" y="3048000"/>
          <p14:tracePt t="398199" x="2768600" y="3060700"/>
          <p14:tracePt t="398216" x="2768600" y="3073400"/>
          <p14:tracePt t="398232" x="2768600" y="3105150"/>
          <p14:tracePt t="398250" x="2787650" y="3149600"/>
          <p14:tracePt t="398266" x="2819400" y="3200400"/>
          <p14:tracePt t="398282" x="2863850" y="3238500"/>
          <p14:tracePt t="398299" x="2914650" y="3270250"/>
          <p14:tracePt t="398317" x="2959100" y="3282950"/>
          <p14:tracePt t="398318" x="3016250" y="3302000"/>
          <p14:tracePt t="398333" x="3105150" y="3308350"/>
          <p14:tracePt t="398349" x="3155950" y="3314700"/>
          <p14:tracePt t="398366" x="3225800" y="3314700"/>
          <p14:tracePt t="398382" x="3276600" y="3308350"/>
          <p14:tracePt t="398399" x="3308350" y="3295650"/>
          <p14:tracePt t="398416" x="3333750" y="3282950"/>
          <p14:tracePt t="398433" x="3346450" y="3276600"/>
          <p14:tracePt t="398449" x="3352800" y="3270250"/>
          <p14:tracePt t="398466" x="3359150" y="3270250"/>
          <p14:tracePt t="398501" x="3359150" y="3263900"/>
          <p14:tracePt t="398516" x="3359150" y="3257550"/>
          <p14:tracePt t="398532" x="3359150" y="3251200"/>
          <p14:tracePt t="398549" x="3359150" y="3238500"/>
          <p14:tracePt t="398566" x="3352800" y="3225800"/>
          <p14:tracePt t="398583" x="3346450" y="3219450"/>
          <p14:tracePt t="398599" x="3340100" y="3206750"/>
          <p14:tracePt t="398616" x="3333750" y="3200400"/>
          <p14:tracePt t="398650" x="3327400" y="3194050"/>
          <p14:tracePt t="398666" x="3321050" y="3187700"/>
          <p14:tracePt t="398683" x="3314700" y="3175000"/>
          <p14:tracePt t="398699" x="3308350" y="3168650"/>
          <p14:tracePt t="398750" x="3308350" y="3162300"/>
          <p14:tracePt t="398819" x="3302000" y="3162300"/>
          <p14:tracePt t="398839" x="3295650" y="3162300"/>
          <p14:tracePt t="398849" x="3289300" y="3155950"/>
          <p14:tracePt t="398883" x="3282950" y="3155950"/>
          <p14:tracePt t="398900" x="3270250" y="3155950"/>
          <p14:tracePt t="398917" x="3251200" y="3149600"/>
          <p14:tracePt t="398933" x="3244850" y="3149600"/>
          <p14:tracePt t="398934" x="3232150" y="3143250"/>
          <p14:tracePt t="399064" x="3232150" y="3136900"/>
          <p14:tracePt t="399072" x="3225800" y="3130550"/>
          <p14:tracePt t="399083" x="3225800" y="3124200"/>
          <p14:tracePt t="399100" x="3225800" y="3105150"/>
          <p14:tracePt t="399117" x="3225800" y="3098800"/>
          <p14:tracePt t="399133" x="3225800" y="3092450"/>
          <p14:tracePt t="399218" x="3225800" y="3086100"/>
          <p14:tracePt t="399250" x="3219450" y="3086100"/>
          <p14:tracePt t="399416" x="3200400" y="3079750"/>
          <p14:tracePt t="399422" x="3194050" y="3073400"/>
          <p14:tracePt t="399433" x="3181350" y="3067050"/>
          <p14:tracePt t="399451" x="3155950" y="3060700"/>
          <p14:tracePt t="399467" x="3143250" y="3054350"/>
          <p14:tracePt t="399484" x="3136900" y="3054350"/>
          <p14:tracePt t="399500" x="3130550" y="3048000"/>
          <p14:tracePt t="399533" x="3124200" y="3048000"/>
          <p14:tracePt t="399567" x="3124200" y="3041650"/>
          <p14:tracePt t="399600" x="3117850" y="3041650"/>
          <p14:tracePt t="399617" x="3105150" y="3041650"/>
          <p14:tracePt t="399634" x="3092450" y="3041650"/>
          <p14:tracePt t="414923" x="3105150" y="3041650"/>
          <p14:tracePt t="414930" x="3155950" y="3060700"/>
          <p14:tracePt t="414948" x="3232150" y="3079750"/>
          <p14:tracePt t="414963" x="3257550" y="3079750"/>
          <p14:tracePt t="415013" x="3263900" y="3079750"/>
          <p14:tracePt t="415030" x="3276600" y="3079750"/>
          <p14:tracePt t="415047" x="3295650" y="3079750"/>
          <p14:tracePt t="415063" x="3333750" y="3060700"/>
          <p14:tracePt t="415080" x="3333750" y="3054350"/>
          <p14:tracePt t="417258" x="3321050" y="3054350"/>
          <p14:tracePt t="417268" x="3257550" y="3054350"/>
          <p14:tracePt t="417274" x="3175000" y="3054350"/>
          <p14:tracePt t="417284" x="3079750" y="3060700"/>
          <p14:tracePt t="417299" x="2990850" y="3073400"/>
          <p14:tracePt t="417316" x="2908300" y="3092450"/>
          <p14:tracePt t="417332" x="2774950" y="3136900"/>
          <p14:tracePt t="417348" x="2641600" y="3181350"/>
          <p14:tracePt t="417365" x="2520950" y="3238500"/>
          <p14:tracePt t="417382" x="2444750" y="3282950"/>
          <p14:tracePt t="417398" x="2393950" y="3321050"/>
          <p14:tracePt t="417415" x="2311400" y="3359150"/>
          <p14:tracePt t="417432" x="2139950" y="3384550"/>
          <p14:tracePt t="417449" x="1955800" y="3403600"/>
          <p14:tracePt t="417465" x="1727200" y="3409950"/>
          <p14:tracePt t="417482" x="1568450" y="3403600"/>
          <p14:tracePt t="417483" x="1524000" y="3403600"/>
          <p14:tracePt t="417499" x="1498600" y="3397250"/>
          <p14:tracePt t="417500" x="1479550" y="3397250"/>
          <p14:tracePt t="417516" x="1441450" y="3403600"/>
          <p14:tracePt t="417532" x="1409700" y="3409950"/>
          <p14:tracePt t="417533" x="1371600" y="3416300"/>
          <p14:tracePt t="417548" x="1301750" y="3435350"/>
          <p14:tracePt t="417565" x="1231900" y="3448050"/>
          <p14:tracePt t="417582" x="1206500" y="3454400"/>
          <p14:tracePt t="417598" x="1200150" y="3454400"/>
          <p14:tracePt t="417633" x="1206500" y="3454400"/>
          <p14:tracePt t="417649" x="1244600" y="3454400"/>
          <p14:tracePt t="417665" x="1289050" y="3454400"/>
          <p14:tracePt t="417682" x="1314450" y="3454400"/>
          <p14:tracePt t="417700" x="1339850" y="3454400"/>
          <p14:tracePt t="417715" x="1377950" y="3454400"/>
          <p14:tracePt t="417732" x="1460500" y="3460750"/>
          <p14:tracePt t="417748" x="1555750" y="3460750"/>
          <p14:tracePt t="417765" x="1657350" y="3448050"/>
          <p14:tracePt t="417783" x="1727200" y="3429000"/>
          <p14:tracePt t="417799" x="1797050" y="3390900"/>
          <p14:tracePt t="417817" x="1847850" y="3346450"/>
          <p14:tracePt t="417832" x="1841500" y="3308350"/>
          <p14:tracePt t="417850" x="1803400" y="3276600"/>
          <p14:tracePt t="417851" x="1784350" y="3263900"/>
          <p14:tracePt t="417865" x="1752600" y="3244850"/>
          <p14:tracePt t="417882" x="1727200" y="3225800"/>
          <p14:tracePt t="417884" x="1720850" y="3219450"/>
          <p14:tracePt t="417899" x="1714500" y="3219450"/>
          <p14:tracePt t="417915" x="1701800" y="3213100"/>
          <p14:tracePt t="417932" x="1676400" y="3206750"/>
          <p14:tracePt t="417949" x="1587500" y="3206750"/>
          <p14:tracePt t="417965" x="1492250" y="3200400"/>
          <p14:tracePt t="417983" x="1390650" y="3187700"/>
          <p14:tracePt t="417999" x="1320800" y="3168650"/>
          <p14:tracePt t="418016" x="1270000" y="3149600"/>
          <p14:tracePt t="418033" x="1244600" y="3143250"/>
          <p14:tracePt t="418049" x="1200150" y="3143250"/>
          <p14:tracePt t="418065" x="1092200" y="3136900"/>
          <p14:tracePt t="418082" x="971550" y="3136900"/>
          <p14:tracePt t="418100" x="857250" y="3136900"/>
          <p14:tracePt t="418115" x="800100" y="3130550"/>
          <p14:tracePt t="418132" x="768350" y="3130550"/>
          <p14:tracePt t="418133" x="762000" y="3130550"/>
          <p14:tracePt t="418149" x="755650" y="3136900"/>
          <p14:tracePt t="418166" x="730250" y="3206750"/>
          <p14:tracePt t="418183" x="723900" y="3244850"/>
          <p14:tracePt t="418199" x="711200" y="3302000"/>
          <p14:tracePt t="418216" x="717550" y="3365500"/>
          <p14:tracePt t="418232" x="755650" y="3409950"/>
          <p14:tracePt t="418250" x="825500" y="3460750"/>
          <p14:tracePt t="418266" x="977900" y="3530600"/>
          <p14:tracePt t="418282" x="1130300" y="3568700"/>
          <p14:tracePt t="418299" x="1282700" y="3587750"/>
          <p14:tracePt t="418317" x="1435100" y="3587750"/>
          <p14:tracePt t="418332" x="1587500" y="3581400"/>
          <p14:tracePt t="418333" x="1644650" y="3575050"/>
          <p14:tracePt t="418349" x="1682750" y="3568700"/>
          <p14:tracePt t="418366" x="1708150" y="3556000"/>
          <p14:tracePt t="418367" x="1720850" y="3549650"/>
          <p14:tracePt t="418382" x="1739900" y="3536950"/>
          <p14:tracePt t="418399" x="1752600" y="3530600"/>
          <p14:tracePt t="418416" x="1771650" y="3517900"/>
          <p14:tracePt t="418433" x="1797050" y="3505200"/>
          <p14:tracePt t="418449" x="1816100" y="3486150"/>
          <p14:tracePt t="418466" x="1828800" y="3486150"/>
          <p14:tracePt t="418566" x="1828800" y="3492500"/>
          <p14:tracePt t="418584" x="1822450" y="3492500"/>
          <p14:tracePt t="419012" x="1822450" y="3498850"/>
          <p14:tracePt t="419020" x="1835150" y="3498850"/>
          <p14:tracePt t="419033" x="1860550" y="3505200"/>
          <p14:tracePt t="419051" x="1936750" y="3524250"/>
          <p14:tracePt t="419067" x="2012950" y="3549650"/>
          <p14:tracePt t="419084" x="2082800" y="3581400"/>
          <p14:tracePt t="419100" x="2133600" y="3600450"/>
          <p14:tracePt t="419117" x="2139950" y="3606800"/>
          <p14:tracePt t="419150" x="2146300" y="3613150"/>
          <p14:tracePt t="419167" x="2165350" y="3619500"/>
          <p14:tracePt t="419183" x="2235200" y="3619500"/>
          <p14:tracePt t="419200" x="2317750" y="3619500"/>
          <p14:tracePt t="419217" x="2438400" y="3600450"/>
          <p14:tracePt t="419233" x="2514600" y="3581400"/>
          <p14:tracePt t="419250" x="2565400" y="3562350"/>
          <p14:tracePt t="419266" x="2578100" y="3543300"/>
          <p14:tracePt t="419283" x="2578100" y="3524250"/>
          <p14:tracePt t="419300" x="2571750" y="3492500"/>
          <p14:tracePt t="419317" x="2571750" y="3467100"/>
          <p14:tracePt t="419333" x="2571750" y="3435350"/>
          <p14:tracePt t="419350" x="2584450" y="3397250"/>
          <p14:tracePt t="419367" x="2597150" y="3365500"/>
          <p14:tracePt t="419385" x="2597150" y="3333750"/>
          <p14:tracePt t="419400" x="2597150" y="3314700"/>
          <p14:tracePt t="419417" x="2578100" y="3289300"/>
          <p14:tracePt t="419433" x="2559050" y="3276600"/>
          <p14:tracePt t="419451" x="2540000" y="3270250"/>
          <p14:tracePt t="419467" x="2527300" y="3263900"/>
          <p14:tracePt t="419483" x="2514600" y="3257550"/>
          <p14:tracePt t="419500" x="2501900" y="3257550"/>
          <p14:tracePt t="419517" x="2476500" y="3251200"/>
          <p14:tracePt t="419533" x="2438400" y="3251200"/>
          <p14:tracePt t="419550" x="2393950" y="3251200"/>
          <p14:tracePt t="419568" x="2374900" y="3251200"/>
          <p14:tracePt t="419584" x="2349500" y="3251200"/>
          <p14:tracePt t="419602" x="2343150" y="3251200"/>
          <p14:tracePt t="419617" x="2330450" y="3251200"/>
          <p14:tracePt t="419635" x="2286000" y="3263900"/>
          <p14:tracePt t="419635" x="2266950" y="3270250"/>
          <p14:tracePt t="419651" x="2247900" y="3276600"/>
          <p14:tracePt t="419667" x="2203450" y="3295650"/>
          <p14:tracePt t="419668" x="2190750" y="3302000"/>
          <p14:tracePt t="419684" x="2184400" y="3321050"/>
          <p14:tracePt t="419701" x="2184400" y="3340100"/>
          <p14:tracePt t="419717" x="2203450" y="3365500"/>
          <p14:tracePt t="419734" x="2235200" y="3403600"/>
          <p14:tracePt t="419750" x="2273300" y="3441700"/>
          <p14:tracePt t="419767" x="2305050" y="3479800"/>
          <p14:tracePt t="419784" x="2355850" y="3530600"/>
          <p14:tracePt t="419800" x="2393950" y="3562350"/>
          <p14:tracePt t="419817" x="2432050" y="3587750"/>
          <p14:tracePt t="419834" x="2463800" y="3600450"/>
          <p14:tracePt t="419851" x="2489200" y="3606800"/>
          <p14:tracePt t="419867" x="2540000" y="3606800"/>
          <p14:tracePt t="419884" x="2603500" y="3606800"/>
          <p14:tracePt t="419900" x="2692400" y="3606800"/>
          <p14:tracePt t="419917" x="2762250" y="3594100"/>
          <p14:tracePt t="419934" x="2781300" y="3581400"/>
          <p14:tracePt t="419950" x="2781300" y="3575050"/>
          <p14:tracePt t="419983" x="2774950" y="3575050"/>
          <p14:tracePt t="420002" x="2768600" y="3568700"/>
          <p14:tracePt t="420017" x="2762250" y="3568700"/>
          <p14:tracePt t="420035" x="2755900" y="3562350"/>
          <p14:tracePt t="420067" x="2749550" y="3562350"/>
          <p14:tracePt t="420083" x="2749550" y="3556000"/>
          <p14:tracePt t="420117" x="2730500" y="3556000"/>
          <p14:tracePt t="420134" x="2711450" y="3556000"/>
          <p14:tracePt t="420151" x="2698750" y="3556000"/>
          <p14:tracePt t="420185" x="2698750" y="3549650"/>
          <p14:tracePt t="420262" x="2705100" y="3556000"/>
          <p14:tracePt t="420270" x="2711450" y="3556000"/>
          <p14:tracePt t="420284" x="2755900" y="3575050"/>
          <p14:tracePt t="420303" x="2806700" y="3587750"/>
          <p14:tracePt t="420317" x="2870200" y="3594100"/>
          <p14:tracePt t="420334" x="2940050" y="3594100"/>
          <p14:tracePt t="420351" x="2997200" y="3581400"/>
          <p14:tracePt t="420369" x="3035300" y="3575050"/>
          <p14:tracePt t="420384" x="3041650" y="3575050"/>
          <p14:tracePt t="420401" x="3035300" y="3575050"/>
          <p14:tracePt t="420418" x="2990850" y="3600450"/>
          <p14:tracePt t="420435" x="2921000" y="3625850"/>
          <p14:tracePt t="420451" x="2882900" y="3625850"/>
          <p14:tracePt t="420467" x="2857500" y="3600450"/>
          <p14:tracePt t="420484" x="2819400" y="3524250"/>
          <p14:tracePt t="420486" x="2806700" y="3467100"/>
          <p14:tracePt t="420502" x="2800350" y="3384550"/>
          <p14:tracePt t="420517" x="2774950" y="3365500"/>
          <p14:tracePt t="420534" x="2730500" y="3365500"/>
          <p14:tracePt t="420551" x="2717800" y="3359150"/>
          <p14:tracePt t="422478" x="2705100" y="3359150"/>
          <p14:tracePt t="422484" x="2698750" y="3352800"/>
          <p14:tracePt t="422503" x="2679700" y="3333750"/>
          <p14:tracePt t="422520" x="2667000" y="3321050"/>
          <p14:tracePt t="422536" x="2667000" y="3314700"/>
          <p14:tracePt t="422553" x="2692400" y="3308350"/>
          <p14:tracePt t="422569" x="2794000" y="3308350"/>
          <p14:tracePt t="422586" x="2908300" y="3308350"/>
          <p14:tracePt t="422603" x="2978150" y="3302000"/>
          <p14:tracePt t="422619" x="2990850" y="3302000"/>
          <p14:tracePt t="422669" x="3022600" y="3302000"/>
          <p14:tracePt t="422686" x="3117850" y="3302000"/>
          <p14:tracePt t="422704" x="3213100" y="3321050"/>
          <p14:tracePt t="422736" x="3282950" y="3346450"/>
          <p14:tracePt t="422753" x="3397250" y="3371850"/>
          <p14:tracePt t="422771" x="3581400" y="3403600"/>
          <p14:tracePt t="422786" x="3733800" y="3403600"/>
          <p14:tracePt t="422803" x="3867150" y="3403600"/>
          <p14:tracePt t="422819" x="3943350" y="3403600"/>
          <p14:tracePt t="422837" x="3975100" y="3403600"/>
          <p14:tracePt t="422853" x="3987800" y="3403600"/>
          <p14:tracePt t="422870" x="3994150" y="3390900"/>
          <p14:tracePt t="422886" x="4006850" y="3352800"/>
          <p14:tracePt t="422904" x="4019550" y="3327400"/>
          <p14:tracePt t="422919" x="4019550" y="3282950"/>
          <p14:tracePt t="422938" x="3994150" y="3244850"/>
          <p14:tracePt t="422940" x="3962400" y="3225800"/>
          <p14:tracePt t="422953" x="3911600" y="3206750"/>
          <p14:tracePt t="422970" x="3803650" y="3168650"/>
          <p14:tracePt t="422987" x="3600450" y="3124200"/>
          <p14:tracePt t="423003" x="3536950" y="3111500"/>
          <p14:tracePt t="423019" x="3435350" y="3086100"/>
          <p14:tracePt t="423054" x="3409950" y="3092450"/>
          <p14:tracePt t="423070" x="3352800" y="3130550"/>
          <p14:tracePt t="423086" x="3270250" y="3187700"/>
          <p14:tracePt t="423104" x="3200400" y="3251200"/>
          <p14:tracePt t="423119" x="3136900" y="3302000"/>
          <p14:tracePt t="423136" x="3111500" y="3359150"/>
          <p14:tracePt t="423153" x="3111500" y="3409950"/>
          <p14:tracePt t="423158" x="3117850" y="3435350"/>
          <p14:tracePt t="423171" x="3136900" y="3473450"/>
          <p14:tracePt t="423186" x="3187700" y="3524250"/>
          <p14:tracePt t="423203" x="3251200" y="3587750"/>
          <p14:tracePt t="423220" x="3302000" y="3632200"/>
          <p14:tracePt t="423237" x="3333750" y="3670300"/>
          <p14:tracePt t="423253" x="3365500" y="3708400"/>
          <p14:tracePt t="423270" x="3384550" y="3714750"/>
          <p14:tracePt t="423287" x="3454400" y="3689350"/>
          <p14:tracePt t="423304" x="3517900" y="3632200"/>
          <p14:tracePt t="423320" x="3587750" y="3549650"/>
          <p14:tracePt t="423336" x="3632200" y="3511550"/>
          <p14:tracePt t="423353" x="3657600" y="3492500"/>
          <p14:tracePt t="423370" x="3670300" y="3486150"/>
          <p14:tracePt t="423387" x="3676650" y="3479800"/>
          <p14:tracePt t="423432" x="3676650" y="3473450"/>
          <p14:tracePt t="423453" x="3663950" y="3441700"/>
          <p14:tracePt t="423470" x="3644900" y="3378200"/>
          <p14:tracePt t="423487" x="3625850" y="3314700"/>
          <p14:tracePt t="423504" x="3619500" y="3289300"/>
          <p14:tracePt t="423537" x="3625850" y="3289300"/>
          <p14:tracePt t="423553" x="3632200" y="3295650"/>
          <p14:tracePt t="423571" x="3638550" y="3295650"/>
          <p14:tracePt t="423641" x="3632200" y="3295650"/>
          <p14:tracePt t="423653" x="3619500" y="3295650"/>
          <p14:tracePt t="423670" x="3594100" y="3282950"/>
          <p14:tracePt t="423687" x="3587750" y="3276600"/>
          <p14:tracePt t="427742" x="3575050" y="3270250"/>
          <p14:tracePt t="427750" x="3536950" y="3257550"/>
          <p14:tracePt t="427774" x="3333750" y="3219450"/>
          <p14:tracePt t="427790" x="3270250" y="3219450"/>
          <p14:tracePt t="427807" x="3263900" y="3219450"/>
          <p14:tracePt t="427841" x="3263900" y="3225800"/>
          <p14:tracePt t="427864" x="3257550" y="3225800"/>
          <p14:tracePt t="427874" x="3251200" y="3225800"/>
          <p14:tracePt t="427890" x="3238500" y="3225800"/>
          <p14:tracePt t="427924" x="3257550" y="3213100"/>
          <p14:tracePt t="427940" x="3327400" y="3187700"/>
          <p14:tracePt t="427957" x="3409950" y="3155950"/>
          <p14:tracePt t="427975" x="3460750" y="3143250"/>
          <p14:tracePt t="427991" x="3473450" y="3143250"/>
          <p14:tracePt t="428007" x="3486150" y="3143250"/>
          <p14:tracePt t="428024" x="3505200" y="3143250"/>
          <p14:tracePt t="428041" x="3575050" y="3136900"/>
          <p14:tracePt t="428057" x="3663950" y="3105150"/>
          <p14:tracePt t="428074" x="3740150" y="3048000"/>
          <p14:tracePt t="428090" x="3803650" y="2965450"/>
          <p14:tracePt t="428108" x="3816350" y="2882900"/>
          <p14:tracePt t="428124" x="3759200" y="2806700"/>
          <p14:tracePt t="428141" x="3708400" y="2768600"/>
          <p14:tracePt t="428157" x="3651250" y="2749550"/>
          <p14:tracePt t="428175" x="3587750" y="2749550"/>
          <p14:tracePt t="428191" x="3498850" y="2749550"/>
          <p14:tracePt t="428207" x="3340100" y="2768600"/>
          <p14:tracePt t="428224" x="3086100" y="2787650"/>
          <p14:tracePt t="428242" x="2622550" y="2781300"/>
          <p14:tracePt t="428257" x="2343150" y="2730500"/>
          <p14:tracePt t="428274" x="2178050" y="2692400"/>
          <p14:tracePt t="428291" x="2133600" y="2679700"/>
          <p14:tracePt t="428309" x="2139950" y="2679700"/>
          <p14:tracePt t="428324" x="2190750" y="2705100"/>
          <p14:tracePt t="428341" x="2298700" y="2787650"/>
          <p14:tracePt t="428358" x="2438400" y="2901950"/>
          <p14:tracePt t="428375" x="2635250" y="3048000"/>
          <p14:tracePt t="428391" x="2819400" y="3155950"/>
          <p14:tracePt t="428407" x="2940050" y="3200400"/>
          <p14:tracePt t="428424" x="3041650" y="3213100"/>
          <p14:tracePt t="428442" x="3098800" y="3181350"/>
          <p14:tracePt t="428458" x="3098800" y="3175000"/>
          <p14:tracePt t="428474" x="3073400" y="3155950"/>
          <p14:tracePt t="428476" x="3060700" y="3149600"/>
          <p14:tracePt t="428491" x="3035300" y="3143250"/>
          <p14:tracePt t="428492" x="3016250" y="3136900"/>
          <p14:tracePt t="428508" x="2984500" y="3124200"/>
          <p14:tracePt t="428524" x="2978150" y="3117850"/>
          <p14:tracePt t="428541" x="2965450" y="3105150"/>
          <p14:tracePt t="428558" x="2952750" y="3098800"/>
          <p14:tracePt t="430039" x="2971800" y="3111500"/>
          <p14:tracePt t="430047" x="3003550" y="3136900"/>
          <p14:tracePt t="430059" x="3028950" y="3155950"/>
          <p14:tracePt t="430076" x="3048000" y="3181350"/>
          <p14:tracePt t="430093" x="3067050" y="3181350"/>
          <p14:tracePt t="430111" x="3086100" y="3181350"/>
          <p14:tracePt t="430126" x="3111500" y="3162300"/>
          <p14:tracePt t="430142" x="3143250" y="3124200"/>
          <p14:tracePt t="430144" x="3168650" y="3092450"/>
          <p14:tracePt t="430159" x="3175000" y="3067050"/>
          <p14:tracePt t="430177" x="3200400" y="2940050"/>
          <p14:tracePt t="430192" x="3206750" y="2895600"/>
          <p14:tracePt t="430245" x="3194050" y="2889250"/>
          <p14:tracePt t="430259" x="3162300" y="2882900"/>
          <p14:tracePt t="430276" x="3105150" y="2882900"/>
          <p14:tracePt t="430292" x="3009900" y="2882900"/>
          <p14:tracePt t="430310" x="2838450" y="2901950"/>
          <p14:tracePt t="430326" x="2679700" y="2901950"/>
          <p14:tracePt t="430342" x="2540000" y="2908300"/>
          <p14:tracePt t="430359" x="2457450" y="2921000"/>
          <p14:tracePt t="430376" x="2463800" y="2959100"/>
          <p14:tracePt t="430393" x="2495550" y="2984500"/>
          <p14:tracePt t="430409" x="2635250" y="3092450"/>
          <p14:tracePt t="430426" x="2755900" y="3175000"/>
          <p14:tracePt t="430443" x="2857500" y="3251200"/>
          <p14:tracePt t="430459" x="2940050" y="3295650"/>
          <p14:tracePt t="430476" x="3022600" y="3314700"/>
          <p14:tracePt t="430493" x="3168650" y="3314700"/>
          <p14:tracePt t="430510" x="3333750" y="3295650"/>
          <p14:tracePt t="430526" x="3505200" y="3257550"/>
          <p14:tracePt t="430542" x="3613150" y="3213100"/>
          <p14:tracePt t="430559" x="3670300" y="3155950"/>
          <p14:tracePt t="430577" x="3632200" y="3111500"/>
          <p14:tracePt t="430593" x="3600450" y="3098800"/>
          <p14:tracePt t="430609" x="3556000" y="3086100"/>
          <p14:tracePt t="430626" x="3505200" y="3079750"/>
          <p14:tracePt t="430643" x="3473450" y="3073400"/>
          <p14:tracePt t="430659" x="3460750" y="3073400"/>
          <p14:tracePt t="430676" x="3454400" y="3073400"/>
          <p14:tracePt t="430693" x="3403600" y="3092450"/>
          <p14:tracePt t="430710" x="3327400" y="3124200"/>
          <p14:tracePt t="430726" x="3219450" y="3175000"/>
          <p14:tracePt t="430743" x="3149600" y="3206750"/>
          <p14:tracePt t="430759" x="3117850" y="3219450"/>
          <p14:tracePt t="430777" x="3117850" y="3225800"/>
          <p14:tracePt t="430842" x="3124200" y="3225800"/>
          <p14:tracePt t="430848" x="3124200" y="3232150"/>
          <p14:tracePt t="430859" x="3136900" y="3232150"/>
          <p14:tracePt t="430876" x="3143250" y="3238500"/>
          <p14:tracePt t="430893" x="3149600" y="3238500"/>
          <p14:tracePt t="430910" x="3155950" y="3238500"/>
          <p14:tracePt t="430974" x="3162300" y="3238500"/>
          <p14:tracePt t="430993" x="3168650" y="3244850"/>
          <p14:tracePt t="431009" x="3175000" y="3244850"/>
          <p14:tracePt t="431026" x="3181350" y="3244850"/>
          <p14:tracePt t="431109" x="3181350" y="3251200"/>
          <p14:tracePt t="431136" x="3187700" y="3251200"/>
          <p14:tracePt t="431152" x="3194050" y="3251200"/>
          <p14:tracePt t="431167" x="3200400" y="3251200"/>
          <p14:tracePt t="431174" x="3206750" y="3251200"/>
          <p14:tracePt t="431213" x="3213100" y="3251200"/>
          <p14:tracePt t="431260" x="3219450" y="3251200"/>
          <p14:tracePt t="431276" x="3225800" y="3251200"/>
          <p14:tracePt t="431310" x="3225800" y="3244850"/>
          <p14:tracePt t="431386" x="3232150" y="3244850"/>
          <p14:tracePt t="431410" x="3232150" y="3238500"/>
          <p14:tracePt t="431805" x="3238500" y="3238500"/>
          <p14:tracePt t="431814" x="3244850" y="3238500"/>
          <p14:tracePt t="431827" x="3244850" y="3232150"/>
          <p14:tracePt t="431845" x="3257550" y="3225800"/>
          <p14:tracePt t="431896" x="3263900" y="3225800"/>
          <p14:tracePt t="431974" x="3270250" y="3225800"/>
          <p14:tracePt t="431981" x="3270250" y="3219450"/>
          <p14:tracePt t="431994" x="3276600" y="3219450"/>
          <p14:tracePt t="432011" x="3282950" y="3219450"/>
          <p14:tracePt t="432027" x="3308350" y="3206750"/>
          <p14:tracePt t="432045" x="3352800" y="3181350"/>
          <p14:tracePt t="432061" x="3403600" y="3149600"/>
          <p14:tracePt t="432077" x="3429000" y="3124200"/>
          <p14:tracePt t="432094" x="3448050" y="3098800"/>
          <p14:tracePt t="432110" x="3460750" y="3079750"/>
          <p14:tracePt t="432127" x="3467100" y="3067050"/>
          <p14:tracePt t="432144" x="3473450" y="3054350"/>
          <p14:tracePt t="432178" x="3460750" y="3048000"/>
          <p14:tracePt t="432194" x="3429000" y="3041650"/>
          <p14:tracePt t="432211" x="3384550" y="3035300"/>
          <p14:tracePt t="432227" x="3352800" y="3028950"/>
          <p14:tracePt t="432245" x="3314700" y="3022600"/>
          <p14:tracePt t="432261" x="3308350" y="3022600"/>
          <p14:tracePt t="432277" x="3276600" y="3016250"/>
          <p14:tracePt t="432296" x="3244850" y="3016250"/>
          <p14:tracePt t="432311" x="3225800" y="3022600"/>
          <p14:tracePt t="432327" x="3200400" y="3035300"/>
          <p14:tracePt t="432344" x="3181350" y="3054350"/>
          <p14:tracePt t="432361" x="3168650" y="3079750"/>
          <p14:tracePt t="432378" x="3162300" y="3105150"/>
          <p14:tracePt t="432396" x="3155950" y="3136900"/>
          <p14:tracePt t="432411" x="3162300" y="3181350"/>
          <p14:tracePt t="432427" x="3187700" y="3225800"/>
          <p14:tracePt t="432445" x="3219450" y="3276600"/>
          <p14:tracePt t="432461" x="3257550" y="3321050"/>
          <p14:tracePt t="432478" x="3289300" y="3359150"/>
          <p14:tracePt t="432495" x="3340100" y="3384550"/>
          <p14:tracePt t="432511" x="3352800" y="3384550"/>
          <p14:tracePt t="432527" x="3422650" y="3371850"/>
          <p14:tracePt t="432544" x="3467100" y="3346450"/>
          <p14:tracePt t="432561" x="3498850" y="3308350"/>
          <p14:tracePt t="432579" x="3511550" y="3276600"/>
          <p14:tracePt t="432594" x="3498850" y="3244850"/>
          <p14:tracePt t="432611" x="3479800" y="3219450"/>
          <p14:tracePt t="432628" x="3454400" y="3200400"/>
          <p14:tracePt t="432645" x="3435350" y="3194050"/>
          <p14:tracePt t="432661" x="3416300" y="3181350"/>
          <p14:tracePt t="432678" x="3390900" y="3168650"/>
          <p14:tracePt t="432694" x="3359150" y="3168650"/>
          <p14:tracePt t="432712" x="3295650" y="3181350"/>
          <p14:tracePt t="432730" x="3219450" y="3232150"/>
          <p14:tracePt t="432731" x="3187700" y="3251200"/>
          <p14:tracePt t="432745" x="3149600" y="3282950"/>
          <p14:tracePt t="432746" x="3130550" y="3302000"/>
          <p14:tracePt t="432761" x="3098800" y="3340100"/>
          <p14:tracePt t="432778" x="3098800" y="3371850"/>
          <p14:tracePt t="432794" x="3117850" y="3403600"/>
          <p14:tracePt t="432811" x="3149600" y="3422650"/>
          <p14:tracePt t="432828" x="3181350" y="3441700"/>
          <p14:tracePt t="432846" x="3219450" y="3454400"/>
          <p14:tracePt t="432861" x="3238500" y="3460750"/>
          <p14:tracePt t="432878" x="3244850" y="3467100"/>
          <p14:tracePt t="432895" x="3244850" y="3473450"/>
          <p14:tracePt t="432911" x="3251200" y="3479800"/>
          <p14:tracePt t="432928" x="3257550" y="3486150"/>
          <p14:tracePt t="432972" x="3270250" y="3486150"/>
          <p14:tracePt t="432995" x="3371850" y="3473450"/>
          <p14:tracePt t="433011" x="3460750" y="3441700"/>
          <p14:tracePt t="433028" x="3511550" y="3409950"/>
          <p14:tracePt t="433045" x="3536950" y="3378200"/>
          <p14:tracePt t="433061" x="3556000" y="3352800"/>
          <p14:tracePt t="433078" x="3568700" y="3321050"/>
          <p14:tracePt t="433095" x="3575050" y="3282950"/>
          <p14:tracePt t="433112" x="3575050" y="3244850"/>
          <p14:tracePt t="433128" x="3568700" y="3219450"/>
          <p14:tracePt t="433145" x="3549650" y="3187700"/>
          <p14:tracePt t="433162" x="3530600" y="3168650"/>
          <p14:tracePt t="433179" x="3505200" y="3155950"/>
          <p14:tracePt t="433195" x="3479800" y="3143250"/>
          <p14:tracePt t="433211" x="3460750" y="3136900"/>
          <p14:tracePt t="433228" x="3435350" y="3136900"/>
          <p14:tracePt t="433245" x="3409950" y="3136900"/>
          <p14:tracePt t="433261" x="3403600" y="3136900"/>
          <p14:tracePt t="433278" x="3397250" y="3143250"/>
          <p14:tracePt t="433296" x="3409950" y="3213100"/>
          <p14:tracePt t="433311" x="3460750" y="3327400"/>
          <p14:tracePt t="433328" x="3486150" y="3441700"/>
          <p14:tracePt t="433345" x="3479800" y="3524250"/>
          <p14:tracePt t="433361" x="3473450" y="3575050"/>
          <p14:tracePt t="433379" x="3473450" y="3613150"/>
          <p14:tracePt t="433395" x="3486150" y="3632200"/>
          <p14:tracePt t="433411" x="3492500" y="3638550"/>
          <p14:tracePt t="433428" x="3498850" y="3638550"/>
          <p14:tracePt t="433446" x="3530600" y="3638550"/>
          <p14:tracePt t="433462" x="3543300" y="3638550"/>
          <p14:tracePt t="433479" x="3568700" y="3625850"/>
          <p14:tracePt t="433497" x="3587750" y="3613150"/>
          <p14:tracePt t="433513" x="3632200" y="3587750"/>
          <p14:tracePt t="433528" x="3714750" y="3549650"/>
          <p14:tracePt t="433545" x="3873500" y="3536950"/>
          <p14:tracePt t="433562" x="4070350" y="3536950"/>
          <p14:tracePt t="433579" x="4197350" y="3536950"/>
          <p14:tracePt t="433595" x="4229100" y="3543300"/>
          <p14:tracePt t="433645" x="4216400" y="3543300"/>
          <p14:tracePt t="433662" x="4210050" y="3530600"/>
          <p14:tracePt t="433679" x="4210050" y="3517900"/>
          <p14:tracePt t="433696" x="4210050" y="3505200"/>
          <p14:tracePt t="433766" x="4216400" y="3498850"/>
          <p14:tracePt t="433774" x="4222750" y="3498850"/>
          <p14:tracePt t="433783" x="4229100" y="3498850"/>
          <p14:tracePt t="433796" x="4254500" y="3498850"/>
          <p14:tracePt t="433813" x="4292600" y="3492500"/>
          <p14:tracePt t="433830" x="4324350" y="3492500"/>
          <p14:tracePt t="433846" x="4330700" y="3492500"/>
          <p14:tracePt t="433964" x="4324350" y="3492500"/>
          <p14:tracePt t="433971" x="4311650" y="3492500"/>
          <p14:tracePt t="433979" x="4305300" y="3492500"/>
          <p14:tracePt t="433995" x="4279900" y="3492500"/>
          <p14:tracePt t="434012" x="4260850" y="3486150"/>
          <p14:tracePt t="434062" x="4254500" y="3473450"/>
          <p14:tracePt t="434080" x="4216400" y="3441700"/>
          <p14:tracePt t="434095" x="4210050" y="3441700"/>
          <p14:tracePt t="436785" x="4203700" y="3435350"/>
          <p14:tracePt t="436792" x="4197350" y="3429000"/>
          <p14:tracePt t="436800" x="4165600" y="3416300"/>
          <p14:tracePt t="436816" x="4076700" y="3378200"/>
          <p14:tracePt t="436832" x="3949700" y="3352800"/>
          <p14:tracePt t="436848" x="3892550" y="3346450"/>
          <p14:tracePt t="436866" x="3886200" y="3346450"/>
          <p14:tracePt t="437019" x="3898900" y="3346450"/>
          <p14:tracePt t="437024" x="3905250" y="3352800"/>
          <p14:tracePt t="437032" x="3937000" y="3365500"/>
          <p14:tracePt t="437049" x="3987800" y="3397250"/>
          <p14:tracePt t="437065" x="4019550" y="3429000"/>
          <p14:tracePt t="437082" x="4032250" y="3435350"/>
          <p14:tracePt t="437162" x="4032250" y="3441700"/>
          <p14:tracePt t="437182" x="4044950" y="3448050"/>
          <p14:tracePt t="437198" x="4057650" y="3460750"/>
          <p14:tracePt t="437356" x="4064000" y="3460750"/>
          <p14:tracePt t="437371" x="4070350" y="3460750"/>
          <p14:tracePt t="437382" x="4070350" y="3454400"/>
          <p14:tracePt t="437416" x="4076700" y="3454400"/>
          <p14:tracePt t="437432" x="4083050" y="3448050"/>
          <p14:tracePt t="437541" x="4089400" y="3441700"/>
          <p14:tracePt t="437553" x="4095750" y="3441700"/>
          <p14:tracePt t="437565" x="4127500" y="3416300"/>
          <p14:tracePt t="437583" x="4184650" y="3390900"/>
          <p14:tracePt t="437599" x="4260850" y="3365500"/>
          <p14:tracePt t="437615" x="4394200" y="3352800"/>
          <p14:tracePt t="437633" x="4514850" y="3352800"/>
          <p14:tracePt t="437649" x="4603750" y="3352800"/>
          <p14:tracePt t="437665" x="4667250" y="3359150"/>
          <p14:tracePt t="437682" x="4686300" y="3359150"/>
          <p14:tracePt t="437699" x="4686300" y="3346450"/>
          <p14:tracePt t="437715" x="4686300" y="3340100"/>
          <p14:tracePt t="437732" x="4686300" y="3327400"/>
          <p14:tracePt t="437749" x="4673600" y="3321050"/>
          <p14:tracePt t="437750" x="4667250" y="3321050"/>
          <p14:tracePt t="437765" x="4660900" y="3314700"/>
          <p14:tracePt t="437783" x="4635500" y="3308350"/>
          <p14:tracePt t="437799" x="4603750" y="3289300"/>
          <p14:tracePt t="437815" x="4572000" y="3263900"/>
          <p14:tracePt t="437832" x="4552950" y="3251200"/>
          <p14:tracePt t="437849" x="4546600" y="3238500"/>
          <p14:tracePt t="437865" x="4546600" y="3232150"/>
          <p14:tracePt t="437882" x="4540250" y="3225800"/>
          <p14:tracePt t="437899" x="4489450" y="3219450"/>
          <p14:tracePt t="437916" x="4368800" y="3219450"/>
          <p14:tracePt t="437932" x="4178300" y="3219450"/>
          <p14:tracePt t="437949" x="3943350" y="3206750"/>
          <p14:tracePt t="437965" x="3714750" y="3149600"/>
          <p14:tracePt t="437982" x="3575050" y="3111500"/>
          <p14:tracePt t="437999" x="3536950" y="3092450"/>
          <p14:tracePt t="438015" x="3530600" y="3092450"/>
          <p14:tracePt t="438033" x="3549650" y="3124200"/>
          <p14:tracePt t="438049" x="3587750" y="3181350"/>
          <p14:tracePt t="438066" x="3613150" y="3232150"/>
          <p14:tracePt t="438082" x="3632200" y="3282950"/>
          <p14:tracePt t="438100" x="3670300" y="3365500"/>
          <p14:tracePt t="438115" x="3721100" y="3435350"/>
          <p14:tracePt t="438132" x="3771900" y="3505200"/>
          <p14:tracePt t="438149" x="3854450" y="3600450"/>
          <p14:tracePt t="438166" x="3949700" y="3676650"/>
          <p14:tracePt t="438169" x="3975100" y="3695700"/>
          <p14:tracePt t="438183" x="4019550" y="3714750"/>
          <p14:tracePt t="438199" x="4095750" y="3733800"/>
          <p14:tracePt t="438216" x="4152900" y="3727450"/>
          <p14:tracePt t="438232" x="4197350" y="3714750"/>
          <p14:tracePt t="438250" x="4254500" y="3695700"/>
          <p14:tracePt t="438266" x="4267200" y="3689350"/>
          <p14:tracePt t="438282" x="4273550" y="3689350"/>
          <p14:tracePt t="438338" x="4273550" y="3683000"/>
          <p14:tracePt t="438345" x="4279900" y="3683000"/>
          <p14:tracePt t="438354" x="4286250" y="3683000"/>
          <p14:tracePt t="438366" x="4292600" y="3676650"/>
          <p14:tracePt t="438382" x="4318000" y="3657600"/>
          <p14:tracePt t="438399" x="4337050" y="3644900"/>
          <p14:tracePt t="438416" x="4349750" y="3632200"/>
          <p14:tracePt t="438433" x="4356100" y="3625850"/>
          <p14:tracePt t="438469" x="4356100" y="3619500"/>
          <p14:tracePt t="438503" x="4356100" y="3613150"/>
          <p14:tracePt t="438521" x="4356100" y="3606800"/>
          <p14:tracePt t="438533" x="4356100" y="3600450"/>
          <p14:tracePt t="438549" x="4356100" y="3594100"/>
          <p14:tracePt t="438566" x="4356100" y="3587750"/>
          <p14:tracePt t="438584" x="4356100" y="3581400"/>
          <p14:tracePt t="438989" x="4356100" y="3575050"/>
          <p14:tracePt t="438996" x="4356100" y="3568700"/>
          <p14:tracePt t="439005" x="4356100" y="3562350"/>
          <p14:tracePt t="439017" x="4356100" y="3556000"/>
          <p14:tracePt t="439033" x="4368800" y="3543300"/>
          <p14:tracePt t="439051" x="4387850" y="3511550"/>
          <p14:tracePt t="439068" x="4394200" y="3498850"/>
          <p14:tracePt t="439083" x="4400550" y="3498850"/>
          <p14:tracePt t="439084" x="4400550" y="3492500"/>
          <p14:tracePt t="439100" x="4406900" y="3492500"/>
          <p14:tracePt t="439117" x="4406900" y="3486150"/>
          <p14:tracePt t="439160" x="4406900" y="3479800"/>
          <p14:tracePt t="439184" x="4406900" y="3473450"/>
          <p14:tracePt t="439200" x="4400550" y="3473450"/>
          <p14:tracePt t="439217" x="4387850" y="3460750"/>
          <p14:tracePt t="439234" x="4381500" y="3460750"/>
          <p14:tracePt t="444377" x="4381500" y="3454400"/>
          <p14:tracePt t="444388" x="4362450" y="3448050"/>
          <p14:tracePt t="444406" x="4178300" y="3378200"/>
          <p14:tracePt t="444422" x="4025900" y="3346450"/>
          <p14:tracePt t="444439" x="3873500" y="3327400"/>
          <p14:tracePt t="444455" x="3810000" y="3321050"/>
          <p14:tracePt t="444471" x="3759200" y="3321050"/>
          <p14:tracePt t="444488" x="3619500" y="3308350"/>
          <p14:tracePt t="444505" x="3365500" y="3263900"/>
          <p14:tracePt t="444521" x="3092450" y="3219450"/>
          <p14:tracePt t="444538" x="2813050" y="3181350"/>
          <p14:tracePt t="444554" x="2641600" y="3143250"/>
          <p14:tracePt t="444571" x="2603500" y="3130550"/>
          <p14:tracePt t="444621" x="2628900" y="3130550"/>
          <p14:tracePt t="444638" x="2654300" y="3136900"/>
          <p14:tracePt t="444655" x="2698750" y="3149600"/>
          <p14:tracePt t="444671" x="2774950" y="3149600"/>
          <p14:tracePt t="444688" x="2870200" y="3162300"/>
          <p14:tracePt t="444705" x="2940050" y="3168650"/>
          <p14:tracePt t="444721" x="2978150" y="3175000"/>
          <p14:tracePt t="444738" x="2984500" y="3187700"/>
          <p14:tracePt t="444754" x="2990850" y="3194050"/>
          <p14:tracePt t="444772" x="2997200" y="3200400"/>
          <p14:tracePt t="444835" x="2997200" y="3206750"/>
          <p14:tracePt t="444841" x="2990850" y="3206750"/>
          <p14:tracePt t="444855" x="2971800" y="3219450"/>
          <p14:tracePt t="444871" x="2927350" y="3251200"/>
          <p14:tracePt t="444888" x="2876550" y="3270250"/>
          <p14:tracePt t="444906" x="2832100" y="3289300"/>
          <p14:tracePt t="444921" x="2819400" y="3295650"/>
          <p14:tracePt t="444938" x="2813050" y="3295650"/>
          <p14:tracePt t="444988" x="2832100" y="3295650"/>
          <p14:tracePt t="445005" x="2889250" y="3295650"/>
          <p14:tracePt t="445021" x="2959100" y="3295650"/>
          <p14:tracePt t="445039" x="3054350" y="3302000"/>
          <p14:tracePt t="445055" x="3175000" y="3314700"/>
          <p14:tracePt t="445071" x="3295650" y="3327400"/>
          <p14:tracePt t="445088" x="3409950" y="3340100"/>
          <p14:tracePt t="445106" x="3454400" y="3340100"/>
          <p14:tracePt t="445121" x="3460750" y="3340100"/>
          <p14:tracePt t="445138" x="3467100" y="3340100"/>
          <p14:tracePt t="445212" x="3473450" y="3340100"/>
          <p14:tracePt t="445228" x="3479800" y="3340100"/>
          <p14:tracePt t="445240" x="3486150" y="3340100"/>
          <p14:tracePt t="445255" x="3492500" y="3333750"/>
          <p14:tracePt t="445272" x="3498850" y="3327400"/>
          <p14:tracePt t="445390" x="3498850" y="3333750"/>
          <p14:tracePt t="445404" x="3498850" y="3340100"/>
          <p14:tracePt t="445422" x="3498850" y="3346450"/>
          <p14:tracePt t="445582" x="3498850" y="3340100"/>
          <p14:tracePt t="445599" x="3505200" y="3333750"/>
          <p14:tracePt t="445609" x="3505200" y="3327400"/>
          <p14:tracePt t="445622" x="3517900" y="3321050"/>
          <p14:tracePt t="445639" x="3524250" y="3314700"/>
          <p14:tracePt t="445656" x="3530600" y="3314700"/>
          <p14:tracePt t="445943" x="3530600" y="3308350"/>
          <p14:tracePt t="446046" x="3536950" y="3308350"/>
          <p14:tracePt t="446056" x="3536950" y="3302000"/>
          <p14:tracePt t="446107" x="3543300" y="3302000"/>
          <p14:tracePt t="446192" x="3536950" y="3302000"/>
          <p14:tracePt t="446197" x="3536950" y="3308350"/>
          <p14:tracePt t="446206" x="3530600" y="3321050"/>
          <p14:tracePt t="446222" x="3517900" y="3340100"/>
          <p14:tracePt t="446240" x="3517900" y="3365500"/>
          <p14:tracePt t="446256" x="3517900" y="3384550"/>
          <p14:tracePt t="446272" x="3517900" y="3397250"/>
          <p14:tracePt t="446408" x="3524250" y="3397250"/>
          <p14:tracePt t="446425" x="3530600" y="3397250"/>
          <p14:tracePt t="446440" x="3543300" y="3390900"/>
          <p14:tracePt t="446456" x="3651250" y="3403600"/>
          <p14:tracePt t="446473" x="3829050" y="3454400"/>
          <p14:tracePt t="446489" x="4019550" y="3511550"/>
          <p14:tracePt t="446507" x="4298950" y="3587750"/>
          <p14:tracePt t="446523" x="4533900" y="3651250"/>
          <p14:tracePt t="446539" x="4787900" y="3708400"/>
          <p14:tracePt t="446556" x="4946650" y="3733800"/>
          <p14:tracePt t="446573" x="5010150" y="3733800"/>
          <p14:tracePt t="446590" x="5022850" y="3733800"/>
          <p14:tracePt t="446606" x="5029200" y="3714750"/>
          <p14:tracePt t="446623" x="5035550" y="3689350"/>
          <p14:tracePt t="446640" x="5035550" y="3657600"/>
          <p14:tracePt t="446656" x="5035550" y="3625850"/>
          <p14:tracePt t="446674" x="5035550" y="3556000"/>
          <p14:tracePt t="446690" x="5035550" y="3492500"/>
          <p14:tracePt t="446707" x="5022850" y="3460750"/>
          <p14:tracePt t="446723" x="5016500" y="3435350"/>
          <p14:tracePt t="446739" x="5010150" y="3422650"/>
          <p14:tracePt t="446756" x="4997450" y="3409950"/>
          <p14:tracePt t="446774" x="4978400" y="3403600"/>
          <p14:tracePt t="446789" x="4946650" y="3390900"/>
          <p14:tracePt t="446806" x="4889500" y="3378200"/>
          <p14:tracePt t="446823" x="4826000" y="3365500"/>
          <p14:tracePt t="446840" x="4718050" y="3346450"/>
          <p14:tracePt t="446856" x="4641850" y="3333750"/>
          <p14:tracePt t="446873" x="4565650" y="3321050"/>
          <p14:tracePt t="446890" x="4508500" y="3314700"/>
          <p14:tracePt t="446907" x="4483100" y="3314700"/>
          <p14:tracePt t="446923" x="4483100" y="3321050"/>
          <p14:tracePt t="446924" x="4476750" y="3321050"/>
          <p14:tracePt t="446939" x="4470400" y="3333750"/>
          <p14:tracePt t="446956" x="4464050" y="3346450"/>
          <p14:tracePt t="446973" x="4457700" y="3384550"/>
          <p14:tracePt t="446990" x="4470400" y="3441700"/>
          <p14:tracePt t="447006" x="4514850" y="3524250"/>
          <p14:tracePt t="447023" x="4559300" y="3600450"/>
          <p14:tracePt t="447041" x="4597400" y="3657600"/>
          <p14:tracePt t="447056" x="4610100" y="3702050"/>
          <p14:tracePt t="447073" x="4616450" y="3746500"/>
          <p14:tracePt t="447090" x="4616450" y="3790950"/>
          <p14:tracePt t="447091" x="4616450" y="3822700"/>
          <p14:tracePt t="447109" x="4610100" y="3841750"/>
          <p14:tracePt t="447123" x="4610100" y="3854450"/>
          <p14:tracePt t="447140" x="4597400" y="3873500"/>
          <p14:tracePt t="447157" x="4552950" y="3911600"/>
          <p14:tracePt t="447158" x="4521200" y="3924300"/>
          <p14:tracePt t="447174" x="4375150" y="3975100"/>
          <p14:tracePt t="447190" x="4216400" y="4019550"/>
          <p14:tracePt t="447207" x="4133850" y="4025900"/>
          <p14:tracePt t="447624" x="4127500" y="4025900"/>
          <p14:tracePt t="447633" x="4114800" y="4025900"/>
          <p14:tracePt t="447642" x="4076700" y="4006850"/>
          <p14:tracePt t="447658" x="3987800" y="3905250"/>
          <p14:tracePt t="447674" x="3968750" y="3879850"/>
          <p14:tracePt t="447691" x="3949700" y="3854450"/>
          <p14:tracePt t="447708" x="3905250" y="3835400"/>
          <p14:tracePt t="447724" x="3771900" y="3803650"/>
          <p14:tracePt t="447740" x="3556000" y="3740150"/>
          <p14:tracePt t="447757" x="3219450" y="3619500"/>
          <p14:tracePt t="447774" x="2959100" y="3511550"/>
          <p14:tracePt t="447791" x="2736850" y="3403600"/>
          <p14:tracePt t="447807" x="2622550" y="3333750"/>
          <p14:tracePt t="447824" x="2578100" y="3302000"/>
          <p14:tracePt t="447940" x="2584450" y="3302000"/>
          <p14:tracePt t="447948" x="2590800" y="3302000"/>
          <p14:tracePt t="447957" x="2609850" y="3302000"/>
          <p14:tracePt t="447975" x="2641600" y="3308350"/>
          <p14:tracePt t="447992" x="2673350" y="3314700"/>
          <p14:tracePt t="448007" x="2711450" y="3321050"/>
          <p14:tracePt t="448024" x="2774950" y="3333750"/>
          <p14:tracePt t="448041" x="2838450" y="3346450"/>
          <p14:tracePt t="448057" x="2914650" y="3359150"/>
          <p14:tracePt t="448074" x="2984500" y="3371850"/>
          <p14:tracePt t="448091" x="3035300" y="3378200"/>
          <p14:tracePt t="448108" x="3117850" y="3384550"/>
          <p14:tracePt t="448124" x="3187700" y="3384550"/>
          <p14:tracePt t="448141" x="3270250" y="3384550"/>
          <p14:tracePt t="448157" x="3314700" y="3384550"/>
          <p14:tracePt t="448174" x="3333750" y="3384550"/>
          <p14:tracePt t="448190" x="3352800" y="3384550"/>
          <p14:tracePt t="448207" x="3390900" y="3384550"/>
          <p14:tracePt t="448224" x="3416300" y="3371850"/>
          <p14:tracePt t="448243" x="3467100" y="3352800"/>
          <p14:tracePt t="448257" x="3524250" y="3333750"/>
          <p14:tracePt t="448274" x="3575050" y="3321050"/>
          <p14:tracePt t="448291" x="3606800" y="3314700"/>
          <p14:tracePt t="448342" x="3606800" y="3308350"/>
          <p14:tracePt t="448358" x="3600450" y="3289300"/>
          <p14:tracePt t="448375" x="3575050" y="3244850"/>
          <p14:tracePt t="448391" x="3530600" y="3200400"/>
          <p14:tracePt t="448407" x="3454400" y="3143250"/>
          <p14:tracePt t="448424" x="3378200" y="3105150"/>
          <p14:tracePt t="448443" x="3327400" y="3086100"/>
          <p14:tracePt t="448458" x="3282950" y="3086100"/>
          <p14:tracePt t="448474" x="3257550" y="3086100"/>
          <p14:tracePt t="448491" x="3232150" y="3092450"/>
          <p14:tracePt t="448509" x="3213100" y="3111500"/>
          <p14:tracePt t="448524" x="3181350" y="3136900"/>
          <p14:tracePt t="448541" x="3136900" y="3168650"/>
          <p14:tracePt t="448558" x="3086100" y="3200400"/>
          <p14:tracePt t="448576" x="3041650" y="3263900"/>
          <p14:tracePt t="448591" x="3041650" y="3282950"/>
          <p14:tracePt t="448608" x="3073400" y="3397250"/>
          <p14:tracePt t="448624" x="3117850" y="3441700"/>
          <p14:tracePt t="448643" x="3200400" y="3486150"/>
          <p14:tracePt t="448658" x="3314700" y="3524250"/>
          <p14:tracePt t="448674" x="3486150" y="3562350"/>
          <p14:tracePt t="448691" x="3651250" y="3600450"/>
          <p14:tracePt t="448709" x="3765550" y="3619500"/>
          <p14:tracePt t="448724" x="3841750" y="3619500"/>
          <p14:tracePt t="448741" x="3867150" y="3613150"/>
          <p14:tracePt t="448758" x="3867150" y="3606800"/>
          <p14:tracePt t="448775" x="3873500" y="3606800"/>
          <p14:tracePt t="448791" x="3873500" y="3600450"/>
          <p14:tracePt t="448808" x="3879850" y="3594100"/>
          <p14:tracePt t="448825" x="3886200" y="3587750"/>
          <p14:tracePt t="448842" x="3898900" y="3575050"/>
          <p14:tracePt t="448858" x="3898900" y="3568700"/>
          <p14:tracePt t="448910" x="3905250" y="3568700"/>
          <p14:tracePt t="448925" x="3905250" y="3562350"/>
          <p14:tracePt t="448941" x="3930650" y="3549650"/>
          <p14:tracePt t="448958" x="3987800" y="3524250"/>
          <p14:tracePt t="448976" x="4025900" y="3511550"/>
          <p14:tracePt t="448991" x="4038600" y="3505200"/>
          <p14:tracePt t="449072" x="4044950" y="3498850"/>
          <p14:tracePt t="449088" x="4057650" y="3492500"/>
          <p14:tracePt t="449097" x="4070350" y="3486150"/>
          <p14:tracePt t="449109" x="4083050" y="3486150"/>
          <p14:tracePt t="449125" x="4108450" y="3486150"/>
          <p14:tracePt t="449142" x="4127500" y="3486150"/>
          <p14:tracePt t="449158" x="4146550" y="3486150"/>
          <p14:tracePt t="449163" x="4152900" y="3486150"/>
          <p14:tracePt t="449176" x="4171950" y="3492500"/>
          <p14:tracePt t="449191" x="4229100" y="3492500"/>
          <p14:tracePt t="449208" x="4324350" y="3492500"/>
          <p14:tracePt t="449225" x="4425950" y="3498850"/>
          <p14:tracePt t="449241" x="4565650" y="3511550"/>
          <p14:tracePt t="449258" x="4692650" y="3530600"/>
          <p14:tracePt t="449275" x="4794250" y="3549650"/>
          <p14:tracePt t="449292" x="4851400" y="3556000"/>
          <p14:tracePt t="449309" x="4876800" y="3556000"/>
          <p14:tracePt t="449325" x="4902200" y="3556000"/>
          <p14:tracePt t="449342" x="4933950" y="3556000"/>
          <p14:tracePt t="449358" x="4959350" y="3556000"/>
          <p14:tracePt t="449376" x="5022850" y="3543300"/>
          <p14:tracePt t="449392" x="5118100" y="3536950"/>
          <p14:tracePt t="449393" x="5175250" y="3536950"/>
          <p14:tracePt t="449408" x="5257800" y="3536950"/>
          <p14:tracePt t="449410" x="5308600" y="3536950"/>
          <p14:tracePt t="449425" x="5353050" y="3536950"/>
          <p14:tracePt t="449426" x="5391150" y="3536950"/>
          <p14:tracePt t="449442" x="5435600" y="3536950"/>
          <p14:tracePt t="449458" x="5441950" y="3536950"/>
          <p14:tracePt t="449491" x="5448300" y="3536950"/>
          <p14:tracePt t="449509" x="5461000" y="3536950"/>
          <p14:tracePt t="449525" x="5492750" y="3543300"/>
          <p14:tracePt t="449542" x="5518150" y="3543300"/>
          <p14:tracePt t="449558" x="5543550" y="3536950"/>
          <p14:tracePt t="449576" x="5549900" y="3536950"/>
          <p14:tracePt t="449592" x="5562600" y="3536950"/>
          <p14:tracePt t="449648" x="5568950" y="3536950"/>
          <p14:tracePt t="449658" x="5568950" y="3530600"/>
          <p14:tracePt t="449675" x="5575300" y="3530600"/>
          <p14:tracePt t="449839" x="5568950" y="3530600"/>
          <p14:tracePt t="449846" x="5562600" y="3536950"/>
          <p14:tracePt t="449860" x="5543550" y="3536950"/>
          <p14:tracePt t="449876" x="5537200" y="3543300"/>
          <p14:tracePt t="450010" x="5543550" y="3543300"/>
          <p14:tracePt t="450018" x="5556250" y="3536950"/>
          <p14:tracePt t="450027" x="5575300" y="3530600"/>
          <p14:tracePt t="450043" x="5594350" y="3524250"/>
          <p14:tracePt t="450059" x="5600700" y="3524250"/>
          <p14:tracePt t="450156" x="5607050" y="3517900"/>
          <p14:tracePt t="450164" x="5613400" y="3517900"/>
          <p14:tracePt t="450177" x="5632450" y="3511550"/>
          <p14:tracePt t="450192" x="5676900" y="3505200"/>
          <p14:tracePt t="450209" x="5746750" y="3492500"/>
          <p14:tracePt t="450226" x="5803900" y="3479800"/>
          <p14:tracePt t="450243" x="5886450" y="3460750"/>
          <p14:tracePt t="450259" x="5924550" y="3454400"/>
          <p14:tracePt t="450276" x="6019800" y="3454400"/>
          <p14:tracePt t="450292" x="6051550" y="3454400"/>
          <p14:tracePt t="450310" x="6070600" y="3454400"/>
          <p14:tracePt t="450326" x="6076950" y="3460750"/>
          <p14:tracePt t="450342" x="6083300" y="3467100"/>
          <p14:tracePt t="450359" x="6096000" y="3473450"/>
          <p14:tracePt t="450377" x="6108700" y="3479800"/>
          <p14:tracePt t="450392" x="6121400" y="3486150"/>
          <p14:tracePt t="450409" x="6146800" y="3498850"/>
          <p14:tracePt t="450426" x="6159500" y="3498850"/>
          <p14:tracePt t="450443" x="6172200" y="3498850"/>
          <p14:tracePt t="450459" x="6178550" y="3498850"/>
          <p14:tracePt t="450476" x="6184900" y="3498850"/>
          <p14:tracePt t="450493" x="6191250" y="3498850"/>
          <p14:tracePt t="450510" x="6203950" y="3498850"/>
          <p14:tracePt t="450856" x="6203950" y="3492500"/>
          <p14:tracePt t="450877" x="6184900" y="3448050"/>
          <p14:tracePt t="450893" x="6172200" y="3409950"/>
          <p14:tracePt t="450910" x="6172200" y="3403600"/>
          <p14:tracePt t="455117" x="6146800" y="3403600"/>
          <p14:tracePt t="455123" x="6115050" y="3409950"/>
          <p14:tracePt t="455132" x="6045200" y="3422650"/>
          <p14:tracePt t="455147" x="5886450" y="3467100"/>
          <p14:tracePt t="455163" x="5784850" y="3505200"/>
          <p14:tracePt t="455181" x="5753100" y="3524250"/>
          <p14:tracePt t="455221" x="5746750" y="3530600"/>
          <p14:tracePt t="455230" x="5740400" y="3536950"/>
          <p14:tracePt t="455247" x="5721350" y="3549650"/>
          <p14:tracePt t="455264" x="5689600" y="3587750"/>
          <p14:tracePt t="455280" x="5657850" y="3613150"/>
          <p14:tracePt t="455298" x="5600700" y="3644900"/>
          <p14:tracePt t="455313" x="5568950" y="3663950"/>
          <p14:tracePt t="455330" x="5543550" y="3670300"/>
          <p14:tracePt t="455347" x="5530850" y="3676650"/>
          <p14:tracePt t="455381" x="5530850" y="3683000"/>
          <p14:tracePt t="455397" x="5524500" y="3683000"/>
          <p14:tracePt t="455430" x="5518150" y="3683000"/>
          <p14:tracePt t="455518" x="5511800" y="3683000"/>
          <p14:tracePt t="455526" x="5505450" y="3683000"/>
          <p14:tracePt t="455535" x="5499100" y="3683000"/>
          <p14:tracePt t="455547" x="5492750" y="3683000"/>
          <p14:tracePt t="455564" x="5486400" y="3683000"/>
          <p14:tracePt t="455581" x="5454650" y="3689350"/>
          <p14:tracePt t="455598" x="5429250" y="3695700"/>
          <p14:tracePt t="455613" x="5353050" y="3695700"/>
          <p14:tracePt t="455631" x="5283200" y="3695700"/>
          <p14:tracePt t="455647" x="5200650" y="3695700"/>
          <p14:tracePt t="455664" x="5092700" y="3702050"/>
          <p14:tracePt t="455680" x="4972050" y="3708400"/>
          <p14:tracePt t="455698" x="4870450" y="3702050"/>
          <p14:tracePt t="455714" x="4775200" y="3689350"/>
          <p14:tracePt t="455731" x="4705350" y="3683000"/>
          <p14:tracePt t="455747" x="4610100" y="3676650"/>
          <p14:tracePt t="455764" x="4540250" y="3670300"/>
          <p14:tracePt t="455782" x="4445000" y="3663950"/>
          <p14:tracePt t="455797" x="4368800" y="3663950"/>
          <p14:tracePt t="455814" x="4279900" y="3663950"/>
          <p14:tracePt t="455831" x="4171950" y="3663950"/>
          <p14:tracePt t="455848" x="3994150" y="3663950"/>
          <p14:tracePt t="455864" x="3841750" y="3651250"/>
          <p14:tracePt t="455880" x="3689350" y="3638550"/>
          <p14:tracePt t="455897" x="3524250" y="3619500"/>
          <p14:tracePt t="455914" x="3333750" y="3606800"/>
          <p14:tracePt t="455931" x="3054350" y="3587750"/>
          <p14:tracePt t="455947" x="2768600" y="3568700"/>
          <p14:tracePt t="455964" x="2501900" y="3556000"/>
          <p14:tracePt t="455981" x="2305050" y="3536950"/>
          <p14:tracePt t="455997" x="2120900" y="3517900"/>
          <p14:tracePt t="456014" x="1905000" y="3511550"/>
          <p14:tracePt t="456032" x="1676400" y="3511550"/>
          <p14:tracePt t="456033" x="1485900" y="3511550"/>
          <p14:tracePt t="456047" x="1358900" y="3511550"/>
          <p14:tracePt t="456064" x="1123950" y="3511550"/>
          <p14:tracePt t="456067" x="990600" y="3511550"/>
          <p14:tracePt t="456082" x="831850" y="3498850"/>
          <p14:tracePt t="456099" x="787400" y="3492500"/>
          <p14:tracePt t="456114" x="762000" y="3492500"/>
          <p14:tracePt t="456131" x="717550" y="3492500"/>
          <p14:tracePt t="456147" x="666750" y="3498850"/>
          <p14:tracePt t="456164" x="635000" y="3505200"/>
          <p14:tracePt t="456182" x="622300" y="3505200"/>
          <p14:tracePt t="456252" x="622300" y="3517900"/>
          <p14:tracePt t="456258" x="622300" y="3524250"/>
          <p14:tracePt t="456266" x="622300" y="3536950"/>
          <p14:tracePt t="456282" x="622300" y="3568700"/>
          <p14:tracePt t="456297" x="622300" y="3594100"/>
          <p14:tracePt t="456315" x="635000" y="3606800"/>
          <p14:tracePt t="456331" x="641350" y="3613150"/>
          <p14:tracePt t="456348" x="685800" y="3619500"/>
          <p14:tracePt t="456364" x="736600" y="3619500"/>
          <p14:tracePt t="456381" x="768350" y="3625850"/>
          <p14:tracePt t="456397" x="781050" y="3625850"/>
          <p14:tracePt t="456432" x="787400" y="3625850"/>
          <p14:tracePt t="456447" x="793750" y="3625850"/>
          <p14:tracePt t="456464" x="844550" y="3625850"/>
          <p14:tracePt t="456481" x="914400" y="3625850"/>
          <p14:tracePt t="456499" x="1079500" y="3594100"/>
          <p14:tracePt t="456514" x="1257300" y="3575050"/>
          <p14:tracePt t="456531" x="1485900" y="3556000"/>
          <p14:tracePt t="456548" x="1682750" y="3543300"/>
          <p14:tracePt t="456564" x="1854200" y="3524250"/>
          <p14:tracePt t="456582" x="2000250" y="3517900"/>
          <p14:tracePt t="456598" x="2133600" y="3505200"/>
          <p14:tracePt t="456614" x="2247900" y="3486150"/>
          <p14:tracePt t="456631" x="2330450" y="3473450"/>
          <p14:tracePt t="456649" x="2362200" y="3460750"/>
          <p14:tracePt t="456665" x="2374900" y="3460750"/>
          <p14:tracePt t="456681" x="2381250" y="3454400"/>
          <p14:tracePt t="456698" x="2393950" y="3448050"/>
          <p14:tracePt t="456715" x="2406650" y="3441700"/>
          <p14:tracePt t="456731" x="2432050" y="3435350"/>
          <p14:tracePt t="456748" x="2457450" y="3422650"/>
          <p14:tracePt t="456765" x="2495550" y="3416300"/>
          <p14:tracePt t="456782" x="2527300" y="3409950"/>
          <p14:tracePt t="456798" x="2559050" y="3403600"/>
          <p14:tracePt t="456815" x="2571750" y="3397250"/>
          <p14:tracePt t="456917" x="2565400" y="3397250"/>
          <p14:tracePt t="456926" x="2552700" y="3409950"/>
          <p14:tracePt t="456935" x="2514600" y="3422650"/>
          <p14:tracePt t="456948" x="2425700" y="3454400"/>
          <p14:tracePt t="456965" x="2343150" y="3479800"/>
          <p14:tracePt t="456982" x="2260600" y="3498850"/>
          <p14:tracePt t="456998" x="2171700" y="3517900"/>
          <p14:tracePt t="457015" x="2082800" y="3536950"/>
          <p14:tracePt t="457031" x="1936750" y="3556000"/>
          <p14:tracePt t="457049" x="1727200" y="3575050"/>
          <p14:tracePt t="457065" x="1447800" y="3581400"/>
          <p14:tracePt t="457081" x="1181100" y="3581400"/>
          <p14:tracePt t="457083" x="1085850" y="3575050"/>
          <p14:tracePt t="457098" x="958850" y="3562350"/>
          <p14:tracePt t="457115" x="825500" y="3549650"/>
          <p14:tracePt t="457131" x="819150" y="3549650"/>
          <p14:tracePt t="457166" x="800100" y="3549650"/>
          <p14:tracePt t="457181" x="793750" y="3549650"/>
          <p14:tracePt t="457290" x="787400" y="3549650"/>
          <p14:tracePt t="457302" x="774700" y="3556000"/>
          <p14:tracePt t="457315" x="742950" y="3562350"/>
          <p14:tracePt t="457332" x="736600" y="3562350"/>
          <p14:tracePt t="457382" x="749300" y="3575050"/>
          <p14:tracePt t="457399" x="762000" y="3587750"/>
          <p14:tracePt t="457416" x="819150" y="3638550"/>
          <p14:tracePt t="457432" x="844550" y="3663950"/>
          <p14:tracePt t="457449" x="876300" y="3683000"/>
          <p14:tracePt t="457465" x="958850" y="3695700"/>
          <p14:tracePt t="457482" x="1066800" y="3695700"/>
          <p14:tracePt t="457499" x="1225550" y="3695700"/>
          <p14:tracePt t="457515" x="1377950" y="3695700"/>
          <p14:tracePt t="457532" x="1543050" y="3695700"/>
          <p14:tracePt t="457549" x="1797050" y="3702050"/>
          <p14:tracePt t="457565" x="2019300" y="3702050"/>
          <p14:tracePt t="457582" x="2203450" y="3702050"/>
          <p14:tracePt t="457600" x="2298700" y="3689350"/>
          <p14:tracePt t="457615" x="2311400" y="3683000"/>
          <p14:tracePt t="457746" x="2311400" y="3676650"/>
          <p14:tracePt t="457754" x="2305050" y="3670300"/>
          <p14:tracePt t="457766" x="2279650" y="3651250"/>
          <p14:tracePt t="457783" x="2241550" y="3625850"/>
          <p14:tracePt t="457799" x="2216150" y="3600450"/>
          <p14:tracePt t="457815" x="2190750" y="3581400"/>
          <p14:tracePt t="457832" x="2165350" y="3562350"/>
          <p14:tracePt t="457834" x="2139950" y="3543300"/>
          <p14:tracePt t="457850" x="2082800" y="3517900"/>
          <p14:tracePt t="457865" x="2000250" y="3492500"/>
          <p14:tracePt t="457882" x="1898650" y="3460750"/>
          <p14:tracePt t="457899" x="1816100" y="3441700"/>
          <p14:tracePt t="457916" x="1778000" y="3435350"/>
          <p14:tracePt t="457932" x="1739900" y="3435350"/>
          <p14:tracePt t="457949" x="1689100" y="3435350"/>
          <p14:tracePt t="457966" x="1612900" y="3448050"/>
          <p14:tracePt t="457982" x="1524000" y="3454400"/>
          <p14:tracePt t="457999" x="1441450" y="3460750"/>
          <p14:tracePt t="458016" x="1397000" y="3460750"/>
          <p14:tracePt t="458033" x="1384300" y="3467100"/>
          <p14:tracePt t="458049" x="1377950" y="3479800"/>
          <p14:tracePt t="458051" x="1377950" y="3486150"/>
          <p14:tracePt t="458066" x="1377950" y="3498850"/>
          <p14:tracePt t="458082" x="1371600" y="3524250"/>
          <p14:tracePt t="458084" x="1371600" y="3543300"/>
          <p14:tracePt t="458100" x="1371600" y="3575050"/>
          <p14:tracePt t="458116" x="1384300" y="3594100"/>
          <p14:tracePt t="458133" x="1422400" y="3625850"/>
          <p14:tracePt t="458149" x="1479550" y="3651250"/>
          <p14:tracePt t="458166" x="1562100" y="3683000"/>
          <p14:tracePt t="458183" x="1651000" y="3708400"/>
          <p14:tracePt t="458199" x="1714500" y="3727450"/>
          <p14:tracePt t="458216" x="1784350" y="3740150"/>
          <p14:tracePt t="458233" x="1835150" y="3746500"/>
          <p14:tracePt t="458250" x="1892300" y="3752850"/>
          <p14:tracePt t="458266" x="1955800" y="3752850"/>
          <p14:tracePt t="458283" x="2012950" y="3752850"/>
          <p14:tracePt t="458299" x="2095500" y="3746500"/>
          <p14:tracePt t="458317" x="2178050" y="3733800"/>
          <p14:tracePt t="458333" x="2292350" y="3702050"/>
          <p14:tracePt t="458349" x="2374900" y="3676650"/>
          <p14:tracePt t="458366" x="2438400" y="3644900"/>
          <p14:tracePt t="458382" x="2444750" y="3632200"/>
          <p14:tracePt t="458399" x="2444750" y="3619500"/>
          <p14:tracePt t="458416" x="2444750" y="3594100"/>
          <p14:tracePt t="458433" x="2444750" y="3562350"/>
          <p14:tracePt t="458449" x="2444750" y="3543300"/>
          <p14:tracePt t="458466" x="2425700" y="3511550"/>
          <p14:tracePt t="458483" x="2393950" y="3479800"/>
          <p14:tracePt t="458501" x="2336800" y="3448050"/>
          <p14:tracePt t="458516" x="2298700" y="3429000"/>
          <p14:tracePt t="458533" x="2279650" y="3416300"/>
          <p14:tracePt t="458534" x="2266950" y="3416300"/>
          <p14:tracePt t="458549" x="2254250" y="3409950"/>
          <p14:tracePt t="458568" x="2222500" y="3409950"/>
          <p14:tracePt t="458584" x="2165350" y="3409950"/>
          <p14:tracePt t="458599" x="2082800" y="3409950"/>
          <p14:tracePt t="458616" x="2006600" y="3416300"/>
          <p14:tracePt t="458633" x="1930400" y="3416300"/>
          <p14:tracePt t="458649" x="1879600" y="3403600"/>
          <p14:tracePt t="458666" x="1854200" y="3403600"/>
          <p14:tracePt t="458683" x="1841500" y="3403600"/>
          <p14:tracePt t="458700" x="1809750" y="3435350"/>
          <p14:tracePt t="458717" x="1771650" y="3479800"/>
          <p14:tracePt t="458733" x="1746250" y="3530600"/>
          <p14:tracePt t="458750" x="1733550" y="3568700"/>
          <p14:tracePt t="458766" x="1733550" y="3606800"/>
          <p14:tracePt t="458784" x="1746250" y="3632200"/>
          <p14:tracePt t="458799" x="1765300" y="3644900"/>
          <p14:tracePt t="458816" x="1847850" y="3663950"/>
          <p14:tracePt t="458834" x="1993900" y="3683000"/>
          <p14:tracePt t="458851" x="2171700" y="3708400"/>
          <p14:tracePt t="458869" x="2317750" y="3721100"/>
          <p14:tracePt t="458883" x="2425700" y="3727450"/>
          <p14:tracePt t="458900" x="2489200" y="3727450"/>
          <p14:tracePt t="458916" x="2527300" y="3714750"/>
          <p14:tracePt t="458933" x="2540000" y="3695700"/>
          <p14:tracePt t="458950" x="2540000" y="3663950"/>
          <p14:tracePt t="458966" x="2533650" y="3613150"/>
          <p14:tracePt t="458983" x="2514600" y="3556000"/>
          <p14:tracePt t="459000" x="2489200" y="3505200"/>
          <p14:tracePt t="459016" x="2470150" y="3486150"/>
          <p14:tracePt t="459033" x="2451100" y="3473450"/>
          <p14:tracePt t="459050" x="2374900" y="3448050"/>
          <p14:tracePt t="459066" x="2305050" y="3429000"/>
          <p14:tracePt t="459083" x="2247900" y="3409950"/>
          <p14:tracePt t="459100" x="2171700" y="3384550"/>
          <p14:tracePt t="459117" x="2095500" y="3371850"/>
          <p14:tracePt t="459133" x="2000250" y="3365500"/>
          <p14:tracePt t="459150" x="1879600" y="3359150"/>
          <p14:tracePt t="459167" x="1746250" y="3359150"/>
          <p14:tracePt t="459183" x="1670050" y="3378200"/>
          <p14:tracePt t="459200" x="1593850" y="3416300"/>
          <p14:tracePt t="459217" x="1581150" y="3441700"/>
          <p14:tracePt t="459234" x="1587500" y="3492500"/>
          <p14:tracePt t="459250" x="1651000" y="3575050"/>
          <p14:tracePt t="459266" x="1765300" y="3663950"/>
          <p14:tracePt t="459268" x="1809750" y="3695700"/>
          <p14:tracePt t="459283" x="1993900" y="3784600"/>
          <p14:tracePt t="459300" x="2159000" y="3829050"/>
          <p14:tracePt t="459317" x="2292350" y="3841750"/>
          <p14:tracePt t="459333" x="2413000" y="3841750"/>
          <p14:tracePt t="459350" x="2482850" y="3829050"/>
          <p14:tracePt t="459367" x="2527300" y="3797300"/>
          <p14:tracePt t="459384" x="2546350" y="3771900"/>
          <p14:tracePt t="459400" x="2552700" y="3740150"/>
          <p14:tracePt t="459417" x="2552700" y="3733800"/>
          <p14:tracePt t="459451" x="2546350" y="3727450"/>
          <p14:tracePt t="459467" x="2520950" y="3727450"/>
          <p14:tracePt t="459483" x="2463800" y="3727450"/>
          <p14:tracePt t="459500" x="2413000" y="3733800"/>
          <p14:tracePt t="459518" x="2368550" y="3740150"/>
          <p14:tracePt t="459533" x="2362200" y="3740150"/>
          <p14:tracePt t="459583" x="2374900" y="3740150"/>
          <p14:tracePt t="459600" x="2432050" y="3752850"/>
          <p14:tracePt t="459617" x="2578100" y="3778250"/>
          <p14:tracePt t="459635" x="2794000" y="3822700"/>
          <p14:tracePt t="459650" x="2851150" y="3829050"/>
          <p14:tracePt t="459668" x="2946400" y="3835400"/>
          <p14:tracePt t="459684" x="3009900" y="3803650"/>
          <p14:tracePt t="459701" x="3041650" y="3778250"/>
          <p14:tracePt t="459717" x="3054350" y="3771900"/>
          <p14:tracePt t="459734" x="3054350" y="3765550"/>
          <p14:tracePt t="459750" x="3060700" y="3765550"/>
          <p14:tracePt t="459767" x="3073400" y="3759200"/>
          <p14:tracePt t="459784" x="3092450" y="3746500"/>
          <p14:tracePt t="459800" x="3105150" y="3740150"/>
          <p14:tracePt t="459817" x="3111500" y="3733800"/>
          <p14:tracePt t="459834" x="3117850" y="3727450"/>
          <p14:tracePt t="459851" x="3124200" y="3695700"/>
          <p14:tracePt t="459867" x="3124200" y="3670300"/>
          <p14:tracePt t="459884" x="3124200" y="3600450"/>
          <p14:tracePt t="459902" x="3117850" y="3568700"/>
          <p14:tracePt t="459918" x="3098800" y="3543300"/>
          <p14:tracePt t="459934" x="3054350" y="3517900"/>
          <p14:tracePt t="459951" x="2959100" y="3492500"/>
          <p14:tracePt t="459968" x="2838450" y="3473450"/>
          <p14:tracePt t="459984" x="2705100" y="3454400"/>
          <p14:tracePt t="460001" x="2571750" y="3441700"/>
          <p14:tracePt t="460017" x="2476500" y="3435350"/>
          <p14:tracePt t="460035" x="2432050" y="3435350"/>
          <p14:tracePt t="460051" x="2432050" y="3467100"/>
          <p14:tracePt t="460067" x="2457450" y="3530600"/>
          <p14:tracePt t="460084" x="2520950" y="3600450"/>
          <p14:tracePt t="460102" x="2686050" y="3708400"/>
          <p14:tracePt t="460117" x="2838450" y="3759200"/>
          <p14:tracePt t="460134" x="2990850" y="3778250"/>
          <p14:tracePt t="460151" x="3086100" y="3778250"/>
          <p14:tracePt t="460168" x="3149600" y="3765550"/>
          <p14:tracePt t="460185" x="3181350" y="3746500"/>
          <p14:tracePt t="460201" x="3206750" y="3721100"/>
          <p14:tracePt t="460217" x="3206750" y="3708400"/>
          <p14:tracePt t="460234" x="3206750" y="3689350"/>
          <p14:tracePt t="460251" x="3143250" y="3644900"/>
          <p14:tracePt t="460267" x="3073400" y="3613150"/>
          <p14:tracePt t="460284" x="3060700" y="3606800"/>
          <p14:tracePt t="462085" x="3073400" y="3606800"/>
          <p14:tracePt t="462095" x="3130550" y="3625850"/>
          <p14:tracePt t="462104" x="3200400" y="3644900"/>
          <p14:tracePt t="462119" x="3346450" y="3689350"/>
          <p14:tracePt t="462136" x="3422650" y="3727450"/>
          <p14:tracePt t="462153" x="3346450" y="3752850"/>
          <p14:tracePt t="462169" x="3308350" y="3765550"/>
          <p14:tracePt t="462187" x="3302000" y="3765550"/>
          <p14:tracePt t="462202" x="3289300" y="3784600"/>
          <p14:tracePt t="462219" x="3251200" y="3810000"/>
          <p14:tracePt t="462236" x="3149600" y="3841750"/>
          <p14:tracePt t="462253" x="2908300" y="3879850"/>
          <p14:tracePt t="462269" x="2832100" y="3879850"/>
          <p14:tracePt t="462286" x="2628900" y="3879850"/>
          <p14:tracePt t="462303" x="2527300" y="3873500"/>
          <p14:tracePt t="462319" x="2451100" y="3873500"/>
          <p14:tracePt t="462336" x="2349500" y="3879850"/>
          <p14:tracePt t="462353" x="2222500" y="3898900"/>
          <p14:tracePt t="462370" x="2063750" y="3911600"/>
          <p14:tracePt t="462386" x="1962150" y="3917950"/>
          <p14:tracePt t="462403" x="1847850" y="3917950"/>
          <p14:tracePt t="462419" x="1828800" y="3917950"/>
          <p14:tracePt t="462469" x="1809750" y="3924300"/>
          <p14:tracePt t="462486" x="1771650" y="3937000"/>
          <p14:tracePt t="462504" x="1714500" y="3949700"/>
          <p14:tracePt t="462519" x="1708150" y="3949700"/>
          <p14:tracePt t="462560" x="1714500" y="3949700"/>
          <p14:tracePt t="462569" x="1720850" y="3949700"/>
          <p14:tracePt t="462586" x="1771650" y="3956050"/>
          <p14:tracePt t="462603" x="1809750" y="3956050"/>
          <p14:tracePt t="462619" x="1822450" y="3956050"/>
          <p14:tracePt t="462636" x="1828800" y="3962400"/>
          <p14:tracePt t="462654" x="1847850" y="3962400"/>
          <p14:tracePt t="462669" x="1892300" y="3968750"/>
          <p14:tracePt t="462686" x="1936750" y="3968750"/>
          <p14:tracePt t="462704" x="2044700" y="3962400"/>
          <p14:tracePt t="462719" x="2108200" y="3956050"/>
          <p14:tracePt t="462736" x="2133600" y="3956050"/>
          <p14:tracePt t="462753" x="2139950" y="3949700"/>
          <p14:tracePt t="462854" x="2146300" y="3949700"/>
          <p14:tracePt t="462870" x="2159000" y="3949700"/>
          <p14:tracePt t="462887" x="2228850" y="3956050"/>
          <p14:tracePt t="462904" x="2241550" y="3956050"/>
          <p14:tracePt t="462936" x="2247900" y="3956050"/>
          <p14:tracePt t="462953" x="2260600" y="3956050"/>
          <p14:tracePt t="462970" x="2279650" y="3962400"/>
          <p14:tracePt t="462987" x="2311400" y="3962400"/>
          <p14:tracePt t="463003" x="2330450" y="3962400"/>
          <p14:tracePt t="463020" x="2362200" y="3962400"/>
          <p14:tracePt t="463037" x="2374900" y="3962400"/>
          <p14:tracePt t="463136" x="2381250" y="3962400"/>
          <p14:tracePt t="463144" x="2387600" y="3962400"/>
          <p14:tracePt t="463156" x="2413000" y="3956050"/>
          <p14:tracePt t="463171" x="2489200" y="3956050"/>
          <p14:tracePt t="463186" x="2533650" y="3956050"/>
          <p14:tracePt t="463203" x="2540000" y="3962400"/>
          <p14:tracePt t="463259" x="2546350" y="3962400"/>
          <p14:tracePt t="463270" x="2552700" y="3956050"/>
          <p14:tracePt t="463287" x="2590800" y="3949700"/>
          <p14:tracePt t="463304" x="2660650" y="3937000"/>
          <p14:tracePt t="463320" x="2787650" y="3937000"/>
          <p14:tracePt t="463337" x="2882900" y="3956050"/>
          <p14:tracePt t="463338" x="2914650" y="3968750"/>
          <p14:tracePt t="463354" x="2940050" y="3975100"/>
          <p14:tracePt t="463438" x="2946400" y="3975100"/>
          <p14:tracePt t="463453" x="2959100" y="3975100"/>
          <p14:tracePt t="463470" x="2997200" y="3981450"/>
          <p14:tracePt t="463487" x="3041650" y="3981450"/>
          <p14:tracePt t="463504" x="3086100" y="3981450"/>
          <p14:tracePt t="463520" x="3130550" y="3981450"/>
          <p14:tracePt t="463537" x="3175000" y="3981450"/>
          <p14:tracePt t="463554" x="3219450" y="3981450"/>
          <p14:tracePt t="463571" x="3257550" y="3981450"/>
          <p14:tracePt t="463587" x="3289300" y="3981450"/>
          <p14:tracePt t="463604" x="3302000" y="3981450"/>
          <p14:tracePt t="463620" x="3308350" y="3981450"/>
          <p14:tracePt t="463712" x="3314700" y="3981450"/>
          <p14:tracePt t="463720" x="3321050" y="3981450"/>
          <p14:tracePt t="463737" x="3365500" y="3975100"/>
          <p14:tracePt t="463754" x="3492500" y="3968750"/>
          <p14:tracePt t="463770" x="3625850" y="3968750"/>
          <p14:tracePt t="463788" x="3759200" y="3968750"/>
          <p14:tracePt t="463804" x="3898900" y="3968750"/>
          <p14:tracePt t="463820" x="3975100" y="3968750"/>
          <p14:tracePt t="463837" x="4025900" y="3968750"/>
          <p14:tracePt t="464035" x="4032250" y="3968750"/>
          <p14:tracePt t="464040" x="4038600" y="3968750"/>
          <p14:tracePt t="464057" x="4044950" y="3968750"/>
          <p14:tracePt t="464071" x="4051300" y="3968750"/>
          <p14:tracePt t="464192" x="4064000" y="3968750"/>
          <p14:tracePt t="464200" x="4070350" y="3968750"/>
          <p14:tracePt t="464209" x="4089400" y="3962400"/>
          <p14:tracePt t="464221" x="4108450" y="3962400"/>
          <p14:tracePt t="464238" x="4133850" y="3949700"/>
          <p14:tracePt t="464254" x="4146550" y="3943350"/>
          <p14:tracePt t="464271" x="4165600" y="3930650"/>
          <p14:tracePt t="464287" x="4165600" y="3924300"/>
          <p14:tracePt t="464305" x="4165600" y="3917950"/>
          <p14:tracePt t="464337" x="4165600" y="3911600"/>
          <p14:tracePt t="464355" x="4165600" y="3905250"/>
          <p14:tracePt t="464372" x="4165600" y="3898900"/>
          <p14:tracePt t="464388" x="4165600" y="3886200"/>
          <p14:tracePt t="464404" x="4159250" y="3867150"/>
          <p14:tracePt t="464421" x="4152900" y="3835400"/>
          <p14:tracePt t="464438" x="4146550" y="3810000"/>
          <p14:tracePt t="464454" x="4133850" y="3778250"/>
          <p14:tracePt t="464471" x="4127500" y="3752850"/>
          <p14:tracePt t="464488" x="4114800" y="3727450"/>
          <p14:tracePt t="464505" x="4102100" y="3708400"/>
          <p14:tracePt t="464523" x="4102100" y="3695700"/>
          <p14:tracePt t="464538" x="4095750" y="3695700"/>
          <p14:tracePt t="464554" x="4083050" y="3695700"/>
          <p14:tracePt t="464571" x="4044950" y="3689350"/>
          <p14:tracePt t="464589" x="3987800" y="3683000"/>
          <p14:tracePt t="464604" x="3956050" y="3683000"/>
          <p14:tracePt t="464621" x="3911600" y="3683000"/>
          <p14:tracePt t="464639" x="3886200" y="3676650"/>
          <p14:tracePt t="464654" x="3873500" y="3676650"/>
          <p14:tracePt t="464671" x="3867150" y="3676650"/>
          <p14:tracePt t="464688" x="3860800" y="3676650"/>
          <p14:tracePt t="464705" x="3848100" y="3676650"/>
          <p14:tracePt t="464721" x="3822700" y="3689350"/>
          <p14:tracePt t="464738" x="3810000" y="3702050"/>
          <p14:tracePt t="464755" x="3790950" y="3714750"/>
          <p14:tracePt t="464772" x="3771900" y="3721100"/>
          <p14:tracePt t="464788" x="3752850" y="3733800"/>
          <p14:tracePt t="464804" x="3746500" y="3740150"/>
          <p14:tracePt t="464821" x="3740150" y="3740150"/>
          <p14:tracePt t="464839" x="3733800" y="3752850"/>
          <p14:tracePt t="464854" x="3727450" y="3765550"/>
          <p14:tracePt t="464871" x="3714750" y="3771900"/>
          <p14:tracePt t="464888" x="3708400" y="3784600"/>
          <p14:tracePt t="464906" x="3702050" y="3790950"/>
          <p14:tracePt t="464921" x="3695700" y="3790950"/>
          <p14:tracePt t="464938" x="3695700" y="3797300"/>
          <p14:tracePt t="465667" x="3702050" y="3797300"/>
          <p14:tracePt t="465676" x="3733800" y="3797300"/>
          <p14:tracePt t="465689" x="3784600" y="3797300"/>
          <p14:tracePt t="465706" x="3829050" y="3797300"/>
          <p14:tracePt t="465722" x="3879850" y="3797300"/>
          <p14:tracePt t="465739" x="3930650" y="3797300"/>
          <p14:tracePt t="465756" x="3962400" y="3797300"/>
          <p14:tracePt t="465772" x="3987800" y="3797300"/>
          <p14:tracePt t="465789" x="4019550" y="3790950"/>
          <p14:tracePt t="465805" x="4057650" y="3778250"/>
          <p14:tracePt t="465822" x="4102100" y="3765550"/>
          <p14:tracePt t="465839" x="4235450" y="3759200"/>
          <p14:tracePt t="465855" x="4400550" y="3778250"/>
          <p14:tracePt t="465872" x="4552950" y="3803650"/>
          <p14:tracePt t="465889" x="4648200" y="3829050"/>
          <p14:tracePt t="465907" x="4724400" y="3854450"/>
          <p14:tracePt t="465922" x="4794250" y="3879850"/>
          <p14:tracePt t="465940" x="4851400" y="3892550"/>
          <p14:tracePt t="465955" x="4876800" y="3898900"/>
          <p14:tracePt t="465973" x="4902200" y="3898900"/>
          <p14:tracePt t="465989" x="4940300" y="3905250"/>
          <p14:tracePt t="466006" x="4991100" y="3911600"/>
          <p14:tracePt t="466022" x="5048250" y="3917950"/>
          <p14:tracePt t="466040" x="5111750" y="3930650"/>
          <p14:tracePt t="466056" x="5162550" y="3943350"/>
          <p14:tracePt t="466072" x="5257800" y="3962400"/>
          <p14:tracePt t="466089" x="5359400" y="3975100"/>
          <p14:tracePt t="466107" x="5473700" y="3981450"/>
          <p14:tracePt t="466122" x="5568950" y="3987800"/>
          <p14:tracePt t="466139" x="5657850" y="3981450"/>
          <p14:tracePt t="466156" x="5695950" y="3975100"/>
          <p14:tracePt t="466173" x="5721350" y="3962400"/>
          <p14:tracePt t="466190" x="5746750" y="3956050"/>
          <p14:tracePt t="466206" x="5759450" y="3949700"/>
          <p14:tracePt t="466222" x="5772150" y="3949700"/>
          <p14:tracePt t="466240" x="5778500" y="3949700"/>
          <p14:tracePt t="466256" x="5784850" y="3949700"/>
          <p14:tracePt t="466289" x="5778500" y="3949700"/>
          <p14:tracePt t="466307" x="5765800" y="3956050"/>
          <p14:tracePt t="466323" x="5759450" y="3956050"/>
          <p14:tracePt t="466339" x="5753100" y="3956050"/>
          <p14:tracePt t="466356" x="5727700" y="3937000"/>
          <p14:tracePt t="466373" x="5683250" y="3898900"/>
          <p14:tracePt t="466389" x="5670550" y="3886200"/>
          <p14:tracePt t="466982" x="5664200" y="3886200"/>
          <p14:tracePt t="466990" x="5638800" y="3873500"/>
          <p14:tracePt t="467007" x="5594350" y="3854450"/>
          <p14:tracePt t="467024" x="5556250" y="3835400"/>
          <p14:tracePt t="467041" x="5524500" y="3816350"/>
          <p14:tracePt t="467057" x="5492750" y="3797300"/>
          <p14:tracePt t="467074" x="5461000" y="3778250"/>
          <p14:tracePt t="467090" x="5378450" y="3746500"/>
          <p14:tracePt t="467092" x="5308600" y="3727450"/>
          <p14:tracePt t="467107" x="5168900" y="3683000"/>
          <p14:tracePt t="467123" x="5118100" y="3663950"/>
          <p14:tracePt t="467124" x="5060950" y="3644900"/>
          <p14:tracePt t="467140" x="4997450" y="3619500"/>
          <p14:tracePt t="467156" x="4946650" y="3600450"/>
          <p14:tracePt t="467174" x="4895850" y="3581400"/>
          <p14:tracePt t="467190" x="4845050" y="3568700"/>
          <p14:tracePt t="467207" x="4794250" y="3549650"/>
          <p14:tracePt t="467223" x="4756150" y="3536950"/>
          <p14:tracePt t="467241" x="4737100" y="3530600"/>
          <p14:tracePt t="467257" x="4730750" y="3530600"/>
          <p14:tracePt t="467273" x="4718050" y="3530600"/>
          <p14:tracePt t="467290" x="4673600" y="3556000"/>
          <p14:tracePt t="467307" x="4635500" y="3581400"/>
          <p14:tracePt t="467323" x="4597400" y="3619500"/>
          <p14:tracePt t="467340" x="4584700" y="3663950"/>
          <p14:tracePt t="467358" x="4603750" y="3721100"/>
          <p14:tracePt t="467374" x="4648200" y="3765550"/>
          <p14:tracePt t="467390" x="4705350" y="3822700"/>
          <p14:tracePt t="467407" x="4787900" y="3879850"/>
          <p14:tracePt t="467423" x="4864100" y="3924300"/>
          <p14:tracePt t="467441" x="4933950" y="3949700"/>
          <p14:tracePt t="467457" x="4978400" y="3956050"/>
          <p14:tracePt t="467474" x="5029200" y="3956050"/>
          <p14:tracePt t="467490" x="5060950" y="3956050"/>
          <p14:tracePt t="467508" x="5073650" y="3956050"/>
          <p14:tracePt t="467638" x="5080000" y="3956050"/>
          <p14:tracePt t="467646" x="5092700" y="3949700"/>
          <p14:tracePt t="467658" x="5118100" y="3943350"/>
          <p14:tracePt t="467674" x="5187950" y="3943350"/>
          <p14:tracePt t="467676" x="5219700" y="3943350"/>
          <p14:tracePt t="467691" x="5251450" y="3943350"/>
          <p14:tracePt t="467692" x="5276850" y="3949700"/>
          <p14:tracePt t="467709" x="5327650" y="3956050"/>
          <p14:tracePt t="467724" x="5397500" y="3962400"/>
          <p14:tracePt t="467741" x="5473700" y="3975100"/>
          <p14:tracePt t="467757" x="5543550" y="3975100"/>
          <p14:tracePt t="467774" x="5581650" y="3975100"/>
          <p14:tracePt t="467790" x="5619750" y="3962400"/>
          <p14:tracePt t="467807" x="5638800" y="3956050"/>
          <p14:tracePt t="467895" x="5645150" y="3956050"/>
          <p14:tracePt t="467910" x="5657850" y="3949700"/>
          <p14:tracePt t="467924" x="5664200" y="3949700"/>
          <p14:tracePt t="467940" x="5695950" y="3937000"/>
          <p14:tracePt t="467942" x="5715000" y="3930650"/>
          <p14:tracePt t="467957" x="5727700" y="3930650"/>
          <p14:tracePt t="467958" x="5740400" y="3924300"/>
          <p14:tracePt t="467975" x="5772150" y="3917950"/>
          <p14:tracePt t="467991" x="5803900" y="3911600"/>
          <p14:tracePt t="468007" x="5822950" y="3911600"/>
          <p14:tracePt t="468024" x="5848350" y="3905250"/>
          <p14:tracePt t="468041" x="5861050" y="3905250"/>
          <p14:tracePt t="468057" x="5873750" y="3905250"/>
          <p14:tracePt t="468074" x="5880100" y="3898900"/>
          <p14:tracePt t="468091" x="5886450" y="3898900"/>
          <p14:tracePt t="468108" x="5892800" y="3898900"/>
          <p14:tracePt t="468267" x="5899150" y="3892550"/>
          <p14:tracePt t="468273" x="5899150" y="3886200"/>
          <p14:tracePt t="468291" x="5911850" y="3867150"/>
          <p14:tracePt t="468308" x="5924550" y="3854450"/>
          <p14:tracePt t="468324" x="5930900" y="3841750"/>
          <p14:tracePt t="468341" x="5943600" y="3829050"/>
          <p14:tracePt t="468358" x="5949950" y="3822700"/>
          <p14:tracePt t="468375" x="5956300" y="3822700"/>
          <p14:tracePt t="468391" x="6013450" y="3810000"/>
          <p14:tracePt t="468408" x="6070600" y="3803650"/>
          <p14:tracePt t="468424" x="6127750" y="3790950"/>
          <p14:tracePt t="468442" x="6203950" y="3784600"/>
          <p14:tracePt t="468458" x="6235700" y="3778250"/>
          <p14:tracePt t="468474" x="6254750" y="3778250"/>
          <p14:tracePt t="468491" x="6267450" y="3771900"/>
          <p14:tracePt t="468508" x="6280150" y="3771900"/>
          <p14:tracePt t="468524" x="6292850" y="3759200"/>
          <p14:tracePt t="468541" x="6305550" y="3746500"/>
          <p14:tracePt t="468558" x="6305550" y="3733800"/>
          <p14:tracePt t="468574" x="6305550" y="3721100"/>
          <p14:tracePt t="468591" x="6305550" y="3689350"/>
          <p14:tracePt t="468608" x="6292850" y="3663950"/>
          <p14:tracePt t="468624" x="6286500" y="3644900"/>
          <p14:tracePt t="468642" x="6280150" y="3632200"/>
          <p14:tracePt t="468658" x="6273800" y="3625850"/>
          <p14:tracePt t="468675" x="6267450" y="3625850"/>
          <p14:tracePt t="468691" x="6261100" y="3619500"/>
          <p14:tracePt t="468708" x="6210300" y="3613150"/>
          <p14:tracePt t="468724" x="6165850" y="3613150"/>
          <p14:tracePt t="468741" x="6115050" y="3619500"/>
          <p14:tracePt t="468758" x="6057900" y="3632200"/>
          <p14:tracePt t="468776" x="6019800" y="3638550"/>
          <p14:tracePt t="468791" x="5988050" y="3644900"/>
          <p14:tracePt t="468808" x="5969000" y="3651250"/>
          <p14:tracePt t="468825" x="5930900" y="3657600"/>
          <p14:tracePt t="468842" x="5911850" y="3663950"/>
          <p14:tracePt t="468844" x="5899150" y="3676650"/>
          <p14:tracePt t="468858" x="5892800" y="3683000"/>
          <p14:tracePt t="468874" x="5848350" y="3702050"/>
          <p14:tracePt t="468893" x="5803900" y="3727450"/>
          <p14:tracePt t="468895" x="5784850" y="3733800"/>
          <p14:tracePt t="468908" x="5765800" y="3746500"/>
          <p14:tracePt t="468925" x="5740400" y="3759200"/>
          <p14:tracePt t="468941" x="5708650" y="3790950"/>
          <p14:tracePt t="468958" x="5689600" y="3803650"/>
          <p14:tracePt t="468976" x="5683250" y="3822700"/>
          <p14:tracePt t="468992" x="5676900" y="3854450"/>
          <p14:tracePt t="469008" x="5676900" y="3898900"/>
          <p14:tracePt t="469025" x="5689600" y="3937000"/>
          <p14:tracePt t="469042" x="5721350" y="3981450"/>
          <p14:tracePt t="469058" x="5753100" y="4013200"/>
          <p14:tracePt t="469075" x="5810250" y="4044950"/>
          <p14:tracePt t="469091" x="5873750" y="4064000"/>
          <p14:tracePt t="469109" x="5975350" y="4076700"/>
          <p14:tracePt t="469126" x="6051550" y="4076700"/>
          <p14:tracePt t="469141" x="6121400" y="4070350"/>
          <p14:tracePt t="469159" x="6140450" y="4064000"/>
          <p14:tracePt t="469160" x="6159500" y="4057650"/>
          <p14:tracePt t="469176" x="6178550" y="4044950"/>
          <p14:tracePt t="469191" x="6210300" y="4025900"/>
          <p14:tracePt t="469208" x="6235700" y="3994150"/>
          <p14:tracePt t="469225" x="6261100" y="3968750"/>
          <p14:tracePt t="469242" x="6273800" y="3943350"/>
          <p14:tracePt t="469258" x="6273800" y="3930650"/>
          <p14:tracePt t="469275" x="6273800" y="3917950"/>
          <p14:tracePt t="469292" x="6261100" y="3905250"/>
          <p14:tracePt t="469309" x="6248400" y="3886200"/>
          <p14:tracePt t="469325" x="6223000" y="3873500"/>
          <p14:tracePt t="469342" x="6197600" y="3848100"/>
          <p14:tracePt t="469358" x="6140450" y="3816350"/>
          <p14:tracePt t="469376" x="6000750" y="3740150"/>
          <p14:tracePt t="469392" x="5918200" y="3702050"/>
          <p14:tracePt t="469408" x="5829300" y="3670300"/>
          <p14:tracePt t="469425" x="5778500" y="3644900"/>
          <p14:tracePt t="469443" x="5753100" y="3638550"/>
          <p14:tracePt t="469459" x="5734050" y="3632200"/>
          <p14:tracePt t="469475" x="5727700" y="3632200"/>
          <p14:tracePt t="469492" x="5689600" y="3632200"/>
          <p14:tracePt t="469510" x="5613400" y="3644900"/>
          <p14:tracePt t="469525" x="5537200" y="3651250"/>
          <p14:tracePt t="469542" x="5467350" y="3657600"/>
          <p14:tracePt t="469559" x="5416550" y="3670300"/>
          <p14:tracePt t="469576" x="5397500" y="3683000"/>
          <p14:tracePt t="469592" x="5378450" y="3702050"/>
          <p14:tracePt t="469609" x="5372100" y="3714750"/>
          <p14:tracePt t="469610" x="5372100" y="3727450"/>
          <p14:tracePt t="469625" x="5372100" y="3733800"/>
          <p14:tracePt t="469643" x="5378450" y="3746500"/>
          <p14:tracePt t="469659" x="5397500" y="3765550"/>
          <p14:tracePt t="469675" x="5422900" y="3784600"/>
          <p14:tracePt t="469692" x="5454650" y="3810000"/>
          <p14:tracePt t="469709" x="5499100" y="3822700"/>
          <p14:tracePt t="469725" x="5537200" y="3841750"/>
          <p14:tracePt t="469742" x="5568950" y="3848100"/>
          <p14:tracePt t="469760" x="5594350" y="3854450"/>
          <p14:tracePt t="469775" x="5607050" y="3854450"/>
          <p14:tracePt t="469792" x="5619750" y="3854450"/>
          <p14:tracePt t="469809" x="5632450" y="3854450"/>
          <p14:tracePt t="469826" x="5645150" y="3854450"/>
          <p14:tracePt t="469843" x="5651500" y="3854450"/>
          <p14:tracePt t="470197" x="5664200" y="3854450"/>
          <p14:tracePt t="470205" x="5683250" y="3854450"/>
          <p14:tracePt t="470213" x="5734050" y="3854450"/>
          <p14:tracePt t="470226" x="5784850" y="3854450"/>
          <p14:tracePt t="470243" x="6013450" y="3867150"/>
          <p14:tracePt t="470260" x="6210300" y="3917950"/>
          <p14:tracePt t="470276" x="6394450" y="3975100"/>
          <p14:tracePt t="470293" x="6559550" y="4032250"/>
          <p14:tracePt t="470310" x="6680200" y="4076700"/>
          <p14:tracePt t="470328" x="6737350" y="4095750"/>
          <p14:tracePt t="470343" x="6769100" y="4114800"/>
          <p14:tracePt t="470359" x="6794500" y="4127500"/>
          <p14:tracePt t="470377" x="6851650" y="4140200"/>
          <p14:tracePt t="470393" x="6934200" y="4159250"/>
          <p14:tracePt t="470409" x="7061200" y="4178300"/>
          <p14:tracePt t="470426" x="7181850" y="4197350"/>
          <p14:tracePt t="470443" x="7277100" y="4210050"/>
          <p14:tracePt t="470793" x="7277100" y="4191000"/>
          <p14:tracePt t="470801" x="7277100" y="4178300"/>
          <p14:tracePt t="470810" x="7270750" y="4146550"/>
          <p14:tracePt t="470826" x="7264400" y="4076700"/>
          <p14:tracePt t="470844" x="7258050" y="4025900"/>
          <p14:tracePt t="470861" x="7258050" y="3994150"/>
          <p14:tracePt t="470876" x="7258050" y="3975100"/>
          <p14:tracePt t="470976" x="7251700" y="3968750"/>
          <p14:tracePt t="470993" x="7245350" y="3962400"/>
          <p14:tracePt t="471010" x="7239000" y="3962400"/>
          <p14:tracePt t="471090" x="7232650" y="3962400"/>
          <p14:tracePt t="471110" x="7226300" y="3962400"/>
          <p14:tracePt t="471127" x="7207250" y="3956050"/>
          <p14:tracePt t="471143" x="7194550" y="3917950"/>
          <p14:tracePt t="471160" x="7194550" y="3867150"/>
          <p14:tracePt t="471162" x="7194550" y="3854450"/>
          <p14:tracePt t="471177" x="7194550" y="3810000"/>
          <p14:tracePt t="471193" x="7188200" y="3784600"/>
          <p14:tracePt t="471210" x="7188200" y="3765550"/>
          <p14:tracePt t="471227" x="7181850" y="3759200"/>
          <p14:tracePt t="471244" x="7169150" y="3759200"/>
          <p14:tracePt t="471260" x="7156450" y="3752850"/>
          <p14:tracePt t="471277" x="7112000" y="3733800"/>
          <p14:tracePt t="471293" x="7073900" y="3714750"/>
          <p14:tracePt t="471311" x="7010400" y="3683000"/>
          <p14:tracePt t="471327" x="6978650" y="3663950"/>
          <p14:tracePt t="471343" x="6934200" y="3638550"/>
          <p14:tracePt t="471361" x="6883400" y="3613150"/>
          <p14:tracePt t="471377" x="6870700" y="3606800"/>
          <p14:tracePt t="471393" x="6807200" y="3594100"/>
          <p14:tracePt t="471410" x="6692900" y="3587750"/>
          <p14:tracePt t="471428" x="6534150" y="3549650"/>
          <p14:tracePt t="471444" x="6445250" y="3530600"/>
          <p14:tracePt t="471460" x="6394450" y="3511550"/>
          <p14:tracePt t="471477" x="6362700" y="3511550"/>
          <p14:tracePt t="471493" x="6350000" y="3517900"/>
          <p14:tracePt t="471511" x="6318250" y="3556000"/>
          <p14:tracePt t="471527" x="6299200" y="3587750"/>
          <p14:tracePt t="471544" x="6286500" y="3613150"/>
          <p14:tracePt t="471560" x="6280150" y="3638550"/>
          <p14:tracePt t="471578" x="6286500" y="3657600"/>
          <p14:tracePt t="471580" x="6286500" y="3670300"/>
          <p14:tracePt t="471594" x="6299200" y="3695700"/>
          <p14:tracePt t="471595" x="6305550" y="3714750"/>
          <p14:tracePt t="471610" x="6324600" y="3746500"/>
          <p14:tracePt t="471627" x="6356350" y="3810000"/>
          <p14:tracePt t="471628" x="6369050" y="3829050"/>
          <p14:tracePt t="471646" x="6426200" y="3892550"/>
          <p14:tracePt t="471660" x="6515100" y="3949700"/>
          <p14:tracePt t="471678" x="6629400" y="3987800"/>
          <p14:tracePt t="471694" x="6743700" y="4000500"/>
          <p14:tracePt t="471710" x="6896100" y="4006850"/>
          <p14:tracePt t="471727" x="6991350" y="4006850"/>
          <p14:tracePt t="471744" x="7067550" y="4000500"/>
          <p14:tracePt t="471762" x="7118350" y="3987800"/>
          <p14:tracePt t="471777" x="7156450" y="3968750"/>
          <p14:tracePt t="471794" x="7175500" y="3968750"/>
          <p14:tracePt t="471811" x="7194550" y="3962400"/>
          <p14:tracePt t="471827" x="7226300" y="3949700"/>
          <p14:tracePt t="471845" x="7283450" y="3937000"/>
          <p14:tracePt t="471860" x="7302500" y="3930650"/>
          <p14:tracePt t="471877" x="7340600" y="3917950"/>
          <p14:tracePt t="471878" x="7353300" y="3917950"/>
          <p14:tracePt t="471894" x="7385050" y="3917950"/>
          <p14:tracePt t="471913" x="7410450" y="3917950"/>
          <p14:tracePt t="471927" x="7423150" y="3917950"/>
          <p14:tracePt t="471944" x="7429500" y="3917950"/>
          <p14:tracePt t="471962" x="7435850" y="3917950"/>
          <p14:tracePt t="471977" x="7442200" y="3911600"/>
          <p14:tracePt t="471994" x="7454900" y="3911600"/>
          <p14:tracePt t="472011" x="7461250" y="3911600"/>
          <p14:tracePt t="472027" x="7467600" y="3905250"/>
          <p14:tracePt t="472212" x="7461250" y="3905250"/>
          <p14:tracePt t="472218" x="7454900" y="3905250"/>
          <p14:tracePt t="472228" x="7448550" y="3905250"/>
          <p14:tracePt t="472245" x="7429500" y="3905250"/>
          <p14:tracePt t="472261" x="7416800" y="3898900"/>
          <p14:tracePt t="472278" x="7404100" y="3892550"/>
          <p14:tracePt t="472294" x="7397750" y="3892550"/>
          <p14:tracePt t="472328" x="7391400" y="3892550"/>
          <p14:tracePt t="472344" x="7385050" y="3892550"/>
          <p14:tracePt t="472567" x="7378700" y="3892550"/>
          <p14:tracePt t="472589" x="7372350" y="3892550"/>
          <p14:tracePt t="472598" x="7372350" y="3886200"/>
          <p14:tracePt t="472611" x="7366000" y="3886200"/>
          <p14:tracePt t="472754" x="7378700" y="3886200"/>
          <p14:tracePt t="472762" x="7385050" y="3886200"/>
          <p14:tracePt t="472779" x="7410450" y="3886200"/>
          <p14:tracePt t="472795" x="7454900" y="3886200"/>
          <p14:tracePt t="472811" x="7550150" y="3886200"/>
          <p14:tracePt t="472828" x="7670800" y="3886200"/>
          <p14:tracePt t="472846" x="7823200" y="3886200"/>
          <p14:tracePt t="472861" x="7943850" y="3886200"/>
          <p14:tracePt t="472878" x="8013700" y="3886200"/>
          <p14:tracePt t="472896" x="8032750" y="3886200"/>
          <p14:tracePt t="472897" x="8039100" y="3886200"/>
          <p14:tracePt t="472911" x="8045450" y="3886200"/>
          <p14:tracePt t="472988" x="8051800" y="3886200"/>
          <p14:tracePt t="472994" x="8051800" y="3879850"/>
          <p14:tracePt t="473012" x="8058150" y="3873500"/>
          <p14:tracePt t="473029" x="8058150" y="3860800"/>
          <p14:tracePt t="473046" x="8032750" y="3835400"/>
          <p14:tracePt t="473062" x="7981950" y="3797300"/>
          <p14:tracePt t="473078" x="7918450" y="3759200"/>
          <p14:tracePt t="473095" x="7867650" y="3727450"/>
          <p14:tracePt t="473112" x="7842250" y="3708400"/>
          <p14:tracePt t="473128" x="7816850" y="3689350"/>
          <p14:tracePt t="473145" x="7791450" y="3670300"/>
          <p14:tracePt t="473162" x="7772400" y="3651250"/>
          <p14:tracePt t="473179" x="7715250" y="3619500"/>
          <p14:tracePt t="473196" x="7639050" y="3600450"/>
          <p14:tracePt t="473211" x="7556500" y="3581400"/>
          <p14:tracePt t="473228" x="7480300" y="3581400"/>
          <p14:tracePt t="473245" x="7385050" y="3575050"/>
          <p14:tracePt t="473262" x="7283450" y="3575050"/>
          <p14:tracePt t="473278" x="7207250" y="3581400"/>
          <p14:tracePt t="473296" x="7112000" y="3581400"/>
          <p14:tracePt t="473312" x="7061200" y="3587750"/>
          <p14:tracePt t="473328" x="7016750" y="3594100"/>
          <p14:tracePt t="473345" x="6959600" y="3613150"/>
          <p14:tracePt t="473363" x="6921500" y="3619500"/>
          <p14:tracePt t="473379" x="6896100" y="3638550"/>
          <p14:tracePt t="473397" x="6870700" y="3657600"/>
          <p14:tracePt t="473414" x="6864350" y="3708400"/>
          <p14:tracePt t="473428" x="6864350" y="3740150"/>
          <p14:tracePt t="473446" x="6883400" y="3822700"/>
          <p14:tracePt t="473462" x="6915150" y="3873500"/>
          <p14:tracePt t="473478" x="6940550" y="3898900"/>
          <p14:tracePt t="473495" x="6991350" y="3930650"/>
          <p14:tracePt t="473513" x="7086600" y="3956050"/>
          <p14:tracePt t="473528" x="7194550" y="3968750"/>
          <p14:tracePt t="473545" x="7321550" y="3987800"/>
          <p14:tracePt t="473562" x="7442200" y="4000500"/>
          <p14:tracePt t="473580" x="7486650" y="4006850"/>
          <p14:tracePt t="473595" x="7499350" y="4006850"/>
          <p14:tracePt t="473628" x="7493000" y="4000500"/>
          <p14:tracePt t="473646" x="7480300" y="3987800"/>
          <p14:tracePt t="485429" x="7480300" y="3981450"/>
          <p14:tracePt t="485436" x="7480300" y="3975100"/>
          <p14:tracePt t="485456" x="7473950" y="3956050"/>
          <p14:tracePt t="485472" x="7461250" y="3930650"/>
          <p14:tracePt t="485489" x="7454900" y="3930650"/>
          <p14:tracePt t="485507" x="7442200" y="3917950"/>
          <p14:tracePt t="485522" x="7416800" y="3898900"/>
          <p14:tracePt t="485540" x="7239000" y="3816350"/>
          <p14:tracePt t="485556" x="7169150" y="3784600"/>
          <p14:tracePt t="485558" x="7124700" y="3759200"/>
          <p14:tracePt t="485573" x="6997700" y="3689350"/>
          <p14:tracePt t="485589" x="6883400" y="3619500"/>
          <p14:tracePt t="485606" x="6769100" y="3562350"/>
          <p14:tracePt t="485623" x="6705600" y="3536950"/>
          <p14:tracePt t="485639" x="6667500" y="3536950"/>
          <p14:tracePt t="485655" x="6565900" y="3568700"/>
          <p14:tracePt t="485672" x="6413500" y="3632200"/>
          <p14:tracePt t="485689" x="6267450" y="3727450"/>
          <p14:tracePt t="485707" x="6191250" y="3835400"/>
          <p14:tracePt t="485722" x="6191250" y="3905250"/>
          <p14:tracePt t="485739" x="6254750" y="3949700"/>
          <p14:tracePt t="485755" x="6369050" y="3975100"/>
          <p14:tracePt t="485773" x="6559550" y="3981450"/>
          <p14:tracePt t="485790" x="6927850" y="3943350"/>
          <p14:tracePt t="485806" x="7150100" y="3905250"/>
          <p14:tracePt t="485822" x="7239000" y="3879850"/>
          <p14:tracePt t="485839" x="7302500" y="3848100"/>
          <p14:tracePt t="485855" x="7308850" y="3848100"/>
          <p14:tracePt t="485889" x="7289800" y="3854450"/>
          <p14:tracePt t="485907" x="7213600" y="3898900"/>
          <p14:tracePt t="485922" x="7073900" y="3949700"/>
          <p14:tracePt t="485939" x="6978650" y="3975100"/>
          <p14:tracePt t="485956" x="6959600" y="3981450"/>
          <p14:tracePt t="486139" x="6953250" y="3981450"/>
          <p14:tracePt t="486147" x="6946900" y="3981450"/>
          <p14:tracePt t="486156" x="6927850" y="3975100"/>
          <p14:tracePt t="486173" x="6845300" y="3943350"/>
          <p14:tracePt t="486190" x="6769100" y="3937000"/>
          <p14:tracePt t="486207" x="6699250" y="3937000"/>
          <p14:tracePt t="486223" x="6584950" y="3956050"/>
          <p14:tracePt t="486240" x="6343650" y="3981450"/>
          <p14:tracePt t="486258" x="6013450" y="3987800"/>
          <p14:tracePt t="486274" x="5384800" y="3987800"/>
          <p14:tracePt t="486290" x="5200650" y="3987800"/>
          <p14:tracePt t="486291" x="5035550" y="3981450"/>
          <p14:tracePt t="486307" x="4749800" y="3975100"/>
          <p14:tracePt t="486323" x="4514850" y="3975100"/>
          <p14:tracePt t="486340" x="4311650" y="3975100"/>
          <p14:tracePt t="486356" x="4083050" y="3975100"/>
          <p14:tracePt t="486374" x="3835400" y="3981450"/>
          <p14:tracePt t="486390" x="3486150" y="3981450"/>
          <p14:tracePt t="486406" x="3187700" y="3956050"/>
          <p14:tracePt t="486423" x="2952750" y="3924300"/>
          <p14:tracePt t="486440" x="2876550" y="3917950"/>
          <p14:tracePt t="486456" x="2882900" y="3917950"/>
          <p14:tracePt t="486473" x="2901950" y="3917950"/>
          <p14:tracePt t="486507" x="2908300" y="3917950"/>
          <p14:tracePt t="486523" x="2927350" y="3905250"/>
          <p14:tracePt t="486540" x="2978150" y="3886200"/>
          <p14:tracePt t="486558" x="3098800" y="3841750"/>
          <p14:tracePt t="486573" x="3219450" y="3816350"/>
          <p14:tracePt t="486589" x="3314700" y="3797300"/>
          <p14:tracePt t="486606" x="3435350" y="3771900"/>
          <p14:tracePt t="486624" x="3517900" y="3752850"/>
          <p14:tracePt t="486640" x="3524250" y="3746500"/>
          <p14:tracePt t="486673" x="3530600" y="3746500"/>
          <p14:tracePt t="486690" x="3543300" y="3746500"/>
          <p14:tracePt t="486707" x="3568700" y="3752850"/>
          <p14:tracePt t="486723" x="3594100" y="3759200"/>
          <p14:tracePt t="486740" x="3625850" y="3771900"/>
          <p14:tracePt t="486756" x="3651250" y="3778250"/>
          <p14:tracePt t="486775" x="3689350" y="3797300"/>
          <p14:tracePt t="486790" x="3746500" y="3816350"/>
          <p14:tracePt t="486806" x="3803650" y="3829050"/>
          <p14:tracePt t="486823" x="3854450" y="3835400"/>
          <p14:tracePt t="486841" x="3886200" y="3835400"/>
          <p14:tracePt t="486856" x="3911600" y="3835400"/>
          <p14:tracePt t="486873" x="3937000" y="3835400"/>
          <p14:tracePt t="486890" x="3981450" y="3822700"/>
          <p14:tracePt t="486907" x="4013200" y="3810000"/>
          <p14:tracePt t="486923" x="4051300" y="3784600"/>
          <p14:tracePt t="486940" x="4095750" y="3752850"/>
          <p14:tracePt t="486956" x="4108450" y="3733800"/>
          <p14:tracePt t="486974" x="4108450" y="3721100"/>
          <p14:tracePt t="486989" x="4108450" y="3714750"/>
          <p14:tracePt t="486991" x="4102100" y="3714750"/>
          <p14:tracePt t="487006" x="4095750" y="3708400"/>
          <p14:tracePt t="487008" x="4083050" y="3702050"/>
          <p14:tracePt t="487023" x="4076700" y="3695700"/>
          <p14:tracePt t="487024" x="4057650" y="3683000"/>
          <p14:tracePt t="487041" x="4013200" y="3651250"/>
          <p14:tracePt t="487056" x="3981450" y="3632200"/>
          <p14:tracePt t="487073" x="3943350" y="3600450"/>
          <p14:tracePt t="487090" x="3905250" y="3587750"/>
          <p14:tracePt t="487107" x="3873500" y="3581400"/>
          <p14:tracePt t="487123" x="3803650" y="3575050"/>
          <p14:tracePt t="487142" x="3759200" y="3575050"/>
          <p14:tracePt t="487157" x="3695700" y="3575050"/>
          <p14:tracePt t="487174" x="3670300" y="3575050"/>
          <p14:tracePt t="487190" x="3644900" y="3581400"/>
          <p14:tracePt t="487207" x="3625850" y="3587750"/>
          <p14:tracePt t="487208" x="3613150" y="3600450"/>
          <p14:tracePt t="487223" x="3594100" y="3625850"/>
          <p14:tracePt t="487224" x="3581400" y="3644900"/>
          <p14:tracePt t="487241" x="3556000" y="3695700"/>
          <p14:tracePt t="487257" x="3543300" y="3727450"/>
          <p14:tracePt t="487273" x="3543300" y="3778250"/>
          <p14:tracePt t="487290" x="3556000" y="3829050"/>
          <p14:tracePt t="487307" x="3575050" y="3848100"/>
          <p14:tracePt t="487323" x="3600450" y="3873500"/>
          <p14:tracePt t="487340" x="3663950" y="3898900"/>
          <p14:tracePt t="487357" x="3721100" y="3924300"/>
          <p14:tracePt t="487375" x="3784600" y="3937000"/>
          <p14:tracePt t="487390" x="3860800" y="3943350"/>
          <p14:tracePt t="487407" x="3911600" y="3943350"/>
          <p14:tracePt t="487424" x="3968750" y="3943350"/>
          <p14:tracePt t="487441" x="4032250" y="3930650"/>
          <p14:tracePt t="487457" x="4051300" y="3917950"/>
          <p14:tracePt t="487474" x="4089400" y="3898900"/>
          <p14:tracePt t="487490" x="4102100" y="3873500"/>
          <p14:tracePt t="487507" x="4108450" y="3829050"/>
          <p14:tracePt t="487524" x="4108450" y="3790950"/>
          <p14:tracePt t="487540" x="4102100" y="3746500"/>
          <p14:tracePt t="487557" x="4083050" y="3708400"/>
          <p14:tracePt t="487574" x="4070350" y="3683000"/>
          <p14:tracePt t="487590" x="4057650" y="3670300"/>
          <p14:tracePt t="487607" x="4038600" y="3657600"/>
          <p14:tracePt t="487624" x="4006850" y="3644900"/>
          <p14:tracePt t="487641" x="3968750" y="3638550"/>
          <p14:tracePt t="487657" x="3943350" y="3625850"/>
          <p14:tracePt t="487674" x="3898900" y="3613150"/>
          <p14:tracePt t="487690" x="3867150" y="3594100"/>
          <p14:tracePt t="487708" x="3797300" y="3562350"/>
          <p14:tracePt t="487724" x="3759200" y="3549650"/>
          <p14:tracePt t="487740" x="3740150" y="3549650"/>
          <p14:tracePt t="487757" x="3714750" y="3549650"/>
          <p14:tracePt t="487774" x="3670300" y="3562350"/>
          <p14:tracePt t="487790" x="3644900" y="3575050"/>
          <p14:tracePt t="487807" x="3632200" y="3587750"/>
          <p14:tracePt t="487824" x="3625850" y="3594100"/>
          <p14:tracePt t="487843" x="3625850" y="3600450"/>
          <p14:tracePt t="487857" x="3625850" y="3638550"/>
          <p14:tracePt t="487874" x="3625850" y="3683000"/>
          <p14:tracePt t="487891" x="3625850" y="3752850"/>
          <p14:tracePt t="487908" x="3625850" y="3829050"/>
          <p14:tracePt t="487924" x="3625850" y="3905250"/>
          <p14:tracePt t="487926" x="3632200" y="3937000"/>
          <p14:tracePt t="487940" x="3638550" y="3962400"/>
          <p14:tracePt t="487942" x="3638550" y="3981450"/>
          <p14:tracePt t="487957" x="3644900" y="3994150"/>
          <p14:tracePt t="487958" x="3651250" y="3994150"/>
          <p14:tracePt t="487975" x="3702050" y="4013200"/>
          <p14:tracePt t="487991" x="3797300" y="4013200"/>
          <p14:tracePt t="488007" x="3924300" y="3994150"/>
          <p14:tracePt t="488024" x="4070350" y="3962400"/>
          <p14:tracePt t="488041" x="4267200" y="3956050"/>
          <p14:tracePt t="488057" x="4406900" y="3956050"/>
          <p14:tracePt t="488074" x="4489450" y="3937000"/>
          <p14:tracePt t="488091" x="4489450" y="3911600"/>
          <p14:tracePt t="488108" x="4451350" y="3873500"/>
          <p14:tracePt t="488124" x="4394200" y="3835400"/>
          <p14:tracePt t="488141" x="4356100" y="3810000"/>
          <p14:tracePt t="488157" x="4318000" y="3784600"/>
          <p14:tracePt t="488174" x="4286250" y="3765550"/>
          <p14:tracePt t="488191" x="4248150" y="3746500"/>
          <p14:tracePt t="488192" x="4229100" y="3740150"/>
          <p14:tracePt t="488207" x="4203700" y="3733800"/>
          <p14:tracePt t="488224" x="4095750" y="3695700"/>
          <p14:tracePt t="488242" x="4032250" y="3676650"/>
          <p14:tracePt t="488257" x="3956050" y="3651250"/>
          <p14:tracePt t="488274" x="3905250" y="3638550"/>
          <p14:tracePt t="488291" x="3860800" y="3619500"/>
          <p14:tracePt t="488308" x="3835400" y="3619500"/>
          <p14:tracePt t="488324" x="3810000" y="3619500"/>
          <p14:tracePt t="488341" x="3790950" y="3632200"/>
          <p14:tracePt t="488358" x="3784600" y="3657600"/>
          <p14:tracePt t="488375" x="3784600" y="3721100"/>
          <p14:tracePt t="488391" x="3784600" y="3740150"/>
          <p14:tracePt t="488408" x="3790950" y="3790950"/>
          <p14:tracePt t="488424" x="3803650" y="3860800"/>
          <p14:tracePt t="488442" x="3841750" y="3968750"/>
          <p14:tracePt t="488458" x="3860800" y="4025900"/>
          <p14:tracePt t="488474" x="3886200" y="4089400"/>
          <p14:tracePt t="488491" x="3917950" y="4121150"/>
          <p14:tracePt t="488508" x="3956050" y="4133850"/>
          <p14:tracePt t="488524" x="4032250" y="4133850"/>
          <p14:tracePt t="488541" x="4121150" y="4121150"/>
          <p14:tracePt t="488558" x="4197350" y="4089400"/>
          <p14:tracePt t="488574" x="4254500" y="4044950"/>
          <p14:tracePt t="488591" x="4279900" y="4013200"/>
          <p14:tracePt t="488608" x="4292600" y="3975100"/>
          <p14:tracePt t="488624" x="4292600" y="3949700"/>
          <p14:tracePt t="488642" x="4273550" y="3937000"/>
          <p14:tracePt t="488658" x="4267200" y="3930650"/>
          <p14:tracePt t="488675" x="4235450" y="3924300"/>
          <p14:tracePt t="488676" x="4216400" y="3924300"/>
          <p14:tracePt t="488691" x="4197350" y="3917950"/>
          <p14:tracePt t="488709" x="4152900" y="3911600"/>
          <p14:tracePt t="488725" x="4133850" y="3911600"/>
          <p14:tracePt t="488741" x="4121150" y="3905250"/>
          <p14:tracePt t="488758" x="4108450" y="3905250"/>
          <p14:tracePt t="488775" x="4102100" y="3905250"/>
          <p14:tracePt t="488791" x="4095750" y="3905250"/>
          <p14:tracePt t="488808" x="4089400" y="3905250"/>
          <p14:tracePt t="488825" x="4076700" y="3905250"/>
          <p14:tracePt t="488918" x="4083050" y="3898900"/>
          <p14:tracePt t="488925" x="4095750" y="3898900"/>
          <p14:tracePt t="488941" x="4133850" y="3898900"/>
          <p14:tracePt t="488960" x="4343400" y="3886200"/>
          <p14:tracePt t="488974" x="4514850" y="3886200"/>
          <p14:tracePt t="488991" x="4711700" y="3892550"/>
          <p14:tracePt t="489008" x="4953000" y="3892550"/>
          <p14:tracePt t="489025" x="5175250" y="3892550"/>
          <p14:tracePt t="489042" x="5518150" y="3892550"/>
          <p14:tracePt t="489058" x="5949950" y="3924300"/>
          <p14:tracePt t="489075" x="6350000" y="3962400"/>
          <p14:tracePt t="489092" x="6750050" y="4006850"/>
          <p14:tracePt t="489109" x="7092950" y="4051300"/>
          <p14:tracePt t="489126" x="7162800" y="4051300"/>
          <p14:tracePt t="489142" x="7200900" y="4051300"/>
          <p14:tracePt t="489192" x="7207250" y="4051300"/>
          <p14:tracePt t="489208" x="7239000" y="4038600"/>
          <p14:tracePt t="489225" x="7289800" y="4025900"/>
          <p14:tracePt t="489242" x="7315200" y="4013200"/>
          <p14:tracePt t="489258" x="7327900" y="4006850"/>
          <p14:tracePt t="489308" x="7334250" y="4000500"/>
          <p14:tracePt t="489325" x="7346950" y="3962400"/>
          <p14:tracePt t="489342" x="7353300" y="3930650"/>
          <p14:tracePt t="489344" x="7353300" y="3892550"/>
          <p14:tracePt t="489360" x="7353300" y="3810000"/>
          <p14:tracePt t="489375" x="7353300" y="3784600"/>
          <p14:tracePt t="489376" x="7346950" y="3746500"/>
          <p14:tracePt t="489392" x="7321550" y="3683000"/>
          <p14:tracePt t="489409" x="7283450" y="3638550"/>
          <p14:tracePt t="489425" x="7232650" y="3600450"/>
          <p14:tracePt t="489442" x="7156450" y="3562350"/>
          <p14:tracePt t="489459" x="7080250" y="3543300"/>
          <p14:tracePt t="489475" x="7023100" y="3524250"/>
          <p14:tracePt t="489492" x="6978650" y="3505200"/>
          <p14:tracePt t="489509" x="6953250" y="3492500"/>
          <p14:tracePt t="489525" x="6934200" y="3486150"/>
          <p14:tracePt t="489542" x="6902450" y="3479800"/>
          <p14:tracePt t="489559" x="6851650" y="3479800"/>
          <p14:tracePt t="489576" x="6775450" y="3505200"/>
          <p14:tracePt t="489592" x="6731000" y="3530600"/>
          <p14:tracePt t="489594" x="6718300" y="3536950"/>
          <p14:tracePt t="489609" x="6705600" y="3549650"/>
          <p14:tracePt t="489610" x="6699250" y="3556000"/>
          <p14:tracePt t="489626" x="6692900" y="3556000"/>
          <p14:tracePt t="489627" x="6680200" y="3568700"/>
          <p14:tracePt t="489642" x="6667500" y="3594100"/>
          <p14:tracePt t="489659" x="6642100" y="3638550"/>
          <p14:tracePt t="489675" x="6591300" y="3721100"/>
          <p14:tracePt t="489692" x="6553200" y="3790950"/>
          <p14:tracePt t="489709" x="6527800" y="3854450"/>
          <p14:tracePt t="489725" x="6527800" y="3924300"/>
          <p14:tracePt t="489742" x="6546850" y="3956050"/>
          <p14:tracePt t="489760" x="6578600" y="3981450"/>
          <p14:tracePt t="489775" x="6623050" y="4000500"/>
          <p14:tracePt t="489792" x="6661150" y="4019550"/>
          <p14:tracePt t="489809" x="6731000" y="4044950"/>
          <p14:tracePt t="489826" x="6813550" y="4070350"/>
          <p14:tracePt t="489843" x="7029450" y="4114800"/>
          <p14:tracePt t="489859" x="7143750" y="4114800"/>
          <p14:tracePt t="489876" x="7245350" y="4114800"/>
          <p14:tracePt t="489892" x="7340600" y="4108450"/>
          <p14:tracePt t="489910" x="7416800" y="4089400"/>
          <p14:tracePt t="489926" x="7480300" y="4044950"/>
          <p14:tracePt t="489942" x="7512050" y="3987800"/>
          <p14:tracePt t="489959" x="7518400" y="3937000"/>
          <p14:tracePt t="489976" x="7518400" y="3898900"/>
          <p14:tracePt t="489992" x="7512050" y="3860800"/>
          <p14:tracePt t="490009" x="7512050" y="3816350"/>
          <p14:tracePt t="490026" x="7512050" y="3784600"/>
          <p14:tracePt t="490043" x="7493000" y="3727450"/>
          <p14:tracePt t="490059" x="7480300" y="3708400"/>
          <p14:tracePt t="490076" x="7448550" y="3670300"/>
          <p14:tracePt t="490078" x="7429500" y="3657600"/>
          <p14:tracePt t="490092" x="7404100" y="3644900"/>
          <p14:tracePt t="490112" x="7334250" y="3613150"/>
          <p14:tracePt t="490126" x="7264400" y="3594100"/>
          <p14:tracePt t="490142" x="7226300" y="3581400"/>
          <p14:tracePt t="490160" x="7169150" y="3568700"/>
          <p14:tracePt t="490175" x="7112000" y="3556000"/>
          <p14:tracePt t="490192" x="7061200" y="3549650"/>
          <p14:tracePt t="490209" x="6985000" y="3536950"/>
          <p14:tracePt t="490226" x="6915150" y="3524250"/>
          <p14:tracePt t="490243" x="6832600" y="3511550"/>
          <p14:tracePt t="490259" x="6756400" y="3498850"/>
          <p14:tracePt t="490276" x="6692900" y="3498850"/>
          <p14:tracePt t="490293" x="6654800" y="3517900"/>
          <p14:tracePt t="490294" x="6642100" y="3536950"/>
          <p14:tracePt t="490310" x="6635750" y="3543300"/>
          <p14:tracePt t="490312" x="6623050" y="3562350"/>
          <p14:tracePt t="490326" x="6616700" y="3575050"/>
          <p14:tracePt t="490343" x="6616700" y="3625850"/>
          <p14:tracePt t="490359" x="6629400" y="3702050"/>
          <p14:tracePt t="490377" x="6711950" y="3841750"/>
          <p14:tracePt t="490393" x="6813550" y="3949700"/>
          <p14:tracePt t="490409" x="6908800" y="4032250"/>
          <p14:tracePt t="490426" x="6997700" y="4102100"/>
          <p14:tracePt t="490443" x="7073900" y="4140200"/>
          <p14:tracePt t="490459" x="7194550" y="4159250"/>
          <p14:tracePt t="490476" x="7315200" y="4146550"/>
          <p14:tracePt t="490493" x="7435850" y="4108450"/>
          <p14:tracePt t="490510" x="7537450" y="4051300"/>
          <p14:tracePt t="490526" x="7613650" y="3975100"/>
          <p14:tracePt t="490543" x="7658100" y="3898900"/>
          <p14:tracePt t="490560" x="7677150" y="3810000"/>
          <p14:tracePt t="490576" x="7664450" y="3759200"/>
          <p14:tracePt t="490594" x="7645400" y="3733800"/>
          <p14:tracePt t="490609" x="7594600" y="3689350"/>
          <p14:tracePt t="490626" x="7556500" y="3663950"/>
          <p14:tracePt t="490644" x="7512050" y="3638550"/>
          <p14:tracePt t="490659" x="7467600" y="3613150"/>
          <p14:tracePt t="490676" x="7410450" y="3587750"/>
          <p14:tracePt t="490693" x="7372350" y="3568700"/>
          <p14:tracePt t="490711" x="7308850" y="3543300"/>
          <p14:tracePt t="490726" x="7245350" y="3524250"/>
          <p14:tracePt t="490743" x="7175500" y="3505200"/>
          <p14:tracePt t="490760" x="7131050" y="3498850"/>
          <p14:tracePt t="490777" x="7035800" y="3486150"/>
          <p14:tracePt t="490794" x="6959600" y="3448050"/>
          <p14:tracePt t="490810" x="6915150" y="3403600"/>
          <p14:tracePt t="490826" x="6896100" y="3371850"/>
          <p14:tracePt t="490844" x="6883400" y="3352800"/>
          <p14:tracePt t="490860" x="6877050" y="3340100"/>
          <p14:tracePt t="490876" x="6864350" y="3340100"/>
          <p14:tracePt t="490893" x="6851650" y="3359150"/>
          <p14:tracePt t="490910" x="6838950" y="3390900"/>
          <p14:tracePt t="490927" x="6819900" y="3460750"/>
          <p14:tracePt t="490943" x="6813550" y="3536950"/>
          <p14:tracePt t="490961" x="6807200" y="3632200"/>
          <p14:tracePt t="490976" x="6794500" y="3702050"/>
          <p14:tracePt t="490993" x="6775450" y="3759200"/>
          <p14:tracePt t="491010" x="6756400" y="3810000"/>
          <p14:tracePt t="491027" x="6750050" y="3860800"/>
          <p14:tracePt t="491044" x="6743700" y="3924300"/>
          <p14:tracePt t="491060" x="6781800" y="3975100"/>
          <p14:tracePt t="491076" x="6838950" y="4025900"/>
          <p14:tracePt t="491093" x="6953250" y="4076700"/>
          <p14:tracePt t="491111" x="7048500" y="4095750"/>
          <p14:tracePt t="491127" x="7137400" y="4102100"/>
          <p14:tracePt t="491143" x="7213600" y="4102100"/>
          <p14:tracePt t="491160" x="7264400" y="4095750"/>
          <p14:tracePt t="491169" x="7283450" y="4095750"/>
          <p14:tracePt t="491179" x="7302500" y="4089400"/>
          <p14:tracePt t="491193" x="7353300" y="4083050"/>
          <p14:tracePt t="491210" x="7435850" y="4064000"/>
          <p14:tracePt t="491227" x="7486650" y="4038600"/>
          <p14:tracePt t="491244" x="7575550" y="3994150"/>
          <p14:tracePt t="491260" x="7626350" y="3962400"/>
          <p14:tracePt t="491277" x="7658100" y="3930650"/>
          <p14:tracePt t="491278" x="7658100" y="3917950"/>
          <p14:tracePt t="491293" x="7664450" y="3898900"/>
          <p14:tracePt t="491310" x="7664450" y="3892550"/>
          <p14:tracePt t="491327" x="7664450" y="3879850"/>
          <p14:tracePt t="491344" x="7658100" y="3860800"/>
          <p14:tracePt t="491361" x="7645400" y="3829050"/>
          <p14:tracePt t="491377" x="7632700" y="3803650"/>
          <p14:tracePt t="491394" x="7613650" y="3759200"/>
          <p14:tracePt t="491410" x="7600950" y="3733800"/>
          <p14:tracePt t="491427" x="7575550" y="3695700"/>
          <p14:tracePt t="491444" x="7550150" y="3663950"/>
          <p14:tracePt t="491460" x="7505700" y="3638550"/>
          <p14:tracePt t="491477" x="7486650" y="3625850"/>
          <p14:tracePt t="491494" x="7467600" y="3619500"/>
          <p14:tracePt t="491511" x="7454900" y="3619500"/>
          <p14:tracePt t="491527" x="7429500" y="3606800"/>
          <p14:tracePt t="491544" x="7372350" y="3587750"/>
          <p14:tracePt t="491560" x="7327900" y="3568700"/>
          <p14:tracePt t="491578" x="7277100" y="3543300"/>
          <p14:tracePt t="491594" x="7239000" y="3524250"/>
          <p14:tracePt t="491610" x="7175500" y="3492500"/>
          <p14:tracePt t="491627" x="7143750" y="3473450"/>
          <p14:tracePt t="491645" x="7124700" y="3467100"/>
          <p14:tracePt t="491660" x="7112000" y="3460750"/>
          <p14:tracePt t="491677" x="7067550" y="3460750"/>
          <p14:tracePt t="491694" x="7004050" y="3460750"/>
          <p14:tracePt t="491710" x="6953250" y="3441700"/>
          <p14:tracePt t="491727" x="6896100" y="3435350"/>
          <p14:tracePt t="491744" x="6870700" y="3435350"/>
          <p14:tracePt t="491761" x="6826250" y="3460750"/>
          <p14:tracePt t="491779" x="6781800" y="3511550"/>
          <p14:tracePt t="491794" x="6699250" y="3562350"/>
          <p14:tracePt t="491811" x="6597650" y="3594100"/>
          <p14:tracePt t="491827" x="6496050" y="3613150"/>
          <p14:tracePt t="491845" x="6426200" y="3638550"/>
          <p14:tracePt t="491861" x="6400800" y="3651250"/>
          <p14:tracePt t="491877" x="6394450" y="3663950"/>
          <p14:tracePt t="491894" x="6394450" y="3676650"/>
          <p14:tracePt t="491911" x="6394450" y="3689350"/>
          <p14:tracePt t="491927" x="6394450" y="3702050"/>
          <p14:tracePt t="491944" x="6394450" y="3714750"/>
          <p14:tracePt t="491945" x="6394450" y="3721100"/>
          <p14:tracePt t="491961" x="6394450" y="3727450"/>
          <p14:tracePt t="491978" x="6400800" y="3740150"/>
          <p14:tracePt t="491994" x="6407150" y="3752850"/>
          <p14:tracePt t="492011" x="6407150" y="3759200"/>
          <p14:tracePt t="492084" x="6413500" y="3759200"/>
          <p14:tracePt t="492557" x="6413500" y="3746500"/>
          <p14:tracePt t="492565" x="6413500" y="3740150"/>
          <p14:tracePt t="492578" x="6413500" y="3727450"/>
          <p14:tracePt t="492595" x="6413500" y="3714750"/>
          <p14:tracePt t="493111" x="6381750" y="3702050"/>
          <p14:tracePt t="493129" x="6273800" y="3625850"/>
          <p14:tracePt t="493145" x="6134100" y="3530600"/>
          <p14:tracePt t="493162" x="6045200" y="3492500"/>
          <p14:tracePt t="493180" x="6013450" y="3492500"/>
          <p14:tracePt t="493195" x="5988050" y="3505200"/>
          <p14:tracePt t="493212" x="5924550" y="3530600"/>
          <p14:tracePt t="493228" x="5765800" y="3562350"/>
          <p14:tracePt t="493246" x="5518150" y="3562350"/>
          <p14:tracePt t="493262" x="5200650" y="3562350"/>
          <p14:tracePt t="493279" x="4908550" y="3549650"/>
          <p14:tracePt t="493296" x="4635500" y="3517900"/>
          <p14:tracePt t="493312" x="4540250" y="3505200"/>
          <p14:tracePt t="493328" x="4451350" y="3498850"/>
          <p14:tracePt t="493345" x="4337050" y="3505200"/>
          <p14:tracePt t="493363" x="4127500" y="3524250"/>
          <p14:tracePt t="493379" x="3930650" y="3536950"/>
          <p14:tracePt t="493395" x="3778250" y="3543300"/>
          <p14:tracePt t="493412" x="3714750" y="3543300"/>
          <p14:tracePt t="493429" x="3708400" y="3543300"/>
          <p14:tracePt t="493462" x="3740150" y="3543300"/>
          <p14:tracePt t="493479" x="3759200" y="3549650"/>
          <p14:tracePt t="493495" x="3771900" y="3556000"/>
          <p14:tracePt t="493513" x="3784600" y="3556000"/>
          <p14:tracePt t="493529" x="3790950" y="3562350"/>
          <p14:tracePt t="493545" x="3803650" y="3568700"/>
          <p14:tracePt t="493562" x="3810000" y="3568700"/>
          <p14:tracePt t="493579" x="3810000" y="3594100"/>
          <p14:tracePt t="493595" x="3778250" y="3632200"/>
          <p14:tracePt t="493612" x="3663950" y="3676650"/>
          <p14:tracePt t="493629" x="3505200" y="3702050"/>
          <p14:tracePt t="493646" x="3257550" y="3689350"/>
          <p14:tracePt t="493662" x="3194050" y="3676650"/>
          <p14:tracePt t="493664" x="3155950" y="3663950"/>
          <p14:tracePt t="493679" x="3117850" y="3644900"/>
          <p14:tracePt t="493681" x="3098800" y="3632200"/>
          <p14:tracePt t="493697" x="3086100" y="3625850"/>
          <p14:tracePt t="493729" x="3067050" y="3638550"/>
          <p14:tracePt t="493745" x="3041650" y="3657600"/>
          <p14:tracePt t="493763" x="2984500" y="3683000"/>
          <p14:tracePt t="493779" x="2933700" y="3695700"/>
          <p14:tracePt t="493796" x="2914650" y="3708400"/>
          <p14:tracePt t="493829" x="2927350" y="3708400"/>
          <p14:tracePt t="493846" x="2952750" y="3708400"/>
          <p14:tracePt t="493862" x="2990850" y="3740150"/>
          <p14:tracePt t="493879" x="3022600" y="3790950"/>
          <p14:tracePt t="493896" x="3048000" y="3841750"/>
          <p14:tracePt t="493913" x="3073400" y="3886200"/>
          <p14:tracePt t="493929" x="3105150" y="3917950"/>
          <p14:tracePt t="493946" x="3143250" y="3937000"/>
          <p14:tracePt t="493962" x="3232150" y="3949700"/>
          <p14:tracePt t="493980" x="3346450" y="3962400"/>
          <p14:tracePt t="493996" x="3498850" y="3975100"/>
          <p14:tracePt t="494012" x="3651250" y="3994150"/>
          <p14:tracePt t="494030" x="3835400" y="4000500"/>
          <p14:tracePt t="494046" x="3917950" y="4000500"/>
          <p14:tracePt t="494062" x="3924300" y="4000500"/>
          <p14:tracePt t="494112" x="3930650" y="4000500"/>
          <p14:tracePt t="494131" x="3943350" y="3994150"/>
          <p14:tracePt t="494146" x="3975100" y="3987800"/>
          <p14:tracePt t="494163" x="4006850" y="3975100"/>
          <p14:tracePt t="494179" x="4044950" y="3956050"/>
          <p14:tracePt t="494196" x="4083050" y="3930650"/>
          <p14:tracePt t="494213" x="4114800" y="3898900"/>
          <p14:tracePt t="494229" x="4140200" y="3873500"/>
          <p14:tracePt t="494247" x="4165600" y="3848100"/>
          <p14:tracePt t="494263" x="4184650" y="3829050"/>
          <p14:tracePt t="494279" x="4210050" y="3803650"/>
          <p14:tracePt t="494296" x="4222750" y="3778250"/>
          <p14:tracePt t="494314" x="4222750" y="3759200"/>
          <p14:tracePt t="494329" x="4222750" y="3740150"/>
          <p14:tracePt t="494346" x="4222750" y="3727450"/>
          <p14:tracePt t="494363" x="4210050" y="3708400"/>
          <p14:tracePt t="494364" x="4203700" y="3708400"/>
          <p14:tracePt t="494380" x="4171950" y="3689350"/>
          <p14:tracePt t="494396" x="4146550" y="3683000"/>
          <p14:tracePt t="494413" x="4108450" y="3670300"/>
          <p14:tracePt t="494429" x="4076700" y="3657600"/>
          <p14:tracePt t="494447" x="4057650" y="3651250"/>
          <p14:tracePt t="494463" x="4044950" y="3644900"/>
          <p14:tracePt t="494479" x="4006850" y="3632200"/>
          <p14:tracePt t="494497" x="3917950" y="3625850"/>
          <p14:tracePt t="494513" x="3784600" y="3619500"/>
          <p14:tracePt t="494529" x="3676650" y="3600450"/>
          <p14:tracePt t="494546" x="3536950" y="3594100"/>
          <p14:tracePt t="494564" x="3467100" y="3587750"/>
          <p14:tracePt t="494579" x="3448050" y="3587750"/>
          <p14:tracePt t="494596" x="3448050" y="3594100"/>
          <p14:tracePt t="494614" x="3460750" y="3638550"/>
          <p14:tracePt t="494629" x="3460750" y="3676650"/>
          <p14:tracePt t="494647" x="3460750" y="3708400"/>
          <p14:tracePt t="494663" x="3460750" y="3746500"/>
          <p14:tracePt t="494680" x="3460750" y="3771900"/>
          <p14:tracePt t="494696" x="3467100" y="3797300"/>
          <p14:tracePt t="494713" x="3479800" y="3816350"/>
          <p14:tracePt t="494730" x="3517900" y="3841750"/>
          <p14:tracePt t="494746" x="3581400" y="3879850"/>
          <p14:tracePt t="494763" x="3670300" y="3917950"/>
          <p14:tracePt t="494780" x="3752850" y="3956050"/>
          <p14:tracePt t="494796" x="3841750" y="3994150"/>
          <p14:tracePt t="494798" x="3905250" y="4006850"/>
          <p14:tracePt t="494813" x="3937000" y="4013200"/>
          <p14:tracePt t="494830" x="4044950" y="4019550"/>
          <p14:tracePt t="494846" x="4146550" y="4000500"/>
          <p14:tracePt t="494864" x="4229100" y="3968750"/>
          <p14:tracePt t="494880" x="4292600" y="3930650"/>
          <p14:tracePt t="494898" x="4311650" y="3917950"/>
          <p14:tracePt t="494913" x="4318000" y="3911600"/>
          <p14:tracePt t="494930" x="4318000" y="3905250"/>
          <p14:tracePt t="494946" x="4318000" y="3892550"/>
          <p14:tracePt t="494964" x="4267200" y="3867150"/>
          <p14:tracePt t="494980" x="4216400" y="3841750"/>
          <p14:tracePt t="494996" x="4152900" y="3803650"/>
          <p14:tracePt t="495013" x="4108450" y="3765550"/>
          <p14:tracePt t="495030" x="4070350" y="3733800"/>
          <p14:tracePt t="495047" x="4044950" y="3708400"/>
          <p14:tracePt t="495047" x="4032250" y="3695700"/>
          <p14:tracePt t="495063" x="4025900" y="3695700"/>
          <p14:tracePt t="495080" x="4000500" y="3676650"/>
          <p14:tracePt t="495097" x="3994150" y="3670300"/>
          <p14:tracePt t="495114" x="3867150" y="3663950"/>
          <p14:tracePt t="495130" x="3746500" y="3651250"/>
          <p14:tracePt t="495147" x="3632200" y="3625850"/>
          <p14:tracePt t="495163" x="3549650" y="3606800"/>
          <p14:tracePt t="495181" x="3517900" y="3594100"/>
          <p14:tracePt t="495197" x="3511550" y="3594100"/>
          <p14:tracePt t="495230" x="3511550" y="3619500"/>
          <p14:tracePt t="495247" x="3524250" y="3689350"/>
          <p14:tracePt t="495263" x="3530600" y="3759200"/>
          <p14:tracePt t="495280" x="3530600" y="3822700"/>
          <p14:tracePt t="495297" x="3536950" y="3860800"/>
          <p14:tracePt t="495313" x="3549650" y="3892550"/>
          <p14:tracePt t="495330" x="3562350" y="3905250"/>
          <p14:tracePt t="495347" x="3594100" y="3924300"/>
          <p14:tracePt t="495365" x="3657600" y="3949700"/>
          <p14:tracePt t="495380" x="3784600" y="3987800"/>
          <p14:tracePt t="495397" x="3937000" y="4006850"/>
          <p14:tracePt t="495413" x="4044950" y="4019550"/>
          <p14:tracePt t="495433" x="4146550" y="4019550"/>
          <p14:tracePt t="495448" x="4197350" y="3994150"/>
          <p14:tracePt t="495464" x="4210050" y="3975100"/>
          <p14:tracePt t="495480" x="4210050" y="3956050"/>
          <p14:tracePt t="495497" x="4210050" y="3937000"/>
          <p14:tracePt t="495514" x="4197350" y="3905250"/>
          <p14:tracePt t="495530" x="4178300" y="3873500"/>
          <p14:tracePt t="495547" x="4140200" y="3829050"/>
          <p14:tracePt t="495564" x="4083050" y="3778250"/>
          <p14:tracePt t="495581" x="4032250" y="3740150"/>
          <p14:tracePt t="495597" x="3981450" y="3695700"/>
          <p14:tracePt t="495614" x="3949700" y="3670300"/>
          <p14:tracePt t="495631" x="3937000" y="3651250"/>
          <p14:tracePt t="495647" x="3930650" y="3644900"/>
          <p14:tracePt t="495664" x="3924300" y="3644900"/>
          <p14:tracePt t="495681" x="3924300" y="3638550"/>
          <p14:tracePt t="495698" x="3892550" y="3632200"/>
          <p14:tracePt t="495714" x="3848100" y="3632200"/>
          <p14:tracePt t="495730" x="3810000" y="3632200"/>
          <p14:tracePt t="495747" x="3790950" y="3632200"/>
          <p14:tracePt t="495765" x="3778250" y="3632200"/>
          <p14:tracePt t="495780" x="3771900" y="3638550"/>
          <p14:tracePt t="495797" x="3771900" y="3663950"/>
          <p14:tracePt t="495814" x="3771900" y="3689350"/>
          <p14:tracePt t="495832" x="3771900" y="3727450"/>
          <p14:tracePt t="495848" x="3771900" y="3752850"/>
          <p14:tracePt t="495864" x="3771900" y="3759200"/>
          <p14:tracePt t="495881" x="3765550" y="3759200"/>
          <p14:tracePt t="495915" x="3765550" y="3765550"/>
          <p14:tracePt t="495932" x="3752850" y="3784600"/>
          <p14:tracePt t="495949" x="3746500" y="3797300"/>
          <p14:tracePt t="495964" x="3740150" y="3816350"/>
          <p14:tracePt t="495981" x="3733800" y="3822700"/>
          <p14:tracePt t="495997" x="3733800" y="3829050"/>
          <p14:tracePt t="496014" x="3727450" y="3829050"/>
          <p14:tracePt t="496171" x="3733800" y="3829050"/>
          <p14:tracePt t="496187" x="3740150" y="3829050"/>
          <p14:tracePt t="496203" x="3740150" y="3822700"/>
          <p14:tracePt t="496235" x="3746500" y="3822700"/>
          <p14:tracePt t="496680" x="3752850" y="3822700"/>
          <p14:tracePt t="496686" x="3778250" y="3822700"/>
          <p14:tracePt t="496698" x="3810000" y="3822700"/>
          <p14:tracePt t="496716" x="3898900" y="3835400"/>
          <p14:tracePt t="496732" x="3917950" y="3835400"/>
          <p14:tracePt t="496734" x="3937000" y="3835400"/>
          <p14:tracePt t="496748" x="3949700" y="3835400"/>
          <p14:tracePt t="496750" x="3956050" y="3835400"/>
          <p14:tracePt t="496765" x="3968750" y="3835400"/>
          <p14:tracePt t="496782" x="3975100" y="3829050"/>
          <p14:tracePt t="496798" x="3981450" y="3816350"/>
          <p14:tracePt t="496815" x="3987800" y="3810000"/>
          <p14:tracePt t="496832" x="3994150" y="3797300"/>
          <p14:tracePt t="496848" x="3994150" y="3790950"/>
          <p14:tracePt t="496865" x="3994150" y="3784600"/>
          <p14:tracePt t="496882" x="3987800" y="3771900"/>
          <p14:tracePt t="496899" x="3981450" y="3765550"/>
          <p14:tracePt t="496915" x="3975100" y="3759200"/>
          <p14:tracePt t="496931" x="3968750" y="3752850"/>
          <p14:tracePt t="496948" x="3962400" y="3740150"/>
          <p14:tracePt t="496966" x="3956050" y="3721100"/>
          <p14:tracePt t="496981" x="3943350" y="3695700"/>
          <p14:tracePt t="496998" x="3924300" y="3670300"/>
          <p14:tracePt t="497015" x="3905250" y="3651250"/>
          <p14:tracePt t="497032" x="3860800" y="3625850"/>
          <p14:tracePt t="497049" x="3829050" y="3606800"/>
          <p14:tracePt t="497065" x="3810000" y="3594100"/>
          <p14:tracePt t="497082" x="3803650" y="3587750"/>
          <p14:tracePt t="497098" x="3790950" y="3587750"/>
          <p14:tracePt t="497116" x="3759200" y="3632200"/>
          <p14:tracePt t="497132" x="3727450" y="3676650"/>
          <p14:tracePt t="497148" x="3695700" y="3714750"/>
          <p14:tracePt t="497165" x="3683000" y="3740150"/>
          <p14:tracePt t="497183" x="3676650" y="3746500"/>
          <p14:tracePt t="497198" x="3676650" y="3752850"/>
          <p14:tracePt t="497215" x="3676650" y="3759200"/>
          <p14:tracePt t="497235" x="3689350" y="3771900"/>
          <p14:tracePt t="497248" x="3708400" y="3797300"/>
          <p14:tracePt t="497265" x="3721100" y="3810000"/>
          <p14:tracePt t="497282" x="3727450" y="3816350"/>
          <p14:tracePt t="497284" x="3727450" y="3822700"/>
          <p14:tracePt t="497299" x="3740150" y="3829050"/>
          <p14:tracePt t="497315" x="3759200" y="3841750"/>
          <p14:tracePt t="497332" x="3803650" y="3854450"/>
          <p14:tracePt t="497348" x="3848100" y="3860800"/>
          <p14:tracePt t="497366" x="3898900" y="3879850"/>
          <p14:tracePt t="497403" x="3905250" y="3886200"/>
          <p14:tracePt t="497415" x="3911600" y="3886200"/>
          <p14:tracePt t="497432" x="3924300" y="3892550"/>
          <p14:tracePt t="497449" x="3987800" y="3898900"/>
          <p14:tracePt t="497465" x="4000500" y="3898900"/>
          <p14:tracePt t="497482" x="4076700" y="3879850"/>
          <p14:tracePt t="497499" x="4108450" y="3848100"/>
          <p14:tracePt t="497516" x="4127500" y="3829050"/>
          <p14:tracePt t="497532" x="4146550" y="3797300"/>
          <p14:tracePt t="497549" x="4146550" y="3778250"/>
          <p14:tracePt t="497565" x="4146550" y="3752850"/>
          <p14:tracePt t="497583" x="4121150" y="3721100"/>
          <p14:tracePt t="497599" x="4064000" y="3683000"/>
          <p14:tracePt t="497615" x="3981450" y="3619500"/>
          <p14:tracePt t="497633" x="3898900" y="3575050"/>
          <p14:tracePt t="497649" x="3829050" y="3536950"/>
          <p14:tracePt t="497665" x="3790950" y="3524250"/>
          <p14:tracePt t="497682" x="3765550" y="3517900"/>
          <p14:tracePt t="497700" x="3746500" y="3517900"/>
          <p14:tracePt t="497715" x="3727450" y="3524250"/>
          <p14:tracePt t="497716" x="3708400" y="3536950"/>
          <p14:tracePt t="497732" x="3663950" y="3568700"/>
          <p14:tracePt t="497749" x="3632200" y="3587750"/>
          <p14:tracePt t="497766" x="3594100" y="3600450"/>
          <p14:tracePt t="497782" x="3594100" y="3606800"/>
          <p14:tracePt t="497958" x="3587750" y="3606800"/>
          <p14:tracePt t="500200" x="3619500" y="3606800"/>
          <p14:tracePt t="500207" x="3708400" y="3606800"/>
          <p14:tracePt t="500218" x="3816350" y="3606800"/>
          <p14:tracePt t="500234" x="4064000" y="3638550"/>
          <p14:tracePt t="500252" x="4203700" y="3683000"/>
          <p14:tracePt t="500255" x="4222750" y="3714750"/>
          <p14:tracePt t="500268" x="4210050" y="3727450"/>
          <p14:tracePt t="500271" x="4178300" y="3746500"/>
          <p14:tracePt t="500284" x="4127500" y="3759200"/>
          <p14:tracePt t="500303" x="3987800" y="3778250"/>
          <p14:tracePt t="500318" x="3943350" y="3784600"/>
          <p14:tracePt t="500334" x="3937000" y="3790950"/>
          <p14:tracePt t="500369" x="3911600" y="3816350"/>
          <p14:tracePt t="500384" x="3759200" y="3917950"/>
          <p14:tracePt t="500401" x="3467100" y="4051300"/>
          <p14:tracePt t="500418" x="3054350" y="4184650"/>
          <p14:tracePt t="500435" x="2635250" y="4248150"/>
          <p14:tracePt t="500453" x="2355850" y="4241800"/>
          <p14:tracePt t="500468" x="2228850" y="4210050"/>
          <p14:tracePt t="500484" x="2184400" y="4184650"/>
          <p14:tracePt t="500502" x="2101850" y="4184650"/>
          <p14:tracePt t="500518" x="1911350" y="4165600"/>
          <p14:tracePt t="500534" x="1663700" y="4133850"/>
          <p14:tracePt t="500536" x="1543050" y="4127500"/>
          <p14:tracePt t="500552" x="1282700" y="4146550"/>
          <p14:tracePt t="500568" x="1092200" y="4191000"/>
          <p14:tracePt t="500585" x="1022350" y="4222750"/>
          <p14:tracePt t="500601" x="1028700" y="4248150"/>
          <p14:tracePt t="500618" x="1060450" y="4273550"/>
          <p14:tracePt t="500635" x="1085850" y="4292600"/>
          <p14:tracePt t="500652" x="1092200" y="4305300"/>
          <p14:tracePt t="500668" x="1104900" y="4311650"/>
          <p14:tracePt t="500684" x="1111250" y="4311650"/>
          <p14:tracePt t="500701" x="1123950" y="4311650"/>
          <p14:tracePt t="500718" x="1143000" y="4318000"/>
          <p14:tracePt t="500735" x="1187450" y="4318000"/>
          <p14:tracePt t="500751" x="1225550" y="4324350"/>
          <p14:tracePt t="500769" x="1231900" y="4330700"/>
          <p14:tracePt t="500824" x="1250950" y="4330700"/>
          <p14:tracePt t="500831" x="1263650" y="4324350"/>
          <p14:tracePt t="500840" x="1295400" y="4311650"/>
          <p14:tracePt t="500852" x="1333500" y="4298950"/>
          <p14:tracePt t="500868" x="1447800" y="4260850"/>
          <p14:tracePt t="500885" x="1574800" y="4222750"/>
          <p14:tracePt t="500890" x="1638300" y="4203700"/>
          <p14:tracePt t="500902" x="1676400" y="4184650"/>
          <p14:tracePt t="500918" x="1682750" y="4184650"/>
          <p14:tracePt t="500988" x="1689100" y="4178300"/>
          <p14:tracePt t="500996" x="1695450" y="4178300"/>
          <p14:tracePt t="501004" x="1708150" y="4178300"/>
          <p14:tracePt t="501018" x="1720850" y="4171950"/>
          <p14:tracePt t="501036" x="1778000" y="4159250"/>
          <p14:tracePt t="501052" x="1797050" y="4152900"/>
          <p14:tracePt t="501122" x="1803400" y="4152900"/>
          <p14:tracePt t="501128" x="1809750" y="4152900"/>
          <p14:tracePt t="501136" x="1816100" y="4152900"/>
          <p14:tracePt t="501154" x="1828800" y="4152900"/>
          <p14:tracePt t="501169" x="1854200" y="4146550"/>
          <p14:tracePt t="501185" x="1873250" y="4146550"/>
          <p14:tracePt t="501238" x="1885950" y="4146550"/>
          <p14:tracePt t="501253" x="1917700" y="4146550"/>
          <p14:tracePt t="501268" x="1968500" y="4146550"/>
          <p14:tracePt t="501285" x="2044700" y="4140200"/>
          <p14:tracePt t="501303" x="2120900" y="4127500"/>
          <p14:tracePt t="501318" x="2171700" y="4127500"/>
          <p14:tracePt t="501335" x="2190750" y="4121150"/>
          <p14:tracePt t="501352" x="2197100" y="4121150"/>
          <p14:tracePt t="501369" x="2216150" y="4121150"/>
          <p14:tracePt t="501386" x="2228850" y="4121150"/>
          <p14:tracePt t="501402" x="2260600" y="4114800"/>
          <p14:tracePt t="501419" x="2298700" y="4108450"/>
          <p14:tracePt t="501435" x="2374900" y="4102100"/>
          <p14:tracePt t="501453" x="2438400" y="4102100"/>
          <p14:tracePt t="501469" x="2489200" y="4102100"/>
          <p14:tracePt t="501485" x="2508250" y="4102100"/>
          <p14:tracePt t="501502" x="2514600" y="4102100"/>
          <p14:tracePt t="501556" x="2527300" y="4102100"/>
          <p14:tracePt t="501564" x="2533650" y="4102100"/>
          <p14:tracePt t="501585" x="2559050" y="4108450"/>
          <p14:tracePt t="501602" x="2584450" y="4108450"/>
          <p14:tracePt t="501619" x="2603500" y="4114800"/>
          <p14:tracePt t="501636" x="2622550" y="4127500"/>
          <p14:tracePt t="501652" x="2628900" y="4127500"/>
          <p14:tracePt t="501669" x="2635250" y="4127500"/>
          <p14:tracePt t="501685" x="2647950" y="4133850"/>
          <p14:tracePt t="501703" x="2679700" y="4133850"/>
          <p14:tracePt t="501719" x="2711450" y="4133850"/>
          <p14:tracePt t="501735" x="2736850" y="4140200"/>
          <p14:tracePt t="501752" x="2762250" y="4146550"/>
          <p14:tracePt t="501770" x="2774950" y="4152900"/>
          <p14:tracePt t="501786" x="2787650" y="4159250"/>
          <p14:tracePt t="501802" x="2800350" y="4165600"/>
          <p14:tracePt t="501819" x="2813050" y="4171950"/>
          <p14:tracePt t="501836" x="2832100" y="4171950"/>
          <p14:tracePt t="501853" x="2857500" y="4171950"/>
          <p14:tracePt t="501870" x="2895600" y="4165600"/>
          <p14:tracePt t="501886" x="2901950" y="4165600"/>
          <p14:tracePt t="501993" x="2901950" y="4159250"/>
          <p14:tracePt t="502007" x="2908300" y="4159250"/>
          <p14:tracePt t="502014" x="2914650" y="4159250"/>
          <p14:tracePt t="502023" x="2946400" y="4159250"/>
          <p14:tracePt t="502037" x="2984500" y="4159250"/>
          <p14:tracePt t="502053" x="3054350" y="4178300"/>
          <p14:tracePt t="502069" x="3149600" y="4184650"/>
          <p14:tracePt t="502086" x="3225800" y="4197350"/>
          <p14:tracePt t="502103" x="3276600" y="4197350"/>
          <p14:tracePt t="502120" x="3295650" y="4197350"/>
          <p14:tracePt t="502136" x="3321050" y="4197350"/>
          <p14:tracePt t="502153" x="3340100" y="4197350"/>
          <p14:tracePt t="502170" x="3359150" y="4197350"/>
          <p14:tracePt t="502186" x="3371850" y="4197350"/>
          <p14:tracePt t="502203" x="3384550" y="4197350"/>
          <p14:tracePt t="502219" x="3409950" y="4197350"/>
          <p14:tracePt t="502236" x="3429000" y="4197350"/>
          <p14:tracePt t="502254" x="3448050" y="4197350"/>
          <p14:tracePt t="502269" x="3454400" y="4197350"/>
          <p14:tracePt t="502286" x="3467100" y="4197350"/>
          <p14:tracePt t="502303" x="3479800" y="4197350"/>
          <p14:tracePt t="502319" x="3486150" y="4197350"/>
          <p14:tracePt t="502320" x="3498850" y="4203700"/>
          <p14:tracePt t="502337" x="3517900" y="4203700"/>
          <p14:tracePt t="502353" x="3530600" y="4203700"/>
          <p14:tracePt t="502371" x="3581400" y="4203700"/>
          <p14:tracePt t="502386" x="3606800" y="4203700"/>
          <p14:tracePt t="502403" x="3632200" y="4203700"/>
          <p14:tracePt t="502419" x="3657600" y="4203700"/>
          <p14:tracePt t="502437" x="3676650" y="4203700"/>
          <p14:tracePt t="502453" x="3689350" y="4203700"/>
          <p14:tracePt t="502469" x="3708400" y="4203700"/>
          <p14:tracePt t="502486" x="3714750" y="4203700"/>
          <p14:tracePt t="502646" x="3727450" y="4197350"/>
          <p14:tracePt t="502653" x="3746500" y="4197350"/>
          <p14:tracePt t="502670" x="3898900" y="4191000"/>
          <p14:tracePt t="502687" x="4108450" y="4197350"/>
          <p14:tracePt t="502704" x="4337050" y="4203700"/>
          <p14:tracePt t="502720" x="4578350" y="4222750"/>
          <p14:tracePt t="502737" x="4826000" y="4254500"/>
          <p14:tracePt t="502754" x="4965700" y="4279900"/>
          <p14:tracePt t="502770" x="5048250" y="4292600"/>
          <p14:tracePt t="502787" x="5060950" y="4292600"/>
          <p14:tracePt t="502890" x="5060950" y="4298950"/>
          <p14:tracePt t="502898" x="5067300" y="4298950"/>
          <p14:tracePt t="502912" x="5073650" y="4298950"/>
          <p14:tracePt t="502924" x="5073650" y="4292600"/>
          <p14:tracePt t="502939" x="5080000" y="4292600"/>
          <p14:tracePt t="502955" x="5080000" y="4286250"/>
          <p14:tracePt t="502971" x="5086350" y="4286250"/>
          <p14:tracePt t="503141" x="5080000" y="4286250"/>
          <p14:tracePt t="503149" x="5073650" y="4286250"/>
          <p14:tracePt t="503407" x="5086350" y="4279900"/>
          <p14:tracePt t="503414" x="5099050" y="4273550"/>
          <p14:tracePt t="503421" x="5130800" y="4260850"/>
          <p14:tracePt t="503437" x="5187950" y="4248150"/>
          <p14:tracePt t="503455" x="5238750" y="4222750"/>
          <p14:tracePt t="503470" x="5276850" y="4203700"/>
          <p14:tracePt t="503487" x="5302250" y="4184650"/>
          <p14:tracePt t="503505" x="5321300" y="4165600"/>
          <p14:tracePt t="503521" x="5334000" y="4146550"/>
          <p14:tracePt t="503537" x="5346700" y="4121150"/>
          <p14:tracePt t="503554" x="5353050" y="4108450"/>
          <p14:tracePt t="503571" x="5353050" y="4102100"/>
          <p14:tracePt t="503587" x="5353050" y="4095750"/>
          <p14:tracePt t="503764" x="5346700" y="4095750"/>
          <p14:tracePt t="503771" x="5340350" y="4089400"/>
          <p14:tracePt t="503788" x="5334000" y="4083050"/>
          <p14:tracePt t="503804" x="5327650" y="4070350"/>
          <p14:tracePt t="503821" x="5308600" y="4057650"/>
          <p14:tracePt t="503837" x="5283200" y="4044950"/>
          <p14:tracePt t="503855" x="5232400" y="4032250"/>
          <p14:tracePt t="503871" x="5194300" y="4032250"/>
          <p14:tracePt t="503888" x="5143500" y="4025900"/>
          <p14:tracePt t="503888" x="5130800" y="4025900"/>
          <p14:tracePt t="503905" x="5092700" y="4019550"/>
          <p14:tracePt t="503921" x="5073650" y="4013200"/>
          <p14:tracePt t="503937" x="5054600" y="4013200"/>
          <p14:tracePt t="503987" x="5035550" y="4013200"/>
          <p14:tracePt t="504004" x="5003800" y="4013200"/>
          <p14:tracePt t="504021" x="4978400" y="4013200"/>
          <p14:tracePt t="504038" x="4946650" y="4025900"/>
          <p14:tracePt t="504054" x="4927600" y="4038600"/>
          <p14:tracePt t="504071" x="4914900" y="4057650"/>
          <p14:tracePt t="504088" x="4908550" y="4070350"/>
          <p14:tracePt t="504105" x="4908550" y="4076700"/>
          <p14:tracePt t="504106" x="4908550" y="4083050"/>
          <p14:tracePt t="504121" x="4908550" y="4089400"/>
          <p14:tracePt t="504138" x="4927600" y="4114800"/>
          <p14:tracePt t="504154" x="4953000" y="4140200"/>
          <p14:tracePt t="504172" x="4972050" y="4159250"/>
          <p14:tracePt t="504187" x="4991100" y="4165600"/>
          <p14:tracePt t="504204" x="5003800" y="4171950"/>
          <p14:tracePt t="504221" x="5016500" y="4171950"/>
          <p14:tracePt t="504237" x="5022850" y="4178300"/>
          <p14:tracePt t="504255" x="5035550" y="4178300"/>
          <p14:tracePt t="504271" x="5048250" y="4178300"/>
          <p14:tracePt t="504288" x="5060950" y="4184650"/>
          <p14:tracePt t="504305" x="5130800" y="4203700"/>
          <p14:tracePt t="504321" x="5156200" y="4203700"/>
          <p14:tracePt t="504338" x="5219700" y="4210050"/>
          <p14:tracePt t="504354" x="5270500" y="4210050"/>
          <p14:tracePt t="504373" x="5314950" y="4203700"/>
          <p14:tracePt t="504388" x="5334000" y="4197350"/>
          <p14:tracePt t="504404" x="5340350" y="4191000"/>
          <p14:tracePt t="504526" x="5334000" y="4191000"/>
          <p14:tracePt t="504571" x="5327650" y="4191000"/>
          <p14:tracePt t="504588" x="5321300" y="4184650"/>
          <p14:tracePt t="504605" x="5321300" y="4178300"/>
          <p14:tracePt t="504622" x="5314950" y="4165600"/>
          <p14:tracePt t="504638" x="5308600" y="4159250"/>
          <p14:tracePt t="504655" x="5308600" y="4146550"/>
          <p14:tracePt t="504671" x="5302250" y="4146550"/>
          <p14:tracePt t="505255" x="5302250" y="4140200"/>
          <p14:tracePt t="505262" x="5302250" y="4133850"/>
          <p14:tracePt t="505272" x="5302250" y="4121150"/>
          <p14:tracePt t="505289" x="5302250" y="4108450"/>
          <p14:tracePt t="505307" x="5302250" y="4095750"/>
          <p14:tracePt t="505323" x="5302250" y="4083050"/>
          <p14:tracePt t="505339" x="5295900" y="4083050"/>
          <p14:tracePt t="505355" x="5295900" y="4076700"/>
          <p14:tracePt t="505961" x="5302250" y="4076700"/>
          <p14:tracePt t="505968" x="5314950" y="4070350"/>
          <p14:tracePt t="505978" x="5334000" y="4064000"/>
          <p14:tracePt t="505990" x="5353050" y="4057650"/>
          <p14:tracePt t="506006" x="5384800" y="4044950"/>
          <p14:tracePt t="506008" x="5397500" y="4038600"/>
          <p14:tracePt t="506023" x="5410200" y="4032250"/>
          <p14:tracePt t="506025" x="5416550" y="4032250"/>
          <p14:tracePt t="506041" x="5429250" y="4025900"/>
          <p14:tracePt t="506128" x="5429250" y="4019550"/>
          <p14:tracePt t="506136" x="5435600" y="4019550"/>
          <p14:tracePt t="506145" x="5448300" y="4019550"/>
          <p14:tracePt t="506156" x="5454650" y="4019550"/>
          <p14:tracePt t="506173" x="5473700" y="4019550"/>
          <p14:tracePt t="506189" x="5480050" y="4019550"/>
          <p14:tracePt t="506461" x="5486400" y="4019550"/>
          <p14:tracePt t="506477" x="5492750" y="4019550"/>
          <p14:tracePt t="506484" x="5499100" y="4025900"/>
          <p14:tracePt t="506506" x="5556250" y="4025900"/>
          <p14:tracePt t="506523" x="5607050" y="4025900"/>
          <p14:tracePt t="506540" x="5632450" y="4032250"/>
          <p14:tracePt t="506556" x="5645150" y="4032250"/>
          <p14:tracePt t="506590" x="5651500" y="4032250"/>
          <p14:tracePt t="506606" x="5664200" y="4038600"/>
          <p14:tracePt t="506623" x="5683250" y="4038600"/>
          <p14:tracePt t="506641" x="5715000" y="4044950"/>
          <p14:tracePt t="506645" x="5753100" y="4044950"/>
          <p14:tracePt t="506656" x="5778500" y="4044950"/>
          <p14:tracePt t="506673" x="5835650" y="4044950"/>
          <p14:tracePt t="506690" x="5886450" y="4044950"/>
          <p14:tracePt t="506707" x="5937250" y="4051300"/>
          <p14:tracePt t="506724" x="5975350" y="4057650"/>
          <p14:tracePt t="506740" x="6019800" y="4070350"/>
          <p14:tracePt t="506756" x="6051550" y="4076700"/>
          <p14:tracePt t="506774" x="6076950" y="4083050"/>
          <p14:tracePt t="506790" x="6089650" y="4083050"/>
          <p14:tracePt t="506806" x="6115050" y="4089400"/>
          <p14:tracePt t="506823" x="6159500" y="4095750"/>
          <p14:tracePt t="506841" x="6197600" y="4102100"/>
          <p14:tracePt t="506856" x="6229350" y="4108450"/>
          <p14:tracePt t="506873" x="6261100" y="4108450"/>
          <p14:tracePt t="506890" x="6305550" y="4114800"/>
          <p14:tracePt t="506908" x="6350000" y="4121150"/>
          <p14:tracePt t="506923" x="6388100" y="4121150"/>
          <p14:tracePt t="506940" x="6432550" y="4121150"/>
          <p14:tracePt t="506957" x="6470650" y="4121150"/>
          <p14:tracePt t="506974" x="6527800" y="4127500"/>
          <p14:tracePt t="506990" x="6565900" y="4127500"/>
          <p14:tracePt t="507007" x="6591300" y="4127500"/>
          <p14:tracePt t="507023" x="6604000" y="4127500"/>
          <p14:tracePt t="507120" x="6610350" y="4127500"/>
          <p14:tracePt t="507127" x="6610350" y="4133850"/>
          <p14:tracePt t="507140" x="6616700" y="4133850"/>
          <p14:tracePt t="507157" x="6629400" y="4133850"/>
          <p14:tracePt t="507161" x="6642100" y="4133850"/>
          <p14:tracePt t="507174" x="6648450" y="4133850"/>
          <p14:tracePt t="507190" x="6661150" y="4133850"/>
          <p14:tracePt t="507207" x="6667500" y="4133850"/>
          <p14:tracePt t="507371" x="6661150" y="4133850"/>
          <p14:tracePt t="507377" x="6661150" y="4140200"/>
          <p14:tracePt t="507391" x="6654800" y="4140200"/>
          <p14:tracePt t="507452" x="6648450" y="4140200"/>
          <p14:tracePt t="507466" x="6642100" y="4140200"/>
          <p14:tracePt t="507475" x="6635750" y="4140200"/>
          <p14:tracePt t="507490" x="6623050" y="4146550"/>
          <p14:tracePt t="507508" x="6616700" y="4146550"/>
          <p14:tracePt t="507524" x="6610350" y="4152900"/>
          <p14:tracePt t="507540" x="6604000" y="4152900"/>
          <p14:tracePt t="507574" x="6597650" y="4152900"/>
          <p14:tracePt t="507741" x="6591300" y="4152900"/>
          <p14:tracePt t="507749" x="6591300" y="4159250"/>
          <p14:tracePt t="507757" x="6584950" y="4159250"/>
          <p14:tracePt t="507775" x="6572250" y="4165600"/>
          <p14:tracePt t="507791" x="6559550" y="4165600"/>
          <p14:tracePt t="507807" x="6534150" y="4178300"/>
          <p14:tracePt t="507824" x="6508750" y="4191000"/>
          <p14:tracePt t="507842" x="6483350" y="4203700"/>
          <p14:tracePt t="507857" x="6457950" y="4241800"/>
          <p14:tracePt t="507874" x="6432550" y="4305300"/>
          <p14:tracePt t="507891" x="6400800" y="4349750"/>
          <p14:tracePt t="507892" x="6369050" y="4362450"/>
          <p14:tracePt t="508236" x="6369050" y="4356100"/>
          <p14:tracePt t="508245" x="6369050" y="4349750"/>
          <p14:tracePt t="508259" x="6381750" y="4330700"/>
          <p14:tracePt t="508275" x="6451600" y="4318000"/>
          <p14:tracePt t="508277" x="6496050" y="4311650"/>
          <p14:tracePt t="508292" x="6553200" y="4305300"/>
          <p14:tracePt t="508293" x="6616700" y="4305300"/>
          <p14:tracePt t="508309" x="6743700" y="4292600"/>
          <p14:tracePt t="508324" x="6889750" y="4273550"/>
          <p14:tracePt t="508341" x="7023100" y="4248150"/>
          <p14:tracePt t="508358" x="7181850" y="4216400"/>
          <p14:tracePt t="508375" x="7340600" y="4203700"/>
          <p14:tracePt t="508391" x="7524750" y="4197350"/>
          <p14:tracePt t="508408" x="7658100" y="4191000"/>
          <p14:tracePt t="508424" x="7753350" y="4191000"/>
          <p14:tracePt t="508442" x="7810500" y="4191000"/>
          <p14:tracePt t="508458" x="7835900" y="4191000"/>
          <p14:tracePt t="508491" x="7842250" y="4191000"/>
          <p14:tracePt t="508550" x="7848600" y="4191000"/>
          <p14:tracePt t="508575" x="7867650" y="4197350"/>
          <p14:tracePt t="508591" x="7905750" y="4210050"/>
          <p14:tracePt t="508608" x="7943850" y="4222750"/>
          <p14:tracePt t="508625" x="8020050" y="4235450"/>
          <p14:tracePt t="508642" x="8070850" y="4241800"/>
          <p14:tracePt t="508658" x="8166100" y="4241800"/>
          <p14:tracePt t="508675" x="8242300" y="4241800"/>
          <p14:tracePt t="508691" x="8324850" y="4229100"/>
          <p14:tracePt t="508709" x="8362950" y="4229100"/>
          <p14:tracePt t="508725" x="8375650" y="4229100"/>
          <p14:tracePt t="508762" x="8375650" y="4222750"/>
          <p14:tracePt t="508824" x="8382000" y="4222750"/>
          <p14:tracePt t="508842" x="8420100" y="4222750"/>
          <p14:tracePt t="508858" x="8477250" y="4222750"/>
          <p14:tracePt t="508875" x="8547100" y="4235450"/>
          <p14:tracePt t="508892" x="8629650" y="4241800"/>
          <p14:tracePt t="508909" x="8712200" y="4260850"/>
          <p14:tracePt t="508925" x="8794750" y="4267200"/>
          <p14:tracePt t="508941" x="8845550" y="4267200"/>
          <p14:tracePt t="508958" x="8870950" y="4267200"/>
          <p14:tracePt t="508975" x="8877300" y="4267200"/>
          <p14:tracePt t="509046" x="8883650" y="4267200"/>
          <p14:tracePt t="509130" x="8890000" y="4267200"/>
          <p14:tracePt t="509139" x="8902700" y="4267200"/>
          <p14:tracePt t="509148" x="8915400" y="4267200"/>
          <p14:tracePt t="509159" x="8940800" y="4267200"/>
          <p14:tracePt t="509176" x="8972550" y="4273550"/>
          <p14:tracePt t="509192" x="8997950" y="4273550"/>
          <p14:tracePt t="509209" x="9017000" y="4273550"/>
          <p14:tracePt t="509210" x="9023350" y="4273550"/>
          <p14:tracePt t="509242" x="9029700" y="4273550"/>
          <p14:tracePt t="509559" x="9042400" y="4273550"/>
          <p14:tracePt t="509567" x="9055100" y="4273550"/>
          <p14:tracePt t="509576" x="9080500" y="4267200"/>
          <p14:tracePt t="509593" x="9124950" y="4267200"/>
          <p14:tracePt t="509610" x="9144000" y="4267200"/>
          <p14:tracePt t="509626" x="9156700" y="4267200"/>
          <p14:tracePt t="509643" x="9163050" y="4267200"/>
          <p14:tracePt t="509675" x="9182100" y="4260850"/>
          <p14:tracePt t="509692" x="9207500" y="4260850"/>
          <p14:tracePt t="509710" x="9309100" y="4260850"/>
          <p14:tracePt t="509725" x="9347200" y="4260850"/>
          <p14:tracePt t="509742" x="9467850" y="4267200"/>
          <p14:tracePt t="509760" x="9499600" y="4267200"/>
          <p14:tracePt t="509776" x="9512300" y="4267200"/>
          <p14:tracePt t="509925" x="9518650" y="4267200"/>
          <p14:tracePt t="509942" x="9525000" y="4267200"/>
          <p14:tracePt t="509957" x="9531350" y="4267200"/>
          <p14:tracePt t="509966" x="9537700" y="4267200"/>
          <p14:tracePt t="509976" x="9544050" y="4260850"/>
          <p14:tracePt t="509993" x="9550400" y="4260850"/>
          <p14:tracePt t="510010" x="9556750" y="4254500"/>
          <p14:tracePt t="510026" x="9563100" y="4254500"/>
          <p14:tracePt t="510043" x="9563100" y="4248150"/>
          <p14:tracePt t="510060" x="9575800" y="4248150"/>
          <p14:tracePt t="510076" x="9575800" y="4241800"/>
          <p14:tracePt t="510234" x="9569450" y="4222750"/>
          <p14:tracePt t="510244" x="9563100" y="4210050"/>
          <p14:tracePt t="510259" x="9537700" y="4178300"/>
          <p14:tracePt t="510276" x="9505950" y="4140200"/>
          <p14:tracePt t="510293" x="9467850" y="4108450"/>
          <p14:tracePt t="510310" x="9448800" y="4095750"/>
          <p14:tracePt t="510326" x="9436100" y="4089400"/>
          <p14:tracePt t="510359" x="9429750" y="4089400"/>
          <p14:tracePt t="510377" x="9410700" y="4095750"/>
          <p14:tracePt t="510393" x="9398000" y="4114800"/>
          <p14:tracePt t="510410" x="9385300" y="4127500"/>
          <p14:tracePt t="510411" x="9385300" y="4133850"/>
          <p14:tracePt t="510426" x="9378950" y="4140200"/>
          <p14:tracePt t="510476" x="9398000" y="4140200"/>
          <p14:tracePt t="510493" x="9505950" y="4140200"/>
          <p14:tracePt t="510512" x="9645650" y="4146550"/>
          <p14:tracePt t="510526" x="9810750" y="4152900"/>
          <p14:tracePt t="510543" x="9969500" y="4159250"/>
          <p14:tracePt t="510561" x="10128250" y="4178300"/>
          <p14:tracePt t="510576" x="10255250" y="4197350"/>
          <p14:tracePt t="510593" x="10337800" y="4216400"/>
          <p14:tracePt t="510610" x="10369550" y="4222750"/>
          <p14:tracePt t="510683" x="10375900" y="4222750"/>
          <p14:tracePt t="510689" x="10382250" y="4222750"/>
          <p14:tracePt t="510697" x="10407650" y="4222750"/>
          <p14:tracePt t="510711" x="10445750" y="4222750"/>
          <p14:tracePt t="510727" x="10496550" y="4222750"/>
          <p14:tracePt t="510744" x="10617200" y="4222750"/>
          <p14:tracePt t="510760" x="10661650" y="4229100"/>
          <p14:tracePt t="510778" x="10687050" y="4229100"/>
          <p14:tracePt t="510794" x="10706100" y="4235450"/>
          <p14:tracePt t="510810" x="10712450" y="4235450"/>
          <p14:tracePt t="510871" x="10725150" y="4235450"/>
          <p14:tracePt t="510879" x="10731500" y="4235450"/>
          <p14:tracePt t="510894" x="10788650" y="4235450"/>
          <p14:tracePt t="510910" x="10839450" y="4235450"/>
          <p14:tracePt t="510927" x="10877550" y="4235450"/>
          <p14:tracePt t="510943" x="10909300" y="4229100"/>
          <p14:tracePt t="510961" x="10928350" y="4229100"/>
          <p14:tracePt t="510976" x="10947400" y="4229100"/>
          <p14:tracePt t="510993" x="10960100" y="4229100"/>
          <p14:tracePt t="511010" x="10985500" y="4229100"/>
          <p14:tracePt t="511027" x="10998200" y="4229100"/>
          <p14:tracePt t="511044" x="11010900" y="4229100"/>
          <p14:tracePt t="511060" x="11023600" y="4229100"/>
          <p14:tracePt t="511077" x="11036300" y="4229100"/>
          <p14:tracePt t="511093" x="11042650" y="4229100"/>
          <p14:tracePt t="511316" x="11036300" y="4222750"/>
          <p14:tracePt t="511323" x="11029950" y="4222750"/>
          <p14:tracePt t="511340" x="11023600" y="4222750"/>
          <p14:tracePt t="511346" x="11017250" y="4222750"/>
          <p14:tracePt t="511362" x="10998200" y="4216400"/>
          <p14:tracePt t="511378" x="10985500" y="4210050"/>
          <p14:tracePt t="511394" x="10966450" y="4203700"/>
          <p14:tracePt t="511411" x="10947400" y="4203700"/>
          <p14:tracePt t="511445" x="10941050" y="4197350"/>
          <p14:tracePt t="511461" x="10934700" y="4197350"/>
          <p14:tracePt t="511477" x="10928350" y="4191000"/>
          <p14:tracePt t="511572" x="10922000" y="4191000"/>
          <p14:tracePt t="511669" x="10915650" y="4191000"/>
          <p14:tracePt t="511693" x="10909300" y="4191000"/>
          <p14:tracePt t="511711" x="10902950" y="4191000"/>
          <p14:tracePt t="511728" x="10883900" y="4191000"/>
          <p14:tracePt t="511745" x="10864850" y="4184650"/>
          <p14:tracePt t="511761" x="10826750" y="4178300"/>
          <p14:tracePt t="511777" x="10788650" y="4165600"/>
          <p14:tracePt t="511794" x="10775950" y="4165600"/>
          <p14:tracePt t="512039" x="10769600" y="4165600"/>
          <p14:tracePt t="512056" x="10763250" y="4159250"/>
          <p14:tracePt t="512063" x="10750550" y="4159250"/>
          <p14:tracePt t="512079" x="10744200" y="4152900"/>
          <p14:tracePt t="512094" x="10718800" y="4152900"/>
          <p14:tracePt t="512111" x="10712450" y="4146550"/>
          <p14:tracePt t="512128" x="10706100" y="4146550"/>
          <p14:tracePt t="512144" x="10693400" y="4146550"/>
          <p14:tracePt t="512162" x="10668000" y="4146550"/>
          <p14:tracePt t="512178" x="10636250" y="4140200"/>
          <p14:tracePt t="512194" x="10623550" y="4140200"/>
          <p14:tracePt t="512211" x="10610850" y="4140200"/>
          <p14:tracePt t="512245" x="10604500" y="4140200"/>
          <p14:tracePt t="512261" x="10598150" y="4140200"/>
          <p14:tracePt t="512278" x="10591800" y="4133850"/>
          <p14:tracePt t="512294" x="10585450" y="4133850"/>
          <p14:tracePt t="512334" x="10610850" y="4127500"/>
          <p14:tracePt t="512344" x="10617200" y="4127500"/>
          <p14:tracePt t="512363" x="10648950" y="4121150"/>
          <p14:tracePt t="512379" x="10668000" y="4121150"/>
          <p14:tracePt t="512394" x="10674350" y="4121150"/>
          <p14:tracePt t="512494" x="10668000" y="4114800"/>
          <p14:tracePt t="512503" x="10661650" y="4114800"/>
          <p14:tracePt t="512511" x="10655300" y="4114800"/>
          <p14:tracePt t="512528" x="10648950" y="4108450"/>
          <p14:tracePt t="512545" x="10636250" y="4108450"/>
          <p14:tracePt t="512562" x="10623550" y="4102100"/>
          <p14:tracePt t="512578" x="10610850" y="4095750"/>
          <p14:tracePt t="512717" x="10604500" y="4095750"/>
          <p14:tracePt t="512734" x="10598150" y="4095750"/>
          <p14:tracePt t="512741" x="10591800" y="4089400"/>
          <p14:tracePt t="512749" x="10585450" y="4089400"/>
          <p14:tracePt t="512762" x="10579100" y="4089400"/>
          <p14:tracePt t="512779" x="10560050" y="4089400"/>
          <p14:tracePt t="512812" x="10553700" y="4089400"/>
          <p14:tracePt t="512975" x="10547350" y="4083050"/>
          <p14:tracePt t="512983" x="10541000" y="4083050"/>
          <p14:tracePt t="512995" x="10528300" y="4083050"/>
          <p14:tracePt t="513012" x="10515600" y="4083050"/>
          <p14:tracePt t="513028" x="10496550" y="4076700"/>
          <p14:tracePt t="513046" x="10471150" y="4076700"/>
          <p14:tracePt t="513062" x="10464800" y="4076700"/>
          <p14:tracePt t="513095" x="10458450" y="4076700"/>
          <p14:tracePt t="513113" x="10452100" y="4076700"/>
          <p14:tracePt t="513128" x="10426700" y="4076700"/>
          <p14:tracePt t="513146" x="10388600" y="4070350"/>
          <p14:tracePt t="513162" x="10350500" y="4064000"/>
          <p14:tracePt t="513179" x="10299700" y="4057650"/>
          <p14:tracePt t="513195" x="10267950" y="4051300"/>
          <p14:tracePt t="513212" x="10248900" y="4044950"/>
          <p14:tracePt t="525093" x="10242550" y="4044950"/>
          <p14:tracePt t="525100" x="10198100" y="4038600"/>
          <p14:tracePt t="525122" x="9925050" y="4089400"/>
          <p14:tracePt t="525139" x="9785350" y="4178300"/>
          <p14:tracePt t="525156" x="9747250" y="4216400"/>
          <p14:tracePt t="525173" x="9734550" y="4235450"/>
          <p14:tracePt t="525189" x="9696450" y="4279900"/>
          <p14:tracePt t="525205" x="9607550" y="4349750"/>
          <p14:tracePt t="525222" x="9461500" y="4432300"/>
          <p14:tracePt t="525239" x="9290050" y="4540250"/>
          <p14:tracePt t="525255" x="9093200" y="4718050"/>
          <p14:tracePt t="525272" x="8902700" y="4908550"/>
          <p14:tracePt t="525289" x="8731250" y="5060950"/>
          <p14:tracePt t="525306" x="8528050" y="5200650"/>
          <p14:tracePt t="525322" x="8343900" y="5308600"/>
          <p14:tracePt t="525339" x="8178800" y="5391150"/>
          <p14:tracePt t="525340" x="8102600" y="5422900"/>
          <p14:tracePt t="525355" x="8026400" y="5454650"/>
          <p14:tracePt t="525372" x="7740650" y="5461000"/>
          <p14:tracePt t="525389" x="7518400" y="5429250"/>
          <p14:tracePt t="525405" x="7270750" y="5384800"/>
          <p14:tracePt t="525422" x="7054850" y="5340350"/>
          <p14:tracePt t="525439" x="6807200" y="5283200"/>
          <p14:tracePt t="525455" x="6565900" y="5238750"/>
          <p14:tracePt t="525472" x="6235700" y="5187950"/>
          <p14:tracePt t="525489" x="5772150" y="5124450"/>
          <p14:tracePt t="525506" x="5276850" y="5086350"/>
          <p14:tracePt t="525522" x="4895850" y="5067300"/>
          <p14:tracePt t="525539" x="4591050" y="5060950"/>
          <p14:tracePt t="525555" x="4362450" y="5060950"/>
          <p14:tracePt t="525573" x="3962400" y="5105400"/>
          <p14:tracePt t="525591" x="3676650" y="5130800"/>
          <p14:tracePt t="525606" x="3486150" y="5143500"/>
          <p14:tracePt t="525607" x="3282950" y="5162550"/>
          <p14:tracePt t="525622" x="2863850" y="5181600"/>
          <p14:tracePt t="525639" x="2533650" y="5187950"/>
          <p14:tracePt t="525655" x="2273300" y="5175250"/>
          <p14:tracePt t="525672" x="2203450" y="5149850"/>
          <p14:tracePt t="525689" x="2203450" y="5137150"/>
          <p14:tracePt t="525706" x="2203450" y="5130800"/>
          <p14:tracePt t="525739" x="2190750" y="5130800"/>
          <p14:tracePt t="525756" x="2133600" y="5130800"/>
          <p14:tracePt t="525773" x="2038350" y="5105400"/>
          <p14:tracePt t="525789" x="2025650" y="5092700"/>
          <p14:tracePt t="525806" x="2012950" y="5054600"/>
          <p14:tracePt t="525822" x="2012950" y="5010150"/>
          <p14:tracePt t="525824" x="2012950" y="4997450"/>
          <p14:tracePt t="525840" x="2012950" y="4959350"/>
          <p14:tracePt t="525856" x="2012950" y="4933950"/>
          <p14:tracePt t="525872" x="1968500" y="4851400"/>
          <p14:tracePt t="525889" x="1924050" y="4806950"/>
          <p14:tracePt t="525906" x="1854200" y="4749800"/>
          <p14:tracePt t="525922" x="1797050" y="4699000"/>
          <p14:tracePt t="525939" x="1752600" y="4667250"/>
          <p14:tracePt t="525956" x="1733550" y="4654550"/>
          <p14:tracePt t="525990" x="1720850" y="4654550"/>
          <p14:tracePt t="526006" x="1689100" y="4648200"/>
          <p14:tracePt t="526022" x="1657350" y="4635500"/>
          <p14:tracePt t="526040" x="1638300" y="4629150"/>
          <p14:tracePt t="526056" x="1638300" y="4622800"/>
          <p14:tracePt t="526072" x="1644650" y="4603750"/>
          <p14:tracePt t="526089" x="1676400" y="4578350"/>
          <p14:tracePt t="526107" x="1708150" y="4565650"/>
          <p14:tracePt t="526123" x="1727200" y="4559300"/>
          <p14:tracePt t="526139" x="1739900" y="4559300"/>
          <p14:tracePt t="526156" x="1752600" y="4552950"/>
          <p14:tracePt t="526173" x="1784350" y="4546600"/>
          <p14:tracePt t="526189" x="1797050" y="4540250"/>
          <p14:tracePt t="526208" x="1847850" y="4521200"/>
          <p14:tracePt t="526223" x="1885950" y="4508500"/>
          <p14:tracePt t="526240" x="1936750" y="4502150"/>
          <p14:tracePt t="526256" x="1943100" y="4495800"/>
          <p14:tracePt t="526272" x="1949450" y="4495800"/>
          <p14:tracePt t="526289" x="1955800" y="4495800"/>
          <p14:tracePt t="526307" x="1962150" y="4495800"/>
          <p14:tracePt t="526323" x="1974850" y="4495800"/>
          <p14:tracePt t="526339" x="1993900" y="4495800"/>
          <p14:tracePt t="526356" x="2025650" y="4489450"/>
          <p14:tracePt t="526374" x="2038350" y="4483100"/>
          <p14:tracePt t="526472" x="2044700" y="4476750"/>
          <p14:tracePt t="526488" x="2051050" y="4476750"/>
          <p14:tracePt t="526507" x="2051050" y="4470400"/>
          <p14:tracePt t="526523" x="2057400" y="4470400"/>
          <p14:tracePt t="526559" x="2070100" y="4470400"/>
          <p14:tracePt t="526573" x="2101850" y="4470400"/>
          <p14:tracePt t="526590" x="2133600" y="4464050"/>
          <p14:tracePt t="526606" x="2190750" y="4438650"/>
          <p14:tracePt t="526623" x="2260600" y="4419600"/>
          <p14:tracePt t="526641" x="2330450" y="4400550"/>
          <p14:tracePt t="526657" x="2387600" y="4387850"/>
          <p14:tracePt t="526673" x="2419350" y="4381500"/>
          <p14:tracePt t="526690" x="2451100" y="4375150"/>
          <p14:tracePt t="526707" x="2463800" y="4362450"/>
          <p14:tracePt t="526723" x="2470150" y="4356100"/>
          <p14:tracePt t="526740" x="2495550" y="4343400"/>
          <p14:tracePt t="526756" x="2552700" y="4330700"/>
          <p14:tracePt t="526775" x="2584450" y="4311650"/>
          <p14:tracePt t="526791" x="2584450" y="4298950"/>
          <p14:tracePt t="526806" x="2571750" y="4286250"/>
          <p14:tracePt t="526823" x="2559050" y="4273550"/>
          <p14:tracePt t="526841" x="2552700" y="4267200"/>
          <p14:tracePt t="526857" x="2546350" y="4260850"/>
          <p14:tracePt t="526873" x="2540000" y="4260850"/>
          <p14:tracePt t="526890" x="2527300" y="4260850"/>
          <p14:tracePt t="526907" x="2470150" y="4260850"/>
          <p14:tracePt t="526923" x="2393950" y="4260850"/>
          <p14:tracePt t="526940" x="2311400" y="4267200"/>
          <p14:tracePt t="526957" x="2247900" y="4260850"/>
          <p14:tracePt t="526974" x="2216150" y="4254500"/>
          <p14:tracePt t="526990" x="2209800" y="4248150"/>
          <p14:tracePt t="527007" x="2197100" y="4248150"/>
          <p14:tracePt t="527024" x="2178050" y="4279900"/>
          <p14:tracePt t="527041" x="2178050" y="4292600"/>
          <p14:tracePt t="527057" x="2178050" y="4311650"/>
          <p14:tracePt t="527073" x="2203450" y="4337050"/>
          <p14:tracePt t="527090" x="2273300" y="4375150"/>
          <p14:tracePt t="527108" x="2368550" y="4425950"/>
          <p14:tracePt t="527123" x="2476500" y="4464050"/>
          <p14:tracePt t="527140" x="2571750" y="4508500"/>
          <p14:tracePt t="527157" x="2641600" y="4527550"/>
          <p14:tracePt t="527163" x="2667000" y="4533900"/>
          <p14:tracePt t="527174" x="2686050" y="4533900"/>
          <p14:tracePt t="527190" x="2736850" y="4527550"/>
          <p14:tracePt t="527207" x="2806700" y="4508500"/>
          <p14:tracePt t="527224" x="2876550" y="4495800"/>
          <p14:tracePt t="527227" x="2914650" y="4489450"/>
          <p14:tracePt t="527242" x="2946400" y="4489450"/>
          <p14:tracePt t="527257" x="2965450" y="4483100"/>
          <p14:tracePt t="527274" x="2978150" y="4483100"/>
          <p14:tracePt t="527290" x="2984500" y="4483100"/>
          <p14:tracePt t="527323" x="2990850" y="4483100"/>
          <p14:tracePt t="527340" x="3016250" y="4483100"/>
          <p14:tracePt t="527357" x="3060700" y="4476750"/>
          <p14:tracePt t="527374" x="3098800" y="4470400"/>
          <p14:tracePt t="527390" x="3117850" y="4470400"/>
          <p14:tracePt t="527407" x="3143250" y="4464050"/>
          <p14:tracePt t="527424" x="3175000" y="4457700"/>
          <p14:tracePt t="527442" x="3244850" y="4445000"/>
          <p14:tracePt t="527457" x="3276600" y="4432300"/>
          <p14:tracePt t="527474" x="3327400" y="4413250"/>
          <p14:tracePt t="527490" x="3378200" y="4387850"/>
          <p14:tracePt t="527508" x="3397250" y="4381500"/>
          <p14:tracePt t="527552" x="3403600" y="4381500"/>
          <p14:tracePt t="527574" x="3403600" y="4375150"/>
          <p14:tracePt t="527591" x="3403600" y="4362450"/>
          <p14:tracePt t="527608" x="3403600" y="4337050"/>
          <p14:tracePt t="527624" x="3397250" y="4318000"/>
          <p14:tracePt t="527641" x="3384550" y="4311650"/>
          <p14:tracePt t="527657" x="3378200" y="4305300"/>
          <p14:tracePt t="527674" x="3371850" y="4298950"/>
          <p14:tracePt t="527691" x="3365500" y="4292600"/>
          <p14:tracePt t="528053" x="3359150" y="4292600"/>
          <p14:tracePt t="528060" x="3346450" y="4298950"/>
          <p14:tracePt t="528074" x="3333750" y="4305300"/>
          <p14:tracePt t="528092" x="3308350" y="4324350"/>
          <p14:tracePt t="528093" x="3295650" y="4330700"/>
          <p14:tracePt t="528109" x="3282950" y="4330700"/>
          <p14:tracePt t="528125" x="3282950" y="4337050"/>
          <p14:tracePt t="528220" x="3295650" y="4337050"/>
          <p14:tracePt t="528242" x="3333750" y="4337050"/>
          <p14:tracePt t="528258" x="3403600" y="4324350"/>
          <p14:tracePt t="528275" x="3594100" y="4324350"/>
          <p14:tracePt t="528292" x="3816350" y="4337050"/>
          <p14:tracePt t="528309" x="3968750" y="4349750"/>
          <p14:tracePt t="528325" x="4108450" y="4356100"/>
          <p14:tracePt t="528342" x="4394200" y="4362450"/>
          <p14:tracePt t="528358" x="4565650" y="4368800"/>
          <p14:tracePt t="528375" x="4660900" y="4381500"/>
          <p14:tracePt t="528391" x="4673600" y="4394200"/>
          <p14:tracePt t="528408" x="4673600" y="4400550"/>
          <p14:tracePt t="528424" x="4673600" y="4406900"/>
          <p14:tracePt t="528442" x="4673600" y="4413250"/>
          <p14:tracePt t="528509" x="4686300" y="4413250"/>
          <p14:tracePt t="528515" x="4692650" y="4413250"/>
          <p14:tracePt t="528524" x="4718050" y="4413250"/>
          <p14:tracePt t="528541" x="4762500" y="4406900"/>
          <p14:tracePt t="528558" x="4775200" y="4406900"/>
          <p14:tracePt t="528575" x="4787900" y="4406900"/>
          <p14:tracePt t="528591" x="4800600" y="4406900"/>
          <p14:tracePt t="528608" x="4813300" y="4400550"/>
          <p14:tracePt t="528625" x="4857750" y="4387850"/>
          <p14:tracePt t="528643" x="4908550" y="4362450"/>
          <p14:tracePt t="528658" x="4946650" y="4337050"/>
          <p14:tracePt t="528675" x="4959350" y="4324350"/>
          <p14:tracePt t="528677" x="4965700" y="4318000"/>
          <p14:tracePt t="528692" x="4959350" y="4311650"/>
          <p14:tracePt t="528709" x="4940300" y="4305300"/>
          <p14:tracePt t="528725" x="4902200" y="4298950"/>
          <p14:tracePt t="528741" x="4870450" y="4279900"/>
          <p14:tracePt t="528758" x="4826000" y="4260850"/>
          <p14:tracePt t="528776" x="4781550" y="4241800"/>
          <p14:tracePt t="528791" x="4737100" y="4229100"/>
          <p14:tracePt t="528808" x="4667250" y="4222750"/>
          <p14:tracePt t="528825" x="4559300" y="4210050"/>
          <p14:tracePt t="528842" x="4489450" y="4203700"/>
          <p14:tracePt t="528858" x="4445000" y="4197350"/>
          <p14:tracePt t="528875" x="4413250" y="4184650"/>
          <p14:tracePt t="528892" x="4406900" y="4178300"/>
          <p14:tracePt t="528910" x="4400550" y="4178300"/>
          <p14:tracePt t="528925" x="4381500" y="4178300"/>
          <p14:tracePt t="528927" x="4368800" y="4184650"/>
          <p14:tracePt t="528942" x="4356100" y="4191000"/>
          <p14:tracePt t="528943" x="4343400" y="4203700"/>
          <p14:tracePt t="528958" x="4324350" y="4216400"/>
          <p14:tracePt t="528975" x="4311650" y="4229100"/>
          <p14:tracePt t="529008" x="4318000" y="4241800"/>
          <p14:tracePt t="529025" x="4337050" y="4254500"/>
          <p14:tracePt t="529042" x="4368800" y="4279900"/>
          <p14:tracePt t="529058" x="4375150" y="4330700"/>
          <p14:tracePt t="529075" x="4375150" y="4356100"/>
          <p14:tracePt t="529092" x="4375150" y="4381500"/>
          <p14:tracePt t="529152" x="4387850" y="4381500"/>
          <p14:tracePt t="529161" x="4394200" y="4381500"/>
          <p14:tracePt t="529175" x="4419600" y="4381500"/>
          <p14:tracePt t="529192" x="4514850" y="4375150"/>
          <p14:tracePt t="529208" x="4546600" y="4375150"/>
          <p14:tracePt t="529258" x="4552950" y="4375150"/>
          <p14:tracePt t="529310" x="4559300" y="4375150"/>
          <p14:tracePt t="529325" x="4591050" y="4375150"/>
          <p14:tracePt t="529342" x="4629150" y="4368800"/>
          <p14:tracePt t="529360" x="4654550" y="4362450"/>
          <p14:tracePt t="529375" x="4667250" y="4356100"/>
          <p14:tracePt t="529392" x="4673600" y="4349750"/>
          <p14:tracePt t="529410" x="4679950" y="4349750"/>
          <p14:tracePt t="529443" x="4686300" y="4343400"/>
          <p14:tracePt t="529475" x="4692650" y="4337050"/>
          <p14:tracePt t="529492" x="4699000" y="4337050"/>
          <p14:tracePt t="529525" x="4705350" y="4330700"/>
          <p14:tracePt t="529542" x="4711700" y="4330700"/>
          <p14:tracePt t="529638" x="4711700" y="4324350"/>
          <p14:tracePt t="529656" x="4718050" y="4324350"/>
          <p14:tracePt t="529664" x="4718050" y="4318000"/>
          <p14:tracePt t="529678" x="4724400" y="4311650"/>
          <p14:tracePt t="529692" x="4724400" y="4305300"/>
          <p14:tracePt t="529765" x="4730750" y="4298950"/>
          <p14:tracePt t="529789" x="4737100" y="4292600"/>
          <p14:tracePt t="529814" x="4743450" y="4292600"/>
          <p14:tracePt t="529826" x="4743450" y="4286250"/>
          <p14:tracePt t="529843" x="4794250" y="4279900"/>
          <p14:tracePt t="529860" x="4838700" y="4279900"/>
          <p14:tracePt t="529876" x="4972050" y="4305300"/>
          <p14:tracePt t="529892" x="5010150" y="4311650"/>
          <p14:tracePt t="529910" x="5067300" y="4330700"/>
          <p14:tracePt t="529926" x="5124450" y="4343400"/>
          <p14:tracePt t="529942" x="5162550" y="4343400"/>
          <p14:tracePt t="529959" x="5219700" y="4349750"/>
          <p14:tracePt t="529977" x="5295900" y="4349750"/>
          <p14:tracePt t="529992" x="5378450" y="4349750"/>
          <p14:tracePt t="530009" x="5467350" y="4356100"/>
          <p14:tracePt t="530026" x="5575300" y="4356100"/>
          <p14:tracePt t="530043" x="5657850" y="4356100"/>
          <p14:tracePt t="530059" x="5759450" y="4343400"/>
          <p14:tracePt t="530076" x="5835650" y="4330700"/>
          <p14:tracePt t="530093" x="5867400" y="4324350"/>
          <p14:tracePt t="530111" x="5924550" y="4311650"/>
          <p14:tracePt t="530126" x="5956300" y="4305300"/>
          <p14:tracePt t="530143" x="5994400" y="4292600"/>
          <p14:tracePt t="530160" x="6026150" y="4279900"/>
          <p14:tracePt t="530176" x="6051550" y="4267200"/>
          <p14:tracePt t="530193" x="6070600" y="4260850"/>
          <p14:tracePt t="530209" x="6083300" y="4248150"/>
          <p14:tracePt t="530226" x="6096000" y="4235450"/>
          <p14:tracePt t="530244" x="6102350" y="4222750"/>
          <p14:tracePt t="530260" x="6102350" y="4210050"/>
          <p14:tracePt t="530276" x="6102350" y="4197350"/>
          <p14:tracePt t="530293" x="6089650" y="4178300"/>
          <p14:tracePt t="530311" x="6064250" y="4165600"/>
          <p14:tracePt t="530327" x="6026150" y="4140200"/>
          <p14:tracePt t="530343" x="5988050" y="4127500"/>
          <p14:tracePt t="530344" x="5975350" y="4121150"/>
          <p14:tracePt t="530360" x="5943600" y="4102100"/>
          <p14:tracePt t="530361" x="5924550" y="4095750"/>
          <p14:tracePt t="530377" x="5886450" y="4083050"/>
          <p14:tracePt t="530393" x="5803900" y="4051300"/>
          <p14:tracePt t="530409" x="5676900" y="4032250"/>
          <p14:tracePt t="530426" x="5530850" y="4019550"/>
          <p14:tracePt t="530443" x="5378450" y="4006850"/>
          <p14:tracePt t="530460" x="5238750" y="4000500"/>
          <p14:tracePt t="530476" x="5156200" y="3994150"/>
          <p14:tracePt t="530493" x="5137150" y="3994150"/>
          <p14:tracePt t="530510" x="5137150" y="4000500"/>
          <p14:tracePt t="530526" x="5137150" y="4032250"/>
          <p14:tracePt t="530543" x="5124450" y="4108450"/>
          <p14:tracePt t="530560" x="5099050" y="4178300"/>
          <p14:tracePt t="530576" x="5080000" y="4216400"/>
          <p14:tracePt t="530593" x="5067300" y="4248150"/>
          <p14:tracePt t="530594" x="5067300" y="4260850"/>
          <p14:tracePt t="530609" x="5067300" y="4267200"/>
          <p14:tracePt t="530626" x="5099050" y="4311650"/>
          <p14:tracePt t="530644" x="5200650" y="4362450"/>
          <p14:tracePt t="530660" x="5403850" y="4432300"/>
          <p14:tracePt t="530676" x="5657850" y="4489450"/>
          <p14:tracePt t="530693" x="5892800" y="4540250"/>
          <p14:tracePt t="530711" x="6096000" y="4578350"/>
          <p14:tracePt t="530726" x="6267450" y="4584700"/>
          <p14:tracePt t="530743" x="6369050" y="4578350"/>
          <p14:tracePt t="530760" x="6426200" y="4559300"/>
          <p14:tracePt t="530777" x="6464300" y="4540250"/>
          <p14:tracePt t="530793" x="6496050" y="4521200"/>
          <p14:tracePt t="530810" x="6527800" y="4514850"/>
          <p14:tracePt t="530826" x="6553200" y="4502150"/>
          <p14:tracePt t="530844" x="6584950" y="4495800"/>
          <p14:tracePt t="530860" x="6604000" y="4495800"/>
          <p14:tracePt t="530876" x="6623050" y="4483100"/>
          <p14:tracePt t="530893" x="6654800" y="4470400"/>
          <p14:tracePt t="530911" x="6673850" y="4464050"/>
          <p14:tracePt t="530927" x="6699250" y="4451350"/>
          <p14:tracePt t="530943" x="6731000" y="4445000"/>
          <p14:tracePt t="530961" x="6762750" y="4445000"/>
          <p14:tracePt t="530977" x="6788150" y="4445000"/>
          <p14:tracePt t="530993" x="6800850" y="4445000"/>
          <p14:tracePt t="531010" x="6807200" y="4445000"/>
          <p14:tracePt t="531027" x="6807200" y="4457700"/>
          <p14:tracePt t="531044" x="6807200" y="4464050"/>
          <p14:tracePt t="531077" x="6807200" y="4470400"/>
          <p14:tracePt t="531094" x="6807200" y="4483100"/>
          <p14:tracePt t="531111" x="6807200" y="4489450"/>
          <p14:tracePt t="531127" x="6813550" y="4489450"/>
          <p14:tracePt t="531143" x="6819900" y="4489450"/>
          <p14:tracePt t="531160" x="6845300" y="4476750"/>
          <p14:tracePt t="531178" x="6864350" y="4464050"/>
          <p14:tracePt t="531194" x="6864350" y="4457700"/>
          <p14:tracePt t="531227" x="6845300" y="4457700"/>
          <p14:tracePt t="531244" x="6819900" y="4457700"/>
          <p14:tracePt t="531260" x="6794500" y="4457700"/>
          <p14:tracePt t="531277" x="6775450" y="4464050"/>
          <p14:tracePt t="531481" x="6781800" y="4464050"/>
          <p14:tracePt t="531488" x="6788150" y="4464050"/>
          <p14:tracePt t="531496" x="6794500" y="4464050"/>
          <p14:tracePt t="534299" x="6781800" y="4464050"/>
          <p14:tracePt t="534313" x="6762750" y="4470400"/>
          <p14:tracePt t="534330" x="6756400" y="4470400"/>
          <p14:tracePt t="534411" x="6762750" y="4470400"/>
          <p14:tracePt t="534419" x="6794500" y="4470400"/>
          <p14:tracePt t="534430" x="6870700" y="4470400"/>
          <p14:tracePt t="534447" x="7099300" y="4451350"/>
          <p14:tracePt t="534463" x="7353300" y="4419600"/>
          <p14:tracePt t="534480" x="7594600" y="4400550"/>
          <p14:tracePt t="534498" x="7823200" y="4381500"/>
          <p14:tracePt t="534513" x="7842250" y="4381500"/>
          <p14:tracePt t="534530" x="7854950" y="4381500"/>
          <p14:tracePt t="534546" x="7861300" y="4381500"/>
          <p14:tracePt t="534564" x="7867650" y="4381500"/>
          <p14:tracePt t="534580" x="7886700" y="4368800"/>
          <p14:tracePt t="534596" x="7899400" y="4349750"/>
          <p14:tracePt t="534613" x="7912100" y="4311650"/>
          <p14:tracePt t="534630" x="7912100" y="4260850"/>
          <p14:tracePt t="534647" x="7912100" y="4216400"/>
          <p14:tracePt t="534663" x="7912100" y="4203700"/>
          <p14:tracePt t="534697" x="7893050" y="4203700"/>
          <p14:tracePt t="534713" x="7861300" y="4203700"/>
          <p14:tracePt t="534730" x="7835900" y="4197350"/>
          <p14:tracePt t="534747" x="7810500" y="4191000"/>
          <p14:tracePt t="534763" x="7759700" y="4178300"/>
          <p14:tracePt t="534764" x="7727950" y="4165600"/>
          <p14:tracePt t="534780" x="7639050" y="4146550"/>
          <p14:tracePt t="534796" x="7556500" y="4133850"/>
          <p14:tracePt t="534813" x="7454900" y="4121150"/>
          <p14:tracePt t="534830" x="7378700" y="4121150"/>
          <p14:tracePt t="534847" x="7346950" y="4127500"/>
          <p14:tracePt t="534863" x="7340600" y="4127500"/>
          <p14:tracePt t="534918" x="7340600" y="4133850"/>
          <p14:tracePt t="534930" x="7346950" y="4140200"/>
          <p14:tracePt t="534947" x="7366000" y="4178300"/>
          <p14:tracePt t="534964" x="7435850" y="4235450"/>
          <p14:tracePt t="534980" x="7607300" y="4324350"/>
          <p14:tracePt t="534997" x="7804150" y="4375150"/>
          <p14:tracePt t="534998" x="7924800" y="4394200"/>
          <p14:tracePt t="535014" x="8159750" y="4406900"/>
          <p14:tracePt t="535030" x="8382000" y="4394200"/>
          <p14:tracePt t="535047" x="8629650" y="4337050"/>
          <p14:tracePt t="535063" x="8851900" y="4267200"/>
          <p14:tracePt t="535080" x="9074150" y="4191000"/>
          <p14:tracePt t="535097" x="9239250" y="4140200"/>
          <p14:tracePt t="535114" x="9372600" y="4114800"/>
          <p14:tracePt t="535130" x="9467850" y="4102100"/>
          <p14:tracePt t="535147" x="9499600" y="4102100"/>
          <p14:tracePt t="535249" x="9499600" y="4108450"/>
          <p14:tracePt t="535266" x="9499600" y="4114800"/>
          <p14:tracePt t="535281" x="9505950" y="4127500"/>
          <p14:tracePt t="535298" x="9505950" y="4140200"/>
          <p14:tracePt t="535335" x="9499600" y="4140200"/>
          <p14:tracePt t="535347" x="9493250" y="4140200"/>
          <p14:tracePt t="535364" x="9429750" y="4146550"/>
          <p14:tracePt t="535380" x="9353550" y="4152900"/>
          <p14:tracePt t="535397" x="9277350" y="4165600"/>
          <p14:tracePt t="535414" x="9182100" y="4171950"/>
          <p14:tracePt t="535430" x="9080500" y="4184650"/>
          <p14:tracePt t="535448" x="8985250" y="4191000"/>
          <p14:tracePt t="535464" x="8896350" y="4191000"/>
          <p14:tracePt t="535480" x="8832850" y="4191000"/>
          <p14:tracePt t="535497" x="8801100" y="4184650"/>
          <p14:tracePt t="535514" x="8769350" y="4178300"/>
          <p14:tracePt t="535530" x="8743950" y="4171950"/>
          <p14:tracePt t="535547" x="8705850" y="4165600"/>
          <p14:tracePt t="535549" x="8674100" y="4159250"/>
          <p14:tracePt t="535564" x="8661400" y="4152900"/>
          <p14:tracePt t="535581" x="8578850" y="4140200"/>
          <p14:tracePt t="535598" x="8540750" y="4133850"/>
          <p14:tracePt t="535614" x="8509000" y="4133850"/>
          <p14:tracePt t="535631" x="8496300" y="4133850"/>
          <p14:tracePt t="535647" x="8489950" y="4133850"/>
          <p14:tracePt t="535664" x="8477250" y="4146550"/>
          <p14:tracePt t="535681" x="8451850" y="4203700"/>
          <p14:tracePt t="535698" x="8432800" y="4248150"/>
          <p14:tracePt t="535714" x="8413750" y="4298950"/>
          <p14:tracePt t="535731" x="8413750" y="4330700"/>
          <p14:tracePt t="535747" x="8413750" y="4381500"/>
          <p14:tracePt t="535765" x="8426450" y="4419600"/>
          <p14:tracePt t="535781" x="8439150" y="4451350"/>
          <p14:tracePt t="535797" x="8451850" y="4470400"/>
          <p14:tracePt t="535814" x="8489950" y="4483100"/>
          <p14:tracePt t="535831" x="8572500" y="4489450"/>
          <p14:tracePt t="535848" x="8750300" y="4489450"/>
          <p14:tracePt t="535864" x="8902700" y="4489450"/>
          <p14:tracePt t="535881" x="9042400" y="4489450"/>
          <p14:tracePt t="535897" x="9163050" y="4470400"/>
          <p14:tracePt t="535915" x="9239250" y="4451350"/>
          <p14:tracePt t="535931" x="9321800" y="4425950"/>
          <p14:tracePt t="535947" x="9385300" y="4400550"/>
          <p14:tracePt t="535964" x="9436100" y="4375150"/>
          <p14:tracePt t="535982" x="9461500" y="4343400"/>
          <p14:tracePt t="535997" x="9467850" y="4318000"/>
          <p14:tracePt t="536014" x="9467850" y="4298950"/>
          <p14:tracePt t="536016" x="9467850" y="4292600"/>
          <p14:tracePt t="536032" x="9461500" y="4273550"/>
          <p14:tracePt t="536048" x="9455150" y="4267200"/>
          <p14:tracePt t="536064" x="9429750" y="4241800"/>
          <p14:tracePt t="536081" x="9404350" y="4222750"/>
          <p14:tracePt t="536099" x="9378950" y="4210050"/>
          <p14:tracePt t="536114" x="9353550" y="4203700"/>
          <p14:tracePt t="536131" x="9321800" y="4203700"/>
          <p14:tracePt t="536148" x="9264650" y="4191000"/>
          <p14:tracePt t="536165" x="9188450" y="4191000"/>
          <p14:tracePt t="536181" x="9105900" y="4184650"/>
          <p14:tracePt t="536198" x="9048750" y="4184650"/>
          <p14:tracePt t="536214" x="8966200" y="4171950"/>
          <p14:tracePt t="536231" x="8928100" y="4159250"/>
          <p14:tracePt t="536248" x="8890000" y="4146550"/>
          <p14:tracePt t="536264" x="8839200" y="4127500"/>
          <p14:tracePt t="536266" x="8826500" y="4121150"/>
          <p14:tracePt t="536281" x="8794750" y="4108450"/>
          <p14:tracePt t="536282" x="8782050" y="4102100"/>
          <p14:tracePt t="536298" x="8718550" y="4089400"/>
          <p14:tracePt t="536315" x="8629650" y="4083050"/>
          <p14:tracePt t="536331" x="8528050" y="4083050"/>
          <p14:tracePt t="536348" x="8432800" y="4076700"/>
          <p14:tracePt t="536364" x="8382000" y="4070350"/>
          <p14:tracePt t="536424" x="8375650" y="4070350"/>
          <p14:tracePt t="536448" x="8350250" y="4089400"/>
          <p14:tracePt t="536465" x="8337550" y="4102100"/>
          <p14:tracePt t="536481" x="8331200" y="4108450"/>
          <p14:tracePt t="536499" x="8331200" y="4121150"/>
          <p14:tracePt t="536515" x="8337550" y="4133850"/>
          <p14:tracePt t="536531" x="8356600" y="4152900"/>
          <p14:tracePt t="536550" x="8382000" y="4178300"/>
          <p14:tracePt t="536565" x="8407400" y="4197350"/>
          <p14:tracePt t="536581" x="8420100" y="4216400"/>
          <p14:tracePt t="536598" x="8439150" y="4229100"/>
          <p14:tracePt t="536615" x="8445500" y="4241800"/>
          <p14:tracePt t="536631" x="8451850" y="4241800"/>
          <p14:tracePt t="536649" x="8458200" y="4241800"/>
          <p14:tracePt t="536665" x="8477250" y="4241800"/>
          <p14:tracePt t="536683" x="8540750" y="4229100"/>
          <p14:tracePt t="536698" x="8572500" y="4222750"/>
          <p14:tracePt t="536715" x="8585200" y="4222750"/>
          <p14:tracePt t="536731" x="8591550" y="4222750"/>
          <p14:tracePt t="536841" x="8597900" y="4222750"/>
          <p14:tracePt t="536848" x="8610600" y="4235450"/>
          <p14:tracePt t="536865" x="8655050" y="4267200"/>
          <p14:tracePt t="536882" x="8699500" y="4286250"/>
          <p14:tracePt t="536899" x="8743950" y="4305300"/>
          <p14:tracePt t="536915" x="8769350" y="4305300"/>
          <p14:tracePt t="536932" x="8782050" y="4305300"/>
          <p14:tracePt t="536982" x="8763000" y="4298950"/>
          <p14:tracePt t="536998" x="8750300" y="4298950"/>
          <p14:tracePt t="545833" x="8743950" y="4311650"/>
          <p14:tracePt t="545856" x="8642350" y="4381500"/>
          <p14:tracePt t="545873" x="8534400" y="4425950"/>
          <p14:tracePt t="545889" x="8413750" y="4470400"/>
          <p14:tracePt t="545906" x="8331200" y="4502150"/>
          <p14:tracePt t="545923" x="8089900" y="4597400"/>
          <p14:tracePt t="545940" x="7924800" y="4660900"/>
          <p14:tracePt t="545956" x="7766050" y="4718050"/>
          <p14:tracePt t="545974" x="7632700" y="4775200"/>
          <p14:tracePt t="545989" x="7493000" y="4838700"/>
          <p14:tracePt t="546006" x="7353300" y="4895850"/>
          <p14:tracePt t="546023" x="7150100" y="4953000"/>
          <p14:tracePt t="546040" x="6972300" y="5003800"/>
          <p14:tracePt t="546056" x="6819900" y="5041900"/>
          <p14:tracePt t="546073" x="6724650" y="5073650"/>
          <p14:tracePt t="546090" x="6604000" y="5124450"/>
          <p14:tracePt t="546090" x="6540500" y="5156200"/>
          <p14:tracePt t="546107" x="6343650" y="5226050"/>
          <p14:tracePt t="546123" x="6089650" y="5283200"/>
          <p14:tracePt t="546139" x="5734050" y="5308600"/>
          <p14:tracePt t="546156" x="5359400" y="5295900"/>
          <p14:tracePt t="546173" x="5092700" y="5270500"/>
          <p14:tracePt t="546189" x="4864100" y="5232400"/>
          <p14:tracePt t="546206" x="4743450" y="5226050"/>
          <p14:tracePt t="546223" x="4565650" y="5226050"/>
          <p14:tracePt t="546240" x="4248150" y="5213350"/>
          <p14:tracePt t="546256" x="3765550" y="5149850"/>
          <p14:tracePt t="546273" x="3251200" y="5054600"/>
          <p14:tracePt t="546289" x="2755900" y="4959350"/>
          <p14:tracePt t="546307" x="2127250" y="4826000"/>
          <p14:tracePt t="546323" x="1993900" y="4800600"/>
          <p14:tracePt t="546340" x="1778000" y="4775200"/>
          <p14:tracePt t="546341" x="1689100" y="4775200"/>
          <p14:tracePt t="546356" x="1574800" y="4775200"/>
          <p14:tracePt t="546373" x="1498600" y="4787900"/>
          <p14:tracePt t="546389" x="1441450" y="4806950"/>
          <p14:tracePt t="546406" x="1390650" y="4826000"/>
          <p14:tracePt t="546424" x="1327150" y="4845050"/>
          <p14:tracePt t="546441" x="1263650" y="4870450"/>
          <p14:tracePt t="546456" x="1212850" y="4883150"/>
          <p14:tracePt t="546473" x="1149350" y="4895850"/>
          <p14:tracePt t="546490" x="1098550" y="4902200"/>
          <p14:tracePt t="546508" x="1060450" y="4902200"/>
          <p14:tracePt t="546523" x="1054100" y="4902200"/>
          <p14:tracePt t="546573" x="1047750" y="4902200"/>
          <p14:tracePt t="546590" x="1028700" y="4902200"/>
          <p14:tracePt t="546606" x="927100" y="4902200"/>
          <p14:tracePt t="546623" x="882650" y="4883150"/>
          <p14:tracePt t="546641" x="869950" y="4876800"/>
          <p14:tracePt t="546656" x="869950" y="4864100"/>
          <p14:tracePt t="546673" x="889000" y="4857750"/>
          <p14:tracePt t="546690" x="908050" y="4857750"/>
          <p14:tracePt t="546708" x="927100" y="4883150"/>
          <p14:tracePt t="546723" x="1003300" y="4946650"/>
          <p14:tracePt t="546740" x="1136650" y="4959350"/>
          <p14:tracePt t="546757" x="1200150" y="4946650"/>
          <p14:tracePt t="547220" x="1200150" y="4940300"/>
          <p14:tracePt t="547227" x="1162050" y="4914900"/>
          <p14:tracePt t="547241" x="1066800" y="4857750"/>
          <p14:tracePt t="547259" x="1022350" y="4826000"/>
          <p14:tracePt t="547275" x="1003300" y="4819650"/>
          <p14:tracePt t="547276" x="984250" y="4813300"/>
          <p14:tracePt t="547290" x="958850" y="4800600"/>
          <p14:tracePt t="547308" x="958850" y="4787900"/>
          <p14:tracePt t="547324" x="952500" y="4749800"/>
          <p14:tracePt t="547340" x="946150" y="4699000"/>
          <p14:tracePt t="547357" x="946150" y="4641850"/>
          <p14:tracePt t="547374" x="946150" y="4603750"/>
          <p14:tracePt t="547391" x="946150" y="4584700"/>
          <p14:tracePt t="547656" x="946150" y="4591050"/>
          <p14:tracePt t="547662" x="946150" y="4597400"/>
          <p14:tracePt t="547674" x="946150" y="4610100"/>
          <p14:tracePt t="547691" x="971550" y="4622800"/>
          <p14:tracePt t="547693" x="990600" y="4629150"/>
          <p14:tracePt t="547708" x="1028700" y="4641850"/>
          <p14:tracePt t="547710" x="1060450" y="4641850"/>
          <p14:tracePt t="547724" x="1092200" y="4648200"/>
          <p14:tracePt t="547727" x="1130300" y="4654550"/>
          <p14:tracePt t="547741" x="1181100" y="4660900"/>
          <p14:tracePt t="547743" x="1212850" y="4667250"/>
          <p14:tracePt t="547758" x="1257300" y="4673600"/>
          <p14:tracePt t="547774" x="1301750" y="4673600"/>
          <p14:tracePt t="547791" x="1339850" y="4673600"/>
          <p14:tracePt t="547807" x="1377950" y="4667250"/>
          <p14:tracePt t="547824" x="1416050" y="4660900"/>
          <p14:tracePt t="547842" x="1454150" y="4654550"/>
          <p14:tracePt t="547857" x="1485900" y="4641850"/>
          <p14:tracePt t="547874" x="1524000" y="4629150"/>
          <p14:tracePt t="547891" x="1555750" y="4610100"/>
          <p14:tracePt t="547908" x="1581150" y="4591050"/>
          <p14:tracePt t="547924" x="1593850" y="4572000"/>
          <p14:tracePt t="547926" x="1600200" y="4559300"/>
          <p14:tracePt t="547941" x="1600200" y="4552950"/>
          <p14:tracePt t="547958" x="1600200" y="4527550"/>
          <p14:tracePt t="547959" x="1600200" y="4508500"/>
          <p14:tracePt t="547975" x="1600200" y="4502150"/>
          <p14:tracePt t="547991" x="1581150" y="4464050"/>
          <p14:tracePt t="548008" x="1574800" y="4451350"/>
          <p14:tracePt t="548009" x="1562100" y="4438650"/>
          <p14:tracePt t="548024" x="1536700" y="4419600"/>
          <p14:tracePt t="548041" x="1485900" y="4381500"/>
          <p14:tracePt t="548058" x="1447800" y="4349750"/>
          <p14:tracePt t="548074" x="1428750" y="4337050"/>
          <p14:tracePt t="548091" x="1416050" y="4324350"/>
          <p14:tracePt t="548108" x="1409700" y="4324350"/>
          <p14:tracePt t="548124" x="1397000" y="4318000"/>
          <p14:tracePt t="548141" x="1358900" y="4318000"/>
          <p14:tracePt t="548158" x="1295400" y="4318000"/>
          <p14:tracePt t="548163" x="1263650" y="4318000"/>
          <p14:tracePt t="548174" x="1231900" y="4318000"/>
          <p14:tracePt t="548191" x="1174750" y="4324350"/>
          <p14:tracePt t="548208" x="1123950" y="4324350"/>
          <p14:tracePt t="548224" x="1073150" y="4324350"/>
          <p14:tracePt t="548242" x="990600" y="4330700"/>
          <p14:tracePt t="548258" x="939800" y="4330700"/>
          <p14:tracePt t="548274" x="812800" y="4330700"/>
          <p14:tracePt t="548291" x="755650" y="4337050"/>
          <p14:tracePt t="548309" x="730250" y="4337050"/>
          <p14:tracePt t="548341" x="723900" y="4337050"/>
          <p14:tracePt t="548358" x="704850" y="4349750"/>
          <p14:tracePt t="548375" x="666750" y="4381500"/>
          <p14:tracePt t="548391" x="615950" y="4419600"/>
          <p14:tracePt t="548408" x="565150" y="4457700"/>
          <p14:tracePt t="548425" x="533400" y="4489450"/>
          <p14:tracePt t="548442" x="520700" y="4502150"/>
          <p14:tracePt t="548501" x="520700" y="4508500"/>
          <p14:tracePt t="548508" x="520700" y="4514850"/>
          <p14:tracePt t="548525" x="520700" y="4533900"/>
          <p14:tracePt t="548541" x="514350" y="4565650"/>
          <p14:tracePt t="548558" x="514350" y="4597400"/>
          <p14:tracePt t="548576" x="533400" y="4616450"/>
          <p14:tracePt t="548608" x="539750" y="4616450"/>
          <p14:tracePt t="548625" x="552450" y="4616450"/>
          <p14:tracePt t="548644" x="609600" y="4616450"/>
          <p14:tracePt t="548689" x="615950" y="4622800"/>
          <p14:tracePt t="548743" x="615950" y="4629150"/>
          <p14:tracePt t="548779" x="622300" y="4629150"/>
          <p14:tracePt t="548792" x="628650" y="4629150"/>
          <p14:tracePt t="548809" x="698500" y="4622800"/>
          <p14:tracePt t="548825" x="704850" y="4622800"/>
          <p14:tracePt t="548842" x="723900" y="4622800"/>
          <p14:tracePt t="548858" x="736600" y="4622800"/>
          <p14:tracePt t="548875" x="749300" y="4622800"/>
          <p14:tracePt t="548892" x="768350" y="4629150"/>
          <p14:tracePt t="548909" x="774700" y="4629150"/>
          <p14:tracePt t="548925" x="787400" y="4635500"/>
          <p14:tracePt t="548942" x="812800" y="4635500"/>
          <p14:tracePt t="548958" x="838200" y="4635500"/>
          <p14:tracePt t="548975" x="882650" y="4635500"/>
          <p14:tracePt t="548992" x="927100" y="4635500"/>
          <p14:tracePt t="549008" x="984250" y="4635500"/>
          <p14:tracePt t="549010" x="1003300" y="4635500"/>
          <p14:tracePt t="549025" x="1022350" y="4635500"/>
          <p14:tracePt t="549042" x="1060450" y="4629150"/>
          <p14:tracePt t="549043" x="1079500" y="4622800"/>
          <p14:tracePt t="549058" x="1098550" y="4610100"/>
          <p14:tracePt t="549075" x="1123950" y="4597400"/>
          <p14:tracePt t="549092" x="1130300" y="4597400"/>
          <p14:tracePt t="549279" x="1130300" y="4591050"/>
          <p14:tracePt t="549285" x="1136650" y="4584700"/>
          <p14:tracePt t="549292" x="1143000" y="4572000"/>
          <p14:tracePt t="549310" x="1149350" y="4559300"/>
          <p14:tracePt t="549326" x="1155700" y="4546600"/>
          <p14:tracePt t="549342" x="1162050" y="4533900"/>
          <p14:tracePt t="549359" x="1168400" y="4527550"/>
          <p14:tracePt t="549376" x="1168400" y="4521200"/>
          <p14:tracePt t="549705" x="1168400" y="4527550"/>
          <p14:tracePt t="550117" x="1174750" y="4527550"/>
          <p14:tracePt t="550122" x="1181100" y="4527550"/>
          <p14:tracePt t="550151" x="1187450" y="4527550"/>
          <p14:tracePt t="550293" x="1187450" y="4514850"/>
          <p14:tracePt t="550301" x="1193800" y="4502150"/>
          <p14:tracePt t="550311" x="1200150" y="4457700"/>
          <p14:tracePt t="550327" x="1225550" y="4343400"/>
          <p14:tracePt t="550343" x="1244600" y="4241800"/>
          <p14:tracePt t="550360" x="1263650" y="4121150"/>
          <p14:tracePt t="550377" x="1270000" y="4000500"/>
          <p14:tracePt t="550394" x="1270000" y="3854450"/>
          <p14:tracePt t="550410" x="1225550" y="3733800"/>
          <p14:tracePt t="550426" x="1187450" y="3651250"/>
          <p14:tracePt t="550443" x="1136650" y="3505200"/>
          <p14:tracePt t="550460" x="1123950" y="3441700"/>
          <p14:tracePt t="550476" x="1111250" y="3308350"/>
          <p14:tracePt t="550479" x="1104900" y="3232150"/>
          <p14:tracePt t="550493" x="1098550" y="3079750"/>
          <p14:tracePt t="550511" x="1092200" y="2940050"/>
          <p14:tracePt t="550526" x="1060450" y="2857500"/>
          <p14:tracePt t="550543" x="1035050" y="2794000"/>
          <p14:tracePt t="550561" x="1016000" y="2755900"/>
          <p14:tracePt t="550576" x="1009650" y="2743200"/>
          <p14:tracePt t="550593" x="1003300" y="2730500"/>
          <p14:tracePt t="550610" x="1003300" y="2711450"/>
          <p14:tracePt t="550626" x="1003300" y="2692400"/>
          <p14:tracePt t="550644" x="1009650" y="2667000"/>
          <p14:tracePt t="550660" x="1035050" y="2641600"/>
          <p14:tracePt t="550676" x="1047750" y="2622550"/>
          <p14:tracePt t="550693" x="1060450" y="2597150"/>
          <p14:tracePt t="550695" x="1060450" y="2578100"/>
          <p14:tracePt t="550710" x="1073150" y="2552700"/>
          <p14:tracePt t="550727" x="1098550" y="2489200"/>
          <p14:tracePt t="550743" x="1123950" y="2444750"/>
          <p14:tracePt t="550760" x="1149350" y="2406650"/>
          <p14:tracePt t="550778" x="1168400" y="2374900"/>
          <p14:tracePt t="550793" x="1174750" y="2362200"/>
          <p14:tracePt t="550889" x="1174750" y="2368550"/>
          <p14:tracePt t="550911" x="1174750" y="2381250"/>
          <p14:tracePt t="550927" x="1174750" y="2393950"/>
          <p14:tracePt t="550944" x="1174750" y="2419350"/>
          <p14:tracePt t="550961" x="1168400" y="2457450"/>
          <p14:tracePt t="550976" x="1168400" y="2508250"/>
          <p14:tracePt t="550993" x="1168400" y="2540000"/>
          <p14:tracePt t="551010" x="1162050" y="2590800"/>
          <p14:tracePt t="551027" x="1155700" y="2635250"/>
          <p14:tracePt t="551045" x="1149350" y="2660650"/>
          <p14:tracePt t="551060" x="1136650" y="2692400"/>
          <p14:tracePt t="551077" x="1130300" y="2711450"/>
          <p14:tracePt t="551093" x="1130300" y="2730500"/>
          <p14:tracePt t="551111" x="1123950" y="2749550"/>
          <p14:tracePt t="551127" x="1098550" y="2825750"/>
          <p14:tracePt t="551144" x="1028700" y="3016250"/>
          <p14:tracePt t="551160" x="914400" y="3289300"/>
          <p14:tracePt t="551178" x="698500" y="3740150"/>
          <p14:tracePt t="551194" x="622300" y="3886200"/>
          <p14:tracePt t="551210" x="527050" y="4102100"/>
          <p14:tracePt t="551227" x="520700" y="4133850"/>
          <p14:tracePt t="551244" x="533400" y="4159250"/>
          <p14:tracePt t="551260" x="552450" y="4203700"/>
          <p14:tracePt t="551277" x="565150" y="4267200"/>
          <p14:tracePt t="551294" x="571500" y="4375150"/>
          <p14:tracePt t="551311" x="558800" y="4533900"/>
          <p14:tracePt t="551327" x="546100" y="4679950"/>
          <p14:tracePt t="551344" x="539750" y="4705350"/>
          <p14:tracePt t="551361" x="546100" y="4711700"/>
          <p14:tracePt t="551377" x="565150" y="4718050"/>
          <p14:tracePt t="551394" x="615950" y="4730750"/>
          <p14:tracePt t="551410" x="685800" y="4756150"/>
          <p14:tracePt t="551427" x="736600" y="4775200"/>
          <p14:tracePt t="551445" x="787400" y="4794250"/>
          <p14:tracePt t="551460" x="812800" y="4806950"/>
          <p14:tracePt t="551477" x="857250" y="4832350"/>
          <p14:tracePt t="551494" x="895350" y="4845050"/>
          <p14:tracePt t="551512" x="939800" y="4851400"/>
          <p14:tracePt t="551527" x="996950" y="4851400"/>
          <p14:tracePt t="551544" x="1066800" y="4851400"/>
          <p14:tracePt t="551561" x="1149350" y="4845050"/>
          <p14:tracePt t="551578" x="1212850" y="4832350"/>
          <p14:tracePt t="551594" x="1289050" y="4800600"/>
          <p14:tracePt t="551611" x="1333500" y="4787900"/>
          <p14:tracePt t="551627" x="1358900" y="4775200"/>
          <p14:tracePt t="551644" x="1371600" y="4768850"/>
          <p14:tracePt t="551661" x="1384300" y="4756150"/>
          <p14:tracePt t="551678" x="1416050" y="4711700"/>
          <p14:tracePt t="551694" x="1428750" y="4673600"/>
          <p14:tracePt t="551711" x="1435100" y="4629150"/>
          <p14:tracePt t="551727" x="1441450" y="4603750"/>
          <p14:tracePt t="551744" x="1435100" y="4565650"/>
          <p14:tracePt t="551761" x="1422400" y="4540250"/>
          <p14:tracePt t="551777" x="1397000" y="4514850"/>
          <p14:tracePt t="551794" x="1384300" y="4495800"/>
          <p14:tracePt t="551811" x="1346200" y="4464050"/>
          <p14:tracePt t="551827" x="1289050" y="4413250"/>
          <p14:tracePt t="551845" x="1231900" y="4368800"/>
          <p14:tracePt t="551861" x="1155700" y="4324350"/>
          <p14:tracePt t="551878" x="1123950" y="4305300"/>
          <p14:tracePt t="551894" x="1123950" y="4298950"/>
          <p14:tracePt t="551912" x="1117600" y="4298950"/>
          <p14:tracePt t="551928" x="1104900" y="4298950"/>
          <p14:tracePt t="551944" x="1073150" y="4311650"/>
          <p14:tracePt t="551961" x="1035050" y="4337050"/>
          <p14:tracePt t="551980" x="996950" y="4387850"/>
          <p14:tracePt t="551994" x="958850" y="4438650"/>
          <p14:tracePt t="552011" x="920750" y="4489450"/>
          <p14:tracePt t="552028" x="889000" y="4533900"/>
          <p14:tracePt t="552045" x="882650" y="4578350"/>
          <p14:tracePt t="552061" x="889000" y="4610100"/>
          <p14:tracePt t="552078" x="901700" y="4629150"/>
          <p14:tracePt t="552094" x="927100" y="4654550"/>
          <p14:tracePt t="552111" x="939800" y="4667250"/>
          <p14:tracePt t="552128" x="958850" y="4686300"/>
          <p14:tracePt t="552129" x="965200" y="4692650"/>
          <p14:tracePt t="552144" x="1009650" y="4730750"/>
          <p14:tracePt t="552162" x="1073150" y="4781550"/>
          <p14:tracePt t="552177" x="1149350" y="4838700"/>
          <p14:tracePt t="552178" x="1181100" y="4857750"/>
          <p14:tracePt t="552194" x="1219200" y="4883150"/>
          <p14:tracePt t="552211" x="1238250" y="4889500"/>
          <p14:tracePt t="552228" x="1250950" y="4895850"/>
          <p14:tracePt t="552245" x="1276350" y="4895850"/>
          <p14:tracePt t="552261" x="1301750" y="4876800"/>
          <p14:tracePt t="552278" x="1333500" y="4826000"/>
          <p14:tracePt t="552295" x="1358900" y="4775200"/>
          <p14:tracePt t="552312" x="1384300" y="4724400"/>
          <p14:tracePt t="552328" x="1397000" y="4705350"/>
          <p14:tracePt t="552345" x="1403350" y="4699000"/>
          <p14:tracePt t="552394" x="1403350" y="4686300"/>
          <p14:tracePt t="552411" x="1384300" y="4660900"/>
          <p14:tracePt t="552428" x="1358900" y="4622800"/>
          <p14:tracePt t="552445" x="1314450" y="4572000"/>
          <p14:tracePt t="552461" x="1282700" y="4527550"/>
          <p14:tracePt t="552478" x="1225550" y="4476750"/>
          <p14:tracePt t="552496" x="1193800" y="4451350"/>
          <p14:tracePt t="552511" x="1181100" y="4451350"/>
          <p14:tracePt t="552528" x="1174750" y="4445000"/>
          <p14:tracePt t="552545" x="1155700" y="4445000"/>
          <p14:tracePt t="552562" x="1130300" y="4438650"/>
          <p14:tracePt t="552578" x="1066800" y="4438650"/>
          <p14:tracePt t="552595" x="996950" y="4438650"/>
          <p14:tracePt t="552612" x="895350" y="4438650"/>
          <p14:tracePt t="552629" x="806450" y="4432300"/>
          <p14:tracePt t="552645" x="793750" y="4425950"/>
          <p14:tracePt t="552687" x="787400" y="4425950"/>
          <p14:tracePt t="552697" x="781050" y="4432300"/>
          <p14:tracePt t="552712" x="755650" y="4457700"/>
          <p14:tracePt t="552728" x="723900" y="4502150"/>
          <p14:tracePt t="552745" x="704850" y="4565650"/>
          <p14:tracePt t="552762" x="704850" y="4616450"/>
          <p14:tracePt t="552779" x="717550" y="4654550"/>
          <p14:tracePt t="552795" x="768350" y="4692650"/>
          <p14:tracePt t="552811" x="889000" y="4775200"/>
          <p14:tracePt t="552828" x="1035050" y="4851400"/>
          <p14:tracePt t="552846" x="1193800" y="4914900"/>
          <p14:tracePt t="552862" x="1270000" y="4927600"/>
          <p14:tracePt t="552878" x="1371600" y="4927600"/>
          <p14:tracePt t="552896" x="1441450" y="4921250"/>
          <p14:tracePt t="552912" x="1492250" y="4895850"/>
          <p14:tracePt t="552928" x="1511300" y="4857750"/>
          <p14:tracePt t="552945" x="1498600" y="4806950"/>
          <p14:tracePt t="552962" x="1473200" y="4775200"/>
          <p14:tracePt t="552978" x="1460500" y="4762500"/>
          <p14:tracePt t="552995" x="1435100" y="4743450"/>
          <p14:tracePt t="553012" x="1416050" y="4724400"/>
          <p14:tracePt t="553029" x="1403350" y="4705350"/>
          <p14:tracePt t="553045" x="1377950" y="4667250"/>
          <p14:tracePt t="553062" x="1346200" y="4622800"/>
          <p14:tracePt t="553078" x="1282700" y="4559300"/>
          <p14:tracePt t="553095" x="1238250" y="4527550"/>
          <p14:tracePt t="553113" x="1219200" y="4514850"/>
          <p14:tracePt t="553222" x="1212850" y="4514850"/>
          <p14:tracePt t="553228" x="1206500" y="4508500"/>
          <p14:tracePt t="553236" x="1193800" y="4502150"/>
          <p14:tracePt t="559802" x="1212850" y="4502150"/>
          <p14:tracePt t="559809" x="1244600" y="4495800"/>
          <p14:tracePt t="559818" x="1276350" y="4495800"/>
          <p14:tracePt t="559835" x="1352550" y="4483100"/>
          <p14:tracePt t="559851" x="1428750" y="4489450"/>
          <p14:tracePt t="559868" x="1555750" y="4521200"/>
          <p14:tracePt t="559885" x="1708150" y="4572000"/>
          <p14:tracePt t="559901" x="1860550" y="4622800"/>
          <p14:tracePt t="559919" x="2006600" y="4679950"/>
          <p14:tracePt t="559934" x="2082800" y="4718050"/>
          <p14:tracePt t="559951" x="2108200" y="4730750"/>
          <p14:tracePt t="560019" x="2114550" y="4730750"/>
          <p14:tracePt t="560026" x="2139950" y="4749800"/>
          <p14:tracePt t="560051" x="2235200" y="4800600"/>
          <p14:tracePt t="560068" x="2298700" y="4832350"/>
          <p14:tracePt t="560084" x="2368550" y="4864100"/>
          <p14:tracePt t="560102" x="2419350" y="4876800"/>
          <p14:tracePt t="560118" x="2457450" y="4883150"/>
          <p14:tracePt t="560134" x="2495550" y="4883150"/>
          <p14:tracePt t="560153" x="2540000" y="4870450"/>
          <p14:tracePt t="560168" x="2597150" y="4838700"/>
          <p14:tracePt t="560184" x="2679700" y="4787900"/>
          <p14:tracePt t="560201" x="2774950" y="4705350"/>
          <p14:tracePt t="560218" x="2781300" y="4616450"/>
          <p14:tracePt t="560236" x="2628900" y="4464050"/>
          <p14:tracePt t="560251" x="2546350" y="4413250"/>
          <p14:tracePt t="560268" x="2514600" y="4400550"/>
          <p14:tracePt t="560284" x="2501900" y="4394200"/>
          <p14:tracePt t="560301" x="2482850" y="4387850"/>
          <p14:tracePt t="560318" x="2457450" y="4381500"/>
          <p14:tracePt t="560334" x="2413000" y="4368800"/>
          <p14:tracePt t="560351" x="2324100" y="4362450"/>
          <p14:tracePt t="560369" x="2171700" y="4362450"/>
          <p14:tracePt t="560384" x="2044700" y="4362450"/>
          <p14:tracePt t="560401" x="1955800" y="4362450"/>
          <p14:tracePt t="560418" x="1885950" y="4349750"/>
          <p14:tracePt t="560435" x="1860550" y="4330700"/>
          <p14:tracePt t="560495" x="1860550" y="4337050"/>
          <p14:tracePt t="560505" x="1860550" y="4349750"/>
          <p14:tracePt t="560518" x="1873250" y="4381500"/>
          <p14:tracePt t="560535" x="1892300" y="4445000"/>
          <p14:tracePt t="560551" x="1924050" y="4495800"/>
          <p14:tracePt t="560569" x="1981200" y="4559300"/>
          <p14:tracePt t="560585" x="2025650" y="4597400"/>
          <p14:tracePt t="560601" x="2063750" y="4629150"/>
          <p14:tracePt t="560618" x="2095500" y="4648200"/>
          <p14:tracePt t="560636" x="2108200" y="4654550"/>
          <p14:tracePt t="560690" x="2114550" y="4654550"/>
          <p14:tracePt t="560710" x="2114550" y="4660900"/>
          <p14:tracePt t="560723" x="2120900" y="4660900"/>
          <p14:tracePt t="560735" x="2127250" y="4660900"/>
          <p14:tracePt t="560751" x="2152650" y="4660900"/>
          <p14:tracePt t="560770" x="2209800" y="4660900"/>
          <p14:tracePt t="560785" x="2228850" y="4660900"/>
          <p14:tracePt t="560803" x="2254250" y="4660900"/>
          <p14:tracePt t="560905" x="2260600" y="4648200"/>
          <p14:tracePt t="560913" x="2260600" y="4635500"/>
          <p14:tracePt t="560923" x="2260600" y="4622800"/>
          <p14:tracePt t="567186" x="2260600" y="4616450"/>
          <p14:tracePt t="567193" x="2266950" y="4603750"/>
          <p14:tracePt t="567207" x="2330450" y="4495800"/>
          <p14:tracePt t="567224" x="2393950" y="4425950"/>
          <p14:tracePt t="567241" x="2419350" y="4400550"/>
          <p14:tracePt t="567281" x="2419350" y="4406900"/>
          <p14:tracePt t="567290" x="2413000" y="4432300"/>
          <p14:tracePt t="567308" x="2387600" y="4476750"/>
          <p14:tracePt t="567324" x="2374900" y="4495800"/>
          <p14:tracePt t="567340" x="2374900" y="4508500"/>
          <p14:tracePt t="567357" x="2368550" y="4514850"/>
          <p14:tracePt t="567651" x="2368550" y="4521200"/>
          <p14:tracePt t="567661" x="2368550" y="4527550"/>
          <p14:tracePt t="567674" x="2374900" y="4533900"/>
          <p14:tracePt t="567691" x="2393950" y="4552950"/>
          <p14:tracePt t="567709" x="2419350" y="4578350"/>
          <p14:tracePt t="567724" x="2425700" y="4584700"/>
          <p14:tracePt t="567741" x="2432050" y="4597400"/>
          <p14:tracePt t="567758" x="2425700" y="4610100"/>
          <p14:tracePt t="567775" x="2400300" y="4635500"/>
          <p14:tracePt t="567791" x="2368550" y="4648200"/>
          <p14:tracePt t="567807" x="2362200" y="4648200"/>
          <p14:tracePt t="568083" x="2368550" y="4654550"/>
          <p14:tracePt t="568091" x="2387600" y="4660900"/>
          <p14:tracePt t="568098" x="2444750" y="4679950"/>
          <p14:tracePt t="568108" x="2495550" y="4692650"/>
          <p14:tracePt t="568125" x="2578100" y="4711700"/>
          <p14:tracePt t="568141" x="2603500" y="4718050"/>
          <p14:tracePt t="568158" x="2616200" y="4718050"/>
          <p14:tracePt t="568176" x="2641600" y="4718050"/>
          <p14:tracePt t="568191" x="2667000" y="4718050"/>
          <p14:tracePt t="568208" x="2724150" y="4718050"/>
          <p14:tracePt t="568226" x="2813050" y="4718050"/>
          <p14:tracePt t="568242" x="2851150" y="4718050"/>
          <p14:tracePt t="568258" x="2870200" y="4718050"/>
          <p14:tracePt t="568275" x="2984500" y="4699000"/>
          <p14:tracePt t="568291" x="3098800" y="4692650"/>
          <p14:tracePt t="568309" x="3238500" y="4692650"/>
          <p14:tracePt t="568325" x="3378200" y="4699000"/>
          <p14:tracePt t="568341" x="3467100" y="4705350"/>
          <p14:tracePt t="568358" x="3536950" y="4711700"/>
          <p14:tracePt t="568376" x="3562350" y="4718050"/>
          <p14:tracePt t="568391" x="3575050" y="4718050"/>
          <p14:tracePt t="568408" x="3613150" y="4724400"/>
          <p14:tracePt t="568425" x="3752850" y="4737100"/>
          <p14:tracePt t="568442" x="3981450" y="4762500"/>
          <p14:tracePt t="568458" x="4229100" y="4787900"/>
          <p14:tracePt t="568475" x="4432300" y="4806950"/>
          <p14:tracePt t="568476" x="4540250" y="4813300"/>
          <p14:tracePt t="568493" x="4610100" y="4813300"/>
          <p14:tracePt t="568509" x="4622800" y="4813300"/>
          <p14:tracePt t="568525" x="4629150" y="4806950"/>
          <p14:tracePt t="568541" x="4635500" y="4800600"/>
          <p14:tracePt t="568558" x="4635500" y="4787900"/>
          <p14:tracePt t="568575" x="4648200" y="4781550"/>
          <p14:tracePt t="568591" x="4667250" y="4762500"/>
          <p14:tracePt t="568608" x="4679950" y="4749800"/>
          <p14:tracePt t="568626" x="4679950" y="4743450"/>
          <p14:tracePt t="568641" x="4667250" y="4724400"/>
          <p14:tracePt t="568658" x="4629150" y="4686300"/>
          <p14:tracePt t="568675" x="4578350" y="4641850"/>
          <p14:tracePt t="568693" x="4502150" y="4591050"/>
          <p14:tracePt t="568710" x="4445000" y="4559300"/>
          <p14:tracePt t="568725" x="4362450" y="4508500"/>
          <p14:tracePt t="568742" x="4292600" y="4476750"/>
          <p14:tracePt t="568743" x="4241800" y="4457700"/>
          <p14:tracePt t="568758" x="4095750" y="4419600"/>
          <p14:tracePt t="568776" x="3867150" y="4368800"/>
          <p14:tracePt t="568791" x="3632200" y="4324350"/>
          <p14:tracePt t="568808" x="3403600" y="4286250"/>
          <p14:tracePt t="568825" x="3194050" y="4260850"/>
          <p14:tracePt t="568842" x="3073400" y="4248150"/>
          <p14:tracePt t="568858" x="3035300" y="4248150"/>
          <p14:tracePt t="568875" x="3028950" y="4254500"/>
          <p14:tracePt t="568892" x="3022600" y="4286250"/>
          <p14:tracePt t="568910" x="3009900" y="4356100"/>
          <p14:tracePt t="568925" x="3003550" y="4425950"/>
          <p14:tracePt t="568942" x="3016250" y="4495800"/>
          <p14:tracePt t="568958" x="3048000" y="4552950"/>
          <p14:tracePt t="568975" x="3130550" y="4635500"/>
          <p14:tracePt t="568992" x="3282950" y="4711700"/>
          <p14:tracePt t="568993" x="3352800" y="4724400"/>
          <p14:tracePt t="569008" x="3562350" y="4762500"/>
          <p14:tracePt t="569026" x="3784600" y="4781550"/>
          <p14:tracePt t="569042" x="4025900" y="4806950"/>
          <p14:tracePt t="569058" x="4203700" y="4813300"/>
          <p14:tracePt t="569075" x="4375150" y="4813300"/>
          <p14:tracePt t="569092" x="4521200" y="4775200"/>
          <p14:tracePt t="569109" x="4572000" y="4730750"/>
          <p14:tracePt t="569125" x="4591050" y="4686300"/>
          <p14:tracePt t="569142" x="4591050" y="4622800"/>
          <p14:tracePt t="569159" x="4572000" y="4540250"/>
          <p14:tracePt t="569177" x="4476750" y="4445000"/>
          <p14:tracePt t="569192" x="4425950" y="4419600"/>
          <p14:tracePt t="569208" x="4311650" y="4381500"/>
          <p14:tracePt t="569226" x="4159250" y="4356100"/>
          <p14:tracePt t="569243" x="3879850" y="4349750"/>
          <p14:tracePt t="569259" x="3733800" y="4362450"/>
          <p14:tracePt t="569275" x="3613150" y="4387850"/>
          <p14:tracePt t="569292" x="3524250" y="4419600"/>
          <p14:tracePt t="569309" x="3448050" y="4457700"/>
          <p14:tracePt t="569325" x="3403600" y="4489450"/>
          <p14:tracePt t="569342" x="3397250" y="4521200"/>
          <p14:tracePt t="569359" x="3409950" y="4565650"/>
          <p14:tracePt t="569375" x="3454400" y="4616450"/>
          <p14:tracePt t="569392" x="3498850" y="4648200"/>
          <p14:tracePt t="569409" x="3575050" y="4667250"/>
          <p14:tracePt t="569426" x="3676650" y="4679950"/>
          <p14:tracePt t="569442" x="3746500" y="4673600"/>
          <p14:tracePt t="569459" x="3759200" y="4667250"/>
          <p14:tracePt t="569461" x="3784600" y="4660900"/>
          <p14:tracePt t="569476" x="3803650" y="4654550"/>
          <p14:tracePt t="569492" x="3803650" y="4648200"/>
          <p14:tracePt t="569780" x="3797300" y="4648200"/>
          <p14:tracePt t="569796" x="3790950" y="4648200"/>
          <p14:tracePt t="569803" x="3790950" y="4654550"/>
          <p14:tracePt t="569819" x="3784600" y="4654550"/>
          <p14:tracePt t="569860" x="3778250" y="4654550"/>
          <p14:tracePt t="569993" x="3784600" y="4654550"/>
          <p14:tracePt t="569999" x="3790950" y="4654550"/>
          <p14:tracePt t="570009" x="3797300" y="4654550"/>
          <p14:tracePt t="570026" x="3841750" y="4648200"/>
          <p14:tracePt t="570043" x="3873500" y="4622800"/>
          <p14:tracePt t="570059" x="3898900" y="4616450"/>
          <p14:tracePt t="570076" x="3917950" y="4616450"/>
          <p14:tracePt t="570093" x="3943350" y="4616450"/>
          <p14:tracePt t="570110" x="3975100" y="4616450"/>
          <p14:tracePt t="570126" x="4013200" y="4622800"/>
          <p14:tracePt t="570143" x="4038600" y="4629150"/>
          <p14:tracePt t="570160" x="4044950" y="4635500"/>
          <p14:tracePt t="570235" x="4051300" y="4635500"/>
          <p14:tracePt t="570243" x="4051300" y="4641850"/>
          <p14:tracePt t="570388" x="4057650" y="4641850"/>
          <p14:tracePt t="570403" x="4064000" y="4641850"/>
          <p14:tracePt t="570413" x="4070350" y="4635500"/>
          <p14:tracePt t="570567" x="4076700" y="4635500"/>
          <p14:tracePt t="570710" x="4089400" y="4635500"/>
          <p14:tracePt t="570727" x="4121150" y="4616450"/>
          <p14:tracePt t="570744" x="4152900" y="4597400"/>
          <p14:tracePt t="570760" x="4171950" y="4591050"/>
          <p14:tracePt t="570778" x="4178300" y="4591050"/>
          <p14:tracePt t="571431" x="4184650" y="4591050"/>
          <p14:tracePt t="571444" x="4210050" y="4584700"/>
          <p14:tracePt t="571461" x="4216400" y="4584700"/>
          <p14:tracePt t="571641" x="4216400" y="4591050"/>
          <p14:tracePt t="571648" x="4216400" y="4597400"/>
          <p14:tracePt t="571662" x="4210050" y="4603750"/>
          <p14:tracePt t="571833" x="4210050" y="4610100"/>
          <p14:tracePt t="571844" x="4216400" y="4622800"/>
          <p14:tracePt t="571861" x="4229100" y="4641850"/>
          <p14:tracePt t="571878" x="4248150" y="4660900"/>
          <p14:tracePt t="571894" x="4260850" y="4679950"/>
          <p14:tracePt t="571912" x="4292600" y="4692650"/>
          <p14:tracePt t="571928" x="4305300" y="4699000"/>
          <p14:tracePt t="571944" x="4324350" y="4705350"/>
          <p14:tracePt t="572047" x="4324350" y="4699000"/>
          <p14:tracePt t="572064" x="4318000" y="4699000"/>
          <p14:tracePt t="572071" x="4311650" y="4692650"/>
          <p14:tracePt t="572081" x="4305300" y="4692650"/>
          <p14:tracePt t="572094" x="4273550" y="4673600"/>
          <p14:tracePt t="572111" x="4248150" y="4667250"/>
          <p14:tracePt t="572128" x="4203700" y="4654550"/>
          <p14:tracePt t="572144" x="4159250" y="4641850"/>
          <p14:tracePt t="572162" x="4102100" y="4629150"/>
          <p14:tracePt t="572178" x="4051300" y="4616450"/>
          <p14:tracePt t="572194" x="4025900" y="4610100"/>
          <p14:tracePt t="572211" x="4006850" y="4603750"/>
          <p14:tracePt t="572229" x="4000500" y="4603750"/>
          <p14:tracePt t="572244" x="4000500" y="4597400"/>
          <p14:tracePt t="572374" x="4006850" y="4597400"/>
          <p14:tracePt t="572389" x="4013200" y="4597400"/>
          <p14:tracePt t="572397" x="4019550" y="4597400"/>
          <p14:tracePt t="572412" x="4032250" y="4603750"/>
          <p14:tracePt t="572428" x="4038600" y="4610100"/>
          <p14:tracePt t="572429" x="4044950" y="4610100"/>
          <p14:tracePt t="572445" x="4051300" y="4616450"/>
          <p14:tracePt t="572516" x="4044950" y="4616450"/>
          <p14:tracePt t="572522" x="4038600" y="4616450"/>
          <p14:tracePt t="572531" x="4013200" y="4622800"/>
          <p14:tracePt t="572545" x="3994150" y="4629150"/>
          <p14:tracePt t="572563" x="3930650" y="4641850"/>
          <p14:tracePt t="572578" x="3886200" y="4641850"/>
          <p14:tracePt t="572595" x="3848100" y="4648200"/>
          <p14:tracePt t="572611" x="3810000" y="4648200"/>
          <p14:tracePt t="572629" x="3771900" y="4648200"/>
          <p14:tracePt t="572645" x="3746500" y="4641850"/>
          <p14:tracePt t="572661" x="3727450" y="4635500"/>
          <p14:tracePt t="572678" x="3702050" y="4629150"/>
          <p14:tracePt t="572695" x="3676650" y="4622800"/>
          <p14:tracePt t="572713" x="3663950" y="4622800"/>
          <p14:tracePt t="572714" x="3657600" y="4622800"/>
          <p14:tracePt t="572728" x="3651250" y="4622800"/>
          <p14:tracePt t="572745" x="3644900" y="4616450"/>
          <p14:tracePt t="572873" x="3644900" y="4610100"/>
          <p14:tracePt t="572896" x="3663950" y="4597400"/>
          <p14:tracePt t="572912" x="3663950" y="4591050"/>
          <p14:tracePt t="572929" x="3670300" y="4591050"/>
          <p14:tracePt t="573135" x="3657600" y="4591050"/>
          <p14:tracePt t="573143" x="3644900" y="4597400"/>
          <p14:tracePt t="573151" x="3600450" y="4610100"/>
          <p14:tracePt t="573162" x="3556000" y="4616450"/>
          <p14:tracePt t="573180" x="3397250" y="4629150"/>
          <p14:tracePt t="573196" x="3175000" y="4610100"/>
          <p14:tracePt t="573212" x="2933700" y="4584700"/>
          <p14:tracePt t="573229" x="2717800" y="4546600"/>
          <p14:tracePt t="573230" x="2603500" y="4521200"/>
          <p14:tracePt t="573247" x="2393950" y="4495800"/>
          <p14:tracePt t="573262" x="2190750" y="4476750"/>
          <p14:tracePt t="573279" x="1974850" y="4464050"/>
          <p14:tracePt t="573296" x="1784350" y="4457700"/>
          <p14:tracePt t="573312" x="1593850" y="4445000"/>
          <p14:tracePt t="573329" x="1416050" y="4438650"/>
          <p14:tracePt t="573345" x="1276350" y="4432300"/>
          <p14:tracePt t="573363" x="1162050" y="4432300"/>
          <p14:tracePt t="573379" x="1117600" y="4425950"/>
          <p14:tracePt t="573395" x="1111250" y="4425950"/>
          <p14:tracePt t="573431" x="1104900" y="4438650"/>
          <p14:tracePt t="573446" x="1079500" y="4464050"/>
          <p14:tracePt t="573462" x="1060450" y="4483100"/>
          <p14:tracePt t="573479" x="1054100" y="4495800"/>
          <p14:tracePt t="573539" x="1066800" y="4508500"/>
          <p14:tracePt t="573545" x="1079500" y="4521200"/>
          <p14:tracePt t="573562" x="1117600" y="4540250"/>
          <p14:tracePt t="573580" x="1136650" y="4559300"/>
          <p14:tracePt t="573596" x="1155700" y="4565650"/>
          <p14:tracePt t="573612" x="1168400" y="4572000"/>
          <p14:tracePt t="573629" x="1181100" y="4572000"/>
          <p14:tracePt t="573647" x="1219200" y="4572000"/>
          <p14:tracePt t="573662" x="1276350" y="4559300"/>
          <p14:tracePt t="573679" x="1339850" y="4546600"/>
          <p14:tracePt t="573697" x="1397000" y="4527550"/>
          <p14:tracePt t="573712" x="1435100" y="4508500"/>
          <p14:tracePt t="573730" x="1447800" y="4495800"/>
          <p14:tracePt t="573731" x="1447800" y="4489450"/>
          <p14:tracePt t="573746" x="1447800" y="4476750"/>
          <p14:tracePt t="573763" x="1428750" y="4432300"/>
          <p14:tracePt t="573779" x="1409700" y="4406900"/>
          <p14:tracePt t="573796" x="1384300" y="4381500"/>
          <p14:tracePt t="573812" x="1358900" y="4356100"/>
          <p14:tracePt t="573829" x="1339850" y="4349750"/>
          <p14:tracePt t="573846" x="1301750" y="4343400"/>
          <p14:tracePt t="573862" x="1238250" y="4343400"/>
          <p14:tracePt t="573879" x="1143000" y="4343400"/>
          <p14:tracePt t="573896" x="1073150" y="4343400"/>
          <p14:tracePt t="573913" x="996950" y="4343400"/>
          <p14:tracePt t="573929" x="965200" y="4343400"/>
          <p14:tracePt t="573946" x="958850" y="4343400"/>
          <p14:tracePt t="573981" x="901700" y="4362450"/>
          <p14:tracePt t="573996" x="812800" y="4400550"/>
          <p14:tracePt t="574013" x="717550" y="4432300"/>
          <p14:tracePt t="574029" x="641350" y="4470400"/>
          <p14:tracePt t="574047" x="596900" y="4495800"/>
          <p14:tracePt t="574063" x="590550" y="4521200"/>
          <p14:tracePt t="574079" x="590550" y="4540250"/>
          <p14:tracePt t="574097" x="609600" y="4565650"/>
          <p14:tracePt t="574113" x="673100" y="4597400"/>
          <p14:tracePt t="574129" x="730250" y="4622800"/>
          <p14:tracePt t="574146" x="812800" y="4654550"/>
          <p14:tracePt t="574164" x="952500" y="4699000"/>
          <p14:tracePt t="574179" x="977900" y="4699000"/>
          <p14:tracePt t="574196" x="1104900" y="4711700"/>
          <p14:tracePt t="574198" x="1143000" y="4711700"/>
          <p14:tracePt t="574213" x="1219200" y="4711700"/>
          <p14:tracePt t="574230" x="1435100" y="4699000"/>
          <p14:tracePt t="574246" x="1562100" y="4641850"/>
          <p14:tracePt t="574263" x="1593850" y="4584700"/>
          <p14:tracePt t="574279" x="1581150" y="4527550"/>
          <p14:tracePt t="574296" x="1555750" y="4495800"/>
          <p14:tracePt t="575863" x="1536700" y="4495800"/>
          <p14:tracePt t="575870" x="1524000" y="4489450"/>
          <p14:tracePt t="575881" x="1511300" y="4489450"/>
          <p14:tracePt t="575931" x="1492250" y="4489450"/>
          <p14:tracePt t="575948" x="1365250" y="4514850"/>
          <p14:tracePt t="575964" x="1149350" y="4552950"/>
          <p14:tracePt t="575982" x="869950" y="4616450"/>
          <p14:tracePt t="575998" x="609600" y="4654550"/>
          <p14:tracePt t="576014" x="463550" y="4660900"/>
          <p14:tracePt t="576031" x="406400" y="4660900"/>
          <p14:tracePt t="576075" x="400050" y="4667250"/>
          <p14:tracePt t="576086" x="400050" y="4673600"/>
          <p14:tracePt t="576099" x="381000" y="4692650"/>
          <p14:tracePt t="576114" x="317500" y="4724400"/>
          <p14:tracePt t="576132" x="292100" y="4737100"/>
          <p14:tracePt t="576149" x="285750" y="4743450"/>
          <p14:tracePt t="576165" x="298450" y="4749800"/>
          <p14:tracePt t="576181" x="400050" y="4768850"/>
          <p14:tracePt t="576198" x="577850" y="4787900"/>
          <p14:tracePt t="576215" x="781050" y="4813300"/>
          <p14:tracePt t="576232" x="1022350" y="4857750"/>
          <p14:tracePt t="576248" x="1206500" y="4902200"/>
          <p14:tracePt t="576264" x="1365250" y="4946650"/>
          <p14:tracePt t="576281" x="1435100" y="4972050"/>
          <p14:tracePt t="576298" x="1485900" y="4991100"/>
          <p14:tracePt t="576316" x="1555750" y="4997450"/>
          <p14:tracePt t="576332" x="1587500" y="4997450"/>
          <p14:tracePt t="576365" x="1600200" y="4984750"/>
          <p14:tracePt t="576382" x="1619250" y="4972050"/>
          <p14:tracePt t="576398" x="1631950" y="4959350"/>
          <p14:tracePt t="576415" x="1701800" y="4927600"/>
          <p14:tracePt t="576433" x="1733550" y="4908550"/>
          <p14:tracePt t="576448" x="1739900" y="4895850"/>
          <p14:tracePt t="576465" x="1752600" y="4876800"/>
          <p14:tracePt t="576481" x="1765300" y="4864100"/>
          <p14:tracePt t="576499" x="1778000" y="4838700"/>
          <p14:tracePt t="576514" x="1784350" y="4806950"/>
          <p14:tracePt t="576531" x="1784350" y="4768850"/>
          <p14:tracePt t="576548" x="1758950" y="4730750"/>
          <p14:tracePt t="576566" x="1695450" y="4673600"/>
          <p14:tracePt t="576582" x="1644650" y="4641850"/>
          <p14:tracePt t="576598" x="1600200" y="4616450"/>
          <p14:tracePt t="576615" x="1568450" y="4603750"/>
          <p14:tracePt t="576631" x="1549400" y="4591050"/>
          <p14:tracePt t="576648" x="1504950" y="4578350"/>
          <p14:tracePt t="576665" x="1428750" y="4572000"/>
          <p14:tracePt t="576681" x="1289050" y="4572000"/>
          <p14:tracePt t="576698" x="1136650" y="4565650"/>
          <p14:tracePt t="576716" x="1009650" y="4565650"/>
          <p14:tracePt t="576733" x="876300" y="4559300"/>
          <p14:tracePt t="576748" x="793750" y="4552950"/>
          <p14:tracePt t="576765" x="749300" y="4552950"/>
          <p14:tracePt t="576782" x="717550" y="4559300"/>
          <p14:tracePt t="576798" x="673100" y="4578350"/>
          <p14:tracePt t="576815" x="584200" y="4610100"/>
          <p14:tracePt t="576835" x="444500" y="4641850"/>
          <p14:tracePt t="576848" x="374650" y="4660900"/>
          <p14:tracePt t="576865" x="355600" y="4667250"/>
          <p14:tracePt t="576883" x="355600" y="4673600"/>
          <p14:tracePt t="576899" x="368300" y="4686300"/>
          <p14:tracePt t="576915" x="406400" y="4711700"/>
          <p14:tracePt t="576932" x="450850" y="4768850"/>
          <p14:tracePt t="576948" x="495300" y="4838700"/>
          <p14:tracePt t="576965" x="546100" y="4908550"/>
          <p14:tracePt t="576982" x="590550" y="4959350"/>
          <p14:tracePt t="576998" x="641350" y="5003800"/>
          <p14:tracePt t="577017" x="704850" y="5054600"/>
          <p14:tracePt t="577032" x="781050" y="5092700"/>
          <p14:tracePt t="577048" x="863600" y="5118100"/>
          <p14:tracePt t="577065" x="958850" y="5130800"/>
          <p14:tracePt t="577082" x="1066800" y="5137150"/>
          <p14:tracePt t="577099" x="1225550" y="5111750"/>
          <p14:tracePt t="577116" x="1289050" y="5092700"/>
          <p14:tracePt t="577132" x="1314450" y="5086350"/>
          <p14:tracePt t="577149" x="1333500" y="5080000"/>
          <p14:tracePt t="577165" x="1346200" y="5073650"/>
          <p14:tracePt t="577183" x="1365250" y="5060950"/>
          <p14:tracePt t="577199" x="1377950" y="5054600"/>
          <p14:tracePt t="577215" x="1390650" y="5041900"/>
          <p14:tracePt t="577233" x="1397000" y="5035550"/>
          <p14:tracePt t="577249" x="1409700" y="5022850"/>
          <p14:tracePt t="577265" x="1422400" y="5010150"/>
          <p14:tracePt t="577282" x="1428750" y="5003800"/>
          <p14:tracePt t="577423" x="1428750" y="4997450"/>
          <p14:tracePt t="577431" x="1435100" y="4997450"/>
          <p14:tracePt t="577438" x="1435100" y="4991100"/>
          <p14:tracePt t="577449" x="1435100" y="4978400"/>
          <p14:tracePt t="577466" x="1447800" y="4959350"/>
          <p14:tracePt t="577482" x="1447800" y="4953000"/>
          <p14:tracePt t="577499" x="1447800" y="4946650"/>
          <p14:tracePt t="578083" x="1466850" y="4946650"/>
          <p14:tracePt t="578100" x="1568450" y="4953000"/>
          <p14:tracePt t="578117" x="1714500" y="4959350"/>
          <p14:tracePt t="578133" x="1885950" y="4965700"/>
          <p14:tracePt t="578150" x="2032000" y="4946650"/>
          <p14:tracePt t="578167" x="2139950" y="4940300"/>
          <p14:tracePt t="578183" x="2228850" y="4933950"/>
          <p14:tracePt t="578200" x="2273300" y="4933950"/>
          <p14:tracePt t="578216" x="2298700" y="4933950"/>
          <p14:tracePt t="578233" x="2305050" y="4933950"/>
          <p14:tracePt t="578276" x="2311400" y="4933950"/>
          <p14:tracePt t="578291" x="2317750" y="4933950"/>
          <p14:tracePt t="578300" x="2330450" y="4933950"/>
          <p14:tracePt t="578317" x="2406650" y="4946650"/>
          <p14:tracePt t="578333" x="2578100" y="4953000"/>
          <p14:tracePt t="578350" x="2781300" y="4953000"/>
          <p14:tracePt t="578366" x="3003550" y="4953000"/>
          <p14:tracePt t="578384" x="3136900" y="4953000"/>
          <p14:tracePt t="578400" x="3257550" y="4933950"/>
          <p14:tracePt t="578416" x="3327400" y="4908550"/>
          <p14:tracePt t="578434" x="3365500" y="4883150"/>
          <p14:tracePt t="578450" x="3384550" y="4857750"/>
          <p14:tracePt t="578466" x="3384550" y="4838700"/>
          <p14:tracePt t="578483" x="3384550" y="4813300"/>
          <p14:tracePt t="578501" x="3384550" y="4775200"/>
          <p14:tracePt t="578516" x="3378200" y="4756150"/>
          <p14:tracePt t="578533" x="3359150" y="4730750"/>
          <p14:tracePt t="578550" x="3340100" y="4711700"/>
          <p14:tracePt t="578568" x="3302000" y="4692650"/>
          <p14:tracePt t="578583" x="3263900" y="4673600"/>
          <p14:tracePt t="578600" x="3213100" y="4654550"/>
          <p14:tracePt t="578616" x="3168650" y="4635500"/>
          <p14:tracePt t="578633" x="3130550" y="4622800"/>
          <p14:tracePt t="578650" x="3086100" y="4616450"/>
          <p14:tracePt t="578666" x="3041650" y="4610100"/>
          <p14:tracePt t="578683" x="2990850" y="4610100"/>
          <p14:tracePt t="578700" x="2940050" y="4603750"/>
          <p14:tracePt t="578717" x="2889250" y="4603750"/>
          <p14:tracePt t="578733" x="2851150" y="4603750"/>
          <p14:tracePt t="578750" x="2730500" y="4610100"/>
          <p14:tracePt t="578751" x="2673350" y="4616450"/>
          <p14:tracePt t="578767" x="2520950" y="4622800"/>
          <p14:tracePt t="578783" x="2393950" y="4622800"/>
          <p14:tracePt t="578800" x="2286000" y="4622800"/>
          <p14:tracePt t="578817" x="2216150" y="4616450"/>
          <p14:tracePt t="578834" x="2184400" y="4616450"/>
          <p14:tracePt t="578850" x="2178050" y="4616450"/>
          <p14:tracePt t="578867" x="2171700" y="4616450"/>
          <p14:tracePt t="578883" x="2101850" y="4641850"/>
          <p14:tracePt t="578900" x="1993900" y="4679950"/>
          <p14:tracePt t="578917" x="1873250" y="4718050"/>
          <p14:tracePt t="578933" x="1803400" y="4743450"/>
          <p14:tracePt t="578950" x="1790700" y="4756150"/>
          <p14:tracePt t="578968" x="1790700" y="4768850"/>
          <p14:tracePt t="578984" x="1797050" y="4775200"/>
          <p14:tracePt t="579000" x="1873250" y="4813300"/>
          <p14:tracePt t="579017" x="1974850" y="4857750"/>
          <p14:tracePt t="579035" x="2114550" y="4914900"/>
          <p14:tracePt t="579050" x="2279650" y="4978400"/>
          <p14:tracePt t="579067" x="2393950" y="5029200"/>
          <p14:tracePt t="579084" x="2501900" y="5080000"/>
          <p14:tracePt t="579100" x="2597150" y="5105400"/>
          <p14:tracePt t="579118" x="2667000" y="5111750"/>
          <p14:tracePt t="579134" x="2781300" y="5118100"/>
          <p14:tracePt t="579150" x="2876550" y="5118100"/>
          <p14:tracePt t="579167" x="2965450" y="5105400"/>
          <p14:tracePt t="579184" x="3041650" y="5080000"/>
          <p14:tracePt t="579185" x="3073400" y="5067300"/>
          <p14:tracePt t="579200" x="3105150" y="5041900"/>
          <p14:tracePt t="579217" x="3111500" y="5029200"/>
          <p14:tracePt t="579235" x="3117850" y="4997450"/>
          <p14:tracePt t="579250" x="3117850" y="4978400"/>
          <p14:tracePt t="579267" x="3111500" y="4953000"/>
          <p14:tracePt t="579284" x="3098800" y="4914900"/>
          <p14:tracePt t="579301" x="3079750" y="4851400"/>
          <p14:tracePt t="579317" x="3054350" y="4781550"/>
          <p14:tracePt t="579334" x="3041650" y="4718050"/>
          <p14:tracePt t="579351" x="3028950" y="4673600"/>
          <p14:tracePt t="579368" x="3003550" y="4635500"/>
          <p14:tracePt t="579384" x="2978150" y="4603750"/>
          <p14:tracePt t="579400" x="2959100" y="4584700"/>
          <p14:tracePt t="579402" x="2933700" y="4572000"/>
          <p14:tracePt t="579417" x="2914650" y="4565650"/>
          <p14:tracePt t="579435" x="2794000" y="4540250"/>
          <p14:tracePt t="579450" x="2692400" y="4521200"/>
          <p14:tracePt t="579467" x="2527300" y="4495800"/>
          <p14:tracePt t="579484" x="2489200" y="4489450"/>
          <p14:tracePt t="579501" x="2324100" y="4483100"/>
          <p14:tracePt t="579518" x="2260600" y="4476750"/>
          <p14:tracePt t="579534" x="2228850" y="4476750"/>
          <p14:tracePt t="579551" x="2178050" y="4476750"/>
          <p14:tracePt t="579568" x="2127250" y="4495800"/>
          <p14:tracePt t="579584" x="2044700" y="4533900"/>
          <p14:tracePt t="579601" x="1968500" y="4565650"/>
          <p14:tracePt t="579617" x="1898650" y="4603750"/>
          <p14:tracePt t="579635" x="1866900" y="4629150"/>
          <p14:tracePt t="579651" x="1860550" y="4641850"/>
          <p14:tracePt t="579667" x="1854200" y="4648200"/>
          <p14:tracePt t="579669" x="1854200" y="4654550"/>
          <p14:tracePt t="579684" x="1873250" y="4679950"/>
          <p14:tracePt t="579702" x="1917700" y="4718050"/>
          <p14:tracePt t="579717" x="2006600" y="4775200"/>
          <p14:tracePt t="579734" x="2133600" y="4845050"/>
          <p14:tracePt t="579751" x="2286000" y="4883150"/>
          <p14:tracePt t="579768" x="2489200" y="4908550"/>
          <p14:tracePt t="579784" x="2647950" y="4908550"/>
          <p14:tracePt t="579801" x="2787650" y="4895850"/>
          <p14:tracePt t="579817" x="2851150" y="4876800"/>
          <p14:tracePt t="579835" x="2870200" y="4870450"/>
          <p14:tracePt t="579851" x="2876550" y="4864100"/>
          <p14:tracePt t="579943" x="2876550" y="4857750"/>
          <p14:tracePt t="579951" x="2870200" y="4857750"/>
          <p14:tracePt t="579959" x="2863850" y="4857750"/>
          <p14:tracePt t="579969" x="2857500" y="4857750"/>
          <p14:tracePt t="579984" x="2851150" y="4851400"/>
          <p14:tracePt t="580001" x="2844800" y="4851400"/>
          <p14:tracePt t="580035" x="2838450" y="4851400"/>
          <p14:tracePt t="580199" x="2838450" y="4845050"/>
          <p14:tracePt t="580204" x="2832100" y="4845050"/>
          <p14:tracePt t="580279" x="2825750" y="4845050"/>
          <p14:tracePt t="580293" x="2819400" y="4845050"/>
          <p14:tracePt t="580301" x="2813050" y="4838700"/>
          <p14:tracePt t="580319" x="2800350" y="4838700"/>
          <p14:tracePt t="580335" x="2794000" y="4832350"/>
          <p14:tracePt t="580353" x="2794000" y="4826000"/>
          <p14:tracePt t="580369" x="2838450" y="4813300"/>
          <p14:tracePt t="580385" x="2946400" y="4813300"/>
          <p14:tracePt t="580401" x="3098800" y="4819650"/>
          <p14:tracePt t="580418" x="3282950" y="4845050"/>
          <p14:tracePt t="580436" x="3409950" y="4851400"/>
          <p14:tracePt t="580452" x="3511550" y="4857750"/>
          <p14:tracePt t="580468" x="3575050" y="4857750"/>
          <p14:tracePt t="580485" x="3619500" y="4857750"/>
          <p14:tracePt t="580486" x="3651250" y="4857750"/>
          <p14:tracePt t="580503" x="3702050" y="4857750"/>
          <p14:tracePt t="580518" x="3759200" y="4857750"/>
          <p14:tracePt t="580535" x="3835400" y="4857750"/>
          <p14:tracePt t="580551" x="3892550" y="4864100"/>
          <p14:tracePt t="580569" x="3962400" y="4876800"/>
          <p14:tracePt t="580585" x="4025900" y="4889500"/>
          <p14:tracePt t="580601" x="4095750" y="4908550"/>
          <p14:tracePt t="580618" x="4133850" y="4914900"/>
          <p14:tracePt t="580636" x="4184650" y="4927600"/>
          <p14:tracePt t="580651" x="4222750" y="4940300"/>
          <p14:tracePt t="580668" x="4260850" y="4946650"/>
          <p14:tracePt t="580685" x="4273550" y="4946650"/>
          <p14:tracePt t="580701" x="4286250" y="4946650"/>
          <p14:tracePt t="580719" x="4298950" y="4953000"/>
          <p14:tracePt t="580735" x="4311650" y="4953000"/>
          <p14:tracePt t="580737" x="4311650" y="4959350"/>
          <p14:tracePt t="580752" x="4318000" y="4959350"/>
          <p14:tracePt t="580769" x="4324350" y="4972050"/>
          <p14:tracePt t="580785" x="4337050" y="5003800"/>
          <p14:tracePt t="580802" x="4362450" y="5029200"/>
          <p14:tracePt t="580818" x="4394200" y="5048250"/>
          <p14:tracePt t="580835" x="4413250" y="5060950"/>
          <p14:tracePt t="580852" x="4432300" y="5067300"/>
          <p14:tracePt t="580868" x="4445000" y="5067300"/>
          <p14:tracePt t="580885" x="4470400" y="5067300"/>
          <p14:tracePt t="580902" x="4514850" y="5054600"/>
          <p14:tracePt t="580919" x="4559300" y="5041900"/>
          <p14:tracePt t="580935" x="4610100" y="5022850"/>
          <p14:tracePt t="580952" x="4635500" y="5016500"/>
          <p14:tracePt t="580969" x="4635500" y="5010150"/>
          <p14:tracePt t="581015" x="4635500" y="5003800"/>
          <p14:tracePt t="581023" x="4635500" y="4997450"/>
          <p14:tracePt t="581035" x="4641850" y="4984750"/>
          <p14:tracePt t="581052" x="4641850" y="4965700"/>
          <p14:tracePt t="581068" x="4648200" y="4946650"/>
          <p14:tracePt t="581070" x="4654550" y="4946650"/>
          <p14:tracePt t="581135" x="4660900" y="4940300"/>
          <p14:tracePt t="581156" x="4660900" y="4933950"/>
          <p14:tracePt t="581170" x="4648200" y="4927600"/>
          <p14:tracePt t="581185" x="4622800" y="4921250"/>
          <p14:tracePt t="581202" x="4603750" y="4914900"/>
          <p14:tracePt t="581236" x="4603750" y="4908550"/>
          <p14:tracePt t="581252" x="4616450" y="4908550"/>
          <p14:tracePt t="581269" x="4629150" y="4908550"/>
          <p14:tracePt t="581285" x="4660900" y="4908550"/>
          <p14:tracePt t="581303" x="4679950" y="4908550"/>
          <p14:tracePt t="581319" x="4711700" y="4902200"/>
          <p14:tracePt t="581321" x="4724400" y="4902200"/>
          <p14:tracePt t="581336" x="4749800" y="4902200"/>
          <p14:tracePt t="581337" x="4775200" y="4902200"/>
          <p14:tracePt t="581369" x="4768850" y="4914900"/>
          <p14:tracePt t="581385" x="4756150" y="4914900"/>
          <p14:tracePt t="581402" x="4749800" y="4914900"/>
          <p14:tracePt t="581508" x="4756150" y="4914900"/>
          <p14:tracePt t="581519" x="4762500" y="4914900"/>
          <p14:tracePt t="581536" x="4787900" y="4933950"/>
          <p14:tracePt t="581552" x="4819650" y="4953000"/>
          <p14:tracePt t="581570" x="4946650" y="5016500"/>
          <p14:tracePt t="581586" x="5016500" y="5041900"/>
          <p14:tracePt t="581602" x="5086350" y="5060950"/>
          <p14:tracePt t="581619" x="5156200" y="5060950"/>
          <p14:tracePt t="581637" x="5238750" y="5060950"/>
          <p14:tracePt t="581652" x="5283200" y="5060950"/>
          <p14:tracePt t="581669" x="5314950" y="5060950"/>
          <p14:tracePt t="581687" x="5327650" y="5060950"/>
          <p14:tracePt t="581703" x="5346700" y="5060950"/>
          <p14:tracePt t="581719" x="5372100" y="5060950"/>
          <p14:tracePt t="581736" x="5391150" y="5054600"/>
          <p14:tracePt t="581753" x="5397500" y="5048250"/>
          <p14:tracePt t="581806" x="5410200" y="5048250"/>
          <p14:tracePt t="581813" x="5410200" y="5054600"/>
          <p14:tracePt t="581823" x="5422900" y="5054600"/>
          <p14:tracePt t="581836" x="5435600" y="5054600"/>
          <p14:tracePt t="581853" x="5448300" y="5054600"/>
          <p14:tracePt t="581930" x="5454650" y="5054600"/>
          <p14:tracePt t="581945" x="5454650" y="5048250"/>
          <p14:tracePt t="581988" x="5422900" y="5048250"/>
          <p14:tracePt t="581995" x="5410200" y="5048250"/>
          <p14:tracePt t="582003" x="5391150" y="5048250"/>
          <p14:tracePt t="582019" x="5372100" y="5035550"/>
          <p14:tracePt t="582037" x="5372100" y="5029200"/>
          <p14:tracePt t="597946" x="5365750" y="5029200"/>
          <p14:tracePt t="597953" x="5353050" y="5035550"/>
          <p14:tracePt t="597966" x="5321300" y="5041900"/>
          <p14:tracePt t="597983" x="5219700" y="5054600"/>
          <p14:tracePt t="597999" x="5054600" y="5060950"/>
          <p14:tracePt t="598016" x="4864100" y="5073650"/>
          <p14:tracePt t="598034" x="4692650" y="5086350"/>
          <p14:tracePt t="598051" x="4654550" y="5086350"/>
          <p14:tracePt t="598067" x="4648200" y="5086350"/>
          <p14:tracePt t="598069" x="4641850" y="5086350"/>
          <p14:tracePt t="598083" x="4622800" y="5080000"/>
          <p14:tracePt t="598101" x="4527550" y="5067300"/>
          <p14:tracePt t="598116" x="4362450" y="5048250"/>
          <p14:tracePt t="598133" x="4191000" y="5016500"/>
          <p14:tracePt t="598149" x="3975100" y="4984750"/>
          <p14:tracePt t="598167" x="3752850" y="4946650"/>
          <p14:tracePt t="598183" x="3594100" y="4895850"/>
          <p14:tracePt t="598199" x="3524250" y="4857750"/>
          <p14:tracePt t="598216" x="3473450" y="4838700"/>
          <p14:tracePt t="598234" x="3365500" y="4806950"/>
          <p14:tracePt t="598249" x="3238500" y="4781550"/>
          <p14:tracePt t="598266" x="3067050" y="4749800"/>
          <p14:tracePt t="598283" x="2927350" y="4730750"/>
          <p14:tracePt t="598300" x="2832100" y="4711700"/>
          <p14:tracePt t="598350" x="2781300" y="4711700"/>
          <p14:tracePt t="598366" x="2692400" y="4718050"/>
          <p14:tracePt t="598383" x="2559050" y="4724400"/>
          <p14:tracePt t="598400" x="2419350" y="4724400"/>
          <p14:tracePt t="598416" x="2362200" y="4730750"/>
          <p14:tracePt t="598466" x="2362200" y="4737100"/>
          <p14:tracePt t="598483" x="2374900" y="4737100"/>
          <p14:tracePt t="598500" x="2406650" y="4737100"/>
          <p14:tracePt t="598517" x="2457450" y="4737100"/>
          <p14:tracePt t="598533" x="2533650" y="4737100"/>
          <p14:tracePt t="598550" x="2692400" y="4737100"/>
          <p14:tracePt t="598567" x="2921000" y="4749800"/>
          <p14:tracePt t="598583" x="3105150" y="4756150"/>
          <p14:tracePt t="598600" x="3251200" y="4775200"/>
          <p14:tracePt t="598616" x="3346450" y="4794250"/>
          <p14:tracePt t="598634" x="3416300" y="4806950"/>
          <p14:tracePt t="598650" x="3429000" y="4806950"/>
          <p14:tracePt t="598745" x="3435350" y="4806950"/>
          <p14:tracePt t="598753" x="3441700" y="4806950"/>
          <p14:tracePt t="598767" x="3460750" y="4806950"/>
          <p14:tracePt t="598785" x="3530600" y="4806950"/>
          <p14:tracePt t="598801" x="3562350" y="4813300"/>
          <p14:tracePt t="598817" x="3587750" y="4819650"/>
          <p14:tracePt t="598834" x="3606800" y="4819650"/>
          <p14:tracePt t="598850" x="3625850" y="4819650"/>
          <p14:tracePt t="598867" x="3638550" y="4819650"/>
          <p14:tracePt t="598883" x="3651250" y="4813300"/>
          <p14:tracePt t="598901" x="3676650" y="4813300"/>
          <p14:tracePt t="598917" x="3689350" y="4813300"/>
          <p14:tracePt t="598934" x="3702050" y="4813300"/>
          <p14:tracePt t="598950" x="3708400" y="4813300"/>
          <p14:tracePt t="599019" x="3733800" y="4813300"/>
          <p14:tracePt t="599029" x="3740150" y="4813300"/>
          <p14:tracePt t="599035" x="3771900" y="4813300"/>
          <p14:tracePt t="599051" x="3867150" y="4826000"/>
          <p14:tracePt t="599067" x="3956050" y="4838700"/>
          <p14:tracePt t="599083" x="4051300" y="4851400"/>
          <p14:tracePt t="599100" x="4127500" y="4864100"/>
          <p14:tracePt t="599117" x="4197350" y="4876800"/>
          <p14:tracePt t="599134" x="4235450" y="4883150"/>
          <p14:tracePt t="599150" x="4254500" y="4883150"/>
          <p14:tracePt t="599168" x="4260850" y="4883150"/>
          <p14:tracePt t="599184" x="4267200" y="4883150"/>
          <p14:tracePt t="599200" x="4279900" y="4876800"/>
          <p14:tracePt t="599217" x="4305300" y="4864100"/>
          <p14:tracePt t="599235" x="4337050" y="4845050"/>
          <p14:tracePt t="599236" x="4349750" y="4838700"/>
          <p14:tracePt t="599250" x="4356100" y="4838700"/>
          <p14:tracePt t="599267" x="4356100" y="4832350"/>
          <p14:tracePt t="599349" x="4349750" y="4826000"/>
          <p14:tracePt t="599357" x="4337050" y="4819650"/>
          <p14:tracePt t="599368" x="4305300" y="4806950"/>
          <p14:tracePt t="599384" x="4222750" y="4762500"/>
          <p14:tracePt t="599402" x="4114800" y="4711700"/>
          <p14:tracePt t="599417" x="4019550" y="4667250"/>
          <p14:tracePt t="599435" x="3930650" y="4622800"/>
          <p14:tracePt t="599436" x="3892550" y="4610100"/>
          <p14:tracePt t="599451" x="3867150" y="4603750"/>
          <p14:tracePt t="599467" x="3841750" y="4591050"/>
          <p14:tracePt t="599519" x="3835400" y="4591050"/>
          <p14:tracePt t="599534" x="3829050" y="4597400"/>
          <p14:tracePt t="599551" x="3790950" y="4629150"/>
          <p14:tracePt t="599568" x="3771900" y="4648200"/>
          <p14:tracePt t="599584" x="3765550" y="4667250"/>
          <p14:tracePt t="599601" x="3765550" y="4679950"/>
          <p14:tracePt t="599617" x="3784600" y="4699000"/>
          <p14:tracePt t="599636" x="3822700" y="4724400"/>
          <p14:tracePt t="599651" x="3860800" y="4743450"/>
          <p14:tracePt t="599667" x="3905250" y="4762500"/>
          <p14:tracePt t="599684" x="3975100" y="4781550"/>
          <p14:tracePt t="599702" x="4076700" y="4794250"/>
          <p14:tracePt t="599718" x="4140200" y="4800600"/>
          <p14:tracePt t="599734" x="4279900" y="4800600"/>
          <p14:tracePt t="599751" x="4368800" y="4800600"/>
          <p14:tracePt t="599768" x="4381500" y="4800600"/>
          <p14:tracePt t="599865" x="4387850" y="4800600"/>
          <p14:tracePt t="599884" x="4419600" y="4800600"/>
          <p14:tracePt t="599901" x="4457700" y="4813300"/>
          <p14:tracePt t="599918" x="4502150" y="4819650"/>
          <p14:tracePt t="599934" x="4527550" y="4819650"/>
          <p14:tracePt t="599951" x="4552950" y="4819650"/>
          <p14:tracePt t="599953" x="4565650" y="4819650"/>
          <p14:tracePt t="599969" x="4584700" y="4819650"/>
          <p14:tracePt t="599985" x="4622800" y="4819650"/>
          <p14:tracePt t="600001" x="4654550" y="4813300"/>
          <p14:tracePt t="600018" x="4679950" y="4806950"/>
          <p14:tracePt t="600035" x="4686300" y="4806950"/>
          <p14:tracePt t="600068" x="4692650" y="4806950"/>
          <p14:tracePt t="600084" x="4692650" y="4800600"/>
          <p14:tracePt t="600102" x="4692650" y="4794250"/>
          <p14:tracePt t="600118" x="4679950" y="4787900"/>
          <p14:tracePt t="600134" x="4641850" y="4762500"/>
          <p14:tracePt t="600153" x="4591050" y="4730750"/>
          <p14:tracePt t="600169" x="4521200" y="4686300"/>
          <p14:tracePt t="600170" x="4495800" y="4673600"/>
          <p14:tracePt t="600184" x="4464050" y="4660900"/>
          <p14:tracePt t="600201" x="4413250" y="4641850"/>
          <p14:tracePt t="600220" x="4394200" y="4635500"/>
          <p14:tracePt t="600236" x="4381500" y="4635500"/>
          <p14:tracePt t="600251" x="4375150" y="4635500"/>
          <p14:tracePt t="600269" x="4362450" y="4635500"/>
          <p14:tracePt t="600285" x="4349750" y="4635500"/>
          <p14:tracePt t="600301" x="4343400" y="4635500"/>
          <p14:tracePt t="600354" x="4337050" y="4635500"/>
          <p14:tracePt t="600361" x="4324350" y="4648200"/>
          <p14:tracePt t="600385" x="4292600" y="4679950"/>
          <p14:tracePt t="600401" x="4254500" y="4705350"/>
          <p14:tracePt t="600418" x="4229100" y="4730750"/>
          <p14:tracePt t="600436" x="4216400" y="4756150"/>
          <p14:tracePt t="600451" x="4210050" y="4775200"/>
          <p14:tracePt t="600468" x="4210050" y="4800600"/>
          <p14:tracePt t="600485" x="4210050" y="4819650"/>
          <p14:tracePt t="600502" x="4216400" y="4838700"/>
          <p14:tracePt t="600519" x="4248150" y="4857750"/>
          <p14:tracePt t="600535" x="4286250" y="4883150"/>
          <p14:tracePt t="600552" x="4330700" y="4902200"/>
          <p14:tracePt t="600553" x="4349750" y="4908550"/>
          <p14:tracePt t="600569" x="4375150" y="4914900"/>
          <p14:tracePt t="600585" x="4387850" y="4921250"/>
          <p14:tracePt t="600602" x="4406900" y="4921250"/>
          <p14:tracePt t="600618" x="4438650" y="4921250"/>
          <p14:tracePt t="600636" x="4483100" y="4902200"/>
          <p14:tracePt t="600652" x="4533900" y="4883150"/>
          <p14:tracePt t="600668" x="4559300" y="4870450"/>
          <p14:tracePt t="600685" x="4565650" y="4864100"/>
          <p14:tracePt t="600702" x="4572000" y="4864100"/>
          <p14:tracePt t="600802" x="4572000" y="4851400"/>
          <p14:tracePt t="600807" x="4572000" y="4845050"/>
          <p14:tracePt t="600819" x="4572000" y="4832350"/>
          <p14:tracePt t="600836" x="4572000" y="4806950"/>
          <p14:tracePt t="600852" x="4572000" y="4787900"/>
          <p14:tracePt t="600869" x="4572000" y="4775200"/>
          <p14:tracePt t="600885" x="4572000" y="4762500"/>
          <p14:tracePt t="600887" x="4578350" y="4756150"/>
          <p14:tracePt t="600903" x="4603750" y="4756150"/>
          <p14:tracePt t="600919" x="4737100" y="4749800"/>
          <p14:tracePt t="600935" x="4883150" y="4749800"/>
          <p14:tracePt t="600937" x="4940300" y="4743450"/>
          <p14:tracePt t="600952" x="4991100" y="4737100"/>
          <p14:tracePt t="600969" x="5111750" y="4724400"/>
          <p14:tracePt t="600985" x="5143500" y="4724400"/>
          <p14:tracePt t="601002" x="5156200" y="4724400"/>
          <p14:tracePt t="601196" x="5156200" y="4718050"/>
          <p14:tracePt t="601202" x="5149850" y="4718050"/>
          <p14:tracePt t="601219" x="5130800" y="4705350"/>
          <p14:tracePt t="601236" x="5099050" y="4686300"/>
          <p14:tracePt t="601252" x="5054600" y="4660900"/>
          <p14:tracePt t="601269" x="5003800" y="4635500"/>
          <p14:tracePt t="601285" x="4946650" y="4610100"/>
          <p14:tracePt t="601303" x="4902200" y="4591050"/>
          <p14:tracePt t="601319" x="4864100" y="4572000"/>
          <p14:tracePt t="601336" x="4845050" y="4565650"/>
          <p14:tracePt t="601352" x="4832350" y="4559300"/>
          <p14:tracePt t="601370" x="4826000" y="4559300"/>
          <p14:tracePt t="601386" x="4813300" y="4552950"/>
          <p14:tracePt t="601403" x="4787900" y="4552950"/>
          <p14:tracePt t="601419" x="4743450" y="4546600"/>
          <p14:tracePt t="601436" x="4705350" y="4540250"/>
          <p14:tracePt t="601452" x="4660900" y="4533900"/>
          <p14:tracePt t="601469" x="4622800" y="4533900"/>
          <p14:tracePt t="601486" x="4572000" y="4533900"/>
          <p14:tracePt t="601502" x="4514850" y="4540250"/>
          <p14:tracePt t="601519" x="4419600" y="4559300"/>
          <p14:tracePt t="601536" x="4349750" y="4572000"/>
          <p14:tracePt t="601552" x="4324350" y="4578350"/>
          <p14:tracePt t="601570" x="4324350" y="4584700"/>
          <p14:tracePt t="601587" x="4324350" y="4597400"/>
          <p14:tracePt t="601603" x="4337050" y="4616450"/>
          <p14:tracePt t="601619" x="4381500" y="4660900"/>
          <p14:tracePt t="601621" x="4406900" y="4692650"/>
          <p14:tracePt t="601637" x="4476750" y="4787900"/>
          <p14:tracePt t="601652" x="4546600" y="4889500"/>
          <p14:tracePt t="601669" x="4591050" y="4959350"/>
          <p14:tracePt t="601686" x="4603750" y="4978400"/>
          <p14:tracePt t="601703" x="4603750" y="4984750"/>
          <p14:tracePt t="601736" x="4610100" y="4984750"/>
          <p14:tracePt t="601753" x="4635500" y="4984750"/>
          <p14:tracePt t="601770" x="4692650" y="4984750"/>
          <p14:tracePt t="601786" x="4743450" y="4991100"/>
          <p14:tracePt t="601803" x="4800600" y="5003800"/>
          <p14:tracePt t="601819" x="4845050" y="5010150"/>
          <p14:tracePt t="601837" x="4876800" y="5010150"/>
          <p14:tracePt t="601853" x="4895850" y="5010150"/>
          <p14:tracePt t="601871" x="4908550" y="5010150"/>
          <p14:tracePt t="607888" x="4908550" y="5003800"/>
          <p14:tracePt t="607909" x="4908550" y="4959350"/>
          <p14:tracePt t="607925" x="4902200" y="4889500"/>
          <p14:tracePt t="607927" x="4895850" y="4845050"/>
          <p14:tracePt t="607941" x="4889500" y="4794250"/>
          <p14:tracePt t="607946" x="4857750" y="4718050"/>
          <p14:tracePt t="607958" x="4813300" y="4641850"/>
          <p14:tracePt t="607958" x="4762500" y="4578350"/>
          <p14:tracePt t="607975" x="4584700" y="4438650"/>
          <p14:tracePt t="607991" x="4381500" y="4349750"/>
          <p14:tracePt t="608008" x="4260850" y="4330700"/>
          <p14:tracePt t="608025" x="4165600" y="4343400"/>
          <p14:tracePt t="608042" x="4102100" y="4387850"/>
          <p14:tracePt t="608058" x="4038600" y="4438650"/>
          <p14:tracePt t="608075" x="3968750" y="4489450"/>
          <p14:tracePt t="608091" x="3924300" y="4521200"/>
          <p14:tracePt t="608108" x="3879850" y="4527550"/>
          <p14:tracePt t="608125" x="3790950" y="4527550"/>
          <p14:tracePt t="608141" x="3663950" y="4514850"/>
          <p14:tracePt t="608160" x="3429000" y="4483100"/>
          <p14:tracePt t="608175" x="3390900" y="4483100"/>
          <p14:tracePt t="608191" x="3384550" y="4476750"/>
          <p14:tracePt t="608226" x="3403600" y="4476750"/>
          <p14:tracePt t="608241" x="3441700" y="4483100"/>
          <p14:tracePt t="608258" x="3486150" y="4502150"/>
          <p14:tracePt t="608275" x="3556000" y="4552950"/>
          <p14:tracePt t="608291" x="3581400" y="4578350"/>
          <p14:tracePt t="608309" x="3638550" y="4629150"/>
          <p14:tracePt t="608325" x="3740150" y="4667250"/>
          <p14:tracePt t="608342" x="3822700" y="4673600"/>
          <p14:tracePt t="608358" x="3956050" y="4679950"/>
          <p14:tracePt t="608376" x="4089400" y="4667250"/>
          <p14:tracePt t="608392" x="4121150" y="4654550"/>
          <p14:tracePt t="608408" x="4114800" y="4641850"/>
          <p14:tracePt t="608424" x="4108450" y="4635500"/>
          <p14:tracePt t="608442" x="4102100" y="4622800"/>
          <p14:tracePt t="608458" x="4095750" y="4603750"/>
          <p14:tracePt t="608475" x="4076700" y="4572000"/>
          <p14:tracePt t="608491" x="4038600" y="4552950"/>
          <p14:tracePt t="608509" x="3994150" y="4533900"/>
          <p14:tracePt t="608525" x="3917950" y="4514850"/>
          <p14:tracePt t="608542" x="3854450" y="4502150"/>
          <p14:tracePt t="608558" x="3810000" y="4476750"/>
          <p14:tracePt t="608575" x="3778250" y="4445000"/>
          <p14:tracePt t="608592" x="3765550" y="4419600"/>
          <p14:tracePt t="608608" x="3765550" y="4413250"/>
          <p14:tracePt t="608626" x="3759200" y="4413250"/>
          <p14:tracePt t="608642" x="3740150" y="4419600"/>
          <p14:tracePt t="608658" x="3695700" y="4438650"/>
          <p14:tracePt t="608675" x="3657600" y="4464050"/>
          <p14:tracePt t="608692" x="3619500" y="4514850"/>
          <p14:tracePt t="608709" x="3600450" y="4603750"/>
          <p14:tracePt t="608725" x="3619500" y="4699000"/>
          <p14:tracePt t="608742" x="3657600" y="4762500"/>
          <p14:tracePt t="608758" x="3689350" y="4794250"/>
          <p14:tracePt t="608776" x="3740150" y="4806950"/>
          <p14:tracePt t="608792" x="3771900" y="4806950"/>
          <p14:tracePt t="608810" x="3892550" y="4787900"/>
          <p14:tracePt t="608825" x="3987800" y="4762500"/>
          <p14:tracePt t="608843" x="4089400" y="4743450"/>
          <p14:tracePt t="608858" x="4152900" y="4737100"/>
          <p14:tracePt t="608875" x="4152900" y="4749800"/>
          <p14:tracePt t="608892" x="4127500" y="4794250"/>
          <p14:tracePt t="608909" x="4076700" y="4851400"/>
          <p14:tracePt t="608925" x="4000500" y="4914900"/>
          <p14:tracePt t="608942" x="3924300" y="4965700"/>
          <p14:tracePt t="608959" x="3841750" y="5016500"/>
          <p14:tracePt t="608975" x="3778250" y="5054600"/>
          <p14:tracePt t="608994" x="3752850" y="5086350"/>
          <p14:tracePt t="609026" x="3746500" y="5124450"/>
          <p14:tracePt t="609042" x="3740150" y="5156200"/>
          <p14:tracePt t="609058" x="3689350" y="5264150"/>
          <p14:tracePt t="609075" x="3632200" y="5353050"/>
          <p14:tracePt t="609092" x="3587750" y="5410200"/>
          <p14:tracePt t="609109" x="3581400" y="5422900"/>
          <p14:tracePt t="609142" x="3581400" y="5416550"/>
          <p14:tracePt t="609159" x="3594100" y="5403850"/>
          <p14:tracePt t="609176" x="3613150" y="5391150"/>
          <p14:tracePt t="609245" x="3619500" y="5384800"/>
          <p14:tracePt t="609253" x="3625850" y="5372100"/>
          <p14:tracePt t="609261" x="3638550" y="5359400"/>
          <p14:tracePt t="609276" x="3670300" y="5327650"/>
          <p14:tracePt t="609292" x="3797300" y="5200650"/>
          <p14:tracePt t="609309" x="3892550" y="5118100"/>
          <p14:tracePt t="609326" x="4000500" y="5041900"/>
          <p14:tracePt t="609342" x="4095750" y="4984750"/>
          <p14:tracePt t="609359" x="4133850" y="4965700"/>
          <p14:tracePt t="609376" x="4133850" y="4959350"/>
          <p14:tracePt t="609495" x="4133850" y="4953000"/>
          <p14:tracePt t="609500" x="4133850" y="4946650"/>
          <p14:tracePt t="609509" x="4127500" y="4940300"/>
          <p14:tracePt t="609542" x="4127500" y="4933950"/>
          <p14:tracePt t="609559" x="4121150" y="4927600"/>
          <p14:tracePt t="609577" x="4121150" y="4921250"/>
          <p14:tracePt t="609592" x="4121150" y="4914900"/>
          <p14:tracePt t="609609" x="4121150" y="4908550"/>
          <p14:tracePt t="609626" x="4121150" y="4902200"/>
          <p14:tracePt t="609643" x="4121150" y="4889500"/>
          <p14:tracePt t="609860" x="4121150" y="4883150"/>
          <p14:tracePt t="609877" x="4121150" y="4876800"/>
          <p14:tracePt t="609884" x="4127500" y="4870450"/>
          <p14:tracePt t="609892" x="4127500" y="4864100"/>
          <p14:tracePt t="609943" x="4127500" y="4857750"/>
          <p14:tracePt t="610278" x="4127500" y="4851400"/>
          <p14:tracePt t="610285" x="4121150" y="4838700"/>
          <p14:tracePt t="610293" x="4102100" y="4794250"/>
          <p14:tracePt t="610311" x="4044950" y="4667250"/>
          <p14:tracePt t="610327" x="3962400" y="4508500"/>
          <p14:tracePt t="610343" x="3873500" y="4362450"/>
          <p14:tracePt t="610360" x="3835400" y="4298950"/>
          <p14:tracePt t="610377" x="3829050" y="4279900"/>
          <p14:tracePt t="610410" x="3822700" y="4286250"/>
          <p14:tracePt t="610427" x="3784600" y="4324350"/>
          <p14:tracePt t="610444" x="3695700" y="4394200"/>
          <p14:tracePt t="610460" x="3619500" y="4445000"/>
          <p14:tracePt t="610477" x="3536950" y="4483100"/>
          <p14:tracePt t="610493" x="3467100" y="4502150"/>
          <p14:tracePt t="610511" x="3429000" y="4502150"/>
          <p14:tracePt t="610526" x="3422650" y="4502150"/>
          <p14:tracePt t="610561" x="3422650" y="4521200"/>
          <p14:tracePt t="610576" x="3422650" y="4559300"/>
          <p14:tracePt t="610593" x="3448050" y="4597400"/>
          <p14:tracePt t="610610" x="3467100" y="4629150"/>
          <p14:tracePt t="610627" x="3498850" y="4654550"/>
          <p14:tracePt t="610643" x="3536950" y="4673600"/>
          <p14:tracePt t="610660" x="3632200" y="4686300"/>
          <p14:tracePt t="610676" x="3765550" y="4686300"/>
          <p14:tracePt t="610693" x="3886200" y="4686300"/>
          <p14:tracePt t="610711" x="3987800" y="4648200"/>
          <p14:tracePt t="610727" x="4038600" y="4603750"/>
          <p14:tracePt t="610743" x="4064000" y="4540250"/>
          <p14:tracePt t="610760" x="4064000" y="4464050"/>
          <p14:tracePt t="610778" x="4038600" y="4375150"/>
          <p14:tracePt t="610794" x="4006850" y="4318000"/>
          <p14:tracePt t="610810" x="4006850" y="4311650"/>
          <p14:tracePt t="610843" x="4000500" y="4311650"/>
          <p14:tracePt t="610877" x="3981450" y="4311650"/>
          <p14:tracePt t="610894" x="3949700" y="4324350"/>
          <p14:tracePt t="610895" x="3943350" y="4324350"/>
          <p14:tracePt t="610910" x="3930650" y="4330700"/>
          <p14:tracePt t="610913" x="3924300" y="4330700"/>
          <p14:tracePt t="610927" x="3911600" y="4337050"/>
          <p14:tracePt t="610944" x="3905250" y="4337050"/>
          <p14:tracePt t="610961" x="3898900" y="4343400"/>
          <p14:tracePt t="610977" x="3892550" y="4349750"/>
          <p14:tracePt t="610994" x="3892550" y="4362450"/>
          <p14:tracePt t="611010" x="3886200" y="4375150"/>
          <p14:tracePt t="611028" x="3886200" y="4381500"/>
          <p14:tracePt t="611060" x="3886200" y="4387850"/>
          <p14:tracePt t="611332" x="3873500" y="4387850"/>
          <p14:tracePt t="611340" x="3860800" y="4394200"/>
          <p14:tracePt t="611347" x="3822700" y="4400550"/>
          <p14:tracePt t="611362" x="3759200" y="4413250"/>
          <p14:tracePt t="611379" x="3486150" y="4521200"/>
          <p14:tracePt t="611395" x="3371850" y="4572000"/>
          <p14:tracePt t="611411" x="2952750" y="4756150"/>
          <p14:tracePt t="611428" x="2749550" y="4826000"/>
          <p14:tracePt t="611444" x="2603500" y="4851400"/>
          <p14:tracePt t="611461" x="2463800" y="4864100"/>
          <p14:tracePt t="611478" x="2241550" y="4889500"/>
          <p14:tracePt t="611494" x="1917700" y="4933950"/>
          <p14:tracePt t="611511" x="1651000" y="4978400"/>
          <p14:tracePt t="611527" x="1454150" y="5010150"/>
          <p14:tracePt t="611544" x="1403350" y="5016500"/>
          <p14:tracePt t="611578" x="1403350" y="5029200"/>
          <p14:tracePt t="611594" x="1390650" y="5067300"/>
          <p14:tracePt t="611611" x="1377950" y="5118100"/>
          <p14:tracePt t="611627" x="1371600" y="5149850"/>
          <p14:tracePt t="611645" x="1371600" y="5162550"/>
          <p14:tracePt t="611661" x="1384300" y="5162550"/>
          <p14:tracePt t="611677" x="1422400" y="5162550"/>
          <p14:tracePt t="611694" x="1530350" y="5181600"/>
          <p14:tracePt t="611712" x="1727200" y="5200650"/>
          <p14:tracePt t="611727" x="1936750" y="5238750"/>
          <p14:tracePt t="611744" x="2266950" y="5295900"/>
          <p14:tracePt t="611762" x="2800350" y="5391150"/>
          <p14:tracePt t="611777" x="3213100" y="5467350"/>
          <p14:tracePt t="611794" x="3378200" y="5486400"/>
          <p14:tracePt t="611795" x="3479800" y="5492750"/>
          <p14:tracePt t="611811" x="3613150" y="5486400"/>
          <p14:tracePt t="611828" x="3651250" y="5454650"/>
          <p14:tracePt t="611844" x="3683000" y="5384800"/>
          <p14:tracePt t="611861" x="3702050" y="5302250"/>
          <p14:tracePt t="611877" x="3702050" y="5200650"/>
          <p14:tracePt t="611894" x="3670300" y="5060950"/>
          <p14:tracePt t="611912" x="3562350" y="4864100"/>
          <p14:tracePt t="611928" x="3409950" y="4718050"/>
          <p14:tracePt t="611944" x="3225800" y="4603750"/>
          <p14:tracePt t="611961" x="3086100" y="4521200"/>
          <p14:tracePt t="611979" x="2997200" y="4457700"/>
          <p14:tracePt t="611994" x="2990850" y="4445000"/>
          <p14:tracePt t="612011" x="2984500" y="4445000"/>
          <p14:tracePt t="612028" x="2921000" y="4445000"/>
          <p14:tracePt t="612045" x="2762250" y="4451350"/>
          <p14:tracePt t="612061" x="2520950" y="4451350"/>
          <p14:tracePt t="612078" x="2247900" y="4451350"/>
          <p14:tracePt t="612095" x="2063750" y="4451350"/>
          <p14:tracePt t="612112" x="1943100" y="4451350"/>
          <p14:tracePt t="612128" x="1924050" y="4451350"/>
          <p14:tracePt t="612145" x="1911350" y="4457700"/>
          <p14:tracePt t="612162" x="1854200" y="4495800"/>
          <p14:tracePt t="612167" x="1816100" y="4527550"/>
          <p14:tracePt t="612178" x="1765300" y="4559300"/>
          <p14:tracePt t="612195" x="1651000" y="4622800"/>
          <p14:tracePt t="612211" x="1562100" y="4673600"/>
          <p14:tracePt t="612229" x="1504950" y="4711700"/>
          <p14:tracePt t="612244" x="1504950" y="4718050"/>
          <p14:tracePt t="612261" x="1511300" y="4718050"/>
          <p14:tracePt t="612278" x="1562100" y="4749800"/>
          <p14:tracePt t="612295" x="1612900" y="4787900"/>
          <p14:tracePt t="612313" x="1651000" y="4832350"/>
          <p14:tracePt t="612328" x="1708150" y="4889500"/>
          <p14:tracePt t="612345" x="1797050" y="4946650"/>
          <p14:tracePt t="612361" x="1885950" y="4984750"/>
          <p14:tracePt t="612379" x="2038350" y="5029200"/>
          <p14:tracePt t="612395" x="2235200" y="5067300"/>
          <p14:tracePt t="612411" x="2482850" y="5105400"/>
          <p14:tracePt t="612428" x="2641600" y="5111750"/>
          <p14:tracePt t="612445" x="2654300" y="5111750"/>
          <p14:tracePt t="612493" x="2660650" y="5111750"/>
          <p14:tracePt t="612500" x="2660650" y="5105400"/>
          <p14:tracePt t="612512" x="2679700" y="5086350"/>
          <p14:tracePt t="612528" x="2730500" y="5029200"/>
          <p14:tracePt t="612545" x="2787650" y="4959350"/>
          <p14:tracePt t="612546" x="2813050" y="4933950"/>
          <p14:tracePt t="612563" x="2882900" y="4876800"/>
          <p14:tracePt t="612578" x="2921000" y="4845050"/>
          <p14:tracePt t="612595" x="2927350" y="4832350"/>
          <p14:tracePt t="612629" x="2921000" y="4832350"/>
          <p14:tracePt t="612645" x="2901950" y="4838700"/>
          <p14:tracePt t="612662" x="2863850" y="4851400"/>
          <p14:tracePt t="612678" x="2825750" y="4870450"/>
          <p14:tracePt t="612695" x="2806700" y="4876800"/>
          <p14:tracePt t="612712" x="2800350" y="4876800"/>
          <p14:tracePt t="612745" x="2794000" y="4876800"/>
          <p14:tracePt t="612762" x="2787650" y="4876800"/>
          <p14:tracePt t="612780" x="2762250" y="4889500"/>
          <p14:tracePt t="612795" x="2743200" y="4889500"/>
          <p14:tracePt t="612812" x="2736850" y="4895850"/>
          <p14:tracePt t="612879" x="2736850" y="4902200"/>
          <p14:tracePt t="612896" x="2711450" y="4940300"/>
          <p14:tracePt t="612912" x="2667000" y="4984750"/>
          <p14:tracePt t="612929" x="2622550" y="5029200"/>
          <p14:tracePt t="612945" x="2590800" y="5067300"/>
          <p14:tracePt t="612963" x="2571750" y="5086350"/>
          <p14:tracePt t="613007" x="2571750" y="5080000"/>
          <p14:tracePt t="613016" x="2578100" y="5073650"/>
          <p14:tracePt t="613029" x="2584450" y="5067300"/>
          <p14:tracePt t="613045" x="2603500" y="5041900"/>
          <p14:tracePt t="613047" x="2616200" y="5035550"/>
          <p14:tracePt t="613062" x="2616200" y="5029200"/>
          <p14:tracePt t="613079" x="2622550" y="5029200"/>
          <p14:tracePt t="613201" x="2622550" y="5022850"/>
          <p14:tracePt t="613209" x="2628900" y="5022850"/>
          <p14:tracePt t="613225" x="2635250" y="5016500"/>
          <p14:tracePt t="613245" x="2654300" y="5010150"/>
          <p14:tracePt t="613262" x="2654300" y="5003800"/>
          <p14:tracePt t="613279" x="2660650" y="5003800"/>
          <p14:tracePt t="613296" x="2667000" y="4991100"/>
          <p14:tracePt t="613312" x="2673350" y="4991100"/>
          <p14:tracePt t="613329" x="2679700" y="4984750"/>
          <p14:tracePt t="613363" x="2686050" y="4978400"/>
          <p14:tracePt t="613416" x="2679700" y="4978400"/>
          <p14:tracePt t="613421" x="2667000" y="4978400"/>
          <p14:tracePt t="613446" x="2597150" y="5003800"/>
          <p14:tracePt t="613462" x="2444750" y="5041900"/>
          <p14:tracePt t="613479" x="2279650" y="5054600"/>
          <p14:tracePt t="613497" x="2095500" y="5041900"/>
          <p14:tracePt t="613513" x="1892300" y="5010150"/>
          <p14:tracePt t="613529" x="1714500" y="4978400"/>
          <p14:tracePt t="613546" x="1530350" y="4953000"/>
          <p14:tracePt t="613562" x="1390650" y="4933950"/>
          <p14:tracePt t="613580" x="1301750" y="4927600"/>
          <p14:tracePt t="613596" x="1231900" y="4927600"/>
          <p14:tracePt t="613612" x="1206500" y="4921250"/>
          <p14:tracePt t="613663" x="1212850" y="4908550"/>
          <p14:tracePt t="613741" x="1225550" y="4902200"/>
          <p14:tracePt t="613749" x="1238250" y="4902200"/>
          <p14:tracePt t="613763" x="1270000" y="4895850"/>
          <p14:tracePt t="613779" x="1352550" y="4883150"/>
          <p14:tracePt t="613796" x="1454150" y="4857750"/>
          <p14:tracePt t="613797" x="1511300" y="4845050"/>
          <p14:tracePt t="613812" x="1606550" y="4819650"/>
          <p14:tracePt t="613830" x="1663700" y="4800600"/>
          <p14:tracePt t="613846" x="1701800" y="4787900"/>
          <p14:tracePt t="613863" x="1708150" y="4781550"/>
          <p14:tracePt t="613903" x="1701800" y="4775200"/>
          <p14:tracePt t="613914" x="1695450" y="4768850"/>
          <p14:tracePt t="613929" x="1651000" y="4724400"/>
          <p14:tracePt t="613946" x="1619250" y="4679950"/>
          <p14:tracePt t="613963" x="1587500" y="4635500"/>
          <p14:tracePt t="613980" x="1574800" y="4603750"/>
          <p14:tracePt t="613996" x="1562100" y="4597400"/>
          <p14:tracePt t="614013" x="1549400" y="4591050"/>
          <p14:tracePt t="614016" x="1536700" y="4591050"/>
          <p14:tracePt t="614029" x="1511300" y="4591050"/>
          <p14:tracePt t="614046" x="1466850" y="4591050"/>
          <p14:tracePt t="614047" x="1441450" y="4591050"/>
          <p14:tracePt t="614063" x="1403350" y="4591050"/>
          <p14:tracePt t="614080" x="1371600" y="4591050"/>
          <p14:tracePt t="614097" x="1346200" y="4610100"/>
          <p14:tracePt t="614113" x="1320800" y="4648200"/>
          <p14:tracePt t="614130" x="1314450" y="4718050"/>
          <p14:tracePt t="614146" x="1327150" y="4775200"/>
          <p14:tracePt t="614164" x="1371600" y="4838700"/>
          <p14:tracePt t="614179" x="1416050" y="4876800"/>
          <p14:tracePt t="614196" x="1479550" y="4914900"/>
          <p14:tracePt t="614213" x="1524000" y="4927600"/>
          <p14:tracePt t="614231" x="1600200" y="4933950"/>
          <p14:tracePt t="614246" x="1638300" y="4927600"/>
          <p14:tracePt t="614263" x="1708150" y="4914900"/>
          <p14:tracePt t="614280" x="1739900" y="4908550"/>
          <p14:tracePt t="614296" x="1784350" y="4908550"/>
          <p14:tracePt t="614314" x="1803400" y="4908550"/>
          <p14:tracePt t="614330" x="1809750" y="4908550"/>
          <p14:tracePt t="614346" x="1816100" y="4908550"/>
          <p14:tracePt t="614363" x="1841500" y="4908550"/>
          <p14:tracePt t="614380" x="1911350" y="4908550"/>
          <p14:tracePt t="614396" x="2063750" y="4927600"/>
          <p14:tracePt t="614413" x="2305050" y="4972050"/>
          <p14:tracePt t="614430" x="2470150" y="5016500"/>
          <p14:tracePt t="614447" x="2546350" y="5054600"/>
          <p14:tracePt t="614463" x="2546350" y="5060950"/>
          <p14:tracePt t="614497" x="2578100" y="5035550"/>
          <p14:tracePt t="614515" x="2641600" y="4978400"/>
          <p14:tracePt t="614531" x="2705100" y="4946650"/>
          <p14:tracePt t="614547" x="2743200" y="4933950"/>
          <p14:tracePt t="614580" x="2743200" y="4959350"/>
          <p14:tracePt t="614597" x="2730500" y="4984750"/>
          <p14:tracePt t="614613" x="2717800" y="4997450"/>
          <p14:tracePt t="614651" x="2724150" y="4991100"/>
          <p14:tracePt t="614663" x="2730500" y="4991100"/>
          <p14:tracePt t="614680" x="2768600" y="4965700"/>
          <p14:tracePt t="614697" x="2806700" y="4959350"/>
          <p14:tracePt t="614713" x="2832100" y="4959350"/>
          <p14:tracePt t="614730" x="2838450" y="4959350"/>
          <p14:tracePt t="614747" x="2851150" y="4972050"/>
          <p14:tracePt t="614763" x="2857500" y="4972050"/>
          <p14:tracePt t="614781" x="2889250" y="4972050"/>
          <p14:tracePt t="614797" x="2990850" y="4965700"/>
          <p14:tracePt t="614814" x="3219450" y="4965700"/>
          <p14:tracePt t="614830" x="3448050" y="4978400"/>
          <p14:tracePt t="614849" x="3600450" y="4997450"/>
          <p14:tracePt t="614863" x="3644900" y="5010150"/>
          <p14:tracePt t="614966" x="3638550" y="5010150"/>
          <p14:tracePt t="614981" x="3556000" y="5029200"/>
          <p14:tracePt t="614997" x="3517900" y="5035550"/>
          <p14:tracePt t="615031" x="3517900" y="5041900"/>
          <p14:tracePt t="619402" x="3492500" y="5029200"/>
          <p14:tracePt t="619412" x="3460750" y="5010150"/>
          <p14:tracePt t="619418" x="3371850" y="4978400"/>
          <p14:tracePt t="619435" x="3098800" y="4889500"/>
          <p14:tracePt t="619451" x="2692400" y="4813300"/>
          <p14:tracePt t="619468" x="2330450" y="4775200"/>
          <p14:tracePt t="619485" x="2000250" y="4768850"/>
          <p14:tracePt t="619501" x="1727200" y="4819650"/>
          <p14:tracePt t="619518" x="1581150" y="4870450"/>
          <p14:tracePt t="619534" x="1454150" y="4902200"/>
          <p14:tracePt t="619551" x="1257300" y="4914900"/>
          <p14:tracePt t="619569" x="1028700" y="4914900"/>
          <p14:tracePt t="619584" x="787400" y="4914900"/>
          <p14:tracePt t="619601" x="635000" y="4895850"/>
          <p14:tracePt t="619603" x="584200" y="4889500"/>
          <p14:tracePt t="619618" x="571500" y="4889500"/>
          <p14:tracePt t="619637" x="622300" y="4876800"/>
          <p14:tracePt t="619651" x="762000" y="4864100"/>
          <p14:tracePt t="619668" x="920750" y="4870450"/>
          <p14:tracePt t="619684" x="1041400" y="4895850"/>
          <p14:tracePt t="619702" x="1079500" y="4902200"/>
          <p14:tracePt t="619718" x="1117600" y="4902200"/>
          <p14:tracePt t="619734" x="1225550" y="4902200"/>
          <p14:tracePt t="619751" x="1428750" y="4902200"/>
          <p14:tracePt t="619768" x="1746250" y="4889500"/>
          <p14:tracePt t="619784" x="2127250" y="4876800"/>
          <p14:tracePt t="619801" x="2489200" y="4895850"/>
          <p14:tracePt t="619818" x="2844800" y="4953000"/>
          <p14:tracePt t="619836" x="3009900" y="4991100"/>
          <p14:tracePt t="619851" x="3016250" y="4991100"/>
          <p14:tracePt t="619877" x="3028950" y="4991100"/>
          <p14:tracePt t="619893" x="3086100" y="4991100"/>
          <p14:tracePt t="619901" x="3136900" y="4997450"/>
          <p14:tracePt t="619918" x="3302000" y="5016500"/>
          <p14:tracePt t="619934" x="3505200" y="5048250"/>
          <p14:tracePt t="619951" x="3676650" y="5086350"/>
          <p14:tracePt t="619968" x="3778250" y="5111750"/>
          <p14:tracePt t="619984" x="3810000" y="5124450"/>
          <p14:tracePt t="620001" x="3835400" y="5137150"/>
          <p14:tracePt t="620018" x="3867150" y="5156200"/>
          <p14:tracePt t="620035" x="3898900" y="5162550"/>
          <p14:tracePt t="620051" x="3930650" y="5168900"/>
          <p14:tracePt t="620069" x="4019550" y="5168900"/>
          <p14:tracePt t="620084" x="4038600" y="5168900"/>
          <p14:tracePt t="620201" x="4044950" y="5181600"/>
          <p14:tracePt t="620207" x="4057650" y="5187950"/>
          <p14:tracePt t="620218" x="4070350" y="5194300"/>
          <p14:tracePt t="620235" x="4076700" y="5200650"/>
          <p14:tracePt t="620252" x="4076700" y="5207000"/>
          <p14:tracePt t="620386" x="4083050" y="5213350"/>
          <p14:tracePt t="620392" x="4089400" y="5219700"/>
          <p14:tracePt t="620402" x="4095750" y="5226050"/>
          <p14:tracePt t="625264" x="4089400" y="5219700"/>
          <p14:tracePt t="625271" x="4064000" y="5200650"/>
          <p14:tracePt t="625279" x="4000500" y="5149850"/>
          <p14:tracePt t="625323" x="3854450" y="5067300"/>
          <p14:tracePt t="625339" x="3613150" y="4991100"/>
          <p14:tracePt t="625373" x="3568700" y="5010150"/>
          <p14:tracePt t="625389" x="3448050" y="5060950"/>
          <p14:tracePt t="625406" x="3333750" y="5130800"/>
          <p14:tracePt t="625422" x="3289300" y="5168900"/>
          <p14:tracePt t="625439" x="3270250" y="5181600"/>
          <p14:tracePt t="625441" x="3257550" y="5187950"/>
          <p14:tracePt t="625456" x="3251200" y="5200650"/>
          <p14:tracePt t="625472" x="3162300" y="5245100"/>
          <p14:tracePt t="625489" x="3060700" y="5289550"/>
          <p14:tracePt t="625507" x="2603500" y="5416550"/>
          <p14:tracePt t="625523" x="2368550" y="5429250"/>
          <p14:tracePt t="625539" x="2279650" y="5422900"/>
          <p14:tracePt t="625556" x="2273300" y="5422900"/>
          <p14:tracePt t="625589" x="2279650" y="5422900"/>
          <p14:tracePt t="625606" x="2311400" y="5422900"/>
          <p14:tracePt t="625623" x="2324100" y="5422900"/>
          <p14:tracePt t="625672" x="2324100" y="5416550"/>
          <p14:tracePt t="625722" x="2317750" y="5416550"/>
          <p14:tracePt t="625739" x="2266950" y="5429250"/>
          <p14:tracePt t="625756" x="2222500" y="5435600"/>
          <p14:tracePt t="625773" x="2197100" y="5435600"/>
          <p14:tracePt t="625789" x="2190750" y="5435600"/>
          <p14:tracePt t="625840" x="2171700" y="5435600"/>
          <p14:tracePt t="625857" x="2114550" y="5429250"/>
          <p14:tracePt t="625873" x="2038350" y="5422900"/>
          <p14:tracePt t="625889" x="1949450" y="5410200"/>
          <p14:tracePt t="625907" x="1936750" y="5410200"/>
          <p14:tracePt t="626348" x="1949450" y="5410200"/>
          <p14:tracePt t="626355" x="1981200" y="5410200"/>
          <p14:tracePt t="626374" x="2152650" y="5441950"/>
          <p14:tracePt t="626390" x="2349500" y="5473700"/>
          <p14:tracePt t="626407" x="2495550" y="5492750"/>
          <p14:tracePt t="626424" x="2571750" y="5499100"/>
          <p14:tracePt t="626441" x="2616200" y="5505450"/>
          <p14:tracePt t="626457" x="2635250" y="5505450"/>
          <p14:tracePt t="626458" x="2647950" y="5505450"/>
          <p14:tracePt t="626473" x="2654300" y="5505450"/>
          <p14:tracePt t="626490" x="2660650" y="5505450"/>
          <p14:tracePt t="626653" x="2660650" y="5511800"/>
          <p14:tracePt t="626686" x="2660650" y="5518150"/>
          <p14:tracePt t="626753" x="2673350" y="5511800"/>
          <p14:tracePt t="626759" x="2679700" y="5511800"/>
          <p14:tracePt t="626774" x="2736850" y="5480050"/>
          <p14:tracePt t="626790" x="2806700" y="5467350"/>
          <p14:tracePt t="626809" x="2889250" y="5454650"/>
          <p14:tracePt t="626824" x="2971800" y="5441950"/>
          <p14:tracePt t="626841" x="3073400" y="5422900"/>
          <p14:tracePt t="626857" x="3136900" y="5416550"/>
          <p14:tracePt t="626874" x="3187700" y="5410200"/>
          <p14:tracePt t="626890" x="3225800" y="5403850"/>
          <p14:tracePt t="626907" x="3276600" y="5403850"/>
          <p14:tracePt t="626924" x="3340100" y="5416550"/>
          <p14:tracePt t="626940" x="3422650" y="5441950"/>
          <p14:tracePt t="626957" x="3543300" y="5473700"/>
          <p14:tracePt t="626974" x="3651250" y="5505450"/>
          <p14:tracePt t="626990" x="3727450" y="5511800"/>
          <p14:tracePt t="627007" x="3816350" y="5518150"/>
          <p14:tracePt t="627024" x="3898900" y="5524500"/>
          <p14:tracePt t="627040" x="4019550" y="5524500"/>
          <p14:tracePt t="627057" x="4121150" y="5530850"/>
          <p14:tracePt t="627074" x="4203700" y="5537200"/>
          <p14:tracePt t="627090" x="4222750" y="5537200"/>
          <p14:tracePt t="627153" x="4229100" y="5537200"/>
          <p14:tracePt t="627161" x="4235450" y="5543550"/>
          <p14:tracePt t="627174" x="4267200" y="5543550"/>
          <p14:tracePt t="627190" x="4330700" y="5543550"/>
          <p14:tracePt t="627207" x="4394200" y="5537200"/>
          <p14:tracePt t="627224" x="4457700" y="5505450"/>
          <p14:tracePt t="627241" x="4483100" y="5492750"/>
          <p14:tracePt t="627257" x="4495800" y="5480050"/>
          <p14:tracePt t="627274" x="4502150" y="5473700"/>
          <p14:tracePt t="627375" x="4495800" y="5473700"/>
          <p14:tracePt t="627383" x="4489450" y="5473700"/>
          <p14:tracePt t="627391" x="4476750" y="5473700"/>
          <p14:tracePt t="627408" x="4470400" y="5473700"/>
          <p14:tracePt t="627572" x="4457700" y="5461000"/>
          <p14:tracePt t="627579" x="4451350" y="5454650"/>
          <p14:tracePt t="627592" x="4438650" y="5441950"/>
          <p14:tracePt t="627608" x="4419600" y="5429250"/>
          <p14:tracePt t="627642" x="4406900" y="5429250"/>
          <p14:tracePt t="627661" x="4362450" y="5448300"/>
          <p14:tracePt t="627674" x="4318000" y="5480050"/>
          <p14:tracePt t="627691" x="4279900" y="5499100"/>
          <p14:tracePt t="627708" x="4241800" y="5530850"/>
          <p14:tracePt t="627724" x="4229100" y="5543550"/>
          <p14:tracePt t="627774" x="4222750" y="5543550"/>
          <p14:tracePt t="627891" x="4254500" y="5543550"/>
          <p14:tracePt t="627897" x="4311650" y="5537200"/>
          <p14:tracePt t="627909" x="4375150" y="5537200"/>
          <p14:tracePt t="627925" x="4508500" y="5530850"/>
          <p14:tracePt t="627941" x="4622800" y="5530850"/>
          <p14:tracePt t="627958" x="4699000" y="5524500"/>
          <p14:tracePt t="627975" x="4762500" y="5511800"/>
          <p14:tracePt t="627993" x="4838700" y="5505450"/>
          <p14:tracePt t="628008" x="4902200" y="5499100"/>
          <p14:tracePt t="628025" x="4940300" y="5492750"/>
          <p14:tracePt t="628042" x="4972050" y="5492750"/>
          <p14:tracePt t="628058" x="4972050" y="5486400"/>
          <p14:tracePt t="628074" x="4978400" y="5486400"/>
          <p14:tracePt t="628092" x="4984750" y="5486400"/>
          <p14:tracePt t="628109" x="4991100" y="5480050"/>
          <p14:tracePt t="628125" x="5003800" y="5473700"/>
          <p14:tracePt t="628141" x="5016500" y="5473700"/>
          <p14:tracePt t="628175" x="5022850" y="5473700"/>
          <p14:tracePt t="628192" x="5029200" y="5467350"/>
          <p14:tracePt t="628208" x="5041900" y="5461000"/>
          <p14:tracePt t="628226" x="5060950" y="5448300"/>
          <p14:tracePt t="628241" x="5086350" y="5429250"/>
          <p14:tracePt t="628258" x="5124450" y="5403850"/>
          <p14:tracePt t="628275" x="5168900" y="5378450"/>
          <p14:tracePt t="628291" x="5200650" y="5346700"/>
          <p14:tracePt t="628293" x="5219700" y="5334000"/>
          <p14:tracePt t="628309" x="5238750" y="5321300"/>
          <p14:tracePt t="628325" x="5251450" y="5308600"/>
          <p14:tracePt t="628341" x="5257800" y="5302250"/>
          <p14:tracePt t="628358" x="5264150" y="5302250"/>
          <p14:tracePt t="628375" x="5264150" y="5295900"/>
          <p14:tracePt t="628600" x="5270500" y="5295900"/>
          <p14:tracePt t="628615" x="5276850" y="5295900"/>
          <p14:tracePt t="628626" x="5283200" y="5289550"/>
          <p14:tracePt t="628659" x="5295900" y="5289550"/>
          <p14:tracePt t="628676" x="5308600" y="5283200"/>
          <p14:tracePt t="628692" x="5359400" y="5276850"/>
          <p14:tracePt t="628709" x="5422900" y="5270500"/>
          <p14:tracePt t="628725" x="5499100" y="5264150"/>
          <p14:tracePt t="628727" x="5524500" y="5257800"/>
          <p14:tracePt t="628742" x="5537200" y="5257800"/>
          <p14:tracePt t="628841" x="5530850" y="5264150"/>
          <p14:tracePt t="628849" x="5524500" y="5270500"/>
          <p14:tracePt t="628859" x="5511800" y="5276850"/>
          <p14:tracePt t="628875" x="5410200" y="5321300"/>
          <p14:tracePt t="628893" x="5264150" y="5353050"/>
          <p14:tracePt t="628909" x="5092700" y="5372100"/>
          <p14:tracePt t="628925" x="4959350" y="5391150"/>
          <p14:tracePt t="628942" x="4908550" y="5397500"/>
          <p14:tracePt t="628959" x="4902200" y="5397500"/>
          <p14:tracePt t="628993" x="4914900" y="5397500"/>
          <p14:tracePt t="629009" x="4940300" y="5384800"/>
          <p14:tracePt t="629029" x="4978400" y="5365750"/>
          <p14:tracePt t="629042" x="4997450" y="5359400"/>
          <p14:tracePt t="629059" x="5073650" y="5346700"/>
          <p14:tracePt t="629075" x="5149850" y="5346700"/>
          <p14:tracePt t="629092" x="5251450" y="5353050"/>
          <p14:tracePt t="629109" x="5372100" y="5372100"/>
          <p14:tracePt t="629125" x="5461000" y="5391150"/>
          <p14:tracePt t="629142" x="5568950" y="5422900"/>
          <p14:tracePt t="629159" x="5657850" y="5441950"/>
          <p14:tracePt t="629176" x="5746750" y="5461000"/>
          <p14:tracePt t="629192" x="5873750" y="5461000"/>
          <p14:tracePt t="629209" x="5930900" y="5461000"/>
          <p14:tracePt t="629225" x="5969000" y="5448300"/>
          <p14:tracePt t="629227" x="5975350" y="5441950"/>
          <p14:tracePt t="629243" x="5988050" y="5429250"/>
          <p14:tracePt t="629259" x="5994400" y="5416550"/>
          <p14:tracePt t="629275" x="6000750" y="5397500"/>
          <p14:tracePt t="629292" x="6000750" y="5365750"/>
          <p14:tracePt t="629310" x="6000750" y="5340350"/>
          <p14:tracePt t="629326" x="5981700" y="5302250"/>
          <p14:tracePt t="629342" x="5956300" y="5257800"/>
          <p14:tracePt t="629359" x="5918200" y="5213350"/>
          <p14:tracePt t="629376" x="5880100" y="5168900"/>
          <p14:tracePt t="629392" x="5854700" y="5149850"/>
          <p14:tracePt t="629409" x="5829300" y="5130800"/>
          <p14:tracePt t="629427" x="5791200" y="5111750"/>
          <p14:tracePt t="629442" x="5683250" y="5080000"/>
          <p14:tracePt t="629459" x="5543550" y="5067300"/>
          <p14:tracePt t="629461" x="5473700" y="5060950"/>
          <p14:tracePt t="629476" x="5334000" y="5054600"/>
          <p14:tracePt t="629492" x="5213350" y="5054600"/>
          <p14:tracePt t="629510" x="5111750" y="5041900"/>
          <p14:tracePt t="629526" x="5060950" y="5029200"/>
          <p14:tracePt t="629542" x="5048250" y="5029200"/>
          <p14:tracePt t="629578" x="5035550" y="5029200"/>
          <p14:tracePt t="629592" x="5010150" y="5048250"/>
          <p14:tracePt t="629609" x="4959350" y="5092700"/>
          <p14:tracePt t="629626" x="4914900" y="5130800"/>
          <p14:tracePt t="629643" x="4889500" y="5162550"/>
          <p14:tracePt t="629659" x="4883150" y="5187950"/>
          <p14:tracePt t="629676" x="4883150" y="5200650"/>
          <p14:tracePt t="629693" x="4883150" y="5219700"/>
          <p14:tracePt t="629710" x="4933950" y="5264150"/>
          <p14:tracePt t="629727" x="4991100" y="5295900"/>
          <p14:tracePt t="629742" x="5105400" y="5346700"/>
          <p14:tracePt t="629759" x="5270500" y="5410200"/>
          <p14:tracePt t="629776" x="5492750" y="5467350"/>
          <p14:tracePt t="629793" x="5676900" y="5511800"/>
          <p14:tracePt t="629809" x="5854700" y="5530850"/>
          <p14:tracePt t="629827" x="5937250" y="5530850"/>
          <p14:tracePt t="629843" x="5956300" y="5524500"/>
          <p14:tracePt t="629893" x="5956300" y="5518150"/>
          <p14:tracePt t="629913" x="5956300" y="5511800"/>
          <p14:tracePt t="629927" x="5943600" y="5505450"/>
          <p14:tracePt t="629943" x="5930900" y="5499100"/>
          <p14:tracePt t="629960" x="5924550" y="5492750"/>
          <p14:tracePt t="629976" x="5918200" y="5492750"/>
          <p14:tracePt t="630009" x="5918200" y="5486400"/>
          <p14:tracePt t="630044" x="5911850" y="5486400"/>
          <p14:tracePt t="630060" x="5899150" y="5486400"/>
          <p14:tracePt t="630076" x="5886450" y="5486400"/>
          <p14:tracePt t="630093" x="5861050" y="5486400"/>
          <p14:tracePt t="630111" x="5797550" y="5486400"/>
          <p14:tracePt t="630126" x="5721350" y="5480050"/>
          <p14:tracePt t="630143" x="5708650" y="5473700"/>
          <p14:tracePt t="633310" x="5708650" y="5486400"/>
          <p14:tracePt t="633330" x="5702300" y="5518150"/>
          <p14:tracePt t="633346" x="5683250" y="5556250"/>
          <p14:tracePt t="633363" x="5670550" y="5575300"/>
          <p14:tracePt t="633366" x="5664200" y="5588000"/>
          <p14:tracePt t="633415" x="5657850" y="5581650"/>
          <p14:tracePt t="633423" x="5651500" y="5575300"/>
          <p14:tracePt t="633431" x="5632450" y="5556250"/>
          <p14:tracePt t="633447" x="5568950" y="5518150"/>
          <p14:tracePt t="633462" x="5499100" y="5467350"/>
          <p14:tracePt t="633479" x="5448300" y="5429250"/>
          <p14:tracePt t="633496" x="5429250" y="5410200"/>
          <p14:tracePt t="633513" x="5422900" y="5397500"/>
          <p14:tracePt t="633529" x="5422900" y="5378450"/>
          <p14:tracePt t="633546" x="5422900" y="5372100"/>
          <p14:tracePt t="633579" x="5410200" y="5378450"/>
          <p14:tracePt t="633596" x="5403850" y="5384800"/>
          <p14:tracePt t="633655" x="5416550" y="5384800"/>
          <p14:tracePt t="633666" x="5422900" y="5378450"/>
          <p14:tracePt t="633681" x="5480050" y="5365750"/>
          <p14:tracePt t="633697" x="5575300" y="5346700"/>
          <p14:tracePt t="633712" x="5721350" y="5327650"/>
          <p14:tracePt t="633729" x="5873750" y="5321300"/>
          <p14:tracePt t="633746" x="5949950" y="5314950"/>
          <p14:tracePt t="633763" x="5962650" y="5314950"/>
          <p14:tracePt t="633830" x="5969000" y="5314950"/>
          <p14:tracePt t="633936" x="5981700" y="5314950"/>
          <p14:tracePt t="633943" x="5994400" y="5314950"/>
          <p14:tracePt t="633949" x="6013450" y="5308600"/>
          <p14:tracePt t="633963" x="6026150" y="5308600"/>
          <p14:tracePt t="633982" x="6064250" y="5295900"/>
          <p14:tracePt t="633998" x="6108700" y="5289550"/>
          <p14:tracePt t="634013" x="6127750" y="5283200"/>
          <p14:tracePt t="634030" x="6159500" y="5283200"/>
          <p14:tracePt t="634047" x="6184900" y="5276850"/>
          <p14:tracePt t="634063" x="6191250" y="5276850"/>
          <p14:tracePt t="634079" x="6197600" y="5276850"/>
          <p14:tracePt t="634113" x="6203950" y="5276850"/>
          <p14:tracePt t="634129" x="6223000" y="5270500"/>
          <p14:tracePt t="634146" x="6242050" y="5264150"/>
          <p14:tracePt t="634164" x="6254750" y="5257800"/>
          <p14:tracePt t="634180" x="6273800" y="5251450"/>
          <p14:tracePt t="634196" x="6286500" y="5245100"/>
          <p14:tracePt t="634213" x="6292850" y="5245100"/>
          <p14:tracePt t="634231" x="6311900" y="5245100"/>
          <p14:tracePt t="634246" x="6330950" y="5245100"/>
          <p14:tracePt t="634247" x="6362700" y="5251450"/>
          <p14:tracePt t="634263" x="6438900" y="5264150"/>
          <p14:tracePt t="634280" x="6521450" y="5276850"/>
          <p14:tracePt t="634297" x="6604000" y="5295900"/>
          <p14:tracePt t="634314" x="6680200" y="5308600"/>
          <p14:tracePt t="634330" x="6711950" y="5314950"/>
          <p14:tracePt t="634346" x="6718300" y="5314950"/>
          <p14:tracePt t="634439" x="6724650" y="5314950"/>
          <p14:tracePt t="634447" x="6731000" y="5314950"/>
          <p14:tracePt t="634463" x="6762750" y="5314950"/>
          <p14:tracePt t="634481" x="6800850" y="5314950"/>
          <p14:tracePt t="634498" x="6832600" y="5314950"/>
          <p14:tracePt t="634513" x="6851650" y="5314950"/>
          <p14:tracePt t="634530" x="6870700" y="5314950"/>
          <p14:tracePt t="634547" x="6902450" y="5308600"/>
          <p14:tracePt t="634564" x="6927850" y="5302250"/>
          <p14:tracePt t="634580" x="6953250" y="5295900"/>
          <p14:tracePt t="634597" x="6972300" y="5289550"/>
          <p14:tracePt t="634613" x="6978650" y="5289550"/>
          <p14:tracePt t="634788" x="6985000" y="5283200"/>
          <p14:tracePt t="634795" x="7023100" y="5276850"/>
          <p14:tracePt t="634803" x="7073900" y="5276850"/>
          <p14:tracePt t="634814" x="7124700" y="5270500"/>
          <p14:tracePt t="634830" x="7245350" y="5270500"/>
          <p14:tracePt t="634848" x="7334250" y="5270500"/>
          <p14:tracePt t="634864" x="7366000" y="5276850"/>
          <p14:tracePt t="634880" x="7372350" y="5276850"/>
          <p14:tracePt t="634898" x="7372350" y="5283200"/>
          <p14:tracePt t="634914" x="7378700" y="5289550"/>
          <p14:tracePt t="634947" x="7385050" y="5289550"/>
          <p14:tracePt t="635023" x="7391400" y="5289550"/>
          <p14:tracePt t="635031" x="7397750" y="5295900"/>
          <p14:tracePt t="635047" x="7410450" y="5295900"/>
          <p14:tracePt t="635064" x="7435850" y="5295900"/>
          <p14:tracePt t="635080" x="7467600" y="5295900"/>
          <p14:tracePt t="635097" x="7512050" y="5289550"/>
          <p14:tracePt t="635114" x="7518400" y="5283200"/>
          <p14:tracePt t="635130" x="7493000" y="5276850"/>
          <p14:tracePt t="635147" x="7410450" y="5302250"/>
          <p14:tracePt t="635164" x="7258050" y="5365750"/>
          <p14:tracePt t="635181" x="7086600" y="5422900"/>
          <p14:tracePt t="635197" x="6902450" y="5454650"/>
          <p14:tracePt t="635214" x="6864350" y="5461000"/>
          <p14:tracePt t="635458" x="6883400" y="5467350"/>
          <p14:tracePt t="635465" x="6940550" y="5467350"/>
          <p14:tracePt t="635481" x="7048500" y="5441950"/>
          <p14:tracePt t="635498" x="7175500" y="5391150"/>
          <p14:tracePt t="635514" x="7334250" y="5340350"/>
          <p14:tracePt t="635531" x="7480300" y="5308600"/>
          <p14:tracePt t="635548" x="7594600" y="5289550"/>
          <p14:tracePt t="635564" x="7664450" y="5283200"/>
          <p14:tracePt t="635582" x="7696200" y="5276850"/>
          <p14:tracePt t="635598" x="7708900" y="5276850"/>
          <p14:tracePt t="635614" x="7715250" y="5276850"/>
          <p14:tracePt t="635631" x="7721600" y="5270500"/>
          <p14:tracePt t="635647" x="7747000" y="5270500"/>
          <p14:tracePt t="635664" x="7791450" y="5264150"/>
          <p14:tracePt t="635681" x="7854950" y="5257800"/>
          <p14:tracePt t="635698" x="7912100" y="5257800"/>
          <p14:tracePt t="635714" x="7924800" y="5257800"/>
          <p14:tracePt t="635731" x="7950200" y="5264150"/>
          <p14:tracePt t="635748" x="7962900" y="5270500"/>
          <p14:tracePt t="635765" x="7981950" y="5276850"/>
          <p14:tracePt t="635781" x="8007350" y="5283200"/>
          <p14:tracePt t="635798" x="8058150" y="5289550"/>
          <p14:tracePt t="635814" x="8128000" y="5295900"/>
          <p14:tracePt t="635831" x="8185150" y="5295900"/>
          <p14:tracePt t="635848" x="8242300" y="5295900"/>
          <p14:tracePt t="635864" x="8293100" y="5295900"/>
          <p14:tracePt t="635881" x="8350250" y="5295900"/>
          <p14:tracePt t="635898" x="8413750" y="5302250"/>
          <p14:tracePt t="635915" x="8445500" y="5302250"/>
          <p14:tracePt t="636005" x="8451850" y="5302250"/>
          <p14:tracePt t="636013" x="8458200" y="5302250"/>
          <p14:tracePt t="636032" x="8483600" y="5302250"/>
          <p14:tracePt t="636048" x="8509000" y="5302250"/>
          <p14:tracePt t="636064" x="8540750" y="5295900"/>
          <p14:tracePt t="636083" x="8566150" y="5295900"/>
          <p14:tracePt t="636099" x="8591550" y="5289550"/>
          <p14:tracePt t="636114" x="8610600" y="5289550"/>
          <p14:tracePt t="636131" x="8629650" y="5289550"/>
          <p14:tracePt t="636134" x="8636000" y="5289550"/>
          <p14:tracePt t="636150" x="8674100" y="5283200"/>
          <p14:tracePt t="636165" x="8699500" y="5276850"/>
          <p14:tracePt t="636181" x="8718550" y="5264150"/>
          <p14:tracePt t="636198" x="8743950" y="5257800"/>
          <p14:tracePt t="636215" x="8756650" y="5251450"/>
          <p14:tracePt t="636232" x="8763000" y="5245100"/>
          <p14:tracePt t="636283" x="8750300" y="5245100"/>
          <p14:tracePt t="636299" x="8712200" y="5238750"/>
          <p14:tracePt t="636315" x="8661400" y="5232400"/>
          <p14:tracePt t="636332" x="8610600" y="5219700"/>
          <p14:tracePt t="636348" x="8578850" y="5213350"/>
          <p14:tracePt t="636365" x="8559800" y="5207000"/>
          <p14:tracePt t="636383" x="8553450" y="5200650"/>
          <p14:tracePt t="636493" x="8559800" y="5200650"/>
          <p14:tracePt t="636515" x="8597900" y="5200650"/>
          <p14:tracePt t="636532" x="8636000" y="5200650"/>
          <p14:tracePt t="636549" x="8686800" y="5200650"/>
          <p14:tracePt t="636566" x="8743950" y="5200650"/>
          <p14:tracePt t="636582" x="8883650" y="5207000"/>
          <p14:tracePt t="636598" x="8966200" y="5219700"/>
          <p14:tracePt t="636615" x="9029700" y="5232400"/>
          <p14:tracePt t="636633" x="9334500" y="5295900"/>
          <p14:tracePt t="636649" x="9347200" y="5302250"/>
          <p14:tracePt t="636736" x="9347200" y="5308600"/>
          <p14:tracePt t="636742" x="9353550" y="5308600"/>
          <p14:tracePt t="636750" x="9366250" y="5314950"/>
          <p14:tracePt t="636765" x="9410700" y="5321300"/>
          <p14:tracePt t="636783" x="9429750" y="5321300"/>
          <p14:tracePt t="636799" x="9436100" y="5321300"/>
          <p14:tracePt t="636967" x="9442450" y="5321300"/>
          <p14:tracePt t="636983" x="9499600" y="5327650"/>
          <p14:tracePt t="637000" x="9575800" y="5334000"/>
          <p14:tracePt t="637016" x="9664700" y="5340350"/>
          <p14:tracePt t="637033" x="9728200" y="5346700"/>
          <p14:tracePt t="637049" x="9785350" y="5346700"/>
          <p14:tracePt t="637067" x="9829800" y="5346700"/>
          <p14:tracePt t="637082" x="9855200" y="5346700"/>
          <p14:tracePt t="637099" x="9880600" y="5340350"/>
          <p14:tracePt t="637115" x="9931400" y="5334000"/>
          <p14:tracePt t="637132" x="10013950" y="5321300"/>
          <p14:tracePt t="637149" x="10147300" y="5314950"/>
          <p14:tracePt t="637166" x="10280650" y="5308600"/>
          <p14:tracePt t="637183" x="10394950" y="5302250"/>
          <p14:tracePt t="637199" x="10414000" y="5295900"/>
          <p14:tracePt t="637215" x="10414000" y="5283200"/>
          <p14:tracePt t="637218" x="10414000" y="5276850"/>
          <p14:tracePt t="637233" x="10407650" y="5238750"/>
          <p14:tracePt t="637249" x="10375900" y="5181600"/>
          <p14:tracePt t="637266" x="10337800" y="5118100"/>
          <p14:tracePt t="637282" x="10306050" y="5080000"/>
          <p14:tracePt t="637300" x="10280650" y="5054600"/>
          <p14:tracePt t="637316" x="10242550" y="5029200"/>
          <p14:tracePt t="637332" x="10147300" y="5003800"/>
          <p14:tracePt t="637349" x="9994900" y="4978400"/>
          <p14:tracePt t="637367" x="9785350" y="4946650"/>
          <p14:tracePt t="637382" x="9556750" y="4914900"/>
          <p14:tracePt t="637399" x="9359900" y="4895850"/>
          <p14:tracePt t="637417" x="9201150" y="4889500"/>
          <p14:tracePt t="637433" x="9112250" y="4883150"/>
          <p14:tracePt t="637449" x="9080500" y="4883150"/>
          <p14:tracePt t="637466" x="9067800" y="4895850"/>
          <p14:tracePt t="637467" x="9042400" y="4914900"/>
          <p14:tracePt t="637482" x="8940800" y="4978400"/>
          <p14:tracePt t="637500" x="8731250" y="5067300"/>
          <p14:tracePt t="637516" x="8528050" y="5137150"/>
          <p14:tracePt t="637533" x="8369300" y="5187950"/>
          <p14:tracePt t="637549" x="8299450" y="5213350"/>
          <p14:tracePt t="637599" x="8318500" y="5213350"/>
          <p14:tracePt t="637616" x="8401050" y="5219700"/>
          <p14:tracePt t="637633" x="8496300" y="5226050"/>
          <p14:tracePt t="637649" x="8642350" y="5238750"/>
          <p14:tracePt t="637666" x="8915400" y="5276850"/>
          <p14:tracePt t="637683" x="9277350" y="5321300"/>
          <p14:tracePt t="637700" x="10033000" y="5391150"/>
          <p14:tracePt t="637717" x="10433050" y="5429250"/>
          <p14:tracePt t="637733" x="10693400" y="5454650"/>
          <p14:tracePt t="637749" x="10839450" y="5454650"/>
          <p14:tracePt t="637766" x="10852150" y="5441950"/>
          <p14:tracePt t="637799" x="10845800" y="5429250"/>
          <p14:tracePt t="637816" x="10826750" y="5410200"/>
          <p14:tracePt t="637834" x="10769600" y="5359400"/>
          <p14:tracePt t="637849" x="10699750" y="5283200"/>
          <p14:tracePt t="637866" x="10617200" y="5207000"/>
          <p14:tracePt t="637883" x="10528300" y="5137150"/>
          <p14:tracePt t="637900" x="10420350" y="5060950"/>
          <p14:tracePt t="637916" x="10306050" y="5003800"/>
          <p14:tracePt t="637933" x="10198100" y="4953000"/>
          <p14:tracePt t="637935" x="10140950" y="4933950"/>
          <p14:tracePt t="637949" x="10071100" y="4914900"/>
          <p14:tracePt t="637966" x="9893300" y="4870450"/>
          <p14:tracePt t="637983" x="9664700" y="4838700"/>
          <p14:tracePt t="638000" x="9525000" y="4832350"/>
          <p14:tracePt t="638016" x="9328150" y="4826000"/>
          <p14:tracePt t="638034" x="9144000" y="4826000"/>
          <p14:tracePt t="638050" x="9048750" y="4838700"/>
          <p14:tracePt t="638066" x="9017000" y="4845050"/>
          <p14:tracePt t="638083" x="8997950" y="4851400"/>
          <p14:tracePt t="638101" x="8997950" y="4857750"/>
          <p14:tracePt t="638116" x="8978900" y="4876800"/>
          <p14:tracePt t="638133" x="8934450" y="4914900"/>
          <p14:tracePt t="638150" x="8877300" y="4959350"/>
          <p14:tracePt t="638167" x="8839200" y="4991100"/>
          <p14:tracePt t="638183" x="8832850" y="5003800"/>
          <p14:tracePt t="650672" x="8807450" y="5029200"/>
          <p14:tracePt t="650680" x="8782050" y="5060950"/>
          <p14:tracePt t="650695" x="8655050" y="5187950"/>
          <p14:tracePt t="650711" x="8489950" y="5340350"/>
          <p14:tracePt t="650728" x="8324850" y="5467350"/>
          <p14:tracePt t="650744" x="8147050" y="5607050"/>
          <p14:tracePt t="650760" x="7962900" y="5727700"/>
          <p14:tracePt t="650778" x="7804150" y="5822950"/>
          <p14:tracePt t="650794" x="7651750" y="5899150"/>
          <p14:tracePt t="650810" x="7524750" y="5981700"/>
          <p14:tracePt t="650827" x="7366000" y="6083300"/>
          <p14:tracePt t="650844" x="7232650" y="6172200"/>
          <p14:tracePt t="650860" x="7054850" y="6280150"/>
          <p14:tracePt t="650877" x="6877050" y="6343650"/>
          <p14:tracePt t="650894" x="6680200" y="6350000"/>
          <p14:tracePt t="650895" x="6540500" y="6330950"/>
          <p14:tracePt t="650910" x="6426200" y="6311900"/>
          <p14:tracePt t="650927" x="5949950" y="6223000"/>
          <p14:tracePt t="650944" x="5721350" y="6197600"/>
          <p14:tracePt t="650962" x="5549900" y="6197600"/>
          <p14:tracePt t="650977" x="5314950" y="6235700"/>
          <p14:tracePt t="650994" x="5080000" y="6280150"/>
          <p14:tracePt t="651010" x="4775200" y="6330950"/>
          <p14:tracePt t="651028" x="4533900" y="6362700"/>
          <p14:tracePt t="651044" x="4324350" y="6400800"/>
          <p14:tracePt t="651061" x="4159250" y="6438900"/>
          <p14:tracePt t="651077" x="4013200" y="6457950"/>
          <p14:tracePt t="651094" x="3816350" y="6464300"/>
          <p14:tracePt t="651113" x="3606800" y="6470650"/>
          <p14:tracePt t="651127" x="3511550" y="6470650"/>
          <p14:tracePt t="651144" x="3333750" y="6470650"/>
          <p14:tracePt t="651145" x="3257550" y="6464300"/>
          <p14:tracePt t="651165" x="3162300" y="6464300"/>
          <p14:tracePt t="651178" x="3143250" y="6457950"/>
          <p14:tracePt t="651194" x="3143250" y="6445250"/>
          <p14:tracePt t="651211" x="3117850" y="6432550"/>
          <p14:tracePt t="651227" x="3048000" y="6394450"/>
          <p14:tracePt t="651245" x="2971800" y="6337300"/>
          <p14:tracePt t="651261" x="2895600" y="6286500"/>
          <p14:tracePt t="651277" x="2825750" y="6254750"/>
          <p14:tracePt t="651294" x="2800350" y="6235700"/>
          <p14:tracePt t="651312" x="2787650" y="6229350"/>
          <p14:tracePt t="651327" x="2673350" y="6197600"/>
          <p14:tracePt t="651344" x="2387600" y="6108700"/>
          <p14:tracePt t="651362" x="1943100" y="5988050"/>
          <p14:tracePt t="651377" x="1492250" y="5886450"/>
          <p14:tracePt t="651395" x="952500" y="5740400"/>
          <p14:tracePt t="651411" x="882650" y="5695950"/>
          <p14:tracePt t="651429" x="927100" y="5670550"/>
          <p14:tracePt t="651444" x="1060450" y="5645150"/>
          <p14:tracePt t="651461" x="1206500" y="5664200"/>
          <p14:tracePt t="651477" x="1257300" y="5702300"/>
          <p14:tracePt t="651495" x="1257300" y="5740400"/>
          <p14:tracePt t="651511" x="1250950" y="5778500"/>
          <p14:tracePt t="651527" x="1250950" y="5797550"/>
          <p14:tracePt t="651561" x="1257300" y="5797550"/>
          <p14:tracePt t="651579" x="1301750" y="5778500"/>
          <p14:tracePt t="651594" x="1365250" y="5765800"/>
          <p14:tracePt t="651611" x="1390650" y="5759450"/>
          <p14:tracePt t="651627" x="1397000" y="5759450"/>
          <p14:tracePt t="651645" x="1409700" y="5759450"/>
          <p14:tracePt t="651661" x="1416050" y="5765800"/>
          <p14:tracePt t="651678" x="1428750" y="5772150"/>
          <p14:tracePt t="651694" x="1441450" y="5772150"/>
          <p14:tracePt t="651711" x="1466850" y="5772150"/>
          <p14:tracePt t="651728" x="1530350" y="5759450"/>
          <p14:tracePt t="651744" x="1657350" y="5753100"/>
          <p14:tracePt t="651762" x="1828800" y="5753100"/>
          <p14:tracePt t="651778" x="1981200" y="5778500"/>
          <p14:tracePt t="651794" x="2076450" y="5791200"/>
          <p14:tracePt t="651811" x="2127250" y="5791200"/>
          <p14:tracePt t="651829" x="2203450" y="5740400"/>
          <p14:tracePt t="651846" x="2266950" y="5708650"/>
          <p14:tracePt t="651861" x="2362200" y="5657850"/>
          <p14:tracePt t="651878" x="2406650" y="5638800"/>
          <p14:tracePt t="651895" x="2597150" y="5600700"/>
          <p14:tracePt t="651911" x="2692400" y="5594350"/>
          <p14:tracePt t="651928" x="2806700" y="5581650"/>
          <p14:tracePt t="651944" x="2889250" y="5568950"/>
          <p14:tracePt t="651961" x="2940050" y="5562600"/>
          <p14:tracePt t="651979" x="2978150" y="5562600"/>
          <p14:tracePt t="651994" x="3009900" y="5556250"/>
          <p14:tracePt t="652011" x="3048000" y="5549900"/>
          <p14:tracePt t="652028" x="3092450" y="5524500"/>
          <p14:tracePt t="652046" x="3130550" y="5505450"/>
          <p14:tracePt t="652061" x="3162300" y="5480050"/>
          <p14:tracePt t="652078" x="3168650" y="5473700"/>
          <p14:tracePt t="652095" x="3168650" y="5467350"/>
          <p14:tracePt t="652153" x="3168650" y="5473700"/>
          <p14:tracePt t="652169" x="3162300" y="5473700"/>
          <p14:tracePt t="652250" x="3143250" y="5473700"/>
          <p14:tracePt t="652257" x="3130550" y="5473700"/>
          <p14:tracePt t="652265" x="3105150" y="5461000"/>
          <p14:tracePt t="652278" x="3079750" y="5454650"/>
          <p14:tracePt t="652296" x="3035300" y="5422900"/>
          <p14:tracePt t="652311" x="3009900" y="5403850"/>
          <p14:tracePt t="652330" x="2990850" y="5372100"/>
          <p14:tracePt t="652345" x="2971800" y="5365750"/>
          <p14:tracePt t="652362" x="2914650" y="5359400"/>
          <p14:tracePt t="652379" x="2857500" y="5359400"/>
          <p14:tracePt t="652395" x="2794000" y="5346700"/>
          <p14:tracePt t="652412" x="2743200" y="5327650"/>
          <p14:tracePt t="652428" x="2717800" y="5314950"/>
          <p14:tracePt t="652462" x="2711450" y="5314950"/>
          <p14:tracePt t="652478" x="2705100" y="5334000"/>
          <p14:tracePt t="652495" x="2698750" y="5359400"/>
          <p14:tracePt t="652512" x="2698750" y="5397500"/>
          <p14:tracePt t="652528" x="2698750" y="5422900"/>
          <p14:tracePt t="652545" x="2705100" y="5441950"/>
          <p14:tracePt t="652563" x="2717800" y="5461000"/>
          <p14:tracePt t="652578" x="2724150" y="5467350"/>
          <p14:tracePt t="652579" x="2736850" y="5473700"/>
          <p14:tracePt t="652595" x="2800350" y="5499100"/>
          <p14:tracePt t="652612" x="2940050" y="5537200"/>
          <p14:tracePt t="652629" x="3149600" y="5575300"/>
          <p14:tracePt t="652645" x="3384550" y="5626100"/>
          <p14:tracePt t="652662" x="3600450" y="5670550"/>
          <p14:tracePt t="652679" x="3721100" y="5689600"/>
          <p14:tracePt t="652696" x="3759200" y="5695950"/>
          <p14:tracePt t="652712" x="3771900" y="5695950"/>
          <p14:tracePt t="652728" x="3790950" y="5695950"/>
          <p14:tracePt t="652745" x="3810000" y="5695950"/>
          <p14:tracePt t="652762" x="3835400" y="5695950"/>
          <p14:tracePt t="652779" x="3860800" y="5702300"/>
          <p14:tracePt t="652795" x="3898900" y="5708650"/>
          <p14:tracePt t="652797" x="3917950" y="5708650"/>
          <p14:tracePt t="652813" x="3943350" y="5715000"/>
          <p14:tracePt t="652828" x="3962400" y="5715000"/>
          <p14:tracePt t="652846" x="3987800" y="5715000"/>
          <p14:tracePt t="652862" x="4025900" y="5708650"/>
          <p14:tracePt t="652879" x="4064000" y="5702300"/>
          <p14:tracePt t="652896" x="4114800" y="5695950"/>
          <p14:tracePt t="652912" x="4203700" y="5676900"/>
          <p14:tracePt t="652929" x="4273550" y="5664200"/>
          <p14:tracePt t="652945" x="4324350" y="5664200"/>
          <p14:tracePt t="652963" x="4349750" y="5664200"/>
          <p14:tracePt t="652979" x="4375150" y="5664200"/>
          <p14:tracePt t="652995" x="4400550" y="5664200"/>
          <p14:tracePt t="653012" x="4438650" y="5664200"/>
          <p14:tracePt t="653029" x="4476750" y="5664200"/>
          <p14:tracePt t="653045" x="4489450" y="5664200"/>
          <p14:tracePt t="653062" x="4508500" y="5657850"/>
          <p14:tracePt t="653278" x="4508500" y="5651500"/>
          <p14:tracePt t="653373" x="4508500" y="5657850"/>
          <p14:tracePt t="653384" x="4502150" y="5664200"/>
          <p14:tracePt t="653397" x="4495800" y="5676900"/>
          <p14:tracePt t="653412" x="4489450" y="5683250"/>
          <p14:tracePt t="653430" x="4489450" y="5689600"/>
          <p14:tracePt t="653527" x="4495800" y="5683250"/>
          <p14:tracePt t="653546" x="4521200" y="5670550"/>
          <p14:tracePt t="653563" x="4559300" y="5657850"/>
          <p14:tracePt t="653580" x="4648200" y="5645150"/>
          <p14:tracePt t="653596" x="4749800" y="5645150"/>
          <p14:tracePt t="653613" x="4864100" y="5638800"/>
          <p14:tracePt t="653629" x="4953000" y="5638800"/>
          <p14:tracePt t="653647" x="5035550" y="5638800"/>
          <p14:tracePt t="653663" x="5048250" y="5638800"/>
          <p14:tracePt t="653679" x="5060950" y="5638800"/>
          <p14:tracePt t="653697" x="5067300" y="5645150"/>
          <p14:tracePt t="653713" x="5080000" y="5645150"/>
          <p14:tracePt t="653730" x="5092700" y="5645150"/>
          <p14:tracePt t="653746" x="5111750" y="5651500"/>
          <p14:tracePt t="653764" x="5124450" y="5651500"/>
          <p14:tracePt t="653779" x="5137150" y="5651500"/>
          <p14:tracePt t="653796" x="5143500" y="5657850"/>
          <p14:tracePt t="653813" x="5149850" y="5657850"/>
          <p14:tracePt t="653847" x="5149850" y="5664200"/>
          <p14:tracePt t="654413" x="5149850" y="5670550"/>
          <p14:tracePt t="654430" x="5162550" y="5676900"/>
          <p14:tracePt t="654447" x="5181600" y="5676900"/>
          <p14:tracePt t="654503" x="5187950" y="5676900"/>
          <p14:tracePt t="654514" x="5245100" y="5689600"/>
          <p14:tracePt t="654531" x="5422900" y="5708650"/>
          <p14:tracePt t="654547" x="5619750" y="5727700"/>
          <p14:tracePt t="654564" x="5886450" y="5778500"/>
          <p14:tracePt t="654580" x="6172200" y="5848350"/>
          <p14:tracePt t="654597" x="6419850" y="5905500"/>
          <p14:tracePt t="654613" x="6565900" y="5943600"/>
          <p14:tracePt t="654631" x="6635750" y="5962650"/>
          <p14:tracePt t="654647" x="6673850" y="5975350"/>
          <p14:tracePt t="654663" x="6699250" y="5988050"/>
          <p14:tracePt t="654680" x="6743700" y="5988050"/>
          <p14:tracePt t="654698" x="6819900" y="5988050"/>
          <p14:tracePt t="654699" x="6858000" y="5988050"/>
          <p14:tracePt t="654714" x="6908800" y="5975350"/>
          <p14:tracePt t="654730" x="6965950" y="5962650"/>
          <p14:tracePt t="654731" x="6997700" y="5949950"/>
          <p14:tracePt t="654747" x="7023100" y="5937250"/>
          <p14:tracePt t="654763" x="7048500" y="5918200"/>
          <p14:tracePt t="654781" x="7073900" y="5899150"/>
          <p14:tracePt t="654797" x="7099300" y="5880100"/>
          <p14:tracePt t="654813" x="7137400" y="5848350"/>
          <p14:tracePt t="654830" x="7181850" y="5816600"/>
          <p14:tracePt t="654847" x="7207250" y="5791200"/>
          <p14:tracePt t="654863" x="7226300" y="5753100"/>
          <p14:tracePt t="654880" x="7232650" y="5715000"/>
          <p14:tracePt t="654898" x="7232650" y="5657850"/>
          <p14:tracePt t="654914" x="7232650" y="5645150"/>
          <p14:tracePt t="654930" x="7232650" y="5613400"/>
          <p14:tracePt t="654947" x="7226300" y="5588000"/>
          <p14:tracePt t="654948" x="7219950" y="5581650"/>
          <p14:tracePt t="654965" x="7213600" y="5568950"/>
          <p14:tracePt t="654980" x="7207250" y="5562600"/>
          <p14:tracePt t="654997" x="7200900" y="5556250"/>
          <p14:tracePt t="655014" x="7194550" y="5556250"/>
          <p14:tracePt t="655031" x="7162800" y="5549900"/>
          <p14:tracePt t="655047" x="7105650" y="5537200"/>
          <p14:tracePt t="655064" x="7042150" y="5518150"/>
          <p14:tracePt t="655080" x="6978650" y="5505450"/>
          <p14:tracePt t="655098" x="6921500" y="5486400"/>
          <p14:tracePt t="655114" x="6858000" y="5441950"/>
          <p14:tracePt t="655131" x="6800850" y="5397500"/>
          <p14:tracePt t="655147" x="6756400" y="5372100"/>
          <p14:tracePt t="655165" x="6515100" y="5359400"/>
          <p14:tracePt t="655181" x="6229350" y="5359400"/>
          <p14:tracePt t="655197" x="5905500" y="5353050"/>
          <p14:tracePt t="655214" x="5765800" y="5346700"/>
          <p14:tracePt t="655215" x="5645150" y="5346700"/>
          <p14:tracePt t="655231" x="5486400" y="5340350"/>
          <p14:tracePt t="655247" x="5480050" y="5340350"/>
          <p14:tracePt t="655264" x="5486400" y="5340350"/>
          <p14:tracePt t="655281" x="5600700" y="5378450"/>
          <p14:tracePt t="655298" x="5810250" y="5454650"/>
          <p14:tracePt t="655314" x="6007100" y="5549900"/>
          <p14:tracePt t="655331" x="6172200" y="5651500"/>
          <p14:tracePt t="655347" x="6311900" y="5759450"/>
          <p14:tracePt t="655365" x="6407150" y="5829300"/>
          <p14:tracePt t="655381" x="6496050" y="5873750"/>
          <p14:tracePt t="655397" x="6584950" y="5880100"/>
          <p14:tracePt t="655399" x="6635750" y="5880100"/>
          <p14:tracePt t="655415" x="6686550" y="5880100"/>
          <p14:tracePt t="655432" x="6851650" y="5854700"/>
          <p14:tracePt t="655447" x="6934200" y="5835650"/>
          <p14:tracePt t="655465" x="6965950" y="5829300"/>
          <p14:tracePt t="655481" x="6991350" y="5829300"/>
          <p14:tracePt t="655499" x="6985000" y="5816600"/>
          <p14:tracePt t="655514" x="6953250" y="5784850"/>
          <p14:tracePt t="655531" x="6934200" y="5778500"/>
          <p14:tracePt t="658898" x="6921500" y="5772150"/>
          <p14:tracePt t="658907" x="6845300" y="5753100"/>
          <p14:tracePt t="658917" x="6750050" y="5740400"/>
          <p14:tracePt t="658934" x="6623050" y="5734050"/>
          <p14:tracePt t="658952" x="6578600" y="5727700"/>
          <p14:tracePt t="658969" x="6565900" y="5727700"/>
          <p14:tracePt t="658985" x="6464300" y="5734050"/>
          <p14:tracePt t="659000" x="6375400" y="5740400"/>
          <p14:tracePt t="659017" x="5765800" y="5734050"/>
          <p14:tracePt t="659035" x="5213350" y="5695950"/>
          <p14:tracePt t="659050" x="4902200" y="5664200"/>
          <p14:tracePt t="659067" x="4197350" y="5492750"/>
          <p14:tracePt t="659084" x="3949700" y="5391150"/>
          <p14:tracePt t="659101" x="3892550" y="5340350"/>
          <p14:tracePt t="659117" x="3886200" y="5334000"/>
          <p14:tracePt t="659134" x="3879850" y="5334000"/>
          <p14:tracePt t="659150" x="3848100" y="5353050"/>
          <p14:tracePt t="659167" x="3797300" y="5378450"/>
          <p14:tracePt t="659184" x="3746500" y="5384800"/>
          <p14:tracePt t="659201" x="3727450" y="5384800"/>
          <p14:tracePt t="659235" x="3752850" y="5359400"/>
          <p14:tracePt t="659251" x="3790950" y="5340350"/>
          <p14:tracePt t="659267" x="3873500" y="5321300"/>
          <p14:tracePt t="659284" x="3943350" y="5314950"/>
          <p14:tracePt t="659301" x="4057650" y="5321300"/>
          <p14:tracePt t="659317" x="4197350" y="5340350"/>
          <p14:tracePt t="659334" x="4432300" y="5365750"/>
          <p14:tracePt t="659351" x="4699000" y="5391150"/>
          <p14:tracePt t="659368" x="5080000" y="5422900"/>
          <p14:tracePt t="659384" x="5486400" y="5461000"/>
          <p14:tracePt t="659401" x="5816600" y="5505450"/>
          <p14:tracePt t="659417" x="5962650" y="5537200"/>
          <p14:tracePt t="659435" x="5969000" y="5543550"/>
          <p14:tracePt t="659485" x="5981700" y="5543550"/>
          <p14:tracePt t="659501" x="6057900" y="5537200"/>
          <p14:tracePt t="659518" x="6330950" y="5530850"/>
          <p14:tracePt t="659534" x="6718300" y="5543550"/>
          <p14:tracePt t="659551" x="7118350" y="5575300"/>
          <p14:tracePt t="659569" x="7461250" y="5619750"/>
          <p14:tracePt t="659584" x="7708900" y="5651500"/>
          <p14:tracePt t="659601" x="7823200" y="5657850"/>
          <p14:tracePt t="659618" x="7886700" y="5657850"/>
          <p14:tracePt t="659636" x="7937500" y="5657850"/>
          <p14:tracePt t="659651" x="7975600" y="5645150"/>
          <p14:tracePt t="659667" x="7981950" y="5645150"/>
          <p14:tracePt t="660606" x="7975600" y="5645150"/>
          <p14:tracePt t="660614" x="7962900" y="5645150"/>
          <p14:tracePt t="660621" x="7943850" y="5645150"/>
          <p14:tracePt t="660636" x="7905750" y="5645150"/>
          <p14:tracePt t="660654" x="7893050" y="5645150"/>
          <p14:tracePt t="660669" x="7886700" y="5645150"/>
          <p14:tracePt t="660776" x="7880350" y="5645150"/>
          <p14:tracePt t="660786" x="7874000" y="5645150"/>
          <p14:tracePt t="660802" x="7867650" y="5645150"/>
          <p14:tracePt t="660905" x="7861300" y="5638800"/>
          <p14:tracePt t="660919" x="7848600" y="5619750"/>
          <p14:tracePt t="660936" x="7810500" y="5575300"/>
          <p14:tracePt t="660952" x="7766050" y="5524500"/>
          <p14:tracePt t="660970" x="7727950" y="5473700"/>
          <p14:tracePt t="660986" x="7689850" y="5422900"/>
          <p14:tracePt t="661002" x="7670800" y="5353050"/>
          <p14:tracePt t="661019" x="7664450" y="5264150"/>
          <p14:tracePt t="661037" x="7639050" y="5073650"/>
          <p14:tracePt t="661052" x="7550150" y="4857750"/>
          <p14:tracePt t="661069" x="7391400" y="4616450"/>
          <p14:tracePt t="661085" x="7175500" y="4375150"/>
          <p14:tracePt t="661103" x="6883400" y="4102100"/>
          <p14:tracePt t="661119" x="6629400" y="3886200"/>
          <p14:tracePt t="661136" x="6381750" y="3689350"/>
          <p14:tracePt t="661152" x="6203950" y="3524250"/>
          <p14:tracePt t="661170" x="6007100" y="3327400"/>
          <p14:tracePt t="661185" x="5816600" y="3181350"/>
          <p14:tracePt t="661202" x="5556250" y="3022600"/>
          <p14:tracePt t="661219" x="5245100" y="2863850"/>
          <p14:tracePt t="661236" x="4978400" y="2730500"/>
          <p14:tracePt t="661252" x="4737100" y="2616200"/>
          <p14:tracePt t="661269" x="4540250" y="2527300"/>
          <p14:tracePt t="661286" x="4413250" y="2489200"/>
          <p14:tracePt t="661303" x="4267200" y="2482850"/>
          <p14:tracePt t="661319" x="4070350" y="2495550"/>
          <p14:tracePt t="661336" x="3810000" y="2501900"/>
          <p14:tracePt t="661352" x="3479800" y="2489200"/>
          <p14:tracePt t="661370" x="2990850" y="2419350"/>
          <p14:tracePt t="661386" x="2876550" y="2400300"/>
          <p14:tracePt t="661403" x="2641600" y="2355850"/>
          <p14:tracePt t="661419" x="2482850" y="2324100"/>
          <p14:tracePt t="661437" x="2451100" y="2324100"/>
          <p14:tracePt t="661452" x="2349500" y="2349500"/>
          <p14:tracePt t="661471" x="2197100" y="2362200"/>
          <p14:tracePt t="661486" x="1981200" y="2368550"/>
          <p14:tracePt t="661503" x="1771650" y="2362200"/>
          <p14:tracePt t="661519" x="1638300" y="2349500"/>
          <p14:tracePt t="661536" x="1574800" y="2324100"/>
          <p14:tracePt t="661553" x="1574800" y="2298700"/>
          <p14:tracePt t="661570" x="1631950" y="2235200"/>
          <p14:tracePt t="661586" x="1638300" y="2222500"/>
          <p14:tracePt t="661619" x="1625600" y="2216150"/>
          <p14:tracePt t="661638" x="1587500" y="2197100"/>
          <p14:tracePt t="661653" x="1581150" y="2190750"/>
          <p14:tracePt t="661669" x="1574800" y="2171700"/>
          <p14:tracePt t="661686" x="1574800" y="2133600"/>
          <p14:tracePt t="661703" x="1574800" y="2101850"/>
          <p14:tracePt t="661719" x="1574800" y="2082800"/>
          <p14:tracePt t="661736" x="1511300" y="2057400"/>
          <p14:tracePt t="661753" x="1371600" y="2032000"/>
          <p14:tracePt t="661770" x="1193800" y="2019300"/>
          <p14:tracePt t="661786" x="1022350" y="2006600"/>
          <p14:tracePt t="661803" x="952500" y="2000250"/>
          <p14:tracePt t="661837" x="965200" y="2000250"/>
          <p14:tracePt t="661853" x="1016000" y="2000250"/>
          <p14:tracePt t="661869" x="1060450" y="2012950"/>
          <p14:tracePt t="661887" x="1073150" y="2019300"/>
          <p14:tracePt t="661905" x="1111250" y="2051050"/>
          <p14:tracePt t="661919" x="1155700" y="2070100"/>
          <p14:tracePt t="661936" x="1206500" y="2089150"/>
          <p14:tracePt t="661953" x="1282700" y="2101850"/>
          <p14:tracePt t="661970" x="1352550" y="2114550"/>
          <p14:tracePt t="661986" x="1466850" y="2120900"/>
          <p14:tracePt t="662003" x="1574800" y="2120900"/>
          <p14:tracePt t="662020" x="1657350" y="2108200"/>
          <p14:tracePt t="662037" x="1733550" y="2089150"/>
          <p14:tracePt t="662053" x="1809750" y="2063750"/>
          <p14:tracePt t="662055" x="1816100" y="2057400"/>
          <p14:tracePt t="662129" x="1816100" y="2051050"/>
          <p14:tracePt t="662136" x="1809750" y="2044700"/>
          <p14:tracePt t="662153" x="1778000" y="2019300"/>
          <p14:tracePt t="662170" x="1746250" y="1981200"/>
          <p14:tracePt t="662186" x="1682750" y="1936750"/>
          <p14:tracePt t="662203" x="1600200" y="1892300"/>
          <p14:tracePt t="662220" x="1530350" y="1860550"/>
          <p14:tracePt t="662237" x="1492250" y="1841500"/>
          <p14:tracePt t="662253" x="1473200" y="1835150"/>
          <p14:tracePt t="662270" x="1460500" y="1828800"/>
          <p14:tracePt t="662287" x="1454150" y="1828800"/>
          <p14:tracePt t="662305" x="1390650" y="1822450"/>
          <p14:tracePt t="662321" x="1263650" y="1828800"/>
          <p14:tracePt t="662337" x="1117600" y="1828800"/>
          <p14:tracePt t="662353" x="965200" y="1809750"/>
          <p14:tracePt t="662371" x="838200" y="1778000"/>
          <p14:tracePt t="662387" x="781050" y="1758950"/>
          <p14:tracePt t="662443" x="781050" y="1765300"/>
          <p14:tracePt t="662453" x="781050" y="1778000"/>
          <p14:tracePt t="662470" x="787400" y="1816100"/>
          <p14:tracePt t="662487" x="793750" y="1873250"/>
          <p14:tracePt t="662504" x="812800" y="1936750"/>
          <p14:tracePt t="662520" x="838200" y="1981200"/>
          <p14:tracePt t="662537" x="895350" y="2044700"/>
          <p14:tracePt t="662554" x="958850" y="2089150"/>
          <p14:tracePt t="662571" x="1117600" y="2139950"/>
          <p14:tracePt t="662587" x="1282700" y="2171700"/>
          <p14:tracePt t="662603" x="1365250" y="2190750"/>
          <p14:tracePt t="662620" x="1397000" y="2197100"/>
          <p14:tracePt t="662637" x="1422400" y="2203450"/>
          <p14:tracePt t="662654" x="1454150" y="2209800"/>
          <p14:tracePt t="662670" x="1511300" y="2209800"/>
          <p14:tracePt t="662687" x="1562100" y="2203450"/>
          <p14:tracePt t="662704" x="1638300" y="2184400"/>
          <p14:tracePt t="662720" x="1733550" y="2152650"/>
          <p14:tracePt t="662737" x="1828800" y="2108200"/>
          <p14:tracePt t="662753" x="1885950" y="2063750"/>
          <p14:tracePt t="662771" x="1905000" y="2044700"/>
          <p14:tracePt t="662773" x="1917700" y="2032000"/>
          <p14:tracePt t="662787" x="1917700" y="2019300"/>
          <p14:tracePt t="662804" x="1924050" y="2006600"/>
          <p14:tracePt t="662820" x="1917700" y="1987550"/>
          <p14:tracePt t="662838" x="1879600" y="1943100"/>
          <p14:tracePt t="662853" x="1841500" y="1905000"/>
          <p14:tracePt t="662870" x="1790700" y="1860550"/>
          <p14:tracePt t="662887" x="1739900" y="1822450"/>
          <p14:tracePt t="662904" x="1682750" y="1797050"/>
          <p14:tracePt t="662920" x="1631950" y="1771650"/>
          <p14:tracePt t="662937" x="1581150" y="1758950"/>
          <p14:tracePt t="662954" x="1549400" y="1752600"/>
          <p14:tracePt t="662971" x="1498600" y="1752600"/>
          <p14:tracePt t="662987" x="1403350" y="1758950"/>
          <p14:tracePt t="662989" x="1327150" y="1765300"/>
          <p14:tracePt t="663005" x="1168400" y="1778000"/>
          <p14:tracePt t="663020" x="1073150" y="1784350"/>
          <p14:tracePt t="663038" x="889000" y="1790700"/>
          <p14:tracePt t="663054" x="774700" y="1790700"/>
          <p14:tracePt t="663071" x="730250" y="1790700"/>
          <p14:tracePt t="663072" x="723900" y="1797050"/>
          <p14:tracePt t="663087" x="723900" y="1803400"/>
          <p14:tracePt t="663105" x="755650" y="1841500"/>
          <p14:tracePt t="663121" x="819150" y="1898650"/>
          <p14:tracePt t="663137" x="876300" y="1974850"/>
          <p14:tracePt t="663154" x="901700" y="2044700"/>
          <p14:tracePt t="663171" x="901700" y="2089150"/>
          <p14:tracePt t="663187" x="889000" y="2120900"/>
          <p14:tracePt t="663204" x="882650" y="2133600"/>
          <p14:tracePt t="663254" x="889000" y="2127250"/>
          <p14:tracePt t="663271" x="920750" y="2114550"/>
          <p14:tracePt t="663287" x="965200" y="2095500"/>
          <p14:tracePt t="663305" x="984250" y="2089150"/>
          <p14:tracePt t="663409" x="977900" y="2089150"/>
          <p14:tracePt t="663417" x="977900" y="2095500"/>
          <p14:tracePt t="663438" x="958850" y="2120900"/>
          <p14:tracePt t="663454" x="933450" y="2159000"/>
          <p14:tracePt t="663471" x="901700" y="2197100"/>
          <p14:tracePt t="663489" x="869950" y="2235200"/>
          <p14:tracePt t="663504" x="869950" y="2241550"/>
          <p14:tracePt t="663521" x="863600" y="2241550"/>
          <p14:tracePt t="663554" x="857250" y="2241550"/>
          <p14:tracePt t="663572" x="800100" y="2266950"/>
          <p14:tracePt t="663588" x="679450" y="2292350"/>
          <p14:tracePt t="663604" x="533400" y="2317750"/>
          <p14:tracePt t="663621" x="431800" y="2330450"/>
          <p14:tracePt t="663639" x="361950" y="2330450"/>
          <p14:tracePt t="663671" x="374650" y="2317750"/>
          <p14:tracePt t="663688" x="406400" y="2292350"/>
          <p14:tracePt t="663705" x="412750" y="2292350"/>
          <p14:tracePt t="663773" x="412750" y="2286000"/>
          <p14:tracePt t="663779" x="419100" y="2286000"/>
          <p14:tracePt t="663788" x="425450" y="2279650"/>
          <p14:tracePt t="663804" x="495300" y="2247900"/>
          <p14:tracePt t="663821" x="577850" y="2222500"/>
          <p14:tracePt t="663839" x="679450" y="2197100"/>
          <p14:tracePt t="663854" x="768350" y="2184400"/>
          <p14:tracePt t="663871" x="901700" y="2184400"/>
          <p14:tracePt t="663888" x="1073150" y="2184400"/>
          <p14:tracePt t="663904" x="1295400" y="2184400"/>
          <p14:tracePt t="663921" x="1473200" y="2178050"/>
          <p14:tracePt t="663938" x="1638300" y="2159000"/>
          <p14:tracePt t="663955" x="1714500" y="2139950"/>
          <p14:tracePt t="663972" x="1746250" y="2133600"/>
          <p14:tracePt t="664039" x="1752600" y="2133600"/>
          <p14:tracePt t="664055" x="1784350" y="2127250"/>
          <p14:tracePt t="664071" x="1885950" y="2095500"/>
          <p14:tracePt t="664088" x="1974850" y="2057400"/>
          <p14:tracePt t="664105" x="2032000" y="2025650"/>
          <p14:tracePt t="664121" x="2063750" y="2006600"/>
          <p14:tracePt t="664138" x="2082800" y="1993900"/>
          <p14:tracePt t="664155" x="2095500" y="1987550"/>
          <p14:tracePt t="664173" x="2114550" y="1962150"/>
          <p14:tracePt t="664188" x="2152650" y="1930400"/>
          <p14:tracePt t="664205" x="2190750" y="1885950"/>
          <p14:tracePt t="664221" x="2222500" y="1847850"/>
          <p14:tracePt t="664239" x="2235200" y="1790700"/>
          <p14:tracePt t="664255" x="2235200" y="1771650"/>
          <p14:tracePt t="664272" x="2228850" y="1758950"/>
          <p14:tracePt t="664289" x="2222500" y="1758950"/>
          <p14:tracePt t="664402" x="2235200" y="1758950"/>
          <p14:tracePt t="664422" x="2286000" y="1771650"/>
          <p14:tracePt t="664439" x="2381250" y="1790700"/>
          <p14:tracePt t="664456" x="2476500" y="1797050"/>
          <p14:tracePt t="664472" x="2559050" y="1809750"/>
          <p14:tracePt t="664474" x="2578100" y="1816100"/>
          <p14:tracePt t="664489" x="2590800" y="1816100"/>
          <p14:tracePt t="664490" x="2603500" y="1822450"/>
          <p14:tracePt t="664505" x="2616200" y="1822450"/>
          <p14:tracePt t="664522" x="2622550" y="1822450"/>
          <p14:tracePt t="664572" x="2616200" y="1809750"/>
          <p14:tracePt t="664588" x="2584450" y="1778000"/>
          <p14:tracePt t="664605" x="2552700" y="1752600"/>
          <p14:tracePt t="664622" x="2514600" y="1733550"/>
          <p14:tracePt t="664639" x="2476500" y="1720850"/>
          <p14:tracePt t="664655" x="2400300" y="1701800"/>
          <p14:tracePt t="664672" x="2279650" y="1695450"/>
          <p14:tracePt t="664692" x="2165350" y="1695450"/>
          <p14:tracePt t="664705" x="2139950" y="1695450"/>
          <p14:tracePt t="664707" x="2076450" y="1695450"/>
          <p14:tracePt t="664723" x="2000250" y="1695450"/>
          <p14:tracePt t="664739" x="1924050" y="1701800"/>
          <p14:tracePt t="664755" x="1860550" y="1695450"/>
          <p14:tracePt t="664773" x="1797050" y="1676400"/>
          <p14:tracePt t="664789" x="1771650" y="1676400"/>
          <p14:tracePt t="664805" x="1758950" y="1682750"/>
          <p14:tracePt t="664822" x="1739900" y="1714500"/>
          <p14:tracePt t="664839" x="1727200" y="1752600"/>
          <p14:tracePt t="664855" x="1708150" y="1822450"/>
          <p14:tracePt t="664872" x="1708150" y="1892300"/>
          <p14:tracePt t="664889" x="1752600" y="1943100"/>
          <p14:tracePt t="664906" x="1828800" y="1968500"/>
          <p14:tracePt t="664922" x="1987550" y="1987550"/>
          <p14:tracePt t="664939" x="2152650" y="1987550"/>
          <p14:tracePt t="664940" x="2235200" y="1981200"/>
          <p14:tracePt t="664955" x="2317750" y="1968500"/>
          <p14:tracePt t="664973" x="2501900" y="1911350"/>
          <p14:tracePt t="664989" x="2584450" y="1866900"/>
          <p14:tracePt t="665005" x="2628900" y="1828800"/>
          <p14:tracePt t="665024" x="2660650" y="1803400"/>
          <p14:tracePt t="665039" x="2673350" y="1790700"/>
          <p14:tracePt t="665055" x="2673350" y="1784350"/>
          <p14:tracePt t="665072" x="2660650" y="1784350"/>
          <p14:tracePt t="665090" x="2616200" y="1771650"/>
          <p14:tracePt t="665105" x="2540000" y="1752600"/>
          <p14:tracePt t="665122" x="2482850" y="1746250"/>
          <p14:tracePt t="665139" x="2432050" y="1739900"/>
          <p14:tracePt t="665156" x="2406650" y="1733550"/>
          <p14:tracePt t="665173" x="2400300" y="1733550"/>
          <p14:tracePt t="665247" x="2393950" y="1733550"/>
          <p14:tracePt t="665255" x="2387600" y="1727200"/>
          <p14:tracePt t="665272" x="2343150" y="1727200"/>
          <p14:tracePt t="665289" x="2254250" y="1727200"/>
          <p14:tracePt t="665307" x="2146300" y="1727200"/>
          <p14:tracePt t="665322" x="2063750" y="1727200"/>
          <p14:tracePt t="665339" x="1981200" y="1727200"/>
          <p14:tracePt t="665356" x="1936750" y="1727200"/>
          <p14:tracePt t="665372" x="1924050" y="1727200"/>
          <p14:tracePt t="665413" x="1917700" y="1727200"/>
          <p14:tracePt t="665423" x="1911350" y="1733550"/>
          <p14:tracePt t="665440" x="1892300" y="1752600"/>
          <p14:tracePt t="665456" x="1860550" y="1778000"/>
          <p14:tracePt t="665473" x="1835150" y="1809750"/>
          <p14:tracePt t="665490" x="1822450" y="1835150"/>
          <p14:tracePt t="665522" x="1828800" y="1835150"/>
          <p14:tracePt t="665539" x="1892300" y="1841500"/>
          <p14:tracePt t="665556" x="1974850" y="1841500"/>
          <p14:tracePt t="665557" x="2006600" y="1841500"/>
          <p14:tracePt t="665573" x="2101850" y="1841500"/>
          <p14:tracePt t="665589" x="2159000" y="1841500"/>
          <p14:tracePt t="665606" x="2197100" y="1841500"/>
          <p14:tracePt t="665623" x="2228850" y="1854200"/>
          <p14:tracePt t="665640" x="2266950" y="1860550"/>
          <p14:tracePt t="665656" x="2298700" y="1866900"/>
          <p14:tracePt t="665673" x="2317750" y="1866900"/>
          <p14:tracePt t="665689" x="2336800" y="1866900"/>
          <p14:tracePt t="665707" x="2343150" y="1866900"/>
          <p14:tracePt t="665723" x="2349500" y="1866900"/>
          <p14:tracePt t="665827" x="2349500" y="1873250"/>
          <p14:tracePt t="665834" x="2355850" y="1873250"/>
          <p14:tracePt t="665841" x="2355850" y="1879600"/>
          <p14:tracePt t="665857" x="2368550" y="1879600"/>
          <p14:tracePt t="665873" x="2406650" y="1879600"/>
          <p14:tracePt t="665891" x="2457450" y="1879600"/>
          <p14:tracePt t="665906" x="2501900" y="1873250"/>
          <p14:tracePt t="665923" x="2527300" y="1873250"/>
          <p14:tracePt t="665940" x="2546350" y="1866900"/>
          <p14:tracePt t="665956" x="2559050" y="1866900"/>
          <p14:tracePt t="665974" x="2571750" y="1866900"/>
          <p14:tracePt t="665990" x="2578100" y="1860550"/>
          <p14:tracePt t="666007" x="2584450" y="1854200"/>
          <p14:tracePt t="666008" x="2584450" y="1847850"/>
          <p14:tracePt t="666023" x="2590800" y="1828800"/>
          <p14:tracePt t="666040" x="2584450" y="1790700"/>
          <p14:tracePt t="666056" x="2584450" y="1778000"/>
          <p14:tracePt t="666073" x="2565400" y="1739900"/>
          <p14:tracePt t="666090" x="2540000" y="1720850"/>
          <p14:tracePt t="666108" x="2527300" y="1708150"/>
          <p14:tracePt t="666123" x="2514600" y="1701800"/>
          <p14:tracePt t="666140" x="2489200" y="1695450"/>
          <p14:tracePt t="666156" x="2463800" y="1682750"/>
          <p14:tracePt t="666174" x="2438400" y="1670050"/>
          <p14:tracePt t="666190" x="2419350" y="1657350"/>
          <p14:tracePt t="666206" x="2400300" y="1638300"/>
          <p14:tracePt t="666223" x="2387600" y="1625600"/>
          <p14:tracePt t="666240" x="2374900" y="1619250"/>
          <p14:tracePt t="666257" x="2362200" y="1612900"/>
          <p14:tracePt t="666258" x="2355850" y="1606550"/>
          <p14:tracePt t="666273" x="2336800" y="1606550"/>
          <p14:tracePt t="666291" x="2311400" y="1600200"/>
          <p14:tracePt t="666306" x="2286000" y="1600200"/>
          <p14:tracePt t="666323" x="2273300" y="1600200"/>
          <p14:tracePt t="666340" x="2247900" y="1606550"/>
          <p14:tracePt t="666356" x="2216150" y="1619250"/>
          <p14:tracePt t="666374" x="2178050" y="1631950"/>
          <p14:tracePt t="666390" x="2146300" y="1651000"/>
          <p14:tracePt t="666407" x="2127250" y="1663700"/>
          <p14:tracePt t="666423" x="2101850" y="1670050"/>
          <p14:tracePt t="666441" x="2095500" y="1670050"/>
          <p14:tracePt t="666457" x="2070100" y="1670050"/>
          <p14:tracePt t="666473" x="2038350" y="1676400"/>
          <p14:tracePt t="666491" x="1993900" y="1676400"/>
          <p14:tracePt t="666491" x="1949450" y="1682750"/>
          <p14:tracePt t="666507" x="1898650" y="1689100"/>
          <p14:tracePt t="666523" x="1835150" y="1701800"/>
          <p14:tracePt t="666540" x="1803400" y="1708150"/>
          <p14:tracePt t="666557" x="1771650" y="1708150"/>
          <p14:tracePt t="666574" x="1746250" y="1714500"/>
          <p14:tracePt t="666590" x="1733550" y="1727200"/>
          <p14:tracePt t="666607" x="1727200" y="1746250"/>
          <p14:tracePt t="666625" x="1720850" y="1778000"/>
          <p14:tracePt t="666640" x="1720850" y="1809750"/>
          <p14:tracePt t="666657" x="1739900" y="1866900"/>
          <p14:tracePt t="666673" x="1778000" y="1936750"/>
          <p14:tracePt t="666691" x="1835150" y="2000250"/>
          <p14:tracePt t="666707" x="1924050" y="2038350"/>
          <p14:tracePt t="666724" x="2038350" y="2051050"/>
          <p14:tracePt t="666741" x="2171700" y="2051050"/>
          <p14:tracePt t="666757" x="2305050" y="2032000"/>
          <p14:tracePt t="666774" x="2355850" y="2006600"/>
          <p14:tracePt t="666790" x="2374900" y="1993900"/>
          <p14:tracePt t="666828" x="2368550" y="1993900"/>
          <p14:tracePt t="666841" x="2330450" y="1993900"/>
          <p14:tracePt t="666857" x="2279650" y="2006600"/>
          <p14:tracePt t="666874" x="2241550" y="2012950"/>
          <p14:tracePt t="666890" x="2216150" y="2012950"/>
          <p14:tracePt t="666908" x="2209800" y="2012950"/>
          <p14:tracePt t="666943" x="2203450" y="2012950"/>
          <p14:tracePt t="666959" x="2197100" y="2019300"/>
          <p14:tracePt t="666975" x="2159000" y="2032000"/>
          <p14:tracePt t="666990" x="2139950" y="2044700"/>
          <p14:tracePt t="667007" x="2057400" y="2070100"/>
          <p14:tracePt t="667025" x="2019300" y="2076450"/>
          <p14:tracePt t="667040" x="1981200" y="2082800"/>
          <p14:tracePt t="667057" x="1936750" y="2089150"/>
          <p14:tracePt t="667074" x="1860550" y="2101850"/>
          <p14:tracePt t="667091" x="1689100" y="2133600"/>
          <p14:tracePt t="667107" x="1498600" y="2152650"/>
          <p14:tracePt t="667124" x="1263650" y="2159000"/>
          <p14:tracePt t="667140" x="1054100" y="2152650"/>
          <p14:tracePt t="667157" x="831850" y="2120900"/>
          <p14:tracePt t="667175" x="685800" y="2089150"/>
          <p14:tracePt t="667191" x="647700" y="2070100"/>
          <p14:tracePt t="667225" x="635000" y="2070100"/>
          <p14:tracePt t="667241" x="603250" y="2089150"/>
          <p14:tracePt t="667257" x="546100" y="2101850"/>
          <p14:tracePt t="667274" x="488950" y="2114550"/>
          <p14:tracePt t="667291" x="463550" y="2114550"/>
          <p14:tracePt t="667341" x="469900" y="2114550"/>
          <p14:tracePt t="667357" x="482600" y="2114550"/>
          <p14:tracePt t="667374" x="488950" y="2114550"/>
          <p14:tracePt t="667391" x="457200" y="2127250"/>
          <p14:tracePt t="667408" x="381000" y="2146300"/>
          <p14:tracePt t="667425" x="292100" y="2171700"/>
          <p14:tracePt t="667441" x="273050" y="2171700"/>
          <p14:tracePt t="667477" x="279400" y="2171700"/>
          <p14:tracePt t="667492" x="304800" y="2171700"/>
          <p14:tracePt t="667508" x="374650" y="2171700"/>
          <p14:tracePt t="667524" x="482600" y="2171700"/>
          <p14:tracePt t="667541" x="615950" y="2171700"/>
          <p14:tracePt t="667558" x="755650" y="2171700"/>
          <p14:tracePt t="667575" x="825500" y="2184400"/>
          <p14:tracePt t="667591" x="850900" y="2190750"/>
          <p14:tracePt t="667608" x="869950" y="2190750"/>
          <p14:tracePt t="667624" x="876300" y="2190750"/>
          <p14:tracePt t="667642" x="889000" y="2197100"/>
          <p14:tracePt t="667658" x="914400" y="2197100"/>
          <p14:tracePt t="667674" x="946150" y="2197100"/>
          <p14:tracePt t="667676" x="971550" y="2197100"/>
          <p14:tracePt t="667691" x="1035050" y="2197100"/>
          <p14:tracePt t="667708" x="1104900" y="2184400"/>
          <p14:tracePt t="667724" x="1143000" y="2171700"/>
          <p14:tracePt t="667805" x="1155700" y="2171700"/>
          <p14:tracePt t="667813" x="1162050" y="2171700"/>
          <p14:tracePt t="667825" x="1168400" y="2165350"/>
          <p14:tracePt t="667841" x="1206500" y="2159000"/>
          <p14:tracePt t="667858" x="1238250" y="2152650"/>
          <p14:tracePt t="667875" x="1270000" y="2146300"/>
          <p14:tracePt t="667892" x="1276350" y="2139950"/>
          <p14:tracePt t="667968" x="1282700" y="2139950"/>
          <p14:tracePt t="667992" x="1289050" y="2139950"/>
          <p14:tracePt t="668031" x="1301750" y="2139950"/>
          <p14:tracePt t="668044" x="1314450" y="2139950"/>
          <p14:tracePt t="668058" x="1422400" y="2152650"/>
          <p14:tracePt t="668075" x="1574800" y="2171700"/>
          <p14:tracePt t="668091" x="1739900" y="2197100"/>
          <p14:tracePt t="668109" x="1847850" y="2209800"/>
          <p14:tracePt t="668125" x="1898650" y="2216150"/>
          <p14:tracePt t="668141" x="1905000" y="2216150"/>
          <p14:tracePt t="668192" x="1917700" y="2222500"/>
          <p14:tracePt t="668208" x="1968500" y="2228850"/>
          <p14:tracePt t="668226" x="2032000" y="2235200"/>
          <p14:tracePt t="668227" x="2057400" y="2235200"/>
          <p14:tracePt t="668242" x="2070100" y="2235200"/>
          <p14:tracePt t="668258" x="2076450" y="2235200"/>
          <p14:tracePt t="668330" x="2076450" y="2228850"/>
          <p14:tracePt t="668337" x="2076450" y="2222500"/>
          <p14:tracePt t="668346" x="2070100" y="2203450"/>
          <p14:tracePt t="668358" x="2063750" y="2197100"/>
          <p14:tracePt t="668376" x="2032000" y="2165350"/>
          <p14:tracePt t="668392" x="1981200" y="2146300"/>
          <p14:tracePt t="668409" x="1917700" y="2120900"/>
          <p14:tracePt t="668410" x="1892300" y="2114550"/>
          <p14:tracePt t="668425" x="1860550" y="2108200"/>
          <p14:tracePt t="668443" x="1841500" y="2101850"/>
          <p14:tracePt t="668458" x="1803400" y="2101850"/>
          <p14:tracePt t="668475" x="1733550" y="2114550"/>
          <p14:tracePt t="668492" x="1612900" y="2146300"/>
          <p14:tracePt t="668509" x="1498600" y="2178050"/>
          <p14:tracePt t="668525" x="1371600" y="2203450"/>
          <p14:tracePt t="668542" x="1339850" y="2209800"/>
          <p14:tracePt t="668592" x="1352550" y="2209800"/>
          <p14:tracePt t="668609" x="1365250" y="2216150"/>
          <p14:tracePt t="668626" x="1371600" y="2222500"/>
          <p14:tracePt t="668642" x="1377950" y="2222500"/>
          <p14:tracePt t="668658" x="1403350" y="2222500"/>
          <p14:tracePt t="668675" x="1466850" y="2222500"/>
          <p14:tracePt t="668693" x="1549400" y="2209800"/>
          <p14:tracePt t="668708" x="1612900" y="2203450"/>
          <p14:tracePt t="668725" x="1670050" y="2190750"/>
          <p14:tracePt t="668743" x="1733550" y="2171700"/>
          <p14:tracePt t="668758" x="1765300" y="2159000"/>
          <p14:tracePt t="668776" x="1803400" y="2146300"/>
          <p14:tracePt t="668792" x="1828800" y="2133600"/>
          <p14:tracePt t="668809" x="1841500" y="2120900"/>
          <p14:tracePt t="668825" x="1847850" y="2120900"/>
          <p14:tracePt t="668842" x="1847850" y="2114550"/>
          <p14:tracePt t="669012" x="1847850" y="2120900"/>
          <p14:tracePt t="669018" x="1847850" y="2127250"/>
          <p14:tracePt t="669027" x="1854200" y="2146300"/>
          <p14:tracePt t="669043" x="1847850" y="2184400"/>
          <p14:tracePt t="669059" x="1816100" y="2228850"/>
          <p14:tracePt t="669076" x="1758950" y="2266950"/>
          <p14:tracePt t="669093" x="1708150" y="2279650"/>
          <p14:tracePt t="669109" x="1670050" y="2286000"/>
          <p14:tracePt t="669142" x="1670050" y="2279650"/>
          <p14:tracePt t="669159" x="1676400" y="2254250"/>
          <p14:tracePt t="669176" x="1682750" y="2247900"/>
          <p14:tracePt t="669279" x="1682750" y="2241550"/>
          <p14:tracePt t="669287" x="1695450" y="2235200"/>
          <p14:tracePt t="669294" x="1701800" y="2228850"/>
          <p14:tracePt t="669310" x="1720850" y="2216150"/>
          <p14:tracePt t="669326" x="1727200" y="2209800"/>
          <p14:tracePt t="669398" x="1733550" y="2197100"/>
          <p14:tracePt t="669409" x="1733550" y="2190750"/>
          <p14:tracePt t="669426" x="1746250" y="2165350"/>
          <p14:tracePt t="669443" x="1758950" y="2127250"/>
          <p14:tracePt t="669459" x="1778000" y="2095500"/>
          <p14:tracePt t="669477" x="1784350" y="2070100"/>
          <p14:tracePt t="669493" x="1784350" y="2057400"/>
          <p14:tracePt t="669509" x="1778000" y="2057400"/>
          <p14:tracePt t="669526" x="1765300" y="2057400"/>
          <p14:tracePt t="669542" x="1752600" y="2057400"/>
          <p14:tracePt t="669559" x="1739900" y="2051050"/>
          <p14:tracePt t="669577" x="1727200" y="2044700"/>
          <p14:tracePt t="669594" x="1720850" y="2038350"/>
          <p14:tracePt t="669609" x="1708150" y="2032000"/>
          <p14:tracePt t="669626" x="1695450" y="2012950"/>
          <p14:tracePt t="669643" x="1682750" y="1993900"/>
          <p14:tracePt t="669660" x="1663700" y="1974850"/>
          <p14:tracePt t="669661" x="1663700" y="1968500"/>
          <p14:tracePt t="669677" x="1651000" y="1962150"/>
          <p14:tracePt t="669693" x="1644650" y="1955800"/>
          <p14:tracePt t="669710" x="1612900" y="1955800"/>
          <p14:tracePt t="669712" x="1593850" y="1949450"/>
          <p14:tracePt t="669727" x="1530350" y="1949450"/>
          <p14:tracePt t="669743" x="1466850" y="1943100"/>
          <p14:tracePt t="669759" x="1409700" y="1943100"/>
          <p14:tracePt t="669776" x="1377950" y="1936750"/>
          <p14:tracePt t="669793" x="1365250" y="1930400"/>
          <p14:tracePt t="669809" x="1358900" y="1930400"/>
          <p14:tracePt t="669827" x="1333500" y="1930400"/>
          <p14:tracePt t="669843" x="1289050" y="1943100"/>
          <p14:tracePt t="669859" x="1244600" y="1955800"/>
          <p14:tracePt t="669876" x="1193800" y="1981200"/>
          <p14:tracePt t="669894" x="1174750" y="2000250"/>
          <p14:tracePt t="669895" x="1162050" y="2012950"/>
          <p14:tracePt t="669909" x="1155700" y="2025650"/>
          <p14:tracePt t="669927" x="1149350" y="2057400"/>
          <p14:tracePt t="669928" x="1149350" y="2076450"/>
          <p14:tracePt t="669943" x="1155700" y="2139950"/>
          <p14:tracePt t="669960" x="1168400" y="2165350"/>
          <p14:tracePt t="669961" x="1181100" y="2190750"/>
          <p14:tracePt t="669979" x="1219200" y="2241550"/>
          <p14:tracePt t="669993" x="1276350" y="2279650"/>
          <p14:tracePt t="670010" x="1365250" y="2292350"/>
          <p14:tracePt t="670026" x="1466850" y="2298700"/>
          <p14:tracePt t="670044" x="1536700" y="2292350"/>
          <p14:tracePt t="670060" x="1619250" y="2273300"/>
          <p14:tracePt t="670076" x="1663700" y="2254250"/>
          <p14:tracePt t="670093" x="1714500" y="2228850"/>
          <p14:tracePt t="670111" x="1739900" y="2216150"/>
          <p14:tracePt t="670126" x="1765300" y="2203450"/>
          <p14:tracePt t="670143" x="1784350" y="2184400"/>
          <p14:tracePt t="670161" x="1809750" y="2165350"/>
          <p14:tracePt t="670176" x="1822450" y="2152650"/>
          <p14:tracePt t="670193" x="1841500" y="2127250"/>
          <p14:tracePt t="670210" x="1854200" y="2095500"/>
          <p14:tracePt t="670229" x="1866900" y="2063750"/>
          <p14:tracePt t="670243" x="1873250" y="2051050"/>
          <p14:tracePt t="670260" x="1873250" y="2032000"/>
          <p14:tracePt t="670276" x="1860550" y="2019300"/>
          <p14:tracePt t="670293" x="1822450" y="2012950"/>
          <p14:tracePt t="670310" x="1752600" y="2006600"/>
          <p14:tracePt t="670326" x="1682750" y="2006600"/>
          <p14:tracePt t="670343" x="1619250" y="2006600"/>
          <p14:tracePt t="670360" x="1568450" y="2006600"/>
          <p14:tracePt t="670377" x="1562100" y="2006600"/>
          <p14:tracePt t="670410" x="1574800" y="2006600"/>
          <p14:tracePt t="670427" x="1587500" y="2006600"/>
          <p14:tracePt t="670444" x="1587500" y="2012950"/>
          <p14:tracePt t="670460" x="1574800" y="2032000"/>
          <p14:tracePt t="670477" x="1543050" y="2063750"/>
          <p14:tracePt t="670493" x="1536700" y="2076450"/>
          <p14:tracePt t="670511" x="1536700" y="2082800"/>
          <p14:tracePt t="670527" x="1549400" y="2082800"/>
          <p14:tracePt t="670544" x="1593850" y="2076450"/>
          <p14:tracePt t="670545" x="1606550" y="2070100"/>
          <p14:tracePt t="670561" x="1670050" y="2076450"/>
          <p14:tracePt t="670577" x="1714500" y="2101850"/>
          <p14:tracePt t="670594" x="1727200" y="2165350"/>
          <p14:tracePt t="670610" x="1701800" y="2222500"/>
          <p14:tracePt t="670628" x="1651000" y="2286000"/>
          <p14:tracePt t="670643" x="1631950" y="2305050"/>
          <p14:tracePt t="670677" x="1631950" y="2286000"/>
          <p14:tracePt t="670695" x="1663700" y="2247900"/>
          <p14:tracePt t="670710" x="1727200" y="2235200"/>
          <p14:tracePt t="670727" x="1790700" y="2266950"/>
          <p14:tracePt t="670743" x="1803400" y="2336800"/>
          <p14:tracePt t="670745" x="1778000" y="2368550"/>
          <p14:tracePt t="670760" x="1746250" y="2400300"/>
          <p14:tracePt t="670761" x="1708150" y="2438400"/>
          <p14:tracePt t="670778" x="1651000" y="2495550"/>
          <p14:tracePt t="670794" x="1619250" y="2514600"/>
          <p14:tracePt t="670810" x="1606550" y="2514600"/>
          <p14:tracePt t="673103" x="1619250" y="2540000"/>
          <p14:tracePt t="673112" x="1631950" y="2565400"/>
          <p14:tracePt t="673129" x="1676400" y="2679700"/>
          <p14:tracePt t="673146" x="1682750" y="2813050"/>
          <p14:tracePt t="673162" x="1657350" y="2959100"/>
          <p14:tracePt t="673180" x="1638300" y="3130550"/>
          <p14:tracePt t="673196" x="1695450" y="3340100"/>
          <p14:tracePt t="673212" x="1822450" y="3562350"/>
          <p14:tracePt t="673229" x="2044700" y="3797300"/>
          <p14:tracePt t="673246" x="2343150" y="4064000"/>
          <p14:tracePt t="673263" x="2425700" y="4159250"/>
          <p14:tracePt t="673279" x="2508250" y="4337050"/>
          <p14:tracePt t="673297" x="2603500" y="4616450"/>
          <p14:tracePt t="673312" x="2654300" y="4756150"/>
          <p14:tracePt t="673329" x="2749550" y="4991100"/>
          <p14:tracePt t="673346" x="2882900" y="5264150"/>
          <p14:tracePt t="673363" x="2952750" y="5397500"/>
          <p14:tracePt t="673379" x="3003550" y="5518150"/>
          <p14:tracePt t="673396" x="3048000" y="5600700"/>
          <p14:tracePt t="673412" x="3092450" y="5645150"/>
          <p14:tracePt t="673430" x="3143250" y="5670550"/>
          <p14:tracePt t="673446" x="3213100" y="5683250"/>
          <p14:tracePt t="673463" x="3314700" y="5683250"/>
          <p14:tracePt t="673479" x="3371850" y="5683250"/>
          <p14:tracePt t="673496" x="3384550" y="5683250"/>
          <p14:tracePt t="673512" x="3390900" y="5683250"/>
          <p14:tracePt t="673549" x="3397250" y="5683250"/>
          <p14:tracePt t="673563" x="3397250" y="5657850"/>
          <p14:tracePt t="673580" x="3390900" y="5626100"/>
          <p14:tracePt t="673596" x="3378200" y="5626100"/>
          <p14:tracePt t="673612" x="3346450" y="5619750"/>
          <p14:tracePt t="673629" x="3308350" y="5619750"/>
          <p14:tracePt t="673647" x="3219450" y="5632450"/>
          <p14:tracePt t="673663" x="3117850" y="5632450"/>
          <p14:tracePt t="673679" x="3054350" y="5626100"/>
          <p14:tracePt t="673697" x="2997200" y="5607050"/>
          <p14:tracePt t="673713" x="2959100" y="5581650"/>
          <p14:tracePt t="673729" x="2927350" y="5562600"/>
          <p14:tracePt t="673747" x="2908300" y="5549900"/>
          <p14:tracePt t="673764" x="2743200" y="5518150"/>
          <p14:tracePt t="673779" x="2590800" y="5499100"/>
          <p14:tracePt t="673796" x="2482850" y="5486400"/>
          <p14:tracePt t="673813" x="2457450" y="5486400"/>
          <p14:tracePt t="673863" x="2476500" y="5486400"/>
          <p14:tracePt t="673880" x="2520950" y="5505450"/>
          <p14:tracePt t="673897" x="2622550" y="5549900"/>
          <p14:tracePt t="673913" x="2730500" y="5594350"/>
          <p14:tracePt t="673930" x="2870200" y="5645150"/>
          <p14:tracePt t="673946" x="3054350" y="5689600"/>
          <p14:tracePt t="673963" x="3251200" y="5695950"/>
          <p14:tracePt t="673980" x="3467100" y="5708650"/>
          <p14:tracePt t="673996" x="3473450" y="5708650"/>
          <p14:tracePt t="674013" x="3454400" y="5746750"/>
          <p14:tracePt t="674030" x="3422650" y="5772150"/>
          <p14:tracePt t="674047" x="3397250" y="5784850"/>
          <p14:tracePt t="674080" x="3403600" y="5778500"/>
          <p14:tracePt t="674098" x="3435350" y="5746750"/>
          <p14:tracePt t="674113" x="3486150" y="5708650"/>
          <p14:tracePt t="674130" x="3517900" y="5689600"/>
          <p14:tracePt t="674347" x="3524250" y="5695950"/>
          <p14:tracePt t="674353" x="3536950" y="5695950"/>
          <p14:tracePt t="674363" x="3581400" y="5708650"/>
          <p14:tracePt t="674381" x="3714750" y="5734050"/>
          <p14:tracePt t="674397" x="3860800" y="5759450"/>
          <p14:tracePt t="674414" x="3975100" y="5778500"/>
          <p14:tracePt t="674430" x="4038600" y="5797550"/>
          <p14:tracePt t="674448" x="4051300" y="5803900"/>
          <p14:tracePt t="674529" x="4057650" y="5803900"/>
          <p14:tracePt t="674537" x="4064000" y="5810250"/>
          <p14:tracePt t="674547" x="4076700" y="5810250"/>
          <p14:tracePt t="674564" x="4095750" y="5816600"/>
          <p14:tracePt t="674580" x="4114800" y="5822950"/>
          <p14:tracePt t="674597" x="4114800" y="5829300"/>
          <p14:tracePt t="674614" x="4121150" y="5829300"/>
          <p14:tracePt t="674631" x="4140200" y="5822950"/>
          <p14:tracePt t="674647" x="4235450" y="5791200"/>
          <p14:tracePt t="674649" x="4305300" y="5791200"/>
          <p14:tracePt t="674663" x="4349750" y="5791200"/>
          <p14:tracePt t="674680" x="4362450" y="5797550"/>
          <p14:tracePt t="676637" x="4381500" y="5797550"/>
          <p14:tracePt t="676645" x="4406900" y="5797550"/>
          <p14:tracePt t="676653" x="4451350" y="5803900"/>
          <p14:tracePt t="676665" x="4495800" y="5810250"/>
          <p14:tracePt t="676682" x="4616450" y="5829300"/>
          <p14:tracePt t="676699" x="4819650" y="5861050"/>
          <p14:tracePt t="676715" x="5073650" y="5892800"/>
          <p14:tracePt t="676717" x="5257800" y="5924550"/>
          <p14:tracePt t="676733" x="5435600" y="5956300"/>
          <p14:tracePt t="676733" x="5626100" y="5988050"/>
          <p14:tracePt t="676749" x="5822950" y="6019800"/>
          <p14:tracePt t="676765" x="6426200" y="6051550"/>
          <p14:tracePt t="676783" x="6673850" y="6032500"/>
          <p14:tracePt t="676799" x="6870700" y="6013450"/>
          <p14:tracePt t="676815" x="7092950" y="6013450"/>
          <p14:tracePt t="676833" x="7296150" y="6019800"/>
          <p14:tracePt t="676848" x="7486650" y="6064250"/>
          <p14:tracePt t="676865" x="7613650" y="6108700"/>
          <p14:tracePt t="676882" x="7683500" y="6140450"/>
          <p14:tracePt t="676900" x="7715250" y="6153150"/>
          <p14:tracePt t="676915" x="7753350" y="6153150"/>
          <p14:tracePt t="676932" x="7791450" y="6153150"/>
          <p14:tracePt t="676949" x="7823200" y="6153150"/>
          <p14:tracePt t="676967" x="7893050" y="6127750"/>
          <p14:tracePt t="676983" x="7975600" y="6089650"/>
          <p14:tracePt t="676999" x="8064500" y="6057900"/>
          <p14:tracePt t="677015" x="8102600" y="6038850"/>
          <p14:tracePt t="677033" x="8134350" y="6019800"/>
          <p14:tracePt t="677049" x="8153400" y="6013450"/>
          <p14:tracePt t="677065" x="8153400" y="6007100"/>
          <p14:tracePt t="677100" x="8159750" y="6007100"/>
          <p14:tracePt t="677121" x="8166100" y="6007100"/>
          <p14:tracePt t="677132" x="8166100" y="6000750"/>
          <p14:tracePt t="677149" x="8191500" y="5988050"/>
          <p14:tracePt t="677166" x="8216900" y="5969000"/>
          <p14:tracePt t="677184" x="8248650" y="5886450"/>
          <p14:tracePt t="677199" x="8255000" y="5867400"/>
          <p14:tracePt t="677216" x="8255000" y="5816600"/>
          <p14:tracePt t="677233" x="8255000" y="5778500"/>
          <p14:tracePt t="677234" x="8255000" y="5765800"/>
          <p14:tracePt t="677249" x="8255000" y="5689600"/>
          <p14:tracePt t="677266" x="8267700" y="5607050"/>
          <p14:tracePt t="677282" x="8274050" y="5588000"/>
          <p14:tracePt t="677582" x="8299450" y="5588000"/>
          <p14:tracePt t="677590" x="8324850" y="5594350"/>
          <p14:tracePt t="677600" x="8388350" y="5607050"/>
          <p14:tracePt t="677617" x="8470900" y="5645150"/>
          <p14:tracePt t="677619" x="8470900" y="5651500"/>
          <p14:tracePt t="677634" x="8464550" y="5657850"/>
          <p14:tracePt t="677650" x="8426450" y="5683250"/>
          <p14:tracePt t="677651" x="8420100" y="5689600"/>
          <p14:tracePt t="677667" x="8401050" y="5708650"/>
          <p14:tracePt t="677683" x="8401050" y="5715000"/>
          <p14:tracePt t="677701" x="8407400" y="5715000"/>
          <p14:tracePt t="677716" x="8464550" y="5715000"/>
          <p14:tracePt t="677733" x="8553450" y="5715000"/>
          <p14:tracePt t="677749" x="8616950" y="5715000"/>
          <p14:tracePt t="677767" x="8642350" y="5715000"/>
          <p14:tracePt t="677783" x="8655050" y="5708650"/>
          <p14:tracePt t="677799" x="8680450" y="5670550"/>
          <p14:tracePt t="677816" x="8731250" y="5581650"/>
          <p14:tracePt t="677833" x="8782050" y="5454650"/>
          <p14:tracePt t="677849" x="8794750" y="5334000"/>
          <p14:tracePt t="677866" x="8801100" y="5276850"/>
          <p14:tracePt t="677883" x="8801100" y="5257800"/>
          <p14:tracePt t="677900" x="8801100" y="5251450"/>
          <p14:tracePt t="677916" x="8801100" y="5245100"/>
          <p14:tracePt t="677933" x="8769350" y="5232400"/>
          <p14:tracePt t="677950" x="8737600" y="5219700"/>
          <p14:tracePt t="677966" x="8712200" y="5207000"/>
          <p14:tracePt t="677984" x="8686800" y="5187950"/>
          <p14:tracePt t="678000" x="8680450" y="5181600"/>
          <p14:tracePt t="678016" x="8674100" y="5181600"/>
          <p14:tracePt t="678066" x="8648700" y="5181600"/>
          <p14:tracePt t="678083" x="8509000" y="5181600"/>
          <p14:tracePt t="678102" x="8318500" y="5194300"/>
          <p14:tracePt t="678117" x="8166100" y="5207000"/>
          <p14:tracePt t="678133" x="8045450" y="5213350"/>
          <p14:tracePt t="678150" x="8007350" y="5219700"/>
          <p14:tracePt t="678167" x="8001000" y="5226050"/>
          <p14:tracePt t="678183" x="7994650" y="5238750"/>
          <p14:tracePt t="678200" x="7981950" y="5257800"/>
          <p14:tracePt t="678216" x="7975600" y="5276850"/>
          <p14:tracePt t="678234" x="7975600" y="5308600"/>
          <p14:tracePt t="678250" x="8001000" y="5346700"/>
          <p14:tracePt t="678266" x="8051800" y="5384800"/>
          <p14:tracePt t="678283" x="8121650" y="5416550"/>
          <p14:tracePt t="678301" x="8274050" y="5461000"/>
          <p14:tracePt t="678316" x="8337550" y="5473700"/>
          <p14:tracePt t="678333" x="8553450" y="5486400"/>
          <p14:tracePt t="678350" x="8667750" y="5486400"/>
          <p14:tracePt t="678367" x="8750300" y="5480050"/>
          <p14:tracePt t="678384" x="8820150" y="5480050"/>
          <p14:tracePt t="678400" x="8928100" y="5480050"/>
          <p14:tracePt t="678417" x="8997950" y="5480050"/>
          <p14:tracePt t="678434" x="9023350" y="5473700"/>
          <p14:tracePt t="678450" x="9023350" y="5467350"/>
          <p14:tracePt t="678467" x="9023350" y="5461000"/>
          <p14:tracePt t="678535" x="9029700" y="5461000"/>
          <p14:tracePt t="678542" x="9029700" y="5454650"/>
          <p14:tracePt t="678552" x="9029700" y="5448300"/>
          <p14:tracePt t="678568" x="9029700" y="5429250"/>
          <p14:tracePt t="678584" x="9029700" y="5397500"/>
          <p14:tracePt t="678600" x="9029700" y="5384800"/>
          <p14:tracePt t="678663" x="9010650" y="5384800"/>
          <p14:tracePt t="678672" x="8997950" y="5384800"/>
          <p14:tracePt t="678684" x="8966200" y="5384800"/>
          <p14:tracePt t="678701" x="8826500" y="5384800"/>
          <p14:tracePt t="678717" x="8661400" y="5384800"/>
          <p14:tracePt t="678733" x="8470900" y="5365750"/>
          <p14:tracePt t="678751" x="8293100" y="5340350"/>
          <p14:tracePt t="678767" x="8210550" y="5327650"/>
          <p14:tracePt t="678784" x="8191500" y="5327650"/>
          <p14:tracePt t="678800" x="8191500" y="5334000"/>
          <p14:tracePt t="678817" x="8204200" y="5365750"/>
          <p14:tracePt t="678835" x="8242300" y="5429250"/>
          <p14:tracePt t="678850" x="8299450" y="5511800"/>
          <p14:tracePt t="678867" x="8356600" y="5594350"/>
          <p14:tracePt t="678884" x="8420100" y="5657850"/>
          <p14:tracePt t="678901" x="8470900" y="5689600"/>
          <p14:tracePt t="678917" x="8502650" y="5702300"/>
          <p14:tracePt t="678934" x="8528050" y="5702300"/>
          <p14:tracePt t="678950" x="8559800" y="5695950"/>
          <p14:tracePt t="678968" x="8616950" y="5683250"/>
          <p14:tracePt t="678984" x="8693150" y="5683250"/>
          <p14:tracePt t="679001" x="8801100" y="5683250"/>
          <p14:tracePt t="679002" x="8851900" y="5689600"/>
          <p14:tracePt t="679017" x="8883650" y="5689600"/>
          <p14:tracePt t="679018" x="8921750" y="5689600"/>
          <p14:tracePt t="679034" x="8953500" y="5695950"/>
          <p14:tracePt t="679050" x="8972550" y="5695950"/>
          <p14:tracePt t="679067" x="8997950" y="5695950"/>
          <p14:tracePt t="679084" x="9042400" y="5689600"/>
          <p14:tracePt t="679102" x="9124950" y="5676900"/>
          <p14:tracePt t="679117" x="9232900" y="5651500"/>
          <p14:tracePt t="679134" x="9328150" y="5632450"/>
          <p14:tracePt t="679151" x="9372600" y="5619750"/>
          <p14:tracePt t="679167" x="9391650" y="5613400"/>
          <p14:tracePt t="679184" x="9398000" y="5613400"/>
          <p14:tracePt t="679200" x="9404350" y="5613400"/>
          <p14:tracePt t="679218" x="9417050" y="5607050"/>
          <p14:tracePt t="679235" x="9436100" y="5607050"/>
          <p14:tracePt t="679251" x="9461500" y="5600700"/>
          <p14:tracePt t="679267" x="9493250" y="5594350"/>
          <p14:tracePt t="679284" x="9505950" y="5594350"/>
          <p14:tracePt t="679335" x="9518650" y="5588000"/>
          <p14:tracePt t="679368" x="9525000" y="5588000"/>
          <p14:tracePt t="679445" x="9531350" y="5588000"/>
          <p14:tracePt t="679452" x="9537700" y="5588000"/>
          <p14:tracePt t="679467" x="9550400" y="5581650"/>
          <p14:tracePt t="679485" x="9575800" y="5575300"/>
          <p14:tracePt t="679502" x="9607550" y="5568950"/>
          <p14:tracePt t="679518" x="9677400" y="5556250"/>
          <p14:tracePt t="679534" x="9804400" y="5556250"/>
          <p14:tracePt t="679551" x="9975850" y="5562600"/>
          <p14:tracePt t="679568" x="10140950" y="5575300"/>
          <p14:tracePt t="679584" x="10280650" y="5600700"/>
          <p14:tracePt t="679601" x="10356850" y="5613400"/>
          <p14:tracePt t="679656" x="10363200" y="5613400"/>
          <p14:tracePt t="679768" x="10356850" y="5613400"/>
          <p14:tracePt t="679785" x="10337800" y="5613400"/>
          <p14:tracePt t="679802" x="10325100" y="5619750"/>
          <p14:tracePt t="679818" x="10312400" y="5619750"/>
          <p14:tracePt t="679906" x="10306050" y="5619750"/>
          <p14:tracePt t="679911" x="10293350" y="5619750"/>
          <p14:tracePt t="679922" x="10267950" y="5619750"/>
          <p14:tracePt t="679937" x="10242550" y="5619750"/>
          <p14:tracePt t="679951" x="10191750" y="5619750"/>
          <p14:tracePt t="679969" x="10140950" y="5626100"/>
          <p14:tracePt t="679985" x="10134600" y="5626100"/>
          <p14:tracePt t="680090" x="10128250" y="5626100"/>
          <p14:tracePt t="680119" x="10121900" y="5632450"/>
          <p14:tracePt t="680135" x="10121900" y="5638800"/>
          <p14:tracePt t="680169" x="10115550" y="5638800"/>
          <p14:tracePt t="680219" x="10121900" y="5638800"/>
          <p14:tracePt t="680378" x="10115550" y="5638800"/>
          <p14:tracePt t="680385" x="10109200" y="5638800"/>
          <p14:tracePt t="680402" x="10077450" y="5632450"/>
          <p14:tracePt t="680419" x="10052050" y="5632450"/>
          <p14:tracePt t="680436" x="10026650" y="5632450"/>
          <p14:tracePt t="680453" x="9994900" y="5626100"/>
          <p14:tracePt t="680469" x="9963150" y="5626100"/>
          <p14:tracePt t="680485" x="9925050" y="5626100"/>
          <p14:tracePt t="680503" x="9906000" y="5626100"/>
          <p14:tracePt t="680518" x="9880600" y="5626100"/>
          <p14:tracePt t="680535" x="9867900" y="5626100"/>
          <p14:tracePt t="680552" x="9855200" y="5626100"/>
          <p14:tracePt t="680569" x="9836150" y="5626100"/>
          <p14:tracePt t="680585" x="9810750" y="5626100"/>
          <p14:tracePt t="680602" x="9772650" y="5619750"/>
          <p14:tracePt t="680618" x="9721850" y="5613400"/>
          <p14:tracePt t="680636" x="9671050" y="5594350"/>
          <p14:tracePt t="680652" x="9620250" y="5581650"/>
          <p14:tracePt t="680669" x="9518650" y="5562600"/>
          <p14:tracePt t="680685" x="9366250" y="5530850"/>
          <p14:tracePt t="680704" x="9080500" y="5473700"/>
          <p14:tracePt t="680718" x="8807450" y="5410200"/>
          <p14:tracePt t="680735" x="8489950" y="5334000"/>
          <p14:tracePt t="680752" x="8197850" y="5257800"/>
          <p14:tracePt t="680770" x="7988300" y="5200650"/>
          <p14:tracePt t="680785" x="7880350" y="5175250"/>
          <p14:tracePt t="680803" x="7766050" y="5149850"/>
          <p14:tracePt t="680820" x="7664450" y="5143500"/>
          <p14:tracePt t="680836" x="6946900" y="5080000"/>
          <p14:tracePt t="680852" x="6635750" y="5041900"/>
          <p14:tracePt t="680869" x="6362700" y="4997450"/>
          <p14:tracePt t="680885" x="6191250" y="4965700"/>
          <p14:tracePt t="680903" x="6115050" y="4953000"/>
          <p14:tracePt t="680919" x="6089650" y="4953000"/>
          <p14:tracePt t="680935" x="6051550" y="4953000"/>
          <p14:tracePt t="680952" x="5943600" y="4972050"/>
          <p14:tracePt t="680970" x="5740400" y="4978400"/>
          <p14:tracePt t="680986" x="5568950" y="4959350"/>
          <p14:tracePt t="681002" x="5397500" y="4921250"/>
          <p14:tracePt t="681003" x="5314950" y="4895850"/>
          <p14:tracePt t="681019" x="5276850" y="4876800"/>
          <p14:tracePt t="681021" x="5238750" y="4857750"/>
          <p14:tracePt t="681036" x="5213350" y="4838700"/>
          <p14:tracePt t="681037" x="5194300" y="4832350"/>
          <p14:tracePt t="681052" x="5156200" y="4813300"/>
          <p14:tracePt t="681053" x="5086350" y="4794250"/>
          <p14:tracePt t="681069" x="4940300" y="4737100"/>
          <p14:tracePt t="681086" x="4870450" y="4724400"/>
          <p14:tracePt t="682619" x="4864100" y="4718050"/>
          <p14:tracePt t="682625" x="4851400" y="4711700"/>
          <p14:tracePt t="682638" x="4819650" y="4705350"/>
          <p14:tracePt t="682654" x="4756150" y="4679950"/>
          <p14:tracePt t="682671" x="4718050" y="4673600"/>
          <p14:tracePt t="682724" x="4705350" y="4673600"/>
          <p14:tracePt t="682738" x="4699000" y="4673600"/>
          <p14:tracePt t="682754" x="4559300" y="4699000"/>
          <p14:tracePt t="682772" x="4464050" y="4730750"/>
          <p14:tracePt t="682787" x="4457700" y="4730750"/>
          <p14:tracePt t="682820" x="4445000" y="4749800"/>
          <p14:tracePt t="682838" x="4400550" y="4787900"/>
          <p14:tracePt t="682854" x="4292600" y="4851400"/>
          <p14:tracePt t="682871" x="4127500" y="4940300"/>
          <p14:tracePt t="682887" x="3956050" y="5035550"/>
          <p14:tracePt t="682905" x="3810000" y="5156200"/>
          <p14:tracePt t="682921" x="3790950" y="5181600"/>
          <p14:tracePt t="682937" x="3740150" y="5219700"/>
          <p14:tracePt t="682939" x="3708400" y="5238750"/>
          <p14:tracePt t="682954" x="3663950" y="5264150"/>
          <p14:tracePt t="682971" x="3613150" y="5302250"/>
          <p14:tracePt t="682987" x="3581400" y="5327650"/>
          <p14:tracePt t="683004" x="3505200" y="5416550"/>
          <p14:tracePt t="683020" x="3467100" y="5480050"/>
          <p14:tracePt t="683038" x="3403600" y="5549900"/>
          <p14:tracePt t="683054" x="3327400" y="5607050"/>
          <p14:tracePt t="683070" x="3213100" y="5689600"/>
          <p14:tracePt t="683088" x="3130550" y="5746750"/>
          <p14:tracePt t="683104" x="3067050" y="5791200"/>
          <p14:tracePt t="683121" x="3009900" y="5842000"/>
          <p14:tracePt t="683137" x="2952750" y="5899150"/>
          <p14:tracePt t="683154" x="2794000" y="5981700"/>
          <p14:tracePt t="683171" x="2616200" y="6038850"/>
          <p14:tracePt t="683187" x="2368550" y="6064250"/>
          <p14:tracePt t="683205" x="2273300" y="6064250"/>
          <p14:tracePt t="683221" x="2139950" y="6064250"/>
          <p14:tracePt t="683238" x="2076450" y="6064250"/>
          <p14:tracePt t="683254" x="2006600" y="6064250"/>
          <p14:tracePt t="683271" x="1898650" y="6051550"/>
          <p14:tracePt t="683287" x="1771650" y="6038850"/>
          <p14:tracePt t="683305" x="1676400" y="6019800"/>
          <p14:tracePt t="683321" x="1562100" y="5988050"/>
          <p14:tracePt t="683337" x="1504950" y="5969000"/>
          <p14:tracePt t="683354" x="1479550" y="5943600"/>
          <p14:tracePt t="683372" x="1460500" y="5930900"/>
          <p14:tracePt t="683387" x="1447800" y="5918200"/>
          <p14:tracePt t="683405" x="1397000" y="5905500"/>
          <p14:tracePt t="683421" x="1371600" y="5899150"/>
          <p14:tracePt t="683438" x="1365250" y="5892800"/>
          <p14:tracePt t="683471" x="1397000" y="5867400"/>
          <p14:tracePt t="683489" x="1479550" y="5835650"/>
          <p14:tracePt t="683504" x="1536700" y="5822950"/>
          <p14:tracePt t="683521" x="1543050" y="5822950"/>
          <p14:tracePt t="683538" x="1543050" y="5816600"/>
          <p14:tracePt t="683554" x="1530350" y="5816600"/>
          <p14:tracePt t="683574" x="1511300" y="5816600"/>
          <p14:tracePt t="683611" x="1517650" y="5810250"/>
          <p14:tracePt t="683621" x="1524000" y="5810250"/>
          <p14:tracePt t="683640" x="1555750" y="5810250"/>
          <p14:tracePt t="683654" x="1600200" y="5810250"/>
          <p14:tracePt t="683671" x="1657350" y="5810250"/>
          <p14:tracePt t="683688" x="1670050" y="5810250"/>
          <p14:tracePt t="683738" x="1676400" y="5816600"/>
          <p14:tracePt t="683754" x="1695450" y="5822950"/>
          <p14:tracePt t="683772" x="1727200" y="5822950"/>
          <p14:tracePt t="683788" x="1797050" y="5822950"/>
          <p14:tracePt t="683804" x="1854200" y="5822950"/>
          <p14:tracePt t="683821" x="1905000" y="5810250"/>
          <p14:tracePt t="683839" x="1924050" y="5803900"/>
          <p14:tracePt t="683855" x="1930400" y="5803900"/>
          <p14:tracePt t="684000" x="1949450" y="5810250"/>
          <p14:tracePt t="684010" x="1955800" y="5810250"/>
          <p14:tracePt t="684022" x="2032000" y="5816600"/>
          <p14:tracePt t="684039" x="2146300" y="5797550"/>
          <p14:tracePt t="684055" x="2317750" y="5784850"/>
          <p14:tracePt t="684072" x="2489200" y="5791200"/>
          <p14:tracePt t="684088" x="2628900" y="5822950"/>
          <p14:tracePt t="684106" x="2647950" y="5835650"/>
          <p14:tracePt t="684122" x="2654300" y="5835650"/>
          <p14:tracePt t="684172" x="2654300" y="5842000"/>
          <p14:tracePt t="684188" x="2660650" y="5848350"/>
          <p14:tracePt t="684205" x="2673350" y="5848350"/>
          <p14:tracePt t="684221" x="2679700" y="5848350"/>
          <p14:tracePt t="684368" x="2686050" y="5848350"/>
          <p14:tracePt t="684375" x="2692400" y="5842000"/>
          <p14:tracePt t="684388" x="2698750" y="5842000"/>
          <p14:tracePt t="684405" x="2717800" y="5835650"/>
          <p14:tracePt t="684422" x="2736850" y="5829300"/>
          <p14:tracePt t="684440" x="2749550" y="5822950"/>
          <p14:tracePt t="684455" x="2774950" y="5822950"/>
          <p14:tracePt t="684472" x="2787650" y="5816600"/>
          <p14:tracePt t="684489" x="2806700" y="5816600"/>
          <p14:tracePt t="684506" x="2838450" y="5816600"/>
          <p14:tracePt t="684522" x="2857500" y="5816600"/>
          <p14:tracePt t="684538" x="2889250" y="5816600"/>
          <p14:tracePt t="684555" x="2908300" y="5822950"/>
          <p14:tracePt t="684573" x="2927350" y="5822950"/>
          <p14:tracePt t="684589" x="2952750" y="5822950"/>
          <p14:tracePt t="684605" x="2965450" y="5822950"/>
          <p14:tracePt t="684622" x="2984500" y="5829300"/>
          <p14:tracePt t="684640" x="3003550" y="5829300"/>
          <p14:tracePt t="684655" x="3022600" y="5829300"/>
          <p14:tracePt t="684672" x="3035300" y="5829300"/>
          <p14:tracePt t="684689" x="3041650" y="5835650"/>
          <p14:tracePt t="684722" x="3048000" y="5835650"/>
          <p14:tracePt t="684739" x="3067050" y="5835650"/>
          <p14:tracePt t="684755" x="3124200" y="5822950"/>
          <p14:tracePt t="684773" x="3149600" y="5822950"/>
          <p14:tracePt t="684849" x="3155950" y="5822950"/>
          <p14:tracePt t="684855" x="3162300" y="5822950"/>
          <p14:tracePt t="684872" x="3194050" y="5822950"/>
          <p14:tracePt t="684889" x="3238500" y="5822950"/>
          <p14:tracePt t="684905" x="3282950" y="5822950"/>
          <p14:tracePt t="684922" x="3321050" y="5822950"/>
          <p14:tracePt t="684939" x="3340100" y="5822950"/>
          <p14:tracePt t="684956" x="3371850" y="5822950"/>
          <p14:tracePt t="684973" x="3397250" y="5822950"/>
          <p14:tracePt t="684989" x="3435350" y="5822950"/>
          <p14:tracePt t="685005" x="3511550" y="5822950"/>
          <p14:tracePt t="685022" x="3587750" y="5822950"/>
          <p14:tracePt t="685039" x="3663950" y="5822950"/>
          <p14:tracePt t="685056" x="3708400" y="5816600"/>
          <p14:tracePt t="685073" x="3752850" y="5810250"/>
          <p14:tracePt t="685090" x="3771900" y="5803900"/>
          <p14:tracePt t="685105" x="3810000" y="5797550"/>
          <p14:tracePt t="685122" x="3848100" y="5791200"/>
          <p14:tracePt t="685139" x="3886200" y="5791200"/>
          <p14:tracePt t="685156" x="3905250" y="5791200"/>
          <p14:tracePt t="685173" x="3905250" y="5784850"/>
          <p14:tracePt t="685367" x="3917950" y="5784850"/>
          <p14:tracePt t="685373" x="3924300" y="5784850"/>
          <p14:tracePt t="685390" x="3949700" y="5784850"/>
          <p14:tracePt t="685406" x="3975100" y="5784850"/>
          <p14:tracePt t="685423" x="3994150" y="5784850"/>
          <p14:tracePt t="685440" x="4000500" y="5784850"/>
          <p14:tracePt t="685498" x="4000500" y="5791200"/>
          <p14:tracePt t="685506" x="4006850" y="5791200"/>
          <p14:tracePt t="685523" x="4006850" y="5797550"/>
          <p14:tracePt t="685539" x="4006850" y="5803900"/>
          <p14:tracePt t="685556" x="4013200" y="5810250"/>
          <p14:tracePt t="685589" x="4013200" y="5816600"/>
          <p14:tracePt t="685627" x="4013200" y="5822950"/>
          <p14:tracePt t="685673" x="4019550" y="5829300"/>
          <p14:tracePt t="685690" x="4038600" y="5835650"/>
          <p14:tracePt t="685707" x="4083050" y="5842000"/>
          <p14:tracePt t="685723" x="4184650" y="5854700"/>
          <p14:tracePt t="685740" x="4286250" y="5854700"/>
          <p14:tracePt t="685741" x="4343400" y="5854700"/>
          <p14:tracePt t="685756" x="4375150" y="5854700"/>
          <p14:tracePt t="685773" x="4438650" y="5848350"/>
          <p14:tracePt t="685790" x="4489450" y="5842000"/>
          <p14:tracePt t="685806" x="4508500" y="5842000"/>
          <p14:tracePt t="685856" x="4508500" y="5848350"/>
          <p14:tracePt t="685954" x="4514850" y="5854700"/>
          <p14:tracePt t="685960" x="4514850" y="5861050"/>
          <p14:tracePt t="685974" x="4514850" y="5880100"/>
          <p14:tracePt t="685992" x="4514850" y="5943600"/>
          <p14:tracePt t="686007" x="4514850" y="5962650"/>
          <p14:tracePt t="686008" x="4514850" y="5969000"/>
          <p14:tracePt t="686023" x="4521200" y="5981700"/>
          <p14:tracePt t="686056" x="4527550" y="5981700"/>
          <p14:tracePt t="686073" x="4533900" y="5981700"/>
          <p14:tracePt t="687171" x="4552950" y="5981700"/>
          <p14:tracePt t="687178" x="4572000" y="5981700"/>
          <p14:tracePt t="687191" x="4622800" y="5981700"/>
          <p14:tracePt t="687208" x="4724400" y="5981700"/>
          <p14:tracePt t="687225" x="4921250" y="5969000"/>
          <p14:tracePt t="687242" x="5060950" y="5969000"/>
          <p14:tracePt t="687257" x="5143500" y="5969000"/>
          <p14:tracePt t="687274" x="5264150" y="5969000"/>
          <p14:tracePt t="687380" x="5270500" y="5969000"/>
          <p14:tracePt t="687385" x="5276850" y="5969000"/>
          <p14:tracePt t="687408" x="5289550" y="5956300"/>
          <p14:tracePt t="687426" x="5314950" y="5949950"/>
          <p14:tracePt t="687441" x="5321300" y="5949950"/>
          <p14:tracePt t="687444" x="5340350" y="5949950"/>
          <p14:tracePt t="687458" x="5353050" y="5949950"/>
          <p14:tracePt t="687459" x="5378450" y="5949950"/>
          <p14:tracePt t="687475" x="5448300" y="5949950"/>
          <p14:tracePt t="687492" x="5549900" y="5949950"/>
          <p14:tracePt t="687508" x="5619750" y="5943600"/>
          <p14:tracePt t="687524" x="5708650" y="5930900"/>
          <p14:tracePt t="687541" x="5753100" y="5918200"/>
          <p14:tracePt t="687557" x="5803900" y="5899150"/>
          <p14:tracePt t="687575" x="5842000" y="5892800"/>
          <p14:tracePt t="687591" x="5873750" y="5886450"/>
          <p14:tracePt t="687607" x="5911850" y="5880100"/>
          <p14:tracePt t="687624" x="5937250" y="5880100"/>
          <p14:tracePt t="687642" x="5949950" y="5880100"/>
          <p14:tracePt t="687658" x="5969000" y="5873750"/>
          <p14:tracePt t="687675" x="5994400" y="5867400"/>
          <p14:tracePt t="687676" x="6013450" y="5867400"/>
          <p14:tracePt t="687691" x="6076950" y="5848350"/>
          <p14:tracePt t="687708" x="6165850" y="5829300"/>
          <p14:tracePt t="687725" x="6210300" y="5822950"/>
          <p14:tracePt t="687741" x="6318250" y="5803900"/>
          <p14:tracePt t="687758" x="6343650" y="5791200"/>
          <p14:tracePt t="687775" x="6356350" y="5791200"/>
          <p14:tracePt t="687791" x="6356350" y="5784850"/>
          <p14:tracePt t="687841" x="6356350" y="5772150"/>
          <p14:tracePt t="687858" x="6356350" y="5740400"/>
          <p14:tracePt t="687875" x="6337300" y="5702300"/>
          <p14:tracePt t="687892" x="6299200" y="5632450"/>
          <p14:tracePt t="687909" x="6273800" y="5613400"/>
          <p14:tracePt t="687925" x="6267450" y="5600700"/>
          <p14:tracePt t="687941" x="6210300" y="5562600"/>
          <p14:tracePt t="687958" x="6159500" y="5543550"/>
          <p14:tracePt t="687976" x="6089650" y="5524500"/>
          <p14:tracePt t="687991" x="6007100" y="5511800"/>
          <p14:tracePt t="688008" x="5949950" y="5499100"/>
          <p14:tracePt t="688025" x="5880100" y="5492750"/>
          <p14:tracePt t="688042" x="5829300" y="5486400"/>
          <p14:tracePt t="688058" x="5772150" y="5480050"/>
          <p14:tracePt t="688075" x="5734050" y="5473700"/>
          <p14:tracePt t="688091" x="5708650" y="5467350"/>
          <p14:tracePt t="688109" x="5689600" y="5467350"/>
          <p14:tracePt t="688125" x="5664200" y="5467350"/>
          <p14:tracePt t="688142" x="5619750" y="5480050"/>
          <p14:tracePt t="688158" x="5575300" y="5511800"/>
          <p14:tracePt t="688159" x="5556250" y="5524500"/>
          <p14:tracePt t="688175" x="5505450" y="5568950"/>
          <p14:tracePt t="688191" x="5454650" y="5607050"/>
          <p14:tracePt t="688208" x="5429250" y="5632450"/>
          <p14:tracePt t="688226" x="5416550" y="5651500"/>
          <p14:tracePt t="688242" x="5410200" y="5683250"/>
          <p14:tracePt t="688258" x="5410200" y="5702300"/>
          <p14:tracePt t="688275" x="5410200" y="5734050"/>
          <p14:tracePt t="688292" x="5422900" y="5746750"/>
          <p14:tracePt t="688308" x="5422900" y="5753100"/>
          <p14:tracePt t="688325" x="5454650" y="5759450"/>
          <p14:tracePt t="688342" x="5518150" y="5765800"/>
          <p14:tracePt t="688358" x="5613400" y="5778500"/>
          <p14:tracePt t="688376" x="5746750" y="5784850"/>
          <p14:tracePt t="688392" x="5791200" y="5791200"/>
          <p14:tracePt t="688408" x="5892800" y="5791200"/>
          <p14:tracePt t="688425" x="6057900" y="5791200"/>
          <p14:tracePt t="688443" x="6254750" y="5791200"/>
          <p14:tracePt t="688458" x="6508750" y="5803900"/>
          <p14:tracePt t="688475" x="6889750" y="5861050"/>
          <p14:tracePt t="688492" x="7207250" y="5930900"/>
          <p14:tracePt t="688509" x="7505700" y="5988050"/>
          <p14:tracePt t="688525" x="7702550" y="6026150"/>
          <p14:tracePt t="688542" x="7766050" y="6032500"/>
          <p14:tracePt t="688558" x="7778750" y="6032500"/>
          <p14:tracePt t="688576" x="7797800" y="6032500"/>
          <p14:tracePt t="688592" x="7854950" y="6019800"/>
          <p14:tracePt t="688608" x="8007350" y="6013450"/>
          <p14:tracePt t="688628" x="8489950" y="6057900"/>
          <p14:tracePt t="688642" x="8693150" y="6096000"/>
          <p14:tracePt t="688659" x="8985250" y="6159500"/>
          <p14:tracePt t="688675" x="9258300" y="6223000"/>
          <p14:tracePt t="688693" x="9277350" y="6223000"/>
          <p14:tracePt t="688858" x="9277350" y="6216650"/>
          <p14:tracePt t="688866" x="9277350" y="6210300"/>
          <p14:tracePt t="688876" x="9277350" y="6203950"/>
          <p14:tracePt t="688892" x="9302750" y="6178550"/>
          <p14:tracePt t="688910" x="9359900" y="6134100"/>
          <p14:tracePt t="688926" x="9423400" y="6070600"/>
          <p14:tracePt t="688942" x="9525000" y="5949950"/>
          <p14:tracePt t="688959" x="9594850" y="5867400"/>
          <p14:tracePt t="688976" x="9639300" y="5784850"/>
          <p14:tracePt t="688996" x="9658350" y="5708650"/>
          <p14:tracePt t="689009" x="9639300" y="5657850"/>
          <p14:tracePt t="689027" x="9620250" y="5651500"/>
          <p14:tracePt t="689042" x="9594850" y="5645150"/>
          <p14:tracePt t="689059" x="9537700" y="5645150"/>
          <p14:tracePt t="689075" x="9467850" y="5638800"/>
          <p14:tracePt t="689093" x="9366250" y="5632450"/>
          <p14:tracePt t="689109" x="9226550" y="5613400"/>
          <p14:tracePt t="689126" x="9080500" y="5594350"/>
          <p14:tracePt t="689142" x="8928100" y="5568950"/>
          <p14:tracePt t="689159" x="8820150" y="5556250"/>
          <p14:tracePt t="689176" x="8718550" y="5543550"/>
          <p14:tracePt t="689192" x="8636000" y="5543550"/>
          <p14:tracePt t="689209" x="8572500" y="5543550"/>
          <p14:tracePt t="689226" x="8521700" y="5543550"/>
          <p14:tracePt t="689244" x="8375650" y="5575300"/>
          <p14:tracePt t="689259" x="8235950" y="5613400"/>
          <p14:tracePt t="689276" x="8204200" y="5619750"/>
          <p14:tracePt t="689292" x="8147050" y="5638800"/>
          <p14:tracePt t="689310" x="8064500" y="5689600"/>
          <p14:tracePt t="689326" x="8058150" y="5708650"/>
          <p14:tracePt t="689343" x="8058150" y="5727700"/>
          <p14:tracePt t="689359" x="8058150" y="5734050"/>
          <p14:tracePt t="689376" x="8077200" y="5740400"/>
          <p14:tracePt t="689393" x="8185150" y="5772150"/>
          <p14:tracePt t="689409" x="8331200" y="5822950"/>
          <p14:tracePt t="689426" x="8426450" y="5854700"/>
          <p14:tracePt t="689443" x="8597900" y="5905500"/>
          <p14:tracePt t="689445" x="8750300" y="5937250"/>
          <p14:tracePt t="689463" x="9201150" y="5994400"/>
          <p14:tracePt t="689476" x="9531350" y="6013450"/>
          <p14:tracePt t="689478" x="9626600" y="6013450"/>
          <p14:tracePt t="689493" x="9740900" y="5981700"/>
          <p14:tracePt t="689509" x="9759950" y="5943600"/>
          <p14:tracePt t="689526" x="9766300" y="5905500"/>
          <p14:tracePt t="689543" x="9753600" y="5873750"/>
          <p14:tracePt t="689559" x="9709150" y="5829300"/>
          <p14:tracePt t="689577" x="9645650" y="5784850"/>
          <p14:tracePt t="689593" x="9582150" y="5734050"/>
          <p14:tracePt t="689609" x="9461500" y="5651500"/>
          <p14:tracePt t="689626" x="9302750" y="5568950"/>
          <p14:tracePt t="689644" x="9124950" y="5499100"/>
          <p14:tracePt t="689659" x="8928100" y="5441950"/>
          <p14:tracePt t="689676" x="8763000" y="5397500"/>
          <p14:tracePt t="689693" x="8597900" y="5359400"/>
          <p14:tracePt t="689710" x="8401050" y="5327650"/>
          <p14:tracePt t="689727" x="8350250" y="5327650"/>
          <p14:tracePt t="689743" x="8153400" y="5321300"/>
          <p14:tracePt t="689760" x="8001000" y="5321300"/>
          <p14:tracePt t="689776" x="7861300" y="5314950"/>
          <p14:tracePt t="689809" x="7683500" y="5308600"/>
          <p14:tracePt t="689827" x="7467600" y="5314950"/>
          <p14:tracePt t="689843" x="7435850" y="5327650"/>
          <p14:tracePt t="689859" x="7416800" y="5359400"/>
          <p14:tracePt t="689876" x="7404100" y="5391150"/>
          <p14:tracePt t="689894" x="7404100" y="5422900"/>
          <p14:tracePt t="689910" x="7416800" y="5467350"/>
          <p14:tracePt t="689926" x="7473950" y="5543550"/>
          <p14:tracePt t="689943" x="7651750" y="5689600"/>
          <p14:tracePt t="689960" x="7899400" y="5842000"/>
          <p14:tracePt t="689977" x="8197850" y="5994400"/>
          <p14:tracePt t="689993" x="8470900" y="6108700"/>
          <p14:tracePt t="690010" x="8604250" y="6159500"/>
          <p14:tracePt t="690027" x="8718550" y="6197600"/>
          <p14:tracePt t="690044" x="8934450" y="6242050"/>
          <p14:tracePt t="690045" x="9048750" y="6242050"/>
          <p14:tracePt t="690060" x="9105900" y="6242050"/>
          <p14:tracePt t="690077" x="9315450" y="6229350"/>
          <p14:tracePt t="690078" x="9442450" y="6216650"/>
          <p14:tracePt t="690093" x="9664700" y="6184900"/>
          <p14:tracePt t="690111" x="9804400" y="6165850"/>
          <p14:tracePt t="690127" x="9906000" y="6121400"/>
          <p14:tracePt t="690143" x="9918700" y="6083300"/>
          <p14:tracePt t="690161" x="9906000" y="6038850"/>
          <p14:tracePt t="690177" x="9867900" y="6013450"/>
          <p14:tracePt t="690193" x="9817100" y="6000750"/>
          <p14:tracePt t="690210" x="9753600" y="5994400"/>
          <p14:tracePt t="690227" x="9683750" y="5994400"/>
          <p14:tracePt t="690243" x="9632950" y="5988050"/>
          <p14:tracePt t="690260" x="9601200" y="5975350"/>
          <p14:tracePt t="690277" x="9575800" y="5962650"/>
          <p14:tracePt t="690294" x="9512300" y="5949950"/>
          <p14:tracePt t="690314" x="9283700" y="5918200"/>
          <p14:tracePt t="690327" x="9188450" y="5899150"/>
          <p14:tracePt t="690343" x="8934450" y="5861050"/>
          <p14:tracePt t="690360" x="8883650" y="5848350"/>
          <p14:tracePt t="690377" x="8883650" y="5829300"/>
          <p14:tracePt t="696416" x="8851900" y="5810250"/>
          <p14:tracePt t="696423" x="8712200" y="5759450"/>
          <p14:tracePt t="696432" x="8521700" y="5721350"/>
          <p14:tracePt t="696449" x="8077200" y="5695950"/>
          <p14:tracePt t="696466" x="7620000" y="5676900"/>
          <p14:tracePt t="696482" x="7258050" y="5664200"/>
          <p14:tracePt t="696499" x="7035800" y="5664200"/>
          <p14:tracePt t="696516" x="6985000" y="5670550"/>
          <p14:tracePt t="696532" x="6940550" y="5702300"/>
          <p14:tracePt t="696549" x="6826250" y="5765800"/>
          <p14:tracePt t="696566" x="6623050" y="5822950"/>
          <p14:tracePt t="696582" x="6388100" y="5886450"/>
          <p14:tracePt t="696599" x="6159500" y="5969000"/>
          <p14:tracePt t="696615" x="6013450" y="6038850"/>
          <p14:tracePt t="696632" x="5822950" y="6159500"/>
          <p14:tracePt t="696648" x="5727700" y="6223000"/>
          <p14:tracePt t="696665" x="5314950" y="6445250"/>
          <p14:tracePt t="696682" x="4959350" y="6616700"/>
          <p14:tracePt t="696699" x="4660900" y="6724650"/>
          <p14:tracePt t="696715" x="4540250" y="6756400"/>
          <p14:tracePt t="696732" x="4521200" y="6762750"/>
          <p14:tracePt t="696749" x="4489450" y="6775450"/>
          <p14:tracePt t="696765" x="4394200" y="6807200"/>
          <p14:tracePt t="696783" x="4216400" y="6819900"/>
          <p14:tracePt t="696799" x="3981450" y="6800850"/>
          <p14:tracePt t="696815" x="3721100" y="6724650"/>
          <p14:tracePt t="696817" x="3638550" y="6692900"/>
          <p14:tracePt t="696833" x="3524250" y="6654800"/>
          <p14:tracePt t="696849" x="3397250" y="6597650"/>
          <p14:tracePt t="696865" x="3333750" y="6572250"/>
          <p14:tracePt t="696883" x="3244850" y="6553200"/>
          <p14:tracePt t="696900" x="3194050" y="6546850"/>
          <p14:tracePt t="696916" x="3149600" y="6534150"/>
          <p14:tracePt t="696932" x="3117850" y="6521450"/>
          <p14:tracePt t="696949" x="3086100" y="6496050"/>
          <p14:tracePt t="696966" x="3073400" y="6483350"/>
          <p14:tracePt t="696982" x="3073400" y="6470650"/>
          <p14:tracePt t="696999" x="3079750" y="6445250"/>
          <p14:tracePt t="697016" x="3092450" y="6419850"/>
          <p14:tracePt t="697033" x="3124200" y="6381750"/>
          <p14:tracePt t="697049" x="3136900" y="6362700"/>
          <p14:tracePt t="697066" x="3143250" y="6350000"/>
          <p14:tracePt t="697083" x="3149600" y="6324600"/>
          <p14:tracePt t="697100" x="3149600" y="6299200"/>
          <p14:tracePt t="697116" x="3155950" y="6286500"/>
          <p14:tracePt t="697118" x="3162300" y="6261100"/>
          <p14:tracePt t="697133" x="3187700" y="6210300"/>
          <p14:tracePt t="697149" x="3225800" y="6159500"/>
          <p14:tracePt t="697166" x="3257550" y="6134100"/>
          <p14:tracePt t="697694" x="3276600" y="6127750"/>
          <p14:tracePt t="697705" x="3295650" y="6127750"/>
          <p14:tracePt t="697717" x="3378200" y="6115050"/>
          <p14:tracePt t="697733" x="3429000" y="6115050"/>
          <p14:tracePt t="697750" x="3441700" y="6115050"/>
          <p14:tracePt t="697881" x="3448050" y="6115050"/>
          <p14:tracePt t="697886" x="3454400" y="6115050"/>
          <p14:tracePt t="697901" x="3479800" y="6108700"/>
          <p14:tracePt t="697917" x="3486150" y="6108700"/>
          <p14:tracePt t="697933" x="3517900" y="6108700"/>
          <p14:tracePt t="697950" x="3524250" y="6102350"/>
          <p14:tracePt t="697967" x="3536950" y="6102350"/>
          <p14:tracePt t="697983" x="3543300" y="6096000"/>
          <p14:tracePt t="698000" x="3556000" y="6083300"/>
          <p14:tracePt t="698016" x="3568700" y="6070600"/>
          <p14:tracePt t="698034" x="3575050" y="6064250"/>
          <p14:tracePt t="698050" x="3594100" y="6057900"/>
          <p14:tracePt t="698066" x="3613150" y="6045200"/>
          <p14:tracePt t="698083" x="3625850" y="6038850"/>
          <p14:tracePt t="698101" x="3632200" y="6032500"/>
          <p14:tracePt t="698116" x="3638550" y="6032500"/>
          <p14:tracePt t="698133" x="3638550" y="6026150"/>
          <p14:tracePt t="714231" x="3575050" y="6000750"/>
          <p14:tracePt t="714248" x="3302000" y="5867400"/>
          <p14:tracePt t="714264" x="3232150" y="5784850"/>
          <p14:tracePt t="714280" x="3213100" y="5734050"/>
          <p14:tracePt t="714298" x="3194050" y="5708650"/>
          <p14:tracePt t="714314" x="3168650" y="5689600"/>
          <p14:tracePt t="714331" x="3136900" y="5676900"/>
          <p14:tracePt t="714347" x="3092450" y="5657850"/>
          <p14:tracePt t="714363" x="3067050" y="5645150"/>
          <p14:tracePt t="714381" x="3067050" y="5632450"/>
          <p14:tracePt t="714397" x="3073400" y="5607050"/>
          <p14:tracePt t="714414" x="3079750" y="5588000"/>
          <p14:tracePt t="714431" x="3073400" y="5549900"/>
          <p14:tracePt t="714447" x="3060700" y="5530850"/>
          <p14:tracePt t="714463" x="3048000" y="5524500"/>
          <p14:tracePt t="714480" x="3022600" y="5492750"/>
          <p14:tracePt t="714498" x="2997200" y="5480050"/>
          <p14:tracePt t="714514" x="2927350" y="5486400"/>
          <p14:tracePt t="714530" x="2774950" y="5511800"/>
          <p14:tracePt t="714547" x="2508250" y="5524500"/>
          <p14:tracePt t="714564" x="2235200" y="5518150"/>
          <p14:tracePt t="714580" x="2006600" y="5505450"/>
          <p14:tracePt t="714597" x="1784350" y="5486400"/>
          <p14:tracePt t="714614" x="1568450" y="5467350"/>
          <p14:tracePt t="714631" x="1339850" y="5454650"/>
          <p14:tracePt t="714647" x="1162050" y="5441950"/>
          <p14:tracePt t="714664" x="990600" y="5429250"/>
          <p14:tracePt t="714681" x="844550" y="5416550"/>
          <p14:tracePt t="714682" x="774700" y="5416550"/>
          <p14:tracePt t="714698" x="609600" y="5410200"/>
          <p14:tracePt t="714714" x="425450" y="5422900"/>
          <p14:tracePt t="714730" x="285750" y="5435600"/>
          <p14:tracePt t="714747" x="228600" y="5448300"/>
          <p14:tracePt t="714764" x="203200" y="5454650"/>
          <p14:tracePt t="714781" x="171450" y="5473700"/>
          <p14:tracePt t="714797" x="114300" y="5505450"/>
          <p14:tracePt t="714814" x="57150" y="5549900"/>
          <p14:tracePt t="714830" x="0" y="5619750"/>
          <p14:tracePt t="714864" x="0" y="5784850"/>
          <p14:tracePt t="714880" x="69850" y="5880100"/>
          <p14:tracePt t="714898" x="203200" y="6038850"/>
          <p14:tracePt t="714914" x="241300" y="6076950"/>
          <p14:tracePt t="714932" x="374650" y="6191250"/>
          <p14:tracePt t="714947" x="501650" y="6261100"/>
          <p14:tracePt t="714965" x="673100" y="6318250"/>
          <p14:tracePt t="714980" x="927100" y="6362700"/>
          <p14:tracePt t="714997" x="1308100" y="6375400"/>
          <p14:tracePt t="715014" x="1619250" y="6375400"/>
          <p14:tracePt t="715032" x="1968500" y="6375400"/>
          <p14:tracePt t="715047" x="2203450" y="6356350"/>
          <p14:tracePt t="715064" x="2305050" y="6318250"/>
          <p14:tracePt t="715081" x="2349500" y="6273800"/>
          <p14:tracePt t="715100" x="2419350" y="6165850"/>
          <p14:tracePt t="715114" x="2451100" y="6108700"/>
          <p14:tracePt t="715131" x="2508250" y="6007100"/>
          <p14:tracePt t="715147" x="2533650" y="5930900"/>
          <p14:tracePt t="715149" x="2540000" y="5886450"/>
          <p14:tracePt t="715164" x="2540000" y="5861050"/>
          <p14:tracePt t="715182" x="2476500" y="5765800"/>
          <p14:tracePt t="715197" x="2406650" y="5689600"/>
          <p14:tracePt t="715214" x="2336800" y="5619750"/>
          <p14:tracePt t="715231" x="2279650" y="5568950"/>
          <p14:tracePt t="715247" x="2254250" y="5549900"/>
          <p14:tracePt t="715264" x="2228850" y="5530850"/>
          <p14:tracePt t="715281" x="2190750" y="5524500"/>
          <p14:tracePt t="715299" x="2076450" y="5518150"/>
          <p14:tracePt t="715314" x="1924050" y="5505450"/>
          <p14:tracePt t="715331" x="1784350" y="5492750"/>
          <p14:tracePt t="715348" x="1663700" y="5480050"/>
          <p14:tracePt t="715349" x="1593850" y="5473700"/>
          <p14:tracePt t="715366" x="1536700" y="5473700"/>
          <p14:tracePt t="715381" x="1517650" y="5473700"/>
          <p14:tracePt t="715397" x="1511300" y="5473700"/>
          <p14:tracePt t="715399" x="1498600" y="5486400"/>
          <p14:tracePt t="715415" x="1473200" y="5505450"/>
          <p14:tracePt t="715431" x="1377950" y="5575300"/>
          <p14:tracePt t="715448" x="1295400" y="5632450"/>
          <p14:tracePt t="715464" x="1219200" y="5695950"/>
          <p14:tracePt t="715481" x="1187450" y="5740400"/>
          <p14:tracePt t="715498" x="1187450" y="5784850"/>
          <p14:tracePt t="715514" x="1212850" y="5810250"/>
          <p14:tracePt t="715531" x="1308100" y="5861050"/>
          <p14:tracePt t="715548" x="1447800" y="5911850"/>
          <p14:tracePt t="715564" x="1644650" y="5981700"/>
          <p14:tracePt t="715582" x="1879600" y="6070600"/>
          <p14:tracePt t="715598" x="2082800" y="6134100"/>
          <p14:tracePt t="715615" x="2324100" y="6172200"/>
          <p14:tracePt t="715631" x="2432050" y="6178550"/>
          <p14:tracePt t="715648" x="2501900" y="6159500"/>
          <p14:tracePt t="715665" x="2508250" y="6140450"/>
          <p14:tracePt t="715666" x="2508250" y="6127750"/>
          <p14:tracePt t="715681" x="2495550" y="6108700"/>
          <p14:tracePt t="715699" x="2482850" y="6096000"/>
          <p14:tracePt t="715715" x="2476500" y="6083300"/>
          <p14:tracePt t="715731" x="2457450" y="6070600"/>
          <p14:tracePt t="715748" x="2438400" y="6051550"/>
          <p14:tracePt t="715765" x="2406650" y="6026150"/>
          <p14:tracePt t="715781" x="2368550" y="6007100"/>
          <p14:tracePt t="715798" x="2330450" y="5988050"/>
          <p14:tracePt t="715815" x="2317750" y="5981700"/>
          <p14:tracePt t="715832" x="2317750" y="5975350"/>
          <p14:tracePt t="715932" x="2317750" y="5981700"/>
          <p14:tracePt t="715938" x="2317750" y="5988050"/>
          <p14:tracePt t="715948" x="2317750" y="5994400"/>
          <p14:tracePt t="715965" x="2330450" y="6013450"/>
          <p14:tracePt t="715982" x="2336800" y="6026150"/>
          <p14:tracePt t="715998" x="2349500" y="6038850"/>
          <p14:tracePt t="716015" x="2355850" y="6038850"/>
          <p14:tracePt t="716032" x="2355850" y="6045200"/>
          <p14:tracePt t="716158" x="2362200" y="6045200"/>
          <p14:tracePt t="716166" x="2368550" y="6045200"/>
          <p14:tracePt t="716182" x="2406650" y="6038850"/>
          <p14:tracePt t="716198" x="2463800" y="6019800"/>
          <p14:tracePt t="716215" x="2565400" y="6013450"/>
          <p14:tracePt t="716233" x="2806700" y="6026150"/>
          <p14:tracePt t="716248" x="3079750" y="6064250"/>
          <p14:tracePt t="716265" x="3390900" y="6121400"/>
          <p14:tracePt t="716282" x="3657600" y="6184900"/>
          <p14:tracePt t="716299" x="3867150" y="6248400"/>
          <p14:tracePt t="716315" x="3949700" y="6280150"/>
          <p14:tracePt t="716396" x="3956050" y="6280150"/>
          <p14:tracePt t="716404" x="3968750" y="6280150"/>
          <p14:tracePt t="716416" x="3975100" y="6280150"/>
          <p14:tracePt t="716432" x="4025900" y="6280150"/>
          <p14:tracePt t="716449" x="4108450" y="6273800"/>
          <p14:tracePt t="716465" x="4127500" y="6267450"/>
          <p14:tracePt t="716467" x="4140200" y="6267450"/>
          <p14:tracePt t="716482" x="4146550" y="6267450"/>
          <p14:tracePt t="716580" x="4140200" y="6267450"/>
          <p14:tracePt t="716599" x="4114800" y="6254750"/>
          <p14:tracePt t="716615" x="4089400" y="6242050"/>
          <p14:tracePt t="716632" x="4076700" y="6235700"/>
          <p14:tracePt t="716648" x="4070350" y="6235700"/>
          <p14:tracePt t="717035" x="4083050" y="6235700"/>
          <p14:tracePt t="717040" x="4089400" y="6235700"/>
          <p14:tracePt t="717051" x="4102100" y="6235700"/>
          <p14:tracePt t="717065" x="4114800" y="6235700"/>
          <p14:tracePt t="717082" x="4140200" y="6242050"/>
          <p14:tracePt t="717099" x="4184650" y="6280150"/>
          <p14:tracePt t="717115" x="4222750" y="6305550"/>
          <p14:tracePt t="717132" x="4254500" y="6324600"/>
          <p14:tracePt t="717149" x="4273550" y="6337300"/>
          <p14:tracePt t="717166" x="4292600" y="6343650"/>
          <p14:tracePt t="717182" x="4292600" y="6350000"/>
          <p14:tracePt t="717276" x="4298950" y="6350000"/>
          <p14:tracePt t="717301" x="4305300" y="6350000"/>
          <p14:tracePt t="717316" x="4305300" y="6343650"/>
          <p14:tracePt t="717401" x="4311650" y="6343650"/>
          <p14:tracePt t="717424" x="4318000" y="6343650"/>
          <p14:tracePt t="717433" x="4318000" y="6337300"/>
          <p14:tracePt t="717449" x="4324350" y="6337300"/>
          <p14:tracePt t="717583" x="4330700" y="6337300"/>
          <p14:tracePt t="717599" x="4330700" y="6330950"/>
          <p14:tracePt t="717616" x="4337050" y="6324600"/>
          <p14:tracePt t="717700" x="4337050" y="6311900"/>
          <p14:tracePt t="717716" x="4305300" y="6299200"/>
          <p14:tracePt t="717733" x="4286250" y="6286500"/>
          <p14:tracePt t="717750" x="4273550" y="6280150"/>
          <p14:tracePt t="717767" x="4260850" y="6273800"/>
          <p14:tracePt t="721167" x="4273550" y="6273800"/>
          <p14:tracePt t="721176" x="4292600" y="6273800"/>
          <p14:tracePt t="721186" x="4330700" y="6273800"/>
          <p14:tracePt t="721203" x="4419600" y="6273800"/>
          <p14:tracePt t="721220" x="4508500" y="6267450"/>
          <p14:tracePt t="721222" x="4552950" y="6261100"/>
          <p14:tracePt t="721237" x="4603750" y="6248400"/>
          <p14:tracePt t="721254" x="4622800" y="6242050"/>
          <p14:tracePt t="721254" x="4641850" y="6235700"/>
          <p14:tracePt t="721269" x="4667250" y="6223000"/>
          <p14:tracePt t="721271" x="4692650" y="6203950"/>
          <p14:tracePt t="721286" x="4743450" y="6165850"/>
          <p14:tracePt t="721305" x="4768850" y="6140450"/>
          <p14:tracePt t="721319" x="4781550" y="6121400"/>
          <p14:tracePt t="721336" x="4794250" y="6102350"/>
          <p14:tracePt t="721353" x="4813300" y="6076950"/>
          <p14:tracePt t="721370" x="4826000" y="6045200"/>
          <p14:tracePt t="721386" x="4826000" y="6007100"/>
          <p14:tracePt t="721403" x="4806950" y="5969000"/>
          <p14:tracePt t="721419" x="4787900" y="5937250"/>
          <p14:tracePt t="721437" x="4749800" y="5892800"/>
          <p14:tracePt t="721453" x="4737100" y="5880100"/>
          <p14:tracePt t="721469" x="4718050" y="5867400"/>
          <p14:tracePt t="721486" x="4699000" y="5848350"/>
          <p14:tracePt t="721488" x="4686300" y="5835650"/>
          <p14:tracePt t="721504" x="4667250" y="5810250"/>
          <p14:tracePt t="721519" x="4641850" y="5778500"/>
          <p14:tracePt t="721536" x="4610100" y="5746750"/>
          <p14:tracePt t="721554" x="4572000" y="5715000"/>
          <p14:tracePt t="721569" x="4521200" y="5689600"/>
          <p14:tracePt t="721586" x="4470400" y="5670550"/>
          <p14:tracePt t="721603" x="4413250" y="5651500"/>
          <p14:tracePt t="721620" x="4368800" y="5638800"/>
          <p14:tracePt t="721637" x="4273550" y="5626100"/>
          <p14:tracePt t="721653" x="4191000" y="5613400"/>
          <p14:tracePt t="721670" x="4152900" y="5600700"/>
          <p14:tracePt t="721686" x="4140200" y="5600700"/>
          <p14:tracePt t="721720" x="4121150" y="5594350"/>
          <p14:tracePt t="721736" x="4000500" y="5568950"/>
          <p14:tracePt t="721753" x="3790950" y="5543550"/>
          <p14:tracePt t="721770" x="3498850" y="5537200"/>
          <p14:tracePt t="721786" x="3200400" y="5556250"/>
          <p14:tracePt t="721803" x="3143250" y="5562600"/>
          <p14:tracePt t="721820" x="3155950" y="5562600"/>
          <p14:tracePt t="721838" x="3276600" y="5562600"/>
          <p14:tracePt t="721853" x="3429000" y="5562600"/>
          <p14:tracePt t="721870" x="3587750" y="5575300"/>
          <p14:tracePt t="721887" x="3803650" y="5619750"/>
          <p14:tracePt t="721904" x="3975100" y="5676900"/>
          <p14:tracePt t="721920" x="4152900" y="5715000"/>
          <p14:tracePt t="721936" x="4457700" y="5753100"/>
          <p14:tracePt t="721954" x="4794250" y="5778500"/>
          <p14:tracePt t="721970" x="5194300" y="5810250"/>
          <p14:tracePt t="721986" x="5499100" y="5829300"/>
          <p14:tracePt t="722003" x="5664200" y="5835650"/>
          <p14:tracePt t="722020" x="5676900" y="5835650"/>
          <p14:tracePt t="722021" x="5645150" y="5835650"/>
          <p14:tracePt t="722037" x="5568950" y="5835650"/>
          <p14:tracePt t="722039" x="5492750" y="5835650"/>
          <p14:tracePt t="722053" x="5416550" y="5829300"/>
          <p14:tracePt t="722056" x="5321300" y="5822950"/>
          <p14:tracePt t="722070" x="5257800" y="5816600"/>
          <p14:tracePt t="722072" x="5194300" y="5803900"/>
          <p14:tracePt t="722088" x="5181600" y="5784850"/>
          <p14:tracePt t="722104" x="5226050" y="5746750"/>
          <p14:tracePt t="722120" x="5334000" y="5708650"/>
          <p14:tracePt t="722136" x="5461000" y="5670550"/>
          <p14:tracePt t="722153" x="5562600" y="5645150"/>
          <p14:tracePt t="722171" x="5613400" y="5632450"/>
          <p14:tracePt t="722187" x="5632450" y="5626100"/>
          <p14:tracePt t="722254" x="5632450" y="5619750"/>
          <p14:tracePt t="722260" x="5638800" y="5619750"/>
          <p14:tracePt t="722270" x="5645150" y="5613400"/>
          <p14:tracePt t="722287" x="5657850" y="5607050"/>
          <p14:tracePt t="722304" x="5664200" y="5600700"/>
          <p14:tracePt t="744846" x="5657850" y="5600700"/>
          <p14:tracePt t="744856" x="5626100" y="5581650"/>
          <p14:tracePt t="744873" x="5505450" y="5543550"/>
          <p14:tracePt t="744889" x="5441950" y="5530850"/>
          <p14:tracePt t="744907" x="5410200" y="5530850"/>
          <p14:tracePt t="744923" x="5378450" y="5530850"/>
          <p14:tracePt t="744939" x="5276850" y="5556250"/>
          <p14:tracePt t="744956" x="5060950" y="5638800"/>
          <p14:tracePt t="744973" x="4495800" y="5886450"/>
          <p14:tracePt t="744989" x="4286250" y="6013450"/>
          <p14:tracePt t="745006" x="4165600" y="6134100"/>
          <p14:tracePt t="745022" x="4152900" y="6229350"/>
          <p14:tracePt t="745040" x="4178300" y="6337300"/>
          <p14:tracePt t="745056" x="4197350" y="6464300"/>
          <p14:tracePt t="745072" x="4178300" y="6642100"/>
          <p14:tracePt t="745090" x="4102100" y="6845300"/>
          <p14:tracePt t="745360" x="3155950" y="6845300"/>
          <p14:tracePt t="745370" x="3098800" y="6807200"/>
          <p14:tracePt t="745376" x="3048000" y="6769100"/>
          <p14:tracePt t="745390" x="3016250" y="6750050"/>
          <p14:tracePt t="745406" x="3009900" y="6737350"/>
          <p14:tracePt t="745587" x="3003550" y="6737350"/>
          <p14:tracePt t="745607" x="2940050" y="6750050"/>
          <p14:tracePt t="745624" x="2832100" y="6762750"/>
          <p14:tracePt t="745641" x="2717800" y="6769100"/>
          <p14:tracePt t="745643" x="2686050" y="6775450"/>
          <p14:tracePt t="745658" x="2622550" y="6781800"/>
          <p14:tracePt t="745673" x="2597150" y="6781800"/>
          <p14:tracePt t="745690" x="2514600" y="6781800"/>
          <p14:tracePt t="745691" x="2457450" y="6775450"/>
          <p14:tracePt t="745707" x="2336800" y="6737350"/>
          <p14:tracePt t="745723" x="2235200" y="6699250"/>
          <p14:tracePt t="745740" x="2139950" y="6642100"/>
          <p14:tracePt t="745756" x="2108200" y="6597650"/>
          <p14:tracePt t="745774" x="2095500" y="6553200"/>
          <p14:tracePt t="745790" x="2095500" y="6496050"/>
          <p14:tracePt t="745806" x="2089150" y="6451600"/>
          <p14:tracePt t="745823" x="2070100" y="6426200"/>
          <p14:tracePt t="745840" x="2063750" y="6419850"/>
          <p14:tracePt t="745979" x="2076450" y="6419850"/>
          <p14:tracePt t="745987" x="2089150" y="6419850"/>
          <p14:tracePt t="745996" x="2133600" y="6426200"/>
          <p14:tracePt t="746007" x="2178050" y="6426200"/>
          <p14:tracePt t="746024" x="2292350" y="6438900"/>
          <p14:tracePt t="746041" x="2381250" y="6470650"/>
          <p14:tracePt t="746058" x="2419350" y="6477000"/>
          <p14:tracePt t="746073" x="2470150" y="6477000"/>
          <p14:tracePt t="746090" x="2540000" y="6438900"/>
          <p14:tracePt t="746107" x="2603500" y="6388100"/>
          <p14:tracePt t="746123" x="2654300" y="6350000"/>
          <p14:tracePt t="746140" x="2692400" y="6324600"/>
          <p14:tracePt t="746157" x="2711450" y="6318250"/>
          <p14:tracePt t="746230" x="2717800" y="6318250"/>
          <p14:tracePt t="746248" x="2724150" y="6318250"/>
          <p14:tracePt t="746261" x="2730500" y="6311900"/>
          <p14:tracePt t="746273" x="2736850" y="6305550"/>
          <p14:tracePt t="746291" x="2743200" y="6299200"/>
          <p14:tracePt t="746307" x="2743200" y="6292850"/>
          <p14:tracePt t="746323" x="2749550" y="6286500"/>
          <p14:tracePt t="746340" x="2755900" y="6286500"/>
          <p14:tracePt t="746358" x="2755900" y="6280150"/>
          <p14:tracePt t="746390" x="2749550" y="6273800"/>
          <p14:tracePt t="746407" x="2736850" y="6267450"/>
          <p14:tracePt t="746424" x="2724150" y="6254750"/>
          <p14:tracePt t="746441" x="2711450" y="6248400"/>
          <p14:tracePt t="746457" x="2692400" y="6235700"/>
          <p14:tracePt t="746474" x="2679700" y="6223000"/>
          <p14:tracePt t="746490" x="2667000" y="6216650"/>
          <p14:tracePt t="746508" x="2609850" y="6203950"/>
          <p14:tracePt t="746524" x="2559050" y="6197600"/>
          <p14:tracePt t="746540" x="2501900" y="6191250"/>
          <p14:tracePt t="746557" x="2470150" y="6184900"/>
          <p14:tracePt t="746574" x="2457450" y="6184900"/>
          <p14:tracePt t="746591" x="2451100" y="6184900"/>
          <p14:tracePt t="746607" x="2444750" y="6191250"/>
          <p14:tracePt t="746624" x="2444750" y="6223000"/>
          <p14:tracePt t="746642" x="2444750" y="6286500"/>
          <p14:tracePt t="746657" x="2463800" y="6330950"/>
          <p14:tracePt t="746674" x="2501900" y="6369050"/>
          <p14:tracePt t="746691" x="2578100" y="6426200"/>
          <p14:tracePt t="746707" x="2717800" y="6489700"/>
          <p14:tracePt t="746724" x="2876550" y="6559550"/>
          <p14:tracePt t="746741" x="3028950" y="6604000"/>
          <p14:tracePt t="746758" x="3086100" y="6616700"/>
          <p14:tracePt t="746774" x="3098800" y="6616700"/>
          <p14:tracePt t="746791" x="3124200" y="6597650"/>
          <p14:tracePt t="746807" x="3143250" y="6572250"/>
          <p14:tracePt t="746824" x="3155950" y="6559550"/>
          <p14:tracePt t="746841" x="3181350" y="6540500"/>
          <p14:tracePt t="746857" x="3219450" y="6515100"/>
          <p14:tracePt t="746874" x="3276600" y="6489700"/>
          <p14:tracePt t="746891" x="3346450" y="6457950"/>
          <p14:tracePt t="746908" x="3397250" y="6426200"/>
          <p14:tracePt t="746924" x="3403600" y="6419850"/>
          <p14:tracePt t="747020" x="3409950" y="6413500"/>
          <p14:tracePt t="747029" x="3429000" y="6407150"/>
          <p14:tracePt t="747041" x="3454400" y="6394450"/>
          <p14:tracePt t="747057" x="3517900" y="6381750"/>
          <p14:tracePt t="747074" x="3594100" y="6350000"/>
          <p14:tracePt t="747092" x="3670300" y="6330950"/>
          <p14:tracePt t="747108" x="3733800" y="6324600"/>
          <p14:tracePt t="747110" x="3765550" y="6318250"/>
          <p14:tracePt t="747124" x="3790950" y="6318250"/>
          <p14:tracePt t="747126" x="3803650" y="6318250"/>
          <p14:tracePt t="747141" x="3816350" y="6311900"/>
          <p14:tracePt t="747142" x="3822700" y="6311900"/>
          <p14:tracePt t="747158" x="3835400" y="6311900"/>
          <p14:tracePt t="747174" x="3841750" y="6311900"/>
          <p14:tracePt t="747191" x="3854450" y="6311900"/>
          <p14:tracePt t="747208" x="3867150" y="6311900"/>
          <p14:tracePt t="747224" x="3873500" y="6305550"/>
          <p14:tracePt t="747242" x="3892550" y="6292850"/>
          <p14:tracePt t="747258" x="3898900" y="6286500"/>
          <p14:tracePt t="747417" x="3905250" y="6286500"/>
          <p14:tracePt t="747424" x="3917950" y="6280150"/>
          <p14:tracePt t="747433" x="3943350" y="6280150"/>
          <p14:tracePt t="747442" x="3975100" y="6273800"/>
          <p14:tracePt t="747458" x="4051300" y="6273800"/>
          <p14:tracePt t="747475" x="4114800" y="6273800"/>
          <p14:tracePt t="747492" x="4159250" y="6280150"/>
          <p14:tracePt t="747508" x="4197350" y="6292850"/>
          <p14:tracePt t="747524" x="4216400" y="6305550"/>
          <p14:tracePt t="747541" x="4222750" y="6318250"/>
          <p14:tracePt t="747559" x="4241800" y="6350000"/>
          <p14:tracePt t="747575" x="4248150" y="6356350"/>
          <p14:tracePt t="747591" x="4254500" y="6369050"/>
          <p14:tracePt t="747817" x="4260850" y="6369050"/>
          <p14:tracePt t="747824" x="4267200" y="6369050"/>
          <p14:tracePt t="747831" x="4273550" y="6369050"/>
          <p14:tracePt t="747842" x="4279900" y="6369050"/>
          <p14:tracePt t="747859" x="4298950" y="6362700"/>
          <p14:tracePt t="747875" x="4318000" y="6362700"/>
          <p14:tracePt t="747892" x="4324350" y="6362700"/>
          <p14:tracePt t="747908" x="4337050" y="6362700"/>
          <p14:tracePt t="747925" x="4343400" y="6362700"/>
          <p14:tracePt t="747942" x="4356100" y="6362700"/>
          <p14:tracePt t="747944" x="4362450" y="6362700"/>
          <p14:tracePt t="747959" x="4368800" y="6369050"/>
          <p14:tracePt t="747976" x="4381500" y="6369050"/>
          <p14:tracePt t="747992" x="4394200" y="6375400"/>
          <p14:tracePt t="748008" x="4406900" y="6381750"/>
          <p14:tracePt t="748025" x="4425950" y="6388100"/>
          <p14:tracePt t="748043" x="4445000" y="6394450"/>
          <p14:tracePt t="748058" x="4470400" y="6400800"/>
          <p14:tracePt t="748075" x="4502150" y="6400800"/>
          <p14:tracePt t="748092" x="4533900" y="6400800"/>
          <p14:tracePt t="748109" x="4572000" y="6400800"/>
          <p14:tracePt t="748125" x="4597400" y="6400800"/>
          <p14:tracePt t="748142" x="4622800" y="6400800"/>
          <p14:tracePt t="748158" x="4660900" y="6394450"/>
          <p14:tracePt t="748162" x="4673600" y="6394450"/>
          <p14:tracePt t="748175" x="4686300" y="6394450"/>
          <p14:tracePt t="748194" x="4724400" y="6394450"/>
          <p14:tracePt t="748209" x="4737100" y="6394450"/>
          <p14:tracePt t="748226" x="4768850" y="6394450"/>
          <p14:tracePt t="748242" x="4787900" y="6394450"/>
          <p14:tracePt t="748258" x="4800600" y="6388100"/>
          <p14:tracePt t="748275" x="4806950" y="6388100"/>
          <p14:tracePt t="748293" x="4806950" y="6381750"/>
          <p14:tracePt t="748330" x="4813300" y="6381750"/>
          <p14:tracePt t="748342" x="4826000" y="6381750"/>
          <p14:tracePt t="748359" x="4883150" y="6375400"/>
          <p14:tracePt t="748375" x="4984750" y="6362700"/>
          <p14:tracePt t="748392" x="5067300" y="6350000"/>
          <p14:tracePt t="748409" x="5168900" y="6337300"/>
          <p14:tracePt t="748425" x="5213350" y="6330950"/>
          <p14:tracePt t="748443" x="5238750" y="6330950"/>
          <p14:tracePt t="748460" x="5276850" y="6330950"/>
          <p14:tracePt t="748475" x="5327650" y="6330950"/>
          <p14:tracePt t="748492" x="5403850" y="6330950"/>
          <p14:tracePt t="748509" x="5505450" y="6324600"/>
          <p14:tracePt t="748525" x="5568950" y="6324600"/>
          <p14:tracePt t="748542" x="5600700" y="6324600"/>
          <p14:tracePt t="748559" x="5619750" y="6324600"/>
          <p14:tracePt t="748576" x="5638800" y="6324600"/>
          <p14:tracePt t="748592" x="5651500" y="6324600"/>
          <p14:tracePt t="748609" x="5657850" y="6318250"/>
          <p14:tracePt t="748627" x="5689600" y="6318250"/>
          <p14:tracePt t="748642" x="5721350" y="6324600"/>
          <p14:tracePt t="748659" x="5778500" y="6324600"/>
          <p14:tracePt t="748660" x="5822950" y="6324600"/>
          <p14:tracePt t="748675" x="5880100" y="6324600"/>
          <p14:tracePt t="748693" x="5937250" y="6330950"/>
          <p14:tracePt t="748709" x="5975350" y="6330950"/>
          <p14:tracePt t="748726" x="5994400" y="6337300"/>
          <p14:tracePt t="748742" x="6000750" y="6337300"/>
          <p14:tracePt t="749498" x="6026150" y="6337300"/>
          <p14:tracePt t="749511" x="6070600" y="6337300"/>
          <p14:tracePt t="749527" x="6191250" y="6343650"/>
          <p14:tracePt t="749544" x="6311900" y="6350000"/>
          <p14:tracePt t="749560" x="6394450" y="6350000"/>
          <p14:tracePt t="749577" x="6483350" y="6362700"/>
          <p14:tracePt t="749593" x="6546850" y="6375400"/>
          <p14:tracePt t="749610" x="6597650" y="6388100"/>
          <p14:tracePt t="749627" x="6635750" y="6394450"/>
          <p14:tracePt t="749628" x="6654800" y="6394450"/>
          <p14:tracePt t="749644" x="6680200" y="6394450"/>
          <p14:tracePt t="749660" x="6705600" y="6394450"/>
          <p14:tracePt t="749676" x="6750050" y="6388100"/>
          <p14:tracePt t="749693" x="6781800" y="6381750"/>
          <p14:tracePt t="749710" x="6813550" y="6369050"/>
          <p14:tracePt t="749726" x="6832600" y="6369050"/>
          <p14:tracePt t="749743" x="6845300" y="6362700"/>
          <p14:tracePt t="749776" x="6851650" y="6362700"/>
          <p14:tracePt t="749793" x="6864350" y="6356350"/>
          <p14:tracePt t="749810" x="6883400" y="6356350"/>
          <p14:tracePt t="749827" x="6940550" y="6350000"/>
          <p14:tracePt t="749843" x="6959600" y="6350000"/>
          <p14:tracePt t="749860" x="7004050" y="6343650"/>
          <p14:tracePt t="749864" x="7035800" y="6343650"/>
          <p14:tracePt t="749877" x="7086600" y="6343650"/>
          <p14:tracePt t="749894" x="7169150" y="6350000"/>
          <p14:tracePt t="749910" x="7277100" y="6350000"/>
          <p14:tracePt t="749927" x="7410450" y="6356350"/>
          <p14:tracePt t="749944" x="7499350" y="6362700"/>
          <p14:tracePt t="749961" x="7607300" y="6362700"/>
          <p14:tracePt t="749976" x="7664450" y="6362700"/>
          <p14:tracePt t="749995" x="7708900" y="6362700"/>
          <p14:tracePt t="750010" x="7721600" y="6356350"/>
          <p14:tracePt t="750027" x="7727950" y="6350000"/>
          <p14:tracePt t="750104" x="7721600" y="6350000"/>
          <p14:tracePt t="750110" x="7715250" y="6350000"/>
          <p14:tracePt t="750126" x="7696200" y="6343650"/>
          <p14:tracePt t="750143" x="7683500" y="6337300"/>
          <p14:tracePt t="750160" x="7664450" y="6324600"/>
          <p14:tracePt t="750177" x="7645400" y="6311900"/>
          <p14:tracePt t="750210" x="7670800" y="6311900"/>
          <p14:tracePt t="750228" x="7740650" y="6311900"/>
          <p14:tracePt t="750243" x="7835900" y="6311900"/>
          <p14:tracePt t="750260" x="7931150" y="6305550"/>
          <p14:tracePt t="750277" x="8007350" y="6299200"/>
          <p14:tracePt t="750294" x="8032750" y="6299200"/>
          <p14:tracePt t="750310" x="8039100" y="6299200"/>
          <p14:tracePt t="750474" x="8058150" y="6299200"/>
          <p14:tracePt t="750483" x="8077200" y="6292850"/>
          <p14:tracePt t="750494" x="8115300" y="6286500"/>
          <p14:tracePt t="750511" x="8210550" y="6273800"/>
          <p14:tracePt t="750527" x="8324850" y="6248400"/>
          <p14:tracePt t="750544" x="8401050" y="6223000"/>
          <p14:tracePt t="750546" x="8426450" y="6216650"/>
          <p14:tracePt t="750560" x="8439150" y="6210300"/>
          <p14:tracePt t="750562" x="8451850" y="6203950"/>
          <p14:tracePt t="750577" x="8458200" y="6203950"/>
          <p14:tracePt t="750615" x="8458200" y="6197600"/>
          <p14:tracePt t="750628" x="8445500" y="6191250"/>
          <p14:tracePt t="750644" x="8413750" y="6184900"/>
          <p14:tracePt t="750660" x="8382000" y="6172200"/>
          <p14:tracePt t="750677" x="8356600" y="6165850"/>
          <p14:tracePt t="750695" x="8318500" y="6153150"/>
          <p14:tracePt t="750711" x="8293100" y="6146800"/>
          <p14:tracePt t="750727" x="8255000" y="6134100"/>
          <p14:tracePt t="750744" x="8204200" y="6121400"/>
          <p14:tracePt t="750761" x="8153400" y="6102350"/>
          <p14:tracePt t="750777" x="8096250" y="6083300"/>
          <p14:tracePt t="750794" x="8032750" y="6064250"/>
          <p14:tracePt t="750811" x="7962900" y="6045200"/>
          <p14:tracePt t="750827" x="7912100" y="6038850"/>
          <p14:tracePt t="750845" x="7899400" y="6038850"/>
          <p14:tracePt t="750861" x="7893050" y="6045200"/>
          <p14:tracePt t="750877" x="7886700" y="6070600"/>
          <p14:tracePt t="750894" x="7893050" y="6096000"/>
          <p14:tracePt t="750911" x="7981950" y="6153150"/>
          <p14:tracePt t="750927" x="8185150" y="6210300"/>
          <p14:tracePt t="750944" x="8470900" y="6248400"/>
          <p14:tracePt t="750961" x="8813800" y="6305550"/>
          <p14:tracePt t="750977" x="9220200" y="6381750"/>
          <p14:tracePt t="750994" x="9486900" y="6432550"/>
          <p14:tracePt t="751011" x="9677400" y="6464300"/>
          <p14:tracePt t="751028" x="9702800" y="6464300"/>
          <p14:tracePt t="751044" x="9696450" y="6464300"/>
          <p14:tracePt t="751062" x="9632950" y="6464300"/>
          <p14:tracePt t="751077" x="9569450" y="6457950"/>
          <p14:tracePt t="751095" x="9544050" y="6457950"/>
          <p14:tracePt t="751111" x="9531350" y="6457950"/>
          <p14:tracePt t="751127" x="9531350" y="6451600"/>
          <p14:tracePt t="751224" x="9525000" y="6451600"/>
          <p14:tracePt t="751233" x="9518650" y="6451600"/>
          <p14:tracePt t="751245" x="9512300" y="6451600"/>
          <p14:tracePt t="751262" x="9499600" y="6451600"/>
          <p14:tracePt t="751264" x="9486900" y="6451600"/>
          <p14:tracePt t="751278" x="9480550" y="6451600"/>
          <p14:tracePt t="751294" x="9474200" y="6451600"/>
          <p14:tracePt t="751328" x="9467850" y="6445250"/>
          <p14:tracePt t="751344" x="9442450" y="6432550"/>
          <p14:tracePt t="751362" x="9417050" y="6426200"/>
          <p14:tracePt t="751378" x="9404350" y="6426200"/>
          <p14:tracePt t="751394" x="9391650" y="6426200"/>
          <p14:tracePt t="751411" x="9378950" y="6426200"/>
          <p14:tracePt t="751428" x="9366250" y="6426200"/>
          <p14:tracePt t="751444" x="9366250" y="6432550"/>
          <p14:tracePt t="751461" x="9391650" y="6432550"/>
          <p14:tracePt t="751478" x="9455150" y="6400800"/>
          <p14:tracePt t="751495" x="9525000" y="6350000"/>
          <p14:tracePt t="751511" x="9569450" y="6318250"/>
          <p14:tracePt t="751528" x="9613900" y="6280150"/>
          <p14:tracePt t="751529" x="9626600" y="6273800"/>
          <p14:tracePt t="751545" x="9645650" y="6254750"/>
          <p14:tracePt t="751561" x="9709150" y="6203950"/>
          <p14:tracePt t="751578" x="9753600" y="6191250"/>
          <p14:tracePt t="751595" x="9829800" y="6172200"/>
          <p14:tracePt t="751611" x="9886950" y="6165850"/>
          <p14:tracePt t="751628" x="9912350" y="6159500"/>
          <p14:tracePt t="751645" x="9918700" y="6159500"/>
          <p14:tracePt t="751784" x="9925050" y="6159500"/>
          <p14:tracePt t="751792" x="9937750" y="6159500"/>
          <p14:tracePt t="751800" x="9963150" y="6165850"/>
          <p14:tracePt t="751812" x="10001250" y="6172200"/>
          <p14:tracePt t="751829" x="10090150" y="6191250"/>
          <p14:tracePt t="751845" x="10191750" y="6203950"/>
          <p14:tracePt t="751862" x="10293350" y="6216650"/>
          <p14:tracePt t="751878" x="10382250" y="6223000"/>
          <p14:tracePt t="751880" x="10407650" y="6223000"/>
          <p14:tracePt t="751896" x="10445750" y="6223000"/>
          <p14:tracePt t="751912" x="10452100" y="6223000"/>
          <p14:tracePt t="752038" x="10445750" y="6223000"/>
          <p14:tracePt t="752045" x="10439400" y="6223000"/>
          <p14:tracePt t="752064" x="10401300" y="6229350"/>
          <p14:tracePt t="752079" x="10394950" y="6229350"/>
          <p14:tracePt t="752095" x="10375900" y="6229350"/>
          <p14:tracePt t="752203" x="10369550" y="6229350"/>
          <p14:tracePt t="752218" x="10363200" y="6229350"/>
          <p14:tracePt t="752226" x="10356850" y="6229350"/>
          <p14:tracePt t="752234" x="10337800" y="6229350"/>
          <p14:tracePt t="752245" x="10331450" y="6223000"/>
          <p14:tracePt t="752262" x="10312400" y="6216650"/>
          <p14:tracePt t="752279" x="10299700" y="6216650"/>
          <p14:tracePt t="752296" x="10280650" y="6210300"/>
          <p14:tracePt t="752312" x="10261600" y="6203950"/>
          <p14:tracePt t="752329" x="10236200" y="6197600"/>
          <p14:tracePt t="752330" x="10223500" y="6191250"/>
          <p14:tracePt t="752345" x="10210800" y="6191250"/>
          <p14:tracePt t="752363" x="10147300" y="6172200"/>
          <p14:tracePt t="752379" x="10109200" y="6159500"/>
          <p14:tracePt t="752395" x="10058400" y="6146800"/>
          <p14:tracePt t="752412" x="10026650" y="6134100"/>
          <p14:tracePt t="752429" x="10001250" y="6127750"/>
          <p14:tracePt t="752446" x="9969500" y="6121400"/>
          <p14:tracePt t="752462" x="9944100" y="6115050"/>
          <p14:tracePt t="752479" x="9925050" y="6115050"/>
          <p14:tracePt t="752495" x="9899650" y="6115050"/>
          <p14:tracePt t="752513" x="9880600" y="6115050"/>
          <p14:tracePt t="752529" x="9867900" y="6115050"/>
          <p14:tracePt t="752545" x="9861550" y="6115050"/>
          <p14:tracePt t="752563" x="9842500" y="6115050"/>
          <p14:tracePt t="752579" x="9823450" y="6127750"/>
          <p14:tracePt t="752595" x="9804400" y="6146800"/>
          <p14:tracePt t="752612" x="9791700" y="6165850"/>
          <p14:tracePt t="752630" x="9779000" y="6184900"/>
          <p14:tracePt t="752645" x="9766300" y="6197600"/>
          <p14:tracePt t="752662" x="9759950" y="6216650"/>
          <p14:tracePt t="752679" x="9759950" y="6242050"/>
          <p14:tracePt t="752696" x="9759950" y="6273800"/>
          <p14:tracePt t="752712" x="9766300" y="6299200"/>
          <p14:tracePt t="752729" x="9766300" y="6318250"/>
          <p14:tracePt t="752746" x="9766300" y="6330950"/>
          <p14:tracePt t="753146" x="9766300" y="6337300"/>
          <p14:tracePt t="753151" x="9759950" y="6337300"/>
          <p14:tracePt t="753180" x="9753600" y="6343650"/>
          <p14:tracePt t="753198" x="9747250" y="6343650"/>
          <p14:tracePt t="753274" x="9740900" y="6350000"/>
          <p14:tracePt t="753296" x="9734550" y="6350000"/>
          <p14:tracePt t="753314" x="9721850" y="6350000"/>
          <p14:tracePt t="753346" x="9715500" y="6350000"/>
          <p14:tracePt t="753452" x="9715500" y="6356350"/>
          <p14:tracePt t="753885" x="9709150" y="6356350"/>
          <p14:tracePt t="754032" x="9702800" y="6356350"/>
          <p14:tracePt t="754049" x="9696450" y="6356350"/>
          <p14:tracePt t="754064" x="9671050" y="6369050"/>
          <p14:tracePt t="754080" x="9639300" y="6381750"/>
          <p14:tracePt t="754098" x="9607550" y="6388100"/>
          <p14:tracePt t="754114" x="9594850" y="6394450"/>
          <p14:tracePt t="754158" x="9594850" y="6388100"/>
          <p14:tracePt t="754180" x="9613900" y="6362700"/>
          <p14:tracePt t="754197" x="9645650" y="6337300"/>
          <p14:tracePt t="754213" x="9671050" y="6324600"/>
          <p14:tracePt t="754231" x="9690100" y="6318250"/>
          <p14:tracePt t="754247" x="9696450" y="6311900"/>
          <p14:tracePt t="754334" x="9696450" y="6318250"/>
          <p14:tracePt t="754350" x="9696450" y="6324600"/>
          <p14:tracePt t="754364" x="9696450" y="6330950"/>
          <p14:tracePt t="754657" x="9696450" y="6337300"/>
          <p14:tracePt t="754673" x="9690100" y="6343650"/>
          <p14:tracePt t="754689" x="9683750" y="6343650"/>
          <p14:tracePt t="754698" x="9683750" y="6350000"/>
          <p14:tracePt t="754714" x="9677400" y="6356350"/>
          <p14:tracePt t="754731" x="9671050" y="6356350"/>
          <p14:tracePt t="755431" x="9671050" y="6369050"/>
          <p14:tracePt t="755448" x="9683750" y="6407150"/>
          <p14:tracePt t="755465" x="9702800" y="6438900"/>
          <p14:tracePt t="755481" x="9721850" y="6464300"/>
          <p14:tracePt t="755499" x="9734550" y="6477000"/>
          <p14:tracePt t="755515" x="9747250" y="6483350"/>
          <p14:tracePt t="755596" x="9753600" y="6489700"/>
          <p14:tracePt t="755603" x="9759950" y="6489700"/>
          <p14:tracePt t="755615" x="9772650" y="6489700"/>
          <p14:tracePt t="755631" x="9791700" y="6489700"/>
          <p14:tracePt t="755633" x="9804400" y="6496050"/>
          <p14:tracePt t="755648" x="9817100" y="6496050"/>
          <p14:tracePt t="755665" x="9848850" y="6496050"/>
          <p14:tracePt t="755681" x="9861550" y="6496050"/>
          <p14:tracePt t="755699" x="9893300" y="6489700"/>
          <p14:tracePt t="755715" x="9899650" y="6483350"/>
          <p14:tracePt t="755731" x="9912350" y="6483350"/>
          <p14:tracePt t="755766" x="9918700" y="6477000"/>
          <p14:tracePt t="755781" x="9925050" y="6477000"/>
          <p14:tracePt t="755815" x="9931400" y="6477000"/>
          <p14:tracePt t="755832" x="9937750" y="6470650"/>
          <p14:tracePt t="755848" x="9944100" y="6464300"/>
          <p14:tracePt t="755865" x="9982200" y="6438900"/>
          <p14:tracePt t="755881" x="10007600" y="6426200"/>
          <p14:tracePt t="755899" x="10058400" y="6394450"/>
          <p14:tracePt t="755915" x="10090150" y="6369050"/>
          <p14:tracePt t="755932" x="10128250" y="6343650"/>
          <p14:tracePt t="755933" x="10172700" y="6311900"/>
          <p14:tracePt t="755948" x="10191750" y="6292850"/>
          <p14:tracePt t="755966" x="10261600" y="6242050"/>
          <p14:tracePt t="755981" x="10274300" y="6229350"/>
          <p14:tracePt t="755998" x="10280650" y="6223000"/>
          <p14:tracePt t="756015" x="10280650" y="6216650"/>
          <p14:tracePt t="756049" x="10287000" y="6210300"/>
          <p14:tracePt t="756065" x="10293350" y="6197600"/>
          <p14:tracePt t="756082" x="10318750" y="6146800"/>
          <p14:tracePt t="756099" x="10331450" y="6096000"/>
          <p14:tracePt t="756115" x="10337800" y="6051550"/>
          <p14:tracePt t="756132" x="10337800" y="5994400"/>
          <p14:tracePt t="756148" x="10337800" y="5962650"/>
          <p14:tracePt t="756166" x="10331450" y="5937250"/>
          <p14:tracePt t="756182" x="10331450" y="5930900"/>
          <p14:tracePt t="756198" x="10325100" y="5924550"/>
          <p14:tracePt t="756215" x="10312400" y="5911850"/>
          <p14:tracePt t="756232" x="10306050" y="5867400"/>
          <p14:tracePt t="756248" x="10299700" y="5778500"/>
          <p14:tracePt t="756265" x="10306050" y="5664200"/>
          <p14:tracePt t="756282" x="10325100" y="5518150"/>
          <p14:tracePt t="756299" x="10344150" y="5353050"/>
          <p14:tracePt t="756317" x="10350500" y="5264150"/>
          <p14:tracePt t="756332" x="10350500" y="5181600"/>
          <p14:tracePt t="756349" x="10350500" y="5156200"/>
          <p14:tracePt t="756366" x="10344150" y="5143500"/>
          <p14:tracePt t="756382" x="10337800" y="5143500"/>
          <p14:tracePt t="756399" x="10299700" y="5137150"/>
          <p14:tracePt t="756415" x="10261600" y="5130800"/>
          <p14:tracePt t="756432" x="10217150" y="5118100"/>
          <p14:tracePt t="756449" x="10179050" y="5124450"/>
          <p14:tracePt t="756466" x="10128250" y="5200650"/>
          <p14:tracePt t="756482" x="10039350" y="5302250"/>
          <p14:tracePt t="756499" x="9969500" y="5378450"/>
          <p14:tracePt t="756516" x="9912350" y="5441950"/>
          <p14:tracePt t="756518" x="9893300" y="5486400"/>
          <p14:tracePt t="756534" x="9874250" y="5530850"/>
          <p14:tracePt t="756550" x="9861550" y="5581650"/>
          <p14:tracePt t="756567" x="9861550" y="5626100"/>
          <p14:tracePt t="756582" x="9861550" y="5676900"/>
          <p14:tracePt t="756599" x="9867900" y="5727700"/>
          <p14:tracePt t="756615" x="9880600" y="5803900"/>
          <p14:tracePt t="756633" x="9893300" y="5873750"/>
          <p14:tracePt t="756649" x="9899650" y="5937250"/>
          <p14:tracePt t="756666" x="9912350" y="6007100"/>
          <p14:tracePt t="756682" x="9918700" y="6057900"/>
          <p14:tracePt t="756700" x="9925050" y="6108700"/>
          <p14:tracePt t="756716" x="9925050" y="6140450"/>
          <p14:tracePt t="756732" x="9925050" y="6172200"/>
          <p14:tracePt t="756734" x="9925050" y="6178550"/>
          <p14:tracePt t="756749" x="9925050" y="6197600"/>
          <p14:tracePt t="756750" x="9925050" y="6229350"/>
          <p14:tracePt t="756766" x="9931400" y="6242050"/>
          <p14:tracePt t="756768" x="9931400" y="6280150"/>
          <p14:tracePt t="756782" x="9937750" y="6305550"/>
          <p14:tracePt t="756784" x="9944100" y="6350000"/>
          <p14:tracePt t="756799" x="9944100" y="6369050"/>
          <p14:tracePt t="756800" x="9950450" y="6407150"/>
          <p14:tracePt t="756816" x="9956800" y="6451600"/>
          <p14:tracePt t="756833" x="9963150" y="6477000"/>
          <p14:tracePt t="756849" x="9963150" y="6483350"/>
          <p14:tracePt t="756916" x="9969500" y="6483350"/>
          <p14:tracePt t="756932" x="9975850" y="6477000"/>
          <p14:tracePt t="756950" x="9988550" y="6464300"/>
          <p14:tracePt t="756967" x="10020300" y="6438900"/>
          <p14:tracePt t="756984" x="10039350" y="6419850"/>
          <p14:tracePt t="756999" x="10071100" y="6400800"/>
          <p14:tracePt t="757016" x="10083800" y="6388100"/>
          <p14:tracePt t="757033" x="10096500" y="6381750"/>
          <p14:tracePt t="757049" x="10102850" y="6381750"/>
          <p14:tracePt t="757052" x="10102850" y="6375400"/>
          <p14:tracePt t="757083" x="10109200" y="6369050"/>
          <p14:tracePt t="757100" x="10109200" y="6362700"/>
          <p14:tracePt t="757116" x="10109200" y="6350000"/>
          <p14:tracePt t="757133" x="10090150" y="6318250"/>
          <p14:tracePt t="775948" x="10077450" y="6318250"/>
          <p14:tracePt t="775965" x="9836150" y="6362700"/>
          <p14:tracePt t="775982" x="9499600" y="6426200"/>
          <p14:tracePt t="775999" x="9118600" y="6502400"/>
          <p14:tracePt t="776016" x="8813800" y="6584950"/>
          <p14:tracePt t="776032" x="8502650" y="6699250"/>
          <p14:tracePt t="776049" x="8312150" y="6794500"/>
          <p14:tracePt t="776585" x="6673850" y="6788150"/>
          <p14:tracePt t="776600" x="6457950" y="6610350"/>
          <p14:tracePt t="776616" x="6343650" y="6540500"/>
          <p14:tracePt t="776633" x="6089650" y="6407150"/>
          <p14:tracePt t="776649" x="5975350" y="6381750"/>
          <p14:tracePt t="776666" x="5930900" y="6375400"/>
          <p14:tracePt t="776683" x="5905500" y="6375400"/>
          <p14:tracePt t="776716" x="5892800" y="6375400"/>
          <p14:tracePt t="776732" x="5848350" y="6375400"/>
          <p14:tracePt t="776749" x="5715000" y="6394450"/>
          <p14:tracePt t="776767" x="5549900" y="6419850"/>
          <p14:tracePt t="776782" x="5321300" y="6457950"/>
          <p14:tracePt t="776799" x="5137150" y="6489700"/>
          <p14:tracePt t="776816" x="5010150" y="6502400"/>
          <p14:tracePt t="776832" x="4953000" y="6502400"/>
          <p14:tracePt t="776834" x="4933950" y="6502400"/>
          <p14:tracePt t="776849" x="4895850" y="6502400"/>
          <p14:tracePt t="776866" x="4692650" y="6515100"/>
          <p14:tracePt t="776882" x="4457700" y="6559550"/>
          <p14:tracePt t="776900" x="4229100" y="6616700"/>
          <p14:tracePt t="776916" x="4032250" y="6654800"/>
          <p14:tracePt t="776932" x="3917950" y="6667500"/>
          <p14:tracePt t="776949" x="3835400" y="6667500"/>
          <p14:tracePt t="776966" x="3733800" y="6661150"/>
          <p14:tracePt t="776983" x="3492500" y="6642100"/>
          <p14:tracePt t="776999" x="3117850" y="6604000"/>
          <p14:tracePt t="777016" x="2609850" y="6578600"/>
          <p14:tracePt t="777034" x="2032000" y="6578600"/>
          <p14:tracePt t="777049" x="1924050" y="6578600"/>
          <p14:tracePt t="777066" x="1790700" y="6584950"/>
          <p14:tracePt t="777116" x="1720850" y="6654800"/>
          <p14:tracePt t="777133" x="1638300" y="6711950"/>
          <p14:tracePt t="777149" x="1536700" y="6769100"/>
          <p14:tracePt t="777167" x="1479550" y="6788150"/>
          <p14:tracePt t="777182" x="1473200" y="6788150"/>
          <p14:tracePt t="777218" x="1466850" y="6788150"/>
          <p14:tracePt t="777233" x="1409700" y="6788150"/>
          <p14:tracePt t="777249" x="1231900" y="6775450"/>
          <p14:tracePt t="777266" x="946150" y="6743700"/>
          <p14:tracePt t="777349" x="666750" y="6584950"/>
          <p14:tracePt t="777367" x="889000" y="6584950"/>
          <p14:tracePt t="777387" x="1111250" y="6610350"/>
          <p14:tracePt t="777400" x="1339850" y="6654800"/>
          <p14:tracePt t="777416" x="1498600" y="6699250"/>
          <p14:tracePt t="777418" x="1593850" y="6724650"/>
          <p14:tracePt t="777434" x="1727200" y="6750050"/>
          <p14:tracePt t="777449" x="1828800" y="6756400"/>
          <p14:tracePt t="777466" x="1892300" y="6750050"/>
          <p14:tracePt t="777576" x="1892300" y="6743700"/>
          <p14:tracePt t="777583" x="1898650" y="6743700"/>
          <p14:tracePt t="777600" x="1936750" y="6718300"/>
          <p14:tracePt t="777616" x="1993900" y="6705600"/>
          <p14:tracePt t="777634" x="2063750" y="6699250"/>
          <p14:tracePt t="777650" x="2089150" y="6699250"/>
          <p14:tracePt t="777765" x="2095500" y="6692900"/>
          <p14:tracePt t="777784" x="2146300" y="6673850"/>
          <p14:tracePt t="777800" x="2171700" y="6661150"/>
          <p14:tracePt t="777817" x="2178050" y="6661150"/>
          <p14:tracePt t="777868" x="2197100" y="6648450"/>
          <p14:tracePt t="777883" x="2235200" y="6642100"/>
          <p14:tracePt t="777901" x="2279650" y="6623050"/>
          <p14:tracePt t="777917" x="2298700" y="6616700"/>
          <p14:tracePt t="777933" x="2305050" y="6616700"/>
          <p14:tracePt t="777950" x="2298700" y="6616700"/>
          <p14:tracePt t="777967" x="2266950" y="6616700"/>
          <p14:tracePt t="777983" x="2228850" y="6616700"/>
          <p14:tracePt t="778000" x="2197100" y="6616700"/>
          <p14:tracePt t="778017" x="2178050" y="6616700"/>
          <p14:tracePt t="778036" x="2165350" y="6616700"/>
          <p14:tracePt t="778050" x="2108200" y="6616700"/>
          <p14:tracePt t="778067" x="2051050" y="6616700"/>
          <p14:tracePt t="778084" x="1968500" y="6616700"/>
          <p14:tracePt t="778101" x="1911350" y="6604000"/>
          <p14:tracePt t="778117" x="1879600" y="6597650"/>
          <p14:tracePt t="778237" x="1885950" y="6597650"/>
          <p14:tracePt t="778244" x="1892300" y="6597650"/>
          <p14:tracePt t="778252" x="1924050" y="6597650"/>
          <p14:tracePt t="778268" x="1981200" y="6604000"/>
          <p14:tracePt t="778284" x="2038350" y="6604000"/>
          <p14:tracePt t="778301" x="2082800" y="6604000"/>
          <p14:tracePt t="778317" x="2133600" y="6597650"/>
          <p14:tracePt t="778334" x="2159000" y="6578600"/>
          <p14:tracePt t="778350" x="2171700" y="6565900"/>
          <p14:tracePt t="778368" x="2171700" y="6553200"/>
          <p14:tracePt t="778384" x="2171700" y="6540500"/>
          <p14:tracePt t="778400" x="2171700" y="6527800"/>
          <p14:tracePt t="778417" x="2171700" y="6521450"/>
          <p14:tracePt t="778434" x="2171700" y="6502400"/>
          <p14:tracePt t="778450" x="2165350" y="6489700"/>
          <p14:tracePt t="778467" x="2133600" y="6470650"/>
          <p14:tracePt t="778484" x="2089150" y="6445250"/>
          <p14:tracePt t="778501" x="2025650" y="6413500"/>
          <p14:tracePt t="778517" x="2012950" y="6407150"/>
          <p14:tracePt t="778518" x="2006600" y="6400800"/>
          <p14:tracePt t="778534" x="1993900" y="6381750"/>
          <p14:tracePt t="778551" x="1987550" y="6369050"/>
          <p14:tracePt t="778568" x="1987550" y="6350000"/>
          <p14:tracePt t="778584" x="1981200" y="6350000"/>
          <p14:tracePt t="778601" x="1968500" y="6343650"/>
          <p14:tracePt t="778617" x="1917700" y="6330950"/>
          <p14:tracePt t="778635" x="1866900" y="6324600"/>
          <p14:tracePt t="778651" x="1835150" y="6318250"/>
          <p14:tracePt t="778667" x="1816100" y="6311900"/>
          <p14:tracePt t="778736" x="1809750" y="6311900"/>
          <p14:tracePt t="778745" x="1803400" y="6318250"/>
          <p14:tracePt t="778754" x="1778000" y="6330950"/>
          <p14:tracePt t="778768" x="1746250" y="6350000"/>
          <p14:tracePt t="778784" x="1663700" y="6419850"/>
          <p14:tracePt t="778801" x="1631950" y="6451600"/>
          <p14:tracePt t="778817" x="1612900" y="6470650"/>
          <p14:tracePt t="778835" x="1606550" y="6477000"/>
          <p14:tracePt t="778878" x="1612900" y="6483350"/>
          <p14:tracePt t="778885" x="1625600" y="6483350"/>
          <p14:tracePt t="778902" x="1682750" y="6502400"/>
          <p14:tracePt t="778917" x="1727200" y="6534150"/>
          <p14:tracePt t="778934" x="1752600" y="6578600"/>
          <p14:tracePt t="778951" x="1765300" y="6623050"/>
          <p14:tracePt t="778970" x="1771650" y="6642100"/>
          <p14:tracePt t="779071" x="1771650" y="6648450"/>
          <p14:tracePt t="779084" x="1758950" y="6661150"/>
          <p14:tracePt t="779102" x="1676400" y="6711950"/>
          <p14:tracePt t="779118" x="1625600" y="6756400"/>
          <p14:tracePt t="779135" x="1593850" y="6781800"/>
          <p14:tracePt t="779151" x="1587500" y="6788150"/>
          <p14:tracePt t="779189" x="1593850" y="6781800"/>
          <p14:tracePt t="779203" x="1600200" y="6775450"/>
          <p14:tracePt t="779218" x="1612900" y="6762750"/>
          <p14:tracePt t="779236" x="1631950" y="6756400"/>
          <p14:tracePt t="779251" x="1638300" y="6743700"/>
          <p14:tracePt t="779268" x="1651000" y="6731000"/>
          <p14:tracePt t="779284" x="1663700" y="6718300"/>
          <p14:tracePt t="779302" x="1670050" y="6711950"/>
          <p14:tracePt t="779318" x="1676400" y="6705600"/>
          <p14:tracePt t="779334" x="1689100" y="6699250"/>
          <p14:tracePt t="779351" x="1708150" y="6686550"/>
          <p14:tracePt t="779368" x="1720850" y="6680200"/>
          <p14:tracePt t="779384" x="1733550" y="6673850"/>
          <p14:tracePt t="779401" x="1739900" y="6673850"/>
          <p14:tracePt t="779418" x="1746250" y="6667500"/>
          <p14:tracePt t="779435" x="1752600" y="6667500"/>
          <p14:tracePt t="779451" x="1752600" y="6661150"/>
          <p14:tracePt t="779468" x="1758950" y="6661150"/>
          <p14:tracePt t="779484" x="1765300" y="6661150"/>
          <p14:tracePt t="779502" x="1778000" y="6661150"/>
          <p14:tracePt t="779518" x="1797050" y="6661150"/>
          <p14:tracePt t="779535" x="1835150" y="6673850"/>
          <p14:tracePt t="779551" x="1860550" y="6686550"/>
          <p14:tracePt t="779568" x="1873250" y="6692900"/>
          <p14:tracePt t="779586" x="1885950" y="6705600"/>
          <p14:tracePt t="779601" x="1898650" y="6705600"/>
          <p14:tracePt t="779618" x="1917700" y="6705600"/>
          <p14:tracePt t="779636" x="1943100" y="6692900"/>
          <p14:tracePt t="779651" x="1974850" y="6680200"/>
          <p14:tracePt t="779668" x="2012950" y="6654800"/>
          <p14:tracePt t="779685" x="2032000" y="6635750"/>
          <p14:tracePt t="779702" x="2044700" y="6610350"/>
          <p14:tracePt t="779718" x="2051050" y="6597650"/>
          <p14:tracePt t="779735" x="2051050" y="6584950"/>
          <p14:tracePt t="779752" x="2044700" y="6572250"/>
          <p14:tracePt t="779769" x="2032000" y="6546850"/>
          <p14:tracePt t="779785" x="2012950" y="6527800"/>
          <p14:tracePt t="779802" x="1993900" y="6496050"/>
          <p14:tracePt t="779818" x="1974850" y="6483350"/>
          <p14:tracePt t="779836" x="1911350" y="6457950"/>
          <p14:tracePt t="779851" x="1873250" y="6451600"/>
          <p14:tracePt t="779868" x="1803400" y="6451600"/>
          <p14:tracePt t="779885" x="1765300" y="6451600"/>
          <p14:tracePt t="779902" x="1720850" y="6451600"/>
          <p14:tracePt t="779918" x="1701800" y="6451600"/>
          <p14:tracePt t="779935" x="1663700" y="6451600"/>
          <p14:tracePt t="779952" x="1631950" y="6457950"/>
          <p14:tracePt t="779968" x="1593850" y="6477000"/>
          <p14:tracePt t="779985" x="1574800" y="6508750"/>
          <p14:tracePt t="780002" x="1568450" y="6565900"/>
          <p14:tracePt t="780018" x="1581150" y="6610350"/>
          <p14:tracePt t="780036" x="1631950" y="6680200"/>
          <p14:tracePt t="780052" x="1651000" y="6699250"/>
          <p14:tracePt t="780068" x="1682750" y="6718300"/>
          <p14:tracePt t="780085" x="1733550" y="6731000"/>
          <p14:tracePt t="780103" x="1822450" y="6731000"/>
          <p14:tracePt t="780118" x="1873250" y="6718300"/>
          <p14:tracePt t="780135" x="1924050" y="6705600"/>
          <p14:tracePt t="780152" x="1962150" y="6686550"/>
          <p14:tracePt t="780169" x="2000250" y="6667500"/>
          <p14:tracePt t="780185" x="2019300" y="6654800"/>
          <p14:tracePt t="780202" x="2025650" y="6635750"/>
          <p14:tracePt t="780219" x="2032000" y="6623050"/>
          <p14:tracePt t="780236" x="2025650" y="6610350"/>
          <p14:tracePt t="780252" x="2019300" y="6591300"/>
          <p14:tracePt t="780269" x="2006600" y="6578600"/>
          <p14:tracePt t="780270" x="2006600" y="6572250"/>
          <p14:tracePt t="780285" x="2000250" y="6565900"/>
          <p14:tracePt t="780303" x="1993900" y="6546850"/>
          <p14:tracePt t="780319" x="1987550" y="6540500"/>
          <p14:tracePt t="780337" x="1987550" y="6521450"/>
          <p14:tracePt t="780352" x="1981200" y="6502400"/>
          <p14:tracePt t="780369" x="1974850" y="6477000"/>
          <p14:tracePt t="780385" x="1968500" y="6457950"/>
          <p14:tracePt t="780402" x="1962150" y="6445250"/>
          <p14:tracePt t="780419" x="1955800" y="6426200"/>
          <p14:tracePt t="780436" x="1943100" y="6419850"/>
          <p14:tracePt t="780452" x="1930400" y="6400800"/>
          <p14:tracePt t="780469" x="1930400" y="6388100"/>
          <p14:tracePt t="780486" x="1917700" y="6381750"/>
          <p14:tracePt t="780502" x="1898650" y="6375400"/>
          <p14:tracePt t="780520" x="1854200" y="6375400"/>
          <p14:tracePt t="780535" x="1822450" y="6375400"/>
          <p14:tracePt t="780552" x="1790700" y="6375400"/>
          <p14:tracePt t="780570" x="1771650" y="6375400"/>
          <p14:tracePt t="780586" x="1758950" y="6375400"/>
          <p14:tracePt t="780603" x="1752600" y="6388100"/>
          <p14:tracePt t="780621" x="1752600" y="6419850"/>
          <p14:tracePt t="780636" x="1752600" y="6457950"/>
          <p14:tracePt t="780652" x="1758950" y="6489700"/>
          <p14:tracePt t="780669" x="1771650" y="6521450"/>
          <p14:tracePt t="780686" x="1784350" y="6540500"/>
          <p14:tracePt t="780704" x="1797050" y="6553200"/>
          <p14:tracePt t="780719" x="1809750" y="6553200"/>
          <p14:tracePt t="780736" x="1828800" y="6553200"/>
          <p14:tracePt t="780754" x="1905000" y="6546850"/>
          <p14:tracePt t="780770" x="1962150" y="6534150"/>
          <p14:tracePt t="780786" x="1987550" y="6521450"/>
          <p14:tracePt t="780802" x="2012950" y="6508750"/>
          <p14:tracePt t="780819" x="2038350" y="6496050"/>
          <p14:tracePt t="780837" x="2044700" y="6483350"/>
          <p14:tracePt t="780852" x="2051050" y="6464300"/>
          <p14:tracePt t="780869" x="2051050" y="6451600"/>
          <p14:tracePt t="780886" x="2051050" y="6426200"/>
          <p14:tracePt t="780903" x="2032000" y="6400800"/>
          <p14:tracePt t="780919" x="1993900" y="6375400"/>
          <p14:tracePt t="780936" x="1962150" y="6362700"/>
          <p14:tracePt t="780954" x="1917700" y="6337300"/>
          <p14:tracePt t="780970" x="1892300" y="6330950"/>
          <p14:tracePt t="780986" x="1854200" y="6318250"/>
          <p14:tracePt t="780987" x="1841500" y="6311900"/>
          <p14:tracePt t="781002" x="1828800" y="6311900"/>
          <p14:tracePt t="781004" x="1822450" y="6305550"/>
          <p14:tracePt t="781019" x="1809750" y="6305550"/>
          <p14:tracePt t="781036" x="1790700" y="6330950"/>
          <p14:tracePt t="781052" x="1784350" y="6381750"/>
          <p14:tracePt t="781069" x="1784350" y="6432550"/>
          <p14:tracePt t="781086" x="1784350" y="6489700"/>
          <p14:tracePt t="781103" x="1790700" y="6527800"/>
          <p14:tracePt t="781119" x="1809750" y="6565900"/>
          <p14:tracePt t="781136" x="1822450" y="6578600"/>
          <p14:tracePt t="781154" x="1860550" y="6584950"/>
          <p14:tracePt t="781155" x="1898650" y="6584950"/>
          <p14:tracePt t="781170" x="1962150" y="6572250"/>
          <p14:tracePt t="781186" x="2133600" y="6483350"/>
          <p14:tracePt t="781203" x="2349500" y="6362700"/>
          <p14:tracePt t="781219" x="2641600" y="6210300"/>
          <p14:tracePt t="781237" x="3155950" y="5918200"/>
          <p14:tracePt t="781253" x="3257550" y="5848350"/>
          <p14:tracePt t="781270" x="3638550" y="5568950"/>
          <p14:tracePt t="781286" x="3822700" y="5397500"/>
          <p14:tracePt t="781304" x="4025900" y="5181600"/>
          <p14:tracePt t="781319" x="4210050" y="4972050"/>
          <p14:tracePt t="781336" x="4425950" y="4749800"/>
          <p14:tracePt t="781353" x="4705350" y="4470400"/>
          <p14:tracePt t="781371" x="4914900" y="4260850"/>
          <p14:tracePt t="781386" x="5060950" y="4083050"/>
          <p14:tracePt t="781403" x="5143500" y="3987800"/>
          <p14:tracePt t="781420" x="5168900" y="3962400"/>
          <p14:tracePt t="781453" x="5168900" y="3994150"/>
          <p14:tracePt t="781470" x="5156200" y="4025900"/>
          <p14:tracePt t="781486" x="5143500" y="4038600"/>
          <p14:tracePt t="781504" x="5143500" y="4025900"/>
          <p14:tracePt t="781520" x="5149850" y="3962400"/>
          <p14:tracePt t="781536" x="5156200" y="3854450"/>
          <p14:tracePt t="781554" x="5130800" y="3746500"/>
          <p14:tracePt t="781570" x="5099050" y="3625850"/>
          <p14:tracePt t="781586" x="5060950" y="3524250"/>
          <p14:tracePt t="781603" x="5029200" y="3473450"/>
          <p14:tracePt t="781620" x="4978400" y="3467100"/>
          <p14:tracePt t="781638" x="4800600" y="3505200"/>
          <p14:tracePt t="781653" x="4514850" y="3556000"/>
          <p14:tracePt t="781670" x="4171950" y="3594100"/>
          <p14:tracePt t="781686" x="3873500" y="3613150"/>
          <p14:tracePt t="781688" x="3740150" y="3619500"/>
          <p14:tracePt t="781704" x="3625850" y="3625850"/>
          <p14:tracePt t="781705" x="3568700" y="3625850"/>
          <p14:tracePt t="781720" x="3543300" y="3638550"/>
          <p14:tracePt t="781721" x="3536950" y="3651250"/>
          <p14:tracePt t="781736" x="3536950" y="3663950"/>
          <p14:tracePt t="781739" x="3543300" y="3689350"/>
          <p14:tracePt t="781753" x="3600450" y="3771900"/>
          <p14:tracePt t="781773" x="3695700" y="3867150"/>
          <p14:tracePt t="781786" x="3778250" y="3975100"/>
          <p14:tracePt t="781803" x="3816350" y="4038600"/>
          <p14:tracePt t="781820" x="3848100" y="4064000"/>
          <p14:tracePt t="781837" x="3905250" y="4064000"/>
          <p14:tracePt t="781853" x="4013200" y="4006850"/>
          <p14:tracePt t="781870" x="4089400" y="3943350"/>
          <p14:tracePt t="781887" x="4146550" y="3879850"/>
          <p14:tracePt t="781903" x="4159250" y="3816350"/>
          <p14:tracePt t="781920" x="4140200" y="3765550"/>
          <p14:tracePt t="781937" x="4089400" y="3721100"/>
          <p14:tracePt t="781954" x="4013200" y="3689350"/>
          <p14:tracePt t="781970" x="3943350" y="3663950"/>
          <p14:tracePt t="781987" x="3911600" y="3651250"/>
          <p14:tracePt t="781988" x="3886200" y="3644900"/>
          <p14:tracePt t="782003" x="3848100" y="3632200"/>
          <p14:tracePt t="782020" x="3822700" y="3632200"/>
          <p14:tracePt t="782038" x="3797300" y="3644900"/>
          <p14:tracePt t="782053" x="3752850" y="3695700"/>
          <p14:tracePt t="782070" x="3702050" y="3746500"/>
          <p14:tracePt t="782087" x="3651250" y="3816350"/>
          <p14:tracePt t="782105" x="3638550" y="3848100"/>
          <p14:tracePt t="782122" x="3644900" y="3860800"/>
          <p14:tracePt t="782137" x="3702050" y="3867150"/>
          <p14:tracePt t="782153" x="3797300" y="3848100"/>
          <p14:tracePt t="782171" x="3924300" y="3797300"/>
          <p14:tracePt t="782187" x="4025900" y="3752850"/>
          <p14:tracePt t="782188" x="4051300" y="3733800"/>
          <p14:tracePt t="782204" x="4083050" y="3702050"/>
          <p14:tracePt t="782220" x="4083050" y="3695700"/>
          <p14:tracePt t="782238" x="4064000" y="3695700"/>
          <p14:tracePt t="782253" x="3981450" y="3708400"/>
          <p14:tracePt t="782270" x="3898900" y="3721100"/>
          <p14:tracePt t="782287" x="3829050" y="3727450"/>
          <p14:tracePt t="782304" x="3778250" y="3727450"/>
          <p14:tracePt t="782320" x="3771900" y="3727450"/>
          <p14:tracePt t="782370" x="3784600" y="3727450"/>
          <p14:tracePt t="782387" x="3797300" y="3733800"/>
          <p14:tracePt t="782404" x="3816350" y="3740150"/>
          <p14:tracePt t="782420" x="3835400" y="3759200"/>
          <p14:tracePt t="782422" x="3841750" y="3771900"/>
          <p14:tracePt t="782438" x="3854450" y="3797300"/>
          <p14:tracePt t="782454" x="3860800" y="3841750"/>
          <p14:tracePt t="782470" x="3860800" y="3911600"/>
          <p14:tracePt t="782487" x="3822700" y="4025900"/>
          <p14:tracePt t="782504" x="3759200" y="4178300"/>
          <p14:tracePt t="782520" x="3695700" y="4349750"/>
          <p14:tracePt t="782537" x="3632200" y="4502150"/>
          <p14:tracePt t="782554" x="3568700" y="4673600"/>
          <p14:tracePt t="782571" x="3505200" y="4832350"/>
          <p14:tracePt t="782587" x="3422650" y="4978400"/>
          <p14:tracePt t="782604" x="3346450" y="5099050"/>
          <p14:tracePt t="782620" x="3244850" y="5226050"/>
          <p14:tracePt t="782638" x="3175000" y="5295900"/>
          <p14:tracePt t="782654" x="3155950" y="5314950"/>
          <p14:tracePt t="782670" x="3136900" y="5334000"/>
          <p14:tracePt t="782673" x="3117850" y="5346700"/>
          <p14:tracePt t="782687" x="3098800" y="5365750"/>
          <p14:tracePt t="782704" x="2959100" y="5441950"/>
          <p14:tracePt t="782721" x="2851150" y="5492750"/>
          <p14:tracePt t="782737" x="2730500" y="5556250"/>
          <p14:tracePt t="782755" x="2616200" y="5626100"/>
          <p14:tracePt t="782771" x="2533650" y="5683250"/>
          <p14:tracePt t="782787" x="2495550" y="5708650"/>
          <p14:tracePt t="782804" x="2457450" y="5740400"/>
          <p14:tracePt t="782821" x="2425700" y="5765800"/>
          <p14:tracePt t="782838" x="2368550" y="5816600"/>
          <p14:tracePt t="782854" x="2324100" y="5854700"/>
          <p14:tracePt t="782871" x="2286000" y="5880100"/>
          <p14:tracePt t="782887" x="2266950" y="5892800"/>
          <p14:tracePt t="782923" x="2266950" y="5899150"/>
          <p14:tracePt t="782937" x="2241550" y="5918200"/>
          <p14:tracePt t="782954" x="2197100" y="5943600"/>
          <p14:tracePt t="782972" x="2127250" y="6000750"/>
          <p14:tracePt t="782987" x="2070100" y="6045200"/>
          <p14:tracePt t="783004" x="2044700" y="6076950"/>
          <p14:tracePt t="783021" x="2044700" y="6083300"/>
          <p14:tracePt t="783039" x="2044700" y="6096000"/>
          <p14:tracePt t="783058" x="2038350" y="6115050"/>
          <p14:tracePt t="783071" x="2019300" y="6146800"/>
          <p14:tracePt t="783087" x="1987550" y="6191250"/>
          <p14:tracePt t="783104" x="1924050" y="6261100"/>
          <p14:tracePt t="783121" x="1866900" y="6318250"/>
          <p14:tracePt t="783138" x="1816100" y="6369050"/>
          <p14:tracePt t="783155" x="1765300" y="6426200"/>
          <p14:tracePt t="783175" x="1765300" y="6445250"/>
          <p14:tracePt t="783187" x="1765300" y="6451600"/>
          <p14:tracePt t="783301" x="1765300" y="6457950"/>
          <p14:tracePt t="783307" x="1758950" y="6464300"/>
          <p14:tracePt t="783322" x="1682750" y="6527800"/>
          <p14:tracePt t="783338" x="1568450" y="6572250"/>
          <p14:tracePt t="783355" x="1403350" y="6623050"/>
          <p14:tracePt t="783372" x="1314450" y="6648450"/>
          <p14:tracePt t="783388" x="1295400" y="6654800"/>
          <p14:tracePt t="783421" x="1308100" y="6648450"/>
          <p14:tracePt t="783439" x="1339850" y="6629400"/>
          <p14:tracePt t="783478" x="1346200" y="6629400"/>
          <p14:tracePt t="783504" x="1352550" y="6629400"/>
          <p14:tracePt t="783538" x="1365250" y="6629400"/>
          <p14:tracePt t="783555" x="1422400" y="6623050"/>
          <p14:tracePt t="783571" x="1504950" y="6616700"/>
          <p14:tracePt t="783588" x="1593850" y="6610350"/>
          <p14:tracePt t="783605" x="1657350" y="6610350"/>
          <p14:tracePt t="783621" x="1727200" y="6610350"/>
          <p14:tracePt t="783639" x="1778000" y="6610350"/>
          <p14:tracePt t="783655" x="1803400" y="6616700"/>
          <p14:tracePt t="783671" x="1816100" y="6616700"/>
          <p14:tracePt t="783688" x="1822450" y="6623050"/>
          <p14:tracePt t="783705" x="1835150" y="6623050"/>
          <p14:tracePt t="783721" x="1860550" y="6623050"/>
          <p14:tracePt t="783738" x="1879600" y="6629400"/>
          <p14:tracePt t="783755" x="1898650" y="6629400"/>
          <p14:tracePt t="783772" x="1936750" y="6629400"/>
          <p14:tracePt t="783788" x="1974850" y="6616700"/>
          <p14:tracePt t="783805" x="2012950" y="6604000"/>
          <p14:tracePt t="783821" x="2063750" y="6578600"/>
          <p14:tracePt t="783839" x="2095500" y="6565900"/>
          <p14:tracePt t="783855" x="2133600" y="6540500"/>
          <p14:tracePt t="783872" x="2159000" y="6515100"/>
          <p14:tracePt t="783888" x="2178050" y="6496050"/>
          <p14:tracePt t="783905" x="2178050" y="6464300"/>
          <p14:tracePt t="783922" x="2139950" y="6419850"/>
          <p14:tracePt t="783923" x="2108200" y="6400800"/>
          <p14:tracePt t="783938" x="2076450" y="6369050"/>
          <p14:tracePt t="783956" x="2019300" y="6324600"/>
          <p14:tracePt t="783958" x="2000250" y="6299200"/>
          <p14:tracePt t="783971" x="1981200" y="6273800"/>
          <p14:tracePt t="783988" x="1955800" y="6235700"/>
          <p14:tracePt t="784005" x="1924050" y="6203950"/>
          <p14:tracePt t="784022" x="1809750" y="6191250"/>
          <p14:tracePt t="784038" x="1670050" y="6210300"/>
          <p14:tracePt t="784055" x="1530350" y="6229350"/>
          <p14:tracePt t="784072" x="1416050" y="6242050"/>
          <p14:tracePt t="784088" x="1308100" y="6248400"/>
          <p14:tracePt t="784106" x="1270000" y="6254750"/>
          <p14:tracePt t="784122" x="1238250" y="6261100"/>
          <p14:tracePt t="784138" x="1168400" y="6286500"/>
          <p14:tracePt t="784155" x="1085850" y="6324600"/>
          <p14:tracePt t="784173" x="1028700" y="6356350"/>
          <p14:tracePt t="784189" x="1016000" y="6388100"/>
          <p14:tracePt t="784190" x="1016000" y="6394450"/>
          <p14:tracePt t="784205" x="1016000" y="6407150"/>
          <p14:tracePt t="784222" x="1054100" y="6438900"/>
          <p14:tracePt t="784239" x="1193800" y="6527800"/>
          <p14:tracePt t="784255" x="1250950" y="6565900"/>
          <p14:tracePt t="784272" x="1441450" y="6711950"/>
          <p14:tracePt t="784289" x="1511300" y="6794500"/>
          <p14:tracePt t="784352" x="1695450" y="6851650"/>
          <p14:tracePt t="784359" x="1733550" y="6838950"/>
          <p14:tracePt t="784372" x="1803400" y="6819900"/>
          <p14:tracePt t="784389" x="1974850" y="6769100"/>
          <p14:tracePt t="784405" x="2152650" y="6724650"/>
          <p14:tracePt t="784422" x="2343150" y="6680200"/>
          <p14:tracePt t="784440" x="2508250" y="6642100"/>
          <p14:tracePt t="784455" x="2527300" y="6623050"/>
          <p14:tracePt t="784472" x="2533650" y="6610350"/>
          <p14:tracePt t="784489" x="2533650" y="6591300"/>
          <p14:tracePt t="784506" x="2520950" y="6572250"/>
          <p14:tracePt t="784522" x="2501900" y="6559550"/>
          <p14:tracePt t="784539" x="2489200" y="6559550"/>
          <p14:tracePt t="784555" x="2482850" y="6559550"/>
          <p14:tracePt t="784573" x="2470150" y="6559550"/>
          <p14:tracePt t="784589" x="2457450" y="6559550"/>
          <p14:tracePt t="784605" x="2444750" y="6559550"/>
          <p14:tracePt t="784622" x="2438400" y="6559550"/>
          <p14:tracePt t="784696" x="2444750" y="6559550"/>
          <p14:tracePt t="784706" x="2451100" y="6559550"/>
          <p14:tracePt t="784722" x="2501900" y="6572250"/>
          <p14:tracePt t="784739" x="2565400" y="6578600"/>
          <p14:tracePt t="784756" x="2635250" y="6578600"/>
          <p14:tracePt t="784773" x="2692400" y="6578600"/>
          <p14:tracePt t="784789" x="2736850" y="6578600"/>
          <p14:tracePt t="784806" x="2755900" y="6584950"/>
          <p14:tracePt t="784822" x="2762250" y="6584950"/>
          <p14:tracePt t="784841" x="2762250" y="6591300"/>
          <p14:tracePt t="784856" x="2755900" y="6597650"/>
          <p14:tracePt t="784873" x="2743200" y="6604000"/>
          <p14:tracePt t="784889" x="2736850" y="6604000"/>
          <p14:tracePt t="784907" x="2730500" y="6604000"/>
          <p14:tracePt t="784966" x="2724150" y="6604000"/>
          <p14:tracePt t="784973" x="2717800" y="6604000"/>
          <p14:tracePt t="784989" x="2705100" y="6604000"/>
          <p14:tracePt t="785022" x="2698750" y="6604000"/>
          <p14:tracePt t="785056" x="2673350" y="6604000"/>
          <p14:tracePt t="785073" x="2597150" y="6559550"/>
          <p14:tracePt t="785090" x="2584450" y="6546850"/>
          <p14:tracePt t="790731" x="2597150" y="6534150"/>
          <p14:tracePt t="790741" x="2628900" y="6515100"/>
          <p14:tracePt t="790749" x="2698750" y="6464300"/>
          <p14:tracePt t="790762" x="2794000" y="6413500"/>
          <p14:tracePt t="790778" x="3041650" y="6305550"/>
          <p14:tracePt t="790794" x="3187700" y="6216650"/>
          <p14:tracePt t="790812" x="3168650" y="6140450"/>
          <p14:tracePt t="790827" x="3117850" y="6134100"/>
          <p14:tracePt t="790845" x="3073400" y="6159500"/>
          <p14:tracePt t="790861" x="3028950" y="6172200"/>
          <p14:tracePt t="790877" x="3035300" y="6197600"/>
          <p14:tracePt t="790894" x="3092450" y="6203950"/>
          <p14:tracePt t="790912" x="3168650" y="6210300"/>
          <p14:tracePt t="790928" x="3206750" y="6210300"/>
          <p14:tracePt t="790944" x="3206750" y="6216650"/>
          <p14:tracePt t="790980" x="3213100" y="6223000"/>
          <p14:tracePt t="790994" x="3213100" y="6229350"/>
          <p14:tracePt t="791011" x="3232150" y="6242050"/>
          <p14:tracePt t="791029" x="3257550" y="6248400"/>
          <p14:tracePt t="791044" x="3314700" y="6254750"/>
          <p14:tracePt t="791062" x="3505200" y="6273800"/>
          <p14:tracePt t="791078" x="3759200" y="6305550"/>
          <p14:tracePt t="791095" x="4057650" y="6350000"/>
          <p14:tracePt t="791111" x="4343400" y="6400800"/>
          <p14:tracePt t="791128" x="4718050" y="6457950"/>
          <p14:tracePt t="791144" x="5048250" y="6483350"/>
          <p14:tracePt t="791162" x="5422900" y="6496050"/>
          <p14:tracePt t="791178" x="5759450" y="6502400"/>
          <p14:tracePt t="791194" x="5956300" y="6515100"/>
          <p14:tracePt t="791211" x="6007100" y="6515100"/>
          <p14:tracePt t="791247" x="5988050" y="6521450"/>
          <p14:tracePt t="791262" x="5962650" y="6527800"/>
          <p14:tracePt t="791278" x="5918200" y="6534150"/>
          <p14:tracePt t="791294" x="5905500" y="6540500"/>
          <p14:tracePt t="791328" x="5892800" y="6553200"/>
          <p14:tracePt t="791345" x="5848350" y="6591300"/>
          <p14:tracePt t="791362" x="5772150" y="6635750"/>
          <p14:tracePt t="791378" x="5683250" y="6673850"/>
          <p14:tracePt t="791395" x="5632450" y="6692900"/>
          <p14:tracePt t="791412" x="5600700" y="6711950"/>
          <p14:tracePt t="791461" x="5613400" y="6711950"/>
          <p14:tracePt t="791478" x="5626100" y="6711950"/>
          <p14:tracePt t="791941" x="5638800" y="6711950"/>
          <p14:tracePt t="791949" x="5664200" y="6711950"/>
          <p14:tracePt t="791963" x="5873750" y="6718300"/>
          <p14:tracePt t="791980" x="6286500" y="6731000"/>
          <p14:tracePt t="791996" x="6832600" y="6775450"/>
          <p14:tracePt t="792012" x="7143750" y="6813550"/>
          <p14:tracePt t="792013" x="7391400" y="6826250"/>
          <p14:tracePt t="792029" x="7753350" y="6832600"/>
          <p14:tracePt t="792046" x="8051800" y="6819900"/>
          <p14:tracePt t="792062" x="8235950" y="6794500"/>
          <p14:tracePt t="792079" x="8331200" y="6756400"/>
          <p14:tracePt t="792095" x="8362950" y="6718300"/>
          <p14:tracePt t="792113" x="8362950" y="6680200"/>
          <p14:tracePt t="792129" x="8362950" y="6610350"/>
          <p14:tracePt t="792145" x="8350250" y="6546850"/>
          <p14:tracePt t="792163" x="8343900" y="6483350"/>
          <p14:tracePt t="792179" x="8337550" y="6432550"/>
          <p14:tracePt t="792195" x="8337550" y="6388100"/>
          <p14:tracePt t="792212" x="8337550" y="6330950"/>
          <p14:tracePt t="792230" x="8318500" y="6261100"/>
          <p14:tracePt t="792245" x="8293100" y="6229350"/>
          <p14:tracePt t="792262" x="8153400" y="6108700"/>
          <p14:tracePt t="792278" x="8051800" y="6038850"/>
          <p14:tracePt t="792296" x="7912100" y="5949950"/>
          <p14:tracePt t="792312" x="7810500" y="5892800"/>
          <p14:tracePt t="792329" x="7721600" y="5842000"/>
          <p14:tracePt t="792345" x="7696200" y="5829300"/>
          <p14:tracePt t="795528" x="7689850" y="5829300"/>
          <p14:tracePt t="795535" x="7683500" y="5829300"/>
          <p14:tracePt t="795548" x="7651750" y="5829300"/>
          <p14:tracePt t="795567" x="7473950" y="5842000"/>
          <p14:tracePt t="795582" x="7372350" y="5861050"/>
          <p14:tracePt t="795598" x="7169150" y="5981700"/>
          <p14:tracePt t="795615" x="7092950" y="6115050"/>
          <p14:tracePt t="795632" x="7023100" y="6248400"/>
          <p14:tracePt t="795648" x="6927850" y="6350000"/>
          <p14:tracePt t="795665" x="6838950" y="6388100"/>
          <p14:tracePt t="795681" x="6699250" y="6388100"/>
          <p14:tracePt t="795700" x="6527800" y="6356350"/>
          <p14:tracePt t="795715" x="6280150" y="6343650"/>
          <p14:tracePt t="795732" x="5969000" y="6343650"/>
          <p14:tracePt t="795748" x="5753100" y="6350000"/>
          <p14:tracePt t="795766" x="5581650" y="6324600"/>
          <p14:tracePt t="795782" x="5499100" y="6311900"/>
          <p14:tracePt t="795784" x="5486400" y="6305550"/>
          <p14:tracePt t="795798" x="5480050" y="6305550"/>
          <p14:tracePt t="795832" x="5473700" y="6311900"/>
          <p14:tracePt t="795848" x="5454650" y="6330950"/>
          <p14:tracePt t="795866" x="5384800" y="6362700"/>
          <p14:tracePt t="795882" x="5321300" y="6369050"/>
          <p14:tracePt t="795899" x="5283200" y="6369050"/>
          <p14:tracePt t="795915" x="5276850" y="6369050"/>
          <p14:tracePt t="795932" x="5270500" y="6369050"/>
          <p14:tracePt t="795948" x="5257800" y="6356350"/>
          <p14:tracePt t="795966" x="5194300" y="6343650"/>
          <p14:tracePt t="795982" x="5022850" y="6330950"/>
          <p14:tracePt t="795998" x="4667250" y="6311900"/>
          <p14:tracePt t="796015" x="4159250" y="6254750"/>
          <p14:tracePt t="796032" x="3727450" y="6197600"/>
          <p14:tracePt t="796048" x="3429000" y="6140450"/>
          <p14:tracePt t="796065" x="3384550" y="6134100"/>
          <p14:tracePt t="796082" x="3403600" y="6134100"/>
          <p14:tracePt t="796100" x="3467100" y="6165850"/>
          <p14:tracePt t="796115" x="3549650" y="6273800"/>
          <p14:tracePt t="796132" x="3625850" y="6400800"/>
          <p14:tracePt t="796148" x="3708400" y="6546850"/>
          <p14:tracePt t="796166" x="3822700" y="6699250"/>
          <p14:tracePt t="796182" x="3975100" y="6826250"/>
          <p14:tracePt t="796260" x="5365750" y="6813550"/>
          <p14:tracePt t="796268" x="5543550" y="6756400"/>
          <p14:tracePt t="796282" x="5676900" y="6699250"/>
          <p14:tracePt t="796300" x="6038850" y="6508750"/>
          <p14:tracePt t="796315" x="6140450" y="6432550"/>
          <p14:tracePt t="796332" x="6153150" y="6419850"/>
          <p14:tracePt t="796349" x="6134100" y="6394450"/>
          <p14:tracePt t="796366" x="6000750" y="6350000"/>
          <p14:tracePt t="796382" x="5753100" y="6299200"/>
          <p14:tracePt t="796399" x="5454650" y="6229350"/>
          <p14:tracePt t="796415" x="5194300" y="6153150"/>
          <p14:tracePt t="796432" x="4972050" y="6076950"/>
          <p14:tracePt t="796449" x="4838700" y="6057900"/>
          <p14:tracePt t="796465" x="4686300" y="6064250"/>
          <p14:tracePt t="796482" x="4540250" y="6089650"/>
          <p14:tracePt t="796500" x="4356100" y="6146800"/>
          <p14:tracePt t="796515" x="4311650" y="6178550"/>
          <p14:tracePt t="796532" x="4305300" y="6197600"/>
          <p14:tracePt t="796549" x="4305300" y="6210300"/>
          <p14:tracePt t="796566" x="4337050" y="6235700"/>
          <p14:tracePt t="796582" x="4375150" y="6273800"/>
          <p14:tracePt t="796599" x="4419600" y="6330950"/>
          <p14:tracePt t="796616" x="4476750" y="6400800"/>
          <p14:tracePt t="796633" x="4527550" y="6464300"/>
          <p14:tracePt t="796649" x="4572000" y="6508750"/>
          <p14:tracePt t="796666" x="4597400" y="6534150"/>
          <p14:tracePt t="796682" x="4610100" y="6540500"/>
          <p14:tracePt t="796700" x="4654550" y="6540500"/>
          <p14:tracePt t="796716" x="4711700" y="6515100"/>
          <p14:tracePt t="796732" x="4768850" y="6483350"/>
          <p14:tracePt t="796750" x="4800600" y="6445250"/>
          <p14:tracePt t="796767" x="4806950" y="6394450"/>
          <p14:tracePt t="796782" x="4813300" y="6350000"/>
          <p14:tracePt t="796799" x="4826000" y="6273800"/>
          <p14:tracePt t="796816" x="4845050" y="6203950"/>
          <p14:tracePt t="796834" x="4857750" y="6146800"/>
          <p14:tracePt t="796849" x="4864100" y="6134100"/>
          <p14:tracePt t="796905" x="4864100" y="6127750"/>
          <p14:tracePt t="796916" x="4864100" y="6121400"/>
          <p14:tracePt t="796932" x="4864100" y="6102350"/>
          <p14:tracePt t="796949" x="4864100" y="6083300"/>
          <p14:tracePt t="796966" x="4876800" y="6045200"/>
          <p14:tracePt t="796968" x="4895850" y="6019800"/>
          <p14:tracePt t="796982" x="4908550" y="6000750"/>
          <p14:tracePt t="796999" x="4984750" y="5937250"/>
          <p14:tracePt t="797016" x="5143500" y="5842000"/>
          <p14:tracePt t="797033" x="5276850" y="5759450"/>
          <p14:tracePt t="797049" x="5403850" y="5670550"/>
          <p14:tracePt t="797066" x="5670550" y="5505450"/>
          <p14:tracePt t="797083" x="5886450" y="5378450"/>
          <p14:tracePt t="797100" x="6096000" y="5245100"/>
          <p14:tracePt t="797116" x="6299200" y="5105400"/>
          <p14:tracePt t="797133" x="6445250" y="4959350"/>
          <p14:tracePt t="797149" x="6578600" y="4737100"/>
          <p14:tracePt t="797167" x="6705600" y="4394200"/>
          <p14:tracePt t="797183" x="6769100" y="4057650"/>
          <p14:tracePt t="797199" x="6788150" y="3733800"/>
          <p14:tracePt t="797216" x="6775450" y="3441700"/>
          <p14:tracePt t="797234" x="6718300" y="3206750"/>
          <p14:tracePt t="797249" x="6705600" y="3187700"/>
          <p14:tracePt t="797266" x="6629400" y="3206750"/>
          <p14:tracePt t="797283" x="6464300" y="3282950"/>
          <p14:tracePt t="797300" x="6159500" y="3352800"/>
          <p14:tracePt t="797316" x="5740400" y="3390900"/>
          <p14:tracePt t="797333" x="5308600" y="3390900"/>
          <p14:tracePt t="797350" x="4806950" y="3378200"/>
          <p14:tracePt t="797367" x="4406900" y="3371850"/>
          <p14:tracePt t="797383" x="4121150" y="3378200"/>
          <p14:tracePt t="797400" x="4000500" y="3403600"/>
          <p14:tracePt t="797416" x="3975100" y="3435350"/>
          <p14:tracePt t="797436" x="3987800" y="3486150"/>
          <p14:tracePt t="797450" x="4000500" y="3498850"/>
          <p14:tracePt t="797466" x="4019550" y="3505200"/>
          <p14:tracePt t="797467" x="4025900" y="3505200"/>
          <p14:tracePt t="797500" x="4032250" y="3473450"/>
          <p14:tracePt t="797516" x="4032250" y="3429000"/>
          <p14:tracePt t="797533" x="4013200" y="3390900"/>
          <p14:tracePt t="797550" x="4000500" y="3371850"/>
          <p14:tracePt t="797567" x="3981450" y="3352800"/>
          <p14:tracePt t="797583" x="3968750" y="3340100"/>
          <p14:tracePt t="797600" x="3937000" y="3314700"/>
          <p14:tracePt t="797616" x="3848100" y="3289300"/>
          <p14:tracePt t="797634" x="3670300" y="3282950"/>
          <p14:tracePt t="797650" x="3409950" y="3302000"/>
          <p14:tracePt t="797667" x="3194050" y="3340100"/>
          <p14:tracePt t="797683" x="3022600" y="3384550"/>
          <p14:tracePt t="797701" x="2914650" y="3467100"/>
          <p14:tracePt t="797717" x="2901950" y="3505200"/>
          <p14:tracePt t="797733" x="2882900" y="3613150"/>
          <p14:tracePt t="797734" x="2870200" y="3702050"/>
          <p14:tracePt t="797750" x="2838450" y="3905250"/>
          <p14:tracePt t="797768" x="2832100" y="4114800"/>
          <p14:tracePt t="797783" x="2889250" y="4394200"/>
          <p14:tracePt t="797800" x="2984500" y="4584700"/>
          <p14:tracePt t="797817" x="3149600" y="4737100"/>
          <p14:tracePt t="797834" x="3295650" y="4813300"/>
          <p14:tracePt t="797850" x="3492500" y="4845050"/>
          <p14:tracePt t="797867" x="3740150" y="4826000"/>
          <p14:tracePt t="797883" x="3962400" y="4768850"/>
          <p14:tracePt t="797901" x="4140200" y="4686300"/>
          <p14:tracePt t="797917" x="4254500" y="4603750"/>
          <p14:tracePt t="797933" x="4343400" y="4521200"/>
          <p14:tracePt t="797950" x="4406900" y="4451350"/>
          <p14:tracePt t="797968" x="4438650" y="4349750"/>
          <p14:tracePt t="797985" x="4406900" y="4279900"/>
          <p14:tracePt t="798000" x="4305300" y="4178300"/>
          <p14:tracePt t="798017" x="4165600" y="4076700"/>
          <p14:tracePt t="798035" x="4044950" y="4006850"/>
          <p14:tracePt t="798050" x="3943350" y="3962400"/>
          <p14:tracePt t="798067" x="3867150" y="3937000"/>
          <p14:tracePt t="798083" x="3746500" y="3949700"/>
          <p14:tracePt t="798101" x="3543300" y="4000500"/>
          <p14:tracePt t="798117" x="3244850" y="4076700"/>
          <p14:tracePt t="798133" x="2965450" y="4146550"/>
          <p14:tracePt t="798150" x="2743200" y="4222750"/>
          <p14:tracePt t="798168" x="2654300" y="4349750"/>
          <p14:tracePt t="798183" x="2667000" y="4457700"/>
          <p14:tracePt t="798200" x="2774950" y="4597400"/>
          <p14:tracePt t="798217" x="2857500" y="4667250"/>
          <p14:tracePt t="798234" x="3181350" y="4864100"/>
          <p14:tracePt t="798250" x="3479800" y="4984750"/>
          <p14:tracePt t="798267" x="3733800" y="5022850"/>
          <p14:tracePt t="798284" x="4051300" y="4991100"/>
          <p14:tracePt t="798301" x="4298950" y="4883150"/>
          <p14:tracePt t="798317" x="4451350" y="4743450"/>
          <p14:tracePt t="798334" x="4546600" y="4578350"/>
          <p14:tracePt t="798350" x="4552950" y="4451350"/>
          <p14:tracePt t="798368" x="4495800" y="4343400"/>
          <p14:tracePt t="798384" x="4368800" y="4241800"/>
          <p14:tracePt t="798400" x="4210050" y="4184650"/>
          <p14:tracePt t="798402" x="4133850" y="4171950"/>
          <p14:tracePt t="798419" x="3937000" y="4165600"/>
          <p14:tracePt t="798434" x="3771900" y="4178300"/>
          <p14:tracePt t="798450" x="3556000" y="4248150"/>
          <p14:tracePt t="798467" x="3384550" y="4349750"/>
          <p14:tracePt t="798484" x="3200400" y="4495800"/>
          <p14:tracePt t="798501" x="3092450" y="4629150"/>
          <p14:tracePt t="798517" x="3060700" y="4730750"/>
          <p14:tracePt t="798534" x="3067050" y="4826000"/>
          <p14:tracePt t="798550" x="3155950" y="4902200"/>
          <p14:tracePt t="798568" x="3327400" y="4953000"/>
          <p14:tracePt t="798584" x="3638550" y="4978400"/>
          <p14:tracePt t="798601" x="3987800" y="4953000"/>
          <p14:tracePt t="798617" x="4413250" y="4876800"/>
          <p14:tracePt t="798635" x="4743450" y="4775200"/>
          <p14:tracePt t="798651" x="4883150" y="4679950"/>
          <p14:tracePt t="798667" x="4870450" y="4552950"/>
          <p14:tracePt t="798668" x="4813300" y="4483100"/>
          <p14:tracePt t="798684" x="4559300" y="4318000"/>
          <p14:tracePt t="798701" x="4235450" y="4184650"/>
          <p14:tracePt t="798717" x="3810000" y="4064000"/>
          <p14:tracePt t="798734" x="3473450" y="4006850"/>
          <p14:tracePt t="798751" x="3155950" y="3981450"/>
          <p14:tracePt t="798768" x="2863850" y="4000500"/>
          <p14:tracePt t="798784" x="2628900" y="4076700"/>
          <p14:tracePt t="798801" x="2444750" y="4184650"/>
          <p14:tracePt t="798817" x="2343150" y="4349750"/>
          <p14:tracePt t="798835" x="2330450" y="4514850"/>
          <p14:tracePt t="798851" x="2381250" y="4686300"/>
          <p14:tracePt t="798868" x="2501900" y="4851400"/>
          <p14:tracePt t="798884" x="2679700" y="4972050"/>
          <p14:tracePt t="798886" x="2813050" y="5016500"/>
          <p14:tracePt t="798902" x="3117850" y="5080000"/>
          <p14:tracePt t="798917" x="3473450" y="5099050"/>
          <p14:tracePt t="798934" x="3797300" y="5054600"/>
          <p14:tracePt t="798951" x="4057650" y="4946650"/>
          <p14:tracePt t="798968" x="4152900" y="4826000"/>
          <p14:tracePt t="798984" x="4152900" y="4692650"/>
          <p14:tracePt t="799001" x="4083050" y="4546600"/>
          <p14:tracePt t="799018" x="3949700" y="4400550"/>
          <p14:tracePt t="799035" x="3790950" y="4292600"/>
          <p14:tracePt t="799051" x="3562350" y="4222750"/>
          <p14:tracePt t="799068" x="3302000" y="4210050"/>
          <p14:tracePt t="799084" x="2990850" y="4210050"/>
          <p14:tracePt t="799102" x="2635250" y="4254500"/>
          <p14:tracePt t="799118" x="2413000" y="4311650"/>
          <p14:tracePt t="799119" x="2317750" y="4356100"/>
          <p14:tracePt t="799134" x="2279650" y="4387850"/>
          <p14:tracePt t="799151" x="2266950" y="4464050"/>
          <p14:tracePt t="799152" x="2273300" y="4495800"/>
          <p14:tracePt t="799168" x="2336800" y="4565650"/>
          <p14:tracePt t="799184" x="2482850" y="4648200"/>
          <p14:tracePt t="799201" x="2660650" y="4711700"/>
          <p14:tracePt t="799218" x="2857500" y="4775200"/>
          <p14:tracePt t="799237" x="3054350" y="4813300"/>
          <p14:tracePt t="799251" x="3295650" y="4826000"/>
          <p14:tracePt t="799268" x="3511550" y="4775200"/>
          <p14:tracePt t="799285" x="3651250" y="4679950"/>
          <p14:tracePt t="799302" x="3683000" y="4572000"/>
          <p14:tracePt t="799318" x="3670300" y="4464050"/>
          <p14:tracePt t="799334" x="3619500" y="4394200"/>
          <p14:tracePt t="799351" x="3556000" y="4362450"/>
          <p14:tracePt t="799368" x="3467100" y="4362450"/>
          <p14:tracePt t="799385" x="3390900" y="4400550"/>
          <p14:tracePt t="799401" x="3333750" y="4451350"/>
          <p14:tracePt t="799418" x="3289300" y="4559300"/>
          <p14:tracePt t="799435" x="3289300" y="4654550"/>
          <p14:tracePt t="799451" x="3308350" y="4781550"/>
          <p14:tracePt t="799468" x="3333750" y="4908550"/>
          <p14:tracePt t="799485" x="3384550" y="5035550"/>
          <p14:tracePt t="799502" x="3473450" y="5124450"/>
          <p14:tracePt t="799518" x="3587750" y="5156200"/>
          <p14:tracePt t="799535" x="3702050" y="5137150"/>
          <p14:tracePt t="799551" x="3816350" y="5067300"/>
          <p14:tracePt t="799568" x="3898900" y="4991100"/>
          <p14:tracePt t="799586" x="3943350" y="4946650"/>
          <p14:tracePt t="799602" x="3962400" y="4927600"/>
          <p14:tracePt t="799660" x="3962400" y="4921250"/>
          <p14:tracePt t="799668" x="3962400" y="4908550"/>
          <p14:tracePt t="799685" x="3975100" y="4851400"/>
          <p14:tracePt t="799702" x="3987800" y="4781550"/>
          <p14:tracePt t="799718" x="3987800" y="4737100"/>
          <p14:tracePt t="799735" x="3994150" y="4718050"/>
          <p14:tracePt t="799752" x="3994150" y="4711700"/>
          <p14:tracePt t="799858" x="4013200" y="4724400"/>
          <p14:tracePt t="799866" x="4032250" y="4730750"/>
          <p14:tracePt t="799875" x="4076700" y="4762500"/>
          <p14:tracePt t="799885" x="4127500" y="4787900"/>
          <p14:tracePt t="799903" x="4235450" y="4826000"/>
          <p14:tracePt t="799919" x="4318000" y="4832350"/>
          <p14:tracePt t="799935" x="4394200" y="4826000"/>
          <p14:tracePt t="799952" x="4451350" y="4794250"/>
          <p14:tracePt t="799969" x="4476750" y="4756150"/>
          <p14:tracePt t="799987" x="4457700" y="4730750"/>
          <p14:tracePt t="800002" x="4419600" y="4705350"/>
          <p14:tracePt t="800018" x="4394200" y="4699000"/>
          <p14:tracePt t="800036" x="4349750" y="4686300"/>
          <p14:tracePt t="800052" x="4298950" y="4679950"/>
          <p14:tracePt t="800068" x="4235450" y="4660900"/>
          <p14:tracePt t="800085" x="4159250" y="4641850"/>
          <p14:tracePt t="800103" x="4051300" y="4635500"/>
          <p14:tracePt t="800118" x="3943350" y="4635500"/>
          <p14:tracePt t="800135" x="3822700" y="4641850"/>
          <p14:tracePt t="800152" x="3765550" y="4686300"/>
          <p14:tracePt t="800157" x="3752850" y="4711700"/>
          <p14:tracePt t="800170" x="3752850" y="4737100"/>
          <p14:tracePt t="800185" x="3778250" y="4794250"/>
          <p14:tracePt t="800202" x="3867150" y="4851400"/>
          <p14:tracePt t="800219" x="4057650" y="4895850"/>
          <p14:tracePt t="800237" x="4425950" y="4908550"/>
          <p14:tracePt t="800252" x="4660900" y="4864100"/>
          <p14:tracePt t="800269" x="4813300" y="4787900"/>
          <p14:tracePt t="800285" x="4870450" y="4718050"/>
          <p14:tracePt t="800303" x="4876800" y="4699000"/>
          <p14:tracePt t="800318" x="4838700" y="4692650"/>
          <p14:tracePt t="800335" x="4718050" y="4724400"/>
          <p14:tracePt t="800352" x="4565650" y="4743450"/>
          <p14:tracePt t="800369" x="4368800" y="4743450"/>
          <p14:tracePt t="800385" x="4133850" y="4737100"/>
          <p14:tracePt t="800402" x="3943350" y="4718050"/>
          <p14:tracePt t="800419" x="3803650" y="4699000"/>
          <p14:tracePt t="800420" x="3771900" y="4699000"/>
          <p14:tracePt t="800437" x="3759200" y="4699000"/>
          <p14:tracePt t="800452" x="3759200" y="4686300"/>
          <p14:tracePt t="800469" x="3803650" y="4686300"/>
          <p14:tracePt t="800471" x="3879850" y="4705350"/>
          <p14:tracePt t="800486" x="4133850" y="4806950"/>
          <p14:tracePt t="800503" x="4451350" y="4927600"/>
          <p14:tracePt t="800519" x="4667250" y="5035550"/>
          <p14:tracePt t="800536" x="4705350" y="5054600"/>
          <p14:tracePt t="800749" x="4730750" y="5054600"/>
          <p14:tracePt t="800770" x="4870450" y="5029200"/>
          <p14:tracePt t="800786" x="5245100" y="5041900"/>
          <p14:tracePt t="800804" x="5988050" y="5213350"/>
          <p14:tracePt t="800820" x="6451600" y="5314950"/>
          <p14:tracePt t="800836" x="6762750" y="5346700"/>
          <p14:tracePt t="800852" x="6927850" y="5334000"/>
          <p14:tracePt t="800869" x="6972300" y="5295900"/>
          <p14:tracePt t="800886" x="6985000" y="5232400"/>
          <p14:tracePt t="800904" x="6978650" y="5118100"/>
          <p14:tracePt t="800920" x="6953250" y="5010150"/>
          <p14:tracePt t="800936" x="6915150" y="4895850"/>
          <p14:tracePt t="800954" x="6889750" y="4806950"/>
          <p14:tracePt t="800956" x="6877050" y="4762500"/>
          <p14:tracePt t="800969" x="6870700" y="4737100"/>
          <p14:tracePt t="800986" x="6864350" y="4724400"/>
          <p14:tracePt t="801111" x="6858000" y="4724400"/>
          <p14:tracePt t="801118" x="6851650" y="4730750"/>
          <p14:tracePt t="801136" x="6838950" y="4737100"/>
          <p14:tracePt t="801170" x="6826250" y="4749800"/>
          <p14:tracePt t="801203" x="6813550" y="4756150"/>
          <p14:tracePt t="801219" x="6781800" y="4775200"/>
          <p14:tracePt t="801237" x="6718300" y="4826000"/>
          <p14:tracePt t="801254" x="6604000" y="4908550"/>
          <p14:tracePt t="801269" x="6546850" y="4933950"/>
          <p14:tracePt t="801286" x="6400800" y="4972050"/>
          <p14:tracePt t="801303" x="6076950" y="4984750"/>
          <p14:tracePt t="801319" x="5803900" y="4965700"/>
          <p14:tracePt t="801336" x="5480050" y="4933950"/>
          <p14:tracePt t="801353" x="5238750" y="4895850"/>
          <p14:tracePt t="801370" x="5016500" y="4826000"/>
          <p14:tracePt t="801386" x="4895850" y="4762500"/>
          <p14:tracePt t="801403" x="4870450" y="4730750"/>
          <p14:tracePt t="801420" x="4845050" y="4711700"/>
          <p14:tracePt t="801437" x="4794250" y="4686300"/>
          <p14:tracePt t="801453" x="4737100" y="4667250"/>
          <p14:tracePt t="801470" x="4705350" y="4654550"/>
          <p14:tracePt t="801486" x="4699000" y="4648200"/>
          <p14:tracePt t="801503" x="4711700" y="4622800"/>
          <p14:tracePt t="801520" x="4743450" y="4616450"/>
          <p14:tracePt t="801536" x="4781550" y="4610100"/>
          <p14:tracePt t="801554" x="4851400" y="4610100"/>
          <p14:tracePt t="801570" x="4921250" y="4603750"/>
          <p14:tracePt t="801586" x="5022850" y="4603750"/>
          <p14:tracePt t="801603" x="5207000" y="4622800"/>
          <p14:tracePt t="801620" x="5461000" y="4654550"/>
          <p14:tracePt t="801637" x="5727700" y="4686300"/>
          <p14:tracePt t="801653" x="6019800" y="4718050"/>
          <p14:tracePt t="801670" x="6305550" y="4743450"/>
          <p14:tracePt t="801686" x="6413500" y="4749800"/>
          <p14:tracePt t="801704" x="6445250" y="4749800"/>
          <p14:tracePt t="801720" x="6457950" y="4737100"/>
          <p14:tracePt t="801736" x="6477000" y="4718050"/>
          <p14:tracePt t="801738" x="6489700" y="4711700"/>
          <p14:tracePt t="801753" x="6521450" y="4692650"/>
          <p14:tracePt t="801754" x="6534150" y="4686300"/>
          <p14:tracePt t="801771" x="6553200" y="4673600"/>
          <p14:tracePt t="801803" x="6553200" y="4667250"/>
          <p14:tracePt t="801820" x="6559550" y="4667250"/>
          <p14:tracePt t="801870" x="6578600" y="4667250"/>
          <p14:tracePt t="801887" x="6673850" y="4667250"/>
          <p14:tracePt t="801904" x="6845300" y="4679950"/>
          <p14:tracePt t="801920" x="7073900" y="4686300"/>
          <p14:tracePt t="801937" x="7251700" y="4692650"/>
          <p14:tracePt t="801954" x="7289800" y="4692650"/>
        </p14:tracePtLst>
      </p14:laserTraceLst>
    </p:ext>
  </p:extLs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4:2-5</a:t>
            </a:r>
          </a:p>
        </p:txBody>
      </p:sp>
      <p:sp>
        <p:nvSpPr>
          <p:cNvPr id="4" name="textruta 3">
            <a:extLst>
              <a:ext uri="{FF2B5EF4-FFF2-40B4-BE49-F238E27FC236}">
                <a16:creationId xmlns:a16="http://schemas.microsoft.com/office/drawing/2014/main" id="{2629CE92-29CC-5E81-D4E0-F76E91B6CFFC}"/>
              </a:ext>
            </a:extLst>
          </p:cNvPr>
          <p:cNvSpPr txBox="1"/>
          <p:nvPr/>
        </p:nvSpPr>
        <p:spPr>
          <a:xfrm>
            <a:off x="9296" y="537852"/>
            <a:ext cx="4246933" cy="2925224"/>
          </a:xfrm>
          <a:prstGeom prst="rect">
            <a:avLst/>
          </a:prstGeom>
          <a:noFill/>
        </p:spPr>
        <p:txBody>
          <a:bodyPr wrap="square" lIns="180000">
            <a:spAutoFit/>
          </a:bodyPr>
          <a:lstStyle/>
          <a:p>
            <a:pPr>
              <a:lnSpc>
                <a:spcPct val="107000"/>
              </a:lnSpc>
              <a:spcBef>
                <a:spcPts val="600"/>
              </a:spcBef>
            </a:pP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Evangeliet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4</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Det glada budskapet</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har förkunnats för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oss [idag]</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liksom för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dem [vid Kadesh-Barnea]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men de hade ingen nytta av ordet de hörde eftersom det inte smälte samman i tro med dem som lyssnade.</a:t>
            </a:r>
          </a:p>
          <a:p>
            <a:pPr>
              <a:lnSpc>
                <a:spcPct val="107000"/>
              </a:lnSpc>
              <a:spcBef>
                <a:spcPts val="600"/>
              </a:spcBef>
            </a:pP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 är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5</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Vi som </a:t>
            </a:r>
            <a:r>
              <a:rPr lang="sv-SE" sz="1400" strike="sngStrike"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tror</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trodde</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som</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går in i vilan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som</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Herren säger: Så svor jag i min vrede: De ska aldrig komma in i min vila),</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fastän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6</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arbetet orsakades av </a:t>
            </a:r>
            <a:r>
              <a:rPr lang="sv-SE" sz="1400" i="1" u="sng"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världens nedstörtande</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katabole</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Ändå har hans verk stått färdiga sedan världens skapelse,</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För på ett ställe säger han om den sjunde dagen: Och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7</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Gud vilade på den sjunde dagen från alla sina verk. Men här säger han: De ska aldrig komma in i min vila.</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4321295" y="537852"/>
            <a:ext cx="7615141" cy="6217087"/>
          </a:xfrm>
          <a:prstGeom prst="rect">
            <a:avLst/>
          </a:prstGeom>
          <a:noFill/>
        </p:spPr>
        <p:txBody>
          <a:bodyPr wrap="square" rIns="0">
            <a:spAutoFit/>
          </a:bodyPr>
          <a:lstStyle/>
          <a:p>
            <a:pPr marL="271463" indent="-271463">
              <a:spcBef>
                <a:spcPts val="600"/>
              </a:spcBef>
            </a:pPr>
            <a:r>
              <a:rPr lang="sv-SE" sz="1400" dirty="0"/>
              <a:t>4.	Vid Kadesh-Barnea var det Josua och Kaleb som kom med </a:t>
            </a:r>
            <a:r>
              <a:rPr lang="sv-SE" sz="1400" b="1" i="1" dirty="0"/>
              <a:t>det glada budskapet</a:t>
            </a:r>
            <a:r>
              <a:rPr lang="sv-SE" sz="1400" dirty="0"/>
              <a:t>, medan </a:t>
            </a:r>
            <a:br>
              <a:rPr lang="sv-SE" sz="1400" dirty="0"/>
            </a:br>
            <a:r>
              <a:rPr lang="sv-SE" sz="1400" dirty="0"/>
              <a:t>de andra spionerna predikade feghet: </a:t>
            </a:r>
            <a:r>
              <a:rPr lang="sv-SE" sz="1400" dirty="0">
                <a:solidFill>
                  <a:srgbClr val="C00000"/>
                </a:solidFill>
              </a:rPr>
              <a:t>Kaleb lugnade folket…: ”Låt oss genast dra dit upp </a:t>
            </a:r>
            <a:br>
              <a:rPr lang="sv-SE" sz="1400" dirty="0">
                <a:solidFill>
                  <a:srgbClr val="C00000"/>
                </a:solidFill>
              </a:rPr>
            </a:br>
            <a:r>
              <a:rPr lang="sv-SE" sz="1400" dirty="0">
                <a:solidFill>
                  <a:srgbClr val="C00000"/>
                </a:solidFill>
              </a:rPr>
              <a:t>och inta </a:t>
            </a:r>
            <a:r>
              <a:rPr lang="sv-SE" sz="1400" dirty="0"/>
              <a:t>[Löftes-]</a:t>
            </a:r>
            <a:r>
              <a:rPr lang="sv-SE" sz="1400" dirty="0">
                <a:solidFill>
                  <a:srgbClr val="C00000"/>
                </a:solidFill>
              </a:rPr>
              <a:t>landet. Sannerligen, vi kan göra det!” Men männen som hade gått upp med </a:t>
            </a:r>
            <a:br>
              <a:rPr lang="sv-SE" sz="1400" dirty="0">
                <a:solidFill>
                  <a:srgbClr val="C00000"/>
                </a:solidFill>
              </a:rPr>
            </a:br>
            <a:r>
              <a:rPr lang="sv-SE" sz="1400" dirty="0">
                <a:solidFill>
                  <a:srgbClr val="C00000"/>
                </a:solidFill>
              </a:rPr>
              <a:t>honom sade: ”Vi kan inte dra upp mot det folket, för de är för starka för oss.”… Då började hela församlingen ropa och skrika, och folket grät den natten… Och </a:t>
            </a:r>
            <a:r>
              <a:rPr lang="sv-SE" sz="1400" i="1" u="sng" dirty="0">
                <a:solidFill>
                  <a:srgbClr val="C00000"/>
                </a:solidFill>
              </a:rPr>
              <a:t>Josua</a:t>
            </a:r>
            <a:r>
              <a:rPr lang="sv-SE" sz="1400" dirty="0">
                <a:solidFill>
                  <a:srgbClr val="C00000"/>
                </a:solidFill>
              </a:rPr>
              <a:t>, Nuns son, och </a:t>
            </a:r>
            <a:r>
              <a:rPr lang="sv-SE" sz="1400" i="1" u="sng" dirty="0">
                <a:solidFill>
                  <a:srgbClr val="C00000"/>
                </a:solidFill>
              </a:rPr>
              <a:t>Kaleb</a:t>
            </a:r>
            <a:r>
              <a:rPr lang="sv-SE" sz="1400" dirty="0">
                <a:solidFill>
                  <a:srgbClr val="C00000"/>
                </a:solidFill>
              </a:rPr>
              <a:t>, Jefunnes son, som var med bland dem som hade spejat i landet, rev sönder sina kläder och sade till hela Israels församling: ”Landet som vi har vandrat igenom och spejat i är </a:t>
            </a:r>
            <a:r>
              <a:rPr lang="sv-SE" sz="1400" i="1" u="sng" dirty="0">
                <a:solidFill>
                  <a:srgbClr val="C00000"/>
                </a:solidFill>
              </a:rPr>
              <a:t>ett mycket, mycket gott land</a:t>
            </a:r>
            <a:r>
              <a:rPr lang="sv-SE" sz="1400" dirty="0">
                <a:solidFill>
                  <a:srgbClr val="C00000"/>
                </a:solidFill>
              </a:rPr>
              <a:t>. Om Herren har behag till oss, ska han föra oss in i det landet och ge det åt oss.” </a:t>
            </a:r>
            <a:r>
              <a:rPr lang="sv-SE" sz="1400" dirty="0"/>
              <a:t>(4 Mos 12:31-13:31) </a:t>
            </a:r>
          </a:p>
          <a:p>
            <a:pPr marL="271463" indent="-271463">
              <a:spcBef>
                <a:spcPts val="300"/>
              </a:spcBef>
            </a:pPr>
            <a:r>
              <a:rPr lang="sv-SE" sz="1400" dirty="0"/>
              <a:t>	Idag är det Guds rike som är </a:t>
            </a:r>
            <a:r>
              <a:rPr lang="sv-SE" sz="1400" b="1" i="1" dirty="0"/>
              <a:t>det glada budskapet</a:t>
            </a:r>
            <a:r>
              <a:rPr lang="sv-SE" sz="1400" dirty="0"/>
              <a:t> (=evangeliet).</a:t>
            </a:r>
            <a:endParaRPr lang="sv-SE" sz="1400" dirty="0">
              <a:highlight>
                <a:srgbClr val="FFFF00"/>
              </a:highlight>
            </a:endParaRPr>
          </a:p>
          <a:p>
            <a:pPr marL="271463" indent="-271463">
              <a:spcBef>
                <a:spcPts val="600"/>
              </a:spcBef>
            </a:pPr>
            <a:r>
              <a:rPr lang="sv-SE" sz="1400" dirty="0"/>
              <a:t>5.	Perspektivet är ånyo från sluttiden (”</a:t>
            </a:r>
            <a:r>
              <a:rPr lang="sv-SE" sz="1400" cap="small" dirty="0"/>
              <a:t>vid denna tid</a:t>
            </a:r>
            <a:r>
              <a:rPr lang="sv-SE" sz="1400" dirty="0"/>
              <a:t>” i vers 1) då de som </a:t>
            </a:r>
            <a:r>
              <a:rPr lang="sv-SE" sz="1400" i="1" u="sng" dirty="0"/>
              <a:t>trodde</a:t>
            </a:r>
            <a:r>
              <a:rPr lang="sv-SE" sz="1400" dirty="0"/>
              <a:t> ”går” (presens) </a:t>
            </a:r>
            <a:br>
              <a:rPr lang="sv-SE" sz="1400" dirty="0"/>
            </a:br>
            <a:r>
              <a:rPr lang="sv-SE" sz="1400" dirty="0"/>
              <a:t>in i vilan.</a:t>
            </a:r>
          </a:p>
          <a:p>
            <a:pPr marL="271463" indent="-271463">
              <a:spcBef>
                <a:spcPts val="600"/>
              </a:spcBef>
            </a:pPr>
            <a:r>
              <a:rPr lang="sv-SE" sz="1400" dirty="0"/>
              <a:t>6.	”Världens nedstörtande” syftar på förstörelsen av Guds ordning vid syndafallet. Det ledde till det arbete: </a:t>
            </a:r>
            <a:r>
              <a:rPr lang="sv-SE" sz="1400" dirty="0">
                <a:solidFill>
                  <a:srgbClr val="C00000"/>
                </a:solidFill>
              </a:rPr>
              <a:t>Med </a:t>
            </a:r>
            <a:r>
              <a:rPr lang="sv-SE" sz="1400" i="1" u="sng" dirty="0">
                <a:solidFill>
                  <a:srgbClr val="C00000"/>
                </a:solidFill>
              </a:rPr>
              <a:t>möda/</a:t>
            </a:r>
            <a:r>
              <a:rPr lang="sv-SE" sz="1400" i="1" u="sng" cap="small" dirty="0">
                <a:solidFill>
                  <a:srgbClr val="C00000"/>
                </a:solidFill>
              </a:rPr>
              <a:t>arbete</a:t>
            </a:r>
            <a:r>
              <a:rPr lang="sv-SE" sz="1400" dirty="0">
                <a:solidFill>
                  <a:srgbClr val="C00000"/>
                </a:solidFill>
              </a:rPr>
              <a:t> ska du livnära dig av [marken] så länge du lever.</a:t>
            </a:r>
            <a:r>
              <a:rPr lang="sv-SE" sz="1400" dirty="0"/>
              <a:t> (1 Mos 3:17) Det är från detta arbete vi får </a:t>
            </a:r>
            <a:r>
              <a:rPr lang="sv-SE" sz="1400" i="1" u="sng" dirty="0"/>
              <a:t>vila</a:t>
            </a:r>
            <a:r>
              <a:rPr lang="sv-SE" sz="1400" dirty="0"/>
              <a:t> i Guds rike: </a:t>
            </a:r>
            <a:r>
              <a:rPr lang="sv-SE" sz="1400" dirty="0">
                <a:solidFill>
                  <a:srgbClr val="C00000"/>
                </a:solidFill>
              </a:rPr>
              <a:t>Jag menar att den här tidens lidanden inte kan jämföras med den härlighet som ska uppenbaras och bli vår. </a:t>
            </a:r>
            <a:r>
              <a:rPr lang="sv-SE" sz="1400" dirty="0"/>
              <a:t>(Rom 8:18)</a:t>
            </a:r>
          </a:p>
          <a:p>
            <a:pPr marL="271463" indent="-271463">
              <a:spcBef>
                <a:spcPts val="300"/>
              </a:spcBef>
            </a:pPr>
            <a:r>
              <a:rPr lang="sv-SE" sz="1400" dirty="0"/>
              <a:t>	Det grekiska ordet </a:t>
            </a:r>
            <a:r>
              <a:rPr lang="sv-SE" sz="1400" i="1" dirty="0"/>
              <a:t>katabole</a:t>
            </a:r>
            <a:r>
              <a:rPr lang="sv-SE" sz="1400" dirty="0"/>
              <a:t> förekommer tiotalet gånger i NT, och de flesta gånger används det för skapelsens fall och förbannelsen orsakad av Adams synd, tex: </a:t>
            </a:r>
            <a:r>
              <a:rPr lang="sv-SE" sz="1400" dirty="0">
                <a:solidFill>
                  <a:srgbClr val="C00000"/>
                </a:solidFill>
              </a:rPr>
              <a:t>Så ska av det här släktet utkrävas alla profeters blod som är spillt sedan världens </a:t>
            </a:r>
            <a:r>
              <a:rPr lang="sv-SE" sz="1400" strike="sngStrike" dirty="0">
                <a:solidFill>
                  <a:srgbClr val="C00000"/>
                </a:solidFill>
              </a:rPr>
              <a:t>skapelse</a:t>
            </a:r>
            <a:r>
              <a:rPr lang="sv-SE" sz="1400" dirty="0">
                <a:solidFill>
                  <a:srgbClr val="C00000"/>
                </a:solidFill>
              </a:rPr>
              <a:t> </a:t>
            </a:r>
            <a:r>
              <a:rPr lang="sv-SE" sz="1400" cap="small" dirty="0">
                <a:solidFill>
                  <a:srgbClr val="C00000"/>
                </a:solidFill>
              </a:rPr>
              <a:t>nedstörtande</a:t>
            </a:r>
            <a:r>
              <a:rPr lang="sv-SE" sz="1400" dirty="0">
                <a:solidFill>
                  <a:srgbClr val="C00000"/>
                </a:solidFill>
              </a:rPr>
              <a:t> (</a:t>
            </a:r>
            <a:r>
              <a:rPr lang="sv-SE" sz="1400" i="1" dirty="0">
                <a:solidFill>
                  <a:srgbClr val="C00000"/>
                </a:solidFill>
              </a:rPr>
              <a:t>katabole</a:t>
            </a:r>
            <a:r>
              <a:rPr lang="sv-SE" sz="1400" dirty="0">
                <a:solidFill>
                  <a:srgbClr val="C00000"/>
                </a:solidFill>
              </a:rPr>
              <a:t>), från Abels blod ända till Sakarjas blod. </a:t>
            </a:r>
            <a:r>
              <a:rPr lang="sv-SE" sz="1400" dirty="0"/>
              <a:t>(Luk 11:50-51) </a:t>
            </a:r>
            <a:r>
              <a:rPr lang="sv-SE" sz="1400" dirty="0">
                <a:solidFill>
                  <a:srgbClr val="C00000"/>
                </a:solidFill>
              </a:rPr>
              <a:t>Han har utvalt oss i honom </a:t>
            </a:r>
            <a:r>
              <a:rPr lang="sv-SE" sz="1400" strike="sngStrike" dirty="0">
                <a:solidFill>
                  <a:srgbClr val="C00000"/>
                </a:solidFill>
              </a:rPr>
              <a:t>före</a:t>
            </a:r>
            <a:r>
              <a:rPr lang="sv-SE" sz="1400" dirty="0">
                <a:solidFill>
                  <a:srgbClr val="C00000"/>
                </a:solidFill>
              </a:rPr>
              <a:t> </a:t>
            </a:r>
            <a:r>
              <a:rPr lang="sv-SE" sz="1400" cap="small" dirty="0">
                <a:solidFill>
                  <a:srgbClr val="C00000"/>
                </a:solidFill>
              </a:rPr>
              <a:t>sedan</a:t>
            </a:r>
            <a:r>
              <a:rPr lang="sv-SE" sz="1400" dirty="0">
                <a:solidFill>
                  <a:srgbClr val="C00000"/>
                </a:solidFill>
              </a:rPr>
              <a:t> världens </a:t>
            </a:r>
            <a:r>
              <a:rPr lang="sv-SE" sz="1400" strike="sngStrike" dirty="0">
                <a:solidFill>
                  <a:srgbClr val="C00000"/>
                </a:solidFill>
              </a:rPr>
              <a:t>skapelse</a:t>
            </a:r>
            <a:r>
              <a:rPr lang="sv-SE" sz="1400" dirty="0">
                <a:solidFill>
                  <a:srgbClr val="C00000"/>
                </a:solidFill>
              </a:rPr>
              <a:t> </a:t>
            </a:r>
            <a:r>
              <a:rPr lang="sv-SE" sz="1400" cap="small" dirty="0">
                <a:solidFill>
                  <a:srgbClr val="C00000"/>
                </a:solidFill>
              </a:rPr>
              <a:t>nedstörtande</a:t>
            </a:r>
            <a:r>
              <a:rPr lang="sv-SE" sz="1400" dirty="0">
                <a:solidFill>
                  <a:srgbClr val="C00000"/>
                </a:solidFill>
              </a:rPr>
              <a:t> (</a:t>
            </a:r>
            <a:r>
              <a:rPr lang="sv-SE" sz="1400" i="1" dirty="0">
                <a:solidFill>
                  <a:srgbClr val="C00000"/>
                </a:solidFill>
              </a:rPr>
              <a:t>katabole</a:t>
            </a:r>
            <a:r>
              <a:rPr lang="sv-SE" sz="1400" dirty="0">
                <a:solidFill>
                  <a:srgbClr val="C00000"/>
                </a:solidFill>
              </a:rPr>
              <a:t>) till att vara heliga och fläckfria inför honom.</a:t>
            </a:r>
            <a:r>
              <a:rPr lang="sv-SE" sz="1400" dirty="0"/>
              <a:t> (Ef 1:4) Enstaka gånger används ordet i andra sammanhang, dock i betydelsen att något/någon slås ner, tex: </a:t>
            </a:r>
            <a:r>
              <a:rPr lang="sv-SE" sz="1400" dirty="0">
                <a:solidFill>
                  <a:srgbClr val="C00000"/>
                </a:solidFill>
              </a:rPr>
              <a:t>Vi är ständigt trängda men inte instängda, rådvilla men inte rådlösa, förföljda men inte övergivna, </a:t>
            </a:r>
            <a:r>
              <a:rPr lang="sv-SE" sz="1400" i="1" u="sng" dirty="0">
                <a:solidFill>
                  <a:srgbClr val="C00000"/>
                </a:solidFill>
              </a:rPr>
              <a:t>nerslagna (kataballo)</a:t>
            </a:r>
            <a:r>
              <a:rPr lang="sv-SE" sz="1400" dirty="0">
                <a:solidFill>
                  <a:srgbClr val="C00000"/>
                </a:solidFill>
              </a:rPr>
              <a:t> men inte utslagna.</a:t>
            </a:r>
            <a:r>
              <a:rPr lang="sv-SE" sz="1400" dirty="0"/>
              <a:t> (2 Kor 4:8-9)</a:t>
            </a:r>
          </a:p>
          <a:p>
            <a:pPr marL="271463" indent="-271463">
              <a:spcBef>
                <a:spcPts val="600"/>
              </a:spcBef>
            </a:pPr>
            <a:r>
              <a:rPr lang="sv-SE" sz="1400" dirty="0"/>
              <a:t>7.	Här finns en direkt jämförelse mellan Guds vila på sjunde skapelsedagen och vilan i Guds rike som varar i 1000 år enligt Upp 20. ”Sjunde dagen” innebär att sex dagar föregår den, vilka då också bör ha en längd av 1000 år. Det är detta Petrus menar med att </a:t>
            </a:r>
            <a:r>
              <a:rPr lang="sv-SE" sz="1400" dirty="0">
                <a:solidFill>
                  <a:srgbClr val="C00000"/>
                </a:solidFill>
              </a:rPr>
              <a:t>för Herren är en dag som tusen år och tusen år som en dag </a:t>
            </a:r>
            <a:r>
              <a:rPr lang="sv-SE" sz="1400" dirty="0"/>
              <a:t>(2 Pet 3:8). Det är grunden för </a:t>
            </a:r>
            <a:r>
              <a:rPr lang="sv-SE" sz="1400" b="1" i="1" dirty="0"/>
              <a:t>kiliasmen</a:t>
            </a:r>
            <a:r>
              <a:rPr lang="sv-SE" sz="1400" dirty="0"/>
              <a:t> som beskrivs i kommande bilder.</a:t>
            </a:r>
          </a:p>
        </p:txBody>
      </p:sp>
      <p:pic>
        <p:nvPicPr>
          <p:cNvPr id="6" name="Bildobjekt 5" descr="En bild som visar text&#10;&#10;Automatiskt genererad beskrivning">
            <a:extLst>
              <a:ext uri="{FF2B5EF4-FFF2-40B4-BE49-F238E27FC236}">
                <a16:creationId xmlns:a16="http://schemas.microsoft.com/office/drawing/2014/main" id="{873D11C1-2632-5F66-B8D7-760266245168}"/>
              </a:ext>
            </a:extLst>
          </p:cNvPr>
          <p:cNvPicPr>
            <a:picLocks noChangeAspect="1"/>
          </p:cNvPicPr>
          <p:nvPr/>
        </p:nvPicPr>
        <p:blipFill>
          <a:blip r:embed="rId4"/>
          <a:stretch>
            <a:fillRect/>
          </a:stretch>
        </p:blipFill>
        <p:spPr>
          <a:xfrm>
            <a:off x="1321358" y="3646395"/>
            <a:ext cx="1981200" cy="3048000"/>
          </a:xfrm>
          <a:prstGeom prst="rect">
            <a:avLst/>
          </a:prstGeom>
        </p:spPr>
      </p:pic>
    </p:spTree>
    <p:custDataLst>
      <p:tags r:id="rId1"/>
    </p:custDataLst>
    <p:extLst>
      <p:ext uri="{BB962C8B-B14F-4D97-AF65-F5344CB8AC3E}">
        <p14:creationId xmlns:p14="http://schemas.microsoft.com/office/powerpoint/2010/main" val="1082139602"/>
      </p:ext>
    </p:extLst>
  </p:cSld>
  <p:clrMapOvr>
    <a:masterClrMapping/>
  </p:clrMapOvr>
  <p:transition advTm="680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039" x="4311650" y="622300"/>
          <p14:tracePt t="2045" x="4318000" y="628650"/>
          <p14:tracePt t="2054" x="4337050" y="660400"/>
          <p14:tracePt t="2068" x="4375150" y="704850"/>
          <p14:tracePt t="2086" x="4375150" y="717550"/>
          <p14:tracePt t="2102" x="4362450" y="723900"/>
          <p14:tracePt t="2118" x="4279900" y="723900"/>
          <p14:tracePt t="2135" x="4222750" y="711200"/>
          <p14:tracePt t="2151" x="4159250" y="692150"/>
          <p14:tracePt t="2168" x="4108450" y="673100"/>
          <p14:tracePt t="2185" x="4064000" y="666750"/>
          <p14:tracePt t="2202" x="4032250" y="666750"/>
          <p14:tracePt t="2218" x="3994150" y="666750"/>
          <p14:tracePt t="2235" x="3968750" y="666750"/>
          <p14:tracePt t="2251" x="3943350" y="666750"/>
          <p14:tracePt t="2268" x="3917950" y="660400"/>
          <p14:tracePt t="2286" x="3898900" y="666750"/>
          <p14:tracePt t="2302" x="3886200" y="673100"/>
          <p14:tracePt t="2318" x="3873500" y="685800"/>
          <p14:tracePt t="2335" x="3848100" y="704850"/>
          <p14:tracePt t="2352" x="3829050" y="723900"/>
          <p14:tracePt t="2368" x="3810000" y="762000"/>
          <p14:tracePt t="2385" x="3803650" y="781050"/>
          <p14:tracePt t="2435" x="3797300" y="768350"/>
          <p14:tracePt t="2451" x="3733800" y="711200"/>
          <p14:tracePt t="2469" x="3606800" y="641350"/>
          <p14:tracePt t="2485" x="3422650" y="584200"/>
          <p14:tracePt t="2502" x="3238500" y="552450"/>
          <p14:tracePt t="2518" x="3098800" y="539750"/>
          <p14:tracePt t="2535" x="3022600" y="533400"/>
          <p14:tracePt t="2551" x="2997200" y="533400"/>
          <p14:tracePt t="2569" x="2997200" y="527050"/>
          <p14:tracePt t="2687" x="3003550" y="527050"/>
          <p14:tracePt t="2702" x="3028950" y="520700"/>
          <p14:tracePt t="2720" x="3079750" y="508000"/>
          <p14:tracePt t="2736" x="3136900" y="488950"/>
          <p14:tracePt t="2752" x="3194050" y="457200"/>
          <p14:tracePt t="2769" x="3238500" y="425450"/>
          <p14:tracePt t="2785" x="3270250" y="393700"/>
          <p14:tracePt t="2802" x="3302000" y="368300"/>
          <p14:tracePt t="2819" x="3321050" y="330200"/>
          <p14:tracePt t="2835" x="3333750" y="273050"/>
          <p14:tracePt t="2852" x="3327400" y="228600"/>
          <p14:tracePt t="2869" x="3314700" y="203200"/>
          <p14:tracePt t="2886" x="3308350" y="177800"/>
          <p14:tracePt t="2902" x="3302000" y="152400"/>
          <p14:tracePt t="2904" x="3302000" y="146050"/>
          <p14:tracePt t="2918" x="3302000" y="139700"/>
          <p14:tracePt t="2940" x="3295650" y="107950"/>
          <p14:tracePt t="2954" x="3282950" y="82550"/>
          <p14:tracePt t="2969" x="3270250" y="63500"/>
          <p14:tracePt t="2985" x="3263900" y="57150"/>
          <p14:tracePt t="3002" x="3251200" y="63500"/>
          <p14:tracePt t="3019" x="3225800" y="95250"/>
          <p14:tracePt t="3036" x="3187700" y="146050"/>
          <p14:tracePt t="3052" x="3162300" y="203200"/>
          <p14:tracePt t="3069" x="3136900" y="266700"/>
          <p14:tracePt t="3085" x="3124200" y="330200"/>
          <p14:tracePt t="3103" x="3117850" y="381000"/>
          <p14:tracePt t="3121" x="3117850" y="425450"/>
          <p14:tracePt t="3135" x="3117850" y="431800"/>
          <p14:tracePt t="3152" x="3124200" y="463550"/>
          <p14:tracePt t="3169" x="3124200" y="501650"/>
          <p14:tracePt t="3185" x="3111500" y="546100"/>
          <p14:tracePt t="3202" x="3086100" y="603250"/>
          <p14:tracePt t="3219" x="3054350" y="647700"/>
          <p14:tracePt t="3236" x="3022600" y="679450"/>
          <p14:tracePt t="3252" x="2997200" y="698500"/>
          <p14:tracePt t="3269" x="2984500" y="711200"/>
          <p14:tracePt t="3286" x="2965450" y="730250"/>
          <p14:tracePt t="3302" x="2959100" y="762000"/>
          <p14:tracePt t="3319" x="2933700" y="831850"/>
          <p14:tracePt t="3336" x="2857500" y="933450"/>
          <p14:tracePt t="3352" x="2730500" y="1009650"/>
          <p14:tracePt t="3369" x="2552700" y="1054100"/>
          <p14:tracePt t="3370" x="2489200" y="1060450"/>
          <p14:tracePt t="3386" x="2362200" y="1066800"/>
          <p14:tracePt t="3403" x="2305050" y="1066800"/>
          <p14:tracePt t="3419" x="2292350" y="1066800"/>
          <p14:tracePt t="3458" x="2286000" y="1066800"/>
          <p14:tracePt t="3469" x="2279650" y="1073150"/>
          <p14:tracePt t="3486" x="2247900" y="1092200"/>
          <p14:tracePt t="3503" x="2203450" y="1104900"/>
          <p14:tracePt t="3521" x="2108200" y="1117600"/>
          <p14:tracePt t="3536" x="2057400" y="1117600"/>
          <p14:tracePt t="3552" x="2019300" y="1117600"/>
          <p14:tracePt t="3569" x="1993900" y="1117600"/>
          <p14:tracePt t="3586" x="1974850" y="1117600"/>
          <p14:tracePt t="3901" x="1968500" y="1117600"/>
          <p14:tracePt t="3907" x="1962150" y="1111250"/>
          <p14:tracePt t="3920" x="1955800" y="1092200"/>
          <p14:tracePt t="3937" x="1930400" y="1073150"/>
          <p14:tracePt t="3953" x="1924050" y="1066800"/>
          <p14:tracePt t="3970" x="1860550" y="1041400"/>
          <p14:tracePt t="3986" x="1746250" y="1003300"/>
          <p14:tracePt t="4003" x="1574800" y="946150"/>
          <p14:tracePt t="4020" x="1428750" y="895350"/>
          <p14:tracePt t="4036" x="1289050" y="850900"/>
          <p14:tracePt t="4053" x="1155700" y="819150"/>
          <p14:tracePt t="4070" x="1041400" y="806450"/>
          <p14:tracePt t="4086" x="939800" y="793750"/>
          <p14:tracePt t="4103" x="844550" y="793750"/>
          <p14:tracePt t="4120" x="730250" y="781050"/>
          <p14:tracePt t="4137" x="622300" y="762000"/>
          <p14:tracePt t="4153" x="539750" y="749300"/>
          <p14:tracePt t="4170" x="508000" y="742950"/>
          <p14:tracePt t="4276" x="527050" y="742950"/>
          <p14:tracePt t="4286" x="533400" y="736600"/>
          <p14:tracePt t="4303" x="546100" y="736600"/>
          <p14:tracePt t="4353" x="552450" y="742950"/>
          <p14:tracePt t="4370" x="571500" y="768350"/>
          <p14:tracePt t="4387" x="577850" y="793750"/>
          <p14:tracePt t="4404" x="577850" y="825500"/>
          <p14:tracePt t="4420" x="558800" y="857250"/>
          <p14:tracePt t="4437" x="533400" y="895350"/>
          <p14:tracePt t="4454" x="495300" y="946150"/>
          <p14:tracePt t="4470" x="495300" y="958850"/>
          <p14:tracePt t="4516" x="501650" y="958850"/>
          <p14:tracePt t="4525" x="508000" y="958850"/>
          <p14:tracePt t="4538" x="527050" y="958850"/>
          <p14:tracePt t="4553" x="539750" y="958850"/>
          <p14:tracePt t="4570" x="584200" y="958850"/>
          <p14:tracePt t="4588" x="635000" y="952500"/>
          <p14:tracePt t="4604" x="717550" y="952500"/>
          <p14:tracePt t="4620" x="768350" y="952500"/>
          <p14:tracePt t="4637" x="800100" y="952500"/>
          <p14:tracePt t="4654" x="831850" y="952500"/>
          <p14:tracePt t="4671" x="850900" y="952500"/>
          <p14:tracePt t="4687" x="863600" y="952500"/>
          <p14:tracePt t="4704" x="876300" y="946150"/>
          <p14:tracePt t="4720" x="914400" y="914400"/>
          <p14:tracePt t="4737" x="952500" y="876300"/>
          <p14:tracePt t="4754" x="977900" y="850900"/>
          <p14:tracePt t="4770" x="984250" y="838200"/>
          <p14:tracePt t="4788" x="990600" y="819150"/>
          <p14:tracePt t="4804" x="996950" y="819150"/>
          <p14:tracePt t="4869" x="990600" y="812800"/>
          <p14:tracePt t="4873" x="984250" y="812800"/>
          <p14:tracePt t="4887" x="965200" y="793750"/>
          <p14:tracePt t="4904" x="952500" y="768350"/>
          <p14:tracePt t="4921" x="933450" y="736600"/>
          <p14:tracePt t="4937" x="920750" y="717550"/>
          <p14:tracePt t="4954" x="908050" y="698500"/>
          <p14:tracePt t="4971" x="901700" y="692150"/>
          <p14:tracePt t="4987" x="895350" y="679450"/>
          <p14:tracePt t="5004" x="882650" y="673100"/>
          <p14:tracePt t="5021" x="876300" y="666750"/>
          <p14:tracePt t="5038" x="844550" y="660400"/>
          <p14:tracePt t="5054" x="806450" y="647700"/>
          <p14:tracePt t="5071" x="762000" y="622300"/>
          <p14:tracePt t="5087" x="736600" y="609600"/>
          <p14:tracePt t="5104" x="723900" y="596900"/>
          <p14:tracePt t="5120" x="711200" y="590550"/>
          <p14:tracePt t="5137" x="698500" y="584200"/>
          <p14:tracePt t="5154" x="673100" y="577850"/>
          <p14:tracePt t="5171" x="609600" y="571500"/>
          <p14:tracePt t="5187" x="546100" y="565150"/>
          <p14:tracePt t="5204" x="501650" y="565150"/>
          <p14:tracePt t="5221" x="463550" y="571500"/>
          <p14:tracePt t="5237" x="425450" y="584200"/>
          <p14:tracePt t="5254" x="393700" y="603250"/>
          <p14:tracePt t="5256" x="381000" y="609600"/>
          <p14:tracePt t="5270" x="374650" y="615950"/>
          <p14:tracePt t="5288" x="336550" y="635000"/>
          <p14:tracePt t="5304" x="260350" y="654050"/>
          <p14:tracePt t="5321" x="196850" y="654050"/>
          <p14:tracePt t="5338" x="158750" y="654050"/>
          <p14:tracePt t="5354" x="139700" y="654050"/>
          <p14:tracePt t="5371" x="133350" y="654050"/>
          <p14:tracePt t="5781" x="139700" y="660400"/>
          <p14:tracePt t="5791" x="158750" y="673100"/>
          <p14:tracePt t="5797" x="190500" y="692150"/>
          <p14:tracePt t="5804" x="234950" y="717550"/>
          <p14:tracePt t="5822" x="323850" y="762000"/>
          <p14:tracePt t="5838" x="374650" y="787400"/>
          <p14:tracePt t="5855" x="406400" y="806450"/>
          <p14:tracePt t="5871" x="444500" y="812800"/>
          <p14:tracePt t="5888" x="546100" y="812800"/>
          <p14:tracePt t="5905" x="647700" y="793750"/>
          <p14:tracePt t="5921" x="749300" y="762000"/>
          <p14:tracePt t="5938" x="831850" y="730250"/>
          <p14:tracePt t="5954" x="882650" y="698500"/>
          <p14:tracePt t="5971" x="895350" y="679450"/>
          <p14:tracePt t="5988" x="901700" y="660400"/>
          <p14:tracePt t="6005" x="908050" y="641350"/>
          <p14:tracePt t="6022" x="908050" y="622300"/>
          <p14:tracePt t="6038" x="895350" y="558800"/>
          <p14:tracePt t="6055" x="869950" y="520700"/>
          <p14:tracePt t="6071" x="831850" y="482600"/>
          <p14:tracePt t="6088" x="806450" y="469900"/>
          <p14:tracePt t="6105" x="768350" y="457200"/>
          <p14:tracePt t="6121" x="742950" y="457200"/>
          <p14:tracePt t="6138" x="717550" y="457200"/>
          <p14:tracePt t="6155" x="685800" y="457200"/>
          <p14:tracePt t="6171" x="635000" y="457200"/>
          <p14:tracePt t="6188" x="558800" y="476250"/>
          <p14:tracePt t="6206" x="438150" y="495300"/>
          <p14:tracePt t="6221" x="406400" y="495300"/>
          <p14:tracePt t="6238" x="298450" y="508000"/>
          <p14:tracePt t="6256" x="222250" y="520700"/>
          <p14:tracePt t="6272" x="203200" y="520700"/>
          <p14:tracePt t="6290" x="158750" y="527050"/>
          <p14:tracePt t="6305" x="158750" y="533400"/>
          <p14:tracePt t="6322" x="146050" y="552450"/>
          <p14:tracePt t="6339" x="139700" y="596900"/>
          <p14:tracePt t="6355" x="139700" y="641350"/>
          <p14:tracePt t="6372" x="146050" y="673100"/>
          <p14:tracePt t="6388" x="152400" y="692150"/>
          <p14:tracePt t="6405" x="177800" y="711200"/>
          <p14:tracePt t="6422" x="228600" y="749300"/>
          <p14:tracePt t="6425" x="279400" y="774700"/>
          <p14:tracePt t="6439" x="330200" y="800100"/>
          <p14:tracePt t="6456" x="488950" y="857250"/>
          <p14:tracePt t="6471" x="577850" y="882650"/>
          <p14:tracePt t="6489" x="654050" y="895350"/>
          <p14:tracePt t="6505" x="704850" y="895350"/>
          <p14:tracePt t="6522" x="742950" y="889000"/>
          <p14:tracePt t="6539" x="768350" y="869950"/>
          <p14:tracePt t="6555" x="793750" y="844550"/>
          <p14:tracePt t="6572" x="812800" y="819150"/>
          <p14:tracePt t="6589" x="831850" y="812800"/>
          <p14:tracePt t="6606" x="844550" y="800100"/>
          <p14:tracePt t="6622" x="863600" y="787400"/>
          <p14:tracePt t="6639" x="882650" y="768350"/>
          <p14:tracePt t="6655" x="895350" y="749300"/>
          <p14:tracePt t="6672" x="901700" y="723900"/>
          <p14:tracePt t="6689" x="901700" y="692150"/>
          <p14:tracePt t="6690" x="901700" y="685800"/>
          <p14:tracePt t="6706" x="901700" y="660400"/>
          <p14:tracePt t="6722" x="882650" y="641350"/>
          <p14:tracePt t="6739" x="869950" y="635000"/>
          <p14:tracePt t="6755" x="863600" y="628650"/>
          <p14:tracePt t="6772" x="850900" y="628650"/>
          <p14:tracePt t="6789" x="825500" y="622300"/>
          <p14:tracePt t="6806" x="787400" y="615950"/>
          <p14:tracePt t="6822" x="749300" y="603250"/>
          <p14:tracePt t="6839" x="717550" y="603250"/>
          <p14:tracePt t="6856" x="685800" y="596900"/>
          <p14:tracePt t="6872" x="660400" y="590550"/>
          <p14:tracePt t="6889" x="641350" y="590550"/>
          <p14:tracePt t="6905" x="628650" y="584200"/>
          <p14:tracePt t="6940" x="609600" y="584200"/>
          <p14:tracePt t="6955" x="565150" y="584200"/>
          <p14:tracePt t="6972" x="450850" y="584200"/>
          <p14:tracePt t="6989" x="355600" y="590550"/>
          <p14:tracePt t="7006" x="292100" y="590550"/>
          <p14:tracePt t="7024" x="234950" y="590550"/>
          <p14:tracePt t="7039" x="222250" y="590550"/>
          <p14:tracePt t="7102" x="222250" y="596900"/>
          <p14:tracePt t="7111" x="222250" y="603250"/>
          <p14:tracePt t="7122" x="222250" y="622300"/>
          <p14:tracePt t="7139" x="222250" y="654050"/>
          <p14:tracePt t="7156" x="222250" y="679450"/>
          <p14:tracePt t="7173" x="222250" y="698500"/>
          <p14:tracePt t="7189" x="228600" y="704850"/>
          <p14:tracePt t="7206" x="228600" y="711200"/>
          <p14:tracePt t="7268" x="234950" y="711200"/>
          <p14:tracePt t="7272" x="241300" y="711200"/>
          <p14:tracePt t="7289" x="260350" y="723900"/>
          <p14:tracePt t="7306" x="304800" y="742950"/>
          <p14:tracePt t="7322" x="342900" y="755650"/>
          <p14:tracePt t="7339" x="381000" y="768350"/>
          <p14:tracePt t="7356" x="412750" y="768350"/>
          <p14:tracePt t="7373" x="419100" y="768350"/>
          <p14:tracePt t="7505" x="425450" y="768350"/>
          <p14:tracePt t="7521" x="431800" y="762000"/>
          <p14:tracePt t="7562" x="425450" y="762000"/>
          <p14:tracePt t="7569" x="419100" y="762000"/>
          <p14:tracePt t="7578" x="406400" y="768350"/>
          <p14:tracePt t="7589" x="400050" y="774700"/>
          <p14:tracePt t="7606" x="381000" y="787400"/>
          <p14:tracePt t="7608" x="368300" y="793750"/>
          <p14:tracePt t="7623" x="361950" y="800100"/>
          <p14:tracePt t="7639" x="349250" y="812800"/>
          <p14:tracePt t="7673" x="336550" y="819150"/>
          <p14:tracePt t="7689" x="330200" y="819150"/>
          <p14:tracePt t="7706" x="304800" y="812800"/>
          <p14:tracePt t="8287" x="323850" y="800100"/>
          <p14:tracePt t="8295" x="342900" y="793750"/>
          <p14:tracePt t="8307" x="400050" y="781050"/>
          <p14:tracePt t="8323" x="514350" y="755650"/>
          <p14:tracePt t="8340" x="628650" y="736600"/>
          <p14:tracePt t="8358" x="717550" y="717550"/>
          <p14:tracePt t="8374" x="723900" y="717550"/>
          <p14:tracePt t="8375" x="730250" y="717550"/>
          <p14:tracePt t="8390" x="736600" y="717550"/>
          <p14:tracePt t="8521" x="742950" y="717550"/>
          <p14:tracePt t="8529" x="749300" y="723900"/>
          <p14:tracePt t="8540" x="755650" y="723900"/>
          <p14:tracePt t="8557" x="800100" y="723900"/>
          <p14:tracePt t="8574" x="838200" y="723900"/>
          <p14:tracePt t="8591" x="882650" y="717550"/>
          <p14:tracePt t="8592" x="889000" y="717550"/>
          <p14:tracePt t="8607" x="901700" y="711200"/>
          <p14:tracePt t="8608" x="908050" y="711200"/>
          <p14:tracePt t="8623" x="914400" y="711200"/>
          <p14:tracePt t="8657" x="901700" y="711200"/>
          <p14:tracePt t="8674" x="863600" y="717550"/>
          <p14:tracePt t="8690" x="825500" y="730250"/>
          <p14:tracePt t="8707" x="787400" y="736600"/>
          <p14:tracePt t="8724" x="762000" y="742950"/>
          <p14:tracePt t="8741" x="736600" y="742950"/>
          <p14:tracePt t="8757" x="723900" y="742950"/>
          <p14:tracePt t="8774" x="717550" y="742950"/>
          <p14:tracePt t="8866" x="736600" y="762000"/>
          <p14:tracePt t="8874" x="755650" y="781050"/>
          <p14:tracePt t="8890" x="838200" y="806450"/>
          <p14:tracePt t="8907" x="933450" y="819150"/>
          <p14:tracePt t="8924" x="1009650" y="825500"/>
          <p14:tracePt t="8941" x="1041400" y="825500"/>
          <p14:tracePt t="8957" x="1047750" y="825500"/>
          <p14:tracePt t="9060" x="1054100" y="825500"/>
          <p14:tracePt t="9075" x="1073150" y="825500"/>
          <p14:tracePt t="9091" x="1085850" y="825500"/>
          <p14:tracePt t="9107" x="1098550" y="825500"/>
          <p14:tracePt t="9204" x="1111250" y="831850"/>
          <p14:tracePt t="9224" x="1123950" y="844550"/>
          <p14:tracePt t="9241" x="1155700" y="857250"/>
          <p14:tracePt t="9258" x="1187450" y="869950"/>
          <p14:tracePt t="9274" x="1200150" y="869950"/>
          <p14:tracePt t="9291" x="1212850" y="876300"/>
          <p14:tracePt t="9292" x="1219200" y="882650"/>
          <p14:tracePt t="9307" x="1238250" y="882650"/>
          <p14:tracePt t="9324" x="1270000" y="889000"/>
          <p14:tracePt t="9342" x="1320800" y="882650"/>
          <p14:tracePt t="9358" x="1352550" y="869950"/>
          <p14:tracePt t="9374" x="1365250" y="863600"/>
          <p14:tracePt t="9391" x="1377950" y="857250"/>
          <p14:tracePt t="9475" x="1384300" y="857250"/>
          <p14:tracePt t="9491" x="1422400" y="857250"/>
          <p14:tracePt t="9508" x="1504950" y="863600"/>
          <p14:tracePt t="9524" x="1612900" y="882650"/>
          <p14:tracePt t="9541" x="1746250" y="895350"/>
          <p14:tracePt t="9558" x="1866900" y="895350"/>
          <p14:tracePt t="9574" x="2025650" y="889000"/>
          <p14:tracePt t="9591" x="2127250" y="876300"/>
          <p14:tracePt t="9608" x="2190750" y="863600"/>
          <p14:tracePt t="9624" x="2222500" y="850900"/>
          <p14:tracePt t="9641" x="2235200" y="844550"/>
          <p14:tracePt t="9658" x="2247900" y="831850"/>
          <p14:tracePt t="9674" x="2260600" y="819150"/>
          <p14:tracePt t="9692" x="2279650" y="793750"/>
          <p14:tracePt t="9708" x="2292350" y="768350"/>
          <p14:tracePt t="9724" x="2298700" y="742950"/>
          <p14:tracePt t="9741" x="2298700" y="730250"/>
          <p14:tracePt t="9758" x="2298700" y="723900"/>
          <p14:tracePt t="9774" x="2298700" y="717550"/>
          <p14:tracePt t="9791" x="2298700" y="711200"/>
          <p14:tracePt t="9808" x="2298700" y="698500"/>
          <p14:tracePt t="9824" x="2298700" y="685800"/>
          <p14:tracePt t="9841" x="2298700" y="660400"/>
          <p14:tracePt t="9858" x="2279650" y="628650"/>
          <p14:tracePt t="9875" x="2247900" y="590550"/>
          <p14:tracePt t="9891" x="2228850" y="565150"/>
          <p14:tracePt t="9908" x="2209800" y="552450"/>
          <p14:tracePt t="9924" x="2184400" y="546100"/>
          <p14:tracePt t="9925" x="2159000" y="539750"/>
          <p14:tracePt t="9943" x="2127250" y="533400"/>
          <p14:tracePt t="9958" x="2063750" y="533400"/>
          <p14:tracePt t="9975" x="2006600" y="527050"/>
          <p14:tracePt t="9991" x="1911350" y="520700"/>
          <p14:tracePt t="10008" x="1854200" y="514350"/>
          <p14:tracePt t="10025" x="1790700" y="514350"/>
          <p14:tracePt t="10041" x="1758950" y="514350"/>
          <p14:tracePt t="10058" x="1714500" y="514350"/>
          <p14:tracePt t="10075" x="1689100" y="514350"/>
          <p14:tracePt t="10092" x="1663700" y="514350"/>
          <p14:tracePt t="10108" x="1606550" y="514350"/>
          <p14:tracePt t="10126" x="1498600" y="508000"/>
          <p14:tracePt t="10142" x="1428750" y="501650"/>
          <p14:tracePt t="10158" x="1339850" y="469900"/>
          <p14:tracePt t="10175" x="1282700" y="431800"/>
          <p14:tracePt t="10191" x="1257300" y="419100"/>
          <p14:tracePt t="10209" x="1162050" y="361950"/>
          <p14:tracePt t="10225" x="1117600" y="342900"/>
          <p14:tracePt t="10242" x="1079500" y="330200"/>
          <p14:tracePt t="10258" x="1047750" y="330200"/>
          <p14:tracePt t="10275" x="1035050" y="330200"/>
          <p14:tracePt t="10292" x="1016000" y="330200"/>
          <p14:tracePt t="10308" x="1003300" y="349250"/>
          <p14:tracePt t="10325" x="990600" y="361950"/>
          <p14:tracePt t="10342" x="971550" y="406400"/>
          <p14:tracePt t="10359" x="958850" y="450850"/>
          <p14:tracePt t="10360" x="958850" y="469900"/>
          <p14:tracePt t="10376" x="971550" y="527050"/>
          <p14:tracePt t="10392" x="1016000" y="584200"/>
          <p14:tracePt t="10408" x="1079500" y="647700"/>
          <p14:tracePt t="10425" x="1162050" y="692150"/>
          <p14:tracePt t="10441" x="1270000" y="730250"/>
          <p14:tracePt t="10459" x="1377950" y="755650"/>
          <p14:tracePt t="10475" x="1498600" y="762000"/>
          <p14:tracePt t="10492" x="1600200" y="762000"/>
          <p14:tracePt t="10508" x="1695450" y="755650"/>
          <p14:tracePt t="10525" x="1758950" y="755650"/>
          <p14:tracePt t="10542" x="1809750" y="755650"/>
          <p14:tracePt t="10558" x="1822450" y="755650"/>
          <p14:tracePt t="10575" x="1841500" y="755650"/>
          <p14:tracePt t="10592" x="1866900" y="755650"/>
          <p14:tracePt t="10609" x="1898650" y="755650"/>
          <p14:tracePt t="10626" x="1943100" y="755650"/>
          <p14:tracePt t="10642" x="1993900" y="762000"/>
          <p14:tracePt t="10658" x="2019300" y="762000"/>
          <p14:tracePt t="10675" x="2032000" y="762000"/>
          <p14:tracePt t="10692" x="2044700" y="762000"/>
          <p14:tracePt t="10709" x="2051050" y="755650"/>
          <p14:tracePt t="10725" x="2070100" y="749300"/>
          <p14:tracePt t="10742" x="2082800" y="736600"/>
          <p14:tracePt t="10758" x="2101850" y="717550"/>
          <p14:tracePt t="10775" x="2114550" y="698500"/>
          <p14:tracePt t="10792" x="2114550" y="685800"/>
          <p14:tracePt t="10809" x="2114550" y="679450"/>
          <p14:tracePt t="10825" x="2114550" y="673100"/>
          <p14:tracePt t="10842" x="2108200" y="673100"/>
          <p14:tracePt t="10859" x="2082800" y="666750"/>
          <p14:tracePt t="10876" x="2057400" y="666750"/>
          <p14:tracePt t="10892" x="2012950" y="660400"/>
          <p14:tracePt t="10909" x="1981200" y="660400"/>
          <p14:tracePt t="10925" x="1949450" y="654050"/>
          <p14:tracePt t="10942" x="1905000" y="654050"/>
          <p14:tracePt t="10959" x="1885950" y="647700"/>
          <p14:tracePt t="10976" x="1866900" y="641350"/>
          <p14:tracePt t="10992" x="1860550" y="635000"/>
          <p14:tracePt t="11009" x="1854200" y="628650"/>
          <p14:tracePt t="11025" x="1847850" y="622300"/>
          <p14:tracePt t="11042" x="1809750" y="596900"/>
          <p14:tracePt t="11059" x="1771650" y="584200"/>
          <p14:tracePt t="11076" x="1733550" y="571500"/>
          <p14:tracePt t="11092" x="1695450" y="558800"/>
          <p14:tracePt t="11110" x="1657350" y="539750"/>
          <p14:tracePt t="11125" x="1638300" y="533400"/>
          <p14:tracePt t="11143" x="1625600" y="533400"/>
          <p14:tracePt t="11159" x="1606550" y="533400"/>
          <p14:tracePt t="11176" x="1549400" y="552450"/>
          <p14:tracePt t="11193" x="1504950" y="577850"/>
          <p14:tracePt t="11209" x="1466850" y="603250"/>
          <p14:tracePt t="11226" x="1428750" y="622300"/>
          <p14:tracePt t="11242" x="1409700" y="628650"/>
          <p14:tracePt t="11259" x="1403350" y="635000"/>
          <p14:tracePt t="11276" x="1403350" y="647700"/>
          <p14:tracePt t="11309" x="1403350" y="654050"/>
          <p14:tracePt t="11326" x="1403350" y="660400"/>
          <p14:tracePt t="11342" x="1416050" y="673100"/>
          <p14:tracePt t="11360" x="1479550" y="704850"/>
          <p14:tracePt t="11376" x="1574800" y="730250"/>
          <p14:tracePt t="11393" x="1670050" y="762000"/>
          <p14:tracePt t="11409" x="1746250" y="781050"/>
          <p14:tracePt t="11426" x="1809750" y="793750"/>
          <p14:tracePt t="11443" x="1854200" y="806450"/>
          <p14:tracePt t="11459" x="1892300" y="812800"/>
          <p14:tracePt t="11476" x="1911350" y="819150"/>
          <p14:tracePt t="11493" x="1924050" y="819150"/>
          <p14:tracePt t="11509" x="1936750" y="819150"/>
          <p14:tracePt t="11526" x="1943100" y="819150"/>
          <p14:tracePt t="11542" x="1949450" y="819150"/>
          <p14:tracePt t="11561" x="1955800" y="806450"/>
          <p14:tracePt t="11576" x="1962150" y="800100"/>
          <p14:tracePt t="11593" x="1962150" y="793750"/>
          <p14:tracePt t="11594" x="1968500" y="793750"/>
          <p14:tracePt t="11609" x="1968500" y="787400"/>
          <p14:tracePt t="11699" x="1962150" y="787400"/>
          <p14:tracePt t="11707" x="1955800" y="787400"/>
          <p14:tracePt t="11716" x="1930400" y="800100"/>
          <p14:tracePt t="11726" x="1917700" y="800100"/>
          <p14:tracePt t="11743" x="1873250" y="819150"/>
          <p14:tracePt t="11759" x="1822450" y="831850"/>
          <p14:tracePt t="11776" x="1752600" y="838200"/>
          <p14:tracePt t="11793" x="1638300" y="838200"/>
          <p14:tracePt t="11810" x="1460500" y="825500"/>
          <p14:tracePt t="11826" x="1174750" y="800100"/>
          <p14:tracePt t="11843" x="971550" y="768350"/>
          <p14:tracePt t="11860" x="895350" y="755650"/>
          <p14:tracePt t="11876" x="704850" y="723900"/>
          <p14:tracePt t="11893" x="622300" y="717550"/>
          <p14:tracePt t="11909" x="546100" y="717550"/>
          <p14:tracePt t="11927" x="444500" y="717550"/>
          <p14:tracePt t="11943" x="368300" y="717550"/>
          <p14:tracePt t="11960" x="311150" y="711200"/>
          <p14:tracePt t="11976" x="285750" y="704850"/>
          <p14:tracePt t="11993" x="273050" y="698500"/>
          <p14:tracePt t="12047" x="279400" y="698500"/>
          <p14:tracePt t="12052" x="285750" y="704850"/>
          <p14:tracePt t="12102" x="285750" y="711200"/>
          <p14:tracePt t="12109" x="285750" y="717550"/>
          <p14:tracePt t="12126" x="298450" y="723900"/>
          <p14:tracePt t="12144" x="311150" y="736600"/>
          <p14:tracePt t="12160" x="323850" y="749300"/>
          <p14:tracePt t="12177" x="355600" y="768350"/>
          <p14:tracePt t="12193" x="412750" y="793750"/>
          <p14:tracePt t="12210" x="488950" y="812800"/>
          <p14:tracePt t="12227" x="596900" y="831850"/>
          <p14:tracePt t="12243" x="711200" y="844550"/>
          <p14:tracePt t="12260" x="781050" y="844550"/>
          <p14:tracePt t="12277" x="838200" y="844550"/>
          <p14:tracePt t="12293" x="850900" y="838200"/>
          <p14:tracePt t="12310" x="863600" y="812800"/>
          <p14:tracePt t="12327" x="863600" y="793750"/>
          <p14:tracePt t="12343" x="863600" y="768350"/>
          <p14:tracePt t="12360" x="863600" y="742950"/>
          <p14:tracePt t="12377" x="857250" y="711200"/>
          <p14:tracePt t="12394" x="838200" y="660400"/>
          <p14:tracePt t="12410" x="819150" y="628650"/>
          <p14:tracePt t="12427" x="800100" y="609600"/>
          <p14:tracePt t="12443" x="781050" y="609600"/>
          <p14:tracePt t="12460" x="768350" y="609600"/>
          <p14:tracePt t="12477" x="749300" y="609600"/>
          <p14:tracePt t="12494" x="730250" y="609600"/>
          <p14:tracePt t="12510" x="723900" y="609600"/>
          <p14:tracePt t="12527" x="711200" y="596900"/>
          <p14:tracePt t="12544" x="679450" y="571500"/>
          <p14:tracePt t="12560" x="622300" y="533400"/>
          <p14:tracePt t="12577" x="577850" y="508000"/>
          <p14:tracePt t="12593" x="552450" y="495300"/>
          <p14:tracePt t="12610" x="527050" y="488950"/>
          <p14:tracePt t="12627" x="514350" y="488950"/>
          <p14:tracePt t="12677" x="508000" y="495300"/>
          <p14:tracePt t="12694" x="501650" y="527050"/>
          <p14:tracePt t="12710" x="482600" y="577850"/>
          <p14:tracePt t="12727" x="476250" y="596900"/>
          <p14:tracePt t="12743" x="469900" y="603250"/>
          <p14:tracePt t="12866" x="469900" y="615950"/>
          <p14:tracePt t="12878" x="469900" y="654050"/>
          <p14:tracePt t="12894" x="457200" y="685800"/>
          <p14:tracePt t="12910" x="444500" y="717550"/>
          <p14:tracePt t="12927" x="438150" y="742950"/>
          <p14:tracePt t="12944" x="438150" y="755650"/>
          <p14:tracePt t="14221" x="450850" y="755650"/>
          <p14:tracePt t="14230" x="476250" y="762000"/>
          <p14:tracePt t="14245" x="628650" y="781050"/>
          <p14:tracePt t="14262" x="831850" y="819150"/>
          <p14:tracePt t="14278" x="1041400" y="863600"/>
          <p14:tracePt t="14295" x="1219200" y="889000"/>
          <p14:tracePt t="14312" x="1390650" y="889000"/>
          <p14:tracePt t="14329" x="1492250" y="882650"/>
          <p14:tracePt t="14345" x="1524000" y="882650"/>
          <p14:tracePt t="14454" x="1530350" y="876300"/>
          <p14:tracePt t="14467" x="1536700" y="876300"/>
          <p14:tracePt t="14478" x="1562100" y="876300"/>
          <p14:tracePt t="14495" x="1587500" y="876300"/>
          <p14:tracePt t="14512" x="1606550" y="869950"/>
          <p14:tracePt t="14528" x="1619250" y="869950"/>
          <p14:tracePt t="14545" x="1631950" y="869950"/>
          <p14:tracePt t="14562" x="1638300" y="863600"/>
          <p14:tracePt t="14579" x="1651000" y="863600"/>
          <p14:tracePt t="14637" x="1651000" y="857250"/>
          <p14:tracePt t="14645" x="1657350" y="857250"/>
          <p14:tracePt t="14662" x="1670050" y="844550"/>
          <p14:tracePt t="14678" x="1689100" y="831850"/>
          <p14:tracePt t="14695" x="1708150" y="819150"/>
          <p14:tracePt t="14712" x="1714500" y="819150"/>
          <p14:tracePt t="14745" x="1701800" y="812800"/>
          <p14:tracePt t="14762" x="1682750" y="812800"/>
          <p14:tracePt t="14779" x="1657350" y="806450"/>
          <p14:tracePt t="14796" x="1638300" y="806450"/>
          <p14:tracePt t="14812" x="1625600" y="806450"/>
          <p14:tracePt t="14829" x="1619250" y="806450"/>
          <p14:tracePt t="14846" x="1600200" y="800100"/>
          <p14:tracePt t="14862" x="1536700" y="793750"/>
          <p14:tracePt t="14867" x="1498600" y="793750"/>
          <p14:tracePt t="14881" x="1422400" y="793750"/>
          <p14:tracePt t="14896" x="1390650" y="787400"/>
          <p14:tracePt t="14912" x="1346200" y="787400"/>
          <p14:tracePt t="14931" x="1327150" y="787400"/>
          <p14:tracePt t="14999" x="1333500" y="787400"/>
          <p14:tracePt t="15004" x="1339850" y="787400"/>
          <p14:tracePt t="15018" x="1416050" y="800100"/>
          <p14:tracePt t="15029" x="1479550" y="812800"/>
          <p14:tracePt t="15046" x="1657350" y="850900"/>
          <p14:tracePt t="15062" x="1784350" y="889000"/>
          <p14:tracePt t="15079" x="1828800" y="908050"/>
          <p14:tracePt t="15096" x="1860550" y="927100"/>
          <p14:tracePt t="15112" x="1873250" y="933450"/>
          <p14:tracePt t="15146" x="1879600" y="933450"/>
          <p14:tracePt t="15162" x="1924050" y="927100"/>
          <p14:tracePt t="15179" x="2006600" y="914400"/>
          <p14:tracePt t="15196" x="2044700" y="908050"/>
          <p14:tracePt t="15212" x="2152650" y="882650"/>
          <p14:tracePt t="15229" x="2184400" y="869950"/>
          <p14:tracePt t="15245" x="2203450" y="857250"/>
          <p14:tracePt t="15262" x="2228850" y="838200"/>
          <p14:tracePt t="15279" x="2247900" y="812800"/>
          <p14:tracePt t="15295" x="2260600" y="793750"/>
          <p14:tracePt t="15312" x="2266950" y="762000"/>
          <p14:tracePt t="15329" x="2273300" y="736600"/>
          <p14:tracePt t="15346" x="2279650" y="717550"/>
          <p14:tracePt t="15362" x="2279650" y="704850"/>
          <p14:tracePt t="15379" x="2260600" y="698500"/>
          <p14:tracePt t="15396" x="2222500" y="685800"/>
          <p14:tracePt t="15413" x="2190750" y="679450"/>
          <p14:tracePt t="15430" x="2146300" y="673100"/>
          <p14:tracePt t="15446" x="2120900" y="673100"/>
          <p14:tracePt t="15463" x="2070100" y="660400"/>
          <p14:tracePt t="15479" x="2038350" y="654050"/>
          <p14:tracePt t="15496" x="2006600" y="654050"/>
          <p14:tracePt t="15513" x="1962150" y="641350"/>
          <p14:tracePt t="15529" x="1905000" y="628650"/>
          <p14:tracePt t="15546" x="1847850" y="609600"/>
          <p14:tracePt t="15563" x="1809750" y="596900"/>
          <p14:tracePt t="15579" x="1758950" y="577850"/>
          <p14:tracePt t="15596" x="1727200" y="571500"/>
          <p14:tracePt t="15613" x="1708150" y="571500"/>
          <p14:tracePt t="15629" x="1689100" y="565150"/>
          <p14:tracePt t="15646" x="1682750" y="565150"/>
          <p14:tracePt t="15663" x="1676400" y="565150"/>
          <p14:tracePt t="15679" x="1670050" y="565150"/>
          <p14:tracePt t="15696" x="1657350" y="565150"/>
          <p14:tracePt t="15713" x="1619250" y="577850"/>
          <p14:tracePt t="15729" x="1555750" y="596900"/>
          <p14:tracePt t="15746" x="1498600" y="609600"/>
          <p14:tracePt t="15762" x="1403350" y="622300"/>
          <p14:tracePt t="15779" x="1352550" y="635000"/>
          <p14:tracePt t="15796" x="1320800" y="641350"/>
          <p14:tracePt t="15813" x="1295400" y="647700"/>
          <p14:tracePt t="15829" x="1276350" y="647700"/>
          <p14:tracePt t="15846" x="1244600" y="660400"/>
          <p14:tracePt t="15863" x="1206500" y="666750"/>
          <p14:tracePt t="15864" x="1200150" y="666750"/>
          <p14:tracePt t="15879" x="1187450" y="666750"/>
          <p14:tracePt t="15880" x="1181100" y="673100"/>
          <p14:tracePt t="15963" x="1181100" y="679450"/>
          <p14:tracePt t="15968" x="1181100" y="685800"/>
          <p14:tracePt t="15979" x="1181100" y="692150"/>
          <p14:tracePt t="15997" x="1181100" y="704850"/>
          <p14:tracePt t="16013" x="1181100" y="723900"/>
          <p14:tracePt t="16030" x="1187450" y="736600"/>
          <p14:tracePt t="16046" x="1193800" y="749300"/>
          <p14:tracePt t="16063" x="1200150" y="755650"/>
          <p14:tracePt t="16080" x="1206500" y="755650"/>
          <p14:tracePt t="16122" x="1206500" y="762000"/>
          <p14:tracePt t="16149" x="1212850" y="762000"/>
          <p14:tracePt t="16163" x="1225550" y="768350"/>
          <p14:tracePt t="16180" x="1238250" y="768350"/>
          <p14:tracePt t="16196" x="1257300" y="774700"/>
          <p14:tracePt t="16213" x="1276350" y="781050"/>
          <p14:tracePt t="16230" x="1308100" y="781050"/>
          <p14:tracePt t="16247" x="1352550" y="781050"/>
          <p14:tracePt t="16263" x="1428750" y="781050"/>
          <p14:tracePt t="16280" x="1504950" y="781050"/>
          <p14:tracePt t="16297" x="1574800" y="781050"/>
          <p14:tracePt t="16313" x="1644650" y="781050"/>
          <p14:tracePt t="16330" x="1708150" y="781050"/>
          <p14:tracePt t="16347" x="1771650" y="774700"/>
          <p14:tracePt t="16348" x="1803400" y="774700"/>
          <p14:tracePt t="16363" x="1822450" y="774700"/>
          <p14:tracePt t="16380" x="1873250" y="774700"/>
          <p14:tracePt t="16397" x="1885950" y="774700"/>
          <p14:tracePt t="16413" x="1905000" y="774700"/>
          <p14:tracePt t="16430" x="1911350" y="774700"/>
          <p14:tracePt t="16447" x="1924050" y="781050"/>
          <p14:tracePt t="16464" x="1968500" y="781050"/>
          <p14:tracePt t="16480" x="2038350" y="787400"/>
          <p14:tracePt t="16497" x="2108200" y="787400"/>
          <p14:tracePt t="16513" x="2165350" y="787400"/>
          <p14:tracePt t="16530" x="2209800" y="787400"/>
          <p14:tracePt t="16548" x="2247900" y="781050"/>
          <p14:tracePt t="16564" x="2254250" y="774700"/>
          <p14:tracePt t="16580" x="2254250" y="762000"/>
          <p14:tracePt t="16614" x="2241550" y="742950"/>
          <p14:tracePt t="16630" x="2197100" y="717550"/>
          <p14:tracePt t="16647" x="2159000" y="685800"/>
          <p14:tracePt t="16665" x="2114550" y="647700"/>
          <p14:tracePt t="16680" x="2082800" y="622300"/>
          <p14:tracePt t="16697" x="2063750" y="603250"/>
          <p14:tracePt t="16713" x="2044700" y="590550"/>
          <p14:tracePt t="16731" x="2025650" y="577850"/>
          <p14:tracePt t="16747" x="1987550" y="577850"/>
          <p14:tracePt t="16764" x="1917700" y="577850"/>
          <p14:tracePt t="16780" x="1816100" y="584200"/>
          <p14:tracePt t="16798" x="1727200" y="596900"/>
          <p14:tracePt t="16814" x="1625600" y="603250"/>
          <p14:tracePt t="16830" x="1549400" y="603250"/>
          <p14:tracePt t="16847" x="1536700" y="603250"/>
          <p14:tracePt t="16864" x="1530350" y="603250"/>
          <p14:tracePt t="16897" x="1530350" y="609600"/>
          <p14:tracePt t="16914" x="1530350" y="615950"/>
          <p14:tracePt t="16930" x="1517650" y="622300"/>
          <p14:tracePt t="16947" x="1511300" y="635000"/>
          <p14:tracePt t="16964" x="1504950" y="641350"/>
          <p14:tracePt t="16981" x="1504950" y="647700"/>
          <p14:tracePt t="16997" x="1498600" y="654050"/>
          <p14:tracePt t="17014" x="1498600" y="679450"/>
          <p14:tracePt t="17031" x="1511300" y="711200"/>
          <p14:tracePt t="17047" x="1536700" y="749300"/>
          <p14:tracePt t="17064" x="1568450" y="800100"/>
          <p14:tracePt t="17080" x="1593850" y="819150"/>
          <p14:tracePt t="17097" x="1606550" y="831850"/>
          <p14:tracePt t="17114" x="1619250" y="831850"/>
          <p14:tracePt t="17131" x="1638300" y="831850"/>
          <p14:tracePt t="17147" x="1676400" y="812800"/>
          <p14:tracePt t="17164" x="1714500" y="793750"/>
          <p14:tracePt t="17181" x="1739900" y="781050"/>
          <p14:tracePt t="17197" x="1758950" y="774700"/>
          <p14:tracePt t="17214" x="1778000" y="774700"/>
          <p14:tracePt t="17231" x="1797050" y="768350"/>
          <p14:tracePt t="17247" x="1822450" y="755650"/>
          <p14:tracePt t="17264" x="1841500" y="749300"/>
          <p14:tracePt t="17281" x="1860550" y="742950"/>
          <p14:tracePt t="17282" x="1866900" y="736600"/>
          <p14:tracePt t="17360" x="1866900" y="742950"/>
          <p14:tracePt t="17368" x="1860550" y="749300"/>
          <p14:tracePt t="17382" x="1847850" y="768350"/>
          <p14:tracePt t="17397" x="1835150" y="781050"/>
          <p14:tracePt t="17414" x="1816100" y="800100"/>
          <p14:tracePt t="17431" x="1809750" y="806450"/>
          <p14:tracePt t="17448" x="1809750" y="812800"/>
          <p14:tracePt t="17570" x="1809750" y="806450"/>
          <p14:tracePt t="17827" x="1809750" y="800100"/>
          <p14:tracePt t="17855" x="1809750" y="793750"/>
          <p14:tracePt t="17889" x="1809750" y="787400"/>
          <p14:tracePt t="17921" x="1816100" y="787400"/>
          <p14:tracePt t="18231" x="1816100" y="781050"/>
          <p14:tracePt t="18405" x="1816100" y="768350"/>
          <p14:tracePt t="18415" x="1822450" y="768350"/>
          <p14:tracePt t="18432" x="1828800" y="749300"/>
          <p14:tracePt t="18449" x="1835150" y="749300"/>
          <p14:tracePt t="18755" x="1828800" y="742950"/>
          <p14:tracePt t="18761" x="1822450" y="736600"/>
          <p14:tracePt t="18768" x="1816100" y="730250"/>
          <p14:tracePt t="18850" x="1809750" y="730250"/>
          <p14:tracePt t="19027" x="1803400" y="730250"/>
          <p14:tracePt t="19035" x="1797050" y="742950"/>
          <p14:tracePt t="19043" x="1797050" y="749300"/>
          <p14:tracePt t="19053" x="1797050" y="755650"/>
          <p14:tracePt t="19066" x="1797050" y="762000"/>
          <p14:tracePt t="19109" x="1803400" y="762000"/>
          <p14:tracePt t="19125" x="1809750" y="762000"/>
          <p14:tracePt t="19166" x="1816100" y="762000"/>
          <p14:tracePt t="19182" x="1828800" y="755650"/>
          <p14:tracePt t="19199" x="1847850" y="755650"/>
          <p14:tracePt t="19216" x="1879600" y="749300"/>
          <p14:tracePt t="19232" x="1898650" y="749300"/>
          <p14:tracePt t="19249" x="1917700" y="749300"/>
          <p14:tracePt t="19266" x="1930400" y="749300"/>
          <p14:tracePt t="19303" x="1936750" y="749300"/>
          <p14:tracePt t="19633" x="1930400" y="749300"/>
          <p14:tracePt t="19650" x="1905000" y="749300"/>
          <p14:tracePt t="19667" x="1892300" y="755650"/>
          <p14:tracePt t="19826" x="1898650" y="755650"/>
          <p14:tracePt t="19832" x="1911350" y="755650"/>
          <p14:tracePt t="19840" x="1936750" y="755650"/>
          <p14:tracePt t="19850" x="1968500" y="755650"/>
          <p14:tracePt t="19867" x="2019300" y="755650"/>
          <p14:tracePt t="19883" x="2044700" y="749300"/>
          <p14:tracePt t="19900" x="2057400" y="749300"/>
          <p14:tracePt t="19916" x="2070100" y="749300"/>
          <p14:tracePt t="19934" x="2089150" y="749300"/>
          <p14:tracePt t="19950" x="2108200" y="749300"/>
          <p14:tracePt t="19968" x="2133600" y="755650"/>
          <p14:tracePt t="19985" x="2152650" y="762000"/>
          <p14:tracePt t="20000" x="2152650" y="768350"/>
          <p14:tracePt t="20016" x="2159000" y="774700"/>
          <p14:tracePt t="20033" x="2159000" y="781050"/>
          <p14:tracePt t="20148" x="2139950" y="774700"/>
          <p14:tracePt t="20167" x="2120900" y="755650"/>
          <p14:tracePt t="20817" x="2114550" y="755650"/>
          <p14:tracePt t="20824" x="2108200" y="755650"/>
          <p14:tracePt t="20834" x="2101850" y="755650"/>
          <p14:tracePt t="20850" x="2070100" y="755650"/>
          <p14:tracePt t="20868" x="2038350" y="755650"/>
          <p14:tracePt t="20884" x="1968500" y="762000"/>
          <p14:tracePt t="20901" x="1866900" y="774700"/>
          <p14:tracePt t="20917" x="1714500" y="787400"/>
          <p14:tracePt t="20934" x="1574800" y="793750"/>
          <p14:tracePt t="20952" x="1422400" y="793750"/>
          <p14:tracePt t="20968" x="1365250" y="793750"/>
          <p14:tracePt t="20984" x="1358900" y="787400"/>
          <p14:tracePt t="21062" x="1365250" y="787400"/>
          <p14:tracePt t="21078" x="1384300" y="787400"/>
          <p14:tracePt t="21101" x="1428750" y="787400"/>
          <p14:tracePt t="21118" x="1587500" y="781050"/>
          <p14:tracePt t="21134" x="1676400" y="781050"/>
          <p14:tracePt t="21151" x="1733550" y="787400"/>
          <p14:tracePt t="21167" x="1771650" y="787400"/>
          <p14:tracePt t="21184" x="1784350" y="793750"/>
          <p14:tracePt t="21201" x="1790700" y="793750"/>
          <p14:tracePt t="21268" x="1797050" y="793750"/>
          <p14:tracePt t="21284" x="1803400" y="793750"/>
          <p14:tracePt t="21388" x="1809750" y="793750"/>
          <p14:tracePt t="21401" x="1822450" y="793750"/>
          <p14:tracePt t="21418" x="1847850" y="787400"/>
          <p14:tracePt t="21436" x="1879600" y="781050"/>
          <p14:tracePt t="21452" x="1885950" y="774700"/>
          <p14:tracePt t="21468" x="1892300" y="774700"/>
          <p14:tracePt t="21566" x="1898650" y="781050"/>
          <p14:tracePt t="21584" x="1949450" y="793750"/>
          <p14:tracePt t="21601" x="2032000" y="800100"/>
          <p14:tracePt t="21618" x="2089150" y="812800"/>
          <p14:tracePt t="21634" x="2127250" y="819150"/>
          <p14:tracePt t="21651" x="2146300" y="825500"/>
          <p14:tracePt t="21668" x="2159000" y="831850"/>
          <p14:tracePt t="21685" x="2171700" y="831850"/>
          <p14:tracePt t="21701" x="2190750" y="831850"/>
          <p14:tracePt t="21751" x="2197100" y="831850"/>
          <p14:tracePt t="21768" x="2228850" y="819150"/>
          <p14:tracePt t="21785" x="2273300" y="806450"/>
          <p14:tracePt t="21801" x="2324100" y="800100"/>
          <p14:tracePt t="21818" x="2349500" y="793750"/>
          <p14:tracePt t="21835" x="2368550" y="793750"/>
          <p14:tracePt t="21851" x="2387600" y="787400"/>
          <p14:tracePt t="21868" x="2400300" y="781050"/>
          <p14:tracePt t="21901" x="2406650" y="781050"/>
          <p14:tracePt t="21918" x="2413000" y="781050"/>
          <p14:tracePt t="21935" x="2425700" y="781050"/>
          <p14:tracePt t="21951" x="2444750" y="774700"/>
          <p14:tracePt t="21952" x="2457450" y="774700"/>
          <p14:tracePt t="21968" x="2476500" y="774700"/>
          <p14:tracePt t="21985" x="2495550" y="774700"/>
          <p14:tracePt t="22002" x="2501900" y="774700"/>
          <p14:tracePt t="22067" x="2514600" y="774700"/>
          <p14:tracePt t="22085" x="2540000" y="762000"/>
          <p14:tracePt t="22101" x="2559050" y="749300"/>
          <p14:tracePt t="22118" x="2565400" y="742950"/>
          <p14:tracePt t="22135" x="2565400" y="736600"/>
          <p14:tracePt t="22151" x="2571750" y="730250"/>
          <p14:tracePt t="22305" x="2578100" y="736600"/>
          <p14:tracePt t="22312" x="2578100" y="742950"/>
          <p14:tracePt t="22319" x="2584450" y="742950"/>
          <p14:tracePt t="22335" x="2597150" y="755650"/>
          <p14:tracePt t="22352" x="2603500" y="762000"/>
          <p14:tracePt t="22385" x="2628900" y="787400"/>
          <p14:tracePt t="22402" x="2667000" y="812800"/>
          <p14:tracePt t="22419" x="2705100" y="831850"/>
          <p14:tracePt t="22436" x="2749550" y="838200"/>
          <p14:tracePt t="22452" x="2819400" y="844550"/>
          <p14:tracePt t="22469" x="2895600" y="850900"/>
          <p14:tracePt t="22485" x="2959100" y="850900"/>
          <p14:tracePt t="22502" x="2978150" y="850900"/>
          <p14:tracePt t="22519" x="2984500" y="850900"/>
          <p14:tracePt t="22535" x="2997200" y="850900"/>
          <p14:tracePt t="22552" x="3009900" y="850900"/>
          <p14:tracePt t="22613" x="3022600" y="850900"/>
          <p14:tracePt t="22636" x="3079750" y="857250"/>
          <p14:tracePt t="22652" x="3124200" y="857250"/>
          <p14:tracePt t="22669" x="3194050" y="844550"/>
          <p14:tracePt t="22685" x="3244850" y="831850"/>
          <p14:tracePt t="22702" x="3302000" y="819150"/>
          <p14:tracePt t="22719" x="3352800" y="812800"/>
          <p14:tracePt t="22736" x="3384550" y="806450"/>
          <p14:tracePt t="22752" x="3403600" y="806450"/>
          <p14:tracePt t="22769" x="3409950" y="806450"/>
          <p14:tracePt t="22785" x="3416300" y="806450"/>
          <p14:tracePt t="22802" x="3422650" y="806450"/>
          <p14:tracePt t="22835" x="3429000" y="806450"/>
          <p14:tracePt t="22852" x="3435350" y="806450"/>
          <p14:tracePt t="22885" x="3441700" y="806450"/>
          <p14:tracePt t="22902" x="3454400" y="806450"/>
          <p14:tracePt t="22919" x="3467100" y="806450"/>
          <p14:tracePt t="22936" x="3479800" y="806450"/>
          <p14:tracePt t="22952" x="3492500" y="806450"/>
          <p14:tracePt t="22969" x="3511550" y="800100"/>
          <p14:tracePt t="22985" x="3549650" y="800100"/>
          <p14:tracePt t="23003" x="3575050" y="793750"/>
          <p14:tracePt t="23019" x="3600450" y="793750"/>
          <p14:tracePt t="23036" x="3619500" y="793750"/>
          <p14:tracePt t="23052" x="3638550" y="787400"/>
          <p14:tracePt t="23069" x="3651250" y="787400"/>
          <p14:tracePt t="23086" x="3663950" y="781050"/>
          <p14:tracePt t="23104" x="3676650" y="781050"/>
          <p14:tracePt t="23121" x="3683000" y="781050"/>
          <p14:tracePt t="23269" x="3695700" y="781050"/>
          <p14:tracePt t="23286" x="3727450" y="793750"/>
          <p14:tracePt t="23303" x="3841750" y="819150"/>
          <p14:tracePt t="23320" x="4019550" y="844550"/>
          <p14:tracePt t="23336" x="4127500" y="844550"/>
          <p14:tracePt t="23338" x="4152900" y="838200"/>
          <p14:tracePt t="23354" x="4171950" y="819150"/>
          <p14:tracePt t="23370" x="4184650" y="800100"/>
          <p14:tracePt t="23386" x="4191000" y="793750"/>
          <p14:tracePt t="23403" x="4191000" y="787400"/>
          <p14:tracePt t="23419" x="4184650" y="787400"/>
          <p14:tracePt t="23436" x="4178300" y="793750"/>
          <p14:tracePt t="23452" x="4178300" y="800100"/>
          <p14:tracePt t="23470" x="4178300" y="812800"/>
          <p14:tracePt t="23486" x="4178300" y="825500"/>
          <p14:tracePt t="23605" x="4165600" y="831850"/>
          <p14:tracePt t="23620" x="4159250" y="831850"/>
          <p14:tracePt t="23637" x="4083050" y="850900"/>
          <p14:tracePt t="23653" x="4006850" y="876300"/>
          <p14:tracePt t="23670" x="3905250" y="895350"/>
          <p14:tracePt t="23687" x="3803650" y="920750"/>
          <p14:tracePt t="23703" x="3695700" y="946150"/>
          <p14:tracePt t="23720" x="3594100" y="958850"/>
          <p14:tracePt t="23737" x="3479800" y="965200"/>
          <p14:tracePt t="23753" x="3359150" y="971550"/>
          <p14:tracePt t="23770" x="3213100" y="984250"/>
          <p14:tracePt t="23786" x="2952750" y="996950"/>
          <p14:tracePt t="23803" x="2717800" y="996950"/>
          <p14:tracePt t="23820" x="2470150" y="996950"/>
          <p14:tracePt t="23836" x="2260600" y="984250"/>
          <p14:tracePt t="23854" x="2057400" y="958850"/>
          <p14:tracePt t="23870" x="2012950" y="958850"/>
          <p14:tracePt t="23886" x="1778000" y="958850"/>
          <p14:tracePt t="23903" x="1562100" y="958850"/>
          <p14:tracePt t="23919" x="1289050" y="952500"/>
          <p14:tracePt t="23936" x="1054100" y="939800"/>
          <p14:tracePt t="23953" x="876300" y="927100"/>
          <p14:tracePt t="23969" x="806450" y="920750"/>
          <p14:tracePt t="24108" x="806450" y="914400"/>
          <p14:tracePt t="24114" x="812800" y="914400"/>
          <p14:tracePt t="24125" x="825500" y="914400"/>
          <p14:tracePt t="24137" x="831850" y="908050"/>
          <p14:tracePt t="24681" x="844550" y="901700"/>
          <p14:tracePt t="24688" x="850900" y="895350"/>
          <p14:tracePt t="24704" x="863600" y="889000"/>
          <p14:tracePt t="24720" x="869950" y="882650"/>
          <p14:tracePt t="24737" x="876300" y="876300"/>
          <p14:tracePt t="24805" x="882650" y="876300"/>
          <p14:tracePt t="24956" x="882650" y="869950"/>
          <p14:tracePt t="24967" x="889000" y="869950"/>
          <p14:tracePt t="24977" x="895350" y="863600"/>
          <p14:tracePt t="25968" x="901700" y="863600"/>
          <p14:tracePt t="25974" x="901700" y="869950"/>
          <p14:tracePt t="25988" x="908050" y="876300"/>
          <p14:tracePt t="26005" x="914400" y="882650"/>
          <p14:tracePt t="26022" x="927100" y="914400"/>
          <p14:tracePt t="26038" x="933450" y="958850"/>
          <p14:tracePt t="26055" x="927100" y="996950"/>
          <p14:tracePt t="26071" x="908050" y="1022350"/>
          <p14:tracePt t="26088" x="895350" y="1041400"/>
          <p14:tracePt t="26183" x="882650" y="1041400"/>
          <p14:tracePt t="26192" x="876300" y="1041400"/>
          <p14:tracePt t="26199" x="863600" y="1041400"/>
          <p14:tracePt t="26214" x="844550" y="1041400"/>
          <p14:tracePt t="26239" x="838200" y="1041400"/>
          <p14:tracePt t="26272" x="838200" y="1035050"/>
          <p14:tracePt t="26288" x="850900" y="1028700"/>
          <p14:tracePt t="26306" x="889000" y="1022350"/>
          <p14:tracePt t="26322" x="908050" y="1016000"/>
          <p14:tracePt t="26339" x="1003300" y="1003300"/>
          <p14:tracePt t="26355" x="1041400" y="996950"/>
          <p14:tracePt t="26372" x="1123950" y="984250"/>
          <p14:tracePt t="26388" x="1250950" y="958850"/>
          <p14:tracePt t="26405" x="1295400" y="952500"/>
          <p14:tracePt t="26422" x="1314450" y="946150"/>
          <p14:tracePt t="26438" x="1320800" y="946150"/>
          <p14:tracePt t="26559" x="1314450" y="946150"/>
          <p14:tracePt t="26565" x="1308100" y="952500"/>
          <p14:tracePt t="26574" x="1301750" y="958850"/>
          <p14:tracePt t="26589" x="1295400" y="965200"/>
          <p14:tracePt t="26606" x="1289050" y="977900"/>
          <p14:tracePt t="26622" x="1289050" y="984250"/>
          <p14:tracePt t="26639" x="1333500" y="996950"/>
          <p14:tracePt t="26655" x="1390650" y="1003300"/>
          <p14:tracePt t="26672" x="1435100" y="1003300"/>
          <p14:tracePt t="26689" x="1466850" y="1003300"/>
          <p14:tracePt t="26705" x="1473200" y="1003300"/>
          <p14:tracePt t="26722" x="1479550" y="1003300"/>
          <p14:tracePt t="26805" x="1485900" y="996950"/>
          <p14:tracePt t="26811" x="1492250" y="990600"/>
          <p14:tracePt t="26822" x="1498600" y="984250"/>
          <p14:tracePt t="26839" x="1517650" y="971550"/>
          <p14:tracePt t="26856" x="1530350" y="965200"/>
          <p14:tracePt t="26872" x="1536700" y="958850"/>
          <p14:tracePt t="27010" x="1549400" y="965200"/>
          <p14:tracePt t="27024" x="1549400" y="971550"/>
          <p14:tracePt t="27040" x="1555750" y="1003300"/>
          <p14:tracePt t="27056" x="1555750" y="1009650"/>
          <p14:tracePt t="27073" x="1555750" y="1022350"/>
          <p14:tracePt t="27271" x="1562100" y="1016000"/>
          <p14:tracePt t="27289" x="1568450" y="1009650"/>
          <p14:tracePt t="27306" x="1574800" y="1003300"/>
          <p14:tracePt t="28804" x="1593850" y="1003300"/>
          <p14:tracePt t="28811" x="1606550" y="996950"/>
          <p14:tracePt t="28824" x="1657350" y="996950"/>
          <p14:tracePt t="28842" x="1784350" y="990600"/>
          <p14:tracePt t="28858" x="1841500" y="984250"/>
          <p14:tracePt t="28874" x="1898650" y="984250"/>
          <p14:tracePt t="28891" x="1955800" y="977900"/>
          <p14:tracePt t="28908" x="2000250" y="971550"/>
          <p14:tracePt t="28924" x="2032000" y="965200"/>
          <p14:tracePt t="28941" x="2063750" y="958850"/>
          <p14:tracePt t="28958" x="2089150" y="958850"/>
          <p14:tracePt t="28974" x="2120900" y="946150"/>
          <p14:tracePt t="28991" x="2139950" y="939800"/>
          <p14:tracePt t="29008" x="2165350" y="920750"/>
          <p14:tracePt t="29025" x="2178050" y="914400"/>
          <p14:tracePt t="29041" x="2178050" y="901700"/>
          <p14:tracePt t="29058" x="2171700" y="869950"/>
          <p14:tracePt t="29074" x="2178050" y="863600"/>
          <p14:tracePt t="29091" x="2203450" y="850900"/>
          <p14:tracePt t="29108" x="2216150" y="844550"/>
          <p14:tracePt t="29124" x="2216150" y="831850"/>
          <p14:tracePt t="29141" x="2216150" y="825500"/>
          <p14:tracePt t="29157" x="2209800" y="819150"/>
          <p14:tracePt t="29174" x="2203450" y="819150"/>
          <p14:tracePt t="29191" x="2171700" y="812800"/>
          <p14:tracePt t="29207" x="2114550" y="812800"/>
          <p14:tracePt t="29224" x="2057400" y="819150"/>
          <p14:tracePt t="29241" x="2019300" y="838200"/>
          <p14:tracePt t="29257" x="1993900" y="850900"/>
          <p14:tracePt t="29274" x="1974850" y="863600"/>
          <p14:tracePt t="29291" x="1962150" y="876300"/>
          <p14:tracePt t="29308" x="1962150" y="889000"/>
          <p14:tracePt t="29324" x="1974850" y="901700"/>
          <p14:tracePt t="29341" x="1993900" y="920750"/>
          <p14:tracePt t="29358" x="2019300" y="939800"/>
          <p14:tracePt t="29374" x="2076450" y="971550"/>
          <p14:tracePt t="29391" x="2152650" y="996950"/>
          <p14:tracePt t="29408" x="2247900" y="1003300"/>
          <p14:tracePt t="29424" x="2362200" y="1016000"/>
          <p14:tracePt t="29441" x="2432050" y="1022350"/>
          <p14:tracePt t="29458" x="2476500" y="1022350"/>
          <p14:tracePt t="29474" x="2514600" y="1022350"/>
          <p14:tracePt t="29491" x="2533650" y="1016000"/>
          <p14:tracePt t="29508" x="2540000" y="1009650"/>
          <p14:tracePt t="29558" x="2533650" y="1009650"/>
          <p14:tracePt t="29574" x="2514600" y="1003300"/>
          <p14:tracePt t="29591" x="2489200" y="996950"/>
          <p14:tracePt t="29607" x="2463800" y="990600"/>
          <p14:tracePt t="29624" x="2438400" y="984250"/>
          <p14:tracePt t="29641" x="2419350" y="984250"/>
          <p14:tracePt t="29658" x="2406650" y="984250"/>
          <p14:tracePt t="29692" x="2393950" y="990600"/>
          <p14:tracePt t="29707" x="2387600" y="990600"/>
          <p14:tracePt t="29725" x="2374900" y="990600"/>
          <p14:tracePt t="29741" x="2362200" y="990600"/>
          <p14:tracePt t="29758" x="2349500" y="984250"/>
          <p14:tracePt t="29775" x="2343150" y="984250"/>
          <p14:tracePt t="29791" x="2336800" y="984250"/>
          <p14:tracePt t="29808" x="2362200" y="984250"/>
          <p14:tracePt t="29825" x="2406650" y="990600"/>
          <p14:tracePt t="29842" x="2451100" y="1003300"/>
          <p14:tracePt t="29858" x="2463800" y="1009650"/>
          <p14:tracePt t="30004" x="2470150" y="1009650"/>
          <p14:tracePt t="30011" x="2482850" y="1009650"/>
          <p14:tracePt t="30025" x="2501900" y="1003300"/>
          <p14:tracePt t="30043" x="2540000" y="990600"/>
          <p14:tracePt t="30058" x="2552700" y="984250"/>
          <p14:tracePt t="30713" x="2559050" y="984250"/>
          <p14:tracePt t="30719" x="2565400" y="984250"/>
          <p14:tracePt t="30742" x="2597150" y="984250"/>
          <p14:tracePt t="30759" x="2711450" y="984250"/>
          <p14:tracePt t="30775" x="2851150" y="984250"/>
          <p14:tracePt t="30792" x="3022600" y="990600"/>
          <p14:tracePt t="30809" x="3168650" y="996950"/>
          <p14:tracePt t="30826" x="3251200" y="996950"/>
          <p14:tracePt t="30842" x="3270250" y="996950"/>
          <p14:tracePt t="30859" x="3276600" y="996950"/>
          <p14:tracePt t="30876" x="3282950" y="996950"/>
          <p14:tracePt t="30892" x="3289300" y="996950"/>
          <p14:tracePt t="30909" x="3321050" y="1003300"/>
          <p14:tracePt t="30926" x="3359150" y="1009650"/>
          <p14:tracePt t="30943" x="3397250" y="1022350"/>
          <p14:tracePt t="30960" x="3441700" y="1022350"/>
          <p14:tracePt t="30976" x="3467100" y="1028700"/>
          <p14:tracePt t="30992" x="3486150" y="1028700"/>
          <p14:tracePt t="31009" x="3511550" y="1028700"/>
          <p14:tracePt t="31026" x="3543300" y="1028700"/>
          <p14:tracePt t="31042" x="3581400" y="1028700"/>
          <p14:tracePt t="31059" x="3619500" y="1028700"/>
          <p14:tracePt t="31076" x="3651250" y="1028700"/>
          <p14:tracePt t="31092" x="3676650" y="1028700"/>
          <p14:tracePt t="31109" x="3695700" y="1028700"/>
          <p14:tracePt t="31126" x="3702050" y="1028700"/>
          <p14:tracePt t="31142" x="3702050" y="1022350"/>
          <p14:tracePt t="31159" x="3695700" y="1022350"/>
          <p14:tracePt t="31176" x="3651250" y="1028700"/>
          <p14:tracePt t="31193" x="3568700" y="1041400"/>
          <p14:tracePt t="31209" x="3511550" y="1060450"/>
          <p14:tracePt t="31226" x="3448050" y="1073150"/>
          <p14:tracePt t="31242" x="3371850" y="1085850"/>
          <p14:tracePt t="31260" x="3289300" y="1098550"/>
          <p14:tracePt t="31276" x="3175000" y="1117600"/>
          <p14:tracePt t="31293" x="2997200" y="1136650"/>
          <p14:tracePt t="31310" x="2730500" y="1162050"/>
          <p14:tracePt t="31326" x="2565400" y="1174750"/>
          <p14:tracePt t="31343" x="2432050" y="1174750"/>
          <p14:tracePt t="31359" x="2292350" y="1174750"/>
          <p14:tracePt t="31376" x="2216150" y="1174750"/>
          <p14:tracePt t="31392" x="2127250" y="1174750"/>
          <p14:tracePt t="31409" x="1968500" y="1193800"/>
          <p14:tracePt t="31426" x="1790700" y="1200150"/>
          <p14:tracePt t="31443" x="1631950" y="1206500"/>
          <p14:tracePt t="31459" x="1454150" y="1206500"/>
          <p14:tracePt t="31476" x="1371600" y="1206500"/>
          <p14:tracePt t="31493" x="1365250" y="1200150"/>
          <p14:tracePt t="31578" x="1358900" y="1200150"/>
          <p14:tracePt t="31593" x="1346200" y="1212850"/>
          <p14:tracePt t="31609" x="1339850" y="1219200"/>
          <p14:tracePt t="31667" x="1333500" y="1219200"/>
          <p14:tracePt t="31676" x="1327150" y="1219200"/>
          <p14:tracePt t="31693" x="1320800" y="1225550"/>
          <p14:tracePt t="31709" x="1314450" y="1225550"/>
          <p14:tracePt t="31763" x="1308100" y="1225550"/>
          <p14:tracePt t="31781" x="1301750" y="1225550"/>
          <p14:tracePt t="31793" x="1289050" y="1231900"/>
          <p14:tracePt t="31810" x="1250950" y="1244600"/>
          <p14:tracePt t="31826" x="1187450" y="1250950"/>
          <p14:tracePt t="31843" x="1168400" y="1257300"/>
          <p14:tracePt t="31942" x="1174750" y="1250950"/>
          <p14:tracePt t="31949" x="1181100" y="1250950"/>
          <p14:tracePt t="31960" x="1187450" y="1244600"/>
          <p14:tracePt t="31977" x="1200150" y="1244600"/>
          <p14:tracePt t="31993" x="1219200" y="1238250"/>
          <p14:tracePt t="32010" x="1238250" y="1238250"/>
          <p14:tracePt t="32027" x="1250950" y="1238250"/>
          <p14:tracePt t="32044" x="1270000" y="1238250"/>
          <p14:tracePt t="32060" x="1276350" y="1238250"/>
          <p14:tracePt t="32076" x="1295400" y="1244600"/>
          <p14:tracePt t="32093" x="1320800" y="1244600"/>
          <p14:tracePt t="32110" x="1346200" y="1244600"/>
          <p14:tracePt t="32126" x="1371600" y="1244600"/>
          <p14:tracePt t="32143" x="1409700" y="1244600"/>
          <p14:tracePt t="32160" x="1435100" y="1238250"/>
          <p14:tracePt t="32177" x="1466850" y="1238250"/>
          <p14:tracePt t="32193" x="1485900" y="1238250"/>
          <p14:tracePt t="32227" x="1498600" y="1238250"/>
          <p14:tracePt t="32243" x="1511300" y="1238250"/>
          <p14:tracePt t="32260" x="1524000" y="1231900"/>
          <p14:tracePt t="32277" x="1536700" y="1231900"/>
          <p14:tracePt t="32293" x="1543050" y="1231900"/>
          <p14:tracePt t="32327" x="1549400" y="1231900"/>
          <p14:tracePt t="32485" x="1555750" y="1231900"/>
          <p14:tracePt t="32494" x="1568450" y="1231900"/>
          <p14:tracePt t="32500" x="1593850" y="1238250"/>
          <p14:tracePt t="32510" x="1625600" y="1244600"/>
          <p14:tracePt t="32528" x="1670050" y="1250950"/>
          <p14:tracePt t="32544" x="1708150" y="1257300"/>
          <p14:tracePt t="32560" x="1746250" y="1257300"/>
          <p14:tracePt t="32577" x="1771650" y="1257300"/>
          <p14:tracePt t="32594" x="1784350" y="1257300"/>
          <p14:tracePt t="32611" x="1797050" y="1250950"/>
          <p14:tracePt t="32628" x="1816100" y="1244600"/>
          <p14:tracePt t="32644" x="1828800" y="1244600"/>
          <p14:tracePt t="32660" x="1835150" y="1238250"/>
          <p14:tracePt t="32677" x="1841500" y="1238250"/>
          <p14:tracePt t="32819" x="1835150" y="1238250"/>
          <p14:tracePt t="32854" x="1841500" y="1238250"/>
          <p14:tracePt t="32868" x="1847850" y="1238250"/>
          <p14:tracePt t="32878" x="1905000" y="1244600"/>
          <p14:tracePt t="32894" x="1955800" y="1244600"/>
          <p14:tracePt t="32910" x="2012950" y="1244600"/>
          <p14:tracePt t="32927" x="2051050" y="1231900"/>
          <p14:tracePt t="32944" x="2082800" y="1219200"/>
          <p14:tracePt t="32961" x="2101850" y="1206500"/>
          <p14:tracePt t="33255" x="2108200" y="1206500"/>
          <p14:tracePt t="33270" x="2114550" y="1206500"/>
          <p14:tracePt t="33291" x="2114550" y="1212850"/>
          <p14:tracePt t="33305" x="2114550" y="1219200"/>
          <p14:tracePt t="33316" x="2114550" y="1225550"/>
          <p14:tracePt t="33328" x="2114550" y="1231900"/>
          <p14:tracePt t="33345" x="2114550" y="1250950"/>
          <p14:tracePt t="33362" x="2120900" y="1270000"/>
          <p14:tracePt t="33378" x="2120900" y="1276350"/>
          <p14:tracePt t="33379" x="2120900" y="1282700"/>
          <p14:tracePt t="33411" x="2127250" y="1289050"/>
          <p14:tracePt t="33428" x="2159000" y="1289050"/>
          <p14:tracePt t="33444" x="2197100" y="1282700"/>
          <p14:tracePt t="33461" x="2235200" y="1282700"/>
          <p14:tracePt t="33478" x="2266950" y="1276350"/>
          <p14:tracePt t="33494" x="2286000" y="1276350"/>
          <p14:tracePt t="33511" x="2305050" y="1276350"/>
          <p14:tracePt t="33530" x="2317750" y="1276350"/>
          <p14:tracePt t="33747" x="2324100" y="1276350"/>
          <p14:tracePt t="33762" x="2330450" y="1270000"/>
          <p14:tracePt t="33880" x="2324100" y="1270000"/>
          <p14:tracePt t="33887" x="2317750" y="1270000"/>
          <p14:tracePt t="33896" x="2305050" y="1270000"/>
          <p14:tracePt t="33911" x="2286000" y="1276350"/>
          <p14:tracePt t="33929" x="2273300" y="1276350"/>
          <p14:tracePt t="33945" x="2266950" y="1276350"/>
          <p14:tracePt t="33979" x="2260600" y="1276350"/>
          <p14:tracePt t="34072" x="2266950" y="1276350"/>
          <p14:tracePt t="34080" x="2292350" y="1276350"/>
          <p14:tracePt t="34095" x="2343150" y="1263650"/>
          <p14:tracePt t="34112" x="2438400" y="1250950"/>
          <p14:tracePt t="34128" x="2514600" y="1231900"/>
          <p14:tracePt t="34145" x="2578100" y="1219200"/>
          <p14:tracePt t="34162" x="2603500" y="1219200"/>
          <p14:tracePt t="34179" x="2609850" y="1212850"/>
          <p14:tracePt t="34195" x="2616200" y="1212850"/>
          <p14:tracePt t="34212" x="2622550" y="1212850"/>
          <p14:tracePt t="34305" x="2616200" y="1212850"/>
          <p14:tracePt t="34321" x="2609850" y="1212850"/>
          <p14:tracePt t="34342" x="2603500" y="1219200"/>
          <p14:tracePt t="34346" x="2597150" y="1219200"/>
          <p14:tracePt t="34362" x="2584450" y="1219200"/>
          <p14:tracePt t="34395" x="2584450" y="1225550"/>
          <p14:tracePt t="34412" x="2609850" y="1244600"/>
          <p14:tracePt t="34429" x="2654300" y="1250950"/>
          <p14:tracePt t="34445" x="2724150" y="1263650"/>
          <p14:tracePt t="34462" x="2844800" y="1276350"/>
          <p14:tracePt t="34480" x="2990850" y="1289050"/>
          <p14:tracePt t="34495" x="3098800" y="1289050"/>
          <p14:tracePt t="34512" x="3149600" y="1289050"/>
          <p14:tracePt t="34625" x="3155950" y="1289050"/>
          <p14:tracePt t="34631" x="3168650" y="1289050"/>
          <p14:tracePt t="34638" x="3175000" y="1289050"/>
          <p14:tracePt t="34647" x="3194050" y="1289050"/>
          <p14:tracePt t="34662" x="3270250" y="1295400"/>
          <p14:tracePt t="34679" x="3359150" y="1295400"/>
          <p14:tracePt t="34695" x="3454400" y="1295400"/>
          <p14:tracePt t="34712" x="3536950" y="1295400"/>
          <p14:tracePt t="34729" x="3594100" y="1295400"/>
          <p14:tracePt t="34745" x="3613150" y="1289050"/>
          <p14:tracePt t="34762" x="3619500" y="1289050"/>
          <p14:tracePt t="34812" x="3625850" y="1289050"/>
          <p14:tracePt t="34829" x="3644900" y="1289050"/>
          <p14:tracePt t="34846" x="3663950" y="1289050"/>
          <p14:tracePt t="34862" x="3676650" y="1289050"/>
          <p14:tracePt t="34947" x="3670300" y="1289050"/>
          <p14:tracePt t="34962" x="3651250" y="1295400"/>
          <p14:tracePt t="34979" x="3619500" y="1301750"/>
          <p14:tracePt t="34995" x="3530600" y="1308100"/>
          <p14:tracePt t="35012" x="3359150" y="1339850"/>
          <p14:tracePt t="35030" x="3162300" y="1365250"/>
          <p14:tracePt t="35046" x="2895600" y="1390650"/>
          <p14:tracePt t="35062" x="2603500" y="1403350"/>
          <p14:tracePt t="35079" x="2400300" y="1390650"/>
          <p14:tracePt t="35096" x="2152650" y="1358900"/>
          <p14:tracePt t="35112" x="1943100" y="1346200"/>
          <p14:tracePt t="35129" x="1714500" y="1333500"/>
          <p14:tracePt t="35146" x="1473200" y="1327150"/>
          <p14:tracePt t="35162" x="1320800" y="1327150"/>
          <p14:tracePt t="35179" x="1155700" y="1327150"/>
          <p14:tracePt t="35196" x="1085850" y="1327150"/>
          <p14:tracePt t="35212" x="1066800" y="1327150"/>
          <p14:tracePt t="35231" x="1041400" y="1346200"/>
          <p14:tracePt t="35246" x="1028700" y="1358900"/>
          <p14:tracePt t="35263" x="984250" y="1397000"/>
          <p14:tracePt t="35279" x="933450" y="1435100"/>
          <p14:tracePt t="35296" x="869950" y="1479550"/>
          <p14:tracePt t="35313" x="857250" y="1492250"/>
          <p14:tracePt t="35435" x="863600" y="1492250"/>
          <p14:tracePt t="35448" x="869950" y="1492250"/>
          <p14:tracePt t="35463" x="876300" y="1498600"/>
          <p14:tracePt t="35480" x="895350" y="1498600"/>
          <p14:tracePt t="35496" x="920750" y="1498600"/>
          <p14:tracePt t="35513" x="965200" y="1504950"/>
          <p14:tracePt t="35530" x="1022350" y="1504950"/>
          <p14:tracePt t="35546" x="1073150" y="1504950"/>
          <p14:tracePt t="35563" x="1123950" y="1498600"/>
          <p14:tracePt t="35579" x="1149350" y="1498600"/>
          <p14:tracePt t="35613" x="1155700" y="1498600"/>
          <p14:tracePt t="35630" x="1168400" y="1498600"/>
          <p14:tracePt t="35646" x="1193800" y="1498600"/>
          <p14:tracePt t="35663" x="1219200" y="1498600"/>
          <p14:tracePt t="35679" x="1250950" y="1498600"/>
          <p14:tracePt t="35696" x="1282700" y="1498600"/>
          <p14:tracePt t="35717" x="1308100" y="1492250"/>
          <p14:tracePt t="35821" x="1320800" y="1492250"/>
          <p14:tracePt t="35830" x="1333500" y="1492250"/>
          <p14:tracePt t="35847" x="1384300" y="1492250"/>
          <p14:tracePt t="35863" x="1485900" y="1498600"/>
          <p14:tracePt t="35880" x="1600200" y="1511300"/>
          <p14:tracePt t="35897" x="1695450" y="1517650"/>
          <p14:tracePt t="35914" x="1739900" y="1524000"/>
          <p14:tracePt t="35930" x="1758950" y="1524000"/>
          <p14:tracePt t="36381" x="1765300" y="1524000"/>
          <p14:tracePt t="36387" x="1771650" y="1524000"/>
          <p14:tracePt t="36397" x="1784350" y="1517650"/>
          <p14:tracePt t="36414" x="1797050" y="1511300"/>
          <p14:tracePt t="36430" x="1803400" y="1504950"/>
          <p14:tracePt t="36448" x="1809750" y="1504950"/>
          <p14:tracePt t="36480" x="1816100" y="1504950"/>
          <p14:tracePt t="36513" x="1816100" y="1498600"/>
          <p14:tracePt t="36530" x="1822450" y="1498600"/>
          <p14:tracePt t="36564" x="1835150" y="1498600"/>
          <p14:tracePt t="36580" x="1847850" y="1498600"/>
          <p14:tracePt t="36597" x="1866900" y="1492250"/>
          <p14:tracePt t="36614" x="1892300" y="1492250"/>
          <p14:tracePt t="36633" x="1924050" y="1485900"/>
          <p14:tracePt t="36647" x="1943100" y="1485900"/>
          <p14:tracePt t="36664" x="2006600" y="1479550"/>
          <p14:tracePt t="36680" x="2146300" y="1485900"/>
          <p14:tracePt t="36697" x="2292350" y="1498600"/>
          <p14:tracePt t="36714" x="2413000" y="1511300"/>
          <p14:tracePt t="36731" x="2628900" y="1543050"/>
          <p14:tracePt t="36747" x="2730500" y="1562100"/>
          <p14:tracePt t="36764" x="2813050" y="1581150"/>
          <p14:tracePt t="36780" x="2819400" y="1581150"/>
          <p14:tracePt t="36831" x="2832100" y="1581150"/>
          <p14:tracePt t="36847" x="2876550" y="1587500"/>
          <p14:tracePt t="36864" x="2940050" y="1587500"/>
          <p14:tracePt t="36880" x="3009900" y="1593850"/>
          <p14:tracePt t="36897" x="3079750" y="1593850"/>
          <p14:tracePt t="36914" x="3181350" y="1581150"/>
          <p14:tracePt t="36930" x="3295650" y="1543050"/>
          <p14:tracePt t="36947" x="3378200" y="1504950"/>
          <p14:tracePt t="36964" x="3448050" y="1454150"/>
          <p14:tracePt t="36981" x="3543300" y="1390650"/>
          <p14:tracePt t="36997" x="3632200" y="1333500"/>
          <p14:tracePt t="37014" x="3740150" y="1276350"/>
          <p14:tracePt t="37031" x="3860800" y="1219200"/>
          <p14:tracePt t="37048" x="3975100" y="1149350"/>
          <p14:tracePt t="37064" x="4013200" y="1104900"/>
          <p14:tracePt t="37080" x="4038600" y="1060450"/>
          <p14:tracePt t="37097" x="4057650" y="1028700"/>
          <p14:tracePt t="37114" x="4070350" y="1003300"/>
          <p14:tracePt t="37131" x="4089400" y="977900"/>
          <p14:tracePt t="37147" x="4102100" y="965200"/>
          <p14:tracePt t="37164" x="4114800" y="958850"/>
          <p14:tracePt t="37181" x="4114800" y="952500"/>
          <p14:tracePt t="37198" x="4121150" y="952500"/>
          <p14:tracePt t="37214" x="4127500" y="946150"/>
          <p14:tracePt t="37231" x="4133850" y="939800"/>
          <p14:tracePt t="37247" x="4140200" y="933450"/>
          <p14:tracePt t="37264" x="4146550" y="927100"/>
          <p14:tracePt t="37281" x="4159250" y="927100"/>
          <p14:tracePt t="37297" x="4197350" y="927100"/>
          <p14:tracePt t="37314" x="4267200" y="927100"/>
          <p14:tracePt t="37331" x="4356100" y="908050"/>
          <p14:tracePt t="37348" x="4406900" y="863600"/>
          <p14:tracePt t="37364" x="4413250" y="844550"/>
          <p14:tracePt t="37382" x="4425950" y="831850"/>
          <p14:tracePt t="37415" x="4432300" y="831850"/>
          <p14:tracePt t="37431" x="4476750" y="831850"/>
          <p14:tracePt t="37448" x="4584700" y="850900"/>
          <p14:tracePt t="37465" x="4699000" y="901700"/>
          <p14:tracePt t="37482" x="4851400" y="965200"/>
          <p14:tracePt t="37498" x="4883150" y="977900"/>
          <p14:tracePt t="37514" x="4914900" y="977900"/>
          <p14:tracePt t="37628" x="4914900" y="971550"/>
          <p14:tracePt t="37637" x="4908550" y="958850"/>
          <p14:tracePt t="37648" x="4895850" y="939800"/>
          <p14:tracePt t="37665" x="4851400" y="882650"/>
          <p14:tracePt t="37681" x="4762500" y="812800"/>
          <p14:tracePt t="37698" x="4610100" y="730250"/>
          <p14:tracePt t="37715" x="4464050" y="666750"/>
          <p14:tracePt t="37731" x="4337050" y="622300"/>
          <p14:tracePt t="37748" x="4216400" y="590550"/>
          <p14:tracePt t="37764" x="4171950" y="584200"/>
          <p14:tracePt t="37781" x="4159250" y="584200"/>
          <p14:tracePt t="37890" x="4159250" y="590550"/>
          <p14:tracePt t="37899" x="4159250" y="596900"/>
          <p14:tracePt t="37915" x="4159250" y="603250"/>
          <p14:tracePt t="40214" x="4184650" y="615950"/>
          <p14:tracePt t="40220" x="4229100" y="622300"/>
          <p14:tracePt t="40236" x="4368800" y="641350"/>
          <p14:tracePt t="40250" x="4533900" y="654050"/>
          <p14:tracePt t="40267" x="4546600" y="654050"/>
          <p14:tracePt t="40284" x="4559300" y="654050"/>
          <p14:tracePt t="40301" x="4572000" y="660400"/>
          <p14:tracePt t="40317" x="4584700" y="666750"/>
          <p14:tracePt t="40334" x="4597400" y="673100"/>
          <p14:tracePt t="40350" x="4610100" y="673100"/>
          <p14:tracePt t="40367" x="4616450" y="673100"/>
          <p14:tracePt t="40383" x="4622800" y="679450"/>
          <p14:tracePt t="40400" x="4641850" y="692150"/>
          <p14:tracePt t="40417" x="4654550" y="717550"/>
          <p14:tracePt t="40434" x="4654550" y="736600"/>
          <p14:tracePt t="40450" x="4654550" y="749300"/>
          <p14:tracePt t="40467" x="4660900" y="749300"/>
          <p14:tracePt t="40483" x="4667250" y="749300"/>
          <p14:tracePt t="40517" x="4667250" y="768350"/>
          <p14:tracePt t="40533" x="4629150" y="838200"/>
          <p14:tracePt t="40551" x="4559300" y="933450"/>
          <p14:tracePt t="40567" x="4489450" y="984250"/>
          <p14:tracePt t="40584" x="4419600" y="1009650"/>
          <p14:tracePt t="40601" x="4400550" y="1016000"/>
          <p14:tracePt t="40815" x="4394200" y="1016000"/>
          <p14:tracePt t="40823" x="4387850" y="1022350"/>
          <p14:tracePt t="40848" x="4394200" y="1016000"/>
          <p14:tracePt t="40856" x="4400550" y="1009650"/>
          <p14:tracePt t="40870" x="4406900" y="984250"/>
          <p14:tracePt t="40884" x="4432300" y="914400"/>
          <p14:tracePt t="40901" x="4476750" y="838200"/>
          <p14:tracePt t="40917" x="4546600" y="787400"/>
          <p14:tracePt t="40934" x="4622800" y="755650"/>
          <p14:tracePt t="40951" x="4686300" y="730250"/>
          <p14:tracePt t="40968" x="4749800" y="730250"/>
          <p14:tracePt t="40984" x="4775200" y="730250"/>
          <p14:tracePt t="41001" x="4794250" y="736600"/>
          <p14:tracePt t="41017" x="4813300" y="749300"/>
          <p14:tracePt t="41034" x="4826000" y="755650"/>
          <p14:tracePt t="41051" x="4838700" y="755650"/>
          <p14:tracePt t="41067" x="4857750" y="755650"/>
          <p14:tracePt t="41084" x="4889500" y="736600"/>
          <p14:tracePt t="41101" x="4933950" y="717550"/>
          <p14:tracePt t="41119" x="4972050" y="698500"/>
          <p14:tracePt t="41134" x="4997450" y="685800"/>
          <p14:tracePt t="41151" x="5022850" y="685800"/>
          <p14:tracePt t="41167" x="5035550" y="685800"/>
          <p14:tracePt t="41184" x="5054600" y="685800"/>
          <p14:tracePt t="41201" x="5124450" y="685800"/>
          <p14:tracePt t="41217" x="5156200" y="685800"/>
          <p14:tracePt t="41234" x="5251450" y="673100"/>
          <p14:tracePt t="41251" x="5270500" y="666750"/>
          <p14:tracePt t="41268" x="5276850" y="666750"/>
          <p14:tracePt t="41331" x="5276850" y="673100"/>
          <p14:tracePt t="41351" x="5270500" y="673100"/>
          <p14:tracePt t="41441" x="5270500" y="679450"/>
          <p14:tracePt t="41446" x="5270500" y="685800"/>
          <p14:tracePt t="41468" x="5289550" y="704850"/>
          <p14:tracePt t="41485" x="5308600" y="723900"/>
          <p14:tracePt t="41501" x="5327650" y="730250"/>
          <p14:tracePt t="41518" x="5346700" y="736600"/>
          <p14:tracePt t="41536" x="5353050" y="736600"/>
          <p14:tracePt t="41617" x="5359400" y="736600"/>
          <p14:tracePt t="41625" x="5384800" y="736600"/>
          <p14:tracePt t="41634" x="5416550" y="736600"/>
          <p14:tracePt t="41651" x="5492750" y="742950"/>
          <p14:tracePt t="41668" x="5530850" y="742950"/>
          <p14:tracePt t="41685" x="5562600" y="742950"/>
          <p14:tracePt t="41702" x="5575300" y="736600"/>
          <p14:tracePt t="41718" x="5588000" y="736600"/>
          <p14:tracePt t="41735" x="5594350" y="736600"/>
          <p14:tracePt t="41751" x="5619750" y="736600"/>
          <p14:tracePt t="41768" x="5638800" y="736600"/>
          <p14:tracePt t="41785" x="5657850" y="730250"/>
          <p14:tracePt t="41801" x="5670550" y="723900"/>
          <p14:tracePt t="41818" x="5683250" y="717550"/>
          <p14:tracePt t="41835" x="5689600" y="704850"/>
          <p14:tracePt t="41851" x="5689600" y="698500"/>
          <p14:tracePt t="41868" x="5689600" y="692150"/>
          <p14:tracePt t="42003" x="5689600" y="685800"/>
          <p14:tracePt t="42018" x="5689600" y="673100"/>
          <p14:tracePt t="42035" x="5695950" y="654050"/>
          <p14:tracePt t="42051" x="5721350" y="641350"/>
          <p14:tracePt t="42068" x="5772150" y="635000"/>
          <p14:tracePt t="42085" x="5803900" y="635000"/>
          <p14:tracePt t="42101" x="5810250" y="641350"/>
          <p14:tracePt t="42118" x="5816600" y="654050"/>
          <p14:tracePt t="42135" x="5822950" y="666750"/>
          <p14:tracePt t="42137" x="5829300" y="673100"/>
          <p14:tracePt t="42151" x="5835650" y="673100"/>
          <p14:tracePt t="42152" x="5835650" y="679450"/>
          <p14:tracePt t="42168" x="5880100" y="698500"/>
          <p14:tracePt t="42185" x="5962650" y="736600"/>
          <p14:tracePt t="42202" x="6076950" y="787400"/>
          <p14:tracePt t="42218" x="6172200" y="812800"/>
          <p14:tracePt t="42235" x="6248400" y="819150"/>
          <p14:tracePt t="42252" x="6305550" y="819150"/>
          <p14:tracePt t="42269" x="6356350" y="812800"/>
          <p14:tracePt t="42285" x="6407150" y="806450"/>
          <p14:tracePt t="42302" x="6438900" y="806450"/>
          <p14:tracePt t="42319" x="6457950" y="800100"/>
          <p14:tracePt t="42335" x="6470650" y="793750"/>
          <p14:tracePt t="42352" x="6483350" y="793750"/>
          <p14:tracePt t="42369" x="6502400" y="793750"/>
          <p14:tracePt t="42385" x="6546850" y="787400"/>
          <p14:tracePt t="42402" x="6623050" y="774700"/>
          <p14:tracePt t="42419" x="6743700" y="755650"/>
          <p14:tracePt t="42435" x="6775450" y="742950"/>
          <p14:tracePt t="42452" x="6788150" y="736600"/>
          <p14:tracePt t="42469" x="6788150" y="730250"/>
          <p14:tracePt t="42502" x="6788150" y="723900"/>
          <p14:tracePt t="42519" x="6788150" y="717550"/>
          <p14:tracePt t="42536" x="6788150" y="711200"/>
          <p14:tracePt t="42552" x="6788150" y="704850"/>
          <p14:tracePt t="42569" x="6794500" y="698500"/>
          <p14:tracePt t="42656" x="6800850" y="698500"/>
          <p14:tracePt t="42681" x="6807200" y="698500"/>
          <p14:tracePt t="42895" x="6813550" y="692150"/>
          <p14:tracePt t="42904" x="6819900" y="685800"/>
          <p14:tracePt t="42919" x="6832600" y="679450"/>
          <p14:tracePt t="42936" x="6838950" y="666750"/>
          <p14:tracePt t="42952" x="6838950" y="641350"/>
          <p14:tracePt t="42969" x="6838950" y="622300"/>
          <p14:tracePt t="42986" x="6832600" y="615950"/>
          <p14:tracePt t="43002" x="6832600" y="609600"/>
          <p14:tracePt t="43019" x="6826250" y="609600"/>
          <p14:tracePt t="43036" x="6819900" y="603250"/>
          <p14:tracePt t="43052" x="6807200" y="590550"/>
          <p14:tracePt t="43071" x="6775450" y="571500"/>
          <p14:tracePt t="43086" x="6769100" y="565150"/>
          <p14:tracePt t="43103" x="6750050" y="552450"/>
          <p14:tracePt t="43121" x="6724650" y="539750"/>
          <p14:tracePt t="43136" x="6718300" y="539750"/>
          <p14:tracePt t="43137" x="6711950" y="533400"/>
          <p14:tracePt t="43174" x="6705600" y="533400"/>
          <p14:tracePt t="43207" x="6692900" y="533400"/>
          <p14:tracePt t="43221" x="6686550" y="533400"/>
          <p14:tracePt t="43236" x="6680200" y="533400"/>
          <p14:tracePt t="43252" x="6667500" y="539750"/>
          <p14:tracePt t="43270" x="6661150" y="539750"/>
          <p14:tracePt t="43286" x="6654800" y="539750"/>
          <p14:tracePt t="43303" x="6642100" y="546100"/>
          <p14:tracePt t="43319" x="6635750" y="558800"/>
          <p14:tracePt t="43336" x="6629400" y="571500"/>
          <p14:tracePt t="43353" x="6616700" y="596900"/>
          <p14:tracePt t="43369" x="6604000" y="641350"/>
          <p14:tracePt t="43386" x="6584950" y="692150"/>
          <p14:tracePt t="43403" x="6559550" y="742950"/>
          <p14:tracePt t="43420" x="6534150" y="793750"/>
          <p14:tracePt t="43436" x="6521450" y="819150"/>
          <p14:tracePt t="43584" x="6534150" y="819150"/>
          <p14:tracePt t="43590" x="6546850" y="819150"/>
          <p14:tracePt t="43603" x="6565900" y="819150"/>
          <p14:tracePt t="43619" x="6616700" y="819150"/>
          <p14:tracePt t="43636" x="6673850" y="819150"/>
          <p14:tracePt t="43653" x="6750050" y="819150"/>
          <p14:tracePt t="43655" x="6794500" y="819150"/>
          <p14:tracePt t="43670" x="6838950" y="819150"/>
          <p14:tracePt t="43688" x="7067550" y="825500"/>
          <p14:tracePt t="43703" x="7137400" y="831850"/>
          <p14:tracePt t="43720" x="7353300" y="844550"/>
          <p14:tracePt t="43736" x="7423150" y="844550"/>
          <p14:tracePt t="43753" x="7448550" y="838200"/>
          <p14:tracePt t="43769" x="7454900" y="838200"/>
          <p14:tracePt t="43786" x="7467600" y="838200"/>
          <p14:tracePt t="43805" x="7524750" y="838200"/>
          <p14:tracePt t="43820" x="7594600" y="850900"/>
          <p14:tracePt t="43836" x="7696200" y="863600"/>
          <p14:tracePt t="43853" x="7766050" y="869950"/>
          <p14:tracePt t="43870" x="7810500" y="869950"/>
          <p14:tracePt t="43886" x="7829550" y="869950"/>
          <p14:tracePt t="43904" x="7848600" y="869950"/>
          <p14:tracePt t="43920" x="7874000" y="869950"/>
          <p14:tracePt t="43937" x="7975600" y="844550"/>
          <p14:tracePt t="43953" x="8020050" y="825500"/>
          <p14:tracePt t="43970" x="8051800" y="812800"/>
          <p14:tracePt t="43986" x="8064500" y="806450"/>
          <p14:tracePt t="44004" x="8064500" y="800100"/>
          <p14:tracePt t="44091" x="8058150" y="800100"/>
          <p14:tracePt t="44103" x="8045450" y="793750"/>
          <p14:tracePt t="44120" x="8001000" y="774700"/>
          <p14:tracePt t="44137" x="7950200" y="749300"/>
          <p14:tracePt t="44154" x="7886700" y="711200"/>
          <p14:tracePt t="44170" x="7835900" y="679450"/>
          <p14:tracePt t="44187" x="7753350" y="622300"/>
          <p14:tracePt t="44204" x="7683500" y="577850"/>
          <p14:tracePt t="44220" x="7607300" y="520700"/>
          <p14:tracePt t="44237" x="7537450" y="476250"/>
          <p14:tracePt t="44254" x="7480300" y="450850"/>
          <p14:tracePt t="44270" x="7416800" y="431800"/>
          <p14:tracePt t="44287" x="7359650" y="425450"/>
          <p14:tracePt t="44303" x="7315200" y="425450"/>
          <p14:tracePt t="44320" x="7283450" y="425450"/>
          <p14:tracePt t="44337" x="7245350" y="431800"/>
          <p14:tracePt t="44353" x="7200900" y="444500"/>
          <p14:tracePt t="44370" x="7156450" y="450850"/>
          <p14:tracePt t="44387" x="7112000" y="457200"/>
          <p14:tracePt t="44389" x="7073900" y="463550"/>
          <p14:tracePt t="44404" x="7023100" y="463550"/>
          <p14:tracePt t="44420" x="6972300" y="469900"/>
          <p14:tracePt t="44437" x="6921500" y="469900"/>
          <p14:tracePt t="44453" x="6870700" y="482600"/>
          <p14:tracePt t="44470" x="6807200" y="488950"/>
          <p14:tracePt t="44487" x="6731000" y="495300"/>
          <p14:tracePt t="44504" x="6642100" y="495300"/>
          <p14:tracePt t="44520" x="6584950" y="495300"/>
          <p14:tracePt t="44537" x="6559550" y="501650"/>
          <p14:tracePt t="44638" x="6559550" y="508000"/>
          <p14:tracePt t="44646" x="6553200" y="514350"/>
          <p14:tracePt t="44658" x="6553200" y="520700"/>
          <p14:tracePt t="44671" x="6553200" y="539750"/>
          <p14:tracePt t="44687" x="6553200" y="552450"/>
          <p14:tracePt t="44704" x="6559550" y="565150"/>
          <p14:tracePt t="44720" x="6584950" y="584200"/>
          <p14:tracePt t="44737" x="6610350" y="596900"/>
          <p14:tracePt t="44754" x="6629400" y="609600"/>
          <p14:tracePt t="44770" x="6648450" y="622300"/>
          <p14:tracePt t="44787" x="6654800" y="628650"/>
          <p14:tracePt t="44896" x="6654800" y="622300"/>
          <p14:tracePt t="44907" x="6654800" y="615950"/>
          <p14:tracePt t="44913" x="6654800" y="590550"/>
          <p14:tracePt t="44920" x="6654800" y="571500"/>
          <p14:tracePt t="44938" x="6642100" y="520700"/>
          <p14:tracePt t="44954" x="6635750" y="508000"/>
          <p14:tracePt t="45205" x="6654800" y="508000"/>
          <p14:tracePt t="45221" x="6692900" y="514350"/>
          <p14:tracePt t="45238" x="6711950" y="520700"/>
          <p14:tracePt t="45255" x="6724650" y="520700"/>
          <p14:tracePt t="45271" x="6743700" y="527050"/>
          <p14:tracePt t="45288" x="6788150" y="546100"/>
          <p14:tracePt t="45304" x="6826250" y="558800"/>
          <p14:tracePt t="45321" x="6851650" y="565150"/>
          <p14:tracePt t="45322" x="6858000" y="565150"/>
          <p14:tracePt t="45338" x="6858000" y="571500"/>
          <p14:tracePt t="45437" x="6858000" y="577850"/>
          <p14:tracePt t="45455" x="6858000" y="590550"/>
          <p14:tracePt t="45471" x="6858000" y="596900"/>
          <p14:tracePt t="45488" x="6858000" y="603250"/>
          <p14:tracePt t="45505" x="6851650" y="615950"/>
          <p14:tracePt t="45521" x="6845300" y="628650"/>
          <p14:tracePt t="45538" x="6838950" y="635000"/>
          <p14:tracePt t="45554" x="6832600" y="647700"/>
          <p14:tracePt t="45556" x="6832600" y="654050"/>
          <p14:tracePt t="45571" x="6826250" y="654050"/>
          <p14:tracePt t="45588" x="6826250" y="660400"/>
          <p14:tracePt t="45622" x="6826250" y="673100"/>
          <p14:tracePt t="45638" x="6819900" y="685800"/>
          <p14:tracePt t="45655" x="6826250" y="704850"/>
          <p14:tracePt t="45671" x="6832600" y="711200"/>
          <p14:tracePt t="45688" x="6845300" y="723900"/>
          <p14:tracePt t="45705" x="6883400" y="723900"/>
          <p14:tracePt t="45721" x="6953250" y="723900"/>
          <p14:tracePt t="45738" x="7067550" y="723900"/>
          <p14:tracePt t="45755" x="7200900" y="723900"/>
          <p14:tracePt t="45771" x="7340600" y="723900"/>
          <p14:tracePt t="45788" x="7473950" y="723900"/>
          <p14:tracePt t="45805" x="7575550" y="742950"/>
          <p14:tracePt t="45807" x="7588250" y="742950"/>
          <p14:tracePt t="45852" x="7588250" y="749300"/>
          <p14:tracePt t="45939" x="7594600" y="749300"/>
          <p14:tracePt t="45955" x="7607300" y="749300"/>
          <p14:tracePt t="45971" x="7613650" y="749300"/>
          <p14:tracePt t="45988" x="7620000" y="749300"/>
          <p14:tracePt t="46005" x="7626350" y="749300"/>
          <p14:tracePt t="46021" x="7632700" y="749300"/>
          <p14:tracePt t="46038" x="7639050" y="749300"/>
          <p14:tracePt t="46129" x="7645400" y="749300"/>
          <p14:tracePt t="46168" x="7651750" y="749300"/>
          <p14:tracePt t="46175" x="7658100" y="749300"/>
          <p14:tracePt t="46188" x="7664450" y="749300"/>
          <p14:tracePt t="46206" x="7683500" y="749300"/>
          <p14:tracePt t="46222" x="7689850" y="749300"/>
          <p14:tracePt t="46238" x="7696200" y="749300"/>
          <p14:tracePt t="46385" x="7677150" y="749300"/>
          <p14:tracePt t="46390" x="7664450" y="755650"/>
          <p14:tracePt t="46407" x="7639050" y="774700"/>
          <p14:tracePt t="46414" x="7613650" y="793750"/>
          <p14:tracePt t="46425" x="7594600" y="819150"/>
          <p14:tracePt t="46438" x="7575550" y="857250"/>
          <p14:tracePt t="46456" x="7550150" y="901700"/>
          <p14:tracePt t="46472" x="7518400" y="933450"/>
          <p14:tracePt t="46474" x="7493000" y="965200"/>
          <p14:tracePt t="46490" x="7461250" y="990600"/>
          <p14:tracePt t="46505" x="7391400" y="1054100"/>
          <p14:tracePt t="46920" x="7423150" y="1054100"/>
          <p14:tracePt t="46928" x="7499350" y="1054100"/>
          <p14:tracePt t="46939" x="7588250" y="1041400"/>
          <p14:tracePt t="46973" x="7759700" y="1022350"/>
          <p14:tracePt t="46990" x="8153400" y="958850"/>
          <p14:tracePt t="47006" x="8312150" y="952500"/>
          <p14:tracePt t="47022" x="8458200" y="952500"/>
          <p14:tracePt t="47039" x="8591550" y="958850"/>
          <p14:tracePt t="47056" x="8743950" y="952500"/>
          <p14:tracePt t="47073" x="8864600" y="939800"/>
          <p14:tracePt t="47089" x="8959850" y="920750"/>
          <p14:tracePt t="47106" x="9017000" y="901700"/>
          <p14:tracePt t="47122" x="9048750" y="889000"/>
          <p14:tracePt t="47139" x="9086850" y="876300"/>
          <p14:tracePt t="47156" x="9131300" y="863600"/>
          <p14:tracePt t="47172" x="9201150" y="857250"/>
          <p14:tracePt t="47189" x="9264650" y="857250"/>
          <p14:tracePt t="47206" x="9334500" y="857250"/>
          <p14:tracePt t="47222" x="9391650" y="857250"/>
          <p14:tracePt t="47240" x="9467850" y="863600"/>
          <p14:tracePt t="47256" x="9480550" y="863600"/>
          <p14:tracePt t="47273" x="9544050" y="869950"/>
          <p14:tracePt t="47289" x="9563100" y="869950"/>
          <p14:tracePt t="47307" x="9582150" y="869950"/>
          <p14:tracePt t="47322" x="9620250" y="857250"/>
          <p14:tracePt t="47339" x="9671050" y="844550"/>
          <p14:tracePt t="47356" x="9734550" y="838200"/>
          <p14:tracePt t="47372" x="9804400" y="825500"/>
          <p14:tracePt t="47389" x="9855200" y="825500"/>
          <p14:tracePt t="47406" x="9893300" y="819150"/>
          <p14:tracePt t="47422" x="9912350" y="806450"/>
          <p14:tracePt t="47439" x="9937750" y="800100"/>
          <p14:tracePt t="47456" x="9963150" y="781050"/>
          <p14:tracePt t="47473" x="9982200" y="774700"/>
          <p14:tracePt t="47489" x="10001250" y="762000"/>
          <p14:tracePt t="47506" x="10013950" y="755650"/>
          <p14:tracePt t="47523" x="10020300" y="749300"/>
          <p14:tracePt t="47539" x="10026650" y="730250"/>
          <p14:tracePt t="47556" x="10026650" y="717550"/>
          <p14:tracePt t="47573" x="10013950" y="692150"/>
          <p14:tracePt t="47591" x="9994900" y="673100"/>
          <p14:tracePt t="47606" x="9975850" y="666750"/>
          <p14:tracePt t="47623" x="9944100" y="647700"/>
          <p14:tracePt t="47639" x="9918700" y="641350"/>
          <p14:tracePt t="47656" x="9899650" y="628650"/>
          <p14:tracePt t="47673" x="9842500" y="609600"/>
          <p14:tracePt t="47689" x="9798050" y="584200"/>
          <p14:tracePt t="47706" x="9740900" y="558800"/>
          <p14:tracePt t="47723" x="9652000" y="533400"/>
          <p14:tracePt t="47740" x="9620250" y="527050"/>
          <p14:tracePt t="47756" x="9467850" y="501650"/>
          <p14:tracePt t="47773" x="9359900" y="495300"/>
          <p14:tracePt t="47789" x="9258300" y="488950"/>
          <p14:tracePt t="47806" x="9175750" y="488950"/>
          <p14:tracePt t="47823" x="9118600" y="495300"/>
          <p14:tracePt t="47840" x="9080500" y="501650"/>
          <p14:tracePt t="47856" x="9023350" y="508000"/>
          <p14:tracePt t="47873" x="8966200" y="514350"/>
          <p14:tracePt t="47890" x="8934450" y="520700"/>
          <p14:tracePt t="47906" x="8896350" y="527050"/>
          <p14:tracePt t="47925" x="8870950" y="533400"/>
          <p14:tracePt t="47942" x="8851900" y="546100"/>
          <p14:tracePt t="47957" x="8845550" y="546100"/>
          <p14:tracePt t="47973" x="8839200" y="552450"/>
          <p14:tracePt t="47990" x="8832850" y="558800"/>
          <p14:tracePt t="48006" x="8826500" y="571500"/>
          <p14:tracePt t="48023" x="8820150" y="590550"/>
          <p14:tracePt t="48040" x="8820150" y="609600"/>
          <p14:tracePt t="48057" x="8813800" y="635000"/>
          <p14:tracePt t="48073" x="8813800" y="654050"/>
          <p14:tracePt t="48090" x="8813800" y="666750"/>
          <p14:tracePt t="48106" x="8813800" y="673100"/>
          <p14:tracePt t="48140" x="8813800" y="679450"/>
          <p14:tracePt t="48649" x="8813800" y="685800"/>
          <p14:tracePt t="48654" x="8813800" y="692150"/>
          <p14:tracePt t="48674" x="8801100" y="698500"/>
          <p14:tracePt t="48691" x="8801100" y="704850"/>
          <p14:tracePt t="48949" x="8794750" y="704850"/>
          <p14:tracePt t="48958" x="8782050" y="704850"/>
          <p14:tracePt t="48975" x="8750300" y="704850"/>
          <p14:tracePt t="48992" x="8712200" y="704850"/>
          <p14:tracePt t="49008" x="8705850" y="704850"/>
          <p14:tracePt t="49024" x="8699500" y="704850"/>
          <p14:tracePt t="49041" x="8674100" y="711200"/>
          <p14:tracePt t="49058" x="8566150" y="723900"/>
          <p14:tracePt t="49074" x="8515350" y="723900"/>
          <p14:tracePt t="49090" x="8382000" y="723900"/>
          <p14:tracePt t="49108" x="8293100" y="723900"/>
          <p14:tracePt t="49124" x="8089900" y="717550"/>
          <p14:tracePt t="49141" x="8001000" y="717550"/>
          <p14:tracePt t="49158" x="7874000" y="717550"/>
          <p14:tracePt t="49174" x="7715250" y="717550"/>
          <p14:tracePt t="49191" x="7512050" y="717550"/>
          <p14:tracePt t="49207" x="7327900" y="704850"/>
          <p14:tracePt t="49224" x="7105650" y="692150"/>
          <p14:tracePt t="49241" x="6858000" y="673100"/>
          <p14:tracePt t="49243" x="6731000" y="666750"/>
          <p14:tracePt t="49259" x="6470650" y="654050"/>
          <p14:tracePt t="49274" x="6343650" y="654050"/>
          <p14:tracePt t="49276" x="6223000" y="647700"/>
          <p14:tracePt t="49291" x="6108700" y="647700"/>
          <p14:tracePt t="49308" x="5810250" y="647700"/>
          <p14:tracePt t="49324" x="5410200" y="647700"/>
          <p14:tracePt t="49341" x="5118100" y="635000"/>
          <p14:tracePt t="49358" x="4851400" y="635000"/>
          <p14:tracePt t="49374" x="4514850" y="641350"/>
          <p14:tracePt t="49391" x="4260850" y="654050"/>
          <p14:tracePt t="49408" x="3943350" y="666750"/>
          <p14:tracePt t="49424" x="3714750" y="679450"/>
          <p14:tracePt t="49441" x="3473450" y="692150"/>
          <p14:tracePt t="49458" x="3270250" y="717550"/>
          <p14:tracePt t="49474" x="3041650" y="742950"/>
          <p14:tracePt t="49492" x="2654300" y="774700"/>
          <p14:tracePt t="49508" x="2520950" y="774700"/>
          <p14:tracePt t="49524" x="2127250" y="768350"/>
          <p14:tracePt t="49541" x="1866900" y="742950"/>
          <p14:tracePt t="49558" x="1746250" y="730250"/>
          <p14:tracePt t="49574" x="1447800" y="679450"/>
          <p14:tracePt t="49591" x="1314450" y="641350"/>
          <p14:tracePt t="49608" x="1225550" y="609600"/>
          <p14:tracePt t="49624" x="1149350" y="590550"/>
          <p14:tracePt t="49641" x="1073150" y="577850"/>
          <p14:tracePt t="49658" x="990600" y="565150"/>
          <p14:tracePt t="49674" x="889000" y="558800"/>
          <p14:tracePt t="49691" x="762000" y="552450"/>
          <p14:tracePt t="49708" x="673100" y="546100"/>
          <p14:tracePt t="49725" x="647700" y="539750"/>
          <p14:tracePt t="49848" x="635000" y="539750"/>
          <p14:tracePt t="49856" x="622300" y="552450"/>
          <p14:tracePt t="49875" x="527050" y="596900"/>
          <p14:tracePt t="49891" x="355600" y="641350"/>
          <p14:tracePt t="49908" x="139700" y="666750"/>
          <p14:tracePt t="49969" x="0" y="679450"/>
          <p14:tracePt t="49977" x="44450" y="673100"/>
          <p14:tracePt t="49984" x="82550" y="660400"/>
          <p14:tracePt t="50008" x="171450" y="647700"/>
          <p14:tracePt t="50025" x="177800" y="647700"/>
          <p14:tracePt t="50058" x="177800" y="660400"/>
          <p14:tracePt t="50102" x="184150" y="660400"/>
          <p14:tracePt t="50108" x="196850" y="660400"/>
          <p14:tracePt t="50125" x="234950" y="660400"/>
          <p14:tracePt t="50142" x="266700" y="660400"/>
          <p14:tracePt t="50158" x="317500" y="660400"/>
          <p14:tracePt t="50175" x="317500" y="666750"/>
          <p14:tracePt t="50407" x="330200" y="673100"/>
          <p14:tracePt t="50426" x="342900" y="679450"/>
          <p14:tracePt t="50442" x="368300" y="692150"/>
          <p14:tracePt t="50459" x="400050" y="698500"/>
          <p14:tracePt t="50476" x="444500" y="711200"/>
          <p14:tracePt t="50492" x="469900" y="723900"/>
          <p14:tracePt t="50509" x="482600" y="736600"/>
          <p14:tracePt t="50525" x="495300" y="742950"/>
          <p14:tracePt t="50542" x="508000" y="749300"/>
          <p14:tracePt t="50559" x="514350" y="749300"/>
          <p14:tracePt t="50576" x="571500" y="749300"/>
          <p14:tracePt t="50592" x="622300" y="749300"/>
          <p14:tracePt t="50609" x="647700" y="742950"/>
          <p14:tracePt t="50663" x="654050" y="742950"/>
          <p14:tracePt t="50702" x="660400" y="742950"/>
          <p14:tracePt t="50711" x="666750" y="742950"/>
          <p14:tracePt t="50726" x="679450" y="742950"/>
          <p14:tracePt t="50742" x="698500" y="742950"/>
          <p14:tracePt t="50759" x="723900" y="742950"/>
          <p14:tracePt t="50775" x="736600" y="742950"/>
          <p14:tracePt t="50792" x="762000" y="736600"/>
          <p14:tracePt t="50809" x="781050" y="736600"/>
          <p14:tracePt t="50826" x="812800" y="723900"/>
          <p14:tracePt t="50842" x="831850" y="717550"/>
          <p14:tracePt t="50859" x="831850" y="698500"/>
          <p14:tracePt t="50876" x="831850" y="692150"/>
          <p14:tracePt t="50892" x="831850" y="685800"/>
          <p14:tracePt t="50910" x="825500" y="679450"/>
          <p14:tracePt t="50911" x="819150" y="679450"/>
          <p14:tracePt t="50926" x="812800" y="679450"/>
          <p14:tracePt t="50942" x="800100" y="673100"/>
          <p14:tracePt t="50944" x="787400" y="666750"/>
          <p14:tracePt t="50959" x="762000" y="654050"/>
          <p14:tracePt t="50976" x="736600" y="635000"/>
          <p14:tracePt t="50992" x="692150" y="603250"/>
          <p14:tracePt t="51009" x="660400" y="571500"/>
          <p14:tracePt t="51026" x="635000" y="533400"/>
          <p14:tracePt t="51061" x="628650" y="533400"/>
          <p14:tracePt t="51076" x="615950" y="533400"/>
          <p14:tracePt t="51092" x="558800" y="533400"/>
          <p14:tracePt t="51109" x="520700" y="539750"/>
          <p14:tracePt t="51125" x="488950" y="546100"/>
          <p14:tracePt t="51142" x="457200" y="552450"/>
          <p14:tracePt t="51159" x="412750" y="558800"/>
          <p14:tracePt t="51176" x="342900" y="571500"/>
          <p14:tracePt t="51193" x="260350" y="584200"/>
          <p14:tracePt t="51209" x="209550" y="590550"/>
          <p14:tracePt t="51226" x="165100" y="596900"/>
          <p14:tracePt t="51243" x="139700" y="596900"/>
          <p14:tracePt t="51299" x="133350" y="603250"/>
          <p14:tracePt t="51309" x="127000" y="615950"/>
          <p14:tracePt t="51326" x="107950" y="647700"/>
          <p14:tracePt t="51343" x="95250" y="673100"/>
          <p14:tracePt t="51359" x="95250" y="698500"/>
          <p14:tracePt t="51376" x="95250" y="723900"/>
          <p14:tracePt t="51392" x="107950" y="742950"/>
          <p14:tracePt t="51410" x="158750" y="768350"/>
          <p14:tracePt t="51426" x="266700" y="806450"/>
          <p14:tracePt t="51443" x="361950" y="831850"/>
          <p14:tracePt t="51459" x="419100" y="857250"/>
          <p14:tracePt t="51476" x="450850" y="869950"/>
          <p14:tracePt t="51493" x="469900" y="876300"/>
          <p14:tracePt t="51509" x="488950" y="882650"/>
          <p14:tracePt t="51526" x="527050" y="882650"/>
          <p14:tracePt t="51543" x="571500" y="882650"/>
          <p14:tracePt t="51559" x="628650" y="869950"/>
          <p14:tracePt t="51576" x="666750" y="863600"/>
          <p14:tracePt t="51593" x="698500" y="857250"/>
          <p14:tracePt t="51609" x="723900" y="850900"/>
          <p14:tracePt t="51626" x="736600" y="844550"/>
          <p14:tracePt t="51644" x="749300" y="838200"/>
          <p14:tracePt t="51660" x="774700" y="831850"/>
          <p14:tracePt t="51676" x="825500" y="793750"/>
          <p14:tracePt t="51693" x="844550" y="774700"/>
          <p14:tracePt t="51710" x="863600" y="742950"/>
          <p14:tracePt t="51726" x="876300" y="723900"/>
          <p14:tracePt t="51743" x="882650" y="711200"/>
          <p14:tracePt t="51760" x="882650" y="698500"/>
          <p14:tracePt t="51776" x="876300" y="692150"/>
          <p14:tracePt t="51793" x="863600" y="685800"/>
          <p14:tracePt t="51810" x="844550" y="673100"/>
          <p14:tracePt t="51826" x="831850" y="654050"/>
          <p14:tracePt t="51843" x="806450" y="628650"/>
          <p14:tracePt t="51860" x="774700" y="590550"/>
          <p14:tracePt t="51877" x="749300" y="571500"/>
          <p14:tracePt t="51893" x="711200" y="546100"/>
          <p14:tracePt t="51910" x="692150" y="539750"/>
          <p14:tracePt t="51926" x="666750" y="533400"/>
          <p14:tracePt t="51943" x="647700" y="527050"/>
          <p14:tracePt t="51960" x="615950" y="520700"/>
          <p14:tracePt t="51976" x="584200" y="520700"/>
          <p14:tracePt t="51993" x="533400" y="520700"/>
          <p14:tracePt t="52010" x="469900" y="520700"/>
          <p14:tracePt t="52026" x="431800" y="520700"/>
          <p14:tracePt t="52043" x="400050" y="527050"/>
          <p14:tracePt t="52060" x="387350" y="527050"/>
          <p14:tracePt t="52076" x="381000" y="533400"/>
          <p14:tracePt t="52093" x="368300" y="546100"/>
          <p14:tracePt t="52110" x="355600" y="571500"/>
          <p14:tracePt t="52127" x="342900" y="590550"/>
          <p14:tracePt t="52144" x="323850" y="628650"/>
          <p14:tracePt t="52160" x="317500" y="641350"/>
          <p14:tracePt t="52177" x="317500" y="654050"/>
          <p14:tracePt t="52193" x="317500" y="673100"/>
          <p14:tracePt t="52210" x="342900" y="692150"/>
          <p14:tracePt t="52227" x="374650" y="711200"/>
          <p14:tracePt t="52243" x="431800" y="742950"/>
          <p14:tracePt t="52260" x="482600" y="774700"/>
          <p14:tracePt t="52277" x="533400" y="806450"/>
          <p14:tracePt t="52293" x="571500" y="831850"/>
          <p14:tracePt t="52310" x="596900" y="844550"/>
          <p14:tracePt t="52327" x="615950" y="850900"/>
          <p14:tracePt t="52343" x="647700" y="863600"/>
          <p14:tracePt t="52360" x="673100" y="863600"/>
          <p14:tracePt t="52377" x="711200" y="863600"/>
          <p14:tracePt t="52394" x="781050" y="863600"/>
          <p14:tracePt t="52410" x="806450" y="857250"/>
          <p14:tracePt t="52427" x="825500" y="857250"/>
          <p14:tracePt t="52444" x="844550" y="850900"/>
          <p14:tracePt t="52460" x="863600" y="838200"/>
          <p14:tracePt t="52477" x="876300" y="831850"/>
          <p14:tracePt t="52494" x="882650" y="819150"/>
          <p14:tracePt t="52510" x="889000" y="800100"/>
          <p14:tracePt t="52527" x="889000" y="781050"/>
          <p14:tracePt t="52544" x="889000" y="768350"/>
          <p14:tracePt t="52560" x="889000" y="755650"/>
          <p14:tracePt t="52577" x="889000" y="749300"/>
          <p14:tracePt t="52594" x="882650" y="749300"/>
          <p14:tracePt t="52611" x="876300" y="736600"/>
          <p14:tracePt t="52644" x="869950" y="730250"/>
          <p14:tracePt t="52660" x="863600" y="730250"/>
          <p14:tracePt t="52677" x="857250" y="730250"/>
          <p14:tracePt t="52693" x="850900" y="730250"/>
          <p14:tracePt t="52710" x="838200" y="723900"/>
          <p14:tracePt t="52728" x="819150" y="723900"/>
          <p14:tracePt t="52744" x="812800" y="723900"/>
          <p14:tracePt t="52760" x="806450" y="723900"/>
          <p14:tracePt t="52777" x="800100" y="723900"/>
          <p14:tracePt t="52810" x="793750" y="723900"/>
          <p14:tracePt t="52844" x="787400" y="723900"/>
          <p14:tracePt t="52877" x="781050" y="723900"/>
          <p14:tracePt t="52911" x="774700" y="723900"/>
          <p14:tracePt t="52929" x="768350" y="723900"/>
          <p14:tracePt t="53028" x="768350" y="717550"/>
          <p14:tracePt t="53157" x="762000" y="717550"/>
          <p14:tracePt t="53163" x="755650" y="723900"/>
          <p14:tracePt t="53178" x="749300" y="730250"/>
          <p14:tracePt t="53194" x="730250" y="742950"/>
          <p14:tracePt t="53267" x="717550" y="749300"/>
          <p14:tracePt t="53278" x="711200" y="749300"/>
          <p14:tracePt t="53294" x="698500" y="755650"/>
          <p14:tracePt t="53311" x="685800" y="755650"/>
          <p14:tracePt t="53313" x="679450" y="762000"/>
          <p14:tracePt t="53412" x="704850" y="755650"/>
          <p14:tracePt t="53428" x="819150" y="749300"/>
          <p14:tracePt t="53445" x="965200" y="749300"/>
          <p14:tracePt t="53461" x="1193800" y="755650"/>
          <p14:tracePt t="53478" x="1428750" y="768350"/>
          <p14:tracePt t="53494" x="1689100" y="787400"/>
          <p14:tracePt t="53511" x="1968500" y="800100"/>
          <p14:tracePt t="53528" x="2228850" y="806450"/>
          <p14:tracePt t="53545" x="2520950" y="806450"/>
          <p14:tracePt t="53546" x="2647950" y="806450"/>
          <p14:tracePt t="53561" x="2857500" y="806450"/>
          <p14:tracePt t="53562" x="3003550" y="806450"/>
          <p14:tracePt t="53578" x="3435350" y="806450"/>
          <p14:tracePt t="53595" x="3841750" y="819150"/>
          <p14:tracePt t="53611" x="4171950" y="838200"/>
          <p14:tracePt t="53628" x="4502150" y="863600"/>
          <p14:tracePt t="53645" x="4775200" y="876300"/>
          <p14:tracePt t="53662" x="5118100" y="895350"/>
          <p14:tracePt t="53679" x="5600700" y="927100"/>
          <p14:tracePt t="53695" x="6038850" y="971550"/>
          <p14:tracePt t="53711" x="6502400" y="1041400"/>
          <p14:tracePt t="53728" x="6915150" y="1123950"/>
          <p14:tracePt t="53745" x="7200900" y="1187450"/>
          <p14:tracePt t="53761" x="7283450" y="1225550"/>
          <p14:tracePt t="53778" x="7258050" y="1257300"/>
          <p14:tracePt t="53795" x="7200900" y="1339850"/>
          <p14:tracePt t="53812" x="7162800" y="1422400"/>
          <p14:tracePt t="54264" x="7162800" y="1403350"/>
          <p14:tracePt t="54278" x="7162800" y="1390650"/>
          <p14:tracePt t="54297" x="7143750" y="1270000"/>
          <p14:tracePt t="54312" x="7162800" y="1250950"/>
          <p14:tracePt t="54329" x="7239000" y="1162050"/>
          <p14:tracePt t="54345" x="7302500" y="1117600"/>
          <p14:tracePt t="54362" x="7353300" y="1079500"/>
          <p14:tracePt t="54379" x="7372350" y="1047750"/>
          <p14:tracePt t="54395" x="7372350" y="1009650"/>
          <p14:tracePt t="54412" x="7372350" y="984250"/>
          <p14:tracePt t="54429" x="7372350" y="965200"/>
          <p14:tracePt t="54445" x="7366000" y="952500"/>
          <p14:tracePt t="54462" x="7366000" y="939800"/>
          <p14:tracePt t="54479" x="7359650" y="939800"/>
          <p14:tracePt t="54514" x="7353300" y="933450"/>
          <p14:tracePt t="54529" x="7334250" y="927100"/>
          <p14:tracePt t="54546" x="7321550" y="914400"/>
          <p14:tracePt t="54586" x="7315200" y="908050"/>
          <p14:tracePt t="54595" x="7315200" y="901700"/>
          <p14:tracePt t="54612" x="7315200" y="882650"/>
          <p14:tracePt t="54629" x="7321550" y="863600"/>
          <p14:tracePt t="54645" x="7346950" y="838200"/>
          <p14:tracePt t="54662" x="7391400" y="812800"/>
          <p14:tracePt t="54679" x="7448550" y="774700"/>
          <p14:tracePt t="54695" x="7493000" y="742950"/>
          <p14:tracePt t="54712" x="7499350" y="742950"/>
          <p14:tracePt t="54949" x="7505700" y="742950"/>
          <p14:tracePt t="54963" x="7543800" y="742950"/>
          <p14:tracePt t="54980" x="7600950" y="755650"/>
          <p14:tracePt t="54996" x="7632700" y="762000"/>
          <p14:tracePt t="55013" x="7677150" y="768350"/>
          <p14:tracePt t="55029" x="7721600" y="768350"/>
          <p14:tracePt t="55046" x="7778750" y="742950"/>
          <p14:tracePt t="55062" x="7810500" y="723900"/>
          <p14:tracePt t="55080" x="7829550" y="679450"/>
          <p14:tracePt t="55096" x="7829550" y="666750"/>
          <p14:tracePt t="55112" x="7829550" y="628650"/>
          <p14:tracePt t="55130" x="7829550" y="615950"/>
          <p14:tracePt t="55146" x="7810500" y="584200"/>
          <p14:tracePt t="55162" x="7766050" y="539750"/>
          <p14:tracePt t="55179" x="7727950" y="508000"/>
          <p14:tracePt t="55196" x="7670800" y="482600"/>
          <p14:tracePt t="55212" x="7632700" y="463550"/>
          <p14:tracePt t="55229" x="7594600" y="457200"/>
          <p14:tracePt t="55246" x="7537450" y="450850"/>
          <p14:tracePt t="55263" x="7493000" y="450850"/>
          <p14:tracePt t="55279" x="7461250" y="450850"/>
          <p14:tracePt t="55296" x="7442200" y="450850"/>
          <p14:tracePt t="55313" x="7416800" y="450850"/>
          <p14:tracePt t="55329" x="7372350" y="463550"/>
          <p14:tracePt t="55346" x="7308850" y="476250"/>
          <p14:tracePt t="55363" x="7258050" y="482600"/>
          <p14:tracePt t="55380" x="7219950" y="488950"/>
          <p14:tracePt t="55396" x="7188200" y="495300"/>
          <p14:tracePt t="55413" x="7137400" y="501650"/>
          <p14:tracePt t="55429" x="7099300" y="508000"/>
          <p14:tracePt t="55446" x="7048500" y="514350"/>
          <p14:tracePt t="55463" x="7010400" y="520700"/>
          <p14:tracePt t="55479" x="6946900" y="527050"/>
          <p14:tracePt t="55496" x="6877050" y="546100"/>
          <p14:tracePt t="55513" x="6794500" y="558800"/>
          <p14:tracePt t="55530" x="6731000" y="577850"/>
          <p14:tracePt t="55546" x="6686550" y="590550"/>
          <p14:tracePt t="55563" x="6673850" y="603250"/>
          <p14:tracePt t="55580" x="6654800" y="615950"/>
          <p14:tracePt t="55596" x="6635750" y="647700"/>
          <p14:tracePt t="55613" x="6623050" y="673100"/>
          <p14:tracePt t="55630" x="6604000" y="711200"/>
          <p14:tracePt t="55646" x="6597650" y="736600"/>
          <p14:tracePt t="55663" x="6597650" y="755650"/>
          <p14:tracePt t="55680" x="6597650" y="768350"/>
          <p14:tracePt t="55713" x="6597650" y="774700"/>
          <p14:tracePt t="55730" x="6597650" y="781050"/>
          <p14:tracePt t="55747" x="6610350" y="787400"/>
          <p14:tracePt t="55763" x="6642100" y="819150"/>
          <p14:tracePt t="55780" x="6673850" y="844550"/>
          <p14:tracePt t="55796" x="6731000" y="882650"/>
          <p14:tracePt t="55814" x="6800850" y="920750"/>
          <p14:tracePt t="55830" x="6819900" y="927100"/>
          <p14:tracePt t="55847" x="6858000" y="939800"/>
          <p14:tracePt t="55863" x="6870700" y="939800"/>
          <p14:tracePt t="55880" x="6883400" y="939800"/>
          <p14:tracePt t="55897" x="6927850" y="946150"/>
          <p14:tracePt t="55913" x="6978650" y="946150"/>
          <p14:tracePt t="55930" x="7023100" y="952500"/>
          <p14:tracePt t="55946" x="7067550" y="952500"/>
          <p14:tracePt t="55963" x="7092950" y="952500"/>
          <p14:tracePt t="55980" x="7112000" y="952500"/>
          <p14:tracePt t="55997" x="7124700" y="952500"/>
          <p14:tracePt t="56013" x="7137400" y="952500"/>
          <p14:tracePt t="56030" x="7162800" y="946150"/>
          <p14:tracePt t="56047" x="7188200" y="946150"/>
          <p14:tracePt t="56064" x="7232650" y="939800"/>
          <p14:tracePt t="56080" x="7264400" y="939800"/>
          <p14:tracePt t="56097" x="7327900" y="939800"/>
          <p14:tracePt t="56113" x="7359650" y="939800"/>
          <p14:tracePt t="56130" x="7372350" y="939800"/>
          <p14:tracePt t="56147" x="7378700" y="946150"/>
          <p14:tracePt t="56163" x="7385050" y="946150"/>
          <p14:tracePt t="56180" x="7391400" y="946150"/>
          <p14:tracePt t="56196" x="7397750" y="946150"/>
          <p14:tracePt t="56213" x="7404100" y="952500"/>
          <p14:tracePt t="56230" x="7423150" y="952500"/>
          <p14:tracePt t="56247" x="7461250" y="952500"/>
          <p14:tracePt t="56264" x="7505700" y="952500"/>
          <p14:tracePt t="56280" x="7543800" y="946150"/>
          <p14:tracePt t="56297" x="7575550" y="933450"/>
          <p14:tracePt t="56314" x="7607300" y="914400"/>
          <p14:tracePt t="56330" x="7620000" y="908050"/>
          <p14:tracePt t="56347" x="7632700" y="895350"/>
          <p14:tracePt t="56363" x="7639050" y="882650"/>
          <p14:tracePt t="56380" x="7651750" y="863600"/>
          <p14:tracePt t="56397" x="7658100" y="844550"/>
          <p14:tracePt t="56414" x="7658100" y="831850"/>
          <p14:tracePt t="56430" x="7658100" y="825500"/>
          <p14:tracePt t="56447" x="7651750" y="812800"/>
          <p14:tracePt t="56464" x="7639050" y="800100"/>
          <p14:tracePt t="56480" x="7626350" y="781050"/>
          <p14:tracePt t="56497" x="7607300" y="768350"/>
          <p14:tracePt t="56514" x="7600950" y="762000"/>
          <p14:tracePt t="56530" x="7594600" y="762000"/>
          <p14:tracePt t="56564" x="7588250" y="755650"/>
          <p14:tracePt t="56625" x="7581900" y="755650"/>
          <p14:tracePt t="56641" x="7575550" y="755650"/>
          <p14:tracePt t="56649" x="7569200" y="755650"/>
          <p14:tracePt t="56667" x="7550150" y="749300"/>
          <p14:tracePt t="56680" x="7524750" y="736600"/>
          <p14:tracePt t="56697" x="7493000" y="711200"/>
          <p14:tracePt t="56714" x="7480300" y="698500"/>
          <p14:tracePt t="56847" x="7473950" y="698500"/>
          <p14:tracePt t="57778" x="7480300" y="704850"/>
          <p14:tracePt t="57798" x="7486650" y="717550"/>
          <p14:tracePt t="58455" x="7493000" y="717550"/>
          <p14:tracePt t="58474" x="7499350" y="717550"/>
          <p14:tracePt t="58483" x="7505700" y="717550"/>
          <p14:tracePt t="58499" x="7512050" y="711200"/>
          <p14:tracePt t="58532" x="7518400" y="711200"/>
          <p14:tracePt t="58578" x="7518400" y="704850"/>
          <p14:tracePt t="58599" x="7512050" y="704850"/>
          <p14:tracePt t="58616" x="7486650" y="698500"/>
          <p14:tracePt t="58632" x="7448550" y="698500"/>
          <p14:tracePt t="58650" x="7410450" y="698500"/>
          <p14:tracePt t="58666" x="7327900" y="723900"/>
          <p14:tracePt t="58682" x="7264400" y="736600"/>
          <p14:tracePt t="58699" x="6908800" y="793750"/>
          <p14:tracePt t="58716" x="6508750" y="825500"/>
          <p14:tracePt t="58732" x="6115050" y="825500"/>
          <p14:tracePt t="58749" x="5721350" y="819150"/>
          <p14:tracePt t="58766" x="5422900" y="793750"/>
          <p14:tracePt t="58783" x="5143500" y="781050"/>
          <p14:tracePt t="58799" x="4902200" y="774700"/>
          <p14:tracePt t="58816" x="4648200" y="787400"/>
          <p14:tracePt t="58832" x="4413250" y="819150"/>
          <p14:tracePt t="58849" x="4108450" y="863600"/>
          <p14:tracePt t="58866" x="3873500" y="889000"/>
          <p14:tracePt t="58883" x="3625850" y="908050"/>
          <p14:tracePt t="58900" x="3365500" y="927100"/>
          <p14:tracePt t="58916" x="3282950" y="927100"/>
          <p14:tracePt t="58933" x="3003550" y="927100"/>
          <p14:tracePt t="58949" x="2889250" y="914400"/>
          <p14:tracePt t="58966" x="2762250" y="889000"/>
          <p14:tracePt t="58982" x="2673350" y="869950"/>
          <p14:tracePt t="58999" x="2654300" y="863600"/>
          <p14:tracePt t="59111" x="2660650" y="863600"/>
          <p14:tracePt t="59119" x="2667000" y="863600"/>
          <p14:tracePt t="59133" x="2673350" y="863600"/>
          <p14:tracePt t="59150" x="2692400" y="863600"/>
          <p14:tracePt t="59166" x="2698750" y="863600"/>
          <p14:tracePt t="59167" x="2711450" y="863600"/>
          <p14:tracePt t="59183" x="2774950" y="863600"/>
          <p14:tracePt t="59199" x="2889250" y="863600"/>
          <p14:tracePt t="59216" x="3054350" y="863600"/>
          <p14:tracePt t="59233" x="3225800" y="863600"/>
          <p14:tracePt t="59249" x="3384550" y="863600"/>
          <p14:tracePt t="59266" x="3562350" y="863600"/>
          <p14:tracePt t="59283" x="3670300" y="857250"/>
          <p14:tracePt t="59299" x="3727450" y="850900"/>
          <p14:tracePt t="59316" x="3759200" y="838200"/>
          <p14:tracePt t="59333" x="3771900" y="831850"/>
          <p14:tracePt t="59349" x="3778250" y="825500"/>
          <p14:tracePt t="59441" x="3784600" y="825500"/>
          <p14:tracePt t="59457" x="3790950" y="819150"/>
          <p14:tracePt t="59476" x="3797300" y="819150"/>
          <p14:tracePt t="59499" x="3803650" y="812800"/>
          <p14:tracePt t="59549" x="3746500" y="831850"/>
          <p14:tracePt t="59566" x="3651250" y="869950"/>
          <p14:tracePt t="59583" x="3549650" y="908050"/>
          <p14:tracePt t="59600" x="3479800" y="939800"/>
          <p14:tracePt t="59616" x="3422650" y="958850"/>
          <p14:tracePt t="59633" x="3371850" y="977900"/>
          <p14:tracePt t="59649" x="3295650" y="990600"/>
          <p14:tracePt t="59667" x="3105150" y="1016000"/>
          <p14:tracePt t="59683" x="2813050" y="1022350"/>
          <p14:tracePt t="59701" x="2438400" y="996950"/>
          <p14:tracePt t="59716" x="2063750" y="958850"/>
          <p14:tracePt t="59734" x="1638300" y="895350"/>
          <p14:tracePt t="59749" x="1511300" y="882650"/>
          <p14:tracePt t="59766" x="1308100" y="869950"/>
          <p14:tracePt t="59783" x="1187450" y="863600"/>
          <p14:tracePt t="59800" x="1047750" y="869950"/>
          <p14:tracePt t="59816" x="927100" y="876300"/>
          <p14:tracePt t="59834" x="838200" y="882650"/>
          <p14:tracePt t="59850" x="806450" y="882650"/>
          <p14:tracePt t="59945" x="812800" y="889000"/>
          <p14:tracePt t="59952" x="857250" y="889000"/>
          <p14:tracePt t="59967" x="927100" y="895350"/>
          <p14:tracePt t="59985" x="1314450" y="939800"/>
          <p14:tracePt t="60000" x="1524000" y="971550"/>
          <p14:tracePt t="60017" x="2095500" y="1041400"/>
          <p14:tracePt t="60033" x="2584450" y="1104900"/>
          <p14:tracePt t="60050" x="2946400" y="1143000"/>
          <p14:tracePt t="60067" x="3232150" y="1149350"/>
          <p14:tracePt t="60083" x="3384550" y="1136650"/>
          <p14:tracePt t="60100" x="3524250" y="1092200"/>
          <p14:tracePt t="60117" x="3702050" y="1041400"/>
          <p14:tracePt t="60133" x="3841750" y="1016000"/>
          <p14:tracePt t="60150" x="3987800" y="990600"/>
          <p14:tracePt t="60167" x="4057650" y="971550"/>
          <p14:tracePt t="60183" x="4057650" y="965200"/>
          <p14:tracePt t="60200" x="4044950" y="952500"/>
          <p14:tracePt t="60217" x="4025900" y="939800"/>
          <p14:tracePt t="60234" x="4013200" y="933450"/>
          <p14:tracePt t="60250" x="4000500" y="933450"/>
          <p14:tracePt t="60300" x="3994150" y="933450"/>
          <p14:tracePt t="60317" x="3987800" y="933450"/>
          <p14:tracePt t="60335" x="3892550" y="927100"/>
          <p14:tracePt t="60350" x="3771900" y="914400"/>
          <p14:tracePt t="60367" x="3644900" y="882650"/>
          <p14:tracePt t="60383" x="3594100" y="863600"/>
          <p14:tracePt t="60400" x="3587750" y="844550"/>
          <p14:tracePt t="60417" x="3587750" y="838200"/>
          <p14:tracePt t="60434" x="3613150" y="825500"/>
          <p14:tracePt t="60450" x="3676650" y="806450"/>
          <p14:tracePt t="60467" x="3746500" y="787400"/>
          <p14:tracePt t="60484" x="3822700" y="768350"/>
          <p14:tracePt t="60500" x="3886200" y="736600"/>
          <p14:tracePt t="60517" x="3937000" y="711200"/>
          <p14:tracePt t="60534" x="4000500" y="685800"/>
          <p14:tracePt t="60550" x="4044950" y="666750"/>
          <p14:tracePt t="60567" x="4070350" y="660400"/>
          <p14:tracePt t="60584" x="4076700" y="660400"/>
          <p14:tracePt t="60688" x="4057650" y="660400"/>
          <p14:tracePt t="60693" x="4051300" y="660400"/>
          <p14:tracePt t="60705" x="4019550" y="666750"/>
          <p14:tracePt t="60718" x="3968750" y="679450"/>
          <p14:tracePt t="60734" x="3898900" y="698500"/>
          <p14:tracePt t="60751" x="3822700" y="717550"/>
          <p14:tracePt t="60767" x="3771900" y="736600"/>
          <p14:tracePt t="60784" x="3714750" y="755650"/>
          <p14:tracePt t="60801" x="3613150" y="806450"/>
          <p14:tracePt t="60817" x="3359150" y="914400"/>
          <p14:tracePt t="60835" x="2946400" y="1009650"/>
          <p14:tracePt t="60851" x="2324100" y="1060450"/>
          <p14:tracePt t="60868" x="1835150" y="1073150"/>
          <p14:tracePt t="60884" x="1479550" y="1060450"/>
          <p14:tracePt t="60901" x="1289050" y="1022350"/>
          <p14:tracePt t="60918" x="1219200" y="996950"/>
          <p14:tracePt t="60951" x="1193800" y="1003300"/>
          <p14:tracePt t="60967" x="1092200" y="1041400"/>
          <p14:tracePt t="60984" x="946150" y="1054100"/>
          <p14:tracePt t="61001" x="793750" y="1066800"/>
          <p14:tracePt t="61017" x="660400" y="1079500"/>
          <p14:tracePt t="61034" x="609600" y="1092200"/>
          <p14:tracePt t="61051" x="603250" y="1104900"/>
          <p14:tracePt t="61068" x="628650" y="1123950"/>
          <p14:tracePt t="61084" x="641350" y="1130300"/>
          <p14:tracePt t="61123" x="641350" y="1123950"/>
          <p14:tracePt t="61151" x="628650" y="1104900"/>
          <p14:tracePt t="61157" x="622300" y="1098550"/>
          <p14:tracePt t="61168" x="603250" y="1079500"/>
          <p14:tracePt t="61184" x="603250" y="1066800"/>
          <p14:tracePt t="61201" x="603250" y="1060450"/>
          <p14:tracePt t="61218" x="571500" y="1054100"/>
          <p14:tracePt t="61234" x="469900" y="1035050"/>
          <p14:tracePt t="61251" x="292100" y="1009650"/>
          <p14:tracePt t="61268" x="139700" y="977900"/>
          <p14:tracePt t="61284" x="19050" y="952500"/>
          <p14:tracePt t="61339" x="0" y="946150"/>
          <p14:tracePt t="61351" x="38100" y="952500"/>
          <p14:tracePt t="61368" x="82550" y="952500"/>
          <p14:tracePt t="61385" x="95250" y="952500"/>
          <p14:tracePt t="61402" x="107950" y="952500"/>
          <p14:tracePt t="61403" x="114300" y="952500"/>
          <p14:tracePt t="61419" x="127000" y="946150"/>
          <p14:tracePt t="61434" x="133350" y="933450"/>
          <p14:tracePt t="61451" x="152400" y="920750"/>
          <p14:tracePt t="61468" x="165100" y="901700"/>
          <p14:tracePt t="61484" x="190500" y="882650"/>
          <p14:tracePt t="61501" x="196850" y="876300"/>
          <p14:tracePt t="61551" x="203200" y="876300"/>
          <p14:tracePt t="61568" x="215900" y="876300"/>
          <p14:tracePt t="61584" x="254000" y="882650"/>
          <p14:tracePt t="61601" x="304800" y="882650"/>
          <p14:tracePt t="61618" x="406400" y="882650"/>
          <p14:tracePt t="61635" x="495300" y="869950"/>
          <p14:tracePt t="61652" x="603250" y="863600"/>
          <p14:tracePt t="61668" x="762000" y="869950"/>
          <p14:tracePt t="61685" x="895350" y="889000"/>
          <p14:tracePt t="61701" x="933450" y="901700"/>
          <p14:tracePt t="61718" x="984250" y="908050"/>
          <p14:tracePt t="61735" x="1066800" y="914400"/>
          <p14:tracePt t="61751" x="1193800" y="927100"/>
          <p14:tracePt t="61768" x="1301750" y="927100"/>
          <p14:tracePt t="61785" x="1460500" y="933450"/>
          <p14:tracePt t="61802" x="1631950" y="933450"/>
          <p14:tracePt t="61818" x="1758950" y="933450"/>
          <p14:tracePt t="61835" x="1898650" y="927100"/>
          <p14:tracePt t="61851" x="2120900" y="920750"/>
          <p14:tracePt t="61868" x="2393950" y="920750"/>
          <p14:tracePt t="61885" x="2641600" y="933450"/>
          <p14:tracePt t="61903" x="2978150" y="952500"/>
          <p14:tracePt t="61918" x="3155950" y="971550"/>
          <p14:tracePt t="61935" x="3232150" y="977900"/>
          <p14:tracePt t="61951" x="3244850" y="977900"/>
          <p14:tracePt t="62565" x="3244850" y="971550"/>
          <p14:tracePt t="62571" x="3251200" y="971550"/>
          <p14:tracePt t="62586" x="3270250" y="952500"/>
          <p14:tracePt t="62602" x="3270250" y="946150"/>
          <p14:tracePt t="62619" x="3282950" y="927100"/>
          <p14:tracePt t="62636" x="3289300" y="920750"/>
          <p14:tracePt t="62748" x="3295650" y="914400"/>
          <p14:tracePt t="62765" x="3302000" y="914400"/>
          <p14:tracePt t="63434" x="3295650" y="920750"/>
          <p14:tracePt t="63441" x="3295650" y="927100"/>
          <p14:tracePt t="63453" x="3289300" y="927100"/>
          <p14:tracePt t="63470" x="3289300" y="939800"/>
          <p14:tracePt t="63487" x="3289300" y="946150"/>
          <p14:tracePt t="63504" x="3282950" y="946150"/>
          <p14:tracePt t="63505" x="3282950" y="952500"/>
          <p14:tracePt t="63579" x="3282950" y="958850"/>
          <p14:tracePt t="63606" x="3276600" y="965200"/>
          <p14:tracePt t="63619" x="3276600" y="971550"/>
          <p14:tracePt t="64500" x="3276600" y="958850"/>
          <p14:tracePt t="64505" x="3276600" y="946150"/>
          <p14:tracePt t="64521" x="3270250" y="908050"/>
          <p14:tracePt t="64537" x="3257550" y="882650"/>
          <p14:tracePt t="65347" x="3257550" y="876300"/>
          <p14:tracePt t="65418" x="3263900" y="876300"/>
          <p14:tracePt t="65876" x="3289300" y="876300"/>
          <p14:tracePt t="65889" x="3333750" y="876300"/>
          <p14:tracePt t="65905" x="3625850" y="863600"/>
          <p14:tracePt t="65922" x="4089400" y="857250"/>
          <p14:tracePt t="65939" x="4673600" y="850900"/>
          <p14:tracePt t="65955" x="4972050" y="838200"/>
          <p14:tracePt t="65972" x="5346700" y="831850"/>
          <p14:tracePt t="65988" x="5842000" y="831850"/>
          <p14:tracePt t="66005" x="6508750" y="863600"/>
          <p14:tracePt t="66022" x="7194550" y="927100"/>
          <p14:tracePt t="66038" x="7861300" y="1009650"/>
          <p14:tracePt t="66055" x="8445500" y="1085850"/>
          <p14:tracePt t="66072" x="8902700" y="1143000"/>
          <p14:tracePt t="66089" x="9150350" y="1155700"/>
          <p14:tracePt t="66105" x="9213850" y="1143000"/>
          <p14:tracePt t="66122" x="9207500" y="1130300"/>
          <p14:tracePt t="66138" x="9188450" y="1130300"/>
          <p14:tracePt t="66155" x="9163050" y="1181100"/>
          <p14:tracePt t="66172" x="9156700" y="1187450"/>
          <p14:tracePt t="66392" x="9163050" y="1181100"/>
          <p14:tracePt t="66406" x="9194800" y="1162050"/>
          <p14:tracePt t="66423" x="9226550" y="1143000"/>
          <p14:tracePt t="66439" x="9340850" y="1054100"/>
          <p14:tracePt t="66456" x="9467850" y="977900"/>
          <p14:tracePt t="66472" x="9569450" y="927100"/>
          <p14:tracePt t="66489" x="9664700" y="895350"/>
          <p14:tracePt t="66505" x="9766300" y="889000"/>
          <p14:tracePt t="66522" x="9956800" y="889000"/>
          <p14:tracePt t="66538" x="10160000" y="901700"/>
          <p14:tracePt t="66555" x="10382250" y="920750"/>
          <p14:tracePt t="66572" x="10534650" y="933450"/>
          <p14:tracePt t="66589" x="10668000" y="933450"/>
          <p14:tracePt t="66606" x="10725150" y="927100"/>
          <p14:tracePt t="66622" x="10737850" y="914400"/>
          <p14:tracePt t="66639" x="10737850" y="901700"/>
          <p14:tracePt t="66783" x="10731500" y="901700"/>
          <p14:tracePt t="66790" x="10718800" y="901700"/>
          <p14:tracePt t="66807" x="10655300" y="920750"/>
          <p14:tracePt t="66823" x="10623550" y="933450"/>
          <p14:tracePt t="66839" x="10445750" y="971550"/>
          <p14:tracePt t="66856" x="10325100" y="990600"/>
          <p14:tracePt t="66872" x="10198100" y="1009650"/>
          <p14:tracePt t="66889" x="10109200" y="1028700"/>
          <p14:tracePt t="66906" x="10039350" y="1028700"/>
          <p14:tracePt t="66922" x="9994900" y="1028700"/>
          <p14:tracePt t="66939" x="9982200" y="1028700"/>
          <p14:tracePt t="66956" x="9975850" y="1028700"/>
          <p14:tracePt t="66991" x="9969500" y="1028700"/>
          <p14:tracePt t="67022" x="9950450" y="1035050"/>
          <p14:tracePt t="67039" x="9931400" y="1035050"/>
          <p14:tracePt t="67056" x="9906000" y="1047750"/>
          <p14:tracePt t="67073" x="9886950" y="1047750"/>
          <p14:tracePt t="67089" x="9848850" y="1060450"/>
          <p14:tracePt t="67106" x="9817100" y="1073150"/>
          <p14:tracePt t="67122" x="9785350" y="1079500"/>
          <p14:tracePt t="67139" x="9759950" y="1085850"/>
          <p14:tracePt t="67156" x="9740900" y="1092200"/>
          <p14:tracePt t="67173" x="9715500" y="1104900"/>
          <p14:tracePt t="67189" x="9639300" y="1136650"/>
          <p14:tracePt t="67206" x="9467850" y="1174750"/>
          <p14:tracePt t="67223" x="9245600" y="1193800"/>
          <p14:tracePt t="67240" x="8851900" y="1212850"/>
          <p14:tracePt t="67256" x="8756650" y="1212850"/>
          <p14:tracePt t="67273" x="8648700" y="1193800"/>
          <p14:tracePt t="67289" x="8642350" y="1181100"/>
          <p14:tracePt t="67306" x="8648700" y="1174750"/>
          <p14:tracePt t="67323" x="8680450" y="1155700"/>
          <p14:tracePt t="67339" x="8724900" y="1136650"/>
          <p14:tracePt t="67356" x="8756650" y="1130300"/>
          <p14:tracePt t="67373" x="8813800" y="1117600"/>
          <p14:tracePt t="67390" x="8877300" y="1117600"/>
          <p14:tracePt t="67407" x="9029700" y="1111250"/>
          <p14:tracePt t="67423" x="9182100" y="1111250"/>
          <p14:tracePt t="67440" x="9429750" y="1104900"/>
          <p14:tracePt t="67456" x="9537700" y="1098550"/>
          <p14:tracePt t="67473" x="9664700" y="1092200"/>
          <p14:tracePt t="67490" x="9829800" y="1066800"/>
          <p14:tracePt t="67506" x="9874250" y="1054100"/>
          <p14:tracePt t="67523" x="9899650" y="1047750"/>
          <p14:tracePt t="67540" x="9925050" y="1035050"/>
          <p14:tracePt t="67556" x="9956800" y="1022350"/>
          <p14:tracePt t="67573" x="9982200" y="1009650"/>
          <p14:tracePt t="67589" x="10020300" y="990600"/>
          <p14:tracePt t="67606" x="10058400" y="971550"/>
          <p14:tracePt t="67623" x="10096500" y="958850"/>
          <p14:tracePt t="67640" x="10140950" y="946150"/>
          <p14:tracePt t="67657" x="10185400" y="933450"/>
          <p14:tracePt t="67673" x="10236200" y="927100"/>
          <p14:tracePt t="67691" x="10299700" y="920750"/>
          <p14:tracePt t="67706" x="10331450" y="908050"/>
          <p14:tracePt t="67723" x="10344150" y="901700"/>
          <p14:tracePt t="67741" x="10350500" y="895350"/>
          <p14:tracePt t="67756" x="10369550" y="889000"/>
          <p14:tracePt t="67773" x="10382250" y="876300"/>
          <p14:tracePt t="67790" x="10388600" y="869950"/>
          <p14:tracePt t="67807" x="10388600" y="863600"/>
          <p14:tracePt t="67823" x="10394950" y="857250"/>
          <p14:tracePt t="67840" x="10401300" y="857250"/>
          <p14:tracePt t="67908" x="10382250" y="857250"/>
          <p14:tracePt t="67912" x="10375900" y="857250"/>
          <p14:tracePt t="67925" x="10369550" y="857250"/>
          <p14:tracePt t="67940" x="10350500" y="857250"/>
          <p14:tracePt t="67957" x="10331450" y="857250"/>
          <p14:tracePt t="67973" x="10312400" y="857250"/>
          <p14:tracePt t="67990" x="10299700" y="857250"/>
          <p14:tracePt t="68023" x="10287000" y="857250"/>
          <p14:tracePt t="68040" x="10267950" y="857250"/>
          <p14:tracePt t="68057" x="10248900" y="857250"/>
          <p14:tracePt t="68074" x="10179050" y="857250"/>
          <p14:tracePt t="68091" x="10134600" y="857250"/>
          <p14:tracePt t="68107" x="10109200" y="863600"/>
          <p14:tracePt t="68123" x="10096500" y="863600"/>
          <p14:tracePt t="68140" x="10090150" y="863600"/>
          <p14:tracePt t="68157" x="10083800" y="863600"/>
          <p14:tracePt t="68173" x="10071100" y="863600"/>
          <p14:tracePt t="68190" x="10052050" y="863600"/>
          <p14:tracePt t="68207" x="9988550" y="863600"/>
          <p14:tracePt t="68223" x="9950450" y="863600"/>
          <p14:tracePt t="68240" x="9931400" y="863600"/>
          <p14:tracePt t="68257" x="9893300" y="863600"/>
          <p14:tracePt t="68274" x="9810750" y="863600"/>
          <p14:tracePt t="68290" x="9709150" y="857250"/>
          <p14:tracePt t="68307" x="9569450" y="838200"/>
          <p14:tracePt t="68323" x="9391650" y="812800"/>
          <p14:tracePt t="68340" x="9239250" y="787400"/>
          <p14:tracePt t="68357" x="9086850" y="755650"/>
          <p14:tracePt t="68374" x="8896350" y="730250"/>
          <p14:tracePt t="68390" x="8782050" y="717550"/>
          <p14:tracePt t="68407" x="8648700" y="711200"/>
          <p14:tracePt t="68424" x="8534400" y="704850"/>
          <p14:tracePt t="68440" x="8331200" y="704850"/>
          <p14:tracePt t="68457" x="8121650" y="704850"/>
          <p14:tracePt t="68473" x="7937500" y="704850"/>
          <p14:tracePt t="68490" x="7759700" y="704850"/>
          <p14:tracePt t="68507" x="7620000" y="698500"/>
          <p14:tracePt t="68523" x="7569200" y="692150"/>
          <p14:tracePt t="68540" x="7562850" y="692150"/>
          <p14:tracePt t="68574" x="7556500" y="698500"/>
          <p14:tracePt t="68590" x="7531100" y="723900"/>
          <p14:tracePt t="68607" x="7467600" y="749300"/>
          <p14:tracePt t="68624" x="7385050" y="768350"/>
          <p14:tracePt t="68640" x="7315200" y="774700"/>
          <p14:tracePt t="68642" x="7277100" y="781050"/>
          <p14:tracePt t="68657" x="7245350" y="781050"/>
          <p14:tracePt t="68674" x="7219950" y="781050"/>
          <p14:tracePt t="68723" x="7213600" y="787400"/>
          <p14:tracePt t="68740" x="7188200" y="806450"/>
          <p14:tracePt t="68757" x="7124700" y="825500"/>
          <p14:tracePt t="68774" x="7029450" y="838200"/>
          <p14:tracePt t="68790" x="6940550" y="844550"/>
          <p14:tracePt t="68807" x="6908800" y="844550"/>
          <p14:tracePt t="68841" x="6927850" y="838200"/>
          <p14:tracePt t="68858" x="6946900" y="831850"/>
          <p14:tracePt t="68874" x="6997700" y="825500"/>
          <p14:tracePt t="68891" x="7054850" y="812800"/>
          <p14:tracePt t="68907" x="7099300" y="806450"/>
          <p14:tracePt t="68924" x="7143750" y="800100"/>
          <p14:tracePt t="68941" x="7207250" y="787400"/>
          <p14:tracePt t="68958" x="7277100" y="781050"/>
          <p14:tracePt t="68974" x="7340600" y="781050"/>
          <p14:tracePt t="68991" x="7372350" y="774700"/>
          <p14:tracePt t="69009" x="7397750" y="774700"/>
          <p14:tracePt t="69024" x="7404100" y="774700"/>
          <p14:tracePt t="69041" x="7423150" y="774700"/>
          <p14:tracePt t="69057" x="7435850" y="774700"/>
          <p14:tracePt t="69074" x="7461250" y="774700"/>
          <p14:tracePt t="69091" x="7493000" y="774700"/>
          <p14:tracePt t="69107" x="7524750" y="768350"/>
          <p14:tracePt t="69124" x="7543800" y="762000"/>
          <p14:tracePt t="69141" x="7581900" y="755650"/>
          <p14:tracePt t="69157" x="7626350" y="749300"/>
          <p14:tracePt t="69174" x="7658100" y="736600"/>
          <p14:tracePt t="69191" x="7677150" y="736600"/>
          <p14:tracePt t="69207" x="7708900" y="723900"/>
          <p14:tracePt t="69224" x="7727950" y="723900"/>
          <p14:tracePt t="69241" x="7734300" y="717550"/>
          <p14:tracePt t="69291" x="7727950" y="711200"/>
          <p14:tracePt t="69308" x="7715250" y="704850"/>
          <p14:tracePt t="69325" x="7696200" y="698500"/>
          <p14:tracePt t="69341" x="7664450" y="685800"/>
          <p14:tracePt t="69342" x="7639050" y="679450"/>
          <p14:tracePt t="69358" x="7613650" y="666750"/>
          <p14:tracePt t="69374" x="7537450" y="641350"/>
          <p14:tracePt t="69391" x="7486650" y="635000"/>
          <p14:tracePt t="69408" x="7480300" y="628650"/>
          <p14:tracePt t="69424" x="7454900" y="622300"/>
          <p14:tracePt t="69441" x="7442200" y="615950"/>
          <p14:tracePt t="69458" x="7435850" y="615950"/>
          <p14:tracePt t="69474" x="7435850" y="609600"/>
          <p14:tracePt t="69491" x="7423150" y="609600"/>
          <p14:tracePt t="69508" x="7404100" y="603250"/>
          <p14:tracePt t="69524" x="7372350" y="596900"/>
          <p14:tracePt t="69541" x="7321550" y="590550"/>
          <p14:tracePt t="69558" x="7296150" y="590550"/>
          <p14:tracePt t="69575" x="7270750" y="584200"/>
          <p14:tracePt t="69592" x="7258050" y="584200"/>
          <p14:tracePt t="69593" x="7251700" y="584200"/>
          <p14:tracePt t="69608" x="7245350" y="584200"/>
          <p14:tracePt t="69625" x="7188200" y="584200"/>
          <p14:tracePt t="69641" x="7143750" y="584200"/>
          <p14:tracePt t="69658" x="7073900" y="590550"/>
          <p14:tracePt t="69675" x="7016750" y="596900"/>
          <p14:tracePt t="69692" x="6991350" y="596900"/>
          <p14:tracePt t="69708" x="6985000" y="596900"/>
          <p14:tracePt t="69787" x="6978650" y="596900"/>
          <p14:tracePt t="69813" x="6965950" y="596900"/>
          <p14:tracePt t="69825" x="6959600" y="596900"/>
          <p14:tracePt t="69858" x="6953250" y="596900"/>
          <p14:tracePt t="69875" x="6953250" y="603250"/>
          <p14:tracePt t="69891" x="6940550" y="603250"/>
          <p14:tracePt t="69908" x="6934200" y="609600"/>
          <p14:tracePt t="69925" x="6927850" y="609600"/>
          <p14:tracePt t="69941" x="6921500" y="615950"/>
          <p14:tracePt t="69975" x="6915150" y="615950"/>
          <p14:tracePt t="69992" x="6902450" y="615950"/>
          <p14:tracePt t="70008" x="6883400" y="622300"/>
          <p14:tracePt t="70025" x="6851650" y="622300"/>
          <p14:tracePt t="70042" x="6819900" y="622300"/>
          <p14:tracePt t="70059" x="6794500" y="622300"/>
          <p14:tracePt t="70109" x="6800850" y="622300"/>
          <p14:tracePt t="70116" x="6819900" y="622300"/>
          <p14:tracePt t="70125" x="6858000" y="622300"/>
          <p14:tracePt t="70142" x="6965950" y="635000"/>
          <p14:tracePt t="70158" x="7112000" y="666750"/>
          <p14:tracePt t="70175" x="7232650" y="679450"/>
          <p14:tracePt t="70192" x="7346950" y="685800"/>
          <p14:tracePt t="70209" x="7429500" y="685800"/>
          <p14:tracePt t="70225" x="7467600" y="685800"/>
          <p14:tracePt t="70242" x="7486650" y="679450"/>
          <p14:tracePt t="70258" x="7499350" y="679450"/>
          <p14:tracePt t="70275" x="7505700" y="679450"/>
          <p14:tracePt t="70450" x="7499350" y="679450"/>
          <p14:tracePt t="70457" x="7486650" y="679450"/>
          <p14:tracePt t="70473" x="7448550" y="685800"/>
          <p14:tracePt t="70492" x="7397750" y="685800"/>
          <p14:tracePt t="70509" x="7321550" y="692150"/>
          <p14:tracePt t="70526" x="7245350" y="692150"/>
          <p14:tracePt t="70542" x="7156450" y="692150"/>
          <p14:tracePt t="70544" x="7118350" y="692150"/>
          <p14:tracePt t="70559" x="7080250" y="692150"/>
          <p14:tracePt t="70576" x="7010400" y="692150"/>
          <p14:tracePt t="70577" x="6972300" y="685800"/>
          <p14:tracePt t="70592" x="6889750" y="666750"/>
          <p14:tracePt t="70609" x="6832600" y="654050"/>
          <p14:tracePt t="70625" x="6762750" y="628650"/>
          <p14:tracePt t="70642" x="6731000" y="615950"/>
          <p14:tracePt t="70659" x="6711950" y="609600"/>
          <p14:tracePt t="70676" x="6705600" y="603250"/>
          <p14:tracePt t="70723" x="6699250" y="603250"/>
          <p14:tracePt t="70744" x="6680200" y="609600"/>
          <p14:tracePt t="70759" x="6673850" y="615950"/>
          <p14:tracePt t="70776" x="6667500" y="628650"/>
          <p14:tracePt t="70793" x="6667500" y="654050"/>
          <p14:tracePt t="70809" x="6705600" y="698500"/>
          <p14:tracePt t="70810" x="6737350" y="723900"/>
          <p14:tracePt t="70826" x="6826250" y="774700"/>
          <p14:tracePt t="70842" x="6946900" y="825500"/>
          <p14:tracePt t="70859" x="7080250" y="863600"/>
          <p14:tracePt t="70875" x="7181850" y="882650"/>
          <p14:tracePt t="70892" x="7327900" y="889000"/>
          <p14:tracePt t="70909" x="7416800" y="889000"/>
          <p14:tracePt t="70926" x="7499350" y="863600"/>
          <p14:tracePt t="70942" x="7543800" y="850900"/>
          <p14:tracePt t="70959" x="7569200" y="831850"/>
          <p14:tracePt t="70976" x="7569200" y="825500"/>
          <p14:tracePt t="70992" x="7569200" y="819150"/>
          <p14:tracePt t="70994" x="7569200" y="812800"/>
          <p14:tracePt t="71009" x="7562850" y="812800"/>
          <p14:tracePt t="71026" x="7556500" y="806450"/>
          <p14:tracePt t="71044" x="7537450" y="806450"/>
          <p14:tracePt t="71059" x="7537450" y="800100"/>
          <p14:tracePt t="71076" x="7531100" y="800100"/>
          <p14:tracePt t="71092" x="7524750" y="800100"/>
          <p14:tracePt t="71109" x="7518400" y="800100"/>
          <p14:tracePt t="71126" x="7505700" y="806450"/>
          <p14:tracePt t="71143" x="7493000" y="812800"/>
          <p14:tracePt t="71159" x="7486650" y="825500"/>
          <p14:tracePt t="71176" x="7505700" y="838200"/>
          <p14:tracePt t="71193" x="7588250" y="850900"/>
          <p14:tracePt t="71209" x="7677150" y="850900"/>
          <p14:tracePt t="71226" x="7829550" y="850900"/>
          <p14:tracePt t="71242" x="7975600" y="844550"/>
          <p14:tracePt t="71260" x="8140700" y="825500"/>
          <p14:tracePt t="71276" x="8324850" y="800100"/>
          <p14:tracePt t="71293" x="8559800" y="774700"/>
          <p14:tracePt t="71311" x="8693150" y="774700"/>
          <p14:tracePt t="71326" x="8794750" y="768350"/>
          <p14:tracePt t="71343" x="8959850" y="768350"/>
          <p14:tracePt t="71359" x="9029700" y="768350"/>
          <p14:tracePt t="71376" x="9048750" y="774700"/>
          <p14:tracePt t="71485" x="9055100" y="774700"/>
          <p14:tracePt t="71493" x="9067800" y="774700"/>
          <p14:tracePt t="71510" x="9118600" y="768350"/>
          <p14:tracePt t="71526" x="9213850" y="755650"/>
          <p14:tracePt t="71543" x="9302750" y="730250"/>
          <p14:tracePt t="71560" x="9372600" y="711200"/>
          <p14:tracePt t="71576" x="9429750" y="692150"/>
          <p14:tracePt t="71594" x="9480550" y="666750"/>
          <p14:tracePt t="71610" x="9486900" y="660400"/>
          <p14:tracePt t="71626" x="9493250" y="660400"/>
          <p14:tracePt t="71643" x="9493250" y="654050"/>
          <p14:tracePt t="71660" x="9493250" y="641350"/>
          <p14:tracePt t="71676" x="9474200" y="628650"/>
          <p14:tracePt t="71693" x="9448800" y="609600"/>
          <p14:tracePt t="71710" x="9410700" y="584200"/>
          <p14:tracePt t="71727" x="9378950" y="565150"/>
          <p14:tracePt t="71743" x="9340850" y="539750"/>
          <p14:tracePt t="71760" x="9296400" y="514350"/>
          <p14:tracePt t="71776" x="9271000" y="508000"/>
          <p14:tracePt t="71793" x="9251950" y="501650"/>
          <p14:tracePt t="71810" x="9213850" y="501650"/>
          <p14:tracePt t="71826" x="9169400" y="514350"/>
          <p14:tracePt t="71844" x="9118600" y="533400"/>
          <p14:tracePt t="71860" x="9074150" y="552450"/>
          <p14:tracePt t="71877" x="9042400" y="571500"/>
          <p14:tracePt t="71894" x="9029700" y="577850"/>
          <p14:tracePt t="71910" x="9023350" y="596900"/>
          <p14:tracePt t="71926" x="9017000" y="622300"/>
          <p14:tracePt t="71943" x="9017000" y="641350"/>
          <p14:tracePt t="71960" x="9042400" y="679450"/>
          <p14:tracePt t="71976" x="9099550" y="704850"/>
          <p14:tracePt t="71993" x="9188450" y="723900"/>
          <p14:tracePt t="72010" x="9290050" y="730250"/>
          <p14:tracePt t="72027" x="9353550" y="723900"/>
          <p14:tracePt t="72043" x="9398000" y="711200"/>
          <p14:tracePt t="72060" x="9423400" y="698500"/>
          <p14:tracePt t="72093" x="9410700" y="698500"/>
          <p14:tracePt t="72110" x="9391650" y="698500"/>
          <p14:tracePt t="72127" x="9359900" y="698500"/>
          <p14:tracePt t="72143" x="9334500" y="698500"/>
          <p14:tracePt t="72160" x="9328150" y="704850"/>
          <p14:tracePt t="72193" x="9334500" y="704850"/>
          <p14:tracePt t="72210" x="9353550" y="704850"/>
          <p14:tracePt t="72227" x="9423400" y="711200"/>
          <p14:tracePt t="72243" x="9550400" y="723900"/>
          <p14:tracePt t="72260" x="9753600" y="736600"/>
          <p14:tracePt t="72277" x="9918700" y="749300"/>
          <p14:tracePt t="72293" x="10052050" y="749300"/>
          <p14:tracePt t="72310" x="10121900" y="749300"/>
          <p14:tracePt t="72327" x="10166350" y="742950"/>
          <p14:tracePt t="72328" x="10185400" y="736600"/>
          <p14:tracePt t="72344" x="10198100" y="736600"/>
          <p14:tracePt t="72360" x="10210800" y="736600"/>
          <p14:tracePt t="72394" x="10217150" y="736600"/>
          <p14:tracePt t="72410" x="10223500" y="736600"/>
          <p14:tracePt t="72427" x="10236200" y="736600"/>
          <p14:tracePt t="72444" x="10248900" y="736600"/>
          <p14:tracePt t="72460" x="10255250" y="736600"/>
          <p14:tracePt t="72477" x="10274300" y="736600"/>
          <p14:tracePt t="72494" x="10325100" y="736600"/>
          <p14:tracePt t="72510" x="10433050" y="736600"/>
          <p14:tracePt t="72527" x="10502900" y="736600"/>
          <p14:tracePt t="72543" x="10560050" y="736600"/>
          <p14:tracePt t="72560" x="10604500" y="736600"/>
          <p14:tracePt t="72577" x="10610850" y="736600"/>
          <p14:tracePt t="72593" x="10617200" y="736600"/>
          <p14:tracePt t="72627" x="10610850" y="730250"/>
          <p14:tracePt t="72644" x="10585450" y="730250"/>
          <p14:tracePt t="72660" x="10534650" y="742950"/>
          <p14:tracePt t="72677" x="10471150" y="762000"/>
          <p14:tracePt t="72694" x="10369550" y="787400"/>
          <p14:tracePt t="72710" x="10179050" y="812800"/>
          <p14:tracePt t="72727" x="9944100" y="838200"/>
          <p14:tracePt t="72744" x="9575800" y="838200"/>
          <p14:tracePt t="72760" x="9150350" y="806450"/>
          <p14:tracePt t="72777" x="8737600" y="762000"/>
          <p14:tracePt t="72794" x="8261350" y="698500"/>
          <p14:tracePt t="72810" x="7880350" y="647700"/>
          <p14:tracePt t="72828" x="7232650" y="577850"/>
          <p14:tracePt t="72844" x="7048500" y="565150"/>
          <p14:tracePt t="72861" x="6515100" y="546100"/>
          <p14:tracePt t="72877" x="6178550" y="546100"/>
          <p14:tracePt t="72894" x="5930900" y="565150"/>
          <p14:tracePt t="72911" x="5746750" y="590550"/>
          <p14:tracePt t="72928" x="5588000" y="628650"/>
          <p14:tracePt t="72944" x="5499100" y="654050"/>
          <p14:tracePt t="72961" x="5454650" y="673100"/>
          <p14:tracePt t="72977" x="5422900" y="692150"/>
          <p14:tracePt t="72994" x="5403850" y="704850"/>
          <p14:tracePt t="73011" x="5397500" y="717550"/>
          <p14:tracePt t="73027" x="5397500" y="723900"/>
          <p14:tracePt t="73064" x="5397500" y="730250"/>
          <p14:tracePt t="73078" x="5397500" y="749300"/>
          <p14:tracePt t="73094" x="5397500" y="774700"/>
          <p14:tracePt t="73111" x="5416550" y="819150"/>
          <p14:tracePt t="73129" x="5461000" y="876300"/>
          <p14:tracePt t="73144" x="5499100" y="914400"/>
          <p14:tracePt t="73161" x="5537200" y="946150"/>
          <p14:tracePt t="73178" x="5568950" y="965200"/>
          <p14:tracePt t="73195" x="5607050" y="977900"/>
          <p14:tracePt t="73211" x="5651500" y="984250"/>
          <p14:tracePt t="73228" x="5670550" y="984250"/>
          <p14:tracePt t="73261" x="5676900" y="990600"/>
          <p14:tracePt t="74119" x="5683250" y="990600"/>
          <p14:tracePt t="74133" x="5689600" y="990600"/>
          <p14:tracePt t="74146" x="5695950" y="984250"/>
          <p14:tracePt t="74162" x="5702300" y="984250"/>
          <p14:tracePt t="75061" x="5708650" y="977900"/>
          <p14:tracePt t="75081" x="5727700" y="965200"/>
          <p14:tracePt t="75096" x="5740400" y="958850"/>
          <p14:tracePt t="75216" x="5740400" y="965200"/>
          <p14:tracePt t="75221" x="5746750" y="965200"/>
          <p14:tracePt t="75232" x="5746750" y="971550"/>
          <p14:tracePt t="75247" x="5765800" y="971550"/>
          <p14:tracePt t="75263" x="5816600" y="977900"/>
          <p14:tracePt t="75279" x="5886450" y="990600"/>
          <p14:tracePt t="75296" x="5943600" y="996950"/>
          <p14:tracePt t="75313" x="6000750" y="996950"/>
          <p14:tracePt t="75330" x="6045200" y="996950"/>
          <p14:tracePt t="75346" x="6070600" y="996950"/>
          <p14:tracePt t="75363" x="6108700" y="990600"/>
          <p14:tracePt t="75379" x="6153150" y="990600"/>
          <p14:tracePt t="75396" x="6203950" y="984250"/>
          <p14:tracePt t="75413" x="6280150" y="984250"/>
          <p14:tracePt t="75430" x="6400800" y="1016000"/>
          <p14:tracePt t="75446" x="6413500" y="1016000"/>
          <p14:tracePt t="75463" x="6426200" y="1022350"/>
          <p14:tracePt t="75561" x="6432550" y="1022350"/>
          <p14:tracePt t="75569" x="6445250" y="1028700"/>
          <p14:tracePt t="75580" x="6451600" y="1028700"/>
          <p14:tracePt t="75597" x="6489700" y="1035050"/>
          <p14:tracePt t="75613" x="6534150" y="1035050"/>
          <p14:tracePt t="75629" x="6572250" y="1035050"/>
          <p14:tracePt t="75647" x="6610350" y="1035050"/>
          <p14:tracePt t="75664" x="6661150" y="1035050"/>
          <p14:tracePt t="75680" x="6680200" y="1028700"/>
          <p14:tracePt t="75696" x="6711950" y="1022350"/>
          <p14:tracePt t="75713" x="6731000" y="1022350"/>
          <p14:tracePt t="75730" x="6743700" y="1016000"/>
          <p14:tracePt t="75746" x="6750050" y="1016000"/>
          <p14:tracePt t="75763" x="6756400" y="1016000"/>
          <p14:tracePt t="75796" x="6762750" y="1016000"/>
          <p14:tracePt t="75976" x="6769100" y="1016000"/>
          <p14:tracePt t="75997" x="6781800" y="1009650"/>
          <p14:tracePt t="76014" x="6800850" y="1009650"/>
          <p14:tracePt t="76030" x="6807200" y="1009650"/>
          <p14:tracePt t="76047" x="6838950" y="1009650"/>
          <p14:tracePt t="76064" x="6851650" y="1009650"/>
          <p14:tracePt t="76080" x="6858000" y="1009650"/>
          <p14:tracePt t="76451" x="6864350" y="1009650"/>
          <p14:tracePt t="76472" x="6877050" y="1009650"/>
          <p14:tracePt t="76480" x="6883400" y="1009650"/>
          <p14:tracePt t="76498" x="6902450" y="1003300"/>
          <p14:tracePt t="76514" x="6915150" y="996950"/>
          <p14:tracePt t="76564" x="6921500" y="996950"/>
          <p14:tracePt t="76646" x="6915150" y="990600"/>
          <p14:tracePt t="76664" x="6908800" y="990600"/>
          <p14:tracePt t="77584" x="6921500" y="990600"/>
          <p14:tracePt t="77591" x="6946900" y="990600"/>
          <p14:tracePt t="77608" x="7073900" y="996950"/>
          <p14:tracePt t="77615" x="7143750" y="1009650"/>
          <p14:tracePt t="77631" x="7321550" y="1028700"/>
          <p14:tracePt t="77648" x="7442200" y="1035050"/>
          <p14:tracePt t="77664" x="7524750" y="1028700"/>
          <p14:tracePt t="77681" x="7575550" y="1022350"/>
          <p14:tracePt t="77698" x="7626350" y="1003300"/>
          <p14:tracePt t="77715" x="7664450" y="984250"/>
          <p14:tracePt t="77732" x="7683500" y="977900"/>
          <p14:tracePt t="77748" x="7689850" y="971550"/>
          <p14:tracePt t="77765" x="7702550" y="971550"/>
          <p14:tracePt t="77781" x="7715250" y="971550"/>
          <p14:tracePt t="77798" x="7727950" y="965200"/>
          <p14:tracePt t="77815" x="7747000" y="958850"/>
          <p14:tracePt t="77832" x="7778750" y="939800"/>
          <p14:tracePt t="77848" x="7797800" y="933450"/>
          <p14:tracePt t="77865" x="7810500" y="920750"/>
          <p14:tracePt t="77882" x="7823200" y="914400"/>
          <p14:tracePt t="77899" x="7835900" y="908050"/>
          <p14:tracePt t="77915" x="7854950" y="895350"/>
          <p14:tracePt t="77932" x="7861300" y="895350"/>
          <p14:tracePt t="77948" x="7861300" y="889000"/>
          <p14:tracePt t="77990" x="7861300" y="901700"/>
          <p14:tracePt t="78005" x="7848600" y="933450"/>
          <p14:tracePt t="78015" x="7835900" y="965200"/>
          <p14:tracePt t="78032" x="7823200" y="1041400"/>
          <p14:tracePt t="78048" x="7810500" y="1168400"/>
          <p14:tracePt t="78065" x="7816850" y="1352550"/>
          <p14:tracePt t="78082" x="7829550" y="1517650"/>
          <p14:tracePt t="78099" x="7829550" y="1689100"/>
          <p14:tracePt t="78115" x="7829550" y="1816100"/>
          <p14:tracePt t="78132" x="7829550" y="1936750"/>
          <p14:tracePt t="78148" x="7829550" y="2038350"/>
          <p14:tracePt t="78166" x="7835900" y="2108200"/>
          <p14:tracePt t="78215" x="7848600" y="2101850"/>
          <p14:tracePt t="78232" x="7861300" y="2082800"/>
          <p14:tracePt t="78248" x="7880350" y="2057400"/>
          <p14:tracePt t="78266" x="7886700" y="2038350"/>
          <p14:tracePt t="78282" x="7912100" y="1968500"/>
          <p14:tracePt t="78298" x="8007350" y="1733550"/>
          <p14:tracePt t="78316" x="8045450" y="1587500"/>
          <p14:tracePt t="78332" x="8077200" y="1346200"/>
          <p14:tracePt t="78348" x="8121650" y="1079500"/>
          <p14:tracePt t="78365" x="8140700" y="1016000"/>
          <p14:tracePt t="78382" x="8153400" y="971550"/>
          <p14:tracePt t="78399" x="8159750" y="971550"/>
          <p14:tracePt t="78432" x="8159750" y="990600"/>
          <p14:tracePt t="78449" x="8153400" y="1047750"/>
          <p14:tracePt t="78465" x="8147050" y="1111250"/>
          <p14:tracePt t="78482" x="8134350" y="1231900"/>
          <p14:tracePt t="78499" x="8121650" y="1384300"/>
          <p14:tracePt t="78515" x="8121650" y="1536700"/>
          <p14:tracePt t="78532" x="8172450" y="1828800"/>
          <p14:tracePt t="78549" x="8318500" y="2178050"/>
          <p14:tracePt t="78565" x="8432800" y="2374900"/>
          <p14:tracePt t="78582" x="8464550" y="2432050"/>
          <p14:tracePt t="78599" x="8509000" y="2482850"/>
          <p14:tracePt t="78632" x="8515350" y="2470150"/>
          <p14:tracePt t="78649" x="8521700" y="2425700"/>
          <p14:tracePt t="78706" x="8521700" y="2419350"/>
          <p14:tracePt t="78715" x="8528050" y="2419350"/>
          <p14:tracePt t="78732" x="8540750" y="2400300"/>
          <p14:tracePt t="78749" x="8559800" y="2374900"/>
          <p14:tracePt t="78765" x="8572500" y="2349500"/>
          <p14:tracePt t="78782" x="8585200" y="2324100"/>
          <p14:tracePt t="78799" x="8585200" y="2311400"/>
          <p14:tracePt t="78815" x="8591550" y="2311400"/>
          <p14:tracePt t="78832" x="8591550" y="2305050"/>
          <p14:tracePt t="78849" x="8597900" y="2292350"/>
          <p14:tracePt t="78866" x="8616950" y="2286000"/>
          <p14:tracePt t="78882" x="8680450" y="2273300"/>
          <p14:tracePt t="78899" x="8712200" y="2273300"/>
          <p14:tracePt t="78900" x="8712200" y="2266950"/>
          <p14:tracePt t="78932" x="8724900" y="2266950"/>
          <p14:tracePt t="78966" x="8724900" y="2260600"/>
          <p14:tracePt t="79079" x="8724900" y="2254250"/>
          <p14:tracePt t="79085" x="8724900" y="2247900"/>
          <p14:tracePt t="79101" x="8705850" y="2216150"/>
          <p14:tracePt t="79421" x="8712200" y="2216150"/>
          <p14:tracePt t="79429" x="8718550" y="2222500"/>
          <p14:tracePt t="79438" x="8743950" y="2228850"/>
          <p14:tracePt t="79450" x="8775700" y="2235200"/>
          <p14:tracePt t="79466" x="8832850" y="2247900"/>
          <p14:tracePt t="79483" x="8890000" y="2254250"/>
          <p14:tracePt t="79501" x="9010650" y="2266950"/>
          <p14:tracePt t="79516" x="9105900" y="2266950"/>
          <p14:tracePt t="79533" x="9239250" y="2279650"/>
          <p14:tracePt t="79550" x="9410700" y="2298700"/>
          <p14:tracePt t="79567" x="9575800" y="2311400"/>
          <p14:tracePt t="79584" x="9766300" y="2324100"/>
          <p14:tracePt t="79600" x="9906000" y="2324100"/>
          <p14:tracePt t="79616" x="9975850" y="2317750"/>
          <p14:tracePt t="79633" x="10001250" y="2311400"/>
          <p14:tracePt t="79649" x="10013950" y="2305050"/>
          <p14:tracePt t="79666" x="10026650" y="2298700"/>
          <p14:tracePt t="79683" x="10052050" y="2292350"/>
          <p14:tracePt t="79700" x="10071100" y="2286000"/>
          <p14:tracePt t="79716" x="10083800" y="2279650"/>
          <p14:tracePt t="79733" x="10090150" y="2279650"/>
          <p14:tracePt t="79791" x="10096500" y="2279650"/>
          <p14:tracePt t="79798" x="10102850" y="2279650"/>
          <p14:tracePt t="79816" x="10147300" y="2279650"/>
          <p14:tracePt t="79833" x="10191750" y="2286000"/>
          <p14:tracePt t="79850" x="10267950" y="2305050"/>
          <p14:tracePt t="79867" x="10318750" y="2317750"/>
          <p14:tracePt t="79883" x="10350500" y="2317750"/>
          <p14:tracePt t="79900" x="10356850" y="2317750"/>
          <p14:tracePt t="79917" x="10363200" y="2317750"/>
          <p14:tracePt t="79934" x="10369550" y="2317750"/>
          <p14:tracePt t="79950" x="10375900" y="2324100"/>
          <p14:tracePt t="79951" x="10382250" y="2324100"/>
          <p14:tracePt t="79966" x="10401300" y="2336800"/>
          <p14:tracePt t="79984" x="10420350" y="2336800"/>
          <p14:tracePt t="80000" x="10439400" y="2343150"/>
          <p14:tracePt t="80016" x="10483850" y="2343150"/>
          <p14:tracePt t="80033" x="10502900" y="2343150"/>
          <p14:tracePt t="80050" x="10541000" y="2343150"/>
          <p14:tracePt t="80067" x="10579100" y="2336800"/>
          <p14:tracePt t="80083" x="10598150" y="2330450"/>
          <p14:tracePt t="80100" x="10629900" y="2324100"/>
          <p14:tracePt t="80116" x="10648950" y="2324100"/>
          <p14:tracePt t="80133" x="10668000" y="2324100"/>
          <p14:tracePt t="80150" x="10680700" y="2324100"/>
          <p14:tracePt t="80167" x="10712450" y="2324100"/>
          <p14:tracePt t="80184" x="10737850" y="2324100"/>
          <p14:tracePt t="80201" x="10782300" y="2305050"/>
          <p14:tracePt t="80217" x="10820400" y="2286000"/>
          <p14:tracePt t="80234" x="10839450" y="2266950"/>
          <p14:tracePt t="80250" x="10852150" y="2254250"/>
          <p14:tracePt t="80267" x="10858500" y="2241550"/>
          <p14:tracePt t="80285" x="10864850" y="2228850"/>
          <p14:tracePt t="80300" x="10864850" y="2209800"/>
          <p14:tracePt t="80317" x="10864850" y="2190750"/>
          <p14:tracePt t="80334" x="10852150" y="2178050"/>
          <p14:tracePt t="80350" x="10839450" y="2165350"/>
          <p14:tracePt t="80367" x="10820400" y="2146300"/>
          <p14:tracePt t="80383" x="10795000" y="2120900"/>
          <p14:tracePt t="80400" x="10756900" y="2101850"/>
          <p14:tracePt t="80417" x="10731500" y="2089150"/>
          <p14:tracePt t="80434" x="10706100" y="2082800"/>
          <p14:tracePt t="80450" x="10661650" y="2070100"/>
          <p14:tracePt t="80467" x="10629900" y="2063750"/>
          <p14:tracePt t="80484" x="10598150" y="2063750"/>
          <p14:tracePt t="80500" x="10572750" y="2063750"/>
          <p14:tracePt t="80517" x="10547350" y="2063750"/>
          <p14:tracePt t="80534" x="10515600" y="2070100"/>
          <p14:tracePt t="80550" x="10502900" y="2076450"/>
          <p14:tracePt t="80567" x="10496550" y="2076450"/>
          <p14:tracePt t="80584" x="10483850" y="2082800"/>
          <p14:tracePt t="80601" x="10464800" y="2095500"/>
          <p14:tracePt t="80617" x="10433050" y="2127250"/>
          <p14:tracePt t="80634" x="10401300" y="2165350"/>
          <p14:tracePt t="80650" x="10375900" y="2203450"/>
          <p14:tracePt t="80668" x="10363200" y="2228850"/>
          <p14:tracePt t="80684" x="10356850" y="2235200"/>
          <p14:tracePt t="80700" x="10369550" y="2279650"/>
          <p14:tracePt t="80717" x="10401300" y="2311400"/>
          <p14:tracePt t="80734" x="10458450" y="2355850"/>
          <p14:tracePt t="80754" x="10515600" y="2381250"/>
          <p14:tracePt t="80767" x="10598150" y="2406650"/>
          <p14:tracePt t="80784" x="10680700" y="2419350"/>
          <p14:tracePt t="80801" x="10756900" y="2419350"/>
          <p14:tracePt t="80817" x="10807700" y="2419350"/>
          <p14:tracePt t="80834" x="10864850" y="2400300"/>
          <p14:tracePt t="80850" x="10902950" y="2387600"/>
          <p14:tracePt t="80867" x="10941050" y="2355850"/>
          <p14:tracePt t="80884" x="10998200" y="2317750"/>
          <p14:tracePt t="80901" x="11029950" y="2286000"/>
          <p14:tracePt t="80917" x="11055350" y="2247900"/>
          <p14:tracePt t="80934" x="11061700" y="2216150"/>
          <p14:tracePt t="80951" x="11061700" y="2190750"/>
          <p14:tracePt t="80967" x="11042650" y="2165350"/>
          <p14:tracePt t="80984" x="11010900" y="2139950"/>
          <p14:tracePt t="81001" x="10953750" y="2120900"/>
          <p14:tracePt t="81017" x="10890250" y="2095500"/>
          <p14:tracePt t="81034" x="10833100" y="2082800"/>
          <p14:tracePt t="81051" x="10775950" y="2070100"/>
          <p14:tracePt t="81067" x="10750550" y="2063750"/>
          <p14:tracePt t="81084" x="10712450" y="2051050"/>
          <p14:tracePt t="81101" x="10668000" y="2051050"/>
          <p14:tracePt t="81118" x="10629900" y="2051050"/>
          <p14:tracePt t="81135" x="10579100" y="2051050"/>
          <p14:tracePt t="81151" x="10541000" y="2057400"/>
          <p14:tracePt t="81152" x="10528300" y="2063750"/>
          <p14:tracePt t="81168" x="10496550" y="2082800"/>
          <p14:tracePt t="81184" x="10471150" y="2101850"/>
          <p14:tracePt t="81201" x="10452100" y="2127250"/>
          <p14:tracePt t="81218" x="10433050" y="2171700"/>
          <p14:tracePt t="81234" x="10420350" y="2209800"/>
          <p14:tracePt t="81251" x="10420350" y="2260600"/>
          <p14:tracePt t="81268" x="10452100" y="2305050"/>
          <p14:tracePt t="81284" x="10521950" y="2355850"/>
          <p14:tracePt t="81301" x="10610850" y="2413000"/>
          <p14:tracePt t="81318" x="10693400" y="2451100"/>
          <p14:tracePt t="81334" x="10750550" y="2470150"/>
          <p14:tracePt t="81351" x="10801350" y="2482850"/>
          <p14:tracePt t="81368" x="10858500" y="2482850"/>
          <p14:tracePt t="81385" x="10947400" y="2482850"/>
          <p14:tracePt t="81402" x="11087100" y="2438400"/>
          <p14:tracePt t="81418" x="11188700" y="2387600"/>
          <p14:tracePt t="81435" x="11264900" y="2349500"/>
          <p14:tracePt t="81451" x="11334750" y="2298700"/>
          <p14:tracePt t="81468" x="11341100" y="2254250"/>
          <p14:tracePt t="81484" x="11334750" y="2222500"/>
          <p14:tracePt t="81501" x="11309350" y="2203450"/>
          <p14:tracePt t="81518" x="11252200" y="2178050"/>
          <p14:tracePt t="81535" x="11150600" y="2152650"/>
          <p14:tracePt t="81551" x="11049000" y="2127250"/>
          <p14:tracePt t="81568" x="10972800" y="2120900"/>
          <p14:tracePt t="81585" x="10928350" y="2114550"/>
          <p14:tracePt t="81602" x="10864850" y="2108200"/>
          <p14:tracePt t="81618" x="10839450" y="2108200"/>
          <p14:tracePt t="81635" x="10731500" y="2095500"/>
          <p14:tracePt t="81651" x="10655300" y="2095500"/>
          <p14:tracePt t="81668" x="10560050" y="2101850"/>
          <p14:tracePt t="81684" x="10471150" y="2114550"/>
          <p14:tracePt t="81701" x="10401300" y="2133600"/>
          <p14:tracePt t="81718" x="10375900" y="2152650"/>
          <p14:tracePt t="81735" x="10356850" y="2159000"/>
          <p14:tracePt t="81829" x="10356850" y="2165350"/>
          <p14:tracePt t="81838" x="10350500" y="2171700"/>
          <p14:tracePt t="81845" x="10350500" y="2178050"/>
          <p14:tracePt t="81852" x="10344150" y="2184400"/>
          <p14:tracePt t="81868" x="10337800" y="2203450"/>
          <p14:tracePt t="81885" x="10318750" y="2222500"/>
          <p14:tracePt t="81902" x="10312400" y="2235200"/>
          <p14:tracePt t="81918" x="10293350" y="2254250"/>
          <p14:tracePt t="81935" x="10267950" y="2273300"/>
          <p14:tracePt t="81952" x="10255250" y="2286000"/>
          <p14:tracePt t="81969" x="10242550" y="2298700"/>
          <p14:tracePt t="81985" x="10236200" y="2311400"/>
          <p14:tracePt t="82002" x="10223500" y="2324100"/>
          <p14:tracePt t="82018" x="10217150" y="2336800"/>
          <p14:tracePt t="82035" x="10210800" y="2349500"/>
          <p14:tracePt t="82052" x="10210800" y="2355850"/>
          <p14:tracePt t="82069" x="10210800" y="2368550"/>
          <p14:tracePt t="82086" x="10204450" y="2381250"/>
          <p14:tracePt t="82102" x="10204450" y="2393950"/>
          <p14:tracePt t="82873" x="10172700" y="2393950"/>
          <p14:tracePt t="82886" x="10102850" y="2387600"/>
          <p14:tracePt t="82903" x="10026650" y="2374900"/>
          <p14:tracePt t="82919" x="9906000" y="2355850"/>
          <p14:tracePt t="82936" x="9677400" y="2292350"/>
          <p14:tracePt t="82953" x="9410700" y="2222500"/>
          <p14:tracePt t="82971" x="9017000" y="2101850"/>
          <p14:tracePt t="82986" x="8712200" y="2000250"/>
          <p14:tracePt t="83003" x="8420100" y="1898650"/>
          <p14:tracePt t="83019" x="8166100" y="1790700"/>
          <p14:tracePt t="83036" x="7975600" y="1701800"/>
          <p14:tracePt t="83037" x="7905750" y="1663700"/>
          <p14:tracePt t="83052" x="7816850" y="1612900"/>
          <p14:tracePt t="83070" x="7791450" y="1593850"/>
          <p14:tracePt t="83108" x="7791450" y="1587500"/>
          <p14:tracePt t="83119" x="7797800" y="1574800"/>
          <p14:tracePt t="83136" x="7804150" y="1549400"/>
          <p14:tracePt t="83152" x="7810500" y="1492250"/>
          <p14:tracePt t="83170" x="7810500" y="1409700"/>
          <p14:tracePt t="83186" x="7804150" y="1339850"/>
          <p14:tracePt t="83203" x="7791450" y="1257300"/>
          <p14:tracePt t="83219" x="7791450" y="1238250"/>
          <p14:tracePt t="83292" x="7791450" y="1231900"/>
          <p14:tracePt t="83434" x="7791450" y="1219200"/>
          <p14:tracePt t="83453" x="7810500" y="1187450"/>
          <p14:tracePt t="83470" x="7829550" y="1162050"/>
          <p14:tracePt t="83504" x="7829550" y="1181100"/>
          <p14:tracePt t="83520" x="7829550" y="1206500"/>
          <p14:tracePt t="83537" x="7829550" y="1219200"/>
          <p14:tracePt t="83978" x="7835900" y="1219200"/>
          <p14:tracePt t="83985" x="7842250" y="1212850"/>
          <p14:tracePt t="84004" x="7861300" y="1200150"/>
          <p14:tracePt t="84053" x="7861300" y="1193800"/>
          <p14:tracePt t="84070" x="7854950" y="1187450"/>
          <p14:tracePt t="84087" x="7848600" y="1174750"/>
          <p14:tracePt t="84103" x="7829550" y="1162050"/>
          <p14:tracePt t="84122" x="7810500" y="1149350"/>
          <p14:tracePt t="84137" x="7797800" y="1130300"/>
          <p14:tracePt t="84153" x="7791450" y="1111250"/>
          <p14:tracePt t="84170" x="7791450" y="1092200"/>
          <p14:tracePt t="84187" x="7791450" y="1085850"/>
          <p14:tracePt t="84340" x="7810500" y="1085850"/>
          <p14:tracePt t="84355" x="7854950" y="1079500"/>
          <p14:tracePt t="84370" x="7886700" y="1079500"/>
          <p14:tracePt t="84387" x="7988300" y="1079500"/>
          <p14:tracePt t="84404" x="8058150" y="1079500"/>
          <p14:tracePt t="84420" x="8128000" y="1079500"/>
          <p14:tracePt t="84438" x="8191500" y="1079500"/>
          <p14:tracePt t="84454" x="8229600" y="1073150"/>
          <p14:tracePt t="84471" x="8248650" y="1073150"/>
          <p14:tracePt t="84487" x="8261350" y="1066800"/>
          <p14:tracePt t="84869" x="8267700" y="1066800"/>
          <p14:tracePt t="84888" x="8343900" y="1066800"/>
          <p14:tracePt t="84905" x="8382000" y="1060450"/>
          <p14:tracePt t="84921" x="8388350" y="1060450"/>
          <p14:tracePt t="85077" x="8382000" y="1060450"/>
          <p14:tracePt t="85089" x="8362950" y="1066800"/>
          <p14:tracePt t="85105" x="8350250" y="1066800"/>
          <p14:tracePt t="85315" x="8356600" y="1066800"/>
          <p14:tracePt t="85335" x="8420100" y="1066800"/>
          <p14:tracePt t="85340" x="8496300" y="1066800"/>
          <p14:tracePt t="85355" x="8693150" y="1066800"/>
          <p14:tracePt t="85371" x="8902700" y="1085850"/>
          <p14:tracePt t="85388" x="9067800" y="1098550"/>
          <p14:tracePt t="85405" x="9251950" y="1111250"/>
          <p14:tracePt t="85421" x="9442450" y="1130300"/>
          <p14:tracePt t="85438" x="9582150" y="1143000"/>
          <p14:tracePt t="85454" x="9632950" y="1143000"/>
          <p14:tracePt t="85471" x="9645650" y="1143000"/>
          <p14:tracePt t="85541" x="9652000" y="1143000"/>
          <p14:tracePt t="85554" x="9664700" y="1123950"/>
          <p14:tracePt t="85572" x="9677400" y="1111250"/>
          <p14:tracePt t="85588" x="9683750" y="1104900"/>
          <p14:tracePt t="85605" x="9696450" y="1092200"/>
          <p14:tracePt t="85621" x="9702800" y="1092200"/>
          <p14:tracePt t="85638" x="9702800" y="1085850"/>
          <p14:tracePt t="85688" x="9690100" y="1085850"/>
          <p14:tracePt t="85704" x="9652000" y="1092200"/>
          <p14:tracePt t="85722" x="9575800" y="1117600"/>
          <p14:tracePt t="85738" x="9518650" y="1136650"/>
          <p14:tracePt t="85755" x="9461500" y="1155700"/>
          <p14:tracePt t="85772" x="9417050" y="1168400"/>
          <p14:tracePt t="85788" x="9410700" y="1174750"/>
          <p14:tracePt t="85879" x="9404350" y="1174750"/>
          <p14:tracePt t="85888" x="9398000" y="1174750"/>
          <p14:tracePt t="85905" x="9398000" y="1168400"/>
          <p14:tracePt t="85921" x="9398000" y="1162050"/>
          <p14:tracePt t="85939" x="9391650" y="1162050"/>
          <p14:tracePt t="86005" x="9404350" y="1162050"/>
          <p14:tracePt t="86022" x="9448800" y="1149350"/>
          <p14:tracePt t="86055" x="9448800" y="1143000"/>
          <p14:tracePt t="86072" x="9448800" y="1136650"/>
          <p14:tracePt t="86105" x="9455150" y="1136650"/>
          <p14:tracePt t="86138" x="9467850" y="1130300"/>
          <p14:tracePt t="86155" x="9499600" y="1123950"/>
          <p14:tracePt t="86172" x="9544050" y="1117600"/>
          <p14:tracePt t="86188" x="9620250" y="1098550"/>
          <p14:tracePt t="86206" x="9658350" y="1092200"/>
          <p14:tracePt t="86222" x="9715500" y="1079500"/>
          <p14:tracePt t="86239" x="9747250" y="1066800"/>
          <p14:tracePt t="86255" x="9772650" y="1060450"/>
          <p14:tracePt t="86272" x="9791700" y="1054100"/>
          <p14:tracePt t="86289" x="9798050" y="1054100"/>
          <p14:tracePt t="86306" x="9804400" y="1054100"/>
          <p14:tracePt t="86322" x="9817100" y="1054100"/>
          <p14:tracePt t="86340" x="9848850" y="1054100"/>
          <p14:tracePt t="86356" x="9880600" y="1047750"/>
          <p14:tracePt t="86373" x="9899650" y="1047750"/>
          <p14:tracePt t="86389" x="9906000" y="1041400"/>
          <p14:tracePt t="86405" x="9912350" y="1041400"/>
          <p14:tracePt t="86439" x="9937750" y="1041400"/>
          <p14:tracePt t="86456" x="9963150" y="1035050"/>
          <p14:tracePt t="86472" x="10001250" y="1028700"/>
          <p14:tracePt t="86489" x="10033000" y="1022350"/>
          <p14:tracePt t="86505" x="10064750" y="1016000"/>
          <p14:tracePt t="86522" x="10071100" y="1009650"/>
          <p14:tracePt t="86539" x="10102850" y="1003300"/>
          <p14:tracePt t="86555" x="10191750" y="1003300"/>
          <p14:tracePt t="86572" x="10369550" y="1028700"/>
          <p14:tracePt t="86589" x="10553700" y="1060450"/>
          <p14:tracePt t="86606" x="10820400" y="1104900"/>
          <p14:tracePt t="86624" x="10877550" y="1111250"/>
          <p14:tracePt t="86639" x="10871200" y="1092200"/>
          <p14:tracePt t="86655" x="10845800" y="1073150"/>
          <p14:tracePt t="86672" x="10820400" y="1060450"/>
          <p14:tracePt t="86689" x="10807700" y="1060450"/>
          <p14:tracePt t="86841" x="10814050" y="1060450"/>
          <p14:tracePt t="86849" x="10820400" y="1060450"/>
          <p14:tracePt t="86873" x="10833100" y="1060450"/>
          <p14:tracePt t="86889" x="10839450" y="1060450"/>
          <p14:tracePt t="86939" x="10845800" y="1060450"/>
          <p14:tracePt t="86956" x="10852150" y="1060450"/>
          <p14:tracePt t="86973" x="10858500" y="1060450"/>
          <p14:tracePt t="86989" x="10864850" y="1060450"/>
          <p14:tracePt t="87006" x="10883900" y="1054100"/>
          <p14:tracePt t="87022" x="10896600" y="1054100"/>
          <p14:tracePt t="87039" x="10902950" y="1054100"/>
          <p14:tracePt t="87099" x="10909300" y="1054100"/>
          <p14:tracePt t="87115" x="10915650" y="1047750"/>
          <p14:tracePt t="87123" x="10922000" y="1047750"/>
          <p14:tracePt t="87139" x="10941050" y="1041400"/>
          <p14:tracePt t="87156" x="10947400" y="1035050"/>
          <p14:tracePt t="87172" x="10953750" y="1035050"/>
          <p14:tracePt t="87456" x="10947400" y="1035050"/>
          <p14:tracePt t="87462" x="10947400" y="1041400"/>
          <p14:tracePt t="87473" x="10941050" y="1041400"/>
          <p14:tracePt t="87604" x="10953750" y="1041400"/>
          <p14:tracePt t="87623" x="10998200" y="1028700"/>
          <p14:tracePt t="87640" x="11087100" y="1009650"/>
          <p14:tracePt t="87657" x="11156950" y="996950"/>
          <p14:tracePt t="87674" x="11233150" y="984250"/>
          <p14:tracePt t="87689" x="11239500" y="984250"/>
          <p14:tracePt t="87740" x="11226800" y="984250"/>
          <p14:tracePt t="87756" x="11201400" y="996950"/>
          <p14:tracePt t="87759" x="11188700" y="1003300"/>
          <p14:tracePt t="87773" x="11176000" y="1003300"/>
          <p14:tracePt t="87791" x="11118850" y="1022350"/>
          <p14:tracePt t="87807" x="11004550" y="1028700"/>
          <p14:tracePt t="87824" x="10922000" y="1035050"/>
          <p14:tracePt t="87840" x="10617200" y="1041400"/>
          <p14:tracePt t="87856" x="10382250" y="1041400"/>
          <p14:tracePt t="87873" x="10064750" y="1022350"/>
          <p14:tracePt t="87890" x="9728200" y="1003300"/>
          <p14:tracePt t="87907" x="9436100" y="990600"/>
          <p14:tracePt t="87923" x="9150350" y="990600"/>
          <p14:tracePt t="87940" x="8845550" y="996950"/>
          <p14:tracePt t="87957" x="8547100" y="1003300"/>
          <p14:tracePt t="87973" x="8255000" y="1009650"/>
          <p14:tracePt t="87992" x="7848600" y="1022350"/>
          <p14:tracePt t="88007" x="7740650" y="1028700"/>
          <p14:tracePt t="88023" x="7512050" y="1028700"/>
          <p14:tracePt t="88024" x="7385050" y="1028700"/>
          <p14:tracePt t="88040" x="7239000" y="1028700"/>
          <p14:tracePt t="88057" x="6705600" y="1016000"/>
          <p14:tracePt t="88073" x="6426200" y="1003300"/>
          <p14:tracePt t="88090" x="6235700" y="990600"/>
          <p14:tracePt t="88107" x="5924550" y="971550"/>
          <p14:tracePt t="88123" x="5683250" y="965200"/>
          <p14:tracePt t="88140" x="5486400" y="971550"/>
          <p14:tracePt t="88157" x="5321300" y="977900"/>
          <p14:tracePt t="88173" x="5099050" y="984250"/>
          <p14:tracePt t="88190" x="4908550" y="984250"/>
          <p14:tracePt t="88207" x="4749800" y="984250"/>
          <p14:tracePt t="88223" x="4679950" y="984250"/>
          <p14:tracePt t="88240" x="4667250" y="990600"/>
          <p14:tracePt t="88257" x="4692650" y="1028700"/>
          <p14:tracePt t="88274" x="4737100" y="1098550"/>
          <p14:tracePt t="88290" x="4762500" y="1123950"/>
          <p14:tracePt t="88307" x="4781550" y="1143000"/>
          <p14:tracePt t="88323" x="4787900" y="1143000"/>
          <p14:tracePt t="88340" x="4800600" y="1143000"/>
          <p14:tracePt t="88357" x="4826000" y="1136650"/>
          <p14:tracePt t="88374" x="4870450" y="1130300"/>
          <p14:tracePt t="88390" x="4921250" y="1130300"/>
          <p14:tracePt t="88407" x="4972050" y="1143000"/>
          <p14:tracePt t="88424" x="5029200" y="1168400"/>
          <p14:tracePt t="88440" x="5067300" y="1181100"/>
          <p14:tracePt t="88457" x="5099050" y="1187450"/>
          <p14:tracePt t="88474" x="5130800" y="1187450"/>
          <p14:tracePt t="88490" x="5162550" y="1181100"/>
          <p14:tracePt t="88507" x="5207000" y="1155700"/>
          <p14:tracePt t="88525" x="5276850" y="1130300"/>
          <p14:tracePt t="88542" x="5327650" y="1123950"/>
          <p14:tracePt t="88557" x="5359400" y="1123950"/>
          <p14:tracePt t="88574" x="5372100" y="1130300"/>
          <p14:tracePt t="88590" x="5378450" y="1143000"/>
          <p14:tracePt t="88607" x="5384800" y="1162050"/>
          <p14:tracePt t="88624" x="5391150" y="1168400"/>
          <p14:tracePt t="88740" x="5397500" y="1168400"/>
          <p14:tracePt t="88757" x="5397500" y="1174750"/>
          <p14:tracePt t="88824" x="5416550" y="1168400"/>
          <p14:tracePt t="88841" x="5441950" y="1168400"/>
          <p14:tracePt t="88858" x="5505450" y="1193800"/>
          <p14:tracePt t="88874" x="5581650" y="1212850"/>
          <p14:tracePt t="88891" x="5651500" y="1225550"/>
          <p14:tracePt t="88907" x="5715000" y="1231900"/>
          <p14:tracePt t="88924" x="5791200" y="1219200"/>
          <p14:tracePt t="88941" x="5861050" y="1193800"/>
          <p14:tracePt t="88957" x="5924550" y="1168400"/>
          <p14:tracePt t="88974" x="6019800" y="1149350"/>
          <p14:tracePt t="88991" x="6096000" y="1143000"/>
          <p14:tracePt t="89008" x="6115050" y="1143000"/>
          <p14:tracePt t="89041" x="6121400" y="1143000"/>
          <p14:tracePt t="89057" x="6127750" y="1149350"/>
          <p14:tracePt t="89074" x="6140450" y="1162050"/>
          <p14:tracePt t="89091" x="6159500" y="1174750"/>
          <p14:tracePt t="89108" x="6184900" y="1181100"/>
          <p14:tracePt t="89124" x="6223000" y="1187450"/>
          <p14:tracePt t="89141" x="6254750" y="1187450"/>
          <p14:tracePt t="89157" x="6273800" y="1187450"/>
          <p14:tracePt t="89174" x="6292850" y="1187450"/>
          <p14:tracePt t="89191" x="6305550" y="1181100"/>
          <p14:tracePt t="89208" x="6324600" y="1168400"/>
          <p14:tracePt t="89224" x="6343650" y="1130300"/>
          <p14:tracePt t="89241" x="6343650" y="1123950"/>
          <p14:tracePt t="89258" x="6318250" y="1085850"/>
          <p14:tracePt t="89274" x="6292850" y="1073150"/>
          <p14:tracePt t="89291" x="6273800" y="1066800"/>
          <p14:tracePt t="89308" x="6242050" y="1047750"/>
          <p14:tracePt t="89324" x="6216650" y="1041400"/>
          <p14:tracePt t="89341" x="6191250" y="1035050"/>
          <p14:tracePt t="89358" x="6178550" y="1028700"/>
          <p14:tracePt t="89374" x="6140450" y="1035050"/>
          <p14:tracePt t="89391" x="6076950" y="1060450"/>
          <p14:tracePt t="89408" x="6038850" y="1085850"/>
          <p14:tracePt t="89424" x="6007100" y="1111250"/>
          <p14:tracePt t="89441" x="6000750" y="1117600"/>
          <p14:tracePt t="89497" x="5994400" y="1117600"/>
          <p14:tracePt t="89508" x="5988050" y="1130300"/>
          <p14:tracePt t="89524" x="5937250" y="1155700"/>
          <p14:tracePt t="89541" x="5867400" y="1168400"/>
          <p14:tracePt t="89558" x="5784850" y="1181100"/>
          <p14:tracePt t="89575" x="5702300" y="1187450"/>
          <p14:tracePt t="89592" x="5645150" y="1187450"/>
          <p14:tracePt t="89593" x="5632450" y="1187450"/>
          <p14:tracePt t="89608" x="5619750" y="1187450"/>
          <p14:tracePt t="89625" x="5607050" y="1181100"/>
          <p14:tracePt t="89641" x="5600700" y="1174750"/>
          <p14:tracePt t="89675" x="5600700" y="1168400"/>
          <p14:tracePt t="89751" x="5619750" y="1168400"/>
          <p14:tracePt t="89757" x="5632450" y="1174750"/>
          <p14:tracePt t="89775" x="5695950" y="1181100"/>
          <p14:tracePt t="89791" x="5784850" y="1187450"/>
          <p14:tracePt t="89809" x="5861050" y="1193800"/>
          <p14:tracePt t="89825" x="5937250" y="1187450"/>
          <p14:tracePt t="89842" x="5969000" y="1174750"/>
          <p14:tracePt t="89858" x="5981700" y="1143000"/>
          <p14:tracePt t="89875" x="5981700" y="1111250"/>
          <p14:tracePt t="89892" x="5975350" y="1079500"/>
          <p14:tracePt t="89908" x="5956300" y="1041400"/>
          <p14:tracePt t="89925" x="5949950" y="1028700"/>
          <p14:tracePt t="89942" x="5937250" y="1028700"/>
          <p14:tracePt t="89958" x="5867400" y="1022350"/>
          <p14:tracePt t="89975" x="5772150" y="1022350"/>
          <p14:tracePt t="89992" x="5689600" y="1022350"/>
          <p14:tracePt t="90008" x="5632450" y="1022350"/>
          <p14:tracePt t="90025" x="5619750" y="1022350"/>
          <p14:tracePt t="90059" x="5664200" y="1028700"/>
          <p14:tracePt t="90075" x="5759450" y="1047750"/>
          <p14:tracePt t="90092" x="5873750" y="1073150"/>
          <p14:tracePt t="90108" x="5949950" y="1098550"/>
          <p14:tracePt t="90125" x="6026150" y="1117600"/>
          <p14:tracePt t="90142" x="6070600" y="1130300"/>
          <p14:tracePt t="90159" x="6102350" y="1136650"/>
          <p14:tracePt t="90175" x="6108700" y="1136650"/>
          <p14:tracePt t="90176" x="6115050" y="1136650"/>
          <p14:tracePt t="90225" x="6115050" y="1149350"/>
          <p14:tracePt t="90242" x="6108700" y="1168400"/>
          <p14:tracePt t="90258" x="6102350" y="1181100"/>
          <p14:tracePt t="90276" x="6096000" y="1193800"/>
          <p14:tracePt t="90292" x="6089650" y="1193800"/>
          <p14:tracePt t="90363" x="6089650" y="1187450"/>
          <p14:tracePt t="90370" x="6089650" y="1181100"/>
          <p14:tracePt t="90387" x="6089650" y="1174750"/>
          <p14:tracePt t="90409" x="6089650" y="1162050"/>
          <p14:tracePt t="90425" x="6089650" y="1149350"/>
          <p14:tracePt t="90442" x="6089650" y="1136650"/>
          <p14:tracePt t="90459" x="6096000" y="1117600"/>
          <p14:tracePt t="90475" x="6102350" y="1104900"/>
          <p14:tracePt t="90492" x="6102350" y="1098550"/>
          <p14:tracePt t="90509" x="6102350" y="1092200"/>
          <p14:tracePt t="90542" x="6096000" y="1085850"/>
          <p14:tracePt t="90559" x="6089650" y="1079500"/>
          <p14:tracePt t="90576" x="6083300" y="1079500"/>
          <p14:tracePt t="90592" x="6076950" y="1079500"/>
          <p14:tracePt t="90609" x="6070600" y="1079500"/>
          <p14:tracePt t="90625" x="6064250" y="1079500"/>
          <p14:tracePt t="90659" x="6051550" y="1079500"/>
          <p14:tracePt t="90741" x="6045200" y="1079500"/>
          <p14:tracePt t="90759" x="6032500" y="1092200"/>
          <p14:tracePt t="90775" x="6019800" y="1098550"/>
          <p14:tracePt t="90793" x="6007100" y="1111250"/>
          <p14:tracePt t="90809" x="6000750" y="1117600"/>
          <p14:tracePt t="90826" x="5994400" y="1123950"/>
          <p14:tracePt t="90842" x="5988050" y="1130300"/>
          <p14:tracePt t="90860" x="5969000" y="1136650"/>
          <p14:tracePt t="90877" x="5943600" y="1136650"/>
          <p14:tracePt t="90892" x="5937250" y="1143000"/>
          <p14:tracePt t="90959" x="5930900" y="1143000"/>
          <p14:tracePt t="91037" x="5930900" y="1149350"/>
          <p14:tracePt t="91043" x="5937250" y="1149350"/>
          <p14:tracePt t="91059" x="5988050" y="1149350"/>
          <p14:tracePt t="91076" x="6076950" y="1143000"/>
          <p14:tracePt t="91093" x="6184900" y="1136650"/>
          <p14:tracePt t="91109" x="6330950" y="1136650"/>
          <p14:tracePt t="91126" x="6470650" y="1136650"/>
          <p14:tracePt t="91143" x="6591300" y="1136650"/>
          <p14:tracePt t="91159" x="6711950" y="1149350"/>
          <p14:tracePt t="91176" x="6769100" y="1162050"/>
          <p14:tracePt t="91193" x="6794500" y="1162050"/>
          <p14:tracePt t="91209" x="6800850" y="1162050"/>
          <p14:tracePt t="91226" x="6807200" y="1162050"/>
          <p14:tracePt t="91243" x="6813550" y="1162050"/>
          <p14:tracePt t="91260" x="6826250" y="1155700"/>
          <p14:tracePt t="91276" x="6851650" y="1149350"/>
          <p14:tracePt t="91293" x="6889750" y="1143000"/>
          <p14:tracePt t="91309" x="6908800" y="1143000"/>
          <p14:tracePt t="91326" x="6921500" y="1143000"/>
          <p14:tracePt t="91343" x="6927850" y="1143000"/>
          <p14:tracePt t="91360" x="6985000" y="1149350"/>
          <p14:tracePt t="91361" x="7029450" y="1155700"/>
          <p14:tracePt t="91376" x="7124700" y="1174750"/>
          <p14:tracePt t="91393" x="7454900" y="1200150"/>
          <p14:tracePt t="91410" x="7766050" y="1231900"/>
          <p14:tracePt t="91426" x="7937500" y="1250950"/>
          <p14:tracePt t="91443" x="8305800" y="1282700"/>
          <p14:tracePt t="91459" x="8362950" y="1289050"/>
          <p14:tracePt t="91476" x="8356600" y="1282700"/>
          <p14:tracePt t="91493" x="8324850" y="1282700"/>
          <p14:tracePt t="91510" x="8299450" y="1282700"/>
          <p14:tracePt t="91526" x="8280400" y="1289050"/>
          <p14:tracePt t="91543" x="8274050" y="1295400"/>
          <p14:tracePt t="91560" x="8267700" y="1301750"/>
          <p14:tracePt t="91593" x="8286750" y="1289050"/>
          <p14:tracePt t="91610" x="8305800" y="1276350"/>
          <p14:tracePt t="91626" x="8305800" y="1263650"/>
          <p14:tracePt t="91643" x="8299450" y="1250950"/>
          <p14:tracePt t="91660" x="8299450" y="1244600"/>
          <p14:tracePt t="91676" x="8286750" y="1238250"/>
          <p14:tracePt t="91693" x="8280400" y="1238250"/>
          <p14:tracePt t="92726" x="8280400" y="1231900"/>
          <p14:tracePt t="92745" x="8280400" y="1219200"/>
          <p14:tracePt t="92761" x="8280400" y="1212850"/>
          <p14:tracePt t="92777" x="8280400" y="1206500"/>
          <p14:tracePt t="92941" x="8280400" y="1200150"/>
          <p14:tracePt t="92965" x="8286750" y="1200150"/>
          <p14:tracePt t="93350" x="8280400" y="1200150"/>
          <p14:tracePt t="93355" x="8280400" y="1206500"/>
          <p14:tracePt t="93567" x="8286750" y="1206500"/>
          <p14:tracePt t="93619" x="8293100" y="1206500"/>
          <p14:tracePt t="93656" x="8299450" y="1206500"/>
          <p14:tracePt t="93670" x="8299450" y="1200150"/>
          <p14:tracePt t="93961" x="8293100" y="1200150"/>
          <p14:tracePt t="93966" x="8286750" y="1200150"/>
          <p14:tracePt t="93995" x="8280400" y="1200150"/>
          <p14:tracePt t="94012" x="8261350" y="1219200"/>
          <p14:tracePt t="94028" x="8248650" y="1231900"/>
          <p14:tracePt t="94045" x="8242300" y="1244600"/>
          <p14:tracePt t="94227" x="8242300" y="1238250"/>
          <p14:tracePt t="95912" x="8242300" y="1231900"/>
          <p14:tracePt t="95917" x="8235950" y="1231900"/>
          <p14:tracePt t="95947" x="8229600" y="1212850"/>
          <p14:tracePt t="95964" x="8216900" y="1200150"/>
          <p14:tracePt t="95980" x="8216900" y="1193800"/>
          <p14:tracePt t="95997" x="8216900" y="1187450"/>
          <p14:tracePt t="96014" x="8229600" y="1181100"/>
          <p14:tracePt t="96030" x="8235950" y="1181100"/>
          <p14:tracePt t="96661" x="8248650" y="1187450"/>
          <p14:tracePt t="96681" x="8299450" y="1193800"/>
          <p14:tracePt t="96699" x="8382000" y="1200150"/>
          <p14:tracePt t="96715" x="8439150" y="1206500"/>
          <p14:tracePt t="96731" x="8496300" y="1212850"/>
          <p14:tracePt t="96747" x="8566150" y="1219200"/>
          <p14:tracePt t="96764" x="8597900" y="1219200"/>
          <p14:tracePt t="96781" x="8693150" y="1225550"/>
          <p14:tracePt t="96797" x="8743950" y="1231900"/>
          <p14:tracePt t="96814" x="8788400" y="1231900"/>
          <p14:tracePt t="96831" x="8820150" y="1231900"/>
          <p14:tracePt t="96847" x="8845550" y="1231900"/>
          <p14:tracePt t="96864" x="8870950" y="1225550"/>
          <p14:tracePt t="96881" x="8890000" y="1225550"/>
          <p14:tracePt t="96897" x="8909050" y="1225550"/>
          <p14:tracePt t="96914" x="8928100" y="1225550"/>
          <p14:tracePt t="96931" x="8947150" y="1225550"/>
          <p14:tracePt t="96948" x="8959850" y="1225550"/>
          <p14:tracePt t="96965" x="9017000" y="1225550"/>
          <p14:tracePt t="96981" x="9093200" y="1225550"/>
          <p14:tracePt t="96998" x="9137650" y="1219200"/>
          <p14:tracePt t="97014" x="9264650" y="1219200"/>
          <p14:tracePt t="97031" x="9309100" y="1212850"/>
          <p14:tracePt t="97048" x="9328150" y="1212850"/>
          <p14:tracePt t="97064" x="9334500" y="1206500"/>
          <p14:tracePt t="97240" x="9347200" y="1206500"/>
          <p14:tracePt t="97247" x="9378950" y="1206500"/>
          <p14:tracePt t="97256" x="9429750" y="1219200"/>
          <p14:tracePt t="97270" x="9563100" y="1244600"/>
          <p14:tracePt t="97281" x="9632950" y="1257300"/>
          <p14:tracePt t="97298" x="9785350" y="1282700"/>
          <p14:tracePt t="97315" x="9899650" y="1301750"/>
          <p14:tracePt t="97332" x="10001250" y="1314450"/>
          <p14:tracePt t="97348" x="10039350" y="1314450"/>
          <p14:tracePt t="97365" x="10045700" y="1314450"/>
          <p14:tracePt t="97433" x="10052050" y="1320800"/>
          <p14:tracePt t="97441" x="10058400" y="1320800"/>
          <p14:tracePt t="97450" x="10077450" y="1320800"/>
          <p14:tracePt t="97465" x="10102850" y="1327150"/>
          <p14:tracePt t="97481" x="10115550" y="1327150"/>
          <p14:tracePt t="97498" x="10121900" y="1327150"/>
          <p14:tracePt t="97548" x="10128250" y="1327150"/>
          <p14:tracePt t="97564" x="10147300" y="1327150"/>
          <p14:tracePt t="97581" x="10160000" y="1327150"/>
          <p14:tracePt t="97598" x="10166350" y="1327150"/>
          <p14:tracePt t="97679" x="10172700" y="1327150"/>
          <p14:tracePt t="97695" x="10185400" y="1327150"/>
          <p14:tracePt t="97704" x="10191750" y="1327150"/>
          <p14:tracePt t="97715" x="10210800" y="1327150"/>
          <p14:tracePt t="97732" x="10255250" y="1314450"/>
          <p14:tracePt t="97748" x="10280650" y="1308100"/>
          <p14:tracePt t="97765" x="10337800" y="1301750"/>
          <p14:tracePt t="97782" x="10394950" y="1295400"/>
          <p14:tracePt t="97798" x="10401300" y="1295400"/>
          <p14:tracePt t="97815" x="10420350" y="1289050"/>
          <p14:tracePt t="97831" x="10426700" y="1289050"/>
          <p14:tracePt t="97865" x="10433050" y="1289050"/>
          <p14:tracePt t="97882" x="10452100" y="1282700"/>
          <p14:tracePt t="97898" x="10458450" y="1282700"/>
          <p14:tracePt t="97915" x="10477500" y="1276350"/>
          <p14:tracePt t="97932" x="10490200" y="1270000"/>
          <p14:tracePt t="97948" x="10502900" y="1263650"/>
          <p14:tracePt t="97949" x="10509250" y="1263650"/>
          <p14:tracePt t="97965" x="10534650" y="1257300"/>
          <p14:tracePt t="97982" x="10547350" y="1257300"/>
          <p14:tracePt t="97998" x="10566400" y="1250950"/>
          <p14:tracePt t="98015" x="10579100" y="1250950"/>
          <p14:tracePt t="98032" x="10591800" y="1250950"/>
          <p14:tracePt t="98133" x="10572750" y="1250950"/>
          <p14:tracePt t="98148" x="10534650" y="1257300"/>
          <p14:tracePt t="98165" x="10502900" y="1263650"/>
          <p14:tracePt t="98182" x="10471150" y="1270000"/>
          <p14:tracePt t="98198" x="10452100" y="1270000"/>
          <p14:tracePt t="98215" x="10445750" y="1270000"/>
          <p14:tracePt t="98350" x="10464800" y="1270000"/>
          <p14:tracePt t="98357" x="10477500" y="1263650"/>
          <p14:tracePt t="98366" x="10509250" y="1257300"/>
          <p14:tracePt t="98382" x="10591800" y="1244600"/>
          <p14:tracePt t="98399" x="10680700" y="1238250"/>
          <p14:tracePt t="98415" x="10763250" y="1238250"/>
          <p14:tracePt t="98432" x="10807700" y="1238250"/>
          <p14:tracePt t="98449" x="10826750" y="1238250"/>
          <p14:tracePt t="98466" x="10833100" y="1238250"/>
          <p14:tracePt t="98518" x="10826750" y="1238250"/>
          <p14:tracePt t="98533" x="10801350" y="1238250"/>
          <p14:tracePt t="98549" x="10744200" y="1244600"/>
          <p14:tracePt t="98566" x="10687050" y="1257300"/>
          <p14:tracePt t="98582" x="10604500" y="1276350"/>
          <p14:tracePt t="98599" x="10477500" y="1295400"/>
          <p14:tracePt t="98615" x="10331450" y="1308100"/>
          <p14:tracePt t="98632" x="10083800" y="1327150"/>
          <p14:tracePt t="98649" x="9848850" y="1339850"/>
          <p14:tracePt t="98666" x="9607550" y="1346200"/>
          <p14:tracePt t="98682" x="9283700" y="1320800"/>
          <p14:tracePt t="98699" x="8864600" y="1282700"/>
          <p14:tracePt t="98715" x="8509000" y="1244600"/>
          <p14:tracePt t="98732" x="8083550" y="1193800"/>
          <p14:tracePt t="98749" x="7708900" y="1149350"/>
          <p14:tracePt t="98751" x="7524750" y="1130300"/>
          <p14:tracePt t="98766" x="7105650" y="1092200"/>
          <p14:tracePt t="98782" x="6934200" y="1079500"/>
          <p14:tracePt t="98783" x="6750050" y="1066800"/>
          <p14:tracePt t="98799" x="6451600" y="1054100"/>
          <p14:tracePt t="98816" x="6140450" y="1047750"/>
          <p14:tracePt t="98832" x="5854700" y="1060450"/>
          <p14:tracePt t="98849" x="5613400" y="1085850"/>
          <p14:tracePt t="98866" x="5454650" y="1123950"/>
          <p14:tracePt t="98882" x="5384800" y="1149350"/>
          <p14:tracePt t="98899" x="5378450" y="1149350"/>
          <p14:tracePt t="98933" x="5378450" y="1162050"/>
          <p14:tracePt t="98950" x="5378450" y="1200150"/>
          <p14:tracePt t="98966" x="5372100" y="1244600"/>
          <p14:tracePt t="98982" x="5365750" y="1270000"/>
          <p14:tracePt t="98999" x="5365750" y="1282700"/>
          <p14:tracePt t="99089" x="5365750" y="1289050"/>
          <p14:tracePt t="99097" x="5372100" y="1295400"/>
          <p14:tracePt t="99105" x="5384800" y="1301750"/>
          <p14:tracePt t="99116" x="5391150" y="1308100"/>
          <p14:tracePt t="99133" x="5403850" y="1320800"/>
          <p14:tracePt t="99175" x="5410200" y="1320800"/>
          <p14:tracePt t="99247" x="5416550" y="1327150"/>
          <p14:tracePt t="99270" x="5422900" y="1327150"/>
          <p14:tracePt t="99371" x="5429250" y="1333500"/>
          <p14:tracePt t="99379" x="5435600" y="1339850"/>
          <p14:tracePt t="99388" x="5441950" y="1346200"/>
          <p14:tracePt t="99400" x="5448300" y="1352550"/>
          <p14:tracePt t="99416" x="5454650" y="1358900"/>
          <p14:tracePt t="99780" x="5461000" y="1358900"/>
          <p14:tracePt t="99786" x="5467350" y="1358900"/>
          <p14:tracePt t="99801" x="5480050" y="1352550"/>
          <p14:tracePt t="99817" x="5486400" y="1346200"/>
          <p14:tracePt t="99988" x="5492750" y="1346200"/>
          <p14:tracePt t="100000" x="5492750" y="1339850"/>
          <p14:tracePt t="100017" x="5499100" y="1339850"/>
          <p14:tracePt t="100153" x="5505450" y="1339850"/>
          <p14:tracePt t="100161" x="5511800" y="1333500"/>
          <p14:tracePt t="100171" x="5518150" y="1333500"/>
          <p14:tracePt t="100183" x="5524500" y="1327150"/>
          <p14:tracePt t="100200" x="5530850" y="1320800"/>
          <p14:tracePt t="101746" x="5537200" y="1320800"/>
          <p14:tracePt t="101750" x="5543550" y="1320800"/>
          <p14:tracePt t="101768" x="5575300" y="1320800"/>
          <p14:tracePt t="101785" x="5638800" y="1320800"/>
          <p14:tracePt t="101802" x="5721350" y="1320800"/>
          <p14:tracePt t="101818" x="5803900" y="1327150"/>
          <p14:tracePt t="101835" x="5867400" y="1333500"/>
          <p14:tracePt t="101852" x="5911850" y="1339850"/>
          <p14:tracePt t="101868" x="5962650" y="1358900"/>
          <p14:tracePt t="101885" x="6007100" y="1371600"/>
          <p14:tracePt t="101902" x="6064250" y="1384300"/>
          <p14:tracePt t="101918" x="6146800" y="1403350"/>
          <p14:tracePt t="101936" x="6223000" y="1409700"/>
          <p14:tracePt t="101952" x="6311900" y="1416050"/>
          <p14:tracePt t="101968" x="6356350" y="1422400"/>
          <p14:tracePt t="101985" x="6381750" y="1422400"/>
          <p14:tracePt t="102002" x="6394450" y="1422400"/>
          <p14:tracePt t="102018" x="6400800" y="1422400"/>
          <p14:tracePt t="102035" x="6407150" y="1422400"/>
          <p14:tracePt t="102069" x="6413500" y="1422400"/>
          <p14:tracePt t="102085" x="6419850" y="1422400"/>
          <p14:tracePt t="102102" x="6426200" y="1422400"/>
          <p14:tracePt t="102118" x="6432550" y="1422400"/>
          <p14:tracePt t="102135" x="6438900" y="1416050"/>
          <p14:tracePt t="102152" x="6445250" y="1416050"/>
          <p14:tracePt t="102316" x="6445250" y="1422400"/>
          <p14:tracePt t="102343" x="6451600" y="1428750"/>
          <p14:tracePt t="102359" x="6457950" y="1428750"/>
          <p14:tracePt t="102375" x="6464300" y="1428750"/>
          <p14:tracePt t="102385" x="6470650" y="1428750"/>
          <p14:tracePt t="102402" x="6515100" y="1422400"/>
          <p14:tracePt t="102419" x="6610350" y="1422400"/>
          <p14:tracePt t="102436" x="6737350" y="1422400"/>
          <p14:tracePt t="102452" x="6781800" y="1422400"/>
          <p14:tracePt t="102469" x="6877050" y="1422400"/>
          <p14:tracePt t="102485" x="6889750" y="1422400"/>
          <p14:tracePt t="102678" x="6902450" y="1422400"/>
          <p14:tracePt t="102686" x="6921500" y="1422400"/>
          <p14:tracePt t="102703" x="6985000" y="1409700"/>
          <p14:tracePt t="102719" x="7048500" y="1403350"/>
          <p14:tracePt t="102736" x="7124700" y="1397000"/>
          <p14:tracePt t="102752" x="7175500" y="1390650"/>
          <p14:tracePt t="102769" x="7207250" y="1384300"/>
          <p14:tracePt t="102786" x="7239000" y="1384300"/>
          <p14:tracePt t="102803" x="7251700" y="1384300"/>
          <p14:tracePt t="102819" x="7264400" y="1384300"/>
          <p14:tracePt t="102836" x="7277100" y="1384300"/>
          <p14:tracePt t="102853" x="7296150" y="1390650"/>
          <p14:tracePt t="102869" x="7315200" y="1390650"/>
          <p14:tracePt t="102886" x="7340600" y="1390650"/>
          <p14:tracePt t="102903" x="7353300" y="1390650"/>
          <p14:tracePt t="102919" x="7366000" y="1390650"/>
          <p14:tracePt t="102935" x="7372350" y="1390650"/>
          <p14:tracePt t="102952" x="7378700" y="1390650"/>
          <p14:tracePt t="102969" x="7385050" y="1390650"/>
          <p14:tracePt t="102986" x="7397750" y="1390650"/>
          <p14:tracePt t="103003" x="7429500" y="1390650"/>
          <p14:tracePt t="103020" x="7448550" y="1390650"/>
          <p14:tracePt t="103021" x="7454900" y="1390650"/>
          <p14:tracePt t="103036" x="7461250" y="1390650"/>
          <p14:tracePt t="103053" x="7467600" y="1390650"/>
          <p14:tracePt t="103103" x="7473950" y="1390650"/>
          <p14:tracePt t="103525" x="7480300" y="1390650"/>
          <p14:tracePt t="103541" x="7505700" y="1390650"/>
          <p14:tracePt t="103553" x="7524750" y="1390650"/>
          <p14:tracePt t="103570" x="7575550" y="1390650"/>
          <p14:tracePt t="103586" x="7626350" y="1390650"/>
          <p14:tracePt t="103604" x="7702550" y="1384300"/>
          <p14:tracePt t="103620" x="7721600" y="1377950"/>
          <p14:tracePt t="103636" x="7759700" y="1377950"/>
          <p14:tracePt t="103653" x="7804150" y="1377950"/>
          <p14:tracePt t="103670" x="7835900" y="1377950"/>
          <p14:tracePt t="103687" x="7861300" y="1377950"/>
          <p14:tracePt t="103704" x="7880350" y="1384300"/>
          <p14:tracePt t="103720" x="7899400" y="1384300"/>
          <p14:tracePt t="103737" x="7918450" y="1384300"/>
          <p14:tracePt t="103753" x="7931150" y="1384300"/>
          <p14:tracePt t="103770" x="7931150" y="1377950"/>
          <p14:tracePt t="103787" x="7931150" y="1365250"/>
          <p14:tracePt t="103804" x="7924800" y="1352550"/>
          <p14:tracePt t="103820" x="7918450" y="1346200"/>
          <p14:tracePt t="103837" x="7912100" y="1346200"/>
          <p14:tracePt t="103838" x="7905750" y="1339850"/>
          <p14:tracePt t="103854" x="7899400" y="1339850"/>
          <p14:tracePt t="103870" x="7886700" y="1333500"/>
          <p14:tracePt t="103887" x="7880350" y="1333500"/>
          <p14:tracePt t="103945" x="7880350" y="1327150"/>
          <p14:tracePt t="103953" x="7886700" y="1314450"/>
          <p14:tracePt t="103970" x="7924800" y="1301750"/>
          <p14:tracePt t="103987" x="7981950" y="1289050"/>
          <p14:tracePt t="104004" x="8058150" y="1282700"/>
          <p14:tracePt t="104020" x="8153400" y="1282700"/>
          <p14:tracePt t="104037" x="8216900" y="1282700"/>
          <p14:tracePt t="104053" x="8261350" y="1289050"/>
          <p14:tracePt t="104070" x="8274050" y="1289050"/>
          <p14:tracePt t="104103" x="8286750" y="1289050"/>
          <p14:tracePt t="104120" x="8324850" y="1295400"/>
          <p14:tracePt t="104136" x="8407400" y="1308100"/>
          <p14:tracePt t="104154" x="8547100" y="1327150"/>
          <p14:tracePt t="104170" x="8712200" y="1352550"/>
          <p14:tracePt t="104187" x="8832850" y="1365250"/>
          <p14:tracePt t="104204" x="8947150" y="1377950"/>
          <p14:tracePt t="104220" x="8966200" y="1377950"/>
          <p14:tracePt t="104277" x="8972550" y="1377950"/>
          <p14:tracePt t="104287" x="8978900" y="1377950"/>
          <p14:tracePt t="104304" x="9042400" y="1384300"/>
          <p14:tracePt t="104320" x="9067800" y="1384300"/>
          <p14:tracePt t="104337" x="9118600" y="1390650"/>
          <p14:tracePt t="104354" x="9144000" y="1390650"/>
          <p14:tracePt t="104370" x="9150350" y="1390650"/>
          <p14:tracePt t="104472" x="9156700" y="1397000"/>
          <p14:tracePt t="104479" x="9163050" y="1403350"/>
          <p14:tracePt t="104487" x="9175750" y="1403350"/>
          <p14:tracePt t="104504" x="9201150" y="1409700"/>
          <p14:tracePt t="104521" x="9245600" y="1409700"/>
          <p14:tracePt t="104537" x="9277350" y="1409700"/>
          <p14:tracePt t="104554" x="9309100" y="1403350"/>
          <p14:tracePt t="104571" x="9334500" y="1390650"/>
          <p14:tracePt t="104587" x="9359900" y="1384300"/>
          <p14:tracePt t="104604" x="9378950" y="1377950"/>
          <p14:tracePt t="104620" x="9385300" y="1377950"/>
          <p14:tracePt t="104637" x="9391650" y="1377950"/>
          <p14:tracePt t="104654" x="9398000" y="1377950"/>
          <p14:tracePt t="104804" x="9410700" y="1377950"/>
          <p14:tracePt t="104821" x="9455150" y="1377950"/>
          <p14:tracePt t="104838" x="9518650" y="1390650"/>
          <p14:tracePt t="104854" x="9569450" y="1390650"/>
          <p14:tracePt t="104871" x="9632950" y="1397000"/>
          <p14:tracePt t="104889" x="9734550" y="1403350"/>
          <p14:tracePt t="104904" x="9772650" y="1409700"/>
          <p14:tracePt t="104921" x="9823450" y="1409700"/>
          <p14:tracePt t="104938" x="9861550" y="1409700"/>
          <p14:tracePt t="104954" x="9880600" y="1409700"/>
          <p14:tracePt t="104956" x="9886950" y="1409700"/>
          <p14:tracePt t="104971" x="9893300" y="1409700"/>
          <p14:tracePt t="104988" x="9899650" y="1409700"/>
          <p14:tracePt t="105143" x="9906000" y="1397000"/>
          <p14:tracePt t="105156" x="9912350" y="1390650"/>
          <p14:tracePt t="105171" x="9918700" y="1384300"/>
          <p14:tracePt t="105188" x="9937750" y="1371600"/>
          <p14:tracePt t="105205" x="9969500" y="1358900"/>
          <p14:tracePt t="105221" x="9988550" y="1358900"/>
          <p14:tracePt t="105238" x="10013950" y="1358900"/>
          <p14:tracePt t="105254" x="10033000" y="1358900"/>
          <p14:tracePt t="105271" x="10039350" y="1352550"/>
          <p14:tracePt t="105313" x="10039350" y="1346200"/>
          <p14:tracePt t="105367" x="10033000" y="1352550"/>
          <p14:tracePt t="105395" x="10026650" y="1352550"/>
          <p14:tracePt t="105401" x="10026650" y="1358900"/>
          <p14:tracePt t="105678" x="10020300" y="1358900"/>
          <p14:tracePt t="105691" x="10013950" y="1358900"/>
          <p14:tracePt t="105849" x="10007600" y="1358900"/>
          <p14:tracePt t="105876" x="9994900" y="1358900"/>
          <p14:tracePt t="105889" x="9988550" y="1358900"/>
          <p14:tracePt t="105905" x="9982200" y="1365250"/>
          <p14:tracePt t="105983" x="9975850" y="1365250"/>
          <p14:tracePt t="106144" x="9969500" y="1371600"/>
          <p14:tracePt t="106156" x="9963150" y="1371600"/>
          <p14:tracePt t="106172" x="9956800" y="1371600"/>
          <p14:tracePt t="106189" x="9950450" y="1371600"/>
          <p14:tracePt t="107033" x="9944100" y="1371600"/>
          <p14:tracePt t="107039" x="9937750" y="1371600"/>
          <p14:tracePt t="107056" x="9925050" y="1371600"/>
          <p14:tracePt t="107073" x="9912350" y="1371600"/>
          <p14:tracePt t="108474" x="9912350" y="1377950"/>
          <p14:tracePt t="108480" x="9906000" y="1377950"/>
          <p14:tracePt t="108635" x="9912350" y="1377950"/>
          <p14:tracePt t="108642" x="9918700" y="1377950"/>
          <p14:tracePt t="108657" x="9963150" y="1377950"/>
          <p14:tracePt t="108674" x="9982200" y="1384300"/>
          <p14:tracePt t="108691" x="9988550" y="1384300"/>
          <p14:tracePt t="108811" x="9994900" y="1384300"/>
          <p14:tracePt t="108847" x="10001250" y="1384300"/>
          <p14:tracePt t="108869" x="10007600" y="1384300"/>
          <p14:tracePt t="108891" x="10013950" y="1384300"/>
          <p14:tracePt t="108908" x="10013950" y="1390650"/>
          <p14:tracePt t="108941" x="10020300" y="1390650"/>
          <p14:tracePt t="108958" x="10026650" y="1390650"/>
          <p14:tracePt t="108975" x="10039350" y="1390650"/>
          <p14:tracePt t="108991" x="10058400" y="1390650"/>
          <p14:tracePt t="109008" x="10071100" y="1390650"/>
          <p14:tracePt t="109024" x="10090150" y="1390650"/>
          <p14:tracePt t="109041" x="10102850" y="1397000"/>
          <p14:tracePt t="109043" x="10121900" y="1397000"/>
          <p14:tracePt t="109057" x="10134600" y="1403350"/>
          <p14:tracePt t="109059" x="10140950" y="1403350"/>
          <p14:tracePt t="109074" x="10153650" y="1403350"/>
          <p14:tracePt t="109091" x="10166350" y="1409700"/>
          <p14:tracePt t="109109" x="10166350" y="1422400"/>
          <p14:tracePt t="109124" x="10172700" y="1422400"/>
          <p14:tracePt t="109141" x="10172700" y="1435100"/>
          <p14:tracePt t="109158" x="10172700" y="1441450"/>
          <p14:tracePt t="109230" x="10172700" y="1435100"/>
          <p14:tracePt t="109253" x="10172700" y="1428750"/>
          <p14:tracePt t="109413" x="10140950" y="1428750"/>
          <p14:tracePt t="109425" x="10109200" y="1428750"/>
          <p14:tracePt t="109443" x="10033000" y="1428750"/>
          <p14:tracePt t="109458" x="10013950" y="1428750"/>
          <p14:tracePt t="109475" x="10001250" y="1422400"/>
          <p14:tracePt t="112987" x="10013950" y="1422400"/>
          <p14:tracePt t="112992" x="10039350" y="1422400"/>
          <p14:tracePt t="113011" x="10185400" y="1422400"/>
          <p14:tracePt t="113028" x="10369550" y="1422400"/>
          <p14:tracePt t="113045" x="10534650" y="1441450"/>
          <p14:tracePt t="113061" x="10674350" y="1473200"/>
          <p14:tracePt t="113078" x="10801350" y="1492250"/>
          <p14:tracePt t="113095" x="10922000" y="1504950"/>
          <p14:tracePt t="113111" x="11061700" y="1511300"/>
          <p14:tracePt t="113113" x="11156950" y="1517650"/>
          <p14:tracePt t="113128" x="11252200" y="1524000"/>
          <p14:tracePt t="113144" x="11404600" y="1511300"/>
          <p14:tracePt t="113161" x="11449050" y="1504950"/>
          <p14:tracePt t="113178" x="11461750" y="1498600"/>
          <p14:tracePt t="113307" x="11455400" y="1492250"/>
          <p14:tracePt t="113315" x="11449050" y="1492250"/>
          <p14:tracePt t="113328" x="11436350" y="1492250"/>
          <p14:tracePt t="113345" x="11417300" y="1485900"/>
          <p14:tracePt t="113347" x="11404600" y="1485900"/>
          <p14:tracePt t="113362" x="11398250" y="1479550"/>
          <p14:tracePt t="113379" x="11322050" y="1466850"/>
          <p14:tracePt t="113394" x="11258550" y="1466850"/>
          <p14:tracePt t="113411" x="11112500" y="1473200"/>
          <p14:tracePt t="113429" x="10941050" y="1479550"/>
          <p14:tracePt t="113444" x="10756900" y="1485900"/>
          <p14:tracePt t="113461" x="10502900" y="1492250"/>
          <p14:tracePt t="113478" x="10261600" y="1498600"/>
          <p14:tracePt t="113495" x="10026650" y="1504950"/>
          <p14:tracePt t="113511" x="9772650" y="1517650"/>
          <p14:tracePt t="113529" x="9525000" y="1543050"/>
          <p14:tracePt t="113545" x="9182100" y="1562100"/>
          <p14:tracePt t="113561" x="8896350" y="1568450"/>
          <p14:tracePt t="113578" x="8578850" y="1568450"/>
          <p14:tracePt t="113595" x="8305800" y="1549400"/>
          <p14:tracePt t="113612" x="7912100" y="1517650"/>
          <p14:tracePt t="113628" x="7778750" y="1517650"/>
          <p14:tracePt t="113629" x="7645400" y="1517650"/>
          <p14:tracePt t="113645" x="7232650" y="1543050"/>
          <p14:tracePt t="113662" x="6794500" y="1581150"/>
          <p14:tracePt t="113678" x="6343650" y="1606550"/>
          <p14:tracePt t="113695" x="6038850" y="1612900"/>
          <p14:tracePt t="113711" x="5829300" y="1606550"/>
          <p14:tracePt t="113728" x="5765800" y="1593850"/>
          <p14:tracePt t="113745" x="5753100" y="1593850"/>
          <p14:tracePt t="113778" x="5759450" y="1606550"/>
          <p14:tracePt t="113795" x="5765800" y="1625600"/>
          <p14:tracePt t="113812" x="5765800" y="1638300"/>
          <p14:tracePt t="113813" x="5765800" y="1644650"/>
          <p14:tracePt t="113927" x="5772150" y="1644650"/>
          <p14:tracePt t="113941" x="5778500" y="1644650"/>
          <p14:tracePt t="113945" x="5784850" y="1651000"/>
          <p14:tracePt t="113962" x="5791200" y="1657350"/>
          <p14:tracePt t="113978" x="5791200" y="1670050"/>
          <p14:tracePt t="114011" x="5791200" y="1676400"/>
          <p14:tracePt t="114073" x="5797550" y="1676400"/>
          <p14:tracePt t="114080" x="5810250" y="1676400"/>
          <p14:tracePt t="114095" x="5835650" y="1676400"/>
          <p14:tracePt t="114112" x="5880100" y="1676400"/>
          <p14:tracePt t="114129" x="5930900" y="1670050"/>
          <p14:tracePt t="114145" x="5956300" y="1670050"/>
          <p14:tracePt t="114162" x="5988050" y="1670050"/>
          <p14:tracePt t="114179" x="6007100" y="1663700"/>
          <p14:tracePt t="114195" x="6019800" y="1663700"/>
          <p14:tracePt t="114371" x="6026150" y="1670050"/>
          <p14:tracePt t="114380" x="6038850" y="1676400"/>
          <p14:tracePt t="114395" x="6064250" y="1701800"/>
          <p14:tracePt t="114412" x="6127750" y="1727200"/>
          <p14:tracePt t="114429" x="6203950" y="1746250"/>
          <p14:tracePt t="114446" x="6286500" y="1765300"/>
          <p14:tracePt t="114463" x="6356350" y="1778000"/>
          <p14:tracePt t="114479" x="6413500" y="1784350"/>
          <p14:tracePt t="114495" x="6438900" y="1784350"/>
          <p14:tracePt t="114512" x="6457950" y="1784350"/>
          <p14:tracePt t="114530" x="6477000" y="1784350"/>
          <p14:tracePt t="114546" x="6515100" y="1778000"/>
          <p14:tracePt t="114562" x="6540500" y="1778000"/>
          <p14:tracePt t="114579" x="6610350" y="1771650"/>
          <p14:tracePt t="114595" x="6642100" y="1771650"/>
          <p14:tracePt t="114612" x="6648450" y="1771650"/>
          <p14:tracePt t="114646" x="6654800" y="1771650"/>
          <p14:tracePt t="114679" x="6654800" y="1765300"/>
          <p14:tracePt t="114713" x="6661150" y="1765300"/>
          <p14:tracePt t="114729" x="6680200" y="1765300"/>
          <p14:tracePt t="114746" x="6705600" y="1758950"/>
          <p14:tracePt t="114763" x="6743700" y="1746250"/>
          <p14:tracePt t="114780" x="6788150" y="1739900"/>
          <p14:tracePt t="114797" x="6800850" y="1739900"/>
          <p14:tracePt t="114943" x="6800850" y="1733550"/>
          <p14:tracePt t="114949" x="6807200" y="1733550"/>
          <p14:tracePt t="114963" x="6813550" y="1733550"/>
          <p14:tracePt t="114979" x="6826250" y="1733550"/>
          <p14:tracePt t="114996" x="6832600" y="1727200"/>
          <p14:tracePt t="115013" x="6838950" y="1727200"/>
          <p14:tracePt t="115029" x="6851650" y="1727200"/>
          <p14:tracePt t="115047" x="6870700" y="1727200"/>
          <p14:tracePt t="115062" x="6896100" y="1727200"/>
          <p14:tracePt t="115079" x="6921500" y="1727200"/>
          <p14:tracePt t="115096" x="6959600" y="1727200"/>
          <p14:tracePt t="115113" x="6991350" y="1727200"/>
          <p14:tracePt t="115130" x="7048500" y="1714500"/>
          <p14:tracePt t="115146" x="7086600" y="1708150"/>
          <p14:tracePt t="115163" x="7118350" y="1701800"/>
          <p14:tracePt t="115179" x="7169150" y="1682750"/>
          <p14:tracePt t="115196" x="7194550" y="1676400"/>
          <p14:tracePt t="115213" x="7219950" y="1663700"/>
          <p14:tracePt t="115229" x="7264400" y="1644650"/>
          <p14:tracePt t="115246" x="7283450" y="1638300"/>
          <p14:tracePt t="115263" x="7296150" y="1631950"/>
          <p14:tracePt t="115475" x="7296150" y="1638300"/>
          <p14:tracePt t="115580" x="7302500" y="1638300"/>
          <p14:tracePt t="115587" x="7321550" y="1638300"/>
          <p14:tracePt t="115597" x="7340600" y="1644650"/>
          <p14:tracePt t="115613" x="7397750" y="1651000"/>
          <p14:tracePt t="115630" x="7486650" y="1651000"/>
          <p14:tracePt t="115647" x="7562850" y="1644650"/>
          <p14:tracePt t="115663" x="7594600" y="1644650"/>
          <p14:tracePt t="115680" x="7626350" y="1638300"/>
          <p14:tracePt t="115696" x="7664450" y="1638300"/>
          <p14:tracePt t="115713" x="7708900" y="1631950"/>
          <p14:tracePt t="115730" x="7747000" y="1631950"/>
          <p14:tracePt t="115746" x="7804150" y="1631950"/>
          <p14:tracePt t="115763" x="7823200" y="1625600"/>
          <p14:tracePt t="115780" x="7829550" y="1625600"/>
          <p14:tracePt t="115857" x="7835900" y="1625600"/>
          <p14:tracePt t="115877" x="7842250" y="1625600"/>
          <p14:tracePt t="115889" x="7848600" y="1625600"/>
          <p14:tracePt t="115913" x="7854950" y="1625600"/>
          <p14:tracePt t="115939" x="7861300" y="1625600"/>
          <p14:tracePt t="115946" x="7867650" y="1625600"/>
          <p14:tracePt t="115963" x="7880350" y="1619250"/>
          <p14:tracePt t="115980" x="7886700" y="1619250"/>
          <p14:tracePt t="115997" x="7886700" y="1612900"/>
          <p14:tracePt t="116014" x="7893050" y="1612900"/>
          <p14:tracePt t="116030" x="7899400" y="1612900"/>
          <p14:tracePt t="116047" x="7905750" y="1606550"/>
          <p14:tracePt t="116064" x="7918450" y="1606550"/>
          <p14:tracePt t="116080" x="7950200" y="1600200"/>
          <p14:tracePt t="116097" x="7981950" y="1593850"/>
          <p14:tracePt t="116113" x="8013700" y="1587500"/>
          <p14:tracePt t="116131" x="8032750" y="1587500"/>
          <p14:tracePt t="116147" x="8051800" y="1587500"/>
          <p14:tracePt t="116164" x="8064500" y="1587500"/>
          <p14:tracePt t="116180" x="8102600" y="1587500"/>
          <p14:tracePt t="116197" x="8140700" y="1587500"/>
          <p14:tracePt t="116214" x="8172450" y="1587500"/>
          <p14:tracePt t="116230" x="8216900" y="1587500"/>
          <p14:tracePt t="116247" x="8248650" y="1587500"/>
          <p14:tracePt t="116264" x="8286750" y="1587500"/>
          <p14:tracePt t="116280" x="8318500" y="1593850"/>
          <p14:tracePt t="116297" x="8350250" y="1593850"/>
          <p14:tracePt t="116314" x="8369300" y="1593850"/>
          <p14:tracePt t="116331" x="8375650" y="1593850"/>
          <p14:tracePt t="116347" x="8388350" y="1593850"/>
          <p14:tracePt t="116364" x="8394700" y="1593850"/>
          <p14:tracePt t="116380" x="8401050" y="1587500"/>
          <p14:tracePt t="116397" x="8420100" y="1587500"/>
          <p14:tracePt t="116414" x="8439150" y="1587500"/>
          <p14:tracePt t="116431" x="8458200" y="1587500"/>
          <p14:tracePt t="116447" x="8477250" y="1587500"/>
          <p14:tracePt t="116464" x="8496300" y="1587500"/>
          <p14:tracePt t="116480" x="8515350" y="1587500"/>
          <p14:tracePt t="116497" x="8534400" y="1587500"/>
          <p14:tracePt t="116514" x="8547100" y="1581150"/>
          <p14:tracePt t="116531" x="8559800" y="1581150"/>
          <p14:tracePt t="116547" x="8585200" y="1574800"/>
          <p14:tracePt t="116565" x="8623300" y="1549400"/>
          <p14:tracePt t="116580" x="8636000" y="1536700"/>
          <p14:tracePt t="116597" x="8642350" y="1524000"/>
          <p14:tracePt t="116615" x="8642350" y="1517650"/>
          <p14:tracePt t="116631" x="8642350" y="1511300"/>
          <p14:tracePt t="116647" x="8629650" y="1498600"/>
          <p14:tracePt t="116664" x="8610600" y="1492250"/>
          <p14:tracePt t="116680" x="8578850" y="1479550"/>
          <p14:tracePt t="116697" x="8540750" y="1466850"/>
          <p14:tracePt t="116714" x="8483600" y="1441450"/>
          <p14:tracePt t="116731" x="8426450" y="1422400"/>
          <p14:tracePt t="116747" x="8382000" y="1403350"/>
          <p14:tracePt t="116764" x="8356600" y="1397000"/>
          <p14:tracePt t="116781" x="8318500" y="1390650"/>
          <p14:tracePt t="116798" x="8286750" y="1384300"/>
          <p14:tracePt t="116799" x="8274050" y="1384300"/>
          <p14:tracePt t="116814" x="8267700" y="1384300"/>
          <p14:tracePt t="116831" x="8223250" y="1377950"/>
          <p14:tracePt t="116847" x="8197850" y="1377950"/>
          <p14:tracePt t="116864" x="8159750" y="1377950"/>
          <p14:tracePt t="116881" x="8134350" y="1384300"/>
          <p14:tracePt t="116897" x="8096250" y="1390650"/>
          <p14:tracePt t="116914" x="8070850" y="1390650"/>
          <p14:tracePt t="116931" x="8051800" y="1397000"/>
          <p14:tracePt t="116947" x="8039100" y="1403350"/>
          <p14:tracePt t="116964" x="8020050" y="1416050"/>
          <p14:tracePt t="116981" x="8013700" y="1435100"/>
          <p14:tracePt t="116997" x="8013700" y="1454150"/>
          <p14:tracePt t="117014" x="8013700" y="1473200"/>
          <p14:tracePt t="117031" x="8013700" y="1485900"/>
          <p14:tracePt t="117048" x="8020050" y="1504950"/>
          <p14:tracePt t="117049" x="8026400" y="1511300"/>
          <p14:tracePt t="117064" x="8032750" y="1511300"/>
          <p14:tracePt t="117081" x="8070850" y="1536700"/>
          <p14:tracePt t="117098" x="8128000" y="1581150"/>
          <p14:tracePt t="117114" x="8166100" y="1600200"/>
          <p14:tracePt t="117131" x="8210550" y="1625600"/>
          <p14:tracePt t="117148" x="8242300" y="1631950"/>
          <p14:tracePt t="117164" x="8280400" y="1638300"/>
          <p14:tracePt t="117183" x="8324850" y="1638300"/>
          <p14:tracePt t="117198" x="8362950" y="1638300"/>
          <p14:tracePt t="117215" x="8420100" y="1638300"/>
          <p14:tracePt t="117231" x="8470900" y="1631950"/>
          <p14:tracePt t="117250" x="8502650" y="1631950"/>
          <p14:tracePt t="117251" x="8515350" y="1631950"/>
          <p14:tracePt t="117265" x="8521700" y="1625600"/>
          <p14:tracePt t="117281" x="8547100" y="1625600"/>
          <p14:tracePt t="117298" x="8578850" y="1619250"/>
          <p14:tracePt t="117316" x="8591550" y="1612900"/>
          <p14:tracePt t="117331" x="8604250" y="1606550"/>
          <p14:tracePt t="117348" x="8616950" y="1600200"/>
          <p14:tracePt t="117365" x="8623300" y="1593850"/>
          <p14:tracePt t="117381" x="8623300" y="1587500"/>
          <p14:tracePt t="117585" x="8623300" y="1581150"/>
          <p14:tracePt t="117609" x="8623300" y="1574800"/>
          <p14:tracePt t="117618" x="8623300" y="1568450"/>
          <p14:tracePt t="117633" x="8616950" y="1562100"/>
          <p14:tracePt t="117648" x="8616950" y="1555750"/>
          <p14:tracePt t="117775" x="8604250" y="1555750"/>
          <p14:tracePt t="117783" x="8597900" y="1555750"/>
          <p14:tracePt t="117799" x="8585200" y="1555750"/>
          <p14:tracePt t="117815" x="8559800" y="1562100"/>
          <p14:tracePt t="117832" x="8553450" y="1562100"/>
          <p14:tracePt t="117865" x="8547100" y="1562100"/>
          <p14:tracePt t="117882" x="8540750" y="1562100"/>
          <p14:tracePt t="117899" x="8540750" y="1568450"/>
          <p14:tracePt t="117932" x="8534400" y="1568450"/>
          <p14:tracePt t="117949" x="8528050" y="1568450"/>
          <p14:tracePt t="117965" x="8521700" y="1568450"/>
          <p14:tracePt t="117982" x="8515350" y="1568450"/>
          <p14:tracePt t="117999" x="8509000" y="1574800"/>
          <p14:tracePt t="118032" x="8502650" y="1574800"/>
          <p14:tracePt t="118956" x="8502650" y="1581150"/>
          <p14:tracePt t="119042" x="8502650" y="1587500"/>
          <p14:tracePt t="119105" x="8509000" y="1587500"/>
          <p14:tracePt t="119120" x="8509000" y="1581150"/>
          <p14:tracePt t="119150" x="8515350" y="1581150"/>
          <p14:tracePt t="119167" x="8515350" y="1574800"/>
          <p14:tracePt t="119183" x="8521700" y="1574800"/>
          <p14:tracePt t="119216" x="8521700" y="1568450"/>
          <p14:tracePt t="119450" x="8528050" y="1568450"/>
          <p14:tracePt t="119455" x="8534400" y="1562100"/>
          <p14:tracePt t="119466" x="8540750" y="1555750"/>
          <p14:tracePt t="119483" x="8547100" y="1555750"/>
          <p14:tracePt t="119516" x="8547100" y="1549400"/>
          <p14:tracePt t="119607" x="8521700" y="1549400"/>
          <p14:tracePt t="119617" x="8515350" y="1555750"/>
          <p14:tracePt t="119633" x="8515350" y="1549400"/>
          <p14:tracePt t="119650" x="8515350" y="1543050"/>
          <p14:tracePt t="120213" x="8515350" y="1536700"/>
          <p14:tracePt t="120220" x="8509000" y="1511300"/>
          <p14:tracePt t="120235" x="8496300" y="1479550"/>
          <p14:tracePt t="120250" x="8489950" y="1460500"/>
          <p14:tracePt t="120267" x="8470900" y="1441450"/>
          <p14:tracePt t="120269" x="8464550" y="1435100"/>
          <p14:tracePt t="120284" x="8451850" y="1428750"/>
          <p14:tracePt t="120341" x="8445500" y="1428750"/>
          <p14:tracePt t="120350" x="8439150" y="1428750"/>
          <p14:tracePt t="120367" x="8413750" y="1428750"/>
          <p14:tracePt t="120384" x="8407400" y="1428750"/>
          <p14:tracePt t="122133" x="8394700" y="1428750"/>
          <p14:tracePt t="122152" x="8369300" y="1441450"/>
          <p14:tracePt t="122169" x="8356600" y="1454150"/>
          <p14:tracePt t="122186" x="8350250" y="1460500"/>
          <p14:tracePt t="122202" x="8337550" y="1466850"/>
          <p14:tracePt t="122219" x="8331200" y="1479550"/>
          <p14:tracePt t="122236" x="8324850" y="1492250"/>
          <p14:tracePt t="122252" x="8318500" y="1498600"/>
          <p14:tracePt t="122269" x="8312150" y="1504950"/>
          <p14:tracePt t="122271" x="8312150" y="1511300"/>
          <p14:tracePt t="122286" x="8305800" y="1511300"/>
          <p14:tracePt t="122287" x="8305800" y="1517650"/>
          <p14:tracePt t="122303" x="8299450" y="1517650"/>
          <p14:tracePt t="122319" x="8299450" y="1530350"/>
          <p14:tracePt t="122335" x="8293100" y="1543050"/>
          <p14:tracePt t="122352" x="8286750" y="1555750"/>
          <p14:tracePt t="122369" x="8286750" y="1568450"/>
          <p14:tracePt t="122385" x="8286750" y="1574800"/>
          <p14:tracePt t="122402" x="8286750" y="1581150"/>
          <p14:tracePt t="122955" x="8299450" y="1581150"/>
          <p14:tracePt t="122960" x="8312150" y="1581150"/>
          <p14:tracePt t="122970" x="8337550" y="1581150"/>
          <p14:tracePt t="122986" x="8382000" y="1574800"/>
          <p14:tracePt t="123003" x="8420100" y="1568450"/>
          <p14:tracePt t="123020" x="8464550" y="1562100"/>
          <p14:tracePt t="123036" x="8559800" y="1543050"/>
          <p14:tracePt t="123053" x="8769350" y="1530350"/>
          <p14:tracePt t="123070" x="9004300" y="1524000"/>
          <p14:tracePt t="123086" x="9245600" y="1530350"/>
          <p14:tracePt t="123103" x="9442450" y="1543050"/>
          <p14:tracePt t="123119" x="9582150" y="1549400"/>
          <p14:tracePt t="123121" x="9607550" y="1555750"/>
          <p14:tracePt t="123136" x="9613900" y="1555750"/>
          <p14:tracePt t="123136" x="9607550" y="1562100"/>
          <p14:tracePt t="123153" x="9569450" y="1568450"/>
          <p14:tracePt t="123169" x="9480550" y="1581150"/>
          <p14:tracePt t="123186" x="9398000" y="1593850"/>
          <p14:tracePt t="123203" x="9347200" y="1606550"/>
          <p14:tracePt t="123219" x="9340850" y="1606550"/>
          <p14:tracePt t="123253" x="9359900" y="1619250"/>
          <p14:tracePt t="123270" x="9398000" y="1638300"/>
          <p14:tracePt t="123286" x="9442450" y="1663700"/>
          <p14:tracePt t="123303" x="9499600" y="1689100"/>
          <p14:tracePt t="123320" x="9512300" y="1695450"/>
          <p14:tracePt t="123371" x="9518650" y="1695450"/>
          <p14:tracePt t="123379" x="9518650" y="1689100"/>
          <p14:tracePt t="123388" x="9531350" y="1676400"/>
          <p14:tracePt t="123403" x="9550400" y="1644650"/>
          <p14:tracePt t="123419" x="9569450" y="1619250"/>
          <p14:tracePt t="123436" x="9594850" y="1587500"/>
          <p14:tracePt t="123453" x="9601200" y="1568450"/>
          <p14:tracePt t="123470" x="9607550" y="1555750"/>
          <p14:tracePt t="123486" x="9607550" y="1549400"/>
          <p14:tracePt t="123503" x="9607550" y="1543050"/>
          <p14:tracePt t="123520" x="9601200" y="1536700"/>
          <p14:tracePt t="123570" x="9594850" y="1536700"/>
          <p14:tracePt t="123586" x="9582150" y="1549400"/>
          <p14:tracePt t="123603" x="9556750" y="1568450"/>
          <p14:tracePt t="123620" x="9569450" y="1593850"/>
          <p14:tracePt t="123636" x="9702800" y="1600200"/>
          <p14:tracePt t="123653" x="9937750" y="1600200"/>
          <p14:tracePt t="123670" x="10179050" y="1587500"/>
          <p14:tracePt t="123686" x="10350500" y="1581150"/>
          <p14:tracePt t="123703" x="10439400" y="1568450"/>
          <p14:tracePt t="123720" x="10452100" y="1555750"/>
          <p14:tracePt t="123736" x="10452100" y="1549400"/>
          <p14:tracePt t="123753" x="10445750" y="1543050"/>
          <p14:tracePt t="123770" x="10426700" y="1543050"/>
          <p14:tracePt t="123786" x="10401300" y="1543050"/>
          <p14:tracePt t="123804" x="10382250" y="1543050"/>
          <p14:tracePt t="123820" x="10375900" y="1543050"/>
          <p14:tracePt t="123837" x="10369550" y="1543050"/>
          <p14:tracePt t="123887" x="10363200" y="1543050"/>
          <p14:tracePt t="123920" x="10356850" y="1543050"/>
          <p14:tracePt t="123953" x="10344150" y="1543050"/>
          <p14:tracePt t="123970" x="10331450" y="1543050"/>
          <p14:tracePt t="123987" x="10306050" y="1543050"/>
          <p14:tracePt t="124003" x="10299700" y="1543050"/>
          <p14:tracePt t="124020" x="10287000" y="1543050"/>
          <p14:tracePt t="124037" x="10280650" y="1543050"/>
          <p14:tracePt t="124053" x="10261600" y="1543050"/>
          <p14:tracePt t="124070" x="10229850" y="1543050"/>
          <p14:tracePt t="124087" x="10179050" y="1543050"/>
          <p14:tracePt t="124104" x="10134600" y="1543050"/>
          <p14:tracePt t="124120" x="10121900" y="1543050"/>
          <p14:tracePt t="124137" x="10128250" y="1543050"/>
          <p14:tracePt t="124153" x="10179050" y="1555750"/>
          <p14:tracePt t="124170" x="10293350" y="1581150"/>
          <p14:tracePt t="124187" x="10420350" y="1600200"/>
          <p14:tracePt t="124204" x="10515600" y="1612900"/>
          <p14:tracePt t="124237" x="10528300" y="1612900"/>
          <p14:tracePt t="124253" x="10534650" y="1612900"/>
          <p14:tracePt t="124271" x="10553700" y="1606550"/>
          <p14:tracePt t="124287" x="10610850" y="1606550"/>
          <p14:tracePt t="124304" x="10712450" y="1606550"/>
          <p14:tracePt t="124320" x="10801350" y="1606550"/>
          <p14:tracePt t="124337" x="10890250" y="1600200"/>
          <p14:tracePt t="124354" x="10934700" y="1593850"/>
          <p14:tracePt t="124370" x="10941050" y="1593850"/>
          <p14:tracePt t="124420" x="10947400" y="1593850"/>
          <p14:tracePt t="124437" x="10960100" y="1587500"/>
          <p14:tracePt t="124454" x="10998200" y="1587500"/>
          <p14:tracePt t="124471" x="11061700" y="1574800"/>
          <p14:tracePt t="124487" x="11093450" y="1568450"/>
          <p14:tracePt t="124504" x="11137900" y="1562100"/>
          <p14:tracePt t="124521" x="11163300" y="1555750"/>
          <p14:tracePt t="124537" x="11182350" y="1543050"/>
          <p14:tracePt t="124554" x="11214100" y="1536700"/>
          <p14:tracePt t="124570" x="11233150" y="1536700"/>
          <p14:tracePt t="124587" x="11245850" y="1530350"/>
          <p14:tracePt t="124653" x="11233150" y="1530350"/>
          <p14:tracePt t="124660" x="11220450" y="1524000"/>
          <p14:tracePt t="124671" x="11207750" y="1524000"/>
          <p14:tracePt t="124687" x="11169650" y="1517650"/>
          <p14:tracePt t="124704" x="11112500" y="1511300"/>
          <p14:tracePt t="124721" x="11049000" y="1498600"/>
          <p14:tracePt t="124738" x="11017250" y="1498600"/>
          <p14:tracePt t="124754" x="10972800" y="1492250"/>
          <p14:tracePt t="124771" x="10941050" y="1485900"/>
          <p14:tracePt t="124787" x="10877550" y="1479550"/>
          <p14:tracePt t="124806" x="10706100" y="1435100"/>
          <p14:tracePt t="124821" x="10604500" y="1409700"/>
          <p14:tracePt t="124837" x="10515600" y="1390650"/>
          <p14:tracePt t="124854" x="10452100" y="1377950"/>
          <p14:tracePt t="124871" x="10414000" y="1377950"/>
          <p14:tracePt t="124887" x="10394950" y="1377950"/>
          <p14:tracePt t="124904" x="10388600" y="1390650"/>
          <p14:tracePt t="124921" x="10388600" y="1416050"/>
          <p14:tracePt t="124937" x="10401300" y="1441450"/>
          <p14:tracePt t="124954" x="10420350" y="1473200"/>
          <p14:tracePt t="124971" x="10458450" y="1504950"/>
          <p14:tracePt t="124987" x="10547350" y="1555750"/>
          <p14:tracePt t="125004" x="10693400" y="1612900"/>
          <p14:tracePt t="125021" x="10922000" y="1682750"/>
          <p14:tracePt t="125038" x="11182350" y="1727200"/>
          <p14:tracePt t="125054" x="11404600" y="1739900"/>
          <p14:tracePt t="125071" x="11645900" y="1720850"/>
          <p14:tracePt t="125088" x="11703050" y="1695450"/>
          <p14:tracePt t="125104" x="11722100" y="1682750"/>
          <p14:tracePt t="125121" x="11728450" y="1676400"/>
          <p14:tracePt t="125154" x="11734800" y="1676400"/>
          <p14:tracePt t="125171" x="11741150" y="1676400"/>
          <p14:tracePt t="125188" x="11753850" y="1676400"/>
          <p14:tracePt t="125204" x="11760200" y="1670050"/>
          <p14:tracePt t="125221" x="11772900" y="1663700"/>
          <p14:tracePt t="125238" x="11785600" y="1657350"/>
          <p14:tracePt t="125254" x="11791950" y="1657350"/>
          <p14:tracePt t="125271" x="11798300" y="1651000"/>
          <p14:tracePt t="125288" x="11811000" y="1651000"/>
          <p14:tracePt t="125304" x="11836400" y="1638300"/>
          <p14:tracePt t="125321" x="11874500" y="1625600"/>
          <p14:tracePt t="125338" x="11893550" y="1619250"/>
          <p14:tracePt t="125355" x="11906250" y="1612900"/>
          <p14:tracePt t="125371" x="11925300" y="1606550"/>
          <p14:tracePt t="125388" x="11938000" y="1593850"/>
          <p14:tracePt t="125405" x="11950700" y="1587500"/>
          <p14:tracePt t="125421" x="11957050" y="1568450"/>
          <p14:tracePt t="125438" x="11963400" y="1555750"/>
          <p14:tracePt t="125455" x="11963400" y="1543050"/>
          <p14:tracePt t="125471" x="11950700" y="1524000"/>
          <p14:tracePt t="125472" x="11944350" y="1517650"/>
          <p14:tracePt t="125488" x="11931650" y="1504950"/>
          <p14:tracePt t="125505" x="11893550" y="1485900"/>
          <p14:tracePt t="125521" x="11855450" y="1473200"/>
          <p14:tracePt t="125538" x="11830050" y="1466850"/>
          <p14:tracePt t="125555" x="11798300" y="1460500"/>
          <p14:tracePt t="125571" x="11766550" y="1460500"/>
          <p14:tracePt t="125588" x="11709400" y="1454150"/>
          <p14:tracePt t="125605" x="11658600" y="1454150"/>
          <p14:tracePt t="125621" x="11607800" y="1454150"/>
          <p14:tracePt t="125638" x="11563350" y="1454150"/>
          <p14:tracePt t="125655" x="11544300" y="1454150"/>
          <p14:tracePt t="125671" x="11525250" y="1454150"/>
          <p14:tracePt t="125688" x="11518900" y="1454150"/>
          <p14:tracePt t="125705" x="11512550" y="1454150"/>
          <p14:tracePt t="125722" x="11493500" y="1460500"/>
          <p14:tracePt t="125723" x="11480800" y="1460500"/>
          <p14:tracePt t="125738" x="11461750" y="1473200"/>
          <p14:tracePt t="125755" x="11404600" y="1492250"/>
          <p14:tracePt t="125771" x="11385550" y="1504950"/>
          <p14:tracePt t="125788" x="11366500" y="1524000"/>
          <p14:tracePt t="125805" x="11353800" y="1524000"/>
          <p14:tracePt t="125821" x="11353800" y="1530350"/>
          <p14:tracePt t="125878" x="11360150" y="1549400"/>
          <p14:tracePt t="125888" x="11366500" y="1562100"/>
          <p14:tracePt t="125905" x="11391900" y="1600200"/>
          <p14:tracePt t="125922" x="11404600" y="1631950"/>
          <p14:tracePt t="125955" x="11417300" y="1670050"/>
          <p14:tracePt t="126006" x="11423650" y="1682750"/>
          <p14:tracePt t="126022" x="11430000" y="1695450"/>
          <p14:tracePt t="126038" x="11461750" y="1720850"/>
          <p14:tracePt t="126055" x="11493500" y="1739900"/>
          <p14:tracePt t="126073" x="11550650" y="1758950"/>
          <p14:tracePt t="126088" x="11576050" y="1758950"/>
          <p14:tracePt t="126105" x="11652250" y="1758950"/>
          <p14:tracePt t="126123" x="11747500" y="1733550"/>
          <p14:tracePt t="126138" x="11779250" y="1714500"/>
          <p14:tracePt t="126155" x="11804650" y="1695450"/>
          <p14:tracePt t="126172" x="11836400" y="1676400"/>
          <p14:tracePt t="126188" x="11874500" y="1638300"/>
          <p14:tracePt t="126206" x="11906250" y="1612900"/>
          <p14:tracePt t="126222" x="11938000" y="1581150"/>
          <p14:tracePt t="126239" x="11950700" y="1555750"/>
          <p14:tracePt t="126255" x="11957050" y="1536700"/>
          <p14:tracePt t="126272" x="11957050" y="1524000"/>
          <p14:tracePt t="126288" x="11950700" y="1517650"/>
          <p14:tracePt t="126305" x="11912600" y="1498600"/>
          <p14:tracePt t="126322" x="11868150" y="1485900"/>
          <p14:tracePt t="126339" x="11811000" y="1473200"/>
          <p14:tracePt t="126355" x="11785600" y="1466850"/>
          <p14:tracePt t="126372" x="11772900" y="1460500"/>
          <p14:tracePt t="126389" x="11747500" y="1460500"/>
          <p14:tracePt t="126405" x="11709400" y="1454150"/>
          <p14:tracePt t="126422" x="11664950" y="1454150"/>
          <p14:tracePt t="126439" x="11614150" y="1454150"/>
          <p14:tracePt t="126455" x="11569700" y="1454150"/>
          <p14:tracePt t="126472" x="11537950" y="1466850"/>
          <p14:tracePt t="126489" x="11512550" y="1466850"/>
          <p14:tracePt t="126505" x="11461750" y="1485900"/>
          <p14:tracePt t="126522" x="11347450" y="1530350"/>
          <p14:tracePt t="126539" x="11055350" y="1631950"/>
          <p14:tracePt t="126556" x="10598150" y="1727200"/>
          <p14:tracePt t="126557" x="10337800" y="1758950"/>
          <p14:tracePt t="126572" x="10083800" y="1778000"/>
          <p14:tracePt t="126591" x="9423400" y="1778000"/>
          <p14:tracePt t="126606" x="8420100" y="1708150"/>
          <p14:tracePt t="126622" x="7905750" y="1638300"/>
          <p14:tracePt t="126641" x="7461250" y="1568450"/>
          <p14:tracePt t="126655" x="7112000" y="1536700"/>
          <p14:tracePt t="126673" x="6661150" y="1530350"/>
          <p14:tracePt t="126689" x="6191250" y="1555750"/>
          <p14:tracePt t="126706" x="5816600" y="1593850"/>
          <p14:tracePt t="126722" x="5568950" y="1619250"/>
          <p14:tracePt t="126739" x="5435600" y="1644650"/>
          <p14:tracePt t="126756" x="5372100" y="1663700"/>
          <p14:tracePt t="126772" x="5346700" y="1682750"/>
          <p14:tracePt t="126789" x="5321300" y="1708150"/>
          <p14:tracePt t="126806" x="5276850" y="1778000"/>
          <p14:tracePt t="126824" x="5264150" y="1809750"/>
          <p14:tracePt t="126839" x="5257800" y="1841500"/>
          <p14:tracePt t="126856" x="5251450" y="1854200"/>
          <p14:tracePt t="126873" x="5251450" y="1860550"/>
          <p14:tracePt t="126989" x="5251450" y="1866900"/>
          <p14:tracePt t="126997" x="5245100" y="1866900"/>
          <p14:tracePt t="127039" x="5245100" y="1873250"/>
          <p14:tracePt t="127057" x="5226050" y="1892300"/>
          <p14:tracePt t="127073" x="5156200" y="1911350"/>
          <p14:tracePt t="127089" x="5092700" y="1924050"/>
          <p14:tracePt t="127106" x="5048250" y="1930400"/>
          <p14:tracePt t="127123" x="5035550" y="1930400"/>
          <p14:tracePt t="127140" x="5029200" y="1930400"/>
          <p14:tracePt t="127156" x="5041900" y="1924050"/>
          <p14:tracePt t="127173" x="5073650" y="1911350"/>
          <p14:tracePt t="127189" x="5111750" y="1905000"/>
          <p14:tracePt t="127206" x="5118100" y="1905000"/>
          <p14:tracePt t="127251" x="5118100" y="1911350"/>
          <p14:tracePt t="127385" x="5111750" y="1917700"/>
          <p14:tracePt t="127391" x="5105400" y="1917700"/>
          <p14:tracePt t="127406" x="5105400" y="1924050"/>
          <p14:tracePt t="127423" x="5092700" y="1930400"/>
          <p14:tracePt t="127948" x="5086350" y="1930400"/>
          <p14:tracePt t="128222" x="5080000" y="1930400"/>
          <p14:tracePt t="128238" x="5073650" y="1930400"/>
          <p14:tracePt t="128254" x="5067300" y="1930400"/>
          <p14:tracePt t="128376" x="5067300" y="1936750"/>
          <p14:tracePt t="128381" x="5060950" y="1936750"/>
          <p14:tracePt t="128871" x="5054600" y="1936750"/>
          <p14:tracePt t="129269" x="5054600" y="1943100"/>
          <p14:tracePt t="129310" x="5048250" y="1949450"/>
          <p14:tracePt t="129335" x="5035550" y="1955800"/>
          <p14:tracePt t="129341" x="5029200" y="1962150"/>
          <p14:tracePt t="129358" x="5016500" y="1968500"/>
          <p14:tracePt t="129375" x="5016500" y="1974850"/>
          <p14:tracePt t="129439" x="5022850" y="1974850"/>
          <p14:tracePt t="129445" x="5035550" y="1968500"/>
          <p14:tracePt t="129458" x="5067300" y="1962150"/>
          <p14:tracePt t="129475" x="5118100" y="1949450"/>
          <p14:tracePt t="129491" x="5162550" y="1930400"/>
          <p14:tracePt t="129508" x="5181600" y="1924050"/>
          <p14:tracePt t="129525" x="5187950" y="1911350"/>
          <p14:tracePt t="129542" x="5200650" y="1898650"/>
          <p14:tracePt t="129558" x="5207000" y="1892300"/>
          <p14:tracePt t="129575" x="5213350" y="1885950"/>
          <p14:tracePt t="129592" x="5213350" y="1873250"/>
          <p14:tracePt t="129635" x="5200650" y="1873250"/>
          <p14:tracePt t="129645" x="5194300" y="1873250"/>
          <p14:tracePt t="129659" x="5175250" y="1866900"/>
          <p14:tracePt t="129675" x="5118100" y="1866900"/>
          <p14:tracePt t="129692" x="5099050" y="1860550"/>
          <p14:tracePt t="129708" x="5092700" y="1860550"/>
          <p14:tracePt t="129773" x="5099050" y="1860550"/>
          <p14:tracePt t="129791" x="5111750" y="1860550"/>
          <p14:tracePt t="129809" x="5124450" y="1860550"/>
          <p14:tracePt t="129889" x="5130800" y="1854200"/>
          <p14:tracePt t="129897" x="5137150" y="1847850"/>
          <p14:tracePt t="129908" x="5168900" y="1828800"/>
          <p14:tracePt t="129925" x="5200650" y="1822450"/>
          <p14:tracePt t="129964" x="5207000" y="1822450"/>
          <p14:tracePt t="129975" x="5213350" y="1822450"/>
          <p14:tracePt t="129992" x="5251450" y="1835150"/>
          <p14:tracePt t="130008" x="5295900" y="1841500"/>
          <p14:tracePt t="130025" x="5372100" y="1847850"/>
          <p14:tracePt t="130042" x="5454650" y="1847850"/>
          <p14:tracePt t="130059" x="5556250" y="1835150"/>
          <p14:tracePt t="130075" x="5600700" y="1828800"/>
          <p14:tracePt t="130092" x="5619750" y="1828800"/>
          <p14:tracePt t="130108" x="5632450" y="1828800"/>
          <p14:tracePt t="130125" x="5657850" y="1828800"/>
          <p14:tracePt t="130142" x="5702300" y="1822450"/>
          <p14:tracePt t="130159" x="5759450" y="1816100"/>
          <p14:tracePt t="130175" x="5797550" y="1809750"/>
          <p14:tracePt t="130192" x="5829300" y="1797050"/>
          <p14:tracePt t="130209" x="5842000" y="1790700"/>
          <p14:tracePt t="130225" x="5848350" y="1784350"/>
          <p14:tracePt t="130276" x="5842000" y="1778000"/>
          <p14:tracePt t="130292" x="5829300" y="1771650"/>
          <p14:tracePt t="130309" x="5797550" y="1752600"/>
          <p14:tracePt t="130325" x="5765800" y="1733550"/>
          <p14:tracePt t="130342" x="5734050" y="1720850"/>
          <p14:tracePt t="130359" x="5676900" y="1701800"/>
          <p14:tracePt t="130376" x="5613400" y="1695450"/>
          <p14:tracePt t="130393" x="5524500" y="1676400"/>
          <p14:tracePt t="130408" x="5473700" y="1657350"/>
          <p14:tracePt t="130425" x="5429250" y="1625600"/>
          <p14:tracePt t="130442" x="5397500" y="1600200"/>
          <p14:tracePt t="130459" x="5365750" y="1587500"/>
          <p14:tracePt t="130475" x="5295900" y="1574800"/>
          <p14:tracePt t="130492" x="5213350" y="1568450"/>
          <p14:tracePt t="130509" x="5124450" y="1568450"/>
          <p14:tracePt t="130526" x="5048250" y="1568450"/>
          <p14:tracePt t="130542" x="5010150" y="1568450"/>
          <p14:tracePt t="130559" x="5003800" y="1568450"/>
          <p14:tracePt t="130576" x="4984750" y="1574800"/>
          <p14:tracePt t="130592" x="4978400" y="1581150"/>
          <p14:tracePt t="130610" x="4933950" y="1619250"/>
          <p14:tracePt t="130626" x="4914900" y="1651000"/>
          <p14:tracePt t="130642" x="4914900" y="1663700"/>
          <p14:tracePt t="130659" x="4927600" y="1708150"/>
          <p14:tracePt t="130676" x="4959350" y="1739900"/>
          <p14:tracePt t="130692" x="4997450" y="1765300"/>
          <p14:tracePt t="130709" x="5048250" y="1790700"/>
          <p14:tracePt t="130725" x="5080000" y="1809750"/>
          <p14:tracePt t="130743" x="5111750" y="1816100"/>
          <p14:tracePt t="130759" x="5149850" y="1816100"/>
          <p14:tracePt t="130776" x="5200650" y="1822450"/>
          <p14:tracePt t="130793" x="5251450" y="1822450"/>
          <p14:tracePt t="130809" x="5295900" y="1828800"/>
          <p14:tracePt t="130826" x="5391150" y="1847850"/>
          <p14:tracePt t="130842" x="5492750" y="1854200"/>
          <p14:tracePt t="130859" x="5562600" y="1854200"/>
          <p14:tracePt t="130876" x="5619750" y="1854200"/>
          <p14:tracePt t="130892" x="5664200" y="1847850"/>
          <p14:tracePt t="130909" x="5695950" y="1835150"/>
          <p14:tracePt t="130925" x="5727700" y="1828800"/>
          <p14:tracePt t="130943" x="5765800" y="1816100"/>
          <p14:tracePt t="130959" x="5848350" y="1803400"/>
          <p14:tracePt t="130976" x="5924550" y="1790700"/>
          <p14:tracePt t="130993" x="6000750" y="1778000"/>
          <p14:tracePt t="131010" x="6057900" y="1765300"/>
          <p14:tracePt t="131026" x="6083300" y="1758950"/>
          <p14:tracePt t="131043" x="6096000" y="1752600"/>
          <p14:tracePt t="131076" x="6096000" y="1739900"/>
          <p14:tracePt t="131093" x="6089650" y="1733550"/>
          <p14:tracePt t="131109" x="6083300" y="1714500"/>
          <p14:tracePt t="131126" x="6070600" y="1695450"/>
          <p14:tracePt t="131143" x="6051550" y="1682750"/>
          <p14:tracePt t="131160" x="6013450" y="1676400"/>
          <p14:tracePt t="131176" x="5949950" y="1670050"/>
          <p14:tracePt t="131193" x="5873750" y="1663700"/>
          <p14:tracePt t="131210" x="5797550" y="1657350"/>
          <p14:tracePt t="131211" x="5778500" y="1651000"/>
          <p14:tracePt t="131226" x="5740400" y="1651000"/>
          <p14:tracePt t="131243" x="5676900" y="1644650"/>
          <p14:tracePt t="131260" x="5645150" y="1644650"/>
          <p14:tracePt t="131276" x="5549900" y="1651000"/>
          <p14:tracePt t="131293" x="5365750" y="1670050"/>
          <p14:tracePt t="131309" x="5187950" y="1682750"/>
          <p14:tracePt t="131327" x="4991100" y="1695450"/>
          <p14:tracePt t="131343" x="4889500" y="1701800"/>
          <p14:tracePt t="131360" x="4864100" y="1701800"/>
          <p14:tracePt t="131393" x="4876800" y="1701800"/>
          <p14:tracePt t="131411" x="4946650" y="1714500"/>
          <p14:tracePt t="131426" x="4959350" y="1714500"/>
          <p14:tracePt t="131443" x="4991100" y="1727200"/>
          <p14:tracePt t="131445" x="4997450" y="1733550"/>
          <p14:tracePt t="131459" x="5003800" y="1746250"/>
          <p14:tracePt t="131476" x="5016500" y="1758950"/>
          <p14:tracePt t="131493" x="5060950" y="1797050"/>
          <p14:tracePt t="131510" x="5137150" y="1835150"/>
          <p14:tracePt t="131526" x="5295900" y="1879600"/>
          <p14:tracePt t="131543" x="5499100" y="1917700"/>
          <p14:tracePt t="131560" x="5734050" y="1955800"/>
          <p14:tracePt t="131576" x="5835650" y="1962150"/>
          <p14:tracePt t="131593" x="5861050" y="1962150"/>
          <p14:tracePt t="131668" x="5873750" y="1962150"/>
          <p14:tracePt t="131693" x="5930900" y="1955800"/>
          <p14:tracePt t="131710" x="5956300" y="1955800"/>
          <p14:tracePt t="131727" x="5962650" y="1949450"/>
          <p14:tracePt t="131946" x="5956300" y="1949450"/>
          <p14:tracePt t="131951" x="5949950" y="1949450"/>
          <p14:tracePt t="131962" x="5943600" y="1949450"/>
          <p14:tracePt t="131977" x="5937250" y="1936750"/>
          <p14:tracePt t="131994" x="5930900" y="1930400"/>
          <p14:tracePt t="132010" x="5930900" y="1924050"/>
          <p14:tracePt t="132027" x="5930900" y="1905000"/>
          <p14:tracePt t="132044" x="5943600" y="1892300"/>
          <p14:tracePt t="132060" x="5949950" y="1879600"/>
          <p14:tracePt t="132077" x="5956300" y="1873250"/>
          <p14:tracePt t="132094" x="5962650" y="1873250"/>
          <p14:tracePt t="132278" x="5969000" y="1860550"/>
          <p14:tracePt t="132294" x="5981700" y="1854200"/>
          <p14:tracePt t="132311" x="5988050" y="1847850"/>
          <p14:tracePt t="133413" x="5981700" y="1847850"/>
          <p14:tracePt t="133428" x="5949950" y="1854200"/>
          <p14:tracePt t="133445" x="5918200" y="1866900"/>
          <p14:tracePt t="133461" x="5886450" y="1873250"/>
          <p14:tracePt t="133480" x="5861050" y="1885950"/>
          <p14:tracePt t="133495" x="5842000" y="1892300"/>
          <p14:tracePt t="133512" x="5829300" y="1898650"/>
          <p14:tracePt t="133528" x="5816600" y="1905000"/>
          <p14:tracePt t="133545" x="5803900" y="1911350"/>
          <p14:tracePt t="133561" x="5784850" y="1911350"/>
          <p14:tracePt t="133578" x="5765800" y="1917700"/>
          <p14:tracePt t="133595" x="5759450" y="1917700"/>
          <p14:tracePt t="133731" x="5772150" y="1917700"/>
          <p14:tracePt t="133745" x="5797550" y="1924050"/>
          <p14:tracePt t="133762" x="5829300" y="1936750"/>
          <p14:tracePt t="133779" x="5861050" y="1943100"/>
          <p14:tracePt t="133795" x="5905500" y="1949450"/>
          <p14:tracePt t="133812" x="5943600" y="1949450"/>
          <p14:tracePt t="133828" x="5969000" y="1949450"/>
          <p14:tracePt t="133845" x="5988050" y="1949450"/>
          <p14:tracePt t="133862" x="6007100" y="1943100"/>
          <p14:tracePt t="133879" x="6026150" y="1936750"/>
          <p14:tracePt t="133895" x="6045200" y="1930400"/>
          <p14:tracePt t="133912" x="6064250" y="1924050"/>
          <p14:tracePt t="133929" x="6070600" y="1924050"/>
          <p14:tracePt t="134007" x="6076950" y="1924050"/>
          <p14:tracePt t="134015" x="6083300" y="1924050"/>
          <p14:tracePt t="134029" x="6089650" y="1924050"/>
          <p14:tracePt t="134045" x="6108700" y="1917700"/>
          <p14:tracePt t="134062" x="6121400" y="1917700"/>
          <p14:tracePt t="134095" x="6121400" y="1911350"/>
          <p14:tracePt t="134166" x="6134100" y="1911350"/>
          <p14:tracePt t="134178" x="6178550" y="1905000"/>
          <p14:tracePt t="134195" x="6280150" y="1898650"/>
          <p14:tracePt t="134212" x="6426200" y="1892300"/>
          <p14:tracePt t="134229" x="6604000" y="1879600"/>
          <p14:tracePt t="134245" x="6756400" y="1866900"/>
          <p14:tracePt t="134262" x="6864350" y="1860550"/>
          <p14:tracePt t="134279" x="6927850" y="1854200"/>
          <p14:tracePt t="134295" x="6972300" y="1847850"/>
          <p14:tracePt t="134312" x="7004050" y="1847850"/>
          <p14:tracePt t="134329" x="7054850" y="1847850"/>
          <p14:tracePt t="134345" x="7112000" y="1841500"/>
          <p14:tracePt t="134362" x="7213600" y="1835150"/>
          <p14:tracePt t="134379" x="7302500" y="1828800"/>
          <p14:tracePt t="134396" x="7366000" y="1822450"/>
          <p14:tracePt t="134412" x="7416800" y="1822450"/>
          <p14:tracePt t="134429" x="7442200" y="1822450"/>
          <p14:tracePt t="134491" x="7448550" y="1822450"/>
          <p14:tracePt t="134497" x="7454900" y="1822450"/>
          <p14:tracePt t="134513" x="7461250" y="1822450"/>
          <p14:tracePt t="134530" x="7480300" y="1828800"/>
          <p14:tracePt t="134546" x="7499350" y="1828800"/>
          <p14:tracePt t="134562" x="7505700" y="1828800"/>
          <p14:tracePt t="134563" x="7512050" y="1828800"/>
          <p14:tracePt t="134579" x="7524750" y="1828800"/>
          <p14:tracePt t="134596" x="7543800" y="1828800"/>
          <p14:tracePt t="134613" x="7556500" y="1828800"/>
          <p14:tracePt t="134629" x="7575550" y="1822450"/>
          <p14:tracePt t="134646" x="7588250" y="1822450"/>
          <p14:tracePt t="134662" x="7613650" y="1822450"/>
          <p14:tracePt t="134679" x="7626350" y="1822450"/>
          <p14:tracePt t="134696" x="7658100" y="1822450"/>
          <p14:tracePt t="134712" x="7677150" y="1822450"/>
          <p14:tracePt t="134729" x="7715250" y="1822450"/>
          <p14:tracePt t="134746" x="7753350" y="1822450"/>
          <p14:tracePt t="134762" x="7772400" y="1822450"/>
          <p14:tracePt t="134779" x="7797800" y="1822450"/>
          <p14:tracePt t="134797" x="7816850" y="1828800"/>
          <p14:tracePt t="134812" x="7823200" y="1828800"/>
          <p14:tracePt t="134829" x="7848600" y="1828800"/>
          <p14:tracePt t="134846" x="7854950" y="1828800"/>
          <p14:tracePt t="134863" x="7861300" y="1835150"/>
          <p14:tracePt t="134879" x="7867650" y="1835150"/>
          <p14:tracePt t="135013" x="7880350" y="1835150"/>
          <p14:tracePt t="135029" x="7981950" y="1835150"/>
          <p14:tracePt t="135047" x="8147050" y="1841500"/>
          <p14:tracePt t="135063" x="8324850" y="1854200"/>
          <p14:tracePt t="135080" x="8483600" y="1866900"/>
          <p14:tracePt t="135096" x="8591550" y="1873250"/>
          <p14:tracePt t="135113" x="8636000" y="1873250"/>
          <p14:tracePt t="135115" x="8648700" y="1873250"/>
          <p14:tracePt t="138215" x="8680450" y="1873250"/>
          <p14:tracePt t="138233" x="8839200" y="1892300"/>
          <p14:tracePt t="138249" x="8928100" y="1898650"/>
          <p14:tracePt t="138266" x="8978900" y="1905000"/>
          <p14:tracePt t="138283" x="9010650" y="1905000"/>
          <p14:tracePt t="138299" x="9023350" y="1905000"/>
          <p14:tracePt t="138315" x="9036050" y="1905000"/>
          <p14:tracePt t="138332" x="9055100" y="1905000"/>
          <p14:tracePt t="138349" x="9080500" y="1905000"/>
          <p14:tracePt t="138365" x="9118600" y="1898650"/>
          <p14:tracePt t="138382" x="9156700" y="1898650"/>
          <p14:tracePt t="138399" x="9188450" y="1892300"/>
          <p14:tracePt t="138416" x="9232900" y="1885950"/>
          <p14:tracePt t="138417" x="9239250" y="1885950"/>
          <p14:tracePt t="138433" x="9258300" y="1879600"/>
          <p14:tracePt t="138491" x="9258300" y="1866900"/>
          <p14:tracePt t="138499" x="9258300" y="1860550"/>
          <p14:tracePt t="138515" x="9251950" y="1835150"/>
          <p14:tracePt t="138532" x="9232900" y="1803400"/>
          <p14:tracePt t="138549" x="9220200" y="1771650"/>
          <p14:tracePt t="138566" x="9207500" y="1746250"/>
          <p14:tracePt t="138582" x="9194800" y="1733550"/>
          <p14:tracePt t="138599" x="9175750" y="1714500"/>
          <p14:tracePt t="138616" x="9150350" y="1708150"/>
          <p14:tracePt t="138632" x="9112250" y="1701800"/>
          <p14:tracePt t="138649" x="9074150" y="1689100"/>
          <p14:tracePt t="138666" x="9023350" y="1689100"/>
          <p14:tracePt t="138667" x="9004300" y="1682750"/>
          <p14:tracePt t="138682" x="8972550" y="1682750"/>
          <p14:tracePt t="138699" x="8832850" y="1682750"/>
          <p14:tracePt t="138716" x="8718550" y="1701800"/>
          <p14:tracePt t="138733" x="8667750" y="1708150"/>
          <p14:tracePt t="138749" x="8604250" y="1727200"/>
          <p14:tracePt t="138766" x="8597900" y="1727200"/>
          <p14:tracePt t="138799" x="8604250" y="1733550"/>
          <p14:tracePt t="138816" x="8655050" y="1765300"/>
          <p14:tracePt t="138832" x="8769350" y="1797050"/>
          <p14:tracePt t="138849" x="8902700" y="1828800"/>
          <p14:tracePt t="138866" x="9023350" y="1854200"/>
          <p14:tracePt t="138883" x="9156700" y="1873250"/>
          <p14:tracePt t="138899" x="9264650" y="1885950"/>
          <p14:tracePt t="138916" x="9321800" y="1892300"/>
          <p14:tracePt t="138933" x="9410700" y="1885950"/>
          <p14:tracePt t="138949" x="9461500" y="1879600"/>
          <p14:tracePt t="138966" x="9518650" y="1866900"/>
          <p14:tracePt t="138982" x="9550400" y="1854200"/>
          <p14:tracePt t="139000" x="9594850" y="1847850"/>
          <p14:tracePt t="139016" x="9620250" y="1847850"/>
          <p14:tracePt t="139033" x="9652000" y="1847850"/>
          <p14:tracePt t="139049" x="9671050" y="1847850"/>
          <p14:tracePt t="139066" x="9683750" y="1854200"/>
          <p14:tracePt t="139083" x="9709150" y="1860550"/>
          <p14:tracePt t="139099" x="9740900" y="1873250"/>
          <p14:tracePt t="139116" x="9766300" y="1885950"/>
          <p14:tracePt t="139133" x="9791700" y="1898650"/>
          <p14:tracePt t="139149" x="9804400" y="1905000"/>
          <p14:tracePt t="139167" x="9823450" y="1911350"/>
          <p14:tracePt t="139183" x="9829800" y="1911350"/>
          <p14:tracePt t="139200" x="9836150" y="1911350"/>
          <p14:tracePt t="139253" x="9842500" y="1911350"/>
          <p14:tracePt t="139414" x="9842500" y="1892300"/>
          <p14:tracePt t="139419" x="9848850" y="1885950"/>
          <p14:tracePt t="139433" x="9893300" y="1866900"/>
          <p14:tracePt t="139450" x="9982200" y="1835150"/>
          <p14:tracePt t="139467" x="10077450" y="1809750"/>
          <p14:tracePt t="139483" x="10153650" y="1803400"/>
          <p14:tracePt t="139500" x="10223500" y="1790700"/>
          <p14:tracePt t="139516" x="10280650" y="1790700"/>
          <p14:tracePt t="139534" x="10344150" y="1790700"/>
          <p14:tracePt t="139550" x="10401300" y="1803400"/>
          <p14:tracePt t="139567" x="10483850" y="1828800"/>
          <p14:tracePt t="139583" x="10566400" y="1854200"/>
          <p14:tracePt t="139600" x="10636250" y="1873250"/>
          <p14:tracePt t="139616" x="10712450" y="1885950"/>
          <p14:tracePt t="139633" x="10750550" y="1885950"/>
          <p14:tracePt t="139650" x="10763250" y="1892300"/>
          <p14:tracePt t="139683" x="10769600" y="1892300"/>
          <p14:tracePt t="139700" x="10788650" y="1892300"/>
          <p14:tracePt t="139716" x="10826750" y="1892300"/>
          <p14:tracePt t="139733" x="10883900" y="1885950"/>
          <p14:tracePt t="139750" x="10947400" y="1879600"/>
          <p14:tracePt t="139767" x="11036300" y="1866900"/>
          <p14:tracePt t="139784" x="11068050" y="1866900"/>
          <p14:tracePt t="139800" x="11106150" y="1854200"/>
          <p14:tracePt t="139817" x="11137900" y="1854200"/>
          <p14:tracePt t="139833" x="11163300" y="1847850"/>
          <p14:tracePt t="139850" x="11182350" y="1841500"/>
          <p14:tracePt t="139867" x="11226800" y="1835150"/>
          <p14:tracePt t="139883" x="11264900" y="1828800"/>
          <p14:tracePt t="139900" x="11322050" y="1816100"/>
          <p14:tracePt t="139917" x="11360150" y="1809750"/>
          <p14:tracePt t="139934" x="11391900" y="1803400"/>
          <p14:tracePt t="139950" x="11404600" y="1797050"/>
          <p14:tracePt t="139967" x="11404600" y="1790700"/>
          <p14:tracePt t="140051" x="11398250" y="1790700"/>
          <p14:tracePt t="140057" x="11385550" y="1790700"/>
          <p14:tracePt t="140067" x="11366500" y="1790700"/>
          <p14:tracePt t="140084" x="11309350" y="1803400"/>
          <p14:tracePt t="140100" x="11226800" y="1809750"/>
          <p14:tracePt t="140117" x="11144250" y="1822450"/>
          <p14:tracePt t="140134" x="11055350" y="1828800"/>
          <p14:tracePt t="140150" x="10953750" y="1828800"/>
          <p14:tracePt t="140167" x="10858500" y="1835150"/>
          <p14:tracePt t="140184" x="10731500" y="1835150"/>
          <p14:tracePt t="140200" x="10604500" y="1835150"/>
          <p14:tracePt t="140217" x="10426700" y="1835150"/>
          <p14:tracePt t="140235" x="10185400" y="1822450"/>
          <p14:tracePt t="140251" x="10026650" y="1816100"/>
          <p14:tracePt t="140267" x="9861550" y="1816100"/>
          <p14:tracePt t="140284" x="9721850" y="1816100"/>
          <p14:tracePt t="140300" x="9359900" y="1816100"/>
          <p14:tracePt t="140317" x="9004300" y="1809750"/>
          <p14:tracePt t="140334" x="8636000" y="1790700"/>
          <p14:tracePt t="140351" x="8223250" y="1765300"/>
          <p14:tracePt t="140367" x="7886700" y="1739900"/>
          <p14:tracePt t="140384" x="7620000" y="1720850"/>
          <p14:tracePt t="140401" x="7340600" y="1708150"/>
          <p14:tracePt t="140417" x="7162800" y="1708150"/>
          <p14:tracePt t="140434" x="6597650" y="1739900"/>
          <p14:tracePt t="140451" x="6305550" y="1765300"/>
          <p14:tracePt t="140467" x="6089650" y="1797050"/>
          <p14:tracePt t="140484" x="5930900" y="1822450"/>
          <p14:tracePt t="140500" x="5835650" y="1847850"/>
          <p14:tracePt t="140517" x="5803900" y="1866900"/>
          <p14:tracePt t="140534" x="5778500" y="1892300"/>
          <p14:tracePt t="140550" x="5753100" y="1936750"/>
          <p14:tracePt t="140567" x="5727700" y="1974850"/>
          <p14:tracePt t="140584" x="5715000" y="2019300"/>
          <p14:tracePt t="140600" x="5702300" y="2044700"/>
          <p14:tracePt t="140699" x="5702300" y="2051050"/>
          <p14:tracePt t="140707" x="5702300" y="2057400"/>
          <p14:tracePt t="140717" x="5702300" y="2063750"/>
          <p14:tracePt t="140734" x="5695950" y="2070100"/>
          <p14:tracePt t="141734" x="5746750" y="2076450"/>
          <p14:tracePt t="141752" x="5911850" y="2095500"/>
          <p14:tracePt t="141769" x="6102350" y="2114550"/>
          <p14:tracePt t="141785" x="6299200" y="2127250"/>
          <p14:tracePt t="141802" x="6419850" y="2133600"/>
          <p14:tracePt t="141819" x="6489700" y="2133600"/>
          <p14:tracePt t="141835" x="6496050" y="2133600"/>
          <p14:tracePt t="142471" x="6515100" y="2127250"/>
          <p14:tracePt t="142486" x="6546850" y="2120900"/>
          <p14:tracePt t="142503" x="6623050" y="2108200"/>
          <p14:tracePt t="142504" x="6654800" y="2101850"/>
          <p14:tracePt t="142519" x="6743700" y="2089150"/>
          <p14:tracePt t="142536" x="6826250" y="2082800"/>
          <p14:tracePt t="142553" x="6896100" y="2082800"/>
          <p14:tracePt t="142569" x="6959600" y="2082800"/>
          <p14:tracePt t="142586" x="6978650" y="2082800"/>
          <p14:tracePt t="142602" x="6985000" y="2082800"/>
          <p14:tracePt t="142636" x="6997700" y="2089150"/>
          <p14:tracePt t="142652" x="7016750" y="2089150"/>
          <p14:tracePt t="142669" x="7054850" y="2089150"/>
          <p14:tracePt t="142685" x="7092950" y="2095500"/>
          <p14:tracePt t="142702" x="7137400" y="2101850"/>
          <p14:tracePt t="142720" x="7175500" y="2101850"/>
          <p14:tracePt t="142737" x="7181850" y="2108200"/>
          <p14:tracePt t="142752" x="7188200" y="2108200"/>
          <p14:tracePt t="142769" x="7207250" y="2108200"/>
          <p14:tracePt t="142786" x="7226300" y="2108200"/>
          <p14:tracePt t="142803" x="7251700" y="2108200"/>
          <p14:tracePt t="142819" x="7283450" y="2108200"/>
          <p14:tracePt t="142836" x="7321550" y="2108200"/>
          <p14:tracePt t="142852" x="7353300" y="2108200"/>
          <p14:tracePt t="142869" x="7366000" y="2108200"/>
          <p14:tracePt t="142886" x="7378700" y="2108200"/>
          <p14:tracePt t="142902" x="7385050" y="2108200"/>
          <p14:tracePt t="142936" x="7391400" y="2108200"/>
          <p14:tracePt t="142969" x="7397750" y="2101850"/>
          <p14:tracePt t="142986" x="7404100" y="2095500"/>
          <p14:tracePt t="143002" x="7410450" y="2089150"/>
          <p14:tracePt t="143077" x="7416800" y="2089150"/>
          <p14:tracePt t="143086" x="7429500" y="2089150"/>
          <p14:tracePt t="143103" x="7512050" y="2082800"/>
          <p14:tracePt t="143119" x="7575550" y="2082800"/>
          <p14:tracePt t="143136" x="7854950" y="2082800"/>
          <p14:tracePt t="143153" x="8051800" y="2095500"/>
          <p14:tracePt t="143169" x="8216900" y="2114550"/>
          <p14:tracePt t="143186" x="8369300" y="2139950"/>
          <p14:tracePt t="143203" x="8483600" y="2159000"/>
          <p14:tracePt t="143219" x="8578850" y="2178050"/>
          <p14:tracePt t="143236" x="8636000" y="2184400"/>
          <p14:tracePt t="143253" x="8661400" y="2184400"/>
          <p14:tracePt t="143270" x="8667750" y="2184400"/>
          <p14:tracePt t="143303" x="8674100" y="2184400"/>
          <p14:tracePt t="143353" x="8693150" y="2184400"/>
          <p14:tracePt t="143370" x="8718550" y="2178050"/>
          <p14:tracePt t="143386" x="8750300" y="2171700"/>
          <p14:tracePt t="143403" x="8775700" y="2171700"/>
          <p14:tracePt t="143420" x="8794750" y="2165350"/>
          <p14:tracePt t="143436" x="8801100" y="2165350"/>
          <p14:tracePt t="143453" x="8807450" y="2165350"/>
          <p14:tracePt t="143470" x="8807450" y="2159000"/>
          <p14:tracePt t="143486" x="8813800" y="2159000"/>
          <p14:tracePt t="143670" x="8832850" y="2152650"/>
          <p14:tracePt t="143687" x="8858250" y="2146300"/>
          <p14:tracePt t="143703" x="8902700" y="2133600"/>
          <p14:tracePt t="143720" x="8921750" y="2127250"/>
          <p14:tracePt t="143736" x="8940800" y="2120900"/>
          <p14:tracePt t="143753" x="8947150" y="2120900"/>
          <p14:tracePt t="143810" x="8953500" y="2120900"/>
          <p14:tracePt t="143849" x="8959850" y="2120900"/>
          <p14:tracePt t="143875" x="8966200" y="2114550"/>
          <p14:tracePt t="144262" x="8972550" y="2114550"/>
          <p14:tracePt t="144508" x="8978900" y="2114550"/>
          <p14:tracePt t="144515" x="8991600" y="2114550"/>
          <p14:tracePt t="144538" x="9080500" y="2120900"/>
          <p14:tracePt t="144554" x="9156700" y="2133600"/>
          <p14:tracePt t="144571" x="9226550" y="2139950"/>
          <p14:tracePt t="144588" x="9283700" y="2139950"/>
          <p14:tracePt t="144604" x="9328150" y="2139950"/>
          <p14:tracePt t="144621" x="9347200" y="2139950"/>
          <p14:tracePt t="144637" x="9359900" y="2139950"/>
          <p14:tracePt t="144654" x="9359900" y="2146300"/>
          <p14:tracePt t="144687" x="9372600" y="2146300"/>
          <p14:tracePt t="144704" x="9398000" y="2146300"/>
          <p14:tracePt t="144721" x="9429750" y="2146300"/>
          <p14:tracePt t="144738" x="9480550" y="2146300"/>
          <p14:tracePt t="144755" x="9493250" y="2139950"/>
          <p14:tracePt t="144771" x="9531350" y="2139950"/>
          <p14:tracePt t="144787" x="9544050" y="2133600"/>
          <p14:tracePt t="144804" x="9550400" y="2133600"/>
          <p14:tracePt t="145333" x="9563100" y="2127250"/>
          <p14:tracePt t="145339" x="9575800" y="2127250"/>
          <p14:tracePt t="145355" x="9588500" y="2120900"/>
          <p14:tracePt t="145372" x="9613900" y="2108200"/>
          <p14:tracePt t="145388" x="9632950" y="2101850"/>
          <p14:tracePt t="145405" x="9652000" y="2095500"/>
          <p14:tracePt t="145422" x="9677400" y="2089150"/>
          <p14:tracePt t="145439" x="9696450" y="2082800"/>
          <p14:tracePt t="145455" x="9702800" y="2082800"/>
          <p14:tracePt t="145517" x="9709150" y="2082800"/>
          <p14:tracePt t="145525" x="9721850" y="2082800"/>
          <p14:tracePt t="145539" x="9734550" y="2082800"/>
          <p14:tracePt t="145555" x="9817100" y="2089150"/>
          <p14:tracePt t="145572" x="9912350" y="2101850"/>
          <p14:tracePt t="145588" x="9994900" y="2114550"/>
          <p14:tracePt t="145605" x="10083800" y="2127250"/>
          <p14:tracePt t="145621" x="10096500" y="2127250"/>
          <p14:tracePt t="145638" x="10102850" y="2127250"/>
          <p14:tracePt t="145655" x="10109200" y="2127250"/>
          <p14:tracePt t="145672" x="10115550" y="2127250"/>
          <p14:tracePt t="145688" x="10160000" y="2133600"/>
          <p14:tracePt t="145705" x="10255250" y="2139950"/>
          <p14:tracePt t="145722" x="10382250" y="2146300"/>
          <p14:tracePt t="145738" x="10528300" y="2146300"/>
          <p14:tracePt t="145755" x="10636250" y="2146300"/>
          <p14:tracePt t="145772" x="10712450" y="2146300"/>
          <p14:tracePt t="145788" x="10750550" y="2146300"/>
          <p14:tracePt t="145805" x="10769600" y="2139950"/>
          <p14:tracePt t="145822" x="10775950" y="2139950"/>
          <p14:tracePt t="145838" x="10782300" y="2133600"/>
          <p14:tracePt t="145855" x="10814050" y="2133600"/>
          <p14:tracePt t="145872" x="10845800" y="2133600"/>
          <p14:tracePt t="145888" x="10858500" y="2133600"/>
          <p14:tracePt t="145905" x="10871200" y="2133600"/>
          <p14:tracePt t="145921" x="10883900" y="2133600"/>
          <p14:tracePt t="145939" x="10902950" y="2133600"/>
          <p14:tracePt t="145956" x="10953750" y="2133600"/>
          <p14:tracePt t="145972" x="10998200" y="2133600"/>
          <p14:tracePt t="145988" x="11055350" y="2133600"/>
          <p14:tracePt t="146006" x="11118850" y="2133600"/>
          <p14:tracePt t="146022" x="11188700" y="2139950"/>
          <p14:tracePt t="146039" x="11252200" y="2146300"/>
          <p14:tracePt t="146055" x="11277600" y="2146300"/>
          <p14:tracePt t="146072" x="11303000" y="2152650"/>
          <p14:tracePt t="146073" x="11315700" y="2152650"/>
          <p14:tracePt t="146157" x="11309350" y="2146300"/>
          <p14:tracePt t="146165" x="11303000" y="2146300"/>
          <p14:tracePt t="146181" x="11296650" y="2146300"/>
          <p14:tracePt t="146205" x="11277600" y="2146300"/>
          <p14:tracePt t="146222" x="11271250" y="2146300"/>
          <p14:tracePt t="146391" x="11264900" y="2146300"/>
          <p14:tracePt t="146423" x="11264900" y="2139950"/>
          <p14:tracePt t="146626" x="11258550" y="2139950"/>
          <p14:tracePt t="146751" x="11252200" y="2139950"/>
          <p14:tracePt t="146936" x="11245850" y="2139950"/>
          <p14:tracePt t="146952" x="11245850" y="2133600"/>
          <p14:tracePt t="146968" x="11239500" y="2133600"/>
          <p14:tracePt t="147078" x="11239500" y="2127250"/>
          <p14:tracePt t="147106" x="11239500" y="2120900"/>
          <p14:tracePt t="147671" x="11239500" y="2114550"/>
          <p14:tracePt t="147778" x="11233150" y="2114550"/>
          <p14:tracePt t="148290" x="11233150" y="2108200"/>
          <p14:tracePt t="148297" x="11233150" y="2101850"/>
          <p14:tracePt t="148314" x="11233150" y="2095500"/>
          <p14:tracePt t="148410" x="11226800" y="2095500"/>
          <p14:tracePt t="148425" x="11220450" y="2095500"/>
          <p14:tracePt t="148441" x="11201400" y="2095500"/>
          <p14:tracePt t="148457" x="11188700" y="2101850"/>
          <p14:tracePt t="148474" x="11176000" y="2101850"/>
          <p14:tracePt t="148491" x="11169650" y="2101850"/>
          <p14:tracePt t="148507" x="11144250" y="2101850"/>
          <p14:tracePt t="148524" x="11118850" y="2101850"/>
          <p14:tracePt t="148540" x="11068050" y="2101850"/>
          <p14:tracePt t="148557" x="11017250" y="2101850"/>
          <p14:tracePt t="148574" x="10966450" y="2114550"/>
          <p14:tracePt t="148591" x="10915650" y="2114550"/>
          <p14:tracePt t="148607" x="10871200" y="2120900"/>
          <p14:tracePt t="148624" x="10845800" y="2120900"/>
          <p14:tracePt t="148641" x="10826750" y="2120900"/>
          <p14:tracePt t="148657" x="10814050" y="2120900"/>
          <p14:tracePt t="148675" x="10763250" y="2120900"/>
          <p14:tracePt t="148691" x="10699750" y="2120900"/>
          <p14:tracePt t="148707" x="10648950" y="2127250"/>
          <p14:tracePt t="148724" x="10585450" y="2139950"/>
          <p14:tracePt t="148741" x="10515600" y="2146300"/>
          <p14:tracePt t="148757" x="10439400" y="2152650"/>
          <p14:tracePt t="148774" x="10363200" y="2159000"/>
          <p14:tracePt t="148791" x="10242550" y="2159000"/>
          <p14:tracePt t="148807" x="10160000" y="2152650"/>
          <p14:tracePt t="148824" x="10064750" y="2146300"/>
          <p14:tracePt t="148841" x="10001250" y="2146300"/>
          <p14:tracePt t="148858" x="9944100" y="2146300"/>
          <p14:tracePt t="148874" x="9861550" y="2159000"/>
          <p14:tracePt t="148891" x="9690100" y="2178050"/>
          <p14:tracePt t="148908" x="9448800" y="2178050"/>
          <p14:tracePt t="148909" x="9321800" y="2165350"/>
          <p14:tracePt t="148925" x="9163050" y="2152650"/>
          <p14:tracePt t="148926" x="8997950" y="2127250"/>
          <p14:tracePt t="148941" x="8731250" y="2089150"/>
          <p14:tracePt t="148958" x="8559800" y="2057400"/>
          <p14:tracePt t="148959" x="8477250" y="2044700"/>
          <p14:tracePt t="148974" x="8267700" y="2006600"/>
          <p14:tracePt t="148991" x="8210550" y="1993900"/>
          <p14:tracePt t="149008" x="8058150" y="1981200"/>
          <p14:tracePt t="149024" x="7905750" y="1981200"/>
          <p14:tracePt t="149041" x="7702550" y="1981200"/>
          <p14:tracePt t="149058" x="7448550" y="1974850"/>
          <p14:tracePt t="149075" x="7245350" y="1955800"/>
          <p14:tracePt t="149091" x="7029450" y="1930400"/>
          <p14:tracePt t="149108" x="6851650" y="1911350"/>
          <p14:tracePt t="149124" x="6699250" y="1905000"/>
          <p14:tracePt t="149141" x="6565900" y="1905000"/>
          <p14:tracePt t="149158" x="6419850" y="1911350"/>
          <p14:tracePt t="149159" x="6356350" y="1917700"/>
          <p14:tracePt t="149174" x="6292850" y="1924050"/>
          <p14:tracePt t="149191" x="6115050" y="1930400"/>
          <p14:tracePt t="149208" x="6026150" y="1936750"/>
          <p14:tracePt t="149224" x="5969000" y="1949450"/>
          <p14:tracePt t="149241" x="5937250" y="1962150"/>
          <p14:tracePt t="149258" x="5880100" y="1993900"/>
          <p14:tracePt t="149275" x="5822950" y="2025650"/>
          <p14:tracePt t="149291" x="5759450" y="2051050"/>
          <p14:tracePt t="149308" x="5721350" y="2076450"/>
          <p14:tracePt t="149325" x="5702300" y="2089150"/>
          <p14:tracePt t="149341" x="5702300" y="2101850"/>
          <p14:tracePt t="149358" x="5702300" y="2120900"/>
          <p14:tracePt t="149360" x="5695950" y="2133600"/>
          <p14:tracePt t="149374" x="5683250" y="2159000"/>
          <p14:tracePt t="149391" x="5645150" y="2209800"/>
          <p14:tracePt t="149395" x="5619750" y="2235200"/>
          <p14:tracePt t="149410" x="5581650" y="2273300"/>
          <p14:tracePt t="149425" x="5562600" y="2286000"/>
          <p14:tracePt t="149441" x="5556250" y="2286000"/>
          <p14:tracePt t="149491" x="5568950" y="2286000"/>
          <p14:tracePt t="149508" x="5588000" y="2286000"/>
          <p14:tracePt t="149525" x="5594350" y="2286000"/>
          <p14:tracePt t="149575" x="5600700" y="2286000"/>
          <p14:tracePt t="149592" x="5613400" y="2286000"/>
          <p14:tracePt t="149608" x="5664200" y="2273300"/>
          <p14:tracePt t="149625" x="5708650" y="2266950"/>
          <p14:tracePt t="149641" x="5759450" y="2266950"/>
          <p14:tracePt t="149659" x="5803900" y="2266950"/>
          <p14:tracePt t="149675" x="5835650" y="2273300"/>
          <p14:tracePt t="149692" x="5861050" y="2279650"/>
          <p14:tracePt t="149708" x="5880100" y="2286000"/>
          <p14:tracePt t="149726" x="5892800" y="2286000"/>
          <p14:tracePt t="149741" x="5905500" y="2286000"/>
          <p14:tracePt t="149758" x="5911850" y="2286000"/>
          <p14:tracePt t="149849" x="5918200" y="2286000"/>
          <p14:tracePt t="149856" x="5924550" y="2286000"/>
          <p14:tracePt t="149865" x="5937250" y="2286000"/>
          <p14:tracePt t="149878" x="5981700" y="2286000"/>
          <p14:tracePt t="149892" x="6013450" y="2292350"/>
          <p14:tracePt t="149908" x="6045200" y="2292350"/>
          <p14:tracePt t="149925" x="6051550" y="2298700"/>
          <p14:tracePt t="149969" x="6057900" y="2298700"/>
          <p14:tracePt t="149978" x="6064250" y="2298700"/>
          <p14:tracePt t="149992" x="6083300" y="2298700"/>
          <p14:tracePt t="150008" x="6134100" y="2298700"/>
          <p14:tracePt t="150025" x="6235700" y="2298700"/>
          <p14:tracePt t="150042" x="6273800" y="2298700"/>
          <p14:tracePt t="150092" x="6286500" y="2298700"/>
          <p14:tracePt t="150109" x="6292850" y="2298700"/>
          <p14:tracePt t="150142" x="6305550" y="2298700"/>
          <p14:tracePt t="150159" x="6343650" y="2298700"/>
          <p14:tracePt t="150175" x="6388100" y="2292350"/>
          <p14:tracePt t="150193" x="6419850" y="2292350"/>
          <p14:tracePt t="150251" x="6426200" y="2292350"/>
          <p14:tracePt t="150277" x="6432550" y="2292350"/>
          <p14:tracePt t="150292" x="6445250" y="2292350"/>
          <p14:tracePt t="150309" x="6464300" y="2292350"/>
          <p14:tracePt t="150325" x="6496050" y="2286000"/>
          <p14:tracePt t="150342" x="6540500" y="2273300"/>
          <p14:tracePt t="150359" x="6565900" y="2273300"/>
          <p14:tracePt t="150375" x="6572250" y="2266950"/>
          <p14:tracePt t="150392" x="6591300" y="2266950"/>
          <p14:tracePt t="150409" x="6610350" y="2266950"/>
          <p14:tracePt t="150426" x="6616700" y="2266950"/>
          <p14:tracePt t="150442" x="6623050" y="2266950"/>
          <p14:tracePt t="150461" x="6629400" y="2266950"/>
          <p14:tracePt t="150476" x="6642100" y="2266950"/>
          <p14:tracePt t="150493" x="6654800" y="2266950"/>
          <p14:tracePt t="150509" x="6673850" y="2273300"/>
          <p14:tracePt t="150526" x="6680200" y="2279650"/>
          <p14:tracePt t="150542" x="6686550" y="2279650"/>
          <p14:tracePt t="150576" x="6692900" y="2279650"/>
          <p14:tracePt t="150592" x="6699250" y="2279650"/>
          <p14:tracePt t="150609" x="6718300" y="2279650"/>
          <p14:tracePt t="150626" x="6731000" y="2279650"/>
          <p14:tracePt t="150677" x="6750050" y="2279650"/>
          <p14:tracePt t="150692" x="6769100" y="2279650"/>
          <p14:tracePt t="150709" x="6826250" y="2279650"/>
          <p14:tracePt t="150791" x="6832600" y="2279650"/>
          <p14:tracePt t="150806" x="6838950" y="2279650"/>
          <p14:tracePt t="150811" x="6851650" y="2279650"/>
          <p14:tracePt t="150826" x="6883400" y="2273300"/>
          <p14:tracePt t="150843" x="6946900" y="2260600"/>
          <p14:tracePt t="150860" x="7010400" y="2254250"/>
          <p14:tracePt t="150876" x="7048500" y="2254250"/>
          <p14:tracePt t="150893" x="7054850" y="2254250"/>
          <p14:tracePt t="150943" x="7054850" y="2247900"/>
          <p14:tracePt t="150959" x="7073900" y="2247900"/>
          <p14:tracePt t="150976" x="7099300" y="2247900"/>
          <p14:tracePt t="150993" x="7156450" y="2247900"/>
          <p14:tracePt t="151009" x="7213600" y="2254250"/>
          <p14:tracePt t="151011" x="7251700" y="2254250"/>
          <p14:tracePt t="151026" x="7283450" y="2260600"/>
          <p14:tracePt t="151043" x="7334250" y="2266950"/>
          <p14:tracePt t="151045" x="7353300" y="2266950"/>
          <p14:tracePt t="151059" x="7378700" y="2266950"/>
          <p14:tracePt t="151061" x="7397750" y="2266950"/>
          <p14:tracePt t="151077" x="7429500" y="2266950"/>
          <p14:tracePt t="151093" x="7448550" y="2266950"/>
          <p14:tracePt t="151110" x="7461250" y="2266950"/>
          <p14:tracePt t="151126" x="7467600" y="2266950"/>
          <p14:tracePt t="151159" x="7480300" y="2266950"/>
          <p14:tracePt t="151176" x="7493000" y="2266950"/>
          <p14:tracePt t="151193" x="7505700" y="2266950"/>
          <p14:tracePt t="151209" x="7537450" y="2273300"/>
          <p14:tracePt t="151226" x="7562850" y="2273300"/>
          <p14:tracePt t="151243" x="7594600" y="2273300"/>
          <p14:tracePt t="151260" x="7620000" y="2273300"/>
          <p14:tracePt t="151277" x="7645400" y="2273300"/>
          <p14:tracePt t="151295" x="7651750" y="2279650"/>
          <p14:tracePt t="151327" x="7658100" y="2279650"/>
          <p14:tracePt t="151379" x="7664450" y="2279650"/>
          <p14:tracePt t="151398" x="7670800" y="2286000"/>
          <p14:tracePt t="151410" x="7677150" y="2286000"/>
          <p14:tracePt t="151426" x="7683500" y="2286000"/>
          <p14:tracePt t="151443" x="7696200" y="2286000"/>
          <p14:tracePt t="151460" x="7708900" y="2286000"/>
          <p14:tracePt t="151477" x="7721600" y="2286000"/>
          <p14:tracePt t="151493" x="7740650" y="2286000"/>
          <p14:tracePt t="151510" x="7766050" y="2286000"/>
          <p14:tracePt t="151735" x="7791450" y="2286000"/>
          <p14:tracePt t="151745" x="7842250" y="2292350"/>
          <p14:tracePt t="151761" x="7880350" y="2305050"/>
          <p14:tracePt t="151777" x="7886700" y="2311400"/>
          <p14:tracePt t="151794" x="7893050" y="2311400"/>
          <p14:tracePt t="151848" x="7899400" y="2317750"/>
          <p14:tracePt t="151853" x="7905750" y="2317750"/>
          <p14:tracePt t="151864" x="7937500" y="2330450"/>
          <p14:tracePt t="151877" x="7975600" y="2336800"/>
          <p14:tracePt t="151894" x="8096250" y="2349500"/>
          <p14:tracePt t="151911" x="8216900" y="2355850"/>
          <p14:tracePt t="151929" x="8401050" y="2355850"/>
          <p14:tracePt t="151943" x="8483600" y="2355850"/>
          <p14:tracePt t="151960" x="8534400" y="2355850"/>
          <p14:tracePt t="151977" x="8553450" y="2355850"/>
          <p14:tracePt t="151994" x="8566150" y="2355850"/>
          <p14:tracePt t="152010" x="8585200" y="2355850"/>
          <p14:tracePt t="152027" x="8604250" y="2355850"/>
          <p14:tracePt t="152043" x="8623300" y="2355850"/>
          <p14:tracePt t="152060" x="8636000" y="2349500"/>
          <p14:tracePt t="152077" x="8648700" y="2349500"/>
          <p14:tracePt t="152110" x="8655050" y="2343150"/>
          <p14:tracePt t="152349" x="8667750" y="2343150"/>
          <p14:tracePt t="152354" x="8674100" y="2343150"/>
          <p14:tracePt t="152364" x="8699500" y="2343150"/>
          <p14:tracePt t="152377" x="8743950" y="2336800"/>
          <p14:tracePt t="152394" x="8788400" y="2336800"/>
          <p14:tracePt t="152411" x="8820150" y="2336800"/>
          <p14:tracePt t="152428" x="8851900" y="2336800"/>
          <p14:tracePt t="152444" x="8877300" y="2330450"/>
          <p14:tracePt t="152461" x="8915400" y="2330450"/>
          <p14:tracePt t="152477" x="8947150" y="2324100"/>
          <p14:tracePt t="152494" x="8972550" y="2324100"/>
          <p14:tracePt t="152511" x="8997950" y="2317750"/>
          <p14:tracePt t="152528" x="9010650" y="2317750"/>
          <p14:tracePt t="152580" x="9010650" y="2311400"/>
          <p14:tracePt t="152650" x="9004300" y="2311400"/>
          <p14:tracePt t="152656" x="8997950" y="2311400"/>
          <p14:tracePt t="152678" x="8985250" y="2311400"/>
          <p14:tracePt t="152721" x="8991600" y="2305050"/>
          <p14:tracePt t="152730" x="9004300" y="2305050"/>
          <p14:tracePt t="152744" x="9036050" y="2298700"/>
          <p14:tracePt t="152761" x="9264650" y="2298700"/>
          <p14:tracePt t="152777" x="9474200" y="2311400"/>
          <p14:tracePt t="152795" x="9683750" y="2324100"/>
          <p14:tracePt t="152811" x="9810750" y="2336800"/>
          <p14:tracePt t="152828" x="9912350" y="2355850"/>
          <p14:tracePt t="152844" x="9950450" y="2362200"/>
          <p14:tracePt t="152861" x="9963150" y="2362200"/>
          <p14:tracePt t="152916" x="9963150" y="2368550"/>
          <p14:tracePt t="152935" x="9975850" y="2368550"/>
          <p14:tracePt t="152945" x="9982200" y="2374900"/>
          <p14:tracePt t="152961" x="9994900" y="2374900"/>
          <p14:tracePt t="152978" x="10001250" y="2374900"/>
          <p14:tracePt t="152994" x="10007600" y="2374900"/>
          <p14:tracePt t="153011" x="10013950" y="2374900"/>
          <p14:tracePt t="153028" x="10020300" y="2374900"/>
          <p14:tracePt t="153044" x="10033000" y="2374900"/>
          <p14:tracePt t="153061" x="10058400" y="2374900"/>
          <p14:tracePt t="153078" x="10071100" y="2374900"/>
          <p14:tracePt t="153094" x="10090150" y="2374900"/>
          <p14:tracePt t="153111" x="10096500" y="2374900"/>
          <p14:tracePt t="153253" x="10102850" y="2374900"/>
          <p14:tracePt t="153271" x="10128250" y="2374900"/>
          <p14:tracePt t="153278" x="10134600" y="2374900"/>
          <p14:tracePt t="153295" x="10160000" y="2374900"/>
          <p14:tracePt t="153312" x="10185400" y="2374900"/>
          <p14:tracePt t="153328" x="10198100" y="2374900"/>
          <p14:tracePt t="153345" x="10210800" y="2374900"/>
          <p14:tracePt t="153361" x="10217150" y="2374900"/>
          <p14:tracePt t="153378" x="10223500" y="2374900"/>
          <p14:tracePt t="153395" x="10236200" y="2374900"/>
          <p14:tracePt t="153411" x="10242550" y="2381250"/>
          <p14:tracePt t="153428" x="10248900" y="2381250"/>
          <p14:tracePt t="153445" x="10255250" y="2381250"/>
          <p14:tracePt t="153461" x="10261600" y="2381250"/>
          <p14:tracePt t="153478" x="10274300" y="2374900"/>
          <p14:tracePt t="153495" x="10280650" y="2368550"/>
          <p14:tracePt t="153511" x="10293350" y="2368550"/>
          <p14:tracePt t="153528" x="10293350" y="2362200"/>
          <p14:tracePt t="153915" x="10299700" y="2362200"/>
          <p14:tracePt t="153942" x="10306050" y="2362200"/>
          <p14:tracePt t="154156" x="10318750" y="2355850"/>
          <p14:tracePt t="154165" x="10318750" y="2349500"/>
          <p14:tracePt t="154179" x="10331450" y="2343150"/>
          <p14:tracePt t="154196" x="10350500" y="2330450"/>
          <p14:tracePt t="154212" x="10356850" y="2324100"/>
          <p14:tracePt t="154229" x="10363200" y="2317750"/>
          <p14:tracePt t="154246" x="10363200" y="2311400"/>
          <p14:tracePt t="154510" x="10363200" y="2317750"/>
          <p14:tracePt t="154529" x="10363200" y="2324100"/>
          <p14:tracePt t="154546" x="10356850" y="2324100"/>
          <p14:tracePt t="154562" x="10356850" y="2330450"/>
          <p14:tracePt t="154784" x="10350500" y="2330450"/>
          <p14:tracePt t="154840" x="10350500" y="2336800"/>
          <p14:tracePt t="154856" x="10344150" y="2336800"/>
          <p14:tracePt t="154902" x="10337800" y="2336800"/>
          <p14:tracePt t="154908" x="10331450" y="2336800"/>
          <p14:tracePt t="154916" x="10318750" y="2336800"/>
          <p14:tracePt t="154946" x="10267950" y="2330450"/>
          <p14:tracePt t="154963" x="10255250" y="2324100"/>
          <p14:tracePt t="154979" x="10248900" y="2324100"/>
          <p14:tracePt t="158895" x="10248900" y="2317750"/>
          <p14:tracePt t="158917" x="10236200" y="2311400"/>
          <p14:tracePt t="158933" x="10229850" y="2311400"/>
          <p14:tracePt t="159942" x="10223500" y="2305050"/>
          <p14:tracePt t="159951" x="10217150" y="2305050"/>
          <p14:tracePt t="159967" x="10210800" y="2305050"/>
          <p14:tracePt t="159984" x="10204450" y="2298700"/>
          <p14:tracePt t="160001" x="10198100" y="2292350"/>
          <p14:tracePt t="160017" x="10191750" y="2292350"/>
          <p14:tracePt t="160050" x="10185400" y="2286000"/>
          <p14:tracePt t="160100" x="10179050" y="2286000"/>
          <p14:tracePt t="160117" x="10179050" y="2279650"/>
          <p14:tracePt t="160134" x="10172700" y="2266950"/>
          <p14:tracePt t="160150" x="10160000" y="2247900"/>
          <p14:tracePt t="160167" x="10153650" y="2241550"/>
          <p14:tracePt t="160184" x="10153650" y="2235200"/>
          <p14:tracePt t="161304" x="10134600" y="2228850"/>
          <p14:tracePt t="161318" x="10090150" y="2216150"/>
          <p14:tracePt t="161335" x="10013950" y="2190750"/>
          <p14:tracePt t="161352" x="9880600" y="2152650"/>
          <p14:tracePt t="161369" x="9747250" y="2114550"/>
          <p14:tracePt t="161385" x="9620250" y="2070100"/>
          <p14:tracePt t="161401" x="9480550" y="2006600"/>
          <p14:tracePt t="161419" x="9385300" y="1955800"/>
          <p14:tracePt t="161435" x="9302750" y="1866900"/>
          <p14:tracePt t="161452" x="9232900" y="1778000"/>
          <p14:tracePt t="161468" x="9137650" y="1695450"/>
          <p14:tracePt t="161485" x="9042400" y="1651000"/>
          <p14:tracePt t="161502" x="8934450" y="1619250"/>
          <p14:tracePt t="161519" x="8705850" y="1581150"/>
          <p14:tracePt t="161535" x="8674100" y="1574800"/>
          <p14:tracePt t="161552" x="8502650" y="1543050"/>
          <p14:tracePt t="161568" x="8394700" y="1524000"/>
          <p14:tracePt t="161585" x="8248650" y="1498600"/>
          <p14:tracePt t="161602" x="8039100" y="1454150"/>
          <p14:tracePt t="161618" x="7810500" y="1409700"/>
          <p14:tracePt t="161635" x="7575550" y="1365250"/>
          <p14:tracePt t="161652" x="7404100" y="1333500"/>
          <p14:tracePt t="161669" x="7251700" y="1295400"/>
          <p14:tracePt t="161685" x="7181850" y="1276350"/>
          <p14:tracePt t="161702" x="7137400" y="1270000"/>
          <p14:tracePt t="161718" x="7067550" y="1263650"/>
          <p14:tracePt t="161735" x="6921500" y="1276350"/>
          <p14:tracePt t="161753" x="6623050" y="1295400"/>
          <p14:tracePt t="161769" x="6553200" y="1301750"/>
          <p14:tracePt t="161770" x="6483350" y="1301750"/>
          <p14:tracePt t="161785" x="6356350" y="1301750"/>
          <p14:tracePt t="161802" x="6318250" y="1301750"/>
          <p14:tracePt t="161835" x="6324600" y="1301750"/>
          <p14:tracePt t="161852" x="6330950" y="1301750"/>
          <p14:tracePt t="161947" x="6324600" y="1301750"/>
          <p14:tracePt t="161956" x="6318250" y="1301750"/>
          <p14:tracePt t="161969" x="6305550" y="1301750"/>
          <p14:tracePt t="161985" x="6299200" y="1301750"/>
          <p14:tracePt t="165750" x="6305550" y="1301750"/>
          <p14:tracePt t="165759" x="6318250" y="1301750"/>
          <p14:tracePt t="165766" x="6337300" y="1308100"/>
          <p14:tracePt t="165776" x="6362700" y="1314450"/>
          <p14:tracePt t="165789" x="6400800" y="1327150"/>
          <p14:tracePt t="165805" x="6521450" y="1352550"/>
          <p14:tracePt t="165822" x="6610350" y="1365250"/>
          <p14:tracePt t="165839" x="6718300" y="1384300"/>
          <p14:tracePt t="165856" x="6838950" y="1397000"/>
          <p14:tracePt t="165872" x="6902450" y="1409700"/>
          <p14:tracePt t="165889" x="6883400" y="1435100"/>
          <p14:tracePt t="165905" x="6826250" y="1460500"/>
          <p14:tracePt t="165922" x="6781800" y="1492250"/>
          <p14:tracePt t="165939" x="6756400" y="1517650"/>
          <p14:tracePt t="165955" x="6731000" y="1549400"/>
          <p14:tracePt t="165972" x="6680200" y="1600200"/>
          <p14:tracePt t="165988" x="6591300" y="1676400"/>
          <p14:tracePt t="166006" x="6483350" y="1752600"/>
          <p14:tracePt t="166023" x="6299200" y="1860550"/>
          <p14:tracePt t="166039" x="6178550" y="1930400"/>
          <p14:tracePt t="166055" x="6096000" y="1974850"/>
          <p14:tracePt t="166072" x="6019800" y="2025650"/>
          <p14:tracePt t="166089" x="5943600" y="2089150"/>
          <p14:tracePt t="166105" x="5848350" y="2171700"/>
          <p14:tracePt t="166122" x="5734050" y="2260600"/>
          <p14:tracePt t="166138" x="5619750" y="2349500"/>
          <p14:tracePt t="166155" x="5537200" y="2400300"/>
          <p14:tracePt t="166172" x="5499100" y="2413000"/>
          <p14:tracePt t="166222" x="5492750" y="2393950"/>
          <p14:tracePt t="166239" x="5480050" y="2343150"/>
          <p14:tracePt t="166255" x="5467350" y="2305050"/>
          <p14:tracePt t="166349" x="5461000" y="2298700"/>
          <p14:tracePt t="166357" x="5454650" y="2298700"/>
          <p14:tracePt t="166372" x="5422900" y="2286000"/>
          <p14:tracePt t="166389" x="5314950" y="2260600"/>
          <p14:tracePt t="166406" x="5245100" y="2235200"/>
          <p14:tracePt t="166422" x="5194300" y="2203450"/>
          <p14:tracePt t="166439" x="5181600" y="2178050"/>
          <p14:tracePt t="166456" x="5181600" y="2165350"/>
          <p14:tracePt t="166495" x="5168900" y="2159000"/>
          <p14:tracePt t="166505" x="5162550" y="2159000"/>
          <p14:tracePt t="166523" x="5073650" y="2159000"/>
          <p14:tracePt t="166539" x="4953000" y="2159000"/>
          <p14:tracePt t="166556" x="4838700" y="2152650"/>
          <p14:tracePt t="166572" x="4756150" y="2146300"/>
          <p14:tracePt t="166589" x="4724400" y="2146300"/>
          <p14:tracePt t="166591" x="4718050" y="2146300"/>
          <p14:tracePt t="166606" x="4711700" y="2146300"/>
          <p14:tracePt t="166623" x="4679950" y="2152650"/>
          <p14:tracePt t="166639" x="4616450" y="2178050"/>
          <p14:tracePt t="166656" x="4546600" y="2197100"/>
          <p14:tracePt t="166673" x="4476750" y="2222500"/>
          <p14:tracePt t="166689" x="4438650" y="2241550"/>
          <p14:tracePt t="166706" x="4425950" y="2247900"/>
          <p14:tracePt t="166722" x="4425950" y="2260600"/>
          <p14:tracePt t="166739" x="4425950" y="2273300"/>
          <p14:tracePt t="166756" x="4419600" y="2305050"/>
          <p14:tracePt t="166773" x="4419600" y="2336800"/>
          <p14:tracePt t="166789" x="4413250" y="2368550"/>
          <p14:tracePt t="166806" x="4432300" y="2400300"/>
          <p14:tracePt t="166823" x="4464050" y="2425700"/>
          <p14:tracePt t="166839" x="4527550" y="2451100"/>
          <p14:tracePt t="166857" x="4756150" y="2489200"/>
          <p14:tracePt t="166873" x="4845050" y="2501900"/>
          <p14:tracePt t="166889" x="5162550" y="2533650"/>
          <p14:tracePt t="166906" x="5302250" y="2546350"/>
          <p14:tracePt t="166923" x="5384800" y="2552700"/>
          <p14:tracePt t="166939" x="5410200" y="2552700"/>
          <p14:tracePt t="166956" x="5435600" y="2552700"/>
          <p14:tracePt t="166973" x="5461000" y="2540000"/>
          <p14:tracePt t="166990" x="5499100" y="2520950"/>
          <p14:tracePt t="167006" x="5537200" y="2495550"/>
          <p14:tracePt t="167023" x="5613400" y="2470150"/>
          <p14:tracePt t="167039" x="5683250" y="2444750"/>
          <p14:tracePt t="167056" x="5715000" y="2438400"/>
          <p14:tracePt t="167073" x="5721350" y="2438400"/>
          <p14:tracePt t="167089" x="5734050" y="2438400"/>
          <p14:tracePt t="167123" x="5740400" y="2438400"/>
          <p14:tracePt t="167156" x="5759450" y="2432050"/>
          <p14:tracePt t="167173" x="5784850" y="2419350"/>
          <p14:tracePt t="167190" x="5797550" y="2413000"/>
          <p14:tracePt t="167240" x="5784850" y="2419350"/>
          <p14:tracePt t="167256" x="5778500" y="2425700"/>
          <p14:tracePt t="167290" x="5772150" y="2425700"/>
          <p14:tracePt t="167308" x="5740400" y="2451100"/>
          <p14:tracePt t="167323" x="5708650" y="2476500"/>
          <p14:tracePt t="167340" x="5524500" y="2552700"/>
          <p14:tracePt t="167358" x="5359400" y="2578100"/>
          <p14:tracePt t="167373" x="5181600" y="2584450"/>
          <p14:tracePt t="167390" x="5041900" y="2578100"/>
          <p14:tracePt t="167406" x="4972050" y="2565400"/>
          <p14:tracePt t="167423" x="4946650" y="2552700"/>
          <p14:tracePt t="167440" x="4946650" y="2540000"/>
          <p14:tracePt t="167544" x="4953000" y="2540000"/>
          <p14:tracePt t="167557" x="4978400" y="2527300"/>
          <p14:tracePt t="167573" x="5022850" y="2527300"/>
          <p14:tracePt t="167590" x="5137150" y="2527300"/>
          <p14:tracePt t="167607" x="5200650" y="2527300"/>
          <p14:tracePt t="167623" x="5270500" y="2540000"/>
          <p14:tracePt t="167640" x="5365750" y="2559050"/>
          <p14:tracePt t="167657" x="5480050" y="2584450"/>
          <p14:tracePt t="167674" x="5588000" y="2616200"/>
          <p14:tracePt t="167690" x="5702300" y="2647950"/>
          <p14:tracePt t="167707" x="5829300" y="2673350"/>
          <p14:tracePt t="167724" x="5924550" y="2692400"/>
          <p14:tracePt t="167740" x="6026150" y="2717800"/>
          <p14:tracePt t="167757" x="6070600" y="2724150"/>
          <p14:tracePt t="167774" x="6115050" y="2730500"/>
          <p14:tracePt t="167791" x="6159500" y="2730500"/>
          <p14:tracePt t="167807" x="6184900" y="2730500"/>
          <p14:tracePt t="167823" x="6235700" y="2730500"/>
          <p14:tracePt t="167840" x="6280150" y="2736850"/>
          <p14:tracePt t="167857" x="6362700" y="2743200"/>
          <p14:tracePt t="167874" x="6451600" y="2743200"/>
          <p14:tracePt t="167890" x="6546850" y="2743200"/>
          <p14:tracePt t="167907" x="6680200" y="2724150"/>
          <p14:tracePt t="167923" x="6762750" y="2698750"/>
          <p14:tracePt t="167940" x="6819900" y="2673350"/>
          <p14:tracePt t="167957" x="6864350" y="2641600"/>
          <p14:tracePt t="167974" x="6908800" y="2616200"/>
          <p14:tracePt t="167990" x="6940550" y="2590800"/>
          <p14:tracePt t="168007" x="6959600" y="2565400"/>
          <p14:tracePt t="168024" x="6972300" y="2552700"/>
          <p14:tracePt t="168040" x="6978650" y="2533650"/>
          <p14:tracePt t="168057" x="6978650" y="2514600"/>
          <p14:tracePt t="168073" x="6978650" y="2489200"/>
          <p14:tracePt t="168091" x="6978650" y="2482850"/>
          <p14:tracePt t="168107" x="7029450" y="2438400"/>
          <p14:tracePt t="168124" x="7080250" y="2419350"/>
          <p14:tracePt t="168141" x="7143750" y="2393950"/>
          <p14:tracePt t="168157" x="7219950" y="2374900"/>
          <p14:tracePt t="168174" x="7283450" y="2355850"/>
          <p14:tracePt t="168191" x="7289800" y="2355850"/>
          <p14:tracePt t="168207" x="7289800" y="2349500"/>
          <p14:tracePt t="168224" x="7289800" y="2343150"/>
          <p14:tracePt t="168240" x="7289800" y="2336800"/>
          <p14:tracePt t="168275" x="7283450" y="2336800"/>
          <p14:tracePt t="168290" x="7277100" y="2336800"/>
          <p14:tracePt t="168307" x="7175500" y="2343150"/>
          <p14:tracePt t="168324" x="7092950" y="2355850"/>
          <p14:tracePt t="168341" x="6965950" y="2368550"/>
          <p14:tracePt t="168357" x="6858000" y="2368550"/>
          <p14:tracePt t="168374" x="6750050" y="2362200"/>
          <p14:tracePt t="168390" x="6692900" y="2349500"/>
          <p14:tracePt t="168407" x="6654800" y="2336800"/>
          <p14:tracePt t="168424" x="6642100" y="2330450"/>
          <p14:tracePt t="168441" x="6623050" y="2330450"/>
          <p14:tracePt t="168458" x="6604000" y="2336800"/>
          <p14:tracePt t="168474" x="6597650" y="2336800"/>
          <p14:tracePt t="168491" x="6591300" y="2349500"/>
          <p14:tracePt t="168507" x="6578600" y="2387600"/>
          <p14:tracePt t="168524" x="6597650" y="2413000"/>
          <p14:tracePt t="168541" x="6629400" y="2438400"/>
          <p14:tracePt t="168557" x="6654800" y="2463800"/>
          <p14:tracePt t="168574" x="6680200" y="2482850"/>
          <p14:tracePt t="168591" x="6705600" y="2501900"/>
          <p14:tracePt t="168608" x="6756400" y="2520950"/>
          <p14:tracePt t="168625" x="6845300" y="2546350"/>
          <p14:tracePt t="168641" x="6921500" y="2571750"/>
          <p14:tracePt t="168657" x="7016750" y="2609850"/>
          <p14:tracePt t="168674" x="7131050" y="2635250"/>
          <p14:tracePt t="168691" x="7213600" y="2641600"/>
          <p14:tracePt t="168708" x="7308850" y="2641600"/>
          <p14:tracePt t="168724" x="7378700" y="2635250"/>
          <p14:tracePt t="168741" x="7416800" y="2628900"/>
          <p14:tracePt t="168758" x="7454900" y="2622550"/>
          <p14:tracePt t="168774" x="7473950" y="2622550"/>
          <p14:tracePt t="168791" x="7486650" y="2622550"/>
          <p14:tracePt t="168808" x="7505700" y="2622550"/>
          <p14:tracePt t="168824" x="7512050" y="2622550"/>
          <p14:tracePt t="168841" x="7518400" y="2622550"/>
          <p14:tracePt t="168858" x="7550150" y="2622550"/>
          <p14:tracePt t="168876" x="7664450" y="2628900"/>
          <p14:tracePt t="168891" x="7721600" y="2628900"/>
          <p14:tracePt t="168908" x="7835900" y="2641600"/>
          <p14:tracePt t="168925" x="8007350" y="2647950"/>
          <p14:tracePt t="168941" x="8115300" y="2647950"/>
          <p14:tracePt t="168958" x="8191500" y="2635250"/>
          <p14:tracePt t="168975" x="8248650" y="2609850"/>
          <p14:tracePt t="168991" x="8261350" y="2603500"/>
          <p14:tracePt t="169008" x="8280400" y="2590800"/>
          <p14:tracePt t="169025" x="8293100" y="2571750"/>
          <p14:tracePt t="169041" x="8312150" y="2559050"/>
          <p14:tracePt t="169058" x="8331200" y="2540000"/>
          <p14:tracePt t="169075" x="8343900" y="2527300"/>
          <p14:tracePt t="169091" x="8356600" y="2514600"/>
          <p14:tracePt t="169108" x="8356600" y="2495550"/>
          <p14:tracePt t="169124" x="8362950" y="2482850"/>
          <p14:tracePt t="169141" x="8362950" y="2457450"/>
          <p14:tracePt t="169158" x="8350250" y="2432050"/>
          <p14:tracePt t="169174" x="8318500" y="2387600"/>
          <p14:tracePt t="169191" x="8274050" y="2349500"/>
          <p14:tracePt t="169209" x="8216900" y="2305050"/>
          <p14:tracePt t="169225" x="8197850" y="2292350"/>
          <p14:tracePt t="169225" x="8191500" y="2286000"/>
          <p14:tracePt t="169241" x="8172450" y="2273300"/>
          <p14:tracePt t="169258" x="8166100" y="2273300"/>
          <p14:tracePt t="169275" x="8140700" y="2266950"/>
          <p14:tracePt t="169291" x="8083550" y="2266950"/>
          <p14:tracePt t="169308" x="8020050" y="2266950"/>
          <p14:tracePt t="169325" x="7931150" y="2260600"/>
          <p14:tracePt t="169341" x="7842250" y="2260600"/>
          <p14:tracePt t="169358" x="7696200" y="2241550"/>
          <p14:tracePt t="169375" x="7581900" y="2222500"/>
          <p14:tracePt t="169392" x="7480300" y="2203450"/>
          <p14:tracePt t="169408" x="7378700" y="2197100"/>
          <p14:tracePt t="169425" x="7264400" y="2197100"/>
          <p14:tracePt t="169427" x="7181850" y="2197100"/>
          <p14:tracePt t="169441" x="7143750" y="2197100"/>
          <p14:tracePt t="169459" x="6946900" y="2190750"/>
          <p14:tracePt t="169475" x="6870700" y="2178050"/>
          <p14:tracePt t="169492" x="6838950" y="2171700"/>
          <p14:tracePt t="169508" x="6832600" y="2171700"/>
          <p14:tracePt t="169525" x="6813550" y="2171700"/>
          <p14:tracePt t="169542" x="6762750" y="2222500"/>
          <p14:tracePt t="169559" x="6686550" y="2305050"/>
          <p14:tracePt t="169575" x="6597650" y="2393950"/>
          <p14:tracePt t="169592" x="6527800" y="2444750"/>
          <p14:tracePt t="169608" x="6477000" y="2489200"/>
          <p14:tracePt t="169625" x="6470650" y="2501900"/>
          <p14:tracePt t="169659" x="6483350" y="2508250"/>
          <p14:tracePt t="169677" x="6584950" y="2540000"/>
          <p14:tracePt t="169693" x="6743700" y="2597150"/>
          <p14:tracePt t="169710" x="6940550" y="2686050"/>
          <p14:tracePt t="169726" x="7156450" y="2787650"/>
          <p14:tracePt t="169742" x="7327900" y="2870200"/>
          <p14:tracePt t="169759" x="7448550" y="2921000"/>
          <p14:tracePt t="169775" x="7518400" y="2952750"/>
          <p14:tracePt t="169792" x="7537450" y="2959100"/>
          <p14:tracePt t="169808" x="7550150" y="2946400"/>
          <p14:tracePt t="169825" x="7575550" y="2921000"/>
          <p14:tracePt t="169842" x="7594600" y="2901950"/>
          <p14:tracePt t="169858" x="7620000" y="2882900"/>
          <p14:tracePt t="169875" x="7639050" y="2863850"/>
          <p14:tracePt t="169892" x="7664450" y="2844800"/>
          <p14:tracePt t="169908" x="7689850" y="2819400"/>
          <p14:tracePt t="169925" x="7708900" y="2800350"/>
          <p14:tracePt t="169942" x="7715250" y="2781300"/>
          <p14:tracePt t="169959" x="7715250" y="2749550"/>
          <p14:tracePt t="169975" x="7708900" y="2686050"/>
          <p14:tracePt t="169992" x="7696200" y="2641600"/>
          <p14:tracePt t="170008" x="7683500" y="2609850"/>
          <p14:tracePt t="170025" x="7683500" y="2603500"/>
          <p14:tracePt t="170059" x="7670800" y="2597150"/>
          <p14:tracePt t="170075" x="7664450" y="2597150"/>
          <p14:tracePt t="170092" x="7632700" y="2590800"/>
          <p14:tracePt t="170109" x="7632700" y="2584450"/>
          <p14:tracePt t="170126" x="7594600" y="2571750"/>
          <p14:tracePt t="170142" x="7562850" y="2552700"/>
          <p14:tracePt t="170159" x="7524750" y="2527300"/>
          <p14:tracePt t="170175" x="7493000" y="2495550"/>
          <p14:tracePt t="170192" x="7473950" y="2463800"/>
          <p14:tracePt t="170209" x="7467600" y="2451100"/>
          <p14:tracePt t="170249" x="7461250" y="2451100"/>
          <p14:tracePt t="170259" x="7461250" y="2457450"/>
          <p14:tracePt t="170413" x="7454900" y="2457450"/>
          <p14:tracePt t="172149" x="7473950" y="2457450"/>
          <p14:tracePt t="172157" x="7499350" y="2457450"/>
          <p14:tracePt t="172163" x="7556500" y="2457450"/>
          <p14:tracePt t="172177" x="7626350" y="2451100"/>
          <p14:tracePt t="172195" x="7810500" y="2444750"/>
          <p14:tracePt t="172211" x="7918450" y="2444750"/>
          <p14:tracePt t="172227" x="7962900" y="2444750"/>
          <p14:tracePt t="172229" x="7994650" y="2444750"/>
          <p14:tracePt t="172244" x="8064500" y="2451100"/>
          <p14:tracePt t="172261" x="8121650" y="2457450"/>
          <p14:tracePt t="172277" x="8172450" y="2463800"/>
          <p14:tracePt t="172294" x="8191500" y="2476500"/>
          <p14:tracePt t="172311" x="8210550" y="2482850"/>
          <p14:tracePt t="172327" x="8235950" y="2501900"/>
          <p14:tracePt t="172344" x="8286750" y="2533650"/>
          <p14:tracePt t="172361" x="8337550" y="2559050"/>
          <p14:tracePt t="172377" x="8388350" y="2578100"/>
          <p14:tracePt t="172394" x="8432800" y="2584450"/>
          <p14:tracePt t="172410" x="8496300" y="2590800"/>
          <p14:tracePt t="172427" x="8572500" y="2590800"/>
          <p14:tracePt t="172444" x="8616950" y="2590800"/>
          <p14:tracePt t="172461" x="8661400" y="2578100"/>
          <p14:tracePt t="172477" x="8680450" y="2565400"/>
          <p14:tracePt t="172494" x="8718550" y="2540000"/>
          <p14:tracePt t="172511" x="8756650" y="2501900"/>
          <p14:tracePt t="172528" x="8794750" y="2463800"/>
          <p14:tracePt t="172544" x="8813800" y="2432050"/>
          <p14:tracePt t="172561" x="8813800" y="2419350"/>
          <p14:tracePt t="172577" x="8813800" y="2413000"/>
          <p14:tracePt t="172594" x="8807450" y="2413000"/>
          <p14:tracePt t="172611" x="8794750" y="2413000"/>
          <p14:tracePt t="172627" x="8775700" y="2413000"/>
          <p14:tracePt t="172644" x="8737600" y="2406650"/>
          <p14:tracePt t="172661" x="8667750" y="2387600"/>
          <p14:tracePt t="172677" x="8566150" y="2374900"/>
          <p14:tracePt t="172694" x="8439150" y="2362200"/>
          <p14:tracePt t="172711" x="8375650" y="2349500"/>
          <p14:tracePt t="172727" x="8350250" y="2349500"/>
          <p14:tracePt t="172790" x="8343900" y="2349500"/>
          <p14:tracePt t="172806" x="8305800" y="2374900"/>
          <p14:tracePt t="172810" x="8274050" y="2387600"/>
          <p14:tracePt t="172828" x="8223250" y="2413000"/>
          <p14:tracePt t="172844" x="8197850" y="2438400"/>
          <p14:tracePt t="172861" x="8185150" y="2457450"/>
          <p14:tracePt t="172878" x="8185150" y="2470150"/>
          <p14:tracePt t="172895" x="8197850" y="2476500"/>
          <p14:tracePt t="172911" x="8242300" y="2482850"/>
          <p14:tracePt t="172928" x="8375650" y="2489200"/>
          <p14:tracePt t="172946" x="8540750" y="2489200"/>
          <p14:tracePt t="172961" x="8674100" y="2489200"/>
          <p14:tracePt t="172978" x="8718550" y="2489200"/>
          <p14:tracePt t="172995" x="8724900" y="2489200"/>
          <p14:tracePt t="173011" x="8737600" y="2495550"/>
          <p14:tracePt t="173028" x="8750300" y="2508250"/>
          <p14:tracePt t="173044" x="8763000" y="2533650"/>
          <p14:tracePt t="173061" x="8775700" y="2565400"/>
          <p14:tracePt t="173078" x="8775700" y="2578100"/>
          <p14:tracePt t="173192" x="8782050" y="2578100"/>
          <p14:tracePt t="173207" x="8801100" y="2571750"/>
          <p14:tracePt t="173229" x="8826500" y="2546350"/>
          <p14:tracePt t="173245" x="8851900" y="2520950"/>
          <p14:tracePt t="173262" x="8870950" y="2495550"/>
          <p14:tracePt t="173263" x="8883650" y="2482850"/>
          <p14:tracePt t="173295" x="8883650" y="2476500"/>
          <p14:tracePt t="173312" x="8883650" y="2470150"/>
          <p14:tracePt t="173328" x="8877300" y="2470150"/>
          <p14:tracePt t="173345" x="8870950" y="2470150"/>
          <p14:tracePt t="173402" x="8864600" y="2470150"/>
          <p14:tracePt t="173411" x="8858250" y="2470150"/>
          <p14:tracePt t="173428" x="8839200" y="2470150"/>
          <p14:tracePt t="173445" x="8763000" y="2482850"/>
          <p14:tracePt t="173461" x="8667750" y="2501900"/>
          <p14:tracePt t="173478" x="8648700" y="2501900"/>
          <p14:tracePt t="176660" x="8636000" y="2501900"/>
          <p14:tracePt t="176681" x="8623300" y="2501900"/>
          <p14:tracePt t="176698" x="8585200" y="2501900"/>
          <p14:tracePt t="176715" x="8597900" y="2508250"/>
          <p14:tracePt t="176731" x="8655050" y="2520950"/>
          <p14:tracePt t="176748" x="8756650" y="2546350"/>
          <p14:tracePt t="176764" x="8820150" y="2571750"/>
          <p14:tracePt t="176781" x="8864600" y="2597150"/>
          <p14:tracePt t="176797" x="8902700" y="2616200"/>
          <p14:tracePt t="176814" x="8959850" y="2635250"/>
          <p14:tracePt t="176831" x="9055100" y="2635250"/>
          <p14:tracePt t="176848" x="9150350" y="2616200"/>
          <p14:tracePt t="176865" x="9321800" y="2552700"/>
          <p14:tracePt t="176881" x="9359900" y="2533650"/>
          <p14:tracePt t="176898" x="9385300" y="2501900"/>
          <p14:tracePt t="176914" x="9385300" y="2489200"/>
          <p14:tracePt t="176931" x="9372600" y="2470150"/>
          <p14:tracePt t="176948" x="9321800" y="2438400"/>
          <p14:tracePt t="176964" x="9258300" y="2413000"/>
          <p14:tracePt t="176981" x="9182100" y="2387600"/>
          <p14:tracePt t="176998" x="9042400" y="2355850"/>
          <p14:tracePt t="177014" x="8915400" y="2330450"/>
          <p14:tracePt t="177031" x="8801100" y="2298700"/>
          <p14:tracePt t="177048" x="8718550" y="2273300"/>
          <p14:tracePt t="177065" x="8680450" y="2260600"/>
          <p14:tracePt t="177081" x="8667750" y="2254250"/>
          <p14:tracePt t="177098" x="8636000" y="2254250"/>
          <p14:tracePt t="177099" x="8610600" y="2254250"/>
          <p14:tracePt t="177114" x="8578850" y="2260600"/>
          <p14:tracePt t="177131" x="8515350" y="2286000"/>
          <p14:tracePt t="177148" x="8413750" y="2317750"/>
          <p14:tracePt t="177165" x="8394700" y="2336800"/>
          <p14:tracePt t="177181" x="8388350" y="2362200"/>
          <p14:tracePt t="177198" x="8401050" y="2400300"/>
          <p14:tracePt t="177215" x="8439150" y="2444750"/>
          <p14:tracePt t="177231" x="8540750" y="2501900"/>
          <p14:tracePt t="177249" x="8680450" y="2552700"/>
          <p14:tracePt t="177265" x="8851900" y="2578100"/>
          <p14:tracePt t="177281" x="9023350" y="2584450"/>
          <p14:tracePt t="177298" x="9182100" y="2565400"/>
          <p14:tracePt t="177315" x="9277350" y="2501900"/>
          <p14:tracePt t="177331" x="9277350" y="2489200"/>
          <p14:tracePt t="177349" x="9277350" y="2476500"/>
          <p14:tracePt t="177365" x="9264650" y="2470150"/>
          <p14:tracePt t="177381" x="9169400" y="2451100"/>
          <p14:tracePt t="177398" x="9131300" y="2444750"/>
          <p14:tracePt t="177415" x="9061450" y="2425700"/>
          <p14:tracePt t="177431" x="9029700" y="2419350"/>
          <p14:tracePt t="177448" x="9017000" y="2413000"/>
          <p14:tracePt t="177465" x="8991600" y="2406650"/>
          <p14:tracePt t="177481" x="8959850" y="2406650"/>
          <p14:tracePt t="177499" x="8947150" y="2406650"/>
          <p14:tracePt t="177515" x="8921750" y="2406650"/>
          <p14:tracePt t="177531" x="8915400" y="2413000"/>
          <p14:tracePt t="177548" x="8902700" y="2419350"/>
          <p14:tracePt t="177565" x="8896350" y="2425700"/>
          <p14:tracePt t="177581" x="8851900" y="2432050"/>
          <p14:tracePt t="178574" x="8845550" y="2425700"/>
          <p14:tracePt t="178583" x="8769350" y="2336800"/>
          <p14:tracePt t="178600" x="8578850" y="2057400"/>
          <p14:tracePt t="178616" x="8394700" y="1739900"/>
          <p14:tracePt t="178633" x="8235950" y="1479550"/>
          <p14:tracePt t="178649" x="8102600" y="1289050"/>
          <p14:tracePt t="178666" x="8026400" y="1200150"/>
          <p14:tracePt t="178683" x="7962900" y="1136650"/>
          <p14:tracePt t="178700" x="7937500" y="1117600"/>
          <p14:tracePt t="178716" x="7893050" y="1092200"/>
          <p14:tracePt t="178733" x="7848600" y="1073150"/>
          <p14:tracePt t="178749" x="7689850" y="1016000"/>
          <p14:tracePt t="178767" x="7226300" y="869950"/>
          <p14:tracePt t="178783" x="6832600" y="800100"/>
          <p14:tracePt t="178801" x="6362700" y="755650"/>
          <p14:tracePt t="178816" x="6000750" y="742950"/>
          <p14:tracePt t="178833" x="5613400" y="704850"/>
          <p14:tracePt t="178849" x="5372100" y="660400"/>
          <p14:tracePt t="178866" x="5099050" y="609600"/>
          <p14:tracePt t="178883" x="4876800" y="571500"/>
          <p14:tracePt t="178900" x="4584700" y="520700"/>
          <p14:tracePt t="178916" x="4330700" y="495300"/>
          <p14:tracePt t="178950" x="3886200" y="463550"/>
          <p14:tracePt t="178952" x="3803650" y="444500"/>
          <p14:tracePt t="178966" x="3765550" y="431800"/>
          <p14:tracePt t="178983" x="3714750" y="425450"/>
          <p14:tracePt t="179185" x="3721100" y="425450"/>
          <p14:tracePt t="179194" x="3727450" y="425450"/>
          <p14:tracePt t="179209" x="3740150" y="431800"/>
          <p14:tracePt t="179217" x="3746500" y="431800"/>
          <p14:tracePt t="179233" x="3746500" y="438150"/>
          <p14:tracePt t="179250" x="3752850" y="438150"/>
          <p14:tracePt t="179267" x="3765550" y="438150"/>
          <p14:tracePt t="179283" x="3771900" y="438150"/>
          <p14:tracePt t="179300" x="3784600" y="438150"/>
          <p14:tracePt t="179317" x="3797300" y="431800"/>
          <p14:tracePt t="179333" x="3810000" y="425450"/>
          <p14:tracePt t="179350" x="3816350" y="419100"/>
          <p14:tracePt t="179500" x="3822700" y="419100"/>
          <p14:tracePt t="179508" x="3822700" y="412750"/>
          <p14:tracePt t="179516" x="3829050" y="412750"/>
          <p14:tracePt t="179533" x="3835400" y="406400"/>
          <p14:tracePt t="179864" x="3829050" y="406400"/>
          <p14:tracePt t="179880" x="3816350" y="406400"/>
          <p14:tracePt t="179901" x="3784600" y="406400"/>
          <p14:tracePt t="179917" x="3740150" y="400050"/>
          <p14:tracePt t="179934" x="3695700" y="400050"/>
          <p14:tracePt t="179951" x="3657600" y="393700"/>
          <p14:tracePt t="179984" x="3644900" y="393700"/>
          <p14:tracePt t="180001" x="3625850" y="400050"/>
          <p14:tracePt t="180017" x="3613150" y="400050"/>
          <p14:tracePt t="180034" x="3536950" y="412750"/>
          <p14:tracePt t="180050" x="3467100" y="425450"/>
          <p14:tracePt t="180067" x="3378200" y="438150"/>
          <p14:tracePt t="180084" x="3276600" y="457200"/>
          <p14:tracePt t="180102" x="3200400" y="476250"/>
          <p14:tracePt t="180117" x="3143250" y="488950"/>
          <p14:tracePt t="180134" x="3067050" y="488950"/>
          <p14:tracePt t="180135" x="3022600" y="488950"/>
          <p14:tracePt t="180150" x="2971800" y="488950"/>
          <p14:tracePt t="180167" x="2876550" y="476250"/>
          <p14:tracePt t="180172" x="2819400" y="463550"/>
          <p14:tracePt t="180184" x="2755900" y="444500"/>
          <p14:tracePt t="180200" x="2584450" y="412750"/>
          <p14:tracePt t="180217" x="2362200" y="387350"/>
          <p14:tracePt t="180234" x="2266950" y="387350"/>
          <p14:tracePt t="180250" x="2228850" y="387350"/>
          <p14:tracePt t="180267" x="2222500" y="387350"/>
          <p14:tracePt t="180284" x="2216150" y="387350"/>
          <p14:tracePt t="180301" x="2184400" y="412750"/>
          <p14:tracePt t="180317" x="2120900" y="444500"/>
          <p14:tracePt t="180334" x="2025650" y="501650"/>
          <p14:tracePt t="180351" x="1892300" y="590550"/>
          <p14:tracePt t="180367" x="1670050" y="762000"/>
          <p14:tracePt t="180384" x="1460500" y="920750"/>
          <p14:tracePt t="180400" x="1111250" y="1187450"/>
          <p14:tracePt t="180417" x="1028700" y="1257300"/>
          <p14:tracePt t="180434" x="838200" y="1409700"/>
          <p14:tracePt t="180435" x="768350" y="1479550"/>
          <p14:tracePt t="180451" x="723900" y="1530350"/>
          <p14:tracePt t="180468" x="685800" y="1631950"/>
          <p14:tracePt t="180484" x="704850" y="1663700"/>
          <p14:tracePt t="180501" x="711200" y="1663700"/>
          <p14:tracePt t="180517" x="717550" y="1663700"/>
          <p14:tracePt t="180534" x="736600" y="1644650"/>
          <p14:tracePt t="180551" x="755650" y="1612900"/>
          <p14:tracePt t="180567" x="768350" y="1600200"/>
          <p14:tracePt t="180900" x="768350" y="1606550"/>
          <p14:tracePt t="180906" x="762000" y="1612900"/>
          <p14:tracePt t="180923" x="762000" y="1625600"/>
          <p14:tracePt t="180937" x="774700" y="1651000"/>
          <p14:tracePt t="180952" x="787400" y="1663700"/>
          <p14:tracePt t="180969" x="806450" y="1752600"/>
          <p14:tracePt t="180985" x="806450" y="1816100"/>
          <p14:tracePt t="181001" x="800100" y="1841500"/>
          <p14:tracePt t="181018" x="787400" y="1873250"/>
          <p14:tracePt t="181128" x="781050" y="1873250"/>
          <p14:tracePt t="181509" x="787400" y="1873250"/>
          <p14:tracePt t="181515" x="793750" y="1873250"/>
          <p14:tracePt t="181521" x="800100" y="1873250"/>
          <p14:tracePt t="181535" x="806450" y="1866900"/>
          <p14:tracePt t="181736" x="793750" y="1860550"/>
          <p14:tracePt t="181752" x="781050" y="1860550"/>
          <p14:tracePt t="181769" x="774700" y="1860550"/>
          <p14:tracePt t="181882" x="768350" y="1860550"/>
          <p14:tracePt t="181898" x="762000" y="1866900"/>
          <p14:tracePt t="181904" x="749300" y="1873250"/>
          <p14:tracePt t="181920" x="742950" y="1879600"/>
          <p14:tracePt t="181936" x="730250" y="1885950"/>
          <p14:tracePt t="181952" x="730250" y="1892300"/>
          <p14:tracePt t="182023" x="730250" y="1885950"/>
          <p14:tracePt t="182029" x="736600" y="1879600"/>
          <p14:tracePt t="182038" x="742950" y="1879600"/>
          <p14:tracePt t="182052" x="749300" y="1879600"/>
          <p14:tracePt t="182069" x="762000" y="1873250"/>
          <p14:tracePt t="182171" x="762000" y="1866900"/>
          <p14:tracePt t="182185" x="768350" y="1866900"/>
          <p14:tracePt t="182203" x="787400" y="1841500"/>
          <p14:tracePt t="182219" x="787400" y="1835150"/>
          <p14:tracePt t="182237" x="800100" y="1822450"/>
          <p14:tracePt t="182252" x="819150" y="1809750"/>
          <p14:tracePt t="182269" x="838200" y="1790700"/>
          <p14:tracePt t="182286" x="850900" y="1771650"/>
          <p14:tracePt t="182303" x="863600" y="1758950"/>
          <p14:tracePt t="182319" x="876300" y="1739900"/>
          <p14:tracePt t="182336" x="889000" y="1720850"/>
          <p14:tracePt t="182352" x="908050" y="1701800"/>
          <p14:tracePt t="182369" x="933450" y="1682750"/>
          <p14:tracePt t="182386" x="958850" y="1670050"/>
          <p14:tracePt t="182403" x="971550" y="1657350"/>
          <p14:tracePt t="182624" x="965200" y="1663700"/>
          <p14:tracePt t="182629" x="958850" y="1670050"/>
          <p14:tracePt t="182637" x="952500" y="1670050"/>
          <p14:tracePt t="182653" x="952500" y="1676400"/>
          <p14:tracePt t="182670" x="946150" y="1676400"/>
          <p14:tracePt t="182742" x="939800" y="1682750"/>
          <p14:tracePt t="182769" x="933450" y="1682750"/>
          <p14:tracePt t="182786" x="927100" y="1689100"/>
          <p14:tracePt t="183082" x="927100" y="1695450"/>
          <p14:tracePt t="183082" x="914400" y="1708150"/>
          <p14:tracePt t="183082" x="908050" y="1720850"/>
          <p14:tracePt t="183082" x="901700" y="1746250"/>
          <p14:tracePt t="183082" x="895350" y="1784350"/>
          <p14:tracePt t="183082" x="895350" y="1841500"/>
          <p14:tracePt t="183082" x="914400" y="1962150"/>
          <p14:tracePt t="183082" x="946150" y="2038350"/>
          <p14:tracePt t="183082" x="977900" y="2095500"/>
          <p14:tracePt t="183082" x="990600" y="2146300"/>
          <p14:tracePt t="183082" x="996950" y="2190750"/>
          <p14:tracePt t="183082" x="996950" y="2222500"/>
          <p14:tracePt t="183082" x="984250" y="2241550"/>
          <p14:tracePt t="183082" x="984250" y="2254250"/>
          <p14:tracePt t="183082" x="984250" y="2247900"/>
          <p14:tracePt t="183082" x="977900" y="2228850"/>
          <p14:tracePt t="183082" x="977900" y="2216150"/>
          <p14:tracePt t="183082" x="971550" y="2190750"/>
          <p14:tracePt t="183082" x="965200" y="2159000"/>
          <p14:tracePt t="183082" x="965200" y="2133600"/>
          <p14:tracePt t="183082" x="958850" y="2108200"/>
          <p14:tracePt t="183082" x="952500" y="2095500"/>
          <p14:tracePt t="183082" x="946150" y="2089150"/>
          <p14:tracePt t="183082" x="946150" y="2076450"/>
          <p14:tracePt t="183082" x="939800" y="2070100"/>
          <p14:tracePt t="183082" x="939800" y="2063750"/>
          <p14:tracePt t="183082" x="939800" y="2057400"/>
          <p14:tracePt t="183082" x="933450" y="2051050"/>
          <p14:tracePt t="183082" x="933450" y="2044700"/>
          <p14:tracePt t="183082" x="933450" y="2038350"/>
          <p14:tracePt t="183082" x="933450" y="2032000"/>
          <p14:tracePt t="183630" x="927100" y="2019300"/>
          <p14:tracePt t="183635" x="914400" y="2006600"/>
          <p14:tracePt t="183658" x="882650" y="1968500"/>
          <p14:tracePt t="183675" x="869950" y="1936750"/>
          <p14:tracePt t="183693" x="869950" y="1898650"/>
          <p14:tracePt t="183708" x="876300" y="1879600"/>
          <p14:tracePt t="183725" x="882650" y="1866900"/>
          <p14:tracePt t="183741" x="895350" y="1854200"/>
          <p14:tracePt t="183757" x="901700" y="1841500"/>
          <p14:tracePt t="183774" x="920750" y="1828800"/>
          <p14:tracePt t="183791" x="933450" y="1822450"/>
          <p14:tracePt t="183809" x="946150" y="1816100"/>
          <p14:tracePt t="183861" x="952500" y="1816100"/>
          <p14:tracePt t="183874" x="965200" y="1816100"/>
          <p14:tracePt t="183891" x="990600" y="1816100"/>
          <p14:tracePt t="183908" x="1035050" y="1816100"/>
          <p14:tracePt t="183924" x="1060450" y="1816100"/>
          <p14:tracePt t="183941" x="1079500" y="1816100"/>
          <p14:tracePt t="183958" x="1143000" y="1809750"/>
          <p14:tracePt t="183975" x="1168400" y="1803400"/>
          <p14:tracePt t="183991" x="1187450" y="1797050"/>
          <p14:tracePt t="184007" x="1193800" y="1797050"/>
          <p14:tracePt t="184041" x="1193800" y="1790700"/>
          <p14:tracePt t="184194" x="1200150" y="1790700"/>
          <p14:tracePt t="184208" x="1219200" y="1778000"/>
          <p14:tracePt t="184225" x="1282700" y="1778000"/>
          <p14:tracePt t="184241" x="1371600" y="1790700"/>
          <p14:tracePt t="184259" x="1403350" y="1803400"/>
          <p14:tracePt t="184275" x="1422400" y="1816100"/>
          <p14:tracePt t="184292" x="1435100" y="1822450"/>
          <p14:tracePt t="184308" x="1454150" y="1822450"/>
          <p14:tracePt t="184325" x="1479550" y="1816100"/>
          <p14:tracePt t="184341" x="1511300" y="1803400"/>
          <p14:tracePt t="184358" x="1574800" y="1790700"/>
          <p14:tracePt t="184375" x="1638300" y="1784350"/>
          <p14:tracePt t="184392" x="1695450" y="1771650"/>
          <p14:tracePt t="184408" x="1771650" y="1758950"/>
          <p14:tracePt t="184425" x="1790700" y="1758950"/>
          <p14:tracePt t="184442" x="1797050" y="1752600"/>
          <p14:tracePt t="184459" x="1809750" y="1752600"/>
          <p14:tracePt t="184475" x="1828800" y="1746250"/>
          <p14:tracePt t="184492" x="1847850" y="1727200"/>
          <p14:tracePt t="184508" x="1873250" y="1714500"/>
          <p14:tracePt t="184525" x="1898650" y="1708150"/>
          <p14:tracePt t="184542" x="1917700" y="1695450"/>
          <p14:tracePt t="184701" x="1924050" y="1695450"/>
          <p14:tracePt t="184753" x="1917700" y="1695450"/>
          <p14:tracePt t="184857" x="1917700" y="1701800"/>
          <p14:tracePt t="184872" x="1917700" y="1714500"/>
          <p14:tracePt t="184893" x="1936750" y="1752600"/>
          <p14:tracePt t="184909" x="1974850" y="1790700"/>
          <p14:tracePt t="184926" x="2019300" y="1809750"/>
          <p14:tracePt t="184942" x="2051050" y="1822450"/>
          <p14:tracePt t="184959" x="2057400" y="1828800"/>
          <p14:tracePt t="185009" x="2063750" y="1828800"/>
          <p14:tracePt t="185026" x="2070100" y="1828800"/>
          <p14:tracePt t="185042" x="2076450" y="1828800"/>
          <p14:tracePt t="185059" x="2089150" y="1828800"/>
          <p14:tracePt t="185075" x="2127250" y="1828800"/>
          <p14:tracePt t="185092" x="2197100" y="1822450"/>
          <p14:tracePt t="185109" x="2266950" y="1816100"/>
          <p14:tracePt t="185126" x="2336800" y="1809750"/>
          <p14:tracePt t="185142" x="2393950" y="1809750"/>
          <p14:tracePt t="185159" x="2451100" y="1803400"/>
          <p14:tracePt t="185175" x="2508250" y="1797050"/>
          <p14:tracePt t="185195" x="2565400" y="1784350"/>
          <p14:tracePt t="185213" x="2584450" y="1778000"/>
          <p14:tracePt t="185226" x="2609850" y="1771650"/>
          <p14:tracePt t="185242" x="2622550" y="1765300"/>
          <p14:tracePt t="185259" x="2635250" y="1758950"/>
          <p14:tracePt t="185276" x="2641600" y="1752600"/>
          <p14:tracePt t="185292" x="2641600" y="1746250"/>
          <p14:tracePt t="185309" x="2647950" y="1746250"/>
          <p14:tracePt t="185465" x="2647950" y="1739900"/>
          <p14:tracePt t="185505" x="2654300" y="1739900"/>
          <p14:tracePt t="185526" x="2686050" y="1739900"/>
          <p14:tracePt t="185543" x="2730500" y="1739900"/>
          <p14:tracePt t="185559" x="2762250" y="1746250"/>
          <p14:tracePt t="185561" x="2768600" y="1746250"/>
          <p14:tracePt t="185593" x="2781300" y="1746250"/>
          <p14:tracePt t="185609" x="2794000" y="1746250"/>
          <p14:tracePt t="185627" x="2806700" y="1752600"/>
          <p14:tracePt t="185642" x="2825750" y="1752600"/>
          <p14:tracePt t="185659" x="2844800" y="1752600"/>
          <p14:tracePt t="185676" x="2876550" y="1752600"/>
          <p14:tracePt t="185693" x="2914650" y="1752600"/>
          <p14:tracePt t="185709" x="2952750" y="1752600"/>
          <p14:tracePt t="185726" x="2984500" y="1752600"/>
          <p14:tracePt t="185742" x="2997200" y="1746250"/>
          <p14:tracePt t="185759" x="3009900" y="1746250"/>
          <p14:tracePt t="185776" x="3016250" y="1739900"/>
          <p14:tracePt t="185793" x="3022600" y="1739900"/>
          <p14:tracePt t="185810" x="3048000" y="1733550"/>
          <p14:tracePt t="185826" x="3054350" y="1733550"/>
          <p14:tracePt t="185843" x="3079750" y="1733550"/>
          <p14:tracePt t="185859" x="3086100" y="1727200"/>
          <p14:tracePt t="185876" x="3092450" y="1727200"/>
          <p14:tracePt t="185893" x="3098800" y="1727200"/>
          <p14:tracePt t="185909" x="3105150" y="1720850"/>
          <p14:tracePt t="186292" x="3111500" y="1720850"/>
          <p14:tracePt t="186310" x="3117850" y="1714500"/>
          <p14:tracePt t="186327" x="3124200" y="1708150"/>
          <p14:tracePt t="186625" x="3130550" y="1708150"/>
          <p14:tracePt t="186643" x="3149600" y="1708150"/>
          <p14:tracePt t="186660" x="3200400" y="1695450"/>
          <p14:tracePt t="186677" x="3238500" y="1689100"/>
          <p14:tracePt t="186694" x="3289300" y="1676400"/>
          <p14:tracePt t="186710" x="3333750" y="1670050"/>
          <p14:tracePt t="186728" x="3397250" y="1670050"/>
          <p14:tracePt t="186744" x="3409950" y="1670050"/>
          <p14:tracePt t="186762" x="3435350" y="1670050"/>
          <p14:tracePt t="186828" x="3441700" y="1670050"/>
          <p14:tracePt t="186835" x="3441700" y="1663700"/>
          <p14:tracePt t="186843" x="3454400" y="1657350"/>
          <p14:tracePt t="186860" x="3460750" y="1644650"/>
          <p14:tracePt t="186877" x="3467100" y="1631950"/>
          <p14:tracePt t="186893" x="3467100" y="1625600"/>
          <p14:tracePt t="186927" x="3467100" y="1644650"/>
          <p14:tracePt t="186944" x="3454400" y="1670050"/>
          <p14:tracePt t="186960" x="3441700" y="1720850"/>
          <p14:tracePt t="186977" x="3429000" y="1765300"/>
          <p14:tracePt t="186994" x="3416300" y="1835150"/>
          <p14:tracePt t="187010" x="3416300" y="1879600"/>
          <p14:tracePt t="187027" x="3416300" y="1892300"/>
          <p14:tracePt t="187109" x="3422650" y="1885950"/>
          <p14:tracePt t="187127" x="3422650" y="1879600"/>
          <p14:tracePt t="187144" x="3429000" y="1873250"/>
          <p14:tracePt t="187333" x="3422650" y="1873250"/>
          <p14:tracePt t="187361" x="3416300" y="1873250"/>
          <p14:tracePt t="187377" x="3409950" y="1873250"/>
          <p14:tracePt t="187394" x="3403600" y="1879600"/>
          <p14:tracePt t="187411" x="3397250" y="1879600"/>
          <p14:tracePt t="187444" x="3390900" y="1879600"/>
          <p14:tracePt t="187500" x="3378200" y="1885950"/>
          <p14:tracePt t="187511" x="3371850" y="1885950"/>
          <p14:tracePt t="187528" x="3302000" y="1892300"/>
          <p14:tracePt t="187544" x="3168650" y="1905000"/>
          <p14:tracePt t="187561" x="2959100" y="1930400"/>
          <p14:tracePt t="187579" x="2635250" y="1955800"/>
          <p14:tracePt t="187594" x="2501900" y="1955800"/>
          <p14:tracePt t="187612" x="2266950" y="1955800"/>
          <p14:tracePt t="187629" x="1924050" y="1955800"/>
          <p14:tracePt t="187644" x="1714500" y="1955800"/>
          <p14:tracePt t="187661" x="1492250" y="1968500"/>
          <p14:tracePt t="187677" x="1200150" y="1987550"/>
          <p14:tracePt t="187694" x="1028700" y="1993900"/>
          <p14:tracePt t="187711" x="838200" y="1993900"/>
          <p14:tracePt t="187728" x="698500" y="1993900"/>
          <p14:tracePt t="187744" x="622300" y="1993900"/>
          <p14:tracePt t="187761" x="603250" y="1993900"/>
          <p14:tracePt t="187795" x="596900" y="1993900"/>
          <p14:tracePt t="187967" x="603250" y="1993900"/>
          <p14:tracePt t="187978" x="635000" y="1987550"/>
          <p14:tracePt t="187995" x="673100" y="1987550"/>
          <p14:tracePt t="188012" x="698500" y="1987550"/>
          <p14:tracePt t="188028" x="723900" y="1987550"/>
          <p14:tracePt t="188044" x="749300" y="1981200"/>
          <p14:tracePt t="188062" x="812800" y="1974850"/>
          <p14:tracePt t="188078" x="844550" y="1974850"/>
          <p14:tracePt t="188094" x="895350" y="1974850"/>
          <p14:tracePt t="188111" x="927100" y="1974850"/>
          <p14:tracePt t="188128" x="946150" y="1981200"/>
          <p14:tracePt t="188352" x="958850" y="1981200"/>
          <p14:tracePt t="188359" x="971550" y="1987550"/>
          <p14:tracePt t="188364" x="1009650" y="1993900"/>
          <p14:tracePt t="188378" x="1060450" y="2000250"/>
          <p14:tracePt t="188396" x="1187450" y="2032000"/>
          <p14:tracePt t="188413" x="1327150" y="2070100"/>
          <p14:tracePt t="188428" x="1352550" y="2076450"/>
          <p14:tracePt t="188446" x="1397000" y="2082800"/>
          <p14:tracePt t="188462" x="1403350" y="2082800"/>
          <p14:tracePt t="188495" x="1409700" y="2082800"/>
          <p14:tracePt t="188597" x="1416050" y="2082800"/>
          <p14:tracePt t="188662" x="1428750" y="2082800"/>
          <p14:tracePt t="188678" x="1454150" y="2082800"/>
          <p14:tracePt t="188695" x="1485900" y="2082800"/>
          <p14:tracePt t="188712" x="1517650" y="2076450"/>
          <p14:tracePt t="188728" x="1543050" y="2070100"/>
          <p14:tracePt t="188745" x="1574800" y="2070100"/>
          <p14:tracePt t="188762" x="1606550" y="2063750"/>
          <p14:tracePt t="188778" x="1631950" y="2063750"/>
          <p14:tracePt t="188781" x="1670050" y="2063750"/>
          <p14:tracePt t="188796" x="1727200" y="2051050"/>
          <p14:tracePt t="188812" x="1778000" y="2044700"/>
          <p14:tracePt t="188828" x="1841500" y="2032000"/>
          <p14:tracePt t="188845" x="1885950" y="2019300"/>
          <p14:tracePt t="188862" x="1917700" y="2006600"/>
          <p14:tracePt t="188878" x="1943100" y="2000250"/>
          <p14:tracePt t="188895" x="1955800" y="1993900"/>
          <p14:tracePt t="189016" x="1962150" y="1993900"/>
          <p14:tracePt t="189032" x="1968500" y="1993900"/>
          <p14:tracePt t="189045" x="1974850" y="1987550"/>
          <p14:tracePt t="189062" x="1993900" y="1981200"/>
          <p14:tracePt t="189079" x="2063750" y="1981200"/>
          <p14:tracePt t="189095" x="2152650" y="1993900"/>
          <p14:tracePt t="189114" x="2216150" y="2006600"/>
          <p14:tracePt t="189129" x="2305050" y="2012950"/>
          <p14:tracePt t="189146" x="2362200" y="2019300"/>
          <p14:tracePt t="189162" x="2387600" y="2019300"/>
          <p14:tracePt t="189179" x="2413000" y="2019300"/>
          <p14:tracePt t="189196" x="2425700" y="2025650"/>
          <p14:tracePt t="189212" x="2432050" y="2032000"/>
          <p14:tracePt t="189229" x="2438400" y="2038350"/>
          <p14:tracePt t="189231" x="2444750" y="2038350"/>
          <p14:tracePt t="189245" x="2444750" y="2044700"/>
          <p14:tracePt t="189279" x="2451100" y="2044700"/>
          <p14:tracePt t="189319" x="2457450" y="2044700"/>
          <p14:tracePt t="189353" x="2463800" y="2044700"/>
          <p14:tracePt t="189362" x="2470150" y="2044700"/>
          <p14:tracePt t="189379" x="2476500" y="2044700"/>
          <p14:tracePt t="189396" x="2482850" y="2044700"/>
          <p14:tracePt t="189429" x="2489200" y="2044700"/>
          <p14:tracePt t="189446" x="2495550" y="2044700"/>
          <p14:tracePt t="189462" x="2508250" y="2044700"/>
          <p14:tracePt t="189479" x="2527300" y="2044700"/>
          <p14:tracePt t="189481" x="2533650" y="2044700"/>
          <p14:tracePt t="189496" x="2540000" y="2044700"/>
          <p14:tracePt t="189497" x="2552700" y="2044700"/>
          <p14:tracePt t="189513" x="2571750" y="2044700"/>
          <p14:tracePt t="189529" x="2609850" y="2038350"/>
          <p14:tracePt t="189546" x="2635250" y="2038350"/>
          <p14:tracePt t="189562" x="2654300" y="2032000"/>
          <p14:tracePt t="189579" x="2686050" y="2032000"/>
          <p14:tracePt t="189596" x="2717800" y="2032000"/>
          <p14:tracePt t="189613" x="2762250" y="2025650"/>
          <p14:tracePt t="189629" x="2794000" y="2025650"/>
          <p14:tracePt t="189646" x="2819400" y="2019300"/>
          <p14:tracePt t="189663" x="2838450" y="2019300"/>
          <p14:tracePt t="189679" x="2851150" y="2019300"/>
          <p14:tracePt t="189696" x="2857500" y="2019300"/>
          <p14:tracePt t="190005" x="2863850" y="2012950"/>
          <p14:tracePt t="190013" x="2870200" y="2012950"/>
          <p14:tracePt t="190030" x="2876550" y="2012950"/>
          <p14:tracePt t="190063" x="2882900" y="2012950"/>
          <p14:tracePt t="190112" x="2889250" y="2012950"/>
          <p14:tracePt t="190121" x="2901950" y="2012950"/>
          <p14:tracePt t="190137" x="2965450" y="2012950"/>
          <p14:tracePt t="190147" x="3016250" y="2019300"/>
          <p14:tracePt t="190163" x="3162300" y="2032000"/>
          <p14:tracePt t="190180" x="3321050" y="2044700"/>
          <p14:tracePt t="190197" x="3409950" y="2044700"/>
          <p14:tracePt t="190214" x="3460750" y="2044700"/>
          <p14:tracePt t="190296" x="3467100" y="2044700"/>
          <p14:tracePt t="190302" x="3473450" y="2044700"/>
          <p14:tracePt t="190313" x="3479800" y="2044700"/>
          <p14:tracePt t="190330" x="3505200" y="2044700"/>
          <p14:tracePt t="190347" x="3505200" y="2038350"/>
          <p14:tracePt t="190363" x="3467100" y="2038350"/>
          <p14:tracePt t="190380" x="3384550" y="2051050"/>
          <p14:tracePt t="190397" x="3270250" y="2076450"/>
          <p14:tracePt t="190413" x="3149600" y="2089150"/>
          <p14:tracePt t="190430" x="3048000" y="2095500"/>
          <p14:tracePt t="190446" x="2965450" y="2089150"/>
          <p14:tracePt t="190464" x="2889250" y="2070100"/>
          <p14:tracePt t="190465" x="2838450" y="2057400"/>
          <p14:tracePt t="190480" x="2800350" y="2051050"/>
          <p14:tracePt t="190497" x="2533650" y="2025650"/>
          <p14:tracePt t="190513" x="2273300" y="2019300"/>
          <p14:tracePt t="190530" x="1930400" y="2006600"/>
          <p14:tracePt t="190546" x="1631950" y="2000250"/>
          <p14:tracePt t="190563" x="1416050" y="1993900"/>
          <p14:tracePt t="190580" x="1231900" y="1993900"/>
          <p14:tracePt t="190597" x="1117600" y="1993900"/>
          <p14:tracePt t="190613" x="996950" y="2012950"/>
          <p14:tracePt t="190630" x="831850" y="2051050"/>
          <p14:tracePt t="190646" x="577850" y="2095500"/>
          <p14:tracePt t="190663" x="361950" y="2127250"/>
          <p14:tracePt t="190680" x="158750" y="2159000"/>
          <p14:tracePt t="190697" x="82550" y="2171700"/>
          <p14:tracePt t="190730" x="101600" y="2178050"/>
          <p14:tracePt t="190731" x="133350" y="2184400"/>
          <p14:tracePt t="190747" x="184150" y="2190750"/>
          <p14:tracePt t="190763" x="215900" y="2197100"/>
          <p14:tracePt t="190780" x="228600" y="2197100"/>
          <p14:tracePt t="190797" x="234950" y="2197100"/>
          <p14:tracePt t="190813" x="247650" y="2197100"/>
          <p14:tracePt t="190830" x="254000" y="2197100"/>
          <p14:tracePt t="190847" x="266700" y="2197100"/>
          <p14:tracePt t="190864" x="298450" y="2197100"/>
          <p14:tracePt t="190880" x="355600" y="2209800"/>
          <p14:tracePt t="190897" x="419100" y="2222500"/>
          <p14:tracePt t="190914" x="482600" y="2235200"/>
          <p14:tracePt t="190930" x="508000" y="2235200"/>
          <p14:tracePt t="190947" x="539750" y="2235200"/>
          <p14:tracePt t="190964" x="565150" y="2235200"/>
          <p14:tracePt t="191029" x="571500" y="2235200"/>
          <p14:tracePt t="191047" x="577850" y="2235200"/>
          <p14:tracePt t="191064" x="603250" y="2235200"/>
          <p14:tracePt t="191080" x="641350" y="2241550"/>
          <p14:tracePt t="191097" x="679450" y="2241550"/>
          <p14:tracePt t="191114" x="730250" y="2241550"/>
          <p14:tracePt t="191130" x="762000" y="2235200"/>
          <p14:tracePt t="191147" x="787400" y="2228850"/>
          <p14:tracePt t="191164" x="800100" y="2216150"/>
          <p14:tracePt t="191180" x="800100" y="2209800"/>
          <p14:tracePt t="191197" x="806450" y="2209800"/>
          <p14:tracePt t="191214" x="812800" y="2209800"/>
          <p14:tracePt t="191231" x="838200" y="2209800"/>
          <p14:tracePt t="191247" x="857250" y="2209800"/>
          <p14:tracePt t="191264" x="869950" y="2209800"/>
          <p14:tracePt t="191280" x="876300" y="2209800"/>
          <p14:tracePt t="191320" x="876300" y="2216150"/>
          <p14:tracePt t="191335" x="882650" y="2216150"/>
          <p14:tracePt t="191347" x="882650" y="2222500"/>
          <p14:tracePt t="191447" x="895350" y="2222500"/>
          <p14:tracePt t="191463" x="946150" y="2222500"/>
          <p14:tracePt t="191481" x="1003300" y="2216150"/>
          <p14:tracePt t="191498" x="1054100" y="2209800"/>
          <p14:tracePt t="191514" x="1098550" y="2197100"/>
          <p14:tracePt t="191531" x="1143000" y="2190750"/>
          <p14:tracePt t="191547" x="1187450" y="2184400"/>
          <p14:tracePt t="191564" x="1225550" y="2178050"/>
          <p14:tracePt t="191581" x="1250950" y="2178050"/>
          <p14:tracePt t="191598" x="1276350" y="2178050"/>
          <p14:tracePt t="191614" x="1301750" y="2178050"/>
          <p14:tracePt t="191631" x="1314450" y="2178050"/>
          <p14:tracePt t="191649" x="1339850" y="2184400"/>
          <p14:tracePt t="191664" x="1352550" y="2184400"/>
          <p14:tracePt t="191681" x="1358900" y="2184400"/>
          <p14:tracePt t="191698" x="1365250" y="2178050"/>
          <p14:tracePt t="191714" x="1371600" y="2178050"/>
          <p14:tracePt t="191803" x="1371600" y="2184400"/>
          <p14:tracePt t="191814" x="1371600" y="2190750"/>
          <p14:tracePt t="191831" x="1371600" y="2197100"/>
          <p14:tracePt t="191848" x="1365250" y="2197100"/>
          <p14:tracePt t="192223" x="1371600" y="2197100"/>
          <p14:tracePt t="192229" x="1377950" y="2197100"/>
          <p14:tracePt t="192237" x="1384300" y="2197100"/>
          <p14:tracePt t="192248" x="1390650" y="2197100"/>
          <p14:tracePt t="192264" x="1397000" y="2197100"/>
          <p14:tracePt t="192408" x="1397000" y="2203450"/>
          <p14:tracePt t="192416" x="1403350" y="2203450"/>
          <p14:tracePt t="192432" x="1422400" y="2203450"/>
          <p14:tracePt t="192448" x="1454150" y="2197100"/>
          <p14:tracePt t="192465" x="1485900" y="2190750"/>
          <p14:tracePt t="192482" x="1536700" y="2178050"/>
          <p14:tracePt t="192499" x="1574800" y="2159000"/>
          <p14:tracePt t="192515" x="1593850" y="2152650"/>
          <p14:tracePt t="192532" x="1600200" y="2146300"/>
          <p14:tracePt t="192549" x="1606550" y="2139950"/>
          <p14:tracePt t="192565" x="1612900" y="2133600"/>
          <p14:tracePt t="192637" x="1612900" y="2127250"/>
          <p14:tracePt t="192660" x="1612900" y="2120900"/>
          <p14:tracePt t="192693" x="1631950" y="2133600"/>
          <p14:tracePt t="192702" x="1638300" y="2139950"/>
          <p14:tracePt t="192715" x="1644650" y="2165350"/>
          <p14:tracePt t="192733" x="1644650" y="2241550"/>
          <p14:tracePt t="192748" x="1631950" y="2298700"/>
          <p14:tracePt t="192765" x="1619250" y="2343150"/>
          <p14:tracePt t="192782" x="1606550" y="2368550"/>
          <p14:tracePt t="192823" x="1600200" y="2368550"/>
          <p14:tracePt t="192834" x="1593850" y="2368550"/>
          <p14:tracePt t="192848" x="1581150" y="2368550"/>
          <p14:tracePt t="192866" x="1574800" y="2362200"/>
          <p14:tracePt t="192899" x="1568450" y="2362200"/>
          <p14:tracePt t="192963" x="1568450" y="2355850"/>
          <p14:tracePt t="192971" x="1562100" y="2349500"/>
          <p14:tracePt t="192982" x="1562100" y="2343150"/>
          <p14:tracePt t="192999" x="1555750" y="2330450"/>
          <p14:tracePt t="193015" x="1549400" y="2317750"/>
          <p14:tracePt t="193032" x="1549400" y="2311400"/>
          <p14:tracePt t="193134" x="1543050" y="2305050"/>
          <p14:tracePt t="193157" x="1536700" y="2298700"/>
          <p14:tracePt t="193189" x="1530350" y="2292350"/>
          <p14:tracePt t="193215" x="1524000" y="2292350"/>
          <p14:tracePt t="193238" x="1517650" y="2286000"/>
          <p14:tracePt t="193254" x="1511300" y="2279650"/>
          <p14:tracePt t="193266" x="1504950" y="2279650"/>
          <p14:tracePt t="193282" x="1504950" y="2273300"/>
          <p14:tracePt t="193299" x="1492250" y="2273300"/>
          <p14:tracePt t="193316" x="1485900" y="2266950"/>
          <p14:tracePt t="193332" x="1473200" y="2266950"/>
          <p14:tracePt t="193349" x="1454150" y="2254250"/>
          <p14:tracePt t="193366" x="1447800" y="2241550"/>
          <p14:tracePt t="193382" x="1479550" y="2241550"/>
          <p14:tracePt t="193399" x="1511300" y="2228850"/>
          <p14:tracePt t="193416" x="1549400" y="2222500"/>
          <p14:tracePt t="193433" x="1587500" y="2209800"/>
          <p14:tracePt t="193449" x="1619250" y="2197100"/>
          <p14:tracePt t="193466" x="1657350" y="2190750"/>
          <p14:tracePt t="193482" x="1695450" y="2184400"/>
          <p14:tracePt t="193499" x="1752600" y="2184400"/>
          <p14:tracePt t="193516" x="1841500" y="2184400"/>
          <p14:tracePt t="193532" x="1955800" y="2184400"/>
          <p14:tracePt t="193549" x="2044700" y="2197100"/>
          <p14:tracePt t="193566" x="2114550" y="2209800"/>
          <p14:tracePt t="193582" x="2133600" y="2216150"/>
          <p14:tracePt t="193809" x="2146300" y="2216150"/>
          <p14:tracePt t="193821" x="2152650" y="2216150"/>
          <p14:tracePt t="193833" x="2216150" y="2203450"/>
          <p14:tracePt t="193850" x="2298700" y="2197100"/>
          <p14:tracePt t="193866" x="2355850" y="2190750"/>
          <p14:tracePt t="193883" x="2406650" y="2178050"/>
          <p14:tracePt t="193900" x="2432050" y="2178050"/>
          <p14:tracePt t="193917" x="2444750" y="2171700"/>
          <p14:tracePt t="193933" x="2457450" y="2171700"/>
          <p14:tracePt t="193950" x="2463800" y="2165350"/>
          <p14:tracePt t="193966" x="2470150" y="2165350"/>
          <p14:tracePt t="193983" x="2476500" y="2159000"/>
          <p14:tracePt t="194000" x="2482850" y="2159000"/>
          <p14:tracePt t="194016" x="2495550" y="2159000"/>
          <p14:tracePt t="194050" x="2508250" y="2159000"/>
          <p14:tracePt t="194104" x="2514600" y="2159000"/>
          <p14:tracePt t="194116" x="2520950" y="2159000"/>
          <p14:tracePt t="194134" x="2546350" y="2171700"/>
          <p14:tracePt t="194150" x="2552700" y="2178050"/>
          <p14:tracePt t="194183" x="2565400" y="2197100"/>
          <p14:tracePt t="194199" x="2565400" y="2203450"/>
          <p14:tracePt t="194216" x="2565400" y="2209800"/>
          <p14:tracePt t="194233" x="2571750" y="2216150"/>
          <p14:tracePt t="194413" x="2578100" y="2216150"/>
          <p14:tracePt t="194422" x="2584450" y="2216150"/>
          <p14:tracePt t="194434" x="2590800" y="2216150"/>
          <p14:tracePt t="194450" x="2597150" y="2216150"/>
          <p14:tracePt t="194467" x="2603500" y="2216150"/>
          <p14:tracePt t="194667" x="2616200" y="2209800"/>
          <p14:tracePt t="194676" x="2628900" y="2209800"/>
          <p14:tracePt t="194684" x="2673350" y="2203450"/>
          <p14:tracePt t="194700" x="2787650" y="2197100"/>
          <p14:tracePt t="194717" x="2921000" y="2197100"/>
          <p14:tracePt t="194734" x="3060700" y="2197100"/>
          <p14:tracePt t="194750" x="3162300" y="2203450"/>
          <p14:tracePt t="194767" x="3238500" y="2209800"/>
          <p14:tracePt t="194783" x="3270250" y="2209800"/>
          <p14:tracePt t="194945" x="3276600" y="2209800"/>
          <p14:tracePt t="194953" x="3276600" y="2216150"/>
          <p14:tracePt t="194967" x="3289300" y="2216150"/>
          <p14:tracePt t="194985" x="3340100" y="2216150"/>
          <p14:tracePt t="195000" x="3390900" y="2216150"/>
          <p14:tracePt t="195017" x="3429000" y="2216150"/>
          <p14:tracePt t="195034" x="3454400" y="2209800"/>
          <p14:tracePt t="195050" x="3479800" y="2209800"/>
          <p14:tracePt t="195067" x="3492500" y="2209800"/>
          <p14:tracePt t="195084" x="3498850" y="2209800"/>
          <p14:tracePt t="195474" x="3486150" y="2209800"/>
          <p14:tracePt t="195484" x="3473450" y="2209800"/>
          <p14:tracePt t="195501" x="3403600" y="2209800"/>
          <p14:tracePt t="195518" x="3333750" y="2209800"/>
          <p14:tracePt t="195535" x="3244850" y="2222500"/>
          <p14:tracePt t="195552" x="3098800" y="2235200"/>
          <p14:tracePt t="195567" x="3035300" y="2235200"/>
          <p14:tracePt t="195584" x="2838450" y="2254250"/>
          <p14:tracePt t="195601" x="2667000" y="2266950"/>
          <p14:tracePt t="195617" x="2514600" y="2273300"/>
          <p14:tracePt t="195634" x="2311400" y="2279650"/>
          <p14:tracePt t="195653" x="2101850" y="2273300"/>
          <p14:tracePt t="195668" x="1879600" y="2260600"/>
          <p14:tracePt t="195684" x="1663700" y="2241550"/>
          <p14:tracePt t="195701" x="1435100" y="2216150"/>
          <p14:tracePt t="195717" x="1238250" y="2197100"/>
          <p14:tracePt t="195734" x="1060450" y="2184400"/>
          <p14:tracePt t="195751" x="946150" y="2184400"/>
          <p14:tracePt t="195767" x="876300" y="2190750"/>
          <p14:tracePt t="195785" x="812800" y="2209800"/>
          <p14:tracePt t="195801" x="762000" y="2235200"/>
          <p14:tracePt t="195818" x="679450" y="2266950"/>
          <p14:tracePt t="195835" x="660400" y="2286000"/>
          <p14:tracePt t="195851" x="654050" y="2292350"/>
          <p14:tracePt t="195885" x="666750" y="2292350"/>
          <p14:tracePt t="195902" x="679450" y="2298700"/>
          <p14:tracePt t="195918" x="704850" y="2298700"/>
          <p14:tracePt t="195934" x="717550" y="2311400"/>
          <p14:tracePt t="195951" x="730250" y="2324100"/>
          <p14:tracePt t="195968" x="736600" y="2336800"/>
          <p14:tracePt t="195984" x="749300" y="2343150"/>
          <p14:tracePt t="196034" x="755650" y="2343150"/>
          <p14:tracePt t="196051" x="787400" y="2343150"/>
          <p14:tracePt t="196068" x="857250" y="2330450"/>
          <p14:tracePt t="196084" x="946150" y="2330450"/>
          <p14:tracePt t="196101" x="1003300" y="2330450"/>
          <p14:tracePt t="196118" x="1028700" y="2330450"/>
          <p14:tracePt t="196135" x="1041400" y="2330450"/>
          <p14:tracePt t="196152" x="1060450" y="2330450"/>
          <p14:tracePt t="196168" x="1085850" y="2349500"/>
          <p14:tracePt t="196185" x="1117600" y="2368550"/>
          <p14:tracePt t="196201" x="1130300" y="2381250"/>
          <p14:tracePt t="196274" x="1136650" y="2381250"/>
          <p14:tracePt t="196282" x="1136650" y="2387600"/>
          <p14:tracePt t="196291" x="1143000" y="2393950"/>
          <p14:tracePt t="196301" x="1155700" y="2400300"/>
          <p14:tracePt t="196319" x="1168400" y="2413000"/>
          <p14:tracePt t="196335" x="1181100" y="2432050"/>
          <p14:tracePt t="196351" x="1181100" y="2438400"/>
          <p14:tracePt t="196368" x="1187450" y="2438400"/>
          <p14:tracePt t="196805" x="1212850" y="2451100"/>
          <p14:tracePt t="196819" x="1231900" y="2457450"/>
          <p14:tracePt t="196835" x="1250950" y="2463800"/>
          <p14:tracePt t="198409" x="1257300" y="2463800"/>
          <p14:tracePt t="198421" x="1276350" y="2457450"/>
          <p14:tracePt t="198437" x="1289050" y="2451100"/>
          <p14:tracePt t="198453" x="1301750" y="2444750"/>
          <p14:tracePt t="198471" x="1333500" y="2438400"/>
          <p14:tracePt t="198487" x="1371600" y="2438400"/>
          <p14:tracePt t="198503" x="1428750" y="2438400"/>
          <p14:tracePt t="198520" x="1479550" y="2438400"/>
          <p14:tracePt t="198536" x="1555750" y="2438400"/>
          <p14:tracePt t="198553" x="1663700" y="2438400"/>
          <p14:tracePt t="198570" x="1835150" y="2457450"/>
          <p14:tracePt t="198587" x="1993900" y="2482850"/>
          <p14:tracePt t="198603" x="2139950" y="2520950"/>
          <p14:tracePt t="198620" x="2190750" y="2540000"/>
          <p14:tracePt t="198637" x="2197100" y="2540000"/>
          <p14:tracePt t="198737" x="2203450" y="2540000"/>
          <p14:tracePt t="198744" x="2216150" y="2533650"/>
          <p14:tracePt t="198753" x="2216150" y="2527300"/>
          <p14:tracePt t="198773" x="2228850" y="2514600"/>
          <p14:tracePt t="198787" x="2247900" y="2501900"/>
          <p14:tracePt t="198804" x="2254250" y="2495550"/>
          <p14:tracePt t="198821" x="2273300" y="2476500"/>
          <p14:tracePt t="198837" x="2286000" y="2463800"/>
          <p14:tracePt t="198853" x="2298700" y="2438400"/>
          <p14:tracePt t="198871" x="2305050" y="2413000"/>
          <p14:tracePt t="198887" x="2305050" y="2368550"/>
          <p14:tracePt t="198888" x="2305050" y="2349500"/>
          <p14:tracePt t="198904" x="2298700" y="2324100"/>
          <p14:tracePt t="198921" x="2286000" y="2305050"/>
          <p14:tracePt t="198937" x="2273300" y="2286000"/>
          <p14:tracePt t="198953" x="2260600" y="2279650"/>
          <p14:tracePt t="198970" x="2247900" y="2273300"/>
          <p14:tracePt t="198987" x="2228850" y="2266950"/>
          <p14:tracePt t="199004" x="2209800" y="2266950"/>
          <p14:tracePt t="199021" x="2171700" y="2260600"/>
          <p14:tracePt t="199038" x="2139950" y="2260600"/>
          <p14:tracePt t="199054" x="2089150" y="2260600"/>
          <p14:tracePt t="199070" x="2032000" y="2254250"/>
          <p14:tracePt t="199087" x="2000250" y="2254250"/>
          <p14:tracePt t="199104" x="1949450" y="2247900"/>
          <p14:tracePt t="199121" x="1924050" y="2247900"/>
          <p14:tracePt t="199137" x="1898650" y="2247900"/>
          <p14:tracePt t="199139" x="1885950" y="2254250"/>
          <p14:tracePt t="199154" x="1873250" y="2260600"/>
          <p14:tracePt t="199155" x="1854200" y="2266950"/>
          <p14:tracePt t="199170" x="1835150" y="2279650"/>
          <p14:tracePt t="199187" x="1822450" y="2286000"/>
          <p14:tracePt t="199204" x="1809750" y="2305050"/>
          <p14:tracePt t="199220" x="1809750" y="2311400"/>
          <p14:tracePt t="199237" x="1809750" y="2324100"/>
          <p14:tracePt t="199254" x="1841500" y="2362200"/>
          <p14:tracePt t="199271" x="1885950" y="2406650"/>
          <p14:tracePt t="199287" x="1936750" y="2451100"/>
          <p14:tracePt t="199304" x="2000250" y="2489200"/>
          <p14:tracePt t="199321" x="2063750" y="2520950"/>
          <p14:tracePt t="199337" x="2127250" y="2527300"/>
          <p14:tracePt t="199354" x="2178050" y="2533650"/>
          <p14:tracePt t="199371" x="2216150" y="2527300"/>
          <p14:tracePt t="199388" x="2266950" y="2501900"/>
          <p14:tracePt t="199389" x="2279650" y="2495550"/>
          <p14:tracePt t="199404" x="2305050" y="2482850"/>
          <p14:tracePt t="199421" x="2368550" y="2451100"/>
          <p14:tracePt t="199437" x="2393950" y="2438400"/>
          <p14:tracePt t="199454" x="2413000" y="2425700"/>
          <p14:tracePt t="199471" x="2425700" y="2419350"/>
          <p14:tracePt t="199487" x="2432050" y="2413000"/>
          <p14:tracePt t="199504" x="2438400" y="2400300"/>
          <p14:tracePt t="199521" x="2438400" y="2381250"/>
          <p14:tracePt t="199537" x="2438400" y="2362200"/>
          <p14:tracePt t="199554" x="2425700" y="2336800"/>
          <p14:tracePt t="199571" x="2400300" y="2311400"/>
          <p14:tracePt t="199588" x="2387600" y="2292350"/>
          <p14:tracePt t="199604" x="2368550" y="2273300"/>
          <p14:tracePt t="199621" x="2355850" y="2266950"/>
          <p14:tracePt t="199638" x="2324100" y="2260600"/>
          <p14:tracePt t="199654" x="2228850" y="2254250"/>
          <p14:tracePt t="199672" x="2171700" y="2254250"/>
          <p14:tracePt t="199688" x="2114550" y="2247900"/>
          <p14:tracePt t="199704" x="2076450" y="2247900"/>
          <p14:tracePt t="199721" x="2044700" y="2241550"/>
          <p14:tracePt t="199737" x="2032000" y="2241550"/>
          <p14:tracePt t="199754" x="2019300" y="2254250"/>
          <p14:tracePt t="199771" x="2012950" y="2273300"/>
          <p14:tracePt t="199788" x="1987550" y="2298700"/>
          <p14:tracePt t="199804" x="1955800" y="2324100"/>
          <p14:tracePt t="199821" x="1930400" y="2343150"/>
          <p14:tracePt t="199838" x="1924050" y="2355850"/>
          <p14:tracePt t="199909" x="1924050" y="2362200"/>
          <p14:tracePt t="199926" x="1962150" y="2387600"/>
          <p14:tracePt t="199938" x="1993900" y="2400300"/>
          <p14:tracePt t="199954" x="2057400" y="2425700"/>
          <p14:tracePt t="199972" x="2114550" y="2444750"/>
          <p14:tracePt t="199988" x="2165350" y="2451100"/>
          <p14:tracePt t="200005" x="2254250" y="2451100"/>
          <p14:tracePt t="200021" x="2311400" y="2432050"/>
          <p14:tracePt t="200038" x="2349500" y="2419350"/>
          <p14:tracePt t="200054" x="2374900" y="2413000"/>
          <p14:tracePt t="200071" x="2387600" y="2406650"/>
          <p14:tracePt t="200088" x="2406650" y="2393950"/>
          <p14:tracePt t="200122" x="2413000" y="2387600"/>
          <p14:tracePt t="200238" x="2413000" y="2393950"/>
          <p14:tracePt t="200247" x="2413000" y="2400300"/>
          <p14:tracePt t="200262" x="2400300" y="2425700"/>
          <p14:tracePt t="200271" x="2374900" y="2476500"/>
          <p14:tracePt t="200288" x="2336800" y="2527300"/>
          <p14:tracePt t="200305" x="2298700" y="2565400"/>
          <p14:tracePt t="200321" x="2286000" y="2590800"/>
          <p14:tracePt t="200338" x="2279650" y="2597150"/>
          <p14:tracePt t="200467" x="2286000" y="2597150"/>
          <p14:tracePt t="200472" x="2292350" y="2597150"/>
          <p14:tracePt t="200488" x="2324100" y="2597150"/>
          <p14:tracePt t="200505" x="2349500" y="2597150"/>
          <p14:tracePt t="200522" x="2393950" y="2590800"/>
          <p14:tracePt t="200538" x="2425700" y="2584450"/>
          <p14:tracePt t="200556" x="2476500" y="2578100"/>
          <p14:tracePt t="200557" x="2514600" y="2571750"/>
          <p14:tracePt t="200572" x="2565400" y="2565400"/>
          <p14:tracePt t="200588" x="2609850" y="2559050"/>
          <p14:tracePt t="200605" x="2616200" y="2552700"/>
          <p14:tracePt t="200622" x="2622550" y="2546350"/>
          <p14:tracePt t="200655" x="2609850" y="2540000"/>
          <p14:tracePt t="200672" x="2590800" y="2527300"/>
          <p14:tracePt t="200689" x="2565400" y="2514600"/>
          <p14:tracePt t="200705" x="2540000" y="2501900"/>
          <p14:tracePt t="200722" x="2495550" y="2482850"/>
          <p14:tracePt t="200739" x="2451100" y="2476500"/>
          <p14:tracePt t="200755" x="2368550" y="2463800"/>
          <p14:tracePt t="200772" x="2305050" y="2457450"/>
          <p14:tracePt t="200788" x="2260600" y="2457450"/>
          <p14:tracePt t="200791" x="2241550" y="2451100"/>
          <p14:tracePt t="200805" x="2235200" y="2451100"/>
          <p14:tracePt t="200822" x="2209800" y="2444750"/>
          <p14:tracePt t="200839" x="2197100" y="2444750"/>
          <p14:tracePt t="200856" x="2178050" y="2451100"/>
          <p14:tracePt t="200872" x="2146300" y="2470150"/>
          <p14:tracePt t="200889" x="2120900" y="2508250"/>
          <p14:tracePt t="200905" x="2108200" y="2540000"/>
          <p14:tracePt t="200922" x="2108200" y="2584450"/>
          <p14:tracePt t="200939" x="2127250" y="2635250"/>
          <p14:tracePt t="200955" x="2152650" y="2660650"/>
          <p14:tracePt t="200972" x="2197100" y="2692400"/>
          <p14:tracePt t="200989" x="2247900" y="2705100"/>
          <p14:tracePt t="201005" x="2330450" y="2724150"/>
          <p14:tracePt t="201009" x="2362200" y="2724150"/>
          <p14:tracePt t="201022" x="2387600" y="2724150"/>
          <p14:tracePt t="201039" x="2476500" y="2730500"/>
          <p14:tracePt t="201042" x="2508250" y="2730500"/>
          <p14:tracePt t="201056" x="2533650" y="2730500"/>
          <p14:tracePt t="201072" x="2584450" y="2730500"/>
          <p14:tracePt t="201089" x="2654300" y="2724150"/>
          <p14:tracePt t="201105" x="2686050" y="2717800"/>
          <p14:tracePt t="201122" x="2711450" y="2711450"/>
          <p14:tracePt t="201139" x="2755900" y="2692400"/>
          <p14:tracePt t="201156" x="2787650" y="2673350"/>
          <p14:tracePt t="201172" x="2825750" y="2635250"/>
          <p14:tracePt t="201189" x="2838450" y="2609850"/>
          <p14:tracePt t="201206" x="2844800" y="2590800"/>
          <p14:tracePt t="201222" x="2844800" y="2578100"/>
          <p14:tracePt t="201239" x="2838450" y="2565400"/>
          <p14:tracePt t="201256" x="2825750" y="2546350"/>
          <p14:tracePt t="201272" x="2819400" y="2527300"/>
          <p14:tracePt t="201289" x="2800350" y="2501900"/>
          <p14:tracePt t="201306" x="2787650" y="2470150"/>
          <p14:tracePt t="201322" x="2762250" y="2451100"/>
          <p14:tracePt t="201339" x="2749550" y="2444750"/>
          <p14:tracePt t="201355" x="2686050" y="2438400"/>
          <p14:tracePt t="201372" x="2628900" y="2432050"/>
          <p14:tracePt t="201389" x="2578100" y="2432050"/>
          <p14:tracePt t="201406" x="2514600" y="2432050"/>
          <p14:tracePt t="201423" x="2463800" y="2432050"/>
          <p14:tracePt t="201439" x="2438400" y="2438400"/>
          <p14:tracePt t="201456" x="2400300" y="2451100"/>
          <p14:tracePt t="201473" x="2362200" y="2463800"/>
          <p14:tracePt t="201489" x="2330450" y="2476500"/>
          <p14:tracePt t="201507" x="2305050" y="2495550"/>
          <p14:tracePt t="201523" x="2292350" y="2501900"/>
          <p14:tracePt t="201539" x="2292350" y="2514600"/>
          <p14:tracePt t="201556" x="2292350" y="2527300"/>
          <p14:tracePt t="201572" x="2292350" y="2540000"/>
          <p14:tracePt t="201589" x="2298700" y="2559050"/>
          <p14:tracePt t="201606" x="2317750" y="2590800"/>
          <p14:tracePt t="201622" x="2336800" y="2616200"/>
          <p14:tracePt t="201639" x="2349500" y="2635250"/>
          <p14:tracePt t="201656" x="2374900" y="2660650"/>
          <p14:tracePt t="201672" x="2387600" y="2673350"/>
          <p14:tracePt t="201689" x="2413000" y="2692400"/>
          <p14:tracePt t="201706" x="2432050" y="2698750"/>
          <p14:tracePt t="201723" x="2470150" y="2705100"/>
          <p14:tracePt t="201739" x="2495550" y="2711450"/>
          <p14:tracePt t="201756" x="2527300" y="2711450"/>
          <p14:tracePt t="201773" x="2578100" y="2717800"/>
          <p14:tracePt t="201790" x="2597150" y="2717800"/>
          <p14:tracePt t="201806" x="2616200" y="2717800"/>
          <p14:tracePt t="201823" x="2628900" y="2724150"/>
          <p14:tracePt t="201839" x="2641600" y="2724150"/>
          <p14:tracePt t="201856" x="2654300" y="2724150"/>
          <p14:tracePt t="201873" x="2667000" y="2724150"/>
          <p14:tracePt t="201889" x="2667000" y="2717800"/>
          <p14:tracePt t="201906" x="2673350" y="2717800"/>
          <p14:tracePt t="202004" x="2673350" y="2711450"/>
          <p14:tracePt t="202327" x="2660650" y="2711450"/>
          <p14:tracePt t="202341" x="2654300" y="2705100"/>
          <p14:tracePt t="202357" x="2641600" y="2705100"/>
          <p14:tracePt t="202359" x="2635250" y="2705100"/>
          <p14:tracePt t="202374" x="2622550" y="2705100"/>
          <p14:tracePt t="202390" x="2616200" y="2705100"/>
          <p14:tracePt t="202409" x="2597150" y="2698750"/>
          <p14:tracePt t="202423" x="2584450" y="2698750"/>
          <p14:tracePt t="202440" x="2578100" y="2698750"/>
          <p14:tracePt t="202457" x="2571750" y="2692400"/>
          <p14:tracePt t="202473" x="2565400" y="2692400"/>
          <p14:tracePt t="202490" x="2552700" y="2686050"/>
          <p14:tracePt t="202507" x="2514600" y="2679700"/>
          <p14:tracePt t="202524" x="2419350" y="2673350"/>
          <p14:tracePt t="202540" x="2324100" y="2660650"/>
          <p14:tracePt t="202557" x="2235200" y="2641600"/>
          <p14:tracePt t="202574" x="2152650" y="2609850"/>
          <p14:tracePt t="202590" x="2133600" y="2597150"/>
          <p14:tracePt t="202607" x="2095500" y="2552700"/>
          <p14:tracePt t="202623" x="2070100" y="2520950"/>
          <p14:tracePt t="202640" x="2063750" y="2514600"/>
          <p14:tracePt t="202657" x="2063750" y="2508250"/>
          <p14:tracePt t="202690" x="2070100" y="2508250"/>
          <p14:tracePt t="202707" x="2082800" y="2508250"/>
          <p14:tracePt t="202724" x="2101850" y="2508250"/>
          <p14:tracePt t="202741" x="2108200" y="2508250"/>
          <p14:tracePt t="202757" x="2114550" y="2508250"/>
          <p14:tracePt t="202831" x="2120900" y="2508250"/>
          <p14:tracePt t="202837" x="2127250" y="2508250"/>
          <p14:tracePt t="202845" x="2133600" y="2508250"/>
          <p14:tracePt t="202857" x="2165350" y="2520950"/>
          <p14:tracePt t="202873" x="2228850" y="2527300"/>
          <p14:tracePt t="202890" x="2330450" y="2527300"/>
          <p14:tracePt t="202907" x="2413000" y="2520950"/>
          <p14:tracePt t="202924" x="2495550" y="2495550"/>
          <p14:tracePt t="202942" x="2565400" y="2444750"/>
          <p14:tracePt t="202957" x="2571750" y="2425700"/>
          <p14:tracePt t="202974" x="2578100" y="2400300"/>
          <p14:tracePt t="203007" x="2571750" y="2387600"/>
          <p14:tracePt t="203024" x="2552700" y="2381250"/>
          <p14:tracePt t="203040" x="2520950" y="2381250"/>
          <p14:tracePt t="203057" x="2482850" y="2374900"/>
          <p14:tracePt t="203074" x="2451100" y="2374900"/>
          <p14:tracePt t="203090" x="2432050" y="2374900"/>
          <p14:tracePt t="203107" x="2413000" y="2374900"/>
          <p14:tracePt t="203124" x="2393950" y="2368550"/>
          <p14:tracePt t="203140" x="2381250" y="2368550"/>
          <p14:tracePt t="203157" x="2374900" y="2368550"/>
          <p14:tracePt t="203174" x="2368550" y="2362200"/>
          <p14:tracePt t="203207" x="2368550" y="2368550"/>
          <p14:tracePt t="203224" x="2368550" y="2374900"/>
          <p14:tracePt t="203240" x="2355850" y="2381250"/>
          <p14:tracePt t="203257" x="2343150" y="2381250"/>
          <p14:tracePt t="203274" x="2330450" y="2381250"/>
          <p14:tracePt t="203291" x="2317750" y="2381250"/>
          <p14:tracePt t="203307" x="2311400" y="2381250"/>
          <p14:tracePt t="203324" x="2305050" y="2381250"/>
          <p14:tracePt t="203341" x="2273300" y="2387600"/>
          <p14:tracePt t="203358" x="2254250" y="2393950"/>
          <p14:tracePt t="203374" x="2127250" y="2406650"/>
          <p14:tracePt t="203391" x="2063750" y="2413000"/>
          <p14:tracePt t="203407" x="2032000" y="2419350"/>
          <p14:tracePt t="203424" x="2019300" y="2419350"/>
          <p14:tracePt t="203441" x="2000250" y="2419350"/>
          <p14:tracePt t="203458" x="1974850" y="2419350"/>
          <p14:tracePt t="203474" x="1930400" y="2419350"/>
          <p14:tracePt t="203491" x="1892300" y="2425700"/>
          <p14:tracePt t="203507" x="1847850" y="2438400"/>
          <p14:tracePt t="203524" x="1822450" y="2457450"/>
          <p14:tracePt t="203541" x="1822450" y="2482850"/>
          <p14:tracePt t="203543" x="1822450" y="2489200"/>
          <p14:tracePt t="203558" x="1822450" y="2508250"/>
          <p14:tracePt t="203559" x="1835150" y="2520950"/>
          <p14:tracePt t="203574" x="1873250" y="2540000"/>
          <p14:tracePt t="203591" x="1949450" y="2565400"/>
          <p14:tracePt t="203607" x="2032000" y="2584450"/>
          <p14:tracePt t="203624" x="2127250" y="2590800"/>
          <p14:tracePt t="203641" x="2228850" y="2597150"/>
          <p14:tracePt t="203658" x="2324100" y="2597150"/>
          <p14:tracePt t="203674" x="2355850" y="2597150"/>
          <p14:tracePt t="203691" x="2362200" y="2597150"/>
          <p14:tracePt t="203745" x="2355850" y="2590800"/>
          <p14:tracePt t="203757" x="2349500" y="2590800"/>
          <p14:tracePt t="203774" x="2336800" y="2571750"/>
          <p14:tracePt t="203791" x="2330450" y="2571750"/>
          <p14:tracePt t="203793" x="2324100" y="2571750"/>
          <p14:tracePt t="203808" x="2317750" y="2571750"/>
          <p14:tracePt t="203824" x="2279650" y="2622550"/>
          <p14:tracePt t="203841" x="2235200" y="2679700"/>
          <p14:tracePt t="203859" x="2184400" y="2730500"/>
          <p14:tracePt t="203874" x="2133600" y="2749550"/>
          <p14:tracePt t="203891" x="2101850" y="2749550"/>
          <p14:tracePt t="203909" x="2076450" y="2717800"/>
          <p14:tracePt t="203925" x="2070100" y="2667000"/>
          <p14:tracePt t="203941" x="2076450" y="2616200"/>
          <p14:tracePt t="203958" x="2082800" y="2590800"/>
          <p14:tracePt t="203974" x="2082800" y="2578100"/>
          <p14:tracePt t="203991" x="2025650" y="2559050"/>
          <p14:tracePt t="204008" x="1854200" y="2546350"/>
          <p14:tracePt t="204025" x="1797050" y="2546350"/>
          <p14:tracePt t="204041" x="1689100" y="2546350"/>
          <p14:tracePt t="204058" x="1631950" y="2540000"/>
          <p14:tracePt t="204074" x="1555750" y="2533650"/>
          <p14:tracePt t="204091" x="1492250" y="2520950"/>
          <p14:tracePt t="204108" x="1409700" y="2501900"/>
          <p14:tracePt t="204125" x="1308100" y="2470150"/>
          <p14:tracePt t="204141" x="1219200" y="2438400"/>
          <p14:tracePt t="204158" x="1168400" y="2413000"/>
          <p14:tracePt t="204175" x="1162050" y="2406650"/>
          <p14:tracePt t="204192" x="1162050" y="2400300"/>
          <p14:tracePt t="204208" x="1174750" y="2400300"/>
          <p14:tracePt t="204241" x="1181100" y="2406650"/>
          <p14:tracePt t="204259" x="1193800" y="2425700"/>
          <p14:tracePt t="204275" x="1212850" y="2451100"/>
          <p14:tracePt t="204294" x="1244600" y="2476500"/>
          <p14:tracePt t="204308" x="1289050" y="2495550"/>
          <p14:tracePt t="204325" x="1365250" y="2501900"/>
          <p14:tracePt t="204341" x="1460500" y="2501900"/>
          <p14:tracePt t="204358" x="1549400" y="2495550"/>
          <p14:tracePt t="204375" x="1625600" y="2482850"/>
          <p14:tracePt t="204392" x="1657350" y="2470150"/>
          <p14:tracePt t="204393" x="1663700" y="2451100"/>
          <p14:tracePt t="204410" x="1663700" y="2419350"/>
          <p14:tracePt t="204425" x="1651000" y="2362200"/>
          <p14:tracePt t="204441" x="1619250" y="2311400"/>
          <p14:tracePt t="204458" x="1593850" y="2273300"/>
          <p14:tracePt t="204475" x="1581150" y="2247900"/>
          <p14:tracePt t="204492" x="1562100" y="2228850"/>
          <p14:tracePt t="204508" x="1524000" y="2216150"/>
          <p14:tracePt t="204525" x="1473200" y="2203450"/>
          <p14:tracePt t="204541" x="1409700" y="2190750"/>
          <p14:tracePt t="204559" x="1314450" y="2184400"/>
          <p14:tracePt t="204575" x="1238250" y="2184400"/>
          <p14:tracePt t="204577" x="1219200" y="2184400"/>
          <p14:tracePt t="204592" x="1149350" y="2184400"/>
          <p14:tracePt t="204608" x="1079500" y="2190750"/>
          <p14:tracePt t="204625" x="1035050" y="2203450"/>
          <p14:tracePt t="204642" x="990600" y="2222500"/>
          <p14:tracePt t="204658" x="952500" y="2247900"/>
          <p14:tracePt t="204675" x="946150" y="2279650"/>
          <p14:tracePt t="204692" x="946150" y="2330450"/>
          <p14:tracePt t="204708" x="965200" y="2387600"/>
          <p14:tracePt t="204725" x="990600" y="2438400"/>
          <p14:tracePt t="204742" x="1028700" y="2482850"/>
          <p14:tracePt t="204758" x="1073150" y="2514600"/>
          <p14:tracePt t="204775" x="1143000" y="2533650"/>
          <p14:tracePt t="204792" x="1263650" y="2559050"/>
          <p14:tracePt t="204808" x="1397000" y="2571750"/>
          <p14:tracePt t="204825" x="1536700" y="2590800"/>
          <p14:tracePt t="204843" x="1651000" y="2590800"/>
          <p14:tracePt t="204859" x="1651000" y="2571750"/>
          <p14:tracePt t="204875" x="1638300" y="2527300"/>
          <p14:tracePt t="204892" x="1600200" y="2476500"/>
          <p14:tracePt t="204909" x="1568450" y="2425700"/>
          <p14:tracePt t="204925" x="1524000" y="2362200"/>
          <p14:tracePt t="204942" x="1498600" y="2324100"/>
          <p14:tracePt t="204959" x="1485900" y="2298700"/>
          <p14:tracePt t="204975" x="1473200" y="2286000"/>
          <p14:tracePt t="204992" x="1447800" y="2266950"/>
          <p14:tracePt t="205009" x="1390650" y="2254250"/>
          <p14:tracePt t="205025" x="1301750" y="2247900"/>
          <p14:tracePt t="205042" x="1187450" y="2235200"/>
          <p14:tracePt t="205059" x="1066800" y="2228850"/>
          <p14:tracePt t="205076" x="946150" y="2222500"/>
          <p14:tracePt t="205092" x="920750" y="2222500"/>
          <p14:tracePt t="205109" x="889000" y="2286000"/>
          <p14:tracePt t="205126" x="914400" y="2336800"/>
          <p14:tracePt t="205142" x="952500" y="2393950"/>
          <p14:tracePt t="205159" x="984250" y="2444750"/>
          <p14:tracePt t="205175" x="1009650" y="2489200"/>
          <p14:tracePt t="205193" x="1016000" y="2514600"/>
          <p14:tracePt t="205208" x="1016000" y="2520950"/>
          <p14:tracePt t="205461" x="1022350" y="2520950"/>
          <p14:tracePt t="205476" x="1047750" y="2520950"/>
          <p14:tracePt t="205493" x="1079500" y="2520950"/>
          <p14:tracePt t="205509" x="1130300" y="2520950"/>
          <p14:tracePt t="205526" x="1193800" y="2520950"/>
          <p14:tracePt t="205543" x="1282700" y="2520950"/>
          <p14:tracePt t="205561" x="1409700" y="2520950"/>
          <p14:tracePt t="205576" x="1447800" y="2520950"/>
          <p14:tracePt t="205593" x="1530350" y="2508250"/>
          <p14:tracePt t="205609" x="1555750" y="2501900"/>
          <p14:tracePt t="205626" x="1568450" y="2495550"/>
          <p14:tracePt t="205715" x="1574800" y="2495550"/>
          <p14:tracePt t="205736" x="1593850" y="2495550"/>
          <p14:tracePt t="205738" x="1600200" y="2495550"/>
          <p14:tracePt t="205760" x="1619250" y="2495550"/>
          <p14:tracePt t="205776" x="1625600" y="2495550"/>
          <p14:tracePt t="205810" x="1625600" y="2501900"/>
          <p14:tracePt t="205899" x="1625600" y="2495550"/>
          <p14:tracePt t="205909" x="1638300" y="2489200"/>
          <p14:tracePt t="205926" x="1657350" y="2482850"/>
          <p14:tracePt t="205943" x="1682750" y="2470150"/>
          <p14:tracePt t="205960" x="1689100" y="2457450"/>
          <p14:tracePt t="205993" x="1695450" y="2457450"/>
          <p14:tracePt t="206010" x="1701800" y="2457450"/>
          <p14:tracePt t="206181" x="1695450" y="2457450"/>
          <p14:tracePt t="206201" x="1676400" y="2470150"/>
          <p14:tracePt t="206211" x="1663700" y="2476500"/>
          <p14:tracePt t="206226" x="1657350" y="2482850"/>
          <p14:tracePt t="206243" x="1644650" y="2495550"/>
          <p14:tracePt t="206343" x="1631950" y="2501900"/>
          <p14:tracePt t="206351" x="1631950" y="2508250"/>
          <p14:tracePt t="206360" x="1619250" y="2508250"/>
          <p14:tracePt t="206377" x="1600200" y="2520950"/>
          <p14:tracePt t="206394" x="1587500" y="2527300"/>
          <p14:tracePt t="206470" x="1587500" y="2520950"/>
          <p14:tracePt t="206477" x="1593850" y="2520950"/>
          <p14:tracePt t="206494" x="1606550" y="2501900"/>
          <p14:tracePt t="206511" x="1619250" y="2489200"/>
          <p14:tracePt t="206527" x="1619250" y="2476500"/>
          <p14:tracePt t="206685" x="1625600" y="2476500"/>
          <p14:tracePt t="206693" x="1631950" y="2476500"/>
          <p14:tracePt t="206710" x="1657350" y="2482850"/>
          <p14:tracePt t="206727" x="1708150" y="2489200"/>
          <p14:tracePt t="206744" x="1809750" y="2514600"/>
          <p14:tracePt t="206760" x="1936750" y="2540000"/>
          <p14:tracePt t="206777" x="2070100" y="2571750"/>
          <p14:tracePt t="206794" x="2228850" y="2609850"/>
          <p14:tracePt t="206810" x="2406650" y="2647950"/>
          <p14:tracePt t="206827" x="2597150" y="2692400"/>
          <p14:tracePt t="206843" x="2724150" y="2717800"/>
          <p14:tracePt t="206860" x="2870200" y="2743200"/>
          <p14:tracePt t="206877" x="2959100" y="2755900"/>
          <p14:tracePt t="206879" x="3009900" y="2762250"/>
          <p14:tracePt t="206894" x="3041650" y="2768600"/>
          <p14:tracePt t="206895" x="3054350" y="2768600"/>
          <p14:tracePt t="206910" x="3060700" y="2768600"/>
          <p14:tracePt t="207141" x="3073400" y="2768600"/>
          <p14:tracePt t="207149" x="3079750" y="2768600"/>
          <p14:tracePt t="207160" x="3098800" y="2768600"/>
          <p14:tracePt t="207177" x="3143250" y="2768600"/>
          <p14:tracePt t="207194" x="3181350" y="2762250"/>
          <p14:tracePt t="207211" x="3213100" y="2762250"/>
          <p14:tracePt t="207227" x="3238500" y="2755900"/>
          <p14:tracePt t="207229" x="3251200" y="2755900"/>
          <p14:tracePt t="207244" x="3263900" y="2755900"/>
          <p14:tracePt t="207245" x="3276600" y="2749550"/>
          <p14:tracePt t="207261" x="3295650" y="2743200"/>
          <p14:tracePt t="207277" x="3314700" y="2730500"/>
          <p14:tracePt t="207294" x="3327400" y="2724150"/>
          <p14:tracePt t="207311" x="3333750" y="2717800"/>
          <p14:tracePt t="207327" x="3340100" y="2717800"/>
          <p14:tracePt t="207344" x="3346450" y="2711450"/>
          <p14:tracePt t="207361" x="3359150" y="2711450"/>
          <p14:tracePt t="207377" x="3371850" y="2705100"/>
          <p14:tracePt t="207394" x="3378200" y="2705100"/>
          <p14:tracePt t="207410" x="3384550" y="2705100"/>
          <p14:tracePt t="207444" x="3365500" y="2705100"/>
          <p14:tracePt t="207462" x="3327400" y="2705100"/>
          <p14:tracePt t="207478" x="3194050" y="2698750"/>
          <p14:tracePt t="207494" x="3098800" y="2698750"/>
          <p14:tracePt t="207511" x="3048000" y="2692400"/>
          <p14:tracePt t="207527" x="3028950" y="2692400"/>
          <p14:tracePt t="207566" x="3028950" y="2686050"/>
          <p14:tracePt t="207577" x="3035300" y="2679700"/>
          <p14:tracePt t="207629" x="3028950" y="2679700"/>
          <p14:tracePt t="207644" x="3022600" y="2686050"/>
          <p14:tracePt t="207661" x="3016250" y="2686050"/>
          <p14:tracePt t="207734" x="3022600" y="2686050"/>
          <p14:tracePt t="207744" x="3035300" y="2686050"/>
          <p14:tracePt t="207761" x="3067050" y="2679700"/>
          <p14:tracePt t="207777" x="3111500" y="2679700"/>
          <p14:tracePt t="207794" x="3162300" y="2673350"/>
          <p14:tracePt t="207811" x="3238500" y="2673350"/>
          <p14:tracePt t="207828" x="3352800" y="2673350"/>
          <p14:tracePt t="207844" x="3543300" y="2673350"/>
          <p14:tracePt t="207861" x="3683000" y="2673350"/>
          <p14:tracePt t="207878" x="3740150" y="2673350"/>
          <p14:tracePt t="207894" x="3765550" y="2673350"/>
          <p14:tracePt t="207975" x="3765550" y="2679700"/>
          <p14:tracePt t="207983" x="3771900" y="2679700"/>
          <p14:tracePt t="208028" x="3765550" y="2679700"/>
          <p14:tracePt t="208045" x="3727450" y="2686050"/>
          <p14:tracePt t="208062" x="3663950" y="2698750"/>
          <p14:tracePt t="208063" x="3625850" y="2698750"/>
          <p14:tracePt t="208078" x="3556000" y="2705100"/>
          <p14:tracePt t="208095" x="3486150" y="2705100"/>
          <p14:tracePt t="208111" x="3441700" y="2705100"/>
          <p14:tracePt t="208128" x="3352800" y="2705100"/>
          <p14:tracePt t="208145" x="3200400" y="2705100"/>
          <p14:tracePt t="208161" x="3003550" y="2705100"/>
          <p14:tracePt t="208178" x="2755900" y="2711450"/>
          <p14:tracePt t="208195" x="2470150" y="2698750"/>
          <p14:tracePt t="208211" x="2178050" y="2686050"/>
          <p14:tracePt t="208228" x="1981200" y="2679700"/>
          <p14:tracePt t="208245" x="1816100" y="2673350"/>
          <p14:tracePt t="208261" x="1714500" y="2673350"/>
          <p14:tracePt t="208278" x="1600200" y="2705100"/>
          <p14:tracePt t="208295" x="1454150" y="2743200"/>
          <p14:tracePt t="208312" x="1238250" y="2794000"/>
          <p14:tracePt t="208328" x="952500" y="2851150"/>
          <p14:tracePt t="208345" x="571500" y="2940050"/>
          <p14:tracePt t="208361" x="419100" y="2971800"/>
          <p14:tracePt t="208378" x="406400" y="2971800"/>
          <p14:tracePt t="208413" x="476250" y="2978150"/>
          <p14:tracePt t="208428" x="546100" y="2978150"/>
          <p14:tracePt t="208445" x="584200" y="2984500"/>
          <p14:tracePt t="208461" x="609600" y="2984500"/>
          <p14:tracePt t="208478" x="622300" y="2984500"/>
          <p14:tracePt t="208519" x="628650" y="2978150"/>
          <p14:tracePt t="208528" x="641350" y="2978150"/>
          <p14:tracePt t="208545" x="679450" y="2965450"/>
          <p14:tracePt t="208562" x="704850" y="2959100"/>
          <p14:tracePt t="208578" x="717550" y="2959100"/>
          <p14:tracePt t="208631" x="736600" y="2952750"/>
          <p14:tracePt t="208648" x="781050" y="2940050"/>
          <p14:tracePt t="208663" x="857250" y="2914650"/>
          <p14:tracePt t="208678" x="952500" y="2895600"/>
          <p14:tracePt t="208695" x="1009650" y="2889250"/>
          <p14:tracePt t="208712" x="1028700" y="2889250"/>
          <p14:tracePt t="208729" x="1028700" y="2882900"/>
          <p14:tracePt t="208808" x="1047750" y="2882900"/>
          <p14:tracePt t="208829" x="1060450" y="2882900"/>
          <p14:tracePt t="208845" x="1073150" y="2882900"/>
          <p14:tracePt t="208862" x="1098550" y="2882900"/>
          <p14:tracePt t="208879" x="1155700" y="2895600"/>
          <p14:tracePt t="208896" x="1231900" y="2908300"/>
          <p14:tracePt t="208912" x="1263650" y="2908300"/>
          <p14:tracePt t="208929" x="1327150" y="2921000"/>
          <p14:tracePt t="208945" x="1377950" y="2933700"/>
          <p14:tracePt t="208962" x="1390650" y="2933700"/>
          <p14:tracePt t="209012" x="1390650" y="2940050"/>
          <p14:tracePt t="209029" x="1403350" y="2940050"/>
          <p14:tracePt t="209045" x="1422400" y="2946400"/>
          <p14:tracePt t="209062" x="1447800" y="2946400"/>
          <p14:tracePt t="209079" x="1473200" y="2946400"/>
          <p14:tracePt t="209096" x="1517650" y="2946400"/>
          <p14:tracePt t="209112" x="1543050" y="2940050"/>
          <p14:tracePt t="209129" x="1549400" y="2940050"/>
          <p14:tracePt t="209171" x="1555750" y="2940050"/>
          <p14:tracePt t="209180" x="1562100" y="2940050"/>
          <p14:tracePt t="209196" x="1619250" y="2933700"/>
          <p14:tracePt t="209212" x="1720850" y="2940050"/>
          <p14:tracePt t="209229" x="1854200" y="2946400"/>
          <p14:tracePt t="209246" x="1968500" y="2952750"/>
          <p14:tracePt t="209263" x="2038350" y="2965450"/>
          <p14:tracePt t="209279" x="2044700" y="2965450"/>
          <p14:tracePt t="209295" x="2051050" y="2965450"/>
          <p14:tracePt t="209330" x="2057400" y="2965450"/>
          <p14:tracePt t="209373" x="2063750" y="2965450"/>
          <p14:tracePt t="209379" x="2076450" y="2965450"/>
          <p14:tracePt t="209397" x="2133600" y="2971800"/>
          <p14:tracePt t="209412" x="2184400" y="2978150"/>
          <p14:tracePt t="209429" x="2228850" y="2984500"/>
          <p14:tracePt t="209445" x="2254250" y="2984500"/>
          <p14:tracePt t="209462" x="2266950" y="2984500"/>
          <p14:tracePt t="209479" x="2279650" y="2984500"/>
          <p14:tracePt t="209496" x="2298700" y="2984500"/>
          <p14:tracePt t="209513" x="2324100" y="2984500"/>
          <p14:tracePt t="209529" x="2343150" y="2984500"/>
          <p14:tracePt t="209546" x="2355850" y="2984500"/>
          <p14:tracePt t="209669" x="2362200" y="2978150"/>
          <p14:tracePt t="209683" x="2368550" y="2978150"/>
          <p14:tracePt t="209696" x="2368550" y="2971800"/>
          <p14:tracePt t="209713" x="2374900" y="2971800"/>
          <p14:tracePt t="209730" x="2387600" y="2965450"/>
          <p14:tracePt t="209746" x="2400300" y="2959100"/>
          <p14:tracePt t="209763" x="2413000" y="2946400"/>
          <p14:tracePt t="209949" x="2413000" y="2940050"/>
          <p14:tracePt t="210069" x="2419350" y="2940050"/>
          <p14:tracePt t="210089" x="2425700" y="2933700"/>
          <p14:tracePt t="210106" x="2432050" y="2927350"/>
          <p14:tracePt t="210114" x="2438400" y="2921000"/>
          <p14:tracePt t="210130" x="2451100" y="2908300"/>
          <p14:tracePt t="210147" x="2470150" y="2895600"/>
          <p14:tracePt t="210163" x="2489200" y="2882900"/>
          <p14:tracePt t="210180" x="2520950" y="2870200"/>
          <p14:tracePt t="210197" x="2533650" y="2863850"/>
          <p14:tracePt t="210213" x="2565400" y="2863850"/>
          <p14:tracePt t="210230" x="2590800" y="2863850"/>
          <p14:tracePt t="210246" x="2616200" y="2863850"/>
          <p14:tracePt t="210264" x="2635250" y="2863850"/>
          <p14:tracePt t="210280" x="2654300" y="2863850"/>
          <p14:tracePt t="210296" x="2660650" y="2863850"/>
          <p14:tracePt t="210313" x="2686050" y="2863850"/>
          <p14:tracePt t="210314" x="2698750" y="2863850"/>
          <p14:tracePt t="210330" x="2711450" y="2863850"/>
          <p14:tracePt t="210331" x="2717800" y="2863850"/>
          <p14:tracePt t="210346" x="2724150" y="2863850"/>
          <p14:tracePt t="210363" x="2730500" y="2863850"/>
          <p14:tracePt t="210468" x="2736850" y="2863850"/>
          <p14:tracePt t="210480" x="2743200" y="2863850"/>
          <p14:tracePt t="210497" x="2762250" y="2863850"/>
          <p14:tracePt t="210513" x="2800350" y="2863850"/>
          <p14:tracePt t="210530" x="2844800" y="2863850"/>
          <p14:tracePt t="210547" x="2946400" y="2863850"/>
          <p14:tracePt t="210564" x="3041650" y="2863850"/>
          <p14:tracePt t="210580" x="3117850" y="2863850"/>
          <p14:tracePt t="210597" x="3155950" y="2863850"/>
          <p14:tracePt t="210613" x="3175000" y="2863850"/>
          <p14:tracePt t="210681" x="3194050" y="2870200"/>
          <p14:tracePt t="210697" x="3213100" y="2870200"/>
          <p14:tracePt t="210714" x="3244850" y="2876550"/>
          <p14:tracePt t="210730" x="3263900" y="2876550"/>
          <p14:tracePt t="210747" x="3282950" y="2863850"/>
          <p14:tracePt t="210764" x="3295650" y="2857500"/>
          <p14:tracePt t="210780" x="3314700" y="2844800"/>
          <p14:tracePt t="210797" x="3327400" y="2844800"/>
          <p14:tracePt t="210814" x="3365500" y="2838450"/>
          <p14:tracePt t="210831" x="3467100" y="2857500"/>
          <p14:tracePt t="210847" x="3594100" y="2876550"/>
          <p14:tracePt t="210864" x="3676650" y="2889250"/>
          <p14:tracePt t="210880" x="3708400" y="2895600"/>
          <p14:tracePt t="211041" x="3702050" y="2901950"/>
          <p14:tracePt t="211048" x="3689350" y="2901950"/>
          <p14:tracePt t="211062" x="3663950" y="2914650"/>
          <p14:tracePt t="211081" x="3575050" y="2946400"/>
          <p14:tracePt t="211097" x="3505200" y="2965450"/>
          <p14:tracePt t="211114" x="3371850" y="2997200"/>
          <p14:tracePt t="211131" x="3194050" y="3009900"/>
          <p14:tracePt t="211147" x="2990850" y="3016250"/>
          <p14:tracePt t="211164" x="2749550" y="3016250"/>
          <p14:tracePt t="211181" x="2559050" y="3016250"/>
          <p14:tracePt t="211197" x="2362200" y="3016250"/>
          <p14:tracePt t="211214" x="2184400" y="3016250"/>
          <p14:tracePt t="211231" x="1987550" y="3022600"/>
          <p14:tracePt t="211249" x="1739900" y="3035300"/>
          <p14:tracePt t="211265" x="1593850" y="3048000"/>
          <p14:tracePt t="211281" x="1485900" y="3054350"/>
          <p14:tracePt t="211297" x="1409700" y="3060700"/>
          <p14:tracePt t="211314" x="1327150" y="3073400"/>
          <p14:tracePt t="211330" x="1231900" y="3092450"/>
          <p14:tracePt t="211347" x="1143000" y="3117850"/>
          <p14:tracePt t="211364" x="1092200" y="3130550"/>
          <p14:tracePt t="211381" x="1060450" y="3136900"/>
          <p14:tracePt t="211414" x="1054100" y="3143250"/>
          <p14:tracePt t="211431" x="1035050" y="3155950"/>
          <p14:tracePt t="211447" x="1016000" y="3162300"/>
          <p14:tracePt t="211464" x="996950" y="3168650"/>
          <p14:tracePt t="211481" x="990600" y="3175000"/>
          <p14:tracePt t="211533" x="996950" y="3175000"/>
          <p14:tracePt t="211547" x="1054100" y="3168650"/>
          <p14:tracePt t="211564" x="1143000" y="3168650"/>
          <p14:tracePt t="211581" x="1200150" y="3168650"/>
          <p14:tracePt t="211597" x="1231900" y="3168650"/>
          <p14:tracePt t="211614" x="1250950" y="3168650"/>
          <p14:tracePt t="211631" x="1263650" y="3168650"/>
          <p14:tracePt t="211649" x="1276350" y="3168650"/>
          <p14:tracePt t="211664" x="1289050" y="3168650"/>
          <p14:tracePt t="211681" x="1320800" y="3168650"/>
          <p14:tracePt t="211698" x="1365250" y="3168650"/>
          <p14:tracePt t="211714" x="1403350" y="3168650"/>
          <p14:tracePt t="211748" x="1409700" y="3168650"/>
          <p14:tracePt t="211822" x="1409700" y="3162300"/>
          <p14:tracePt t="211828" x="1422400" y="3162300"/>
          <p14:tracePt t="211837" x="1428750" y="3155950"/>
          <p14:tracePt t="211848" x="1441450" y="3149600"/>
          <p14:tracePt t="211943" x="1447800" y="3149600"/>
          <p14:tracePt t="211951" x="1460500" y="3149600"/>
          <p14:tracePt t="211964" x="1473200" y="3143250"/>
          <p14:tracePt t="211982" x="1492250" y="3136900"/>
          <p14:tracePt t="211998" x="1498600" y="3136900"/>
          <p14:tracePt t="212069" x="1504950" y="3136900"/>
          <p14:tracePt t="212234" x="1517650" y="3136900"/>
          <p14:tracePt t="212249" x="1530350" y="3130550"/>
          <p14:tracePt t="212265" x="1644650" y="3124200"/>
          <p14:tracePt t="212282" x="1778000" y="3124200"/>
          <p14:tracePt t="212298" x="1981200" y="3143250"/>
          <p14:tracePt t="212315" x="2108200" y="3162300"/>
          <p14:tracePt t="212332" x="2178050" y="3175000"/>
          <p14:tracePt t="212348" x="2197100" y="3181350"/>
          <p14:tracePt t="212452" x="2197100" y="3175000"/>
          <p14:tracePt t="212472" x="2216150" y="3168650"/>
          <p14:tracePt t="212482" x="2247900" y="3168650"/>
          <p14:tracePt t="212498" x="2254250" y="3162300"/>
          <p14:tracePt t="212515" x="2260600" y="3162300"/>
          <p14:tracePt t="212551" x="2266950" y="3162300"/>
          <p14:tracePt t="212568" x="2273300" y="3162300"/>
          <p14:tracePt t="212583" x="2286000" y="3155950"/>
          <p14:tracePt t="212599" x="2298700" y="3155950"/>
          <p14:tracePt t="212615" x="2324100" y="3143250"/>
          <p14:tracePt t="212632" x="2362200" y="3143250"/>
          <p14:tracePt t="212649" x="2400300" y="3136900"/>
          <p14:tracePt t="212665" x="2438400" y="3136900"/>
          <p14:tracePt t="212682" x="2451100" y="3136900"/>
          <p14:tracePt t="212699" x="2463800" y="3136900"/>
          <p14:tracePt t="212715" x="2476500" y="3136900"/>
          <p14:tracePt t="212732" x="2489200" y="3136900"/>
          <p14:tracePt t="212749" x="2501900" y="3136900"/>
          <p14:tracePt t="212765" x="2514600" y="3136900"/>
          <p14:tracePt t="212782" x="2533650" y="3130550"/>
          <p14:tracePt t="212801" x="2559050" y="3130550"/>
          <p14:tracePt t="212815" x="2565400" y="3130550"/>
          <p14:tracePt t="212833" x="2590800" y="3124200"/>
          <p14:tracePt t="212849" x="2597150" y="3124200"/>
          <p14:tracePt t="212983" x="2597150" y="3117850"/>
          <p14:tracePt t="212997" x="2603500" y="3117850"/>
          <p14:tracePt t="212999" x="2609850" y="3117850"/>
          <p14:tracePt t="213032" x="2616200" y="3117850"/>
          <p14:tracePt t="213095" x="2616200" y="3124200"/>
          <p14:tracePt t="213104" x="2609850" y="3130550"/>
          <p14:tracePt t="213116" x="2603500" y="3136900"/>
          <p14:tracePt t="213132" x="2603500" y="3143250"/>
          <p14:tracePt t="213149" x="2597150" y="3149600"/>
          <p14:tracePt t="213591" x="2622550" y="3149600"/>
          <p14:tracePt t="213599" x="2660650" y="3143250"/>
          <p14:tracePt t="213616" x="2813050" y="3149600"/>
          <p14:tracePt t="213633" x="3016250" y="3175000"/>
          <p14:tracePt t="213649" x="3238500" y="3206750"/>
          <p14:tracePt t="213651" x="3340100" y="3225800"/>
          <p14:tracePt t="213667" x="3403600" y="3238500"/>
          <p14:tracePt t="213683" x="3530600" y="3263900"/>
          <p14:tracePt t="213822" x="3511550" y="3276600"/>
          <p14:tracePt t="213826" x="3486150" y="3289300"/>
          <p14:tracePt t="213850" x="3384550" y="3314700"/>
          <p14:tracePt t="213866" x="3251200" y="3346450"/>
          <p14:tracePt t="213884" x="3117850" y="3371850"/>
          <p14:tracePt t="213901" x="2908300" y="3397250"/>
          <p14:tracePt t="213917" x="2851150" y="3403600"/>
          <p14:tracePt t="213933" x="2533650" y="3448050"/>
          <p14:tracePt t="213950" x="2311400" y="3473450"/>
          <p14:tracePt t="213966" x="2019300" y="3486150"/>
          <p14:tracePt t="213983" x="1797050" y="3479800"/>
          <p14:tracePt t="213999" x="1600200" y="3460750"/>
          <p14:tracePt t="214016" x="1460500" y="3454400"/>
          <p14:tracePt t="214033" x="1346200" y="3454400"/>
          <p14:tracePt t="214049" x="1187450" y="3486150"/>
          <p14:tracePt t="214067" x="1035050" y="3517900"/>
          <p14:tracePt t="214083" x="914400" y="3536950"/>
          <p14:tracePt t="214100" x="812800" y="3549650"/>
          <p14:tracePt t="214116" x="806450" y="3549650"/>
          <p14:tracePt t="214183" x="812800" y="3549650"/>
          <p14:tracePt t="214197" x="819150" y="3549650"/>
          <p14:tracePt t="214216" x="825500" y="3549650"/>
          <p14:tracePt t="214233" x="844550" y="3549650"/>
          <p14:tracePt t="214250" x="882650" y="3536950"/>
          <p14:tracePt t="214266" x="958850" y="3524250"/>
          <p14:tracePt t="214283" x="1003300" y="3511550"/>
          <p14:tracePt t="214300" x="1047750" y="3505200"/>
          <p14:tracePt t="214317" x="1066800" y="3498850"/>
          <p14:tracePt t="214333" x="1073150" y="3492500"/>
          <p14:tracePt t="214350" x="1073150" y="3486150"/>
          <p14:tracePt t="214366" x="1092200" y="3473450"/>
          <p14:tracePt t="214383" x="1117600" y="3454400"/>
          <p14:tracePt t="214400" x="1130300" y="3448050"/>
          <p14:tracePt t="214417" x="1238250" y="3409950"/>
          <p14:tracePt t="214433" x="1320800" y="3384550"/>
          <p14:tracePt t="214450" x="1377950" y="3378200"/>
          <p14:tracePt t="214467" x="1377950" y="3371850"/>
          <p14:tracePt t="214545" x="1384300" y="3371850"/>
          <p14:tracePt t="214552" x="1390650" y="3371850"/>
          <p14:tracePt t="214568" x="1403350" y="3365500"/>
          <p14:tracePt t="214583" x="1460500" y="3352800"/>
          <p14:tracePt t="214600" x="1581150" y="3340100"/>
          <p14:tracePt t="214617" x="1828800" y="3333750"/>
          <p14:tracePt t="214633" x="2012950" y="3327400"/>
          <p14:tracePt t="214650" x="2165350" y="3327400"/>
          <p14:tracePt t="214667" x="2241550" y="3333750"/>
          <p14:tracePt t="214683" x="2254250" y="3333750"/>
          <p14:tracePt t="214717" x="2254250" y="3340100"/>
          <p14:tracePt t="214733" x="2266950" y="3340100"/>
          <p14:tracePt t="214750" x="2311400" y="3340100"/>
          <p14:tracePt t="214767" x="2419350" y="3352800"/>
          <p14:tracePt t="214784" x="2559050" y="3365500"/>
          <p14:tracePt t="214800" x="2711450" y="3378200"/>
          <p14:tracePt t="214817" x="2806700" y="3384550"/>
          <p14:tracePt t="214834" x="2863850" y="3390900"/>
          <p14:tracePt t="214893" x="2876550" y="3390900"/>
          <p14:tracePt t="214900" x="2889250" y="3397250"/>
          <p14:tracePt t="214917" x="3003550" y="3422650"/>
          <p14:tracePt t="214934" x="3270250" y="3460750"/>
          <p14:tracePt t="214950" x="3683000" y="3486150"/>
          <p14:tracePt t="214967" x="4064000" y="3511550"/>
          <p14:tracePt t="214984" x="4381500" y="3530600"/>
          <p14:tracePt t="215000" x="4641850" y="3543300"/>
          <p14:tracePt t="215017" x="4762500" y="3536950"/>
          <p14:tracePt t="215034" x="4775200" y="3530600"/>
          <p14:tracePt t="215051" x="4781550" y="3530600"/>
          <p14:tracePt t="215067" x="4800600" y="3524250"/>
          <p14:tracePt t="215084" x="4876800" y="3530600"/>
          <p14:tracePt t="215101" x="4984750" y="3536950"/>
          <p14:tracePt t="215117" x="5067300" y="3536950"/>
          <p14:tracePt t="215134" x="5137150" y="3530600"/>
          <p14:tracePt t="215151" x="5162550" y="3511550"/>
          <p14:tracePt t="215167" x="5175250" y="3492500"/>
          <p14:tracePt t="215188" x="5181600" y="3479800"/>
          <p14:tracePt t="215200" x="5168900" y="3454400"/>
          <p14:tracePt t="215217" x="5162550" y="3448050"/>
          <p14:tracePt t="215234" x="5156200" y="3448050"/>
          <p14:tracePt t="215251" x="5143500" y="3441700"/>
          <p14:tracePt t="215284" x="5130800" y="3435350"/>
          <p14:tracePt t="215301" x="5099050" y="3416300"/>
          <p14:tracePt t="215318" x="5080000" y="3397250"/>
          <p14:tracePt t="215319" x="5060950" y="3384550"/>
          <p14:tracePt t="215334" x="5035550" y="3359150"/>
          <p14:tracePt t="215350" x="4959350" y="3308350"/>
          <p14:tracePt t="215367" x="4914900" y="3289300"/>
          <p14:tracePt t="215384" x="4889500" y="3276600"/>
          <p14:tracePt t="215401" x="4857750" y="3270250"/>
          <p14:tracePt t="215418" x="4819650" y="3270250"/>
          <p14:tracePt t="215434" x="4787900" y="3270250"/>
          <p14:tracePt t="215451" x="4730750" y="3276600"/>
          <p14:tracePt t="215467" x="4673600" y="3282950"/>
          <p14:tracePt t="215484" x="4648200" y="3282950"/>
          <p14:tracePt t="215502" x="4610100" y="3289300"/>
          <p14:tracePt t="215518" x="4591050" y="3295650"/>
          <p14:tracePt t="215534" x="4565650" y="3295650"/>
          <p14:tracePt t="215551" x="4540250" y="3302000"/>
          <p14:tracePt t="215567" x="4521200" y="3308350"/>
          <p14:tracePt t="215585" x="4495800" y="3314700"/>
          <p14:tracePt t="215601" x="4445000" y="3327400"/>
          <p14:tracePt t="215618" x="4425950" y="3333750"/>
          <p14:tracePt t="215634" x="4406900" y="3346450"/>
          <p14:tracePt t="215651" x="4387850" y="3352800"/>
          <p14:tracePt t="215668" x="4387850" y="3359150"/>
          <p14:tracePt t="215715" x="4381500" y="3359150"/>
          <p14:tracePt t="215734" x="4375150" y="3359150"/>
          <p14:tracePt t="215751" x="4349750" y="3359150"/>
          <p14:tracePt t="215768" x="4298950" y="3346450"/>
          <p14:tracePt t="215784" x="4292600" y="3346450"/>
          <p14:tracePt t="215801" x="4279900" y="3346450"/>
          <p14:tracePt t="215818" x="4267200" y="3340100"/>
          <p14:tracePt t="215834" x="4248150" y="3340100"/>
          <p14:tracePt t="215851" x="4191000" y="3346450"/>
          <p14:tracePt t="215867" x="4121150" y="3359150"/>
          <p14:tracePt t="215884" x="4025900" y="3365500"/>
          <p14:tracePt t="215901" x="3949700" y="3371850"/>
          <p14:tracePt t="215918" x="3879850" y="3378200"/>
          <p14:tracePt t="215934" x="3854450" y="3378200"/>
          <p14:tracePt t="216103" x="3848100" y="3378200"/>
          <p14:tracePt t="216109" x="3841750" y="3378200"/>
          <p14:tracePt t="216118" x="3816350" y="3378200"/>
          <p14:tracePt t="216135" x="3771900" y="3365500"/>
          <p14:tracePt t="216151" x="3759200" y="3359150"/>
          <p14:tracePt t="218391" x="3746500" y="3352800"/>
          <p14:tracePt t="218629" x="3746500" y="3346450"/>
          <p14:tracePt t="218636" x="3746500" y="3340100"/>
          <p14:tracePt t="218643" x="3746500" y="3321050"/>
          <p14:tracePt t="218654" x="3759200" y="3314700"/>
          <p14:tracePt t="218671" x="3771900" y="3308350"/>
          <p14:tracePt t="218688" x="3778250" y="3302000"/>
          <p14:tracePt t="218737" x="3778250" y="3295650"/>
          <p14:tracePt t="218755" x="3759200" y="3289300"/>
          <p14:tracePt t="218770" x="3752850" y="3289300"/>
          <p14:tracePt t="218787" x="3733800" y="3276600"/>
          <p14:tracePt t="218804" x="3695700" y="3257550"/>
          <p14:tracePt t="218820" x="3644900" y="3238500"/>
          <p14:tracePt t="218837" x="3530600" y="3194050"/>
          <p14:tracePt t="218853" x="3384550" y="3136900"/>
          <p14:tracePt t="218871" x="3219450" y="3073400"/>
          <p14:tracePt t="218887" x="3105150" y="3022600"/>
          <p14:tracePt t="218904" x="3009900" y="2971800"/>
          <p14:tracePt t="218922" x="2952750" y="2940050"/>
          <p14:tracePt t="218937" x="2901950" y="2914650"/>
          <p14:tracePt t="218954" x="2882900" y="2901950"/>
          <p14:tracePt t="218970" x="2870200" y="2895600"/>
          <p14:tracePt t="218988" x="2851150" y="2882900"/>
          <p14:tracePt t="219004" x="2800350" y="2863850"/>
          <p14:tracePt t="219020" x="2717800" y="2832100"/>
          <p14:tracePt t="219037" x="2584450" y="2781300"/>
          <p14:tracePt t="219054" x="2482850" y="2736850"/>
          <p14:tracePt t="219070" x="2413000" y="2692400"/>
          <p14:tracePt t="219087" x="2317750" y="2622550"/>
          <p14:tracePt t="219104" x="2159000" y="2540000"/>
          <p14:tracePt t="219120" x="2012950" y="2463800"/>
          <p14:tracePt t="219137" x="1854200" y="2393950"/>
          <p14:tracePt t="219154" x="1720850" y="2305050"/>
          <p14:tracePt t="219170" x="1612900" y="2222500"/>
          <p14:tracePt t="219188" x="1536700" y="2139950"/>
          <p14:tracePt t="219204" x="1511300" y="2101850"/>
          <p14:tracePt t="219220" x="1498600" y="2082800"/>
          <p14:tracePt t="219237" x="1498600" y="2076450"/>
          <p14:tracePt t="219271" x="1492250" y="2076450"/>
          <p14:tracePt t="219287" x="1485900" y="2070100"/>
          <p14:tracePt t="219304" x="1473200" y="2070100"/>
          <p14:tracePt t="219321" x="1466850" y="2070100"/>
          <p14:tracePt t="219337" x="1466850" y="2063750"/>
          <p14:tracePt t="219354" x="1466850" y="2057400"/>
          <p14:tracePt t="219371" x="1454150" y="2044700"/>
          <p14:tracePt t="219388" x="1441450" y="2038350"/>
          <p14:tracePt t="219404" x="1409700" y="2012950"/>
          <p14:tracePt t="219421" x="1397000" y="1993900"/>
          <p14:tracePt t="219438" x="1390650" y="1968500"/>
          <p14:tracePt t="219454" x="1390650" y="1949450"/>
          <p14:tracePt t="219471" x="1397000" y="1936750"/>
          <p14:tracePt t="219488" x="1403350" y="1917700"/>
          <p14:tracePt t="219489" x="1403350" y="1905000"/>
          <p14:tracePt t="219504" x="1403350" y="1898650"/>
          <p14:tracePt t="219521" x="1390650" y="1866900"/>
          <p14:tracePt t="219537" x="1384300" y="1847850"/>
          <p14:tracePt t="219554" x="1377950" y="1841500"/>
          <p14:tracePt t="219571" x="1377950" y="1835150"/>
          <p14:tracePt t="219588" x="1377950" y="1828800"/>
          <p14:tracePt t="219643" x="1371600" y="1828800"/>
          <p14:tracePt t="219669" x="1365250" y="1828800"/>
          <p14:tracePt t="219735" x="1358900" y="1822450"/>
          <p14:tracePt t="219742" x="1352550" y="1822450"/>
          <p14:tracePt t="219754" x="1346200" y="1822450"/>
          <p14:tracePt t="219771" x="1333500" y="1822450"/>
          <p14:tracePt t="219788" x="1327150" y="1822450"/>
          <p14:tracePt t="219861" x="1346200" y="1822450"/>
          <p14:tracePt t="219871" x="1365250" y="1822450"/>
          <p14:tracePt t="219888" x="1441450" y="1822450"/>
          <p14:tracePt t="219904" x="1555750" y="1822450"/>
          <p14:tracePt t="219922" x="1758950" y="1790700"/>
          <p14:tracePt t="219938" x="1841500" y="1771650"/>
          <p14:tracePt t="219955" x="1924050" y="1746250"/>
          <p14:tracePt t="219971" x="1968500" y="1727200"/>
          <p14:tracePt t="219988" x="1987550" y="1714500"/>
          <p14:tracePt t="220004" x="2006600" y="1695450"/>
          <p14:tracePt t="220021" x="2019300" y="1682750"/>
          <p14:tracePt t="220038" x="2025650" y="1670050"/>
          <p14:tracePt t="220054" x="2025650" y="1657350"/>
          <p14:tracePt t="220071" x="2012950" y="1631950"/>
          <p14:tracePt t="220088" x="1981200" y="1593850"/>
          <p14:tracePt t="220105" x="1949450" y="1555750"/>
          <p14:tracePt t="220122" x="1924050" y="1524000"/>
          <p14:tracePt t="220138" x="1885950" y="1485900"/>
          <p14:tracePt t="220155" x="1860550" y="1460500"/>
          <p14:tracePt t="220172" x="1822450" y="1447800"/>
          <p14:tracePt t="220173" x="1790700" y="1441450"/>
          <p14:tracePt t="220188" x="1771650" y="1435100"/>
          <p14:tracePt t="220205" x="1670050" y="1435100"/>
          <p14:tracePt t="220221" x="1612900" y="1435100"/>
          <p14:tracePt t="220238" x="1593850" y="1435100"/>
          <p14:tracePt t="220255" x="1485900" y="1435100"/>
          <p14:tracePt t="220271" x="1441450" y="1435100"/>
          <p14:tracePt t="220288" x="1422400" y="1435100"/>
          <p14:tracePt t="220305" x="1377950" y="1435100"/>
          <p14:tracePt t="220322" x="1320800" y="1435100"/>
          <p14:tracePt t="220338" x="1263650" y="1435100"/>
          <p14:tracePt t="220355" x="1231900" y="1435100"/>
          <p14:tracePt t="220371" x="1212850" y="1441450"/>
          <p14:tracePt t="220388" x="1212850" y="1447800"/>
          <p14:tracePt t="220405" x="1206500" y="1454150"/>
          <p14:tracePt t="220421" x="1193800" y="1466850"/>
          <p14:tracePt t="220438" x="1162050" y="1492250"/>
          <p14:tracePt t="220455" x="1143000" y="1511300"/>
          <p14:tracePt t="220472" x="1123950" y="1524000"/>
          <p14:tracePt t="220489" x="1117600" y="1530350"/>
          <p14:tracePt t="220505" x="1117600" y="1543050"/>
          <p14:tracePt t="220522" x="1117600" y="1555750"/>
          <p14:tracePt t="220538" x="1123950" y="1568450"/>
          <p14:tracePt t="220555" x="1143000" y="1600200"/>
          <p14:tracePt t="220572" x="1155700" y="1625600"/>
          <p14:tracePt t="220589" x="1162050" y="1651000"/>
          <p14:tracePt t="220605" x="1174750" y="1670050"/>
          <p14:tracePt t="220622" x="1174750" y="1676400"/>
          <p14:tracePt t="220639" x="1181100" y="1682750"/>
          <p14:tracePt t="220656" x="1187450" y="1682750"/>
          <p14:tracePt t="220672" x="1193800" y="1695450"/>
          <p14:tracePt t="220688" x="1219200" y="1739900"/>
          <p14:tracePt t="220705" x="1231900" y="1778000"/>
          <p14:tracePt t="220722" x="1231900" y="1797050"/>
          <p14:tracePt t="220738" x="1225550" y="1835150"/>
          <p14:tracePt t="220755" x="1219200" y="1854200"/>
          <p14:tracePt t="220772" x="1219200" y="1860550"/>
          <p14:tracePt t="220822" x="1219200" y="1873250"/>
          <p14:tracePt t="220839" x="1219200" y="1898650"/>
          <p14:tracePt t="220856" x="1219200" y="1917700"/>
          <p14:tracePt t="220872" x="1219200" y="1936750"/>
          <p14:tracePt t="220889" x="1219200" y="1949450"/>
          <p14:tracePt t="221102" x="1231900" y="1955800"/>
          <p14:tracePt t="221123" x="1308100" y="1968500"/>
          <p14:tracePt t="221139" x="1479550" y="1974850"/>
          <p14:tracePt t="221157" x="1612900" y="1974850"/>
          <p14:tracePt t="221172" x="1638300" y="1968500"/>
          <p14:tracePt t="221189" x="1714500" y="1917700"/>
          <p14:tracePt t="221206" x="1771650" y="1898650"/>
          <p14:tracePt t="221223" x="1822450" y="1866900"/>
          <p14:tracePt t="221239" x="1854200" y="1841500"/>
          <p14:tracePt t="221256" x="1885950" y="1822450"/>
          <p14:tracePt t="221272" x="1911350" y="1797050"/>
          <p14:tracePt t="221289" x="1930400" y="1784350"/>
          <p14:tracePt t="221306" x="1943100" y="1771650"/>
          <p14:tracePt t="221323" x="1949450" y="1758950"/>
          <p14:tracePt t="221339" x="1955800" y="1746250"/>
          <p14:tracePt t="221356" x="1955800" y="1739900"/>
          <p14:tracePt t="221475" x="1962150" y="1739900"/>
          <p14:tracePt t="221489" x="1968500" y="1733550"/>
          <p14:tracePt t="221506" x="1968500" y="1727200"/>
          <p14:tracePt t="221523" x="1968500" y="1701800"/>
          <p14:tracePt t="221539" x="1955800" y="1676400"/>
          <p14:tracePt t="221556" x="1936750" y="1657350"/>
          <p14:tracePt t="221572" x="1917700" y="1644650"/>
          <p14:tracePt t="221589" x="1892300" y="1638300"/>
          <p14:tracePt t="221606" x="1866900" y="1619250"/>
          <p14:tracePt t="221623" x="1841500" y="1600200"/>
          <p14:tracePt t="221639" x="1822450" y="1587500"/>
          <p14:tracePt t="221656" x="1809750" y="1581150"/>
          <p14:tracePt t="221661" x="1809750" y="1574800"/>
          <p14:tracePt t="221690" x="1797050" y="1574800"/>
          <p14:tracePt t="221709" x="1771650" y="1574800"/>
          <p14:tracePt t="221723" x="1758950" y="1568450"/>
          <p14:tracePt t="221740" x="1733550" y="1568450"/>
          <p14:tracePt t="221773" x="1720850" y="1568450"/>
          <p14:tracePt t="221790" x="1701800" y="1574800"/>
          <p14:tracePt t="221806" x="1670050" y="1600200"/>
          <p14:tracePt t="221823" x="1657350" y="1625600"/>
          <p14:tracePt t="221841" x="1644650" y="1644650"/>
          <p14:tracePt t="221856" x="1638300" y="1670050"/>
          <p14:tracePt t="221873" x="1638300" y="1682750"/>
          <p14:tracePt t="221890" x="1638300" y="1695450"/>
          <p14:tracePt t="221906" x="1644650" y="1714500"/>
          <p14:tracePt t="221923" x="1663700" y="1727200"/>
          <p14:tracePt t="221940" x="1695450" y="1758950"/>
          <p14:tracePt t="221956" x="1708150" y="1765300"/>
          <p14:tracePt t="221973" x="1727200" y="1784350"/>
          <p14:tracePt t="221990" x="1746250" y="1797050"/>
          <p14:tracePt t="221991" x="1752600" y="1803400"/>
          <p14:tracePt t="222006" x="1758950" y="1809750"/>
          <p14:tracePt t="222023" x="1784350" y="1822450"/>
          <p14:tracePt t="222040" x="1797050" y="1822450"/>
          <p14:tracePt t="222057" x="1809750" y="1822450"/>
          <p14:tracePt t="222073" x="1828800" y="1822450"/>
          <p14:tracePt t="222093" x="1841500" y="1822450"/>
          <p14:tracePt t="222106" x="1847850" y="1822450"/>
          <p14:tracePt t="222282" x="1841500" y="1822450"/>
          <p14:tracePt t="222326" x="1835150" y="1822450"/>
          <p14:tracePt t="222439" x="1822450" y="1828800"/>
          <p14:tracePt t="222445" x="1816100" y="1828800"/>
          <p14:tracePt t="222457" x="1816100" y="1835150"/>
          <p14:tracePt t="222473" x="1809750" y="1835150"/>
          <p14:tracePt t="223188" x="1873250" y="1835150"/>
          <p14:tracePt t="223207" x="2032000" y="1816100"/>
          <p14:tracePt t="223225" x="2120900" y="1816100"/>
          <p14:tracePt t="223241" x="2476500" y="1803400"/>
          <p14:tracePt t="223258" x="2641600" y="1797050"/>
          <p14:tracePt t="223274" x="2711450" y="1784350"/>
          <p14:tracePt t="223291" x="2743200" y="1778000"/>
          <p14:tracePt t="223309" x="2743200" y="1771650"/>
          <p14:tracePt t="223426" x="2749550" y="1771650"/>
          <p14:tracePt t="223441" x="2774950" y="1778000"/>
          <p14:tracePt t="223458" x="2838450" y="1797050"/>
          <p14:tracePt t="223474" x="2901950" y="1822450"/>
          <p14:tracePt t="223491" x="2965450" y="1828800"/>
          <p14:tracePt t="223508" x="3003550" y="1835150"/>
          <p14:tracePt t="223525" x="3022600" y="1835150"/>
          <p14:tracePt t="223541" x="3028950" y="1835150"/>
          <p14:tracePt t="223607" x="3022600" y="1835150"/>
          <p14:tracePt t="223615" x="3016250" y="1835150"/>
          <p14:tracePt t="223624" x="3009900" y="1835150"/>
          <p14:tracePt t="223641" x="3003550" y="1828800"/>
          <p14:tracePt t="223658" x="2997200" y="1828800"/>
          <p14:tracePt t="223707" x="2997200" y="1822450"/>
          <p14:tracePt t="223735" x="2997200" y="1816100"/>
          <p14:tracePt t="223745" x="2990850" y="1816100"/>
          <p14:tracePt t="223760" x="2990850" y="1809750"/>
          <p14:tracePt t="223775" x="2978150" y="1803400"/>
          <p14:tracePt t="223791" x="2946400" y="1803400"/>
          <p14:tracePt t="223808" x="2908300" y="1797050"/>
          <p14:tracePt t="223825" x="2863850" y="1790700"/>
          <p14:tracePt t="223841" x="2813050" y="1784350"/>
          <p14:tracePt t="223858" x="2762250" y="1778000"/>
          <p14:tracePt t="223874" x="2730500" y="1771650"/>
          <p14:tracePt t="223891" x="2705100" y="1765300"/>
          <p14:tracePt t="223908" x="2673350" y="1746250"/>
          <p14:tracePt t="223925" x="2647950" y="1727200"/>
          <p14:tracePt t="223941" x="2628900" y="1708150"/>
          <p14:tracePt t="223958" x="2622550" y="1708150"/>
          <p14:tracePt t="223974" x="2622550" y="1701800"/>
          <p14:tracePt t="224017" x="2616200" y="1701800"/>
          <p14:tracePt t="224026" x="2616200" y="1695450"/>
          <p14:tracePt t="224041" x="2616200" y="1689100"/>
          <p14:tracePt t="224058" x="2616200" y="1682750"/>
          <p14:tracePt t="224074" x="2616200" y="1676400"/>
          <p14:tracePt t="224091" x="2616200" y="1670050"/>
          <p14:tracePt t="224125" x="2628900" y="1663700"/>
          <p14:tracePt t="224141" x="2641600" y="1663700"/>
          <p14:tracePt t="224175" x="2641600" y="1670050"/>
          <p14:tracePt t="224192" x="2635250" y="1682750"/>
          <p14:tracePt t="224208" x="2616200" y="1701800"/>
          <p14:tracePt t="224225" x="2578100" y="1727200"/>
          <p14:tracePt t="224242" x="2540000" y="1752600"/>
          <p14:tracePt t="224258" x="2501900" y="1784350"/>
          <p14:tracePt t="224275" x="2476500" y="1803400"/>
          <p14:tracePt t="224291" x="2457450" y="1822450"/>
          <p14:tracePt t="224308" x="2451100" y="1828800"/>
          <p14:tracePt t="224325" x="2451100" y="1835150"/>
          <p14:tracePt t="224358" x="2444750" y="1835150"/>
          <p14:tracePt t="224625" x="2444750" y="1828800"/>
          <p14:tracePt t="224643" x="2444750" y="1822450"/>
          <p14:tracePt t="224661" x="2451100" y="1809750"/>
          <p14:tracePt t="224675" x="2451100" y="1803400"/>
          <p14:tracePt t="224851" x="2463800" y="1809750"/>
          <p14:tracePt t="224875" x="2527300" y="1866900"/>
          <p14:tracePt t="224892" x="2546350" y="1898650"/>
          <p14:tracePt t="224909" x="2559050" y="1917700"/>
          <p14:tracePt t="224926" x="2565400" y="1924050"/>
          <p14:tracePt t="224959" x="2597150" y="1924050"/>
          <p14:tracePt t="224977" x="2667000" y="1911350"/>
          <p14:tracePt t="224992" x="2736850" y="1892300"/>
          <p14:tracePt t="225009" x="2806700" y="1860550"/>
          <p14:tracePt t="225025" x="2838450" y="1841500"/>
          <p14:tracePt t="225042" x="2857500" y="1822450"/>
          <p14:tracePt t="225059" x="2870200" y="1816100"/>
          <p14:tracePt t="225133" x="2863850" y="1816100"/>
          <p14:tracePt t="225142" x="2857500" y="1816100"/>
          <p14:tracePt t="225159" x="2838450" y="1816100"/>
          <p14:tracePt t="225175" x="2819400" y="1816100"/>
          <p14:tracePt t="225192" x="2806700" y="1816100"/>
          <p14:tracePt t="225209" x="2806700" y="1809750"/>
          <p14:tracePt t="225225" x="2800350" y="1809750"/>
          <p14:tracePt t="225242" x="2800350" y="1803400"/>
          <p14:tracePt t="225259" x="2794000" y="1797050"/>
          <p14:tracePt t="225276" x="2794000" y="1784350"/>
          <p14:tracePt t="225292" x="2787650" y="1778000"/>
          <p14:tracePt t="225309" x="2781300" y="1765300"/>
          <p14:tracePt t="225310" x="2781300" y="1758950"/>
          <p14:tracePt t="225325" x="2768600" y="1739900"/>
          <p14:tracePt t="225342" x="2768600" y="1733550"/>
          <p14:tracePt t="225359" x="2755900" y="1720850"/>
          <p14:tracePt t="225376" x="2749550" y="1714500"/>
          <p14:tracePt t="225393" x="2749550" y="1708150"/>
          <p14:tracePt t="225409" x="2743200" y="1708150"/>
          <p14:tracePt t="225426" x="2736850" y="1701800"/>
          <p14:tracePt t="225557" x="2736850" y="1708150"/>
          <p14:tracePt t="225563" x="2736850" y="1720850"/>
          <p14:tracePt t="225576" x="2743200" y="1733550"/>
          <p14:tracePt t="225592" x="2755900" y="1765300"/>
          <p14:tracePt t="225609" x="2774950" y="1803400"/>
          <p14:tracePt t="225626" x="2806700" y="1847850"/>
          <p14:tracePt t="225643" x="2832100" y="1879600"/>
          <p14:tracePt t="225660" x="2857500" y="1905000"/>
          <p14:tracePt t="225677" x="2876550" y="1924050"/>
          <p14:tracePt t="225693" x="2901950" y="1955800"/>
          <p14:tracePt t="225710" x="2965450" y="2006600"/>
          <p14:tracePt t="225726" x="3124200" y="2082800"/>
          <p14:tracePt t="225743" x="3308350" y="2146300"/>
          <p14:tracePt t="225759" x="3524250" y="2241550"/>
          <p14:tracePt t="225776" x="3695700" y="2317750"/>
          <p14:tracePt t="225793" x="3854450" y="2393950"/>
          <p14:tracePt t="225810" x="4000500" y="2463800"/>
          <p14:tracePt t="225826" x="4171950" y="2520950"/>
          <p14:tracePt t="225843" x="4330700" y="2565400"/>
          <p14:tracePt t="225860" x="4514850" y="2609850"/>
          <p14:tracePt t="225876" x="4705350" y="2647950"/>
          <p14:tracePt t="225893" x="4883150" y="2686050"/>
          <p14:tracePt t="225910" x="5003800" y="2711450"/>
          <p14:tracePt t="225927" x="5029200" y="2717800"/>
          <p14:tracePt t="225943" x="5035550" y="2717800"/>
          <p14:tracePt t="225995" x="5041900" y="2717800"/>
          <p14:tracePt t="226010" x="5073650" y="2717800"/>
          <p14:tracePt t="226027" x="5194300" y="2736850"/>
          <p14:tracePt t="226043" x="5264150" y="2749550"/>
          <p14:tracePt t="226060" x="5473700" y="2800350"/>
          <p14:tracePt t="226076" x="5562600" y="2832100"/>
          <p14:tracePt t="226093" x="5588000" y="2844800"/>
          <p14:tracePt t="226110" x="5594350" y="2844800"/>
          <p14:tracePt t="226127" x="5594350" y="2851150"/>
          <p14:tracePt t="226143" x="5600700" y="2851150"/>
          <p14:tracePt t="226160" x="5613400" y="2857500"/>
          <p14:tracePt t="226176" x="5619750" y="2863850"/>
          <p14:tracePt t="226209" x="5626100" y="2863850"/>
          <p14:tracePt t="226226" x="5638800" y="2857500"/>
          <p14:tracePt t="226368" x="5638800" y="2844800"/>
          <p14:tracePt t="226375" x="5632450" y="2832100"/>
          <p14:tracePt t="226381" x="5613400" y="2806700"/>
          <p14:tracePt t="226397" x="5568950" y="2755900"/>
          <p14:tracePt t="226410" x="5537200" y="2724150"/>
          <p14:tracePt t="226428" x="5454650" y="2660650"/>
          <p14:tracePt t="226429" x="5410200" y="2635250"/>
          <p14:tracePt t="226444" x="5359400" y="2609850"/>
          <p14:tracePt t="226460" x="5257800" y="2565400"/>
          <p14:tracePt t="226476" x="5181600" y="2540000"/>
          <p14:tracePt t="226495" x="5105400" y="2527300"/>
          <p14:tracePt t="226511" x="5080000" y="2527300"/>
          <p14:tracePt t="226527" x="5060950" y="2527300"/>
          <p14:tracePt t="226543" x="5041900" y="2527300"/>
          <p14:tracePt t="226560" x="5003800" y="2533650"/>
          <p14:tracePt t="226577" x="4959350" y="2559050"/>
          <p14:tracePt t="226594" x="4908550" y="2590800"/>
          <p14:tracePt t="226610" x="4864100" y="2616200"/>
          <p14:tracePt t="226627" x="4806950" y="2635250"/>
          <p14:tracePt t="226643" x="4781550" y="2647950"/>
          <p14:tracePt t="226660" x="4768850" y="2660650"/>
          <p14:tracePt t="226677" x="4762500" y="2698750"/>
          <p14:tracePt t="226694" x="4768850" y="2736850"/>
          <p14:tracePt t="226694" x="4781550" y="2755900"/>
          <p14:tracePt t="226710" x="4806950" y="2787650"/>
          <p14:tracePt t="226727" x="4851400" y="2832100"/>
          <p14:tracePt t="226744" x="4914900" y="2882900"/>
          <p14:tracePt t="226760" x="4946650" y="2895600"/>
          <p14:tracePt t="226777" x="5016500" y="2914650"/>
          <p14:tracePt t="226793" x="5060950" y="2921000"/>
          <p14:tracePt t="226810" x="5143500" y="2921000"/>
          <p14:tracePt t="226827" x="5232400" y="2914650"/>
          <p14:tracePt t="226844" x="5295900" y="2901950"/>
          <p14:tracePt t="226861" x="5372100" y="2895600"/>
          <p14:tracePt t="226877" x="5416550" y="2895600"/>
          <p14:tracePt t="226893" x="5422900" y="2895600"/>
          <p14:tracePt t="227069" x="5429250" y="2895600"/>
          <p14:tracePt t="227077" x="5435600" y="2895600"/>
          <p14:tracePt t="227094" x="5467350" y="2908300"/>
          <p14:tracePt t="227111" x="5524500" y="2921000"/>
          <p14:tracePt t="227128" x="5626100" y="2921000"/>
          <p14:tracePt t="227161" x="5734050" y="2908300"/>
          <p14:tracePt t="227178" x="5816600" y="2895600"/>
          <p14:tracePt t="227194" x="5842000" y="2889250"/>
          <p14:tracePt t="227211" x="5854700" y="2889250"/>
          <p14:tracePt t="227227" x="5861050" y="2882900"/>
          <p14:tracePt t="227282" x="5867400" y="2882900"/>
          <p14:tracePt t="227294" x="5873750" y="2876550"/>
          <p14:tracePt t="227311" x="5873750" y="2863850"/>
          <p14:tracePt t="227328" x="5867400" y="2832100"/>
          <p14:tracePt t="227345" x="5854700" y="2806700"/>
          <p14:tracePt t="227361" x="5842000" y="2794000"/>
          <p14:tracePt t="227378" x="5835650" y="2781300"/>
          <p14:tracePt t="227394" x="5822950" y="2768600"/>
          <p14:tracePt t="227411" x="5791200" y="2755900"/>
          <p14:tracePt t="227427" x="5740400" y="2743200"/>
          <p14:tracePt t="227444" x="5670550" y="2724150"/>
          <p14:tracePt t="227461" x="5600700" y="2698750"/>
          <p14:tracePt t="227478" x="5543550" y="2667000"/>
          <p14:tracePt t="227494" x="5486400" y="2641600"/>
          <p14:tracePt t="227511" x="5441950" y="2622550"/>
          <p14:tracePt t="227528" x="5372100" y="2597150"/>
          <p14:tracePt t="227529" x="5346700" y="2597150"/>
          <p14:tracePt t="227544" x="5302250" y="2584450"/>
          <p14:tracePt t="227561" x="5251450" y="2578100"/>
          <p14:tracePt t="227578" x="5207000" y="2571750"/>
          <p14:tracePt t="227596" x="5175250" y="2578100"/>
          <p14:tracePt t="227611" x="5162550" y="2584450"/>
          <p14:tracePt t="227628" x="5156200" y="2590800"/>
          <p14:tracePt t="227644" x="5143500" y="2622550"/>
          <p14:tracePt t="227661" x="5137150" y="2667000"/>
          <p14:tracePt t="227667" x="5124450" y="2698750"/>
          <p14:tracePt t="227679" x="5118100" y="2717800"/>
          <p14:tracePt t="227694" x="5111750" y="2774950"/>
          <p14:tracePt t="227711" x="5111750" y="2838450"/>
          <p14:tracePt t="227728" x="5130800" y="2901950"/>
          <p14:tracePt t="227744" x="5175250" y="2978150"/>
          <p14:tracePt t="227761" x="5219700" y="3028950"/>
          <p14:tracePt t="227778" x="5270500" y="3086100"/>
          <p14:tracePt t="227794" x="5340350" y="3124200"/>
          <p14:tracePt t="227811" x="5397500" y="3143250"/>
          <p14:tracePt t="227828" x="5467350" y="3149600"/>
          <p14:tracePt t="227844" x="5645150" y="3143250"/>
          <p14:tracePt t="227861" x="5778500" y="3124200"/>
          <p14:tracePt t="227877" x="5930900" y="3092450"/>
          <p14:tracePt t="227895" x="6026150" y="3073400"/>
          <p14:tracePt t="227912" x="6076950" y="3048000"/>
          <p14:tracePt t="227928" x="6083300" y="3041650"/>
          <p14:tracePt t="227961" x="6089650" y="3041650"/>
          <p14:tracePt t="227978" x="6089650" y="3028950"/>
          <p14:tracePt t="227995" x="6108700" y="3003550"/>
          <p14:tracePt t="228013" x="6172200" y="2965450"/>
          <p14:tracePt t="228029" x="6242050" y="2965450"/>
          <p14:tracePt t="228045" x="6451600" y="2984500"/>
          <p14:tracePt t="228062" x="6565900" y="3003550"/>
          <p14:tracePt t="228078" x="6597650" y="3003550"/>
          <p14:tracePt t="228175" x="6604000" y="3003550"/>
          <p14:tracePt t="228183" x="6610350" y="3003550"/>
          <p14:tracePt t="228196" x="6629400" y="3003550"/>
          <p14:tracePt t="228212" x="6654800" y="2997200"/>
          <p14:tracePt t="228228" x="6661150" y="2990850"/>
          <p14:tracePt t="228245" x="6667500" y="2990850"/>
          <p14:tracePt t="228326" x="6667500" y="2984500"/>
          <p14:tracePt t="228335" x="6667500" y="2978150"/>
          <p14:tracePt t="228345" x="6667500" y="2971800"/>
          <p14:tracePt t="228397" x="6654800" y="2965450"/>
          <p14:tracePt t="228411" x="6642100" y="2959100"/>
          <p14:tracePt t="238517" x="6635750" y="2959100"/>
          <p14:tracePt t="238537" x="6534150" y="2927350"/>
          <p14:tracePt t="238554" x="6394450" y="2851150"/>
          <p14:tracePt t="238571" x="6318250" y="2813050"/>
          <p14:tracePt t="238587" x="6305550" y="2806700"/>
          <p14:tracePt t="238633" x="6305550" y="2800350"/>
          <p14:tracePt t="238643" x="6292850" y="2787650"/>
          <p14:tracePt t="238654" x="6261100" y="2768600"/>
          <p14:tracePt t="238670" x="6159500" y="2730500"/>
          <p14:tracePt t="238687" x="6007100" y="2705100"/>
          <p14:tracePt t="238703" x="5867400" y="2692400"/>
          <p14:tracePt t="238721" x="5784850" y="2692400"/>
          <p14:tracePt t="238737" x="5645150" y="2698750"/>
          <p14:tracePt t="238754" x="5492750" y="2698750"/>
          <p14:tracePt t="238770" x="5181600" y="2673350"/>
          <p14:tracePt t="238787" x="4546600" y="2578100"/>
          <p14:tracePt t="238803" x="4025900" y="2514600"/>
          <p14:tracePt t="238820" x="3517900" y="2476500"/>
          <p14:tracePt t="238837" x="3219450" y="2419350"/>
          <p14:tracePt t="238854" x="3117850" y="2374900"/>
          <p14:tracePt t="238871" x="3111500" y="2368550"/>
          <p14:tracePt t="238904" x="3086100" y="2362200"/>
          <p14:tracePt t="238923" x="2965450" y="2330450"/>
          <p14:tracePt t="238937" x="2774950" y="2273300"/>
          <p14:tracePt t="238954" x="2603500" y="2209800"/>
          <p14:tracePt t="238970" x="2444750" y="2095500"/>
          <p14:tracePt t="238988" x="2438400" y="2070100"/>
          <p14:tracePt t="239004" x="2495550" y="2019300"/>
          <p14:tracePt t="239021" x="2641600" y="1993900"/>
          <p14:tracePt t="239037" x="2679700" y="1987550"/>
          <p14:tracePt t="239054" x="2679700" y="1981200"/>
          <p14:tracePt t="239071" x="2641600" y="1968500"/>
          <p14:tracePt t="239087" x="2571750" y="1949450"/>
          <p14:tracePt t="239104" x="2527300" y="1924050"/>
          <p14:tracePt t="239121" x="2495550" y="1885950"/>
          <p14:tracePt t="239137" x="2489200" y="1835150"/>
          <p14:tracePt t="239154" x="2495550" y="1778000"/>
          <p14:tracePt t="239170" x="2508250" y="1746250"/>
          <p14:tracePt t="239187" x="2508250" y="1733550"/>
          <p14:tracePt t="239204" x="2508250" y="1714500"/>
          <p14:tracePt t="239220" x="2508250" y="1695450"/>
          <p14:tracePt t="239238" x="2508250" y="1682750"/>
          <p14:tracePt t="239254" x="2514600" y="1682750"/>
          <p14:tracePt t="239271" x="2546350" y="1657350"/>
          <p14:tracePt t="239287" x="2641600" y="1631950"/>
          <p14:tracePt t="239304" x="2724150" y="1619250"/>
          <p14:tracePt t="239321" x="2749550" y="1619250"/>
          <p14:tracePt t="239337" x="2749550" y="1631950"/>
          <p14:tracePt t="239354" x="2749550" y="1644650"/>
          <p14:tracePt t="239371" x="2743200" y="1651000"/>
          <p14:tracePt t="239421" x="2749550" y="1651000"/>
          <p14:tracePt t="239437" x="2774950" y="1651000"/>
          <p14:tracePt t="239454" x="2794000" y="1644650"/>
          <p14:tracePt t="239509" x="2787650" y="1644650"/>
          <p14:tracePt t="239526" x="2774950" y="1638300"/>
          <p14:tracePt t="239538" x="2768600" y="1631950"/>
          <p14:tracePt t="239556" x="2730500" y="1600200"/>
          <p14:tracePt t="239571" x="2717800" y="1581150"/>
          <p14:tracePt t="239588" x="2705100" y="1574800"/>
          <p14:tracePt t="239604" x="2686050" y="1574800"/>
          <p14:tracePt t="239621" x="2540000" y="1593850"/>
          <p14:tracePt t="239638" x="2432050" y="1606550"/>
          <p14:tracePt t="239654" x="2355850" y="1612900"/>
          <p14:tracePt t="239671" x="2336800" y="1612900"/>
          <p14:tracePt t="239688" x="2330450" y="1612900"/>
          <p14:tracePt t="239738" x="2343150" y="1638300"/>
          <p14:tracePt t="239754" x="2362200" y="1682750"/>
          <p14:tracePt t="239771" x="2374900" y="1720850"/>
          <p14:tracePt t="239773" x="2381250" y="1739900"/>
          <p14:tracePt t="239789" x="2393950" y="1771650"/>
          <p14:tracePt t="239804" x="2406650" y="1797050"/>
          <p14:tracePt t="239821" x="2419350" y="1803400"/>
          <p14:tracePt t="239838" x="2444750" y="1809750"/>
          <p14:tracePt t="239855" x="2520950" y="1803400"/>
          <p14:tracePt t="239871" x="2597150" y="1790700"/>
          <p14:tracePt t="239888" x="2705100" y="1758950"/>
          <p14:tracePt t="239904" x="2774950" y="1727200"/>
          <p14:tracePt t="239921" x="2813050" y="1689100"/>
          <p14:tracePt t="239938" x="2819400" y="1670050"/>
          <p14:tracePt t="239955" x="2819400" y="1657350"/>
          <p14:tracePt t="239971" x="2794000" y="1644650"/>
          <p14:tracePt t="239988" x="2755900" y="1631950"/>
          <p14:tracePt t="240005" x="2717800" y="1600200"/>
          <p14:tracePt t="240021" x="2673350" y="1574800"/>
          <p14:tracePt t="240038" x="2647950" y="1549400"/>
          <p14:tracePt t="240054" x="2609850" y="1511300"/>
          <p14:tracePt t="240072" x="2578100" y="1504950"/>
          <p14:tracePt t="240088" x="2520950" y="1498600"/>
          <p14:tracePt t="240105" x="2476500" y="1498600"/>
          <p14:tracePt t="240122" x="2444750" y="1498600"/>
          <p14:tracePt t="240138" x="2432050" y="1511300"/>
          <p14:tracePt t="240155" x="2425700" y="1543050"/>
          <p14:tracePt t="240171" x="2413000" y="1593850"/>
          <p14:tracePt t="240188" x="2393950" y="1670050"/>
          <p14:tracePt t="240205" x="2381250" y="1733550"/>
          <p14:tracePt t="240221" x="2368550" y="1803400"/>
          <p14:tracePt t="240238" x="2362200" y="1847850"/>
          <p14:tracePt t="240255" x="2393950" y="1879600"/>
          <p14:tracePt t="240272" x="2514600" y="1885950"/>
          <p14:tracePt t="240288" x="2565400" y="1885950"/>
          <p14:tracePt t="240305" x="2724150" y="1841500"/>
          <p14:tracePt t="240322" x="2800350" y="1803400"/>
          <p14:tracePt t="240338" x="2813050" y="1778000"/>
          <p14:tracePt t="240355" x="2800350" y="1758950"/>
          <p14:tracePt t="240371" x="2755900" y="1733550"/>
          <p14:tracePt t="240388" x="2692400" y="1714500"/>
          <p14:tracePt t="240405" x="2628900" y="1701800"/>
          <p14:tracePt t="240422" x="2571750" y="1695450"/>
          <p14:tracePt t="240438" x="2540000" y="1695450"/>
          <p14:tracePt t="240455" x="2527300" y="1695450"/>
          <p14:tracePt t="240488" x="2527300" y="1708150"/>
          <p14:tracePt t="240505" x="2533650" y="1714500"/>
          <p14:tracePt t="240522" x="2546350" y="1714500"/>
          <p14:tracePt t="240538" x="2552700" y="1714500"/>
          <p14:tracePt t="240555" x="2584450" y="1714500"/>
          <p14:tracePt t="240572" x="2647950" y="1695450"/>
          <p14:tracePt t="240588" x="2698750" y="1670050"/>
          <p14:tracePt t="240605" x="2743200" y="1651000"/>
          <p14:tracePt t="240622" x="2768600" y="1631950"/>
          <p14:tracePt t="240638" x="2781300" y="1625600"/>
          <p14:tracePt t="240688" x="2768600" y="1631950"/>
          <p14:tracePt t="240705" x="2730500" y="1651000"/>
          <p14:tracePt t="240722" x="2711450" y="1657350"/>
          <p14:tracePt t="240738" x="2698750" y="1663700"/>
          <p14:tracePt t="241370" x="2698750" y="1670050"/>
          <p14:tracePt t="241406" x="2698750" y="1676400"/>
          <p14:tracePt t="241423" x="2698750" y="1689100"/>
          <p14:tracePt t="241440" x="2717800" y="1708150"/>
          <p14:tracePt t="241457" x="2895600" y="1758950"/>
          <p14:tracePt t="241472" x="3067050" y="1784350"/>
          <p14:tracePt t="241489" x="3206750" y="1784350"/>
          <p14:tracePt t="241506" x="3359150" y="1797050"/>
          <p14:tracePt t="241523" x="3562350" y="1835150"/>
          <p14:tracePt t="241539" x="3829050" y="1898650"/>
          <p14:tracePt t="241556" x="4083050" y="1949450"/>
          <p14:tracePt t="241573" x="4419600" y="2032000"/>
          <p14:tracePt t="241589" x="4851400" y="2133600"/>
          <p14:tracePt t="241606" x="5289550" y="2228850"/>
          <p14:tracePt t="241623" x="5759450" y="2317750"/>
          <p14:tracePt t="241639" x="6210300" y="2393950"/>
          <p14:tracePt t="241656" x="6527800" y="2444750"/>
          <p14:tracePt t="241673" x="6813550" y="2495550"/>
          <p14:tracePt t="241691" x="7124700" y="2571750"/>
          <p14:tracePt t="241708" x="7315200" y="2628900"/>
          <p14:tracePt t="241723" x="7473950" y="2679700"/>
          <p14:tracePt t="241739" x="7651750" y="2730500"/>
          <p14:tracePt t="241756" x="7778750" y="2762250"/>
          <p14:tracePt t="241773" x="7861300" y="2774950"/>
          <p14:tracePt t="241790" x="7924800" y="2781300"/>
          <p14:tracePt t="241806" x="7975600" y="2787650"/>
          <p14:tracePt t="241823" x="8070850" y="2806700"/>
          <p14:tracePt t="241839" x="8166100" y="2832100"/>
          <p14:tracePt t="241856" x="8305800" y="2863850"/>
          <p14:tracePt t="241873" x="8407400" y="2889250"/>
          <p14:tracePt t="241890" x="8489950" y="2901950"/>
          <p14:tracePt t="241906" x="8509000" y="2901950"/>
          <p14:tracePt t="241923" x="8521700" y="2901950"/>
          <p14:tracePt t="241940" x="8559800" y="2908300"/>
          <p14:tracePt t="241957" x="8591550" y="2921000"/>
          <p14:tracePt t="241973" x="8667750" y="2952750"/>
          <p14:tracePt t="241990" x="8705850" y="2971800"/>
          <p14:tracePt t="242006" x="8724900" y="2978150"/>
          <p14:tracePt t="242023" x="8743950" y="2984500"/>
          <p14:tracePt t="242040" x="8750300" y="2990850"/>
          <p14:tracePt t="242057" x="8756650" y="2990850"/>
          <p14:tracePt t="242073" x="8763000" y="3003550"/>
          <p14:tracePt t="242106" x="8763000" y="3009900"/>
          <p14:tracePt t="242140" x="8756650" y="3016250"/>
          <p14:tracePt t="242157" x="8724900" y="3016250"/>
          <p14:tracePt t="242173" x="8667750" y="3016250"/>
          <p14:tracePt t="242190" x="8610600" y="3016250"/>
          <p14:tracePt t="242207" x="8559800" y="3003550"/>
          <p14:tracePt t="242223" x="8528050" y="2997200"/>
          <p14:tracePt t="242240" x="8521700" y="2990850"/>
          <p14:tracePt t="242422" x="8528050" y="2990850"/>
          <p14:tracePt t="242430" x="8534400" y="2990850"/>
          <p14:tracePt t="242471" x="8534400" y="2997200"/>
          <p14:tracePt t="242478" x="8540750" y="2997200"/>
          <p14:tracePt t="242573" x="8540750" y="3003550"/>
          <p14:tracePt t="242591" x="8521700" y="3016250"/>
          <p14:tracePt t="242607" x="8439150" y="3035300"/>
          <p14:tracePt t="242624" x="8223250" y="3035300"/>
          <p14:tracePt t="242640" x="7956550" y="3022600"/>
          <p14:tracePt t="242657" x="7600950" y="2984500"/>
          <p14:tracePt t="242673" x="7264400" y="2940050"/>
          <p14:tracePt t="242690" x="6902450" y="2876550"/>
          <p14:tracePt t="242707" x="6407150" y="2794000"/>
          <p14:tracePt t="242724" x="5899150" y="2698750"/>
          <p14:tracePt t="242740" x="5689600" y="2660650"/>
          <p14:tracePt t="242757" x="5410200" y="2609850"/>
          <p14:tracePt t="242774" x="5130800" y="2552700"/>
          <p14:tracePt t="242791" x="3695700" y="2260600"/>
          <p14:tracePt t="242807" x="3378200" y="2190750"/>
          <p14:tracePt t="242824" x="3143250" y="2139950"/>
          <p14:tracePt t="242840" x="2971800" y="2108200"/>
          <p14:tracePt t="242857" x="2787650" y="2089150"/>
          <p14:tracePt t="242874" x="2635250" y="2082800"/>
          <p14:tracePt t="242890" x="2520950" y="2070100"/>
          <p14:tracePt t="242907" x="2489200" y="2070100"/>
          <p14:tracePt t="242940" x="2489200" y="2063750"/>
          <p14:tracePt t="242957" x="2520950" y="2057400"/>
          <p14:tracePt t="242974" x="2571750" y="2051050"/>
          <p14:tracePt t="242991" x="2635250" y="2051050"/>
          <p14:tracePt t="243024" x="2597150" y="2051050"/>
          <p14:tracePt t="243040" x="2533650" y="2038350"/>
          <p14:tracePt t="243057" x="2463800" y="1974850"/>
          <p14:tracePt t="243074" x="2406650" y="1898650"/>
          <p14:tracePt t="243091" x="2400300" y="1860550"/>
          <p14:tracePt t="243107" x="2406650" y="1847850"/>
          <p14:tracePt t="243125" x="2514600" y="1816100"/>
          <p14:tracePt t="243140" x="2686050" y="1809750"/>
          <p14:tracePt t="243157" x="2895600" y="1822450"/>
          <p14:tracePt t="243174" x="3194050" y="1879600"/>
          <p14:tracePt t="243191" x="3676650" y="2025650"/>
          <p14:tracePt t="243207" x="4279900" y="2216150"/>
          <p14:tracePt t="243224" x="4972050" y="2438400"/>
          <p14:tracePt t="243241" x="5626100" y="2647950"/>
          <p14:tracePt t="243257" x="6191250" y="2806700"/>
          <p14:tracePt t="243274" x="6705600" y="2927350"/>
          <p14:tracePt t="243291" x="7042150" y="2990850"/>
          <p14:tracePt t="243307" x="7169150" y="3016250"/>
          <p14:tracePt t="243324" x="7435850" y="3067050"/>
          <p14:tracePt t="243341" x="7613650" y="3124200"/>
          <p14:tracePt t="243357" x="7512050" y="3143250"/>
          <p14:tracePt t="243374" x="7264400" y="3149600"/>
          <p14:tracePt t="243391" x="6896100" y="3124200"/>
          <p14:tracePt t="243407" x="6515100" y="3054350"/>
          <p14:tracePt t="243424" x="6191250" y="2965450"/>
          <p14:tracePt t="243441" x="5949950" y="2876550"/>
          <p14:tracePt t="243458" x="5734050" y="2774950"/>
          <p14:tracePt t="243474" x="5575300" y="2711450"/>
          <p14:tracePt t="243491" x="5067300" y="2590800"/>
          <p14:tracePt t="243507" x="4813300" y="2533650"/>
          <p14:tracePt t="243525" x="4064000" y="2374900"/>
          <p14:tracePt t="243541" x="3644900" y="2273300"/>
          <p14:tracePt t="243558" x="3327400" y="2178050"/>
          <p14:tracePt t="243574" x="3149600" y="2114550"/>
          <p14:tracePt t="243591" x="3117850" y="2089150"/>
          <p14:tracePt t="243608" x="3130550" y="2076450"/>
          <p14:tracePt t="243624" x="3200400" y="2063750"/>
          <p14:tracePt t="243641" x="3327400" y="2063750"/>
          <p14:tracePt t="243660" x="3486150" y="2076450"/>
          <p14:tracePt t="243675" x="3524250" y="2089150"/>
          <p14:tracePt t="243691" x="3587750" y="2127250"/>
          <p14:tracePt t="243708" x="3644900" y="2159000"/>
          <p14:tracePt t="243725" x="3663950" y="2165350"/>
          <p14:tracePt t="243741" x="3727450" y="2178050"/>
          <p14:tracePt t="243758" x="3829050" y="2178050"/>
          <p14:tracePt t="243775" x="3968750" y="2178050"/>
          <p14:tracePt t="243792" x="4140200" y="2178050"/>
          <p14:tracePt t="243808" x="4387850" y="2216150"/>
          <p14:tracePt t="243824" x="4673600" y="2292350"/>
          <p14:tracePt t="243841" x="4940300" y="2374900"/>
          <p14:tracePt t="243858" x="5168900" y="2463800"/>
          <p14:tracePt t="243874" x="5321300" y="2527300"/>
          <p14:tracePt t="243891" x="5422900" y="2578100"/>
          <p14:tracePt t="243908" x="5473700" y="2590800"/>
          <p14:tracePt t="243925" x="5486400" y="2597150"/>
          <p14:tracePt t="243989" x="5486400" y="2609850"/>
          <p14:tracePt t="244008" x="5486400" y="2628900"/>
          <p14:tracePt t="244025" x="5480050" y="2635250"/>
          <p14:tracePt t="244081" x="5480050" y="2628900"/>
          <p14:tracePt t="244091" x="5486400" y="2622550"/>
          <p14:tracePt t="244109" x="5492750" y="2609850"/>
          <p14:tracePt t="244221" x="5492750" y="2616200"/>
          <p14:tracePt t="244229" x="5499100" y="2622550"/>
          <p14:tracePt t="244241" x="5499100" y="2635250"/>
          <p14:tracePt t="244259" x="5505450" y="2647950"/>
          <p14:tracePt t="244275" x="5511800" y="2660650"/>
          <p14:tracePt t="244292" x="5511800" y="2667000"/>
          <p14:tracePt t="244363" x="5511800" y="2673350"/>
          <p14:tracePt t="244369" x="5524500" y="2686050"/>
          <p14:tracePt t="244392" x="5562600" y="2717800"/>
          <p14:tracePt t="244408" x="5632450" y="2774950"/>
          <p14:tracePt t="244425" x="5702300" y="2838450"/>
          <p14:tracePt t="244443" x="5930900" y="2990850"/>
          <p14:tracePt t="244459" x="6026150" y="3035300"/>
          <p14:tracePt t="244475" x="6242050" y="3117850"/>
          <p14:tracePt t="244492" x="6362700" y="3149600"/>
          <p14:tracePt t="244509" x="6489700" y="3181350"/>
          <p14:tracePt t="244525" x="6597650" y="3200400"/>
          <p14:tracePt t="244542" x="6686550" y="3225800"/>
          <p14:tracePt t="244559" x="6692900" y="3225800"/>
          <p14:tracePt t="244609" x="6686550" y="3225800"/>
          <p14:tracePt t="244832" x="6692900" y="3219450"/>
          <p14:tracePt t="244837" x="6699250" y="3213100"/>
          <p14:tracePt t="244859" x="6724650" y="3187700"/>
          <p14:tracePt t="244877" x="6750050" y="3168650"/>
          <p14:tracePt t="244893" x="6788150" y="3143250"/>
          <p14:tracePt t="244909" x="6807200" y="3136900"/>
          <p14:tracePt t="244926" x="6838950" y="3111500"/>
          <p14:tracePt t="244944" x="6858000" y="3098800"/>
          <p14:tracePt t="244959" x="6870700" y="3086100"/>
          <p14:tracePt t="244978" x="6877050" y="3079750"/>
          <p14:tracePt t="244992" x="6877050" y="3073400"/>
          <p14:tracePt t="245009" x="6883400" y="3073400"/>
          <p14:tracePt t="245043" x="6883400" y="3079750"/>
          <p14:tracePt t="245059" x="6883400" y="3086100"/>
          <p14:tracePt t="245397" x="6877050" y="3086100"/>
          <p14:tracePt t="245409" x="6858000" y="3086100"/>
          <p14:tracePt t="245426" x="6851650" y="3086100"/>
          <p14:tracePt t="245526" x="6845300" y="3086100"/>
          <p14:tracePt t="245542" x="6838950" y="3079750"/>
          <p14:tracePt t="245560" x="6832600" y="3067050"/>
          <p14:tracePt t="245576" x="6819900" y="3054350"/>
          <p14:tracePt t="245593" x="6813550" y="3041650"/>
          <p14:tracePt t="245611" x="6813550" y="3035300"/>
          <p14:tracePt t="245670" x="6807200" y="3028950"/>
          <p14:tracePt t="245693" x="6807200" y="3022600"/>
          <p14:tracePt t="245709" x="6807200" y="3016250"/>
          <p14:tracePt t="245814" x="6794500" y="3016250"/>
          <p14:tracePt t="245826" x="6788150" y="3016250"/>
          <p14:tracePt t="245843" x="6750050" y="3009900"/>
          <p14:tracePt t="245860" x="6711950" y="3009900"/>
          <p14:tracePt t="245876" x="6673850" y="3009900"/>
          <p14:tracePt t="245893" x="6616700" y="3009900"/>
          <p14:tracePt t="245909" x="6591300" y="3009900"/>
          <p14:tracePt t="245926" x="6477000" y="3009900"/>
          <p14:tracePt t="245943" x="6273800" y="2990850"/>
          <p14:tracePt t="245960" x="5930900" y="2933700"/>
          <p14:tracePt t="245976" x="5518150" y="2851150"/>
          <p14:tracePt t="245993" x="5149850" y="2768600"/>
          <p14:tracePt t="246010" x="4699000" y="2660650"/>
          <p14:tracePt t="246026" x="4254500" y="2559050"/>
          <p14:tracePt t="246043" x="3854450" y="2463800"/>
          <p14:tracePt t="246060" x="3378200" y="2362200"/>
          <p14:tracePt t="246093" x="2330450" y="2095500"/>
          <p14:tracePt t="246110" x="2082800" y="2000250"/>
          <p14:tracePt t="246126" x="1905000" y="1911350"/>
          <p14:tracePt t="246143" x="1790700" y="1847850"/>
          <p14:tracePt t="246160" x="1689100" y="1797050"/>
          <p14:tracePt t="246176" x="1587500" y="1746250"/>
          <p14:tracePt t="246194" x="1530350" y="1720850"/>
          <p14:tracePt t="246211" x="1517650" y="1701800"/>
          <p14:tracePt t="246243" x="1574800" y="1701800"/>
          <p14:tracePt t="246260" x="1638300" y="1714500"/>
          <p14:tracePt t="246276" x="1727200" y="1746250"/>
          <p14:tracePt t="246293" x="1816100" y="1778000"/>
          <p14:tracePt t="246310" x="1905000" y="1803400"/>
          <p14:tracePt t="246327" x="2051050" y="1828800"/>
          <p14:tracePt t="246343" x="2311400" y="1828800"/>
          <p14:tracePt t="246360" x="2635250" y="1816100"/>
          <p14:tracePt t="246377" x="2952750" y="1778000"/>
          <p14:tracePt t="246393" x="3149600" y="1714500"/>
          <p14:tracePt t="246410" x="3181350" y="1651000"/>
          <p14:tracePt t="246427" x="3181350" y="1593850"/>
          <p14:tracePt t="246444" x="3162300" y="1549400"/>
          <p14:tracePt t="246461" x="3130550" y="1504950"/>
          <p14:tracePt t="246477" x="2990850" y="1466850"/>
          <p14:tracePt t="246493" x="2813050" y="1460500"/>
          <p14:tracePt t="246510" x="2603500" y="1454150"/>
          <p14:tracePt t="246527" x="2425700" y="1454150"/>
          <p14:tracePt t="246543" x="2292350" y="1460500"/>
          <p14:tracePt t="246560" x="2171700" y="1466850"/>
          <p14:tracePt t="246577" x="2165350" y="1492250"/>
          <p14:tracePt t="246594" x="2209800" y="1543050"/>
          <p14:tracePt t="246610" x="2305050" y="1619250"/>
          <p14:tracePt t="246627" x="2432050" y="1701800"/>
          <p14:tracePt t="246643" x="2597150" y="1797050"/>
          <p14:tracePt t="246660" x="2819400" y="1898650"/>
          <p14:tracePt t="246677" x="2965450" y="1936750"/>
          <p14:tracePt t="246694" x="3003550" y="1936750"/>
          <p14:tracePt t="246727" x="3009900" y="1936750"/>
          <p14:tracePt t="246743" x="3016250" y="1917700"/>
          <p14:tracePt t="246760" x="3028950" y="1905000"/>
          <p14:tracePt t="246778" x="3035300" y="1898650"/>
          <p14:tracePt t="246813" x="3028950" y="1898650"/>
          <p14:tracePt t="246827" x="3003550" y="1898650"/>
          <p14:tracePt t="246844" x="2978150" y="1892300"/>
          <p14:tracePt t="246861" x="2952750" y="1892300"/>
          <p14:tracePt t="247200" x="2965450" y="1898650"/>
          <p14:tracePt t="247210" x="2978150" y="1911350"/>
          <p14:tracePt t="247228" x="2990850" y="1949450"/>
          <p14:tracePt t="247244" x="2990850" y="1974850"/>
          <p14:tracePt t="247261" x="2990850" y="2006600"/>
          <p14:tracePt t="247262" x="2990850" y="2012950"/>
          <p14:tracePt t="247277" x="2990850" y="2025650"/>
          <p14:tracePt t="247294" x="2990850" y="2032000"/>
          <p14:tracePt t="247620" x="2984500" y="2032000"/>
          <p14:tracePt t="247626" x="2978150" y="2032000"/>
          <p14:tracePt t="247646" x="2965450" y="2025650"/>
          <p14:tracePt t="247649" x="2959100" y="2025650"/>
          <p14:tracePt t="247661" x="2952750" y="2019300"/>
          <p14:tracePt t="247678" x="2946400" y="2019300"/>
          <p14:tracePt t="250108" x="2946400" y="2032000"/>
          <p14:tracePt t="250115" x="2946400" y="2051050"/>
          <p14:tracePt t="250136" x="2927350" y="2108200"/>
          <p14:tracePt t="250147" x="2870200" y="2165350"/>
          <p14:tracePt t="250163" x="2844800" y="2190750"/>
          <p14:tracePt t="250180" x="2724150" y="2247900"/>
          <p14:tracePt t="250197" x="2647950" y="2254250"/>
          <p14:tracePt t="250213" x="2609850" y="2254250"/>
          <p14:tracePt t="250230" x="2584450" y="2254250"/>
          <p14:tracePt t="250246" x="2565400" y="2254250"/>
          <p14:tracePt t="250263" x="2533650" y="2254250"/>
          <p14:tracePt t="250280" x="2501900" y="2260600"/>
          <p14:tracePt t="250297" x="2438400" y="2266950"/>
          <p14:tracePt t="250314" x="2362200" y="2273300"/>
          <p14:tracePt t="250330" x="2298700" y="2273300"/>
          <p14:tracePt t="250347" x="2266950" y="2273300"/>
          <p14:tracePt t="250363" x="2260600" y="2273300"/>
          <p14:tracePt t="250705" x="2260600" y="2266950"/>
          <p14:tracePt t="250711" x="2266950" y="2260600"/>
          <p14:tracePt t="250727" x="2273300" y="2254250"/>
          <p14:tracePt t="250868" x="2286000" y="2254250"/>
          <p14:tracePt t="250881" x="2305050" y="2247900"/>
          <p14:tracePt t="250897" x="2330450" y="2241550"/>
          <p14:tracePt t="250914" x="2349500" y="2241550"/>
          <p14:tracePt t="250931" x="2368550" y="2235200"/>
          <p14:tracePt t="250948" x="2374900" y="2235200"/>
          <p14:tracePt t="250965" x="2381250" y="2235200"/>
          <p14:tracePt t="250981" x="2393950" y="2235200"/>
          <p14:tracePt t="250998" x="2432050" y="2222500"/>
          <p14:tracePt t="251014" x="2463800" y="2216150"/>
          <p14:tracePt t="251031" x="2501900" y="2203450"/>
          <p14:tracePt t="251047" x="2546350" y="2197100"/>
          <p14:tracePt t="251064" x="2571750" y="2197100"/>
          <p14:tracePt t="251081" x="2603500" y="2190750"/>
          <p14:tracePt t="251097" x="2622550" y="2190750"/>
          <p14:tracePt t="251114" x="2628900" y="2184400"/>
          <p14:tracePt t="251149" x="2635250" y="2184400"/>
          <p14:tracePt t="251203" x="2641600" y="2178050"/>
          <p14:tracePt t="251214" x="2654300" y="2178050"/>
          <p14:tracePt t="251231" x="2673350" y="2171700"/>
          <p14:tracePt t="251247" x="2698750" y="2165350"/>
          <p14:tracePt t="251264" x="2705100" y="2159000"/>
          <p14:tracePt t="251332" x="2711450" y="2159000"/>
          <p14:tracePt t="251348" x="2717800" y="2152650"/>
          <p14:tracePt t="251364" x="2724150" y="2146300"/>
          <p14:tracePt t="251381" x="2736850" y="2139950"/>
          <p14:tracePt t="251414" x="2743200" y="2139950"/>
          <p14:tracePt t="251431" x="2743200" y="2133600"/>
          <p14:tracePt t="251481" x="2768600" y="2133600"/>
          <p14:tracePt t="251498" x="2794000" y="2139950"/>
          <p14:tracePt t="251514" x="2844800" y="2159000"/>
          <p14:tracePt t="251531" x="2889250" y="2184400"/>
          <p14:tracePt t="251548" x="2940050" y="2203450"/>
          <p14:tracePt t="251564" x="2965450" y="2216150"/>
          <p14:tracePt t="251581" x="2984500" y="2222500"/>
          <p14:tracePt t="251598" x="3035300" y="2228850"/>
          <p14:tracePt t="251615" x="3073400" y="2228850"/>
          <p14:tracePt t="251631" x="3117850" y="2228850"/>
          <p14:tracePt t="251650" x="3162300" y="2222500"/>
          <p14:tracePt t="251681" x="3194050" y="2209800"/>
          <p14:tracePt t="251700" x="3200400" y="2203450"/>
          <p14:tracePt t="251714" x="3200400" y="2197100"/>
          <p14:tracePt t="251733" x="3200400" y="2190750"/>
          <p14:tracePt t="251748" x="3200400" y="2184400"/>
          <p14:tracePt t="251764" x="3206750" y="2184400"/>
          <p14:tracePt t="251818" x="3200400" y="2184400"/>
          <p14:tracePt t="251845" x="3194050" y="2184400"/>
          <p14:tracePt t="251867" x="3187700" y="2184400"/>
          <p14:tracePt t="251881" x="3168650" y="2184400"/>
          <p14:tracePt t="251898" x="3136900" y="2184400"/>
          <p14:tracePt t="251915" x="3086100" y="2203450"/>
          <p14:tracePt t="251931" x="3079750" y="2203450"/>
          <p14:tracePt t="251948" x="3048000" y="2209800"/>
          <p14:tracePt t="251964" x="3035300" y="2209800"/>
          <p14:tracePt t="251981" x="3028950" y="2209800"/>
          <p14:tracePt t="251998" x="3016250" y="2209800"/>
          <p14:tracePt t="252015" x="2978150" y="2203450"/>
          <p14:tracePt t="252031" x="2895600" y="2203450"/>
          <p14:tracePt t="252048" x="2774950" y="2203450"/>
          <p14:tracePt t="252065" x="2628900" y="2209800"/>
          <p14:tracePt t="252081" x="2508250" y="2209800"/>
          <p14:tracePt t="252098" x="2406650" y="2203450"/>
          <p14:tracePt t="252115" x="2311400" y="2197100"/>
          <p14:tracePt t="252132" x="2184400" y="2190750"/>
          <p14:tracePt t="252149" x="1873250" y="2178050"/>
          <p14:tracePt t="252165" x="1568450" y="2159000"/>
          <p14:tracePt t="252182" x="1276350" y="2133600"/>
          <p14:tracePt t="252198" x="882650" y="2076450"/>
          <p14:tracePt t="252215" x="552450" y="2063750"/>
          <p14:tracePt t="252232" x="336550" y="2076450"/>
          <p14:tracePt t="252249" x="107950" y="2127250"/>
          <p14:tracePt t="252480" x="31750" y="2419350"/>
          <p14:tracePt t="252490" x="95250" y="2432050"/>
          <p14:tracePt t="252499" x="127000" y="2438400"/>
          <p14:tracePt t="252515" x="247650" y="2470150"/>
          <p14:tracePt t="252532" x="349250" y="2489200"/>
          <p14:tracePt t="252548" x="438150" y="2495550"/>
          <p14:tracePt t="252565" x="558800" y="2489200"/>
          <p14:tracePt t="252582" x="641350" y="2476500"/>
          <p14:tracePt t="252599" x="723900" y="2457450"/>
          <p14:tracePt t="252615" x="774700" y="2451100"/>
          <p14:tracePt t="252632" x="774700" y="2444750"/>
          <p14:tracePt t="252649" x="774700" y="2451100"/>
          <p14:tracePt t="252724" x="781050" y="2451100"/>
          <p14:tracePt t="252731" x="793750" y="2451100"/>
          <p14:tracePt t="252748" x="844550" y="2444750"/>
          <p14:tracePt t="252765" x="927100" y="2444750"/>
          <p14:tracePt t="252782" x="996950" y="2444750"/>
          <p14:tracePt t="252799" x="1047750" y="2451100"/>
          <p14:tracePt t="252815" x="1092200" y="2457450"/>
          <p14:tracePt t="252832" x="1143000" y="2457450"/>
          <p14:tracePt t="252849" x="1200150" y="2457450"/>
          <p14:tracePt t="252866" x="1263650" y="2457450"/>
          <p14:tracePt t="252883" x="1295400" y="2444750"/>
          <p14:tracePt t="252899" x="1320800" y="2438400"/>
          <p14:tracePt t="252915" x="1333500" y="2432050"/>
          <p14:tracePt t="252932" x="1339850" y="2425700"/>
          <p14:tracePt t="252949" x="1346200" y="2419350"/>
          <p14:tracePt t="252966" x="1346200" y="2413000"/>
          <p14:tracePt t="252982" x="1339850" y="2406650"/>
          <p14:tracePt t="252999" x="1308100" y="2400300"/>
          <p14:tracePt t="253015" x="1270000" y="2381250"/>
          <p14:tracePt t="253032" x="1244600" y="2374900"/>
          <p14:tracePt t="253049" x="1200150" y="2362200"/>
          <p14:tracePt t="253065" x="1168400" y="2343150"/>
          <p14:tracePt t="253082" x="1149350" y="2336800"/>
          <p14:tracePt t="253099" x="1130300" y="2324100"/>
          <p14:tracePt t="253116" x="1117600" y="2317750"/>
          <p14:tracePt t="253132" x="1098550" y="2311400"/>
          <p14:tracePt t="253149" x="1073150" y="2311400"/>
          <p14:tracePt t="253166" x="1054100" y="2317750"/>
          <p14:tracePt t="253182" x="1035050" y="2324100"/>
          <p14:tracePt t="253199" x="1022350" y="2349500"/>
          <p14:tracePt t="253216" x="1028700" y="2381250"/>
          <p14:tracePt t="253232" x="1066800" y="2419350"/>
          <p14:tracePt t="253249" x="1098550" y="2451100"/>
          <p14:tracePt t="253266" x="1123950" y="2470150"/>
          <p14:tracePt t="253282" x="1155700" y="2489200"/>
          <p14:tracePt t="253299" x="1168400" y="2501900"/>
          <p14:tracePt t="253316" x="1206500" y="2501900"/>
          <p14:tracePt t="253332" x="1250950" y="2501900"/>
          <p14:tracePt t="253349" x="1308100" y="2501900"/>
          <p14:tracePt t="253366" x="1403350" y="2489200"/>
          <p14:tracePt t="253383" x="1447800" y="2476500"/>
          <p14:tracePt t="253399" x="1492250" y="2457450"/>
          <p14:tracePt t="253416" x="1524000" y="2432050"/>
          <p14:tracePt t="253433" x="1536700" y="2400300"/>
          <p14:tracePt t="253450" x="1536700" y="2368550"/>
          <p14:tracePt t="253466" x="1511300" y="2343150"/>
          <p14:tracePt t="253483" x="1485900" y="2324100"/>
          <p14:tracePt t="253499" x="1460500" y="2305050"/>
          <p14:tracePt t="253516" x="1435100" y="2286000"/>
          <p14:tracePt t="253532" x="1409700" y="2273300"/>
          <p14:tracePt t="253549" x="1390650" y="2273300"/>
          <p14:tracePt t="253567" x="1339850" y="2273300"/>
          <p14:tracePt t="253582" x="1301750" y="2286000"/>
          <p14:tracePt t="253599" x="1270000" y="2311400"/>
          <p14:tracePt t="253616" x="1257300" y="2324100"/>
          <p14:tracePt t="253633" x="1244600" y="2343150"/>
          <p14:tracePt t="253666" x="1244600" y="2349500"/>
          <p14:tracePt t="253699" x="1244600" y="2362200"/>
          <p14:tracePt t="253716" x="1257300" y="2374900"/>
          <p14:tracePt t="253733" x="1282700" y="2400300"/>
          <p14:tracePt t="253749" x="1295400" y="2413000"/>
          <p14:tracePt t="253766" x="1314450" y="2432050"/>
          <p14:tracePt t="253783" x="1320800" y="2444750"/>
          <p14:tracePt t="253799" x="1320800" y="2451100"/>
          <p14:tracePt t="254038" x="1314450" y="2438400"/>
          <p14:tracePt t="254045" x="1314450" y="2432050"/>
          <p14:tracePt t="254054" x="1308100" y="2425700"/>
          <p14:tracePt t="254068" x="1301750" y="2406650"/>
          <p14:tracePt t="254084" x="1295400" y="2387600"/>
          <p14:tracePt t="254100" x="1289050" y="2374900"/>
          <p14:tracePt t="254116" x="1289050" y="2368550"/>
          <p14:tracePt t="254150" x="1289050" y="2362200"/>
          <p14:tracePt t="254166" x="1289050" y="2355850"/>
          <p14:tracePt t="254184" x="1289050" y="2349500"/>
          <p14:tracePt t="254200" x="1289050" y="2336800"/>
          <p14:tracePt t="254216" x="1289050" y="2330450"/>
          <p14:tracePt t="254235" x="1289050" y="2317750"/>
          <p14:tracePt t="254283" x="1289050" y="2311400"/>
          <p14:tracePt t="254407" x="1282700" y="2311400"/>
          <p14:tracePt t="254421" x="1282700" y="2305050"/>
          <p14:tracePt t="254429" x="1282700" y="2298700"/>
          <p14:tracePt t="254445" x="1282700" y="2292350"/>
          <p14:tracePt t="254456" x="1282700" y="2286000"/>
          <p14:tracePt t="254471" x="1282700" y="2273300"/>
          <p14:tracePt t="254500" x="1282700" y="2266950"/>
          <p14:tracePt t="254517" x="1282700" y="2260600"/>
          <p14:tracePt t="254534" x="1289050" y="2254250"/>
          <p14:tracePt t="254551" x="1301750" y="2228850"/>
          <p14:tracePt t="254567" x="1358900" y="2209800"/>
          <p14:tracePt t="254584" x="1479550" y="2203450"/>
          <p14:tracePt t="254600" x="1638300" y="2209800"/>
          <p14:tracePt t="254617" x="1765300" y="2222500"/>
          <p14:tracePt t="254634" x="1873250" y="2235200"/>
          <p14:tracePt t="254650" x="1987550" y="2241550"/>
          <p14:tracePt t="254668" x="2184400" y="2254250"/>
          <p14:tracePt t="254684" x="2432050" y="2279650"/>
          <p14:tracePt t="254700" x="2762250" y="2330450"/>
          <p14:tracePt t="254717" x="3219450" y="2413000"/>
          <p14:tracePt t="254733" x="3638550" y="2501900"/>
          <p14:tracePt t="254750" x="4095750" y="2603500"/>
          <p14:tracePt t="254767" x="4425950" y="2679700"/>
          <p14:tracePt t="254784" x="4718050" y="2743200"/>
          <p14:tracePt t="254785" x="4864100" y="2781300"/>
          <p14:tracePt t="254800" x="5016500" y="2819400"/>
          <p14:tracePt t="254817" x="5461000" y="2927350"/>
          <p14:tracePt t="254834" x="5784850" y="3003550"/>
          <p14:tracePt t="254850" x="6064250" y="3079750"/>
          <p14:tracePt t="254867" x="6286500" y="3136900"/>
          <p14:tracePt t="254884" x="6369050" y="3162300"/>
          <p14:tracePt t="254900" x="6381750" y="3162300"/>
          <p14:tracePt t="254917" x="6394450" y="3162300"/>
          <p14:tracePt t="254967" x="6419850" y="3175000"/>
          <p14:tracePt t="254984" x="6477000" y="3187700"/>
          <p14:tracePt t="255000" x="6540500" y="3206750"/>
          <p14:tracePt t="255017" x="6591300" y="3219450"/>
          <p14:tracePt t="255035" x="6623050" y="3225800"/>
          <p14:tracePt t="255051" x="6642100" y="3232150"/>
          <p14:tracePt t="255067" x="6648450" y="3232150"/>
          <p14:tracePt t="255139" x="6642100" y="3232150"/>
          <p14:tracePt t="255143" x="6635750" y="3232150"/>
          <p14:tracePt t="255156" x="6629400" y="3225800"/>
          <p14:tracePt t="255167" x="6623050" y="3225800"/>
          <p14:tracePt t="255184" x="6597650" y="3213100"/>
          <p14:tracePt t="255201" x="6572250" y="3206750"/>
          <p14:tracePt t="255218" x="6489700" y="3181350"/>
          <p14:tracePt t="255219" x="6407150" y="3155950"/>
          <p14:tracePt t="255235" x="6292850" y="3124200"/>
          <p14:tracePt t="255251" x="6184900" y="3086100"/>
          <p14:tracePt t="255268" x="6083300" y="3054350"/>
          <p14:tracePt t="255285" x="6000750" y="3022600"/>
          <p14:tracePt t="255301" x="5924550" y="2990850"/>
          <p14:tracePt t="255317" x="5842000" y="2971800"/>
          <p14:tracePt t="255334" x="5765800" y="2959100"/>
          <p14:tracePt t="255351" x="5702300" y="2952750"/>
          <p14:tracePt t="255368" x="5645150" y="2952750"/>
          <p14:tracePt t="255384" x="5619750" y="2959100"/>
          <p14:tracePt t="255401" x="5607050" y="2965450"/>
          <p14:tracePt t="255418" x="5600700" y="2971800"/>
          <p14:tracePt t="255434" x="5594350" y="2990850"/>
          <p14:tracePt t="255451" x="5588000" y="3016250"/>
          <p14:tracePt t="255468" x="5568950" y="3054350"/>
          <p14:tracePt t="255484" x="5530850" y="3092450"/>
          <p14:tracePt t="255501" x="5467350" y="3130550"/>
          <p14:tracePt t="255518" x="5461000" y="3149600"/>
          <p14:tracePt t="255534" x="5461000" y="3175000"/>
          <p14:tracePt t="255551" x="5467350" y="3194050"/>
          <p14:tracePt t="255568" x="5486400" y="3232150"/>
          <p14:tracePt t="255584" x="5505450" y="3263900"/>
          <p14:tracePt t="255601" x="5524500" y="3289300"/>
          <p14:tracePt t="255618" x="5543550" y="3314700"/>
          <p14:tracePt t="255634" x="5549900" y="3327400"/>
          <p14:tracePt t="255651" x="5549900" y="3333750"/>
          <p14:tracePt t="255684" x="5556250" y="3340100"/>
          <p14:tracePt t="255701" x="5562600" y="3346450"/>
          <p14:tracePt t="255718" x="5575300" y="3352800"/>
          <p14:tracePt t="255735" x="5607050" y="3359150"/>
          <p14:tracePt t="255751" x="5645150" y="3371850"/>
          <p14:tracePt t="255768" x="5702300" y="3384550"/>
          <p14:tracePt t="255785" x="5772150" y="3397250"/>
          <p14:tracePt t="255801" x="5835650" y="3403600"/>
          <p14:tracePt t="255818" x="5918200" y="3403600"/>
          <p14:tracePt t="255834" x="5924550" y="3403600"/>
          <p14:tracePt t="255852" x="5943600" y="3397250"/>
          <p14:tracePt t="255868" x="5956300" y="3390900"/>
          <p14:tracePt t="255884" x="5975350" y="3384550"/>
          <p14:tracePt t="255901" x="5994400" y="3378200"/>
          <p14:tracePt t="255918" x="6007100" y="3378200"/>
          <p14:tracePt t="255935" x="6013450" y="3378200"/>
          <p14:tracePt t="256092" x="6013450" y="3365500"/>
          <p14:tracePt t="256097" x="6013450" y="3359150"/>
          <p14:tracePt t="256107" x="6019800" y="3346450"/>
          <p14:tracePt t="256118" x="6026150" y="3333750"/>
          <p14:tracePt t="256135" x="6038850" y="3321050"/>
          <p14:tracePt t="256151" x="6051550" y="3295650"/>
          <p14:tracePt t="256168" x="6064250" y="3282950"/>
          <p14:tracePt t="256185" x="6076950" y="3276600"/>
          <p14:tracePt t="256202" x="6108700" y="3263900"/>
          <p14:tracePt t="256218" x="6191250" y="3263900"/>
          <p14:tracePt t="256235" x="6362700" y="3289300"/>
          <p14:tracePt t="256251" x="6502400" y="3321050"/>
          <p14:tracePt t="256268" x="6604000" y="3346450"/>
          <p14:tracePt t="256285" x="6654800" y="3359150"/>
          <p14:tracePt t="256302" x="6667500" y="3359150"/>
          <p14:tracePt t="256437" x="6680200" y="3359150"/>
          <p14:tracePt t="256452" x="6692900" y="3359150"/>
          <p14:tracePt t="256468" x="6781800" y="3365500"/>
          <p14:tracePt t="256485" x="6953250" y="3371850"/>
          <p14:tracePt t="256502" x="7048500" y="3378200"/>
          <p14:tracePt t="256518" x="7118350" y="3378200"/>
          <p14:tracePt t="256535" x="7162800" y="3378200"/>
          <p14:tracePt t="256552" x="7169150" y="3378200"/>
          <p14:tracePt t="256619" x="7169150" y="3371850"/>
          <p14:tracePt t="256625" x="7175500" y="3365500"/>
          <p14:tracePt t="256635" x="7175500" y="3359150"/>
          <p14:tracePt t="256652" x="7188200" y="3333750"/>
          <p14:tracePt t="256668" x="7194550" y="3321050"/>
          <p14:tracePt t="256685" x="7194550" y="3308350"/>
          <p14:tracePt t="256702" x="7194550" y="3295650"/>
          <p14:tracePt t="256719" x="7188200" y="3282950"/>
          <p14:tracePt t="256735" x="7181850" y="3270250"/>
          <p14:tracePt t="256752" x="7169150" y="3263900"/>
          <p14:tracePt t="256769" x="7150100" y="3244850"/>
          <p14:tracePt t="256786" x="7124700" y="3232150"/>
          <p14:tracePt t="256802" x="7112000" y="3219450"/>
          <p14:tracePt t="256819" x="7092950" y="3200400"/>
          <p14:tracePt t="256835" x="7073900" y="3194050"/>
          <p14:tracePt t="256852" x="7048500" y="3187700"/>
          <p14:tracePt t="256869" x="7016750" y="3175000"/>
          <p14:tracePt t="256885" x="6978650" y="3168650"/>
          <p14:tracePt t="256902" x="6946900" y="3162300"/>
          <p14:tracePt t="256919" x="6902450" y="3155950"/>
          <p14:tracePt t="256936" x="6864350" y="3155950"/>
          <p14:tracePt t="256952" x="6845300" y="3155950"/>
          <p14:tracePt t="256969" x="6813550" y="3155950"/>
          <p14:tracePt t="256986" x="6781800" y="3162300"/>
          <p14:tracePt t="257002" x="6743700" y="3175000"/>
          <p14:tracePt t="257019" x="6724650" y="3187700"/>
          <p14:tracePt t="257036" x="6711950" y="3206750"/>
          <p14:tracePt t="257037" x="6699250" y="3213100"/>
          <p14:tracePt t="257054" x="6680200" y="3238500"/>
          <p14:tracePt t="257069" x="6673850" y="3257550"/>
          <p14:tracePt t="257086" x="6673850" y="3270250"/>
          <p14:tracePt t="257103" x="6673850" y="3289300"/>
          <p14:tracePt t="257119" x="6673850" y="3295650"/>
          <p14:tracePt t="257135" x="6673850" y="3302000"/>
          <p14:tracePt t="257152" x="6686550" y="3314700"/>
          <p14:tracePt t="257169" x="6705600" y="3321050"/>
          <p14:tracePt t="257186" x="6731000" y="3327400"/>
          <p14:tracePt t="257202" x="6794500" y="3340100"/>
          <p14:tracePt t="257219" x="6851650" y="3346450"/>
          <p14:tracePt t="257236" x="6921500" y="3352800"/>
          <p14:tracePt t="257252" x="6985000" y="3352800"/>
          <p14:tracePt t="257270" x="7042150" y="3352800"/>
          <p14:tracePt t="257286" x="7080250" y="3346450"/>
          <p14:tracePt t="257302" x="7099300" y="3340100"/>
          <p14:tracePt t="257319" x="7118350" y="3327400"/>
          <p14:tracePt t="257336" x="7131050" y="3321050"/>
          <p14:tracePt t="257352" x="7143750" y="3308350"/>
          <p14:tracePt t="257369" x="7156450" y="3308350"/>
          <p14:tracePt t="257386" x="7188200" y="3295650"/>
          <p14:tracePt t="257402" x="7213600" y="3295650"/>
          <p14:tracePt t="257419" x="7251700" y="3289300"/>
          <p14:tracePt t="257436" x="7270750" y="3289300"/>
          <p14:tracePt t="257453" x="7283450" y="3289300"/>
          <p14:tracePt t="257469" x="7296150" y="3289300"/>
          <p14:tracePt t="257486" x="7378700" y="3295650"/>
          <p14:tracePt t="257502" x="7423150" y="3302000"/>
          <p14:tracePt t="257520" x="7562850" y="3333750"/>
          <p14:tracePt t="257536" x="7689850" y="3371850"/>
          <p14:tracePt t="257553" x="7867650" y="3409950"/>
          <p14:tracePt t="257569" x="7988300" y="3422650"/>
          <p14:tracePt t="257586" x="8039100" y="3422650"/>
          <p14:tracePt t="257603" x="8064500" y="3403600"/>
          <p14:tracePt t="257619" x="8070850" y="3378200"/>
          <p14:tracePt t="257636" x="8077200" y="3365500"/>
          <p14:tracePt t="257653" x="8089900" y="3352800"/>
          <p14:tracePt t="257670" x="8115300" y="3346450"/>
          <p14:tracePt t="257686" x="8166100" y="3327400"/>
          <p14:tracePt t="257703" x="8204200" y="3302000"/>
          <p14:tracePt t="257719" x="8229600" y="3282950"/>
          <p14:tracePt t="257736" x="8255000" y="3257550"/>
          <p14:tracePt t="257753" x="8267700" y="3225800"/>
          <p14:tracePt t="257769" x="8267700" y="3206750"/>
          <p14:tracePt t="257787" x="8267700" y="3194050"/>
          <p14:tracePt t="257803" x="8261350" y="3187700"/>
          <p14:tracePt t="257820" x="8248650" y="3175000"/>
          <p14:tracePt t="257836" x="8210550" y="3168650"/>
          <p14:tracePt t="257853" x="8147050" y="3155950"/>
          <p14:tracePt t="257870" x="8070850" y="3136900"/>
          <p14:tracePt t="257886" x="7981950" y="3117850"/>
          <p14:tracePt t="257903" x="7886700" y="3098800"/>
          <p14:tracePt t="257920" x="7785100" y="3079750"/>
          <p14:tracePt t="257936" x="7683500" y="3073400"/>
          <p14:tracePt t="257953" x="7594600" y="3073400"/>
          <p14:tracePt t="257970" x="7512050" y="3073400"/>
          <p14:tracePt t="257987" x="7416800" y="3079750"/>
          <p14:tracePt t="258003" x="7346950" y="3086100"/>
          <p14:tracePt t="258020" x="7283450" y="3086100"/>
          <p14:tracePt t="258036" x="7258050" y="3086100"/>
          <p14:tracePt t="258053" x="7232650" y="3098800"/>
          <p14:tracePt t="258070" x="7207250" y="3105150"/>
          <p14:tracePt t="258086" x="7194550" y="3117850"/>
          <p14:tracePt t="258103" x="7175500" y="3149600"/>
          <p14:tracePt t="258120" x="7169150" y="3168650"/>
          <p14:tracePt t="258136" x="7162800" y="3187700"/>
          <p14:tracePt t="258153" x="7162800" y="3200400"/>
          <p14:tracePt t="258170" x="7169150" y="3206750"/>
          <p14:tracePt t="258187" x="7169150" y="3213100"/>
          <p14:tracePt t="258220" x="7181850" y="3219450"/>
          <p14:tracePt t="258237" x="7245350" y="3225800"/>
          <p14:tracePt t="258254" x="7397750" y="3238500"/>
          <p14:tracePt t="258270" x="7607300" y="3251200"/>
          <p14:tracePt t="258287" x="7829550" y="3257550"/>
          <p14:tracePt t="258303" x="8058150" y="3238500"/>
          <p14:tracePt t="258321" x="8274050" y="3162300"/>
          <p14:tracePt t="258336" x="8343900" y="3105150"/>
          <p14:tracePt t="258354" x="8362950" y="3079750"/>
          <p14:tracePt t="258370" x="8369300" y="3054350"/>
          <p14:tracePt t="258387" x="8369300" y="3048000"/>
          <p14:tracePt t="258535" x="8362950" y="3048000"/>
          <p14:tracePt t="258542" x="8356600" y="3048000"/>
          <p14:tracePt t="258553" x="8337550" y="3054350"/>
          <p14:tracePt t="258570" x="8274050" y="3073400"/>
          <p14:tracePt t="258587" x="8210550" y="3098800"/>
          <p14:tracePt t="258604" x="8140700" y="3124200"/>
          <p14:tracePt t="258620" x="8077200" y="3143250"/>
          <p14:tracePt t="258637" x="7988300" y="3162300"/>
          <p14:tracePt t="258654" x="7918450" y="3162300"/>
          <p14:tracePt t="258671" x="7854950" y="3162300"/>
          <p14:tracePt t="258688" x="7816850" y="3162300"/>
          <p14:tracePt t="258703" x="7810500" y="3162300"/>
          <p14:tracePt t="258824" x="7810500" y="3168650"/>
          <p14:tracePt t="258830" x="7810500" y="3175000"/>
          <p14:tracePt t="258839" x="7816850" y="3175000"/>
          <p14:tracePt t="258854" x="7816850" y="3181350"/>
          <p14:tracePt t="258871" x="7816850" y="3187700"/>
          <p14:tracePt t="258904" x="7816850" y="3194050"/>
          <p14:tracePt t="259105" x="7829550" y="3200400"/>
          <p14:tracePt t="259112" x="7842250" y="3200400"/>
          <p14:tracePt t="259121" x="7886700" y="3206750"/>
          <p14:tracePt t="259138" x="8013700" y="3219450"/>
          <p14:tracePt t="259154" x="8172450" y="3244850"/>
          <p14:tracePt t="259171" x="8324850" y="3263900"/>
          <p14:tracePt t="259188" x="8420100" y="3282950"/>
          <p14:tracePt t="259204" x="8483600" y="3282950"/>
          <p14:tracePt t="259221" x="8515350" y="3282950"/>
          <p14:tracePt t="259237" x="8547100" y="3282950"/>
          <p14:tracePt t="259254" x="8572500" y="3276600"/>
          <p14:tracePt t="259337" x="8578850" y="3276600"/>
          <p14:tracePt t="259353" x="8585200" y="3276600"/>
          <p14:tracePt t="259361" x="8591550" y="3276600"/>
          <p14:tracePt t="259378" x="8591550" y="3270250"/>
          <p14:tracePt t="259388" x="8597900" y="3270250"/>
          <p14:tracePt t="259462" x="8597900" y="3276600"/>
          <p14:tracePt t="259471" x="8597900" y="3282950"/>
          <p14:tracePt t="259488" x="8604250" y="3302000"/>
          <p14:tracePt t="259504" x="8610600" y="3314700"/>
          <p14:tracePt t="259521" x="8636000" y="3321050"/>
          <p14:tracePt t="259538" x="8712200" y="3321050"/>
          <p14:tracePt t="259554" x="8794750" y="3302000"/>
          <p14:tracePt t="259571" x="8864600" y="3276600"/>
          <p14:tracePt t="259588" x="8909050" y="3257550"/>
          <p14:tracePt t="259604" x="8934450" y="3244850"/>
          <p14:tracePt t="259621" x="8940800" y="3244850"/>
          <p14:tracePt t="259654" x="8940800" y="3257550"/>
          <p14:tracePt t="259671" x="8940800" y="3270250"/>
          <p14:tracePt t="259688" x="8934450" y="3282950"/>
          <p14:tracePt t="259704" x="8928100" y="3295650"/>
          <p14:tracePt t="259721" x="8928100" y="3302000"/>
          <p14:tracePt t="259797" x="8921750" y="3302000"/>
          <p14:tracePt t="259829" x="8915400" y="3302000"/>
          <p14:tracePt t="259862" x="8978900" y="3314700"/>
          <p14:tracePt t="259871" x="9023350" y="3321050"/>
          <p14:tracePt t="259888" x="9124950" y="3340100"/>
          <p14:tracePt t="259905" x="9220200" y="3346450"/>
          <p14:tracePt t="259922" x="9296400" y="3359150"/>
          <p14:tracePt t="259938" x="9334500" y="3359150"/>
          <p14:tracePt t="259955" x="9340850" y="3359150"/>
          <p14:tracePt t="260091" x="9334500" y="3352800"/>
          <p14:tracePt t="260105" x="9334500" y="3346450"/>
          <p14:tracePt t="260122" x="9315450" y="3333750"/>
          <p14:tracePt t="260139" x="9277350" y="3276600"/>
          <p14:tracePt t="260155" x="9258300" y="3251200"/>
          <p14:tracePt t="260172" x="9226550" y="3213100"/>
          <p14:tracePt t="260188" x="9201150" y="3187700"/>
          <p14:tracePt t="260205" x="9175750" y="3162300"/>
          <p14:tracePt t="260222" x="9156700" y="3155950"/>
          <p14:tracePt t="260238" x="9131300" y="3143250"/>
          <p14:tracePt t="260255" x="9105900" y="3143250"/>
          <p14:tracePt t="260271" x="9067800" y="3143250"/>
          <p14:tracePt t="260288" x="9042400" y="3149600"/>
          <p14:tracePt t="260305" x="9023350" y="3155950"/>
          <p14:tracePt t="260322" x="9010650" y="3168650"/>
          <p14:tracePt t="260338" x="9004300" y="3187700"/>
          <p14:tracePt t="260355" x="9004300" y="3200400"/>
          <p14:tracePt t="260372" x="9004300" y="3206750"/>
          <p14:tracePt t="260390" x="9105900" y="3232150"/>
          <p14:tracePt t="260405" x="9271000" y="3263900"/>
          <p14:tracePt t="260422" x="9436100" y="3289300"/>
          <p14:tracePt t="260438" x="9620250" y="3314700"/>
          <p14:tracePt t="260455" x="9759950" y="3321050"/>
          <p14:tracePt t="260472" x="9829800" y="3321050"/>
          <p14:tracePt t="260488" x="9855200" y="3321050"/>
          <p14:tracePt t="260505" x="9861550" y="3321050"/>
          <p14:tracePt t="260538" x="9867900" y="3314700"/>
          <p14:tracePt t="260573" x="9880600" y="3308350"/>
          <p14:tracePt t="260589" x="9886950" y="3308350"/>
          <p14:tracePt t="260605" x="9893300" y="3308350"/>
          <p14:tracePt t="260762" x="9886950" y="3308350"/>
          <p14:tracePt t="260776" x="9880600" y="3308350"/>
          <p14:tracePt t="260806" x="9874250" y="3308350"/>
          <p14:tracePt t="260823" x="9867900" y="3308350"/>
          <p14:tracePt t="260855" x="9861550" y="3308350"/>
          <p14:tracePt t="260889" x="9855200" y="3308350"/>
          <p14:tracePt t="260906" x="9855200" y="3302000"/>
          <p14:tracePt t="260938" x="9848850" y="3302000"/>
          <p14:tracePt t="260978" x="9842500" y="3302000"/>
          <p14:tracePt t="261006" x="9836150" y="3302000"/>
          <p14:tracePt t="261039" x="9829800" y="3302000"/>
          <p14:tracePt t="261089" x="9823450" y="3302000"/>
          <p14:tracePt t="261108" x="9817100" y="3295650"/>
          <p14:tracePt t="261140" x="9810750" y="3295650"/>
          <p14:tracePt t="261250" x="9804400" y="3295650"/>
          <p14:tracePt t="261272" x="9798050" y="3295650"/>
          <p14:tracePt t="261289" x="9791700" y="3295650"/>
          <p14:tracePt t="261305" x="9791700" y="3302000"/>
          <p14:tracePt t="262216" x="9785350" y="3302000"/>
          <p14:tracePt t="262223" x="9779000" y="3302000"/>
          <p14:tracePt t="262239" x="9721850" y="3308350"/>
          <p14:tracePt t="262256" x="9607550" y="3321050"/>
          <p14:tracePt t="262273" x="9436100" y="3340100"/>
          <p14:tracePt t="262290" x="9251950" y="3346450"/>
          <p14:tracePt t="262307" x="9029700" y="3346450"/>
          <p14:tracePt t="262323" x="8832850" y="3333750"/>
          <p14:tracePt t="262340" x="8578850" y="3295650"/>
          <p14:tracePt t="262356" x="8280400" y="3244850"/>
          <p14:tracePt t="262373" x="7854950" y="3143250"/>
          <p14:tracePt t="262390" x="7594600" y="3079750"/>
          <p14:tracePt t="262406" x="7067550" y="2978150"/>
          <p14:tracePt t="262423" x="6032500" y="2825750"/>
          <p14:tracePt t="262440" x="5264150" y="2736850"/>
          <p14:tracePt t="262457" x="4552950" y="2647950"/>
          <p14:tracePt t="262473" x="3873500" y="2571750"/>
          <p14:tracePt t="262490" x="3276600" y="2514600"/>
          <p14:tracePt t="262507" x="2698750" y="2476500"/>
          <p14:tracePt t="262524" x="1930400" y="2451100"/>
          <p14:tracePt t="262540" x="1682750" y="2451100"/>
          <p14:tracePt t="262541" x="1454150" y="2457450"/>
          <p14:tracePt t="262557" x="1098550" y="2476500"/>
          <p14:tracePt t="262573" x="806450" y="2501900"/>
          <p14:tracePt t="262590" x="666750" y="2520950"/>
          <p14:tracePt t="262607" x="647700" y="2533650"/>
          <p14:tracePt t="262623" x="660400" y="2533650"/>
          <p14:tracePt t="262640" x="692150" y="2546350"/>
          <p14:tracePt t="262657" x="717550" y="2559050"/>
          <p14:tracePt t="262673" x="730250" y="2565400"/>
          <p14:tracePt t="262690" x="736600" y="2565400"/>
          <p14:tracePt t="262750" x="742950" y="2565400"/>
          <p14:tracePt t="262756" x="749300" y="2565400"/>
          <p14:tracePt t="262773" x="762000" y="2565400"/>
          <p14:tracePt t="262790" x="768350" y="2565400"/>
          <p14:tracePt t="262807" x="774700" y="2565400"/>
          <p14:tracePt t="262857" x="793750" y="2565400"/>
          <p14:tracePt t="262873" x="863600" y="2565400"/>
          <p14:tracePt t="262890" x="977900" y="2546350"/>
          <p14:tracePt t="262907" x="1143000" y="2514600"/>
          <p14:tracePt t="262924" x="1282700" y="2482850"/>
          <p14:tracePt t="262940" x="1428750" y="2463800"/>
          <p14:tracePt t="262957" x="1524000" y="2451100"/>
          <p14:tracePt t="262958" x="1536700" y="2451100"/>
          <p14:tracePt t="263040" x="1536700" y="2444750"/>
          <p14:tracePt t="263057" x="1543050" y="2438400"/>
          <p14:tracePt t="263074" x="1555750" y="2425700"/>
          <p14:tracePt t="263090" x="1581150" y="2406650"/>
          <p14:tracePt t="263108" x="1593850" y="2393950"/>
          <p14:tracePt t="263176" x="1593850" y="2381250"/>
          <p14:tracePt t="263190" x="1581150" y="2343150"/>
          <p14:tracePt t="263207" x="1562100" y="2305050"/>
          <p14:tracePt t="263224" x="1536700" y="2273300"/>
          <p14:tracePt t="263240" x="1504950" y="2254250"/>
          <p14:tracePt t="263257" x="1435100" y="2241550"/>
          <p14:tracePt t="263274" x="1339850" y="2222500"/>
          <p14:tracePt t="263291" x="1225550" y="2203450"/>
          <p14:tracePt t="263307" x="1162050" y="2190750"/>
          <p14:tracePt t="263325" x="1117600" y="2184400"/>
          <p14:tracePt t="263340" x="1092200" y="2184400"/>
          <p14:tracePt t="263357" x="1028700" y="2184400"/>
          <p14:tracePt t="263374" x="876300" y="2209800"/>
          <p14:tracePt t="263391" x="704850" y="2228850"/>
          <p14:tracePt t="263407" x="533400" y="2235200"/>
          <p14:tracePt t="263424" x="412750" y="2228850"/>
          <p14:tracePt t="263440" x="374650" y="2222500"/>
          <p14:tracePt t="263474" x="381000" y="2222500"/>
          <p14:tracePt t="263491" x="431800" y="2254250"/>
          <p14:tracePt t="263507" x="501650" y="2317750"/>
          <p14:tracePt t="263524" x="546100" y="2374900"/>
          <p14:tracePt t="263541" x="577850" y="2432050"/>
          <p14:tracePt t="263557" x="603250" y="2476500"/>
          <p14:tracePt t="263574" x="622300" y="2508250"/>
          <p14:tracePt t="263591" x="679450" y="2552700"/>
          <p14:tracePt t="263607" x="793750" y="2603500"/>
          <p14:tracePt t="263624" x="1022350" y="2641600"/>
          <p14:tracePt t="263641" x="1276350" y="2667000"/>
          <p14:tracePt t="263658" x="1587500" y="2679700"/>
          <p14:tracePt t="263674" x="1784350" y="2711450"/>
          <p14:tracePt t="263691" x="1911350" y="2755900"/>
          <p14:tracePt t="263708" x="1987550" y="2781300"/>
          <p14:tracePt t="263725" x="2057400" y="2794000"/>
          <p14:tracePt t="263741" x="2127250" y="2794000"/>
          <p14:tracePt t="263758" x="2203450" y="2781300"/>
          <p14:tracePt t="263774" x="2279650" y="2774950"/>
          <p14:tracePt t="263791" x="2393950" y="2762250"/>
          <p14:tracePt t="263808" x="2508250" y="2768600"/>
          <p14:tracePt t="263825" x="2533650" y="2787650"/>
          <p14:tracePt t="263841" x="2546350" y="2806700"/>
          <p14:tracePt t="263858" x="2559050" y="2813050"/>
          <p14:tracePt t="263898" x="2565400" y="2813050"/>
          <p14:tracePt t="263908" x="2584450" y="2819400"/>
          <p14:tracePt t="263924" x="2616200" y="2819400"/>
          <p14:tracePt t="263941" x="2692400" y="2825750"/>
          <p14:tracePt t="263958" x="2749550" y="2825750"/>
          <p14:tracePt t="263974" x="2774950" y="2825750"/>
          <p14:tracePt t="264047" x="2774950" y="2819400"/>
          <p14:tracePt t="264059" x="2768600" y="2813050"/>
          <p14:tracePt t="264075" x="2762250" y="2794000"/>
          <p14:tracePt t="264091" x="2762250" y="2774950"/>
          <p14:tracePt t="264108" x="2787650" y="2755900"/>
          <p14:tracePt t="264125" x="2806700" y="2743200"/>
          <p14:tracePt t="264141" x="2819400" y="2743200"/>
          <p14:tracePt t="264176" x="2819400" y="2736850"/>
          <p14:tracePt t="264191" x="2819400" y="2730500"/>
          <p14:tracePt t="264208" x="2806700" y="2724150"/>
          <p14:tracePt t="264225" x="2787650" y="2705100"/>
          <p14:tracePt t="264241" x="2774950" y="2698750"/>
          <p14:tracePt t="264258" x="2762250" y="2692400"/>
          <p14:tracePt t="264664" x="2749550" y="2692400"/>
          <p14:tracePt t="264676" x="2743200" y="2692400"/>
          <p14:tracePt t="264692" x="2730500" y="2692400"/>
          <p14:tracePt t="264709" x="2705100" y="2686050"/>
          <p14:tracePt t="264727" x="2641600" y="2654300"/>
          <p14:tracePt t="264743" x="2571750" y="2609850"/>
          <p14:tracePt t="264760" x="2495550" y="2565400"/>
          <p14:tracePt t="264775" x="2457450" y="2540000"/>
          <p14:tracePt t="264792" x="2451100" y="2533650"/>
          <p14:tracePt t="264793" x="2444750" y="2527300"/>
          <p14:tracePt t="264809" x="2444750" y="2514600"/>
          <p14:tracePt t="264873" x="2438400" y="2514600"/>
          <p14:tracePt t="264881" x="2432050" y="2514600"/>
          <p14:tracePt t="264892" x="2419350" y="2514600"/>
          <p14:tracePt t="264909" x="2368550" y="2514600"/>
          <p14:tracePt t="264926" x="2330450" y="2514600"/>
          <p14:tracePt t="264942" x="2279650" y="2514600"/>
          <p14:tracePt t="264959" x="2190750" y="2520950"/>
          <p14:tracePt t="264975" x="2076450" y="2527300"/>
          <p14:tracePt t="264977" x="2000250" y="2533650"/>
          <p14:tracePt t="264994" x="1892300" y="2533650"/>
          <p14:tracePt t="265009" x="1828800" y="2540000"/>
          <p14:tracePt t="265026" x="1803400" y="2552700"/>
          <p14:tracePt t="265042" x="1797050" y="2571750"/>
          <p14:tracePt t="265059" x="1809750" y="2584450"/>
          <p14:tracePt t="265076" x="1841500" y="2603500"/>
          <p14:tracePt t="265092" x="1873250" y="2622550"/>
          <p14:tracePt t="265109" x="1905000" y="2641600"/>
          <p14:tracePt t="265126" x="1936750" y="2660650"/>
          <p14:tracePt t="265145" x="1968500" y="2673350"/>
          <p14:tracePt t="265159" x="2006600" y="2692400"/>
          <p14:tracePt t="265176" x="2057400" y="2711450"/>
          <p14:tracePt t="265192" x="2139950" y="2724150"/>
          <p14:tracePt t="265209" x="2247900" y="2743200"/>
          <p14:tracePt t="265226" x="2362200" y="2755900"/>
          <p14:tracePt t="265227" x="2413000" y="2755900"/>
          <p14:tracePt t="265242" x="2489200" y="2755900"/>
          <p14:tracePt t="265259" x="2628900" y="2749550"/>
          <p14:tracePt t="265276" x="2698750" y="2724150"/>
          <p14:tracePt t="265292" x="2749550" y="2692400"/>
          <p14:tracePt t="265309" x="2781300" y="2660650"/>
          <p14:tracePt t="265326" x="2787650" y="2654300"/>
          <p14:tracePt t="265377" x="2787650" y="2647950"/>
          <p14:tracePt t="265398" x="2781300" y="2647950"/>
          <p14:tracePt t="265461" x="2781300" y="2641600"/>
          <p14:tracePt t="265511" x="2774950" y="2641600"/>
          <p14:tracePt t="265526" x="2743200" y="2647950"/>
          <p14:tracePt t="265543" x="2667000" y="2660650"/>
          <p14:tracePt t="265559" x="2533650" y="2679700"/>
          <p14:tracePt t="265576" x="2330450" y="2686050"/>
          <p14:tracePt t="265593" x="2120900" y="2673350"/>
          <p14:tracePt t="265610" x="1854200" y="2628900"/>
          <p14:tracePt t="265626" x="1676400" y="2578100"/>
          <p14:tracePt t="265643" x="1504950" y="2508250"/>
          <p14:tracePt t="265660" x="1390650" y="2451100"/>
          <p14:tracePt t="265676" x="1333500" y="2419350"/>
          <p14:tracePt t="265693" x="1320800" y="2400300"/>
          <p14:tracePt t="265709" x="1295400" y="2381250"/>
          <p14:tracePt t="265727" x="1270000" y="2374900"/>
          <p14:tracePt t="265869" x="1263650" y="2374900"/>
          <p14:tracePt t="265894" x="1263650" y="2381250"/>
          <p14:tracePt t="265926" x="1270000" y="2387600"/>
          <p14:tracePt t="265943" x="1282700" y="2406650"/>
          <p14:tracePt t="265960" x="1301750" y="2432050"/>
          <p14:tracePt t="265977" x="1339850" y="2470150"/>
          <p14:tracePt t="265993" x="1390650" y="2508250"/>
          <p14:tracePt t="266010" x="1435100" y="2533650"/>
          <p14:tracePt t="266026" x="1504950" y="2552700"/>
          <p14:tracePt t="266043" x="1574800" y="2559050"/>
          <p14:tracePt t="266060" x="1638300" y="2559050"/>
          <p14:tracePt t="266061" x="1657350" y="2552700"/>
          <p14:tracePt t="266078" x="1670050" y="2540000"/>
          <p14:tracePt t="266093" x="1670050" y="2527300"/>
          <p14:tracePt t="266110" x="1670050" y="2508250"/>
          <p14:tracePt t="266127" x="1651000" y="2476500"/>
          <p14:tracePt t="266143" x="1638300" y="2457450"/>
          <p14:tracePt t="266160" x="1631950" y="2444750"/>
          <p14:tracePt t="266176" x="1612900" y="2425700"/>
          <p14:tracePt t="266193" x="1593850" y="2413000"/>
          <p14:tracePt t="266210" x="1517650" y="2381250"/>
          <p14:tracePt t="266227" x="1416050" y="2343150"/>
          <p14:tracePt t="266243" x="1276350" y="2254250"/>
          <p14:tracePt t="266260" x="1168400" y="2178050"/>
          <p14:tracePt t="266277" x="1123950" y="2152650"/>
          <p14:tracePt t="266293" x="1117600" y="2146300"/>
          <p14:tracePt t="266327" x="1104900" y="2146300"/>
          <p14:tracePt t="266343" x="1073150" y="2139950"/>
          <p14:tracePt t="266360" x="1022350" y="2139950"/>
          <p14:tracePt t="266377" x="952500" y="2139950"/>
          <p14:tracePt t="266393" x="901700" y="2139950"/>
          <p14:tracePt t="266410" x="857250" y="2165350"/>
          <p14:tracePt t="266427" x="825500" y="2184400"/>
          <p14:tracePt t="266443" x="812800" y="2203450"/>
          <p14:tracePt t="266460" x="806450" y="2235200"/>
          <p14:tracePt t="266477" x="806450" y="2273300"/>
          <p14:tracePt t="266494" x="806450" y="2298700"/>
          <p14:tracePt t="266510" x="812800" y="2324100"/>
          <p14:tracePt t="266527" x="819150" y="2336800"/>
          <p14:tracePt t="266544" x="825500" y="2343150"/>
          <p14:tracePt t="266561" x="831850" y="2349500"/>
          <p14:tracePt t="266577" x="844550" y="2355850"/>
          <p14:tracePt t="266593" x="869950" y="2368550"/>
          <p14:tracePt t="266610" x="889000" y="2374900"/>
          <p14:tracePt t="266627" x="901700" y="2381250"/>
          <p14:tracePt t="266643" x="914400" y="2387600"/>
          <p14:tracePt t="266660" x="927100" y="2393950"/>
          <p14:tracePt t="266677" x="946150" y="2400300"/>
          <p14:tracePt t="266694" x="971550" y="2406650"/>
          <p14:tracePt t="266710" x="1060450" y="2419350"/>
          <p14:tracePt t="266727" x="1155700" y="2425700"/>
          <p14:tracePt t="266744" x="1270000" y="2425700"/>
          <p14:tracePt t="266760" x="1365250" y="2425700"/>
          <p14:tracePt t="266778" x="1435100" y="2425700"/>
          <p14:tracePt t="266794" x="1473200" y="2425700"/>
          <p14:tracePt t="266810" x="1479550" y="2432050"/>
          <p14:tracePt t="266811" x="1485900" y="2432050"/>
          <p14:tracePt t="266844" x="1492250" y="2432050"/>
          <p14:tracePt t="266861" x="1504950" y="2425700"/>
          <p14:tracePt t="266877" x="1524000" y="2419350"/>
          <p14:tracePt t="266879" x="1543050" y="2413000"/>
          <p14:tracePt t="266894" x="1562100" y="2406650"/>
          <p14:tracePt t="266910" x="1581150" y="2393950"/>
          <p14:tracePt t="266927" x="1593850" y="2387600"/>
          <p14:tracePt t="266977" x="1581150" y="2393950"/>
          <p14:tracePt t="266983" x="1574800" y="2400300"/>
          <p14:tracePt t="266994" x="1555750" y="2406650"/>
          <p14:tracePt t="267010" x="1517650" y="2419350"/>
          <p14:tracePt t="267027" x="1504950" y="2419350"/>
          <p14:tracePt t="267061" x="1504950" y="2413000"/>
          <p14:tracePt t="267077" x="1511300" y="2393950"/>
          <p14:tracePt t="267094" x="1517650" y="2374900"/>
          <p14:tracePt t="267332" x="1524000" y="2374900"/>
          <p14:tracePt t="267344" x="1530350" y="2374900"/>
          <p14:tracePt t="267361" x="1549400" y="2368550"/>
          <p14:tracePt t="267378" x="1574800" y="2368550"/>
          <p14:tracePt t="267395" x="1612900" y="2368550"/>
          <p14:tracePt t="267411" x="1631950" y="2368550"/>
          <p14:tracePt t="267428" x="1651000" y="2368550"/>
          <p14:tracePt t="267444" x="1676400" y="2374900"/>
          <p14:tracePt t="267461" x="1695450" y="2381250"/>
          <p14:tracePt t="267478" x="1720850" y="2393950"/>
          <p14:tracePt t="267495" x="1746250" y="2406650"/>
          <p14:tracePt t="267511" x="1860550" y="2438400"/>
          <p14:tracePt t="267528" x="1981200" y="2457450"/>
          <p14:tracePt t="267545" x="2209800" y="2501900"/>
          <p14:tracePt t="267561" x="2489200" y="2559050"/>
          <p14:tracePt t="267578" x="2800350" y="2609850"/>
          <p14:tracePt t="267594" x="3130550" y="2654300"/>
          <p14:tracePt t="267611" x="3575050" y="2711450"/>
          <p14:tracePt t="267628" x="4044950" y="2774950"/>
          <p14:tracePt t="267645" x="4641850" y="2870200"/>
          <p14:tracePt t="267661" x="5238750" y="2978150"/>
          <p14:tracePt t="267667" x="5499100" y="3028950"/>
          <p14:tracePt t="267679" x="5810250" y="3086100"/>
          <p14:tracePt t="267695" x="6356350" y="3187700"/>
          <p14:tracePt t="267713" x="7239000" y="3346450"/>
          <p14:tracePt t="267728" x="7493000" y="3384550"/>
          <p14:tracePt t="267745" x="8083550" y="3479800"/>
          <p14:tracePt t="267746" x="8439150" y="3536950"/>
          <p14:tracePt t="267761" x="9029700" y="3638550"/>
          <p14:tracePt t="267778" x="9588500" y="3727450"/>
          <p14:tracePt t="267795" x="10045700" y="3797300"/>
          <p14:tracePt t="267828" x="10382250" y="3829050"/>
          <p14:tracePt t="267844" x="10668000" y="3841750"/>
          <p14:tracePt t="267862" x="10712450" y="3841750"/>
          <p14:tracePt t="267878" x="10750550" y="3841750"/>
          <p14:tracePt t="267895" x="10788650" y="3848100"/>
          <p14:tracePt t="267911" x="10858500" y="3860800"/>
          <p14:tracePt t="267928" x="10909300" y="3873500"/>
          <p14:tracePt t="267945" x="10928350" y="3879850"/>
          <p14:tracePt t="267979" x="10934700" y="3879850"/>
          <p14:tracePt t="267994" x="10972800" y="3886200"/>
          <p14:tracePt t="268012" x="11093450" y="3886200"/>
          <p14:tracePt t="268028" x="11233150" y="3860800"/>
          <p14:tracePt t="268045" x="11366500" y="3816350"/>
          <p14:tracePt t="268062" x="11436350" y="3765550"/>
          <p14:tracePt t="268078" x="11449050" y="3721100"/>
          <p14:tracePt t="268095" x="11442700" y="3689350"/>
          <p14:tracePt t="268111" x="11410950" y="3644900"/>
          <p14:tracePt t="268128" x="11391900" y="3625850"/>
          <p14:tracePt t="268145" x="11385550" y="3613150"/>
          <p14:tracePt t="268161" x="11385550" y="3606800"/>
          <p14:tracePt t="268178" x="11385550" y="3600450"/>
          <p14:tracePt t="268195" x="11385550" y="3587750"/>
          <p14:tracePt t="268211" x="11385550" y="3581400"/>
          <p14:tracePt t="268228" x="11379200" y="3575050"/>
          <p14:tracePt t="268245" x="11366500" y="3562350"/>
          <p14:tracePt t="268262" x="11360150" y="3562350"/>
          <p14:tracePt t="268387" x="11360150" y="3568700"/>
          <p14:tracePt t="268395" x="11360150" y="3575050"/>
          <p14:tracePt t="268412" x="11360150" y="3594100"/>
          <p14:tracePt t="268428" x="11360150" y="3625850"/>
          <p14:tracePt t="268447" x="11341100" y="3676650"/>
          <p14:tracePt t="268462" x="11334750" y="3695700"/>
          <p14:tracePt t="269088" x="11328400" y="3695700"/>
          <p14:tracePt t="269095" x="11283950" y="3676650"/>
          <p14:tracePt t="269113" x="11214100" y="3644900"/>
          <p14:tracePt t="269129" x="11169650" y="3613150"/>
          <p14:tracePt t="269146" x="11144250" y="3587750"/>
          <p14:tracePt t="269162" x="11118850" y="3549650"/>
          <p14:tracePt t="269179" x="11093450" y="3511550"/>
          <p14:tracePt t="269196" x="11055350" y="3473450"/>
          <p14:tracePt t="269212" x="11010900" y="3441700"/>
          <p14:tracePt t="269229" x="10972800" y="3409950"/>
          <p14:tracePt t="269246" x="10960100" y="3403600"/>
          <p14:tracePt t="269297" x="10960100" y="3416300"/>
          <p14:tracePt t="269312" x="10966450" y="3422650"/>
          <p14:tracePt t="269329" x="10966450" y="3448050"/>
          <p14:tracePt t="269346" x="10966450" y="3460750"/>
          <p14:tracePt t="269363" x="10960100" y="3460750"/>
          <p14:tracePt t="269531" x="10985500" y="3460750"/>
          <p14:tracePt t="269546" x="11004550" y="3454400"/>
          <p14:tracePt t="269562" x="11131550" y="3441700"/>
          <p14:tracePt t="269580" x="11201400" y="3435350"/>
          <p14:tracePt t="269596" x="11430000" y="3416300"/>
          <p14:tracePt t="269613" x="11499850" y="3403600"/>
          <p14:tracePt t="269630" x="11525250" y="3397250"/>
          <p14:tracePt t="269646" x="11531600" y="3390900"/>
          <p14:tracePt t="269679" x="11531600" y="3384550"/>
          <p14:tracePt t="269696" x="11531600" y="3378200"/>
          <p14:tracePt t="269713" x="11531600" y="3365500"/>
          <p14:tracePt t="269730" x="11531600" y="3327400"/>
          <p14:tracePt t="269746" x="11525250" y="3314700"/>
          <p14:tracePt t="269763" x="11512550" y="3276600"/>
          <p14:tracePt t="269779" x="11493500" y="3251200"/>
          <p14:tracePt t="269797" x="11487150" y="3244850"/>
          <p14:tracePt t="269813" x="11449050" y="3219450"/>
          <p14:tracePt t="269830" x="11404600" y="3213100"/>
          <p14:tracePt t="269846" x="11366500" y="3200400"/>
          <p14:tracePt t="269863" x="11322050" y="3194050"/>
          <p14:tracePt t="269880" x="11271250" y="3194050"/>
          <p14:tracePt t="269896" x="11214100" y="3194050"/>
          <p14:tracePt t="269913" x="11125200" y="3194050"/>
          <p14:tracePt t="269930" x="11049000" y="3200400"/>
          <p14:tracePt t="269946" x="10871200" y="3213100"/>
          <p14:tracePt t="269963" x="10661650" y="3225800"/>
          <p14:tracePt t="269980" x="10452100" y="3232150"/>
          <p14:tracePt t="269996" x="10394950" y="3232150"/>
          <p14:tracePt t="270013" x="10248900" y="3232150"/>
          <p14:tracePt t="270030" x="10147300" y="3232150"/>
          <p14:tracePt t="270046" x="9988550" y="3232150"/>
          <p14:tracePt t="270063" x="9709150" y="3213100"/>
          <p14:tracePt t="270080" x="9436100" y="3194050"/>
          <p14:tracePt t="270097" x="9061450" y="3168650"/>
          <p14:tracePt t="270113" x="8674100" y="3143250"/>
          <p14:tracePt t="270130" x="8369300" y="3111500"/>
          <p14:tracePt t="270146" x="7981950" y="3092450"/>
          <p14:tracePt t="270163" x="7575550" y="3073400"/>
          <p14:tracePt t="270180" x="6997700" y="3028950"/>
          <p14:tracePt t="270197" x="6438900" y="2984500"/>
          <p14:tracePt t="270213" x="5854700" y="2933700"/>
          <p14:tracePt t="270230" x="5105400" y="2882900"/>
          <p14:tracePt t="270246" x="4883150" y="2876550"/>
          <p14:tracePt t="270263" x="4400550" y="2857500"/>
          <p14:tracePt t="270280" x="4178300" y="2870200"/>
          <p14:tracePt t="270297" x="3981450" y="2882900"/>
          <p14:tracePt t="270313" x="3816350" y="2914650"/>
          <p14:tracePt t="270330" x="3638550" y="2959100"/>
          <p14:tracePt t="270347" x="3416300" y="3016250"/>
          <p14:tracePt t="270363" x="3225800" y="3073400"/>
          <p14:tracePt t="270380" x="3073400" y="3105150"/>
          <p14:tracePt t="270397" x="2965450" y="3117850"/>
          <p14:tracePt t="270413" x="2921000" y="3111500"/>
          <p14:tracePt t="270430" x="2908300" y="3086100"/>
          <p14:tracePt t="270447" x="2914650" y="3035300"/>
          <p14:tracePt t="270464" x="2908300" y="2959100"/>
          <p14:tracePt t="270480" x="2863850" y="2882900"/>
          <p14:tracePt t="270497" x="2787650" y="2800350"/>
          <p14:tracePt t="270513" x="2736850" y="2774950"/>
          <p14:tracePt t="270532" x="2698750" y="2768600"/>
          <p14:tracePt t="270547" x="2647950" y="2768600"/>
          <p14:tracePt t="270564" x="2578100" y="2774950"/>
          <p14:tracePt t="270580" x="2482850" y="2774950"/>
          <p14:tracePt t="270597" x="2374900" y="2768600"/>
          <p14:tracePt t="270613" x="2305050" y="2755900"/>
          <p14:tracePt t="270630" x="2273300" y="2743200"/>
          <p14:tracePt t="270699" x="2266950" y="2743200"/>
          <p14:tracePt t="270707" x="2260600" y="2736850"/>
          <p14:tracePt t="270730" x="2209800" y="2724150"/>
          <p14:tracePt t="270747" x="2070100" y="2686050"/>
          <p14:tracePt t="270764" x="2006600" y="2667000"/>
          <p14:tracePt t="270781" x="2000250" y="2654300"/>
          <p14:tracePt t="270797" x="2006600" y="2635250"/>
          <p14:tracePt t="270814" x="2032000" y="2622550"/>
          <p14:tracePt t="270831" x="2057400" y="2603500"/>
          <p14:tracePt t="270864" x="2051050" y="2590800"/>
          <p14:tracePt t="270880" x="2006600" y="2578100"/>
          <p14:tracePt t="270897" x="1962150" y="2565400"/>
          <p14:tracePt t="270914" x="1930400" y="2546350"/>
          <p14:tracePt t="270931" x="1930400" y="2540000"/>
          <p14:tracePt t="270947" x="1930400" y="2533650"/>
          <p14:tracePt t="270965" x="1974850" y="2527300"/>
          <p14:tracePt t="270981" x="2006600" y="2520950"/>
          <p14:tracePt t="270997" x="2076450" y="2514600"/>
          <p14:tracePt t="271014" x="2082800" y="2514600"/>
          <p14:tracePt t="271066" x="2089150" y="2514600"/>
          <p14:tracePt t="271080" x="2114550" y="2508250"/>
          <p14:tracePt t="271098" x="2197100" y="2476500"/>
          <p14:tracePt t="271115" x="2254250" y="2438400"/>
          <p14:tracePt t="271131" x="2317750" y="2400300"/>
          <p14:tracePt t="271147" x="2381250" y="2355850"/>
          <p14:tracePt t="271164" x="2432050" y="2317750"/>
          <p14:tracePt t="271181" x="2463800" y="2273300"/>
          <p14:tracePt t="271199" x="2482850" y="2235200"/>
          <p14:tracePt t="271214" x="2489200" y="2203450"/>
          <p14:tracePt t="271231" x="2489200" y="2184400"/>
          <p14:tracePt t="271247" x="2482850" y="2165350"/>
          <p14:tracePt t="271264" x="2470150" y="2152650"/>
          <p14:tracePt t="271280" x="2463800" y="2146300"/>
          <p14:tracePt t="271297" x="2451100" y="2139950"/>
          <p14:tracePt t="271331" x="2444750" y="2139950"/>
          <p14:tracePt t="271487" x="2432050" y="2152650"/>
          <p14:tracePt t="271495" x="2419350" y="2159000"/>
          <p14:tracePt t="271503" x="2400300" y="2178050"/>
          <p14:tracePt t="271515" x="2381250" y="2190750"/>
          <p14:tracePt t="271532" x="2349500" y="2216150"/>
          <p14:tracePt t="271548" x="2349500" y="2222500"/>
          <p14:tracePt t="271581" x="2362200" y="2216150"/>
          <p14:tracePt t="271598" x="2413000" y="2203450"/>
          <p14:tracePt t="271614" x="2463800" y="2184400"/>
          <p14:tracePt t="271631" x="2501900" y="2178050"/>
          <p14:tracePt t="271650" x="2508250" y="2178050"/>
          <p14:tracePt t="271665" x="2508250" y="2171700"/>
          <p14:tracePt t="271681" x="2514600" y="2171700"/>
          <p14:tracePt t="271698" x="2527300" y="2178050"/>
          <p14:tracePt t="271714" x="2546350" y="2184400"/>
          <p14:tracePt t="271732" x="2603500" y="2197100"/>
          <p14:tracePt t="271749" x="2679700" y="2216150"/>
          <p14:tracePt t="271765" x="2705100" y="2222500"/>
          <p14:tracePt t="271781" x="2743200" y="2235200"/>
          <p14:tracePt t="271799" x="2774950" y="2235200"/>
          <p14:tracePt t="271814" x="2781300" y="2235200"/>
          <p14:tracePt t="271815" x="2787650" y="2235200"/>
          <p14:tracePt t="271831" x="2787650" y="2228850"/>
          <p14:tracePt t="271848" x="2787650" y="2222500"/>
          <p14:tracePt t="271865" x="2787650" y="2209800"/>
          <p14:tracePt t="271882" x="2774950" y="2178050"/>
          <p14:tracePt t="271898" x="2749550" y="2139950"/>
          <p14:tracePt t="271915" x="2736850" y="2114550"/>
          <p14:tracePt t="271932" x="2705100" y="2095500"/>
          <p14:tracePt t="271948" x="2654300" y="2076450"/>
          <p14:tracePt t="271965" x="2578100" y="2063750"/>
          <p14:tracePt t="271982" x="2495550" y="2057400"/>
          <p14:tracePt t="271999" x="2413000" y="2057400"/>
          <p14:tracePt t="272015" x="2393950" y="2057400"/>
          <p14:tracePt t="272032" x="2387600" y="2057400"/>
          <p14:tracePt t="272048" x="2387600" y="2051050"/>
          <p14:tracePt t="272086" x="2381250" y="2063750"/>
          <p14:tracePt t="272098" x="2374900" y="2063750"/>
          <p14:tracePt t="272115" x="2355850" y="2089150"/>
          <p14:tracePt t="272132" x="2343150" y="2114550"/>
          <p14:tracePt t="272149" x="2336800" y="2159000"/>
          <p14:tracePt t="272165" x="2355850" y="2178050"/>
          <p14:tracePt t="272182" x="2387600" y="2190750"/>
          <p14:tracePt t="272199" x="2438400" y="2203450"/>
          <p14:tracePt t="272216" x="2501900" y="2216150"/>
          <p14:tracePt t="272232" x="2559050" y="2222500"/>
          <p14:tracePt t="272249" x="2584450" y="2222500"/>
          <p14:tracePt t="272265" x="2590800" y="2228850"/>
          <p14:tracePt t="272282" x="2603500" y="2228850"/>
          <p14:tracePt t="272299" x="2616200" y="2241550"/>
          <p14:tracePt t="272315" x="2641600" y="2247900"/>
          <p14:tracePt t="272332" x="2673350" y="2254250"/>
          <p14:tracePt t="272348" x="2705100" y="2254250"/>
          <p14:tracePt t="272365" x="2749550" y="2235200"/>
          <p14:tracePt t="272383" x="2768600" y="2222500"/>
          <p14:tracePt t="272398" x="2768600" y="2216150"/>
          <p14:tracePt t="272415" x="2794000" y="2216150"/>
          <p14:tracePt t="272432" x="2838450" y="2216150"/>
          <p14:tracePt t="272448" x="2889250" y="2216150"/>
          <p14:tracePt t="272465" x="2946400" y="2216150"/>
          <p14:tracePt t="272482" x="2997200" y="2216150"/>
          <p14:tracePt t="272499" x="3016250" y="2216150"/>
          <p14:tracePt t="272515" x="3016250" y="2209800"/>
          <p14:tracePt t="272548" x="3022600" y="2209800"/>
          <p14:tracePt t="272565" x="3028950" y="2209800"/>
          <p14:tracePt t="272618" x="3022600" y="2203450"/>
          <p14:tracePt t="272632" x="3016250" y="2203450"/>
          <p14:tracePt t="272649" x="2978150" y="2203450"/>
          <p14:tracePt t="272682" x="2971800" y="2203450"/>
          <p14:tracePt t="272699" x="2965450" y="2203450"/>
          <p14:tracePt t="272716" x="2965450" y="2209800"/>
          <p14:tracePt t="272749" x="2952750" y="2203450"/>
          <p14:tracePt t="272765" x="2940050" y="2203450"/>
          <p14:tracePt t="272782" x="2908300" y="2197100"/>
          <p14:tracePt t="272799" x="2863850" y="2197100"/>
          <p14:tracePt t="272815" x="2806700" y="2209800"/>
          <p14:tracePt t="272832" x="2667000" y="2241550"/>
          <p14:tracePt t="272849" x="2470150" y="2260600"/>
          <p14:tracePt t="272866" x="2197100" y="2273300"/>
          <p14:tracePt t="272882" x="1885950" y="2273300"/>
          <p14:tracePt t="272899" x="1549400" y="2260600"/>
          <p14:tracePt t="272916" x="1295400" y="2254250"/>
          <p14:tracePt t="272932" x="1123950" y="2254250"/>
          <p14:tracePt t="272949" x="984250" y="2273300"/>
          <p14:tracePt t="272966" x="838200" y="2311400"/>
          <p14:tracePt t="272983" x="590550" y="2381250"/>
          <p14:tracePt t="272999" x="444500" y="2425700"/>
          <p14:tracePt t="273016" x="349250" y="2444750"/>
          <p14:tracePt t="273032" x="330200" y="2451100"/>
          <p14:tracePt t="273083" x="374650" y="2457450"/>
          <p14:tracePt t="273099" x="425450" y="2457450"/>
          <p14:tracePt t="273116" x="457200" y="2451100"/>
          <p14:tracePt t="273132" x="476250" y="2451100"/>
          <p14:tracePt t="273149" x="514350" y="2451100"/>
          <p14:tracePt t="273166" x="546100" y="2451100"/>
          <p14:tracePt t="273183" x="571500" y="2457450"/>
          <p14:tracePt t="273199" x="590550" y="2457450"/>
          <p14:tracePt t="273216" x="635000" y="2463800"/>
          <p14:tracePt t="273233" x="685800" y="2463800"/>
          <p14:tracePt t="273249" x="755650" y="2463800"/>
          <p14:tracePt t="273266" x="831850" y="2457450"/>
          <p14:tracePt t="273282" x="889000" y="2457450"/>
          <p14:tracePt t="273299" x="946150" y="2451100"/>
          <p14:tracePt t="273316" x="952500" y="2451100"/>
          <p14:tracePt t="273333" x="958850" y="2451100"/>
          <p14:tracePt t="273349" x="971550" y="2451100"/>
          <p14:tracePt t="273366" x="1009650" y="2444750"/>
          <p14:tracePt t="273382" x="1041400" y="2444750"/>
          <p14:tracePt t="273399" x="1085850" y="2438400"/>
          <p14:tracePt t="273416" x="1104900" y="2432050"/>
          <p14:tracePt t="273433" x="1123950" y="2432050"/>
          <p14:tracePt t="273547" x="1130300" y="2432050"/>
          <p14:tracePt t="273588" x="1136650" y="2432050"/>
          <p14:tracePt t="273714" x="1143000" y="2432050"/>
          <p14:tracePt t="273719" x="1149350" y="2432050"/>
          <p14:tracePt t="273734" x="1155700" y="2432050"/>
          <p14:tracePt t="273750" x="1168400" y="2432050"/>
          <p14:tracePt t="273768" x="1174750" y="2425700"/>
          <p14:tracePt t="273783" x="1181100" y="2425700"/>
          <p14:tracePt t="273801" x="1187450" y="2425700"/>
          <p14:tracePt t="273833" x="1181100" y="2432050"/>
          <p14:tracePt t="273850" x="1155700" y="2438400"/>
          <p14:tracePt t="273866" x="1130300" y="2444750"/>
          <p14:tracePt t="273883" x="1111250" y="2457450"/>
          <p14:tracePt t="273993" x="1111250" y="2451100"/>
          <p14:tracePt t="274000" x="1104900" y="2451100"/>
          <p14:tracePt t="274162" x="1104900" y="2444750"/>
          <p14:tracePt t="274183" x="1104900" y="2438400"/>
          <p14:tracePt t="274200" x="1104900" y="2432050"/>
          <p14:tracePt t="274217" x="1098550" y="2419350"/>
          <p14:tracePt t="274250" x="1104900" y="2413000"/>
          <p14:tracePt t="274267" x="1111250" y="2406650"/>
          <p14:tracePt t="274284" x="1130300" y="2400300"/>
          <p14:tracePt t="274300" x="1200150" y="2400300"/>
          <p14:tracePt t="274317" x="1289050" y="2400300"/>
          <p14:tracePt t="274333" x="1365250" y="2406650"/>
          <p14:tracePt t="274350" x="1428750" y="2406650"/>
          <p14:tracePt t="274367" x="1460500" y="2413000"/>
          <p14:tracePt t="274401" x="1466850" y="2413000"/>
          <p14:tracePt t="274417" x="1473200" y="2413000"/>
          <p14:tracePt t="274434" x="1606550" y="2413000"/>
          <p14:tracePt t="274450" x="1720850" y="2419350"/>
          <p14:tracePt t="274467" x="1885950" y="2438400"/>
          <p14:tracePt t="274484" x="2032000" y="2451100"/>
          <p14:tracePt t="274500" x="2152650" y="2470150"/>
          <p14:tracePt t="274517" x="2235200" y="2476500"/>
          <p14:tracePt t="274534" x="2330450" y="2489200"/>
          <p14:tracePt t="274550" x="2438400" y="2501900"/>
          <p14:tracePt t="274567" x="2654300" y="2527300"/>
          <p14:tracePt t="274584" x="2921000" y="2552700"/>
          <p14:tracePt t="274600" x="3219450" y="2584450"/>
          <p14:tracePt t="274617" x="3587750" y="2616200"/>
          <p14:tracePt t="274634" x="3905250" y="2654300"/>
          <p14:tracePt t="274635" x="4000500" y="2667000"/>
          <p14:tracePt t="274651" x="4121150" y="2686050"/>
          <p14:tracePt t="274667" x="4292600" y="2724150"/>
          <p14:tracePt t="274684" x="4413250" y="2749550"/>
          <p14:tracePt t="274700" x="4591050" y="2787650"/>
          <p14:tracePt t="274717" x="4838700" y="2844800"/>
          <p14:tracePt t="274734" x="5067300" y="2895600"/>
          <p14:tracePt t="274751" x="5270500" y="2933700"/>
          <p14:tracePt t="274767" x="5461000" y="2965450"/>
          <p14:tracePt t="274784" x="5537200" y="2965450"/>
          <p14:tracePt t="274800" x="5549900" y="2965450"/>
          <p14:tracePt t="274817" x="5556250" y="2965450"/>
          <p14:tracePt t="274868" x="5568950" y="2971800"/>
          <p14:tracePt t="274884" x="5607050" y="2984500"/>
          <p14:tracePt t="274900" x="5708650" y="3035300"/>
          <p14:tracePt t="274917" x="5765800" y="3073400"/>
          <p14:tracePt t="274934" x="5803900" y="3111500"/>
          <p14:tracePt t="274950" x="5816600" y="3143250"/>
          <p14:tracePt t="274967" x="5829300" y="3181350"/>
          <p14:tracePt t="274984" x="5829300" y="3213100"/>
          <p14:tracePt t="275000" x="5829300" y="3232150"/>
          <p14:tracePt t="275017" x="5829300" y="3251200"/>
          <p14:tracePt t="275034" x="5842000" y="3302000"/>
          <p14:tracePt t="275051" x="5861050" y="3365500"/>
          <p14:tracePt t="275067" x="5867400" y="3422650"/>
          <p14:tracePt t="275084" x="5867400" y="3460750"/>
          <p14:tracePt t="275101" x="5861050" y="3492500"/>
          <p14:tracePt t="275117" x="5848350" y="3524250"/>
          <p14:tracePt t="275134" x="5829300" y="3536950"/>
          <p14:tracePt t="275151" x="5816600" y="3549650"/>
          <p14:tracePt t="275168" x="5797550" y="3556000"/>
          <p14:tracePt t="275184" x="5759450" y="3575050"/>
          <p14:tracePt t="275201" x="5715000" y="3600450"/>
          <p14:tracePt t="275217" x="5689600" y="3619500"/>
          <p14:tracePt t="275234" x="5670550" y="3632200"/>
          <p14:tracePt t="275590" x="5645150" y="3644900"/>
          <p14:tracePt t="275601" x="5588000" y="3657600"/>
          <p14:tracePt t="275618" x="5537200" y="3657600"/>
          <p14:tracePt t="275635" x="5505450" y="3663950"/>
          <p14:tracePt t="275653" x="5473700" y="3670300"/>
          <p14:tracePt t="275668" x="5454650" y="3670300"/>
          <p14:tracePt t="275701" x="5467350" y="3670300"/>
          <p14:tracePt t="275718" x="5499100" y="3670300"/>
          <p14:tracePt t="275735" x="5530850" y="3670300"/>
          <p14:tracePt t="275751" x="5543550" y="3663950"/>
          <p14:tracePt t="275768" x="5568950" y="3644900"/>
          <p14:tracePt t="275787" x="5651500" y="3600450"/>
          <p14:tracePt t="275801" x="5695950" y="3594100"/>
          <p14:tracePt t="275818" x="5835650" y="3587750"/>
          <p14:tracePt t="275819" x="5930900" y="3594100"/>
          <p14:tracePt t="275834" x="6045200" y="3606800"/>
          <p14:tracePt t="275852" x="6477000" y="3670300"/>
          <p14:tracePt t="275868" x="6972300" y="3740150"/>
          <p14:tracePt t="275885" x="7454900" y="3790950"/>
          <p14:tracePt t="275901" x="7848600" y="3790950"/>
          <p14:tracePt t="275918" x="8172450" y="3810000"/>
          <p14:tracePt t="275935" x="8445500" y="3829050"/>
          <p14:tracePt t="275951" x="8699500" y="3841750"/>
          <p14:tracePt t="275968" x="8947150" y="3854450"/>
          <p14:tracePt t="275985" x="9188450" y="3860800"/>
          <p14:tracePt t="276001" x="9467850" y="3860800"/>
          <p14:tracePt t="276018" x="9709150" y="3867150"/>
          <p14:tracePt t="276035" x="9950450" y="3873500"/>
          <p14:tracePt t="276051" x="10102850" y="3873500"/>
          <p14:tracePt t="276068" x="10147300" y="3873500"/>
          <p14:tracePt t="276101" x="10147300" y="3867150"/>
          <p14:tracePt t="276118" x="10147300" y="3854450"/>
          <p14:tracePt t="276135" x="10147300" y="3835400"/>
          <p14:tracePt t="276152" x="10160000" y="3816350"/>
          <p14:tracePt t="276168" x="10242550" y="3784600"/>
          <p14:tracePt t="276185" x="10388600" y="3759200"/>
          <p14:tracePt t="276201" x="10528300" y="3727450"/>
          <p14:tracePt t="276220" x="10610850" y="3708400"/>
          <p14:tracePt t="276235" x="10668000" y="3683000"/>
          <p14:tracePt t="276252" x="10699750" y="3657600"/>
          <p14:tracePt t="276268" x="10718800" y="3625850"/>
          <p14:tracePt t="276285" x="10725150" y="3587750"/>
          <p14:tracePt t="276302" x="10725150" y="3549650"/>
          <p14:tracePt t="276319" x="10731500" y="3498850"/>
          <p14:tracePt t="276335" x="10775950" y="3429000"/>
          <p14:tracePt t="276352" x="10795000" y="3384550"/>
          <p14:tracePt t="276368" x="10814050" y="3327400"/>
          <p14:tracePt t="276385" x="10820400" y="3276600"/>
          <p14:tracePt t="276402" x="10826750" y="3238500"/>
          <p14:tracePt t="276418" x="10833100" y="3206750"/>
          <p14:tracePt t="276435" x="10826750" y="3194050"/>
          <p14:tracePt t="276452" x="10814050" y="3181350"/>
          <p14:tracePt t="276469" x="10801350" y="3181350"/>
          <p14:tracePt t="276485" x="10782300" y="3181350"/>
          <p14:tracePt t="276502" x="10731500" y="3194050"/>
          <p14:tracePt t="276518" x="10699750" y="3194050"/>
          <p14:tracePt t="276535" x="10585450" y="3213100"/>
          <p14:tracePt t="276553" x="10414000" y="3244850"/>
          <p14:tracePt t="276569" x="10350500" y="3257550"/>
          <p14:tracePt t="276586" x="10204450" y="3276600"/>
          <p14:tracePt t="276602" x="10140950" y="3282950"/>
          <p14:tracePt t="276619" x="10115550" y="3289300"/>
          <p14:tracePt t="276635" x="10102850" y="3308350"/>
          <p14:tracePt t="276652" x="10102850" y="3352800"/>
          <p14:tracePt t="276669" x="10109200" y="3416300"/>
          <p14:tracePt t="276685" x="10109200" y="3479800"/>
          <p14:tracePt t="276702" x="10109200" y="3543300"/>
          <p14:tracePt t="276719" x="10109200" y="3594100"/>
          <p14:tracePt t="276736" x="10109200" y="3613150"/>
          <p14:tracePt t="276753" x="10134600" y="3632200"/>
          <p14:tracePt t="276769" x="10198100" y="3651250"/>
          <p14:tracePt t="276786" x="10344150" y="3683000"/>
          <p14:tracePt t="276803" x="10534650" y="3714750"/>
          <p14:tracePt t="276819" x="10668000" y="3733800"/>
          <p14:tracePt t="276835" x="10756900" y="3733800"/>
          <p14:tracePt t="276852" x="10788650" y="3727450"/>
          <p14:tracePt t="276869" x="10801350" y="3708400"/>
          <p14:tracePt t="276885" x="10807700" y="3689350"/>
          <p14:tracePt t="276902" x="10807700" y="3663950"/>
          <p14:tracePt t="276919" x="10801350" y="3638550"/>
          <p14:tracePt t="276952" x="10788650" y="3632200"/>
          <p14:tracePt t="276969" x="10737850" y="3644900"/>
          <p14:tracePt t="276986" x="10680700" y="3657600"/>
          <p14:tracePt t="276987" x="10623550" y="3676650"/>
          <p14:tracePt t="277004" x="10521950" y="3695700"/>
          <p14:tracePt t="277019" x="10401300" y="3708400"/>
          <p14:tracePt t="277035" x="10280650" y="3721100"/>
          <p14:tracePt t="277053" x="10229850" y="3727450"/>
          <p14:tracePt t="277073" x="10115550" y="3727450"/>
          <p14:tracePt t="277086" x="10052050" y="3727450"/>
          <p14:tracePt t="277102" x="9937750" y="3733800"/>
          <p14:tracePt t="277119" x="9696450" y="3740150"/>
          <p14:tracePt t="277136" x="9417050" y="3740150"/>
          <p14:tracePt t="277152" x="9080500" y="3740150"/>
          <p14:tracePt t="277169" x="8769350" y="3752850"/>
          <p14:tracePt t="277186" x="8572500" y="3765550"/>
          <p14:tracePt t="277202" x="8401050" y="3784600"/>
          <p14:tracePt t="277219" x="8229600" y="3810000"/>
          <p14:tracePt t="277236" x="8051800" y="3829050"/>
          <p14:tracePt t="277252" x="7874000" y="3848100"/>
          <p14:tracePt t="277269" x="7677150" y="3860800"/>
          <p14:tracePt t="277286" x="7550150" y="3867150"/>
          <p14:tracePt t="277303" x="7391400" y="3867150"/>
          <p14:tracePt t="277319" x="7264400" y="3867150"/>
          <p14:tracePt t="277336" x="7099300" y="3867150"/>
          <p14:tracePt t="277353" x="6972300" y="3867150"/>
          <p14:tracePt t="277369" x="6807200" y="3873500"/>
          <p14:tracePt t="277386" x="6648450" y="3879850"/>
          <p14:tracePt t="277402" x="6489700" y="3886200"/>
          <p14:tracePt t="277419" x="6324600" y="3879850"/>
          <p14:tracePt t="277436" x="6235700" y="3860800"/>
          <p14:tracePt t="277453" x="6121400" y="3835400"/>
          <p14:tracePt t="277469" x="6019800" y="3816350"/>
          <p14:tracePt t="277486" x="5969000" y="3803650"/>
          <p14:tracePt t="277487" x="5949950" y="3797300"/>
          <p14:tracePt t="277503" x="5911850" y="3790950"/>
          <p14:tracePt t="277520" x="5702300" y="3765550"/>
          <p14:tracePt t="277536" x="5511800" y="3727450"/>
          <p14:tracePt t="277553" x="5314950" y="3676650"/>
          <p14:tracePt t="277569" x="5137150" y="3625850"/>
          <p14:tracePt t="277586" x="5060950" y="3594100"/>
          <p14:tracePt t="277603" x="5054600" y="3581400"/>
          <p14:tracePt t="277619" x="5067300" y="3568700"/>
          <p14:tracePt t="277636" x="5118100" y="3562350"/>
          <p14:tracePt t="277653" x="5162550" y="3562350"/>
          <p14:tracePt t="277670" x="5175250" y="3562350"/>
          <p14:tracePt t="277713" x="5181600" y="3562350"/>
          <p14:tracePt t="277736" x="5187950" y="3562350"/>
          <p14:tracePt t="277753" x="5213350" y="3556000"/>
          <p14:tracePt t="277770" x="5251450" y="3549650"/>
          <p14:tracePt t="277786" x="5270500" y="3543300"/>
          <p14:tracePt t="277820" x="5276850" y="3543300"/>
          <p14:tracePt t="277836" x="5283200" y="3543300"/>
          <p14:tracePt t="277853" x="5289550" y="3543300"/>
          <p14:tracePt t="277886" x="5302250" y="3543300"/>
          <p14:tracePt t="277904" x="5327650" y="3536950"/>
          <p14:tracePt t="277919" x="5346700" y="3530600"/>
          <p14:tracePt t="277936" x="5359400" y="3524250"/>
          <p14:tracePt t="277953" x="5372100" y="3524250"/>
          <p14:tracePt t="278044" x="5378450" y="3524250"/>
          <p14:tracePt t="278051" x="5384800" y="3524250"/>
          <p14:tracePt t="278070" x="5410200" y="3530600"/>
          <p14:tracePt t="278088" x="5435600" y="3530600"/>
          <p14:tracePt t="278103" x="5486400" y="3530600"/>
          <p14:tracePt t="278120" x="5568950" y="3530600"/>
          <p14:tracePt t="278136" x="5651500" y="3530600"/>
          <p14:tracePt t="278153" x="5753100" y="3530600"/>
          <p14:tracePt t="278170" x="5810250" y="3530600"/>
          <p14:tracePt t="278187" x="5835650" y="3530600"/>
          <p14:tracePt t="278220" x="5835650" y="3524250"/>
          <p14:tracePt t="278325" x="5829300" y="3524250"/>
          <p14:tracePt t="278353" x="5835650" y="3524250"/>
          <p14:tracePt t="278361" x="5842000" y="3530600"/>
          <p14:tracePt t="278370" x="5867400" y="3543300"/>
          <p14:tracePt t="278387" x="5918200" y="3556000"/>
          <p14:tracePt t="278404" x="5969000" y="3568700"/>
          <p14:tracePt t="278420" x="6032500" y="3568700"/>
          <p14:tracePt t="278437" x="6051550" y="3568700"/>
          <p14:tracePt t="278453" x="6057900" y="3568700"/>
          <p14:tracePt t="278487" x="6051550" y="3568700"/>
          <p14:tracePt t="278555" x="6057900" y="3568700"/>
          <p14:tracePt t="278571" x="6070600" y="3568700"/>
          <p14:tracePt t="278587" x="6102350" y="3568700"/>
          <p14:tracePt t="278665" x="6096000" y="3568700"/>
          <p14:tracePt t="278746" x="6089650" y="3568700"/>
          <p14:tracePt t="278754" x="6083300" y="3568700"/>
          <p14:tracePt t="278771" x="6045200" y="3568700"/>
          <p14:tracePt t="278788" x="6013450" y="3568700"/>
          <p14:tracePt t="278804" x="6007100" y="3568700"/>
          <p14:tracePt t="278821" x="6000750" y="3568700"/>
          <p14:tracePt t="278871" x="6007100" y="3568700"/>
          <p14:tracePt t="278887" x="6019800" y="3568700"/>
          <p14:tracePt t="278904" x="6070600" y="3568700"/>
          <p14:tracePt t="278921" x="6083300" y="3562350"/>
          <p14:tracePt t="278937" x="6153150" y="3562350"/>
          <p14:tracePt t="278954" x="6203950" y="3556000"/>
          <p14:tracePt t="278971" x="6248400" y="3556000"/>
          <p14:tracePt t="278988" x="6286500" y="3556000"/>
          <p14:tracePt t="279004" x="6305550" y="3549650"/>
          <p14:tracePt t="279021" x="6324600" y="3549650"/>
          <p14:tracePt t="279037" x="6343650" y="3549650"/>
          <p14:tracePt t="279054" x="6362700" y="3536950"/>
          <p14:tracePt t="279075" x="6407150" y="3511550"/>
          <p14:tracePt t="279087" x="6413500" y="3498850"/>
          <p14:tracePt t="279104" x="6426200" y="3486150"/>
          <p14:tracePt t="279121" x="6426200" y="3473450"/>
          <p14:tracePt t="279205" x="6419850" y="3479800"/>
          <p14:tracePt t="279221" x="6413500" y="3479800"/>
          <p14:tracePt t="279237" x="6407150" y="3479800"/>
          <p14:tracePt t="279271" x="6407150" y="3486150"/>
          <p14:tracePt t="279287" x="6400800" y="3486150"/>
          <p14:tracePt t="279304" x="6394450" y="3492500"/>
          <p14:tracePt t="279321" x="6375400" y="3505200"/>
          <p14:tracePt t="279338" x="6356350" y="3524250"/>
          <p14:tracePt t="279354" x="6350000" y="3530600"/>
          <p14:tracePt t="279568" x="6343650" y="3536950"/>
          <p14:tracePt t="279576" x="6337300" y="3536950"/>
          <p14:tracePt t="279593" x="6330950" y="3543300"/>
          <p14:tracePt t="279622" x="6330950" y="3549650"/>
          <p14:tracePt t="279639" x="6330950" y="3562350"/>
          <p14:tracePt t="279657" x="6362700" y="3581400"/>
          <p14:tracePt t="279673" x="6400800" y="3587750"/>
          <p14:tracePt t="279688" x="6413500" y="3587750"/>
          <p14:tracePt t="279721" x="6419850" y="3587750"/>
          <p14:tracePt t="279738" x="6438900" y="3587750"/>
          <p14:tracePt t="279754" x="6451600" y="3587750"/>
          <p14:tracePt t="279771" x="6483350" y="3587750"/>
          <p14:tracePt t="279788" x="6515100" y="3587750"/>
          <p14:tracePt t="279804" x="6553200" y="3581400"/>
          <p14:tracePt t="279821" x="6597650" y="3575050"/>
          <p14:tracePt t="279838" x="6629400" y="3575050"/>
          <p14:tracePt t="279855" x="6642100" y="3568700"/>
          <p14:tracePt t="279871" x="6654800" y="3556000"/>
          <p14:tracePt t="279888" x="6673850" y="3549650"/>
          <p14:tracePt t="279905" x="6705600" y="3543300"/>
          <p14:tracePt t="279922" x="6743700" y="3536950"/>
          <p14:tracePt t="279938" x="6794500" y="3524250"/>
          <p14:tracePt t="279955" x="6838950" y="3517900"/>
          <p14:tracePt t="279971" x="6877050" y="3505200"/>
          <p14:tracePt t="279989" x="6902450" y="3505200"/>
          <p14:tracePt t="280005" x="6908800" y="3498850"/>
          <p14:tracePt t="280023" x="6915150" y="3498850"/>
          <p14:tracePt t="280038" x="6921500" y="3498850"/>
          <p14:tracePt t="280055" x="6927850" y="3498850"/>
          <p14:tracePt t="280074" x="6934200" y="3498850"/>
          <p14:tracePt t="280164" x="6946900" y="3498850"/>
          <p14:tracePt t="280171" x="6972300" y="3505200"/>
          <p14:tracePt t="280179" x="7004050" y="3511550"/>
          <p14:tracePt t="280188" x="7048500" y="3517900"/>
          <p14:tracePt t="280205" x="7200900" y="3556000"/>
          <p14:tracePt t="280222" x="7315200" y="3581400"/>
          <p14:tracePt t="280240" x="7353300" y="3581400"/>
          <p14:tracePt t="280255" x="7359650" y="3581400"/>
          <p14:tracePt t="280387" x="7366000" y="3581400"/>
          <p14:tracePt t="280406" x="7372350" y="3581400"/>
          <p14:tracePt t="280438" x="7378700" y="3575050"/>
          <p14:tracePt t="280455" x="7397750" y="3575050"/>
          <p14:tracePt t="280472" x="7429500" y="3575050"/>
          <p14:tracePt t="280489" x="7473950" y="3575050"/>
          <p14:tracePt t="280505" x="7537450" y="3575050"/>
          <p14:tracePt t="280522" x="7569200" y="3568700"/>
          <p14:tracePt t="280540" x="7600950" y="3568700"/>
          <p14:tracePt t="280555" x="7632700" y="3568700"/>
          <p14:tracePt t="280572" x="7670800" y="3568700"/>
          <p14:tracePt t="280589" x="7689850" y="3568700"/>
          <p14:tracePt t="280605" x="7708900" y="3568700"/>
          <p14:tracePt t="280622" x="7721600" y="3562350"/>
          <p14:tracePt t="280752" x="7727950" y="3562350"/>
          <p14:tracePt t="280777" x="7727950" y="3568700"/>
          <p14:tracePt t="280808" x="7727950" y="3575050"/>
          <p14:tracePt t="280823" x="7740650" y="3581400"/>
          <p14:tracePt t="280839" x="7747000" y="3587750"/>
          <p14:tracePt t="280901" x="7753350" y="3587750"/>
          <p14:tracePt t="280908" x="7766050" y="3587750"/>
          <p14:tracePt t="280923" x="7778750" y="3587750"/>
          <p14:tracePt t="280939" x="7816850" y="3581400"/>
          <p14:tracePt t="280956" x="7835900" y="3575050"/>
          <p14:tracePt t="280972" x="7842250" y="3575050"/>
          <p14:tracePt t="280989" x="7854950" y="3568700"/>
          <p14:tracePt t="281006" x="7874000" y="3562350"/>
          <p14:tracePt t="281022" x="7905750" y="3556000"/>
          <p14:tracePt t="281039" x="7943850" y="3549650"/>
          <p14:tracePt t="281056" x="7981950" y="3543300"/>
          <p14:tracePt t="281075" x="8020050" y="3543300"/>
          <p14:tracePt t="281089" x="8045450" y="3536950"/>
          <p14:tracePt t="281106" x="8077200" y="3536950"/>
          <p14:tracePt t="281123" x="8147050" y="3536950"/>
          <p14:tracePt t="281139" x="8267700" y="3536950"/>
          <p14:tracePt t="281156" x="8375650" y="3543300"/>
          <p14:tracePt t="281173" x="8445500" y="3543300"/>
          <p14:tracePt t="281189" x="8483600" y="3543300"/>
          <p14:tracePt t="281205" x="8489950" y="3543300"/>
          <p14:tracePt t="281239" x="8496300" y="3543300"/>
          <p14:tracePt t="281292" x="8489950" y="3543300"/>
          <p14:tracePt t="281306" x="8477250" y="3549650"/>
          <p14:tracePt t="281323" x="8445500" y="3549650"/>
          <p14:tracePt t="281323" x="8439150" y="3549650"/>
          <p14:tracePt t="281419" x="8439150" y="3556000"/>
          <p14:tracePt t="281428" x="8445500" y="3556000"/>
          <p14:tracePt t="281440" x="8464550" y="3556000"/>
          <p14:tracePt t="281456" x="8515350" y="3549650"/>
          <p14:tracePt t="281473" x="8585200" y="3536950"/>
          <p14:tracePt t="281490" x="8661400" y="3530600"/>
          <p14:tracePt t="281506" x="8718550" y="3524250"/>
          <p14:tracePt t="281523" x="8737600" y="3517900"/>
          <p14:tracePt t="281556" x="8743950" y="3511550"/>
          <p14:tracePt t="281572" x="8743950" y="3505200"/>
          <p14:tracePt t="281816" x="8750300" y="3505200"/>
          <p14:tracePt t="281823" x="8763000" y="3498850"/>
          <p14:tracePt t="281840" x="8813800" y="3498850"/>
          <p14:tracePt t="281856" x="8915400" y="3492500"/>
          <p14:tracePt t="281873" x="9061450" y="3498850"/>
          <p14:tracePt t="281890" x="9201150" y="3505200"/>
          <p14:tracePt t="281906" x="9296400" y="3517900"/>
          <p14:tracePt t="281924" x="9340850" y="3524250"/>
          <p14:tracePt t="281940" x="9347200" y="3524250"/>
          <p14:tracePt t="281957" x="9353550" y="3524250"/>
          <p14:tracePt t="282198" x="9378950" y="3524250"/>
          <p14:tracePt t="282207" x="9398000" y="3524250"/>
          <p14:tracePt t="282225" x="9467850" y="3524250"/>
          <p14:tracePt t="282241" x="9499600" y="3524250"/>
          <p14:tracePt t="282257" x="9512300" y="3530600"/>
          <p14:tracePt t="282273" x="9537700" y="3530600"/>
          <p14:tracePt t="282290" x="9544050" y="3530600"/>
          <p14:tracePt t="282307" x="9550400" y="3530600"/>
          <p14:tracePt t="282324" x="9556750" y="3530600"/>
          <p14:tracePt t="282340" x="9556750" y="3536950"/>
          <p14:tracePt t="282357" x="9556750" y="3543300"/>
          <p14:tracePt t="282373" x="9550400" y="3556000"/>
          <p14:tracePt t="282390" x="9550400" y="3562350"/>
          <p14:tracePt t="282407" x="9544050" y="3568700"/>
          <p14:tracePt t="282440" x="9550400" y="3575050"/>
          <p14:tracePt t="282459" x="9563100" y="3575050"/>
          <p14:tracePt t="282474" x="9620250" y="3581400"/>
          <p14:tracePt t="282491" x="9683750" y="3581400"/>
          <p14:tracePt t="282507" x="9715500" y="3581400"/>
          <p14:tracePt t="282524" x="9734550" y="3575050"/>
          <p14:tracePt t="282540" x="9759950" y="3568700"/>
          <p14:tracePt t="282557" x="9785350" y="3568700"/>
          <p14:tracePt t="282574" x="9817100" y="3575050"/>
          <p14:tracePt t="282591" x="9829800" y="3581400"/>
          <p14:tracePt t="282607" x="9836150" y="3587750"/>
          <p14:tracePt t="282624" x="9842500" y="3587750"/>
          <p14:tracePt t="282729" x="9836150" y="3587750"/>
          <p14:tracePt t="282897" x="9829800" y="3587750"/>
          <p14:tracePt t="282920" x="9823450" y="3587750"/>
          <p14:tracePt t="282938" x="9829800" y="3600450"/>
          <p14:tracePt t="282958" x="9836150" y="3600450"/>
          <p14:tracePt t="283846" x="9829800" y="3600450"/>
          <p14:tracePt t="283868" x="9779000" y="3600450"/>
          <p14:tracePt t="283875" x="9753600" y="3594100"/>
          <p14:tracePt t="283892" x="9728200" y="3587750"/>
          <p14:tracePt t="287972" x="9715500" y="3581400"/>
          <p14:tracePt t="287979" x="9702800" y="3575050"/>
          <p14:tracePt t="287993" x="9683750" y="3562350"/>
          <p14:tracePt t="287997" x="9664700" y="3549650"/>
          <p14:tracePt t="288012" x="9652000" y="3536950"/>
          <p14:tracePt t="288028" x="9626600" y="3517900"/>
          <p14:tracePt t="288045" x="9537700" y="3473450"/>
          <p14:tracePt t="288064" x="9258300" y="3416300"/>
          <p14:tracePt t="288079" x="8896350" y="3378200"/>
          <p14:tracePt t="288095" x="8426450" y="3371850"/>
          <p14:tracePt t="288112" x="8089900" y="3384550"/>
          <p14:tracePt t="288128" x="7969250" y="3384550"/>
          <p14:tracePt t="288145" x="7893050" y="3378200"/>
          <p14:tracePt t="288162" x="7810500" y="3371850"/>
          <p14:tracePt t="288179" x="7639050" y="3365500"/>
          <p14:tracePt t="288196" x="7569200" y="3365500"/>
          <p14:tracePt t="288212" x="7315200" y="3371850"/>
          <p14:tracePt t="288228" x="7162800" y="3371850"/>
          <p14:tracePt t="288245" x="7004050" y="3371850"/>
          <p14:tracePt t="288262" x="6851650" y="3359150"/>
          <p14:tracePt t="288278" x="6731000" y="3346450"/>
          <p14:tracePt t="288295" x="6616700" y="3346450"/>
          <p14:tracePt t="288312" x="6483350" y="3340100"/>
          <p14:tracePt t="288328" x="6343650" y="3340100"/>
          <p14:tracePt t="288345" x="6210300" y="3340100"/>
          <p14:tracePt t="288362" x="6134100" y="3340100"/>
          <p14:tracePt t="288379" x="6108700" y="3340100"/>
          <p14:tracePt t="288395" x="6064250" y="3340100"/>
          <p14:tracePt t="288412" x="5994400" y="3340100"/>
          <p14:tracePt t="288428" x="5886450" y="3346450"/>
          <p14:tracePt t="288445" x="5746750" y="3359150"/>
          <p14:tracePt t="288462" x="5657850" y="3359150"/>
          <p14:tracePt t="288479" x="5632450" y="3365500"/>
          <p14:tracePt t="288535" x="5632450" y="3371850"/>
          <p14:tracePt t="288545" x="5632450" y="3378200"/>
          <p14:tracePt t="288562" x="5638800" y="3397250"/>
          <p14:tracePt t="288579" x="5645150" y="3409950"/>
          <p14:tracePt t="288612" x="5657850" y="3409950"/>
          <p14:tracePt t="288629" x="5683250" y="3416300"/>
          <p14:tracePt t="288645" x="5727700" y="3422650"/>
          <p14:tracePt t="288662" x="5778500" y="3460750"/>
          <p14:tracePt t="288678" x="5810250" y="3498850"/>
          <p14:tracePt t="288695" x="5829300" y="3517900"/>
          <p14:tracePt t="288712" x="5842000" y="3536950"/>
          <p14:tracePt t="288729" x="5854700" y="3543300"/>
          <p14:tracePt t="288745" x="5867400" y="3543300"/>
          <p14:tracePt t="288762" x="5880100" y="3543300"/>
          <p14:tracePt t="288779" x="5892800" y="3549650"/>
          <p14:tracePt t="288795" x="5899150" y="3549650"/>
          <p14:tracePt t="288829" x="5905500" y="3549650"/>
          <p14:tracePt t="288846" x="5911850" y="3549650"/>
          <p14:tracePt t="288863" x="5924550" y="3549650"/>
          <p14:tracePt t="288879" x="5943600" y="3549650"/>
          <p14:tracePt t="288896" x="5975350" y="3543300"/>
          <p14:tracePt t="288912" x="6000750" y="3536950"/>
          <p14:tracePt t="288929" x="6007100" y="3530600"/>
          <p14:tracePt t="288962" x="6013450" y="3517900"/>
          <p14:tracePt t="288979" x="6007100" y="3498850"/>
          <p14:tracePt t="288996" x="5994400" y="3473450"/>
          <p14:tracePt t="289012" x="5981700" y="3448050"/>
          <p14:tracePt t="289029" x="5969000" y="3422650"/>
          <p14:tracePt t="289047" x="5956300" y="3409950"/>
          <p14:tracePt t="289063" x="5949950" y="3409950"/>
          <p14:tracePt t="289079" x="5937250" y="3409950"/>
          <p14:tracePt t="289096" x="5918200" y="3403600"/>
          <p14:tracePt t="289097" x="5899150" y="3403600"/>
          <p14:tracePt t="289113" x="5880100" y="3397250"/>
          <p14:tracePt t="289129" x="5842000" y="3390900"/>
          <p14:tracePt t="289146" x="5822950" y="3384550"/>
          <p14:tracePt t="289162" x="5803900" y="3384550"/>
          <p14:tracePt t="289179" x="5784850" y="3378200"/>
          <p14:tracePt t="289196" x="5772150" y="3378200"/>
          <p14:tracePt t="289212" x="5759450" y="3378200"/>
          <p14:tracePt t="289229" x="5746750" y="3378200"/>
          <p14:tracePt t="289297" x="5721350" y="3390900"/>
          <p14:tracePt t="289303" x="5708650" y="3390900"/>
          <p14:tracePt t="289312" x="5689600" y="3403600"/>
          <p14:tracePt t="289329" x="5657850" y="3429000"/>
          <p14:tracePt t="289346" x="5632450" y="3448050"/>
          <p14:tracePt t="289362" x="5626100" y="3460750"/>
          <p14:tracePt t="289379" x="5626100" y="3467100"/>
          <p14:tracePt t="289396" x="5632450" y="3473450"/>
          <p14:tracePt t="289413" x="5657850" y="3479800"/>
          <p14:tracePt t="289429" x="5721350" y="3498850"/>
          <p14:tracePt t="289446" x="5797550" y="3524250"/>
          <p14:tracePt t="289463" x="5829300" y="3543300"/>
          <p14:tracePt t="289479" x="5861050" y="3562350"/>
          <p14:tracePt t="289481" x="5880100" y="3568700"/>
          <p14:tracePt t="289496" x="5892800" y="3575050"/>
          <p14:tracePt t="289496" x="5905500" y="3575050"/>
          <p14:tracePt t="289513" x="5924550" y="3581400"/>
          <p14:tracePt t="289529" x="5949950" y="3581400"/>
          <p14:tracePt t="289546" x="5988050" y="3575050"/>
          <p14:tracePt t="289563" x="6064250" y="3549650"/>
          <p14:tracePt t="289580" x="6121400" y="3536950"/>
          <p14:tracePt t="289596" x="6172200" y="3524250"/>
          <p14:tracePt t="289613" x="6210300" y="3524250"/>
          <p14:tracePt t="289630" x="6229350" y="3517900"/>
          <p14:tracePt t="289647" x="6248400" y="3517900"/>
          <p14:tracePt t="289680" x="6292850" y="3505200"/>
          <p14:tracePt t="289696" x="6311900" y="3492500"/>
          <p14:tracePt t="289713" x="6324600" y="3479800"/>
          <p14:tracePt t="289729" x="6337300" y="3473450"/>
          <p14:tracePt t="289747" x="6350000" y="3454400"/>
          <p14:tracePt t="289804" x="6350000" y="3448050"/>
          <p14:tracePt t="289813" x="6356350" y="3448050"/>
          <p14:tracePt t="289830" x="6356350" y="3441700"/>
          <p14:tracePt t="289846" x="6362700" y="3435350"/>
          <p14:tracePt t="289863" x="6369050" y="3429000"/>
          <p14:tracePt t="289880" x="6375400" y="3429000"/>
          <p14:tracePt t="289973" x="6375400" y="3422650"/>
          <p14:tracePt t="289992" x="6375400" y="3409950"/>
          <p14:tracePt t="290001" x="6375400" y="3403600"/>
          <p14:tracePt t="290014" x="6381750" y="3397250"/>
          <p14:tracePt t="290030" x="6381750" y="3384550"/>
          <p14:tracePt t="290047" x="6388100" y="3371850"/>
          <p14:tracePt t="290163" x="6381750" y="3371850"/>
          <p14:tracePt t="290170" x="6375400" y="3371850"/>
          <p14:tracePt t="290180" x="6362700" y="3371850"/>
          <p14:tracePt t="290197" x="6350000" y="3378200"/>
          <p14:tracePt t="290214" x="6337300" y="3384550"/>
          <p14:tracePt t="290332" x="6337300" y="3378200"/>
          <p14:tracePt t="290603" x="6337300" y="3371850"/>
          <p14:tracePt t="290620" x="6350000" y="3365500"/>
          <p14:tracePt t="290630" x="6362700" y="3365500"/>
          <p14:tracePt t="290650" x="6394450" y="3365500"/>
          <p14:tracePt t="290669" x="6457950" y="3359150"/>
          <p14:tracePt t="290681" x="6489700" y="3352800"/>
          <p14:tracePt t="290698" x="6572250" y="3346450"/>
          <p14:tracePt t="290714" x="6667500" y="3340100"/>
          <p14:tracePt t="290730" x="6743700" y="3340100"/>
          <p14:tracePt t="290747" x="6813550" y="3340100"/>
          <p14:tracePt t="290764" x="6915150" y="3340100"/>
          <p14:tracePt t="290781" x="7004050" y="3340100"/>
          <p14:tracePt t="290797" x="7080250" y="3333750"/>
          <p14:tracePt t="290814" x="7137400" y="3333750"/>
          <p14:tracePt t="290831" x="7169150" y="3333750"/>
          <p14:tracePt t="290847" x="7219950" y="3327400"/>
          <p14:tracePt t="290864" x="7258050" y="3327400"/>
          <p14:tracePt t="290881" x="7308850" y="3327400"/>
          <p14:tracePt t="290898" x="7346950" y="3333750"/>
          <p14:tracePt t="290914" x="7372350" y="3340100"/>
          <p14:tracePt t="290931" x="7391400" y="3340100"/>
          <p14:tracePt t="290947" x="7404100" y="3340100"/>
          <p14:tracePt t="290964" x="7404100" y="3346450"/>
          <p14:tracePt t="291093" x="7397750" y="3346450"/>
          <p14:tracePt t="291099" x="7391400" y="3346450"/>
          <p14:tracePt t="291114" x="7385050" y="3346450"/>
          <p14:tracePt t="291131" x="7372350" y="3346450"/>
          <p14:tracePt t="291148" x="7308850" y="3352800"/>
          <p14:tracePt t="291165" x="7200900" y="3359150"/>
          <p14:tracePt t="291181" x="7124700" y="3359150"/>
          <p14:tracePt t="291197" x="7067550" y="3359150"/>
          <p14:tracePt t="291214" x="7061200" y="3359150"/>
          <p14:tracePt t="291315" x="7061200" y="3365500"/>
          <p14:tracePt t="291334" x="7061200" y="3378200"/>
          <p14:tracePt t="291348" x="7073900" y="3403600"/>
          <p14:tracePt t="291364" x="7092950" y="3422650"/>
          <p14:tracePt t="291381" x="7112000" y="3435350"/>
          <p14:tracePt t="291398" x="7131050" y="3448050"/>
          <p14:tracePt t="291415" x="7156450" y="3454400"/>
          <p14:tracePt t="291431" x="7181850" y="3454400"/>
          <p14:tracePt t="291448" x="7200900" y="3454400"/>
          <p14:tracePt t="291464" x="7213600" y="3454400"/>
          <p14:tracePt t="291941" x="7226300" y="3454400"/>
          <p14:tracePt t="291948" x="7239000" y="3460750"/>
          <p14:tracePt t="291965" x="7283450" y="3473450"/>
          <p14:tracePt t="291982" x="7315200" y="3479800"/>
          <p14:tracePt t="291999" x="7353300" y="3492500"/>
          <p14:tracePt t="292015" x="7378700" y="3498850"/>
          <p14:tracePt t="292033" x="7404100" y="3511550"/>
          <p14:tracePt t="292048" x="7423150" y="3511550"/>
          <p14:tracePt t="292065" x="7448550" y="3511550"/>
          <p14:tracePt t="292082" x="7480300" y="3511550"/>
          <p14:tracePt t="292083" x="7493000" y="3511550"/>
          <p14:tracePt t="292102" x="7505700" y="3511550"/>
          <p14:tracePt t="292104" x="7518400" y="3511550"/>
          <p14:tracePt t="292115" x="7543800" y="3505200"/>
          <p14:tracePt t="292132" x="7556500" y="3505200"/>
          <p14:tracePt t="292150" x="7569200" y="3498850"/>
          <p14:tracePt t="292165" x="7581900" y="3498850"/>
          <p14:tracePt t="292218" x="7588250" y="3498850"/>
          <p14:tracePt t="292412" x="7581900" y="3492500"/>
          <p14:tracePt t="292432" x="7569200" y="3479800"/>
          <p14:tracePt t="292449" x="7562850" y="3460750"/>
          <p14:tracePt t="292466" x="7550150" y="3454400"/>
          <p14:tracePt t="292483" x="7543800" y="3448050"/>
          <p14:tracePt t="292499" x="7537450" y="3448050"/>
          <p14:tracePt t="292515" x="7524750" y="3441700"/>
          <p14:tracePt t="292532" x="7486650" y="3435350"/>
          <p14:tracePt t="292548" x="7454900" y="3429000"/>
          <p14:tracePt t="292565" x="7416800" y="3416300"/>
          <p14:tracePt t="292582" x="7391400" y="3403600"/>
          <p14:tracePt t="292599" x="7366000" y="3390900"/>
          <p14:tracePt t="292615" x="7353300" y="3371850"/>
          <p14:tracePt t="292758" x="7353300" y="3378200"/>
          <p14:tracePt t="292766" x="7359650" y="3384550"/>
          <p14:tracePt t="292782" x="7366000" y="3416300"/>
          <p14:tracePt t="292799" x="7366000" y="3467100"/>
          <p14:tracePt t="292816" x="7346950" y="3517900"/>
          <p14:tracePt t="292832" x="7327900" y="3543300"/>
          <p14:tracePt t="292849" x="7308850" y="3562350"/>
          <p14:tracePt t="292866" x="7296150" y="3568700"/>
          <p14:tracePt t="292904" x="7296150" y="3556000"/>
          <p14:tracePt t="292916" x="7302500" y="3543300"/>
          <p14:tracePt t="292933" x="7340600" y="3511550"/>
          <p14:tracePt t="292949" x="7359650" y="3498850"/>
          <p14:tracePt t="292966" x="7372350" y="3492500"/>
          <p14:tracePt t="293032" x="7378700" y="3486150"/>
          <p14:tracePt t="293039" x="7378700" y="3479800"/>
          <p14:tracePt t="293049" x="7378700" y="3473450"/>
          <p14:tracePt t="293066" x="7385050" y="3460750"/>
          <p14:tracePt t="293082" x="7391400" y="3454400"/>
          <p14:tracePt t="293116" x="7378700" y="3467100"/>
          <p14:tracePt t="293132" x="7334250" y="3492500"/>
          <p14:tracePt t="293149" x="7296150" y="3511550"/>
          <p14:tracePt t="293166" x="7277100" y="3524250"/>
          <p14:tracePt t="293216" x="7270750" y="3524250"/>
          <p14:tracePt t="293233" x="7258050" y="3511550"/>
          <p14:tracePt t="293249" x="7245350" y="3498850"/>
          <p14:tracePt t="293267" x="7213600" y="3473450"/>
          <p14:tracePt t="293282" x="7194550" y="3460750"/>
          <p14:tracePt t="301505" x="7207250" y="3460750"/>
          <p14:tracePt t="301512" x="7270750" y="3479800"/>
          <p14:tracePt t="301523" x="7340600" y="3492500"/>
          <p14:tracePt t="301539" x="7499350" y="3524250"/>
          <p14:tracePt t="301556" x="7658100" y="3543300"/>
          <p14:tracePt t="301573" x="7797800" y="3556000"/>
          <p14:tracePt t="301592" x="7924800" y="3568700"/>
          <p14:tracePt t="301607" x="8001000" y="3568700"/>
          <p14:tracePt t="301623" x="8051800" y="3575050"/>
          <p14:tracePt t="301640" x="8070850" y="3575050"/>
          <p14:tracePt t="301656" x="8077200" y="3575050"/>
          <p14:tracePt t="301673" x="8083550" y="3575050"/>
          <p14:tracePt t="301690" x="8083550" y="3581400"/>
          <p14:tracePt t="301706" x="8096250" y="3594100"/>
          <p14:tracePt t="301723" x="8096250" y="3625850"/>
          <p14:tracePt t="301740" x="8083550" y="3689350"/>
          <p14:tracePt t="301756" x="8020050" y="3746500"/>
          <p14:tracePt t="301773" x="7950200" y="3765550"/>
          <p14:tracePt t="301790" x="7823200" y="3771900"/>
          <p14:tracePt t="302069" x="7823200" y="3759200"/>
          <p14:tracePt t="302076" x="7823200" y="3752850"/>
          <p14:tracePt t="302091" x="7835900" y="3733800"/>
          <p14:tracePt t="302108" x="7931150" y="3733800"/>
          <p14:tracePt t="302124" x="8070850" y="3733800"/>
          <p14:tracePt t="302140" x="8255000" y="3740150"/>
          <p14:tracePt t="302157" x="8407400" y="3740150"/>
          <p14:tracePt t="302173" x="8528050" y="3733800"/>
          <p14:tracePt t="302190" x="8642350" y="3727450"/>
          <p14:tracePt t="302207" x="8743950" y="3714750"/>
          <p14:tracePt t="302224" x="8877300" y="3702050"/>
          <p14:tracePt t="302240" x="8985250" y="3683000"/>
          <p14:tracePt t="302257" x="9112250" y="3663950"/>
          <p14:tracePt t="302273" x="9220200" y="3651250"/>
          <p14:tracePt t="302290" x="9271000" y="3638550"/>
          <p14:tracePt t="302307" x="9277350" y="3632200"/>
          <p14:tracePt t="302324" x="9251950" y="3613150"/>
          <p14:tracePt t="302341" x="9118600" y="3562350"/>
          <p14:tracePt t="302357" x="9061450" y="3549650"/>
          <p14:tracePt t="302373" x="8883650" y="3492500"/>
          <p14:tracePt t="302390" x="8813800" y="3467100"/>
          <p14:tracePt t="302407" x="8731250" y="3429000"/>
          <p14:tracePt t="302424" x="8642350" y="3409950"/>
          <p14:tracePt t="302440" x="8496300" y="3378200"/>
          <p14:tracePt t="302457" x="8362950" y="3346450"/>
          <p14:tracePt t="302474" x="8210550" y="3308350"/>
          <p14:tracePt t="302490" x="8108950" y="3276600"/>
          <p14:tracePt t="302507" x="8070850" y="3263900"/>
          <p14:tracePt t="302524" x="8070850" y="3257550"/>
          <p14:tracePt t="302540" x="8096250" y="3257550"/>
          <p14:tracePt t="302557" x="8178800" y="3270250"/>
          <p14:tracePt t="302574" x="8255000" y="3282950"/>
          <p14:tracePt t="302591" x="8293100" y="3302000"/>
          <p14:tracePt t="302607" x="8305800" y="3314700"/>
          <p14:tracePt t="302624" x="8312150" y="3321050"/>
          <p14:tracePt t="302674" x="8337550" y="3340100"/>
          <p14:tracePt t="302691" x="8375650" y="3378200"/>
          <p14:tracePt t="302707" x="8394700" y="3429000"/>
          <p14:tracePt t="302724" x="8394700" y="3479800"/>
          <p14:tracePt t="302740" x="8375650" y="3511550"/>
          <p14:tracePt t="302757" x="8350250" y="3536950"/>
          <p14:tracePt t="302774" x="8343900" y="3543300"/>
          <p14:tracePt t="302807" x="8343900" y="3536950"/>
          <p14:tracePt t="302824" x="8343900" y="3524250"/>
          <p14:tracePt t="302857" x="8337550" y="3530600"/>
          <p14:tracePt t="302874" x="8324850" y="3543300"/>
          <p14:tracePt t="302890" x="8312150" y="3556000"/>
          <p14:tracePt t="302907" x="8305800" y="3556000"/>
          <p14:tracePt t="302957" x="8299450" y="3549650"/>
          <p14:tracePt t="303008" x="8299450" y="3543300"/>
          <p14:tracePt t="314060" x="8293100" y="3543300"/>
          <p14:tracePt t="314069" x="8286750" y="3543300"/>
          <p14:tracePt t="314155" x="8293100" y="3556000"/>
          <p14:tracePt t="314160" x="8293100" y="3562350"/>
          <p14:tracePt t="314169" x="8318500" y="3587750"/>
          <p14:tracePt t="314184" x="8356600" y="3613150"/>
          <p14:tracePt t="314201" x="8572500" y="3657600"/>
          <p14:tracePt t="314218" x="8832850" y="3689350"/>
          <p14:tracePt t="314233" x="9124950" y="3708400"/>
          <p14:tracePt t="314251" x="9486900" y="3714750"/>
          <p14:tracePt t="314267" x="9759950" y="3708400"/>
          <p14:tracePt t="314284" x="10013950" y="3702050"/>
          <p14:tracePt t="314300" x="10204450" y="3689350"/>
          <p14:tracePt t="314317" x="10394950" y="3670300"/>
          <p14:tracePt t="314334" x="10553700" y="3638550"/>
          <p14:tracePt t="314350" x="10680700" y="3613150"/>
          <p14:tracePt t="314367" x="10744200" y="3606800"/>
          <p14:tracePt t="314383" x="10782300" y="3600450"/>
          <p14:tracePt t="314400" x="10788650" y="3600450"/>
          <p14:tracePt t="314577" x="10769600" y="3600450"/>
          <p14:tracePt t="314584" x="10763250" y="3606800"/>
          <p14:tracePt t="314600" x="10699750" y="3625850"/>
          <p14:tracePt t="314618" x="10668000" y="3625850"/>
          <p14:tracePt t="314634" x="10655300" y="3619500"/>
          <p14:tracePt t="314667" x="10610850" y="3568700"/>
          <p14:tracePt t="314684" x="10579100" y="3543300"/>
          <p14:tracePt t="314700" x="10572750" y="3543300"/>
          <p14:tracePt t="314751" x="10572750" y="3549650"/>
          <p14:tracePt t="314767" x="10572750" y="3562350"/>
          <p14:tracePt t="314784" x="10572750" y="3575050"/>
          <p14:tracePt t="314800" x="10553700" y="3606800"/>
          <p14:tracePt t="314817" x="10541000" y="3651250"/>
          <p14:tracePt t="314834" x="10534650" y="3689350"/>
          <p14:tracePt t="314851" x="10566400" y="3752850"/>
          <p14:tracePt t="314874" x="10661650" y="3803650"/>
          <p14:tracePt t="314884" x="10687050" y="3803650"/>
          <p14:tracePt t="315527" x="10668000" y="3816350"/>
          <p14:tracePt t="315535" x="10655300" y="3816350"/>
          <p14:tracePt t="315554" x="10610850" y="3822700"/>
          <p14:tracePt t="315568" x="10604500" y="3822700"/>
          <p14:tracePt t="315585" x="10610850" y="3829050"/>
          <p14:tracePt t="315602" x="10623550" y="3829050"/>
          <p14:tracePt t="315619" x="10648950" y="3829050"/>
          <p14:tracePt t="315635" x="10655300" y="3822700"/>
          <p14:tracePt t="315652" x="10712450" y="3778250"/>
          <p14:tracePt t="315668" x="10769600" y="3746500"/>
          <p14:tracePt t="315685" x="10833100" y="3733800"/>
          <p14:tracePt t="315701" x="10883900" y="3727450"/>
          <p14:tracePt t="315718" x="10928350" y="3727450"/>
          <p14:tracePt t="315735" x="10960100" y="3721100"/>
          <p14:tracePt t="315751" x="10979150" y="3721100"/>
          <p14:tracePt t="315768" x="10985500" y="3714750"/>
          <p14:tracePt t="315785" x="10998200" y="3714750"/>
          <p14:tracePt t="315801" x="11017250" y="3714750"/>
          <p14:tracePt t="315819" x="11055350" y="3708400"/>
          <p14:tracePt t="315835" x="11080750" y="3708400"/>
          <p14:tracePt t="315854" x="11150600" y="3695700"/>
          <p14:tracePt t="315868" x="11163300" y="3689350"/>
          <p14:tracePt t="315885" x="11201400" y="3683000"/>
          <p14:tracePt t="315886" x="11207750" y="3683000"/>
          <p14:tracePt t="315902" x="11220450" y="3683000"/>
          <p14:tracePt t="315919" x="11233150" y="3676650"/>
          <p14:tracePt t="315942" x="11271250" y="3676650"/>
          <p14:tracePt t="315952" x="11322050" y="3676650"/>
          <p14:tracePt t="315968" x="11391900" y="3676650"/>
          <p14:tracePt t="315985" x="11512550" y="3657600"/>
          <p14:tracePt t="316001" x="11582400" y="3632200"/>
          <p14:tracePt t="316018" x="11652250" y="3600450"/>
          <p14:tracePt t="316035" x="11690350" y="3575050"/>
          <p14:tracePt t="316052" x="11709400" y="3549650"/>
          <p14:tracePt t="316069" x="11734800" y="3517900"/>
          <p14:tracePt t="316085" x="11747500" y="3479800"/>
          <p14:tracePt t="316102" x="11741150" y="3460750"/>
          <p14:tracePt t="316118" x="11715750" y="3441700"/>
          <p14:tracePt t="316135" x="11658600" y="3416300"/>
          <p14:tracePt t="316152" x="11614150" y="3403600"/>
          <p14:tracePt t="316168" x="11576050" y="3390900"/>
          <p14:tracePt t="316185" x="11493500" y="3371850"/>
          <p14:tracePt t="316202" x="11436350" y="3359150"/>
          <p14:tracePt t="316218" x="11366500" y="3346450"/>
          <p14:tracePt t="316235" x="11309350" y="3340100"/>
          <p14:tracePt t="316252" x="11195050" y="3340100"/>
          <p14:tracePt t="316268" x="11029950" y="3340100"/>
          <p14:tracePt t="316285" x="10826750" y="3340100"/>
          <p14:tracePt t="316302" x="10674350" y="3340100"/>
          <p14:tracePt t="316319" x="10490200" y="3333750"/>
          <p14:tracePt t="316335" x="10445750" y="3333750"/>
          <p14:tracePt t="316352" x="10433050" y="3333750"/>
          <p14:tracePt t="316368" x="10426700" y="3333750"/>
          <p14:tracePt t="316385" x="10414000" y="3352800"/>
          <p14:tracePt t="316402" x="10401300" y="3371850"/>
          <p14:tracePt t="316419" x="10401300" y="3397250"/>
          <p14:tracePt t="316435" x="10426700" y="3429000"/>
          <p14:tracePt t="316452" x="10502900" y="3479800"/>
          <p14:tracePt t="316469" x="10623550" y="3530600"/>
          <p14:tracePt t="316485" x="10744200" y="3556000"/>
          <p14:tracePt t="316502" x="10883900" y="3562350"/>
          <p14:tracePt t="316519" x="11010900" y="3562350"/>
          <p14:tracePt t="316536" x="11163300" y="3543300"/>
          <p14:tracePt t="316553" x="11315700" y="3498850"/>
          <p14:tracePt t="316569" x="11353800" y="3479800"/>
          <p14:tracePt t="316586" x="11436350" y="3422650"/>
          <p14:tracePt t="316602" x="11455400" y="3403600"/>
          <p14:tracePt t="316619" x="11461750" y="3384550"/>
          <p14:tracePt t="316635" x="11468100" y="3365500"/>
          <p14:tracePt t="316652" x="11474450" y="3352800"/>
          <p14:tracePt t="316669" x="11480800" y="3333750"/>
          <p14:tracePt t="316686" x="11480800" y="3321050"/>
          <p14:tracePt t="316702" x="11461750" y="3302000"/>
          <p14:tracePt t="316719" x="11423650" y="3276600"/>
          <p14:tracePt t="316736" x="11360150" y="3244850"/>
          <p14:tracePt t="316752" x="11309350" y="3225800"/>
          <p14:tracePt t="316769" x="11258550" y="3206750"/>
          <p14:tracePt t="316786" x="11220450" y="3194050"/>
          <p14:tracePt t="316802" x="11182350" y="3187700"/>
          <p14:tracePt t="316819" x="11087100" y="3181350"/>
          <p14:tracePt t="316836" x="10966450" y="3200400"/>
          <p14:tracePt t="316852" x="10814050" y="3238500"/>
          <p14:tracePt t="316869" x="10642600" y="3270250"/>
          <p14:tracePt t="316886" x="10502900" y="3295650"/>
          <p14:tracePt t="316902" x="10382250" y="3302000"/>
          <p14:tracePt t="316919" x="10344150" y="3308350"/>
          <p14:tracePt t="316938" x="10337800" y="3321050"/>
          <p14:tracePt t="316953" x="10363200" y="3346450"/>
          <p14:tracePt t="316969" x="10452100" y="3397250"/>
          <p14:tracePt t="316986" x="10610850" y="3454400"/>
          <p14:tracePt t="317003" x="10852150" y="3517900"/>
          <p14:tracePt t="317019" x="11093450" y="3562350"/>
          <p14:tracePt t="317036" x="11347450" y="3594100"/>
          <p14:tracePt t="317053" x="11569700" y="3594100"/>
          <p14:tracePt t="317069" x="11595100" y="3575050"/>
          <p14:tracePt t="317086" x="11601450" y="3562350"/>
          <p14:tracePt t="317103" x="11607800" y="3549650"/>
          <p14:tracePt t="317136" x="11614150" y="3543300"/>
          <p14:tracePt t="317153" x="11639550" y="3543300"/>
          <p14:tracePt t="317169" x="11677650" y="3549650"/>
          <p14:tracePt t="317186" x="11722100" y="3549650"/>
          <p14:tracePt t="317202" x="11734800" y="3549650"/>
          <p14:tracePt t="317236" x="11734800" y="3556000"/>
          <p14:tracePt t="317253" x="11703050" y="3568700"/>
          <p14:tracePt t="317269" x="11652250" y="3587750"/>
          <p14:tracePt t="317286" x="11620500" y="3600450"/>
          <p14:tracePt t="317303" x="11614150" y="3600450"/>
          <p14:tracePt t="317319" x="11607800" y="3606800"/>
          <p14:tracePt t="317352" x="11601450" y="3606800"/>
          <p14:tracePt t="317369" x="11518900" y="3619500"/>
          <p14:tracePt t="317386" x="11404600" y="3632200"/>
          <p14:tracePt t="317403" x="11264900" y="3644900"/>
          <p14:tracePt t="317419" x="11112500" y="3644900"/>
          <p14:tracePt t="317436" x="10998200" y="3644900"/>
          <p14:tracePt t="317453" x="10947400" y="3644900"/>
          <p14:tracePt t="317489" x="10947400" y="3638550"/>
          <p14:tracePt t="317503" x="10960100" y="3632200"/>
          <p14:tracePt t="317520" x="10998200" y="3613150"/>
          <p14:tracePt t="317536" x="11042650" y="3594100"/>
          <p14:tracePt t="317553" x="11068050" y="3587750"/>
          <p14:tracePt t="317569" x="11093450" y="3581400"/>
          <p14:tracePt t="317586" x="11118850" y="3581400"/>
          <p14:tracePt t="317603" x="11156950" y="3581400"/>
          <p14:tracePt t="317620" x="11201400" y="3581400"/>
          <p14:tracePt t="317636" x="11277600" y="3581400"/>
          <p14:tracePt t="317653" x="11430000" y="3575050"/>
          <p14:tracePt t="317670" x="11557000" y="3568700"/>
          <p14:tracePt t="317686" x="11626850" y="3562350"/>
          <p14:tracePt t="317703" x="11664950" y="3549650"/>
          <p14:tracePt t="317720" x="11690350" y="3536950"/>
          <p14:tracePt t="317737" x="11696700" y="3530600"/>
          <p14:tracePt t="317900" x="11696700" y="3524250"/>
          <p14:tracePt t="317927" x="11652250" y="3524250"/>
          <p14:tracePt t="317937" x="11620500" y="3524250"/>
          <p14:tracePt t="317953" x="11525250" y="3543300"/>
          <p14:tracePt t="317970" x="11410950" y="3549650"/>
          <p14:tracePt t="317987" x="11137900" y="3556000"/>
          <p14:tracePt t="318003" x="10877550" y="3575050"/>
          <p14:tracePt t="318020" x="10534650" y="3587750"/>
          <p14:tracePt t="318036" x="10045700" y="3587750"/>
          <p14:tracePt t="318053" x="9563100" y="3587750"/>
          <p14:tracePt t="318070" x="9048750" y="3594100"/>
          <p14:tracePt t="318087" x="8597900" y="3606800"/>
          <p14:tracePt t="318103" x="8197850" y="3632200"/>
          <p14:tracePt t="318120" x="7829550" y="3670300"/>
          <p14:tracePt t="318137" x="7397750" y="3714750"/>
          <p14:tracePt t="318153" x="6832600" y="3746500"/>
          <p14:tracePt t="318170" x="6400800" y="3765550"/>
          <p14:tracePt t="318187" x="6026150" y="3778250"/>
          <p14:tracePt t="318203" x="5842000" y="3778250"/>
          <p14:tracePt t="318220" x="5778500" y="3778250"/>
          <p14:tracePt t="318237" x="5772150" y="3790950"/>
          <p14:tracePt t="318254" x="5772150" y="3841750"/>
          <p14:tracePt t="318270" x="5765800" y="3879850"/>
          <p14:tracePt t="318287" x="5740400" y="3898900"/>
          <p14:tracePt t="318304" x="5708650" y="3911600"/>
          <p14:tracePt t="318320" x="5702300" y="3911600"/>
          <p14:tracePt t="318374" x="5708650" y="3911600"/>
          <p14:tracePt t="318392" x="5721350" y="3911600"/>
          <p14:tracePt t="318420" x="5695950" y="3905250"/>
          <p14:tracePt t="318437" x="5645150" y="3892550"/>
          <p14:tracePt t="318455" x="5613400" y="3879850"/>
          <p14:tracePt t="318496" x="5613400" y="3873500"/>
          <p14:tracePt t="318535" x="5600700" y="3873500"/>
          <p14:tracePt t="318554" x="5543550" y="3879850"/>
          <p14:tracePt t="318571" x="5486400" y="3879850"/>
          <p14:tracePt t="318588" x="5461000" y="3879850"/>
          <p14:tracePt t="318621" x="5473700" y="3879850"/>
          <p14:tracePt t="318637" x="5511800" y="3879850"/>
          <p14:tracePt t="318654" x="5588000" y="3879850"/>
          <p14:tracePt t="318670" x="5619750" y="3879850"/>
          <p14:tracePt t="318687" x="5626100" y="3879850"/>
          <p14:tracePt t="318721" x="5632450" y="3879850"/>
          <p14:tracePt t="318761" x="5638800" y="3879850"/>
          <p14:tracePt t="318770" x="5651500" y="3873500"/>
          <p14:tracePt t="318788" x="5708650" y="3848100"/>
          <p14:tracePt t="318804" x="5778500" y="3829050"/>
          <p14:tracePt t="318821" x="5822950" y="3816350"/>
          <p14:tracePt t="318837" x="5829300" y="3810000"/>
          <p14:tracePt t="318870" x="5835650" y="3810000"/>
          <p14:tracePt t="318888" x="5842000" y="3810000"/>
          <p14:tracePt t="318904" x="5848350" y="3810000"/>
          <p14:tracePt t="318921" x="5854700" y="3810000"/>
          <p14:tracePt t="318937" x="5899150" y="3810000"/>
          <p14:tracePt t="318954" x="5949950" y="3810000"/>
          <p14:tracePt t="318971" x="5994400" y="3810000"/>
          <p14:tracePt t="318988" x="6038850" y="3803650"/>
          <p14:tracePt t="319004" x="6057900" y="3797300"/>
          <p14:tracePt t="319021" x="6076950" y="3797300"/>
          <p14:tracePt t="319038" x="6102350" y="3797300"/>
          <p14:tracePt t="319054" x="6127750" y="3797300"/>
          <p14:tracePt t="319071" x="6153150" y="3797300"/>
          <p14:tracePt t="319088" x="6165850" y="3797300"/>
          <p14:tracePt t="319106" x="6178550" y="3797300"/>
          <p14:tracePt t="319121" x="6191250" y="3797300"/>
          <p14:tracePt t="319137" x="6197600" y="3797300"/>
          <p14:tracePt t="319154" x="6203950" y="3797300"/>
          <p14:tracePt t="319188" x="6203950" y="3803650"/>
          <p14:tracePt t="319269" x="6210300" y="3803650"/>
          <p14:tracePt t="319288" x="6223000" y="3803650"/>
          <p14:tracePt t="319305" x="6261100" y="3790950"/>
          <p14:tracePt t="319321" x="6286500" y="3778250"/>
          <p14:tracePt t="319338" x="6324600" y="3752850"/>
          <p14:tracePt t="319355" x="6362700" y="3727450"/>
          <p14:tracePt t="319372" x="6369050" y="3695700"/>
          <p14:tracePt t="319374" x="6369050" y="3689350"/>
          <p14:tracePt t="319388" x="6369050" y="3683000"/>
          <p14:tracePt t="319389" x="6369050" y="3676650"/>
          <p14:tracePt t="319405" x="6369050" y="3670300"/>
          <p14:tracePt t="319406" x="6362700" y="3670300"/>
          <p14:tracePt t="319421" x="6350000" y="3657600"/>
          <p14:tracePt t="319438" x="6324600" y="3638550"/>
          <p14:tracePt t="319455" x="6299200" y="3625850"/>
          <p14:tracePt t="319471" x="6261100" y="3613150"/>
          <p14:tracePt t="319488" x="6191250" y="3600450"/>
          <p14:tracePt t="319504" x="6121400" y="3600450"/>
          <p14:tracePt t="319521" x="6051550" y="3600450"/>
          <p14:tracePt t="319538" x="6007100" y="3600450"/>
          <p14:tracePt t="319555" x="5994400" y="3600450"/>
          <p14:tracePt t="319604" x="5994400" y="3613150"/>
          <p14:tracePt t="319621" x="5994400" y="3651250"/>
          <p14:tracePt t="319638" x="5994400" y="3702050"/>
          <p14:tracePt t="319640" x="5994400" y="3721100"/>
          <p14:tracePt t="319655" x="5994400" y="3740150"/>
          <p14:tracePt t="319671" x="5994400" y="3765550"/>
          <p14:tracePt t="319688" x="6000750" y="3771900"/>
          <p14:tracePt t="319705" x="6038850" y="3771900"/>
          <p14:tracePt t="319722" x="6108700" y="3759200"/>
          <p14:tracePt t="319738" x="6178550" y="3746500"/>
          <p14:tracePt t="319755" x="6248400" y="3721100"/>
          <p14:tracePt t="319771" x="6273800" y="3708400"/>
          <p14:tracePt t="319788" x="6280150" y="3708400"/>
          <p14:tracePt t="319821" x="6330950" y="3708400"/>
          <p14:tracePt t="319838" x="6400800" y="3714750"/>
          <p14:tracePt t="319855" x="6464300" y="3714750"/>
          <p14:tracePt t="319871" x="6515100" y="3714750"/>
          <p14:tracePt t="319888" x="6540500" y="3714750"/>
          <p14:tracePt t="319905" x="6546850" y="3714750"/>
          <p14:tracePt t="319955" x="6578600" y="3714750"/>
          <p14:tracePt t="319972" x="6667500" y="3714750"/>
          <p14:tracePt t="319989" x="6800850" y="3714750"/>
          <p14:tracePt t="320005" x="6883400" y="3714750"/>
          <p14:tracePt t="320022" x="6902450" y="3714750"/>
          <p14:tracePt t="320038" x="6927850" y="3714750"/>
          <p14:tracePt t="320055" x="6940550" y="3727450"/>
          <p14:tracePt t="320072" x="6959600" y="3740150"/>
          <p14:tracePt t="320088" x="6972300" y="3746500"/>
          <p14:tracePt t="320139" x="6978650" y="3746500"/>
          <p14:tracePt t="320155" x="7010400" y="3752850"/>
          <p14:tracePt t="320172" x="7080250" y="3752850"/>
          <p14:tracePt t="320189" x="7086600" y="3752850"/>
          <p14:tracePt t="320205" x="7099300" y="3752850"/>
          <p14:tracePt t="320222" x="7105650" y="3759200"/>
          <p14:tracePt t="320388" x="7105650" y="3765550"/>
          <p14:tracePt t="320493" x="7105650" y="3771900"/>
          <p14:tracePt t="320502" x="7099300" y="3771900"/>
          <p14:tracePt t="320511" x="7086600" y="3784600"/>
          <p14:tracePt t="320522" x="7080250" y="3790950"/>
          <p14:tracePt t="320539" x="7067550" y="3797300"/>
          <p14:tracePt t="320556" x="7061200" y="3797300"/>
          <p14:tracePt t="320640" x="7054850" y="3797300"/>
          <p14:tracePt t="320656" x="7048500" y="3803650"/>
          <p14:tracePt t="320673" x="7042150" y="3810000"/>
          <p14:tracePt t="320853" x="7035800" y="3816350"/>
          <p14:tracePt t="320886" x="7029450" y="3816350"/>
          <p14:tracePt t="320900" x="7029450" y="3822700"/>
          <p14:tracePt t="320908" x="7023100" y="3822700"/>
          <p14:tracePt t="320923" x="7016750" y="3822700"/>
          <p14:tracePt t="320939" x="7010400" y="3829050"/>
          <p14:tracePt t="320956" x="7004050" y="3829050"/>
          <p14:tracePt t="320973" x="6991350" y="3829050"/>
          <p14:tracePt t="321104" x="6997700" y="3829050"/>
          <p14:tracePt t="321109" x="7004050" y="3829050"/>
          <p14:tracePt t="321123" x="7048500" y="3841750"/>
          <p14:tracePt t="321139" x="7156450" y="3867150"/>
          <p14:tracePt t="321157" x="7391400" y="3898900"/>
          <p14:tracePt t="321174" x="7562850" y="3911600"/>
          <p14:tracePt t="321189" x="7734300" y="3917950"/>
          <p14:tracePt t="321206" x="7835900" y="3917950"/>
          <p14:tracePt t="321223" x="7880350" y="3917950"/>
          <p14:tracePt t="321239" x="7943850" y="3917950"/>
          <p14:tracePt t="321256" x="7962900" y="3905250"/>
          <p14:tracePt t="321273" x="7975600" y="3905250"/>
          <p14:tracePt t="321289" x="7988300" y="3892550"/>
          <p14:tracePt t="321306" x="8001000" y="3886200"/>
          <p14:tracePt t="321323" x="8007350" y="3886200"/>
          <p14:tracePt t="321360" x="8001000" y="3886200"/>
          <p14:tracePt t="321373" x="7994650" y="3886200"/>
          <p14:tracePt t="321390" x="7962900" y="3886200"/>
          <p14:tracePt t="321407" x="7924800" y="3892550"/>
          <p14:tracePt t="321422" x="7924800" y="3898900"/>
          <p14:tracePt t="321439" x="7918450" y="3898900"/>
          <p14:tracePt t="321530" x="7918450" y="3905250"/>
          <p14:tracePt t="321540" x="7918450" y="3917950"/>
          <p14:tracePt t="321556" x="7943850" y="3949700"/>
          <p14:tracePt t="321573" x="7969250" y="3968750"/>
          <p14:tracePt t="321590" x="8007350" y="3987800"/>
          <p14:tracePt t="321606" x="8045450" y="4000500"/>
          <p14:tracePt t="321623" x="8083550" y="4000500"/>
          <p14:tracePt t="321640" x="8128000" y="4000500"/>
          <p14:tracePt t="321656" x="8147050" y="4000500"/>
          <p14:tracePt t="321772" x="8153400" y="4000500"/>
          <p14:tracePt t="321790" x="8159750" y="4000500"/>
          <p14:tracePt t="321806" x="8166100" y="4000500"/>
          <p14:tracePt t="321823" x="8172450" y="4000500"/>
          <p14:tracePt t="321840" x="8178800" y="4000500"/>
          <p14:tracePt t="321926" x="8172450" y="4000500"/>
          <p14:tracePt t="321940" x="8121650" y="3994150"/>
          <p14:tracePt t="321956" x="8032750" y="3981450"/>
          <p14:tracePt t="321974" x="7937500" y="3968750"/>
          <p14:tracePt t="321991" x="7835900" y="3956050"/>
          <p14:tracePt t="321991" x="7785100" y="3943350"/>
          <p14:tracePt t="322007" x="7747000" y="3937000"/>
          <p14:tracePt t="322023" x="7607300" y="3911600"/>
          <p14:tracePt t="322040" x="7493000" y="3879850"/>
          <p14:tracePt t="322057" x="7372350" y="3848100"/>
          <p14:tracePt t="322073" x="7289800" y="3822700"/>
          <p14:tracePt t="322090" x="7239000" y="3803650"/>
          <p14:tracePt t="322107" x="7232650" y="3797300"/>
          <p14:tracePt t="322123" x="7232650" y="3790950"/>
          <p14:tracePt t="322140" x="7258050" y="3778250"/>
          <p14:tracePt t="322157" x="7302500" y="3771900"/>
          <p14:tracePt t="322173" x="7321550" y="3771900"/>
          <p14:tracePt t="322207" x="7321550" y="3784600"/>
          <p14:tracePt t="322224" x="7321550" y="3790950"/>
          <p14:tracePt t="322240" x="7321550" y="3797300"/>
          <p14:tracePt t="322274" x="7334250" y="3797300"/>
          <p14:tracePt t="322290" x="7353300" y="3797300"/>
          <p14:tracePt t="322307" x="7404100" y="3790950"/>
          <p14:tracePt t="322324" x="7442200" y="3784600"/>
          <p14:tracePt t="322340" x="7448550" y="3778250"/>
          <p14:tracePt t="322452" x="7461250" y="3778250"/>
          <p14:tracePt t="322474" x="7505700" y="3771900"/>
          <p14:tracePt t="322491" x="7569200" y="3765550"/>
          <p14:tracePt t="322508" x="7581900" y="3765550"/>
          <p14:tracePt t="322524" x="7588250" y="3765550"/>
          <p14:tracePt t="322557" x="7594600" y="3765550"/>
          <p14:tracePt t="322630" x="7600950" y="3765550"/>
          <p14:tracePt t="322638" x="7607300" y="3765550"/>
          <p14:tracePt t="322657" x="7645400" y="3765550"/>
          <p14:tracePt t="322674" x="7689850" y="3765550"/>
          <p14:tracePt t="322691" x="7715250" y="3765550"/>
          <p14:tracePt t="322707" x="7734300" y="3765550"/>
          <p14:tracePt t="322725" x="7740650" y="3765550"/>
          <p14:tracePt t="322742" x="7747000" y="3765550"/>
          <p14:tracePt t="322774" x="7816850" y="3759200"/>
          <p14:tracePt t="322791" x="7918450" y="3759200"/>
          <p14:tracePt t="322807" x="8013700" y="3771900"/>
          <p14:tracePt t="322824" x="8064500" y="3778250"/>
          <p14:tracePt t="322841" x="8083550" y="3784600"/>
          <p14:tracePt t="322857" x="8089900" y="3784600"/>
          <p14:tracePt t="322916" x="8096250" y="3784600"/>
          <p14:tracePt t="322936" x="8134350" y="3790950"/>
          <p14:tracePt t="322941" x="8178800" y="3797300"/>
          <p14:tracePt t="322957" x="8299450" y="3810000"/>
          <p14:tracePt t="322974" x="8382000" y="3816350"/>
          <p14:tracePt t="322991" x="8420100" y="3822700"/>
          <p14:tracePt t="323007" x="8432800" y="3822700"/>
          <p14:tracePt t="323024" x="8439150" y="3822700"/>
          <p14:tracePt t="323041" x="8445500" y="3822700"/>
          <p14:tracePt t="323091" x="8451850" y="3822700"/>
          <p14:tracePt t="323108" x="8496300" y="3822700"/>
          <p14:tracePt t="323125" x="8566150" y="3816350"/>
          <p14:tracePt t="323141" x="8636000" y="3803650"/>
          <p14:tracePt t="323158" x="8680450" y="3797300"/>
          <p14:tracePt t="323174" x="8712200" y="3790950"/>
          <p14:tracePt t="323191" x="8737600" y="3790950"/>
          <p14:tracePt t="323208" x="8763000" y="3790950"/>
          <p14:tracePt t="323226" x="8801100" y="3784600"/>
          <p14:tracePt t="323241" x="8820150" y="3784600"/>
          <p14:tracePt t="323258" x="8858250" y="3778250"/>
          <p14:tracePt t="323274" x="8883650" y="3771900"/>
          <p14:tracePt t="323291" x="8896350" y="3765550"/>
          <p14:tracePt t="323308" x="8909050" y="3765550"/>
          <p14:tracePt t="323325" x="8915400" y="3759200"/>
          <p14:tracePt t="323459" x="8921750" y="3759200"/>
          <p14:tracePt t="323475" x="8940800" y="3759200"/>
          <p14:tracePt t="323491" x="8947150" y="3759200"/>
          <p14:tracePt t="323525" x="8953500" y="3759200"/>
          <p14:tracePt t="323541" x="8966200" y="3759200"/>
          <p14:tracePt t="323558" x="9023350" y="3759200"/>
          <p14:tracePt t="323575" x="9086850" y="3759200"/>
          <p14:tracePt t="323592" x="9175750" y="3759200"/>
          <p14:tracePt t="323608" x="9251950" y="3759200"/>
          <p14:tracePt t="323625" x="9340850" y="3765550"/>
          <p14:tracePt t="323642" x="9429750" y="3765550"/>
          <p14:tracePt t="323658" x="9493250" y="3771900"/>
          <p14:tracePt t="323675" x="9499600" y="3771900"/>
          <p14:tracePt t="323766" x="9505950" y="3771900"/>
          <p14:tracePt t="323775" x="9518650" y="3771900"/>
          <p14:tracePt t="323792" x="9563100" y="3771900"/>
          <p14:tracePt t="323808" x="9607550" y="3765550"/>
          <p14:tracePt t="323825" x="9645650" y="3765550"/>
          <p14:tracePt t="323842" x="9683750" y="3765550"/>
          <p14:tracePt t="323858" x="9709150" y="3765550"/>
          <p14:tracePt t="323875" x="9734550" y="3765550"/>
          <p14:tracePt t="323892" x="9766300" y="3765550"/>
          <p14:tracePt t="323908" x="9791700" y="3765550"/>
          <p14:tracePt t="323925" x="9823450" y="3759200"/>
          <p14:tracePt t="323942" x="9842500" y="3752850"/>
          <p14:tracePt t="323958" x="9855200" y="3746500"/>
          <p14:tracePt t="323975" x="9861550" y="3746500"/>
          <p14:tracePt t="324036" x="9867900" y="3746500"/>
          <p14:tracePt t="324053" x="9874250" y="3746500"/>
          <p14:tracePt t="324075" x="9893300" y="3740150"/>
          <p14:tracePt t="324092" x="9906000" y="3740150"/>
          <p14:tracePt t="324108" x="9912350" y="3740150"/>
          <p14:tracePt t="324125" x="9918700" y="3740150"/>
          <p14:tracePt t="324142" x="9925050" y="3740150"/>
          <p14:tracePt t="324391" x="9969500" y="3740150"/>
          <p14:tracePt t="324409" x="10096500" y="3746500"/>
          <p14:tracePt t="324426" x="10236200" y="3752850"/>
          <p14:tracePt t="324442" x="10369550" y="3759200"/>
          <p14:tracePt t="324459" x="10477500" y="3771900"/>
          <p14:tracePt t="324477" x="10547350" y="3778250"/>
          <p14:tracePt t="324492" x="10547350" y="3784600"/>
          <p14:tracePt t="324552" x="10553700" y="3784600"/>
          <p14:tracePt t="324737" x="10547350" y="3784600"/>
          <p14:tracePt t="324745" x="10541000" y="3784600"/>
          <p14:tracePt t="324759" x="10515600" y="3790950"/>
          <p14:tracePt t="324776" x="10433050" y="3797300"/>
          <p14:tracePt t="324792" x="10382250" y="3797300"/>
          <p14:tracePt t="324809" x="10318750" y="3797300"/>
          <p14:tracePt t="324826" x="10255250" y="3797300"/>
          <p14:tracePt t="324842" x="10210800" y="3797300"/>
          <p14:tracePt t="324859" x="10185400" y="3797300"/>
          <p14:tracePt t="324876" x="10172700" y="3797300"/>
          <p14:tracePt t="324892" x="10166350" y="3797300"/>
          <p14:tracePt t="324909" x="10160000" y="3797300"/>
          <p14:tracePt t="324943" x="10147300" y="3797300"/>
          <p14:tracePt t="324959" x="10109200" y="3797300"/>
          <p14:tracePt t="324976" x="10033000" y="3797300"/>
          <p14:tracePt t="324993" x="9931400" y="3797300"/>
          <p14:tracePt t="325009" x="9848850" y="3797300"/>
          <p14:tracePt t="325026" x="9791700" y="3790950"/>
          <p14:tracePt t="325042" x="9734550" y="3790950"/>
          <p14:tracePt t="325059" x="9671050" y="3784600"/>
          <p14:tracePt t="325076" x="9531350" y="3778250"/>
          <p14:tracePt t="325093" x="9359900" y="3778250"/>
          <p14:tracePt t="325109" x="9169400" y="3765550"/>
          <p14:tracePt t="325126" x="9074150" y="3765550"/>
          <p14:tracePt t="325143" x="9086850" y="3765550"/>
          <p14:tracePt t="325159" x="9277350" y="3778250"/>
          <p14:tracePt t="325176" x="9499600" y="3797300"/>
          <p14:tracePt t="325192" x="9804400" y="3829050"/>
          <p14:tracePt t="325209" x="10052050" y="3860800"/>
          <p14:tracePt t="325226" x="10261600" y="3892550"/>
          <p14:tracePt t="325243" x="10325100" y="3898900"/>
          <p14:tracePt t="325259" x="10331450" y="3905250"/>
          <p14:tracePt t="325276" x="10331450" y="3898900"/>
          <p14:tracePt t="325293" x="10318750" y="3886200"/>
          <p14:tracePt t="325309" x="10306050" y="3873500"/>
          <p14:tracePt t="325327" x="10293350" y="3854450"/>
          <p14:tracePt t="325327" x="10280650" y="3841750"/>
          <p14:tracePt t="325343" x="10274300" y="3829050"/>
          <p14:tracePt t="325360" x="10236200" y="3784600"/>
          <p14:tracePt t="325378" x="10172700" y="3752850"/>
          <p14:tracePt t="325394" x="10071100" y="3708400"/>
          <p14:tracePt t="325409" x="9906000" y="3663950"/>
          <p14:tracePt t="325426" x="9766300" y="3632200"/>
          <p14:tracePt t="325443" x="9632950" y="3600450"/>
          <p14:tracePt t="325459" x="9531350" y="3575050"/>
          <p14:tracePt t="325476" x="9467850" y="3562350"/>
          <p14:tracePt t="325493" x="9455150" y="3556000"/>
          <p14:tracePt t="325526" x="9448800" y="3562350"/>
          <p14:tracePt t="325543" x="9429750" y="3581400"/>
          <p14:tracePt t="325560" x="9366250" y="3613150"/>
          <p14:tracePt t="325576" x="9290050" y="3651250"/>
          <p14:tracePt t="325593" x="9283700" y="3683000"/>
          <p14:tracePt t="325610" x="9398000" y="3746500"/>
          <p14:tracePt t="325626" x="9505950" y="3771900"/>
          <p14:tracePt t="325643" x="9690100" y="3810000"/>
          <p14:tracePt t="325659" x="9874250" y="3835400"/>
          <p14:tracePt t="325676" x="10033000" y="3860800"/>
          <p14:tracePt t="325693" x="10077450" y="3873500"/>
          <p14:tracePt t="325710" x="10083800" y="3886200"/>
          <p14:tracePt t="325727" x="10064750" y="3905250"/>
          <p14:tracePt t="325743" x="10033000" y="3917950"/>
          <p14:tracePt t="325776" x="10039350" y="3924300"/>
          <p14:tracePt t="325793" x="10058400" y="3924300"/>
          <p14:tracePt t="325810" x="10109200" y="3917950"/>
          <p14:tracePt t="325827" x="10160000" y="3905250"/>
          <p14:tracePt t="325843" x="10191750" y="3892550"/>
          <p14:tracePt t="325860" x="10191750" y="3886200"/>
          <p14:tracePt t="325876" x="10198100" y="3879850"/>
          <p14:tracePt t="325893" x="10179050" y="3873500"/>
          <p14:tracePt t="325910" x="10140950" y="3867150"/>
          <p14:tracePt t="325927" x="10115550" y="3854450"/>
          <p14:tracePt t="325943" x="10096500" y="3848100"/>
          <p14:tracePt t="325960" x="10071100" y="3829050"/>
          <p14:tracePt t="325977" x="10058400" y="3816350"/>
          <p14:tracePt t="325993" x="10045700" y="3810000"/>
          <p14:tracePt t="326010" x="10026650" y="3803650"/>
          <p14:tracePt t="326027" x="9994900" y="3803650"/>
          <p14:tracePt t="326044" x="9937750" y="3797300"/>
          <p14:tracePt t="326060" x="9880600" y="3790950"/>
          <p14:tracePt t="326078" x="9804400" y="3784600"/>
          <p14:tracePt t="326093" x="9779000" y="3778250"/>
          <p14:tracePt t="326110" x="9766300" y="3771900"/>
          <p14:tracePt t="326127" x="9753600" y="3765550"/>
          <p14:tracePt t="326143" x="9740900" y="3759200"/>
          <p14:tracePt t="326160" x="9721850" y="3752850"/>
          <p14:tracePt t="326177" x="9696450" y="3740150"/>
          <p14:tracePt t="326194" x="9658350" y="3727450"/>
          <p14:tracePt t="326210" x="9594850" y="3702050"/>
          <p14:tracePt t="326227" x="9505950" y="3676650"/>
          <p14:tracePt t="326243" x="9429750" y="3657600"/>
          <p14:tracePt t="326260" x="9391650" y="3644900"/>
          <p14:tracePt t="326277" x="9359900" y="3638550"/>
          <p14:tracePt t="326294" x="9347200" y="3632200"/>
          <p14:tracePt t="326391" x="9340850" y="3632200"/>
          <p14:tracePt t="326408" x="9334500" y="3632200"/>
          <p14:tracePt t="326416" x="9315450" y="3638550"/>
          <p14:tracePt t="326427" x="9283700" y="3657600"/>
          <p14:tracePt t="326444" x="9163050" y="3689350"/>
          <p14:tracePt t="326460" x="9048750" y="3727450"/>
          <p14:tracePt t="326477" x="8985250" y="3746500"/>
          <p14:tracePt t="326494" x="8966200" y="3752850"/>
          <p14:tracePt t="326543" x="8972550" y="3752850"/>
          <p14:tracePt t="326561" x="8985250" y="3752850"/>
          <p14:tracePt t="326577" x="9067800" y="3778250"/>
          <p14:tracePt t="326594" x="9118600" y="3803650"/>
          <p14:tracePt t="326610" x="9169400" y="3835400"/>
          <p14:tracePt t="326627" x="9188450" y="3854450"/>
          <p14:tracePt t="326644" x="9194800" y="3867150"/>
          <p14:tracePt t="326661" x="9201150" y="3873500"/>
          <p14:tracePt t="326725" x="9220200" y="3860800"/>
          <p14:tracePt t="326744" x="9251950" y="3848100"/>
          <p14:tracePt t="326761" x="9290050" y="3835400"/>
          <p14:tracePt t="326778" x="9309100" y="3829050"/>
          <p14:tracePt t="326868" x="9309100" y="3822700"/>
          <p14:tracePt t="326876" x="9309100" y="3816350"/>
          <p14:tracePt t="326894" x="9302750" y="3803650"/>
          <p14:tracePt t="326911" x="9296400" y="3797300"/>
          <p14:tracePt t="326928" x="9296400" y="3784600"/>
          <p14:tracePt t="326944" x="9296400" y="3771900"/>
          <p14:tracePt t="326961" x="9296400" y="3765550"/>
          <p14:tracePt t="326977" x="9296400" y="3759200"/>
          <p14:tracePt t="327142" x="9302750" y="3759200"/>
          <p14:tracePt t="327198" x="9309100" y="3765550"/>
          <p14:tracePt t="327225" x="9315450" y="3765550"/>
          <p14:tracePt t="327233" x="9315450" y="3771900"/>
          <p14:tracePt t="327281" x="9321800" y="3771900"/>
          <p14:tracePt t="327304" x="9328150" y="3771900"/>
          <p14:tracePt t="327318" x="9334500" y="3771900"/>
          <p14:tracePt t="327335" x="9340850" y="3771900"/>
          <p14:tracePt t="327344" x="9347200" y="3765550"/>
          <p14:tracePt t="327398" x="9347200" y="3759200"/>
          <p14:tracePt t="327412" x="9353550" y="3746500"/>
          <p14:tracePt t="327428" x="9366250" y="3727450"/>
          <p14:tracePt t="327444" x="9455150" y="3695700"/>
          <p14:tracePt t="327462" x="9582150" y="3670300"/>
          <p14:tracePt t="327478" x="9721850" y="3651250"/>
          <p14:tracePt t="327480" x="9791700" y="3644900"/>
          <p14:tracePt t="327495" x="9956800" y="3632200"/>
          <p14:tracePt t="327513" x="10033000" y="3632200"/>
          <p14:tracePt t="327528" x="10045700" y="3625850"/>
          <p14:tracePt t="327747" x="10052050" y="3625850"/>
          <p14:tracePt t="327762" x="10102850" y="3632200"/>
          <p14:tracePt t="327778" x="10172700" y="3644900"/>
          <p14:tracePt t="327795" x="10223500" y="3651250"/>
          <p14:tracePt t="327811" x="10280650" y="3657600"/>
          <p14:tracePt t="327828" x="10318750" y="3663950"/>
          <p14:tracePt t="327845" x="10363200" y="3670300"/>
          <p14:tracePt t="327861" x="10394950" y="3676650"/>
          <p14:tracePt t="327878" x="10426700" y="3689350"/>
          <p14:tracePt t="327895" x="10464800" y="3695700"/>
          <p14:tracePt t="327911" x="10490200" y="3695700"/>
          <p14:tracePt t="327929" x="10515600" y="3695700"/>
          <p14:tracePt t="327945" x="10521950" y="3695700"/>
          <p14:tracePt t="327962" x="10528300" y="3695700"/>
          <p14:tracePt t="328024" x="10547350" y="3695700"/>
          <p14:tracePt t="328033" x="10553700" y="3695700"/>
          <p14:tracePt t="328045" x="10579100" y="3695700"/>
          <p14:tracePt t="328062" x="10687050" y="3695700"/>
          <p14:tracePt t="328079" x="10915650" y="3702050"/>
          <p14:tracePt t="328095" x="11036300" y="3708400"/>
          <p14:tracePt t="328112" x="11125200" y="3708400"/>
          <p14:tracePt t="328129" x="11150600" y="3708400"/>
          <p14:tracePt t="328145" x="11156950" y="3708400"/>
          <p14:tracePt t="328162" x="11163300" y="3708400"/>
          <p14:tracePt t="328179" x="11176000" y="3708400"/>
          <p14:tracePt t="328195" x="11182350" y="3708400"/>
          <p14:tracePt t="328217" x="11201400" y="3702050"/>
          <p14:tracePt t="328228" x="11207750" y="3695700"/>
          <p14:tracePt t="328245" x="11214100" y="3695700"/>
          <p14:tracePt t="328262" x="11220450" y="3695700"/>
          <p14:tracePt t="328278" x="11220450" y="3689350"/>
          <p14:tracePt t="328295" x="11233150" y="3689350"/>
          <p14:tracePt t="328312" x="11283950" y="3689350"/>
          <p14:tracePt t="328329" x="11334750" y="3689350"/>
          <p14:tracePt t="328345" x="11379200" y="3689350"/>
          <p14:tracePt t="328362" x="11430000" y="3689350"/>
          <p14:tracePt t="328379" x="11468100" y="3689350"/>
          <p14:tracePt t="328395" x="11518900" y="3689350"/>
          <p14:tracePt t="328412" x="11544300" y="3689350"/>
          <p14:tracePt t="328429" x="11588750" y="3689350"/>
          <p14:tracePt t="328445" x="11645900" y="3683000"/>
          <p14:tracePt t="328462" x="11696700" y="3683000"/>
          <p14:tracePt t="328479" x="11728450" y="3676650"/>
          <p14:tracePt t="328512" x="11728450" y="3670300"/>
          <p14:tracePt t="328529" x="11722100" y="3670300"/>
          <p14:tracePt t="328545" x="11703050" y="3670300"/>
          <p14:tracePt t="328563" x="11652250" y="3683000"/>
          <p14:tracePt t="328579" x="11633200" y="3689350"/>
          <p14:tracePt t="328596" x="11525250" y="3714750"/>
          <p14:tracePt t="328612" x="11449050" y="3740150"/>
          <p14:tracePt t="328629" x="11296650" y="3790950"/>
          <p14:tracePt t="328645" x="11118850" y="3829050"/>
          <p14:tracePt t="328679" x="10674350" y="3860800"/>
          <p14:tracePt t="328696" x="10369550" y="3829050"/>
          <p14:tracePt t="328712" x="10020300" y="3784600"/>
          <p14:tracePt t="328729" x="9632950" y="3746500"/>
          <p14:tracePt t="328745" x="9131300" y="3695700"/>
          <p14:tracePt t="328763" x="8432800" y="3638550"/>
          <p14:tracePt t="328779" x="8178800" y="3619500"/>
          <p14:tracePt t="328795" x="7759700" y="3587750"/>
          <p14:tracePt t="328813" x="7156450" y="3562350"/>
          <p14:tracePt t="328829" x="6781800" y="3594100"/>
          <p14:tracePt t="328846" x="6254750" y="3657600"/>
          <p14:tracePt t="328862" x="5702300" y="3695700"/>
          <p14:tracePt t="328879" x="5118100" y="3708400"/>
          <p14:tracePt t="328896" x="4724400" y="3721100"/>
          <p14:tracePt t="328912" x="4489450" y="3727450"/>
          <p14:tracePt t="328929" x="4425950" y="3727450"/>
          <p14:tracePt t="328946" x="4419600" y="3740150"/>
          <p14:tracePt t="328962" x="4425950" y="3778250"/>
          <p14:tracePt t="328979" x="4438650" y="3822700"/>
          <p14:tracePt t="328997" x="4476750" y="3879850"/>
          <p14:tracePt t="329013" x="4495800" y="3898900"/>
          <p14:tracePt t="329029" x="4559300" y="3937000"/>
          <p14:tracePt t="329046" x="4622800" y="3962400"/>
          <p14:tracePt t="329063" x="4718050" y="3987800"/>
          <p14:tracePt t="329079" x="4794250" y="4000500"/>
          <p14:tracePt t="329096" x="4845050" y="4013200"/>
          <p14:tracePt t="329113" x="4857750" y="4013200"/>
          <p14:tracePt t="329129" x="4864100" y="4013200"/>
          <p14:tracePt t="329146" x="4889500" y="4013200"/>
          <p14:tracePt t="329163" x="4965700" y="4000500"/>
          <p14:tracePt t="329179" x="5118100" y="3981450"/>
          <p14:tracePt t="329196" x="5295900" y="3975100"/>
          <p14:tracePt t="329216" x="5410200" y="3987800"/>
          <p14:tracePt t="329229" x="5448300" y="3994150"/>
          <p14:tracePt t="329246" x="5454650" y="4000500"/>
          <p14:tracePt t="329293" x="5461000" y="4000500"/>
          <p14:tracePt t="329308" x="5467350" y="3994150"/>
          <p14:tracePt t="329319" x="5473700" y="3994150"/>
          <p14:tracePt t="329330" x="5473700" y="3987800"/>
          <p14:tracePt t="329346" x="5486400" y="3987800"/>
          <p14:tracePt t="329363" x="5499100" y="3981450"/>
          <p14:tracePt t="329379" x="5524500" y="3975100"/>
          <p14:tracePt t="329397" x="5562600" y="3968750"/>
          <p14:tracePt t="329398" x="5588000" y="3968750"/>
          <p14:tracePt t="329415" x="5651500" y="3962400"/>
          <p14:tracePt t="329430" x="5676900" y="3962400"/>
          <p14:tracePt t="329530" x="5683250" y="3962400"/>
          <p14:tracePt t="329720" x="5695950" y="3962400"/>
          <p14:tracePt t="329733" x="5702300" y="3962400"/>
          <p14:tracePt t="329746" x="5740400" y="3968750"/>
          <p14:tracePt t="329763" x="5759450" y="3981450"/>
          <p14:tracePt t="329780" x="5772150" y="3987800"/>
          <p14:tracePt t="329797" x="5778500" y="3987800"/>
          <p14:tracePt t="329874" x="5778500" y="3981450"/>
          <p14:tracePt t="330058" x="5778500" y="3975100"/>
          <p14:tracePt t="330067" x="5797550" y="3968750"/>
          <p14:tracePt t="330081" x="5854700" y="3962400"/>
          <p14:tracePt t="330098" x="5969000" y="3968750"/>
          <p14:tracePt t="330114" x="6089650" y="4000500"/>
          <p14:tracePt t="330131" x="6159500" y="4013200"/>
          <p14:tracePt t="330147" x="6197600" y="4019550"/>
          <p14:tracePt t="330164" x="6216650" y="4025900"/>
          <p14:tracePt t="330233" x="6229350" y="4025900"/>
          <p14:tracePt t="330240" x="6242050" y="4019550"/>
          <p14:tracePt t="330264" x="6273800" y="4006850"/>
          <p14:tracePt t="330280" x="6280150" y="4006850"/>
          <p14:tracePt t="330362" x="6286500" y="4000500"/>
          <p14:tracePt t="330367" x="6299200" y="4000500"/>
          <p14:tracePt t="330380" x="6324600" y="3994150"/>
          <p14:tracePt t="330397" x="6381750" y="3981450"/>
          <p14:tracePt t="330414" x="6464300" y="3968750"/>
          <p14:tracePt t="330431" x="6629400" y="3943350"/>
          <p14:tracePt t="330447" x="6661150" y="3943350"/>
          <p14:tracePt t="330448" x="6680200" y="3943350"/>
          <p14:tracePt t="330466" x="6686550" y="3943350"/>
          <p14:tracePt t="330569" x="6692900" y="3943350"/>
          <p14:tracePt t="330604" x="6686550" y="3949700"/>
          <p14:tracePt t="330614" x="6673850" y="3956050"/>
          <p14:tracePt t="330631" x="6635750" y="3975100"/>
          <p14:tracePt t="330647" x="6604000" y="3987800"/>
          <p14:tracePt t="330665" x="6584950" y="3987800"/>
          <p14:tracePt t="330854" x="6604000" y="3987800"/>
          <p14:tracePt t="330864" x="6629400" y="3987800"/>
          <p14:tracePt t="330881" x="6667500" y="3981450"/>
          <p14:tracePt t="330898" x="6724650" y="3981450"/>
          <p14:tracePt t="330914" x="6781800" y="3981450"/>
          <p14:tracePt t="330916" x="6819900" y="3987800"/>
          <p14:tracePt t="330931" x="6832600" y="3994150"/>
          <p14:tracePt t="330947" x="6896100" y="3994150"/>
          <p14:tracePt t="330964" x="6927850" y="3994150"/>
          <p14:tracePt t="330981" x="6965950" y="3981450"/>
          <p14:tracePt t="330998" x="7004050" y="3975100"/>
          <p14:tracePt t="331014" x="7029450" y="3968750"/>
          <p14:tracePt t="331031" x="7048500" y="3962400"/>
          <p14:tracePt t="331125" x="7042150" y="3962400"/>
          <p14:tracePt t="331147" x="7029450" y="3962400"/>
          <p14:tracePt t="331165" x="7004050" y="3962400"/>
          <p14:tracePt t="331181" x="6978650" y="3962400"/>
          <p14:tracePt t="331198" x="6940550" y="3968750"/>
          <p14:tracePt t="331214" x="6927850" y="3975100"/>
          <p14:tracePt t="331248" x="6978650" y="3981450"/>
          <p14:tracePt t="331264" x="7124700" y="4000500"/>
          <p14:tracePt t="331281" x="7308850" y="4006850"/>
          <p14:tracePt t="331298" x="7499350" y="4006850"/>
          <p14:tracePt t="331314" x="7639050" y="4006850"/>
          <p14:tracePt t="331331" x="7702550" y="4006850"/>
          <p14:tracePt t="331424" x="7702550" y="4000500"/>
          <p14:tracePt t="331433" x="7702550" y="3994150"/>
          <p14:tracePt t="331440" x="7689850" y="3962400"/>
          <p14:tracePt t="331448" x="7677150" y="3943350"/>
          <p14:tracePt t="331464" x="7651750" y="3898900"/>
          <p14:tracePt t="331481" x="7607300" y="3835400"/>
          <p14:tracePt t="331498" x="7588250" y="3803650"/>
          <p14:tracePt t="331515" x="7575550" y="3784600"/>
          <p14:tracePt t="331531" x="7569200" y="3771900"/>
          <p14:tracePt t="331565" x="7556500" y="3765550"/>
          <p14:tracePt t="331582" x="7531100" y="3759200"/>
          <p14:tracePt t="331598" x="7480300" y="3752850"/>
          <p14:tracePt t="331615" x="7448550" y="3746500"/>
          <p14:tracePt t="331631" x="7423150" y="3746500"/>
          <p14:tracePt t="331649" x="7353300" y="3752850"/>
          <p14:tracePt t="331665" x="7334250" y="3759200"/>
          <p14:tracePt t="331681" x="7245350" y="3790950"/>
          <p14:tracePt t="331698" x="7207250" y="3803650"/>
          <p14:tracePt t="331715" x="7219950" y="3810000"/>
          <p14:tracePt t="331732" x="7302500" y="3822700"/>
          <p14:tracePt t="331748" x="7467600" y="3841750"/>
          <p14:tracePt t="331765" x="7664450" y="3873500"/>
          <p14:tracePt t="331781" x="7797800" y="3911600"/>
          <p14:tracePt t="331798" x="7835900" y="3949700"/>
          <p14:tracePt t="331815" x="7848600" y="3987800"/>
          <p14:tracePt t="331832" x="7823200" y="4019550"/>
          <p14:tracePt t="331849" x="7778750" y="4032250"/>
          <p14:tracePt t="331865" x="7753350" y="4038600"/>
          <p14:tracePt t="331899" x="7810500" y="4013200"/>
          <p14:tracePt t="331915" x="7861300" y="4000500"/>
          <p14:tracePt t="331932" x="7988300" y="3962400"/>
          <p14:tracePt t="331948" x="7988300" y="3956050"/>
          <p14:tracePt t="331965" x="7969250" y="3956050"/>
          <p14:tracePt t="331982" x="7937500" y="3962400"/>
          <p14:tracePt t="331998" x="7899400" y="3975100"/>
          <p14:tracePt t="332015" x="7874000" y="3975100"/>
          <p14:tracePt t="332032" x="7867650" y="3975100"/>
          <p14:tracePt t="332049" x="7854950" y="3975100"/>
          <p14:tracePt t="332065" x="7829550" y="3968750"/>
          <p14:tracePt t="332082" x="7791450" y="3968750"/>
          <p14:tracePt t="332099" x="7721600" y="3968750"/>
          <p14:tracePt t="332115" x="7639050" y="3968750"/>
          <p14:tracePt t="332133" x="7639050" y="3962400"/>
          <p14:tracePt t="332149" x="7702550" y="3930650"/>
          <p14:tracePt t="332165" x="7797800" y="3917950"/>
          <p14:tracePt t="332182" x="7810500" y="3917950"/>
          <p14:tracePt t="332199" x="7791450" y="3930650"/>
          <p14:tracePt t="332215" x="7727950" y="3937000"/>
          <p14:tracePt t="332310" x="7727950" y="3943350"/>
          <p14:tracePt t="335468" x="7740650" y="3943350"/>
          <p14:tracePt t="335479" x="7766050" y="3943350"/>
          <p14:tracePt t="335488" x="7797800" y="3949700"/>
          <p14:tracePt t="335502" x="7861300" y="3975100"/>
          <p14:tracePt t="335518" x="7912100" y="3987800"/>
          <p14:tracePt t="335534" x="7924800" y="4000500"/>
          <p14:tracePt t="335551" x="7829550" y="3949700"/>
          <p14:tracePt t="335568" x="7708900" y="3879850"/>
          <p14:tracePt t="335585" x="7639050" y="3835400"/>
          <p14:tracePt t="335602" x="7632700" y="3822700"/>
          <p14:tracePt t="335618" x="7664450" y="3816350"/>
          <p14:tracePt t="335635" x="7715250" y="3816350"/>
          <p14:tracePt t="335652" x="7734300" y="3816350"/>
          <p14:tracePt t="335668" x="7727950" y="3816350"/>
          <p14:tracePt t="335685" x="7651750" y="3816350"/>
          <p14:tracePt t="335701" x="7480300" y="3816350"/>
          <p14:tracePt t="335718" x="7397750" y="3816350"/>
          <p14:tracePt t="335735" x="7359650" y="3816350"/>
          <p14:tracePt t="335768" x="7353300" y="3816350"/>
          <p14:tracePt t="335785" x="7327900" y="3829050"/>
          <p14:tracePt t="335801" x="7245350" y="3854450"/>
          <p14:tracePt t="335819" x="7092950" y="3886200"/>
          <p14:tracePt t="335835" x="6858000" y="3898900"/>
          <p14:tracePt t="335852" x="6616700" y="3898900"/>
          <p14:tracePt t="335868" x="6591300" y="3898900"/>
          <p14:tracePt t="335885" x="6597650" y="3898900"/>
          <p14:tracePt t="335902" x="6616700" y="3898900"/>
          <p14:tracePt t="335919" x="6635750" y="3886200"/>
          <p14:tracePt t="335990" x="6629400" y="3879850"/>
          <p14:tracePt t="336002" x="6616700" y="3873500"/>
          <p14:tracePt t="336019" x="6578600" y="3822700"/>
          <p14:tracePt t="336035" x="6597650" y="3771900"/>
          <p14:tracePt t="336052" x="6616700" y="3740150"/>
          <p14:tracePt t="336069" x="6616700" y="3733800"/>
          <p14:tracePt t="336085" x="6610350" y="3721100"/>
          <p14:tracePt t="336102" x="6515100" y="3619500"/>
          <p14:tracePt t="336118" x="6413500" y="3517900"/>
          <p14:tracePt t="336135" x="6324600" y="3403600"/>
          <p14:tracePt t="336152" x="6273800" y="3321050"/>
          <p14:tracePt t="336169" x="6261100" y="3263900"/>
          <p14:tracePt t="336185" x="6273800" y="3232150"/>
          <p14:tracePt t="336218" x="6273800" y="3257550"/>
          <p14:tracePt t="336235" x="6229350" y="3314700"/>
          <p14:tracePt t="336252" x="6178550" y="3359150"/>
          <p14:tracePt t="336269" x="6140450" y="3390900"/>
          <p14:tracePt t="336285" x="6096000" y="3416300"/>
          <p14:tracePt t="336302" x="6089650" y="3422650"/>
          <p14:tracePt t="336320" x="6089650" y="3429000"/>
          <p14:tracePt t="336335" x="6057900" y="3454400"/>
          <p14:tracePt t="336352" x="5969000" y="3511550"/>
          <p14:tracePt t="336368" x="5822950" y="3556000"/>
          <p14:tracePt t="336385" x="5683250" y="3594100"/>
          <p14:tracePt t="336402" x="5588000" y="3613150"/>
          <p14:tracePt t="336418" x="5562600" y="3619500"/>
          <p14:tracePt t="339153" x="5562600" y="3625850"/>
          <p14:tracePt t="339171" x="5568950" y="3644900"/>
          <p14:tracePt t="339188" x="5575300" y="3657600"/>
          <p14:tracePt t="339204" x="5556250" y="3625850"/>
          <p14:tracePt t="339221" x="5505450" y="3594100"/>
          <p14:tracePt t="339238" x="5448300" y="3568700"/>
          <p14:tracePt t="339239" x="5422900" y="3562350"/>
          <p14:tracePt t="339255" x="5403850" y="3562350"/>
          <p14:tracePt t="339271" x="5391150" y="3568700"/>
          <p14:tracePt t="339272" x="5365750" y="3581400"/>
          <p14:tracePt t="339288" x="5251450" y="3613150"/>
          <p14:tracePt t="339305" x="5035550" y="3651250"/>
          <p14:tracePt t="339321" x="4737100" y="3663950"/>
          <p14:tracePt t="339339" x="4413250" y="3657600"/>
          <p14:tracePt t="339355" x="4121150" y="3613150"/>
          <p14:tracePt t="339371" x="3860800" y="3562350"/>
          <p14:tracePt t="339388" x="3695700" y="3511550"/>
          <p14:tracePt t="339404" x="3625850" y="3479800"/>
          <p14:tracePt t="339421" x="3556000" y="3467100"/>
          <p14:tracePt t="339438" x="3422650" y="3467100"/>
          <p14:tracePt t="339454" x="3206750" y="3467100"/>
          <p14:tracePt t="339471" x="2959100" y="3454400"/>
          <p14:tracePt t="339488" x="2717800" y="3422650"/>
          <p14:tracePt t="339505" x="2546350" y="3390900"/>
          <p14:tracePt t="339521" x="2578100" y="3403600"/>
          <p14:tracePt t="339538" x="2730500" y="3454400"/>
          <p14:tracePt t="339555" x="2844800" y="3473450"/>
          <p14:tracePt t="340055" x="2825750" y="3473450"/>
          <p14:tracePt t="340073" x="2705100" y="3473450"/>
          <p14:tracePt t="340090" x="2667000" y="3467100"/>
          <p14:tracePt t="340106" x="2654300" y="3467100"/>
          <p14:tracePt t="340106" x="2641600" y="3454400"/>
          <p14:tracePt t="340122" x="2584450" y="3416300"/>
          <p14:tracePt t="340139" x="2482850" y="3346450"/>
          <p14:tracePt t="340156" x="2311400" y="3200400"/>
          <p14:tracePt t="340172" x="2216150" y="3048000"/>
          <p14:tracePt t="340189" x="2165350" y="2844800"/>
          <p14:tracePt t="340205" x="2139950" y="2660650"/>
          <p14:tracePt t="340222" x="2127250" y="2501900"/>
          <p14:tracePt t="340239" x="2101850" y="2362200"/>
          <p14:tracePt t="340256" x="2082800" y="2266950"/>
          <p14:tracePt t="340272" x="2070100" y="2228850"/>
          <p14:tracePt t="340332" x="2070100" y="2235200"/>
          <p14:tracePt t="340340" x="2070100" y="2241550"/>
          <p14:tracePt t="340355" x="2070100" y="2254250"/>
          <p14:tracePt t="340372" x="2070100" y="2266950"/>
          <p14:tracePt t="340391" x="2070100" y="2292350"/>
          <p14:tracePt t="340405" x="2076450" y="2317750"/>
          <p14:tracePt t="340422" x="2082800" y="2336800"/>
          <p14:tracePt t="340439" x="2095500" y="2374900"/>
          <p14:tracePt t="340456" x="2108200" y="2425700"/>
          <p14:tracePt t="340472" x="2120900" y="2463800"/>
          <p14:tracePt t="340488" x="2133600" y="2501900"/>
          <p14:tracePt t="340505" x="2146300" y="2540000"/>
          <p14:tracePt t="340522" x="2165350" y="2565400"/>
          <p14:tracePt t="340538" x="2178050" y="2571750"/>
          <p14:tracePt t="340556" x="2203450" y="2571750"/>
          <p14:tracePt t="340573" x="2266950" y="2571750"/>
          <p14:tracePt t="340589" x="2292350" y="2559050"/>
          <p14:tracePt t="340606" x="2374900" y="2533650"/>
          <p14:tracePt t="340622" x="2425700" y="2508250"/>
          <p14:tracePt t="340639" x="2476500" y="2476500"/>
          <p14:tracePt t="340656" x="2501900" y="2451100"/>
          <p14:tracePt t="340672" x="2508250" y="2432050"/>
          <p14:tracePt t="340689" x="2514600" y="2413000"/>
          <p14:tracePt t="340705" x="2514600" y="2387600"/>
          <p14:tracePt t="340722" x="2514600" y="2381250"/>
          <p14:tracePt t="340768" x="2514600" y="2374900"/>
          <p14:tracePt t="340774" x="2508250" y="2374900"/>
          <p14:tracePt t="340789" x="2501900" y="2374900"/>
          <p14:tracePt t="340805" x="2495550" y="2374900"/>
          <p14:tracePt t="340823" x="2482850" y="2368550"/>
          <p14:tracePt t="340841" x="2451100" y="2362200"/>
          <p14:tracePt t="340856" x="2419350" y="2355850"/>
          <p14:tracePt t="340872" x="2393950" y="2343150"/>
          <p14:tracePt t="340889" x="2374900" y="2336800"/>
          <p14:tracePt t="340906" x="2355850" y="2336800"/>
          <p14:tracePt t="340925" x="2330450" y="2336800"/>
          <p14:tracePt t="340939" x="2305050" y="2336800"/>
          <p14:tracePt t="340956" x="2247900" y="2336800"/>
          <p14:tracePt t="340973" x="2209800" y="2336800"/>
          <p14:tracePt t="340989" x="2159000" y="2336800"/>
          <p14:tracePt t="341006" x="2127250" y="2330450"/>
          <p14:tracePt t="341022" x="2114550" y="2330450"/>
          <p14:tracePt t="341126" x="2108200" y="2324100"/>
          <p14:tracePt t="341140" x="2095500" y="2305050"/>
          <p14:tracePt t="341404" x="2076450" y="2305050"/>
          <p14:tracePt t="341412" x="2057400" y="2305050"/>
          <p14:tracePt t="341423" x="2025650" y="2305050"/>
          <p14:tracePt t="341440" x="1968500" y="2305050"/>
          <p14:tracePt t="341457" x="1962150" y="2305050"/>
          <p14:tracePt t="341735" x="1930400" y="2305050"/>
          <p14:tracePt t="341758" x="1733550" y="2393950"/>
          <p14:tracePt t="341774" x="1657350" y="2406650"/>
          <p14:tracePt t="341790" x="1574800" y="2413000"/>
          <p14:tracePt t="341807" x="1492250" y="2400300"/>
          <p14:tracePt t="341823" x="1422400" y="2387600"/>
          <p14:tracePt t="341840" x="1384300" y="2381250"/>
          <p14:tracePt t="341857" x="1352550" y="2374900"/>
          <p14:tracePt t="341873" x="1327150" y="2374900"/>
          <p14:tracePt t="341890" x="1308100" y="2374900"/>
          <p14:tracePt t="341907" x="1282700" y="2381250"/>
          <p14:tracePt t="341924" x="1231900" y="2393950"/>
          <p14:tracePt t="341940" x="1155700" y="2419350"/>
          <p14:tracePt t="341957" x="1085850" y="2432050"/>
          <p14:tracePt t="341973" x="1028700" y="2432050"/>
          <p14:tracePt t="341991" x="990600" y="2432050"/>
          <p14:tracePt t="342023" x="977900" y="2432050"/>
          <p14:tracePt t="342040" x="958850" y="2425700"/>
          <p14:tracePt t="342057" x="914400" y="2425700"/>
          <p14:tracePt t="342073" x="838200" y="2419350"/>
          <p14:tracePt t="342090" x="717550" y="2406650"/>
          <p14:tracePt t="342110" x="628650" y="2400300"/>
          <p14:tracePt t="342124" x="565150" y="2387600"/>
          <p14:tracePt t="342140" x="552450" y="2387600"/>
          <p14:tracePt t="342234" x="552450" y="2393950"/>
          <p14:tracePt t="342242" x="558800" y="2413000"/>
          <p14:tracePt t="342257" x="565150" y="2425700"/>
          <p14:tracePt t="342273" x="609600" y="2457450"/>
          <p14:tracePt t="342290" x="647700" y="2476500"/>
          <p14:tracePt t="342307" x="704850" y="2482850"/>
          <p14:tracePt t="342324" x="787400" y="2495550"/>
          <p14:tracePt t="342340" x="895350" y="2508250"/>
          <p14:tracePt t="342357" x="1028700" y="2514600"/>
          <p14:tracePt t="342374" x="1155700" y="2520950"/>
          <p14:tracePt t="342390" x="1244600" y="2520950"/>
          <p14:tracePt t="342407" x="1301750" y="2520950"/>
          <p14:tracePt t="342424" x="1339850" y="2514600"/>
          <p14:tracePt t="342441" x="1365250" y="2495550"/>
          <p14:tracePt t="342457" x="1409700" y="2476500"/>
          <p14:tracePt t="342474" x="1466850" y="2457450"/>
          <p14:tracePt t="342491" x="1492250" y="2444750"/>
          <p14:tracePt t="342507" x="1511300" y="2438400"/>
          <p14:tracePt t="342524" x="1524000" y="2432050"/>
          <p14:tracePt t="342540" x="1530350" y="2425700"/>
          <p14:tracePt t="342557" x="1536700" y="2425700"/>
          <p14:tracePt t="342574" x="1543050" y="2419350"/>
          <p14:tracePt t="342591" x="1555750" y="2419350"/>
          <p14:tracePt t="342607" x="1568450" y="2413000"/>
          <p14:tracePt t="342624" x="1581150" y="2400300"/>
          <p14:tracePt t="342640" x="1593850" y="2381250"/>
          <p14:tracePt t="342658" x="1593850" y="2362200"/>
          <p14:tracePt t="342674" x="1593850" y="2336800"/>
          <p14:tracePt t="342691" x="1581150" y="2298700"/>
          <p14:tracePt t="342707" x="1568450" y="2279650"/>
          <p14:tracePt t="342724" x="1536700" y="2254250"/>
          <p14:tracePt t="342741" x="1524000" y="2247900"/>
          <p14:tracePt t="342757" x="1479550" y="2222500"/>
          <p14:tracePt t="342774" x="1428750" y="2209800"/>
          <p14:tracePt t="342791" x="1371600" y="2203450"/>
          <p14:tracePt t="342807" x="1308100" y="2197100"/>
          <p14:tracePt t="342824" x="1257300" y="2190750"/>
          <p14:tracePt t="342841" x="1206500" y="2184400"/>
          <p14:tracePt t="342858" x="1174750" y="2178050"/>
          <p14:tracePt t="342874" x="1143000" y="2178050"/>
          <p14:tracePt t="342891" x="1123950" y="2171700"/>
          <p14:tracePt t="342907" x="1098550" y="2171700"/>
          <p14:tracePt t="342925" x="1060450" y="2171700"/>
          <p14:tracePt t="342926" x="1028700" y="2171700"/>
          <p14:tracePt t="342941" x="1009650" y="2171700"/>
          <p14:tracePt t="342942" x="965200" y="2178050"/>
          <p14:tracePt t="342957" x="901700" y="2197100"/>
          <p14:tracePt t="342974" x="869950" y="2209800"/>
          <p14:tracePt t="342991" x="844550" y="2222500"/>
          <p14:tracePt t="343007" x="831850" y="2247900"/>
          <p14:tracePt t="343024" x="825500" y="2273300"/>
          <p14:tracePt t="343041" x="825500" y="2292350"/>
          <p14:tracePt t="343058" x="825500" y="2311400"/>
          <p14:tracePt t="343074" x="825500" y="2330450"/>
          <p14:tracePt t="343091" x="825500" y="2349500"/>
          <p14:tracePt t="343108" x="819150" y="2362200"/>
          <p14:tracePt t="343125" x="819150" y="2368550"/>
          <p14:tracePt t="343141" x="825500" y="2381250"/>
          <p14:tracePt t="343158" x="831850" y="2393950"/>
          <p14:tracePt t="343174" x="876300" y="2425700"/>
          <p14:tracePt t="343191" x="939800" y="2457450"/>
          <p14:tracePt t="343207" x="1047750" y="2495550"/>
          <p14:tracePt t="343224" x="1162050" y="2520950"/>
          <p14:tracePt t="343241" x="1346200" y="2552700"/>
          <p14:tracePt t="343258" x="1504950" y="2578100"/>
          <p14:tracePt t="343274" x="1593850" y="2590800"/>
          <p14:tracePt t="343291" x="1625600" y="2590800"/>
          <p14:tracePt t="343308" x="1663700" y="2590800"/>
          <p14:tracePt t="343326" x="1689100" y="2590800"/>
          <p14:tracePt t="343341" x="1727200" y="2571750"/>
          <p14:tracePt t="343358" x="1765300" y="2552700"/>
          <p14:tracePt t="343374" x="1803400" y="2527300"/>
          <p14:tracePt t="343391" x="1835150" y="2495550"/>
          <p14:tracePt t="343408" x="1873250" y="2438400"/>
          <p14:tracePt t="343409" x="1879600" y="2425700"/>
          <p14:tracePt t="343425" x="1885950" y="2393950"/>
          <p14:tracePt t="343426" x="1885950" y="2368550"/>
          <p14:tracePt t="343441" x="1879600" y="2330450"/>
          <p14:tracePt t="343458" x="1866900" y="2305050"/>
          <p14:tracePt t="343474" x="1854200" y="2286000"/>
          <p14:tracePt t="343491" x="1835150" y="2273300"/>
          <p14:tracePt t="343508" x="1816100" y="2260600"/>
          <p14:tracePt t="343525" x="1778000" y="2254250"/>
          <p14:tracePt t="343541" x="1689100" y="2241550"/>
          <p14:tracePt t="343558" x="1587500" y="2216150"/>
          <p14:tracePt t="343575" x="1422400" y="2171700"/>
          <p14:tracePt t="343593" x="1143000" y="2108200"/>
          <p14:tracePt t="343608" x="1073150" y="2095500"/>
          <p14:tracePt t="343625" x="882650" y="2057400"/>
          <p14:tracePt t="343642" x="742950" y="2044700"/>
          <p14:tracePt t="343658" x="635000" y="2044700"/>
          <p14:tracePt t="343675" x="539750" y="2070100"/>
          <p14:tracePt t="343676" x="501650" y="2089150"/>
          <p14:tracePt t="343691" x="412750" y="2146300"/>
          <p14:tracePt t="343708" x="342900" y="2222500"/>
          <p14:tracePt t="343725" x="304800" y="2292350"/>
          <p14:tracePt t="343741" x="311150" y="2349500"/>
          <p14:tracePt t="343758" x="342900" y="2381250"/>
          <p14:tracePt t="343775" x="412750" y="2419350"/>
          <p14:tracePt t="343792" x="488950" y="2438400"/>
          <p14:tracePt t="343808" x="590550" y="2444750"/>
          <p14:tracePt t="343825" x="666750" y="2451100"/>
          <p14:tracePt t="343842" x="762000" y="2444750"/>
          <p14:tracePt t="343858" x="850900" y="2432050"/>
          <p14:tracePt t="343875" x="908050" y="2425700"/>
          <p14:tracePt t="343892" x="958850" y="2413000"/>
          <p14:tracePt t="343908" x="977900" y="2393950"/>
          <p14:tracePt t="343909" x="984250" y="2387600"/>
          <p14:tracePt t="343925" x="990600" y="2374900"/>
          <p14:tracePt t="343942" x="1009650" y="2349500"/>
          <p14:tracePt t="343958" x="1009650" y="2343150"/>
          <p14:tracePt t="343992" x="996950" y="2343150"/>
          <p14:tracePt t="344009" x="952500" y="2343150"/>
          <p14:tracePt t="344025" x="933450" y="2343150"/>
          <p14:tracePt t="344042" x="889000" y="2343150"/>
          <p14:tracePt t="344058" x="863600" y="2343150"/>
          <p14:tracePt t="344075" x="850900" y="2343150"/>
          <p14:tracePt t="344092" x="844550" y="2343150"/>
          <p14:tracePt t="344125" x="844550" y="2349500"/>
          <p14:tracePt t="344142" x="850900" y="2362200"/>
          <p14:tracePt t="344159" x="863600" y="2381250"/>
          <p14:tracePt t="344175" x="869950" y="2406650"/>
          <p14:tracePt t="344192" x="895350" y="2451100"/>
          <p14:tracePt t="344208" x="920750" y="2476500"/>
          <p14:tracePt t="344225" x="946150" y="2495550"/>
          <p14:tracePt t="344242" x="977900" y="2514600"/>
          <p14:tracePt t="344259" x="1047750" y="2533650"/>
          <p14:tracePt t="344275" x="1104900" y="2540000"/>
          <p14:tracePt t="344292" x="1155700" y="2546350"/>
          <p14:tracePt t="344308" x="1206500" y="2546350"/>
          <p14:tracePt t="344326" x="1257300" y="2546350"/>
          <p14:tracePt t="344342" x="1301750" y="2546350"/>
          <p14:tracePt t="344344" x="1333500" y="2546350"/>
          <p14:tracePt t="344359" x="1371600" y="2540000"/>
          <p14:tracePt t="344375" x="1543050" y="2540000"/>
          <p14:tracePt t="344392" x="1803400" y="2571750"/>
          <p14:tracePt t="344409" x="2120900" y="2641600"/>
          <p14:tracePt t="344425" x="2444750" y="2736850"/>
          <p14:tracePt t="344442" x="2609850" y="2800350"/>
          <p14:tracePt t="344459" x="2647950" y="2819400"/>
          <p14:tracePt t="344476" x="2622550" y="2819400"/>
          <p14:tracePt t="344492" x="2559050" y="2813050"/>
          <p14:tracePt t="344509" x="2495550" y="2806700"/>
          <p14:tracePt t="344526" x="2413000" y="2794000"/>
          <p14:tracePt t="344542" x="2349500" y="2787650"/>
          <p14:tracePt t="344559" x="2317750" y="2781300"/>
          <p14:tracePt t="344576" x="2311400" y="2774950"/>
          <p14:tracePt t="344593" x="2362200" y="2743200"/>
          <p14:tracePt t="344609" x="2374900" y="2743200"/>
          <p14:tracePt t="344625" x="2381250" y="2724150"/>
          <p14:tracePt t="344642" x="2381250" y="2717800"/>
          <p14:tracePt t="344659" x="2374900" y="2711450"/>
          <p14:tracePt t="344675" x="2368550" y="2705100"/>
          <p14:tracePt t="344709" x="2368550" y="2698750"/>
          <p14:tracePt t="344726" x="2387600" y="2679700"/>
          <p14:tracePt t="344743" x="2400300" y="2667000"/>
          <p14:tracePt t="344759" x="2419350" y="2647950"/>
          <p14:tracePt t="344776" x="2444750" y="2616200"/>
          <p14:tracePt t="344792" x="2451100" y="2603500"/>
          <p14:tracePt t="344809" x="2451100" y="2597150"/>
          <p14:tracePt t="344843" x="2451100" y="2590800"/>
          <p14:tracePt t="344859" x="2444750" y="2584450"/>
          <p14:tracePt t="344876" x="2432050" y="2578100"/>
          <p14:tracePt t="344892" x="2393950" y="2578100"/>
          <p14:tracePt t="344909" x="2374900" y="2578100"/>
          <p14:tracePt t="344926" x="2343150" y="2578100"/>
          <p14:tracePt t="344943" x="2305050" y="2603500"/>
          <p14:tracePt t="344959" x="2286000" y="2622550"/>
          <p14:tracePt t="344976" x="2273300" y="2654300"/>
          <p14:tracePt t="344993" x="2273300" y="2673350"/>
          <p14:tracePt t="345009" x="2273300" y="2692400"/>
          <p14:tracePt t="345026" x="2324100" y="2736850"/>
          <p14:tracePt t="345043" x="2381250" y="2762250"/>
          <p14:tracePt t="345060" x="2444750" y="2794000"/>
          <p14:tracePt t="345076" x="2559050" y="2819400"/>
          <p14:tracePt t="345093" x="2654300" y="2838450"/>
          <p14:tracePt t="345109" x="2743200" y="2838450"/>
          <p14:tracePt t="345126" x="2832100" y="2838450"/>
          <p14:tracePt t="345143" x="2889250" y="2819400"/>
          <p14:tracePt t="345159" x="2940050" y="2787650"/>
          <p14:tracePt t="345176" x="2959100" y="2755900"/>
          <p14:tracePt t="345193" x="2971800" y="2686050"/>
          <p14:tracePt t="345210" x="2959100" y="2641600"/>
          <p14:tracePt t="345226" x="2940050" y="2584450"/>
          <p14:tracePt t="345243" x="2908300" y="2540000"/>
          <p14:tracePt t="345259" x="2870200" y="2508250"/>
          <p14:tracePt t="345276" x="2813050" y="2476500"/>
          <p14:tracePt t="345293" x="2768600" y="2463800"/>
          <p14:tracePt t="345309" x="2698750" y="2457450"/>
          <p14:tracePt t="345326" x="2609850" y="2451100"/>
          <p14:tracePt t="345343" x="2527300" y="2451100"/>
          <p14:tracePt t="345359" x="2463800" y="2451100"/>
          <p14:tracePt t="345376" x="2387600" y="2457450"/>
          <p14:tracePt t="345393" x="2317750" y="2463800"/>
          <p14:tracePt t="345409" x="2279650" y="2470150"/>
          <p14:tracePt t="345426" x="2235200" y="2489200"/>
          <p14:tracePt t="345443" x="2209800" y="2501900"/>
          <p14:tracePt t="345460" x="2178050" y="2533650"/>
          <p14:tracePt t="345476" x="2171700" y="2559050"/>
          <p14:tracePt t="345493" x="2171700" y="2590800"/>
          <p14:tracePt t="345510" x="2190750" y="2673350"/>
          <p14:tracePt t="345527" x="2228850" y="2724150"/>
          <p14:tracePt t="345543" x="2298700" y="2762250"/>
          <p14:tracePt t="345560" x="2406650" y="2787650"/>
          <p14:tracePt t="345576" x="2546350" y="2787650"/>
          <p14:tracePt t="345593" x="2698750" y="2781300"/>
          <p14:tracePt t="345610" x="2851150" y="2755900"/>
          <p14:tracePt t="345626" x="2914650" y="2717800"/>
          <p14:tracePt t="345643" x="2933700" y="2673350"/>
          <p14:tracePt t="345659" x="2933700" y="2635250"/>
          <p14:tracePt t="345677" x="2914650" y="2590800"/>
          <p14:tracePt t="345693" x="2876550" y="2540000"/>
          <p14:tracePt t="345710" x="2825750" y="2508250"/>
          <p14:tracePt t="345729" x="2794000" y="2501900"/>
          <p14:tracePt t="345743" x="2749550" y="2495550"/>
          <p14:tracePt t="345760" x="2711450" y="2520950"/>
          <p14:tracePt t="345776" x="2654300" y="2597150"/>
          <p14:tracePt t="345793" x="2628900" y="2667000"/>
          <p14:tracePt t="345810" x="2622550" y="2774950"/>
          <p14:tracePt t="345827" x="2641600" y="2876550"/>
          <p14:tracePt t="345843" x="2762250" y="3022600"/>
          <p14:tracePt t="345860" x="3016250" y="3181350"/>
          <p14:tracePt t="345877" x="3308350" y="3308350"/>
          <p14:tracePt t="345893" x="3759200" y="3460750"/>
          <p14:tracePt t="345910" x="4267200" y="3638550"/>
          <p14:tracePt t="345927" x="4991100" y="3911600"/>
          <p14:tracePt t="345943" x="5257800" y="4013200"/>
          <p14:tracePt t="345960" x="5994400" y="4298950"/>
          <p14:tracePt t="345977" x="6426200" y="4470400"/>
          <p14:tracePt t="345993" x="6800850" y="4622800"/>
          <p14:tracePt t="346010" x="7042150" y="4711700"/>
          <p14:tracePt t="346027" x="7181850" y="4762500"/>
          <p14:tracePt t="346043" x="7213600" y="4762500"/>
          <p14:tracePt t="346060" x="7213600" y="4756150"/>
          <p14:tracePt t="346077" x="7207250" y="4737100"/>
          <p14:tracePt t="346093" x="7194550" y="4718050"/>
          <p14:tracePt t="346110" x="7188200" y="4711700"/>
          <p14:tracePt t="346127" x="7188200" y="4718050"/>
          <p14:tracePt t="346143" x="7188200" y="4743450"/>
          <p14:tracePt t="346160" x="7181850" y="4775200"/>
          <p14:tracePt t="346177" x="7162800" y="4781550"/>
          <p14:tracePt t="346194" x="7080250" y="4794250"/>
          <p14:tracePt t="346210" x="6953250" y="4806950"/>
          <p14:tracePt t="346227" x="6826250" y="4800600"/>
          <p14:tracePt t="346726" x="6819900" y="4794250"/>
          <p14:tracePt t="346744" x="6800850" y="4787900"/>
          <p14:tracePt t="346796" x="6788150" y="4787900"/>
          <p14:tracePt t="346811" x="6762750" y="4775200"/>
          <p14:tracePt t="346828" x="6711950" y="4749800"/>
          <p14:tracePt t="346844" x="6673850" y="4730750"/>
          <p14:tracePt t="346883" x="6673850" y="4737100"/>
          <p14:tracePt t="346905" x="6667500" y="4737100"/>
          <p14:tracePt t="346935" x="6648450" y="4730750"/>
          <p14:tracePt t="347076" x="6648450" y="4724400"/>
          <p14:tracePt t="347084" x="6648450" y="4718050"/>
          <p14:tracePt t="347095" x="6648450" y="4711700"/>
          <p14:tracePt t="347111" x="6654800" y="4692650"/>
          <p14:tracePt t="347129" x="6661150" y="4679950"/>
          <p14:tracePt t="347145" x="6686550" y="4654550"/>
          <p14:tracePt t="347161" x="6705600" y="4629150"/>
          <p14:tracePt t="347179" x="6724650" y="4603750"/>
          <p14:tracePt t="347194" x="6737350" y="4584700"/>
          <p14:tracePt t="347211" x="6750050" y="4559300"/>
          <p14:tracePt t="347228" x="6762750" y="4540250"/>
          <p14:tracePt t="347245" x="6762750" y="4514850"/>
          <p14:tracePt t="347261" x="6762750" y="4508500"/>
          <p14:tracePt t="347261" x="6762750" y="4502150"/>
          <p14:tracePt t="347278" x="6762750" y="4476750"/>
          <p14:tracePt t="347295" x="6737350" y="4451350"/>
          <p14:tracePt t="347311" x="6731000" y="4445000"/>
          <p14:tracePt t="347328" x="6724650" y="4438650"/>
          <p14:tracePt t="347344" x="6711950" y="4413250"/>
          <p14:tracePt t="347361" x="6692900" y="4387850"/>
          <p14:tracePt t="347378" x="6680200" y="4368800"/>
          <p14:tracePt t="347395" x="6673850" y="4362450"/>
          <p14:tracePt t="347411" x="6673850" y="4356100"/>
          <p14:tracePt t="347428" x="6661150" y="4349750"/>
          <p14:tracePt t="347445" x="6648450" y="4343400"/>
          <p14:tracePt t="347461" x="6635750" y="4324350"/>
          <p14:tracePt t="347478" x="6616700" y="4298950"/>
          <p14:tracePt t="347495" x="6578600" y="4267200"/>
          <p14:tracePt t="347511" x="6527800" y="4241800"/>
          <p14:tracePt t="347528" x="6489700" y="4222750"/>
          <p14:tracePt t="347545" x="6470650" y="4222750"/>
          <p14:tracePt t="347561" x="6438900" y="4235450"/>
          <p14:tracePt t="347578" x="6381750" y="4267200"/>
          <p14:tracePt t="347594" x="6343650" y="4279900"/>
          <p14:tracePt t="347611" x="6318250" y="4298950"/>
          <p14:tracePt t="347628" x="6305550" y="4305300"/>
          <p14:tracePt t="347661" x="6311900" y="4318000"/>
          <p14:tracePt t="347667" x="6318250" y="4318000"/>
          <p14:tracePt t="347678" x="6350000" y="4343400"/>
          <p14:tracePt t="347695" x="6438900" y="4394200"/>
          <p14:tracePt t="347712" x="6540500" y="4451350"/>
          <p14:tracePt t="347728" x="6610350" y="4476750"/>
          <p14:tracePt t="347745" x="6661150" y="4489450"/>
          <p14:tracePt t="347761" x="6680200" y="4489450"/>
          <p14:tracePt t="347778" x="6686550" y="4489450"/>
          <p14:tracePt t="347795" x="6705600" y="4470400"/>
          <p14:tracePt t="347811" x="6737350" y="4438650"/>
          <p14:tracePt t="347829" x="6762750" y="4413250"/>
          <p14:tracePt t="347829" x="6781800" y="4394200"/>
          <p14:tracePt t="347845" x="6794500" y="4387850"/>
          <p14:tracePt t="347861" x="6813550" y="4362450"/>
          <p14:tracePt t="347878" x="6832600" y="4349750"/>
          <p14:tracePt t="347895" x="6845300" y="4343400"/>
          <p14:tracePt t="347911" x="6870700" y="4330700"/>
          <p14:tracePt t="347928" x="6915150" y="4318000"/>
          <p14:tracePt t="347945" x="6997700" y="4305300"/>
          <p14:tracePt t="347962" x="7061200" y="4292600"/>
          <p14:tracePt t="347979" x="7124700" y="4286250"/>
          <p14:tracePt t="347995" x="7169150" y="4279900"/>
          <p14:tracePt t="348012" x="7207250" y="4273550"/>
          <p14:tracePt t="348029" x="7239000" y="4273550"/>
          <p14:tracePt t="348046" x="7258050" y="4273550"/>
          <p14:tracePt t="348063" x="7327900" y="4279900"/>
          <p14:tracePt t="348079" x="7397750" y="4279900"/>
          <p14:tracePt t="348095" x="7607300" y="4279900"/>
          <p14:tracePt t="348112" x="7747000" y="4279900"/>
          <p14:tracePt t="348129" x="7842250" y="4267200"/>
          <p14:tracePt t="348145" x="7962900" y="4241800"/>
          <p14:tracePt t="348162" x="8045450" y="4222750"/>
          <p14:tracePt t="348178" x="8121650" y="4210050"/>
          <p14:tracePt t="348195" x="8197850" y="4203700"/>
          <p14:tracePt t="348212" x="8267700" y="4197350"/>
          <p14:tracePt t="348229" x="8318500" y="4197350"/>
          <p14:tracePt t="348245" x="8343900" y="4197350"/>
          <p14:tracePt t="348262" x="8350250" y="4197350"/>
          <p14:tracePt t="348330" x="8356600" y="4197350"/>
          <p14:tracePt t="348335" x="8362950" y="4197350"/>
          <p14:tracePt t="348345" x="8369300" y="4191000"/>
          <p14:tracePt t="348362" x="8394700" y="4184650"/>
          <p14:tracePt t="348379" x="8439150" y="4184650"/>
          <p14:tracePt t="348396" x="8470900" y="4178300"/>
          <p14:tracePt t="348412" x="8483600" y="4178300"/>
          <p14:tracePt t="348429" x="8496300" y="4178300"/>
          <p14:tracePt t="348446" x="8547100" y="4178300"/>
          <p14:tracePt t="348462" x="8629650" y="4197350"/>
          <p14:tracePt t="348479" x="8718550" y="4210050"/>
          <p14:tracePt t="348495" x="8794750" y="4222750"/>
          <p14:tracePt t="348512" x="8832850" y="4222750"/>
          <p14:tracePt t="348529" x="8864600" y="4222750"/>
          <p14:tracePt t="348545" x="8883650" y="4222750"/>
          <p14:tracePt t="348562" x="8890000" y="4222750"/>
          <p14:tracePt t="348664" x="8883650" y="4222750"/>
          <p14:tracePt t="348679" x="8877300" y="4222750"/>
          <p14:tracePt t="348696" x="8839200" y="4216400"/>
          <p14:tracePt t="348713" x="8813800" y="4210050"/>
          <p14:tracePt t="348729" x="8801100" y="4210050"/>
          <p14:tracePt t="348746" x="8782050" y="4203700"/>
          <p14:tracePt t="348762" x="8769350" y="4203700"/>
          <p14:tracePt t="348779" x="8756650" y="4203700"/>
          <p14:tracePt t="348942" x="8756650" y="4197350"/>
          <p14:tracePt t="348999" x="8756650" y="4191000"/>
          <p14:tracePt t="349164" x="8750300" y="4191000"/>
          <p14:tracePt t="349172" x="8750300" y="4184650"/>
          <p14:tracePt t="349196" x="8737600" y="4165600"/>
          <p14:tracePt t="349340" x="8737600" y="4159250"/>
          <p14:tracePt t="349349" x="8743950" y="4159250"/>
          <p14:tracePt t="349363" x="8782050" y="4140200"/>
          <p14:tracePt t="349379" x="8813800" y="4127500"/>
          <p14:tracePt t="349397" x="8845550" y="4114800"/>
          <p14:tracePt t="349413" x="8877300" y="4095750"/>
          <p14:tracePt t="349430" x="8896350" y="4083050"/>
          <p14:tracePt t="349446" x="8915400" y="4076700"/>
          <p14:tracePt t="349463" x="8928100" y="4064000"/>
          <p14:tracePt t="349480" x="8947150" y="4057650"/>
          <p14:tracePt t="349496" x="8959850" y="4044950"/>
          <p14:tracePt t="349513" x="8966200" y="4025900"/>
          <p14:tracePt t="349529" x="8972550" y="4006850"/>
          <p14:tracePt t="349546" x="8966200" y="3981450"/>
          <p14:tracePt t="349563" x="8953500" y="3956050"/>
          <p14:tracePt t="349580" x="8940800" y="3937000"/>
          <p14:tracePt t="349597" x="8928100" y="3930650"/>
          <p14:tracePt t="349598" x="8921750" y="3924300"/>
          <p14:tracePt t="349613" x="8915400" y="3924300"/>
          <p14:tracePt t="349614" x="8896350" y="3924300"/>
          <p14:tracePt t="349630" x="8870950" y="3924300"/>
          <p14:tracePt t="349646" x="8832850" y="3924300"/>
          <p14:tracePt t="349663" x="8794750" y="3924300"/>
          <p14:tracePt t="349680" x="8769350" y="3937000"/>
          <p14:tracePt t="349696" x="8737600" y="3949700"/>
          <p14:tracePt t="349713" x="8718550" y="3962400"/>
          <p14:tracePt t="349730" x="8705850" y="3987800"/>
          <p14:tracePt t="349746" x="8680450" y="4025900"/>
          <p14:tracePt t="349763" x="8667750" y="4051300"/>
          <p14:tracePt t="349780" x="8655050" y="4083050"/>
          <p14:tracePt t="349797" x="8648700" y="4121150"/>
          <p14:tracePt t="349813" x="8648700" y="4140200"/>
          <p14:tracePt t="349830" x="8648700" y="4165600"/>
          <p14:tracePt t="349847" x="8693150" y="4216400"/>
          <p14:tracePt t="349863" x="8724900" y="4248150"/>
          <p14:tracePt t="349880" x="8763000" y="4279900"/>
          <p14:tracePt t="349897" x="8801100" y="4292600"/>
          <p14:tracePt t="349914" x="8864600" y="4305300"/>
          <p14:tracePt t="349930" x="8940800" y="4305300"/>
          <p14:tracePt t="349947" x="9023350" y="4298950"/>
          <p14:tracePt t="349963" x="9067800" y="4286250"/>
          <p14:tracePt t="349980" x="9105900" y="4267200"/>
          <p14:tracePt t="349997" x="9131300" y="4254500"/>
          <p14:tracePt t="350013" x="9144000" y="4241800"/>
          <p14:tracePt t="350030" x="9156700" y="4235450"/>
          <p14:tracePt t="350047" x="9169400" y="4235450"/>
          <p14:tracePt t="350063" x="9175750" y="4229100"/>
          <p14:tracePt t="350080" x="9182100" y="4216400"/>
          <p14:tracePt t="350082" x="9188450" y="4203700"/>
          <p14:tracePt t="350097" x="9188450" y="4197350"/>
          <p14:tracePt t="350113" x="9182100" y="4159250"/>
          <p14:tracePt t="350130" x="9169400" y="4140200"/>
          <p14:tracePt t="350147" x="9156700" y="4114800"/>
          <p14:tracePt t="350163" x="9137650" y="4095750"/>
          <p14:tracePt t="350180" x="9118600" y="4076700"/>
          <p14:tracePt t="350197" x="9099550" y="4064000"/>
          <p14:tracePt t="350213" x="9080500" y="4051300"/>
          <p14:tracePt t="350230" x="9048750" y="4038600"/>
          <p14:tracePt t="350247" x="9029700" y="4032250"/>
          <p14:tracePt t="350264" x="8991600" y="4025900"/>
          <p14:tracePt t="350280" x="8953500" y="4025900"/>
          <p14:tracePt t="350297" x="8902700" y="4019550"/>
          <p14:tracePt t="350314" x="8858250" y="4019550"/>
          <p14:tracePt t="350331" x="8839200" y="4038600"/>
          <p14:tracePt t="350347" x="8826500" y="4051300"/>
          <p14:tracePt t="350364" x="8801100" y="4076700"/>
          <p14:tracePt t="350381" x="8788400" y="4095750"/>
          <p14:tracePt t="350397" x="8788400" y="4108450"/>
          <p14:tracePt t="350453" x="8801100" y="4140200"/>
          <p14:tracePt t="350464" x="8820150" y="4165600"/>
          <p14:tracePt t="350480" x="8839200" y="4197350"/>
          <p14:tracePt t="350497" x="8858250" y="4229100"/>
          <p14:tracePt t="350514" x="8877300" y="4254500"/>
          <p14:tracePt t="350531" x="8909050" y="4273550"/>
          <p14:tracePt t="350547" x="8934450" y="4273550"/>
          <p14:tracePt t="350564" x="8966200" y="4273550"/>
          <p14:tracePt t="350581" x="8972550" y="4273550"/>
          <p14:tracePt t="350598" x="9004300" y="4267200"/>
          <p14:tracePt t="350614" x="9023350" y="4254500"/>
          <p14:tracePt t="350631" x="9042400" y="4241800"/>
          <p14:tracePt t="350647" x="9048750" y="4235450"/>
          <p14:tracePt t="350686" x="9048750" y="4229100"/>
          <p14:tracePt t="350742" x="9048750" y="4222750"/>
          <p14:tracePt t="350776" x="9048750" y="4216400"/>
          <p14:tracePt t="350790" x="9042400" y="4210050"/>
          <p14:tracePt t="350797" x="9036050" y="4203700"/>
          <p14:tracePt t="350814" x="9029700" y="4197350"/>
          <p14:tracePt t="350957" x="9023350" y="4197350"/>
          <p14:tracePt t="350964" x="9017000" y="4197350"/>
          <p14:tracePt t="350981" x="9004300" y="4203700"/>
          <p14:tracePt t="350998" x="8997950" y="4210050"/>
          <p14:tracePt t="351014" x="8991600" y="4210050"/>
          <p14:tracePt t="351031" x="8985250" y="4210050"/>
          <p14:tracePt t="351047" x="8985250" y="4216400"/>
          <p14:tracePt t="351082" x="8985250" y="4222750"/>
          <p14:tracePt t="351098" x="8978900" y="4222750"/>
          <p14:tracePt t="351131" x="8978900" y="4229100"/>
          <p14:tracePt t="351148" x="8972550" y="4229100"/>
          <p14:tracePt t="351181" x="8966200" y="4229100"/>
          <p14:tracePt t="351214" x="8959850" y="4229100"/>
          <p14:tracePt t="351231" x="8959850" y="4222750"/>
          <p14:tracePt t="351249" x="8959850" y="4210050"/>
          <p14:tracePt t="351265" x="9023350" y="4203700"/>
          <p14:tracePt t="351281" x="9080500" y="4197350"/>
          <p14:tracePt t="351298" x="9137650" y="4184650"/>
          <p14:tracePt t="351315" x="9182100" y="4171950"/>
          <p14:tracePt t="351331" x="9232900" y="4159250"/>
          <p14:tracePt t="351348" x="9283700" y="4146550"/>
          <p14:tracePt t="351365" x="9385300" y="4140200"/>
          <p14:tracePt t="351381" x="9518650" y="4140200"/>
          <p14:tracePt t="351398" x="9715500" y="4165600"/>
          <p14:tracePt t="351414" x="9950450" y="4197350"/>
          <p14:tracePt t="351431" x="10134600" y="4235450"/>
          <p14:tracePt t="351448" x="10306050" y="4260850"/>
          <p14:tracePt t="351464" x="10433050" y="4286250"/>
          <p14:tracePt t="351481" x="10439400" y="4286250"/>
          <p14:tracePt t="351537" x="10433050" y="4286250"/>
          <p14:tracePt t="351548" x="10433050" y="4292600"/>
          <p14:tracePt t="351565" x="10433050" y="4305300"/>
          <p14:tracePt t="351582" x="10439400" y="4318000"/>
          <p14:tracePt t="351598" x="10471150" y="4337050"/>
          <p14:tracePt t="351600" x="10477500" y="4343400"/>
          <p14:tracePt t="351615" x="10490200" y="4349750"/>
          <p14:tracePt t="352157" x="10496550" y="4349750"/>
          <p14:tracePt t="352165" x="10502900" y="4343400"/>
          <p14:tracePt t="352182" x="10528300" y="4324350"/>
          <p14:tracePt t="352199" x="10566400" y="4298950"/>
          <p14:tracePt t="352215" x="10604500" y="4273550"/>
          <p14:tracePt t="352232" x="10648950" y="4254500"/>
          <p14:tracePt t="352249" x="10680700" y="4241800"/>
          <p14:tracePt t="352265" x="10699750" y="4229100"/>
          <p14:tracePt t="352282" x="10706100" y="4229100"/>
          <p14:tracePt t="352316" x="10712450" y="4222750"/>
          <p14:tracePt t="352332" x="10718800" y="4216400"/>
          <p14:tracePt t="352349" x="10725150" y="4203700"/>
          <p14:tracePt t="352365" x="10731500" y="4184650"/>
          <p14:tracePt t="352383" x="10737850" y="4178300"/>
          <p14:tracePt t="352457" x="10731500" y="4178300"/>
          <p14:tracePt t="352480" x="10725150" y="4178300"/>
          <p14:tracePt t="352505" x="10725150" y="4171950"/>
          <p14:tracePt t="353172" x="10718800" y="4171950"/>
          <p14:tracePt t="353196" x="10706100" y="4178300"/>
          <p14:tracePt t="353216" x="10699750" y="4184650"/>
          <p14:tracePt t="353233" x="10687050" y="4184650"/>
          <p14:tracePt t="353250" x="10687050" y="4191000"/>
          <p14:tracePt t="353283" x="10680700" y="4191000"/>
          <p14:tracePt t="353300" x="10668000" y="4184650"/>
          <p14:tracePt t="353316" x="10648950" y="4165600"/>
          <p14:tracePt t="353333" x="10623550" y="4146550"/>
          <p14:tracePt t="353350" x="10617200" y="4146550"/>
          <p14:tracePt t="353429" x="10610850" y="4146550"/>
          <p14:tracePt t="353438" x="10604500" y="4146550"/>
          <p14:tracePt t="353450" x="10566400" y="4146550"/>
          <p14:tracePt t="353466" x="10560050" y="4146550"/>
          <p14:tracePt t="353483" x="10560050" y="4140200"/>
          <p14:tracePt t="353500" x="10553700" y="4140200"/>
          <p14:tracePt t="353556" x="10553700" y="4133850"/>
          <p14:tracePt t="353566" x="10547350" y="4133850"/>
          <p14:tracePt t="353583" x="10541000" y="4140200"/>
          <p14:tracePt t="353600" x="10515600" y="4152900"/>
          <p14:tracePt t="353617" x="10477500" y="4165600"/>
          <p14:tracePt t="353633" x="10439400" y="4171950"/>
          <p14:tracePt t="353650" x="10426700" y="4171950"/>
          <p14:tracePt t="353667" x="10388600" y="4171950"/>
          <p14:tracePt t="353683" x="10337800" y="4159250"/>
          <p14:tracePt t="353684" x="10312400" y="4159250"/>
          <p14:tracePt t="353700" x="10267950" y="4152900"/>
          <p14:tracePt t="353716" x="10172700" y="4152900"/>
          <p14:tracePt t="353733" x="10071100" y="4159250"/>
          <p14:tracePt t="353750" x="9893300" y="4171950"/>
          <p14:tracePt t="353767" x="9759950" y="4178300"/>
          <p14:tracePt t="353783" x="9569450" y="4184650"/>
          <p14:tracePt t="353800" x="9366250" y="4184650"/>
          <p14:tracePt t="353817" x="9182100" y="4184650"/>
          <p14:tracePt t="353833" x="8864600" y="4184650"/>
          <p14:tracePt t="353850" x="8559800" y="4197350"/>
          <p14:tracePt t="353867" x="8045450" y="4197350"/>
          <p14:tracePt t="353883" x="7797800" y="4197350"/>
          <p14:tracePt t="353900" x="7569200" y="4184650"/>
          <p14:tracePt t="353917" x="7423150" y="4178300"/>
          <p14:tracePt t="353933" x="7321550" y="4178300"/>
          <p14:tracePt t="353950" x="7188200" y="4203700"/>
          <p14:tracePt t="353967" x="7010400" y="4235450"/>
          <p14:tracePt t="353983" x="6819900" y="4273550"/>
          <p14:tracePt t="354000" x="6661150" y="4298950"/>
          <p14:tracePt t="354017" x="6515100" y="4318000"/>
          <p14:tracePt t="354033" x="6445250" y="4318000"/>
          <p14:tracePt t="354050" x="6426200" y="4318000"/>
          <p14:tracePt t="354143" x="6426200" y="4324350"/>
          <p14:tracePt t="354158" x="6432550" y="4330700"/>
          <p14:tracePt t="354167" x="6432550" y="4337050"/>
          <p14:tracePt t="354183" x="6432550" y="4356100"/>
          <p14:tracePt t="354200" x="6400800" y="4387850"/>
          <p14:tracePt t="354217" x="6286500" y="4445000"/>
          <p14:tracePt t="354233" x="6096000" y="4476750"/>
          <p14:tracePt t="354251" x="5854700" y="4489450"/>
          <p14:tracePt t="354267" x="5702300" y="4489450"/>
          <p14:tracePt t="354284" x="5638800" y="4489450"/>
          <p14:tracePt t="354334" x="5645150" y="4489450"/>
          <p14:tracePt t="354466" x="5651500" y="4489450"/>
          <p14:tracePt t="354480" x="5657850" y="4489450"/>
          <p14:tracePt t="354489" x="5657850" y="4483100"/>
          <p14:tracePt t="354500" x="5664200" y="4483100"/>
          <p14:tracePt t="354597" x="5670550" y="4483100"/>
          <p14:tracePt t="354602" x="5676900" y="4483100"/>
          <p14:tracePt t="354617" x="5689600" y="4483100"/>
          <p14:tracePt t="354634" x="5734050" y="4483100"/>
          <p14:tracePt t="354651" x="5765800" y="4483100"/>
          <p14:tracePt t="354667" x="5803900" y="4476750"/>
          <p14:tracePt t="354684" x="5842000" y="4470400"/>
          <p14:tracePt t="354701" x="5886450" y="4464050"/>
          <p14:tracePt t="354718" x="5930900" y="4451350"/>
          <p14:tracePt t="354734" x="5962650" y="4445000"/>
          <p14:tracePt t="354751" x="5981700" y="4432300"/>
          <p14:tracePt t="354768" x="5988050" y="4425950"/>
          <p14:tracePt t="354784" x="5994400" y="4425950"/>
          <p14:tracePt t="354801" x="6000750" y="4419600"/>
          <p14:tracePt t="354872" x="5994400" y="4419600"/>
          <p14:tracePt t="354884" x="5988050" y="4425950"/>
          <p14:tracePt t="354901" x="5969000" y="4438650"/>
          <p14:tracePt t="354917" x="5962650" y="4445000"/>
          <p14:tracePt t="355033" x="5962650" y="4451350"/>
          <p14:tracePt t="355040" x="5956300" y="4451350"/>
          <p14:tracePt t="355051" x="5956300" y="4457700"/>
          <p14:tracePt t="355068" x="5949950" y="4464050"/>
          <p14:tracePt t="355162" x="5949950" y="4457700"/>
          <p14:tracePt t="355171" x="5949950" y="4451350"/>
          <p14:tracePt t="355201" x="5949950" y="4445000"/>
          <p14:tracePt t="355352" x="5943600" y="4451350"/>
          <p14:tracePt t="355376" x="5943600" y="4457700"/>
          <p14:tracePt t="355908" x="5956300" y="4457700"/>
          <p14:tracePt t="355929" x="5994400" y="4457700"/>
          <p14:tracePt t="355936" x="6038850" y="4457700"/>
          <p14:tracePt t="355952" x="6121400" y="4457700"/>
          <p14:tracePt t="355968" x="6216650" y="4457700"/>
          <p14:tracePt t="355985" x="6350000" y="4470400"/>
          <p14:tracePt t="356002" x="6508750" y="4476750"/>
          <p14:tracePt t="356019" x="6756400" y="4489450"/>
          <p14:tracePt t="356035" x="6813550" y="4495800"/>
          <p14:tracePt t="356052" x="6940550" y="4495800"/>
          <p14:tracePt t="356068" x="6978650" y="4495800"/>
          <p14:tracePt t="356085" x="7023100" y="4495800"/>
          <p14:tracePt t="356102" x="7067550" y="4495800"/>
          <p14:tracePt t="356118" x="7143750" y="4483100"/>
          <p14:tracePt t="356135" x="7194550" y="4476750"/>
          <p14:tracePt t="356152" x="7245350" y="4470400"/>
          <p14:tracePt t="356169" x="7277100" y="4464050"/>
          <p14:tracePt t="356185" x="7302500" y="4451350"/>
          <p14:tracePt t="356202" x="7315200" y="4451350"/>
          <p14:tracePt t="356327" x="7321550" y="4451350"/>
          <p14:tracePt t="356343" x="7327900" y="4451350"/>
          <p14:tracePt t="356352" x="7334250" y="4451350"/>
          <p14:tracePt t="356386" x="7340600" y="4451350"/>
          <p14:tracePt t="356441" x="7340600" y="4445000"/>
          <p14:tracePt t="356537" x="7346950" y="4445000"/>
          <p14:tracePt t="356544" x="7353300" y="4445000"/>
          <p14:tracePt t="356554" x="7372350" y="4432300"/>
          <p14:tracePt t="356569" x="7410450" y="4413250"/>
          <p14:tracePt t="356586" x="7448550" y="4400550"/>
          <p14:tracePt t="356602" x="7480300" y="4381500"/>
          <p14:tracePt t="356619" x="7505700" y="4356100"/>
          <p14:tracePt t="356636" x="7531100" y="4343400"/>
          <p14:tracePt t="356669" x="7556500" y="4318000"/>
          <p14:tracePt t="356702" x="7562850" y="4318000"/>
          <p14:tracePt t="356807" x="7550150" y="4311650"/>
          <p14:tracePt t="356814" x="7524750" y="4305300"/>
          <p14:tracePt t="356822" x="7505700" y="4298950"/>
          <p14:tracePt t="356836" x="7473950" y="4292600"/>
          <p14:tracePt t="356854" x="7416800" y="4286250"/>
          <p14:tracePt t="356870" x="7385050" y="4279900"/>
          <p14:tracePt t="356886" x="7353300" y="4279900"/>
          <p14:tracePt t="356902" x="7334250" y="4273550"/>
          <p14:tracePt t="356919" x="7321550" y="4273550"/>
          <p14:tracePt t="356936" x="7296150" y="4279900"/>
          <p14:tracePt t="356952" x="7258050" y="4298950"/>
          <p14:tracePt t="356969" x="7207250" y="4324350"/>
          <p14:tracePt t="356986" x="7181850" y="4343400"/>
          <p14:tracePt t="357002" x="7162800" y="4368800"/>
          <p14:tracePt t="357019" x="7156450" y="4387850"/>
          <p14:tracePt t="357036" x="7150100" y="4406900"/>
          <p14:tracePt t="357053" x="7150100" y="4432300"/>
          <p14:tracePt t="357069" x="7162800" y="4445000"/>
          <p14:tracePt t="357086" x="7188200" y="4464050"/>
          <p14:tracePt t="357103" x="7251700" y="4476750"/>
          <p14:tracePt t="357120" x="7277100" y="4476750"/>
          <p14:tracePt t="357136" x="7404100" y="4483100"/>
          <p14:tracePt t="357153" x="7499350" y="4470400"/>
          <p14:tracePt t="357169" x="7537450" y="4470400"/>
          <p14:tracePt t="357186" x="7613650" y="4457700"/>
          <p14:tracePt t="357203" x="7639050" y="4451350"/>
          <p14:tracePt t="357219" x="7651750" y="4451350"/>
          <p14:tracePt t="357236" x="7670800" y="4445000"/>
          <p14:tracePt t="357270" x="7677150" y="4445000"/>
          <p14:tracePt t="357418" x="7683500" y="4445000"/>
          <p14:tracePt t="357425" x="7702550" y="4445000"/>
          <p14:tracePt t="357436" x="7708900" y="4445000"/>
          <p14:tracePt t="357453" x="7835900" y="4457700"/>
          <p14:tracePt t="357470" x="7981950" y="4470400"/>
          <p14:tracePt t="357486" x="8128000" y="4483100"/>
          <p14:tracePt t="357503" x="8235950" y="4483100"/>
          <p14:tracePt t="357520" x="8299450" y="4489450"/>
          <p14:tracePt t="357538" x="8343900" y="4489450"/>
          <p14:tracePt t="357590" x="8356600" y="4483100"/>
          <p14:tracePt t="357603" x="8362950" y="4476750"/>
          <p14:tracePt t="357620" x="8382000" y="4470400"/>
          <p14:tracePt t="357636" x="8401050" y="4464050"/>
          <p14:tracePt t="357653" x="8426450" y="4457700"/>
          <p14:tracePt t="357670" x="8445500" y="4451350"/>
          <p14:tracePt t="357687" x="8464550" y="4451350"/>
          <p14:tracePt t="357703" x="8483600" y="4445000"/>
          <p14:tracePt t="357720" x="8502650" y="4438650"/>
          <p14:tracePt t="357736" x="8521700" y="4425950"/>
          <p14:tracePt t="357753" x="8534400" y="4419600"/>
          <p14:tracePt t="357770" x="8534400" y="4406900"/>
          <p14:tracePt t="357772" x="8540750" y="4400550"/>
          <p14:tracePt t="357787" x="8540750" y="4387850"/>
          <p14:tracePt t="357820" x="8540750" y="4375150"/>
          <p14:tracePt t="357837" x="8528050" y="4368800"/>
          <p14:tracePt t="357854" x="8515350" y="4362450"/>
          <p14:tracePt t="357870" x="8509000" y="4362450"/>
          <p14:tracePt t="357887" x="8502650" y="4356100"/>
          <p14:tracePt t="357904" x="8496300" y="4349750"/>
          <p14:tracePt t="357920" x="8489950" y="4337050"/>
          <p14:tracePt t="357937" x="8483600" y="4324350"/>
          <p14:tracePt t="357953" x="8470900" y="4305300"/>
          <p14:tracePt t="357970" x="8464550" y="4292600"/>
          <p14:tracePt t="358003" x="8458200" y="4286250"/>
          <p14:tracePt t="358020" x="8451850" y="4286250"/>
          <p14:tracePt t="358037" x="8426450" y="4286250"/>
          <p14:tracePt t="358054" x="8388350" y="4292600"/>
          <p14:tracePt t="358070" x="8362950" y="4292600"/>
          <p14:tracePt t="358087" x="8324850" y="4298950"/>
          <p14:tracePt t="358104" x="8299450" y="4305300"/>
          <p14:tracePt t="358120" x="8267700" y="4311650"/>
          <p14:tracePt t="358137" x="8242300" y="4324350"/>
          <p14:tracePt t="358154" x="8223250" y="4330700"/>
          <p14:tracePt t="358170" x="8204200" y="4337050"/>
          <p14:tracePt t="358187" x="8191500" y="4343400"/>
          <p14:tracePt t="358203" x="8172450" y="4349750"/>
          <p14:tracePt t="358220" x="8159750" y="4349750"/>
          <p14:tracePt t="358237" x="8153400" y="4349750"/>
          <p14:tracePt t="358254" x="8153400" y="4356100"/>
          <p14:tracePt t="358336" x="8147050" y="4362450"/>
          <p14:tracePt t="358344" x="8140700" y="4368800"/>
          <p14:tracePt t="358354" x="8134350" y="4375150"/>
          <p14:tracePt t="358370" x="8134350" y="4381500"/>
          <p14:tracePt t="358387" x="8128000" y="4381500"/>
          <p14:tracePt t="359071" x="8128000" y="4387850"/>
          <p14:tracePt t="359078" x="8134350" y="4387850"/>
          <p14:tracePt t="359088" x="8153400" y="4387850"/>
          <p14:tracePt t="359104" x="8197850" y="4387850"/>
          <p14:tracePt t="359121" x="8242300" y="4387850"/>
          <p14:tracePt t="359138" x="8299450" y="4387850"/>
          <p14:tracePt t="359155" x="8350250" y="4375150"/>
          <p14:tracePt t="359171" x="8382000" y="4362450"/>
          <p14:tracePt t="359188" x="8394700" y="4343400"/>
          <p14:tracePt t="359205" x="8401050" y="4298950"/>
          <p14:tracePt t="359222" x="8401050" y="4279900"/>
          <p14:tracePt t="359238" x="8394700" y="4254500"/>
          <p14:tracePt t="359255" x="8394700" y="4248150"/>
          <p14:tracePt t="359296" x="8388350" y="4248150"/>
          <p14:tracePt t="359305" x="8382000" y="4248150"/>
          <p14:tracePt t="359321" x="8369300" y="4260850"/>
          <p14:tracePt t="359338" x="8343900" y="4286250"/>
          <p14:tracePt t="359355" x="8331200" y="4298950"/>
          <p14:tracePt t="359371" x="8305800" y="4318000"/>
          <p14:tracePt t="359388" x="8286750" y="4330700"/>
          <p14:tracePt t="359405" x="8274050" y="4343400"/>
          <p14:tracePt t="359438" x="8267700" y="4356100"/>
          <p14:tracePt t="359456" x="8261350" y="4368800"/>
          <p14:tracePt t="359471" x="8261350" y="4381500"/>
          <p14:tracePt t="359488" x="8261350" y="4387850"/>
          <p14:tracePt t="359504" x="8261350" y="4394200"/>
          <p14:tracePt t="359663" x="8274050" y="4394200"/>
          <p14:tracePt t="359671" x="8286750" y="4394200"/>
          <p14:tracePt t="359688" x="8343900" y="4394200"/>
          <p14:tracePt t="359705" x="8401050" y="4394200"/>
          <p14:tracePt t="359722" x="8439150" y="4400550"/>
          <p14:tracePt t="359738" x="8477250" y="4406900"/>
          <p14:tracePt t="359755" x="8502650" y="4419600"/>
          <p14:tracePt t="359771" x="8521700" y="4425950"/>
          <p14:tracePt t="359990" x="8521700" y="4432300"/>
          <p14:tracePt t="360005" x="8509000" y="4432300"/>
          <p14:tracePt t="360022" x="8502650" y="4445000"/>
          <p14:tracePt t="360039" x="8509000" y="4470400"/>
          <p14:tracePt t="360055" x="8515350" y="4476750"/>
          <p14:tracePt t="360072" x="8547100" y="4495800"/>
          <p14:tracePt t="360162" x="8553450" y="4495800"/>
          <p14:tracePt t="360537" x="8553450" y="4502150"/>
          <p14:tracePt t="360545" x="8553450" y="4508500"/>
          <p14:tracePt t="360556" x="8553450" y="4514850"/>
          <p14:tracePt t="360746" x="8553450" y="4521200"/>
          <p14:tracePt t="360754" x="8553450" y="4527550"/>
          <p14:tracePt t="360762" x="8553450" y="4533900"/>
          <p14:tracePt t="360772" x="8553450" y="4546600"/>
          <p14:tracePt t="360789" x="8572500" y="4565650"/>
          <p14:tracePt t="360806" x="8585200" y="4610100"/>
          <p14:tracePt t="361479" x="8585200" y="4603750"/>
          <p14:tracePt t="361487" x="8585200" y="4591050"/>
          <p14:tracePt t="361496" x="8585200" y="4584700"/>
          <p14:tracePt t="361506" x="8578850" y="4572000"/>
          <p14:tracePt t="361524" x="8572500" y="4552950"/>
          <p14:tracePt t="361540" x="8572500" y="4540250"/>
          <p14:tracePt t="361556" x="8572500" y="4533900"/>
          <p14:tracePt t="361688" x="8578850" y="4533900"/>
          <p14:tracePt t="361697" x="8585200" y="4527550"/>
          <p14:tracePt t="361707" x="8610600" y="4521200"/>
          <p14:tracePt t="361723" x="8680450" y="4514850"/>
          <p14:tracePt t="361740" x="8743950" y="4508500"/>
          <p14:tracePt t="361757" x="8775700" y="4508500"/>
          <p14:tracePt t="361773" x="8801100" y="4508500"/>
          <p14:tracePt t="361790" x="8807450" y="4508500"/>
          <p14:tracePt t="361866" x="8813800" y="4502150"/>
          <p14:tracePt t="361882" x="8820150" y="4502150"/>
          <p14:tracePt t="361890" x="8832850" y="4495800"/>
          <p14:tracePt t="362053" x="8820150" y="4489450"/>
          <p14:tracePt t="362073" x="8750300" y="4483100"/>
          <p14:tracePt t="362091" x="8693150" y="4483100"/>
          <p14:tracePt t="362107" x="8629650" y="4483100"/>
          <p14:tracePt t="362124" x="8477250" y="4495800"/>
          <p14:tracePt t="362140" x="8331200" y="4514850"/>
          <p14:tracePt t="362161" x="8128000" y="4546600"/>
          <p14:tracePt t="362174" x="7854950" y="4616450"/>
          <p14:tracePt t="362190" x="7550150" y="4699000"/>
          <p14:tracePt t="362207" x="7245350" y="4762500"/>
          <p14:tracePt t="362224" x="6985000" y="4806950"/>
          <p14:tracePt t="362240" x="6826250" y="4819650"/>
          <p14:tracePt t="362257" x="6737350" y="4826000"/>
          <p14:tracePt t="362274" x="6642100" y="4832350"/>
          <p14:tracePt t="362292" x="6445250" y="4832350"/>
          <p14:tracePt t="362307" x="6394450" y="4832350"/>
          <p14:tracePt t="362308" x="6311900" y="4832350"/>
          <p14:tracePt t="362324" x="6216650" y="4826000"/>
          <p14:tracePt t="362340" x="6108700" y="4813300"/>
          <p14:tracePt t="362357" x="6076950" y="4813300"/>
          <p14:tracePt t="362374" x="6070600" y="4806950"/>
          <p14:tracePt t="362390" x="6076950" y="4794250"/>
          <p14:tracePt t="362407" x="6089650" y="4787900"/>
          <p14:tracePt t="362424" x="6096000" y="4781550"/>
          <p14:tracePt t="362502" x="6102350" y="4781550"/>
          <p14:tracePt t="362511" x="6108700" y="4781550"/>
          <p14:tracePt t="362518" x="6121400" y="4781550"/>
          <p14:tracePt t="362542" x="6197600" y="4787900"/>
          <p14:tracePt t="362558" x="6229350" y="4800600"/>
          <p14:tracePt t="362574" x="6248400" y="4806950"/>
          <p14:tracePt t="362591" x="6280150" y="4813300"/>
          <p14:tracePt t="362607" x="6311900" y="4826000"/>
          <p14:tracePt t="362624" x="6337300" y="4826000"/>
          <p14:tracePt t="362641" x="6362700" y="4826000"/>
          <p14:tracePt t="362658" x="6388100" y="4826000"/>
          <p14:tracePt t="362691" x="6388100" y="4813300"/>
          <p14:tracePt t="362707" x="6343650" y="4762500"/>
          <p14:tracePt t="362724" x="6286500" y="4705350"/>
          <p14:tracePt t="362741" x="6229350" y="4667250"/>
          <p14:tracePt t="362757" x="6210300" y="4654550"/>
          <p14:tracePt t="362774" x="6203950" y="4648200"/>
          <p14:tracePt t="362807" x="6203950" y="4654550"/>
          <p14:tracePt t="362824" x="6210300" y="4660900"/>
          <p14:tracePt t="362841" x="6235700" y="4673600"/>
          <p14:tracePt t="362857" x="6280150" y="4686300"/>
          <p14:tracePt t="362874" x="6362700" y="4686300"/>
          <p14:tracePt t="362891" x="6477000" y="4679950"/>
          <p14:tracePt t="362908" x="6673850" y="4667250"/>
          <p14:tracePt t="362924" x="6858000" y="4648200"/>
          <p14:tracePt t="362941" x="7054850" y="4622800"/>
          <p14:tracePt t="362958" x="7239000" y="4597400"/>
          <p14:tracePt t="362974" x="7385050" y="4584700"/>
          <p14:tracePt t="362991" x="7543800" y="4578350"/>
          <p14:tracePt t="363008" x="7664450" y="4572000"/>
          <p14:tracePt t="363025" x="7835900" y="4559300"/>
          <p14:tracePt t="363041" x="7918450" y="4552950"/>
          <p14:tracePt t="363060" x="8204200" y="4533900"/>
          <p14:tracePt t="363074" x="8350250" y="4508500"/>
          <p14:tracePt t="363091" x="8521700" y="4476750"/>
          <p14:tracePt t="363108" x="8610600" y="4451350"/>
          <p14:tracePt t="363125" x="8693150" y="4425950"/>
          <p14:tracePt t="363141" x="8743950" y="4413250"/>
          <p14:tracePt t="363158" x="8807450" y="4406900"/>
          <p14:tracePt t="363174" x="8877300" y="4400550"/>
          <p14:tracePt t="363191" x="8966200" y="4400550"/>
          <p14:tracePt t="363208" x="9042400" y="4394200"/>
          <p14:tracePt t="363225" x="9112250" y="4387850"/>
          <p14:tracePt t="363241" x="9150350" y="4375150"/>
          <p14:tracePt t="363258" x="9182100" y="4368800"/>
          <p14:tracePt t="363275" x="9188450" y="4368800"/>
          <p14:tracePt t="363445" x="9194800" y="4368800"/>
          <p14:tracePt t="363464" x="9207500" y="4368800"/>
          <p14:tracePt t="363475" x="9220200" y="4375150"/>
          <p14:tracePt t="363492" x="9232900" y="4381500"/>
          <p14:tracePt t="363508" x="9245600" y="4387850"/>
          <p14:tracePt t="363526" x="9258300" y="4394200"/>
          <p14:tracePt t="363541" x="9264650" y="4400550"/>
          <p14:tracePt t="363558" x="9271000" y="4413250"/>
          <p14:tracePt t="363574" x="9283700" y="4432300"/>
          <p14:tracePt t="363592" x="9296400" y="4457700"/>
          <p14:tracePt t="363608" x="9302750" y="4470400"/>
          <p14:tracePt t="363625" x="9309100" y="4476750"/>
          <p14:tracePt t="363710" x="9309100" y="4483100"/>
          <p14:tracePt t="363718" x="9321800" y="4483100"/>
          <p14:tracePt t="363742" x="9366250" y="4521200"/>
          <p14:tracePt t="363760" x="9398000" y="4552950"/>
          <p14:tracePt t="363777" x="9429750" y="4565650"/>
          <p14:tracePt t="363792" x="9448800" y="4572000"/>
          <p14:tracePt t="363808" x="9467850" y="4572000"/>
          <p14:tracePt t="363825" x="9480550" y="4572000"/>
          <p14:tracePt t="363841" x="9486900" y="4572000"/>
          <p14:tracePt t="363936" x="9493250" y="4572000"/>
          <p14:tracePt t="363944" x="9499600" y="4572000"/>
          <p14:tracePt t="363959" x="9512300" y="4572000"/>
          <p14:tracePt t="363976" x="9531350" y="4572000"/>
          <p14:tracePt t="363991" x="9550400" y="4565650"/>
          <p14:tracePt t="364008" x="9563100" y="4552950"/>
          <p14:tracePt t="364025" x="9569450" y="4546600"/>
          <p14:tracePt t="364042" x="9582150" y="4533900"/>
          <p14:tracePt t="364058" x="9594850" y="4527550"/>
          <p14:tracePt t="364075" x="9601200" y="4521200"/>
          <p14:tracePt t="364092" x="9607550" y="4514850"/>
          <p14:tracePt t="364108" x="9613900" y="4508500"/>
          <p14:tracePt t="364126" x="9620250" y="4502150"/>
          <p14:tracePt t="364142" x="9632950" y="4489450"/>
          <p14:tracePt t="364159" x="9639300" y="4476750"/>
          <p14:tracePt t="364175" x="9645650" y="4457700"/>
          <p14:tracePt t="364192" x="9652000" y="4457700"/>
          <p14:tracePt t="364208" x="9652000" y="4451350"/>
          <p14:tracePt t="364265" x="9652000" y="4445000"/>
          <p14:tracePt t="364282" x="9652000" y="4438650"/>
          <p14:tracePt t="364292" x="9645650" y="4432300"/>
          <p14:tracePt t="364308" x="9639300" y="4425950"/>
          <p14:tracePt t="364326" x="9632950" y="4413250"/>
          <p14:tracePt t="364342" x="9626600" y="4413250"/>
          <p14:tracePt t="364359" x="9626600" y="4406900"/>
          <p14:tracePt t="364392" x="9639300" y="4406900"/>
          <p14:tracePt t="364409" x="9677400" y="4400550"/>
          <p14:tracePt t="364425" x="9740900" y="4400550"/>
          <p14:tracePt t="364443" x="9886950" y="4394200"/>
          <p14:tracePt t="364459" x="9931400" y="4387850"/>
          <p14:tracePt t="364475" x="9994900" y="4381500"/>
          <p14:tracePt t="364492" x="10001250" y="4375150"/>
          <p14:tracePt t="364509" x="10001250" y="4368800"/>
          <p14:tracePt t="364526" x="10001250" y="4356100"/>
          <p14:tracePt t="364542" x="10001250" y="4349750"/>
          <p14:tracePt t="364559" x="10007600" y="4349750"/>
          <p14:tracePt t="364609" x="10013950" y="4349750"/>
          <p14:tracePt t="364626" x="10020300" y="4349750"/>
          <p14:tracePt t="364642" x="10045700" y="4349750"/>
          <p14:tracePt t="364659" x="10090150" y="4349750"/>
          <p14:tracePt t="364676" x="10128250" y="4356100"/>
          <p14:tracePt t="364692" x="10185400" y="4362450"/>
          <p14:tracePt t="364694" x="10204450" y="4362450"/>
          <p14:tracePt t="364709" x="10236200" y="4368800"/>
          <p14:tracePt t="364726" x="10318750" y="4375150"/>
          <p14:tracePt t="364742" x="10375900" y="4375150"/>
          <p14:tracePt t="364759" x="10420350" y="4375150"/>
          <p14:tracePt t="364776" x="10471150" y="4375150"/>
          <p14:tracePt t="364792" x="10490200" y="4375150"/>
          <p14:tracePt t="364809" x="10515600" y="4375150"/>
          <p14:tracePt t="364826" x="10521950" y="4375150"/>
          <p14:tracePt t="364844" x="10528300" y="4375150"/>
          <p14:tracePt t="364859" x="10534650" y="4375150"/>
          <p14:tracePt t="364876" x="10547350" y="4381500"/>
          <p14:tracePt t="364892" x="10560050" y="4381500"/>
          <p14:tracePt t="364909" x="10579100" y="4381500"/>
          <p14:tracePt t="364926" x="10591800" y="4381500"/>
          <p14:tracePt t="364943" x="10610850" y="4381500"/>
          <p14:tracePt t="364959" x="10623550" y="4381500"/>
          <p14:tracePt t="365136" x="10629900" y="4381500"/>
          <p14:tracePt t="365152" x="10642600" y="4387850"/>
          <p14:tracePt t="365162" x="10687050" y="4400550"/>
          <p14:tracePt t="365176" x="10725150" y="4413250"/>
          <p14:tracePt t="365194" x="10826750" y="4432300"/>
          <p14:tracePt t="365209" x="10852150" y="4432300"/>
          <p14:tracePt t="365290" x="10858500" y="4432300"/>
          <p14:tracePt t="365309" x="10864850" y="4432300"/>
          <p14:tracePt t="365326" x="10883900" y="4432300"/>
          <p14:tracePt t="365343" x="10890250" y="4432300"/>
          <p14:tracePt t="365360" x="10902950" y="4432300"/>
          <p14:tracePt t="365376" x="10922000" y="4432300"/>
          <p14:tracePt t="365394" x="11004550" y="4438650"/>
          <p14:tracePt t="365410" x="11036300" y="4438650"/>
          <p14:tracePt t="365426" x="11093450" y="4438650"/>
          <p14:tracePt t="365445" x="11188700" y="4432300"/>
          <p14:tracePt t="365460" x="11226800" y="4425950"/>
          <p14:tracePt t="365476" x="11252200" y="4419600"/>
          <p14:tracePt t="365493" x="11277600" y="4413250"/>
          <p14:tracePt t="365510" x="11296650" y="4406900"/>
          <p14:tracePt t="365527" x="11328400" y="4400550"/>
          <p14:tracePt t="365544" x="11366500" y="4400550"/>
          <p14:tracePt t="365560" x="11391900" y="4400550"/>
          <p14:tracePt t="365577" x="11410950" y="4400550"/>
          <p14:tracePt t="365613" x="11410950" y="4394200"/>
          <p14:tracePt t="365636" x="11410950" y="4387850"/>
          <p14:tracePt t="365676" x="11410950" y="4381500"/>
          <p14:tracePt t="365710" x="11417300" y="4381500"/>
          <p14:tracePt t="365727" x="11430000" y="4381500"/>
          <p14:tracePt t="365743" x="11442700" y="4381500"/>
          <p14:tracePt t="365760" x="11455400" y="4381500"/>
          <p14:tracePt t="365776" x="11468100" y="4381500"/>
          <p14:tracePt t="365794" x="11499850" y="4381500"/>
          <p14:tracePt t="365810" x="11531600" y="4387850"/>
          <p14:tracePt t="365827" x="11557000" y="4400550"/>
          <p14:tracePt t="365843" x="11569700" y="4406900"/>
          <p14:tracePt t="365860" x="11576050" y="4419600"/>
          <p14:tracePt t="365878" x="11582400" y="4432300"/>
          <p14:tracePt t="365893" x="11588750" y="4432300"/>
          <p14:tracePt t="365910" x="11588750" y="4438650"/>
          <p14:tracePt t="365927" x="11582400" y="4445000"/>
          <p14:tracePt t="365943" x="11550650" y="4451350"/>
          <p14:tracePt t="365960" x="11474450" y="4464050"/>
          <p14:tracePt t="365977" x="11417300" y="4464050"/>
          <p14:tracePt t="365993" x="11341100" y="4476750"/>
          <p14:tracePt t="366010" x="11283950" y="4483100"/>
          <p14:tracePt t="366027" x="11201400" y="4489450"/>
          <p14:tracePt t="366044" x="11112500" y="4495800"/>
          <p14:tracePt t="366060" x="10998200" y="4508500"/>
          <p14:tracePt t="366077" x="10807700" y="4521200"/>
          <p14:tracePt t="366094" x="10629900" y="4527550"/>
          <p14:tracePt t="366111" x="10445750" y="4540250"/>
          <p14:tracePt t="366112" x="10382250" y="4540250"/>
          <p14:tracePt t="366127" x="10248900" y="4540250"/>
          <p14:tracePt t="366143" x="9906000" y="4514850"/>
          <p14:tracePt t="366160" x="9639300" y="4495800"/>
          <p14:tracePt t="366177" x="9309100" y="4483100"/>
          <p14:tracePt t="366194" x="8890000" y="4483100"/>
          <p14:tracePt t="366210" x="8458200" y="4489450"/>
          <p14:tracePt t="366227" x="7956550" y="4502150"/>
          <p14:tracePt t="366244" x="7594600" y="4508500"/>
          <p14:tracePt t="366261" x="7277100" y="4508500"/>
          <p14:tracePt t="366277" x="7029450" y="4508500"/>
          <p14:tracePt t="366294" x="6762750" y="4508500"/>
          <p14:tracePt t="366310" x="6527800" y="4527550"/>
          <p14:tracePt t="366327" x="6216650" y="4552950"/>
          <p14:tracePt t="366344" x="5943600" y="4584700"/>
          <p14:tracePt t="366361" x="5651500" y="4635500"/>
          <p14:tracePt t="366377" x="5588000" y="4654550"/>
          <p14:tracePt t="366394" x="5511800" y="4686300"/>
          <p14:tracePt t="366410" x="5467350" y="4718050"/>
          <p14:tracePt t="366427" x="5429250" y="4743450"/>
          <p14:tracePt t="366444" x="5391150" y="4775200"/>
          <p14:tracePt t="366461" x="5365750" y="4794250"/>
          <p14:tracePt t="366477" x="5353050" y="4806950"/>
          <p14:tracePt t="366534" x="5359400" y="4806950"/>
          <p14:tracePt t="366544" x="5365750" y="4800600"/>
          <p14:tracePt t="366604" x="5365750" y="4806950"/>
          <p14:tracePt t="366613" x="5365750" y="4813300"/>
          <p14:tracePt t="366668" x="5372100" y="4813300"/>
          <p14:tracePt t="366677" x="5384800" y="4806950"/>
          <p14:tracePt t="366694" x="5448300" y="4768850"/>
          <p14:tracePt t="366711" x="5549900" y="4730750"/>
          <p14:tracePt t="366728" x="5613400" y="4711700"/>
          <p14:tracePt t="366744" x="5619750" y="4711700"/>
          <p14:tracePt t="366761" x="5626100" y="4711700"/>
          <p14:tracePt t="366778" x="5626100" y="4718050"/>
          <p14:tracePt t="366794" x="5626100" y="4724400"/>
          <p14:tracePt t="366858" x="5632450" y="4724400"/>
          <p14:tracePt t="366866" x="5645150" y="4718050"/>
          <p14:tracePt t="366877" x="5651500" y="4718050"/>
          <p14:tracePt t="366894" x="5695950" y="4705350"/>
          <p14:tracePt t="366911" x="5727700" y="4699000"/>
          <p14:tracePt t="366928" x="5746750" y="4692650"/>
          <p14:tracePt t="366945" x="5778500" y="4692650"/>
          <p14:tracePt t="366961" x="5835650" y="4699000"/>
          <p14:tracePt t="366977" x="6000750" y="4718050"/>
          <p14:tracePt t="366994" x="6191250" y="4718050"/>
          <p14:tracePt t="367011" x="6330950" y="4718050"/>
          <p14:tracePt t="367028" x="6445250" y="4705350"/>
          <p14:tracePt t="367044" x="6464300" y="4705350"/>
          <p14:tracePt t="367061" x="6464300" y="4699000"/>
          <p14:tracePt t="367169" x="6470650" y="4699000"/>
          <p14:tracePt t="367200" x="6477000" y="4699000"/>
          <p14:tracePt t="367208" x="6483350" y="4699000"/>
          <p14:tracePt t="367216" x="6483350" y="4692650"/>
          <p14:tracePt t="367227" x="6489700" y="4692650"/>
          <p14:tracePt t="367245" x="6496050" y="4692650"/>
          <p14:tracePt t="367262" x="6502400" y="4692650"/>
          <p14:tracePt t="367294" x="6515100" y="4692650"/>
          <p14:tracePt t="367311" x="6534150" y="4692650"/>
          <p14:tracePt t="367328" x="6559550" y="4692650"/>
          <p14:tracePt t="367345" x="6578600" y="4692650"/>
          <p14:tracePt t="367361" x="6584950" y="4692650"/>
          <p14:tracePt t="367378" x="6604000" y="4692650"/>
          <p14:tracePt t="367395" x="6616700" y="4692650"/>
          <p14:tracePt t="367411" x="6629400" y="4692650"/>
          <p14:tracePt t="367428" x="6648450" y="4692650"/>
          <p14:tracePt t="367445" x="6661150" y="4699000"/>
          <p14:tracePt t="367461" x="6667500" y="4699000"/>
          <p14:tracePt t="367601" x="6673850" y="4699000"/>
          <p14:tracePt t="367606" x="6686550" y="4699000"/>
          <p14:tracePt t="367614" x="6699250" y="4692650"/>
          <p14:tracePt t="367629" x="6711950" y="4686300"/>
          <p14:tracePt t="367645" x="6737350" y="4673600"/>
          <p14:tracePt t="367662" x="6750050" y="4667250"/>
          <p14:tracePt t="367678" x="6762750" y="4654550"/>
          <p14:tracePt t="367695" x="6769100" y="4654550"/>
          <p14:tracePt t="367745" x="6775450" y="4654550"/>
          <p14:tracePt t="367764" x="6775450" y="4660900"/>
          <p14:tracePt t="367803" x="6775450" y="4667250"/>
          <p14:tracePt t="367942" x="6781800" y="4667250"/>
          <p14:tracePt t="367948" x="6788150" y="4673600"/>
          <p14:tracePt t="367962" x="6794500" y="4673600"/>
          <p14:tracePt t="367979" x="6807200" y="4673600"/>
          <p14:tracePt t="367995" x="6819900" y="4673600"/>
          <p14:tracePt t="368012" x="6832600" y="4673600"/>
          <p14:tracePt t="368029" x="6851650" y="4673600"/>
          <p14:tracePt t="368045" x="6864350" y="4667250"/>
          <p14:tracePt t="368062" x="6889750" y="4660900"/>
          <p14:tracePt t="368079" x="6902450" y="4660900"/>
          <p14:tracePt t="368095" x="6908800" y="4660900"/>
          <p14:tracePt t="368112" x="6915150" y="4660900"/>
          <p14:tracePt t="368131" x="6921500" y="4654550"/>
          <p14:tracePt t="368145" x="6927850" y="4654550"/>
          <p14:tracePt t="368162" x="6934200" y="4648200"/>
          <p14:tracePt t="368179" x="6940550" y="4641850"/>
          <p14:tracePt t="368196" x="6953250" y="4641850"/>
          <p14:tracePt t="368212" x="6959600" y="4635500"/>
          <p14:tracePt t="368250" x="6959600" y="4629150"/>
          <p14:tracePt t="368264" x="6953250" y="4622800"/>
          <p14:tracePt t="368279" x="6946900" y="4616450"/>
          <p14:tracePt t="368312" x="6953250" y="4616450"/>
          <p14:tracePt t="368329" x="6978650" y="4616450"/>
          <p14:tracePt t="368345" x="6997700" y="4616450"/>
          <p14:tracePt t="368362" x="7010400" y="4616450"/>
          <p14:tracePt t="368379" x="7029450" y="4616450"/>
          <p14:tracePt t="368395" x="7054850" y="4616450"/>
          <p14:tracePt t="368412" x="7067550" y="4616450"/>
          <p14:tracePt t="368493" x="7073900" y="4616450"/>
          <p14:tracePt t="368512" x="7092950" y="4616450"/>
          <p14:tracePt t="368529" x="7143750" y="4616450"/>
          <p14:tracePt t="368545" x="7188200" y="4610100"/>
          <p14:tracePt t="368562" x="7245350" y="4603750"/>
          <p14:tracePt t="368579" x="7296150" y="4597400"/>
          <p14:tracePt t="368596" x="7327900" y="4591050"/>
          <p14:tracePt t="368612" x="7353300" y="4591050"/>
          <p14:tracePt t="368629" x="7366000" y="4591050"/>
          <p14:tracePt t="368646" x="7378700" y="4591050"/>
          <p14:tracePt t="368663" x="7391400" y="4591050"/>
          <p14:tracePt t="368679" x="7404100" y="4591050"/>
          <p14:tracePt t="368696" x="7429500" y="4591050"/>
          <p14:tracePt t="368712" x="7461250" y="4597400"/>
          <p14:tracePt t="368729" x="7493000" y="4597400"/>
          <p14:tracePt t="368746" x="7524750" y="4603750"/>
          <p14:tracePt t="368762" x="7550150" y="4603750"/>
          <p14:tracePt t="368779" x="7556500" y="4603750"/>
          <p14:tracePt t="368998" x="7588250" y="4622800"/>
          <p14:tracePt t="369013" x="7658100" y="4635500"/>
          <p14:tracePt t="369029" x="7759700" y="4635500"/>
          <p14:tracePt t="369046" x="7874000" y="4635500"/>
          <p14:tracePt t="369063" x="7975600" y="4635500"/>
          <p14:tracePt t="369079" x="8039100" y="4635500"/>
          <p14:tracePt t="369096" x="8051800" y="4635500"/>
          <p14:tracePt t="369097" x="8058150" y="4635500"/>
          <p14:tracePt t="369113" x="8064500" y="4635500"/>
          <p14:tracePt t="369129" x="8070850" y="4629150"/>
          <p14:tracePt t="369348" x="8077200" y="4629150"/>
          <p14:tracePt t="369366" x="8077200" y="4635500"/>
          <p14:tracePt t="369380" x="8083550" y="4641850"/>
          <p14:tracePt t="369397" x="8102600" y="4641850"/>
          <p14:tracePt t="369413" x="8140700" y="4641850"/>
          <p14:tracePt t="369430" x="8197850" y="4641850"/>
          <p14:tracePt t="369446" x="8235950" y="4635500"/>
          <p14:tracePt t="369463" x="8293100" y="4635500"/>
          <p14:tracePt t="369480" x="8324850" y="4629150"/>
          <p14:tracePt t="369496" x="8356600" y="4629150"/>
          <p14:tracePt t="369513" x="8382000" y="4622800"/>
          <p14:tracePt t="369530" x="8413750" y="4610100"/>
          <p14:tracePt t="369531" x="8420100" y="4610100"/>
          <p14:tracePt t="369547" x="8439150" y="4603750"/>
          <p14:tracePt t="369563" x="8445500" y="4597400"/>
          <p14:tracePt t="369564" x="8451850" y="4591050"/>
          <p14:tracePt t="369580" x="8458200" y="4591050"/>
          <p14:tracePt t="369596" x="8470900" y="4584700"/>
          <p14:tracePt t="369613" x="8489950" y="4578350"/>
          <p14:tracePt t="369647" x="8496300" y="4578350"/>
          <p14:tracePt t="369800" x="8483600" y="4565650"/>
          <p14:tracePt t="369814" x="8464550" y="4559300"/>
          <p14:tracePt t="369830" x="8439150" y="4546600"/>
          <p14:tracePt t="369847" x="8413750" y="4527550"/>
          <p14:tracePt t="369863" x="8375650" y="4502150"/>
          <p14:tracePt t="369881" x="8337550" y="4476750"/>
          <p14:tracePt t="369897" x="8318500" y="4470400"/>
          <p14:tracePt t="369914" x="8293100" y="4451350"/>
          <p14:tracePt t="369930" x="8267700" y="4445000"/>
          <p14:tracePt t="369947" x="8242300" y="4432300"/>
          <p14:tracePt t="369963" x="8216900" y="4425950"/>
          <p14:tracePt t="369980" x="8185150" y="4419600"/>
          <p14:tracePt t="369997" x="8153400" y="4413250"/>
          <p14:tracePt t="370014" x="8128000" y="4413250"/>
          <p14:tracePt t="370030" x="8121650" y="4413250"/>
          <p14:tracePt t="370047" x="8108950" y="4413250"/>
          <p14:tracePt t="370064" x="8083550" y="4413250"/>
          <p14:tracePt t="370080" x="8026400" y="4419600"/>
          <p14:tracePt t="370097" x="7994650" y="4425950"/>
          <p14:tracePt t="370113" x="7950200" y="4438650"/>
          <p14:tracePt t="370131" x="7924800" y="4451350"/>
          <p14:tracePt t="370147" x="7905750" y="4451350"/>
          <p14:tracePt t="370163" x="7886700" y="4464050"/>
          <p14:tracePt t="370197" x="7874000" y="4470400"/>
          <p14:tracePt t="370213" x="7861300" y="4483100"/>
          <p14:tracePt t="370230" x="7854950" y="4502150"/>
          <p14:tracePt t="370247" x="7848600" y="4514850"/>
          <p14:tracePt t="370264" x="7835900" y="4533900"/>
          <p14:tracePt t="370280" x="7835900" y="4546600"/>
          <p14:tracePt t="370297" x="7835900" y="4559300"/>
          <p14:tracePt t="370314" x="7835900" y="4565650"/>
          <p14:tracePt t="370330" x="7842250" y="4572000"/>
          <p14:tracePt t="370347" x="7854950" y="4578350"/>
          <p14:tracePt t="370364" x="7880350" y="4591050"/>
          <p14:tracePt t="370381" x="7912100" y="4610100"/>
          <p14:tracePt t="370381" x="7931150" y="4616450"/>
          <p14:tracePt t="370397" x="7950200" y="4622800"/>
          <p14:tracePt t="370414" x="7994650" y="4635500"/>
          <p14:tracePt t="370430" x="8039100" y="4641850"/>
          <p14:tracePt t="370447" x="8089900" y="4648200"/>
          <p14:tracePt t="370464" x="8134350" y="4648200"/>
          <p14:tracePt t="370480" x="8210550" y="4629150"/>
          <p14:tracePt t="370497" x="8255000" y="4616450"/>
          <p14:tracePt t="370514" x="8286750" y="4597400"/>
          <p14:tracePt t="370531" x="8318500" y="4584700"/>
          <p14:tracePt t="370547" x="8331200" y="4578350"/>
          <p14:tracePt t="370564" x="8337550" y="4572000"/>
          <p14:tracePt t="370580" x="8350250" y="4572000"/>
          <p14:tracePt t="370597" x="8362950" y="4565650"/>
          <p14:tracePt t="370614" x="8388350" y="4552950"/>
          <p14:tracePt t="370631" x="8420100" y="4527550"/>
          <p14:tracePt t="370647" x="8432800" y="4514850"/>
          <p14:tracePt t="370665" x="8445500" y="4502150"/>
          <p14:tracePt t="370680" x="8451850" y="4495800"/>
          <p14:tracePt t="370788" x="8432800" y="4476750"/>
          <p14:tracePt t="370797" x="8413750" y="4464050"/>
          <p14:tracePt t="370814" x="8382000" y="4438650"/>
          <p14:tracePt t="370831" x="8350250" y="4419600"/>
          <p14:tracePt t="370848" x="8324850" y="4413250"/>
          <p14:tracePt t="370865" x="8318500" y="4413250"/>
          <p14:tracePt t="370866" x="8312150" y="4413250"/>
          <p14:tracePt t="370881" x="8305800" y="4413250"/>
          <p14:tracePt t="370882" x="8299450" y="4413250"/>
          <p14:tracePt t="370898" x="8261350" y="4413250"/>
          <p14:tracePt t="370914" x="8185150" y="4432300"/>
          <p14:tracePt t="370931" x="8108950" y="4457700"/>
          <p14:tracePt t="370947" x="8039100" y="4483100"/>
          <p14:tracePt t="370964" x="8001000" y="4508500"/>
          <p14:tracePt t="370981" x="7969250" y="4540250"/>
          <p14:tracePt t="370998" x="7969250" y="4578350"/>
          <p14:tracePt t="371015" x="7994650" y="4597400"/>
          <p14:tracePt t="371031" x="8070850" y="4616450"/>
          <p14:tracePt t="371048" x="8178800" y="4622800"/>
          <p14:tracePt t="371064" x="8274050" y="4629150"/>
          <p14:tracePt t="371081" x="8356600" y="4629150"/>
          <p14:tracePt t="371098" x="8394700" y="4622800"/>
          <p14:tracePt t="371115" x="8407400" y="4622800"/>
          <p14:tracePt t="371148" x="8407400" y="4616450"/>
          <p14:tracePt t="371165" x="8413750" y="4616450"/>
          <p14:tracePt t="371181" x="8426450" y="4610100"/>
          <p14:tracePt t="371198" x="8464550" y="4603750"/>
          <p14:tracePt t="371214" x="8534400" y="4597400"/>
          <p14:tracePt t="371231" x="8616950" y="4597400"/>
          <p14:tracePt t="371250" x="8693150" y="4603750"/>
          <p14:tracePt t="371265" x="8718550" y="4603750"/>
          <p14:tracePt t="371281" x="8743950" y="4603750"/>
          <p14:tracePt t="371298" x="8769350" y="4603750"/>
          <p14:tracePt t="371314" x="8807450" y="4610100"/>
          <p14:tracePt t="371331" x="8858250" y="4616450"/>
          <p14:tracePt t="371348" x="8909050" y="4622800"/>
          <p14:tracePt t="371365" x="8966200" y="4622800"/>
          <p14:tracePt t="371366" x="9004300" y="4616450"/>
          <p14:tracePt t="371381" x="9061450" y="4603750"/>
          <p14:tracePt t="371398" x="9124950" y="4584700"/>
          <p14:tracePt t="371414" x="9144000" y="4572000"/>
          <p14:tracePt t="371431" x="9169400" y="4559300"/>
          <p14:tracePt t="371448" x="9182100" y="4552950"/>
          <p14:tracePt t="371465" x="9182100" y="4546600"/>
          <p14:tracePt t="371481" x="9182100" y="4533900"/>
          <p14:tracePt t="371498" x="9182100" y="4514850"/>
          <p14:tracePt t="371515" x="9169400" y="4483100"/>
          <p14:tracePt t="371531" x="9150350" y="4464050"/>
          <p14:tracePt t="371548" x="9118600" y="4438650"/>
          <p14:tracePt t="371565" x="9080500" y="4432300"/>
          <p14:tracePt t="371582" x="9067800" y="4432300"/>
          <p14:tracePt t="371598" x="9010650" y="4425950"/>
          <p14:tracePt t="371615" x="8966200" y="4419600"/>
          <p14:tracePt t="371631" x="8890000" y="4419600"/>
          <p14:tracePt t="371648" x="8832850" y="4419600"/>
          <p14:tracePt t="371665" x="8775700" y="4419600"/>
          <p14:tracePt t="371681" x="8699500" y="4419600"/>
          <p14:tracePt t="371698" x="8655050" y="4419600"/>
          <p14:tracePt t="371715" x="8616950" y="4425950"/>
          <p14:tracePt t="371732" x="8591550" y="4445000"/>
          <p14:tracePt t="371748" x="8566150" y="4476750"/>
          <p14:tracePt t="371765" x="8559800" y="4495800"/>
          <p14:tracePt t="371782" x="8559800" y="4521200"/>
          <p14:tracePt t="371799" x="8559800" y="4533900"/>
          <p14:tracePt t="371817" x="8559800" y="4565650"/>
          <p14:tracePt t="371832" x="8585200" y="4610100"/>
          <p14:tracePt t="371849" x="8636000" y="4654550"/>
          <p14:tracePt t="371865" x="8693150" y="4699000"/>
          <p14:tracePt t="371882" x="8737600" y="4718050"/>
          <p14:tracePt t="371898" x="8769350" y="4730750"/>
          <p14:tracePt t="371915" x="8813800" y="4730750"/>
          <p14:tracePt t="371932" x="8858250" y="4730750"/>
          <p14:tracePt t="371948" x="8915400" y="4718050"/>
          <p14:tracePt t="371965" x="8978900" y="4692650"/>
          <p14:tracePt t="371982" x="9029700" y="4679950"/>
          <p14:tracePt t="371999" x="9080500" y="4673600"/>
          <p14:tracePt t="372015" x="9099550" y="4667250"/>
          <p14:tracePt t="372049" x="9099550" y="4660900"/>
          <p14:tracePt t="372065" x="9099550" y="4654550"/>
          <p14:tracePt t="372099" x="9099550" y="4648200"/>
          <p14:tracePt t="372115" x="9086850" y="4641850"/>
          <p14:tracePt t="372132" x="9067800" y="4635500"/>
          <p14:tracePt t="372133" x="9067800" y="4629150"/>
          <p14:tracePt t="372148" x="9061450" y="4629150"/>
          <p14:tracePt t="372165" x="9055100" y="4629150"/>
          <p14:tracePt t="372199" x="9048750" y="4629150"/>
          <p14:tracePt t="372215" x="9042400" y="4629150"/>
          <p14:tracePt t="372232" x="9029700" y="4622800"/>
          <p14:tracePt t="372249" x="9017000" y="4622800"/>
          <p14:tracePt t="372265" x="9010650" y="4616450"/>
          <p14:tracePt t="372282" x="8997950" y="4616450"/>
          <p14:tracePt t="372299" x="8997950" y="4610100"/>
          <p14:tracePt t="372315" x="8991600" y="4610100"/>
          <p14:tracePt t="372332" x="8985250" y="4610100"/>
          <p14:tracePt t="372557" x="8985250" y="4603750"/>
          <p14:tracePt t="372561" x="8991600" y="4597400"/>
          <p14:tracePt t="372582" x="9017000" y="4584700"/>
          <p14:tracePt t="372599" x="9074150" y="4565650"/>
          <p14:tracePt t="372616" x="9207500" y="4552950"/>
          <p14:tracePt t="372618" x="9309100" y="4546600"/>
          <p14:tracePt t="372633" x="9423400" y="4546600"/>
          <p14:tracePt t="372649" x="9728200" y="4546600"/>
          <p14:tracePt t="372650" x="9899650" y="4552950"/>
          <p14:tracePt t="372665" x="10210800" y="4565650"/>
          <p14:tracePt t="372683" x="10471150" y="4584700"/>
          <p14:tracePt t="372700" x="10668000" y="4591050"/>
          <p14:tracePt t="372716" x="10763250" y="4584700"/>
          <p14:tracePt t="372732" x="10782300" y="4578350"/>
          <p14:tracePt t="372765" x="10782300" y="4572000"/>
          <p14:tracePt t="372816" x="10788650" y="4572000"/>
          <p14:tracePt t="372824" x="10795000" y="4572000"/>
          <p14:tracePt t="372834" x="10801350" y="4572000"/>
          <p14:tracePt t="372849" x="10826750" y="4565650"/>
          <p14:tracePt t="372866" x="10852150" y="4559300"/>
          <p14:tracePt t="372883" x="10909300" y="4552950"/>
          <p14:tracePt t="372899" x="10966450" y="4546600"/>
          <p14:tracePt t="372916" x="11049000" y="4546600"/>
          <p14:tracePt t="372933" x="11093450" y="4540250"/>
          <p14:tracePt t="372949" x="11125200" y="4540250"/>
          <p14:tracePt t="372966" x="11137900" y="4540250"/>
          <p14:tracePt t="372983" x="11144250" y="4540250"/>
          <p14:tracePt t="372999" x="11150600" y="4540250"/>
          <p14:tracePt t="373016" x="11195050" y="4546600"/>
          <p14:tracePt t="373017" x="11220450" y="4546600"/>
          <p14:tracePt t="373033" x="11252200" y="4546600"/>
          <p14:tracePt t="373034" x="11296650" y="4546600"/>
          <p14:tracePt t="373050" x="11353800" y="4546600"/>
          <p14:tracePt t="373066" x="11398250" y="4546600"/>
          <p14:tracePt t="373083" x="11417300" y="4546600"/>
          <p14:tracePt t="373146" x="11417300" y="4552950"/>
          <p14:tracePt t="373155" x="11417300" y="4559300"/>
          <p14:tracePt t="373171" x="11417300" y="4565650"/>
          <p14:tracePt t="373199" x="11410950" y="4572000"/>
          <p14:tracePt t="373216" x="11391900" y="4572000"/>
          <p14:tracePt t="373233" x="11360150" y="4578350"/>
          <p14:tracePt t="373250" x="11328400" y="4584700"/>
          <p14:tracePt t="373266" x="11303000" y="4591050"/>
          <p14:tracePt t="373283" x="11277600" y="4591050"/>
          <p14:tracePt t="373300" x="11252200" y="4591050"/>
          <p14:tracePt t="373316" x="11233150" y="4591050"/>
          <p14:tracePt t="373333" x="11207750" y="4591050"/>
          <p14:tracePt t="373349" x="11169650" y="4584700"/>
          <p14:tracePt t="373366" x="11087100" y="4584700"/>
          <p14:tracePt t="373383" x="11017250" y="4584700"/>
          <p14:tracePt t="373400" x="10947400" y="4584700"/>
          <p14:tracePt t="373416" x="10858500" y="4578350"/>
          <p14:tracePt t="373433" x="10763250" y="4578350"/>
          <p14:tracePt t="373450" x="10693400" y="4578350"/>
          <p14:tracePt t="373468" x="10585450" y="4578350"/>
          <p14:tracePt t="373483" x="10553700" y="4578350"/>
          <p14:tracePt t="373500" x="10471150" y="4572000"/>
          <p14:tracePt t="373517" x="10325100" y="4565650"/>
          <p14:tracePt t="373533" x="10198100" y="4559300"/>
          <p14:tracePt t="373550" x="9791700" y="4540250"/>
          <p14:tracePt t="373566" x="9423400" y="4514850"/>
          <p14:tracePt t="373583" x="9067800" y="4483100"/>
          <p14:tracePt t="373600" x="8775700" y="4457700"/>
          <p14:tracePt t="373616" x="8489950" y="4438650"/>
          <p14:tracePt t="373633" x="8210550" y="4425950"/>
          <p14:tracePt t="373650" x="7785100" y="4438650"/>
          <p14:tracePt t="373666" x="7258050" y="4470400"/>
          <p14:tracePt t="373683" x="6559550" y="4476750"/>
          <p14:tracePt t="373700" x="5962650" y="4476750"/>
          <p14:tracePt t="373717" x="5441950" y="4457700"/>
          <p14:tracePt t="373718" x="5257800" y="4451350"/>
          <p14:tracePt t="373733" x="5111750" y="4451350"/>
          <p14:tracePt t="373750" x="4870450" y="4464050"/>
          <p14:tracePt t="373766" x="4845050" y="4476750"/>
          <p14:tracePt t="373783" x="4838700" y="4489450"/>
          <p14:tracePt t="373800" x="4838700" y="4514850"/>
          <p14:tracePt t="373817" x="4851400" y="4533900"/>
          <p14:tracePt t="373833" x="4870450" y="4546600"/>
          <p14:tracePt t="373850" x="4883150" y="4552950"/>
          <p14:tracePt t="373867" x="4889500" y="4559300"/>
          <p14:tracePt t="373883" x="4927600" y="4572000"/>
          <p14:tracePt t="373900" x="5003800" y="4597400"/>
          <p14:tracePt t="373917" x="5099050" y="4635500"/>
          <p14:tracePt t="373933" x="5175250" y="4673600"/>
          <p14:tracePt t="373950" x="5213350" y="4705350"/>
          <p14:tracePt t="373955" x="5232400" y="4724400"/>
          <p14:tracePt t="373968" x="5245100" y="4730750"/>
          <p14:tracePt t="373969" x="5257800" y="4737100"/>
          <p14:tracePt t="373984" x="5270500" y="4749800"/>
          <p14:tracePt t="374000" x="5270500" y="4756150"/>
          <p14:tracePt t="374033" x="5276850" y="4756150"/>
          <p14:tracePt t="374050" x="5289550" y="4762500"/>
          <p14:tracePt t="374067" x="5334000" y="4775200"/>
          <p14:tracePt t="374083" x="5353050" y="4781550"/>
          <p14:tracePt t="374100" x="5365750" y="4794250"/>
          <p14:tracePt t="374117" x="5372100" y="4794250"/>
          <p14:tracePt t="374178" x="5378450" y="4794250"/>
          <p14:tracePt t="374202" x="5441950" y="4794250"/>
          <p14:tracePt t="374218" x="5473700" y="4794250"/>
          <p14:tracePt t="374305" x="5473700" y="4787900"/>
          <p14:tracePt t="374313" x="5473700" y="4781550"/>
          <p14:tracePt t="374334" x="5473700" y="4768850"/>
          <p14:tracePt t="374351" x="5480050" y="4768850"/>
          <p14:tracePt t="374424" x="5480050" y="4762500"/>
          <p14:tracePt t="374433" x="5480050" y="4756150"/>
          <p14:tracePt t="374451" x="5492750" y="4737100"/>
          <p14:tracePt t="374467" x="5524500" y="4730750"/>
          <p14:tracePt t="374484" x="5537200" y="4730750"/>
          <p14:tracePt t="374501" x="5543550" y="4730750"/>
          <p14:tracePt t="374517" x="5556250" y="4743450"/>
          <p14:tracePt t="374534" x="5568950" y="4749800"/>
          <p14:tracePt t="374550" x="5588000" y="4756150"/>
          <p14:tracePt t="374567" x="5594350" y="4762500"/>
          <p14:tracePt t="374584" x="5600700" y="4762500"/>
          <p14:tracePt t="374601" x="5607050" y="4762500"/>
          <p14:tracePt t="374617" x="5613400" y="4762500"/>
          <p14:tracePt t="374702" x="5619750" y="4762500"/>
          <p14:tracePt t="374709" x="5626100" y="4762500"/>
          <p14:tracePt t="374734" x="5683250" y="4756150"/>
          <p14:tracePt t="374751" x="5695950" y="4756150"/>
          <p14:tracePt t="374768" x="5708650" y="4749800"/>
          <p14:tracePt t="374784" x="5721350" y="4749800"/>
          <p14:tracePt t="374801" x="5727700" y="4749800"/>
          <p14:tracePt t="374884" x="5734050" y="4756150"/>
          <p14:tracePt t="374890" x="5740400" y="4762500"/>
          <p14:tracePt t="374901" x="5746750" y="4781550"/>
          <p14:tracePt t="374918" x="5759450" y="4806950"/>
          <p14:tracePt t="374934" x="5772150" y="4819650"/>
          <p14:tracePt t="374951" x="5778500" y="4832350"/>
          <p14:tracePt t="375001" x="5778500" y="4838700"/>
          <p14:tracePt t="375032" x="5772150" y="4838700"/>
          <p14:tracePt t="375040" x="5765800" y="4838700"/>
          <p14:tracePt t="375051" x="5753100" y="4845050"/>
          <p14:tracePt t="375068" x="5734050" y="4845050"/>
          <p14:tracePt t="375084" x="5721350" y="4845050"/>
          <p14:tracePt t="375134" x="5715000" y="4851400"/>
          <p14:tracePt t="375151" x="5708650" y="4851400"/>
          <p14:tracePt t="375168" x="5708650" y="4845050"/>
          <p14:tracePt t="375397" x="5708650" y="4838700"/>
          <p14:tracePt t="375406" x="5702300" y="4838700"/>
          <p14:tracePt t="375418" x="5689600" y="4838700"/>
          <p14:tracePt t="375435" x="5670550" y="4832350"/>
          <p14:tracePt t="375452" x="5664200" y="4832350"/>
          <p14:tracePt t="375468" x="5664200" y="4826000"/>
          <p14:tracePt t="375486" x="5657850" y="4826000"/>
          <p14:tracePt t="375588" x="5657850" y="4819650"/>
          <p14:tracePt t="375602" x="5664200" y="4819650"/>
          <p14:tracePt t="375620" x="5829300" y="4800600"/>
          <p14:tracePt t="375636" x="6032500" y="4787900"/>
          <p14:tracePt t="375668" x="6604000" y="4737100"/>
          <p14:tracePt t="375685" x="6896100" y="4711700"/>
          <p14:tracePt t="375701" x="7137400" y="4679950"/>
          <p14:tracePt t="375718" x="7366000" y="4635500"/>
          <p14:tracePt t="375735" x="7569200" y="4584700"/>
          <p14:tracePt t="375752" x="7791450" y="4552950"/>
          <p14:tracePt t="375768" x="8001000" y="4527550"/>
          <p14:tracePt t="375787" x="8235950" y="4514850"/>
          <p14:tracePt t="375802" x="8458200" y="4508500"/>
          <p14:tracePt t="375818" x="8642350" y="4495800"/>
          <p14:tracePt t="375835" x="8674100" y="4489450"/>
          <p14:tracePt t="375960" x="8680450" y="4489450"/>
          <p14:tracePt t="375974" x="8693150" y="4489450"/>
          <p14:tracePt t="375992" x="8705850" y="4489450"/>
          <p14:tracePt t="376002" x="8712200" y="4489450"/>
          <p14:tracePt t="376019" x="8718550" y="4483100"/>
          <p14:tracePt t="376036" x="8743950" y="4483100"/>
          <p14:tracePt t="376038" x="8763000" y="4495800"/>
          <p14:tracePt t="376052" x="8775700" y="4502150"/>
          <p14:tracePt t="376069" x="8826500" y="4533900"/>
          <p14:tracePt t="376085" x="8851900" y="4559300"/>
          <p14:tracePt t="376102" x="8864600" y="4578350"/>
          <p14:tracePt t="376104" x="8870950" y="4584700"/>
          <p14:tracePt t="376118" x="8877300" y="4591050"/>
          <p14:tracePt t="376351" x="8851900" y="4591050"/>
          <p14:tracePt t="376369" x="8820150" y="4578350"/>
          <p14:tracePt t="378423" x="8826500" y="4572000"/>
          <p14:tracePt t="378429" x="8864600" y="4565650"/>
          <p14:tracePt t="378437" x="8915400" y="4559300"/>
          <p14:tracePt t="378454" x="9029700" y="4552950"/>
          <p14:tracePt t="378471" x="9163050" y="4552950"/>
          <p14:tracePt t="378487" x="9302750" y="4552950"/>
          <p14:tracePt t="378504" x="9398000" y="4552950"/>
          <p14:tracePt t="378520" x="9455150" y="4546600"/>
          <p14:tracePt t="378537" x="9480550" y="4540250"/>
          <p14:tracePt t="378554" x="9499600" y="4533900"/>
          <p14:tracePt t="378571" x="9512300" y="4521200"/>
          <p14:tracePt t="378588" x="9525000" y="4514850"/>
          <p14:tracePt t="378604" x="9550400" y="4502150"/>
          <p14:tracePt t="378606" x="9569450" y="4495800"/>
          <p14:tracePt t="378621" x="9588500" y="4489450"/>
          <p14:tracePt t="378621" x="9594850" y="4489450"/>
          <p14:tracePt t="378637" x="9607550" y="4483100"/>
          <p14:tracePt t="378638" x="9613900" y="4483100"/>
          <p14:tracePt t="378654" x="9620250" y="4483100"/>
          <p14:tracePt t="378796" x="9613900" y="4483100"/>
          <p14:tracePt t="378805" x="9594850" y="4483100"/>
          <p14:tracePt t="378821" x="9486900" y="4527550"/>
          <p14:tracePt t="378838" x="9321800" y="4591050"/>
          <p14:tracePt t="378854" x="9137650" y="4654550"/>
          <p14:tracePt t="378871" x="8934450" y="4711700"/>
          <p14:tracePt t="378888" x="8731250" y="4737100"/>
          <p14:tracePt t="378905" x="8597900" y="4737100"/>
          <p14:tracePt t="378921" x="8509000" y="4737100"/>
          <p14:tracePt t="378938" x="8489950" y="4724400"/>
          <p14:tracePt t="378999" x="8477250" y="4724400"/>
          <p14:tracePt t="379005" x="8470900" y="4724400"/>
          <p14:tracePt t="379021" x="8420100" y="4737100"/>
          <p14:tracePt t="379038" x="8324850" y="4743450"/>
          <p14:tracePt t="379054" x="8274050" y="4743450"/>
          <p14:tracePt t="379094" x="8280400" y="4737100"/>
          <p14:tracePt t="379104" x="8286750" y="4737100"/>
          <p14:tracePt t="379121" x="8318500" y="4724400"/>
          <p14:tracePt t="379138" x="8343900" y="4718050"/>
          <p14:tracePt t="379155" x="8350250" y="4711700"/>
          <p14:tracePt t="379171" x="8356600" y="4711700"/>
          <p14:tracePt t="379188" x="8362950" y="4705350"/>
          <p14:tracePt t="379206" x="8388350" y="4699000"/>
          <p14:tracePt t="379221" x="8407400" y="4692650"/>
          <p14:tracePt t="379238" x="8502650" y="4660900"/>
          <p14:tracePt t="379255" x="8566150" y="4641850"/>
          <p14:tracePt t="379271" x="8623300" y="4629150"/>
          <p14:tracePt t="379288" x="8648700" y="4622800"/>
          <p14:tracePt t="379305" x="8667750" y="4616450"/>
          <p14:tracePt t="379321" x="8674100" y="4616450"/>
          <p14:tracePt t="379462" x="8686800" y="4616450"/>
          <p14:tracePt t="379472" x="8699500" y="4616450"/>
          <p14:tracePt t="379488" x="8718550" y="4610100"/>
          <p14:tracePt t="379505" x="8750300" y="4603750"/>
          <p14:tracePt t="379522" x="8788400" y="4591050"/>
          <p14:tracePt t="379538" x="8813800" y="4584700"/>
          <p14:tracePt t="379555" x="8845550" y="4572000"/>
          <p14:tracePt t="379571" x="8851900" y="4572000"/>
          <p14:tracePt t="379774" x="8851900" y="4578350"/>
          <p14:tracePt t="379884" x="8845550" y="4578350"/>
          <p14:tracePt t="379905" x="8839200" y="4572000"/>
          <p14:tracePt t="379922" x="8832850" y="4565650"/>
          <p14:tracePt t="379956" x="8832850" y="4559300"/>
          <p14:tracePt t="379989" x="8826500" y="4552950"/>
          <p14:tracePt t="380006" x="8820150" y="4540250"/>
          <p14:tracePt t="386249" x="8820150" y="4546600"/>
          <p14:tracePt t="386264" x="8820150" y="4559300"/>
          <p14:tracePt t="386278" x="8832850" y="4572000"/>
          <p14:tracePt t="386294" x="8896350" y="4584700"/>
          <p14:tracePt t="386311" x="8940800" y="4584700"/>
          <p14:tracePt t="386328" x="9144000" y="4559300"/>
          <p14:tracePt t="386344" x="9271000" y="4527550"/>
          <p14:tracePt t="386361" x="9334500" y="4514850"/>
          <p14:tracePt t="386377" x="9378950" y="4495800"/>
          <p14:tracePt t="386394" x="9398000" y="4489450"/>
          <p14:tracePt t="386411" x="9410700" y="4483100"/>
          <p14:tracePt t="386427" x="9417050" y="4483100"/>
          <p14:tracePt t="386444" x="9423400" y="4476750"/>
          <p14:tracePt t="386461" x="9442450" y="4470400"/>
          <p14:tracePt t="386477" x="9455150" y="4457700"/>
          <p14:tracePt t="386494" x="9461500" y="4438650"/>
          <p14:tracePt t="386496" x="9467850" y="4432300"/>
          <p14:tracePt t="386512" x="9467850" y="4419600"/>
          <p14:tracePt t="386527" x="9467850" y="4413250"/>
          <p14:tracePt t="386544" x="9467850" y="4406900"/>
          <p14:tracePt t="386602" x="9461500" y="4406900"/>
          <p14:tracePt t="386610" x="9442450" y="4406900"/>
          <p14:tracePt t="386627" x="9372600" y="4413250"/>
          <p14:tracePt t="386644" x="9283700" y="4425950"/>
          <p14:tracePt t="386661" x="9169400" y="4438650"/>
          <p14:tracePt t="386665" x="9105900" y="4445000"/>
          <p14:tracePt t="386678" x="9048750" y="4445000"/>
          <p14:tracePt t="386694" x="8902700" y="4445000"/>
          <p14:tracePt t="386711" x="8801100" y="4425950"/>
          <p14:tracePt t="386728" x="8712200" y="4406900"/>
          <p14:tracePt t="386744" x="8661400" y="4400550"/>
          <p14:tracePt t="386761" x="8559800" y="4387850"/>
          <p14:tracePt t="386778" x="8477250" y="4381500"/>
          <p14:tracePt t="386794" x="8375650" y="4381500"/>
          <p14:tracePt t="386811" x="8286750" y="4381500"/>
          <p14:tracePt t="386827" x="8216900" y="4394200"/>
          <p14:tracePt t="386844" x="8185150" y="4400550"/>
          <p14:tracePt t="386861" x="8159750" y="4406900"/>
          <p14:tracePt t="386878" x="8128000" y="4425950"/>
          <p14:tracePt t="386894" x="8096250" y="4445000"/>
          <p14:tracePt t="386911" x="8039100" y="4470400"/>
          <p14:tracePt t="386928" x="7994650" y="4489450"/>
          <p14:tracePt t="386944" x="7969250" y="4508500"/>
          <p14:tracePt t="386961" x="7956550" y="4527550"/>
          <p14:tracePt t="386977" x="7956550" y="4540250"/>
          <p14:tracePt t="386995" x="7962900" y="4552950"/>
          <p14:tracePt t="387011" x="7981950" y="4565650"/>
          <p14:tracePt t="387028" x="8070850" y="4578350"/>
          <p14:tracePt t="387044" x="8178800" y="4578350"/>
          <p14:tracePt t="387061" x="8305800" y="4565650"/>
          <p14:tracePt t="387078" x="8489950" y="4546600"/>
          <p14:tracePt t="387094" x="8693150" y="4540250"/>
          <p14:tracePt t="387111" x="8845550" y="4527550"/>
          <p14:tracePt t="387128" x="8991600" y="4521200"/>
          <p14:tracePt t="387144" x="9093200" y="4521200"/>
          <p14:tracePt t="387161" x="9163050" y="4521200"/>
          <p14:tracePt t="387178" x="9220200" y="4521200"/>
          <p14:tracePt t="387194" x="9245600" y="4521200"/>
          <p14:tracePt t="387211" x="9264650" y="4521200"/>
          <p14:tracePt t="387228" x="9283700" y="4521200"/>
          <p14:tracePt t="387245" x="9315450" y="4521200"/>
          <p14:tracePt t="387261" x="9334500" y="4514850"/>
          <p14:tracePt t="387278" x="9340850" y="4502150"/>
          <p14:tracePt t="387295" x="9347200" y="4502150"/>
          <p14:tracePt t="387311" x="9347200" y="4495800"/>
          <p14:tracePt t="387328" x="9347200" y="4489450"/>
          <p14:tracePt t="387345" x="9347200" y="4483100"/>
          <p14:tracePt t="387378" x="9340850" y="4483100"/>
          <p14:tracePt t="387395" x="9302750" y="4470400"/>
          <p14:tracePt t="387412" x="9232900" y="4464050"/>
          <p14:tracePt t="387429" x="9144000" y="4457700"/>
          <p14:tracePt t="387446" x="8978900" y="4438650"/>
          <p14:tracePt t="387463" x="8839200" y="4432300"/>
          <p14:tracePt t="387478" x="8680450" y="4425950"/>
          <p14:tracePt t="387495" x="8547100" y="4425950"/>
          <p14:tracePt t="387511" x="8432800" y="4445000"/>
          <p14:tracePt t="387528" x="8331200" y="4476750"/>
          <p14:tracePt t="387545" x="8299450" y="4495800"/>
          <p14:tracePt t="387561" x="8280400" y="4508500"/>
          <p14:tracePt t="387578" x="8280400" y="4533900"/>
          <p14:tracePt t="387595" x="8312150" y="4565650"/>
          <p14:tracePt t="387611" x="8420100" y="4597400"/>
          <p14:tracePt t="387628" x="8636000" y="4622800"/>
          <p14:tracePt t="387645" x="8877300" y="4629150"/>
          <p14:tracePt t="387661" x="9163050" y="4629150"/>
          <p14:tracePt t="387678" x="9423400" y="4635500"/>
          <p14:tracePt t="387695" x="9696450" y="4622800"/>
          <p14:tracePt t="387712" x="9728200" y="4610100"/>
          <p14:tracePt t="387745" x="9709150" y="4597400"/>
          <p14:tracePt t="387762" x="9658350" y="4578350"/>
          <p14:tracePt t="387778" x="9588500" y="4552950"/>
          <p14:tracePt t="387795" x="9499600" y="4527550"/>
          <p14:tracePt t="387812" x="9398000" y="4508500"/>
          <p14:tracePt t="387828" x="9258300" y="4489450"/>
          <p14:tracePt t="387845" x="9067800" y="4464050"/>
          <p14:tracePt t="387862" x="8858250" y="4445000"/>
          <p14:tracePt t="387878" x="8629650" y="4413250"/>
          <p14:tracePt t="387895" x="8445500" y="4394200"/>
          <p14:tracePt t="387912" x="8337550" y="4375150"/>
          <p14:tracePt t="387929" x="8229600" y="4368800"/>
          <p14:tracePt t="387945" x="8153400" y="4375150"/>
          <p14:tracePt t="387946" x="8121650" y="4381500"/>
          <p14:tracePt t="387962" x="8064500" y="4394200"/>
          <p14:tracePt t="387979" x="8020050" y="4413250"/>
          <p14:tracePt t="387995" x="7988300" y="4425950"/>
          <p14:tracePt t="388012" x="7962900" y="4445000"/>
          <p14:tracePt t="388028" x="7943850" y="4457700"/>
          <p14:tracePt t="388046" x="7918450" y="4483100"/>
          <p14:tracePt t="388062" x="7886700" y="4514850"/>
          <p14:tracePt t="388078" x="7874000" y="4546600"/>
          <p14:tracePt t="388095" x="7867650" y="4565650"/>
          <p14:tracePt t="388112" x="7867650" y="4584700"/>
          <p14:tracePt t="388129" x="7880350" y="4591050"/>
          <p14:tracePt t="388145" x="7893050" y="4597400"/>
          <p14:tracePt t="388162" x="7918450" y="4603750"/>
          <p14:tracePt t="388179" x="7962900" y="4616450"/>
          <p14:tracePt t="388196" x="8166100" y="4667250"/>
          <p14:tracePt t="388212" x="8375650" y="4692650"/>
          <p14:tracePt t="388229" x="8648700" y="4705350"/>
          <p14:tracePt t="388245" x="8890000" y="4705350"/>
          <p14:tracePt t="388262" x="9099550" y="4686300"/>
          <p14:tracePt t="388279" x="9258300" y="4654550"/>
          <p14:tracePt t="388295" x="9321800" y="4616450"/>
          <p14:tracePt t="388312" x="9347200" y="4578350"/>
          <p14:tracePt t="388329" x="9353550" y="4552950"/>
          <p14:tracePt t="388345" x="9353550" y="4540250"/>
          <p14:tracePt t="388362" x="9328150" y="4521200"/>
          <p14:tracePt t="388379" x="9302750" y="4508500"/>
          <p14:tracePt t="388395" x="9251950" y="4495800"/>
          <p14:tracePt t="388412" x="9188450" y="4476750"/>
          <p14:tracePt t="388429" x="9080500" y="4457700"/>
          <p14:tracePt t="388446" x="8921750" y="4419600"/>
          <p14:tracePt t="388462" x="8826500" y="4400550"/>
          <p14:tracePt t="388479" x="8769350" y="4387850"/>
          <p14:tracePt t="388496" x="8718550" y="4375150"/>
          <p14:tracePt t="388512" x="8655050" y="4375150"/>
          <p14:tracePt t="388529" x="8540750" y="4387850"/>
          <p14:tracePt t="388546" x="8350250" y="4419600"/>
          <p14:tracePt t="388562" x="8172450" y="4451350"/>
          <p14:tracePt t="388579" x="8013700" y="4476750"/>
          <p14:tracePt t="388596" x="7886700" y="4489450"/>
          <p14:tracePt t="388612" x="7867650" y="4489450"/>
          <p14:tracePt t="388645" x="7874000" y="4489450"/>
          <p14:tracePt t="388663" x="7899400" y="4495800"/>
          <p14:tracePt t="388679" x="7956550" y="4502150"/>
          <p14:tracePt t="388696" x="8045450" y="4508500"/>
          <p14:tracePt t="388712" x="8147050" y="4521200"/>
          <p14:tracePt t="388729" x="8312150" y="4546600"/>
          <p14:tracePt t="388746" x="8477250" y="4559300"/>
          <p14:tracePt t="388763" x="8661400" y="4559300"/>
          <p14:tracePt t="388764" x="8750300" y="4546600"/>
          <p14:tracePt t="388780" x="8794750" y="4546600"/>
          <p14:tracePt t="388796" x="9017000" y="4495800"/>
          <p14:tracePt t="388812" x="9093200" y="4470400"/>
          <p14:tracePt t="388829" x="9150350" y="4451350"/>
          <p14:tracePt t="388846" x="9226550" y="4425950"/>
          <p14:tracePt t="388862" x="9264650" y="4419600"/>
          <p14:tracePt t="388902" x="9264650" y="4425950"/>
          <p14:tracePt t="388915" x="9258300" y="4425950"/>
          <p14:tracePt t="388929" x="9226550" y="4445000"/>
          <p14:tracePt t="388946" x="9194800" y="4457700"/>
          <p14:tracePt t="388963" x="9169400" y="4464050"/>
          <p14:tracePt t="388979" x="9150350" y="4464050"/>
          <p14:tracePt t="388996" x="9137650" y="4464050"/>
          <p14:tracePt t="389013" x="9067800" y="4483100"/>
          <p14:tracePt t="389029" x="8959850" y="4508500"/>
          <p14:tracePt t="389046" x="8813800" y="4540250"/>
          <p14:tracePt t="389063" x="8623300" y="4572000"/>
          <p14:tracePt t="389079" x="8458200" y="4597400"/>
          <p14:tracePt t="389096" x="8312150" y="4622800"/>
          <p14:tracePt t="389113" x="8197850" y="4641850"/>
          <p14:tracePt t="389129" x="8134350" y="4654550"/>
          <p14:tracePt t="389146" x="8083550" y="4660900"/>
          <p14:tracePt t="389163" x="8026400" y="4673600"/>
          <p14:tracePt t="389180" x="7962900" y="4686300"/>
          <p14:tracePt t="389196" x="7886700" y="4699000"/>
          <p14:tracePt t="389213" x="7810500" y="4705350"/>
          <p14:tracePt t="389229" x="7740650" y="4711700"/>
          <p14:tracePt t="389247" x="7651750" y="4718050"/>
          <p14:tracePt t="389263" x="7626350" y="4718050"/>
          <p14:tracePt t="389279" x="7581900" y="4737100"/>
          <p14:tracePt t="389296" x="7524750" y="4768850"/>
          <p14:tracePt t="389313" x="7416800" y="4813300"/>
          <p14:tracePt t="389330" x="7302500" y="4851400"/>
          <p14:tracePt t="389346" x="7226300" y="4876800"/>
          <p14:tracePt t="389363" x="7150100" y="4895850"/>
          <p14:tracePt t="389380" x="7124700" y="4908550"/>
          <p14:tracePt t="389396" x="7118350" y="4908550"/>
          <p14:tracePt t="389430" x="7118350" y="4921250"/>
          <p14:tracePt t="389446" x="7112000" y="4946650"/>
          <p14:tracePt t="389463" x="7092950" y="4959350"/>
          <p14:tracePt t="389480" x="7073900" y="4978400"/>
          <p14:tracePt t="389497" x="7061200" y="4978400"/>
          <p14:tracePt t="389554" x="7073900" y="4978400"/>
          <p14:tracePt t="389563" x="7080250" y="4978400"/>
          <p14:tracePt t="389580" x="7112000" y="4978400"/>
          <p14:tracePt t="389596" x="7143750" y="4978400"/>
          <p14:tracePt t="389613" x="7181850" y="4972050"/>
          <p14:tracePt t="389630" x="7207250" y="4959350"/>
          <p14:tracePt t="389647" x="7239000" y="4946650"/>
          <p14:tracePt t="389663" x="7270750" y="4927600"/>
          <p14:tracePt t="389682" x="7302500" y="4908550"/>
          <p14:tracePt t="389696" x="7327900" y="4889500"/>
          <p14:tracePt t="389713" x="7340600" y="4883150"/>
          <p14:tracePt t="389879" x="7346950" y="4883150"/>
          <p14:tracePt t="389892" x="7353300" y="4883150"/>
          <p14:tracePt t="389902" x="7359650" y="4883150"/>
          <p14:tracePt t="389914" x="7366000" y="4883150"/>
          <p14:tracePt t="389931" x="7372350" y="4883150"/>
          <p14:tracePt t="389947" x="7378700" y="4883150"/>
          <p14:tracePt t="390014" x="7385050" y="4883150"/>
          <p14:tracePt t="390066" x="7385050" y="4889500"/>
          <p14:tracePt t="390090" x="7385050" y="4895850"/>
          <p14:tracePt t="390099" x="7385050" y="4902200"/>
          <p14:tracePt t="390113" x="7385050" y="4927600"/>
          <p14:tracePt t="390131" x="7429500" y="4978400"/>
          <p14:tracePt t="390147" x="7613650" y="5086350"/>
          <p14:tracePt t="390164" x="7715250" y="5124450"/>
          <p14:tracePt t="390600" x="7696200" y="5124450"/>
          <p14:tracePt t="390614" x="7632700" y="5092700"/>
          <p14:tracePt t="390631" x="7556500" y="5054600"/>
          <p14:tracePt t="390648" x="7512050" y="5016500"/>
          <p14:tracePt t="390664" x="7518400" y="5016500"/>
          <p14:tracePt t="390681" x="7524750" y="5016500"/>
          <p14:tracePt t="390697" x="7543800" y="5016500"/>
          <p14:tracePt t="390714" x="7562850" y="5016500"/>
          <p14:tracePt t="390734" x="7607300" y="5010150"/>
          <p14:tracePt t="390748" x="7626350" y="5010150"/>
          <p14:tracePt t="390764" x="7683500" y="4991100"/>
          <p14:tracePt t="390782" x="7804150" y="4953000"/>
          <p14:tracePt t="390797" x="7874000" y="4933950"/>
          <p14:tracePt t="390798" x="7981950" y="4902200"/>
          <p14:tracePt t="390814" x="8178800" y="4876800"/>
          <p14:tracePt t="390832" x="8362950" y="4870450"/>
          <p14:tracePt t="390848" x="8578850" y="4870450"/>
          <p14:tracePt t="390864" x="8737600" y="4883150"/>
          <p14:tracePt t="390881" x="8877300" y="4889500"/>
          <p14:tracePt t="390898" x="8947150" y="4889500"/>
          <p14:tracePt t="390914" x="8985250" y="4889500"/>
          <p14:tracePt t="390931" x="9010650" y="4883150"/>
          <p14:tracePt t="390948" x="9048750" y="4876800"/>
          <p14:tracePt t="390964" x="9099550" y="4870450"/>
          <p14:tracePt t="390981" x="9175750" y="4870450"/>
          <p14:tracePt t="390998" x="9264650" y="4870450"/>
          <p14:tracePt t="391014" x="9321800" y="4870450"/>
          <p14:tracePt t="391016" x="9347200" y="4870450"/>
          <p14:tracePt t="391032" x="9366250" y="4870450"/>
          <p14:tracePt t="391048" x="9417050" y="4883150"/>
          <p14:tracePt t="391064" x="9455150" y="4895850"/>
          <p14:tracePt t="391081" x="9499600" y="4908550"/>
          <p14:tracePt t="391098" x="9531350" y="4914900"/>
          <p14:tracePt t="391115" x="9563100" y="4921250"/>
          <p14:tracePt t="391131" x="9575800" y="4927600"/>
          <p14:tracePt t="391148" x="9594850" y="4927600"/>
          <p14:tracePt t="391164" x="9607550" y="4927600"/>
          <p14:tracePt t="391198" x="9607550" y="4933950"/>
          <p14:tracePt t="391214" x="9613900" y="4933950"/>
          <p14:tracePt t="391231" x="9620250" y="4940300"/>
          <p14:tracePt t="391352" x="9626600" y="4959350"/>
          <p14:tracePt t="391365" x="9645650" y="4991100"/>
          <p14:tracePt t="391382" x="9652000" y="5016500"/>
          <p14:tracePt t="391398" x="9658350" y="5067300"/>
          <p14:tracePt t="391416" x="9658350" y="5080000"/>
          <p14:tracePt t="391431" x="9671050" y="5105400"/>
          <p14:tracePt t="391448" x="9683750" y="5105400"/>
          <p14:tracePt t="391465" x="9696450" y="5111750"/>
          <p14:tracePt t="391482" x="9728200" y="5105400"/>
          <p14:tracePt t="391498" x="9753600" y="5092700"/>
          <p14:tracePt t="391515" x="9772650" y="5080000"/>
          <p14:tracePt t="391531" x="9785350" y="5067300"/>
          <p14:tracePt t="391634" x="9791700" y="5067300"/>
          <p14:tracePt t="392392" x="9791700" y="5060950"/>
          <p14:tracePt t="392399" x="9785350" y="5060950"/>
          <p14:tracePt t="392416" x="9772650" y="5060950"/>
          <p14:tracePt t="392432" x="9759950" y="5060950"/>
          <p14:tracePt t="392449" x="9734550" y="5060950"/>
          <p14:tracePt t="392466" x="9702800" y="5067300"/>
          <p14:tracePt t="392483" x="9658350" y="5073650"/>
          <p14:tracePt t="392499" x="9626600" y="5080000"/>
          <p14:tracePt t="392516" x="9588500" y="5080000"/>
          <p14:tracePt t="392533" x="9544050" y="5086350"/>
          <p14:tracePt t="392549" x="9493250" y="5086350"/>
          <p14:tracePt t="392568" x="9404350" y="5086350"/>
          <p14:tracePt t="392582" x="9372600" y="5080000"/>
          <p14:tracePt t="392600" x="9290050" y="5073650"/>
          <p14:tracePt t="392616" x="9239250" y="5080000"/>
          <p14:tracePt t="392632" x="9188450" y="5086350"/>
          <p14:tracePt t="392649" x="9099550" y="5086350"/>
          <p14:tracePt t="392665" x="8978900" y="5073650"/>
          <p14:tracePt t="392683" x="8820150" y="5054600"/>
          <p14:tracePt t="392699" x="8667750" y="5054600"/>
          <p14:tracePt t="392716" x="8540750" y="5054600"/>
          <p14:tracePt t="392733" x="8432800" y="5054600"/>
          <p14:tracePt t="392749" x="8324850" y="5054600"/>
          <p14:tracePt t="392766" x="8261350" y="5054600"/>
          <p14:tracePt t="392768" x="8235950" y="5060950"/>
          <p14:tracePt t="392784" x="8166100" y="5067300"/>
          <p14:tracePt t="392800" x="8128000" y="5073650"/>
          <p14:tracePt t="392816" x="8007350" y="5086350"/>
          <p14:tracePt t="392818" x="7950200" y="5092700"/>
          <p14:tracePt t="392834" x="7772400" y="5105400"/>
          <p14:tracePt t="392850" x="7708900" y="5105400"/>
          <p14:tracePt t="392866" x="7518400" y="5105400"/>
          <p14:tracePt t="392883" x="7480300" y="5099050"/>
          <p14:tracePt t="393008" x="7480300" y="5086350"/>
          <p14:tracePt t="393015" x="7480300" y="5073650"/>
          <p14:tracePt t="393022" x="7486650" y="5054600"/>
          <p14:tracePt t="393033" x="7499350" y="5022850"/>
          <p14:tracePt t="393049" x="7518400" y="4984750"/>
          <p14:tracePt t="393066" x="7524750" y="4946650"/>
          <p14:tracePt t="393083" x="7537450" y="4921250"/>
          <p14:tracePt t="393100" x="7543800" y="4902200"/>
          <p14:tracePt t="393116" x="7562850" y="4883150"/>
          <p14:tracePt t="393133" x="7575550" y="4864100"/>
          <p14:tracePt t="393150" x="7588250" y="4851400"/>
          <p14:tracePt t="393166" x="7594600" y="4845050"/>
          <p14:tracePt t="393200" x="7600950" y="4845050"/>
          <p14:tracePt t="393439" x="7607300" y="4838700"/>
          <p14:tracePt t="393450" x="7613650" y="4838700"/>
          <p14:tracePt t="393467" x="7658100" y="4838700"/>
          <p14:tracePt t="393484" x="7702550" y="4832350"/>
          <p14:tracePt t="393500" x="7772400" y="4832350"/>
          <p14:tracePt t="393502" x="7810500" y="4832350"/>
          <p14:tracePt t="393516" x="7861300" y="4832350"/>
          <p14:tracePt t="393518" x="7931150" y="4832350"/>
          <p14:tracePt t="393534" x="8039100" y="4838700"/>
          <p14:tracePt t="393550" x="8153400" y="4851400"/>
          <p14:tracePt t="393567" x="8197850" y="4857750"/>
          <p14:tracePt t="393584" x="8204200" y="4864100"/>
          <p14:tracePt t="393655" x="8210550" y="4864100"/>
          <p14:tracePt t="393668" x="8223250" y="4864100"/>
          <p14:tracePt t="393684" x="8267700" y="4864100"/>
          <p14:tracePt t="393700" x="8312150" y="4864100"/>
          <p14:tracePt t="393717" x="8356600" y="4857750"/>
          <p14:tracePt t="393734" x="8388350" y="4857750"/>
          <p14:tracePt t="393750" x="8413750" y="4851400"/>
          <p14:tracePt t="393767" x="8432800" y="4851400"/>
          <p14:tracePt t="393783" x="8439150" y="4851400"/>
          <p14:tracePt t="393817" x="8445500" y="4851400"/>
          <p14:tracePt t="393834" x="8458200" y="4851400"/>
          <p14:tracePt t="393852" x="8470900" y="4851400"/>
          <p14:tracePt t="393868" x="8489950" y="4845050"/>
          <p14:tracePt t="393883" x="8521700" y="4832350"/>
          <p14:tracePt t="393900" x="8534400" y="4832350"/>
          <p14:tracePt t="393917" x="8566150" y="4832350"/>
          <p14:tracePt t="393933" x="8572500" y="4838700"/>
          <p14:tracePt t="393950" x="8585200" y="4857750"/>
          <p14:tracePt t="393967" x="8591550" y="4864100"/>
          <p14:tracePt t="393984" x="8591550" y="4870450"/>
          <p14:tracePt t="394209" x="8597900" y="4870450"/>
          <p14:tracePt t="394214" x="8597900" y="4876800"/>
          <p14:tracePt t="394223" x="8604250" y="4876800"/>
          <p14:tracePt t="394234" x="8610600" y="4876800"/>
          <p14:tracePt t="394251" x="8616950" y="4876800"/>
          <p14:tracePt t="394285" x="8623300" y="4876800"/>
          <p14:tracePt t="394301" x="8629650" y="4876800"/>
          <p14:tracePt t="394334" x="8636000" y="4876800"/>
          <p14:tracePt t="394352" x="8648700" y="4870450"/>
          <p14:tracePt t="394367" x="8655050" y="4864100"/>
          <p14:tracePt t="394384" x="8674100" y="4857750"/>
          <p14:tracePt t="394401" x="8693150" y="4845050"/>
          <p14:tracePt t="394417" x="8712200" y="4838700"/>
          <p14:tracePt t="394434" x="8724900" y="4832350"/>
          <p14:tracePt t="394451" x="8737600" y="4826000"/>
          <p14:tracePt t="394467" x="8743950" y="4826000"/>
          <p14:tracePt t="395151" x="8737600" y="4826000"/>
          <p14:tracePt t="395168" x="8724900" y="4826000"/>
          <p14:tracePt t="395185" x="8718550" y="4832350"/>
          <p14:tracePt t="395202" x="8712200" y="4832350"/>
          <p14:tracePt t="395218" x="8705850" y="4832350"/>
          <p14:tracePt t="395235" x="8699500" y="4838700"/>
          <p14:tracePt t="395251" x="8686800" y="4838700"/>
          <p14:tracePt t="395268" x="8680450" y="4838700"/>
          <p14:tracePt t="395285" x="8674100" y="4845050"/>
          <p14:tracePt t="395302" x="8655050" y="4845050"/>
          <p14:tracePt t="395318" x="8642350" y="4845050"/>
          <p14:tracePt t="395408" x="8648700" y="4845050"/>
          <p14:tracePt t="395416" x="8661400" y="4845050"/>
          <p14:tracePt t="395424" x="8674100" y="4845050"/>
          <p14:tracePt t="395435" x="8718550" y="4838700"/>
          <p14:tracePt t="395452" x="8794750" y="4832350"/>
          <p14:tracePt t="395468" x="8877300" y="4826000"/>
          <p14:tracePt t="395485" x="9004300" y="4819650"/>
          <p14:tracePt t="395501" x="9131300" y="4819650"/>
          <p14:tracePt t="395518" x="9258300" y="4819650"/>
          <p14:tracePt t="395535" x="9385300" y="4819650"/>
          <p14:tracePt t="395551" x="9398000" y="4819650"/>
          <p14:tracePt t="395662" x="9404350" y="4819650"/>
          <p14:tracePt t="395671" x="9410700" y="4819650"/>
          <p14:tracePt t="395686" x="9442450" y="4826000"/>
          <p14:tracePt t="395702" x="9467850" y="4832350"/>
          <p14:tracePt t="395718" x="9499600" y="4838700"/>
          <p14:tracePt t="395735" x="9544050" y="4845050"/>
          <p14:tracePt t="395752" x="9582150" y="4851400"/>
          <p14:tracePt t="395768" x="9639300" y="4857750"/>
          <p14:tracePt t="395785" x="9671050" y="4857750"/>
          <p14:tracePt t="395802" x="9696450" y="4857750"/>
          <p14:tracePt t="395819" x="9709150" y="4857750"/>
          <p14:tracePt t="395835" x="9715500" y="4857750"/>
          <p14:tracePt t="395932" x="9709150" y="4857750"/>
          <p14:tracePt t="395948" x="9702800" y="4864100"/>
          <p14:tracePt t="396004" x="9709150" y="4864100"/>
          <p14:tracePt t="396012" x="9715500" y="4864100"/>
          <p14:tracePt t="396022" x="9721850" y="4864100"/>
          <p14:tracePt t="396035" x="9734550" y="4870450"/>
          <p14:tracePt t="396052" x="9804400" y="4870450"/>
          <p14:tracePt t="396069" x="9861550" y="4876800"/>
          <p14:tracePt t="396085" x="9880600" y="4876800"/>
          <p14:tracePt t="396102" x="9886950" y="4876800"/>
          <p14:tracePt t="396151" x="9893300" y="4876800"/>
          <p14:tracePt t="396156" x="9899650" y="4876800"/>
          <p14:tracePt t="396168" x="9906000" y="4876800"/>
          <p14:tracePt t="396185" x="9918700" y="4876800"/>
          <p14:tracePt t="396202" x="9950450" y="4870450"/>
          <p14:tracePt t="396219" x="9969500" y="4870450"/>
          <p14:tracePt t="396235" x="10001250" y="4864100"/>
          <p14:tracePt t="396253" x="10026650" y="4864100"/>
          <p14:tracePt t="396270" x="10077450" y="4857750"/>
          <p14:tracePt t="396285" x="10109200" y="4851400"/>
          <p14:tracePt t="396302" x="10134600" y="4851400"/>
          <p14:tracePt t="396319" x="10147300" y="4851400"/>
          <p14:tracePt t="396335" x="10153650" y="4851400"/>
          <p14:tracePt t="396599" x="10166350" y="4845050"/>
          <p14:tracePt t="396608" x="10172700" y="4845050"/>
          <p14:tracePt t="396621" x="10179050" y="4838700"/>
          <p14:tracePt t="396679" x="10166350" y="4845050"/>
          <p14:tracePt t="396686" x="10153650" y="4845050"/>
          <p14:tracePt t="396703" x="10064750" y="4864100"/>
          <p14:tracePt t="396719" x="9880600" y="4883150"/>
          <p14:tracePt t="396736" x="9632950" y="4895850"/>
          <p14:tracePt t="396753" x="9366250" y="4895850"/>
          <p14:tracePt t="396769" x="8947150" y="4864100"/>
          <p14:tracePt t="396786" x="8547100" y="4826000"/>
          <p14:tracePt t="396803" x="8153400" y="4794250"/>
          <p14:tracePt t="396819" x="7721600" y="4775200"/>
          <p14:tracePt t="396836" x="7378700" y="4775200"/>
          <p14:tracePt t="396853" x="6902450" y="4800600"/>
          <p14:tracePt t="396869" x="6756400" y="4819650"/>
          <p14:tracePt t="396886" x="6413500" y="4857750"/>
          <p14:tracePt t="396903" x="6165850" y="4889500"/>
          <p14:tracePt t="396919" x="5905500" y="4902200"/>
          <p14:tracePt t="396936" x="5727700" y="4902200"/>
          <p14:tracePt t="396953" x="5568950" y="4902200"/>
          <p14:tracePt t="396969" x="5461000" y="4889500"/>
          <p14:tracePt t="396987" x="5391150" y="4883150"/>
          <p14:tracePt t="397003" x="5353050" y="4876800"/>
          <p14:tracePt t="397088" x="5346700" y="4876800"/>
          <p14:tracePt t="397104" x="5340350" y="4876800"/>
          <p14:tracePt t="397119" x="5334000" y="4876800"/>
          <p14:tracePt t="397158" x="5340350" y="4876800"/>
          <p14:tracePt t="397164" x="5346700" y="4876800"/>
          <p14:tracePt t="397173" x="5365750" y="4876800"/>
          <p14:tracePt t="397186" x="5384800" y="4889500"/>
          <p14:tracePt t="397203" x="5410200" y="4933950"/>
          <p14:tracePt t="397219" x="5410200" y="4959350"/>
          <p14:tracePt t="397236" x="5410200" y="4972050"/>
          <p14:tracePt t="397891" x="5410200" y="4978400"/>
          <p14:tracePt t="397898" x="5416550" y="4978400"/>
          <p14:tracePt t="397921" x="5454650" y="4978400"/>
          <p14:tracePt t="397938" x="5556250" y="4972050"/>
          <p14:tracePt t="397954" x="5607050" y="4965700"/>
          <p14:tracePt t="397955" x="5651500" y="4965700"/>
          <p14:tracePt t="397970" x="5822950" y="4965700"/>
          <p14:tracePt t="397987" x="6032500" y="4984750"/>
          <p14:tracePt t="398003" x="6273800" y="5010150"/>
          <p14:tracePt t="398020" x="6464300" y="5029200"/>
          <p14:tracePt t="398037" x="6610350" y="5041900"/>
          <p14:tracePt t="398054" x="6699250" y="5048250"/>
          <p14:tracePt t="398070" x="6718300" y="5048250"/>
          <p14:tracePt t="398087" x="6724650" y="5048250"/>
          <p14:tracePt t="398104" x="6731000" y="5048250"/>
          <p14:tracePt t="398120" x="6737350" y="5048250"/>
          <p14:tracePt t="398138" x="6762750" y="5048250"/>
          <p14:tracePt t="398154" x="6769100" y="5048250"/>
          <p14:tracePt t="398170" x="6794500" y="5048250"/>
          <p14:tracePt t="398187" x="6807200" y="5048250"/>
          <p14:tracePt t="398236" x="6813550" y="5048250"/>
          <p14:tracePt t="398243" x="6819900" y="5048250"/>
          <p14:tracePt t="398254" x="6826250" y="5048250"/>
          <p14:tracePt t="398270" x="6883400" y="5067300"/>
          <p14:tracePt t="398287" x="6978650" y="5086350"/>
          <p14:tracePt t="398304" x="7061200" y="5092700"/>
          <p14:tracePt t="398321" x="7162800" y="5092700"/>
          <p14:tracePt t="398337" x="7219950" y="5092700"/>
          <p14:tracePt t="398354" x="7277100" y="5080000"/>
          <p14:tracePt t="398370" x="7302500" y="5067300"/>
          <p14:tracePt t="398387" x="7321550" y="5060950"/>
          <p14:tracePt t="398404" x="7327900" y="5054600"/>
          <p14:tracePt t="398557" x="7334250" y="5054600"/>
          <p14:tracePt t="398562" x="7353300" y="5060950"/>
          <p14:tracePt t="398571" x="7385050" y="5067300"/>
          <p14:tracePt t="398588" x="7461250" y="5073650"/>
          <p14:tracePt t="398604" x="7537450" y="5080000"/>
          <p14:tracePt t="398621" x="7594600" y="5086350"/>
          <p14:tracePt t="398638" x="7651750" y="5086350"/>
          <p14:tracePt t="398654" x="7689850" y="5080000"/>
          <p14:tracePt t="398671" x="7721600" y="5073650"/>
          <p14:tracePt t="398688" x="7747000" y="5067300"/>
          <p14:tracePt t="398704" x="7759700" y="5060950"/>
          <p14:tracePt t="399236" x="7766050" y="5060950"/>
          <p14:tracePt t="399243" x="7772400" y="5060950"/>
          <p14:tracePt t="399259" x="7797800" y="5060950"/>
          <p14:tracePt t="399272" x="7804150" y="5060950"/>
          <p14:tracePt t="399288" x="7810500" y="5067300"/>
          <p14:tracePt t="399321" x="7816850" y="5067300"/>
          <p14:tracePt t="399338" x="7823200" y="5067300"/>
          <p14:tracePt t="399371" x="7829550" y="5067300"/>
          <p14:tracePt t="399388" x="7848600" y="5067300"/>
          <p14:tracePt t="399405" x="7867650" y="5067300"/>
          <p14:tracePt t="399422" x="7886700" y="5067300"/>
          <p14:tracePt t="399438" x="7905750" y="5067300"/>
          <p14:tracePt t="399455" x="7924800" y="5067300"/>
          <p14:tracePt t="399472" x="7950200" y="5067300"/>
          <p14:tracePt t="399488" x="7981950" y="5067300"/>
          <p14:tracePt t="399506" x="8007350" y="5067300"/>
          <p14:tracePt t="399522" x="8039100" y="5060950"/>
          <p14:tracePt t="399538" x="8058150" y="5060950"/>
          <p14:tracePt t="399555" x="8077200" y="5060950"/>
          <p14:tracePt t="399571" x="8089900" y="5060950"/>
          <p14:tracePt t="399742" x="8077200" y="5060950"/>
          <p14:tracePt t="399750" x="8051800" y="5054600"/>
          <p14:tracePt t="399757" x="8026400" y="5054600"/>
          <p14:tracePt t="399772" x="8001000" y="5054600"/>
          <p14:tracePt t="399789" x="7975600" y="5054600"/>
          <p14:tracePt t="399805" x="7962900" y="5054600"/>
          <p14:tracePt t="399849" x="7981950" y="5054600"/>
          <p14:tracePt t="399865" x="8013700" y="5054600"/>
          <p14:tracePt t="399872" x="8039100" y="5054600"/>
          <p14:tracePt t="399888" x="8077200" y="5054600"/>
          <p14:tracePt t="399905" x="8096250" y="5048250"/>
          <p14:tracePt t="399922" x="8108950" y="5048250"/>
          <p14:tracePt t="399955" x="8115300" y="5048250"/>
          <p14:tracePt t="399972" x="8121650" y="5041900"/>
          <p14:tracePt t="399989" x="8128000" y="5041900"/>
          <p14:tracePt t="400005" x="8140700" y="5041900"/>
          <p14:tracePt t="400022" x="8153400" y="5041900"/>
          <p14:tracePt t="400039" x="8166100" y="5041900"/>
          <p14:tracePt t="400040" x="8172450" y="5041900"/>
          <p14:tracePt t="400056" x="8185150" y="5041900"/>
          <p14:tracePt t="400072" x="8204200" y="5041900"/>
          <p14:tracePt t="400089" x="8223250" y="5041900"/>
          <p14:tracePt t="400107" x="8261350" y="5041900"/>
          <p14:tracePt t="400122" x="8293100" y="5041900"/>
          <p14:tracePt t="400139" x="8324850" y="5041900"/>
          <p14:tracePt t="400155" x="8362950" y="5041900"/>
          <p14:tracePt t="400172" x="8401050" y="5041900"/>
          <p14:tracePt t="400189" x="8420100" y="5041900"/>
          <p14:tracePt t="400205" x="8432800" y="5041900"/>
          <p14:tracePt t="400222" x="8439150" y="5048250"/>
          <p14:tracePt t="400239" x="8445500" y="5048250"/>
          <p14:tracePt t="400602" x="8451850" y="5048250"/>
          <p14:tracePt t="400609" x="8458200" y="5048250"/>
          <p14:tracePt t="400623" x="8464550" y="5048250"/>
          <p14:tracePt t="400640" x="8489950" y="5054600"/>
          <p14:tracePt t="400770" x="8496300" y="5054600"/>
          <p14:tracePt t="400789" x="8528050" y="5054600"/>
          <p14:tracePt t="400806" x="8597900" y="5060950"/>
          <p14:tracePt t="400823" x="8655050" y="5067300"/>
          <p14:tracePt t="400839" x="8724900" y="5073650"/>
          <p14:tracePt t="400857" x="8782050" y="5080000"/>
          <p14:tracePt t="400873" x="8902700" y="5086350"/>
          <p14:tracePt t="400889" x="8915400" y="5086350"/>
          <p14:tracePt t="400906" x="8972550" y="5086350"/>
          <p14:tracePt t="400923" x="9017000" y="5080000"/>
          <p14:tracePt t="400939" x="9023350" y="5080000"/>
          <p14:tracePt t="400956" x="9048750" y="5080000"/>
          <p14:tracePt t="402411" x="9048750" y="5073650"/>
          <p14:tracePt t="402411" x="9048750" y="5067300"/>
          <p14:tracePt t="402411" x="9048750" y="5060950"/>
          <p14:tracePt t="402411" x="9055100" y="5060950"/>
          <p14:tracePt t="402411" x="9055100" y="5054600"/>
          <p14:tracePt t="402411" x="9061450" y="5048250"/>
          <p14:tracePt t="402851" x="9061450" y="5054600"/>
          <p14:tracePt t="402861" x="9055100" y="5067300"/>
          <p14:tracePt t="402877" x="9036050" y="5086350"/>
          <p14:tracePt t="402894" x="9023350" y="5092700"/>
          <p14:tracePt t="402896" x="9023350" y="5099050"/>
          <p14:tracePt t="403098" x="9010650" y="5086350"/>
          <p14:tracePt t="403107" x="9004300" y="5080000"/>
          <p14:tracePt t="403123" x="8972550" y="5029200"/>
          <p14:tracePt t="403144" x="8966200" y="5029200"/>
          <p14:tracePt t="403213" x="8959850" y="5048250"/>
          <p14:tracePt t="403220" x="8959850" y="5054600"/>
          <p14:tracePt t="403228" x="8953500" y="5073650"/>
          <p14:tracePt t="403244" x="8947150" y="5092700"/>
          <p14:tracePt t="403261" x="8940800" y="5099050"/>
          <p14:tracePt t="403389" x="8953500" y="5105400"/>
          <p14:tracePt t="403395" x="8966200" y="5105400"/>
          <p14:tracePt t="403411" x="9042400" y="5124450"/>
          <p14:tracePt t="403428" x="9124950" y="5143500"/>
          <p14:tracePt t="403445" x="9201150" y="5156200"/>
          <p14:tracePt t="403462" x="9271000" y="5156200"/>
          <p14:tracePt t="403478" x="9328150" y="5156200"/>
          <p14:tracePt t="403480" x="9353550" y="5149850"/>
          <p14:tracePt t="403495" x="9378950" y="5143500"/>
          <p14:tracePt t="403512" x="9423400" y="5118100"/>
          <p14:tracePt t="403528" x="9429750" y="5111750"/>
          <p14:tracePt t="403545" x="9448800" y="5092700"/>
          <p14:tracePt t="403547" x="9461500" y="5080000"/>
          <p14:tracePt t="403562" x="9493250" y="5048250"/>
          <p14:tracePt t="403578" x="9512300" y="5029200"/>
          <p14:tracePt t="403594" x="9537700" y="5010150"/>
          <p14:tracePt t="403611" x="9563100" y="4991100"/>
          <p14:tracePt t="403628" x="9569450" y="4978400"/>
          <p14:tracePt t="403645" x="9582150" y="4965700"/>
          <p14:tracePt t="403661" x="9582150" y="4953000"/>
          <p14:tracePt t="403678" x="9582150" y="4940300"/>
          <p14:tracePt t="403695" x="9582150" y="4921250"/>
          <p14:tracePt t="403711" x="9582150" y="4889500"/>
          <p14:tracePt t="403728" x="9569450" y="4857750"/>
          <p14:tracePt t="403745" x="9556750" y="4826000"/>
          <p14:tracePt t="403747" x="9550400" y="4813300"/>
          <p14:tracePt t="403762" x="9544050" y="4806950"/>
          <p14:tracePt t="403762" x="9537700" y="4800600"/>
          <p14:tracePt t="403778" x="9525000" y="4794250"/>
          <p14:tracePt t="403795" x="9518650" y="4787900"/>
          <p14:tracePt t="403811" x="9493250" y="4781550"/>
          <p14:tracePt t="403828" x="9455150" y="4768850"/>
          <p14:tracePt t="403845" x="9404350" y="4756150"/>
          <p14:tracePt t="403861" x="9372600" y="4743450"/>
          <p14:tracePt t="403878" x="9315450" y="4724400"/>
          <p14:tracePt t="403895" x="9283700" y="4711700"/>
          <p14:tracePt t="403912" x="9232900" y="4699000"/>
          <p14:tracePt t="403928" x="9182100" y="4686300"/>
          <p14:tracePt t="403945" x="9144000" y="4673600"/>
          <p14:tracePt t="403961" x="9105900" y="4660900"/>
          <p14:tracePt t="403978" x="9055100" y="4654550"/>
          <p14:tracePt t="403995" x="9017000" y="4648200"/>
          <p14:tracePt t="404011" x="8978900" y="4648200"/>
          <p14:tracePt t="404013" x="8934450" y="4648200"/>
          <p14:tracePt t="404028" x="8883650" y="4654550"/>
          <p14:tracePt t="404045" x="8839200" y="4660900"/>
          <p14:tracePt t="404061" x="8801100" y="4673600"/>
          <p14:tracePt t="404078" x="8775700" y="4679950"/>
          <p14:tracePt t="404095" x="8756650" y="4692650"/>
          <p14:tracePt t="404111" x="8737600" y="4705350"/>
          <p14:tracePt t="404128" x="8724900" y="4718050"/>
          <p14:tracePt t="404145" x="8712200" y="4730750"/>
          <p14:tracePt t="404162" x="8705850" y="4743450"/>
          <p14:tracePt t="404179" x="8699500" y="4749800"/>
          <p14:tracePt t="404195" x="8693150" y="4762500"/>
          <p14:tracePt t="404212" x="8693150" y="4768850"/>
          <p14:tracePt t="404228" x="8693150" y="4775200"/>
          <p14:tracePt t="404246" x="8699500" y="4794250"/>
          <p14:tracePt t="404262" x="8705850" y="4800600"/>
          <p14:tracePt t="404278" x="8718550" y="4813300"/>
          <p14:tracePt t="404295" x="8737600" y="4838700"/>
          <p14:tracePt t="404312" x="8769350" y="4864100"/>
          <p14:tracePt t="404328" x="8788400" y="4883150"/>
          <p14:tracePt t="404345" x="8801100" y="4889500"/>
          <p14:tracePt t="404501" x="8807450" y="4902200"/>
          <p14:tracePt t="404509" x="8813800" y="4902200"/>
          <p14:tracePt t="404529" x="8832850" y="4921250"/>
          <p14:tracePt t="404546" x="8858250" y="4940300"/>
          <p14:tracePt t="404562" x="8909050" y="4959350"/>
          <p14:tracePt t="404579" x="8997950" y="4984750"/>
          <p14:tracePt t="404596" x="9023350" y="4991100"/>
          <p14:tracePt t="404612" x="9105900" y="5003800"/>
          <p14:tracePt t="404629" x="9156700" y="5010150"/>
          <p14:tracePt t="404646" x="9201150" y="5010150"/>
          <p14:tracePt t="404662" x="9239250" y="5010150"/>
          <p14:tracePt t="404679" x="9277350" y="5010150"/>
          <p14:tracePt t="404695" x="9321800" y="4997450"/>
          <p14:tracePt t="404712" x="9366250" y="4978400"/>
          <p14:tracePt t="404728" x="9410700" y="4959350"/>
          <p14:tracePt t="404745" x="9442450" y="4940300"/>
          <p14:tracePt t="404762" x="9474200" y="4914900"/>
          <p14:tracePt t="404779" x="9480550" y="4902200"/>
          <p14:tracePt t="404795" x="9486900" y="4895850"/>
          <p14:tracePt t="404925" x="9474200" y="4883150"/>
          <p14:tracePt t="404930" x="9474200" y="4876800"/>
          <p14:tracePt t="404946" x="9436100" y="4857750"/>
          <p14:tracePt t="404962" x="9404350" y="4845050"/>
          <p14:tracePt t="404979" x="9359900" y="4826000"/>
          <p14:tracePt t="404995" x="9309100" y="4806950"/>
          <p14:tracePt t="405013" x="9264650" y="4794250"/>
          <p14:tracePt t="405029" x="9207500" y="4775200"/>
          <p14:tracePt t="405046" x="9163050" y="4756150"/>
          <p14:tracePt t="405062" x="9112250" y="4737100"/>
          <p14:tracePt t="405080" x="9023350" y="4692650"/>
          <p14:tracePt t="405096" x="9004300" y="4686300"/>
          <p14:tracePt t="405112" x="8966200" y="4679950"/>
          <p14:tracePt t="405129" x="8934450" y="4673600"/>
          <p14:tracePt t="405146" x="8915400" y="4673600"/>
          <p14:tracePt t="405162" x="8909050" y="4667250"/>
          <p14:tracePt t="405179" x="8902700" y="4667250"/>
          <p14:tracePt t="405348" x="8896350" y="4667250"/>
          <p14:tracePt t="405355" x="8890000" y="4667250"/>
          <p14:tracePt t="405364" x="8883650" y="4667250"/>
          <p14:tracePt t="405380" x="8858250" y="4667250"/>
          <p14:tracePt t="405397" x="8839200" y="4667250"/>
          <p14:tracePt t="405413" x="8826500" y="4686300"/>
          <p14:tracePt t="405430" x="8813800" y="4699000"/>
          <p14:tracePt t="405447" x="8807450" y="4699000"/>
          <p14:tracePt t="405463" x="8801100" y="4711700"/>
          <p14:tracePt t="405479" x="8801100" y="4718050"/>
          <p14:tracePt t="405496" x="8794750" y="4737100"/>
          <p14:tracePt t="405513" x="8794750" y="4756150"/>
          <p14:tracePt t="405529" x="8794750" y="4787900"/>
          <p14:tracePt t="405546" x="8794750" y="4800600"/>
          <p14:tracePt t="405563" x="8794750" y="4813300"/>
          <p14:tracePt t="405580" x="8794750" y="4826000"/>
          <p14:tracePt t="405596" x="8794750" y="4832350"/>
          <p14:tracePt t="405613" x="8794750" y="4838700"/>
          <p14:tracePt t="405646" x="8801100" y="4845050"/>
          <p14:tracePt t="405694" x="8807450" y="4845050"/>
          <p14:tracePt t="405727" x="8807450" y="4851400"/>
          <p14:tracePt t="405732" x="8813800" y="4857750"/>
          <p14:tracePt t="405748" x="8813800" y="4864100"/>
          <p14:tracePt t="405763" x="8820150" y="4883150"/>
          <p14:tracePt t="405779" x="8820150" y="4889500"/>
          <p14:tracePt t="405854" x="8820150" y="4883150"/>
          <p14:tracePt t="405863" x="8820150" y="4876800"/>
          <p14:tracePt t="405880" x="8813800" y="4832350"/>
          <p14:tracePt t="405896" x="8813800" y="4813300"/>
          <p14:tracePt t="407431" x="8813800" y="4819650"/>
          <p14:tracePt t="407439" x="8807450" y="4826000"/>
          <p14:tracePt t="407448" x="8801100" y="4832350"/>
          <p14:tracePt t="407465" x="8794750" y="4845050"/>
          <p14:tracePt t="407481" x="8788400" y="4851400"/>
          <p14:tracePt t="407600" x="8782050" y="4851400"/>
          <p14:tracePt t="407607" x="8782050" y="4857750"/>
          <p14:tracePt t="407617" x="8775700" y="4857750"/>
          <p14:tracePt t="407631" x="8763000" y="4870450"/>
          <p14:tracePt t="407648" x="8750300" y="4876800"/>
          <p14:tracePt t="407665" x="8737600" y="4883150"/>
          <p14:tracePt t="407681" x="8731250" y="4889500"/>
          <p14:tracePt t="407789" x="8731250" y="4902200"/>
          <p14:tracePt t="407798" x="8731250" y="4908550"/>
          <p14:tracePt t="407815" x="8750300" y="4946650"/>
          <p14:tracePt t="407816" x="8763000" y="4972050"/>
          <p14:tracePt t="407831" x="8775700" y="4991100"/>
          <p14:tracePt t="407848" x="8826500" y="5048250"/>
          <p14:tracePt t="407866" x="8851900" y="5060950"/>
          <p14:tracePt t="407882" x="8870950" y="5073650"/>
          <p14:tracePt t="407898" x="8890000" y="5073650"/>
          <p14:tracePt t="407915" x="8947150" y="5054600"/>
          <p14:tracePt t="407931" x="9010650" y="5029200"/>
          <p14:tracePt t="407948" x="9061450" y="4991100"/>
          <p14:tracePt t="407965" x="9099550" y="4959350"/>
          <p14:tracePt t="407982" x="9137650" y="4940300"/>
          <p14:tracePt t="407998" x="9156700" y="4927600"/>
          <p14:tracePt t="408015" x="9175750" y="4921250"/>
          <p14:tracePt t="408031" x="9182100" y="4914900"/>
          <p14:tracePt t="408048" x="9188450" y="4914900"/>
          <p14:tracePt t="408066" x="9201150" y="4902200"/>
          <p14:tracePt t="408081" x="9207500" y="4902200"/>
          <p14:tracePt t="408098" x="9220200" y="4876800"/>
          <p14:tracePt t="408115" x="9226550" y="4857750"/>
          <p14:tracePt t="408132" x="9226550" y="4832350"/>
          <p14:tracePt t="408148" x="9226550" y="4819650"/>
          <p14:tracePt t="408165" x="9220200" y="4794250"/>
          <p14:tracePt t="408182" x="9213850" y="4781550"/>
          <p14:tracePt t="408198" x="9201150" y="4768850"/>
          <p14:tracePt t="408215" x="9175750" y="4749800"/>
          <p14:tracePt t="408232" x="9150350" y="4730750"/>
          <p14:tracePt t="408249" x="9093200" y="4711700"/>
          <p14:tracePt t="408265" x="9048750" y="4699000"/>
          <p14:tracePt t="408282" x="8985250" y="4679950"/>
          <p14:tracePt t="408298" x="8921750" y="4667250"/>
          <p14:tracePt t="408316" x="8864600" y="4654550"/>
          <p14:tracePt t="408331" x="8839200" y="4648200"/>
          <p14:tracePt t="408348" x="8826500" y="4641850"/>
          <p14:tracePt t="408365" x="8820150" y="4641850"/>
          <p14:tracePt t="408382" x="8813800" y="4641850"/>
          <p14:tracePt t="408415" x="8801100" y="4641850"/>
          <p14:tracePt t="408432" x="8794750" y="4641850"/>
          <p14:tracePt t="408449" x="8782050" y="4641850"/>
          <p14:tracePt t="408465" x="8769350" y="4648200"/>
          <p14:tracePt t="408482" x="8750300" y="4660900"/>
          <p14:tracePt t="408499" x="8724900" y="4686300"/>
          <p14:tracePt t="408516" x="8693150" y="4730750"/>
          <p14:tracePt t="408532" x="8674100" y="4794250"/>
          <p14:tracePt t="408549" x="8667750" y="4826000"/>
          <p14:tracePt t="408566" x="8667750" y="4864100"/>
          <p14:tracePt t="408582" x="8674100" y="4902200"/>
          <p14:tracePt t="408599" x="8686800" y="4933950"/>
          <p14:tracePt t="408615" x="8699500" y="4965700"/>
          <p14:tracePt t="408632" x="8712200" y="4991100"/>
          <p14:tracePt t="408649" x="8731250" y="5022850"/>
          <p14:tracePt t="408665" x="8763000" y="5054600"/>
          <p14:tracePt t="408682" x="8788400" y="5073650"/>
          <p14:tracePt t="408699" x="8807450" y="5086350"/>
          <p14:tracePt t="408716" x="8826500" y="5092700"/>
          <p14:tracePt t="408732" x="8839200" y="5092700"/>
          <p14:tracePt t="408749" x="8845550" y="5092700"/>
          <p14:tracePt t="408766" x="8890000" y="5092700"/>
          <p14:tracePt t="408782" x="9017000" y="5080000"/>
          <p14:tracePt t="408799" x="9150350" y="5060950"/>
          <p14:tracePt t="408815" x="9245600" y="5041900"/>
          <p14:tracePt t="408832" x="9448800" y="5016500"/>
          <p14:tracePt t="408849" x="9550400" y="4997450"/>
          <p14:tracePt t="408866" x="9594850" y="4984750"/>
          <p14:tracePt t="408884" x="9613900" y="4978400"/>
          <p14:tracePt t="408899" x="9620250" y="4978400"/>
          <p14:tracePt t="408997" x="9613900" y="4978400"/>
          <p14:tracePt t="409016" x="9588500" y="4965700"/>
          <p14:tracePt t="409033" x="9569450" y="4953000"/>
          <p14:tracePt t="409049" x="9550400" y="4940300"/>
          <p14:tracePt t="409066" x="9537700" y="4927600"/>
          <p14:tracePt t="409083" x="9525000" y="4914900"/>
          <p14:tracePt t="409099" x="9505950" y="4902200"/>
          <p14:tracePt t="409116" x="9486900" y="4895850"/>
          <p14:tracePt t="409132" x="9480550" y="4895850"/>
          <p14:tracePt t="409149" x="9448800" y="4883150"/>
          <p14:tracePt t="409165" x="9429750" y="4876800"/>
          <p14:tracePt t="409183" x="9410700" y="4870450"/>
          <p14:tracePt t="409199" x="9391650" y="4864100"/>
          <p14:tracePt t="409216" x="9378950" y="4864100"/>
          <p14:tracePt t="409232" x="9359900" y="4857750"/>
          <p14:tracePt t="409249" x="9347200" y="4857750"/>
          <p14:tracePt t="409266" x="9334500" y="4857750"/>
          <p14:tracePt t="409283" x="9321800" y="4851400"/>
          <p14:tracePt t="409299" x="9315450" y="4851400"/>
          <p14:tracePt t="409332" x="9309100" y="4851400"/>
          <p14:tracePt t="409505" x="9302750" y="4851400"/>
          <p14:tracePt t="409519" x="9296400" y="4851400"/>
          <p14:tracePt t="409792" x="9290050" y="4851400"/>
          <p14:tracePt t="409800" x="9283700" y="4851400"/>
          <p14:tracePt t="409818" x="9258300" y="4851400"/>
          <p14:tracePt t="409834" x="9245600" y="4851400"/>
          <p14:tracePt t="409887" x="9239250" y="4851400"/>
          <p14:tracePt t="409919" x="9226550" y="4851400"/>
          <p14:tracePt t="409933" x="9220200" y="4851400"/>
          <p14:tracePt t="409950" x="9213850" y="4851400"/>
          <p14:tracePt t="409966" x="9207500" y="4851400"/>
          <p14:tracePt t="410053" x="9201150" y="4851400"/>
          <p14:tracePt t="410125" x="9194800" y="4851400"/>
          <p14:tracePt t="410156" x="9188450" y="4851400"/>
          <p14:tracePt t="410171" x="9182100" y="4851400"/>
          <p14:tracePt t="410183" x="9175750" y="4851400"/>
          <p14:tracePt t="410201" x="9163050" y="4851400"/>
          <p14:tracePt t="410217" x="9156700" y="4851400"/>
          <p14:tracePt t="410250" x="9150350" y="4851400"/>
          <p14:tracePt t="410347" x="9144000" y="4851400"/>
          <p14:tracePt t="410367" x="9137650" y="4845050"/>
          <p14:tracePt t="410384" x="9131300" y="4838700"/>
          <p14:tracePt t="410506" x="9124950" y="4838700"/>
          <p14:tracePt t="410534" x="9118600" y="4838700"/>
          <p14:tracePt t="410633" x="9112250" y="4838700"/>
          <p14:tracePt t="410693" x="9112250" y="4832350"/>
          <p14:tracePt t="410720" x="9105900" y="4832350"/>
          <p14:tracePt t="411592" x="9099550" y="4838700"/>
          <p14:tracePt t="411598" x="9099550" y="4845050"/>
          <p14:tracePt t="411607" x="9099550" y="4851400"/>
          <p14:tracePt t="411618" x="9093200" y="4851400"/>
          <p14:tracePt t="411635" x="9093200" y="4864100"/>
          <p14:tracePt t="411741" x="9086850" y="4864100"/>
          <p14:tracePt t="411748" x="9086850" y="4857750"/>
          <p14:tracePt t="411757" x="9086850" y="4838700"/>
          <p14:tracePt t="411768" x="9086850" y="4819650"/>
          <p14:tracePt t="411785" x="9086850" y="4806950"/>
          <p14:tracePt t="417864" x="9080500" y="4806950"/>
          <p14:tracePt t="417874" x="9074150" y="4806950"/>
          <p14:tracePt t="417890" x="9061450" y="4800600"/>
          <p14:tracePt t="417907" x="9055100" y="4800600"/>
          <p14:tracePt t="417923" x="9055100" y="4794250"/>
          <p14:tracePt t="417941" x="9042400" y="4794250"/>
          <p14:tracePt t="417957" x="9029700" y="4787900"/>
          <p14:tracePt t="417974" x="8966200" y="4781550"/>
          <p14:tracePt t="417991" x="8934450" y="4781550"/>
          <p14:tracePt t="418007" x="8851900" y="4775200"/>
          <p14:tracePt t="418024" x="8813800" y="4775200"/>
          <p14:tracePt t="418040" x="8775700" y="4775200"/>
          <p14:tracePt t="418057" x="8693150" y="4781550"/>
          <p14:tracePt t="418073" x="8597900" y="4781550"/>
          <p14:tracePt t="418090" x="8496300" y="4781550"/>
          <p14:tracePt t="418107" x="8388350" y="4781550"/>
          <p14:tracePt t="418124" x="8305800" y="4781550"/>
          <p14:tracePt t="418142" x="8191500" y="4781550"/>
          <p14:tracePt t="418157" x="8096250" y="4787900"/>
          <p14:tracePt t="418174" x="7994650" y="4800600"/>
          <p14:tracePt t="418190" x="7912100" y="4819650"/>
          <p14:tracePt t="418207" x="7874000" y="4826000"/>
          <p14:tracePt t="418223" x="7829550" y="4845050"/>
          <p14:tracePt t="418240" x="7772400" y="4864100"/>
          <p14:tracePt t="418257" x="7696200" y="4889500"/>
          <p14:tracePt t="418273" x="7620000" y="4908550"/>
          <p14:tracePt t="418290" x="7562850" y="4921250"/>
          <p14:tracePt t="418307" x="7537450" y="4927600"/>
          <p14:tracePt t="418323" x="7518400" y="4933950"/>
          <p14:tracePt t="418451" x="7531100" y="4927600"/>
          <p14:tracePt t="418457" x="7537450" y="4921250"/>
          <p14:tracePt t="418474" x="7556500" y="4914900"/>
          <p14:tracePt t="418490" x="7575550" y="4908550"/>
          <p14:tracePt t="418559" x="7575550" y="4902200"/>
          <p14:tracePt t="418566" x="7581900" y="4902200"/>
          <p14:tracePt t="418576" x="7581900" y="4895850"/>
          <p14:tracePt t="418590" x="7600950" y="4883150"/>
          <p14:tracePt t="418607" x="7613650" y="4876800"/>
          <p14:tracePt t="418624" x="7645400" y="4870450"/>
          <p14:tracePt t="418640" x="7683500" y="4864100"/>
          <p14:tracePt t="418657" x="7734300" y="4851400"/>
          <p14:tracePt t="418674" x="7797800" y="4851400"/>
          <p14:tracePt t="418690" x="7880350" y="4851400"/>
          <p14:tracePt t="418707" x="7981950" y="4851400"/>
          <p14:tracePt t="418724" x="8070850" y="4864100"/>
          <p14:tracePt t="418741" x="8166100" y="4876800"/>
          <p14:tracePt t="418758" x="8299450" y="4889500"/>
          <p14:tracePt t="418777" x="8343900" y="4889500"/>
          <p14:tracePt t="418792" x="8420100" y="4895850"/>
          <p14:tracePt t="418807" x="8432800" y="4895850"/>
          <p14:tracePt t="418824" x="8477250" y="4895850"/>
          <p14:tracePt t="418841" x="8509000" y="4895850"/>
          <p14:tracePt t="418857" x="8547100" y="4895850"/>
          <p14:tracePt t="418874" x="8572500" y="4889500"/>
          <p14:tracePt t="418891" x="8604250" y="4876800"/>
          <p14:tracePt t="418907" x="8642350" y="4857750"/>
          <p14:tracePt t="418925" x="8667750" y="4845050"/>
          <p14:tracePt t="419247" x="8655050" y="4845050"/>
          <p14:tracePt t="419258" x="8616950" y="4845050"/>
          <p14:tracePt t="419274" x="8566150" y="4845050"/>
          <p14:tracePt t="419291" x="8521700" y="4845050"/>
          <p14:tracePt t="419308" x="8489950" y="4845050"/>
          <p14:tracePt t="419325" x="8464550" y="4851400"/>
          <p14:tracePt t="419341" x="8451850" y="4851400"/>
          <p14:tracePt t="419358" x="8445500" y="4851400"/>
          <p14:tracePt t="419391" x="8432800" y="4857750"/>
          <p14:tracePt t="419408" x="8420100" y="4864100"/>
          <p14:tracePt t="419425" x="8407400" y="4864100"/>
          <p14:tracePt t="419441" x="8394700" y="4870450"/>
          <p14:tracePt t="419458" x="8382000" y="4870450"/>
          <p14:tracePt t="419475" x="8362950" y="4870450"/>
          <p14:tracePt t="419492" x="8337550" y="4876800"/>
          <p14:tracePt t="419508" x="8331200" y="4883150"/>
          <p14:tracePt t="419524" x="8324850" y="4883150"/>
          <p14:tracePt t="419598" x="8318500" y="4889500"/>
          <p14:tracePt t="419604" x="8312150" y="4889500"/>
          <p14:tracePt t="419614" x="8305800" y="4889500"/>
          <p14:tracePt t="419624" x="8286750" y="4895850"/>
          <p14:tracePt t="419641" x="8261350" y="4895850"/>
          <p14:tracePt t="419658" x="8229600" y="4908550"/>
          <p14:tracePt t="419675" x="8204200" y="4914900"/>
          <p14:tracePt t="419691" x="8115300" y="4921250"/>
          <p14:tracePt t="419708" x="8020050" y="4921250"/>
          <p14:tracePt t="419725" x="7880350" y="4921250"/>
          <p14:tracePt t="419741" x="7848600" y="4921250"/>
          <p14:tracePt t="419758" x="7791450" y="4908550"/>
          <p14:tracePt t="419774" x="7785100" y="4902200"/>
          <p14:tracePt t="419808" x="7785100" y="4895850"/>
          <p14:tracePt t="419985" x="7791450" y="4895850"/>
          <p14:tracePt t="419991" x="7810500" y="4895850"/>
          <p14:tracePt t="420009" x="7848600" y="4895850"/>
          <p14:tracePt t="420025" x="7861300" y="4914900"/>
          <p14:tracePt t="420042" x="7854950" y="4933950"/>
          <p14:tracePt t="420058" x="7829550" y="4953000"/>
          <p14:tracePt t="420075" x="7810500" y="4978400"/>
          <p14:tracePt t="420076" x="7810500" y="4984750"/>
          <p14:tracePt t="420092" x="7804150" y="4984750"/>
          <p14:tracePt t="420190" x="7797800" y="4984750"/>
          <p14:tracePt t="420208" x="7766050" y="4991100"/>
          <p14:tracePt t="420225" x="7734300" y="4991100"/>
          <p14:tracePt t="420242" x="7715250" y="4991100"/>
          <p14:tracePt t="420258" x="7702550" y="4991100"/>
          <p14:tracePt t="420292" x="7696200" y="4991100"/>
          <p14:tracePt t="420309" x="7689850" y="4978400"/>
          <p14:tracePt t="420310" x="7683500" y="4972050"/>
          <p14:tracePt t="420326" x="7683500" y="4959350"/>
          <p14:tracePt t="420342" x="7677150" y="4946650"/>
          <p14:tracePt t="420358" x="7677150" y="4933950"/>
          <p14:tracePt t="420375" x="7670800" y="4927600"/>
          <p14:tracePt t="420392" x="7670800" y="4921250"/>
          <p14:tracePt t="420480" x="7670800" y="4914900"/>
          <p14:tracePt t="420487" x="7658100" y="4908550"/>
          <p14:tracePt t="420497" x="7658100" y="4902200"/>
          <p14:tracePt t="420509" x="7645400" y="4889500"/>
          <p14:tracePt t="420526" x="7620000" y="4870450"/>
          <p14:tracePt t="420542" x="7613650" y="4864100"/>
          <p14:tracePt t="421184" x="7613650" y="4870450"/>
          <p14:tracePt t="421192" x="7620000" y="4883150"/>
          <p14:tracePt t="421209" x="7626350" y="4902200"/>
          <p14:tracePt t="421260" x="7632700" y="4902200"/>
          <p14:tracePt t="421276" x="7639050" y="4908550"/>
          <p14:tracePt t="421293" x="7664450" y="4908550"/>
          <p14:tracePt t="421309" x="7677150" y="4902200"/>
          <p14:tracePt t="421326" x="7683500" y="4895850"/>
          <p14:tracePt t="421343" x="7689850" y="4883150"/>
          <p14:tracePt t="421359" x="7696200" y="4883150"/>
          <p14:tracePt t="421411" x="7689850" y="4883150"/>
          <p14:tracePt t="421426" x="7664450" y="4889500"/>
          <p14:tracePt t="421443" x="7632700" y="4902200"/>
          <p14:tracePt t="421459" x="7588250" y="4921250"/>
          <p14:tracePt t="421476" x="7556500" y="4933950"/>
          <p14:tracePt t="421493" x="7518400" y="4946650"/>
          <p14:tracePt t="421510" x="7480300" y="4953000"/>
          <p14:tracePt t="421526" x="7442200" y="4953000"/>
          <p14:tracePt t="421543" x="7416800" y="4959350"/>
          <p14:tracePt t="421559" x="7378700" y="4959350"/>
          <p14:tracePt t="421576" x="7353300" y="4959350"/>
          <p14:tracePt t="421578" x="7340600" y="4953000"/>
          <p14:tracePt t="421610" x="7334250" y="4953000"/>
          <p14:tracePt t="421626" x="7334250" y="4946650"/>
          <p14:tracePt t="421643" x="7334250" y="4940300"/>
          <p14:tracePt t="421827" x="7327900" y="4933950"/>
          <p14:tracePt t="421845" x="7315200" y="4927600"/>
          <p14:tracePt t="421860" x="7283450" y="4914900"/>
          <p14:tracePt t="421877" x="7264400" y="4908550"/>
          <p14:tracePt t="421894" x="7245350" y="4908550"/>
          <p14:tracePt t="421910" x="7232650" y="4902200"/>
          <p14:tracePt t="421927" x="7226300" y="4902200"/>
          <p14:tracePt t="421943" x="7219950" y="4902200"/>
          <p14:tracePt t="421960" x="7207250" y="4902200"/>
          <p14:tracePt t="421977" x="7200900" y="4902200"/>
          <p14:tracePt t="421993" x="7194550" y="4902200"/>
          <p14:tracePt t="422563" x="7207250" y="4895850"/>
          <p14:tracePt t="422571" x="7219950" y="4889500"/>
          <p14:tracePt t="422595" x="7289800" y="4870450"/>
          <p14:tracePt t="422611" x="7308850" y="4857750"/>
          <p14:tracePt t="422627" x="7321550" y="4857750"/>
          <p14:tracePt t="422644" x="7321550" y="4851400"/>
          <p14:tracePt t="422688" x="7327900" y="4851400"/>
          <p14:tracePt t="422695" x="7334250" y="4851400"/>
          <p14:tracePt t="422710" x="7346950" y="4851400"/>
          <p14:tracePt t="422728" x="7448550" y="4845050"/>
          <p14:tracePt t="422744" x="7480300" y="4838700"/>
          <p14:tracePt t="422760" x="7588250" y="4838700"/>
          <p14:tracePt t="422777" x="7626350" y="4838700"/>
          <p14:tracePt t="422794" x="7645400" y="4838700"/>
          <p14:tracePt t="422811" x="7658100" y="4838700"/>
          <p14:tracePt t="422827" x="7664450" y="4838700"/>
          <p14:tracePt t="422844" x="7670800" y="4838700"/>
          <p14:tracePt t="422861" x="7677150" y="4832350"/>
          <p14:tracePt t="422877" x="7696200" y="4832350"/>
          <p14:tracePt t="422894" x="7721600" y="4832350"/>
          <p14:tracePt t="422910" x="7747000" y="4832350"/>
          <p14:tracePt t="422913" x="7759700" y="4832350"/>
          <p14:tracePt t="422927" x="7772400" y="4826000"/>
          <p14:tracePt t="422944" x="7797800" y="4826000"/>
          <p14:tracePt t="422961" x="7823200" y="4826000"/>
          <p14:tracePt t="422978" x="7848600" y="4819650"/>
          <p14:tracePt t="422994" x="7886700" y="4813300"/>
          <p14:tracePt t="423011" x="7905750" y="4806950"/>
          <p14:tracePt t="423029" x="7937500" y="4806950"/>
          <p14:tracePt t="423044" x="7969250" y="4800600"/>
          <p14:tracePt t="423061" x="7988300" y="4800600"/>
          <p14:tracePt t="423079" x="8020050" y="4800600"/>
          <p14:tracePt t="423094" x="8039100" y="4800600"/>
          <p14:tracePt t="423111" x="8064500" y="4800600"/>
          <p14:tracePt t="423127" x="8083550" y="4794250"/>
          <p14:tracePt t="423145" x="8096250" y="4794250"/>
          <p14:tracePt t="423161" x="8108950" y="4794250"/>
          <p14:tracePt t="423246" x="8108950" y="4787900"/>
          <p14:tracePt t="423285" x="8115300" y="4787900"/>
          <p14:tracePt t="423301" x="8121650" y="4787900"/>
          <p14:tracePt t="423311" x="8128000" y="4787900"/>
          <p14:tracePt t="423328" x="8140700" y="4787900"/>
          <p14:tracePt t="423344" x="8147050" y="4787900"/>
          <p14:tracePt t="423361" x="8159750" y="4787900"/>
          <p14:tracePt t="423378" x="8166100" y="4787900"/>
          <p14:tracePt t="423394" x="8172450" y="4781550"/>
          <p14:tracePt t="423412" x="8178800" y="4781550"/>
          <p14:tracePt t="423428" x="8191500" y="4781550"/>
          <p14:tracePt t="423462" x="8197850" y="4781550"/>
          <p14:tracePt t="423627" x="8197850" y="4787900"/>
          <p14:tracePt t="423650" x="8197850" y="4800600"/>
          <p14:tracePt t="423678" x="8204200" y="4806950"/>
          <p14:tracePt t="423793" x="8216900" y="4806950"/>
          <p14:tracePt t="423811" x="8248650" y="4806950"/>
          <p14:tracePt t="423828" x="8299450" y="4806950"/>
          <p14:tracePt t="423845" x="8356600" y="4806950"/>
          <p14:tracePt t="423861" x="8426450" y="4806950"/>
          <p14:tracePt t="423878" x="8483600" y="4806950"/>
          <p14:tracePt t="423895" x="8528050" y="4800600"/>
          <p14:tracePt t="423912" x="8540750" y="4800600"/>
          <p14:tracePt t="423928" x="8547100" y="4800600"/>
          <p14:tracePt t="424087" x="8547100" y="4806950"/>
          <p14:tracePt t="424150" x="8547100" y="4813300"/>
          <p14:tracePt t="424453" x="8553450" y="4813300"/>
          <p14:tracePt t="424462" x="8572500" y="4813300"/>
          <p14:tracePt t="424479" x="8597900" y="4826000"/>
          <p14:tracePt t="424496" x="8623300" y="4832350"/>
          <p14:tracePt t="424512" x="8642350" y="4838700"/>
          <p14:tracePt t="424529" x="8667750" y="4845050"/>
          <p14:tracePt t="424546" x="8699500" y="4851400"/>
          <p14:tracePt t="424563" x="8743950" y="4857750"/>
          <p14:tracePt t="424579" x="8794750" y="4857750"/>
          <p14:tracePt t="424596" x="8826500" y="4857750"/>
          <p14:tracePt t="424612" x="8858250" y="4857750"/>
          <p14:tracePt t="424629" x="8915400" y="4845050"/>
          <p14:tracePt t="424646" x="8972550" y="4838700"/>
          <p14:tracePt t="424662" x="9048750" y="4832350"/>
          <p14:tracePt t="424679" x="9112250" y="4832350"/>
          <p14:tracePt t="424696" x="9144000" y="4826000"/>
          <p14:tracePt t="424905" x="9137650" y="4826000"/>
          <p14:tracePt t="424929" x="9137650" y="4845050"/>
          <p14:tracePt t="424946" x="9169400" y="4870450"/>
          <p14:tracePt t="424963" x="9239250" y="4889500"/>
          <p14:tracePt t="424979" x="9321800" y="4902200"/>
          <p14:tracePt t="424997" x="9410700" y="4914900"/>
          <p14:tracePt t="425013" x="9486900" y="4914900"/>
          <p14:tracePt t="425029" x="9556750" y="4908550"/>
          <p14:tracePt t="425046" x="9613900" y="4895850"/>
          <p14:tracePt t="425062" x="9683750" y="4876800"/>
          <p14:tracePt t="425080" x="9829800" y="4864100"/>
          <p14:tracePt t="425096" x="9880600" y="4864100"/>
          <p14:tracePt t="425113" x="10083800" y="4864100"/>
          <p14:tracePt t="425129" x="10153650" y="4857750"/>
          <p14:tracePt t="425146" x="10172700" y="4857750"/>
          <p14:tracePt t="425162" x="10172700" y="4851400"/>
          <p14:tracePt t="425196" x="10172700" y="4845050"/>
          <p14:tracePt t="425246" x="10179050" y="4851400"/>
          <p14:tracePt t="425263" x="10204450" y="4857750"/>
          <p14:tracePt t="425279" x="10242550" y="4864100"/>
          <p14:tracePt t="425296" x="10274300" y="4870450"/>
          <p14:tracePt t="425313" x="10293350" y="4870450"/>
          <p14:tracePt t="425329" x="10312400" y="4870450"/>
          <p14:tracePt t="425346" x="10325100" y="4870450"/>
          <p14:tracePt t="425363" x="10331450" y="4864100"/>
          <p14:tracePt t="425379" x="10350500" y="4864100"/>
          <p14:tracePt t="425396" x="10420350" y="4864100"/>
          <p14:tracePt t="425413" x="10598150" y="4864100"/>
          <p14:tracePt t="425430" x="10820400" y="4864100"/>
          <p14:tracePt t="425446" x="11226800" y="4864100"/>
          <p14:tracePt t="425463" x="11480800" y="4876800"/>
          <p14:tracePt t="425480" x="11658600" y="4889500"/>
          <p14:tracePt t="425496" x="11696700" y="4889500"/>
          <p14:tracePt t="425513" x="11690350" y="4883150"/>
          <p14:tracePt t="425529" x="11664950" y="4876800"/>
          <p14:tracePt t="425546" x="11607800" y="4876800"/>
          <p14:tracePt t="425563" x="11563350" y="4883150"/>
          <p14:tracePt t="425580" x="11544300" y="4889500"/>
          <p14:tracePt t="425617" x="11537950" y="4889500"/>
          <p14:tracePt t="425629" x="11531600" y="4889500"/>
          <p14:tracePt t="425646" x="11487150" y="4889500"/>
          <p14:tracePt t="425663" x="11442700" y="4889500"/>
          <p14:tracePt t="425664" x="11417300" y="4889500"/>
          <p14:tracePt t="425680" x="11391900" y="4889500"/>
          <p14:tracePt t="425696" x="11271250" y="4889500"/>
          <p14:tracePt t="425713" x="11214100" y="4889500"/>
          <p14:tracePt t="425729" x="11125200" y="4895850"/>
          <p14:tracePt t="425746" x="11029950" y="4895850"/>
          <p14:tracePt t="425763" x="10966450" y="4895850"/>
          <p14:tracePt t="425780" x="10909300" y="4895850"/>
          <p14:tracePt t="425796" x="10877550" y="4902200"/>
          <p14:tracePt t="425813" x="10852150" y="4902200"/>
          <p14:tracePt t="425830" x="10826750" y="4908550"/>
          <p14:tracePt t="425847" x="10788650" y="4914900"/>
          <p14:tracePt t="425863" x="10731500" y="4921250"/>
          <p14:tracePt t="425880" x="10661650" y="4933950"/>
          <p14:tracePt t="425897" x="10585450" y="4940300"/>
          <p14:tracePt t="425914" x="10502900" y="4953000"/>
          <p14:tracePt t="425930" x="10490200" y="4953000"/>
          <p14:tracePt t="425947" x="10471150" y="4953000"/>
          <p14:tracePt t="425965" x="10433050" y="4965700"/>
          <p14:tracePt t="425980" x="10369550" y="4978400"/>
          <p14:tracePt t="425997" x="10191750" y="4997450"/>
          <p14:tracePt t="426013" x="10013950" y="5003800"/>
          <p14:tracePt t="426030" x="9810750" y="5003800"/>
          <p14:tracePt t="426046" x="9582150" y="4997450"/>
          <p14:tracePt t="426063" x="9404350" y="4984750"/>
          <p14:tracePt t="426080" x="9239250" y="4972050"/>
          <p14:tracePt t="426097" x="9086850" y="4959350"/>
          <p14:tracePt t="426114" x="8940800" y="4959350"/>
          <p14:tracePt t="426130" x="8686800" y="4959350"/>
          <p14:tracePt t="426147" x="8420100" y="4959350"/>
          <p14:tracePt t="426164" x="8185150" y="4959350"/>
          <p14:tracePt t="426180" x="7797800" y="4946650"/>
          <p14:tracePt t="426197" x="7613650" y="4946650"/>
          <p14:tracePt t="426213" x="7461250" y="4946650"/>
          <p14:tracePt t="426230" x="7315200" y="4953000"/>
          <p14:tracePt t="426247" x="7181850" y="4959350"/>
          <p14:tracePt t="426264" x="6991350" y="4984750"/>
          <p14:tracePt t="426280" x="6832600" y="5010150"/>
          <p14:tracePt t="426297" x="6667500" y="5022850"/>
          <p14:tracePt t="426314" x="6546850" y="5029200"/>
          <p14:tracePt t="426330" x="6426200" y="5035550"/>
          <p14:tracePt t="426347" x="6362700" y="5035550"/>
          <p14:tracePt t="426364" x="6337300" y="5035550"/>
          <p14:tracePt t="426380" x="6299200" y="5035550"/>
          <p14:tracePt t="426397" x="6267450" y="5035550"/>
          <p14:tracePt t="426399" x="6248400" y="5035550"/>
          <p14:tracePt t="426413" x="6235700" y="5035550"/>
          <p14:tracePt t="426430" x="6216650" y="5035550"/>
          <p14:tracePt t="426528" x="6216650" y="5041900"/>
          <p14:tracePt t="426535" x="6223000" y="5041900"/>
          <p14:tracePt t="426547" x="6223000" y="5048250"/>
          <p14:tracePt t="426564" x="6223000" y="5060950"/>
          <p14:tracePt t="426581" x="6223000" y="5067300"/>
          <p14:tracePt t="426655" x="6229350" y="5067300"/>
          <p14:tracePt t="426664" x="6242050" y="5073650"/>
          <p14:tracePt t="426681" x="6254750" y="5080000"/>
          <p14:tracePt t="426699" x="6273800" y="5092700"/>
          <p14:tracePt t="426714" x="6292850" y="5105400"/>
          <p14:tracePt t="426731" x="6311900" y="5124450"/>
          <p14:tracePt t="426748" x="6324600" y="5130800"/>
          <p14:tracePt t="426749" x="6330950" y="5137150"/>
          <p14:tracePt t="426764" x="6350000" y="5149850"/>
          <p14:tracePt t="426781" x="6375400" y="5156200"/>
          <p14:tracePt t="426798" x="6407150" y="5162550"/>
          <p14:tracePt t="426814" x="6445250" y="5162550"/>
          <p14:tracePt t="426830" x="6496050" y="5168900"/>
          <p14:tracePt t="426847" x="6534150" y="5168900"/>
          <p14:tracePt t="426864" x="6565900" y="5168900"/>
          <p14:tracePt t="426881" x="6597650" y="5156200"/>
          <p14:tracePt t="426897" x="6623050" y="5143500"/>
          <p14:tracePt t="426914" x="6667500" y="5130800"/>
          <p14:tracePt t="426931" x="6692900" y="5124450"/>
          <p14:tracePt t="426947" x="6718300" y="5111750"/>
          <p14:tracePt t="426964" x="6750050" y="5099050"/>
          <p14:tracePt t="426981" x="6769100" y="5092700"/>
          <p14:tracePt t="426998" x="6788150" y="5086350"/>
          <p14:tracePt t="427014" x="6807200" y="5080000"/>
          <p14:tracePt t="427166" x="6819900" y="5073650"/>
          <p14:tracePt t="427185" x="6845300" y="5073650"/>
          <p14:tracePt t="427198" x="6896100" y="5067300"/>
          <p14:tracePt t="427215" x="6985000" y="5067300"/>
          <p14:tracePt t="427231" x="7092950" y="5060950"/>
          <p14:tracePt t="427248" x="7162800" y="5054600"/>
          <p14:tracePt t="427265" x="7194550" y="5048250"/>
          <p14:tracePt t="427281" x="7207250" y="5048250"/>
          <p14:tracePt t="427298" x="7207250" y="5041900"/>
          <p14:tracePt t="427314" x="7213600" y="5041900"/>
          <p14:tracePt t="427331" x="7232650" y="5041900"/>
          <p14:tracePt t="427348" x="7264400" y="5041900"/>
          <p14:tracePt t="427364" x="7346950" y="5041900"/>
          <p14:tracePt t="427381" x="7429500" y="5041900"/>
          <p14:tracePt t="427397" x="7499350" y="5041900"/>
          <p14:tracePt t="427414" x="7537450" y="5041900"/>
          <p14:tracePt t="427432" x="7543800" y="5041900"/>
          <p14:tracePt t="427448" x="7556500" y="5041900"/>
          <p14:tracePt t="427465" x="7620000" y="5035550"/>
          <p14:tracePt t="427467" x="7664450" y="5035550"/>
          <p14:tracePt t="427481" x="7708900" y="5035550"/>
          <p14:tracePt t="427483" x="7759700" y="5035550"/>
          <p14:tracePt t="427498" x="7848600" y="5035550"/>
          <p14:tracePt t="427515" x="7899400" y="5029200"/>
          <p14:tracePt t="427563" x="7905750" y="5029200"/>
          <p14:tracePt t="427646" x="7931150" y="5029200"/>
          <p14:tracePt t="427665" x="7969250" y="5022850"/>
          <p14:tracePt t="427681" x="8032750" y="5022850"/>
          <p14:tracePt t="427698" x="8128000" y="5035550"/>
          <p14:tracePt t="427715" x="8172450" y="5041900"/>
          <p14:tracePt t="427790" x="8185150" y="5041900"/>
          <p14:tracePt t="427798" x="8204200" y="5041900"/>
          <p14:tracePt t="427815" x="8343900" y="5060950"/>
          <p14:tracePt t="427831" x="8540750" y="5073650"/>
          <p14:tracePt t="427848" x="8756650" y="5099050"/>
          <p14:tracePt t="427865" x="8794750" y="5105400"/>
          <p14:tracePt t="427881" x="8801100" y="5105400"/>
          <p14:tracePt t="427915" x="8794750" y="5105400"/>
          <p14:tracePt t="427932" x="8788400" y="5105400"/>
          <p14:tracePt t="428030" x="8782050" y="5105400"/>
          <p14:tracePt t="428048" x="8756650" y="5105400"/>
          <p14:tracePt t="428065" x="8712200" y="5105400"/>
          <p14:tracePt t="428082" x="8686800" y="5105400"/>
          <p14:tracePt t="428098" x="8655050" y="5099050"/>
          <p14:tracePt t="428115" x="8648700" y="5092700"/>
          <p14:tracePt t="437309" x="8661400" y="5092700"/>
          <p14:tracePt t="437330" x="8731250" y="5080000"/>
          <p14:tracePt t="437341" x="8807450" y="5054600"/>
          <p14:tracePt t="437357" x="8845550" y="5041900"/>
          <p14:tracePt t="437373" x="8966200" y="4972050"/>
          <p14:tracePt t="437390" x="9042400" y="4914900"/>
          <p14:tracePt t="437406" x="9074150" y="4889500"/>
          <p14:tracePt t="437423" x="9144000" y="4826000"/>
          <p14:tracePt t="437439" x="9169400" y="4794250"/>
          <p14:tracePt t="437456" x="9175750" y="4768850"/>
          <p14:tracePt t="437473" x="9182100" y="4749800"/>
          <p14:tracePt t="437490" x="9182100" y="4730750"/>
          <p14:tracePt t="437507" x="9188450" y="4718050"/>
          <p14:tracePt t="437523" x="9188450" y="4705350"/>
          <p14:tracePt t="437679" x="9188450" y="4711700"/>
          <p14:tracePt t="437687" x="9188450" y="4718050"/>
          <p14:tracePt t="437712" x="9188450" y="4724400"/>
          <p14:tracePt t="437800" x="9182100" y="4730750"/>
          <p14:tracePt t="437811" x="9175750" y="4737100"/>
          <p14:tracePt t="437824" x="9156700" y="4749800"/>
          <p14:tracePt t="437840" x="9131300" y="4768850"/>
          <p14:tracePt t="437857" x="9105900" y="4781550"/>
          <p14:tracePt t="437873" x="9061450" y="4806950"/>
          <p14:tracePt t="437890" x="9017000" y="4826000"/>
          <p14:tracePt t="437907" x="8959850" y="4838700"/>
          <p14:tracePt t="437923" x="8864600" y="4857750"/>
          <p14:tracePt t="437940" x="8807450" y="4857750"/>
          <p14:tracePt t="437957" x="8782050" y="4857750"/>
          <p14:tracePt t="441041" x="8775700" y="4864100"/>
          <p14:tracePt t="441057" x="8756650" y="4864100"/>
          <p14:tracePt t="441076" x="8743950" y="4870450"/>
          <p14:tracePt t="441404" x="8750300" y="4870450"/>
          <p14:tracePt t="441412" x="8756650" y="4870450"/>
          <p14:tracePt t="441419" x="8763000" y="4870450"/>
          <p14:tracePt t="441430" x="8769350" y="4864100"/>
          <p14:tracePt t="441443" x="8782050" y="4864100"/>
          <p14:tracePt t="441460" x="8801100" y="4857750"/>
          <p14:tracePt t="441477" x="8851900" y="4851400"/>
          <p14:tracePt t="441493" x="8902700" y="4851400"/>
          <p14:tracePt t="441512" x="8940800" y="4851400"/>
          <p14:tracePt t="441526" x="8985250" y="4851400"/>
          <p14:tracePt t="441543" x="9023350" y="4851400"/>
          <p14:tracePt t="441560" x="9055100" y="4851400"/>
          <p14:tracePt t="441576" x="9093200" y="4851400"/>
          <p14:tracePt t="441593" x="9124950" y="4851400"/>
          <p14:tracePt t="441611" x="9169400" y="4851400"/>
          <p14:tracePt t="441626" x="9182100" y="4851400"/>
          <p14:tracePt t="441643" x="9213850" y="4851400"/>
          <p14:tracePt t="441644" x="9239250" y="4857750"/>
          <p14:tracePt t="441660" x="9264650" y="4870450"/>
          <p14:tracePt t="441676" x="9340850" y="4889500"/>
          <p14:tracePt t="441693" x="9385300" y="4902200"/>
          <p14:tracePt t="441710" x="9417050" y="4902200"/>
          <p14:tracePt t="441727" x="9455150" y="4902200"/>
          <p14:tracePt t="441728" x="9467850" y="4902200"/>
          <p14:tracePt t="441743" x="9499600" y="4902200"/>
          <p14:tracePt t="441760" x="9531350" y="4902200"/>
          <p14:tracePt t="441777" x="9563100" y="4902200"/>
          <p14:tracePt t="441793" x="9607550" y="4895850"/>
          <p14:tracePt t="441810" x="9645650" y="4889500"/>
          <p14:tracePt t="441826" x="9671050" y="4883150"/>
          <p14:tracePt t="441844" x="9696450" y="4876800"/>
          <p14:tracePt t="441859" x="9702800" y="4876800"/>
          <p14:tracePt t="441877" x="9721850" y="4864100"/>
          <p14:tracePt t="441893" x="9734550" y="4851400"/>
          <p14:tracePt t="441910" x="9734550" y="4845050"/>
          <p14:tracePt t="441927" x="9747250" y="4826000"/>
          <p14:tracePt t="441943" x="9747250" y="4813300"/>
          <p14:tracePt t="441960" x="9747250" y="4800600"/>
          <p14:tracePt t="441977" x="9747250" y="4787900"/>
          <p14:tracePt t="441993" x="9740900" y="4775200"/>
          <p14:tracePt t="442010" x="9734550" y="4762500"/>
          <p14:tracePt t="442027" x="9728200" y="4756150"/>
          <p14:tracePt t="442043" x="9715500" y="4743450"/>
          <p14:tracePt t="442060" x="9702800" y="4730750"/>
          <p14:tracePt t="442077" x="9671050" y="4699000"/>
          <p14:tracePt t="442094" x="9632950" y="4667250"/>
          <p14:tracePt t="442110" x="9607550" y="4654550"/>
          <p14:tracePt t="442127" x="9588500" y="4641850"/>
          <p14:tracePt t="442143" x="9563100" y="4629150"/>
          <p14:tracePt t="442160" x="9531350" y="4622800"/>
          <p14:tracePt t="442177" x="9493250" y="4616450"/>
          <p14:tracePt t="442193" x="9455150" y="4610100"/>
          <p14:tracePt t="442210" x="9417050" y="4610100"/>
          <p14:tracePt t="442227" x="9372600" y="4603750"/>
          <p14:tracePt t="442244" x="9321800" y="4603750"/>
          <p14:tracePt t="442260" x="9264650" y="4603750"/>
          <p14:tracePt t="442277" x="9201150" y="4603750"/>
          <p14:tracePt t="442293" x="9131300" y="4597400"/>
          <p14:tracePt t="442310" x="9055100" y="4584700"/>
          <p14:tracePt t="442327" x="8985250" y="4572000"/>
          <p14:tracePt t="442344" x="8921750" y="4565650"/>
          <p14:tracePt t="442344" x="8896350" y="4565650"/>
          <p14:tracePt t="442360" x="8845550" y="4565650"/>
          <p14:tracePt t="442377" x="8813800" y="4572000"/>
          <p14:tracePt t="442393" x="8801100" y="4584700"/>
          <p14:tracePt t="442410" x="8788400" y="4603750"/>
          <p14:tracePt t="442427" x="8782050" y="4622800"/>
          <p14:tracePt t="442444" x="8769350" y="4641850"/>
          <p14:tracePt t="442460" x="8756650" y="4654550"/>
          <p14:tracePt t="442477" x="8750300" y="4673600"/>
          <p14:tracePt t="442494" x="8750300" y="4686300"/>
          <p14:tracePt t="442510" x="8750300" y="4705350"/>
          <p14:tracePt t="442527" x="8750300" y="4730750"/>
          <p14:tracePt t="442544" x="8775700" y="4768850"/>
          <p14:tracePt t="442560" x="8794750" y="4794250"/>
          <p14:tracePt t="442577" x="8826500" y="4826000"/>
          <p14:tracePt t="442579" x="8839200" y="4838700"/>
          <p14:tracePt t="442594" x="8858250" y="4845050"/>
          <p14:tracePt t="442610" x="8928100" y="4870450"/>
          <p14:tracePt t="442627" x="8953500" y="4876800"/>
          <p14:tracePt t="442644" x="9004300" y="4883150"/>
          <p14:tracePt t="442660" x="9042400" y="4883150"/>
          <p14:tracePt t="442677" x="9099550" y="4895850"/>
          <p14:tracePt t="442694" x="9169400" y="4908550"/>
          <p14:tracePt t="442711" x="9251950" y="4921250"/>
          <p14:tracePt t="442727" x="9340850" y="4940300"/>
          <p14:tracePt t="442744" x="9417050" y="4946650"/>
          <p14:tracePt t="442761" x="9474200" y="4946650"/>
          <p14:tracePt t="442777" x="9518650" y="4946650"/>
          <p14:tracePt t="442794" x="9537700" y="4946650"/>
          <p14:tracePt t="442811" x="9556750" y="4940300"/>
          <p14:tracePt t="442828" x="9588500" y="4927600"/>
          <p14:tracePt t="442829" x="9601200" y="4921250"/>
          <p14:tracePt t="442844" x="9620250" y="4908550"/>
          <p14:tracePt t="442861" x="9664700" y="4883150"/>
          <p14:tracePt t="442877" x="9683750" y="4870450"/>
          <p14:tracePt t="442894" x="9702800" y="4857750"/>
          <p14:tracePt t="442910" x="9709150" y="4851400"/>
          <p14:tracePt t="442928" x="9721850" y="4838700"/>
          <p14:tracePt t="442944" x="9734550" y="4819650"/>
          <p14:tracePt t="442961" x="9740900" y="4794250"/>
          <p14:tracePt t="442978" x="9753600" y="4762500"/>
          <p14:tracePt t="442982" x="9759950" y="4743450"/>
          <p14:tracePt t="442996" x="9759950" y="4718050"/>
          <p14:tracePt t="443011" x="9759950" y="4711700"/>
          <p14:tracePt t="443028" x="9759950" y="4686300"/>
          <p14:tracePt t="443044" x="9734550" y="4654550"/>
          <p14:tracePt t="443061" x="9715500" y="4641850"/>
          <p14:tracePt t="443078" x="9664700" y="4622800"/>
          <p14:tracePt t="443094" x="9626600" y="4622800"/>
          <p14:tracePt t="443111" x="9582150" y="4622800"/>
          <p14:tracePt t="443129" x="9537700" y="4622800"/>
          <p14:tracePt t="443144" x="9493250" y="4635500"/>
          <p14:tracePt t="443161" x="9461500" y="4641850"/>
          <p14:tracePt t="443178" x="9417050" y="4654550"/>
          <p14:tracePt t="443194" x="9334500" y="4667250"/>
          <p14:tracePt t="443211" x="9226550" y="4673600"/>
          <p14:tracePt t="443227" x="9105900" y="4673600"/>
          <p14:tracePt t="443244" x="8997950" y="4660900"/>
          <p14:tracePt t="443261" x="8940800" y="4648200"/>
          <p14:tracePt t="443262" x="8928100" y="4648200"/>
          <p14:tracePt t="443279" x="8921750" y="4654550"/>
          <p14:tracePt t="443294" x="8915400" y="4679950"/>
          <p14:tracePt t="443311" x="8921750" y="4711700"/>
          <p14:tracePt t="443328" x="8940800" y="4737100"/>
          <p14:tracePt t="443329" x="8959850" y="4768850"/>
          <p14:tracePt t="443344" x="9023350" y="4845050"/>
          <p14:tracePt t="443361" x="9086850" y="4914900"/>
          <p14:tracePt t="443378" x="9131300" y="4972050"/>
          <p14:tracePt t="443394" x="9169400" y="5010150"/>
          <p14:tracePt t="443411" x="9213850" y="5060950"/>
          <p14:tracePt t="443428" x="9239250" y="5092700"/>
          <p14:tracePt t="443445" x="9258300" y="5111750"/>
          <p14:tracePt t="443461" x="9258300" y="5118100"/>
          <p14:tracePt t="443495" x="9271000" y="5111750"/>
          <p14:tracePt t="443511" x="9290050" y="5092700"/>
          <p14:tracePt t="443528" x="9302750" y="5080000"/>
          <p14:tracePt t="443545" x="9340850" y="5054600"/>
          <p14:tracePt t="443561" x="9404350" y="5029200"/>
          <p14:tracePt t="443578" x="9505950" y="4997450"/>
          <p14:tracePt t="443594" x="9575800" y="4972050"/>
          <p14:tracePt t="443611" x="9626600" y="4959350"/>
          <p14:tracePt t="443628" x="9664700" y="4940300"/>
          <p14:tracePt t="443645" x="9677400" y="4940300"/>
          <p14:tracePt t="443678" x="9677400" y="4933950"/>
          <p14:tracePt t="443711" x="9677400" y="4940300"/>
          <p14:tracePt t="443728" x="9671050" y="4953000"/>
          <p14:tracePt t="443745" x="9652000" y="4965700"/>
          <p14:tracePt t="443796" x="9652000" y="4959350"/>
          <p14:tracePt t="443811" x="9652000" y="4946650"/>
          <p14:tracePt t="443828" x="9645650" y="4921250"/>
          <p14:tracePt t="443846" x="9645650" y="4902200"/>
          <p14:tracePt t="443861" x="9645650" y="4895850"/>
          <p14:tracePt t="443878" x="9645650" y="4889500"/>
          <p14:tracePt t="444393" x="9645650" y="4883150"/>
          <p14:tracePt t="444408" x="9645650" y="4876800"/>
          <p14:tracePt t="444785" x="9639300" y="4876800"/>
          <p14:tracePt t="444796" x="9632950" y="4876800"/>
          <p14:tracePt t="444813" x="9601200" y="4870450"/>
          <p14:tracePt t="444829" x="9569450" y="4870450"/>
          <p14:tracePt t="444830" x="9556750" y="4870450"/>
          <p14:tracePt t="444846" x="9544050" y="4870450"/>
          <p14:tracePt t="444847" x="9525000" y="4870450"/>
          <p14:tracePt t="444862" x="9499600" y="4870450"/>
          <p14:tracePt t="444879" x="9486900" y="4870450"/>
          <p14:tracePt t="444896" x="9474200" y="4870450"/>
          <p14:tracePt t="444946" x="9467850" y="4870450"/>
          <p14:tracePt t="444963" x="9467850" y="4864100"/>
          <p14:tracePt t="444996" x="9461500" y="4864100"/>
          <p14:tracePt t="445013" x="9448800" y="4857750"/>
          <p14:tracePt t="445030" x="9417050" y="4857750"/>
          <p14:tracePt t="445046" x="9378950" y="4864100"/>
          <p14:tracePt t="445062" x="9347200" y="4870450"/>
          <p14:tracePt t="445064" x="9328150" y="4876800"/>
          <p14:tracePt t="445081" x="9290050" y="4889500"/>
          <p14:tracePt t="445096" x="9264650" y="4889500"/>
          <p14:tracePt t="445097" x="9245600" y="4895850"/>
          <p14:tracePt t="445112" x="9213850" y="4902200"/>
          <p14:tracePt t="445129" x="9194800" y="4902200"/>
          <p14:tracePt t="445146" x="9175750" y="4902200"/>
          <p14:tracePt t="445163" x="9163050" y="4902200"/>
          <p14:tracePt t="445180" x="9156700" y="4902200"/>
          <p14:tracePt t="445196" x="9150350" y="4902200"/>
          <p14:tracePt t="445213" x="9131300" y="4902200"/>
          <p14:tracePt t="445229" x="9112250" y="4902200"/>
          <p14:tracePt t="445246" x="9099550" y="4902200"/>
          <p14:tracePt t="445263" x="9080500" y="4895850"/>
          <p14:tracePt t="445296" x="9067800" y="4895850"/>
          <p14:tracePt t="445313" x="9061450" y="4902200"/>
          <p14:tracePt t="445330" x="9048750" y="4908550"/>
          <p14:tracePt t="445331" x="9048750" y="4914900"/>
          <p14:tracePt t="445346" x="9036050" y="4921250"/>
          <p14:tracePt t="445363" x="9029700" y="4927600"/>
          <p14:tracePt t="445458" x="9023350" y="4933950"/>
          <p14:tracePt t="445625" x="9036050" y="4933950"/>
          <p14:tracePt t="445633" x="9042400" y="4933950"/>
          <p14:tracePt t="445647" x="9061450" y="4933950"/>
          <p14:tracePt t="445664" x="9124950" y="4940300"/>
          <p14:tracePt t="445680" x="9150350" y="4940300"/>
          <p14:tracePt t="445696" x="9188450" y="4946650"/>
          <p14:tracePt t="445713" x="9201150" y="4953000"/>
          <p14:tracePt t="445730" x="9207500" y="4953000"/>
          <p14:tracePt t="445763" x="9207500" y="4959350"/>
          <p14:tracePt t="445780" x="9226550" y="4972050"/>
          <p14:tracePt t="445796" x="9251950" y="5003800"/>
          <p14:tracePt t="445813" x="9283700" y="5029200"/>
          <p14:tracePt t="445830" x="9315450" y="5054600"/>
          <p14:tracePt t="445847" x="9334500" y="5067300"/>
          <p14:tracePt t="445863" x="9334500" y="5073650"/>
          <p14:tracePt t="445955" x="9340850" y="5073650"/>
          <p14:tracePt t="445963" x="9340850" y="5067300"/>
          <p14:tracePt t="445982" x="9353550" y="5054600"/>
          <p14:tracePt t="445987" x="9353550" y="5048250"/>
          <p14:tracePt t="445997" x="9359900" y="5041900"/>
          <p14:tracePt t="446014" x="9366250" y="5029200"/>
          <p14:tracePt t="446030" x="9372600" y="5016500"/>
          <p14:tracePt t="446047" x="9372600" y="5010150"/>
          <p14:tracePt t="446126" x="9372600" y="5003800"/>
          <p14:tracePt t="446131" x="9372600" y="4997450"/>
          <p14:tracePt t="446147" x="9372600" y="4991100"/>
          <p14:tracePt t="446163" x="9372600" y="4984750"/>
          <p14:tracePt t="447015" x="9372600" y="4978400"/>
          <p14:tracePt t="447031" x="9372600" y="4959350"/>
          <p14:tracePt t="447065" x="9366250" y="4953000"/>
          <p14:tracePt t="447125" x="9359900" y="4953000"/>
          <p14:tracePt t="447131" x="9353550" y="4965700"/>
          <p14:tracePt t="447148" x="9321800" y="4978400"/>
          <p14:tracePt t="447164" x="9296400" y="4991100"/>
          <p14:tracePt t="447182" x="9283700" y="4997450"/>
          <p14:tracePt t="447198" x="9277350" y="4997450"/>
          <p14:tracePt t="447214" x="9271000" y="4997450"/>
          <p14:tracePt t="447281" x="9264650" y="4997450"/>
          <p14:tracePt t="447289" x="9258300" y="4997450"/>
          <p14:tracePt t="447298" x="9239250" y="4991100"/>
          <p14:tracePt t="447314" x="9194800" y="4972050"/>
          <p14:tracePt t="447331" x="9137650" y="4965700"/>
          <p14:tracePt t="447348" x="9074150" y="4953000"/>
          <p14:tracePt t="447364" x="9010650" y="4940300"/>
          <p14:tracePt t="447381" x="8966200" y="4933950"/>
          <p14:tracePt t="447398" x="8928100" y="4927600"/>
          <p14:tracePt t="447414" x="8890000" y="4921250"/>
          <p14:tracePt t="447432" x="8839200" y="4921250"/>
          <p14:tracePt t="447448" x="8826500" y="4921250"/>
          <p14:tracePt t="447464" x="8743950" y="4940300"/>
          <p14:tracePt t="447481" x="8636000" y="4959350"/>
          <p14:tracePt t="447498" x="8483600" y="4972050"/>
          <p14:tracePt t="447515" x="8331200" y="4972050"/>
          <p14:tracePt t="447531" x="8191500" y="4978400"/>
          <p14:tracePt t="447548" x="8089900" y="4978400"/>
          <p14:tracePt t="447564" x="8032750" y="4978400"/>
          <p14:tracePt t="447582" x="7988300" y="4978400"/>
          <p14:tracePt t="447598" x="7962900" y="4978400"/>
          <p14:tracePt t="447615" x="7918450" y="4984750"/>
          <p14:tracePt t="447631" x="7816850" y="4991100"/>
          <p14:tracePt t="447648" x="7734300" y="4991100"/>
          <p14:tracePt t="447665" x="7639050" y="4991100"/>
          <p14:tracePt t="447682" x="7569200" y="4991100"/>
          <p14:tracePt t="447698" x="7562850" y="4991100"/>
          <p14:tracePt t="447731" x="7569200" y="4984750"/>
          <p14:tracePt t="447748" x="7581900" y="4972050"/>
          <p14:tracePt t="447765" x="7594600" y="4965700"/>
          <p14:tracePt t="447782" x="7600950" y="4959350"/>
          <p14:tracePt t="447798" x="7607300" y="4953000"/>
          <p14:tracePt t="447832" x="7613650" y="4946650"/>
          <p14:tracePt t="447849" x="7632700" y="4927600"/>
          <p14:tracePt t="447865" x="7639050" y="4908550"/>
          <p14:tracePt t="447881" x="7645400" y="4895850"/>
          <p14:tracePt t="447931" x="7645400" y="4889500"/>
          <p14:tracePt t="448045" x="7639050" y="4889500"/>
          <p14:tracePt t="448065" x="7626350" y="4889500"/>
          <p14:tracePt t="448082" x="7613650" y="4889500"/>
          <p14:tracePt t="448175" x="7613650" y="4895850"/>
          <p14:tracePt t="448193" x="7594600" y="4908550"/>
          <p14:tracePt t="448198" x="7594600" y="4914900"/>
          <p14:tracePt t="448337" x="7588250" y="4914900"/>
          <p14:tracePt t="448418" x="7594600" y="4914900"/>
          <p14:tracePt t="448425" x="7600950" y="4908550"/>
          <p14:tracePt t="448435" x="7607300" y="4908550"/>
          <p14:tracePt t="448450" x="7626350" y="4902200"/>
          <p14:tracePt t="448508" x="7620000" y="4902200"/>
          <p14:tracePt t="448592" x="7632700" y="4895850"/>
          <p14:tracePt t="448599" x="7645400" y="4895850"/>
          <p14:tracePt t="448616" x="7683500" y="4883150"/>
          <p14:tracePt t="448632" x="7708900" y="4876800"/>
          <p14:tracePt t="448649" x="7759700" y="4864100"/>
          <p14:tracePt t="448665" x="7797800" y="4857750"/>
          <p14:tracePt t="448682" x="7854950" y="4851400"/>
          <p14:tracePt t="448699" x="7893050" y="4851400"/>
          <p14:tracePt t="448716" x="7943850" y="4845050"/>
          <p14:tracePt t="448732" x="7969250" y="4845050"/>
          <p14:tracePt t="448749" x="7994650" y="4845050"/>
          <p14:tracePt t="448766" x="8032750" y="4845050"/>
          <p14:tracePt t="448783" x="8083550" y="4845050"/>
          <p14:tracePt t="448799" x="8108950" y="4838700"/>
          <p14:tracePt t="448816" x="8147050" y="4832350"/>
          <p14:tracePt t="448832" x="8159750" y="4832350"/>
          <p14:tracePt t="448850" x="8172450" y="4832350"/>
          <p14:tracePt t="448865" x="8185150" y="4832350"/>
          <p14:tracePt t="448882" x="8191500" y="4832350"/>
          <p14:tracePt t="448899" x="8216900" y="4826000"/>
          <p14:tracePt t="448916" x="8248650" y="4826000"/>
          <p14:tracePt t="448932" x="8286750" y="4813300"/>
          <p14:tracePt t="448949" x="8312150" y="4800600"/>
          <p14:tracePt t="448966" x="8312150" y="4794250"/>
          <p14:tracePt t="448983" x="8312150" y="4787900"/>
          <p14:tracePt t="448988" x="8312150" y="4781550"/>
          <p14:tracePt t="449016" x="8318500" y="4781550"/>
          <p14:tracePt t="449033" x="8337550" y="4781550"/>
          <p14:tracePt t="449050" x="8388350" y="4787900"/>
          <p14:tracePt t="449066" x="8477250" y="4800600"/>
          <p14:tracePt t="449083" x="8547100" y="4806950"/>
          <p14:tracePt t="449099" x="8597900" y="4813300"/>
          <p14:tracePt t="449100" x="8604250" y="4813300"/>
          <p14:tracePt t="449132" x="8616950" y="4813300"/>
          <p14:tracePt t="449166" x="8623300" y="4813300"/>
          <p14:tracePt t="449219" x="8629650" y="4813300"/>
          <p14:tracePt t="449233" x="8655050" y="4813300"/>
          <p14:tracePt t="449250" x="8724900" y="4819650"/>
          <p14:tracePt t="449266" x="8769350" y="4826000"/>
          <p14:tracePt t="449283" x="8801100" y="4826000"/>
          <p14:tracePt t="449299" x="8832850" y="4826000"/>
          <p14:tracePt t="449316" x="8851900" y="4826000"/>
          <p14:tracePt t="449333" x="8877300" y="4832350"/>
          <p14:tracePt t="449349" x="8902700" y="4832350"/>
          <p14:tracePt t="449366" x="8934450" y="4832350"/>
          <p14:tracePt t="449383" x="8966200" y="4832350"/>
          <p14:tracePt t="449399" x="8991600" y="4832350"/>
          <p14:tracePt t="449416" x="8997950" y="4832350"/>
          <p14:tracePt t="449433" x="9004300" y="4832350"/>
          <p14:tracePt t="449605" x="8997950" y="4832350"/>
          <p14:tracePt t="449613" x="8991600" y="4832350"/>
          <p14:tracePt t="449622" x="8985250" y="4832350"/>
          <p14:tracePt t="449633" x="8966200" y="4832350"/>
          <p14:tracePt t="449650" x="8947150" y="4832350"/>
          <p14:tracePt t="449666" x="8915400" y="4832350"/>
          <p14:tracePt t="449683" x="8896350" y="4832350"/>
          <p14:tracePt t="449685" x="8877300" y="4832350"/>
          <p14:tracePt t="449700" x="8870950" y="4826000"/>
          <p14:tracePt t="449717" x="8839200" y="4819650"/>
          <p14:tracePt t="449733" x="8826500" y="4819650"/>
          <p14:tracePt t="449750" x="8826500" y="4813300"/>
          <p14:tracePt t="449784" x="8820150" y="4813300"/>
          <p14:tracePt t="449817" x="8813800" y="4813300"/>
          <p14:tracePt t="449850" x="8807450" y="4813300"/>
          <p14:tracePt t="450009" x="8794750" y="4819650"/>
          <p14:tracePt t="450015" x="8782050" y="4819650"/>
          <p14:tracePt t="450033" x="8737600" y="4819650"/>
          <p14:tracePt t="450050" x="8686800" y="4819650"/>
          <p14:tracePt t="450067" x="8655050" y="4813300"/>
          <p14:tracePt t="450083" x="8648700" y="4813300"/>
          <p14:tracePt t="450169" x="8648700" y="4806950"/>
          <p14:tracePt t="450176" x="8648700" y="4800600"/>
          <p14:tracePt t="450192" x="8648700" y="4794250"/>
          <p14:tracePt t="450200" x="8655050" y="4794250"/>
          <p14:tracePt t="450217" x="8655050" y="4787900"/>
          <p14:tracePt t="450250" x="8661400" y="4787900"/>
          <p14:tracePt t="450295" x="8661400" y="4781550"/>
          <p14:tracePt t="450301" x="8667750" y="4781550"/>
          <p14:tracePt t="450317" x="8674100" y="4775200"/>
          <p14:tracePt t="450334" x="8686800" y="4768850"/>
          <p14:tracePt t="450350" x="8705850" y="4762500"/>
          <p14:tracePt t="450367" x="8712200" y="4762500"/>
          <p14:tracePt t="450525" x="8724900" y="4749800"/>
          <p14:tracePt t="450534" x="8737600" y="4749800"/>
          <p14:tracePt t="450550" x="8832850" y="4724400"/>
          <p14:tracePt t="450567" x="9036050" y="4711700"/>
          <p14:tracePt t="450584" x="9226550" y="4711700"/>
          <p14:tracePt t="450601" x="9417050" y="4711700"/>
          <p14:tracePt t="450602" x="9467850" y="4711700"/>
          <p14:tracePt t="450617" x="9544050" y="4711700"/>
          <p14:tracePt t="450619" x="9582150" y="4711700"/>
          <p14:tracePt t="450634" x="9620250" y="4718050"/>
          <p14:tracePt t="450651" x="9683750" y="4718050"/>
          <p14:tracePt t="450668" x="9702800" y="4718050"/>
          <p14:tracePt t="450684" x="9702800" y="4724400"/>
          <p14:tracePt t="450700" x="9702800" y="4730750"/>
          <p14:tracePt t="450717" x="9702800" y="4737100"/>
          <p14:tracePt t="450734" x="9696450" y="4737100"/>
          <p14:tracePt t="450845" x="9696450" y="4749800"/>
          <p14:tracePt t="450851" x="9690100" y="4756150"/>
          <p14:tracePt t="450868" x="9677400" y="4768850"/>
          <p14:tracePt t="450884" x="9671050" y="4775200"/>
          <p14:tracePt t="450951" x="9671050" y="4781550"/>
          <p14:tracePt t="450958" x="9677400" y="4787900"/>
          <p14:tracePt t="450967" x="9683750" y="4794250"/>
          <p14:tracePt t="450984" x="9721850" y="4806950"/>
          <p14:tracePt t="451001" x="9772650" y="4819650"/>
          <p14:tracePt t="451017" x="9836150" y="4826000"/>
          <p14:tracePt t="451034" x="9912350" y="4832350"/>
          <p14:tracePt t="451051" x="9937750" y="4832350"/>
          <p14:tracePt t="451068" x="10007600" y="4832350"/>
          <p14:tracePt t="451084" x="10052050" y="4832350"/>
          <p14:tracePt t="451101" x="10077450" y="4832350"/>
          <p14:tracePt t="451118" x="10083800" y="4832350"/>
          <p14:tracePt t="451134" x="10090150" y="4832350"/>
          <p14:tracePt t="451250" x="10096500" y="4826000"/>
          <p14:tracePt t="451516" x="10121900" y="4826000"/>
          <p14:tracePt t="451535" x="10147300" y="4826000"/>
          <p14:tracePt t="451551" x="10166350" y="4819650"/>
          <p14:tracePt t="451568" x="10179050" y="4819650"/>
          <p14:tracePt t="451658" x="10166350" y="4819650"/>
          <p14:tracePt t="451663" x="10160000" y="4819650"/>
          <p14:tracePt t="451682" x="10147300" y="4826000"/>
          <p14:tracePt t="451691" x="10134600" y="4826000"/>
          <p14:tracePt t="451701" x="10083800" y="4832350"/>
          <p14:tracePt t="451718" x="10026650" y="4832350"/>
          <p14:tracePt t="451737" x="9931400" y="4838700"/>
          <p14:tracePt t="451751" x="9804400" y="4838700"/>
          <p14:tracePt t="451768" x="9652000" y="4845050"/>
          <p14:tracePt t="451785" x="9499600" y="4845050"/>
          <p14:tracePt t="451801" x="9391650" y="4845050"/>
          <p14:tracePt t="451818" x="9277350" y="4845050"/>
          <p14:tracePt t="451835" x="9093200" y="4857750"/>
          <p14:tracePt t="451852" x="8693150" y="4876800"/>
          <p14:tracePt t="451868" x="8318500" y="4870450"/>
          <p14:tracePt t="451885" x="7956550" y="4851400"/>
          <p14:tracePt t="451901" x="7575550" y="4806950"/>
          <p14:tracePt t="451918" x="7315200" y="4768850"/>
          <p14:tracePt t="451935" x="7105650" y="4743450"/>
          <p14:tracePt t="451952" x="6858000" y="4743450"/>
          <p14:tracePt t="451968" x="6616700" y="4762500"/>
          <p14:tracePt t="451985" x="6286500" y="4800600"/>
          <p14:tracePt t="452002" x="5975350" y="4813300"/>
          <p14:tracePt t="452018" x="5695950" y="4819650"/>
          <p14:tracePt t="452035" x="5505450" y="4806950"/>
          <p14:tracePt t="452052" x="5410200" y="4794250"/>
          <p14:tracePt t="452068" x="5365750" y="4794250"/>
          <p14:tracePt t="452085" x="5334000" y="4800600"/>
          <p14:tracePt t="452102" x="5283200" y="4832350"/>
          <p14:tracePt t="452118" x="5200650" y="4870450"/>
          <p14:tracePt t="452135" x="5137150" y="4902200"/>
          <p14:tracePt t="452152" x="5111750" y="4921250"/>
          <p14:tracePt t="452168" x="5099050" y="4940300"/>
          <p14:tracePt t="452185" x="5099050" y="4946650"/>
          <p14:tracePt t="452202" x="5105400" y="4959350"/>
          <p14:tracePt t="452219" x="5111750" y="4984750"/>
          <p14:tracePt t="452235" x="5124450" y="5016500"/>
          <p14:tracePt t="452252" x="5137150" y="5048250"/>
          <p14:tracePt t="452268" x="5143500" y="5067300"/>
          <p14:tracePt t="452270" x="5149850" y="5073650"/>
          <p14:tracePt t="452286" x="5156200" y="5073650"/>
          <p14:tracePt t="452319" x="5168900" y="5073650"/>
          <p14:tracePt t="452336" x="5251450" y="5067300"/>
          <p14:tracePt t="452352" x="5276850" y="5060950"/>
          <p14:tracePt t="452368" x="5334000" y="5060950"/>
          <p14:tracePt t="452385" x="5346700" y="5060950"/>
          <p14:tracePt t="452402" x="5353050" y="5060950"/>
          <p14:tracePt t="452465" x="5359400" y="5060950"/>
          <p14:tracePt t="452473" x="5365750" y="5060950"/>
          <p14:tracePt t="452486" x="5372100" y="5060950"/>
          <p14:tracePt t="452502" x="5422900" y="5067300"/>
          <p14:tracePt t="452519" x="5461000" y="5073650"/>
          <p14:tracePt t="452521" x="5467350" y="5073650"/>
          <p14:tracePt t="452598" x="5492750" y="5073650"/>
          <p14:tracePt t="452607" x="5505450" y="5073650"/>
          <p14:tracePt t="452619" x="5556250" y="5073650"/>
          <p14:tracePt t="452635" x="5734050" y="5060950"/>
          <p14:tracePt t="452653" x="5994400" y="5067300"/>
          <p14:tracePt t="452669" x="6394450" y="5067300"/>
          <p14:tracePt t="452670" x="6553200" y="5073650"/>
          <p14:tracePt t="452686" x="6769100" y="5092700"/>
          <p14:tracePt t="452702" x="6819900" y="5105400"/>
          <p14:tracePt t="452719" x="6826250" y="5111750"/>
          <p14:tracePt t="452752" x="6813550" y="5111750"/>
          <p14:tracePt t="452805" x="6813550" y="5105400"/>
          <p14:tracePt t="452819" x="6813550" y="5092700"/>
          <p14:tracePt t="452836" x="6813550" y="5080000"/>
          <p14:tracePt t="452852" x="6819900" y="5067300"/>
          <p14:tracePt t="452869" x="6832600" y="5048250"/>
          <p14:tracePt t="452886" x="7010400" y="5010150"/>
          <p14:tracePt t="452903" x="7423150" y="4991100"/>
          <p14:tracePt t="452919" x="8134350" y="4978400"/>
          <p14:tracePt t="452936" x="8928100" y="4997450"/>
          <p14:tracePt t="452952" x="9518650" y="5035550"/>
          <p14:tracePt t="452971" x="9975850" y="5060950"/>
          <p14:tracePt t="452986" x="10198100" y="5048250"/>
          <p14:tracePt t="452988" x="10229850" y="5029200"/>
          <p14:tracePt t="453004" x="10242550" y="4984750"/>
          <p14:tracePt t="453020" x="10229850" y="4959350"/>
          <p14:tracePt t="453021" x="10210800" y="4933950"/>
          <p14:tracePt t="453036" x="10191750" y="4914900"/>
          <p14:tracePt t="453053" x="10147300" y="4883150"/>
          <p14:tracePt t="453069" x="10134600" y="4876800"/>
          <p14:tracePt t="453086" x="10128250" y="4870450"/>
          <p14:tracePt t="453136" x="10121900" y="4870450"/>
          <p14:tracePt t="453152" x="10109200" y="4870450"/>
          <p14:tracePt t="453169" x="10071100" y="4889500"/>
          <p14:tracePt t="453186" x="10039350" y="4902200"/>
          <p14:tracePt t="453203" x="10020300" y="4902200"/>
          <p14:tracePt t="453219" x="10013950" y="4902200"/>
          <p14:tracePt t="453275" x="10007600" y="4902200"/>
          <p14:tracePt t="453286" x="10001250" y="4902200"/>
          <p14:tracePt t="453303" x="9937750" y="4908550"/>
          <p14:tracePt t="453319" x="9842500" y="4908550"/>
          <p14:tracePt t="453336" x="9740900" y="4914900"/>
          <p14:tracePt t="453339" x="9696450" y="4914900"/>
          <p14:tracePt t="453353" x="9645650" y="4914900"/>
          <p14:tracePt t="453370" x="9594850" y="4921250"/>
          <p14:tracePt t="453388" x="9544050" y="4927600"/>
          <p14:tracePt t="453464" x="9537700" y="4927600"/>
          <p14:tracePt t="453473" x="9531350" y="4927600"/>
          <p14:tracePt t="453486" x="9512300" y="4927600"/>
          <p14:tracePt t="453503" x="9486900" y="4933950"/>
          <p14:tracePt t="453520" x="9467850" y="4933950"/>
          <p14:tracePt t="453536" x="9461500" y="4940300"/>
          <p14:tracePt t="453622" x="9467850" y="4933950"/>
          <p14:tracePt t="453636" x="9486900" y="4933950"/>
          <p14:tracePt t="453653" x="9531350" y="4933950"/>
          <p14:tracePt t="453670" x="9582150" y="4933950"/>
          <p14:tracePt t="453686" x="9639300" y="4927600"/>
          <p14:tracePt t="453704" x="9715500" y="4902200"/>
          <p14:tracePt t="453720" x="9772650" y="4883150"/>
          <p14:tracePt t="453736" x="9848850" y="4864100"/>
          <p14:tracePt t="453753" x="9886950" y="4857750"/>
          <p14:tracePt t="453770" x="9893300" y="4851400"/>
          <p14:tracePt t="453883" x="9899650" y="4851400"/>
          <p14:tracePt t="453890" x="9906000" y="4851400"/>
          <p14:tracePt t="453903" x="9918700" y="4851400"/>
          <p14:tracePt t="453920" x="9963150" y="4857750"/>
          <p14:tracePt t="453922" x="9975850" y="4864100"/>
          <p14:tracePt t="453937" x="10001250" y="4870450"/>
          <p14:tracePt t="453954" x="10033000" y="4889500"/>
          <p14:tracePt t="453970" x="10039350" y="4889500"/>
          <p14:tracePt t="453987" x="10058400" y="4889500"/>
          <p14:tracePt t="454003" x="10064750" y="4889500"/>
          <p14:tracePt t="454037" x="10045700" y="4889500"/>
          <p14:tracePt t="454053" x="9975850" y="4902200"/>
          <p14:tracePt t="454070" x="9861550" y="4933950"/>
          <p14:tracePt t="454087" x="9734550" y="4972050"/>
          <p14:tracePt t="454105" x="9537700" y="5016500"/>
          <p14:tracePt t="454120" x="9410700" y="5035550"/>
          <p14:tracePt t="454137" x="9175750" y="5060950"/>
          <p14:tracePt t="454153" x="8794750" y="5086350"/>
          <p14:tracePt t="454170" x="8134350" y="5099050"/>
          <p14:tracePt t="454187" x="7258050" y="5080000"/>
          <p14:tracePt t="454203" x="6432550" y="5022850"/>
          <p14:tracePt t="454220" x="5676900" y="4933950"/>
          <p14:tracePt t="454237" x="5226050" y="4851400"/>
          <p14:tracePt t="454254" x="4972050" y="4800600"/>
          <p14:tracePt t="454270" x="4851400" y="4768850"/>
          <p14:tracePt t="454287" x="4775200" y="4749800"/>
          <p14:tracePt t="454303" x="4737100" y="4749800"/>
          <p14:tracePt t="454320" x="4730750" y="4775200"/>
          <p14:tracePt t="454337" x="4749800" y="4806950"/>
          <p14:tracePt t="454339" x="4787900" y="4832350"/>
          <p14:tracePt t="454354" x="4883150" y="4889500"/>
          <p14:tracePt t="454372" x="4978400" y="4927600"/>
          <p14:tracePt t="454387" x="5092700" y="4972050"/>
          <p14:tracePt t="454404" x="5143500" y="5003800"/>
          <p14:tracePt t="454420" x="5162550" y="5016500"/>
          <p14:tracePt t="454437" x="5181600" y="5029200"/>
          <p14:tracePt t="454453" x="5187950" y="5029200"/>
          <p14:tracePt t="454470" x="5194300" y="5029200"/>
          <p14:tracePt t="454487" x="5200650" y="5029200"/>
          <p14:tracePt t="454504" x="5226050" y="5022850"/>
          <p14:tracePt t="454520" x="5283200" y="5016500"/>
          <p14:tracePt t="454537" x="5334000" y="5016500"/>
          <p14:tracePt t="454539" x="5359400" y="5010150"/>
          <p14:tracePt t="454554" x="5384800" y="5010150"/>
          <p14:tracePt t="454570" x="5422900" y="5010150"/>
          <p14:tracePt t="454587" x="5473700" y="5010150"/>
          <p14:tracePt t="454604" x="5518150" y="5010150"/>
          <p14:tracePt t="454620" x="5575300" y="5003800"/>
          <p14:tracePt t="454637" x="5600700" y="5003800"/>
          <p14:tracePt t="454654" x="5638800" y="5003800"/>
          <p14:tracePt t="454671" x="5657850" y="5010150"/>
          <p14:tracePt t="454687" x="5670550" y="5022850"/>
          <p14:tracePt t="454743" x="5664200" y="5022850"/>
          <p14:tracePt t="454754" x="5657850" y="5016500"/>
          <p14:tracePt t="454788" x="5651500" y="5010150"/>
          <p14:tracePt t="454805" x="5645150" y="5003800"/>
          <p14:tracePt t="454837" x="5645150" y="4997450"/>
          <p14:tracePt t="454993" x="5683250" y="5010150"/>
          <p14:tracePt t="455004" x="5778500" y="5035550"/>
          <p14:tracePt t="455021" x="5873750" y="5060950"/>
          <p14:tracePt t="455037" x="5943600" y="5092700"/>
          <p14:tracePt t="455055" x="5949950" y="5092700"/>
          <p14:tracePt t="455071" x="5949950" y="5099050"/>
          <p14:tracePt t="455104" x="5956300" y="5086350"/>
          <p14:tracePt t="455121" x="5969000" y="5073650"/>
          <p14:tracePt t="455138" x="5994400" y="5054600"/>
          <p14:tracePt t="455154" x="6051550" y="5029200"/>
          <p14:tracePt t="455171" x="6172200" y="5010150"/>
          <p14:tracePt t="455187" x="6311900" y="5010150"/>
          <p14:tracePt t="455204" x="6432550" y="5010150"/>
          <p14:tracePt t="455221" x="6521450" y="5010150"/>
          <p14:tracePt t="455238" x="6565900" y="5016500"/>
          <p14:tracePt t="455254" x="6597650" y="5016500"/>
          <p14:tracePt t="455257" x="6604000" y="5016500"/>
          <p14:tracePt t="455271" x="6610350" y="5016500"/>
          <p14:tracePt t="455399" x="6610350" y="5022850"/>
          <p14:tracePt t="455407" x="6616700" y="5022850"/>
          <p14:tracePt t="455422" x="6661150" y="5041900"/>
          <p14:tracePt t="455438" x="6686550" y="5048250"/>
          <p14:tracePt t="455455" x="6775450" y="5054600"/>
          <p14:tracePt t="455471" x="6807200" y="5054600"/>
          <p14:tracePt t="455488" x="6813550" y="5054600"/>
          <p14:tracePt t="455538" x="6807200" y="5054600"/>
          <p14:tracePt t="455554" x="6800850" y="5054600"/>
          <p14:tracePt t="455572" x="6794500" y="5054600"/>
          <p14:tracePt t="455588" x="6788150" y="5060950"/>
          <p14:tracePt t="455605" x="6788150" y="5073650"/>
          <p14:tracePt t="455622" x="6788150" y="5092700"/>
          <p14:tracePt t="455638" x="6781800" y="5099050"/>
          <p14:tracePt t="455655" x="6762750" y="5111750"/>
          <p14:tracePt t="455671" x="6750050" y="5118100"/>
          <p14:tracePt t="455688" x="6737350" y="5124450"/>
          <p14:tracePt t="455748" x="6743700" y="5118100"/>
          <p14:tracePt t="455757" x="6750050" y="5111750"/>
          <p14:tracePt t="455772" x="6756400" y="5105400"/>
          <p14:tracePt t="455788" x="6775450" y="5092700"/>
          <p14:tracePt t="456003" x="6807200" y="5080000"/>
          <p14:tracePt t="456022" x="6877050" y="5080000"/>
          <p14:tracePt t="456039" x="6997700" y="5092700"/>
          <p14:tracePt t="456055" x="7086600" y="5111750"/>
          <p14:tracePt t="456072" x="7124700" y="5124450"/>
          <p14:tracePt t="456088" x="7131050" y="5124450"/>
          <p14:tracePt t="456165" x="7137400" y="5124450"/>
          <p14:tracePt t="456170" x="7143750" y="5124450"/>
          <p14:tracePt t="456188" x="7181850" y="5111750"/>
          <p14:tracePt t="456205" x="7239000" y="5099050"/>
          <p14:tracePt t="456222" x="7277100" y="5092700"/>
          <p14:tracePt t="456238" x="7302500" y="5086350"/>
          <p14:tracePt t="456255" x="7315200" y="5086350"/>
          <p14:tracePt t="456272" x="7327900" y="5080000"/>
          <p14:tracePt t="456289" x="7340600" y="5080000"/>
          <p14:tracePt t="456305" x="7366000" y="5080000"/>
          <p14:tracePt t="456322" x="7423150" y="5080000"/>
          <p14:tracePt t="456339" x="7473950" y="5080000"/>
          <p14:tracePt t="456356" x="7518400" y="5080000"/>
          <p14:tracePt t="456372" x="7537450" y="5073650"/>
          <p14:tracePt t="456389" x="7562850" y="5073650"/>
          <p14:tracePt t="456405" x="7569200" y="5073650"/>
          <p14:tracePt t="456439" x="7575550" y="5073650"/>
          <p14:tracePt t="456472" x="7588250" y="5067300"/>
          <p14:tracePt t="456489" x="7600950" y="5067300"/>
          <p14:tracePt t="456505" x="7613650" y="5067300"/>
          <p14:tracePt t="456522" x="7626350" y="5067300"/>
          <p14:tracePt t="456539" x="7645400" y="5060950"/>
          <p14:tracePt t="456555" x="7658100" y="5054600"/>
          <p14:tracePt t="456572" x="7664450" y="5054600"/>
          <p14:tracePt t="456639" x="7677150" y="5048250"/>
          <p14:tracePt t="456656" x="7734300" y="5048250"/>
          <p14:tracePt t="456672" x="7842250" y="5054600"/>
          <p14:tracePt t="456689" x="7956550" y="5060950"/>
          <p14:tracePt t="456706" x="8058150" y="5067300"/>
          <p14:tracePt t="456722" x="8153400" y="5073650"/>
          <p14:tracePt t="456739" x="8242300" y="5080000"/>
          <p14:tracePt t="456756" x="8337550" y="5092700"/>
          <p14:tracePt t="456773" x="8407400" y="5099050"/>
          <p14:tracePt t="456789" x="8445500" y="5099050"/>
          <p14:tracePt t="456806" x="8464550" y="5099050"/>
          <p14:tracePt t="456822" x="8502650" y="5092700"/>
          <p14:tracePt t="456839" x="8553450" y="5080000"/>
          <p14:tracePt t="456856" x="8610600" y="5073650"/>
          <p14:tracePt t="456872" x="8699500" y="5054600"/>
          <p14:tracePt t="456889" x="8756650" y="5041900"/>
          <p14:tracePt t="456906" x="8801100" y="5035550"/>
          <p14:tracePt t="456922" x="8858250" y="5016500"/>
          <p14:tracePt t="456939" x="8896350" y="5010150"/>
          <p14:tracePt t="456956" x="8928100" y="5003800"/>
          <p14:tracePt t="456972" x="8972550" y="4997450"/>
          <p14:tracePt t="456989" x="9004300" y="4991100"/>
          <p14:tracePt t="457006" x="9029700" y="4991100"/>
          <p14:tracePt t="457023" x="9042400" y="4991100"/>
          <p14:tracePt t="457039" x="9055100" y="4991100"/>
          <p14:tracePt t="457040" x="9061450" y="4991100"/>
          <p14:tracePt t="457073" x="9067800" y="4984750"/>
          <p14:tracePt t="457089" x="9067800" y="4978400"/>
          <p14:tracePt t="457122" x="9067800" y="4959350"/>
          <p14:tracePt t="457139" x="9048750" y="4946650"/>
          <p14:tracePt t="457156" x="9010650" y="4921250"/>
          <p14:tracePt t="457173" x="8985250" y="4908550"/>
          <p14:tracePt t="457189" x="8934450" y="4895850"/>
          <p14:tracePt t="457206" x="8902700" y="4883150"/>
          <p14:tracePt t="457223" x="8870950" y="4876800"/>
          <p14:tracePt t="457240" x="8839200" y="4870450"/>
          <p14:tracePt t="457256" x="8820150" y="4870450"/>
          <p14:tracePt t="457273" x="8763000" y="4864100"/>
          <p14:tracePt t="457290" x="8655050" y="4864100"/>
          <p14:tracePt t="457306" x="8458200" y="4876800"/>
          <p14:tracePt t="457323" x="8324850" y="4883150"/>
          <p14:tracePt t="457340" x="8223250" y="4883150"/>
          <p14:tracePt t="457356" x="8153400" y="4876800"/>
          <p14:tracePt t="457373" x="8115300" y="4870450"/>
          <p14:tracePt t="457390" x="8102600" y="4870450"/>
          <p14:tracePt t="457423" x="8089900" y="4876800"/>
          <p14:tracePt t="457439" x="8064500" y="4902200"/>
          <p14:tracePt t="457456" x="8039100" y="4927600"/>
          <p14:tracePt t="457473" x="8013700" y="4946650"/>
          <p14:tracePt t="457490" x="8007350" y="4959350"/>
          <p14:tracePt t="457507" x="8007350" y="4965700"/>
          <p14:tracePt t="457539" x="8013700" y="4978400"/>
          <p14:tracePt t="457556" x="8058150" y="4997450"/>
          <p14:tracePt t="457573" x="8140700" y="5016500"/>
          <p14:tracePt t="457589" x="8274050" y="5041900"/>
          <p14:tracePt t="457606" x="8432800" y="5067300"/>
          <p14:tracePt t="457623" x="8604250" y="5092700"/>
          <p14:tracePt t="457640" x="8750300" y="5111750"/>
          <p14:tracePt t="457656" x="8870950" y="5111750"/>
          <p14:tracePt t="457673" x="8978900" y="5105400"/>
          <p14:tracePt t="457690" x="9036050" y="5092700"/>
          <p14:tracePt t="457707" x="9080500" y="5067300"/>
          <p14:tracePt t="457723" x="9112250" y="5048250"/>
          <p14:tracePt t="457740" x="9131300" y="5041900"/>
          <p14:tracePt t="457756" x="9156700" y="5029200"/>
          <p14:tracePt t="457773" x="9169400" y="5022850"/>
          <p14:tracePt t="457790" x="9188450" y="5022850"/>
          <p14:tracePt t="457807" x="9201150" y="5016500"/>
          <p14:tracePt t="457823" x="9213850" y="5003800"/>
          <p14:tracePt t="457840" x="9245600" y="4984750"/>
          <p14:tracePt t="457857" x="9264650" y="4959350"/>
          <p14:tracePt t="457858" x="9271000" y="4953000"/>
          <p14:tracePt t="457873" x="9277350" y="4940300"/>
          <p14:tracePt t="457890" x="9283700" y="4927600"/>
          <p14:tracePt t="457907" x="9290050" y="4927600"/>
          <p14:tracePt t="457948" x="9290050" y="4921250"/>
          <p14:tracePt t="457964" x="9283700" y="4921250"/>
          <p14:tracePt t="457973" x="9271000" y="4921250"/>
          <p14:tracePt t="457990" x="9232900" y="4914900"/>
          <p14:tracePt t="458007" x="9207500" y="4914900"/>
          <p14:tracePt t="458023" x="9175750" y="4902200"/>
          <p14:tracePt t="458040" x="9144000" y="4895850"/>
          <p14:tracePt t="458057" x="9124950" y="4895850"/>
          <p14:tracePt t="458073" x="9112250" y="4889500"/>
          <p14:tracePt t="458090" x="9105900" y="4889500"/>
          <p14:tracePt t="458107" x="9099550" y="4889500"/>
          <p14:tracePt t="458123" x="9093200" y="4889500"/>
          <p14:tracePt t="458140" x="9086850" y="4889500"/>
          <p14:tracePt t="458157" x="9074150" y="4889500"/>
          <p14:tracePt t="458173" x="9067800" y="4889500"/>
          <p14:tracePt t="458190" x="9055100" y="4889500"/>
          <p14:tracePt t="458207" x="9048750" y="4889500"/>
          <p14:tracePt t="458266" x="9042400" y="4889500"/>
          <p14:tracePt t="458295" x="9036050" y="4889500"/>
          <p14:tracePt t="458302" x="9036050" y="4895850"/>
          <p14:tracePt t="458324" x="9023350" y="4895850"/>
          <p14:tracePt t="458340" x="9017000" y="4902200"/>
          <p14:tracePt t="458357" x="9010650" y="4902200"/>
          <p14:tracePt t="458374" x="9010650" y="4908550"/>
          <p14:tracePt t="458390" x="8997950" y="4914900"/>
          <p14:tracePt t="458407" x="8991600" y="4914900"/>
          <p14:tracePt t="458591" x="8985250" y="4914900"/>
          <p14:tracePt t="458608" x="8972550" y="4927600"/>
          <p14:tracePt t="458625" x="8947150" y="4933950"/>
          <p14:tracePt t="458640" x="8934450" y="4946650"/>
          <p14:tracePt t="458657" x="8928100" y="4946650"/>
          <p14:tracePt t="458675" x="8928100" y="4953000"/>
          <p14:tracePt t="458724" x="8915400" y="4965700"/>
          <p14:tracePt t="458741" x="8896350" y="4997450"/>
          <p14:tracePt t="458757" x="8851900" y="5041900"/>
          <p14:tracePt t="458774" x="8801100" y="5080000"/>
          <p14:tracePt t="458791" x="8756650" y="5118100"/>
          <p14:tracePt t="458808" x="8731250" y="5130800"/>
          <p14:tracePt t="458825" x="8724900" y="5130800"/>
          <p14:tracePt t="458874" x="8724900" y="5118100"/>
          <p14:tracePt t="458924" x="8718550" y="5118100"/>
          <p14:tracePt t="458941" x="8699500" y="5118100"/>
          <p14:tracePt t="458959" x="8674100" y="5118100"/>
          <p14:tracePt t="469856" x="8699500" y="5111750"/>
          <p14:tracePt t="469867" x="8750300" y="5086350"/>
          <p14:tracePt t="469883" x="8775700" y="5073650"/>
          <p14:tracePt t="469900" x="8782050" y="5060950"/>
          <p14:tracePt t="469917" x="8788400" y="5054600"/>
          <p14:tracePt t="469933" x="8801100" y="5041900"/>
          <p14:tracePt t="469950" x="8813800" y="5016500"/>
          <p14:tracePt t="469967" x="8826500" y="4984750"/>
          <p14:tracePt t="469984" x="8851900" y="4940300"/>
          <p14:tracePt t="470000" x="8883650" y="4914900"/>
          <p14:tracePt t="470017" x="8915400" y="4889500"/>
          <p14:tracePt t="470034" x="8947150" y="4876800"/>
          <p14:tracePt t="470051" x="8997950" y="4851400"/>
          <p14:tracePt t="470067" x="9017000" y="4838700"/>
          <p14:tracePt t="470083" x="9036050" y="4826000"/>
          <p14:tracePt t="470100" x="9048750" y="4819650"/>
          <p14:tracePt t="470117" x="9067800" y="4806950"/>
          <p14:tracePt t="470133" x="9086850" y="4794250"/>
          <p14:tracePt t="470150" x="9112250" y="4781550"/>
          <p14:tracePt t="470167" x="9131300" y="4768850"/>
          <p14:tracePt t="470183" x="9156700" y="4756150"/>
          <p14:tracePt t="470217" x="9175750" y="4737100"/>
          <p14:tracePt t="470234" x="9213850" y="4711700"/>
          <p14:tracePt t="470251" x="9296400" y="4679950"/>
          <p14:tracePt t="470267" x="9372600" y="4667250"/>
          <p14:tracePt t="470269" x="9378950" y="4667250"/>
          <p14:tracePt t="470321" x="9372600" y="4667250"/>
          <p14:tracePt t="470334" x="9366250" y="4667250"/>
          <p14:tracePt t="470399" x="9359900" y="4673600"/>
          <p14:tracePt t="470417" x="9347200" y="4730750"/>
          <p14:tracePt t="470434" x="9302750" y="4813300"/>
          <p14:tracePt t="470450" x="9245600" y="4883150"/>
          <p14:tracePt t="470467" x="9213850" y="4933950"/>
          <p14:tracePt t="470484" x="9213850" y="4959350"/>
          <p14:tracePt t="470501" x="9232900" y="4959350"/>
          <p14:tracePt t="470517" x="9353550" y="4946650"/>
          <p14:tracePt t="470534" x="9505950" y="4908550"/>
          <p14:tracePt t="470550" x="9702800" y="4870450"/>
          <p14:tracePt t="470567" x="9759950" y="4857750"/>
          <p14:tracePt t="470584" x="9766300" y="4851400"/>
          <p14:tracePt t="470600" x="9766300" y="4845050"/>
          <p14:tracePt t="470617" x="9759950" y="4845050"/>
          <p14:tracePt t="470673" x="9753600" y="4832350"/>
          <p14:tracePt t="470684" x="9747250" y="4826000"/>
          <p14:tracePt t="470700" x="9728200" y="4787900"/>
          <p14:tracePt t="470703" x="9721850" y="4775200"/>
          <p14:tracePt t="470717" x="9715500" y="4756150"/>
          <p14:tracePt t="470734" x="9702800" y="4737100"/>
          <p14:tracePt t="470751" x="9671050" y="4724400"/>
          <p14:tracePt t="470768" x="9664700" y="4724400"/>
          <p14:tracePt t="470784" x="9645650" y="4724400"/>
          <p14:tracePt t="470801" x="9607550" y="4724400"/>
          <p14:tracePt t="470817" x="9588500" y="4724400"/>
          <p14:tracePt t="470834" x="9575800" y="4724400"/>
          <p14:tracePt t="470851" x="9556750" y="4724400"/>
          <p14:tracePt t="470867" x="9537700" y="4718050"/>
          <p14:tracePt t="470884" x="9518650" y="4705350"/>
          <p14:tracePt t="470901" x="9512300" y="4705350"/>
          <p14:tracePt t="470917" x="9505950" y="4699000"/>
          <p14:tracePt t="470951" x="9499600" y="4699000"/>
          <p14:tracePt t="470968" x="9480550" y="4699000"/>
          <p14:tracePt t="470984" x="9461500" y="4699000"/>
          <p14:tracePt t="471002" x="9455150" y="4699000"/>
          <p14:tracePt t="483919" x="9455150" y="4692650"/>
          <p14:tracePt t="483957" x="9461500" y="4692650"/>
          <p14:tracePt t="483985" x="9461500" y="4699000"/>
          <p14:tracePt t="483995" x="9461500" y="4705350"/>
          <p14:tracePt t="484012" x="9455150" y="4743450"/>
          <p14:tracePt t="484028" x="9467850" y="4749800"/>
          <p14:tracePt t="484045" x="9480550" y="4749800"/>
          <p14:tracePt t="484062" x="9493250" y="4749800"/>
          <p14:tracePt t="484078" x="9512300" y="4737100"/>
          <p14:tracePt t="484095" x="9556750" y="4705350"/>
          <p14:tracePt t="484112" x="9601200" y="4686300"/>
          <p14:tracePt t="484129" x="9652000" y="4660900"/>
          <p14:tracePt t="484146" x="9664700" y="4648200"/>
          <p14:tracePt t="484162" x="9683750" y="4629150"/>
          <p14:tracePt t="484181" x="9709150" y="4578350"/>
          <p14:tracePt t="484195" x="9690100" y="4502150"/>
          <p14:tracePt t="484212" x="9683750" y="4476750"/>
          <p14:tracePt t="515456" x="9709150" y="4476750"/>
          <p14:tracePt t="515471" x="9753600" y="4489450"/>
          <p14:tracePt t="515488" x="9804400" y="4521200"/>
          <p14:tracePt t="515505" x="9836150" y="4546600"/>
          <p14:tracePt t="515522" x="9848850" y="4559300"/>
          <p14:tracePt t="515538" x="9848850" y="4552950"/>
          <p14:tracePt t="515555" x="9855200" y="4533900"/>
          <p14:tracePt t="515574" x="9861550" y="4508500"/>
          <p14:tracePt t="515588" x="9861550" y="4502150"/>
          <p14:tracePt t="515658" x="9867900" y="4502150"/>
          <p14:tracePt t="515671" x="9874250" y="4502150"/>
          <p14:tracePt t="515696" x="9880600" y="4502150"/>
          <p14:tracePt t="515721" x="9886950" y="4502150"/>
          <p14:tracePt t="515738" x="9886950" y="4508500"/>
          <p14:tracePt t="515985" x="9899650" y="4502150"/>
          <p14:tracePt t="516005" x="9918700" y="4495800"/>
          <p14:tracePt t="516022" x="9937750" y="4489450"/>
          <p14:tracePt t="516145" x="9950450" y="4483100"/>
          <p14:tracePt t="516151" x="9956800" y="4483100"/>
          <p14:tracePt t="516172" x="10007600" y="4464050"/>
          <p14:tracePt t="516189" x="10039350" y="4457700"/>
          <p14:tracePt t="516205" x="10045700" y="4457700"/>
          <p14:tracePt t="516263" x="10045700" y="4464050"/>
          <p14:tracePt t="516272" x="10045700" y="4470400"/>
          <p14:tracePt t="516288" x="10045700" y="4483100"/>
          <p14:tracePt t="516305" x="10052050" y="4489450"/>
          <p14:tracePt t="516324" x="10052050" y="4502150"/>
          <p14:tracePt t="516356" x="10058400" y="4508500"/>
          <p14:tracePt t="516373" x="10064750" y="4514850"/>
          <p14:tracePt t="516389" x="10077450" y="4521200"/>
          <p14:tracePt t="516406" x="10083800" y="4527550"/>
          <p14:tracePt t="516422" x="10090150" y="4533900"/>
          <p14:tracePt t="516479" x="10090150" y="4540250"/>
          <p14:tracePt t="516506" x="10102850" y="4540250"/>
          <p14:tracePt t="516522" x="10115550" y="4546600"/>
          <p14:tracePt t="516539" x="10134600" y="4572000"/>
          <p14:tracePt t="516556" x="10160000" y="4610100"/>
          <p14:tracePt t="516572" x="10179050" y="4654550"/>
          <p14:tracePt t="516589" x="10185400" y="4679950"/>
          <p14:tracePt t="516606" x="10185400" y="4705350"/>
          <p14:tracePt t="516623" x="10198100" y="4743450"/>
          <p14:tracePt t="516624" x="10204450" y="4756150"/>
          <p14:tracePt t="516639" x="10217150" y="4787900"/>
          <p14:tracePt t="516656" x="10229850" y="4819650"/>
          <p14:tracePt t="516672" x="10248900" y="4864100"/>
          <p14:tracePt t="516689" x="10255250" y="4889500"/>
          <p14:tracePt t="516706" x="10255250" y="4908550"/>
          <p14:tracePt t="516850" x="10255250" y="4921250"/>
          <p14:tracePt t="516859" x="10255250" y="4940300"/>
          <p14:tracePt t="516873" x="10242550" y="4984750"/>
          <p14:tracePt t="516889" x="10223500" y="5029200"/>
          <p14:tracePt t="516906" x="10210800" y="5073650"/>
          <p14:tracePt t="516923" x="10198100" y="5118100"/>
          <p14:tracePt t="516939" x="10185400" y="5156200"/>
          <p14:tracePt t="516956" x="10179050" y="5175250"/>
          <p14:tracePt t="517011" x="10179050" y="5181600"/>
          <p14:tracePt t="517023" x="10172700" y="5181600"/>
          <p14:tracePt t="517039" x="10160000" y="5194300"/>
          <p14:tracePt t="517057" x="10128250" y="5213350"/>
          <p14:tracePt t="517073" x="10109200" y="5232400"/>
          <p14:tracePt t="517089" x="10096500" y="5238750"/>
          <p14:tracePt t="517108" x="10090150" y="5245100"/>
          <p14:tracePt t="517123" x="10077450" y="5251450"/>
          <p14:tracePt t="517139" x="10071100" y="5257800"/>
          <p14:tracePt t="517156" x="10058400" y="5270500"/>
          <p14:tracePt t="517173" x="10033000" y="5295900"/>
          <p14:tracePt t="517189" x="9963150" y="5340350"/>
          <p14:tracePt t="517206" x="9886950" y="5378450"/>
          <p14:tracePt t="517223" x="9785350" y="5410200"/>
          <p14:tracePt t="517240" x="9709150" y="5416550"/>
          <p14:tracePt t="517256" x="9632950" y="5416550"/>
          <p14:tracePt t="517273" x="9601200" y="5410200"/>
          <p14:tracePt t="517289" x="9588500" y="5403850"/>
          <p14:tracePt t="517323" x="9588500" y="5397500"/>
          <p14:tracePt t="517356" x="9575800" y="5397500"/>
          <p14:tracePt t="517373" x="9569450" y="5397500"/>
          <p14:tracePt t="517441" x="9569450" y="5391150"/>
          <p14:tracePt t="517457" x="9594850" y="5391150"/>
          <p14:tracePt t="517473" x="9632950" y="5378450"/>
          <p14:tracePt t="517490" x="9690100" y="5365750"/>
          <p14:tracePt t="517507" x="9759950" y="5346700"/>
          <p14:tracePt t="517524" x="9817100" y="5327650"/>
          <p14:tracePt t="517540" x="9861550" y="5308600"/>
          <p14:tracePt t="517557" x="9899650" y="5289550"/>
          <p14:tracePt t="517573" x="9931400" y="5283200"/>
          <p14:tracePt t="517590" x="9950450" y="5276850"/>
          <p14:tracePt t="517607" x="9963150" y="5276850"/>
          <p14:tracePt t="517745" x="9963150" y="5270500"/>
          <p14:tracePt t="517751" x="9969500" y="5270500"/>
          <p14:tracePt t="517773" x="9982200" y="5276850"/>
          <p14:tracePt t="517791" x="9982200" y="5289550"/>
          <p14:tracePt t="517806" x="9982200" y="5308600"/>
          <p14:tracePt t="517824" x="9975850" y="5321300"/>
          <p14:tracePt t="517840" x="9969500" y="5334000"/>
          <p14:tracePt t="518046" x="9950450" y="5334000"/>
          <p14:tracePt t="518057" x="9931400" y="5327650"/>
          <p14:tracePt t="518074" x="9906000" y="5321300"/>
          <p14:tracePt t="518090" x="9880600" y="5321300"/>
          <p14:tracePt t="518108" x="9855200" y="5314950"/>
          <p14:tracePt t="518124" x="9848850" y="5314950"/>
          <p14:tracePt t="518157" x="9836150" y="5308600"/>
          <p14:tracePt t="518174" x="9747250" y="5308600"/>
          <p14:tracePt t="518190" x="9550400" y="5327650"/>
          <p14:tracePt t="518207" x="9321800" y="5327650"/>
          <p14:tracePt t="518224" x="8915400" y="5302250"/>
          <p14:tracePt t="518240" x="8597900" y="5251450"/>
          <p14:tracePt t="518257" x="8261350" y="5175250"/>
          <p14:tracePt t="518274" x="8070850" y="5111750"/>
          <p14:tracePt t="518290" x="7969250" y="5060950"/>
          <p14:tracePt t="518307" x="7918450" y="5041900"/>
          <p14:tracePt t="518324" x="7848600" y="5041900"/>
          <p14:tracePt t="518340" x="7772400" y="5041900"/>
          <p14:tracePt t="518357" x="7708900" y="5048250"/>
          <p14:tracePt t="518374" x="7702550" y="5048250"/>
          <p14:tracePt t="518390" x="7708900" y="5048250"/>
          <p14:tracePt t="518407" x="7734300" y="5054600"/>
          <p14:tracePt t="518424" x="7785100" y="5054600"/>
          <p14:tracePt t="518441" x="7893050" y="5054600"/>
          <p14:tracePt t="518457" x="8032750" y="5054600"/>
          <p14:tracePt t="518474" x="8242300" y="5054600"/>
          <p14:tracePt t="518491" x="8528050" y="5054600"/>
          <p14:tracePt t="518508" x="8953500" y="5054600"/>
          <p14:tracePt t="518524" x="9340850" y="5067300"/>
          <p14:tracePt t="518541" x="9772650" y="5086350"/>
          <p14:tracePt t="518557" x="10039350" y="5118100"/>
          <p14:tracePt t="518574" x="10153650" y="5149850"/>
          <p14:tracePt t="518591" x="10147300" y="5162550"/>
          <p14:tracePt t="518607" x="10121900" y="5187950"/>
          <p14:tracePt t="518626" x="10058400" y="5200650"/>
          <p14:tracePt t="518641" x="10020300" y="5200650"/>
          <p14:tracePt t="518657" x="10013950" y="5200650"/>
          <p14:tracePt t="518717" x="10013950" y="5207000"/>
          <p14:tracePt t="518724" x="10020300" y="5213350"/>
          <p14:tracePt t="518741" x="10026650" y="5232400"/>
          <p14:tracePt t="518757" x="10026650" y="5251450"/>
          <p14:tracePt t="518774" x="10020300" y="5270500"/>
          <p14:tracePt t="518791" x="10013950" y="5276850"/>
          <p14:tracePt t="518807" x="10013950" y="5283200"/>
          <p14:tracePt t="518824" x="10013950" y="5289550"/>
          <p14:tracePt t="518842" x="9994900" y="5302250"/>
          <p14:tracePt t="518858" x="9931400" y="5327650"/>
          <p14:tracePt t="518875" x="9823450" y="5334000"/>
          <p14:tracePt t="518891" x="9715500" y="5334000"/>
          <p14:tracePt t="518908" x="9594850" y="5327650"/>
          <p14:tracePt t="518925" x="9486900" y="5314950"/>
          <p14:tracePt t="518941" x="9334500" y="5308600"/>
          <p14:tracePt t="518958" x="9169400" y="5289550"/>
          <p14:tracePt t="518974" x="9010650" y="5270500"/>
          <p14:tracePt t="518991" x="8915400" y="5251450"/>
          <p14:tracePt t="519008" x="8890000" y="5245100"/>
          <p14:tracePt t="519085" x="8896350" y="5245100"/>
          <p14:tracePt t="519093" x="8896350" y="5238750"/>
          <p14:tracePt t="519108" x="8909050" y="5238750"/>
          <p14:tracePt t="519124" x="8953500" y="5232400"/>
          <p14:tracePt t="519141" x="8985250" y="5232400"/>
          <p14:tracePt t="519158" x="9048750" y="5232400"/>
          <p14:tracePt t="519175" x="9112250" y="5232400"/>
          <p14:tracePt t="519191" x="9188450" y="5232400"/>
          <p14:tracePt t="519208" x="9277350" y="5232400"/>
          <p14:tracePt t="519224" x="9398000" y="5226050"/>
          <p14:tracePt t="519241" x="9544050" y="5207000"/>
          <p14:tracePt t="519258" x="9645650" y="5194300"/>
          <p14:tracePt t="519275" x="9759950" y="5181600"/>
          <p14:tracePt t="519291" x="9810750" y="5175250"/>
          <p14:tracePt t="519308" x="9842500" y="5168900"/>
          <p14:tracePt t="519324" x="9848850" y="5162550"/>
          <p14:tracePt t="519342" x="9861550" y="5156200"/>
          <p14:tracePt t="519358" x="9886950" y="5143500"/>
          <p14:tracePt t="519375" x="9950450" y="5124450"/>
          <p14:tracePt t="519391" x="10020300" y="5099050"/>
          <p14:tracePt t="519408" x="10064750" y="5086350"/>
          <p14:tracePt t="519425" x="10096500" y="5080000"/>
          <p14:tracePt t="519442" x="10115550" y="5073650"/>
          <p14:tracePt t="519458" x="10140950" y="5067300"/>
          <p14:tracePt t="519475" x="10204450" y="5054600"/>
          <p14:tracePt t="519491" x="10388600" y="5054600"/>
          <p14:tracePt t="519508" x="10636250" y="5073650"/>
          <p14:tracePt t="519524" x="10909300" y="5092700"/>
          <p14:tracePt t="519542" x="11264900" y="5111750"/>
          <p14:tracePt t="519558" x="11366500" y="5111750"/>
          <p14:tracePt t="519575" x="11493500" y="5105400"/>
          <p14:tracePt t="519695" x="11499850" y="5099050"/>
          <p14:tracePt t="519714" x="11499850" y="5092700"/>
          <p14:tracePt t="519725" x="11506200" y="5086350"/>
          <p14:tracePt t="519742" x="11506200" y="5080000"/>
          <p14:tracePt t="519758" x="11506200" y="5073650"/>
          <p14:tracePt t="519775" x="11499850" y="5060950"/>
          <p14:tracePt t="519792" x="11480800" y="5041900"/>
          <p14:tracePt t="519808" x="11461750" y="5022850"/>
          <p14:tracePt t="519825" x="11404600" y="4991100"/>
          <p14:tracePt t="519842" x="11328400" y="4959350"/>
          <p14:tracePt t="519858" x="11214100" y="4914900"/>
          <p14:tracePt t="519875" x="11093450" y="4883150"/>
          <p14:tracePt t="519893" x="10915650" y="4832350"/>
          <p14:tracePt t="519909" x="10864850" y="4813300"/>
          <p14:tracePt t="519925" x="10801350" y="4794250"/>
          <p14:tracePt t="519943" x="10737850" y="4781550"/>
          <p14:tracePt t="519958" x="10693400" y="4781550"/>
          <p14:tracePt t="519976" x="10623550" y="4781550"/>
          <p14:tracePt t="519992" x="10541000" y="4787900"/>
          <p14:tracePt t="520009" x="10464800" y="4794250"/>
          <p14:tracePt t="520025" x="10433050" y="4800600"/>
          <p14:tracePt t="520042" x="10375900" y="4800600"/>
          <p14:tracePt t="520058" x="10356850" y="4800600"/>
          <p14:tracePt t="520075" x="10350500" y="4800600"/>
          <p14:tracePt t="520092" x="10331450" y="4806950"/>
          <p14:tracePt t="520109" x="10280650" y="4819650"/>
          <p14:tracePt t="520125" x="10223500" y="4832350"/>
          <p14:tracePt t="520142" x="10166350" y="4845050"/>
          <p14:tracePt t="520159" x="10115550" y="4864100"/>
          <p14:tracePt t="520210" x="10115550" y="4870450"/>
          <p14:tracePt t="520225" x="10115550" y="4889500"/>
          <p14:tracePt t="520243" x="10115550" y="4921250"/>
          <p14:tracePt t="520259" x="10115550" y="4953000"/>
          <p14:tracePt t="520276" x="10115550" y="4978400"/>
          <p14:tracePt t="520292" x="10109200" y="4997450"/>
          <p14:tracePt t="520325" x="10115550" y="5003800"/>
          <p14:tracePt t="520342" x="10160000" y="5029200"/>
          <p14:tracePt t="520359" x="10248900" y="5073650"/>
          <p14:tracePt t="520376" x="10318750" y="5118100"/>
          <p14:tracePt t="520392" x="10401300" y="5149850"/>
          <p14:tracePt t="520409" x="10547350" y="5175250"/>
          <p14:tracePt t="520425" x="10636250" y="5175250"/>
          <p14:tracePt t="520442" x="10731500" y="5168900"/>
          <p14:tracePt t="520459" x="10814050" y="5149850"/>
          <p14:tracePt t="520476" x="10896600" y="5124450"/>
          <p14:tracePt t="520492" x="10966450" y="5105400"/>
          <p14:tracePt t="520509" x="11029950" y="5086350"/>
          <p14:tracePt t="520525" x="11087100" y="5060950"/>
          <p14:tracePt t="520542" x="11118850" y="5048250"/>
          <p14:tracePt t="520559" x="11131550" y="5029200"/>
          <p14:tracePt t="520575" x="11131550" y="5010150"/>
          <p14:tracePt t="520592" x="11112500" y="4991100"/>
          <p14:tracePt t="520609" x="11080750" y="4959350"/>
          <p14:tracePt t="520626" x="11029950" y="4921250"/>
          <p14:tracePt t="520643" x="10998200" y="4902200"/>
          <p14:tracePt t="520659" x="10934700" y="4864100"/>
          <p14:tracePt t="520676" x="10877550" y="4832350"/>
          <p14:tracePt t="520692" x="10795000" y="4806950"/>
          <p14:tracePt t="520709" x="10642600" y="4781550"/>
          <p14:tracePt t="520726" x="10502900" y="4781550"/>
          <p14:tracePt t="520743" x="10356850" y="4781550"/>
          <p14:tracePt t="520759" x="10217150" y="4775200"/>
          <p14:tracePt t="520776" x="10115550" y="4775200"/>
          <p14:tracePt t="520793" x="10052050" y="4781550"/>
          <p14:tracePt t="520809" x="10039350" y="4787900"/>
          <p14:tracePt t="520826" x="10020300" y="4800600"/>
          <p14:tracePt t="520843" x="9988550" y="4838700"/>
          <p14:tracePt t="520859" x="9944100" y="4889500"/>
          <p14:tracePt t="520877" x="9912350" y="4953000"/>
          <p14:tracePt t="520892" x="9912350" y="4972050"/>
          <p14:tracePt t="520910" x="9912350" y="4984750"/>
          <p14:tracePt t="520926" x="9931400" y="4991100"/>
          <p14:tracePt t="520943" x="9982200" y="5003800"/>
          <p14:tracePt t="520959" x="10096500" y="5022850"/>
          <p14:tracePt t="520976" x="10261600" y="5041900"/>
          <p14:tracePt t="520993" x="10445750" y="5060950"/>
          <p14:tracePt t="521009" x="10699750" y="5080000"/>
          <p14:tracePt t="521026" x="10928350" y="5080000"/>
          <p14:tracePt t="521043" x="11093450" y="5080000"/>
          <p14:tracePt t="521059" x="11296650" y="5067300"/>
          <p14:tracePt t="521076" x="11449050" y="5048250"/>
          <p14:tracePt t="521093" x="11569700" y="5035550"/>
          <p14:tracePt t="521110" x="11607800" y="5022850"/>
          <p14:tracePt t="521126" x="11614150" y="5022850"/>
          <p14:tracePt t="521207" x="11614150" y="5016500"/>
          <p14:tracePt t="521215" x="11614150" y="5010150"/>
          <p14:tracePt t="521226" x="11614150" y="5003800"/>
          <p14:tracePt t="521243" x="11620500" y="4997450"/>
          <p14:tracePt t="521259" x="11620500" y="4991100"/>
          <p14:tracePt t="521391" x="11607800" y="4991100"/>
          <p14:tracePt t="521396" x="11588750" y="4991100"/>
          <p14:tracePt t="521411" x="11493500" y="5010150"/>
          <p14:tracePt t="521427" x="11379200" y="5022850"/>
          <p14:tracePt t="521444" x="11207750" y="5022850"/>
          <p14:tracePt t="521460" x="11029950" y="4991100"/>
          <p14:tracePt t="521477" x="10826750" y="4946650"/>
          <p14:tracePt t="521493" x="10604500" y="4889500"/>
          <p14:tracePt t="521510" x="10382250" y="4857750"/>
          <p14:tracePt t="521526" x="10039350" y="4857750"/>
          <p14:tracePt t="521543" x="9632950" y="4883150"/>
          <p14:tracePt t="521560" x="8864600" y="4933950"/>
          <p14:tracePt t="521577" x="8413750" y="4940300"/>
          <p14:tracePt t="521593" x="8191500" y="4940300"/>
          <p14:tracePt t="521610" x="7810500" y="4933950"/>
          <p14:tracePt t="521627" x="7359650" y="4914900"/>
          <p14:tracePt t="521643" x="7137400" y="4908550"/>
          <p14:tracePt t="521660" x="6921500" y="4921250"/>
          <p14:tracePt t="521676" x="6680200" y="4953000"/>
          <p14:tracePt t="521693" x="6394450" y="4978400"/>
          <p14:tracePt t="521710" x="6026150" y="5010150"/>
          <p14:tracePt t="521726" x="5708650" y="5022850"/>
          <p14:tracePt t="521743" x="5575300" y="5022850"/>
          <p14:tracePt t="521760" x="5613400" y="5016500"/>
          <p14:tracePt t="521776" x="5715000" y="4997450"/>
          <p14:tracePt t="521794" x="5861050" y="4984750"/>
          <p14:tracePt t="521811" x="6051550" y="4984750"/>
          <p14:tracePt t="521828" x="6165850" y="5010150"/>
          <p14:tracePt t="521843" x="6191250" y="5029200"/>
          <p14:tracePt t="521860" x="6191250" y="5035550"/>
          <p14:tracePt t="521877" x="6165850" y="5041900"/>
          <p14:tracePt t="521893" x="6127750" y="5041900"/>
          <p14:tracePt t="521910" x="6096000" y="5041900"/>
          <p14:tracePt t="521957" x="6089650" y="5041900"/>
          <p14:tracePt t="521968" x="6083300" y="5041900"/>
          <p14:tracePt t="521977" x="6076950" y="5041900"/>
          <p14:tracePt t="521993" x="6019800" y="5048250"/>
          <p14:tracePt t="522010" x="5937250" y="5048250"/>
          <p14:tracePt t="522027" x="5842000" y="5048250"/>
          <p14:tracePt t="522044" x="5784850" y="5048250"/>
          <p14:tracePt t="522060" x="5753100" y="5048250"/>
          <p14:tracePt t="522093" x="5746750" y="5048250"/>
          <p14:tracePt t="522110" x="5715000" y="5054600"/>
          <p14:tracePt t="522127" x="5645150" y="5080000"/>
          <p14:tracePt t="522144" x="5543550" y="5105400"/>
          <p14:tracePt t="522160" x="5511800" y="5111750"/>
          <p14:tracePt t="522177" x="5467350" y="5124450"/>
          <p14:tracePt t="522227" x="5473700" y="5124450"/>
          <p14:tracePt t="522235" x="5480050" y="5130800"/>
          <p14:tracePt t="522244" x="5492750" y="5137150"/>
          <p14:tracePt t="522260" x="5530850" y="5156200"/>
          <p14:tracePt t="522277" x="5556250" y="5168900"/>
          <p14:tracePt t="522294" x="5594350" y="5175250"/>
          <p14:tracePt t="522311" x="5632450" y="5181600"/>
          <p14:tracePt t="522327" x="5683250" y="5181600"/>
          <p14:tracePt t="522344" x="5727700" y="5181600"/>
          <p14:tracePt t="522360" x="5784850" y="5181600"/>
          <p14:tracePt t="522377" x="5829300" y="5181600"/>
          <p14:tracePt t="522394" x="5880100" y="5200650"/>
          <p14:tracePt t="522410" x="5924550" y="5226050"/>
          <p14:tracePt t="522427" x="5943600" y="5238750"/>
          <p14:tracePt t="522444" x="5969000" y="5251450"/>
          <p14:tracePt t="522460" x="6013450" y="5257800"/>
          <p14:tracePt t="522477" x="6070600" y="5264150"/>
          <p14:tracePt t="522494" x="6134100" y="5270500"/>
          <p14:tracePt t="522511" x="6203950" y="5270500"/>
          <p14:tracePt t="522527" x="6286500" y="5257800"/>
          <p14:tracePt t="522544" x="6356350" y="5238750"/>
          <p14:tracePt t="522561" x="6388100" y="5232400"/>
          <p14:tracePt t="522577" x="6394450" y="5226050"/>
          <p14:tracePt t="522635" x="6400800" y="5226050"/>
          <p14:tracePt t="522641" x="6407150" y="5226050"/>
          <p14:tracePt t="522661" x="6419850" y="5226050"/>
          <p14:tracePt t="522678" x="6445250" y="5219700"/>
          <p14:tracePt t="522694" x="6470650" y="5213350"/>
          <p14:tracePt t="522711" x="6489700" y="5207000"/>
          <p14:tracePt t="522729" x="6502400" y="5194300"/>
          <p14:tracePt t="522761" x="6502400" y="5187950"/>
          <p14:tracePt t="522778" x="6457950" y="5168900"/>
          <p14:tracePt t="522795" x="6394450" y="5137150"/>
          <p14:tracePt t="522811" x="6286500" y="5099050"/>
          <p14:tracePt t="522827" x="6216650" y="5080000"/>
          <p14:tracePt t="522844" x="6115050" y="5060950"/>
          <p14:tracePt t="522861" x="6026150" y="5041900"/>
          <p14:tracePt t="522878" x="5930900" y="5035550"/>
          <p14:tracePt t="522894" x="5861050" y="5022850"/>
          <p14:tracePt t="522911" x="5803900" y="5010150"/>
          <p14:tracePt t="522928" x="5759450" y="5003800"/>
          <p14:tracePt t="522944" x="5683250" y="4991100"/>
          <p14:tracePt t="522961" x="5575300" y="4991100"/>
          <p14:tracePt t="522978" x="5397500" y="4997450"/>
          <p14:tracePt t="522994" x="5283200" y="5003800"/>
          <p14:tracePt t="523011" x="5187950" y="5010150"/>
          <p14:tracePt t="523028" x="5137150" y="5016500"/>
          <p14:tracePt t="523045" x="5130800" y="5016500"/>
          <p14:tracePt t="523061" x="5118100" y="5035550"/>
          <p14:tracePt t="523078" x="5086350" y="5080000"/>
          <p14:tracePt t="523094" x="5054600" y="5118100"/>
          <p14:tracePt t="523111" x="5010150" y="5162550"/>
          <p14:tracePt t="523128" x="4984750" y="5187950"/>
          <p14:tracePt t="523144" x="4978400" y="5207000"/>
          <p14:tracePt t="523161" x="4978400" y="5213350"/>
          <p14:tracePt t="523178" x="4997450" y="5219700"/>
          <p14:tracePt t="523194" x="5073650" y="5251450"/>
          <p14:tracePt t="523211" x="5194300" y="5289550"/>
          <p14:tracePt t="523228" x="5327650" y="5327650"/>
          <p14:tracePt t="523245" x="5581650" y="5372100"/>
          <p14:tracePt t="523261" x="5740400" y="5384800"/>
          <p14:tracePt t="523278" x="5848350" y="5391150"/>
          <p14:tracePt t="523294" x="6076950" y="5397500"/>
          <p14:tracePt t="523311" x="6203950" y="5391150"/>
          <p14:tracePt t="523328" x="6261100" y="5384800"/>
          <p14:tracePt t="523345" x="6280150" y="5384800"/>
          <p14:tracePt t="523399" x="6286500" y="5384800"/>
          <p14:tracePt t="523411" x="6286500" y="5378450"/>
          <p14:tracePt t="523428" x="6311900" y="5372100"/>
          <p14:tracePt t="523445" x="6343650" y="5359400"/>
          <p14:tracePt t="523462" x="6362700" y="5340350"/>
          <p14:tracePt t="523478" x="6381750" y="5327650"/>
          <p14:tracePt t="523496" x="6400800" y="5314950"/>
          <p14:tracePt t="523512" x="6407150" y="5308600"/>
          <p14:tracePt t="523649" x="6400800" y="5308600"/>
          <p14:tracePt t="523662" x="6394450" y="5302250"/>
          <p14:tracePt t="523678" x="6381750" y="5295900"/>
          <p14:tracePt t="523695" x="6369050" y="5295900"/>
          <p14:tracePt t="523712" x="6362700" y="5289550"/>
          <p14:tracePt t="524173" x="6356350" y="5289550"/>
          <p14:tracePt t="524191" x="6343650" y="5283200"/>
          <p14:tracePt t="524213" x="6330950" y="5283200"/>
          <p14:tracePt t="524229" x="6324600" y="5276850"/>
          <p14:tracePt t="524245" x="6343650" y="5276850"/>
          <p14:tracePt t="524262" x="6394450" y="5276850"/>
          <p14:tracePt t="524279" x="6477000" y="5283200"/>
          <p14:tracePt t="524296" x="6565900" y="5283200"/>
          <p14:tracePt t="524312" x="6686550" y="5283200"/>
          <p14:tracePt t="524329" x="6832600" y="5283200"/>
          <p14:tracePt t="524346" x="6972300" y="5276850"/>
          <p14:tracePt t="524362" x="7054850" y="5270500"/>
          <p14:tracePt t="524379" x="7086600" y="5264150"/>
          <p14:tracePt t="524517" x="7092950" y="5264150"/>
          <p14:tracePt t="524523" x="7099300" y="5264150"/>
          <p14:tracePt t="524532" x="7105650" y="5264150"/>
          <p14:tracePt t="524547" x="7137400" y="5257800"/>
          <p14:tracePt t="524563" x="7150100" y="5257800"/>
          <p14:tracePt t="524579" x="7188200" y="5264150"/>
          <p14:tracePt t="524596" x="7200900" y="5270500"/>
          <p14:tracePt t="524612" x="7207250" y="5276850"/>
          <p14:tracePt t="524629" x="7213600" y="5276850"/>
          <p14:tracePt t="525329" x="7219950" y="5276850"/>
          <p14:tracePt t="525393" x="7226300" y="5276850"/>
          <p14:tracePt t="525400" x="7239000" y="5276850"/>
          <p14:tracePt t="525413" x="7321550" y="5283200"/>
          <p14:tracePt t="525430" x="7442200" y="5295900"/>
          <p14:tracePt t="525447" x="7569200" y="5308600"/>
          <p14:tracePt t="525463" x="7708900" y="5327650"/>
          <p14:tracePt t="525480" x="7842250" y="5365750"/>
          <p14:tracePt t="525497" x="7905750" y="5378450"/>
          <p14:tracePt t="525514" x="7931150" y="5378450"/>
          <p14:tracePt t="525530" x="7962900" y="5372100"/>
          <p14:tracePt t="525547" x="8007350" y="5353050"/>
          <p14:tracePt t="525563" x="8051800" y="5327650"/>
          <p14:tracePt t="525580" x="8121650" y="5295900"/>
          <p14:tracePt t="525596" x="8172450" y="5276850"/>
          <p14:tracePt t="525613" x="8204200" y="5270500"/>
          <p14:tracePt t="525630" x="8223250" y="5264150"/>
          <p14:tracePt t="525647" x="8235950" y="5257800"/>
          <p14:tracePt t="525680" x="8235950" y="5251450"/>
          <p14:tracePt t="525697" x="8235950" y="5238750"/>
          <p14:tracePt t="525714" x="8235950" y="5219700"/>
          <p14:tracePt t="525730" x="8235950" y="5181600"/>
          <p14:tracePt t="525747" x="8229600" y="5162550"/>
          <p14:tracePt t="525763" x="8210550" y="5137150"/>
          <p14:tracePt t="525780" x="8166100" y="5111750"/>
          <p14:tracePt t="525797" x="8051800" y="5080000"/>
          <p14:tracePt t="525813" x="7931150" y="5048250"/>
          <p14:tracePt t="525830" x="7797800" y="5029200"/>
          <p14:tracePt t="525847" x="7702550" y="5016500"/>
          <p14:tracePt t="525863" x="7632700" y="5010150"/>
          <p14:tracePt t="525865" x="7594600" y="5010150"/>
          <p14:tracePt t="525880" x="7581900" y="5003800"/>
          <p14:tracePt t="525897" x="7575550" y="5003800"/>
          <p14:tracePt t="525930" x="7575550" y="5010150"/>
          <p14:tracePt t="525947" x="7575550" y="5048250"/>
          <p14:tracePt t="525963" x="7575550" y="5086350"/>
          <p14:tracePt t="525980" x="7588250" y="5118100"/>
          <p14:tracePt t="525985" x="7594600" y="5130800"/>
          <p14:tracePt t="525997" x="7600950" y="5143500"/>
          <p14:tracePt t="526013" x="7639050" y="5156200"/>
          <p14:tracePt t="526030" x="7715250" y="5175250"/>
          <p14:tracePt t="526047" x="7810500" y="5187950"/>
          <p14:tracePt t="526064" x="7918450" y="5207000"/>
          <p14:tracePt t="526080" x="8007350" y="5226050"/>
          <p14:tracePt t="526097" x="8077200" y="5238750"/>
          <p14:tracePt t="526151" x="8083550" y="5238750"/>
          <p14:tracePt t="526159" x="8089900" y="5238750"/>
          <p14:tracePt t="526168" x="8096250" y="5238750"/>
          <p14:tracePt t="526181" x="8108950" y="5238750"/>
          <p14:tracePt t="526197" x="8178800" y="5238750"/>
          <p14:tracePt t="526214" x="8248650" y="5238750"/>
          <p14:tracePt t="526215" x="8299450" y="5238750"/>
          <p14:tracePt t="526230" x="8331200" y="5238750"/>
          <p14:tracePt t="526247" x="8420100" y="5251450"/>
          <p14:tracePt t="526264" x="8445500" y="5257800"/>
          <p14:tracePt t="526281" x="8458200" y="5257800"/>
          <p14:tracePt t="526297" x="8470900" y="5257800"/>
          <p14:tracePt t="526314" x="8502650" y="5264150"/>
          <p14:tracePt t="526330" x="8566150" y="5270500"/>
          <p14:tracePt t="526347" x="8718550" y="5295900"/>
          <p14:tracePt t="526364" x="8909050" y="5321300"/>
          <p14:tracePt t="526380" x="9074150" y="5340350"/>
          <p14:tracePt t="526397" x="9213850" y="5359400"/>
          <p14:tracePt t="526414" x="9277350" y="5365750"/>
          <p14:tracePt t="526430" x="9309100" y="5372100"/>
          <p14:tracePt t="526448" x="9321800" y="5372100"/>
          <p14:tracePt t="526511" x="9328150" y="5378450"/>
          <p14:tracePt t="526530" x="9359900" y="5384800"/>
          <p14:tracePt t="526547" x="9385300" y="5384800"/>
          <p14:tracePt t="526565" x="9429750" y="5384800"/>
          <p14:tracePt t="526581" x="9448800" y="5365750"/>
          <p14:tracePt t="526597" x="9455150" y="5346700"/>
          <p14:tracePt t="526614" x="9461500" y="5321300"/>
          <p14:tracePt t="526631" x="9461500" y="5295900"/>
          <p14:tracePt t="526648" x="9455150" y="5270500"/>
          <p14:tracePt t="526664" x="9436100" y="5238750"/>
          <p14:tracePt t="526681" x="9404350" y="5194300"/>
          <p14:tracePt t="526697" x="9353550" y="5143500"/>
          <p14:tracePt t="526714" x="9296400" y="5099050"/>
          <p14:tracePt t="526731" x="9239250" y="5067300"/>
          <p14:tracePt t="526748" x="9194800" y="5048250"/>
          <p14:tracePt t="526764" x="9124950" y="5029200"/>
          <p14:tracePt t="526781" x="9074150" y="5022850"/>
          <p14:tracePt t="526798" x="8997950" y="5016500"/>
          <p14:tracePt t="526814" x="8928100" y="5016500"/>
          <p14:tracePt t="526831" x="8864600" y="5029200"/>
          <p14:tracePt t="526848" x="8743950" y="5067300"/>
          <p14:tracePt t="526864" x="8604250" y="5105400"/>
          <p14:tracePt t="526881" x="8483600" y="5137150"/>
          <p14:tracePt t="526898" x="8343900" y="5156200"/>
          <p14:tracePt t="526914" x="8286750" y="5156200"/>
          <p14:tracePt t="526947" x="8286750" y="5162550"/>
          <p14:tracePt t="526964" x="8286750" y="5175250"/>
          <p14:tracePt t="526981" x="8286750" y="5194300"/>
          <p14:tracePt t="526998" x="8293100" y="5219700"/>
          <p14:tracePt t="527014" x="8299450" y="5245100"/>
          <p14:tracePt t="527031" x="8299450" y="5264150"/>
          <p14:tracePt t="527048" x="8305800" y="5283200"/>
          <p14:tracePt t="527065" x="8324850" y="5302250"/>
          <p14:tracePt t="527081" x="8394700" y="5340350"/>
          <p14:tracePt t="527098" x="8445500" y="5359400"/>
          <p14:tracePt t="527115" x="8477250" y="5365750"/>
          <p14:tracePt t="527131" x="8489950" y="5365750"/>
          <p14:tracePt t="527148" x="8509000" y="5365750"/>
          <p14:tracePt t="527165" x="8528050" y="5365750"/>
          <p14:tracePt t="527182" x="8566150" y="5353050"/>
          <p14:tracePt t="527198" x="8610600" y="5327650"/>
          <p14:tracePt t="527215" x="8655050" y="5302250"/>
          <p14:tracePt t="527231" x="8680450" y="5283200"/>
          <p14:tracePt t="527248" x="8693150" y="5276850"/>
          <p14:tracePt t="527390" x="8712200" y="5283200"/>
          <p14:tracePt t="527398" x="8731250" y="5283200"/>
          <p14:tracePt t="527415" x="8782050" y="5289550"/>
          <p14:tracePt t="527432" x="8839200" y="5276850"/>
          <p14:tracePt t="527448" x="8902700" y="5257800"/>
          <p14:tracePt t="527465" x="8947150" y="5226050"/>
          <p14:tracePt t="527482" x="8972550" y="5219700"/>
          <p14:tracePt t="527483" x="8985250" y="5213350"/>
          <p14:tracePt t="527531" x="8985250" y="5226050"/>
          <p14:tracePt t="527548" x="8978900" y="5238750"/>
          <p14:tracePt t="527565" x="8959850" y="5257800"/>
          <p14:tracePt t="527582" x="8940800" y="5283200"/>
          <p14:tracePt t="527598" x="8921750" y="5295900"/>
          <p14:tracePt t="527615" x="8915400" y="5302250"/>
          <p14:tracePt t="527739" x="8921750" y="5302250"/>
          <p14:tracePt t="527745" x="8934450" y="5302250"/>
          <p14:tracePt t="527754" x="8953500" y="5302250"/>
          <p14:tracePt t="527765" x="8959850" y="5302250"/>
          <p14:tracePt t="527782" x="8966200" y="5302250"/>
          <p14:tracePt t="527820" x="8959850" y="5295900"/>
          <p14:tracePt t="527832" x="8953500" y="5295900"/>
          <p14:tracePt t="527849" x="8940800" y="5295900"/>
          <p14:tracePt t="527867" x="8928100" y="5295900"/>
          <p14:tracePt t="527882" x="8921750" y="5295900"/>
          <p14:tracePt t="527898" x="8915400" y="5295900"/>
          <p14:tracePt t="527915" x="8915400" y="5302250"/>
          <p14:tracePt t="527990" x="8928100" y="5302250"/>
          <p14:tracePt t="527999" x="8953500" y="5302250"/>
          <p14:tracePt t="528015" x="9067800" y="5302250"/>
          <p14:tracePt t="528032" x="9188450" y="5295900"/>
          <p14:tracePt t="528049" x="9264650" y="5289550"/>
          <p14:tracePt t="528065" x="9334500" y="5276850"/>
          <p14:tracePt t="528082" x="9385300" y="5264150"/>
          <p14:tracePt t="528099" x="9410700" y="5251450"/>
          <p14:tracePt t="528115" x="9417050" y="5245100"/>
          <p14:tracePt t="528154" x="9417050" y="5238750"/>
          <p14:tracePt t="528221" x="9410700" y="5238750"/>
          <p14:tracePt t="528229" x="9404350" y="5238750"/>
          <p14:tracePt t="528238" x="9398000" y="5245100"/>
          <p14:tracePt t="528249" x="9378950" y="5257800"/>
          <p14:tracePt t="528265" x="9347200" y="5283200"/>
          <p14:tracePt t="528282" x="9328150" y="5295900"/>
          <p14:tracePt t="528299" x="9328150" y="5302250"/>
          <p14:tracePt t="528333" x="9366250" y="5276850"/>
          <p14:tracePt t="528349" x="9385300" y="5264150"/>
          <p14:tracePt t="528366" x="9423400" y="5232400"/>
          <p14:tracePt t="528382" x="9448800" y="5207000"/>
          <p14:tracePt t="528399" x="9467850" y="5194300"/>
          <p14:tracePt t="528537" x="9474200" y="5194300"/>
          <p14:tracePt t="528543" x="9480550" y="5200650"/>
          <p14:tracePt t="528554" x="9505950" y="5213350"/>
          <p14:tracePt t="528565" x="9525000" y="5232400"/>
          <p14:tracePt t="528583" x="9575800" y="5276850"/>
          <p14:tracePt t="528599" x="9607550" y="5314950"/>
          <p14:tracePt t="528616" x="9626600" y="5346700"/>
          <p14:tracePt t="528632" x="9639300" y="5359400"/>
          <p14:tracePt t="528649" x="9652000" y="5378450"/>
          <p14:tracePt t="528769" x="9652000" y="5384800"/>
          <p14:tracePt t="529138" x="9652000" y="5378450"/>
          <p14:tracePt t="529144" x="9658350" y="5372100"/>
          <p14:tracePt t="529152" x="9658350" y="5359400"/>
          <p14:tracePt t="529166" x="9664700" y="5353050"/>
          <p14:tracePt t="529183" x="9671050" y="5340350"/>
          <p14:tracePt t="529249" x="9664700" y="5353050"/>
          <p14:tracePt t="529267" x="9658350" y="5359400"/>
          <p14:tracePt t="529284" x="9652000" y="5365750"/>
          <p14:tracePt t="529803" x="9645650" y="5365750"/>
          <p14:tracePt t="529809" x="9626600" y="5365750"/>
          <p14:tracePt t="529821" x="9575800" y="5365750"/>
          <p14:tracePt t="529833" x="9436100" y="5372100"/>
          <p14:tracePt t="529850" x="9232900" y="5372100"/>
          <p14:tracePt t="529867" x="8991600" y="5346700"/>
          <p14:tracePt t="529884" x="8604250" y="5276850"/>
          <p14:tracePt t="529900" x="8102600" y="5175250"/>
          <p14:tracePt t="529917" x="7473950" y="5060950"/>
          <p14:tracePt t="529933" x="6718300" y="4914900"/>
          <p14:tracePt t="529953" x="5543550" y="4692650"/>
          <p14:tracePt t="529967" x="5156200" y="4610100"/>
          <p14:tracePt t="529984" x="4425950" y="4445000"/>
          <p14:tracePt t="530000" x="3759200" y="4273550"/>
          <p14:tracePt t="530017" x="2882900" y="4013200"/>
          <p14:tracePt t="530034" x="2641600" y="3943350"/>
          <p14:tracePt t="530050" x="2095500" y="3771900"/>
          <p14:tracePt t="530067" x="1441450" y="3562350"/>
          <p14:tracePt t="530084" x="1123950" y="3441700"/>
          <p14:tracePt t="530100" x="958850" y="3365500"/>
          <p14:tracePt t="530117" x="920750" y="3327400"/>
          <p14:tracePt t="530134" x="920750" y="3314700"/>
          <p14:tracePt t="530150" x="914400" y="3302000"/>
          <p14:tracePt t="530167" x="895350" y="3276600"/>
          <p14:tracePt t="530184" x="857250" y="3251200"/>
          <p14:tracePt t="530200" x="806450" y="3225800"/>
          <p14:tracePt t="530217" x="787400" y="3206750"/>
          <p14:tracePt t="530234" x="774700" y="3187700"/>
          <p14:tracePt t="530251" x="774700" y="3162300"/>
          <p14:tracePt t="530267" x="774700" y="3117850"/>
          <p14:tracePt t="530284" x="742950" y="3028950"/>
          <p14:tracePt t="530300" x="666750" y="2895600"/>
          <p14:tracePt t="530317" x="571500" y="2736850"/>
          <p14:tracePt t="530334" x="476250" y="2559050"/>
          <p14:tracePt t="530351" x="406400" y="2368550"/>
          <p14:tracePt t="530367" x="381000" y="2203450"/>
          <p14:tracePt t="530384" x="381000" y="2082800"/>
          <p14:tracePt t="530400" x="425450" y="1955800"/>
          <p14:tracePt t="530417" x="469900" y="1892300"/>
          <p14:tracePt t="530434" x="476250" y="1873250"/>
          <p14:tracePt t="530450" x="476250" y="1879600"/>
          <p14:tracePt t="530468" x="463550" y="1917700"/>
          <p14:tracePt t="530484" x="450850" y="1987550"/>
          <p14:tracePt t="530501" x="444500" y="2025650"/>
          <p14:tracePt t="530517" x="457200" y="2057400"/>
          <p14:tracePt t="530534" x="488950" y="2089150"/>
          <p14:tracePt t="530551" x="552450" y="2114550"/>
          <p14:tracePt t="530567" x="609600" y="2139950"/>
          <p14:tracePt t="530584" x="628650" y="2159000"/>
          <p14:tracePt t="530601" x="635000" y="2197100"/>
          <p14:tracePt t="530617" x="641350" y="2228850"/>
          <p14:tracePt t="530634" x="654050" y="2273300"/>
          <p14:tracePt t="530651" x="679450" y="2305050"/>
          <p14:tracePt t="530667" x="768350" y="2362200"/>
          <p14:tracePt t="530684" x="889000" y="2406650"/>
          <p14:tracePt t="530701" x="1041400" y="2444750"/>
          <p14:tracePt t="530718" x="1111250" y="2470150"/>
          <p14:tracePt t="530735" x="1123950" y="2476500"/>
          <p14:tracePt t="530751" x="1136650" y="2482850"/>
          <p14:tracePt t="530784" x="1143000" y="2482850"/>
          <p14:tracePt t="530801" x="1155700" y="2489200"/>
          <p14:tracePt t="530817" x="1181100" y="2501900"/>
          <p14:tracePt t="530835" x="1225550" y="2520950"/>
          <p14:tracePt t="530851" x="1276350" y="2540000"/>
          <p14:tracePt t="530868" x="1295400" y="2552700"/>
          <p14:tracePt t="530884" x="1308100" y="2559050"/>
          <p14:tracePt t="530903" x="1314450" y="2559050"/>
          <p14:tracePt t="530918" x="1327150" y="2559050"/>
          <p14:tracePt t="530934" x="1358900" y="2559050"/>
          <p14:tracePt t="530951" x="1416050" y="2546350"/>
          <p14:tracePt t="530968" x="1479550" y="2540000"/>
          <p14:tracePt t="530985" x="1549400" y="2527300"/>
          <p14:tracePt t="531005" x="1657350" y="2527300"/>
          <p14:tracePt t="531018" x="1670050" y="2527300"/>
          <p14:tracePt t="531034" x="1676400" y="2527300"/>
          <p14:tracePt t="531095" x="1682750" y="2520950"/>
          <p14:tracePt t="531102" x="1689100" y="2520950"/>
          <p14:tracePt t="531118" x="1701800" y="2508250"/>
          <p14:tracePt t="531134" x="1708150" y="2495550"/>
          <p14:tracePt t="531151" x="1708150" y="2482850"/>
          <p14:tracePt t="531168" x="1689100" y="2463800"/>
          <p14:tracePt t="531185" x="1663700" y="2438400"/>
          <p14:tracePt t="531201" x="1631950" y="2406650"/>
          <p14:tracePt t="531219" x="1606550" y="2368550"/>
          <p14:tracePt t="531235" x="1581150" y="2330450"/>
          <p14:tracePt t="531251" x="1562100" y="2305050"/>
          <p14:tracePt t="531268" x="1536700" y="2292350"/>
          <p14:tracePt t="531285" x="1517650" y="2279650"/>
          <p14:tracePt t="531302" x="1428750" y="2266950"/>
          <p14:tracePt t="531318" x="1397000" y="2266950"/>
          <p14:tracePt t="531335" x="1276350" y="2266950"/>
          <p14:tracePt t="531351" x="1212850" y="2260600"/>
          <p14:tracePt t="531368" x="1174750" y="2260600"/>
          <p14:tracePt t="531385" x="1155700" y="2260600"/>
          <p14:tracePt t="531401" x="1136650" y="2260600"/>
          <p14:tracePt t="531418" x="1085850" y="2260600"/>
          <p14:tracePt t="531435" x="996950" y="2266950"/>
          <p14:tracePt t="531452" x="895350" y="2279650"/>
          <p14:tracePt t="531468" x="819150" y="2286000"/>
          <p14:tracePt t="531485" x="800100" y="2286000"/>
          <p14:tracePt t="531501" x="793750" y="2286000"/>
          <p14:tracePt t="531518" x="793750" y="2292350"/>
          <p14:tracePt t="531535" x="806450" y="2298700"/>
          <p14:tracePt t="531552" x="844550" y="2324100"/>
          <p14:tracePt t="531568" x="895350" y="2368550"/>
          <p14:tracePt t="531585" x="946150" y="2413000"/>
          <p14:tracePt t="531602" x="1003300" y="2451100"/>
          <p14:tracePt t="531618" x="1073150" y="2489200"/>
          <p14:tracePt t="531635" x="1155700" y="2508250"/>
          <p14:tracePt t="531652" x="1206500" y="2514600"/>
          <p14:tracePt t="531668" x="1301750" y="2514600"/>
          <p14:tracePt t="531685" x="1441450" y="2482850"/>
          <p14:tracePt t="531702" x="1485900" y="2470150"/>
          <p14:tracePt t="531718" x="1492250" y="2457450"/>
          <p14:tracePt t="531735" x="1492250" y="2444750"/>
          <p14:tracePt t="531752" x="1485900" y="2425700"/>
          <p14:tracePt t="531768" x="1466850" y="2400300"/>
          <p14:tracePt t="531785" x="1441450" y="2362200"/>
          <p14:tracePt t="531802" x="1422400" y="2336800"/>
          <p14:tracePt t="531818" x="1403350" y="2324100"/>
          <p14:tracePt t="531835" x="1339850" y="2305050"/>
          <p14:tracePt t="531852" x="1206500" y="2292350"/>
          <p14:tracePt t="531868" x="1060450" y="2292350"/>
          <p14:tracePt t="531885" x="895350" y="2292350"/>
          <p14:tracePt t="531902" x="768350" y="2279650"/>
          <p14:tracePt t="531919" x="692150" y="2273300"/>
          <p14:tracePt t="531935" x="685800" y="2273300"/>
          <p14:tracePt t="531952" x="698500" y="2292350"/>
          <p14:tracePt t="531968" x="768350" y="2349500"/>
          <p14:tracePt t="531985" x="857250" y="2400300"/>
          <p14:tracePt t="532002" x="977900" y="2457450"/>
          <p14:tracePt t="532019" x="1092200" y="2495550"/>
          <p14:tracePt t="532036" x="1219200" y="2514600"/>
          <p14:tracePt t="532052" x="1346200" y="2514600"/>
          <p14:tracePt t="532069" x="1435100" y="2501900"/>
          <p14:tracePt t="532085" x="1460500" y="2489200"/>
          <p14:tracePt t="532192" x="1485900" y="2533650"/>
          <p14:tracePt t="532202" x="1676400" y="2705100"/>
          <p14:tracePt t="532219" x="2044700" y="2921000"/>
          <p14:tracePt t="532235" x="2571750" y="3168650"/>
          <p14:tracePt t="532252" x="3187700" y="3422650"/>
          <p14:tracePt t="532269" x="3924300" y="3695700"/>
          <p14:tracePt t="532286" x="4654550" y="3930650"/>
          <p14:tracePt t="532302" x="5422900" y="4140200"/>
          <p14:tracePt t="532319" x="6330950" y="4343400"/>
          <p14:tracePt t="532335" x="7035800" y="4502150"/>
          <p14:tracePt t="532352" x="7683500" y="4648200"/>
          <p14:tracePt t="532369" x="8178800" y="4762500"/>
          <p14:tracePt t="532385" x="8496300" y="4832350"/>
          <p14:tracePt t="532402" x="8686800" y="4857750"/>
          <p14:tracePt t="532419" x="8718550" y="4857750"/>
          <p14:tracePt t="532555" x="8724900" y="4864100"/>
          <p14:tracePt t="532569" x="8731250" y="4864100"/>
          <p14:tracePt t="532585" x="8763000" y="4889500"/>
          <p14:tracePt t="532603" x="8801100" y="4921250"/>
          <p14:tracePt t="532619" x="8870950" y="4959350"/>
          <p14:tracePt t="532636" x="8921750" y="4991100"/>
          <p14:tracePt t="532653" x="8947150" y="5003800"/>
          <p14:tracePt t="532674" x="8959850" y="5010150"/>
          <p14:tracePt t="532915" x="8972550" y="5022850"/>
          <p14:tracePt t="532937" x="8985250" y="5035550"/>
          <p14:tracePt t="532953" x="9004300" y="5041900"/>
          <p14:tracePt t="533015" x="9004300" y="5048250"/>
          <p14:tracePt t="533024" x="9010650" y="5048250"/>
          <p14:tracePt t="533036" x="9010650" y="5054600"/>
          <p14:tracePt t="533053" x="9023350" y="5073650"/>
          <p14:tracePt t="533055" x="9023350" y="5080000"/>
          <p14:tracePt t="533070" x="9017000" y="5092700"/>
          <p14:tracePt t="533087" x="9004300" y="5099050"/>
          <p14:tracePt t="533103" x="8972550" y="5118100"/>
          <p14:tracePt t="533120" x="8953500" y="5130800"/>
          <p14:tracePt t="533136" x="8928100" y="5143500"/>
          <p14:tracePt t="533153" x="8902700" y="5168900"/>
          <p14:tracePt t="533170" x="8883650" y="5187950"/>
          <p14:tracePt t="533186" x="8858250" y="5213350"/>
          <p14:tracePt t="533203" x="8832850" y="5238750"/>
          <p14:tracePt t="533220" x="8794750" y="5264150"/>
          <p14:tracePt t="533237" x="8756650" y="5289550"/>
          <p14:tracePt t="533253" x="8712200" y="5314950"/>
          <p14:tracePt t="533270" x="8661400" y="5334000"/>
          <p14:tracePt t="533286" x="8623300" y="5346700"/>
          <p14:tracePt t="533303" x="8591550" y="5353050"/>
          <p14:tracePt t="533320" x="8534400" y="5372100"/>
          <p14:tracePt t="533336" x="8515350" y="5378450"/>
          <p14:tracePt t="533353" x="8382000" y="5422900"/>
          <p14:tracePt t="533369" x="8267700" y="5461000"/>
          <p14:tracePt t="533387" x="8153400" y="5499100"/>
          <p14:tracePt t="533403" x="8051800" y="5530850"/>
          <p14:tracePt t="533420" x="7962900" y="5556250"/>
          <p14:tracePt t="533436" x="7874000" y="5575300"/>
          <p14:tracePt t="533453" x="7804150" y="5588000"/>
          <p14:tracePt t="533470" x="7753350" y="5594350"/>
          <p14:tracePt t="533487" x="7715250" y="5594350"/>
          <p14:tracePt t="533503" x="7677150" y="5594350"/>
          <p14:tracePt t="533520" x="7600950" y="5600700"/>
          <p14:tracePt t="533536" x="7473950" y="5626100"/>
          <p14:tracePt t="533553" x="7359650" y="5657850"/>
          <p14:tracePt t="533571" x="7194550" y="5702300"/>
          <p14:tracePt t="533586" x="7105650" y="5708650"/>
          <p14:tracePt t="533603" x="7004050" y="5702300"/>
          <p14:tracePt t="533620" x="6896100" y="5676900"/>
          <p14:tracePt t="533637" x="6699250" y="5638800"/>
          <p14:tracePt t="533653" x="6496050" y="5600700"/>
          <p14:tracePt t="533670" x="6242050" y="5568950"/>
          <p14:tracePt t="533687" x="6000750" y="5549900"/>
          <p14:tracePt t="533704" x="5867400" y="5549900"/>
          <p14:tracePt t="533720" x="5797550" y="5549900"/>
          <p14:tracePt t="533797" x="5803900" y="5549900"/>
          <p14:tracePt t="533808" x="5810250" y="5549900"/>
          <p14:tracePt t="533821" x="5829300" y="5556250"/>
          <p14:tracePt t="533837" x="5867400" y="5568950"/>
          <p14:tracePt t="533854" x="5937250" y="5594350"/>
          <p14:tracePt t="533870" x="6000750" y="5613400"/>
          <p14:tracePt t="533887" x="6083300" y="5626100"/>
          <p14:tracePt t="533903" x="6153150" y="5645150"/>
          <p14:tracePt t="533920" x="6191250" y="5657850"/>
          <p14:tracePt t="533937" x="6203950" y="5664200"/>
          <p14:tracePt t="533954" x="6216650" y="5670550"/>
          <p14:tracePt t="533971" x="6223000" y="5676900"/>
          <p14:tracePt t="533987" x="6248400" y="5676900"/>
          <p14:tracePt t="534004" x="6330950" y="5657850"/>
          <p14:tracePt t="534020" x="6413500" y="5632450"/>
          <p14:tracePt t="534037" x="6464300" y="5600700"/>
          <p14:tracePt t="534054" x="6502400" y="5556250"/>
          <p14:tracePt t="534070" x="6508750" y="5537200"/>
          <p14:tracePt t="534087" x="6515100" y="5486400"/>
          <p14:tracePt t="534104" x="6508750" y="5461000"/>
          <p14:tracePt t="534120" x="6502400" y="5454650"/>
          <p14:tracePt t="534155" x="6432550" y="5461000"/>
          <p14:tracePt t="534170" x="6388100" y="5473700"/>
          <p14:tracePt t="534189" x="6286500" y="5505450"/>
          <p14:tracePt t="534204" x="6235700" y="5537200"/>
          <p14:tracePt t="534220" x="6216650" y="5556250"/>
          <p14:tracePt t="534237" x="6210300" y="5581650"/>
          <p14:tracePt t="534254" x="6229350" y="5626100"/>
          <p14:tracePt t="534270" x="6267450" y="5670550"/>
          <p14:tracePt t="534287" x="6324600" y="5727700"/>
          <p14:tracePt t="534304" x="6381750" y="5765800"/>
          <p14:tracePt t="534321" x="6445250" y="5797550"/>
          <p14:tracePt t="534337" x="6508750" y="5816600"/>
          <p14:tracePt t="534354" x="6565900" y="5822950"/>
          <p14:tracePt t="534371" x="6654800" y="5822950"/>
          <p14:tracePt t="534387" x="6794500" y="5803900"/>
          <p14:tracePt t="534404" x="7042150" y="5778500"/>
          <p14:tracePt t="534420" x="7359650" y="5746750"/>
          <p14:tracePt t="534438" x="7613650" y="5715000"/>
          <p14:tracePt t="534454" x="7829550" y="5689600"/>
          <p14:tracePt t="534471" x="8001000" y="5670550"/>
          <p14:tracePt t="534487" x="8223250" y="5645150"/>
          <p14:tracePt t="534504" x="8432800" y="5632450"/>
          <p14:tracePt t="534521" x="8661400" y="5619750"/>
          <p14:tracePt t="534537" x="8896350" y="5607050"/>
          <p14:tracePt t="534554" x="9131300" y="5581650"/>
          <p14:tracePt t="534571" x="9290050" y="5562600"/>
          <p14:tracePt t="534587" x="9467850" y="5511800"/>
          <p14:tracePt t="534604" x="9544050" y="5480050"/>
          <p14:tracePt t="534621" x="9594850" y="5441950"/>
          <p14:tracePt t="534637" x="9645650" y="5403850"/>
          <p14:tracePt t="534654" x="9721850" y="5359400"/>
          <p14:tracePt t="534671" x="9817100" y="5327650"/>
          <p14:tracePt t="534688" x="9848850" y="5314950"/>
          <p14:tracePt t="534704" x="9855200" y="5314950"/>
          <p14:tracePt t="534911" x="9867900" y="5308600"/>
          <p14:tracePt t="534921" x="9880600" y="5308600"/>
          <p14:tracePt t="534938" x="9931400" y="5295900"/>
          <p14:tracePt t="534954" x="10020300" y="5283200"/>
          <p14:tracePt t="534971" x="10083800" y="5283200"/>
          <p14:tracePt t="534988" x="10147300" y="5283200"/>
          <p14:tracePt t="535004" x="10198100" y="5283200"/>
          <p14:tracePt t="535021" x="10229850" y="5289550"/>
          <p14:tracePt t="535135" x="10229850" y="5295900"/>
          <p14:tracePt t="535167" x="10229850" y="5302250"/>
          <p14:tracePt t="535205" x="10236200" y="5302250"/>
          <p14:tracePt t="535222" x="10242550" y="5302250"/>
          <p14:tracePt t="535238" x="10248900" y="5302250"/>
          <p14:tracePt t="535255" x="10261600" y="5302250"/>
          <p14:tracePt t="535271" x="10280650" y="5302250"/>
          <p14:tracePt t="535288" x="10306050" y="5302250"/>
          <p14:tracePt t="535305" x="10350500" y="5308600"/>
          <p14:tracePt t="535321" x="10414000" y="5334000"/>
          <p14:tracePt t="535339" x="10458450" y="5359400"/>
          <p14:tracePt t="535355" x="10464800" y="5359400"/>
          <p14:tracePt t="535433" x="10458450" y="5365750"/>
          <p14:tracePt t="535440" x="10452100" y="5365750"/>
          <p14:tracePt t="535455" x="10445750" y="5365750"/>
          <p14:tracePt t="535471" x="10433050" y="5365750"/>
          <p14:tracePt t="535488" x="10433050" y="5359400"/>
          <p14:tracePt t="535505" x="10433050" y="5340350"/>
          <p14:tracePt t="535522" x="10452100" y="5327650"/>
          <p14:tracePt t="535538" x="10464800" y="5314950"/>
          <p14:tracePt t="535710" x="10445750" y="5314950"/>
          <p14:tracePt t="535722" x="10420350" y="5314950"/>
          <p14:tracePt t="535740" x="10375900" y="5321300"/>
          <p14:tracePt t="535755" x="10331450" y="5327650"/>
          <p14:tracePt t="535772" x="10299700" y="5327650"/>
          <p14:tracePt t="535788" x="10287000" y="5327650"/>
          <p14:tracePt t="535822" x="10280650" y="5327650"/>
          <p14:tracePt t="535872" x="10267950" y="5321300"/>
          <p14:tracePt t="535888" x="10248900" y="5321300"/>
          <p14:tracePt t="535905" x="10229850" y="5321300"/>
          <p14:tracePt t="535906" x="10223500" y="5321300"/>
          <p14:tracePt t="535958" x="10223500" y="5327650"/>
          <p14:tracePt t="535963" x="10229850" y="5327650"/>
          <p14:tracePt t="535972" x="10229850" y="5334000"/>
          <p14:tracePt t="535988" x="10267950" y="5340350"/>
          <p14:tracePt t="536005" x="10369550" y="5359400"/>
          <p14:tracePt t="536022" x="10458450" y="5372100"/>
          <p14:tracePt t="536039" x="10534650" y="5378450"/>
          <p14:tracePt t="536055" x="10585450" y="5378450"/>
          <p14:tracePt t="536072" x="10617200" y="5378450"/>
          <p14:tracePt t="536089" x="10636250" y="5378450"/>
          <p14:tracePt t="536106" x="10655300" y="5372100"/>
          <p14:tracePt t="536122" x="10674350" y="5372100"/>
          <p14:tracePt t="536139" x="10693400" y="5365750"/>
          <p14:tracePt t="536155" x="10706100" y="5359400"/>
          <p14:tracePt t="536173" x="10718800" y="5359400"/>
          <p14:tracePt t="536189" x="10731500" y="5353050"/>
          <p14:tracePt t="536205" x="10744200" y="5353050"/>
          <p14:tracePt t="536222" x="10782300" y="5346700"/>
          <p14:tracePt t="536239" x="10814050" y="5346700"/>
          <p14:tracePt t="536256" x="10858500" y="5340350"/>
          <p14:tracePt t="536272" x="10896600" y="5340350"/>
          <p14:tracePt t="536289" x="10928350" y="5334000"/>
          <p14:tracePt t="536306" x="10947400" y="5334000"/>
          <p14:tracePt t="536322" x="10979150" y="5327650"/>
          <p14:tracePt t="536339" x="11010900" y="5321300"/>
          <p14:tracePt t="536356" x="11042650" y="5314950"/>
          <p14:tracePt t="536373" x="11061700" y="5314950"/>
          <p14:tracePt t="536389" x="11093450" y="5314950"/>
          <p14:tracePt t="536406" x="11106150" y="5314950"/>
          <p14:tracePt t="536422" x="11112500" y="5308600"/>
          <p14:tracePt t="536523" x="11118850" y="5308600"/>
          <p14:tracePt t="536605" x="11137900" y="5314950"/>
          <p14:tracePt t="536613" x="11150600" y="5321300"/>
          <p14:tracePt t="536622" x="11182350" y="5334000"/>
          <p14:tracePt t="536639" x="11245850" y="5353050"/>
          <p14:tracePt t="536656" x="11303000" y="5359400"/>
          <p14:tracePt t="536672" x="11353800" y="5359400"/>
          <p14:tracePt t="536689" x="11385550" y="5359400"/>
          <p14:tracePt t="536706" x="11398250" y="5359400"/>
          <p14:tracePt t="536722" x="11398250" y="5353050"/>
          <p14:tracePt t="536739" x="11404600" y="5353050"/>
          <p14:tracePt t="536773" x="11417300" y="5346700"/>
          <p14:tracePt t="536789" x="11449050" y="5346700"/>
          <p14:tracePt t="536806" x="11468100" y="5340350"/>
          <p14:tracePt t="536822" x="11474450" y="5340350"/>
          <p14:tracePt t="536883" x="11480800" y="5340350"/>
          <p14:tracePt t="536892" x="11487150" y="5340350"/>
          <p14:tracePt t="536912" x="11563350" y="5327650"/>
          <p14:tracePt t="536923" x="11633200" y="5321300"/>
          <p14:tracePt t="536939" x="11690350" y="5308600"/>
          <p14:tracePt t="536956" x="11715750" y="5295900"/>
          <p14:tracePt t="536973" x="11728450" y="5295900"/>
          <p14:tracePt t="537120" x="11722100" y="5295900"/>
          <p14:tracePt t="537125" x="11709400" y="5295900"/>
          <p14:tracePt t="537140" x="11684000" y="5302250"/>
          <p14:tracePt t="537156" x="11607800" y="5314950"/>
          <p14:tracePt t="537173" x="11474450" y="5340350"/>
          <p14:tracePt t="537190" x="11360150" y="5359400"/>
          <p14:tracePt t="537206" x="11264900" y="5378450"/>
          <p14:tracePt t="537223" x="11163300" y="5391150"/>
          <p14:tracePt t="537240" x="10934700" y="5422900"/>
          <p14:tracePt t="537256" x="10591800" y="5448300"/>
          <p14:tracePt t="537273" x="10090150" y="5461000"/>
          <p14:tracePt t="537290" x="9512300" y="5467350"/>
          <p14:tracePt t="537307" x="8883650" y="5473700"/>
          <p14:tracePt t="537323" x="8318500" y="5473700"/>
          <p14:tracePt t="537340" x="7867650" y="5492750"/>
          <p14:tracePt t="537356" x="7397750" y="5530850"/>
          <p14:tracePt t="537373" x="6743700" y="5619750"/>
          <p14:tracePt t="537390" x="6305550" y="5708650"/>
          <p14:tracePt t="537406" x="6051550" y="5753100"/>
          <p14:tracePt t="537423" x="5410200" y="5822950"/>
          <p14:tracePt t="537440" x="5073650" y="5829300"/>
          <p14:tracePt t="537457" x="4845050" y="5797550"/>
          <p14:tracePt t="537473" x="4756150" y="5765800"/>
          <p14:tracePt t="537490" x="4730750" y="5746750"/>
          <p14:tracePt t="537507" x="4699000" y="5734050"/>
          <p14:tracePt t="537523" x="4667250" y="5727700"/>
          <p14:tracePt t="537540" x="4629150" y="5727700"/>
          <p14:tracePt t="537556" x="4584700" y="5727700"/>
          <p14:tracePt t="537573" x="4533900" y="5727700"/>
          <p14:tracePt t="537590" x="4495800" y="5727700"/>
          <p14:tracePt t="537607" x="4489450" y="5727700"/>
          <p14:tracePt t="537665" x="4489450" y="5721350"/>
          <p14:tracePt t="537689" x="4495800" y="5721350"/>
          <p14:tracePt t="537713" x="4502150" y="5715000"/>
          <p14:tracePt t="537723" x="4508500" y="5708650"/>
          <p14:tracePt t="537740" x="4565650" y="5664200"/>
          <p14:tracePt t="537757" x="4660900" y="5613400"/>
          <p14:tracePt t="537774" x="4768850" y="5568950"/>
          <p14:tracePt t="537790" x="4794250" y="5556250"/>
          <p14:tracePt t="537883" x="4800600" y="5556250"/>
          <p14:tracePt t="537889" x="4806950" y="5549900"/>
          <p14:tracePt t="537907" x="4851400" y="5524500"/>
          <p14:tracePt t="537924" x="4902200" y="5505450"/>
          <p14:tracePt t="537940" x="4927600" y="5499100"/>
          <p14:tracePt t="538008" x="4933950" y="5499100"/>
          <p14:tracePt t="538015" x="4933950" y="5492750"/>
          <p14:tracePt t="538026" x="4953000" y="5492750"/>
          <p14:tracePt t="538040" x="4997450" y="5480050"/>
          <p14:tracePt t="538057" x="5035550" y="5480050"/>
          <p14:tracePt t="538074" x="5067300" y="5499100"/>
          <p14:tracePt t="538090" x="5080000" y="5518150"/>
          <p14:tracePt t="538107" x="5086350" y="5543550"/>
          <p14:tracePt t="538124" x="5092700" y="5562600"/>
          <p14:tracePt t="538140" x="5092700" y="5568950"/>
          <p14:tracePt t="538157" x="5099050" y="5568950"/>
          <p14:tracePt t="538175" x="5130800" y="5568950"/>
          <p14:tracePt t="538191" x="5162550" y="5575300"/>
          <p14:tracePt t="538207" x="5181600" y="5581650"/>
          <p14:tracePt t="538224" x="5194300" y="5581650"/>
          <p14:tracePt t="538240" x="5200650" y="5588000"/>
          <p14:tracePt t="538259" x="5207000" y="5588000"/>
          <p14:tracePt t="538274" x="5226050" y="5588000"/>
          <p14:tracePt t="538291" x="5283200" y="5581650"/>
          <p14:tracePt t="538308" x="5378450" y="5575300"/>
          <p14:tracePt t="538324" x="5480050" y="5575300"/>
          <p14:tracePt t="538341" x="5499100" y="5575300"/>
          <p14:tracePt t="538357" x="5511800" y="5581650"/>
          <p14:tracePt t="538374" x="5530850" y="5581650"/>
          <p14:tracePt t="538391" x="5543550" y="5581650"/>
          <p14:tracePt t="538407" x="5556250" y="5581650"/>
          <p14:tracePt t="538424" x="5575300" y="5588000"/>
          <p14:tracePt t="538441" x="5619750" y="5588000"/>
          <p14:tracePt t="538457" x="5664200" y="5588000"/>
          <p14:tracePt t="538474" x="5695950" y="5581650"/>
          <p14:tracePt t="538491" x="5721350" y="5575300"/>
          <p14:tracePt t="538508" x="5753100" y="5575300"/>
          <p14:tracePt t="538524" x="5765800" y="5568950"/>
          <p14:tracePt t="538541" x="5784850" y="5568950"/>
          <p14:tracePt t="538557" x="5797550" y="5568950"/>
          <p14:tracePt t="538574" x="5816600" y="5562600"/>
          <p14:tracePt t="538607" x="5822950" y="5562600"/>
          <p14:tracePt t="538641" x="5822950" y="5568950"/>
          <p14:tracePt t="538737" x="5829300" y="5568950"/>
          <p14:tracePt t="538742" x="5835650" y="5562600"/>
          <p14:tracePt t="538940" x="5822950" y="5562600"/>
          <p14:tracePt t="538945" x="5816600" y="5562600"/>
          <p14:tracePt t="538958" x="5803900" y="5562600"/>
          <p14:tracePt t="538975" x="5784850" y="5562600"/>
          <p14:tracePt t="538976" x="5778500" y="5562600"/>
          <p14:tracePt t="538991" x="5772150" y="5562600"/>
          <p14:tracePt t="539009" x="5765800" y="5562600"/>
          <p14:tracePt t="539058" x="5753100" y="5562600"/>
          <p14:tracePt t="539075" x="5721350" y="5562600"/>
          <p14:tracePt t="539092" x="5715000" y="5562600"/>
          <p14:tracePt t="539124" x="5734050" y="5549900"/>
          <p14:tracePt t="539141" x="5810250" y="5524500"/>
          <p14:tracePt t="539159" x="6057900" y="5511800"/>
          <p14:tracePt t="539175" x="6140450" y="5505450"/>
          <p14:tracePt t="539191" x="6280150" y="5505450"/>
          <p14:tracePt t="539208" x="6305550" y="5499100"/>
          <p14:tracePt t="539225" x="6324600" y="5499100"/>
          <p14:tracePt t="539242" x="6343650" y="5499100"/>
          <p14:tracePt t="539275" x="6350000" y="5499100"/>
          <p14:tracePt t="539291" x="6356350" y="5499100"/>
          <p14:tracePt t="539308" x="6362700" y="5499100"/>
          <p14:tracePt t="539442" x="6375400" y="5499100"/>
          <p14:tracePt t="539455" x="6381750" y="5492750"/>
          <p14:tracePt t="539460" x="6394450" y="5492750"/>
          <p14:tracePt t="539498" x="6400800" y="5492750"/>
          <p14:tracePt t="539509" x="6407150" y="5492750"/>
          <p14:tracePt t="539542" x="6413500" y="5492750"/>
          <p14:tracePt t="539576" x="6426200" y="5492750"/>
          <p14:tracePt t="539593" x="6445250" y="5492750"/>
          <p14:tracePt t="539608" x="6451600" y="5492750"/>
          <p14:tracePt t="539711" x="6464300" y="5492750"/>
          <p14:tracePt t="539725" x="6496050" y="5492750"/>
          <p14:tracePt t="539742" x="6540500" y="5486400"/>
          <p14:tracePt t="539758" x="6578600" y="5480050"/>
          <p14:tracePt t="539775" x="6584950" y="5480050"/>
          <p14:tracePt t="539792" x="6597650" y="5473700"/>
          <p14:tracePt t="539808" x="6616700" y="5473700"/>
          <p14:tracePt t="539825" x="6654800" y="5473700"/>
          <p14:tracePt t="539842" x="6718300" y="5492750"/>
          <p14:tracePt t="539858" x="6769100" y="5505450"/>
          <p14:tracePt t="539875" x="6781800" y="5511800"/>
          <p14:tracePt t="539892" x="6788150" y="5518150"/>
          <p14:tracePt t="540051" x="6807200" y="5518150"/>
          <p14:tracePt t="540059" x="6826250" y="5518150"/>
          <p14:tracePt t="540076" x="6927850" y="5505450"/>
          <p14:tracePt t="540092" x="7080250" y="5505450"/>
          <p14:tracePt t="540109" x="7200900" y="5511800"/>
          <p14:tracePt t="540126" x="7270750" y="5511800"/>
          <p14:tracePt t="540143" x="7308850" y="5511800"/>
          <p14:tracePt t="540159" x="7353300" y="5511800"/>
          <p14:tracePt t="540176" x="7404100" y="5511800"/>
          <p14:tracePt t="540193" x="7480300" y="5511800"/>
          <p14:tracePt t="540209" x="7512050" y="5511800"/>
          <p14:tracePt t="540225" x="7543800" y="5518150"/>
          <p14:tracePt t="540243" x="7550150" y="5518150"/>
          <p14:tracePt t="540259" x="7556500" y="5518150"/>
          <p14:tracePt t="540299" x="7562850" y="5518150"/>
          <p14:tracePt t="540325" x="7569200" y="5524500"/>
          <p14:tracePt t="540342" x="7588250" y="5530850"/>
          <p14:tracePt t="540359" x="7613650" y="5537200"/>
          <p14:tracePt t="540375" x="7632700" y="5543550"/>
          <p14:tracePt t="540392" x="7639050" y="5543550"/>
          <p14:tracePt t="540409" x="7651750" y="5543550"/>
          <p14:tracePt t="540427" x="7664450" y="5543550"/>
          <p14:tracePt t="540443" x="7670800" y="5543550"/>
          <p14:tracePt t="540459" x="7689850" y="5543550"/>
          <p14:tracePt t="540476" x="7696200" y="5543550"/>
          <p14:tracePt t="540530" x="7696200" y="5537200"/>
          <p14:tracePt t="540585" x="7708900" y="5537200"/>
          <p14:tracePt t="540597" x="7715250" y="5537200"/>
          <p14:tracePt t="540609" x="7727950" y="5537200"/>
          <p14:tracePt t="540626" x="7734300" y="5530850"/>
          <p14:tracePt t="540796" x="7734300" y="5537200"/>
          <p14:tracePt t="541043" x="7727950" y="5537200"/>
          <p14:tracePt t="541129" x="7766050" y="5537200"/>
          <p14:tracePt t="541136" x="7791450" y="5537200"/>
          <p14:tracePt t="541143" x="7842250" y="5537200"/>
          <p14:tracePt t="541160" x="7962900" y="5543550"/>
          <p14:tracePt t="541176" x="8064500" y="5549900"/>
          <p14:tracePt t="541193" x="8172450" y="5549900"/>
          <p14:tracePt t="541210" x="8229600" y="5549900"/>
          <p14:tracePt t="541226" x="8280400" y="5530850"/>
          <p14:tracePt t="541243" x="8362950" y="5499100"/>
          <p14:tracePt t="541261" x="8483600" y="5467350"/>
          <p14:tracePt t="541277" x="8509000" y="5467350"/>
          <p14:tracePt t="541293" x="8521700" y="5467350"/>
          <p14:tracePt t="541355" x="8515350" y="5467350"/>
          <p14:tracePt t="541712" x="8515350" y="5473700"/>
          <p14:tracePt t="542019" x="8528050" y="5473700"/>
          <p14:tracePt t="542026" x="8534400" y="5473700"/>
          <p14:tracePt t="542043" x="8629650" y="5473700"/>
          <p14:tracePt t="542060" x="8845550" y="5473700"/>
          <p14:tracePt t="542077" x="9131300" y="5473700"/>
          <p14:tracePt t="542093" x="9474200" y="5486400"/>
          <p14:tracePt t="542110" x="9740900" y="5511800"/>
          <p14:tracePt t="542127" x="9874250" y="5543550"/>
          <p14:tracePt t="542143" x="9874250" y="5575300"/>
          <p14:tracePt t="542160" x="9823450" y="5613400"/>
          <p14:tracePt t="542177" x="9734550" y="5638800"/>
          <p14:tracePt t="542194" x="9601200" y="5657850"/>
          <p14:tracePt t="542210" x="9544050" y="5657850"/>
          <p14:tracePt t="542227" x="9531350" y="5657850"/>
          <p14:tracePt t="542244" x="9531350" y="5645150"/>
          <p14:tracePt t="542260" x="9550400" y="5626100"/>
          <p14:tracePt t="542277" x="9588500" y="5607050"/>
          <p14:tracePt t="542427" x="9588500" y="5600700"/>
          <p14:tracePt t="542433" x="9594850" y="5600700"/>
          <p14:tracePt t="542445" x="9594850" y="5594350"/>
          <p14:tracePt t="542461" x="9613900" y="5581650"/>
          <p14:tracePt t="542595" x="9620250" y="5581650"/>
          <p14:tracePt t="542604" x="9626600" y="5575300"/>
          <p14:tracePt t="542614" x="9632950" y="5575300"/>
          <p14:tracePt t="542628" x="9652000" y="5562600"/>
          <p14:tracePt t="542645" x="9658350" y="5562600"/>
          <p14:tracePt t="542661" x="9664700" y="5562600"/>
          <p14:tracePt t="543442" x="9664700" y="5556250"/>
          <p14:tracePt t="543457" x="9683750" y="5556250"/>
          <p14:tracePt t="543478" x="9702800" y="5543550"/>
          <p14:tracePt t="543495" x="9715500" y="5543550"/>
          <p14:tracePt t="543512" x="9753600" y="5543550"/>
          <p14:tracePt t="543529" x="9804400" y="5543550"/>
          <p14:tracePt t="543545" x="9963150" y="5556250"/>
          <p14:tracePt t="543562" x="10115550" y="5581650"/>
          <p14:tracePt t="543578" x="10331450" y="5607050"/>
          <p14:tracePt t="543595" x="10591800" y="5632450"/>
          <p14:tracePt t="543612" x="10833100" y="5657850"/>
          <p14:tracePt t="543628" x="10991850" y="5670550"/>
          <p14:tracePt t="543645" x="11036300" y="5670550"/>
          <p14:tracePt t="543662" x="11042650" y="5670550"/>
          <p14:tracePt t="543695" x="11036300" y="5670550"/>
          <p14:tracePt t="543755" x="11042650" y="5670550"/>
          <p14:tracePt t="543779" x="11049000" y="5670550"/>
          <p14:tracePt t="543821" x="11042650" y="5670550"/>
          <p14:tracePt t="543828" x="11017250" y="5670550"/>
          <p14:tracePt t="543845" x="10953750" y="5657850"/>
          <p14:tracePt t="543862" x="10896600" y="5632450"/>
          <p14:tracePt t="543879" x="10864850" y="5613400"/>
          <p14:tracePt t="543895" x="10858500" y="5607050"/>
          <p14:tracePt t="544099" x="10833100" y="5607050"/>
          <p14:tracePt t="544116" x="10769600" y="5607050"/>
          <p14:tracePt t="544129" x="10674350" y="5607050"/>
          <p14:tracePt t="544146" x="10560050" y="5607050"/>
          <p14:tracePt t="544163" x="10483850" y="5607050"/>
          <p14:tracePt t="544179" x="10407650" y="5594350"/>
          <p14:tracePt t="544195" x="10356850" y="5588000"/>
          <p14:tracePt t="544212" x="10344150" y="5588000"/>
          <p14:tracePt t="544865" x="10350500" y="5588000"/>
          <p14:tracePt t="544871" x="10375900" y="5581650"/>
          <p14:tracePt t="544880" x="10445750" y="5581650"/>
          <p14:tracePt t="544896" x="10668000" y="5575300"/>
          <p14:tracePt t="544913" x="10890250" y="5575300"/>
          <p14:tracePt t="544929" x="11042650" y="5575300"/>
          <p14:tracePt t="544948" x="11144250" y="5575300"/>
          <p14:tracePt t="544963" x="11188700" y="5575300"/>
          <p14:tracePt t="544979" x="11201400" y="5575300"/>
          <p14:tracePt t="544996" x="11207750" y="5568950"/>
          <p14:tracePt t="545424" x="11201400" y="5568950"/>
          <p14:tracePt t="545432" x="11188700" y="5568950"/>
          <p14:tracePt t="545440" x="11156950" y="5581650"/>
          <p14:tracePt t="545463" x="11061700" y="5600700"/>
          <p14:tracePt t="545480" x="10991850" y="5613400"/>
          <p14:tracePt t="545497" x="10928350" y="5619750"/>
          <p14:tracePt t="545514" x="10864850" y="5626100"/>
          <p14:tracePt t="545530" x="10820400" y="5626100"/>
          <p14:tracePt t="545547" x="10788650" y="5626100"/>
          <p14:tracePt t="545563" x="10750550" y="5632450"/>
          <p14:tracePt t="545580" x="10680700" y="5651500"/>
          <p14:tracePt t="545597" x="10566400" y="5664200"/>
          <p14:tracePt t="545613" x="10458450" y="5676900"/>
          <p14:tracePt t="545630" x="10344150" y="5676900"/>
          <p14:tracePt t="545647" x="10261600" y="5676900"/>
          <p14:tracePt t="545663" x="10223500" y="5664200"/>
          <p14:tracePt t="545680" x="10210800" y="5664200"/>
          <p14:tracePt t="545696" x="10198100" y="5664200"/>
          <p14:tracePt t="545713" x="10115550" y="5676900"/>
          <p14:tracePt t="545730" x="9912350" y="5702300"/>
          <p14:tracePt t="545747" x="9671050" y="5715000"/>
          <p14:tracePt t="545764" x="9378950" y="5721350"/>
          <p14:tracePt t="545780" x="9131300" y="5715000"/>
          <p14:tracePt t="545797" x="8896350" y="5683250"/>
          <p14:tracePt t="545813" x="8724900" y="5651500"/>
          <p14:tracePt t="545830" x="8502650" y="5638800"/>
          <p14:tracePt t="545847" x="8083550" y="5645150"/>
          <p14:tracePt t="545863" x="7581900" y="5676900"/>
          <p14:tracePt t="545880" x="6915150" y="5721350"/>
          <p14:tracePt t="545897" x="6350000" y="5759450"/>
          <p14:tracePt t="545914" x="5873750" y="5765800"/>
          <p14:tracePt t="545915" x="5715000" y="5765800"/>
          <p14:tracePt t="545931" x="5568950" y="5759450"/>
          <p14:tracePt t="545947" x="5334000" y="5715000"/>
          <p14:tracePt t="545963" x="5200650" y="5689600"/>
          <p14:tracePt t="545980" x="5041900" y="5670550"/>
          <p14:tracePt t="545998" x="4889500" y="5664200"/>
          <p14:tracePt t="546014" x="4826000" y="5683250"/>
          <p14:tracePt t="546030" x="4813300" y="5695950"/>
          <p14:tracePt t="546063" x="4826000" y="5702300"/>
          <p14:tracePt t="546080" x="4921250" y="5727700"/>
          <p14:tracePt t="546097" x="4997450" y="5753100"/>
          <p14:tracePt t="546113" x="5054600" y="5772150"/>
          <p14:tracePt t="546130" x="5092700" y="5797550"/>
          <p14:tracePt t="546147" x="5124450" y="5816600"/>
          <p14:tracePt t="546164" x="5156200" y="5822950"/>
          <p14:tracePt t="546165" x="5162550" y="5829300"/>
          <p14:tracePt t="546180" x="5181600" y="5829300"/>
          <p14:tracePt t="546197" x="5245100" y="5822950"/>
          <p14:tracePt t="546214" x="5327650" y="5803900"/>
          <p14:tracePt t="546230" x="5403850" y="5791200"/>
          <p14:tracePt t="546247" x="5461000" y="5784850"/>
          <p14:tracePt t="546264" x="5499100" y="5784850"/>
          <p14:tracePt t="546281" x="5530850" y="5784850"/>
          <p14:tracePt t="546297" x="5568950" y="5784850"/>
          <p14:tracePt t="546314" x="5600700" y="5784850"/>
          <p14:tracePt t="546330" x="5626100" y="5778500"/>
          <p14:tracePt t="546347" x="5638800" y="5765800"/>
          <p14:tracePt t="546364" x="5638800" y="5759450"/>
          <p14:tracePt t="546463" x="5638800" y="5753100"/>
          <p14:tracePt t="546552" x="5632450" y="5753100"/>
          <p14:tracePt t="546579" x="5626100" y="5753100"/>
          <p14:tracePt t="546598" x="5619750" y="5746750"/>
          <p14:tracePt t="546615" x="5607050" y="5740400"/>
          <p14:tracePt t="546631" x="5607050" y="5734050"/>
          <p14:tracePt t="546648" x="5607050" y="5727700"/>
          <p14:tracePt t="546665" x="5600700" y="5721350"/>
          <p14:tracePt t="546681" x="5600700" y="5715000"/>
          <p14:tracePt t="546810" x="5600700" y="5708650"/>
          <p14:tracePt t="546818" x="5600700" y="5702300"/>
          <p14:tracePt t="546826" x="5600700" y="5695950"/>
          <p14:tracePt t="546836" x="5600700" y="5689600"/>
          <p14:tracePt t="546852" x="5600700" y="5683250"/>
          <p14:tracePt t="546983" x="5594350" y="5676900"/>
          <p14:tracePt t="546989" x="5594350" y="5670550"/>
          <p14:tracePt t="547059" x="5600700" y="5664200"/>
          <p14:tracePt t="547067" x="5619750" y="5657850"/>
          <p14:tracePt t="547081" x="5689600" y="5657850"/>
          <p14:tracePt t="547100" x="6026150" y="5689600"/>
          <p14:tracePt t="547115" x="6267450" y="5715000"/>
          <p14:tracePt t="547131" x="6508750" y="5734050"/>
          <p14:tracePt t="547148" x="6788150" y="5759450"/>
          <p14:tracePt t="547165" x="7035800" y="5765800"/>
          <p14:tracePt t="547182" x="7410450" y="5759450"/>
          <p14:tracePt t="547198" x="7854950" y="5727700"/>
          <p14:tracePt t="547215" x="8305800" y="5683250"/>
          <p14:tracePt t="547231" x="8705850" y="5651500"/>
          <p14:tracePt t="547248" x="9124950" y="5626100"/>
          <p14:tracePt t="547265" x="9410700" y="5607050"/>
          <p14:tracePt t="547281" x="9594850" y="5581650"/>
          <p14:tracePt t="547298" x="9690100" y="5556250"/>
          <p14:tracePt t="547315" x="9753600" y="5530850"/>
          <p14:tracePt t="547331" x="9848850" y="5524500"/>
          <p14:tracePt t="547348" x="10052050" y="5524500"/>
          <p14:tracePt t="547365" x="10185400" y="5537200"/>
          <p14:tracePt t="547381" x="10274300" y="5549900"/>
          <p14:tracePt t="547398" x="10306050" y="5556250"/>
          <p14:tracePt t="547415" x="10312400" y="5556250"/>
          <p14:tracePt t="547448" x="10312400" y="5549900"/>
          <p14:tracePt t="547547" x="10318750" y="5549900"/>
          <p14:tracePt t="547553" x="10325100" y="5543550"/>
          <p14:tracePt t="547565" x="10337800" y="5543550"/>
          <p14:tracePt t="547582" x="10356850" y="5543550"/>
          <p14:tracePt t="547598" x="10414000" y="5537200"/>
          <p14:tracePt t="547615" x="10509250" y="5537200"/>
          <p14:tracePt t="547632" x="10648950" y="5537200"/>
          <p14:tracePt t="547648" x="10763250" y="5537200"/>
          <p14:tracePt t="547665" x="10820400" y="5530850"/>
          <p14:tracePt t="547682" x="10833100" y="5530850"/>
          <p14:tracePt t="547715" x="10839450" y="5524500"/>
          <p14:tracePt t="547732" x="10845800" y="5518150"/>
          <p14:tracePt t="547748" x="10864850" y="5499100"/>
          <p14:tracePt t="547765" x="10896600" y="5461000"/>
          <p14:tracePt t="547782" x="10915650" y="5429250"/>
          <p14:tracePt t="547799" x="10928350" y="5416550"/>
          <p14:tracePt t="547815" x="10934700" y="5403850"/>
          <p14:tracePt t="547832" x="10934700" y="5391150"/>
          <p14:tracePt t="547849" x="10928350" y="5384800"/>
          <p14:tracePt t="547865" x="10922000" y="5378450"/>
          <p14:tracePt t="547882" x="10909300" y="5365750"/>
          <p14:tracePt t="547899" x="10890250" y="5346700"/>
          <p14:tracePt t="547915" x="10852150" y="5308600"/>
          <p14:tracePt t="547932" x="10826750" y="5283200"/>
          <p14:tracePt t="547949" x="10801350" y="5264150"/>
          <p14:tracePt t="547965" x="10775950" y="5251450"/>
          <p14:tracePt t="547982" x="10756900" y="5245100"/>
          <p14:tracePt t="547999" x="10725150" y="5238750"/>
          <p14:tracePt t="548015" x="10699750" y="5226050"/>
          <p14:tracePt t="548032" x="10674350" y="5219700"/>
          <p14:tracePt t="548049" x="10629900" y="5207000"/>
          <p14:tracePt t="548065" x="10598150" y="5200650"/>
          <p14:tracePt t="548082" x="10541000" y="5187950"/>
          <p14:tracePt t="548099" x="10496550" y="5187950"/>
          <p14:tracePt t="548115" x="10439400" y="5181600"/>
          <p14:tracePt t="548132" x="10394950" y="5181600"/>
          <p14:tracePt t="548149" x="10318750" y="5175250"/>
          <p14:tracePt t="548166" x="10274300" y="5175250"/>
          <p14:tracePt t="548182" x="10229850" y="5168900"/>
          <p14:tracePt t="548199" x="10160000" y="5168900"/>
          <p14:tracePt t="548216" x="10115550" y="5175250"/>
          <p14:tracePt t="548232" x="10083800" y="5181600"/>
          <p14:tracePt t="548249" x="10077450" y="5181600"/>
          <p14:tracePt t="548265" x="10077450" y="5187950"/>
          <p14:tracePt t="548282" x="10071100" y="5187950"/>
          <p14:tracePt t="548299" x="10064750" y="5194300"/>
          <p14:tracePt t="548316" x="10052050" y="5213350"/>
          <p14:tracePt t="548332" x="10039350" y="5232400"/>
          <p14:tracePt t="548349" x="10033000" y="5251450"/>
          <p14:tracePt t="548365" x="10026650" y="5264150"/>
          <p14:tracePt t="548384" x="10026650" y="5283200"/>
          <p14:tracePt t="548399" x="10026650" y="5295900"/>
          <p14:tracePt t="548417" x="10052050" y="5340350"/>
          <p14:tracePt t="548432" x="10058400" y="5353050"/>
          <p14:tracePt t="548449" x="10077450" y="5397500"/>
          <p14:tracePt t="548466" x="10083800" y="5416550"/>
          <p14:tracePt t="548482" x="10096500" y="5429250"/>
          <p14:tracePt t="548499" x="10109200" y="5448300"/>
          <p14:tracePt t="548516" x="10121900" y="5454650"/>
          <p14:tracePt t="548532" x="10121900" y="5461000"/>
          <p14:tracePt t="548549" x="10128250" y="5467350"/>
          <p14:tracePt t="548566" x="10140950" y="5473700"/>
          <p14:tracePt t="548582" x="10166350" y="5492750"/>
          <p14:tracePt t="548599" x="10210800" y="5530850"/>
          <p14:tracePt t="548616" x="10242550" y="5549900"/>
          <p14:tracePt t="548617" x="10255250" y="5556250"/>
          <p14:tracePt t="548633" x="10267950" y="5562600"/>
          <p14:tracePt t="548649" x="10306050" y="5575300"/>
          <p14:tracePt t="548666" x="10337800" y="5575300"/>
          <p14:tracePt t="548683" x="10407650" y="5575300"/>
          <p14:tracePt t="548699" x="10477500" y="5562600"/>
          <p14:tracePt t="548716" x="10521950" y="5562600"/>
          <p14:tracePt t="548732" x="10572750" y="5556250"/>
          <p14:tracePt t="548749" x="10623550" y="5556250"/>
          <p14:tracePt t="548766" x="10661650" y="5556250"/>
          <p14:tracePt t="548783" x="10699750" y="5556250"/>
          <p14:tracePt t="548799" x="10725150" y="5549900"/>
          <p14:tracePt t="548816" x="10763250" y="5530850"/>
          <p14:tracePt t="548832" x="10788650" y="5518150"/>
          <p14:tracePt t="548850" x="10814050" y="5505450"/>
          <p14:tracePt t="548866" x="10845800" y="5499100"/>
          <p14:tracePt t="548883" x="10858500" y="5499100"/>
          <p14:tracePt t="548900" x="10871200" y="5492750"/>
          <p14:tracePt t="548933" x="10871200" y="5480050"/>
          <p14:tracePt t="548949" x="10871200" y="5461000"/>
          <p14:tracePt t="548966" x="10864850" y="5435600"/>
          <p14:tracePt t="548983" x="10845800" y="5397500"/>
          <p14:tracePt t="548999" x="10826750" y="5359400"/>
          <p14:tracePt t="549016" x="10820400" y="5340350"/>
          <p14:tracePt t="549038" x="10795000" y="5308600"/>
          <p14:tracePt t="549049" x="10788650" y="5302250"/>
          <p14:tracePt t="549066" x="10756900" y="5276850"/>
          <p14:tracePt t="549083" x="10725150" y="5257800"/>
          <p14:tracePt t="549099" x="10693400" y="5245100"/>
          <p14:tracePt t="549117" x="10604500" y="5232400"/>
          <p14:tracePt t="549133" x="10547350" y="5232400"/>
          <p14:tracePt t="549150" x="10490200" y="5232400"/>
          <p14:tracePt t="549166" x="10414000" y="5232400"/>
          <p14:tracePt t="549183" x="10369550" y="5232400"/>
          <p14:tracePt t="549200" x="10325100" y="5232400"/>
          <p14:tracePt t="549216" x="10293350" y="5238750"/>
          <p14:tracePt t="549233" x="10261600" y="5245100"/>
          <p14:tracePt t="549250" x="10242550" y="5251450"/>
          <p14:tracePt t="549266" x="10210800" y="5257800"/>
          <p14:tracePt t="549283" x="10179050" y="5270500"/>
          <p14:tracePt t="549300" x="10121900" y="5302250"/>
          <p14:tracePt t="549316" x="10083800" y="5334000"/>
          <p14:tracePt t="549333" x="10064750" y="5372100"/>
          <p14:tracePt t="549350" x="10052050" y="5435600"/>
          <p14:tracePt t="549366" x="10052050" y="5441950"/>
          <p14:tracePt t="549383" x="10058400" y="5473700"/>
          <p14:tracePt t="549385" x="10064750" y="5486400"/>
          <p14:tracePt t="549400" x="10096500" y="5511800"/>
          <p14:tracePt t="549416" x="10128250" y="5537200"/>
          <p14:tracePt t="549435" x="10179050" y="5549900"/>
          <p14:tracePt t="549450" x="10223500" y="5562600"/>
          <p14:tracePt t="549466" x="10293350" y="5568950"/>
          <p14:tracePt t="549483" x="10344150" y="5568950"/>
          <p14:tracePt t="549500" x="10394950" y="5568950"/>
          <p14:tracePt t="549517" x="10426700" y="5568950"/>
          <p14:tracePt t="549533" x="10483850" y="5556250"/>
          <p14:tracePt t="549550" x="10534650" y="5543550"/>
          <p14:tracePt t="549566" x="10610850" y="5524500"/>
          <p14:tracePt t="549584" x="10744200" y="5511800"/>
          <p14:tracePt t="549600" x="10985500" y="5511800"/>
          <p14:tracePt t="549618" x="11068050" y="5518150"/>
          <p14:tracePt t="549633" x="11087100" y="5518150"/>
          <p14:tracePt t="549691" x="11093450" y="5518150"/>
          <p14:tracePt t="549712" x="11099800" y="5524500"/>
          <p14:tracePt t="549717" x="11144250" y="5537200"/>
          <p14:tracePt t="549733" x="11271250" y="5562600"/>
          <p14:tracePt t="549750" x="11398250" y="5581650"/>
          <p14:tracePt t="549767" x="11480800" y="5588000"/>
          <p14:tracePt t="549784" x="11525250" y="5588000"/>
          <p14:tracePt t="549800" x="11537950" y="5588000"/>
          <p14:tracePt t="549833" x="11537950" y="5581650"/>
          <p14:tracePt t="549850" x="11537950" y="5575300"/>
          <p14:tracePt t="549883" x="11550650" y="5568950"/>
          <p14:tracePt t="549900" x="11588750" y="5543550"/>
          <p14:tracePt t="549917" x="11664950" y="5518150"/>
          <p14:tracePt t="549935" x="11741150" y="5467350"/>
          <p14:tracePt t="549951" x="11753850" y="5448300"/>
          <p14:tracePt t="549966" x="11747500" y="5403850"/>
          <p14:tracePt t="549983" x="11722100" y="5372100"/>
          <p14:tracePt t="550000" x="11664950" y="5340350"/>
          <p14:tracePt t="550017" x="11607800" y="5314950"/>
          <p14:tracePt t="550034" x="11544300" y="5289550"/>
          <p14:tracePt t="550050" x="11474450" y="5270500"/>
          <p14:tracePt t="550067" x="11391900" y="5251450"/>
          <p14:tracePt t="550084" x="11290300" y="5251450"/>
          <p14:tracePt t="550101" x="11137900" y="5251450"/>
          <p14:tracePt t="550117" x="11029950" y="5270500"/>
          <p14:tracePt t="550134" x="10928350" y="5302250"/>
          <p14:tracePt t="550150" x="10883900" y="5327650"/>
          <p14:tracePt t="550168" x="10864850" y="5359400"/>
          <p14:tracePt t="550184" x="10871200" y="5403850"/>
          <p14:tracePt t="550200" x="10883900" y="5410200"/>
          <p14:tracePt t="550217" x="10960100" y="5467350"/>
          <p14:tracePt t="550233" x="11061700" y="5511800"/>
          <p14:tracePt t="550251" x="11195050" y="5549900"/>
          <p14:tracePt t="550267" x="11436350" y="5607050"/>
          <p14:tracePt t="550284" x="11658600" y="5638800"/>
          <p14:tracePt t="550300" x="11823700" y="5645150"/>
          <p14:tracePt t="550318" x="11931650" y="5638800"/>
          <p14:tracePt t="550334" x="11957050" y="5613400"/>
          <p14:tracePt t="550351" x="11957050" y="5562600"/>
          <p14:tracePt t="550367" x="11944350" y="5518150"/>
          <p14:tracePt t="550384" x="11906250" y="5467350"/>
          <p14:tracePt t="550400" x="11868150" y="5429250"/>
          <p14:tracePt t="550418" x="11842750" y="5403850"/>
          <p14:tracePt t="550434" x="11811000" y="5378450"/>
          <p14:tracePt t="550450" x="11722100" y="5340350"/>
          <p14:tracePt t="550467" x="11652250" y="5308600"/>
          <p14:tracePt t="550484" x="11537950" y="5270500"/>
          <p14:tracePt t="550501" x="11449050" y="5257800"/>
          <p14:tracePt t="550518" x="11391900" y="5251450"/>
          <p14:tracePt t="550534" x="11347450" y="5264150"/>
          <p14:tracePt t="550551" x="11303000" y="5289550"/>
          <p14:tracePt t="550568" x="11239500" y="5327650"/>
          <p14:tracePt t="550584" x="11188700" y="5359400"/>
          <p14:tracePt t="550601" x="11112500" y="5391150"/>
          <p14:tracePt t="550617" x="11029950" y="5403850"/>
          <p14:tracePt t="550634" x="10896600" y="5410200"/>
          <p14:tracePt t="550651" x="10718800" y="5410200"/>
          <p14:tracePt t="550668" x="10547350" y="5397500"/>
          <p14:tracePt t="550669" x="10458450" y="5384800"/>
          <p14:tracePt t="550685" x="10325100" y="5365750"/>
          <p14:tracePt t="550701" x="10229850" y="5353050"/>
          <p14:tracePt t="550718" x="10198100" y="5346700"/>
          <p14:tracePt t="550754" x="10198100" y="5353050"/>
          <p14:tracePt t="550767" x="10191750" y="5353050"/>
          <p14:tracePt t="550784" x="10191750" y="5359400"/>
          <p14:tracePt t="550801" x="10191750" y="5365750"/>
          <p14:tracePt t="550834" x="10191750" y="5372100"/>
          <p14:tracePt t="550868" x="10198100" y="5384800"/>
          <p14:tracePt t="550885" x="10210800" y="5391150"/>
          <p14:tracePt t="550901" x="10229850" y="5403850"/>
          <p14:tracePt t="550918" x="10261600" y="5416550"/>
          <p14:tracePt t="550934" x="10306050" y="5429250"/>
          <p14:tracePt t="550951" x="10420350" y="5435600"/>
          <p14:tracePt t="550968" x="10585450" y="5429250"/>
          <p14:tracePt t="550985" x="10725150" y="5416550"/>
          <p14:tracePt t="551006" x="10807700" y="5391150"/>
          <p14:tracePt t="551019" x="10833100" y="5378450"/>
          <p14:tracePt t="551035" x="10839450" y="5365750"/>
          <p14:tracePt t="551051" x="10852150" y="5346700"/>
          <p14:tracePt t="551068" x="10864850" y="5327650"/>
          <p14:tracePt t="551085" x="10864850" y="5302250"/>
          <p14:tracePt t="551101" x="10852150" y="5270500"/>
          <p14:tracePt t="551118" x="10833100" y="5245100"/>
          <p14:tracePt t="551135" x="10801350" y="5226050"/>
          <p14:tracePt t="551151" x="10769600" y="5213350"/>
          <p14:tracePt t="551168" x="10737850" y="5207000"/>
          <p14:tracePt t="551185" x="10668000" y="5194300"/>
          <p14:tracePt t="551201" x="10604500" y="5187950"/>
          <p14:tracePt t="551220" x="10521950" y="5181600"/>
          <p14:tracePt t="551235" x="10439400" y="5181600"/>
          <p14:tracePt t="551252" x="10356850" y="5194300"/>
          <p14:tracePt t="551268" x="10236200" y="5226050"/>
          <p14:tracePt t="551284" x="10077450" y="5264150"/>
          <p14:tracePt t="551301" x="10001250" y="5276850"/>
          <p14:tracePt t="551318" x="9918700" y="5295900"/>
          <p14:tracePt t="551335" x="9874250" y="5308600"/>
          <p14:tracePt t="551351" x="9855200" y="5327650"/>
          <p14:tracePt t="551369" x="9842500" y="5365750"/>
          <p14:tracePt t="551385" x="9842500" y="5403850"/>
          <p14:tracePt t="551402" x="9855200" y="5454650"/>
          <p14:tracePt t="551418" x="9880600" y="5499100"/>
          <p14:tracePt t="551435" x="9925050" y="5549900"/>
          <p14:tracePt t="551452" x="10026650" y="5607050"/>
          <p14:tracePt t="551469" x="10090150" y="5632450"/>
          <p14:tracePt t="551485" x="10191750" y="5664200"/>
          <p14:tracePt t="551502" x="10306050" y="5695950"/>
          <p14:tracePt t="551518" x="10433050" y="5715000"/>
          <p14:tracePt t="551535" x="10629900" y="5715000"/>
          <p14:tracePt t="551552" x="10750550" y="5683250"/>
          <p14:tracePt t="551568" x="10826750" y="5645150"/>
          <p14:tracePt t="551585" x="10883900" y="5575300"/>
          <p14:tracePt t="551602" x="10909300" y="5518150"/>
          <p14:tracePt t="551618" x="10928350" y="5492750"/>
          <p14:tracePt t="551635" x="10934700" y="5467350"/>
          <p14:tracePt t="551652" x="10960100" y="5416550"/>
          <p14:tracePt t="551668" x="10953750" y="5353050"/>
          <p14:tracePt t="551685" x="10928350" y="5314950"/>
          <p14:tracePt t="551702" x="10902950" y="5295900"/>
          <p14:tracePt t="551703" x="10890250" y="5283200"/>
          <p14:tracePt t="551718" x="10877550" y="5276850"/>
          <p14:tracePt t="551735" x="10820400" y="5251450"/>
          <p14:tracePt t="551752" x="10769600" y="5238750"/>
          <p14:tracePt t="551768" x="10699750" y="5219700"/>
          <p14:tracePt t="551785" x="10623550" y="5200650"/>
          <p14:tracePt t="551803" x="10553700" y="5194300"/>
          <p14:tracePt t="551818" x="10490200" y="5187950"/>
          <p14:tracePt t="551835" x="10433050" y="5187950"/>
          <p14:tracePt t="551852" x="10369550" y="5187950"/>
          <p14:tracePt t="551868" x="10293350" y="5187950"/>
          <p14:tracePt t="551885" x="10248900" y="5187950"/>
          <p14:tracePt t="551902" x="10229850" y="5187950"/>
          <p14:tracePt t="551919" x="10210800" y="5194300"/>
          <p14:tracePt t="551935" x="10198100" y="5200650"/>
          <p14:tracePt t="551952" x="10185400" y="5213350"/>
          <p14:tracePt t="551953" x="10179050" y="5232400"/>
          <p14:tracePt t="551968" x="10160000" y="5251450"/>
          <p14:tracePt t="551985" x="10153650" y="5276850"/>
          <p14:tracePt t="552002" x="10140950" y="5289550"/>
          <p14:tracePt t="552019" x="10134600" y="5321300"/>
          <p14:tracePt t="552036" x="10128250" y="5340350"/>
          <p14:tracePt t="552052" x="10128250" y="5416550"/>
          <p14:tracePt t="552068" x="10128250" y="5473700"/>
          <p14:tracePt t="552085" x="10140950" y="5530850"/>
          <p14:tracePt t="552087" x="10147300" y="5543550"/>
          <p14:tracePt t="552103" x="10160000" y="5581650"/>
          <p14:tracePt t="552119" x="10166350" y="5600700"/>
          <p14:tracePt t="552422" x="10153650" y="5600700"/>
          <p14:tracePt t="552436" x="10134600" y="5600700"/>
          <p14:tracePt t="552453" x="10058400" y="5588000"/>
          <p14:tracePt t="552469" x="9925050" y="5575300"/>
          <p14:tracePt t="552486" x="9823450" y="5556250"/>
          <p14:tracePt t="552504" x="9734550" y="5537200"/>
          <p14:tracePt t="552519" x="9613900" y="5511800"/>
          <p14:tracePt t="552536" x="9448800" y="5461000"/>
          <p14:tracePt t="552553" x="9277350" y="5422900"/>
          <p14:tracePt t="552569" x="9055100" y="5378450"/>
          <p14:tracePt t="552586" x="8820150" y="5327650"/>
          <p14:tracePt t="552603" x="8451850" y="5232400"/>
          <p14:tracePt t="552619" x="8032750" y="5111750"/>
          <p14:tracePt t="552636" x="7581900" y="4940300"/>
          <p14:tracePt t="552653" x="7232650" y="4781550"/>
          <p14:tracePt t="552669" x="6889750" y="4610100"/>
          <p14:tracePt t="552687" x="6432550" y="4375150"/>
          <p14:tracePt t="552702" x="6311900" y="4318000"/>
          <p14:tracePt t="552719" x="5784850" y="4089400"/>
          <p14:tracePt t="552736" x="5391150" y="3943350"/>
          <p14:tracePt t="552753" x="4953000" y="3784600"/>
          <p14:tracePt t="552769" x="4546600" y="3651250"/>
          <p14:tracePt t="552786" x="4210050" y="3536950"/>
          <p14:tracePt t="552803" x="3892550" y="3435350"/>
          <p14:tracePt t="552819" x="3663950" y="3359150"/>
          <p14:tracePt t="552836" x="3460750" y="3308350"/>
          <p14:tracePt t="552853" x="3282950" y="3276600"/>
          <p14:tracePt t="552869" x="3155950" y="3263900"/>
          <p14:tracePt t="552886" x="3022600" y="3251200"/>
          <p14:tracePt t="552903" x="2882900" y="3244850"/>
          <p14:tracePt t="552919" x="2762250" y="3232150"/>
          <p14:tracePt t="552937" x="2654300" y="3219450"/>
          <p14:tracePt t="552953" x="2584450" y="3200400"/>
          <p14:tracePt t="552969" x="2540000" y="3175000"/>
          <p14:tracePt t="552986" x="2495550" y="3143250"/>
          <p14:tracePt t="553003" x="2419350" y="3092450"/>
          <p14:tracePt t="553019" x="2311400" y="3041650"/>
          <p14:tracePt t="553036" x="2184400" y="2990850"/>
          <p14:tracePt t="553053" x="2082800" y="2946400"/>
          <p14:tracePt t="553070" x="1974850" y="2876550"/>
          <p14:tracePt t="553086" x="1898650" y="2819400"/>
          <p14:tracePt t="553103" x="1847850" y="2762250"/>
          <p14:tracePt t="553122" x="1797050" y="2717800"/>
          <p14:tracePt t="553136" x="1752600" y="2679700"/>
          <p14:tracePt t="553137" x="1727200" y="2660650"/>
          <p14:tracePt t="553153" x="1676400" y="2635250"/>
          <p14:tracePt t="553170" x="1625600" y="2616200"/>
          <p14:tracePt t="553186" x="1612900" y="2616200"/>
          <p14:tracePt t="553203" x="1593850" y="2609850"/>
          <p14:tracePt t="553263" x="1587500" y="2609850"/>
          <p14:tracePt t="553273" x="1574800" y="2609850"/>
          <p14:tracePt t="553287" x="1562100" y="2609850"/>
          <p14:tracePt t="553303" x="1428750" y="2597150"/>
          <p14:tracePt t="553320" x="1308100" y="2578100"/>
          <p14:tracePt t="553337" x="1200150" y="2552700"/>
          <p14:tracePt t="553353" x="1117600" y="2533650"/>
          <p14:tracePt t="553369" x="1060450" y="2520950"/>
          <p14:tracePt t="553387" x="1022350" y="2508250"/>
          <p14:tracePt t="553403" x="895350" y="2508250"/>
          <p14:tracePt t="553420" x="641350" y="2501900"/>
          <p14:tracePt t="553436" x="330200" y="2470150"/>
          <p14:tracePt t="553454" x="88900" y="2425700"/>
          <p14:tracePt t="553554" x="0" y="2343150"/>
          <p14:tracePt t="553561" x="6350" y="2343150"/>
          <p14:tracePt t="553570" x="12700" y="2349500"/>
          <p14:tracePt t="553587" x="25400" y="2362200"/>
          <p14:tracePt t="553603" x="38100" y="2374900"/>
          <p14:tracePt t="553620" x="44450" y="2374900"/>
          <p14:tracePt t="553683" x="50800" y="2374900"/>
          <p14:tracePt t="553689" x="63500" y="2374900"/>
          <p14:tracePt t="553703" x="69850" y="2381250"/>
          <p14:tracePt t="553720" x="107950" y="2387600"/>
          <p14:tracePt t="553737" x="158750" y="2400300"/>
          <p14:tracePt t="553754" x="260350" y="2419350"/>
          <p14:tracePt t="553755" x="285750" y="2425700"/>
          <p14:tracePt t="553770" x="330200" y="2438400"/>
          <p14:tracePt t="553787" x="387350" y="2457450"/>
          <p14:tracePt t="553803" x="400050" y="2457450"/>
          <p14:tracePt t="553820" x="412750" y="2457450"/>
          <p14:tracePt t="553837" x="419100" y="2463800"/>
          <p14:tracePt t="553854" x="425450" y="2463800"/>
          <p14:tracePt t="553870" x="444500" y="2463800"/>
          <p14:tracePt t="553887" x="469900" y="2470150"/>
          <p14:tracePt t="553903" x="501650" y="2470150"/>
          <p14:tracePt t="553920" x="552450" y="2470150"/>
          <p14:tracePt t="553937" x="584200" y="2470150"/>
          <p14:tracePt t="553954" x="603250" y="2463800"/>
          <p14:tracePt t="553971" x="615950" y="2457450"/>
          <p14:tracePt t="553987" x="641350" y="2432050"/>
          <p14:tracePt t="554004" x="660400" y="2413000"/>
          <p14:tracePt t="554020" x="660400" y="2406650"/>
          <p14:tracePt t="554037" x="679450" y="2387600"/>
          <p14:tracePt t="554053" x="685800" y="2368550"/>
          <p14:tracePt t="554070" x="692150" y="2355850"/>
          <p14:tracePt t="554087" x="692150" y="2343150"/>
          <p14:tracePt t="554104" x="692150" y="2330450"/>
          <p14:tracePt t="554121" x="679450" y="2317750"/>
          <p14:tracePt t="554137" x="654050" y="2305050"/>
          <p14:tracePt t="554154" x="622300" y="2292350"/>
          <p14:tracePt t="554171" x="603250" y="2286000"/>
          <p14:tracePt t="554187" x="584200" y="2279650"/>
          <p14:tracePt t="554204" x="533400" y="2260600"/>
          <p14:tracePt t="554220" x="508000" y="2254250"/>
          <p14:tracePt t="554237" x="336550" y="2247900"/>
          <p14:tracePt t="554254" x="241300" y="2247900"/>
          <p14:tracePt t="554270" x="152400" y="2247900"/>
          <p14:tracePt t="554287" x="101600" y="2247900"/>
          <p14:tracePt t="554304" x="82550" y="2254250"/>
          <p14:tracePt t="554320" x="82550" y="2260600"/>
          <p14:tracePt t="554337" x="82550" y="2273300"/>
          <p14:tracePt t="554354" x="101600" y="2305050"/>
          <p14:tracePt t="554371" x="127000" y="2355850"/>
          <p14:tracePt t="554387" x="127000" y="2400300"/>
          <p14:tracePt t="554404" x="127000" y="2438400"/>
          <p14:tracePt t="554421" x="139700" y="2482850"/>
          <p14:tracePt t="554438" x="177800" y="2508250"/>
          <p14:tracePt t="554455" x="323850" y="2540000"/>
          <p14:tracePt t="554471" x="431800" y="2546350"/>
          <p14:tracePt t="554487" x="552450" y="2546350"/>
          <p14:tracePt t="554504" x="704850" y="2540000"/>
          <p14:tracePt t="554521" x="863600" y="2527300"/>
          <p14:tracePt t="554537" x="1079500" y="2514600"/>
          <p14:tracePt t="554554" x="1263650" y="2508250"/>
          <p14:tracePt t="554571" x="1435100" y="2495550"/>
          <p14:tracePt t="554588" x="1543050" y="2482850"/>
          <p14:tracePt t="554605" x="1644650" y="2457450"/>
          <p14:tracePt t="554621" x="1663700" y="2451100"/>
          <p14:tracePt t="554638" x="1670050" y="2451100"/>
          <p14:tracePt t="554655" x="1676400" y="2444750"/>
          <p14:tracePt t="554671" x="1701800" y="2444750"/>
          <p14:tracePt t="554688" x="1790700" y="2451100"/>
          <p14:tracePt t="554705" x="1962150" y="2463800"/>
          <p14:tracePt t="554721" x="2165350" y="2482850"/>
          <p14:tracePt t="554738" x="2228850" y="2495550"/>
          <p14:tracePt t="554754" x="2247900" y="2501900"/>
          <p14:tracePt t="554771" x="2254250" y="2501900"/>
          <p14:tracePt t="554787" x="2260600" y="2501900"/>
          <p14:tracePt t="554804" x="2266950" y="2501900"/>
          <p14:tracePt t="554821" x="2273300" y="2495550"/>
          <p14:tracePt t="554838" x="2292350" y="2489200"/>
          <p14:tracePt t="554854" x="2298700" y="2482850"/>
          <p14:tracePt t="554911" x="2286000" y="2482850"/>
          <p14:tracePt t="554921" x="2260600" y="2482850"/>
          <p14:tracePt t="554939" x="2209800" y="2489200"/>
          <p14:tracePt t="554955" x="2190750" y="2495550"/>
          <p14:tracePt t="554971" x="2165350" y="2501900"/>
          <p14:tracePt t="554988" x="2139950" y="2501900"/>
          <p14:tracePt t="555005" x="2082800" y="2501900"/>
          <p14:tracePt t="555021" x="1968500" y="2501900"/>
          <p14:tracePt t="555038" x="1682750" y="2470150"/>
          <p14:tracePt t="555055" x="1435100" y="2432050"/>
          <p14:tracePt t="555071" x="1206500" y="2381250"/>
          <p14:tracePt t="555088" x="1073150" y="2343150"/>
          <p14:tracePt t="555104" x="1003300" y="2311400"/>
          <p14:tracePt t="555121" x="1003300" y="2305050"/>
          <p14:tracePt t="555138" x="1009650" y="2298700"/>
          <p14:tracePt t="555155" x="1028700" y="2292350"/>
          <p14:tracePt t="555172" x="1041400" y="2286000"/>
          <p14:tracePt t="555246" x="1047750" y="2286000"/>
          <p14:tracePt t="555255" x="1054100" y="2279650"/>
          <p14:tracePt t="555271" x="1104900" y="2279650"/>
          <p14:tracePt t="555289" x="1193800" y="2298700"/>
          <p14:tracePt t="555304" x="1225550" y="2317750"/>
          <p14:tracePt t="555322" x="1244600" y="2324100"/>
          <p14:tracePt t="555338" x="1263650" y="2336800"/>
          <p14:tracePt t="555355" x="1282700" y="2343150"/>
          <p14:tracePt t="555372" x="1314450" y="2343150"/>
          <p14:tracePt t="555388" x="1377950" y="2336800"/>
          <p14:tracePt t="555405" x="1428750" y="2311400"/>
          <p14:tracePt t="555422" x="1460500" y="2286000"/>
          <p14:tracePt t="555438" x="1466850" y="2266950"/>
          <p14:tracePt t="555455" x="1466850" y="2247900"/>
          <p14:tracePt t="555471" x="1454150" y="2235200"/>
          <p14:tracePt t="555488" x="1435100" y="2228850"/>
          <p14:tracePt t="555505" x="1416050" y="2222500"/>
          <p14:tracePt t="555521" x="1377950" y="2216150"/>
          <p14:tracePt t="555523" x="1339850" y="2209800"/>
          <p14:tracePt t="555538" x="1314450" y="2203450"/>
          <p14:tracePt t="555555" x="1206500" y="2203450"/>
          <p14:tracePt t="555572" x="1079500" y="2216150"/>
          <p14:tracePt t="555589" x="977900" y="2235200"/>
          <p14:tracePt t="555605" x="895350" y="2260600"/>
          <p14:tracePt t="555622" x="812800" y="2286000"/>
          <p14:tracePt t="555639" x="781050" y="2311400"/>
          <p14:tracePt t="555655" x="768350" y="2336800"/>
          <p14:tracePt t="555672" x="762000" y="2368550"/>
          <p14:tracePt t="555688" x="793750" y="2413000"/>
          <p14:tracePt t="555705" x="850900" y="2470150"/>
          <p14:tracePt t="555722" x="971550" y="2540000"/>
          <p14:tracePt t="555738" x="1111250" y="2590800"/>
          <p14:tracePt t="555755" x="1276350" y="2622550"/>
          <p14:tracePt t="555772" x="1492250" y="2622550"/>
          <p14:tracePt t="555788" x="1568450" y="2622550"/>
          <p14:tracePt t="555805" x="1676400" y="2584450"/>
          <p14:tracePt t="555822" x="1720850" y="2540000"/>
          <p14:tracePt t="555838" x="1739900" y="2482850"/>
          <p14:tracePt t="555855" x="1739900" y="2432050"/>
          <p14:tracePt t="555872" x="1727200" y="2393950"/>
          <p14:tracePt t="555889" x="1708150" y="2368550"/>
          <p14:tracePt t="555905" x="1670050" y="2343150"/>
          <p14:tracePt t="555922" x="1625600" y="2336800"/>
          <p14:tracePt t="555939" x="1568450" y="2324100"/>
          <p14:tracePt t="555955" x="1485900" y="2305050"/>
          <p14:tracePt t="555972" x="1409700" y="2286000"/>
          <p14:tracePt t="555989" x="1327150" y="2273300"/>
          <p14:tracePt t="556005" x="1219200" y="2266950"/>
          <p14:tracePt t="556022" x="1009650" y="2279650"/>
          <p14:tracePt t="556039" x="857250" y="2311400"/>
          <p14:tracePt t="556055" x="755650" y="2336800"/>
          <p14:tracePt t="556072" x="660400" y="2381250"/>
          <p14:tracePt t="556089" x="635000" y="2413000"/>
          <p14:tracePt t="556106" x="641350" y="2489200"/>
          <p14:tracePt t="556122" x="755650" y="2578100"/>
          <p14:tracePt t="556139" x="939800" y="2647950"/>
          <p14:tracePt t="556155" x="1143000" y="2686050"/>
          <p14:tracePt t="556172" x="1314450" y="2705100"/>
          <p14:tracePt t="556189" x="1454150" y="2705100"/>
          <p14:tracePt t="556206" x="1511300" y="2679700"/>
          <p14:tracePt t="556223" x="1530350" y="2597150"/>
          <p14:tracePt t="556239" x="1504950" y="2559050"/>
          <p14:tracePt t="556256" x="1454150" y="2495550"/>
          <p14:tracePt t="556272" x="1428750" y="2476500"/>
          <p14:tracePt t="556289" x="1422400" y="2470150"/>
          <p14:tracePt t="556306" x="1397000" y="2463800"/>
          <p14:tracePt t="556322" x="1358900" y="2457450"/>
          <p14:tracePt t="556339" x="1301750" y="2457450"/>
          <p14:tracePt t="556356" x="1250950" y="2457450"/>
          <p14:tracePt t="556373" x="1193800" y="2463800"/>
          <p14:tracePt t="556389" x="1168400" y="2470150"/>
          <p14:tracePt t="556406" x="1143000" y="2476500"/>
          <p14:tracePt t="556483" x="1149350" y="2476500"/>
          <p14:tracePt t="556489" x="1155700" y="2476500"/>
          <p14:tracePt t="556506" x="1168400" y="2470150"/>
          <p14:tracePt t="556522" x="1174750" y="2470150"/>
          <p14:tracePt t="556539" x="1174750" y="2463800"/>
          <p14:tracePt t="556556" x="1181100" y="2463800"/>
          <p14:tracePt t="556927" x="1174750" y="2470150"/>
          <p14:tracePt t="556942" x="1168400" y="2470150"/>
          <p14:tracePt t="556950" x="1168400" y="2476500"/>
          <p14:tracePt t="556958" x="1162050" y="2482850"/>
          <p14:tracePt t="556973" x="1155700" y="2482850"/>
          <p14:tracePt t="557856" x="1162050" y="2489200"/>
          <p14:tracePt t="557875" x="1212850" y="2508250"/>
          <p14:tracePt t="557891" x="1250950" y="2533650"/>
          <p14:tracePt t="557907" x="1263650" y="2540000"/>
          <p14:tracePt t="557924" x="1289050" y="2552700"/>
          <p14:tracePt t="557941" x="1301750" y="2565400"/>
          <p14:tracePt t="557957" x="1314450" y="2584450"/>
          <p14:tracePt t="557974" x="1358900" y="2622550"/>
          <p14:tracePt t="557991" x="1492250" y="2679700"/>
          <p14:tracePt t="558008" x="1708150" y="2774950"/>
          <p14:tracePt t="558025" x="2044700" y="2895600"/>
          <p14:tracePt t="558041" x="2438400" y="3003550"/>
          <p14:tracePt t="558057" x="2819400" y="3098800"/>
          <p14:tracePt t="558074" x="3155950" y="3187700"/>
          <p14:tracePt t="558090" x="3498850" y="3289300"/>
          <p14:tracePt t="558108" x="3752850" y="3359150"/>
          <p14:tracePt t="558124" x="4140200" y="3454400"/>
          <p14:tracePt t="558140" x="4229100" y="3473450"/>
          <p14:tracePt t="558157" x="4470400" y="3511550"/>
          <p14:tracePt t="558174" x="4521200" y="3517900"/>
          <p14:tracePt t="558271" x="4527550" y="3517900"/>
          <p14:tracePt t="558279" x="4540250" y="3524250"/>
          <p14:tracePt t="558291" x="4552950" y="3536950"/>
          <p14:tracePt t="558308" x="4572000" y="3549650"/>
          <p14:tracePt t="558324" x="4584700" y="3556000"/>
          <p14:tracePt t="558341" x="4591050" y="3562350"/>
          <p14:tracePt t="558602" x="4591050" y="3556000"/>
          <p14:tracePt t="558610" x="4591050" y="3549650"/>
          <p14:tracePt t="558618" x="4591050" y="3543300"/>
          <p14:tracePt t="558634" x="4591050" y="3536950"/>
          <p14:tracePt t="558658" x="4591050" y="3530600"/>
          <p14:tracePt t="558748" x="4584700" y="3530600"/>
          <p14:tracePt t="558759" x="4578350" y="3530600"/>
          <p14:tracePt t="558775" x="4552950" y="3517900"/>
          <p14:tracePt t="558791" x="4521200" y="3505200"/>
          <p14:tracePt t="561795" x="4508500" y="3492500"/>
          <p14:tracePt t="561802" x="4495800" y="3479800"/>
          <p14:tracePt t="561810" x="4470400" y="3460750"/>
          <p14:tracePt t="561827" x="4413250" y="3429000"/>
          <p14:tracePt t="561844" x="4375150" y="3416300"/>
          <p14:tracePt t="561861" x="4368800" y="3409950"/>
          <p14:tracePt t="561906" x="4362450" y="3409950"/>
          <p14:tracePt t="561919" x="4356100" y="3409950"/>
          <p14:tracePt t="561927" x="4349750" y="3403600"/>
          <p14:tracePt t="561944" x="4337050" y="3403600"/>
          <p14:tracePt t="562008" x="4330700" y="3397250"/>
          <p14:tracePt t="562014" x="4324350" y="3390900"/>
          <p14:tracePt t="562027" x="4298950" y="3371850"/>
          <p14:tracePt t="562044" x="4114800" y="3302000"/>
          <p14:tracePt t="562060" x="4044950" y="3282950"/>
          <p14:tracePt t="562077" x="3778250" y="3238500"/>
          <p14:tracePt t="562094" x="3638550" y="3225800"/>
          <p14:tracePt t="562111" x="3594100" y="3225800"/>
          <p14:tracePt t="562127" x="3549650" y="3219450"/>
          <p14:tracePt t="562144" x="3543300" y="3219450"/>
          <p14:tracePt t="562160" x="3505200" y="3219450"/>
          <p14:tracePt t="562177" x="3346450" y="3200400"/>
          <p14:tracePt t="562194" x="3105150" y="3162300"/>
          <p14:tracePt t="562211" x="2838450" y="3130550"/>
          <p14:tracePt t="562227" x="2533650" y="3111500"/>
          <p14:tracePt t="562244" x="2298700" y="3098800"/>
          <p14:tracePt t="562261" x="2133600" y="3079750"/>
          <p14:tracePt t="562277" x="2095500" y="3067050"/>
          <p14:tracePt t="562294" x="2089150" y="3067050"/>
          <p14:tracePt t="562327" x="2108200" y="3067050"/>
          <p14:tracePt t="562344" x="2197100" y="3067050"/>
          <p14:tracePt t="562361" x="2273300" y="3067050"/>
          <p14:tracePt t="562378" x="2381250" y="3067050"/>
          <p14:tracePt t="562394" x="2482850" y="3067050"/>
          <p14:tracePt t="562411" x="2565400" y="3067050"/>
          <p14:tracePt t="562427" x="2616200" y="3060700"/>
          <p14:tracePt t="562444" x="2654300" y="3054350"/>
          <p14:tracePt t="562461" x="2692400" y="3048000"/>
          <p14:tracePt t="562478" x="2755900" y="3028950"/>
          <p14:tracePt t="562494" x="2819400" y="3016250"/>
          <p14:tracePt t="562511" x="2876550" y="3003550"/>
          <p14:tracePt t="562527" x="2927350" y="2984500"/>
          <p14:tracePt t="562544" x="2952750" y="2978150"/>
          <p14:tracePt t="562561" x="2965450" y="2971800"/>
          <p14:tracePt t="562578" x="2971800" y="2971800"/>
          <p14:tracePt t="562683" x="2971800" y="2959100"/>
          <p14:tracePt t="562694" x="2990850" y="2952750"/>
          <p14:tracePt t="562711" x="3105150" y="2940050"/>
          <p14:tracePt t="562727" x="3270250" y="2940050"/>
          <p14:tracePt t="562745" x="3441700" y="2940050"/>
          <p14:tracePt t="562761" x="3644900" y="2965450"/>
          <p14:tracePt t="562778" x="3797300" y="2997200"/>
          <p14:tracePt t="562779" x="3841750" y="3016250"/>
          <p14:tracePt t="562795" x="3860800" y="3035300"/>
          <p14:tracePt t="562811" x="3860800" y="3054350"/>
          <p14:tracePt t="562828" x="3841750" y="3067050"/>
          <p14:tracePt t="562845" x="3829050" y="3067050"/>
          <p14:tracePt t="563006" x="3822700" y="3067050"/>
          <p14:tracePt t="563014" x="3816350" y="3067050"/>
          <p14:tracePt t="563022" x="3790950" y="3073400"/>
          <p14:tracePt t="563030" x="3778250" y="3073400"/>
          <p14:tracePt t="563045" x="3740150" y="3079750"/>
          <p14:tracePt t="563061" x="3505200" y="3098800"/>
          <p14:tracePt t="563078" x="3276600" y="3098800"/>
          <p14:tracePt t="563095" x="3048000" y="3092450"/>
          <p14:tracePt t="563111" x="2800350" y="3067050"/>
          <p14:tracePt t="563129" x="2578100" y="3035300"/>
          <p14:tracePt t="563145" x="2406650" y="3016250"/>
          <p14:tracePt t="563162" x="2235200" y="2997200"/>
          <p14:tracePt t="563178" x="2057400" y="2990850"/>
          <p14:tracePt t="563195" x="1828800" y="2990850"/>
          <p14:tracePt t="563212" x="1581150" y="2990850"/>
          <p14:tracePt t="563228" x="1403350" y="2990850"/>
          <p14:tracePt t="563245" x="1238250" y="2990850"/>
          <p14:tracePt t="563247" x="1181100" y="2990850"/>
          <p14:tracePt t="563261" x="1155700" y="2997200"/>
          <p14:tracePt t="563278" x="1143000" y="2997200"/>
          <p14:tracePt t="563393" x="1143000" y="3009900"/>
          <p14:tracePt t="563411" x="1149350" y="3022600"/>
          <p14:tracePt t="563428" x="1174750" y="3054350"/>
          <p14:tracePt t="563445" x="1193800" y="3105150"/>
          <p14:tracePt t="563462" x="1187450" y="3168650"/>
          <p14:tracePt t="563478" x="1149350" y="3213100"/>
          <p14:tracePt t="563495" x="1028700" y="3282950"/>
          <p14:tracePt t="563512" x="1003300" y="3289300"/>
          <p14:tracePt t="563528" x="939800" y="3295650"/>
          <p14:tracePt t="563545" x="933450" y="3295650"/>
          <p14:tracePt t="563579" x="946150" y="3289300"/>
          <p14:tracePt t="563595" x="965200" y="3282950"/>
          <p14:tracePt t="563612" x="965200" y="3276600"/>
          <p14:tracePt t="563695" x="971550" y="3276600"/>
          <p14:tracePt t="563713" x="977900" y="3270250"/>
          <p14:tracePt t="563728" x="1028700" y="3257550"/>
          <p14:tracePt t="563745" x="1085850" y="3251200"/>
          <p14:tracePt t="563762" x="1143000" y="3244850"/>
          <p14:tracePt t="563778" x="1200150" y="3238500"/>
          <p14:tracePt t="563795" x="1250950" y="3238500"/>
          <p14:tracePt t="563812" x="1282700" y="3232150"/>
          <p14:tracePt t="563828" x="1308100" y="3232150"/>
          <p14:tracePt t="563845" x="1320800" y="3232150"/>
          <p14:tracePt t="563879" x="1327150" y="3232150"/>
          <p14:tracePt t="563929" x="1333500" y="3232150"/>
          <p14:tracePt t="563990" x="1339850" y="3232150"/>
          <p14:tracePt t="564025" x="1346200" y="3232150"/>
          <p14:tracePt t="564175" x="1352550" y="3232150"/>
          <p14:tracePt t="564261" x="1358900" y="3232150"/>
          <p14:tracePt t="564292" x="1358900" y="3238500"/>
          <p14:tracePt t="564451" x="1365250" y="3238500"/>
          <p14:tracePt t="564463" x="1371600" y="3232150"/>
          <p14:tracePt t="564479" x="1384300" y="3232150"/>
          <p14:tracePt t="564496" x="1397000" y="3219450"/>
          <p14:tracePt t="564513" x="1409700" y="3213100"/>
          <p14:tracePt t="564529" x="1422400" y="3200400"/>
          <p14:tracePt t="564531" x="1428750" y="3200400"/>
          <p14:tracePt t="564547" x="1441450" y="3194050"/>
          <p14:tracePt t="564563" x="1454150" y="3187700"/>
          <p14:tracePt t="564579" x="1524000" y="3168650"/>
          <p14:tracePt t="564596" x="1625600" y="3168650"/>
          <p14:tracePt t="564613" x="1676400" y="3168650"/>
          <p14:tracePt t="564629" x="1822450" y="3175000"/>
          <p14:tracePt t="564646" x="1885950" y="3187700"/>
          <p14:tracePt t="564665" x="1892300" y="3194050"/>
          <p14:tracePt t="564679" x="1892300" y="3200400"/>
          <p14:tracePt t="564696" x="1885950" y="3200400"/>
          <p14:tracePt t="564828" x="1892300" y="3200400"/>
          <p14:tracePt t="564833" x="1898650" y="3200400"/>
          <p14:tracePt t="564846" x="1905000" y="3200400"/>
          <p14:tracePt t="564863" x="1930400" y="3200400"/>
          <p14:tracePt t="564881" x="1974850" y="3200400"/>
          <p14:tracePt t="564896" x="1981200" y="3200400"/>
          <p14:tracePt t="564914" x="2000250" y="3200400"/>
          <p14:tracePt t="564929" x="2012950" y="3200400"/>
          <p14:tracePt t="564947" x="2025650" y="3200400"/>
          <p14:tracePt t="564947" x="2038350" y="3200400"/>
          <p14:tracePt t="564963" x="2051050" y="3200400"/>
          <p14:tracePt t="564979" x="2070100" y="3200400"/>
          <p14:tracePt t="564996" x="2095500" y="3206750"/>
          <p14:tracePt t="565013" x="2120900" y="3213100"/>
          <p14:tracePt t="565029" x="2146300" y="3213100"/>
          <p14:tracePt t="565046" x="2165350" y="3219450"/>
          <p14:tracePt t="565063" x="2184400" y="3219450"/>
          <p14:tracePt t="565080" x="2203450" y="3219450"/>
          <p14:tracePt t="565096" x="2209800" y="3219450"/>
          <p14:tracePt t="565113" x="2216150" y="3219450"/>
          <p14:tracePt t="565147" x="2222500" y="3219450"/>
          <p14:tracePt t="565163" x="2235200" y="3219450"/>
          <p14:tracePt t="565180" x="2254250" y="3206750"/>
          <p14:tracePt t="565197" x="2266950" y="3206750"/>
          <p14:tracePt t="565213" x="2279650" y="3200400"/>
          <p14:tracePt t="565492" x="2286000" y="3200400"/>
          <p14:tracePt t="565520" x="2298700" y="3187700"/>
          <p14:tracePt t="565531" x="2305050" y="3181350"/>
          <p14:tracePt t="565548" x="2324100" y="3162300"/>
          <p14:tracePt t="565564" x="2330450" y="3149600"/>
          <p14:tracePt t="565580" x="2336800" y="3143250"/>
          <p14:tracePt t="565596" x="2343150" y="3136900"/>
          <p14:tracePt t="565613" x="2349500" y="3130550"/>
          <p14:tracePt t="565647" x="2349500" y="3124200"/>
          <p14:tracePt t="565680" x="2355850" y="3124200"/>
          <p14:tracePt t="565734" x="2355850" y="3117850"/>
          <p14:tracePt t="566290" x="2362200" y="3117850"/>
          <p14:tracePt t="566296" x="2362200" y="3111500"/>
          <p14:tracePt t="566314" x="2368550" y="3105150"/>
          <p14:tracePt t="566688" x="2374900" y="3098800"/>
          <p14:tracePt t="566696" x="2381250" y="3098800"/>
          <p14:tracePt t="566715" x="2393950" y="3092450"/>
          <p14:tracePt t="566731" x="2425700" y="3086100"/>
          <p14:tracePt t="566748" x="2457450" y="3086100"/>
          <p14:tracePt t="566765" x="2501900" y="3086100"/>
          <p14:tracePt t="566782" x="2533650" y="3086100"/>
          <p14:tracePt t="566799" x="2609850" y="3079750"/>
          <p14:tracePt t="566815" x="2647950" y="3079750"/>
          <p14:tracePt t="566831" x="2794000" y="3079750"/>
          <p14:tracePt t="566848" x="2901950" y="3079750"/>
          <p14:tracePt t="566865" x="2997200" y="3086100"/>
          <p14:tracePt t="566881" x="3079750" y="3086100"/>
          <p14:tracePt t="566898" x="3181350" y="3086100"/>
          <p14:tracePt t="566914" x="3238500" y="3086100"/>
          <p14:tracePt t="566931" x="3263900" y="3086100"/>
          <p14:tracePt t="566948" x="3282950" y="3092450"/>
          <p14:tracePt t="566965" x="3289300" y="3092450"/>
          <p14:tracePt t="566981" x="3302000" y="3092450"/>
          <p14:tracePt t="566998" x="3314700" y="3098800"/>
          <p14:tracePt t="567014" x="3340100" y="3098800"/>
          <p14:tracePt t="567031" x="3359150" y="3105150"/>
          <p14:tracePt t="567048" x="3384550" y="3105150"/>
          <p14:tracePt t="567066" x="3435350" y="3117850"/>
          <p14:tracePt t="567081" x="3473450" y="3136900"/>
          <p14:tracePt t="567098" x="3498850" y="3155950"/>
          <p14:tracePt t="567115" x="3517900" y="3168650"/>
          <p14:tracePt t="567131" x="3536950" y="3187700"/>
          <p14:tracePt t="567148" x="3549650" y="3187700"/>
          <p14:tracePt t="567198" x="3556000" y="3187700"/>
          <p14:tracePt t="567376" x="3568700" y="3194050"/>
          <p14:tracePt t="567381" x="3575050" y="3194050"/>
          <p14:tracePt t="567398" x="3581400" y="3194050"/>
          <p14:tracePt t="567415" x="3594100" y="3194050"/>
          <p14:tracePt t="567432" x="3600450" y="3194050"/>
          <p14:tracePt t="567449" x="3613150" y="3194050"/>
          <p14:tracePt t="567465" x="3632200" y="3187700"/>
          <p14:tracePt t="567482" x="3644900" y="3187700"/>
          <p14:tracePt t="567498" x="3657600" y="3187700"/>
          <p14:tracePt t="567548" x="3638550" y="3200400"/>
          <p14:tracePt t="567565" x="3562350" y="3225800"/>
          <p14:tracePt t="567582" x="3441700" y="3257550"/>
          <p14:tracePt t="567598" x="3289300" y="3276600"/>
          <p14:tracePt t="567615" x="3149600" y="3282950"/>
          <p14:tracePt t="567632" x="2971800" y="3282950"/>
          <p14:tracePt t="567650" x="2768600" y="3270250"/>
          <p14:tracePt t="567667" x="2609850" y="3270250"/>
          <p14:tracePt t="567683" x="2349500" y="3276600"/>
          <p14:tracePt t="567699" x="2197100" y="3282950"/>
          <p14:tracePt t="567715" x="1593850" y="3289300"/>
          <p14:tracePt t="567732" x="1181100" y="3270250"/>
          <p14:tracePt t="567748" x="901700" y="3238500"/>
          <p14:tracePt t="567765" x="749300" y="3213100"/>
          <p14:tracePt t="567782" x="723900" y="3206750"/>
          <p14:tracePt t="567815" x="742950" y="3206750"/>
          <p14:tracePt t="567832" x="774700" y="3213100"/>
          <p14:tracePt t="567849" x="787400" y="3219450"/>
          <p14:tracePt t="567867" x="806450" y="3238500"/>
          <p14:tracePt t="567882" x="812800" y="3244850"/>
          <p14:tracePt t="567899" x="844550" y="3270250"/>
          <p14:tracePt t="567915" x="876300" y="3289300"/>
          <p14:tracePt t="567932" x="914400" y="3295650"/>
          <p14:tracePt t="567949" x="952500" y="3308350"/>
          <p14:tracePt t="567965" x="971550" y="3314700"/>
          <p14:tracePt t="567982" x="984250" y="3314700"/>
          <p14:tracePt t="567999" x="990600" y="3321050"/>
          <p14:tracePt t="568015" x="1003300" y="3327400"/>
          <p14:tracePt t="568032" x="1009650" y="3340100"/>
          <p14:tracePt t="568049" x="1028700" y="3346450"/>
          <p14:tracePt t="568065" x="1041400" y="3359150"/>
          <p14:tracePt t="568082" x="1054100" y="3365500"/>
          <p14:tracePt t="568188" x="1060450" y="3365500"/>
          <p14:tracePt t="568193" x="1066800" y="3359150"/>
          <p14:tracePt t="568202" x="1079500" y="3359150"/>
          <p14:tracePt t="568216" x="1092200" y="3359150"/>
          <p14:tracePt t="568233" x="1123950" y="3359150"/>
          <p14:tracePt t="568266" x="1136650" y="3359150"/>
          <p14:tracePt t="568282" x="1155700" y="3359150"/>
          <p14:tracePt t="568299" x="1225550" y="3359150"/>
          <p14:tracePt t="568316" x="1308100" y="3359150"/>
          <p14:tracePt t="568332" x="1447800" y="3359150"/>
          <p14:tracePt t="568349" x="1600200" y="3371850"/>
          <p14:tracePt t="568366" x="1758950" y="3384550"/>
          <p14:tracePt t="568383" x="1917700" y="3403600"/>
          <p14:tracePt t="568399" x="1974850" y="3416300"/>
          <p14:tracePt t="568416" x="1987550" y="3416300"/>
          <p14:tracePt t="568449" x="2000250" y="3416300"/>
          <p14:tracePt t="568466" x="2038350" y="3416300"/>
          <p14:tracePt t="568482" x="2089150" y="3422650"/>
          <p14:tracePt t="568499" x="2159000" y="3422650"/>
          <p14:tracePt t="568516" x="2254250" y="3422650"/>
          <p14:tracePt t="568532" x="2324100" y="3422650"/>
          <p14:tracePt t="568549" x="2425700" y="3422650"/>
          <p14:tracePt t="568566" x="2508250" y="3422650"/>
          <p14:tracePt t="568582" x="2616200" y="3422650"/>
          <p14:tracePt t="568599" x="2692400" y="3422650"/>
          <p14:tracePt t="568616" x="2787650" y="3403600"/>
          <p14:tracePt t="568632" x="2800350" y="3397250"/>
          <p14:tracePt t="568649" x="2857500" y="3378200"/>
          <p14:tracePt t="568666" x="2889250" y="3365500"/>
          <p14:tracePt t="568683" x="2927350" y="3352800"/>
          <p14:tracePt t="568699" x="2952750" y="3340100"/>
          <p14:tracePt t="568716" x="2965450" y="3333750"/>
          <p14:tracePt t="568733" x="2984500" y="3321050"/>
          <p14:tracePt t="568749" x="2990850" y="3314700"/>
          <p14:tracePt t="568766" x="2990850" y="3302000"/>
          <p14:tracePt t="568783" x="2984500" y="3282950"/>
          <p14:tracePt t="568799" x="2971800" y="3263900"/>
          <p14:tracePt t="568801" x="2946400" y="3238500"/>
          <p14:tracePt t="568816" x="2940050" y="3225800"/>
          <p14:tracePt t="568833" x="2914650" y="3206750"/>
          <p14:tracePt t="568849" x="2882900" y="3181350"/>
          <p14:tracePt t="568851" x="2870200" y="3175000"/>
          <p14:tracePt t="568866" x="2857500" y="3162300"/>
          <p14:tracePt t="568882" x="2800350" y="3136900"/>
          <p14:tracePt t="568900" x="2749550" y="3124200"/>
          <p14:tracePt t="568916" x="2705100" y="3111500"/>
          <p14:tracePt t="568933" x="2635250" y="3098800"/>
          <p14:tracePt t="568949" x="2578100" y="3092450"/>
          <p14:tracePt t="568966" x="2470150" y="3086100"/>
          <p14:tracePt t="568983" x="2324100" y="3086100"/>
          <p14:tracePt t="569000" x="2216150" y="3086100"/>
          <p14:tracePt t="569016" x="2114550" y="3086100"/>
          <p14:tracePt t="569035" x="1993900" y="3079750"/>
          <p14:tracePt t="569050" x="1936750" y="3079750"/>
          <p14:tracePt t="569067" x="1879600" y="3098800"/>
          <p14:tracePt t="569083" x="1847850" y="3117850"/>
          <p14:tracePt t="569100" x="1803400" y="3155950"/>
          <p14:tracePt t="569117" x="1778000" y="3194050"/>
          <p14:tracePt t="569133" x="1778000" y="3238500"/>
          <p14:tracePt t="569150" x="1784350" y="3251200"/>
          <p14:tracePt t="569166" x="1822450" y="3282950"/>
          <p14:tracePt t="569183" x="1892300" y="3295650"/>
          <p14:tracePt t="569200" x="1981200" y="3295650"/>
          <p14:tracePt t="569216" x="2089150" y="3302000"/>
          <p14:tracePt t="569233" x="2216150" y="3308350"/>
          <p14:tracePt t="569250" x="2343150" y="3314700"/>
          <p14:tracePt t="569266" x="2495550" y="3314700"/>
          <p14:tracePt t="569283" x="2641600" y="3302000"/>
          <p14:tracePt t="569301" x="2774950" y="3270250"/>
          <p14:tracePt t="569318" x="2813050" y="3238500"/>
          <p14:tracePt t="569333" x="2825750" y="3200400"/>
          <p14:tracePt t="569350" x="2825750" y="3175000"/>
          <p14:tracePt t="569367" x="2825750" y="3168650"/>
          <p14:tracePt t="569431" x="2819400" y="3168650"/>
          <p14:tracePt t="569450" x="2794000" y="3162300"/>
          <p14:tracePt t="569467" x="2774950" y="3162300"/>
          <p14:tracePt t="569483" x="2755900" y="3162300"/>
          <p14:tracePt t="569500" x="2724150" y="3162300"/>
          <p14:tracePt t="569517" x="2679700" y="3200400"/>
          <p14:tracePt t="569534" x="2622550" y="3333750"/>
          <p14:tracePt t="569551" x="2673350" y="3841750"/>
          <p14:tracePt t="569566" x="2806700" y="4267200"/>
          <p14:tracePt t="569584" x="2997200" y="4699000"/>
          <p14:tracePt t="569600" x="3175000" y="4933950"/>
          <p14:tracePt t="569617" x="3333750" y="5041900"/>
          <p14:tracePt t="569634" x="3486150" y="5118100"/>
          <p14:tracePt t="569650" x="3689350" y="5219700"/>
          <p14:tracePt t="569667" x="3892550" y="5340350"/>
          <p14:tracePt t="569683" x="4076700" y="5461000"/>
          <p14:tracePt t="569700" x="4159250" y="5537200"/>
          <p14:tracePt t="569717" x="4197350" y="5607050"/>
          <p14:tracePt t="569733" x="4222750" y="5664200"/>
          <p14:tracePt t="569750" x="4267200" y="5708650"/>
          <p14:tracePt t="569767" x="4349750" y="5753100"/>
          <p14:tracePt t="569784" x="4489450" y="5791200"/>
          <p14:tracePt t="569801" x="4851400" y="5829300"/>
          <p14:tracePt t="569817" x="5060950" y="5848350"/>
          <p14:tracePt t="569834" x="5295900" y="5886450"/>
          <p14:tracePt t="569850" x="5454650" y="5918200"/>
          <p14:tracePt t="569867" x="5537200" y="5943600"/>
          <p14:tracePt t="569884" x="5568950" y="5949950"/>
          <p14:tracePt t="569900" x="5581650" y="5956300"/>
          <p14:tracePt t="569917" x="5594350" y="5956300"/>
          <p14:tracePt t="569934" x="5613400" y="5956300"/>
          <p14:tracePt t="569950" x="5626100" y="5962650"/>
          <p14:tracePt t="570126" x="5632450" y="5962650"/>
          <p14:tracePt t="570132" x="5638800" y="5962650"/>
          <p14:tracePt t="570140" x="5645150" y="5962650"/>
          <p14:tracePt t="570151" x="5657850" y="5962650"/>
          <p14:tracePt t="570168" x="5676900" y="5962650"/>
          <p14:tracePt t="570184" x="5695950" y="5962650"/>
          <p14:tracePt t="570201" x="5727700" y="5975350"/>
          <p14:tracePt t="570218" x="5759450" y="5994400"/>
          <p14:tracePt t="570234" x="5791200" y="6019800"/>
          <p14:tracePt t="570251" x="5816600" y="6045200"/>
          <p14:tracePt t="570267" x="5861050" y="6096000"/>
          <p14:tracePt t="570269" x="5899150" y="6140450"/>
          <p14:tracePt t="570284" x="5911850" y="6159500"/>
          <p14:tracePt t="570285" x="5924550" y="6184900"/>
          <p14:tracePt t="570300" x="5937250" y="6216650"/>
          <p14:tracePt t="570318" x="5943600" y="6229350"/>
          <p14:tracePt t="570448" x="5937250" y="6223000"/>
          <p14:tracePt t="570454" x="5937250" y="6216650"/>
          <p14:tracePt t="570468" x="5930900" y="6210300"/>
          <p14:tracePt t="570484" x="5930900" y="6191250"/>
          <p14:tracePt t="570503" x="5930900" y="6165850"/>
          <p14:tracePt t="570518" x="5930900" y="6153150"/>
          <p14:tracePt t="570535" x="5930900" y="6127750"/>
          <p14:tracePt t="570551" x="5930900" y="6121400"/>
          <p14:tracePt t="570568" x="5930900" y="6096000"/>
          <p14:tracePt t="570585" x="5930900" y="6089650"/>
          <p14:tracePt t="570601" x="5930900" y="6076950"/>
          <p14:tracePt t="570618" x="5930900" y="6057900"/>
          <p14:tracePt t="570634" x="5930900" y="6045200"/>
          <p14:tracePt t="570651" x="5930900" y="6032500"/>
          <p14:tracePt t="570668" x="5930900" y="6026150"/>
          <p14:tracePt t="570684" x="5930900" y="6013450"/>
          <p14:tracePt t="570701" x="5924550" y="6007100"/>
          <p14:tracePt t="570718" x="5918200" y="5994400"/>
          <p14:tracePt t="570719" x="5918200" y="5988050"/>
          <p14:tracePt t="570735" x="5905500" y="5975350"/>
          <p14:tracePt t="570751" x="5905500" y="5969000"/>
          <p14:tracePt t="570802" x="5911850" y="5969000"/>
          <p14:tracePt t="570818" x="5943600" y="5969000"/>
          <p14:tracePt t="570835" x="5988050" y="5969000"/>
          <p14:tracePt t="570852" x="6013450" y="5969000"/>
          <p14:tracePt t="570868" x="6026150" y="5969000"/>
          <p14:tracePt t="570885" x="6038850" y="5969000"/>
          <p14:tracePt t="570901" x="6045200" y="5969000"/>
          <p14:tracePt t="570918" x="6057900" y="5969000"/>
          <p14:tracePt t="570934" x="6070600" y="5969000"/>
          <p14:tracePt t="570951" x="6083300" y="5969000"/>
          <p14:tracePt t="570968" x="6102350" y="5962650"/>
          <p14:tracePt t="570985" x="6127750" y="5956300"/>
          <p14:tracePt t="571001" x="6159500" y="5937250"/>
          <p14:tracePt t="571018" x="6165850" y="5937250"/>
          <p14:tracePt t="571128" x="6172200" y="5937250"/>
          <p14:tracePt t="571139" x="6184900" y="5937250"/>
          <p14:tracePt t="571151" x="6229350" y="5949950"/>
          <p14:tracePt t="571168" x="6292850" y="5962650"/>
          <p14:tracePt t="571185" x="6400800" y="5988050"/>
          <p14:tracePt t="571201" x="6546850" y="6019800"/>
          <p14:tracePt t="571218" x="6731000" y="6057900"/>
          <p14:tracePt t="571235" x="6845300" y="6076950"/>
          <p14:tracePt t="571251" x="6921500" y="6089650"/>
          <p14:tracePt t="571268" x="6953250" y="6096000"/>
          <p14:tracePt t="571284" x="6959600" y="6096000"/>
          <p14:tracePt t="571329" x="6965950" y="6096000"/>
          <p14:tracePt t="571337" x="6972300" y="6096000"/>
          <p14:tracePt t="571352" x="6978650" y="6096000"/>
          <p14:tracePt t="571369" x="7004050" y="6089650"/>
          <p14:tracePt t="571385" x="7010400" y="6089650"/>
          <p14:tracePt t="571402" x="7016750" y="6089650"/>
          <p14:tracePt t="571418" x="7016750" y="6083300"/>
          <p14:tracePt t="571528" x="7016750" y="6076950"/>
          <p14:tracePt t="571535" x="7016750" y="6070600"/>
          <p14:tracePt t="571552" x="7004050" y="6057900"/>
          <p14:tracePt t="571568" x="6940550" y="6032500"/>
          <p14:tracePt t="571585" x="6838950" y="6000750"/>
          <p14:tracePt t="571602" x="6718300" y="5956300"/>
          <p14:tracePt t="571618" x="6540500" y="5873750"/>
          <p14:tracePt t="571635" x="6381750" y="5810250"/>
          <p14:tracePt t="571651" x="6191250" y="5727700"/>
          <p14:tracePt t="571668" x="6019800" y="5632450"/>
          <p14:tracePt t="571685" x="5880100" y="5537200"/>
          <p14:tracePt t="571703" x="5607050" y="5359400"/>
          <p14:tracePt t="571719" x="5200650" y="5156200"/>
          <p14:tracePt t="571735" x="4451350" y="4851400"/>
          <p14:tracePt t="571752" x="4032250" y="4686300"/>
          <p14:tracePt t="571770" x="3689350" y="4546600"/>
          <p14:tracePt t="571785" x="3384550" y="4400550"/>
          <p14:tracePt t="571802" x="3238500" y="4311650"/>
          <p14:tracePt t="571818" x="3117850" y="4216400"/>
          <p14:tracePt t="571835" x="3041650" y="4152900"/>
          <p14:tracePt t="571852" x="2952750" y="4076700"/>
          <p14:tracePt t="571869" x="2882900" y="4019550"/>
          <p14:tracePt t="571885" x="2825750" y="3968750"/>
          <p14:tracePt t="571902" x="2768600" y="3911600"/>
          <p14:tracePt t="571919" x="2755900" y="3879850"/>
          <p14:tracePt t="571935" x="2762250" y="3854450"/>
          <p14:tracePt t="571953" x="2870200" y="3841750"/>
          <p14:tracePt t="571968" x="2946400" y="3848100"/>
          <p14:tracePt t="571985" x="3181350" y="3905250"/>
          <p14:tracePt t="572002" x="3352800" y="3987800"/>
          <p14:tracePt t="572020" x="3492500" y="4127500"/>
          <p14:tracePt t="572036" x="3625850" y="4324350"/>
          <p14:tracePt t="572052" x="3790950" y="4597400"/>
          <p14:tracePt t="572069" x="4025900" y="4965700"/>
          <p14:tracePt t="572085" x="4260850" y="5276850"/>
          <p14:tracePt t="572102" x="4597400" y="5575300"/>
          <p14:tracePt t="572119" x="4864100" y="5727700"/>
          <p14:tracePt t="572136" x="5073650" y="5810250"/>
          <p14:tracePt t="572153" x="5264150" y="5867400"/>
          <p14:tracePt t="572169" x="5302250" y="5873750"/>
          <p14:tracePt t="572186" x="5321300" y="5880100"/>
          <p14:tracePt t="572203" x="5353050" y="5911850"/>
          <p14:tracePt t="572219" x="5365750" y="5937250"/>
          <p14:tracePt t="572235" x="5384800" y="5962650"/>
          <p14:tracePt t="572252" x="5410200" y="5981700"/>
          <p14:tracePt t="572269" x="5429250" y="5994400"/>
          <p14:tracePt t="572285" x="5441950" y="6007100"/>
          <p14:tracePt t="572302" x="5461000" y="6019800"/>
          <p14:tracePt t="572319" x="5473700" y="6045200"/>
          <p14:tracePt t="572336" x="5480050" y="6070600"/>
          <p14:tracePt t="572352" x="5486400" y="6089650"/>
          <p14:tracePt t="572369" x="5486400" y="6102350"/>
          <p14:tracePt t="572386" x="5499100" y="6127750"/>
          <p14:tracePt t="572403" x="5499100" y="6134100"/>
          <p14:tracePt t="572419" x="5505450" y="6140450"/>
          <p14:tracePt t="572558" x="5511800" y="6140450"/>
          <p14:tracePt t="572576" x="5530850" y="6140450"/>
          <p14:tracePt t="572586" x="5537200" y="6134100"/>
          <p14:tracePt t="572603" x="5632450" y="6134100"/>
          <p14:tracePt t="572620" x="5727700" y="6134100"/>
          <p14:tracePt t="572637" x="5848350" y="6127750"/>
          <p14:tracePt t="572653" x="5867400" y="6121400"/>
          <p14:tracePt t="572669" x="5930900" y="6102350"/>
          <p14:tracePt t="572686" x="5969000" y="6089650"/>
          <p14:tracePt t="572703" x="6007100" y="6083300"/>
          <p14:tracePt t="572720" x="6057900" y="6076950"/>
          <p14:tracePt t="572736" x="6102350" y="6076950"/>
          <p14:tracePt t="572753" x="6134100" y="6076950"/>
          <p14:tracePt t="572769" x="6146800" y="6076950"/>
          <p14:tracePt t="572786" x="6153150" y="6076950"/>
          <p14:tracePt t="572803" x="6159500" y="6076950"/>
          <p14:tracePt t="572819" x="6172200" y="6070600"/>
          <p14:tracePt t="572837" x="6210300" y="6057900"/>
          <p14:tracePt t="572853" x="6305550" y="6051550"/>
          <p14:tracePt t="572870" x="6388100" y="6045200"/>
          <p14:tracePt t="572887" x="6559550" y="6019800"/>
          <p14:tracePt t="572903" x="6623050" y="6000750"/>
          <p14:tracePt t="572919" x="6667500" y="5981700"/>
          <p14:tracePt t="572936" x="6692900" y="5969000"/>
          <p14:tracePt t="572953" x="6711950" y="5956300"/>
          <p14:tracePt t="572970" x="6718300" y="5937250"/>
          <p14:tracePt t="572986" x="6718300" y="5924550"/>
          <p14:tracePt t="573003" x="6718300" y="5892800"/>
          <p14:tracePt t="573020" x="6705600" y="5861050"/>
          <p14:tracePt t="573036" x="6686550" y="5829300"/>
          <p14:tracePt t="573053" x="6661150" y="5803900"/>
          <p14:tracePt t="573070" x="6648450" y="5791200"/>
          <p14:tracePt t="573086" x="6623050" y="5784850"/>
          <p14:tracePt t="573103" x="6597650" y="5778500"/>
          <p14:tracePt t="573120" x="6584950" y="5772150"/>
          <p14:tracePt t="573137" x="6527800" y="5772150"/>
          <p14:tracePt t="573153" x="6489700" y="5765800"/>
          <p14:tracePt t="573170" x="6451600" y="5765800"/>
          <p14:tracePt t="573186" x="6394450" y="5765800"/>
          <p14:tracePt t="573203" x="6362700" y="5765800"/>
          <p14:tracePt t="573220" x="6318250" y="5765800"/>
          <p14:tracePt t="573236" x="6286500" y="5759450"/>
          <p14:tracePt t="573253" x="6273800" y="5759450"/>
          <p14:tracePt t="573270" x="6267450" y="5765800"/>
          <p14:tracePt t="573286" x="6261100" y="5778500"/>
          <p14:tracePt t="573303" x="6261100" y="5797550"/>
          <p14:tracePt t="573320" x="6273800" y="5829300"/>
          <p14:tracePt t="573337" x="6305550" y="5861050"/>
          <p14:tracePt t="573353" x="6369050" y="5905500"/>
          <p14:tracePt t="573370" x="6508750" y="5981700"/>
          <p14:tracePt t="573371" x="6565900" y="6007100"/>
          <p14:tracePt t="573387" x="6654800" y="6038850"/>
          <p14:tracePt t="573403" x="6800850" y="6083300"/>
          <p14:tracePt t="573420" x="6864350" y="6096000"/>
          <p14:tracePt t="573437" x="6870700" y="6102350"/>
          <p14:tracePt t="573453" x="6877050" y="6102350"/>
          <p14:tracePt t="573491" x="6883400" y="6102350"/>
          <p14:tracePt t="573503" x="6896100" y="6089650"/>
          <p14:tracePt t="573520" x="6915150" y="6076950"/>
          <p14:tracePt t="573537" x="6927850" y="6070600"/>
          <p14:tracePt t="573553" x="6946900" y="6064250"/>
          <p14:tracePt t="573570" x="6959600" y="6057900"/>
          <p14:tracePt t="573587" x="6985000" y="6051550"/>
          <p14:tracePt t="573604" x="6997700" y="6045200"/>
          <p14:tracePt t="573620" x="7029450" y="6038850"/>
          <p14:tracePt t="573637" x="7061200" y="6032500"/>
          <p14:tracePt t="573654" x="7086600" y="6032500"/>
          <p14:tracePt t="573687" x="7092950" y="6026150"/>
          <p14:tracePt t="573704" x="7105650" y="6026150"/>
          <p14:tracePt t="573721" x="7131050" y="6007100"/>
          <p14:tracePt t="573737" x="7137400" y="6007100"/>
          <p14:tracePt t="573753" x="7162800" y="5981700"/>
          <p14:tracePt t="575278" x="7169150" y="5981700"/>
          <p14:tracePt t="575286" x="7188200" y="5981700"/>
          <p14:tracePt t="575295" x="7213600" y="5981700"/>
          <p14:tracePt t="575305" x="7239000" y="5988050"/>
          <p14:tracePt t="575322" x="7296150" y="6007100"/>
          <p14:tracePt t="575338" x="7340600" y="6026150"/>
          <p14:tracePt t="575355" x="7372350" y="6038850"/>
          <p14:tracePt t="575357" x="7378700" y="6045200"/>
          <p14:tracePt t="575372" x="7397750" y="6051550"/>
          <p14:tracePt t="575388" x="7404100" y="6051550"/>
          <p14:tracePt t="575405" x="7435850" y="6057900"/>
          <p14:tracePt t="575422" x="7454900" y="6057900"/>
          <p14:tracePt t="575438" x="7600950" y="6070600"/>
          <p14:tracePt t="575455" x="7708900" y="6076950"/>
          <p14:tracePt t="575471" x="7753350" y="6083300"/>
          <p14:tracePt t="575488" x="7766050" y="6083300"/>
          <p14:tracePt t="575560" x="7772400" y="6083300"/>
          <p14:tracePt t="575567" x="7791450" y="6076950"/>
          <p14:tracePt t="575588" x="7835900" y="6070600"/>
          <p14:tracePt t="575605" x="7905750" y="6070600"/>
          <p14:tracePt t="575622" x="7937500" y="6070600"/>
          <p14:tracePt t="575624" x="7943850" y="6076950"/>
          <p14:tracePt t="575639" x="7962900" y="6076950"/>
          <p14:tracePt t="575655" x="7975600" y="6083300"/>
          <p14:tracePt t="575672" x="7981950" y="6083300"/>
          <p14:tracePt t="575689" x="7994650" y="6083300"/>
          <p14:tracePt t="575705" x="8032750" y="6076950"/>
          <p14:tracePt t="575722" x="8096250" y="6070600"/>
          <p14:tracePt t="575738" x="8191500" y="6070600"/>
          <p14:tracePt t="575755" x="8229600" y="6070600"/>
          <p14:tracePt t="575789" x="8235950" y="6064250"/>
          <p14:tracePt t="575807" x="8242300" y="6064250"/>
          <p14:tracePt t="575862" x="8248650" y="6064250"/>
          <p14:tracePt t="575872" x="8255000" y="6064250"/>
          <p14:tracePt t="575888" x="8280400" y="6064250"/>
          <p14:tracePt t="575905" x="8299450" y="6070600"/>
          <p14:tracePt t="575922" x="8312150" y="6070600"/>
          <p14:tracePt t="575955" x="8318500" y="6070600"/>
          <p14:tracePt t="575996" x="8324850" y="6070600"/>
          <p14:tracePt t="576028" x="8331200" y="6070600"/>
          <p14:tracePt t="576055" x="8331200" y="6064250"/>
          <p14:tracePt t="576114" x="8331200" y="6057900"/>
          <p14:tracePt t="576122" x="8331200" y="6051550"/>
          <p14:tracePt t="576139" x="8331200" y="6026150"/>
          <p14:tracePt t="576155" x="8331200" y="6007100"/>
          <p14:tracePt t="576172" x="8331200" y="5988050"/>
          <p14:tracePt t="576189" x="8331200" y="5975350"/>
          <p14:tracePt t="576222" x="8331200" y="5969000"/>
          <p14:tracePt t="576272" x="8337550" y="5969000"/>
          <p14:tracePt t="576383" x="8324850" y="5975350"/>
          <p14:tracePt t="576389" x="8299450" y="5975350"/>
          <p14:tracePt t="576406" x="8267700" y="5975350"/>
          <p14:tracePt t="576422" x="8235950" y="5975350"/>
          <p14:tracePt t="576440" x="8216900" y="5969000"/>
          <p14:tracePt t="576456" x="8197850" y="5962650"/>
          <p14:tracePt t="576473" x="8185150" y="5956300"/>
          <p14:tracePt t="576489" x="8166100" y="5949950"/>
          <p14:tracePt t="576506" x="8153400" y="5949950"/>
          <p14:tracePt t="576522" x="8147050" y="5943600"/>
          <p14:tracePt t="576539" x="8128000" y="5943600"/>
          <p14:tracePt t="576556" x="8108950" y="5943600"/>
          <p14:tracePt t="576573" x="8070850" y="5937250"/>
          <p14:tracePt t="576589" x="7943850" y="5930900"/>
          <p14:tracePt t="576606" x="7848600" y="5924550"/>
          <p14:tracePt t="576623" x="7791450" y="5918200"/>
          <p14:tracePt t="576639" x="7772400" y="5918200"/>
          <p14:tracePt t="576672" x="7778750" y="5918200"/>
          <p14:tracePt t="576689" x="7804150" y="5918200"/>
          <p14:tracePt t="576706" x="7848600" y="5924550"/>
          <p14:tracePt t="576723" x="7905750" y="5937250"/>
          <p14:tracePt t="576739" x="7975600" y="5937250"/>
          <p14:tracePt t="576756" x="8032750" y="5943600"/>
          <p14:tracePt t="576773" x="8128000" y="5943600"/>
          <p14:tracePt t="576789" x="8261350" y="5943600"/>
          <p14:tracePt t="576807" x="8458200" y="5924550"/>
          <p14:tracePt t="576823" x="8515350" y="5918200"/>
          <p14:tracePt t="576840" x="8642350" y="5899150"/>
          <p14:tracePt t="576856" x="8705850" y="5892800"/>
          <p14:tracePt t="576873" x="8756650" y="5886450"/>
          <p14:tracePt t="576890" x="8782050" y="5886450"/>
          <p14:tracePt t="576906" x="8813800" y="5886450"/>
          <p14:tracePt t="576923" x="8839200" y="5886450"/>
          <p14:tracePt t="576939" x="8858250" y="5886450"/>
          <p14:tracePt t="576956" x="8877300" y="5886450"/>
          <p14:tracePt t="576973" x="8896350" y="5886450"/>
          <p14:tracePt t="576989" x="8928100" y="5886450"/>
          <p14:tracePt t="576995" x="8940800" y="5886450"/>
          <p14:tracePt t="577006" x="8966200" y="5886450"/>
          <p14:tracePt t="577023" x="9023350" y="5899150"/>
          <p14:tracePt t="577039" x="9067800" y="5918200"/>
          <p14:tracePt t="577057" x="9207500" y="5943600"/>
          <p14:tracePt t="577073" x="9264650" y="5943600"/>
          <p14:tracePt t="577090" x="9290050" y="5943600"/>
          <p14:tracePt t="577106" x="9302750" y="5943600"/>
          <p14:tracePt t="577123" x="9315450" y="5937250"/>
          <p14:tracePt t="577140" x="9328150" y="5937250"/>
          <p14:tracePt t="577156" x="9334500" y="5930900"/>
          <p14:tracePt t="577176" x="9340850" y="5930900"/>
          <p14:tracePt t="577190" x="9347200" y="5930900"/>
          <p14:tracePt t="577206" x="9347200" y="5924550"/>
          <p14:tracePt t="577223" x="9378950" y="5918200"/>
          <p14:tracePt t="577240" x="9417050" y="5918200"/>
          <p14:tracePt t="577257" x="9455150" y="5918200"/>
          <p14:tracePt t="577273" x="9512300" y="5918200"/>
          <p14:tracePt t="577290" x="9575800" y="5918200"/>
          <p14:tracePt t="577291" x="9607550" y="5924550"/>
          <p14:tracePt t="577307" x="9639300" y="5924550"/>
          <p14:tracePt t="577323" x="9734550" y="5930900"/>
          <p14:tracePt t="577340" x="9772650" y="5937250"/>
          <p14:tracePt t="577356" x="9798050" y="5937250"/>
          <p14:tracePt t="577373" x="9804400" y="5937250"/>
          <p14:tracePt t="577425" x="9810750" y="5937250"/>
          <p14:tracePt t="577440" x="9817100" y="5937250"/>
          <p14:tracePt t="577457" x="9855200" y="5937250"/>
          <p14:tracePt t="577473" x="9880600" y="5937250"/>
          <p14:tracePt t="577490" x="9912350" y="5943600"/>
          <p14:tracePt t="577509" x="9937750" y="5949950"/>
          <p14:tracePt t="577523" x="9950450" y="5956300"/>
          <p14:tracePt t="577540" x="9956800" y="5956300"/>
          <p14:tracePt t="578255" x="9963150" y="5956300"/>
          <p14:tracePt t="578260" x="9975850" y="5956300"/>
          <p14:tracePt t="578274" x="10007600" y="5956300"/>
          <p14:tracePt t="578291" x="10020300" y="5962650"/>
          <p14:tracePt t="578308" x="10026650" y="5962650"/>
          <p14:tracePt t="578538" x="10033000" y="5962650"/>
          <p14:tracePt t="578642" x="10033000" y="5969000"/>
          <p14:tracePt t="578656" x="10033000" y="5975350"/>
          <p14:tracePt t="578675" x="10013950" y="6013450"/>
          <p14:tracePt t="578692" x="10007600" y="6032500"/>
          <p14:tracePt t="578708" x="10007600" y="6038850"/>
          <p14:tracePt t="578724" x="10001250" y="6038850"/>
          <p14:tracePt t="578769" x="10001250" y="6045200"/>
          <p14:tracePt t="578791" x="9994900" y="6051550"/>
          <p14:tracePt t="578808" x="9982200" y="6057900"/>
          <p14:tracePt t="578858" x="9969500" y="6064250"/>
          <p14:tracePt t="578875" x="9956800" y="6083300"/>
          <p14:tracePt t="578891" x="9944100" y="6115050"/>
          <p14:tracePt t="578908" x="9937750" y="6159500"/>
          <p14:tracePt t="578925" x="9931400" y="6172200"/>
          <p14:tracePt t="579422" x="9925050" y="6172200"/>
          <p14:tracePt t="579442" x="9899650" y="6153150"/>
          <p14:tracePt t="579459" x="9893300" y="6146800"/>
          <p14:tracePt t="579475" x="9893300" y="6140450"/>
          <p14:tracePt t="579492" x="9893300" y="6127750"/>
          <p14:tracePt t="579509" x="9893300" y="6115050"/>
          <p14:tracePt t="579525" x="9893300" y="6089650"/>
          <p14:tracePt t="579543" x="9906000" y="6057900"/>
          <p14:tracePt t="579558" x="9906000" y="6051550"/>
          <p14:tracePt t="579577" x="9906000" y="6045200"/>
          <p14:tracePt t="579655" x="9906000" y="6038850"/>
          <p14:tracePt t="579664" x="9906000" y="6032500"/>
          <p14:tracePt t="579675" x="9906000" y="6026150"/>
          <p14:tracePt t="579692" x="9906000" y="6013450"/>
          <p14:tracePt t="579708" x="9893300" y="5994400"/>
          <p14:tracePt t="579726" x="9880600" y="5975350"/>
          <p14:tracePt t="579742" x="9874250" y="5962650"/>
          <p14:tracePt t="579759" x="9867900" y="5956300"/>
          <p14:tracePt t="579775" x="9855200" y="5943600"/>
          <p14:tracePt t="579793" x="9829800" y="5924550"/>
          <p14:tracePt t="579809" x="9804400" y="5899150"/>
          <p14:tracePt t="579825" x="9785350" y="5880100"/>
          <p14:tracePt t="579842" x="9753600" y="5848350"/>
          <p14:tracePt t="579859" x="9721850" y="5822950"/>
          <p14:tracePt t="579876" x="9683750" y="5803900"/>
          <p14:tracePt t="579892" x="9658350" y="5797550"/>
          <p14:tracePt t="579909" x="9632950" y="5791200"/>
          <p14:tracePt t="579925" x="9613900" y="5791200"/>
          <p14:tracePt t="579942" x="9601200" y="5791200"/>
          <p14:tracePt t="579959" x="9588500" y="5784850"/>
          <p14:tracePt t="579976" x="9563100" y="5772150"/>
          <p14:tracePt t="579993" x="9537700" y="5759450"/>
          <p14:tracePt t="580009" x="9474200" y="5734050"/>
          <p14:tracePt t="580026" x="9417050" y="5715000"/>
          <p14:tracePt t="580043" x="9302750" y="5676900"/>
          <p14:tracePt t="580059" x="9264650" y="5664200"/>
          <p14:tracePt t="580075" x="9245600" y="5657850"/>
          <p14:tracePt t="580109" x="9239250" y="5657850"/>
          <p14:tracePt t="580126" x="9226550" y="5657850"/>
          <p14:tracePt t="580143" x="9042400" y="5664200"/>
          <p14:tracePt t="580159" x="8839200" y="5670550"/>
          <p14:tracePt t="580176" x="8661400" y="5676900"/>
          <p14:tracePt t="580192" x="8489950" y="5683250"/>
          <p14:tracePt t="580209" x="8401050" y="5695950"/>
          <p14:tracePt t="580225" x="8362950" y="5715000"/>
          <p14:tracePt t="580243" x="8343900" y="5734050"/>
          <p14:tracePt t="580259" x="8337550" y="5765800"/>
          <p14:tracePt t="580276" x="8324850" y="5803900"/>
          <p14:tracePt t="580292" x="8305800" y="5854700"/>
          <p14:tracePt t="580309" x="8286750" y="5886450"/>
          <p14:tracePt t="580326" x="8267700" y="5899150"/>
          <p14:tracePt t="580342" x="8255000" y="5911850"/>
          <p14:tracePt t="580359" x="8255000" y="5930900"/>
          <p14:tracePt t="580377" x="8216900" y="5975350"/>
          <p14:tracePt t="580393" x="8121650" y="5969000"/>
          <p14:tracePt t="580409" x="8121650" y="5962650"/>
          <p14:tracePt t="592606" x="8121650" y="5956300"/>
          <p14:tracePt t="592613" x="8121650" y="5949950"/>
          <p14:tracePt t="592622" x="8134350" y="5943600"/>
          <p14:tracePt t="592636" x="8140700" y="5943600"/>
          <p14:tracePt t="592653" x="8153400" y="5937250"/>
          <p14:tracePt t="592669" x="8267700" y="5867400"/>
          <p14:tracePt t="592686" x="8369300" y="5797550"/>
          <p14:tracePt t="592703" x="8477250" y="5740400"/>
          <p14:tracePt t="592719" x="8591550" y="5708650"/>
          <p14:tracePt t="592736" x="8718550" y="5702300"/>
          <p14:tracePt t="592753" x="8877300" y="5715000"/>
          <p14:tracePt t="592769" x="9080500" y="5791200"/>
          <p14:tracePt t="592786" x="9359900" y="5918200"/>
          <p14:tracePt t="592803" x="9588500" y="6026150"/>
          <p14:tracePt t="592819" x="9829800" y="6146800"/>
          <p14:tracePt t="592836" x="9969500" y="6216650"/>
          <p14:tracePt t="592853" x="10039350" y="6242050"/>
          <p14:tracePt t="592869" x="10096500" y="6280150"/>
          <p14:tracePt t="592887" x="10102850" y="6299200"/>
          <p14:tracePt t="592903" x="10102850" y="6311900"/>
          <p14:tracePt t="592919" x="10071100" y="6337300"/>
          <p14:tracePt t="592936" x="10064750" y="6350000"/>
          <p14:tracePt t="592953" x="10058400" y="6356350"/>
          <p14:tracePt t="593003" x="10058400" y="6369050"/>
          <p14:tracePt t="593020" x="10058400" y="6381750"/>
          <p14:tracePt t="593036" x="10058400" y="6388100"/>
          <p14:tracePt t="593053" x="10058400" y="6400800"/>
          <p14:tracePt t="593069" x="10058400" y="6407150"/>
          <p14:tracePt t="593086" x="10064750" y="6407150"/>
          <p14:tracePt t="593103" x="10090150" y="6388100"/>
          <p14:tracePt t="593120" x="10115550" y="6362700"/>
          <p14:tracePt t="593136" x="10191750" y="6261100"/>
          <p14:tracePt t="593153" x="10223500" y="6197600"/>
          <p14:tracePt t="593170" x="10242550" y="6115050"/>
          <p14:tracePt t="593186" x="10255250" y="6045200"/>
          <p14:tracePt t="593203" x="10274300" y="6000750"/>
          <p14:tracePt t="593220" x="10287000" y="5975350"/>
          <p14:tracePt t="593237" x="10299700" y="5937250"/>
          <p14:tracePt t="593253" x="10299700" y="5930900"/>
          <p14:tracePt t="593270" x="10299700" y="5924550"/>
          <p14:tracePt t="593304" x="10306050" y="5924550"/>
          <p14:tracePt t="593814" x="10299700" y="5924550"/>
          <p14:tracePt t="593824" x="10293350" y="5924550"/>
          <p14:tracePt t="593837" x="10287000" y="5924550"/>
          <p14:tracePt t="593854" x="10267950" y="5930900"/>
          <p14:tracePt t="593871" x="10236200" y="5937250"/>
          <p14:tracePt t="593888" x="10198100" y="5943600"/>
          <p14:tracePt t="593904" x="10166350" y="5949950"/>
          <p14:tracePt t="593921" x="10121900" y="5956300"/>
          <p14:tracePt t="593938" x="10064750" y="5969000"/>
          <p14:tracePt t="593954" x="9994900" y="5981700"/>
          <p14:tracePt t="593971" x="9918700" y="5994400"/>
          <p14:tracePt t="593987" x="9861550" y="6000750"/>
          <p14:tracePt t="594004" x="9791700" y="6007100"/>
          <p14:tracePt t="594021" x="9734550" y="6007100"/>
          <p14:tracePt t="594037" x="9658350" y="6007100"/>
          <p14:tracePt t="594054" x="9594850" y="6007100"/>
          <p14:tracePt t="594055" x="9569450" y="6007100"/>
          <p14:tracePt t="594071" x="9531350" y="6007100"/>
          <p14:tracePt t="594087" x="9455150" y="6007100"/>
          <p14:tracePt t="594104" x="9315450" y="6007100"/>
          <p14:tracePt t="594121" x="9105900" y="6007100"/>
          <p14:tracePt t="594137" x="8870950" y="5988050"/>
          <p14:tracePt t="594154" x="8661400" y="5969000"/>
          <p14:tracePt t="594171" x="8528050" y="5943600"/>
          <p14:tracePt t="594187" x="8382000" y="5905500"/>
          <p14:tracePt t="594204" x="8312150" y="5886450"/>
          <p14:tracePt t="594221" x="8299450" y="5886450"/>
          <p14:tracePt t="594237" x="8280400" y="5886450"/>
          <p14:tracePt t="594255" x="8147050" y="5905500"/>
          <p14:tracePt t="594271" x="8083550" y="5918200"/>
          <p14:tracePt t="594287" x="7886700" y="5937250"/>
          <p14:tracePt t="594289" x="7829550" y="5943600"/>
          <p14:tracePt t="594304" x="7727950" y="5949950"/>
          <p14:tracePt t="594321" x="7461250" y="5949950"/>
          <p14:tracePt t="594337" x="7321550" y="5930900"/>
          <p14:tracePt t="594354" x="7194550" y="5899150"/>
          <p14:tracePt t="594371" x="7105650" y="5880100"/>
          <p14:tracePt t="594387" x="7061200" y="5873750"/>
          <p14:tracePt t="594404" x="7029450" y="5873750"/>
          <p14:tracePt t="594421" x="6997700" y="5873750"/>
          <p14:tracePt t="594438" x="6972300" y="5880100"/>
          <p14:tracePt t="594454" x="6965950" y="5880100"/>
          <p14:tracePt t="594627" x="6965950" y="5886450"/>
          <p14:tracePt t="594655" x="6965950" y="5911850"/>
          <p14:tracePt t="594671" x="6965950" y="5924550"/>
          <p14:tracePt t="594688" x="6965950" y="5962650"/>
          <p14:tracePt t="594704" x="6965950" y="6000750"/>
          <p14:tracePt t="594722" x="6972300" y="6038850"/>
          <p14:tracePt t="594738" x="6978650" y="6057900"/>
          <p14:tracePt t="594755" x="6991350" y="6083300"/>
          <p14:tracePt t="594771" x="6997700" y="6102350"/>
          <p14:tracePt t="594788" x="7010400" y="6115050"/>
          <p14:tracePt t="594805" x="7016750" y="6115050"/>
          <p14:tracePt t="594821" x="7023100" y="6121400"/>
          <p14:tracePt t="594838" x="7029450" y="6121400"/>
          <p14:tracePt t="594878" x="7035800" y="6127750"/>
          <p14:tracePt t="594888" x="7042150" y="6127750"/>
          <p14:tracePt t="594905" x="7073900" y="6134100"/>
          <p14:tracePt t="594921" x="7131050" y="6146800"/>
          <p14:tracePt t="594938" x="7175500" y="6153150"/>
          <p14:tracePt t="594955" x="7219950" y="6153150"/>
          <p14:tracePt t="594972" x="7270750" y="6153150"/>
          <p14:tracePt t="594988" x="7321550" y="6153150"/>
          <p14:tracePt t="595005" x="7359650" y="6146800"/>
          <p14:tracePt t="595021" x="7404100" y="6140450"/>
          <p14:tracePt t="595038" x="7410450" y="6134100"/>
          <p14:tracePt t="595055" x="7416800" y="6134100"/>
          <p14:tracePt t="595120" x="7429500" y="6134100"/>
          <p14:tracePt t="595139" x="7435850" y="6134100"/>
          <p14:tracePt t="595155" x="7454900" y="6134100"/>
          <p14:tracePt t="595172" x="7480300" y="6127750"/>
          <p14:tracePt t="595188" x="7493000" y="6121400"/>
          <p14:tracePt t="595205" x="7499350" y="6121400"/>
          <p14:tracePt t="595238" x="7499350" y="6115050"/>
          <p14:tracePt t="595326" x="7505700" y="6115050"/>
          <p14:tracePt t="595331" x="7505700" y="6108700"/>
          <p14:tracePt t="595342" x="7524750" y="6096000"/>
          <p14:tracePt t="595355" x="7537450" y="6083300"/>
          <p14:tracePt t="595374" x="7556500" y="6070600"/>
          <p14:tracePt t="595390" x="7626350" y="6038850"/>
          <p14:tracePt t="595405" x="7759700" y="6026150"/>
          <p14:tracePt t="595422" x="7874000" y="6026150"/>
          <p14:tracePt t="595438" x="8007350" y="6026150"/>
          <p14:tracePt t="595455" x="8128000" y="6026150"/>
          <p14:tracePt t="595472" x="8242300" y="6038850"/>
          <p14:tracePt t="595488" x="8331200" y="6038850"/>
          <p14:tracePt t="595505" x="8407400" y="6038850"/>
          <p14:tracePt t="595522" x="8451850" y="6038850"/>
          <p14:tracePt t="595538" x="8496300" y="6038850"/>
          <p14:tracePt t="595555" x="8534400" y="6032500"/>
          <p14:tracePt t="595572" x="8585200" y="6032500"/>
          <p14:tracePt t="595589" x="8629650" y="6032500"/>
          <p14:tracePt t="595605" x="8693150" y="6032500"/>
          <p14:tracePt t="595622" x="8724900" y="6038850"/>
          <p14:tracePt t="595638" x="8756650" y="6038850"/>
          <p14:tracePt t="595655" x="8794750" y="6038850"/>
          <p14:tracePt t="595672" x="8839200" y="6038850"/>
          <p14:tracePt t="595689" x="8890000" y="6038850"/>
          <p14:tracePt t="595706" x="8928100" y="6032500"/>
          <p14:tracePt t="595722" x="8953500" y="6026150"/>
          <p14:tracePt t="595739" x="8991600" y="6007100"/>
          <p14:tracePt t="595755" x="9004300" y="6000750"/>
          <p14:tracePt t="595772" x="9010650" y="6000750"/>
          <p14:tracePt t="595788" x="9017000" y="5994400"/>
          <p14:tracePt t="595805" x="9023350" y="5988050"/>
          <p14:tracePt t="595822" x="9029700" y="5975350"/>
          <p14:tracePt t="595839" x="9042400" y="5949950"/>
          <p14:tracePt t="595856" x="9048750" y="5918200"/>
          <p14:tracePt t="595872" x="9048750" y="5905500"/>
          <p14:tracePt t="595889" x="9048750" y="5886450"/>
          <p14:tracePt t="595905" x="9036050" y="5861050"/>
          <p14:tracePt t="595922" x="9023350" y="5835650"/>
          <p14:tracePt t="595939" x="8991600" y="5778500"/>
          <p14:tracePt t="595955" x="8934450" y="5708650"/>
          <p14:tracePt t="595973" x="8864600" y="5645150"/>
          <p14:tracePt t="595989" x="8820150" y="5613400"/>
          <p14:tracePt t="596005" x="8788400" y="5594350"/>
          <p14:tracePt t="596022" x="8756650" y="5581650"/>
          <p14:tracePt t="596039" x="8737600" y="5575300"/>
          <p14:tracePt t="596055" x="8712200" y="5575300"/>
          <p14:tracePt t="596073" x="8610600" y="5575300"/>
          <p14:tracePt t="596089" x="8464550" y="5575300"/>
          <p14:tracePt t="596106" x="8293100" y="5575300"/>
          <p14:tracePt t="596122" x="8159750" y="5581650"/>
          <p14:tracePt t="596139" x="8077200" y="5594350"/>
          <p14:tracePt t="596155" x="8064500" y="5600700"/>
          <p14:tracePt t="596206" x="8064500" y="5607050"/>
          <p14:tracePt t="596222" x="8064500" y="5626100"/>
          <p14:tracePt t="596239" x="8064500" y="5664200"/>
          <p14:tracePt t="596256" x="8064500" y="5708650"/>
          <p14:tracePt t="596272" x="8064500" y="5753100"/>
          <p14:tracePt t="596289" x="8089900" y="5810250"/>
          <p14:tracePt t="596306" x="8115300" y="5848350"/>
          <p14:tracePt t="596323" x="8140700" y="5873750"/>
          <p14:tracePt t="596339" x="8172450" y="5899150"/>
          <p14:tracePt t="596356" x="8197850" y="5918200"/>
          <p14:tracePt t="596373" x="8229600" y="5937250"/>
          <p14:tracePt t="596389" x="8293100" y="5956300"/>
          <p14:tracePt t="596406" x="8362950" y="5969000"/>
          <p14:tracePt t="596422" x="8439150" y="5981700"/>
          <p14:tracePt t="596439" x="8521700" y="5994400"/>
          <p14:tracePt t="596456" x="8636000" y="6019800"/>
          <p14:tracePt t="596473" x="8724900" y="6038850"/>
          <p14:tracePt t="596489" x="8801100" y="6051550"/>
          <p14:tracePt t="596506" x="8851900" y="6051550"/>
          <p14:tracePt t="596522" x="8902700" y="6051550"/>
          <p14:tracePt t="596539" x="8953500" y="6045200"/>
          <p14:tracePt t="596556" x="9010650" y="6032500"/>
          <p14:tracePt t="596573" x="9055100" y="6026150"/>
          <p14:tracePt t="596589" x="9124950" y="6019800"/>
          <p14:tracePt t="596606" x="9163050" y="6007100"/>
          <p14:tracePt t="596623" x="9201150" y="5994400"/>
          <p14:tracePt t="596639" x="9239250" y="5981700"/>
          <p14:tracePt t="596656" x="9245600" y="5975350"/>
          <p14:tracePt t="596673" x="9258300" y="5969000"/>
          <p14:tracePt t="596689" x="9277350" y="5962650"/>
          <p14:tracePt t="596706" x="9296400" y="5949950"/>
          <p14:tracePt t="596723" x="9309100" y="5937250"/>
          <p14:tracePt t="596739" x="9328150" y="5918200"/>
          <p14:tracePt t="596757" x="9347200" y="5892800"/>
          <p14:tracePt t="596773" x="9353550" y="5880100"/>
          <p14:tracePt t="596789" x="9353550" y="5854700"/>
          <p14:tracePt t="596806" x="9328150" y="5816600"/>
          <p14:tracePt t="596823" x="9315450" y="5803900"/>
          <p14:tracePt t="596840" x="9251950" y="5772150"/>
          <p14:tracePt t="596856" x="9213850" y="5759450"/>
          <p14:tracePt t="596873" x="9188450" y="5746750"/>
          <p14:tracePt t="596889" x="9150350" y="5727700"/>
          <p14:tracePt t="596906" x="9118600" y="5715000"/>
          <p14:tracePt t="596923" x="9074150" y="5702300"/>
          <p14:tracePt t="596939" x="9036050" y="5702300"/>
          <p14:tracePt t="596956" x="8972550" y="5702300"/>
          <p14:tracePt t="596973" x="8959850" y="5702300"/>
          <p14:tracePt t="596989" x="8909050" y="5702300"/>
          <p14:tracePt t="597006" x="8864600" y="5708650"/>
          <p14:tracePt t="597023" x="8832850" y="5715000"/>
          <p14:tracePt t="597040" x="8788400" y="5721350"/>
          <p14:tracePt t="597057" x="8756650" y="5721350"/>
          <p14:tracePt t="597073" x="8731250" y="5727700"/>
          <p14:tracePt t="597090" x="8712200" y="5727700"/>
          <p14:tracePt t="597107" x="8686800" y="5734050"/>
          <p14:tracePt t="597123" x="8642350" y="5740400"/>
          <p14:tracePt t="597140" x="8604250" y="5753100"/>
          <p14:tracePt t="597157" x="8559800" y="5778500"/>
          <p14:tracePt t="597173" x="8534400" y="5797550"/>
          <p14:tracePt t="597190" x="8515350" y="5810250"/>
          <p14:tracePt t="597206" x="8509000" y="5816600"/>
          <p14:tracePt t="597240" x="8509000" y="5822950"/>
          <p14:tracePt t="597257" x="8528050" y="5829300"/>
          <p14:tracePt t="597273" x="8578850" y="5854700"/>
          <p14:tracePt t="597291" x="8648700" y="5886450"/>
          <p14:tracePt t="597307" x="8712200" y="5918200"/>
          <p14:tracePt t="597323" x="8769350" y="5937250"/>
          <p14:tracePt t="597340" x="8813800" y="5949950"/>
          <p14:tracePt t="597357" x="8839200" y="5956300"/>
          <p14:tracePt t="597373" x="8858250" y="5969000"/>
          <p14:tracePt t="597390" x="8870950" y="5969000"/>
          <p14:tracePt t="597407" x="8883650" y="5975350"/>
          <p14:tracePt t="597423" x="8940800" y="5988050"/>
          <p14:tracePt t="597440" x="8985250" y="5994400"/>
          <p14:tracePt t="597457" x="9023350" y="5994400"/>
          <p14:tracePt t="597473" x="9061450" y="5994400"/>
          <p14:tracePt t="597490" x="9080500" y="5994400"/>
          <p14:tracePt t="597506" x="9093200" y="5994400"/>
          <p14:tracePt t="597523" x="9105900" y="5994400"/>
          <p14:tracePt t="597540" x="9112250" y="5994400"/>
          <p14:tracePt t="597557" x="9118600" y="5994400"/>
          <p14:tracePt t="597574" x="9137650" y="5994400"/>
          <p14:tracePt t="597591" x="9201150" y="5988050"/>
          <p14:tracePt t="597607" x="9220200" y="5988050"/>
          <p14:tracePt t="597623" x="9302750" y="5988050"/>
          <p14:tracePt t="597641" x="9334500" y="5988050"/>
          <p14:tracePt t="597657" x="9347200" y="5994400"/>
          <p14:tracePt t="597674" x="9385300" y="6000750"/>
          <p14:tracePt t="597692" x="9404350" y="6000750"/>
          <p14:tracePt t="597707" x="9436100" y="6000750"/>
          <p14:tracePt t="597724" x="9448800" y="6000750"/>
          <p14:tracePt t="597740" x="9505950" y="6000750"/>
          <p14:tracePt t="597757" x="9563100" y="5994400"/>
          <p14:tracePt t="597774" x="9613900" y="5994400"/>
          <p14:tracePt t="597790" x="9639300" y="5994400"/>
          <p14:tracePt t="597807" x="9658350" y="5994400"/>
          <p14:tracePt t="597824" x="9664700" y="5994400"/>
          <p14:tracePt t="597840" x="9677400" y="5994400"/>
          <p14:tracePt t="597857" x="9683750" y="5994400"/>
          <p14:tracePt t="597874" x="9690100" y="5994400"/>
          <p14:tracePt t="598076" x="9690100" y="5988050"/>
          <p14:tracePt t="598092" x="9696450" y="5981700"/>
          <p14:tracePt t="598108" x="9721850" y="5981700"/>
          <p14:tracePt t="598124" x="9759950" y="5981700"/>
          <p14:tracePt t="598141" x="9823450" y="5981700"/>
          <p14:tracePt t="598157" x="9937750" y="5988050"/>
          <p14:tracePt t="598175" x="10102850" y="6000750"/>
          <p14:tracePt t="598190" x="10261600" y="6007100"/>
          <p14:tracePt t="598207" x="10496550" y="6026150"/>
          <p14:tracePt t="598224" x="10680700" y="6038850"/>
          <p14:tracePt t="598240" x="10826750" y="6051550"/>
          <p14:tracePt t="598257" x="10928350" y="6057900"/>
          <p14:tracePt t="598274" x="10953750" y="6057900"/>
          <p14:tracePt t="598291" x="10960100" y="6057900"/>
          <p14:tracePt t="598464" x="10960100" y="6064250"/>
          <p14:tracePt t="598470" x="10953750" y="6064250"/>
          <p14:tracePt t="598485" x="10953750" y="6070600"/>
          <p14:tracePt t="598509" x="10947400" y="6070600"/>
          <p14:tracePt t="598524" x="10941050" y="6070600"/>
          <p14:tracePt t="598541" x="10928350" y="6070600"/>
          <p14:tracePt t="598558" x="10909300" y="6070600"/>
          <p14:tracePt t="598574" x="10890250" y="6070600"/>
          <p14:tracePt t="598608" x="10883900" y="6070600"/>
          <p14:tracePt t="598641" x="10877550" y="6070600"/>
          <p14:tracePt t="598659" x="10833100" y="6057900"/>
          <p14:tracePt t="598676" x="10763250" y="6038850"/>
          <p14:tracePt t="598691" x="10693400" y="6026150"/>
          <p14:tracePt t="598708" x="10642600" y="6019800"/>
          <p14:tracePt t="598724" x="10636250" y="6019800"/>
          <p14:tracePt t="598741" x="10566400" y="6026150"/>
          <p14:tracePt t="598758" x="10496550" y="6026150"/>
          <p14:tracePt t="598775" x="10369550" y="6026150"/>
          <p14:tracePt t="598791" x="10236200" y="6013450"/>
          <p14:tracePt t="598808" x="10096500" y="6000750"/>
          <p14:tracePt t="598825" x="9963150" y="5981700"/>
          <p14:tracePt t="598842" x="9874250" y="5962650"/>
          <p14:tracePt t="598858" x="9779000" y="5943600"/>
          <p14:tracePt t="598875" x="9721850" y="5937250"/>
          <p14:tracePt t="598891" x="9671050" y="5930900"/>
          <p14:tracePt t="598908" x="9588500" y="5924550"/>
          <p14:tracePt t="598924" x="9486900" y="5924550"/>
          <p14:tracePt t="598941" x="9251950" y="5924550"/>
          <p14:tracePt t="598958" x="9124950" y="5930900"/>
          <p14:tracePt t="598975" x="9048750" y="5930900"/>
          <p14:tracePt t="598992" x="8997950" y="5937250"/>
          <p14:tracePt t="599008" x="8991600" y="5937250"/>
          <p14:tracePt t="599025" x="8985250" y="5937250"/>
          <p14:tracePt t="599041" x="8959850" y="5949950"/>
          <p14:tracePt t="599058" x="8883650" y="5975350"/>
          <p14:tracePt t="599075" x="8782050" y="5994400"/>
          <p14:tracePt t="599091" x="8667750" y="6007100"/>
          <p14:tracePt t="599109" x="8553450" y="6013450"/>
          <p14:tracePt t="599125" x="8489950" y="6013450"/>
          <p14:tracePt t="599142" x="8477250" y="6013450"/>
          <p14:tracePt t="599191" x="8445500" y="6019800"/>
          <p14:tracePt t="599208" x="8362950" y="6038850"/>
          <p14:tracePt t="599225" x="8267700" y="6051550"/>
          <p14:tracePt t="599242" x="8178800" y="6057900"/>
          <p14:tracePt t="599258" x="8134350" y="6057900"/>
          <p14:tracePt t="599275" x="8128000" y="6057900"/>
          <p14:tracePt t="599326" x="8121650" y="6057900"/>
          <p14:tracePt t="599341" x="8096250" y="6064250"/>
          <p14:tracePt t="599358" x="8032750" y="6070600"/>
          <p14:tracePt t="599375" x="7956550" y="6076950"/>
          <p14:tracePt t="599392" x="7880350" y="6076950"/>
          <p14:tracePt t="599408" x="7829550" y="6076950"/>
          <p14:tracePt t="599425" x="7797800" y="6083300"/>
          <p14:tracePt t="599442" x="7791450" y="6083300"/>
          <p14:tracePt t="599615" x="7791450" y="6089650"/>
          <p14:tracePt t="599624" x="7785100" y="6089650"/>
          <p14:tracePt t="599632" x="7778750" y="6096000"/>
          <p14:tracePt t="599642" x="7772400" y="6102350"/>
          <p14:tracePt t="599658" x="7759700" y="6115050"/>
          <p14:tracePt t="599692" x="7753350" y="6121400"/>
          <p14:tracePt t="599726" x="7747000" y="6127750"/>
          <p14:tracePt t="599743" x="7740650" y="6134100"/>
          <p14:tracePt t="599759" x="7727950" y="6146800"/>
          <p14:tracePt t="599775" x="7721600" y="6153150"/>
          <p14:tracePt t="599906" x="7721600" y="6159500"/>
          <p14:tracePt t="599926" x="7721600" y="6165850"/>
          <p14:tracePt t="599942" x="7715250" y="6172200"/>
          <p14:tracePt t="600033" x="7721600" y="6178550"/>
          <p14:tracePt t="600047" x="7721600" y="6184900"/>
          <p14:tracePt t="600059" x="7721600" y="6197600"/>
          <p14:tracePt t="600076" x="7715250" y="6203950"/>
          <p14:tracePt t="600092" x="7708900" y="6203950"/>
          <p14:tracePt t="600148" x="7708900" y="6191250"/>
          <p14:tracePt t="600156" x="7708900" y="6184900"/>
          <p14:tracePt t="600177" x="7702550" y="6153150"/>
          <p14:tracePt t="600192" x="7696200" y="6121400"/>
          <p14:tracePt t="600209" x="7696200" y="6115050"/>
          <p14:tracePt t="600319" x="7689850" y="6115050"/>
          <p14:tracePt t="600343" x="7677150" y="6115050"/>
          <p14:tracePt t="600359" x="7670800" y="6115050"/>
          <p14:tracePt t="600392" x="7664450" y="6115050"/>
          <p14:tracePt t="600448" x="7658100" y="6115050"/>
          <p14:tracePt t="600459" x="7651750" y="6115050"/>
          <p14:tracePt t="600477" x="7626350" y="6121400"/>
          <p14:tracePt t="600493" x="7613650" y="6127750"/>
          <p14:tracePt t="600509" x="7607300" y="6134100"/>
          <p14:tracePt t="600526" x="7607300" y="6140450"/>
          <p14:tracePt t="600543" x="7600950" y="6146800"/>
          <p14:tracePt t="600559" x="7594600" y="6146800"/>
          <p14:tracePt t="600721" x="7594600" y="6153150"/>
          <p14:tracePt t="600735" x="7588250" y="6153150"/>
          <p14:tracePt t="600808" x="7575550" y="6153150"/>
          <p14:tracePt t="600816" x="7562850" y="6153150"/>
          <p14:tracePt t="600826" x="7512050" y="6134100"/>
          <p14:tracePt t="600843" x="7493000" y="6127750"/>
          <p14:tracePt t="613038" x="7486650" y="6121400"/>
          <p14:tracePt t="613043" x="7473950" y="6108700"/>
          <p14:tracePt t="613062" x="7327900" y="5962650"/>
          <p14:tracePt t="613070" x="7239000" y="5873750"/>
          <p14:tracePt t="613087" x="6991350" y="5708650"/>
          <p14:tracePt t="613103" x="6654800" y="5613400"/>
          <p14:tracePt t="613120" x="6369050" y="5556250"/>
          <p14:tracePt t="613137" x="6140450" y="5511800"/>
          <p14:tracePt t="613154" x="5988050" y="5492750"/>
          <p14:tracePt t="613170" x="5930900" y="5486400"/>
          <p14:tracePt t="613186" x="5911850" y="5486400"/>
          <p14:tracePt t="613220" x="5886450" y="5492750"/>
          <p14:tracePt t="613238" x="5702300" y="5568950"/>
          <p14:tracePt t="613253" x="5645150" y="5695950"/>
          <p14:tracePt t="613270" x="5664200" y="5835650"/>
          <p14:tracePt t="613287" x="5676900" y="5911850"/>
          <p14:tracePt t="613303" x="5676900" y="5981700"/>
          <p14:tracePt t="613320" x="5651500" y="6045200"/>
          <p14:tracePt t="613337" x="5645150" y="6064250"/>
          <p14:tracePt t="613353" x="5638800" y="6070600"/>
          <p14:tracePt t="613387" x="5651500" y="6076950"/>
          <p14:tracePt t="613403" x="5740400" y="6083300"/>
          <p14:tracePt t="613420" x="5822950" y="6089650"/>
          <p14:tracePt t="613437" x="5886450" y="6089650"/>
          <p14:tracePt t="613454" x="5911850" y="6089650"/>
          <p14:tracePt t="613471" x="5975350" y="6089650"/>
          <p14:tracePt t="613487" x="6121400" y="6102350"/>
          <p14:tracePt t="613503" x="6273800" y="6140450"/>
          <p14:tracePt t="613520" x="6457950" y="6184900"/>
          <p14:tracePt t="613537" x="6591300" y="6210300"/>
          <p14:tracePt t="613553" x="6673850" y="6223000"/>
          <p14:tracePt t="613570" x="6699250" y="6223000"/>
          <p14:tracePt t="613587" x="6718300" y="6223000"/>
          <p14:tracePt t="613603" x="6731000" y="6223000"/>
          <p14:tracePt t="613620" x="6750050" y="6203950"/>
          <p14:tracePt t="613637" x="6762750" y="6178550"/>
          <p14:tracePt t="613653" x="6775450" y="6140450"/>
          <p14:tracePt t="613670" x="6775450" y="6115050"/>
          <p14:tracePt t="613687" x="6775450" y="6089650"/>
          <p14:tracePt t="613704" x="6769100" y="6064250"/>
          <p14:tracePt t="613721" x="6750050" y="6038850"/>
          <p14:tracePt t="613737" x="6737350" y="6032500"/>
          <p14:tracePt t="613754" x="6635750" y="5994400"/>
          <p14:tracePt t="613770" x="6553200" y="5975350"/>
          <p14:tracePt t="613787" x="6445250" y="5956300"/>
          <p14:tracePt t="613804" x="6362700" y="5956300"/>
          <p14:tracePt t="613820" x="6299200" y="5962650"/>
          <p14:tracePt t="613837" x="6254750" y="5988050"/>
          <p14:tracePt t="613854" x="6229350" y="6019800"/>
          <p14:tracePt t="613870" x="6216650" y="6057900"/>
          <p14:tracePt t="613887" x="6210300" y="6089650"/>
          <p14:tracePt t="613904" x="6216650" y="6108700"/>
          <p14:tracePt t="613921" x="6242050" y="6121400"/>
          <p14:tracePt t="613937" x="6305550" y="6146800"/>
          <p14:tracePt t="613954" x="6407150" y="6165850"/>
          <p14:tracePt t="613971" x="6540500" y="6178550"/>
          <p14:tracePt t="613987" x="6604000" y="6165850"/>
          <p14:tracePt t="614004" x="6623050" y="6140450"/>
          <p14:tracePt t="614020" x="6623050" y="6115050"/>
          <p14:tracePt t="614037" x="6616700" y="6083300"/>
          <p14:tracePt t="614054" x="6610350" y="6076950"/>
          <p14:tracePt t="614087" x="6597650" y="6083300"/>
          <p14:tracePt t="614104" x="6572250" y="6108700"/>
          <p14:tracePt t="614120" x="6559550" y="6127750"/>
          <p14:tracePt t="614137" x="6553200" y="6140450"/>
          <p14:tracePt t="614154" x="6553200" y="6146800"/>
          <p14:tracePt t="614187" x="6572250" y="6146800"/>
          <p14:tracePt t="614204" x="6623050" y="6153150"/>
          <p14:tracePt t="614221" x="6680200" y="6159500"/>
          <p14:tracePt t="614237" x="6718300" y="6165850"/>
          <p14:tracePt t="614254" x="6737350" y="6165850"/>
          <p14:tracePt t="614271" x="6756400" y="6159500"/>
          <p14:tracePt t="614288" x="6775450" y="6140450"/>
          <p14:tracePt t="614304" x="6775450" y="6108700"/>
          <p14:tracePt t="614305" x="6775450" y="6096000"/>
          <p14:tracePt t="614323" x="6769100" y="6064250"/>
          <p14:tracePt t="614337" x="6737350" y="6032500"/>
          <p14:tracePt t="614354" x="6718300" y="6026150"/>
          <p14:tracePt t="614371" x="6680200" y="6026150"/>
          <p14:tracePt t="614388" x="6616700" y="6026150"/>
          <p14:tracePt t="614404" x="6553200" y="6038850"/>
          <p14:tracePt t="614421" x="6457950" y="6070600"/>
          <p14:tracePt t="614438" x="6381750" y="6108700"/>
          <p14:tracePt t="614454" x="6330950" y="6146800"/>
          <p14:tracePt t="614471" x="6324600" y="6178550"/>
          <p14:tracePt t="614487" x="6324600" y="6203950"/>
          <p14:tracePt t="614504" x="6343650" y="6229350"/>
          <p14:tracePt t="614521" x="6375400" y="6261100"/>
          <p14:tracePt t="614538" x="6413500" y="6286500"/>
          <p14:tracePt t="614554" x="6470650" y="6305550"/>
          <p14:tracePt t="614571" x="6540500" y="6318250"/>
          <p14:tracePt t="614588" x="6661150" y="6305550"/>
          <p14:tracePt t="614604" x="6731000" y="6273800"/>
          <p14:tracePt t="614621" x="6769100" y="6248400"/>
          <p14:tracePt t="614638" x="6775450" y="6235700"/>
          <p14:tracePt t="614655" x="6775450" y="6229350"/>
          <p14:tracePt t="614671" x="6769100" y="6223000"/>
          <p14:tracePt t="614688" x="6756400" y="6216650"/>
          <p14:tracePt t="614704" x="6737350" y="6216650"/>
          <p14:tracePt t="614721" x="6711950" y="6216650"/>
          <p14:tracePt t="614738" x="6680200" y="6216650"/>
          <p14:tracePt t="614755" x="6635750" y="6223000"/>
          <p14:tracePt t="614772" x="6623050" y="6223000"/>
          <p14:tracePt t="614788" x="6591300" y="6223000"/>
          <p14:tracePt t="614805" x="6553200" y="6229350"/>
          <p14:tracePt t="614821" x="6502400" y="6229350"/>
          <p14:tracePt t="614838" x="6464300" y="6235700"/>
          <p14:tracePt t="614854" x="6400800" y="6223000"/>
          <p14:tracePt t="621235" x="6407150" y="6223000"/>
          <p14:tracePt t="621249" x="6419850" y="6229350"/>
          <p14:tracePt t="621260" x="6451600" y="6248400"/>
          <p14:tracePt t="621277" x="6483350" y="6267450"/>
          <p14:tracePt t="621293" x="6527800" y="6299200"/>
          <p14:tracePt t="621310" x="6559550" y="6318250"/>
          <p14:tracePt t="621327" x="6591300" y="6330950"/>
          <p14:tracePt t="621344" x="6616700" y="6337300"/>
          <p14:tracePt t="621360" x="6661150" y="6337300"/>
          <p14:tracePt t="621377" x="6699250" y="6337300"/>
          <p14:tracePt t="621393" x="6737350" y="6343650"/>
          <p14:tracePt t="621410" x="6775450" y="6343650"/>
          <p14:tracePt t="621429" x="6851650" y="6350000"/>
          <p14:tracePt t="621443" x="6870700" y="6350000"/>
          <p14:tracePt t="621460" x="6915150" y="6350000"/>
          <p14:tracePt t="621477" x="6921500" y="6350000"/>
          <p14:tracePt t="621541" x="6927850" y="6350000"/>
          <p14:tracePt t="621548" x="6934200" y="6350000"/>
          <p14:tracePt t="621560" x="6940550" y="6350000"/>
          <p14:tracePt t="621577" x="6959600" y="6350000"/>
          <p14:tracePt t="621593" x="6978650" y="6343650"/>
          <p14:tracePt t="621610" x="6991350" y="6337300"/>
          <p14:tracePt t="621627" x="7004050" y="6324600"/>
          <p14:tracePt t="621644" x="7042150" y="6305550"/>
          <p14:tracePt t="621661" x="7105650" y="6286500"/>
          <p14:tracePt t="621677" x="7137400" y="6273800"/>
          <p14:tracePt t="621693" x="7200900" y="6267450"/>
          <p14:tracePt t="621711" x="7207250" y="6267450"/>
          <p14:tracePt t="621727" x="7213600" y="6261100"/>
          <p14:tracePt t="621744" x="7232650" y="6248400"/>
          <p14:tracePt t="621760" x="7296150" y="6235700"/>
          <p14:tracePt t="621777" x="7366000" y="6216650"/>
          <p14:tracePt t="621794" x="7442200" y="6197600"/>
          <p14:tracePt t="621810" x="7454900" y="6178550"/>
          <p14:tracePt t="621827" x="7454900" y="6172200"/>
          <p14:tracePt t="622090" x="7442200" y="6159500"/>
          <p14:tracePt t="622096" x="7423150" y="6146800"/>
          <p14:tracePt t="622112" x="7372350" y="6108700"/>
          <p14:tracePt t="622128" x="7226300" y="6051550"/>
          <p14:tracePt t="622146" x="7092950" y="6032500"/>
          <p14:tracePt t="622161" x="7080250" y="6032500"/>
          <p14:tracePt t="622178" x="7080250" y="6045200"/>
          <p14:tracePt t="622194" x="7118350" y="6064250"/>
          <p14:tracePt t="622211" x="7162800" y="6070600"/>
          <p14:tracePt t="622228" x="7162800" y="6089650"/>
          <p14:tracePt t="622244" x="7067550" y="6127750"/>
          <p14:tracePt t="622261" x="6889750" y="6165850"/>
          <p14:tracePt t="622278" x="6692900" y="6203950"/>
          <p14:tracePt t="622295" x="6540500" y="6254750"/>
          <p14:tracePt t="622311" x="6470650" y="6305550"/>
          <p14:tracePt t="622328" x="6470650" y="6318250"/>
          <p14:tracePt t="622345" x="6477000" y="6337300"/>
          <p14:tracePt t="622361" x="6477000" y="6343650"/>
          <p14:tracePt t="622378" x="6413500" y="6381750"/>
          <p14:tracePt t="622394" x="6343650" y="6413500"/>
          <p14:tracePt t="622411" x="6324600" y="6426200"/>
          <p14:tracePt t="622430" x="6280150" y="6470650"/>
          <p14:tracePt t="622444" x="6280150" y="6489700"/>
          <p14:tracePt t="622461" x="6299200" y="6521450"/>
          <p14:tracePt t="622478" x="6343650" y="6553200"/>
          <p14:tracePt t="622494" x="6477000" y="6604000"/>
          <p14:tracePt t="622511" x="6591300" y="6635750"/>
          <p14:tracePt t="622528" x="6705600" y="6654800"/>
          <p14:tracePt t="622544" x="6788150" y="6661150"/>
          <p14:tracePt t="622561" x="6832600" y="6661150"/>
          <p14:tracePt t="622578" x="6883400" y="6642100"/>
          <p14:tracePt t="622595" x="6991350" y="6616700"/>
          <p14:tracePt t="622611" x="7023100" y="6610350"/>
          <p14:tracePt t="622628" x="7137400" y="6578600"/>
          <p14:tracePt t="622645" x="7213600" y="6565900"/>
          <p14:tracePt t="622661" x="7277100" y="6553200"/>
          <p14:tracePt t="622678" x="7296150" y="6546850"/>
          <p14:tracePt t="622711" x="7296150" y="6534150"/>
          <p14:tracePt t="622728" x="7277100" y="6527800"/>
          <p14:tracePt t="622745" x="7239000" y="6508750"/>
          <p14:tracePt t="622761" x="7219950" y="6502400"/>
          <p14:tracePt t="622778" x="7200900" y="6496050"/>
          <p14:tracePt t="622795" x="7181850" y="6489700"/>
          <p14:tracePt t="622811" x="7124700" y="6489700"/>
          <p14:tracePt t="622828" x="7029450" y="6483350"/>
          <p14:tracePt t="622845" x="6915150" y="6477000"/>
          <p14:tracePt t="622861" x="6769100" y="6451600"/>
          <p14:tracePt t="622878" x="6686550" y="6426200"/>
          <p14:tracePt t="622895" x="6648450" y="6413500"/>
          <p14:tracePt t="622912" x="6629400" y="6407150"/>
          <p14:tracePt t="622928" x="6623050" y="6400800"/>
          <p14:tracePt t="622961" x="6610350" y="6400800"/>
          <p14:tracePt t="622978" x="6508750" y="6426200"/>
          <p14:tracePt t="622995" x="6343650" y="6451600"/>
          <p14:tracePt t="623011" x="6108700" y="6464300"/>
          <p14:tracePt t="623028" x="6019800" y="6464300"/>
          <p14:tracePt t="623045" x="5988050" y="6464300"/>
          <p14:tracePt t="623061" x="5981700" y="6464300"/>
          <p14:tracePt t="623078" x="5988050" y="6464300"/>
          <p14:tracePt t="623095" x="6051550" y="6464300"/>
          <p14:tracePt t="623112" x="6172200" y="6464300"/>
          <p14:tracePt t="623128" x="6324600" y="6464300"/>
          <p14:tracePt t="623145" x="6496050" y="6464300"/>
          <p14:tracePt t="623162" x="6711950" y="6470650"/>
          <p14:tracePt t="623179" x="6997700" y="6464300"/>
          <p14:tracePt t="623195" x="7308850" y="6432550"/>
          <p14:tracePt t="623212" x="7461250" y="6394450"/>
          <p14:tracePt t="623228" x="7518400" y="6369050"/>
          <p14:tracePt t="623230" x="7531100" y="6362700"/>
          <p14:tracePt t="623246" x="7556500" y="6350000"/>
          <p14:tracePt t="623261" x="7588250" y="6343650"/>
          <p14:tracePt t="623278" x="7626350" y="6337300"/>
          <p14:tracePt t="623295" x="7677150" y="6337300"/>
          <p14:tracePt t="623312" x="7721600" y="6337300"/>
          <p14:tracePt t="623328" x="7759700" y="6337300"/>
          <p14:tracePt t="623345" x="7778750" y="6337300"/>
          <p14:tracePt t="623460" x="7772400" y="6324600"/>
          <p14:tracePt t="623465" x="7766050" y="6318250"/>
          <p14:tracePt t="623479" x="7747000" y="6292850"/>
          <p14:tracePt t="623495" x="7702550" y="6248400"/>
          <p14:tracePt t="623512" x="7670800" y="6210300"/>
          <p14:tracePt t="623528" x="7632700" y="6184900"/>
          <p14:tracePt t="623545" x="7588250" y="6172200"/>
          <p14:tracePt t="623562" x="7512050" y="6172200"/>
          <p14:tracePt t="623579" x="7378700" y="6223000"/>
          <p14:tracePt t="623595" x="7302500" y="6261100"/>
          <p14:tracePt t="623612" x="7270750" y="6280150"/>
          <p14:tracePt t="623628" x="7264400" y="6286500"/>
          <p14:tracePt t="623645" x="7264400" y="6292850"/>
          <p14:tracePt t="623662" x="7315200" y="6318250"/>
          <p14:tracePt t="623679" x="7448550" y="6356350"/>
          <p14:tracePt t="623695" x="7588250" y="6381750"/>
          <p14:tracePt t="623712" x="7734300" y="6400800"/>
          <p14:tracePt t="623730" x="7848600" y="6407150"/>
          <p14:tracePt t="623745" x="7962900" y="6407150"/>
          <p14:tracePt t="623763" x="8102600" y="6388100"/>
          <p14:tracePt t="623779" x="8172450" y="6375400"/>
          <p14:tracePt t="623795" x="8185150" y="6375400"/>
          <p14:tracePt t="623831" x="8178800" y="6362700"/>
          <p14:tracePt t="623847" x="8166100" y="6356350"/>
          <p14:tracePt t="623862" x="8153400" y="6356350"/>
          <p14:tracePt t="623921" x="8172450" y="6356350"/>
          <p14:tracePt t="623929" x="8191500" y="6356350"/>
          <p14:tracePt t="623945" x="8324850" y="6375400"/>
          <p14:tracePt t="623962" x="8477250" y="6394450"/>
          <p14:tracePt t="623979" x="8642350" y="6407150"/>
          <p14:tracePt t="623995" x="8801100" y="6413500"/>
          <p14:tracePt t="624012" x="8921750" y="6413500"/>
          <p14:tracePt t="624029" x="9023350" y="6413500"/>
          <p14:tracePt t="624046" x="9042400" y="6413500"/>
          <p14:tracePt t="624132" x="9048750" y="6413500"/>
          <p14:tracePt t="624139" x="9055100" y="6413500"/>
          <p14:tracePt t="624148" x="9061450" y="6413500"/>
          <p14:tracePt t="624163" x="9067800" y="6413500"/>
          <p14:tracePt t="624180" x="9080500" y="6413500"/>
          <p14:tracePt t="624196" x="9099550" y="6419850"/>
          <p14:tracePt t="624212" x="9131300" y="6426200"/>
          <p14:tracePt t="624229" x="9150350" y="6426200"/>
          <p14:tracePt t="624246" x="9163050" y="6426200"/>
          <p14:tracePt t="624262" x="9175750" y="6426200"/>
          <p14:tracePt t="624279" x="9182100" y="6426200"/>
          <p14:tracePt t="624296" x="9188450" y="6426200"/>
          <p14:tracePt t="624474" x="9201150" y="6432550"/>
          <p14:tracePt t="624481" x="9201150" y="6438900"/>
          <p14:tracePt t="624499" x="9226550" y="6445250"/>
          <p14:tracePt t="624513" x="9232900" y="6451600"/>
          <p14:tracePt t="624640" x="9239250" y="6451600"/>
          <p14:tracePt t="624648" x="9245600" y="6451600"/>
          <p14:tracePt t="624664" x="9271000" y="6451600"/>
          <p14:tracePt t="624680" x="9315450" y="6445250"/>
          <p14:tracePt t="624696" x="9366250" y="6438900"/>
          <p14:tracePt t="624713" x="9410700" y="6438900"/>
          <p14:tracePt t="624729" x="9474200" y="6432550"/>
          <p14:tracePt t="624746" x="9505950" y="6432550"/>
          <p14:tracePt t="624763" x="9531350" y="6432550"/>
          <p14:tracePt t="624922" x="9537700" y="6432550"/>
          <p14:tracePt t="624930" x="9544050" y="6432550"/>
          <p14:tracePt t="624947" x="9563100" y="6426200"/>
          <p14:tracePt t="624963" x="9601200" y="6419850"/>
          <p14:tracePt t="624980" x="9645650" y="6419850"/>
          <p14:tracePt t="624996" x="9734550" y="6432550"/>
          <p14:tracePt t="625013" x="9810750" y="6438900"/>
          <p14:tracePt t="625030" x="9880600" y="6445250"/>
          <p14:tracePt t="625046" x="9937750" y="6445250"/>
          <p14:tracePt t="625063" x="9975850" y="6445250"/>
          <p14:tracePt t="625080" x="10001250" y="6445250"/>
          <p14:tracePt t="625097" x="10013950" y="6438900"/>
          <p14:tracePt t="625113" x="10020300" y="6438900"/>
          <p14:tracePt t="625130" x="10033000" y="6438900"/>
          <p14:tracePt t="625146" x="10052050" y="6438900"/>
          <p14:tracePt t="625163" x="10071100" y="6432550"/>
          <p14:tracePt t="625180" x="10090150" y="6432550"/>
          <p14:tracePt t="625196" x="10096500" y="6426200"/>
          <p14:tracePt t="625213" x="10102850" y="6426200"/>
          <p14:tracePt t="625268" x="10109200" y="6426200"/>
          <p14:tracePt t="625280" x="10121900" y="6426200"/>
          <p14:tracePt t="625297" x="10191750" y="6426200"/>
          <p14:tracePt t="625314" x="10344150" y="6426200"/>
          <p14:tracePt t="625330" x="10566400" y="6438900"/>
          <p14:tracePt t="625347" x="10788650" y="6451600"/>
          <p14:tracePt t="625348" x="10902950" y="6457950"/>
          <p14:tracePt t="625367" x="11087100" y="6464300"/>
          <p14:tracePt t="625382" x="11176000" y="6464300"/>
          <p14:tracePt t="625397" x="11195050" y="6457950"/>
          <p14:tracePt t="625413" x="11195050" y="6451600"/>
          <p14:tracePt t="625614" x="11201400" y="6451600"/>
          <p14:tracePt t="625721" x="11195050" y="6451600"/>
          <p14:tracePt t="625726" x="11182350" y="6457950"/>
          <p14:tracePt t="625733" x="11176000" y="6457950"/>
          <p14:tracePt t="625748" x="11169650" y="6464300"/>
          <p14:tracePt t="625764" x="11163300" y="6464300"/>
          <p14:tracePt t="625880" x="11176000" y="6464300"/>
          <p14:tracePt t="625898" x="11182350" y="6457950"/>
          <p14:tracePt t="625914" x="11188700" y="6457950"/>
          <p14:tracePt t="625931" x="11195050" y="6457950"/>
          <p14:tracePt t="625948" x="11214100" y="6451600"/>
          <p14:tracePt t="625964" x="11303000" y="6445250"/>
          <p14:tracePt t="625981" x="11360150" y="6445250"/>
          <p14:tracePt t="625997" x="11385550" y="6438900"/>
          <p14:tracePt t="626014" x="11404600" y="6438900"/>
          <p14:tracePt t="626065" x="11404600" y="6432550"/>
          <p14:tracePt t="626081" x="11391900" y="6432550"/>
          <p14:tracePt t="626097" x="11322050" y="6438900"/>
          <p14:tracePt t="626114" x="11182350" y="6457950"/>
          <p14:tracePt t="626131" x="11004550" y="6483350"/>
          <p14:tracePt t="626147" x="10756900" y="6489700"/>
          <p14:tracePt t="626164" x="10452100" y="6489700"/>
          <p14:tracePt t="626181" x="10071100" y="6489700"/>
          <p14:tracePt t="626198" x="9652000" y="6502400"/>
          <p14:tracePt t="626214" x="9080500" y="6496050"/>
          <p14:tracePt t="626231" x="8458200" y="6489700"/>
          <p14:tracePt t="626247" x="7886700" y="6496050"/>
          <p14:tracePt t="626265" x="7105650" y="6546850"/>
          <p14:tracePt t="626281" x="6737350" y="6572250"/>
          <p14:tracePt t="626298" x="6413500" y="6572250"/>
          <p14:tracePt t="626315" x="6115050" y="6546850"/>
          <p14:tracePt t="626332" x="5861050" y="6521450"/>
          <p14:tracePt t="626348" x="5607050" y="6508750"/>
          <p14:tracePt t="626364" x="5448300" y="6508750"/>
          <p14:tracePt t="626381" x="5321300" y="6521450"/>
          <p14:tracePt t="626398" x="5302250" y="6534150"/>
          <p14:tracePt t="626414" x="5327650" y="6553200"/>
          <p14:tracePt t="626431" x="5372100" y="6584950"/>
          <p14:tracePt t="626448" x="5410200" y="6610350"/>
          <p14:tracePt t="626467" x="5441950" y="6642100"/>
          <p14:tracePt t="626481" x="5454650" y="6667500"/>
          <p14:tracePt t="626497" x="5454650" y="6680200"/>
          <p14:tracePt t="626515" x="5461000" y="6692900"/>
          <p14:tracePt t="626531" x="5467350" y="6692900"/>
          <p14:tracePt t="626548" x="5505450" y="6705600"/>
          <p14:tracePt t="626565" x="5537200" y="6724650"/>
          <p14:tracePt t="626581" x="5549900" y="6743700"/>
          <p14:tracePt t="626598" x="5549900" y="6775450"/>
          <p14:tracePt t="626614" x="5530850" y="6800850"/>
          <p14:tracePt t="626632" x="5511800" y="6813550"/>
          <p14:tracePt t="626647" x="5511800" y="6819900"/>
          <p14:tracePt t="626681" x="5505450" y="6819900"/>
          <p14:tracePt t="626819" x="5505450" y="6813550"/>
          <p14:tracePt t="626826" x="5505450" y="6807200"/>
          <p14:tracePt t="626833" x="5511800" y="6800850"/>
          <p14:tracePt t="626848" x="5530850" y="6788150"/>
          <p14:tracePt t="626865" x="5581650" y="6762750"/>
          <p14:tracePt t="626866" x="5619750" y="6743700"/>
          <p14:tracePt t="626881" x="5670550" y="6731000"/>
          <p14:tracePt t="626898" x="5683250" y="6724650"/>
          <p14:tracePt t="626996" x="5689600" y="6724650"/>
          <p14:tracePt t="627004" x="5695950" y="6724650"/>
          <p14:tracePt t="627015" x="5715000" y="6718300"/>
          <p14:tracePt t="627032" x="5772150" y="6711950"/>
          <p14:tracePt t="627048" x="5822950" y="6705600"/>
          <p14:tracePt t="627065" x="5848350" y="6705600"/>
          <p14:tracePt t="627081" x="5854700" y="6705600"/>
          <p14:tracePt t="627134" x="5861050" y="6699250"/>
          <p14:tracePt t="627148" x="5899150" y="6686550"/>
          <p14:tracePt t="627165" x="5969000" y="6673850"/>
          <p14:tracePt t="627182" x="6038850" y="6661150"/>
          <p14:tracePt t="627198" x="6127750" y="6654800"/>
          <p14:tracePt t="627215" x="6191250" y="6654800"/>
          <p14:tracePt t="627232" x="6210300" y="6654800"/>
          <p14:tracePt t="627313" x="6216650" y="6654800"/>
          <p14:tracePt t="627319" x="6216650" y="6648450"/>
          <p14:tracePt t="627332" x="6229350" y="6642100"/>
          <p14:tracePt t="627349" x="6254750" y="6623050"/>
          <p14:tracePt t="627365" x="6267450" y="6610350"/>
          <p14:tracePt t="627382" x="6286500" y="6597650"/>
          <p14:tracePt t="627400" x="6286500" y="6591300"/>
          <p14:tracePt t="627415" x="6292850" y="6591300"/>
          <p14:tracePt t="627448" x="6292850" y="6584950"/>
          <p14:tracePt t="627465" x="6299200" y="6578600"/>
          <p14:tracePt t="627485" x="6305550" y="6559550"/>
          <p14:tracePt t="627499" x="6311900" y="6546850"/>
          <p14:tracePt t="627516" x="6324600" y="6515100"/>
          <p14:tracePt t="627541" x="6324600" y="6496050"/>
          <p14:tracePt t="627549" x="6324600" y="6489700"/>
          <p14:tracePt t="627565" x="6324600" y="6477000"/>
          <p14:tracePt t="627582" x="6324600" y="6470650"/>
          <p14:tracePt t="627598" x="6318250" y="6457950"/>
          <p14:tracePt t="627632" x="6311900" y="6451600"/>
          <p14:tracePt t="627648" x="6305550" y="6451600"/>
          <p14:tracePt t="627665" x="6292850" y="6451600"/>
          <p14:tracePt t="627682" x="6248400" y="6451600"/>
          <p14:tracePt t="627698" x="6172200" y="6464300"/>
          <p14:tracePt t="627715" x="6153150" y="6464300"/>
          <p14:tracePt t="627732" x="6121400" y="6470650"/>
          <p14:tracePt t="627749" x="6108700" y="6470650"/>
          <p14:tracePt t="627766" x="6096000" y="6470650"/>
          <p14:tracePt t="627826" x="6089650" y="6470650"/>
          <p14:tracePt t="627841" x="6083300" y="6470650"/>
          <p14:tracePt t="627849" x="6064250" y="6470650"/>
          <p14:tracePt t="627865" x="6026150" y="6477000"/>
          <p14:tracePt t="627882" x="6007100" y="6477000"/>
          <p14:tracePt t="627916" x="6000750" y="6483350"/>
          <p14:tracePt t="628047" x="6000750" y="6489700"/>
          <p14:tracePt t="628066" x="6000750" y="6502400"/>
          <p14:tracePt t="628240" x="6007100" y="6508750"/>
          <p14:tracePt t="628249" x="6013450" y="6515100"/>
          <p14:tracePt t="628266" x="6019800" y="6521450"/>
          <p14:tracePt t="628283" x="6032500" y="6521450"/>
          <p14:tracePt t="628299" x="6032500" y="6527800"/>
          <p14:tracePt t="628384" x="6038850" y="6527800"/>
          <p14:tracePt t="628399" x="6064250" y="6553200"/>
          <p14:tracePt t="628416" x="6089650" y="6578600"/>
          <p14:tracePt t="628433" x="6127750" y="6610350"/>
          <p14:tracePt t="628449" x="6146800" y="6623050"/>
          <p14:tracePt t="628466" x="6165850" y="6629400"/>
          <p14:tracePt t="628483" x="6172200" y="6635750"/>
          <p14:tracePt t="628500" x="6184900" y="6642100"/>
          <p14:tracePt t="628516" x="6197600" y="6642100"/>
          <p14:tracePt t="628533" x="6210300" y="6642100"/>
          <p14:tracePt t="628549" x="6216650" y="6642100"/>
          <p14:tracePt t="628612" x="6223000" y="6642100"/>
          <p14:tracePt t="628620" x="6229350" y="6642100"/>
          <p14:tracePt t="628633" x="6235700" y="6642100"/>
          <p14:tracePt t="628649" x="6254750" y="6642100"/>
          <p14:tracePt t="628666" x="6280150" y="6635750"/>
          <p14:tracePt t="628667" x="6286500" y="6635750"/>
          <p14:tracePt t="628683" x="6292850" y="6629400"/>
          <p14:tracePt t="628699" x="6318250" y="6610350"/>
          <p14:tracePt t="628717" x="6337300" y="6591300"/>
          <p14:tracePt t="628734" x="6343650" y="6578600"/>
          <p14:tracePt t="628749" x="6343650" y="6553200"/>
          <p14:tracePt t="628766" x="6330950" y="6527800"/>
          <p14:tracePt t="628783" x="6311900" y="6508750"/>
          <p14:tracePt t="628787" x="6299200" y="6496050"/>
          <p14:tracePt t="628800" x="6280150" y="6483350"/>
          <p14:tracePt t="628816" x="6242050" y="6451600"/>
          <p14:tracePt t="628833" x="6216650" y="6432550"/>
          <p14:tracePt t="628850" x="6191250" y="6426200"/>
          <p14:tracePt t="628868" x="6165850" y="6419850"/>
          <p14:tracePt t="628870" x="6140450" y="6419850"/>
          <p14:tracePt t="628883" x="6115050" y="6413500"/>
          <p14:tracePt t="628900" x="6076950" y="6413500"/>
          <p14:tracePt t="628917" x="6045200" y="6407150"/>
          <p14:tracePt t="628950" x="6026150" y="6413500"/>
          <p14:tracePt t="628967" x="5975350" y="6445250"/>
          <p14:tracePt t="628983" x="5911850" y="6470650"/>
          <p14:tracePt t="629000" x="5848350" y="6483350"/>
          <p14:tracePt t="629016" x="5810250" y="6489700"/>
          <p14:tracePt t="629033" x="5797550" y="6489700"/>
          <p14:tracePt t="629091" x="5803900" y="6489700"/>
          <p14:tracePt t="629100" x="5803900" y="6483350"/>
          <p14:tracePt t="629116" x="5810250" y="6483350"/>
          <p14:tracePt t="629216" x="5822950" y="6483350"/>
          <p14:tracePt t="629224" x="5835650" y="6483350"/>
          <p14:tracePt t="629233" x="5867400" y="6496050"/>
          <p14:tracePt t="629250" x="5924550" y="6527800"/>
          <p14:tracePt t="629267" x="5981700" y="6559550"/>
          <p14:tracePt t="629283" x="6032500" y="6591300"/>
          <p14:tracePt t="629301" x="6057900" y="6597650"/>
          <p14:tracePt t="629317" x="6070600" y="6604000"/>
          <p14:tracePt t="629333" x="6083300" y="6604000"/>
          <p14:tracePt t="629350" x="6096000" y="6604000"/>
          <p14:tracePt t="629367" x="6127750" y="6604000"/>
          <p14:tracePt t="629383" x="6140450" y="6604000"/>
          <p14:tracePt t="629542" x="6134100" y="6604000"/>
          <p14:tracePt t="629550" x="6121400" y="6604000"/>
          <p14:tracePt t="629567" x="6108700" y="6604000"/>
          <p14:tracePt t="629617" x="6102350" y="6584950"/>
          <p14:tracePt t="629634" x="6083300" y="6565900"/>
          <p14:tracePt t="629650" x="6045200" y="6540500"/>
          <p14:tracePt t="648703" x="6045200" y="6546850"/>
          <p14:tracePt t="648723" x="6064250" y="6578600"/>
          <p14:tracePt t="648734" x="6076950" y="6591300"/>
          <p14:tracePt t="648750" x="6083300" y="6610350"/>
          <p14:tracePt t="648912" x="6089650" y="6610350"/>
          <p14:tracePt t="648922" x="6089650" y="6597650"/>
          <p14:tracePt t="648934" x="6096000" y="6591300"/>
          <p14:tracePt t="648951" x="6121400" y="6572250"/>
          <p14:tracePt t="648952" x="6134100" y="6553200"/>
          <p14:tracePt t="648968" x="6172200" y="6527800"/>
          <p14:tracePt t="648985" x="6235700" y="6483350"/>
          <p14:tracePt t="649000" x="6273800" y="6464300"/>
          <p14:tracePt t="649002" x="6292850" y="6451600"/>
          <p14:tracePt t="649016" x="6369050" y="6407150"/>
          <p14:tracePt t="649033" x="6419850" y="6375400"/>
          <p14:tracePt t="649050" x="6464300" y="6343650"/>
          <p14:tracePt t="649067" x="6502400" y="6311900"/>
          <p14:tracePt t="649083" x="6527800" y="6286500"/>
          <p14:tracePt t="649100" x="6546850" y="6267450"/>
          <p14:tracePt t="649117" x="6559550" y="6254750"/>
          <p14:tracePt t="649133" x="6565900" y="6248400"/>
          <p14:tracePt t="649214" x="6578600" y="6248400"/>
          <p14:tracePt t="649222" x="6591300" y="6248400"/>
          <p14:tracePt t="649233" x="6623050" y="6248400"/>
          <p14:tracePt t="649250" x="6705600" y="6248400"/>
          <p14:tracePt t="649267" x="6794500" y="6254750"/>
          <p14:tracePt t="649283" x="6877050" y="6267450"/>
          <p14:tracePt t="649301" x="6953250" y="6273800"/>
          <p14:tracePt t="649302" x="6991350" y="6280150"/>
          <p14:tracePt t="649318" x="7073900" y="6292850"/>
          <p14:tracePt t="649333" x="7150100" y="6305550"/>
          <p14:tracePt t="649350" x="7226300" y="6318250"/>
          <p14:tracePt t="649367" x="7277100" y="6324600"/>
          <p14:tracePt t="649383" x="7283450" y="6330950"/>
          <p14:tracePt t="649649" x="7296150" y="6330950"/>
          <p14:tracePt t="649668" x="7346950" y="6337300"/>
          <p14:tracePt t="649684" x="7442200" y="6350000"/>
          <p14:tracePt t="649701" x="7556500" y="6369050"/>
          <p14:tracePt t="649718" x="7683500" y="6381750"/>
          <p14:tracePt t="649734" x="7861300" y="6407150"/>
          <p14:tracePt t="649751" x="8007350" y="6432550"/>
          <p14:tracePt t="649767" x="8147050" y="6457950"/>
          <p14:tracePt t="649784" x="8235950" y="6477000"/>
          <p14:tracePt t="649801" x="8280400" y="6483350"/>
          <p14:tracePt t="649817" x="8305800" y="6483350"/>
          <p14:tracePt t="649850" x="8318500" y="6483350"/>
          <p14:tracePt t="649867" x="8331200" y="6483350"/>
          <p14:tracePt t="649884" x="8356600" y="6477000"/>
          <p14:tracePt t="649902" x="8401050" y="6477000"/>
          <p14:tracePt t="649917" x="8420100" y="6477000"/>
          <p14:tracePt t="649934" x="8432800" y="6477000"/>
          <p14:tracePt t="649951" x="8451850" y="6477000"/>
          <p14:tracePt t="649967" x="8464550" y="6470650"/>
          <p14:tracePt t="649984" x="8483600" y="6470650"/>
          <p14:tracePt t="650001" x="8509000" y="6470650"/>
          <p14:tracePt t="650017" x="8540750" y="6470650"/>
          <p14:tracePt t="650034" x="8572500" y="6496050"/>
          <p14:tracePt t="650050" x="8610600" y="6534150"/>
          <p14:tracePt t="650067" x="8642350" y="6572250"/>
          <p14:tracePt t="650084" x="8674100" y="6604000"/>
          <p14:tracePt t="650101" x="8699500" y="6623050"/>
          <p14:tracePt t="650117" x="8731250" y="6642100"/>
          <p14:tracePt t="650134" x="8763000" y="6654800"/>
          <p14:tracePt t="650151" x="8826500" y="6654800"/>
          <p14:tracePt t="650167" x="8864600" y="6654800"/>
          <p14:tracePt t="650184" x="8915400" y="6642100"/>
          <p14:tracePt t="650201" x="8947150" y="6629400"/>
          <p14:tracePt t="650218" x="8966200" y="6604000"/>
          <p14:tracePt t="650234" x="8978900" y="6572250"/>
          <p14:tracePt t="650251" x="8985250" y="6546850"/>
          <p14:tracePt t="650268" x="8985250" y="6534150"/>
          <p14:tracePt t="650284" x="8972550" y="6502400"/>
          <p14:tracePt t="650301" x="8959850" y="6489700"/>
          <p14:tracePt t="650318" x="8940800" y="6470650"/>
          <p14:tracePt t="650334" x="8909050" y="6451600"/>
          <p14:tracePt t="650351" x="8851900" y="6419850"/>
          <p14:tracePt t="650368" x="8801100" y="6394450"/>
          <p14:tracePt t="650385" x="8756650" y="6369050"/>
          <p14:tracePt t="650386" x="8712200" y="6356350"/>
          <p14:tracePt t="650401" x="8693150" y="6350000"/>
          <p14:tracePt t="650418" x="8591550" y="6330950"/>
          <p14:tracePt t="650435" x="8477250" y="6330950"/>
          <p14:tracePt t="650451" x="8343900" y="6330950"/>
          <p14:tracePt t="650468" x="8210550" y="6337300"/>
          <p14:tracePt t="650485" x="8102600" y="6350000"/>
          <p14:tracePt t="650501" x="8045450" y="6369050"/>
          <p14:tracePt t="650518" x="8020050" y="6375400"/>
          <p14:tracePt t="650535" x="8013700" y="6388100"/>
          <p14:tracePt t="650551" x="8007350" y="6426200"/>
          <p14:tracePt t="650568" x="8026400" y="6483350"/>
          <p14:tracePt t="650584" x="8064500" y="6534150"/>
          <p14:tracePt t="650601" x="8102600" y="6578600"/>
          <p14:tracePt t="650618" x="8147050" y="6610350"/>
          <p14:tracePt t="650635" x="8267700" y="6654800"/>
          <p14:tracePt t="650651" x="8299450" y="6661150"/>
          <p14:tracePt t="650668" x="8464550" y="6692900"/>
          <p14:tracePt t="650685" x="8623300" y="6699250"/>
          <p14:tracePt t="650701" x="8724900" y="6699250"/>
          <p14:tracePt t="650718" x="8813800" y="6680200"/>
          <p14:tracePt t="650735" x="8883650" y="6654800"/>
          <p14:tracePt t="650751" x="8928100" y="6629400"/>
          <p14:tracePt t="650768" x="8966200" y="6604000"/>
          <p14:tracePt t="650785" x="9023350" y="6578600"/>
          <p14:tracePt t="650801" x="9074150" y="6559550"/>
          <p14:tracePt t="650818" x="9137650" y="6534150"/>
          <p14:tracePt t="650835" x="9188450" y="6508750"/>
          <p14:tracePt t="650851" x="9213850" y="6496050"/>
          <p14:tracePt t="650868" x="9232900" y="6483350"/>
          <p14:tracePt t="650885" x="9245600" y="6464300"/>
          <p14:tracePt t="650902" x="9251950" y="6445250"/>
          <p14:tracePt t="650918" x="9239250" y="6419850"/>
          <p14:tracePt t="650935" x="9220200" y="6407150"/>
          <p14:tracePt t="650951" x="9182100" y="6394450"/>
          <p14:tracePt t="650968" x="9150350" y="6388100"/>
          <p14:tracePt t="650985" x="9112250" y="6388100"/>
          <p14:tracePt t="651002" x="9061450" y="6381750"/>
          <p14:tracePt t="651018" x="8985250" y="6369050"/>
          <p14:tracePt t="651035" x="8934450" y="6362700"/>
          <p14:tracePt t="651051" x="8896350" y="6350000"/>
          <p14:tracePt t="651068" x="8870950" y="6343650"/>
          <p14:tracePt t="651085" x="8845550" y="6337300"/>
          <p14:tracePt t="651102" x="8788400" y="6337300"/>
          <p14:tracePt t="651119" x="8705850" y="6350000"/>
          <p14:tracePt t="651136" x="8566150" y="6388100"/>
          <p14:tracePt t="651151" x="8489950" y="6419850"/>
          <p14:tracePt t="651168" x="8451850" y="6438900"/>
          <p14:tracePt t="651185" x="8439150" y="6451600"/>
          <p14:tracePt t="651201" x="8432800" y="6470650"/>
          <p14:tracePt t="651218" x="8426450" y="6496050"/>
          <p14:tracePt t="651235" x="8432800" y="6540500"/>
          <p14:tracePt t="651251" x="8458200" y="6597650"/>
          <p14:tracePt t="651269" x="8483600" y="6673850"/>
          <p14:tracePt t="651285" x="8528050" y="6743700"/>
          <p14:tracePt t="651302" x="8578850" y="6781800"/>
          <p14:tracePt t="651320" x="8705850" y="6813550"/>
          <p14:tracePt t="651335" x="8769350" y="6813550"/>
          <p14:tracePt t="651352" x="8883650" y="6800850"/>
          <p14:tracePt t="651353" x="8966200" y="6775450"/>
          <p14:tracePt t="651369" x="9036050" y="6750050"/>
          <p14:tracePt t="651385" x="9118600" y="6711950"/>
          <p14:tracePt t="651402" x="9194800" y="6667500"/>
          <p14:tracePt t="651418" x="9207500" y="6648450"/>
          <p14:tracePt t="651435" x="9220200" y="6635750"/>
          <p14:tracePt t="651452" x="9232900" y="6629400"/>
          <p14:tracePt t="651468" x="9232900" y="6610350"/>
          <p14:tracePt t="651485" x="9232900" y="6591300"/>
          <p14:tracePt t="651502" x="9207500" y="6565900"/>
          <p14:tracePt t="651519" x="9175750" y="6553200"/>
          <p14:tracePt t="651535" x="9137650" y="6540500"/>
          <p14:tracePt t="651552" x="9099550" y="6521450"/>
          <p14:tracePt t="651569" x="9067800" y="6515100"/>
          <p14:tracePt t="651570" x="9055100" y="6508750"/>
          <p14:tracePt t="651587" x="9029700" y="6496050"/>
          <p14:tracePt t="651602" x="9010650" y="6483350"/>
          <p14:tracePt t="651619" x="8985250" y="6464300"/>
          <p14:tracePt t="651636" x="8934450" y="6445250"/>
          <p14:tracePt t="651652" x="8890000" y="6432550"/>
          <p14:tracePt t="651668" x="8820150" y="6413500"/>
          <p14:tracePt t="651685" x="8743950" y="6400800"/>
          <p14:tracePt t="651702" x="8693150" y="6394450"/>
          <p14:tracePt t="651718" x="8642350" y="6388100"/>
          <p14:tracePt t="651735" x="8623300" y="6381750"/>
          <p14:tracePt t="651752" x="8610600" y="6381750"/>
          <p14:tracePt t="651769" x="8591550" y="6394450"/>
          <p14:tracePt t="651785" x="8559800" y="6438900"/>
          <p14:tracePt t="651802" x="8521700" y="6496050"/>
          <p14:tracePt t="651819" x="8477250" y="6553200"/>
          <p14:tracePt t="651836" x="8451850" y="6597650"/>
          <p14:tracePt t="651852" x="8439150" y="6629400"/>
          <p14:tracePt t="651870" x="8439150" y="6635750"/>
          <p14:tracePt t="651926" x="8445500" y="6635750"/>
          <p14:tracePt t="651935" x="8458200" y="6642100"/>
          <p14:tracePt t="651952" x="8534400" y="6667500"/>
          <p14:tracePt t="651969" x="8623300" y="6680200"/>
          <p14:tracePt t="651985" x="8693150" y="6686550"/>
          <p14:tracePt t="652002" x="8775700" y="6692900"/>
          <p14:tracePt t="652019" x="8877300" y="6692900"/>
          <p14:tracePt t="652036" x="9004300" y="6680200"/>
          <p14:tracePt t="652053" x="9175750" y="6654800"/>
          <p14:tracePt t="652069" x="9334500" y="6642100"/>
          <p14:tracePt t="652086" x="9690100" y="6673850"/>
          <p14:tracePt t="652103" x="9963150" y="6711950"/>
          <p14:tracePt t="652119" x="10179050" y="6743700"/>
          <p14:tracePt t="652136" x="10369550" y="6762750"/>
          <p14:tracePt t="652152" x="10496550" y="6769100"/>
          <p14:tracePt t="652169" x="10617200" y="6762750"/>
          <p14:tracePt t="652188" x="10699750" y="6743700"/>
          <p14:tracePt t="652202" x="10795000" y="6724650"/>
          <p14:tracePt t="652219" x="10922000" y="6718300"/>
          <p14:tracePt t="652236" x="11068050" y="6724650"/>
          <p14:tracePt t="652253" x="11163300" y="6731000"/>
          <p14:tracePt t="652269" x="11226800" y="6737350"/>
          <p14:tracePt t="652286" x="11239500" y="6737350"/>
          <p14:tracePt t="652319" x="11245850" y="6737350"/>
          <p14:tracePt t="652353" x="11245850" y="6731000"/>
          <p14:tracePt t="652434" x="11233150" y="6724650"/>
          <p14:tracePt t="652453" x="11188700" y="6711950"/>
          <p14:tracePt t="652469" x="11112500" y="6692900"/>
          <p14:tracePt t="652486" x="11010900" y="6680200"/>
          <p14:tracePt t="652503" x="10934700" y="6661150"/>
          <p14:tracePt t="652519" x="10871200" y="6654800"/>
          <p14:tracePt t="652536" x="10839450" y="6648450"/>
          <p14:tracePt t="652554" x="10814050" y="6642100"/>
          <p14:tracePt t="652586" x="10807700" y="6642100"/>
          <p14:tracePt t="652603" x="10775950" y="6642100"/>
          <p14:tracePt t="652619" x="10674350" y="6642100"/>
          <p14:tracePt t="652637" x="10598150" y="6642100"/>
          <p14:tracePt t="652653" x="10331450" y="6610350"/>
          <p14:tracePt t="652669" x="10134600" y="6572250"/>
          <p14:tracePt t="652686" x="9963150" y="6527800"/>
          <p14:tracePt t="652703" x="9861550" y="6489700"/>
          <p14:tracePt t="652720" x="9791700" y="6457950"/>
          <p14:tracePt t="652736" x="9772650" y="6445250"/>
          <p14:tracePt t="652753" x="9766300" y="6438900"/>
          <p14:tracePt t="652911" x="9759950" y="6432550"/>
          <p14:tracePt t="652919" x="9759950" y="6426200"/>
          <p14:tracePt t="652936" x="9740900" y="6413500"/>
          <p14:tracePt t="652953" x="9728200" y="6407150"/>
          <p14:tracePt t="652971" x="9696450" y="6388100"/>
          <p14:tracePt t="652988" x="9677400" y="6369050"/>
          <p14:tracePt t="653074" x="9677400" y="6362700"/>
          <p14:tracePt t="653091" x="9683750" y="6356350"/>
          <p14:tracePt t="653098" x="9683750" y="6350000"/>
          <p14:tracePt t="653105" x="9690100" y="6350000"/>
          <p14:tracePt t="653120" x="9696450" y="6350000"/>
          <p14:tracePt t="653381" x="9696450" y="6343650"/>
          <p14:tracePt t="653389" x="9702800" y="6330950"/>
          <p14:tracePt t="653404" x="9709150" y="6324600"/>
          <p14:tracePt t="653420" x="9734550" y="6299200"/>
          <p14:tracePt t="653437" x="9747250" y="6286500"/>
          <p14:tracePt t="653454" x="9766300" y="6273800"/>
          <p14:tracePt t="653470" x="9779000" y="6261100"/>
          <p14:tracePt t="653487" x="9785350" y="6248400"/>
          <p14:tracePt t="653504" x="9791700" y="6242050"/>
          <p14:tracePt t="653711" x="9798050" y="6242050"/>
          <p14:tracePt t="653721" x="9804400" y="6242050"/>
          <p14:tracePt t="653737" x="9810750" y="6235700"/>
          <p14:tracePt t="653755" x="9817100" y="6229350"/>
          <p14:tracePt t="653771" x="9823450" y="6229350"/>
          <p14:tracePt t="654583" x="9817100" y="6223000"/>
          <p14:tracePt t="654592" x="9804400" y="6223000"/>
          <p14:tracePt t="654604" x="9759950" y="6223000"/>
          <p14:tracePt t="654639" x="9734550" y="6223000"/>
          <p14:tracePt t="654656" x="9702800" y="6223000"/>
          <p14:tracePt t="654671" x="9696450" y="6223000"/>
          <p14:tracePt t="654688" x="9671050" y="6229350"/>
          <p14:tracePt t="654705" x="9645650" y="6229350"/>
          <p14:tracePt t="654721" x="9613900" y="6229350"/>
          <p14:tracePt t="654738" x="9588500" y="6235700"/>
          <p14:tracePt t="654755" x="9556750" y="6235700"/>
          <p14:tracePt t="654772" x="9537700" y="6235700"/>
          <p14:tracePt t="654788" x="9512300" y="6235700"/>
          <p14:tracePt t="654805" x="9474200" y="6235700"/>
          <p14:tracePt t="654821" x="9429750" y="6235700"/>
          <p14:tracePt t="654838" x="9404350" y="6254750"/>
          <p14:tracePt t="654855" x="9398000" y="6292850"/>
          <p14:tracePt t="654871" x="9391650" y="6318250"/>
          <p14:tracePt t="654888" x="9391650" y="6324600"/>
          <p14:tracePt t="654889" x="9398000" y="6324600"/>
          <p14:tracePt t="654905" x="9398000" y="6330950"/>
          <p14:tracePt t="655120" x="9378950" y="6350000"/>
          <p14:tracePt t="655138" x="9328150" y="6394450"/>
          <p14:tracePt t="655155" x="9271000" y="6438900"/>
          <p14:tracePt t="655172" x="9220200" y="6483350"/>
          <p14:tracePt t="655188" x="9163050" y="6515100"/>
          <p14:tracePt t="655205" x="9131300" y="6540500"/>
          <p14:tracePt t="655222" x="9118600" y="6559550"/>
          <p14:tracePt t="655239" x="9112250" y="6572250"/>
          <p14:tracePt t="655255" x="9112250" y="6584950"/>
          <p14:tracePt t="655272" x="9118600" y="6597650"/>
          <p14:tracePt t="655288" x="9131300" y="6610350"/>
          <p14:tracePt t="655306" x="9144000" y="6623050"/>
          <p14:tracePt t="655322" x="9150350" y="6623050"/>
          <p14:tracePt t="655339" x="9163050" y="6623050"/>
          <p14:tracePt t="655355" x="9182100" y="6623050"/>
          <p14:tracePt t="655372" x="9207500" y="6616700"/>
          <p14:tracePt t="655389" x="9251950" y="6604000"/>
          <p14:tracePt t="655405" x="9283700" y="6591300"/>
          <p14:tracePt t="655422" x="9309100" y="6584950"/>
          <p14:tracePt t="655438" x="9321800" y="6584950"/>
          <p14:tracePt t="655455" x="9321800" y="6578600"/>
          <p14:tracePt t="655472" x="9328150" y="6578600"/>
          <p14:tracePt t="655489" x="9340850" y="6559550"/>
          <p14:tracePt t="655505" x="9353550" y="6534150"/>
          <p14:tracePt t="655522" x="9359900" y="6515100"/>
          <p14:tracePt t="655539" x="9366250" y="6464300"/>
          <p14:tracePt t="655556" x="9366250" y="6445250"/>
          <p14:tracePt t="655572" x="9366250" y="6438900"/>
          <p14:tracePt t="661315" x="9353550" y="6445250"/>
          <p14:tracePt t="661327" x="9328150" y="6464300"/>
          <p14:tracePt t="661344" x="9321800" y="6470650"/>
          <p14:tracePt t="662643" x="9315450" y="6470650"/>
          <p14:tracePt t="662649" x="9309100" y="6470650"/>
          <p14:tracePt t="662661" x="9302750" y="6470650"/>
          <p14:tracePt t="662678" x="9296400" y="6470650"/>
          <p14:tracePt t="662695" x="9290050" y="6470650"/>
          <p14:tracePt t="664720" x="9296400" y="6477000"/>
          <p14:tracePt t="664730" x="9309100" y="6483350"/>
          <p14:tracePt t="664746" x="9328150" y="6502400"/>
          <p14:tracePt t="664763" x="9353550" y="6515100"/>
          <p14:tracePt t="664780" x="9391650" y="6534150"/>
          <p14:tracePt t="664796" x="9442450" y="6553200"/>
          <p14:tracePt t="664813" x="9486900" y="6559550"/>
          <p14:tracePt t="664830" x="9525000" y="6565900"/>
          <p14:tracePt t="664847" x="9556750" y="6572250"/>
          <p14:tracePt t="664863" x="9582150" y="6572250"/>
          <p14:tracePt t="664880" x="9594850" y="6572250"/>
          <p14:tracePt t="664896" x="9607550" y="6572250"/>
          <p14:tracePt t="664898" x="9613900" y="6572250"/>
          <p14:tracePt t="664913" x="9620250" y="6565900"/>
          <p14:tracePt t="664930" x="9626600" y="6553200"/>
          <p14:tracePt t="664947" x="9632950" y="6527800"/>
          <p14:tracePt t="664964" x="9613900" y="6483350"/>
          <p14:tracePt t="664980" x="9575800" y="6438900"/>
          <p14:tracePt t="664996" x="9531350" y="6400800"/>
          <p14:tracePt t="665013" x="9505950" y="6381750"/>
          <p14:tracePt t="665030" x="9486900" y="6369050"/>
          <p14:tracePt t="665046" x="9467850" y="6362700"/>
          <p14:tracePt t="665063" x="9448800" y="6356350"/>
          <p14:tracePt t="665080" x="9410700" y="6350000"/>
          <p14:tracePt t="665082" x="9391650" y="6343650"/>
          <p14:tracePt t="665097" x="9328150" y="6337300"/>
          <p14:tracePt t="665114" x="9296400" y="6337300"/>
          <p14:tracePt t="665115" x="9264650" y="6337300"/>
          <p14:tracePt t="665130" x="9239250" y="6337300"/>
          <p14:tracePt t="665147" x="9188450" y="6330950"/>
          <p14:tracePt t="665148" x="9156700" y="6330950"/>
          <p14:tracePt t="665163" x="9086850" y="6330950"/>
          <p14:tracePt t="665180" x="9042400" y="6330950"/>
          <p14:tracePt t="665197" x="8997950" y="6337300"/>
          <p14:tracePt t="665213" x="8978900" y="6337300"/>
          <p14:tracePt t="665230" x="8959850" y="6343650"/>
          <p14:tracePt t="665247" x="8947150" y="6350000"/>
          <p14:tracePt t="665264" x="8940800" y="6362700"/>
          <p14:tracePt t="665280" x="8915400" y="6388100"/>
          <p14:tracePt t="665297" x="8870950" y="6426200"/>
          <p14:tracePt t="665314" x="8813800" y="6470650"/>
          <p14:tracePt t="665330" x="8750300" y="6515100"/>
          <p14:tracePt t="665332" x="8731250" y="6521450"/>
          <p14:tracePt t="665347" x="8699500" y="6546850"/>
          <p14:tracePt t="665364" x="8680450" y="6559550"/>
          <p14:tracePt t="665380" x="8674100" y="6565900"/>
          <p14:tracePt t="665397" x="8674100" y="6572250"/>
          <p14:tracePt t="665430" x="8674100" y="6578600"/>
          <p14:tracePt t="665447" x="8686800" y="6584950"/>
          <p14:tracePt t="665464" x="8699500" y="6597650"/>
          <p14:tracePt t="665480" x="8718550" y="6604000"/>
          <p14:tracePt t="665497" x="8763000" y="6616700"/>
          <p14:tracePt t="665514" x="8794750" y="6623050"/>
          <p14:tracePt t="665530" x="8839200" y="6623050"/>
          <p14:tracePt t="665547" x="8864600" y="6623050"/>
          <p14:tracePt t="665563" x="8883650" y="6623050"/>
          <p14:tracePt t="665581" x="8902700" y="6623050"/>
          <p14:tracePt t="665597" x="8921750" y="6616700"/>
          <p14:tracePt t="665614" x="8947150" y="6597650"/>
          <p14:tracePt t="665630" x="8959850" y="6584950"/>
          <p14:tracePt t="665647" x="8985250" y="6572250"/>
          <p14:tracePt t="665664" x="8997950" y="6559550"/>
          <p14:tracePt t="665680" x="9010650" y="6546850"/>
          <p14:tracePt t="665697" x="9023350" y="6534150"/>
          <p14:tracePt t="665730" x="9029700" y="6527800"/>
          <p14:tracePt t="665816" x="9029700" y="6521450"/>
          <p14:tracePt t="665824" x="9029700" y="6515100"/>
          <p14:tracePt t="665847" x="9036050" y="6502400"/>
          <p14:tracePt t="665864" x="9036050" y="6496050"/>
          <p14:tracePt t="666384" x="9017000" y="6470650"/>
          <p14:tracePt t="666399" x="8978900" y="6445250"/>
          <p14:tracePt t="666416" x="8858250" y="6362700"/>
          <p14:tracePt t="666432" x="8826500" y="6337300"/>
          <p14:tracePt t="666448" x="8763000" y="6261100"/>
          <p14:tracePt t="666465" x="8737600" y="6229350"/>
          <p14:tracePt t="666481" x="8724900" y="6191250"/>
          <p14:tracePt t="666498" x="8724900" y="6127750"/>
          <p14:tracePt t="666515" x="8750300" y="5969000"/>
          <p14:tracePt t="666531" x="8826500" y="5721350"/>
          <p14:tracePt t="666548" x="8909050" y="5365750"/>
          <p14:tracePt t="666565" x="8953500" y="5016500"/>
          <p14:tracePt t="666581" x="9010650" y="4743450"/>
          <p14:tracePt t="666598" x="9086850" y="4533900"/>
          <p14:tracePt t="666615" x="9144000" y="4445000"/>
          <p14:tracePt t="666632" x="9188450" y="4419600"/>
          <p14:tracePt t="666648" x="9194800" y="4419600"/>
          <p14:tracePt t="666665" x="9201150" y="4438650"/>
          <p14:tracePt t="666682" x="9201150" y="4445000"/>
          <p14:tracePt t="666698" x="9182100" y="4457700"/>
          <p14:tracePt t="666715" x="9175750" y="4464050"/>
          <p14:tracePt t="666756" x="9175750" y="4470400"/>
          <p14:tracePt t="667853" x="9169400" y="4470400"/>
          <p14:tracePt t="667858" x="9156700" y="4470400"/>
          <p14:tracePt t="667870" x="9124950" y="4470400"/>
          <p14:tracePt t="667882" x="9042400" y="4476750"/>
          <p14:tracePt t="667899" x="8997950" y="4476750"/>
          <p14:tracePt t="667901" x="8959850" y="4476750"/>
          <p14:tracePt t="667916" x="8883650" y="4476750"/>
          <p14:tracePt t="667932" x="8775700" y="4470400"/>
          <p14:tracePt t="667949" x="8674100" y="4470400"/>
          <p14:tracePt t="667966" x="8578850" y="4470400"/>
          <p14:tracePt t="667983" x="8502650" y="4489450"/>
          <p14:tracePt t="667999" x="8432800" y="4514850"/>
          <p14:tracePt t="668016" x="8388350" y="4533900"/>
          <p14:tracePt t="668032" x="8375650" y="4540250"/>
          <p14:tracePt t="672691" x="8369300" y="4540250"/>
          <p14:tracePt t="672699" x="8356600" y="4540250"/>
          <p14:tracePt t="672706" x="8318500" y="4521200"/>
          <p14:tracePt t="672720" x="8274050" y="4483100"/>
          <p14:tracePt t="672738" x="8070850" y="4362450"/>
          <p14:tracePt t="672754" x="7918450" y="4292600"/>
          <p14:tracePt t="672770" x="7753350" y="4229100"/>
          <p14:tracePt t="672786" x="7632700" y="4159250"/>
          <p14:tracePt t="672803" x="7518400" y="4076700"/>
          <p14:tracePt t="672820" x="7423150" y="3968750"/>
          <p14:tracePt t="672837" x="7302500" y="3740150"/>
          <p14:tracePt t="672853" x="7042150" y="3384550"/>
          <p14:tracePt t="672870" x="6750050" y="3092450"/>
          <p14:tracePt t="672886" x="6426200" y="2838450"/>
          <p14:tracePt t="672903" x="6197600" y="2660650"/>
          <p14:tracePt t="672920" x="6026150" y="2495550"/>
          <p14:tracePt t="672937" x="5918200" y="2400300"/>
          <p14:tracePt t="672953" x="5829300" y="2336800"/>
          <p14:tracePt t="672970" x="5740400" y="2324100"/>
          <p14:tracePt t="672987" x="5588000" y="2317750"/>
          <p14:tracePt t="672989" x="5480050" y="2317750"/>
          <p14:tracePt t="673003" x="5321300" y="2305050"/>
          <p14:tracePt t="673020" x="4940300" y="2247900"/>
          <p14:tracePt t="673036" x="4699000" y="2190750"/>
          <p14:tracePt t="673053" x="4495800" y="2127250"/>
          <p14:tracePt t="673070" x="4343400" y="2070100"/>
          <p14:tracePt t="673087" x="4222750" y="2025650"/>
          <p14:tracePt t="673103" x="3949700" y="1955800"/>
          <p14:tracePt t="673120" x="3670300" y="1892300"/>
          <p14:tracePt t="673137" x="3371850" y="1822450"/>
          <p14:tracePt t="673153" x="3086100" y="1746250"/>
          <p14:tracePt t="673170" x="2901950" y="1682750"/>
          <p14:tracePt t="673187" x="2787650" y="1631950"/>
          <p14:tracePt t="673203" x="2679700" y="1581150"/>
          <p14:tracePt t="673220" x="2635250" y="1562100"/>
          <p14:tracePt t="673238" x="2520950" y="1549400"/>
          <p14:tracePt t="673253" x="2362200" y="1549400"/>
          <p14:tracePt t="673270" x="2139950" y="1543050"/>
          <p14:tracePt t="673287" x="1993900" y="1555750"/>
          <p14:tracePt t="673303" x="1917700" y="1587500"/>
          <p14:tracePt t="673320" x="1854200" y="1638300"/>
          <p14:tracePt t="673337" x="1752600" y="1714500"/>
          <p14:tracePt t="673354" x="1625600" y="1809750"/>
          <p14:tracePt t="673370" x="1479550" y="1917700"/>
          <p14:tracePt t="673387" x="1346200" y="2038350"/>
          <p14:tracePt t="673403" x="1282700" y="2159000"/>
          <p14:tracePt t="673422" x="1320800" y="2355850"/>
          <p14:tracePt t="673437" x="1358900" y="2425700"/>
          <p14:tracePt t="673453" x="1555750" y="2673350"/>
          <p14:tracePt t="673470" x="1689100" y="2832100"/>
          <p14:tracePt t="673487" x="1784350" y="2959100"/>
          <p14:tracePt t="673504" x="1885950" y="3086100"/>
          <p14:tracePt t="673520" x="1987550" y="3168650"/>
          <p14:tracePt t="673537" x="2133600" y="3232150"/>
          <p14:tracePt t="673554" x="2343150" y="3263900"/>
          <p14:tracePt t="673570" x="2590800" y="3257550"/>
          <p14:tracePt t="673587" x="2832100" y="3238500"/>
          <p14:tracePt t="673604" x="3067050" y="3206750"/>
          <p14:tracePt t="673620" x="3251200" y="3168650"/>
          <p14:tracePt t="673637" x="3359150" y="3105150"/>
          <p14:tracePt t="673654" x="3422650" y="2997200"/>
          <p14:tracePt t="673671" x="3467100" y="2857500"/>
          <p14:tracePt t="673687" x="3492500" y="2641600"/>
          <p14:tracePt t="673704" x="3498850" y="2374900"/>
          <p14:tracePt t="673720" x="3473450" y="2228850"/>
          <p14:tracePt t="673737" x="3429000" y="2114550"/>
          <p14:tracePt t="673754" x="3352800" y="2038350"/>
          <p14:tracePt t="673771" x="3213100" y="1962150"/>
          <p14:tracePt t="673787" x="3073400" y="1905000"/>
          <p14:tracePt t="673804" x="2933700" y="1847850"/>
          <p14:tracePt t="673820" x="2781300" y="1790700"/>
          <p14:tracePt t="673837" x="2654300" y="1746250"/>
          <p14:tracePt t="673854" x="2419350" y="1689100"/>
          <p14:tracePt t="673871" x="2171700" y="1657350"/>
          <p14:tracePt t="673887" x="1866900" y="1644650"/>
          <p14:tracePt t="673904" x="1638300" y="1663700"/>
          <p14:tracePt t="673921" x="1422400" y="1752600"/>
          <p14:tracePt t="673937" x="1371600" y="1803400"/>
          <p14:tracePt t="673954" x="1308100" y="2000250"/>
          <p14:tracePt t="673971" x="1295400" y="2184400"/>
          <p14:tracePt t="673987" x="1276350" y="2393950"/>
          <p14:tracePt t="674004" x="1270000" y="2565400"/>
          <p14:tracePt t="674021" x="1282700" y="2749550"/>
          <p14:tracePt t="674038" x="1346200" y="2914650"/>
          <p14:tracePt t="674054" x="1447800" y="3048000"/>
          <p14:tracePt t="674071" x="1606550" y="3149600"/>
          <p14:tracePt t="674087" x="1854200" y="3187700"/>
          <p14:tracePt t="674105" x="2108200" y="3168650"/>
          <p14:tracePt t="674121" x="2374900" y="3117850"/>
          <p14:tracePt t="674138" x="2647950" y="3041650"/>
          <p14:tracePt t="674154" x="2959100" y="2940050"/>
          <p14:tracePt t="674171" x="3295650" y="2768600"/>
          <p14:tracePt t="674187" x="3416300" y="2622550"/>
          <p14:tracePt t="674204" x="3448050" y="2425700"/>
          <p14:tracePt t="674221" x="3416300" y="2216150"/>
          <p14:tracePt t="674238" x="3302000" y="1974850"/>
          <p14:tracePt t="674254" x="3168650" y="1778000"/>
          <p14:tracePt t="674271" x="2984500" y="1612900"/>
          <p14:tracePt t="674288" x="2832100" y="1581150"/>
          <p14:tracePt t="674304" x="2654300" y="1631950"/>
          <p14:tracePt t="674321" x="2387600" y="1771650"/>
          <p14:tracePt t="674337" x="2165350" y="1917700"/>
          <p14:tracePt t="674354" x="1943100" y="2114550"/>
          <p14:tracePt t="674371" x="1809750" y="2298700"/>
          <p14:tracePt t="674387" x="1746250" y="2470150"/>
          <p14:tracePt t="674404" x="1752600" y="2635250"/>
          <p14:tracePt t="674421" x="1828800" y="2781300"/>
          <p14:tracePt t="674438" x="2070100" y="2997200"/>
          <p14:tracePt t="674454" x="2330450" y="3130550"/>
          <p14:tracePt t="674471" x="2635250" y="3257550"/>
          <p14:tracePt t="674488" x="2901950" y="3359150"/>
          <p14:tracePt t="674505" x="3092450" y="3441700"/>
          <p14:tracePt t="674521" x="3162300" y="3492500"/>
          <p14:tracePt t="674538" x="3175000" y="3511550"/>
          <p14:tracePt t="674556" x="3181350" y="3530600"/>
          <p14:tracePt t="674574" x="3194050" y="3556000"/>
          <p14:tracePt t="674612" x="3194050" y="3562350"/>
          <p14:tracePt t="674640" x="3213100" y="3562350"/>
          <p14:tracePt t="674655" x="3257550" y="3568700"/>
          <p14:tracePt t="674671" x="3321050" y="3581400"/>
          <p14:tracePt t="674688" x="3492500" y="3625850"/>
          <p14:tracePt t="674705" x="3721100" y="3695700"/>
          <p14:tracePt t="674721" x="4146550" y="3816350"/>
          <p14:tracePt t="674738" x="4629150" y="3943350"/>
          <p14:tracePt t="674755" x="5213350" y="4095750"/>
          <p14:tracePt t="674772" x="5949950" y="4286250"/>
          <p14:tracePt t="674788" x="6381750" y="4394200"/>
          <p14:tracePt t="674805" x="6667500" y="4457700"/>
          <p14:tracePt t="674821" x="6877050" y="4483100"/>
          <p14:tracePt t="674838" x="6953250" y="4483100"/>
          <p14:tracePt t="674855" x="6959600" y="4470400"/>
          <p14:tracePt t="674888" x="6946900" y="4483100"/>
          <p14:tracePt t="674905" x="6946900" y="4495800"/>
          <p14:tracePt t="684515" x="6934200" y="4495800"/>
          <p14:tracePt t="684530" x="6845300" y="4413250"/>
          <p14:tracePt t="684546" x="6673850" y="4305300"/>
          <p14:tracePt t="684563" x="6432550" y="4235450"/>
          <p14:tracePt t="684580" x="6197600" y="4210050"/>
          <p14:tracePt t="684596" x="6019800" y="4203700"/>
          <p14:tracePt t="684613" x="5924550" y="4216400"/>
          <p14:tracePt t="684630" x="5905500" y="4216400"/>
          <p14:tracePt t="684646" x="5899150" y="4216400"/>
          <p14:tracePt t="684663" x="5873750" y="4210050"/>
          <p14:tracePt t="684680" x="5810250" y="4184650"/>
          <p14:tracePt t="684696" x="5702300" y="4140200"/>
          <p14:tracePt t="684713" x="5594350" y="4108450"/>
          <p14:tracePt t="684730" x="5492750" y="4076700"/>
          <p14:tracePt t="684746" x="5422900" y="4057650"/>
          <p14:tracePt t="684763" x="5391150" y="4057650"/>
          <p14:tracePt t="684813" x="5384800" y="4057650"/>
          <p14:tracePt t="684830" x="5359400" y="4083050"/>
          <p14:tracePt t="684847" x="5264150" y="4178300"/>
          <p14:tracePt t="684864" x="5156200" y="4260850"/>
          <p14:tracePt t="684880" x="5029200" y="4330700"/>
          <p14:tracePt t="684897" x="4972050" y="4349750"/>
          <p14:tracePt t="684915" x="4927600" y="4362450"/>
          <p14:tracePt t="684930" x="4902200" y="4362450"/>
          <p14:tracePt t="684946" x="4851400" y="4368800"/>
          <p14:tracePt t="684963" x="4800600" y="4375150"/>
          <p14:tracePt t="684980" x="4749800" y="4381500"/>
          <p14:tracePt t="684996" x="4724400" y="4387850"/>
          <p14:tracePt t="685013" x="4718050" y="4387850"/>
          <p14:tracePt t="685782" x="0" y="0"/>
        </p14:tracePtLst>
      </p14:laserTraceLst>
    </p:ext>
  </p:extLs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4:6-11</a:t>
            </a:r>
          </a:p>
        </p:txBody>
      </p:sp>
      <p:sp>
        <p:nvSpPr>
          <p:cNvPr id="4" name="textruta 3">
            <a:extLst>
              <a:ext uri="{FF2B5EF4-FFF2-40B4-BE49-F238E27FC236}">
                <a16:creationId xmlns:a16="http://schemas.microsoft.com/office/drawing/2014/main" id="{2629CE92-29CC-5E81-D4E0-F76E91B6CFFC}"/>
              </a:ext>
            </a:extLst>
          </p:cNvPr>
          <p:cNvSpPr txBox="1"/>
          <p:nvPr/>
        </p:nvSpPr>
        <p:spPr>
          <a:xfrm>
            <a:off x="-3" y="540000"/>
            <a:ext cx="3399982" cy="4231351"/>
          </a:xfrm>
          <a:prstGeom prst="rect">
            <a:avLst/>
          </a:prstGeom>
          <a:noFill/>
        </p:spPr>
        <p:txBody>
          <a:bodyPr wrap="square" lIns="180000">
            <a:spAutoFit/>
          </a:bodyPr>
          <a:lstStyle/>
          <a:p>
            <a:pPr>
              <a:lnSpc>
                <a:spcPct val="107000"/>
              </a:lnSpc>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står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kvarstår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alltså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fast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att vissa går in i vilan, och att de </a:t>
            </a:r>
            <a:r>
              <a:rPr lang="sv-SE" sz="1400" dirty="0">
                <a:effectLst/>
                <a:latin typeface="Calibri" panose="020F0502020204030204" pitchFamily="34" charset="0"/>
                <a:ea typeface="Times New Roman" panose="02020603050405020304" pitchFamily="18" charset="0"/>
                <a:cs typeface="Calibri" panose="020F0502020204030204" pitchFamily="34" charset="0"/>
              </a:rPr>
              <a:t>[i öknen]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som först fick höra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evangeliet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effectLst/>
                <a:latin typeface="Calibri" panose="020F0502020204030204" pitchFamily="34" charset="0"/>
                <a:ea typeface="Times New Roman" panose="02020603050405020304" pitchFamily="18" charset="0"/>
                <a:cs typeface="Calibri" panose="020F0502020204030204" pitchFamily="34" charset="0"/>
              </a:rPr>
              <a:t>[glada budskapet]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inte kom in på grund av olydnad. Därför bestämmer han på nytt en dag,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 dag</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när han långt senare säger genom </a:t>
            </a:r>
            <a:r>
              <a:rPr lang="sv-SE" sz="1400" dirty="0">
                <a:effectLst/>
                <a:latin typeface="Calibri" panose="020F0502020204030204" pitchFamily="34" charset="0"/>
                <a:ea typeface="Times New Roman" panose="02020603050405020304" pitchFamily="18" charset="0"/>
                <a:cs typeface="Calibri" panose="020F0502020204030204" pitchFamily="34" charset="0"/>
              </a:rPr>
              <a:t>[psalm 95 av]</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David vad som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redan är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8</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tidigare var</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sagt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 dag</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effectLst/>
                <a:latin typeface="Calibri" panose="020F0502020204030204" pitchFamily="34" charset="0"/>
                <a:ea typeface="Times New Roman" panose="02020603050405020304" pitchFamily="18" charset="0"/>
                <a:cs typeface="Calibri" panose="020F0502020204030204" pitchFamily="34" charset="0"/>
              </a:rPr>
              <a:t>[dvs ”denna gång”]</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om ni hör hans röst, förhärda inte era hjärtan.</a:t>
            </a:r>
            <a:r>
              <a:rPr lang="sv-SE" sz="1400" baseline="300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För om Josua hade fört dem in i vilan, skulle Gud inte senare ha talat om en annan dag </a:t>
            </a:r>
            <a:r>
              <a:rPr lang="sv-SE" sz="1400" dirty="0">
                <a:effectLst/>
                <a:latin typeface="Calibri" panose="020F0502020204030204" pitchFamily="34" charset="0"/>
                <a:ea typeface="Times New Roman" panose="02020603050405020304" pitchFamily="18" charset="0"/>
                <a:cs typeface="Calibri" panose="020F0502020204030204" pitchFamily="34" charset="0"/>
              </a:rPr>
              <a:t>[i psalm 95]</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Alltså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9</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kvarstår</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en sabbatsvila för Guds folk </a:t>
            </a:r>
            <a:r>
              <a:rPr lang="sv-SE" sz="1400" dirty="0">
                <a:effectLst/>
                <a:latin typeface="Calibri" panose="020F0502020204030204" pitchFamily="34" charset="0"/>
                <a:ea typeface="Times New Roman" panose="02020603050405020304" pitchFamily="18" charset="0"/>
                <a:cs typeface="Calibri" panose="020F0502020204030204" pitchFamily="34" charset="0"/>
              </a:rPr>
              <a:t>[i Guds rike]</a:t>
            </a:r>
            <a:r>
              <a:rPr lang="sv-SE" sz="1400" dirty="0">
                <a:solidFill>
                  <a:srgbClr val="0070C0"/>
                </a:solidFill>
                <a:latin typeface="Calibri" panose="020F0502020204030204" pitchFamily="34" charset="0"/>
                <a:ea typeface="Times New Roman" panose="02020603050405020304" pitchFamily="18" charset="0"/>
                <a:cs typeface="Calibri" panose="020F0502020204030204" pitchFamily="34" charset="0"/>
              </a:rPr>
              <a:t>. Den som går in i hans vila får vila sig från sina gärningar, liksom Gud vilade från sina. </a:t>
            </a:r>
            <a:r>
              <a:rPr kumimoji="0" lang="sv-SE" altLang="sv-SE" sz="1400" b="0" i="0" u="none" strike="noStrike" cap="none" normalizeH="0" baseline="0" dirty="0">
                <a:ln>
                  <a:noFill/>
                </a:ln>
                <a:solidFill>
                  <a:srgbClr val="C00000"/>
                </a:solidFill>
                <a:effectLst/>
                <a:ea typeface="Times New Roman" panose="02020603050405020304" pitchFamily="18" charset="0"/>
                <a:cs typeface="Calibri" panose="020F0502020204030204" pitchFamily="34" charset="0"/>
              </a:rPr>
              <a:t>Låt oss därför sträva efter att komma in i den vilan, så att ingen kommer på fall som de och blir ett exempel på olydnad.</a:t>
            </a:r>
            <a:endPar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3471299" y="540000"/>
            <a:ext cx="7461744" cy="1284967"/>
          </a:xfrm>
          <a:prstGeom prst="rect">
            <a:avLst/>
          </a:prstGeom>
          <a:noFill/>
        </p:spPr>
        <p:txBody>
          <a:bodyPr wrap="square" rIns="0">
            <a:spAutoFit/>
          </a:bodyPr>
          <a:lstStyle/>
          <a:p>
            <a:pPr marL="271463" indent="-271463">
              <a:spcBef>
                <a:spcPts val="600"/>
              </a:spcBef>
            </a:pPr>
            <a:r>
              <a:rPr lang="sv-SE" sz="1400" dirty="0"/>
              <a:t>8.	Detta var tidigare sagt vid Kadesh-Barnea, medan psalm 95 syftar på Guds rike.</a:t>
            </a:r>
          </a:p>
          <a:p>
            <a:pPr marL="269875" indent="-269875">
              <a:spcBef>
                <a:spcPts val="600"/>
              </a:spcBef>
              <a:buAutoNum type="arabicPeriod" startAt="9"/>
            </a:pPr>
            <a:r>
              <a:rPr lang="sv-SE" sz="1400" dirty="0"/>
              <a:t>Den kvarstående sabbatsvilan är Guds rike som kallas </a:t>
            </a:r>
            <a:r>
              <a:rPr lang="sv-SE" sz="1400" i="1" u="sng" dirty="0"/>
              <a:t>Tusenårsriket</a:t>
            </a:r>
            <a:r>
              <a:rPr lang="sv-SE" sz="1400" dirty="0"/>
              <a:t> eftersom det är historiens </a:t>
            </a:r>
            <a:br>
              <a:rPr lang="sv-SE" sz="1400" dirty="0"/>
            </a:br>
            <a:r>
              <a:rPr lang="sv-SE" sz="1400" dirty="0"/>
              <a:t>sjunde millennium. Detta enligt </a:t>
            </a:r>
            <a:r>
              <a:rPr lang="sv-SE" sz="1400" b="1" i="1" dirty="0"/>
              <a:t>kiliasmen </a:t>
            </a:r>
            <a:r>
              <a:rPr lang="sv-SE" sz="1400" dirty="0"/>
              <a:t>som visar att skapelseveckan är både historisk </a:t>
            </a:r>
            <a:br>
              <a:rPr lang="sv-SE" sz="1400" dirty="0"/>
            </a:br>
            <a:r>
              <a:rPr lang="sv-SE" sz="1400" dirty="0"/>
              <a:t>(7 bokstavliga dagar) och profetisk (historiens 7 millennier), se bild.</a:t>
            </a:r>
          </a:p>
          <a:p>
            <a:pPr marL="269875" indent="-269875">
              <a:spcBef>
                <a:spcPts val="300"/>
              </a:spcBef>
            </a:pPr>
            <a:r>
              <a:rPr lang="sv-SE" sz="1400" dirty="0"/>
              <a:t>	Detta mönster av sex arbetsdagar och en vilodag återkommer på fler ställen i Bibeln, se bild. </a:t>
            </a:r>
          </a:p>
        </p:txBody>
      </p:sp>
      <p:sp>
        <p:nvSpPr>
          <p:cNvPr id="16" name="Rektangel 15">
            <a:extLst>
              <a:ext uri="{FF2B5EF4-FFF2-40B4-BE49-F238E27FC236}">
                <a16:creationId xmlns:a16="http://schemas.microsoft.com/office/drawing/2014/main" id="{F8F8FCEC-3E6F-F4DC-FA76-00EF8A81F94E}"/>
              </a:ext>
            </a:extLst>
          </p:cNvPr>
          <p:cNvSpPr/>
          <p:nvPr/>
        </p:nvSpPr>
        <p:spPr>
          <a:xfrm>
            <a:off x="1" y="5100282"/>
            <a:ext cx="12192000" cy="175771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grpSp>
        <p:nvGrpSpPr>
          <p:cNvPr id="20" name="Grupp 19">
            <a:extLst>
              <a:ext uri="{FF2B5EF4-FFF2-40B4-BE49-F238E27FC236}">
                <a16:creationId xmlns:a16="http://schemas.microsoft.com/office/drawing/2014/main" id="{8CABC23F-92DA-CB62-AA35-110596FCD686}"/>
              </a:ext>
            </a:extLst>
          </p:cNvPr>
          <p:cNvGrpSpPr/>
          <p:nvPr/>
        </p:nvGrpSpPr>
        <p:grpSpPr>
          <a:xfrm>
            <a:off x="2400812" y="5119882"/>
            <a:ext cx="9791187" cy="1670364"/>
            <a:chOff x="1621795" y="5115213"/>
            <a:chExt cx="10491173" cy="1670364"/>
          </a:xfrm>
        </p:grpSpPr>
        <p:pic>
          <p:nvPicPr>
            <p:cNvPr id="17" name="Bildobjekt 16">
              <a:extLst>
                <a:ext uri="{FF2B5EF4-FFF2-40B4-BE49-F238E27FC236}">
                  <a16:creationId xmlns:a16="http://schemas.microsoft.com/office/drawing/2014/main" id="{F232A365-EF48-9995-9B04-5D1D8518A94A}"/>
                </a:ext>
              </a:extLst>
            </p:cNvPr>
            <p:cNvPicPr>
              <a:picLocks noChangeAspect="1"/>
            </p:cNvPicPr>
            <p:nvPr/>
          </p:nvPicPr>
          <p:blipFill>
            <a:blip r:embed="rId4"/>
            <a:stretch>
              <a:fillRect/>
            </a:stretch>
          </p:blipFill>
          <p:spPr>
            <a:xfrm>
              <a:off x="1621795" y="5115213"/>
              <a:ext cx="10491173" cy="1670364"/>
            </a:xfrm>
            <a:prstGeom prst="rect">
              <a:avLst/>
            </a:prstGeom>
          </p:spPr>
        </p:pic>
        <p:sp>
          <p:nvSpPr>
            <p:cNvPr id="18" name="textruta 17">
              <a:extLst>
                <a:ext uri="{FF2B5EF4-FFF2-40B4-BE49-F238E27FC236}">
                  <a16:creationId xmlns:a16="http://schemas.microsoft.com/office/drawing/2014/main" id="{C7199179-E195-EE4B-23F0-3029E134EC0E}"/>
                </a:ext>
              </a:extLst>
            </p:cNvPr>
            <p:cNvSpPr txBox="1"/>
            <p:nvPr/>
          </p:nvSpPr>
          <p:spPr>
            <a:xfrm>
              <a:off x="7116023" y="5120101"/>
              <a:ext cx="823752" cy="369332"/>
            </a:xfrm>
            <a:prstGeom prst="rect">
              <a:avLst/>
            </a:prstGeom>
            <a:solidFill>
              <a:schemeClr val="bg1">
                <a:lumMod val="85000"/>
              </a:schemeClr>
            </a:solidFill>
          </p:spPr>
          <p:txBody>
            <a:bodyPr wrap="none" rtlCol="0">
              <a:spAutoFit/>
            </a:bodyPr>
            <a:lstStyle/>
            <a:p>
              <a:r>
                <a:rPr lang="sv-SE" dirty="0"/>
                <a:t>Arbete</a:t>
              </a:r>
            </a:p>
          </p:txBody>
        </p:sp>
        <p:sp>
          <p:nvSpPr>
            <p:cNvPr id="19" name="textruta 18">
              <a:extLst>
                <a:ext uri="{FF2B5EF4-FFF2-40B4-BE49-F238E27FC236}">
                  <a16:creationId xmlns:a16="http://schemas.microsoft.com/office/drawing/2014/main" id="{C2B8323B-05F4-0445-D010-6C4A6D2F8EFB}"/>
                </a:ext>
              </a:extLst>
            </p:cNvPr>
            <p:cNvSpPr txBox="1"/>
            <p:nvPr/>
          </p:nvSpPr>
          <p:spPr>
            <a:xfrm>
              <a:off x="11146641" y="5120101"/>
              <a:ext cx="532518" cy="369332"/>
            </a:xfrm>
            <a:prstGeom prst="rect">
              <a:avLst/>
            </a:prstGeom>
            <a:solidFill>
              <a:schemeClr val="bg1">
                <a:lumMod val="85000"/>
              </a:schemeClr>
            </a:solidFill>
          </p:spPr>
          <p:txBody>
            <a:bodyPr wrap="none" rtlCol="0">
              <a:spAutoFit/>
            </a:bodyPr>
            <a:lstStyle/>
            <a:p>
              <a:r>
                <a:rPr lang="sv-SE" dirty="0"/>
                <a:t>Vila</a:t>
              </a:r>
            </a:p>
          </p:txBody>
        </p:sp>
      </p:grpSp>
      <p:pic>
        <p:nvPicPr>
          <p:cNvPr id="3" name="Bildobjekt 2">
            <a:extLst>
              <a:ext uri="{FF2B5EF4-FFF2-40B4-BE49-F238E27FC236}">
                <a16:creationId xmlns:a16="http://schemas.microsoft.com/office/drawing/2014/main" id="{BF2DEEFE-2B18-E392-DDEE-04A620B0AB29}"/>
              </a:ext>
            </a:extLst>
          </p:cNvPr>
          <p:cNvPicPr>
            <a:picLocks noChangeAspect="1"/>
          </p:cNvPicPr>
          <p:nvPr/>
        </p:nvPicPr>
        <p:blipFill>
          <a:blip r:embed="rId5"/>
          <a:stretch>
            <a:fillRect/>
          </a:stretch>
        </p:blipFill>
        <p:spPr>
          <a:xfrm>
            <a:off x="5490862" y="1976020"/>
            <a:ext cx="4369988" cy="2905959"/>
          </a:xfrm>
          <a:prstGeom prst="rect">
            <a:avLst/>
          </a:prstGeom>
        </p:spPr>
      </p:pic>
      <p:sp>
        <p:nvSpPr>
          <p:cNvPr id="9" name="textruta 8">
            <a:extLst>
              <a:ext uri="{FF2B5EF4-FFF2-40B4-BE49-F238E27FC236}">
                <a16:creationId xmlns:a16="http://schemas.microsoft.com/office/drawing/2014/main" id="{6490AB3E-EBB7-6E8B-1FD1-8858CB207465}"/>
              </a:ext>
            </a:extLst>
          </p:cNvPr>
          <p:cNvSpPr txBox="1"/>
          <p:nvPr/>
        </p:nvSpPr>
        <p:spPr>
          <a:xfrm>
            <a:off x="265310" y="5319027"/>
            <a:ext cx="1770643" cy="1200329"/>
          </a:xfrm>
          <a:prstGeom prst="rect">
            <a:avLst/>
          </a:prstGeom>
          <a:noFill/>
        </p:spPr>
        <p:txBody>
          <a:bodyPr wrap="square">
            <a:spAutoFit/>
          </a:bodyPr>
          <a:lstStyle/>
          <a:p>
            <a:pPr algn="ctr"/>
            <a:r>
              <a:rPr lang="sv-SE" sz="1800" dirty="0">
                <a:solidFill>
                  <a:srgbClr val="C00000"/>
                </a:solidFill>
              </a:rPr>
              <a:t>Jag förkunnar </a:t>
            </a:r>
            <a:r>
              <a:rPr lang="sv-SE" sz="1800" i="1" u="sng" dirty="0">
                <a:solidFill>
                  <a:srgbClr val="C00000"/>
                </a:solidFill>
              </a:rPr>
              <a:t>från början</a:t>
            </a:r>
            <a:r>
              <a:rPr lang="sv-SE" sz="1800" dirty="0">
                <a:solidFill>
                  <a:srgbClr val="C00000"/>
                </a:solidFill>
              </a:rPr>
              <a:t> vad som </a:t>
            </a:r>
            <a:r>
              <a:rPr lang="sv-SE" sz="1800" i="1" u="sng" dirty="0">
                <a:solidFill>
                  <a:srgbClr val="C00000"/>
                </a:solidFill>
              </a:rPr>
              <a:t>ska komma</a:t>
            </a:r>
            <a:r>
              <a:rPr lang="sv-SE" sz="1800" dirty="0">
                <a:solidFill>
                  <a:srgbClr val="C00000"/>
                </a:solidFill>
              </a:rPr>
              <a:t>.</a:t>
            </a:r>
            <a:r>
              <a:rPr lang="sv-SE" sz="1800" dirty="0"/>
              <a:t> (Jes 46:9)</a:t>
            </a:r>
            <a:endParaRPr lang="sv-SE" dirty="0"/>
          </a:p>
        </p:txBody>
      </p:sp>
    </p:spTree>
    <p:custDataLst>
      <p:tags r:id="rId1"/>
    </p:custDataLst>
    <p:extLst>
      <p:ext uri="{BB962C8B-B14F-4D97-AF65-F5344CB8AC3E}">
        <p14:creationId xmlns:p14="http://schemas.microsoft.com/office/powerpoint/2010/main" val="3490897948"/>
      </p:ext>
    </p:extLst>
  </p:cSld>
  <p:clrMapOvr>
    <a:masterClrMapping/>
  </p:clrMapOvr>
  <p:transition advTm="256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
                                            <p:txEl>
                                              <p:pRg st="2" end="2"/>
                                            </p:txEl>
                                          </p:spTgt>
                                        </p:tgtEl>
                                        <p:attrNameLst>
                                          <p:attrName>style.visibility</p:attrName>
                                        </p:attrNameLst>
                                      </p:cBhvr>
                                      <p:to>
                                        <p:strVal val="visible"/>
                                      </p:to>
                                    </p:set>
                                    <p:animEffect transition="in" filter="fade">
                                      <p:cBhvr>
                                        <p:cTn id="25" dur="500"/>
                                        <p:tgtEl>
                                          <p:spTgt spid="5">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9" grpId="0"/>
    </p:bldLst>
  </p:timing>
  <p:extLst>
    <p:ext uri="{3A86A75C-4F4B-4683-9AE1-C65F6400EC91}">
      <p14:laserTraceLst xmlns:p14="http://schemas.microsoft.com/office/powerpoint/2010/main">
        <p14:tracePtLst>
          <p14:tracePt t="2770" x="4140200" y="1987550"/>
          <p14:tracePt t="2778" x="4140200" y="1968500"/>
          <p14:tracePt t="2787" x="4133850" y="1943100"/>
          <p14:tracePt t="2802" x="4121150" y="1905000"/>
          <p14:tracePt t="2819" x="4108450" y="1873250"/>
          <p14:tracePt t="2836" x="4102100" y="1847850"/>
          <p14:tracePt t="2852" x="4095750" y="1828800"/>
          <p14:tracePt t="2870" x="4095750" y="1809750"/>
          <p14:tracePt t="2886" x="4095750" y="1784350"/>
          <p14:tracePt t="2902" x="4095750" y="1752600"/>
          <p14:tracePt t="2919" x="4095750" y="1708150"/>
          <p14:tracePt t="2935" x="4076700" y="1651000"/>
          <p14:tracePt t="2952" x="4064000" y="1612900"/>
          <p14:tracePt t="2969" x="4044950" y="1581150"/>
          <p14:tracePt t="2987" x="4019550" y="1511300"/>
          <p14:tracePt t="3002" x="4013200" y="1498600"/>
          <p14:tracePt t="3019" x="4000500" y="1479550"/>
          <p14:tracePt t="3020" x="3994150" y="1460500"/>
          <p14:tracePt t="3035" x="3981450" y="1435100"/>
          <p14:tracePt t="3052" x="3975100" y="1416050"/>
          <p14:tracePt t="3069" x="3968750" y="1403350"/>
          <p14:tracePt t="3086" x="3968750" y="1397000"/>
          <p14:tracePt t="3311" x="3975100" y="1403350"/>
          <p14:tracePt t="3330" x="4006850" y="1416050"/>
          <p14:tracePt t="3336" x="4038600" y="1422400"/>
          <p14:tracePt t="3353" x="4095750" y="1422400"/>
          <p14:tracePt t="3370" x="4140200" y="1409700"/>
          <p14:tracePt t="3386" x="4146550" y="1403350"/>
          <p14:tracePt t="3403" x="4146550" y="1390650"/>
          <p14:tracePt t="3419" x="4114800" y="1371600"/>
          <p14:tracePt t="3436" x="4083050" y="1365250"/>
          <p14:tracePt t="3453" x="4076700" y="1365250"/>
          <p14:tracePt t="3486" x="4095750" y="1358900"/>
          <p14:tracePt t="3502" x="4146550" y="1352550"/>
          <p14:tracePt t="3519" x="4165600" y="1352550"/>
          <p14:tracePt t="3572" x="4159250" y="1346200"/>
          <p14:tracePt t="3602" x="4152900" y="1346200"/>
          <p14:tracePt t="3619" x="4146550" y="1346200"/>
          <p14:tracePt t="3636" x="4140200" y="1346200"/>
          <p14:tracePt t="3653" x="4133850" y="1346200"/>
          <p14:tracePt t="3670" x="4127500" y="1346200"/>
          <p14:tracePt t="3686" x="4121150" y="1346200"/>
          <p14:tracePt t="3703" x="4108450" y="1346200"/>
          <p14:tracePt t="3719" x="4051300" y="1346200"/>
          <p14:tracePt t="3736" x="4019550" y="1346200"/>
          <p14:tracePt t="3753" x="3968750" y="1346200"/>
          <p14:tracePt t="3770" x="3917950" y="1327150"/>
          <p14:tracePt t="3786" x="3810000" y="1263650"/>
          <p14:tracePt t="3803" x="3727450" y="1206500"/>
          <p14:tracePt t="3819" x="3651250" y="1149350"/>
          <p14:tracePt t="3836" x="3594100" y="1092200"/>
          <p14:tracePt t="3853" x="3536950" y="1009650"/>
          <p14:tracePt t="3869" x="3486150" y="927100"/>
          <p14:tracePt t="3886" x="3429000" y="825500"/>
          <p14:tracePt t="3903" x="3346450" y="711200"/>
          <p14:tracePt t="3920" x="3238500" y="596900"/>
          <p14:tracePt t="3937" x="3162300" y="520700"/>
          <p14:tracePt t="3953" x="3079750" y="431800"/>
          <p14:tracePt t="3970" x="3022600" y="368300"/>
          <p14:tracePt t="3986" x="3022600" y="361950"/>
          <p14:tracePt t="4036" x="3022600" y="368300"/>
          <p14:tracePt t="4042" x="3022600" y="374650"/>
          <p14:tracePt t="4053" x="3022600" y="381000"/>
          <p14:tracePt t="4070" x="3022600" y="393700"/>
          <p14:tracePt t="4086" x="3028950" y="400050"/>
          <p14:tracePt t="4103" x="3035300" y="400050"/>
          <p14:tracePt t="4120" x="3041650" y="400050"/>
          <p14:tracePt t="4136" x="3060700" y="400050"/>
          <p14:tracePt t="4153" x="3098800" y="400050"/>
          <p14:tracePt t="4170" x="3181350" y="400050"/>
          <p14:tracePt t="4186" x="3257550" y="406400"/>
          <p14:tracePt t="4203" x="3416300" y="412750"/>
          <p14:tracePt t="4220" x="3536950" y="419100"/>
          <p14:tracePt t="4237" x="3619500" y="419100"/>
          <p14:tracePt t="4253" x="3683000" y="412750"/>
          <p14:tracePt t="4270" x="3752850" y="400050"/>
          <p14:tracePt t="4287" x="3797300" y="387350"/>
          <p14:tracePt t="4303" x="3835400" y="381000"/>
          <p14:tracePt t="4320" x="3873500" y="361950"/>
          <p14:tracePt t="4337" x="3905250" y="349250"/>
          <p14:tracePt t="4353" x="3943350" y="317500"/>
          <p14:tracePt t="4370" x="3975100" y="285750"/>
          <p14:tracePt t="4387" x="3981450" y="247650"/>
          <p14:tracePt t="4403" x="3987800" y="209550"/>
          <p14:tracePt t="4420" x="3987800" y="196850"/>
          <p14:tracePt t="4437" x="3987800" y="171450"/>
          <p14:tracePt t="4454" x="3968750" y="146050"/>
          <p14:tracePt t="4470" x="3956050" y="127000"/>
          <p14:tracePt t="4487" x="3937000" y="107950"/>
          <p14:tracePt t="4504" x="3892550" y="88900"/>
          <p14:tracePt t="4520" x="3867150" y="82550"/>
          <p14:tracePt t="4537" x="3829050" y="82550"/>
          <p14:tracePt t="4554" x="3759200" y="82550"/>
          <p14:tracePt t="4570" x="3702050" y="88900"/>
          <p14:tracePt t="4587" x="3638550" y="101600"/>
          <p14:tracePt t="4603" x="3549650" y="127000"/>
          <p14:tracePt t="4621" x="3486150" y="146050"/>
          <p14:tracePt t="4637" x="3416300" y="165100"/>
          <p14:tracePt t="4654" x="3327400" y="196850"/>
          <p14:tracePt t="4670" x="3302000" y="209550"/>
          <p14:tracePt t="4687" x="3257550" y="228600"/>
          <p14:tracePt t="4704" x="3232150" y="254000"/>
          <p14:tracePt t="4720" x="3219450" y="292100"/>
          <p14:tracePt t="4737" x="3219450" y="330200"/>
          <p14:tracePt t="4754" x="3219450" y="368300"/>
          <p14:tracePt t="4770" x="3225800" y="400050"/>
          <p14:tracePt t="4787" x="3238500" y="431800"/>
          <p14:tracePt t="4804" x="3244850" y="450850"/>
          <p14:tracePt t="4820" x="3263900" y="476250"/>
          <p14:tracePt t="4837" x="3302000" y="501650"/>
          <p14:tracePt t="4854" x="3397250" y="533400"/>
          <p14:tracePt t="4858" x="3441700" y="539750"/>
          <p14:tracePt t="4873" x="3543300" y="546100"/>
          <p14:tracePt t="4888" x="3644900" y="533400"/>
          <p14:tracePt t="4905" x="3733800" y="495300"/>
          <p14:tracePt t="4921" x="3803650" y="438150"/>
          <p14:tracePt t="4937" x="3841750" y="393700"/>
          <p14:tracePt t="4954" x="3867150" y="355600"/>
          <p14:tracePt t="4971" x="3879850" y="317500"/>
          <p14:tracePt t="4987" x="3898900" y="273050"/>
          <p14:tracePt t="5004" x="3911600" y="234950"/>
          <p14:tracePt t="5020" x="3917950" y="203200"/>
          <p14:tracePt t="5037" x="3917950" y="171450"/>
          <p14:tracePt t="5054" x="3917950" y="127000"/>
          <p14:tracePt t="5070" x="3905250" y="95250"/>
          <p14:tracePt t="5087" x="3886200" y="63500"/>
          <p14:tracePt t="5104" x="3860800" y="38100"/>
          <p14:tracePt t="5121" x="3822700" y="25400"/>
          <p14:tracePt t="5137" x="3752850" y="19050"/>
          <p14:tracePt t="5154" x="3714750" y="19050"/>
          <p14:tracePt t="5171" x="3657600" y="38100"/>
          <p14:tracePt t="5187" x="3613150" y="44450"/>
          <p14:tracePt t="5204" x="3556000" y="57150"/>
          <p14:tracePt t="5221" x="3511550" y="69850"/>
          <p14:tracePt t="5237" x="3479800" y="82550"/>
          <p14:tracePt t="5254" x="3454400" y="95250"/>
          <p14:tracePt t="5270" x="3429000" y="114300"/>
          <p14:tracePt t="5287" x="3409950" y="146050"/>
          <p14:tracePt t="5304" x="3384550" y="215900"/>
          <p14:tracePt t="5321" x="3371850" y="292100"/>
          <p14:tracePt t="5337" x="3378200" y="361950"/>
          <p14:tracePt t="5355" x="3435350" y="444500"/>
          <p14:tracePt t="5371" x="3454400" y="463550"/>
          <p14:tracePt t="5388" x="3517900" y="527050"/>
          <p14:tracePt t="5404" x="3556000" y="552450"/>
          <p14:tracePt t="5421" x="3581400" y="571500"/>
          <p14:tracePt t="5437" x="3594100" y="584200"/>
          <p14:tracePt t="5454" x="3606800" y="609600"/>
          <p14:tracePt t="5471" x="3606800" y="628650"/>
          <p14:tracePt t="5488" x="3619500" y="673100"/>
          <p14:tracePt t="5504" x="3625850" y="704850"/>
          <p14:tracePt t="5521" x="3625850" y="749300"/>
          <p14:tracePt t="5538" x="3625850" y="768350"/>
          <p14:tracePt t="5554" x="3613150" y="800100"/>
          <p14:tracePt t="5571" x="3600450" y="812800"/>
          <p14:tracePt t="5590" x="3587750" y="831850"/>
          <p14:tracePt t="5605" x="3562350" y="863600"/>
          <p14:tracePt t="5621" x="3511550" y="914400"/>
          <p14:tracePt t="5638" x="3454400" y="946150"/>
          <p14:tracePt t="5654" x="3409950" y="958850"/>
          <p14:tracePt t="5671" x="3359150" y="958850"/>
          <p14:tracePt t="5688" x="3314700" y="958850"/>
          <p14:tracePt t="5704" x="3276600" y="952500"/>
          <p14:tracePt t="5721" x="3238500" y="933450"/>
          <p14:tracePt t="5738" x="3206750" y="914400"/>
          <p14:tracePt t="5755" x="3168650" y="908050"/>
          <p14:tracePt t="5771" x="3092450" y="901700"/>
          <p14:tracePt t="5788" x="3016250" y="901700"/>
          <p14:tracePt t="5805" x="2895600" y="901700"/>
          <p14:tracePt t="5821" x="2781300" y="901700"/>
          <p14:tracePt t="5838" x="2673350" y="908050"/>
          <p14:tracePt t="5855" x="2438400" y="933450"/>
          <p14:tracePt t="5871" x="2362200" y="946150"/>
          <p14:tracePt t="5888" x="2120900" y="984250"/>
          <p14:tracePt t="5905" x="1981200" y="996950"/>
          <p14:tracePt t="5921" x="1892300" y="1003300"/>
          <p14:tracePt t="5938" x="1828800" y="1009650"/>
          <p14:tracePt t="5955" x="1809750" y="1016000"/>
          <p14:tracePt t="5971" x="1797050" y="1016000"/>
          <p14:tracePt t="5988" x="1790700" y="1022350"/>
          <p14:tracePt t="6005" x="1790700" y="1035050"/>
          <p14:tracePt t="6021" x="1797050" y="1066800"/>
          <p14:tracePt t="6038" x="1822450" y="1111250"/>
          <p14:tracePt t="6055" x="1885950" y="1174750"/>
          <p14:tracePt t="6071" x="1968500" y="1250950"/>
          <p14:tracePt t="6088" x="1987550" y="1257300"/>
          <p14:tracePt t="6105" x="2133600" y="1333500"/>
          <p14:tracePt t="6121" x="2241550" y="1358900"/>
          <p14:tracePt t="6138" x="2305050" y="1371600"/>
          <p14:tracePt t="6172" x="2305050" y="1352550"/>
          <p14:tracePt t="6189" x="2266950" y="1308100"/>
          <p14:tracePt t="6205" x="2197100" y="1263650"/>
          <p14:tracePt t="6222" x="2114550" y="1225550"/>
          <p14:tracePt t="6238" x="2032000" y="1200150"/>
          <p14:tracePt t="6255" x="1905000" y="1187450"/>
          <p14:tracePt t="6272" x="1765300" y="1212850"/>
          <p14:tracePt t="6289" x="1504950" y="1441450"/>
          <p14:tracePt t="6305" x="1397000" y="1568450"/>
          <p14:tracePt t="6307" x="1295400" y="1727200"/>
          <p14:tracePt t="6322" x="1143000" y="2025650"/>
          <p14:tracePt t="6338" x="1035050" y="2368550"/>
          <p14:tracePt t="6355" x="971550" y="2749550"/>
          <p14:tracePt t="6372" x="920750" y="3136900"/>
          <p14:tracePt t="6388" x="889000" y="3486150"/>
          <p14:tracePt t="6405" x="882650" y="3879850"/>
          <p14:tracePt t="6422" x="908050" y="4159250"/>
          <p14:tracePt t="6438" x="965200" y="4330700"/>
          <p14:tracePt t="6455" x="1028700" y="4406900"/>
          <p14:tracePt t="6472" x="1079500" y="4432300"/>
          <p14:tracePt t="6488" x="1136650" y="4445000"/>
          <p14:tracePt t="6505" x="1212850" y="4445000"/>
          <p14:tracePt t="6522" x="1327150" y="4445000"/>
          <p14:tracePt t="6539" x="1574800" y="4381500"/>
          <p14:tracePt t="6555" x="1670050" y="4337050"/>
          <p14:tracePt t="6572" x="2032000" y="4057650"/>
          <p14:tracePt t="6589" x="2254250" y="3765550"/>
          <p14:tracePt t="6605" x="2451100" y="3321050"/>
          <p14:tracePt t="6622" x="2533650" y="2844800"/>
          <p14:tracePt t="6639" x="2501900" y="2495550"/>
          <p14:tracePt t="6655" x="2387600" y="2247900"/>
          <p14:tracePt t="6672" x="2305050" y="2133600"/>
          <p14:tracePt t="6689" x="2228850" y="2057400"/>
          <p14:tracePt t="6705" x="2152650" y="2019300"/>
          <p14:tracePt t="6722" x="2076450" y="2012950"/>
          <p14:tracePt t="6739" x="1974850" y="2025650"/>
          <p14:tracePt t="6755" x="1860550" y="2057400"/>
          <p14:tracePt t="6772" x="1727200" y="2095500"/>
          <p14:tracePt t="6789" x="1568450" y="2120900"/>
          <p14:tracePt t="6805" x="1384300" y="2146300"/>
          <p14:tracePt t="6822" x="1289050" y="2152650"/>
          <p14:tracePt t="6839" x="1219200" y="2165350"/>
          <p14:tracePt t="6855" x="1181100" y="2184400"/>
          <p14:tracePt t="6872" x="1162050" y="2209800"/>
          <p14:tracePt t="6889" x="1155700" y="2228850"/>
          <p14:tracePt t="6905" x="1149350" y="2247900"/>
          <p14:tracePt t="6939" x="1149350" y="2254250"/>
          <p14:tracePt t="7116" x="1149350" y="2260600"/>
          <p14:tracePt t="7125" x="1149350" y="2266950"/>
          <p14:tracePt t="7140" x="1136650" y="2286000"/>
          <p14:tracePt t="7156" x="1136650" y="2292350"/>
          <p14:tracePt t="7314" x="1136650" y="2286000"/>
          <p14:tracePt t="7331" x="1136650" y="2273300"/>
          <p14:tracePt t="7339" x="1136650" y="2266950"/>
          <p14:tracePt t="7356" x="1143000" y="2254250"/>
          <p14:tracePt t="7628" x="1143000" y="2247900"/>
          <p14:tracePt t="7636" x="1143000" y="2241550"/>
          <p14:tracePt t="7645" x="1136650" y="2222500"/>
          <p14:tracePt t="7657" x="1123950" y="2203450"/>
          <p14:tracePt t="7673" x="1085850" y="2127250"/>
          <p14:tracePt t="7690" x="1028700" y="2051050"/>
          <p14:tracePt t="7707" x="984250" y="2000250"/>
          <p14:tracePt t="7723" x="933450" y="1955800"/>
          <p14:tracePt t="7739" x="882650" y="1911350"/>
          <p14:tracePt t="7756" x="869950" y="1898650"/>
          <p14:tracePt t="7773" x="863600" y="1898650"/>
          <p14:tracePt t="7790" x="812800" y="1854200"/>
          <p14:tracePt t="7806" x="736600" y="1784350"/>
          <p14:tracePt t="7823" x="641350" y="1720850"/>
          <p14:tracePt t="7839" x="539750" y="1644650"/>
          <p14:tracePt t="7857" x="438150" y="1581150"/>
          <p14:tracePt t="7873" x="368300" y="1536700"/>
          <p14:tracePt t="7889" x="292100" y="1485900"/>
          <p14:tracePt t="7906" x="247650" y="1454150"/>
          <p14:tracePt t="7923" x="209550" y="1428750"/>
          <p14:tracePt t="7940" x="184150" y="1409700"/>
          <p14:tracePt t="7957" x="158750" y="1371600"/>
          <p14:tracePt t="7973" x="127000" y="1301750"/>
          <p14:tracePt t="7990" x="107950" y="1225550"/>
          <p14:tracePt t="8006" x="101600" y="1181100"/>
          <p14:tracePt t="8023" x="101600" y="1143000"/>
          <p14:tracePt t="8040" x="101600" y="1123950"/>
          <p14:tracePt t="8056" x="107950" y="1104900"/>
          <p14:tracePt t="8073" x="114300" y="1085850"/>
          <p14:tracePt t="8090" x="127000" y="1066800"/>
          <p14:tracePt t="8107" x="139700" y="1041400"/>
          <p14:tracePt t="8123" x="146050" y="1028700"/>
          <p14:tracePt t="8140" x="158750" y="1016000"/>
          <p14:tracePt t="8157" x="165100" y="1003300"/>
          <p14:tracePt t="8173" x="177800" y="984250"/>
          <p14:tracePt t="8190" x="184150" y="965200"/>
          <p14:tracePt t="8206" x="190500" y="946150"/>
          <p14:tracePt t="8431" x="196850" y="946150"/>
          <p14:tracePt t="8439" x="209550" y="946150"/>
          <p14:tracePt t="8448" x="234950" y="946150"/>
          <p14:tracePt t="8457" x="260350" y="952500"/>
          <p14:tracePt t="8474" x="279400" y="958850"/>
          <p14:tracePt t="8491" x="285750" y="965200"/>
          <p14:tracePt t="8655" x="298450" y="958850"/>
          <p14:tracePt t="8674" x="317500" y="933450"/>
          <p14:tracePt t="8691" x="336550" y="889000"/>
          <p14:tracePt t="8707" x="349250" y="857250"/>
          <p14:tracePt t="8724" x="361950" y="844550"/>
          <p14:tracePt t="8931" x="374650" y="844550"/>
          <p14:tracePt t="8941" x="419100" y="863600"/>
          <p14:tracePt t="8957" x="596900" y="920750"/>
          <p14:tracePt t="8974" x="774700" y="952500"/>
          <p14:tracePt t="8991" x="895350" y="977900"/>
          <p14:tracePt t="9008" x="990600" y="984250"/>
          <p14:tracePt t="9010" x="1022350" y="984250"/>
          <p14:tracePt t="9025" x="1066800" y="971550"/>
          <p14:tracePt t="9041" x="1117600" y="946150"/>
          <p14:tracePt t="9058" x="1155700" y="914400"/>
          <p14:tracePt t="9074" x="1181100" y="895350"/>
          <p14:tracePt t="9091" x="1193800" y="895350"/>
          <p14:tracePt t="9107" x="1212850" y="895350"/>
          <p14:tracePt t="9124" x="1238250" y="895350"/>
          <p14:tracePt t="9140" x="1270000" y="901700"/>
          <p14:tracePt t="9158" x="1295400" y="901700"/>
          <p14:tracePt t="9174" x="1295400" y="908050"/>
          <p14:tracePt t="9281" x="1301750" y="908050"/>
          <p14:tracePt t="9288" x="1301750" y="914400"/>
          <p14:tracePt t="9296" x="1308100" y="914400"/>
          <p14:tracePt t="9307" x="1314450" y="914400"/>
          <p14:tracePt t="9324" x="1327150" y="914400"/>
          <p14:tracePt t="9341" x="1339850" y="914400"/>
          <p14:tracePt t="9358" x="1346200" y="901700"/>
          <p14:tracePt t="9374" x="1352550" y="889000"/>
          <p14:tracePt t="9392" x="1352550" y="876300"/>
          <p14:tracePt t="9407" x="1371600" y="876300"/>
          <p14:tracePt t="9424" x="1377950" y="876300"/>
          <p14:tracePt t="9478" x="1377950" y="869950"/>
          <p14:tracePt t="9491" x="1384300" y="863600"/>
          <p14:tracePt t="9508" x="1384300" y="857250"/>
          <p14:tracePt t="9525" x="1390650" y="850900"/>
          <p14:tracePt t="9558" x="1390650" y="844550"/>
          <p14:tracePt t="9574" x="1390650" y="831850"/>
          <p14:tracePt t="9591" x="1384300" y="825500"/>
          <p14:tracePt t="9608" x="1377950" y="825500"/>
          <p14:tracePt t="9794" x="1397000" y="812800"/>
          <p14:tracePt t="9808" x="1428750" y="793750"/>
          <p14:tracePt t="9825" x="1460500" y="774700"/>
          <p14:tracePt t="9841" x="1498600" y="755650"/>
          <p14:tracePt t="9858" x="1530350" y="742950"/>
          <p14:tracePt t="9875" x="1549400" y="736600"/>
          <p14:tracePt t="9892" x="1555750" y="730250"/>
          <p14:tracePt t="9908" x="1562100" y="730250"/>
          <p14:tracePt t="10228" x="1574800" y="736600"/>
          <p14:tracePt t="10234" x="1587500" y="736600"/>
          <p14:tracePt t="10243" x="1612900" y="742950"/>
          <p14:tracePt t="10258" x="1720850" y="749300"/>
          <p14:tracePt t="10275" x="1841500" y="749300"/>
          <p14:tracePt t="10292" x="2006600" y="749300"/>
          <p14:tracePt t="10309" x="2152650" y="749300"/>
          <p14:tracePt t="10325" x="2241550" y="749300"/>
          <p14:tracePt t="10342" x="2260600" y="749300"/>
          <p14:tracePt t="10358" x="2266950" y="749300"/>
          <p14:tracePt t="10436" x="2273300" y="755650"/>
          <p14:tracePt t="10445" x="2273300" y="762000"/>
          <p14:tracePt t="10452" x="2286000" y="768350"/>
          <p14:tracePt t="10467" x="2298700" y="774700"/>
          <p14:tracePt t="10468" x="2317750" y="781050"/>
          <p14:tracePt t="10492" x="2413000" y="787400"/>
          <p14:tracePt t="10508" x="2527300" y="793750"/>
          <p14:tracePt t="10525" x="2622550" y="793750"/>
          <p14:tracePt t="10542" x="2749550" y="793750"/>
          <p14:tracePt t="10559" x="2819400" y="793750"/>
          <p14:tracePt t="10575" x="2863850" y="787400"/>
          <p14:tracePt t="10592" x="2901950" y="787400"/>
          <p14:tracePt t="10609" x="2933700" y="800100"/>
          <p14:tracePt t="10625" x="2952750" y="806450"/>
          <p14:tracePt t="10642" x="2971800" y="825500"/>
          <p14:tracePt t="10659" x="2984500" y="838200"/>
          <p14:tracePt t="10675" x="2997200" y="844550"/>
          <p14:tracePt t="10692" x="3003550" y="850900"/>
          <p14:tracePt t="10709" x="3016250" y="857250"/>
          <p14:tracePt t="10725" x="3022600" y="863600"/>
          <p14:tracePt t="10742" x="3022600" y="869950"/>
          <p14:tracePt t="10775" x="3028950" y="869950"/>
          <p14:tracePt t="10792" x="3035300" y="869950"/>
          <p14:tracePt t="10832" x="3028950" y="869950"/>
          <p14:tracePt t="10842" x="3022600" y="869950"/>
          <p14:tracePt t="10859" x="2984500" y="882650"/>
          <p14:tracePt t="10875" x="2933700" y="901700"/>
          <p14:tracePt t="10892" x="2857500" y="920750"/>
          <p14:tracePt t="10909" x="2768600" y="939800"/>
          <p14:tracePt t="10926" x="2667000" y="958850"/>
          <p14:tracePt t="10942" x="2533650" y="965200"/>
          <p14:tracePt t="10943" x="2457450" y="971550"/>
          <p14:tracePt t="10959" x="2368550" y="984250"/>
          <p14:tracePt t="10975" x="2139950" y="1003300"/>
          <p14:tracePt t="10992" x="1974850" y="1022350"/>
          <p14:tracePt t="11009" x="1854200" y="1035050"/>
          <p14:tracePt t="11025" x="1733550" y="1047750"/>
          <p14:tracePt t="11042" x="1619250" y="1047750"/>
          <p14:tracePt t="11059" x="1473200" y="1047750"/>
          <p14:tracePt t="11076" x="1320800" y="1054100"/>
          <p14:tracePt t="11092" x="1143000" y="1054100"/>
          <p14:tracePt t="11109" x="984250" y="1047750"/>
          <p14:tracePt t="11126" x="800100" y="1047750"/>
          <p14:tracePt t="11143" x="704850" y="1047750"/>
          <p14:tracePt t="11159" x="641350" y="1047750"/>
          <p14:tracePt t="11176" x="596900" y="1060450"/>
          <p14:tracePt t="11193" x="590550" y="1073150"/>
          <p14:tracePt t="11209" x="577850" y="1092200"/>
          <p14:tracePt t="11226" x="577850" y="1104900"/>
          <p14:tracePt t="11243" x="577850" y="1111250"/>
          <p14:tracePt t="11259" x="577850" y="1123950"/>
          <p14:tracePt t="11276" x="577850" y="1130300"/>
          <p14:tracePt t="11293" x="590550" y="1143000"/>
          <p14:tracePt t="11309" x="590550" y="1149350"/>
          <p14:tracePt t="11326" x="590550" y="1155700"/>
          <p14:tracePt t="11501" x="590550" y="1149350"/>
          <p14:tracePt t="11509" x="577850" y="1130300"/>
          <p14:tracePt t="11526" x="565150" y="1104900"/>
          <p14:tracePt t="11543" x="552450" y="1085850"/>
          <p14:tracePt t="11560" x="552450" y="1079500"/>
          <p14:tracePt t="12633" x="558800" y="1073150"/>
          <p14:tracePt t="12640" x="584200" y="1066800"/>
          <p14:tracePt t="12660" x="679450" y="1047750"/>
          <p14:tracePt t="12677" x="800100" y="1041400"/>
          <p14:tracePt t="12694" x="946150" y="1035050"/>
          <p14:tracePt t="12712" x="1155700" y="1035050"/>
          <p14:tracePt t="12727" x="1206500" y="1028700"/>
          <p14:tracePt t="12744" x="1314450" y="1016000"/>
          <p14:tracePt t="12760" x="1339850" y="1009650"/>
          <p14:tracePt t="12777" x="1346200" y="1009650"/>
          <p14:tracePt t="12794" x="1346200" y="1003300"/>
          <p14:tracePt t="12811" x="1352550" y="1003300"/>
          <p14:tracePt t="12890" x="1352550" y="1009650"/>
          <p14:tracePt t="12898" x="1346200" y="1016000"/>
          <p14:tracePt t="12910" x="1339850" y="1028700"/>
          <p14:tracePt t="12927" x="1327150" y="1041400"/>
          <p14:tracePt t="12944" x="1314450" y="1060450"/>
          <p14:tracePt t="12961" x="1308100" y="1060450"/>
          <p14:tracePt t="13153" x="1301750" y="1054100"/>
          <p14:tracePt t="13158" x="1301750" y="1047750"/>
          <p14:tracePt t="13177" x="1295400" y="1028700"/>
          <p14:tracePt t="13194" x="1289050" y="1016000"/>
          <p14:tracePt t="13211" x="1289050" y="1003300"/>
          <p14:tracePt t="14067" x="1308100" y="1003300"/>
          <p14:tracePt t="14079" x="1327150" y="1003300"/>
          <p14:tracePt t="14096" x="1365250" y="1003300"/>
          <p14:tracePt t="14112" x="1390650" y="1003300"/>
          <p14:tracePt t="14128" x="1409700" y="1003300"/>
          <p14:tracePt t="14132" x="1422400" y="1003300"/>
          <p14:tracePt t="14146" x="1454150" y="1009650"/>
          <p14:tracePt t="14162" x="1498600" y="1016000"/>
          <p14:tracePt t="14178" x="1536700" y="1028700"/>
          <p14:tracePt t="14195" x="1581150" y="1035050"/>
          <p14:tracePt t="14211" x="1612900" y="1041400"/>
          <p14:tracePt t="14228" x="1638300" y="1041400"/>
          <p14:tracePt t="14245" x="1651000" y="1041400"/>
          <p14:tracePt t="14261" x="1657350" y="1041400"/>
          <p14:tracePt t="14278" x="1663700" y="1041400"/>
          <p14:tracePt t="14316" x="1657350" y="1041400"/>
          <p14:tracePt t="14329" x="1651000" y="1035050"/>
          <p14:tracePt t="14345" x="1631950" y="1022350"/>
          <p14:tracePt t="14362" x="1600200" y="996950"/>
          <p14:tracePt t="14379" x="1562100" y="958850"/>
          <p14:tracePt t="14395" x="1555750" y="952500"/>
          <p14:tracePt t="14412" x="1511300" y="920750"/>
          <p14:tracePt t="14428" x="1473200" y="901700"/>
          <p14:tracePt t="14445" x="1428750" y="895350"/>
          <p14:tracePt t="14462" x="1384300" y="882650"/>
          <p14:tracePt t="14478" x="1333500" y="882650"/>
          <p14:tracePt t="14495" x="1308100" y="882650"/>
          <p14:tracePt t="14512" x="1270000" y="882650"/>
          <p14:tracePt t="14529" x="1244600" y="882650"/>
          <p14:tracePt t="14545" x="1206500" y="901700"/>
          <p14:tracePt t="14562" x="1174750" y="914400"/>
          <p14:tracePt t="14578" x="1130300" y="939800"/>
          <p14:tracePt t="14595" x="1104900" y="958850"/>
          <p14:tracePt t="14612" x="1079500" y="990600"/>
          <p14:tracePt t="14629" x="1073150" y="1009650"/>
          <p14:tracePt t="14645" x="1073150" y="1022350"/>
          <p14:tracePt t="14662" x="1073150" y="1028700"/>
          <p14:tracePt t="14709" x="1079500" y="1035050"/>
          <p14:tracePt t="14718" x="1085850" y="1035050"/>
          <p14:tracePt t="14729" x="1098550" y="1035050"/>
          <p14:tracePt t="14745" x="1123950" y="1035050"/>
          <p14:tracePt t="14762" x="1155700" y="1028700"/>
          <p14:tracePt t="14779" x="1193800" y="1022350"/>
          <p14:tracePt t="14796" x="1231900" y="1016000"/>
          <p14:tracePt t="14812" x="1276350" y="1009650"/>
          <p14:tracePt t="14829" x="1333500" y="1003300"/>
          <p14:tracePt t="14845" x="1352550" y="1003300"/>
          <p14:tracePt t="14862" x="1365250" y="1003300"/>
          <p14:tracePt t="15115" x="1358900" y="996950"/>
          <p14:tracePt t="15138" x="1352550" y="990600"/>
          <p14:tracePt t="15376" x="1352550" y="996950"/>
          <p14:tracePt t="15396" x="1377950" y="1009650"/>
          <p14:tracePt t="15414" x="1536700" y="1035050"/>
          <p14:tracePt t="15430" x="1612900" y="1041400"/>
          <p14:tracePt t="15446" x="1771650" y="1047750"/>
          <p14:tracePt t="15448" x="1879600" y="1054100"/>
          <p14:tracePt t="15464" x="2089150" y="1060450"/>
          <p14:tracePt t="15480" x="2171700" y="1066800"/>
          <p14:tracePt t="15481" x="2241550" y="1066800"/>
          <p14:tracePt t="15496" x="2324100" y="1066800"/>
          <p14:tracePt t="15514" x="2343150" y="1066800"/>
          <p14:tracePt t="15600" x="2349500" y="1060450"/>
          <p14:tracePt t="15613" x="2374900" y="1035050"/>
          <p14:tracePt t="15629" x="2400300" y="1022350"/>
          <p14:tracePt t="15646" x="2432050" y="1009650"/>
          <p14:tracePt t="15663" x="2470150" y="1003300"/>
          <p14:tracePt t="15679" x="2546350" y="996950"/>
          <p14:tracePt t="15696" x="2628900" y="996950"/>
          <p14:tracePt t="15713" x="2705100" y="1003300"/>
          <p14:tracePt t="15730" x="2762250" y="1009650"/>
          <p14:tracePt t="15746" x="2781300" y="1009650"/>
          <p14:tracePt t="15763" x="2787650" y="1009650"/>
          <p14:tracePt t="15822" x="2794000" y="1009650"/>
          <p14:tracePt t="15854" x="2794000" y="1016000"/>
          <p14:tracePt t="15938" x="2755900" y="1016000"/>
          <p14:tracePt t="15946" x="2724150" y="1022350"/>
          <p14:tracePt t="15964" x="2660650" y="1028700"/>
          <p14:tracePt t="15980" x="2616200" y="1035050"/>
          <p14:tracePt t="15981" x="2578100" y="1035050"/>
          <p14:tracePt t="15997" x="2482850" y="1041400"/>
          <p14:tracePt t="16013" x="2317750" y="1047750"/>
          <p14:tracePt t="16030" x="2139950" y="1060450"/>
          <p14:tracePt t="16046" x="1936750" y="1073150"/>
          <p14:tracePt t="16063" x="1701800" y="1085850"/>
          <p14:tracePt t="16080" x="1416050" y="1092200"/>
          <p14:tracePt t="16097" x="1206500" y="1092200"/>
          <p14:tracePt t="16113" x="965200" y="1098550"/>
          <p14:tracePt t="16130" x="806450" y="1098550"/>
          <p14:tracePt t="16147" x="673100" y="1092200"/>
          <p14:tracePt t="16163" x="641350" y="1092200"/>
          <p14:tracePt t="16180" x="584200" y="1098550"/>
          <p14:tracePt t="16197" x="539750" y="1111250"/>
          <p14:tracePt t="16213" x="482600" y="1130300"/>
          <p14:tracePt t="16230" x="412750" y="1155700"/>
          <p14:tracePt t="16247" x="355600" y="1174750"/>
          <p14:tracePt t="16263" x="311150" y="1187450"/>
          <p14:tracePt t="16280" x="298450" y="1200150"/>
          <p14:tracePt t="16297" x="292100" y="1219200"/>
          <p14:tracePt t="16313" x="292100" y="1238250"/>
          <p14:tracePt t="16330" x="285750" y="1257300"/>
          <p14:tracePt t="16347" x="285750" y="1263650"/>
          <p14:tracePt t="16363" x="285750" y="1270000"/>
          <p14:tracePt t="16440" x="285750" y="1276350"/>
          <p14:tracePt t="16445" x="285750" y="1282700"/>
          <p14:tracePt t="16464" x="285750" y="1295400"/>
          <p14:tracePt t="16838" x="285750" y="1289050"/>
          <p14:tracePt t="16846" x="292100" y="1282700"/>
          <p14:tracePt t="16854" x="292100" y="1276350"/>
          <p14:tracePt t="16863" x="292100" y="1270000"/>
          <p14:tracePt t="16881" x="298450" y="1250950"/>
          <p14:tracePt t="16897" x="298450" y="1238250"/>
          <p14:tracePt t="16914" x="298450" y="1219200"/>
          <p14:tracePt t="16930" x="298450" y="1212850"/>
          <p14:tracePt t="16978" x="298450" y="1206500"/>
          <p14:tracePt t="17020" x="298450" y="1200150"/>
          <p14:tracePt t="17042" x="298450" y="1193800"/>
          <p14:tracePt t="17059" x="285750" y="1181100"/>
          <p14:tracePt t="17074" x="279400" y="1181100"/>
          <p14:tracePt t="17085" x="273050" y="1174750"/>
          <p14:tracePt t="17097" x="266700" y="1168400"/>
          <p14:tracePt t="17115" x="241300" y="1155700"/>
          <p14:tracePt t="17131" x="209550" y="1143000"/>
          <p14:tracePt t="17147" x="190500" y="1130300"/>
          <p14:tracePt t="17164" x="177800" y="1123950"/>
          <p14:tracePt t="17181" x="171450" y="1123950"/>
          <p14:tracePt t="17328" x="184150" y="1123950"/>
          <p14:tracePt t="17334" x="196850" y="1123950"/>
          <p14:tracePt t="17347" x="266700" y="1130300"/>
          <p14:tracePt t="17364" x="330200" y="1143000"/>
          <p14:tracePt t="17381" x="419100" y="1149350"/>
          <p14:tracePt t="17398" x="520700" y="1162050"/>
          <p14:tracePt t="17414" x="615950" y="1162050"/>
          <p14:tracePt t="17431" x="749300" y="1174750"/>
          <p14:tracePt t="17448" x="869950" y="1174750"/>
          <p14:tracePt t="17466" x="952500" y="1181100"/>
          <p14:tracePt t="17481" x="1041400" y="1181100"/>
          <p14:tracePt t="17498" x="1098550" y="1181100"/>
          <p14:tracePt t="17514" x="1136650" y="1174750"/>
          <p14:tracePt t="17531" x="1162050" y="1168400"/>
          <p14:tracePt t="17548" x="1187450" y="1168400"/>
          <p14:tracePt t="17565" x="1231900" y="1162050"/>
          <p14:tracePt t="17581" x="1276350" y="1162050"/>
          <p14:tracePt t="17598" x="1358900" y="1162050"/>
          <p14:tracePt t="17614" x="1409700" y="1162050"/>
          <p14:tracePt t="17631" x="1435100" y="1168400"/>
          <p14:tracePt t="17648" x="1460500" y="1168400"/>
          <p14:tracePt t="17665" x="1466850" y="1174750"/>
          <p14:tracePt t="17681" x="1479550" y="1174750"/>
          <p14:tracePt t="17698" x="1492250" y="1181100"/>
          <p14:tracePt t="17714" x="1498600" y="1181100"/>
          <p14:tracePt t="17731" x="1517650" y="1187450"/>
          <p14:tracePt t="17748" x="1543050" y="1193800"/>
          <p14:tracePt t="17767" x="1562100" y="1200150"/>
          <p14:tracePt t="17781" x="1593850" y="1200150"/>
          <p14:tracePt t="17798" x="1606550" y="1200150"/>
          <p14:tracePt t="17815" x="1638300" y="1200150"/>
          <p14:tracePt t="17816" x="1651000" y="1200150"/>
          <p14:tracePt t="17831" x="1695450" y="1200150"/>
          <p14:tracePt t="17848" x="1733550" y="1206500"/>
          <p14:tracePt t="17865" x="1828800" y="1212850"/>
          <p14:tracePt t="17881" x="1885950" y="1212850"/>
          <p14:tracePt t="17898" x="1924050" y="1212850"/>
          <p14:tracePt t="17915" x="1955800" y="1206500"/>
          <p14:tracePt t="17948" x="1962150" y="1200150"/>
          <p14:tracePt t="17981" x="1974850" y="1200150"/>
          <p14:tracePt t="17998" x="1993900" y="1200150"/>
          <p14:tracePt t="18015" x="2032000" y="1200150"/>
          <p14:tracePt t="18033" x="2063750" y="1200150"/>
          <p14:tracePt t="18048" x="2089150" y="1200150"/>
          <p14:tracePt t="18065" x="2108200" y="1200150"/>
          <p14:tracePt t="18081" x="2139950" y="1200150"/>
          <p14:tracePt t="18098" x="2171700" y="1212850"/>
          <p14:tracePt t="18115" x="2222500" y="1238250"/>
          <p14:tracePt t="18131" x="2260600" y="1263650"/>
          <p14:tracePt t="18148" x="2311400" y="1295400"/>
          <p14:tracePt t="18165" x="2381250" y="1308100"/>
          <p14:tracePt t="18182" x="2419350" y="1308100"/>
          <p14:tracePt t="18198" x="2463800" y="1295400"/>
          <p14:tracePt t="18215" x="2501900" y="1282700"/>
          <p14:tracePt t="18232" x="2540000" y="1270000"/>
          <p14:tracePt t="18248" x="2552700" y="1270000"/>
          <p14:tracePt t="18265" x="2552700" y="1263650"/>
          <p14:tracePt t="18320" x="2552700" y="1257300"/>
          <p14:tracePt t="18339" x="2552700" y="1238250"/>
          <p14:tracePt t="18348" x="2559050" y="1212850"/>
          <p14:tracePt t="18365" x="2559050" y="1162050"/>
          <p14:tracePt t="18382" x="2565400" y="1130300"/>
          <p14:tracePt t="18399" x="2565400" y="1092200"/>
          <p14:tracePt t="18415" x="2571750" y="1073150"/>
          <p14:tracePt t="18478" x="2571750" y="1079500"/>
          <p14:tracePt t="18484" x="2571750" y="1085850"/>
          <p14:tracePt t="18498" x="2571750" y="1092200"/>
          <p14:tracePt t="18515" x="2571750" y="1111250"/>
          <p14:tracePt t="18532" x="2571750" y="1149350"/>
          <p14:tracePt t="18549" x="2571750" y="1162050"/>
          <p14:tracePt t="18565" x="2565400" y="1174750"/>
          <p14:tracePt t="18582" x="2565400" y="1187450"/>
          <p14:tracePt t="18694" x="2559050" y="1187450"/>
          <p14:tracePt t="18738" x="2559050" y="1193800"/>
          <p14:tracePt t="18840" x="2552700" y="1193800"/>
          <p14:tracePt t="18849" x="2552700" y="1200150"/>
          <p14:tracePt t="18866" x="2533650" y="1212850"/>
          <p14:tracePt t="18882" x="2520950" y="1219200"/>
          <p14:tracePt t="18899" x="2501900" y="1225550"/>
          <p14:tracePt t="18916" x="2495550" y="1225550"/>
          <p14:tracePt t="18933" x="2489200" y="1231900"/>
          <p14:tracePt t="18949" x="2482850" y="1231900"/>
          <p14:tracePt t="18966" x="2476500" y="1238250"/>
          <p14:tracePt t="18983" x="2457450" y="1250950"/>
          <p14:tracePt t="18999" x="2444750" y="1257300"/>
          <p14:tracePt t="19016" x="2400300" y="1282700"/>
          <p14:tracePt t="19032" x="2362200" y="1301750"/>
          <p14:tracePt t="19049" x="2311400" y="1320800"/>
          <p14:tracePt t="19066" x="2273300" y="1333500"/>
          <p14:tracePt t="19082" x="2241550" y="1339850"/>
          <p14:tracePt t="19099" x="2235200" y="1346200"/>
          <p14:tracePt t="19116" x="2228850" y="1346200"/>
          <p14:tracePt t="19133" x="2235200" y="1352550"/>
          <p14:tracePt t="19149" x="2273300" y="1365250"/>
          <p14:tracePt t="19166" x="2330450" y="1365250"/>
          <p14:tracePt t="19182" x="2413000" y="1358900"/>
          <p14:tracePt t="19199" x="2495550" y="1339850"/>
          <p14:tracePt t="19216" x="2603500" y="1308100"/>
          <p14:tracePt t="19233" x="2698750" y="1282700"/>
          <p14:tracePt t="19249" x="2781300" y="1257300"/>
          <p14:tracePt t="19266" x="2889250" y="1225550"/>
          <p14:tracePt t="19283" x="2921000" y="1212850"/>
          <p14:tracePt t="19299" x="2933700" y="1206500"/>
          <p14:tracePt t="19316" x="2940050" y="1200150"/>
          <p14:tracePt t="19332" x="2946400" y="1200150"/>
          <p14:tracePt t="19366" x="2921000" y="1200150"/>
          <p14:tracePt t="19383" x="2870200" y="1206500"/>
          <p14:tracePt t="19399" x="2838450" y="1212850"/>
          <p14:tracePt t="19416" x="2705100" y="1244600"/>
          <p14:tracePt t="19433" x="2590800" y="1263650"/>
          <p14:tracePt t="19450" x="2463800" y="1295400"/>
          <p14:tracePt t="19466" x="2298700" y="1327150"/>
          <p14:tracePt t="19483" x="2006600" y="1352550"/>
          <p14:tracePt t="19499" x="1682750" y="1365250"/>
          <p14:tracePt t="19516" x="1390650" y="1371600"/>
          <p14:tracePt t="19533" x="1104900" y="1377950"/>
          <p14:tracePt t="19549" x="901700" y="1384300"/>
          <p14:tracePt t="19566" x="742950" y="1384300"/>
          <p14:tracePt t="19583" x="673100" y="1390650"/>
          <p14:tracePt t="19599" x="628650" y="1397000"/>
          <p14:tracePt t="19616" x="622300" y="1403350"/>
          <p14:tracePt t="19633" x="622300" y="1409700"/>
          <p14:tracePt t="19649" x="615950" y="1416050"/>
          <p14:tracePt t="19728" x="615950" y="1422400"/>
          <p14:tracePt t="19733" x="622300" y="1422400"/>
          <p14:tracePt t="19750" x="628650" y="1428750"/>
          <p14:tracePt t="19766" x="654050" y="1447800"/>
          <p14:tracePt t="19783" x="679450" y="1466850"/>
          <p14:tracePt t="19800" x="698500" y="1479550"/>
          <p14:tracePt t="19817" x="711200" y="1492250"/>
          <p14:tracePt t="19834" x="749300" y="1492250"/>
          <p14:tracePt t="19854" x="781050" y="1492250"/>
          <p14:tracePt t="19866" x="806450" y="1479550"/>
          <p14:tracePt t="19884" x="831850" y="1473200"/>
          <p14:tracePt t="19900" x="838200" y="1466850"/>
          <p14:tracePt t="19916" x="850900" y="1460500"/>
          <p14:tracePt t="19950" x="857250" y="1460500"/>
          <p14:tracePt t="19984" x="857250" y="1473200"/>
          <p14:tracePt t="20000" x="863600" y="1485900"/>
          <p14:tracePt t="20016" x="863600" y="1492250"/>
          <p14:tracePt t="20033" x="863600" y="1498600"/>
          <p14:tracePt t="20050" x="869950" y="1504950"/>
          <p14:tracePt t="20067" x="876300" y="1504950"/>
          <p14:tracePt t="20083" x="889000" y="1498600"/>
          <p14:tracePt t="20100" x="908050" y="1492250"/>
          <p14:tracePt t="20117" x="920750" y="1485900"/>
          <p14:tracePt t="20133" x="939800" y="1485900"/>
          <p14:tracePt t="20150" x="958850" y="1485900"/>
          <p14:tracePt t="20167" x="1066800" y="1517650"/>
          <p14:tracePt t="20183" x="1123950" y="1524000"/>
          <p14:tracePt t="20200" x="1301750" y="1536700"/>
          <p14:tracePt t="20217" x="1371600" y="1536700"/>
          <p14:tracePt t="20233" x="1403350" y="1536700"/>
          <p14:tracePt t="20250" x="1409700" y="1536700"/>
          <p14:tracePt t="20267" x="1416050" y="1536700"/>
          <p14:tracePt t="20300" x="1422400" y="1536700"/>
          <p14:tracePt t="20317" x="1435100" y="1536700"/>
          <p14:tracePt t="20334" x="1454150" y="1536700"/>
          <p14:tracePt t="20350" x="1498600" y="1536700"/>
          <p14:tracePt t="20367" x="1549400" y="1536700"/>
          <p14:tracePt t="20383" x="1593850" y="1543050"/>
          <p14:tracePt t="20400" x="1638300" y="1543050"/>
          <p14:tracePt t="20417" x="1701800" y="1549400"/>
          <p14:tracePt t="20433" x="1739900" y="1549400"/>
          <p14:tracePt t="20450" x="1778000" y="1543050"/>
          <p14:tracePt t="20467" x="1816100" y="1530350"/>
          <p14:tracePt t="20483" x="1841500" y="1524000"/>
          <p14:tracePt t="20500" x="1860550" y="1517650"/>
          <p14:tracePt t="20517" x="1873250" y="1517650"/>
          <p14:tracePt t="20533" x="1892300" y="1511300"/>
          <p14:tracePt t="20550" x="1917700" y="1511300"/>
          <p14:tracePt t="20567" x="1943100" y="1511300"/>
          <p14:tracePt t="20584" x="1968500" y="1511300"/>
          <p14:tracePt t="20600" x="1974850" y="1504950"/>
          <p14:tracePt t="20617" x="1987550" y="1504950"/>
          <p14:tracePt t="20634" x="1993900" y="1504950"/>
          <p14:tracePt t="20667" x="1993900" y="1498600"/>
          <p14:tracePt t="20700" x="1993900" y="1492250"/>
          <p14:tracePt t="20871" x="1993900" y="1485900"/>
          <p14:tracePt t="21753" x="1981200" y="1485900"/>
          <p14:tracePt t="21768" x="1949450" y="1498600"/>
          <p14:tracePt t="21785" x="1879600" y="1517650"/>
          <p14:tracePt t="21801" x="1771650" y="1543050"/>
          <p14:tracePt t="21818" x="1631950" y="1568450"/>
          <p14:tracePt t="21840" x="1447800" y="1574800"/>
          <p14:tracePt t="21852" x="1238250" y="1581150"/>
          <p14:tracePt t="21868" x="1085850" y="1587500"/>
          <p14:tracePt t="21885" x="996950" y="1587500"/>
          <p14:tracePt t="21901" x="939800" y="1606550"/>
          <p14:tracePt t="21918" x="914400" y="1619250"/>
          <p14:tracePt t="21935" x="908050" y="1644650"/>
          <p14:tracePt t="21951" x="895350" y="1676400"/>
          <p14:tracePt t="21968" x="895350" y="1695450"/>
          <p14:tracePt t="21985" x="895350" y="1708150"/>
          <p14:tracePt t="22001" x="895350" y="1720850"/>
          <p14:tracePt t="22018" x="901700" y="1733550"/>
          <p14:tracePt t="22035" x="908050" y="1746250"/>
          <p14:tracePt t="22052" x="927100" y="1758950"/>
          <p14:tracePt t="22068" x="952500" y="1778000"/>
          <p14:tracePt t="22085" x="984250" y="1790700"/>
          <p14:tracePt t="22102" x="1022350" y="1803400"/>
          <p14:tracePt t="22118" x="1073150" y="1809750"/>
          <p14:tracePt t="22135" x="1123950" y="1816100"/>
          <p14:tracePt t="22152" x="1181100" y="1816100"/>
          <p14:tracePt t="22168" x="1231900" y="1797050"/>
          <p14:tracePt t="22186" x="1301750" y="1765300"/>
          <p14:tracePt t="22202" x="1320800" y="1752600"/>
          <p14:tracePt t="22219" x="1346200" y="1739900"/>
          <p14:tracePt t="22252" x="1352550" y="1739900"/>
          <p14:tracePt t="22285" x="1352550" y="1733550"/>
          <p14:tracePt t="22318" x="1358900" y="1733550"/>
          <p14:tracePt t="22400" x="1390650" y="1739900"/>
          <p14:tracePt t="22421" x="1428750" y="1746250"/>
          <p14:tracePt t="22435" x="1485900" y="1752600"/>
          <p14:tracePt t="22452" x="1536700" y="1752600"/>
          <p14:tracePt t="22468" x="1581150" y="1746250"/>
          <p14:tracePt t="22485" x="1625600" y="1739900"/>
          <p14:tracePt t="22502" x="1657350" y="1733550"/>
          <p14:tracePt t="22519" x="1670050" y="1727200"/>
          <p14:tracePt t="22535" x="1676400" y="1720850"/>
          <p14:tracePt t="22568" x="1682750" y="1720850"/>
          <p14:tracePt t="22602" x="1695450" y="1720850"/>
          <p14:tracePt t="22619" x="1714500" y="1720850"/>
          <p14:tracePt t="22635" x="1746250" y="1720850"/>
          <p14:tracePt t="22652" x="1771650" y="1720850"/>
          <p14:tracePt t="22668" x="1809750" y="1714500"/>
          <p14:tracePt t="22685" x="1835150" y="1708150"/>
          <p14:tracePt t="22702" x="1847850" y="1708150"/>
          <p14:tracePt t="22816" x="1854200" y="1708150"/>
          <p14:tracePt t="22825" x="1860550" y="1708150"/>
          <p14:tracePt t="22837" x="1873250" y="1714500"/>
          <p14:tracePt t="22852" x="1905000" y="1720850"/>
          <p14:tracePt t="22869" x="1936750" y="1733550"/>
          <p14:tracePt t="22886" x="1962150" y="1733550"/>
          <p14:tracePt t="22902" x="1981200" y="1733550"/>
          <p14:tracePt t="22904" x="1993900" y="1733550"/>
          <p14:tracePt t="22920" x="2019300" y="1733550"/>
          <p14:tracePt t="22936" x="2051050" y="1727200"/>
          <p14:tracePt t="22952" x="2076450" y="1720850"/>
          <p14:tracePt t="22969" x="2089150" y="1720850"/>
          <p14:tracePt t="22986" x="2101850" y="1727200"/>
          <p14:tracePt t="23003" x="2114550" y="1733550"/>
          <p14:tracePt t="23020" x="2120900" y="1739900"/>
          <p14:tracePt t="23232" x="2127250" y="1746250"/>
          <p14:tracePt t="23253" x="2133600" y="1752600"/>
          <p14:tracePt t="23269" x="2146300" y="1752600"/>
          <p14:tracePt t="23286" x="2171700" y="1752600"/>
          <p14:tracePt t="23303" x="2197100" y="1752600"/>
          <p14:tracePt t="23320" x="2222500" y="1752600"/>
          <p14:tracePt t="23336" x="2241550" y="1752600"/>
          <p14:tracePt t="23353" x="2254250" y="1752600"/>
          <p14:tracePt t="23369" x="2266950" y="1752600"/>
          <p14:tracePt t="23386" x="2273300" y="1752600"/>
          <p14:tracePt t="23403" x="2273300" y="1758950"/>
          <p14:tracePt t="23436" x="2279650" y="1771650"/>
          <p14:tracePt t="23469" x="2286000" y="1771650"/>
          <p14:tracePt t="23486" x="2305050" y="1758950"/>
          <p14:tracePt t="23504" x="2324100" y="1739900"/>
          <p14:tracePt t="23519" x="2330450" y="1727200"/>
          <p14:tracePt t="23569" x="2330450" y="1720850"/>
          <p14:tracePt t="23586" x="2317750" y="1720850"/>
          <p14:tracePt t="23603" x="2305050" y="1720850"/>
          <p14:tracePt t="23646" x="2298700" y="1720850"/>
          <p14:tracePt t="23686" x="2298700" y="1714500"/>
          <p14:tracePt t="23703" x="2298700" y="1695450"/>
          <p14:tracePt t="23720" x="2305050" y="1670050"/>
          <p14:tracePt t="23736" x="2324100" y="1651000"/>
          <p14:tracePt t="23753" x="2330450" y="1625600"/>
          <p14:tracePt t="23770" x="2349500" y="1600200"/>
          <p14:tracePt t="23787" x="2355850" y="1587500"/>
          <p14:tracePt t="23981" x="2362200" y="1587500"/>
          <p14:tracePt t="23988" x="2368550" y="1587500"/>
          <p14:tracePt t="24004" x="2374900" y="1587500"/>
          <p14:tracePt t="24020" x="2425700" y="1619250"/>
          <p14:tracePt t="24037" x="2457450" y="1631950"/>
          <p14:tracePt t="24053" x="2489200" y="1638300"/>
          <p14:tracePt t="24070" x="2533650" y="1651000"/>
          <p14:tracePt t="24087" x="2597150" y="1663700"/>
          <p14:tracePt t="24104" x="2641600" y="1670050"/>
          <p14:tracePt t="24120" x="2717800" y="1676400"/>
          <p14:tracePt t="24137" x="2787650" y="1676400"/>
          <p14:tracePt t="24153" x="2825750" y="1676400"/>
          <p14:tracePt t="24170" x="2857500" y="1670050"/>
          <p14:tracePt t="24187" x="2876550" y="1657350"/>
          <p14:tracePt t="24203" x="2882900" y="1644650"/>
          <p14:tracePt t="24220" x="2895600" y="1631950"/>
          <p14:tracePt t="24236" x="2895600" y="1625600"/>
          <p14:tracePt t="24253" x="2895600" y="1619250"/>
          <p14:tracePt t="24270" x="2895600" y="1606550"/>
          <p14:tracePt t="24287" x="2889250" y="1593850"/>
          <p14:tracePt t="24303" x="2882900" y="1574800"/>
          <p14:tracePt t="24320" x="2863850" y="1543050"/>
          <p14:tracePt t="24337" x="2851150" y="1524000"/>
          <p14:tracePt t="24353" x="2838450" y="1504950"/>
          <p14:tracePt t="24370" x="2825750" y="1479550"/>
          <p14:tracePt t="24387" x="2800350" y="1460500"/>
          <p14:tracePt t="24403" x="2794000" y="1454150"/>
          <p14:tracePt t="24420" x="2787650" y="1447800"/>
          <p14:tracePt t="24437" x="2762250" y="1447800"/>
          <p14:tracePt t="24454" x="2692400" y="1447800"/>
          <p14:tracePt t="24470" x="2654300" y="1460500"/>
          <p14:tracePt t="24487" x="2559050" y="1492250"/>
          <p14:tracePt t="24503" x="2508250" y="1511300"/>
          <p14:tracePt t="24520" x="2470150" y="1524000"/>
          <p14:tracePt t="24537" x="2444750" y="1536700"/>
          <p14:tracePt t="24554" x="2432050" y="1549400"/>
          <p14:tracePt t="24570" x="2425700" y="1549400"/>
          <p14:tracePt t="24589" x="2425700" y="1555750"/>
          <p14:tracePt t="24603" x="2419350" y="1555750"/>
          <p14:tracePt t="24620" x="2419350" y="1562100"/>
          <p14:tracePt t="24718" x="2419350" y="1574800"/>
          <p14:tracePt t="24737" x="2419350" y="1600200"/>
          <p14:tracePt t="24754" x="2419350" y="1631950"/>
          <p14:tracePt t="24770" x="2419350" y="1644650"/>
          <p14:tracePt t="24865" x="2419350" y="1657350"/>
          <p14:tracePt t="24871" x="2400300" y="1689100"/>
          <p14:tracePt t="24887" x="2330450" y="1752600"/>
          <p14:tracePt t="24904" x="2235200" y="1803400"/>
          <p14:tracePt t="24921" x="2209800" y="1816100"/>
          <p14:tracePt t="27619" x="2228850" y="1816100"/>
          <p14:tracePt t="27626" x="2273300" y="1816100"/>
          <p14:tracePt t="27640" x="2374900" y="1803400"/>
          <p14:tracePt t="27657" x="2552700" y="1784350"/>
          <p14:tracePt t="27674" x="2616200" y="1765300"/>
          <p14:tracePt t="27690" x="2622550" y="1758950"/>
          <p14:tracePt t="27706" x="2641600" y="1746250"/>
          <p14:tracePt t="27723" x="2654300" y="1733550"/>
          <p14:tracePt t="27739" x="2667000" y="1720850"/>
          <p14:tracePt t="27756" x="2679700" y="1708150"/>
          <p14:tracePt t="27773" x="2692400" y="1689100"/>
          <p14:tracePt t="27790" x="2698750" y="1670050"/>
          <p14:tracePt t="27806" x="2698750" y="1657350"/>
          <p14:tracePt t="27823" x="2692400" y="1625600"/>
          <p14:tracePt t="27840" x="2673350" y="1593850"/>
          <p14:tracePt t="27857" x="2641600" y="1562100"/>
          <p14:tracePt t="27873" x="2628900" y="1536700"/>
          <p14:tracePt t="27890" x="2622550" y="1524000"/>
          <p14:tracePt t="27907" x="2616200" y="1517650"/>
          <p14:tracePt t="27939" x="2616200" y="1530350"/>
          <p14:tracePt t="27957" x="2609850" y="1549400"/>
          <p14:tracePt t="27973" x="2597150" y="1562100"/>
          <p14:tracePt t="27990" x="2590800" y="1568450"/>
          <p14:tracePt t="28006" x="2590800" y="1574800"/>
          <p14:tracePt t="28023" x="2584450" y="1574800"/>
          <p14:tracePt t="28057" x="2584450" y="1581150"/>
          <p14:tracePt t="28073" x="2584450" y="1593850"/>
          <p14:tracePt t="28090" x="2584450" y="1606550"/>
          <p14:tracePt t="28107" x="2584450" y="1612900"/>
          <p14:tracePt t="28123" x="2590800" y="1619250"/>
          <p14:tracePt t="28175" x="2578100" y="1619250"/>
          <p14:tracePt t="28192" x="2552700" y="1619250"/>
          <p14:tracePt t="28207" x="2527300" y="1625600"/>
          <p14:tracePt t="28223" x="2514600" y="1625600"/>
          <p14:tracePt t="28240" x="2495550" y="1631950"/>
          <p14:tracePt t="28257" x="2476500" y="1631950"/>
          <p14:tracePt t="28273" x="2463800" y="1631950"/>
          <p14:tracePt t="28290" x="2451100" y="1631950"/>
          <p14:tracePt t="28307" x="2432050" y="1631950"/>
          <p14:tracePt t="28324" x="2387600" y="1625600"/>
          <p14:tracePt t="28340" x="2336800" y="1619250"/>
          <p14:tracePt t="28358" x="2286000" y="1612900"/>
          <p14:tracePt t="28373" x="2254250" y="1612900"/>
          <p14:tracePt t="28390" x="2228850" y="1612900"/>
          <p14:tracePt t="28407" x="2120900" y="1612900"/>
          <p14:tracePt t="28423" x="2019300" y="1612900"/>
          <p14:tracePt t="28440" x="1943100" y="1612900"/>
          <p14:tracePt t="28457" x="1866900" y="1612900"/>
          <p14:tracePt t="28473" x="1784350" y="1606550"/>
          <p14:tracePt t="28490" x="1676400" y="1600200"/>
          <p14:tracePt t="28507" x="1511300" y="1581150"/>
          <p14:tracePt t="28524" x="1263650" y="1612900"/>
          <p14:tracePt t="28540" x="1022350" y="1708150"/>
          <p14:tracePt t="28557" x="793750" y="1828800"/>
          <p14:tracePt t="28573" x="558800" y="1955800"/>
          <p14:tracePt t="28591" x="450850" y="2076450"/>
          <p14:tracePt t="28607" x="495300" y="2101850"/>
          <p14:tracePt t="28623" x="641350" y="2178050"/>
          <p14:tracePt t="28640" x="704850" y="2228850"/>
          <p14:tracePt t="28657" x="755650" y="2260600"/>
          <p14:tracePt t="28674" x="806450" y="2292350"/>
          <p14:tracePt t="28690" x="838200" y="2311400"/>
          <p14:tracePt t="28707" x="850900" y="2317750"/>
          <p14:tracePt t="28724" x="857250" y="2317750"/>
          <p14:tracePt t="28740" x="863600" y="2317750"/>
          <p14:tracePt t="28757" x="876300" y="2305050"/>
          <p14:tracePt t="28774" x="914400" y="2292350"/>
          <p14:tracePt t="28791" x="971550" y="2286000"/>
          <p14:tracePt t="28807" x="1060450" y="2266950"/>
          <p14:tracePt t="28824" x="1130300" y="2254250"/>
          <p14:tracePt t="28841" x="1225550" y="2216150"/>
          <p14:tracePt t="28841" x="1263650" y="2197100"/>
          <p14:tracePt t="28857" x="1276350" y="2190750"/>
          <p14:tracePt t="28874" x="1320800" y="2133600"/>
          <p14:tracePt t="28891" x="1339850" y="2089150"/>
          <p14:tracePt t="28907" x="1352550" y="2057400"/>
          <p14:tracePt t="28924" x="1358900" y="2032000"/>
          <p14:tracePt t="28941" x="1358900" y="2025650"/>
          <p14:tracePt t="28957" x="1358900" y="2019300"/>
          <p14:tracePt t="29016" x="1352550" y="2019300"/>
          <p14:tracePt t="29024" x="1346200" y="2012950"/>
          <p14:tracePt t="29041" x="1327150" y="2006600"/>
          <p14:tracePt t="29057" x="1308100" y="1993900"/>
          <p14:tracePt t="29074" x="1289050" y="1987550"/>
          <p14:tracePt t="29091" x="1263650" y="1968500"/>
          <p14:tracePt t="29107" x="1244600" y="1955800"/>
          <p14:tracePt t="29124" x="1231900" y="1949450"/>
          <p14:tracePt t="29141" x="1225550" y="1943100"/>
          <p14:tracePt t="29159" x="1257300" y="1943100"/>
          <p14:tracePt t="29176" x="1295400" y="1943100"/>
          <p14:tracePt t="29191" x="1314450" y="1943100"/>
          <p14:tracePt t="29207" x="1409700" y="1936750"/>
          <p14:tracePt t="29224" x="1498600" y="1936750"/>
          <p14:tracePt t="29241" x="1600200" y="1936750"/>
          <p14:tracePt t="29258" x="1676400" y="1936750"/>
          <p14:tracePt t="29274" x="1733550" y="1936750"/>
          <p14:tracePt t="29291" x="1778000" y="1936750"/>
          <p14:tracePt t="29308" x="1809750" y="1949450"/>
          <p14:tracePt t="29325" x="1854200" y="1955800"/>
          <p14:tracePt t="29341" x="1892300" y="1955800"/>
          <p14:tracePt t="29358" x="1917700" y="1955800"/>
          <p14:tracePt t="29374" x="1936750" y="1955800"/>
          <p14:tracePt t="29391" x="1949450" y="1949450"/>
          <p14:tracePt t="29407" x="1962150" y="1943100"/>
          <p14:tracePt t="29424" x="1974850" y="1943100"/>
          <p14:tracePt t="29441" x="1974850" y="1936750"/>
          <p14:tracePt t="29458" x="1981200" y="1936750"/>
          <p14:tracePt t="29474" x="1981200" y="1930400"/>
          <p14:tracePt t="29628" x="1987550" y="1930400"/>
          <p14:tracePt t="29644" x="2000250" y="1924050"/>
          <p14:tracePt t="29658" x="2006600" y="1924050"/>
          <p14:tracePt t="29675" x="2044700" y="1917700"/>
          <p14:tracePt t="29691" x="2063750" y="1917700"/>
          <p14:tracePt t="29708" x="2089150" y="1917700"/>
          <p14:tracePt t="29725" x="2108200" y="1911350"/>
          <p14:tracePt t="29741" x="2120900" y="1911350"/>
          <p14:tracePt t="29758" x="2127250" y="1911350"/>
          <p14:tracePt t="30160" x="2127250" y="1917700"/>
          <p14:tracePt t="30168" x="2127250" y="1924050"/>
          <p14:tracePt t="30178" x="2120900" y="1930400"/>
          <p14:tracePt t="30192" x="2120900" y="1936750"/>
          <p14:tracePt t="30209" x="2108200" y="1943100"/>
          <p14:tracePt t="30225" x="2108200" y="1949450"/>
          <p14:tracePt t="30320" x="2114550" y="1949450"/>
          <p14:tracePt t="30338" x="2146300" y="1943100"/>
          <p14:tracePt t="30346" x="2165350" y="1936750"/>
          <p14:tracePt t="30359" x="2184400" y="1930400"/>
          <p14:tracePt t="30376" x="2235200" y="1911350"/>
          <p14:tracePt t="30392" x="2254250" y="1905000"/>
          <p14:tracePt t="30410" x="2279650" y="1892300"/>
          <p14:tracePt t="30426" x="2286000" y="1885950"/>
          <p14:tracePt t="30490" x="2279650" y="1892300"/>
          <p14:tracePt t="30498" x="2273300" y="1892300"/>
          <p14:tracePt t="30509" x="2254250" y="1905000"/>
          <p14:tracePt t="30525" x="2216150" y="1917700"/>
          <p14:tracePt t="30542" x="2159000" y="1936750"/>
          <p14:tracePt t="30559" x="2108200" y="1955800"/>
          <p14:tracePt t="30575" x="2051050" y="1968500"/>
          <p14:tracePt t="30592" x="1987550" y="1981200"/>
          <p14:tracePt t="30610" x="1828800" y="2019300"/>
          <p14:tracePt t="30626" x="1695450" y="2051050"/>
          <p14:tracePt t="30642" x="1638300" y="2063750"/>
          <p14:tracePt t="30660" x="1473200" y="2095500"/>
          <p14:tracePt t="30676" x="1435100" y="2095500"/>
          <p14:tracePt t="30692" x="1358900" y="2101850"/>
          <p14:tracePt t="30709" x="1339850" y="2101850"/>
          <p14:tracePt t="30726" x="1327150" y="2120900"/>
          <p14:tracePt t="30742" x="1270000" y="2152650"/>
          <p14:tracePt t="30759" x="1079500" y="2197100"/>
          <p14:tracePt t="30775" x="889000" y="2228850"/>
          <p14:tracePt t="30792" x="704850" y="2266950"/>
          <p14:tracePt t="30809" x="615950" y="2273300"/>
          <p14:tracePt t="30825" x="590550" y="2279650"/>
          <p14:tracePt t="31241" x="590550" y="2273300"/>
          <p14:tracePt t="31260" x="590550" y="2266950"/>
          <p14:tracePt t="31276" x="590550" y="2260600"/>
          <p14:tracePt t="31293" x="596900" y="2247900"/>
          <p14:tracePt t="31309" x="603250" y="2241550"/>
          <p14:tracePt t="31326" x="609600" y="2235200"/>
          <p14:tracePt t="31343" x="615950" y="2228850"/>
          <p14:tracePt t="31483" x="622300" y="2222500"/>
          <p14:tracePt t="31489" x="635000" y="2216150"/>
          <p14:tracePt t="31499" x="647700" y="2209800"/>
          <p14:tracePt t="31510" x="679450" y="2197100"/>
          <p14:tracePt t="31526" x="742950" y="2184400"/>
          <p14:tracePt t="31543" x="844550" y="2165350"/>
          <p14:tracePt t="31560" x="952500" y="2152650"/>
          <p14:tracePt t="31579" x="1174750" y="2133600"/>
          <p14:tracePt t="31593" x="1257300" y="2127250"/>
          <p14:tracePt t="31594" x="1301750" y="2120900"/>
          <p14:tracePt t="31609" x="1511300" y="2095500"/>
          <p14:tracePt t="31626" x="1670050" y="2070100"/>
          <p14:tracePt t="31643" x="1860550" y="2032000"/>
          <p14:tracePt t="31660" x="2006600" y="1993900"/>
          <p14:tracePt t="31676" x="2089150" y="1968500"/>
          <p14:tracePt t="31693" x="2178050" y="1936750"/>
          <p14:tracePt t="31709" x="2203450" y="1924050"/>
          <p14:tracePt t="31726" x="2222500" y="1917700"/>
          <p14:tracePt t="31743" x="2241550" y="1911350"/>
          <p14:tracePt t="31759" x="2260600" y="1905000"/>
          <p14:tracePt t="31777" x="2286000" y="1898650"/>
          <p14:tracePt t="31794" x="2324100" y="1885950"/>
          <p14:tracePt t="31810" x="2336800" y="1879600"/>
          <p14:tracePt t="31826" x="2362200" y="1873250"/>
          <p14:tracePt t="31843" x="2381250" y="1866900"/>
          <p14:tracePt t="31859" x="2400300" y="1860550"/>
          <p14:tracePt t="31876" x="2432050" y="1860550"/>
          <p14:tracePt t="31893" x="2482850" y="1866900"/>
          <p14:tracePt t="31910" x="2527300" y="1879600"/>
          <p14:tracePt t="31927" x="2603500" y="1911350"/>
          <p14:tracePt t="31943" x="2660650" y="1930400"/>
          <p14:tracePt t="31960" x="2717800" y="1955800"/>
          <p14:tracePt t="31976" x="2762250" y="1962150"/>
          <p14:tracePt t="31993" x="2806700" y="1974850"/>
          <p14:tracePt t="32010" x="2844800" y="1974850"/>
          <p14:tracePt t="32027" x="2882900" y="1974850"/>
          <p14:tracePt t="32043" x="2895600" y="1974850"/>
          <p14:tracePt t="32060" x="2940050" y="1955800"/>
          <p14:tracePt t="32077" x="2959100" y="1936750"/>
          <p14:tracePt t="32093" x="2971800" y="1924050"/>
          <p14:tracePt t="32110" x="2990850" y="1892300"/>
          <p14:tracePt t="32126" x="2997200" y="1866900"/>
          <p14:tracePt t="32143" x="2997200" y="1841500"/>
          <p14:tracePt t="32160" x="2984500" y="1803400"/>
          <p14:tracePt t="32177" x="2965450" y="1771650"/>
          <p14:tracePt t="32193" x="2927350" y="1733550"/>
          <p14:tracePt t="32210" x="2889250" y="1689100"/>
          <p14:tracePt t="32227" x="2851150" y="1651000"/>
          <p14:tracePt t="32243" x="2806700" y="1619250"/>
          <p14:tracePt t="32260" x="2768600" y="1587500"/>
          <p14:tracePt t="32277" x="2724150" y="1568450"/>
          <p14:tracePt t="32293" x="2705100" y="1562100"/>
          <p14:tracePt t="32310" x="2578100" y="1568450"/>
          <p14:tracePt t="32327" x="2419350" y="1600200"/>
          <p14:tracePt t="32344" x="2247900" y="1638300"/>
          <p14:tracePt t="32360" x="2095500" y="1651000"/>
          <p14:tracePt t="32377" x="1930400" y="1689100"/>
          <p14:tracePt t="32394" x="1854200" y="1733550"/>
          <p14:tracePt t="32410" x="1841500" y="1758950"/>
          <p14:tracePt t="32427" x="1860550" y="1790700"/>
          <p14:tracePt t="32443" x="1924050" y="1847850"/>
          <p14:tracePt t="32460" x="2019300" y="1911350"/>
          <p14:tracePt t="32477" x="2127250" y="1962150"/>
          <p14:tracePt t="32494" x="2216150" y="1993900"/>
          <p14:tracePt t="32510" x="2311400" y="2000250"/>
          <p14:tracePt t="32528" x="2533650" y="1993900"/>
          <p14:tracePt t="32543" x="2724150" y="1968500"/>
          <p14:tracePt t="32560" x="2863850" y="1936750"/>
          <p14:tracePt t="32577" x="2952750" y="1905000"/>
          <p14:tracePt t="32594" x="2997200" y="1866900"/>
          <p14:tracePt t="32610" x="3003550" y="1841500"/>
          <p14:tracePt t="32627" x="3003550" y="1828800"/>
          <p14:tracePt t="32644" x="3003550" y="1822450"/>
          <p14:tracePt t="32660" x="2990850" y="1816100"/>
          <p14:tracePt t="32677" x="2978150" y="1809750"/>
          <p14:tracePt t="32694" x="2952750" y="1803400"/>
          <p14:tracePt t="32710" x="2927350" y="1797050"/>
          <p14:tracePt t="32727" x="2901950" y="1790700"/>
          <p14:tracePt t="32744" x="2882900" y="1790700"/>
          <p14:tracePt t="32761" x="2851150" y="1790700"/>
          <p14:tracePt t="32779" x="2794000" y="1790700"/>
          <p14:tracePt t="32793" x="2762250" y="1790700"/>
          <p14:tracePt t="32811" x="2724150" y="1790700"/>
          <p14:tracePt t="32827" x="2692400" y="1790700"/>
          <p14:tracePt t="32844" x="2660650" y="1790700"/>
          <p14:tracePt t="32861" x="2635250" y="1809750"/>
          <p14:tracePt t="32877" x="2616200" y="1822450"/>
          <p14:tracePt t="32894" x="2597150" y="1835150"/>
          <p14:tracePt t="32910" x="2590800" y="1847850"/>
          <p14:tracePt t="32927" x="2584450" y="1847850"/>
          <p14:tracePt t="33020" x="2584450" y="1854200"/>
          <p14:tracePt t="33029" x="2584450" y="1866900"/>
          <p14:tracePt t="33036" x="2578100" y="1873250"/>
          <p14:tracePt t="33061" x="2578100" y="1885950"/>
          <p14:tracePt t="33159" x="2584450" y="1879600"/>
          <p14:tracePt t="33164" x="2590800" y="1866900"/>
          <p14:tracePt t="33178" x="2597150" y="1866900"/>
          <p14:tracePt t="33194" x="2597150" y="1860550"/>
          <p14:tracePt t="33266" x="2597150" y="1879600"/>
          <p14:tracePt t="33278" x="2590800" y="1905000"/>
          <p14:tracePt t="33294" x="2584450" y="1930400"/>
          <p14:tracePt t="33311" x="2584450" y="1936750"/>
          <p14:tracePt t="33460" x="2590800" y="1924050"/>
          <p14:tracePt t="33467" x="2590800" y="1917700"/>
          <p14:tracePt t="33478" x="2603500" y="1905000"/>
          <p14:tracePt t="33494" x="2622550" y="1892300"/>
          <p14:tracePt t="33511" x="2628900" y="1873250"/>
          <p14:tracePt t="33528" x="2635250" y="1873250"/>
          <p14:tracePt t="33743" x="2635250" y="1866900"/>
          <p14:tracePt t="33749" x="2641600" y="1860550"/>
          <p14:tracePt t="33762" x="2647950" y="1860550"/>
          <p14:tracePt t="33778" x="2654300" y="1854200"/>
          <p14:tracePt t="33878" x="2647950" y="1860550"/>
          <p14:tracePt t="33886" x="2641600" y="1866900"/>
          <p14:tracePt t="33895" x="2641600" y="1873250"/>
          <p14:tracePt t="33911" x="2635250" y="1879600"/>
          <p14:tracePt t="33928" x="2628900" y="1879600"/>
          <p14:tracePt t="33945" x="2622550" y="1885950"/>
          <p14:tracePt t="33981" x="2616200" y="1885950"/>
          <p14:tracePt t="34011" x="2609850" y="1885950"/>
          <p14:tracePt t="34028" x="2609850" y="1892300"/>
          <p14:tracePt t="34045" x="2597150" y="1892300"/>
          <p14:tracePt t="34062" x="2584450" y="1892300"/>
          <p14:tracePt t="34078" x="2552700" y="1892300"/>
          <p14:tracePt t="34080" x="2540000" y="1892300"/>
          <p14:tracePt t="34095" x="2520950" y="1892300"/>
          <p14:tracePt t="34097" x="2508250" y="1892300"/>
          <p14:tracePt t="34111" x="2470150" y="1892300"/>
          <p14:tracePt t="34128" x="2444750" y="1892300"/>
          <p14:tracePt t="34145" x="2406650" y="1892300"/>
          <p14:tracePt t="34161" x="2355850" y="1905000"/>
          <p14:tracePt t="34178" x="2292350" y="1911350"/>
          <p14:tracePt t="34195" x="2228850" y="1924050"/>
          <p14:tracePt t="34212" x="2127250" y="1943100"/>
          <p14:tracePt t="34228" x="2057400" y="1955800"/>
          <p14:tracePt t="34245" x="1968500" y="1962150"/>
          <p14:tracePt t="34262" x="1917700" y="1962150"/>
          <p14:tracePt t="34278" x="1879600" y="1962150"/>
          <p14:tracePt t="34295" x="1854200" y="1968500"/>
          <p14:tracePt t="34312" x="1828800" y="1968500"/>
          <p14:tracePt t="34328" x="1809750" y="1974850"/>
          <p14:tracePt t="34345" x="1784350" y="1974850"/>
          <p14:tracePt t="34362" x="1663700" y="1962150"/>
          <p14:tracePt t="34379" x="1600200" y="1949450"/>
          <p14:tracePt t="34395" x="1562100" y="1949450"/>
          <p14:tracePt t="34412" x="1524000" y="1949450"/>
          <p14:tracePt t="34428" x="1485900" y="1962150"/>
          <p14:tracePt t="34445" x="1447800" y="1981200"/>
          <p14:tracePt t="34462" x="1416050" y="2000250"/>
          <p14:tracePt t="34478" x="1390650" y="2012950"/>
          <p14:tracePt t="34495" x="1377950" y="2019300"/>
          <p14:tracePt t="34512" x="1358900" y="2025650"/>
          <p14:tracePt t="34529" x="1339850" y="2032000"/>
          <p14:tracePt t="34545" x="1320800" y="2038350"/>
          <p14:tracePt t="34562" x="1295400" y="2044700"/>
          <p14:tracePt t="34579" x="1270000" y="2051050"/>
          <p14:tracePt t="34595" x="1250950" y="2057400"/>
          <p14:tracePt t="34612" x="1174750" y="2082800"/>
          <p14:tracePt t="34629" x="1098550" y="2095500"/>
          <p14:tracePt t="34645" x="1009650" y="2108200"/>
          <p14:tracePt t="34662" x="927100" y="2114550"/>
          <p14:tracePt t="34679" x="825500" y="2114550"/>
          <p14:tracePt t="34695" x="762000" y="2114550"/>
          <p14:tracePt t="34712" x="730250" y="2108200"/>
          <p14:tracePt t="34729" x="723900" y="2101850"/>
          <p14:tracePt t="34745" x="717550" y="2095500"/>
          <p14:tracePt t="34779" x="711200" y="2089150"/>
          <p14:tracePt t="34796" x="685800" y="2082800"/>
          <p14:tracePt t="34812" x="641350" y="2076450"/>
          <p14:tracePt t="34829" x="609600" y="2070100"/>
          <p14:tracePt t="34845" x="584200" y="2070100"/>
          <p14:tracePt t="34862" x="565150" y="2070100"/>
          <p14:tracePt t="34954" x="571500" y="2070100"/>
          <p14:tracePt t="34962" x="571500" y="2076450"/>
          <p14:tracePt t="34979" x="590550" y="2095500"/>
          <p14:tracePt t="34996" x="603250" y="2114550"/>
          <p14:tracePt t="35013" x="622300" y="2133600"/>
          <p14:tracePt t="35029" x="635000" y="2146300"/>
          <p14:tracePt t="35046" x="641350" y="2152650"/>
          <p14:tracePt t="35120" x="647700" y="2152650"/>
          <p14:tracePt t="35139" x="660400" y="2165350"/>
          <p14:tracePt t="35146" x="666750" y="2165350"/>
          <p14:tracePt t="35162" x="679450" y="2171700"/>
          <p14:tracePt t="35179" x="698500" y="2178050"/>
          <p14:tracePt t="35196" x="742950" y="2178050"/>
          <p14:tracePt t="35213" x="800100" y="2178050"/>
          <p14:tracePt t="35229" x="844550" y="2165350"/>
          <p14:tracePt t="35246" x="901700" y="2146300"/>
          <p14:tracePt t="35263" x="946150" y="2139950"/>
          <p14:tracePt t="35279" x="977900" y="2133600"/>
          <p14:tracePt t="35296" x="1028700" y="2120900"/>
          <p14:tracePt t="35312" x="1054100" y="2114550"/>
          <p14:tracePt t="35330" x="1066800" y="2108200"/>
          <p14:tracePt t="35346" x="1073150" y="2101850"/>
          <p14:tracePt t="35396" x="1073150" y="2095500"/>
          <p14:tracePt t="35479" x="1079500" y="2095500"/>
          <p14:tracePt t="35502" x="1085850" y="2095500"/>
          <p14:tracePt t="35511" x="1092200" y="2095500"/>
          <p14:tracePt t="35537" x="1104900" y="2095500"/>
          <p14:tracePt t="35569" x="1111250" y="2095500"/>
          <p14:tracePt t="35582" x="1111250" y="2101850"/>
          <p14:tracePt t="35613" x="1111250" y="2108200"/>
          <p14:tracePt t="35647" x="1123950" y="2127250"/>
          <p14:tracePt t="35663" x="1155700" y="2165350"/>
          <p14:tracePt t="35680" x="1174750" y="2190750"/>
          <p14:tracePt t="35696" x="1206500" y="2216150"/>
          <p14:tracePt t="35713" x="1231900" y="2228850"/>
          <p14:tracePt t="35730" x="1250950" y="2235200"/>
          <p14:tracePt t="35746" x="1276350" y="2235200"/>
          <p14:tracePt t="35763" x="1295400" y="2228850"/>
          <p14:tracePt t="35780" x="1314450" y="2216150"/>
          <p14:tracePt t="35796" x="1333500" y="2190750"/>
          <p14:tracePt t="35813" x="1346200" y="2184400"/>
          <p14:tracePt t="35830" x="1358900" y="2178050"/>
          <p14:tracePt t="35936" x="1358900" y="2165350"/>
          <p14:tracePt t="35947" x="1358900" y="2159000"/>
          <p14:tracePt t="35964" x="1358900" y="2146300"/>
          <p14:tracePt t="35980" x="1365250" y="2120900"/>
          <p14:tracePt t="35997" x="1454150" y="2108200"/>
          <p14:tracePt t="36014" x="1625600" y="2108200"/>
          <p14:tracePt t="36030" x="1841500" y="2108200"/>
          <p14:tracePt t="36032" x="1968500" y="2108200"/>
          <p14:tracePt t="36046" x="2082800" y="2108200"/>
          <p14:tracePt t="36063" x="2292350" y="2108200"/>
          <p14:tracePt t="36080" x="2451100" y="2089150"/>
          <p14:tracePt t="36097" x="2476500" y="2070100"/>
          <p14:tracePt t="36114" x="2476500" y="2063750"/>
          <p14:tracePt t="36130" x="2451100" y="2044700"/>
          <p14:tracePt t="36147" x="2393950" y="2044700"/>
          <p14:tracePt t="36163" x="2292350" y="2070100"/>
          <p14:tracePt t="36180" x="2146300" y="2133600"/>
          <p14:tracePt t="36197" x="1949450" y="2171700"/>
          <p14:tracePt t="36214" x="1746250" y="2203450"/>
          <p14:tracePt t="36230" x="1530350" y="2222500"/>
          <p14:tracePt t="36247" x="1346200" y="2228850"/>
          <p14:tracePt t="36263" x="1162050" y="2228850"/>
          <p14:tracePt t="36280" x="1016000" y="2228850"/>
          <p14:tracePt t="36297" x="844550" y="2260600"/>
          <p14:tracePt t="36313" x="819150" y="2266950"/>
          <p14:tracePt t="36331" x="768350" y="2311400"/>
          <p14:tracePt t="36347" x="749300" y="2324100"/>
          <p14:tracePt t="36363" x="704850" y="2368550"/>
          <p14:tracePt t="36380" x="692150" y="2381250"/>
          <p14:tracePt t="36476" x="685800" y="2387600"/>
          <p14:tracePt t="36485" x="679450" y="2387600"/>
          <p14:tracePt t="36497" x="660400" y="2400300"/>
          <p14:tracePt t="36513" x="609600" y="2419350"/>
          <p14:tracePt t="36531" x="552450" y="2444750"/>
          <p14:tracePt t="36532" x="520700" y="2457450"/>
          <p14:tracePt t="36547" x="476250" y="2463800"/>
          <p14:tracePt t="36564" x="387350" y="2470150"/>
          <p14:tracePt t="36580" x="368300" y="2470150"/>
          <p14:tracePt t="36614" x="361950" y="2470150"/>
          <p14:tracePt t="36630" x="355600" y="2457450"/>
          <p14:tracePt t="36647" x="342900" y="2438400"/>
          <p14:tracePt t="36663" x="342900" y="2425700"/>
          <p14:tracePt t="36680" x="342900" y="2419350"/>
          <p14:tracePt t="36697" x="349250" y="2419350"/>
          <p14:tracePt t="36714" x="361950" y="2419350"/>
          <p14:tracePt t="36800" x="368300" y="2419350"/>
          <p14:tracePt t="37136" x="387350" y="2419350"/>
          <p14:tracePt t="37147" x="406400" y="2419350"/>
          <p14:tracePt t="37164" x="444500" y="2419350"/>
          <p14:tracePt t="37165" x="463550" y="2419350"/>
          <p14:tracePt t="37181" x="488950" y="2413000"/>
          <p14:tracePt t="37182" x="514350" y="2413000"/>
          <p14:tracePt t="37197" x="565150" y="2406650"/>
          <p14:tracePt t="37214" x="622300" y="2406650"/>
          <p14:tracePt t="37231" x="711200" y="2413000"/>
          <p14:tracePt t="37248" x="787400" y="2413000"/>
          <p14:tracePt t="37264" x="863600" y="2419350"/>
          <p14:tracePt t="37281" x="933450" y="2419350"/>
          <p14:tracePt t="37298" x="996950" y="2413000"/>
          <p14:tracePt t="37314" x="1035050" y="2400300"/>
          <p14:tracePt t="37331" x="1066800" y="2381250"/>
          <p14:tracePt t="37348" x="1098550" y="2355850"/>
          <p14:tracePt t="37364" x="1123950" y="2324100"/>
          <p14:tracePt t="37366" x="1130300" y="2305050"/>
          <p14:tracePt t="37381" x="1130300" y="2292350"/>
          <p14:tracePt t="37382" x="1136650" y="2273300"/>
          <p14:tracePt t="37397" x="1136650" y="2235200"/>
          <p14:tracePt t="37414" x="1136650" y="2216150"/>
          <p14:tracePt t="37416" x="1136650" y="2209800"/>
          <p14:tracePt t="37431" x="1130300" y="2190750"/>
          <p14:tracePt t="37448" x="1104900" y="2159000"/>
          <p14:tracePt t="37466" x="1085850" y="2146300"/>
          <p14:tracePt t="37481" x="1028700" y="2120900"/>
          <p14:tracePt t="37498" x="977900" y="2101850"/>
          <p14:tracePt t="37514" x="914400" y="2089150"/>
          <p14:tracePt t="37531" x="857250" y="2076450"/>
          <p14:tracePt t="37548" x="806450" y="2070100"/>
          <p14:tracePt t="37564" x="762000" y="2057400"/>
          <p14:tracePt t="37581" x="723900" y="2057400"/>
          <p14:tracePt t="37598" x="685800" y="2051050"/>
          <p14:tracePt t="37614" x="628650" y="2057400"/>
          <p14:tracePt t="37616" x="603250" y="2063750"/>
          <p14:tracePt t="37631" x="565150" y="2082800"/>
          <p14:tracePt t="37632" x="552450" y="2095500"/>
          <p14:tracePt t="37648" x="520700" y="2127250"/>
          <p14:tracePt t="37665" x="476250" y="2171700"/>
          <p14:tracePt t="37681" x="469900" y="2190750"/>
          <p14:tracePt t="37698" x="438150" y="2241550"/>
          <p14:tracePt t="37714" x="431800" y="2266950"/>
          <p14:tracePt t="37731" x="438150" y="2324100"/>
          <p14:tracePt t="37748" x="476250" y="2374900"/>
          <p14:tracePt t="37765" x="520700" y="2425700"/>
          <p14:tracePt t="37784" x="577850" y="2476500"/>
          <p14:tracePt t="37798" x="641350" y="2520950"/>
          <p14:tracePt t="37815" x="698500" y="2546350"/>
          <p14:tracePt t="37831" x="749300" y="2559050"/>
          <p14:tracePt t="37849" x="806450" y="2559050"/>
          <p14:tracePt t="37866" x="914400" y="2559050"/>
          <p14:tracePt t="37882" x="1003300" y="2546350"/>
          <p14:tracePt t="37898" x="1066800" y="2533650"/>
          <p14:tracePt t="37915" x="1104900" y="2527300"/>
          <p14:tracePt t="37932" x="1104900" y="2520950"/>
          <p14:tracePt t="38001" x="1098550" y="2520950"/>
          <p14:tracePt t="38016" x="1092200" y="2514600"/>
          <p14:tracePt t="38137" x="1085850" y="2514600"/>
          <p14:tracePt t="38144" x="1085850" y="2520950"/>
          <p14:tracePt t="38154" x="1079500" y="2527300"/>
          <p14:tracePt t="38171" x="1073150" y="2533650"/>
          <p14:tracePt t="38182" x="1073150" y="2540000"/>
          <p14:tracePt t="38198" x="1066800" y="2540000"/>
          <p14:tracePt t="38215" x="1060450" y="2546350"/>
          <p14:tracePt t="38290" x="1047750" y="2559050"/>
          <p14:tracePt t="38296" x="1041400" y="2565400"/>
          <p14:tracePt t="38307" x="1035050" y="2565400"/>
          <p14:tracePt t="38315" x="1028700" y="2571750"/>
          <p14:tracePt t="38332" x="1016000" y="2584450"/>
          <p14:tracePt t="38349" x="1003300" y="2597150"/>
          <p14:tracePt t="38365" x="996950" y="2603500"/>
          <p14:tracePt t="38382" x="984250" y="2609850"/>
          <p14:tracePt t="38399" x="971550" y="2609850"/>
          <p14:tracePt t="38415" x="933450" y="2616200"/>
          <p14:tracePt t="38432" x="869950" y="2622550"/>
          <p14:tracePt t="38437" x="838200" y="2622550"/>
          <p14:tracePt t="38448" x="806450" y="2622550"/>
          <p14:tracePt t="38466" x="711200" y="2616200"/>
          <p14:tracePt t="38482" x="666750" y="2603500"/>
          <p14:tracePt t="38499" x="609600" y="2578100"/>
          <p14:tracePt t="38516" x="577850" y="2565400"/>
          <p14:tracePt t="38532" x="552450" y="2546350"/>
          <p14:tracePt t="38549" x="546100" y="2533650"/>
          <p14:tracePt t="38565" x="539750" y="2520950"/>
          <p14:tracePt t="38582" x="533400" y="2501900"/>
          <p14:tracePt t="38599" x="533400" y="2476500"/>
          <p14:tracePt t="38615" x="533400" y="2463800"/>
          <p14:tracePt t="38632" x="533400" y="2451100"/>
          <p14:tracePt t="38649" x="533400" y="2444750"/>
          <p14:tracePt t="38665" x="539750" y="2432050"/>
          <p14:tracePt t="38682" x="546100" y="2432050"/>
          <p14:tracePt t="38699" x="552450" y="2425700"/>
          <p14:tracePt t="38732" x="577850" y="2425700"/>
          <p14:tracePt t="38749" x="641350" y="2419350"/>
          <p14:tracePt t="38765" x="685800" y="2419350"/>
          <p14:tracePt t="38782" x="742950" y="2419350"/>
          <p14:tracePt t="38799" x="793750" y="2419350"/>
          <p14:tracePt t="38815" x="819150" y="2425700"/>
          <p14:tracePt t="39577" x="825500" y="2425700"/>
          <p14:tracePt t="39582" x="831850" y="2419350"/>
          <p14:tracePt t="39603" x="869950" y="2406650"/>
          <p14:tracePt t="39616" x="908050" y="2387600"/>
          <p14:tracePt t="39633" x="1022350" y="2387600"/>
          <p14:tracePt t="39650" x="1130300" y="2387600"/>
          <p14:tracePt t="39666" x="1257300" y="2387600"/>
          <p14:tracePt t="39683" x="1460500" y="2381250"/>
          <p14:tracePt t="39700" x="1644650" y="2381250"/>
          <p14:tracePt t="39716" x="1803400" y="2381250"/>
          <p14:tracePt t="39733" x="1841500" y="2381250"/>
          <p14:tracePt t="39767" x="1803400" y="2374900"/>
          <p14:tracePt t="39784" x="1758950" y="2374900"/>
          <p14:tracePt t="39799" x="1733550" y="2374900"/>
          <p14:tracePt t="39833" x="1733550" y="2368550"/>
          <p14:tracePt t="39850" x="1746250" y="2355850"/>
          <p14:tracePt t="39867" x="1784350" y="2330450"/>
          <p14:tracePt t="39883" x="1790700" y="2330450"/>
          <p14:tracePt t="39900" x="1790700" y="2324100"/>
          <p14:tracePt t="39916" x="1778000" y="2317750"/>
          <p14:tracePt t="39933" x="1746250" y="2317750"/>
          <p14:tracePt t="39950" x="1733550" y="2324100"/>
          <p14:tracePt t="39967" x="1720850" y="2336800"/>
          <p14:tracePt t="39983" x="1708150" y="2355850"/>
          <p14:tracePt t="40000" x="1695450" y="2374900"/>
          <p14:tracePt t="40017" x="1695450" y="2381250"/>
          <p14:tracePt t="40205" x="1689100" y="2381250"/>
          <p14:tracePt t="40210" x="1682750" y="2374900"/>
          <p14:tracePt t="42739" x="1695450" y="2374900"/>
          <p14:tracePt t="42752" x="1784350" y="2374900"/>
          <p14:tracePt t="42770" x="1974850" y="2368550"/>
          <p14:tracePt t="42786" x="2089150" y="2368550"/>
          <p14:tracePt t="42802" x="2298700" y="2374900"/>
          <p14:tracePt t="42819" x="2343150" y="2387600"/>
          <p14:tracePt t="42836" x="2324100" y="2387600"/>
          <p14:tracePt t="42852" x="2305050" y="2393950"/>
          <p14:tracePt t="42869" x="2298700" y="2393950"/>
          <p14:tracePt t="42886" x="2292350" y="2387600"/>
          <p14:tracePt t="42902" x="2292350" y="2381250"/>
          <p14:tracePt t="42919" x="2286000" y="2381250"/>
          <p14:tracePt t="42936" x="2260600" y="2413000"/>
          <p14:tracePt t="42952" x="2190750" y="2451100"/>
          <p14:tracePt t="42970" x="1993900" y="2495550"/>
          <p14:tracePt t="42986" x="1905000" y="2514600"/>
          <p14:tracePt t="43003" x="1720850" y="2533650"/>
          <p14:tracePt t="43019" x="1670050" y="2540000"/>
          <p14:tracePt t="43038" x="1663700" y="2540000"/>
          <p14:tracePt t="43069" x="1644650" y="2552700"/>
          <p14:tracePt t="43086" x="1606550" y="2559050"/>
          <p14:tracePt t="43102" x="1549400" y="2559050"/>
          <p14:tracePt t="43119" x="1504950" y="2559050"/>
          <p14:tracePt t="43136" x="1473200" y="2559050"/>
          <p14:tracePt t="43152" x="1460500" y="2565400"/>
          <p14:tracePt t="43186" x="1454150" y="2565400"/>
          <p14:tracePt t="43236" x="1422400" y="2578100"/>
          <p14:tracePt t="43253" x="1403350" y="2578100"/>
          <p14:tracePt t="43269" x="1358900" y="2590800"/>
          <p14:tracePt t="43286" x="1339850" y="2603500"/>
          <p14:tracePt t="43303" x="1333500" y="2609850"/>
          <p14:tracePt t="43319" x="1327150" y="2616200"/>
          <p14:tracePt t="43336" x="1327150" y="2628900"/>
          <p14:tracePt t="43353" x="1327150" y="2635250"/>
          <p14:tracePt t="43369" x="1327150" y="2647950"/>
          <p14:tracePt t="43386" x="1327150" y="2654300"/>
          <p14:tracePt t="43478" x="1327150" y="2660650"/>
          <p14:tracePt t="43486" x="1327150" y="2667000"/>
          <p14:tracePt t="43502" x="1327150" y="2673350"/>
          <p14:tracePt t="43576" x="1327150" y="2667000"/>
          <p14:tracePt t="43582" x="1327150" y="2660650"/>
          <p14:tracePt t="43603" x="1327150" y="2654300"/>
          <p14:tracePt t="43729" x="1352550" y="2654300"/>
          <p14:tracePt t="43736" x="1371600" y="2654300"/>
          <p14:tracePt t="43753" x="1473200" y="2654300"/>
          <p14:tracePt t="43770" x="1593850" y="2647950"/>
          <p14:tracePt t="43789" x="1670050" y="2635250"/>
          <p14:tracePt t="43804" x="1733550" y="2616200"/>
          <p14:tracePt t="43820" x="1746250" y="2609850"/>
          <p14:tracePt t="43836" x="1797050" y="2603500"/>
          <p14:tracePt t="43853" x="1835150" y="2603500"/>
          <p14:tracePt t="43870" x="1879600" y="2603500"/>
          <p14:tracePt t="43887" x="1911350" y="2609850"/>
          <p14:tracePt t="43903" x="1930400" y="2609850"/>
          <p14:tracePt t="43920" x="1943100" y="2609850"/>
          <p14:tracePt t="43970" x="1949450" y="2609850"/>
          <p14:tracePt t="43986" x="1949450" y="2603500"/>
          <p14:tracePt t="44003" x="1955800" y="2597150"/>
          <p14:tracePt t="44020" x="1962150" y="2590800"/>
          <p14:tracePt t="44037" x="1968500" y="2578100"/>
          <p14:tracePt t="44038" x="1968500" y="2571750"/>
          <p14:tracePt t="44053" x="1974850" y="2565400"/>
          <p14:tracePt t="44054" x="1974850" y="2559050"/>
          <p14:tracePt t="44070" x="1981200" y="2540000"/>
          <p14:tracePt t="44087" x="1981200" y="2520950"/>
          <p14:tracePt t="44120" x="1981200" y="2514600"/>
          <p14:tracePt t="44153" x="2006600" y="2514600"/>
          <p14:tracePt t="44170" x="2063750" y="2514600"/>
          <p14:tracePt t="44186" x="2127250" y="2533650"/>
          <p14:tracePt t="44203" x="2171700" y="2540000"/>
          <p14:tracePt t="44204" x="2197100" y="2546350"/>
          <p14:tracePt t="44220" x="2260600" y="2552700"/>
          <p14:tracePt t="44237" x="2317750" y="2565400"/>
          <p14:tracePt t="44253" x="2349500" y="2571750"/>
          <p14:tracePt t="44270" x="2362200" y="2578100"/>
          <p14:tracePt t="44287" x="2368550" y="2584450"/>
          <p14:tracePt t="44303" x="2374900" y="2590800"/>
          <p14:tracePt t="44320" x="2374900" y="2597150"/>
          <p14:tracePt t="44337" x="2381250" y="2597150"/>
          <p14:tracePt t="44353" x="2387600" y="2597150"/>
          <p14:tracePt t="44370" x="2387600" y="2603500"/>
          <p14:tracePt t="44404" x="2393950" y="2609850"/>
          <p14:tracePt t="44420" x="2413000" y="2622550"/>
          <p14:tracePt t="44437" x="2432050" y="2641600"/>
          <p14:tracePt t="44453" x="2451100" y="2647950"/>
          <p14:tracePt t="44470" x="2470150" y="2660650"/>
          <p14:tracePt t="44504" x="2476500" y="2660650"/>
          <p14:tracePt t="44520" x="2482850" y="2660650"/>
          <p14:tracePt t="44538" x="2495550" y="2660650"/>
          <p14:tracePt t="44555" x="2514600" y="2660650"/>
          <p14:tracePt t="44570" x="2546350" y="2660650"/>
          <p14:tracePt t="44587" x="2578100" y="2660650"/>
          <p14:tracePt t="44604" x="2622550" y="2660650"/>
          <p14:tracePt t="44620" x="2660650" y="2654300"/>
          <p14:tracePt t="44637" x="2711450" y="2647950"/>
          <p14:tracePt t="44654" x="2743200" y="2641600"/>
          <p14:tracePt t="44670" x="2774950" y="2628900"/>
          <p14:tracePt t="44687" x="2794000" y="2622550"/>
          <p14:tracePt t="44704" x="2806700" y="2609850"/>
          <p14:tracePt t="44720" x="2819400" y="2603500"/>
          <p14:tracePt t="44737" x="2825750" y="2597150"/>
          <p14:tracePt t="44754" x="2832100" y="2590800"/>
          <p14:tracePt t="44770" x="2838450" y="2584450"/>
          <p14:tracePt t="44868" x="2832100" y="2584450"/>
          <p14:tracePt t="44884" x="2825750" y="2590800"/>
          <p14:tracePt t="44893" x="2825750" y="2597150"/>
          <p14:tracePt t="44904" x="2825750" y="2603500"/>
          <p14:tracePt t="44921" x="2838450" y="2628900"/>
          <p14:tracePt t="44937" x="2857500" y="2635250"/>
          <p14:tracePt t="44954" x="2870200" y="2635250"/>
          <p14:tracePt t="44971" x="2921000" y="2622550"/>
          <p14:tracePt t="44987" x="2933700" y="2616200"/>
          <p14:tracePt t="45004" x="2984500" y="2590800"/>
          <p14:tracePt t="45021" x="3016250" y="2578100"/>
          <p14:tracePt t="45037" x="3035300" y="2578100"/>
          <p14:tracePt t="45054" x="3073400" y="2571750"/>
          <p14:tracePt t="45071" x="3086100" y="2571750"/>
          <p14:tracePt t="45137" x="3092450" y="2571750"/>
          <p14:tracePt t="45154" x="3111500" y="2578100"/>
          <p14:tracePt t="45171" x="3136900" y="2584450"/>
          <p14:tracePt t="45188" x="3168650" y="2597150"/>
          <p14:tracePt t="45204" x="3194050" y="2609850"/>
          <p14:tracePt t="45206" x="3206750" y="2616200"/>
          <p14:tracePt t="45222" x="3219450" y="2616200"/>
          <p14:tracePt t="45238" x="3232150" y="2616200"/>
          <p14:tracePt t="45254" x="3238500" y="2622550"/>
          <p14:tracePt t="45547" x="3232150" y="2622550"/>
          <p14:tracePt t="45555" x="3219450" y="2628900"/>
          <p14:tracePt t="45572" x="3155950" y="2641600"/>
          <p14:tracePt t="45588" x="3073400" y="2660650"/>
          <p14:tracePt t="45605" x="2959100" y="2679700"/>
          <p14:tracePt t="45622" x="2851150" y="2692400"/>
          <p14:tracePt t="45638" x="2711450" y="2711450"/>
          <p14:tracePt t="45655" x="2546350" y="2724150"/>
          <p14:tracePt t="45671" x="2432050" y="2730500"/>
          <p14:tracePt t="45688" x="2241550" y="2736850"/>
          <p14:tracePt t="45706" x="1936750" y="2743200"/>
          <p14:tracePt t="45722" x="1828800" y="2743200"/>
          <p14:tracePt t="45738" x="1441450" y="2743200"/>
          <p14:tracePt t="45755" x="1257300" y="2743200"/>
          <p14:tracePt t="45771" x="1123950" y="2743200"/>
          <p14:tracePt t="45788" x="1054100" y="2749550"/>
          <p14:tracePt t="45805" x="996950" y="2762250"/>
          <p14:tracePt t="45821" x="927100" y="2794000"/>
          <p14:tracePt t="45838" x="844550" y="2838450"/>
          <p14:tracePt t="45855" x="736600" y="2882900"/>
          <p14:tracePt t="45871" x="641350" y="2914650"/>
          <p14:tracePt t="45888" x="584200" y="2927350"/>
          <p14:tracePt t="45938" x="590550" y="2927350"/>
          <p14:tracePt t="45955" x="615950" y="2927350"/>
          <p14:tracePt t="45973" x="641350" y="2933700"/>
          <p14:tracePt t="45989" x="654050" y="2933700"/>
          <p14:tracePt t="46005" x="673100" y="2940050"/>
          <p14:tracePt t="46022" x="685800" y="2940050"/>
          <p14:tracePt t="46038" x="704850" y="2946400"/>
          <p14:tracePt t="46040" x="711200" y="2946400"/>
          <p14:tracePt t="46055" x="717550" y="2946400"/>
          <p14:tracePt t="46071" x="749300" y="2946400"/>
          <p14:tracePt t="46088" x="838200" y="2940050"/>
          <p14:tracePt t="46105" x="920750" y="2933700"/>
          <p14:tracePt t="46121" x="946150" y="2933700"/>
          <p14:tracePt t="46138" x="952500" y="2933700"/>
          <p14:tracePt t="46155" x="958850" y="2933700"/>
          <p14:tracePt t="46258" x="971550" y="2927350"/>
          <p14:tracePt t="46272" x="990600" y="2914650"/>
          <p14:tracePt t="46289" x="1022350" y="2901950"/>
          <p14:tracePt t="46307" x="1073150" y="2882900"/>
          <p14:tracePt t="46322" x="1098550" y="2870200"/>
          <p14:tracePt t="46339" x="1117600" y="2863850"/>
          <p14:tracePt t="46355" x="1143000" y="2857500"/>
          <p14:tracePt t="46372" x="1174750" y="2851150"/>
          <p14:tracePt t="46389" x="1238250" y="2851150"/>
          <p14:tracePt t="46405" x="1270000" y="2844800"/>
          <p14:tracePt t="46422" x="1314450" y="2844800"/>
          <p14:tracePt t="46439" x="1339850" y="2844800"/>
          <p14:tracePt t="46455" x="1365250" y="2844800"/>
          <p14:tracePt t="46472" x="1371600" y="2844800"/>
          <p14:tracePt t="46678" x="1384300" y="2844800"/>
          <p14:tracePt t="46684" x="1390650" y="2851150"/>
          <p14:tracePt t="46694" x="1403350" y="2857500"/>
          <p14:tracePt t="46705" x="1416050" y="2863850"/>
          <p14:tracePt t="46722" x="1460500" y="2876550"/>
          <p14:tracePt t="46739" x="1511300" y="2876550"/>
          <p14:tracePt t="46756" x="1549400" y="2876550"/>
          <p14:tracePt t="46772" x="1593850" y="2882900"/>
          <p14:tracePt t="46789" x="1631950" y="2882900"/>
          <p14:tracePt t="46806" x="1701800" y="2889250"/>
          <p14:tracePt t="46822" x="1803400" y="2901950"/>
          <p14:tracePt t="46839" x="1873250" y="2901950"/>
          <p14:tracePt t="46856" x="1905000" y="2901950"/>
          <p14:tracePt t="46872" x="1911350" y="2901950"/>
          <p14:tracePt t="47021" x="1917700" y="2901950"/>
          <p14:tracePt t="47028" x="1924050" y="2901950"/>
          <p14:tracePt t="47039" x="1930400" y="2901950"/>
          <p14:tracePt t="47056" x="1943100" y="2901950"/>
          <p14:tracePt t="47166" x="1943100" y="2895600"/>
          <p14:tracePt t="47180" x="1949450" y="2895600"/>
          <p14:tracePt t="47202" x="1949450" y="2882900"/>
          <p14:tracePt t="47207" x="1955800" y="2876550"/>
          <p14:tracePt t="47223" x="1962150" y="2870200"/>
          <p14:tracePt t="47273" x="1968500" y="2876550"/>
          <p14:tracePt t="47289" x="1993900" y="2889250"/>
          <p14:tracePt t="47306" x="2019300" y="2901950"/>
          <p14:tracePt t="47323" x="2038350" y="2908300"/>
          <p14:tracePt t="47339" x="2051050" y="2908300"/>
          <p14:tracePt t="47356" x="2070100" y="2908300"/>
          <p14:tracePt t="47372" x="2095500" y="2908300"/>
          <p14:tracePt t="47389" x="2146300" y="2908300"/>
          <p14:tracePt t="47408" x="2216150" y="2908300"/>
          <p14:tracePt t="47423" x="2273300" y="2908300"/>
          <p14:tracePt t="47439" x="2305050" y="2908300"/>
          <p14:tracePt t="47456" x="2324100" y="2908300"/>
          <p14:tracePt t="47473" x="2343150" y="2908300"/>
          <p14:tracePt t="47489" x="2349500" y="2908300"/>
          <p14:tracePt t="47506" x="2362200" y="2908300"/>
          <p14:tracePt t="47522" x="2368550" y="2901950"/>
          <p14:tracePt t="47540" x="2393950" y="2895600"/>
          <p14:tracePt t="47556" x="2419350" y="2889250"/>
          <p14:tracePt t="47573" x="2451100" y="2882900"/>
          <p14:tracePt t="47590" x="2463800" y="2882900"/>
          <p14:tracePt t="47606" x="2470150" y="2882900"/>
          <p14:tracePt t="47714" x="2482850" y="2876550"/>
          <p14:tracePt t="47729" x="2508250" y="2870200"/>
          <p14:tracePt t="47740" x="2527300" y="2870200"/>
          <p14:tracePt t="47756" x="2565400" y="2857500"/>
          <p14:tracePt t="47773" x="2609850" y="2851150"/>
          <p14:tracePt t="47790" x="2647950" y="2851150"/>
          <p14:tracePt t="47806" x="2686050" y="2851150"/>
          <p14:tracePt t="47823" x="2717800" y="2851150"/>
          <p14:tracePt t="47840" x="2755900" y="2851150"/>
          <p14:tracePt t="47856" x="2781300" y="2851150"/>
          <p14:tracePt t="47873" x="2794000" y="2851150"/>
          <p14:tracePt t="47907" x="2787650" y="2863850"/>
          <p14:tracePt t="47923" x="2762250" y="2876550"/>
          <p14:tracePt t="47940" x="2724150" y="2889250"/>
          <p14:tracePt t="47956" x="2679700" y="2901950"/>
          <p14:tracePt t="47973" x="2616200" y="2914650"/>
          <p14:tracePt t="47990" x="2540000" y="2921000"/>
          <p14:tracePt t="48007" x="2444750" y="2933700"/>
          <p14:tracePt t="48024" x="2336800" y="2940050"/>
          <p14:tracePt t="48041" x="2216150" y="2946400"/>
          <p14:tracePt t="48043" x="2159000" y="2946400"/>
          <p14:tracePt t="48057" x="2108200" y="2952750"/>
          <p14:tracePt t="48058" x="2057400" y="2952750"/>
          <p14:tracePt t="48073" x="2006600" y="2952750"/>
          <p14:tracePt t="48090" x="1898650" y="2965450"/>
          <p14:tracePt t="48107" x="1803400" y="2971800"/>
          <p14:tracePt t="48124" x="1752600" y="2971800"/>
          <p14:tracePt t="48140" x="1485900" y="2971800"/>
          <p14:tracePt t="48157" x="1333500" y="2965450"/>
          <p14:tracePt t="48173" x="1187450" y="2952750"/>
          <p14:tracePt t="48190" x="1079500" y="2940050"/>
          <p14:tracePt t="48207" x="1022350" y="2940050"/>
          <p14:tracePt t="48223" x="1016000" y="2940050"/>
          <p14:tracePt t="48240" x="1009650" y="2940050"/>
          <p14:tracePt t="48257" x="990600" y="2971800"/>
          <p14:tracePt t="48273" x="965200" y="3016250"/>
          <p14:tracePt t="48290" x="946150" y="3041650"/>
          <p14:tracePt t="48307" x="927100" y="3067050"/>
          <p14:tracePt t="48323" x="920750" y="3073400"/>
          <p14:tracePt t="48375" x="914400" y="3073400"/>
          <p14:tracePt t="48380" x="901700" y="3073400"/>
          <p14:tracePt t="48390" x="895350" y="3073400"/>
          <p14:tracePt t="48407" x="850900" y="3079750"/>
          <p14:tracePt t="48423" x="781050" y="3086100"/>
          <p14:tracePt t="48440" x="717550" y="3086100"/>
          <p14:tracePt t="48457" x="692150" y="3086100"/>
          <p14:tracePt t="48511" x="698500" y="3086100"/>
          <p14:tracePt t="48530" x="711200" y="3086100"/>
          <p14:tracePt t="48655" x="723900" y="3079750"/>
          <p14:tracePt t="48674" x="774700" y="3079750"/>
          <p14:tracePt t="48691" x="838200" y="3079750"/>
          <p14:tracePt t="48707" x="889000" y="3079750"/>
          <p14:tracePt t="48724" x="920750" y="3079750"/>
          <p14:tracePt t="48741" x="927100" y="3079750"/>
          <p14:tracePt t="48850" x="933450" y="3079750"/>
          <p14:tracePt t="48867" x="952500" y="3079750"/>
          <p14:tracePt t="48874" x="977900" y="3079750"/>
          <p14:tracePt t="48891" x="1022350" y="3079750"/>
          <p14:tracePt t="48908" x="1047750" y="3079750"/>
          <p14:tracePt t="48924" x="1073150" y="3079750"/>
          <p14:tracePt t="48941" x="1092200" y="3079750"/>
          <p14:tracePt t="48958" x="1117600" y="3079750"/>
          <p14:tracePt t="48974" x="1149350" y="3079750"/>
          <p14:tracePt t="48991" x="1174750" y="3079750"/>
          <p14:tracePt t="49007" x="1206500" y="3079750"/>
          <p14:tracePt t="49024" x="1238250" y="3079750"/>
          <p14:tracePt t="49041" x="1263650" y="3079750"/>
          <p14:tracePt t="49043" x="1276350" y="3073400"/>
          <p14:tracePt t="49061" x="1308100" y="3067050"/>
          <p14:tracePt t="49074" x="1327150" y="3054350"/>
          <p14:tracePt t="49091" x="1339850" y="3048000"/>
          <p14:tracePt t="49107" x="1346200" y="3041650"/>
          <p14:tracePt t="49337" x="1352550" y="3028950"/>
          <p14:tracePt t="49344" x="1371600" y="3022600"/>
          <p14:tracePt t="49358" x="1403350" y="3016250"/>
          <p14:tracePt t="49374" x="1473200" y="3016250"/>
          <p14:tracePt t="49392" x="1543050" y="3016250"/>
          <p14:tracePt t="49393" x="1574800" y="3016250"/>
          <p14:tracePt t="49408" x="1644650" y="3016250"/>
          <p14:tracePt t="49425" x="1682750" y="3016250"/>
          <p14:tracePt t="49441" x="1701800" y="3016250"/>
          <p14:tracePt t="49458" x="1714500" y="3016250"/>
          <p14:tracePt t="49475" x="1720850" y="3016250"/>
          <p14:tracePt t="49492" x="1727200" y="3009900"/>
          <p14:tracePt t="49508" x="1739900" y="3009900"/>
          <p14:tracePt t="49526" x="1765300" y="3009900"/>
          <p14:tracePt t="49541" x="1790700" y="3003550"/>
          <p14:tracePt t="49558" x="1809750" y="3003550"/>
          <p14:tracePt t="49574" x="1816100" y="3003550"/>
          <p14:tracePt t="49591" x="1822450" y="3003550"/>
          <p14:tracePt t="49608" x="1828800" y="2997200"/>
          <p14:tracePt t="49626" x="1835150" y="2997200"/>
          <p14:tracePt t="49627" x="1835150" y="2990850"/>
          <p14:tracePt t="49642" x="1847850" y="2984500"/>
          <p14:tracePt t="49658" x="1860550" y="2984500"/>
          <p14:tracePt t="49674" x="1866900" y="2984500"/>
          <p14:tracePt t="49691" x="1873250" y="2984500"/>
          <p14:tracePt t="49708" x="1885950" y="2984500"/>
          <p14:tracePt t="49724" x="1905000" y="2984500"/>
          <p14:tracePt t="49741" x="1917700" y="2997200"/>
          <p14:tracePt t="49758" x="1924050" y="3003550"/>
          <p14:tracePt t="49775" x="1936750" y="3009900"/>
          <p14:tracePt t="49808" x="1943100" y="3009900"/>
          <p14:tracePt t="49858" x="1968500" y="3009900"/>
          <p14:tracePt t="49875" x="2044700" y="3022600"/>
          <p14:tracePt t="49892" x="2063750" y="3028950"/>
          <p14:tracePt t="49908" x="2120900" y="3035300"/>
          <p14:tracePt t="49925" x="2139950" y="3035300"/>
          <p14:tracePt t="49941" x="2159000" y="3041650"/>
          <p14:tracePt t="49958" x="2171700" y="3041650"/>
          <p14:tracePt t="49975" x="2197100" y="3041650"/>
          <p14:tracePt t="49992" x="2216150" y="3041650"/>
          <p14:tracePt t="50008" x="2235200" y="3041650"/>
          <p14:tracePt t="50025" x="2254250" y="3041650"/>
          <p14:tracePt t="50042" x="2286000" y="3041650"/>
          <p14:tracePt t="50060" x="2330450" y="3048000"/>
          <p14:tracePt t="50075" x="2343150" y="3048000"/>
          <p14:tracePt t="50091" x="2362200" y="3048000"/>
          <p14:tracePt t="50108" x="2381250" y="3048000"/>
          <p14:tracePt t="50126" x="2406650" y="3048000"/>
          <p14:tracePt t="50195" x="2406650" y="3041650"/>
          <p14:tracePt t="50405" x="2413000" y="3041650"/>
          <p14:tracePt t="50965" x="2419350" y="3041650"/>
          <p14:tracePt t="50973" x="2432050" y="3041650"/>
          <p14:tracePt t="50983" x="2451100" y="3041650"/>
          <p14:tracePt t="50997" x="2482850" y="3041650"/>
          <p14:tracePt t="51009" x="2501900" y="3041650"/>
          <p14:tracePt t="51027" x="2552700" y="3041650"/>
          <p14:tracePt t="51042" x="2565400" y="3041650"/>
          <p14:tracePt t="51044" x="2571750" y="3041650"/>
          <p14:tracePt t="51059" x="2584450" y="3041650"/>
          <p14:tracePt t="51076" x="2590800" y="3041650"/>
          <p14:tracePt t="51243" x="2584450" y="3041650"/>
          <p14:tracePt t="51251" x="2578100" y="3048000"/>
          <p14:tracePt t="51259" x="2571750" y="3054350"/>
          <p14:tracePt t="51276" x="2559050" y="3054350"/>
          <p14:tracePt t="51401" x="2559050" y="3048000"/>
          <p14:tracePt t="51406" x="2559050" y="3041650"/>
          <p14:tracePt t="51415" x="2565400" y="3035300"/>
          <p14:tracePt t="51439" x="2565400" y="3028950"/>
          <p14:tracePt t="51981" x="2565400" y="3035300"/>
          <p14:tracePt t="51987" x="2565400" y="3048000"/>
          <p14:tracePt t="52010" x="2559050" y="3079750"/>
          <p14:tracePt t="52027" x="2559050" y="3092450"/>
          <p14:tracePt t="52137" x="2565400" y="3092450"/>
          <p14:tracePt t="52152" x="2571750" y="3092450"/>
          <p14:tracePt t="52161" x="2571750" y="3086100"/>
          <p14:tracePt t="52299" x="2571750" y="3079750"/>
          <p14:tracePt t="52451" x="2571750" y="3073400"/>
          <p14:tracePt t="52468" x="2571750" y="3067050"/>
          <p14:tracePt t="52494" x="2565400" y="3060700"/>
          <p14:tracePt t="52510" x="2565400" y="3054350"/>
          <p14:tracePt t="52528" x="2559050" y="3054350"/>
          <p14:tracePt t="52560" x="2552700" y="3054350"/>
          <p14:tracePt t="52577" x="2546350" y="3048000"/>
          <p14:tracePt t="52594" x="2540000" y="3048000"/>
          <p14:tracePt t="52610" x="2533650" y="3048000"/>
          <p14:tracePt t="52644" x="2527300" y="3041650"/>
          <p14:tracePt t="52677" x="2520950" y="3028950"/>
          <p14:tracePt t="52694" x="2514600" y="3028950"/>
          <p14:tracePt t="52711" x="2514600" y="3022600"/>
          <p14:tracePt t="52744" x="2508250" y="3016250"/>
          <p14:tracePt t="52784" x="2508250" y="3009900"/>
          <p14:tracePt t="52810" x="2501900" y="3003550"/>
          <p14:tracePt t="52827" x="2501900" y="2997200"/>
          <p14:tracePt t="52844" x="2501900" y="2990850"/>
          <p14:tracePt t="52861" x="2495550" y="2984500"/>
          <p14:tracePt t="52877" x="2495550" y="2978150"/>
          <p14:tracePt t="52894" x="2495550" y="2971800"/>
          <p14:tracePt t="52911" x="2495550" y="2965450"/>
          <p14:tracePt t="52927" x="2495550" y="2959100"/>
          <p14:tracePt t="52944" x="2495550" y="2952750"/>
          <p14:tracePt t="52977" x="2489200" y="2946400"/>
          <p14:tracePt t="52994" x="2489200" y="2940050"/>
          <p14:tracePt t="53011" x="2489200" y="2933700"/>
          <p14:tracePt t="53027" x="2489200" y="2927350"/>
          <p14:tracePt t="53061" x="2489200" y="2921000"/>
          <p14:tracePt t="53199" x="2489200" y="2914650"/>
          <p14:tracePt t="53221" x="2489200" y="2908300"/>
          <p14:tracePt t="53337" x="2489200" y="2901950"/>
          <p14:tracePt t="53371" x="2489200" y="2895600"/>
          <p14:tracePt t="53399" x="2489200" y="2889250"/>
          <p14:tracePt t="53431" x="2489200" y="2882900"/>
          <p14:tracePt t="53507" x="2489200" y="2876550"/>
          <p14:tracePt t="53550" x="2489200" y="2870200"/>
          <p14:tracePt t="53574" x="2489200" y="2863850"/>
          <p14:tracePt t="53600" x="2495550" y="2857500"/>
          <p14:tracePt t="53623" x="2495550" y="2851150"/>
          <p14:tracePt t="53668" x="2495550" y="2844800"/>
          <p14:tracePt t="53791" x="2495550" y="2838450"/>
          <p14:tracePt t="56307" x="2495550" y="2844800"/>
          <p14:tracePt t="56323" x="2495550" y="2863850"/>
          <p14:tracePt t="56330" x="2489200" y="2863850"/>
          <p14:tracePt t="56347" x="2489200" y="2876550"/>
          <p14:tracePt t="56443" x="2495550" y="2870200"/>
          <p14:tracePt t="56450" x="2508250" y="2863850"/>
          <p14:tracePt t="56464" x="2514600" y="2863850"/>
          <p14:tracePt t="56556" x="2520950" y="2863850"/>
          <p14:tracePt t="56592" x="2527300" y="2863850"/>
          <p14:tracePt t="56604" x="2527300" y="2857500"/>
          <p14:tracePt t="56614" x="2533650" y="2857500"/>
          <p14:tracePt t="56630" x="2540000" y="2857500"/>
          <p14:tracePt t="56649" x="2540000" y="2851150"/>
          <p14:tracePt t="56664" x="2546350" y="2844800"/>
          <p14:tracePt t="56680" x="2552700" y="2838450"/>
          <p14:tracePt t="56697" x="2559050" y="2832100"/>
          <p14:tracePt t="56714" x="2565400" y="2819400"/>
          <p14:tracePt t="56730" x="2578100" y="2813050"/>
          <p14:tracePt t="56731" x="2578100" y="2806700"/>
          <p14:tracePt t="56748" x="2584450" y="2800350"/>
          <p14:tracePt t="56780" x="2584450" y="2794000"/>
          <p14:tracePt t="56994" x="2584450" y="2800350"/>
          <p14:tracePt t="56999" x="2584450" y="2806700"/>
          <p14:tracePt t="57029" x="2584450" y="2813050"/>
          <p14:tracePt t="57423" x="2584450" y="2819400"/>
          <p14:tracePt t="57430" x="2584450" y="2825750"/>
          <p14:tracePt t="57458" x="2584450" y="2832100"/>
          <p14:tracePt t="57464" x="2578100" y="2838450"/>
          <p14:tracePt t="57498" x="2578100" y="2844800"/>
          <p14:tracePt t="57564" x="2571750" y="2844800"/>
          <p14:tracePt t="57761" x="2571750" y="2851150"/>
          <p14:tracePt t="57777" x="2565400" y="2851150"/>
          <p14:tracePt t="57798" x="2565400" y="2857500"/>
          <p14:tracePt t="58065" x="2559050" y="2857500"/>
          <p14:tracePt t="58107" x="2559050" y="2863850"/>
          <p14:tracePt t="58173" x="2552700" y="2863850"/>
          <p14:tracePt t="58503" x="2552700" y="2870200"/>
          <p14:tracePt t="58623" x="2546350" y="2870200"/>
          <p14:tracePt t="58631" x="2546350" y="2876550"/>
          <p14:tracePt t="58638" x="2540000" y="2876550"/>
          <p14:tracePt t="58649" x="2540000" y="2882900"/>
          <p14:tracePt t="58666" x="2533650" y="2882900"/>
          <p14:tracePt t="58682" x="2527300" y="2889250"/>
          <p14:tracePt t="58928" x="2527300" y="2895600"/>
          <p14:tracePt t="58941" x="2520950" y="2895600"/>
          <p14:tracePt t="59091" x="2514600" y="2901950"/>
          <p14:tracePt t="59107" x="2508250" y="2901950"/>
          <p14:tracePt t="59239" x="2501900" y="2908300"/>
          <p14:tracePt t="59247" x="2495550" y="2908300"/>
          <p14:tracePt t="59266" x="2495550" y="2914650"/>
          <p14:tracePt t="59433" x="2489200" y="2914650"/>
          <p14:tracePt t="59459" x="2451100" y="2927350"/>
          <p14:tracePt t="59466" x="2432050" y="2927350"/>
          <p14:tracePt t="59484" x="2425700" y="2927350"/>
          <p14:tracePt t="59665" x="2419350" y="2933700"/>
          <p14:tracePt t="59683" x="2400300" y="2946400"/>
          <p14:tracePt t="59700" x="2400300" y="2952750"/>
          <p14:tracePt t="63615" x="2406650" y="2952750"/>
          <p14:tracePt t="63625" x="2413000" y="2952750"/>
          <p14:tracePt t="63630" x="2425700" y="2952750"/>
          <p14:tracePt t="63639" x="2432050" y="2952750"/>
          <p14:tracePt t="63653" x="2438400" y="2952750"/>
          <p14:tracePt t="63670" x="2451100" y="2952750"/>
          <p14:tracePt t="63687" x="2463800" y="2959100"/>
          <p14:tracePt t="63703" x="2476500" y="2965450"/>
          <p14:tracePt t="63720" x="2501900" y="2965450"/>
          <p14:tracePt t="63736" x="2527300" y="2965450"/>
          <p14:tracePt t="63753" x="2540000" y="2965450"/>
          <p14:tracePt t="63770" x="2552700" y="2965450"/>
          <p14:tracePt t="63788" x="2559050" y="2990850"/>
          <p14:tracePt t="63807" x="2552700" y="3048000"/>
          <p14:tracePt t="63820" x="2546350" y="3060700"/>
          <p14:tracePt t="63836" x="2546350" y="3079750"/>
          <p14:tracePt t="63853" x="2546350" y="3086100"/>
          <p14:tracePt t="63945" x="2540000" y="3086100"/>
          <p14:tracePt t="63952" x="2540000" y="3092450"/>
          <p14:tracePt t="63960" x="2533650" y="3092450"/>
          <p14:tracePt t="63970" x="2527300" y="3098800"/>
          <p14:tracePt t="63987" x="2520950" y="3105150"/>
          <p14:tracePt t="64004" x="2508250" y="3111500"/>
          <p14:tracePt t="64020" x="2501900" y="3111500"/>
          <p14:tracePt t="64037" x="2495550" y="3111500"/>
          <p14:tracePt t="64053" x="2489200" y="3111500"/>
          <p14:tracePt t="64070" x="2482850" y="3105150"/>
          <p14:tracePt t="64087" x="2476500" y="3092450"/>
          <p14:tracePt t="64103" x="2470150" y="3073400"/>
          <p14:tracePt t="64120" x="2463800" y="3041650"/>
          <p14:tracePt t="64136" x="2457450" y="3035300"/>
          <p14:tracePt t="64154" x="2451100" y="3028950"/>
          <p14:tracePt t="64170" x="2457450" y="3041650"/>
          <p14:tracePt t="64355" x="2451100" y="3035300"/>
          <p14:tracePt t="64445" x="2451100" y="3028950"/>
          <p14:tracePt t="64452" x="2451100" y="3022600"/>
          <p14:tracePt t="64487" x="2451100" y="3016250"/>
          <p14:tracePt t="64504" x="2451100" y="3009900"/>
          <p14:tracePt t="64553" x="2457450" y="3009900"/>
          <p14:tracePt t="64560" x="2457450" y="3003550"/>
          <p14:tracePt t="64571" x="2470150" y="2997200"/>
          <p14:tracePt t="64587" x="2501900" y="2971800"/>
          <p14:tracePt t="64604" x="2533650" y="2952750"/>
          <p14:tracePt t="64621" x="2578100" y="2921000"/>
          <p14:tracePt t="64637" x="2628900" y="2889250"/>
          <p14:tracePt t="64654" x="2667000" y="2876550"/>
          <p14:tracePt t="64671" x="2711450" y="2857500"/>
          <p14:tracePt t="64688" x="2768600" y="2844800"/>
          <p14:tracePt t="64704" x="2787650" y="2838450"/>
          <p14:tracePt t="64721" x="2806700" y="2838450"/>
          <p14:tracePt t="64738" x="2819400" y="2838450"/>
          <p14:tracePt t="64754" x="2838450" y="2832100"/>
          <p14:tracePt t="64840" x="2832100" y="2832100"/>
          <p14:tracePt t="64846" x="2825750" y="2832100"/>
          <p14:tracePt t="64871" x="2806700" y="2832100"/>
          <p14:tracePt t="64887" x="2794000" y="2838450"/>
          <p14:tracePt t="64904" x="2781300" y="2838450"/>
          <p14:tracePt t="64921" x="2762250" y="2838450"/>
          <p14:tracePt t="64938" x="2736850" y="2832100"/>
          <p14:tracePt t="64954" x="2698750" y="2832100"/>
          <p14:tracePt t="64971" x="2667000" y="2825750"/>
          <p14:tracePt t="64988" x="2641600" y="2813050"/>
          <p14:tracePt t="65004" x="2622550" y="2806700"/>
          <p14:tracePt t="65021" x="2603500" y="2800350"/>
          <p14:tracePt t="65038" x="2578100" y="2800350"/>
          <p14:tracePt t="65054" x="2514600" y="2813050"/>
          <p14:tracePt t="65072" x="2311400" y="2844800"/>
          <p14:tracePt t="65088" x="2222500" y="2844800"/>
          <p14:tracePt t="65104" x="1917700" y="2851150"/>
          <p14:tracePt t="65121" x="1765300" y="2851150"/>
          <p14:tracePt t="65138" x="1651000" y="2844800"/>
          <p14:tracePt t="65154" x="1568450" y="2844800"/>
          <p14:tracePt t="65171" x="1530350" y="2844800"/>
          <p14:tracePt t="65189" x="1473200" y="2863850"/>
          <p14:tracePt t="65204" x="1409700" y="2882900"/>
          <p14:tracePt t="65221" x="1327150" y="2895600"/>
          <p14:tracePt t="65237" x="1244600" y="2901950"/>
          <p14:tracePt t="65254" x="1193800" y="2908300"/>
          <p14:tracePt t="65271" x="1187450" y="2908300"/>
          <p14:tracePt t="65304" x="1193800" y="2921000"/>
          <p14:tracePt t="65321" x="1276350" y="2952750"/>
          <p14:tracePt t="65338" x="1384300" y="2990850"/>
          <p14:tracePt t="65355" x="1498600" y="3035300"/>
          <p14:tracePt t="65371" x="1612900" y="3086100"/>
          <p14:tracePt t="65388" x="1720850" y="3130550"/>
          <p14:tracePt t="65404" x="1797050" y="3162300"/>
          <p14:tracePt t="65421" x="1860550" y="3181350"/>
          <p14:tracePt t="65438" x="1917700" y="3187700"/>
          <p14:tracePt t="65455" x="1955800" y="3194050"/>
          <p14:tracePt t="65471" x="1987550" y="3194050"/>
          <p14:tracePt t="65488" x="2006600" y="3194050"/>
          <p14:tracePt t="65504" x="2019300" y="3194050"/>
          <p14:tracePt t="65521" x="2025650" y="3200400"/>
          <p14:tracePt t="65560" x="2019300" y="3200400"/>
          <p14:tracePt t="65571" x="2012950" y="3206750"/>
          <p14:tracePt t="65588" x="1974850" y="3206750"/>
          <p14:tracePt t="65605" x="1892300" y="3200400"/>
          <p14:tracePt t="65621" x="1809750" y="3194050"/>
          <p14:tracePt t="65638" x="1746250" y="3181350"/>
          <p14:tracePt t="65656" x="1689100" y="3168650"/>
          <p14:tracePt t="65728" x="1695450" y="3155950"/>
          <p14:tracePt t="65738" x="1708150" y="3155950"/>
          <p14:tracePt t="65754" x="1784350" y="3143250"/>
          <p14:tracePt t="65756" x="1822450" y="3136900"/>
          <p14:tracePt t="65771" x="1885950" y="3130550"/>
          <p14:tracePt t="65788" x="2279650" y="3168650"/>
          <p14:tracePt t="65805" x="2590800" y="3200400"/>
          <p14:tracePt t="65822" x="2895600" y="3244850"/>
          <p14:tracePt t="65838" x="3105150" y="3276600"/>
          <p14:tracePt t="65855" x="3175000" y="3282950"/>
          <p14:tracePt t="65894" x="3168650" y="3282950"/>
          <p14:tracePt t="65905" x="3162300" y="3282950"/>
          <p14:tracePt t="65922" x="3130550" y="3289300"/>
          <p14:tracePt t="65938" x="3111500" y="3314700"/>
          <p14:tracePt t="65955" x="3086100" y="3352800"/>
          <p14:tracePt t="65972" x="3048000" y="3390900"/>
          <p14:tracePt t="65988" x="2940050" y="3435350"/>
          <p14:tracePt t="66006" x="2654300" y="3473450"/>
          <p14:tracePt t="66023" x="2400300" y="3473450"/>
          <p14:tracePt t="66038" x="2184400" y="3454400"/>
          <p14:tracePt t="66055" x="1968500" y="3435350"/>
          <p14:tracePt t="66071" x="1803400" y="3422650"/>
          <p14:tracePt t="66088" x="1689100" y="3422650"/>
          <p14:tracePt t="66105" x="1574800" y="3448050"/>
          <p14:tracePt t="66122" x="1504950" y="3473450"/>
          <p14:tracePt t="66138" x="1447800" y="3486150"/>
          <p14:tracePt t="66155" x="1384300" y="3486150"/>
          <p14:tracePt t="66172" x="1320800" y="3473450"/>
          <p14:tracePt t="66188" x="1206500" y="3435350"/>
          <p14:tracePt t="66205" x="1117600" y="3397250"/>
          <p14:tracePt t="66222" x="1003300" y="3346450"/>
          <p14:tracePt t="66238" x="920750" y="3302000"/>
          <p14:tracePt t="66256" x="755650" y="3219450"/>
          <p14:tracePt t="66272" x="635000" y="3168650"/>
          <p14:tracePt t="66288" x="520700" y="3130550"/>
          <p14:tracePt t="66305" x="438150" y="3111500"/>
          <p14:tracePt t="66322" x="381000" y="3098800"/>
          <p14:tracePt t="66338" x="361950" y="3098800"/>
          <p14:tracePt t="66403" x="368300" y="3105150"/>
          <p14:tracePt t="66422" x="387350" y="3111500"/>
          <p14:tracePt t="66439" x="425450" y="3143250"/>
          <p14:tracePt t="66455" x="476250" y="3181350"/>
          <p14:tracePt t="66472" x="527050" y="3232150"/>
          <p14:tracePt t="66489" x="584200" y="3270250"/>
          <p14:tracePt t="66505" x="654050" y="3295650"/>
          <p14:tracePt t="66522" x="762000" y="3302000"/>
          <p14:tracePt t="66539" x="844550" y="3295650"/>
          <p14:tracePt t="66555" x="895350" y="3282950"/>
          <p14:tracePt t="66572" x="914400" y="3282950"/>
          <p14:tracePt t="66605" x="920750" y="3276600"/>
          <p14:tracePt t="66656" x="914400" y="3276600"/>
          <p14:tracePt t="66672" x="901700" y="3276600"/>
          <p14:tracePt t="66689" x="889000" y="3276600"/>
          <p14:tracePt t="66705" x="863600" y="3276600"/>
          <p14:tracePt t="66723" x="838200" y="3282950"/>
          <p14:tracePt t="66740" x="812800" y="3302000"/>
          <p14:tracePt t="66755" x="806450" y="3308350"/>
          <p14:tracePt t="66756" x="806450" y="3327400"/>
          <p14:tracePt t="66772" x="800100" y="3346450"/>
          <p14:tracePt t="66789" x="787400" y="3352800"/>
          <p14:tracePt t="66806" x="781050" y="3352800"/>
          <p14:tracePt t="66822" x="781050" y="3346450"/>
          <p14:tracePt t="66839" x="819150" y="3302000"/>
          <p14:tracePt t="66856" x="876300" y="3263900"/>
          <p14:tracePt t="66872" x="977900" y="3225800"/>
          <p14:tracePt t="66889" x="1155700" y="3219450"/>
          <p14:tracePt t="66906" x="1327150" y="3213100"/>
          <p14:tracePt t="66923" x="1492250" y="3232150"/>
          <p14:tracePt t="66939" x="1606550" y="3244850"/>
          <p14:tracePt t="66956" x="1657350" y="3251200"/>
          <p14:tracePt t="66972" x="1676400" y="3251200"/>
          <p14:tracePt t="66989" x="1682750" y="3251200"/>
          <p14:tracePt t="67022" x="1689100" y="3251200"/>
          <p14:tracePt t="67039" x="1695450" y="3251200"/>
          <p14:tracePt t="67100" x="1689100" y="3257550"/>
          <p14:tracePt t="67106" x="1676400" y="3257550"/>
          <p14:tracePt t="67123" x="1651000" y="3257550"/>
          <p14:tracePt t="67139" x="1619250" y="3257550"/>
          <p14:tracePt t="67156" x="1593850" y="3263900"/>
          <p14:tracePt t="67172" x="1568450" y="3263900"/>
          <p14:tracePt t="67189" x="1536700" y="3270250"/>
          <p14:tracePt t="67206" x="1492250" y="3270250"/>
          <p14:tracePt t="67223" x="1447800" y="3270250"/>
          <p14:tracePt t="67239" x="1409700" y="3270250"/>
          <p14:tracePt t="67256" x="1352550" y="3270250"/>
          <p14:tracePt t="67273" x="1308100" y="3270250"/>
          <p14:tracePt t="67290" x="1181100" y="3251200"/>
          <p14:tracePt t="67306" x="1079500" y="3232150"/>
          <p14:tracePt t="67323" x="946150" y="3200400"/>
          <p14:tracePt t="67339" x="920750" y="3200400"/>
          <p14:tracePt t="67356" x="901700" y="3194050"/>
          <p14:tracePt t="67462" x="901700" y="3200400"/>
          <p14:tracePt t="67473" x="895350" y="3200400"/>
          <p14:tracePt t="67490" x="889000" y="3206750"/>
          <p14:tracePt t="67554" x="908050" y="3206750"/>
          <p14:tracePt t="67565" x="914400" y="3200400"/>
          <p14:tracePt t="67573" x="946150" y="3187700"/>
          <p14:tracePt t="67590" x="1009650" y="3168650"/>
          <p14:tracePt t="67606" x="1104900" y="3130550"/>
          <p14:tracePt t="67623" x="1187450" y="3105150"/>
          <p14:tracePt t="67642" x="1263650" y="3086100"/>
          <p14:tracePt t="67659" x="1346200" y="3067050"/>
          <p14:tracePt t="67674" x="1384300" y="3048000"/>
          <p14:tracePt t="67691" x="1416050" y="3016250"/>
          <p14:tracePt t="67709" x="1447800" y="2978150"/>
          <p14:tracePt t="67723" x="1466850" y="2952750"/>
          <p14:tracePt t="67740" x="1498600" y="2914650"/>
          <p14:tracePt t="67756" x="1530350" y="2870200"/>
          <p14:tracePt t="67773" x="1568450" y="2832100"/>
          <p14:tracePt t="67790" x="1619250" y="2794000"/>
          <p14:tracePt t="67806" x="1689100" y="2743200"/>
          <p14:tracePt t="67823" x="1752600" y="2711450"/>
          <p14:tracePt t="67840" x="1828800" y="2686050"/>
          <p14:tracePt t="67856" x="1917700" y="2660650"/>
          <p14:tracePt t="67873" x="2063750" y="2641600"/>
          <p14:tracePt t="67890" x="2235200" y="2628900"/>
          <p14:tracePt t="67907" x="2368550" y="2622550"/>
          <p14:tracePt t="67924" x="2590800" y="2622550"/>
          <p14:tracePt t="67940" x="2724150" y="2635250"/>
          <p14:tracePt t="67957" x="2851150" y="2647950"/>
          <p14:tracePt t="67973" x="2901950" y="2654300"/>
          <p14:tracePt t="67990" x="2908300" y="2654300"/>
          <p14:tracePt t="68006" x="2914650" y="2667000"/>
          <p14:tracePt t="68023" x="2921000" y="2679700"/>
          <p14:tracePt t="68040" x="2927350" y="2705100"/>
          <p14:tracePt t="68057" x="2927350" y="2736850"/>
          <p14:tracePt t="68073" x="2927350" y="2774950"/>
          <p14:tracePt t="68090" x="2921000" y="2813050"/>
          <p14:tracePt t="68107" x="2895600" y="2844800"/>
          <p14:tracePt t="68123" x="2882900" y="2863850"/>
          <p14:tracePt t="68140" x="2876550" y="2870200"/>
          <p14:tracePt t="68192" x="2863850" y="2870200"/>
          <p14:tracePt t="68207" x="2813050" y="2870200"/>
          <p14:tracePt t="68223" x="2711450" y="2870200"/>
          <p14:tracePt t="68240" x="2609850" y="2870200"/>
          <p14:tracePt t="68257" x="2508250" y="2870200"/>
          <p14:tracePt t="68273" x="2470150" y="2870200"/>
          <p14:tracePt t="68290" x="2463800" y="2870200"/>
          <p14:tracePt t="68324" x="2482850" y="2876550"/>
          <p14:tracePt t="68340" x="2552700" y="2908300"/>
          <p14:tracePt t="68357" x="2616200" y="2946400"/>
          <p14:tracePt t="68374" x="2622550" y="2990850"/>
          <p14:tracePt t="68390" x="2527300" y="3054350"/>
          <p14:tracePt t="68407" x="2247900" y="3105150"/>
          <p14:tracePt t="68424" x="1930400" y="3111500"/>
          <p14:tracePt t="68440" x="1695450" y="3111500"/>
          <p14:tracePt t="68457" x="1511300" y="3117850"/>
          <p14:tracePt t="68474" x="1454150" y="3124200"/>
          <p14:tracePt t="68490" x="1435100" y="3130550"/>
          <p14:tracePt t="68507" x="1409700" y="3155950"/>
          <p14:tracePt t="68524" x="1365250" y="3194050"/>
          <p14:tracePt t="68540" x="1314450" y="3225800"/>
          <p14:tracePt t="68557" x="1270000" y="3244850"/>
          <p14:tracePt t="68574" x="1238250" y="3257550"/>
          <p14:tracePt t="68591" x="1231900" y="3263900"/>
          <p14:tracePt t="68607" x="1225550" y="3263900"/>
          <p14:tracePt t="68723" x="1244600" y="3244850"/>
          <p14:tracePt t="68741" x="1333500" y="3187700"/>
          <p14:tracePt t="68757" x="1466850" y="3130550"/>
          <p14:tracePt t="68774" x="1606550" y="3086100"/>
          <p14:tracePt t="68791" x="1676400" y="3060700"/>
          <p14:tracePt t="68807" x="1701800" y="3054350"/>
          <p14:tracePt t="68824" x="1714500" y="3048000"/>
          <p14:tracePt t="68841" x="1720850" y="3041650"/>
          <p14:tracePt t="68948" x="1714500" y="3035300"/>
          <p14:tracePt t="68957" x="1708150" y="3035300"/>
          <p14:tracePt t="68974" x="1670050" y="3035300"/>
          <p14:tracePt t="68991" x="1631950" y="3035300"/>
          <p14:tracePt t="69007" x="1600200" y="3041650"/>
          <p14:tracePt t="69024" x="1555750" y="3054350"/>
          <p14:tracePt t="69041" x="1543050" y="3060700"/>
          <p14:tracePt t="69058" x="1536700" y="3067050"/>
          <p14:tracePt t="69121" x="1511300" y="3067050"/>
          <p14:tracePt t="69141" x="1441450" y="3073400"/>
          <p14:tracePt t="69158" x="1358900" y="3079750"/>
          <p14:tracePt t="69174" x="1282700" y="3086100"/>
          <p14:tracePt t="69191" x="1231900" y="3086100"/>
          <p14:tracePt t="69207" x="1212850" y="3086100"/>
          <p14:tracePt t="69243" x="1206500" y="3086100"/>
          <p14:tracePt t="69274" x="1187450" y="3086100"/>
          <p14:tracePt t="69291" x="1117600" y="3079750"/>
          <p14:tracePt t="69309" x="1041400" y="3079750"/>
          <p14:tracePt t="69324" x="984250" y="3079750"/>
          <p14:tracePt t="69341" x="958850" y="3079750"/>
          <p14:tracePt t="69392" x="984250" y="3079750"/>
          <p14:tracePt t="69408" x="1066800" y="3092450"/>
          <p14:tracePt t="69424" x="1212850" y="3092450"/>
          <p14:tracePt t="69441" x="1397000" y="3092450"/>
          <p14:tracePt t="69458" x="1581150" y="3092450"/>
          <p14:tracePt t="69475" x="1797050" y="3073400"/>
          <p14:tracePt t="69491" x="2012950" y="3048000"/>
          <p14:tracePt t="69508" x="2184400" y="3035300"/>
          <p14:tracePt t="69524" x="2279650" y="3028950"/>
          <p14:tracePt t="69541" x="2305050" y="3028950"/>
          <p14:tracePt t="69558" x="2311400" y="3028950"/>
          <p14:tracePt t="69574" x="2317750" y="3028950"/>
          <p14:tracePt t="69702" x="2324100" y="3028950"/>
          <p14:tracePt t="69708" x="2330450" y="3028950"/>
          <p14:tracePt t="69725" x="2349500" y="3028950"/>
          <p14:tracePt t="69742" x="2368550" y="3028950"/>
          <p14:tracePt t="69758" x="2381250" y="3028950"/>
          <p14:tracePt t="69775" x="2400300" y="3028950"/>
          <p14:tracePt t="69792" x="2419350" y="3028950"/>
          <p14:tracePt t="69809" x="2444750" y="3028950"/>
          <p14:tracePt t="69825" x="2457450" y="3028950"/>
          <p14:tracePt t="69875" x="2463800" y="3028950"/>
          <p14:tracePt t="69892" x="2463800" y="3035300"/>
          <p14:tracePt t="69908" x="2470150" y="3041650"/>
          <p14:tracePt t="69925" x="2470150" y="3048000"/>
          <p14:tracePt t="70173" x="2470150" y="3054350"/>
          <p14:tracePt t="70181" x="2463800" y="3060700"/>
          <p14:tracePt t="70197" x="2451100" y="3060700"/>
          <p14:tracePt t="70209" x="2451100" y="3067050"/>
          <p14:tracePt t="70226" x="2444750" y="3067050"/>
          <p14:tracePt t="70242" x="2438400" y="3067050"/>
          <p14:tracePt t="70259" x="2432050" y="3073400"/>
          <p14:tracePt t="70276" x="2406650" y="3073400"/>
          <p14:tracePt t="70292" x="2381250" y="3073400"/>
          <p14:tracePt t="70293" x="2368550" y="3073400"/>
          <p14:tracePt t="70309" x="2349500" y="3073400"/>
          <p14:tracePt t="70325" x="2336800" y="3073400"/>
          <p14:tracePt t="70359" x="2381250" y="3086100"/>
          <p14:tracePt t="70375" x="2470150" y="3105150"/>
          <p14:tracePt t="70392" x="2540000" y="3130550"/>
          <p14:tracePt t="70409" x="2571750" y="3149600"/>
          <p14:tracePt t="70425" x="2578100" y="3149600"/>
          <p14:tracePt t="70479" x="2571750" y="3149600"/>
          <p14:tracePt t="70492" x="2565400" y="3155950"/>
          <p14:tracePt t="70509" x="2520950" y="3175000"/>
          <p14:tracePt t="70526" x="2374900" y="3213100"/>
          <p14:tracePt t="70542" x="1885950" y="3238500"/>
          <p14:tracePt t="70559" x="1479550" y="3225800"/>
          <p14:tracePt t="70575" x="1079500" y="3181350"/>
          <p14:tracePt t="70592" x="812800" y="3143250"/>
          <p14:tracePt t="70609" x="673100" y="3124200"/>
          <p14:tracePt t="70625" x="622300" y="3117850"/>
          <p14:tracePt t="70659" x="615950" y="3130550"/>
          <p14:tracePt t="70676" x="615950" y="3168650"/>
          <p14:tracePt t="70692" x="609600" y="3194050"/>
          <p14:tracePt t="70709" x="603250" y="3206750"/>
          <p14:tracePt t="70726" x="596900" y="3219450"/>
          <p14:tracePt t="70801" x="615950" y="3232150"/>
          <p14:tracePt t="70809" x="647700" y="3251200"/>
          <p14:tracePt t="70826" x="717550" y="3289300"/>
          <p14:tracePt t="70843" x="781050" y="3321050"/>
          <p14:tracePt t="70848" x="819150" y="3333750"/>
          <p14:tracePt t="70859" x="857250" y="3346450"/>
          <p14:tracePt t="70876" x="946150" y="3359150"/>
          <p14:tracePt t="70892" x="1041400" y="3359150"/>
          <p14:tracePt t="70909" x="1130300" y="3333750"/>
          <p14:tracePt t="70926" x="1168400" y="3302000"/>
          <p14:tracePt t="70943" x="1174750" y="3251200"/>
          <p14:tracePt t="70960" x="1149350" y="3213100"/>
          <p14:tracePt t="70976" x="1098550" y="3168650"/>
          <p14:tracePt t="70993" x="1060450" y="3136900"/>
          <p14:tracePt t="71010" x="1009650" y="3117850"/>
          <p14:tracePt t="71026" x="977900" y="3111500"/>
          <p14:tracePt t="71042" x="933450" y="3117850"/>
          <p14:tracePt t="71061" x="876300" y="3143250"/>
          <p14:tracePt t="71076" x="787400" y="3162300"/>
          <p14:tracePt t="71093" x="698500" y="3175000"/>
          <p14:tracePt t="71111" x="635000" y="3181350"/>
          <p14:tracePt t="71126" x="609600" y="3187700"/>
          <p14:tracePt t="71159" x="609600" y="3194050"/>
          <p14:tracePt t="71178" x="635000" y="3200400"/>
          <p14:tracePt t="71180" x="673100" y="3219450"/>
          <p14:tracePt t="71193" x="717550" y="3232150"/>
          <p14:tracePt t="71209" x="831850" y="3270250"/>
          <p14:tracePt t="71226" x="933450" y="3295650"/>
          <p14:tracePt t="71243" x="971550" y="3308350"/>
          <p14:tracePt t="71276" x="952500" y="3308350"/>
          <p14:tracePt t="71293" x="882650" y="3289300"/>
          <p14:tracePt t="71309" x="800100" y="3257550"/>
          <p14:tracePt t="71326" x="742950" y="3238500"/>
          <p14:tracePt t="71343" x="698500" y="3225800"/>
          <p14:tracePt t="71359" x="666750" y="3219450"/>
          <p14:tracePt t="71376" x="654050" y="3213100"/>
          <p14:tracePt t="71393" x="635000" y="3213100"/>
          <p14:tracePt t="71409" x="609600" y="3219450"/>
          <p14:tracePt t="71426" x="584200" y="3232150"/>
          <p14:tracePt t="71443" x="565150" y="3257550"/>
          <p14:tracePt t="71460" x="565150" y="3276600"/>
          <p14:tracePt t="71476" x="565150" y="3295650"/>
          <p14:tracePt t="71493" x="590550" y="3333750"/>
          <p14:tracePt t="71494" x="603250" y="3346450"/>
          <p14:tracePt t="71510" x="641350" y="3365500"/>
          <p14:tracePt t="71526" x="717550" y="3397250"/>
          <p14:tracePt t="71543" x="755650" y="3409950"/>
          <p14:tracePt t="71560" x="774700" y="3409950"/>
          <p14:tracePt t="71609" x="781050" y="3403600"/>
          <p14:tracePt t="71626" x="787400" y="3390900"/>
          <p14:tracePt t="71643" x="793750" y="3378200"/>
          <p14:tracePt t="71660" x="806450" y="3352800"/>
          <p14:tracePt t="71676" x="812800" y="3340100"/>
          <p14:tracePt t="71693" x="825500" y="3321050"/>
          <p14:tracePt t="71709" x="838200" y="3314700"/>
          <p14:tracePt t="71728" x="844550" y="3308350"/>
          <p14:tracePt t="71743" x="857250" y="3308350"/>
          <p14:tracePt t="71793" x="857250" y="3314700"/>
          <p14:tracePt t="71837" x="857250" y="3321050"/>
          <p14:tracePt t="71860" x="857250" y="3327400"/>
          <p14:tracePt t="71894" x="869950" y="3321050"/>
          <p14:tracePt t="71910" x="933450" y="3314700"/>
          <p14:tracePt t="71912" x="977900" y="3314700"/>
          <p14:tracePt t="71927" x="1022350" y="3314700"/>
          <p14:tracePt t="71944" x="1060450" y="3314700"/>
          <p14:tracePt t="71981" x="1066800" y="3314700"/>
          <p14:tracePt t="71993" x="1073150" y="3308350"/>
          <p14:tracePt t="72010" x="1085850" y="3295650"/>
          <p14:tracePt t="72027" x="1092200" y="3289300"/>
          <p14:tracePt t="72409" x="1092200" y="3282950"/>
          <p14:tracePt t="72427" x="1092200" y="3276600"/>
          <p14:tracePt t="72444" x="1092200" y="3270250"/>
          <p14:tracePt t="72461" x="1092200" y="3257550"/>
          <p14:tracePt t="72477" x="1092200" y="3251200"/>
          <p14:tracePt t="72539" x="1098550" y="3251200"/>
          <p14:tracePt t="72547" x="1111250" y="3251200"/>
          <p14:tracePt t="72560" x="1130300" y="3251200"/>
          <p14:tracePt t="72577" x="1206500" y="3257550"/>
          <p14:tracePt t="72594" x="1352550" y="3263900"/>
          <p14:tracePt t="72610" x="1441450" y="3263900"/>
          <p14:tracePt t="72627" x="1492250" y="3257550"/>
          <p14:tracePt t="72644" x="1498600" y="3251200"/>
          <p14:tracePt t="72690" x="1498600" y="3244850"/>
          <p14:tracePt t="72698" x="1492250" y="3244850"/>
          <p14:tracePt t="72711" x="1479550" y="3238500"/>
          <p14:tracePt t="72727" x="1454150" y="3225800"/>
          <p14:tracePt t="72744" x="1428750" y="3219450"/>
          <p14:tracePt t="72762" x="1390650" y="3213100"/>
          <p14:tracePt t="72778" x="1320800" y="3225800"/>
          <p14:tracePt t="72794" x="1263650" y="3244850"/>
          <p14:tracePt t="72811" x="1225550" y="3257550"/>
          <p14:tracePt t="72828" x="1200150" y="3270250"/>
          <p14:tracePt t="72844" x="1193800" y="3276600"/>
          <p14:tracePt t="72877" x="1193800" y="3282950"/>
          <p14:tracePt t="72894" x="1212850" y="3295650"/>
          <p14:tracePt t="72911" x="1263650" y="3308350"/>
          <p14:tracePt t="72928" x="1346200" y="3327400"/>
          <p14:tracePt t="72944" x="1441450" y="3333750"/>
          <p14:tracePt t="72961" x="1549400" y="3333750"/>
          <p14:tracePt t="72977" x="1682750" y="3346450"/>
          <p14:tracePt t="72995" x="1803400" y="3346450"/>
          <p14:tracePt t="73012" x="1898650" y="3346450"/>
          <p14:tracePt t="73027" x="1905000" y="3340100"/>
          <p14:tracePt t="73044" x="1911350" y="3333750"/>
          <p14:tracePt t="73061" x="1911350" y="3327400"/>
          <p14:tracePt t="73078" x="1917700" y="3321050"/>
          <p14:tracePt t="73111" x="1936750" y="3314700"/>
          <p14:tracePt t="73128" x="1981200" y="3308350"/>
          <p14:tracePt t="73144" x="2025650" y="3302000"/>
          <p14:tracePt t="73161" x="2051050" y="3302000"/>
          <p14:tracePt t="73178" x="2082800" y="3295650"/>
          <p14:tracePt t="73194" x="2139950" y="3295650"/>
          <p14:tracePt t="73211" x="2222500" y="3302000"/>
          <p14:tracePt t="73228" x="2298700" y="3314700"/>
          <p14:tracePt t="73244" x="2406650" y="3340100"/>
          <p14:tracePt t="73261" x="2463800" y="3346450"/>
          <p14:tracePt t="73278" x="2533650" y="3352800"/>
          <p14:tracePt t="73294" x="2559050" y="3352800"/>
          <p14:tracePt t="73311" x="2571750" y="3352800"/>
          <p14:tracePt t="73328" x="2584450" y="3352800"/>
          <p14:tracePt t="73361" x="2597150" y="3352800"/>
          <p14:tracePt t="73378" x="2616200" y="3346450"/>
          <p14:tracePt t="73395" x="2635250" y="3333750"/>
          <p14:tracePt t="73411" x="2660650" y="3327400"/>
          <p14:tracePt t="73428" x="2679700" y="3327400"/>
          <p14:tracePt t="73445" x="2705100" y="3327400"/>
          <p14:tracePt t="73461" x="2717800" y="3327400"/>
          <p14:tracePt t="73478" x="2724150" y="3327400"/>
          <p14:tracePt t="73540" x="2711450" y="3321050"/>
          <p14:tracePt t="73549" x="2705100" y="3321050"/>
          <p14:tracePt t="73561" x="2686050" y="3321050"/>
          <p14:tracePt t="73578" x="2641600" y="3321050"/>
          <p14:tracePt t="73595" x="2578100" y="3333750"/>
          <p14:tracePt t="73611" x="2482850" y="3346450"/>
          <p14:tracePt t="73628" x="2266950" y="3384550"/>
          <p14:tracePt t="73645" x="2076450" y="3403600"/>
          <p14:tracePt t="73661" x="1879600" y="3422650"/>
          <p14:tracePt t="73678" x="1701800" y="3435350"/>
          <p14:tracePt t="73695" x="1593850" y="3448050"/>
          <p14:tracePt t="73711" x="1473200" y="3460750"/>
          <p14:tracePt t="73728" x="1289050" y="3467100"/>
          <p14:tracePt t="73745" x="1060450" y="3467100"/>
          <p14:tracePt t="73761" x="812800" y="3441700"/>
          <p14:tracePt t="73778" x="635000" y="3409950"/>
          <p14:tracePt t="73795" x="495300" y="3384550"/>
          <p14:tracePt t="73811" x="425450" y="3371850"/>
          <p14:tracePt t="73828" x="419100" y="3371850"/>
          <p14:tracePt t="73845" x="419100" y="3378200"/>
          <p14:tracePt t="73861" x="412750" y="3416300"/>
          <p14:tracePt t="73878" x="406400" y="3448050"/>
          <p14:tracePt t="73895" x="400050" y="3473450"/>
          <p14:tracePt t="73912" x="400050" y="3486150"/>
          <p14:tracePt t="73980" x="406400" y="3492500"/>
          <p14:tracePt t="73995" x="412750" y="3492500"/>
          <p14:tracePt t="74011" x="444500" y="3511550"/>
          <p14:tracePt t="74028" x="450850" y="3530600"/>
          <p14:tracePt t="74045" x="457200" y="3530600"/>
          <p14:tracePt t="74105" x="469900" y="3530600"/>
          <p14:tracePt t="74113" x="476250" y="3530600"/>
          <p14:tracePt t="74129" x="520700" y="3530600"/>
          <p14:tracePt t="74145" x="558800" y="3530600"/>
          <p14:tracePt t="74162" x="584200" y="3536950"/>
          <p14:tracePt t="74179" x="615950" y="3536950"/>
          <p14:tracePt t="74196" x="641350" y="3536950"/>
          <p14:tracePt t="74212" x="679450" y="3536950"/>
          <p14:tracePt t="74229" x="717550" y="3530600"/>
          <p14:tracePt t="74246" x="768350" y="3524250"/>
          <p14:tracePt t="74262" x="844550" y="3511550"/>
          <p14:tracePt t="74279" x="939800" y="3505200"/>
          <p14:tracePt t="74295" x="1016000" y="3498850"/>
          <p14:tracePt t="74312" x="1073150" y="3498850"/>
          <p14:tracePt t="74328" x="1085850" y="3498850"/>
          <p14:tracePt t="74641" x="1092200" y="3498850"/>
          <p14:tracePt t="74660" x="1111250" y="3498850"/>
          <p14:tracePt t="74807" x="1117600" y="3498850"/>
          <p14:tracePt t="74816" x="1123950" y="3498850"/>
          <p14:tracePt t="74829" x="1130300" y="3505200"/>
          <p14:tracePt t="74845" x="1136650" y="3511550"/>
          <p14:tracePt t="74863" x="1143000" y="3530600"/>
          <p14:tracePt t="74879" x="1149350" y="3543300"/>
          <p14:tracePt t="74896" x="1149350" y="3556000"/>
          <p14:tracePt t="74912" x="1149350" y="3562350"/>
          <p14:tracePt t="74946" x="1155700" y="3562350"/>
          <p14:tracePt t="74962" x="1174750" y="3575050"/>
          <p14:tracePt t="74979" x="1200150" y="3581400"/>
          <p14:tracePt t="74996" x="1206500" y="3581400"/>
          <p14:tracePt t="75013" x="1212850" y="3581400"/>
          <p14:tracePt t="75065" x="1219200" y="3581400"/>
          <p14:tracePt t="75079" x="1238250" y="3581400"/>
          <p14:tracePt t="75096" x="1282700" y="3581400"/>
          <p14:tracePt t="75113" x="1320800" y="3581400"/>
          <p14:tracePt t="75129" x="1397000" y="3568700"/>
          <p14:tracePt t="75146" x="1492250" y="3549650"/>
          <p14:tracePt t="75163" x="1555750" y="3543300"/>
          <p14:tracePt t="75179" x="1638300" y="3524250"/>
          <p14:tracePt t="75196" x="1682750" y="3517900"/>
          <p14:tracePt t="75212" x="1733550" y="3511550"/>
          <p14:tracePt t="75229" x="1758950" y="3511550"/>
          <p14:tracePt t="75246" x="1778000" y="3511550"/>
          <p14:tracePt t="75263" x="1803400" y="3511550"/>
          <p14:tracePt t="75281" x="1816100" y="3511550"/>
          <p14:tracePt t="75296" x="1828800" y="3511550"/>
          <p14:tracePt t="75313" x="1841500" y="3511550"/>
          <p14:tracePt t="75329" x="1854200" y="3511550"/>
          <p14:tracePt t="75487" x="1860550" y="3511550"/>
          <p14:tracePt t="76579" x="1860550" y="3517900"/>
          <p14:tracePt t="76597" x="1860550" y="3524250"/>
          <p14:tracePt t="76662" x="1866900" y="3517900"/>
          <p14:tracePt t="76667" x="1873250" y="3517900"/>
          <p14:tracePt t="76682" x="1892300" y="3505200"/>
          <p14:tracePt t="76802" x="1898650" y="3486150"/>
          <p14:tracePt t="76815" x="1905000" y="3460750"/>
          <p14:tracePt t="76831" x="1911350" y="3460750"/>
          <p14:tracePt t="76865" x="1892300" y="3460750"/>
          <p14:tracePt t="76881" x="1885950" y="3467100"/>
          <p14:tracePt t="76897" x="1873250" y="3473450"/>
          <p14:tracePt t="76914" x="1873250" y="3479800"/>
          <p14:tracePt t="76964" x="1873250" y="3473450"/>
          <p14:tracePt t="76981" x="1879600" y="3467100"/>
          <p14:tracePt t="76997" x="1885950" y="3454400"/>
          <p14:tracePt t="77014" x="1898650" y="3448050"/>
          <p14:tracePt t="77031" x="1898650" y="3441700"/>
          <p14:tracePt t="78843" x="1905000" y="3441700"/>
          <p14:tracePt t="78851" x="1917700" y="3429000"/>
          <p14:tracePt t="78869" x="1930400" y="3416300"/>
          <p14:tracePt t="78882" x="1930400" y="3409950"/>
          <p14:tracePt t="78916" x="1936750" y="3409950"/>
          <p14:tracePt t="79073" x="1930400" y="3416300"/>
          <p14:tracePt t="79089" x="1924050" y="3422650"/>
          <p14:tracePt t="79100" x="1917700" y="3422650"/>
          <p14:tracePt t="79116" x="1911350" y="3435350"/>
          <p14:tracePt t="79133" x="1905000" y="3448050"/>
          <p14:tracePt t="79149" x="1898650" y="3454400"/>
          <p14:tracePt t="79182" x="1892300" y="3454400"/>
          <p14:tracePt t="79199" x="1892300" y="3460750"/>
          <p14:tracePt t="79216" x="1885950" y="3467100"/>
          <p14:tracePt t="79233" x="1873250" y="3479800"/>
          <p14:tracePt t="79249" x="1854200" y="3492500"/>
          <p14:tracePt t="79266" x="1835150" y="3517900"/>
          <p14:tracePt t="79283" x="1816100" y="3530600"/>
          <p14:tracePt t="79334" x="1816100" y="3524250"/>
          <p14:tracePt t="79350" x="1822450" y="3517900"/>
          <p14:tracePt t="79366" x="1835150" y="3492500"/>
          <p14:tracePt t="79383" x="1841500" y="3486150"/>
          <p14:tracePt t="79500" x="1835150" y="3486150"/>
          <p14:tracePt t="79506" x="1828800" y="3486150"/>
          <p14:tracePt t="79516" x="1822450" y="3486150"/>
          <p14:tracePt t="79533" x="1809750" y="3492500"/>
          <p14:tracePt t="79550" x="1797050" y="3492500"/>
          <p14:tracePt t="79566" x="1784350" y="3492500"/>
          <p14:tracePt t="79583" x="1778000" y="3492500"/>
          <p14:tracePt t="79664" x="1778000" y="3486150"/>
          <p14:tracePt t="79759" x="1771650" y="3486150"/>
          <p14:tracePt t="79765" x="1758950" y="3486150"/>
          <p14:tracePt t="79772" x="1752600" y="3486150"/>
          <p14:tracePt t="79783" x="1746250" y="3486150"/>
          <p14:tracePt t="79816" x="1746250" y="3498850"/>
          <p14:tracePt t="79833" x="1758950" y="3511550"/>
          <p14:tracePt t="79850" x="1771650" y="3517900"/>
          <p14:tracePt t="79867" x="1771650" y="3524250"/>
          <p14:tracePt t="79959" x="1778000" y="3524250"/>
          <p14:tracePt t="79966" x="1784350" y="3524250"/>
          <p14:tracePt t="79983" x="1803400" y="3524250"/>
          <p14:tracePt t="80000" x="1822450" y="3517900"/>
          <p14:tracePt t="80017" x="1835150" y="3511550"/>
          <p14:tracePt t="80033" x="1835150" y="3505200"/>
          <p14:tracePt t="80258" x="1828800" y="3505200"/>
          <p14:tracePt t="80273" x="1822450" y="3505200"/>
          <p14:tracePt t="80290" x="1816100" y="3505200"/>
          <p14:tracePt t="80300" x="1809750" y="3505200"/>
          <p14:tracePt t="80317" x="1771650" y="3498850"/>
          <p14:tracePt t="80334" x="1746250" y="3492500"/>
          <p14:tracePt t="80350" x="1727200" y="3492500"/>
          <p14:tracePt t="80352" x="1720850" y="3486150"/>
          <p14:tracePt t="80368" x="1714500" y="3486150"/>
          <p14:tracePt t="80384" x="1708150" y="3479800"/>
          <p14:tracePt t="80401" x="1701800" y="3479800"/>
          <p14:tracePt t="80417" x="1689100" y="3479800"/>
          <p14:tracePt t="80433" x="1682750" y="3479800"/>
          <p14:tracePt t="80450" x="1670050" y="3479800"/>
          <p14:tracePt t="80484" x="1663700" y="3479800"/>
          <p14:tracePt t="80596" x="1663700" y="3486150"/>
          <p14:tracePt t="80603" x="1663700" y="3492500"/>
          <p14:tracePt t="80617" x="1663700" y="3498850"/>
          <p14:tracePt t="80634" x="1670050" y="3511550"/>
          <p14:tracePt t="80651" x="1670050" y="3517900"/>
          <p14:tracePt t="80684" x="1676400" y="3517900"/>
          <p14:tracePt t="80764" x="1682750" y="3517900"/>
          <p14:tracePt t="80784" x="1708150" y="3517900"/>
          <p14:tracePt t="80801" x="1771650" y="3524250"/>
          <p14:tracePt t="80817" x="1860550" y="3530600"/>
          <p14:tracePt t="80834" x="1981200" y="3543300"/>
          <p14:tracePt t="80851" x="2114550" y="3556000"/>
          <p14:tracePt t="80869" x="2279650" y="3568700"/>
          <p14:tracePt t="80884" x="2381250" y="3568700"/>
          <p14:tracePt t="80901" x="2425700" y="3568700"/>
          <p14:tracePt t="80918" x="2451100" y="3568700"/>
          <p14:tracePt t="80934" x="2457450" y="3568700"/>
          <p14:tracePt t="80951" x="2463800" y="3568700"/>
          <p14:tracePt t="80967" x="2470150" y="3568700"/>
          <p14:tracePt t="80984" x="2476500" y="3562350"/>
          <p14:tracePt t="81001" x="2495550" y="3562350"/>
          <p14:tracePt t="81018" x="2533650" y="3562350"/>
          <p14:tracePt t="81034" x="2571750" y="3568700"/>
          <p14:tracePt t="81051" x="2609850" y="3568700"/>
          <p14:tracePt t="81067" x="2667000" y="3568700"/>
          <p14:tracePt t="81084" x="2755900" y="3568700"/>
          <p14:tracePt t="81101" x="2857500" y="3562350"/>
          <p14:tracePt t="81118" x="2978150" y="3536950"/>
          <p14:tracePt t="81134" x="3035300" y="3517900"/>
          <p14:tracePt t="81151" x="3079750" y="3505200"/>
          <p14:tracePt t="81168" x="3117850" y="3486150"/>
          <p14:tracePt t="81184" x="3143250" y="3473450"/>
          <p14:tracePt t="81201" x="3162300" y="3460750"/>
          <p14:tracePt t="81217" x="3162300" y="3454400"/>
          <p14:tracePt t="81234" x="3155950" y="3448050"/>
          <p14:tracePt t="81251" x="3098800" y="3441700"/>
          <p14:tracePt t="81268" x="3041650" y="3441700"/>
          <p14:tracePt t="81284" x="2971800" y="3467100"/>
          <p14:tracePt t="81301" x="2921000" y="3479800"/>
          <p14:tracePt t="81318" x="2863850" y="3479800"/>
          <p14:tracePt t="81334" x="2774950" y="3486150"/>
          <p14:tracePt t="81351" x="2673350" y="3486150"/>
          <p14:tracePt t="81352" x="2603500" y="3486150"/>
          <p14:tracePt t="81367" x="2451100" y="3486150"/>
          <p14:tracePt t="81385" x="2305050" y="3511550"/>
          <p14:tracePt t="81401" x="2184400" y="3543300"/>
          <p14:tracePt t="81418" x="2051050" y="3594100"/>
          <p14:tracePt t="81435" x="1930400" y="3638550"/>
          <p14:tracePt t="81451" x="1822450" y="3663950"/>
          <p14:tracePt t="81468" x="1701800" y="3695700"/>
          <p14:tracePt t="81484" x="1600200" y="3702050"/>
          <p14:tracePt t="81501" x="1504950" y="3714750"/>
          <p14:tracePt t="81518" x="1352550" y="3702050"/>
          <p14:tracePt t="81534" x="1212850" y="3683000"/>
          <p14:tracePt t="81551" x="1130300" y="3663950"/>
          <p14:tracePt t="81568" x="1085850" y="3663950"/>
          <p14:tracePt t="81584" x="1079500" y="3663950"/>
          <p14:tracePt t="81601" x="1073150" y="3663950"/>
          <p14:tracePt t="81618" x="1066800" y="3670300"/>
          <p14:tracePt t="81635" x="1060450" y="3683000"/>
          <p14:tracePt t="81651" x="1060450" y="3702050"/>
          <p14:tracePt t="81668" x="1054100" y="3708400"/>
          <p14:tracePt t="81776" x="1054100" y="3714750"/>
          <p14:tracePt t="81845" x="1060450" y="3714750"/>
          <p14:tracePt t="81861" x="1066800" y="3714750"/>
          <p14:tracePt t="81869" x="1085850" y="3721100"/>
          <p14:tracePt t="81885" x="1098550" y="3733800"/>
          <p14:tracePt t="81902" x="1104900" y="3746500"/>
          <p14:tracePt t="81919" x="1111250" y="3752850"/>
          <p14:tracePt t="82064" x="1123950" y="3765550"/>
          <p14:tracePt t="82085" x="1149350" y="3778250"/>
          <p14:tracePt t="82102" x="1181100" y="3784600"/>
          <p14:tracePt t="82118" x="1219200" y="3790950"/>
          <p14:tracePt t="82135" x="1270000" y="3790950"/>
          <p14:tracePt t="82152" x="1320800" y="3784600"/>
          <p14:tracePt t="82168" x="1352550" y="3778250"/>
          <p14:tracePt t="82186" x="1377950" y="3778250"/>
          <p14:tracePt t="82202" x="1390650" y="3771900"/>
          <p14:tracePt t="82219" x="1422400" y="3771900"/>
          <p14:tracePt t="82238" x="1460500" y="3771900"/>
          <p14:tracePt t="82252" x="1524000" y="3771900"/>
          <p14:tracePt t="82269" x="1593850" y="3759200"/>
          <p14:tracePt t="82285" x="1638300" y="3740150"/>
          <p14:tracePt t="82302" x="1676400" y="3727450"/>
          <p14:tracePt t="82319" x="1682750" y="3714750"/>
          <p14:tracePt t="82335" x="1689100" y="3714750"/>
          <p14:tracePt t="82463" x="1695450" y="3714750"/>
          <p14:tracePt t="82477" x="1701800" y="3714750"/>
          <p14:tracePt t="82493" x="1708150" y="3714750"/>
          <p14:tracePt t="82502" x="1708150" y="3708400"/>
          <p14:tracePt t="82623" x="1720850" y="3708400"/>
          <p14:tracePt t="82629" x="1727200" y="3708400"/>
          <p14:tracePt t="82640" x="1733550" y="3708400"/>
          <p14:tracePt t="82652" x="1752600" y="3708400"/>
          <p14:tracePt t="82670" x="1797050" y="3702050"/>
          <p14:tracePt t="82686" x="1803400" y="3702050"/>
          <p14:tracePt t="82702" x="1847850" y="3695700"/>
          <p14:tracePt t="82719" x="1924050" y="3708400"/>
          <p14:tracePt t="82736" x="1981200" y="3721100"/>
          <p14:tracePt t="82752" x="2044700" y="3733800"/>
          <p14:tracePt t="82769" x="2127250" y="3752850"/>
          <p14:tracePt t="82786" x="2152650" y="3765550"/>
          <p14:tracePt t="82802" x="2159000" y="3765550"/>
          <p14:tracePt t="82932" x="2165350" y="3765550"/>
          <p14:tracePt t="82938" x="2190750" y="3759200"/>
          <p14:tracePt t="82952" x="2235200" y="3759200"/>
          <p14:tracePt t="82969" x="2362200" y="3759200"/>
          <p14:tracePt t="82986" x="2501900" y="3778250"/>
          <p14:tracePt t="83003" x="2628900" y="3784600"/>
          <p14:tracePt t="83019" x="2743200" y="3790950"/>
          <p14:tracePt t="83036" x="2813050" y="3790950"/>
          <p14:tracePt t="83053" x="2832100" y="3790950"/>
          <p14:tracePt t="83142" x="2838450" y="3790950"/>
          <p14:tracePt t="83148" x="2844800" y="3790950"/>
          <p14:tracePt t="83158" x="2851150" y="3790950"/>
          <p14:tracePt t="83169" x="2857500" y="3790950"/>
          <p14:tracePt t="83186" x="2870200" y="3784600"/>
          <p14:tracePt t="83203" x="2889250" y="3778250"/>
          <p14:tracePt t="83219" x="2895600" y="3778250"/>
          <p14:tracePt t="83236" x="2901950" y="3771900"/>
          <p14:tracePt t="83237" x="2901950" y="3765550"/>
          <p14:tracePt t="83253" x="2908300" y="3765550"/>
          <p14:tracePt t="83271" x="2914650" y="3759200"/>
          <p14:tracePt t="83286" x="2914650" y="3752850"/>
          <p14:tracePt t="83581" x="2908300" y="3752850"/>
          <p14:tracePt t="83590" x="2895600" y="3752850"/>
          <p14:tracePt t="83603" x="2857500" y="3752850"/>
          <p14:tracePt t="83620" x="2774950" y="3759200"/>
          <p14:tracePt t="83636" x="2628900" y="3759200"/>
          <p14:tracePt t="83653" x="2514600" y="3740150"/>
          <p14:tracePt t="83670" x="2393950" y="3721100"/>
          <p14:tracePt t="83687" x="2279650" y="3702050"/>
          <p14:tracePt t="83704" x="2133600" y="3689350"/>
          <p14:tracePt t="83720" x="2012950" y="3683000"/>
          <p14:tracePt t="83736" x="1885950" y="3676650"/>
          <p14:tracePt t="83753" x="1765300" y="3663950"/>
          <p14:tracePt t="83770" x="1676400" y="3663950"/>
          <p14:tracePt t="83786" x="1543050" y="3651250"/>
          <p14:tracePt t="83803" x="1416050" y="3644900"/>
          <p14:tracePt t="83820" x="1270000" y="3644900"/>
          <p14:tracePt t="83841" x="1041400" y="3638550"/>
          <p14:tracePt t="83854" x="882650" y="3625850"/>
          <p14:tracePt t="83870" x="787400" y="3625850"/>
          <p14:tracePt t="83887" x="774700" y="3625850"/>
          <p14:tracePt t="83937" x="768350" y="3638550"/>
          <p14:tracePt t="83954" x="768350" y="3695700"/>
          <p14:tracePt t="83970" x="774700" y="3740150"/>
          <p14:tracePt t="83987" x="774700" y="3771900"/>
          <p14:tracePt t="84003" x="781050" y="3797300"/>
          <p14:tracePt t="84020" x="793750" y="3816350"/>
          <p14:tracePt t="84037" x="812800" y="3829050"/>
          <p14:tracePt t="84053" x="831850" y="3841750"/>
          <p14:tracePt t="84070" x="850900" y="3848100"/>
          <p14:tracePt t="84087" x="863600" y="3854450"/>
          <p14:tracePt t="84103" x="889000" y="3860800"/>
          <p14:tracePt t="84120" x="920750" y="3873500"/>
          <p14:tracePt t="84137" x="946150" y="3879850"/>
          <p14:tracePt t="84154" x="977900" y="3886200"/>
          <p14:tracePt t="84170" x="1016000" y="3886200"/>
          <p14:tracePt t="84188" x="1079500" y="3892550"/>
          <p14:tracePt t="84204" x="1136650" y="3892550"/>
          <p14:tracePt t="84220" x="1174750" y="3892550"/>
          <p14:tracePt t="84237" x="1200150" y="3892550"/>
          <p14:tracePt t="84254" x="1212850" y="3892550"/>
          <p14:tracePt t="84270" x="1231900" y="3886200"/>
          <p14:tracePt t="84287" x="1244600" y="3879850"/>
          <p14:tracePt t="84303" x="1263650" y="3879850"/>
          <p14:tracePt t="84320" x="1282700" y="3879850"/>
          <p14:tracePt t="84337" x="1327150" y="3892550"/>
          <p14:tracePt t="84354" x="1371600" y="3917950"/>
          <p14:tracePt t="84370" x="1447800" y="3943350"/>
          <p14:tracePt t="84387" x="1492250" y="3956050"/>
          <p14:tracePt t="84403" x="1504950" y="3962400"/>
          <p14:tracePt t="84420" x="1517650" y="3962400"/>
          <p14:tracePt t="84437" x="1524000" y="3962400"/>
          <p14:tracePt t="84454" x="1530350" y="3962400"/>
          <p14:tracePt t="84470" x="1543050" y="3962400"/>
          <p14:tracePt t="84487" x="1549400" y="3962400"/>
          <p14:tracePt t="84504" x="1562100" y="3962400"/>
          <p14:tracePt t="84521" x="1581150" y="3956050"/>
          <p14:tracePt t="84537" x="1600200" y="3949700"/>
          <p14:tracePt t="84554" x="1606550" y="3949700"/>
          <p14:tracePt t="84571" x="1619250" y="3949700"/>
          <p14:tracePt t="84587" x="1631950" y="3956050"/>
          <p14:tracePt t="84604" x="1638300" y="3962400"/>
          <p14:tracePt t="84621" x="1663700" y="3962400"/>
          <p14:tracePt t="84637" x="1708150" y="3956050"/>
          <p14:tracePt t="84654" x="1784350" y="3949700"/>
          <p14:tracePt t="84671" x="1873250" y="3937000"/>
          <p14:tracePt t="84687" x="1917700" y="3924300"/>
          <p14:tracePt t="84720" x="1924050" y="3924300"/>
          <p14:tracePt t="84786" x="1930400" y="3924300"/>
          <p14:tracePt t="84804" x="1962150" y="3930650"/>
          <p14:tracePt t="84821" x="2019300" y="3943350"/>
          <p14:tracePt t="84837" x="2076450" y="3949700"/>
          <p14:tracePt t="84842" x="2133600" y="3949700"/>
          <p14:tracePt t="84854" x="2165350" y="3949700"/>
          <p14:tracePt t="84871" x="2216150" y="3949700"/>
          <p14:tracePt t="84887" x="2247900" y="3949700"/>
          <p14:tracePt t="84904" x="2260600" y="3949700"/>
          <p14:tracePt t="84921" x="2273300" y="3949700"/>
          <p14:tracePt t="84939" x="2279650" y="3949700"/>
          <p14:tracePt t="85105" x="2273300" y="3956050"/>
          <p14:tracePt t="85122" x="2254250" y="3968750"/>
          <p14:tracePt t="85137" x="2235200" y="3981450"/>
          <p14:tracePt t="85154" x="2209800" y="3987800"/>
          <p14:tracePt t="85171" x="2203450" y="3994150"/>
          <p14:tracePt t="85204" x="2197100" y="3994150"/>
          <p14:tracePt t="85238" x="2190750" y="3994150"/>
          <p14:tracePt t="85255" x="2171700" y="3994150"/>
          <p14:tracePt t="85271" x="2159000" y="3994150"/>
          <p14:tracePt t="85304" x="2152650" y="3994150"/>
          <p14:tracePt t="85404" x="2146300" y="3994150"/>
          <p14:tracePt t="85412" x="2139950" y="3994150"/>
          <p14:tracePt t="85421" x="2133600" y="3994150"/>
          <p14:tracePt t="85438" x="2114550" y="3994150"/>
          <p14:tracePt t="85454" x="2101850" y="3994150"/>
          <p14:tracePt t="85507" x="2095500" y="3994150"/>
          <p14:tracePt t="85524" x="2089150" y="4000500"/>
          <p14:tracePt t="85538" x="2076450" y="4006850"/>
          <p14:tracePt t="85555" x="2063750" y="4006850"/>
          <p14:tracePt t="85571" x="2063750" y="4013200"/>
          <p14:tracePt t="85622" x="2063750" y="4000500"/>
          <p14:tracePt t="85638" x="2063750" y="3987800"/>
          <p14:tracePt t="85655" x="2063750" y="3981450"/>
          <p14:tracePt t="85793" x="2057400" y="3981450"/>
          <p14:tracePt t="85967" x="2051050" y="3981450"/>
          <p14:tracePt t="85972" x="2051050" y="3975100"/>
          <p14:tracePt t="85989" x="2044700" y="3956050"/>
          <p14:tracePt t="86005" x="2038350" y="3937000"/>
          <p14:tracePt t="86022" x="2012950" y="3892550"/>
          <p14:tracePt t="86039" x="1993900" y="3854450"/>
          <p14:tracePt t="86055" x="1981200" y="3829050"/>
          <p14:tracePt t="86072" x="1981200" y="3810000"/>
          <p14:tracePt t="86088" x="1981200" y="3790950"/>
          <p14:tracePt t="86105" x="1981200" y="3778250"/>
          <p14:tracePt t="86121" x="1981200" y="3771900"/>
          <p14:tracePt t="86139" x="1974850" y="3765550"/>
          <p14:tracePt t="86155" x="1968500" y="3752850"/>
          <p14:tracePt t="86174" x="1949450" y="3733800"/>
          <p14:tracePt t="86189" x="1943100" y="3727450"/>
          <p14:tracePt t="86377" x="1949450" y="3727450"/>
          <p14:tracePt t="86385" x="1974850" y="3733800"/>
          <p14:tracePt t="86406" x="2089150" y="3765550"/>
          <p14:tracePt t="86423" x="2241550" y="3797300"/>
          <p14:tracePt t="86440" x="2552700" y="3829050"/>
          <p14:tracePt t="86456" x="2647950" y="3829050"/>
          <p14:tracePt t="86472" x="2794000" y="3803650"/>
          <p14:tracePt t="86489" x="2844800" y="3778250"/>
          <p14:tracePt t="86506" x="2863850" y="3759200"/>
          <p14:tracePt t="86522" x="2876550" y="3746500"/>
          <p14:tracePt t="86539" x="2882900" y="3740150"/>
          <p14:tracePt t="86557" x="2882900" y="3727450"/>
          <p14:tracePt t="86572" x="2889250" y="3721100"/>
          <p14:tracePt t="86589" x="2889250" y="3695700"/>
          <p14:tracePt t="86606" x="2882900" y="3670300"/>
          <p14:tracePt t="86622" x="2851150" y="3625850"/>
          <p14:tracePt t="86639" x="2813050" y="3594100"/>
          <p14:tracePt t="86656" x="2781300" y="3575050"/>
          <p14:tracePt t="86672" x="2749550" y="3556000"/>
          <p14:tracePt t="86689" x="2730500" y="3549650"/>
          <p14:tracePt t="86690" x="2717800" y="3543300"/>
          <p14:tracePt t="86705" x="2711450" y="3536950"/>
          <p14:tracePt t="86722" x="2673350" y="3524250"/>
          <p14:tracePt t="86739" x="2622550" y="3511550"/>
          <p14:tracePt t="86756" x="2552700" y="3505200"/>
          <p14:tracePt t="86772" x="2470150" y="3498850"/>
          <p14:tracePt t="86789" x="2381250" y="3498850"/>
          <p14:tracePt t="86805" x="2305050" y="3498850"/>
          <p14:tracePt t="86822" x="2247900" y="3498850"/>
          <p14:tracePt t="86839" x="2216150" y="3517900"/>
          <p14:tracePt t="86856" x="2197100" y="3543300"/>
          <p14:tracePt t="86872" x="2184400" y="3562350"/>
          <p14:tracePt t="86889" x="2171700" y="3600450"/>
          <p14:tracePt t="86906" x="2159000" y="3632200"/>
          <p14:tracePt t="86922" x="2146300" y="3657600"/>
          <p14:tracePt t="86939" x="2139950" y="3670300"/>
          <p14:tracePt t="86956" x="2139950" y="3676650"/>
          <p14:tracePt t="86989" x="2139950" y="3683000"/>
          <p14:tracePt t="87006" x="2184400" y="3727450"/>
          <p14:tracePt t="87023" x="2260600" y="3778250"/>
          <p14:tracePt t="87039" x="2400300" y="3860800"/>
          <p14:tracePt t="87056" x="2482850" y="3898900"/>
          <p14:tracePt t="87072" x="2540000" y="3917950"/>
          <p14:tracePt t="87089" x="2597150" y="3924300"/>
          <p14:tracePt t="87106" x="2647950" y="3924300"/>
          <p14:tracePt t="87123" x="2692400" y="3905250"/>
          <p14:tracePt t="87139" x="2730500" y="3879850"/>
          <p14:tracePt t="87156" x="2787650" y="3860800"/>
          <p14:tracePt t="87173" x="2825750" y="3848100"/>
          <p14:tracePt t="87190" x="2851150" y="3835400"/>
          <p14:tracePt t="87206" x="2876550" y="3822700"/>
          <p14:tracePt t="87223" x="2889250" y="3810000"/>
          <p14:tracePt t="87239" x="2895600" y="3790950"/>
          <p14:tracePt t="87256" x="2901950" y="3765550"/>
          <p14:tracePt t="87273" x="2901950" y="3740150"/>
          <p14:tracePt t="87290" x="2876550" y="3683000"/>
          <p14:tracePt t="87306" x="2844800" y="3651250"/>
          <p14:tracePt t="87323" x="2813050" y="3619500"/>
          <p14:tracePt t="87339" x="2774950" y="3594100"/>
          <p14:tracePt t="87358" x="2743200" y="3568700"/>
          <p14:tracePt t="87373" x="2711450" y="3543300"/>
          <p14:tracePt t="87390" x="2698750" y="3530600"/>
          <p14:tracePt t="87406" x="2679700" y="3517900"/>
          <p14:tracePt t="87423" x="2667000" y="3511550"/>
          <p14:tracePt t="87439" x="2654300" y="3505200"/>
          <p14:tracePt t="87456" x="2609850" y="3498850"/>
          <p14:tracePt t="87473" x="2520950" y="3498850"/>
          <p14:tracePt t="87490" x="2444750" y="3498850"/>
          <p14:tracePt t="87506" x="2374900" y="3511550"/>
          <p14:tracePt t="87523" x="2317750" y="3517900"/>
          <p14:tracePt t="87539" x="2279650" y="3524250"/>
          <p14:tracePt t="87556" x="2266950" y="3524250"/>
          <p14:tracePt t="87590" x="2254250" y="3536950"/>
          <p14:tracePt t="87606" x="2241550" y="3568700"/>
          <p14:tracePt t="87626" x="2228850" y="3606800"/>
          <p14:tracePt t="87640" x="2222500" y="3644900"/>
          <p14:tracePt t="87656" x="2222500" y="3676650"/>
          <p14:tracePt t="87673" x="2222500" y="3702050"/>
          <p14:tracePt t="87690" x="2222500" y="3714750"/>
          <p14:tracePt t="87706" x="2228850" y="3721100"/>
          <p14:tracePt t="87739" x="2228850" y="3727450"/>
          <p14:tracePt t="87756" x="2235200" y="3727450"/>
          <p14:tracePt t="87773" x="2241550" y="3733800"/>
          <p14:tracePt t="87790" x="2247900" y="3740150"/>
          <p14:tracePt t="87807" x="2254250" y="3746500"/>
          <p14:tracePt t="87823" x="2260600" y="3746500"/>
          <p14:tracePt t="87840" x="2266950" y="3746500"/>
          <p14:tracePt t="87856" x="2273300" y="3746500"/>
          <p14:tracePt t="87874" x="2292350" y="3746500"/>
          <p14:tracePt t="87890" x="2298700" y="3746500"/>
          <p14:tracePt t="87907" x="2311400" y="3746500"/>
          <p14:tracePt t="87923" x="2324100" y="3740150"/>
          <p14:tracePt t="87940" x="2336800" y="3727450"/>
          <p14:tracePt t="87973" x="2343150" y="3727450"/>
          <p14:tracePt t="88093" x="2343150" y="3721100"/>
          <p14:tracePt t="88101" x="2349500" y="3721100"/>
          <p14:tracePt t="88129" x="2355850" y="3714750"/>
          <p14:tracePt t="88545" x="2362200" y="3714750"/>
          <p14:tracePt t="88551" x="2368550" y="3714750"/>
          <p14:tracePt t="88562" x="2393950" y="3714750"/>
          <p14:tracePt t="88574" x="2413000" y="3714750"/>
          <p14:tracePt t="88592" x="2457450" y="3714750"/>
          <p14:tracePt t="88608" x="2495550" y="3714750"/>
          <p14:tracePt t="88625" x="2508250" y="3714750"/>
          <p14:tracePt t="88641" x="2514600" y="3714750"/>
          <p14:tracePt t="89065" x="2520950" y="3708400"/>
          <p14:tracePt t="89075" x="2533650" y="3702050"/>
          <p14:tracePt t="89091" x="2571750" y="3676650"/>
          <p14:tracePt t="89108" x="2597150" y="3663950"/>
          <p14:tracePt t="89125" x="2622550" y="3657600"/>
          <p14:tracePt t="89141" x="2647950" y="3651250"/>
          <p14:tracePt t="89158" x="2679700" y="3638550"/>
          <p14:tracePt t="89175" x="2730500" y="3613150"/>
          <p14:tracePt t="89191" x="2743200" y="3606800"/>
          <p14:tracePt t="89192" x="2762250" y="3594100"/>
          <p14:tracePt t="89208" x="2781300" y="3575050"/>
          <p14:tracePt t="89225" x="2800350" y="3562350"/>
          <p14:tracePt t="89304" x="2800350" y="3568700"/>
          <p14:tracePt t="89311" x="2800350" y="3575050"/>
          <p14:tracePt t="89342" x="2800350" y="3581400"/>
          <p14:tracePt t="89358" x="2800350" y="3587750"/>
          <p14:tracePt t="89375" x="2800350" y="3594100"/>
          <p14:tracePt t="89408" x="2794000" y="3594100"/>
          <p14:tracePt t="89425" x="2787650" y="3594100"/>
          <p14:tracePt t="89441" x="2781300" y="3594100"/>
          <p14:tracePt t="89474" x="2781300" y="3600450"/>
          <p14:tracePt t="89491" x="2774950" y="3600450"/>
          <p14:tracePt t="89573" x="2774950" y="3594100"/>
          <p14:tracePt t="89587" x="2774950" y="3587750"/>
          <p14:tracePt t="89608" x="2768600" y="3581400"/>
          <p14:tracePt t="89610" x="2768600" y="3575050"/>
          <p14:tracePt t="89626" x="2768600" y="3562350"/>
          <p14:tracePt t="89658" x="2768600" y="3556000"/>
          <p14:tracePt t="90066" x="2755900" y="3556000"/>
          <p14:tracePt t="90075" x="2749550" y="3562350"/>
          <p14:tracePt t="90092" x="2743200" y="3562350"/>
          <p14:tracePt t="90125" x="2736850" y="3568700"/>
          <p14:tracePt t="90255" x="2730500" y="3568700"/>
          <p14:tracePt t="90278" x="2724150" y="3568700"/>
          <p14:tracePt t="90301" x="2717800" y="3568700"/>
          <p14:tracePt t="90325" x="2711450" y="3575050"/>
          <p14:tracePt t="90503" x="2705100" y="3575050"/>
          <p14:tracePt t="90509" x="2686050" y="3581400"/>
          <p14:tracePt t="90526" x="2660650" y="3581400"/>
          <p14:tracePt t="90542" x="2628900" y="3587750"/>
          <p14:tracePt t="90559" x="2603500" y="3594100"/>
          <p14:tracePt t="90575" x="2578100" y="3606800"/>
          <p14:tracePt t="90592" x="2559050" y="3613150"/>
          <p14:tracePt t="90609" x="2540000" y="3619500"/>
          <p14:tracePt t="90626" x="2533650" y="3619500"/>
          <p14:tracePt t="90659" x="2527300" y="3619500"/>
          <p14:tracePt t="90676" x="2520950" y="3619500"/>
          <p14:tracePt t="90692" x="2508250" y="3606800"/>
          <p14:tracePt t="90709" x="2495550" y="3594100"/>
          <p14:tracePt t="90726" x="2482850" y="3587750"/>
          <p14:tracePt t="90742" x="2476500" y="3581400"/>
          <p14:tracePt t="90813" x="2470150" y="3575050"/>
          <p14:tracePt t="90820" x="2470150" y="3568700"/>
          <p14:tracePt t="90830" x="2470150" y="3562350"/>
          <p14:tracePt t="90842" x="2470150" y="3556000"/>
          <p14:tracePt t="90860" x="2457450" y="3543300"/>
          <p14:tracePt t="90876" x="2457450" y="3536950"/>
          <p14:tracePt t="90892" x="2444750" y="3524250"/>
          <p14:tracePt t="90909" x="2438400" y="3517900"/>
          <p14:tracePt t="90926" x="2393950" y="3517900"/>
          <p14:tracePt t="90942" x="2330450" y="3524250"/>
          <p14:tracePt t="90959" x="2247900" y="3536950"/>
          <p14:tracePt t="90976" x="2127250" y="3562350"/>
          <p14:tracePt t="90993" x="2012950" y="3587750"/>
          <p14:tracePt t="91009" x="1905000" y="3613150"/>
          <p14:tracePt t="91026" x="1809750" y="3638550"/>
          <p14:tracePt t="91042" x="1739900" y="3651250"/>
          <p14:tracePt t="91060" x="1701800" y="3663950"/>
          <p14:tracePt t="91076" x="1625600" y="3689350"/>
          <p14:tracePt t="91093" x="1593850" y="3702050"/>
          <p14:tracePt t="91110" x="1504950" y="3714750"/>
          <p14:tracePt t="91126" x="1346200" y="3746500"/>
          <p14:tracePt t="91143" x="1257300" y="3778250"/>
          <p14:tracePt t="91159" x="1193800" y="3810000"/>
          <p14:tracePt t="91176" x="1168400" y="3835400"/>
          <p14:tracePt t="91193" x="1155700" y="3848100"/>
          <p14:tracePt t="91209" x="1149350" y="3854450"/>
          <p14:tracePt t="91226" x="1143000" y="3879850"/>
          <p14:tracePt t="91243" x="1123950" y="3911600"/>
          <p14:tracePt t="91260" x="1098550" y="3943350"/>
          <p14:tracePt t="91276" x="1073150" y="3968750"/>
          <p14:tracePt t="91293" x="1073150" y="4000500"/>
          <p14:tracePt t="91309" x="1130300" y="4057650"/>
          <p14:tracePt t="91326" x="1314450" y="4133850"/>
          <p14:tracePt t="91343" x="1530350" y="4171950"/>
          <p14:tracePt t="91359" x="1746250" y="4203700"/>
          <p14:tracePt t="91376" x="1905000" y="4229100"/>
          <p14:tracePt t="91393" x="1993900" y="4241800"/>
          <p14:tracePt t="91409" x="2019300" y="4241800"/>
          <p14:tracePt t="91426" x="2032000" y="4241800"/>
          <p14:tracePt t="91460" x="2044700" y="4235450"/>
          <p14:tracePt t="91476" x="2063750" y="4197350"/>
          <p14:tracePt t="91493" x="2089150" y="4140200"/>
          <p14:tracePt t="91510" x="2203450" y="4095750"/>
          <p14:tracePt t="91526" x="2400300" y="4089400"/>
          <p14:tracePt t="91544" x="2628900" y="4089400"/>
          <p14:tracePt t="91560" x="2647950" y="4089400"/>
          <p14:tracePt t="91576" x="2654300" y="4089400"/>
          <p14:tracePt t="91593" x="2647950" y="4076700"/>
          <p14:tracePt t="91610" x="2609850" y="4057650"/>
          <p14:tracePt t="91626" x="2540000" y="4013200"/>
          <p14:tracePt t="91643" x="2451100" y="3968750"/>
          <p14:tracePt t="91660" x="2349500" y="3892550"/>
          <p14:tracePt t="91676" x="2247900" y="3803650"/>
          <p14:tracePt t="91693" x="2178050" y="3733800"/>
          <p14:tracePt t="91710" x="2159000" y="3702050"/>
          <p14:tracePt t="91726" x="2146300" y="3689350"/>
          <p14:tracePt t="91743" x="2127250" y="3676650"/>
          <p14:tracePt t="91760" x="2082800" y="3670300"/>
          <p14:tracePt t="91776" x="2006600" y="3663950"/>
          <p14:tracePt t="91794" x="1873250" y="3644900"/>
          <p14:tracePt t="91811" x="1727200" y="3619500"/>
          <p14:tracePt t="91827" x="1619250" y="3606800"/>
          <p14:tracePt t="91843" x="1473200" y="3606800"/>
          <p14:tracePt t="91860" x="1358900" y="3619500"/>
          <p14:tracePt t="91876" x="1257300" y="3632200"/>
          <p14:tracePt t="91893" x="1187450" y="3644900"/>
          <p14:tracePt t="91910" x="1174750" y="3663950"/>
          <p14:tracePt t="91927" x="1181100" y="3695700"/>
          <p14:tracePt t="91943" x="1200150" y="3721100"/>
          <p14:tracePt t="91960" x="1244600" y="3771900"/>
          <p14:tracePt t="91977" x="1308100" y="3829050"/>
          <p14:tracePt t="91993" x="1403350" y="3892550"/>
          <p14:tracePt t="92010" x="1524000" y="3956050"/>
          <p14:tracePt t="92027" x="1663700" y="4013200"/>
          <p14:tracePt t="92044" x="1784350" y="4051300"/>
          <p14:tracePt t="92060" x="1905000" y="4070350"/>
          <p14:tracePt t="92077" x="1968500" y="4070350"/>
          <p14:tracePt t="92094" x="1993900" y="4051300"/>
          <p14:tracePt t="92110" x="2006600" y="4044950"/>
          <p14:tracePt t="92127" x="2012950" y="4044950"/>
          <p14:tracePt t="92223" x="2012950" y="4038600"/>
          <p14:tracePt t="92232" x="2006600" y="4025900"/>
          <p14:tracePt t="92239" x="1993900" y="4013200"/>
          <p14:tracePt t="92261" x="1981200" y="3987800"/>
          <p14:tracePt t="92278" x="1962150" y="3943350"/>
          <p14:tracePt t="92294" x="1943100" y="3924300"/>
          <p14:tracePt t="92311" x="1936750" y="3917950"/>
          <p14:tracePt t="92344" x="1936750" y="3911600"/>
          <p14:tracePt t="92433" x="1936750" y="3905250"/>
          <p14:tracePt t="92439" x="1936750" y="3898900"/>
          <p14:tracePt t="92448" x="1943100" y="3886200"/>
          <p14:tracePt t="92477" x="1949450" y="3879850"/>
          <p14:tracePt t="92494" x="1949450" y="3873500"/>
          <p14:tracePt t="92608" x="1949450" y="3867150"/>
          <p14:tracePt t="92616" x="1949450" y="3854450"/>
          <p14:tracePt t="92627" x="1949450" y="3848100"/>
          <p14:tracePt t="92644" x="1949450" y="3841750"/>
          <p14:tracePt t="92661" x="1949450" y="3835400"/>
          <p14:tracePt t="92677" x="1949450" y="3829050"/>
          <p14:tracePt t="92731" x="1949450" y="3822700"/>
          <p14:tracePt t="92778" x="1949450" y="3810000"/>
          <p14:tracePt t="92787" x="1949450" y="3803650"/>
          <p14:tracePt t="92811" x="1949450" y="3778250"/>
          <p14:tracePt t="92827" x="1949450" y="3765550"/>
          <p14:tracePt t="92844" x="1949450" y="3746500"/>
          <p14:tracePt t="92861" x="1949450" y="3727450"/>
          <p14:tracePt t="92877" x="1949450" y="3714750"/>
          <p14:tracePt t="92894" x="1949450" y="3702050"/>
          <p14:tracePt t="92994" x="1943100" y="3708400"/>
          <p14:tracePt t="93002" x="1930400" y="3714750"/>
          <p14:tracePt t="93011" x="1924050" y="3721100"/>
          <p14:tracePt t="93027" x="1917700" y="3727450"/>
          <p14:tracePt t="93280" x="1917700" y="3721100"/>
          <p14:tracePt t="93286" x="1917700" y="3708400"/>
          <p14:tracePt t="93295" x="1924050" y="3695700"/>
          <p14:tracePt t="93311" x="1936750" y="3670300"/>
          <p14:tracePt t="93328" x="1949450" y="3638550"/>
          <p14:tracePt t="93345" x="1962150" y="3606800"/>
          <p14:tracePt t="93362" x="1974850" y="3594100"/>
          <p14:tracePt t="93378" x="1974850" y="3581400"/>
          <p14:tracePt t="93843" x="1974850" y="3587750"/>
          <p14:tracePt t="93862" x="1955800" y="3606800"/>
          <p14:tracePt t="93879" x="1936750" y="3632200"/>
          <p14:tracePt t="93896" x="1911350" y="3663950"/>
          <p14:tracePt t="93912" x="1898650" y="3683000"/>
          <p14:tracePt t="93929" x="1885950" y="3695700"/>
          <p14:tracePt t="94045" x="1885950" y="3689350"/>
          <p14:tracePt t="94051" x="1885950" y="3683000"/>
          <p14:tracePt t="94079" x="1892300" y="3670300"/>
          <p14:tracePt t="94096" x="1892300" y="3657600"/>
          <p14:tracePt t="94112" x="1892300" y="3644900"/>
          <p14:tracePt t="94129" x="1892300" y="3613150"/>
          <p14:tracePt t="94130" x="1892300" y="3600450"/>
          <p14:tracePt t="94146" x="1905000" y="3581400"/>
          <p14:tracePt t="94162" x="1911350" y="3568700"/>
          <p14:tracePt t="94217" x="1911350" y="3562350"/>
          <p14:tracePt t="94229" x="1917700" y="3562350"/>
          <p14:tracePt t="94245" x="1924050" y="3562350"/>
          <p14:tracePt t="94262" x="1930400" y="3600450"/>
          <p14:tracePt t="94279" x="1930400" y="3632200"/>
          <p14:tracePt t="94296" x="1911350" y="3721100"/>
          <p14:tracePt t="94312" x="1905000" y="3746500"/>
          <p14:tracePt t="94329" x="1898650" y="3765550"/>
          <p14:tracePt t="94370" x="1898650" y="3771900"/>
          <p14:tracePt t="94379" x="1892300" y="3771900"/>
          <p14:tracePt t="94395" x="1885950" y="3778250"/>
          <p14:tracePt t="94412" x="1879600" y="3790950"/>
          <p14:tracePt t="94428" x="1879600" y="3797300"/>
          <p14:tracePt t="94445" x="1873250" y="3803650"/>
          <p14:tracePt t="94462" x="1866900" y="3810000"/>
          <p14:tracePt t="94479" x="1860550" y="3816350"/>
          <p14:tracePt t="94496" x="1854200" y="3835400"/>
          <p14:tracePt t="94512" x="1847850" y="3841750"/>
          <p14:tracePt t="94529" x="1841500" y="3854450"/>
          <p14:tracePt t="94546" x="1828800" y="3860800"/>
          <p14:tracePt t="94562" x="1822450" y="3879850"/>
          <p14:tracePt t="94579" x="1816100" y="3886200"/>
          <p14:tracePt t="94596" x="1809750" y="3892550"/>
          <p14:tracePt t="94612" x="1803400" y="3898900"/>
          <p14:tracePt t="94629" x="1790700" y="3905250"/>
          <p14:tracePt t="94662" x="1784350" y="3905250"/>
          <p14:tracePt t="94701" x="1778000" y="3905250"/>
          <p14:tracePt t="94729" x="1778000" y="3911600"/>
          <p14:tracePt t="94800" x="1790700" y="3930650"/>
          <p14:tracePt t="94812" x="1828800" y="3943350"/>
          <p14:tracePt t="94829" x="1885950" y="3962400"/>
          <p14:tracePt t="94846" x="1949450" y="3975100"/>
          <p14:tracePt t="94863" x="2006600" y="3981450"/>
          <p14:tracePt t="94879" x="2025650" y="3981450"/>
          <p14:tracePt t="94896" x="2032000" y="3981450"/>
          <p14:tracePt t="94951" x="2038350" y="3981450"/>
          <p14:tracePt t="94963" x="2044700" y="3981450"/>
          <p14:tracePt t="94980" x="2082800" y="3981450"/>
          <p14:tracePt t="94996" x="2089150" y="3981450"/>
          <p14:tracePt t="95013" x="2108200" y="3981450"/>
          <p14:tracePt t="95030" x="2139950" y="3981450"/>
          <p14:tracePt t="95063" x="2146300" y="3981450"/>
          <p14:tracePt t="95127" x="2152650" y="3981450"/>
          <p14:tracePt t="95135" x="2159000" y="3981450"/>
          <p14:tracePt t="95146" x="2178050" y="3981450"/>
          <p14:tracePt t="95163" x="2222500" y="3987800"/>
          <p14:tracePt t="95179" x="2279650" y="3994150"/>
          <p14:tracePt t="95196" x="2368550" y="3994150"/>
          <p14:tracePt t="95213" x="2463800" y="3994150"/>
          <p14:tracePt t="95230" x="2546350" y="3994150"/>
          <p14:tracePt t="95246" x="2584450" y="3987800"/>
          <p14:tracePt t="95263" x="2603500" y="3987800"/>
          <p14:tracePt t="95279" x="2616200" y="3981450"/>
          <p14:tracePt t="95405" x="2616200" y="3975100"/>
          <p14:tracePt t="95421" x="2609850" y="3975100"/>
          <p14:tracePt t="95429" x="2609850" y="3968750"/>
          <p14:tracePt t="95447" x="2584450" y="3968750"/>
          <p14:tracePt t="95463" x="2546350" y="3962400"/>
          <p14:tracePt t="95480" x="2489200" y="3956050"/>
          <p14:tracePt t="95496" x="2400300" y="3943350"/>
          <p14:tracePt t="95513" x="2355850" y="3930650"/>
          <p14:tracePt t="95530" x="2336800" y="3917950"/>
          <p14:tracePt t="95546" x="2330450" y="3917950"/>
          <p14:tracePt t="95603" x="2343150" y="3917950"/>
          <p14:tracePt t="95613" x="2355850" y="3917950"/>
          <p14:tracePt t="95630" x="2413000" y="3924300"/>
          <p14:tracePt t="95646" x="2482850" y="3937000"/>
          <p14:tracePt t="95663" x="2584450" y="3956050"/>
          <p14:tracePt t="95680" x="2762250" y="3981450"/>
          <p14:tracePt t="95697" x="2921000" y="3994150"/>
          <p14:tracePt t="95714" x="3105150" y="3987800"/>
          <p14:tracePt t="95730" x="3136900" y="3981450"/>
          <p14:tracePt t="95746" x="3136900" y="3975100"/>
          <p14:tracePt t="95780" x="3130550" y="3987800"/>
          <p14:tracePt t="95796" x="3111500" y="4006850"/>
          <p14:tracePt t="95814" x="3086100" y="4025900"/>
          <p14:tracePt t="95829" x="3041650" y="4057650"/>
          <p14:tracePt t="95846" x="3003550" y="4076700"/>
          <p14:tracePt t="95863" x="2927350" y="4095750"/>
          <p14:tracePt t="95880" x="2819400" y="4114800"/>
          <p14:tracePt t="95897" x="2667000" y="4127500"/>
          <p14:tracePt t="95913" x="2482850" y="4140200"/>
          <p14:tracePt t="95930" x="2311400" y="4152900"/>
          <p14:tracePt t="95947" x="2139950" y="4165600"/>
          <p14:tracePt t="95965" x="1962150" y="4165600"/>
          <p14:tracePt t="95980" x="1854200" y="4178300"/>
          <p14:tracePt t="95997" x="1752600" y="4197350"/>
          <p14:tracePt t="96013" x="1663700" y="4222750"/>
          <p14:tracePt t="96030" x="1574800" y="4254500"/>
          <p14:tracePt t="96047" x="1466850" y="4273550"/>
          <p14:tracePt t="96064" x="1352550" y="4286250"/>
          <p14:tracePt t="96080" x="1257300" y="4286250"/>
          <p14:tracePt t="96097" x="1136650" y="4279900"/>
          <p14:tracePt t="96113" x="1047750" y="4267200"/>
          <p14:tracePt t="96130" x="1041400" y="4267200"/>
          <p14:tracePt t="96262" x="1041400" y="4260850"/>
          <p14:tracePt t="96286" x="1054100" y="4260850"/>
          <p14:tracePt t="96297" x="1073150" y="4248150"/>
          <p14:tracePt t="96314" x="1123950" y="4229100"/>
          <p14:tracePt t="96330" x="1155700" y="4222750"/>
          <p14:tracePt t="96347" x="1162050" y="4216400"/>
          <p14:tracePt t="96489" x="1168400" y="4216400"/>
          <p14:tracePt t="96504" x="1174750" y="4222750"/>
          <p14:tracePt t="96514" x="1181100" y="4229100"/>
          <p14:tracePt t="96531" x="1187450" y="4241800"/>
          <p14:tracePt t="96547" x="1200150" y="4248150"/>
          <p14:tracePt t="96564" x="1219200" y="4248150"/>
          <p14:tracePt t="96581" x="1270000" y="4248150"/>
          <p14:tracePt t="96597" x="1339850" y="4248150"/>
          <p14:tracePt t="96614" x="1397000" y="4248150"/>
          <p14:tracePt t="96631" x="1498600" y="4248150"/>
          <p14:tracePt t="96648" x="1574800" y="4248150"/>
          <p14:tracePt t="96681" x="1581150" y="4260850"/>
          <p14:tracePt t="96697" x="1562100" y="4279900"/>
          <p14:tracePt t="96714" x="1543050" y="4292600"/>
          <p14:tracePt t="96731" x="1536700" y="4298950"/>
          <p14:tracePt t="96778" x="1543050" y="4305300"/>
          <p14:tracePt t="96787" x="1549400" y="4305300"/>
          <p14:tracePt t="96797" x="1568450" y="4305300"/>
          <p14:tracePt t="96814" x="1644650" y="4305300"/>
          <p14:tracePt t="96831" x="1809750" y="4324350"/>
          <p14:tracePt t="96847" x="2006600" y="4356100"/>
          <p14:tracePt t="96864" x="2152650" y="4368800"/>
          <p14:tracePt t="96881" x="2260600" y="4368800"/>
          <p14:tracePt t="96882" x="2298700" y="4368800"/>
          <p14:tracePt t="96898" x="2349500" y="4362450"/>
          <p14:tracePt t="96914" x="2374900" y="4349750"/>
          <p14:tracePt t="96931" x="2387600" y="4337050"/>
          <p14:tracePt t="96964" x="2387600" y="4330700"/>
          <p14:tracePt t="96981" x="2393950" y="4330700"/>
          <p14:tracePt t="97014" x="2400300" y="4330700"/>
          <p14:tracePt t="97247" x="2393950" y="4324350"/>
          <p14:tracePt t="97253" x="2374900" y="4318000"/>
          <p14:tracePt t="97267" x="2355850" y="4305300"/>
          <p14:tracePt t="97282" x="2317750" y="4292600"/>
          <p14:tracePt t="97298" x="2279650" y="4279900"/>
          <p14:tracePt t="97315" x="2254250" y="4267200"/>
          <p14:tracePt t="97331" x="2241550" y="4267200"/>
          <p14:tracePt t="97348" x="2241550" y="4260850"/>
          <p14:tracePt t="97473" x="2254250" y="4260850"/>
          <p14:tracePt t="97478" x="2260600" y="4260850"/>
          <p14:tracePt t="97487" x="2292350" y="4267200"/>
          <p14:tracePt t="97498" x="2336800" y="4273550"/>
          <p14:tracePt t="97515" x="2457450" y="4279900"/>
          <p14:tracePt t="97534" x="2628900" y="4292600"/>
          <p14:tracePt t="97548" x="2667000" y="4292600"/>
          <p14:tracePt t="97565" x="2724150" y="4292600"/>
          <p14:tracePt t="97581" x="2736850" y="4292600"/>
          <p14:tracePt t="97681" x="2736850" y="4286250"/>
          <p14:tracePt t="98222" x="2755900" y="4286250"/>
          <p14:tracePt t="98229" x="2774950" y="4286250"/>
          <p14:tracePt t="98238" x="2819400" y="4286250"/>
          <p14:tracePt t="98249" x="2863850" y="4279900"/>
          <p14:tracePt t="98266" x="2933700" y="4267200"/>
          <p14:tracePt t="98282" x="2997200" y="4260850"/>
          <p14:tracePt t="98299" x="3048000" y="4248150"/>
          <p14:tracePt t="98301" x="3060700" y="4241800"/>
          <p14:tracePt t="98316" x="3073400" y="4235450"/>
          <p14:tracePt t="98332" x="3086100" y="4229100"/>
          <p14:tracePt t="98383" x="3079750" y="4229100"/>
          <p14:tracePt t="98389" x="3067050" y="4229100"/>
          <p14:tracePt t="98402" x="3028950" y="4229100"/>
          <p14:tracePt t="98415" x="2959100" y="4241800"/>
          <p14:tracePt t="98432" x="2857500" y="4260850"/>
          <p14:tracePt t="98449" x="2730500" y="4273550"/>
          <p14:tracePt t="98466" x="2571750" y="4286250"/>
          <p14:tracePt t="98482" x="2432050" y="4286250"/>
          <p14:tracePt t="98499" x="2216150" y="4292600"/>
          <p14:tracePt t="98516" x="2025650" y="4298950"/>
          <p14:tracePt t="98532" x="1752600" y="4318000"/>
          <p14:tracePt t="98550" x="1428750" y="4298950"/>
          <p14:tracePt t="98566" x="1174750" y="4279900"/>
          <p14:tracePt t="98582" x="946150" y="4260850"/>
          <p14:tracePt t="98599" x="857250" y="4254500"/>
          <p14:tracePt t="98616" x="781050" y="4248150"/>
          <p14:tracePt t="98632" x="723900" y="4241800"/>
          <p14:tracePt t="98649" x="679450" y="4241800"/>
          <p14:tracePt t="98666" x="654050" y="4241800"/>
          <p14:tracePt t="98683" x="654050" y="4248150"/>
          <p14:tracePt t="98716" x="654050" y="4254500"/>
          <p14:tracePt t="98732" x="660400" y="4267200"/>
          <p14:tracePt t="98749" x="660400" y="4286250"/>
          <p14:tracePt t="98766" x="673100" y="4311650"/>
          <p14:tracePt t="98783" x="685800" y="4337050"/>
          <p14:tracePt t="98800" x="698500" y="4368800"/>
          <p14:tracePt t="98816" x="717550" y="4387850"/>
          <p14:tracePt t="98832" x="736600" y="4413250"/>
          <p14:tracePt t="98849" x="749300" y="4425950"/>
          <p14:tracePt t="98866" x="768350" y="4438650"/>
          <p14:tracePt t="98882" x="781050" y="4438650"/>
          <p14:tracePt t="98899" x="800100" y="4445000"/>
          <p14:tracePt t="98916" x="838200" y="4451350"/>
          <p14:tracePt t="98932" x="869950" y="4451350"/>
          <p14:tracePt t="98949" x="914400" y="4457700"/>
          <p14:tracePt t="98966" x="965200" y="4457700"/>
          <p14:tracePt t="98983" x="996950" y="4464050"/>
          <p14:tracePt t="98999" x="1035050" y="4470400"/>
          <p14:tracePt t="99016" x="1054100" y="4470400"/>
          <p14:tracePt t="99033" x="1066800" y="4470400"/>
          <p14:tracePt t="99050" x="1079500" y="4470400"/>
          <p14:tracePt t="99066" x="1092200" y="4470400"/>
          <p14:tracePt t="99083" x="1098550" y="4470400"/>
          <p14:tracePt t="99099" x="1111250" y="4470400"/>
          <p14:tracePt t="99116" x="1123950" y="4470400"/>
          <p14:tracePt t="99133" x="1149350" y="4470400"/>
          <p14:tracePt t="99149" x="1174750" y="4470400"/>
          <p14:tracePt t="99166" x="1200150" y="4464050"/>
          <p14:tracePt t="99183" x="1238250" y="4464050"/>
          <p14:tracePt t="99199" x="1250950" y="4464050"/>
          <p14:tracePt t="99216" x="1257300" y="4464050"/>
          <p14:tracePt t="99292" x="1263650" y="4457700"/>
          <p14:tracePt t="99300" x="1270000" y="4457700"/>
          <p14:tracePt t="99316" x="1301750" y="4445000"/>
          <p14:tracePt t="99333" x="1371600" y="4445000"/>
          <p14:tracePt t="99350" x="1428750" y="4438650"/>
          <p14:tracePt t="99366" x="1460500" y="4432300"/>
          <p14:tracePt t="99383" x="1485900" y="4419600"/>
          <p14:tracePt t="99399" x="1504950" y="4413250"/>
          <p14:tracePt t="99416" x="1524000" y="4400550"/>
          <p14:tracePt t="99433" x="1530350" y="4394200"/>
          <p14:tracePt t="99449" x="1536700" y="4387850"/>
          <p14:tracePt t="99466" x="1549400" y="4387850"/>
          <p14:tracePt t="99483" x="1562100" y="4387850"/>
          <p14:tracePt t="99607" x="1568450" y="4387850"/>
          <p14:tracePt t="99616" x="1581150" y="4387850"/>
          <p14:tracePt t="99633" x="1625600" y="4400550"/>
          <p14:tracePt t="99650" x="1701800" y="4413250"/>
          <p14:tracePt t="99667" x="1790700" y="4425950"/>
          <p14:tracePt t="99684" x="1898650" y="4438650"/>
          <p14:tracePt t="99700" x="2000250" y="4445000"/>
          <p14:tracePt t="99717" x="2070100" y="4445000"/>
          <p14:tracePt t="99734" x="2152650" y="4445000"/>
          <p14:tracePt t="99750" x="2171700" y="4451350"/>
          <p14:tracePt t="99767" x="2178050" y="4451350"/>
          <p14:tracePt t="99817" x="2190750" y="4438650"/>
          <p14:tracePt t="99833" x="2209800" y="4413250"/>
          <p14:tracePt t="99838" x="2222500" y="4394200"/>
          <p14:tracePt t="99850" x="2228850" y="4381500"/>
          <p14:tracePt t="99867" x="2260600" y="4349750"/>
          <p14:tracePt t="99868" x="2266950" y="4337050"/>
          <p14:tracePt t="99885" x="2279650" y="4330700"/>
          <p14:tracePt t="99900" x="2279650" y="4324350"/>
          <p14:tracePt t="99933" x="2279650" y="4337050"/>
          <p14:tracePt t="99950" x="2266950" y="4356100"/>
          <p14:tracePt t="99967" x="2247900" y="4375150"/>
          <p14:tracePt t="99968" x="2241550" y="4387850"/>
          <p14:tracePt t="99984" x="2228850" y="4400550"/>
          <p14:tracePt t="100000" x="2222500" y="4406900"/>
          <p14:tracePt t="100016" x="2222500" y="4413250"/>
          <p14:tracePt t="100050" x="2216150" y="4413250"/>
          <p14:tracePt t="100083" x="2203450" y="4419600"/>
          <p14:tracePt t="100100" x="2184400" y="4432300"/>
          <p14:tracePt t="100117" x="2152650" y="4445000"/>
          <p14:tracePt t="100133" x="2120900" y="4457700"/>
          <p14:tracePt t="100150" x="2095500" y="4476750"/>
          <p14:tracePt t="100167" x="2076450" y="4495800"/>
          <p14:tracePt t="100184" x="2063750" y="4508500"/>
          <p14:tracePt t="100200" x="2057400" y="4514850"/>
          <p14:tracePt t="100217" x="2044700" y="4533900"/>
          <p14:tracePt t="100234" x="2038350" y="4552950"/>
          <p14:tracePt t="100250" x="2038350" y="4565650"/>
          <p14:tracePt t="100337" x="2038350" y="4559300"/>
          <p14:tracePt t="100344" x="2044700" y="4552950"/>
          <p14:tracePt t="100352" x="2057400" y="4552950"/>
          <p14:tracePt t="100367" x="2070100" y="4546600"/>
          <p14:tracePt t="100384" x="2216150" y="4559300"/>
          <p14:tracePt t="100401" x="2324100" y="4572000"/>
          <p14:tracePt t="100417" x="2444750" y="4584700"/>
          <p14:tracePt t="100434" x="2559050" y="4603750"/>
          <p14:tracePt t="100450" x="2654300" y="4610100"/>
          <p14:tracePt t="100467" x="2724150" y="4610100"/>
          <p14:tracePt t="100484" x="2768600" y="4597400"/>
          <p14:tracePt t="100500" x="2794000" y="4584700"/>
          <p14:tracePt t="100517" x="2806700" y="4578350"/>
          <p14:tracePt t="100534" x="2813050" y="4572000"/>
          <p14:tracePt t="100550" x="2819400" y="4559300"/>
          <p14:tracePt t="100567" x="2825750" y="4552950"/>
          <p14:tracePt t="100658" x="2819400" y="4552950"/>
          <p14:tracePt t="100668" x="2813050" y="4552950"/>
          <p14:tracePt t="100684" x="2806700" y="4552950"/>
          <p14:tracePt t="100701" x="2794000" y="4552950"/>
          <p14:tracePt t="100718" x="2774950" y="4552950"/>
          <p14:tracePt t="100734" x="2749550" y="4552950"/>
          <p14:tracePt t="100751" x="2711450" y="4552950"/>
          <p14:tracePt t="100767" x="2673350" y="4552950"/>
          <p14:tracePt t="100784" x="2641600" y="4552950"/>
          <p14:tracePt t="100801" x="2616200" y="4552950"/>
          <p14:tracePt t="100817" x="2552700" y="4540250"/>
          <p14:tracePt t="100834" x="2514600" y="4527550"/>
          <p14:tracePt t="100851" x="2501900" y="4521200"/>
          <p14:tracePt t="100867" x="2495550" y="4514850"/>
          <p14:tracePt t="100884" x="2489200" y="4508500"/>
          <p14:tracePt t="100901" x="2489200" y="4502150"/>
          <p14:tracePt t="100981" x="2482850" y="4502150"/>
          <p14:tracePt t="100996" x="2476500" y="4508500"/>
          <p14:tracePt t="101005" x="2470150" y="4508500"/>
          <p14:tracePt t="101018" x="2470150" y="4514850"/>
          <p14:tracePt t="101034" x="2463800" y="4521200"/>
          <p14:tracePt t="101337" x="2457450" y="4514850"/>
          <p14:tracePt t="101344" x="2457450" y="4508500"/>
          <p14:tracePt t="101353" x="2451100" y="4502150"/>
          <p14:tracePt t="101368" x="2444750" y="4495800"/>
          <p14:tracePt t="101385" x="2444750" y="4483100"/>
          <p14:tracePt t="101488" x="2451100" y="4483100"/>
          <p14:tracePt t="101835" x="2444750" y="4483100"/>
          <p14:tracePt t="101843" x="2406650" y="4483100"/>
          <p14:tracePt t="101852" x="2362200" y="4489450"/>
          <p14:tracePt t="101869" x="2260600" y="4502150"/>
          <p14:tracePt t="101886" x="2171700" y="4502150"/>
          <p14:tracePt t="101902" x="2114550" y="4502150"/>
          <p14:tracePt t="101919" x="2101850" y="4508500"/>
          <p14:tracePt t="101935" x="2095500" y="4508500"/>
          <p14:tracePt t="101953" x="2120900" y="4508500"/>
          <p14:tracePt t="101970" x="2197100" y="4514850"/>
          <p14:tracePt t="101986" x="2241550" y="4521200"/>
          <p14:tracePt t="102002" x="2254250" y="4521200"/>
          <p14:tracePt t="102004" x="2260600" y="4527550"/>
          <p14:tracePt t="102019" x="2266950" y="4527550"/>
          <p14:tracePt t="102035" x="2273300" y="4533900"/>
          <p14:tracePt t="102052" x="2279650" y="4546600"/>
          <p14:tracePt t="102108" x="2286000" y="4546600"/>
          <p14:tracePt t="102118" x="2292350" y="4546600"/>
          <p14:tracePt t="102135" x="2311400" y="4552950"/>
          <p14:tracePt t="102152" x="2317750" y="4552950"/>
          <p14:tracePt t="102168" x="2324100" y="4552950"/>
          <p14:tracePt t="102202" x="2336800" y="4546600"/>
          <p14:tracePt t="102219" x="2349500" y="4533900"/>
          <p14:tracePt t="102235" x="2355850" y="4527550"/>
          <p14:tracePt t="102303" x="2349500" y="4527550"/>
          <p14:tracePt t="102319" x="2324100" y="4527550"/>
          <p14:tracePt t="102335" x="2292350" y="4527550"/>
          <p14:tracePt t="102352" x="2273300" y="4527550"/>
          <p14:tracePt t="102369" x="2254250" y="4521200"/>
          <p14:tracePt t="102385" x="2235200" y="4502150"/>
          <p14:tracePt t="102402" x="2228850" y="4483100"/>
          <p14:tracePt t="102419" x="2228850" y="4470400"/>
          <p14:tracePt t="102436" x="2222500" y="4457700"/>
          <p14:tracePt t="102452" x="2216150" y="4432300"/>
          <p14:tracePt t="102469" x="2209800" y="4413250"/>
          <p14:tracePt t="102486" x="2197100" y="4362450"/>
          <p14:tracePt t="102502" x="2190750" y="4330700"/>
          <p14:tracePt t="102519" x="2184400" y="4318000"/>
          <p14:tracePt t="102535" x="2184400" y="4311650"/>
          <p14:tracePt t="102552" x="2184400" y="4305300"/>
          <p14:tracePt t="102569" x="2165350" y="4292600"/>
          <p14:tracePt t="102586" x="2114550" y="4279900"/>
          <p14:tracePt t="102602" x="2063750" y="4279900"/>
          <p14:tracePt t="102619" x="2006600" y="4318000"/>
          <p14:tracePt t="102636" x="1968500" y="4349750"/>
          <p14:tracePt t="102652" x="1943100" y="4381500"/>
          <p14:tracePt t="102668" x="1930400" y="4413250"/>
          <p14:tracePt t="102686" x="1930400" y="4425950"/>
          <p14:tracePt t="102702" x="1974850" y="4432300"/>
          <p14:tracePt t="102720" x="2190750" y="4413250"/>
          <p14:tracePt t="102736" x="2254250" y="4387850"/>
          <p14:tracePt t="102752" x="2413000" y="4292600"/>
          <p14:tracePt t="102769" x="2457450" y="4229100"/>
          <p14:tracePt t="102786" x="2470150" y="4184650"/>
          <p14:tracePt t="102802" x="2470150" y="4178300"/>
          <p14:tracePt t="102819" x="2463800" y="4178300"/>
          <p14:tracePt t="102836" x="2425700" y="4178300"/>
          <p14:tracePt t="102853" x="2374900" y="4184650"/>
          <p14:tracePt t="102869" x="2305050" y="4191000"/>
          <p14:tracePt t="102886" x="2266950" y="4203700"/>
          <p14:tracePt t="102902" x="2241550" y="4216400"/>
          <p14:tracePt t="102919" x="2235200" y="4229100"/>
          <p14:tracePt t="102936" x="2228850" y="4273550"/>
          <p14:tracePt t="102953" x="2247900" y="4337050"/>
          <p14:tracePt t="102970" x="2343150" y="4457700"/>
          <p14:tracePt t="102986" x="2381250" y="4502150"/>
          <p14:tracePt t="103002" x="2495550" y="4584700"/>
          <p14:tracePt t="103019" x="2540000" y="4616450"/>
          <p14:tracePt t="103035" x="2546350" y="4616450"/>
          <p14:tracePt t="103173" x="2552700" y="4610100"/>
          <p14:tracePt t="103182" x="2559050" y="4603750"/>
          <p14:tracePt t="103189" x="2565400" y="4591050"/>
          <p14:tracePt t="103203" x="2571750" y="4584700"/>
          <p14:tracePt t="103221" x="2571750" y="4565650"/>
          <p14:tracePt t="103237" x="2571750" y="4559300"/>
          <p14:tracePt t="103253" x="2578100" y="4559300"/>
          <p14:tracePt t="103291" x="2578100" y="4552950"/>
          <p14:tracePt t="103313" x="2590800" y="4546600"/>
          <p14:tracePt t="103337" x="2679700" y="4521200"/>
          <p14:tracePt t="103353" x="2774950" y="4495800"/>
          <p14:tracePt t="103370" x="2857500" y="4483100"/>
          <p14:tracePt t="103387" x="2940050" y="4470400"/>
          <p14:tracePt t="103403" x="2990850" y="4457700"/>
          <p14:tracePt t="103420" x="3028950" y="4451350"/>
          <p14:tracePt t="103436" x="3041650" y="4451350"/>
          <p14:tracePt t="103502" x="3022600" y="4451350"/>
          <p14:tracePt t="103522" x="2965450" y="4464050"/>
          <p14:tracePt t="103536" x="2876550" y="4495800"/>
          <p14:tracePt t="103553" x="2749550" y="4521200"/>
          <p14:tracePt t="103570" x="2584450" y="4533900"/>
          <p14:tracePt t="103586" x="2432050" y="4540250"/>
          <p14:tracePt t="103603" x="2311400" y="4546600"/>
          <p14:tracePt t="103620" x="2171700" y="4559300"/>
          <p14:tracePt t="103636" x="1993900" y="4578350"/>
          <p14:tracePt t="103654" x="1739900" y="4591050"/>
          <p14:tracePt t="103669" x="1428750" y="4584700"/>
          <p14:tracePt t="103686" x="1016000" y="4546600"/>
          <p14:tracePt t="103703" x="939800" y="4533900"/>
          <p14:tracePt t="103720" x="838200" y="4521200"/>
          <p14:tracePt t="103736" x="831850" y="4514850"/>
          <p14:tracePt t="103770" x="844550" y="4521200"/>
          <p14:tracePt t="103787" x="863600" y="4540250"/>
          <p14:tracePt t="103803" x="895350" y="4559300"/>
          <p14:tracePt t="103820" x="920750" y="4578350"/>
          <p14:tracePt t="103837" x="939800" y="4591050"/>
          <p14:tracePt t="103853" x="952500" y="4597400"/>
          <p14:tracePt t="103870" x="971550" y="4603750"/>
          <p14:tracePt t="103887" x="1003300" y="4610100"/>
          <p14:tracePt t="103903" x="1028700" y="4616450"/>
          <p14:tracePt t="103921" x="1054100" y="4622800"/>
          <p14:tracePt t="103937" x="1079500" y="4635500"/>
          <p14:tracePt t="103953" x="1123950" y="4654550"/>
          <p14:tracePt t="103970" x="1149350" y="4667250"/>
          <p14:tracePt t="103987" x="1187450" y="4679950"/>
          <p14:tracePt t="104003" x="1231900" y="4686300"/>
          <p14:tracePt t="104020" x="1308100" y="4686300"/>
          <p14:tracePt t="104037" x="1320800" y="4679950"/>
          <p14:tracePt t="104054" x="1333500" y="4679950"/>
          <p14:tracePt t="104150" x="1339850" y="4679950"/>
          <p14:tracePt t="104158" x="1346200" y="4679950"/>
          <p14:tracePt t="104170" x="1352550" y="4679950"/>
          <p14:tracePt t="104187" x="1390650" y="4679950"/>
          <p14:tracePt t="104206" x="1428750" y="4673600"/>
          <p14:tracePt t="104305" x="1441450" y="4660900"/>
          <p14:tracePt t="104321" x="1460500" y="4635500"/>
          <p14:tracePt t="104337" x="1485900" y="4597400"/>
          <p14:tracePt t="104354" x="1536700" y="4533900"/>
          <p14:tracePt t="104371" x="1593850" y="4451350"/>
          <p14:tracePt t="104387" x="1670050" y="4349750"/>
          <p14:tracePt t="104404" x="1765300" y="4222750"/>
          <p14:tracePt t="104421" x="1924050" y="4108450"/>
          <p14:tracePt t="104437" x="2063750" y="4025900"/>
          <p14:tracePt t="104454" x="2266950" y="3917950"/>
          <p14:tracePt t="104470" x="2438400" y="3822700"/>
          <p14:tracePt t="104488" x="2755900" y="3663950"/>
          <p14:tracePt t="104504" x="2978150" y="3505200"/>
          <p14:tracePt t="104521" x="3206750" y="3308350"/>
          <p14:tracePt t="104537" x="3397250" y="3117850"/>
          <p14:tracePt t="104554" x="3536950" y="2971800"/>
          <p14:tracePt t="104571" x="3695700" y="2800350"/>
          <p14:tracePt t="104587" x="3790950" y="2692400"/>
          <p14:tracePt t="104604" x="3879850" y="2590800"/>
          <p14:tracePt t="104621" x="3937000" y="2533650"/>
          <p14:tracePt t="104637" x="3949700" y="2508250"/>
          <p14:tracePt t="104671" x="3949700" y="2501900"/>
          <p14:tracePt t="104722" x="3949700" y="2489200"/>
          <p14:tracePt t="104737" x="3943350" y="2482850"/>
          <p14:tracePt t="104936" x="3943350" y="2495550"/>
          <p14:tracePt t="104945" x="3943350" y="2501900"/>
          <p14:tracePt t="104954" x="3943350" y="2514600"/>
          <p14:tracePt t="104971" x="3949700" y="2514600"/>
          <p14:tracePt t="104988" x="3994150" y="2508250"/>
          <p14:tracePt t="105004" x="4076700" y="2476500"/>
          <p14:tracePt t="105021" x="4159250" y="2432050"/>
          <p14:tracePt t="105038" x="4210050" y="2406650"/>
          <p14:tracePt t="105055" x="4248150" y="2387600"/>
          <p14:tracePt t="105071" x="4286250" y="2355850"/>
          <p14:tracePt t="105088" x="4318000" y="2330450"/>
          <p14:tracePt t="105089" x="4343400" y="2298700"/>
          <p14:tracePt t="105104" x="4381500" y="2247900"/>
          <p14:tracePt t="105121" x="4394200" y="2222500"/>
          <p14:tracePt t="105137" x="4419600" y="2171700"/>
          <p14:tracePt t="105154" x="4438650" y="2120900"/>
          <p14:tracePt t="105171" x="4438650" y="2101850"/>
          <p14:tracePt t="105357" x="4432300" y="2101850"/>
          <p14:tracePt t="105371" x="4394200" y="2108200"/>
          <p14:tracePt t="105388" x="4368800" y="2114550"/>
          <p14:tracePt t="105405" x="4343400" y="2120900"/>
          <p14:tracePt t="105421" x="4330700" y="2133600"/>
          <p14:tracePt t="105438" x="4324350" y="2133600"/>
          <p14:tracePt t="105455" x="4318000" y="2133600"/>
          <p14:tracePt t="105471" x="4311650" y="2139950"/>
          <p14:tracePt t="105488" x="4305300" y="2146300"/>
          <p14:tracePt t="105504" x="4292600" y="2152650"/>
          <p14:tracePt t="105521" x="4286250" y="2159000"/>
          <p14:tracePt t="105538" x="4279900" y="2165350"/>
          <p14:tracePt t="105555" x="4273550" y="2171700"/>
          <p14:tracePt t="105572" x="4254500" y="2190750"/>
          <p14:tracePt t="105588" x="4203700" y="2260600"/>
          <p14:tracePt t="105605" x="4171950" y="2311400"/>
          <p14:tracePt t="105621" x="4133850" y="2368550"/>
          <p14:tracePt t="105638" x="4089400" y="2451100"/>
          <p14:tracePt t="105655" x="4057650" y="2508250"/>
          <p14:tracePt t="105671" x="4019550" y="2578100"/>
          <p14:tracePt t="105688" x="3943350" y="2679700"/>
          <p14:tracePt t="105705" x="3765550" y="2876550"/>
          <p14:tracePt t="105722" x="3568700" y="3041650"/>
          <p14:tracePt t="105738" x="3371850" y="3149600"/>
          <p14:tracePt t="105755" x="3225800" y="3213100"/>
          <p14:tracePt t="105771" x="3175000" y="3232150"/>
          <p14:tracePt t="105788" x="3162300" y="3232150"/>
          <p14:tracePt t="105805" x="3143250" y="3200400"/>
          <p14:tracePt t="105822" x="3111500" y="3168650"/>
          <p14:tracePt t="105838" x="3009900" y="3130550"/>
          <p14:tracePt t="105855" x="2940050" y="3130550"/>
          <p14:tracePt t="105873" x="2857500" y="3124200"/>
          <p14:tracePt t="105888" x="2794000" y="3111500"/>
          <p14:tracePt t="105905" x="2736850" y="3092450"/>
          <p14:tracePt t="105921" x="2692400" y="3067050"/>
          <p14:tracePt t="105938" x="2635250" y="3054350"/>
          <p14:tracePt t="105955" x="2578100" y="3054350"/>
          <p14:tracePt t="105972" x="2495550" y="3060700"/>
          <p14:tracePt t="105988" x="2444750" y="3086100"/>
          <p14:tracePt t="106005" x="2400300" y="3111500"/>
          <p14:tracePt t="106022" x="2362200" y="3168650"/>
          <p14:tracePt t="106038" x="2336800" y="3225800"/>
          <p14:tracePt t="106056" x="2292350" y="3346450"/>
          <p14:tracePt t="106072" x="2266950" y="3422650"/>
          <p14:tracePt t="106088" x="2235200" y="3600450"/>
          <p14:tracePt t="106105" x="2228850" y="3676650"/>
          <p14:tracePt t="106122" x="2241550" y="3771900"/>
          <p14:tracePt t="106139" x="2260600" y="3841750"/>
          <p14:tracePt t="106155" x="2292350" y="3943350"/>
          <p14:tracePt t="106172" x="2311400" y="4032250"/>
          <p14:tracePt t="106189" x="2324100" y="4121150"/>
          <p14:tracePt t="106205" x="2343150" y="4248150"/>
          <p14:tracePt t="106222" x="2355850" y="4318000"/>
          <p14:tracePt t="106239" x="2368550" y="4381500"/>
          <p14:tracePt t="106256" x="2381250" y="4406900"/>
          <p14:tracePt t="106272" x="2400300" y="4413250"/>
          <p14:tracePt t="106290" x="2482850" y="4381500"/>
          <p14:tracePt t="106306" x="2540000" y="4362450"/>
          <p14:tracePt t="106322" x="2641600" y="4311650"/>
          <p14:tracePt t="106323" x="2692400" y="4279900"/>
          <p14:tracePt t="106339" x="2730500" y="4248150"/>
          <p14:tracePt t="106355" x="2762250" y="4203700"/>
          <p14:tracePt t="106372" x="2774950" y="4159250"/>
          <p14:tracePt t="106389" x="2781300" y="4102100"/>
          <p14:tracePt t="106405" x="2774950" y="4032250"/>
          <p14:tracePt t="106422" x="2755900" y="3949700"/>
          <p14:tracePt t="106439" x="2743200" y="3905250"/>
          <p14:tracePt t="106456" x="2736850" y="3860800"/>
          <p14:tracePt t="106472" x="2730500" y="3841750"/>
          <p14:tracePt t="106489" x="2711450" y="3816350"/>
          <p14:tracePt t="106505" x="2692400" y="3797300"/>
          <p14:tracePt t="106522" x="2667000" y="3784600"/>
          <p14:tracePt t="106539" x="2654300" y="3778250"/>
          <p14:tracePt t="106556" x="2635250" y="3765550"/>
          <p14:tracePt t="106572" x="2616200" y="3759200"/>
          <p14:tracePt t="106589" x="2597150" y="3746500"/>
          <p14:tracePt t="106606" x="2584450" y="3740150"/>
          <p14:tracePt t="106622" x="2571750" y="3733800"/>
          <p14:tracePt t="106639" x="2559050" y="3721100"/>
          <p14:tracePt t="106656" x="2546350" y="3702050"/>
          <p14:tracePt t="106672" x="2540000" y="3676650"/>
          <p14:tracePt t="106689" x="2540000" y="3625850"/>
          <p14:tracePt t="106705" x="2578100" y="3556000"/>
          <p14:tracePt t="106722" x="2622550" y="3479800"/>
          <p14:tracePt t="106739" x="2698750" y="3352800"/>
          <p14:tracePt t="106756" x="2774950" y="3251200"/>
          <p14:tracePt t="106772" x="2889250" y="3111500"/>
          <p14:tracePt t="106789" x="2952750" y="3035300"/>
          <p14:tracePt t="106806" x="2978150" y="3009900"/>
          <p14:tracePt t="106822" x="3067050" y="2895600"/>
          <p14:tracePt t="106839" x="3111500" y="2838450"/>
          <p14:tracePt t="106856" x="3162300" y="2781300"/>
          <p14:tracePt t="106872" x="3187700" y="2743200"/>
          <p14:tracePt t="106889" x="3232150" y="2686050"/>
          <p14:tracePt t="106906" x="3270250" y="2628900"/>
          <p14:tracePt t="106922" x="3295650" y="2597150"/>
          <p14:tracePt t="106939" x="3314700" y="2559050"/>
          <p14:tracePt t="106956" x="3327400" y="2527300"/>
          <p14:tracePt t="106973" x="3333750" y="2508250"/>
          <p14:tracePt t="106990" x="3340100" y="2482850"/>
          <p14:tracePt t="107006" x="3340100" y="2476500"/>
          <p14:tracePt t="107023" x="3346450" y="2470150"/>
          <p14:tracePt t="107094" x="3352800" y="2463800"/>
          <p14:tracePt t="107100" x="3359150" y="2463800"/>
          <p14:tracePt t="107108" x="3384550" y="2463800"/>
          <p14:tracePt t="107124" x="3416300" y="2463800"/>
          <p14:tracePt t="107140" x="3460750" y="2457450"/>
          <p14:tracePt t="107156" x="3473450" y="2444750"/>
          <p14:tracePt t="107173" x="3505200" y="2432050"/>
          <p14:tracePt t="107190" x="3543300" y="2413000"/>
          <p14:tracePt t="107206" x="3581400" y="2400300"/>
          <p14:tracePt t="107223" x="3606800" y="2381250"/>
          <p14:tracePt t="107239" x="3625850" y="2374900"/>
          <p14:tracePt t="107256" x="3638550" y="2368550"/>
          <p14:tracePt t="107273" x="3651250" y="2355850"/>
          <p14:tracePt t="107289" x="3663950" y="2349500"/>
          <p14:tracePt t="107306" x="3676650" y="2336800"/>
          <p14:tracePt t="107323" x="3689350" y="2324100"/>
          <p14:tracePt t="107340" x="3708400" y="2317750"/>
          <p14:tracePt t="107358" x="3721100" y="2305050"/>
          <p14:tracePt t="107373" x="3727450" y="2279650"/>
          <p14:tracePt t="107390" x="3740150" y="2165350"/>
          <p14:tracePt t="107406" x="3752850" y="2101850"/>
          <p14:tracePt t="107423" x="3765550" y="2038350"/>
          <p14:tracePt t="107439" x="3778250" y="1987550"/>
          <p14:tracePt t="107456" x="3790950" y="1930400"/>
          <p14:tracePt t="107473" x="3797300" y="1885950"/>
          <p14:tracePt t="107490" x="3803650" y="1835150"/>
          <p14:tracePt t="107506" x="3816350" y="1784350"/>
          <p14:tracePt t="107523" x="3835400" y="1695450"/>
          <p14:tracePt t="107540" x="3867150" y="1587500"/>
          <p14:tracePt t="107556" x="3892550" y="1498600"/>
          <p14:tracePt t="107574" x="3911600" y="1339850"/>
          <p14:tracePt t="107590" x="3917950" y="1276350"/>
          <p14:tracePt t="107608" x="3911600" y="1130300"/>
          <p14:tracePt t="107625" x="3892550" y="1054100"/>
          <p14:tracePt t="107640" x="3873500" y="996950"/>
          <p14:tracePt t="107656" x="3867150" y="965200"/>
          <p14:tracePt t="107673" x="3867150" y="958850"/>
          <p14:tracePt t="107768" x="3860800" y="958850"/>
          <p14:tracePt t="107777" x="3854450" y="965200"/>
          <p14:tracePt t="107790" x="3841750" y="990600"/>
          <p14:tracePt t="107807" x="3822700" y="1041400"/>
          <p14:tracePt t="107824" x="3803650" y="1085850"/>
          <p14:tracePt t="107840" x="3778250" y="1130300"/>
          <p14:tracePt t="107857" x="3765550" y="1155700"/>
          <p14:tracePt t="107873" x="3746500" y="1187450"/>
          <p14:tracePt t="107890" x="3733800" y="1206500"/>
          <p14:tracePt t="107907" x="3714750" y="1225550"/>
          <p14:tracePt t="107924" x="3702050" y="1238250"/>
          <p14:tracePt t="107940" x="3689350" y="1257300"/>
          <p14:tracePt t="107957" x="3689350" y="1270000"/>
          <p14:tracePt t="107973" x="3689350" y="1276350"/>
          <p14:tracePt t="107990" x="3683000" y="1289050"/>
          <p14:tracePt t="108007" x="3683000" y="1308100"/>
          <p14:tracePt t="108024" x="3670300" y="1327150"/>
          <p14:tracePt t="108040" x="3657600" y="1339850"/>
          <p14:tracePt t="108057" x="3638550" y="1365250"/>
          <p14:tracePt t="108074" x="3619500" y="1377950"/>
          <p14:tracePt t="108090" x="3600450" y="1397000"/>
          <p14:tracePt t="108107" x="3594100" y="1403350"/>
          <p14:tracePt t="108221" x="3587750" y="1403350"/>
          <p14:tracePt t="108230" x="3581400" y="1403350"/>
          <p14:tracePt t="108240" x="3575050" y="1403350"/>
          <p14:tracePt t="108257" x="3562350" y="1403350"/>
          <p14:tracePt t="108274" x="3549650" y="1403350"/>
          <p14:tracePt t="108291" x="3543300" y="1409700"/>
          <p14:tracePt t="108293" x="3536950" y="1416050"/>
          <p14:tracePt t="108307" x="3530600" y="1416050"/>
          <p14:tracePt t="108325" x="3505200" y="1435100"/>
          <p14:tracePt t="108340" x="3486150" y="1447800"/>
          <p14:tracePt t="108357" x="3467100" y="1447800"/>
          <p14:tracePt t="108374" x="3454400" y="1447800"/>
          <p14:tracePt t="108391" x="3435350" y="1447800"/>
          <p14:tracePt t="108407" x="3422650" y="1447800"/>
          <p14:tracePt t="108424" x="3416300" y="1447800"/>
          <p14:tracePt t="108440" x="3409950" y="1447800"/>
          <p14:tracePt t="108457" x="3403600" y="1454150"/>
          <p14:tracePt t="108491" x="3390900" y="1454150"/>
          <p14:tracePt t="108508" x="3352800" y="1422400"/>
          <p14:tracePt t="109615" x="3365500" y="1435100"/>
          <p14:tracePt t="109625" x="3378200" y="1447800"/>
          <p14:tracePt t="109642" x="3441700" y="1511300"/>
          <p14:tracePt t="109659" x="3479800" y="1549400"/>
          <p14:tracePt t="109679" x="3511550" y="1574800"/>
          <p14:tracePt t="109692" x="3524250" y="1581150"/>
          <p14:tracePt t="109708" x="3549650" y="1593850"/>
          <p14:tracePt t="109725" x="3568700" y="1600200"/>
          <p14:tracePt t="109741" x="3594100" y="1606550"/>
          <p14:tracePt t="109758" x="3625850" y="1612900"/>
          <p14:tracePt t="109775" x="3651250" y="1612900"/>
          <p14:tracePt t="109792" x="3689350" y="1612900"/>
          <p14:tracePt t="109808" x="3733800" y="1593850"/>
          <p14:tracePt t="109825" x="3771900" y="1581150"/>
          <p14:tracePt t="109841" x="3816350" y="1549400"/>
          <p14:tracePt t="109858" x="3841750" y="1530350"/>
          <p14:tracePt t="109875" x="3854450" y="1511300"/>
          <p14:tracePt t="109892" x="3860800" y="1498600"/>
          <p14:tracePt t="109908" x="3867150" y="1485900"/>
          <p14:tracePt t="109925" x="3867150" y="1479550"/>
          <p14:tracePt t="109942" x="3860800" y="1466850"/>
          <p14:tracePt t="109958" x="3841750" y="1447800"/>
          <p14:tracePt t="109975" x="3790950" y="1403350"/>
          <p14:tracePt t="109992" x="3765550" y="1390650"/>
          <p14:tracePt t="110549" x="3765550" y="1371600"/>
          <p14:tracePt t="110557" x="3778250" y="1346200"/>
          <p14:tracePt t="110565" x="3797300" y="1295400"/>
          <p14:tracePt t="110576" x="3822700" y="1231900"/>
          <p14:tracePt t="110593" x="3867150" y="1104900"/>
          <p14:tracePt t="110609" x="3905250" y="977900"/>
          <p14:tracePt t="110626" x="3930650" y="876300"/>
          <p14:tracePt t="110642" x="3930650" y="831850"/>
          <p14:tracePt t="110659" x="3930650" y="825500"/>
          <p14:tracePt t="110676" x="3924300" y="825500"/>
          <p14:tracePt t="110692" x="3905250" y="831850"/>
          <p14:tracePt t="110709" x="3898900" y="831850"/>
          <p14:tracePt t="110726" x="3892550" y="831850"/>
          <p14:tracePt t="110742" x="3886200" y="831850"/>
          <p14:tracePt t="110776" x="3879850" y="831850"/>
          <p14:tracePt t="110793" x="3873500" y="838200"/>
          <p14:tracePt t="110838" x="3873500" y="844550"/>
          <p14:tracePt t="110846" x="3873500" y="850900"/>
          <p14:tracePt t="110859" x="3873500" y="857250"/>
          <p14:tracePt t="113458" x="3892550" y="863600"/>
          <p14:tracePt t="113464" x="3924300" y="876300"/>
          <p14:tracePt t="113478" x="3994150" y="920750"/>
          <p14:tracePt t="113496" x="4051300" y="990600"/>
          <p14:tracePt t="113512" x="4089400" y="1066800"/>
          <p14:tracePt t="113528" x="4140200" y="1181100"/>
          <p14:tracePt t="113545" x="4178300" y="1250950"/>
          <p14:tracePt t="113561" x="4203700" y="1295400"/>
          <p14:tracePt t="113578" x="4210050" y="1314450"/>
          <p14:tracePt t="113595" x="4203700" y="1339850"/>
          <p14:tracePt t="113611" x="4171950" y="1365250"/>
          <p14:tracePt t="113628" x="4121150" y="1384300"/>
          <p14:tracePt t="113645" x="4057650" y="1390650"/>
          <p14:tracePt t="113662" x="3987800" y="1390650"/>
          <p14:tracePt t="113678" x="3943350" y="1390650"/>
          <p14:tracePt t="113695" x="3892550" y="1397000"/>
          <p14:tracePt t="113712" x="3848100" y="1409700"/>
          <p14:tracePt t="113728" x="3765550" y="1428750"/>
          <p14:tracePt t="113745" x="3676650" y="1454150"/>
          <p14:tracePt t="113762" x="3536950" y="1485900"/>
          <p14:tracePt t="113778" x="3429000" y="1517650"/>
          <p14:tracePt t="113795" x="3327400" y="1568450"/>
          <p14:tracePt t="113812" x="3257550" y="1644650"/>
          <p14:tracePt t="114284" x="3244850" y="1644650"/>
          <p14:tracePt t="114291" x="3200400" y="1638300"/>
          <p14:tracePt t="114299" x="3136900" y="1625600"/>
          <p14:tracePt t="114312" x="3086100" y="1612900"/>
          <p14:tracePt t="114330" x="2971800" y="1568450"/>
          <p14:tracePt t="114346" x="2965450" y="1562100"/>
          <p14:tracePt t="114362" x="2959100" y="1562100"/>
          <p14:tracePt t="114379" x="2908300" y="1555750"/>
          <p14:tracePt t="114396" x="2882900" y="1555750"/>
          <p14:tracePt t="114412" x="2800350" y="1543050"/>
          <p14:tracePt t="114429" x="2762250" y="1536700"/>
          <p14:tracePt t="114445" x="2717800" y="1530350"/>
          <p14:tracePt t="114462" x="2673350" y="1530350"/>
          <p14:tracePt t="114479" x="2616200" y="1530350"/>
          <p14:tracePt t="114496" x="2533650" y="1530350"/>
          <p14:tracePt t="114512" x="2457450" y="1530350"/>
          <p14:tracePt t="114529" x="2387600" y="1536700"/>
          <p14:tracePt t="114546" x="2336800" y="1543050"/>
          <p14:tracePt t="114562" x="2317750" y="1555750"/>
          <p14:tracePt t="114579" x="2311400" y="1574800"/>
          <p14:tracePt t="114596" x="2298700" y="1619250"/>
          <p14:tracePt t="114612" x="2241550" y="1714500"/>
          <p14:tracePt t="114629" x="2184400" y="1803400"/>
          <p14:tracePt t="114646" x="2139950" y="1866900"/>
          <p14:tracePt t="114662" x="2095500" y="1981200"/>
          <p14:tracePt t="114679" x="2089150" y="2057400"/>
          <p14:tracePt t="114696" x="2114550" y="2089150"/>
          <p14:tracePt t="114713" x="2133600" y="2108200"/>
          <p14:tracePt t="114729" x="2146300" y="2139950"/>
          <p14:tracePt t="114746" x="2152650" y="2171700"/>
          <p14:tracePt t="114762" x="2146300" y="2209800"/>
          <p14:tracePt t="114779" x="2127250" y="2254250"/>
          <p14:tracePt t="114796" x="2114550" y="2286000"/>
          <p14:tracePt t="114812" x="2095500" y="2311400"/>
          <p14:tracePt t="114829" x="2082800" y="2317750"/>
          <p14:tracePt t="114834" x="2082800" y="2324100"/>
          <p14:tracePt t="114846" x="2076450" y="2330450"/>
          <p14:tracePt t="114862" x="2076450" y="2336800"/>
          <p14:tracePt t="114879" x="2076450" y="2343150"/>
          <p14:tracePt t="114953" x="2070100" y="2330450"/>
          <p14:tracePt t="114961" x="2063750" y="2311400"/>
          <p14:tracePt t="114969" x="2038350" y="2273300"/>
          <p14:tracePt t="114979" x="2006600" y="2235200"/>
          <p14:tracePt t="114996" x="1968500" y="2209800"/>
          <p14:tracePt t="115013" x="1962150" y="2209800"/>
          <p14:tracePt t="115077" x="1974850" y="2209800"/>
          <p14:tracePt t="115085" x="1981200" y="2203450"/>
          <p14:tracePt t="115096" x="2000250" y="2203450"/>
          <p14:tracePt t="115113" x="2070100" y="2197100"/>
          <p14:tracePt t="115129" x="2114550" y="2190750"/>
          <p14:tracePt t="115146" x="2133600" y="2190750"/>
          <p14:tracePt t="115163" x="2133600" y="2184400"/>
          <p14:tracePt t="115180" x="2146300" y="2184400"/>
          <p14:tracePt t="115196" x="2152650" y="2178050"/>
          <p14:tracePt t="115229" x="2159000" y="2178050"/>
          <p14:tracePt t="115246" x="2171700" y="2178050"/>
          <p14:tracePt t="115263" x="2184400" y="2184400"/>
          <p14:tracePt t="115279" x="2209800" y="2190750"/>
          <p14:tracePt t="115296" x="2247900" y="2197100"/>
          <p14:tracePt t="115313" x="2292350" y="2197100"/>
          <p14:tracePt t="115330" x="2317750" y="2190750"/>
          <p14:tracePt t="115346" x="2355850" y="2171700"/>
          <p14:tracePt t="115363" x="2387600" y="2146300"/>
          <p14:tracePt t="115380" x="2406650" y="2139950"/>
          <p14:tracePt t="115396" x="2432050" y="2133600"/>
          <p14:tracePt t="115413" x="2444750" y="2127250"/>
          <p14:tracePt t="115430" x="2457450" y="2120900"/>
          <p14:tracePt t="115447" x="2463800" y="2114550"/>
          <p14:tracePt t="115463" x="2470150" y="2114550"/>
          <p14:tracePt t="115576" x="2470150" y="2120900"/>
          <p14:tracePt t="115596" x="2463800" y="2127250"/>
          <p14:tracePt t="115613" x="2451100" y="2127250"/>
          <p14:tracePt t="115630" x="2438400" y="2133600"/>
          <p14:tracePt t="115647" x="2432050" y="2139950"/>
          <p14:tracePt t="115730" x="2419350" y="2152650"/>
          <p14:tracePt t="115747" x="2406650" y="2159000"/>
          <p14:tracePt t="115764" x="2387600" y="2171700"/>
          <p14:tracePt t="115780" x="2381250" y="2178050"/>
          <p14:tracePt t="115797" x="2374900" y="2178050"/>
          <p14:tracePt t="115798" x="2374900" y="2184400"/>
          <p14:tracePt t="115814" x="2368550" y="2184400"/>
          <p14:tracePt t="115830" x="2362200" y="2190750"/>
          <p14:tracePt t="115847" x="2355850" y="2197100"/>
          <p14:tracePt t="115863" x="2349500" y="2203450"/>
          <p14:tracePt t="115880" x="2343150" y="2216150"/>
          <p14:tracePt t="115935" x="2336800" y="2216150"/>
          <p14:tracePt t="115976" x="2330450" y="2222500"/>
          <p14:tracePt t="115983" x="2330450" y="2228850"/>
          <p14:tracePt t="115997" x="2317750" y="2235200"/>
          <p14:tracePt t="116014" x="2241550" y="2247900"/>
          <p14:tracePt t="116030" x="2178050" y="2247900"/>
          <p14:tracePt t="116047" x="2146300" y="2247900"/>
          <p14:tracePt t="116064" x="2095500" y="2235200"/>
          <p14:tracePt t="116080" x="2089150" y="2228850"/>
          <p14:tracePt t="116097" x="2082800" y="2222500"/>
          <p14:tracePt t="116114" x="2082800" y="2209800"/>
          <p14:tracePt t="116130" x="2082800" y="2197100"/>
          <p14:tracePt t="116147" x="2082800" y="2178050"/>
          <p14:tracePt t="116164" x="2095500" y="2171700"/>
          <p14:tracePt t="116180" x="2108200" y="2159000"/>
          <p14:tracePt t="116197" x="2171700" y="2159000"/>
          <p14:tracePt t="116214" x="2266950" y="2184400"/>
          <p14:tracePt t="116230" x="2425700" y="2216150"/>
          <p14:tracePt t="116247" x="2584450" y="2254250"/>
          <p14:tracePt t="116263" x="2749550" y="2279650"/>
          <p14:tracePt t="116280" x="2927350" y="2298700"/>
          <p14:tracePt t="116297" x="2997200" y="2298700"/>
          <p14:tracePt t="116314" x="3009900" y="2298700"/>
          <p14:tracePt t="116348" x="3022600" y="2292350"/>
          <p14:tracePt t="116364" x="3048000" y="2279650"/>
          <p14:tracePt t="116382" x="3092450" y="2241550"/>
          <p14:tracePt t="116398" x="3155950" y="2159000"/>
          <p14:tracePt t="116414" x="3168650" y="2133600"/>
          <p14:tracePt t="116430" x="3175000" y="2063750"/>
          <p14:tracePt t="116447" x="3175000" y="2044700"/>
          <p14:tracePt t="116464" x="3175000" y="2038350"/>
          <p14:tracePt t="116481" x="3175000" y="2032000"/>
          <p14:tracePt t="116497" x="3162300" y="2019300"/>
          <p14:tracePt t="116514" x="3136900" y="2000250"/>
          <p14:tracePt t="116531" x="3073400" y="1974850"/>
          <p14:tracePt t="116547" x="3016250" y="1949450"/>
          <p14:tracePt t="116564" x="2908300" y="1917700"/>
          <p14:tracePt t="116581" x="2825750" y="1892300"/>
          <p14:tracePt t="116598" x="2711450" y="1873250"/>
          <p14:tracePt t="116614" x="2654300" y="1866900"/>
          <p14:tracePt t="116630" x="2603500" y="1860550"/>
          <p14:tracePt t="116648" x="2584450" y="1860550"/>
          <p14:tracePt t="116664" x="2520950" y="1854200"/>
          <p14:tracePt t="116681" x="2406650" y="1854200"/>
          <p14:tracePt t="116697" x="2311400" y="1854200"/>
          <p14:tracePt t="116714" x="2235200" y="1854200"/>
          <p14:tracePt t="116731" x="2197100" y="1854200"/>
          <p14:tracePt t="116747" x="2184400" y="1854200"/>
          <p14:tracePt t="116764" x="2178050" y="1860550"/>
          <p14:tracePt t="116781" x="2171700" y="1873250"/>
          <p14:tracePt t="116797" x="2146300" y="1911350"/>
          <p14:tracePt t="116814" x="2120900" y="1955800"/>
          <p14:tracePt t="116831" x="2095500" y="2012950"/>
          <p14:tracePt t="116848" x="2070100" y="2063750"/>
          <p14:tracePt t="116864" x="2057400" y="2101850"/>
          <p14:tracePt t="116881" x="2057400" y="2120900"/>
          <p14:tracePt t="116898" x="2063750" y="2133600"/>
          <p14:tracePt t="116914" x="2070100" y="2133600"/>
          <p14:tracePt t="116931" x="2082800" y="2146300"/>
          <p14:tracePt t="116948" x="2082800" y="2171700"/>
          <p14:tracePt t="116964" x="2076450" y="2203450"/>
          <p14:tracePt t="116981" x="2032000" y="2247900"/>
          <p14:tracePt t="116997" x="1987550" y="2266950"/>
          <p14:tracePt t="117014" x="1943100" y="2279650"/>
          <p14:tracePt t="117031" x="1879600" y="2286000"/>
          <p14:tracePt t="117048" x="1860550" y="2286000"/>
          <p14:tracePt t="117064" x="1835150" y="2292350"/>
          <p14:tracePt t="117081" x="1790700" y="2292350"/>
          <p14:tracePt t="117098" x="1746250" y="2298700"/>
          <p14:tracePt t="117114" x="1663700" y="2311400"/>
          <p14:tracePt t="117131" x="1612900" y="2317750"/>
          <p14:tracePt t="117148" x="1568450" y="2324100"/>
          <p14:tracePt t="117164" x="1555750" y="2330450"/>
          <p14:tracePt t="117181" x="1549400" y="2330450"/>
          <p14:tracePt t="117198" x="1543050" y="2330450"/>
          <p14:tracePt t="117231" x="1543050" y="2336800"/>
          <p14:tracePt t="117248" x="1536700" y="2336800"/>
          <p14:tracePt t="117312" x="1530350" y="2336800"/>
          <p14:tracePt t="117331" x="1517650" y="2349500"/>
          <p14:tracePt t="117348" x="1498600" y="2362200"/>
          <p14:tracePt t="117364" x="1466850" y="2374900"/>
          <p14:tracePt t="117382" x="1435100" y="2387600"/>
          <p14:tracePt t="117398" x="1390650" y="2387600"/>
          <p14:tracePt t="117415" x="1365250" y="2387600"/>
          <p14:tracePt t="117432" x="1339850" y="2381250"/>
          <p14:tracePt t="117448" x="1301750" y="2368550"/>
          <p14:tracePt t="117465" x="1282700" y="2355850"/>
          <p14:tracePt t="117482" x="1270000" y="2343150"/>
          <p14:tracePt t="117482" x="1263650" y="2336800"/>
          <p14:tracePt t="117498" x="1244600" y="2324100"/>
          <p14:tracePt t="117515" x="1193800" y="2292350"/>
          <p14:tracePt t="117531" x="1130300" y="2266950"/>
          <p14:tracePt t="117548" x="1085850" y="2247900"/>
          <p14:tracePt t="117565" x="1047750" y="2228850"/>
          <p14:tracePt t="117581" x="1009650" y="2209800"/>
          <p14:tracePt t="117598" x="990600" y="2197100"/>
          <p14:tracePt t="117615" x="977900" y="2190750"/>
          <p14:tracePt t="117632" x="971550" y="2184400"/>
          <p14:tracePt t="117648" x="965200" y="2178050"/>
          <p14:tracePt t="117664" x="952500" y="2165350"/>
          <p14:tracePt t="117682" x="927100" y="2152650"/>
          <p14:tracePt t="117698" x="889000" y="2120900"/>
          <p14:tracePt t="117715" x="882650" y="2114550"/>
          <p14:tracePt t="117777" x="889000" y="2114550"/>
          <p14:tracePt t="117798" x="901700" y="2114550"/>
          <p14:tracePt t="117815" x="908050" y="2120900"/>
          <p14:tracePt t="117878" x="914400" y="2120900"/>
          <p14:tracePt t="117892" x="927100" y="2127250"/>
          <p14:tracePt t="117901" x="933450" y="2127250"/>
          <p14:tracePt t="117915" x="952500" y="2127250"/>
          <p14:tracePt t="117932" x="1028700" y="2127250"/>
          <p14:tracePt t="117948" x="1168400" y="2127250"/>
          <p14:tracePt t="117965" x="1327150" y="2127250"/>
          <p14:tracePt t="117982" x="1543050" y="2127250"/>
          <p14:tracePt t="117998" x="1746250" y="2127250"/>
          <p14:tracePt t="118015" x="1968500" y="2120900"/>
          <p14:tracePt t="118032" x="2165350" y="2120900"/>
          <p14:tracePt t="118048" x="2317750" y="2108200"/>
          <p14:tracePt t="118065" x="2413000" y="2089150"/>
          <p14:tracePt t="118082" x="2451100" y="2070100"/>
          <p14:tracePt t="118098" x="2470150" y="2051050"/>
          <p14:tracePt t="118115" x="2489200" y="2032000"/>
          <p14:tracePt t="118165" x="2501900" y="2032000"/>
          <p14:tracePt t="118182" x="2514600" y="2032000"/>
          <p14:tracePt t="118199" x="2527300" y="2038350"/>
          <p14:tracePt t="118215" x="2533650" y="2057400"/>
          <p14:tracePt t="118232" x="2552700" y="2082800"/>
          <p14:tracePt t="118249" x="2603500" y="2114550"/>
          <p14:tracePt t="118265" x="2686050" y="2139950"/>
          <p14:tracePt t="118282" x="2787650" y="2152650"/>
          <p14:tracePt t="118299" x="2851150" y="2152650"/>
          <p14:tracePt t="118316" x="2914650" y="2152650"/>
          <p14:tracePt t="118332" x="2965450" y="2146300"/>
          <p14:tracePt t="118349" x="3028950" y="2133600"/>
          <p14:tracePt t="118365" x="3067050" y="2114550"/>
          <p14:tracePt t="118382" x="3098800" y="2101850"/>
          <p14:tracePt t="118399" x="3111500" y="2089150"/>
          <p14:tracePt t="118416" x="3111500" y="2082800"/>
          <p14:tracePt t="118432" x="3111500" y="2076450"/>
          <p14:tracePt t="118449" x="3105150" y="2063750"/>
          <p14:tracePt t="118466" x="3086100" y="2051050"/>
          <p14:tracePt t="118482" x="3054350" y="2038350"/>
          <p14:tracePt t="118499" x="3003550" y="2032000"/>
          <p14:tracePt t="118516" x="2952750" y="2032000"/>
          <p14:tracePt t="118532" x="2870200" y="2025650"/>
          <p14:tracePt t="118549" x="2813050" y="2025650"/>
          <p14:tracePt t="118566" x="2724150" y="2025650"/>
          <p14:tracePt t="118584" x="2628900" y="2025650"/>
          <p14:tracePt t="118599" x="2616200" y="2025650"/>
          <p14:tracePt t="118616" x="2597150" y="2025650"/>
          <p14:tracePt t="118632" x="2590800" y="2025650"/>
          <p14:tracePt t="118666" x="2578100" y="2025650"/>
          <p14:tracePt t="118682" x="2527300" y="2057400"/>
          <p14:tracePt t="118699" x="2470150" y="2089150"/>
          <p14:tracePt t="118716" x="2393950" y="2120900"/>
          <p14:tracePt t="118732" x="2336800" y="2133600"/>
          <p14:tracePt t="118749" x="2254250" y="2152650"/>
          <p14:tracePt t="118766" x="2197100" y="2165350"/>
          <p14:tracePt t="118782" x="2133600" y="2171700"/>
          <p14:tracePt t="118799" x="2019300" y="2190750"/>
          <p14:tracePt t="118816" x="1866900" y="2209800"/>
          <p14:tracePt t="118833" x="1612900" y="2197100"/>
          <p14:tracePt t="118849" x="1320800" y="2159000"/>
          <p14:tracePt t="118866" x="1079500" y="2127250"/>
          <p14:tracePt t="118882" x="889000" y="2101850"/>
          <p14:tracePt t="118899" x="781050" y="2089150"/>
          <p14:tracePt t="118900" x="755650" y="2089150"/>
          <p14:tracePt t="118916" x="742950" y="2089150"/>
          <p14:tracePt t="118932" x="723900" y="2108200"/>
          <p14:tracePt t="118949" x="692150" y="2139950"/>
          <p14:tracePt t="118966" x="647700" y="2171700"/>
          <p14:tracePt t="118983" x="596900" y="2197100"/>
          <p14:tracePt t="118999" x="558800" y="2203450"/>
          <p14:tracePt t="119016" x="527050" y="2216150"/>
          <p14:tracePt t="119067" x="527050" y="2222500"/>
          <p14:tracePt t="119083" x="527050" y="2235200"/>
          <p14:tracePt t="119099" x="527050" y="2247900"/>
          <p14:tracePt t="119116" x="520700" y="2273300"/>
          <p14:tracePt t="119133" x="520700" y="2292350"/>
          <p14:tracePt t="119150" x="514350" y="2311400"/>
          <p14:tracePt t="119166" x="514350" y="2330450"/>
          <p14:tracePt t="119183" x="520700" y="2343150"/>
          <p14:tracePt t="119200" x="533400" y="2355850"/>
          <p14:tracePt t="119216" x="539750" y="2355850"/>
          <p14:tracePt t="119233" x="546100" y="2355850"/>
          <p14:tracePt t="119361" x="558800" y="2362200"/>
          <p14:tracePt t="119366" x="565150" y="2362200"/>
          <p14:tracePt t="119383" x="628650" y="2368550"/>
          <p14:tracePt t="119401" x="723900" y="2374900"/>
          <p14:tracePt t="119416" x="863600" y="2368550"/>
          <p14:tracePt t="119433" x="1041400" y="2330450"/>
          <p14:tracePt t="119450" x="1308100" y="2241550"/>
          <p14:tracePt t="119466" x="1593850" y="2133600"/>
          <p14:tracePt t="119483" x="1930400" y="2006600"/>
          <p14:tracePt t="119500" x="2254250" y="1898650"/>
          <p14:tracePt t="119516" x="2540000" y="1809750"/>
          <p14:tracePt t="119533" x="2762250" y="1758950"/>
          <p14:tracePt t="119550" x="3048000" y="1714500"/>
          <p14:tracePt t="119566" x="3282950" y="1695450"/>
          <p14:tracePt t="119583" x="3505200" y="1689100"/>
          <p14:tracePt t="119600" x="3708400" y="1663700"/>
          <p14:tracePt t="119616" x="4051300" y="1555750"/>
          <p14:tracePt t="119633" x="4273550" y="1466850"/>
          <p14:tracePt t="119650" x="4527550" y="1365250"/>
          <p14:tracePt t="119667" x="4787900" y="1257300"/>
          <p14:tracePt t="119683" x="4978400" y="1181100"/>
          <p14:tracePt t="119700" x="5162550" y="1111250"/>
          <p14:tracePt t="119717" x="5276850" y="1066800"/>
          <p14:tracePt t="119733" x="5359400" y="1041400"/>
          <p14:tracePt t="119750" x="5410200" y="1035050"/>
          <p14:tracePt t="119767" x="5441950" y="1028700"/>
          <p14:tracePt t="119784" x="5473700" y="1028700"/>
          <p14:tracePt t="119800" x="5505450" y="1016000"/>
          <p14:tracePt t="119817" x="5530850" y="990600"/>
          <p14:tracePt t="119834" x="5575300" y="933450"/>
          <p14:tracePt t="119850" x="5588000" y="914400"/>
          <p14:tracePt t="119866" x="5588000" y="908050"/>
          <p14:tracePt t="119905" x="5594350" y="908050"/>
          <p14:tracePt t="119917" x="5600700" y="908050"/>
          <p14:tracePt t="119933" x="5651500" y="889000"/>
          <p14:tracePt t="119950" x="5772150" y="831850"/>
          <p14:tracePt t="119967" x="5810250" y="812800"/>
          <p14:tracePt t="119984" x="5924550" y="768350"/>
          <p14:tracePt t="120000" x="6000750" y="755650"/>
          <p14:tracePt t="120017" x="6045200" y="755650"/>
          <p14:tracePt t="120033" x="6083300" y="755650"/>
          <p14:tracePt t="120052" x="6108700" y="762000"/>
          <p14:tracePt t="120067" x="6121400" y="768350"/>
          <p14:tracePt t="120100" x="6134100" y="762000"/>
          <p14:tracePt t="120119" x="6191250" y="742950"/>
          <p14:tracePt t="120136" x="6286500" y="736600"/>
          <p14:tracePt t="120150" x="6400800" y="736600"/>
          <p14:tracePt t="120167" x="6477000" y="736600"/>
          <p14:tracePt t="120184" x="6515100" y="730250"/>
          <p14:tracePt t="120200" x="6521450" y="717550"/>
          <p14:tracePt t="120217" x="6521450" y="711200"/>
          <p14:tracePt t="120234" x="6508750" y="698500"/>
          <p14:tracePt t="120250" x="6483350" y="685800"/>
          <p14:tracePt t="120267" x="6451600" y="679450"/>
          <p14:tracePt t="120284" x="6419850" y="679450"/>
          <p14:tracePt t="120300" x="6400800" y="679450"/>
          <p14:tracePt t="120302" x="6394450" y="679450"/>
          <p14:tracePt t="120317" x="6381750" y="679450"/>
          <p14:tracePt t="120334" x="6324600" y="666750"/>
          <p14:tracePt t="120350" x="6248400" y="641350"/>
          <p14:tracePt t="120367" x="6203950" y="622300"/>
          <p14:tracePt t="120384" x="6165850" y="609600"/>
          <p14:tracePt t="120401" x="6108700" y="603250"/>
          <p14:tracePt t="120417" x="6032500" y="596900"/>
          <p14:tracePt t="120434" x="5994400" y="603250"/>
          <p14:tracePt t="120450" x="5949950" y="641350"/>
          <p14:tracePt t="120467" x="5905500" y="692150"/>
          <p14:tracePt t="120484" x="5886450" y="736600"/>
          <p14:tracePt t="120501" x="5848350" y="800100"/>
          <p14:tracePt t="120517" x="5810250" y="850900"/>
          <p14:tracePt t="120534" x="5784850" y="876300"/>
          <p14:tracePt t="120551" x="5765800" y="901700"/>
          <p14:tracePt t="120567" x="5765800" y="914400"/>
          <p14:tracePt t="120584" x="5772150" y="920750"/>
          <p14:tracePt t="120601" x="5905500" y="952500"/>
          <p14:tracePt t="120617" x="6083300" y="984250"/>
          <p14:tracePt t="120634" x="6248400" y="996950"/>
          <p14:tracePt t="120651" x="6350000" y="996950"/>
          <p14:tracePt t="120667" x="6407150" y="996950"/>
          <p14:tracePt t="120684" x="6432550" y="990600"/>
          <p14:tracePt t="120779" x="6438900" y="990600"/>
          <p14:tracePt t="120784" x="6438900" y="984250"/>
          <p14:tracePt t="120801" x="6438900" y="977900"/>
          <p14:tracePt t="120817" x="6438900" y="971550"/>
          <p14:tracePt t="120834" x="6445250" y="965200"/>
          <p14:tracePt t="120851" x="6445250" y="958850"/>
          <p14:tracePt t="120867" x="6457950" y="958850"/>
          <p14:tracePt t="120884" x="6470650" y="952500"/>
          <p14:tracePt t="120901" x="6496050" y="946150"/>
          <p14:tracePt t="120918" x="6521450" y="933450"/>
          <p14:tracePt t="120934" x="6553200" y="920750"/>
          <p14:tracePt t="120951" x="6584950" y="901700"/>
          <p14:tracePt t="120968" x="6623050" y="889000"/>
          <p14:tracePt t="120984" x="6661150" y="869950"/>
          <p14:tracePt t="121001" x="6686550" y="863600"/>
          <p14:tracePt t="121018" x="6711950" y="850900"/>
          <p14:tracePt t="121034" x="6724650" y="838200"/>
          <p14:tracePt t="121084" x="6724650" y="831850"/>
          <p14:tracePt t="121118" x="6718300" y="831850"/>
          <p14:tracePt t="121134" x="6711950" y="831850"/>
          <p14:tracePt t="121168" x="6711950" y="825500"/>
          <p14:tracePt t="121241" x="6705600" y="825500"/>
          <p14:tracePt t="121251" x="6699250" y="825500"/>
          <p14:tracePt t="121268" x="6680200" y="838200"/>
          <p14:tracePt t="121285" x="6648450" y="850900"/>
          <p14:tracePt t="121301" x="6610350" y="869950"/>
          <p14:tracePt t="121318" x="6559550" y="889000"/>
          <p14:tracePt t="121334" x="6477000" y="920750"/>
          <p14:tracePt t="121352" x="6394450" y="952500"/>
          <p14:tracePt t="121368" x="6324600" y="977900"/>
          <p14:tracePt t="121385" x="6121400" y="1066800"/>
          <p14:tracePt t="121403" x="5911850" y="1130300"/>
          <p14:tracePt t="121418" x="5657850" y="1193800"/>
          <p14:tracePt t="121435" x="5378450" y="1270000"/>
          <p14:tracePt t="121452" x="5111750" y="1339850"/>
          <p14:tracePt t="121468" x="4838700" y="1403350"/>
          <p14:tracePt t="121485" x="4533900" y="1492250"/>
          <p14:tracePt t="121501" x="4248150" y="1581150"/>
          <p14:tracePt t="121518" x="3937000" y="1682750"/>
          <p14:tracePt t="121535" x="3689350" y="1765300"/>
          <p14:tracePt t="121551" x="3365500" y="1866900"/>
          <p14:tracePt t="121568" x="3105150" y="1936750"/>
          <p14:tracePt t="121585" x="2762250" y="2006600"/>
          <p14:tracePt t="121602" x="2482850" y="2063750"/>
          <p14:tracePt t="121618" x="1962150" y="2159000"/>
          <p14:tracePt t="121635" x="1638300" y="2203450"/>
          <p14:tracePt t="121652" x="1339850" y="2222500"/>
          <p14:tracePt t="121668" x="1098550" y="2228850"/>
          <p14:tracePt t="121685" x="933450" y="2228850"/>
          <p14:tracePt t="121702" x="793750" y="2216150"/>
          <p14:tracePt t="121718" x="704850" y="2209800"/>
          <p14:tracePt t="121735" x="685800" y="2209800"/>
          <p14:tracePt t="121773" x="692150" y="2209800"/>
          <p14:tracePt t="121785" x="698500" y="2209800"/>
          <p14:tracePt t="121802" x="704850" y="2209800"/>
          <p14:tracePt t="121818" x="704850" y="2216150"/>
          <p14:tracePt t="121835" x="704850" y="2222500"/>
          <p14:tracePt t="121875" x="704850" y="2228850"/>
          <p14:tracePt t="121885" x="711200" y="2228850"/>
          <p14:tracePt t="121901" x="711200" y="2247900"/>
          <p14:tracePt t="121919" x="711200" y="2266950"/>
          <p14:tracePt t="121935" x="698500" y="2298700"/>
          <p14:tracePt t="121952" x="673100" y="2336800"/>
          <p14:tracePt t="121968" x="654050" y="2355850"/>
          <p14:tracePt t="121985" x="641350" y="2381250"/>
          <p14:tracePt t="122002" x="635000" y="2381250"/>
          <p14:tracePt t="122065" x="635000" y="2387600"/>
          <p14:tracePt t="122071" x="628650" y="2393950"/>
          <p14:tracePt t="122086" x="609600" y="2419350"/>
          <p14:tracePt t="122102" x="596900" y="2432050"/>
          <p14:tracePt t="122119" x="590550" y="2438400"/>
          <p14:tracePt t="122197" x="596900" y="2438400"/>
          <p14:tracePt t="122204" x="603250" y="2438400"/>
          <p14:tracePt t="122219" x="622300" y="2432050"/>
          <p14:tracePt t="122236" x="679450" y="2425700"/>
          <p14:tracePt t="122252" x="704850" y="2425700"/>
          <p14:tracePt t="122269" x="742950" y="2425700"/>
          <p14:tracePt t="122286" x="768350" y="2425700"/>
          <p14:tracePt t="122302" x="793750" y="2425700"/>
          <p14:tracePt t="122319" x="806450" y="2425700"/>
          <p14:tracePt t="122336" x="831850" y="2425700"/>
          <p14:tracePt t="122352" x="863600" y="2425700"/>
          <p14:tracePt t="122369" x="908050" y="2419350"/>
          <p14:tracePt t="122386" x="952500" y="2406650"/>
          <p14:tracePt t="122402" x="977900" y="2400300"/>
          <p14:tracePt t="122419" x="977900" y="2393950"/>
          <p14:tracePt t="122503" x="977900" y="2400300"/>
          <p14:tracePt t="122636" x="977900" y="2406650"/>
          <p14:tracePt t="122670" x="971550" y="2413000"/>
          <p14:tracePt t="122686" x="971550" y="2419350"/>
          <p14:tracePt t="122885" x="977900" y="2419350"/>
          <p14:tracePt t="122903" x="1016000" y="2413000"/>
          <p14:tracePt t="122919" x="1136650" y="2406650"/>
          <p14:tracePt t="122937" x="1352550" y="2393950"/>
          <p14:tracePt t="122953" x="1543050" y="2374900"/>
          <p14:tracePt t="122970" x="1682750" y="2343150"/>
          <p14:tracePt t="122986" x="1797050" y="2317750"/>
          <p14:tracePt t="123003" x="1860550" y="2298700"/>
          <p14:tracePt t="123019" x="1885950" y="2286000"/>
          <p14:tracePt t="123087" x="1885950" y="2292350"/>
          <p14:tracePt t="123092" x="1885950" y="2298700"/>
          <p14:tracePt t="123103" x="1879600" y="2305050"/>
          <p14:tracePt t="123120" x="1866900" y="2317750"/>
          <p14:tracePt t="123136" x="1847850" y="2324100"/>
          <p14:tracePt t="123153" x="1828800" y="2330450"/>
          <p14:tracePt t="123170" x="1816100" y="2330450"/>
          <p14:tracePt t="123186" x="1797050" y="2336800"/>
          <p14:tracePt t="123203" x="1771650" y="2343150"/>
          <p14:tracePt t="123219" x="1739900" y="2349500"/>
          <p14:tracePt t="123236" x="1695450" y="2355850"/>
          <p14:tracePt t="123253" x="1657350" y="2368550"/>
          <p14:tracePt t="123254" x="1625600" y="2368550"/>
          <p14:tracePt t="123270" x="1549400" y="2374900"/>
          <p14:tracePt t="123286" x="1492250" y="2374900"/>
          <p14:tracePt t="123303" x="1428750" y="2374900"/>
          <p14:tracePt t="123320" x="1358900" y="2374900"/>
          <p14:tracePt t="123336" x="1314450" y="2387600"/>
          <p14:tracePt t="123353" x="1270000" y="2393950"/>
          <p14:tracePt t="123369" x="1238250" y="2406650"/>
          <p14:tracePt t="123386" x="1219200" y="2413000"/>
          <p14:tracePt t="123460" x="1225550" y="2413000"/>
          <p14:tracePt t="123470" x="1244600" y="2413000"/>
          <p14:tracePt t="123486" x="1295400" y="2413000"/>
          <p14:tracePt t="123503" x="1365250" y="2406650"/>
          <p14:tracePt t="123520" x="1441450" y="2400300"/>
          <p14:tracePt t="123536" x="1543050" y="2400300"/>
          <p14:tracePt t="123553" x="1714500" y="2413000"/>
          <p14:tracePt t="123570" x="1905000" y="2444750"/>
          <p14:tracePt t="123587" x="2133600" y="2489200"/>
          <p14:tracePt t="123603" x="2305050" y="2527300"/>
          <p14:tracePt t="123605" x="2381250" y="2540000"/>
          <p14:tracePt t="123620" x="2457450" y="2552700"/>
          <p14:tracePt t="123636" x="2552700" y="2559050"/>
          <p14:tracePt t="123654" x="2616200" y="2559050"/>
          <p14:tracePt t="123655" x="2622550" y="2559050"/>
          <p14:tracePt t="123670" x="2628900" y="2552700"/>
          <p14:tracePt t="123686" x="2628900" y="2546350"/>
          <p14:tracePt t="123703" x="2628900" y="2533650"/>
          <p14:tracePt t="123720" x="2635250" y="2527300"/>
          <p14:tracePt t="123736" x="2641600" y="2514600"/>
          <p14:tracePt t="123753" x="2660650" y="2489200"/>
          <p14:tracePt t="123770" x="2724150" y="2444750"/>
          <p14:tracePt t="123786" x="2908300" y="2368550"/>
          <p14:tracePt t="123803" x="3117850" y="2305050"/>
          <p14:tracePt t="123820" x="3314700" y="2254250"/>
          <p14:tracePt t="123837" x="3543300" y="2184400"/>
          <p14:tracePt t="123839" x="3721100" y="2127250"/>
          <p14:tracePt t="123854" x="3886200" y="2070100"/>
          <p14:tracePt t="123870" x="4540250" y="1866900"/>
          <p14:tracePt t="123887" x="4953000" y="1752600"/>
          <p14:tracePt t="123903" x="5416550" y="1625600"/>
          <p14:tracePt t="123920" x="5753100" y="1536700"/>
          <p14:tracePt t="123937" x="6045200" y="1460500"/>
          <p14:tracePt t="123953" x="6261100" y="1397000"/>
          <p14:tracePt t="123970" x="6388100" y="1358900"/>
          <p14:tracePt t="123987" x="6445250" y="1339850"/>
          <p14:tracePt t="124003" x="6457950" y="1333500"/>
          <p14:tracePt t="124045" x="6445250" y="1333500"/>
          <p14:tracePt t="124054" x="6432550" y="1333500"/>
          <p14:tracePt t="124070" x="6381750" y="1327150"/>
          <p14:tracePt t="124087" x="6305550" y="1327150"/>
          <p14:tracePt t="124103" x="6210300" y="1327150"/>
          <p14:tracePt t="124120" x="6115050" y="1327150"/>
          <p14:tracePt t="124137" x="6000750" y="1333500"/>
          <p14:tracePt t="124154" x="5867400" y="1333500"/>
          <p14:tracePt t="124170" x="5772150" y="1333500"/>
          <p14:tracePt t="124187" x="5664200" y="1333500"/>
          <p14:tracePt t="124204" x="5600700" y="1327150"/>
          <p14:tracePt t="124220" x="5543550" y="1327150"/>
          <p14:tracePt t="124237" x="5499100" y="1320800"/>
          <p14:tracePt t="124254" x="5454650" y="1320800"/>
          <p14:tracePt t="124270" x="5391150" y="1320800"/>
          <p14:tracePt t="124287" x="5378450" y="1320800"/>
          <p14:tracePt t="124304" x="5372100" y="1320800"/>
          <p14:tracePt t="126238" x="5372100" y="1327150"/>
          <p14:tracePt t="126245" x="5372100" y="1333500"/>
          <p14:tracePt t="126260" x="5365750" y="1333500"/>
          <p14:tracePt t="126289" x="5365750" y="1339850"/>
          <p14:tracePt t="126322" x="5359400" y="1346200"/>
          <p14:tracePt t="126339" x="5346700" y="1358900"/>
          <p14:tracePt t="126356" x="5334000" y="1365250"/>
          <p14:tracePt t="126372" x="5334000" y="1371600"/>
          <p14:tracePt t="126389" x="5302250" y="1377950"/>
          <p14:tracePt t="126406" x="5283200" y="1384300"/>
          <p14:tracePt t="126422" x="5238750" y="1397000"/>
          <p14:tracePt t="126439" x="5175250" y="1416050"/>
          <p14:tracePt t="126456" x="5086350" y="1441450"/>
          <p14:tracePt t="126472" x="4984750" y="1473200"/>
          <p14:tracePt t="126489" x="4889500" y="1511300"/>
          <p14:tracePt t="126506" x="4826000" y="1536700"/>
          <p14:tracePt t="126522" x="4756150" y="1562100"/>
          <p14:tracePt t="126539" x="4705350" y="1581150"/>
          <p14:tracePt t="126556" x="4660900" y="1593850"/>
          <p14:tracePt t="126574" x="4572000" y="1625600"/>
          <p14:tracePt t="126590" x="4540250" y="1631950"/>
          <p14:tracePt t="126606" x="4476750" y="1651000"/>
          <p14:tracePt t="126622" x="4381500" y="1682750"/>
          <p14:tracePt t="126639" x="4318000" y="1701800"/>
          <p14:tracePt t="126656" x="4171950" y="1758950"/>
          <p14:tracePt t="126672" x="4095750" y="1797050"/>
          <p14:tracePt t="126689" x="4032250" y="1835150"/>
          <p14:tracePt t="126706" x="3975100" y="1866900"/>
          <p14:tracePt t="126722" x="3879850" y="1905000"/>
          <p14:tracePt t="126739" x="3752850" y="1943100"/>
          <p14:tracePt t="126756" x="3594100" y="1993900"/>
          <p14:tracePt t="126772" x="3390900" y="2051050"/>
          <p14:tracePt t="126789" x="3136900" y="2127250"/>
          <p14:tracePt t="126806" x="2895600" y="2197100"/>
          <p14:tracePt t="126822" x="2597150" y="2286000"/>
          <p14:tracePt t="126840" x="2254250" y="2381250"/>
          <p14:tracePt t="126856" x="2139950" y="2406650"/>
          <p14:tracePt t="126872" x="1828800" y="2489200"/>
          <p14:tracePt t="126889" x="1638300" y="2571750"/>
          <p14:tracePt t="126906" x="1454150" y="2692400"/>
          <p14:tracePt t="126923" x="1333500" y="2806700"/>
          <p14:tracePt t="126939" x="1238250" y="2952750"/>
          <p14:tracePt t="126956" x="1174750" y="3067050"/>
          <p14:tracePt t="126972" x="1123950" y="3162300"/>
          <p14:tracePt t="126989" x="1073150" y="3238500"/>
          <p14:tracePt t="127006" x="1041400" y="3289300"/>
          <p14:tracePt t="127023" x="1041400" y="3302000"/>
          <p14:tracePt t="127056" x="1047750" y="3302000"/>
          <p14:tracePt t="127073" x="1073150" y="3302000"/>
          <p14:tracePt t="127089" x="1104900" y="3295650"/>
          <p14:tracePt t="127106" x="1136650" y="3289300"/>
          <p14:tracePt t="127123" x="1181100" y="3276600"/>
          <p14:tracePt t="127139" x="1231900" y="3263900"/>
          <p14:tracePt t="127156" x="1270000" y="3257550"/>
          <p14:tracePt t="127173" x="1301750" y="3251200"/>
          <p14:tracePt t="127190" x="1320800" y="3244850"/>
          <p14:tracePt t="127191" x="1327150" y="3244850"/>
          <p14:tracePt t="127206" x="1333500" y="3244850"/>
          <p14:tracePt t="127245" x="1339850" y="3244850"/>
          <p14:tracePt t="127273" x="1346200" y="3238500"/>
          <p14:tracePt t="127290" x="1365250" y="3238500"/>
          <p14:tracePt t="127306" x="1384300" y="3238500"/>
          <p14:tracePt t="127323" x="1397000" y="3238500"/>
          <p14:tracePt t="127340" x="1409700" y="3244850"/>
          <p14:tracePt t="127356" x="1416050" y="3251200"/>
          <p14:tracePt t="127651" x="1428750" y="3251200"/>
          <p14:tracePt t="127669" x="1454150" y="3238500"/>
          <p14:tracePt t="127676" x="1479550" y="3232150"/>
          <p14:tracePt t="127691" x="1498600" y="3225800"/>
          <p14:tracePt t="127707" x="1524000" y="3213100"/>
          <p14:tracePt t="127858" x="1511300" y="3238500"/>
          <p14:tracePt t="127873" x="1492250" y="3257550"/>
          <p14:tracePt t="127890" x="1479550" y="3270250"/>
          <p14:tracePt t="127907" x="1473200" y="3282950"/>
          <p14:tracePt t="127940" x="1473200" y="3289300"/>
          <p14:tracePt t="127957" x="1511300" y="3308350"/>
          <p14:tracePt t="127974" x="1587500" y="3333750"/>
          <p14:tracePt t="127990" x="1663700" y="3359150"/>
          <p14:tracePt t="128007" x="1733550" y="3384550"/>
          <p14:tracePt t="128008" x="1752600" y="3390900"/>
          <p14:tracePt t="128024" x="1778000" y="3403600"/>
          <p14:tracePt t="128040" x="1784350" y="3409950"/>
          <p14:tracePt t="128041" x="1790700" y="3409950"/>
          <p14:tracePt t="128057" x="1816100" y="3409950"/>
          <p14:tracePt t="128073" x="1847850" y="3403600"/>
          <p14:tracePt t="128090" x="1892300" y="3378200"/>
          <p14:tracePt t="128107" x="1930400" y="3346450"/>
          <p14:tracePt t="128124" x="1955800" y="3327400"/>
          <p14:tracePt t="128140" x="1981200" y="3302000"/>
          <p14:tracePt t="128157" x="1993900" y="3289300"/>
          <p14:tracePt t="128174" x="2000250" y="3282950"/>
          <p14:tracePt t="128190" x="2006600" y="3276600"/>
          <p14:tracePt t="128207" x="2012950" y="3263900"/>
          <p14:tracePt t="128224" x="2012950" y="3244850"/>
          <p14:tracePt t="128240" x="1993900" y="3213100"/>
          <p14:tracePt t="128242" x="1987550" y="3200400"/>
          <p14:tracePt t="128257" x="1968500" y="3168650"/>
          <p14:tracePt t="128274" x="1930400" y="3124200"/>
          <p14:tracePt t="128290" x="1879600" y="3060700"/>
          <p14:tracePt t="128307" x="1847850" y="3028950"/>
          <p14:tracePt t="128324" x="1816100" y="2997200"/>
          <p14:tracePt t="128341" x="1790700" y="2978150"/>
          <p14:tracePt t="128357" x="1765300" y="2971800"/>
          <p14:tracePt t="128374" x="1720850" y="2965450"/>
          <p14:tracePt t="128391" x="1676400" y="2965450"/>
          <p14:tracePt t="128407" x="1593850" y="2965450"/>
          <p14:tracePt t="128424" x="1536700" y="2965450"/>
          <p14:tracePt t="128441" x="1473200" y="2965450"/>
          <p14:tracePt t="128457" x="1397000" y="2978150"/>
          <p14:tracePt t="128474" x="1358900" y="2990850"/>
          <p14:tracePt t="128492" x="1333500" y="3009900"/>
          <p14:tracePt t="128508" x="1320800" y="3041650"/>
          <p14:tracePt t="128524" x="1314450" y="3054350"/>
          <p14:tracePt t="128540" x="1308100" y="3136900"/>
          <p14:tracePt t="128557" x="1308100" y="3213100"/>
          <p14:tracePt t="128574" x="1301750" y="3314700"/>
          <p14:tracePt t="128591" x="1289050" y="3365500"/>
          <p14:tracePt t="128607" x="1282700" y="3422650"/>
          <p14:tracePt t="128624" x="1282700" y="3448050"/>
          <p14:tracePt t="128641" x="1289050" y="3454400"/>
          <p14:tracePt t="128657" x="1295400" y="3460750"/>
          <p14:tracePt t="128674" x="1308100" y="3460750"/>
          <p14:tracePt t="128691" x="1327150" y="3467100"/>
          <p14:tracePt t="128707" x="1390650" y="3479800"/>
          <p14:tracePt t="128724" x="1454150" y="3486150"/>
          <p14:tracePt t="128741" x="1511300" y="3492500"/>
          <p14:tracePt t="128758" x="1600200" y="3498850"/>
          <p14:tracePt t="128774" x="1657350" y="3498850"/>
          <p14:tracePt t="128791" x="1720850" y="3486150"/>
          <p14:tracePt t="128807" x="1790700" y="3460750"/>
          <p14:tracePt t="128824" x="1835150" y="3448050"/>
          <p14:tracePt t="128841" x="1892300" y="3422650"/>
          <p14:tracePt t="128858" x="1924050" y="3409950"/>
          <p14:tracePt t="128874" x="1943100" y="3403600"/>
          <p14:tracePt t="128891" x="1962150" y="3390900"/>
          <p14:tracePt t="128908" x="1974850" y="3384550"/>
          <p14:tracePt t="128924" x="1981200" y="3378200"/>
          <p14:tracePt t="128941" x="1987550" y="3371850"/>
          <p14:tracePt t="128943" x="1987550" y="3365500"/>
          <p14:tracePt t="128958" x="1993900" y="3359150"/>
          <p14:tracePt t="128974" x="2006600" y="3352800"/>
          <p14:tracePt t="128992" x="2012950" y="3333750"/>
          <p14:tracePt t="129008" x="2012950" y="3321050"/>
          <p14:tracePt t="129024" x="2019300" y="3308350"/>
          <p14:tracePt t="129041" x="2019300" y="3295650"/>
          <p14:tracePt t="129058" x="2019300" y="3282950"/>
          <p14:tracePt t="129074" x="2019300" y="3270250"/>
          <p14:tracePt t="129091" x="2012950" y="3251200"/>
          <p14:tracePt t="129108" x="2006600" y="3232150"/>
          <p14:tracePt t="129124" x="1993900" y="3213100"/>
          <p14:tracePt t="129141" x="1987550" y="3206750"/>
          <p14:tracePt t="129158" x="1968500" y="3187700"/>
          <p14:tracePt t="129175" x="1955800" y="3175000"/>
          <p14:tracePt t="129191" x="1943100" y="3162300"/>
          <p14:tracePt t="129208" x="1930400" y="3155950"/>
          <p14:tracePt t="129225" x="1911350" y="3143250"/>
          <p14:tracePt t="129242" x="1892300" y="3136900"/>
          <p14:tracePt t="129259" x="1866900" y="3130550"/>
          <p14:tracePt t="129275" x="1835150" y="3130550"/>
          <p14:tracePt t="129291" x="1809750" y="3130550"/>
          <p14:tracePt t="129308" x="1797050" y="3130550"/>
          <p14:tracePt t="129325" x="1771650" y="3130550"/>
          <p14:tracePt t="129341" x="1727200" y="3136900"/>
          <p14:tracePt t="129358" x="1682750" y="3143250"/>
          <p14:tracePt t="129374" x="1638300" y="3149600"/>
          <p14:tracePt t="129391" x="1606550" y="3155950"/>
          <p14:tracePt t="129408" x="1587500" y="3162300"/>
          <p14:tracePt t="129441" x="1581150" y="3168650"/>
          <p14:tracePt t="129442" x="1581150" y="3175000"/>
          <p14:tracePt t="129458" x="1574800" y="3187700"/>
          <p14:tracePt t="129474" x="1574800" y="3200400"/>
          <p14:tracePt t="129491" x="1574800" y="3206750"/>
          <p14:tracePt t="129508" x="1581150" y="3206750"/>
          <p14:tracePt t="129604" x="1587500" y="3213100"/>
          <p14:tracePt t="129613" x="1606550" y="3232150"/>
          <p14:tracePt t="129625" x="1619250" y="3244850"/>
          <p14:tracePt t="129642" x="1644650" y="3270250"/>
          <p14:tracePt t="129658" x="1657350" y="3282950"/>
          <p14:tracePt t="129676" x="1682750" y="3289300"/>
          <p14:tracePt t="129693" x="1695450" y="3289300"/>
          <p14:tracePt t="129708" x="1720850" y="3276600"/>
          <p14:tracePt t="129725" x="1752600" y="3244850"/>
          <p14:tracePt t="129742" x="1765300" y="3232150"/>
          <p14:tracePt t="129758" x="1765300" y="3219450"/>
          <p14:tracePt t="130193" x="1752600" y="3225800"/>
          <p14:tracePt t="130209" x="1727200" y="3257550"/>
          <p14:tracePt t="130226" x="1682750" y="3295650"/>
          <p14:tracePt t="130242" x="1638300" y="3333750"/>
          <p14:tracePt t="130259" x="1593850" y="3359150"/>
          <p14:tracePt t="130276" x="1549400" y="3384550"/>
          <p14:tracePt t="130293" x="1479550" y="3416300"/>
          <p14:tracePt t="130309" x="1428750" y="3441700"/>
          <p14:tracePt t="130326" x="1390650" y="3460750"/>
          <p14:tracePt t="130342" x="1371600" y="3473450"/>
          <p14:tracePt t="130359" x="1365250" y="3473450"/>
          <p14:tracePt t="130392" x="1358900" y="3473450"/>
          <p14:tracePt t="130409" x="1352550" y="3473450"/>
          <p14:tracePt t="130547" x="1358900" y="3473450"/>
          <p14:tracePt t="130560" x="1371600" y="3473450"/>
          <p14:tracePt t="130576" x="1428750" y="3467100"/>
          <p14:tracePt t="130593" x="1524000" y="3460750"/>
          <p14:tracePt t="130595" x="1574800" y="3460750"/>
          <p14:tracePt t="130610" x="1765300" y="3454400"/>
          <p14:tracePt t="130627" x="2006600" y="3441700"/>
          <p14:tracePt t="130642" x="2260600" y="3416300"/>
          <p14:tracePt t="130659" x="2514600" y="3403600"/>
          <p14:tracePt t="130676" x="2635250" y="3403600"/>
          <p14:tracePt t="130693" x="2863850" y="3403600"/>
          <p14:tracePt t="130709" x="2990850" y="3397250"/>
          <p14:tracePt t="130726" x="3200400" y="3352800"/>
          <p14:tracePt t="130743" x="3473450" y="3257550"/>
          <p14:tracePt t="130759" x="3810000" y="3124200"/>
          <p14:tracePt t="130776" x="4114800" y="3003550"/>
          <p14:tracePt t="130792" x="4425950" y="2870200"/>
          <p14:tracePt t="130809" x="4603750" y="2762250"/>
          <p14:tracePt t="130826" x="4686300" y="2667000"/>
          <p14:tracePt t="130842" x="4711700" y="2584450"/>
          <p14:tracePt t="130859" x="4749800" y="2482850"/>
          <p14:tracePt t="130876" x="4768850" y="2451100"/>
          <p14:tracePt t="130892" x="4800600" y="2374900"/>
          <p14:tracePt t="130909" x="4813300" y="2355850"/>
          <p14:tracePt t="130926" x="4813300" y="2349500"/>
          <p14:tracePt t="131022" x="4819650" y="2349500"/>
          <p14:tracePt t="131031" x="4826000" y="2349500"/>
          <p14:tracePt t="131059" x="4832350" y="2349500"/>
          <p14:tracePt t="131076" x="4845050" y="2343150"/>
          <p14:tracePt t="131093" x="4870450" y="2317750"/>
          <p14:tracePt t="131110" x="4902200" y="2273300"/>
          <p14:tracePt t="131126" x="4908550" y="2254250"/>
          <p14:tracePt t="131143" x="4914900" y="2209800"/>
          <p14:tracePt t="131160" x="4889500" y="2101850"/>
          <p14:tracePt t="131176" x="4870450" y="1943100"/>
          <p14:tracePt t="131193" x="4838700" y="1778000"/>
          <p14:tracePt t="131210" x="4819650" y="1695450"/>
          <p14:tracePt t="131226" x="4806950" y="1657350"/>
          <p14:tracePt t="131243" x="4806950" y="1644650"/>
          <p14:tracePt t="131293" x="4806950" y="1638300"/>
          <p14:tracePt t="131361" x="4806950" y="1631950"/>
          <p14:tracePt t="131376" x="4806950" y="1612900"/>
          <p14:tracePt t="131393" x="4806950" y="1593850"/>
          <p14:tracePt t="131410" x="4806950" y="1574800"/>
          <p14:tracePt t="131428" x="4813300" y="1562100"/>
          <p14:tracePt t="131443" x="4813300" y="1549400"/>
          <p14:tracePt t="131460" x="4819650" y="1524000"/>
          <p14:tracePt t="131476" x="4845050" y="1473200"/>
          <p14:tracePt t="131493" x="4883150" y="1397000"/>
          <p14:tracePt t="131510" x="4933950" y="1295400"/>
          <p14:tracePt t="131526" x="4972050" y="1219200"/>
          <p14:tracePt t="131543" x="5010150" y="1155700"/>
          <p14:tracePt t="131560" x="5041900" y="1098550"/>
          <p14:tracePt t="131577" x="5067300" y="1066800"/>
          <p14:tracePt t="131594" x="5080000" y="1047750"/>
          <p14:tracePt t="131610" x="5086350" y="1047750"/>
          <p14:tracePt t="131626" x="5092700" y="1047750"/>
          <p14:tracePt t="131643" x="5111750" y="1047750"/>
          <p14:tracePt t="131660" x="5149850" y="1054100"/>
          <p14:tracePt t="131677" x="5213350" y="1054100"/>
          <p14:tracePt t="131694" x="5334000" y="1054100"/>
          <p14:tracePt t="131710" x="5397500" y="1041400"/>
          <p14:tracePt t="131727" x="5454650" y="1022350"/>
          <p14:tracePt t="131743" x="5505450" y="1009650"/>
          <p14:tracePt t="131760" x="5575300" y="990600"/>
          <p14:tracePt t="131776" x="5626100" y="984250"/>
          <p14:tracePt t="131793" x="5734050" y="977900"/>
          <p14:tracePt t="131810" x="5854700" y="977900"/>
          <p14:tracePt t="131827" x="5937250" y="984250"/>
          <p14:tracePt t="131843" x="6057900" y="996950"/>
          <p14:tracePt t="131860" x="6165850" y="1009650"/>
          <p14:tracePt t="131877" x="6229350" y="1016000"/>
          <p14:tracePt t="131893" x="6286500" y="1016000"/>
          <p14:tracePt t="131910" x="6324600" y="1009650"/>
          <p14:tracePt t="131926" x="6362700" y="996950"/>
          <p14:tracePt t="131944" x="6413500" y="996950"/>
          <p14:tracePt t="131960" x="6457950" y="1009650"/>
          <p14:tracePt t="131977" x="6496050" y="1028700"/>
          <p14:tracePt t="131993" x="6515100" y="1041400"/>
          <p14:tracePt t="132010" x="6546850" y="1060450"/>
          <p14:tracePt t="132027" x="6597650" y="1085850"/>
          <p14:tracePt t="132043" x="6673850" y="1117600"/>
          <p14:tracePt t="132060" x="6788150" y="1143000"/>
          <p14:tracePt t="132077" x="6889750" y="1155700"/>
          <p14:tracePt t="132094" x="7016750" y="1168400"/>
          <p14:tracePt t="132110" x="7086600" y="1168400"/>
          <p14:tracePt t="132127" x="7124700" y="1168400"/>
          <p14:tracePt t="132143" x="7143750" y="1168400"/>
          <p14:tracePt t="132160" x="7150100" y="1168400"/>
          <p14:tracePt t="132337" x="7150100" y="1162050"/>
          <p14:tracePt t="132353" x="7143750" y="1155700"/>
          <p14:tracePt t="132362" x="7137400" y="1155700"/>
          <p14:tracePt t="132377" x="7124700" y="1143000"/>
          <p14:tracePt t="132394" x="7092950" y="1130300"/>
          <p14:tracePt t="132411" x="7048500" y="1111250"/>
          <p14:tracePt t="132428" x="7016750" y="1104900"/>
          <p14:tracePt t="132444" x="7004050" y="1098550"/>
          <p14:tracePt t="132461" x="6991350" y="1092200"/>
          <p14:tracePt t="132477" x="6985000" y="1092200"/>
          <p14:tracePt t="132494" x="6978650" y="1085850"/>
          <p14:tracePt t="132511" x="6965950" y="1079500"/>
          <p14:tracePt t="132528" x="6953250" y="1066800"/>
          <p14:tracePt t="132544" x="6934200" y="1035050"/>
          <p14:tracePt t="132561" x="6908800" y="996950"/>
          <p14:tracePt t="132577" x="6896100" y="977900"/>
          <p14:tracePt t="132594" x="6883400" y="946150"/>
          <p14:tracePt t="132611" x="6877050" y="933450"/>
          <p14:tracePt t="132627" x="6877050" y="920750"/>
          <p14:tracePt t="132644" x="6870700" y="920750"/>
          <p14:tracePt t="132660" x="6864350" y="920750"/>
          <p14:tracePt t="132677" x="6832600" y="914400"/>
          <p14:tracePt t="132694" x="6794500" y="908050"/>
          <p14:tracePt t="132711" x="6750050" y="895350"/>
          <p14:tracePt t="132727" x="6705600" y="889000"/>
          <p14:tracePt t="132744" x="6673850" y="882650"/>
          <p14:tracePt t="132761" x="6648450" y="882650"/>
          <p14:tracePt t="132778" x="6597650" y="882650"/>
          <p14:tracePt t="132794" x="6559550" y="889000"/>
          <p14:tracePt t="132811" x="6426200" y="908050"/>
          <p14:tracePt t="132827" x="6343650" y="927100"/>
          <p14:tracePt t="132845" x="6280150" y="933450"/>
          <p14:tracePt t="132861" x="6229350" y="939800"/>
          <p14:tracePt t="132878" x="6203950" y="939800"/>
          <p14:tracePt t="132894" x="6203950" y="946150"/>
          <p14:tracePt t="132944" x="6197600" y="958850"/>
          <p14:tracePt t="132961" x="6191250" y="971550"/>
          <p14:tracePt t="132978" x="6191250" y="984250"/>
          <p14:tracePt t="132995" x="6184900" y="990600"/>
          <p14:tracePt t="133011" x="6184900" y="1009650"/>
          <p14:tracePt t="133013" x="6178550" y="1009650"/>
          <p14:tracePt t="133029" x="6178550" y="1022350"/>
          <p14:tracePt t="133044" x="6172200" y="1035050"/>
          <p14:tracePt t="133061" x="6172200" y="1054100"/>
          <p14:tracePt t="133078" x="6172200" y="1066800"/>
          <p14:tracePt t="133094" x="6172200" y="1079500"/>
          <p14:tracePt t="133111" x="6178550" y="1092200"/>
          <p14:tracePt t="133128" x="6184900" y="1098550"/>
          <p14:tracePt t="133145" x="6197600" y="1111250"/>
          <p14:tracePt t="133161" x="6203950" y="1111250"/>
          <p14:tracePt t="133178" x="6216650" y="1111250"/>
          <p14:tracePt t="133195" x="6223000" y="1117600"/>
          <p14:tracePt t="133211" x="6235700" y="1117600"/>
          <p14:tracePt t="133228" x="6242050" y="1123950"/>
          <p14:tracePt t="133244" x="6248400" y="1123950"/>
          <p14:tracePt t="133261" x="6261100" y="1130300"/>
          <p14:tracePt t="133278" x="6280150" y="1136650"/>
          <p14:tracePt t="133295" x="6324600" y="1143000"/>
          <p14:tracePt t="133311" x="6362700" y="1143000"/>
          <p14:tracePt t="133328" x="6407150" y="1143000"/>
          <p14:tracePt t="133345" x="6426200" y="1143000"/>
          <p14:tracePt t="133361" x="6438900" y="1143000"/>
          <p14:tracePt t="133421" x="6451600" y="1143000"/>
          <p14:tracePt t="133428" x="6477000" y="1143000"/>
          <p14:tracePt t="133445" x="6597650" y="1143000"/>
          <p14:tracePt t="133461" x="6813550" y="1155700"/>
          <p14:tracePt t="133478" x="7080250" y="1174750"/>
          <p14:tracePt t="133495" x="7391400" y="1181100"/>
          <p14:tracePt t="133512" x="7607300" y="1187450"/>
          <p14:tracePt t="133528" x="7759700" y="1168400"/>
          <p14:tracePt t="133545" x="7823200" y="1149350"/>
          <p14:tracePt t="133561" x="7848600" y="1136650"/>
          <p14:tracePt t="133578" x="7861300" y="1130300"/>
          <p14:tracePt t="133595" x="7874000" y="1130300"/>
          <p14:tracePt t="133612" x="7918450" y="1149350"/>
          <p14:tracePt t="133628" x="8001000" y="1181100"/>
          <p14:tracePt t="133645" x="8058150" y="1193800"/>
          <p14:tracePt t="133662" x="8077200" y="1193800"/>
          <p14:tracePt t="133678" x="8089900" y="1193800"/>
          <p14:tracePt t="133695" x="8108950" y="1187450"/>
          <p14:tracePt t="133712" x="8134350" y="1174750"/>
          <p14:tracePt t="133728" x="8153400" y="1174750"/>
          <p14:tracePt t="133745" x="8172450" y="1168400"/>
          <p14:tracePt t="133762" x="8197850" y="1162050"/>
          <p14:tracePt t="133778" x="8216900" y="1149350"/>
          <p14:tracePt t="133795" x="8229600" y="1143000"/>
          <p14:tracePt t="133812" x="8255000" y="1117600"/>
          <p14:tracePt t="133828" x="8274050" y="1104900"/>
          <p14:tracePt t="133830" x="8280400" y="1098550"/>
          <p14:tracePt t="133845" x="8299450" y="1079500"/>
          <p14:tracePt t="133862" x="8318500" y="1060450"/>
          <p14:tracePt t="133878" x="8331200" y="1035050"/>
          <p14:tracePt t="133895" x="8331200" y="1022350"/>
          <p14:tracePt t="133928" x="8331200" y="1016000"/>
          <p14:tracePt t="133945" x="8331200" y="1003300"/>
          <p14:tracePt t="133962" x="8331200" y="996950"/>
          <p14:tracePt t="133979" x="8324850" y="996950"/>
          <p14:tracePt t="133995" x="8318500" y="984250"/>
          <p14:tracePt t="134012" x="8312150" y="977900"/>
          <p14:tracePt t="134028" x="8299450" y="971550"/>
          <p14:tracePt t="134045" x="8274050" y="952500"/>
          <p14:tracePt t="134062" x="8255000" y="946150"/>
          <p14:tracePt t="134078" x="8223250" y="933450"/>
          <p14:tracePt t="134080" x="8210550" y="933450"/>
          <p14:tracePt t="134095" x="8197850" y="933450"/>
          <p14:tracePt t="134112" x="8166100" y="927100"/>
          <p14:tracePt t="134129" x="8121650" y="927100"/>
          <p14:tracePt t="134145" x="8096250" y="927100"/>
          <p14:tracePt t="134162" x="8077200" y="927100"/>
          <p14:tracePt t="134178" x="8058150" y="927100"/>
          <p14:tracePt t="134196" x="8045450" y="927100"/>
          <p14:tracePt t="134214" x="8032750" y="927100"/>
          <p14:tracePt t="134228" x="8026400" y="927100"/>
          <p14:tracePt t="134262" x="8020050" y="927100"/>
          <p14:tracePt t="134279" x="8001000" y="933450"/>
          <p14:tracePt t="134296" x="7956550" y="958850"/>
          <p14:tracePt t="134312" x="7899400" y="990600"/>
          <p14:tracePt t="134329" x="7835900" y="1016000"/>
          <p14:tracePt t="134345" x="7810500" y="1035050"/>
          <p14:tracePt t="134362" x="7804150" y="1041400"/>
          <p14:tracePt t="134412" x="7804150" y="1047750"/>
          <p14:tracePt t="134429" x="7816850" y="1066800"/>
          <p14:tracePt t="134446" x="7842250" y="1098550"/>
          <p14:tracePt t="134463" x="7886700" y="1130300"/>
          <p14:tracePt t="134479" x="7937500" y="1155700"/>
          <p14:tracePt t="134496" x="8001000" y="1168400"/>
          <p14:tracePt t="134512" x="8077200" y="1174750"/>
          <p14:tracePt t="134529" x="8121650" y="1174750"/>
          <p14:tracePt t="134546" x="8166100" y="1168400"/>
          <p14:tracePt t="134562" x="8210550" y="1162050"/>
          <p14:tracePt t="134579" x="8235950" y="1162050"/>
          <p14:tracePt t="134596" x="8248650" y="1162050"/>
          <p14:tracePt t="134612" x="8261350" y="1162050"/>
          <p14:tracePt t="134629" x="8267700" y="1162050"/>
          <p14:tracePt t="134646" x="8280400" y="1155700"/>
          <p14:tracePt t="134967" x="8274050" y="1149350"/>
          <p14:tracePt t="134975" x="8261350" y="1149350"/>
          <p14:tracePt t="134982" x="8229600" y="1143000"/>
          <p14:tracePt t="134997" x="8191500" y="1136650"/>
          <p14:tracePt t="135013" x="8147050" y="1130300"/>
          <p14:tracePt t="139271" x="8159750" y="1123950"/>
          <p14:tracePt t="139283" x="8178800" y="1117600"/>
          <p14:tracePt t="139300" x="8255000" y="1111250"/>
          <p14:tracePt t="139316" x="8362950" y="1085850"/>
          <p14:tracePt t="139333" x="8394700" y="1079500"/>
          <p14:tracePt t="139350" x="8407400" y="1079500"/>
          <p14:tracePt t="139400" x="8413750" y="1079500"/>
          <p14:tracePt t="139416" x="8432800" y="1079500"/>
          <p14:tracePt t="139434" x="8464550" y="1073150"/>
          <p14:tracePt t="139450" x="8496300" y="1060450"/>
          <p14:tracePt t="139466" x="8528050" y="1054100"/>
          <p14:tracePt t="139483" x="8540750" y="1041400"/>
          <p14:tracePt t="139500" x="8559800" y="1041400"/>
          <p14:tracePt t="139517" x="8572500" y="1035050"/>
          <p14:tracePt t="139533" x="8591550" y="1035050"/>
          <p14:tracePt t="139550" x="8610600" y="1035050"/>
          <p14:tracePt t="139566" x="8623300" y="1035050"/>
          <p14:tracePt t="139583" x="8680450" y="1047750"/>
          <p14:tracePt t="139600" x="8763000" y="1060450"/>
          <p14:tracePt t="139617" x="8883650" y="1079500"/>
          <p14:tracePt t="139633" x="9023350" y="1098550"/>
          <p14:tracePt t="139650" x="9207500" y="1117600"/>
          <p14:tracePt t="139666" x="9366250" y="1136650"/>
          <p14:tracePt t="139683" x="9518650" y="1149350"/>
          <p14:tracePt t="139700" x="9582150" y="1149350"/>
          <p14:tracePt t="139717" x="9588500" y="1149350"/>
          <p14:tracePt t="139765" x="9588500" y="1143000"/>
          <p14:tracePt t="139780" x="9594850" y="1143000"/>
          <p14:tracePt t="140297" x="9601200" y="1143000"/>
          <p14:tracePt t="140305" x="9601200" y="1136650"/>
          <p14:tracePt t="140334" x="9601200" y="1123950"/>
          <p14:tracePt t="140351" x="9601200" y="1111250"/>
          <p14:tracePt t="140367" x="9601200" y="1104900"/>
          <p14:tracePt t="140384" x="9601200" y="1098550"/>
          <p14:tracePt t="140401" x="9582150" y="1073150"/>
          <p14:tracePt t="140418" x="9525000" y="1047750"/>
          <p14:tracePt t="140434" x="9429750" y="1028700"/>
          <p14:tracePt t="140451" x="9328150" y="1016000"/>
          <p14:tracePt t="140468" x="9169400" y="1003300"/>
          <p14:tracePt t="140484" x="9048750" y="990600"/>
          <p14:tracePt t="140501" x="8940800" y="977900"/>
          <p14:tracePt t="140518" x="8864600" y="965200"/>
          <p14:tracePt t="140534" x="8820150" y="952500"/>
          <p14:tracePt t="140551" x="8826500" y="952500"/>
          <p14:tracePt t="140567" x="8839200" y="958850"/>
          <p14:tracePt t="140584" x="8877300" y="971550"/>
          <p14:tracePt t="140602" x="8909050" y="984250"/>
          <p14:tracePt t="140603" x="8928100" y="990600"/>
          <p14:tracePt t="140617" x="8940800" y="996950"/>
          <p14:tracePt t="140619" x="8953500" y="996950"/>
          <p14:tracePt t="140634" x="8959850" y="996950"/>
          <p14:tracePt t="140651" x="9023350" y="996950"/>
          <p14:tracePt t="140667" x="9105900" y="996950"/>
          <p14:tracePt t="140684" x="9220200" y="996950"/>
          <p14:tracePt t="140701" x="9328150" y="996950"/>
          <p14:tracePt t="140718" x="9448800" y="1003300"/>
          <p14:tracePt t="140734" x="9632950" y="1009650"/>
          <p14:tracePt t="140751" x="9759950" y="1022350"/>
          <p14:tracePt t="140767" x="9861550" y="1028700"/>
          <p14:tracePt t="140784" x="9899650" y="1028700"/>
          <p14:tracePt t="140801" x="9918700" y="1028700"/>
          <p14:tracePt t="140818" x="9931400" y="1028700"/>
          <p14:tracePt t="140834" x="9956800" y="1028700"/>
          <p14:tracePt t="140851" x="10058400" y="1003300"/>
          <p14:tracePt t="140868" x="10242550" y="965200"/>
          <p14:tracePt t="140884" x="10337800" y="939800"/>
          <p14:tracePt t="140901" x="10369550" y="920750"/>
          <p14:tracePt t="140918" x="10382250" y="908050"/>
          <p14:tracePt t="140962" x="10382250" y="901700"/>
          <p14:tracePt t="140994" x="10375900" y="895350"/>
          <p14:tracePt t="141018" x="10363200" y="889000"/>
          <p14:tracePt t="141034" x="10344150" y="889000"/>
          <p14:tracePt t="141051" x="10299700" y="889000"/>
          <p14:tracePt t="141068" x="10261600" y="882650"/>
          <p14:tracePt t="141084" x="10210800" y="882650"/>
          <p14:tracePt t="141101" x="10160000" y="882650"/>
          <p14:tracePt t="141118" x="10102850" y="889000"/>
          <p14:tracePt t="141134" x="10052050" y="901700"/>
          <p14:tracePt t="141151" x="9994900" y="908050"/>
          <p14:tracePt t="141168" x="9937750" y="914400"/>
          <p14:tracePt t="141185" x="9848850" y="914400"/>
          <p14:tracePt t="141201" x="9759950" y="920750"/>
          <p14:tracePt t="141218" x="9671050" y="933450"/>
          <p14:tracePt t="141235" x="9613900" y="952500"/>
          <p14:tracePt t="141251" x="9563100" y="965200"/>
          <p14:tracePt t="141268" x="9525000" y="984250"/>
          <p14:tracePt t="141285" x="9486900" y="1003300"/>
          <p14:tracePt t="141301" x="9461500" y="1016000"/>
          <p14:tracePt t="141318" x="9417050" y="1041400"/>
          <p14:tracePt t="141335" x="9334500" y="1079500"/>
          <p14:tracePt t="141351" x="9201150" y="1123950"/>
          <p14:tracePt t="141368" x="8972550" y="1168400"/>
          <p14:tracePt t="141385" x="8731250" y="1181100"/>
          <p14:tracePt t="141401" x="8445500" y="1187450"/>
          <p14:tracePt t="141418" x="8153400" y="1162050"/>
          <p14:tracePt t="141435" x="7854950" y="1130300"/>
          <p14:tracePt t="141452" x="7372350" y="1098550"/>
          <p14:tracePt t="141485" x="7131050" y="1092200"/>
          <p14:tracePt t="141501" x="6375400" y="1085850"/>
          <p14:tracePt t="141518" x="5568950" y="1085850"/>
          <p14:tracePt t="141535" x="5251450" y="1073150"/>
          <p14:tracePt t="141552" x="4933950" y="1060450"/>
          <p14:tracePt t="141568" x="4857750" y="1060450"/>
          <p14:tracePt t="141585" x="4718050" y="1073150"/>
          <p14:tracePt t="141602" x="4546600" y="1104900"/>
          <p14:tracePt t="141618" x="4445000" y="1136650"/>
          <p14:tracePt t="141635" x="4368800" y="1162050"/>
          <p14:tracePt t="141651" x="4324350" y="1187450"/>
          <p14:tracePt t="141668" x="4318000" y="1193800"/>
          <p14:tracePt t="141701" x="4330700" y="1193800"/>
          <p14:tracePt t="141718" x="4343400" y="1193800"/>
          <p14:tracePt t="141735" x="4356100" y="1193800"/>
          <p14:tracePt t="141752" x="4362450" y="1187450"/>
          <p14:tracePt t="141768" x="4375150" y="1187450"/>
          <p14:tracePt t="141785" x="4381500" y="1187450"/>
          <p14:tracePt t="141802" x="4406900" y="1187450"/>
          <p14:tracePt t="141818" x="4483100" y="1212850"/>
          <p14:tracePt t="141835" x="4508500" y="1219200"/>
          <p14:tracePt t="141852" x="4578350" y="1244600"/>
          <p14:tracePt t="141853" x="4629150" y="1257300"/>
          <p14:tracePt t="141868" x="4679950" y="1276350"/>
          <p14:tracePt t="141885" x="4749800" y="1289050"/>
          <p14:tracePt t="141902" x="4806950" y="1301750"/>
          <p14:tracePt t="141919" x="4870450" y="1308100"/>
          <p14:tracePt t="141935" x="4914900" y="1308100"/>
          <p14:tracePt t="141952" x="4946650" y="1308100"/>
          <p14:tracePt t="141968" x="4978400" y="1308100"/>
          <p14:tracePt t="141986" x="5003800" y="1308100"/>
          <p14:tracePt t="142002" x="5035550" y="1301750"/>
          <p14:tracePt t="142018" x="5060950" y="1295400"/>
          <p14:tracePt t="142036" x="5105400" y="1276350"/>
          <p14:tracePt t="142052" x="5111750" y="1270000"/>
          <p14:tracePt t="142068" x="5143500" y="1250950"/>
          <p14:tracePt t="142085" x="5149850" y="1244600"/>
          <p14:tracePt t="142102" x="5149850" y="1231900"/>
          <p14:tracePt t="142135" x="5130800" y="1219200"/>
          <p14:tracePt t="142152" x="5092700" y="1200150"/>
          <p14:tracePt t="142169" x="5054600" y="1181100"/>
          <p14:tracePt t="142186" x="5010150" y="1162050"/>
          <p14:tracePt t="142202" x="4972050" y="1149350"/>
          <p14:tracePt t="142219" x="4927600" y="1136650"/>
          <p14:tracePt t="142236" x="4902200" y="1130300"/>
          <p14:tracePt t="142252" x="4883150" y="1130300"/>
          <p14:tracePt t="142269" x="4876800" y="1130300"/>
          <p14:tracePt t="142286" x="4857750" y="1130300"/>
          <p14:tracePt t="142302" x="4851400" y="1130300"/>
          <p14:tracePt t="142319" x="4845050" y="1130300"/>
          <p14:tracePt t="142335" x="4838700" y="1130300"/>
          <p14:tracePt t="142352" x="4819650" y="1130300"/>
          <p14:tracePt t="142369" x="4787900" y="1130300"/>
          <p14:tracePt t="142386" x="4743450" y="1130300"/>
          <p14:tracePt t="142402" x="4705350" y="1136650"/>
          <p14:tracePt t="142419" x="4648200" y="1136650"/>
          <p14:tracePt t="142436" x="4584700" y="1136650"/>
          <p14:tracePt t="142452" x="4540250" y="1136650"/>
          <p14:tracePt t="142469" x="4502150" y="1136650"/>
          <p14:tracePt t="142486" x="4464050" y="1136650"/>
          <p14:tracePt t="142502" x="4451350" y="1136650"/>
          <p14:tracePt t="142519" x="4445000" y="1136650"/>
          <p14:tracePt t="142536" x="4438650" y="1162050"/>
          <p14:tracePt t="142552" x="4438650" y="1193800"/>
          <p14:tracePt t="142569" x="4445000" y="1238250"/>
          <p14:tracePt t="142586" x="4483100" y="1289050"/>
          <p14:tracePt t="142602" x="4540250" y="1327150"/>
          <p14:tracePt t="142619" x="4603750" y="1358900"/>
          <p14:tracePt t="142636" x="4679950" y="1371600"/>
          <p14:tracePt t="142653" x="4756150" y="1371600"/>
          <p14:tracePt t="142669" x="4806950" y="1365250"/>
          <p14:tracePt t="142686" x="4870450" y="1346200"/>
          <p14:tracePt t="142703" x="4908550" y="1333500"/>
          <p14:tracePt t="142719" x="4946650" y="1320800"/>
          <p14:tracePt t="142736" x="4991100" y="1314450"/>
          <p14:tracePt t="142753" x="5016500" y="1308100"/>
          <p14:tracePt t="142769" x="5041900" y="1301750"/>
          <p14:tracePt t="142771" x="5048250" y="1295400"/>
          <p14:tracePt t="142786" x="5060950" y="1289050"/>
          <p14:tracePt t="142803" x="5080000" y="1276350"/>
          <p14:tracePt t="142819" x="5092700" y="1263650"/>
          <p14:tracePt t="142836" x="5092700" y="1250950"/>
          <p14:tracePt t="142853" x="5099050" y="1244600"/>
          <p14:tracePt t="142969" x="5086350" y="1244600"/>
          <p14:tracePt t="142977" x="5067300" y="1238250"/>
          <p14:tracePt t="142986" x="5029200" y="1238250"/>
          <p14:tracePt t="143003" x="4927600" y="1244600"/>
          <p14:tracePt t="143019" x="4806950" y="1257300"/>
          <p14:tracePt t="143036" x="4679950" y="1270000"/>
          <p14:tracePt t="143053" x="4565650" y="1282700"/>
          <p14:tracePt t="143069" x="4508500" y="1289050"/>
          <p14:tracePt t="143086" x="4470400" y="1289050"/>
          <p14:tracePt t="143211" x="4470400" y="1282700"/>
          <p14:tracePt t="143220" x="4476750" y="1276350"/>
          <p14:tracePt t="143237" x="4495800" y="1270000"/>
          <p14:tracePt t="143253" x="4527550" y="1263650"/>
          <p14:tracePt t="143270" x="4546600" y="1250950"/>
          <p14:tracePt t="143287" x="4565650" y="1244600"/>
          <p14:tracePt t="143303" x="4572000" y="1244600"/>
          <p14:tracePt t="143336" x="4578350" y="1244600"/>
          <p14:tracePt t="143353" x="4578350" y="1238250"/>
          <p14:tracePt t="147736" x="4584700" y="1238250"/>
          <p14:tracePt t="147744" x="4622800" y="1238250"/>
          <p14:tracePt t="147757" x="4667250" y="1238250"/>
          <p14:tracePt t="147775" x="4832350" y="1225550"/>
          <p14:tracePt t="147790" x="4883150" y="1219200"/>
          <p14:tracePt t="147809" x="4997450" y="1193800"/>
          <p14:tracePt t="147823" x="5048250" y="1181100"/>
          <p14:tracePt t="147840" x="5080000" y="1174750"/>
          <p14:tracePt t="147857" x="5111750" y="1168400"/>
          <p14:tracePt t="147873" x="5137150" y="1168400"/>
          <p14:tracePt t="147890" x="5143500" y="1168400"/>
          <p14:tracePt t="147907" x="5149850" y="1168400"/>
          <p14:tracePt t="147923" x="5156200" y="1168400"/>
          <p14:tracePt t="148040" x="5162550" y="1168400"/>
          <p14:tracePt t="148057" x="5168900" y="1174750"/>
          <p14:tracePt t="148073" x="5213350" y="1187450"/>
          <p14:tracePt t="148090" x="5346700" y="1219200"/>
          <p14:tracePt t="148107" x="5632450" y="1282700"/>
          <p14:tracePt t="148124" x="5937250" y="1346200"/>
          <p14:tracePt t="148141" x="6178550" y="1403350"/>
          <p14:tracePt t="148157" x="6356350" y="1441450"/>
          <p14:tracePt t="148174" x="6451600" y="1454150"/>
          <p14:tracePt t="148191" x="6477000" y="1454150"/>
          <p14:tracePt t="148207" x="6483350" y="1447800"/>
          <p14:tracePt t="148409" x="6483350" y="1441450"/>
          <p14:tracePt t="148416" x="6483350" y="1435100"/>
          <p14:tracePt t="148431" x="6483350" y="1428750"/>
          <p14:tracePt t="148441" x="6477000" y="1416050"/>
          <p14:tracePt t="148457" x="6451600" y="1397000"/>
          <p14:tracePt t="148474" x="6413500" y="1371600"/>
          <p14:tracePt t="148491" x="6375400" y="1346200"/>
          <p14:tracePt t="148508" x="6330950" y="1320800"/>
          <p14:tracePt t="148524" x="6261100" y="1282700"/>
          <p14:tracePt t="148541" x="6203950" y="1250950"/>
          <p14:tracePt t="148557" x="6115050" y="1206500"/>
          <p14:tracePt t="148574" x="6051550" y="1162050"/>
          <p14:tracePt t="148591" x="6026150" y="1149350"/>
          <p14:tracePt t="148608" x="6026150" y="1143000"/>
          <p14:tracePt t="148721" x="6051550" y="1143000"/>
          <p14:tracePt t="148741" x="6140450" y="1143000"/>
          <p14:tracePt t="148758" x="6223000" y="1155700"/>
          <p14:tracePt t="148774" x="6330950" y="1174750"/>
          <p14:tracePt t="148791" x="6419850" y="1193800"/>
          <p14:tracePt t="148808" x="6477000" y="1200150"/>
          <p14:tracePt t="148824" x="6534150" y="1200150"/>
          <p14:tracePt t="148841" x="6559550" y="1200150"/>
          <p14:tracePt t="148858" x="6584950" y="1200150"/>
          <p14:tracePt t="148874" x="6616700" y="1187450"/>
          <p14:tracePt t="148891" x="6635750" y="1174750"/>
          <p14:tracePt t="148908" x="6648450" y="1168400"/>
          <p14:tracePt t="148924" x="6661150" y="1155700"/>
          <p14:tracePt t="148941" x="6667500" y="1143000"/>
          <p14:tracePt t="148958" x="6667500" y="1117600"/>
          <p14:tracePt t="148974" x="6661150" y="1092200"/>
          <p14:tracePt t="148991" x="6635750" y="1066800"/>
          <p14:tracePt t="149008" x="6604000" y="1035050"/>
          <p14:tracePt t="149024" x="6559550" y="1009650"/>
          <p14:tracePt t="149041" x="6515100" y="990600"/>
          <p14:tracePt t="149058" x="6464300" y="971550"/>
          <p14:tracePt t="149074" x="6400800" y="965200"/>
          <p14:tracePt t="149091" x="6350000" y="971550"/>
          <p14:tracePt t="149108" x="6318250" y="977900"/>
          <p14:tracePt t="149124" x="6273800" y="996950"/>
          <p14:tracePt t="149141" x="6242050" y="1016000"/>
          <p14:tracePt t="149158" x="6229350" y="1035050"/>
          <p14:tracePt t="149175" x="6210300" y="1079500"/>
          <p14:tracePt t="149191" x="6203950" y="1123950"/>
          <p14:tracePt t="149208" x="6203950" y="1187450"/>
          <p14:tracePt t="149224" x="6210300" y="1225550"/>
          <p14:tracePt t="149241" x="6223000" y="1250950"/>
          <p14:tracePt t="149258" x="6242050" y="1276350"/>
          <p14:tracePt t="149274" x="6254750" y="1289050"/>
          <p14:tracePt t="149292" x="6280150" y="1295400"/>
          <p14:tracePt t="149308" x="6292850" y="1301750"/>
          <p14:tracePt t="149325" x="6400800" y="1308100"/>
          <p14:tracePt t="149341" x="6470650" y="1301750"/>
          <p14:tracePt t="149358" x="6540500" y="1289050"/>
          <p14:tracePt t="149375" x="6597650" y="1276350"/>
          <p14:tracePt t="149391" x="6642100" y="1257300"/>
          <p14:tracePt t="149408" x="6680200" y="1238250"/>
          <p14:tracePt t="149425" x="6711950" y="1212850"/>
          <p14:tracePt t="149441" x="6750050" y="1174750"/>
          <p14:tracePt t="149458" x="6769100" y="1143000"/>
          <p14:tracePt t="149475" x="6788150" y="1111250"/>
          <p14:tracePt t="149491" x="6788150" y="1079500"/>
          <p14:tracePt t="149508" x="6788150" y="1047750"/>
          <p14:tracePt t="149525" x="6756400" y="1016000"/>
          <p14:tracePt t="149542" x="6699250" y="996950"/>
          <p14:tracePt t="149558" x="6635750" y="990600"/>
          <p14:tracePt t="149575" x="6553200" y="984250"/>
          <p14:tracePt t="149591" x="6464300" y="977900"/>
          <p14:tracePt t="149608" x="6369050" y="971550"/>
          <p14:tracePt t="149625" x="6286500" y="971550"/>
          <p14:tracePt t="149641" x="6216650" y="971550"/>
          <p14:tracePt t="149658" x="6153150" y="977900"/>
          <p14:tracePt t="149675" x="6096000" y="996950"/>
          <p14:tracePt t="149692" x="6026150" y="1041400"/>
          <p14:tracePt t="149708" x="5975350" y="1092200"/>
          <p14:tracePt t="149725" x="5937250" y="1149350"/>
          <p14:tracePt t="149742" x="5924550" y="1206500"/>
          <p14:tracePt t="149758" x="5937250" y="1238250"/>
          <p14:tracePt t="149775" x="6007100" y="1276350"/>
          <p14:tracePt t="149792" x="6134100" y="1308100"/>
          <p14:tracePt t="149808" x="6375400" y="1346200"/>
          <p14:tracePt t="149825" x="6508750" y="1352550"/>
          <p14:tracePt t="149842" x="6623050" y="1352550"/>
          <p14:tracePt t="149859" x="6705600" y="1333500"/>
          <p14:tracePt t="149875" x="6775450" y="1308100"/>
          <p14:tracePt t="149892" x="6794500" y="1282700"/>
          <p14:tracePt t="149908" x="6800850" y="1263650"/>
          <p14:tracePt t="149951" x="6794500" y="1263650"/>
          <p14:tracePt t="149959" x="6788150" y="1263650"/>
          <p14:tracePt t="149975" x="6743700" y="1263650"/>
          <p14:tracePt t="149992" x="6711950" y="1270000"/>
          <p14:tracePt t="150008" x="6686550" y="1276350"/>
          <p14:tracePt t="150025" x="6667500" y="1276350"/>
          <p14:tracePt t="150042" x="6661150" y="1276350"/>
          <p14:tracePt t="150217" x="6654800" y="1276350"/>
          <p14:tracePt t="150224" x="6642100" y="1282700"/>
          <p14:tracePt t="150242" x="6604000" y="1289050"/>
          <p14:tracePt t="150259" x="6553200" y="1308100"/>
          <p14:tracePt t="150276" x="6508750" y="1320800"/>
          <p14:tracePt t="150293" x="6464300" y="1358900"/>
          <p14:tracePt t="150309" x="6407150" y="1403350"/>
          <p14:tracePt t="150326" x="6381750" y="1422400"/>
          <p14:tracePt t="150691" x="6381750" y="1416050"/>
          <p14:tracePt t="150699" x="6388100" y="1403350"/>
          <p14:tracePt t="150709" x="6400800" y="1384300"/>
          <p14:tracePt t="150726" x="6445250" y="1346200"/>
          <p14:tracePt t="150743" x="6521450" y="1333500"/>
          <p14:tracePt t="150760" x="6642100" y="1314450"/>
          <p14:tracePt t="150776" x="6743700" y="1314450"/>
          <p14:tracePt t="150793" x="6870700" y="1295400"/>
          <p14:tracePt t="150810" x="6959600" y="1276350"/>
          <p14:tracePt t="150827" x="7029450" y="1250950"/>
          <p14:tracePt t="150843" x="7061200" y="1231900"/>
          <p14:tracePt t="150860" x="7099300" y="1212850"/>
          <p14:tracePt t="150876" x="7118350" y="1206500"/>
          <p14:tracePt t="150893" x="7150100" y="1206500"/>
          <p14:tracePt t="150909" x="7175500" y="1212850"/>
          <p14:tracePt t="150926" x="7213600" y="1231900"/>
          <p14:tracePt t="150943" x="7239000" y="1244600"/>
          <p14:tracePt t="150959" x="7277100" y="1263650"/>
          <p14:tracePt t="150976" x="7315200" y="1276350"/>
          <p14:tracePt t="150993" x="7334250" y="1282700"/>
          <p14:tracePt t="151009" x="7353300" y="1282700"/>
          <p14:tracePt t="151026" x="7366000" y="1289050"/>
          <p14:tracePt t="151043" x="7378700" y="1295400"/>
          <p14:tracePt t="151060" x="7404100" y="1314450"/>
          <p14:tracePt t="151076" x="7410450" y="1314450"/>
          <p14:tracePt t="151093" x="7448550" y="1333500"/>
          <p14:tracePt t="151110" x="7505700" y="1352550"/>
          <p14:tracePt t="151126" x="7524750" y="1358900"/>
          <p14:tracePt t="151143" x="7569200" y="1365250"/>
          <p14:tracePt t="151160" x="7588250" y="1365250"/>
          <p14:tracePt t="151177" x="7607300" y="1365250"/>
          <p14:tracePt t="151193" x="7632700" y="1365250"/>
          <p14:tracePt t="151210" x="7651750" y="1365250"/>
          <p14:tracePt t="151226" x="7664450" y="1358900"/>
          <p14:tracePt t="151243" x="7670800" y="1352550"/>
          <p14:tracePt t="151260" x="7677150" y="1352550"/>
          <p14:tracePt t="151276" x="7683500" y="1346200"/>
          <p14:tracePt t="151293" x="7696200" y="1339850"/>
          <p14:tracePt t="151310" x="7721600" y="1333500"/>
          <p14:tracePt t="151328" x="7727950" y="1327150"/>
          <p14:tracePt t="151343" x="7734300" y="1320800"/>
          <p14:tracePt t="151360" x="7740650" y="1320800"/>
          <p14:tracePt t="151376" x="7753350" y="1314450"/>
          <p14:tracePt t="151393" x="7804150" y="1308100"/>
          <p14:tracePt t="151410" x="7861300" y="1308100"/>
          <p14:tracePt t="151426" x="7905750" y="1308100"/>
          <p14:tracePt t="151443" x="7937500" y="1308100"/>
          <p14:tracePt t="151460" x="7950200" y="1308100"/>
          <p14:tracePt t="151476" x="7956550" y="1308100"/>
          <p14:tracePt t="151493" x="7962900" y="1308100"/>
          <p14:tracePt t="151510" x="7969250" y="1308100"/>
          <p14:tracePt t="151526" x="7981950" y="1295400"/>
          <p14:tracePt t="151543" x="7994650" y="1289050"/>
          <p14:tracePt t="151560" x="8001000" y="1289050"/>
          <p14:tracePt t="151665" x="8001000" y="1282700"/>
          <p14:tracePt t="151676" x="8007350" y="1282700"/>
          <p14:tracePt t="151694" x="8032750" y="1270000"/>
          <p14:tracePt t="151710" x="8039100" y="1263650"/>
          <p14:tracePt t="151727" x="8045450" y="1263650"/>
          <p14:tracePt t="151841" x="8045450" y="1270000"/>
          <p14:tracePt t="151860" x="8039100" y="1276350"/>
          <p14:tracePt t="151877" x="8039100" y="1282700"/>
          <p14:tracePt t="152021" x="8045450" y="1276350"/>
          <p14:tracePt t="152028" x="8051800" y="1270000"/>
          <p14:tracePt t="152044" x="8077200" y="1250950"/>
          <p14:tracePt t="152060" x="8096250" y="1238250"/>
          <p14:tracePt t="152115" x="8089900" y="1238250"/>
          <p14:tracePt t="152132" x="8077200" y="1238250"/>
          <p14:tracePt t="152144" x="8064500" y="1238250"/>
          <p14:tracePt t="152890" x="8058150" y="1238250"/>
          <p14:tracePt t="152954" x="8058150" y="1244600"/>
          <p14:tracePt t="152975" x="8051800" y="1250950"/>
          <p14:tracePt t="152995" x="8039100" y="1270000"/>
          <p14:tracePt t="153011" x="8026400" y="1282700"/>
          <p14:tracePt t="153028" x="8013700" y="1289050"/>
          <p14:tracePt t="153045" x="7994650" y="1301750"/>
          <p14:tracePt t="153061" x="7975600" y="1308100"/>
          <p14:tracePt t="153078" x="7950200" y="1308100"/>
          <p14:tracePt t="153095" x="7880350" y="1308100"/>
          <p14:tracePt t="153111" x="7797800" y="1295400"/>
          <p14:tracePt t="153128" x="7696200" y="1257300"/>
          <p14:tracePt t="153144" x="7543800" y="1206500"/>
          <p14:tracePt t="153161" x="7448550" y="1162050"/>
          <p14:tracePt t="153180" x="7366000" y="1117600"/>
          <p14:tracePt t="153194" x="7321550" y="1085850"/>
          <p14:tracePt t="153211" x="7308850" y="1079500"/>
          <p14:tracePt t="153228" x="7296150" y="1073150"/>
          <p14:tracePt t="153244" x="7283450" y="1079500"/>
          <p14:tracePt t="153261" x="7251700" y="1098550"/>
          <p14:tracePt t="153278" x="7232650" y="1117600"/>
          <p14:tracePt t="153295" x="7207250" y="1136650"/>
          <p14:tracePt t="153311" x="7194550" y="1149350"/>
          <p14:tracePt t="153328" x="7188200" y="1162050"/>
          <p14:tracePt t="153345" x="7188200" y="1168400"/>
          <p14:tracePt t="153347" x="7188200" y="1174750"/>
          <p14:tracePt t="153362" x="7188200" y="1187450"/>
          <p14:tracePt t="153378" x="7188200" y="1193800"/>
          <p14:tracePt t="153379" x="7194550" y="1206500"/>
          <p14:tracePt t="153395" x="7213600" y="1238250"/>
          <p14:tracePt t="153411" x="7232650" y="1270000"/>
          <p14:tracePt t="153428" x="7251700" y="1289050"/>
          <p14:tracePt t="153445" x="7264400" y="1301750"/>
          <p14:tracePt t="153461" x="7289800" y="1314450"/>
          <p14:tracePt t="153478" x="7327900" y="1320800"/>
          <p14:tracePt t="153495" x="7391400" y="1320800"/>
          <p14:tracePt t="153512" x="7435850" y="1320800"/>
          <p14:tracePt t="153528" x="7505700" y="1308100"/>
          <p14:tracePt t="153545" x="7562850" y="1295400"/>
          <p14:tracePt t="153562" x="7594600" y="1289050"/>
          <p14:tracePt t="153578" x="7620000" y="1282700"/>
          <p14:tracePt t="153580" x="7626350" y="1276350"/>
          <p14:tracePt t="153595" x="7632700" y="1276350"/>
          <p14:tracePt t="153612" x="7645400" y="1263650"/>
          <p14:tracePt t="153628" x="7658100" y="1257300"/>
          <p14:tracePt t="153645" x="7670800" y="1250950"/>
          <p14:tracePt t="153662" x="7696200" y="1238250"/>
          <p14:tracePt t="153678" x="7708900" y="1231900"/>
          <p14:tracePt t="153695" x="7727950" y="1219200"/>
          <p14:tracePt t="153712" x="7747000" y="1219200"/>
          <p14:tracePt t="153728" x="7791450" y="1212850"/>
          <p14:tracePt t="153745" x="7861300" y="1212850"/>
          <p14:tracePt t="153762" x="7937500" y="1212850"/>
          <p14:tracePt t="153778" x="8013700" y="1212850"/>
          <p14:tracePt t="153797" x="8134350" y="1206500"/>
          <p14:tracePt t="153813" x="8261350" y="1200150"/>
          <p14:tracePt t="153828" x="8350250" y="1200150"/>
          <p14:tracePt t="153862" x="8420100" y="1206500"/>
          <p14:tracePt t="153879" x="8426450" y="1212850"/>
          <p14:tracePt t="153971" x="8432800" y="1212850"/>
          <p14:tracePt t="153987" x="8439150" y="1219200"/>
          <p14:tracePt t="153995" x="8451850" y="1225550"/>
          <p14:tracePt t="154012" x="8477250" y="1231900"/>
          <p14:tracePt t="154029" x="8496300" y="1238250"/>
          <p14:tracePt t="154045" x="8540750" y="1244600"/>
          <p14:tracePt t="154062" x="8585200" y="1244600"/>
          <p14:tracePt t="154079" x="8655050" y="1244600"/>
          <p14:tracePt t="154096" x="8718550" y="1238250"/>
          <p14:tracePt t="154112" x="8775700" y="1231900"/>
          <p14:tracePt t="154129" x="8820150" y="1225550"/>
          <p14:tracePt t="154145" x="8858250" y="1225550"/>
          <p14:tracePt t="154162" x="8877300" y="1225550"/>
          <p14:tracePt t="154178" x="8883650" y="1225550"/>
          <p14:tracePt t="154320" x="8883650" y="1231900"/>
          <p14:tracePt t="154329" x="8915400" y="1257300"/>
          <p14:tracePt t="154346" x="9017000" y="1289050"/>
          <p14:tracePt t="154362" x="9144000" y="1314450"/>
          <p14:tracePt t="154379" x="9277350" y="1320800"/>
          <p14:tracePt t="154396" x="9410700" y="1327150"/>
          <p14:tracePt t="154412" x="9493250" y="1327150"/>
          <p14:tracePt t="154429" x="9537700" y="1320800"/>
          <p14:tracePt t="154445" x="9544050" y="1314450"/>
          <p14:tracePt t="154463" x="9550400" y="1314450"/>
          <p14:tracePt t="154496" x="9544050" y="1320800"/>
          <p14:tracePt t="154512" x="9544050" y="1327150"/>
          <p14:tracePt t="154546" x="9575800" y="1339850"/>
          <p14:tracePt t="154562" x="9658350" y="1352550"/>
          <p14:tracePt t="154579" x="9747250" y="1358900"/>
          <p14:tracePt t="154596" x="9836150" y="1365250"/>
          <p14:tracePt t="154613" x="9886950" y="1365250"/>
          <p14:tracePt t="154629" x="9918700" y="1365250"/>
          <p14:tracePt t="154646" x="9937750" y="1365250"/>
          <p14:tracePt t="154662" x="9950450" y="1365250"/>
          <p14:tracePt t="154679" x="9963150" y="1365250"/>
          <p14:tracePt t="154696" x="9982200" y="1358900"/>
          <p14:tracePt t="154713" x="10007600" y="1352550"/>
          <p14:tracePt t="154729" x="10033000" y="1333500"/>
          <p14:tracePt t="154746" x="10058400" y="1314450"/>
          <p14:tracePt t="154763" x="10077450" y="1301750"/>
          <p14:tracePt t="154779" x="10090150" y="1282700"/>
          <p14:tracePt t="154780" x="10090150" y="1276350"/>
          <p14:tracePt t="154796" x="10096500" y="1276350"/>
          <p14:tracePt t="154813" x="10096500" y="1270000"/>
          <p14:tracePt t="154865" x="10083800" y="1270000"/>
          <p14:tracePt t="154879" x="10071100" y="1270000"/>
          <p14:tracePt t="154896" x="10052050" y="1270000"/>
          <p14:tracePt t="154913" x="10033000" y="1270000"/>
          <p14:tracePt t="154929" x="9988550" y="1270000"/>
          <p14:tracePt t="154946" x="9918700" y="1276350"/>
          <p14:tracePt t="154963" x="9823450" y="1289050"/>
          <p14:tracePt t="154979" x="9683750" y="1308100"/>
          <p14:tracePt t="154996" x="9544050" y="1320800"/>
          <p14:tracePt t="155013" x="9398000" y="1333500"/>
          <p14:tracePt t="155014" x="9334500" y="1339850"/>
          <p14:tracePt t="155030" x="9277350" y="1346200"/>
          <p14:tracePt t="155046" x="9144000" y="1365250"/>
          <p14:tracePt t="155063" x="8763000" y="1397000"/>
          <p14:tracePt t="155079" x="8343900" y="1409700"/>
          <p14:tracePt t="155096" x="7905750" y="1416050"/>
          <p14:tracePt t="155113" x="7416800" y="1397000"/>
          <p14:tracePt t="155130" x="7061200" y="1365250"/>
          <p14:tracePt t="155146" x="6750050" y="1327150"/>
          <p14:tracePt t="155163" x="6521450" y="1295400"/>
          <p14:tracePt t="155180" x="6248400" y="1270000"/>
          <p14:tracePt t="155196" x="5930900" y="1263650"/>
          <p14:tracePt t="155213" x="5581650" y="1263650"/>
          <p14:tracePt t="155230" x="5054600" y="1263650"/>
          <p14:tracePt t="155246" x="4857750" y="1257300"/>
          <p14:tracePt t="155263" x="4775200" y="1257300"/>
          <p14:tracePt t="155280" x="4679950" y="1257300"/>
          <p14:tracePt t="155296" x="4641850" y="1263650"/>
          <p14:tracePt t="155313" x="4603750" y="1282700"/>
          <p14:tracePt t="155330" x="4578350" y="1308100"/>
          <p14:tracePt t="155346" x="4552950" y="1327150"/>
          <p14:tracePt t="155363" x="4546600" y="1339850"/>
          <p14:tracePt t="155380" x="4540250" y="1346200"/>
          <p14:tracePt t="155396" x="4546600" y="1352550"/>
          <p14:tracePt t="155413" x="4572000" y="1365250"/>
          <p14:tracePt t="155430" x="4597400" y="1377950"/>
          <p14:tracePt t="155447" x="4610100" y="1403350"/>
          <p14:tracePt t="155463" x="4616450" y="1441450"/>
          <p14:tracePt t="155480" x="4629150" y="1498600"/>
          <p14:tracePt t="155497" x="4648200" y="1587500"/>
          <p14:tracePt t="155513" x="4660900" y="1606550"/>
          <p14:tracePt t="155530" x="4699000" y="1651000"/>
          <p14:tracePt t="155546" x="4724400" y="1670050"/>
          <p14:tracePt t="155563" x="4762500" y="1689100"/>
          <p14:tracePt t="155580" x="4838700" y="1714500"/>
          <p14:tracePt t="155596" x="4864100" y="1727200"/>
          <p14:tracePt t="155613" x="4876800" y="1733550"/>
          <p14:tracePt t="155630" x="4883150" y="1739900"/>
          <p14:tracePt t="155663" x="4889500" y="1739900"/>
          <p14:tracePt t="155750" x="4895850" y="1739900"/>
          <p14:tracePt t="155755" x="4902200" y="1739900"/>
          <p14:tracePt t="155763" x="4908550" y="1739900"/>
          <p14:tracePt t="155780" x="4933950" y="1727200"/>
          <p14:tracePt t="155797" x="4959350" y="1720850"/>
          <p14:tracePt t="155813" x="4965700" y="1714500"/>
          <p14:tracePt t="155897" x="4972050" y="1714500"/>
          <p14:tracePt t="155924" x="4991100" y="1701800"/>
          <p14:tracePt t="155930" x="5003800" y="1689100"/>
          <p14:tracePt t="155947" x="5041900" y="1670050"/>
          <p14:tracePt t="155964" x="5060950" y="1657350"/>
          <p14:tracePt t="155980" x="5080000" y="1651000"/>
          <p14:tracePt t="156014" x="5086350" y="1644650"/>
          <p14:tracePt t="156030" x="5092700" y="1644650"/>
          <p14:tracePt t="156349" x="5099050" y="1644650"/>
          <p14:tracePt t="156355" x="5099050" y="1638300"/>
          <p14:tracePt t="156364" x="5105400" y="1638300"/>
          <p14:tracePt t="156398" x="5105400" y="1631950"/>
          <p14:tracePt t="156414" x="5111750" y="1631950"/>
          <p14:tracePt t="156431" x="5111750" y="1625600"/>
          <p14:tracePt t="156448" x="5111750" y="1612900"/>
          <p14:tracePt t="156464" x="5118100" y="1600200"/>
          <p14:tracePt t="156481" x="5124450" y="1587500"/>
          <p14:tracePt t="156543" x="5124450" y="1581150"/>
          <p14:tracePt t="156623" x="5124450" y="1574800"/>
          <p14:tracePt t="157124" x="5124450" y="1568450"/>
          <p14:tracePt t="157189" x="5130800" y="1568450"/>
          <p14:tracePt t="157198" x="5137150" y="1568450"/>
          <p14:tracePt t="157215" x="5213350" y="1574800"/>
          <p14:tracePt t="157231" x="5334000" y="1600200"/>
          <p14:tracePt t="157248" x="5467350" y="1631950"/>
          <p14:tracePt t="157265" x="5556250" y="1657350"/>
          <p14:tracePt t="157266" x="5588000" y="1663700"/>
          <p14:tracePt t="157283" x="5632450" y="1670050"/>
          <p14:tracePt t="157299" x="5657850" y="1670050"/>
          <p14:tracePt t="157315" x="5664200" y="1670050"/>
          <p14:tracePt t="157331" x="5670550" y="1670050"/>
          <p14:tracePt t="157348" x="5702300" y="1670050"/>
          <p14:tracePt t="157365" x="5765800" y="1663700"/>
          <p14:tracePt t="157382" x="5854700" y="1657350"/>
          <p14:tracePt t="157398" x="5969000" y="1651000"/>
          <p14:tracePt t="157415" x="6083300" y="1651000"/>
          <p14:tracePt t="157432" x="6153150" y="1651000"/>
          <p14:tracePt t="157448" x="6210300" y="1651000"/>
          <p14:tracePt t="157465" x="6248400" y="1651000"/>
          <p14:tracePt t="157482" x="6292850" y="1651000"/>
          <p14:tracePt t="157498" x="6299200" y="1651000"/>
          <p14:tracePt t="157515" x="6324600" y="1651000"/>
          <p14:tracePt t="157532" x="6375400" y="1651000"/>
          <p14:tracePt t="157548" x="6413500" y="1651000"/>
          <p14:tracePt t="157565" x="6451600" y="1651000"/>
          <p14:tracePt t="157582" x="6477000" y="1651000"/>
          <p14:tracePt t="157598" x="6502400" y="1651000"/>
          <p14:tracePt t="157615" x="6521450" y="1644650"/>
          <p14:tracePt t="157632" x="6534150" y="1644650"/>
          <p14:tracePt t="157648" x="6540500" y="1644650"/>
          <p14:tracePt t="157665" x="6546850" y="1644650"/>
          <p14:tracePt t="157833" x="6553200" y="1644650"/>
          <p14:tracePt t="157839" x="6559550" y="1644650"/>
          <p14:tracePt t="157849" x="6572250" y="1638300"/>
          <p14:tracePt t="157866" x="6616700" y="1638300"/>
          <p14:tracePt t="157882" x="6654800" y="1638300"/>
          <p14:tracePt t="157899" x="6686550" y="1638300"/>
          <p14:tracePt t="157916" x="6711950" y="1638300"/>
          <p14:tracePt t="157932" x="6731000" y="1638300"/>
          <p14:tracePt t="157949" x="6743700" y="1638300"/>
          <p14:tracePt t="157966" x="6756400" y="1638300"/>
          <p14:tracePt t="157967" x="6762750" y="1638300"/>
          <p14:tracePt t="157982" x="6769100" y="1638300"/>
          <p14:tracePt t="157998" x="6781800" y="1638300"/>
          <p14:tracePt t="158015" x="6788150" y="1638300"/>
          <p14:tracePt t="158032" x="6794500" y="1638300"/>
          <p14:tracePt t="158049" x="6800850" y="1631950"/>
          <p14:tracePt t="158570" x="6807200" y="1631950"/>
          <p14:tracePt t="158576" x="6819900" y="1631950"/>
          <p14:tracePt t="158600" x="6934200" y="1638300"/>
          <p14:tracePt t="158617" x="7035800" y="1638300"/>
          <p14:tracePt t="158633" x="7124700" y="1638300"/>
          <p14:tracePt t="158649" x="7213600" y="1631950"/>
          <p14:tracePt t="158666" x="7289800" y="1625600"/>
          <p14:tracePt t="158682" x="7366000" y="1625600"/>
          <p14:tracePt t="158699" x="7429500" y="1619250"/>
          <p14:tracePt t="158716" x="7480300" y="1612900"/>
          <p14:tracePt t="158732" x="7531100" y="1606550"/>
          <p14:tracePt t="158749" x="7607300" y="1587500"/>
          <p14:tracePt t="158766" x="7651750" y="1568450"/>
          <p14:tracePt t="158783" x="7708900" y="1543050"/>
          <p14:tracePt t="158799" x="7747000" y="1517650"/>
          <p14:tracePt t="158800" x="7766050" y="1504950"/>
          <p14:tracePt t="158816" x="7772400" y="1498600"/>
          <p14:tracePt t="158817" x="7785100" y="1485900"/>
          <p14:tracePt t="158833" x="7804150" y="1460500"/>
          <p14:tracePt t="158849" x="7804150" y="1435100"/>
          <p14:tracePt t="158866" x="7791450" y="1409700"/>
          <p14:tracePt t="158883" x="7772400" y="1371600"/>
          <p14:tracePt t="158899" x="7734300" y="1333500"/>
          <p14:tracePt t="158916" x="7689850" y="1301750"/>
          <p14:tracePt t="158933" x="7651750" y="1276350"/>
          <p14:tracePt t="158949" x="7613650" y="1257300"/>
          <p14:tracePt t="158966" x="7575550" y="1244600"/>
          <p14:tracePt t="158983" x="7493000" y="1238250"/>
          <p14:tracePt t="158999" x="7385050" y="1238250"/>
          <p14:tracePt t="159016" x="7239000" y="1231900"/>
          <p14:tracePt t="159033" x="7080250" y="1231900"/>
          <p14:tracePt t="159050" x="6883400" y="1200150"/>
          <p14:tracePt t="159066" x="6832600" y="1187450"/>
          <p14:tracePt t="159083" x="6686550" y="1174750"/>
          <p14:tracePt t="159100" x="6591300" y="1174750"/>
          <p14:tracePt t="159116" x="6502400" y="1181100"/>
          <p14:tracePt t="159133" x="6375400" y="1206500"/>
          <p14:tracePt t="159150" x="6273800" y="1231900"/>
          <p14:tracePt t="159166" x="6223000" y="1244600"/>
          <p14:tracePt t="159183" x="6197600" y="1257300"/>
          <p14:tracePt t="159200" x="6172200" y="1289050"/>
          <p14:tracePt t="159216" x="6159500" y="1320800"/>
          <p14:tracePt t="159233" x="6159500" y="1352550"/>
          <p14:tracePt t="159250" x="6172200" y="1390650"/>
          <p14:tracePt t="159266" x="6216650" y="1441450"/>
          <p14:tracePt t="159283" x="6305550" y="1517650"/>
          <p14:tracePt t="159300" x="6502400" y="1631950"/>
          <p14:tracePt t="159318" x="6692900" y="1708150"/>
          <p14:tracePt t="159333" x="6915150" y="1752600"/>
          <p14:tracePt t="159350" x="7169150" y="1771650"/>
          <p14:tracePt t="159366" x="7435850" y="1771650"/>
          <p14:tracePt t="159383" x="7708900" y="1733550"/>
          <p14:tracePt t="159400" x="7854950" y="1682750"/>
          <p14:tracePt t="159416" x="7937500" y="1625600"/>
          <p14:tracePt t="159433" x="7981950" y="1568450"/>
          <p14:tracePt t="159450" x="8007350" y="1517650"/>
          <p14:tracePt t="159466" x="8020050" y="1479550"/>
          <p14:tracePt t="159483" x="8026400" y="1441450"/>
          <p14:tracePt t="159500" x="8026400" y="1422400"/>
          <p14:tracePt t="159516" x="8026400" y="1409700"/>
          <p14:tracePt t="159550" x="8020050" y="1409700"/>
          <p14:tracePt t="159567" x="7988300" y="1409700"/>
          <p14:tracePt t="159583" x="7969250" y="1409700"/>
          <p14:tracePt t="159600" x="7950200" y="1416050"/>
          <p14:tracePt t="159617" x="7931150" y="1422400"/>
          <p14:tracePt t="159633" x="7912100" y="1435100"/>
          <p14:tracePt t="159650" x="7867650" y="1454150"/>
          <p14:tracePt t="159667" x="7816850" y="1473200"/>
          <p14:tracePt t="159683" x="7766050" y="1492250"/>
          <p14:tracePt t="159700" x="7727950" y="1504950"/>
          <p14:tracePt t="159717" x="7702550" y="1504950"/>
          <p14:tracePt t="159733" x="7683500" y="1511300"/>
          <p14:tracePt t="159777" x="7683500" y="1524000"/>
          <p14:tracePt t="159801" x="7696200" y="1574800"/>
          <p14:tracePt t="159817" x="7689850" y="1612900"/>
          <p14:tracePt t="159833" x="7677150" y="1651000"/>
          <p14:tracePt t="159850" x="7664450" y="1689100"/>
          <p14:tracePt t="159869" x="7658100" y="1708150"/>
          <p14:tracePt t="159884" x="7658100" y="1720850"/>
          <p14:tracePt t="159959" x="7664450" y="1720850"/>
          <p14:tracePt t="159965" x="7670800" y="1720850"/>
          <p14:tracePt t="159973" x="7689850" y="1714500"/>
          <p14:tracePt t="159986" x="7708900" y="1708150"/>
          <p14:tracePt t="160000" x="7740650" y="1695450"/>
          <p14:tracePt t="160017" x="7785100" y="1676400"/>
          <p14:tracePt t="160034" x="7829550" y="1651000"/>
          <p14:tracePt t="160050" x="7893050" y="1631950"/>
          <p14:tracePt t="160067" x="8070850" y="1651000"/>
          <p14:tracePt t="160084" x="8255000" y="1670050"/>
          <p14:tracePt t="160100" x="8483600" y="1701800"/>
          <p14:tracePt t="160117" x="8680450" y="1739900"/>
          <p14:tracePt t="160134" x="8858250" y="1765300"/>
          <p14:tracePt t="160150" x="8947150" y="1771650"/>
          <p14:tracePt t="160184" x="8940800" y="1758950"/>
          <p14:tracePt t="160200" x="8902700" y="1727200"/>
          <p14:tracePt t="160217" x="8870950" y="1701800"/>
          <p14:tracePt t="160234" x="8851900" y="1676400"/>
          <p14:tracePt t="160250" x="8858250" y="1663700"/>
          <p14:tracePt t="160267" x="8883650" y="1657350"/>
          <p14:tracePt t="160285" x="8934450" y="1644650"/>
          <p14:tracePt t="160302" x="8997950" y="1631950"/>
          <p14:tracePt t="160317" x="9055100" y="1619250"/>
          <p14:tracePt t="160334" x="9080500" y="1612900"/>
          <p14:tracePt t="162268" x="9086850" y="1625600"/>
          <p14:tracePt t="162275" x="9093200" y="1638300"/>
          <p14:tracePt t="162286" x="9112250" y="1663700"/>
          <p14:tracePt t="162302" x="9163050" y="1695450"/>
          <p14:tracePt t="162319" x="9175750" y="1720850"/>
          <p14:tracePt t="162336" x="9194800" y="1771650"/>
          <p14:tracePt t="162353" x="9207500" y="1835150"/>
          <p14:tracePt t="162369" x="9213850" y="1949450"/>
          <p14:tracePt t="162370" x="9207500" y="2025650"/>
          <p14:tracePt t="162386" x="9188450" y="2108200"/>
          <p14:tracePt t="162386" x="9169400" y="2165350"/>
          <p14:tracePt t="162402" x="9137650" y="2260600"/>
          <p14:tracePt t="162419" x="9017000" y="2520950"/>
          <p14:tracePt t="162436" x="8928100" y="2755900"/>
          <p14:tracePt t="162452" x="8864600" y="2965450"/>
          <p14:tracePt t="162469" x="8775700" y="3263900"/>
          <p14:tracePt t="162486" x="8686800" y="3511550"/>
          <p14:tracePt t="162502" x="8566150" y="3771900"/>
          <p14:tracePt t="162519" x="8356600" y="4114800"/>
          <p14:tracePt t="162536" x="8178800" y="4387850"/>
          <p14:tracePt t="162552" x="7988300" y="4654550"/>
          <p14:tracePt t="162569" x="7823200" y="4883150"/>
          <p14:tracePt t="162586" x="7702550" y="5041900"/>
          <p14:tracePt t="162602" x="7626350" y="5143500"/>
          <p14:tracePt t="162620" x="7588250" y="5200650"/>
          <p14:tracePt t="162621" x="7581900" y="5200650"/>
          <p14:tracePt t="162652" x="7581900" y="5194300"/>
          <p14:tracePt t="162669" x="7581900" y="5181600"/>
          <p14:tracePt t="162686" x="7575550" y="5067300"/>
          <p14:tracePt t="162702" x="7575550" y="5003800"/>
          <p14:tracePt t="162720" x="7575550" y="4991100"/>
          <p14:tracePt t="162753" x="7575550" y="4984750"/>
          <p14:tracePt t="162769" x="7575550" y="4959350"/>
          <p14:tracePt t="162786" x="7550150" y="4914900"/>
          <p14:tracePt t="162802" x="7493000" y="4883150"/>
          <p14:tracePt t="162819" x="7385050" y="4876800"/>
          <p14:tracePt t="162836" x="7188200" y="4921250"/>
          <p14:tracePt t="162853" x="6953250" y="5003800"/>
          <p14:tracePt t="162869" x="6731000" y="5105400"/>
          <p14:tracePt t="162887" x="6546850" y="5194300"/>
          <p14:tracePt t="162903" x="6375400" y="5283200"/>
          <p14:tracePt t="162919" x="6311900" y="5308600"/>
          <p14:tracePt t="162936" x="6235700" y="5321300"/>
          <p14:tracePt t="162953" x="6127750" y="5334000"/>
          <p14:tracePt t="162969" x="5962650" y="5334000"/>
          <p14:tracePt t="162986" x="5765800" y="5334000"/>
          <p14:tracePt t="163003" x="5619750" y="5327650"/>
          <p14:tracePt t="163020" x="5505450" y="5321300"/>
          <p14:tracePt t="163036" x="5441950" y="5314950"/>
          <p14:tracePt t="163053" x="5429250" y="5314950"/>
          <p14:tracePt t="163069" x="5422900" y="5314950"/>
          <p14:tracePt t="163086" x="5397500" y="5321300"/>
          <p14:tracePt t="163103" x="5327650" y="5359400"/>
          <p14:tracePt t="163120" x="5149850" y="5454650"/>
          <p14:tracePt t="163136" x="5073650" y="5492750"/>
          <p14:tracePt t="163153" x="4927600" y="5568950"/>
          <p14:tracePt t="163169" x="4832350" y="5607050"/>
          <p14:tracePt t="163186" x="4787900" y="5626100"/>
          <p14:tracePt t="163203" x="4775200" y="5632450"/>
          <p14:tracePt t="163275" x="4768850" y="5638800"/>
          <p14:tracePt t="163281" x="4762500" y="5645150"/>
          <p14:tracePt t="163288" x="4756150" y="5651500"/>
          <p14:tracePt t="163303" x="4749800" y="5651500"/>
          <p14:tracePt t="163321" x="4724400" y="5676900"/>
          <p14:tracePt t="163336" x="4718050" y="5676900"/>
          <p14:tracePt t="163353" x="4705350" y="5689600"/>
          <p14:tracePt t="163354" x="4692650" y="5695950"/>
          <p14:tracePt t="163370" x="4686300" y="5702300"/>
          <p14:tracePt t="163387" x="4540250" y="5708650"/>
          <p14:tracePt t="163403" x="4356100" y="5689600"/>
          <p14:tracePt t="163420" x="4121150" y="5676900"/>
          <p14:tracePt t="163436" x="3886200" y="5670550"/>
          <p14:tracePt t="163453" x="3721100" y="5664200"/>
          <p14:tracePt t="163470" x="3625850" y="5651500"/>
          <p14:tracePt t="163487" x="3575050" y="5638800"/>
          <p14:tracePt t="163503" x="3568700" y="5632450"/>
          <p14:tracePt t="163520" x="3549650" y="5632450"/>
          <p14:tracePt t="163537" x="3498850" y="5619750"/>
          <p14:tracePt t="163554" x="3390900" y="5594350"/>
          <p14:tracePt t="163570" x="3359150" y="5581650"/>
          <p14:tracePt t="163587" x="3314700" y="5556250"/>
          <p14:tracePt t="163603" x="3314700" y="5543550"/>
          <p14:tracePt t="163620" x="3314700" y="5537200"/>
          <p14:tracePt t="163636" x="3321050" y="5518150"/>
          <p14:tracePt t="163654" x="3327400" y="5518150"/>
          <p14:tracePt t="163670" x="3321050" y="5524500"/>
          <p14:tracePt t="163687" x="3289300" y="5549900"/>
          <p14:tracePt t="163703" x="3251200" y="5568950"/>
          <p14:tracePt t="163720" x="3219450" y="5581650"/>
          <p14:tracePt t="163736" x="3213100" y="5581650"/>
          <p14:tracePt t="163753" x="3206750" y="5581650"/>
          <p14:tracePt t="163770" x="3206750" y="5549900"/>
          <p14:tracePt t="163787" x="3206750" y="5518150"/>
          <p14:tracePt t="163804" x="3200400" y="5499100"/>
          <p14:tracePt t="163820" x="3155950" y="5461000"/>
          <p14:tracePt t="163837" x="2971800" y="5359400"/>
          <p14:tracePt t="163854" x="2832100" y="5302250"/>
          <p14:tracePt t="163870" x="2711450" y="5257800"/>
          <p14:tracePt t="163887" x="2667000" y="5238750"/>
          <p14:tracePt t="163903" x="2660650" y="5226050"/>
          <p14:tracePt t="163954" x="2654300" y="5245100"/>
          <p14:tracePt t="163970" x="2641600" y="5302250"/>
          <p14:tracePt t="163987" x="2622550" y="5372100"/>
          <p14:tracePt t="164004" x="2622550" y="5448300"/>
          <p14:tracePt t="164020" x="2647950" y="5543550"/>
          <p14:tracePt t="164037" x="2730500" y="5619750"/>
          <p14:tracePt t="164054" x="2825750" y="5664200"/>
          <p14:tracePt t="164070" x="2990850" y="5695950"/>
          <p14:tracePt t="164087" x="3003550" y="5695950"/>
          <p14:tracePt t="164120" x="3009900" y="5695950"/>
          <p14:tracePt t="164137" x="3022600" y="5702300"/>
          <p14:tracePt t="164154" x="3060700" y="5708650"/>
          <p14:tracePt t="164170" x="3162300" y="5727700"/>
          <p14:tracePt t="164187" x="3365500" y="5734050"/>
          <p14:tracePt t="164206" x="3594100" y="5740400"/>
          <p14:tracePt t="164221" x="3790950" y="5746750"/>
          <p14:tracePt t="164237" x="3892550" y="5740400"/>
          <p14:tracePt t="164254" x="3924300" y="5734050"/>
          <p14:tracePt t="164271" x="3956050" y="5721350"/>
          <p14:tracePt t="164287" x="3981450" y="5708650"/>
          <p14:tracePt t="164304" x="4019550" y="5670550"/>
          <p14:tracePt t="164321" x="4025900" y="5657850"/>
          <p14:tracePt t="164367" x="4032250" y="5657850"/>
          <p14:tracePt t="164387" x="4038600" y="5657850"/>
          <p14:tracePt t="164405" x="4057650" y="5651500"/>
          <p14:tracePt t="164420" x="4114800" y="5632450"/>
          <p14:tracePt t="164437" x="4203700" y="5600700"/>
          <p14:tracePt t="164454" x="4286250" y="5568950"/>
          <p14:tracePt t="164471" x="4375150" y="5537200"/>
          <p14:tracePt t="164487" x="4394200" y="5524500"/>
          <p14:tracePt t="164504" x="4394200" y="5511800"/>
          <p14:tracePt t="164521" x="4394200" y="5492750"/>
          <p14:tracePt t="164537" x="4387850" y="5467350"/>
          <p14:tracePt t="164554" x="4368800" y="5416550"/>
          <p14:tracePt t="164571" x="4330700" y="5346700"/>
          <p14:tracePt t="164588" x="4298950" y="5289550"/>
          <p14:tracePt t="164604" x="4260850" y="5232400"/>
          <p14:tracePt t="164621" x="4248150" y="5226050"/>
          <p14:tracePt t="164638" x="4222750" y="5238750"/>
          <p14:tracePt t="164654" x="4184650" y="5270500"/>
          <p14:tracePt t="164671" x="4140200" y="5308600"/>
          <p14:tracePt t="164687" x="4108450" y="5340350"/>
          <p14:tracePt t="164704" x="4064000" y="5397500"/>
          <p14:tracePt t="164721" x="4032250" y="5435600"/>
          <p14:tracePt t="164737" x="3987800" y="5473700"/>
          <p14:tracePt t="164754" x="3949700" y="5499100"/>
          <p14:tracePt t="164771" x="3873500" y="5556250"/>
          <p14:tracePt t="164788" x="3727450" y="5645150"/>
          <p14:tracePt t="164804" x="3568700" y="5727700"/>
          <p14:tracePt t="164821" x="3454400" y="5791200"/>
          <p14:tracePt t="164837" x="3352800" y="5854700"/>
          <p14:tracePt t="164854" x="3308350" y="5880100"/>
          <p14:tracePt t="164871" x="3302000" y="5899150"/>
          <p14:tracePt t="164888" x="3321050" y="5924550"/>
          <p14:tracePt t="164904" x="3346450" y="5930900"/>
          <p14:tracePt t="164921" x="3416300" y="5918200"/>
          <p14:tracePt t="164937" x="3517900" y="5886450"/>
          <p14:tracePt t="164956" x="3625850" y="5835650"/>
          <p14:tracePt t="164971" x="3695700" y="5791200"/>
          <p14:tracePt t="164988" x="3733800" y="5746750"/>
          <p14:tracePt t="165004" x="3740150" y="5721350"/>
          <p14:tracePt t="165021" x="3740150" y="5683250"/>
          <p14:tracePt t="165038" x="3714750" y="5651500"/>
          <p14:tracePt t="165055" x="3695700" y="5613400"/>
          <p14:tracePt t="165071" x="3670300" y="5581650"/>
          <p14:tracePt t="165088" x="3651250" y="5562600"/>
          <p14:tracePt t="165104" x="3632200" y="5549900"/>
          <p14:tracePt t="165121" x="3606800" y="5543550"/>
          <p14:tracePt t="165138" x="3568700" y="5537200"/>
          <p14:tracePt t="165155" x="3498850" y="5537200"/>
          <p14:tracePt t="165171" x="3435350" y="5537200"/>
          <p14:tracePt t="165188" x="3333750" y="5543550"/>
          <p14:tracePt t="165205" x="3194050" y="5556250"/>
          <p14:tracePt t="165221" x="3028950" y="5568950"/>
          <p14:tracePt t="165238" x="2838450" y="5543550"/>
          <p14:tracePt t="165255" x="2730500" y="5505450"/>
          <p14:tracePt t="165271" x="2686050" y="5480050"/>
          <p14:tracePt t="165331" x="2679700" y="5486400"/>
          <p14:tracePt t="165338" x="2679700" y="5499100"/>
          <p14:tracePt t="165355" x="2673350" y="5530850"/>
          <p14:tracePt t="165371" x="2673350" y="5575300"/>
          <p14:tracePt t="165388" x="2686050" y="5626100"/>
          <p14:tracePt t="165405" x="2724150" y="5683250"/>
          <p14:tracePt t="165421" x="2768600" y="5727700"/>
          <p14:tracePt t="165438" x="2851150" y="5797550"/>
          <p14:tracePt t="165455" x="2908300" y="5842000"/>
          <p14:tracePt t="165472" x="3016250" y="5918200"/>
          <p14:tracePt t="165489" x="3105150" y="5949950"/>
          <p14:tracePt t="165505" x="3200400" y="5969000"/>
          <p14:tracePt t="165522" x="3321050" y="5969000"/>
          <p14:tracePt t="165538" x="3435350" y="5969000"/>
          <p14:tracePt t="165555" x="3530600" y="5943600"/>
          <p14:tracePt t="165572" x="3587750" y="5918200"/>
          <p14:tracePt t="165588" x="3625850" y="5892800"/>
          <p14:tracePt t="165605" x="3657600" y="5867400"/>
          <p14:tracePt t="165622" x="3663950" y="5867400"/>
          <p14:tracePt t="165638" x="3663950" y="5861050"/>
          <p14:tracePt t="165655" x="3657600" y="5854700"/>
          <p14:tracePt t="165672" x="3651250" y="5854700"/>
          <p14:tracePt t="165688" x="3644900" y="5854700"/>
          <p14:tracePt t="165705" x="3638550" y="5854700"/>
          <p14:tracePt t="165777" x="3632200" y="5861050"/>
          <p14:tracePt t="165795" x="3619500" y="5886450"/>
          <p14:tracePt t="165805" x="3606800" y="5899150"/>
          <p14:tracePt t="165823" x="3556000" y="5937250"/>
          <p14:tracePt t="165838" x="3517900" y="5962650"/>
          <p14:tracePt t="165855" x="3486150" y="5981700"/>
          <p14:tracePt t="165871" x="3479800" y="5981700"/>
          <p14:tracePt t="165905" x="3498850" y="5962650"/>
          <p14:tracePt t="165922" x="3530600" y="5943600"/>
          <p14:tracePt t="165938" x="3549650" y="5943600"/>
          <p14:tracePt t="165955" x="3600450" y="5943600"/>
          <p14:tracePt t="165972" x="3670300" y="5956300"/>
          <p14:tracePt t="165988" x="3727450" y="5975350"/>
          <p14:tracePt t="166005" x="3740150" y="6013450"/>
          <p14:tracePt t="166022" x="3733800" y="6026150"/>
          <p14:tracePt t="166056" x="3746500" y="5994400"/>
          <p14:tracePt t="166072" x="3816350" y="5918200"/>
          <p14:tracePt t="166089" x="3822700" y="5880100"/>
          <p14:tracePt t="166105" x="3746500" y="5854700"/>
          <p14:tracePt t="166122" x="3619500" y="5822950"/>
          <p14:tracePt t="166139" x="3492500" y="5810250"/>
          <p14:tracePt t="166156" x="3435350" y="5810250"/>
          <p14:tracePt t="166172" x="3429000" y="5810250"/>
          <p14:tracePt t="166291" x="3448050" y="5816600"/>
          <p14:tracePt t="166299" x="3460750" y="5822950"/>
          <p14:tracePt t="166309" x="3505200" y="5829300"/>
          <p14:tracePt t="166322" x="3556000" y="5835650"/>
          <p14:tracePt t="166339" x="3829050" y="5842000"/>
          <p14:tracePt t="166356" x="4121150" y="5829300"/>
          <p14:tracePt t="166372" x="4419600" y="5810250"/>
          <p14:tracePt t="166389" x="4737100" y="5803900"/>
          <p14:tracePt t="166406" x="5003800" y="5816600"/>
          <p14:tracePt t="166422" x="5187950" y="5816600"/>
          <p14:tracePt t="166439" x="5257800" y="5816600"/>
          <p14:tracePt t="166456" x="5270500" y="5816600"/>
          <p14:tracePt t="166473" x="5276850" y="5816600"/>
          <p14:tracePt t="166489" x="5283200" y="5810250"/>
          <p14:tracePt t="166506" x="5295900" y="5810250"/>
          <p14:tracePt t="166523" x="5327650" y="5803900"/>
          <p14:tracePt t="166539" x="5353050" y="5803900"/>
          <p14:tracePt t="166663" x="5359400" y="5803900"/>
          <p14:tracePt t="166672" x="5365750" y="5803900"/>
          <p14:tracePt t="166689" x="5397500" y="5816600"/>
          <p14:tracePt t="166706" x="5467350" y="5835650"/>
          <p14:tracePt t="166723" x="5530850" y="5848350"/>
          <p14:tracePt t="166739" x="5657850" y="5886450"/>
          <p14:tracePt t="166756" x="5867400" y="5930900"/>
          <p14:tracePt t="166773" x="6096000" y="5981700"/>
          <p14:tracePt t="166789" x="6362700" y="6032500"/>
          <p14:tracePt t="166806" x="6648450" y="6076950"/>
          <p14:tracePt t="166822" x="6731000" y="6083300"/>
          <p14:tracePt t="166839" x="6750050" y="6076950"/>
          <p14:tracePt t="166856" x="6807200" y="6070600"/>
          <p14:tracePt t="166872" x="6921500" y="6070600"/>
          <p14:tracePt t="166889" x="7099300" y="6083300"/>
          <p14:tracePt t="166906" x="7264400" y="6102350"/>
          <p14:tracePt t="166923" x="7473950" y="6127750"/>
          <p14:tracePt t="166939" x="7632700" y="6146800"/>
          <p14:tracePt t="166956" x="7734300" y="6153150"/>
          <p14:tracePt t="166973" x="7842250" y="6153150"/>
          <p14:tracePt t="166990" x="7937500" y="6159500"/>
          <p14:tracePt t="167006" x="8064500" y="6165850"/>
          <p14:tracePt t="167023" x="8223250" y="6178550"/>
          <p14:tracePt t="167039" x="8401050" y="6203950"/>
          <p14:tracePt t="167058" x="8616950" y="6223000"/>
          <p14:tracePt t="167073" x="8763000" y="6229350"/>
          <p14:tracePt t="167090" x="8845550" y="6229350"/>
          <p14:tracePt t="167106" x="8947150" y="6210300"/>
          <p14:tracePt t="167123" x="9036050" y="6197600"/>
          <p14:tracePt t="167140" x="9137650" y="6184900"/>
          <p14:tracePt t="167156" x="9271000" y="6178550"/>
          <p14:tracePt t="167173" x="9385300" y="6178550"/>
          <p14:tracePt t="167189" x="9486900" y="6172200"/>
          <p14:tracePt t="167206" x="9556750" y="6159500"/>
          <p14:tracePt t="167223" x="9601200" y="6153150"/>
          <p14:tracePt t="167241" x="9652000" y="6140450"/>
          <p14:tracePt t="167256" x="9709150" y="6121400"/>
          <p14:tracePt t="167273" x="9747250" y="6115050"/>
          <p14:tracePt t="167275" x="9791700" y="6108700"/>
          <p14:tracePt t="167290" x="9893300" y="6089650"/>
          <p14:tracePt t="167306" x="9988550" y="6076950"/>
          <p14:tracePt t="167323" x="10071100" y="6064250"/>
          <p14:tracePt t="167340" x="10115550" y="6045200"/>
          <p14:tracePt t="167356" x="10134600" y="6032500"/>
          <p14:tracePt t="167373" x="10147300" y="6019800"/>
          <p14:tracePt t="167390" x="10160000" y="6000750"/>
          <p14:tracePt t="167406" x="10179050" y="5988050"/>
          <p14:tracePt t="167423" x="10217150" y="5969000"/>
          <p14:tracePt t="167440" x="10261600" y="5949950"/>
          <p14:tracePt t="167457" x="10293350" y="5930900"/>
          <p14:tracePt t="167473" x="10325100" y="5911850"/>
          <p14:tracePt t="167491" x="10337800" y="5873750"/>
          <p14:tracePt t="167507" x="10344150" y="5854700"/>
          <p14:tracePt t="167523" x="10356850" y="5829300"/>
          <p14:tracePt t="167540" x="10375900" y="5810250"/>
          <p14:tracePt t="167557" x="10394950" y="5797550"/>
          <p14:tracePt t="167573" x="10401300" y="5791200"/>
          <p14:tracePt t="167590" x="10401300" y="5784850"/>
          <p14:tracePt t="167607" x="10401300" y="5778500"/>
          <p14:tracePt t="167623" x="10388600" y="5765800"/>
          <p14:tracePt t="167640" x="10375900" y="5759450"/>
          <p14:tracePt t="167657" x="10331450" y="5746750"/>
          <p14:tracePt t="167673" x="10280650" y="5740400"/>
          <p14:tracePt t="167690" x="10191750" y="5734050"/>
          <p14:tracePt t="167707" x="10077450" y="5727700"/>
          <p14:tracePt t="167708" x="10001250" y="5721350"/>
          <p14:tracePt t="167723" x="9899650" y="5708650"/>
          <p14:tracePt t="167724" x="9836150" y="5695950"/>
          <p14:tracePt t="167740" x="9766300" y="5683250"/>
          <p14:tracePt t="167757" x="9575800" y="5651500"/>
          <p14:tracePt t="167773" x="9480550" y="5638800"/>
          <p14:tracePt t="167790" x="9385300" y="5626100"/>
          <p14:tracePt t="167807" x="9296400" y="5626100"/>
          <p14:tracePt t="167823" x="9232900" y="5626100"/>
          <p14:tracePt t="167840" x="9150350" y="5626100"/>
          <p14:tracePt t="167857" x="9080500" y="5632450"/>
          <p14:tracePt t="167874" x="9004300" y="5632450"/>
          <p14:tracePt t="167890" x="8921750" y="5632450"/>
          <p14:tracePt t="167908" x="8832850" y="5632450"/>
          <p14:tracePt t="167924" x="8712200" y="5632450"/>
          <p14:tracePt t="167940" x="8578850" y="5626100"/>
          <p14:tracePt t="167957" x="8451850" y="5619750"/>
          <p14:tracePt t="167974" x="8242300" y="5588000"/>
          <p14:tracePt t="167990" x="8159750" y="5575300"/>
          <p14:tracePt t="168007" x="8007350" y="5562600"/>
          <p14:tracePt t="168024" x="7829550" y="5549900"/>
          <p14:tracePt t="168040" x="7715250" y="5543550"/>
          <p14:tracePt t="168057" x="7550150" y="5530850"/>
          <p14:tracePt t="168074" x="7442200" y="5524500"/>
          <p14:tracePt t="168090" x="7270750" y="5499100"/>
          <p14:tracePt t="168107" x="7150100" y="5486400"/>
          <p14:tracePt t="168124" x="6978650" y="5461000"/>
          <p14:tracePt t="168140" x="6889750" y="5448300"/>
          <p14:tracePt t="168157" x="6769100" y="5429250"/>
          <p14:tracePt t="168174" x="6642100" y="5429250"/>
          <p14:tracePt t="168191" x="6546850" y="5429250"/>
          <p14:tracePt t="168207" x="6400800" y="5429250"/>
          <p14:tracePt t="168224" x="6305550" y="5429250"/>
          <p14:tracePt t="168240" x="6089650" y="5435600"/>
          <p14:tracePt t="168257" x="5918200" y="5435600"/>
          <p14:tracePt t="168274" x="5759450" y="5435600"/>
          <p14:tracePt t="168290" x="5626100" y="5435600"/>
          <p14:tracePt t="168307" x="5524500" y="5435600"/>
          <p14:tracePt t="168324" x="5492750" y="5435600"/>
          <p14:tracePt t="168341" x="5461000" y="5454650"/>
          <p14:tracePt t="168357" x="5416550" y="5486400"/>
          <p14:tracePt t="168374" x="5378450" y="5518150"/>
          <p14:tracePt t="168390" x="5340350" y="5549900"/>
          <p14:tracePt t="168407" x="5321300" y="5568950"/>
          <p14:tracePt t="168424" x="5308600" y="5581650"/>
          <p14:tracePt t="168441" x="5302250" y="5581650"/>
          <p14:tracePt t="168457" x="5295900" y="5581650"/>
          <p14:tracePt t="168474" x="5295900" y="5588000"/>
          <p14:tracePt t="168490" x="5295900" y="5594350"/>
          <p14:tracePt t="168507" x="5308600" y="5607050"/>
          <p14:tracePt t="168524" x="5334000" y="5632450"/>
          <p14:tracePt t="168541" x="5365750" y="5670550"/>
          <p14:tracePt t="168558" x="5422900" y="5721350"/>
          <p14:tracePt t="168559" x="5454650" y="5746750"/>
          <p14:tracePt t="168574" x="5473700" y="5753100"/>
          <p14:tracePt t="168591" x="5575300" y="5810250"/>
          <p14:tracePt t="168607" x="5632450" y="5835650"/>
          <p14:tracePt t="168624" x="5683250" y="5861050"/>
          <p14:tracePt t="168641" x="5746750" y="5892800"/>
          <p14:tracePt t="168657" x="5816600" y="5911850"/>
          <p14:tracePt t="168674" x="5892800" y="5930900"/>
          <p14:tracePt t="168691" x="5994400" y="5949950"/>
          <p14:tracePt t="168707" x="6165850" y="5975350"/>
          <p14:tracePt t="168724" x="6400800" y="5994400"/>
          <p14:tracePt t="168741" x="6661150" y="6026150"/>
          <p14:tracePt t="168757" x="6978650" y="6057900"/>
          <p14:tracePt t="168774" x="7296150" y="6096000"/>
          <p14:tracePt t="168791" x="7607300" y="6134100"/>
          <p14:tracePt t="168809" x="8007350" y="6191250"/>
          <p14:tracePt t="168824" x="8178800" y="6216650"/>
          <p14:tracePt t="168841" x="8502650" y="6242050"/>
          <p14:tracePt t="168858" x="8718550" y="6242050"/>
          <p14:tracePt t="168874" x="8934450" y="6235700"/>
          <p14:tracePt t="168891" x="9137650" y="6216650"/>
          <p14:tracePt t="168908" x="9347200" y="6197600"/>
          <p14:tracePt t="168924" x="9544050" y="6184900"/>
          <p14:tracePt t="168941" x="9683750" y="6178550"/>
          <p14:tracePt t="168958" x="9823450" y="6172200"/>
          <p14:tracePt t="168974" x="9925050" y="6172200"/>
          <p14:tracePt t="168991" x="10007600" y="6165850"/>
          <p14:tracePt t="169008" x="10096500" y="6165850"/>
          <p14:tracePt t="169024" x="10185400" y="6165850"/>
          <p14:tracePt t="169041" x="10287000" y="6165850"/>
          <p14:tracePt t="169058" x="10356850" y="6159500"/>
          <p14:tracePt t="169059" x="10401300" y="6153150"/>
          <p14:tracePt t="169074" x="10426700" y="6146800"/>
          <p14:tracePt t="169091" x="10445750" y="6134100"/>
          <p14:tracePt t="169108" x="10452100" y="6127750"/>
          <p14:tracePt t="169124" x="10464800" y="6115050"/>
          <p14:tracePt t="169141" x="10496550" y="6096000"/>
          <p14:tracePt t="169158" x="10560050" y="6076950"/>
          <p14:tracePt t="169175" x="10648950" y="6045200"/>
          <p14:tracePt t="169191" x="10693400" y="6019800"/>
          <p14:tracePt t="169208" x="10699750" y="5988050"/>
          <p14:tracePt t="169225" x="10699750" y="5969000"/>
          <p14:tracePt t="169241" x="10680700" y="5956300"/>
          <p14:tracePt t="169259" x="10642600" y="5949950"/>
          <p14:tracePt t="169275" x="10566400" y="5943600"/>
          <p14:tracePt t="169292" x="10458450" y="5943600"/>
          <p14:tracePt t="169308" x="10433050" y="5943600"/>
          <p14:tracePt t="169324" x="10401300" y="5949950"/>
          <p14:tracePt t="169341" x="10369550" y="5949950"/>
          <p14:tracePt t="169358" x="10255250" y="5943600"/>
          <p14:tracePt t="169375" x="10033000" y="5918200"/>
          <p14:tracePt t="169392" x="9740900" y="5873750"/>
          <p14:tracePt t="169408" x="9340850" y="5797550"/>
          <p14:tracePt t="169425" x="8978900" y="5708650"/>
          <p14:tracePt t="169442" x="8712200" y="5632450"/>
          <p14:tracePt t="169458" x="8547100" y="5575300"/>
          <p14:tracePt t="169475" x="8477250" y="5537200"/>
          <p14:tracePt t="169492" x="8445500" y="5511800"/>
          <p14:tracePt t="169509" x="8413750" y="5492750"/>
          <p14:tracePt t="169525" x="8369300" y="5461000"/>
          <p14:tracePt t="169542" x="8280400" y="5422900"/>
          <p14:tracePt t="169558" x="8197850" y="5403850"/>
          <p14:tracePt t="169575" x="8128000" y="5378450"/>
          <p14:tracePt t="169592" x="8089900" y="5359400"/>
          <p14:tracePt t="169608" x="8083550" y="5353050"/>
          <p14:tracePt t="169625" x="8083550" y="5346700"/>
          <p14:tracePt t="169659" x="8083550" y="5340350"/>
          <p14:tracePt t="169675" x="8070850" y="5340350"/>
          <p14:tracePt t="169692" x="8051800" y="5340350"/>
          <p14:tracePt t="169708" x="8026400" y="5346700"/>
          <p14:tracePt t="169725" x="8020050" y="5353050"/>
          <p14:tracePt t="169742" x="8020050" y="5359400"/>
          <p14:tracePt t="169781" x="8026400" y="5359400"/>
          <p14:tracePt t="169794" x="8051800" y="5359400"/>
          <p14:tracePt t="169808" x="8077200" y="5353050"/>
          <p14:tracePt t="169825" x="8102600" y="5334000"/>
          <p14:tracePt t="169842" x="8128000" y="5308600"/>
          <p14:tracePt t="169859" x="8134350" y="5283200"/>
          <p14:tracePt t="169875" x="8140700" y="5251450"/>
          <p14:tracePt t="169877" x="8140700" y="5238750"/>
          <p14:tracePt t="169893" x="8134350" y="5207000"/>
          <p14:tracePt t="169911" x="8102600" y="5181600"/>
          <p14:tracePt t="169925" x="8045450" y="5162550"/>
          <p14:tracePt t="169942" x="7994650" y="5149850"/>
          <p14:tracePt t="169959" x="7950200" y="5143500"/>
          <p14:tracePt t="169975" x="7905750" y="5137150"/>
          <p14:tracePt t="169992" x="7874000" y="5130800"/>
          <p14:tracePt t="170009" x="7842250" y="5124450"/>
          <p14:tracePt t="170025" x="7823200" y="5124450"/>
          <p14:tracePt t="170042" x="7810500" y="5124450"/>
          <p14:tracePt t="170059" x="7785100" y="5118100"/>
          <p14:tracePt t="170076" x="7740650" y="5118100"/>
          <p14:tracePt t="170092" x="7721600" y="5118100"/>
          <p14:tracePt t="170109" x="7689850" y="5118100"/>
          <p14:tracePt t="170126" x="7645400" y="5118100"/>
          <p14:tracePt t="170142" x="7505700" y="5137150"/>
          <p14:tracePt t="170159" x="7410450" y="5143500"/>
          <p14:tracePt t="170175" x="7346950" y="5156200"/>
          <p14:tracePt t="170192" x="7315200" y="5156200"/>
          <p14:tracePt t="170209" x="7308850" y="5162550"/>
          <p14:tracePt t="170242" x="7308850" y="5175250"/>
          <p14:tracePt t="170259" x="7315200" y="5207000"/>
          <p14:tracePt t="170276" x="7327900" y="5245100"/>
          <p14:tracePt t="170292" x="7346950" y="5283200"/>
          <p14:tracePt t="170309" x="7378700" y="5334000"/>
          <p14:tracePt t="170326" x="7480300" y="5397500"/>
          <p14:tracePt t="170342" x="7531100" y="5416550"/>
          <p14:tracePt t="170359" x="7708900" y="5461000"/>
          <p14:tracePt t="170376" x="7740650" y="5467350"/>
          <p14:tracePt t="170392" x="7854950" y="5480050"/>
          <p14:tracePt t="170409" x="7969250" y="5473700"/>
          <p14:tracePt t="170425" x="8026400" y="5467350"/>
          <p14:tracePt t="170442" x="8077200" y="5448300"/>
          <p14:tracePt t="170459" x="8121650" y="5422900"/>
          <p14:tracePt t="170476" x="8159750" y="5378450"/>
          <p14:tracePt t="170492" x="8191500" y="5327650"/>
          <p14:tracePt t="170509" x="8216900" y="5270500"/>
          <p14:tracePt t="170526" x="8229600" y="5226050"/>
          <p14:tracePt t="170542" x="8235950" y="5207000"/>
          <p14:tracePt t="170559" x="8235950" y="5187950"/>
          <p14:tracePt t="170631" x="8229600" y="5187950"/>
          <p14:tracePt t="170642" x="8223250" y="5187950"/>
          <p14:tracePt t="170659" x="8210550" y="5187950"/>
          <p14:tracePt t="170676" x="8204200" y="5194300"/>
          <p14:tracePt t="170693" x="8204200" y="5200650"/>
          <p14:tracePt t="170709" x="8204200" y="5219700"/>
          <p14:tracePt t="170726" x="8286750" y="5302250"/>
          <p14:tracePt t="170742" x="8572500" y="5441950"/>
          <p14:tracePt t="170759" x="8775700" y="5518150"/>
          <p14:tracePt t="170776" x="9004300" y="5581650"/>
          <p14:tracePt t="170793" x="9220200" y="5626100"/>
          <p14:tracePt t="170809" x="9423400" y="5664200"/>
          <p14:tracePt t="170826" x="9696450" y="5708650"/>
          <p14:tracePt t="170843" x="9918700" y="5746750"/>
          <p14:tracePt t="170860" x="10077450" y="5778500"/>
          <p14:tracePt t="170876" x="10198100" y="5803900"/>
          <p14:tracePt t="170893" x="10242550" y="5810250"/>
          <p14:tracePt t="170909" x="10248900" y="5810250"/>
          <p14:tracePt t="170926" x="10267950" y="5803900"/>
          <p14:tracePt t="170943" x="10344150" y="5797550"/>
          <p14:tracePt t="170960" x="10439400" y="5797550"/>
          <p14:tracePt t="170976" x="10591800" y="5797550"/>
          <p14:tracePt t="170993" x="10788650" y="5797550"/>
          <p14:tracePt t="171009" x="10902950" y="5797550"/>
          <p14:tracePt t="171026" x="10972800" y="5791200"/>
          <p14:tracePt t="171043" x="11004550" y="5778500"/>
          <p14:tracePt t="171059" x="11036300" y="5765800"/>
          <p14:tracePt t="171076" x="11093450" y="5740400"/>
          <p14:tracePt t="171093" x="11169650" y="5715000"/>
          <p14:tracePt t="171110" x="11226800" y="5695950"/>
          <p14:tracePt t="171126" x="11296650" y="5664200"/>
          <p14:tracePt t="171143" x="11334750" y="5645150"/>
          <p14:tracePt t="171160" x="11372850" y="5613400"/>
          <p14:tracePt t="171176" x="11391900" y="5600700"/>
          <p14:tracePt t="171193" x="11404600" y="5594350"/>
          <p14:tracePt t="171194" x="11417300" y="5588000"/>
          <p14:tracePt t="171210" x="11430000" y="5575300"/>
          <p14:tracePt t="171226" x="11455400" y="5562600"/>
          <p14:tracePt t="171243" x="11480800" y="5543550"/>
          <p14:tracePt t="171260" x="11518900" y="5530850"/>
          <p14:tracePt t="171276" x="11550650" y="5524500"/>
          <p14:tracePt t="171293" x="11569700" y="5518150"/>
          <p14:tracePt t="171310" x="11607800" y="5518150"/>
          <p14:tracePt t="171327" x="11677650" y="5518150"/>
          <p14:tracePt t="171343" x="11734800" y="5511800"/>
          <p14:tracePt t="171360" x="11804650" y="5499100"/>
          <p14:tracePt t="171376" x="11855450" y="5461000"/>
          <p14:tracePt t="171394" x="11893550" y="5410200"/>
          <p14:tracePt t="171410" x="11899900" y="5403850"/>
          <p14:tracePt t="171426" x="11906250" y="5365750"/>
          <p14:tracePt t="171443" x="11906250" y="5346700"/>
          <p14:tracePt t="171460" x="11899900" y="5334000"/>
          <p14:tracePt t="171476" x="11880850" y="5314950"/>
          <p14:tracePt t="171493" x="11842750" y="5289550"/>
          <p14:tracePt t="171510" x="11798300" y="5251450"/>
          <p14:tracePt t="171526" x="11760200" y="5213350"/>
          <p14:tracePt t="171543" x="11734800" y="5187950"/>
          <p14:tracePt t="171560" x="11709400" y="5156200"/>
          <p14:tracePt t="171577" x="11684000" y="5130800"/>
          <p14:tracePt t="171593" x="11671300" y="5118100"/>
          <p14:tracePt t="171610" x="11645900" y="5105400"/>
          <p14:tracePt t="171627" x="11614150" y="5099050"/>
          <p14:tracePt t="171644" x="11550650" y="5092700"/>
          <p14:tracePt t="171660" x="11525250" y="5092700"/>
          <p14:tracePt t="171677" x="11455400" y="5099050"/>
          <p14:tracePt t="171693" x="11391900" y="5118100"/>
          <p14:tracePt t="171710" x="11347450" y="5130800"/>
          <p14:tracePt t="171727" x="11303000" y="5149850"/>
          <p14:tracePt t="171743" x="11264900" y="5175250"/>
          <p14:tracePt t="171760" x="11233150" y="5200650"/>
          <p14:tracePt t="171777" x="11207750" y="5232400"/>
          <p14:tracePt t="171794" x="11182350" y="5257800"/>
          <p14:tracePt t="171810" x="11169650" y="5283200"/>
          <p14:tracePt t="171827" x="11169650" y="5302250"/>
          <p14:tracePt t="171843" x="11182350" y="5321300"/>
          <p14:tracePt t="171860" x="11245850" y="5353050"/>
          <p14:tracePt t="171877" x="11372850" y="5378450"/>
          <p14:tracePt t="171894" x="11588750" y="5416550"/>
          <p14:tracePt t="171910" x="11645900" y="5422900"/>
          <p14:tracePt t="171928" x="11728450" y="5435600"/>
          <p14:tracePt t="171944" x="11734800" y="5435600"/>
          <p14:tracePt t="171977" x="11728450" y="5473700"/>
          <p14:tracePt t="171993" x="11703050" y="5543550"/>
          <p14:tracePt t="172010" x="11684000" y="5619750"/>
          <p14:tracePt t="172027" x="11671300" y="5702300"/>
          <p14:tracePt t="172044" x="11664950" y="5759450"/>
          <p14:tracePt t="172060" x="11671300" y="5791200"/>
          <p14:tracePt t="172077" x="11677650" y="5803900"/>
          <p14:tracePt t="172094" x="11684000" y="5803900"/>
          <p14:tracePt t="172158" x="11684000" y="5797550"/>
          <p14:tracePt t="172167" x="11690350" y="5791200"/>
          <p14:tracePt t="172177" x="11690350" y="5778500"/>
          <p14:tracePt t="172194" x="11690350" y="5759450"/>
          <p14:tracePt t="172210" x="11690350" y="5727700"/>
          <p14:tracePt t="172227" x="11684000" y="5708650"/>
          <p14:tracePt t="172244" x="11671300" y="5689600"/>
          <p14:tracePt t="172260" x="11664950" y="5676900"/>
          <p14:tracePt t="172277" x="11652250" y="5670550"/>
          <p14:tracePt t="172294" x="11633200" y="5657850"/>
          <p14:tracePt t="172311" x="11607800" y="5651500"/>
          <p14:tracePt t="172327" x="11550650" y="5645150"/>
          <p14:tracePt t="172344" x="11487150" y="5645150"/>
          <p14:tracePt t="172360" x="11410950" y="5645150"/>
          <p14:tracePt t="172377" x="11341100" y="5645150"/>
          <p14:tracePt t="172394" x="11290300" y="5657850"/>
          <p14:tracePt t="172410" x="11258550" y="5664200"/>
          <p14:tracePt t="172427" x="11233150" y="5670550"/>
          <p14:tracePt t="172444" x="11201400" y="5689600"/>
          <p14:tracePt t="172461" x="11176000" y="5715000"/>
          <p14:tracePt t="172478" x="11163300" y="5753100"/>
          <p14:tracePt t="172494" x="11163300" y="5803900"/>
          <p14:tracePt t="172511" x="11188700" y="5911850"/>
          <p14:tracePt t="172528" x="11226800" y="5975350"/>
          <p14:tracePt t="172544" x="11283950" y="6019800"/>
          <p14:tracePt t="172561" x="11347450" y="6038850"/>
          <p14:tracePt t="172577" x="11430000" y="6045200"/>
          <p14:tracePt t="172594" x="11506200" y="6038850"/>
          <p14:tracePt t="172611" x="11576050" y="6019800"/>
          <p14:tracePt t="172628" x="11626850" y="5988050"/>
          <p14:tracePt t="172644" x="11664950" y="5949950"/>
          <p14:tracePt t="172661" x="11715750" y="5892800"/>
          <p14:tracePt t="172677" x="11741150" y="5848350"/>
          <p14:tracePt t="172694" x="11760200" y="5810250"/>
          <p14:tracePt t="172711" x="11772900" y="5778500"/>
          <p14:tracePt t="172728" x="11785600" y="5746750"/>
          <p14:tracePt t="172744" x="11785600" y="5734050"/>
          <p14:tracePt t="172761" x="11779250" y="5734050"/>
          <p14:tracePt t="172778" x="11766550" y="5727700"/>
          <p14:tracePt t="172794" x="11728450" y="5721350"/>
          <p14:tracePt t="172811" x="11703050" y="5721350"/>
          <p14:tracePt t="172828" x="11684000" y="5721350"/>
          <p14:tracePt t="172844" x="11658600" y="5715000"/>
          <p14:tracePt t="172861" x="11633200" y="5715000"/>
          <p14:tracePt t="172878" x="11607800" y="5708650"/>
          <p14:tracePt t="172894" x="11582400" y="5708650"/>
          <p14:tracePt t="172911" x="11563350" y="5708650"/>
          <p14:tracePt t="172928" x="11557000" y="5702300"/>
          <p14:tracePt t="172944" x="11550650" y="5702300"/>
          <p14:tracePt t="172978" x="11537950" y="5702300"/>
          <p14:tracePt t="172995" x="11531600" y="5702300"/>
          <p14:tracePt t="173011" x="11525250" y="5702300"/>
          <p14:tracePt t="173028" x="11518900" y="5702300"/>
          <p14:tracePt t="173045" x="11512550" y="5702300"/>
          <p14:tracePt t="173061" x="11493500" y="5702300"/>
          <p14:tracePt t="173078" x="11436350" y="5702300"/>
          <p14:tracePt t="173095" x="11347450" y="5708650"/>
          <p14:tracePt t="173111" x="11264900" y="5708650"/>
          <p14:tracePt t="173128" x="11169650" y="5708650"/>
          <p14:tracePt t="173145" x="11055350" y="5708650"/>
          <p14:tracePt t="173161" x="10960100" y="5708650"/>
          <p14:tracePt t="173178" x="10864850" y="5708650"/>
          <p14:tracePt t="173195" x="10712450" y="5702300"/>
          <p14:tracePt t="173212" x="10458450" y="5683250"/>
          <p14:tracePt t="173228" x="10293350" y="5670550"/>
          <p14:tracePt t="173245" x="9899650" y="5645150"/>
          <p14:tracePt t="173261" x="9652000" y="5632450"/>
          <p14:tracePt t="173278" x="9410700" y="5619750"/>
          <p14:tracePt t="173295" x="9150350" y="5607050"/>
          <p14:tracePt t="173311" x="8921750" y="5594350"/>
          <p14:tracePt t="173328" x="8655050" y="5588000"/>
          <p14:tracePt t="173345" x="8388350" y="5575300"/>
          <p14:tracePt t="173361" x="8070850" y="5549900"/>
          <p14:tracePt t="173378" x="7816850" y="5537200"/>
          <p14:tracePt t="173395" x="7480300" y="5524500"/>
          <p14:tracePt t="173412" x="6946900" y="5511800"/>
          <p14:tracePt t="173428" x="6781800" y="5511800"/>
          <p14:tracePt t="173445" x="6305550" y="5505450"/>
          <p14:tracePt t="173462" x="5899150" y="5511800"/>
          <p14:tracePt t="173478" x="5600700" y="5530850"/>
          <p14:tracePt t="173495" x="5213350" y="5607050"/>
          <p14:tracePt t="173512" x="4997450" y="5689600"/>
          <p14:tracePt t="173528" x="4743450" y="5797550"/>
          <p14:tracePt t="173545" x="4406900" y="5918200"/>
          <p14:tracePt t="173562" x="4057650" y="6019800"/>
          <p14:tracePt t="173578" x="3727450" y="6102350"/>
          <p14:tracePt t="173595" x="3384550" y="6146800"/>
          <p14:tracePt t="173612" x="3175000" y="6153150"/>
          <p14:tracePt t="173628" x="3035300" y="6153150"/>
          <p14:tracePt t="173645" x="3022600" y="6146800"/>
          <p14:tracePt t="173662" x="3009900" y="6146800"/>
          <p14:tracePt t="173678" x="2984500" y="6146800"/>
          <p14:tracePt t="173697" x="2946400" y="6140450"/>
          <p14:tracePt t="173711" x="2908300" y="6140450"/>
          <p14:tracePt t="173729" x="2882900" y="6134100"/>
          <p14:tracePt t="173745" x="2876550" y="6134100"/>
          <p14:tracePt t="173795" x="2870200" y="6134100"/>
          <p14:tracePt t="173812" x="2851150" y="6146800"/>
          <p14:tracePt t="173828" x="2806700" y="6184900"/>
          <p14:tracePt t="173845" x="2762250" y="6235700"/>
          <p14:tracePt t="173862" x="2711450" y="6286500"/>
          <p14:tracePt t="173879" x="2698750" y="6318250"/>
          <p14:tracePt t="173895" x="2698750" y="6330950"/>
          <p14:tracePt t="173912" x="2711450" y="6343650"/>
          <p14:tracePt t="173928" x="2743200" y="6375400"/>
          <p14:tracePt t="173945" x="2774950" y="6419850"/>
          <p14:tracePt t="173962" x="2794000" y="6470650"/>
          <p14:tracePt t="173979" x="2819400" y="6534150"/>
          <p14:tracePt t="173995" x="2844800" y="6584950"/>
          <p14:tracePt t="174012" x="2876550" y="6623050"/>
          <p14:tracePt t="174030" x="2914650" y="6642100"/>
          <p14:tracePt t="174045" x="2946400" y="6654800"/>
          <p14:tracePt t="174062" x="3003550" y="6667500"/>
          <p14:tracePt t="174079" x="3041650" y="6686550"/>
          <p14:tracePt t="174095" x="3067050" y="6699250"/>
          <p14:tracePt t="174112" x="3092450" y="6711950"/>
          <p14:tracePt t="174129" x="3124200" y="6724650"/>
          <p14:tracePt t="174146" x="3162300" y="6731000"/>
          <p14:tracePt t="174147" x="3213100" y="6737350"/>
          <p14:tracePt t="174162" x="3232150" y="6737350"/>
          <p14:tracePt t="174179" x="3352800" y="6743700"/>
          <p14:tracePt t="174196" x="3403600" y="6750050"/>
          <p14:tracePt t="174212" x="3454400" y="6769100"/>
          <p14:tracePt t="174229" x="3517900" y="6788150"/>
          <p14:tracePt t="174246" x="3581400" y="6800850"/>
          <p14:tracePt t="174262" x="3651250" y="6807200"/>
          <p14:tracePt t="174279" x="3695700" y="6807200"/>
          <p14:tracePt t="174295" x="3765550" y="6794500"/>
          <p14:tracePt t="174313" x="3822700" y="6781800"/>
          <p14:tracePt t="174329" x="3848100" y="6775450"/>
          <p14:tracePt t="174345" x="3867150" y="6769100"/>
          <p14:tracePt t="174362" x="3898900" y="6762750"/>
          <p14:tracePt t="174379" x="3924300" y="6743700"/>
          <p14:tracePt t="174396" x="3937000" y="6718300"/>
          <p14:tracePt t="174412" x="3937000" y="6667500"/>
          <p14:tracePt t="174429" x="3937000" y="6616700"/>
          <p14:tracePt t="174446" x="3930650" y="6578600"/>
          <p14:tracePt t="174463" x="3930650" y="6546850"/>
          <p14:tracePt t="174479" x="3930650" y="6515100"/>
          <p14:tracePt t="174496" x="3930650" y="6496050"/>
          <p14:tracePt t="174512" x="3924300" y="6477000"/>
          <p14:tracePt t="174529" x="3911600" y="6457950"/>
          <p14:tracePt t="174546" x="3898900" y="6438900"/>
          <p14:tracePt t="174548" x="3892550" y="6432550"/>
          <p14:tracePt t="174562" x="3873500" y="6413500"/>
          <p14:tracePt t="174579" x="3854450" y="6394450"/>
          <p14:tracePt t="174596" x="3829050" y="6356350"/>
          <p14:tracePt t="174612" x="3810000" y="6324600"/>
          <p14:tracePt t="174629" x="3797300" y="6299200"/>
          <p14:tracePt t="174646" x="3771900" y="6267450"/>
          <p14:tracePt t="174662" x="3752850" y="6242050"/>
          <p14:tracePt t="174679" x="3721100" y="6223000"/>
          <p14:tracePt t="174696" x="3670300" y="6210300"/>
          <p14:tracePt t="174713" x="3600450" y="6197600"/>
          <p14:tracePt t="174729" x="3524250" y="6197600"/>
          <p14:tracePt t="174746" x="3486150" y="6191250"/>
          <p14:tracePt t="174763" x="3473450" y="6191250"/>
          <p14:tracePt t="174779" x="3454400" y="6184900"/>
          <p14:tracePt t="174796" x="3403600" y="6172200"/>
          <p14:tracePt t="174813" x="3308350" y="6172200"/>
          <p14:tracePt t="174830" x="3149600" y="6172200"/>
          <p14:tracePt t="174846" x="3086100" y="6172200"/>
          <p14:tracePt t="174863" x="3009900" y="6172200"/>
          <p14:tracePt t="174879" x="2933700" y="6172200"/>
          <p14:tracePt t="174896" x="2889250" y="6172200"/>
          <p14:tracePt t="174913" x="2825750" y="6172200"/>
          <p14:tracePt t="174929" x="2768600" y="6172200"/>
          <p14:tracePt t="174946" x="2692400" y="6184900"/>
          <p14:tracePt t="174963" x="2622550" y="6203950"/>
          <p14:tracePt t="174979" x="2571750" y="6216650"/>
          <p14:tracePt t="174996" x="2540000" y="6229350"/>
          <p14:tracePt t="175013" x="2527300" y="6229350"/>
          <p14:tracePt t="175030" x="2514600" y="6235700"/>
          <p14:tracePt t="175046" x="2501900" y="6248400"/>
          <p14:tracePt t="175063" x="2489200" y="6267450"/>
          <p14:tracePt t="175080" x="2476500" y="6305550"/>
          <p14:tracePt t="175097" x="2476500" y="6337300"/>
          <p14:tracePt t="175113" x="2476500" y="6375400"/>
          <p14:tracePt t="175130" x="2482850" y="6413500"/>
          <p14:tracePt t="175146" x="2482850" y="6445250"/>
          <p14:tracePt t="175163" x="2495550" y="6470650"/>
          <p14:tracePt t="175179" x="2508250" y="6489700"/>
          <p14:tracePt t="175196" x="2533650" y="6508750"/>
          <p14:tracePt t="175213" x="2552700" y="6521450"/>
          <p14:tracePt t="175230" x="2597150" y="6553200"/>
          <p14:tracePt t="175246" x="2628900" y="6584950"/>
          <p14:tracePt t="175263" x="2647950" y="6610350"/>
          <p14:tracePt t="175280" x="2673350" y="6635750"/>
          <p14:tracePt t="175296" x="2679700" y="6648450"/>
          <p14:tracePt t="175313" x="2679700" y="6654800"/>
          <p14:tracePt t="175346" x="2698750" y="6667500"/>
          <p14:tracePt t="175363" x="2711450" y="6686550"/>
          <p14:tracePt t="175380" x="2743200" y="6718300"/>
          <p14:tracePt t="175396" x="2762250" y="6737350"/>
          <p14:tracePt t="175413" x="2787650" y="6756400"/>
          <p14:tracePt t="175430" x="2800350" y="6762750"/>
          <p14:tracePt t="175447" x="2806700" y="6762750"/>
          <p14:tracePt t="175463" x="2819400" y="6762750"/>
          <p14:tracePt t="175480" x="2882900" y="6762750"/>
          <p14:tracePt t="175496" x="2959100" y="6762750"/>
          <p14:tracePt t="175513" x="3079750" y="6762750"/>
          <p14:tracePt t="175530" x="3155950" y="6762750"/>
          <p14:tracePt t="175547" x="3181350" y="6762750"/>
          <p14:tracePt t="175580" x="3187700" y="6762750"/>
          <p14:tracePt t="175613" x="3200400" y="6769100"/>
          <p14:tracePt t="175630" x="3238500" y="6769100"/>
          <p14:tracePt t="175647" x="3302000" y="6769100"/>
          <p14:tracePt t="175664" x="3397250" y="6762750"/>
          <p14:tracePt t="175680" x="3479800" y="6750050"/>
          <p14:tracePt t="175697" x="3562350" y="6737350"/>
          <p14:tracePt t="175713" x="3613150" y="6731000"/>
          <p14:tracePt t="175730" x="3657600" y="6718300"/>
          <p14:tracePt t="175747" x="3683000" y="6705600"/>
          <p14:tracePt t="175763" x="3695700" y="6692900"/>
          <p14:tracePt t="175780" x="3714750" y="6667500"/>
          <p14:tracePt t="175796" x="3721100" y="6648450"/>
          <p14:tracePt t="175814" x="3733800" y="6597650"/>
          <p14:tracePt t="175830" x="3740150" y="6584950"/>
          <p14:tracePt t="175847" x="3752850" y="6546850"/>
          <p14:tracePt t="175863" x="3752850" y="6527800"/>
          <p14:tracePt t="175880" x="3752850" y="6515100"/>
          <p14:tracePt t="175897" x="3746500" y="6496050"/>
          <p14:tracePt t="175914" x="3733800" y="6470650"/>
          <p14:tracePt t="175930" x="3721100" y="6432550"/>
          <p14:tracePt t="175947" x="3708400" y="6407150"/>
          <p14:tracePt t="175964" x="3683000" y="6362700"/>
          <p14:tracePt t="175980" x="3651250" y="6330950"/>
          <p14:tracePt t="175997" x="3638550" y="6324600"/>
          <p14:tracePt t="176014" x="3613150" y="6311900"/>
          <p14:tracePt t="176030" x="3600450" y="6311900"/>
          <p14:tracePt t="176047" x="3581400" y="6305550"/>
          <p14:tracePt t="176064" x="3556000" y="6292850"/>
          <p14:tracePt t="176080" x="3543300" y="6286500"/>
          <p14:tracePt t="176097" x="3511550" y="6273800"/>
          <p14:tracePt t="176114" x="3473450" y="6261100"/>
          <p14:tracePt t="176131" x="3384550" y="6254750"/>
          <p14:tracePt t="176147" x="3314700" y="6248400"/>
          <p14:tracePt t="176164" x="3238500" y="6248400"/>
          <p14:tracePt t="176181" x="3181350" y="6242050"/>
          <p14:tracePt t="176197" x="3130550" y="6242050"/>
          <p14:tracePt t="176214" x="3073400" y="6248400"/>
          <p14:tracePt t="176230" x="3009900" y="6261100"/>
          <p14:tracePt t="176247" x="2914650" y="6286500"/>
          <p14:tracePt t="176264" x="2838450" y="6318250"/>
          <p14:tracePt t="176281" x="2781300" y="6350000"/>
          <p14:tracePt t="176297" x="2749550" y="6369050"/>
          <p14:tracePt t="176315" x="2724150" y="6394450"/>
          <p14:tracePt t="176330" x="2717800" y="6413500"/>
          <p14:tracePt t="176347" x="2705100" y="6451600"/>
          <p14:tracePt t="176364" x="2692400" y="6489700"/>
          <p14:tracePt t="176381" x="2686050" y="6527800"/>
          <p14:tracePt t="176397" x="2686050" y="6559550"/>
          <p14:tracePt t="176414" x="2692400" y="6604000"/>
          <p14:tracePt t="176431" x="2724150" y="6642100"/>
          <p14:tracePt t="176447" x="2781300" y="6661150"/>
          <p14:tracePt t="176464" x="2876550" y="6686550"/>
          <p14:tracePt t="176481" x="3003550" y="6699250"/>
          <p14:tracePt t="176497" x="3105150" y="6718300"/>
          <p14:tracePt t="176514" x="3143250" y="6724650"/>
          <p14:tracePt t="176531" x="3168650" y="6731000"/>
          <p14:tracePt t="176547" x="3181350" y="6731000"/>
          <p14:tracePt t="176564" x="3206750" y="6731000"/>
          <p14:tracePt t="176581" x="3244850" y="6724650"/>
          <p14:tracePt t="176597" x="3295650" y="6711950"/>
          <p14:tracePt t="176614" x="3365500" y="6692900"/>
          <p14:tracePt t="176631" x="3435350" y="6667500"/>
          <p14:tracePt t="176648" x="3524250" y="6629400"/>
          <p14:tracePt t="176664" x="3581400" y="6597650"/>
          <p14:tracePt t="176681" x="3613150" y="6565900"/>
          <p14:tracePt t="176697" x="3689350" y="6521450"/>
          <p14:tracePt t="176714" x="3873500" y="6489700"/>
          <p14:tracePt t="176731" x="4051300" y="6470650"/>
          <p14:tracePt t="176748" x="4222750" y="6457950"/>
          <p14:tracePt t="176748" x="4311650" y="6451600"/>
          <p14:tracePt t="176764" x="4368800" y="6445250"/>
          <p14:tracePt t="176781" x="4552950" y="6432550"/>
          <p14:tracePt t="176797" x="4616450" y="6432550"/>
          <p14:tracePt t="176816" x="4660900" y="6432550"/>
          <p14:tracePt t="176831" x="4686300" y="6432550"/>
          <p14:tracePt t="176849" x="4692650" y="6426200"/>
          <p14:tracePt t="176869" x="4705350" y="6426200"/>
          <p14:tracePt t="176884" x="4756150" y="6419850"/>
          <p14:tracePt t="176898" x="4819650" y="6413500"/>
          <p14:tracePt t="176914" x="4870450" y="6413500"/>
          <p14:tracePt t="176931" x="4921250" y="6407150"/>
          <p14:tracePt t="176948" x="4953000" y="6407150"/>
          <p14:tracePt t="176964" x="4978400" y="6407150"/>
          <p14:tracePt t="176981" x="5010150" y="6407150"/>
          <p14:tracePt t="176998" x="5035550" y="6407150"/>
          <p14:tracePt t="177014" x="5067300" y="6407150"/>
          <p14:tracePt t="177031" x="5080000" y="6407150"/>
          <p14:tracePt t="177048" x="5092700" y="6407150"/>
          <p14:tracePt t="177064" x="5130800" y="6419850"/>
          <p14:tracePt t="177081" x="5168900" y="6426200"/>
          <p14:tracePt t="177097" x="5187950" y="6432550"/>
          <p14:tracePt t="177114" x="5194300" y="6432550"/>
          <p14:tracePt t="177131" x="5200650" y="6432550"/>
          <p14:tracePt t="177148" x="5200650" y="6438900"/>
          <p14:tracePt t="177234" x="5200650" y="6445250"/>
          <p14:tracePt t="177241" x="5194300" y="6451600"/>
          <p14:tracePt t="177251" x="5181600" y="6457950"/>
          <p14:tracePt t="177270" x="5168900" y="6470650"/>
          <p14:tracePt t="177281" x="5187950" y="6496050"/>
          <p14:tracePt t="177298" x="5257800" y="6546850"/>
          <p14:tracePt t="177315" x="5372100" y="6584950"/>
          <p14:tracePt t="177332" x="5524500" y="6629400"/>
          <p14:tracePt t="177348" x="5721350" y="6667500"/>
          <p14:tracePt t="177365" x="5924550" y="6699250"/>
          <p14:tracePt t="177382" x="6038850" y="6718300"/>
          <p14:tracePt t="177398" x="6134100" y="6718300"/>
          <p14:tracePt t="177415" x="6178550" y="6718300"/>
          <p14:tracePt t="177431" x="6242050" y="6724650"/>
          <p14:tracePt t="177448" x="6362700" y="6750050"/>
          <p14:tracePt t="177465" x="6502400" y="6769100"/>
          <p14:tracePt t="177482" x="6667500" y="6800850"/>
          <p14:tracePt t="177498" x="6826250" y="6819900"/>
          <p14:tracePt t="177515" x="7131050" y="6832600"/>
          <p14:tracePt t="177532" x="7283450" y="6838950"/>
          <p14:tracePt t="177548" x="7454900" y="6838950"/>
          <p14:tracePt t="177565" x="7600950" y="6838950"/>
          <p14:tracePt t="177582" x="7734300" y="6845300"/>
          <p14:tracePt t="177643" x="8070850" y="6851650"/>
          <p14:tracePt t="177651" x="8108950" y="6851650"/>
          <p14:tracePt t="177665" x="8153400" y="6845300"/>
          <p14:tracePt t="177682" x="8235950" y="6845300"/>
          <p14:tracePt t="177699" x="8318500" y="6845300"/>
          <p14:tracePt t="177715" x="8401050" y="6845300"/>
          <p14:tracePt t="177733" x="8451850" y="6838950"/>
          <p14:tracePt t="177748" x="8489950" y="6832600"/>
          <p14:tracePt t="177765" x="8534400" y="6826250"/>
          <p14:tracePt t="177782" x="8610600" y="6826250"/>
          <p14:tracePt t="177798" x="8693150" y="6826250"/>
          <p14:tracePt t="177815" x="8763000" y="6826250"/>
          <p14:tracePt t="177832" x="8896350" y="6845300"/>
          <p14:tracePt t="178064" x="10648950" y="6845300"/>
          <p14:tracePt t="178082" x="10648950" y="6826250"/>
          <p14:tracePt t="178099" x="10674350" y="6800850"/>
          <p14:tracePt t="178115" x="10718800" y="6769100"/>
          <p14:tracePt t="178132" x="10756900" y="6743700"/>
          <p14:tracePt t="178149" x="10782300" y="6718300"/>
          <p14:tracePt t="178165" x="10801350" y="6699250"/>
          <p14:tracePt t="178167" x="10814050" y="6686550"/>
          <p14:tracePt t="178182" x="10814050" y="6680200"/>
          <p14:tracePt t="178199" x="10833100" y="6648450"/>
          <p14:tracePt t="178215" x="10845800" y="6629400"/>
          <p14:tracePt t="178232" x="10858500" y="6623050"/>
          <p14:tracePt t="178249" x="10890250" y="6597650"/>
          <p14:tracePt t="178265" x="10909300" y="6584950"/>
          <p14:tracePt t="178282" x="10922000" y="6572250"/>
          <p14:tracePt t="178299" x="10934700" y="6565900"/>
          <p14:tracePt t="178316" x="10934700" y="6559550"/>
          <p14:tracePt t="178332" x="10934700" y="6540500"/>
          <p14:tracePt t="178349" x="10928350" y="6521450"/>
          <p14:tracePt t="178365" x="10915650" y="6483350"/>
          <p14:tracePt t="178382" x="10871200" y="6426200"/>
          <p14:tracePt t="178399" x="10814050" y="6369050"/>
          <p14:tracePt t="178416" x="10680700" y="6299200"/>
          <p14:tracePt t="178432" x="10591800" y="6273800"/>
          <p14:tracePt t="178449" x="10490200" y="6261100"/>
          <p14:tracePt t="178466" x="10337800" y="6248400"/>
          <p14:tracePt t="178482" x="10229850" y="6242050"/>
          <p14:tracePt t="178499" x="10147300" y="6235700"/>
          <p14:tracePt t="178516" x="10033000" y="6229350"/>
          <p14:tracePt t="178532" x="9855200" y="6210300"/>
          <p14:tracePt t="178549" x="9601200" y="6191250"/>
          <p14:tracePt t="178566" x="9321800" y="6172200"/>
          <p14:tracePt t="178584" x="9017000" y="6153150"/>
          <p14:tracePt t="178599" x="8737600" y="6153150"/>
          <p14:tracePt t="178616" x="8534400" y="6153150"/>
          <p14:tracePt t="178632" x="8324850" y="6165850"/>
          <p14:tracePt t="178650" x="8185150" y="6178550"/>
          <p14:tracePt t="178666" x="8013700" y="6197600"/>
          <p14:tracePt t="178682" x="7607300" y="6242050"/>
          <p14:tracePt t="178699" x="7302500" y="6248400"/>
          <p14:tracePt t="178716" x="7016750" y="6254750"/>
          <p14:tracePt t="178734" x="6800850" y="6254750"/>
          <p14:tracePt t="178751" x="6711950" y="6254750"/>
          <p14:tracePt t="178782" x="6724650" y="6267450"/>
          <p14:tracePt t="178799" x="6794500" y="6311900"/>
          <p14:tracePt t="178816" x="6883400" y="6350000"/>
          <p14:tracePt t="178833" x="7016750" y="6394450"/>
          <p14:tracePt t="178849" x="7162800" y="6438900"/>
          <p14:tracePt t="178866" x="7416800" y="6502400"/>
          <p14:tracePt t="178883" x="7702550" y="6546850"/>
          <p14:tracePt t="178900" x="8083550" y="6584950"/>
          <p14:tracePt t="178901" x="8280400" y="6584950"/>
          <p14:tracePt t="178916" x="8451850" y="6584950"/>
          <p14:tracePt t="178917" x="8629650" y="6584950"/>
          <p14:tracePt t="178932" x="8985250" y="6565900"/>
          <p14:tracePt t="178949" x="9271000" y="6553200"/>
          <p14:tracePt t="178966" x="9588500" y="6553200"/>
          <p14:tracePt t="178983" x="10001250" y="6565900"/>
          <p14:tracePt t="179000" x="10337800" y="6597650"/>
          <p14:tracePt t="179016" x="10718800" y="6635750"/>
          <p14:tracePt t="179033" x="10979150" y="6673850"/>
          <p14:tracePt t="179050" x="11195050" y="6705600"/>
          <p14:tracePt t="179066" x="11290300" y="6705600"/>
          <p14:tracePt t="179083" x="11296650" y="6705600"/>
          <p14:tracePt t="179133" x="11296650" y="6711950"/>
          <p14:tracePt t="179151" x="11277600" y="6737350"/>
          <p14:tracePt t="179166" x="11245850" y="6756400"/>
          <p14:tracePt t="179183" x="11214100" y="6788150"/>
          <p14:tracePt t="179279" x="11226800" y="6794500"/>
          <p14:tracePt t="179287" x="11258550" y="6813550"/>
          <p14:tracePt t="179300" x="11296650" y="6826250"/>
          <p14:tracePt t="179378" x="11696700" y="6845300"/>
          <p14:tracePt t="179395" x="11804650" y="6794500"/>
          <p14:tracePt t="179404" x="11868150" y="6775450"/>
          <p14:tracePt t="179416" x="11969750" y="6750050"/>
          <p14:tracePt t="179433" x="12039600" y="6737350"/>
          <p14:tracePt t="179450" x="12096750" y="6718300"/>
          <p14:tracePt t="179467" x="12122150" y="6711950"/>
          <p14:tracePt t="179483" x="12134850" y="6699250"/>
          <p14:tracePt t="179500" x="12134850" y="6692900"/>
          <p14:tracePt t="179517" x="12147550" y="6673850"/>
          <p14:tracePt t="179533" x="12166600" y="6635750"/>
          <p14:tracePt t="179550" x="12185650" y="6597650"/>
          <p14:tracePt t="179567" x="12185650" y="6584950"/>
          <p14:tracePt t="179584" x="12185650" y="6572250"/>
          <p14:tracePt t="179600" x="12185650" y="6559550"/>
          <p14:tracePt t="179616" x="12185650" y="6546850"/>
          <p14:tracePt t="179633" x="12185650" y="6540500"/>
          <p14:tracePt t="179652" x="12185650" y="6515100"/>
          <p14:tracePt t="179667" x="12185650" y="6489700"/>
          <p14:tracePt t="179683" x="12179300" y="6451600"/>
          <p14:tracePt t="179700" x="12166600" y="6419850"/>
          <p14:tracePt t="179717" x="12141200" y="6394450"/>
          <p14:tracePt t="179734" x="12115800" y="6375400"/>
          <p14:tracePt t="179750" x="12096750" y="6356350"/>
          <p14:tracePt t="179767" x="12071350" y="6337300"/>
          <p14:tracePt t="179784" x="12052300" y="6324600"/>
          <p14:tracePt t="179800" x="12033250" y="6318250"/>
          <p14:tracePt t="179817" x="12020550" y="6311900"/>
          <p14:tracePt t="179834" x="11976100" y="6299200"/>
          <p14:tracePt t="179850" x="11963400" y="6292850"/>
          <p14:tracePt t="179867" x="11893550" y="6280150"/>
          <p14:tracePt t="179883" x="11849100" y="6280150"/>
          <p14:tracePt t="179900" x="11823700" y="6280150"/>
          <p14:tracePt t="179917" x="11804650" y="6292850"/>
          <p14:tracePt t="179934" x="11798300" y="6305550"/>
          <p14:tracePt t="179950" x="11798300" y="6311900"/>
          <p14:tracePt t="179967" x="11791950" y="6311900"/>
          <p14:tracePt t="179984" x="11772900" y="6318250"/>
          <p14:tracePt t="180000" x="11728450" y="6318250"/>
          <p14:tracePt t="180017" x="11664950" y="6318250"/>
          <p14:tracePt t="180034" x="11607800" y="6318250"/>
          <p14:tracePt t="180050" x="11550650" y="6318250"/>
          <p14:tracePt t="180067" x="11525250" y="6318250"/>
          <p14:tracePt t="180084" x="11512550" y="6318250"/>
          <p14:tracePt t="180100" x="11506200" y="6318250"/>
          <p14:tracePt t="180117" x="11499850" y="6318250"/>
          <p14:tracePt t="180134" x="11474450" y="6311900"/>
          <p14:tracePt t="180150" x="11430000" y="6305550"/>
          <p14:tracePt t="180167" x="11372850" y="6299200"/>
          <p14:tracePt t="180184" x="11309350" y="6299200"/>
          <p14:tracePt t="180200" x="11252200" y="6292850"/>
          <p14:tracePt t="180217" x="11220450" y="6286500"/>
          <p14:tracePt t="180234" x="11201400" y="6286500"/>
          <p14:tracePt t="180267" x="11195050" y="6286500"/>
          <p14:tracePt t="180286" x="11182350" y="6286500"/>
          <p14:tracePt t="180300" x="11163300" y="6286500"/>
          <p14:tracePt t="180317" x="11137900" y="6286500"/>
          <p14:tracePt t="180334" x="11118850" y="6292850"/>
          <p14:tracePt t="180350" x="11068050" y="6318250"/>
          <p14:tracePt t="180367" x="11042650" y="6337300"/>
          <p14:tracePt t="180384" x="11010900" y="6356350"/>
          <p14:tracePt t="180400" x="10985500" y="6381750"/>
          <p14:tracePt t="180417" x="10985500" y="6394450"/>
          <p14:tracePt t="180434" x="10985500" y="6413500"/>
          <p14:tracePt t="180451" x="11010900" y="6445250"/>
          <p14:tracePt t="180467" x="11049000" y="6470650"/>
          <p14:tracePt t="180484" x="11118850" y="6508750"/>
          <p14:tracePt t="180501" x="11182350" y="6546850"/>
          <p14:tracePt t="180518" x="11252200" y="6584950"/>
          <p14:tracePt t="180534" x="11303000" y="6616700"/>
          <p14:tracePt t="180551" x="11347450" y="6635750"/>
          <p14:tracePt t="180567" x="11385550" y="6642100"/>
          <p14:tracePt t="180569" x="11391900" y="6642100"/>
          <p14:tracePt t="180584" x="11404600" y="6648450"/>
          <p14:tracePt t="180601" x="11436350" y="6654800"/>
          <p14:tracePt t="180617" x="11499850" y="6673850"/>
          <p14:tracePt t="180634" x="11588750" y="6686550"/>
          <p14:tracePt t="180651" x="11684000" y="6686550"/>
          <p14:tracePt t="180668" x="11785600" y="6686550"/>
          <p14:tracePt t="180684" x="11880850" y="6673850"/>
          <p14:tracePt t="180701" x="11938000" y="6648450"/>
          <p14:tracePt t="180717" x="11969750" y="6629400"/>
          <p14:tracePt t="180734" x="11982450" y="6623050"/>
          <p14:tracePt t="180751" x="11988800" y="6616700"/>
          <p14:tracePt t="180768" x="12007850" y="6610350"/>
          <p14:tracePt t="180785" x="12045950" y="6591300"/>
          <p14:tracePt t="180801" x="12096750" y="6565900"/>
          <p14:tracePt t="180818" x="12153900" y="6527800"/>
          <p14:tracePt t="180834" x="12185650" y="6464300"/>
          <p14:tracePt t="180851" x="12185650" y="6438900"/>
          <p14:tracePt t="180868" x="12185650" y="6419850"/>
          <p14:tracePt t="180884" x="12179300" y="6400800"/>
          <p14:tracePt t="180901" x="12166600" y="6394450"/>
          <p14:tracePt t="180918" x="12141200" y="6381750"/>
          <p14:tracePt t="180934" x="12109450" y="6369050"/>
          <p14:tracePt t="180951" x="12096750" y="6369050"/>
          <p14:tracePt t="180968" x="12084050" y="6369050"/>
          <p14:tracePt t="180985" x="12065000" y="6369050"/>
          <p14:tracePt t="181001" x="12033250" y="6356350"/>
          <p14:tracePt t="181003" x="12001500" y="6350000"/>
          <p14:tracePt t="181019" x="11950700" y="6337300"/>
          <p14:tracePt t="181035" x="11912600" y="6330950"/>
          <p14:tracePt t="181052" x="11811000" y="6324600"/>
          <p14:tracePt t="181068" x="11741150" y="6324600"/>
          <p14:tracePt t="181084" x="11633200" y="6330950"/>
          <p14:tracePt t="181101" x="11569700" y="6330950"/>
          <p14:tracePt t="181118" x="11525250" y="6330950"/>
          <p14:tracePt t="181135" x="11506200" y="6330950"/>
          <p14:tracePt t="181168" x="11499850" y="6330950"/>
          <p14:tracePt t="181185" x="11410950" y="6337300"/>
          <p14:tracePt t="181201" x="11271250" y="6375400"/>
          <p14:tracePt t="181218" x="11137900" y="6419850"/>
          <p14:tracePt t="181235" x="11036300" y="6464300"/>
          <p14:tracePt t="181251" x="10972800" y="6489700"/>
          <p14:tracePt t="181268" x="10953750" y="6496050"/>
          <p14:tracePt t="181285" x="10947400" y="6496050"/>
          <p14:tracePt t="182266" x="10941050" y="6496050"/>
          <p14:tracePt t="182467" x="10953750" y="6502400"/>
          <p14:tracePt t="182486" x="11055350" y="6546850"/>
          <p14:tracePt t="182503" x="11182350" y="6597650"/>
          <p14:tracePt t="182519" x="11296650" y="6629400"/>
          <p14:tracePt t="182536" x="11366500" y="6642100"/>
          <p14:tracePt t="182555" x="11480800" y="6648450"/>
          <p14:tracePt t="182571" x="11569700" y="6635750"/>
          <p14:tracePt t="182587" x="11639550" y="6610350"/>
          <p14:tracePt t="182602" x="11684000" y="6591300"/>
          <p14:tracePt t="182619" x="11798300" y="6527800"/>
          <p14:tracePt t="182636" x="11868150" y="6489700"/>
          <p14:tracePt t="182653" x="11925300" y="6445250"/>
          <p14:tracePt t="182669" x="11976100" y="6388100"/>
          <p14:tracePt t="182686" x="12007850" y="6311900"/>
          <p14:tracePt t="182703" x="12014200" y="6229350"/>
          <p14:tracePt t="182719" x="12007850" y="6159500"/>
          <p14:tracePt t="182736" x="11995150" y="6121400"/>
          <p14:tracePt t="182753" x="11988800" y="6096000"/>
          <p14:tracePt t="182769" x="11976100" y="6083300"/>
          <p14:tracePt t="182786" x="11957050" y="6064250"/>
          <p14:tracePt t="182803" x="11925300" y="6038850"/>
          <p14:tracePt t="182819" x="11887200" y="6019800"/>
          <p14:tracePt t="182836" x="11836400" y="6000750"/>
          <p14:tracePt t="182839" x="11791950" y="5988050"/>
          <p14:tracePt t="182853" x="11715750" y="5975350"/>
          <p14:tracePt t="182869" x="11633200" y="5969000"/>
          <p14:tracePt t="182886" x="11582400" y="5975350"/>
          <p14:tracePt t="182903" x="11512550" y="5994400"/>
          <p14:tracePt t="182920" x="11455400" y="6007100"/>
          <p14:tracePt t="182936" x="11423650" y="6019800"/>
          <p14:tracePt t="182953" x="11391900" y="6032500"/>
          <p14:tracePt t="182969" x="11372850" y="6064250"/>
          <p14:tracePt t="182986" x="11366500" y="6096000"/>
          <p14:tracePt t="183003" x="11366500" y="6140450"/>
          <p14:tracePt t="183019" x="11372850" y="6197600"/>
          <p14:tracePt t="183036" x="11391900" y="6254750"/>
          <p14:tracePt t="183053" x="11417300" y="6318250"/>
          <p14:tracePt t="183071" x="11455400" y="6419850"/>
          <p14:tracePt t="183086" x="11468100" y="6451600"/>
          <p14:tracePt t="183087" x="11468100" y="6470650"/>
          <p14:tracePt t="183103" x="11480800" y="6515100"/>
          <p14:tracePt t="183120" x="11506200" y="6546850"/>
          <p14:tracePt t="183136" x="11512550" y="6553200"/>
          <p14:tracePt t="183153" x="11518900" y="6553200"/>
          <p14:tracePt t="183169" x="11518900" y="6559550"/>
          <p14:tracePt t="183186" x="11531600" y="6559550"/>
          <p14:tracePt t="183219" x="11537950" y="6559550"/>
          <p14:tracePt t="183342" x="11544300" y="6559550"/>
          <p14:tracePt t="183358" x="11550650" y="6559550"/>
          <p14:tracePt t="183372" x="11550650" y="6553200"/>
          <p14:tracePt t="184024" x="11537950" y="6553200"/>
          <p14:tracePt t="184029" x="11531600" y="6553200"/>
          <p14:tracePt t="184039" x="11512550" y="6553200"/>
          <p14:tracePt t="184054" x="11461750" y="6540500"/>
          <p14:tracePt t="184071" x="11398250" y="6521450"/>
          <p14:tracePt t="184087" x="11309350" y="6489700"/>
          <p14:tracePt t="184104" x="11207750" y="6457950"/>
          <p14:tracePt t="184121" x="11099800" y="6432550"/>
          <p14:tracePt t="184137" x="10979150" y="6407150"/>
          <p14:tracePt t="184154" x="10845800" y="6388100"/>
          <p14:tracePt t="184170" x="10687050" y="6362700"/>
          <p14:tracePt t="184187" x="10496550" y="6324600"/>
          <p14:tracePt t="184204" x="10236200" y="6254750"/>
          <p14:tracePt t="184221" x="9963150" y="6184900"/>
          <p14:tracePt t="184237" x="9639300" y="6115050"/>
          <p14:tracePt t="184254" x="9144000" y="6032500"/>
          <p14:tracePt t="184270" x="8680450" y="5975350"/>
          <p14:tracePt t="184287" x="8248650" y="5918200"/>
          <p14:tracePt t="184304" x="7835900" y="5861050"/>
          <p14:tracePt t="184321" x="7454900" y="5803900"/>
          <p14:tracePt t="184337" x="7023100" y="5740400"/>
          <p14:tracePt t="184354" x="6667500" y="5695950"/>
          <p14:tracePt t="184371" x="6318250" y="5657850"/>
          <p14:tracePt t="184387" x="5899150" y="5626100"/>
          <p14:tracePt t="184404" x="5537200" y="5607050"/>
          <p14:tracePt t="184421" x="5105400" y="5588000"/>
          <p14:tracePt t="184437" x="4718050" y="5581650"/>
          <p14:tracePt t="184454" x="4260850" y="5575300"/>
          <p14:tracePt t="184471" x="3898900" y="5575300"/>
          <p14:tracePt t="184488" x="3575050" y="5581650"/>
          <p14:tracePt t="184488" x="3416300" y="5594350"/>
          <p14:tracePt t="184504" x="3276600" y="5607050"/>
          <p14:tracePt t="184521" x="2978150" y="5657850"/>
          <p14:tracePt t="184537" x="2863850" y="5695950"/>
          <p14:tracePt t="184554" x="2768600" y="5727700"/>
          <p14:tracePt t="184572" x="2641600" y="5765800"/>
          <p14:tracePt t="184587" x="2527300" y="5797550"/>
          <p14:tracePt t="184604" x="2432050" y="5822950"/>
          <p14:tracePt t="184621" x="2305050" y="5829300"/>
          <p14:tracePt t="184637" x="2216150" y="5829300"/>
          <p14:tracePt t="184654" x="2152650" y="5810250"/>
          <p14:tracePt t="184671" x="2127250" y="5791200"/>
          <p14:tracePt t="184688" x="2108200" y="5784850"/>
          <p14:tracePt t="184704" x="2070100" y="5772150"/>
          <p14:tracePt t="184721" x="1930400" y="5765800"/>
          <p14:tracePt t="184738" x="1619250" y="5727700"/>
          <p14:tracePt t="184754" x="1504950" y="5708650"/>
          <p14:tracePt t="184771" x="1136650" y="5619750"/>
          <p14:tracePt t="184788" x="908050" y="5562600"/>
          <p14:tracePt t="184804" x="673100" y="5499100"/>
          <p14:tracePt t="184821" x="469900" y="5448300"/>
          <p14:tracePt t="184838" x="298450" y="5397500"/>
          <p14:tracePt t="184855" x="127000" y="5359400"/>
          <p14:tracePt t="184871" x="63500" y="5346700"/>
          <p14:tracePt t="184888" x="44450" y="5340350"/>
          <p14:tracePt t="184942" x="50800" y="5346700"/>
          <p14:tracePt t="184954" x="69850" y="5359400"/>
          <p14:tracePt t="184971" x="82550" y="5372100"/>
          <p14:tracePt t="184988" x="133350" y="5422900"/>
          <p14:tracePt t="185004" x="228600" y="5518150"/>
          <p14:tracePt t="185021" x="304800" y="5588000"/>
          <p14:tracePt t="185038" x="361950" y="5638800"/>
          <p14:tracePt t="185055" x="425450" y="5676900"/>
          <p14:tracePt t="185071" x="469900" y="5695950"/>
          <p14:tracePt t="185088" x="514350" y="5702300"/>
          <p14:tracePt t="185104" x="565150" y="5708650"/>
          <p14:tracePt t="185121" x="654050" y="5721350"/>
          <p14:tracePt t="185138" x="730250" y="5740400"/>
          <p14:tracePt t="185155" x="749300" y="5740400"/>
          <p14:tracePt t="185171" x="755650" y="5740400"/>
          <p14:tracePt t="185188" x="768350" y="5740400"/>
          <p14:tracePt t="185204" x="812800" y="5702300"/>
          <p14:tracePt t="185221" x="857250" y="5670550"/>
          <p14:tracePt t="185238" x="914400" y="5638800"/>
          <p14:tracePt t="185255" x="977900" y="5607050"/>
          <p14:tracePt t="185271" x="1003300" y="5588000"/>
          <p14:tracePt t="185288" x="1003300" y="5575300"/>
          <p14:tracePt t="185305" x="990600" y="5537200"/>
          <p14:tracePt t="185322" x="946150" y="5492750"/>
          <p14:tracePt t="185338" x="889000" y="5441950"/>
          <p14:tracePt t="185355" x="844550" y="5384800"/>
          <p14:tracePt t="185371" x="793750" y="5334000"/>
          <p14:tracePt t="185388" x="768350" y="5302250"/>
          <p14:tracePt t="185405" x="762000" y="5295900"/>
          <p14:tracePt t="185422" x="749300" y="5289550"/>
          <p14:tracePt t="185438" x="717550" y="5283200"/>
          <p14:tracePt t="185455" x="596900" y="5283200"/>
          <p14:tracePt t="185471" x="508000" y="5283200"/>
          <p14:tracePt t="185488" x="438150" y="5283200"/>
          <p14:tracePt t="185505" x="406400" y="5289550"/>
          <p14:tracePt t="185522" x="374650" y="5314950"/>
          <p14:tracePt t="185538" x="330200" y="5365750"/>
          <p14:tracePt t="185555" x="260350" y="5435600"/>
          <p14:tracePt t="185572" x="196850" y="5518150"/>
          <p14:tracePt t="185588" x="158750" y="5581650"/>
          <p14:tracePt t="185605" x="139700" y="5657850"/>
          <p14:tracePt t="185622" x="139700" y="5708650"/>
          <p14:tracePt t="185638" x="139700" y="5753100"/>
          <p14:tracePt t="185656" x="139700" y="5791200"/>
          <p14:tracePt t="185672" x="139700" y="5880100"/>
          <p14:tracePt t="185688" x="139700" y="5911850"/>
          <p14:tracePt t="185705" x="139700" y="5981700"/>
          <p14:tracePt t="185722" x="146050" y="6026150"/>
          <p14:tracePt t="185738" x="171450" y="6083300"/>
          <p14:tracePt t="185755" x="228600" y="6165850"/>
          <p14:tracePt t="185772" x="273050" y="6242050"/>
          <p14:tracePt t="185789" x="317500" y="6311900"/>
          <p14:tracePt t="185805" x="355600" y="6362700"/>
          <p14:tracePt t="185822" x="381000" y="6394450"/>
          <p14:tracePt t="185838" x="406400" y="6413500"/>
          <p14:tracePt t="185855" x="425450" y="6419850"/>
          <p14:tracePt t="185872" x="463550" y="6426200"/>
          <p14:tracePt t="185889" x="501650" y="6432550"/>
          <p14:tracePt t="185905" x="546100" y="6432550"/>
          <p14:tracePt t="185922" x="584200" y="6438900"/>
          <p14:tracePt t="185939" x="660400" y="6445250"/>
          <p14:tracePt t="185955" x="704850" y="6451600"/>
          <p14:tracePt t="185972" x="787400" y="6457950"/>
          <p14:tracePt t="185989" x="850900" y="6457950"/>
          <p14:tracePt t="186005" x="946150" y="6457950"/>
          <p14:tracePt t="186022" x="996950" y="6457950"/>
          <p14:tracePt t="186039" x="1016000" y="6464300"/>
          <p14:tracePt t="186073" x="1022350" y="6464300"/>
          <p14:tracePt t="186105" x="1028700" y="6470650"/>
          <p14:tracePt t="186122" x="1047750" y="6470650"/>
          <p14:tracePt t="186139" x="1066800" y="6470650"/>
          <p14:tracePt t="186156" x="1079500" y="6464300"/>
          <p14:tracePt t="186172" x="1092200" y="6438900"/>
          <p14:tracePt t="186189" x="1104900" y="6394450"/>
          <p14:tracePt t="186205" x="1117600" y="6337300"/>
          <p14:tracePt t="186222" x="1143000" y="6242050"/>
          <p14:tracePt t="186239" x="1168400" y="6153150"/>
          <p14:tracePt t="186256" x="1187450" y="6070600"/>
          <p14:tracePt t="186272" x="1200150" y="6026150"/>
          <p14:tracePt t="186289" x="1206500" y="5924550"/>
          <p14:tracePt t="186306" x="1212850" y="5873750"/>
          <p14:tracePt t="186322" x="1225550" y="5797550"/>
          <p14:tracePt t="186339" x="1231900" y="5734050"/>
          <p14:tracePt t="186356" x="1231900" y="5670550"/>
          <p14:tracePt t="186372" x="1231900" y="5607050"/>
          <p14:tracePt t="186389" x="1231900" y="5537200"/>
          <p14:tracePt t="186405" x="1231900" y="5480050"/>
          <p14:tracePt t="186422" x="1219200" y="5429250"/>
          <p14:tracePt t="186439" x="1200150" y="5384800"/>
          <p14:tracePt t="186456" x="1174750" y="5353050"/>
          <p14:tracePt t="186472" x="1143000" y="5327650"/>
          <p14:tracePt t="186489" x="1111250" y="5314950"/>
          <p14:tracePt t="186506" x="1035050" y="5302250"/>
          <p14:tracePt t="186522" x="946150" y="5302250"/>
          <p14:tracePt t="186539" x="838200" y="5314950"/>
          <p14:tracePt t="186556" x="736600" y="5334000"/>
          <p14:tracePt t="186574" x="628650" y="5359400"/>
          <p14:tracePt t="186589" x="520700" y="5384800"/>
          <p14:tracePt t="186606" x="482600" y="5397500"/>
          <p14:tracePt t="186622" x="457200" y="5410200"/>
          <p14:tracePt t="186639" x="431800" y="5429250"/>
          <p14:tracePt t="186656" x="406400" y="5454650"/>
          <p14:tracePt t="186672" x="374650" y="5492750"/>
          <p14:tracePt t="186689" x="336550" y="5549900"/>
          <p14:tracePt t="186706" x="311150" y="5638800"/>
          <p14:tracePt t="186723" x="298450" y="5721350"/>
          <p14:tracePt t="186739" x="304800" y="5797550"/>
          <p14:tracePt t="186741" x="311150" y="5829300"/>
          <p14:tracePt t="186756" x="336550" y="5880100"/>
          <p14:tracePt t="186757" x="368300" y="5930900"/>
          <p14:tracePt t="186773" x="438150" y="6026150"/>
          <p14:tracePt t="186789" x="501650" y="6140450"/>
          <p14:tracePt t="186806" x="527050" y="6235700"/>
          <p14:tracePt t="186823" x="533400" y="6324600"/>
          <p14:tracePt t="186839" x="539750" y="6388100"/>
          <p14:tracePt t="186856" x="539750" y="6413500"/>
          <p14:tracePt t="186903" x="546100" y="6413500"/>
          <p14:tracePt t="186908" x="552450" y="6413500"/>
          <p14:tracePt t="186923" x="577850" y="6407150"/>
          <p14:tracePt t="186940" x="647700" y="6394450"/>
          <p14:tracePt t="186956" x="717550" y="6388100"/>
          <p14:tracePt t="186973" x="800100" y="6381750"/>
          <p14:tracePt t="186991" x="889000" y="6369050"/>
          <p14:tracePt t="187006" x="908050" y="6369050"/>
          <p14:tracePt t="187023" x="958850" y="6356350"/>
          <p14:tracePt t="187040" x="977900" y="6350000"/>
          <p14:tracePt t="187056" x="990600" y="6350000"/>
          <p14:tracePt t="187073" x="1003300" y="6343650"/>
          <p14:tracePt t="187090" x="1016000" y="6330950"/>
          <p14:tracePt t="187106" x="1022350" y="6318250"/>
          <p14:tracePt t="187123" x="1041400" y="6286500"/>
          <p14:tracePt t="187140" x="1047750" y="6261100"/>
          <p14:tracePt t="187156" x="1054100" y="6229350"/>
          <p14:tracePt t="187173" x="1054100" y="6216650"/>
          <p14:tracePt t="187191" x="1079500" y="6203950"/>
          <p14:tracePt t="187206" x="1104900" y="6203950"/>
          <p14:tracePt t="187223" x="1162050" y="6197600"/>
          <p14:tracePt t="187225" x="1193800" y="6197600"/>
          <p14:tracePt t="187240" x="1257300" y="6197600"/>
          <p14:tracePt t="187257" x="1346200" y="6210300"/>
          <p14:tracePt t="187273" x="1441450" y="6229350"/>
          <p14:tracePt t="187290" x="1485900" y="6235700"/>
          <p14:tracePt t="187352" x="1485900" y="6229350"/>
          <p14:tracePt t="187361" x="1485900" y="6223000"/>
          <p14:tracePt t="187373" x="1473200" y="6191250"/>
          <p14:tracePt t="187390" x="1460500" y="6153150"/>
          <p14:tracePt t="187406" x="1422400" y="6102350"/>
          <p14:tracePt t="187423" x="1289050" y="6026150"/>
          <p14:tracePt t="187440" x="1092200" y="5949950"/>
          <p14:tracePt t="187457" x="876300" y="5867400"/>
          <p14:tracePt t="187473" x="660400" y="5784850"/>
          <p14:tracePt t="187490" x="514350" y="5708650"/>
          <p14:tracePt t="187507" x="438150" y="5657850"/>
          <p14:tracePt t="187524" x="419100" y="5613400"/>
          <p14:tracePt t="187540" x="425450" y="5581650"/>
          <p14:tracePt t="187557" x="469900" y="5556250"/>
          <p14:tracePt t="187573" x="527050" y="5537200"/>
          <p14:tracePt t="187575" x="558800" y="5530850"/>
          <p14:tracePt t="187590" x="577850" y="5524500"/>
          <p14:tracePt t="187591" x="603250" y="5518150"/>
          <p14:tracePt t="187607" x="660400" y="5511800"/>
          <p14:tracePt t="187623" x="730250" y="5511800"/>
          <p14:tracePt t="187640" x="812800" y="5511800"/>
          <p14:tracePt t="187658" x="876300" y="5518150"/>
          <p14:tracePt t="187673" x="965200" y="5537200"/>
          <p14:tracePt t="187690" x="1041400" y="5543550"/>
          <p14:tracePt t="187707" x="1073150" y="5549900"/>
          <p14:tracePt t="187723" x="1085850" y="5549900"/>
          <p14:tracePt t="187740" x="1098550" y="5543550"/>
          <p14:tracePt t="187757" x="1111250" y="5543550"/>
          <p14:tracePt t="187773" x="1123950" y="5537200"/>
          <p14:tracePt t="187790" x="1143000" y="5537200"/>
          <p14:tracePt t="187807" x="1155700" y="5543550"/>
          <p14:tracePt t="187823" x="1168400" y="5562600"/>
          <p14:tracePt t="187840" x="1174750" y="5575300"/>
          <p14:tracePt t="187857" x="1174750" y="5594350"/>
          <p14:tracePt t="187873" x="1187450" y="5619750"/>
          <p14:tracePt t="187890" x="1212850" y="5651500"/>
          <p14:tracePt t="187907" x="1250950" y="5683250"/>
          <p14:tracePt t="187924" x="1276350" y="5715000"/>
          <p14:tracePt t="187940" x="1295400" y="5727700"/>
          <p14:tracePt t="187957" x="1301750" y="5740400"/>
          <p14:tracePt t="188096" x="1289050" y="5740400"/>
          <p14:tracePt t="188108" x="1276350" y="5740400"/>
          <p14:tracePt t="188124" x="1238250" y="5734050"/>
          <p14:tracePt t="188140" x="1193800" y="5734050"/>
          <p14:tracePt t="188143" x="1174750" y="5734050"/>
          <p14:tracePt t="188157" x="1155700" y="5727700"/>
          <p14:tracePt t="188174" x="1130300" y="5727700"/>
          <p14:tracePt t="188191" x="1117600" y="5721350"/>
          <p14:tracePt t="188229" x="1111250" y="5721350"/>
          <p14:tracePt t="188240" x="1104900" y="5715000"/>
          <p14:tracePt t="188257" x="1066800" y="5715000"/>
          <p14:tracePt t="188258" x="1041400" y="5715000"/>
          <p14:tracePt t="188274" x="996950" y="5715000"/>
          <p14:tracePt t="188291" x="971550" y="5715000"/>
          <p14:tracePt t="188307" x="927100" y="5715000"/>
          <p14:tracePt t="188325" x="895350" y="5715000"/>
          <p14:tracePt t="188341" x="889000" y="5715000"/>
          <p14:tracePt t="188398" x="882650" y="5715000"/>
          <p14:tracePt t="188407" x="876300" y="5721350"/>
          <p14:tracePt t="188424" x="863600" y="5721350"/>
          <p14:tracePt t="188441" x="850900" y="5727700"/>
          <p14:tracePt t="188499" x="844550" y="5727700"/>
          <p14:tracePt t="188513" x="838200" y="5727700"/>
          <p14:tracePt t="188524" x="831850" y="5734050"/>
          <p14:tracePt t="188541" x="812800" y="5753100"/>
          <p14:tracePt t="188558" x="793750" y="5772150"/>
          <p14:tracePt t="188574" x="768350" y="5803900"/>
          <p14:tracePt t="188591" x="768350" y="5816600"/>
          <p14:tracePt t="188607" x="762000" y="5822950"/>
          <p14:tracePt t="188624" x="762000" y="5829300"/>
          <p14:tracePt t="188641" x="762000" y="5842000"/>
          <p14:tracePt t="188657" x="762000" y="5867400"/>
          <p14:tracePt t="188674" x="762000" y="5886450"/>
          <p14:tracePt t="188691" x="768350" y="5905500"/>
          <p14:tracePt t="188707" x="768350" y="5911850"/>
          <p14:tracePt t="188811" x="781050" y="5911850"/>
          <p14:tracePt t="188824" x="800100" y="5918200"/>
          <p14:tracePt t="188841" x="850900" y="5930900"/>
          <p14:tracePt t="188843" x="863600" y="5930900"/>
          <p14:tracePt t="188858" x="914400" y="5937250"/>
          <p14:tracePt t="188874" x="946150" y="5937250"/>
          <p14:tracePt t="188892" x="990600" y="5937250"/>
          <p14:tracePt t="188908" x="1047750" y="5930900"/>
          <p14:tracePt t="188925" x="1066800" y="5924550"/>
          <p14:tracePt t="188941" x="1079500" y="5924550"/>
          <p14:tracePt t="188958" x="1092200" y="5924550"/>
          <p14:tracePt t="188974" x="1098550" y="5924550"/>
          <p14:tracePt t="189160" x="1104900" y="5924550"/>
          <p14:tracePt t="189192" x="1111250" y="5924550"/>
          <p14:tracePt t="189300" x="1117600" y="5924550"/>
          <p14:tracePt t="191010" x="1130300" y="5924550"/>
          <p14:tracePt t="191016" x="1143000" y="5924550"/>
          <p14:tracePt t="191027" x="1174750" y="5937250"/>
          <p14:tracePt t="191043" x="1200150" y="5943600"/>
          <p14:tracePt t="191094" x="1193800" y="5943600"/>
          <p14:tracePt t="191110" x="1174750" y="5937250"/>
          <p14:tracePt t="191127" x="1162050" y="5937250"/>
          <p14:tracePt t="191143" x="1155700" y="5937250"/>
          <p14:tracePt t="191193" x="1181100" y="5930900"/>
          <p14:tracePt t="191210" x="1244600" y="5918200"/>
          <p14:tracePt t="191227" x="1327150" y="5899150"/>
          <p14:tracePt t="191243" x="1428750" y="5880100"/>
          <p14:tracePt t="191261" x="1612900" y="5867400"/>
          <p14:tracePt t="191276" x="1739900" y="5867400"/>
          <p14:tracePt t="191295" x="1835150" y="5861050"/>
          <p14:tracePt t="191310" x="1866900" y="5861050"/>
          <p14:tracePt t="191327" x="1885950" y="5861050"/>
          <p14:tracePt t="191343" x="1898650" y="5861050"/>
          <p14:tracePt t="191360" x="1911350" y="5867400"/>
          <p14:tracePt t="191376" x="1911350" y="5899150"/>
          <p14:tracePt t="191393" x="1892300" y="5924550"/>
          <p14:tracePt t="191410" x="1854200" y="5949950"/>
          <p14:tracePt t="191426" x="1778000" y="5975350"/>
          <p14:tracePt t="191443" x="1689100" y="5994400"/>
          <p14:tracePt t="191460" x="1562100" y="6007100"/>
          <p14:tracePt t="191477" x="1416050" y="6007100"/>
          <p14:tracePt t="191493" x="1270000" y="6013450"/>
          <p14:tracePt t="191510" x="1130300" y="6026150"/>
          <p14:tracePt t="191526" x="1104900" y="6032500"/>
          <p14:tracePt t="191543" x="1098550" y="6038850"/>
          <p14:tracePt t="191577" x="1092200" y="6045200"/>
          <p14:tracePt t="191593" x="1073150" y="6057900"/>
          <p14:tracePt t="191595" x="1060450" y="6064250"/>
          <p14:tracePt t="191610" x="1047750" y="6070600"/>
          <p14:tracePt t="191627" x="1022350" y="6089650"/>
          <p14:tracePt t="191644" x="1016000" y="6096000"/>
          <p14:tracePt t="191698" x="1016000" y="6102350"/>
          <p14:tracePt t="191710" x="1035050" y="6115050"/>
          <p14:tracePt t="191727" x="1117600" y="6153150"/>
          <p14:tracePt t="191744" x="1257300" y="6197600"/>
          <p14:tracePt t="191760" x="1346200" y="6229350"/>
          <p14:tracePt t="191777" x="1416050" y="6254750"/>
          <p14:tracePt t="191794" x="1428750" y="6254750"/>
          <p14:tracePt t="191810" x="1441450" y="6261100"/>
          <p14:tracePt t="191861" x="1447800" y="6261100"/>
          <p14:tracePt t="191879" x="1466850" y="6248400"/>
          <p14:tracePt t="191894" x="1492250" y="6216650"/>
          <p14:tracePt t="191911" x="1511300" y="6191250"/>
          <p14:tracePt t="191927" x="1517650" y="6184900"/>
          <p14:tracePt t="192096" x="1524000" y="6184900"/>
          <p14:tracePt t="192111" x="1530350" y="6191250"/>
          <p14:tracePt t="192127" x="1536700" y="6191250"/>
          <p14:tracePt t="192548" x="1536700" y="6197600"/>
          <p14:tracePt t="192556" x="1524000" y="6197600"/>
          <p14:tracePt t="192564" x="1479550" y="6210300"/>
          <p14:tracePt t="192578" x="1435100" y="6223000"/>
          <p14:tracePt t="192594" x="1422400" y="6223000"/>
          <p14:tracePt t="193826" x="1416050" y="6216650"/>
          <p14:tracePt t="193834" x="1403350" y="6197600"/>
          <p14:tracePt t="193846" x="1377950" y="6172200"/>
          <p14:tracePt t="193863" x="1320800" y="6134100"/>
          <p14:tracePt t="193895" x="1397000" y="6134100"/>
          <p14:tracePt t="193912" x="1720850" y="6089650"/>
          <p14:tracePt t="193929" x="2203450" y="5969000"/>
          <p14:tracePt t="193945" x="2730500" y="5765800"/>
          <p14:tracePt t="193962" x="3194050" y="5518150"/>
          <p14:tracePt t="193979" x="3581400" y="5226050"/>
          <p14:tracePt t="193995" x="3886200" y="4908550"/>
          <p14:tracePt t="194012" x="4159250" y="4552950"/>
          <p14:tracePt t="194029" x="4343400" y="4216400"/>
          <p14:tracePt t="194045" x="4425950" y="3905250"/>
          <p14:tracePt t="194062" x="4457700" y="3644900"/>
          <p14:tracePt t="194079" x="4476750" y="3448050"/>
          <p14:tracePt t="194097" x="4489450" y="3219450"/>
          <p14:tracePt t="194113" x="4489450" y="3175000"/>
          <p14:tracePt t="194129" x="4489450" y="3136900"/>
          <p14:tracePt t="194145" x="4483100" y="3136900"/>
          <p14:tracePt t="194162" x="4451350" y="3175000"/>
          <p14:tracePt t="194179" x="4356100" y="3232150"/>
          <p14:tracePt t="194196" x="4241800" y="3295650"/>
          <p14:tracePt t="194212" x="4140200" y="3340100"/>
          <p14:tracePt t="194229" x="4076700" y="3371850"/>
          <p14:tracePt t="194246" x="4064000" y="3378200"/>
          <p14:tracePt t="194279" x="4057650" y="3378200"/>
          <p14:tracePt t="194296" x="3994150" y="3365500"/>
          <p14:tracePt t="194313" x="3765550" y="3302000"/>
          <p14:tracePt t="194329" x="3460750" y="3238500"/>
          <p14:tracePt t="194347" x="3092450" y="3187700"/>
          <p14:tracePt t="194363" x="2952750" y="3168650"/>
          <p14:tracePt t="194379" x="2927350" y="3168650"/>
          <p14:tracePt t="194397" x="2927350" y="3175000"/>
          <p14:tracePt t="194412" x="2971800" y="3181350"/>
          <p14:tracePt t="194429" x="3035300" y="3181350"/>
          <p14:tracePt t="194446" x="3079750" y="3181350"/>
          <p14:tracePt t="194463" x="3092450" y="3181350"/>
          <p14:tracePt t="194676" x="3105150" y="3181350"/>
          <p14:tracePt t="194683" x="3124200" y="3181350"/>
          <p14:tracePt t="194697" x="3162300" y="3181350"/>
          <p14:tracePt t="194713" x="3314700" y="3181350"/>
          <p14:tracePt t="194731" x="3511550" y="3155950"/>
          <p14:tracePt t="194747" x="3556000" y="3130550"/>
          <p14:tracePt t="194762" x="3562350" y="3117850"/>
          <p14:tracePt t="194780" x="3543300" y="3092450"/>
          <p14:tracePt t="194796" x="3492500" y="3067050"/>
          <p14:tracePt t="194813" x="3467100" y="3054350"/>
          <p14:tracePt t="194829" x="3441700" y="3041650"/>
          <p14:tracePt t="194846" x="3403600" y="3028950"/>
          <p14:tracePt t="194863" x="3371850" y="3016250"/>
          <p14:tracePt t="194879" x="3333750" y="3003550"/>
          <p14:tracePt t="194896" x="3308350" y="2997200"/>
          <p14:tracePt t="194913" x="3276600" y="2984500"/>
          <p14:tracePt t="194930" x="3219450" y="2971800"/>
          <p14:tracePt t="194931" x="3175000" y="2959100"/>
          <p14:tracePt t="194946" x="3130550" y="2940050"/>
          <p14:tracePt t="194963" x="3009900" y="2914650"/>
          <p14:tracePt t="194979" x="2965450" y="2901950"/>
          <p14:tracePt t="194996" x="2933700" y="2889250"/>
          <p14:tracePt t="195013" x="2914650" y="2882900"/>
          <p14:tracePt t="195030" x="2901950" y="2876550"/>
          <p14:tracePt t="195047" x="2882900" y="2870200"/>
          <p14:tracePt t="195063" x="2876550" y="2870200"/>
          <p14:tracePt t="199014" x="2895600" y="2870200"/>
          <p14:tracePt t="199022" x="2908300" y="2870200"/>
          <p14:tracePt t="199033" x="2952750" y="2870200"/>
          <p14:tracePt t="199050" x="3035300" y="2870200"/>
          <p14:tracePt t="199067" x="3136900" y="2863850"/>
          <p14:tracePt t="199085" x="3352800" y="2832100"/>
          <p14:tracePt t="199101" x="3505200" y="2813050"/>
          <p14:tracePt t="199117" x="3632200" y="2800350"/>
          <p14:tracePt t="199133" x="3943350" y="2768600"/>
          <p14:tracePt t="199150" x="4159250" y="2755900"/>
          <p14:tracePt t="199167" x="4273550" y="2743200"/>
          <p14:tracePt t="199183" x="4432300" y="2724150"/>
          <p14:tracePt t="199265" x="4438650" y="2717800"/>
          <p14:tracePt t="199283" x="4457700" y="2698750"/>
          <p14:tracePt t="199300" x="4508500" y="2660650"/>
          <p14:tracePt t="199317" x="4584700" y="2597150"/>
          <p14:tracePt t="199333" x="4654550" y="2533650"/>
          <p14:tracePt t="199351" x="4768850" y="2387600"/>
          <p14:tracePt t="199366" x="4851400" y="2292350"/>
          <p14:tracePt t="199383" x="4927600" y="2190750"/>
          <p14:tracePt t="199400" x="4984750" y="2120900"/>
          <p14:tracePt t="199417" x="5010150" y="2082800"/>
          <p14:tracePt t="199433" x="5035550" y="2051050"/>
          <p14:tracePt t="199450" x="5048250" y="2032000"/>
          <p14:tracePt t="199467" x="5048250" y="2025650"/>
          <p14:tracePt t="199529" x="5041900" y="2025650"/>
          <p14:tracePt t="199538" x="5029200" y="2019300"/>
          <p14:tracePt t="199550" x="5022850" y="2019300"/>
          <p14:tracePt t="199567" x="5022850" y="2012950"/>
          <p14:tracePt t="199923" x="5048250" y="2006600"/>
          <p14:tracePt t="199934" x="5086350" y="2000250"/>
          <p14:tracePt t="199951" x="5162550" y="1987550"/>
          <p14:tracePt t="199967" x="5200650" y="1962150"/>
          <p14:tracePt t="199984" x="5200650" y="1955800"/>
          <p14:tracePt t="200017" x="5200650" y="1949450"/>
          <p14:tracePt t="200050" x="5207000" y="1949450"/>
          <p14:tracePt t="200085" x="5213350" y="1943100"/>
          <p14:tracePt t="200101" x="5219700" y="1936750"/>
          <p14:tracePt t="200117" x="5232400" y="1924050"/>
          <p14:tracePt t="200134" x="5251450" y="1905000"/>
          <p14:tracePt t="200151" x="5270500" y="1885950"/>
          <p14:tracePt t="200167" x="5295900" y="1854200"/>
          <p14:tracePt t="200184" x="5327650" y="1822450"/>
          <p14:tracePt t="200200" x="5353050" y="1809750"/>
          <p14:tracePt t="200217" x="5372100" y="1790700"/>
          <p14:tracePt t="200251" x="5378450" y="1790700"/>
          <p14:tracePt t="200343" x="5378450" y="1797050"/>
          <p14:tracePt t="200349" x="5378450" y="1803400"/>
          <p14:tracePt t="200360" x="5378450" y="1809750"/>
          <p14:tracePt t="200386" x="5384800" y="1809750"/>
          <p14:tracePt t="200401" x="5397500" y="1816100"/>
          <p14:tracePt t="200417" x="5448300" y="1816100"/>
          <p14:tracePt t="200434" x="5480050" y="1816100"/>
          <p14:tracePt t="200451" x="5486400" y="1816100"/>
          <p14:tracePt t="200513" x="5492750" y="1809750"/>
          <p14:tracePt t="200535" x="5499100" y="1803400"/>
          <p14:tracePt t="200551" x="5505450" y="1803400"/>
          <p14:tracePt t="202609" x="5518150" y="1797050"/>
          <p14:tracePt t="202615" x="5575300" y="1784350"/>
          <p14:tracePt t="202626" x="5638800" y="1771650"/>
          <p14:tracePt t="202636" x="5740400" y="1752600"/>
          <p14:tracePt t="202653" x="5949950" y="1733550"/>
          <p14:tracePt t="202671" x="6311900" y="1727200"/>
          <p14:tracePt t="202687" x="6546850" y="1727200"/>
          <p14:tracePt t="202704" x="6781800" y="1727200"/>
          <p14:tracePt t="202720" x="6953250" y="1727200"/>
          <p14:tracePt t="202736" x="7124700" y="1727200"/>
          <p14:tracePt t="202753" x="7239000" y="1727200"/>
          <p14:tracePt t="202769" x="7302500" y="1727200"/>
          <p14:tracePt t="202786" x="7346950" y="1727200"/>
          <p14:tracePt t="202802" x="7353300" y="1727200"/>
          <p14:tracePt t="203482" x="7359650" y="1727200"/>
          <p14:tracePt t="203503" x="7429500" y="1727200"/>
          <p14:tracePt t="203521" x="7581900" y="1727200"/>
          <p14:tracePt t="203537" x="7689850" y="1727200"/>
          <p14:tracePt t="203554" x="7791450" y="1733550"/>
          <p14:tracePt t="203570" x="7943850" y="1746250"/>
          <p14:tracePt t="203587" x="8159750" y="1765300"/>
          <p14:tracePt t="203603" x="8343900" y="1771650"/>
          <p14:tracePt t="203620" x="8509000" y="1771650"/>
          <p14:tracePt t="203638" x="8629650" y="1758950"/>
          <p14:tracePt t="203654" x="8693150" y="1746250"/>
          <p14:tracePt t="203670" x="8712200" y="1746250"/>
          <p14:tracePt t="203763" x="8705850" y="1746250"/>
          <p14:tracePt t="207363" x="8712200" y="1746250"/>
          <p14:tracePt t="207370" x="8731250" y="1746250"/>
          <p14:tracePt t="207379" x="8782050" y="1746250"/>
          <p14:tracePt t="207390" x="8845550" y="1739900"/>
          <p14:tracePt t="207407" x="9004300" y="1739900"/>
          <p14:tracePt t="207425" x="9163050" y="1765300"/>
          <p14:tracePt t="207441" x="9188450" y="1778000"/>
          <p14:tracePt t="207457" x="9213850" y="1822450"/>
          <p14:tracePt t="207458" x="9213850" y="1847850"/>
          <p14:tracePt t="207473" x="9188450" y="1911350"/>
          <p14:tracePt t="207490" x="9150350" y="2012950"/>
          <p14:tracePt t="207507" x="9144000" y="2120900"/>
          <p14:tracePt t="207524" x="9163050" y="2197100"/>
          <p14:tracePt t="207540" x="9201150" y="2311400"/>
          <p14:tracePt t="207557" x="9213850" y="2393950"/>
          <p14:tracePt t="207573" x="9220200" y="2476500"/>
          <p14:tracePt t="207590" x="9220200" y="2546350"/>
          <p14:tracePt t="207609" x="9232900" y="2603500"/>
          <p14:tracePt t="207624" x="9251950" y="2647950"/>
          <p14:tracePt t="207625" x="9271000" y="2673350"/>
          <p14:tracePt t="207640" x="9283700" y="2679700"/>
          <p14:tracePt t="207657" x="9309100" y="2736850"/>
          <p14:tracePt t="207673" x="9309100" y="2774950"/>
          <p14:tracePt t="207675" x="9309100" y="2800350"/>
          <p14:tracePt t="207692" x="9296400" y="2832100"/>
          <p14:tracePt t="207707" x="9290050" y="2870200"/>
          <p14:tracePt t="207723" x="9290050" y="2901950"/>
          <p14:tracePt t="207740" x="9302750" y="2921000"/>
          <p14:tracePt t="207757" x="9328150" y="2933700"/>
          <p14:tracePt t="207774" x="9347200" y="2959100"/>
          <p14:tracePt t="207790" x="9372600" y="2984500"/>
          <p14:tracePt t="207807" x="9385300" y="3009900"/>
          <p14:tracePt t="207824" x="9385300" y="3022600"/>
          <p14:tracePt t="207840" x="9391650" y="3022600"/>
          <p14:tracePt t="207874" x="9398000" y="3022600"/>
          <p14:tracePt t="207890" x="9398000" y="3016250"/>
          <p14:tracePt t="208110" x="9391650" y="3016250"/>
          <p14:tracePt t="208131" x="9334500" y="3041650"/>
          <p14:tracePt t="208140" x="9296400" y="3054350"/>
          <p14:tracePt t="208157" x="9137650" y="3098800"/>
          <p14:tracePt t="208174" x="8985250" y="3130550"/>
          <p14:tracePt t="208190" x="8826500" y="3149600"/>
          <p14:tracePt t="208207" x="8610600" y="3155950"/>
          <p14:tracePt t="208224" x="8362950" y="3143250"/>
          <p14:tracePt t="208241" x="8185150" y="3111500"/>
          <p14:tracePt t="208258" x="8077200" y="3092450"/>
          <p14:tracePt t="208274" x="8007350" y="3073400"/>
          <p14:tracePt t="208291" x="7924800" y="3060700"/>
          <p14:tracePt t="208307" x="7791450" y="3041650"/>
          <p14:tracePt t="208324" x="7683500" y="3022600"/>
          <p14:tracePt t="208341" x="7575550" y="3003550"/>
          <p14:tracePt t="208357" x="7493000" y="2978150"/>
          <p14:tracePt t="208359" x="7461250" y="2971800"/>
          <p14:tracePt t="208374" x="7423150" y="2959100"/>
          <p14:tracePt t="208391" x="7353300" y="2933700"/>
          <p14:tracePt t="208407" x="7327900" y="2933700"/>
          <p14:tracePt t="208424" x="7264400" y="2927350"/>
          <p14:tracePt t="208441" x="7112000" y="2927350"/>
          <p14:tracePt t="208458" x="6921500" y="2921000"/>
          <p14:tracePt t="208474" x="6718300" y="2914650"/>
          <p14:tracePt t="208491" x="6521450" y="2895600"/>
          <p14:tracePt t="208508" x="6419850" y="2870200"/>
          <p14:tracePt t="208525" x="6394450" y="2863850"/>
          <p14:tracePt t="208541" x="6394450" y="2857500"/>
          <p14:tracePt t="208578" x="6388100" y="2857500"/>
          <p14:tracePt t="208591" x="6381750" y="2857500"/>
          <p14:tracePt t="208609" x="6280150" y="2844800"/>
          <p14:tracePt t="208624" x="6216650" y="2838450"/>
          <p14:tracePt t="208641" x="6134100" y="2813050"/>
          <p14:tracePt t="208658" x="6121400" y="2800350"/>
          <p14:tracePt t="208674" x="6121400" y="2787650"/>
          <p14:tracePt t="208691" x="6153150" y="2755900"/>
          <p14:tracePt t="208707" x="6172200" y="2749550"/>
          <p14:tracePt t="208815" x="6178550" y="2749550"/>
          <p14:tracePt t="208834" x="6184900" y="2743200"/>
          <p14:tracePt t="208840" x="6216650" y="2736850"/>
          <p14:tracePt t="208849" x="6248400" y="2736850"/>
          <p14:tracePt t="208858" x="6280150" y="2730500"/>
          <p14:tracePt t="208874" x="6356350" y="2717800"/>
          <p14:tracePt t="208891" x="6407150" y="2705100"/>
          <p14:tracePt t="208908" x="6457950" y="2679700"/>
          <p14:tracePt t="208925" x="6483350" y="2635250"/>
          <p14:tracePt t="208941" x="6502400" y="2578100"/>
          <p14:tracePt t="208959" x="6508750" y="2476500"/>
          <p14:tracePt t="208975" x="6515100" y="2432050"/>
          <p14:tracePt t="208992" x="6521450" y="2387600"/>
          <p14:tracePt t="209009" x="6521450" y="2362200"/>
          <p14:tracePt t="209025" x="6502400" y="2336800"/>
          <p14:tracePt t="209041" x="6438900" y="2298700"/>
          <p14:tracePt t="209058" x="6381750" y="2273300"/>
          <p14:tracePt t="209074" x="6330950" y="2254250"/>
          <p14:tracePt t="209091" x="6299200" y="2247900"/>
          <p14:tracePt t="209108" x="6280150" y="2241550"/>
          <p14:tracePt t="209125" x="6254750" y="2241550"/>
          <p14:tracePt t="209141" x="6191250" y="2273300"/>
          <p14:tracePt t="209158" x="6127750" y="2311400"/>
          <p14:tracePt t="209175" x="6032500" y="2362200"/>
          <p14:tracePt t="209192" x="5969000" y="2387600"/>
          <p14:tracePt t="209194" x="5943600" y="2400300"/>
          <p14:tracePt t="209209" x="5924550" y="2406650"/>
          <p14:tracePt t="209247" x="5924550" y="2413000"/>
          <p14:tracePt t="209259" x="5924550" y="2419350"/>
          <p14:tracePt t="209275" x="5918200" y="2451100"/>
          <p14:tracePt t="209292" x="5911850" y="2495550"/>
          <p14:tracePt t="209308" x="5911850" y="2540000"/>
          <p14:tracePt t="209325" x="5911850" y="2584450"/>
          <p14:tracePt t="209342" x="5943600" y="2647950"/>
          <p14:tracePt t="209360" x="5988050" y="2686050"/>
          <p14:tracePt t="209375" x="6045200" y="2711450"/>
          <p14:tracePt t="209392" x="6140450" y="2736850"/>
          <p14:tracePt t="209408" x="6254750" y="2749550"/>
          <p14:tracePt t="209425" x="6407150" y="2755900"/>
          <p14:tracePt t="209441" x="6496050" y="2762250"/>
          <p14:tracePt t="209458" x="6502400" y="2762250"/>
          <p14:tracePt t="209553" x="6502400" y="2755900"/>
          <p14:tracePt t="209694" x="6508750" y="2755900"/>
          <p14:tracePt t="209702" x="6515100" y="2749550"/>
          <p14:tracePt t="209712" x="6540500" y="2743200"/>
          <p14:tracePt t="209726" x="6604000" y="2736850"/>
          <p14:tracePt t="209742" x="6661150" y="2724150"/>
          <p14:tracePt t="209759" x="6686550" y="2724150"/>
          <p14:tracePt t="209792" x="6686550" y="2717800"/>
          <p14:tracePt t="209809" x="6692900" y="2717800"/>
          <p14:tracePt t="209871" x="6686550" y="2717800"/>
          <p14:tracePt t="209880" x="6680200" y="2724150"/>
          <p14:tracePt t="209892" x="6667500" y="2730500"/>
          <p14:tracePt t="209909" x="6642100" y="2730500"/>
          <p14:tracePt t="209910" x="6635750" y="2730500"/>
          <p14:tracePt t="209925" x="6629400" y="2730500"/>
          <p14:tracePt t="209987" x="6629400" y="2724150"/>
          <p14:tracePt t="209992" x="6629400" y="2717800"/>
          <p14:tracePt t="210009" x="6629400" y="2705100"/>
          <p14:tracePt t="210026" x="6648450" y="2679700"/>
          <p14:tracePt t="210042" x="6673850" y="2654300"/>
          <p14:tracePt t="210059" x="6705600" y="2635250"/>
          <p14:tracePt t="210076" x="6724650" y="2616200"/>
          <p14:tracePt t="210092" x="6737350" y="2603500"/>
          <p14:tracePt t="210109" x="6737350" y="2590800"/>
          <p14:tracePt t="210159" x="6743700" y="2590800"/>
          <p14:tracePt t="210175" x="6756400" y="2609850"/>
          <p14:tracePt t="210192" x="6781800" y="2635250"/>
          <p14:tracePt t="210209" x="6851650" y="2686050"/>
          <p14:tracePt t="210226" x="6946900" y="2724150"/>
          <p14:tracePt t="210242" x="7067550" y="2749550"/>
          <p14:tracePt t="210259" x="7232650" y="2774950"/>
          <p14:tracePt t="210275" x="7416800" y="2781300"/>
          <p14:tracePt t="210292" x="7620000" y="2787650"/>
          <p14:tracePt t="210309" x="7766050" y="2768600"/>
          <p14:tracePt t="210326" x="7924800" y="2755900"/>
          <p14:tracePt t="210342" x="8070850" y="2736850"/>
          <p14:tracePt t="210359" x="8210550" y="2717800"/>
          <p14:tracePt t="210376" x="8331200" y="2698750"/>
          <p14:tracePt t="210377" x="8388350" y="2686050"/>
          <p14:tracePt t="210392" x="8445500" y="2673350"/>
          <p14:tracePt t="210409" x="8515350" y="2647950"/>
          <p14:tracePt t="210426" x="8604250" y="2597150"/>
          <p14:tracePt t="210442" x="8642350" y="2578100"/>
          <p14:tracePt t="210459" x="8724900" y="2533650"/>
          <p14:tracePt t="210476" x="8763000" y="2508250"/>
          <p14:tracePt t="210492" x="8801100" y="2482850"/>
          <p14:tracePt t="210509" x="8839200" y="2470150"/>
          <p14:tracePt t="210526" x="8864600" y="2457450"/>
          <p14:tracePt t="210542" x="8896350" y="2451100"/>
          <p14:tracePt t="210559" x="8928100" y="2438400"/>
          <p14:tracePt t="210576" x="8959850" y="2432050"/>
          <p14:tracePt t="210592" x="8997950" y="2419350"/>
          <p14:tracePt t="210609" x="9067800" y="2406650"/>
          <p14:tracePt t="210627" x="9188450" y="2381250"/>
          <p14:tracePt t="210643" x="9258300" y="2362200"/>
          <p14:tracePt t="210659" x="9290050" y="2349500"/>
          <p14:tracePt t="210676" x="9309100" y="2343150"/>
          <p14:tracePt t="210693" x="9309100" y="2336800"/>
          <p14:tracePt t="210726" x="9309100" y="2330450"/>
          <p14:tracePt t="210760" x="9309100" y="2324100"/>
          <p14:tracePt t="210777" x="9290050" y="2311400"/>
          <p14:tracePt t="210793" x="9175750" y="2292350"/>
          <p14:tracePt t="210809" x="9042400" y="2279650"/>
          <p14:tracePt t="210826" x="8883650" y="2260600"/>
          <p14:tracePt t="210843" x="8743950" y="2228850"/>
          <p14:tracePt t="210860" x="8610600" y="2203450"/>
          <p14:tracePt t="210876" x="8534400" y="2178050"/>
          <p14:tracePt t="210893" x="8483600" y="2165350"/>
          <p14:tracePt t="210909" x="8464550" y="2159000"/>
          <p14:tracePt t="210926" x="8451850" y="2159000"/>
          <p14:tracePt t="210943" x="8420100" y="2159000"/>
          <p14:tracePt t="210960" x="8362950" y="2159000"/>
          <p14:tracePt t="210976" x="8280400" y="2165350"/>
          <p14:tracePt t="210993" x="8178800" y="2165350"/>
          <p14:tracePt t="211010" x="8020050" y="2165350"/>
          <p14:tracePt t="211027" x="7937500" y="2165350"/>
          <p14:tracePt t="211028" x="7848600" y="2165350"/>
          <p14:tracePt t="211043" x="7708900" y="2159000"/>
          <p14:tracePt t="211060" x="7550150" y="2152650"/>
          <p14:tracePt t="211076" x="7353300" y="2133600"/>
          <p14:tracePt t="211093" x="7219950" y="2127250"/>
          <p14:tracePt t="211110" x="7099300" y="2120900"/>
          <p14:tracePt t="211126" x="6997700" y="2127250"/>
          <p14:tracePt t="211143" x="6908800" y="2146300"/>
          <p14:tracePt t="211160" x="6800850" y="2178050"/>
          <p14:tracePt t="211177" x="6718300" y="2209800"/>
          <p14:tracePt t="211193" x="6584950" y="2266950"/>
          <p14:tracePt t="211210" x="6445250" y="2330450"/>
          <p14:tracePt t="211226" x="6400800" y="2349500"/>
          <p14:tracePt t="211243" x="6381750" y="2374900"/>
          <p14:tracePt t="211260" x="6381750" y="2393950"/>
          <p14:tracePt t="211276" x="6381750" y="2400300"/>
          <p14:tracePt t="211293" x="6400800" y="2451100"/>
          <p14:tracePt t="211310" x="6400800" y="2501900"/>
          <p14:tracePt t="211327" x="6413500" y="2552700"/>
          <p14:tracePt t="211343" x="6426200" y="2584450"/>
          <p14:tracePt t="211360" x="6445250" y="2603500"/>
          <p14:tracePt t="211376" x="6477000" y="2609850"/>
          <p14:tracePt t="211393" x="6540500" y="2609850"/>
          <p14:tracePt t="211410" x="6642100" y="2609850"/>
          <p14:tracePt t="211427" x="6813550" y="2603500"/>
          <p14:tracePt t="211443" x="6985000" y="2597150"/>
          <p14:tracePt t="211463" x="7302500" y="2590800"/>
          <p14:tracePt t="211476" x="7531100" y="2590800"/>
          <p14:tracePt t="211493" x="7816850" y="2590800"/>
          <p14:tracePt t="211510" x="8032750" y="2590800"/>
          <p14:tracePt t="211526" x="8210550" y="2590800"/>
          <p14:tracePt t="211543" x="8464550" y="2565400"/>
          <p14:tracePt t="211560" x="8718550" y="2527300"/>
          <p14:tracePt t="211577" x="8934450" y="2489200"/>
          <p14:tracePt t="211593" x="9048750" y="2457450"/>
          <p14:tracePt t="211610" x="9055100" y="2451100"/>
          <p14:tracePt t="211644" x="9048750" y="2451100"/>
          <p14:tracePt t="211660" x="9042400" y="2463800"/>
          <p14:tracePt t="211677" x="9023350" y="2482850"/>
          <p14:tracePt t="211694" x="9010650" y="2495550"/>
          <p14:tracePt t="211710" x="9010650" y="2501900"/>
          <p14:tracePt t="211778" x="9010650" y="2508250"/>
          <p14:tracePt t="211794" x="9055100" y="2514600"/>
          <p14:tracePt t="211810" x="9144000" y="2520950"/>
          <p14:tracePt t="211827" x="9271000" y="2520950"/>
          <p14:tracePt t="211844" x="9385300" y="2520950"/>
          <p14:tracePt t="211860" x="9486900" y="2508250"/>
          <p14:tracePt t="211877" x="9575800" y="2501900"/>
          <p14:tracePt t="211894" x="9652000" y="2489200"/>
          <p14:tracePt t="211911" x="9696450" y="2482850"/>
          <p14:tracePt t="211927" x="9734550" y="2482850"/>
          <p14:tracePt t="211944" x="9766300" y="2470150"/>
          <p14:tracePt t="211961" x="9804400" y="2463800"/>
          <p14:tracePt t="211977" x="9836150" y="2451100"/>
          <p14:tracePt t="211994" x="9874250" y="2419350"/>
          <p14:tracePt t="212010" x="9893300" y="2393950"/>
          <p14:tracePt t="212027" x="9912350" y="2368550"/>
          <p14:tracePt t="212044" x="9931400" y="2343150"/>
          <p14:tracePt t="212061" x="9937750" y="2330450"/>
          <p14:tracePt t="212077" x="9944100" y="2311400"/>
          <p14:tracePt t="212094" x="9944100" y="2292350"/>
          <p14:tracePt t="212110" x="9944100" y="2273300"/>
          <p14:tracePt t="212127" x="9925050" y="2241550"/>
          <p14:tracePt t="212144" x="9912350" y="2222500"/>
          <p14:tracePt t="212161" x="9880600" y="2197100"/>
          <p14:tracePt t="212177" x="9836150" y="2165350"/>
          <p14:tracePt t="212195" x="9779000" y="2146300"/>
          <p14:tracePt t="212210" x="9715500" y="2146300"/>
          <p14:tracePt t="212227" x="9664700" y="2152650"/>
          <p14:tracePt t="212244" x="9575800" y="2178050"/>
          <p14:tracePt t="212261" x="9493250" y="2222500"/>
          <p14:tracePt t="212277" x="9423400" y="2279650"/>
          <p14:tracePt t="212294" x="9378950" y="2336800"/>
          <p14:tracePt t="212311" x="9366250" y="2393950"/>
          <p14:tracePt t="212327" x="9378950" y="2451100"/>
          <p14:tracePt t="212344" x="9423400" y="2514600"/>
          <p14:tracePt t="212361" x="9493250" y="2571750"/>
          <p14:tracePt t="212377" x="9594850" y="2622550"/>
          <p14:tracePt t="212394" x="9690100" y="2647950"/>
          <p14:tracePt t="212411" x="9734550" y="2647950"/>
          <p14:tracePt t="212413" x="9753600" y="2647950"/>
          <p14:tracePt t="212428" x="9759950" y="2647950"/>
          <p14:tracePt t="212445" x="9772650" y="2635250"/>
          <p14:tracePt t="212461" x="9785350" y="2597150"/>
          <p14:tracePt t="212477" x="9791700" y="2559050"/>
          <p14:tracePt t="212494" x="9791700" y="2520950"/>
          <p14:tracePt t="212511" x="9772650" y="2495550"/>
          <p14:tracePt t="212528" x="9753600" y="2470150"/>
          <p14:tracePt t="212544" x="9734550" y="2463800"/>
          <p14:tracePt t="212561" x="9715500" y="2463800"/>
          <p14:tracePt t="212577" x="9690100" y="2463800"/>
          <p14:tracePt t="212594" x="9664700" y="2476500"/>
          <p14:tracePt t="212611" x="9645650" y="2489200"/>
          <p14:tracePt t="212628" x="9632950" y="2501900"/>
          <p14:tracePt t="212644" x="9626600" y="2514600"/>
          <p14:tracePt t="212720" x="9620250" y="2514600"/>
          <p14:tracePt t="212785" x="9613900" y="2520950"/>
          <p14:tracePt t="212795" x="9601200" y="2520950"/>
          <p14:tracePt t="212811" x="9575800" y="2527300"/>
          <p14:tracePt t="212828" x="9544050" y="2533650"/>
          <p14:tracePt t="212845" x="9486900" y="2540000"/>
          <p14:tracePt t="212861" x="9442450" y="2546350"/>
          <p14:tracePt t="212863" x="9423400" y="2546350"/>
          <p14:tracePt t="212879" x="9378950" y="2552700"/>
          <p14:tracePt t="212895" x="9353550" y="2552700"/>
          <p14:tracePt t="212911" x="9340850" y="2552700"/>
          <p14:tracePt t="212928" x="9328150" y="2552700"/>
          <p14:tracePt t="212944" x="9321800" y="2552700"/>
          <p14:tracePt t="212961" x="9264650" y="2552700"/>
          <p14:tracePt t="212978" x="9175750" y="2559050"/>
          <p14:tracePt t="212995" x="9042400" y="2578100"/>
          <p14:tracePt t="213011" x="8877300" y="2590800"/>
          <p14:tracePt t="213028" x="8756650" y="2597150"/>
          <p14:tracePt t="213045" x="8648700" y="2597150"/>
          <p14:tracePt t="213061" x="8540750" y="2597150"/>
          <p14:tracePt t="213078" x="8458200" y="2590800"/>
          <p14:tracePt t="213095" x="8394700" y="2584450"/>
          <p14:tracePt t="213111" x="8312150" y="2584450"/>
          <p14:tracePt t="213128" x="8210550" y="2597150"/>
          <p14:tracePt t="213145" x="7981950" y="2609850"/>
          <p14:tracePt t="213161" x="7823200" y="2616200"/>
          <p14:tracePt t="213178" x="7677150" y="2616200"/>
          <p14:tracePt t="213195" x="7569200" y="2616200"/>
          <p14:tracePt t="213211" x="7493000" y="2616200"/>
          <p14:tracePt t="213228" x="7410450" y="2616200"/>
          <p14:tracePt t="213245" x="7251700" y="2635250"/>
          <p14:tracePt t="213262" x="7086600" y="2647950"/>
          <p14:tracePt t="213278" x="6978650" y="2654300"/>
          <p14:tracePt t="213295" x="6864350" y="2660650"/>
          <p14:tracePt t="213311" x="6813550" y="2667000"/>
          <p14:tracePt t="213328" x="6788150" y="2673350"/>
          <p14:tracePt t="213345" x="6743700" y="2698750"/>
          <p14:tracePt t="213362" x="6692900" y="2736850"/>
          <p14:tracePt t="213380" x="6604000" y="2813050"/>
          <p14:tracePt t="213395" x="6572250" y="2851150"/>
          <p14:tracePt t="213412" x="6553200" y="2889250"/>
          <p14:tracePt t="213428" x="6540500" y="2921000"/>
          <p14:tracePt t="213447" x="6527800" y="2959100"/>
          <p14:tracePt t="213461" x="6502400" y="3009900"/>
          <p14:tracePt t="213478" x="6477000" y="3041650"/>
          <p14:tracePt t="213495" x="6451600" y="3079750"/>
          <p14:tracePt t="213512" x="6426200" y="3124200"/>
          <p14:tracePt t="213528" x="6407150" y="3143250"/>
          <p14:tracePt t="213545" x="6394450" y="3168650"/>
          <p14:tracePt t="213562" x="6350000" y="3206750"/>
          <p14:tracePt t="213579" x="6248400" y="3263900"/>
          <p14:tracePt t="213595" x="6121400" y="3321050"/>
          <p14:tracePt t="213612" x="5886450" y="3390900"/>
          <p14:tracePt t="213628" x="5816600" y="3403600"/>
          <p14:tracePt t="213662" x="5829300" y="3403600"/>
          <p14:tracePt t="213678" x="5880100" y="3378200"/>
          <p14:tracePt t="213695" x="5924550" y="3371850"/>
          <p14:tracePt t="213712" x="5949950" y="3365500"/>
          <p14:tracePt t="213729" x="5956300" y="3365500"/>
          <p14:tracePt t="213762" x="5962650" y="3365500"/>
          <p14:tracePt t="213778" x="5975350" y="3371850"/>
          <p14:tracePt t="213795" x="6019800" y="3378200"/>
          <p14:tracePt t="213812" x="6070600" y="3384550"/>
          <p14:tracePt t="213829" x="6102350" y="3384550"/>
          <p14:tracePt t="213845" x="6134100" y="3384550"/>
          <p14:tracePt t="213862" x="6172200" y="3384550"/>
          <p14:tracePt t="213879" x="6203950" y="3384550"/>
          <p14:tracePt t="213895" x="6223000" y="3384550"/>
          <p14:tracePt t="213912" x="6254750" y="3384550"/>
          <p14:tracePt t="213928" x="6280150" y="3378200"/>
          <p14:tracePt t="213946" x="6305550" y="3365500"/>
          <p14:tracePt t="213963" x="6324600" y="3359150"/>
          <p14:tracePt t="213979" x="6330950" y="3352800"/>
          <p14:tracePt t="214017" x="6330950" y="3346450"/>
          <p14:tracePt t="214029" x="6330950" y="3340100"/>
          <p14:tracePt t="214046" x="6305550" y="3308350"/>
          <p14:tracePt t="214062" x="6267450" y="3257550"/>
          <p14:tracePt t="214079" x="6229350" y="3194050"/>
          <p14:tracePt t="214096" x="6184900" y="3143250"/>
          <p14:tracePt t="214112" x="6159500" y="3117850"/>
          <p14:tracePt t="214129" x="6127750" y="3086100"/>
          <p14:tracePt t="214145" x="6115050" y="3079750"/>
          <p14:tracePt t="214162" x="6115050" y="3073400"/>
          <p14:tracePt t="214179" x="6108700" y="3073400"/>
          <p14:tracePt t="214196" x="6089650" y="3073400"/>
          <p14:tracePt t="214212" x="6026150" y="3073400"/>
          <p14:tracePt t="214229" x="5937250" y="3086100"/>
          <p14:tracePt t="214246" x="5835650" y="3092450"/>
          <p14:tracePt t="214262" x="5740400" y="3098800"/>
          <p14:tracePt t="214279" x="5676900" y="3098800"/>
          <p14:tracePt t="214296" x="5651500" y="3098800"/>
          <p14:tracePt t="214329" x="5645150" y="3105150"/>
          <p14:tracePt t="214346" x="5607050" y="3130550"/>
          <p14:tracePt t="214362" x="5594350" y="3149600"/>
          <p14:tracePt t="214379" x="5581650" y="3175000"/>
          <p14:tracePt t="214396" x="5581650" y="3187700"/>
          <p14:tracePt t="214412" x="5581650" y="3206750"/>
          <p14:tracePt t="214429" x="5600700" y="3232150"/>
          <p14:tracePt t="214446" x="5638800" y="3257550"/>
          <p14:tracePt t="214462" x="5670550" y="3289300"/>
          <p14:tracePt t="214479" x="5702300" y="3327400"/>
          <p14:tracePt t="214496" x="5740400" y="3359150"/>
          <p14:tracePt t="214512" x="5778500" y="3397250"/>
          <p14:tracePt t="214530" x="5810250" y="3416300"/>
          <p14:tracePt t="214547" x="5842000" y="3435350"/>
          <p14:tracePt t="214562" x="5854700" y="3435350"/>
          <p14:tracePt t="214579" x="5861050" y="3435350"/>
          <p14:tracePt t="214596" x="5873750" y="3435350"/>
          <p14:tracePt t="214614" x="5892800" y="3435350"/>
          <p14:tracePt t="214629" x="5937250" y="3435350"/>
          <p14:tracePt t="214647" x="5962650" y="3435350"/>
          <p14:tracePt t="214663" x="5975350" y="3435350"/>
          <p14:tracePt t="214722" x="5981700" y="3435350"/>
          <p14:tracePt t="214733" x="5988050" y="3435350"/>
          <p14:tracePt t="214746" x="5988050" y="3429000"/>
          <p14:tracePt t="214763" x="5994400" y="3429000"/>
          <p14:tracePt t="214780" x="6007100" y="3429000"/>
          <p14:tracePt t="214797" x="6051550" y="3435350"/>
          <p14:tracePt t="214813" x="6076950" y="3448050"/>
          <p14:tracePt t="214829" x="6102350" y="3454400"/>
          <p14:tracePt t="214847" x="6121400" y="3460750"/>
          <p14:tracePt t="214863" x="6134100" y="3467100"/>
          <p14:tracePt t="214879" x="6140450" y="3467100"/>
          <p14:tracePt t="214913" x="6146800" y="3467100"/>
          <p14:tracePt t="215007" x="6146800" y="3473450"/>
          <p14:tracePt t="215106" x="6134100" y="3473450"/>
          <p14:tracePt t="215126" x="6127750" y="3473450"/>
          <p14:tracePt t="215333" x="6140450" y="3473450"/>
          <p14:tracePt t="215347" x="6165850" y="3492500"/>
          <p14:tracePt t="215364" x="6191250" y="3517900"/>
          <p14:tracePt t="215380" x="6203950" y="3530600"/>
          <p14:tracePt t="215397" x="6210300" y="3530600"/>
          <p14:tracePt t="215414" x="6223000" y="3530600"/>
          <p14:tracePt t="215430" x="6254750" y="3530600"/>
          <p14:tracePt t="215447" x="6311900" y="3530600"/>
          <p14:tracePt t="215463" x="6388100" y="3530600"/>
          <p14:tracePt t="215480" x="6457950" y="3524250"/>
          <p14:tracePt t="215497" x="6534150" y="3511550"/>
          <p14:tracePt t="215513" x="6635750" y="3492500"/>
          <p14:tracePt t="215530" x="6756400" y="3486150"/>
          <p14:tracePt t="215547" x="6781800" y="3479800"/>
          <p14:tracePt t="215564" x="6800850" y="3479800"/>
          <p14:tracePt t="215734" x="6807200" y="3479800"/>
          <p14:tracePt t="215748" x="6813550" y="3473450"/>
          <p14:tracePt t="215765" x="6826250" y="3467100"/>
          <p14:tracePt t="215781" x="6826250" y="3460750"/>
          <p14:tracePt t="215797" x="6832600" y="3460750"/>
          <p14:tracePt t="215879" x="6838950" y="3460750"/>
          <p14:tracePt t="215893" x="6838950" y="3454400"/>
          <p14:tracePt t="215902" x="6845300" y="3454400"/>
          <p14:tracePt t="218391" x="6851650" y="3454400"/>
          <p14:tracePt t="218400" x="6870700" y="3448050"/>
          <p14:tracePt t="218416" x="6927850" y="3416300"/>
          <p14:tracePt t="218433" x="6978650" y="3390900"/>
          <p14:tracePt t="218449" x="7042150" y="3371850"/>
          <p14:tracePt t="218467" x="7175500" y="3333750"/>
          <p14:tracePt t="218483" x="7207250" y="3327400"/>
          <p14:tracePt t="218499" x="7226300" y="3327400"/>
          <p14:tracePt t="218517" x="7226300" y="3314700"/>
          <p14:tracePt t="218533" x="7226300" y="3302000"/>
          <p14:tracePt t="218549" x="7245350" y="3270250"/>
          <p14:tracePt t="218566" x="7277100" y="3244850"/>
          <p14:tracePt t="218583" x="7321550" y="3225800"/>
          <p14:tracePt t="218599" x="7391400" y="3219450"/>
          <p14:tracePt t="218616" x="7442200" y="3219450"/>
          <p14:tracePt t="218633" x="7486650" y="3225800"/>
          <p14:tracePt t="218649" x="7543800" y="3251200"/>
          <p14:tracePt t="218666" x="7639050" y="3276600"/>
          <p14:tracePt t="218683" x="7734300" y="3289300"/>
          <p14:tracePt t="218699" x="7893050" y="3302000"/>
          <p14:tracePt t="218716" x="8089900" y="3302000"/>
          <p14:tracePt t="218733" x="8274050" y="3295650"/>
          <p14:tracePt t="218749" x="8312150" y="3289300"/>
          <p14:tracePt t="218767" x="8458200" y="3270250"/>
          <p14:tracePt t="218783" x="8540750" y="3263900"/>
          <p14:tracePt t="218799" x="8623300" y="3263900"/>
          <p14:tracePt t="218816" x="8763000" y="3282950"/>
          <p14:tracePt t="218833" x="8896350" y="3308350"/>
          <p14:tracePt t="218850" x="9048750" y="3333750"/>
          <p14:tracePt t="218866" x="9137650" y="3340100"/>
          <p14:tracePt t="218883" x="9169400" y="3327400"/>
          <p14:tracePt t="218900" x="9201150" y="3314700"/>
          <p14:tracePt t="218916" x="9226550" y="3302000"/>
          <p14:tracePt t="218933" x="9245600" y="3295650"/>
          <p14:tracePt t="218950" x="9271000" y="3289300"/>
          <p14:tracePt t="218951" x="9290050" y="3289300"/>
          <p14:tracePt t="218966" x="9302750" y="3282950"/>
          <p14:tracePt t="218983" x="9334500" y="3282950"/>
          <p14:tracePt t="219016" x="9334500" y="3276600"/>
          <p14:tracePt t="219066" x="9340850" y="3270250"/>
          <p14:tracePt t="219083" x="9340850" y="3257550"/>
          <p14:tracePt t="219100" x="9347200" y="3244850"/>
          <p14:tracePt t="219133" x="9328150" y="3219450"/>
          <p14:tracePt t="219150" x="9309100" y="3206750"/>
          <p14:tracePt t="219166" x="9283700" y="3187700"/>
          <p14:tracePt t="219183" x="9251950" y="3149600"/>
          <p14:tracePt t="219200" x="9220200" y="3117850"/>
          <p14:tracePt t="219217" x="9201150" y="3086100"/>
          <p14:tracePt t="219233" x="9188450" y="3060700"/>
          <p14:tracePt t="219250" x="9182100" y="3054350"/>
          <p14:tracePt t="219266" x="9175750" y="3048000"/>
          <p14:tracePt t="219283" x="9144000" y="3028950"/>
          <p14:tracePt t="219301" x="9061450" y="2984500"/>
          <p14:tracePt t="219317" x="8972550" y="2952750"/>
          <p14:tracePt t="219333" x="8921750" y="2933700"/>
          <p14:tracePt t="219350" x="8890000" y="2921000"/>
          <p14:tracePt t="219367" x="8788400" y="2914650"/>
          <p14:tracePt t="219384" x="8712200" y="2914650"/>
          <p14:tracePt t="219400" x="8597900" y="2914650"/>
          <p14:tracePt t="219417" x="8502650" y="2914650"/>
          <p14:tracePt t="219433" x="8413750" y="2908300"/>
          <p14:tracePt t="219450" x="8331200" y="2901950"/>
          <p14:tracePt t="219467" x="8267700" y="2895600"/>
          <p14:tracePt t="219483" x="8210550" y="2882900"/>
          <p14:tracePt t="219500" x="8128000" y="2882900"/>
          <p14:tracePt t="219517" x="7988300" y="2876550"/>
          <p14:tracePt t="219533" x="7874000" y="2876550"/>
          <p14:tracePt t="219550" x="7607300" y="2876550"/>
          <p14:tracePt t="219567" x="7480300" y="2876550"/>
          <p14:tracePt t="219584" x="7353300" y="2876550"/>
          <p14:tracePt t="219601" x="7188200" y="2870200"/>
          <p14:tracePt t="219617" x="7080250" y="2863850"/>
          <p14:tracePt t="219633" x="6978650" y="2863850"/>
          <p14:tracePt t="219650" x="6889750" y="2863850"/>
          <p14:tracePt t="219667" x="6807200" y="2863850"/>
          <p14:tracePt t="219684" x="6737350" y="2876550"/>
          <p14:tracePt t="219700" x="6673850" y="2901950"/>
          <p14:tracePt t="219717" x="6635750" y="2927350"/>
          <p14:tracePt t="219733" x="6591300" y="2965450"/>
          <p14:tracePt t="219750" x="6559550" y="3003550"/>
          <p14:tracePt t="219767" x="6546850" y="3022600"/>
          <p14:tracePt t="219784" x="6534150" y="3060700"/>
          <p14:tracePt t="219800" x="6534150" y="3092450"/>
          <p14:tracePt t="219817" x="6534150" y="3117850"/>
          <p14:tracePt t="219834" x="6540500" y="3143250"/>
          <p14:tracePt t="219851" x="6546850" y="3155950"/>
          <p14:tracePt t="219867" x="6565900" y="3181350"/>
          <p14:tracePt t="219884" x="6578600" y="3194050"/>
          <p14:tracePt t="219900" x="6597650" y="3206750"/>
          <p14:tracePt t="219917" x="6623050" y="3225800"/>
          <p14:tracePt t="219934" x="6654800" y="3244850"/>
          <p14:tracePt t="219951" x="6686550" y="3263900"/>
          <p14:tracePt t="219967" x="6718300" y="3276600"/>
          <p14:tracePt t="219984" x="6743700" y="3289300"/>
          <p14:tracePt t="220000" x="6800850" y="3289300"/>
          <p14:tracePt t="220017" x="6851650" y="3295650"/>
          <p14:tracePt t="220034" x="6927850" y="3295650"/>
          <p14:tracePt t="220051" x="7175500" y="3295650"/>
          <p14:tracePt t="220067" x="7308850" y="3308350"/>
          <p14:tracePt t="220084" x="7404100" y="3321050"/>
          <p14:tracePt t="220101" x="7429500" y="3327400"/>
          <p14:tracePt t="220117" x="7435850" y="3327400"/>
          <p14:tracePt t="220151" x="7442200" y="3327400"/>
          <p14:tracePt t="220167" x="7454900" y="3327400"/>
          <p14:tracePt t="220169" x="7480300" y="3327400"/>
          <p14:tracePt t="220185" x="7556500" y="3333750"/>
          <p14:tracePt t="220201" x="7594600" y="3340100"/>
          <p14:tracePt t="220202" x="7620000" y="3346450"/>
          <p14:tracePt t="220217" x="7645400" y="3352800"/>
          <p14:tracePt t="220234" x="7651750" y="3352800"/>
          <p14:tracePt t="220293" x="7658100" y="3352800"/>
          <p14:tracePt t="220302" x="7664450" y="3359150"/>
          <p14:tracePt t="220318" x="7708900" y="3359150"/>
          <p14:tracePt t="220334" x="7791450" y="3365500"/>
          <p14:tracePt t="220351" x="7861300" y="3371850"/>
          <p14:tracePt t="220368" x="7969250" y="3378200"/>
          <p14:tracePt t="220384" x="8051800" y="3378200"/>
          <p14:tracePt t="220401" x="8191500" y="3384550"/>
          <p14:tracePt t="220417" x="8318500" y="3390900"/>
          <p14:tracePt t="220434" x="8534400" y="3397250"/>
          <p14:tracePt t="220451" x="8724900" y="3403600"/>
          <p14:tracePt t="220467" x="8832850" y="3397250"/>
          <p14:tracePt t="220484" x="8915400" y="3371850"/>
          <p14:tracePt t="220501" x="8978900" y="3327400"/>
          <p14:tracePt t="220518" x="9023350" y="3282950"/>
          <p14:tracePt t="220536" x="9067800" y="3200400"/>
          <p14:tracePt t="220551" x="9067800" y="3155950"/>
          <p14:tracePt t="220568" x="9055100" y="3105150"/>
          <p14:tracePt t="220584" x="9017000" y="3073400"/>
          <p14:tracePt t="220601" x="8985250" y="3054350"/>
          <p14:tracePt t="220618" x="8940800" y="3041650"/>
          <p14:tracePt t="220634" x="8909050" y="3035300"/>
          <p14:tracePt t="220651" x="8883650" y="3041650"/>
          <p14:tracePt t="220668" x="8858250" y="3054350"/>
          <p14:tracePt t="220684" x="8851900" y="3067050"/>
          <p14:tracePt t="220701" x="8845550" y="3086100"/>
          <p14:tracePt t="220719" x="8877300" y="3130550"/>
          <p14:tracePt t="220734" x="8921750" y="3155950"/>
          <p14:tracePt t="220751" x="9036050" y="3194050"/>
          <p14:tracePt t="220769" x="9220200" y="3232150"/>
          <p14:tracePt t="220785" x="9302750" y="3238500"/>
          <p14:tracePt t="220801" x="9525000" y="3244850"/>
          <p14:tracePt t="220818" x="9594850" y="3232150"/>
          <p14:tracePt t="220834" x="9632950" y="3213100"/>
          <p14:tracePt t="220851" x="9645650" y="3194050"/>
          <p14:tracePt t="220868" x="9652000" y="3187700"/>
          <p14:tracePt t="220932" x="9664700" y="3181350"/>
          <p14:tracePt t="220951" x="9683750" y="3175000"/>
          <p14:tracePt t="220968" x="9696450" y="3168650"/>
          <p14:tracePt t="220985" x="9709150" y="3162300"/>
          <p14:tracePt t="221001" x="9734550" y="3155950"/>
          <p14:tracePt t="221018" x="9766300" y="3143250"/>
          <p14:tracePt t="221035" x="9798050" y="3130550"/>
          <p14:tracePt t="221052" x="9823450" y="3117850"/>
          <p14:tracePt t="221068" x="9829800" y="3111500"/>
          <p14:tracePt t="221085" x="9829800" y="3098800"/>
          <p14:tracePt t="221101" x="9829800" y="3079750"/>
          <p14:tracePt t="221119" x="9817100" y="3041650"/>
          <p14:tracePt t="221134" x="9798050" y="3022600"/>
          <p14:tracePt t="221152" x="9766300" y="2997200"/>
          <p14:tracePt t="221168" x="9728200" y="2978150"/>
          <p14:tracePt t="221185" x="9696450" y="2965450"/>
          <p14:tracePt t="221203" x="9639300" y="2952750"/>
          <p14:tracePt t="221218" x="9607550" y="2946400"/>
          <p14:tracePt t="221235" x="9575800" y="2946400"/>
          <p14:tracePt t="221252" x="9531350" y="2946400"/>
          <p14:tracePt t="221268" x="9512300" y="2946400"/>
          <p14:tracePt t="221285" x="9499600" y="2952750"/>
          <p14:tracePt t="221302" x="9486900" y="2959100"/>
          <p14:tracePt t="221318" x="9467850" y="2965450"/>
          <p14:tracePt t="221335" x="9404350" y="2978150"/>
          <p14:tracePt t="221353" x="9315450" y="2990850"/>
          <p14:tracePt t="221369" x="9283700" y="2997200"/>
          <p14:tracePt t="221369" x="9264650" y="3009900"/>
          <p14:tracePt t="221385" x="9239250" y="3022600"/>
          <p14:tracePt t="221401" x="9213850" y="3048000"/>
          <p14:tracePt t="221418" x="9201150" y="3067050"/>
          <p14:tracePt t="221435" x="9194800" y="3092450"/>
          <p14:tracePt t="221452" x="9194800" y="3136900"/>
          <p14:tracePt t="221468" x="9201150" y="3187700"/>
          <p14:tracePt t="221485" x="9207500" y="3238500"/>
          <p14:tracePt t="221502" x="9220200" y="3276600"/>
          <p14:tracePt t="221519" x="9245600" y="3308350"/>
          <p14:tracePt t="221535" x="9264650" y="3333750"/>
          <p14:tracePt t="221552" x="9309100" y="3365500"/>
          <p14:tracePt t="221568" x="9347200" y="3403600"/>
          <p14:tracePt t="221585" x="9378950" y="3429000"/>
          <p14:tracePt t="221602" x="9417050" y="3454400"/>
          <p14:tracePt t="221618" x="9436100" y="3467100"/>
          <p14:tracePt t="221635" x="9455150" y="3479800"/>
          <p14:tracePt t="221669" x="9467850" y="3479800"/>
          <p14:tracePt t="221685" x="9499600" y="3479800"/>
          <p14:tracePt t="221702" x="9550400" y="3473450"/>
          <p14:tracePt t="221719" x="9594850" y="3460750"/>
          <p14:tracePt t="221735" x="9639300" y="3441700"/>
          <p14:tracePt t="221752" x="9690100" y="3429000"/>
          <p14:tracePt t="221768" x="9766300" y="3403600"/>
          <p14:tracePt t="221785" x="9810750" y="3384550"/>
          <p14:tracePt t="221802" x="9855200" y="3352800"/>
          <p14:tracePt t="221819" x="9880600" y="3314700"/>
          <p14:tracePt t="221836" x="9906000" y="3270250"/>
          <p14:tracePt t="221853" x="9918700" y="3232150"/>
          <p14:tracePt t="221868" x="9937750" y="3143250"/>
          <p14:tracePt t="221885" x="9937750" y="3105150"/>
          <p14:tracePt t="221902" x="9937750" y="3048000"/>
          <p14:tracePt t="221919" x="9918700" y="3003550"/>
          <p14:tracePt t="221935" x="9906000" y="2978150"/>
          <p14:tracePt t="221952" x="9880600" y="2940050"/>
          <p14:tracePt t="221969" x="9861550" y="2914650"/>
          <p14:tracePt t="221986" x="9829800" y="2876550"/>
          <p14:tracePt t="222002" x="9804400" y="2863850"/>
          <p14:tracePt t="222019" x="9759950" y="2838450"/>
          <p14:tracePt t="222035" x="9721850" y="2825750"/>
          <p14:tracePt t="222052" x="9645650" y="2813050"/>
          <p14:tracePt t="222069" x="9556750" y="2800350"/>
          <p14:tracePt t="222085" x="9493250" y="2794000"/>
          <p14:tracePt t="222102" x="9461500" y="2787650"/>
          <p14:tracePt t="222119" x="9423400" y="2787650"/>
          <p14:tracePt t="222135" x="9391650" y="2794000"/>
          <p14:tracePt t="222152" x="9372600" y="2813050"/>
          <p14:tracePt t="222169" x="9347200" y="2838450"/>
          <p14:tracePt t="222186" x="9328150" y="2876550"/>
          <p14:tracePt t="222202" x="9309100" y="2921000"/>
          <p14:tracePt t="222219" x="9302750" y="2997200"/>
          <p14:tracePt t="222236" x="9296400" y="3111500"/>
          <p14:tracePt t="222253" x="9296400" y="3194050"/>
          <p14:tracePt t="222269" x="9315450" y="3270250"/>
          <p14:tracePt t="222286" x="9353550" y="3321050"/>
          <p14:tracePt t="222287" x="9359900" y="3340100"/>
          <p14:tracePt t="222303" x="9385300" y="3359150"/>
          <p14:tracePt t="222319" x="9442450" y="3384550"/>
          <p14:tracePt t="222336" x="9493250" y="3390900"/>
          <p14:tracePt t="222352" x="9550400" y="3390900"/>
          <p14:tracePt t="222369" x="9620250" y="3390900"/>
          <p14:tracePt t="222386" x="9683750" y="3365500"/>
          <p14:tracePt t="222402" x="9747250" y="3340100"/>
          <p14:tracePt t="222419" x="9804400" y="3295650"/>
          <p14:tracePt t="222436" x="9842500" y="3244850"/>
          <p14:tracePt t="222453" x="9874250" y="3187700"/>
          <p14:tracePt t="222470" x="9886950" y="3136900"/>
          <p14:tracePt t="222486" x="9899650" y="3079750"/>
          <p14:tracePt t="222503" x="9906000" y="3028950"/>
          <p14:tracePt t="222519" x="9912350" y="2984500"/>
          <p14:tracePt t="222537" x="9906000" y="2914650"/>
          <p14:tracePt t="222552" x="9899650" y="2889250"/>
          <p14:tracePt t="222569" x="9880600" y="2844800"/>
          <p14:tracePt t="222586" x="9861550" y="2813050"/>
          <p14:tracePt t="222603" x="9842500" y="2800350"/>
          <p14:tracePt t="222619" x="9817100" y="2787650"/>
          <p14:tracePt t="222636" x="9785350" y="2774950"/>
          <p14:tracePt t="222653" x="9747250" y="2755900"/>
          <p14:tracePt t="222669" x="9709150" y="2749550"/>
          <p14:tracePt t="222686" x="9664700" y="2743200"/>
          <p14:tracePt t="222703" x="9613900" y="2743200"/>
          <p14:tracePt t="222720" x="9575800" y="2755900"/>
          <p14:tracePt t="222736" x="9525000" y="2787650"/>
          <p14:tracePt t="222753" x="9474200" y="2813050"/>
          <p14:tracePt t="222769" x="9429750" y="2844800"/>
          <p14:tracePt t="222786" x="9398000" y="2863850"/>
          <p14:tracePt t="222803" x="9353550" y="2914650"/>
          <p14:tracePt t="222819" x="9321800" y="2965450"/>
          <p14:tracePt t="222836" x="9309100" y="3028950"/>
          <p14:tracePt t="222853" x="9302750" y="3098800"/>
          <p14:tracePt t="222869" x="9302750" y="3175000"/>
          <p14:tracePt t="222886" x="9321800" y="3244850"/>
          <p14:tracePt t="222903" x="9366250" y="3314700"/>
          <p14:tracePt t="222920" x="9410700" y="3365500"/>
          <p14:tracePt t="222936" x="9461500" y="3403600"/>
          <p14:tracePt t="222953" x="9499600" y="3422650"/>
          <p14:tracePt t="222969" x="9525000" y="3429000"/>
          <p14:tracePt t="222986" x="9563100" y="3435350"/>
          <p14:tracePt t="223003" x="9632950" y="3435350"/>
          <p14:tracePt t="223020" x="9766300" y="3397250"/>
          <p14:tracePt t="223036" x="9817100" y="3378200"/>
          <p14:tracePt t="223053" x="9886950" y="3321050"/>
          <p14:tracePt t="223070" x="9918700" y="3257550"/>
          <p14:tracePt t="223086" x="9931400" y="3200400"/>
          <p14:tracePt t="223103" x="9937750" y="3143250"/>
          <p14:tracePt t="223120" x="9937750" y="3086100"/>
          <p14:tracePt t="223136" x="9937750" y="3022600"/>
          <p14:tracePt t="223153" x="9931400" y="2965450"/>
          <p14:tracePt t="223170" x="9912350" y="2914650"/>
          <p14:tracePt t="223187" x="9893300" y="2851150"/>
          <p14:tracePt t="223203" x="9874250" y="2813050"/>
          <p14:tracePt t="223220" x="9842500" y="2768600"/>
          <p14:tracePt t="223237" x="9810750" y="2736850"/>
          <p14:tracePt t="223253" x="9791700" y="2724150"/>
          <p14:tracePt t="223270" x="9759950" y="2717800"/>
          <p14:tracePt t="223286" x="9747250" y="2717800"/>
          <p14:tracePt t="223303" x="9671050" y="2755900"/>
          <p14:tracePt t="223321" x="9613900" y="2800350"/>
          <p14:tracePt t="223336" x="9556750" y="2863850"/>
          <p14:tracePt t="223353" x="9512300" y="2921000"/>
          <p14:tracePt t="223370" x="9455150" y="3009900"/>
          <p14:tracePt t="223387" x="9417050" y="3079750"/>
          <p14:tracePt t="223403" x="9372600" y="3175000"/>
          <p14:tracePt t="223420" x="9353550" y="3238500"/>
          <p14:tracePt t="223437" x="9353550" y="3289300"/>
          <p14:tracePt t="223454" x="9366250" y="3340100"/>
          <p14:tracePt t="223471" x="9429750" y="3409950"/>
          <p14:tracePt t="223487" x="9455150" y="3429000"/>
          <p14:tracePt t="223503" x="9486900" y="3448050"/>
          <p14:tracePt t="223521" x="9556750" y="3460750"/>
          <p14:tracePt t="223537" x="9626600" y="3454400"/>
          <p14:tracePt t="223553" x="9696450" y="3441700"/>
          <p14:tracePt t="223570" x="9791700" y="3397250"/>
          <p14:tracePt t="223587" x="9874250" y="3321050"/>
          <p14:tracePt t="223603" x="9912350" y="3251200"/>
          <p14:tracePt t="223620" x="9918700" y="3187700"/>
          <p14:tracePt t="223637" x="9918700" y="3143250"/>
          <p14:tracePt t="223653" x="9906000" y="3111500"/>
          <p14:tracePt t="223670" x="9886950" y="3079750"/>
          <p14:tracePt t="223687" x="9867900" y="3054350"/>
          <p14:tracePt t="223705" x="9829800" y="3016250"/>
          <p14:tracePt t="223722" x="9804400" y="2997200"/>
          <p14:tracePt t="223737" x="9785350" y="2984500"/>
          <p14:tracePt t="223754" x="9772650" y="2978150"/>
          <p14:tracePt t="223770" x="9759950" y="2971800"/>
          <p14:tracePt t="223787" x="9759950" y="2965450"/>
          <p14:tracePt t="224464" x="9753600" y="2965450"/>
          <p14:tracePt t="224474" x="9747250" y="2965450"/>
          <p14:tracePt t="224480" x="9734550" y="2965450"/>
          <p14:tracePt t="224489" x="9728200" y="2971800"/>
          <p14:tracePt t="224505" x="9696450" y="2978150"/>
          <p14:tracePt t="224521" x="9652000" y="2990850"/>
          <p14:tracePt t="224537" x="9607550" y="3003550"/>
          <p14:tracePt t="224554" x="9575800" y="3016250"/>
          <p14:tracePt t="224571" x="9531350" y="3028950"/>
          <p14:tracePt t="224588" x="9505950" y="3041650"/>
          <p14:tracePt t="224604" x="9480550" y="3054350"/>
          <p14:tracePt t="224621" x="9448800" y="3067050"/>
          <p14:tracePt t="224638" x="9410700" y="3086100"/>
          <p14:tracePt t="224655" x="9334500" y="3124200"/>
          <p14:tracePt t="224671" x="9264650" y="3155950"/>
          <p14:tracePt t="224688" x="9207500" y="3187700"/>
          <p14:tracePt t="224689" x="9182100" y="3200400"/>
          <p14:tracePt t="224705" x="9144000" y="3219450"/>
          <p14:tracePt t="224721" x="9118600" y="3238500"/>
          <p14:tracePt t="224738" x="9061450" y="3289300"/>
          <p14:tracePt t="224754" x="8997950" y="3333750"/>
          <p14:tracePt t="224771" x="8896350" y="3403600"/>
          <p14:tracePt t="224788" x="8769350" y="3460750"/>
          <p14:tracePt t="224804" x="8667750" y="3505200"/>
          <p14:tracePt t="224821" x="8591550" y="3536950"/>
          <p14:tracePt t="224838" x="8534400" y="3562350"/>
          <p14:tracePt t="224842" x="8521700" y="3575050"/>
          <p14:tracePt t="224855" x="8515350" y="3575050"/>
          <p14:tracePt t="224871" x="8502650" y="3587750"/>
          <p14:tracePt t="224888" x="8502650" y="3594100"/>
          <p14:tracePt t="224947" x="8496300" y="3594100"/>
          <p14:tracePt t="224956" x="8483600" y="3600450"/>
          <p14:tracePt t="224971" x="8458200" y="3600450"/>
          <p14:tracePt t="224988" x="8432800" y="3606800"/>
          <p14:tracePt t="225005" x="8394700" y="3606800"/>
          <p14:tracePt t="225021" x="8343900" y="3600450"/>
          <p14:tracePt t="225038" x="8274050" y="3581400"/>
          <p14:tracePt t="225055" x="8191500" y="3562350"/>
          <p14:tracePt t="225071" x="8089900" y="3543300"/>
          <p14:tracePt t="225088" x="8026400" y="3530600"/>
          <p14:tracePt t="225105" x="7931150" y="3511550"/>
          <p14:tracePt t="225122" x="7880350" y="3492500"/>
          <p14:tracePt t="225138" x="7816850" y="3479800"/>
          <p14:tracePt t="225155" x="7766050" y="3467100"/>
          <p14:tracePt t="225171" x="7734300" y="3460750"/>
          <p14:tracePt t="225189" x="7626350" y="3454400"/>
          <p14:tracePt t="225205" x="7524750" y="3448050"/>
          <p14:tracePt t="225221" x="7423150" y="3448050"/>
          <p14:tracePt t="225239" x="7315200" y="3448050"/>
          <p14:tracePt t="225255" x="7207250" y="3448050"/>
          <p14:tracePt t="225272" x="7112000" y="3448050"/>
          <p14:tracePt t="225288" x="7035800" y="3454400"/>
          <p14:tracePt t="225305" x="6959600" y="3454400"/>
          <p14:tracePt t="225322" x="6877050" y="3460750"/>
          <p14:tracePt t="225338" x="6800850" y="3460750"/>
          <p14:tracePt t="225355" x="6750050" y="3460750"/>
          <p14:tracePt t="225357" x="6737350" y="3460750"/>
          <p14:tracePt t="225372" x="6718300" y="3460750"/>
          <p14:tracePt t="225389" x="6686550" y="3460750"/>
          <p14:tracePt t="225405" x="6642100" y="3473450"/>
          <p14:tracePt t="225422" x="6610350" y="3492500"/>
          <p14:tracePt t="225438" x="6565900" y="3517900"/>
          <p14:tracePt t="225455" x="6521450" y="3543300"/>
          <p14:tracePt t="225472" x="6502400" y="3562350"/>
          <p14:tracePt t="225488" x="6489700" y="3575050"/>
          <p14:tracePt t="225505" x="6477000" y="3594100"/>
          <p14:tracePt t="225522" x="6477000" y="3619500"/>
          <p14:tracePt t="225539" x="6477000" y="3638550"/>
          <p14:tracePt t="225555" x="6477000" y="3670300"/>
          <p14:tracePt t="225572" x="6477000" y="3689350"/>
          <p14:tracePt t="225589" x="6477000" y="3708400"/>
          <p14:tracePt t="225605" x="6483350" y="3721100"/>
          <p14:tracePt t="225622" x="6502400" y="3759200"/>
          <p14:tracePt t="225639" x="6502400" y="3771900"/>
          <p14:tracePt t="225655" x="6515100" y="3829050"/>
          <p14:tracePt t="225672" x="6527800" y="3860800"/>
          <p14:tracePt t="225689" x="6553200" y="3905250"/>
          <p14:tracePt t="225705" x="6584950" y="3943350"/>
          <p14:tracePt t="225722" x="6610350" y="3962400"/>
          <p14:tracePt t="225739" x="6629400" y="3975100"/>
          <p14:tracePt t="225755" x="6635750" y="3981450"/>
          <p14:tracePt t="225773" x="6642100" y="3987800"/>
          <p14:tracePt t="225805" x="6661150" y="3994150"/>
          <p14:tracePt t="225822" x="6686550" y="4006850"/>
          <p14:tracePt t="225839" x="6743700" y="4025900"/>
          <p14:tracePt t="225855" x="6788150" y="4038600"/>
          <p14:tracePt t="225872" x="6838950" y="4044950"/>
          <p14:tracePt t="225889" x="6889750" y="4051300"/>
          <p14:tracePt t="225905" x="6946900" y="4051300"/>
          <p14:tracePt t="225922" x="6978650" y="4051300"/>
          <p14:tracePt t="225939" x="7016750" y="4051300"/>
          <p14:tracePt t="225956" x="7080250" y="4044950"/>
          <p14:tracePt t="225973" x="7200900" y="4057650"/>
          <p14:tracePt t="225989" x="7416800" y="4083050"/>
          <p14:tracePt t="226006" x="7493000" y="4089400"/>
          <p14:tracePt t="226023" x="7759700" y="4114800"/>
          <p14:tracePt t="226039" x="7867650" y="4127500"/>
          <p14:tracePt t="226055" x="7912100" y="4133850"/>
          <p14:tracePt t="226072" x="7931150" y="4133850"/>
          <p14:tracePt t="226089" x="7969250" y="4133850"/>
          <p14:tracePt t="226106" x="8013700" y="4133850"/>
          <p14:tracePt t="226122" x="8077200" y="4140200"/>
          <p14:tracePt t="226139" x="8134350" y="4146550"/>
          <p14:tracePt t="226156" x="8191500" y="4152900"/>
          <p14:tracePt t="226173" x="8229600" y="4152900"/>
          <p14:tracePt t="226189" x="8242300" y="4159250"/>
          <p14:tracePt t="226206" x="8261350" y="4159250"/>
          <p14:tracePt t="226223" x="8362950" y="4159250"/>
          <p14:tracePt t="226239" x="8458200" y="4159250"/>
          <p14:tracePt t="226256" x="8585200" y="4159250"/>
          <p14:tracePt t="226274" x="8712200" y="4159250"/>
          <p14:tracePt t="226289" x="8832850" y="4159250"/>
          <p14:tracePt t="226306" x="8921750" y="4152900"/>
          <p14:tracePt t="226323" x="9017000" y="4140200"/>
          <p14:tracePt t="226339" x="9080500" y="4121150"/>
          <p14:tracePt t="226356" x="9131300" y="4108450"/>
          <p14:tracePt t="226373" x="9169400" y="4095750"/>
          <p14:tracePt t="226389" x="9207500" y="4083050"/>
          <p14:tracePt t="226406" x="9245600" y="4064000"/>
          <p14:tracePt t="226422" x="9296400" y="4032250"/>
          <p14:tracePt t="226439" x="9321800" y="4006850"/>
          <p14:tracePt t="226456" x="9347200" y="3962400"/>
          <p14:tracePt t="226472" x="9353550" y="3943350"/>
          <p14:tracePt t="226489" x="9353550" y="3911600"/>
          <p14:tracePt t="226506" x="9359900" y="3886200"/>
          <p14:tracePt t="226523" x="9359900" y="3860800"/>
          <p14:tracePt t="226539" x="9359900" y="3829050"/>
          <p14:tracePt t="226556" x="9359900" y="3784600"/>
          <p14:tracePt t="226573" x="9347200" y="3733800"/>
          <p14:tracePt t="226590" x="9334500" y="3702050"/>
          <p14:tracePt t="226606" x="9309100" y="3644900"/>
          <p14:tracePt t="226623" x="9277350" y="3600450"/>
          <p14:tracePt t="226639" x="9264650" y="3575050"/>
          <p14:tracePt t="226656" x="9239250" y="3549650"/>
          <p14:tracePt t="226673" x="9220200" y="3543300"/>
          <p14:tracePt t="226690" x="9169400" y="3530600"/>
          <p14:tracePt t="226706" x="9074150" y="3524250"/>
          <p14:tracePt t="226723" x="8928100" y="3517900"/>
          <p14:tracePt t="226739" x="8845550" y="3517900"/>
          <p14:tracePt t="226756" x="8763000" y="3511550"/>
          <p14:tracePt t="226773" x="8705850" y="3505200"/>
          <p14:tracePt t="226789" x="8648700" y="3498850"/>
          <p14:tracePt t="226806" x="8578850" y="3486150"/>
          <p14:tracePt t="226823" x="8439150" y="3467100"/>
          <p14:tracePt t="226840" x="8274050" y="3448050"/>
          <p14:tracePt t="226856" x="8089900" y="3429000"/>
          <p14:tracePt t="226873" x="7899400" y="3403600"/>
          <p14:tracePt t="226890" x="7734300" y="3390900"/>
          <p14:tracePt t="226906" x="7632700" y="3390900"/>
          <p14:tracePt t="226923" x="7512050" y="3384550"/>
          <p14:tracePt t="226940" x="7334250" y="3390900"/>
          <p14:tracePt t="226956" x="7200900" y="3390900"/>
          <p14:tracePt t="226957" x="7105650" y="3390900"/>
          <p14:tracePt t="226973" x="6953250" y="3390900"/>
          <p14:tracePt t="226990" x="6775450" y="3384550"/>
          <p14:tracePt t="227006" x="6642100" y="3371850"/>
          <p14:tracePt t="227023" x="6578600" y="3359150"/>
          <p14:tracePt t="227040" x="6565900" y="3359150"/>
          <p14:tracePt t="227090" x="6534150" y="3371850"/>
          <p14:tracePt t="227107" x="6502400" y="3384550"/>
          <p14:tracePt t="227123" x="6438900" y="3416300"/>
          <p14:tracePt t="227140" x="6407150" y="3435350"/>
          <p14:tracePt t="227157" x="6388100" y="3441700"/>
          <p14:tracePt t="227173" x="6375400" y="3454400"/>
          <p14:tracePt t="227190" x="6375400" y="3467100"/>
          <p14:tracePt t="227207" x="6369050" y="3505200"/>
          <p14:tracePt t="227223" x="6356350" y="3556000"/>
          <p14:tracePt t="227240" x="6337300" y="3594100"/>
          <p14:tracePt t="227256" x="6324600" y="3619500"/>
          <p14:tracePt t="227273" x="6324600" y="3644900"/>
          <p14:tracePt t="227290" x="6330950" y="3676650"/>
          <p14:tracePt t="227291" x="6343650" y="3689350"/>
          <p14:tracePt t="227306" x="6356350" y="3702050"/>
          <p14:tracePt t="227324" x="6394450" y="3733800"/>
          <p14:tracePt t="227340" x="6407150" y="3771900"/>
          <p14:tracePt t="227357" x="6413500" y="3797300"/>
          <p14:tracePt t="227373" x="6413500" y="3822700"/>
          <p14:tracePt t="227390" x="6413500" y="3835400"/>
          <p14:tracePt t="229520" x="6400800" y="3835400"/>
          <p14:tracePt t="229542" x="6375400" y="3829050"/>
          <p14:tracePt t="230266" x="6369050" y="3829050"/>
          <p14:tracePt t="230276" x="6362700" y="3835400"/>
          <p14:tracePt t="230293" x="6324600" y="3860800"/>
          <p14:tracePt t="230309" x="6292850" y="3879850"/>
          <p14:tracePt t="230326" x="6267450" y="3892550"/>
          <p14:tracePt t="230329" x="6261100" y="3898900"/>
          <p14:tracePt t="230343" x="6248400" y="3905250"/>
          <p14:tracePt t="230361" x="6223000" y="3911600"/>
          <p14:tracePt t="230376" x="6223000" y="3917950"/>
          <p14:tracePt t="230378" x="6216650" y="3917950"/>
          <p14:tracePt t="230455" x="6210300" y="3917950"/>
          <p14:tracePt t="230463" x="6210300" y="3924300"/>
          <p14:tracePt t="230476" x="6197600" y="3930650"/>
          <p14:tracePt t="230492" x="6184900" y="3943350"/>
          <p14:tracePt t="230509" x="6178550" y="3949700"/>
          <p14:tracePt t="230526" x="6178550" y="3956050"/>
          <p14:tracePt t="230619" x="6178550" y="3962400"/>
          <p14:tracePt t="230629" x="6178550" y="3968750"/>
          <p14:tracePt t="230635" x="6178550" y="3975100"/>
          <p14:tracePt t="230644" x="6178550" y="3981450"/>
          <p14:tracePt t="230659" x="6184900" y="3994150"/>
          <p14:tracePt t="230676" x="6191250" y="4013200"/>
          <p14:tracePt t="230693" x="6197600" y="4032250"/>
          <p14:tracePt t="230709" x="6203950" y="4057650"/>
          <p14:tracePt t="230726" x="6203950" y="4070350"/>
          <p14:tracePt t="230743" x="6203950" y="4076700"/>
          <p14:tracePt t="230759" x="6203950" y="4083050"/>
          <p14:tracePt t="230956" x="6203950" y="4089400"/>
          <p14:tracePt t="230962" x="6203950" y="4095750"/>
          <p14:tracePt t="230977" x="6197600" y="4102100"/>
          <p14:tracePt t="230994" x="6159500" y="4127500"/>
          <p14:tracePt t="231010" x="6146800" y="4140200"/>
          <p14:tracePt t="231027" x="6140450" y="4140200"/>
          <p14:tracePt t="231043" x="6134100" y="4140200"/>
          <p14:tracePt t="231094" x="6134100" y="4146550"/>
          <p14:tracePt t="231110" x="6121400" y="4152900"/>
          <p14:tracePt t="231127" x="6102350" y="4165600"/>
          <p14:tracePt t="231143" x="6089650" y="4171950"/>
          <p14:tracePt t="231314" x="6096000" y="4171950"/>
          <p14:tracePt t="231332" x="6127750" y="4178300"/>
          <p14:tracePt t="231345" x="6165850" y="4197350"/>
          <p14:tracePt t="231360" x="6191250" y="4203700"/>
          <p14:tracePt t="231377" x="6280150" y="4222750"/>
          <p14:tracePt t="231393" x="6324600" y="4229100"/>
          <p14:tracePt t="231410" x="6369050" y="4229100"/>
          <p14:tracePt t="231427" x="6400800" y="4229100"/>
          <p14:tracePt t="231443" x="6426200" y="4216400"/>
          <p14:tracePt t="231460" x="6451600" y="4197350"/>
          <p14:tracePt t="231477" x="6477000" y="4171950"/>
          <p14:tracePt t="231494" x="6496050" y="4152900"/>
          <p14:tracePt t="231510" x="6508750" y="4133850"/>
          <p14:tracePt t="231527" x="6515100" y="4114800"/>
          <p14:tracePt t="231544" x="6515100" y="4102100"/>
          <p14:tracePt t="231545" x="6508750" y="4089400"/>
          <p14:tracePt t="231560" x="6496050" y="4070350"/>
          <p14:tracePt t="231577" x="6483350" y="4051300"/>
          <p14:tracePt t="231594" x="6457950" y="4019550"/>
          <p14:tracePt t="231611" x="6426200" y="3962400"/>
          <p14:tracePt t="231627" x="6400800" y="3930650"/>
          <p14:tracePt t="231644" x="6388100" y="3911600"/>
          <p14:tracePt t="231662" x="6381750" y="3898900"/>
          <p14:tracePt t="231677" x="6375400" y="3892550"/>
          <p14:tracePt t="231694" x="6362700" y="3892550"/>
          <p14:tracePt t="231710" x="6318250" y="3879850"/>
          <p14:tracePt t="231727" x="6273800" y="3867150"/>
          <p14:tracePt t="231744" x="6235700" y="3854450"/>
          <p14:tracePt t="231760" x="6197600" y="3841750"/>
          <p14:tracePt t="231777" x="6178550" y="3835400"/>
          <p14:tracePt t="231794" x="6159500" y="3822700"/>
          <p14:tracePt t="231811" x="6146800" y="3822700"/>
          <p14:tracePt t="231827" x="6121400" y="3816350"/>
          <p14:tracePt t="231843" x="6032500" y="3816350"/>
          <p14:tracePt t="231861" x="5943600" y="3816350"/>
          <p14:tracePt t="231877" x="5867400" y="3816350"/>
          <p14:tracePt t="231894" x="5791200" y="3810000"/>
          <p14:tracePt t="231911" x="5753100" y="3810000"/>
          <p14:tracePt t="231927" x="5740400" y="3803650"/>
          <p14:tracePt t="231961" x="5727700" y="3803650"/>
          <p14:tracePt t="231977" x="5683250" y="3816350"/>
          <p14:tracePt t="231994" x="5645150" y="3835400"/>
          <p14:tracePt t="232011" x="5607050" y="3860800"/>
          <p14:tracePt t="232027" x="5588000" y="3879850"/>
          <p14:tracePt t="232044" x="5588000" y="3898900"/>
          <p14:tracePt t="232061" x="5588000" y="3917950"/>
          <p14:tracePt t="232077" x="5600700" y="3930650"/>
          <p14:tracePt t="232094" x="5607050" y="3949700"/>
          <p14:tracePt t="232111" x="5613400" y="3981450"/>
          <p14:tracePt t="232127" x="5632450" y="4038600"/>
          <p14:tracePt t="232144" x="5651500" y="4095750"/>
          <p14:tracePt t="232161" x="5670550" y="4140200"/>
          <p14:tracePt t="232177" x="5689600" y="4165600"/>
          <p14:tracePt t="232179" x="5695950" y="4171950"/>
          <p14:tracePt t="232195" x="5702300" y="4171950"/>
          <p14:tracePt t="232211" x="5708650" y="4178300"/>
          <p14:tracePt t="232227" x="5740400" y="4184650"/>
          <p14:tracePt t="232244" x="5810250" y="4191000"/>
          <p14:tracePt t="232261" x="5905500" y="4197350"/>
          <p14:tracePt t="232277" x="5975350" y="4203700"/>
          <p14:tracePt t="232294" x="6051550" y="4216400"/>
          <p14:tracePt t="232311" x="6102350" y="4222750"/>
          <p14:tracePt t="232327" x="6146800" y="4222750"/>
          <p14:tracePt t="232344" x="6203950" y="4216400"/>
          <p14:tracePt t="232361" x="6248400" y="4203700"/>
          <p14:tracePt t="232378" x="6299200" y="4178300"/>
          <p14:tracePt t="232396" x="6369050" y="4127500"/>
          <p14:tracePt t="232411" x="6400800" y="4095750"/>
          <p14:tracePt t="232427" x="6419850" y="4076700"/>
          <p14:tracePt t="232444" x="6432550" y="4057650"/>
          <p14:tracePt t="232461" x="6438900" y="4044950"/>
          <p14:tracePt t="232478" x="6438900" y="4032250"/>
          <p14:tracePt t="232494" x="6438900" y="4019550"/>
          <p14:tracePt t="232511" x="6426200" y="4006850"/>
          <p14:tracePt t="232528" x="6407150" y="3981450"/>
          <p14:tracePt t="232544" x="6388100" y="3962400"/>
          <p14:tracePt t="232561" x="6369050" y="3943350"/>
          <p14:tracePt t="232578" x="6356350" y="3930650"/>
          <p14:tracePt t="232595" x="6343650" y="3917950"/>
          <p14:tracePt t="232611" x="6337300" y="3905250"/>
          <p14:tracePt t="232629" x="6324600" y="3892550"/>
          <p14:tracePt t="232645" x="6311900" y="3886200"/>
          <p14:tracePt t="232662" x="6280150" y="3873500"/>
          <p14:tracePt t="232678" x="6261100" y="3867150"/>
          <p14:tracePt t="232694" x="6229350" y="3854450"/>
          <p14:tracePt t="232711" x="6210300" y="3854450"/>
          <p14:tracePt t="232728" x="6197600" y="3848100"/>
          <p14:tracePt t="232744" x="6178550" y="3848100"/>
          <p14:tracePt t="232761" x="6153150" y="3848100"/>
          <p14:tracePt t="232778" x="6051550" y="3848100"/>
          <p14:tracePt t="232794" x="5962650" y="3848100"/>
          <p14:tracePt t="232811" x="5842000" y="3848100"/>
          <p14:tracePt t="232828" x="5734050" y="3848100"/>
          <p14:tracePt t="232845" x="5638800" y="3841750"/>
          <p14:tracePt t="232861" x="5581650" y="3835400"/>
          <p14:tracePt t="232878" x="5556250" y="3829050"/>
          <p14:tracePt t="232911" x="5530850" y="3848100"/>
          <p14:tracePt t="232928" x="5505450" y="3867150"/>
          <p14:tracePt t="232945" x="5486400" y="3892550"/>
          <p14:tracePt t="232961" x="5473700" y="3898900"/>
          <p14:tracePt t="232978" x="5473700" y="3911600"/>
          <p14:tracePt t="232995" x="5473700" y="3930650"/>
          <p14:tracePt t="233011" x="5480050" y="3949700"/>
          <p14:tracePt t="233028" x="5505450" y="3981450"/>
          <p14:tracePt t="233045" x="5530850" y="4019550"/>
          <p14:tracePt t="233061" x="5556250" y="4044950"/>
          <p14:tracePt t="233078" x="5575300" y="4064000"/>
          <p14:tracePt t="233095" x="5594350" y="4070350"/>
          <p14:tracePt t="233112" x="5594350" y="4076700"/>
          <p14:tracePt t="233145" x="5607050" y="4076700"/>
          <p14:tracePt t="233162" x="5638800" y="4076700"/>
          <p14:tracePt t="233178" x="5708650" y="4083050"/>
          <p14:tracePt t="233195" x="5772150" y="4083050"/>
          <p14:tracePt t="233212" x="5848350" y="4089400"/>
          <p14:tracePt t="233228" x="5918200" y="4089400"/>
          <p14:tracePt t="233245" x="5975350" y="4089400"/>
          <p14:tracePt t="233261" x="6007100" y="4089400"/>
          <p14:tracePt t="233278" x="6026150" y="4089400"/>
          <p14:tracePt t="233295" x="6032500" y="4089400"/>
          <p14:tracePt t="234138" x="6038850" y="4089400"/>
          <p14:tracePt t="234147" x="6064250" y="4095750"/>
          <p14:tracePt t="234163" x="6172200" y="4140200"/>
          <p14:tracePt t="234179" x="6248400" y="4165600"/>
          <p14:tracePt t="234196" x="6280150" y="4184650"/>
          <p14:tracePt t="234213" x="6305550" y="4197350"/>
          <p14:tracePt t="234230" x="6324600" y="4203700"/>
          <p14:tracePt t="234246" x="6356350" y="4203700"/>
          <p14:tracePt t="234262" x="6394450" y="4203700"/>
          <p14:tracePt t="234279" x="6438900" y="4184650"/>
          <p14:tracePt t="234296" x="6489700" y="4165600"/>
          <p14:tracePt t="234297" x="6515100" y="4152900"/>
          <p14:tracePt t="234313" x="6553200" y="4140200"/>
          <p14:tracePt t="234329" x="6635750" y="4108450"/>
          <p14:tracePt t="234346" x="6699250" y="4076700"/>
          <p14:tracePt t="234362" x="6731000" y="4051300"/>
          <p14:tracePt t="234379" x="6750050" y="4038600"/>
          <p14:tracePt t="234396" x="6769100" y="4013200"/>
          <p14:tracePt t="234413" x="6788150" y="3987800"/>
          <p14:tracePt t="234429" x="6794500" y="3962400"/>
          <p14:tracePt t="234446" x="6807200" y="3930650"/>
          <p14:tracePt t="234463" x="6807200" y="3905250"/>
          <p14:tracePt t="234479" x="6807200" y="3879850"/>
          <p14:tracePt t="234496" x="6807200" y="3854450"/>
          <p14:tracePt t="234513" x="6800850" y="3829050"/>
          <p14:tracePt t="234530" x="6788150" y="3803650"/>
          <p14:tracePt t="234546" x="6775450" y="3778250"/>
          <p14:tracePt t="234548" x="6762750" y="3765550"/>
          <p14:tracePt t="234562" x="6762750" y="3759200"/>
          <p14:tracePt t="234579" x="6750050" y="3740150"/>
          <p14:tracePt t="234596" x="6750050" y="3727450"/>
          <p14:tracePt t="234613" x="6762750" y="3714750"/>
          <p14:tracePt t="234629" x="6807200" y="3708400"/>
          <p14:tracePt t="234646" x="6883400" y="3721100"/>
          <p14:tracePt t="234663" x="6953250" y="3740150"/>
          <p14:tracePt t="234679" x="7023100" y="3759200"/>
          <p14:tracePt t="234696" x="7092950" y="3765550"/>
          <p14:tracePt t="234713" x="7162800" y="3765550"/>
          <p14:tracePt t="234729" x="7226300" y="3765550"/>
          <p14:tracePt t="234746" x="7277100" y="3759200"/>
          <p14:tracePt t="234763" x="7321550" y="3746500"/>
          <p14:tracePt t="234780" x="7340600" y="3740150"/>
          <p14:tracePt t="234849" x="7327900" y="3740150"/>
          <p14:tracePt t="234863" x="7289800" y="3727450"/>
          <p14:tracePt t="234880" x="7232650" y="3714750"/>
          <p14:tracePt t="234896" x="7156450" y="3689350"/>
          <p14:tracePt t="234913" x="7073900" y="3676650"/>
          <p14:tracePt t="234930" x="6934200" y="3644900"/>
          <p14:tracePt t="234946" x="6807200" y="3619500"/>
          <p14:tracePt t="234963" x="6686550" y="3594100"/>
          <p14:tracePt t="234979" x="6610350" y="3568700"/>
          <p14:tracePt t="234997" x="6572250" y="3556000"/>
          <p14:tracePt t="235043" x="6565900" y="3556000"/>
          <p14:tracePt t="235063" x="6534150" y="3568700"/>
          <p14:tracePt t="235080" x="6489700" y="3600450"/>
          <p14:tracePt t="235097" x="6451600" y="3625850"/>
          <p14:tracePt t="235113" x="6432550" y="3638550"/>
          <p14:tracePt t="235130" x="6432550" y="3644900"/>
          <p14:tracePt t="235163" x="6438900" y="3657600"/>
          <p14:tracePt t="235180" x="6457950" y="3695700"/>
          <p14:tracePt t="235196" x="6457950" y="3727450"/>
          <p14:tracePt t="235213" x="6457950" y="3759200"/>
          <p14:tracePt t="235230" x="6457950" y="3784600"/>
          <p14:tracePt t="235247" x="6457950" y="3797300"/>
          <p14:tracePt t="235263" x="6457950" y="3803650"/>
          <p14:tracePt t="235337" x="6457950" y="3810000"/>
          <p14:tracePt t="235347" x="6457950" y="3816350"/>
          <p14:tracePt t="235363" x="6464300" y="3822700"/>
          <p14:tracePt t="235380" x="6464300" y="3829050"/>
          <p14:tracePt t="235397" x="6470650" y="3829050"/>
          <p14:tracePt t="235413" x="6477000" y="3835400"/>
          <p14:tracePt t="235430" x="6483350" y="3835400"/>
          <p14:tracePt t="235447" x="6489700" y="3841750"/>
          <p14:tracePt t="235463" x="6496050" y="3848100"/>
          <p14:tracePt t="235480" x="6502400" y="3879850"/>
          <p14:tracePt t="235497" x="6502400" y="3892550"/>
          <p14:tracePt t="235513" x="6496050" y="3905250"/>
          <p14:tracePt t="235635" x="6496050" y="3911600"/>
          <p14:tracePt t="235664" x="6496050" y="3917950"/>
          <p14:tracePt t="235697" x="6508750" y="3924300"/>
          <p14:tracePt t="235714" x="6540500" y="3949700"/>
          <p14:tracePt t="235731" x="6584950" y="4000500"/>
          <p14:tracePt t="235747" x="6604000" y="4038600"/>
          <p14:tracePt t="235764" x="6616700" y="4057650"/>
          <p14:tracePt t="235780" x="6629400" y="4064000"/>
          <p14:tracePt t="235838" x="6635750" y="4057650"/>
          <p14:tracePt t="235845" x="6635750" y="4051300"/>
          <p14:tracePt t="235859" x="6635750" y="4038600"/>
          <p14:tracePt t="235863" x="6635750" y="4032250"/>
          <p14:tracePt t="235881" x="6635750" y="4006850"/>
          <p14:tracePt t="235897" x="6629400" y="3968750"/>
          <p14:tracePt t="235914" x="6623050" y="3943350"/>
          <p14:tracePt t="235932" x="6610350" y="3924300"/>
          <p14:tracePt t="236838" x="6616700" y="3924300"/>
          <p14:tracePt t="236853" x="6680200" y="3917950"/>
          <p14:tracePt t="236866" x="6743700" y="3917950"/>
          <p14:tracePt t="236882" x="6896100" y="3917950"/>
          <p14:tracePt t="236898" x="7042150" y="3917950"/>
          <p14:tracePt t="236915" x="7181850" y="3930650"/>
          <p14:tracePt t="236931" x="7270750" y="3949700"/>
          <p14:tracePt t="236948" x="7302500" y="3962400"/>
          <p14:tracePt t="236998" x="7308850" y="3968750"/>
          <p14:tracePt t="237015" x="7315200" y="3975100"/>
          <p14:tracePt t="237031" x="7340600" y="3981450"/>
          <p14:tracePt t="237033" x="7366000" y="3981450"/>
          <p14:tracePt t="237049" x="7435850" y="3981450"/>
          <p14:tracePt t="237064" x="7480300" y="3981450"/>
          <p14:tracePt t="237081" x="7683500" y="3987800"/>
          <p14:tracePt t="237098" x="7804150" y="3994150"/>
          <p14:tracePt t="237115" x="7981950" y="4013200"/>
          <p14:tracePt t="237132" x="8108950" y="4025900"/>
          <p14:tracePt t="237148" x="8274050" y="4038600"/>
          <p14:tracePt t="237165" x="8413750" y="4051300"/>
          <p14:tracePt t="237182" x="8559800" y="4070350"/>
          <p14:tracePt t="237198" x="8718550" y="4083050"/>
          <p14:tracePt t="237215" x="8864600" y="4095750"/>
          <p14:tracePt t="237231" x="8991600" y="4102100"/>
          <p14:tracePt t="237248" x="9093200" y="4102100"/>
          <p14:tracePt t="237265" x="9131300" y="4102100"/>
          <p14:tracePt t="237282" x="9163050" y="4095750"/>
          <p14:tracePt t="237298" x="9188450" y="4083050"/>
          <p14:tracePt t="237315" x="9220200" y="4076700"/>
          <p14:tracePt t="237331" x="9232900" y="4070350"/>
          <p14:tracePt t="237348" x="9251950" y="4064000"/>
          <p14:tracePt t="237365" x="9277350" y="4057650"/>
          <p14:tracePt t="237382" x="9290050" y="4044950"/>
          <p14:tracePt t="237398" x="9302750" y="4019550"/>
          <p14:tracePt t="237415" x="9321800" y="3987800"/>
          <p14:tracePt t="237432" x="9353550" y="3943350"/>
          <p14:tracePt t="237449" x="9385300" y="3892550"/>
          <p14:tracePt t="237465" x="9404350" y="3860800"/>
          <p14:tracePt t="237482" x="9410700" y="3829050"/>
          <p14:tracePt t="237498" x="9410700" y="3816350"/>
          <p14:tracePt t="237516" x="9410700" y="3797300"/>
          <p14:tracePt t="237533" x="9404350" y="3790950"/>
          <p14:tracePt t="237548" x="9404350" y="3778250"/>
          <p14:tracePt t="237565" x="9391650" y="3759200"/>
          <p14:tracePt t="237582" x="9372600" y="3740150"/>
          <p14:tracePt t="237598" x="9334500" y="3714750"/>
          <p14:tracePt t="237615" x="9283700" y="3676650"/>
          <p14:tracePt t="237632" x="9220200" y="3638550"/>
          <p14:tracePt t="237649" x="9156700" y="3600450"/>
          <p14:tracePt t="237665" x="9105900" y="3575050"/>
          <p14:tracePt t="237682" x="9048750" y="3543300"/>
          <p14:tracePt t="237698" x="8997950" y="3524250"/>
          <p14:tracePt t="237715" x="8947150" y="3511550"/>
          <p14:tracePt t="237732" x="8820150" y="3505200"/>
          <p14:tracePt t="237748" x="8788400" y="3505200"/>
          <p14:tracePt t="237765" x="8686800" y="3505200"/>
          <p14:tracePt t="237783" x="8509000" y="3511550"/>
          <p14:tracePt t="237799" x="8470900" y="3517900"/>
          <p14:tracePt t="237815" x="8331200" y="3530600"/>
          <p14:tracePt t="237832" x="8235950" y="3536950"/>
          <p14:tracePt t="237849" x="8166100" y="3549650"/>
          <p14:tracePt t="237865" x="8083550" y="3562350"/>
          <p14:tracePt t="237882" x="7931150" y="3581400"/>
          <p14:tracePt t="237899" x="7804150" y="3587750"/>
          <p14:tracePt t="237915" x="7645400" y="3587750"/>
          <p14:tracePt t="237932" x="7486650" y="3587750"/>
          <p14:tracePt t="237949" x="7340600" y="3568700"/>
          <p14:tracePt t="237965" x="7219950" y="3543300"/>
          <p14:tracePt t="237983" x="7092950" y="3517900"/>
          <p14:tracePt t="237999" x="7042150" y="3511550"/>
          <p14:tracePt t="238016" x="6959600" y="3498850"/>
          <p14:tracePt t="238032" x="6832600" y="3486150"/>
          <p14:tracePt t="238049" x="6781800" y="3479800"/>
          <p14:tracePt t="238066" x="6750050" y="3479800"/>
          <p14:tracePt t="238082" x="6737350" y="3479800"/>
          <p14:tracePt t="238099" x="6724650" y="3479800"/>
          <p14:tracePt t="238115" x="6686550" y="3492500"/>
          <p14:tracePt t="238132" x="6616700" y="3517900"/>
          <p14:tracePt t="238149" x="6534150" y="3549650"/>
          <p14:tracePt t="238165" x="6470650" y="3575050"/>
          <p14:tracePt t="238183" x="6438900" y="3587750"/>
          <p14:tracePt t="238231" x="6438900" y="3594100"/>
          <p14:tracePt t="238249" x="6445250" y="3625850"/>
          <p14:tracePt t="238266" x="6464300" y="3676650"/>
          <p14:tracePt t="238282" x="6477000" y="3714750"/>
          <p14:tracePt t="238299" x="6489700" y="3746500"/>
          <p14:tracePt t="238316" x="6515100" y="3778250"/>
          <p14:tracePt t="238332" x="6540500" y="3797300"/>
          <p14:tracePt t="238349" x="6584950" y="3816350"/>
          <p14:tracePt t="238366" x="6654800" y="3848100"/>
          <p14:tracePt t="238383" x="6731000" y="3879850"/>
          <p14:tracePt t="238399" x="6889750" y="3956050"/>
          <p14:tracePt t="238416" x="6959600" y="3994150"/>
          <p14:tracePt t="238432" x="7029450" y="4025900"/>
          <p14:tracePt t="238449" x="7073900" y="4044950"/>
          <p14:tracePt t="238466" x="7118350" y="4057650"/>
          <p14:tracePt t="238483" x="7175500" y="4064000"/>
          <p14:tracePt t="238499" x="7207250" y="4064000"/>
          <p14:tracePt t="238516" x="7251700" y="4070350"/>
          <p14:tracePt t="238532" x="7321550" y="4070350"/>
          <p14:tracePt t="238549" x="7423150" y="4076700"/>
          <p14:tracePt t="238566" x="7575550" y="4089400"/>
          <p14:tracePt t="238583" x="7632700" y="4095750"/>
          <p14:tracePt t="238599" x="7747000" y="4108450"/>
          <p14:tracePt t="238617" x="7924800" y="4121150"/>
          <p14:tracePt t="238634" x="8115300" y="4133850"/>
          <p14:tracePt t="238649" x="8261350" y="4140200"/>
          <p14:tracePt t="238666" x="8407400" y="4146550"/>
          <p14:tracePt t="238683" x="8566150" y="4152900"/>
          <p14:tracePt t="238700" x="8642350" y="4146550"/>
          <p14:tracePt t="238716" x="8686800" y="4133850"/>
          <p14:tracePt t="238733" x="8718550" y="4114800"/>
          <p14:tracePt t="238749" x="8737600" y="4102100"/>
          <p14:tracePt t="238766" x="8769350" y="4089400"/>
          <p14:tracePt t="238783" x="8788400" y="4076700"/>
          <p14:tracePt t="238799" x="8820150" y="4064000"/>
          <p14:tracePt t="238817" x="8851900" y="4051300"/>
          <p14:tracePt t="238833" x="8870950" y="4038600"/>
          <p14:tracePt t="238850" x="8902700" y="4025900"/>
          <p14:tracePt t="238866" x="8928100" y="4013200"/>
          <p14:tracePt t="238883" x="8966200" y="3994150"/>
          <p14:tracePt t="238900" x="9017000" y="3975100"/>
          <p14:tracePt t="238917" x="9055100" y="3956050"/>
          <p14:tracePt t="238933" x="9086850" y="3943350"/>
          <p14:tracePt t="238950" x="9112250" y="3937000"/>
          <p14:tracePt t="238966" x="9131300" y="3924300"/>
          <p14:tracePt t="238983" x="9144000" y="3917950"/>
          <p14:tracePt t="239000" x="9163050" y="3911600"/>
          <p14:tracePt t="239016" x="9175750" y="3898900"/>
          <p14:tracePt t="239033" x="9182100" y="3886200"/>
          <p14:tracePt t="239050" x="9188450" y="3879850"/>
          <p14:tracePt t="239066" x="9182100" y="3860800"/>
          <p14:tracePt t="239083" x="9131300" y="3816350"/>
          <p14:tracePt t="239100" x="9074150" y="3790950"/>
          <p14:tracePt t="239117" x="9029700" y="3771900"/>
          <p14:tracePt t="239133" x="8966200" y="3752850"/>
          <p14:tracePt t="239150" x="8934450" y="3740150"/>
          <p14:tracePt t="239166" x="8896350" y="3727450"/>
          <p14:tracePt t="239183" x="8845550" y="3714750"/>
          <p14:tracePt t="239200" x="8807450" y="3702050"/>
          <p14:tracePt t="239217" x="8686800" y="3676650"/>
          <p14:tracePt t="239233" x="8553450" y="3651250"/>
          <p14:tracePt t="239250" x="8362950" y="3613150"/>
          <p14:tracePt t="239267" x="8197850" y="3587750"/>
          <p14:tracePt t="239283" x="8070850" y="3568700"/>
          <p14:tracePt t="239300" x="7950200" y="3549650"/>
          <p14:tracePt t="239301" x="7912100" y="3543300"/>
          <p14:tracePt t="239317" x="7880350" y="3536950"/>
          <p14:tracePt t="239333" x="7804150" y="3536950"/>
          <p14:tracePt t="239350" x="7740650" y="3536950"/>
          <p14:tracePt t="239367" x="7670800" y="3543300"/>
          <p14:tracePt t="239383" x="7562850" y="3549650"/>
          <p14:tracePt t="239400" x="7480300" y="3549650"/>
          <p14:tracePt t="239417" x="7391400" y="3549650"/>
          <p14:tracePt t="239433" x="7359650" y="3549650"/>
          <p14:tracePt t="239450" x="7353300" y="3549650"/>
          <p14:tracePt t="239467" x="7346950" y="3543300"/>
          <p14:tracePt t="239484" x="7296150" y="3549650"/>
          <p14:tracePt t="239500" x="7200900" y="3562350"/>
          <p14:tracePt t="239517" x="7073900" y="3568700"/>
          <p14:tracePt t="239533" x="6972300" y="3575050"/>
          <p14:tracePt t="239551" x="6838950" y="3581400"/>
          <p14:tracePt t="239567" x="6807200" y="3594100"/>
          <p14:tracePt t="239584" x="6800850" y="3594100"/>
          <p14:tracePt t="239600" x="6794500" y="3613150"/>
          <p14:tracePt t="239617" x="6775450" y="3663950"/>
          <p14:tracePt t="239634" x="6762750" y="3733800"/>
          <p14:tracePt t="239650" x="6743700" y="3816350"/>
          <p14:tracePt t="239667" x="6737350" y="3873500"/>
          <p14:tracePt t="239684" x="6737350" y="3943350"/>
          <p14:tracePt t="239700" x="6743700" y="3981450"/>
          <p14:tracePt t="239717" x="6762750" y="4013200"/>
          <p14:tracePt t="239734" x="6781800" y="4025900"/>
          <p14:tracePt t="239750" x="6788150" y="4032250"/>
          <p14:tracePt t="239769" x="6858000" y="4051300"/>
          <p14:tracePt t="239785" x="6927850" y="4057650"/>
          <p14:tracePt t="239802" x="7023100" y="4064000"/>
          <p14:tracePt t="239817" x="7124700" y="4064000"/>
          <p14:tracePt t="239834" x="7270750" y="4070350"/>
          <p14:tracePt t="239851" x="7442200" y="4070350"/>
          <p14:tracePt t="239867" x="7632700" y="4064000"/>
          <p14:tracePt t="239884" x="7867650" y="4044950"/>
          <p14:tracePt t="239900" x="8128000" y="4032250"/>
          <p14:tracePt t="239917" x="8388350" y="4006850"/>
          <p14:tracePt t="239934" x="8648700" y="3994150"/>
          <p14:tracePt t="239951" x="8890000" y="3981450"/>
          <p14:tracePt t="239967" x="9105900" y="3975100"/>
          <p14:tracePt t="239984" x="9302750" y="3968750"/>
          <p14:tracePt t="240001" x="9461500" y="3962400"/>
          <p14:tracePt t="240017" x="9537700" y="3962400"/>
          <p14:tracePt t="240034" x="9582150" y="3962400"/>
          <p14:tracePt t="240035" x="9594850" y="3962400"/>
          <p14:tracePt t="240051" x="9632950" y="3968750"/>
          <p14:tracePt t="240067" x="9734550" y="4006850"/>
          <p14:tracePt t="240084" x="9810750" y="4038600"/>
          <p14:tracePt t="240101" x="9842500" y="4044950"/>
          <p14:tracePt t="240117" x="9861550" y="4051300"/>
          <p14:tracePt t="240151" x="9861550" y="4044950"/>
          <p14:tracePt t="240167" x="9861550" y="4038600"/>
          <p14:tracePt t="240273" x="9861550" y="4032250"/>
          <p14:tracePt t="240281" x="9861550" y="4025900"/>
          <p14:tracePt t="240290" x="9861550" y="4019550"/>
          <p14:tracePt t="240301" x="9861550" y="4006850"/>
          <p14:tracePt t="240317" x="9855200" y="3994150"/>
          <p14:tracePt t="240334" x="9855200" y="3962400"/>
          <p14:tracePt t="240351" x="9855200" y="3917950"/>
          <p14:tracePt t="240369" x="9874250" y="3848100"/>
          <p14:tracePt t="240385" x="9880600" y="3829050"/>
          <p14:tracePt t="240401" x="9893300" y="3771900"/>
          <p14:tracePt t="240417" x="9893300" y="3733800"/>
          <p14:tracePt t="240434" x="9893300" y="3702050"/>
          <p14:tracePt t="240451" x="9861550" y="3644900"/>
          <p14:tracePt t="240467" x="9823450" y="3594100"/>
          <p14:tracePt t="240484" x="9791700" y="3556000"/>
          <p14:tracePt t="240501" x="9766300" y="3530600"/>
          <p14:tracePt t="240518" x="9753600" y="3511550"/>
          <p14:tracePt t="240534" x="9740900" y="3498850"/>
          <p14:tracePt t="240551" x="9734550" y="3498850"/>
          <p14:tracePt t="240568" x="9715500" y="3486150"/>
          <p14:tracePt t="240585" x="9696450" y="3486150"/>
          <p14:tracePt t="240601" x="9664700" y="3486150"/>
          <p14:tracePt t="240618" x="9639300" y="3486150"/>
          <p14:tracePt t="240634" x="9620250" y="3486150"/>
          <p14:tracePt t="240651" x="9613900" y="3486150"/>
          <p14:tracePt t="240685" x="9607550" y="3486150"/>
          <p14:tracePt t="240701" x="9569450" y="3492500"/>
          <p14:tracePt t="240718" x="9518650" y="3505200"/>
          <p14:tracePt t="240735" x="9474200" y="3524250"/>
          <p14:tracePt t="240751" x="9429750" y="3543300"/>
          <p14:tracePt t="240768" x="9417050" y="3549650"/>
          <p14:tracePt t="240785" x="9410700" y="3556000"/>
          <p14:tracePt t="240801" x="9404350" y="3568700"/>
          <p14:tracePt t="240818" x="9398000" y="3587750"/>
          <p14:tracePt t="240834" x="9385300" y="3619500"/>
          <p14:tracePt t="240851" x="9359900" y="3683000"/>
          <p14:tracePt t="240868" x="9347200" y="3740150"/>
          <p14:tracePt t="240885" x="9347200" y="3797300"/>
          <p14:tracePt t="240901" x="9347200" y="3841750"/>
          <p14:tracePt t="240918" x="9353550" y="3892550"/>
          <p14:tracePt t="240938" x="9366250" y="3930650"/>
          <p14:tracePt t="240951" x="9378950" y="3949700"/>
          <p14:tracePt t="240953" x="9391650" y="3962400"/>
          <p14:tracePt t="240968" x="9398000" y="3975100"/>
          <p14:tracePt t="240985" x="9417050" y="3987800"/>
          <p14:tracePt t="241001" x="9461500" y="4013200"/>
          <p14:tracePt t="241018" x="9499600" y="4032250"/>
          <p14:tracePt t="241035" x="9537700" y="4044950"/>
          <p14:tracePt t="241052" x="9569450" y="4057650"/>
          <p14:tracePt t="241068" x="9594850" y="4064000"/>
          <p14:tracePt t="241085" x="9632950" y="4070350"/>
          <p14:tracePt t="241101" x="9658350" y="4070350"/>
          <p14:tracePt t="241118" x="9683750" y="4076700"/>
          <p14:tracePt t="241135" x="9702800" y="4076700"/>
          <p14:tracePt t="241151" x="9734550" y="4076700"/>
          <p14:tracePt t="241168" x="9766300" y="4070350"/>
          <p14:tracePt t="241185" x="9791700" y="4057650"/>
          <p14:tracePt t="241202" x="9836150" y="4032250"/>
          <p14:tracePt t="241203" x="9848850" y="4019550"/>
          <p14:tracePt t="241219" x="9861550" y="4013200"/>
          <p14:tracePt t="241219" x="9874250" y="4000500"/>
          <p14:tracePt t="241235" x="9912350" y="3968750"/>
          <p14:tracePt t="241252" x="9937750" y="3943350"/>
          <p14:tracePt t="241268" x="9956800" y="3911600"/>
          <p14:tracePt t="241285" x="9988550" y="3860800"/>
          <p14:tracePt t="241302" x="10013950" y="3810000"/>
          <p14:tracePt t="241319" x="10026650" y="3765550"/>
          <p14:tracePt t="241335" x="10033000" y="3714750"/>
          <p14:tracePt t="241352" x="10033000" y="3651250"/>
          <p14:tracePt t="241368" x="10026650" y="3613150"/>
          <p14:tracePt t="241385" x="10007600" y="3587750"/>
          <p14:tracePt t="241402" x="9994900" y="3568700"/>
          <p14:tracePt t="241418" x="9975850" y="3549650"/>
          <p14:tracePt t="241435" x="9950450" y="3536950"/>
          <p14:tracePt t="241452" x="9925050" y="3530600"/>
          <p14:tracePt t="241469" x="9893300" y="3517900"/>
          <p14:tracePt t="241485" x="9842500" y="3505200"/>
          <p14:tracePt t="241502" x="9791700" y="3498850"/>
          <p14:tracePt t="241518" x="9734550" y="3492500"/>
          <p14:tracePt t="241535" x="9677400" y="3486150"/>
          <p14:tracePt t="241553" x="9632950" y="3479800"/>
          <p14:tracePt t="241568" x="9588500" y="3479800"/>
          <p14:tracePt t="241585" x="9569450" y="3479800"/>
          <p14:tracePt t="241602" x="9550400" y="3479800"/>
          <p14:tracePt t="241618" x="9537700" y="3479800"/>
          <p14:tracePt t="241635" x="9518650" y="3479800"/>
          <p14:tracePt t="241668" x="9512300" y="3479800"/>
          <p14:tracePt t="241730" x="9499600" y="3486150"/>
          <p14:tracePt t="241735" x="9493250" y="3486150"/>
          <p14:tracePt t="241752" x="9480550" y="3498850"/>
          <p14:tracePt t="241769" x="9461500" y="3524250"/>
          <p14:tracePt t="241785" x="9442450" y="3556000"/>
          <p14:tracePt t="241802" x="9429750" y="3587750"/>
          <p14:tracePt t="241819" x="9410700" y="3625850"/>
          <p14:tracePt t="241837" x="9404350" y="3663950"/>
          <p14:tracePt t="241853" x="9398000" y="3702050"/>
          <p14:tracePt t="241869" x="9398000" y="3733800"/>
          <p14:tracePt t="241885" x="9398000" y="3759200"/>
          <p14:tracePt t="241903" x="9398000" y="3778250"/>
          <p14:tracePt t="241919" x="9398000" y="3784600"/>
          <p14:tracePt t="241936" x="9398000" y="3803650"/>
          <p14:tracePt t="241953" x="9391650" y="3835400"/>
          <p14:tracePt t="241968" x="9391650" y="3860800"/>
          <p14:tracePt t="241986" x="9391650" y="3898900"/>
          <p14:tracePt t="242002" x="9391650" y="3937000"/>
          <p14:tracePt t="242019" x="9391650" y="3962400"/>
          <p14:tracePt t="242035" x="9404350" y="4006850"/>
          <p14:tracePt t="242052" x="9417050" y="4038600"/>
          <p14:tracePt t="242069" x="9429750" y="4057650"/>
          <p14:tracePt t="242086" x="9442450" y="4070350"/>
          <p14:tracePt t="242119" x="9448800" y="4076700"/>
          <p14:tracePt t="242136" x="9461500" y="4076700"/>
          <p14:tracePt t="242152" x="9474200" y="4083050"/>
          <p14:tracePt t="242169" x="9486900" y="4089400"/>
          <p14:tracePt t="242186" x="9505950" y="4095750"/>
          <p14:tracePt t="242203" x="9544050" y="4095750"/>
          <p14:tracePt t="242219" x="9594850" y="4089400"/>
          <p14:tracePt t="242236" x="9645650" y="4076700"/>
          <p14:tracePt t="242253" x="9702800" y="4044950"/>
          <p14:tracePt t="242269" x="9747250" y="4013200"/>
          <p14:tracePt t="242286" x="9779000" y="3987800"/>
          <p14:tracePt t="242302" x="9804400" y="3943350"/>
          <p14:tracePt t="242319" x="9823450" y="3917950"/>
          <p14:tracePt t="242336" x="9829800" y="3892550"/>
          <p14:tracePt t="242353" x="9842500" y="3854450"/>
          <p14:tracePt t="242369" x="9855200" y="3810000"/>
          <p14:tracePt t="242386" x="9861550" y="3746500"/>
          <p14:tracePt t="242387" x="9861550" y="3727450"/>
          <p14:tracePt t="242402" x="9861550" y="3689350"/>
          <p14:tracePt t="242419" x="9848850" y="3600450"/>
          <p14:tracePt t="242436" x="9829800" y="3536950"/>
          <p14:tracePt t="242452" x="9817100" y="3498850"/>
          <p14:tracePt t="242469" x="9804400" y="3467100"/>
          <p14:tracePt t="242486" x="9785350" y="3441700"/>
          <p14:tracePt t="242502" x="9759950" y="3416300"/>
          <p14:tracePt t="242520" x="9734550" y="3390900"/>
          <p14:tracePt t="242539" x="9702800" y="3378200"/>
          <p14:tracePt t="242553" x="9683750" y="3365500"/>
          <p14:tracePt t="242569" x="9671050" y="3365500"/>
          <p14:tracePt t="242586" x="9658350" y="3359150"/>
          <p14:tracePt t="242603" x="9632950" y="3359150"/>
          <p14:tracePt t="242620" x="9613900" y="3371850"/>
          <p14:tracePt t="242637" x="9556750" y="3403600"/>
          <p14:tracePt t="242653" x="9505950" y="3435350"/>
          <p14:tracePt t="242669" x="9467850" y="3460750"/>
          <p14:tracePt t="242686" x="9417050" y="3505200"/>
          <p14:tracePt t="242703" x="9378950" y="3536950"/>
          <p14:tracePt t="242720" x="9353550" y="3568700"/>
          <p14:tracePt t="242736" x="9315450" y="3613150"/>
          <p14:tracePt t="242753" x="9296400" y="3644900"/>
          <p14:tracePt t="242770" x="9283700" y="3683000"/>
          <p14:tracePt t="242786" x="9271000" y="3721100"/>
          <p14:tracePt t="242803" x="9258300" y="3790950"/>
          <p14:tracePt t="242819" x="9258300" y="3835400"/>
          <p14:tracePt t="242836" x="9258300" y="3886200"/>
          <p14:tracePt t="242853" x="9271000" y="3930650"/>
          <p14:tracePt t="242870" x="9283700" y="3956050"/>
          <p14:tracePt t="242887" x="9309100" y="4000500"/>
          <p14:tracePt t="242903" x="9334500" y="4025900"/>
          <p14:tracePt t="242920" x="9359900" y="4064000"/>
          <p14:tracePt t="242936" x="9398000" y="4095750"/>
          <p14:tracePt t="242953" x="9436100" y="4127500"/>
          <p14:tracePt t="242970" x="9493250" y="4146550"/>
          <p14:tracePt t="242987" x="9531350" y="4159250"/>
          <p14:tracePt t="243003" x="9563100" y="4165600"/>
          <p14:tracePt t="243020" x="9601200" y="4165600"/>
          <p14:tracePt t="243036" x="9664700" y="4152900"/>
          <p14:tracePt t="243053" x="9715500" y="4127500"/>
          <p14:tracePt t="243070" x="9766300" y="4095750"/>
          <p14:tracePt t="243086" x="9810750" y="4051300"/>
          <p14:tracePt t="243103" x="9855200" y="3994150"/>
          <p14:tracePt t="243120" x="9899650" y="3905250"/>
          <p14:tracePt t="243136" x="9906000" y="3892550"/>
          <p14:tracePt t="243153" x="9918700" y="3810000"/>
          <p14:tracePt t="243170" x="9918700" y="3759200"/>
          <p14:tracePt t="243187" x="9918700" y="3708400"/>
          <p14:tracePt t="243203" x="9906000" y="3651250"/>
          <p14:tracePt t="243220" x="9886950" y="3600450"/>
          <p14:tracePt t="243237" x="9867900" y="3543300"/>
          <p14:tracePt t="243253" x="9842500" y="3498850"/>
          <p14:tracePt t="243270" x="9823450" y="3467100"/>
          <p14:tracePt t="243287" x="9798050" y="3448050"/>
          <p14:tracePt t="243304" x="9779000" y="3435350"/>
          <p14:tracePt t="243320" x="9759950" y="3429000"/>
          <p14:tracePt t="243337" x="9728200" y="3422650"/>
          <p14:tracePt t="243354" x="9690100" y="3422650"/>
          <p14:tracePt t="243370" x="9664700" y="3422650"/>
          <p14:tracePt t="243371" x="9632950" y="3422650"/>
          <p14:tracePt t="243387" x="9613900" y="3422650"/>
          <p14:tracePt t="243403" x="9518650" y="3441700"/>
          <p14:tracePt t="243420" x="9467850" y="3448050"/>
          <p14:tracePt t="243437" x="9436100" y="3448050"/>
          <p14:tracePt t="243453" x="9417050" y="3454400"/>
          <p14:tracePt t="243470" x="9404350" y="3454400"/>
          <p14:tracePt t="243487" x="9385300" y="3467100"/>
          <p14:tracePt t="243503" x="9359900" y="3492500"/>
          <p14:tracePt t="243520" x="9334500" y="3530600"/>
          <p14:tracePt t="243537" x="9302750" y="3581400"/>
          <p14:tracePt t="243554" x="9271000" y="3638550"/>
          <p14:tracePt t="243571" x="9232900" y="3727450"/>
          <p14:tracePt t="243587" x="9220200" y="3765550"/>
          <p14:tracePt t="243604" x="9213850" y="3854450"/>
          <p14:tracePt t="243621" x="9213850" y="3898900"/>
          <p14:tracePt t="243637" x="9239250" y="3975100"/>
          <p14:tracePt t="243653" x="9271000" y="4032250"/>
          <p14:tracePt t="243670" x="9315450" y="4089400"/>
          <p14:tracePt t="243687" x="9353550" y="4121150"/>
          <p14:tracePt t="243704" x="9398000" y="4140200"/>
          <p14:tracePt t="243721" x="9442450" y="4152900"/>
          <p14:tracePt t="243737" x="9480550" y="4165600"/>
          <p14:tracePt t="243754" x="9512300" y="4171950"/>
          <p14:tracePt t="243770" x="9550400" y="4171950"/>
          <p14:tracePt t="243787" x="9620250" y="4171950"/>
          <p14:tracePt t="243789" x="9645650" y="4165600"/>
          <p14:tracePt t="243805" x="9728200" y="4140200"/>
          <p14:tracePt t="243821" x="9779000" y="4114800"/>
          <p14:tracePt t="243837" x="9836150" y="4070350"/>
          <p14:tracePt t="243854" x="9886950" y="4006850"/>
          <p14:tracePt t="243870" x="9906000" y="3962400"/>
          <p14:tracePt t="243887" x="9918700" y="3886200"/>
          <p14:tracePt t="243904" x="9918700" y="3835400"/>
          <p14:tracePt t="243921" x="9918700" y="3784600"/>
          <p14:tracePt t="243937" x="9912350" y="3721100"/>
          <p14:tracePt t="243954" x="9899650" y="3683000"/>
          <p14:tracePt t="243971" x="9880600" y="3619500"/>
          <p14:tracePt t="243987" x="9855200" y="3581400"/>
          <p14:tracePt t="244004" x="9817100" y="3536950"/>
          <p14:tracePt t="244021" x="9791700" y="3511550"/>
          <p14:tracePt t="244038" x="9759950" y="3498850"/>
          <p14:tracePt t="244055" x="9696450" y="3492500"/>
          <p14:tracePt t="244071" x="9645650" y="3492500"/>
          <p14:tracePt t="244087" x="9607550" y="3492500"/>
          <p14:tracePt t="244104" x="9563100" y="3492500"/>
          <p14:tracePt t="244121" x="9537700" y="3492500"/>
          <p14:tracePt t="244137" x="9525000" y="3492500"/>
          <p14:tracePt t="244154" x="9512300" y="3492500"/>
          <p14:tracePt t="244171" x="9499600" y="3492500"/>
          <p14:tracePt t="244187" x="9467850" y="3492500"/>
          <p14:tracePt t="244204" x="9442450" y="3492500"/>
          <p14:tracePt t="244221" x="9385300" y="3505200"/>
          <p14:tracePt t="244237" x="9340850" y="3524250"/>
          <p14:tracePt t="244254" x="9271000" y="3556000"/>
          <p14:tracePt t="244271" x="9239250" y="3581400"/>
          <p14:tracePt t="244288" x="9207500" y="3606800"/>
          <p14:tracePt t="244305" x="9169400" y="3663950"/>
          <p14:tracePt t="244321" x="9163050" y="3702050"/>
          <p14:tracePt t="244338" x="9156700" y="3746500"/>
          <p14:tracePt t="244354" x="9156700" y="3829050"/>
          <p14:tracePt t="244371" x="9156700" y="3873500"/>
          <p14:tracePt t="244388" x="9156700" y="3911600"/>
          <p14:tracePt t="244404" x="9163050" y="3937000"/>
          <p14:tracePt t="244421" x="9169400" y="3949700"/>
          <p14:tracePt t="244437" x="9169400" y="3956050"/>
          <p14:tracePt t="244454" x="9188450" y="3968750"/>
          <p14:tracePt t="244471" x="9207500" y="3987800"/>
          <p14:tracePt t="244488" x="9239250" y="4006850"/>
          <p14:tracePt t="244504" x="9251950" y="4019550"/>
          <p14:tracePt t="244521" x="9277350" y="4025900"/>
          <p14:tracePt t="244538" x="9296400" y="4032250"/>
          <p14:tracePt t="244554" x="9302750" y="4032250"/>
          <p14:tracePt t="244571" x="9309100" y="4032250"/>
          <p14:tracePt t="245124" x="9283700" y="4051300"/>
          <p14:tracePt t="245138" x="9169400" y="4108450"/>
          <p14:tracePt t="245155" x="9029700" y="4184650"/>
          <p14:tracePt t="245172" x="8883650" y="4260850"/>
          <p14:tracePt t="245188" x="8686800" y="4337050"/>
          <p14:tracePt t="245205" x="8477250" y="4387850"/>
          <p14:tracePt t="245223" x="8280400" y="4419600"/>
          <p14:tracePt t="245239" x="8096250" y="4438650"/>
          <p14:tracePt t="245255" x="7791450" y="4438650"/>
          <p14:tracePt t="245272" x="7702550" y="4438650"/>
          <p14:tracePt t="245288" x="7594600" y="4438650"/>
          <p14:tracePt t="245305" x="7473950" y="4451350"/>
          <p14:tracePt t="245322" x="7410450" y="4464050"/>
          <p14:tracePt t="245338" x="7334250" y="4476750"/>
          <p14:tracePt t="245355" x="7258050" y="4483100"/>
          <p14:tracePt t="245372" x="7200900" y="4483100"/>
          <p14:tracePt t="245389" x="7137400" y="4483100"/>
          <p14:tracePt t="245405" x="7099300" y="4476750"/>
          <p14:tracePt t="245422" x="7061200" y="4470400"/>
          <p14:tracePt t="245438" x="7029450" y="4457700"/>
          <p14:tracePt t="245455" x="6991350" y="4445000"/>
          <p14:tracePt t="245472" x="6883400" y="4425950"/>
          <p14:tracePt t="245473" x="6832600" y="4413250"/>
          <p14:tracePt t="245489" x="6711950" y="4381500"/>
          <p14:tracePt t="245507" x="6584950" y="4349750"/>
          <p14:tracePt t="245522" x="6496050" y="4324350"/>
          <p14:tracePt t="245538" x="6394450" y="4286250"/>
          <p14:tracePt t="245555" x="6369050" y="4273550"/>
          <p14:tracePt t="245572" x="6356350" y="4273550"/>
          <p14:tracePt t="245589" x="6318250" y="4273550"/>
          <p14:tracePt t="245605" x="6229350" y="4286250"/>
          <p14:tracePt t="245622" x="6121400" y="4305300"/>
          <p14:tracePt t="245639" x="6038850" y="4324350"/>
          <p14:tracePt t="245656" x="5988050" y="4337050"/>
          <p14:tracePt t="245706" x="5981700" y="4337050"/>
          <p14:tracePt t="245712" x="5981700" y="4343400"/>
          <p14:tracePt t="245722" x="5981700" y="4356100"/>
          <p14:tracePt t="245739" x="5969000" y="4394200"/>
          <p14:tracePt t="245755" x="5962650" y="4425950"/>
          <p14:tracePt t="245772" x="5956300" y="4457700"/>
          <p14:tracePt t="245789" x="5956300" y="4495800"/>
          <p14:tracePt t="245805" x="5962650" y="4514850"/>
          <p14:tracePt t="245822" x="5994400" y="4540250"/>
          <p14:tracePt t="245839" x="6057900" y="4572000"/>
          <p14:tracePt t="245856" x="6108700" y="4597400"/>
          <p14:tracePt t="245873" x="6172200" y="4622800"/>
          <p14:tracePt t="245889" x="6248400" y="4660900"/>
          <p14:tracePt t="245905" x="6286500" y="4679950"/>
          <p14:tracePt t="245922" x="6305550" y="4692650"/>
          <p14:tracePt t="245939" x="6311900" y="4692650"/>
          <p14:tracePt t="246036" x="6305550" y="4692650"/>
          <p14:tracePt t="246056" x="6286500" y="4692650"/>
          <p14:tracePt t="246072" x="6280150" y="4692650"/>
          <p14:tracePt t="246089" x="6273800" y="4699000"/>
          <p14:tracePt t="246106" x="6254750" y="4730750"/>
          <p14:tracePt t="246123" x="6216650" y="4794250"/>
          <p14:tracePt t="246139" x="6165850" y="4902200"/>
          <p14:tracePt t="246156" x="6102350" y="5080000"/>
          <p14:tracePt t="246173" x="6051550" y="5245100"/>
          <p14:tracePt t="246189" x="6026150" y="5340350"/>
          <p14:tracePt t="246206" x="6026150" y="5359400"/>
          <p14:tracePt t="246207" x="6032500" y="5365750"/>
          <p14:tracePt t="246223" x="6102350" y="5410200"/>
          <p14:tracePt t="246239" x="6242050" y="5492750"/>
          <p14:tracePt t="246256" x="6356350" y="5607050"/>
          <p14:tracePt t="246272" x="6369050" y="5689600"/>
          <p14:tracePt t="246289" x="6375400" y="5753100"/>
          <p14:tracePt t="246306" x="6375400" y="5797550"/>
          <p14:tracePt t="246323" x="6375400" y="5810250"/>
          <p14:tracePt t="246339" x="6362700" y="5822950"/>
          <p14:tracePt t="246356" x="6318250" y="5848350"/>
          <p14:tracePt t="246372" x="6216650" y="5937250"/>
          <p14:tracePt t="246389" x="6083300" y="6076950"/>
          <p14:tracePt t="246406" x="5949950" y="6248400"/>
          <p14:tracePt t="246422" x="5854700" y="6362700"/>
          <p14:tracePt t="246439" x="5765800" y="6445250"/>
          <p14:tracePt t="246456" x="5715000" y="6470650"/>
          <p14:tracePt t="246472" x="5645150" y="6483350"/>
          <p14:tracePt t="246489" x="5467350" y="6483350"/>
          <p14:tracePt t="246506" x="5359400" y="6464300"/>
          <p14:tracePt t="246523" x="5257800" y="6438900"/>
          <p14:tracePt t="246539" x="5143500" y="6413500"/>
          <p14:tracePt t="246556" x="5016500" y="6388100"/>
          <p14:tracePt t="246573" x="4864100" y="6375400"/>
          <p14:tracePt t="246590" x="4692650" y="6362700"/>
          <p14:tracePt t="246606" x="4546600" y="6350000"/>
          <p14:tracePt t="246623" x="4413250" y="6337300"/>
          <p14:tracePt t="246639" x="4311650" y="6337300"/>
          <p14:tracePt t="246656" x="4152900" y="6337300"/>
          <p14:tracePt t="246673" x="3968750" y="6362700"/>
          <p14:tracePt t="246690" x="3816350" y="6394450"/>
          <p14:tracePt t="246706" x="3632200" y="6438900"/>
          <p14:tracePt t="246723" x="3505200" y="6477000"/>
          <p14:tracePt t="246739" x="3441700" y="6496050"/>
          <p14:tracePt t="246756" x="3403600" y="6515100"/>
          <p14:tracePt t="246773" x="3340100" y="6521450"/>
          <p14:tracePt t="246789" x="3282950" y="6521450"/>
          <p14:tracePt t="246806" x="3238500" y="6527800"/>
          <p14:tracePt t="246823" x="3219450" y="6540500"/>
          <p14:tracePt t="246840" x="3225800" y="6546850"/>
          <p14:tracePt t="246856" x="3282950" y="6565900"/>
          <p14:tracePt t="246873" x="3409950" y="6610350"/>
          <p14:tracePt t="246890" x="3613150" y="6654800"/>
          <p14:tracePt t="246907" x="4191000" y="6769100"/>
          <p14:tracePt t="246923" x="4699000" y="6845300"/>
          <p14:tracePt t="246965" x="5568950" y="6845300"/>
          <p14:tracePt t="246973" x="5689600" y="6775450"/>
          <p14:tracePt t="246990" x="5861050" y="6584950"/>
          <p14:tracePt t="247006" x="5988050" y="6330950"/>
          <p14:tracePt t="247023" x="6089650" y="5994400"/>
          <p14:tracePt t="247040" x="6159500" y="5676900"/>
          <p14:tracePt t="247056" x="6203950" y="5397500"/>
          <p14:tracePt t="247073" x="6197600" y="5187950"/>
          <p14:tracePt t="247090" x="6108700" y="5029200"/>
          <p14:tracePt t="247107" x="6038850" y="4946650"/>
          <p14:tracePt t="247123" x="5994400" y="4902200"/>
          <p14:tracePt t="247140" x="5988050" y="4876800"/>
          <p14:tracePt t="247141" x="5988050" y="4870450"/>
          <p14:tracePt t="247157" x="5988050" y="4857750"/>
          <p14:tracePt t="247157" x="5988050" y="4851400"/>
          <p14:tracePt t="247173" x="6013450" y="4826000"/>
          <p14:tracePt t="247190" x="6038850" y="4806950"/>
          <p14:tracePt t="247207" x="6038850" y="4800600"/>
          <p14:tracePt t="247303" x="6045200" y="4800600"/>
          <p14:tracePt t="247312" x="6051550" y="4800600"/>
          <p14:tracePt t="247324" x="6064250" y="4800600"/>
          <p14:tracePt t="247340" x="6108700" y="4813300"/>
          <p14:tracePt t="247357" x="6165850" y="4819650"/>
          <p14:tracePt t="247373" x="6203950" y="4826000"/>
          <p14:tracePt t="247391" x="6273800" y="4819650"/>
          <p14:tracePt t="247407" x="6330950" y="4794250"/>
          <p14:tracePt t="247423" x="6381750" y="4756150"/>
          <p14:tracePt t="247440" x="6426200" y="4718050"/>
          <p14:tracePt t="247457" x="6451600" y="4692650"/>
          <p14:tracePt t="247473" x="6464300" y="4660900"/>
          <p14:tracePt t="247490" x="6470650" y="4635500"/>
          <p14:tracePt t="247507" x="6470650" y="4603750"/>
          <p14:tracePt t="247524" x="6457950" y="4578350"/>
          <p14:tracePt t="247540" x="6438900" y="4540250"/>
          <p14:tracePt t="247557" x="6413500" y="4508500"/>
          <p14:tracePt t="247574" x="6388100" y="4483100"/>
          <p14:tracePt t="247590" x="6362700" y="4464050"/>
          <p14:tracePt t="247607" x="6337300" y="4451350"/>
          <p14:tracePt t="247624" x="6299200" y="4438650"/>
          <p14:tracePt t="247641" x="6172200" y="4438650"/>
          <p14:tracePt t="247657" x="6070600" y="4438650"/>
          <p14:tracePt t="247674" x="5988050" y="4438650"/>
          <p14:tracePt t="247690" x="5918200" y="4445000"/>
          <p14:tracePt t="247707" x="5899150" y="4445000"/>
          <p14:tracePt t="247724" x="5892800" y="4445000"/>
          <p14:tracePt t="247740" x="5873750" y="4451350"/>
          <p14:tracePt t="247757" x="5848350" y="4476750"/>
          <p14:tracePt t="247774" x="5822950" y="4508500"/>
          <p14:tracePt t="247791" x="5810250" y="4572000"/>
          <p14:tracePt t="247807" x="5810250" y="4635500"/>
          <p14:tracePt t="247824" x="5816600" y="4705350"/>
          <p14:tracePt t="247840" x="5848350" y="4775200"/>
          <p14:tracePt t="247857" x="5911850" y="4838700"/>
          <p14:tracePt t="247874" x="5988050" y="4895850"/>
          <p14:tracePt t="247892" x="6076950" y="4959350"/>
          <p14:tracePt t="247907" x="6102350" y="4978400"/>
          <p14:tracePt t="247924" x="6121400" y="4991100"/>
          <p14:tracePt t="247940" x="6134100" y="4997450"/>
          <p14:tracePt t="247957" x="6153150" y="4997450"/>
          <p14:tracePt t="247974" x="6197600" y="4997450"/>
          <p14:tracePt t="247990" x="6254750" y="4978400"/>
          <p14:tracePt t="248007" x="6324600" y="4953000"/>
          <p14:tracePt t="248024" x="6381750" y="4908550"/>
          <p14:tracePt t="248041" x="6400800" y="4870450"/>
          <p14:tracePt t="248057" x="6407150" y="4838700"/>
          <p14:tracePt t="248074" x="6407150" y="4832350"/>
          <p14:tracePt t="248091" x="6407150" y="4819650"/>
          <p14:tracePt t="248108" x="6407150" y="4794250"/>
          <p14:tracePt t="248125" x="6394450" y="4756150"/>
          <p14:tracePt t="248141" x="6388100" y="4711700"/>
          <p14:tracePt t="248157" x="6362700" y="4616450"/>
          <p14:tracePt t="248174" x="6337300" y="4559300"/>
          <p14:tracePt t="248191" x="6311900" y="4521200"/>
          <p14:tracePt t="248207" x="6305550" y="4514850"/>
          <p14:tracePt t="248241" x="6299200" y="4508500"/>
          <p14:tracePt t="248322" x="6292850" y="4495800"/>
          <p14:tracePt t="248326" x="6292850" y="4489450"/>
          <p14:tracePt t="248341" x="6286500" y="4483100"/>
          <p14:tracePt t="248357" x="6280150" y="4476750"/>
          <p14:tracePt t="248375" x="6273800" y="4476750"/>
          <p14:tracePt t="248408" x="6261100" y="4476750"/>
          <p14:tracePt t="248424" x="6223000" y="4495800"/>
          <p14:tracePt t="248441" x="6197600" y="4508500"/>
          <p14:tracePt t="248458" x="6178550" y="4521200"/>
          <p14:tracePt t="248474" x="6153150" y="4533900"/>
          <p14:tracePt t="248491" x="6121400" y="4546600"/>
          <p14:tracePt t="248508" x="6096000" y="4552950"/>
          <p14:tracePt t="248525" x="6076950" y="4552950"/>
          <p14:tracePt t="248541" x="6070600" y="4552950"/>
          <p14:tracePt t="249282" x="6083300" y="4552950"/>
          <p14:tracePt t="249293" x="6089650" y="4552950"/>
          <p14:tracePt t="249309" x="6115050" y="4559300"/>
          <p14:tracePt t="249325" x="6121400" y="4559300"/>
          <p14:tracePt t="249396" x="6134100" y="4559300"/>
          <p14:tracePt t="249409" x="6140450" y="4559300"/>
          <p14:tracePt t="249425" x="6254750" y="4572000"/>
          <p14:tracePt t="249442" x="6299200" y="4578350"/>
          <p14:tracePt t="249459" x="6451600" y="4591050"/>
          <p14:tracePt t="249477" x="6521450" y="4597400"/>
          <p14:tracePt t="249492" x="6572250" y="4597400"/>
          <p14:tracePt t="249509" x="6597650" y="4597400"/>
          <p14:tracePt t="249525" x="6623050" y="4603750"/>
          <p14:tracePt t="249542" x="6654800" y="4603750"/>
          <p14:tracePt t="249559" x="6673850" y="4610100"/>
          <p14:tracePt t="249575" x="6711950" y="4610100"/>
          <p14:tracePt t="249592" x="6743700" y="4610100"/>
          <p14:tracePt t="249609" x="6756400" y="4610100"/>
          <p14:tracePt t="249625" x="6756400" y="4616450"/>
          <p14:tracePt t="249642" x="6756400" y="4622800"/>
          <p14:tracePt t="249659" x="6756400" y="4635500"/>
          <p14:tracePt t="249675" x="6756400" y="4648200"/>
          <p14:tracePt t="249692" x="6756400" y="4667250"/>
          <p14:tracePt t="249710" x="6769100" y="4711700"/>
          <p14:tracePt t="249726" x="6807200" y="4756150"/>
          <p14:tracePt t="249742" x="6858000" y="4794250"/>
          <p14:tracePt t="249759" x="6908800" y="4826000"/>
          <p14:tracePt t="249775" x="6940550" y="4838700"/>
          <p14:tracePt t="249792" x="6972300" y="4845050"/>
          <p14:tracePt t="249809" x="7029450" y="4845050"/>
          <p14:tracePt t="249825" x="7092950" y="4845050"/>
          <p14:tracePt t="249842" x="7169150" y="4838700"/>
          <p14:tracePt t="249859" x="7245350" y="4826000"/>
          <p14:tracePt t="249876" x="7327900" y="4826000"/>
          <p14:tracePt t="249877" x="7366000" y="4826000"/>
          <p14:tracePt t="249893" x="7448550" y="4826000"/>
          <p14:tracePt t="249909" x="7493000" y="4819650"/>
          <p14:tracePt t="249910" x="7537450" y="4819650"/>
          <p14:tracePt t="249926" x="7645400" y="4806950"/>
          <p14:tracePt t="249943" x="7785100" y="4781550"/>
          <p14:tracePt t="249959" x="7899400" y="4756150"/>
          <p14:tracePt t="249976" x="8083550" y="4711700"/>
          <p14:tracePt t="249992" x="8229600" y="4686300"/>
          <p14:tracePt t="250009" x="8388350" y="4673600"/>
          <p14:tracePt t="250025" x="8566150" y="4667250"/>
          <p14:tracePt t="250042" x="8661400" y="4667250"/>
          <p14:tracePt t="250059" x="8674100" y="4667250"/>
          <p14:tracePt t="250103" x="8680450" y="4667250"/>
          <p14:tracePt t="250111" x="8693150" y="4660900"/>
          <p14:tracePt t="250126" x="8718550" y="4654550"/>
          <p14:tracePt t="250143" x="8832850" y="4616450"/>
          <p14:tracePt t="250159" x="8909050" y="4603750"/>
          <p14:tracePt t="250176" x="8934450" y="4597400"/>
          <p14:tracePt t="250192" x="8940800" y="4591050"/>
          <p14:tracePt t="250233" x="8940800" y="4584700"/>
          <p14:tracePt t="250242" x="8947150" y="4572000"/>
          <p14:tracePt t="250259" x="8953500" y="4552950"/>
          <p14:tracePt t="250276" x="8978900" y="4514850"/>
          <p14:tracePt t="250293" x="9004300" y="4483100"/>
          <p14:tracePt t="250311" x="9036050" y="4445000"/>
          <p14:tracePt t="250326" x="9067800" y="4394200"/>
          <p14:tracePt t="250343" x="9074150" y="4362450"/>
          <p14:tracePt t="250359" x="9074150" y="4343400"/>
          <p14:tracePt t="250376" x="9061450" y="4318000"/>
          <p14:tracePt t="250393" x="9017000" y="4286250"/>
          <p14:tracePt t="250409" x="8940800" y="4248150"/>
          <p14:tracePt t="250426" x="8877300" y="4216400"/>
          <p14:tracePt t="250443" x="8794750" y="4184650"/>
          <p14:tracePt t="250459" x="8674100" y="4159250"/>
          <p14:tracePt t="250476" x="8509000" y="4121150"/>
          <p14:tracePt t="250492" x="8362950" y="4102100"/>
          <p14:tracePt t="250509" x="8147050" y="4083050"/>
          <p14:tracePt t="250526" x="7988300" y="4064000"/>
          <p14:tracePt t="250543" x="7829550" y="4051300"/>
          <p14:tracePt t="250559" x="7620000" y="4032250"/>
          <p14:tracePt t="250576" x="7448550" y="4025900"/>
          <p14:tracePt t="250593" x="7251700" y="4013200"/>
          <p14:tracePt t="250609" x="7048500" y="4000500"/>
          <p14:tracePt t="250627" x="6826250" y="3968750"/>
          <p14:tracePt t="250643" x="6686550" y="3949700"/>
          <p14:tracePt t="250660" x="6616700" y="3943350"/>
          <p14:tracePt t="250676" x="6559550" y="3949700"/>
          <p14:tracePt t="250693" x="6508750" y="3968750"/>
          <p14:tracePt t="250710" x="6426200" y="4025900"/>
          <p14:tracePt t="250726" x="6318250" y="4102100"/>
          <p14:tracePt t="250743" x="6229350" y="4171950"/>
          <p14:tracePt t="250760" x="6153150" y="4241800"/>
          <p14:tracePt t="250776" x="6102350" y="4305300"/>
          <p14:tracePt t="250793" x="6096000" y="4356100"/>
          <p14:tracePt t="250810" x="6115050" y="4394200"/>
          <p14:tracePt t="250826" x="6197600" y="4464050"/>
          <p14:tracePt t="250843" x="6292850" y="4527550"/>
          <p14:tracePt t="250861" x="6400800" y="4597400"/>
          <p14:tracePt t="250861" x="6477000" y="4648200"/>
          <p14:tracePt t="250877" x="6559550" y="4705350"/>
          <p14:tracePt t="250893" x="6680200" y="4775200"/>
          <p14:tracePt t="250910" x="6800850" y="4826000"/>
          <p14:tracePt t="250926" x="6915150" y="4851400"/>
          <p14:tracePt t="250943" x="7099300" y="4851400"/>
          <p14:tracePt t="250960" x="7258050" y="4851400"/>
          <p14:tracePt t="250976" x="7435850" y="4838700"/>
          <p14:tracePt t="250995" x="7670800" y="4819650"/>
          <p14:tracePt t="251010" x="7867650" y="4813300"/>
          <p14:tracePt t="251026" x="8077200" y="4806950"/>
          <p14:tracePt t="251043" x="8286750" y="4806950"/>
          <p14:tracePt t="251060" x="8547100" y="4806950"/>
          <p14:tracePt t="251076" x="8731250" y="4800600"/>
          <p14:tracePt t="251093" x="9112250" y="4775200"/>
          <p14:tracePt t="251110" x="9315450" y="4762500"/>
          <p14:tracePt t="251126" x="9436100" y="4756150"/>
          <p14:tracePt t="251143" x="9709150" y="4724400"/>
          <p14:tracePt t="251160" x="9766300" y="4705350"/>
          <p14:tracePt t="251177" x="9779000" y="4705350"/>
          <p14:tracePt t="251264" x="9785350" y="4705350"/>
          <p14:tracePt t="251271" x="9791700" y="4699000"/>
          <p14:tracePt t="251279" x="9810750" y="4692650"/>
          <p14:tracePt t="251293" x="9823450" y="4692650"/>
          <p14:tracePt t="251310" x="9836150" y="4679950"/>
          <p14:tracePt t="251312" x="9836150" y="4673600"/>
          <p14:tracePt t="251327" x="9842500" y="4667250"/>
          <p14:tracePt t="251343" x="9848850" y="4641850"/>
          <p14:tracePt t="251361" x="9855200" y="4610100"/>
          <p14:tracePt t="251377" x="9855200" y="4597400"/>
          <p14:tracePt t="251394" x="9867900" y="4559300"/>
          <p14:tracePt t="251410" x="9874250" y="4527550"/>
          <p14:tracePt t="251427" x="9874250" y="4514850"/>
          <p14:tracePt t="251443" x="9874250" y="4502150"/>
          <p14:tracePt t="251460" x="9861550" y="4457700"/>
          <p14:tracePt t="251477" x="9817100" y="4394200"/>
          <p14:tracePt t="251494" x="9791700" y="4375150"/>
          <p14:tracePt t="251513" x="9696450" y="4343400"/>
          <p14:tracePt t="251527" x="9677400" y="4337050"/>
          <p14:tracePt t="251544" x="9658350" y="4337050"/>
          <p14:tracePt t="251560" x="9525000" y="4324350"/>
          <p14:tracePt t="251577" x="9296400" y="4305300"/>
          <p14:tracePt t="251593" x="9182100" y="4298950"/>
          <p14:tracePt t="251610" x="8813800" y="4254500"/>
          <p14:tracePt t="251627" x="8578850" y="4222750"/>
          <p14:tracePt t="251644" x="8369300" y="4184650"/>
          <p14:tracePt t="251660" x="8242300" y="4159250"/>
          <p14:tracePt t="251677" x="8153400" y="4140200"/>
          <p14:tracePt t="251694" x="8058150" y="4140200"/>
          <p14:tracePt t="251710" x="7924800" y="4146550"/>
          <p14:tracePt t="251727" x="7715250" y="4165600"/>
          <p14:tracePt t="251744" x="7435850" y="4178300"/>
          <p14:tracePt t="251760" x="7213600" y="4178300"/>
          <p14:tracePt t="251777" x="6978650" y="4178300"/>
          <p14:tracePt t="251794" x="6838950" y="4171950"/>
          <p14:tracePt t="251810" x="6769100" y="4171950"/>
          <p14:tracePt t="251844" x="6762750" y="4171950"/>
          <p14:tracePt t="251849" x="6756400" y="4178300"/>
          <p14:tracePt t="251861" x="6743700" y="4191000"/>
          <p14:tracePt t="251877" x="6699250" y="4235450"/>
          <p14:tracePt t="251895" x="6604000" y="4311650"/>
          <p14:tracePt t="251911" x="6572250" y="4337050"/>
          <p14:tracePt t="251927" x="6515100" y="4394200"/>
          <p14:tracePt t="251944" x="6502400" y="4425950"/>
          <p14:tracePt t="251961" x="6502400" y="4438650"/>
          <p14:tracePt t="251977" x="6502400" y="4495800"/>
          <p14:tracePt t="251994" x="6508750" y="4565650"/>
          <p14:tracePt t="252011" x="6521450" y="4648200"/>
          <p14:tracePt t="252027" x="6540500" y="4743450"/>
          <p14:tracePt t="252044" x="6572250" y="4826000"/>
          <p14:tracePt t="252061" x="6597650" y="4870450"/>
          <p14:tracePt t="252077" x="6635750" y="4914900"/>
          <p14:tracePt t="252094" x="6661150" y="4933950"/>
          <p14:tracePt t="252111" x="6686550" y="4940300"/>
          <p14:tracePt t="252128" x="6705600" y="4946650"/>
          <p14:tracePt t="252145" x="6750050" y="4953000"/>
          <p14:tracePt t="252161" x="6788150" y="4965700"/>
          <p14:tracePt t="252177" x="6832600" y="4972050"/>
          <p14:tracePt t="252194" x="6858000" y="4978400"/>
          <p14:tracePt t="252211" x="6864350" y="4984750"/>
          <p14:tracePt t="252324" x="6870700" y="4984750"/>
          <p14:tracePt t="252328" x="6877050" y="4978400"/>
          <p14:tracePt t="252344" x="6915150" y="4953000"/>
          <p14:tracePt t="252361" x="7016750" y="4927600"/>
          <p14:tracePt t="252378" x="7200900" y="4908550"/>
          <p14:tracePt t="252394" x="7454900" y="4870450"/>
          <p14:tracePt t="252411" x="7797800" y="4813300"/>
          <p14:tracePt t="252428" x="8115300" y="4775200"/>
          <p14:tracePt t="252444" x="8509000" y="4737100"/>
          <p14:tracePt t="252461" x="8788400" y="4711700"/>
          <p14:tracePt t="252478" x="9017000" y="4686300"/>
          <p14:tracePt t="252494" x="9093200" y="4667250"/>
          <p14:tracePt t="252511" x="9124950" y="4648200"/>
          <p14:tracePt t="252528" x="9124950" y="4641850"/>
          <p14:tracePt t="252544" x="9131300" y="4635500"/>
          <p14:tracePt t="252578" x="9131300" y="4629150"/>
          <p14:tracePt t="252611" x="9144000" y="4622800"/>
          <p14:tracePt t="252628" x="9156700" y="4610100"/>
          <p14:tracePt t="252645" x="9207500" y="4603750"/>
          <p14:tracePt t="252661" x="9328150" y="4597400"/>
          <p14:tracePt t="252678" x="9455150" y="4591050"/>
          <p14:tracePt t="252694" x="9537700" y="4578350"/>
          <p14:tracePt t="252711" x="9645650" y="4559300"/>
          <p14:tracePt t="252727" x="9709150" y="4533900"/>
          <p14:tracePt t="252744" x="9747250" y="4514850"/>
          <p14:tracePt t="252761" x="9779000" y="4489450"/>
          <p14:tracePt t="252778" x="9804400" y="4470400"/>
          <p14:tracePt t="252794" x="9817100" y="4451350"/>
          <p14:tracePt t="252811" x="9823450" y="4432300"/>
          <p14:tracePt t="252828" x="9823450" y="4419600"/>
          <p14:tracePt t="252844" x="9823450" y="4406900"/>
          <p14:tracePt t="252861" x="9817100" y="4394200"/>
          <p14:tracePt t="252878" x="9785350" y="4375150"/>
          <p14:tracePt t="252895" x="9721850" y="4362450"/>
          <p14:tracePt t="252911" x="9683750" y="4356100"/>
          <p14:tracePt t="252928" x="9613900" y="4337050"/>
          <p14:tracePt t="252945" x="9575800" y="4324350"/>
          <p14:tracePt t="252961" x="9544050" y="4311650"/>
          <p14:tracePt t="252978" x="9525000" y="4311650"/>
          <p14:tracePt t="252995" x="9505950" y="4324350"/>
          <p14:tracePt t="253012" x="9480550" y="4349750"/>
          <p14:tracePt t="253028" x="9461500" y="4375150"/>
          <p14:tracePt t="253045" x="9429750" y="4413250"/>
          <p14:tracePt t="253062" x="9391650" y="4457700"/>
          <p14:tracePt t="253078" x="9353550" y="4514850"/>
          <p14:tracePt t="253095" x="9309100" y="4597400"/>
          <p14:tracePt t="253112" x="9277350" y="4667250"/>
          <p14:tracePt t="253129" x="9271000" y="4749800"/>
          <p14:tracePt t="253145" x="9283700" y="4775200"/>
          <p14:tracePt t="253161" x="9404350" y="4813300"/>
          <p14:tracePt t="253178" x="9518650" y="4813300"/>
          <p14:tracePt t="253195" x="9652000" y="4787900"/>
          <p14:tracePt t="253212" x="9747250" y="4749800"/>
          <p14:tracePt t="253228" x="9817100" y="4679950"/>
          <p14:tracePt t="253245" x="9855200" y="4597400"/>
          <p14:tracePt t="253262" x="9867900" y="4521200"/>
          <p14:tracePt t="253278" x="9861550" y="4470400"/>
          <p14:tracePt t="253295" x="9823450" y="4425950"/>
          <p14:tracePt t="253312" x="9779000" y="4400550"/>
          <p14:tracePt t="253329" x="9715500" y="4375150"/>
          <p14:tracePt t="253345" x="9601200" y="4337050"/>
          <p14:tracePt t="253362" x="9499600" y="4311650"/>
          <p14:tracePt t="253378" x="9461500" y="4305300"/>
          <p14:tracePt t="253395" x="9436100" y="4305300"/>
          <p14:tracePt t="253439" x="9436100" y="4318000"/>
          <p14:tracePt t="253463" x="9442450" y="4356100"/>
          <p14:tracePt t="253480" x="9410700" y="4432300"/>
          <p14:tracePt t="253495" x="9359900" y="4483100"/>
          <p14:tracePt t="253512" x="9296400" y="4527550"/>
          <p14:tracePt t="253529" x="9239250" y="4552950"/>
          <p14:tracePt t="253546" x="9169400" y="4565650"/>
          <p14:tracePt t="253562" x="9093200" y="4559300"/>
          <p14:tracePt t="253579" x="8985250" y="4533900"/>
          <p14:tracePt t="253595" x="8724900" y="4445000"/>
          <p14:tracePt t="253612" x="8458200" y="4356100"/>
          <p14:tracePt t="253628" x="8115300" y="4248150"/>
          <p14:tracePt t="253646" x="7632700" y="4133850"/>
          <p14:tracePt t="253662" x="7162800" y="4044950"/>
          <p14:tracePt t="253679" x="6661150" y="3956050"/>
          <p14:tracePt t="253695" x="6229350" y="3854450"/>
          <p14:tracePt t="253712" x="5899150" y="3765550"/>
          <p14:tracePt t="253713" x="5683250" y="3702050"/>
          <p14:tracePt t="253729" x="5384800" y="3619500"/>
          <p14:tracePt t="253745" x="5035550" y="3543300"/>
          <p14:tracePt t="253762" x="4775200" y="3492500"/>
          <p14:tracePt t="253779" x="4679950" y="3460750"/>
          <p14:tracePt t="253795" x="4616450" y="3441700"/>
          <p14:tracePt t="253812" x="4597400" y="3435350"/>
          <p14:tracePt t="253846" x="4629150" y="3429000"/>
          <p14:tracePt t="253862" x="4641850" y="3422650"/>
          <p14:tracePt t="253907" x="4641850" y="3409950"/>
          <p14:tracePt t="253929" x="4648200" y="3371850"/>
          <p14:tracePt t="253946" x="4660900" y="3282950"/>
          <p14:tracePt t="253963" x="4730750" y="3155950"/>
          <p14:tracePt t="253979" x="4800600" y="3067050"/>
          <p14:tracePt t="253995" x="4826000" y="3016250"/>
          <p14:tracePt t="254012" x="4826000" y="2997200"/>
          <p14:tracePt t="254029" x="4800600" y="2965450"/>
          <p14:tracePt t="254046" x="4762500" y="2927350"/>
          <p14:tracePt t="254062" x="4718050" y="2882900"/>
          <p14:tracePt t="254079" x="4660900" y="2813050"/>
          <p14:tracePt t="254097" x="4559300" y="2736850"/>
          <p14:tracePt t="254112" x="4425950" y="2673350"/>
          <p14:tracePt t="254129" x="4254500" y="2603500"/>
          <p14:tracePt t="254146" x="4121150" y="2565400"/>
          <p14:tracePt t="254162" x="4013200" y="2546350"/>
          <p14:tracePt t="257649" x="0" y="0"/>
        </p14:tracePtLst>
      </p14:laserTraceLst>
    </p:ext>
  </p:extLs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8FE020D5-000C-4B46-B0E0-DFDA5911214B}"/>
              </a:ext>
            </a:extLst>
          </p:cNvPr>
          <p:cNvSpPr>
            <a:spLocks noGrp="1"/>
          </p:cNvSpPr>
          <p:nvPr>
            <p:ph type="title"/>
          </p:nvPr>
        </p:nvSpPr>
        <p:spPr/>
        <p:txBody>
          <a:bodyPr/>
          <a:lstStyle/>
          <a:p>
            <a:r>
              <a:rPr lang="sv-SE" dirty="0"/>
              <a:t>Kiliasmen är progressivt uppenbarad</a:t>
            </a:r>
            <a:endParaRPr lang="LID4096" dirty="0"/>
          </a:p>
        </p:txBody>
      </p:sp>
      <p:sp>
        <p:nvSpPr>
          <p:cNvPr id="4" name="textruta 3">
            <a:extLst>
              <a:ext uri="{FF2B5EF4-FFF2-40B4-BE49-F238E27FC236}">
                <a16:creationId xmlns:a16="http://schemas.microsoft.com/office/drawing/2014/main" id="{B1BC6EA0-57BD-469B-A3ED-7DCE24856DF6}"/>
              </a:ext>
            </a:extLst>
          </p:cNvPr>
          <p:cNvSpPr txBox="1"/>
          <p:nvPr/>
        </p:nvSpPr>
        <p:spPr>
          <a:xfrm>
            <a:off x="0" y="551851"/>
            <a:ext cx="12192000" cy="6196568"/>
          </a:xfrm>
          <a:prstGeom prst="rect">
            <a:avLst/>
          </a:prstGeom>
          <a:noFill/>
        </p:spPr>
        <p:txBody>
          <a:bodyPr wrap="square" lIns="180000">
            <a:spAutoFit/>
          </a:bodyPr>
          <a:lstStyle/>
          <a:p>
            <a:pPr>
              <a:spcBef>
                <a:spcPts val="1200"/>
              </a:spcBef>
            </a:pPr>
            <a:r>
              <a:rPr lang="sv-SE" sz="2000" b="1" i="1" dirty="0">
                <a:effectLst/>
              </a:rPr>
              <a:t>Adam</a:t>
            </a:r>
            <a:r>
              <a:rPr lang="sv-SE" dirty="0">
                <a:effectLst/>
              </a:rPr>
              <a:t> får varningen:</a:t>
            </a:r>
            <a:r>
              <a:rPr lang="sv-SE" b="1" dirty="0">
                <a:effectLst/>
              </a:rPr>
              <a:t> </a:t>
            </a:r>
            <a:r>
              <a:rPr lang="sv-SE" dirty="0">
                <a:solidFill>
                  <a:srgbClr val="C00000"/>
                </a:solidFill>
                <a:effectLst/>
              </a:rPr>
              <a:t>Den </a:t>
            </a:r>
            <a:r>
              <a:rPr lang="sv-SE" b="1" i="1" dirty="0">
                <a:solidFill>
                  <a:srgbClr val="C00000"/>
                </a:solidFill>
                <a:effectLst/>
              </a:rPr>
              <a:t>dag</a:t>
            </a:r>
            <a:r>
              <a:rPr lang="sv-SE" dirty="0">
                <a:solidFill>
                  <a:srgbClr val="C00000"/>
                </a:solidFill>
                <a:effectLst/>
              </a:rPr>
              <a:t> du äter av [trädet med kunskap] ska du döden dö.</a:t>
            </a:r>
            <a:r>
              <a:rPr lang="sv-SE" sz="1400" dirty="0">
                <a:solidFill>
                  <a:srgbClr val="C00000"/>
                </a:solidFill>
                <a:effectLst/>
              </a:rPr>
              <a:t> </a:t>
            </a:r>
            <a:r>
              <a:rPr lang="sv-SE" sz="1400" dirty="0">
                <a:effectLst/>
              </a:rPr>
              <a:t>(1 Mos 2:17)</a:t>
            </a:r>
            <a:endParaRPr lang="sv-SE" b="1" dirty="0"/>
          </a:p>
          <a:p>
            <a:pPr marL="361950" indent="-180975">
              <a:buFont typeface="Arial" panose="020B0604020202020204" pitchFamily="34" charset="0"/>
              <a:buChar char="•"/>
            </a:pPr>
            <a:r>
              <a:rPr lang="sv-SE" dirty="0">
                <a:effectLst/>
              </a:rPr>
              <a:t>Han levde dock i 930 år. (Ingen av patriarkerna blev äldre än 1000 år.)</a:t>
            </a:r>
          </a:p>
          <a:p>
            <a:pPr marL="361950" indent="-180975">
              <a:buFont typeface="Arial" panose="020B0604020202020204" pitchFamily="34" charset="0"/>
              <a:buChar char="•"/>
            </a:pPr>
            <a:r>
              <a:rPr lang="sv-SE" dirty="0">
                <a:effectLst/>
              </a:rPr>
              <a:t>Det kan inte vara andlig död för straffet var fysiskt.</a:t>
            </a:r>
          </a:p>
          <a:p>
            <a:pPr>
              <a:spcBef>
                <a:spcPts val="800"/>
              </a:spcBef>
            </a:pPr>
            <a:r>
              <a:rPr lang="sv-SE" sz="2000" b="1" i="1" dirty="0"/>
              <a:t>Mose</a:t>
            </a:r>
            <a:r>
              <a:rPr lang="sv-SE" dirty="0"/>
              <a:t> löser gåtan i Psalm 90: </a:t>
            </a:r>
            <a:r>
              <a:rPr lang="sv-SE" b="1" i="1" dirty="0">
                <a:solidFill>
                  <a:srgbClr val="C00000"/>
                </a:solidFill>
                <a:effectLst/>
              </a:rPr>
              <a:t>Tusen år</a:t>
            </a:r>
            <a:r>
              <a:rPr lang="sv-SE" dirty="0">
                <a:solidFill>
                  <a:srgbClr val="C00000"/>
                </a:solidFill>
                <a:effectLst/>
              </a:rPr>
              <a:t> är i dina ögon som </a:t>
            </a:r>
            <a:r>
              <a:rPr lang="sv-SE" b="1" i="1" dirty="0">
                <a:solidFill>
                  <a:srgbClr val="C00000"/>
                </a:solidFill>
                <a:effectLst/>
              </a:rPr>
              <a:t>dagen i går</a:t>
            </a:r>
            <a:r>
              <a:rPr lang="sv-SE" dirty="0">
                <a:solidFill>
                  <a:srgbClr val="C00000"/>
                </a:solidFill>
                <a:effectLst/>
              </a:rPr>
              <a:t> som försvann, som </a:t>
            </a:r>
            <a:r>
              <a:rPr lang="sv-SE" b="1" i="1" dirty="0">
                <a:solidFill>
                  <a:srgbClr val="C00000"/>
                </a:solidFill>
                <a:effectLst/>
              </a:rPr>
              <a:t>en nattväkt</a:t>
            </a:r>
            <a:r>
              <a:rPr lang="sv-SE" dirty="0">
                <a:solidFill>
                  <a:srgbClr val="C00000"/>
                </a:solidFill>
                <a:effectLst/>
              </a:rPr>
              <a:t>.</a:t>
            </a:r>
            <a:r>
              <a:rPr lang="sv-SE" dirty="0">
                <a:effectLst/>
              </a:rPr>
              <a:t> </a:t>
            </a:r>
            <a:r>
              <a:rPr lang="sv-SE" sz="1400" dirty="0">
                <a:effectLst/>
              </a:rPr>
              <a:t>(v.4)</a:t>
            </a:r>
            <a:endParaRPr lang="sv-SE" dirty="0">
              <a:effectLst/>
            </a:endParaRPr>
          </a:p>
          <a:p>
            <a:pPr marL="361950" indent="-180975">
              <a:buFont typeface="Arial" panose="020B0604020202020204" pitchFamily="34" charset="0"/>
              <a:buChar char="•"/>
            </a:pPr>
            <a:r>
              <a:rPr lang="sv-SE" dirty="0"/>
              <a:t>Psalmen handlar om syndafallet och människans livstid följd av ett hopp om återkomsten då fördömelsen ska tas bort.</a:t>
            </a:r>
          </a:p>
          <a:p>
            <a:pPr marL="361950" indent="-180975">
              <a:buFont typeface="Arial" panose="020B0604020202020204" pitchFamily="34" charset="0"/>
              <a:buChar char="•"/>
            </a:pPr>
            <a:r>
              <a:rPr lang="sv-SE" dirty="0"/>
              <a:t>Profetisk växlingskurs 1000 år = 1 dag.</a:t>
            </a:r>
          </a:p>
          <a:p>
            <a:pPr marL="361950" indent="-180975">
              <a:buFont typeface="Arial" panose="020B0604020202020204" pitchFamily="34" charset="0"/>
              <a:buChar char="•"/>
            </a:pPr>
            <a:r>
              <a:rPr lang="sv-SE" dirty="0"/>
              <a:t>”Dagen i går”: Adams 1000 år hade redan varit när Mose levde.</a:t>
            </a:r>
          </a:p>
          <a:p>
            <a:pPr marL="361950" indent="-180975">
              <a:buFont typeface="Arial" panose="020B0604020202020204" pitchFamily="34" charset="0"/>
              <a:buChar char="•"/>
            </a:pPr>
            <a:r>
              <a:rPr lang="sv-SE" dirty="0">
                <a:effectLst/>
              </a:rPr>
              <a:t>”En nattväkt”: Ett 4 timmarspass, dvs 1/6 av en dag, och 1000 år är 1/6 av historien.</a:t>
            </a:r>
          </a:p>
          <a:p>
            <a:pPr marL="361950" indent="-180975">
              <a:buFont typeface="Arial" panose="020B0604020202020204" pitchFamily="34" charset="0"/>
              <a:buChar char="•"/>
            </a:pPr>
            <a:r>
              <a:rPr lang="sv-SE" dirty="0"/>
              <a:t>Mot slutet av Psalmen vidgar Mose perspektivet och frågar om </a:t>
            </a:r>
            <a:r>
              <a:rPr lang="sv-SE" i="1" u="sng" dirty="0"/>
              <a:t>alla</a:t>
            </a:r>
            <a:r>
              <a:rPr lang="sv-SE" dirty="0"/>
              <a:t> dagar fram till Jesu återkomst: </a:t>
            </a:r>
            <a:r>
              <a:rPr lang="sv-SE" i="1" u="sng" dirty="0">
                <a:solidFill>
                  <a:srgbClr val="C00000"/>
                </a:solidFill>
                <a:effectLst/>
              </a:rPr>
              <a:t>Lär oss</a:t>
            </a:r>
            <a:r>
              <a:rPr lang="sv-SE" dirty="0">
                <a:solidFill>
                  <a:srgbClr val="C00000"/>
                </a:solidFill>
                <a:effectLst/>
              </a:rPr>
              <a:t> att </a:t>
            </a:r>
            <a:br>
              <a:rPr lang="sv-SE" dirty="0">
                <a:solidFill>
                  <a:srgbClr val="C00000"/>
                </a:solidFill>
                <a:effectLst/>
              </a:rPr>
            </a:br>
            <a:r>
              <a:rPr lang="sv-SE" i="1" u="sng" dirty="0">
                <a:solidFill>
                  <a:srgbClr val="C00000"/>
                </a:solidFill>
                <a:effectLst/>
              </a:rPr>
              <a:t>våra dagar är räknade</a:t>
            </a:r>
            <a:r>
              <a:rPr lang="sv-SE" dirty="0">
                <a:solidFill>
                  <a:srgbClr val="C00000"/>
                </a:solidFill>
                <a:effectLst/>
              </a:rPr>
              <a:t>… </a:t>
            </a:r>
            <a:r>
              <a:rPr lang="sv-SE" i="1" u="sng" dirty="0">
                <a:solidFill>
                  <a:srgbClr val="C00000"/>
                </a:solidFill>
                <a:effectLst/>
              </a:rPr>
              <a:t>Kom tillbaka</a:t>
            </a:r>
            <a:r>
              <a:rPr lang="sv-SE" dirty="0">
                <a:solidFill>
                  <a:srgbClr val="C00000"/>
                </a:solidFill>
                <a:effectLst/>
              </a:rPr>
              <a:t>, Herre! </a:t>
            </a:r>
            <a:r>
              <a:rPr lang="sv-SE" b="1" i="1" dirty="0">
                <a:solidFill>
                  <a:srgbClr val="C00000"/>
                </a:solidFill>
                <a:effectLst/>
              </a:rPr>
              <a:t>Hur länge</a:t>
            </a:r>
            <a:r>
              <a:rPr lang="sv-SE" dirty="0">
                <a:solidFill>
                  <a:srgbClr val="C00000"/>
                </a:solidFill>
                <a:effectLst/>
              </a:rPr>
              <a:t> </a:t>
            </a:r>
            <a:r>
              <a:rPr lang="sv-SE" i="1" u="sng" dirty="0">
                <a:solidFill>
                  <a:srgbClr val="C00000"/>
                </a:solidFill>
                <a:effectLst/>
              </a:rPr>
              <a:t>dröjer</a:t>
            </a:r>
            <a:r>
              <a:rPr lang="sv-SE" dirty="0">
                <a:solidFill>
                  <a:srgbClr val="C00000"/>
                </a:solidFill>
                <a:effectLst/>
              </a:rPr>
              <a:t> du? </a:t>
            </a:r>
            <a:r>
              <a:rPr lang="sv-SE" sz="1400" dirty="0">
                <a:effectLst/>
              </a:rPr>
              <a:t>(v.12-13)</a:t>
            </a:r>
            <a:endParaRPr lang="sv-SE" dirty="0">
              <a:effectLst/>
            </a:endParaRPr>
          </a:p>
          <a:p>
            <a:pPr>
              <a:spcBef>
                <a:spcPts val="800"/>
              </a:spcBef>
            </a:pPr>
            <a:r>
              <a:rPr lang="sv-SE" sz="2000" b="1" i="1" dirty="0">
                <a:effectLst/>
              </a:rPr>
              <a:t>Petrus</a:t>
            </a:r>
            <a:r>
              <a:rPr lang="sv-SE" sz="2000" dirty="0">
                <a:effectLst/>
              </a:rPr>
              <a:t> </a:t>
            </a:r>
            <a:r>
              <a:rPr lang="sv-SE" dirty="0">
                <a:effectLst/>
              </a:rPr>
              <a:t>applicerar Psalm 90 när han manar till tålamod inför den långa väntan på Jesu återkomst: </a:t>
            </a:r>
            <a:r>
              <a:rPr lang="sv-SE" dirty="0">
                <a:solidFill>
                  <a:srgbClr val="C00000"/>
                </a:solidFill>
                <a:effectLst/>
              </a:rPr>
              <a:t>En sak får ni </a:t>
            </a:r>
            <a:br>
              <a:rPr lang="sv-SE" dirty="0">
                <a:solidFill>
                  <a:srgbClr val="C00000"/>
                </a:solidFill>
                <a:effectLst/>
              </a:rPr>
            </a:br>
            <a:r>
              <a:rPr lang="sv-SE" i="1" u="sng" dirty="0">
                <a:solidFill>
                  <a:srgbClr val="C00000"/>
                </a:solidFill>
                <a:effectLst/>
              </a:rPr>
              <a:t>inte glömma</a:t>
            </a:r>
            <a:r>
              <a:rPr lang="sv-SE" dirty="0">
                <a:solidFill>
                  <a:srgbClr val="C00000"/>
                </a:solidFill>
                <a:effectLst/>
              </a:rPr>
              <a:t>, mina älskade: för Herren är </a:t>
            </a:r>
            <a:r>
              <a:rPr lang="sv-SE" b="1" i="1" dirty="0">
                <a:solidFill>
                  <a:srgbClr val="C00000"/>
                </a:solidFill>
                <a:effectLst/>
              </a:rPr>
              <a:t>en dag som tusen år</a:t>
            </a:r>
            <a:r>
              <a:rPr lang="sv-SE" dirty="0">
                <a:solidFill>
                  <a:srgbClr val="C00000"/>
                </a:solidFill>
                <a:effectLst/>
              </a:rPr>
              <a:t> och </a:t>
            </a:r>
            <a:r>
              <a:rPr lang="sv-SE" b="1" i="1" dirty="0">
                <a:solidFill>
                  <a:srgbClr val="C00000"/>
                </a:solidFill>
                <a:effectLst/>
              </a:rPr>
              <a:t>tusen år som en dag</a:t>
            </a:r>
            <a:r>
              <a:rPr lang="sv-SE" dirty="0">
                <a:solidFill>
                  <a:srgbClr val="C00000"/>
                </a:solidFill>
                <a:effectLst/>
              </a:rPr>
              <a:t>.</a:t>
            </a:r>
            <a:r>
              <a:rPr lang="sv-SE" dirty="0">
                <a:effectLst/>
              </a:rPr>
              <a:t> </a:t>
            </a:r>
            <a:r>
              <a:rPr lang="sv-SE" sz="1400" dirty="0">
                <a:effectLst/>
              </a:rPr>
              <a:t>(2 Pet 3:8)</a:t>
            </a:r>
            <a:endParaRPr lang="sv-SE" dirty="0">
              <a:effectLst/>
            </a:endParaRPr>
          </a:p>
          <a:p>
            <a:pPr marL="361950" indent="-180975">
              <a:buFont typeface="Arial" panose="020B0604020202020204" pitchFamily="34" charset="0"/>
              <a:buChar char="•"/>
            </a:pPr>
            <a:r>
              <a:rPr lang="sv-SE" dirty="0"/>
              <a:t>Tillägget ”en dag som tusen år” utökar konceptet från </a:t>
            </a:r>
            <a:r>
              <a:rPr lang="sv-SE" i="1" u="sng" dirty="0"/>
              <a:t>första</a:t>
            </a:r>
            <a:r>
              <a:rPr lang="sv-SE" dirty="0"/>
              <a:t> dagen (då Adam dog) till </a:t>
            </a:r>
            <a:r>
              <a:rPr lang="sv-SE" i="1" u="sng" dirty="0"/>
              <a:t>alla</a:t>
            </a:r>
            <a:r>
              <a:rPr lang="sv-SE" dirty="0"/>
              <a:t> dagar (fram till återkomsten).</a:t>
            </a:r>
          </a:p>
          <a:p>
            <a:pPr marL="361950" indent="-180975">
              <a:buFont typeface="Arial" panose="020B0604020202020204" pitchFamily="34" charset="0"/>
              <a:buChar char="•"/>
            </a:pPr>
            <a:r>
              <a:rPr lang="sv-SE" dirty="0"/>
              <a:t>Uppmaningen att ”inte glömma” visar att adressaterna kände till analogin.</a:t>
            </a:r>
          </a:p>
          <a:p>
            <a:pPr marL="361950" indent="-180975">
              <a:buFont typeface="Arial" panose="020B0604020202020204" pitchFamily="34" charset="0"/>
              <a:buChar char="•"/>
            </a:pPr>
            <a:r>
              <a:rPr lang="sv-SE" dirty="0">
                <a:effectLst/>
              </a:rPr>
              <a:t>I nästa vers svarar Petrus på Moses fråga ”Hur länge dröjer du?”: </a:t>
            </a:r>
            <a:r>
              <a:rPr lang="sv-SE" dirty="0">
                <a:solidFill>
                  <a:srgbClr val="C00000"/>
                </a:solidFill>
                <a:effectLst/>
              </a:rPr>
              <a:t>Herren </a:t>
            </a:r>
            <a:r>
              <a:rPr lang="sv-SE" i="1" u="sng" dirty="0">
                <a:solidFill>
                  <a:srgbClr val="C00000"/>
                </a:solidFill>
                <a:effectLst/>
              </a:rPr>
              <a:t>dröjer inte</a:t>
            </a:r>
            <a:r>
              <a:rPr lang="sv-SE" dirty="0">
                <a:solidFill>
                  <a:srgbClr val="C00000"/>
                </a:solidFill>
                <a:effectLst/>
              </a:rPr>
              <a:t> med att uppfylla sitt löfte. </a:t>
            </a:r>
            <a:r>
              <a:rPr lang="sv-SE" sz="1400" dirty="0">
                <a:effectLst/>
              </a:rPr>
              <a:t>(2 Pet 3:9)</a:t>
            </a:r>
            <a:endParaRPr lang="sv-SE" dirty="0"/>
          </a:p>
          <a:p>
            <a:pPr>
              <a:spcBef>
                <a:spcPts val="800"/>
              </a:spcBef>
            </a:pPr>
            <a:r>
              <a:rPr lang="sv-SE" sz="2000" b="1" i="1" dirty="0">
                <a:effectLst/>
              </a:rPr>
              <a:t>Paulus</a:t>
            </a:r>
            <a:r>
              <a:rPr lang="sv-SE" dirty="0">
                <a:effectLst/>
              </a:rPr>
              <a:t> gör parallellen mellan </a:t>
            </a:r>
            <a:r>
              <a:rPr lang="sv-SE" dirty="0">
                <a:solidFill>
                  <a:srgbClr val="0070C0"/>
                </a:solidFill>
                <a:effectLst/>
              </a:rPr>
              <a:t>sjunde skapelsedagen (Guds vila) </a:t>
            </a:r>
            <a:r>
              <a:rPr lang="sv-SE" dirty="0">
                <a:effectLst/>
              </a:rPr>
              <a:t>och </a:t>
            </a:r>
            <a:r>
              <a:rPr lang="sv-SE" dirty="0">
                <a:solidFill>
                  <a:srgbClr val="00B050"/>
                </a:solidFill>
                <a:effectLst/>
              </a:rPr>
              <a:t>Gudsriket (slutliga vilan)</a:t>
            </a:r>
            <a:r>
              <a:rPr lang="sv-SE" dirty="0">
                <a:effectLst/>
              </a:rPr>
              <a:t> till ett uppenbart faktum: </a:t>
            </a:r>
            <a:r>
              <a:rPr kumimoji="0" lang="LID4096" altLang="LID4096" sz="1800" b="0" i="0" u="none" strike="noStrike" cap="none" normalizeH="0" baseline="0">
                <a:ln>
                  <a:noFill/>
                </a:ln>
                <a:solidFill>
                  <a:srgbClr val="0070C0"/>
                </a:solidFill>
                <a:effectLst/>
              </a:rPr>
              <a:t>Gud vilade </a:t>
            </a:r>
            <a:r>
              <a:rPr kumimoji="0" lang="LID4096" altLang="LID4096" sz="1800" b="0" i="0" u="none" strike="noStrike" cap="none" normalizeH="0" baseline="0">
                <a:ln>
                  <a:noFill/>
                </a:ln>
                <a:solidFill>
                  <a:srgbClr val="C00000"/>
                </a:solidFill>
                <a:effectLst/>
              </a:rPr>
              <a:t>på den </a:t>
            </a:r>
            <a:r>
              <a:rPr kumimoji="0" lang="LID4096" altLang="LID4096" sz="1800" b="0" i="0" u="none" strike="noStrike" cap="none" normalizeH="0" baseline="0">
                <a:ln>
                  <a:noFill/>
                </a:ln>
                <a:solidFill>
                  <a:srgbClr val="0070C0"/>
                </a:solidFill>
                <a:effectLst/>
              </a:rPr>
              <a:t>sjunde dagen </a:t>
            </a:r>
            <a:r>
              <a:rPr kumimoji="0" lang="LID4096" altLang="LID4096" sz="1800" b="0" i="0" u="none" strike="noStrike" cap="none" normalizeH="0" baseline="0">
                <a:ln>
                  <a:noFill/>
                </a:ln>
                <a:solidFill>
                  <a:srgbClr val="C00000"/>
                </a:solidFill>
                <a:effectLst/>
              </a:rPr>
              <a:t>från alla sina verk</a:t>
            </a:r>
            <a:r>
              <a:rPr kumimoji="0" lang="sv-SE" altLang="LID4096" sz="1800" b="0" i="0" u="none" strike="noStrike" cap="none" normalizeH="0" baseline="0" dirty="0">
                <a:ln>
                  <a:noFill/>
                </a:ln>
                <a:solidFill>
                  <a:srgbClr val="C00000"/>
                </a:solidFill>
                <a:effectLst/>
              </a:rPr>
              <a:t>… </a:t>
            </a:r>
            <a:r>
              <a:rPr kumimoji="0" lang="LID4096" altLang="LID4096" sz="1800" b="0" i="0" u="none" strike="noStrike" cap="none" normalizeH="0" baseline="0">
                <a:ln>
                  <a:noFill/>
                </a:ln>
                <a:solidFill>
                  <a:srgbClr val="C00000"/>
                </a:solidFill>
                <a:effectLst/>
              </a:rPr>
              <a:t>För om Josua hade fört dem in i </a:t>
            </a:r>
            <a:r>
              <a:rPr kumimoji="0" lang="LID4096" altLang="LID4096" sz="1800" b="0" strike="noStrike" cap="none" normalizeH="0" baseline="0">
                <a:ln>
                  <a:noFill/>
                </a:ln>
                <a:solidFill>
                  <a:srgbClr val="00B050"/>
                </a:solidFill>
                <a:effectLst/>
              </a:rPr>
              <a:t>vilan</a:t>
            </a:r>
            <a:r>
              <a:rPr kumimoji="0" lang="sv-SE" altLang="LID4096" sz="1800" b="0" i="0" u="none" strike="noStrike" cap="none" normalizeH="0" baseline="0" dirty="0">
                <a:ln>
                  <a:noFill/>
                </a:ln>
                <a:solidFill>
                  <a:srgbClr val="C00000"/>
                </a:solidFill>
                <a:effectLst/>
              </a:rPr>
              <a:t> </a:t>
            </a:r>
            <a:r>
              <a:rPr kumimoji="0" lang="sv-SE" altLang="LID4096" sz="1800" b="0" i="0" u="none" strike="noStrike" cap="none" normalizeH="0" baseline="0" dirty="0">
                <a:ln>
                  <a:noFill/>
                </a:ln>
                <a:effectLst/>
              </a:rPr>
              <a:t>[och inte bara i det Förlovade landet]</a:t>
            </a:r>
            <a:r>
              <a:rPr kumimoji="0" lang="LID4096" altLang="LID4096" sz="1800" b="0" i="0" u="none" strike="noStrike" cap="none" normalizeH="0" baseline="0">
                <a:ln>
                  <a:noFill/>
                </a:ln>
                <a:solidFill>
                  <a:srgbClr val="C00000"/>
                </a:solidFill>
                <a:effectLst/>
              </a:rPr>
              <a:t>, skulle Gud inte senare ha talat om en </a:t>
            </a:r>
            <a:r>
              <a:rPr kumimoji="0" lang="LID4096" altLang="LID4096" sz="1800" b="0" i="0" u="none" strike="noStrike" cap="none" normalizeH="0" baseline="0">
                <a:ln>
                  <a:noFill/>
                </a:ln>
                <a:solidFill>
                  <a:srgbClr val="00B050"/>
                </a:solidFill>
                <a:effectLst/>
              </a:rPr>
              <a:t>annan dag</a:t>
            </a:r>
            <a:r>
              <a:rPr kumimoji="0" lang="LID4096" altLang="LID4096" sz="1800" b="0" i="0" u="none" strike="noStrike" cap="none" normalizeH="0" baseline="0">
                <a:ln>
                  <a:noFill/>
                </a:ln>
                <a:solidFill>
                  <a:srgbClr val="C00000"/>
                </a:solidFill>
                <a:effectLst/>
              </a:rPr>
              <a:t>. Alltså kvarstår </a:t>
            </a:r>
            <a:r>
              <a:rPr kumimoji="0" lang="LID4096" altLang="LID4096" sz="1800" b="0" i="0" u="none" strike="noStrike" cap="none" normalizeH="0" baseline="0">
                <a:ln>
                  <a:noFill/>
                </a:ln>
                <a:solidFill>
                  <a:srgbClr val="00B050"/>
                </a:solidFill>
                <a:effectLst/>
              </a:rPr>
              <a:t>en sabbatsvila för Guds folk</a:t>
            </a:r>
            <a:r>
              <a:rPr kumimoji="0" lang="LID4096" altLang="LID4096" sz="1800" b="0" i="0" u="none" strike="noStrike" cap="none" normalizeH="0" baseline="0">
                <a:ln>
                  <a:noFill/>
                </a:ln>
                <a:solidFill>
                  <a:srgbClr val="C00000"/>
                </a:solidFill>
                <a:effectLst/>
              </a:rPr>
              <a:t>. Den som går in i </a:t>
            </a:r>
            <a:r>
              <a:rPr kumimoji="0" lang="LID4096" altLang="LID4096" sz="1800" b="0" i="0" u="none" strike="noStrike" cap="none" normalizeH="0" baseline="0">
                <a:ln>
                  <a:noFill/>
                </a:ln>
                <a:solidFill>
                  <a:srgbClr val="00B050"/>
                </a:solidFill>
                <a:effectLst/>
              </a:rPr>
              <a:t>hans vila </a:t>
            </a:r>
            <a:r>
              <a:rPr kumimoji="0" lang="LID4096" altLang="LID4096" sz="1800" b="0" i="0" u="none" strike="noStrike" cap="none" normalizeH="0" baseline="0">
                <a:ln>
                  <a:noFill/>
                </a:ln>
                <a:solidFill>
                  <a:srgbClr val="C00000"/>
                </a:solidFill>
                <a:effectLst/>
              </a:rPr>
              <a:t>får vila sig från sina gärningar, liksom </a:t>
            </a:r>
            <a:r>
              <a:rPr kumimoji="0" lang="LID4096" altLang="LID4096" sz="1800" b="0" i="0" u="none" strike="noStrike" cap="none" normalizeH="0" baseline="0">
                <a:ln>
                  <a:noFill/>
                </a:ln>
                <a:solidFill>
                  <a:srgbClr val="0070C0"/>
                </a:solidFill>
                <a:effectLst/>
              </a:rPr>
              <a:t>Gud vilade från sina</a:t>
            </a:r>
            <a:r>
              <a:rPr kumimoji="0" lang="sv-SE" altLang="LID4096" sz="1800" b="0" i="0" u="none" strike="noStrike" cap="none" normalizeH="0" baseline="0" dirty="0">
                <a:ln>
                  <a:noFill/>
                </a:ln>
                <a:solidFill>
                  <a:srgbClr val="C00000"/>
                </a:solidFill>
                <a:effectLst/>
              </a:rPr>
              <a:t>.</a:t>
            </a:r>
            <a:r>
              <a:rPr kumimoji="0" lang="sv-SE" altLang="LID4096" sz="1800" b="0" i="0" u="none" strike="noStrike" cap="none" normalizeH="0" baseline="0" dirty="0">
                <a:ln>
                  <a:noFill/>
                </a:ln>
                <a:effectLst/>
              </a:rPr>
              <a:t> </a:t>
            </a:r>
            <a:r>
              <a:rPr kumimoji="0" lang="sv-SE" altLang="LID4096" sz="1400" b="0" i="0" u="none" strike="noStrike" cap="none" normalizeH="0" baseline="0" dirty="0">
                <a:ln>
                  <a:noFill/>
                </a:ln>
                <a:effectLst/>
              </a:rPr>
              <a:t>(Hebr 4:4-10)</a:t>
            </a:r>
            <a:endParaRPr kumimoji="0" lang="sv-SE" altLang="LID4096" sz="1800" b="0" i="0" u="none" strike="noStrike" cap="none" normalizeH="0" baseline="0" dirty="0">
              <a:ln>
                <a:noFill/>
              </a:ln>
              <a:effectLst/>
            </a:endParaRPr>
          </a:p>
          <a:p>
            <a:pPr marL="0" marR="0" lvl="0" indent="0" algn="l" defTabSz="914400" rtl="0" eaLnBrk="0" fontAlgn="base" latinLnBrk="0" hangingPunct="0">
              <a:lnSpc>
                <a:spcPct val="100000"/>
              </a:lnSpc>
              <a:spcBef>
                <a:spcPts val="800"/>
              </a:spcBef>
              <a:buClrTx/>
              <a:buSzTx/>
              <a:buFontTx/>
              <a:buNone/>
              <a:tabLst/>
            </a:pPr>
            <a:r>
              <a:rPr lang="sv-SE" altLang="LID4096" sz="2000" b="1" i="1" dirty="0"/>
              <a:t>Johannes</a:t>
            </a:r>
            <a:r>
              <a:rPr lang="sv-SE" altLang="LID4096" dirty="0"/>
              <a:t> definierar längden på den sjunde dagen, dvs Guds rike: </a:t>
            </a:r>
            <a:r>
              <a:rPr lang="sv-SE" dirty="0">
                <a:solidFill>
                  <a:srgbClr val="C00000"/>
                </a:solidFill>
                <a:effectLst/>
              </a:rPr>
              <a:t>De levde och regerade med Kristus i </a:t>
            </a:r>
            <a:r>
              <a:rPr lang="sv-SE" b="1" i="1" dirty="0">
                <a:solidFill>
                  <a:srgbClr val="C00000"/>
                </a:solidFill>
                <a:effectLst/>
              </a:rPr>
              <a:t>tusen år</a:t>
            </a:r>
            <a:r>
              <a:rPr lang="sv-SE" dirty="0">
                <a:solidFill>
                  <a:srgbClr val="C00000"/>
                </a:solidFill>
                <a:effectLst/>
              </a:rPr>
              <a:t>. </a:t>
            </a:r>
            <a:r>
              <a:rPr lang="sv-SE" sz="1400" dirty="0">
                <a:effectLst/>
              </a:rPr>
              <a:t>(Upp 20:4)</a:t>
            </a:r>
            <a:endParaRPr lang="sv-SE" dirty="0">
              <a:effectLst/>
            </a:endParaRPr>
          </a:p>
        </p:txBody>
      </p:sp>
    </p:spTree>
    <p:custDataLst>
      <p:tags r:id="rId1"/>
    </p:custDataLst>
    <p:extLst>
      <p:ext uri="{BB962C8B-B14F-4D97-AF65-F5344CB8AC3E}">
        <p14:creationId xmlns:p14="http://schemas.microsoft.com/office/powerpoint/2010/main" val="2736141332"/>
      </p:ext>
    </p:extLst>
  </p:cSld>
  <p:clrMapOvr>
    <a:masterClrMapping/>
  </p:clrMapOvr>
  <p:transition advTm="6255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Effect transition="in" filter="fade">
                                      <p:cBhvr>
                                        <p:cTn id="27" dur="500"/>
                                        <p:tgtEl>
                                          <p:spTgt spid="4">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
                                            <p:txEl>
                                              <p:pRg st="5" end="5"/>
                                            </p:txEl>
                                          </p:spTgt>
                                        </p:tgtEl>
                                        <p:attrNameLst>
                                          <p:attrName>style.visibility</p:attrName>
                                        </p:attrNameLst>
                                      </p:cBhvr>
                                      <p:to>
                                        <p:strVal val="visible"/>
                                      </p:to>
                                    </p:set>
                                    <p:animEffect transition="in" filter="fade">
                                      <p:cBhvr>
                                        <p:cTn id="32" dur="500"/>
                                        <p:tgtEl>
                                          <p:spTgt spid="4">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4">
                                            <p:txEl>
                                              <p:pRg st="6" end="6"/>
                                            </p:txEl>
                                          </p:spTgt>
                                        </p:tgtEl>
                                        <p:attrNameLst>
                                          <p:attrName>style.visibility</p:attrName>
                                        </p:attrNameLst>
                                      </p:cBhvr>
                                      <p:to>
                                        <p:strVal val="visible"/>
                                      </p:to>
                                    </p:set>
                                    <p:animEffect transition="in" filter="fade">
                                      <p:cBhvr>
                                        <p:cTn id="37" dur="500"/>
                                        <p:tgtEl>
                                          <p:spTgt spid="4">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
                                            <p:txEl>
                                              <p:pRg st="7" end="7"/>
                                            </p:txEl>
                                          </p:spTgt>
                                        </p:tgtEl>
                                        <p:attrNameLst>
                                          <p:attrName>style.visibility</p:attrName>
                                        </p:attrNameLst>
                                      </p:cBhvr>
                                      <p:to>
                                        <p:strVal val="visible"/>
                                      </p:to>
                                    </p:set>
                                    <p:animEffect transition="in" filter="fade">
                                      <p:cBhvr>
                                        <p:cTn id="42" dur="500"/>
                                        <p:tgtEl>
                                          <p:spTgt spid="4">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
                                            <p:txEl>
                                              <p:pRg st="8" end="8"/>
                                            </p:txEl>
                                          </p:spTgt>
                                        </p:tgtEl>
                                        <p:attrNameLst>
                                          <p:attrName>style.visibility</p:attrName>
                                        </p:attrNameLst>
                                      </p:cBhvr>
                                      <p:to>
                                        <p:strVal val="visible"/>
                                      </p:to>
                                    </p:set>
                                    <p:animEffect transition="in" filter="fade">
                                      <p:cBhvr>
                                        <p:cTn id="47" dur="500"/>
                                        <p:tgtEl>
                                          <p:spTgt spid="4">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4">
                                            <p:txEl>
                                              <p:pRg st="9" end="9"/>
                                            </p:txEl>
                                          </p:spTgt>
                                        </p:tgtEl>
                                        <p:attrNameLst>
                                          <p:attrName>style.visibility</p:attrName>
                                        </p:attrNameLst>
                                      </p:cBhvr>
                                      <p:to>
                                        <p:strVal val="visible"/>
                                      </p:to>
                                    </p:set>
                                    <p:animEffect transition="in" filter="fade">
                                      <p:cBhvr>
                                        <p:cTn id="52" dur="500"/>
                                        <p:tgtEl>
                                          <p:spTgt spid="4">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
                                            <p:txEl>
                                              <p:pRg st="10" end="10"/>
                                            </p:txEl>
                                          </p:spTgt>
                                        </p:tgtEl>
                                        <p:attrNameLst>
                                          <p:attrName>style.visibility</p:attrName>
                                        </p:attrNameLst>
                                      </p:cBhvr>
                                      <p:to>
                                        <p:strVal val="visible"/>
                                      </p:to>
                                    </p:set>
                                    <p:animEffect transition="in" filter="fade">
                                      <p:cBhvr>
                                        <p:cTn id="57" dur="500"/>
                                        <p:tgtEl>
                                          <p:spTgt spid="4">
                                            <p:txEl>
                                              <p:pRg st="10" end="1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4">
                                            <p:txEl>
                                              <p:pRg st="11" end="11"/>
                                            </p:txEl>
                                          </p:spTgt>
                                        </p:tgtEl>
                                        <p:attrNameLst>
                                          <p:attrName>style.visibility</p:attrName>
                                        </p:attrNameLst>
                                      </p:cBhvr>
                                      <p:to>
                                        <p:strVal val="visible"/>
                                      </p:to>
                                    </p:set>
                                    <p:animEffect transition="in" filter="fade">
                                      <p:cBhvr>
                                        <p:cTn id="62" dur="500"/>
                                        <p:tgtEl>
                                          <p:spTgt spid="4">
                                            <p:txEl>
                                              <p:pRg st="11" end="11"/>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4">
                                            <p:txEl>
                                              <p:pRg st="12" end="12"/>
                                            </p:txEl>
                                          </p:spTgt>
                                        </p:tgtEl>
                                        <p:attrNameLst>
                                          <p:attrName>style.visibility</p:attrName>
                                        </p:attrNameLst>
                                      </p:cBhvr>
                                      <p:to>
                                        <p:strVal val="visible"/>
                                      </p:to>
                                    </p:set>
                                    <p:animEffect transition="in" filter="fade">
                                      <p:cBhvr>
                                        <p:cTn id="67" dur="500"/>
                                        <p:tgtEl>
                                          <p:spTgt spid="4">
                                            <p:txEl>
                                              <p:pRg st="12" end="12"/>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4">
                                            <p:txEl>
                                              <p:pRg st="13" end="13"/>
                                            </p:txEl>
                                          </p:spTgt>
                                        </p:tgtEl>
                                        <p:attrNameLst>
                                          <p:attrName>style.visibility</p:attrName>
                                        </p:attrNameLst>
                                      </p:cBhvr>
                                      <p:to>
                                        <p:strVal val="visible"/>
                                      </p:to>
                                    </p:set>
                                    <p:animEffect transition="in" filter="fade">
                                      <p:cBhvr>
                                        <p:cTn id="72" dur="500"/>
                                        <p:tgtEl>
                                          <p:spTgt spid="4">
                                            <p:txEl>
                                              <p:pRg st="13" end="13"/>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4">
                                            <p:txEl>
                                              <p:pRg st="14" end="14"/>
                                            </p:txEl>
                                          </p:spTgt>
                                        </p:tgtEl>
                                        <p:attrNameLst>
                                          <p:attrName>style.visibility</p:attrName>
                                        </p:attrNameLst>
                                      </p:cBhvr>
                                      <p:to>
                                        <p:strVal val="visible"/>
                                      </p:to>
                                    </p:set>
                                    <p:animEffect transition="in" filter="fade">
                                      <p:cBhvr>
                                        <p:cTn id="77" dur="500"/>
                                        <p:tgtEl>
                                          <p:spTgt spid="4">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bldLvl="2"/>
    </p:bldLst>
  </p:timing>
  <p:extLst>
    <p:ext uri="{3A86A75C-4F4B-4683-9AE1-C65F6400EC91}">
      <p14:laserTraceLst xmlns:p14="http://schemas.microsoft.com/office/powerpoint/2010/main">
        <p14:tracePtLst>
          <p14:tracePt t="15166" x="3670300" y="38100"/>
          <p14:tracePt t="15179" x="3695700" y="88900"/>
          <p14:tracePt t="15196" x="3727450" y="152400"/>
          <p14:tracePt t="15212" x="3752850" y="190500"/>
          <p14:tracePt t="15231" x="3771900" y="222250"/>
          <p14:tracePt t="15246" x="3784600" y="234950"/>
          <p14:tracePt t="15262" x="3797300" y="241300"/>
          <p14:tracePt t="15279" x="3816350" y="260350"/>
          <p14:tracePt t="15296" x="3848100" y="292100"/>
          <p14:tracePt t="15313" x="3886200" y="336550"/>
          <p14:tracePt t="15329" x="3943350" y="387350"/>
          <p14:tracePt t="15345" x="3994150" y="438150"/>
          <p14:tracePt t="15362" x="4032250" y="469900"/>
          <p14:tracePt t="15379" x="4057650" y="482600"/>
          <p14:tracePt t="15396" x="4083050" y="495300"/>
          <p14:tracePt t="15412" x="4127500" y="520700"/>
          <p14:tracePt t="15429" x="4159250" y="533400"/>
          <p14:tracePt t="15446" x="4203700" y="565150"/>
          <p14:tracePt t="15462" x="4222750" y="571500"/>
          <p14:tracePt t="15479" x="4241800" y="577850"/>
          <p14:tracePt t="15513" x="4248150" y="577850"/>
          <p14:tracePt t="15529" x="4254500" y="577850"/>
          <p14:tracePt t="15546" x="4260850" y="571500"/>
          <p14:tracePt t="15562" x="4267200" y="571500"/>
          <p14:tracePt t="15579" x="4273550" y="571500"/>
          <p14:tracePt t="15596" x="4286250" y="565150"/>
          <p14:tracePt t="15612" x="4292600" y="565150"/>
          <p14:tracePt t="15671" x="4298950" y="577850"/>
          <p14:tracePt t="15679" x="4298950" y="584200"/>
          <p14:tracePt t="15696" x="4305300" y="622300"/>
          <p14:tracePt t="15713" x="4305300" y="666750"/>
          <p14:tracePt t="15729" x="4305300" y="717550"/>
          <p14:tracePt t="15746" x="4318000" y="755650"/>
          <p14:tracePt t="15763" x="4330700" y="793750"/>
          <p14:tracePt t="15779" x="4343400" y="831850"/>
          <p14:tracePt t="15796" x="4343400" y="869950"/>
          <p14:tracePt t="15813" x="4311650" y="914400"/>
          <p14:tracePt t="15829" x="4254500" y="946150"/>
          <p14:tracePt t="15847" x="4216400" y="965200"/>
          <p14:tracePt t="15863" x="4184650" y="977900"/>
          <p14:tracePt t="15879" x="4165600" y="990600"/>
          <p14:tracePt t="15896" x="4146550" y="990600"/>
          <p14:tracePt t="15913" x="4127500" y="996950"/>
          <p14:tracePt t="18800" x="4121150" y="996950"/>
          <p14:tracePt t="18805" x="4102100" y="984250"/>
          <p14:tracePt t="18816" x="4057650" y="952500"/>
          <p14:tracePt t="18832" x="3911600" y="901700"/>
          <p14:tracePt t="18849" x="3721100" y="857250"/>
          <p14:tracePt t="18865" x="3549650" y="831850"/>
          <p14:tracePt t="18882" x="3384550" y="812800"/>
          <p14:tracePt t="18898" x="3289300" y="800100"/>
          <p14:tracePt t="18915" x="3232150" y="787400"/>
          <p14:tracePt t="18917" x="3213100" y="787400"/>
          <p14:tracePt t="18932" x="3206750" y="787400"/>
          <p14:tracePt t="18948" x="3194050" y="781050"/>
          <p14:tracePt t="18965" x="3181350" y="781050"/>
          <p14:tracePt t="18984" x="3143250" y="781050"/>
          <p14:tracePt t="18999" x="3098800" y="768350"/>
          <p14:tracePt t="19015" x="3048000" y="749300"/>
          <p14:tracePt t="19032" x="3022600" y="730250"/>
          <p14:tracePt t="19049" x="3003550" y="711200"/>
          <p14:tracePt t="19065" x="2997200" y="692150"/>
          <p14:tracePt t="19082" x="2997200" y="673100"/>
          <p14:tracePt t="19099" x="3003550" y="654050"/>
          <p14:tracePt t="19115" x="3016250" y="635000"/>
          <p14:tracePt t="19209" x="3016250" y="641350"/>
          <p14:tracePt t="19233" x="3022600" y="641350"/>
          <p14:tracePt t="19249" x="3035300" y="647700"/>
          <p14:tracePt t="19266" x="3073400" y="654050"/>
          <p14:tracePt t="19282" x="3124200" y="660400"/>
          <p14:tracePt t="19299" x="3213100" y="673100"/>
          <p14:tracePt t="19315" x="3314700" y="704850"/>
          <p14:tracePt t="19332" x="3416300" y="742950"/>
          <p14:tracePt t="19349" x="3479800" y="774700"/>
          <p14:tracePt t="19366" x="3556000" y="806450"/>
          <p14:tracePt t="19383" x="3613150" y="831850"/>
          <p14:tracePt t="19399" x="3695700" y="857250"/>
          <p14:tracePt t="19417" x="3816350" y="863600"/>
          <p14:tracePt t="19433" x="3848100" y="863600"/>
          <p14:tracePt t="19450" x="3962400" y="825500"/>
          <p14:tracePt t="19466" x="4006850" y="793750"/>
          <p14:tracePt t="19483" x="4044950" y="749300"/>
          <p14:tracePt t="19499" x="4070350" y="711200"/>
          <p14:tracePt t="19516" x="4108450" y="673100"/>
          <p14:tracePt t="19532" x="4140200" y="635000"/>
          <p14:tracePt t="19549" x="4184650" y="590550"/>
          <p14:tracePt t="19566" x="4216400" y="558800"/>
          <p14:tracePt t="19583" x="4260850" y="520700"/>
          <p14:tracePt t="19599" x="4298950" y="476250"/>
          <p14:tracePt t="19616" x="4318000" y="438150"/>
          <p14:tracePt t="19633" x="4349750" y="374650"/>
          <p14:tracePt t="19650" x="4375150" y="330200"/>
          <p14:tracePt t="19667" x="4413250" y="254000"/>
          <p14:tracePt t="19683" x="4419600" y="215900"/>
          <p14:tracePt t="19699" x="4419600" y="171450"/>
          <p14:tracePt t="19716" x="4406900" y="152400"/>
          <p14:tracePt t="19732" x="4394200" y="133350"/>
          <p14:tracePt t="19749" x="4381500" y="120650"/>
          <p14:tracePt t="19766" x="4356100" y="101600"/>
          <p14:tracePt t="19784" x="4324350" y="88900"/>
          <p14:tracePt t="19799" x="4267200" y="76200"/>
          <p14:tracePt t="19816" x="4184650" y="69850"/>
          <p14:tracePt t="19833" x="4070350" y="63500"/>
          <p14:tracePt t="19850" x="3911600" y="57150"/>
          <p14:tracePt t="19866" x="3778250" y="50800"/>
          <p14:tracePt t="19883" x="3683000" y="44450"/>
          <p14:tracePt t="19900" x="3600450" y="38100"/>
          <p14:tracePt t="19901" x="3581400" y="38100"/>
          <p14:tracePt t="19916" x="3549650" y="38100"/>
          <p14:tracePt t="19933" x="3530600" y="38100"/>
          <p14:tracePt t="19949" x="3505200" y="38100"/>
          <p14:tracePt t="19966" x="3454400" y="44450"/>
          <p14:tracePt t="19983" x="3365500" y="50800"/>
          <p14:tracePt t="19999" x="3295650" y="57150"/>
          <p14:tracePt t="20016" x="3232150" y="69850"/>
          <p14:tracePt t="20033" x="3143250" y="88900"/>
          <p14:tracePt t="20050" x="3098800" y="95250"/>
          <p14:tracePt t="20066" x="3079750" y="101600"/>
          <p14:tracePt t="20083" x="3067050" y="107950"/>
          <p14:tracePt t="20100" x="3048000" y="114300"/>
          <p14:tracePt t="20116" x="3009900" y="133350"/>
          <p14:tracePt t="20133" x="2952750" y="158750"/>
          <p14:tracePt t="20150" x="2908300" y="177800"/>
          <p14:tracePt t="20166" x="2863850" y="196850"/>
          <p14:tracePt t="20183" x="2832100" y="209550"/>
          <p14:tracePt t="20249" x="2825750" y="215900"/>
          <p14:tracePt t="20266" x="2787650" y="241300"/>
          <p14:tracePt t="20283" x="2749550" y="266700"/>
          <p14:tracePt t="20302" x="2730500" y="292100"/>
          <p14:tracePt t="20317" x="2724150" y="317500"/>
          <p14:tracePt t="20333" x="2717800" y="342900"/>
          <p14:tracePt t="20350" x="2717800" y="374650"/>
          <p14:tracePt t="20367" x="2730500" y="393700"/>
          <p14:tracePt t="20383" x="2743200" y="419100"/>
          <p14:tracePt t="20400" x="2768600" y="450850"/>
          <p14:tracePt t="20416" x="2794000" y="476250"/>
          <p14:tracePt t="20433" x="2819400" y="495300"/>
          <p14:tracePt t="20450" x="2870200" y="527050"/>
          <p14:tracePt t="20466" x="2940050" y="558800"/>
          <p14:tracePt t="20483" x="3054350" y="596900"/>
          <p14:tracePt t="20501" x="3213100" y="654050"/>
          <p14:tracePt t="20516" x="3302000" y="679450"/>
          <p14:tracePt t="20533" x="3371850" y="704850"/>
          <p14:tracePt t="20550" x="3441700" y="711200"/>
          <p14:tracePt t="20566" x="3492500" y="717550"/>
          <p14:tracePt t="20584" x="3530600" y="717550"/>
          <p14:tracePt t="20600" x="3581400" y="717550"/>
          <p14:tracePt t="20616" x="3657600" y="717550"/>
          <p14:tracePt t="20633" x="3714750" y="711200"/>
          <p14:tracePt t="20650" x="3790950" y="704850"/>
          <p14:tracePt t="20667" x="3854450" y="698500"/>
          <p14:tracePt t="20683" x="3886200" y="692150"/>
          <p14:tracePt t="20700" x="3930650" y="673100"/>
          <p14:tracePt t="20717" x="3956050" y="660400"/>
          <p14:tracePt t="20733" x="3994150" y="641350"/>
          <p14:tracePt t="20750" x="4013200" y="635000"/>
          <p14:tracePt t="20767" x="4038600" y="622300"/>
          <p14:tracePt t="20783" x="4044950" y="609600"/>
          <p14:tracePt t="20800" x="4064000" y="596900"/>
          <p14:tracePt t="20817" x="4070350" y="584200"/>
          <p14:tracePt t="20833" x="4076700" y="565150"/>
          <p14:tracePt t="20850" x="4076700" y="552450"/>
          <p14:tracePt t="20867" x="4076700" y="533400"/>
          <p14:tracePt t="20883" x="4076700" y="527050"/>
          <p14:tracePt t="20901" x="4070350" y="520700"/>
          <p14:tracePt t="20933" x="4064000" y="520700"/>
          <p14:tracePt t="20950" x="4057650" y="520700"/>
          <p14:tracePt t="21001" x="4051300" y="514350"/>
          <p14:tracePt t="21017" x="4044950" y="501650"/>
          <p14:tracePt t="21034" x="4044950" y="488950"/>
          <p14:tracePt t="21067" x="4044950" y="482600"/>
          <p14:tracePt t="21084" x="4044950" y="476250"/>
          <p14:tracePt t="21100" x="4044950" y="469900"/>
          <p14:tracePt t="21118" x="4038600" y="469900"/>
          <p14:tracePt t="21188" x="4038600" y="463550"/>
          <p14:tracePt t="21211" x="4032250" y="463550"/>
          <p14:tracePt t="21275" x="4025900" y="457200"/>
          <p14:tracePt t="21306" x="4019550" y="457200"/>
          <p14:tracePt t="21331" x="4013200" y="457200"/>
          <p14:tracePt t="21373" x="4006850" y="457200"/>
          <p14:tracePt t="21409" x="4000500" y="457200"/>
          <p14:tracePt t="21433" x="3994150" y="457200"/>
          <p14:tracePt t="21451" x="3987800" y="450850"/>
          <p14:tracePt t="21467" x="3975100" y="450850"/>
          <p14:tracePt t="21484" x="3956050" y="438150"/>
          <p14:tracePt t="21501" x="3943350" y="431800"/>
          <p14:tracePt t="21518" x="3911600" y="425450"/>
          <p14:tracePt t="21534" x="3867150" y="406400"/>
          <p14:tracePt t="21551" x="3841750" y="400050"/>
          <p14:tracePt t="21568" x="3790950" y="374650"/>
          <p14:tracePt t="21585" x="3746500" y="355600"/>
          <p14:tracePt t="21601" x="3721100" y="342900"/>
          <p14:tracePt t="21618" x="3676650" y="317500"/>
          <p14:tracePt t="21634" x="3651250" y="304800"/>
          <p14:tracePt t="21651" x="3619500" y="279400"/>
          <p14:tracePt t="21668" x="3606800" y="273050"/>
          <p14:tracePt t="21684" x="3575050" y="260350"/>
          <p14:tracePt t="21701" x="3562350" y="254000"/>
          <p14:tracePt t="21717" x="3543300" y="241300"/>
          <p14:tracePt t="21734" x="3530600" y="241300"/>
          <p14:tracePt t="21751" x="3511550" y="241300"/>
          <p14:tracePt t="21768" x="3479800" y="241300"/>
          <p14:tracePt t="21785" x="3416300" y="247650"/>
          <p14:tracePt t="21801" x="3333750" y="260350"/>
          <p14:tracePt t="21820" x="3155950" y="266700"/>
          <p14:tracePt t="21835" x="3067050" y="266700"/>
          <p14:tracePt t="21852" x="2984500" y="266700"/>
          <p14:tracePt t="21868" x="2940050" y="273050"/>
          <p14:tracePt t="21884" x="2914650" y="279400"/>
          <p14:tracePt t="21901" x="2901950" y="285750"/>
          <p14:tracePt t="21918" x="2889250" y="292100"/>
          <p14:tracePt t="21934" x="2876550" y="311150"/>
          <p14:tracePt t="21951" x="2863850" y="336550"/>
          <p14:tracePt t="21968" x="2857500" y="368300"/>
          <p14:tracePt t="21985" x="2857500" y="400050"/>
          <p14:tracePt t="22001" x="2870200" y="438150"/>
          <p14:tracePt t="22018" x="2876550" y="469900"/>
          <p14:tracePt t="22034" x="2895600" y="501650"/>
          <p14:tracePt t="22052" x="2901950" y="520700"/>
          <p14:tracePt t="22068" x="2914650" y="527050"/>
          <p14:tracePt t="22084" x="2933700" y="539750"/>
          <p14:tracePt t="22102" x="2952750" y="546100"/>
          <p14:tracePt t="22118" x="2959100" y="552450"/>
          <p14:tracePt t="22135" x="2978150" y="558800"/>
          <p14:tracePt t="22151" x="2997200" y="558800"/>
          <p14:tracePt t="22168" x="3009900" y="565150"/>
          <p14:tracePt t="22185" x="3022600" y="565150"/>
          <p14:tracePt t="22201" x="3041650" y="571500"/>
          <p14:tracePt t="22218" x="3060700" y="571500"/>
          <p14:tracePt t="22235" x="3073400" y="571500"/>
          <p14:tracePt t="22252" x="3092450" y="584200"/>
          <p14:tracePt t="22268" x="3098800" y="590550"/>
          <p14:tracePt t="22285" x="3206750" y="635000"/>
          <p14:tracePt t="22301" x="3295650" y="660400"/>
          <p14:tracePt t="22318" x="3416300" y="685800"/>
          <p14:tracePt t="22334" x="3543300" y="704850"/>
          <p14:tracePt t="22351" x="3644900" y="711200"/>
          <p14:tracePt t="22368" x="3702050" y="717550"/>
          <p14:tracePt t="22385" x="3733800" y="711200"/>
          <p14:tracePt t="22401" x="3740150" y="711200"/>
          <p14:tracePt t="22468" x="3746500" y="711200"/>
          <p14:tracePt t="22589" x="3740150" y="711200"/>
          <p14:tracePt t="22602" x="3733800" y="711200"/>
          <p14:tracePt t="22619" x="3714750" y="711200"/>
          <p14:tracePt t="22635" x="3695700" y="711200"/>
          <p14:tracePt t="22637" x="3683000" y="711200"/>
          <p14:tracePt t="22652" x="3676650" y="711200"/>
          <p14:tracePt t="22652" x="3670300" y="711200"/>
          <p14:tracePt t="22669" x="3657600" y="711200"/>
          <p14:tracePt t="22686" x="3644900" y="704850"/>
          <p14:tracePt t="22735" x="3638550" y="698500"/>
          <p14:tracePt t="22752" x="3632200" y="692150"/>
          <p14:tracePt t="22768" x="3619500" y="679450"/>
          <p14:tracePt t="22785" x="3619500" y="673100"/>
          <p14:tracePt t="22802" x="3606800" y="666750"/>
          <p14:tracePt t="22835" x="3594100" y="673100"/>
          <p14:tracePt t="22852" x="3587750" y="692150"/>
          <p14:tracePt t="22869" x="3568700" y="711200"/>
          <p14:tracePt t="22885" x="3549650" y="736600"/>
          <p14:tracePt t="22903" x="3543300" y="749300"/>
          <p14:tracePt t="23089" x="3536950" y="749300"/>
          <p14:tracePt t="23096" x="3530600" y="749300"/>
          <p14:tracePt t="23105" x="3524250" y="749300"/>
          <p14:tracePt t="23119" x="3498850" y="736600"/>
          <p14:tracePt t="23137" x="3479800" y="730250"/>
          <p14:tracePt t="23153" x="3454400" y="711200"/>
          <p14:tracePt t="23169" x="3429000" y="704850"/>
          <p14:tracePt t="34251" x="3435350" y="704850"/>
          <p14:tracePt t="34263" x="3473450" y="736600"/>
          <p14:tracePt t="34279" x="3505200" y="774700"/>
          <p14:tracePt t="34295" x="3517900" y="793750"/>
          <p14:tracePt t="34312" x="3530600" y="831850"/>
          <p14:tracePt t="34328" x="3536950" y="850900"/>
          <p14:tracePt t="34345" x="3536950" y="863600"/>
          <p14:tracePt t="34362" x="3536950" y="889000"/>
          <p14:tracePt t="34379" x="3536950" y="927100"/>
          <p14:tracePt t="34395" x="3536950" y="965200"/>
          <p14:tracePt t="34411" x="3543300" y="996950"/>
          <p14:tracePt t="34428" x="3562350" y="1041400"/>
          <p14:tracePt t="34445" x="3581400" y="1066800"/>
          <p14:tracePt t="34462" x="3600450" y="1079500"/>
          <p14:tracePt t="34478" x="3613150" y="1085850"/>
          <p14:tracePt t="34495" x="3644900" y="1085850"/>
          <p14:tracePt t="34512" x="3708400" y="1073150"/>
          <p14:tracePt t="34528" x="3759200" y="1054100"/>
          <p14:tracePt t="34545" x="3822700" y="1035050"/>
          <p14:tracePt t="34561" x="3867150" y="1022350"/>
          <p14:tracePt t="34578" x="3892550" y="1009650"/>
          <p14:tracePt t="34682" x="3886200" y="1003300"/>
          <p14:tracePt t="34688" x="3867150" y="996950"/>
          <p14:tracePt t="34712" x="3746500" y="965200"/>
          <p14:tracePt t="34729" x="3702050" y="958850"/>
          <p14:tracePt t="34745" x="3498850" y="914400"/>
          <p14:tracePt t="34762" x="3390900" y="895350"/>
          <p14:tracePt t="34779" x="3282950" y="876300"/>
          <p14:tracePt t="34795" x="3187700" y="857250"/>
          <p14:tracePt t="34812" x="3098800" y="844550"/>
          <p14:tracePt t="34829" x="3028950" y="838200"/>
          <p14:tracePt t="34846" x="2933700" y="825500"/>
          <p14:tracePt t="34862" x="2813050" y="819150"/>
          <p14:tracePt t="34879" x="2673350" y="812800"/>
          <p14:tracePt t="34895" x="2540000" y="812800"/>
          <p14:tracePt t="34912" x="2470150" y="812800"/>
          <p14:tracePt t="34929" x="2393950" y="812800"/>
          <p14:tracePt t="34945" x="2349500" y="819150"/>
          <p14:tracePt t="34962" x="2317750" y="825500"/>
          <p14:tracePt t="34979" x="2247900" y="838200"/>
          <p14:tracePt t="34995" x="2197100" y="844550"/>
          <p14:tracePt t="35012" x="2165350" y="850900"/>
          <p14:tracePt t="35029" x="2146300" y="850900"/>
          <p14:tracePt t="35046" x="2139950" y="850900"/>
          <p14:tracePt t="35062" x="2133600" y="850900"/>
          <p14:tracePt t="35079" x="2101850" y="857250"/>
          <p14:tracePt t="35095" x="1974850" y="869950"/>
          <p14:tracePt t="35113" x="1866900" y="869950"/>
          <p14:tracePt t="35129" x="1739900" y="869950"/>
          <p14:tracePt t="35145" x="1676400" y="869950"/>
          <p14:tracePt t="35162" x="1651000" y="869950"/>
          <p14:tracePt t="35253" x="1657350" y="882650"/>
          <p14:tracePt t="35261" x="1676400" y="901700"/>
          <p14:tracePt t="35279" x="1727200" y="946150"/>
          <p14:tracePt t="35296" x="1784350" y="977900"/>
          <p14:tracePt t="35313" x="1854200" y="1016000"/>
          <p14:tracePt t="35329" x="1949450" y="1060450"/>
          <p14:tracePt t="35346" x="2006600" y="1092200"/>
          <p14:tracePt t="35362" x="2051050" y="1117600"/>
          <p14:tracePt t="35379" x="2108200" y="1162050"/>
          <p14:tracePt t="35396" x="2190750" y="1212850"/>
          <p14:tracePt t="35412" x="2292350" y="1257300"/>
          <p14:tracePt t="35429" x="2406650" y="1308100"/>
          <p14:tracePt t="35447" x="2584450" y="1358900"/>
          <p14:tracePt t="35463" x="2774950" y="1416050"/>
          <p14:tracePt t="35479" x="2952750" y="1473200"/>
          <p14:tracePt t="35496" x="3194050" y="1543050"/>
          <p14:tracePt t="35513" x="3390900" y="1600200"/>
          <p14:tracePt t="35529" x="3594100" y="1644650"/>
          <p14:tracePt t="35546" x="3759200" y="1670050"/>
          <p14:tracePt t="35562" x="4025900" y="1695450"/>
          <p14:tracePt t="35580" x="4203700" y="1701800"/>
          <p14:tracePt t="35596" x="4381500" y="1708150"/>
          <p14:tracePt t="35612" x="4578350" y="1720850"/>
          <p14:tracePt t="35629" x="4819650" y="1746250"/>
          <p14:tracePt t="35646" x="5118100" y="1784350"/>
          <p14:tracePt t="35662" x="5289550" y="1803400"/>
          <p14:tracePt t="35679" x="5334000" y="1809750"/>
          <p14:tracePt t="35696" x="5422900" y="1809750"/>
          <p14:tracePt t="35713" x="5473700" y="1803400"/>
          <p14:tracePt t="35729" x="5486400" y="1797050"/>
          <p14:tracePt t="35828" x="5492750" y="1797050"/>
          <p14:tracePt t="35833" x="5511800" y="1809750"/>
          <p14:tracePt t="35847" x="5549900" y="1841500"/>
          <p14:tracePt t="35863" x="5657850" y="1917700"/>
          <p14:tracePt t="35880" x="5816600" y="2019300"/>
          <p14:tracePt t="35896" x="6121400" y="2171700"/>
          <p14:tracePt t="35915" x="6527800" y="2336800"/>
          <p14:tracePt t="35929" x="6673850" y="2387600"/>
          <p14:tracePt t="35947" x="6959600" y="2489200"/>
          <p14:tracePt t="35963" x="7086600" y="2546350"/>
          <p14:tracePt t="35980" x="7181850" y="2647950"/>
          <p14:tracePt t="35996" x="7181850" y="2755900"/>
          <p14:tracePt t="36013" x="7156450" y="2908300"/>
          <p14:tracePt t="36030" x="7124700" y="3028950"/>
          <p14:tracePt t="36046" x="7105650" y="3098800"/>
          <p14:tracePt t="36063" x="7105650" y="3105150"/>
          <p14:tracePt t="39892" x="7099300" y="3105150"/>
          <p14:tracePt t="39901" x="7086600" y="3092450"/>
          <p14:tracePt t="39916" x="7016750" y="3035300"/>
          <p14:tracePt t="39934" x="6946900" y="2990850"/>
          <p14:tracePt t="39950" x="6896100" y="2971800"/>
          <p14:tracePt t="39966" x="6883400" y="2965450"/>
          <p14:tracePt t="40016" x="6870700" y="2959100"/>
          <p14:tracePt t="40033" x="6781800" y="2927350"/>
          <p14:tracePt t="40050" x="6546850" y="2857500"/>
          <p14:tracePt t="40066" x="6438900" y="2838450"/>
          <p14:tracePt t="40083" x="6146800" y="2781300"/>
          <p14:tracePt t="40100" x="5930900" y="2743200"/>
          <p14:tracePt t="40116" x="5829300" y="2717800"/>
          <p14:tracePt t="40133" x="5607050" y="2660650"/>
          <p14:tracePt t="40149" x="5461000" y="2609850"/>
          <p14:tracePt t="40166" x="5289550" y="2546350"/>
          <p14:tracePt t="40183" x="5156200" y="2508250"/>
          <p14:tracePt t="40200" x="5048250" y="2489200"/>
          <p14:tracePt t="40216" x="5029200" y="2482850"/>
          <p14:tracePt t="40610" x="5022850" y="2482850"/>
          <p14:tracePt t="40618" x="5022850" y="2476500"/>
          <p14:tracePt t="40634" x="5003800" y="2457450"/>
          <p14:tracePt t="40651" x="4997450" y="2444750"/>
          <p14:tracePt t="41579" x="4991100" y="2444750"/>
          <p14:tracePt t="41584" x="4984750" y="2432050"/>
          <p14:tracePt t="41601" x="4927600" y="2381250"/>
          <p14:tracePt t="41618" x="4845050" y="2311400"/>
          <p14:tracePt t="41634" x="4737100" y="2228850"/>
          <p14:tracePt t="41652" x="4597400" y="2120900"/>
          <p14:tracePt t="41668" x="4413250" y="1993900"/>
          <p14:tracePt t="41684" x="4197350" y="1866900"/>
          <p14:tracePt t="41702" x="3924300" y="1746250"/>
          <p14:tracePt t="41718" x="3689350" y="1657350"/>
          <p14:tracePt t="41734" x="3460750" y="1587500"/>
          <p14:tracePt t="41751" x="3175000" y="1524000"/>
          <p14:tracePt t="41768" x="3022600" y="1492250"/>
          <p14:tracePt t="41785" x="2800350" y="1454150"/>
          <p14:tracePt t="41801" x="2616200" y="1422400"/>
          <p14:tracePt t="41818" x="2482850" y="1403350"/>
          <p14:tracePt t="41834" x="2336800" y="1384300"/>
          <p14:tracePt t="41852" x="2197100" y="1365250"/>
          <p14:tracePt t="41868" x="2082800" y="1346200"/>
          <p14:tracePt t="41884" x="1924050" y="1320800"/>
          <p14:tracePt t="41901" x="1784350" y="1295400"/>
          <p14:tracePt t="41918" x="1651000" y="1270000"/>
          <p14:tracePt t="41934" x="1536700" y="1244600"/>
          <p14:tracePt t="41951" x="1422400" y="1206500"/>
          <p14:tracePt t="41969" x="1276350" y="1149350"/>
          <p14:tracePt t="41985" x="1250950" y="1143000"/>
          <p14:tracePt t="42001" x="1149350" y="1092200"/>
          <p14:tracePt t="42019" x="1098550" y="1060450"/>
          <p14:tracePt t="42034" x="1066800" y="1047750"/>
          <p14:tracePt t="42051" x="1035050" y="1035050"/>
          <p14:tracePt t="42068" x="1022350" y="1022350"/>
          <p14:tracePt t="42085" x="996950" y="1016000"/>
          <p14:tracePt t="42102" x="946150" y="1003300"/>
          <p14:tracePt t="42118" x="869950" y="990600"/>
          <p14:tracePt t="42134" x="812800" y="984250"/>
          <p14:tracePt t="42151" x="781050" y="977900"/>
          <p14:tracePt t="42168" x="768350" y="971550"/>
          <p14:tracePt t="42243" x="774700" y="971550"/>
          <p14:tracePt t="42254" x="781050" y="971550"/>
          <p14:tracePt t="42268" x="838200" y="971550"/>
          <p14:tracePt t="42285" x="908050" y="971550"/>
          <p14:tracePt t="42302" x="990600" y="952500"/>
          <p14:tracePt t="42319" x="1047750" y="927100"/>
          <p14:tracePt t="42335" x="1073150" y="914400"/>
          <p14:tracePt t="42352" x="1085850" y="901700"/>
          <p14:tracePt t="42368" x="1098550" y="889000"/>
          <p14:tracePt t="42385" x="1098550" y="876300"/>
          <p14:tracePt t="42401" x="1098550" y="863600"/>
          <p14:tracePt t="42418" x="1098550" y="844550"/>
          <p14:tracePt t="42435" x="1085850" y="825500"/>
          <p14:tracePt t="42451" x="1060450" y="806450"/>
          <p14:tracePt t="42453" x="1041400" y="793750"/>
          <p14:tracePt t="42468" x="1028700" y="787400"/>
          <p14:tracePt t="42485" x="971550" y="755650"/>
          <p14:tracePt t="42504" x="946150" y="742950"/>
          <p14:tracePt t="42518" x="920750" y="736600"/>
          <p14:tracePt t="42535" x="895350" y="723900"/>
          <p14:tracePt t="42552" x="857250" y="711200"/>
          <p14:tracePt t="42568" x="812800" y="704850"/>
          <p14:tracePt t="42586" x="736600" y="692150"/>
          <p14:tracePt t="42602" x="666750" y="685800"/>
          <p14:tracePt t="42618" x="615950" y="679450"/>
          <p14:tracePt t="42635" x="558800" y="673100"/>
          <p14:tracePt t="42653" x="508000" y="666750"/>
          <p14:tracePt t="42671" x="495300" y="666750"/>
          <p14:tracePt t="42685" x="476250" y="660400"/>
          <p14:tracePt t="42702" x="438150" y="654050"/>
          <p14:tracePt t="42719" x="400050" y="641350"/>
          <p14:tracePt t="42735" x="361950" y="635000"/>
          <p14:tracePt t="42752" x="355600" y="635000"/>
          <p14:tracePt t="42768" x="349250" y="635000"/>
          <p14:tracePt t="42819" x="342900" y="641350"/>
          <p14:tracePt t="42836" x="336550" y="654050"/>
          <p14:tracePt t="42852" x="330200" y="660400"/>
          <p14:tracePt t="42890" x="330200" y="666750"/>
          <p14:tracePt t="42918" x="317500" y="698500"/>
          <p14:tracePt t="42935" x="311150" y="711200"/>
          <p14:tracePt t="42953" x="279400" y="742950"/>
          <p14:tracePt t="42969" x="273050" y="768350"/>
          <p14:tracePt t="42986" x="260350" y="781050"/>
          <p14:tracePt t="43002" x="260350" y="787400"/>
          <p14:tracePt t="43019" x="254000" y="793750"/>
          <p14:tracePt t="43035" x="254000" y="800100"/>
          <p14:tracePt t="43053" x="260350" y="806450"/>
          <p14:tracePt t="43069" x="260350" y="819150"/>
          <p14:tracePt t="43085" x="266700" y="831850"/>
          <p14:tracePt t="43102" x="273050" y="844550"/>
          <p14:tracePt t="43119" x="285750" y="857250"/>
          <p14:tracePt t="43135" x="304800" y="876300"/>
          <p14:tracePt t="43152" x="330200" y="889000"/>
          <p14:tracePt t="43169" x="381000" y="901700"/>
          <p14:tracePt t="43186" x="438150" y="914400"/>
          <p14:tracePt t="43202" x="495300" y="914400"/>
          <p14:tracePt t="43219" x="635000" y="920750"/>
          <p14:tracePt t="43236" x="704850" y="920750"/>
          <p14:tracePt t="43252" x="736600" y="920750"/>
          <p14:tracePt t="43269" x="755650" y="920750"/>
          <p14:tracePt t="43286" x="781050" y="920750"/>
          <p14:tracePt t="43303" x="800100" y="908050"/>
          <p14:tracePt t="43319" x="819150" y="901700"/>
          <p14:tracePt t="43336" x="838200" y="876300"/>
          <p14:tracePt t="43352" x="857250" y="850900"/>
          <p14:tracePt t="43369" x="857250" y="825500"/>
          <p14:tracePt t="43387" x="838200" y="793750"/>
          <p14:tracePt t="43402" x="819150" y="781050"/>
          <p14:tracePt t="43419" x="742950" y="730250"/>
          <p14:tracePt t="43436" x="692150" y="698500"/>
          <p14:tracePt t="43452" x="654050" y="679450"/>
          <p14:tracePt t="43469" x="628650" y="666750"/>
          <p14:tracePt t="43486" x="615950" y="660400"/>
          <p14:tracePt t="43502" x="609600" y="660400"/>
          <p14:tracePt t="43520" x="590550" y="660400"/>
          <p14:tracePt t="43536" x="565150" y="660400"/>
          <p14:tracePt t="43552" x="514350" y="660400"/>
          <p14:tracePt t="43569" x="469900" y="660400"/>
          <p14:tracePt t="43586" x="438150" y="660400"/>
          <p14:tracePt t="43603" x="412750" y="660400"/>
          <p14:tracePt t="43619" x="400050" y="660400"/>
          <p14:tracePt t="43621" x="393700" y="660400"/>
          <p14:tracePt t="43637" x="361950" y="660400"/>
          <p14:tracePt t="43653" x="349250" y="660400"/>
          <p14:tracePt t="43654" x="342900" y="660400"/>
          <p14:tracePt t="43669" x="330200" y="660400"/>
          <p14:tracePt t="43686" x="311150" y="660400"/>
          <p14:tracePt t="43703" x="298450" y="673100"/>
          <p14:tracePt t="43719" x="285750" y="692150"/>
          <p14:tracePt t="43736" x="266700" y="717550"/>
          <p14:tracePt t="43753" x="266700" y="730250"/>
          <p14:tracePt t="43769" x="266700" y="736600"/>
          <p14:tracePt t="43819" x="266700" y="742950"/>
          <p14:tracePt t="43837" x="279400" y="749300"/>
          <p14:tracePt t="43853" x="304800" y="762000"/>
          <p14:tracePt t="43869" x="330200" y="774700"/>
          <p14:tracePt t="43887" x="355600" y="793750"/>
          <p14:tracePt t="43888" x="374650" y="800100"/>
          <p14:tracePt t="43904" x="406400" y="825500"/>
          <p14:tracePt t="43920" x="450850" y="844550"/>
          <p14:tracePt t="43936" x="476250" y="857250"/>
          <p14:tracePt t="43953" x="495300" y="863600"/>
          <p14:tracePt t="43970" x="514350" y="869950"/>
          <p14:tracePt t="43987" x="546100" y="882650"/>
          <p14:tracePt t="44003" x="558800" y="895350"/>
          <p14:tracePt t="44019" x="571500" y="901700"/>
          <p14:tracePt t="44037" x="584200" y="920750"/>
          <p14:tracePt t="44053" x="596900" y="939800"/>
          <p14:tracePt t="44070" x="609600" y="958850"/>
          <p14:tracePt t="44086" x="615950" y="971550"/>
          <p14:tracePt t="44158" x="628650" y="965200"/>
          <p14:tracePt t="44165" x="635000" y="965200"/>
          <p14:tracePt t="44174" x="660400" y="958850"/>
          <p14:tracePt t="44188" x="679450" y="952500"/>
          <p14:tracePt t="44203" x="717550" y="939800"/>
          <p14:tracePt t="44220" x="755650" y="927100"/>
          <p14:tracePt t="44221" x="787400" y="920750"/>
          <p14:tracePt t="44236" x="876300" y="920750"/>
          <p14:tracePt t="44254" x="977900" y="927100"/>
          <p14:tracePt t="44270" x="1035050" y="927100"/>
          <p14:tracePt t="44286" x="1073150" y="927100"/>
          <p14:tracePt t="44303" x="1092200" y="920750"/>
          <p14:tracePt t="44353" x="1092200" y="908050"/>
          <p14:tracePt t="44370" x="1085850" y="908050"/>
          <p14:tracePt t="44872" x="1092200" y="908050"/>
          <p14:tracePt t="44877" x="1104900" y="901700"/>
          <p14:tracePt t="44887" x="1117600" y="901700"/>
          <p14:tracePt t="44904" x="1143000" y="901700"/>
          <p14:tracePt t="44921" x="1193800" y="908050"/>
          <p14:tracePt t="44937" x="1225550" y="914400"/>
          <p14:tracePt t="44954" x="1250950" y="920750"/>
          <p14:tracePt t="44971" x="1289050" y="920750"/>
          <p14:tracePt t="44988" x="1327150" y="920750"/>
          <p14:tracePt t="45004" x="1377950" y="908050"/>
          <p14:tracePt t="45023" x="1435100" y="895350"/>
          <p14:tracePt t="45037" x="1447800" y="895350"/>
          <p14:tracePt t="45055" x="1485900" y="895350"/>
          <p14:tracePt t="45071" x="1492250" y="889000"/>
          <p14:tracePt t="45087" x="1517650" y="889000"/>
          <p14:tracePt t="45104" x="1536700" y="889000"/>
          <p14:tracePt t="45121" x="1555750" y="889000"/>
          <p14:tracePt t="45137" x="1574800" y="889000"/>
          <p14:tracePt t="45154" x="1581150" y="889000"/>
          <p14:tracePt t="45573" x="1568450" y="889000"/>
          <p14:tracePt t="45579" x="1555750" y="889000"/>
          <p14:tracePt t="45588" x="1543050" y="889000"/>
          <p14:tracePt t="45604" x="1543050" y="895350"/>
          <p14:tracePt t="45852" x="1549400" y="895350"/>
          <p14:tracePt t="45860" x="1562100" y="895350"/>
          <p14:tracePt t="45872" x="1606550" y="895350"/>
          <p14:tracePt t="45889" x="1803400" y="889000"/>
          <p14:tracePt t="45905" x="1974850" y="876300"/>
          <p14:tracePt t="45922" x="2146300" y="863600"/>
          <p14:tracePt t="45938" x="2343150" y="857250"/>
          <p14:tracePt t="45954" x="2495550" y="857250"/>
          <p14:tracePt t="45971" x="2578100" y="857250"/>
          <p14:tracePt t="45988" x="2590800" y="857250"/>
          <p14:tracePt t="46068" x="2597150" y="857250"/>
          <p14:tracePt t="46088" x="2603500" y="857250"/>
          <p14:tracePt t="46105" x="2622550" y="857250"/>
          <p14:tracePt t="46121" x="2635250" y="863600"/>
          <p14:tracePt t="46139" x="2660650" y="863600"/>
          <p14:tracePt t="46155" x="2692400" y="869950"/>
          <p14:tracePt t="46171" x="2743200" y="889000"/>
          <p14:tracePt t="46189" x="2787650" y="914400"/>
          <p14:tracePt t="46205" x="2838450" y="933450"/>
          <p14:tracePt t="46222" x="2876550" y="946150"/>
          <p14:tracePt t="46238" x="2895600" y="952500"/>
          <p14:tracePt t="46255" x="2914650" y="952500"/>
          <p14:tracePt t="46271" x="2933700" y="952500"/>
          <p14:tracePt t="46288" x="2946400" y="952500"/>
          <p14:tracePt t="46305" x="2965450" y="952500"/>
          <p14:tracePt t="46322" x="2978150" y="952500"/>
          <p14:tracePt t="46338" x="2997200" y="946150"/>
          <p14:tracePt t="46355" x="3022600" y="933450"/>
          <p14:tracePt t="46357" x="3035300" y="920750"/>
          <p14:tracePt t="46371" x="3041650" y="908050"/>
          <p14:tracePt t="46388" x="3067050" y="882650"/>
          <p14:tracePt t="46405" x="3086100" y="825500"/>
          <p14:tracePt t="46421" x="3086100" y="781050"/>
          <p14:tracePt t="46439" x="3086100" y="755650"/>
          <p14:tracePt t="46455" x="3079750" y="730250"/>
          <p14:tracePt t="46471" x="3073400" y="723900"/>
          <p14:tracePt t="46488" x="3073400" y="717550"/>
          <p14:tracePt t="46505" x="3060700" y="704850"/>
          <p14:tracePt t="46521" x="3054350" y="698500"/>
          <p14:tracePt t="46538" x="3041650" y="692150"/>
          <p14:tracePt t="46555" x="3022600" y="679450"/>
          <p14:tracePt t="46572" x="2990850" y="673100"/>
          <p14:tracePt t="46589" x="2940050" y="673100"/>
          <p14:tracePt t="46605" x="2908300" y="673100"/>
          <p14:tracePt t="46607" x="2882900" y="673100"/>
          <p14:tracePt t="46622" x="2863850" y="673100"/>
          <p14:tracePt t="46623" x="2838450" y="679450"/>
          <p14:tracePt t="46638" x="2800350" y="685800"/>
          <p14:tracePt t="46656" x="2762250" y="698500"/>
          <p14:tracePt t="46672" x="2749550" y="704850"/>
          <p14:tracePt t="46688" x="2730500" y="711200"/>
          <p14:tracePt t="46705" x="2724150" y="723900"/>
          <p14:tracePt t="46722" x="2717800" y="736600"/>
          <p14:tracePt t="46738" x="2711450" y="755650"/>
          <p14:tracePt t="46755" x="2711450" y="768350"/>
          <p14:tracePt t="46772" x="2711450" y="781050"/>
          <p14:tracePt t="46788" x="2711450" y="800100"/>
          <p14:tracePt t="46805" x="2711450" y="812800"/>
          <p14:tracePt t="46822" x="2717800" y="825500"/>
          <p14:tracePt t="46839" x="2724150" y="831850"/>
          <p14:tracePt t="46855" x="2730500" y="838200"/>
          <p14:tracePt t="46872" x="2736850" y="838200"/>
          <p14:tracePt t="46888" x="2774950" y="850900"/>
          <p14:tracePt t="46906" x="2825750" y="857250"/>
          <p14:tracePt t="46922" x="2876550" y="863600"/>
          <p14:tracePt t="46939" x="2901950" y="863600"/>
          <p14:tracePt t="46955" x="2921000" y="863600"/>
          <p14:tracePt t="46972" x="2927350" y="863600"/>
          <p14:tracePt t="46989" x="2933700" y="863600"/>
          <p14:tracePt t="47005" x="2940050" y="863600"/>
          <p14:tracePt t="47022" x="2946400" y="863600"/>
          <p14:tracePt t="47039" x="2959100" y="869950"/>
          <p14:tracePt t="47056" x="3041650" y="889000"/>
          <p14:tracePt t="47072" x="3079750" y="889000"/>
          <p14:tracePt t="47089" x="3200400" y="901700"/>
          <p14:tracePt t="47106" x="3308350" y="901700"/>
          <p14:tracePt t="47123" x="3403600" y="895350"/>
          <p14:tracePt t="47139" x="3479800" y="889000"/>
          <p14:tracePt t="47155" x="3562350" y="889000"/>
          <p14:tracePt t="47173" x="3600450" y="882650"/>
          <p14:tracePt t="47189" x="3625850" y="882650"/>
          <p14:tracePt t="47205" x="3632200" y="882650"/>
          <p14:tracePt t="47239" x="3638550" y="882650"/>
          <p14:tracePt t="47256" x="3651250" y="882650"/>
          <p14:tracePt t="47272" x="3663950" y="882650"/>
          <p14:tracePt t="47289" x="3676650" y="882650"/>
          <p14:tracePt t="47307" x="3702050" y="882650"/>
          <p14:tracePt t="47322" x="3708400" y="882650"/>
          <p14:tracePt t="47341" x="3714750" y="882650"/>
          <p14:tracePt t="47355" x="3721100" y="882650"/>
          <p14:tracePt t="47389" x="3727450" y="882650"/>
          <p14:tracePt t="47406" x="3740150" y="876300"/>
          <p14:tracePt t="47423" x="3765550" y="876300"/>
          <p14:tracePt t="47439" x="3778250" y="869950"/>
          <p14:tracePt t="47456" x="3790950" y="869950"/>
          <p14:tracePt t="47473" x="3797300" y="869950"/>
          <p14:tracePt t="47489" x="3803650" y="869950"/>
          <p14:tracePt t="47804" x="3810000" y="869950"/>
          <p14:tracePt t="47823" x="3822700" y="869950"/>
          <p14:tracePt t="47839" x="3829050" y="869950"/>
          <p14:tracePt t="47890" x="3835400" y="869950"/>
          <p14:tracePt t="47899" x="3841750" y="863600"/>
          <p14:tracePt t="47906" x="3848100" y="857250"/>
          <p14:tracePt t="47923" x="3860800" y="844550"/>
          <p14:tracePt t="47940" x="3873500" y="831850"/>
          <p14:tracePt t="47956" x="3905250" y="812800"/>
          <p14:tracePt t="47974" x="3949700" y="800100"/>
          <p14:tracePt t="47989" x="3987800" y="787400"/>
          <p14:tracePt t="48006" x="4032250" y="774700"/>
          <p14:tracePt t="48025" x="4089400" y="774700"/>
          <p14:tracePt t="48040" x="4114800" y="774700"/>
          <p14:tracePt t="48056" x="4140200" y="774700"/>
          <p14:tracePt t="48073" x="4184650" y="787400"/>
          <p14:tracePt t="48090" x="4197350" y="793750"/>
          <p14:tracePt t="48145" x="4203700" y="793750"/>
          <p14:tracePt t="48162" x="4210050" y="793750"/>
          <p14:tracePt t="48173" x="4216400" y="800100"/>
          <p14:tracePt t="48190" x="4267200" y="812800"/>
          <p14:tracePt t="48206" x="4324350" y="825500"/>
          <p14:tracePt t="48223" x="4387850" y="838200"/>
          <p14:tracePt t="48240" x="4470400" y="844550"/>
          <p14:tracePt t="48257" x="4597400" y="857250"/>
          <p14:tracePt t="48273" x="4743450" y="869950"/>
          <p14:tracePt t="48290" x="4940300" y="889000"/>
          <p14:tracePt t="48306" x="5213350" y="901700"/>
          <p14:tracePt t="48323" x="5359400" y="901700"/>
          <p14:tracePt t="48340" x="5441950" y="895350"/>
          <p14:tracePt t="48358" x="5480050" y="876300"/>
          <p14:tracePt t="48374" x="5499100" y="863600"/>
          <p14:tracePt t="48390" x="5518150" y="844550"/>
          <p14:tracePt t="48407" x="5537200" y="825500"/>
          <p14:tracePt t="48423" x="5549900" y="806450"/>
          <p14:tracePt t="48441" x="5562600" y="781050"/>
          <p14:tracePt t="48456" x="5568950" y="749300"/>
          <p14:tracePt t="48473" x="5568950" y="717550"/>
          <p14:tracePt t="48491" x="5556250" y="673100"/>
          <p14:tracePt t="48507" x="5549900" y="654050"/>
          <p14:tracePt t="48523" x="5537200" y="641350"/>
          <p14:tracePt t="48540" x="5518150" y="635000"/>
          <p14:tracePt t="48557" x="5486400" y="622300"/>
          <p14:tracePt t="48573" x="5448300" y="609600"/>
          <p14:tracePt t="48591" x="5403850" y="603250"/>
          <p14:tracePt t="48607" x="5353050" y="596900"/>
          <p14:tracePt t="48623" x="5283200" y="596900"/>
          <p14:tracePt t="48640" x="5149850" y="603250"/>
          <p14:tracePt t="48657" x="5029200" y="609600"/>
          <p14:tracePt t="48673" x="4902200" y="615950"/>
          <p14:tracePt t="48690" x="4787900" y="615950"/>
          <p14:tracePt t="48707" x="4718050" y="615950"/>
          <p14:tracePt t="48723" x="4629150" y="615950"/>
          <p14:tracePt t="48740" x="4591050" y="615950"/>
          <p14:tracePt t="48757" x="4540250" y="628650"/>
          <p14:tracePt t="48774" x="4495800" y="647700"/>
          <p14:tracePt t="48790" x="4451350" y="666750"/>
          <p14:tracePt t="48807" x="4419600" y="692150"/>
          <p14:tracePt t="48823" x="4387850" y="711200"/>
          <p14:tracePt t="48841" x="4375150" y="730250"/>
          <p14:tracePt t="48857" x="4368800" y="742950"/>
          <p14:tracePt t="48874" x="4368800" y="755650"/>
          <p14:tracePt t="48890" x="4368800" y="768350"/>
          <p14:tracePt t="48907" x="4375150" y="793750"/>
          <p14:tracePt t="48924" x="4387850" y="825500"/>
          <p14:tracePt t="48940" x="4413250" y="857250"/>
          <p14:tracePt t="48957" x="4432300" y="889000"/>
          <p14:tracePt t="48974" x="4476750" y="933450"/>
          <p14:tracePt t="48991" x="4521200" y="977900"/>
          <p14:tracePt t="48992" x="4540250" y="984250"/>
          <p14:tracePt t="49007" x="4597400" y="1022350"/>
          <p14:tracePt t="49024" x="4692650" y="1041400"/>
          <p14:tracePt t="49040" x="4845050" y="1047750"/>
          <p14:tracePt t="49057" x="5010150" y="1054100"/>
          <p14:tracePt t="49074" x="5162550" y="1035050"/>
          <p14:tracePt t="49090" x="5257800" y="1003300"/>
          <p14:tracePt t="49108" x="5340350" y="971550"/>
          <p14:tracePt t="49124" x="5384800" y="952500"/>
          <p14:tracePt t="49140" x="5397500" y="946150"/>
          <p14:tracePt t="49191" x="5397500" y="952500"/>
          <p14:tracePt t="49207" x="5384800" y="965200"/>
          <p14:tracePt t="49224" x="5372100" y="971550"/>
          <p14:tracePt t="49241" x="5359400" y="971550"/>
          <p14:tracePt t="49257" x="5353050" y="977900"/>
          <p14:tracePt t="49274" x="5346700" y="977900"/>
          <p14:tracePt t="49307" x="5346700" y="971550"/>
          <p14:tracePt t="49341" x="5346700" y="965200"/>
          <p14:tracePt t="49359" x="5340350" y="965200"/>
          <p14:tracePt t="49374" x="5340350" y="958850"/>
          <p14:tracePt t="49391" x="5365750" y="952500"/>
          <p14:tracePt t="49407" x="5461000" y="952500"/>
          <p14:tracePt t="49424" x="5575300" y="952500"/>
          <p14:tracePt t="49441" x="5689600" y="952500"/>
          <p14:tracePt t="49458" x="5829300" y="946150"/>
          <p14:tracePt t="49475" x="6064250" y="933450"/>
          <p14:tracePt t="49491" x="6242050" y="933450"/>
          <p14:tracePt t="49508" x="6400800" y="933450"/>
          <p14:tracePt t="49524" x="6521450" y="933450"/>
          <p14:tracePt t="49541" x="6661150" y="939800"/>
          <p14:tracePt t="49558" x="6750050" y="952500"/>
          <p14:tracePt t="49575" x="6838950" y="958850"/>
          <p14:tracePt t="49591" x="6877050" y="958850"/>
          <p14:tracePt t="49608" x="6908800" y="965200"/>
          <p14:tracePt t="49624" x="6934200" y="965200"/>
          <p14:tracePt t="49641" x="6953250" y="971550"/>
          <p14:tracePt t="49643" x="6965950" y="971550"/>
          <p14:tracePt t="49658" x="6978650" y="971550"/>
          <p14:tracePt t="49675" x="7029450" y="971550"/>
          <p14:tracePt t="49693" x="7035800" y="971550"/>
          <p14:tracePt t="49708" x="7054850" y="971550"/>
          <p14:tracePt t="49741" x="7061200" y="971550"/>
          <p14:tracePt t="49914" x="7073900" y="971550"/>
          <p14:tracePt t="49925" x="7099300" y="971550"/>
          <p14:tracePt t="49941" x="7200900" y="965200"/>
          <p14:tracePt t="49958" x="7251700" y="965200"/>
          <p14:tracePt t="49975" x="7283450" y="965200"/>
          <p14:tracePt t="49991" x="7315200" y="965200"/>
          <p14:tracePt t="50008" x="7346950" y="958850"/>
          <p14:tracePt t="50025" x="7378700" y="952500"/>
          <p14:tracePt t="50042" x="7397750" y="939800"/>
          <p14:tracePt t="50058" x="7429500" y="920750"/>
          <p14:tracePt t="50075" x="7448550" y="901700"/>
          <p14:tracePt t="50091" x="7467600" y="889000"/>
          <p14:tracePt t="50109" x="7486650" y="869950"/>
          <p14:tracePt t="50125" x="7499350" y="844550"/>
          <p14:tracePt t="50127" x="7505700" y="831850"/>
          <p14:tracePt t="50141" x="7505700" y="825500"/>
          <p14:tracePt t="50159" x="7505700" y="800100"/>
          <p14:tracePt t="50159" x="7505700" y="781050"/>
          <p14:tracePt t="50175" x="7499350" y="755650"/>
          <p14:tracePt t="50192" x="7486650" y="736600"/>
          <p14:tracePt t="50208" x="7473950" y="723900"/>
          <p14:tracePt t="50225" x="7461250" y="711200"/>
          <p14:tracePt t="50241" x="7442200" y="698500"/>
          <p14:tracePt t="50258" x="7404100" y="685800"/>
          <p14:tracePt t="50275" x="7353300" y="685800"/>
          <p14:tracePt t="50291" x="7283450" y="685800"/>
          <p14:tracePt t="50309" x="7194550" y="685800"/>
          <p14:tracePt t="50325" x="7105650" y="685800"/>
          <p14:tracePt t="50341" x="7042150" y="685800"/>
          <p14:tracePt t="50358" x="6934200" y="685800"/>
          <p14:tracePt t="50376" x="6832600" y="685800"/>
          <p14:tracePt t="50391" x="6775450" y="685800"/>
          <p14:tracePt t="50408" x="6737350" y="685800"/>
          <p14:tracePt t="50409" x="6705600" y="692150"/>
          <p14:tracePt t="50425" x="6680200" y="692150"/>
          <p14:tracePt t="50524" x="6680200" y="698500"/>
          <p14:tracePt t="55500" x="6661150" y="698500"/>
          <p14:tracePt t="55506" x="6648450" y="692150"/>
          <p14:tracePt t="55515" x="6616700" y="685800"/>
          <p14:tracePt t="55529" x="6553200" y="679450"/>
          <p14:tracePt t="55546" x="6483350" y="673100"/>
          <p14:tracePt t="55563" x="6400800" y="666750"/>
          <p14:tracePt t="55580" x="6286500" y="660400"/>
          <p14:tracePt t="55596" x="6096000" y="647700"/>
          <p14:tracePt t="55613" x="5930900" y="647700"/>
          <p14:tracePt t="55629" x="5715000" y="647700"/>
          <p14:tracePt t="55646" x="5492750" y="654050"/>
          <p14:tracePt t="55663" x="5257800" y="673100"/>
          <p14:tracePt t="55679" x="5035550" y="685800"/>
          <p14:tracePt t="55696" x="4806950" y="704850"/>
          <p14:tracePt t="55713" x="4495800" y="730250"/>
          <p14:tracePt t="55729" x="4254500" y="768350"/>
          <p14:tracePt t="55747" x="3930650" y="831850"/>
          <p14:tracePt t="55763" x="3752850" y="882650"/>
          <p14:tracePt t="55780" x="3606800" y="933450"/>
          <p14:tracePt t="55796" x="3517900" y="965200"/>
          <p14:tracePt t="55813" x="3460750" y="984250"/>
          <p14:tracePt t="55829" x="3454400" y="990600"/>
          <p14:tracePt t="55879" x="3454400" y="984250"/>
          <p14:tracePt t="55896" x="3448050" y="971550"/>
          <p14:tracePt t="55914" x="3448050" y="946150"/>
          <p14:tracePt t="55929" x="3448050" y="927100"/>
          <p14:tracePt t="55946" x="3441700" y="908050"/>
          <p14:tracePt t="55963" x="3441700" y="895350"/>
          <p14:tracePt t="55980" x="3435350" y="889000"/>
          <p14:tracePt t="56100" x="3429000" y="895350"/>
          <p14:tracePt t="56107" x="3422650" y="908050"/>
          <p14:tracePt t="56116" x="3397250" y="933450"/>
          <p14:tracePt t="56131" x="3321050" y="990600"/>
          <p14:tracePt t="56148" x="3225800" y="1060450"/>
          <p14:tracePt t="56163" x="3117850" y="1130300"/>
          <p14:tracePt t="56180" x="3009900" y="1181100"/>
          <p14:tracePt t="56196" x="2914650" y="1219200"/>
          <p14:tracePt t="56213" x="2813050" y="1238250"/>
          <p14:tracePt t="56230" x="2679700" y="1244600"/>
          <p14:tracePt t="56247" x="2552700" y="1244600"/>
          <p14:tracePt t="56263" x="2451100" y="1231900"/>
          <p14:tracePt t="56280" x="2311400" y="1206500"/>
          <p14:tracePt t="56296" x="2203450" y="1174750"/>
          <p14:tracePt t="56314" x="2114550" y="1143000"/>
          <p14:tracePt t="56330" x="2057400" y="1111250"/>
          <p14:tracePt t="56346" x="2051050" y="1104900"/>
          <p14:tracePt t="56347" x="2044700" y="1104900"/>
          <p14:tracePt t="56445" x="2051050" y="1104900"/>
          <p14:tracePt t="56453" x="2063750" y="1104900"/>
          <p14:tracePt t="56463" x="2089150" y="1111250"/>
          <p14:tracePt t="56480" x="2146300" y="1130300"/>
          <p14:tracePt t="56497" x="2216150" y="1149350"/>
          <p14:tracePt t="56514" x="2317750" y="1174750"/>
          <p14:tracePt t="56530" x="2419350" y="1193800"/>
          <p14:tracePt t="56547" x="2495550" y="1200150"/>
          <p14:tracePt t="56563" x="2578100" y="1200150"/>
          <p14:tracePt t="56581" x="2654300" y="1187450"/>
          <p14:tracePt t="56597" x="2698750" y="1155700"/>
          <p14:tracePt t="56613" x="2724150" y="1130300"/>
          <p14:tracePt t="56630" x="2743200" y="1104900"/>
          <p14:tracePt t="56648" x="2755900" y="1073150"/>
          <p14:tracePt t="56663" x="2762250" y="1047750"/>
          <p14:tracePt t="56680" x="2755900" y="1016000"/>
          <p14:tracePt t="56697" x="2730500" y="977900"/>
          <p14:tracePt t="56714" x="2705100" y="952500"/>
          <p14:tracePt t="56730" x="2679700" y="933450"/>
          <p14:tracePt t="56747" x="2654300" y="920750"/>
          <p14:tracePt t="56763" x="2635250" y="914400"/>
          <p14:tracePt t="56780" x="2616200" y="901700"/>
          <p14:tracePt t="56797" x="2590800" y="895350"/>
          <p14:tracePt t="56814" x="2559050" y="882650"/>
          <p14:tracePt t="56830" x="2508250" y="876300"/>
          <p14:tracePt t="56847" x="2432050" y="869950"/>
          <p14:tracePt t="56863" x="2381250" y="869950"/>
          <p14:tracePt t="56880" x="2336800" y="869950"/>
          <p14:tracePt t="56897" x="2305050" y="869950"/>
          <p14:tracePt t="56914" x="2286000" y="869950"/>
          <p14:tracePt t="56930" x="2247900" y="882650"/>
          <p14:tracePt t="56947" x="2197100" y="895350"/>
          <p14:tracePt t="56964" x="2146300" y="908050"/>
          <p14:tracePt t="56981" x="2095500" y="920750"/>
          <p14:tracePt t="56997" x="2076450" y="933450"/>
          <p14:tracePt t="57014" x="2057400" y="939800"/>
          <p14:tracePt t="57031" x="2051050" y="952500"/>
          <p14:tracePt t="57048" x="2051050" y="984250"/>
          <p14:tracePt t="57064" x="2070100" y="1041400"/>
          <p14:tracePt t="57082" x="2139950" y="1117600"/>
          <p14:tracePt t="57097" x="2178050" y="1155700"/>
          <p14:tracePt t="57115" x="2209800" y="1181100"/>
          <p14:tracePt t="57130" x="2241550" y="1206500"/>
          <p14:tracePt t="57147" x="2260600" y="1219200"/>
          <p14:tracePt t="57164" x="2266950" y="1225550"/>
          <p14:tracePt t="57181" x="2279650" y="1231900"/>
          <p14:tracePt t="57197" x="2298700" y="1238250"/>
          <p14:tracePt t="57214" x="2336800" y="1238250"/>
          <p14:tracePt t="57231" x="2381250" y="1238250"/>
          <p14:tracePt t="57248" x="2457450" y="1231900"/>
          <p14:tracePt t="57265" x="2546350" y="1206500"/>
          <p14:tracePt t="57281" x="2584450" y="1193800"/>
          <p14:tracePt t="57297" x="2603500" y="1181100"/>
          <p14:tracePt t="57315" x="2622550" y="1162050"/>
          <p14:tracePt t="57330" x="2635250" y="1136650"/>
          <p14:tracePt t="57347" x="2635250" y="1111250"/>
          <p14:tracePt t="57365" x="2635250" y="1092200"/>
          <p14:tracePt t="57381" x="2622550" y="1066800"/>
          <p14:tracePt t="57397" x="2603500" y="1047750"/>
          <p14:tracePt t="57414" x="2578100" y="1028700"/>
          <p14:tracePt t="57431" x="2552700" y="1003300"/>
          <p14:tracePt t="57448" x="2527300" y="990600"/>
          <p14:tracePt t="57464" x="2495550" y="971550"/>
          <p14:tracePt t="57481" x="2470150" y="958850"/>
          <p14:tracePt t="57497" x="2432050" y="946150"/>
          <p14:tracePt t="57516" x="2362200" y="927100"/>
          <p14:tracePt t="57531" x="2324100" y="914400"/>
          <p14:tracePt t="57548" x="2305050" y="908050"/>
          <p14:tracePt t="57549" x="2286000" y="908050"/>
          <p14:tracePt t="57565" x="2254250" y="895350"/>
          <p14:tracePt t="57582" x="2216150" y="889000"/>
          <p14:tracePt t="57598" x="2203450" y="882650"/>
          <p14:tracePt t="57631" x="2197100" y="882650"/>
          <p14:tracePt t="57648" x="2184400" y="901700"/>
          <p14:tracePt t="57664" x="2165350" y="939800"/>
          <p14:tracePt t="57681" x="2159000" y="971550"/>
          <p14:tracePt t="57698" x="2159000" y="1028700"/>
          <p14:tracePt t="57715" x="2159000" y="1079500"/>
          <p14:tracePt t="57731" x="2184400" y="1143000"/>
          <p14:tracePt t="57749" x="2228850" y="1200150"/>
          <p14:tracePt t="57765" x="2241550" y="1212850"/>
          <p14:tracePt t="57783" x="2286000" y="1257300"/>
          <p14:tracePt t="57798" x="2311400" y="1270000"/>
          <p14:tracePt t="57814" x="2324100" y="1276350"/>
          <p14:tracePt t="57831" x="2330450" y="1276350"/>
          <p14:tracePt t="57864" x="2336800" y="1276350"/>
          <p14:tracePt t="57881" x="2355850" y="1282700"/>
          <p14:tracePt t="57898" x="2387600" y="1289050"/>
          <p14:tracePt t="57915" x="2425700" y="1289050"/>
          <p14:tracePt t="57931" x="2444750" y="1295400"/>
          <p14:tracePt t="57948" x="2470150" y="1295400"/>
          <p14:tracePt t="57965" x="2482850" y="1295400"/>
          <p14:tracePt t="57982" x="2495550" y="1295400"/>
          <p14:tracePt t="57983" x="2501900" y="1295400"/>
          <p14:tracePt t="57999" x="2520950" y="1282700"/>
          <p14:tracePt t="58015" x="2546350" y="1270000"/>
          <p14:tracePt t="58031" x="2559050" y="1263650"/>
          <p14:tracePt t="58048" x="2571750" y="1257300"/>
          <p14:tracePt t="58065" x="2571750" y="1250950"/>
          <p14:tracePt t="58081" x="2578100" y="1250950"/>
          <p14:tracePt t="58098" x="2578100" y="1244600"/>
          <p14:tracePt t="58115" x="2578100" y="1238250"/>
          <p14:tracePt t="58131" x="2584450" y="1231900"/>
          <p14:tracePt t="58148" x="2584450" y="1225550"/>
          <p14:tracePt t="58166" x="2584450" y="1206500"/>
          <p14:tracePt t="58181" x="2590800" y="1193800"/>
          <p14:tracePt t="58198" x="2590800" y="1181100"/>
          <p14:tracePt t="58215" x="2590800" y="1168400"/>
          <p14:tracePt t="58231" x="2590800" y="1162050"/>
          <p14:tracePt t="58281" x="2590800" y="1143000"/>
          <p14:tracePt t="58298" x="2584450" y="1130300"/>
          <p14:tracePt t="58315" x="2578100" y="1117600"/>
          <p14:tracePt t="58332" x="2571750" y="1098550"/>
          <p14:tracePt t="58348" x="2565400" y="1092200"/>
          <p14:tracePt t="58365" x="2565400" y="1073150"/>
          <p14:tracePt t="58382" x="2559050" y="1060450"/>
          <p14:tracePt t="58398" x="2559050" y="1054100"/>
          <p14:tracePt t="58685" x="2546350" y="1054100"/>
          <p14:tracePt t="58699" x="2533650" y="1054100"/>
          <p14:tracePt t="58716" x="2489200" y="1054100"/>
          <p14:tracePt t="58733" x="2482850" y="1054100"/>
          <p14:tracePt t="58749" x="2470150" y="1054100"/>
          <p14:tracePt t="58765" x="2463800" y="1054100"/>
          <p14:tracePt t="58782" x="2451100" y="1054100"/>
          <p14:tracePt t="58799" x="2425700" y="1054100"/>
          <p14:tracePt t="58816" x="2406650" y="1054100"/>
          <p14:tracePt t="58832" x="2393950" y="1054100"/>
          <p14:tracePt t="58865" x="2387600" y="1060450"/>
          <p14:tracePt t="58882" x="2381250" y="1073150"/>
          <p14:tracePt t="58899" x="2374900" y="1098550"/>
          <p14:tracePt t="58916" x="2374900" y="1136650"/>
          <p14:tracePt t="58933" x="2374900" y="1181100"/>
          <p14:tracePt t="58949" x="2374900" y="1193800"/>
          <p14:tracePt t="58966" x="2374900" y="1231900"/>
          <p14:tracePt t="58983" x="2381250" y="1257300"/>
          <p14:tracePt t="59000" x="2387600" y="1270000"/>
          <p14:tracePt t="59015" x="2393950" y="1270000"/>
          <p14:tracePt t="59032" x="2393950" y="1276350"/>
          <p14:tracePt t="59496" x="2400300" y="1270000"/>
          <p14:tracePt t="59503" x="2400300" y="1263650"/>
          <p14:tracePt t="59516" x="2406650" y="1263650"/>
          <p14:tracePt t="59533" x="2413000" y="1250950"/>
          <p14:tracePt t="59549" x="2419350" y="1231900"/>
          <p14:tracePt t="59551" x="2419350" y="1219200"/>
          <p14:tracePt t="59567" x="2425700" y="1206500"/>
          <p14:tracePt t="59583" x="2425700" y="1187450"/>
          <p14:tracePt t="59599" x="2425700" y="1174750"/>
          <p14:tracePt t="59616" x="2432050" y="1162050"/>
          <p14:tracePt t="59633" x="2432050" y="1155700"/>
          <p14:tracePt t="59650" x="2438400" y="1143000"/>
          <p14:tracePt t="59666" x="2438400" y="1130300"/>
          <p14:tracePt t="59683" x="2444750" y="1098550"/>
          <p14:tracePt t="59700" x="2444750" y="1066800"/>
          <p14:tracePt t="59716" x="2438400" y="1035050"/>
          <p14:tracePt t="59733" x="2432050" y="1016000"/>
          <p14:tracePt t="59949" x="2432050" y="1022350"/>
          <p14:tracePt t="59956" x="2444750" y="1028700"/>
          <p14:tracePt t="59966" x="2463800" y="1060450"/>
          <p14:tracePt t="59983" x="2520950" y="1111250"/>
          <p14:tracePt t="60001" x="2628900" y="1200150"/>
          <p14:tracePt t="60017" x="2641600" y="1212850"/>
          <p14:tracePt t="60033" x="2724150" y="1263650"/>
          <p14:tracePt t="60051" x="2800350" y="1295400"/>
          <p14:tracePt t="60067" x="2870200" y="1314450"/>
          <p14:tracePt t="60083" x="3054350" y="1346200"/>
          <p14:tracePt t="60100" x="3155950" y="1346200"/>
          <p14:tracePt t="60117" x="3244850" y="1346200"/>
          <p14:tracePt t="60133" x="3302000" y="1346200"/>
          <p14:tracePt t="60150" x="3378200" y="1346200"/>
          <p14:tracePt t="60167" x="3429000" y="1352550"/>
          <p14:tracePt t="60183" x="3492500" y="1358900"/>
          <p14:tracePt t="60200" x="3543300" y="1365250"/>
          <p14:tracePt t="60216" x="3594100" y="1371600"/>
          <p14:tracePt t="60233" x="3638550" y="1371600"/>
          <p14:tracePt t="60251" x="3740150" y="1365250"/>
          <p14:tracePt t="60266" x="3771900" y="1365250"/>
          <p14:tracePt t="60283" x="3930650" y="1327150"/>
          <p14:tracePt t="60300" x="4000500" y="1314450"/>
          <p14:tracePt t="60317" x="4083050" y="1308100"/>
          <p14:tracePt t="60333" x="4152900" y="1308100"/>
          <p14:tracePt t="60350" x="4216400" y="1308100"/>
          <p14:tracePt t="60367" x="4254500" y="1301750"/>
          <p14:tracePt t="60384" x="4311650" y="1295400"/>
          <p14:tracePt t="60400" x="4349750" y="1289050"/>
          <p14:tracePt t="60417" x="4413250" y="1270000"/>
          <p14:tracePt t="60433" x="4451350" y="1263650"/>
          <p14:tracePt t="60451" x="4514850" y="1238250"/>
          <p14:tracePt t="60467" x="4552950" y="1225550"/>
          <p14:tracePt t="60483" x="4591050" y="1212850"/>
          <p14:tracePt t="60501" x="4635500" y="1187450"/>
          <p14:tracePt t="60517" x="4654550" y="1174750"/>
          <p14:tracePt t="60533" x="4667250" y="1162050"/>
          <p14:tracePt t="60550" x="4679950" y="1149350"/>
          <p14:tracePt t="60583" x="4679950" y="1143000"/>
          <p14:tracePt t="60631" x="4679950" y="1136650"/>
          <p14:tracePt t="60650" x="4679950" y="1130300"/>
          <p14:tracePt t="60668" x="4679950" y="1123950"/>
          <p14:tracePt t="60684" x="4679950" y="1117600"/>
          <p14:tracePt t="60700" x="4679950" y="1111250"/>
          <p14:tracePt t="60717" x="4679950" y="1104900"/>
          <p14:tracePt t="60719" x="4679950" y="1098550"/>
          <p14:tracePt t="60734" x="4673600" y="1092200"/>
          <p14:tracePt t="60751" x="4660900" y="1079500"/>
          <p14:tracePt t="60767" x="4622800" y="1054100"/>
          <p14:tracePt t="60784" x="4603750" y="1041400"/>
          <p14:tracePt t="60800" x="4591050" y="1041400"/>
          <p14:tracePt t="60817" x="4578350" y="1028700"/>
          <p14:tracePt t="60833" x="4565650" y="1022350"/>
          <p14:tracePt t="60851" x="4559300" y="1022350"/>
          <p14:tracePt t="60867" x="4546600" y="1022350"/>
          <p14:tracePt t="60884" x="4527550" y="1022350"/>
          <p14:tracePt t="60901" x="4495800" y="1022350"/>
          <p14:tracePt t="60917" x="4457700" y="1016000"/>
          <p14:tracePt t="60934" x="4400550" y="1003300"/>
          <p14:tracePt t="60950" x="4362450" y="990600"/>
          <p14:tracePt t="60968" x="4324350" y="965200"/>
          <p14:tracePt t="60984" x="4318000" y="965200"/>
          <p14:tracePt t="61001" x="4311650" y="958850"/>
          <p14:tracePt t="61017" x="4292600" y="958850"/>
          <p14:tracePt t="61034" x="4273550" y="958850"/>
          <p14:tracePt t="61051" x="4241800" y="958850"/>
          <p14:tracePt t="61067" x="4210050" y="958850"/>
          <p14:tracePt t="61084" x="4171950" y="958850"/>
          <p14:tracePt t="61101" x="4133850" y="958850"/>
          <p14:tracePt t="61118" x="4095750" y="958850"/>
          <p14:tracePt t="61134" x="4051300" y="958850"/>
          <p14:tracePt t="61151" x="4006850" y="958850"/>
          <p14:tracePt t="61167" x="3981450" y="958850"/>
          <p14:tracePt t="61185" x="3943350" y="958850"/>
          <p14:tracePt t="61201" x="3917950" y="977900"/>
          <p14:tracePt t="61217" x="3905250" y="990600"/>
          <p14:tracePt t="61234" x="3886200" y="1009650"/>
          <p14:tracePt t="61235" x="3879850" y="1016000"/>
          <p14:tracePt t="61251" x="3867150" y="1035050"/>
          <p14:tracePt t="61267" x="3860800" y="1047750"/>
          <p14:tracePt t="61284" x="3860800" y="1054100"/>
          <p14:tracePt t="61318" x="3854450" y="1060450"/>
          <p14:tracePt t="61335" x="3841750" y="1085850"/>
          <p14:tracePt t="61351" x="3810000" y="1123950"/>
          <p14:tracePt t="61368" x="3771900" y="1155700"/>
          <p14:tracePt t="61384" x="3714750" y="1200150"/>
          <p14:tracePt t="61401" x="3670300" y="1225550"/>
          <p14:tracePt t="61417" x="3644900" y="1244600"/>
          <p14:tracePt t="61434" x="3632200" y="1257300"/>
          <p14:tracePt t="61513" x="3625850" y="1257300"/>
          <p14:tracePt t="61519" x="3625850" y="1250950"/>
          <p14:tracePt t="61534" x="3625850" y="1244600"/>
          <p14:tracePt t="61551" x="3632200" y="1231900"/>
          <p14:tracePt t="61568" x="3663950" y="1231900"/>
          <p14:tracePt t="61585" x="3714750" y="1238250"/>
          <p14:tracePt t="61601" x="3759200" y="1250950"/>
          <p14:tracePt t="61618" x="3803650" y="1250950"/>
          <p14:tracePt t="61634" x="3848100" y="1250950"/>
          <p14:tracePt t="61651" x="3905250" y="1244600"/>
          <p14:tracePt t="61669" x="4000500" y="1219200"/>
          <p14:tracePt t="61685" x="4025900" y="1212850"/>
          <p14:tracePt t="61701" x="4114800" y="1187450"/>
          <p14:tracePt t="61718" x="4165600" y="1174750"/>
          <p14:tracePt t="61734" x="4210050" y="1174750"/>
          <p14:tracePt t="61751" x="4260850" y="1174750"/>
          <p14:tracePt t="61768" x="4298950" y="1181100"/>
          <p14:tracePt t="61784" x="4343400" y="1200150"/>
          <p14:tracePt t="61801" x="4375150" y="1212850"/>
          <p14:tracePt t="61818" x="4425950" y="1225550"/>
          <p14:tracePt t="61834" x="4502150" y="1238250"/>
          <p14:tracePt t="61852" x="4572000" y="1244600"/>
          <p14:tracePt t="61868" x="4648200" y="1244600"/>
          <p14:tracePt t="61884" x="4692650" y="1238250"/>
          <p14:tracePt t="61901" x="4724400" y="1231900"/>
          <p14:tracePt t="61919" x="4756150" y="1212850"/>
          <p14:tracePt t="61934" x="4762500" y="1206500"/>
          <p14:tracePt t="61951" x="4768850" y="1181100"/>
          <p14:tracePt t="61968" x="4768850" y="1149350"/>
          <p14:tracePt t="61985" x="4756150" y="1123950"/>
          <p14:tracePt t="62001" x="4730750" y="1085850"/>
          <p14:tracePt t="62018" x="4699000" y="1054100"/>
          <p14:tracePt t="62035" x="4648200" y="1022350"/>
          <p14:tracePt t="62051" x="4597400" y="984250"/>
          <p14:tracePt t="62068" x="4527550" y="952500"/>
          <p14:tracePt t="62085" x="4451350" y="933450"/>
          <p14:tracePt t="62102" x="4362450" y="914400"/>
          <p14:tracePt t="62118" x="4267200" y="908050"/>
          <p14:tracePt t="62135" x="4165600" y="901700"/>
          <p14:tracePt t="62151" x="4057650" y="901700"/>
          <p14:tracePt t="62169" x="3949700" y="895350"/>
          <p14:tracePt t="62185" x="3803650" y="882650"/>
          <p14:tracePt t="62201" x="3689350" y="869950"/>
          <p14:tracePt t="62218" x="3625850" y="863600"/>
          <p14:tracePt t="62235" x="3556000" y="857250"/>
          <p14:tracePt t="62252" x="3511550" y="850900"/>
          <p14:tracePt t="62268" x="3486150" y="850900"/>
          <p14:tracePt t="62285" x="3467100" y="850900"/>
          <p14:tracePt t="62301" x="3435350" y="850900"/>
          <p14:tracePt t="62319" x="3403600" y="850900"/>
          <p14:tracePt t="62335" x="3371850" y="850900"/>
          <p14:tracePt t="62351" x="3340100" y="863600"/>
          <p14:tracePt t="62368" x="3321050" y="869950"/>
          <p14:tracePt t="62402" x="3321050" y="882650"/>
          <p14:tracePt t="62403" x="3321050" y="889000"/>
          <p14:tracePt t="62418" x="3321050" y="901700"/>
          <p14:tracePt t="62435" x="3333750" y="965200"/>
          <p14:tracePt t="62452" x="3340100" y="990600"/>
          <p14:tracePt t="62468" x="3359150" y="1035050"/>
          <p14:tracePt t="62485" x="3378200" y="1060450"/>
          <p14:tracePt t="62503" x="3390900" y="1079500"/>
          <p14:tracePt t="62518" x="3403600" y="1092200"/>
          <p14:tracePt t="62535" x="3409950" y="1098550"/>
          <p14:tracePt t="62552" x="3416300" y="1098550"/>
          <p14:tracePt t="62569" x="3429000" y="1098550"/>
          <p14:tracePt t="62585" x="3460750" y="1104900"/>
          <p14:tracePt t="62587" x="3498850" y="1111250"/>
          <p14:tracePt t="62602" x="3536950" y="1117600"/>
          <p14:tracePt t="62618" x="3644900" y="1130300"/>
          <p14:tracePt t="62635" x="3759200" y="1149350"/>
          <p14:tracePt t="62652" x="3886200" y="1155700"/>
          <p14:tracePt t="62652" x="3962400" y="1162050"/>
          <p14:tracePt t="62669" x="4070350" y="1168400"/>
          <p14:tracePt t="62685" x="4127500" y="1174750"/>
          <p14:tracePt t="62702" x="4171950" y="1174750"/>
          <p14:tracePt t="62719" x="4203700" y="1174750"/>
          <p14:tracePt t="62735" x="4235450" y="1174750"/>
          <p14:tracePt t="62752" x="4286250" y="1168400"/>
          <p14:tracePt t="62769" x="4343400" y="1162050"/>
          <p14:tracePt t="62786" x="4381500" y="1149350"/>
          <p14:tracePt t="62802" x="4438650" y="1136650"/>
          <p14:tracePt t="62819" x="4470400" y="1123950"/>
          <p14:tracePt t="62835" x="4495800" y="1104900"/>
          <p14:tracePt t="62852" x="4527550" y="1085850"/>
          <p14:tracePt t="62869" x="4552950" y="1073150"/>
          <p14:tracePt t="62885" x="4565650" y="1054100"/>
          <p14:tracePt t="62903" x="4584700" y="1035050"/>
          <p14:tracePt t="62919" x="4591050" y="1022350"/>
          <p14:tracePt t="62935" x="4591050" y="1009650"/>
          <p14:tracePt t="62952" x="4591050" y="1003300"/>
          <p14:tracePt t="62970" x="4584700" y="990600"/>
          <p14:tracePt t="62985" x="4572000" y="984250"/>
          <p14:tracePt t="63002" x="4552950" y="971550"/>
          <p14:tracePt t="63019" x="4514850" y="958850"/>
          <p14:tracePt t="63035" x="4457700" y="946150"/>
          <p14:tracePt t="63053" x="4413250" y="939800"/>
          <p14:tracePt t="63069" x="4330700" y="927100"/>
          <p14:tracePt t="63085" x="4279900" y="927100"/>
          <p14:tracePt t="63103" x="4229100" y="920750"/>
          <p14:tracePt t="63119" x="4140200" y="914400"/>
          <p14:tracePt t="63135" x="4089400" y="908050"/>
          <p14:tracePt t="63152" x="4070350" y="901700"/>
          <p14:tracePt t="63169" x="3987800" y="889000"/>
          <p14:tracePt t="63186" x="3937000" y="882650"/>
          <p14:tracePt t="63202" x="3879850" y="882650"/>
          <p14:tracePt t="63219" x="3822700" y="882650"/>
          <p14:tracePt t="63236" x="3784600" y="882650"/>
          <p14:tracePt t="63252" x="3740150" y="876300"/>
          <p14:tracePt t="63269" x="3689350" y="863600"/>
          <p14:tracePt t="63286" x="3657600" y="850900"/>
          <p14:tracePt t="63303" x="3619500" y="844550"/>
          <p14:tracePt t="63319" x="3581400" y="850900"/>
          <p14:tracePt t="63336" x="3556000" y="869950"/>
          <p14:tracePt t="63337" x="3549650" y="882650"/>
          <p14:tracePt t="63352" x="3543300" y="901700"/>
          <p14:tracePt t="63370" x="3556000" y="952500"/>
          <p14:tracePt t="63386" x="3575050" y="984250"/>
          <p14:tracePt t="63402" x="3587750" y="996950"/>
          <p14:tracePt t="63421" x="3619500" y="1035050"/>
          <p14:tracePt t="63436" x="3651250" y="1060450"/>
          <p14:tracePt t="63453" x="3695700" y="1104900"/>
          <p14:tracePt t="63469" x="3740150" y="1143000"/>
          <p14:tracePt t="63486" x="3784600" y="1174750"/>
          <p14:tracePt t="63502" x="3816350" y="1193800"/>
          <p14:tracePt t="63519" x="3848100" y="1212850"/>
          <p14:tracePt t="63536" x="3873500" y="1219200"/>
          <p14:tracePt t="63553" x="3898900" y="1231900"/>
          <p14:tracePt t="63569" x="3917950" y="1244600"/>
          <p14:tracePt t="63586" x="3949700" y="1257300"/>
          <p14:tracePt t="63602" x="3987800" y="1282700"/>
          <p14:tracePt t="63619" x="4019550" y="1295400"/>
          <p14:tracePt t="63637" x="4044950" y="1308100"/>
          <p14:tracePt t="63652" x="4064000" y="1308100"/>
          <p14:tracePt t="63669" x="4070350" y="1308100"/>
          <p14:tracePt t="63773" x="4070350" y="1301750"/>
          <p14:tracePt t="63786" x="4076700" y="1295400"/>
          <p14:tracePt t="63803" x="4076700" y="1276350"/>
          <p14:tracePt t="63819" x="4076700" y="1250950"/>
          <p14:tracePt t="63836" x="4083050" y="1231900"/>
          <p14:tracePt t="63853" x="4083050" y="1212850"/>
          <p14:tracePt t="63869" x="4089400" y="1206500"/>
          <p14:tracePt t="63903" x="4089400" y="1200150"/>
          <p14:tracePt t="63943" x="4089400" y="1206500"/>
          <p14:tracePt t="63953" x="4095750" y="1212850"/>
          <p14:tracePt t="63970" x="4108450" y="1231900"/>
          <p14:tracePt t="63987" x="4121150" y="1250950"/>
          <p14:tracePt t="64003" x="4140200" y="1270000"/>
          <p14:tracePt t="64020" x="4159250" y="1282700"/>
          <p14:tracePt t="64037" x="4171950" y="1295400"/>
          <p14:tracePt t="64053" x="4184650" y="1301750"/>
          <p14:tracePt t="64069" x="4197350" y="1308100"/>
          <p14:tracePt t="64087" x="4203700" y="1308100"/>
          <p14:tracePt t="64104" x="4210050" y="1308100"/>
          <p14:tracePt t="64119" x="4216400" y="1314450"/>
          <p14:tracePt t="64233" x="4222750" y="1308100"/>
          <p14:tracePt t="64254" x="4222750" y="1301750"/>
          <p14:tracePt t="64270" x="4229100" y="1295400"/>
          <p14:tracePt t="64286" x="4229100" y="1289050"/>
          <p14:tracePt t="64321" x="4235450" y="1289050"/>
          <p14:tracePt t="64547" x="4241800" y="1276350"/>
          <p14:tracePt t="64571" x="4267200" y="1225550"/>
          <p14:tracePt t="64587" x="4286250" y="1200150"/>
          <p14:tracePt t="64604" x="4292600" y="1193800"/>
          <p14:tracePt t="64664" x="4292600" y="1200150"/>
          <p14:tracePt t="64672" x="4292600" y="1206500"/>
          <p14:tracePt t="64703" x="4292600" y="1212850"/>
          <p14:tracePt t="64806" x="4292600" y="1219200"/>
          <p14:tracePt t="64885" x="4292600" y="1225550"/>
          <p14:tracePt t="65442" x="4286250" y="1225550"/>
          <p14:tracePt t="65450" x="4279900" y="1225550"/>
          <p14:tracePt t="65471" x="4279900" y="1219200"/>
          <p14:tracePt t="65489" x="4273550" y="1212850"/>
          <p14:tracePt t="65505" x="4267200" y="1212850"/>
          <p14:tracePt t="65556" x="4267200" y="1206500"/>
          <p14:tracePt t="65562" x="4267200" y="1200150"/>
          <p14:tracePt t="65588" x="4267200" y="1187450"/>
          <p14:tracePt t="65604" x="4298950" y="1174750"/>
          <p14:tracePt t="65621" x="4381500" y="1174750"/>
          <p14:tracePt t="65638" x="4514850" y="1168400"/>
          <p14:tracePt t="65655" x="4629150" y="1168400"/>
          <p14:tracePt t="65671" x="4743450" y="1168400"/>
          <p14:tracePt t="65688" x="4832350" y="1168400"/>
          <p14:tracePt t="65705" x="4870450" y="1168400"/>
          <p14:tracePt t="65879" x="4870450" y="1162050"/>
          <p14:tracePt t="65884" x="4870450" y="1155700"/>
          <p14:tracePt t="65905" x="4845050" y="1130300"/>
          <p14:tracePt t="65922" x="4806950" y="1098550"/>
          <p14:tracePt t="65938" x="4762500" y="1079500"/>
          <p14:tracePt t="65955" x="4718050" y="1060450"/>
          <p14:tracePt t="65957" x="4679950" y="1054100"/>
          <p14:tracePt t="65971" x="4654550" y="1047750"/>
          <p14:tracePt t="65988" x="4610100" y="1041400"/>
          <p14:tracePt t="65989" x="4584700" y="1035050"/>
          <p14:tracePt t="66005" x="4559300" y="1028700"/>
          <p14:tracePt t="66021" x="4546600" y="1028700"/>
          <p14:tracePt t="66054" x="4540250" y="1028700"/>
          <p14:tracePt t="66071" x="4527550" y="1047750"/>
          <p14:tracePt t="66088" x="4483100" y="1104900"/>
          <p14:tracePt t="66089" x="4470400" y="1136650"/>
          <p14:tracePt t="66105" x="4464050" y="1181100"/>
          <p14:tracePt t="66121" x="4464050" y="1231900"/>
          <p14:tracePt t="66138" x="4464050" y="1263650"/>
          <p14:tracePt t="66155" x="4476750" y="1282700"/>
          <p14:tracePt t="66172" x="4495800" y="1308100"/>
          <p14:tracePt t="66188" x="4508500" y="1320800"/>
          <p14:tracePt t="66205" x="4527550" y="1327150"/>
          <p14:tracePt t="66221" x="4527550" y="1333500"/>
          <p14:tracePt t="66403" x="4533900" y="1333500"/>
          <p14:tracePt t="66411" x="4533900" y="1327150"/>
          <p14:tracePt t="66422" x="4533900" y="1320800"/>
          <p14:tracePt t="66686" x="4540250" y="1314450"/>
          <p14:tracePt t="67006" x="4546600" y="1308100"/>
          <p14:tracePt t="67030" x="4546600" y="1301750"/>
          <p14:tracePt t="67037" x="4552950" y="1301750"/>
          <p14:tracePt t="67056" x="4552950" y="1295400"/>
          <p14:tracePt t="67095" x="4559300" y="1289050"/>
          <p14:tracePt t="67122" x="4565650" y="1276350"/>
          <p14:tracePt t="67139" x="4584700" y="1250950"/>
          <p14:tracePt t="67156" x="4591050" y="1231900"/>
          <p14:tracePt t="67173" x="4597400" y="1225550"/>
          <p14:tracePt t="67579" x="4597400" y="1219200"/>
          <p14:tracePt t="67607" x="4603750" y="1212850"/>
          <p14:tracePt t="67640" x="4610100" y="1212850"/>
          <p14:tracePt t="67656" x="4610100" y="1206500"/>
          <p14:tracePt t="67672" x="4616450" y="1206500"/>
          <p14:tracePt t="67689" x="4616450" y="1200150"/>
          <p14:tracePt t="67706" x="4622800" y="1200150"/>
          <p14:tracePt t="67972" x="4629150" y="1193800"/>
          <p14:tracePt t="67982" x="4641850" y="1181100"/>
          <p14:tracePt t="67990" x="4660900" y="1155700"/>
          <p14:tracePt t="68007" x="4711700" y="1111250"/>
          <p14:tracePt t="68023" x="4756150" y="1073150"/>
          <p14:tracePt t="68040" x="4781550" y="1054100"/>
          <p14:tracePt t="68057" x="4787900" y="1047750"/>
          <p14:tracePt t="68238" x="4787900" y="1054100"/>
          <p14:tracePt t="68257" x="4787900" y="1066800"/>
          <p14:tracePt t="68274" x="4787900" y="1079500"/>
          <p14:tracePt t="68290" x="4787900" y="1098550"/>
          <p14:tracePt t="68307" x="4806950" y="1123950"/>
          <p14:tracePt t="68324" x="4857750" y="1162050"/>
          <p14:tracePt t="68341" x="5099050" y="1219200"/>
          <p14:tracePt t="68357" x="5397500" y="1263650"/>
          <p14:tracePt t="68374" x="5759450" y="1314450"/>
          <p14:tracePt t="68390" x="6184900" y="1352550"/>
          <p14:tracePt t="68407" x="6502400" y="1377950"/>
          <p14:tracePt t="68424" x="6756400" y="1390650"/>
          <p14:tracePt t="68441" x="6896100" y="1397000"/>
          <p14:tracePt t="68457" x="6997700" y="1390650"/>
          <p14:tracePt t="68473" x="7016750" y="1371600"/>
          <p14:tracePt t="68490" x="7029450" y="1346200"/>
          <p14:tracePt t="68507" x="7035800" y="1314450"/>
          <p14:tracePt t="68523" x="7023100" y="1270000"/>
          <p14:tracePt t="68540" x="6985000" y="1206500"/>
          <p14:tracePt t="68557" x="6940550" y="1136650"/>
          <p14:tracePt t="68574" x="6915150" y="1079500"/>
          <p14:tracePt t="68590" x="6908800" y="1035050"/>
          <p14:tracePt t="68607" x="6908800" y="990600"/>
          <p14:tracePt t="68623" x="6908800" y="958850"/>
          <p14:tracePt t="68640" x="6908800" y="914400"/>
          <p14:tracePt t="68657" x="6896100" y="863600"/>
          <p14:tracePt t="68673" x="6864350" y="812800"/>
          <p14:tracePt t="68690" x="6813550" y="742950"/>
          <p14:tracePt t="68707" x="6762750" y="698500"/>
          <p14:tracePt t="68723" x="6699250" y="660400"/>
          <p14:tracePt t="68740" x="6654800" y="641350"/>
          <p14:tracePt t="68757" x="6604000" y="635000"/>
          <p14:tracePt t="68774" x="6546850" y="635000"/>
          <p14:tracePt t="68790" x="6477000" y="666750"/>
          <p14:tracePt t="68807" x="6407150" y="704850"/>
          <p14:tracePt t="68824" x="6330950" y="762000"/>
          <p14:tracePt t="68841" x="6261100" y="819150"/>
          <p14:tracePt t="68857" x="6172200" y="908050"/>
          <p14:tracePt t="68874" x="6165850" y="977900"/>
          <p14:tracePt t="68890" x="6216650" y="1092200"/>
          <p14:tracePt t="68907" x="6311900" y="1193800"/>
          <p14:tracePt t="68924" x="6445250" y="1289050"/>
          <p14:tracePt t="68940" x="6610350" y="1352550"/>
          <p14:tracePt t="68957" x="6743700" y="1377950"/>
          <p14:tracePt t="68974" x="6896100" y="1377950"/>
          <p14:tracePt t="68990" x="7061200" y="1346200"/>
          <p14:tracePt t="69007" x="7169150" y="1301750"/>
          <p14:tracePt t="69024" x="7251700" y="1231900"/>
          <p14:tracePt t="69040" x="7283450" y="1168400"/>
          <p14:tracePt t="69058" x="7283450" y="1123950"/>
          <p14:tracePt t="69059" x="7277100" y="1104900"/>
          <p14:tracePt t="69074" x="7258050" y="1085850"/>
          <p14:tracePt t="69090" x="7207250" y="1041400"/>
          <p14:tracePt t="69108" x="7061200" y="952500"/>
          <p14:tracePt t="69124" x="6908800" y="889000"/>
          <p14:tracePt t="69141" x="6718300" y="825500"/>
          <p14:tracePt t="69157" x="6540500" y="787400"/>
          <p14:tracePt t="69175" x="6400800" y="774700"/>
          <p14:tracePt t="69191" x="6330950" y="793750"/>
          <p14:tracePt t="69207" x="6318250" y="825500"/>
          <p14:tracePt t="69224" x="6324600" y="889000"/>
          <p14:tracePt t="69241" x="6381750" y="977900"/>
          <p14:tracePt t="69257" x="6451600" y="1047750"/>
          <p14:tracePt t="69274" x="6540500" y="1111250"/>
          <p14:tracePt t="69291" x="6623050" y="1155700"/>
          <p14:tracePt t="69308" x="6686550" y="1174750"/>
          <p14:tracePt t="69325" x="6705600" y="1174750"/>
          <p14:tracePt t="69341" x="6711950" y="1174750"/>
          <p14:tracePt t="69410" x="6705600" y="1168400"/>
          <p14:tracePt t="69426" x="6699250" y="1168400"/>
          <p14:tracePt t="69441" x="6686550" y="1168400"/>
          <p14:tracePt t="69459" x="6673850" y="1168400"/>
          <p14:tracePt t="69474" x="6654800" y="1181100"/>
          <p14:tracePt t="69491" x="6635750" y="1193800"/>
          <p14:tracePt t="69508" x="6616700" y="1200150"/>
          <p14:tracePt t="69524" x="6604000" y="1206500"/>
          <p14:tracePt t="69541" x="6597650" y="1212850"/>
          <p14:tracePt t="69575" x="6591300" y="1219200"/>
          <p14:tracePt t="69591" x="6578600" y="1231900"/>
          <p14:tracePt t="69608" x="6565900" y="1244600"/>
          <p14:tracePt t="69624" x="6546850" y="1263650"/>
          <p14:tracePt t="69642" x="6534150" y="1276350"/>
          <p14:tracePt t="69658" x="6527800" y="1282700"/>
          <p14:tracePt t="69674" x="6521450" y="1289050"/>
          <p14:tracePt t="69955" x="6521450" y="1282700"/>
          <p14:tracePt t="69961" x="6527800" y="1276350"/>
          <p14:tracePt t="69975" x="6534150" y="1270000"/>
          <p14:tracePt t="69992" x="6546850" y="1263650"/>
          <p14:tracePt t="70009" x="6616700" y="1238250"/>
          <p14:tracePt t="70025" x="6654800" y="1225550"/>
          <p14:tracePt t="70027" x="6686550" y="1219200"/>
          <p14:tracePt t="70042" x="6743700" y="1200150"/>
          <p14:tracePt t="70058" x="6788150" y="1181100"/>
          <p14:tracePt t="70075" x="6813550" y="1168400"/>
          <p14:tracePt t="70091" x="6838950" y="1149350"/>
          <p14:tracePt t="70108" x="6870700" y="1111250"/>
          <p14:tracePt t="70125" x="6889750" y="1079500"/>
          <p14:tracePt t="70141" x="6889750" y="1047750"/>
          <p14:tracePt t="70158" x="6883400" y="996950"/>
          <p14:tracePt t="70175" x="6851650" y="939800"/>
          <p14:tracePt t="70191" x="6826250" y="901700"/>
          <p14:tracePt t="70208" x="6800850" y="869950"/>
          <p14:tracePt t="70225" x="6762750" y="831850"/>
          <p14:tracePt t="70241" x="6724650" y="806450"/>
          <p14:tracePt t="70259" x="6604000" y="768350"/>
          <p14:tracePt t="70275" x="6445250" y="749300"/>
          <p14:tracePt t="70291" x="6280150" y="742950"/>
          <p14:tracePt t="70309" x="6083300" y="742950"/>
          <p14:tracePt t="70325" x="5937250" y="755650"/>
          <p14:tracePt t="70341" x="5765800" y="774700"/>
          <p14:tracePt t="70358" x="5645150" y="819150"/>
          <p14:tracePt t="70376" x="5607050" y="869950"/>
          <p14:tracePt t="70391" x="5600700" y="946150"/>
          <p14:tracePt t="70408" x="5626100" y="1028700"/>
          <p14:tracePt t="70425" x="5702300" y="1117600"/>
          <p14:tracePt t="70442" x="5797550" y="1181100"/>
          <p14:tracePt t="70458" x="5918200" y="1231900"/>
          <p14:tracePt t="70477" x="6057900" y="1263650"/>
          <p14:tracePt t="70492" x="6261100" y="1289050"/>
          <p14:tracePt t="70509" x="6508750" y="1314450"/>
          <p14:tracePt t="70510" x="6654800" y="1327150"/>
          <p14:tracePt t="70525" x="6921500" y="1327150"/>
          <p14:tracePt t="70542" x="7156450" y="1308100"/>
          <p14:tracePt t="70558" x="7302500" y="1270000"/>
          <p14:tracePt t="70575" x="7359650" y="1219200"/>
          <p14:tracePt t="70592" x="7359650" y="1174750"/>
          <p14:tracePt t="70608" x="7334250" y="1123950"/>
          <p14:tracePt t="70625" x="7277100" y="1073150"/>
          <p14:tracePt t="70642" x="7200900" y="1028700"/>
          <p14:tracePt t="70659" x="7112000" y="990600"/>
          <p14:tracePt t="70675" x="7048500" y="965200"/>
          <p14:tracePt t="70692" x="6997700" y="946150"/>
          <p14:tracePt t="70693" x="6978650" y="939800"/>
          <p14:tracePt t="70709" x="6965950" y="933450"/>
          <p14:tracePt t="70725" x="6940550" y="927100"/>
          <p14:tracePt t="70764" x="6946900" y="946150"/>
          <p14:tracePt t="70775" x="6953250" y="952500"/>
          <p14:tracePt t="70792" x="6985000" y="996950"/>
          <p14:tracePt t="70808" x="6997700" y="1054100"/>
          <p14:tracePt t="70826" x="6978650" y="1104900"/>
          <p14:tracePt t="70843" x="6896100" y="1149350"/>
          <p14:tracePt t="70859" x="6813550" y="1155700"/>
          <p14:tracePt t="70875" x="6743700" y="1155700"/>
          <p14:tracePt t="70892" x="6718300" y="1149350"/>
          <p14:tracePt t="74197" x="6699250" y="1149350"/>
          <p14:tracePt t="74204" x="6680200" y="1143000"/>
          <p14:tracePt t="74211" x="6616700" y="1130300"/>
          <p14:tracePt t="74229" x="6489700" y="1092200"/>
          <p14:tracePt t="74245" x="6362700" y="1060450"/>
          <p14:tracePt t="74262" x="6273800" y="1041400"/>
          <p14:tracePt t="74278" x="6210300" y="1028700"/>
          <p14:tracePt t="74295" x="6159500" y="1016000"/>
          <p14:tracePt t="74312" x="6121400" y="1009650"/>
          <p14:tracePt t="74328" x="6102350" y="1003300"/>
          <p14:tracePt t="74345" x="6076950" y="996950"/>
          <p14:tracePt t="74362" x="6032500" y="984250"/>
          <p14:tracePt t="74379" x="5962650" y="958850"/>
          <p14:tracePt t="74395" x="5899150" y="927100"/>
          <p14:tracePt t="74412" x="5829300" y="901700"/>
          <p14:tracePt t="74429" x="5759450" y="882650"/>
          <p14:tracePt t="74446" x="5657850" y="857250"/>
          <p14:tracePt t="74462" x="5607050" y="844550"/>
          <p14:tracePt t="74478" x="5530850" y="838200"/>
          <p14:tracePt t="74495" x="5480050" y="831850"/>
          <p14:tracePt t="74512" x="5397500" y="825500"/>
          <p14:tracePt t="74528" x="5308600" y="812800"/>
          <p14:tracePt t="74545" x="5194300" y="793750"/>
          <p14:tracePt t="74562" x="5054600" y="768350"/>
          <p14:tracePt t="74579" x="4895850" y="749300"/>
          <p14:tracePt t="74595" x="4718050" y="736600"/>
          <p14:tracePt t="74612" x="4603750" y="736600"/>
          <p14:tracePt t="74628" x="4483100" y="736600"/>
          <p14:tracePt t="74646" x="4394200" y="736600"/>
          <p14:tracePt t="74662" x="4292600" y="742950"/>
          <p14:tracePt t="74678" x="4146550" y="749300"/>
          <p14:tracePt t="74695" x="3917950" y="762000"/>
          <p14:tracePt t="74712" x="3771900" y="762000"/>
          <p14:tracePt t="74729" x="3600450" y="762000"/>
          <p14:tracePt t="74745" x="3498850" y="762000"/>
          <p14:tracePt t="74762" x="3409950" y="762000"/>
          <p14:tracePt t="74779" x="3371850" y="768350"/>
          <p14:tracePt t="74795" x="3352800" y="774700"/>
          <p14:tracePt t="74812" x="3340100" y="774700"/>
          <p14:tracePt t="74829" x="3321050" y="793750"/>
          <p14:tracePt t="74846" x="3276600" y="825500"/>
          <p14:tracePt t="74862" x="3219450" y="863600"/>
          <p14:tracePt t="74879" x="3136900" y="939800"/>
          <p14:tracePt t="74895" x="3105150" y="977900"/>
          <p14:tracePt t="74913" x="3054350" y="1054100"/>
          <p14:tracePt t="74929" x="3028950" y="1104900"/>
          <p14:tracePt t="74945" x="3016250" y="1143000"/>
          <p14:tracePt t="74962" x="3003550" y="1168400"/>
          <p14:tracePt t="74979" x="3003550" y="1187450"/>
          <p14:tracePt t="74995" x="3003550" y="1193800"/>
          <p14:tracePt t="75041" x="3003550" y="1200150"/>
          <p14:tracePt t="75079" x="3003550" y="1206500"/>
          <p14:tracePt t="75113" x="3009900" y="1206500"/>
          <p14:tracePt t="75129" x="3009900" y="1212850"/>
          <p14:tracePt t="76340" x="3022600" y="1212850"/>
          <p14:tracePt t="76350" x="3035300" y="1212850"/>
          <p14:tracePt t="76364" x="3073400" y="1193800"/>
          <p14:tracePt t="76381" x="3111500" y="1168400"/>
          <p14:tracePt t="76397" x="3136900" y="1155700"/>
          <p14:tracePt t="76414" x="3162300" y="1143000"/>
          <p14:tracePt t="76430" x="3187700" y="1123950"/>
          <p14:tracePt t="76447" x="3206750" y="1104900"/>
          <p14:tracePt t="76464" x="3213100" y="1085850"/>
          <p14:tracePt t="76480" x="3219450" y="1079500"/>
          <p14:tracePt t="76497" x="3219450" y="1073150"/>
          <p14:tracePt t="76530" x="3219450" y="1066800"/>
          <p14:tracePt t="76547" x="3213100" y="1060450"/>
          <p14:tracePt t="76618" x="3213100" y="1066800"/>
          <p14:tracePt t="76626" x="3206750" y="1073150"/>
          <p14:tracePt t="76633" x="3200400" y="1085850"/>
          <p14:tracePt t="76648" x="3200400" y="1092200"/>
          <p14:tracePt t="76664" x="3181350" y="1117600"/>
          <p14:tracePt t="76680" x="3168650" y="1130300"/>
          <p14:tracePt t="76697" x="3168650" y="1136650"/>
          <p14:tracePt t="76980" x="3162300" y="1130300"/>
          <p14:tracePt t="77008" x="3162300" y="1123950"/>
          <p14:tracePt t="77024" x="3155950" y="1123950"/>
          <p14:tracePt t="77035" x="3155950" y="1117600"/>
          <p14:tracePt t="77048" x="3149600" y="1111250"/>
          <p14:tracePt t="77064" x="3136900" y="1098550"/>
          <p14:tracePt t="77081" x="3124200" y="1085850"/>
          <p14:tracePt t="77097" x="3105150" y="1079500"/>
          <p14:tracePt t="77115" x="3092450" y="1066800"/>
          <p14:tracePt t="77131" x="3079750" y="1060450"/>
          <p14:tracePt t="77148" x="3067050" y="1047750"/>
          <p14:tracePt t="77164" x="3054350" y="1035050"/>
          <p14:tracePt t="77181" x="3035300" y="1022350"/>
          <p14:tracePt t="77197" x="3022600" y="1016000"/>
          <p14:tracePt t="77214" x="3009900" y="1003300"/>
          <p14:tracePt t="77231" x="3003550" y="996950"/>
          <p14:tracePt t="77248" x="2997200" y="990600"/>
          <p14:tracePt t="77265" x="2990850" y="977900"/>
          <p14:tracePt t="77280" x="2990850" y="971550"/>
          <p14:tracePt t="77508" x="2997200" y="984250"/>
          <p14:tracePt t="77517" x="3003550" y="996950"/>
          <p14:tracePt t="77531" x="3009900" y="1009650"/>
          <p14:tracePt t="77548" x="3009900" y="1016000"/>
          <p14:tracePt t="77609" x="3016250" y="1016000"/>
          <p14:tracePt t="77617" x="3016250" y="1009650"/>
          <p14:tracePt t="77631" x="3028950" y="1003300"/>
          <p14:tracePt t="77648" x="3035300" y="996950"/>
          <p14:tracePt t="77733" x="3041650" y="996950"/>
          <p14:tracePt t="77778" x="3041650" y="990600"/>
          <p14:tracePt t="77916" x="3048000" y="984250"/>
          <p14:tracePt t="77924" x="3054350" y="977900"/>
          <p14:tracePt t="77932" x="3060700" y="971550"/>
          <p14:tracePt t="77948" x="3073400" y="958850"/>
          <p14:tracePt t="77965" x="3098800" y="946150"/>
          <p14:tracePt t="77982" x="3111500" y="939800"/>
          <p14:tracePt t="77999" x="3124200" y="927100"/>
          <p14:tracePt t="78015" x="3155950" y="920750"/>
          <p14:tracePt t="78032" x="3175000" y="914400"/>
          <p14:tracePt t="78049" x="3194050" y="914400"/>
          <p14:tracePt t="78065" x="3225800" y="908050"/>
          <p14:tracePt t="78081" x="3251200" y="908050"/>
          <p14:tracePt t="78098" x="3257550" y="901700"/>
          <p14:tracePt t="78115" x="3263900" y="889000"/>
          <p14:tracePt t="78131" x="3263900" y="882650"/>
          <p14:tracePt t="78148" x="3263900" y="857250"/>
          <p14:tracePt t="78165" x="3263900" y="838200"/>
          <p14:tracePt t="78181" x="3263900" y="819150"/>
          <p14:tracePt t="78198" x="3295650" y="800100"/>
          <p14:tracePt t="78215" x="3422650" y="793750"/>
          <p14:tracePt t="78231" x="3575050" y="793750"/>
          <p14:tracePt t="78249" x="3727450" y="793750"/>
          <p14:tracePt t="78265" x="3879850" y="793750"/>
          <p14:tracePt t="78281" x="3975100" y="774700"/>
          <p14:tracePt t="78298" x="4038600" y="742950"/>
          <p14:tracePt t="78316" x="4076700" y="704850"/>
          <p14:tracePt t="78332" x="4121150" y="685800"/>
          <p14:tracePt t="78349" x="4343400" y="673100"/>
          <p14:tracePt t="78365" x="4603750" y="704850"/>
          <p14:tracePt t="78382" x="4845050" y="749300"/>
          <p14:tracePt t="78398" x="5073650" y="800100"/>
          <p14:tracePt t="78415" x="5257800" y="844550"/>
          <p14:tracePt t="78432" x="5391150" y="869950"/>
          <p14:tracePt t="78449" x="5511800" y="895350"/>
          <p14:tracePt t="78465" x="5683250" y="927100"/>
          <p14:tracePt t="78482" x="5861050" y="952500"/>
          <p14:tracePt t="78498" x="6019800" y="977900"/>
          <p14:tracePt t="78516" x="6153150" y="996950"/>
          <p14:tracePt t="78532" x="6203950" y="1003300"/>
          <p14:tracePt t="78548" x="6216650" y="1003300"/>
          <p14:tracePt t="78566" x="6261100" y="996950"/>
          <p14:tracePt t="78582" x="6299200" y="996950"/>
          <p14:tracePt t="78598" x="6407150" y="990600"/>
          <p14:tracePt t="78615" x="6629400" y="990600"/>
          <p14:tracePt t="78632" x="6756400" y="990600"/>
          <p14:tracePt t="78649" x="6851650" y="977900"/>
          <p14:tracePt t="78665" x="6883400" y="965200"/>
          <p14:tracePt t="78682" x="6889750" y="965200"/>
          <p14:tracePt t="78716" x="6915150" y="965200"/>
          <p14:tracePt t="78732" x="6972300" y="971550"/>
          <p14:tracePt t="78748" x="7035800" y="971550"/>
          <p14:tracePt t="78765" x="7092950" y="971550"/>
          <p14:tracePt t="78783" x="7124700" y="965200"/>
          <p14:tracePt t="78799" x="7143750" y="958850"/>
          <p14:tracePt t="78815" x="7150100" y="958850"/>
          <p14:tracePt t="78832" x="7175500" y="952500"/>
          <p14:tracePt t="78849" x="7239000" y="965200"/>
          <p14:tracePt t="78865" x="7296150" y="977900"/>
          <p14:tracePt t="78882" x="7353300" y="984250"/>
          <p14:tracePt t="78899" x="7372350" y="984250"/>
          <p14:tracePt t="78915" x="7391400" y="984250"/>
          <p14:tracePt t="78917" x="7397750" y="984250"/>
          <p14:tracePt t="78933" x="7423150" y="977900"/>
          <p14:tracePt t="78949" x="7461250" y="946150"/>
          <p14:tracePt t="78966" x="7486650" y="914400"/>
          <p14:tracePt t="78982" x="7499350" y="876300"/>
          <p14:tracePt t="78999" x="7512050" y="831850"/>
          <p14:tracePt t="79015" x="7512050" y="800100"/>
          <p14:tracePt t="79032" x="7505700" y="755650"/>
          <p14:tracePt t="79049" x="7473950" y="704850"/>
          <p14:tracePt t="79065" x="7429500" y="660400"/>
          <p14:tracePt t="79082" x="7391400" y="635000"/>
          <p14:tracePt t="79099" x="7327900" y="590550"/>
          <p14:tracePt t="79116" x="7264400" y="558800"/>
          <p14:tracePt t="79132" x="7226300" y="546100"/>
          <p14:tracePt t="79149" x="7169150" y="533400"/>
          <p14:tracePt t="79166" x="7124700" y="527050"/>
          <p14:tracePt t="79183" x="7029450" y="527050"/>
          <p14:tracePt t="79199" x="6978650" y="527050"/>
          <p14:tracePt t="79216" x="6934200" y="527050"/>
          <p14:tracePt t="79233" x="6851650" y="533400"/>
          <p14:tracePt t="79250" x="6800850" y="546100"/>
          <p14:tracePt t="79266" x="6743700" y="546100"/>
          <p14:tracePt t="79282" x="6692900" y="552450"/>
          <p14:tracePt t="79299" x="6648450" y="577850"/>
          <p14:tracePt t="79316" x="6616700" y="603250"/>
          <p14:tracePt t="79332" x="6584950" y="635000"/>
          <p14:tracePt t="79349" x="6559550" y="666750"/>
          <p14:tracePt t="79366" x="6546850" y="704850"/>
          <p14:tracePt t="79382" x="6540500" y="749300"/>
          <p14:tracePt t="79399" x="6546850" y="793750"/>
          <p14:tracePt t="79416" x="6553200" y="812800"/>
          <p14:tracePt t="79432" x="6565900" y="825500"/>
          <p14:tracePt t="79450" x="6604000" y="850900"/>
          <p14:tracePt t="79466" x="6692900" y="863600"/>
          <p14:tracePt t="79483" x="6813550" y="876300"/>
          <p14:tracePt t="79499" x="7004050" y="895350"/>
          <p14:tracePt t="79516" x="7162800" y="901700"/>
          <p14:tracePt t="79533" x="7308850" y="901700"/>
          <p14:tracePt t="79549" x="7385050" y="901700"/>
          <p14:tracePt t="79566" x="7416800" y="895350"/>
          <p14:tracePt t="79583" x="7435850" y="889000"/>
          <p14:tracePt t="79599" x="7454900" y="889000"/>
          <p14:tracePt t="79617" x="7486650" y="882650"/>
          <p14:tracePt t="79617" x="7505700" y="876300"/>
          <p14:tracePt t="79633" x="7537450" y="863600"/>
          <p14:tracePt t="79650" x="7562850" y="844550"/>
          <p14:tracePt t="79666" x="7581900" y="831850"/>
          <p14:tracePt t="79683" x="7594600" y="819150"/>
          <p14:tracePt t="79699" x="7594600" y="812800"/>
          <p14:tracePt t="79717" x="7594600" y="806450"/>
          <p14:tracePt t="79733" x="7600950" y="806450"/>
          <p14:tracePt t="79749" x="7607300" y="793750"/>
          <p14:tracePt t="79767" x="7613650" y="774700"/>
          <p14:tracePt t="79783" x="7613650" y="749300"/>
          <p14:tracePt t="79799" x="7607300" y="717550"/>
          <p14:tracePt t="79816" x="7594600" y="685800"/>
          <p14:tracePt t="79833" x="7581900" y="660400"/>
          <p14:tracePt t="79850" x="7556500" y="635000"/>
          <p14:tracePt t="79867" x="7531100" y="622300"/>
          <p14:tracePt t="79883" x="7493000" y="615950"/>
          <p14:tracePt t="79900" x="7454900" y="609600"/>
          <p14:tracePt t="79916" x="7397750" y="596900"/>
          <p14:tracePt t="79933" x="7346950" y="584200"/>
          <p14:tracePt t="79950" x="7283450" y="571500"/>
          <p14:tracePt t="79966" x="7239000" y="558800"/>
          <p14:tracePt t="79983" x="7156450" y="539750"/>
          <p14:tracePt t="80000" x="7061200" y="520700"/>
          <p14:tracePt t="80016" x="7004050" y="508000"/>
          <p14:tracePt t="80033" x="6902450" y="463550"/>
          <p14:tracePt t="80050" x="6845300" y="450850"/>
          <p14:tracePt t="80066" x="6819900" y="444500"/>
          <p14:tracePt t="80083" x="6794500" y="438150"/>
          <p14:tracePt t="80100" x="6775450" y="438150"/>
          <p14:tracePt t="80101" x="6769100" y="438150"/>
          <p14:tracePt t="80116" x="6762750" y="438150"/>
          <p14:tracePt t="80133" x="6756400" y="438150"/>
          <p14:tracePt t="80150" x="6750050" y="438150"/>
          <p14:tracePt t="80167" x="6737350" y="450850"/>
          <p14:tracePt t="80183" x="6718300" y="476250"/>
          <p14:tracePt t="80200" x="6705600" y="501650"/>
          <p14:tracePt t="80216" x="6692900" y="533400"/>
          <p14:tracePt t="80233" x="6686550" y="571500"/>
          <p14:tracePt t="80250" x="6686550" y="609600"/>
          <p14:tracePt t="80266" x="6692900" y="647700"/>
          <p14:tracePt t="80283" x="6718300" y="685800"/>
          <p14:tracePt t="80301" x="6737350" y="717550"/>
          <p14:tracePt t="80317" x="6762750" y="755650"/>
          <p14:tracePt t="80333" x="6775450" y="781050"/>
          <p14:tracePt t="80350" x="6800850" y="800100"/>
          <p14:tracePt t="80367" x="6864350" y="831850"/>
          <p14:tracePt t="80384" x="6921500" y="850900"/>
          <p14:tracePt t="80400" x="7016750" y="876300"/>
          <p14:tracePt t="80417" x="7092950" y="889000"/>
          <p14:tracePt t="80434" x="7181850" y="895350"/>
          <p14:tracePt t="80451" x="7264400" y="895350"/>
          <p14:tracePt t="80467" x="7334250" y="895350"/>
          <p14:tracePt t="80483" x="7397750" y="895350"/>
          <p14:tracePt t="80501" x="7461250" y="882650"/>
          <p14:tracePt t="80517" x="7537450" y="869950"/>
          <p14:tracePt t="80533" x="7594600" y="850900"/>
          <p14:tracePt t="80550" x="7626350" y="831850"/>
          <p14:tracePt t="80567" x="7651750" y="819150"/>
          <p14:tracePt t="80583" x="7658100" y="806450"/>
          <p14:tracePt t="80601" x="7670800" y="781050"/>
          <p14:tracePt t="80617" x="7670800" y="755650"/>
          <p14:tracePt t="80633" x="7664450" y="742950"/>
          <p14:tracePt t="80651" x="7639050" y="717550"/>
          <p14:tracePt t="80667" x="7626350" y="704850"/>
          <p14:tracePt t="80683" x="7594600" y="685800"/>
          <p14:tracePt t="80700" x="7569200" y="673100"/>
          <p14:tracePt t="80717" x="7543800" y="666750"/>
          <p14:tracePt t="80733" x="7493000" y="654050"/>
          <p14:tracePt t="80750" x="7454900" y="647700"/>
          <p14:tracePt t="80767" x="7410450" y="635000"/>
          <p14:tracePt t="80784" x="7340600" y="622300"/>
          <p14:tracePt t="80802" x="7270750" y="609600"/>
          <p14:tracePt t="80817" x="7226300" y="603250"/>
          <p14:tracePt t="80834" x="7188200" y="596900"/>
          <p14:tracePt t="80851" x="7175500" y="596900"/>
          <p14:tracePt t="80852" x="7156450" y="596900"/>
          <p14:tracePt t="80867" x="7124700" y="596900"/>
          <p14:tracePt t="80884" x="7086600" y="609600"/>
          <p14:tracePt t="80901" x="7054850" y="628650"/>
          <p14:tracePt t="80917" x="7023100" y="654050"/>
          <p14:tracePt t="80934" x="6991350" y="666750"/>
          <p14:tracePt t="80950" x="6978650" y="679450"/>
          <p14:tracePt t="80968" x="6959600" y="692150"/>
          <p14:tracePt t="80984" x="6946900" y="704850"/>
          <p14:tracePt t="81000" x="6940550" y="723900"/>
          <p14:tracePt t="81017" x="6940550" y="755650"/>
          <p14:tracePt t="81034" x="6940550" y="787400"/>
          <p14:tracePt t="81051" x="6953250" y="825500"/>
          <p14:tracePt t="81067" x="6965950" y="850900"/>
          <p14:tracePt t="81084" x="6965950" y="857250"/>
          <p14:tracePt t="81101" x="6978650" y="876300"/>
          <p14:tracePt t="81118" x="6985000" y="889000"/>
          <p14:tracePt t="81134" x="6997700" y="908050"/>
          <p14:tracePt t="81151" x="7010400" y="914400"/>
          <p14:tracePt t="81167" x="7023100" y="927100"/>
          <p14:tracePt t="81201" x="7029450" y="927100"/>
          <p14:tracePt t="81320" x="7042150" y="933450"/>
          <p14:tracePt t="81326" x="7048500" y="933450"/>
          <p14:tracePt t="81335" x="7080250" y="933450"/>
          <p14:tracePt t="81351" x="7131050" y="933450"/>
          <p14:tracePt t="81368" x="7169150" y="933450"/>
          <p14:tracePt t="81385" x="7188200" y="933450"/>
          <p14:tracePt t="81401" x="7213600" y="927100"/>
          <p14:tracePt t="81418" x="7245350" y="927100"/>
          <p14:tracePt t="81434" x="7270750" y="927100"/>
          <p14:tracePt t="81451" x="7308850" y="927100"/>
          <p14:tracePt t="81468" x="7334250" y="927100"/>
          <p14:tracePt t="81484" x="7346950" y="927100"/>
          <p14:tracePt t="81501" x="7359650" y="927100"/>
          <p14:tracePt t="81518" x="7366000" y="920750"/>
          <p14:tracePt t="81534" x="7372350" y="920750"/>
          <p14:tracePt t="81642" x="7372350" y="914400"/>
          <p14:tracePt t="81651" x="7366000" y="914400"/>
          <p14:tracePt t="81668" x="7359650" y="914400"/>
          <p14:tracePt t="81685" x="7353300" y="914400"/>
          <p14:tracePt t="81702" x="7334250" y="914400"/>
          <p14:tracePt t="81718" x="7315200" y="920750"/>
          <p14:tracePt t="81735" x="7296150" y="933450"/>
          <p14:tracePt t="81751" x="7283450" y="939800"/>
          <p14:tracePt t="81769" x="7270750" y="939800"/>
          <p14:tracePt t="81784" x="7264400" y="946150"/>
          <p14:tracePt t="81801" x="7258050" y="946150"/>
          <p14:tracePt t="82032" x="7239000" y="933450"/>
          <p14:tracePt t="82039" x="7232650" y="927100"/>
          <p14:tracePt t="82052" x="7213600" y="914400"/>
          <p14:tracePt t="82068" x="7200900" y="901700"/>
          <p14:tracePt t="82520" x="7194550" y="901700"/>
          <p14:tracePt t="82527" x="7188200" y="901700"/>
          <p14:tracePt t="82535" x="7188200" y="908050"/>
          <p14:tracePt t="82552" x="7175500" y="908050"/>
          <p14:tracePt t="82569" x="7175500" y="914400"/>
          <p14:tracePt t="82586" x="7169150" y="920750"/>
          <p14:tracePt t="82602" x="7169150" y="933450"/>
          <p14:tracePt t="82619" x="7175500" y="958850"/>
          <p14:tracePt t="82635" x="7181850" y="958850"/>
          <p14:tracePt t="83780" x="7181850" y="965200"/>
          <p14:tracePt t="83791" x="7143750" y="965200"/>
          <p14:tracePt t="83803" x="6959600" y="990600"/>
          <p14:tracePt t="83820" x="6769100" y="1028700"/>
          <p14:tracePt t="83836" x="6584950" y="1054100"/>
          <p14:tracePt t="83854" x="6426200" y="1079500"/>
          <p14:tracePt t="83870" x="6267450" y="1092200"/>
          <p14:tracePt t="83886" x="6102350" y="1092200"/>
          <p14:tracePt t="83903" x="5905500" y="1092200"/>
          <p14:tracePt t="83920" x="5740400" y="1073150"/>
          <p14:tracePt t="83936" x="5549900" y="1041400"/>
          <p14:tracePt t="83953" x="5327650" y="1003300"/>
          <p14:tracePt t="83970" x="5130800" y="971550"/>
          <p14:tracePt t="83987" x="4914900" y="939800"/>
          <p14:tracePt t="84003" x="4686300" y="908050"/>
          <p14:tracePt t="84005" x="4565650" y="895350"/>
          <p14:tracePt t="84020" x="4432300" y="876300"/>
          <p14:tracePt t="84022" x="4292600" y="863600"/>
          <p14:tracePt t="84038" x="3905250" y="825500"/>
          <p14:tracePt t="84053" x="3600450" y="806450"/>
          <p14:tracePt t="84070" x="3321050" y="793750"/>
          <p14:tracePt t="84086" x="3130550" y="787400"/>
          <p14:tracePt t="84104" x="3016250" y="781050"/>
          <p14:tracePt t="84120" x="2965450" y="781050"/>
          <p14:tracePt t="84137" x="2933700" y="781050"/>
          <p14:tracePt t="84153" x="2921000" y="787400"/>
          <p14:tracePt t="84170" x="2901950" y="787400"/>
          <p14:tracePt t="84186" x="2895600" y="793750"/>
          <p14:tracePt t="84203" x="2889250" y="793750"/>
          <p14:tracePt t="84264" x="2889250" y="800100"/>
          <p14:tracePt t="84271" x="2889250" y="806450"/>
          <p14:tracePt t="84287" x="2908300" y="838200"/>
          <p14:tracePt t="84303" x="2921000" y="857250"/>
          <p14:tracePt t="84321" x="2946400" y="901700"/>
          <p14:tracePt t="84337" x="2978150" y="933450"/>
          <p14:tracePt t="84353" x="3022600" y="958850"/>
          <p14:tracePt t="84372" x="3117850" y="971550"/>
          <p14:tracePt t="84386" x="3213100" y="971550"/>
          <p14:tracePt t="84403" x="3308350" y="958850"/>
          <p14:tracePt t="84420" x="3378200" y="939800"/>
          <p14:tracePt t="84438" x="3422650" y="927100"/>
          <p14:tracePt t="84453" x="3441700" y="920750"/>
          <p14:tracePt t="84470" x="3441700" y="914400"/>
          <p14:tracePt t="84521" x="3441700" y="908050"/>
          <p14:tracePt t="84553" x="3435350" y="908050"/>
          <p14:tracePt t="84571" x="3429000" y="901700"/>
          <p14:tracePt t="84603" x="3422650" y="901700"/>
          <p14:tracePt t="84620" x="3422650" y="895350"/>
          <p14:tracePt t="84637" x="3416300" y="889000"/>
          <p14:tracePt t="84670" x="3409950" y="882650"/>
          <p14:tracePt t="84796" x="3403600" y="882650"/>
          <p14:tracePt t="84804" x="3403600" y="876300"/>
          <p14:tracePt t="85236" x="3397250" y="876300"/>
          <p14:tracePt t="85255" x="3390900" y="876300"/>
          <p14:tracePt t="85356" x="3390900" y="869950"/>
          <p14:tracePt t="85365" x="3390900" y="863600"/>
          <p14:tracePt t="85390" x="3390900" y="857250"/>
          <p14:tracePt t="85474" x="3397250" y="850900"/>
          <p14:tracePt t="85495" x="3397250" y="844550"/>
          <p14:tracePt t="85772" x="3397250" y="838200"/>
          <p14:tracePt t="85779" x="3403600" y="831850"/>
          <p14:tracePt t="85788" x="3403600" y="819150"/>
          <p14:tracePt t="85805" x="3409950" y="812800"/>
          <p14:tracePt t="86142" x="3416300" y="812800"/>
          <p14:tracePt t="86150" x="3416300" y="819150"/>
          <p14:tracePt t="86211" x="3422650" y="819150"/>
          <p14:tracePt t="86227" x="3429000" y="819150"/>
          <p14:tracePt t="86238" x="3435350" y="819150"/>
          <p14:tracePt t="86255" x="3441700" y="819150"/>
          <p14:tracePt t="86273" x="3454400" y="825500"/>
          <p14:tracePt t="86321" x="3460750" y="825500"/>
          <p14:tracePt t="86338" x="3467100" y="825500"/>
          <p14:tracePt t="86355" x="3492500" y="806450"/>
          <p14:tracePt t="86357" x="3498850" y="793750"/>
          <p14:tracePt t="86372" x="3505200" y="781050"/>
          <p14:tracePt t="86390" x="3511550" y="711200"/>
          <p14:tracePt t="86405" x="3511550" y="673100"/>
          <p14:tracePt t="86422" x="3498850" y="615950"/>
          <p14:tracePt t="86440" x="3486150" y="590550"/>
          <p14:tracePt t="86455" x="3460750" y="558800"/>
          <p14:tracePt t="86472" x="3435350" y="539750"/>
          <p14:tracePt t="86488" x="3403600" y="527050"/>
          <p14:tracePt t="86506" x="3352800" y="514350"/>
          <p14:tracePt t="86522" x="3295650" y="508000"/>
          <p14:tracePt t="86538" x="3225800" y="508000"/>
          <p14:tracePt t="86555" x="3175000" y="501650"/>
          <p14:tracePt t="86572" x="3124200" y="501650"/>
          <p14:tracePt t="86588" x="3092450" y="501650"/>
          <p14:tracePt t="86605" x="3048000" y="508000"/>
          <p14:tracePt t="86622" x="3009900" y="520700"/>
          <p14:tracePt t="86638" x="2997200" y="533400"/>
          <p14:tracePt t="86656" x="2984500" y="565150"/>
          <p14:tracePt t="86672" x="2978150" y="603250"/>
          <p14:tracePt t="86689" x="2990850" y="635000"/>
          <p14:tracePt t="86705" x="3016250" y="679450"/>
          <p14:tracePt t="86723" x="3048000" y="711200"/>
          <p14:tracePt t="86739" x="3086100" y="749300"/>
          <p14:tracePt t="86755" x="3155950" y="800100"/>
          <p14:tracePt t="86773" x="3206750" y="831850"/>
          <p14:tracePt t="86788" x="3263900" y="863600"/>
          <p14:tracePt t="86805" x="3371850" y="901700"/>
          <p14:tracePt t="86822" x="3524250" y="933450"/>
          <p14:tracePt t="86839" x="3632200" y="939800"/>
          <p14:tracePt t="86855" x="3721100" y="939800"/>
          <p14:tracePt t="86857" x="3752850" y="927100"/>
          <p14:tracePt t="86873" x="3784600" y="901700"/>
          <p14:tracePt t="86889" x="3803650" y="882650"/>
          <p14:tracePt t="86906" x="3803650" y="869950"/>
          <p14:tracePt t="86963" x="3797300" y="869950"/>
          <p14:tracePt t="86971" x="3784600" y="869950"/>
          <p14:tracePt t="86977" x="3778250" y="876300"/>
          <p14:tracePt t="86989" x="3765550" y="876300"/>
          <p14:tracePt t="87005" x="3752850" y="882650"/>
          <p14:tracePt t="87022" x="3740150" y="889000"/>
          <p14:tracePt t="87039" x="3733800" y="889000"/>
          <p14:tracePt t="87056" x="3721100" y="889000"/>
          <p14:tracePt t="87072" x="3708400" y="889000"/>
          <p14:tracePt t="87089" x="3708400" y="895350"/>
          <p14:tracePt t="87106" x="3702050" y="895350"/>
          <p14:tracePt t="87123" x="3714750" y="895350"/>
          <p14:tracePt t="87139" x="3746500" y="901700"/>
          <p14:tracePt t="87156" x="3771900" y="908050"/>
          <p14:tracePt t="87173" x="3778250" y="908050"/>
          <p14:tracePt t="87771" x="3784600" y="901700"/>
          <p14:tracePt t="87778" x="3784600" y="889000"/>
          <p14:tracePt t="87790" x="3790950" y="869950"/>
          <p14:tracePt t="87807" x="3797300" y="857250"/>
          <p14:tracePt t="87824" x="3797300" y="850900"/>
          <p14:tracePt t="87898" x="3797300" y="857250"/>
          <p14:tracePt t="87906" x="3797300" y="863600"/>
          <p14:tracePt t="87923" x="3797300" y="876300"/>
          <p14:tracePt t="87940" x="3790950" y="889000"/>
          <p14:tracePt t="87957" x="3784600" y="908050"/>
          <p14:tracePt t="87990" x="3778250" y="914400"/>
          <p14:tracePt t="88359" x="3784600" y="914400"/>
          <p14:tracePt t="88364" x="3790950" y="920750"/>
          <p14:tracePt t="88374" x="3797300" y="920750"/>
          <p14:tracePt t="88390" x="3803650" y="933450"/>
          <p14:tracePt t="88407" x="3829050" y="965200"/>
          <p14:tracePt t="88424" x="3867150" y="1022350"/>
          <p14:tracePt t="88440" x="3981450" y="1136650"/>
          <p14:tracePt t="88457" x="4057650" y="1231900"/>
          <p14:tracePt t="88474" x="4102100" y="1308100"/>
          <p14:tracePt t="88490" x="4121150" y="1352550"/>
          <p14:tracePt t="88508" x="4127500" y="1377950"/>
          <p14:tracePt t="88523" x="4133850" y="1390650"/>
          <p14:tracePt t="88540" x="4133850" y="1397000"/>
          <p14:tracePt t="88574" x="4133850" y="1409700"/>
          <p14:tracePt t="88590" x="4159250" y="1441450"/>
          <p14:tracePt t="88607" x="4210050" y="1473200"/>
          <p14:tracePt t="88624" x="4279900" y="1511300"/>
          <p14:tracePt t="88640" x="4330700" y="1549400"/>
          <p14:tracePt t="88658" x="4368800" y="1587500"/>
          <p14:tracePt t="88674" x="4419600" y="1631950"/>
          <p14:tracePt t="88690" x="4489450" y="1682750"/>
          <p14:tracePt t="88707" x="4584700" y="1752600"/>
          <p14:tracePt t="88724" x="4692650" y="1828800"/>
          <p14:tracePt t="88740" x="4775200" y="1873250"/>
          <p14:tracePt t="88757" x="4838700" y="1905000"/>
          <p14:tracePt t="88775" x="4876800" y="1911350"/>
          <p14:tracePt t="88791" x="4895850" y="1911350"/>
          <p14:tracePt t="88824" x="4902200" y="1911350"/>
          <p14:tracePt t="88841" x="4908550" y="1911350"/>
          <p14:tracePt t="88857" x="4914900" y="1911350"/>
          <p14:tracePt t="88874" x="4921250" y="1911350"/>
          <p14:tracePt t="88890" x="4933950" y="1911350"/>
          <p14:tracePt t="88908" x="4959350" y="1911350"/>
          <p14:tracePt t="88924" x="4984750" y="1911350"/>
          <p14:tracePt t="88941" x="5010150" y="1911350"/>
          <p14:tracePt t="88957" x="5035550" y="1911350"/>
          <p14:tracePt t="88975" x="5060950" y="1905000"/>
          <p14:tracePt t="88990" x="5073650" y="1892300"/>
          <p14:tracePt t="89007" x="5086350" y="1879600"/>
          <p14:tracePt t="89024" x="5099050" y="1866900"/>
          <p14:tracePt t="89041" x="5105400" y="1841500"/>
          <p14:tracePt t="89058" x="5111750" y="1822450"/>
          <p14:tracePt t="89074" x="5118100" y="1809750"/>
          <p14:tracePt t="89090" x="5118100" y="1797050"/>
          <p14:tracePt t="89166" x="5118100" y="1790700"/>
          <p14:tracePt t="89180" x="5111750" y="1784350"/>
          <p14:tracePt t="89191" x="5105400" y="1771650"/>
          <p14:tracePt t="89207" x="5092700" y="1765300"/>
          <p14:tracePt t="89224" x="5086350" y="1752600"/>
          <p14:tracePt t="89241" x="5080000" y="1746250"/>
          <p14:tracePt t="89257" x="5067300" y="1739900"/>
          <p14:tracePt t="89274" x="5060950" y="1739900"/>
          <p14:tracePt t="89291" x="5054600" y="1733550"/>
          <p14:tracePt t="89308" x="5048250" y="1727200"/>
          <p14:tracePt t="89324" x="5029200" y="1720850"/>
          <p14:tracePt t="89341" x="5003800" y="1708150"/>
          <p14:tracePt t="89358" x="4972050" y="1695450"/>
          <p14:tracePt t="89375" x="4914900" y="1670050"/>
          <p14:tracePt t="89391" x="4902200" y="1663700"/>
          <p14:tracePt t="89408" x="4851400" y="1651000"/>
          <p14:tracePt t="89425" x="4813300" y="1631950"/>
          <p14:tracePt t="89441" x="4762500" y="1606550"/>
          <p14:tracePt t="89459" x="4730750" y="1593850"/>
          <p14:tracePt t="89475" x="4679950" y="1568450"/>
          <p14:tracePt t="89491" x="4641850" y="1549400"/>
          <p14:tracePt t="89508" x="4565650" y="1524000"/>
          <p14:tracePt t="89524" x="4527550" y="1511300"/>
          <p14:tracePt t="89541" x="4495800" y="1504950"/>
          <p14:tracePt t="89558" x="4489450" y="1498600"/>
          <p14:tracePt t="89591" x="4483100" y="1504950"/>
          <p14:tracePt t="89608" x="4464050" y="1511300"/>
          <p14:tracePt t="89625" x="4432300" y="1530350"/>
          <p14:tracePt t="89641" x="4394200" y="1543050"/>
          <p14:tracePt t="89658" x="4356100" y="1562100"/>
          <p14:tracePt t="89675" x="4349750" y="1562100"/>
          <p14:tracePt t="89708" x="4349750" y="1568450"/>
          <p14:tracePt t="89725" x="4343400" y="1568450"/>
          <p14:tracePt t="89741" x="4330700" y="1612900"/>
          <p14:tracePt t="89758" x="4330700" y="1644650"/>
          <p14:tracePt t="89775" x="4324350" y="1676400"/>
          <p14:tracePt t="89791" x="4324350" y="1695450"/>
          <p14:tracePt t="89808" x="4324350" y="1708150"/>
          <p14:tracePt t="89825" x="4330700" y="1714500"/>
          <p14:tracePt t="89841" x="4330700" y="1720850"/>
          <p14:tracePt t="89858" x="4337050" y="1727200"/>
          <p14:tracePt t="89875" x="4343400" y="1733550"/>
          <p14:tracePt t="89908" x="4349750" y="1739900"/>
          <p14:tracePt t="90234" x="4349750" y="1733550"/>
          <p14:tracePt t="90251" x="4349750" y="1727200"/>
          <p14:tracePt t="90258" x="4356100" y="1727200"/>
          <p14:tracePt t="90275" x="4362450" y="1714500"/>
          <p14:tracePt t="90292" x="4362450" y="1708150"/>
          <p14:tracePt t="90309" x="4375150" y="1701800"/>
          <p14:tracePt t="90445" x="4381500" y="1701800"/>
          <p14:tracePt t="90459" x="4400550" y="1695450"/>
          <p14:tracePt t="90475" x="4464050" y="1695450"/>
          <p14:tracePt t="90492" x="4527550" y="1708150"/>
          <p14:tracePt t="90509" x="4584700" y="1714500"/>
          <p14:tracePt t="90525" x="4629150" y="1714500"/>
          <p14:tracePt t="90542" x="4660900" y="1720850"/>
          <p14:tracePt t="90559" x="4686300" y="1720850"/>
          <p14:tracePt t="90576" x="4699000" y="1720850"/>
          <p14:tracePt t="90592" x="4705350" y="1720850"/>
          <p14:tracePt t="90609" x="4718050" y="1720850"/>
          <p14:tracePt t="90625" x="4730750" y="1720850"/>
          <p14:tracePt t="90643" x="4749800" y="1714500"/>
          <p14:tracePt t="90644" x="4762500" y="1708150"/>
          <p14:tracePt t="90658" x="4775200" y="1701800"/>
          <p14:tracePt t="90659" x="4781550" y="1701800"/>
          <p14:tracePt t="90675" x="4800600" y="1689100"/>
          <p14:tracePt t="90692" x="4806950" y="1689100"/>
          <p14:tracePt t="90709" x="4806950" y="1682750"/>
          <p14:tracePt t="90883" x="4800600" y="1689100"/>
          <p14:tracePt t="90889" x="4794250" y="1689100"/>
          <p14:tracePt t="90909" x="4794250" y="1695450"/>
          <p14:tracePt t="90965" x="4794250" y="1682750"/>
          <p14:tracePt t="90972" x="4794250" y="1676400"/>
          <p14:tracePt t="90981" x="4794250" y="1663700"/>
          <p14:tracePt t="90993" x="4794250" y="1651000"/>
          <p14:tracePt t="91009" x="4800600" y="1631950"/>
          <p14:tracePt t="91027" x="4800600" y="1612900"/>
          <p14:tracePt t="91713" x="4794250" y="1612900"/>
          <p14:tracePt t="91718" x="4787900" y="1612900"/>
          <p14:tracePt t="91727" x="4775200" y="1619250"/>
          <p14:tracePt t="91743" x="4749800" y="1631950"/>
          <p14:tracePt t="91760" x="4737100" y="1638300"/>
          <p14:tracePt t="91777" x="4718050" y="1644650"/>
          <p14:tracePt t="91793" x="4711700" y="1651000"/>
          <p14:tracePt t="91809" x="4699000" y="1651000"/>
          <p14:tracePt t="91843" x="4692650" y="1651000"/>
          <p14:tracePt t="91860" x="4686300" y="1651000"/>
          <p14:tracePt t="91877" x="4673600" y="1651000"/>
          <p14:tracePt t="91893" x="4660900" y="1651000"/>
          <p14:tracePt t="91910" x="4654550" y="1651000"/>
          <p14:tracePt t="91970" x="4660900" y="1644650"/>
          <p14:tracePt t="91993" x="4673600" y="1644650"/>
          <p14:tracePt t="92010" x="4679950" y="1638300"/>
          <p14:tracePt t="92028" x="4699000" y="1631950"/>
          <p14:tracePt t="92044" x="4711700" y="1619250"/>
          <p14:tracePt t="92060" x="4724400" y="1606550"/>
          <p14:tracePt t="92076" x="4737100" y="1600200"/>
          <p14:tracePt t="92093" x="4749800" y="1587500"/>
          <p14:tracePt t="92110" x="4749800" y="1581150"/>
          <p14:tracePt t="92126" x="4756150" y="1581150"/>
          <p14:tracePt t="92366" x="4762500" y="1593850"/>
          <p14:tracePt t="92374" x="4768850" y="1600200"/>
          <p14:tracePt t="92385" x="4775200" y="1606550"/>
          <p14:tracePt t="92388" x="4781550" y="1606550"/>
          <p14:tracePt t="92396" x="4787900" y="1612900"/>
          <p14:tracePt t="92411" x="4800600" y="1619250"/>
          <p14:tracePt t="92427" x="4806950" y="1619250"/>
          <p14:tracePt t="92518" x="4813300" y="1619250"/>
          <p14:tracePt t="92526" x="4813300" y="1625600"/>
          <p14:tracePt t="92543" x="4826000" y="1631950"/>
          <p14:tracePt t="92560" x="4838700" y="1638300"/>
          <p14:tracePt t="92577" x="4845050" y="1638300"/>
          <p14:tracePt t="92594" x="4851400" y="1638300"/>
          <p14:tracePt t="92610" x="4864100" y="1638300"/>
          <p14:tracePt t="92627" x="4870450" y="1638300"/>
          <p14:tracePt t="92644" x="4876800" y="1644650"/>
          <p14:tracePt t="92662" x="4883150" y="1644650"/>
          <p14:tracePt t="92677" x="4895850" y="1644650"/>
          <p14:tracePt t="92694" x="4914900" y="1644650"/>
          <p14:tracePt t="92711" x="4953000" y="1644650"/>
          <p14:tracePt t="92727" x="4972050" y="1644650"/>
          <p14:tracePt t="92744" x="4991100" y="1644650"/>
          <p14:tracePt t="92760" x="5003800" y="1644650"/>
          <p14:tracePt t="92778" x="5010150" y="1644650"/>
          <p14:tracePt t="93724" x="5022850" y="1644650"/>
          <p14:tracePt t="93731" x="5029200" y="1644650"/>
          <p14:tracePt t="93745" x="5048250" y="1644650"/>
          <p14:tracePt t="93761" x="5060950" y="1638300"/>
          <p14:tracePt t="93779" x="5073650" y="1638300"/>
          <p14:tracePt t="93944" x="5080000" y="1638300"/>
          <p14:tracePt t="93952" x="5086350" y="1638300"/>
          <p14:tracePt t="93962" x="5092700" y="1638300"/>
          <p14:tracePt t="93978" x="5124450" y="1638300"/>
          <p14:tracePt t="93995" x="5143500" y="1638300"/>
          <p14:tracePt t="94012" x="5156200" y="1638300"/>
          <p14:tracePt t="94028" x="5175250" y="1638300"/>
          <p14:tracePt t="94045" x="5181600" y="1638300"/>
          <p14:tracePt t="94061" x="5187950" y="1638300"/>
          <p14:tracePt t="94078" x="5194300" y="1638300"/>
          <p14:tracePt t="94112" x="5207000" y="1638300"/>
          <p14:tracePt t="94128" x="5213350" y="1638300"/>
          <p14:tracePt t="94145" x="5226050" y="1638300"/>
          <p14:tracePt t="94162" x="5238750" y="1638300"/>
          <p14:tracePt t="94179" x="5245100" y="1638300"/>
          <p14:tracePt t="94428" x="5245100" y="1644650"/>
          <p14:tracePt t="94446" x="5245100" y="1651000"/>
          <p14:tracePt t="94479" x="5245100" y="1657350"/>
          <p14:tracePt t="94848" x="5251450" y="1651000"/>
          <p14:tracePt t="94856" x="5251450" y="1644650"/>
          <p14:tracePt t="94862" x="5257800" y="1638300"/>
          <p14:tracePt t="94879" x="5264150" y="1631950"/>
          <p14:tracePt t="94895" x="5270500" y="1631950"/>
          <p14:tracePt t="94992" x="5270500" y="1638300"/>
          <p14:tracePt t="95007" x="5264150" y="1638300"/>
          <p14:tracePt t="95072" x="5264150" y="1644650"/>
          <p14:tracePt t="95079" x="5257800" y="1651000"/>
          <p14:tracePt t="95095" x="5251450" y="1663700"/>
          <p14:tracePt t="95113" x="5245100" y="1670050"/>
          <p14:tracePt t="95129" x="5238750" y="1670050"/>
          <p14:tracePt t="95254" x="5245100" y="1670050"/>
          <p14:tracePt t="95261" x="5257800" y="1670050"/>
          <p14:tracePt t="95279" x="5314950" y="1682750"/>
          <p14:tracePt t="95296" x="5372100" y="1689100"/>
          <p14:tracePt t="95313" x="5416550" y="1689100"/>
          <p14:tracePt t="95329" x="5473700" y="1689100"/>
          <p14:tracePt t="95346" x="5505450" y="1689100"/>
          <p14:tracePt t="95363" x="5524500" y="1689100"/>
          <p14:tracePt t="96784" x="5524500" y="1682750"/>
          <p14:tracePt t="96799" x="5524500" y="1676400"/>
          <p14:tracePt t="96816" x="5524500" y="1657350"/>
          <p14:tracePt t="96831" x="5524500" y="1644650"/>
          <p14:tracePt t="96848" x="5524500" y="1638300"/>
          <p14:tracePt t="96864" x="5524500" y="1625600"/>
          <p14:tracePt t="96881" x="5530850" y="1612900"/>
          <p14:tracePt t="96897" x="5543550" y="1600200"/>
          <p14:tracePt t="96914" x="5556250" y="1587500"/>
          <p14:tracePt t="96930" x="5562600" y="1574800"/>
          <p14:tracePt t="96947" x="5562600" y="1568450"/>
          <p14:tracePt t="96965" x="5562600" y="1562100"/>
          <p14:tracePt t="97002" x="5562600" y="1555750"/>
          <p14:tracePt t="97025" x="5562600" y="1549400"/>
          <p14:tracePt t="97034" x="5562600" y="1543050"/>
          <p14:tracePt t="97064" x="5556250" y="1536700"/>
          <p14:tracePt t="97081" x="5556250" y="1530350"/>
          <p14:tracePt t="97197" x="5549900" y="1524000"/>
          <p14:tracePt t="97214" x="5543550" y="1524000"/>
          <p14:tracePt t="97231" x="5537200" y="1517650"/>
          <p14:tracePt t="97248" x="5524500" y="1511300"/>
          <p14:tracePt t="97264" x="5518150" y="1504950"/>
          <p14:tracePt t="97281" x="5505450" y="1504950"/>
          <p14:tracePt t="97297" x="5499100" y="1498600"/>
          <p14:tracePt t="97315" x="5492750" y="1492250"/>
          <p14:tracePt t="97331" x="5480050" y="1492250"/>
          <p14:tracePt t="97347" x="5473700" y="1485900"/>
          <p14:tracePt t="97365" x="5467350" y="1479550"/>
          <p14:tracePt t="97381" x="5461000" y="1479550"/>
          <p14:tracePt t="97469" x="5448300" y="1466850"/>
          <p14:tracePt t="97477" x="5441950" y="1460500"/>
          <p14:tracePt t="97485" x="5435600" y="1454150"/>
          <p14:tracePt t="111998" x="5429250" y="1454150"/>
          <p14:tracePt t="112004" x="5397500" y="1466850"/>
          <p14:tracePt t="112014" x="5372100" y="1479550"/>
          <p14:tracePt t="112028" x="5359400" y="1492250"/>
          <p14:tracePt t="112043" x="5334000" y="1511300"/>
          <p14:tracePt t="112060" x="5321300" y="1511300"/>
          <p14:tracePt t="112078" x="5289550" y="1517650"/>
          <p14:tracePt t="112093" x="5245100" y="1511300"/>
          <p14:tracePt t="112111" x="5200650" y="1504950"/>
          <p14:tracePt t="112126" x="5137150" y="1492250"/>
          <p14:tracePt t="112143" x="5073650" y="1473200"/>
          <p14:tracePt t="112160" x="4991100" y="1454150"/>
          <p14:tracePt t="112177" x="4908550" y="1422400"/>
          <p14:tracePt t="112193" x="4826000" y="1390650"/>
          <p14:tracePt t="112210" x="4724400" y="1333500"/>
          <p14:tracePt t="112227" x="4629150" y="1257300"/>
          <p14:tracePt t="112243" x="4527550" y="1174750"/>
          <p14:tracePt t="112260" x="4356100" y="1047750"/>
          <p14:tracePt t="112261" x="4260850" y="984250"/>
          <p14:tracePt t="112277" x="4159250" y="914400"/>
          <p14:tracePt t="112293" x="3956050" y="768350"/>
          <p14:tracePt t="112311" x="3860800" y="666750"/>
          <p14:tracePt t="112328" x="3778250" y="558800"/>
          <p14:tracePt t="112343" x="3683000" y="444500"/>
          <p14:tracePt t="112360" x="3606800" y="368300"/>
          <p14:tracePt t="112378" x="3556000" y="349250"/>
          <p14:tracePt t="112393" x="3543300" y="349250"/>
          <p14:tracePt t="112410" x="3524250" y="387350"/>
          <p14:tracePt t="112427" x="3517900" y="450850"/>
          <p14:tracePt t="112444" x="3517900" y="508000"/>
          <p14:tracePt t="112460" x="3517900" y="565150"/>
          <p14:tracePt t="112477" x="3517900" y="590550"/>
          <p14:tracePt t="112494" x="3511550" y="615950"/>
          <p14:tracePt t="112511" x="3492500" y="622300"/>
          <p14:tracePt t="112527" x="3441700" y="615950"/>
          <p14:tracePt t="112544" x="3308350" y="596900"/>
          <p14:tracePt t="112560" x="3117850" y="577850"/>
          <p14:tracePt t="112577" x="2901950" y="552450"/>
          <p14:tracePt t="112594" x="2705100" y="539750"/>
          <p14:tracePt t="112610" x="2578100" y="527050"/>
          <p14:tracePt t="112627" x="2520950" y="508000"/>
          <p14:tracePt t="112644" x="2514600" y="508000"/>
          <p14:tracePt t="112679" x="2501900" y="508000"/>
          <p14:tracePt t="112694" x="2451100" y="546100"/>
          <p14:tracePt t="112711" x="2355850" y="603250"/>
          <p14:tracePt t="112727" x="2279650" y="660400"/>
          <p14:tracePt t="112744" x="2228850" y="723900"/>
          <p14:tracePt t="112761" x="2209800" y="774700"/>
          <p14:tracePt t="112778" x="2203450" y="800100"/>
          <p14:tracePt t="112794" x="2235200" y="819150"/>
          <p14:tracePt t="112810" x="2279650" y="844550"/>
          <p14:tracePt t="112827" x="2336800" y="869950"/>
          <p14:tracePt t="112844" x="2393950" y="908050"/>
          <p14:tracePt t="112861" x="2470150" y="946150"/>
          <p14:tracePt t="112877" x="2514600" y="958850"/>
          <p14:tracePt t="112894" x="2552700" y="958850"/>
          <p14:tracePt t="112911" x="2692400" y="939800"/>
          <p14:tracePt t="112927" x="2774950" y="914400"/>
          <p14:tracePt t="112944" x="2813050" y="895350"/>
          <p14:tracePt t="112961" x="2870200" y="869950"/>
          <p14:tracePt t="112978" x="2908300" y="844550"/>
          <p14:tracePt t="112994" x="2940050" y="812800"/>
          <p14:tracePt t="113011" x="2984500" y="768350"/>
          <p14:tracePt t="113027" x="3016250" y="742950"/>
          <p14:tracePt t="113044" x="3048000" y="717550"/>
          <p14:tracePt t="113060" x="3067050" y="698500"/>
          <p14:tracePt t="113077" x="3079750" y="679450"/>
          <p14:tracePt t="113094" x="3086100" y="660400"/>
          <p14:tracePt t="113111" x="3098800" y="628650"/>
          <p14:tracePt t="113127" x="3117850" y="609600"/>
          <p14:tracePt t="113144" x="3181350" y="596900"/>
          <p14:tracePt t="113161" x="3238500" y="590550"/>
          <p14:tracePt t="113178" x="3244850" y="590550"/>
          <p14:tracePt t="113194" x="3244850" y="584200"/>
          <p14:tracePt t="113234" x="3238500" y="584200"/>
          <p14:tracePt t="113245" x="3232150" y="584200"/>
          <p14:tracePt t="113261" x="3187700" y="577850"/>
          <p14:tracePt t="113277" x="3098800" y="571500"/>
          <p14:tracePt t="113294" x="3009900" y="571500"/>
          <p14:tracePt t="113311" x="2895600" y="577850"/>
          <p14:tracePt t="113328" x="2774950" y="584200"/>
          <p14:tracePt t="113345" x="2571750" y="584200"/>
          <p14:tracePt t="113361" x="2470150" y="584200"/>
          <p14:tracePt t="113378" x="2406650" y="584200"/>
          <p14:tracePt t="113394" x="2330450" y="596900"/>
          <p14:tracePt t="113411" x="2241550" y="622300"/>
          <p14:tracePt t="113428" x="2152650" y="666750"/>
          <p14:tracePt t="113446" x="2095500" y="711200"/>
          <p14:tracePt t="113461" x="2082800" y="730250"/>
          <p14:tracePt t="113478" x="2082800" y="742950"/>
          <p14:tracePt t="113494" x="2089150" y="755650"/>
          <p14:tracePt t="113512" x="2146300" y="787400"/>
          <p14:tracePt t="113528" x="2197100" y="812800"/>
          <p14:tracePt t="113544" x="2266950" y="838200"/>
          <p14:tracePt t="113561" x="2349500" y="876300"/>
          <p14:tracePt t="113579" x="2565400" y="939800"/>
          <p14:tracePt t="113597" x="2641600" y="958850"/>
          <p14:tracePt t="113611" x="2927350" y="1003300"/>
          <p14:tracePt t="113628" x="3060700" y="1009650"/>
          <p14:tracePt t="113645" x="3155950" y="1009650"/>
          <p14:tracePt t="113661" x="3206750" y="996950"/>
          <p14:tracePt t="113678" x="3225800" y="984250"/>
          <p14:tracePt t="113746" x="3225800" y="977900"/>
          <p14:tracePt t="113753" x="3225800" y="971550"/>
          <p14:tracePt t="113763" x="3225800" y="958850"/>
          <p14:tracePt t="113778" x="3219450" y="920750"/>
          <p14:tracePt t="113795" x="3206750" y="895350"/>
          <p14:tracePt t="113811" x="3194050" y="857250"/>
          <p14:tracePt t="113828" x="3181350" y="825500"/>
          <p14:tracePt t="113845" x="3168650" y="800100"/>
          <p14:tracePt t="113861" x="3162300" y="774700"/>
          <p14:tracePt t="113878" x="3149600" y="755650"/>
          <p14:tracePt t="113895" x="3136900" y="736600"/>
          <p14:tracePt t="113912" x="3124200" y="723900"/>
          <p14:tracePt t="113928" x="3092450" y="711200"/>
          <p14:tracePt t="113944" x="3060700" y="704850"/>
          <p14:tracePt t="113945" x="3048000" y="704850"/>
          <p14:tracePt t="113961" x="3016250" y="704850"/>
          <p14:tracePt t="113979" x="2997200" y="704850"/>
          <p14:tracePt t="113995" x="2984500" y="704850"/>
          <p14:tracePt t="114012" x="2971800" y="711200"/>
          <p14:tracePt t="114028" x="2946400" y="730250"/>
          <p14:tracePt t="114045" x="2921000" y="742950"/>
          <p14:tracePt t="114061" x="2895600" y="768350"/>
          <p14:tracePt t="114078" x="2882900" y="774700"/>
          <p14:tracePt t="114095" x="2876550" y="781050"/>
          <p14:tracePt t="114159" x="2870200" y="787400"/>
          <p14:tracePt t="114178" x="2870200" y="793750"/>
          <p14:tracePt t="114195" x="2863850" y="800100"/>
          <p14:tracePt t="114213" x="2857500" y="812800"/>
          <p14:tracePt t="114228" x="2851150" y="825500"/>
          <p14:tracePt t="114246" x="2844800" y="838200"/>
          <p14:tracePt t="114247" x="2844800" y="850900"/>
          <p14:tracePt t="114262" x="2838450" y="863600"/>
          <p14:tracePt t="114279" x="2813050" y="908050"/>
          <p14:tracePt t="114295" x="2800350" y="914400"/>
          <p14:tracePt t="114298" x="2787650" y="927100"/>
          <p14:tracePt t="114313" x="2774950" y="933450"/>
          <p14:tracePt t="114314" x="2768600" y="939800"/>
          <p14:tracePt t="114328" x="2762250" y="946150"/>
          <p14:tracePt t="114345" x="2755900" y="946150"/>
          <p14:tracePt t="114362" x="2755900" y="958850"/>
          <p14:tracePt t="114379" x="2755900" y="984250"/>
          <p14:tracePt t="114395" x="2755900" y="1035050"/>
          <p14:tracePt t="114412" x="2781300" y="1079500"/>
          <p14:tracePt t="114429" x="2806700" y="1123950"/>
          <p14:tracePt t="114446" x="2825750" y="1149350"/>
          <p14:tracePt t="114462" x="2844800" y="1174750"/>
          <p14:tracePt t="114478" x="2857500" y="1181100"/>
          <p14:tracePt t="114495" x="2863850" y="1181100"/>
          <p14:tracePt t="114512" x="2876550" y="1181100"/>
          <p14:tracePt t="114530" x="2933700" y="1168400"/>
          <p14:tracePt t="114545" x="2971800" y="1149350"/>
          <p14:tracePt t="114562" x="2997200" y="1143000"/>
          <p14:tracePt t="114579" x="3016250" y="1123950"/>
          <p14:tracePt t="114595" x="3035300" y="1117600"/>
          <p14:tracePt t="114612" x="3054350" y="1098550"/>
          <p14:tracePt t="114629" x="3067050" y="1079500"/>
          <p14:tracePt t="114646" x="3079750" y="1054100"/>
          <p14:tracePt t="114662" x="3086100" y="1016000"/>
          <p14:tracePt t="114679" x="3079750" y="977900"/>
          <p14:tracePt t="114695" x="3060700" y="939800"/>
          <p14:tracePt t="114713" x="3035300" y="901700"/>
          <p14:tracePt t="114729" x="3009900" y="869950"/>
          <p14:tracePt t="114733" x="2997200" y="857250"/>
          <p14:tracePt t="114745" x="2984500" y="844550"/>
          <p14:tracePt t="114762" x="2959100" y="819150"/>
          <p14:tracePt t="114779" x="2940050" y="793750"/>
          <p14:tracePt t="114795" x="2908300" y="762000"/>
          <p14:tracePt t="114812" x="2889250" y="742950"/>
          <p14:tracePt t="114829" x="2851150" y="723900"/>
          <p14:tracePt t="114846" x="2819400" y="717550"/>
          <p14:tracePt t="114862" x="2787650" y="711200"/>
          <p14:tracePt t="114879" x="2749550" y="711200"/>
          <p14:tracePt t="114896" x="2730500" y="704850"/>
          <p14:tracePt t="114912" x="2717800" y="704850"/>
          <p14:tracePt t="114970" x="2698750" y="730250"/>
          <p14:tracePt t="114979" x="2686050" y="742950"/>
          <p14:tracePt t="114996" x="2635250" y="800100"/>
          <p14:tracePt t="115013" x="2584450" y="857250"/>
          <p14:tracePt t="115029" x="2546350" y="908050"/>
          <p14:tracePt t="115046" x="2540000" y="927100"/>
          <p14:tracePt t="115062" x="2565400" y="927100"/>
          <p14:tracePt t="115079" x="2609850" y="927100"/>
          <p14:tracePt t="115096" x="2647950" y="927100"/>
          <p14:tracePt t="115113" x="2686050" y="927100"/>
          <p14:tracePt t="115129" x="2717800" y="927100"/>
          <p14:tracePt t="115146" x="2774950" y="933450"/>
          <p14:tracePt t="115162" x="2813050" y="939800"/>
          <p14:tracePt t="115180" x="2851150" y="939800"/>
          <p14:tracePt t="115196" x="2882900" y="946150"/>
          <p14:tracePt t="115212" x="2921000" y="946150"/>
          <p14:tracePt t="115229" x="2965450" y="946150"/>
          <p14:tracePt t="115247" x="3054350" y="920750"/>
          <p14:tracePt t="115263" x="3168650" y="895350"/>
          <p14:tracePt t="115279" x="3219450" y="882650"/>
          <p14:tracePt t="115296" x="3257550" y="876300"/>
          <p14:tracePt t="115313" x="3276600" y="876300"/>
          <p14:tracePt t="115329" x="3276600" y="869950"/>
          <p14:tracePt t="115346" x="3276600" y="863600"/>
          <p14:tracePt t="115363" x="3276600" y="850900"/>
          <p14:tracePt t="115380" x="3276600" y="838200"/>
          <p14:tracePt t="115396" x="3270250" y="831850"/>
          <p14:tracePt t="115413" x="3257550" y="819150"/>
          <p14:tracePt t="115429" x="3232150" y="812800"/>
          <p14:tracePt t="115447" x="3219450" y="806450"/>
          <p14:tracePt t="115462" x="3200400" y="800100"/>
          <p14:tracePt t="115479" x="3187700" y="793750"/>
          <p14:tracePt t="115496" x="3181350" y="793750"/>
          <p14:tracePt t="115513" x="3175000" y="793750"/>
          <p14:tracePt t="115529" x="3155950" y="793750"/>
          <p14:tracePt t="115546" x="3143250" y="793750"/>
          <p14:tracePt t="115563" x="3130550" y="793750"/>
          <p14:tracePt t="115580" x="3117850" y="793750"/>
          <p14:tracePt t="115596" x="3105150" y="793750"/>
          <p14:tracePt t="115613" x="3067050" y="787400"/>
          <p14:tracePt t="115629" x="3035300" y="781050"/>
          <p14:tracePt t="115646" x="2984500" y="774700"/>
          <p14:tracePt t="115663" x="2901950" y="762000"/>
          <p14:tracePt t="115679" x="2819400" y="749300"/>
          <p14:tracePt t="115697" x="2724150" y="742950"/>
          <p14:tracePt t="115698" x="2711450" y="742950"/>
          <p14:tracePt t="115713" x="2698750" y="736600"/>
          <p14:tracePt t="115729" x="2692400" y="736600"/>
          <p14:tracePt t="115746" x="2686050" y="736600"/>
          <p14:tracePt t="115763" x="2673350" y="742950"/>
          <p14:tracePt t="115782" x="2647950" y="768350"/>
          <p14:tracePt t="115796" x="2635250" y="781050"/>
          <p14:tracePt t="115813" x="2628900" y="787400"/>
          <p14:tracePt t="115942" x="2635250" y="787400"/>
          <p14:tracePt t="115949" x="2641600" y="787400"/>
          <p14:tracePt t="116015" x="2641600" y="793750"/>
          <p14:tracePt t="116046" x="2641600" y="800100"/>
          <p14:tracePt t="116064" x="2647950" y="806450"/>
          <p14:tracePt t="116080" x="2654300" y="819150"/>
          <p14:tracePt t="116097" x="2667000" y="831850"/>
          <p14:tracePt t="116114" x="2686050" y="844550"/>
          <p14:tracePt t="116130" x="2717800" y="863600"/>
          <p14:tracePt t="116147" x="2755900" y="876300"/>
          <p14:tracePt t="116164" x="2806700" y="889000"/>
          <p14:tracePt t="116180" x="2851150" y="889000"/>
          <p14:tracePt t="116197" x="2882900" y="895350"/>
          <p14:tracePt t="116213" x="2908300" y="895350"/>
          <p14:tracePt t="116230" x="2914650" y="895350"/>
          <p14:tracePt t="116510" x="2908300" y="901700"/>
          <p14:tracePt t="116518" x="2901950" y="908050"/>
          <p14:tracePt t="116533" x="2895600" y="914400"/>
          <p14:tracePt t="116548" x="2895600" y="920750"/>
          <p14:tracePt t="116564" x="2889250" y="927100"/>
          <p14:tracePt t="116581" x="2882900" y="933450"/>
          <p14:tracePt t="116598" x="2876550" y="939800"/>
          <p14:tracePt t="116614" x="2870200" y="946150"/>
          <p14:tracePt t="116630" x="2863850" y="952500"/>
          <p14:tracePt t="116648" x="2863850" y="958850"/>
          <p14:tracePt t="116664" x="2863850" y="971550"/>
          <p14:tracePt t="116788" x="2870200" y="971550"/>
          <p14:tracePt t="116794" x="2876550" y="971550"/>
          <p14:tracePt t="116803" x="2882900" y="971550"/>
          <p14:tracePt t="116814" x="2895600" y="971550"/>
          <p14:tracePt t="116830" x="2914650" y="977900"/>
          <p14:tracePt t="116847" x="2946400" y="984250"/>
          <p14:tracePt t="116864" x="2965450" y="984250"/>
          <p14:tracePt t="116880" x="2984500" y="990600"/>
          <p14:tracePt t="116897" x="2997200" y="990600"/>
          <p14:tracePt t="116915" x="3003550" y="990600"/>
          <p14:tracePt t="116932" x="3016250" y="990600"/>
          <p14:tracePt t="116964" x="3022600" y="990600"/>
          <p14:tracePt t="117162" x="3016250" y="996950"/>
          <p14:tracePt t="117169" x="3009900" y="1003300"/>
          <p14:tracePt t="117182" x="2997200" y="1016000"/>
          <p14:tracePt t="117198" x="2971800" y="1041400"/>
          <p14:tracePt t="117215" x="2952750" y="1054100"/>
          <p14:tracePt t="117231" x="2952750" y="1060450"/>
          <p14:tracePt t="117249" x="2952750" y="1047750"/>
          <p14:tracePt t="117265" x="2971800" y="1009650"/>
          <p14:tracePt t="117281" x="3003550" y="965200"/>
          <p14:tracePt t="117298" x="3022600" y="939800"/>
          <p14:tracePt t="117419" x="3022600" y="946150"/>
          <p14:tracePt t="117431" x="3022600" y="952500"/>
          <p14:tracePt t="117449" x="3022600" y="958850"/>
          <p14:tracePt t="117464" x="3016250" y="965200"/>
          <p14:tracePt t="117481" x="3016250" y="971550"/>
          <p14:tracePt t="117498" x="3009900" y="977900"/>
          <p14:tracePt t="117515" x="3003550" y="996950"/>
          <p14:tracePt t="117531" x="2997200" y="1009650"/>
          <p14:tracePt t="117548" x="2997200" y="1022350"/>
          <p14:tracePt t="117564" x="2990850" y="1028700"/>
          <p14:tracePt t="117581" x="2990850" y="1047750"/>
          <p14:tracePt t="117598" x="2984500" y="1054100"/>
          <p14:tracePt t="117614" x="2984500" y="1060450"/>
          <p14:tracePt t="117631" x="2978150" y="1066800"/>
          <p14:tracePt t="117648" x="2978150" y="1079500"/>
          <p14:tracePt t="117665" x="2978150" y="1111250"/>
          <p14:tracePt t="117681" x="2978150" y="1123950"/>
          <p14:tracePt t="117698" x="2978150" y="1143000"/>
          <p14:tracePt t="117715" x="2984500" y="1162050"/>
          <p14:tracePt t="117731" x="2984500" y="1168400"/>
          <p14:tracePt t="117748" x="2984500" y="1174750"/>
          <p14:tracePt t="117765" x="2984500" y="1181100"/>
          <p14:tracePt t="117782" x="2984500" y="1193800"/>
          <p14:tracePt t="117814" x="2984500" y="1200150"/>
          <p14:tracePt t="117831" x="2990850" y="1200150"/>
          <p14:tracePt t="117849" x="2990850" y="1206500"/>
          <p14:tracePt t="117865" x="2997200" y="1212850"/>
          <p14:tracePt t="117882" x="3016250" y="1212850"/>
          <p14:tracePt t="117898" x="3060700" y="1174750"/>
          <p14:tracePt t="117915" x="3117850" y="1117600"/>
          <p14:tracePt t="117931" x="3181350" y="1054100"/>
          <p14:tracePt t="117948" x="3244850" y="990600"/>
          <p14:tracePt t="117966" x="3263900" y="946150"/>
          <p14:tracePt t="118015" x="3257550" y="946150"/>
          <p14:tracePt t="118031" x="3232150" y="958850"/>
          <p14:tracePt t="118049" x="3213100" y="965200"/>
          <p14:tracePt t="118065" x="3194050" y="971550"/>
          <p14:tracePt t="118081" x="3175000" y="977900"/>
          <p14:tracePt t="118099" x="3162300" y="977900"/>
          <p14:tracePt t="118100" x="3155950" y="977900"/>
          <p14:tracePt t="118115" x="3143250" y="977900"/>
          <p14:tracePt t="118132" x="3117850" y="977900"/>
          <p14:tracePt t="118148" x="3073400" y="977900"/>
          <p14:tracePt t="118166" x="3035300" y="984250"/>
          <p14:tracePt t="118182" x="2997200" y="996950"/>
          <p14:tracePt t="118198" x="2965450" y="1003300"/>
          <p14:tracePt t="118215" x="2940050" y="1016000"/>
          <p14:tracePt t="118231" x="2921000" y="1028700"/>
          <p14:tracePt t="118249" x="2908300" y="1035050"/>
          <p14:tracePt t="118265" x="2901950" y="1047750"/>
          <p14:tracePt t="118282" x="2889250" y="1054100"/>
          <p14:tracePt t="118298" x="2882900" y="1054100"/>
          <p14:tracePt t="118316" x="2870200" y="1060450"/>
          <p14:tracePt t="118332" x="2851150" y="1079500"/>
          <p14:tracePt t="118333" x="2844800" y="1085850"/>
          <p14:tracePt t="118349" x="2825750" y="1104900"/>
          <p14:tracePt t="118365" x="2794000" y="1136650"/>
          <p14:tracePt t="118382" x="2787650" y="1155700"/>
          <p14:tracePt t="118400" x="2781300" y="1155700"/>
          <p14:tracePt t="118415" x="2787650" y="1155700"/>
          <p14:tracePt t="118432" x="2794000" y="1155700"/>
          <p14:tracePt t="118449" x="2800350" y="1155700"/>
          <p14:tracePt t="118491" x="2806700" y="1155700"/>
          <p14:tracePt t="118498" x="2806700" y="1149350"/>
          <p14:tracePt t="118515" x="2813050" y="1143000"/>
          <p14:tracePt t="118532" x="2825750" y="1136650"/>
          <p14:tracePt t="118548" x="2844800" y="1117600"/>
          <p14:tracePt t="118566" x="2857500" y="1104900"/>
          <p14:tracePt t="118583" x="2876550" y="1073150"/>
          <p14:tracePt t="118598" x="2882900" y="1035050"/>
          <p14:tracePt t="118615" x="2882900" y="996950"/>
          <p14:tracePt t="118632" x="2870200" y="965200"/>
          <p14:tracePt t="121058" x="2863850" y="965200"/>
          <p14:tracePt t="121073" x="2857500" y="971550"/>
          <p14:tracePt t="121084" x="2851150" y="977900"/>
          <p14:tracePt t="121101" x="2832100" y="996950"/>
          <p14:tracePt t="121118" x="2794000" y="1016000"/>
          <p14:tracePt t="121135" x="2743200" y="1041400"/>
          <p14:tracePt t="121151" x="2673350" y="1073150"/>
          <p14:tracePt t="121168" x="2603500" y="1098550"/>
          <p14:tracePt t="121186" x="2476500" y="1136650"/>
          <p14:tracePt t="121202" x="2432050" y="1149350"/>
          <p14:tracePt t="121203" x="2413000" y="1155700"/>
          <p14:tracePt t="121217" x="2368550" y="1155700"/>
          <p14:tracePt t="121234" x="2343150" y="1162050"/>
          <p14:tracePt t="121251" x="2305050" y="1162050"/>
          <p14:tracePt t="121267" x="2273300" y="1168400"/>
          <p14:tracePt t="121284" x="2209800" y="1174750"/>
          <p14:tracePt t="121301" x="2146300" y="1174750"/>
          <p14:tracePt t="121318" x="2070100" y="1181100"/>
          <p14:tracePt t="121334" x="1987550" y="1174750"/>
          <p14:tracePt t="121351" x="1911350" y="1162050"/>
          <p14:tracePt t="121368" x="1803400" y="1143000"/>
          <p14:tracePt t="121384" x="1727200" y="1136650"/>
          <p14:tracePt t="121401" x="1682750" y="1130300"/>
          <p14:tracePt t="121418" x="1663700" y="1130300"/>
          <p14:tracePt t="121435" x="1651000" y="1130300"/>
          <p14:tracePt t="121451" x="1581150" y="1181100"/>
          <p14:tracePt t="121468" x="1479550" y="1244600"/>
          <p14:tracePt t="121484" x="1377950" y="1289050"/>
          <p14:tracePt t="121501" x="1289050" y="1333500"/>
          <p14:tracePt t="121518" x="1257300" y="1358900"/>
          <p14:tracePt t="121534" x="1250950" y="1377950"/>
          <p14:tracePt t="121551" x="1250950" y="1390650"/>
          <p14:tracePt t="121568" x="1250950" y="1422400"/>
          <p14:tracePt t="121585" x="1250950" y="1466850"/>
          <p14:tracePt t="121601" x="1244600" y="1524000"/>
          <p14:tracePt t="121618" x="1225550" y="1600200"/>
          <p14:tracePt t="121635" x="1193800" y="1708150"/>
          <p14:tracePt t="121652" x="1187450" y="1758950"/>
          <p14:tracePt t="121668" x="1187450" y="1790700"/>
          <p14:tracePt t="121686" x="1219200" y="1841500"/>
          <p14:tracePt t="121702" x="1244600" y="1860550"/>
          <p14:tracePt t="121718" x="1282700" y="1898650"/>
          <p14:tracePt t="121734" x="1314450" y="1936750"/>
          <p14:tracePt t="121751" x="1346200" y="1981200"/>
          <p14:tracePt t="121769" x="1365250" y="2032000"/>
          <p14:tracePt t="121785" x="1390650" y="2082800"/>
          <p14:tracePt t="121801" x="1409700" y="2120900"/>
          <p14:tracePt t="121818" x="1428750" y="2165350"/>
          <p14:tracePt t="121835" x="1447800" y="2190750"/>
          <p14:tracePt t="121852" x="1454150" y="2216150"/>
          <p14:tracePt t="121853" x="1460500" y="2216150"/>
          <p14:tracePt t="123001" x="1447800" y="2209800"/>
          <p14:tracePt t="123007" x="1435100" y="2203450"/>
          <p14:tracePt t="123019" x="1409700" y="2184400"/>
          <p14:tracePt t="123037" x="1314450" y="2139950"/>
          <p14:tracePt t="123054" x="1270000" y="2127250"/>
          <p14:tracePt t="123069" x="1250950" y="2127250"/>
          <p14:tracePt t="123087" x="1231900" y="2127250"/>
          <p14:tracePt t="123088" x="1225550" y="2127250"/>
          <p14:tracePt t="123119" x="1219200" y="2133600"/>
          <p14:tracePt t="123152" x="1212850" y="2139950"/>
          <p14:tracePt t="123169" x="1200150" y="2139950"/>
          <p14:tracePt t="123186" x="1174750" y="2139950"/>
          <p14:tracePt t="123187" x="1155700" y="2139950"/>
          <p14:tracePt t="123203" x="1130300" y="2133600"/>
          <p14:tracePt t="123219" x="1041400" y="2101850"/>
          <p14:tracePt t="123236" x="984250" y="2057400"/>
          <p14:tracePt t="123253" x="946150" y="2019300"/>
          <p14:tracePt t="123269" x="908050" y="1974850"/>
          <p14:tracePt t="123286" x="895350" y="1943100"/>
          <p14:tracePt t="123303" x="889000" y="1924050"/>
          <p14:tracePt t="123319" x="889000" y="1917700"/>
          <p14:tracePt t="123352" x="908050" y="1911350"/>
          <p14:tracePt t="123370" x="971550" y="1911350"/>
          <p14:tracePt t="123386" x="1054100" y="1911350"/>
          <p14:tracePt t="123402" x="1181100" y="1911350"/>
          <p14:tracePt t="123420" x="1295400" y="1917700"/>
          <p14:tracePt t="123438" x="1441450" y="1930400"/>
          <p14:tracePt t="123453" x="1460500" y="1930400"/>
          <p14:tracePt t="123469" x="1543050" y="1943100"/>
          <p14:tracePt t="123486" x="1587500" y="1962150"/>
          <p14:tracePt t="123503" x="1644650" y="1981200"/>
          <p14:tracePt t="123520" x="1695450" y="2006600"/>
          <p14:tracePt t="123536" x="1765300" y="2025650"/>
          <p14:tracePt t="123553" x="1860550" y="2051050"/>
          <p14:tracePt t="123569" x="1924050" y="2063750"/>
          <p14:tracePt t="123587" x="1955800" y="2063750"/>
          <p14:tracePt t="123619" x="1962150" y="2063750"/>
          <p14:tracePt t="123637" x="1993900" y="2044700"/>
          <p14:tracePt t="123653" x="2025650" y="2032000"/>
          <p14:tracePt t="123670" x="2051050" y="2019300"/>
          <p14:tracePt t="123687" x="2089150" y="2000250"/>
          <p14:tracePt t="123687" x="2101850" y="1993900"/>
          <p14:tracePt t="123704" x="2127250" y="1987550"/>
          <p14:tracePt t="123720" x="2184400" y="1968500"/>
          <p14:tracePt t="123736" x="2222500" y="1955800"/>
          <p14:tracePt t="123753" x="2260600" y="1943100"/>
          <p14:tracePt t="123770" x="2292350" y="1930400"/>
          <p14:tracePt t="123786" x="2317750" y="1924050"/>
          <p14:tracePt t="123803" x="2355850" y="1905000"/>
          <p14:tracePt t="123820" x="2393950" y="1885950"/>
          <p14:tracePt t="123836" x="2419350" y="1873250"/>
          <p14:tracePt t="123854" x="2451100" y="1860550"/>
          <p14:tracePt t="123870" x="2476500" y="1847850"/>
          <p14:tracePt t="123871" x="2489200" y="1841500"/>
          <p14:tracePt t="123887" x="2501900" y="1835150"/>
          <p14:tracePt t="123903" x="2520950" y="1816100"/>
          <p14:tracePt t="123920" x="2527300" y="1809750"/>
          <p14:tracePt t="123937" x="2540000" y="1790700"/>
          <p14:tracePt t="123953" x="2546350" y="1771650"/>
          <p14:tracePt t="123970" x="2552700" y="1752600"/>
          <p14:tracePt t="123987" x="2552700" y="1746250"/>
          <p14:tracePt t="124003" x="2552700" y="1733550"/>
          <p14:tracePt t="124020" x="2552700" y="1727200"/>
          <p14:tracePt t="124037" x="2552700" y="1720850"/>
          <p14:tracePt t="124053" x="2540000" y="1714500"/>
          <p14:tracePt t="124070" x="2533650" y="1701800"/>
          <p14:tracePt t="124087" x="2527300" y="1695450"/>
          <p14:tracePt t="124104" x="2514600" y="1689100"/>
          <p14:tracePt t="124120" x="2495550" y="1676400"/>
          <p14:tracePt t="124139" x="2457450" y="1651000"/>
          <p14:tracePt t="124153" x="2432050" y="1625600"/>
          <p14:tracePt t="124170" x="2425700" y="1612900"/>
          <p14:tracePt t="124203" x="2419350" y="1606550"/>
          <p14:tracePt t="124220" x="2413000" y="1606550"/>
          <p14:tracePt t="124237" x="2400300" y="1600200"/>
          <p14:tracePt t="124254" x="2362200" y="1593850"/>
          <p14:tracePt t="124270" x="2311400" y="1587500"/>
          <p14:tracePt t="124287" x="2241550" y="1574800"/>
          <p14:tracePt t="124303" x="2178050" y="1562100"/>
          <p14:tracePt t="124321" x="2108200" y="1549400"/>
          <p14:tracePt t="124337" x="2032000" y="1543050"/>
          <p14:tracePt t="124353" x="1981200" y="1543050"/>
          <p14:tracePt t="124370" x="1917700" y="1543050"/>
          <p14:tracePt t="124371" x="1892300" y="1549400"/>
          <p14:tracePt t="124387" x="1847850" y="1555750"/>
          <p14:tracePt t="124403" x="1778000" y="1562100"/>
          <p14:tracePt t="124420" x="1765300" y="1568450"/>
          <p14:tracePt t="124494" x="1765300" y="1574800"/>
          <p14:tracePt t="124508" x="1765300" y="1593850"/>
          <p14:tracePt t="124520" x="1765300" y="1606550"/>
          <p14:tracePt t="124537" x="1771650" y="1644650"/>
          <p14:tracePt t="124554" x="1797050" y="1682750"/>
          <p14:tracePt t="124571" x="1828800" y="1714500"/>
          <p14:tracePt t="124587" x="1860550" y="1746250"/>
          <p14:tracePt t="124604" x="1892300" y="1765300"/>
          <p14:tracePt t="124621" x="1917700" y="1784350"/>
          <p14:tracePt t="124637" x="1962150" y="1809750"/>
          <p14:tracePt t="124654" x="1981200" y="1828800"/>
          <p14:tracePt t="124670" x="2006600" y="1854200"/>
          <p14:tracePt t="124687" x="2025650" y="1873250"/>
          <p14:tracePt t="124704" x="2044700" y="1885950"/>
          <p14:tracePt t="124721" x="2051050" y="1892300"/>
          <p14:tracePt t="124737" x="2051050" y="1898650"/>
          <p14:tracePt t="124824" x="2051050" y="1892300"/>
          <p14:tracePt t="124838" x="2038350" y="1885950"/>
          <p14:tracePt t="124854" x="2019300" y="1860550"/>
          <p14:tracePt t="124871" x="2000250" y="1835150"/>
          <p14:tracePt t="124887" x="1987550" y="1816100"/>
          <p14:tracePt t="124904" x="1981200" y="1809750"/>
          <p14:tracePt t="125021" x="1974850" y="1816100"/>
          <p14:tracePt t="125027" x="1962150" y="1822450"/>
          <p14:tracePt t="125039" x="1955800" y="1828800"/>
          <p14:tracePt t="125054" x="1943100" y="1841500"/>
          <p14:tracePt t="125071" x="1936750" y="1841500"/>
          <p14:tracePt t="125088" x="1936750" y="1847850"/>
          <p14:tracePt t="125104" x="1936750" y="1854200"/>
          <p14:tracePt t="125121" x="1936750" y="1873250"/>
          <p14:tracePt t="125137" x="1949450" y="1892300"/>
          <p14:tracePt t="125154" x="1974850" y="1911350"/>
          <p14:tracePt t="125171" x="1987550" y="1911350"/>
          <p14:tracePt t="125188" x="2000250" y="1911350"/>
          <p14:tracePt t="125204" x="2025650" y="1905000"/>
          <p14:tracePt t="125221" x="2057400" y="1892300"/>
          <p14:tracePt t="125238" x="2095500" y="1879600"/>
          <p14:tracePt t="125254" x="2114550" y="1879600"/>
          <p14:tracePt t="125271" x="2139950" y="1873250"/>
          <p14:tracePt t="125288" x="2171700" y="1866900"/>
          <p14:tracePt t="125305" x="2197100" y="1866900"/>
          <p14:tracePt t="125321" x="2222500" y="1860550"/>
          <p14:tracePt t="125338" x="2254250" y="1854200"/>
          <p14:tracePt t="125354" x="2292350" y="1854200"/>
          <p14:tracePt t="125371" x="2330450" y="1854200"/>
          <p14:tracePt t="125389" x="2432050" y="1866900"/>
          <p14:tracePt t="125404" x="2527300" y="1873250"/>
          <p14:tracePt t="125421" x="2609850" y="1879600"/>
          <p14:tracePt t="125438" x="2660650" y="1879600"/>
          <p14:tracePt t="125439" x="2679700" y="1879600"/>
          <p14:tracePt t="125456" x="2717800" y="1879600"/>
          <p14:tracePt t="125471" x="2743200" y="1879600"/>
          <p14:tracePt t="125488" x="2762250" y="1879600"/>
          <p14:tracePt t="125504" x="2794000" y="1879600"/>
          <p14:tracePt t="125522" x="2819400" y="1879600"/>
          <p14:tracePt t="125538" x="2838450" y="1879600"/>
          <p14:tracePt t="125554" x="2857500" y="1866900"/>
          <p14:tracePt t="125571" x="2863850" y="1854200"/>
          <p14:tracePt t="125588" x="2870200" y="1841500"/>
          <p14:tracePt t="125604" x="2870200" y="1822450"/>
          <p14:tracePt t="125621" x="2870200" y="1803400"/>
          <p14:tracePt t="125639" x="2863850" y="1778000"/>
          <p14:tracePt t="125654" x="2851150" y="1746250"/>
          <p14:tracePt t="125671" x="2825750" y="1720850"/>
          <p14:tracePt t="125688" x="2806700" y="1689100"/>
          <p14:tracePt t="125706" x="2774950" y="1657350"/>
          <p14:tracePt t="125721" x="2749550" y="1631950"/>
          <p14:tracePt t="125738" x="2730500" y="1612900"/>
          <p14:tracePt t="125755" x="2698750" y="1581150"/>
          <p14:tracePt t="125772" x="2667000" y="1562100"/>
          <p14:tracePt t="125788" x="2609850" y="1524000"/>
          <p14:tracePt t="125805" x="2571750" y="1504950"/>
          <p14:tracePt t="125821" x="2527300" y="1485900"/>
          <p14:tracePt t="125838" x="2495550" y="1473200"/>
          <p14:tracePt t="125855" x="2451100" y="1454150"/>
          <p14:tracePt t="125871" x="2413000" y="1447800"/>
          <p14:tracePt t="125888" x="2381250" y="1441450"/>
          <p14:tracePt t="125905" x="2336800" y="1428750"/>
          <p14:tracePt t="125922" x="2260600" y="1422400"/>
          <p14:tracePt t="125939" x="2209800" y="1416050"/>
          <p14:tracePt t="125956" x="2152650" y="1416050"/>
          <p14:tracePt t="125972" x="2114550" y="1416050"/>
          <p14:tracePt t="125988" x="2070100" y="1428750"/>
          <p14:tracePt t="126005" x="1993900" y="1447800"/>
          <p14:tracePt t="126021" x="1943100" y="1466850"/>
          <p14:tracePt t="126039" x="1911350" y="1479550"/>
          <p14:tracePt t="126055" x="1892300" y="1485900"/>
          <p14:tracePt t="126071" x="1879600" y="1498600"/>
          <p14:tracePt t="126090" x="1866900" y="1517650"/>
          <p14:tracePt t="126105" x="1854200" y="1555750"/>
          <p14:tracePt t="126121" x="1847850" y="1600200"/>
          <p14:tracePt t="126139" x="1841500" y="1644650"/>
          <p14:tracePt t="126140" x="1841500" y="1657350"/>
          <p14:tracePt t="126155" x="1841500" y="1676400"/>
          <p14:tracePt t="126173" x="1841500" y="1714500"/>
          <p14:tracePt t="126189" x="1854200" y="1746250"/>
          <p14:tracePt t="126205" x="1892300" y="1784350"/>
          <p14:tracePt t="126222" x="1924050" y="1809750"/>
          <p14:tracePt t="126238" x="2000250" y="1860550"/>
          <p14:tracePt t="126256" x="2082800" y="1905000"/>
          <p14:tracePt t="126272" x="2146300" y="1949450"/>
          <p14:tracePt t="126288" x="2228850" y="1993900"/>
          <p14:tracePt t="126305" x="2292350" y="2012950"/>
          <p14:tracePt t="126322" x="2362200" y="2019300"/>
          <p14:tracePt t="126338" x="2406650" y="2019300"/>
          <p14:tracePt t="126355" x="2476500" y="2012950"/>
          <p14:tracePt t="126372" x="2533650" y="1993900"/>
          <p14:tracePt t="126389" x="2578100" y="1981200"/>
          <p14:tracePt t="126405" x="2628900" y="1968500"/>
          <p14:tracePt t="126422" x="2654300" y="1955800"/>
          <p14:tracePt t="126439" x="2692400" y="1949450"/>
          <p14:tracePt t="126455" x="2717800" y="1936750"/>
          <p14:tracePt t="126472" x="2755900" y="1917700"/>
          <p14:tracePt t="126490" x="2781300" y="1898650"/>
          <p14:tracePt t="126506" x="2813050" y="1873250"/>
          <p14:tracePt t="126522" x="2832100" y="1854200"/>
          <p14:tracePt t="126538" x="2857500" y="1828800"/>
          <p14:tracePt t="126555" x="2870200" y="1809750"/>
          <p14:tracePt t="126572" x="2876550" y="1790700"/>
          <p14:tracePt t="126588" x="2889250" y="1765300"/>
          <p14:tracePt t="126605" x="2895600" y="1720850"/>
          <p14:tracePt t="126622" x="2895600" y="1695450"/>
          <p14:tracePt t="126639" x="2901950" y="1676400"/>
          <p14:tracePt t="126656" x="2901950" y="1651000"/>
          <p14:tracePt t="126672" x="2895600" y="1625600"/>
          <p14:tracePt t="126689" x="2876550" y="1600200"/>
          <p14:tracePt t="126705" x="2844800" y="1568450"/>
          <p14:tracePt t="126722" x="2819400" y="1543050"/>
          <p14:tracePt t="126739" x="2794000" y="1517650"/>
          <p14:tracePt t="126755" x="2762250" y="1492250"/>
          <p14:tracePt t="126773" x="2736850" y="1473200"/>
          <p14:tracePt t="126789" x="2705100" y="1454150"/>
          <p14:tracePt t="126806" x="2679700" y="1435100"/>
          <p14:tracePt t="126822" x="2647950" y="1422400"/>
          <p14:tracePt t="126839" x="2616200" y="1409700"/>
          <p14:tracePt t="126855" x="2578100" y="1409700"/>
          <p14:tracePt t="126873" x="2533650" y="1403350"/>
          <p14:tracePt t="126889" x="2514600" y="1403350"/>
          <p14:tracePt t="126906" x="2463800" y="1403350"/>
          <p14:tracePt t="126922" x="2432050" y="1403350"/>
          <p14:tracePt t="126939" x="2349500" y="1403350"/>
          <p14:tracePt t="126956" x="2241550" y="1422400"/>
          <p14:tracePt t="126973" x="2133600" y="1441450"/>
          <p14:tracePt t="126989" x="2032000" y="1454150"/>
          <p14:tracePt t="127006" x="1943100" y="1466850"/>
          <p14:tracePt t="127022" x="1873250" y="1466850"/>
          <p14:tracePt t="127039" x="1828800" y="1466850"/>
          <p14:tracePt t="127056" x="1809750" y="1466850"/>
          <p14:tracePt t="127072" x="1778000" y="1479550"/>
          <p14:tracePt t="127089" x="1739900" y="1504950"/>
          <p14:tracePt t="127106" x="1695450" y="1543050"/>
          <p14:tracePt t="127124" x="1638300" y="1593850"/>
          <p14:tracePt t="127139" x="1612900" y="1631950"/>
          <p14:tracePt t="127156" x="1606550" y="1663700"/>
          <p14:tracePt t="127173" x="1606550" y="1689100"/>
          <p14:tracePt t="127189" x="1631950" y="1727200"/>
          <p14:tracePt t="127206" x="1676400" y="1771650"/>
          <p14:tracePt t="127223" x="1746250" y="1822450"/>
          <p14:tracePt t="127240" x="1809750" y="1879600"/>
          <p14:tracePt t="127256" x="1892300" y="1955800"/>
          <p14:tracePt t="127272" x="1955800" y="2006600"/>
          <p14:tracePt t="127289" x="2012950" y="2057400"/>
          <p14:tracePt t="127307" x="2082800" y="2089150"/>
          <p14:tracePt t="127323" x="2178050" y="2114550"/>
          <p14:tracePt t="127339" x="2266950" y="2127250"/>
          <p14:tracePt t="127356" x="2381250" y="2127250"/>
          <p14:tracePt t="127374" x="2501900" y="2120900"/>
          <p14:tracePt t="127389" x="2552700" y="2114550"/>
          <p14:tracePt t="127406" x="2590800" y="2101850"/>
          <p14:tracePt t="127423" x="2609850" y="2101850"/>
          <p14:tracePt t="127439" x="2628900" y="2101850"/>
          <p14:tracePt t="127457" x="2635250" y="2101850"/>
          <p14:tracePt t="127473" x="2647950" y="2101850"/>
          <p14:tracePt t="127489" x="2660650" y="2101850"/>
          <p14:tracePt t="127506" x="2686050" y="2095500"/>
          <p14:tracePt t="127523" x="2711450" y="2082800"/>
          <p14:tracePt t="127539" x="2730500" y="2070100"/>
          <p14:tracePt t="127557" x="2749550" y="2063750"/>
          <p14:tracePt t="127558" x="2755900" y="2057400"/>
          <p14:tracePt t="127573" x="2762250" y="2057400"/>
          <p14:tracePt t="127589" x="2768600" y="2051050"/>
          <p14:tracePt t="127842" x="2762250" y="2044700"/>
          <p14:tracePt t="127850" x="2749550" y="2038350"/>
          <p14:tracePt t="127857" x="2736850" y="2025650"/>
          <p14:tracePt t="127873" x="2724150" y="2012950"/>
          <p14:tracePt t="127890" x="2705100" y="1993900"/>
          <p14:tracePt t="127906" x="2686050" y="1974850"/>
          <p14:tracePt t="127924" x="2667000" y="1949450"/>
          <p14:tracePt t="127940" x="2654300" y="1917700"/>
          <p14:tracePt t="127957" x="2654300" y="1879600"/>
          <p14:tracePt t="127974" x="2647950" y="1835150"/>
          <p14:tracePt t="127990" x="2647950" y="1790700"/>
          <p14:tracePt t="128007" x="2647950" y="1758950"/>
          <p14:tracePt t="128023" x="2647950" y="1739900"/>
          <p14:tracePt t="128040" x="2647950" y="1733550"/>
          <p14:tracePt t="128057" x="2635250" y="1733550"/>
          <p14:tracePt t="128073" x="2590800" y="1739900"/>
          <p14:tracePt t="128090" x="2540000" y="1765300"/>
          <p14:tracePt t="128107" x="2495550" y="1790700"/>
          <p14:tracePt t="128123" x="2463800" y="1803400"/>
          <p14:tracePt t="128140" x="2419350" y="1828800"/>
          <p14:tracePt t="128157" x="2355850" y="1847850"/>
          <p14:tracePt t="128174" x="2298700" y="1866900"/>
          <p14:tracePt t="128190" x="2203450" y="1892300"/>
          <p14:tracePt t="128207" x="2133600" y="1905000"/>
          <p14:tracePt t="128223" x="2038350" y="1924050"/>
          <p14:tracePt t="128240" x="1981200" y="1930400"/>
          <p14:tracePt t="128258" x="1930400" y="1936750"/>
          <p14:tracePt t="128273" x="1873250" y="1936750"/>
          <p14:tracePt t="128275" x="1828800" y="1936750"/>
          <p14:tracePt t="128290" x="1771650" y="1936750"/>
          <p14:tracePt t="128291" x="1701800" y="1936750"/>
          <p14:tracePt t="128307" x="1511300" y="1917700"/>
          <p14:tracePt t="128323" x="1282700" y="1885950"/>
          <p14:tracePt t="128340" x="1054100" y="1841500"/>
          <p14:tracePt t="128357" x="901700" y="1809750"/>
          <p14:tracePt t="128374" x="742950" y="1765300"/>
          <p14:tracePt t="128390" x="660400" y="1739900"/>
          <p14:tracePt t="128407" x="584200" y="1720850"/>
          <p14:tracePt t="128423" x="501650" y="1695450"/>
          <p14:tracePt t="128441" x="412750" y="1670050"/>
          <p14:tracePt t="128457" x="361950" y="1644650"/>
          <p14:tracePt t="128473" x="349250" y="1638300"/>
          <p14:tracePt t="128524" x="368300" y="1644650"/>
          <p14:tracePt t="128540" x="412750" y="1670050"/>
          <p14:tracePt t="128557" x="469900" y="1701800"/>
          <p14:tracePt t="128574" x="527050" y="1739900"/>
          <p14:tracePt t="128590" x="590550" y="1765300"/>
          <p14:tracePt t="128607" x="660400" y="1790700"/>
          <p14:tracePt t="128624" x="723900" y="1803400"/>
          <p14:tracePt t="128641" x="819150" y="1816100"/>
          <p14:tracePt t="128641" x="844550" y="1822450"/>
          <p14:tracePt t="128657" x="889000" y="1828800"/>
          <p14:tracePt t="128674" x="996950" y="1841500"/>
          <p14:tracePt t="128690" x="1035050" y="1841500"/>
          <p14:tracePt t="128707" x="1054100" y="1841500"/>
          <p14:tracePt t="128724" x="1079500" y="1822450"/>
          <p14:tracePt t="128740" x="1098550" y="1784350"/>
          <p14:tracePt t="128757" x="1117600" y="1733550"/>
          <p14:tracePt t="128774" x="1123950" y="1689100"/>
          <p14:tracePt t="128790" x="1130300" y="1657350"/>
          <p14:tracePt t="128807" x="1136650" y="1651000"/>
          <p14:tracePt t="128860" x="1143000" y="1631950"/>
          <p14:tracePt t="128874" x="1155700" y="1625600"/>
          <p14:tracePt t="128891" x="1270000" y="1473200"/>
          <p14:tracePt t="128908" x="1384300" y="1327150"/>
          <p14:tracePt t="128924" x="1587500" y="1123950"/>
          <p14:tracePt t="128941" x="1790700" y="952500"/>
          <p14:tracePt t="128957" x="1955800" y="812800"/>
          <p14:tracePt t="128974" x="2025650" y="749300"/>
          <p14:tracePt t="128991" x="2051050" y="730250"/>
          <p14:tracePt t="129050" x="2051050" y="736600"/>
          <p14:tracePt t="129061" x="2051050" y="742950"/>
          <p14:tracePt t="129074" x="2051050" y="749300"/>
          <p14:tracePt t="129091" x="2051050" y="768350"/>
          <p14:tracePt t="129107" x="2051050" y="806450"/>
          <p14:tracePt t="129124" x="2076450" y="882650"/>
          <p14:tracePt t="129126" x="2108200" y="927100"/>
          <p14:tracePt t="129141" x="2127250" y="952500"/>
          <p14:tracePt t="129157" x="2222500" y="1079500"/>
          <p14:tracePt t="129175" x="2279650" y="1136650"/>
          <p14:tracePt t="129191" x="2343150" y="1193800"/>
          <p14:tracePt t="129208" x="2413000" y="1238250"/>
          <p14:tracePt t="129224" x="2476500" y="1276350"/>
          <p14:tracePt t="129241" x="2527300" y="1308100"/>
          <p14:tracePt t="129258" x="2565400" y="1333500"/>
          <p14:tracePt t="129274" x="2597150" y="1358900"/>
          <p14:tracePt t="129291" x="2628900" y="1384300"/>
          <p14:tracePt t="129308" x="2673350" y="1416050"/>
          <p14:tracePt t="129324" x="2698750" y="1441450"/>
          <p14:tracePt t="129341" x="2730500" y="1466850"/>
          <p14:tracePt t="129358" x="2749550" y="1485900"/>
          <p14:tracePt t="129375" x="2762250" y="1524000"/>
          <p14:tracePt t="129391" x="2768600" y="1549400"/>
          <p14:tracePt t="129408" x="2768600" y="1593850"/>
          <p14:tracePt t="129424" x="2768600" y="1631950"/>
          <p14:tracePt t="129441" x="2762250" y="1670050"/>
          <p14:tracePt t="129458" x="2755900" y="1727200"/>
          <p14:tracePt t="129474" x="2749550" y="1752600"/>
          <p14:tracePt t="129491" x="2743200" y="1784350"/>
          <p14:tracePt t="129509" x="2743200" y="1803400"/>
          <p14:tracePt t="129524" x="2736850" y="1809750"/>
          <p14:tracePt t="129541" x="2736850" y="1816100"/>
          <p14:tracePt t="129634" x="2730500" y="1822450"/>
          <p14:tracePt t="129643" x="2730500" y="1828800"/>
          <p14:tracePt t="129658" x="2711450" y="1860550"/>
          <p14:tracePt t="129675" x="2679700" y="1898650"/>
          <p14:tracePt t="129692" x="2622550" y="1962150"/>
          <p14:tracePt t="129708" x="2565400" y="2051050"/>
          <p14:tracePt t="129725" x="2514600" y="2139950"/>
          <p14:tracePt t="129741" x="2470150" y="2292350"/>
          <p14:tracePt t="129758" x="2463800" y="2349500"/>
          <p14:tracePt t="130100" x="2457450" y="2336800"/>
          <p14:tracePt t="130109" x="2457450" y="2311400"/>
          <p14:tracePt t="130126" x="2457450" y="2279650"/>
          <p14:tracePt t="130142" x="2508250" y="2228850"/>
          <p14:tracePt t="130159" x="2540000" y="2209800"/>
          <p14:tracePt t="130176" x="2578100" y="2197100"/>
          <p14:tracePt t="130192" x="2609850" y="2184400"/>
          <p14:tracePt t="130208" x="2635250" y="2178050"/>
          <p14:tracePt t="130225" x="2641600" y="2171700"/>
          <p14:tracePt t="130242" x="2647950" y="2165350"/>
          <p14:tracePt t="130259" x="2654300" y="2159000"/>
          <p14:tracePt t="130275" x="2660650" y="2152650"/>
          <p14:tracePt t="130292" x="2673350" y="2139950"/>
          <p14:tracePt t="130309" x="2698750" y="2127250"/>
          <p14:tracePt t="130325" x="2724150" y="2120900"/>
          <p14:tracePt t="130342" x="2736850" y="2114550"/>
          <p14:tracePt t="130358" x="2755900" y="2114550"/>
          <p14:tracePt t="130376" x="2768600" y="2114550"/>
          <p14:tracePt t="130409" x="2774950" y="2114550"/>
          <p14:tracePt t="130488" x="2781300" y="2114550"/>
          <p14:tracePt t="130496" x="2794000" y="2114550"/>
          <p14:tracePt t="130509" x="2819400" y="2101850"/>
          <p14:tracePt t="130525" x="2857500" y="2082800"/>
          <p14:tracePt t="130542" x="2876550" y="2076450"/>
          <p14:tracePt t="130559" x="2908300" y="2057400"/>
          <p14:tracePt t="130576" x="2952750" y="2032000"/>
          <p14:tracePt t="130592" x="2978150" y="2006600"/>
          <p14:tracePt t="130609" x="2997200" y="1993900"/>
          <p14:tracePt t="130625" x="3016250" y="1974850"/>
          <p14:tracePt t="130642" x="3028950" y="1962150"/>
          <p14:tracePt t="130659" x="3048000" y="1949450"/>
          <p14:tracePt t="130676" x="3054350" y="1943100"/>
          <p14:tracePt t="130692" x="3054350" y="1936750"/>
          <p14:tracePt t="130709" x="3060700" y="1930400"/>
          <p14:tracePt t="130742" x="3067050" y="1924050"/>
          <p14:tracePt t="130776" x="3073400" y="1917700"/>
          <p14:tracePt t="130792" x="3086100" y="1917700"/>
          <p14:tracePt t="130795" x="3092450" y="1917700"/>
          <p14:tracePt t="130810" x="3136900" y="1911350"/>
          <p14:tracePt t="130826" x="3194050" y="1911350"/>
          <p14:tracePt t="130843" x="3251200" y="1905000"/>
          <p14:tracePt t="130859" x="3321050" y="1905000"/>
          <p14:tracePt t="130876" x="3422650" y="1898650"/>
          <p14:tracePt t="130892" x="3511550" y="1898650"/>
          <p14:tracePt t="130909" x="3632200" y="1898650"/>
          <p14:tracePt t="130925" x="3702050" y="1898650"/>
          <p14:tracePt t="130942" x="3740150" y="1898650"/>
          <p14:tracePt t="130959" x="3752850" y="1898650"/>
          <p14:tracePt t="131405" x="3759200" y="1898650"/>
          <p14:tracePt t="131413" x="3765550" y="1898650"/>
          <p14:tracePt t="131426" x="3778250" y="1898650"/>
          <p14:tracePt t="131443" x="3790950" y="1898650"/>
          <p14:tracePt t="131460" x="3803650" y="1905000"/>
          <p14:tracePt t="131629" x="3810000" y="1905000"/>
          <p14:tracePt t="131636" x="3816350" y="1905000"/>
          <p14:tracePt t="131644" x="3835400" y="1905000"/>
          <p14:tracePt t="131660" x="3867150" y="1905000"/>
          <p14:tracePt t="131677" x="3886200" y="1905000"/>
          <p14:tracePt t="131693" x="3905250" y="1905000"/>
          <p14:tracePt t="131710" x="3924300" y="1905000"/>
          <p14:tracePt t="131727" x="3937000" y="1905000"/>
          <p14:tracePt t="131744" x="3956050" y="1905000"/>
          <p14:tracePt t="131760" x="3975100" y="1905000"/>
          <p14:tracePt t="131777" x="3994150" y="1898650"/>
          <p14:tracePt t="131793" x="4013200" y="1898650"/>
          <p14:tracePt t="131811" x="4025900" y="1892300"/>
          <p14:tracePt t="131826" x="4044950" y="1892300"/>
          <p14:tracePt t="131843" x="4057650" y="1885950"/>
          <p14:tracePt t="131860" x="4070350" y="1879600"/>
          <p14:tracePt t="131877" x="4089400" y="1866900"/>
          <p14:tracePt t="131893" x="4114800" y="1854200"/>
          <p14:tracePt t="131910" x="4133850" y="1847850"/>
          <p14:tracePt t="131926" x="4146550" y="1841500"/>
          <p14:tracePt t="132041" x="4146550" y="1835150"/>
          <p14:tracePt t="132054" x="4152900" y="1828800"/>
          <p14:tracePt t="132062" x="4159250" y="1816100"/>
          <p14:tracePt t="132076" x="4165600" y="1803400"/>
          <p14:tracePt t="132093" x="4178300" y="1797050"/>
          <p14:tracePt t="132111" x="4178300" y="1790700"/>
          <p14:tracePt t="132299" x="4210050" y="1790700"/>
          <p14:tracePt t="132304" x="4222750" y="1784350"/>
          <p14:tracePt t="132328" x="4368800" y="1784350"/>
          <p14:tracePt t="132343" x="4660900" y="1822450"/>
          <p14:tracePt t="132361" x="4756150" y="1841500"/>
          <p14:tracePt t="132378" x="4972050" y="1892300"/>
          <p14:tracePt t="132393" x="4984750" y="1898650"/>
          <p14:tracePt t="132494" x="4991100" y="1898650"/>
          <p14:tracePt t="132511" x="5035550" y="1898650"/>
          <p14:tracePt t="132527" x="5073650" y="1898650"/>
          <p14:tracePt t="132544" x="5092700" y="1892300"/>
          <p14:tracePt t="132560" x="5111750" y="1892300"/>
          <p14:tracePt t="132578" x="5118100" y="1885950"/>
          <p14:tracePt t="132610" x="5124450" y="1885950"/>
          <p14:tracePt t="132814" x="5130800" y="1885950"/>
          <p14:tracePt t="132821" x="5137150" y="1879600"/>
          <p14:tracePt t="132828" x="5156200" y="1873250"/>
          <p14:tracePt t="132845" x="5213350" y="1866900"/>
          <p14:tracePt t="132861" x="5295900" y="1866900"/>
          <p14:tracePt t="132877" x="5346700" y="1866900"/>
          <p14:tracePt t="132894" x="5365750" y="1866900"/>
          <p14:tracePt t="132911" x="5372100" y="1866900"/>
          <p14:tracePt t="133014" x="5378450" y="1866900"/>
          <p14:tracePt t="133028" x="5384800" y="1866900"/>
          <p14:tracePt t="133044" x="5429250" y="1866900"/>
          <p14:tracePt t="133061" x="5461000" y="1860550"/>
          <p14:tracePt t="133078" x="5505450" y="1854200"/>
          <p14:tracePt t="133094" x="5524500" y="1847850"/>
          <p14:tracePt t="133111" x="5549900" y="1847850"/>
          <p14:tracePt t="133128" x="5568950" y="1847850"/>
          <p14:tracePt t="133145" x="5594350" y="1847850"/>
          <p14:tracePt t="133161" x="5619750" y="1847850"/>
          <p14:tracePt t="133178" x="5651500" y="1847850"/>
          <p14:tracePt t="133194" x="5676900" y="1847850"/>
          <p14:tracePt t="133211" x="5715000" y="1847850"/>
          <p14:tracePt t="133228" x="5765800" y="1854200"/>
          <p14:tracePt t="133245" x="5835650" y="1860550"/>
          <p14:tracePt t="133261" x="5899150" y="1866900"/>
          <p14:tracePt t="133277" x="5937250" y="1873250"/>
          <p14:tracePt t="133294" x="5975350" y="1885950"/>
          <p14:tracePt t="133313" x="6013450" y="1892300"/>
          <p14:tracePt t="133328" x="6019800" y="1898650"/>
          <p14:tracePt t="133344" x="6026150" y="1898650"/>
          <p14:tracePt t="133378" x="6032500" y="1898650"/>
          <p14:tracePt t="133394" x="6051550" y="1898650"/>
          <p14:tracePt t="133411" x="6108700" y="1892300"/>
          <p14:tracePt t="133428" x="6165850" y="1885950"/>
          <p14:tracePt t="133445" x="6229350" y="1879600"/>
          <p14:tracePt t="133461" x="6273800" y="1873250"/>
          <p14:tracePt t="133478" x="6318250" y="1873250"/>
          <p14:tracePt t="133494" x="6343650" y="1866900"/>
          <p14:tracePt t="133514" x="6375400" y="1860550"/>
          <p14:tracePt t="133528" x="6381750" y="1860550"/>
          <p14:tracePt t="133545" x="6419850" y="1854200"/>
          <p14:tracePt t="133561" x="6445250" y="1854200"/>
          <p14:tracePt t="133578" x="6477000" y="1854200"/>
          <p14:tracePt t="133594" x="6515100" y="1854200"/>
          <p14:tracePt t="133611" x="6540500" y="1854200"/>
          <p14:tracePt t="133628" x="6559550" y="1847850"/>
          <p14:tracePt t="133645" x="6572250" y="1841500"/>
          <p14:tracePt t="133661" x="6584950" y="1841500"/>
          <p14:tracePt t="133678" x="6597650" y="1835150"/>
          <p14:tracePt t="133695" x="6610350" y="1828800"/>
          <p14:tracePt t="133712" x="6623050" y="1822450"/>
          <p14:tracePt t="133728" x="6635750" y="1809750"/>
          <p14:tracePt t="133745" x="6642100" y="1790700"/>
          <p14:tracePt t="133761" x="6648450" y="1771650"/>
          <p14:tracePt t="133763" x="6648450" y="1752600"/>
          <p14:tracePt t="133779" x="6648450" y="1739900"/>
          <p14:tracePt t="133795" x="6648450" y="1714500"/>
          <p14:tracePt t="133811" x="6629400" y="1663700"/>
          <p14:tracePt t="133828" x="6616700" y="1644650"/>
          <p14:tracePt t="133845" x="6597650" y="1638300"/>
          <p14:tracePt t="133861" x="6584950" y="1638300"/>
          <p14:tracePt t="133878" x="6559550" y="1631950"/>
          <p14:tracePt t="133895" x="6527800" y="1625600"/>
          <p14:tracePt t="133912" x="6496050" y="1612900"/>
          <p14:tracePt t="133928" x="6464300" y="1593850"/>
          <p14:tracePt t="133945" x="6432550" y="1574800"/>
          <p14:tracePt t="133961" x="6394450" y="1555750"/>
          <p14:tracePt t="133979" x="6343650" y="1543050"/>
          <p14:tracePt t="133995" x="6318250" y="1530350"/>
          <p14:tracePt t="134013" x="6261100" y="1517650"/>
          <p14:tracePt t="134028" x="6248400" y="1517650"/>
          <p14:tracePt t="134046" x="6223000" y="1511300"/>
          <p14:tracePt t="134061" x="6178550" y="1511300"/>
          <p14:tracePt t="134078" x="6140450" y="1511300"/>
          <p14:tracePt t="134095" x="6102350" y="1517650"/>
          <p14:tracePt t="134112" x="6057900" y="1530350"/>
          <p14:tracePt t="134128" x="6019800" y="1543050"/>
          <p14:tracePt t="134145" x="5949950" y="1568450"/>
          <p14:tracePt t="134162" x="5873750" y="1600200"/>
          <p14:tracePt t="134179" x="5829300" y="1619250"/>
          <p14:tracePt t="134195" x="5759450" y="1644650"/>
          <p14:tracePt t="134212" x="5715000" y="1657350"/>
          <p14:tracePt t="134229" x="5657850" y="1676400"/>
          <p14:tracePt t="134248" x="5607050" y="1695450"/>
          <p14:tracePt t="134262" x="5588000" y="1701800"/>
          <p14:tracePt t="134278" x="5568950" y="1701800"/>
          <p14:tracePt t="134295" x="5556250" y="1708150"/>
          <p14:tracePt t="134296" x="5549900" y="1708150"/>
          <p14:tracePt t="134312" x="5537200" y="1708150"/>
          <p14:tracePt t="134328" x="5530850" y="1714500"/>
          <p14:tracePt t="134345" x="5524500" y="1739900"/>
          <p14:tracePt t="134362" x="5524500" y="1758950"/>
          <p14:tracePt t="134379" x="5524500" y="1784350"/>
          <p14:tracePt t="134395" x="5524500" y="1809750"/>
          <p14:tracePt t="134412" x="5530850" y="1828800"/>
          <p14:tracePt t="134429" x="5556250" y="1860550"/>
          <p14:tracePt t="134446" x="5575300" y="1866900"/>
          <p14:tracePt t="134462" x="5588000" y="1873250"/>
          <p14:tracePt t="134479" x="5600700" y="1879600"/>
          <p14:tracePt t="134495" x="5619750" y="1892300"/>
          <p14:tracePt t="134512" x="5645150" y="1905000"/>
          <p14:tracePt t="134529" x="5676900" y="1917700"/>
          <p14:tracePt t="134545" x="5715000" y="1936750"/>
          <p14:tracePt t="134562" x="5746750" y="1949450"/>
          <p14:tracePt t="134579" x="5772150" y="1949450"/>
          <p14:tracePt t="134595" x="5784850" y="1955800"/>
          <p14:tracePt t="134612" x="5803900" y="1955800"/>
          <p14:tracePt t="135198" x="5810250" y="1955800"/>
          <p14:tracePt t="135206" x="5829300" y="1955800"/>
          <p14:tracePt t="135216" x="5873750" y="1949450"/>
          <p14:tracePt t="135230" x="5988050" y="1943100"/>
          <p14:tracePt t="135247" x="6108700" y="1930400"/>
          <p14:tracePt t="135263" x="6223000" y="1917700"/>
          <p14:tracePt t="135280" x="6369050" y="1898650"/>
          <p14:tracePt t="135296" x="6489700" y="1885950"/>
          <p14:tracePt t="135313" x="6591300" y="1873250"/>
          <p14:tracePt t="135329" x="6654800" y="1847850"/>
          <p14:tracePt t="135346" x="6680200" y="1835150"/>
          <p14:tracePt t="135363" x="6692900" y="1828800"/>
          <p14:tracePt t="135380" x="6699250" y="1822450"/>
          <p14:tracePt t="135396" x="6705600" y="1822450"/>
          <p14:tracePt t="135413" x="6718300" y="1816100"/>
          <p14:tracePt t="135429" x="6743700" y="1816100"/>
          <p14:tracePt t="135447" x="6762750" y="1809750"/>
          <p14:tracePt t="135448" x="6781800" y="1809750"/>
          <p14:tracePt t="135463" x="6800850" y="1809750"/>
          <p14:tracePt t="135463" x="6826250" y="1803400"/>
          <p14:tracePt t="135479" x="6858000" y="1803400"/>
          <p14:tracePt t="135496" x="6915150" y="1803400"/>
          <p14:tracePt t="135514" x="6972300" y="1816100"/>
          <p14:tracePt t="135530" x="7035800" y="1828800"/>
          <p14:tracePt t="135546" x="7118350" y="1847850"/>
          <p14:tracePt t="135563" x="7169150" y="1860550"/>
          <p14:tracePt t="135580" x="7207250" y="1866900"/>
          <p14:tracePt t="135596" x="7245350" y="1873250"/>
          <p14:tracePt t="135613" x="7289800" y="1879600"/>
          <p14:tracePt t="135630" x="7334250" y="1879600"/>
          <p14:tracePt t="135647" x="7404100" y="1879600"/>
          <p14:tracePt t="135648" x="7442200" y="1879600"/>
          <p14:tracePt t="135663" x="7461250" y="1879600"/>
          <p14:tracePt t="135679" x="7499350" y="1873250"/>
          <p14:tracePt t="135681" x="7512050" y="1866900"/>
          <p14:tracePt t="135696" x="7518400" y="1866900"/>
          <p14:tracePt t="135713" x="7531100" y="1854200"/>
          <p14:tracePt t="135729" x="7537450" y="1854200"/>
          <p14:tracePt t="135932" x="7537450" y="1860550"/>
          <p14:tracePt t="135970" x="7531100" y="1860550"/>
          <p14:tracePt t="135993" x="7524750" y="1860550"/>
          <p14:tracePt t="136096" x="7518400" y="1860550"/>
          <p14:tracePt t="136120" x="7512050" y="1860550"/>
          <p14:tracePt t="136144" x="7505700" y="1860550"/>
          <p14:tracePt t="136172" x="7505700" y="1866900"/>
          <p14:tracePt t="136238" x="7524750" y="1873250"/>
          <p14:tracePt t="136244" x="7543800" y="1873250"/>
          <p14:tracePt t="136254" x="7600950" y="1885950"/>
          <p14:tracePt t="136264" x="7677150" y="1898650"/>
          <p14:tracePt t="136281" x="7905750" y="1930400"/>
          <p14:tracePt t="136297" x="8210550" y="1974850"/>
          <p14:tracePt t="136314" x="8483600" y="2000250"/>
          <p14:tracePt t="136330" x="8718550" y="2019300"/>
          <p14:tracePt t="136347" x="8909050" y="2025650"/>
          <p14:tracePt t="136364" x="9010650" y="2019300"/>
          <p14:tracePt t="136381" x="9067800" y="2000250"/>
          <p14:tracePt t="136397" x="9074150" y="1993900"/>
          <p14:tracePt t="136413" x="9099550" y="1987550"/>
          <p14:tracePt t="136430" x="9131300" y="1974850"/>
          <p14:tracePt t="136447" x="9169400" y="1962150"/>
          <p14:tracePt t="136464" x="9194800" y="1949450"/>
          <p14:tracePt t="136480" x="9213850" y="1936750"/>
          <p14:tracePt t="136497" x="9226550" y="1924050"/>
          <p14:tracePt t="136514" x="9239250" y="1917700"/>
          <p14:tracePt t="136530" x="9258300" y="1905000"/>
          <p14:tracePt t="136547" x="9283700" y="1885950"/>
          <p14:tracePt t="136564" x="9328150" y="1860550"/>
          <p14:tracePt t="136580" x="9359900" y="1841500"/>
          <p14:tracePt t="136597" x="9391650" y="1822450"/>
          <p14:tracePt t="136614" x="9410700" y="1803400"/>
          <p14:tracePt t="136630" x="9417050" y="1797050"/>
          <p14:tracePt t="136716" x="9417050" y="1803400"/>
          <p14:tracePt t="136730" x="9417050" y="1809750"/>
          <p14:tracePt t="136747" x="9417050" y="1816100"/>
          <p14:tracePt t="136782" x="9429750" y="1841500"/>
          <p14:tracePt t="136797" x="9461500" y="1860550"/>
          <p14:tracePt t="136814" x="9531350" y="1917700"/>
          <p14:tracePt t="136831" x="9639300" y="1968500"/>
          <p14:tracePt t="136848" x="9779000" y="2000250"/>
          <p14:tracePt t="136864" x="9982200" y="2032000"/>
          <p14:tracePt t="136865" x="10090150" y="2038350"/>
          <p14:tracePt t="136881" x="10274300" y="2051050"/>
          <p14:tracePt t="136899" x="10439400" y="2076450"/>
          <p14:tracePt t="136915" x="10490200" y="2076450"/>
          <p14:tracePt t="140279" x="10483850" y="2070100"/>
          <p14:tracePt t="140286" x="10477500" y="2063750"/>
          <p14:tracePt t="140301" x="10445750" y="2032000"/>
          <p14:tracePt t="140317" x="10363200" y="1987550"/>
          <p14:tracePt t="140319" x="10306050" y="1974850"/>
          <p14:tracePt t="140334" x="10204450" y="1974850"/>
          <p14:tracePt t="140350" x="10140950" y="1987550"/>
          <p14:tracePt t="140367" x="10128250" y="1987550"/>
          <p14:tracePt t="140442" x="10121900" y="1987550"/>
          <p14:tracePt t="140455" x="10109200" y="1974850"/>
          <p14:tracePt t="140467" x="10083800" y="1949450"/>
          <p14:tracePt t="140484" x="10020300" y="1905000"/>
          <p14:tracePt t="140501" x="9937750" y="1873250"/>
          <p14:tracePt t="140517" x="9874250" y="1854200"/>
          <p14:tracePt t="140534" x="9836150" y="1841500"/>
          <p14:tracePt t="140551" x="9817100" y="1828800"/>
          <p14:tracePt t="140568" x="9766300" y="1803400"/>
          <p14:tracePt t="140584" x="9664700" y="1771650"/>
          <p14:tracePt t="140601" x="9594850" y="1758950"/>
          <p14:tracePt t="140617" x="9321800" y="1720850"/>
          <p14:tracePt t="140634" x="9163050" y="1701800"/>
          <p14:tracePt t="140650" x="9048750" y="1682750"/>
          <p14:tracePt t="140667" x="8959850" y="1663700"/>
          <p14:tracePt t="140684" x="8858250" y="1638300"/>
          <p14:tracePt t="140700" x="8699500" y="1600200"/>
          <p14:tracePt t="140717" x="8528050" y="1562100"/>
          <p14:tracePt t="140734" x="8369300" y="1530350"/>
          <p14:tracePt t="140751" x="8166100" y="1498600"/>
          <p14:tracePt t="140752" x="8096250" y="1492250"/>
          <p14:tracePt t="140767" x="8026400" y="1479550"/>
          <p14:tracePt t="140785" x="7905750" y="1454150"/>
          <p14:tracePt t="140801" x="7804150" y="1435100"/>
          <p14:tracePt t="140817" x="7689850" y="1397000"/>
          <p14:tracePt t="140834" x="7537450" y="1352550"/>
          <p14:tracePt t="140851" x="7327900" y="1308100"/>
          <p14:tracePt t="140867" x="7124700" y="1276350"/>
          <p14:tracePt t="140884" x="6927850" y="1238250"/>
          <p14:tracePt t="140901" x="6775450" y="1193800"/>
          <p14:tracePt t="140917" x="6680200" y="1162050"/>
          <p14:tracePt t="140934" x="6654800" y="1155700"/>
          <p14:tracePt t="140950" x="6635750" y="1155700"/>
          <p14:tracePt t="140968" x="6584950" y="1162050"/>
          <p14:tracePt t="140984" x="6464300" y="1181100"/>
          <p14:tracePt t="141001" x="6337300" y="1200150"/>
          <p14:tracePt t="141017" x="6083300" y="1206500"/>
          <p14:tracePt t="141034" x="5937250" y="1206500"/>
          <p14:tracePt t="141052" x="5816600" y="1206500"/>
          <p14:tracePt t="141068" x="5753100" y="1206500"/>
          <p14:tracePt t="141084" x="5683250" y="1206500"/>
          <p14:tracePt t="141101" x="5543550" y="1206500"/>
          <p14:tracePt t="141118" x="5378450" y="1206500"/>
          <p14:tracePt t="141134" x="5200650" y="1206500"/>
          <p14:tracePt t="141151" x="5022850" y="1200150"/>
          <p14:tracePt t="141168" x="4883150" y="1187450"/>
          <p14:tracePt t="141185" x="4800600" y="1174750"/>
          <p14:tracePt t="141201" x="4768850" y="1174750"/>
          <p14:tracePt t="141218" x="4724400" y="1187450"/>
          <p14:tracePt t="141234" x="4648200" y="1212850"/>
          <p14:tracePt t="141251" x="4464050" y="1301750"/>
          <p14:tracePt t="141268" x="4349750" y="1365250"/>
          <p14:tracePt t="141284" x="4273550" y="1422400"/>
          <p14:tracePt t="141302" x="4235450" y="1466850"/>
          <p14:tracePt t="141318" x="4235450" y="1498600"/>
          <p14:tracePt t="141334" x="4235450" y="1562100"/>
          <p14:tracePt t="141351" x="4248150" y="1657350"/>
          <p14:tracePt t="141368" x="4248150" y="1765300"/>
          <p14:tracePt t="141384" x="4241800" y="1898650"/>
          <p14:tracePt t="141401" x="4241800" y="2038350"/>
          <p14:tracePt t="141418" x="4260850" y="2146300"/>
          <p14:tracePt t="141435" x="4292600" y="2209800"/>
          <p14:tracePt t="141451" x="4330700" y="2247900"/>
          <p14:tracePt t="141468" x="4387850" y="2266950"/>
          <p14:tracePt t="141485" x="4502150" y="2266950"/>
          <p14:tracePt t="141501" x="4610100" y="2266950"/>
          <p14:tracePt t="141518" x="4724400" y="2247900"/>
          <p14:tracePt t="141534" x="4819650" y="2222500"/>
          <p14:tracePt t="141551" x="4876800" y="2203450"/>
          <p14:tracePt t="141568" x="4940300" y="2171700"/>
          <p14:tracePt t="141585" x="4978400" y="2159000"/>
          <p14:tracePt t="141601" x="5003800" y="2146300"/>
          <p14:tracePt t="141618" x="5022850" y="2133600"/>
          <p14:tracePt t="141635" x="5029200" y="2127250"/>
          <p14:tracePt t="141652" x="5035550" y="2114550"/>
          <p14:tracePt t="141670" x="5041900" y="2095500"/>
          <p14:tracePt t="141684" x="5041900" y="2076450"/>
          <p14:tracePt t="141702" x="5041900" y="2051050"/>
          <p14:tracePt t="141718" x="5041900" y="2032000"/>
          <p14:tracePt t="141735" x="5041900" y="2000250"/>
          <p14:tracePt t="141751" x="5035550" y="1955800"/>
          <p14:tracePt t="141769" x="5035550" y="1943100"/>
          <p14:tracePt t="141785" x="5035550" y="1930400"/>
          <p14:tracePt t="141801" x="5035550" y="1924050"/>
          <p14:tracePt t="141818" x="5029200" y="1917700"/>
          <p14:tracePt t="141835" x="5022850" y="1911350"/>
          <p14:tracePt t="141851" x="5016500" y="1911350"/>
          <p14:tracePt t="141868" x="5010150" y="1905000"/>
          <p14:tracePt t="141885" x="4997450" y="1898650"/>
          <p14:tracePt t="141901" x="4984750" y="1892300"/>
          <p14:tracePt t="141919" x="4972050" y="1885950"/>
          <p14:tracePt t="141935" x="4959350" y="1879600"/>
          <p14:tracePt t="141951" x="4953000" y="1873250"/>
          <p14:tracePt t="141969" x="4946650" y="1866900"/>
          <p14:tracePt t="141970" x="4940300" y="1866900"/>
          <p14:tracePt t="141986" x="4927600" y="1860550"/>
          <p14:tracePt t="142002" x="4895850" y="1860550"/>
          <p14:tracePt t="142018" x="4864100" y="1860550"/>
          <p14:tracePt t="142035" x="4826000" y="1860550"/>
          <p14:tracePt t="142052" x="4794250" y="1860550"/>
          <p14:tracePt t="142068" x="4762500" y="1854200"/>
          <p14:tracePt t="142085" x="4743450" y="1854200"/>
          <p14:tracePt t="142103" x="4711700" y="1854200"/>
          <p14:tracePt t="142118" x="4641850" y="1854200"/>
          <p14:tracePt t="142135" x="4552950" y="1854200"/>
          <p14:tracePt t="142152" x="4432300" y="1847850"/>
          <p14:tracePt t="142170" x="4235450" y="1816100"/>
          <p14:tracePt t="142185" x="4152900" y="1797050"/>
          <p14:tracePt t="142202" x="3981450" y="1758950"/>
          <p14:tracePt t="142219" x="3765550" y="1727200"/>
          <p14:tracePt t="142235" x="3632200" y="1720850"/>
          <p14:tracePt t="142252" x="3492500" y="1714500"/>
          <p14:tracePt t="142268" x="3295650" y="1714500"/>
          <p14:tracePt t="142285" x="3149600" y="1708150"/>
          <p14:tracePt t="142302" x="3016250" y="1701800"/>
          <p14:tracePt t="142321" x="2901950" y="1689100"/>
          <p14:tracePt t="142335" x="2825750" y="1682750"/>
          <p14:tracePt t="142352" x="2781300" y="1682750"/>
          <p14:tracePt t="142369" x="2743200" y="1682750"/>
          <p14:tracePt t="142386" x="2711450" y="1689100"/>
          <p14:tracePt t="142402" x="2647950" y="1708150"/>
          <p14:tracePt t="142403" x="2609850" y="1714500"/>
          <p14:tracePt t="142419" x="2527300" y="1720850"/>
          <p14:tracePt t="142437" x="2438400" y="1727200"/>
          <p14:tracePt t="142452" x="2400300" y="1727200"/>
          <p14:tracePt t="142469" x="2330450" y="1727200"/>
          <p14:tracePt t="142546" x="2330450" y="1733550"/>
          <p14:tracePt t="142554" x="2324100" y="1733550"/>
          <p14:tracePt t="142561" x="2324100" y="1739900"/>
          <p14:tracePt t="142616" x="2336800" y="1746250"/>
          <p14:tracePt t="142622" x="2355850" y="1758950"/>
          <p14:tracePt t="142635" x="2393950" y="1778000"/>
          <p14:tracePt t="142652" x="2527300" y="1816100"/>
          <p14:tracePt t="142669" x="2692400" y="1854200"/>
          <p14:tracePt t="142685" x="2870200" y="1885950"/>
          <p14:tracePt t="142702" x="2971800" y="1885950"/>
          <p14:tracePt t="142719" x="3035300" y="1873250"/>
          <p14:tracePt t="142736" x="3067050" y="1854200"/>
          <p14:tracePt t="142752" x="3086100" y="1828800"/>
          <p14:tracePt t="142769" x="3098800" y="1803400"/>
          <p14:tracePt t="142785" x="3105150" y="1778000"/>
          <p14:tracePt t="142802" x="3111500" y="1758950"/>
          <p14:tracePt t="142819" x="3111500" y="1733550"/>
          <p14:tracePt t="142836" x="3105150" y="1701800"/>
          <p14:tracePt t="142852" x="3092450" y="1676400"/>
          <p14:tracePt t="142869" x="3041650" y="1638300"/>
          <p14:tracePt t="142886" x="2990850" y="1606550"/>
          <p14:tracePt t="142903" x="2895600" y="1562100"/>
          <p14:tracePt t="142919" x="2863850" y="1549400"/>
          <p14:tracePt t="142936" x="2813050" y="1517650"/>
          <p14:tracePt t="142952" x="2787650" y="1498600"/>
          <p14:tracePt t="142969" x="2749550" y="1485900"/>
          <p14:tracePt t="142986" x="2679700" y="1485900"/>
          <p14:tracePt t="143002" x="2540000" y="1498600"/>
          <p14:tracePt t="143019" x="2400300" y="1511300"/>
          <p14:tracePt t="143036" x="2273300" y="1517650"/>
          <p14:tracePt t="143052" x="2152650" y="1517650"/>
          <p14:tracePt t="143069" x="2082800" y="1498600"/>
          <p14:tracePt t="143086" x="2032000" y="1479550"/>
          <p14:tracePt t="143102" x="2012950" y="1473200"/>
          <p14:tracePt t="143120" x="2000250" y="1473200"/>
          <p14:tracePt t="143136" x="1968500" y="1473200"/>
          <p14:tracePt t="143153" x="1898650" y="1485900"/>
          <p14:tracePt t="143169" x="1866900" y="1517650"/>
          <p14:tracePt t="143186" x="1854200" y="1562100"/>
          <p14:tracePt t="143203" x="1866900" y="1612900"/>
          <p14:tracePt t="143219" x="1892300" y="1651000"/>
          <p14:tracePt t="143236" x="1936750" y="1708150"/>
          <p14:tracePt t="143253" x="1987550" y="1758950"/>
          <p14:tracePt t="143269" x="2051050" y="1816100"/>
          <p14:tracePt t="143286" x="2139950" y="1885950"/>
          <p14:tracePt t="143303" x="2190750" y="1924050"/>
          <p14:tracePt t="143319" x="2235200" y="1949450"/>
          <p14:tracePt t="143336" x="2273300" y="1962150"/>
          <p14:tracePt t="143353" x="2311400" y="1968500"/>
          <p14:tracePt t="143370" x="2362200" y="1974850"/>
          <p14:tracePt t="143386" x="2432050" y="1962150"/>
          <p14:tracePt t="143403" x="2578100" y="1911350"/>
          <p14:tracePt t="143419" x="2724150" y="1866900"/>
          <p14:tracePt t="143437" x="2819400" y="1835150"/>
          <p14:tracePt t="143453" x="2921000" y="1803400"/>
          <p14:tracePt t="143469" x="2965450" y="1778000"/>
          <p14:tracePt t="143486" x="2978150" y="1771650"/>
          <p14:tracePt t="143503" x="2990850" y="1758950"/>
          <p14:tracePt t="143520" x="3003550" y="1739900"/>
          <p14:tracePt t="143536" x="3009900" y="1720850"/>
          <p14:tracePt t="143553" x="3016250" y="1682750"/>
          <p14:tracePt t="143570" x="3022600" y="1638300"/>
          <p14:tracePt t="143590" x="3022600" y="1593850"/>
          <p14:tracePt t="143603" x="3009900" y="1568450"/>
          <p14:tracePt t="143619" x="2990850" y="1562100"/>
          <p14:tracePt t="143637" x="2971800" y="1549400"/>
          <p14:tracePt t="143653" x="2946400" y="1536700"/>
          <p14:tracePt t="143669" x="2914650" y="1530350"/>
          <p14:tracePt t="143686" x="2889250" y="1524000"/>
          <p14:tracePt t="143703" x="2870200" y="1511300"/>
          <p14:tracePt t="143720" x="2832100" y="1511300"/>
          <p14:tracePt t="143736" x="2768600" y="1511300"/>
          <p14:tracePt t="143753" x="2660650" y="1517650"/>
          <p14:tracePt t="143770" x="2571750" y="1524000"/>
          <p14:tracePt t="143786" x="2495550" y="1524000"/>
          <p14:tracePt t="143803" x="2451100" y="1517650"/>
          <p14:tracePt t="143853" x="2444750" y="1524000"/>
          <p14:tracePt t="143870" x="2432050" y="1543050"/>
          <p14:tracePt t="143886" x="2400300" y="1574800"/>
          <p14:tracePt t="143903" x="2374900" y="1606550"/>
          <p14:tracePt t="143920" x="2362200" y="1619250"/>
          <p14:tracePt t="143936" x="2355850" y="1625600"/>
          <p14:tracePt t="143970" x="2355850" y="1638300"/>
          <p14:tracePt t="143988" x="2381250" y="1695450"/>
          <p14:tracePt t="144003" x="2413000" y="1746250"/>
          <p14:tracePt t="144020" x="2425700" y="1790700"/>
          <p14:tracePt t="144037" x="2432050" y="1828800"/>
          <p14:tracePt t="144053" x="2432050" y="1854200"/>
          <p14:tracePt t="144070" x="2438400" y="1873250"/>
          <p14:tracePt t="144218" x="2451100" y="1885950"/>
          <p14:tracePt t="144241" x="2514600" y="1962150"/>
          <p14:tracePt t="144253" x="2533650" y="2000250"/>
          <p14:tracePt t="144270" x="2552700" y="2076450"/>
          <p14:tracePt t="144287" x="2559050" y="2133600"/>
          <p14:tracePt t="144303" x="2565400" y="2178050"/>
          <p14:tracePt t="144321" x="2571750" y="2203450"/>
          <p14:tracePt t="144322" x="2571750" y="2209800"/>
          <p14:tracePt t="144337" x="2571750" y="2216150"/>
          <p14:tracePt t="144353" x="2578100" y="2222500"/>
          <p14:tracePt t="144370" x="2578100" y="2228850"/>
          <p14:tracePt t="144403" x="2578100" y="2235200"/>
          <p14:tracePt t="144420" x="2578100" y="2247900"/>
          <p14:tracePt t="144438" x="2584450" y="2266950"/>
          <p14:tracePt t="144454" x="2616200" y="2286000"/>
          <p14:tracePt t="144470" x="2647950" y="2286000"/>
          <p14:tracePt t="144487" x="2724150" y="2305050"/>
          <p14:tracePt t="144504" x="2806700" y="2324100"/>
          <p14:tracePt t="144520" x="2921000" y="2336800"/>
          <p14:tracePt t="144537" x="3003550" y="2349500"/>
          <p14:tracePt t="144554" x="3067050" y="2349500"/>
          <p14:tracePt t="144571" x="3130550" y="2336800"/>
          <p14:tracePt t="144587" x="3168650" y="2311400"/>
          <p14:tracePt t="144604" x="3219450" y="2279650"/>
          <p14:tracePt t="144620" x="3251200" y="2254250"/>
          <p14:tracePt t="144638" x="3289300" y="2235200"/>
          <p14:tracePt t="144654" x="3308350" y="2222500"/>
          <p14:tracePt t="144778" x="3314700" y="2222500"/>
          <p14:tracePt t="144787" x="3314700" y="2216150"/>
          <p14:tracePt t="144805" x="3333750" y="2209800"/>
          <p14:tracePt t="144822" x="3352800" y="2209800"/>
          <p14:tracePt t="144912" x="3359150" y="2209800"/>
          <p14:tracePt t="144921" x="3365500" y="2209800"/>
          <p14:tracePt t="144938" x="3378200" y="2216150"/>
          <p14:tracePt t="144954" x="3390900" y="2222500"/>
          <p14:tracePt t="144971" x="3403600" y="2222500"/>
          <p14:tracePt t="145617" x="3409950" y="2222500"/>
          <p14:tracePt t="145625" x="3416300" y="2216150"/>
          <p14:tracePt t="145639" x="3429000" y="2203450"/>
          <p14:tracePt t="145934" x="3429000" y="2197100"/>
          <p14:tracePt t="145943" x="3435350" y="2197100"/>
          <p14:tracePt t="147026" x="3435350" y="2190750"/>
          <p14:tracePt t="147034" x="3435350" y="2184400"/>
          <p14:tracePt t="147058" x="3460750" y="2159000"/>
          <p14:tracePt t="147074" x="3486150" y="2133600"/>
          <p14:tracePt t="147089" x="3498850" y="2127250"/>
          <p14:tracePt t="147106" x="3536950" y="2095500"/>
          <p14:tracePt t="147123" x="3562350" y="2082800"/>
          <p14:tracePt t="147139" x="3657600" y="2070100"/>
          <p14:tracePt t="147156" x="3778250" y="2076450"/>
          <p14:tracePt t="147173" x="3930650" y="2095500"/>
          <p14:tracePt t="147189" x="4076700" y="2114550"/>
          <p14:tracePt t="147206" x="4241800" y="2127250"/>
          <p14:tracePt t="147223" x="4413250" y="2146300"/>
          <p14:tracePt t="147240" x="4546600" y="2159000"/>
          <p14:tracePt t="147256" x="4667250" y="2171700"/>
          <p14:tracePt t="147273" x="4737100" y="2171700"/>
          <p14:tracePt t="147289" x="4781550" y="2171700"/>
          <p14:tracePt t="147307" x="4813300" y="2159000"/>
          <p14:tracePt t="147324" x="4826000" y="2152650"/>
          <p14:tracePt t="147339" x="4832350" y="2152650"/>
          <p14:tracePt t="147450" x="4838700" y="2146300"/>
          <p14:tracePt t="147457" x="4845050" y="2146300"/>
          <p14:tracePt t="147473" x="4864100" y="2139950"/>
          <p14:tracePt t="147490" x="4883150" y="2139950"/>
          <p14:tracePt t="147506" x="4895850" y="2133600"/>
          <p14:tracePt t="147523" x="4902200" y="2133600"/>
          <p14:tracePt t="147540" x="4914900" y="2120900"/>
          <p14:tracePt t="147556" x="4927600" y="2095500"/>
          <p14:tracePt t="147574" x="4927600" y="2038350"/>
          <p14:tracePt t="147590" x="4927600" y="1974850"/>
          <p14:tracePt t="147606" x="4914900" y="1924050"/>
          <p14:tracePt t="147623" x="4895850" y="1873250"/>
          <p14:tracePt t="147640" x="4876800" y="1841500"/>
          <p14:tracePt t="147656" x="4864100" y="1822450"/>
          <p14:tracePt t="147674" x="4762500" y="1784350"/>
          <p14:tracePt t="147689" x="4648200" y="1765300"/>
          <p14:tracePt t="147707" x="4527550" y="1752600"/>
          <p14:tracePt t="147723" x="4406900" y="1733550"/>
          <p14:tracePt t="147740" x="4298950" y="1720850"/>
          <p14:tracePt t="147756" x="4210050" y="1701800"/>
          <p14:tracePt t="147774" x="4114800" y="1695450"/>
          <p14:tracePt t="147790" x="4019550" y="1695450"/>
          <p14:tracePt t="147806" x="3873500" y="1708150"/>
          <p14:tracePt t="147823" x="3733800" y="1714500"/>
          <p14:tracePt t="147840" x="3613150" y="1720850"/>
          <p14:tracePt t="147857" x="3543300" y="1727200"/>
          <p14:tracePt t="147873" x="3530600" y="1727200"/>
          <p14:tracePt t="147924" x="3530600" y="1739900"/>
          <p14:tracePt t="147940" x="3530600" y="1784350"/>
          <p14:tracePt t="147957" x="3543300" y="1828800"/>
          <p14:tracePt t="147974" x="3556000" y="1873250"/>
          <p14:tracePt t="147975" x="3568700" y="1898650"/>
          <p14:tracePt t="147990" x="3587750" y="1924050"/>
          <p14:tracePt t="148007" x="3644900" y="1981200"/>
          <p14:tracePt t="148023" x="3683000" y="2006600"/>
          <p14:tracePt t="148040" x="3746500" y="2032000"/>
          <p14:tracePt t="148057" x="3822700" y="2051050"/>
          <p14:tracePt t="148073" x="3892550" y="2063750"/>
          <p14:tracePt t="148090" x="3994150" y="2063750"/>
          <p14:tracePt t="148107" x="4076700" y="2063750"/>
          <p14:tracePt t="148123" x="4159250" y="2057400"/>
          <p14:tracePt t="148140" x="4248150" y="2044700"/>
          <p14:tracePt t="148158" x="4343400" y="2032000"/>
          <p14:tracePt t="148174" x="4438650" y="2025650"/>
          <p14:tracePt t="148190" x="4533900" y="2012950"/>
          <p14:tracePt t="148207" x="4622800" y="2006600"/>
          <p14:tracePt t="148223" x="4686300" y="2006600"/>
          <p14:tracePt t="148241" x="4737100" y="2006600"/>
          <p14:tracePt t="148257" x="4743450" y="2006600"/>
          <p14:tracePt t="148273" x="4787900" y="2000250"/>
          <p14:tracePt t="148290" x="4857750" y="2000250"/>
          <p14:tracePt t="148307" x="4940300" y="2000250"/>
          <p14:tracePt t="148324" x="4997450" y="2000250"/>
          <p14:tracePt t="148340" x="5060950" y="2006600"/>
          <p14:tracePt t="148357" x="5092700" y="2012950"/>
          <p14:tracePt t="148375" x="5118100" y="2019300"/>
          <p14:tracePt t="148390" x="5137150" y="2025650"/>
          <p14:tracePt t="148407" x="5149850" y="2038350"/>
          <p14:tracePt t="148423" x="5162550" y="2051050"/>
          <p14:tracePt t="148441" x="5168900" y="2063750"/>
          <p14:tracePt t="148457" x="5175250" y="2076450"/>
          <p14:tracePt t="148474" x="5175250" y="2082800"/>
          <p14:tracePt t="148598" x="5181600" y="2082800"/>
          <p14:tracePt t="148622" x="5187950" y="2082800"/>
          <p14:tracePt t="148629" x="5200650" y="2076450"/>
          <p14:tracePt t="148641" x="5219700" y="2063750"/>
          <p14:tracePt t="148657" x="5270500" y="2044700"/>
          <p14:tracePt t="148674" x="5378450" y="2038350"/>
          <p14:tracePt t="148691" x="5575300" y="2057400"/>
          <p14:tracePt t="148707" x="5778500" y="2089150"/>
          <p14:tracePt t="148724" x="5943600" y="2114550"/>
          <p14:tracePt t="148741" x="6121400" y="2139950"/>
          <p14:tracePt t="148757" x="6146800" y="2139950"/>
          <p14:tracePt t="148944" x="6153150" y="2139950"/>
          <p14:tracePt t="148952" x="6159500" y="2139950"/>
          <p14:tracePt t="148962" x="6172200" y="2139950"/>
          <p14:tracePt t="148976" x="6197600" y="2139950"/>
          <p14:tracePt t="148992" x="6229350" y="2139950"/>
          <p14:tracePt t="149008" x="6242050" y="2139950"/>
          <p14:tracePt t="149024" x="6273800" y="2139950"/>
          <p14:tracePt t="149041" x="6299200" y="2139950"/>
          <p14:tracePt t="149057" x="6318250" y="2133600"/>
          <p14:tracePt t="149074" x="6324600" y="2127250"/>
          <p14:tracePt t="149389" x="6324600" y="2114550"/>
          <p14:tracePt t="149394" x="6318250" y="2101850"/>
          <p14:tracePt t="149408" x="6305550" y="2089150"/>
          <p14:tracePt t="149425" x="6280150" y="2044700"/>
          <p14:tracePt t="149442" x="6254750" y="2019300"/>
          <p14:tracePt t="149458" x="6223000" y="1993900"/>
          <p14:tracePt t="149475" x="6191250" y="1974850"/>
          <p14:tracePt t="149491" x="6172200" y="1968500"/>
          <p14:tracePt t="149508" x="6134100" y="1949450"/>
          <p14:tracePt t="149524" x="6108700" y="1936750"/>
          <p14:tracePt t="149541" x="6083300" y="1924050"/>
          <p14:tracePt t="149558" x="6045200" y="1911350"/>
          <p14:tracePt t="149575" x="6000750" y="1905000"/>
          <p14:tracePt t="149591" x="5937250" y="1898650"/>
          <p14:tracePt t="149608" x="5867400" y="1892300"/>
          <p14:tracePt t="149624" x="5797550" y="1885950"/>
          <p14:tracePt t="149642" x="5734050" y="1885950"/>
          <p14:tracePt t="149643" x="5708650" y="1885950"/>
          <p14:tracePt t="149659" x="5683250" y="1879600"/>
          <p14:tracePt t="149674" x="5651500" y="1879600"/>
          <p14:tracePt t="149675" x="5632450" y="1879600"/>
          <p14:tracePt t="149691" x="5613400" y="1879600"/>
          <p14:tracePt t="149708" x="5594350" y="1879600"/>
          <p14:tracePt t="149742" x="5588000" y="1879600"/>
          <p14:tracePt t="149791" x="5575300" y="1879600"/>
          <p14:tracePt t="149808" x="5543550" y="1885950"/>
          <p14:tracePt t="149825" x="5518150" y="1898650"/>
          <p14:tracePt t="149842" x="5480050" y="1911350"/>
          <p14:tracePt t="149858" x="5448300" y="1930400"/>
          <p14:tracePt t="149875" x="5435600" y="1949450"/>
          <p14:tracePt t="149892" x="5429250" y="2019300"/>
          <p14:tracePt t="149909" x="5429250" y="2108200"/>
          <p14:tracePt t="149925" x="5429250" y="2120900"/>
          <p14:tracePt t="149927" x="5429250" y="2152650"/>
          <p14:tracePt t="149941" x="5441950" y="2203450"/>
          <p14:tracePt t="149958" x="5473700" y="2228850"/>
          <p14:tracePt t="149975" x="5524500" y="2247900"/>
          <p14:tracePt t="149992" x="5594350" y="2260600"/>
          <p14:tracePt t="150008" x="5676900" y="2260600"/>
          <p14:tracePt t="150025" x="5759450" y="2266950"/>
          <p14:tracePt t="150042" x="5835650" y="2273300"/>
          <p14:tracePt t="150058" x="5892800" y="2273300"/>
          <p14:tracePt t="150075" x="5943600" y="2273300"/>
          <p14:tracePt t="150093" x="6026150" y="2273300"/>
          <p14:tracePt t="150109" x="6089650" y="2273300"/>
          <p14:tracePt t="150125" x="6191250" y="2273300"/>
          <p14:tracePt t="150142" x="6280150" y="2273300"/>
          <p14:tracePt t="150159" x="6356350" y="2260600"/>
          <p14:tracePt t="150176" x="6388100" y="2254250"/>
          <p14:tracePt t="150192" x="6394450" y="2247900"/>
          <p14:tracePt t="150208" x="6400800" y="2247900"/>
          <p14:tracePt t="150225" x="6413500" y="2247900"/>
          <p14:tracePt t="150242" x="6432550" y="2247900"/>
          <p14:tracePt t="150259" x="6470650" y="2247900"/>
          <p14:tracePt t="150275" x="6515100" y="2247900"/>
          <p14:tracePt t="150292" x="6565900" y="2235200"/>
          <p14:tracePt t="150309" x="6604000" y="2228850"/>
          <p14:tracePt t="150325" x="6616700" y="2228850"/>
          <p14:tracePt t="150342" x="6623050" y="2228850"/>
          <p14:tracePt t="150359" x="6629400" y="2228850"/>
          <p14:tracePt t="150376" x="6642100" y="2228850"/>
          <p14:tracePt t="150392" x="6686550" y="2228850"/>
          <p14:tracePt t="150409" x="6743700" y="2235200"/>
          <p14:tracePt t="150425" x="6813550" y="2235200"/>
          <p14:tracePt t="150442" x="6858000" y="2222500"/>
          <p14:tracePt t="150458" x="6902450" y="2209800"/>
          <p14:tracePt t="150475" x="6921500" y="2197100"/>
          <p14:tracePt t="150478" x="6927850" y="2190750"/>
          <p14:tracePt t="150492" x="6927850" y="2184400"/>
          <p14:tracePt t="150510" x="6934200" y="2178050"/>
          <p14:tracePt t="150525" x="6965950" y="2178050"/>
          <p14:tracePt t="150542" x="7023100" y="2184400"/>
          <p14:tracePt t="150559" x="7086600" y="2184400"/>
          <p14:tracePt t="150576" x="7150100" y="2184400"/>
          <p14:tracePt t="150592" x="7226300" y="2184400"/>
          <p14:tracePt t="150609" x="7289800" y="2171700"/>
          <p14:tracePt t="150625" x="7340600" y="2159000"/>
          <p14:tracePt t="150643" x="7391400" y="2146300"/>
          <p14:tracePt t="150659" x="7461250" y="2127250"/>
          <p14:tracePt t="150676" x="7543800" y="2114550"/>
          <p14:tracePt t="150692" x="7607300" y="2108200"/>
          <p14:tracePt t="150712" x="7677150" y="2095500"/>
          <p14:tracePt t="150725" x="7689850" y="2089150"/>
          <p14:tracePt t="150742" x="7727950" y="2082800"/>
          <p14:tracePt t="150759" x="7785100" y="2070100"/>
          <p14:tracePt t="150776" x="7943850" y="2051050"/>
          <p14:tracePt t="150792" x="8096250" y="2051050"/>
          <p14:tracePt t="150809" x="8235950" y="2044700"/>
          <p14:tracePt t="150825" x="8343900" y="2038350"/>
          <p14:tracePt t="150843" x="8407400" y="2032000"/>
          <p14:tracePt t="150859" x="8432800" y="2025650"/>
          <p14:tracePt t="150876" x="8432800" y="2019300"/>
          <p14:tracePt t="150954" x="8432800" y="2006600"/>
          <p14:tracePt t="150962" x="8432800" y="2000250"/>
          <p14:tracePt t="150976" x="8420100" y="1981200"/>
          <p14:tracePt t="150994" x="8375650" y="1930400"/>
          <p14:tracePt t="151009" x="8331200" y="1898650"/>
          <p14:tracePt t="151026" x="8255000" y="1866900"/>
          <p14:tracePt t="151042" x="8185150" y="1847850"/>
          <p14:tracePt t="151059" x="8108950" y="1828800"/>
          <p14:tracePt t="151076" x="8045450" y="1816100"/>
          <p14:tracePt t="151093" x="7981950" y="1809750"/>
          <p14:tracePt t="151110" x="7931150" y="1803400"/>
          <p14:tracePt t="151126" x="7854950" y="1803400"/>
          <p14:tracePt t="151143" x="7734300" y="1803400"/>
          <p14:tracePt t="151159" x="7550150" y="1803400"/>
          <p14:tracePt t="151163" x="7473950" y="1803400"/>
          <p14:tracePt t="151177" x="7346950" y="1803400"/>
          <p14:tracePt t="151178" x="7258050" y="1803400"/>
          <p14:tracePt t="151192" x="7143750" y="1809750"/>
          <p14:tracePt t="151209" x="6991350" y="1822450"/>
          <p14:tracePt t="151226" x="6864350" y="1835150"/>
          <p14:tracePt t="151244" x="6788150" y="1854200"/>
          <p14:tracePt t="151259" x="6769100" y="1873250"/>
          <p14:tracePt t="151278" x="6750050" y="1898650"/>
          <p14:tracePt t="151293" x="6724650" y="1924050"/>
          <p14:tracePt t="151310" x="6711950" y="1949450"/>
          <p14:tracePt t="151326" x="6705600" y="1974850"/>
          <p14:tracePt t="151343" x="6699250" y="2006600"/>
          <p14:tracePt t="151359" x="6705600" y="2038350"/>
          <p14:tracePt t="151376" x="6711950" y="2063750"/>
          <p14:tracePt t="151393" x="6731000" y="2082800"/>
          <p14:tracePt t="151409" x="6743700" y="2095500"/>
          <p14:tracePt t="151426" x="6762750" y="2101850"/>
          <p14:tracePt t="151443" x="6775450" y="2101850"/>
          <p14:tracePt t="151459" x="6832600" y="2114550"/>
          <p14:tracePt t="151476" x="6934200" y="2127250"/>
          <p14:tracePt t="151493" x="7035800" y="2133600"/>
          <p14:tracePt t="151510" x="7226300" y="2139950"/>
          <p14:tracePt t="151526" x="7315200" y="2139950"/>
          <p14:tracePt t="151543" x="7391400" y="2133600"/>
          <p14:tracePt t="151560" x="7480300" y="2108200"/>
          <p14:tracePt t="151577" x="7588250" y="2089150"/>
          <p14:tracePt t="151593" x="7696200" y="2082800"/>
          <p14:tracePt t="151610" x="7848600" y="2076450"/>
          <p14:tracePt t="151626" x="7950200" y="2076450"/>
          <p14:tracePt t="151643" x="8039100" y="2070100"/>
          <p14:tracePt t="151660" x="8077200" y="2063750"/>
          <p14:tracePt t="151676" x="8083550" y="2063750"/>
          <p14:tracePt t="151726" x="8096250" y="2063750"/>
          <p14:tracePt t="151743" x="8134350" y="2063750"/>
          <p14:tracePt t="151760" x="8185150" y="2063750"/>
          <p14:tracePt t="151777" x="8235950" y="2057400"/>
          <p14:tracePt t="151793" x="8286750" y="2051050"/>
          <p14:tracePt t="151810" x="8350250" y="2038350"/>
          <p14:tracePt t="151827" x="8394700" y="2032000"/>
          <p14:tracePt t="151828" x="8413750" y="2025650"/>
          <p14:tracePt t="151843" x="8426450" y="2025650"/>
          <p14:tracePt t="151860" x="8477250" y="2025650"/>
          <p14:tracePt t="151876" x="8496300" y="2025650"/>
          <p14:tracePt t="151893" x="8515350" y="2025650"/>
          <p14:tracePt t="151910" x="8534400" y="2025650"/>
          <p14:tracePt t="151926" x="8540750" y="2025650"/>
          <p14:tracePt t="151943" x="8547100" y="2025650"/>
          <p14:tracePt t="151977" x="8553450" y="2032000"/>
          <p14:tracePt t="151993" x="8559800" y="2038350"/>
          <p14:tracePt t="152010" x="8566150" y="2051050"/>
          <p14:tracePt t="152027" x="8566150" y="2057400"/>
          <p14:tracePt t="152044" x="8566150" y="2063750"/>
          <p14:tracePt t="152060" x="8566150" y="2070100"/>
          <p14:tracePt t="152150" x="8566150" y="2063750"/>
          <p14:tracePt t="152236" x="8566150" y="2057400"/>
          <p14:tracePt t="152316" x="8559800" y="2057400"/>
          <p14:tracePt t="152328" x="8553450" y="2063750"/>
          <p14:tracePt t="152344" x="8547100" y="2063750"/>
          <p14:tracePt t="152361" x="8540750" y="2063750"/>
          <p14:tracePt t="152394" x="8534400" y="2070100"/>
          <p14:tracePt t="152412" x="8521700" y="2076450"/>
          <p14:tracePt t="152428" x="8515350" y="2089150"/>
          <p14:tracePt t="152444" x="8509000" y="2089150"/>
          <p14:tracePt t="152461" x="8502650" y="2095500"/>
          <p14:tracePt t="152510" x="8489950" y="2095500"/>
          <p14:tracePt t="152527" x="8470900" y="2095500"/>
          <p14:tracePt t="152544" x="8420100" y="2095500"/>
          <p14:tracePt t="152560" x="8375650" y="2095500"/>
          <p14:tracePt t="152577" x="8369300" y="2101850"/>
          <p14:tracePt t="152594" x="8350250" y="2114550"/>
          <p14:tracePt t="152610" x="8350250" y="2127250"/>
          <p14:tracePt t="152627" x="8343900" y="2146300"/>
          <p14:tracePt t="152644" x="8331200" y="2159000"/>
          <p14:tracePt t="152660" x="8312150" y="2165350"/>
          <p14:tracePt t="153005" x="8324850" y="2165350"/>
          <p14:tracePt t="153012" x="8343900" y="2152650"/>
          <p14:tracePt t="153028" x="8388350" y="2127250"/>
          <p14:tracePt t="153044" x="8426450" y="2101850"/>
          <p14:tracePt t="153061" x="8489950" y="2089150"/>
          <p14:tracePt t="153078" x="8572500" y="2082800"/>
          <p14:tracePt t="153095" x="8655050" y="2089150"/>
          <p14:tracePt t="153112" x="8750300" y="2101850"/>
          <p14:tracePt t="153130" x="8807450" y="2101850"/>
          <p14:tracePt t="153144" x="8851900" y="2101850"/>
          <p14:tracePt t="153161" x="8883650" y="2101850"/>
          <p14:tracePt t="153178" x="8921750" y="2101850"/>
          <p14:tracePt t="153194" x="8972550" y="2101850"/>
          <p14:tracePt t="153211" x="9055100" y="2101850"/>
          <p14:tracePt t="153228" x="9182100" y="2108200"/>
          <p14:tracePt t="153245" x="9417050" y="2133600"/>
          <p14:tracePt t="153261" x="9499600" y="2139950"/>
          <p14:tracePt t="153278" x="9804400" y="2178050"/>
          <p14:tracePt t="153294" x="10007600" y="2203450"/>
          <p14:tracePt t="153311" x="10198100" y="2228850"/>
          <p14:tracePt t="153328" x="10375900" y="2254250"/>
          <p14:tracePt t="153344" x="10560050" y="2292350"/>
          <p14:tracePt t="153361" x="10744200" y="2324100"/>
          <p14:tracePt t="153378" x="10909300" y="2362200"/>
          <p14:tracePt t="153394" x="11049000" y="2381250"/>
          <p14:tracePt t="153411" x="11144250" y="2393950"/>
          <p14:tracePt t="153428" x="11182350" y="2393950"/>
          <p14:tracePt t="153444" x="11188700" y="2393950"/>
          <p14:tracePt t="153504" x="11195050" y="2387600"/>
          <p14:tracePt t="153518" x="11201400" y="2374900"/>
          <p14:tracePt t="153528" x="11220450" y="2349500"/>
          <p14:tracePt t="153544" x="11239500" y="2317750"/>
          <p14:tracePt t="153561" x="11271250" y="2266950"/>
          <p14:tracePt t="153579" x="11290300" y="2228850"/>
          <p14:tracePt t="153594" x="11303000" y="2190750"/>
          <p14:tracePt t="153611" x="11315700" y="2159000"/>
          <p14:tracePt t="153628" x="11315700" y="2146300"/>
          <p14:tracePt t="153645" x="11315700" y="2133600"/>
          <p14:tracePt t="153661" x="11309350" y="2133600"/>
          <p14:tracePt t="153678" x="11303000" y="2127250"/>
          <p14:tracePt t="153695" x="11277600" y="2114550"/>
          <p14:tracePt t="153712" x="11226800" y="2101850"/>
          <p14:tracePt t="153728" x="11169650" y="2089150"/>
          <p14:tracePt t="153745" x="11106150" y="2076450"/>
          <p14:tracePt t="153746" x="11074400" y="2070100"/>
          <p14:tracePt t="153761" x="11017250" y="2063750"/>
          <p14:tracePt t="153778" x="10953750" y="2051050"/>
          <p14:tracePt t="153795" x="10909300" y="2051050"/>
          <p14:tracePt t="153811" x="10839450" y="2044700"/>
          <p14:tracePt t="153828" x="10775950" y="2038350"/>
          <p14:tracePt t="153846" x="10699750" y="2032000"/>
          <p14:tracePt t="153862" x="10604500" y="2019300"/>
          <p14:tracePt t="153878" x="10547350" y="2006600"/>
          <p14:tracePt t="153895" x="10496550" y="1993900"/>
          <p14:tracePt t="153912" x="10452100" y="1981200"/>
          <p14:tracePt t="153928" x="10414000" y="1968500"/>
          <p14:tracePt t="153945" x="10375900" y="1955800"/>
          <p14:tracePt t="153962" x="10350500" y="1943100"/>
          <p14:tracePt t="153978" x="10280650" y="1930400"/>
          <p14:tracePt t="153995" x="10261600" y="1924050"/>
          <p14:tracePt t="154012" x="10172700" y="1917700"/>
          <p14:tracePt t="154028" x="10128250" y="1917700"/>
          <p14:tracePt t="154046" x="10064750" y="1917700"/>
          <p14:tracePt t="154062" x="10026650" y="1917700"/>
          <p14:tracePt t="154078" x="9982200" y="1917700"/>
          <p14:tracePt t="154095" x="9963150" y="1917700"/>
          <p14:tracePt t="154112" x="9918700" y="1924050"/>
          <p14:tracePt t="154128" x="9886950" y="1936750"/>
          <p14:tracePt t="154145" x="9829800" y="1949450"/>
          <p14:tracePt t="154162" x="9785350" y="1962150"/>
          <p14:tracePt t="154180" x="9740900" y="1974850"/>
          <p14:tracePt t="154195" x="9734550" y="1981200"/>
          <p14:tracePt t="154196" x="9728200" y="1981200"/>
          <p14:tracePt t="154212" x="9715500" y="1993900"/>
          <p14:tracePt t="154229" x="9709150" y="2000250"/>
          <p14:tracePt t="154245" x="9709150" y="2012950"/>
          <p14:tracePt t="154262" x="9709150" y="2032000"/>
          <p14:tracePt t="154279" x="9715500" y="2044700"/>
          <p14:tracePt t="154295" x="9734550" y="2057400"/>
          <p14:tracePt t="154313" x="9759950" y="2070100"/>
          <p14:tracePt t="154329" x="9785350" y="2082800"/>
          <p14:tracePt t="154345" x="9829800" y="2095500"/>
          <p14:tracePt t="154362" x="9912350" y="2120900"/>
          <p14:tracePt t="154379" x="9969500" y="2133600"/>
          <p14:tracePt t="154395" x="10026650" y="2146300"/>
          <p14:tracePt t="154412" x="10090150" y="2159000"/>
          <p14:tracePt t="154429" x="10179050" y="2178050"/>
          <p14:tracePt t="154430" x="10223500" y="2178050"/>
          <p14:tracePt t="154446" x="10299700" y="2184400"/>
          <p14:tracePt t="154462" x="10388600" y="2184400"/>
          <p14:tracePt t="154478" x="10445750" y="2184400"/>
          <p14:tracePt t="154495" x="10496550" y="2184400"/>
          <p14:tracePt t="154513" x="10528300" y="2184400"/>
          <p14:tracePt t="154530" x="10553700" y="2184400"/>
          <p14:tracePt t="154546" x="10591800" y="2178050"/>
          <p14:tracePt t="154562" x="10642600" y="2171700"/>
          <p14:tracePt t="154579" x="10699750" y="2165350"/>
          <p14:tracePt t="154595" x="10769600" y="2152650"/>
          <p14:tracePt t="154612" x="10820400" y="2133600"/>
          <p14:tracePt t="154630" x="10852150" y="2120900"/>
          <p14:tracePt t="154645" x="10864850" y="2120900"/>
          <p14:tracePt t="154662" x="10871200" y="2114550"/>
          <p14:tracePt t="154751" x="10871200" y="2108200"/>
          <p14:tracePt t="154762" x="10864850" y="2101850"/>
          <p14:tracePt t="154780" x="10845800" y="2089150"/>
          <p14:tracePt t="154796" x="10820400" y="2076450"/>
          <p14:tracePt t="154812" x="10801350" y="2063750"/>
          <p14:tracePt t="154829" x="10750550" y="2038350"/>
          <p14:tracePt t="154846" x="10718800" y="2025650"/>
          <p14:tracePt t="154862" x="10668000" y="2006600"/>
          <p14:tracePt t="154879" x="10585450" y="1981200"/>
          <p14:tracePt t="154896" x="10496550" y="1949450"/>
          <p14:tracePt t="154913" x="10414000" y="1911350"/>
          <p14:tracePt t="154929" x="10337800" y="1873250"/>
          <p14:tracePt t="154946" x="10236200" y="1828800"/>
          <p14:tracePt t="154962" x="10153650" y="1797050"/>
          <p14:tracePt t="154979" x="10096500" y="1784350"/>
          <p14:tracePt t="154996" x="10020300" y="1771650"/>
          <p14:tracePt t="155012" x="9956800" y="1771650"/>
          <p14:tracePt t="155029" x="9899650" y="1765300"/>
          <p14:tracePt t="155046" x="9855200" y="1765300"/>
          <p14:tracePt t="155062" x="9823450" y="1765300"/>
          <p14:tracePt t="155079" x="9804400" y="1765300"/>
          <p14:tracePt t="155096" x="9791700" y="1771650"/>
          <p14:tracePt t="155113" x="9785350" y="1771650"/>
          <p14:tracePt t="155129" x="9772650" y="1784350"/>
          <p14:tracePt t="155146" x="9766300" y="1784350"/>
          <p14:tracePt t="155163" x="9766300" y="1790700"/>
          <p14:tracePt t="155200" x="9759950" y="1797050"/>
          <p14:tracePt t="155212" x="9747250" y="1803400"/>
          <p14:tracePt t="155229" x="9709150" y="1828800"/>
          <p14:tracePt t="155247" x="9613900" y="1841500"/>
          <p14:tracePt t="155263" x="9575800" y="1854200"/>
          <p14:tracePt t="155279" x="9569450" y="1854200"/>
          <p14:tracePt t="155372" x="9563100" y="1860550"/>
          <p14:tracePt t="155379" x="9544050" y="1873250"/>
          <p14:tracePt t="155396" x="9493250" y="1885950"/>
          <p14:tracePt t="155413" x="9455150" y="1898650"/>
          <p14:tracePt t="155430" x="9436100" y="1898650"/>
          <p14:tracePt t="155446" x="9417050" y="1892300"/>
          <p14:tracePt t="155463" x="9404350" y="1866900"/>
          <p14:tracePt t="155479" x="9366250" y="1835150"/>
          <p14:tracePt t="155496" x="9321800" y="1822450"/>
          <p14:tracePt t="164315" x="9302750" y="1822450"/>
          <p14:tracePt t="164337" x="9207500" y="1803400"/>
          <p14:tracePt t="164354" x="9067800" y="1701800"/>
          <p14:tracePt t="164370" x="8858250" y="1568450"/>
          <p14:tracePt t="164389" x="8699500" y="1473200"/>
          <p14:tracePt t="164404" x="8686800" y="1460500"/>
          <p14:tracePt t="164570" x="8674100" y="1479550"/>
          <p14:tracePt t="164588" x="8636000" y="1536700"/>
          <p14:tracePt t="164604" x="8591550" y="1581150"/>
          <p14:tracePt t="164621" x="8509000" y="1612900"/>
          <p14:tracePt t="164638" x="8382000" y="1670050"/>
          <p14:tracePt t="164654" x="8216900" y="1733550"/>
          <p14:tracePt t="164671" x="7981950" y="1809750"/>
          <p14:tracePt t="164687" x="7753350" y="1873250"/>
          <p14:tracePt t="164704" x="7486650" y="1930400"/>
          <p14:tracePt t="164721" x="7194550" y="1962150"/>
          <p14:tracePt t="164727" x="7054850" y="1974850"/>
          <p14:tracePt t="164737" x="6832600" y="1974850"/>
          <p14:tracePt t="164754" x="6496050" y="1968500"/>
          <p14:tracePt t="164771" x="6064250" y="1962150"/>
          <p14:tracePt t="164772" x="5784850" y="1949450"/>
          <p14:tracePt t="164791" x="5276850" y="1917700"/>
          <p14:tracePt t="164804" x="4813300" y="1879600"/>
          <p14:tracePt t="164821" x="4413250" y="1847850"/>
          <p14:tracePt t="164838" x="4064000" y="1809750"/>
          <p14:tracePt t="164854" x="3733800" y="1778000"/>
          <p14:tracePt t="164871" x="3371850" y="1733550"/>
          <p14:tracePt t="164887" x="2971800" y="1689100"/>
          <p14:tracePt t="164904" x="2584450" y="1638300"/>
          <p14:tracePt t="164921" x="2247900" y="1581150"/>
          <p14:tracePt t="164937" x="1955800" y="1536700"/>
          <p14:tracePt t="164954" x="1822450" y="1524000"/>
          <p14:tracePt t="164971" x="1784350" y="1524000"/>
          <p14:tracePt t="164987" x="1771650" y="1524000"/>
          <p14:tracePt t="165004" x="1758950" y="1517650"/>
          <p14:tracePt t="165021" x="1746250" y="1511300"/>
          <p14:tracePt t="165130" x="1752600" y="1517650"/>
          <p14:tracePt t="165140" x="1758950" y="1530350"/>
          <p14:tracePt t="165154" x="1797050" y="1581150"/>
          <p14:tracePt t="165171" x="1854200" y="1644650"/>
          <p14:tracePt t="165188" x="1943100" y="1708150"/>
          <p14:tracePt t="165205" x="2070100" y="1758950"/>
          <p14:tracePt t="165222" x="2247900" y="1809750"/>
          <p14:tracePt t="165238" x="2400300" y="1828800"/>
          <p14:tracePt t="165255" x="2495550" y="1828800"/>
          <p14:tracePt t="165271" x="2571750" y="1822450"/>
          <p14:tracePt t="165288" x="2628900" y="1803400"/>
          <p14:tracePt t="165305" x="2660650" y="1790700"/>
          <p14:tracePt t="165321" x="2679700" y="1778000"/>
          <p14:tracePt t="165339" x="2679700" y="1771650"/>
          <p14:tracePt t="165372" x="2698750" y="1765300"/>
          <p14:tracePt t="165388" x="2819400" y="1758950"/>
          <p14:tracePt t="165405" x="2933700" y="1758950"/>
          <p14:tracePt t="165421" x="3035300" y="1758950"/>
          <p14:tracePt t="165438" x="3124200" y="1758950"/>
          <p14:tracePt t="165454" x="3187700" y="1765300"/>
          <p14:tracePt t="165471" x="3232150" y="1765300"/>
          <p14:tracePt t="165488" x="3276600" y="1765300"/>
          <p14:tracePt t="165505" x="3327400" y="1771650"/>
          <p14:tracePt t="165522" x="3371850" y="1771650"/>
          <p14:tracePt t="165538" x="3441700" y="1771650"/>
          <p14:tracePt t="165555" x="3517900" y="1771650"/>
          <p14:tracePt t="165571" x="3594100" y="1752600"/>
          <p14:tracePt t="165589" x="3651250" y="1739900"/>
          <p14:tracePt t="165605" x="3733800" y="1714500"/>
          <p14:tracePt t="165621" x="3822700" y="1682750"/>
          <p14:tracePt t="165638" x="3860800" y="1670050"/>
          <p14:tracePt t="165655" x="3873500" y="1657350"/>
          <p14:tracePt t="165671" x="3873500" y="1651000"/>
          <p14:tracePt t="165748" x="3860800" y="1651000"/>
          <p14:tracePt t="165756" x="3848100" y="1651000"/>
          <p14:tracePt t="165772" x="3797300" y="1663700"/>
          <p14:tracePt t="165788" x="3733800" y="1663700"/>
          <p14:tracePt t="165805" x="3714750" y="1663700"/>
          <p14:tracePt t="168793" x="3708400" y="1663700"/>
          <p14:tracePt t="168803" x="3695700" y="1657350"/>
          <p14:tracePt t="168810" x="3676650" y="1651000"/>
          <p14:tracePt t="168824" x="3663950" y="1638300"/>
          <p14:tracePt t="168841" x="3657600" y="1638300"/>
          <p14:tracePt t="168898" x="3657600" y="1644650"/>
          <p14:tracePt t="168908" x="3651250" y="1657350"/>
          <p14:tracePt t="168924" x="3625850" y="1695450"/>
          <p14:tracePt t="168941" x="3606800" y="1708150"/>
          <p14:tracePt t="168957" x="3600450" y="1720850"/>
          <p14:tracePt t="169007" x="3600450" y="1727200"/>
          <p14:tracePt t="169024" x="3594100" y="1746250"/>
          <p14:tracePt t="169042" x="3524250" y="1822450"/>
          <p14:tracePt t="169057" x="3448050" y="1873250"/>
          <p14:tracePt t="169074" x="3378200" y="1898650"/>
          <p14:tracePt t="169091" x="3346450" y="1905000"/>
          <p14:tracePt t="169108" x="3327400" y="1905000"/>
          <p14:tracePt t="169145" x="3333750" y="1905000"/>
          <p14:tracePt t="169159" x="3340100" y="1905000"/>
          <p14:tracePt t="169232" x="3340100" y="1911350"/>
          <p14:tracePt t="169244" x="3333750" y="1917700"/>
          <p14:tracePt t="169258" x="3327400" y="1930400"/>
          <p14:tracePt t="169274" x="3314700" y="1949450"/>
          <p14:tracePt t="169291" x="3302000" y="1981200"/>
          <p14:tracePt t="169308" x="3289300" y="2025650"/>
          <p14:tracePt t="169324" x="3263900" y="2076450"/>
          <p14:tracePt t="169341" x="3219450" y="2139950"/>
          <p14:tracePt t="169358" x="3181350" y="2197100"/>
          <p14:tracePt t="169376" x="3060700" y="2292350"/>
          <p14:tracePt t="169392" x="2959100" y="2343150"/>
          <p14:tracePt t="169408" x="2857500" y="2374900"/>
          <p14:tracePt t="169425" x="2800350" y="2400300"/>
          <p14:tracePt t="169442" x="2717800" y="2438400"/>
          <p14:tracePt t="169458" x="2673350" y="2463800"/>
          <p14:tracePt t="169475" x="2628900" y="2495550"/>
          <p14:tracePt t="169491" x="2616200" y="2501900"/>
          <p14:tracePt t="169566" x="2603500" y="2508250"/>
          <p14:tracePt t="169582" x="2578100" y="2527300"/>
          <p14:tracePt t="169591" x="2552700" y="2533650"/>
          <p14:tracePt t="169608" x="2470150" y="2565400"/>
          <p14:tracePt t="169625" x="2343150" y="2603500"/>
          <p14:tracePt t="169642" x="2184400" y="2647950"/>
          <p14:tracePt t="169658" x="2044700" y="2679700"/>
          <p14:tracePt t="169675" x="1936750" y="2698750"/>
          <p14:tracePt t="169691" x="1892300" y="2711450"/>
          <p14:tracePt t="169709" x="1860550" y="2717800"/>
          <p14:tracePt t="169725" x="1809750" y="2730500"/>
          <p14:tracePt t="169729" x="1771650" y="2736850"/>
          <p14:tracePt t="169741" x="1663700" y="2749550"/>
          <p14:tracePt t="169758" x="1587500" y="2749550"/>
          <p14:tracePt t="169776" x="1308100" y="2749550"/>
          <p14:tracePt t="169791" x="1200150" y="2736850"/>
          <p14:tracePt t="169808" x="1092200" y="2711450"/>
          <p14:tracePt t="169825" x="1073150" y="2698750"/>
          <p14:tracePt t="169842" x="1073150" y="2679700"/>
          <p14:tracePt t="169858" x="1092200" y="2641600"/>
          <p14:tracePt t="169875" x="1117600" y="2622550"/>
          <p14:tracePt t="169892" x="1123950" y="2616200"/>
          <p14:tracePt t="169908" x="1123950" y="2609850"/>
          <p14:tracePt t="169925" x="1130300" y="2603500"/>
          <p14:tracePt t="169942" x="1130300" y="2597150"/>
          <p14:tracePt t="169958" x="1168400" y="2578100"/>
          <p14:tracePt t="169960" x="1244600" y="2559050"/>
          <p14:tracePt t="169976" x="1308100" y="2552700"/>
          <p14:tracePt t="169992" x="1555750" y="2546350"/>
          <p14:tracePt t="170008" x="1714500" y="2546350"/>
          <p14:tracePt t="170025" x="1873250" y="2565400"/>
          <p14:tracePt t="170042" x="1981200" y="2584450"/>
          <p14:tracePt t="170058" x="2044700" y="2603500"/>
          <p14:tracePt t="170075" x="2076450" y="2609850"/>
          <p14:tracePt t="170092" x="2089150" y="2616200"/>
          <p14:tracePt t="170109" x="2095500" y="2616200"/>
          <p14:tracePt t="170126" x="2101850" y="2616200"/>
          <p14:tracePt t="170142" x="2146300" y="2622550"/>
          <p14:tracePt t="170158" x="2235200" y="2628900"/>
          <p14:tracePt t="170176" x="2336800" y="2635250"/>
          <p14:tracePt t="170192" x="2432050" y="2635250"/>
          <p14:tracePt t="170208" x="2527300" y="2635250"/>
          <p14:tracePt t="170225" x="2590800" y="2628900"/>
          <p14:tracePt t="170242" x="2647950" y="2616200"/>
          <p14:tracePt t="170258" x="2698750" y="2590800"/>
          <p14:tracePt t="170275" x="2736850" y="2559050"/>
          <p14:tracePt t="170292" x="2774950" y="2520950"/>
          <p14:tracePt t="170309" x="2806700" y="2476500"/>
          <p14:tracePt t="170325" x="2819400" y="2457450"/>
          <p14:tracePt t="170342" x="2832100" y="2444750"/>
          <p14:tracePt t="170359" x="2832100" y="2432050"/>
          <p14:tracePt t="170376" x="2832100" y="2419350"/>
          <p14:tracePt t="170392" x="2819400" y="2400300"/>
          <p14:tracePt t="170409" x="2806700" y="2381250"/>
          <p14:tracePt t="170425" x="2794000" y="2355850"/>
          <p14:tracePt t="170442" x="2774950" y="2330450"/>
          <p14:tracePt t="170459" x="2755900" y="2305050"/>
          <p14:tracePt t="170476" x="2730500" y="2273300"/>
          <p14:tracePt t="170492" x="2698750" y="2254250"/>
          <p14:tracePt t="170511" x="2654300" y="2222500"/>
          <p14:tracePt t="170525" x="2622550" y="2216150"/>
          <p14:tracePt t="170542" x="2565400" y="2203450"/>
          <p14:tracePt t="170559" x="2514600" y="2197100"/>
          <p14:tracePt t="170575" x="2413000" y="2184400"/>
          <p14:tracePt t="170592" x="2355850" y="2171700"/>
          <p14:tracePt t="170609" x="2330450" y="2171700"/>
          <p14:tracePt t="170625" x="2292350" y="2165350"/>
          <p14:tracePt t="170642" x="2273300" y="2165350"/>
          <p14:tracePt t="170660" x="2228850" y="2165350"/>
          <p14:tracePt t="170676" x="2165350" y="2165350"/>
          <p14:tracePt t="170692" x="2101850" y="2165350"/>
          <p14:tracePt t="170711" x="2051050" y="2165350"/>
          <p14:tracePt t="170725" x="2025650" y="2165350"/>
          <p14:tracePt t="170742" x="2006600" y="2165350"/>
          <p14:tracePt t="170759" x="1993900" y="2165350"/>
          <p14:tracePt t="170778" x="1974850" y="2171700"/>
          <p14:tracePt t="170792" x="1968500" y="2171700"/>
          <p14:tracePt t="170809" x="1930400" y="2190750"/>
          <p14:tracePt t="170810" x="1911350" y="2190750"/>
          <p14:tracePt t="170825" x="1860550" y="2197100"/>
          <p14:tracePt t="170843" x="1809750" y="2197100"/>
          <p14:tracePt t="170859" x="1746250" y="2171700"/>
          <p14:tracePt t="170876" x="1689100" y="2146300"/>
          <p14:tracePt t="170892" x="1625600" y="2127250"/>
          <p14:tracePt t="170909" x="1524000" y="2114550"/>
          <p14:tracePt t="170926" x="1416050" y="2114550"/>
          <p14:tracePt t="170942" x="1282700" y="2114550"/>
          <p14:tracePt t="170959" x="1149350" y="2101850"/>
          <p14:tracePt t="170976" x="1066800" y="2089150"/>
          <p14:tracePt t="170992" x="1028700" y="2076450"/>
          <p14:tracePt t="171009" x="1009650" y="2076450"/>
          <p14:tracePt t="171026" x="984250" y="2076450"/>
          <p14:tracePt t="171043" x="958850" y="2108200"/>
          <p14:tracePt t="171044" x="946150" y="2127250"/>
          <p14:tracePt t="171059" x="939800" y="2152650"/>
          <p14:tracePt t="171076" x="946150" y="2184400"/>
          <p14:tracePt t="171092" x="971550" y="2197100"/>
          <p14:tracePt t="171110" x="990600" y="2209800"/>
          <p14:tracePt t="171126" x="1016000" y="2228850"/>
          <p14:tracePt t="171143" x="1047750" y="2254250"/>
          <p14:tracePt t="171159" x="1073150" y="2273300"/>
          <p14:tracePt t="171177" x="1098550" y="2292350"/>
          <p14:tracePt t="171193" x="1136650" y="2305050"/>
          <p14:tracePt t="171209" x="1181100" y="2311400"/>
          <p14:tracePt t="171226" x="1231900" y="2317750"/>
          <p14:tracePt t="171243" x="1276350" y="2324100"/>
          <p14:tracePt t="171259" x="1301750" y="2324100"/>
          <p14:tracePt t="171276" x="1308100" y="2330450"/>
          <p14:tracePt t="171293" x="1320800" y="2330450"/>
          <p14:tracePt t="171310" x="1327150" y="2336800"/>
          <p14:tracePt t="171385" x="1333500" y="2343150"/>
          <p14:tracePt t="171390" x="1333500" y="2349500"/>
          <p14:tracePt t="171409" x="1358900" y="2381250"/>
          <p14:tracePt t="171426" x="1377950" y="2432050"/>
          <p14:tracePt t="171443" x="1416050" y="2495550"/>
          <p14:tracePt t="171459" x="1441450" y="2552700"/>
          <p14:tracePt t="171476" x="1460500" y="2590800"/>
          <p14:tracePt t="171493" x="1479550" y="2616200"/>
          <p14:tracePt t="171510" x="1492250" y="2628900"/>
          <p14:tracePt t="171526" x="1504950" y="2641600"/>
          <p14:tracePt t="171543" x="1511300" y="2647950"/>
          <p14:tracePt t="171559" x="1517650" y="2660650"/>
          <p14:tracePt t="171577" x="1524000" y="2686050"/>
          <p14:tracePt t="171593" x="1524000" y="2698750"/>
          <p14:tracePt t="171670" x="1517650" y="2705100"/>
          <p14:tracePt t="171677" x="1511300" y="2705100"/>
          <p14:tracePt t="171693" x="1492250" y="2730500"/>
          <p14:tracePt t="171710" x="1466850" y="2762250"/>
          <p14:tracePt t="171726" x="1447800" y="2794000"/>
          <p14:tracePt t="171743" x="1435100" y="2819400"/>
          <p14:tracePt t="171834" x="1435100" y="2825750"/>
          <p14:tracePt t="171860" x="1435100" y="2838450"/>
          <p14:tracePt t="171877" x="1435100" y="2851150"/>
          <p14:tracePt t="171895" x="1435100" y="2863850"/>
          <p14:tracePt t="171911" x="1435100" y="2876550"/>
          <p14:tracePt t="171927" x="1435100" y="2889250"/>
          <p14:tracePt t="171943" x="1435100" y="2895600"/>
          <p14:tracePt t="172012" x="1435100" y="2882900"/>
          <p14:tracePt t="172019" x="1441450" y="2876550"/>
          <p14:tracePt t="172027" x="1447800" y="2870200"/>
          <p14:tracePt t="172044" x="1454150" y="2844800"/>
          <p14:tracePt t="172060" x="1460500" y="2832100"/>
          <p14:tracePt t="172076" x="1460500" y="2825750"/>
          <p14:tracePt t="172094" x="1460500" y="2819400"/>
          <p14:tracePt t="172111" x="1466850" y="2819400"/>
          <p14:tracePt t="173665" x="1466850" y="2806700"/>
          <p14:tracePt t="173671" x="1460500" y="2787650"/>
          <p14:tracePt t="173680" x="1447800" y="2749550"/>
          <p14:tracePt t="173695" x="1409700" y="2698750"/>
          <p14:tracePt t="173712" x="1384300" y="2679700"/>
          <p14:tracePt t="173756" x="1390650" y="2679700"/>
          <p14:tracePt t="173763" x="1397000" y="2679700"/>
          <p14:tracePt t="173779" x="1435100" y="2679700"/>
          <p14:tracePt t="173795" x="1511300" y="2679700"/>
          <p14:tracePt t="173811" x="1543050" y="2667000"/>
          <p14:tracePt t="173828" x="1568450" y="2628900"/>
          <p14:tracePt t="173845" x="1600200" y="2584450"/>
          <p14:tracePt t="173862" x="1638300" y="2540000"/>
          <p14:tracePt t="173878" x="1676400" y="2495550"/>
          <p14:tracePt t="173895" x="1733550" y="2444750"/>
          <p14:tracePt t="173912" x="1809750" y="2387600"/>
          <p14:tracePt t="173928" x="1911350" y="2330450"/>
          <p14:tracePt t="173945" x="2006600" y="2292350"/>
          <p14:tracePt t="173962" x="2108200" y="2247900"/>
          <p14:tracePt t="173979" x="2133600" y="2235200"/>
          <p14:tracePt t="174107" x="2139950" y="2247900"/>
          <p14:tracePt t="174115" x="2146300" y="2260600"/>
          <p14:tracePt t="174129" x="2165350" y="2298700"/>
          <p14:tracePt t="174146" x="2190750" y="2362200"/>
          <p14:tracePt t="174162" x="2222500" y="2438400"/>
          <p14:tracePt t="174179" x="2241550" y="2482850"/>
          <p14:tracePt t="174195" x="2260600" y="2514600"/>
          <p14:tracePt t="174212" x="2273300" y="2533650"/>
          <p14:tracePt t="174229" x="2286000" y="2552700"/>
          <p14:tracePt t="174245" x="2292350" y="2571750"/>
          <p14:tracePt t="174262" x="2298700" y="2590800"/>
          <p14:tracePt t="174279" x="2305050" y="2597150"/>
          <p14:tracePt t="174295" x="2311400" y="2603500"/>
          <p14:tracePt t="174312" x="2330450" y="2609850"/>
          <p14:tracePt t="174329" x="2374900" y="2609850"/>
          <p14:tracePt t="174345" x="2432050" y="2603500"/>
          <p14:tracePt t="174362" x="2533650" y="2584450"/>
          <p14:tracePt t="174380" x="2686050" y="2546350"/>
          <p14:tracePt t="174395" x="2743200" y="2533650"/>
          <p14:tracePt t="174412" x="2863850" y="2501900"/>
          <p14:tracePt t="174429" x="2927350" y="2482850"/>
          <p14:tracePt t="174446" x="2984500" y="2470150"/>
          <p14:tracePt t="174462" x="3022600" y="2451100"/>
          <p14:tracePt t="174479" x="3060700" y="2432050"/>
          <p14:tracePt t="174495" x="3111500" y="2413000"/>
          <p14:tracePt t="174512" x="3149600" y="2393950"/>
          <p14:tracePt t="174529" x="3194050" y="2368550"/>
          <p14:tracePt t="174545" x="3219450" y="2349500"/>
          <p14:tracePt t="174562" x="3238500" y="2336800"/>
          <p14:tracePt t="174579" x="3251200" y="2330450"/>
          <p14:tracePt t="174595" x="3270250" y="2311400"/>
          <p14:tracePt t="174612" x="3276600" y="2298700"/>
          <p14:tracePt t="174630" x="3282950" y="2273300"/>
          <p14:tracePt t="174645" x="3270250" y="2247900"/>
          <p14:tracePt t="174662" x="3251200" y="2235200"/>
          <p14:tracePt t="174679" x="3194050" y="2216150"/>
          <p14:tracePt t="174696" x="3162300" y="2203450"/>
          <p14:tracePt t="174713" x="3130550" y="2197100"/>
          <p14:tracePt t="174729" x="3086100" y="2184400"/>
          <p14:tracePt t="174746" x="3054350" y="2171700"/>
          <p14:tracePt t="174762" x="3022600" y="2159000"/>
          <p14:tracePt t="174779" x="2990850" y="2139950"/>
          <p14:tracePt t="174796" x="2927350" y="2133600"/>
          <p14:tracePt t="174812" x="2870200" y="2133600"/>
          <p14:tracePt t="174829" x="2794000" y="2139950"/>
          <p14:tracePt t="174846" x="2711450" y="2159000"/>
          <p14:tracePt t="174862" x="2628900" y="2178050"/>
          <p14:tracePt t="174879" x="2546350" y="2190750"/>
          <p14:tracePt t="174896" x="2432050" y="2216150"/>
          <p14:tracePt t="174913" x="2413000" y="2222500"/>
          <p14:tracePt t="174929" x="2413000" y="2228850"/>
          <p14:tracePt t="174946" x="2419350" y="2235200"/>
          <p14:tracePt t="174963" x="2463800" y="2266950"/>
          <p14:tracePt t="174980" x="2520950" y="2292350"/>
          <p14:tracePt t="174996" x="2603500" y="2330450"/>
          <p14:tracePt t="175012" x="2692400" y="2362200"/>
          <p14:tracePt t="175030" x="2806700" y="2387600"/>
          <p14:tracePt t="175046" x="2914650" y="2406650"/>
          <p14:tracePt t="175047" x="2952750" y="2413000"/>
          <p14:tracePt t="175063" x="3028950" y="2413000"/>
          <p14:tracePt t="175081" x="3079750" y="2406650"/>
          <p14:tracePt t="175096" x="3124200" y="2393950"/>
          <p14:tracePt t="175113" x="3136900" y="2368550"/>
          <p14:tracePt t="175129" x="3130550" y="2349500"/>
          <p14:tracePt t="175146" x="3105150" y="2330450"/>
          <p14:tracePt t="175163" x="3067050" y="2311400"/>
          <p14:tracePt t="175180" x="3041650" y="2305050"/>
          <p14:tracePt t="175196" x="3016250" y="2298700"/>
          <p14:tracePt t="175213" x="2997200" y="2286000"/>
          <p14:tracePt t="175229" x="2978150" y="2279650"/>
          <p14:tracePt t="175247" x="2959100" y="2279650"/>
          <p14:tracePt t="175263" x="2946400" y="2273300"/>
          <p14:tracePt t="175313" x="2946400" y="2279650"/>
          <p14:tracePt t="175329" x="2965450" y="2305050"/>
          <p14:tracePt t="175346" x="3067050" y="2349500"/>
          <p14:tracePt t="175363" x="3238500" y="2400300"/>
          <p14:tracePt t="175380" x="3397250" y="2425700"/>
          <p14:tracePt t="175396" x="3568700" y="2438400"/>
          <p14:tracePt t="175398" x="3657600" y="2438400"/>
          <p14:tracePt t="175414" x="3803650" y="2432050"/>
          <p14:tracePt t="175430" x="3860800" y="2425700"/>
          <p14:tracePt t="175446" x="3987800" y="2400300"/>
          <p14:tracePt t="175465" x="4114800" y="2374900"/>
          <p14:tracePt t="175479" x="4140200" y="2368550"/>
          <p14:tracePt t="175530" x="4146550" y="2368550"/>
          <p14:tracePt t="175546" x="4152900" y="2368550"/>
          <p14:tracePt t="175564" x="4184650" y="2349500"/>
          <p14:tracePt t="175580" x="4203700" y="2324100"/>
          <p14:tracePt t="175596" x="4222750" y="2286000"/>
          <p14:tracePt t="175613" x="4229100" y="2260600"/>
          <p14:tracePt t="175630" x="4229100" y="2235200"/>
          <p14:tracePt t="175647" x="4216400" y="2209800"/>
          <p14:tracePt t="175663" x="4191000" y="2190750"/>
          <p14:tracePt t="175680" x="4159250" y="2165350"/>
          <p14:tracePt t="175696" x="4121150" y="2139950"/>
          <p14:tracePt t="175713" x="4083050" y="2120900"/>
          <p14:tracePt t="175730" x="4038600" y="2108200"/>
          <p14:tracePt t="175746" x="3968750" y="2095500"/>
          <p14:tracePt t="175763" x="3892550" y="2095500"/>
          <p14:tracePt t="175781" x="3778250" y="2095500"/>
          <p14:tracePt t="175797" x="3689350" y="2089150"/>
          <p14:tracePt t="175813" x="3594100" y="2076450"/>
          <p14:tracePt t="175830" x="3460750" y="2057400"/>
          <p14:tracePt t="175847" x="3416300" y="2057400"/>
          <p14:tracePt t="175863" x="3384550" y="2057400"/>
          <p14:tracePt t="175880" x="3346450" y="2057400"/>
          <p14:tracePt t="175897" x="3308350" y="2082800"/>
          <p14:tracePt t="175914" x="3276600" y="2108200"/>
          <p14:tracePt t="175930" x="3251200" y="2146300"/>
          <p14:tracePt t="175947" x="3232150" y="2184400"/>
          <p14:tracePt t="175963" x="3225800" y="2209800"/>
          <p14:tracePt t="175981" x="3225800" y="2247900"/>
          <p14:tracePt t="175997" x="3238500" y="2286000"/>
          <p14:tracePt t="176013" x="3257550" y="2311400"/>
          <p14:tracePt t="176030" x="3295650" y="2362200"/>
          <p14:tracePt t="176048" x="3346450" y="2406650"/>
          <p14:tracePt t="176063" x="3454400" y="2451100"/>
          <p14:tracePt t="176080" x="3568700" y="2463800"/>
          <p14:tracePt t="176097" x="3714750" y="2470150"/>
          <p14:tracePt t="176114" x="3867150" y="2463800"/>
          <p14:tracePt t="176130" x="3968750" y="2444750"/>
          <p14:tracePt t="176147" x="4089400" y="2413000"/>
          <p14:tracePt t="176163" x="4152900" y="2381250"/>
          <p14:tracePt t="176181" x="4203700" y="2355850"/>
          <p14:tracePt t="176197" x="4254500" y="2311400"/>
          <p14:tracePt t="176213" x="4279900" y="2286000"/>
          <p14:tracePt t="176231" x="4292600" y="2260600"/>
          <p14:tracePt t="176247" x="4292600" y="2228850"/>
          <p14:tracePt t="176263" x="4286250" y="2197100"/>
          <p14:tracePt t="176280" x="4267200" y="2159000"/>
          <p14:tracePt t="176297" x="4235450" y="2120900"/>
          <p14:tracePt t="176314" x="4184650" y="2076450"/>
          <p14:tracePt t="176330" x="4165600" y="2057400"/>
          <p14:tracePt t="176347" x="4146550" y="2051050"/>
          <p14:tracePt t="176364" x="4121150" y="2044700"/>
          <p14:tracePt t="176381" x="4076700" y="2044700"/>
          <p14:tracePt t="176397" x="4032250" y="2044700"/>
          <p14:tracePt t="176414" x="3975100" y="2057400"/>
          <p14:tracePt t="176430" x="3905250" y="2070100"/>
          <p14:tracePt t="176448" x="3860800" y="2082800"/>
          <p14:tracePt t="176464" x="3810000" y="2089150"/>
          <p14:tracePt t="176480" x="3759200" y="2108200"/>
          <p14:tracePt t="176499" x="3733800" y="2120900"/>
          <p14:tracePt t="176514" x="3721100" y="2133600"/>
          <p14:tracePt t="176530" x="3721100" y="2146300"/>
          <p14:tracePt t="176547" x="3714750" y="2146300"/>
          <p14:tracePt t="177101" x="3714750" y="2139950"/>
          <p14:tracePt t="177108" x="3714750" y="2127250"/>
          <p14:tracePt t="177117" x="3714750" y="2114550"/>
          <p14:tracePt t="177132" x="3714750" y="2082800"/>
          <p14:tracePt t="177148" x="3714750" y="2051050"/>
          <p14:tracePt t="177165" x="3708400" y="2012950"/>
          <p14:tracePt t="177182" x="3683000" y="1955800"/>
          <p14:tracePt t="177198" x="3651250" y="1898650"/>
          <p14:tracePt t="177214" x="3600450" y="1835150"/>
          <p14:tracePt t="177231" x="3543300" y="1778000"/>
          <p14:tracePt t="177248" x="3492500" y="1708150"/>
          <p14:tracePt t="177264" x="3435350" y="1631950"/>
          <p14:tracePt t="177281" x="3378200" y="1549400"/>
          <p14:tracePt t="177298" x="3270250" y="1435100"/>
          <p14:tracePt t="177315" x="3130550" y="1320800"/>
          <p14:tracePt t="177331" x="3092450" y="1289050"/>
          <p14:tracePt t="177348" x="3009900" y="1231900"/>
          <p14:tracePt t="177365" x="2978150" y="1200150"/>
          <p14:tracePt t="177381" x="2952750" y="1174750"/>
          <p14:tracePt t="177398" x="2933700" y="1136650"/>
          <p14:tracePt t="177414" x="2914650" y="1104900"/>
          <p14:tracePt t="177432" x="2863850" y="1054100"/>
          <p14:tracePt t="177448" x="2781300" y="977900"/>
          <p14:tracePt t="177464" x="2705100" y="914400"/>
          <p14:tracePt t="177481" x="2641600" y="857250"/>
          <p14:tracePt t="177498" x="2590800" y="806450"/>
          <p14:tracePt t="177515" x="2565400" y="787400"/>
          <p14:tracePt t="177531" x="2565400" y="781050"/>
          <p14:tracePt t="177565" x="2565400" y="793750"/>
          <p14:tracePt t="177582" x="2559050" y="812800"/>
          <p14:tracePt t="177598" x="2552700" y="825500"/>
          <p14:tracePt t="177615" x="2552700" y="838200"/>
          <p14:tracePt t="177631" x="2546350" y="850900"/>
          <p14:tracePt t="177649" x="2546350" y="857250"/>
          <p14:tracePt t="177665" x="2559050" y="863600"/>
          <p14:tracePt t="177681" x="2565400" y="863600"/>
          <p14:tracePt t="177698" x="2578100" y="869950"/>
          <p14:tracePt t="177715" x="2584450" y="869950"/>
          <p14:tracePt t="177731" x="2590800" y="876300"/>
          <p14:tracePt t="177748" x="2597150" y="876300"/>
          <p14:tracePt t="177765" x="2603500" y="882650"/>
          <p14:tracePt t="177781" x="2616200" y="889000"/>
          <p14:tracePt t="177798" x="2628900" y="895350"/>
          <p14:tracePt t="177816" x="2647950" y="901700"/>
          <p14:tracePt t="177832" x="2679700" y="901700"/>
          <p14:tracePt t="177848" x="2730500" y="901700"/>
          <p14:tracePt t="177865" x="2787650" y="895350"/>
          <p14:tracePt t="177882" x="2832100" y="882650"/>
          <p14:tracePt t="177898" x="2889250" y="869950"/>
          <p14:tracePt t="177916" x="2914650" y="869950"/>
          <p14:tracePt t="177932" x="2946400" y="863600"/>
          <p14:tracePt t="177948" x="2971800" y="857250"/>
          <p14:tracePt t="177965" x="2990850" y="850900"/>
          <p14:tracePt t="177982" x="3016250" y="838200"/>
          <p14:tracePt t="177998" x="3035300" y="831850"/>
          <p14:tracePt t="178015" x="3048000" y="819150"/>
          <p14:tracePt t="178032" x="3060700" y="806450"/>
          <p14:tracePt t="178049" x="3073400" y="787400"/>
          <p14:tracePt t="178065" x="3073400" y="774700"/>
          <p14:tracePt t="178082" x="3073400" y="749300"/>
          <p14:tracePt t="178098" x="3073400" y="730250"/>
          <p14:tracePt t="178115" x="3067050" y="704850"/>
          <p14:tracePt t="178132" x="3054350" y="679450"/>
          <p14:tracePt t="178148" x="3035300" y="660400"/>
          <p14:tracePt t="178166" x="3016250" y="635000"/>
          <p14:tracePt t="178182" x="2990850" y="615950"/>
          <p14:tracePt t="178198" x="2965450" y="596900"/>
          <p14:tracePt t="178215" x="2946400" y="584200"/>
          <p14:tracePt t="178232" x="2933700" y="577850"/>
          <p14:tracePt t="178249" x="2927350" y="571500"/>
          <p14:tracePt t="178265" x="2914650" y="571500"/>
          <p14:tracePt t="178282" x="2882900" y="571500"/>
          <p14:tracePt t="178299" x="2832100" y="571500"/>
          <p14:tracePt t="178316" x="2787650" y="571500"/>
          <p14:tracePt t="178332" x="2755900" y="571500"/>
          <p14:tracePt t="178348" x="2730500" y="571500"/>
          <p14:tracePt t="178366" x="2717800" y="571500"/>
          <p14:tracePt t="178382" x="2698750" y="571500"/>
          <p14:tracePt t="178399" x="2679700" y="571500"/>
          <p14:tracePt t="178415" x="2628900" y="577850"/>
          <p14:tracePt t="178432" x="2565400" y="590550"/>
          <p14:tracePt t="178449" x="2508250" y="603250"/>
          <p14:tracePt t="178465" x="2476500" y="609600"/>
          <p14:tracePt t="178482" x="2457450" y="615950"/>
          <p14:tracePt t="178499" x="2451100" y="615950"/>
          <p14:tracePt t="178549" x="2444750" y="615950"/>
          <p14:tracePt t="178566" x="2438400" y="628650"/>
          <p14:tracePt t="178582" x="2425700" y="635000"/>
          <p14:tracePt t="178599" x="2419350" y="641350"/>
          <p14:tracePt t="178615" x="2419350" y="647700"/>
          <p14:tracePt t="178676" x="2419350" y="654050"/>
          <p14:tracePt t="178683" x="2432050" y="660400"/>
          <p14:tracePt t="178699" x="2444750" y="685800"/>
          <p14:tracePt t="178716" x="2457450" y="711200"/>
          <p14:tracePt t="178732" x="2463800" y="742950"/>
          <p14:tracePt t="178749" x="2470150" y="762000"/>
          <p14:tracePt t="178766" x="2476500" y="781050"/>
          <p14:tracePt t="178783" x="2482850" y="781050"/>
          <p14:tracePt t="178816" x="2495550" y="787400"/>
          <p14:tracePt t="178832" x="2508250" y="800100"/>
          <p14:tracePt t="178849" x="2533650" y="819150"/>
          <p14:tracePt t="178866" x="2559050" y="844550"/>
          <p14:tracePt t="178882" x="2590800" y="876300"/>
          <p14:tracePt t="178899" x="2622550" y="895350"/>
          <p14:tracePt t="178916" x="2660650" y="920750"/>
          <p14:tracePt t="178932" x="2698750" y="933450"/>
          <p14:tracePt t="178949" x="2730500" y="933450"/>
          <p14:tracePt t="178967" x="2774950" y="933450"/>
          <p14:tracePt t="178982" x="2806700" y="933450"/>
          <p14:tracePt t="178999" x="2844800" y="939800"/>
          <p14:tracePt t="179016" x="2889250" y="939800"/>
          <p14:tracePt t="179033" x="2952750" y="939800"/>
          <p14:tracePt t="179049" x="3022600" y="939800"/>
          <p14:tracePt t="179066" x="3073400" y="946150"/>
          <p14:tracePt t="179083" x="3092450" y="946150"/>
          <p14:tracePt t="179099" x="3111500" y="946150"/>
          <p14:tracePt t="179116" x="3124200" y="933450"/>
          <p14:tracePt t="179133" x="3149600" y="901700"/>
          <p14:tracePt t="179149" x="3155950" y="882650"/>
          <p14:tracePt t="179166" x="3162300" y="850900"/>
          <p14:tracePt t="179183" x="3162300" y="819150"/>
          <p14:tracePt t="179199" x="3149600" y="774700"/>
          <p14:tracePt t="179216" x="3136900" y="736600"/>
          <p14:tracePt t="179233" x="3117850" y="704850"/>
          <p14:tracePt t="179250" x="3092450" y="673100"/>
          <p14:tracePt t="179266" x="3073400" y="647700"/>
          <p14:tracePt t="179283" x="3054350" y="635000"/>
          <p14:tracePt t="179299" x="3035300" y="622300"/>
          <p14:tracePt t="179317" x="2997200" y="615950"/>
          <p14:tracePt t="179333" x="2908300" y="609600"/>
          <p14:tracePt t="179349" x="2870200" y="609600"/>
          <p14:tracePt t="179367" x="2787650" y="622300"/>
          <p14:tracePt t="179383" x="2736850" y="628650"/>
          <p14:tracePt t="179399" x="2667000" y="635000"/>
          <p14:tracePt t="179416" x="2647950" y="635000"/>
          <p14:tracePt t="179466" x="2635250" y="647700"/>
          <p14:tracePt t="179485" x="2578100" y="679450"/>
          <p14:tracePt t="179500" x="2540000" y="717550"/>
          <p14:tracePt t="179517" x="2501900" y="749300"/>
          <p14:tracePt t="179533" x="2482850" y="774700"/>
          <p14:tracePt t="179550" x="2470150" y="793750"/>
          <p14:tracePt t="179567" x="2463800" y="819150"/>
          <p14:tracePt t="179584" x="2470150" y="863600"/>
          <p14:tracePt t="179600" x="2489200" y="908050"/>
          <p14:tracePt t="179616" x="2520950" y="965200"/>
          <p14:tracePt t="179633" x="2552700" y="1035050"/>
          <p14:tracePt t="179650" x="2565400" y="1066800"/>
          <p14:tracePt t="179666" x="2578100" y="1098550"/>
          <p14:tracePt t="179683" x="2590800" y="1111250"/>
          <p14:tracePt t="179716" x="2609850" y="1111250"/>
          <p14:tracePt t="179734" x="2686050" y="1098550"/>
          <p14:tracePt t="179750" x="2749550" y="1085850"/>
          <p14:tracePt t="179767" x="2813050" y="1079500"/>
          <p14:tracePt t="179783" x="2876550" y="1066800"/>
          <p14:tracePt t="179800" x="2933700" y="1054100"/>
          <p14:tracePt t="179817" x="2990850" y="1035050"/>
          <p14:tracePt t="179834" x="3035300" y="1016000"/>
          <p14:tracePt t="179850" x="3073400" y="996950"/>
          <p14:tracePt t="179867" x="3098800" y="971550"/>
          <p14:tracePt t="179883" x="3124200" y="939800"/>
          <p14:tracePt t="179900" x="3149600" y="876300"/>
          <p14:tracePt t="179917" x="3162300" y="819150"/>
          <p14:tracePt t="179933" x="3162300" y="781050"/>
          <p14:tracePt t="179950" x="3162300" y="736600"/>
          <p14:tracePt t="179967" x="3149600" y="711200"/>
          <p14:tracePt t="179984" x="3124200" y="673100"/>
          <p14:tracePt t="180000" x="3111500" y="654050"/>
          <p14:tracePt t="180017" x="3092450" y="641350"/>
          <p14:tracePt t="180033" x="3060700" y="622300"/>
          <p14:tracePt t="180050" x="3035300" y="609600"/>
          <p14:tracePt t="180067" x="3009900" y="603250"/>
          <p14:tracePt t="180083" x="2971800" y="590550"/>
          <p14:tracePt t="180100" x="2940050" y="584200"/>
          <p14:tracePt t="180117" x="2908300" y="584200"/>
          <p14:tracePt t="180133" x="2889250" y="584200"/>
          <p14:tracePt t="180150" x="2863850" y="577850"/>
          <p14:tracePt t="180168" x="2806700" y="571500"/>
          <p14:tracePt t="180183" x="2794000" y="571500"/>
          <p14:tracePt t="180200" x="2749550" y="571500"/>
          <p14:tracePt t="180218" x="2647950" y="590550"/>
          <p14:tracePt t="180234" x="2603500" y="603250"/>
          <p14:tracePt t="180250" x="2546350" y="615950"/>
          <p14:tracePt t="180267" x="2533650" y="628650"/>
          <p14:tracePt t="180283" x="2520950" y="635000"/>
          <p14:tracePt t="180300" x="2508250" y="647700"/>
          <p14:tracePt t="180317" x="2501900" y="660400"/>
          <p14:tracePt t="180334" x="2495550" y="673100"/>
          <p14:tracePt t="180350" x="2489200" y="692150"/>
          <p14:tracePt t="180367" x="2482850" y="717550"/>
          <p14:tracePt t="180384" x="2482850" y="736600"/>
          <p14:tracePt t="180400" x="2482850" y="755650"/>
          <p14:tracePt t="180402" x="2482850" y="768350"/>
          <p14:tracePt t="180417" x="2489200" y="787400"/>
          <p14:tracePt t="180434" x="2527300" y="850900"/>
          <p14:tracePt t="180451" x="2571750" y="895350"/>
          <p14:tracePt t="180467" x="2609850" y="920750"/>
          <p14:tracePt t="180484" x="2673350" y="952500"/>
          <p14:tracePt t="180501" x="2724150" y="971550"/>
          <p14:tracePt t="180517" x="2749550" y="977900"/>
          <p14:tracePt t="180534" x="2794000" y="977900"/>
          <p14:tracePt t="180550" x="2832100" y="977900"/>
          <p14:tracePt t="180568" x="2901950" y="971550"/>
          <p14:tracePt t="180584" x="2940050" y="965200"/>
          <p14:tracePt t="180600" x="2997200" y="952500"/>
          <p14:tracePt t="180617" x="3016250" y="939800"/>
          <p14:tracePt t="180635" x="3028950" y="939800"/>
          <p14:tracePt t="180650" x="3035300" y="933450"/>
          <p14:tracePt t="180684" x="3054350" y="927100"/>
          <p14:tracePt t="180702" x="3079750" y="914400"/>
          <p14:tracePt t="180718" x="3098800" y="901700"/>
          <p14:tracePt t="180734" x="3111500" y="895350"/>
          <p14:tracePt t="180767" x="3111500" y="889000"/>
          <p14:tracePt t="180948" x="3117850" y="889000"/>
          <p14:tracePt t="180954" x="3117850" y="882650"/>
          <p14:tracePt t="180968" x="3124200" y="882650"/>
          <p14:tracePt t="180984" x="3124200" y="876300"/>
          <p14:tracePt t="180986" x="3130550" y="876300"/>
          <p14:tracePt t="181028" x="3130550" y="869950"/>
          <p14:tracePt t="181044" x="3136900" y="869950"/>
          <p14:tracePt t="181719" x="3136900" y="863600"/>
          <p14:tracePt t="181727" x="3124200" y="857250"/>
          <p14:tracePt t="181735" x="3111500" y="850900"/>
          <p14:tracePt t="181752" x="3098800" y="844550"/>
          <p14:tracePt t="181769" x="3073400" y="831850"/>
          <p14:tracePt t="181785" x="3041650" y="825500"/>
          <p14:tracePt t="181802" x="3022600" y="819150"/>
          <p14:tracePt t="181820" x="2997200" y="819150"/>
          <p14:tracePt t="181852" x="2997200" y="812800"/>
          <p14:tracePt t="181934" x="2990850" y="812800"/>
          <p14:tracePt t="181952" x="2984500" y="819150"/>
          <p14:tracePt t="181969" x="2984500" y="838200"/>
          <p14:tracePt t="181986" x="2978150" y="850900"/>
          <p14:tracePt t="182002" x="2978150" y="857250"/>
          <p14:tracePt t="182085" x="2984500" y="857250"/>
          <p14:tracePt t="182092" x="2997200" y="857250"/>
          <p14:tracePt t="182103" x="3028950" y="857250"/>
          <p14:tracePt t="182119" x="3092450" y="850900"/>
          <p14:tracePt t="182135" x="3149600" y="844550"/>
          <p14:tracePt t="182137" x="3181350" y="838200"/>
          <p14:tracePt t="182152" x="3219450" y="831850"/>
          <p14:tracePt t="182169" x="3289300" y="819150"/>
          <p14:tracePt t="182170" x="3321050" y="812800"/>
          <p14:tracePt t="182186" x="3352800" y="806450"/>
          <p14:tracePt t="182202" x="3403600" y="800100"/>
          <p14:tracePt t="182218" x="3422650" y="793750"/>
          <p14:tracePt t="182292" x="3429000" y="793750"/>
          <p14:tracePt t="182299" x="3435350" y="793750"/>
          <p14:tracePt t="182319" x="3498850" y="800100"/>
          <p14:tracePt t="182335" x="3575050" y="806450"/>
          <p14:tracePt t="182352" x="3632200" y="806450"/>
          <p14:tracePt t="182369" x="3771900" y="800100"/>
          <p14:tracePt t="182386" x="4006850" y="800100"/>
          <p14:tracePt t="182402" x="4394200" y="800100"/>
          <p14:tracePt t="182419" x="5067300" y="831850"/>
          <p14:tracePt t="182435" x="5562600" y="869950"/>
          <p14:tracePt t="182453" x="5721350" y="876300"/>
          <p14:tracePt t="182469" x="6134100" y="895350"/>
          <p14:tracePt t="182485" x="6229350" y="889000"/>
          <p14:tracePt t="182503" x="6254750" y="882650"/>
          <p14:tracePt t="182519" x="6267450" y="876300"/>
          <p14:tracePt t="182536" x="6286500" y="863600"/>
          <p14:tracePt t="182552" x="6318250" y="850900"/>
          <p14:tracePt t="182569" x="6350000" y="825500"/>
          <p14:tracePt t="182585" x="6362700" y="812800"/>
          <p14:tracePt t="182602" x="6375400" y="806450"/>
          <p14:tracePt t="182619" x="6381750" y="800100"/>
          <p14:tracePt t="182676" x="6388100" y="800100"/>
          <p14:tracePt t="182685" x="6394450" y="793750"/>
          <p14:tracePt t="182702" x="6419850" y="787400"/>
          <p14:tracePt t="182719" x="6445250" y="781050"/>
          <p14:tracePt t="182736" x="6464300" y="774700"/>
          <p14:tracePt t="182752" x="6477000" y="768350"/>
          <p14:tracePt t="182771" x="6483350" y="762000"/>
          <p14:tracePt t="182786" x="6483350" y="755650"/>
          <p14:tracePt t="182972" x="6483350" y="749300"/>
          <p14:tracePt t="183321" x="6477000" y="742950"/>
          <p14:tracePt t="183328" x="6470650" y="742950"/>
          <p14:tracePt t="183336" x="6451600" y="736600"/>
          <p14:tracePt t="183353" x="6419850" y="730250"/>
          <p14:tracePt t="183370" x="6369050" y="723900"/>
          <p14:tracePt t="183387" x="6311900" y="723900"/>
          <p14:tracePt t="183403" x="6216650" y="730250"/>
          <p14:tracePt t="183420" x="6013450" y="749300"/>
          <p14:tracePt t="183437" x="5746750" y="768350"/>
          <p14:tracePt t="183453" x="5410200" y="793750"/>
          <p14:tracePt t="183470" x="5016500" y="812800"/>
          <p14:tracePt t="183486" x="4660900" y="831850"/>
          <p14:tracePt t="183503" x="4298950" y="850900"/>
          <p14:tracePt t="183520" x="3822700" y="889000"/>
          <p14:tracePt t="183536" x="3556000" y="920750"/>
          <p14:tracePt t="183554" x="3276600" y="958850"/>
          <p14:tracePt t="183572" x="3035300" y="1003300"/>
          <p14:tracePt t="183587" x="2724150" y="1054100"/>
          <p14:tracePt t="183603" x="2425700" y="1092200"/>
          <p14:tracePt t="183620" x="2152650" y="1130300"/>
          <p14:tracePt t="183637" x="1974850" y="1155700"/>
          <p14:tracePt t="183653" x="1873250" y="1168400"/>
          <p14:tracePt t="183670" x="1835150" y="1174750"/>
          <p14:tracePt t="183686" x="1828800" y="1181100"/>
          <p14:tracePt t="183704" x="1809750" y="1193800"/>
          <p14:tracePt t="183720" x="1784350" y="1219200"/>
          <p14:tracePt t="183736" x="1746250" y="1250950"/>
          <p14:tracePt t="183753" x="1701800" y="1276350"/>
          <p14:tracePt t="183770" x="1695450" y="1282700"/>
          <p14:tracePt t="183803" x="1708150" y="1282700"/>
          <p14:tracePt t="183820" x="1771650" y="1282700"/>
          <p14:tracePt t="183837" x="1841500" y="1282700"/>
          <p14:tracePt t="183853" x="1943100" y="1276350"/>
          <p14:tracePt t="183870" x="2006600" y="1270000"/>
          <p14:tracePt t="183887" x="2057400" y="1270000"/>
          <p14:tracePt t="183903" x="2089150" y="1263650"/>
          <p14:tracePt t="183920" x="2152650" y="1250950"/>
          <p14:tracePt t="183936" x="2203450" y="1231900"/>
          <p14:tracePt t="183953" x="2247900" y="1212850"/>
          <p14:tracePt t="183970" x="2298700" y="1200150"/>
          <p14:tracePt t="183987" x="2349500" y="1187450"/>
          <p14:tracePt t="184003" x="2381250" y="1181100"/>
          <p14:tracePt t="184020" x="2425700" y="1181100"/>
          <p14:tracePt t="184037" x="2470150" y="1174750"/>
          <p14:tracePt t="184053" x="2508250" y="1168400"/>
          <p14:tracePt t="184070" x="2527300" y="1168400"/>
          <p14:tracePt t="184087" x="2584450" y="1155700"/>
          <p14:tracePt t="184104" x="2622550" y="1149350"/>
          <p14:tracePt t="184120" x="2647950" y="1136650"/>
          <p14:tracePt t="184137" x="2679700" y="1117600"/>
          <p14:tracePt t="184153" x="2698750" y="1092200"/>
          <p14:tracePt t="184171" x="2698750" y="1073150"/>
          <p14:tracePt t="184187" x="2692400" y="1041400"/>
          <p14:tracePt t="184203" x="2679700" y="1022350"/>
          <p14:tracePt t="184220" x="2667000" y="1003300"/>
          <p14:tracePt t="184237" x="2647950" y="990600"/>
          <p14:tracePt t="184254" x="2622550" y="971550"/>
          <p14:tracePt t="184270" x="2609850" y="952500"/>
          <p14:tracePt t="184287" x="2590800" y="933450"/>
          <p14:tracePt t="184304" x="2565400" y="908050"/>
          <p14:tracePt t="184321" x="2540000" y="876300"/>
          <p14:tracePt t="184337" x="2501900" y="850900"/>
          <p14:tracePt t="184353" x="2444750" y="819150"/>
          <p14:tracePt t="184370" x="2432050" y="812800"/>
          <p14:tracePt t="184387" x="2419350" y="800100"/>
          <p14:tracePt t="184403" x="2406650" y="793750"/>
          <p14:tracePt t="184420" x="2393950" y="787400"/>
          <p14:tracePt t="184438" x="2311400" y="793750"/>
          <p14:tracePt t="184454" x="2216150" y="812800"/>
          <p14:tracePt t="184470" x="2095500" y="838200"/>
          <p14:tracePt t="184487" x="1987550" y="863600"/>
          <p14:tracePt t="184504" x="1898650" y="876300"/>
          <p14:tracePt t="184520" x="1854200" y="876300"/>
          <p14:tracePt t="184537" x="1841500" y="876300"/>
          <p14:tracePt t="184571" x="1841500" y="889000"/>
          <p14:tracePt t="184587" x="1841500" y="901700"/>
          <p14:tracePt t="184604" x="1828800" y="952500"/>
          <p14:tracePt t="184621" x="1822450" y="977900"/>
          <p14:tracePt t="184638" x="1822450" y="1016000"/>
          <p14:tracePt t="184654" x="1822450" y="1041400"/>
          <p14:tracePt t="184671" x="1841500" y="1079500"/>
          <p14:tracePt t="184687" x="1898650" y="1117600"/>
          <p14:tracePt t="184704" x="1974850" y="1149350"/>
          <p14:tracePt t="184721" x="2101850" y="1174750"/>
          <p14:tracePt t="184726" x="2184400" y="1187450"/>
          <p14:tracePt t="184737" x="2241550" y="1193800"/>
          <p14:tracePt t="184754" x="2336800" y="1193800"/>
          <p14:tracePt t="184771" x="2413000" y="1193800"/>
          <p14:tracePt t="184788" x="2451100" y="1193800"/>
          <p14:tracePt t="184804" x="2476500" y="1193800"/>
          <p14:tracePt t="184821" x="2508250" y="1187450"/>
          <p14:tracePt t="184838" x="2540000" y="1174750"/>
          <p14:tracePt t="184854" x="2565400" y="1155700"/>
          <p14:tracePt t="184871" x="2597150" y="1123950"/>
          <p14:tracePt t="184887" x="2616200" y="1085850"/>
          <p14:tracePt t="184905" x="2622550" y="1054100"/>
          <p14:tracePt t="184921" x="2628900" y="1016000"/>
          <p14:tracePt t="184937" x="2628900" y="990600"/>
          <p14:tracePt t="184954" x="2628900" y="977900"/>
          <p14:tracePt t="184971" x="2622550" y="965200"/>
          <p14:tracePt t="184987" x="2616200" y="958850"/>
          <p14:tracePt t="185004" x="2597150" y="939800"/>
          <p14:tracePt t="185021" x="2571750" y="920750"/>
          <p14:tracePt t="185039" x="2546350" y="901700"/>
          <p14:tracePt t="185054" x="2527300" y="882650"/>
          <p14:tracePt t="185071" x="2489200" y="863600"/>
          <p14:tracePt t="185072" x="2476500" y="850900"/>
          <p14:tracePt t="185087" x="2438400" y="831850"/>
          <p14:tracePt t="185104" x="2406650" y="825500"/>
          <p14:tracePt t="185121" x="2368550" y="812800"/>
          <p14:tracePt t="185138" x="2336800" y="806450"/>
          <p14:tracePt t="185154" x="2298700" y="800100"/>
          <p14:tracePt t="185171" x="2279650" y="793750"/>
          <p14:tracePt t="185188" x="2260600" y="793750"/>
          <p14:tracePt t="185204" x="2247900" y="793750"/>
          <p14:tracePt t="185221" x="2228850" y="793750"/>
          <p14:tracePt t="185239" x="2120900" y="806450"/>
          <p14:tracePt t="185254" x="2063750" y="812800"/>
          <p14:tracePt t="185271" x="1949450" y="838200"/>
          <p14:tracePt t="185288" x="1854200" y="857250"/>
          <p14:tracePt t="185305" x="1758950" y="869950"/>
          <p14:tracePt t="185321" x="1727200" y="869950"/>
          <p14:tracePt t="185338" x="1695450" y="869950"/>
          <p14:tracePt t="185354" x="1695450" y="882650"/>
          <p14:tracePt t="185371" x="1701800" y="901700"/>
          <p14:tracePt t="185389" x="1739900" y="946150"/>
          <p14:tracePt t="185405" x="1784350" y="1003300"/>
          <p14:tracePt t="185421" x="1822450" y="1054100"/>
          <p14:tracePt t="185438" x="1873250" y="1111250"/>
          <p14:tracePt t="185454" x="1943100" y="1187450"/>
          <p14:tracePt t="185471" x="2006600" y="1244600"/>
          <p14:tracePt t="185488" x="2063750" y="1295400"/>
          <p14:tracePt t="185505" x="2120900" y="1333500"/>
          <p14:tracePt t="185506" x="2139950" y="1346200"/>
          <p14:tracePt t="185522" x="2190750" y="1371600"/>
          <p14:tracePt t="185538" x="2228850" y="1371600"/>
          <p14:tracePt t="185555" x="2266950" y="1371600"/>
          <p14:tracePt t="185571" x="2374900" y="1352550"/>
          <p14:tracePt t="185588" x="2413000" y="1327150"/>
          <p14:tracePt t="185605" x="2463800" y="1289050"/>
          <p14:tracePt t="185621" x="2501900" y="1257300"/>
          <p14:tracePt t="185639" x="2514600" y="1238250"/>
          <p14:tracePt t="185655" x="2533650" y="1212850"/>
          <p14:tracePt t="185672" x="2540000" y="1193800"/>
          <p14:tracePt t="185688" x="2559050" y="1168400"/>
          <p14:tracePt t="185705" x="2565400" y="1143000"/>
          <p14:tracePt t="185722" x="2565400" y="1111250"/>
          <p14:tracePt t="185724" x="2559050" y="1073150"/>
          <p14:tracePt t="185738" x="2552700" y="1054100"/>
          <p14:tracePt t="185740" x="2552700" y="1035050"/>
          <p14:tracePt t="185756" x="2540000" y="1009650"/>
          <p14:tracePt t="185772" x="2533650" y="990600"/>
          <p14:tracePt t="185788" x="2527300" y="971550"/>
          <p14:tracePt t="185806" x="2520950" y="971550"/>
          <p14:tracePt t="185823" x="2514600" y="965200"/>
          <p14:tracePt t="185838" x="2501900" y="958850"/>
          <p14:tracePt t="185855" x="2489200" y="952500"/>
          <p14:tracePt t="185871" x="2470150" y="939800"/>
          <p14:tracePt t="185888" x="2451100" y="933450"/>
          <p14:tracePt t="185905" x="2425700" y="920750"/>
          <p14:tracePt t="185922" x="2406650" y="908050"/>
          <p14:tracePt t="185938" x="2400300" y="901700"/>
          <p14:tracePt t="185988" x="2393950" y="901700"/>
          <p14:tracePt t="186005" x="2387600" y="908050"/>
          <p14:tracePt t="186022" x="2374900" y="927100"/>
          <p14:tracePt t="186039" x="2374900" y="933450"/>
          <p14:tracePt t="186411" x="2368550" y="933450"/>
          <p14:tracePt t="186422" x="2368550" y="939800"/>
          <p14:tracePt t="186439" x="2355850" y="946150"/>
          <p14:tracePt t="186456" x="2349500" y="952500"/>
          <p14:tracePt t="186490" x="2355850" y="958850"/>
          <p14:tracePt t="186506" x="2362200" y="965200"/>
          <p14:tracePt t="186522" x="2374900" y="965200"/>
          <p14:tracePt t="186539" x="2406650" y="971550"/>
          <p14:tracePt t="186556" x="2489200" y="990600"/>
          <p14:tracePt t="186573" x="2628900" y="1016000"/>
          <p14:tracePt t="186589" x="2825750" y="1047750"/>
          <p14:tracePt t="186605" x="3022600" y="1066800"/>
          <p14:tracePt t="186622" x="3390900" y="1092200"/>
          <p14:tracePt t="186639" x="3771900" y="1130300"/>
          <p14:tracePt t="186656" x="4210050" y="1168400"/>
          <p14:tracePt t="186672" x="4508500" y="1187450"/>
          <p14:tracePt t="186689" x="4756150" y="1193800"/>
          <p14:tracePt t="186706" x="4921250" y="1200150"/>
          <p14:tracePt t="186723" x="5067300" y="1212850"/>
          <p14:tracePt t="186739" x="5207000" y="1231900"/>
          <p14:tracePt t="186756" x="5397500" y="1263650"/>
          <p14:tracePt t="186773" x="5467350" y="1282700"/>
          <p14:tracePt t="186789" x="5486400" y="1289050"/>
          <p14:tracePt t="186842" x="5492750" y="1289050"/>
          <p14:tracePt t="186856" x="5505450" y="1295400"/>
          <p14:tracePt t="186872" x="5556250" y="1320800"/>
          <p14:tracePt t="186889" x="5645150" y="1346200"/>
          <p14:tracePt t="186906" x="5759450" y="1365250"/>
          <p14:tracePt t="186922" x="5848350" y="1371600"/>
          <p14:tracePt t="186939" x="5924550" y="1377950"/>
          <p14:tracePt t="186956" x="5988050" y="1371600"/>
          <p14:tracePt t="186973" x="6064250" y="1365250"/>
          <p14:tracePt t="186991" x="6178550" y="1339850"/>
          <p14:tracePt t="187006" x="6305550" y="1314450"/>
          <p14:tracePt t="187023" x="6388100" y="1295400"/>
          <p14:tracePt t="187040" x="6457950" y="1276350"/>
          <p14:tracePt t="187041" x="6483350" y="1263650"/>
          <p14:tracePt t="187056" x="6496050" y="1250950"/>
          <p14:tracePt t="187072" x="6521450" y="1238250"/>
          <p14:tracePt t="187074" x="6540500" y="1231900"/>
          <p14:tracePt t="187089" x="6553200" y="1219200"/>
          <p14:tracePt t="187106" x="6597650" y="1200150"/>
          <p14:tracePt t="187123" x="6648450" y="1181100"/>
          <p14:tracePt t="187139" x="6680200" y="1155700"/>
          <p14:tracePt t="187156" x="6699250" y="1130300"/>
          <p14:tracePt t="187173" x="6699250" y="1098550"/>
          <p14:tracePt t="187189" x="6705600" y="1085850"/>
          <p14:tracePt t="187206" x="6705600" y="1079500"/>
          <p14:tracePt t="187240" x="6692900" y="1060450"/>
          <p14:tracePt t="187256" x="6667500" y="1041400"/>
          <p14:tracePt t="187273" x="6610350" y="1009650"/>
          <p14:tracePt t="187289" x="6534150" y="977900"/>
          <p14:tracePt t="187307" x="6477000" y="952500"/>
          <p14:tracePt t="187323" x="6426200" y="939800"/>
          <p14:tracePt t="187339" x="6407150" y="939800"/>
          <p14:tracePt t="187356" x="6381750" y="939800"/>
          <p14:tracePt t="187373" x="6330950" y="939800"/>
          <p14:tracePt t="187389" x="6280150" y="939800"/>
          <p14:tracePt t="187406" x="6229350" y="946150"/>
          <p14:tracePt t="187424" x="6165850" y="958850"/>
          <p14:tracePt t="187440" x="6121400" y="971550"/>
          <p14:tracePt t="187456" x="6089650" y="990600"/>
          <p14:tracePt t="187473" x="6064250" y="1003300"/>
          <p14:tracePt t="187490" x="6057900" y="1003300"/>
          <p14:tracePt t="187506" x="6057900" y="1009650"/>
          <p14:tracePt t="187550" x="6064250" y="1009650"/>
          <p14:tracePt t="187559" x="6076950" y="1009650"/>
          <p14:tracePt t="187574" x="6083300" y="1009650"/>
          <p14:tracePt t="187589" x="6102350" y="1009650"/>
          <p14:tracePt t="187606" x="6127750" y="1016000"/>
          <p14:tracePt t="187623" x="6146800" y="1022350"/>
          <p14:tracePt t="187640" x="6159500" y="1028700"/>
          <p14:tracePt t="187656" x="6178550" y="1047750"/>
          <p14:tracePt t="187673" x="6203950" y="1060450"/>
          <p14:tracePt t="187690" x="6229350" y="1079500"/>
          <p14:tracePt t="187707" x="6248400" y="1092200"/>
          <p14:tracePt t="187723" x="6267450" y="1117600"/>
          <p14:tracePt t="187740" x="6273800" y="1130300"/>
          <p14:tracePt t="187756" x="6280150" y="1136650"/>
          <p14:tracePt t="187774" x="6280150" y="1149350"/>
          <p14:tracePt t="187790" x="6280150" y="1162050"/>
          <p14:tracePt t="187807" x="6280150" y="1174750"/>
          <p14:tracePt t="187808" x="6280150" y="1181100"/>
          <p14:tracePt t="187823" x="6280150" y="1187450"/>
          <p14:tracePt t="187840" x="6280150" y="1206500"/>
          <p14:tracePt t="187856" x="6280150" y="1212850"/>
          <p14:tracePt t="187873" x="6280150" y="1225550"/>
          <p14:tracePt t="187890" x="6311900" y="1250950"/>
          <p14:tracePt t="187907" x="6375400" y="1270000"/>
          <p14:tracePt t="187924" x="6413500" y="1276350"/>
          <p14:tracePt t="187940" x="6451600" y="1276350"/>
          <p14:tracePt t="187957" x="6496050" y="1276350"/>
          <p14:tracePt t="187976" x="6553200" y="1263650"/>
          <p14:tracePt t="187990" x="6591300" y="1250950"/>
          <p14:tracePt t="188007" x="6629400" y="1238250"/>
          <p14:tracePt t="188023" x="6648450" y="1231900"/>
          <p14:tracePt t="188041" x="6680200" y="1206500"/>
          <p14:tracePt t="188057" x="6718300" y="1187450"/>
          <p14:tracePt t="188073" x="6756400" y="1168400"/>
          <p14:tracePt t="188090" x="6788150" y="1143000"/>
          <p14:tracePt t="188107" x="6800850" y="1130300"/>
          <p14:tracePt t="188123" x="6807200" y="1111250"/>
          <p14:tracePt t="188140" x="6813550" y="1098550"/>
          <p14:tracePt t="188157" x="6813550" y="1085850"/>
          <p14:tracePt t="188174" x="6807200" y="1066800"/>
          <p14:tracePt t="188190" x="6800850" y="1047750"/>
          <p14:tracePt t="188207" x="6788150" y="1041400"/>
          <p14:tracePt t="188223" x="6775450" y="1028700"/>
          <p14:tracePt t="188241" x="6756400" y="1022350"/>
          <p14:tracePt t="188257" x="6737350" y="1022350"/>
          <p14:tracePt t="188274" x="6686550" y="1016000"/>
          <p14:tracePt t="188290" x="6642100" y="1016000"/>
          <p14:tracePt t="188307" x="6565900" y="1016000"/>
          <p14:tracePt t="188324" x="6515100" y="1016000"/>
          <p14:tracePt t="188340" x="6438900" y="1016000"/>
          <p14:tracePt t="188357" x="6394450" y="1016000"/>
          <p14:tracePt t="188374" x="6343650" y="1016000"/>
          <p14:tracePt t="188390" x="6311900" y="1016000"/>
          <p14:tracePt t="188407" x="6254750" y="1016000"/>
          <p14:tracePt t="188424" x="6210300" y="1003300"/>
          <p14:tracePt t="188441" x="6184900" y="996950"/>
          <p14:tracePt t="188457" x="6172200" y="996950"/>
          <p14:tracePt t="188500" x="6172200" y="1003300"/>
          <p14:tracePt t="188524" x="6172200" y="1022350"/>
          <p14:tracePt t="188540" x="6178550" y="1041400"/>
          <p14:tracePt t="188557" x="6197600" y="1060450"/>
          <p14:tracePt t="188577" x="6216650" y="1066800"/>
          <p14:tracePt t="188590" x="6261100" y="1079500"/>
          <p14:tracePt t="188607" x="6356350" y="1092200"/>
          <p14:tracePt t="188624" x="6457950" y="1111250"/>
          <p14:tracePt t="188641" x="6565900" y="1130300"/>
          <p14:tracePt t="188657" x="6642100" y="1149350"/>
          <p14:tracePt t="188674" x="6699250" y="1162050"/>
          <p14:tracePt t="188691" x="6743700" y="1168400"/>
          <p14:tracePt t="188707" x="6788150" y="1174750"/>
          <p14:tracePt t="188724" x="6826250" y="1174750"/>
          <p14:tracePt t="188740" x="6877050" y="1174750"/>
          <p14:tracePt t="188757" x="6934200" y="1162050"/>
          <p14:tracePt t="188775" x="6978650" y="1149350"/>
          <p14:tracePt t="188791" x="7016750" y="1136650"/>
          <p14:tracePt t="188807" x="7054850" y="1117600"/>
          <p14:tracePt t="188824" x="7086600" y="1098550"/>
          <p14:tracePt t="188842" x="7105650" y="1085850"/>
          <p14:tracePt t="188857" x="7118350" y="1066800"/>
          <p14:tracePt t="188874" x="7124700" y="1047750"/>
          <p14:tracePt t="188891" x="7131050" y="1035050"/>
          <p14:tracePt t="188908" x="7131050" y="1022350"/>
          <p14:tracePt t="188924" x="7124700" y="1009650"/>
          <p14:tracePt t="188941" x="7118350" y="1003300"/>
          <p14:tracePt t="188957" x="7105650" y="996950"/>
          <p14:tracePt t="188975" x="7080250" y="984250"/>
          <p14:tracePt t="188991" x="7048500" y="971550"/>
          <p14:tracePt t="189008" x="7016750" y="958850"/>
          <p14:tracePt t="189024" x="6978650" y="946150"/>
          <p14:tracePt t="189041" x="6953250" y="946150"/>
          <p14:tracePt t="189057" x="6908800" y="933450"/>
          <p14:tracePt t="189074" x="6883400" y="927100"/>
          <p14:tracePt t="189091" x="6858000" y="920750"/>
          <p14:tracePt t="189108" x="6838950" y="920750"/>
          <p14:tracePt t="189124" x="6826250" y="914400"/>
          <p14:tracePt t="189141" x="6800850" y="908050"/>
          <p14:tracePt t="189158" x="6769100" y="908050"/>
          <p14:tracePt t="189175" x="6705600" y="901700"/>
          <p14:tracePt t="189191" x="6680200" y="901700"/>
          <p14:tracePt t="189208" x="6629400" y="901700"/>
          <p14:tracePt t="189224" x="6565900" y="901700"/>
          <p14:tracePt t="189242" x="6508750" y="914400"/>
          <p14:tracePt t="189258" x="6470650" y="914400"/>
          <p14:tracePt t="189274" x="6426200" y="920750"/>
          <p14:tracePt t="189291" x="6388100" y="933450"/>
          <p14:tracePt t="189309" x="6350000" y="939800"/>
          <p14:tracePt t="189325" x="6318250" y="952500"/>
          <p14:tracePt t="189341" x="6286500" y="971550"/>
          <p14:tracePt t="189358" x="6267450" y="990600"/>
          <p14:tracePt t="189375" x="6242050" y="1009650"/>
          <p14:tracePt t="189391" x="6229350" y="1022350"/>
          <p14:tracePt t="189408" x="6203950" y="1047750"/>
          <p14:tracePt t="189425" x="6191250" y="1066800"/>
          <p14:tracePt t="189442" x="6184900" y="1085850"/>
          <p14:tracePt t="189475" x="6184900" y="1092200"/>
          <p14:tracePt t="189491" x="6184900" y="1111250"/>
          <p14:tracePt t="189509" x="6203950" y="1130300"/>
          <p14:tracePt t="189525" x="6235700" y="1149350"/>
          <p14:tracePt t="189541" x="6305550" y="1174750"/>
          <p14:tracePt t="189558" x="6432550" y="1193800"/>
          <p14:tracePt t="189575" x="6584950" y="1193800"/>
          <p14:tracePt t="189591" x="6705600" y="1181100"/>
          <p14:tracePt t="189608" x="6794500" y="1155700"/>
          <p14:tracePt t="189625" x="6832600" y="1136650"/>
          <p14:tracePt t="189642" x="6858000" y="1123950"/>
          <p14:tracePt t="189658" x="6864350" y="1111250"/>
          <p14:tracePt t="189660" x="6870700" y="1104900"/>
          <p14:tracePt t="189676" x="6877050" y="1073150"/>
          <p14:tracePt t="189691" x="6883400" y="1041400"/>
          <p14:tracePt t="189709" x="6883400" y="990600"/>
          <p14:tracePt t="189725" x="6864350" y="958850"/>
          <p14:tracePt t="189741" x="6826250" y="927100"/>
          <p14:tracePt t="189758" x="6794500" y="901700"/>
          <p14:tracePt t="189775" x="6750050" y="889000"/>
          <p14:tracePt t="189791" x="6705600" y="882650"/>
          <p14:tracePt t="189808" x="6654800" y="876300"/>
          <p14:tracePt t="189825" x="6591300" y="876300"/>
          <p14:tracePt t="189842" x="6527800" y="869950"/>
          <p14:tracePt t="189858" x="6445250" y="869950"/>
          <p14:tracePt t="189875" x="6350000" y="869950"/>
          <p14:tracePt t="189892" x="6242050" y="869950"/>
          <p14:tracePt t="189909" x="6096000" y="901700"/>
          <p14:tracePt t="189926" x="6038850" y="927100"/>
          <p14:tracePt t="189941" x="5975350" y="952500"/>
          <p14:tracePt t="189958" x="5962650" y="965200"/>
          <p14:tracePt t="189992" x="5962650" y="977900"/>
          <p14:tracePt t="190008" x="5981700" y="1009650"/>
          <p14:tracePt t="190025" x="6019800" y="1054100"/>
          <p14:tracePt t="190043" x="6070600" y="1111250"/>
          <p14:tracePt t="190058" x="6127750" y="1174750"/>
          <p14:tracePt t="190077" x="6172200" y="1238250"/>
          <p14:tracePt t="190092" x="6223000" y="1308100"/>
          <p14:tracePt t="190108" x="6254750" y="1365250"/>
          <p14:tracePt t="190125" x="6273800" y="1397000"/>
          <p14:tracePt t="190142" x="6292850" y="1428750"/>
          <p14:tracePt t="190159" x="6292850" y="1435100"/>
          <p14:tracePt t="190229" x="6305550" y="1428750"/>
          <p14:tracePt t="190238" x="6311900" y="1416050"/>
          <p14:tracePt t="190245" x="6330950" y="1403350"/>
          <p14:tracePt t="190258" x="6350000" y="1384300"/>
          <p14:tracePt t="190275" x="6400800" y="1352550"/>
          <p14:tracePt t="190292" x="6496050" y="1295400"/>
          <p14:tracePt t="190309" x="6565900" y="1263650"/>
          <p14:tracePt t="190325" x="6623050" y="1238250"/>
          <p14:tracePt t="190342" x="6654800" y="1225550"/>
          <p14:tracePt t="190359" x="6680200" y="1212850"/>
          <p14:tracePt t="190376" x="6686550" y="1200150"/>
          <p14:tracePt t="190426" x="6692900" y="1200150"/>
          <p14:tracePt t="190433" x="6692900" y="1193800"/>
          <p14:tracePt t="190459" x="6705600" y="1149350"/>
          <p14:tracePt t="190475" x="6711950" y="1130300"/>
          <p14:tracePt t="190492" x="6718300" y="1104900"/>
          <p14:tracePt t="190509" x="6718300" y="1098550"/>
          <p14:tracePt t="190525" x="6718300" y="1092200"/>
          <p14:tracePt t="190629" x="6711950" y="1092200"/>
          <p14:tracePt t="190636" x="6699250" y="1098550"/>
          <p14:tracePt t="190660" x="6623050" y="1111250"/>
          <p14:tracePt t="190676" x="6565900" y="1123950"/>
          <p14:tracePt t="190692" x="6527800" y="1123950"/>
          <p14:tracePt t="190710" x="6508750" y="1123950"/>
          <p14:tracePt t="190726" x="6489700" y="1123950"/>
          <p14:tracePt t="190742" x="6483350" y="1123950"/>
          <p14:tracePt t="190798" x="6477000" y="1123950"/>
          <p14:tracePt t="190809" x="6470650" y="1130300"/>
          <p14:tracePt t="190826" x="6445250" y="1130300"/>
          <p14:tracePt t="201155" x="6451600" y="1130300"/>
          <p14:tracePt t="201168" x="6457950" y="1130300"/>
          <p14:tracePt t="201187" x="6502400" y="1136650"/>
          <p14:tracePt t="201201" x="6527800" y="1143000"/>
          <p14:tracePt t="201218" x="6610350" y="1168400"/>
          <p14:tracePt t="201220" x="6635750" y="1174750"/>
          <p14:tracePt t="201234" x="6642100" y="1181100"/>
          <p14:tracePt t="201236" x="6642100" y="1187450"/>
          <p14:tracePt t="201292" x="6648450" y="1187450"/>
          <p14:tracePt t="201300" x="6648450" y="1193800"/>
          <p14:tracePt t="201318" x="6654800" y="1193800"/>
          <p14:tracePt t="201334" x="6654800" y="1200150"/>
          <p14:tracePt t="201369" x="6661150" y="1206500"/>
          <p14:tracePt t="201542" x="6661150" y="1212850"/>
          <p14:tracePt t="201550" x="6654800" y="1219200"/>
          <p14:tracePt t="201568" x="6616700" y="1244600"/>
          <p14:tracePt t="201585" x="6553200" y="1257300"/>
          <p14:tracePt t="201601" x="6502400" y="1276350"/>
          <p14:tracePt t="201618" x="6457950" y="1320800"/>
          <p14:tracePt t="201635" x="6369050" y="1403350"/>
          <p14:tracePt t="201652" x="6197600" y="1524000"/>
          <p14:tracePt t="201668" x="5994400" y="1619250"/>
          <p14:tracePt t="201685" x="5803900" y="1695450"/>
          <p14:tracePt t="201702" x="5645150" y="1784350"/>
          <p14:tracePt t="201718" x="5581650" y="1847850"/>
          <p14:tracePt t="201735" x="5549900" y="1892300"/>
          <p14:tracePt t="201751" x="5448300" y="2044700"/>
          <p14:tracePt t="201768" x="5353050" y="2165350"/>
          <p14:tracePt t="201785" x="5264150" y="2260600"/>
          <p14:tracePt t="201802" x="5149850" y="2349500"/>
          <p14:tracePt t="201818" x="5092700" y="2400300"/>
          <p14:tracePt t="201835" x="5067300" y="2419350"/>
          <p14:tracePt t="201904" x="5073650" y="2419350"/>
          <p14:tracePt t="201962" x="5080000" y="2419350"/>
          <p14:tracePt t="201982" x="5073650" y="2419350"/>
          <p14:tracePt t="201986" x="5060950" y="2425700"/>
          <p14:tracePt t="202002" x="4997450" y="2432050"/>
          <p14:tracePt t="202019" x="4984750" y="2425700"/>
          <p14:tracePt t="204321" x="4972050" y="2413000"/>
          <p14:tracePt t="204338" x="4921250" y="2381250"/>
          <p14:tracePt t="204354" x="4895850" y="2374900"/>
          <p14:tracePt t="204371" x="4876800" y="2355850"/>
          <p14:tracePt t="204388" x="4876800" y="2349500"/>
          <p14:tracePt t="204404" x="4889500" y="2343150"/>
          <p14:tracePt t="204421" x="4908550" y="2330450"/>
          <p14:tracePt t="204438" x="4908550" y="2311400"/>
          <p14:tracePt t="204454" x="4864100" y="2279650"/>
          <p14:tracePt t="204471" x="4826000" y="2247900"/>
          <p14:tracePt t="204487" x="4800600" y="2216150"/>
          <p14:tracePt t="204504" x="4768850" y="2178050"/>
          <p14:tracePt t="204520" x="4737100" y="2139950"/>
          <p14:tracePt t="204537" x="4686300" y="2082800"/>
          <p14:tracePt t="204554" x="4457700" y="1974850"/>
          <p14:tracePt t="204571" x="4349750" y="1955800"/>
          <p14:tracePt t="204588" x="4083050" y="1917700"/>
          <p14:tracePt t="204604" x="3778250" y="1898650"/>
          <p14:tracePt t="204621" x="3695700" y="1898650"/>
          <p14:tracePt t="204638" x="3683000" y="1898650"/>
          <p14:tracePt t="204706" x="3683000" y="1911350"/>
          <p14:tracePt t="204723" x="3676650" y="1930400"/>
          <p14:tracePt t="204737" x="3676650" y="1949450"/>
          <p14:tracePt t="204754" x="3683000" y="1955800"/>
          <p14:tracePt t="204788" x="3695700" y="1962150"/>
          <p14:tracePt t="204804" x="3721100" y="1968500"/>
          <p14:tracePt t="204821" x="3790950" y="1987550"/>
          <p14:tracePt t="204838" x="3854450" y="2006600"/>
          <p14:tracePt t="204854" x="3905250" y="2025650"/>
          <p14:tracePt t="204871" x="3968750" y="2038350"/>
          <p14:tracePt t="204887" x="4013200" y="2044700"/>
          <p14:tracePt t="204905" x="4032250" y="2051050"/>
          <p14:tracePt t="204922" x="4057650" y="2051050"/>
          <p14:tracePt t="204937" x="4076700" y="2051050"/>
          <p14:tracePt t="204954" x="4114800" y="2051050"/>
          <p14:tracePt t="204971" x="4140200" y="2051050"/>
          <p14:tracePt t="204988" x="4146550" y="2051050"/>
          <p14:tracePt t="205004" x="4146550" y="2057400"/>
          <p14:tracePt t="205021" x="4127500" y="2063750"/>
          <p14:tracePt t="205038" x="4095750" y="2057400"/>
          <p14:tracePt t="205054" x="4089400" y="2044700"/>
          <p14:tracePt t="205375" x="4070350" y="2044700"/>
          <p14:tracePt t="205388" x="3994150" y="2051050"/>
          <p14:tracePt t="205406" x="3886200" y="2051050"/>
          <p14:tracePt t="205421" x="3835400" y="2044700"/>
          <p14:tracePt t="205475" x="3835400" y="2038350"/>
          <p14:tracePt t="205492" x="3835400" y="2032000"/>
          <p14:tracePt t="205559" x="3841750" y="2032000"/>
          <p14:tracePt t="205566" x="3841750" y="2025650"/>
          <p14:tracePt t="205588" x="3917950" y="2000250"/>
          <p14:tracePt t="205606" x="4064000" y="1962150"/>
          <p14:tracePt t="205622" x="4076700" y="1962150"/>
          <p14:tracePt t="205623" x="4083050" y="1962150"/>
          <p14:tracePt t="205697" x="4083050" y="1955800"/>
          <p14:tracePt t="205709" x="4089400" y="1949450"/>
          <p14:tracePt t="205721" x="4102100" y="1936750"/>
          <p14:tracePt t="205738" x="4121150" y="1924050"/>
          <p14:tracePt t="205755" x="4140200" y="1911350"/>
          <p14:tracePt t="205772" x="4146550" y="1911350"/>
          <p14:tracePt t="205788" x="4152900" y="1905000"/>
          <p14:tracePt t="205805" x="4152900" y="1898650"/>
          <p14:tracePt t="205839" x="4146550" y="1898650"/>
          <p14:tracePt t="205857" x="4044950" y="1860550"/>
          <p14:tracePt t="205872" x="3937000" y="1828800"/>
          <p14:tracePt t="205888" x="3835400" y="1803400"/>
          <p14:tracePt t="205905" x="3740150" y="1771650"/>
          <p14:tracePt t="205922" x="3663950" y="1752600"/>
          <p14:tracePt t="205938" x="3600450" y="1733550"/>
          <p14:tracePt t="205955" x="3562350" y="1733550"/>
          <p14:tracePt t="205972" x="3524250" y="1739900"/>
          <p14:tracePt t="205988" x="3492500" y="1752600"/>
          <p14:tracePt t="206005" x="3473450" y="1758950"/>
          <p14:tracePt t="206022" x="3467100" y="1758950"/>
          <p14:tracePt t="206055" x="3460750" y="1758950"/>
          <p14:tracePt t="206072" x="3454400" y="1765300"/>
          <p14:tracePt t="206089" x="3429000" y="1784350"/>
          <p14:tracePt t="206106" x="3371850" y="1809750"/>
          <p14:tracePt t="206122" x="3340100" y="1841500"/>
          <p14:tracePt t="206139" x="3302000" y="1873250"/>
          <p14:tracePt t="206155" x="3295650" y="1885950"/>
          <p14:tracePt t="206172" x="3295650" y="1898650"/>
          <p14:tracePt t="206189" x="3302000" y="1905000"/>
          <p14:tracePt t="206206" x="3321050" y="1911350"/>
          <p14:tracePt t="206222" x="3429000" y="1911350"/>
          <p14:tracePt t="206239" x="3594100" y="1892300"/>
          <p14:tracePt t="206256" x="3759200" y="1847850"/>
          <p14:tracePt t="206272" x="3879850" y="1803400"/>
          <p14:tracePt t="206289" x="3937000" y="1771650"/>
          <p14:tracePt t="206306" x="3962400" y="1746250"/>
          <p14:tracePt t="206322" x="3968750" y="1739900"/>
          <p14:tracePt t="206379" x="3968750" y="1733550"/>
          <p14:tracePt t="206389" x="3956050" y="1733550"/>
          <p14:tracePt t="206405" x="3892550" y="1727200"/>
          <p14:tracePt t="206422" x="3816350" y="1727200"/>
          <p14:tracePt t="206440" x="3740150" y="1739900"/>
          <p14:tracePt t="206455" x="3721100" y="1746250"/>
          <p14:tracePt t="206489" x="3727450" y="1752600"/>
          <p14:tracePt t="206506" x="3759200" y="1752600"/>
          <p14:tracePt t="206522" x="3860800" y="1752600"/>
          <p14:tracePt t="206539" x="4013200" y="1758950"/>
          <p14:tracePt t="206556" x="4292600" y="1771650"/>
          <p14:tracePt t="206573" x="4591050" y="1790700"/>
          <p14:tracePt t="206590" x="4972050" y="1816100"/>
          <p14:tracePt t="206605" x="5321300" y="1854200"/>
          <p14:tracePt t="206622" x="5518150" y="1873250"/>
          <p14:tracePt t="206639" x="5619750" y="1885950"/>
          <p14:tracePt t="206656" x="5632450" y="1885950"/>
          <p14:tracePt t="206720" x="5638800" y="1885950"/>
          <p14:tracePt t="206726" x="5645150" y="1879600"/>
          <p14:tracePt t="206742" x="5670550" y="1847850"/>
          <p14:tracePt t="206756" x="5683250" y="1841500"/>
          <p14:tracePt t="206757" x="5702300" y="1828800"/>
          <p14:tracePt t="206773" x="5708650" y="1828800"/>
          <p14:tracePt t="206789" x="5734050" y="1809750"/>
          <p14:tracePt t="206806" x="5753100" y="1803400"/>
          <p14:tracePt t="206823" x="5772150" y="1797050"/>
          <p14:tracePt t="206824" x="5778500" y="1797050"/>
          <p14:tracePt t="206840" x="5791200" y="1797050"/>
          <p14:tracePt t="206856" x="5803900" y="1790700"/>
          <p14:tracePt t="206872" x="5816600" y="1790700"/>
          <p14:tracePt t="206889" x="5822950" y="1790700"/>
          <p14:tracePt t="206906" x="5829300" y="1784350"/>
          <p14:tracePt t="207091" x="5829300" y="1790700"/>
          <p14:tracePt t="207099" x="5829300" y="1797050"/>
          <p14:tracePt t="207106" x="5829300" y="1803400"/>
          <p14:tracePt t="207124" x="5842000" y="1841500"/>
          <p14:tracePt t="207140" x="5861050" y="1873250"/>
          <p14:tracePt t="207156" x="5892800" y="1892300"/>
          <p14:tracePt t="207173" x="5949950" y="1911350"/>
          <p14:tracePt t="207190" x="6032500" y="1924050"/>
          <p14:tracePt t="207207" x="6146800" y="1924050"/>
          <p14:tracePt t="207224" x="6248400" y="1924050"/>
          <p14:tracePt t="207240" x="6350000" y="1905000"/>
          <p14:tracePt t="207256" x="6426200" y="1885950"/>
          <p14:tracePt t="207274" x="6489700" y="1866900"/>
          <p14:tracePt t="207290" x="6508750" y="1854200"/>
          <p14:tracePt t="207306" x="6521450" y="1841500"/>
          <p14:tracePt t="207323" x="6534150" y="1828800"/>
          <p14:tracePt t="207340" x="6553200" y="1797050"/>
          <p14:tracePt t="207356" x="6565900" y="1765300"/>
          <p14:tracePt t="207373" x="6584950" y="1714500"/>
          <p14:tracePt t="207389" x="6591300" y="1682750"/>
          <p14:tracePt t="207406" x="6591300" y="1644650"/>
          <p14:tracePt t="207423" x="6597650" y="1606550"/>
          <p14:tracePt t="207440" x="6597650" y="1581150"/>
          <p14:tracePt t="207456" x="6584950" y="1562100"/>
          <p14:tracePt t="207473" x="6572250" y="1549400"/>
          <p14:tracePt t="207490" x="6546850" y="1543050"/>
          <p14:tracePt t="207506" x="6502400" y="1536700"/>
          <p14:tracePt t="207524" x="6407150" y="1530350"/>
          <p14:tracePt t="207540" x="6356350" y="1530350"/>
          <p14:tracePt t="207556" x="6299200" y="1530350"/>
          <p14:tracePt t="207574" x="6242050" y="1536700"/>
          <p14:tracePt t="207590" x="6216650" y="1536700"/>
          <p14:tracePt t="207606" x="6178550" y="1536700"/>
          <p14:tracePt t="207623" x="6153150" y="1536700"/>
          <p14:tracePt t="207640" x="6121400" y="1543050"/>
          <p14:tracePt t="207657" x="6096000" y="1543050"/>
          <p14:tracePt t="207673" x="6051550" y="1543050"/>
          <p14:tracePt t="207690" x="6019800" y="1543050"/>
          <p14:tracePt t="207707" x="5994400" y="1549400"/>
          <p14:tracePt t="207723" x="5969000" y="1549400"/>
          <p14:tracePt t="207740" x="5962650" y="1549400"/>
          <p14:tracePt t="207758" x="5943600" y="1568450"/>
          <p14:tracePt t="207774" x="5918200" y="1593850"/>
          <p14:tracePt t="207790" x="5899150" y="1625600"/>
          <p14:tracePt t="207807" x="5892800" y="1657350"/>
          <p14:tracePt t="207823" x="5892800" y="1682750"/>
          <p14:tracePt t="207840" x="5892800" y="1701800"/>
          <p14:tracePt t="207857" x="5892800" y="1720850"/>
          <p14:tracePt t="207873" x="5899150" y="1733550"/>
          <p14:tracePt t="207890" x="5911850" y="1746250"/>
          <p14:tracePt t="207907" x="5956300" y="1778000"/>
          <p14:tracePt t="207924" x="6007100" y="1809750"/>
          <p14:tracePt t="207940" x="6057900" y="1835150"/>
          <p14:tracePt t="207957" x="6096000" y="1854200"/>
          <p14:tracePt t="207974" x="6140450" y="1866900"/>
          <p14:tracePt t="207990" x="6172200" y="1879600"/>
          <p14:tracePt t="208009" x="6184900" y="1879600"/>
          <p14:tracePt t="208010" x="6191250" y="1879600"/>
          <p14:tracePt t="208041" x="6210300" y="1879600"/>
          <p14:tracePt t="208057" x="6223000" y="1879600"/>
          <p14:tracePt t="208073" x="6248400" y="1879600"/>
          <p14:tracePt t="208090" x="6280150" y="1873250"/>
          <p14:tracePt t="208108" x="6318250" y="1866900"/>
          <p14:tracePt t="208124" x="6337300" y="1866900"/>
          <p14:tracePt t="208140" x="6362700" y="1860550"/>
          <p14:tracePt t="208157" x="6381750" y="1854200"/>
          <p14:tracePt t="208174" x="6388100" y="1854200"/>
          <p14:tracePt t="208190" x="6400800" y="1847850"/>
          <p14:tracePt t="208192" x="6407150" y="1847850"/>
          <p14:tracePt t="208207" x="6413500" y="1841500"/>
          <p14:tracePt t="208224" x="6451600" y="1822450"/>
          <p14:tracePt t="208242" x="6489700" y="1803400"/>
          <p14:tracePt t="208258" x="6521450" y="1778000"/>
          <p14:tracePt t="208274" x="6540500" y="1765300"/>
          <p14:tracePt t="208290" x="6553200" y="1746250"/>
          <p14:tracePt t="208307" x="6559550" y="1733550"/>
          <p14:tracePt t="208324" x="6559550" y="1727200"/>
          <p14:tracePt t="208340" x="6559550" y="1720850"/>
          <p14:tracePt t="208357" x="6559550" y="1708150"/>
          <p14:tracePt t="208374" x="6546850" y="1695450"/>
          <p14:tracePt t="208390" x="6527800" y="1682750"/>
          <p14:tracePt t="208407" x="6502400" y="1663700"/>
          <p14:tracePt t="208424" x="6483350" y="1657350"/>
          <p14:tracePt t="208441" x="6464300" y="1644650"/>
          <p14:tracePt t="208457" x="6451600" y="1644650"/>
          <p14:tracePt t="208474" x="6419850" y="1638300"/>
          <p14:tracePt t="208490" x="6407150" y="1638300"/>
          <p14:tracePt t="208508" x="6350000" y="1638300"/>
          <p14:tracePt t="208524" x="6305550" y="1638300"/>
          <p14:tracePt t="208541" x="6261100" y="1644650"/>
          <p14:tracePt t="208559" x="6223000" y="1651000"/>
          <p14:tracePt t="208575" x="6191250" y="1657350"/>
          <p14:tracePt t="208591" x="6165850" y="1657350"/>
          <p14:tracePt t="208607" x="6146800" y="1663700"/>
          <p14:tracePt t="208624" x="6127750" y="1663700"/>
          <p14:tracePt t="208641" x="6108700" y="1670050"/>
          <p14:tracePt t="208657" x="6089650" y="1676400"/>
          <p14:tracePt t="208674" x="6076950" y="1682750"/>
          <p14:tracePt t="208691" x="6070600" y="1689100"/>
          <p14:tracePt t="208724" x="6064250" y="1695450"/>
          <p14:tracePt t="208741" x="6064250" y="1701800"/>
          <p14:tracePt t="208775" x="6057900" y="1701800"/>
          <p14:tracePt t="208790" x="6057900" y="1708150"/>
          <p14:tracePt t="209196" x="6051550" y="1708150"/>
          <p14:tracePt t="209208" x="6032500" y="1708150"/>
          <p14:tracePt t="209225" x="5962650" y="1714500"/>
          <p14:tracePt t="209242" x="5892800" y="1733550"/>
          <p14:tracePt t="209258" x="5810250" y="1746250"/>
          <p14:tracePt t="209260" x="5772150" y="1758950"/>
          <p14:tracePt t="209276" x="5695950" y="1771650"/>
          <p14:tracePt t="209292" x="5664200" y="1778000"/>
          <p14:tracePt t="209309" x="5537200" y="1797050"/>
          <p14:tracePt t="209325" x="5454650" y="1797050"/>
          <p14:tracePt t="209342" x="5365750" y="1803400"/>
          <p14:tracePt t="209358" x="5283200" y="1803400"/>
          <p14:tracePt t="209375" x="5168900" y="1828800"/>
          <p14:tracePt t="209392" x="5048250" y="1854200"/>
          <p14:tracePt t="209408" x="4883150" y="1892300"/>
          <p14:tracePt t="209425" x="4692650" y="1917700"/>
          <p14:tracePt t="209442" x="4495800" y="1930400"/>
          <p14:tracePt t="209458" x="4318000" y="1930400"/>
          <p14:tracePt t="209475" x="4210050" y="1930400"/>
          <p14:tracePt t="209491" x="4057650" y="1924050"/>
          <p14:tracePt t="209508" x="3886200" y="1936750"/>
          <p14:tracePt t="209525" x="3638550" y="1981200"/>
          <p14:tracePt t="209526" x="3511550" y="2006600"/>
          <p14:tracePt t="209542" x="3365500" y="2038350"/>
          <p14:tracePt t="209558" x="2940050" y="2114550"/>
          <p14:tracePt t="209576" x="2673350" y="2159000"/>
          <p14:tracePt t="209591" x="2432050" y="2190750"/>
          <p14:tracePt t="209608" x="2273300" y="2209800"/>
          <p14:tracePt t="209625" x="2184400" y="2241550"/>
          <p14:tracePt t="209642" x="2063750" y="2305050"/>
          <p14:tracePt t="209658" x="1936750" y="2381250"/>
          <p14:tracePt t="209675" x="1720850" y="2514600"/>
          <p14:tracePt t="209691" x="1479550" y="2660650"/>
          <p14:tracePt t="209709" x="1238250" y="2825750"/>
          <p14:tracePt t="209725" x="1060450" y="2959100"/>
          <p14:tracePt t="209741" x="965200" y="3054350"/>
          <p14:tracePt t="209758" x="952500" y="3098800"/>
          <p14:tracePt t="209776" x="1028700" y="3117850"/>
          <p14:tracePt t="209791" x="1092200" y="3117850"/>
          <p14:tracePt t="209808" x="1149350" y="3117850"/>
          <p14:tracePt t="209825" x="1225550" y="3117850"/>
          <p14:tracePt t="209842" x="1327150" y="3130550"/>
          <p14:tracePt t="209858" x="1397000" y="3136900"/>
          <p14:tracePt t="209875" x="1435100" y="3149600"/>
          <p14:tracePt t="209892" x="1447800" y="3149600"/>
          <p14:tracePt t="209909" x="1454150" y="3149600"/>
          <p14:tracePt t="209954" x="1447800" y="3143250"/>
          <p14:tracePt t="209963" x="1435100" y="3130550"/>
          <p14:tracePt t="209976" x="1422400" y="3124200"/>
          <p14:tracePt t="209992" x="1384300" y="3105150"/>
          <p14:tracePt t="210009" x="1339850" y="3079750"/>
          <p14:tracePt t="210011" x="1333500" y="3073400"/>
          <p14:tracePt t="210025" x="1314450" y="3060700"/>
          <p14:tracePt t="210026" x="1295400" y="3035300"/>
          <p14:tracePt t="210042" x="1250950" y="3003550"/>
          <p14:tracePt t="210058" x="1219200" y="2965450"/>
          <p14:tracePt t="210075" x="1187450" y="2927350"/>
          <p14:tracePt t="210092" x="1130300" y="2863850"/>
          <p14:tracePt t="210109" x="1085850" y="2806700"/>
          <p14:tracePt t="210125" x="1041400" y="2749550"/>
          <p14:tracePt t="210142" x="1028700" y="2711450"/>
          <p14:tracePt t="210159" x="1022350" y="2698750"/>
          <p14:tracePt t="210176" x="1028700" y="2679700"/>
          <p14:tracePt t="210192" x="1035050" y="2679700"/>
          <p14:tracePt t="210209" x="1041400" y="2673350"/>
          <p14:tracePt t="210242" x="1047750" y="2673350"/>
          <p14:tracePt t="210259" x="1060450" y="2673350"/>
          <p14:tracePt t="210275" x="1092200" y="2673350"/>
          <p14:tracePt t="210292" x="1143000" y="2673350"/>
          <p14:tracePt t="210309" x="1250950" y="2679700"/>
          <p14:tracePt t="210325" x="1358900" y="2698750"/>
          <p14:tracePt t="210342" x="1441450" y="2711450"/>
          <p14:tracePt t="210359" x="1517650" y="2724150"/>
          <p14:tracePt t="210376" x="1568450" y="2724150"/>
          <p14:tracePt t="210392" x="1644650" y="2724150"/>
          <p14:tracePt t="210409" x="1689100" y="2724150"/>
          <p14:tracePt t="210425" x="1714500" y="2717800"/>
          <p14:tracePt t="210443" x="1746250" y="2705100"/>
          <p14:tracePt t="210459" x="1765300" y="2692400"/>
          <p14:tracePt t="210475" x="1778000" y="2679700"/>
          <p14:tracePt t="210492" x="1784350" y="2673350"/>
          <p14:tracePt t="210542" x="1765300" y="2673350"/>
          <p14:tracePt t="210559" x="1733550" y="2673350"/>
          <p14:tracePt t="210576" x="1708150" y="2673350"/>
          <p14:tracePt t="210592" x="1701800" y="2673350"/>
          <p14:tracePt t="210609" x="1695450" y="2673350"/>
          <p14:tracePt t="210642" x="1701800" y="2673350"/>
          <p14:tracePt t="210659" x="1708150" y="2679700"/>
          <p14:tracePt t="210797" x="1714500" y="2679700"/>
          <p14:tracePt t="210804" x="1727200" y="2686050"/>
          <p14:tracePt t="210812" x="1733550" y="2686050"/>
          <p14:tracePt t="210826" x="1746250" y="2692400"/>
          <p14:tracePt t="210843" x="1771650" y="2692400"/>
          <p14:tracePt t="210844" x="1778000" y="2698750"/>
          <p14:tracePt t="210859" x="1790700" y="2698750"/>
          <p14:tracePt t="210876" x="1835150" y="2705100"/>
          <p14:tracePt t="210894" x="1873250" y="2711450"/>
          <p14:tracePt t="210909" x="1898650" y="2717800"/>
          <p14:tracePt t="210926" x="1930400" y="2724150"/>
          <p14:tracePt t="210943" x="1949450" y="2730500"/>
          <p14:tracePt t="210961" x="1968500" y="2736850"/>
          <p14:tracePt t="210976" x="2006600" y="2736850"/>
          <p14:tracePt t="210993" x="2038350" y="2736850"/>
          <p14:tracePt t="211009" x="2076450" y="2736850"/>
          <p14:tracePt t="211026" x="2108200" y="2743200"/>
          <p14:tracePt t="211043" x="2139950" y="2743200"/>
          <p14:tracePt t="211059" x="2165350" y="2743200"/>
          <p14:tracePt t="211076" x="2197100" y="2743200"/>
          <p14:tracePt t="211093" x="2241550" y="2743200"/>
          <p14:tracePt t="211094" x="2260600" y="2743200"/>
          <p14:tracePt t="211110" x="2305050" y="2743200"/>
          <p14:tracePt t="211126" x="2374900" y="2743200"/>
          <p14:tracePt t="211143" x="2406650" y="2736850"/>
          <p14:tracePt t="211159" x="2470150" y="2730500"/>
          <p14:tracePt t="211178" x="2552700" y="2717800"/>
          <p14:tracePt t="211193" x="2641600" y="2705100"/>
          <p14:tracePt t="211209" x="2755900" y="2698750"/>
          <p14:tracePt t="211226" x="2933700" y="2692400"/>
          <p14:tracePt t="211243" x="3092450" y="2692400"/>
          <p14:tracePt t="211259" x="3270250" y="2717800"/>
          <p14:tracePt t="211276" x="3441700" y="2749550"/>
          <p14:tracePt t="211293" x="3606800" y="2774950"/>
          <p14:tracePt t="211310" x="3657600" y="2774950"/>
          <p14:tracePt t="211326" x="3714750" y="2762250"/>
          <p14:tracePt t="211343" x="3810000" y="2755900"/>
          <p14:tracePt t="211360" x="4038600" y="2755900"/>
          <p14:tracePt t="211377" x="4203700" y="2755900"/>
          <p14:tracePt t="211393" x="4330700" y="2762250"/>
          <p14:tracePt t="211410" x="4464050" y="2762250"/>
          <p14:tracePt t="211426" x="4540250" y="2768600"/>
          <p14:tracePt t="211443" x="4584700" y="2768600"/>
          <p14:tracePt t="211460" x="4597400" y="2768600"/>
          <p14:tracePt t="211476" x="4616450" y="2768600"/>
          <p14:tracePt t="211493" x="4699000" y="2774950"/>
          <p14:tracePt t="211511" x="4800600" y="2762250"/>
          <p14:tracePt t="211527" x="4921250" y="2724150"/>
          <p14:tracePt t="211544" x="5029200" y="2673350"/>
          <p14:tracePt t="211560" x="5060950" y="2647950"/>
          <p14:tracePt t="211577" x="5073650" y="2635250"/>
          <p14:tracePt t="211593" x="5080000" y="2628900"/>
          <p14:tracePt t="211610" x="5080000" y="2622550"/>
          <p14:tracePt t="211627" x="5086350" y="2622550"/>
          <p14:tracePt t="211644" x="5099050" y="2616200"/>
          <p14:tracePt t="211660" x="5118100" y="2603500"/>
          <p14:tracePt t="211676" x="5130800" y="2590800"/>
          <p14:tracePt t="211693" x="5137150" y="2571750"/>
          <p14:tracePt t="211710" x="5137150" y="2565400"/>
          <p14:tracePt t="211758" x="5137150" y="2559050"/>
          <p14:tracePt t="211777" x="5124450" y="2546350"/>
          <p14:tracePt t="211793" x="5099050" y="2520950"/>
          <p14:tracePt t="211810" x="5067300" y="2495550"/>
          <p14:tracePt t="211827" x="5029200" y="2463800"/>
          <p14:tracePt t="211843" x="4997450" y="2438400"/>
          <p14:tracePt t="211860" x="4978400" y="2432050"/>
          <p14:tracePt t="211877" x="4972050" y="2425700"/>
          <p14:tracePt t="211893" x="4965700" y="2425700"/>
          <p14:tracePt t="211911" x="4959350" y="2425700"/>
          <p14:tracePt t="211928" x="4946650" y="2425700"/>
          <p14:tracePt t="211943" x="4933950" y="2425700"/>
          <p14:tracePt t="211960" x="4883150" y="2438400"/>
          <p14:tracePt t="211977" x="4813300" y="2451100"/>
          <p14:tracePt t="211993" x="4768850" y="2470150"/>
          <p14:tracePt t="212010" x="4711700" y="2495550"/>
          <p14:tracePt t="212027" x="4660900" y="2520950"/>
          <p14:tracePt t="212044" x="4629150" y="2533650"/>
          <p14:tracePt t="212060" x="4603750" y="2552700"/>
          <p14:tracePt t="212077" x="4591050" y="2559050"/>
          <p14:tracePt t="212094" x="4584700" y="2559050"/>
          <p14:tracePt t="212158" x="4584700" y="2565400"/>
          <p14:tracePt t="212177" x="4610100" y="2590800"/>
          <p14:tracePt t="212194" x="4660900" y="2635250"/>
          <p14:tracePt t="212210" x="4686300" y="2673350"/>
          <p14:tracePt t="212227" x="4705350" y="2698750"/>
          <p14:tracePt t="212244" x="4711700" y="2711450"/>
          <p14:tracePt t="212262" x="4724400" y="2724150"/>
          <p14:tracePt t="212318" x="4730750" y="2724150"/>
          <p14:tracePt t="212344" x="4743450" y="2730500"/>
          <p14:tracePt t="212361" x="4756150" y="2730500"/>
          <p14:tracePt t="212362" x="4762500" y="2736850"/>
          <p14:tracePt t="212377" x="4768850" y="2736850"/>
          <p14:tracePt t="212378" x="4775200" y="2736850"/>
          <p14:tracePt t="212393" x="4794250" y="2736850"/>
          <p14:tracePt t="212410" x="4813300" y="2736850"/>
          <p14:tracePt t="212428" x="4889500" y="2736850"/>
          <p14:tracePt t="212444" x="4984750" y="2724150"/>
          <p14:tracePt t="212461" x="5060950" y="2724150"/>
          <p14:tracePt t="212477" x="5118100" y="2724150"/>
          <p14:tracePt t="212494" x="5137150" y="2724150"/>
          <p14:tracePt t="212511" x="5149850" y="2724150"/>
          <p14:tracePt t="212573" x="5143500" y="2724150"/>
          <p14:tracePt t="212580" x="5130800" y="2724150"/>
          <p14:tracePt t="212597" x="5080000" y="2698750"/>
          <p14:tracePt t="212611" x="5048250" y="2692400"/>
          <p14:tracePt t="212627" x="4984750" y="2667000"/>
          <p14:tracePt t="212644" x="4953000" y="2660650"/>
          <p14:tracePt t="225875" x="4946650" y="2660650"/>
          <p14:tracePt t="225883" x="4908550" y="2641600"/>
          <p14:tracePt t="225892" x="4794250" y="2590800"/>
          <p14:tracePt t="225906" x="4673600" y="2533650"/>
          <p14:tracePt t="225922" x="4248150" y="2362200"/>
          <p14:tracePt t="225939" x="4006850" y="2311400"/>
          <p14:tracePt t="225955" x="3905250" y="2279650"/>
          <p14:tracePt t="225972" x="3949700" y="2254250"/>
          <p14:tracePt t="225989" x="4051300" y="2203450"/>
          <p14:tracePt t="226005" x="4127500" y="2152650"/>
          <p14:tracePt t="226022" x="4229100" y="2095500"/>
          <p14:tracePt t="226039" x="4356100" y="2006600"/>
          <p14:tracePt t="226055" x="4572000" y="1847850"/>
          <p14:tracePt t="226072" x="4832350" y="1581150"/>
          <p14:tracePt t="226088" x="5003800" y="1371600"/>
          <p14:tracePt t="226106" x="5130800" y="1270000"/>
          <p14:tracePt t="226122" x="5194300" y="1257300"/>
          <p14:tracePt t="226139" x="5238750" y="1289050"/>
          <p14:tracePt t="226156" x="5308600" y="1403350"/>
          <p14:tracePt t="226172" x="5346700" y="1473200"/>
          <p14:tracePt t="226189" x="5384800" y="1543050"/>
          <p14:tracePt t="226205" x="5429250" y="1606550"/>
          <p14:tracePt t="226222" x="5467350" y="1644650"/>
          <p14:tracePt t="226239" x="5511800" y="1676400"/>
          <p14:tracePt t="226255" x="5562600" y="1689100"/>
          <p14:tracePt t="226272" x="5600700" y="1689100"/>
          <p14:tracePt t="226289" x="5632450" y="1689100"/>
          <p14:tracePt t="226306" x="5664200" y="1682750"/>
          <p14:tracePt t="226322" x="5734050" y="1682750"/>
          <p14:tracePt t="226339" x="5835650" y="1682750"/>
          <p14:tracePt t="226340" x="5911850" y="1689100"/>
          <p14:tracePt t="226355" x="5949950" y="1695450"/>
          <p14:tracePt t="226372" x="6019800" y="1720850"/>
          <p14:tracePt t="226389" x="6026150" y="1727200"/>
          <p14:tracePt t="226406" x="6026150" y="1733550"/>
          <p14:tracePt t="226422" x="6026150" y="1739900"/>
          <p14:tracePt t="226486" x="6032500" y="1739900"/>
          <p14:tracePt t="226506" x="6045200" y="1746250"/>
          <p14:tracePt t="226522" x="6070600" y="1758950"/>
          <p14:tracePt t="226539" x="6108700" y="1784350"/>
          <p14:tracePt t="226555" x="6178550" y="1822450"/>
          <p14:tracePt t="226573" x="6248400" y="1866900"/>
          <p14:tracePt t="226590" x="6318250" y="1917700"/>
          <p14:tracePt t="226606" x="6369050" y="1943100"/>
          <p14:tracePt t="226622" x="6381750" y="1949450"/>
          <p14:tracePt t="226639" x="6407150" y="1955800"/>
          <p14:tracePt t="226656" x="6426200" y="1955800"/>
          <p14:tracePt t="226672" x="6438900" y="1955800"/>
          <p14:tracePt t="226689" x="6457950" y="1949450"/>
          <p14:tracePt t="226706" x="6483350" y="1949450"/>
          <p14:tracePt t="226722" x="6521450" y="1936750"/>
          <p14:tracePt t="226739" x="6546850" y="1930400"/>
          <p14:tracePt t="226756" x="6559550" y="1924050"/>
          <p14:tracePt t="226772" x="6565900" y="1911350"/>
          <p14:tracePt t="226789" x="6578600" y="1898650"/>
          <p14:tracePt t="226806" x="6584950" y="1873250"/>
          <p14:tracePt t="226822" x="6584950" y="1854200"/>
          <p14:tracePt t="226840" x="6584950" y="1835150"/>
          <p14:tracePt t="226856" x="6578600" y="1822450"/>
          <p14:tracePt t="226872" x="6578600" y="1809750"/>
          <p14:tracePt t="226889" x="6578600" y="1784350"/>
          <p14:tracePt t="226906" x="6578600" y="1771650"/>
          <p14:tracePt t="226923" x="6578600" y="1739900"/>
          <p14:tracePt t="226939" x="6572250" y="1720850"/>
          <p14:tracePt t="226956" x="6565900" y="1701800"/>
          <p14:tracePt t="226973" x="6559550" y="1695450"/>
          <p14:tracePt t="226989" x="6553200" y="1689100"/>
          <p14:tracePt t="227006" x="6546850" y="1682750"/>
          <p14:tracePt t="227023" x="6534150" y="1676400"/>
          <p14:tracePt t="227040" x="6527800" y="1676400"/>
          <p14:tracePt t="227056" x="6521450" y="1670050"/>
          <p14:tracePt t="227073" x="6508750" y="1663700"/>
          <p14:tracePt t="227089" x="6489700" y="1657350"/>
          <p14:tracePt t="227106" x="6445250" y="1638300"/>
          <p14:tracePt t="227123" x="6419850" y="1638300"/>
          <p14:tracePt t="227139" x="6388100" y="1631950"/>
          <p14:tracePt t="227156" x="6369050" y="1631950"/>
          <p14:tracePt t="227175" x="6350000" y="1631950"/>
          <p14:tracePt t="227192" x="6330950" y="1631950"/>
          <p14:tracePt t="227206" x="6311900" y="1638300"/>
          <p14:tracePt t="227223" x="6299200" y="1644650"/>
          <p14:tracePt t="227240" x="6286500" y="1657350"/>
          <p14:tracePt t="227256" x="6267450" y="1676400"/>
          <p14:tracePt t="227273" x="6254750" y="1695450"/>
          <p14:tracePt t="227290" x="6242050" y="1714500"/>
          <p14:tracePt t="227307" x="6235700" y="1733550"/>
          <p14:tracePt t="227323" x="6229350" y="1746250"/>
          <p14:tracePt t="227340" x="6229350" y="1778000"/>
          <p14:tracePt t="227356" x="6229350" y="1803400"/>
          <p14:tracePt t="227374" x="6242050" y="1841500"/>
          <p14:tracePt t="227390" x="6261100" y="1866900"/>
          <p14:tracePt t="227406" x="6273800" y="1879600"/>
          <p14:tracePt t="227423" x="6292850" y="1892300"/>
          <p14:tracePt t="227440" x="6311900" y="1892300"/>
          <p14:tracePt t="227456" x="6330950" y="1892300"/>
          <p14:tracePt t="227473" x="6369050" y="1892300"/>
          <p14:tracePt t="227490" x="6400800" y="1879600"/>
          <p14:tracePt t="227507" x="6457950" y="1873250"/>
          <p14:tracePt t="227525" x="6534150" y="1854200"/>
          <p14:tracePt t="227540" x="6559550" y="1847850"/>
          <p14:tracePt t="227556" x="6584950" y="1835150"/>
          <p14:tracePt t="227558" x="6591300" y="1828800"/>
          <p14:tracePt t="227574" x="6610350" y="1816100"/>
          <p14:tracePt t="227590" x="6623050" y="1803400"/>
          <p14:tracePt t="227606" x="6642100" y="1765300"/>
          <p14:tracePt t="227623" x="6642100" y="1746250"/>
          <p14:tracePt t="227640" x="6642100" y="1720850"/>
          <p14:tracePt t="227656" x="6635750" y="1689100"/>
          <p14:tracePt t="227673" x="6629400" y="1676400"/>
          <p14:tracePt t="227690" x="6623050" y="1663700"/>
          <p14:tracePt t="227707" x="6616700" y="1657350"/>
          <p14:tracePt t="227723" x="6610350" y="1657350"/>
          <p14:tracePt t="227740" x="6604000" y="1657350"/>
          <p14:tracePt t="227774" x="6597650" y="1657350"/>
          <p14:tracePt t="227790" x="6591300" y="1657350"/>
          <p14:tracePt t="227824" x="6578600" y="1657350"/>
          <p14:tracePt t="227841" x="6553200" y="1651000"/>
          <p14:tracePt t="227857" x="6534150" y="1651000"/>
          <p14:tracePt t="227873" x="6515100" y="1644650"/>
          <p14:tracePt t="227890" x="6502400" y="1644650"/>
          <p14:tracePt t="227907" x="6470650" y="1638300"/>
          <p14:tracePt t="227923" x="6432550" y="1638300"/>
          <p14:tracePt t="227940" x="6375400" y="1638300"/>
          <p14:tracePt t="227957" x="6337300" y="1631950"/>
          <p14:tracePt t="227974" x="6292850" y="1625600"/>
          <p14:tracePt t="227990" x="6261100" y="1619250"/>
          <p14:tracePt t="228007" x="6242050" y="1606550"/>
          <p14:tracePt t="228008" x="6229350" y="1606550"/>
          <p14:tracePt t="228023" x="6223000" y="1600200"/>
          <p14:tracePt t="228041" x="6197600" y="1600200"/>
          <p14:tracePt t="228057" x="6191250" y="1600200"/>
          <p14:tracePt t="228073" x="6178550" y="1625600"/>
          <p14:tracePt t="228090" x="6172200" y="1644650"/>
          <p14:tracePt t="228107" x="6165850" y="1670050"/>
          <p14:tracePt t="228124" x="6165850" y="1701800"/>
          <p14:tracePt t="228140" x="6172200" y="1727200"/>
          <p14:tracePt t="228159" x="6178550" y="1746250"/>
          <p14:tracePt t="228174" x="6191250" y="1765300"/>
          <p14:tracePt t="228190" x="6216650" y="1784350"/>
          <p14:tracePt t="228207" x="6261100" y="1803400"/>
          <p14:tracePt t="228224" x="6350000" y="1822450"/>
          <p14:tracePt t="228225" x="6394450" y="1822450"/>
          <p14:tracePt t="228241" x="6432550" y="1828800"/>
          <p14:tracePt t="228258" x="6534150" y="1835150"/>
          <p14:tracePt t="228274" x="6572250" y="1835150"/>
          <p14:tracePt t="228290" x="6610350" y="1835150"/>
          <p14:tracePt t="228308" x="6629400" y="1822450"/>
          <p14:tracePt t="228324" x="6642100" y="1803400"/>
          <p14:tracePt t="228340" x="6648450" y="1771650"/>
          <p14:tracePt t="228357" x="6642100" y="1708150"/>
          <p14:tracePt t="228375" x="6623050" y="1663700"/>
          <p14:tracePt t="228390" x="6597650" y="1619250"/>
          <p14:tracePt t="228407" x="6565900" y="1587500"/>
          <p14:tracePt t="228424" x="6534150" y="1555750"/>
          <p14:tracePt t="228442" x="6502400" y="1536700"/>
          <p14:tracePt t="228457" x="6483350" y="1517650"/>
          <p14:tracePt t="228474" x="6457950" y="1498600"/>
          <p14:tracePt t="228491" x="6432550" y="1485900"/>
          <p14:tracePt t="228510" x="6407150" y="1479550"/>
          <p14:tracePt t="228524" x="6375400" y="1479550"/>
          <p14:tracePt t="228541" x="6343650" y="1511300"/>
          <p14:tracePt t="228557" x="6318250" y="1536700"/>
          <p14:tracePt t="228574" x="6292850" y="1568450"/>
          <p14:tracePt t="228590" x="6280150" y="1593850"/>
          <p14:tracePt t="228607" x="6261100" y="1619250"/>
          <p14:tracePt t="228624" x="6254750" y="1638300"/>
          <p14:tracePt t="228641" x="6248400" y="1657350"/>
          <p14:tracePt t="228657" x="6248400" y="1701800"/>
          <p14:tracePt t="228674" x="6248400" y="1765300"/>
          <p14:tracePt t="228691" x="6280150" y="1860550"/>
          <p14:tracePt t="228708" x="6311900" y="1955800"/>
          <p14:tracePt t="228724" x="6350000" y="2032000"/>
          <p14:tracePt t="228741" x="6388100" y="2082800"/>
          <p14:tracePt t="228757" x="6407150" y="2108200"/>
          <p14:tracePt t="228758" x="6407150" y="2114550"/>
          <p14:tracePt t="228774" x="6413500" y="2114550"/>
          <p14:tracePt t="228846" x="6407150" y="2114550"/>
          <p14:tracePt t="228858" x="6400800" y="2108200"/>
          <p14:tracePt t="228874" x="6337300" y="2082800"/>
          <p14:tracePt t="228891" x="6273800" y="2070100"/>
          <p14:tracePt t="228909" x="6178550" y="2057400"/>
          <p14:tracePt t="228924" x="6108700" y="2044700"/>
          <p14:tracePt t="228941" x="6057900" y="2025650"/>
          <p14:tracePt t="228958" x="6051550" y="2025650"/>
          <p14:tracePt t="229009" x="6051550" y="2019300"/>
          <p14:tracePt t="229068" x="6051550" y="2012950"/>
          <p14:tracePt t="229123" x="6051550" y="2006600"/>
          <p14:tracePt t="229186" x="6051550" y="2000250"/>
          <p14:tracePt t="229201" x="6057900" y="2000250"/>
          <p14:tracePt t="229211" x="6057900" y="1993900"/>
          <p14:tracePt t="229226" x="6064250" y="1987550"/>
          <p14:tracePt t="229258" x="6070600" y="1981200"/>
          <p14:tracePt t="229275" x="6070600" y="1974850"/>
          <p14:tracePt t="229291" x="6070600" y="1968500"/>
          <p14:tracePt t="229325" x="6070600" y="1955800"/>
          <p14:tracePt t="229341" x="6070600" y="1949450"/>
          <p14:tracePt t="229358" x="6070600" y="1936750"/>
          <p14:tracePt t="229375" x="6076950" y="1924050"/>
          <p14:tracePt t="229391" x="6076950" y="1911350"/>
          <p14:tracePt t="229408" x="6083300" y="1898650"/>
          <p14:tracePt t="229425" x="6089650" y="1892300"/>
          <p14:tracePt t="229443" x="6096000" y="1892300"/>
          <p14:tracePt t="229500" x="6108700" y="1898650"/>
          <p14:tracePt t="229510" x="6121400" y="1911350"/>
          <p14:tracePt t="229525" x="6191250" y="1981200"/>
          <p14:tracePt t="229542" x="6248400" y="2057400"/>
          <p14:tracePt t="229558" x="6261100" y="2095500"/>
          <p14:tracePt t="229576" x="6273800" y="2120900"/>
          <p14:tracePt t="229591" x="6286500" y="2127250"/>
          <p14:tracePt t="229608" x="6292850" y="2127250"/>
          <p14:tracePt t="229642" x="6299200" y="2114550"/>
          <p14:tracePt t="229658" x="6299200" y="2095500"/>
          <p14:tracePt t="229675" x="6305550" y="2044700"/>
          <p14:tracePt t="229691" x="6311900" y="1981200"/>
          <p14:tracePt t="229709" x="6311900" y="1943100"/>
          <p14:tracePt t="229725" x="6318250" y="1924050"/>
          <p14:tracePt t="229741" x="6318250" y="1905000"/>
          <p14:tracePt t="229758" x="6318250" y="1892300"/>
          <p14:tracePt t="229822" x="6318250" y="1898650"/>
          <p14:tracePt t="229842" x="6318250" y="1930400"/>
          <p14:tracePt t="229859" x="6311900" y="1968500"/>
          <p14:tracePt t="229875" x="6305550" y="1987550"/>
          <p14:tracePt t="229892" x="6299200" y="1993900"/>
          <p14:tracePt t="230053" x="6299200" y="2000250"/>
          <p14:tracePt t="233899" x="6305550" y="2000250"/>
          <p14:tracePt t="233912" x="6350000" y="2032000"/>
          <p14:tracePt t="233929" x="6407150" y="2089150"/>
          <p14:tracePt t="233946" x="6502400" y="2197100"/>
          <p14:tracePt t="233962" x="6616700" y="2349500"/>
          <p14:tracePt t="233979" x="6686550" y="2489200"/>
          <p14:tracePt t="233995" x="6711950" y="2565400"/>
          <p14:tracePt t="234012" x="6724650" y="2590800"/>
          <p14:tracePt t="234029" x="6737350" y="2590800"/>
          <p14:tracePt t="234045" x="6737350" y="2597150"/>
          <p14:tracePt t="234079" x="6737350" y="2603500"/>
          <p14:tracePt t="234095" x="6737350" y="2641600"/>
          <p14:tracePt t="234113" x="6711950" y="2686050"/>
          <p14:tracePt t="234129" x="6692900" y="2686050"/>
          <p14:tracePt t="234145" x="6680200" y="2673350"/>
          <p14:tracePt t="234164" x="6673850" y="2641600"/>
          <p14:tracePt t="234179" x="6654800" y="2603500"/>
          <p14:tracePt t="234195" x="6604000" y="2546350"/>
          <p14:tracePt t="234212" x="6521450" y="2495550"/>
          <p14:tracePt t="234229" x="6426200" y="2463800"/>
          <p14:tracePt t="234245" x="6343650" y="2444750"/>
          <p14:tracePt t="234262" x="6286500" y="2432050"/>
          <p14:tracePt t="234280" x="6267450" y="2425700"/>
          <p14:tracePt t="234312" x="6261100" y="2425700"/>
          <p14:tracePt t="234330" x="6229350" y="2425700"/>
          <p14:tracePt t="234346" x="6197600" y="2438400"/>
          <p14:tracePt t="234362" x="6032500" y="2501900"/>
          <p14:tracePt t="234380" x="5962650" y="2520950"/>
          <p14:tracePt t="234395" x="5943600" y="2527300"/>
          <p14:tracePt t="234429" x="5943600" y="2533650"/>
          <p14:tracePt t="234446" x="5956300" y="2533650"/>
          <p14:tracePt t="234462" x="5949950" y="2552700"/>
          <p14:tracePt t="234479" x="5924550" y="2590800"/>
          <p14:tracePt t="234496" x="5842000" y="2673350"/>
          <p14:tracePt t="234513" x="5746750" y="2743200"/>
          <p14:tracePt t="234529" x="5683250" y="2774950"/>
          <p14:tracePt t="234546" x="5657850" y="2787650"/>
          <p14:tracePt t="234608" x="5651500" y="2787650"/>
          <p14:tracePt t="234618" x="5645150" y="2794000"/>
          <p14:tracePt t="234630" x="5632450" y="2813050"/>
          <p14:tracePt t="234646" x="5600700" y="2825750"/>
          <p14:tracePt t="234662" x="5562600" y="2838450"/>
          <p14:tracePt t="234664" x="5549900" y="2838450"/>
          <p14:tracePt t="234783" x="5543550" y="2844800"/>
          <p14:tracePt t="234796" x="5537200" y="2851150"/>
          <p14:tracePt t="234813" x="5524500" y="2851150"/>
          <p14:tracePt t="234830" x="5524500" y="2857500"/>
          <p14:tracePt t="235061" x="5530850" y="2851150"/>
          <p14:tracePt t="235067" x="5530850" y="2844800"/>
          <p14:tracePt t="235080" x="5537200" y="2838450"/>
          <p14:tracePt t="235097" x="5549900" y="2832100"/>
          <p14:tracePt t="235115" x="5568950" y="2806700"/>
          <p14:tracePt t="235130" x="5581650" y="2800350"/>
          <p14:tracePt t="235146" x="5594350" y="2794000"/>
          <p14:tracePt t="235148" x="5594350" y="2787650"/>
          <p14:tracePt t="235164" x="5607050" y="2781300"/>
          <p14:tracePt t="235180" x="5613400" y="2781300"/>
          <p14:tracePt t="235196" x="5613400" y="2774950"/>
          <p14:tracePt t="235213" x="5619750" y="2774950"/>
          <p14:tracePt t="235247" x="5632450" y="2768600"/>
          <p14:tracePt t="235263" x="5651500" y="2768600"/>
          <p14:tracePt t="235280" x="5676900" y="2768600"/>
          <p14:tracePt t="235296" x="5695950" y="2762250"/>
          <p14:tracePt t="235313" x="5715000" y="2755900"/>
          <p14:tracePt t="235330" x="5740400" y="2743200"/>
          <p14:tracePt t="235346" x="5765800" y="2717800"/>
          <p14:tracePt t="235363" x="5797550" y="2679700"/>
          <p14:tracePt t="235380" x="5861050" y="2590800"/>
          <p14:tracePt t="235396" x="5956300" y="2463800"/>
          <p14:tracePt t="235398" x="5994400" y="2406650"/>
          <p14:tracePt t="235413" x="6038850" y="2343150"/>
          <p14:tracePt t="235431" x="6140450" y="2159000"/>
          <p14:tracePt t="235446" x="6184900" y="2051050"/>
          <p14:tracePt t="235463" x="6210300" y="1962150"/>
          <p14:tracePt t="235480" x="6229350" y="1911350"/>
          <p14:tracePt t="235497" x="6242050" y="1898650"/>
          <p14:tracePt t="235513" x="6242050" y="1892300"/>
          <p14:tracePt t="235565" x="6242050" y="1885950"/>
          <p14:tracePt t="235570" x="6248400" y="1885950"/>
          <p14:tracePt t="235580" x="6254750" y="1873250"/>
          <p14:tracePt t="235596" x="6311900" y="1809750"/>
          <p14:tracePt t="235613" x="6362700" y="1739900"/>
          <p14:tracePt t="235630" x="6394450" y="1689100"/>
          <p14:tracePt t="235647" x="6400800" y="1619250"/>
          <p14:tracePt t="235663" x="6369050" y="1555750"/>
          <p14:tracePt t="235680" x="6305550" y="1511300"/>
          <p14:tracePt t="235697" x="6223000" y="1485900"/>
          <p14:tracePt t="235714" x="6165850" y="1485900"/>
          <p14:tracePt t="235730" x="6121400" y="1511300"/>
          <p14:tracePt t="235747" x="6076950" y="1593850"/>
          <p14:tracePt t="235749" x="6057900" y="1651000"/>
          <p14:tracePt t="235763" x="6045200" y="1689100"/>
          <p14:tracePt t="235764" x="6026150" y="1752600"/>
          <p14:tracePt t="235780" x="6000750" y="1835150"/>
          <p14:tracePt t="235797" x="5994400" y="1936750"/>
          <p14:tracePt t="235814" x="6013450" y="2006600"/>
          <p14:tracePt t="235831" x="6108700" y="2070100"/>
          <p14:tracePt t="235847" x="6273800" y="2108200"/>
          <p14:tracePt t="235863" x="6521450" y="2152650"/>
          <p14:tracePt t="235880" x="6762750" y="2190750"/>
          <p14:tracePt t="235898" x="6953250" y="2216150"/>
          <p14:tracePt t="235913" x="7029450" y="2216150"/>
          <p14:tracePt t="235947" x="7016750" y="2197100"/>
          <p14:tracePt t="235964" x="6972300" y="2171700"/>
          <p14:tracePt t="235981" x="6908800" y="2159000"/>
          <p14:tracePt t="235998" x="6794500" y="2146300"/>
          <p14:tracePt t="236015" x="6737350" y="2139950"/>
          <p14:tracePt t="236030" x="6686550" y="2127250"/>
          <p14:tracePt t="236048" x="6648450" y="2114550"/>
          <p14:tracePt t="236063" x="6610350" y="2114550"/>
          <p14:tracePt t="236080" x="6527800" y="2165350"/>
          <p14:tracePt t="236097" x="6394450" y="2247900"/>
          <p14:tracePt t="236114" x="6242050" y="2336800"/>
          <p14:tracePt t="236130" x="6083300" y="2451100"/>
          <p14:tracePt t="236147" x="6000750" y="2533650"/>
          <p14:tracePt t="236164" x="5969000" y="2565400"/>
          <p14:tracePt t="236197" x="5962650" y="2565400"/>
          <p14:tracePt t="236269" x="5962650" y="2559050"/>
          <p14:tracePt t="236332" x="5956300" y="2559050"/>
          <p14:tracePt t="236348" x="5924550" y="2571750"/>
          <p14:tracePt t="236364" x="5892800" y="2584450"/>
          <p14:tracePt t="236463" x="5892800" y="2578100"/>
          <p14:tracePt t="236469" x="5892800" y="2571750"/>
          <p14:tracePt t="236481" x="5899150" y="2565400"/>
          <p14:tracePt t="236497" x="5905500" y="2559050"/>
          <p14:tracePt t="236514" x="5911850" y="2552700"/>
          <p14:tracePt t="236531" x="5924550" y="2533650"/>
          <p14:tracePt t="236547" x="5943600" y="2514600"/>
          <p14:tracePt t="236564" x="5969000" y="2489200"/>
          <p14:tracePt t="236581" x="6019800" y="2457450"/>
          <p14:tracePt t="236598" x="6064250" y="2432050"/>
          <p14:tracePt t="236614" x="6115050" y="2406650"/>
          <p14:tracePt t="236632" x="6134100" y="2393950"/>
          <p14:tracePt t="236712" x="6140450" y="2393950"/>
          <p14:tracePt t="237040" x="6146800" y="2387600"/>
          <p14:tracePt t="237048" x="6146800" y="2381250"/>
          <p14:tracePt t="237065" x="6159500" y="2368550"/>
          <p14:tracePt t="237082" x="6165850" y="2368550"/>
          <p14:tracePt t="237099" x="6165850" y="2362200"/>
          <p14:tracePt t="237115" x="6172200" y="2362200"/>
          <p14:tracePt t="237162" x="6178550" y="2362200"/>
          <p14:tracePt t="237181" x="6178550" y="2355850"/>
          <p14:tracePt t="237365" x="6172200" y="2362200"/>
          <p14:tracePt t="237381" x="6121400" y="2400300"/>
          <p14:tracePt t="237399" x="6032500" y="2457450"/>
          <p14:tracePt t="237415" x="5981700" y="2501900"/>
          <p14:tracePt t="237432" x="5956300" y="2552700"/>
          <p14:tracePt t="237448" x="5969000" y="2578100"/>
          <p14:tracePt t="237815" x="5962650" y="2571750"/>
          <p14:tracePt t="237822" x="5956300" y="2565400"/>
          <p14:tracePt t="237833" x="5937250" y="2559050"/>
          <p14:tracePt t="237849" x="5918200" y="2552700"/>
          <p14:tracePt t="237865" x="5911850" y="2546350"/>
          <p14:tracePt t="237882" x="5911850" y="2533650"/>
          <p14:tracePt t="237899" x="5905500" y="2520950"/>
          <p14:tracePt t="237916" x="5892800" y="2489200"/>
          <p14:tracePt t="237932" x="5899150" y="2470150"/>
          <p14:tracePt t="237948" x="5899150" y="2457450"/>
          <p14:tracePt t="238008" x="5905500" y="2451100"/>
          <p14:tracePt t="238017" x="5911850" y="2451100"/>
          <p14:tracePt t="238032" x="5918200" y="2438400"/>
          <p14:tracePt t="238049" x="5930900" y="2425700"/>
          <p14:tracePt t="238065" x="5962650" y="2393950"/>
          <p14:tracePt t="238082" x="6013450" y="2355850"/>
          <p14:tracePt t="238099" x="6076950" y="2317750"/>
          <p14:tracePt t="238116" x="6140450" y="2286000"/>
          <p14:tracePt t="238132" x="6229350" y="2241550"/>
          <p14:tracePt t="238149" x="6286500" y="2216150"/>
          <p14:tracePt t="238166" x="6356350" y="2184400"/>
          <p14:tracePt t="238182" x="6400800" y="2165350"/>
          <p14:tracePt t="238199" x="6477000" y="2139950"/>
          <p14:tracePt t="238215" x="6546850" y="2120900"/>
          <p14:tracePt t="238233" x="6648450" y="2095500"/>
          <p14:tracePt t="238249" x="6718300" y="2082800"/>
          <p14:tracePt t="238266" x="6781800" y="2076450"/>
          <p14:tracePt t="238282" x="6813550" y="2063750"/>
          <p14:tracePt t="238300" x="6826250" y="2063750"/>
          <p14:tracePt t="238315" x="6826250" y="2057400"/>
          <p14:tracePt t="238332" x="6845300" y="2051050"/>
          <p14:tracePt t="238349" x="6896100" y="2032000"/>
          <p14:tracePt t="238366" x="6985000" y="2000250"/>
          <p14:tracePt t="238383" x="7099300" y="1962150"/>
          <p14:tracePt t="238399" x="7245350" y="1917700"/>
          <p14:tracePt t="238415" x="7308850" y="1885950"/>
          <p14:tracePt t="238432" x="7353300" y="1841500"/>
          <p14:tracePt t="238450" x="7378700" y="1803400"/>
          <p14:tracePt t="239265" x="7372350" y="1797050"/>
          <p14:tracePt t="239283" x="7359650" y="1784350"/>
          <p14:tracePt t="239317" x="7346950" y="1778000"/>
          <p14:tracePt t="239333" x="7321550" y="1758950"/>
          <p14:tracePt t="239350" x="7245350" y="1727200"/>
          <p14:tracePt t="239367" x="7143750" y="1708150"/>
          <p14:tracePt t="239383" x="7035800" y="1708150"/>
          <p14:tracePt t="239400" x="6927850" y="1701800"/>
          <p14:tracePt t="239417" x="6877050" y="1701800"/>
          <p14:tracePt t="239419" x="6870700" y="1695450"/>
          <p14:tracePt t="239434" x="6845300" y="1689100"/>
          <p14:tracePt t="239450" x="6807200" y="1682750"/>
          <p14:tracePt t="239467" x="6680200" y="1663700"/>
          <p14:tracePt t="239483" x="6451600" y="1638300"/>
          <p14:tracePt t="239500" x="6184900" y="1638300"/>
          <p14:tracePt t="239517" x="5905500" y="1638300"/>
          <p14:tracePt t="239533" x="5651500" y="1651000"/>
          <p14:tracePt t="239550" x="5486400" y="1651000"/>
          <p14:tracePt t="239567" x="5397500" y="1651000"/>
          <p14:tracePt t="239584" x="5334000" y="1644650"/>
          <p14:tracePt t="239600" x="5302250" y="1657350"/>
          <p14:tracePt t="239617" x="5270500" y="1689100"/>
          <p14:tracePt t="239633" x="5257800" y="1739900"/>
          <p14:tracePt t="239650" x="5257800" y="1778000"/>
          <p14:tracePt t="239667" x="5264150" y="1816100"/>
          <p14:tracePt t="239684" x="5283200" y="1841500"/>
          <p14:tracePt t="239790" x="5289550" y="1841500"/>
          <p14:tracePt t="239812" x="5295900" y="1841500"/>
          <p14:tracePt t="239843" x="5302250" y="1841500"/>
          <p14:tracePt t="239850" x="5308600" y="1841500"/>
          <p14:tracePt t="239867" x="5327650" y="1835150"/>
          <p14:tracePt t="239883" x="5365750" y="1828800"/>
          <p14:tracePt t="239901" x="5397500" y="1816100"/>
          <p14:tracePt t="239917" x="5429250" y="1809750"/>
          <p14:tracePt t="239934" x="5454650" y="1790700"/>
          <p14:tracePt t="239950" x="5480050" y="1778000"/>
          <p14:tracePt t="239967" x="5518150" y="1758950"/>
          <p14:tracePt t="239984" x="5543550" y="1739900"/>
          <p14:tracePt t="240000" x="5575300" y="1727200"/>
          <p14:tracePt t="240038" x="5575300" y="1720850"/>
          <p14:tracePt t="240050" x="5562600" y="1695450"/>
          <p14:tracePt t="240067" x="5518150" y="1638300"/>
          <p14:tracePt t="240084" x="5486400" y="1593850"/>
          <p14:tracePt t="240101" x="5454650" y="1562100"/>
          <p14:tracePt t="240117" x="5441950" y="1543050"/>
          <p14:tracePt t="240134" x="5435600" y="1536700"/>
          <p14:tracePt t="240272" x="5416550" y="1536700"/>
          <p14:tracePt t="240284" x="5397500" y="1536700"/>
          <p14:tracePt t="240301" x="5251450" y="1549400"/>
          <p14:tracePt t="240317" x="5022850" y="1581150"/>
          <p14:tracePt t="240334" x="4724400" y="1593850"/>
          <p14:tracePt t="240351" x="4375150" y="1600200"/>
          <p14:tracePt t="240368" x="4032250" y="1562100"/>
          <p14:tracePt t="240385" x="3835400" y="1549400"/>
          <p14:tracePt t="240401" x="3663950" y="1549400"/>
          <p14:tracePt t="240417" x="3498850" y="1549400"/>
          <p14:tracePt t="240434" x="3371850" y="1549400"/>
          <p14:tracePt t="240451" x="3333750" y="1555750"/>
          <p14:tracePt t="240484" x="3346450" y="1555750"/>
          <p14:tracePt t="240501" x="3390900" y="1562100"/>
          <p14:tracePt t="240517" x="3422650" y="1568450"/>
          <p14:tracePt t="240534" x="3441700" y="1581150"/>
          <p14:tracePt t="240551" x="3460750" y="1600200"/>
          <p14:tracePt t="240569" x="3479800" y="1625600"/>
          <p14:tracePt t="240584" x="3505200" y="1644650"/>
          <p14:tracePt t="240601" x="3619500" y="1695450"/>
          <p14:tracePt t="240603" x="3714750" y="1727200"/>
          <p14:tracePt t="240618" x="3937000" y="1790700"/>
          <p14:tracePt t="240635" x="4254500" y="1854200"/>
          <p14:tracePt t="240651" x="4591050" y="1905000"/>
          <p14:tracePt t="240667" x="4984750" y="1943100"/>
          <p14:tracePt t="240684" x="5302250" y="1968500"/>
          <p14:tracePt t="240701" x="5619750" y="1974850"/>
          <p14:tracePt t="240718" x="5842000" y="1974850"/>
          <p14:tracePt t="240734" x="5969000" y="1949450"/>
          <p14:tracePt t="240751" x="6064250" y="1924050"/>
          <p14:tracePt t="240767" x="6134100" y="1892300"/>
          <p14:tracePt t="240785" x="6165850" y="1879600"/>
          <p14:tracePt t="240801" x="6178550" y="1866900"/>
          <p14:tracePt t="240818" x="6184900" y="1866900"/>
          <p14:tracePt t="240908" x="6203950" y="1866900"/>
          <p14:tracePt t="240918" x="6216650" y="1860550"/>
          <p14:tracePt t="240934" x="6286500" y="1847850"/>
          <p14:tracePt t="240951" x="6330950" y="1841500"/>
          <p14:tracePt t="240968" x="6375400" y="1828800"/>
          <p14:tracePt t="240984" x="6426200" y="1816100"/>
          <p14:tracePt t="241001" x="6464300" y="1797050"/>
          <p14:tracePt t="241018" x="6534150" y="1771650"/>
          <p14:tracePt t="241035" x="6604000" y="1746250"/>
          <p14:tracePt t="241051" x="6667500" y="1714500"/>
          <p14:tracePt t="241068" x="6705600" y="1682750"/>
          <p14:tracePt t="241086" x="6724650" y="1644650"/>
          <p14:tracePt t="241101" x="6724650" y="1631950"/>
          <p14:tracePt t="241118" x="6718300" y="1612900"/>
          <p14:tracePt t="241135" x="6705600" y="1600200"/>
          <p14:tracePt t="241151" x="6673850" y="1581150"/>
          <p14:tracePt t="241168" x="6648450" y="1574800"/>
          <p14:tracePt t="241185" x="6629400" y="1568450"/>
          <p14:tracePt t="241201" x="6616700" y="1568450"/>
          <p14:tracePt t="241218" x="6604000" y="1568450"/>
          <p14:tracePt t="241235" x="6584950" y="1568450"/>
          <p14:tracePt t="241252" x="6559550" y="1587500"/>
          <p14:tracePt t="241268" x="6527800" y="1600200"/>
          <p14:tracePt t="241285" x="6508750" y="1606550"/>
          <p14:tracePt t="241286" x="6489700" y="1612900"/>
          <p14:tracePt t="241301" x="6483350" y="1619250"/>
          <p14:tracePt t="241318" x="6464300" y="1631950"/>
          <p14:tracePt t="241335" x="6451600" y="1644650"/>
          <p14:tracePt t="241351" x="6445250" y="1708150"/>
          <p14:tracePt t="241369" x="6451600" y="1778000"/>
          <p14:tracePt t="241385" x="6457950" y="1816100"/>
          <p14:tracePt t="241401" x="6470650" y="1835150"/>
          <p14:tracePt t="241418" x="6477000" y="1841500"/>
          <p14:tracePt t="241435" x="6477000" y="1847850"/>
          <p14:tracePt t="241468" x="6477000" y="1854200"/>
          <p14:tracePt t="241485" x="6483350" y="1854200"/>
          <p14:tracePt t="241502" x="6483350" y="1866900"/>
          <p14:tracePt t="241518" x="6496050" y="1879600"/>
          <p14:tracePt t="241536" x="6502400" y="1885950"/>
          <p14:tracePt t="241552" x="6515100" y="1892300"/>
          <p14:tracePt t="241568" x="6527800" y="1898650"/>
          <p14:tracePt t="241586" x="6565900" y="1898650"/>
          <p14:tracePt t="241602" x="6572250" y="1898650"/>
          <p14:tracePt t="241618" x="6610350" y="1879600"/>
          <p14:tracePt t="241635" x="6642100" y="1860550"/>
          <p14:tracePt t="241652" x="6661150" y="1841500"/>
          <p14:tracePt t="241668" x="6661150" y="1828800"/>
          <p14:tracePt t="241730" x="6654800" y="1828800"/>
          <p14:tracePt t="241747" x="6648450" y="1828800"/>
          <p14:tracePt t="241754" x="6642100" y="1828800"/>
          <p14:tracePt t="241901" x="6635750" y="1828800"/>
          <p14:tracePt t="241908" x="6629400" y="1828800"/>
          <p14:tracePt t="241919" x="6623050" y="1828800"/>
          <p14:tracePt t="241935" x="6616700" y="1828800"/>
          <p14:tracePt t="241952" x="6616700" y="1822450"/>
          <p14:tracePt t="241969" x="6616700" y="1816100"/>
          <p14:tracePt t="241986" x="6635750" y="1809750"/>
          <p14:tracePt t="242002" x="6731000" y="1809750"/>
          <p14:tracePt t="242019" x="6877050" y="1809750"/>
          <p14:tracePt t="242020" x="6959600" y="1809750"/>
          <p14:tracePt t="242036" x="7124700" y="1816100"/>
          <p14:tracePt t="242052" x="7308850" y="1828800"/>
          <p14:tracePt t="242069" x="7429500" y="1841500"/>
          <p14:tracePt t="242085" x="7499350" y="1847850"/>
          <p14:tracePt t="242103" x="7518400" y="1847850"/>
          <p14:tracePt t="242183" x="7531100" y="1847850"/>
          <p14:tracePt t="242202" x="7556500" y="1847850"/>
          <p14:tracePt t="242219" x="7594600" y="1841500"/>
          <p14:tracePt t="242236" x="7639050" y="1835150"/>
          <p14:tracePt t="242252" x="7677150" y="1828800"/>
          <p14:tracePt t="242269" x="7721600" y="1822450"/>
          <p14:tracePt t="242286" x="7785100" y="1797050"/>
          <p14:tracePt t="242303" x="7835900" y="1778000"/>
          <p14:tracePt t="242319" x="7861300" y="1758950"/>
          <p14:tracePt t="242335" x="7880350" y="1746250"/>
          <p14:tracePt t="242352" x="7893050" y="1733550"/>
          <p14:tracePt t="242369" x="7893050" y="1714500"/>
          <p14:tracePt t="242386" x="7893050" y="1695450"/>
          <p14:tracePt t="242402" x="7874000" y="1676400"/>
          <p14:tracePt t="242419" x="7861300" y="1670050"/>
          <p14:tracePt t="242435" x="7848600" y="1663700"/>
          <p14:tracePt t="242453" x="7823200" y="1657350"/>
          <p14:tracePt t="242469" x="7791450" y="1657350"/>
          <p14:tracePt t="242486" x="7766050" y="1657350"/>
          <p14:tracePt t="242505" x="7715250" y="1676400"/>
          <p14:tracePt t="242519" x="7689850" y="1695450"/>
          <p14:tracePt t="242536" x="7670800" y="1714500"/>
          <p14:tracePt t="242552" x="7632700" y="1752600"/>
          <p14:tracePt t="242570" x="7626350" y="1765300"/>
          <p14:tracePt t="242586" x="7626350" y="1771650"/>
          <p14:tracePt t="242619" x="7632700" y="1771650"/>
          <p14:tracePt t="242636" x="7683500" y="1778000"/>
          <p14:tracePt t="242652" x="7778750" y="1784350"/>
          <p14:tracePt t="242669" x="7886700" y="1790700"/>
          <p14:tracePt t="242686" x="7994650" y="1790700"/>
          <p14:tracePt t="242703" x="8108950" y="1797050"/>
          <p14:tracePt t="242719" x="8210550" y="1803400"/>
          <p14:tracePt t="242736" x="8280400" y="1803400"/>
          <p14:tracePt t="242752" x="8318500" y="1803400"/>
          <p14:tracePt t="242769" x="8324850" y="1803400"/>
          <p14:tracePt t="242852" x="8331200" y="1803400"/>
          <p14:tracePt t="242859" x="8337550" y="1803400"/>
          <p14:tracePt t="242869" x="8350250" y="1803400"/>
          <p14:tracePt t="242886" x="8394700" y="1809750"/>
          <p14:tracePt t="242903" x="8432800" y="1816100"/>
          <p14:tracePt t="242919" x="8464550" y="1822450"/>
          <p14:tracePt t="242936" x="8534400" y="1828800"/>
          <p14:tracePt t="242953" x="8604250" y="1835150"/>
          <p14:tracePt t="242970" x="8724900" y="1847850"/>
          <p14:tracePt t="242986" x="8788400" y="1854200"/>
          <p14:tracePt t="243003" x="8883650" y="1860550"/>
          <p14:tracePt t="243020" x="8972550" y="1873250"/>
          <p14:tracePt t="243037" x="9067800" y="1873250"/>
          <p14:tracePt t="243053" x="9137650" y="1873250"/>
          <p14:tracePt t="243069" x="9207500" y="1866900"/>
          <p14:tracePt t="243086" x="9258300" y="1854200"/>
          <p14:tracePt t="243103" x="9334500" y="1841500"/>
          <p14:tracePt t="243120" x="9378950" y="1835150"/>
          <p14:tracePt t="243136" x="9436100" y="1816100"/>
          <p14:tracePt t="243153" x="9461500" y="1809750"/>
          <p14:tracePt t="243169" x="9480550" y="1797050"/>
          <p14:tracePt t="243187" x="9493250" y="1797050"/>
          <p14:tracePt t="243203" x="9505950" y="1790700"/>
          <p14:tracePt t="243220" x="9518650" y="1784350"/>
          <p14:tracePt t="243236" x="9537700" y="1758950"/>
          <p14:tracePt t="243253" x="9537700" y="1752600"/>
          <p14:tracePt t="243270" x="9544050" y="1739900"/>
          <p14:tracePt t="243286" x="9544050" y="1727200"/>
          <p14:tracePt t="243304" x="9537700" y="1720850"/>
          <p14:tracePt t="243320" x="9518650" y="1714500"/>
          <p14:tracePt t="243336" x="9499600" y="1708150"/>
          <p14:tracePt t="243354" x="9474200" y="1701800"/>
          <p14:tracePt t="243370" x="9455150" y="1695450"/>
          <p14:tracePt t="243386" x="9429750" y="1695450"/>
          <p14:tracePt t="243403" x="9410700" y="1689100"/>
          <p14:tracePt t="243420" x="9391650" y="1682750"/>
          <p14:tracePt t="243437" x="9378950" y="1676400"/>
          <p14:tracePt t="243454" x="9353550" y="1670050"/>
          <p14:tracePt t="243470" x="9334500" y="1663700"/>
          <p14:tracePt t="243486" x="9321800" y="1663700"/>
          <p14:tracePt t="243504" x="9296400" y="1663700"/>
          <p14:tracePt t="243520" x="9264650" y="1663700"/>
          <p14:tracePt t="243536" x="9232900" y="1657350"/>
          <p14:tracePt t="243553" x="9207500" y="1657350"/>
          <p14:tracePt t="243570" x="9182100" y="1657350"/>
          <p14:tracePt t="243587" x="9163050" y="1657350"/>
          <p14:tracePt t="243603" x="9131300" y="1651000"/>
          <p14:tracePt t="243620" x="9099550" y="1651000"/>
          <p14:tracePt t="243637" x="9048750" y="1657350"/>
          <p14:tracePt t="243653" x="9017000" y="1663700"/>
          <p14:tracePt t="243670" x="8972550" y="1695450"/>
          <p14:tracePt t="243687" x="8953500" y="1714500"/>
          <p14:tracePt t="243704" x="8909050" y="1758950"/>
          <p14:tracePt t="243720" x="8890000" y="1784350"/>
          <p14:tracePt t="243737" x="8877300" y="1822450"/>
          <p14:tracePt t="243753" x="8883650" y="1847850"/>
          <p14:tracePt t="243770" x="8915400" y="1885950"/>
          <p14:tracePt t="243787" x="8985250" y="1943100"/>
          <p14:tracePt t="243803" x="9105900" y="2012950"/>
          <p14:tracePt t="243820" x="9232900" y="2063750"/>
          <p14:tracePt t="243838" x="9328150" y="2082800"/>
          <p14:tracePt t="243853" x="9404350" y="2089150"/>
          <p14:tracePt t="243870" x="9480550" y="2082800"/>
          <p14:tracePt t="243887" x="9544050" y="2070100"/>
          <p14:tracePt t="243904" x="9588500" y="2038350"/>
          <p14:tracePt t="243920" x="9626600" y="2006600"/>
          <p14:tracePt t="243937" x="9645650" y="1955800"/>
          <p14:tracePt t="243953" x="9658350" y="1911350"/>
          <p14:tracePt t="243970" x="9658350" y="1847850"/>
          <p14:tracePt t="243987" x="9645650" y="1803400"/>
          <p14:tracePt t="244003" x="9626600" y="1771650"/>
          <p14:tracePt t="244020" x="9601200" y="1727200"/>
          <p14:tracePt t="244037" x="9575800" y="1695450"/>
          <p14:tracePt t="244054" x="9531350" y="1651000"/>
          <p14:tracePt t="244070" x="9493250" y="1619250"/>
          <p14:tracePt t="244087" x="9448800" y="1593850"/>
          <p14:tracePt t="244104" x="9417050" y="1574800"/>
          <p14:tracePt t="244120" x="9391650" y="1562100"/>
          <p14:tracePt t="244137" x="9359900" y="1549400"/>
          <p14:tracePt t="244154" x="9328150" y="1530350"/>
          <p14:tracePt t="244171" x="9290050" y="1524000"/>
          <p14:tracePt t="244187" x="9239250" y="1511300"/>
          <p14:tracePt t="244204" x="9163050" y="1498600"/>
          <p14:tracePt t="244220" x="9099550" y="1492250"/>
          <p14:tracePt t="244238" x="9061450" y="1485900"/>
          <p14:tracePt t="244254" x="9017000" y="1485900"/>
          <p14:tracePt t="244270" x="8991600" y="1479550"/>
          <p14:tracePt t="244287" x="8953500" y="1479550"/>
          <p14:tracePt t="244304" x="8915400" y="1479550"/>
          <p14:tracePt t="244320" x="8845550" y="1485900"/>
          <p14:tracePt t="244337" x="8788400" y="1498600"/>
          <p14:tracePt t="244354" x="8743950" y="1517650"/>
          <p14:tracePt t="244371" x="8718550" y="1530350"/>
          <p14:tracePt t="244388" x="8699500" y="1543050"/>
          <p14:tracePt t="244404" x="8686800" y="1562100"/>
          <p14:tracePt t="244420" x="8674100" y="1581150"/>
          <p14:tracePt t="244438" x="8667750" y="1612900"/>
          <p14:tracePt t="244454" x="8667750" y="1631950"/>
          <p14:tracePt t="244470" x="8667750" y="1657350"/>
          <p14:tracePt t="244487" x="8667750" y="1682750"/>
          <p14:tracePt t="244504" x="8667750" y="1695450"/>
          <p14:tracePt t="244537" x="8667750" y="1701800"/>
          <p14:tracePt t="244625" x="8674100" y="1708150"/>
          <p14:tracePt t="244632" x="8680450" y="1714500"/>
          <p14:tracePt t="244642" x="8693150" y="1720850"/>
          <p14:tracePt t="244655" x="8705850" y="1727200"/>
          <p14:tracePt t="244671" x="8724900" y="1733550"/>
          <p14:tracePt t="244688" x="8750300" y="1739900"/>
          <p14:tracePt t="244705" x="8782050" y="1752600"/>
          <p14:tracePt t="244721" x="8801100" y="1752600"/>
          <p14:tracePt t="244737" x="8813800" y="1758950"/>
          <p14:tracePt t="244754" x="8826500" y="1765300"/>
          <p14:tracePt t="244771" x="8845550" y="1765300"/>
          <p14:tracePt t="244788" x="8851900" y="1771650"/>
          <p14:tracePt t="244804" x="8864600" y="1771650"/>
          <p14:tracePt t="245067" x="8870950" y="1771650"/>
          <p14:tracePt t="245088" x="8877300" y="1797050"/>
          <p14:tracePt t="245105" x="8896350" y="1822450"/>
          <p14:tracePt t="245123" x="8902700" y="1841500"/>
          <p14:tracePt t="245138" x="8909050" y="1847850"/>
          <p14:tracePt t="245155" x="8921750" y="1854200"/>
          <p14:tracePt t="245171" x="8921750" y="1860550"/>
          <p14:tracePt t="245188" x="8928100" y="1860550"/>
          <p14:tracePt t="245221" x="8934450" y="1866900"/>
          <p14:tracePt t="245239" x="8947150" y="1866900"/>
          <p14:tracePt t="245255" x="8959850" y="1879600"/>
          <p14:tracePt t="245271" x="8991600" y="1892300"/>
          <p14:tracePt t="245288" x="9010650" y="1905000"/>
          <p14:tracePt t="245305" x="9023350" y="1911350"/>
          <p14:tracePt t="245321" x="9036050" y="1911350"/>
          <p14:tracePt t="245338" x="9048750" y="1911350"/>
          <p14:tracePt t="245355" x="9131300" y="1898650"/>
          <p14:tracePt t="245356" x="9163050" y="1892300"/>
          <p14:tracePt t="245372" x="9207500" y="1879600"/>
          <p14:tracePt t="245388" x="9302750" y="1847850"/>
          <p14:tracePt t="245405" x="9359900" y="1816100"/>
          <p14:tracePt t="245421" x="9385300" y="1790700"/>
          <p14:tracePt t="245439" x="9391650" y="1752600"/>
          <p14:tracePt t="245455" x="9391650" y="1714500"/>
          <p14:tracePt t="245471" x="9378950" y="1682750"/>
          <p14:tracePt t="245488" x="9372600" y="1651000"/>
          <p14:tracePt t="245505" x="9353550" y="1619250"/>
          <p14:tracePt t="245521" x="9340850" y="1600200"/>
          <p14:tracePt t="245538" x="9328150" y="1581150"/>
          <p14:tracePt t="245555" x="9296400" y="1555750"/>
          <p14:tracePt t="245571" x="9258300" y="1536700"/>
          <p14:tracePt t="245589" x="9207500" y="1524000"/>
          <p14:tracePt t="245605" x="9131300" y="1511300"/>
          <p14:tracePt t="245622" x="8991600" y="1511300"/>
          <p14:tracePt t="245639" x="8934450" y="1511300"/>
          <p14:tracePt t="245655" x="8851900" y="1517650"/>
          <p14:tracePt t="245672" x="8775700" y="1549400"/>
          <p14:tracePt t="245688" x="8712200" y="1625600"/>
          <p14:tracePt t="245705" x="8648700" y="1714500"/>
          <p14:tracePt t="245721" x="8585200" y="1816100"/>
          <p14:tracePt t="245738" x="8534400" y="1924050"/>
          <p14:tracePt t="245755" x="8521700" y="2012950"/>
          <p14:tracePt t="245772" x="8521700" y="2076450"/>
          <p14:tracePt t="248335" x="8509000" y="2063750"/>
          <p14:tracePt t="248358" x="8407400" y="1968500"/>
          <p14:tracePt t="248375" x="8274050" y="1905000"/>
          <p14:tracePt t="248391" x="8115300" y="1866900"/>
          <p14:tracePt t="248408" x="7956550" y="1835150"/>
          <p14:tracePt t="248424" x="7861300" y="1809750"/>
          <p14:tracePt t="248441" x="7778750" y="1784350"/>
          <p14:tracePt t="248458" x="7702550" y="1746250"/>
          <p14:tracePt t="248475" x="7664450" y="1720850"/>
          <p14:tracePt t="248491" x="7658100" y="1714500"/>
          <p14:tracePt t="248508" x="7664450" y="1701800"/>
          <p14:tracePt t="248524" x="7670800" y="1689100"/>
          <p14:tracePt t="248541" x="7677150" y="1682750"/>
          <p14:tracePt t="248593" x="7683500" y="1701800"/>
          <p14:tracePt t="248608" x="7683500" y="1727200"/>
          <p14:tracePt t="248624" x="7658100" y="1797050"/>
          <p14:tracePt t="248641" x="7639050" y="1822450"/>
          <p14:tracePt t="248657" x="7639050" y="1828800"/>
          <p14:tracePt t="248674" x="7645400" y="1835150"/>
          <p14:tracePt t="248691" x="7689850" y="1841500"/>
          <p14:tracePt t="248708" x="7766050" y="1841500"/>
          <p14:tracePt t="248724" x="7854950" y="1841500"/>
          <p14:tracePt t="248741" x="7981950" y="1841500"/>
          <p14:tracePt t="248758" x="8140700" y="1854200"/>
          <p14:tracePt t="248775" x="8337550" y="1879600"/>
          <p14:tracePt t="248791" x="8534400" y="1905000"/>
          <p14:tracePt t="248808" x="8674100" y="1917700"/>
          <p14:tracePt t="248824" x="8724900" y="1917700"/>
          <p14:tracePt t="248842" x="8731250" y="1892300"/>
          <p14:tracePt t="248858" x="8737600" y="1879600"/>
          <p14:tracePt t="248874" x="8769350" y="1797050"/>
          <p14:tracePt t="248891" x="8820150" y="1739900"/>
          <p14:tracePt t="248908" x="8890000" y="1689100"/>
          <p14:tracePt t="248924" x="8991600" y="1638300"/>
          <p14:tracePt t="248941" x="9086850" y="1606550"/>
          <p14:tracePt t="248958" x="9137650" y="1581150"/>
          <p14:tracePt t="248975" x="9144000" y="1568450"/>
          <p14:tracePt t="248991" x="9144000" y="1562100"/>
          <p14:tracePt t="249041" x="9137650" y="1562100"/>
          <p14:tracePt t="249116" x="9131300" y="1562100"/>
          <p14:tracePt t="249124" x="9118600" y="1562100"/>
          <p14:tracePt t="249141" x="9093200" y="1562100"/>
          <p14:tracePt t="249158" x="9029700" y="1562100"/>
          <p14:tracePt t="249175" x="8985250" y="1562100"/>
          <p14:tracePt t="249191" x="8934450" y="1574800"/>
          <p14:tracePt t="249208" x="8864600" y="1581150"/>
          <p14:tracePt t="249225" x="8813800" y="1593850"/>
          <p14:tracePt t="249242" x="8769350" y="1606550"/>
          <p14:tracePt t="249258" x="8750300" y="1612900"/>
          <p14:tracePt t="249275" x="8737600" y="1619250"/>
          <p14:tracePt t="249291" x="8737600" y="1625600"/>
          <p14:tracePt t="249519" x="8731250" y="1619250"/>
          <p14:tracePt t="249542" x="8731250" y="1612900"/>
          <p14:tracePt t="249758" x="8731250" y="1619250"/>
          <p14:tracePt t="249776" x="8737600" y="1625600"/>
          <p14:tracePt t="249792" x="8750300" y="1644650"/>
          <p14:tracePt t="249809" x="8769350" y="1663700"/>
          <p14:tracePt t="249825" x="8769350" y="1670050"/>
          <p14:tracePt t="250825" x="8750300" y="1670050"/>
          <p14:tracePt t="250832" x="8731250" y="1657350"/>
          <p14:tracePt t="250843" x="8667750" y="1638300"/>
          <p14:tracePt t="250860" x="8509000" y="1562100"/>
          <p14:tracePt t="250877" x="8318500" y="1479550"/>
          <p14:tracePt t="250893" x="8128000" y="1422400"/>
          <p14:tracePt t="250910" x="7950200" y="1397000"/>
          <p14:tracePt t="250926" x="7861300" y="1390650"/>
          <p14:tracePt t="250943" x="7835900" y="1390650"/>
          <p14:tracePt t="250993" x="7810500" y="1390650"/>
          <p14:tracePt t="251009" x="7740650" y="1397000"/>
          <p14:tracePt t="251026" x="7454900" y="1435100"/>
          <p14:tracePt t="251043" x="6826250" y="1555750"/>
          <p14:tracePt t="251060" x="6337300" y="1644650"/>
          <p14:tracePt t="251076" x="6007100" y="1701800"/>
          <p14:tracePt t="251094" x="5829300" y="1720850"/>
          <p14:tracePt t="251110" x="5759450" y="1727200"/>
          <p14:tracePt t="251237" x="5759450" y="1733550"/>
          <p14:tracePt t="253316" x="5772150" y="1739900"/>
          <p14:tracePt t="253322" x="5816600" y="1758950"/>
          <p14:tracePt t="253333" x="5854700" y="1771650"/>
          <p14:tracePt t="253346" x="5911850" y="1790700"/>
          <p14:tracePt t="253362" x="5924550" y="1797050"/>
          <p14:tracePt t="253379" x="5975350" y="1822450"/>
          <p14:tracePt t="253395" x="6019800" y="1847850"/>
          <p14:tracePt t="253412" x="6076950" y="1873250"/>
          <p14:tracePt t="253428" x="6127750" y="1898650"/>
          <p14:tracePt t="253445" x="6184900" y="1930400"/>
          <p14:tracePt t="253461" x="6223000" y="1943100"/>
          <p14:tracePt t="253478" x="6248400" y="1949450"/>
          <p14:tracePt t="253495" x="6280150" y="1949450"/>
          <p14:tracePt t="253511" x="6324600" y="1943100"/>
          <p14:tracePt t="253528" x="6400800" y="1924050"/>
          <p14:tracePt t="253545" x="6496050" y="1905000"/>
          <p14:tracePt t="253562" x="6616700" y="1898650"/>
          <p14:tracePt t="253579" x="6781800" y="1892300"/>
          <p14:tracePt t="253595" x="6921500" y="1885950"/>
          <p14:tracePt t="253612" x="7010400" y="1885950"/>
          <p14:tracePt t="253628" x="7270750" y="1892300"/>
          <p14:tracePt t="253646" x="7461250" y="1892300"/>
          <p14:tracePt t="253662" x="7753350" y="1892300"/>
          <p14:tracePt t="253678" x="8001000" y="1885950"/>
          <p14:tracePt t="253695" x="8312150" y="1879600"/>
          <p14:tracePt t="253712" x="8521700" y="1879600"/>
          <p14:tracePt t="253728" x="8680450" y="1879600"/>
          <p14:tracePt t="253745" x="8731250" y="1879600"/>
          <p14:tracePt t="253761" x="8737600" y="1879600"/>
          <p14:tracePt t="253810" x="8743950" y="1879600"/>
          <p14:tracePt t="253816" x="8743950" y="1873250"/>
          <p14:tracePt t="253828" x="8756650" y="1873250"/>
          <p14:tracePt t="253845" x="8782050" y="1866900"/>
          <p14:tracePt t="253862" x="8832850" y="1854200"/>
          <p14:tracePt t="253879" x="8883650" y="1854200"/>
          <p14:tracePt t="253896" x="8959850" y="1854200"/>
          <p14:tracePt t="253912" x="8997950" y="1847850"/>
          <p14:tracePt t="253928" x="9112250" y="1847850"/>
          <p14:tracePt t="253946" x="9131300" y="1847850"/>
          <p14:tracePt t="253962" x="9220200" y="1841500"/>
          <p14:tracePt t="253979" x="9277350" y="1841500"/>
          <p14:tracePt t="253995" x="9315450" y="1841500"/>
          <p14:tracePt t="254012" x="9359900" y="1835150"/>
          <p14:tracePt t="254029" x="9404350" y="1828800"/>
          <p14:tracePt t="254046" x="9436100" y="1816100"/>
          <p14:tracePt t="254062" x="9461500" y="1809750"/>
          <p14:tracePt t="254079" x="9474200" y="1803400"/>
          <p14:tracePt t="254095" x="9480550" y="1803400"/>
          <p14:tracePt t="254146" x="9480550" y="1778000"/>
          <p14:tracePt t="254162" x="9461500" y="1701800"/>
          <p14:tracePt t="254179" x="9448800" y="1644650"/>
          <p14:tracePt t="254195" x="9436100" y="1593850"/>
          <p14:tracePt t="254212" x="9417050" y="1543050"/>
          <p14:tracePt t="254230" x="9398000" y="1511300"/>
          <p14:tracePt t="254246" x="9385300" y="1492250"/>
          <p14:tracePt t="254262" x="9372600" y="1479550"/>
          <p14:tracePt t="254279" x="9359900" y="1466850"/>
          <p14:tracePt t="254296" x="9334500" y="1454150"/>
          <p14:tracePt t="254312" x="9302750" y="1447800"/>
          <p14:tracePt t="254329" x="9258300" y="1441450"/>
          <p14:tracePt t="254346" x="9194800" y="1441450"/>
          <p14:tracePt t="254362" x="9124950" y="1441450"/>
          <p14:tracePt t="254380" x="9010650" y="1441450"/>
          <p14:tracePt t="254395" x="8972550" y="1441450"/>
          <p14:tracePt t="254412" x="8890000" y="1441450"/>
          <p14:tracePt t="254429" x="8851900" y="1441450"/>
          <p14:tracePt t="254446" x="8820150" y="1441450"/>
          <p14:tracePt t="254462" x="8763000" y="1454150"/>
          <p14:tracePt t="254479" x="8712200" y="1466850"/>
          <p14:tracePt t="254496" x="8680450" y="1479550"/>
          <p14:tracePt t="254513" x="8648700" y="1504950"/>
          <p14:tracePt t="254529" x="8623300" y="1530350"/>
          <p14:tracePt t="254546" x="8610600" y="1549400"/>
          <p14:tracePt t="254562" x="8585200" y="1581150"/>
          <p14:tracePt t="254580" x="8559800" y="1625600"/>
          <p14:tracePt t="254596" x="8540750" y="1676400"/>
          <p14:tracePt t="254612" x="8528050" y="1708150"/>
          <p14:tracePt t="254632" x="8496300" y="1758950"/>
          <p14:tracePt t="254646" x="8477250" y="1784350"/>
          <p14:tracePt t="254662" x="8470900" y="1790700"/>
          <p14:tracePt t="254679" x="8464550" y="1797050"/>
          <p14:tracePt t="254696" x="8458200" y="1803400"/>
          <p14:tracePt t="254712" x="8432800" y="1828800"/>
          <p14:tracePt t="254729" x="8394700" y="1854200"/>
          <p14:tracePt t="254746" x="8343900" y="1892300"/>
          <p14:tracePt t="254763" x="8299450" y="1924050"/>
          <p14:tracePt t="254780" x="8267700" y="1949450"/>
          <p14:tracePt t="254796" x="8255000" y="1955800"/>
          <p14:tracePt t="254813" x="8248650" y="1962150"/>
          <p14:tracePt t="255107" x="8242300" y="1962150"/>
          <p14:tracePt t="255123" x="8235950" y="1968500"/>
          <p14:tracePt t="255133" x="8235950" y="1974850"/>
          <p14:tracePt t="255146" x="8223250" y="1981200"/>
          <p14:tracePt t="255163" x="8197850" y="2000250"/>
          <p14:tracePt t="255180" x="8140700" y="2032000"/>
          <p14:tracePt t="255197" x="8083550" y="2063750"/>
          <p14:tracePt t="255213" x="8007350" y="2101850"/>
          <p14:tracePt t="255230" x="7950200" y="2127250"/>
          <p14:tracePt t="255247" x="7905750" y="2152650"/>
          <p14:tracePt t="255263" x="7867650" y="2165350"/>
          <p14:tracePt t="255280" x="7848600" y="2178050"/>
          <p14:tracePt t="255296" x="7842250" y="2184400"/>
          <p14:tracePt t="255313" x="7835900" y="2184400"/>
          <p14:tracePt t="255346" x="7829550" y="2184400"/>
          <p14:tracePt t="255380" x="7804150" y="2184400"/>
          <p14:tracePt t="255397" x="7791450" y="2184400"/>
          <p14:tracePt t="255413" x="7778750" y="2184400"/>
          <p14:tracePt t="255430" x="7753350" y="2171700"/>
          <p14:tracePt t="255447" x="7734300" y="2159000"/>
          <p14:tracePt t="255463" x="7702550" y="2152650"/>
          <p14:tracePt t="255480" x="7632700" y="2178050"/>
          <p14:tracePt t="255497" x="7531100" y="2235200"/>
          <p14:tracePt t="255513" x="7423150" y="2286000"/>
          <p14:tracePt t="255530" x="7283450" y="2349500"/>
          <p14:tracePt t="255546" x="7181850" y="2393950"/>
          <p14:tracePt t="255564" x="7080250" y="2438400"/>
          <p14:tracePt t="255565" x="7035800" y="2457450"/>
          <p14:tracePt t="255580" x="6940550" y="2495550"/>
          <p14:tracePt t="255596" x="6870700" y="2520950"/>
          <p14:tracePt t="255614" x="6832600" y="2533650"/>
          <p14:tracePt t="255630" x="6813550" y="2540000"/>
          <p14:tracePt t="255747" x="6807200" y="2552700"/>
          <p14:tracePt t="255755" x="6800850" y="2565400"/>
          <p14:tracePt t="255763" x="6788150" y="2578100"/>
          <p14:tracePt t="255781" x="6762750" y="2603500"/>
          <p14:tracePt t="255797" x="6750050" y="2622550"/>
          <p14:tracePt t="255813" x="6737350" y="2635250"/>
          <p14:tracePt t="255831" x="6724650" y="2641600"/>
          <p14:tracePt t="255847" x="6711950" y="2641600"/>
          <p14:tracePt t="255864" x="6654800" y="2641600"/>
          <p14:tracePt t="255880" x="6572250" y="2635250"/>
          <p14:tracePt t="255897" x="6413500" y="2647950"/>
          <p14:tracePt t="255914" x="6223000" y="2673350"/>
          <p14:tracePt t="255930" x="6013450" y="2724150"/>
          <p14:tracePt t="255947" x="5848350" y="2768600"/>
          <p14:tracePt t="255949" x="5746750" y="2794000"/>
          <p14:tracePt t="255964" x="5689600" y="2806700"/>
          <p14:tracePt t="255965" x="5651500" y="2806700"/>
          <p14:tracePt t="255982" x="5588000" y="2813050"/>
          <p14:tracePt t="255997" x="5524500" y="2819400"/>
          <p14:tracePt t="256014" x="5397500" y="2832100"/>
          <p14:tracePt t="256030" x="5187950" y="2863850"/>
          <p14:tracePt t="256047" x="4940300" y="2889250"/>
          <p14:tracePt t="256064" x="4578350" y="2940050"/>
          <p14:tracePt t="256080" x="4324350" y="2978150"/>
          <p14:tracePt t="256097" x="4070350" y="3022600"/>
          <p14:tracePt t="256114" x="3943350" y="3054350"/>
          <p14:tracePt t="256130" x="3873500" y="3073400"/>
          <p14:tracePt t="256147" x="3797300" y="3098800"/>
          <p14:tracePt t="256164" x="3702050" y="3117850"/>
          <p14:tracePt t="256181" x="3568700" y="3149600"/>
          <p14:tracePt t="256182" x="3479800" y="3162300"/>
          <p14:tracePt t="256197" x="3422650" y="3168650"/>
          <p14:tracePt t="256214" x="3263900" y="3175000"/>
          <p14:tracePt t="256231" x="3244850" y="3175000"/>
          <p14:tracePt t="256290" x="3238500" y="3175000"/>
          <p14:tracePt t="256301" x="3232150" y="3175000"/>
          <p14:tracePt t="256314" x="3130550" y="3155950"/>
          <p14:tracePt t="256330" x="2971800" y="3130550"/>
          <p14:tracePt t="256347" x="2813050" y="3111500"/>
          <p14:tracePt t="256364" x="2717800" y="3098800"/>
          <p14:tracePt t="256381" x="2705100" y="3092450"/>
          <p14:tracePt t="256397" x="2705100" y="3086100"/>
          <p14:tracePt t="256414" x="2717800" y="3073400"/>
          <p14:tracePt t="256464" x="2705100" y="3086100"/>
          <p14:tracePt t="256481" x="2660650" y="3105150"/>
          <p14:tracePt t="256498" x="2628900" y="3124200"/>
          <p14:tracePt t="256514" x="2622550" y="3136900"/>
          <p14:tracePt t="256531" x="2628900" y="3149600"/>
          <p14:tracePt t="256532" x="2647950" y="3155950"/>
          <p14:tracePt t="256548" x="2698750" y="3155950"/>
          <p14:tracePt t="256564" x="2768600" y="3130550"/>
          <p14:tracePt t="256581" x="2857500" y="3111500"/>
          <p14:tracePt t="256597" x="2927350" y="3098800"/>
          <p14:tracePt t="256614" x="2978150" y="3092450"/>
          <p14:tracePt t="256631" x="3022600" y="3092450"/>
          <p14:tracePt t="256647" x="3079750" y="3086100"/>
          <p14:tracePt t="256664" x="3143250" y="3079750"/>
          <p14:tracePt t="256681" x="3200400" y="3067050"/>
          <p14:tracePt t="256698" x="3251200" y="3048000"/>
          <p14:tracePt t="256714" x="3302000" y="3028950"/>
          <p14:tracePt t="256731" x="3340100" y="3003550"/>
          <p14:tracePt t="256747" x="3365500" y="2984500"/>
          <p14:tracePt t="256764" x="3371850" y="2940050"/>
          <p14:tracePt t="256781" x="3365500" y="2863850"/>
          <p14:tracePt t="256798" x="3352800" y="2819400"/>
          <p14:tracePt t="256814" x="3346450" y="2794000"/>
          <p14:tracePt t="256831" x="3333750" y="2768600"/>
          <p14:tracePt t="256848" x="3308350" y="2730500"/>
          <p14:tracePt t="256864" x="3263900" y="2686050"/>
          <p14:tracePt t="256881" x="3149600" y="2609850"/>
          <p14:tracePt t="256898" x="3028950" y="2552700"/>
          <p14:tracePt t="256915" x="2914650" y="2514600"/>
          <p14:tracePt t="256931" x="2851150" y="2489200"/>
          <p14:tracePt t="256948" x="2774950" y="2470150"/>
          <p14:tracePt t="256964" x="2730500" y="2457450"/>
          <p14:tracePt t="256981" x="2698750" y="2451100"/>
          <p14:tracePt t="256983" x="2679700" y="2451100"/>
          <p14:tracePt t="256998" x="2622550" y="2457450"/>
          <p14:tracePt t="257014" x="2559050" y="2470150"/>
          <p14:tracePt t="257032" x="2368550" y="2495550"/>
          <p14:tracePt t="257048" x="2311400" y="2501900"/>
          <p14:tracePt t="257064" x="2165350" y="2508250"/>
          <p14:tracePt t="257081" x="2095500" y="2508250"/>
          <p14:tracePt t="257099" x="2070100" y="2514600"/>
          <p14:tracePt t="257114" x="2063750" y="2520950"/>
          <p14:tracePt t="257131" x="2051050" y="2546350"/>
          <p14:tracePt t="257148" x="2032000" y="2616200"/>
          <p14:tracePt t="257165" x="2019300" y="2667000"/>
          <p14:tracePt t="257182" x="2006600" y="2724150"/>
          <p14:tracePt t="257198" x="2006600" y="2781300"/>
          <p14:tracePt t="257214" x="2025650" y="2819400"/>
          <p14:tracePt t="257232" x="2057400" y="2857500"/>
          <p14:tracePt t="257232" x="2076450" y="2870200"/>
          <p14:tracePt t="257249" x="2139950" y="2908300"/>
          <p14:tracePt t="257265" x="2222500" y="2952750"/>
          <p14:tracePt t="257281" x="2330450" y="2990850"/>
          <p14:tracePt t="257300" x="2451100" y="3022600"/>
          <p14:tracePt t="257315" x="2590800" y="3041650"/>
          <p14:tracePt t="257331" x="2692400" y="3041650"/>
          <p14:tracePt t="257348" x="2838450" y="3041650"/>
          <p14:tracePt t="257365" x="2959100" y="3035300"/>
          <p14:tracePt t="257381" x="3035300" y="3022600"/>
          <p14:tracePt t="257398" x="3092450" y="3009900"/>
          <p14:tracePt t="257415" x="3136900" y="2997200"/>
          <p14:tracePt t="257432" x="3168650" y="2984500"/>
          <p14:tracePt t="257448" x="3187700" y="2971800"/>
          <p14:tracePt t="257465" x="3200400" y="2965450"/>
          <p14:tracePt t="257466" x="3206750" y="2959100"/>
          <p14:tracePt t="257481" x="3213100" y="2952750"/>
          <p14:tracePt t="257499" x="3219450" y="2940050"/>
          <p14:tracePt t="257515" x="3225800" y="2921000"/>
          <p14:tracePt t="257532" x="3225800" y="2908300"/>
          <p14:tracePt t="257548" x="3232150" y="2895600"/>
          <p14:tracePt t="258174" x="3225800" y="2895600"/>
          <p14:tracePt t="258183" x="3213100" y="2895600"/>
          <p14:tracePt t="258199" x="3181350" y="2914650"/>
          <p14:tracePt t="258216" x="3162300" y="2933700"/>
          <p14:tracePt t="258233" x="3143250" y="2952750"/>
          <p14:tracePt t="258249" x="3136900" y="2971800"/>
          <p14:tracePt t="258266" x="3130550" y="2990850"/>
          <p14:tracePt t="258283" x="3124200" y="2997200"/>
          <p14:tracePt t="258300" x="3124200" y="3009900"/>
          <p14:tracePt t="258301" x="3117850" y="3016250"/>
          <p14:tracePt t="258316" x="3111500" y="3016250"/>
          <p14:tracePt t="258332" x="3092450" y="3048000"/>
          <p14:tracePt t="258349" x="3041650" y="3067050"/>
          <p14:tracePt t="258366" x="2997200" y="3073400"/>
          <p14:tracePt t="258382" x="2965450" y="3079750"/>
          <p14:tracePt t="258400" x="2959100" y="3079750"/>
          <p14:tracePt t="258432" x="2965450" y="3073400"/>
          <p14:tracePt t="258450" x="2990850" y="3048000"/>
          <p14:tracePt t="258466" x="3003550" y="3048000"/>
          <p14:tracePt t="258482" x="3028950" y="3041650"/>
          <p14:tracePt t="258499" x="3054350" y="3048000"/>
          <p14:tracePt t="258516" x="3086100" y="3054350"/>
          <p14:tracePt t="258532" x="3111500" y="3054350"/>
          <p14:tracePt t="258549" x="3136900" y="3054350"/>
          <p14:tracePt t="258567" x="3155950" y="3048000"/>
          <p14:tracePt t="258582" x="3168650" y="3048000"/>
          <p14:tracePt t="258599" x="3194050" y="3035300"/>
          <p14:tracePt t="258616" x="3213100" y="3022600"/>
          <p14:tracePt t="258928" x="3232150" y="3022600"/>
          <p14:tracePt t="258935" x="3232150" y="3028950"/>
          <p14:tracePt t="258949" x="3244850" y="3035300"/>
          <p14:tracePt t="259055" x="3251200" y="3035300"/>
          <p14:tracePt t="259062" x="3251200" y="3028950"/>
          <p14:tracePt t="259072" x="3251200" y="3022600"/>
          <p14:tracePt t="259103" x="3251200" y="3016250"/>
          <p14:tracePt t="259233" x="3251200" y="3009900"/>
          <p14:tracePt t="259250" x="3251200" y="3003550"/>
          <p14:tracePt t="259267" x="3257550" y="2997200"/>
          <p14:tracePt t="259283" x="3257550" y="2990850"/>
          <p14:tracePt t="259300" x="3257550" y="2984500"/>
          <p14:tracePt t="259317" x="3257550" y="2971800"/>
          <p14:tracePt t="259333" x="3257550" y="2959100"/>
          <p14:tracePt t="259350" x="3257550" y="2952750"/>
          <p14:tracePt t="259367" x="3263900" y="2921000"/>
          <p14:tracePt t="259384" x="3263900" y="2908300"/>
          <p14:tracePt t="259442" x="3263900" y="2914650"/>
          <p14:tracePt t="259450" x="3257550" y="2921000"/>
          <p14:tracePt t="259466" x="3251200" y="2927350"/>
          <p14:tracePt t="259483" x="3251200" y="2933700"/>
          <p14:tracePt t="259501" x="3251200" y="2940050"/>
          <p14:tracePt t="259543" x="3244850" y="2940050"/>
          <p14:tracePt t="259571" x="3244850" y="2946400"/>
          <p14:tracePt t="259587" x="3238500" y="2946400"/>
          <p14:tracePt t="259600" x="3238500" y="2952750"/>
          <p14:tracePt t="259633" x="3238500" y="2959100"/>
          <p14:tracePt t="259650" x="3238500" y="2965450"/>
          <p14:tracePt t="259667" x="3232150" y="2971800"/>
          <p14:tracePt t="259756" x="3238500" y="2971800"/>
          <p14:tracePt t="259763" x="3238500" y="2965450"/>
          <p14:tracePt t="259783" x="3251200" y="2952750"/>
          <p14:tracePt t="259800" x="3257550" y="2946400"/>
          <p14:tracePt t="259817" x="3257550" y="2940050"/>
          <p14:tracePt t="260449" x="3257550" y="2946400"/>
          <p14:tracePt t="260468" x="3257550" y="2952750"/>
          <p14:tracePt t="260485" x="3251200" y="2959100"/>
          <p14:tracePt t="260501" x="3251200" y="2965450"/>
          <p14:tracePt t="260572" x="3244850" y="2971800"/>
          <p14:tracePt t="260584" x="3244850" y="2978150"/>
          <p14:tracePt t="260601" x="3238500" y="2984500"/>
          <p14:tracePt t="260875" x="3238500" y="2978150"/>
          <p14:tracePt t="260887" x="3238500" y="2971800"/>
          <p14:tracePt t="260903" x="3244850" y="2965450"/>
          <p14:tracePt t="260918" x="3244850" y="2959100"/>
          <p14:tracePt t="261195" x="3244850" y="2965450"/>
          <p14:tracePt t="261202" x="3238500" y="2965450"/>
          <p14:tracePt t="261219" x="3238500" y="2971800"/>
          <p14:tracePt t="261235" x="3232150" y="2978150"/>
          <p14:tracePt t="261759" x="3232150" y="2971800"/>
          <p14:tracePt t="261786" x="3232150" y="2965450"/>
          <p14:tracePt t="261802" x="3238500" y="2959100"/>
          <p14:tracePt t="262043" x="3232150" y="2965450"/>
          <p14:tracePt t="262052" x="3232150" y="2971800"/>
          <p14:tracePt t="262070" x="3225800" y="2978150"/>
          <p14:tracePt t="262085" x="3225800" y="2984500"/>
          <p14:tracePt t="262103" x="3219450" y="2984500"/>
          <p14:tracePt t="262263" x="3225800" y="2978150"/>
          <p14:tracePt t="262269" x="3225800" y="2971800"/>
          <p14:tracePt t="262286" x="3232150" y="2965450"/>
          <p14:tracePt t="262303" x="3238500" y="2959100"/>
          <p14:tracePt t="262451" x="3232150" y="2965450"/>
          <p14:tracePt t="262470" x="3225800" y="2978150"/>
          <p14:tracePt t="262486" x="3219450" y="2990850"/>
          <p14:tracePt t="262503" x="3206750" y="2997200"/>
          <p14:tracePt t="262519" x="3206750" y="3003550"/>
          <p14:tracePt t="262975" x="3200400" y="3003550"/>
          <p14:tracePt t="262987" x="3200400" y="3009900"/>
          <p14:tracePt t="263003" x="3187700" y="3016250"/>
          <p14:tracePt t="263020" x="3181350" y="3022600"/>
          <p14:tracePt t="263129" x="3181350" y="3016250"/>
          <p14:tracePt t="263224" x="3181350" y="3009900"/>
          <p14:tracePt t="263233" x="3187700" y="3003550"/>
          <p14:tracePt t="263253" x="3206750" y="2978150"/>
          <p14:tracePt t="263270" x="3213100" y="2959100"/>
          <p14:tracePt t="263287" x="3219450" y="2940050"/>
          <p14:tracePt t="263304" x="3219450" y="2927350"/>
          <p14:tracePt t="263336" x="3219450" y="2921000"/>
          <p14:tracePt t="263353" x="3219450" y="2914650"/>
          <p14:tracePt t="263370" x="3206750" y="2908300"/>
          <p14:tracePt t="263387" x="3194050" y="2901950"/>
          <p14:tracePt t="263405" x="3181350" y="2889250"/>
          <p14:tracePt t="263420" x="3155950" y="2876550"/>
          <p14:tracePt t="263437" x="3136900" y="2870200"/>
          <p14:tracePt t="263453" x="3124200" y="2863850"/>
          <p14:tracePt t="263470" x="3098800" y="2844800"/>
          <p14:tracePt t="263487" x="3092450" y="2819400"/>
          <p14:tracePt t="263504" x="3092450" y="2794000"/>
          <p14:tracePt t="263520" x="3086100" y="2774950"/>
          <p14:tracePt t="263537" x="3086100" y="2762250"/>
          <p14:tracePt t="263553" x="3079750" y="2755900"/>
          <p14:tracePt t="263570" x="3067050" y="2755900"/>
          <p14:tracePt t="263587" x="3048000" y="2749550"/>
          <p14:tracePt t="263603" x="3028950" y="2743200"/>
          <p14:tracePt t="263620" x="3016250" y="2736850"/>
          <p14:tracePt t="263637" x="3003550" y="2730500"/>
          <p14:tracePt t="263654" x="2984500" y="2724150"/>
          <p14:tracePt t="263670" x="2901950" y="2711450"/>
          <p14:tracePt t="263687" x="2832100" y="2705100"/>
          <p14:tracePt t="263704" x="2781300" y="2705100"/>
          <p14:tracePt t="263720" x="2749550" y="2717800"/>
          <p14:tracePt t="263737" x="2730500" y="2724150"/>
          <p14:tracePt t="263753" x="2724150" y="2730500"/>
          <p14:tracePt t="263771" x="2717800" y="2730500"/>
          <p14:tracePt t="263787" x="2717800" y="2743200"/>
          <p14:tracePt t="263803" x="2717800" y="2762250"/>
          <p14:tracePt t="263820" x="2717800" y="2787650"/>
          <p14:tracePt t="263838" x="2724150" y="2806700"/>
          <p14:tracePt t="263853" x="2743200" y="2832100"/>
          <p14:tracePt t="263870" x="2774950" y="2851150"/>
          <p14:tracePt t="263887" x="2838450" y="2882900"/>
          <p14:tracePt t="263904" x="2946400" y="2895600"/>
          <p14:tracePt t="263920" x="3067050" y="2901950"/>
          <p14:tracePt t="263937" x="3136900" y="2895600"/>
          <p14:tracePt t="263954" x="3194050" y="2889250"/>
          <p14:tracePt t="263970" x="3219450" y="2876550"/>
          <p14:tracePt t="263987" x="3251200" y="2857500"/>
          <p14:tracePt t="264003" x="3257550" y="2832100"/>
          <p14:tracePt t="264020" x="3257550" y="2806700"/>
          <p14:tracePt t="264038" x="3257550" y="2794000"/>
          <p14:tracePt t="264070" x="3251200" y="2787650"/>
          <p14:tracePt t="264087" x="3225800" y="2781300"/>
          <p14:tracePt t="264104" x="3200400" y="2781300"/>
          <p14:tracePt t="264120" x="3175000" y="2781300"/>
          <p14:tracePt t="264137" x="3155950" y="2781300"/>
          <p14:tracePt t="264154" x="3143250" y="2781300"/>
          <p14:tracePt t="264172" x="3136900" y="2781300"/>
          <p14:tracePt t="264437" x="3130550" y="2787650"/>
          <p14:tracePt t="264469" x="3124200" y="2794000"/>
          <p14:tracePt t="264488" x="3117850" y="2800350"/>
          <p14:tracePt t="264505" x="3111500" y="2806700"/>
          <p14:tracePt t="264521" x="3105150" y="2813050"/>
          <p14:tracePt t="264538" x="3092450" y="2819400"/>
          <p14:tracePt t="264555" x="3079750" y="2825750"/>
          <p14:tracePt t="264572" x="3060700" y="2832100"/>
          <p14:tracePt t="264588" x="3048000" y="2838450"/>
          <p14:tracePt t="264604" x="2978150" y="2857500"/>
          <p14:tracePt t="264621" x="2965450" y="2863850"/>
          <p14:tracePt t="264622" x="2933700" y="2876550"/>
          <p14:tracePt t="264638" x="2921000" y="2882900"/>
          <p14:tracePt t="264654" x="2889250" y="2914650"/>
          <p14:tracePt t="264671" x="2882900" y="2921000"/>
          <p14:tracePt t="264687" x="2876550" y="2933700"/>
          <p14:tracePt t="264705" x="2882900" y="2959100"/>
          <p14:tracePt t="264721" x="2895600" y="2965450"/>
          <p14:tracePt t="264972" x="2889250" y="2965450"/>
          <p14:tracePt t="264989" x="2876550" y="2940050"/>
          <p14:tracePt t="265005" x="2876550" y="2921000"/>
          <p14:tracePt t="265021" x="2876550" y="2908300"/>
          <p14:tracePt t="265039" x="2895600" y="2901950"/>
          <p14:tracePt t="265055" x="2908300" y="2901950"/>
          <p14:tracePt t="265057" x="2914650" y="2901950"/>
          <p14:tracePt t="265072" x="2933700" y="2895600"/>
          <p14:tracePt t="265073" x="2959100" y="2889250"/>
          <p14:tracePt t="265088" x="2990850" y="2882900"/>
          <p14:tracePt t="265088" x="3022600" y="2882900"/>
          <p14:tracePt t="265105" x="3117850" y="2876550"/>
          <p14:tracePt t="265121" x="3232150" y="2870200"/>
          <p14:tracePt t="265138" x="3352800" y="2863850"/>
          <p14:tracePt t="265154" x="3467100" y="2857500"/>
          <p14:tracePt t="265171" x="3562350" y="2851150"/>
          <p14:tracePt t="265188" x="3632200" y="2851150"/>
          <p14:tracePt t="265205" x="3689350" y="2851150"/>
          <p14:tracePt t="265221" x="3733800" y="2851150"/>
          <p14:tracePt t="265239" x="3784600" y="2863850"/>
          <p14:tracePt t="265255" x="3848100" y="2876550"/>
          <p14:tracePt t="265271" x="3905250" y="2889250"/>
          <p14:tracePt t="265288" x="3962400" y="2908300"/>
          <p14:tracePt t="265306" x="4025900" y="2933700"/>
          <p14:tracePt t="265322" x="4038600" y="2940050"/>
          <p14:tracePt t="265338" x="4095750" y="2978150"/>
          <p14:tracePt t="265355" x="4121150" y="2997200"/>
          <p14:tracePt t="265372" x="4140200" y="3009900"/>
          <p14:tracePt t="265388" x="4146550" y="3022600"/>
          <p14:tracePt t="265405" x="4165600" y="3028950"/>
          <p14:tracePt t="265422" x="4184650" y="3041650"/>
          <p14:tracePt t="265439" x="4203700" y="3054350"/>
          <p14:tracePt t="265455" x="4222750" y="3067050"/>
          <p14:tracePt t="265471" x="4241800" y="3086100"/>
          <p14:tracePt t="265488" x="4254500" y="3098800"/>
          <p14:tracePt t="265506" x="4260850" y="3105150"/>
          <p14:tracePt t="265521" x="4267200" y="3105150"/>
          <p14:tracePt t="265538" x="4279900" y="3105150"/>
          <p14:tracePt t="265555" x="4298950" y="3098800"/>
          <p14:tracePt t="265556" x="4305300" y="3098800"/>
          <p14:tracePt t="265572" x="4311650" y="3092450"/>
          <p14:tracePt t="265588" x="4318000" y="3086100"/>
          <p14:tracePt t="265622" x="4324350" y="3079750"/>
          <p14:tracePt t="265639" x="4330700" y="3073400"/>
          <p14:tracePt t="265655" x="4343400" y="3060700"/>
          <p14:tracePt t="265672" x="4362450" y="3028950"/>
          <p14:tracePt t="265673" x="4368800" y="3016250"/>
          <p14:tracePt t="265688" x="4381500" y="2984500"/>
          <p14:tracePt t="265706" x="4394200" y="2965450"/>
          <p14:tracePt t="265721" x="4394200" y="2959100"/>
          <p14:tracePt t="265774" x="4400550" y="2959100"/>
          <p14:tracePt t="265788" x="4400550" y="2952750"/>
          <p14:tracePt t="265805" x="4413250" y="2940050"/>
          <p14:tracePt t="265822" x="4419600" y="2927350"/>
          <p14:tracePt t="265839" x="4419600" y="2889250"/>
          <p14:tracePt t="265855" x="4419600" y="2863850"/>
          <p14:tracePt t="265872" x="4413250" y="2813050"/>
          <p14:tracePt t="265889" x="4406900" y="2781300"/>
          <p14:tracePt t="265906" x="4394200" y="2743200"/>
          <p14:tracePt t="265922" x="4387850" y="2717800"/>
          <p14:tracePt t="265939" x="4375150" y="2692400"/>
          <p14:tracePt t="265955" x="4356100" y="2667000"/>
          <p14:tracePt t="265972" x="4337050" y="2647950"/>
          <p14:tracePt t="265989" x="4305300" y="2628900"/>
          <p14:tracePt t="266005" x="4279900" y="2616200"/>
          <p14:tracePt t="266022" x="4254500" y="2603500"/>
          <p14:tracePt t="266039" x="4241800" y="2603500"/>
          <p14:tracePt t="266056" x="4229100" y="2597150"/>
          <p14:tracePt t="266072" x="4210050" y="2597150"/>
          <p14:tracePt t="266089" x="4197350" y="2597150"/>
          <p14:tracePt t="266106" x="4178300" y="2597150"/>
          <p14:tracePt t="266122" x="4140200" y="2597150"/>
          <p14:tracePt t="266139" x="4083050" y="2603500"/>
          <p14:tracePt t="266155" x="4013200" y="2609850"/>
          <p14:tracePt t="266172" x="3956050" y="2622550"/>
          <p14:tracePt t="266189" x="3911600" y="2628900"/>
          <p14:tracePt t="266206" x="3892550" y="2635250"/>
          <p14:tracePt t="266222" x="3867150" y="2647950"/>
          <p14:tracePt t="266240" x="3848100" y="2667000"/>
          <p14:tracePt t="266255" x="3822700" y="2698750"/>
          <p14:tracePt t="266272" x="3784600" y="2762250"/>
          <p14:tracePt t="266274" x="3778250" y="2781300"/>
          <p14:tracePt t="266289" x="3740150" y="2838450"/>
          <p14:tracePt t="266307" x="3721100" y="2876550"/>
          <p14:tracePt t="266322" x="3708400" y="2908300"/>
          <p14:tracePt t="266339" x="3708400" y="2933700"/>
          <p14:tracePt t="266355" x="3708400" y="2965450"/>
          <p14:tracePt t="266372" x="3740150" y="3003550"/>
          <p14:tracePt t="266389" x="3790950" y="3035300"/>
          <p14:tracePt t="266406" x="3860800" y="3073400"/>
          <p14:tracePt t="266422" x="3943350" y="3105150"/>
          <p14:tracePt t="266439" x="4013200" y="3124200"/>
          <p14:tracePt t="266456" x="4089400" y="3136900"/>
          <p14:tracePt t="266472" x="4152900" y="3143250"/>
          <p14:tracePt t="266489" x="4229100" y="3136900"/>
          <p14:tracePt t="266506" x="4324350" y="3105150"/>
          <p14:tracePt t="266522" x="4432300" y="3041650"/>
          <p14:tracePt t="266539" x="4476750" y="3009900"/>
          <p14:tracePt t="266556" x="4489450" y="2997200"/>
          <p14:tracePt t="266573" x="4521200" y="2946400"/>
          <p14:tracePt t="266589" x="4540250" y="2921000"/>
          <p14:tracePt t="266606" x="4552950" y="2889250"/>
          <p14:tracePt t="266623" x="4559300" y="2857500"/>
          <p14:tracePt t="266640" x="4559300" y="2813050"/>
          <p14:tracePt t="266656" x="4540250" y="2762250"/>
          <p14:tracePt t="266672" x="4514850" y="2724150"/>
          <p14:tracePt t="266689" x="4470400" y="2679700"/>
          <p14:tracePt t="266706" x="4438650" y="2654300"/>
          <p14:tracePt t="266722" x="4413250" y="2635250"/>
          <p14:tracePt t="266740" x="4400550" y="2622550"/>
          <p14:tracePt t="266740" x="4394200" y="2622550"/>
          <p14:tracePt t="266756" x="4368800" y="2616200"/>
          <p14:tracePt t="266773" x="4318000" y="2616200"/>
          <p14:tracePt t="266789" x="4267200" y="2616200"/>
          <p14:tracePt t="266806" x="4216400" y="2622550"/>
          <p14:tracePt t="266823" x="4152900" y="2635250"/>
          <p14:tracePt t="266840" x="4095750" y="2660650"/>
          <p14:tracePt t="266856" x="4044950" y="2705100"/>
          <p14:tracePt t="266873" x="4032250" y="2762250"/>
          <p14:tracePt t="266889" x="4025900" y="2825750"/>
          <p14:tracePt t="266907" x="4032250" y="2895600"/>
          <p14:tracePt t="266923" x="4038600" y="2940050"/>
          <p14:tracePt t="266939" x="4057650" y="2984500"/>
          <p14:tracePt t="266956" x="4076700" y="3009900"/>
          <p14:tracePt t="266974" x="4114800" y="3035300"/>
          <p14:tracePt t="266990" x="4121150" y="3041650"/>
          <p14:tracePt t="267006" x="4191000" y="3073400"/>
          <p14:tracePt t="267023" x="4241800" y="3098800"/>
          <p14:tracePt t="267040" x="4298950" y="3130550"/>
          <p14:tracePt t="267056" x="4349750" y="3149600"/>
          <p14:tracePt t="267073" x="4394200" y="3162300"/>
          <p14:tracePt t="267090" x="4445000" y="3168650"/>
          <p14:tracePt t="267107" x="4502150" y="3149600"/>
          <p14:tracePt t="267123" x="4546600" y="3117850"/>
          <p14:tracePt t="267139" x="4572000" y="3092450"/>
          <p14:tracePt t="267156" x="4603750" y="3067050"/>
          <p14:tracePt t="267174" x="4622800" y="3054350"/>
          <p14:tracePt t="267190" x="4635500" y="3048000"/>
          <p14:tracePt t="267206" x="4641850" y="3048000"/>
          <p14:tracePt t="267223" x="4641850" y="3041650"/>
          <p14:tracePt t="267241" x="4648200" y="3035300"/>
          <p14:tracePt t="267256" x="4660900" y="3022600"/>
          <p14:tracePt t="267273" x="4686300" y="3003550"/>
          <p14:tracePt t="267290" x="4705350" y="2984500"/>
          <p14:tracePt t="267307" x="4724400" y="2965450"/>
          <p14:tracePt t="267323" x="4749800" y="2940050"/>
          <p14:tracePt t="267340" x="4762500" y="2927350"/>
          <p14:tracePt t="267357" x="4775200" y="2921000"/>
          <p14:tracePt t="267374" x="4781550" y="2908300"/>
          <p14:tracePt t="267390" x="4794250" y="2895600"/>
          <p14:tracePt t="267406" x="4806950" y="2876550"/>
          <p14:tracePt t="267423" x="4826000" y="2844800"/>
          <p14:tracePt t="267440" x="4832350" y="2832100"/>
          <p14:tracePt t="267456" x="4832350" y="2825750"/>
          <p14:tracePt t="267522" x="4826000" y="2825750"/>
          <p14:tracePt t="267530" x="4819650" y="2825750"/>
          <p14:tracePt t="267540" x="4813300" y="2825750"/>
          <p14:tracePt t="267557" x="4794250" y="2825750"/>
          <p14:tracePt t="267574" x="4775200" y="2825750"/>
          <p14:tracePt t="267590" x="4743450" y="2825750"/>
          <p14:tracePt t="267607" x="4705350" y="2819400"/>
          <p14:tracePt t="267623" x="4686300" y="2813050"/>
          <p14:tracePt t="267674" x="4711700" y="2825750"/>
          <p14:tracePt t="267690" x="4724400" y="2832100"/>
          <p14:tracePt t="267707" x="4730750" y="2832100"/>
          <p14:tracePt t="267740" x="4743450" y="2832100"/>
          <p14:tracePt t="267757" x="4762500" y="2832100"/>
          <p14:tracePt t="267774" x="4787900" y="2825750"/>
          <p14:tracePt t="267790" x="4813300" y="2825750"/>
          <p14:tracePt t="267807" x="4876800" y="2819400"/>
          <p14:tracePt t="267823" x="4940300" y="2819400"/>
          <p14:tracePt t="267841" x="5029200" y="2819400"/>
          <p14:tracePt t="267857" x="5130800" y="2819400"/>
          <p14:tracePt t="267873" x="5187950" y="2819400"/>
          <p14:tracePt t="267891" x="5226050" y="2819400"/>
          <p14:tracePt t="267908" x="5245100" y="2819400"/>
          <p14:tracePt t="267908" x="5251450" y="2819400"/>
          <p14:tracePt t="267924" x="5257800" y="2819400"/>
          <p14:tracePt t="267940" x="5276850" y="2800350"/>
          <p14:tracePt t="267957" x="5283200" y="2800350"/>
          <p14:tracePt t="267974" x="5289550" y="2781300"/>
          <p14:tracePt t="267990" x="5289550" y="2774950"/>
          <p14:tracePt t="268007" x="5289550" y="2762250"/>
          <p14:tracePt t="268024" x="5283200" y="2755900"/>
          <p14:tracePt t="268041" x="5257800" y="2743200"/>
          <p14:tracePt t="268057" x="5213350" y="2730500"/>
          <p14:tracePt t="268074" x="5162550" y="2717800"/>
          <p14:tracePt t="268090" x="5124450" y="2711450"/>
          <p14:tracePt t="268107" x="5073650" y="2705100"/>
          <p14:tracePt t="268124" x="5022850" y="2692400"/>
          <p14:tracePt t="268141" x="4984750" y="2686050"/>
          <p14:tracePt t="268158" x="4965700" y="2686050"/>
          <p14:tracePt t="268159" x="4940300" y="2679700"/>
          <p14:tracePt t="268174" x="4921250" y="2679700"/>
          <p14:tracePt t="268194" x="4838700" y="2686050"/>
          <p14:tracePt t="268207" x="4800600" y="2698750"/>
          <p14:tracePt t="268224" x="4749800" y="2711450"/>
          <p14:tracePt t="268241" x="4730750" y="2717800"/>
          <p14:tracePt t="268257" x="4718050" y="2724150"/>
          <p14:tracePt t="268274" x="4705350" y="2730500"/>
          <p14:tracePt t="268291" x="4692650" y="2768600"/>
          <p14:tracePt t="268308" x="4679950" y="2813050"/>
          <p14:tracePt t="268324" x="4667250" y="2857500"/>
          <p14:tracePt t="268341" x="4654550" y="2901950"/>
          <p14:tracePt t="268357" x="4654550" y="2952750"/>
          <p14:tracePt t="268375" x="4654550" y="2997200"/>
          <p14:tracePt t="268391" x="4667250" y="3028950"/>
          <p14:tracePt t="268408" x="4673600" y="3060700"/>
          <p14:tracePt t="268424" x="4679950" y="3067050"/>
          <p14:tracePt t="268441" x="4692650" y="3073400"/>
          <p14:tracePt t="268457" x="4737100" y="3086100"/>
          <p14:tracePt t="268474" x="4800600" y="3098800"/>
          <p14:tracePt t="268491" x="4908550" y="3105150"/>
          <p14:tracePt t="268509" x="5086350" y="3105150"/>
          <p14:tracePt t="268524" x="5219700" y="3105150"/>
          <p14:tracePt t="268541" x="5327650" y="3092450"/>
          <p14:tracePt t="268557" x="5378450" y="3073400"/>
          <p14:tracePt t="268575" x="5397500" y="3054350"/>
          <p14:tracePt t="268667" x="5397500" y="3048000"/>
          <p14:tracePt t="268691" x="5391150" y="3048000"/>
          <p14:tracePt t="268708" x="5378450" y="3048000"/>
          <p14:tracePt t="268725" x="5365750" y="3048000"/>
          <p14:tracePt t="268741" x="5359400" y="3048000"/>
          <p14:tracePt t="268758" x="5353050" y="3048000"/>
          <p14:tracePt t="268775" x="5346700" y="3048000"/>
          <p14:tracePt t="268791" x="5340350" y="3048000"/>
          <p14:tracePt t="268807" x="5334000" y="3048000"/>
          <p14:tracePt t="268824" x="5327650" y="3048000"/>
          <p14:tracePt t="268841" x="5321300" y="3048000"/>
          <p14:tracePt t="268857" x="5314950" y="3048000"/>
          <p14:tracePt t="268891" x="5308600" y="3048000"/>
          <p14:tracePt t="268908" x="5302250" y="3048000"/>
          <p14:tracePt t="268924" x="5295900" y="3048000"/>
          <p14:tracePt t="268958" x="5289550" y="3048000"/>
          <p14:tracePt t="268991" x="5283200" y="3048000"/>
          <p14:tracePt t="269008" x="5283200" y="3041650"/>
          <p14:tracePt t="269042" x="5276850" y="3041650"/>
          <p14:tracePt t="269058" x="5270500" y="3035300"/>
          <p14:tracePt t="269183" x="5270500" y="3028950"/>
          <p14:tracePt t="269191" x="5270500" y="3022600"/>
          <p14:tracePt t="269208" x="5270500" y="3016250"/>
          <p14:tracePt t="269225" x="5270500" y="3009900"/>
          <p14:tracePt t="269258" x="5270500" y="3003550"/>
          <p14:tracePt t="269275" x="5264150" y="2997200"/>
          <p14:tracePt t="269292" x="5257800" y="2990850"/>
          <p14:tracePt t="269309" x="5251450" y="2984500"/>
          <p14:tracePt t="269325" x="5245100" y="2984500"/>
          <p14:tracePt t="269342" x="5219700" y="2984500"/>
          <p14:tracePt t="269358" x="5200650" y="2978150"/>
          <p14:tracePt t="269376" x="5194300" y="2978150"/>
          <p14:tracePt t="269392" x="5181600" y="2978150"/>
          <p14:tracePt t="269408" x="5149850" y="2978150"/>
          <p14:tracePt t="269425" x="5118100" y="2978150"/>
          <p14:tracePt t="269442" x="5080000" y="2978150"/>
          <p14:tracePt t="269458" x="5022850" y="2978150"/>
          <p14:tracePt t="269475" x="4972050" y="2978150"/>
          <p14:tracePt t="269492" x="4895850" y="2978150"/>
          <p14:tracePt t="269509" x="4826000" y="2978150"/>
          <p14:tracePt t="269525" x="4749800" y="2978150"/>
          <p14:tracePt t="269542" x="4660900" y="2984500"/>
          <p14:tracePt t="269558" x="4578350" y="2984500"/>
          <p14:tracePt t="269577" x="4413250" y="2959100"/>
          <p14:tracePt t="269592" x="4311650" y="2959100"/>
          <p14:tracePt t="269608" x="4235450" y="2978150"/>
          <p14:tracePt t="269625" x="4203700" y="2997200"/>
          <p14:tracePt t="269642" x="4197350" y="3009900"/>
          <p14:tracePt t="269658" x="4191000" y="3016250"/>
          <p14:tracePt t="269915" x="4184650" y="3016250"/>
          <p14:tracePt t="269926" x="4178300" y="3003550"/>
          <p14:tracePt t="269935" x="4165600" y="2990850"/>
          <p14:tracePt t="269941" x="4159250" y="2978150"/>
          <p14:tracePt t="269959" x="4152900" y="2952750"/>
          <p14:tracePt t="269976" x="4146550" y="2940050"/>
          <p14:tracePt t="269992" x="4146550" y="2921000"/>
          <p14:tracePt t="270009" x="4146550" y="2914650"/>
          <p14:tracePt t="270025" x="4152900" y="2914650"/>
          <p14:tracePt t="270059" x="4152900" y="2908300"/>
          <p14:tracePt t="270124" x="4159250" y="2908300"/>
          <p14:tracePt t="270197" x="4171950" y="2908300"/>
          <p14:tracePt t="270209" x="4178300" y="2908300"/>
          <p14:tracePt t="270226" x="4203700" y="2908300"/>
          <p14:tracePt t="270243" x="4229100" y="2921000"/>
          <p14:tracePt t="270259" x="4267200" y="2952750"/>
          <p14:tracePt t="270276" x="4311650" y="2990850"/>
          <p14:tracePt t="270293" x="4356100" y="3028950"/>
          <p14:tracePt t="270310" x="4387850" y="3060700"/>
          <p14:tracePt t="270326" x="4419600" y="3086100"/>
          <p14:tracePt t="270342" x="4445000" y="3092450"/>
          <p14:tracePt t="270361" x="4451350" y="3092450"/>
          <p14:tracePt t="270376" x="4457700" y="3092450"/>
          <p14:tracePt t="270392" x="4464050" y="3092450"/>
          <p14:tracePt t="270409" x="4470400" y="3098800"/>
          <p14:tracePt t="270426" x="4470400" y="3105150"/>
          <p14:tracePt t="270443" x="4476750" y="3111500"/>
          <p14:tracePt t="270459" x="4476750" y="3117850"/>
          <p14:tracePt t="270516" x="4457700" y="3124200"/>
          <p14:tracePt t="270526" x="4445000" y="3130550"/>
          <p14:tracePt t="270542" x="4375150" y="3143250"/>
          <p14:tracePt t="270559" x="4260850" y="3155950"/>
          <p14:tracePt t="270576" x="4127500" y="3168650"/>
          <p14:tracePt t="270592" x="3994150" y="3168650"/>
          <p14:tracePt t="270609" x="3886200" y="3149600"/>
          <p14:tracePt t="270626" x="3835400" y="3130550"/>
          <p14:tracePt t="270644" x="3829050" y="3117850"/>
          <p14:tracePt t="270660" x="3829050" y="3105150"/>
          <p14:tracePt t="270676" x="3829050" y="3092450"/>
          <p14:tracePt t="270726" x="3810000" y="3092450"/>
          <p14:tracePt t="270743" x="3790950" y="3092450"/>
          <p14:tracePt t="270759" x="3784600" y="3098800"/>
          <p14:tracePt t="270777" x="3778250" y="3098800"/>
          <p14:tracePt t="270792" x="3778250" y="3117850"/>
          <p14:tracePt t="270809" x="3784600" y="3168650"/>
          <p14:tracePt t="270826" x="3784600" y="3257550"/>
          <p14:tracePt t="270843" x="3746500" y="3365500"/>
          <p14:tracePt t="270859" x="3683000" y="3454400"/>
          <p14:tracePt t="270876" x="3613150" y="3536950"/>
          <p14:tracePt t="270895" x="3581400" y="3562350"/>
          <p14:tracePt t="270971" x="3587750" y="3562350"/>
          <p14:tracePt t="270982" x="3594100" y="3562350"/>
          <p14:tracePt t="270998" x="3600450" y="3562350"/>
          <p14:tracePt t="271015" x="3606800" y="3562350"/>
          <p14:tracePt t="271026" x="3638550" y="3536950"/>
          <p14:tracePt t="271043" x="3714750" y="3473450"/>
          <p14:tracePt t="271059" x="3810000" y="3403600"/>
          <p14:tracePt t="271076" x="3905250" y="3333750"/>
          <p14:tracePt t="271093" x="4006850" y="3276600"/>
          <p14:tracePt t="271110" x="4089400" y="3257550"/>
          <p14:tracePt t="271126" x="4127500" y="3251200"/>
          <p14:tracePt t="271143" x="4152900" y="3251200"/>
          <p14:tracePt t="271160" x="4171950" y="3244850"/>
          <p14:tracePt t="271177" x="4197350" y="3244850"/>
          <p14:tracePt t="271193" x="4235450" y="3244850"/>
          <p14:tracePt t="271210" x="4279900" y="3225800"/>
          <p14:tracePt t="271226" x="4318000" y="3200400"/>
          <p14:tracePt t="271243" x="4362450" y="3168650"/>
          <p14:tracePt t="271259" x="4394200" y="3149600"/>
          <p14:tracePt t="271277" x="4406900" y="3136900"/>
          <p14:tracePt t="271293" x="4413250" y="3130550"/>
          <p14:tracePt t="271343" x="4425950" y="3130550"/>
          <p14:tracePt t="271360" x="4438650" y="3124200"/>
          <p14:tracePt t="271377" x="4457700" y="3111500"/>
          <p14:tracePt t="271393" x="4470400" y="3098800"/>
          <p14:tracePt t="271410" x="4540250" y="3067050"/>
          <p14:tracePt t="271427" x="4654550" y="3035300"/>
          <p14:tracePt t="271444" x="4826000" y="3003550"/>
          <p14:tracePt t="271460" x="4965700" y="2978150"/>
          <p14:tracePt t="271477" x="5099050" y="2946400"/>
          <p14:tracePt t="271494" x="5168900" y="2921000"/>
          <p14:tracePt t="271557" x="5168900" y="2914650"/>
          <p14:tracePt t="271563" x="5168900" y="2908300"/>
          <p14:tracePt t="271577" x="5168900" y="2901950"/>
          <p14:tracePt t="271593" x="5175250" y="2895600"/>
          <p14:tracePt t="271610" x="5175250" y="2876550"/>
          <p14:tracePt t="271725" x="5175250" y="2889250"/>
          <p14:tracePt t="271744" x="5187950" y="2940050"/>
          <p14:tracePt t="271760" x="5187950" y="2984500"/>
          <p14:tracePt t="271777" x="5181600" y="3016250"/>
          <p14:tracePt t="271793" x="5168900" y="3048000"/>
          <p14:tracePt t="271810" x="5156200" y="3073400"/>
          <p14:tracePt t="271827" x="5143500" y="3086100"/>
          <p14:tracePt t="271844" x="5143500" y="3092450"/>
          <p14:tracePt t="271882" x="5143500" y="3098800"/>
          <p14:tracePt t="271889" x="5137150" y="3105150"/>
          <p14:tracePt t="271910" x="5137150" y="3130550"/>
          <p14:tracePt t="271927" x="5111750" y="3168650"/>
          <p14:tracePt t="271944" x="5073650" y="3219450"/>
          <p14:tracePt t="271960" x="5016500" y="3270250"/>
          <p14:tracePt t="271978" x="4933950" y="3302000"/>
          <p14:tracePt t="271994" x="4914900" y="3302000"/>
          <p14:tracePt t="272010" x="4819650" y="3295650"/>
          <p14:tracePt t="272027" x="4737100" y="3276600"/>
          <p14:tracePt t="272044" x="4654550" y="3263900"/>
          <p14:tracePt t="272060" x="4425950" y="3244850"/>
          <p14:tracePt t="272077" x="4121150" y="3206750"/>
          <p14:tracePt t="272094" x="3759200" y="3143250"/>
          <p14:tracePt t="272111" x="3505200" y="3098800"/>
          <p14:tracePt t="272127" x="3409950" y="3092450"/>
          <p14:tracePt t="272144" x="3460750" y="3086100"/>
          <p14:tracePt t="272161" x="3594100" y="3105150"/>
          <p14:tracePt t="272178" x="3867150" y="3130550"/>
          <p14:tracePt t="272194" x="4216400" y="3168650"/>
          <p14:tracePt t="272210" x="4495800" y="3225800"/>
          <p14:tracePt t="272228" x="4699000" y="3289300"/>
          <p14:tracePt t="272228" x="4768850" y="3314700"/>
          <p14:tracePt t="272246" x="4857750" y="3340100"/>
          <p14:tracePt t="272260" x="4902200" y="3346450"/>
          <p14:tracePt t="272277" x="4921250" y="3340100"/>
          <p14:tracePt t="272295" x="4933950" y="3308350"/>
          <p14:tracePt t="272311" x="4940300" y="3263900"/>
          <p14:tracePt t="272327" x="4953000" y="3244850"/>
          <p14:tracePt t="272344" x="4965700" y="3238500"/>
          <p14:tracePt t="272361" x="4972050" y="3232150"/>
          <p14:tracePt t="272378" x="4978400" y="3232150"/>
          <p14:tracePt t="272394" x="4984750" y="3225800"/>
          <p14:tracePt t="272446" x="4984750" y="3219450"/>
          <p14:tracePt t="272461" x="4991100" y="3213100"/>
          <p14:tracePt t="272478" x="5003800" y="3149600"/>
          <p14:tracePt t="272494" x="5010150" y="3098800"/>
          <p14:tracePt t="272511" x="5010150" y="3048000"/>
          <p14:tracePt t="272527" x="5016500" y="3016250"/>
          <p14:tracePt t="272544" x="5016500" y="3009900"/>
          <p14:tracePt t="272621" x="5016500" y="3003550"/>
          <p14:tracePt t="272627" x="5010150" y="3003550"/>
          <p14:tracePt t="272644" x="5003800" y="2997200"/>
          <p14:tracePt t="272661" x="4997450" y="2990850"/>
          <p14:tracePt t="272678" x="4991100" y="2990850"/>
          <p14:tracePt t="272853" x="4991100" y="2984500"/>
          <p14:tracePt t="272899" x="4991100" y="2978150"/>
          <p14:tracePt t="272905" x="4997450" y="2978150"/>
          <p14:tracePt t="273039" x="4997450" y="2984500"/>
          <p14:tracePt t="273049" x="4997450" y="2990850"/>
          <p14:tracePt t="273062" x="4997450" y="3003550"/>
          <p14:tracePt t="273078" x="4997450" y="3016250"/>
          <p14:tracePt t="273308" x="5003800" y="3016250"/>
          <p14:tracePt t="273571" x="5003800" y="3009900"/>
          <p14:tracePt t="273595" x="5029200" y="2997200"/>
          <p14:tracePt t="273612" x="5048250" y="2984500"/>
          <p14:tracePt t="273629" x="5060950" y="2984500"/>
          <p14:tracePt t="273646" x="5067300" y="2978150"/>
          <p14:tracePt t="274325" x="5073650" y="2978150"/>
          <p14:tracePt t="274561" x="5067300" y="2978150"/>
          <p14:tracePt t="274568" x="5054600" y="2978150"/>
          <p14:tracePt t="274580" x="5041900" y="2984500"/>
          <p14:tracePt t="274596" x="5016500" y="2984500"/>
          <p14:tracePt t="274613" x="4991100" y="2997200"/>
          <p14:tracePt t="274633" x="4984750" y="2997200"/>
          <p14:tracePt t="274663" x="4978400" y="2997200"/>
          <p14:tracePt t="274696" x="4991100" y="2978150"/>
          <p14:tracePt t="274712" x="5016500" y="2959100"/>
          <p14:tracePt t="274718" x="5029200" y="2952750"/>
          <p14:tracePt t="274730" x="5048250" y="2940050"/>
          <p14:tracePt t="274748" x="5105400" y="2914650"/>
          <p14:tracePt t="274763" x="5156200" y="2901950"/>
          <p14:tracePt t="274780" x="5238750" y="2889250"/>
          <p14:tracePt t="274796" x="5283200" y="2889250"/>
          <p14:tracePt t="274812" x="5302250" y="2889250"/>
          <p14:tracePt t="274997" x="5302250" y="2882900"/>
          <p14:tracePt t="275013" x="5327650" y="2825750"/>
          <p14:tracePt t="275030" x="5384800" y="2762250"/>
          <p14:tracePt t="275046" x="5473700" y="2679700"/>
          <p14:tracePt t="275063" x="5581650" y="2578100"/>
          <p14:tracePt t="275080" x="5657850" y="2451100"/>
          <p14:tracePt t="275097" x="5715000" y="2298700"/>
          <p14:tracePt t="275113" x="5721350" y="2178050"/>
          <p14:tracePt t="275130" x="5695950" y="2051050"/>
          <p14:tracePt t="275146" x="5632450" y="1943100"/>
          <p14:tracePt t="275164" x="5537200" y="1860550"/>
          <p14:tracePt t="275181" x="5473700" y="1835150"/>
          <p14:tracePt t="275197" x="5441950" y="1835150"/>
          <p14:tracePt t="275213" x="5276850" y="1835150"/>
          <p14:tracePt t="275230" x="5124450" y="1854200"/>
          <p14:tracePt t="275246" x="4908550" y="1873250"/>
          <p14:tracePt t="275263" x="4591050" y="1885950"/>
          <p14:tracePt t="275280" x="4305300" y="1885950"/>
          <p14:tracePt t="275296" x="4006850" y="1879600"/>
          <p14:tracePt t="275314" x="3848100" y="1873250"/>
          <p14:tracePt t="275330" x="3759200" y="1866900"/>
          <p14:tracePt t="275346" x="3702050" y="1860550"/>
          <p14:tracePt t="275363" x="3575050" y="1860550"/>
          <p14:tracePt t="275380" x="3378200" y="1847850"/>
          <p14:tracePt t="275396" x="3086100" y="1809750"/>
          <p14:tracePt t="275398" x="2997200" y="1797050"/>
          <p14:tracePt t="275413" x="2857500" y="1771650"/>
          <p14:tracePt t="275414" x="2768600" y="1758950"/>
          <p14:tracePt t="275431" x="2730500" y="1752600"/>
          <p14:tracePt t="275446" x="2774950" y="1752600"/>
          <p14:tracePt t="275463" x="2914650" y="1771650"/>
          <p14:tracePt t="275480" x="3181350" y="1797050"/>
          <p14:tracePt t="275497" x="3403600" y="1835150"/>
          <p14:tracePt t="275513" x="3524250" y="1866900"/>
          <p14:tracePt t="275530" x="3556000" y="1873250"/>
          <p14:tracePt t="275547" x="3575050" y="1885950"/>
          <p14:tracePt t="275563" x="3594100" y="1892300"/>
          <p14:tracePt t="275581" x="3600450" y="1898650"/>
          <p14:tracePt t="275597" x="3613150" y="1905000"/>
          <p14:tracePt t="275613" x="3619500" y="1911350"/>
          <p14:tracePt t="275630" x="3632200" y="1911350"/>
          <p14:tracePt t="275632" x="3676650" y="1911350"/>
          <p14:tracePt t="275647" x="3714750" y="1911350"/>
          <p14:tracePt t="275664" x="3829050" y="1905000"/>
          <p14:tracePt t="275680" x="3854450" y="1898650"/>
          <p14:tracePt t="275697" x="3867150" y="1898650"/>
          <p14:tracePt t="275714" x="3873500" y="1879600"/>
          <p14:tracePt t="275730" x="3873500" y="1854200"/>
          <p14:tracePt t="275747" x="3873500" y="1803400"/>
          <p14:tracePt t="275763" x="3854450" y="1708150"/>
          <p14:tracePt t="275781" x="3822700" y="1631950"/>
          <p14:tracePt t="275797" x="3752850" y="1562100"/>
          <p14:tracePt t="275813" x="3663950" y="1536700"/>
          <p14:tracePt t="275831" x="3498850" y="1524000"/>
          <p14:tracePt t="275847" x="3352800" y="1536700"/>
          <p14:tracePt t="275864" x="3251200" y="1549400"/>
          <p14:tracePt t="275880" x="3149600" y="1562100"/>
          <p14:tracePt t="275897" x="3092450" y="1581150"/>
          <p14:tracePt t="275898" x="3073400" y="1587500"/>
          <p14:tracePt t="275913" x="3067050" y="1587500"/>
          <p14:tracePt t="275930" x="3035300" y="1638300"/>
          <p14:tracePt t="275947" x="2978150" y="1695450"/>
          <p14:tracePt t="275964" x="2882900" y="1765300"/>
          <p14:tracePt t="275981" x="2806700" y="1822450"/>
          <p14:tracePt t="275997" x="2768600" y="1879600"/>
          <p14:tracePt t="276014" x="2781300" y="1911350"/>
          <p14:tracePt t="276030" x="2876550" y="1930400"/>
          <p14:tracePt t="276047" x="3086100" y="1917700"/>
          <p14:tracePt t="276064" x="3346450" y="1879600"/>
          <p14:tracePt t="276080" x="3606800" y="1809750"/>
          <p14:tracePt t="276097" x="3727450" y="1752600"/>
          <p14:tracePt t="276114" x="3733800" y="1708150"/>
          <p14:tracePt t="276130" x="3683000" y="1657350"/>
          <p14:tracePt t="276147" x="3594100" y="1606550"/>
          <p14:tracePt t="276149" x="3549650" y="1593850"/>
          <p14:tracePt t="276164" x="3479800" y="1574800"/>
          <p14:tracePt t="276181" x="3416300" y="1568450"/>
          <p14:tracePt t="276197" x="3327400" y="1568450"/>
          <p14:tracePt t="276214" x="3251200" y="1568450"/>
          <p14:tracePt t="276231" x="3200400" y="1587500"/>
          <p14:tracePt t="276247" x="3168650" y="1612900"/>
          <p14:tracePt t="276264" x="3143250" y="1651000"/>
          <p14:tracePt t="276281" x="3105150" y="1714500"/>
          <p14:tracePt t="276298" x="3067050" y="1797050"/>
          <p14:tracePt t="276314" x="3060700" y="1860550"/>
          <p14:tracePt t="276331" x="3073400" y="1892300"/>
          <p14:tracePt t="276348" x="3200400" y="1936750"/>
          <p14:tracePt t="276364" x="3397250" y="1955800"/>
          <p14:tracePt t="276381" x="3771900" y="1962150"/>
          <p14:tracePt t="276398" x="3930650" y="1962150"/>
          <p14:tracePt t="276414" x="4641850" y="1930400"/>
          <p14:tracePt t="276431" x="5175250" y="1892300"/>
          <p14:tracePt t="276448" x="5670550" y="1854200"/>
          <p14:tracePt t="276464" x="6083300" y="1822450"/>
          <p14:tracePt t="276481" x="6489700" y="1784350"/>
          <p14:tracePt t="276497" x="6838950" y="1765300"/>
          <p14:tracePt t="276515" x="7105650" y="1752600"/>
          <p14:tracePt t="276531" x="7346950" y="1746250"/>
          <p14:tracePt t="276547" x="7550150" y="1739900"/>
          <p14:tracePt t="276564" x="7721600" y="1727200"/>
          <p14:tracePt t="276581" x="7823200" y="1714500"/>
          <p14:tracePt t="276598" x="7937500" y="1701800"/>
          <p14:tracePt t="276614" x="8115300" y="1695450"/>
          <p14:tracePt t="276631" x="8204200" y="1695450"/>
          <p14:tracePt t="276648" x="8242300" y="1701800"/>
          <p14:tracePt t="276664" x="8255000" y="1714500"/>
          <p14:tracePt t="276681" x="8274050" y="1727200"/>
          <p14:tracePt t="276698" x="8286750" y="1733550"/>
          <p14:tracePt t="276714" x="8299450" y="1739900"/>
          <p14:tracePt t="276731" x="8318500" y="1752600"/>
          <p14:tracePt t="276747" x="8337550" y="1771650"/>
          <p14:tracePt t="276764" x="8362950" y="1784350"/>
          <p14:tracePt t="276782" x="8382000" y="1803400"/>
          <p14:tracePt t="276798" x="8420100" y="1828800"/>
          <p14:tracePt t="276814" x="8464550" y="1854200"/>
          <p14:tracePt t="276831" x="8528050" y="1898650"/>
          <p14:tracePt t="276850" x="8699500" y="1974850"/>
          <p14:tracePt t="276864" x="8877300" y="2032000"/>
          <p14:tracePt t="276881" x="9017000" y="2057400"/>
          <p14:tracePt t="276898" x="9137650" y="2070100"/>
          <p14:tracePt t="276915" x="9220200" y="2070100"/>
          <p14:tracePt t="276931" x="9283700" y="2057400"/>
          <p14:tracePt t="276948" x="9315450" y="2044700"/>
          <p14:tracePt t="276965" x="9340850" y="2038350"/>
          <p14:tracePt t="276981" x="9366250" y="2032000"/>
          <p14:tracePt t="276998" x="9385300" y="2025650"/>
          <p14:tracePt t="277014" x="9398000" y="2019300"/>
          <p14:tracePt t="277032" x="9410700" y="2012950"/>
          <p14:tracePt t="277048" x="9429750" y="2006600"/>
          <p14:tracePt t="277065" x="9455150" y="1993900"/>
          <p14:tracePt t="277082" x="9480550" y="1981200"/>
          <p14:tracePt t="277098" x="9505950" y="1962150"/>
          <p14:tracePt t="277115" x="9531350" y="1943100"/>
          <p14:tracePt t="277131" x="9544050" y="1930400"/>
          <p14:tracePt t="277148" x="9556750" y="1924050"/>
          <p14:tracePt t="277165" x="9569450" y="1911350"/>
          <p14:tracePt t="277182" x="9582150" y="1905000"/>
          <p14:tracePt t="277198" x="9594850" y="1898650"/>
          <p14:tracePt t="277215" x="9607550" y="1892300"/>
          <p14:tracePt t="277231" x="9626600" y="1885950"/>
          <p14:tracePt t="277248" x="9645650" y="1866900"/>
          <p14:tracePt t="277265" x="9658350" y="1841500"/>
          <p14:tracePt t="277281" x="9671050" y="1822450"/>
          <p14:tracePt t="277298" x="9677400" y="1803400"/>
          <p14:tracePt t="277315" x="9677400" y="1797050"/>
          <p14:tracePt t="277331" x="9677400" y="1790700"/>
          <p14:tracePt t="277365" x="9664700" y="1790700"/>
          <p14:tracePt t="277381" x="9639300" y="1784350"/>
          <p14:tracePt t="277398" x="9594850" y="1784350"/>
          <p14:tracePt t="277415" x="9544050" y="1784350"/>
          <p14:tracePt t="277432" x="9512300" y="1784350"/>
          <p14:tracePt t="277448" x="9493250" y="1784350"/>
          <p14:tracePt t="277465" x="9486900" y="1784350"/>
          <p14:tracePt t="277482" x="9480550" y="1784350"/>
          <p14:tracePt t="277499" x="9467850" y="1784350"/>
          <p14:tracePt t="277515" x="9442450" y="1790700"/>
          <p14:tracePt t="277531" x="9417050" y="1803400"/>
          <p14:tracePt t="277548" x="9372600" y="1822450"/>
          <p14:tracePt t="277565" x="9328150" y="1847850"/>
          <p14:tracePt t="277582" x="9296400" y="1866900"/>
          <p14:tracePt t="277598" x="9258300" y="1892300"/>
          <p14:tracePt t="277615" x="9239250" y="1911350"/>
          <p14:tracePt t="277632" x="9194800" y="1955800"/>
          <p14:tracePt t="277649" x="9112250" y="2038350"/>
          <p14:tracePt t="277665" x="9017000" y="2165350"/>
          <p14:tracePt t="277682" x="8902700" y="2336800"/>
          <p14:tracePt t="277699" x="8737600" y="2520950"/>
          <p14:tracePt t="277716" x="8585200" y="2667000"/>
          <p14:tracePt t="277732" x="8394700" y="2774950"/>
          <p14:tracePt t="277748" x="8223250" y="2832100"/>
          <p14:tracePt t="277766" x="8108950" y="2851150"/>
          <p14:tracePt t="277782" x="7981950" y="2851150"/>
          <p14:tracePt t="277799" x="7848600" y="2851150"/>
          <p14:tracePt t="277815" x="7702550" y="2851150"/>
          <p14:tracePt t="277833" x="7467600" y="2870200"/>
          <p14:tracePt t="277848" x="7188200" y="2889250"/>
          <p14:tracePt t="277865" x="7035800" y="2889250"/>
          <p14:tracePt t="277882" x="6965950" y="2889250"/>
          <p14:tracePt t="277899" x="6959600" y="2895600"/>
          <p14:tracePt t="277935" x="6965950" y="2895600"/>
          <p14:tracePt t="277949" x="6985000" y="2889250"/>
          <p14:tracePt t="277965" x="7004050" y="2889250"/>
          <p14:tracePt t="277983" x="7023100" y="2889250"/>
          <p14:tracePt t="277999" x="7035800" y="2889250"/>
          <p14:tracePt t="278015" x="7048500" y="2889250"/>
          <p14:tracePt t="278032" x="7067550" y="2889250"/>
          <p14:tracePt t="278049" x="7099300" y="2882900"/>
          <p14:tracePt t="278065" x="7150100" y="2882900"/>
          <p14:tracePt t="278082" x="7239000" y="2882900"/>
          <p14:tracePt t="278099" x="7340600" y="2876550"/>
          <p14:tracePt t="278116" x="7410450" y="2870200"/>
          <p14:tracePt t="278132" x="7493000" y="2857500"/>
          <p14:tracePt t="278149" x="7537450" y="2851150"/>
          <p14:tracePt t="278166" x="7569200" y="2838450"/>
          <p14:tracePt t="278182" x="7588250" y="2832100"/>
          <p14:tracePt t="278199" x="7594600" y="2832100"/>
          <p14:tracePt t="278215" x="7613650" y="2825750"/>
          <p14:tracePt t="278233" x="7651750" y="2832100"/>
          <p14:tracePt t="278249" x="7721600" y="2844800"/>
          <p14:tracePt t="278265" x="7785100" y="2857500"/>
          <p14:tracePt t="278282" x="7848600" y="2876550"/>
          <p14:tracePt t="278299" x="7893050" y="2882900"/>
          <p14:tracePt t="278316" x="7918450" y="2882900"/>
          <p14:tracePt t="278332" x="7943850" y="2876550"/>
          <p14:tracePt t="278349" x="7975600" y="2863850"/>
          <p14:tracePt t="278351" x="8007350" y="2851150"/>
          <p14:tracePt t="278366" x="8020050" y="2844800"/>
          <p14:tracePt t="278383" x="8089900" y="2787650"/>
          <p14:tracePt t="278399" x="8102600" y="2774950"/>
          <p14:tracePt t="278416" x="8108950" y="2724150"/>
          <p14:tracePt t="278432" x="8096250" y="2679700"/>
          <p14:tracePt t="278450" x="8070850" y="2654300"/>
          <p14:tracePt t="278466" x="8045450" y="2641600"/>
          <p14:tracePt t="278482" x="7988300" y="2616200"/>
          <p14:tracePt t="278499" x="7899400" y="2590800"/>
          <p14:tracePt t="278516" x="7810500" y="2571750"/>
          <p14:tracePt t="278532" x="7702550" y="2546350"/>
          <p14:tracePt t="278549" x="7594600" y="2527300"/>
          <p14:tracePt t="278566" x="7518400" y="2514600"/>
          <p14:tracePt t="278583" x="7423150" y="2501900"/>
          <p14:tracePt t="278584" x="7359650" y="2489200"/>
          <p14:tracePt t="278600" x="7327900" y="2476500"/>
          <p14:tracePt t="278601" x="7289800" y="2470150"/>
          <p14:tracePt t="278616" x="7213600" y="2457450"/>
          <p14:tracePt t="278617" x="7175500" y="2451100"/>
          <p14:tracePt t="278633" x="7067550" y="2444750"/>
          <p14:tracePt t="278649" x="6997700" y="2444750"/>
          <p14:tracePt t="278666" x="6965950" y="2444750"/>
          <p14:tracePt t="278683" x="6807200" y="2546350"/>
          <p14:tracePt t="278700" x="6705600" y="2635250"/>
          <p14:tracePt t="278716" x="6604000" y="2730500"/>
          <p14:tracePt t="278732" x="6553200" y="2825750"/>
          <p14:tracePt t="278749" x="6546850" y="2914650"/>
          <p14:tracePt t="278768" x="6584950" y="2978150"/>
          <p14:tracePt t="278783" x="6686550" y="3035300"/>
          <p14:tracePt t="278799" x="6864350" y="3073400"/>
          <p14:tracePt t="278816" x="7086600" y="3092450"/>
          <p14:tracePt t="278833" x="7366000" y="3092450"/>
          <p14:tracePt t="278850" x="7677150" y="3009900"/>
          <p14:tracePt t="278866" x="7778750" y="2940050"/>
          <p14:tracePt t="278883" x="7842250" y="2838450"/>
          <p14:tracePt t="278899" x="7867650" y="2749550"/>
          <p14:tracePt t="278916" x="7867650" y="2647950"/>
          <p14:tracePt t="278933" x="7867650" y="2616200"/>
          <p14:tracePt t="278967" x="7861300" y="2616200"/>
          <p14:tracePt t="278983" x="7823200" y="2616200"/>
          <p14:tracePt t="279000" x="7702550" y="2628900"/>
          <p14:tracePt t="279017" x="7543800" y="2635250"/>
          <p14:tracePt t="279033" x="7245350" y="2628900"/>
          <p14:tracePt t="279050" x="7099300" y="2622550"/>
          <p14:tracePt t="279066" x="6985000" y="2603500"/>
          <p14:tracePt t="279083" x="6985000" y="2584450"/>
          <p14:tracePt t="279100" x="7080250" y="2508250"/>
          <p14:tracePt t="279117" x="7346950" y="2381250"/>
          <p14:tracePt t="279133" x="7734300" y="2235200"/>
          <p14:tracePt t="279150" x="8108950" y="2101850"/>
          <p14:tracePt t="279166" x="8509000" y="1968500"/>
          <p14:tracePt t="279184" x="9017000" y="1816100"/>
          <p14:tracePt t="279200" x="9163050" y="1778000"/>
          <p14:tracePt t="279216" x="9321800" y="1746250"/>
          <p14:tracePt t="279218" x="9347200" y="1739900"/>
          <p14:tracePt t="279250" x="9340850" y="1746250"/>
          <p14:tracePt t="279266" x="9277350" y="1809750"/>
          <p14:tracePt t="279283" x="9239250" y="1835150"/>
          <p14:tracePt t="279300" x="9220200" y="1854200"/>
          <p14:tracePt t="279317" x="9213850" y="1866900"/>
          <p14:tracePt t="279350" x="9226550" y="1873250"/>
          <p14:tracePt t="279351" x="9245600" y="1879600"/>
          <p14:tracePt t="279367" x="9296400" y="1885950"/>
          <p14:tracePt t="279383" x="9347200" y="1885950"/>
          <p14:tracePt t="279400" x="9404350" y="1873250"/>
          <p14:tracePt t="279416" x="9467850" y="1822450"/>
          <p14:tracePt t="279434" x="9512300" y="1758950"/>
          <p14:tracePt t="279450" x="9537700" y="1670050"/>
          <p14:tracePt t="279467" x="9537700" y="1606550"/>
          <p14:tracePt t="279483" x="9474200" y="1536700"/>
          <p14:tracePt t="279500" x="9410700" y="1517650"/>
          <p14:tracePt t="279517" x="9315450" y="1511300"/>
          <p14:tracePt t="279533" x="9194800" y="1517650"/>
          <p14:tracePt t="279550" x="9023350" y="1543050"/>
          <p14:tracePt t="279567" x="8864600" y="1593850"/>
          <p14:tracePt t="279584" x="8661400" y="1727200"/>
          <p14:tracePt t="279600" x="8578850" y="1847850"/>
          <p14:tracePt t="279617" x="8553450" y="1968500"/>
          <p14:tracePt t="279633" x="8521700" y="2095500"/>
          <p14:tracePt t="279650" x="8407400" y="2273300"/>
          <p14:tracePt t="279667" x="8197850" y="2457450"/>
          <p14:tracePt t="279683" x="7899400" y="2660650"/>
          <p14:tracePt t="279700" x="7569200" y="2870200"/>
          <p14:tracePt t="279717" x="7264400" y="3067050"/>
          <p14:tracePt t="279733" x="7004050" y="3251200"/>
          <p14:tracePt t="279750" x="6877050" y="3397250"/>
          <p14:tracePt t="279768" x="6845300" y="3505200"/>
          <p14:tracePt t="279783" x="6845300" y="3543300"/>
          <p14:tracePt t="279800" x="6845300" y="3562350"/>
          <p14:tracePt t="279817" x="6845300" y="3575050"/>
          <p14:tracePt t="279834" x="6838950" y="3581400"/>
          <p14:tracePt t="279850" x="6845300" y="3581400"/>
          <p14:tracePt t="279867" x="6851650" y="3581400"/>
          <p14:tracePt t="279901" x="6858000" y="3581400"/>
          <p14:tracePt t="279917" x="6864350" y="3581400"/>
          <p14:tracePt t="279934" x="6896100" y="3575050"/>
          <p14:tracePt t="279950" x="6934200" y="3556000"/>
          <p14:tracePt t="279967" x="6946900" y="3543300"/>
          <p14:tracePt t="279984" x="6965950" y="3536950"/>
          <p14:tracePt t="280000" x="6985000" y="3524250"/>
          <p14:tracePt t="280017" x="6997700" y="3517900"/>
          <p14:tracePt t="280034" x="7004050" y="3517900"/>
          <p14:tracePt t="280051" x="7010400" y="3511550"/>
          <p14:tracePt t="280067" x="7023100" y="3498850"/>
          <p14:tracePt t="280084" x="7048500" y="3479800"/>
          <p14:tracePt t="280101" x="7073900" y="3454400"/>
          <p14:tracePt t="280118" x="7099300" y="3435350"/>
          <p14:tracePt t="280134" x="7118350" y="3429000"/>
          <p14:tracePt t="280151" x="7137400" y="3416300"/>
          <p14:tracePt t="280168" x="7156450" y="3403600"/>
          <p14:tracePt t="280184" x="7169150" y="3397250"/>
          <p14:tracePt t="280200" x="7181850" y="3384550"/>
          <p14:tracePt t="280217" x="7194550" y="3371850"/>
          <p14:tracePt t="280234" x="7200900" y="3365500"/>
          <p14:tracePt t="280251" x="7251700" y="3333750"/>
          <p14:tracePt t="280267" x="7378700" y="3289300"/>
          <p14:tracePt t="280284" x="7702550" y="3251200"/>
          <p14:tracePt t="280301" x="8140700" y="3251200"/>
          <p14:tracePt t="280317" x="8667750" y="3276600"/>
          <p14:tracePt t="280334" x="9124950" y="3302000"/>
          <p14:tracePt t="280351" x="9480550" y="3327400"/>
          <p14:tracePt t="280367" x="9626600" y="3333750"/>
          <p14:tracePt t="280384" x="9639300" y="3333750"/>
          <p14:tracePt t="280430" x="9645650" y="3333750"/>
          <p14:tracePt t="280451" x="9652000" y="3308350"/>
          <p14:tracePt t="280467" x="9671050" y="3251200"/>
          <p14:tracePt t="280484" x="9671050" y="3206750"/>
          <p14:tracePt t="280501" x="9671050" y="3168650"/>
          <p14:tracePt t="280518" x="9664700" y="3143250"/>
          <p14:tracePt t="280534" x="9658350" y="3130550"/>
          <p14:tracePt t="294805" x="9652000" y="3130550"/>
          <p14:tracePt t="294813" x="9626600" y="3130550"/>
          <p14:tracePt t="294830" x="9531350" y="3149600"/>
          <p14:tracePt t="294847" x="9518650" y="3155950"/>
          <p14:tracePt t="294886" x="9512300" y="3155950"/>
          <p14:tracePt t="294896" x="9505950" y="3155950"/>
          <p14:tracePt t="294913" x="9372600" y="3117850"/>
          <p14:tracePt t="294930" x="9182100" y="3073400"/>
          <p14:tracePt t="294946" x="8909050" y="3041650"/>
          <p14:tracePt t="294963" x="8629650" y="3041650"/>
          <p14:tracePt t="294980" x="8362950" y="3073400"/>
          <p14:tracePt t="294996" x="8324850" y="3079750"/>
          <p14:tracePt t="295030" x="8293100" y="3073400"/>
          <p14:tracePt t="295046" x="8204200" y="3028950"/>
          <p14:tracePt t="295063" x="8064500" y="2984500"/>
          <p14:tracePt t="295081" x="7880350" y="2952750"/>
          <p14:tracePt t="295097" x="7708900" y="2946400"/>
          <p14:tracePt t="295113" x="7613650" y="2946400"/>
          <p14:tracePt t="295130" x="7562850" y="2946400"/>
          <p14:tracePt t="295146" x="7499350" y="2946400"/>
          <p14:tracePt t="295163" x="7334250" y="2946400"/>
          <p14:tracePt t="295181" x="6870700" y="2946400"/>
          <p14:tracePt t="295196" x="6356350" y="2946400"/>
          <p14:tracePt t="295213" x="6108700" y="2959100"/>
          <p14:tracePt t="295230" x="5619750" y="2965450"/>
          <p14:tracePt t="295247" x="5226050" y="2921000"/>
          <p14:tracePt t="295263" x="5124450" y="2889250"/>
          <p14:tracePt t="295280" x="4984750" y="2863850"/>
          <p14:tracePt t="295296" x="4699000" y="2863850"/>
          <p14:tracePt t="295314" x="4273550" y="2889250"/>
          <p14:tracePt t="295330" x="3689350" y="2933700"/>
          <p14:tracePt t="295346" x="3105150" y="2927350"/>
          <p14:tracePt t="295363" x="2635250" y="2908300"/>
          <p14:tracePt t="295380" x="2393950" y="2882900"/>
          <p14:tracePt t="295396" x="2311400" y="2844800"/>
          <p14:tracePt t="295414" x="2311400" y="2813050"/>
          <p14:tracePt t="295415" x="2317750" y="2800350"/>
          <p14:tracePt t="295431" x="2324100" y="2794000"/>
          <p14:tracePt t="295473" x="2324100" y="2800350"/>
          <p14:tracePt t="295486" x="2324100" y="2806700"/>
          <p14:tracePt t="295537" x="2330450" y="2813050"/>
          <p14:tracePt t="295545" x="2336800" y="2832100"/>
          <p14:tracePt t="295563" x="2355850" y="2882900"/>
          <p14:tracePt t="295581" x="2336800" y="2959100"/>
          <p14:tracePt t="295597" x="2266950" y="3028950"/>
          <p14:tracePt t="295613" x="2146300" y="3079750"/>
          <p14:tracePt t="295630" x="2051050" y="3098800"/>
          <p14:tracePt t="295647" x="2038350" y="3098800"/>
          <p14:tracePt t="295664" x="2051050" y="3098800"/>
          <p14:tracePt t="295680" x="2101850" y="3098800"/>
          <p14:tracePt t="295697" x="2114550" y="3098800"/>
          <p14:tracePt t="295730" x="2114550" y="3111500"/>
          <p14:tracePt t="295747" x="2114550" y="3117850"/>
          <p14:tracePt t="295843" x="2114550" y="3124200"/>
          <p14:tracePt t="295851" x="2114550" y="3136900"/>
          <p14:tracePt t="295864" x="2114550" y="3155950"/>
          <p14:tracePt t="295880" x="2108200" y="3175000"/>
          <p14:tracePt t="295945" x="2114550" y="3175000"/>
          <p14:tracePt t="295950" x="2120900" y="3175000"/>
          <p14:tracePt t="295964" x="2127250" y="3175000"/>
          <p14:tracePt t="295997" x="2127250" y="3181350"/>
          <p14:tracePt t="296014" x="2127250" y="3194050"/>
          <p14:tracePt t="296030" x="2120900" y="3200400"/>
          <p14:tracePt t="296101" x="2120900" y="3206750"/>
          <p14:tracePt t="296114" x="2120900" y="3213100"/>
          <p14:tracePt t="296130" x="2114550" y="3238500"/>
          <p14:tracePt t="296147" x="2082800" y="3263900"/>
          <p14:tracePt t="296148" x="2070100" y="3270250"/>
          <p14:tracePt t="296164" x="2063750" y="3282950"/>
          <p14:tracePt t="296180" x="2057400" y="3282950"/>
          <p14:tracePt t="296927" x="2057400" y="3289300"/>
          <p14:tracePt t="296959" x="2057400" y="3295650"/>
          <p14:tracePt t="296983" x="2082800" y="3302000"/>
          <p14:tracePt t="296999" x="2114550" y="3308350"/>
          <p14:tracePt t="297015" x="2228850" y="3333750"/>
          <p14:tracePt t="297032" x="2330450" y="3340100"/>
          <p14:tracePt t="297048" x="2457450" y="3340100"/>
          <p14:tracePt t="297065" x="2584450" y="3340100"/>
          <p14:tracePt t="297081" x="2698750" y="3333750"/>
          <p14:tracePt t="297099" x="2755900" y="3327400"/>
          <p14:tracePt t="297115" x="2774950" y="3321050"/>
          <p14:tracePt t="297131" x="2787650" y="3321050"/>
          <p14:tracePt t="297148" x="2794000" y="3321050"/>
          <p14:tracePt t="297165" x="2800350" y="3321050"/>
          <p14:tracePt t="297182" x="2813050" y="3321050"/>
          <p14:tracePt t="297198" x="2825750" y="3321050"/>
          <p14:tracePt t="297215" x="2851150" y="3314700"/>
          <p14:tracePt t="297232" x="2882900" y="3295650"/>
          <p14:tracePt t="297250" x="2901950" y="3282950"/>
          <p14:tracePt t="297265" x="2914650" y="3276600"/>
          <p14:tracePt t="297282" x="2921000" y="3270250"/>
          <p14:tracePt t="297298" x="2927350" y="3263900"/>
          <p14:tracePt t="297315" x="2927350" y="3257550"/>
          <p14:tracePt t="297332" x="2927350" y="3251200"/>
          <p14:tracePt t="297348" x="2921000" y="3238500"/>
          <p14:tracePt t="297365" x="2908300" y="3225800"/>
          <p14:tracePt t="297382" x="2889250" y="3194050"/>
          <p14:tracePt t="297398" x="2870200" y="3168650"/>
          <p14:tracePt t="297415" x="2838450" y="3136900"/>
          <p14:tracePt t="297432" x="2800350" y="3111500"/>
          <p14:tracePt t="297448" x="2781300" y="3092450"/>
          <p14:tracePt t="297465" x="2755900" y="3067050"/>
          <p14:tracePt t="297482" x="2736850" y="3054350"/>
          <p14:tracePt t="297499" x="2686050" y="3028950"/>
          <p14:tracePt t="297515" x="2647950" y="3016250"/>
          <p14:tracePt t="297532" x="2603500" y="3009900"/>
          <p14:tracePt t="297548" x="2546350" y="2997200"/>
          <p14:tracePt t="297565" x="2520950" y="2990850"/>
          <p14:tracePt t="297582" x="2508250" y="2984500"/>
          <p14:tracePt t="297598" x="2495550" y="2984500"/>
          <p14:tracePt t="297615" x="2444750" y="2990850"/>
          <p14:tracePt t="297632" x="2387600" y="3009900"/>
          <p14:tracePt t="297649" x="2324100" y="3022600"/>
          <p14:tracePt t="297665" x="2279650" y="3028950"/>
          <p14:tracePt t="297682" x="2273300" y="3028950"/>
          <p14:tracePt t="297735" x="2279650" y="3048000"/>
          <p14:tracePt t="297748" x="2292350" y="3067050"/>
          <p14:tracePt t="297765" x="2298700" y="3117850"/>
          <p14:tracePt t="297782" x="2298700" y="3155950"/>
          <p14:tracePt t="297799" x="2298700" y="3187700"/>
          <p14:tracePt t="297815" x="2292350" y="3206750"/>
          <p14:tracePt t="297854" x="2292350" y="3213100"/>
          <p14:tracePt t="297865" x="2298700" y="3213100"/>
          <p14:tracePt t="297882" x="2324100" y="3225800"/>
          <p14:tracePt t="297899" x="2374900" y="3238500"/>
          <p14:tracePt t="297915" x="2419350" y="3244850"/>
          <p14:tracePt t="297932" x="2482850" y="3257550"/>
          <p14:tracePt t="297933" x="2520950" y="3257550"/>
          <p14:tracePt t="297949" x="2603500" y="3263900"/>
          <p14:tracePt t="297965" x="2698750" y="3270250"/>
          <p14:tracePt t="297983" x="2838450" y="3282950"/>
          <p14:tracePt t="297999" x="2978150" y="3295650"/>
          <p14:tracePt t="298017" x="3117850" y="3302000"/>
          <p14:tracePt t="298032" x="3225800" y="3308350"/>
          <p14:tracePt t="298049" x="3321050" y="3314700"/>
          <p14:tracePt t="298065" x="3422650" y="3327400"/>
          <p14:tracePt t="298082" x="3492500" y="3340100"/>
          <p14:tracePt t="298099" x="3600450" y="3359150"/>
          <p14:tracePt t="298116" x="3702050" y="3365500"/>
          <p14:tracePt t="298132" x="3771900" y="3365500"/>
          <p14:tracePt t="298149" x="3829050" y="3365500"/>
          <p14:tracePt t="298166" x="3898900" y="3340100"/>
          <p14:tracePt t="298182" x="3937000" y="3321050"/>
          <p14:tracePt t="298199" x="3987800" y="3308350"/>
          <p14:tracePt t="298216" x="4032250" y="3308350"/>
          <p14:tracePt t="298233" x="4070350" y="3302000"/>
          <p14:tracePt t="298249" x="4095750" y="3302000"/>
          <p14:tracePt t="298266" x="4121150" y="3295650"/>
          <p14:tracePt t="298282" x="4140200" y="3289300"/>
          <p14:tracePt t="298300" x="4152900" y="3282950"/>
          <p14:tracePt t="298316" x="4165600" y="3276600"/>
          <p14:tracePt t="298332" x="4178300" y="3270250"/>
          <p14:tracePt t="298349" x="4191000" y="3263900"/>
          <p14:tracePt t="298366" x="4203700" y="3251200"/>
          <p14:tracePt t="298382" x="4210050" y="3225800"/>
          <p14:tracePt t="298399" x="4216400" y="3181350"/>
          <p14:tracePt t="298416" x="4210050" y="3149600"/>
          <p14:tracePt t="298432" x="4159250" y="3073400"/>
          <p14:tracePt t="298449" x="4133850" y="3022600"/>
          <p14:tracePt t="298466" x="4108450" y="2971800"/>
          <p14:tracePt t="298482" x="4083050" y="2921000"/>
          <p14:tracePt t="298499" x="4083050" y="2895600"/>
          <p14:tracePt t="298516" x="4083050" y="2882900"/>
          <p14:tracePt t="298575" x="4076700" y="2882900"/>
          <p14:tracePt t="298585" x="4070350" y="2882900"/>
          <p14:tracePt t="298599" x="4051300" y="2889250"/>
          <p14:tracePt t="298616" x="4019550" y="2895600"/>
          <p14:tracePt t="298633" x="4000500" y="2908300"/>
          <p14:tracePt t="298649" x="3968750" y="2921000"/>
          <p14:tracePt t="298666" x="3943350" y="2927350"/>
          <p14:tracePt t="298683" x="3911600" y="2940050"/>
          <p14:tracePt t="298700" x="3873500" y="2946400"/>
          <p14:tracePt t="298716" x="3810000" y="2952750"/>
          <p14:tracePt t="298722" x="3765550" y="2959100"/>
          <p14:tracePt t="298733" x="3708400" y="2959100"/>
          <p14:tracePt t="298750" x="3441700" y="2946400"/>
          <p14:tracePt t="298766" x="3333750" y="2933700"/>
          <p14:tracePt t="298783" x="3219450" y="2921000"/>
          <p14:tracePt t="298799" x="3168650" y="2914650"/>
          <p14:tracePt t="298816" x="3162300" y="2914650"/>
          <p14:tracePt t="298885" x="3155950" y="2921000"/>
          <p14:tracePt t="298893" x="3149600" y="2927350"/>
          <p14:tracePt t="298902" x="3149600" y="2933700"/>
          <p14:tracePt t="298916" x="3136900" y="2946400"/>
          <p14:tracePt t="298933" x="3130550" y="2952750"/>
          <p14:tracePt t="298967" x="3136900" y="2959100"/>
          <p14:tracePt t="298983" x="3155950" y="2959100"/>
          <p14:tracePt t="298999" x="3175000" y="2965450"/>
          <p14:tracePt t="299016" x="3200400" y="2997200"/>
          <p14:tracePt t="299034" x="3225800" y="3048000"/>
          <p14:tracePt t="299050" x="3238500" y="3092450"/>
          <p14:tracePt t="299066" x="3244850" y="3111500"/>
          <p14:tracePt t="299083" x="3251200" y="3124200"/>
          <p14:tracePt t="299133" x="3263900" y="3124200"/>
          <p14:tracePt t="299150" x="3302000" y="3136900"/>
          <p14:tracePt t="299166" x="3346450" y="3149600"/>
          <p14:tracePt t="299184" x="3390900" y="3162300"/>
          <p14:tracePt t="299200" x="3435350" y="3168650"/>
          <p14:tracePt t="299216" x="3460750" y="3175000"/>
          <p14:tracePt t="299233" x="3511550" y="3194050"/>
          <p14:tracePt t="299250" x="3568700" y="3219450"/>
          <p14:tracePt t="299266" x="3594100" y="3263900"/>
          <p14:tracePt t="299283" x="3606800" y="3302000"/>
          <p14:tracePt t="299300" x="3619500" y="3327400"/>
          <p14:tracePt t="299317" x="3625850" y="3346450"/>
          <p14:tracePt t="299373" x="3625850" y="3340100"/>
          <p14:tracePt t="299383" x="3625850" y="3333750"/>
          <p14:tracePt t="299416" x="3619500" y="3333750"/>
          <p14:tracePt t="299434" x="3613150" y="3333750"/>
          <p14:tracePt t="299477" x="3613150" y="3327400"/>
          <p14:tracePt t="299485" x="3606800" y="3327400"/>
          <p14:tracePt t="300718" x="3613150" y="3327400"/>
          <p14:tracePt t="300760" x="3606800" y="3327400"/>
          <p14:tracePt t="300768" x="3575050" y="3327400"/>
          <p14:tracePt t="300785" x="3460750" y="3295650"/>
          <p14:tracePt t="300802" x="3314700" y="3238500"/>
          <p14:tracePt t="300818" x="3200400" y="3213100"/>
          <p14:tracePt t="300835" x="3175000" y="3206750"/>
          <p14:tracePt t="300852" x="3219450" y="3213100"/>
          <p14:tracePt t="300869" x="3327400" y="3232150"/>
          <p14:tracePt t="300885" x="3378200" y="3244850"/>
          <p14:tracePt t="300902" x="3397250" y="3244850"/>
          <p14:tracePt t="300935" x="3403600" y="3244850"/>
          <p14:tracePt t="300951" x="3422650" y="3244850"/>
          <p14:tracePt t="300969" x="3467100" y="3238500"/>
          <p14:tracePt t="300985" x="3543300" y="3232150"/>
          <p14:tracePt t="301001" x="3619500" y="3225800"/>
          <p14:tracePt t="301018" x="3695700" y="3213100"/>
          <p14:tracePt t="301035" x="3740150" y="3200400"/>
          <p14:tracePt t="301051" x="3746500" y="3200400"/>
          <p14:tracePt t="301068" x="3752850" y="3200400"/>
          <p14:tracePt t="301085" x="3752850" y="3194050"/>
          <p14:tracePt t="301102" x="3759200" y="3194050"/>
          <p14:tracePt t="301137" x="3746500" y="3187700"/>
          <p14:tracePt t="301152" x="3689350" y="3162300"/>
          <p14:tracePt t="301169" x="3632200" y="3149600"/>
          <p14:tracePt t="301186" x="3479800" y="3111500"/>
          <p14:tracePt t="301202" x="3397250" y="3086100"/>
          <p14:tracePt t="301219" x="3352800" y="3067050"/>
          <p14:tracePt t="301235" x="3327400" y="3048000"/>
          <p14:tracePt t="301252" x="3295650" y="3035300"/>
          <p14:tracePt t="301268" x="3232150" y="3028950"/>
          <p14:tracePt t="301285" x="3117850" y="3022600"/>
          <p14:tracePt t="301303" x="2997200" y="3009900"/>
          <p14:tracePt t="301318" x="2832100" y="2984500"/>
          <p14:tracePt t="301335" x="2730500" y="2971800"/>
          <p14:tracePt t="301351" x="2679700" y="2959100"/>
          <p14:tracePt t="301385" x="2667000" y="2959100"/>
          <p14:tracePt t="301402" x="2616200" y="2984500"/>
          <p14:tracePt t="301418" x="2533650" y="3009900"/>
          <p14:tracePt t="301436" x="2406650" y="3048000"/>
          <p14:tracePt t="301451" x="2330450" y="3067050"/>
          <p14:tracePt t="301468" x="2305050" y="3073400"/>
          <p14:tracePt t="301502" x="2311400" y="3073400"/>
          <p14:tracePt t="301518" x="2336800" y="3079750"/>
          <p14:tracePt t="301535" x="2393950" y="3086100"/>
          <p14:tracePt t="301552" x="2425700" y="3092450"/>
          <p14:tracePt t="301568" x="2451100" y="3105150"/>
          <p14:tracePt t="301586" x="2495550" y="3117850"/>
          <p14:tracePt t="301602" x="2527300" y="3130550"/>
          <p14:tracePt t="301618" x="2686050" y="3149600"/>
          <p14:tracePt t="301635" x="2819400" y="3155950"/>
          <p14:tracePt t="301652" x="2959100" y="3162300"/>
          <p14:tracePt t="301668" x="3022600" y="3168650"/>
          <p14:tracePt t="301685" x="3048000" y="3168650"/>
          <p14:tracePt t="301702" x="3060700" y="3168650"/>
          <p14:tracePt t="301718" x="3079750" y="3168650"/>
          <p14:tracePt t="301735" x="3111500" y="3168650"/>
          <p14:tracePt t="301752" x="3155950" y="3162300"/>
          <p14:tracePt t="301770" x="3206750" y="3155950"/>
          <p14:tracePt t="301785" x="3263900" y="3149600"/>
          <p14:tracePt t="301802" x="3314700" y="3143250"/>
          <p14:tracePt t="301819" x="3390900" y="3130550"/>
          <p14:tracePt t="301837" x="3454400" y="3117850"/>
          <p14:tracePt t="301852" x="3473450" y="3117850"/>
          <p14:tracePt t="301870" x="3498850" y="3111500"/>
          <p14:tracePt t="301885" x="3524250" y="3098800"/>
          <p14:tracePt t="301902" x="3556000" y="3092450"/>
          <p14:tracePt t="301919" x="3581400" y="3086100"/>
          <p14:tracePt t="301935" x="3594100" y="3079750"/>
          <p14:tracePt t="301952" x="3619500" y="3073400"/>
          <p14:tracePt t="301969" x="3638550" y="3067050"/>
          <p14:tracePt t="301986" x="3663950" y="3054350"/>
          <p14:tracePt t="302002" x="3683000" y="3048000"/>
          <p14:tracePt t="302019" x="3708400" y="3041650"/>
          <p14:tracePt t="302036" x="3740150" y="3035300"/>
          <p14:tracePt t="302053" x="3765550" y="3035300"/>
          <p14:tracePt t="302069" x="3816350" y="3028950"/>
          <p14:tracePt t="302071" x="3835400" y="3028950"/>
          <p14:tracePt t="302086" x="3854450" y="3028950"/>
          <p14:tracePt t="302087" x="3873500" y="3022600"/>
          <p14:tracePt t="302103" x="3930650" y="3022600"/>
          <p14:tracePt t="302119" x="3975100" y="3022600"/>
          <p14:tracePt t="302135" x="4038600" y="3022600"/>
          <p14:tracePt t="302152" x="4076700" y="3022600"/>
          <p14:tracePt t="302169" x="4108450" y="3022600"/>
          <p14:tracePt t="302186" x="4140200" y="3022600"/>
          <p14:tracePt t="302202" x="4152900" y="3022600"/>
          <p14:tracePt t="302219" x="4159250" y="3022600"/>
          <p14:tracePt t="302236" x="4165600" y="3022600"/>
          <p14:tracePt t="302252" x="4171950" y="3022600"/>
          <p14:tracePt t="302333" x="4171950" y="3016250"/>
          <p14:tracePt t="302352" x="4165600" y="3009900"/>
          <p14:tracePt t="302369" x="4146550" y="2997200"/>
          <p14:tracePt t="302387" x="4127500" y="2984500"/>
          <p14:tracePt t="302402" x="4102100" y="2965450"/>
          <p14:tracePt t="302419" x="4076700" y="2952750"/>
          <p14:tracePt t="302422" x="4070350" y="2952750"/>
          <p14:tracePt t="302436" x="4038600" y="2940050"/>
          <p14:tracePt t="302452" x="3898900" y="2940050"/>
          <p14:tracePt t="302469" x="3784600" y="2940050"/>
          <p14:tracePt t="302486" x="3708400" y="2946400"/>
          <p14:tracePt t="302503" x="3644900" y="2965450"/>
          <p14:tracePt t="302519" x="3619500" y="2997200"/>
          <p14:tracePt t="302536" x="3613150" y="3016250"/>
          <p14:tracePt t="302553" x="3613150" y="3035300"/>
          <p14:tracePt t="302570" x="3625850" y="3060700"/>
          <p14:tracePt t="302586" x="3644900" y="3086100"/>
          <p14:tracePt t="302602" x="3657600" y="3111500"/>
          <p14:tracePt t="302619" x="3670300" y="3136900"/>
          <p14:tracePt t="302637" x="3683000" y="3168650"/>
          <p14:tracePt t="302653" x="3702050" y="3200400"/>
          <p14:tracePt t="302654" x="3708400" y="3213100"/>
          <p14:tracePt t="302669" x="3721100" y="3219450"/>
          <p14:tracePt t="302671" x="3740150" y="3232150"/>
          <p14:tracePt t="302686" x="3746500" y="3238500"/>
          <p14:tracePt t="302703" x="3784600" y="3251200"/>
          <p14:tracePt t="302719" x="3854450" y="3251200"/>
          <p14:tracePt t="302736" x="3943350" y="3251200"/>
          <p14:tracePt t="302753" x="4114800" y="3244850"/>
          <p14:tracePt t="302769" x="4229100" y="3238500"/>
          <p14:tracePt t="302787" x="4311650" y="3219450"/>
          <p14:tracePt t="302803" x="4375150" y="3194050"/>
          <p14:tracePt t="302819" x="4406900" y="3181350"/>
          <p14:tracePt t="302836" x="4425950" y="3175000"/>
          <p14:tracePt t="302937" x="4432300" y="3175000"/>
          <p14:tracePt t="302953" x="4470400" y="3175000"/>
          <p14:tracePt t="302970" x="4527550" y="3175000"/>
          <p14:tracePt t="302986" x="4603750" y="3181350"/>
          <p14:tracePt t="303003" x="4679950" y="3187700"/>
          <p14:tracePt t="303020" x="4756150" y="3187700"/>
          <p14:tracePt t="303037" x="4826000" y="3187700"/>
          <p14:tracePt t="303053" x="4889500" y="3187700"/>
          <p14:tracePt t="303070" x="4940300" y="3175000"/>
          <p14:tracePt t="303087" x="4965700" y="3168650"/>
          <p14:tracePt t="303104" x="4997450" y="3155950"/>
          <p14:tracePt t="303120" x="5016500" y="3143250"/>
          <p14:tracePt t="303136" x="5029200" y="3136900"/>
          <p14:tracePt t="303153" x="5041900" y="3124200"/>
          <p14:tracePt t="303155" x="5041900" y="3117850"/>
          <p14:tracePt t="303170" x="5041900" y="3111500"/>
          <p14:tracePt t="303186" x="5041900" y="3105150"/>
          <p14:tracePt t="303220" x="5035550" y="3105150"/>
          <p14:tracePt t="303236" x="5022850" y="3105150"/>
          <p14:tracePt t="303253" x="4991100" y="3105150"/>
          <p14:tracePt t="303255" x="4965700" y="3117850"/>
          <p14:tracePt t="303270" x="4933950" y="3124200"/>
          <p14:tracePt t="303287" x="4908550" y="3136900"/>
          <p14:tracePt t="303304" x="4895850" y="3136900"/>
          <p14:tracePt t="303319" x="4895850" y="3143250"/>
          <p14:tracePt t="303385" x="4908550" y="3155950"/>
          <p14:tracePt t="303393" x="4914900" y="3162300"/>
          <p14:tracePt t="303404" x="4946650" y="3181350"/>
          <p14:tracePt t="303420" x="5016500" y="3219450"/>
          <p14:tracePt t="303437" x="5099050" y="3251200"/>
          <p14:tracePt t="303453" x="5245100" y="3289300"/>
          <p14:tracePt t="303470" x="5422900" y="3321050"/>
          <p14:tracePt t="303487" x="5594350" y="3333750"/>
          <p14:tracePt t="303504" x="5797550" y="3340100"/>
          <p14:tracePt t="303520" x="5816600" y="3340100"/>
          <p14:tracePt t="303537" x="5829300" y="3340100"/>
          <p14:tracePt t="303553" x="5842000" y="3340100"/>
          <p14:tracePt t="303570" x="5854700" y="3340100"/>
          <p14:tracePt t="303631" x="5854700" y="3333750"/>
          <p14:tracePt t="303654" x="5867400" y="3333750"/>
          <p14:tracePt t="303670" x="5905500" y="3314700"/>
          <p14:tracePt t="303687" x="5937250" y="3308350"/>
          <p14:tracePt t="303704" x="5956300" y="3308350"/>
          <p14:tracePt t="303720" x="5962650" y="3302000"/>
          <p14:tracePt t="304247" x="5969000" y="3302000"/>
          <p14:tracePt t="304256" x="5981700" y="3302000"/>
          <p14:tracePt t="304271" x="6051550" y="3289300"/>
          <p14:tracePt t="304288" x="6134100" y="3276600"/>
          <p14:tracePt t="304305" x="6203950" y="3263900"/>
          <p14:tracePt t="304321" x="6267450" y="3251200"/>
          <p14:tracePt t="304337" x="6305550" y="3244850"/>
          <p14:tracePt t="304354" x="6324600" y="3238500"/>
          <p14:tracePt t="304371" x="6337300" y="3238500"/>
          <p14:tracePt t="304553" x="6343650" y="3238500"/>
          <p14:tracePt t="304572" x="6381750" y="3244850"/>
          <p14:tracePt t="304588" x="6470650" y="3270250"/>
          <p14:tracePt t="304605" x="6546850" y="3308350"/>
          <p14:tracePt t="304621" x="6604000" y="3333750"/>
          <p14:tracePt t="304638" x="6642100" y="3352800"/>
          <p14:tracePt t="304654" x="6680200" y="3365500"/>
          <p14:tracePt t="304735" x="6686550" y="3365500"/>
          <p14:tracePt t="304741" x="6692900" y="3365500"/>
          <p14:tracePt t="304754" x="6699250" y="3365500"/>
          <p14:tracePt t="304771" x="6705600" y="3365500"/>
          <p14:tracePt t="304804" x="6711950" y="3365500"/>
          <p14:tracePt t="304855" x="6718300" y="3352800"/>
          <p14:tracePt t="304871" x="6718300" y="3308350"/>
          <p14:tracePt t="304888" x="6718300" y="3257550"/>
          <p14:tracePt t="304907" x="6718300" y="3206750"/>
          <p14:tracePt t="304921" x="6718300" y="3194050"/>
          <p14:tracePt t="304938" x="6718300" y="3162300"/>
          <p14:tracePt t="304955" x="6718300" y="3136900"/>
          <p14:tracePt t="304972" x="6718300" y="3130550"/>
          <p14:tracePt t="304988" x="6711950" y="3130550"/>
          <p14:tracePt t="305005" x="6692900" y="3124200"/>
          <p14:tracePt t="305021" x="6661150" y="3117850"/>
          <p14:tracePt t="305039" x="6648450" y="3117850"/>
          <p14:tracePt t="305055" x="6635750" y="3111500"/>
          <p14:tracePt t="305105" x="6623050" y="3111500"/>
          <p14:tracePt t="305121" x="6604000" y="3111500"/>
          <p14:tracePt t="305138" x="6527800" y="3117850"/>
          <p14:tracePt t="305155" x="6464300" y="3124200"/>
          <p14:tracePt t="305172" x="6413500" y="3124200"/>
          <p14:tracePt t="305188" x="6381750" y="3130550"/>
          <p14:tracePt t="305205" x="6369050" y="3130550"/>
          <p14:tracePt t="305243" x="6362700" y="3136900"/>
          <p14:tracePt t="305255" x="6356350" y="3143250"/>
          <p14:tracePt t="305272" x="6330950" y="3162300"/>
          <p14:tracePt t="305288" x="6318250" y="3187700"/>
          <p14:tracePt t="305307" x="6311900" y="3206750"/>
          <p14:tracePt t="305322" x="6318250" y="3225800"/>
          <p14:tracePt t="305338" x="6337300" y="3238500"/>
          <p14:tracePt t="305355" x="6362700" y="3251200"/>
          <p14:tracePt t="305372" x="6375400" y="3263900"/>
          <p14:tracePt t="305388" x="6381750" y="3270250"/>
          <p14:tracePt t="305405" x="6388100" y="3270250"/>
          <p14:tracePt t="305439" x="6407150" y="3270250"/>
          <p14:tracePt t="305455" x="6451600" y="3270250"/>
          <p14:tracePt t="305472" x="6527800" y="3270250"/>
          <p14:tracePt t="305488" x="6616700" y="3270250"/>
          <p14:tracePt t="305505" x="6705600" y="3270250"/>
          <p14:tracePt t="305522" x="6762750" y="3263900"/>
          <p14:tracePt t="305538" x="6800850" y="3251200"/>
          <p14:tracePt t="305555" x="6826250" y="3238500"/>
          <p14:tracePt t="305572" x="6832600" y="3225800"/>
          <p14:tracePt t="305589" x="6838950" y="3219450"/>
          <p14:tracePt t="305605" x="6845300" y="3213100"/>
          <p14:tracePt t="305655" x="6845300" y="3206750"/>
          <p14:tracePt t="305673" x="6845300" y="3187700"/>
          <p14:tracePt t="305689" x="6845300" y="3155950"/>
          <p14:tracePt t="305706" x="6832600" y="3130550"/>
          <p14:tracePt t="305722" x="6819900" y="3105150"/>
          <p14:tracePt t="305739" x="6807200" y="3079750"/>
          <p14:tracePt t="305755" x="6794500" y="3060700"/>
          <p14:tracePt t="305772" x="6781800" y="3054350"/>
          <p14:tracePt t="305789" x="6762750" y="3041650"/>
          <p14:tracePt t="305805" x="6743700" y="3035300"/>
          <p14:tracePt t="305822" x="6699250" y="3022600"/>
          <p14:tracePt t="305839" x="6629400" y="3016250"/>
          <p14:tracePt t="305855" x="6559550" y="3016250"/>
          <p14:tracePt t="305872" x="6496050" y="3016250"/>
          <p14:tracePt t="305889" x="6432550" y="3016250"/>
          <p14:tracePt t="305907" x="6394450" y="3016250"/>
          <p14:tracePt t="305922" x="6381750" y="3022600"/>
          <p14:tracePt t="305955" x="6375400" y="3028950"/>
          <p14:tracePt t="305972" x="6350000" y="3048000"/>
          <p14:tracePt t="305989" x="6330950" y="3073400"/>
          <p14:tracePt t="306005" x="6305550" y="3098800"/>
          <p14:tracePt t="306022" x="6292850" y="3117850"/>
          <p14:tracePt t="306040" x="6280150" y="3136900"/>
          <p14:tracePt t="306132" x="6280150" y="3143250"/>
          <p14:tracePt t="306139" x="6267450" y="3168650"/>
          <p14:tracePt t="306156" x="6216650" y="3206750"/>
          <p14:tracePt t="306172" x="6159500" y="3232150"/>
          <p14:tracePt t="306189" x="6121400" y="3232150"/>
          <p14:tracePt t="306367" x="6121400" y="3238500"/>
          <p14:tracePt t="309140" x="6115050" y="3238500"/>
          <p14:tracePt t="309148" x="6096000" y="3238500"/>
          <p14:tracePt t="309159" x="6064250" y="3232150"/>
          <p14:tracePt t="309175" x="6013450" y="3219450"/>
          <p14:tracePt t="309193" x="6032500" y="3219450"/>
          <p14:tracePt t="309208" x="6064250" y="3225800"/>
          <p14:tracePt t="309225" x="6197600" y="3232150"/>
          <p14:tracePt t="309243" x="6375400" y="3244850"/>
          <p14:tracePt t="309260" x="6457950" y="3257550"/>
          <p14:tracePt t="309275" x="6508750" y="3257550"/>
          <p14:tracePt t="309291" x="6578600" y="3263900"/>
          <p14:tracePt t="309309" x="6680200" y="3270250"/>
          <p14:tracePt t="309325" x="6756400" y="3276600"/>
          <p14:tracePt t="309341" x="6845300" y="3276600"/>
          <p14:tracePt t="309358" x="6902450" y="3276600"/>
          <p14:tracePt t="309375" x="6927850" y="3276600"/>
          <p14:tracePt t="309408" x="6934200" y="3276600"/>
          <p14:tracePt t="309425" x="6946900" y="3270250"/>
          <p14:tracePt t="309442" x="6965950" y="3257550"/>
          <p14:tracePt t="309458" x="7010400" y="3232150"/>
          <p14:tracePt t="309475" x="7029450" y="3213100"/>
          <p14:tracePt t="309492" x="7042150" y="3200400"/>
          <p14:tracePt t="309509" x="7048500" y="3181350"/>
          <p14:tracePt t="309525" x="7048500" y="3155950"/>
          <p14:tracePt t="309542" x="7042150" y="3143250"/>
          <p14:tracePt t="309559" x="7035800" y="3130550"/>
          <p14:tracePt t="309575" x="7029450" y="3124200"/>
          <p14:tracePt t="309592" x="7016750" y="3124200"/>
          <p14:tracePt t="309608" x="7010400" y="3117850"/>
          <p14:tracePt t="309625" x="6985000" y="3111500"/>
          <p14:tracePt t="309643" x="6934200" y="3105150"/>
          <p14:tracePt t="309658" x="6851650" y="3098800"/>
          <p14:tracePt t="309660" x="6813550" y="3098800"/>
          <p14:tracePt t="309675" x="6781800" y="3098800"/>
          <p14:tracePt t="309677" x="6750050" y="3098800"/>
          <p14:tracePt t="309692" x="6724650" y="3098800"/>
          <p14:tracePt t="309693" x="6705600" y="3098800"/>
          <p14:tracePt t="309709" x="6692900" y="3098800"/>
          <p14:tracePt t="309725" x="6673850" y="3098800"/>
          <p14:tracePt t="309742" x="6667500" y="3111500"/>
          <p14:tracePt t="309758" x="6667500" y="3117850"/>
          <p14:tracePt t="309803" x="6673850" y="3117850"/>
          <p14:tracePt t="309811" x="6680200" y="3124200"/>
          <p14:tracePt t="309825" x="6692900" y="3124200"/>
          <p14:tracePt t="309843" x="6737350" y="3130550"/>
          <p14:tracePt t="309859" x="6762750" y="3130550"/>
          <p14:tracePt t="309875" x="6781800" y="3130550"/>
          <p14:tracePt t="309892" x="6788150" y="3130550"/>
          <p14:tracePt t="310005" x="6788150" y="3136900"/>
          <p14:tracePt t="310025" x="6788150" y="3143250"/>
          <p14:tracePt t="310042" x="6781800" y="3149600"/>
          <p14:tracePt t="310076" x="6781800" y="3155950"/>
          <p14:tracePt t="310110" x="6775450" y="3155950"/>
          <p14:tracePt t="310126" x="6762750" y="3168650"/>
          <p14:tracePt t="310142" x="6743700" y="3181350"/>
          <p14:tracePt t="310159" x="6731000" y="3187700"/>
          <p14:tracePt t="310177" x="6724650" y="3187700"/>
          <p14:tracePt t="310395" x="6731000" y="3187700"/>
          <p14:tracePt t="310409" x="6743700" y="3187700"/>
          <p14:tracePt t="310427" x="6807200" y="3168650"/>
          <p14:tracePt t="310443" x="6838950" y="3155950"/>
          <p14:tracePt t="310459" x="6870700" y="3149600"/>
          <p14:tracePt t="310476" x="6934200" y="3143250"/>
          <p14:tracePt t="310493" x="6991350" y="3143250"/>
          <p14:tracePt t="310510" x="7073900" y="3136900"/>
          <p14:tracePt t="310526" x="7162800" y="3130550"/>
          <p14:tracePt t="310543" x="7232650" y="3130550"/>
          <p14:tracePt t="310559" x="7321550" y="3124200"/>
          <p14:tracePt t="310576" x="7397750" y="3111500"/>
          <p14:tracePt t="310593" x="7448550" y="3105150"/>
          <p14:tracePt t="310609" x="7493000" y="3098800"/>
          <p14:tracePt t="310611" x="7499350" y="3092450"/>
          <p14:tracePt t="310626" x="7524750" y="3092450"/>
          <p14:tracePt t="310643" x="7575550" y="3092450"/>
          <p14:tracePt t="310660" x="7651750" y="3092450"/>
          <p14:tracePt t="310676" x="7664450" y="3092450"/>
          <p14:tracePt t="310693" x="7708900" y="3098800"/>
          <p14:tracePt t="310709" x="7715250" y="3098800"/>
          <p14:tracePt t="310851" x="7727950" y="3105150"/>
          <p14:tracePt t="310860" x="7734300" y="3111500"/>
          <p14:tracePt t="310877" x="7804150" y="3130550"/>
          <p14:tracePt t="310893" x="7924800" y="3155950"/>
          <p14:tracePt t="310910" x="8077200" y="3175000"/>
          <p14:tracePt t="310926" x="8261350" y="3181350"/>
          <p14:tracePt t="310943" x="8388350" y="3175000"/>
          <p14:tracePt t="310960" x="8451850" y="3162300"/>
          <p14:tracePt t="310977" x="8483600" y="3143250"/>
          <p14:tracePt t="310978" x="8489950" y="3136900"/>
          <p14:tracePt t="310993" x="8489950" y="3130550"/>
          <p14:tracePt t="311011" x="8496300" y="3111500"/>
          <p14:tracePt t="311026" x="8496300" y="3098800"/>
          <p14:tracePt t="311043" x="8496300" y="3092450"/>
          <p14:tracePt t="311178" x="8496300" y="3086100"/>
          <p14:tracePt t="311184" x="8509000" y="3079750"/>
          <p14:tracePt t="311194" x="8528050" y="3079750"/>
          <p14:tracePt t="311210" x="8585200" y="3079750"/>
          <p14:tracePt t="311226" x="8655050" y="3079750"/>
          <p14:tracePt t="311244" x="8699500" y="3079750"/>
          <p14:tracePt t="311260" x="8724900" y="3079750"/>
          <p14:tracePt t="311277" x="8731250" y="3079750"/>
          <p14:tracePt t="311293" x="8737600" y="3079750"/>
          <p14:tracePt t="311387" x="8743950" y="3079750"/>
          <p14:tracePt t="311394" x="8750300" y="3079750"/>
          <p14:tracePt t="311410" x="8769350" y="3098800"/>
          <p14:tracePt t="311427" x="8794750" y="3111500"/>
          <p14:tracePt t="311444" x="8813800" y="3124200"/>
          <p14:tracePt t="311460" x="8832850" y="3130550"/>
          <p14:tracePt t="311477" x="8851900" y="3136900"/>
          <p14:tracePt t="311494" x="8864600" y="3136900"/>
          <p14:tracePt t="311510" x="8870950" y="3136900"/>
          <p14:tracePt t="311527" x="8877300" y="3136900"/>
          <p14:tracePt t="311837" x="8883650" y="3136900"/>
          <p14:tracePt t="311844" x="8890000" y="3136900"/>
          <p14:tracePt t="311861" x="8909050" y="3117850"/>
          <p14:tracePt t="311878" x="8915400" y="3117850"/>
          <p14:tracePt t="312468" x="8921750" y="3117850"/>
          <p14:tracePt t="312475" x="8928100" y="3117850"/>
          <p14:tracePt t="312480" x="8959850" y="3117850"/>
          <p14:tracePt t="312495" x="9004300" y="3117850"/>
          <p14:tracePt t="312512" x="9232900" y="3117850"/>
          <p14:tracePt t="312529" x="9398000" y="3130550"/>
          <p14:tracePt t="312545" x="9486900" y="3136900"/>
          <p14:tracePt t="312561" x="9696450" y="3143250"/>
          <p14:tracePt t="312578" x="9804400" y="3149600"/>
          <p14:tracePt t="312594" x="9861550" y="3155950"/>
          <p14:tracePt t="312611" x="9867900" y="3155950"/>
          <p14:tracePt t="312821" x="9867900" y="3168650"/>
          <p14:tracePt t="312829" x="9867900" y="3175000"/>
          <p14:tracePt t="312845" x="9861550" y="3187700"/>
          <p14:tracePt t="312861" x="9861550" y="3194050"/>
          <p14:tracePt t="312957" x="9874250" y="3194050"/>
          <p14:tracePt t="312979" x="9906000" y="3200400"/>
          <p14:tracePt t="312995" x="9963150" y="3206750"/>
          <p14:tracePt t="313013" x="10058400" y="3206750"/>
          <p14:tracePt t="313028" x="10071100" y="3206750"/>
          <p14:tracePt t="313030" x="10102850" y="3206750"/>
          <p14:tracePt t="313045" x="10166350" y="3206750"/>
          <p14:tracePt t="313062" x="10210800" y="3206750"/>
          <p14:tracePt t="313078" x="10255250" y="3206750"/>
          <p14:tracePt t="313095" x="10280650" y="3200400"/>
          <p14:tracePt t="313111" x="10299700" y="3200400"/>
          <p14:tracePt t="313128" x="10312400" y="3200400"/>
          <p14:tracePt t="313163" x="10318750" y="3200400"/>
          <p14:tracePt t="313178" x="10325100" y="3200400"/>
          <p14:tracePt t="313195" x="10325100" y="3206750"/>
          <p14:tracePt t="313211" x="10331450" y="3206750"/>
          <p14:tracePt t="313301" x="10337800" y="3206750"/>
          <p14:tracePt t="313315" x="10344150" y="3206750"/>
          <p14:tracePt t="313328" x="10350500" y="3206750"/>
          <p14:tracePt t="313345" x="10375900" y="3206750"/>
          <p14:tracePt t="313363" x="10401300" y="3200400"/>
          <p14:tracePt t="313379" x="10426700" y="3194050"/>
          <p14:tracePt t="313395" x="10439400" y="3187700"/>
          <p14:tracePt t="313412" x="10452100" y="3181350"/>
          <p14:tracePt t="313428" x="10458450" y="3181350"/>
          <p14:tracePt t="313445" x="10471150" y="3175000"/>
          <p14:tracePt t="313462" x="10490200" y="3175000"/>
          <p14:tracePt t="313478" x="10509250" y="3168650"/>
          <p14:tracePt t="313496" x="10521950" y="3155950"/>
          <p14:tracePt t="313512" x="10547350" y="3143250"/>
          <p14:tracePt t="313528" x="10566400" y="3117850"/>
          <p14:tracePt t="313546" x="10572750" y="3098800"/>
          <p14:tracePt t="313562" x="10572750" y="3086100"/>
          <p14:tracePt t="313580" x="10566400" y="3060700"/>
          <p14:tracePt t="313595" x="10560050" y="3054350"/>
          <p14:tracePt t="313612" x="10528300" y="3035300"/>
          <p14:tracePt t="313629" x="10464800" y="3016250"/>
          <p14:tracePt t="313645" x="10407650" y="3003550"/>
          <p14:tracePt t="313662" x="10337800" y="2997200"/>
          <p14:tracePt t="313679" x="10280650" y="2997200"/>
          <p14:tracePt t="313695" x="10217150" y="2990850"/>
          <p14:tracePt t="313712" x="10185400" y="2990850"/>
          <p14:tracePt t="313728" x="10153650" y="2990850"/>
          <p14:tracePt t="313745" x="10102850" y="2990850"/>
          <p14:tracePt t="313762" x="10039350" y="2990850"/>
          <p14:tracePt t="313779" x="9963150" y="2978150"/>
          <p14:tracePt t="313795" x="9874250" y="2978150"/>
          <p14:tracePt t="313812" x="9791700" y="2978150"/>
          <p14:tracePt t="313829" x="9734550" y="2990850"/>
          <p14:tracePt t="313845" x="9702800" y="3003550"/>
          <p14:tracePt t="313847" x="9677400" y="3022600"/>
          <p14:tracePt t="313862" x="9671050" y="3035300"/>
          <p14:tracePt t="313879" x="9645650" y="3067050"/>
          <p14:tracePt t="313896" x="9645650" y="3086100"/>
          <p14:tracePt t="313912" x="9639300" y="3092450"/>
          <p14:tracePt t="313929" x="9639300" y="3098800"/>
          <p14:tracePt t="313945" x="9632950" y="3111500"/>
          <p14:tracePt t="313963" x="9620250" y="3124200"/>
          <p14:tracePt t="313979" x="9594850" y="3136900"/>
          <p14:tracePt t="313984" x="9582150" y="3143250"/>
          <p14:tracePt t="313995" x="9550400" y="3155950"/>
          <p14:tracePt t="314012" x="9493250" y="3181350"/>
          <p14:tracePt t="314031" x="9372600" y="3206750"/>
          <p14:tracePt t="314033" x="9277350" y="3219450"/>
          <p14:tracePt t="314046" x="9144000" y="3219450"/>
          <p14:tracePt t="314062" x="8883650" y="3219450"/>
          <p14:tracePt t="314079" x="8585200" y="3219450"/>
          <p14:tracePt t="314096" x="8051800" y="3213100"/>
          <p14:tracePt t="314113" x="7721600" y="3206750"/>
          <p14:tracePt t="314129" x="7308850" y="3206750"/>
          <p14:tracePt t="314146" x="6832600" y="3219450"/>
          <p14:tracePt t="314162" x="6324600" y="3270250"/>
          <p14:tracePt t="314180" x="5803900" y="3327400"/>
          <p14:tracePt t="314196" x="5270500" y="3397250"/>
          <p14:tracePt t="314212" x="4832350" y="3460750"/>
          <p14:tracePt t="314230" x="4457700" y="3492500"/>
          <p14:tracePt t="314246" x="4197350" y="3505200"/>
          <p14:tracePt t="314262" x="3930650" y="3505200"/>
          <p14:tracePt t="314279" x="3657600" y="3505200"/>
          <p14:tracePt t="314296" x="3346450" y="3498850"/>
          <p14:tracePt t="314312" x="3124200" y="3486150"/>
          <p14:tracePt t="314329" x="2965450" y="3467100"/>
          <p14:tracePt t="314346" x="2825750" y="3448050"/>
          <p14:tracePt t="314363" x="2749550" y="3441700"/>
          <p14:tracePt t="314379" x="2654300" y="3441700"/>
          <p14:tracePt t="314396" x="2546350" y="3441700"/>
          <p14:tracePt t="314413" x="2470150" y="3441700"/>
          <p14:tracePt t="314429" x="2413000" y="3441700"/>
          <p14:tracePt t="314446" x="2374900" y="3435350"/>
          <p14:tracePt t="314463" x="2362200" y="3435350"/>
          <p14:tracePt t="314479" x="2336800" y="3441700"/>
          <p14:tracePt t="314496" x="2292350" y="3467100"/>
          <p14:tracePt t="314513" x="2235200" y="3486150"/>
          <p14:tracePt t="314529" x="2133600" y="3505200"/>
          <p14:tracePt t="314546" x="2057400" y="3517900"/>
          <p14:tracePt t="314563" x="1993900" y="3517900"/>
          <p14:tracePt t="314580" x="1981200" y="3517900"/>
          <p14:tracePt t="314613" x="1936750" y="3517900"/>
          <p14:tracePt t="314630" x="1847850" y="3517900"/>
          <p14:tracePt t="314646" x="1720850" y="3517900"/>
          <p14:tracePt t="314663" x="1574800" y="3524250"/>
          <p14:tracePt t="314679" x="1492250" y="3524250"/>
          <p14:tracePt t="314697" x="1466850" y="3517900"/>
          <p14:tracePt t="314713" x="1485900" y="3511550"/>
          <p14:tracePt t="314729" x="1543050" y="3505200"/>
          <p14:tracePt t="314746" x="1574800" y="3498850"/>
          <p14:tracePt t="314763" x="1581150" y="3498850"/>
          <p14:tracePt t="314781" x="1530350" y="3530600"/>
          <p14:tracePt t="314797" x="1447800" y="3536950"/>
          <p14:tracePt t="314813" x="1365250" y="3543300"/>
          <p14:tracePt t="314830" x="1314450" y="3543300"/>
          <p14:tracePt t="314847" x="1314450" y="3530600"/>
          <p14:tracePt t="314863" x="1352550" y="3505200"/>
          <p14:tracePt t="314880" x="1460500" y="3479800"/>
          <p14:tracePt t="314896" x="1581150" y="3473450"/>
          <p14:tracePt t="314914" x="1676400" y="3473450"/>
          <p14:tracePt t="314930" x="1720850" y="3473450"/>
          <p14:tracePt t="314946" x="1733550" y="3479800"/>
          <p14:tracePt t="314963" x="1739900" y="3492500"/>
          <p14:tracePt t="314980" x="1746250" y="3492500"/>
          <p14:tracePt t="315013" x="1765300" y="3492500"/>
          <p14:tracePt t="315031" x="1898650" y="3473450"/>
          <p14:tracePt t="315046" x="1987550" y="3467100"/>
          <p14:tracePt t="315063" x="2044700" y="3460750"/>
          <p14:tracePt t="315081" x="2082800" y="3460750"/>
          <p14:tracePt t="315097" x="2114550" y="3460750"/>
          <p14:tracePt t="315113" x="2152650" y="3467100"/>
          <p14:tracePt t="315131" x="2178050" y="3467100"/>
          <p14:tracePt t="315146" x="2216150" y="3467100"/>
          <p14:tracePt t="315163" x="2260600" y="3467100"/>
          <p14:tracePt t="315180" x="2317750" y="3460750"/>
          <p14:tracePt t="315196" x="2343150" y="3454400"/>
          <p14:tracePt t="315213" x="2349500" y="3454400"/>
          <p14:tracePt t="315230" x="2355850" y="3454400"/>
          <p14:tracePt t="315247" x="2362200" y="3448050"/>
          <p14:tracePt t="315263" x="2381250" y="3441700"/>
          <p14:tracePt t="315280" x="2393950" y="3429000"/>
          <p14:tracePt t="315281" x="2400300" y="3416300"/>
          <p14:tracePt t="315296" x="2406650" y="3390900"/>
          <p14:tracePt t="315313" x="2406650" y="3365500"/>
          <p14:tracePt t="315330" x="2400300" y="3340100"/>
          <p14:tracePt t="315347" x="2387600" y="3333750"/>
          <p14:tracePt t="315363" x="2349500" y="3314700"/>
          <p14:tracePt t="315380" x="2298700" y="3302000"/>
          <p14:tracePt t="315397" x="2247900" y="3282950"/>
          <p14:tracePt t="315413" x="2203450" y="3263900"/>
          <p14:tracePt t="315431" x="2146300" y="3225800"/>
          <p14:tracePt t="315446" x="2082800" y="3194050"/>
          <p14:tracePt t="315463" x="2012950" y="3168650"/>
          <p14:tracePt t="315480" x="1930400" y="3155950"/>
          <p14:tracePt t="315498" x="1758950" y="3149600"/>
          <p14:tracePt t="315515" x="1663700" y="3149600"/>
          <p14:tracePt t="315530" x="1606550" y="3143250"/>
          <p14:tracePt t="315547" x="1574800" y="3143250"/>
          <p14:tracePt t="315563" x="1555750" y="3136900"/>
          <p14:tracePt t="315580" x="1530350" y="3136900"/>
          <p14:tracePt t="315597" x="1498600" y="3136900"/>
          <p14:tracePt t="315613" x="1447800" y="3136900"/>
          <p14:tracePt t="315630" x="1403350" y="3136900"/>
          <p14:tracePt t="315648" x="1365250" y="3136900"/>
          <p14:tracePt t="315663" x="1314450" y="3136900"/>
          <p14:tracePt t="315680" x="1250950" y="3136900"/>
          <p14:tracePt t="315697" x="1200150" y="3149600"/>
          <p14:tracePt t="315714" x="1174750" y="3155950"/>
          <p14:tracePt t="315730" x="1168400" y="3162300"/>
          <p14:tracePt t="315747" x="1162050" y="3175000"/>
          <p14:tracePt t="315764" x="1155700" y="3206750"/>
          <p14:tracePt t="315780" x="1136650" y="3282950"/>
          <p14:tracePt t="315797" x="1117600" y="3333750"/>
          <p14:tracePt t="315813" x="1111250" y="3365500"/>
          <p14:tracePt t="315831" x="1111250" y="3371850"/>
          <p14:tracePt t="315868" x="1117600" y="3378200"/>
          <p14:tracePt t="315880" x="1149350" y="3397250"/>
          <p14:tracePt t="315898" x="1212850" y="3448050"/>
          <p14:tracePt t="315914" x="1308100" y="3517900"/>
          <p14:tracePt t="315930" x="1365250" y="3575050"/>
          <p14:tracePt t="315947" x="1403350" y="3606800"/>
          <p14:tracePt t="315964" x="1435100" y="3625850"/>
          <p14:tracePt t="315981" x="1479550" y="3638550"/>
          <p14:tracePt t="315997" x="1562100" y="3638550"/>
          <p14:tracePt t="316014" x="1676400" y="3638550"/>
          <p14:tracePt t="316030" x="1758950" y="3632200"/>
          <p14:tracePt t="316048" x="1809750" y="3632200"/>
          <p14:tracePt t="316064" x="1847850" y="3632200"/>
          <p14:tracePt t="316080" x="1892300" y="3625850"/>
          <p14:tracePt t="316097" x="1917700" y="3619500"/>
          <p14:tracePt t="316099" x="1943100" y="3613150"/>
          <p14:tracePt t="316115" x="1993900" y="3606800"/>
          <p14:tracePt t="316130" x="2038350" y="3594100"/>
          <p14:tracePt t="316147" x="2082800" y="3581400"/>
          <p14:tracePt t="316164" x="2089150" y="3581400"/>
          <p14:tracePt t="316217" x="2082800" y="3581400"/>
          <p14:tracePt t="316475" x="2076450" y="3581400"/>
          <p14:tracePt t="316498" x="2063750" y="3581400"/>
          <p14:tracePt t="316515" x="2051050" y="3581400"/>
          <p14:tracePt t="316568" x="2063750" y="3581400"/>
          <p14:tracePt t="316577" x="2070100" y="3581400"/>
          <p14:tracePt t="316583" x="2101850" y="3581400"/>
          <p14:tracePt t="316599" x="2152650" y="3575050"/>
          <p14:tracePt t="316614" x="2355850" y="3549650"/>
          <p14:tracePt t="316632" x="2578100" y="3524250"/>
          <p14:tracePt t="316647" x="2762250" y="3505200"/>
          <p14:tracePt t="316664" x="2889250" y="3505200"/>
          <p14:tracePt t="316681" x="2914650" y="3498850"/>
          <p14:tracePt t="316698" x="2921000" y="3498850"/>
          <p14:tracePt t="316749" x="2927350" y="3492500"/>
          <p14:tracePt t="316756" x="2933700" y="3486150"/>
          <p14:tracePt t="316765" x="2952750" y="3473450"/>
          <p14:tracePt t="316781" x="2997200" y="3460750"/>
          <p14:tracePt t="316798" x="3054350" y="3441700"/>
          <p14:tracePt t="316814" x="3143250" y="3429000"/>
          <p14:tracePt t="316831" x="3213100" y="3429000"/>
          <p14:tracePt t="316848" x="3270250" y="3422650"/>
          <p14:tracePt t="316864" x="3321050" y="3422650"/>
          <p14:tracePt t="316881" x="3384550" y="3416300"/>
          <p14:tracePt t="316898" x="3473450" y="3409950"/>
          <p14:tracePt t="316916" x="3594100" y="3390900"/>
          <p14:tracePt t="316931" x="3638550" y="3378200"/>
          <p14:tracePt t="316948" x="3695700" y="3365500"/>
          <p14:tracePt t="316965" x="3721100" y="3365500"/>
          <p14:tracePt t="316981" x="3721100" y="3359150"/>
          <p14:tracePt t="317023" x="3727450" y="3359150"/>
          <p14:tracePt t="317048" x="3733800" y="3359150"/>
          <p14:tracePt t="317086" x="3727450" y="3359150"/>
          <p14:tracePt t="317098" x="3721100" y="3359150"/>
          <p14:tracePt t="317115" x="3676650" y="3352800"/>
          <p14:tracePt t="317131" x="3657600" y="3346450"/>
          <p14:tracePt t="317148" x="3632200" y="3346450"/>
          <p14:tracePt t="317166" x="3606800" y="3340100"/>
          <p14:tracePt t="317182" x="3600450" y="3333750"/>
          <p14:tracePt t="317218" x="3594100" y="3333750"/>
          <p14:tracePt t="317250" x="3600450" y="3340100"/>
          <p14:tracePt t="317265" x="3651250" y="3371850"/>
          <p14:tracePt t="317281" x="3752850" y="3409950"/>
          <p14:tracePt t="317298" x="3860800" y="3448050"/>
          <p14:tracePt t="317315" x="3949700" y="3467100"/>
          <p14:tracePt t="317331" x="4038600" y="3479800"/>
          <p14:tracePt t="317348" x="4102100" y="3486150"/>
          <p14:tracePt t="317350" x="4127500" y="3486150"/>
          <p14:tracePt t="317366" x="4165600" y="3486150"/>
          <p14:tracePt t="317382" x="4216400" y="3486150"/>
          <p14:tracePt t="317398" x="4273550" y="3479800"/>
          <p14:tracePt t="317415" x="4292600" y="3479800"/>
          <p14:tracePt t="317432" x="4298950" y="3486150"/>
          <p14:tracePt t="317449" x="4298950" y="3505200"/>
          <p14:tracePt t="317545" x="4305300" y="3505200"/>
          <p14:tracePt t="317566" x="4330700" y="3505200"/>
          <p14:tracePt t="317582" x="4368800" y="3505200"/>
          <p14:tracePt t="317598" x="4406900" y="3498850"/>
          <p14:tracePt t="317615" x="4464050" y="3486150"/>
          <p14:tracePt t="317632" x="4514850" y="3467100"/>
          <p14:tracePt t="317649" x="4565650" y="3441700"/>
          <p14:tracePt t="317665" x="4610100" y="3409950"/>
          <p14:tracePt t="317682" x="4635500" y="3378200"/>
          <p14:tracePt t="317699" x="4654550" y="3352800"/>
          <p14:tracePt t="317716" x="4654550" y="3346450"/>
          <p14:tracePt t="317759" x="4641850" y="3346450"/>
          <p14:tracePt t="317782" x="4546600" y="3346450"/>
          <p14:tracePt t="317799" x="4470400" y="3359150"/>
          <p14:tracePt t="317815" x="4394200" y="3365500"/>
          <p14:tracePt t="317833" x="4343400" y="3371850"/>
          <p14:tracePt t="317849" x="4318000" y="3378200"/>
          <p14:tracePt t="317962" x="4318000" y="3384550"/>
          <p14:tracePt t="317968" x="4311650" y="3384550"/>
          <p14:tracePt t="317982" x="4311650" y="3390900"/>
          <p14:tracePt t="317999" x="4305300" y="3397250"/>
          <p14:tracePt t="318073" x="4305300" y="3403600"/>
          <p14:tracePt t="318089" x="4298950" y="3409950"/>
          <p14:tracePt t="318097" x="4298950" y="3416300"/>
          <p14:tracePt t="318115" x="4292600" y="3416300"/>
          <p14:tracePt t="318223" x="4305300" y="3416300"/>
          <p14:tracePt t="318230" x="4311650" y="3416300"/>
          <p14:tracePt t="318249" x="4413250" y="3416300"/>
          <p14:tracePt t="318266" x="4559300" y="3422650"/>
          <p14:tracePt t="318282" x="4737100" y="3422650"/>
          <p14:tracePt t="318300" x="4902200" y="3429000"/>
          <p14:tracePt t="318316" x="5016500" y="3435350"/>
          <p14:tracePt t="318332" x="5086350" y="3441700"/>
          <p14:tracePt t="318349" x="5099050" y="3441700"/>
          <p14:tracePt t="318399" x="5105400" y="3441700"/>
          <p14:tracePt t="318416" x="5130800" y="3448050"/>
          <p14:tracePt t="318433" x="5200650" y="3460750"/>
          <p14:tracePt t="318450" x="5283200" y="3467100"/>
          <p14:tracePt t="318466" x="5410200" y="3479800"/>
          <p14:tracePt t="318482" x="5530850" y="3492500"/>
          <p14:tracePt t="318499" x="5645150" y="3505200"/>
          <p14:tracePt t="318517" x="5791200" y="3530600"/>
          <p14:tracePt t="318532" x="5892800" y="3536950"/>
          <p14:tracePt t="318549" x="5994400" y="3543300"/>
          <p14:tracePt t="318566" x="6051550" y="3543300"/>
          <p14:tracePt t="318582" x="6096000" y="3536950"/>
          <p14:tracePt t="318599" x="6134100" y="3530600"/>
          <p14:tracePt t="318616" x="6153150" y="3524250"/>
          <p14:tracePt t="318728" x="6159500" y="3524250"/>
          <p14:tracePt t="318741" x="6165850" y="3517900"/>
          <p14:tracePt t="318750" x="6172200" y="3517900"/>
          <p14:tracePt t="318767" x="6216650" y="3511550"/>
          <p14:tracePt t="318783" x="6311900" y="3511550"/>
          <p14:tracePt t="318800" x="6419850" y="3511550"/>
          <p14:tracePt t="318816" x="6553200" y="3505200"/>
          <p14:tracePt t="318833" x="6667500" y="3498850"/>
          <p14:tracePt t="318850" x="6800850" y="3486150"/>
          <p14:tracePt t="318866" x="6877050" y="3467100"/>
          <p14:tracePt t="318883" x="6896100" y="3454400"/>
          <p14:tracePt t="318900" x="6902450" y="3454400"/>
          <p14:tracePt t="318917" x="6902450" y="3448050"/>
          <p14:tracePt t="318933" x="6902450" y="3441700"/>
          <p14:tracePt t="318950" x="6908800" y="3429000"/>
          <p14:tracePt t="318967" x="6915150" y="3422650"/>
          <p14:tracePt t="319021" x="6908800" y="3422650"/>
          <p14:tracePt t="319027" x="6902450" y="3416300"/>
          <p14:tracePt t="319050" x="6870700" y="3409950"/>
          <p14:tracePt t="319066" x="6819900" y="3397250"/>
          <p14:tracePt t="319083" x="6762750" y="3371850"/>
          <p14:tracePt t="319101" x="6673850" y="3340100"/>
          <p14:tracePt t="319117" x="6610350" y="3321050"/>
          <p14:tracePt t="319133" x="6508750" y="3302000"/>
          <p14:tracePt t="319150" x="6362700" y="3282950"/>
          <p14:tracePt t="319167" x="6223000" y="3270250"/>
          <p14:tracePt t="319183" x="6096000" y="3257550"/>
          <p14:tracePt t="319200" x="5975350" y="3244850"/>
          <p14:tracePt t="319217" x="5873750" y="3244850"/>
          <p14:tracePt t="319233" x="5810250" y="3244850"/>
          <p14:tracePt t="319251" x="5759450" y="3244850"/>
          <p14:tracePt t="319267" x="5721350" y="3244850"/>
          <p14:tracePt t="319269" x="5683250" y="3257550"/>
          <p14:tracePt t="319283" x="5626100" y="3270250"/>
          <p14:tracePt t="319285" x="5568950" y="3289300"/>
          <p14:tracePt t="319300" x="5524500" y="3302000"/>
          <p14:tracePt t="319316" x="5410200" y="3327400"/>
          <p14:tracePt t="319334" x="5334000" y="3340100"/>
          <p14:tracePt t="319350" x="5302250" y="3346450"/>
          <p14:tracePt t="319464" x="5302250" y="3352800"/>
          <p14:tracePt t="319472" x="5302250" y="3359150"/>
          <p14:tracePt t="319484" x="5314950" y="3371850"/>
          <p14:tracePt t="319500" x="5359400" y="3403600"/>
          <p14:tracePt t="319517" x="5448300" y="3435350"/>
          <p14:tracePt t="319535" x="5632450" y="3473450"/>
          <p14:tracePt t="319550" x="5715000" y="3479800"/>
          <p14:tracePt t="319568" x="5994400" y="3498850"/>
          <p14:tracePt t="319584" x="6191250" y="3505200"/>
          <p14:tracePt t="319601" x="6457950" y="3517900"/>
          <p14:tracePt t="319617" x="6934200" y="3549650"/>
          <p14:tracePt t="319634" x="7499350" y="3600450"/>
          <p14:tracePt t="319651" x="8077200" y="3663950"/>
          <p14:tracePt t="319667" x="8547100" y="3733800"/>
          <p14:tracePt t="319684" x="8731250" y="3765550"/>
          <p14:tracePt t="319701" x="8705850" y="3765550"/>
          <p14:tracePt t="319717" x="8616950" y="3765550"/>
          <p14:tracePt t="319734" x="8464550" y="3752850"/>
          <p14:tracePt t="319750" x="8318500" y="3733800"/>
          <p14:tracePt t="319768" x="8261350" y="3733800"/>
          <p14:tracePt t="319785" x="8318500" y="3733800"/>
          <p14:tracePt t="319800" x="8426450" y="3727450"/>
          <p14:tracePt t="319817" x="8559800" y="3727450"/>
          <p14:tracePt t="319834" x="8680450" y="3721100"/>
          <p14:tracePt t="319850" x="8731250" y="3714750"/>
          <p14:tracePt t="319867" x="8737600" y="3714750"/>
          <p14:tracePt t="319884" x="8743950" y="3708400"/>
          <p14:tracePt t="319901" x="8737600" y="3702050"/>
          <p14:tracePt t="319917" x="8731250" y="3695700"/>
          <p14:tracePt t="319950" x="8731250" y="3689350"/>
          <p14:tracePt t="319984" x="8724900" y="3689350"/>
          <p14:tracePt t="320001" x="8724900" y="3670300"/>
          <p14:tracePt t="320017" x="8718550" y="3651250"/>
          <p14:tracePt t="320034" x="8712200" y="3644900"/>
          <p14:tracePt t="320051" x="8705850" y="3632200"/>
          <p14:tracePt t="320067" x="8693150" y="3619500"/>
          <p14:tracePt t="320084" x="8674100" y="3606800"/>
          <p14:tracePt t="320101" x="8629650" y="3556000"/>
          <p14:tracePt t="320117" x="8559800" y="3460750"/>
          <p14:tracePt t="320134" x="8521700" y="3397250"/>
          <p14:tracePt t="320151" x="8509000" y="3378200"/>
          <p14:tracePt t="321903" x="8509000" y="3371850"/>
          <p14:tracePt t="321950" x="8502650" y="3371850"/>
          <p14:tracePt t="322610" x="8496300" y="3371850"/>
          <p14:tracePt t="322618" x="8464550" y="3359150"/>
          <p14:tracePt t="322637" x="8375650" y="3359150"/>
          <p14:tracePt t="322653" x="8299450" y="3359150"/>
          <p14:tracePt t="322670" x="8242300" y="3371850"/>
          <p14:tracePt t="322686" x="8216900" y="3371850"/>
          <p14:tracePt t="322703" x="8178800" y="3365500"/>
          <p14:tracePt t="322719" x="8108950" y="3333750"/>
          <p14:tracePt t="322736" x="7956550" y="3263900"/>
          <p14:tracePt t="322757" x="7702550" y="3175000"/>
          <p14:tracePt t="322758" x="7556500" y="3143250"/>
          <p14:tracePt t="322770" x="7353300" y="3105150"/>
          <p14:tracePt t="322786" x="6940550" y="3060700"/>
          <p14:tracePt t="322803" x="6654800" y="3048000"/>
          <p14:tracePt t="322820" x="6324600" y="3041650"/>
          <p14:tracePt t="322836" x="5918200" y="3035300"/>
          <p14:tracePt t="322853" x="5511800" y="3028950"/>
          <p14:tracePt t="322870" x="5143500" y="3028950"/>
          <p14:tracePt t="322886" x="4749800" y="3022600"/>
          <p14:tracePt t="322904" x="4432300" y="3054350"/>
          <p14:tracePt t="322919" x="4191000" y="3092450"/>
          <p14:tracePt t="322936" x="3956050" y="3130550"/>
          <p14:tracePt t="322953" x="3841750" y="3155950"/>
          <p14:tracePt t="322971" x="3727450" y="3181350"/>
          <p14:tracePt t="322986" x="3670300" y="3200400"/>
          <p14:tracePt t="323003" x="3511550" y="3219450"/>
          <p14:tracePt t="323020" x="3136900" y="3276600"/>
          <p14:tracePt t="323037" x="2901950" y="3314700"/>
          <p14:tracePt t="323053" x="2654300" y="3327400"/>
          <p14:tracePt t="323070" x="2533650" y="3327400"/>
          <p14:tracePt t="323087" x="2457450" y="3321050"/>
          <p14:tracePt t="323103" x="2374900" y="3321050"/>
          <p14:tracePt t="323120" x="2241550" y="3327400"/>
          <p14:tracePt t="323137" x="2076450" y="3340100"/>
          <p14:tracePt t="323153" x="1936750" y="3346450"/>
          <p14:tracePt t="323170" x="1816100" y="3352800"/>
          <p14:tracePt t="323186" x="1809750" y="3352800"/>
          <p14:tracePt t="323227" x="1809750" y="3359150"/>
          <p14:tracePt t="323237" x="1797050" y="3365500"/>
          <p14:tracePt t="323254" x="1752600" y="3397250"/>
          <p14:tracePt t="323270" x="1714500" y="3422650"/>
          <p14:tracePt t="323287" x="1701800" y="3460750"/>
          <p14:tracePt t="323304" x="1708150" y="3492500"/>
          <p14:tracePt t="323320" x="1752600" y="3524250"/>
          <p14:tracePt t="323337" x="1822450" y="3543300"/>
          <p14:tracePt t="323353" x="1949450" y="3549650"/>
          <p14:tracePt t="323371" x="2184400" y="3543300"/>
          <p14:tracePt t="323387" x="2362200" y="3543300"/>
          <p14:tracePt t="323403" x="2533650" y="3562350"/>
          <p14:tracePt t="323420" x="2673350" y="3594100"/>
          <p14:tracePt t="323437" x="2870200" y="3638550"/>
          <p14:tracePt t="323453" x="3048000" y="3670300"/>
          <p14:tracePt t="323470" x="3175000" y="3683000"/>
          <p14:tracePt t="323487" x="3327400" y="3689350"/>
          <p14:tracePt t="323504" x="3429000" y="3676650"/>
          <p14:tracePt t="323520" x="3460750" y="3663950"/>
          <p14:tracePt t="323537" x="3479800" y="3651250"/>
          <p14:tracePt t="323554" x="3492500" y="3644900"/>
          <p14:tracePt t="323570" x="3492500" y="3638550"/>
          <p14:tracePt t="323669" x="3498850" y="3638550"/>
          <p14:tracePt t="323687" x="3517900" y="3625850"/>
          <p14:tracePt t="323704" x="3543300" y="3606800"/>
          <p14:tracePt t="323721" x="3594100" y="3575050"/>
          <p14:tracePt t="323737" x="3638550" y="3543300"/>
          <p14:tracePt t="323754" x="3695700" y="3492500"/>
          <p14:tracePt t="323771" x="3740150" y="3454400"/>
          <p14:tracePt t="323787" x="3778250" y="3422650"/>
          <p14:tracePt t="323789" x="3784600" y="3416300"/>
          <p14:tracePt t="323805" x="3803650" y="3397250"/>
          <p14:tracePt t="323820" x="3816350" y="3384550"/>
          <p14:tracePt t="323837" x="3829050" y="3359150"/>
          <p14:tracePt t="323855" x="3829050" y="3346450"/>
          <p14:tracePt t="323872" x="3822700" y="3333750"/>
          <p14:tracePt t="323887" x="3810000" y="3314700"/>
          <p14:tracePt t="323904" x="3790950" y="3302000"/>
          <p14:tracePt t="323921" x="3771900" y="3282950"/>
          <p14:tracePt t="323937" x="3740150" y="3270250"/>
          <p14:tracePt t="323954" x="3708400" y="3257550"/>
          <p14:tracePt t="323971" x="3663950" y="3244850"/>
          <p14:tracePt t="323987" x="3575050" y="3238500"/>
          <p14:tracePt t="324004" x="3460750" y="3225800"/>
          <p14:tracePt t="324021" x="3308350" y="3206750"/>
          <p14:tracePt t="324038" x="3098800" y="3175000"/>
          <p14:tracePt t="324055" x="3016250" y="3155950"/>
          <p14:tracePt t="324071" x="2933700" y="3130550"/>
          <p14:tracePt t="324087" x="2908300" y="3124200"/>
          <p14:tracePt t="324104" x="2876550" y="3117850"/>
          <p14:tracePt t="324120" x="2863850" y="3117850"/>
          <p14:tracePt t="324137" x="2832100" y="3130550"/>
          <p14:tracePt t="324154" x="2781300" y="3162300"/>
          <p14:tracePt t="324171" x="2724150" y="3194050"/>
          <p14:tracePt t="324187" x="2673350" y="3219450"/>
          <p14:tracePt t="324204" x="2654300" y="3238500"/>
          <p14:tracePt t="324221" x="2647950" y="3251200"/>
          <p14:tracePt t="324238" x="2647950" y="3257550"/>
          <p14:tracePt t="324254" x="2660650" y="3276600"/>
          <p14:tracePt t="324271" x="2705100" y="3308350"/>
          <p14:tracePt t="324288" x="2768600" y="3359150"/>
          <p14:tracePt t="324289" x="2806700" y="3390900"/>
          <p14:tracePt t="324305" x="2870200" y="3454400"/>
          <p14:tracePt t="324321" x="2927350" y="3505200"/>
          <p14:tracePt t="324339" x="2965450" y="3536950"/>
          <p14:tracePt t="324354" x="3022600" y="3562350"/>
          <p14:tracePt t="324371" x="3079750" y="3575050"/>
          <p14:tracePt t="324387" x="3187700" y="3575050"/>
          <p14:tracePt t="324404" x="3314700" y="3575050"/>
          <p14:tracePt t="324421" x="3473450" y="3568700"/>
          <p14:tracePt t="324438" x="3587750" y="3562350"/>
          <p14:tracePt t="324454" x="3708400" y="3556000"/>
          <p14:tracePt t="324471" x="3778250" y="3549650"/>
          <p14:tracePt t="324488" x="3803650" y="3543300"/>
          <p14:tracePt t="324505" x="3816350" y="3536950"/>
          <p14:tracePt t="324521" x="3829050" y="3530600"/>
          <p14:tracePt t="324523" x="3835400" y="3524250"/>
          <p14:tracePt t="324538" x="3848100" y="3511550"/>
          <p14:tracePt t="324554" x="3860800" y="3492500"/>
          <p14:tracePt t="324572" x="3867150" y="3467100"/>
          <p14:tracePt t="324588" x="3873500" y="3435350"/>
          <p14:tracePt t="324604" x="3873500" y="3403600"/>
          <p14:tracePt t="324621" x="3854450" y="3371850"/>
          <p14:tracePt t="324638" x="3822700" y="3333750"/>
          <p14:tracePt t="324654" x="3797300" y="3308350"/>
          <p14:tracePt t="324671" x="3765550" y="3282950"/>
          <p14:tracePt t="324688" x="3746500" y="3263900"/>
          <p14:tracePt t="324704" x="3733800" y="3257550"/>
          <p14:tracePt t="324721" x="3714750" y="3251200"/>
          <p14:tracePt t="324738" x="3702050" y="3244850"/>
          <p14:tracePt t="324754" x="3638550" y="3244850"/>
          <p14:tracePt t="324771" x="3549650" y="3251200"/>
          <p14:tracePt t="324789" x="3371850" y="3276600"/>
          <p14:tracePt t="324804" x="3276600" y="3295650"/>
          <p14:tracePt t="324821" x="3206750" y="3314700"/>
          <p14:tracePt t="324838" x="3181350" y="3327400"/>
          <p14:tracePt t="324855" x="3175000" y="3340100"/>
          <p14:tracePt t="324871" x="3175000" y="3359150"/>
          <p14:tracePt t="324888" x="3181350" y="3397250"/>
          <p14:tracePt t="324905" x="3206750" y="3429000"/>
          <p14:tracePt t="324921" x="3225800" y="3460750"/>
          <p14:tracePt t="324938" x="3238500" y="3511550"/>
          <p14:tracePt t="324955" x="3238500" y="3556000"/>
          <p14:tracePt t="324971" x="3238500" y="3581400"/>
          <p14:tracePt t="324988" x="3244850" y="3606800"/>
          <p14:tracePt t="325005" x="3282950" y="3644900"/>
          <p14:tracePt t="325021" x="3327400" y="3657600"/>
          <p14:tracePt t="325039" x="3416300" y="3663950"/>
          <p14:tracePt t="325055" x="3460750" y="3651250"/>
          <p14:tracePt t="325071" x="3505200" y="3644900"/>
          <p14:tracePt t="325088" x="3530600" y="3638550"/>
          <p14:tracePt t="325105" x="3562350" y="3638550"/>
          <p14:tracePt t="325121" x="3632200" y="3638550"/>
          <p14:tracePt t="325138" x="3746500" y="3651250"/>
          <p14:tracePt t="325155" x="3924300" y="3651250"/>
          <p14:tracePt t="325172" x="4064000" y="3644900"/>
          <p14:tracePt t="325188" x="4191000" y="3619500"/>
          <p14:tracePt t="325205" x="4254500" y="3594100"/>
          <p14:tracePt t="325223" x="4311650" y="3568700"/>
          <p14:tracePt t="325239" x="4330700" y="3562350"/>
          <p14:tracePt t="325241" x="4356100" y="3556000"/>
          <p14:tracePt t="325255" x="4381500" y="3556000"/>
          <p14:tracePt t="325257" x="4413250" y="3556000"/>
          <p14:tracePt t="325272" x="4445000" y="3556000"/>
          <p14:tracePt t="325273" x="4464050" y="3556000"/>
          <p14:tracePt t="325288" x="4508500" y="3556000"/>
          <p14:tracePt t="325305" x="4533900" y="3556000"/>
          <p14:tracePt t="325321" x="4552950" y="3556000"/>
          <p14:tracePt t="325338" x="4559300" y="3549650"/>
          <p14:tracePt t="325355" x="4565650" y="3549650"/>
          <p14:tracePt t="325576" x="4546600" y="3549650"/>
          <p14:tracePt t="325588" x="4540250" y="3549650"/>
          <p14:tracePt t="325605" x="4464050" y="3556000"/>
          <p14:tracePt t="325623" x="4337050" y="3556000"/>
          <p14:tracePt t="325639" x="4229100" y="3543300"/>
          <p14:tracePt t="325655" x="4089400" y="3524250"/>
          <p14:tracePt t="325672" x="3924300" y="3505200"/>
          <p14:tracePt t="325689" x="3727450" y="3486150"/>
          <p14:tracePt t="325706" x="3594100" y="3467100"/>
          <p14:tracePt t="325722" x="3575050" y="3460750"/>
          <p14:tracePt t="325739" x="3619500" y="3448050"/>
          <p14:tracePt t="325755" x="3771900" y="3435350"/>
          <p14:tracePt t="325773" x="3937000" y="3429000"/>
          <p14:tracePt t="325789" x="4127500" y="3429000"/>
          <p14:tracePt t="325790" x="4254500" y="3429000"/>
          <p14:tracePt t="325805" x="4349750" y="3429000"/>
          <p14:tracePt t="325807" x="4419600" y="3429000"/>
          <p14:tracePt t="325822" x="4521200" y="3429000"/>
          <p14:tracePt t="325839" x="4686300" y="3422650"/>
          <p14:tracePt t="325855" x="4889500" y="3416300"/>
          <p14:tracePt t="325872" x="5130800" y="3409950"/>
          <p14:tracePt t="325889" x="5454650" y="3409950"/>
          <p14:tracePt t="325906" x="5575300" y="3409950"/>
          <p14:tracePt t="325922" x="5619750" y="3409950"/>
          <p14:tracePt t="325939" x="5626100" y="3409950"/>
          <p14:tracePt t="325972" x="5632450" y="3409950"/>
          <p14:tracePt t="325989" x="5638800" y="3409950"/>
          <p14:tracePt t="326006" x="5664200" y="3403600"/>
          <p14:tracePt t="326022" x="5708650" y="3390900"/>
          <p14:tracePt t="326040" x="5746750" y="3378200"/>
          <p14:tracePt t="326056" x="5772150" y="3365500"/>
          <p14:tracePt t="326099" x="5772150" y="3359150"/>
          <p14:tracePt t="326123" x="5772150" y="3346450"/>
          <p14:tracePt t="326139" x="5772150" y="3340100"/>
          <p14:tracePt t="326173" x="5765800" y="3340100"/>
          <p14:tracePt t="326189" x="5753100" y="3340100"/>
          <p14:tracePt t="326206" x="5657850" y="3340100"/>
          <p14:tracePt t="326223" x="5499100" y="3346450"/>
          <p14:tracePt t="326240" x="5295900" y="3352800"/>
          <p14:tracePt t="326256" x="5054600" y="3352800"/>
          <p14:tracePt t="326272" x="4851400" y="3346450"/>
          <p14:tracePt t="326289" x="4699000" y="3327400"/>
          <p14:tracePt t="326291" x="4654550" y="3321050"/>
          <p14:tracePt t="326307" x="4610100" y="3308350"/>
          <p14:tracePt t="326322" x="4603750" y="3308350"/>
          <p14:tracePt t="326372" x="4610100" y="3321050"/>
          <p14:tracePt t="326389" x="4629150" y="3365500"/>
          <p14:tracePt t="326406" x="4660900" y="3416300"/>
          <p14:tracePt t="326423" x="4705350" y="3467100"/>
          <p14:tracePt t="326440" x="4743450" y="3498850"/>
          <p14:tracePt t="326456" x="4800600" y="3524250"/>
          <p14:tracePt t="326473" x="4864100" y="3530600"/>
          <p14:tracePt t="326489" x="4933950" y="3536950"/>
          <p14:tracePt t="326506" x="5035550" y="3536950"/>
          <p14:tracePt t="326523" x="5137150" y="3517900"/>
          <p14:tracePt t="326539" x="5207000" y="3498850"/>
          <p14:tracePt t="326556" x="5251450" y="3486150"/>
          <p14:tracePt t="326573" x="5283200" y="3479800"/>
          <p14:tracePt t="326589" x="5289550" y="3479800"/>
          <p14:tracePt t="326627" x="5283200" y="3479800"/>
          <p14:tracePt t="326640" x="5276850" y="3479800"/>
          <p14:tracePt t="326656" x="5213350" y="3479800"/>
          <p14:tracePt t="326673" x="5156200" y="3467100"/>
          <p14:tracePt t="326689" x="5143500" y="3460750"/>
          <p14:tracePt t="334677" x="5143500" y="3454400"/>
          <p14:tracePt t="334685" x="5111750" y="3397250"/>
          <p14:tracePt t="334697" x="5073650" y="3327400"/>
          <p14:tracePt t="334713" x="5003800" y="3219450"/>
          <p14:tracePt t="334730" x="4946650" y="3130550"/>
          <p14:tracePt t="334747" x="4845050" y="2984500"/>
          <p14:tracePt t="334763" x="4775200" y="2889250"/>
          <p14:tracePt t="334781" x="4660900" y="2755900"/>
          <p14:tracePt t="334796" x="4578350" y="2667000"/>
          <p14:tracePt t="334813" x="4508500" y="2597150"/>
          <p14:tracePt t="334830" x="4470400" y="2552700"/>
          <p14:tracePt t="334847" x="4457700" y="2527300"/>
          <p14:tracePt t="334863" x="4451350" y="2527300"/>
          <p14:tracePt t="334933" x="4451350" y="2520950"/>
          <p14:tracePt t="334941" x="4445000" y="2520950"/>
          <p14:tracePt t="334948" x="4432300" y="2501900"/>
          <p14:tracePt t="334963" x="4419600" y="2489200"/>
          <p14:tracePt t="334981" x="4362450" y="2432050"/>
          <p14:tracePt t="334996" x="4337050" y="2413000"/>
          <p14:tracePt t="335013" x="4254500" y="2362200"/>
          <p14:tracePt t="335030" x="4197350" y="2311400"/>
          <p14:tracePt t="335046" x="4133850" y="2254250"/>
          <p14:tracePt t="335063" x="4070350" y="2184400"/>
          <p14:tracePt t="335080" x="4006850" y="2114550"/>
          <p14:tracePt t="335097" x="3968750" y="2076450"/>
          <p14:tracePt t="335113" x="3937000" y="2051050"/>
          <p14:tracePt t="335130" x="3886200" y="2012950"/>
          <p14:tracePt t="335147" x="3829050" y="1949450"/>
          <p14:tracePt t="335164" x="3733800" y="1828800"/>
          <p14:tracePt t="335182" x="3594100" y="1644650"/>
          <p14:tracePt t="335196" x="3549650" y="1581150"/>
          <p14:tracePt t="335213" x="3486150" y="1485900"/>
          <p14:tracePt t="335230" x="3416300" y="1397000"/>
          <p14:tracePt t="335247" x="3352800" y="1333500"/>
          <p14:tracePt t="335263" x="3321050" y="1314450"/>
          <p14:tracePt t="335280" x="3314700" y="1308100"/>
          <p14:tracePt t="335297" x="3314700" y="1301750"/>
          <p14:tracePt t="335314" x="3314700" y="1289050"/>
          <p14:tracePt t="335330" x="3314700" y="1257300"/>
          <p14:tracePt t="335347" x="3327400" y="1219200"/>
          <p14:tracePt t="335363" x="3346450" y="1174750"/>
          <p14:tracePt t="335380" x="3371850" y="1117600"/>
          <p14:tracePt t="335397" x="3397250" y="1073150"/>
          <p14:tracePt t="335413" x="3403600" y="1054100"/>
          <p14:tracePt t="335447" x="3409950" y="1041400"/>
          <p14:tracePt t="335463" x="3416300" y="1022350"/>
          <p14:tracePt t="335480" x="3422650" y="996950"/>
          <p14:tracePt t="335498" x="3448050" y="933450"/>
          <p14:tracePt t="335513" x="3467100" y="895350"/>
          <p14:tracePt t="335530" x="3486150" y="850900"/>
          <p14:tracePt t="335547" x="3505200" y="787400"/>
          <p14:tracePt t="335566" x="3517900" y="717550"/>
          <p14:tracePt t="335580" x="3524250" y="666750"/>
          <p14:tracePt t="335597" x="3543300" y="603250"/>
          <p14:tracePt t="335614" x="3568700" y="565150"/>
          <p14:tracePt t="335630" x="3587750" y="539750"/>
          <p14:tracePt t="335647" x="3606800" y="527050"/>
          <p14:tracePt t="335664" x="3632200" y="514350"/>
          <p14:tracePt t="335680" x="3670300" y="501650"/>
          <p14:tracePt t="335697" x="3790950" y="495300"/>
          <p14:tracePt t="335714" x="3962400" y="495300"/>
          <p14:tracePt t="335730" x="4273550" y="533400"/>
          <p14:tracePt t="335747" x="4489450" y="584200"/>
          <p14:tracePt t="335764" x="4711700" y="673100"/>
          <p14:tracePt t="335781" x="4889500" y="742950"/>
          <p14:tracePt t="335797" x="4972050" y="781050"/>
          <p14:tracePt t="335814" x="5035550" y="806450"/>
          <p14:tracePt t="335831" x="5086350" y="812800"/>
          <p14:tracePt t="335847" x="5149850" y="812800"/>
          <p14:tracePt t="335864" x="5226050" y="781050"/>
          <p14:tracePt t="335881" x="5276850" y="723900"/>
          <p14:tracePt t="335898" x="5295900" y="660400"/>
          <p14:tracePt t="335899" x="5302250" y="615950"/>
          <p14:tracePt t="335915" x="5295900" y="520700"/>
          <p14:tracePt t="335930" x="5283200" y="476250"/>
          <p14:tracePt t="335932" x="5276850" y="438150"/>
          <p14:tracePt t="335947" x="5264150" y="387350"/>
          <p14:tracePt t="335949" x="5251450" y="349250"/>
          <p14:tracePt t="335964" x="5238750" y="323850"/>
          <p14:tracePt t="335966" x="5219700" y="292100"/>
          <p14:tracePt t="335980" x="5181600" y="247650"/>
          <p14:tracePt t="335997" x="5137150" y="222250"/>
          <p14:tracePt t="336014" x="5073650" y="215900"/>
          <p14:tracePt t="336030" x="5010150" y="215900"/>
          <p14:tracePt t="336047" x="4895850" y="247650"/>
          <p14:tracePt t="336064" x="4819650" y="285750"/>
          <p14:tracePt t="336081" x="4724400" y="336550"/>
          <p14:tracePt t="336097" x="4660900" y="387350"/>
          <p14:tracePt t="336115" x="4578350" y="457200"/>
          <p14:tracePt t="336131" x="4483100" y="552450"/>
          <p14:tracePt t="336147" x="4381500" y="673100"/>
          <p14:tracePt t="336164" x="4298950" y="793750"/>
          <p14:tracePt t="336181" x="4241800" y="952500"/>
          <p14:tracePt t="336197" x="4235450" y="984250"/>
          <p14:tracePt t="336214" x="4235450" y="1041400"/>
          <p14:tracePt t="336231" x="4235450" y="1079500"/>
          <p14:tracePt t="336247" x="4235450" y="1117600"/>
          <p14:tracePt t="336264" x="4241800" y="1162050"/>
          <p14:tracePt t="336281" x="4248150" y="1238250"/>
          <p14:tracePt t="336298" x="4248150" y="1295400"/>
          <p14:tracePt t="336314" x="4248150" y="1352550"/>
          <p14:tracePt t="336331" x="4235450" y="1403350"/>
          <p14:tracePt t="336347" x="4222750" y="1454150"/>
          <p14:tracePt t="336364" x="4216400" y="1485900"/>
          <p14:tracePt t="336381" x="4216400" y="1504950"/>
          <p14:tracePt t="336397" x="4216400" y="1517650"/>
          <p14:tracePt t="336431" x="4216400" y="1524000"/>
          <p14:tracePt t="336448" x="4216400" y="1530350"/>
          <p14:tracePt t="336464" x="4210050" y="1536700"/>
          <p14:tracePt t="336481" x="4203700" y="1549400"/>
          <p14:tracePt t="336498" x="4197350" y="1568450"/>
          <p14:tracePt t="336515" x="4197350" y="1581150"/>
          <p14:tracePt t="336531" x="4191000" y="1593850"/>
          <p14:tracePt t="336548" x="4184650" y="1606550"/>
          <p14:tracePt t="336564" x="4184650" y="1612900"/>
          <p14:tracePt t="336598" x="4184650" y="1619250"/>
          <p14:tracePt t="336614" x="4178300" y="1631950"/>
          <p14:tracePt t="336632" x="4171950" y="1670050"/>
          <p14:tracePt t="336649" x="4152900" y="1758950"/>
          <p14:tracePt t="336665" x="4127500" y="1828800"/>
          <p14:tracePt t="336681" x="4076700" y="1955800"/>
          <p14:tracePt t="336698" x="4032250" y="2063750"/>
          <p14:tracePt t="336714" x="3981450" y="2178050"/>
          <p14:tracePt t="336731" x="3930650" y="2330450"/>
          <p14:tracePt t="336748" x="3911600" y="2451100"/>
          <p14:tracePt t="336765" x="3911600" y="2590800"/>
          <p14:tracePt t="336781" x="3924300" y="2743200"/>
          <p14:tracePt t="336798" x="3937000" y="2971800"/>
          <p14:tracePt t="336814" x="3937000" y="3136900"/>
          <p14:tracePt t="336831" x="3930650" y="3276600"/>
          <p14:tracePt t="336848" x="3924300" y="3346450"/>
          <p14:tracePt t="336865" x="3917950" y="3371850"/>
          <p14:tracePt t="336881" x="3917950" y="3359150"/>
          <p14:tracePt t="336898" x="3924300" y="3333750"/>
          <p14:tracePt t="336917" x="3930650" y="3295650"/>
          <p14:tracePt t="336931" x="3937000" y="3276600"/>
          <p14:tracePt t="336948" x="3937000" y="3251200"/>
          <p14:tracePt t="336965" x="3937000" y="3219450"/>
          <p14:tracePt t="336982" x="3924300" y="3168650"/>
          <p14:tracePt t="336998" x="3924300" y="3124200"/>
          <p14:tracePt t="337015" x="3924300" y="3086100"/>
          <p14:tracePt t="337032" x="3924300" y="3048000"/>
          <p14:tracePt t="337048" x="3924300" y="3035300"/>
          <p14:tracePt t="337065" x="3924300" y="3022600"/>
          <p14:tracePt t="337081" x="3898900" y="3022600"/>
          <p14:tracePt t="337099" x="3860800" y="3035300"/>
          <p14:tracePt t="337115" x="3784600" y="3073400"/>
          <p14:tracePt t="337132" x="3708400" y="3111500"/>
          <p14:tracePt t="337148" x="3606800" y="3162300"/>
          <p14:tracePt t="337166" x="3524250" y="3206750"/>
          <p14:tracePt t="337182" x="3498850" y="3225800"/>
          <p14:tracePt t="337198" x="3473450" y="3251200"/>
          <p14:tracePt t="337215" x="3429000" y="3289300"/>
          <p14:tracePt t="337232" x="3340100" y="3340100"/>
          <p14:tracePt t="337249" x="3213100" y="3403600"/>
          <p14:tracePt t="337265" x="3067050" y="3441700"/>
          <p14:tracePt t="337282" x="2901950" y="3467100"/>
          <p14:tracePt t="337298" x="2755900" y="3467100"/>
          <p14:tracePt t="337315" x="2647950" y="3454400"/>
          <p14:tracePt t="337332" x="2584450" y="3435350"/>
          <p14:tracePt t="337348" x="2514600" y="3422650"/>
          <p14:tracePt t="337365" x="2425700" y="3416300"/>
          <p14:tracePt t="337382" x="2298700" y="3416300"/>
          <p14:tracePt t="337383" x="2222500" y="3429000"/>
          <p14:tracePt t="337398" x="2057400" y="3441700"/>
          <p14:tracePt t="337415" x="1924050" y="3448050"/>
          <p14:tracePt t="337432" x="1847850" y="3448050"/>
          <p14:tracePt t="337448" x="1784350" y="3448050"/>
          <p14:tracePt t="337465" x="1752600" y="3448050"/>
          <p14:tracePt t="337482" x="1695450" y="3448050"/>
          <p14:tracePt t="337499" x="1606550" y="3460750"/>
          <p14:tracePt t="337515" x="1479550" y="3492500"/>
          <p14:tracePt t="337532" x="1333500" y="3549650"/>
          <p14:tracePt t="337548" x="1231900" y="3587750"/>
          <p14:tracePt t="337566" x="1111250" y="3663950"/>
          <p14:tracePt t="337582" x="1104900" y="3676650"/>
          <p14:tracePt t="337598" x="1104900" y="3714750"/>
          <p14:tracePt t="337615" x="1104900" y="3778250"/>
          <p14:tracePt t="337632" x="1111250" y="3841750"/>
          <p14:tracePt t="337649" x="1111250" y="3917950"/>
          <p14:tracePt t="337665" x="1111250" y="3943350"/>
          <p14:tracePt t="337682" x="1111250" y="3968750"/>
          <p14:tracePt t="337699" x="1136650" y="3975100"/>
          <p14:tracePt t="337716" x="1181100" y="3981450"/>
          <p14:tracePt t="337732" x="1257300" y="3994150"/>
          <p14:tracePt t="337749" x="1314450" y="4006850"/>
          <p14:tracePt t="337765" x="1352550" y="4019550"/>
          <p14:tracePt t="337782" x="1365250" y="4032250"/>
          <p14:tracePt t="337799" x="1371600" y="4038600"/>
          <p14:tracePt t="337863" x="1371600" y="4032250"/>
          <p14:tracePt t="337882" x="1377950" y="4019550"/>
          <p14:tracePt t="337899" x="1377950" y="4013200"/>
          <p14:tracePt t="338015" x="1377950" y="4019550"/>
          <p14:tracePt t="338032" x="1384300" y="4051300"/>
          <p14:tracePt t="338050" x="1403350" y="4083050"/>
          <p14:tracePt t="338066" x="1422400" y="4095750"/>
          <p14:tracePt t="338082" x="1447800" y="4089400"/>
          <p14:tracePt t="338099" x="1479550" y="4044950"/>
          <p14:tracePt t="338116" x="1498600" y="3968750"/>
          <p14:tracePt t="338133" x="1498600" y="3911600"/>
          <p14:tracePt t="338149" x="1485900" y="3886200"/>
          <p14:tracePt t="338166" x="1473200" y="3873500"/>
          <p14:tracePt t="338199" x="1473200" y="3879850"/>
          <p14:tracePt t="338216" x="1511300" y="3886200"/>
          <p14:tracePt t="338233" x="1549400" y="3879850"/>
          <p14:tracePt t="338249" x="1581150" y="3860800"/>
          <p14:tracePt t="338266" x="1600200" y="3841750"/>
          <p14:tracePt t="338282" x="1600200" y="3835400"/>
          <p14:tracePt t="338436" x="1600200" y="3841750"/>
          <p14:tracePt t="338452" x="1600200" y="3848100"/>
          <p14:tracePt t="338466" x="1600200" y="3854450"/>
          <p14:tracePt t="338483" x="1600200" y="3860800"/>
          <p14:tracePt t="338591" x="1600200" y="3867150"/>
          <p14:tracePt t="338607" x="1593850" y="3873500"/>
          <p14:tracePt t="338615" x="1593850" y="3879850"/>
          <p14:tracePt t="338623" x="1587500" y="3886200"/>
          <p14:tracePt t="338633" x="1587500" y="3892550"/>
          <p14:tracePt t="338649" x="1581150" y="3911600"/>
          <p14:tracePt t="338666" x="1581150" y="3930650"/>
          <p14:tracePt t="338683" x="1581150" y="3949700"/>
          <p14:tracePt t="338700" x="1581150" y="3962400"/>
          <p14:tracePt t="338716" x="1581150" y="3975100"/>
          <p14:tracePt t="338734" x="1574800" y="3981450"/>
          <p14:tracePt t="338829" x="1574800" y="3975100"/>
          <p14:tracePt t="338838" x="1568450" y="3975100"/>
          <p14:tracePt t="338850" x="1562100" y="3975100"/>
          <p14:tracePt t="338866" x="1549400" y="3975100"/>
          <p14:tracePt t="338883" x="1530350" y="3975100"/>
          <p14:tracePt t="338900" x="1517650" y="3968750"/>
          <p14:tracePt t="338917" x="1511300" y="3968750"/>
          <p14:tracePt t="338950" x="1504950" y="3968750"/>
          <p14:tracePt t="338967" x="1492250" y="3968750"/>
          <p14:tracePt t="338983" x="1454150" y="3975100"/>
          <p14:tracePt t="338985" x="1428750" y="3981450"/>
          <p14:tracePt t="339000" x="1409700" y="3987800"/>
          <p14:tracePt t="339016" x="1377950" y="4000500"/>
          <p14:tracePt t="339034" x="1358900" y="4006850"/>
          <p14:tracePt t="339050" x="1339850" y="4006850"/>
          <p14:tracePt t="339066" x="1301750" y="4019550"/>
          <p14:tracePt t="339083" x="1270000" y="4025900"/>
          <p14:tracePt t="339100" x="1250950" y="4044950"/>
          <p14:tracePt t="339116" x="1225550" y="4057650"/>
          <p14:tracePt t="339133" x="1212850" y="4076700"/>
          <p14:tracePt t="339150" x="1200150" y="4095750"/>
          <p14:tracePt t="339167" x="1187450" y="4114800"/>
          <p14:tracePt t="339183" x="1181100" y="4127500"/>
          <p14:tracePt t="339202" x="1162050" y="4133850"/>
          <p14:tracePt t="339217" x="1155700" y="4140200"/>
          <p14:tracePt t="339233" x="1149350" y="4146550"/>
          <p14:tracePt t="339250" x="1143000" y="4146550"/>
          <p14:tracePt t="339287" x="1136650" y="4146550"/>
          <p14:tracePt t="339300" x="1130300" y="4133850"/>
          <p14:tracePt t="339317" x="1104900" y="4108450"/>
          <p14:tracePt t="339333" x="1092200" y="4089400"/>
          <p14:tracePt t="339350" x="1066800" y="4051300"/>
          <p14:tracePt t="339368" x="1003300" y="3968750"/>
          <p14:tracePt t="339383" x="933450" y="3892550"/>
          <p14:tracePt t="339400" x="876300" y="3803650"/>
          <p14:tracePt t="339417" x="825500" y="3721100"/>
          <p14:tracePt t="339434" x="787400" y="3676650"/>
          <p14:tracePt t="339450" x="749300" y="3644900"/>
          <p14:tracePt t="339467" x="730250" y="3644900"/>
          <p14:tracePt t="339483" x="698500" y="3702050"/>
          <p14:tracePt t="339501" x="641350" y="3879850"/>
          <p14:tracePt t="339517" x="622300" y="3968750"/>
          <p14:tracePt t="339533" x="622300" y="4006850"/>
          <p14:tracePt t="339550" x="615950" y="4006850"/>
          <p14:tracePt t="339568" x="609600" y="3981450"/>
          <p14:tracePt t="339584" x="603250" y="3937000"/>
          <p14:tracePt t="339600" x="596900" y="3898900"/>
          <p14:tracePt t="339617" x="590550" y="3892550"/>
          <p14:tracePt t="339651" x="603250" y="3905250"/>
          <p14:tracePt t="339669" x="622300" y="3917950"/>
          <p14:tracePt t="339684" x="641350" y="3937000"/>
          <p14:tracePt t="339700" x="660400" y="3943350"/>
          <p14:tracePt t="339717" x="666750" y="3949700"/>
          <p14:tracePt t="339750" x="673100" y="3956050"/>
          <p14:tracePt t="339768" x="679450" y="3956050"/>
          <p14:tracePt t="339784" x="698500" y="3962400"/>
          <p14:tracePt t="339800" x="736600" y="3975100"/>
          <p14:tracePt t="339817" x="793750" y="3981450"/>
          <p14:tracePt t="339835" x="857250" y="3987800"/>
          <p14:tracePt t="339850" x="920750" y="3975100"/>
          <p14:tracePt t="339867" x="939800" y="3962400"/>
          <p14:tracePt t="339885" x="958850" y="3924300"/>
          <p14:tracePt t="339901" x="971550" y="3886200"/>
          <p14:tracePt t="339917" x="977900" y="3854450"/>
          <p14:tracePt t="339934" x="977900" y="3835400"/>
          <p14:tracePt t="339951" x="977900" y="3829050"/>
          <p14:tracePt t="340001" x="971550" y="3822700"/>
          <p14:tracePt t="340017" x="927100" y="3803650"/>
          <p14:tracePt t="340034" x="882650" y="3771900"/>
          <p14:tracePt t="340051" x="844550" y="3746500"/>
          <p14:tracePt t="340067" x="819150" y="3733800"/>
          <p14:tracePt t="340069" x="806450" y="3727450"/>
          <p14:tracePt t="340084" x="787400" y="3727450"/>
          <p14:tracePt t="340101" x="730250" y="3746500"/>
          <p14:tracePt t="340118" x="679450" y="3771900"/>
          <p14:tracePt t="340119" x="660400" y="3784600"/>
          <p14:tracePt t="340135" x="647700" y="3797300"/>
          <p14:tracePt t="340188" x="647700" y="3810000"/>
          <p14:tracePt t="340201" x="666750" y="3829050"/>
          <p14:tracePt t="340217" x="736600" y="3917950"/>
          <p14:tracePt t="340235" x="825500" y="4038600"/>
          <p14:tracePt t="340251" x="869950" y="4102100"/>
          <p14:tracePt t="340267" x="908050" y="4152900"/>
          <p14:tracePt t="340284" x="927100" y="4165600"/>
          <p14:tracePt t="340302" x="933450" y="4171950"/>
          <p14:tracePt t="340317" x="939800" y="4171950"/>
          <p14:tracePt t="340334" x="958850" y="4165600"/>
          <p14:tracePt t="340351" x="1003300" y="4152900"/>
          <p14:tracePt t="340368" x="1041400" y="4146550"/>
          <p14:tracePt t="340384" x="1073150" y="4146550"/>
          <p14:tracePt t="340401" x="1092200" y="4152900"/>
          <p14:tracePt t="340418" x="1117600" y="4165600"/>
          <p14:tracePt t="340434" x="1149350" y="4178300"/>
          <p14:tracePt t="340451" x="1200150" y="4197350"/>
          <p14:tracePt t="340468" x="1231900" y="4197350"/>
          <p14:tracePt t="340484" x="1270000" y="4178300"/>
          <p14:tracePt t="340502" x="1289050" y="4159250"/>
          <p14:tracePt t="340518" x="1301750" y="4146550"/>
          <p14:tracePt t="340534" x="1314450" y="4140200"/>
          <p14:tracePt t="340568" x="1314450" y="4133850"/>
          <p14:tracePt t="340584" x="1333500" y="4121150"/>
          <p14:tracePt t="340601" x="1428750" y="4114800"/>
          <p14:tracePt t="340618" x="1543050" y="4108450"/>
          <p14:tracePt t="340635" x="1657350" y="4102100"/>
          <p14:tracePt t="340651" x="1752600" y="4095750"/>
          <p14:tracePt t="340668" x="1860550" y="4083050"/>
          <p14:tracePt t="340684" x="1987550" y="4064000"/>
          <p14:tracePt t="340702" x="2152650" y="4044950"/>
          <p14:tracePt t="340718" x="2305050" y="4019550"/>
          <p14:tracePt t="340734" x="2470150" y="3968750"/>
          <p14:tracePt t="340751" x="2533650" y="3917950"/>
          <p14:tracePt t="340768" x="2546350" y="3879850"/>
          <p14:tracePt t="340785" x="2546350" y="3848100"/>
          <p14:tracePt t="340801" x="2540000" y="3841750"/>
          <p14:tracePt t="340834" x="2527300" y="3860800"/>
          <p14:tracePt t="340852" x="2527300" y="3886200"/>
          <p14:tracePt t="340868" x="2546350" y="3911600"/>
          <p14:tracePt t="340884" x="2565400" y="3917950"/>
          <p14:tracePt t="340901" x="2590800" y="3917950"/>
          <p14:tracePt t="340918" x="2622550" y="3917950"/>
          <p14:tracePt t="340935" x="2660650" y="3905250"/>
          <p14:tracePt t="340951" x="2692400" y="3898900"/>
          <p14:tracePt t="340968" x="2730500" y="3898900"/>
          <p14:tracePt t="340985" x="2762250" y="3898900"/>
          <p14:tracePt t="341001" x="2781300" y="3898900"/>
          <p14:tracePt t="341018" x="2813050" y="3898900"/>
          <p14:tracePt t="341035" x="2838450" y="3886200"/>
          <p14:tracePt t="341051" x="2851150" y="3873500"/>
          <p14:tracePt t="341068" x="2863850" y="3854450"/>
          <p14:tracePt t="341085" x="2863850" y="3822700"/>
          <p14:tracePt t="341102" x="2857500" y="3790950"/>
          <p14:tracePt t="341118" x="2838450" y="3759200"/>
          <p14:tracePt t="341135" x="2800350" y="3721100"/>
          <p14:tracePt t="341152" x="2762250" y="3689350"/>
          <p14:tracePt t="341169" x="2730500" y="3670300"/>
          <p14:tracePt t="341185" x="2692400" y="3657600"/>
          <p14:tracePt t="341202" x="2667000" y="3644900"/>
          <p14:tracePt t="341218" x="2616200" y="3632200"/>
          <p14:tracePt t="341235" x="2565400" y="3613150"/>
          <p14:tracePt t="341256" x="2451100" y="3587750"/>
          <p14:tracePt t="341268" x="2400300" y="3581400"/>
          <p14:tracePt t="341285" x="2330450" y="3568700"/>
          <p14:tracePt t="341303" x="2235200" y="3562350"/>
          <p14:tracePt t="341318" x="2190750" y="3562350"/>
          <p14:tracePt t="341335" x="2139950" y="3562350"/>
          <p14:tracePt t="341352" x="2070100" y="3575050"/>
          <p14:tracePt t="341369" x="2019300" y="3581400"/>
          <p14:tracePt t="341385" x="1943100" y="3587750"/>
          <p14:tracePt t="341402" x="1892300" y="3587750"/>
          <p14:tracePt t="341418" x="1879600" y="3587750"/>
          <p14:tracePt t="341481" x="1879600" y="3594100"/>
          <p14:tracePt t="341489" x="1879600" y="3606800"/>
          <p14:tracePt t="341502" x="1879600" y="3625850"/>
          <p14:tracePt t="341518" x="1885950" y="3657600"/>
          <p14:tracePt t="341535" x="1898650" y="3683000"/>
          <p14:tracePt t="341552" x="1917700" y="3708400"/>
          <p14:tracePt t="341569" x="1968500" y="3752850"/>
          <p14:tracePt t="341585" x="2012950" y="3797300"/>
          <p14:tracePt t="341602" x="2076450" y="3860800"/>
          <p14:tracePt t="341618" x="2127250" y="3917950"/>
          <p14:tracePt t="341635" x="2165350" y="3968750"/>
          <p14:tracePt t="341653" x="2209800" y="4013200"/>
          <p14:tracePt t="341669" x="2235200" y="4025900"/>
          <p14:tracePt t="341685" x="2247900" y="4025900"/>
          <p14:tracePt t="341702" x="2286000" y="4032250"/>
          <p14:tracePt t="341718" x="2349500" y="4032250"/>
          <p14:tracePt t="341735" x="2425700" y="4032250"/>
          <p14:tracePt t="341752" x="2508250" y="4032250"/>
          <p14:tracePt t="341769" x="2565400" y="4032250"/>
          <p14:tracePt t="341785" x="2622550" y="4032250"/>
          <p14:tracePt t="341802" x="2660650" y="4019550"/>
          <p14:tracePt t="341819" x="2705100" y="4000500"/>
          <p14:tracePt t="341836" x="2730500" y="3975100"/>
          <p14:tracePt t="341852" x="2736850" y="3962400"/>
          <p14:tracePt t="341869" x="2749550" y="3937000"/>
          <p14:tracePt t="341885" x="2749550" y="3924300"/>
          <p14:tracePt t="341904" x="2755900" y="3911600"/>
          <p14:tracePt t="341919" x="2755900" y="3898900"/>
          <p14:tracePt t="341936" x="2755900" y="3886200"/>
          <p14:tracePt t="341952" x="2762250" y="3867150"/>
          <p14:tracePt t="341970" x="2774950" y="3848100"/>
          <p14:tracePt t="341986" x="2787650" y="3822700"/>
          <p14:tracePt t="342002" x="2794000" y="3797300"/>
          <p14:tracePt t="342019" x="2800350" y="3759200"/>
          <p14:tracePt t="342036" x="2800350" y="3740150"/>
          <p14:tracePt t="342053" x="2781300" y="3714750"/>
          <p14:tracePt t="342069" x="2743200" y="3689350"/>
          <p14:tracePt t="342086" x="2730500" y="3683000"/>
          <p14:tracePt t="342103" x="2698750" y="3670300"/>
          <p14:tracePt t="342119" x="2673350" y="3657600"/>
          <p14:tracePt t="342136" x="2635250" y="3651250"/>
          <p14:tracePt t="342152" x="2590800" y="3638550"/>
          <p14:tracePt t="342170" x="2540000" y="3619500"/>
          <p14:tracePt t="342186" x="2501900" y="3606800"/>
          <p14:tracePt t="342202" x="2451100" y="3587750"/>
          <p14:tracePt t="342219" x="2413000" y="3575050"/>
          <p14:tracePt t="342237" x="2362200" y="3568700"/>
          <p14:tracePt t="342252" x="2324100" y="3562350"/>
          <p14:tracePt t="342269" x="2266950" y="3562350"/>
          <p14:tracePt t="342286" x="2235200" y="3562350"/>
          <p14:tracePt t="342303" x="2216150" y="3568700"/>
          <p14:tracePt t="342319" x="2209800" y="3581400"/>
          <p14:tracePt t="342336" x="2203450" y="3606800"/>
          <p14:tracePt t="342352" x="2203450" y="3651250"/>
          <p14:tracePt t="342370" x="2222500" y="3714750"/>
          <p14:tracePt t="342386" x="2247900" y="3790950"/>
          <p14:tracePt t="342402" x="2260600" y="3835400"/>
          <p14:tracePt t="342419" x="2279650" y="3892550"/>
          <p14:tracePt t="342436" x="2298700" y="3924300"/>
          <p14:tracePt t="342453" x="2324100" y="3962400"/>
          <p14:tracePt t="342469" x="2349500" y="3981450"/>
          <p14:tracePt t="342486" x="2381250" y="4000500"/>
          <p14:tracePt t="342503" x="2413000" y="4006850"/>
          <p14:tracePt t="342519" x="2444750" y="4006850"/>
          <p14:tracePt t="342536" x="2470150" y="4006850"/>
          <p14:tracePt t="342553" x="2495550" y="4000500"/>
          <p14:tracePt t="342570" x="2540000" y="3987800"/>
          <p14:tracePt t="342586" x="2565400" y="3981450"/>
          <p14:tracePt t="342603" x="2597150" y="3975100"/>
          <p14:tracePt t="342619" x="2628900" y="3968750"/>
          <p14:tracePt t="342636" x="2660650" y="3956050"/>
          <p14:tracePt t="342653" x="2679700" y="3949700"/>
          <p14:tracePt t="342669" x="2698750" y="3937000"/>
          <p14:tracePt t="342686" x="2705100" y="3937000"/>
          <p14:tracePt t="342703" x="2705100" y="3930650"/>
          <p14:tracePt t="342876" x="2705100" y="3917950"/>
          <p14:tracePt t="342881" x="2698750" y="3917950"/>
          <p14:tracePt t="342904" x="2698750" y="3905250"/>
          <p14:tracePt t="342920" x="2692400" y="3898900"/>
          <p14:tracePt t="342936" x="2686050" y="3892550"/>
          <p14:tracePt t="343003" x="2679700" y="3892550"/>
          <p14:tracePt t="343027" x="2673350" y="3892550"/>
          <p14:tracePt t="343053" x="2667000" y="3892550"/>
          <p14:tracePt t="343070" x="2660650" y="3886200"/>
          <p14:tracePt t="343087" x="2647950" y="3879850"/>
          <p14:tracePt t="343104" x="2635250" y="3879850"/>
          <p14:tracePt t="343120" x="2622550" y="3873500"/>
          <p14:tracePt t="343137" x="2603500" y="3867150"/>
          <p14:tracePt t="343155" x="2584450" y="3854450"/>
          <p14:tracePt t="343170" x="2559050" y="3848100"/>
          <p14:tracePt t="343187" x="2520950" y="3835400"/>
          <p14:tracePt t="343203" x="2495550" y="3822700"/>
          <p14:tracePt t="343204" x="2482850" y="3822700"/>
          <p14:tracePt t="343221" x="2451100" y="3803650"/>
          <p14:tracePt t="343237" x="2425700" y="3790950"/>
          <p14:tracePt t="343253" x="2400300" y="3784600"/>
          <p14:tracePt t="343270" x="2381250" y="3778250"/>
          <p14:tracePt t="343287" x="2343150" y="3771900"/>
          <p14:tracePt t="343304" x="2311400" y="3771900"/>
          <p14:tracePt t="343320" x="2286000" y="3771900"/>
          <p14:tracePt t="343337" x="2266950" y="3771900"/>
          <p14:tracePt t="343353" x="2254250" y="3771900"/>
          <p14:tracePt t="343371" x="2241550" y="3784600"/>
          <p14:tracePt t="343387" x="2235200" y="3829050"/>
          <p14:tracePt t="343403" x="2228850" y="3867150"/>
          <p14:tracePt t="343405" x="2228850" y="3886200"/>
          <p14:tracePt t="343421" x="2222500" y="3917950"/>
          <p14:tracePt t="343438" x="2228850" y="3943350"/>
          <p14:tracePt t="343454" x="2235200" y="3949700"/>
          <p14:tracePt t="343470" x="2254250" y="3975100"/>
          <p14:tracePt t="343487" x="2292350" y="3994150"/>
          <p14:tracePt t="343503" x="2336800" y="4000500"/>
          <p14:tracePt t="343520" x="2393950" y="4000500"/>
          <p14:tracePt t="343537" x="2470150" y="3981450"/>
          <p14:tracePt t="343554" x="2571750" y="3943350"/>
          <p14:tracePt t="343571" x="2641600" y="3905250"/>
          <p14:tracePt t="343587" x="2692400" y="3873500"/>
          <p14:tracePt t="343603" x="2724150" y="3841750"/>
          <p14:tracePt t="343620" x="2730500" y="3822700"/>
          <p14:tracePt t="343637" x="2730500" y="3816350"/>
          <p14:tracePt t="343653" x="2724150" y="3816350"/>
          <p14:tracePt t="343670" x="2711450" y="3816350"/>
          <p14:tracePt t="343687" x="2705100" y="3816350"/>
          <p14:tracePt t="343704" x="2698750" y="3816350"/>
          <p14:tracePt t="343720" x="2692400" y="3816350"/>
          <p14:tracePt t="343889" x="2692400" y="3822700"/>
          <p14:tracePt t="344460" x="2686050" y="3822700"/>
          <p14:tracePt t="344466" x="2686050" y="3829050"/>
          <p14:tracePt t="344474" x="2679700" y="3829050"/>
          <p14:tracePt t="344488" x="2673350" y="3829050"/>
          <p14:tracePt t="344522" x="2667000" y="3829050"/>
          <p14:tracePt t="344567" x="2660650" y="3829050"/>
          <p14:tracePt t="344588" x="2660650" y="3822700"/>
          <p14:tracePt t="344604" x="2660650" y="3816350"/>
          <p14:tracePt t="344621" x="2679700" y="3810000"/>
          <p14:tracePt t="344639" x="2768600" y="3810000"/>
          <p14:tracePt t="344655" x="2794000" y="3810000"/>
          <p14:tracePt t="344671" x="2882900" y="3816350"/>
          <p14:tracePt t="344688" x="2933700" y="3822700"/>
          <p14:tracePt t="344705" x="2965450" y="3822700"/>
          <p14:tracePt t="344721" x="2978150" y="3822700"/>
          <p14:tracePt t="344738" x="3003550" y="3822700"/>
          <p14:tracePt t="344755" x="3092450" y="3822700"/>
          <p14:tracePt t="344772" x="3225800" y="3816350"/>
          <p14:tracePt t="344788" x="3397250" y="3816350"/>
          <p14:tracePt t="344804" x="3619500" y="3829050"/>
          <p14:tracePt t="344821" x="3816350" y="3848100"/>
          <p14:tracePt t="344823" x="3930650" y="3860800"/>
          <p14:tracePt t="344838" x="4000500" y="3867150"/>
          <p14:tracePt t="344855" x="4146550" y="3879850"/>
          <p14:tracePt t="344871" x="4235450" y="3892550"/>
          <p14:tracePt t="344888" x="4273550" y="3898900"/>
          <p14:tracePt t="344905" x="4298950" y="3905250"/>
          <p14:tracePt t="344921" x="4324350" y="3911600"/>
          <p14:tracePt t="344938" x="4349750" y="3917950"/>
          <p14:tracePt t="344955" x="4387850" y="3924300"/>
          <p14:tracePt t="344972" x="4419600" y="3930650"/>
          <p14:tracePt t="344988" x="4451350" y="3937000"/>
          <p14:tracePt t="345005" x="4476750" y="3937000"/>
          <p14:tracePt t="345021" x="4502150" y="3937000"/>
          <p14:tracePt t="345039" x="4521200" y="3937000"/>
          <p14:tracePt t="345055" x="4552950" y="3937000"/>
          <p14:tracePt t="345072" x="4584700" y="3937000"/>
          <p14:tracePt t="345090" x="4641850" y="3943350"/>
          <p14:tracePt t="345105" x="4660900" y="3943350"/>
          <p14:tracePt t="345121" x="4686300" y="3949700"/>
          <p14:tracePt t="345138" x="4705350" y="3949700"/>
          <p14:tracePt t="345155" x="4737100" y="3949700"/>
          <p14:tracePt t="345172" x="4775200" y="3943350"/>
          <p14:tracePt t="345188" x="4819650" y="3930650"/>
          <p14:tracePt t="345205" x="4876800" y="3917950"/>
          <p14:tracePt t="345222" x="4940300" y="3898900"/>
          <p14:tracePt t="345239" x="4991100" y="3879850"/>
          <p14:tracePt t="345255" x="5029200" y="3860800"/>
          <p14:tracePt t="345272" x="5054600" y="3841750"/>
          <p14:tracePt t="345288" x="5060950" y="3829050"/>
          <p14:tracePt t="345306" x="5060950" y="3822700"/>
          <p14:tracePt t="345397" x="5054600" y="3822700"/>
          <p14:tracePt t="345405" x="5041900" y="3810000"/>
          <p14:tracePt t="345422" x="4984750" y="3797300"/>
          <p14:tracePt t="345439" x="4940300" y="3790950"/>
          <p14:tracePt t="345455" x="4895850" y="3784600"/>
          <p14:tracePt t="345472" x="4845050" y="3784600"/>
          <p14:tracePt t="345489" x="4794250" y="3784600"/>
          <p14:tracePt t="345505" x="4743450" y="3784600"/>
          <p14:tracePt t="345522" x="4699000" y="3784600"/>
          <p14:tracePt t="345538" x="4660900" y="3784600"/>
          <p14:tracePt t="345555" x="4597400" y="3784600"/>
          <p14:tracePt t="345573" x="4489450" y="3771900"/>
          <p14:tracePt t="345589" x="4413250" y="3746500"/>
          <p14:tracePt t="345607" x="4343400" y="3733800"/>
          <p14:tracePt t="345622" x="4298950" y="3733800"/>
          <p14:tracePt t="345639" x="4292600" y="3733800"/>
          <p14:tracePt t="345655" x="4286250" y="3740150"/>
          <p14:tracePt t="345672" x="4286250" y="3752850"/>
          <p14:tracePt t="345689" x="4292600" y="3759200"/>
          <p14:tracePt t="345706" x="4298950" y="3765550"/>
          <p14:tracePt t="345722" x="4305300" y="3771900"/>
          <p14:tracePt t="345739" x="4343400" y="3810000"/>
          <p14:tracePt t="345755" x="4451350" y="3867150"/>
          <p14:tracePt t="345773" x="4641850" y="3937000"/>
          <p14:tracePt t="345789" x="4838700" y="3981450"/>
          <p14:tracePt t="345805" x="5041900" y="4006850"/>
          <p14:tracePt t="345807" x="5092700" y="4006850"/>
          <p14:tracePt t="345822" x="5149850" y="4006850"/>
          <p14:tracePt t="345823" x="5187950" y="3994150"/>
          <p14:tracePt t="345839" x="5226050" y="3975100"/>
          <p14:tracePt t="345855" x="5238750" y="3956050"/>
          <p14:tracePt t="345872" x="5245100" y="3943350"/>
          <p14:tracePt t="345889" x="5251450" y="3937000"/>
          <p14:tracePt t="345986" x="5264150" y="3930650"/>
          <p14:tracePt t="345993" x="5289550" y="3917950"/>
          <p14:tracePt t="346006" x="5314950" y="3911600"/>
          <p14:tracePt t="346023" x="5384800" y="3905250"/>
          <p14:tracePt t="346025" x="5422900" y="3898900"/>
          <p14:tracePt t="346040" x="5448300" y="3898900"/>
          <p14:tracePt t="346057" x="5556250" y="3886200"/>
          <p14:tracePt t="346073" x="5600700" y="3879850"/>
          <p14:tracePt t="346089" x="5651500" y="3873500"/>
          <p14:tracePt t="346106" x="5676900" y="3867150"/>
          <p14:tracePt t="346122" x="5695950" y="3860800"/>
          <p14:tracePt t="346650" x="5695950" y="3854450"/>
          <p14:tracePt t="346660" x="5695950" y="3848100"/>
          <p14:tracePt t="346666" x="5695950" y="3841750"/>
          <p14:tracePt t="346690" x="5695950" y="3835400"/>
          <p14:tracePt t="346787" x="5695950" y="3829050"/>
          <p14:tracePt t="346812" x="5695950" y="3822700"/>
          <p14:tracePt t="346823" x="5695950" y="3816350"/>
          <p14:tracePt t="346840" x="5695950" y="3810000"/>
          <p14:tracePt t="346857" x="5695950" y="3803650"/>
          <p14:tracePt t="346874" x="5695950" y="3797300"/>
          <p14:tracePt t="346891" x="5689600" y="3797300"/>
          <p14:tracePt t="346907" x="5689600" y="3790950"/>
          <p14:tracePt t="346978" x="5689600" y="3784600"/>
          <p14:tracePt t="346994" x="5689600" y="3778250"/>
          <p14:tracePt t="347006" x="5689600" y="3771900"/>
          <p14:tracePt t="347041" x="5689600" y="3765550"/>
          <p14:tracePt t="347090" x="5695950" y="3765550"/>
          <p14:tracePt t="347106" x="5695950" y="3759200"/>
          <p14:tracePt t="347123" x="5702300" y="3752850"/>
          <p14:tracePt t="347140" x="5708650" y="3740150"/>
          <p14:tracePt t="347157" x="5715000" y="3733800"/>
          <p14:tracePt t="347173" x="5721350" y="3727450"/>
          <p14:tracePt t="347190" x="5727700" y="3727450"/>
          <p14:tracePt t="347207" x="5727700" y="3721100"/>
          <p14:tracePt t="347388" x="5746750" y="3727450"/>
          <p14:tracePt t="347395" x="5746750" y="3733800"/>
          <p14:tracePt t="347407" x="5759450" y="3740150"/>
          <p14:tracePt t="347424" x="5784850" y="3765550"/>
          <p14:tracePt t="347441" x="5810250" y="3790950"/>
          <p14:tracePt t="347457" x="5835650" y="3810000"/>
          <p14:tracePt t="347459" x="5848350" y="3816350"/>
          <p14:tracePt t="347473" x="5848350" y="3822700"/>
          <p14:tracePt t="347490" x="5861050" y="3829050"/>
          <p14:tracePt t="347491" x="5867400" y="3835400"/>
          <p14:tracePt t="347508" x="5873750" y="3835400"/>
          <p14:tracePt t="347524" x="5905500" y="3841750"/>
          <p14:tracePt t="347540" x="5937250" y="3841750"/>
          <p14:tracePt t="347557" x="5962650" y="3841750"/>
          <p14:tracePt t="347574" x="5975350" y="3841750"/>
          <p14:tracePt t="347590" x="5988050" y="3841750"/>
          <p14:tracePt t="347607" x="5994400" y="3835400"/>
          <p14:tracePt t="347624" x="6000750" y="3835400"/>
          <p14:tracePt t="347685" x="6007100" y="3835400"/>
          <p14:tracePt t="347701" x="6013450" y="3829050"/>
          <p14:tracePt t="347712" x="6019800" y="3829050"/>
          <p14:tracePt t="347725" x="6038850" y="3822700"/>
          <p14:tracePt t="347740" x="6064250" y="3816350"/>
          <p14:tracePt t="347757" x="6089650" y="3810000"/>
          <p14:tracePt t="347774" x="6165850" y="3810000"/>
          <p14:tracePt t="347791" x="6235700" y="3810000"/>
          <p14:tracePt t="347807" x="6311900" y="3816350"/>
          <p14:tracePt t="347824" x="6375400" y="3822700"/>
          <p14:tracePt t="347841" x="6445250" y="3829050"/>
          <p14:tracePt t="347857" x="6502400" y="3835400"/>
          <p14:tracePt t="347874" x="6553200" y="3841750"/>
          <p14:tracePt t="347891" x="6565900" y="3841750"/>
          <p14:tracePt t="348064" x="6578600" y="3848100"/>
          <p14:tracePt t="348072" x="6584950" y="3848100"/>
          <p14:tracePt t="348091" x="6642100" y="3867150"/>
          <p14:tracePt t="348108" x="6737350" y="3879850"/>
          <p14:tracePt t="348124" x="6826250" y="3892550"/>
          <p14:tracePt t="348141" x="6921500" y="3898900"/>
          <p14:tracePt t="348158" x="7010400" y="3898900"/>
          <p14:tracePt t="348175" x="7073900" y="3898900"/>
          <p14:tracePt t="348191" x="7124700" y="3886200"/>
          <p14:tracePt t="348207" x="7131050" y="3886200"/>
          <p14:tracePt t="348357" x="7124700" y="3886200"/>
          <p14:tracePt t="348374" x="7118350" y="3886200"/>
          <p14:tracePt t="348408" x="7112000" y="3879850"/>
          <p14:tracePt t="348424" x="7105650" y="3879850"/>
          <p14:tracePt t="348442" x="7092950" y="3879850"/>
          <p14:tracePt t="348458" x="7086600" y="3873500"/>
          <p14:tracePt t="348491" x="7080250" y="3873500"/>
          <p14:tracePt t="348559" x="7099300" y="3873500"/>
          <p14:tracePt t="348575" x="7169150" y="3879850"/>
          <p14:tracePt t="348591" x="7283450" y="3886200"/>
          <p14:tracePt t="348608" x="7397750" y="3886200"/>
          <p14:tracePt t="348624" x="7524750" y="3886200"/>
          <p14:tracePt t="348642" x="7632700" y="3886200"/>
          <p14:tracePt t="348658" x="7740650" y="3879850"/>
          <p14:tracePt t="348675" x="7791450" y="3873500"/>
          <p14:tracePt t="348691" x="7816850" y="3873500"/>
          <p14:tracePt t="348724" x="7823200" y="3873500"/>
          <p14:tracePt t="348741" x="7835900" y="3873500"/>
          <p14:tracePt t="348759" x="7861300" y="3867150"/>
          <p14:tracePt t="348774" x="7886700" y="3867150"/>
          <p14:tracePt t="348791" x="7899400" y="3860800"/>
          <p14:tracePt t="348808" x="7924800" y="3860800"/>
          <p14:tracePt t="348824" x="7962900" y="3854450"/>
          <p14:tracePt t="348842" x="7981950" y="3848100"/>
          <p14:tracePt t="348858" x="8020050" y="3841750"/>
          <p14:tracePt t="348875" x="8058150" y="3835400"/>
          <p14:tracePt t="348891" x="8096250" y="3822700"/>
          <p14:tracePt t="348908" x="8153400" y="3803650"/>
          <p14:tracePt t="348925" x="8197850" y="3784600"/>
          <p14:tracePt t="348941" x="8242300" y="3759200"/>
          <p14:tracePt t="348958" x="8280400" y="3740150"/>
          <p14:tracePt t="348975" x="8293100" y="3727450"/>
          <p14:tracePt t="348991" x="8312150" y="3708400"/>
          <p14:tracePt t="349008" x="8318500" y="3689350"/>
          <p14:tracePt t="349025" x="8324850" y="3670300"/>
          <p14:tracePt t="349042" x="8324850" y="3663950"/>
          <p14:tracePt t="349075" x="8324850" y="3657600"/>
          <p14:tracePt t="349092" x="8324850" y="3651250"/>
          <p14:tracePt t="349109" x="8318500" y="3638550"/>
          <p14:tracePt t="349125" x="8312150" y="3632200"/>
          <p14:tracePt t="349142" x="8299450" y="3625850"/>
          <p14:tracePt t="349159" x="8286750" y="3619500"/>
          <p14:tracePt t="349175" x="8255000" y="3613150"/>
          <p14:tracePt t="349192" x="8235950" y="3606800"/>
          <p14:tracePt t="349208" x="8204200" y="3606800"/>
          <p14:tracePt t="349225" x="8178800" y="3606800"/>
          <p14:tracePt t="349243" x="8102600" y="3606800"/>
          <p14:tracePt t="349258" x="8051800" y="3606800"/>
          <p14:tracePt t="349259" x="8013700" y="3613150"/>
          <p14:tracePt t="349278" x="7918450" y="3613150"/>
          <p14:tracePt t="349292" x="7810500" y="3613150"/>
          <p14:tracePt t="349309" x="7715250" y="3613150"/>
          <p14:tracePt t="349325" x="7651750" y="3613150"/>
          <p14:tracePt t="349342" x="7581900" y="3613150"/>
          <p14:tracePt t="349358" x="7537450" y="3613150"/>
          <p14:tracePt t="349375" x="7512050" y="3619500"/>
          <p14:tracePt t="349392" x="7499350" y="3632200"/>
          <p14:tracePt t="349408" x="7486650" y="3657600"/>
          <p14:tracePt t="349425" x="7467600" y="3683000"/>
          <p14:tracePt t="349442" x="7461250" y="3714750"/>
          <p14:tracePt t="349458" x="7454900" y="3752850"/>
          <p14:tracePt t="349475" x="7454900" y="3784600"/>
          <p14:tracePt t="349492" x="7461250" y="3816350"/>
          <p14:tracePt t="349509" x="7461250" y="3829050"/>
          <p14:tracePt t="349542" x="7467600" y="3835400"/>
          <p14:tracePt t="349559" x="7486650" y="3841750"/>
          <p14:tracePt t="349575" x="7524750" y="3848100"/>
          <p14:tracePt t="349592" x="7594600" y="3854450"/>
          <p14:tracePt t="349608" x="7689850" y="3860800"/>
          <p14:tracePt t="349625" x="7797800" y="3860800"/>
          <p14:tracePt t="349642" x="7918450" y="3867150"/>
          <p14:tracePt t="349659" x="8013700" y="3867150"/>
          <p14:tracePt t="349675" x="8089900" y="3867150"/>
          <p14:tracePt t="349692" x="8147050" y="3860800"/>
          <p14:tracePt t="349709" x="8172450" y="3854450"/>
          <p14:tracePt t="349725" x="8178800" y="3854450"/>
          <p14:tracePt t="350220" x="8172450" y="3848100"/>
          <p14:tracePt t="350227" x="8153400" y="3835400"/>
          <p14:tracePt t="350243" x="8108950" y="3822700"/>
          <p14:tracePt t="350259" x="8058150" y="3816350"/>
          <p14:tracePt t="350276" x="7981950" y="3803650"/>
          <p14:tracePt t="350293" x="7912100" y="3797300"/>
          <p14:tracePt t="350310" x="7842250" y="3797300"/>
          <p14:tracePt t="350326" x="7753350" y="3790950"/>
          <p14:tracePt t="350343" x="7658100" y="3790950"/>
          <p14:tracePt t="350360" x="7480300" y="3759200"/>
          <p14:tracePt t="350376" x="7232650" y="3721100"/>
          <p14:tracePt t="350393" x="6927850" y="3676650"/>
          <p14:tracePt t="350411" x="6407150" y="3600450"/>
          <p14:tracePt t="350427" x="6089650" y="3549650"/>
          <p14:tracePt t="350443" x="5924550" y="3524250"/>
          <p14:tracePt t="350445" x="5778500" y="3498850"/>
          <p14:tracePt t="350460" x="5556250" y="3454400"/>
          <p14:tracePt t="350477" x="5397500" y="3409950"/>
          <p14:tracePt t="350492" x="5257800" y="3378200"/>
          <p14:tracePt t="350510" x="5130800" y="3352800"/>
          <p14:tracePt t="350526" x="4997450" y="3333750"/>
          <p14:tracePt t="350543" x="4889500" y="3321050"/>
          <p14:tracePt t="350562" x="4832350" y="3314700"/>
          <p14:tracePt t="350639" x="4838700" y="3314700"/>
          <p14:tracePt t="350653" x="4838700" y="3321050"/>
          <p14:tracePt t="350662" x="4845050" y="3327400"/>
          <p14:tracePt t="350676" x="4851400" y="3333750"/>
          <p14:tracePt t="350693" x="4883150" y="3371850"/>
          <p14:tracePt t="350709" x="4902200" y="3390900"/>
          <p14:tracePt t="350726" x="4946650" y="3422650"/>
          <p14:tracePt t="350743" x="5003800" y="3454400"/>
          <p14:tracePt t="350760" x="5022850" y="3460750"/>
          <p14:tracePt t="350776" x="5048250" y="3473450"/>
          <p14:tracePt t="350793" x="5080000" y="3486150"/>
          <p14:tracePt t="350810" x="5168900" y="3517900"/>
          <p14:tracePt t="350826" x="5251450" y="3543300"/>
          <p14:tracePt t="350843" x="5353050" y="3549650"/>
          <p14:tracePt t="350860" x="5461000" y="3556000"/>
          <p14:tracePt t="350879" x="5588000" y="3530600"/>
          <p14:tracePt t="350893" x="5626100" y="3511550"/>
          <p14:tracePt t="350911" x="5715000" y="3448050"/>
          <p14:tracePt t="350926" x="5740400" y="3409950"/>
          <p14:tracePt t="350944" x="5759450" y="3365500"/>
          <p14:tracePt t="350960" x="5765800" y="3340100"/>
          <p14:tracePt t="350977" x="5772150" y="3308350"/>
          <p14:tracePt t="350993" x="5772150" y="3282950"/>
          <p14:tracePt t="351010" x="5765800" y="3257550"/>
          <p14:tracePt t="351026" x="5746750" y="3225800"/>
          <p14:tracePt t="351044" x="5715000" y="3194050"/>
          <p14:tracePt t="351060" x="5683250" y="3162300"/>
          <p14:tracePt t="351077" x="5632450" y="3124200"/>
          <p14:tracePt t="351093" x="5588000" y="3092450"/>
          <p14:tracePt t="351112" x="5549900" y="3067050"/>
          <p14:tracePt t="351126" x="5499100" y="3048000"/>
          <p14:tracePt t="351143" x="5461000" y="3035300"/>
          <p14:tracePt t="351161" x="5416550" y="3028950"/>
          <p14:tracePt t="351176" x="5384800" y="3028950"/>
          <p14:tracePt t="351193" x="5340350" y="3054350"/>
          <p14:tracePt t="351210" x="5308600" y="3079750"/>
          <p14:tracePt t="351227" x="5283200" y="3111500"/>
          <p14:tracePt t="351244" x="5245100" y="3149600"/>
          <p14:tracePt t="351260" x="5207000" y="3181350"/>
          <p14:tracePt t="351277" x="5149850" y="3219450"/>
          <p14:tracePt t="351293" x="5124450" y="3238500"/>
          <p14:tracePt t="351311" x="5118100" y="3244850"/>
          <p14:tracePt t="351359" x="5111750" y="3251200"/>
          <p14:tracePt t="351377" x="5080000" y="3270250"/>
          <p14:tracePt t="351393" x="4997450" y="3295650"/>
          <p14:tracePt t="351410" x="4895850" y="3321050"/>
          <p14:tracePt t="351427" x="4819650" y="3340100"/>
          <p14:tracePt t="351444" x="4775200" y="3352800"/>
          <p14:tracePt t="351578" x="4775200" y="3359150"/>
          <p14:tracePt t="351594" x="4794250" y="3378200"/>
          <p14:tracePt t="351610" x="4845050" y="3397250"/>
          <p14:tracePt t="351627" x="4902200" y="3409950"/>
          <p14:tracePt t="351644" x="4959350" y="3409950"/>
          <p14:tracePt t="351660" x="5010150" y="3416300"/>
          <p14:tracePt t="351677" x="5041900" y="3416300"/>
          <p14:tracePt t="351694" x="5060950" y="3416300"/>
          <p14:tracePt t="351711" x="5073650" y="3416300"/>
          <p14:tracePt t="351727" x="5099050" y="3416300"/>
          <p14:tracePt t="351729" x="5143500" y="3422650"/>
          <p14:tracePt t="351744" x="5175250" y="3422650"/>
          <p14:tracePt t="351745" x="5219700" y="3429000"/>
          <p14:tracePt t="351760" x="5340350" y="3441700"/>
          <p14:tracePt t="351778" x="5473700" y="3460750"/>
          <p14:tracePt t="351794" x="5581650" y="3467100"/>
          <p14:tracePt t="351810" x="5651500" y="3473450"/>
          <p14:tracePt t="351827" x="5683250" y="3473450"/>
          <p14:tracePt t="351844" x="5708650" y="3479800"/>
          <p14:tracePt t="351860" x="5715000" y="3479800"/>
          <p14:tracePt t="351911" x="5727700" y="3479800"/>
          <p14:tracePt t="351927" x="5759450" y="3479800"/>
          <p14:tracePt t="351944" x="5797550" y="3486150"/>
          <p14:tracePt t="351962" x="5829300" y="3486150"/>
          <p14:tracePt t="351977" x="5848350" y="3486150"/>
          <p14:tracePt t="351994" x="5892800" y="3486150"/>
          <p14:tracePt t="352010" x="5924550" y="3467100"/>
          <p14:tracePt t="352027" x="5949950" y="3454400"/>
          <p14:tracePt t="352045" x="5956300" y="3441700"/>
          <p14:tracePt t="352061" x="5969000" y="3422650"/>
          <p14:tracePt t="352077" x="5969000" y="3409950"/>
          <p14:tracePt t="352079" x="5969000" y="3403600"/>
          <p14:tracePt t="352094" x="5969000" y="3397250"/>
          <p14:tracePt t="352111" x="5943600" y="3371850"/>
          <p14:tracePt t="352127" x="5918200" y="3352800"/>
          <p14:tracePt t="352145" x="5880100" y="3333750"/>
          <p14:tracePt t="352161" x="5778500" y="3270250"/>
          <p14:tracePt t="352178" x="5721350" y="3244850"/>
          <p14:tracePt t="352194" x="5657850" y="3219450"/>
          <p14:tracePt t="352211" x="5613400" y="3206750"/>
          <p14:tracePt t="352227" x="5562600" y="3200400"/>
          <p14:tracePt t="352244" x="5492750" y="3194050"/>
          <p14:tracePt t="352261" x="5410200" y="3194050"/>
          <p14:tracePt t="352277" x="5308600" y="3200400"/>
          <p14:tracePt t="352295" x="5207000" y="3206750"/>
          <p14:tracePt t="352311" x="5111750" y="3213100"/>
          <p14:tracePt t="352327" x="5029200" y="3213100"/>
          <p14:tracePt t="352344" x="4984750" y="3213100"/>
          <p14:tracePt t="352345" x="4953000" y="3213100"/>
          <p14:tracePt t="352361" x="4927600" y="3206750"/>
          <p14:tracePt t="352377" x="4889500" y="3200400"/>
          <p14:tracePt t="352394" x="4851400" y="3194050"/>
          <p14:tracePt t="352411" x="4826000" y="3187700"/>
          <p14:tracePt t="352428" x="4800600" y="3187700"/>
          <p14:tracePt t="352445" x="4787900" y="3187700"/>
          <p14:tracePt t="352463" x="4781550" y="3181350"/>
          <p14:tracePt t="352478" x="4768850" y="3175000"/>
          <p14:tracePt t="352495" x="4756150" y="3175000"/>
          <p14:tracePt t="352512" x="4724400" y="3168650"/>
          <p14:tracePt t="352528" x="4667250" y="3168650"/>
          <p14:tracePt t="352544" x="4641850" y="3175000"/>
          <p14:tracePt t="352561" x="4622800" y="3200400"/>
          <p14:tracePt t="352578" x="4622800" y="3213100"/>
          <p14:tracePt t="352579" x="4629150" y="3219450"/>
          <p14:tracePt t="352594" x="4641850" y="3232150"/>
          <p14:tracePt t="352611" x="4660900" y="3244850"/>
          <p14:tracePt t="352628" x="4667250" y="3257550"/>
          <p14:tracePt t="352645" x="4667250" y="3276600"/>
          <p14:tracePt t="352661" x="4648200" y="3302000"/>
          <p14:tracePt t="352678" x="4591050" y="3327400"/>
          <p14:tracePt t="352696" x="4521200" y="3346450"/>
          <p14:tracePt t="352711" x="4413250" y="3359150"/>
          <p14:tracePt t="352728" x="4356100" y="3365500"/>
          <p14:tracePt t="352744" x="4337050" y="3365500"/>
          <p14:tracePt t="352798" x="4330700" y="3365500"/>
          <p14:tracePt t="352811" x="4318000" y="3365500"/>
          <p14:tracePt t="352829" x="4197350" y="3384550"/>
          <p14:tracePt t="352845" x="4070350" y="3390900"/>
          <p14:tracePt t="352861" x="3981450" y="3397250"/>
          <p14:tracePt t="352878" x="3924300" y="3390900"/>
          <p14:tracePt t="352895" x="3898900" y="3384550"/>
          <p14:tracePt t="352912" x="3898900" y="3378200"/>
          <p14:tracePt t="352928" x="3892550" y="3371850"/>
          <p14:tracePt t="352945" x="3886200" y="3365500"/>
          <p14:tracePt t="352961" x="3860800" y="3352800"/>
          <p14:tracePt t="352978" x="3797300" y="3327400"/>
          <p14:tracePt t="352995" x="3702050" y="3295650"/>
          <p14:tracePt t="353011" x="3625850" y="3263900"/>
          <p14:tracePt t="353028" x="3587750" y="3213100"/>
          <p14:tracePt t="353046" x="3594100" y="3168650"/>
          <p14:tracePt t="353061" x="3644900" y="3130550"/>
          <p14:tracePt t="353078" x="3746500" y="3086100"/>
          <p14:tracePt t="353095" x="3962400" y="3022600"/>
          <p14:tracePt t="353111" x="4089400" y="2997200"/>
          <p14:tracePt t="353128" x="4210050" y="2978150"/>
          <p14:tracePt t="353145" x="4298950" y="2971800"/>
          <p14:tracePt t="353162" x="4387850" y="2971800"/>
          <p14:tracePt t="353178" x="4502150" y="2997200"/>
          <p14:tracePt t="353195" x="4629150" y="3028950"/>
          <p14:tracePt t="353212" x="4762500" y="3060700"/>
          <p14:tracePt t="353228" x="4921250" y="3098800"/>
          <p14:tracePt t="353245" x="5003800" y="3111500"/>
          <p14:tracePt t="353262" x="5029200" y="3117850"/>
          <p14:tracePt t="353412" x="5022850" y="3124200"/>
          <p14:tracePt t="353418" x="5016500" y="3124200"/>
          <p14:tracePt t="353429" x="5010150" y="3124200"/>
          <p14:tracePt t="353446" x="5010150" y="3130550"/>
          <p14:tracePt t="353624" x="5022850" y="3136900"/>
          <p14:tracePt t="353631" x="5029200" y="3136900"/>
          <p14:tracePt t="353645" x="5035550" y="3136900"/>
          <p14:tracePt t="353662" x="5048250" y="3136900"/>
          <p14:tracePt t="353679" x="5060950" y="3136900"/>
          <p14:tracePt t="353713" x="5067300" y="3136900"/>
          <p14:tracePt t="353729" x="5073650" y="3136900"/>
          <p14:tracePt t="353745" x="5080000" y="3149600"/>
          <p14:tracePt t="353748" x="5092700" y="3162300"/>
          <p14:tracePt t="353762" x="5092700" y="3168650"/>
          <p14:tracePt t="353779" x="5111750" y="3187700"/>
          <p14:tracePt t="353795" x="5118100" y="3194050"/>
          <p14:tracePt t="353812" x="5118100" y="3200400"/>
          <p14:tracePt t="353831" x="5130800" y="3213100"/>
          <p14:tracePt t="353846" x="5149850" y="3232150"/>
          <p14:tracePt t="353862" x="5187950" y="3270250"/>
          <p14:tracePt t="353879" x="5207000" y="3308350"/>
          <p14:tracePt t="353896" x="5213350" y="3333750"/>
          <p14:tracePt t="353912" x="5213350" y="3365500"/>
          <p14:tracePt t="353929" x="5207000" y="3390900"/>
          <p14:tracePt t="353945" x="5200650" y="3403600"/>
          <p14:tracePt t="353963" x="5194300" y="3409950"/>
          <p14:tracePt t="354087" x="5187950" y="3397250"/>
          <p14:tracePt t="354097" x="5181600" y="3390900"/>
          <p14:tracePt t="354113" x="5162550" y="3359150"/>
          <p14:tracePt t="354129" x="5143500" y="3321050"/>
          <p14:tracePt t="354146" x="5130800" y="3276600"/>
          <p14:tracePt t="354162" x="5118100" y="3238500"/>
          <p14:tracePt t="354180" x="5105400" y="3200400"/>
          <p14:tracePt t="354196" x="5092700" y="3168650"/>
          <p14:tracePt t="354212" x="5086350" y="3136900"/>
          <p14:tracePt t="354230" x="5080000" y="3105150"/>
          <p14:tracePt t="354246" x="5073650" y="3079750"/>
          <p14:tracePt t="354386" x="5067300" y="3086100"/>
          <p14:tracePt t="354394" x="5060950" y="3092450"/>
          <p14:tracePt t="354401" x="5048250" y="3111500"/>
          <p14:tracePt t="354413" x="5022850" y="3124200"/>
          <p14:tracePt t="354430" x="4953000" y="3130550"/>
          <p14:tracePt t="354446" x="4857750" y="3143250"/>
          <p14:tracePt t="354463" x="4762500" y="3143250"/>
          <p14:tracePt t="354480" x="4686300" y="3149600"/>
          <p14:tracePt t="354481" x="4654550" y="3149600"/>
          <p14:tracePt t="354496" x="4641850" y="3149600"/>
          <p14:tracePt t="354497" x="4635500" y="3149600"/>
          <p14:tracePt t="354529" x="4635500" y="3155950"/>
          <p14:tracePt t="354546" x="4635500" y="3168650"/>
          <p14:tracePt t="354563" x="4635500" y="3213100"/>
          <p14:tracePt t="354580" x="4648200" y="3289300"/>
          <p14:tracePt t="354596" x="4654550" y="3314700"/>
          <p14:tracePt t="354613" x="4667250" y="3346450"/>
          <p14:tracePt t="354614" x="4679950" y="3365500"/>
          <p14:tracePt t="354630" x="4705350" y="3384550"/>
          <p14:tracePt t="354646" x="4718050" y="3384550"/>
          <p14:tracePt t="354647" x="4724400" y="3390900"/>
          <p14:tracePt t="354663" x="4762500" y="3390900"/>
          <p14:tracePt t="354679" x="4806950" y="3397250"/>
          <p14:tracePt t="354697" x="4870450" y="3403600"/>
          <p14:tracePt t="354713" x="4953000" y="3409950"/>
          <p14:tracePt t="354729" x="5092700" y="3422650"/>
          <p14:tracePt t="354746" x="5238750" y="3435350"/>
          <p14:tracePt t="354763" x="5353050" y="3441700"/>
          <p14:tracePt t="354779" x="5454650" y="3429000"/>
          <p14:tracePt t="354796" x="5473700" y="3422650"/>
          <p14:tracePt t="354950" x="5480050" y="3422650"/>
          <p14:tracePt t="354963" x="5486400" y="3416300"/>
          <p14:tracePt t="354981" x="5518150" y="3416300"/>
          <p14:tracePt t="354997" x="5549900" y="3416300"/>
          <p14:tracePt t="355013" x="5594350" y="3416300"/>
          <p14:tracePt t="355030" x="5632450" y="3416300"/>
          <p14:tracePt t="355046" x="5676900" y="3409950"/>
          <p14:tracePt t="355063" x="5695950" y="3397250"/>
          <p14:tracePt t="355080" x="5708650" y="3378200"/>
          <p14:tracePt t="355097" x="5715000" y="3346450"/>
          <p14:tracePt t="355113" x="5721350" y="3321050"/>
          <p14:tracePt t="355130" x="5715000" y="3295650"/>
          <p14:tracePt t="355146" x="5689600" y="3276600"/>
          <p14:tracePt t="355164" x="5645150" y="3251200"/>
          <p14:tracePt t="355180" x="5575300" y="3225800"/>
          <p14:tracePt t="355197" x="5454650" y="3206750"/>
          <p14:tracePt t="355213" x="5422900" y="3200400"/>
          <p14:tracePt t="355231" x="5302250" y="3187700"/>
          <p14:tracePt t="355247" x="5213350" y="3187700"/>
          <p14:tracePt t="355263" x="5168900" y="3187700"/>
          <p14:tracePt t="355280" x="5086350" y="3187700"/>
          <p14:tracePt t="355297" x="5022850" y="3200400"/>
          <p14:tracePt t="355314" x="4908550" y="3213100"/>
          <p14:tracePt t="355330" x="4787900" y="3225800"/>
          <p14:tracePt t="355347" x="4673600" y="3225800"/>
          <p14:tracePt t="355363" x="4559300" y="3232150"/>
          <p14:tracePt t="355381" x="4527550" y="3238500"/>
          <p14:tracePt t="355397" x="4521200" y="3251200"/>
          <p14:tracePt t="355413" x="4521200" y="3276600"/>
          <p14:tracePt t="355431" x="4552950" y="3327400"/>
          <p14:tracePt t="355447" x="4603750" y="3365500"/>
          <p14:tracePt t="355463" x="4667250" y="3397250"/>
          <p14:tracePt t="355480" x="4705350" y="3409950"/>
          <p14:tracePt t="355497" x="4908550" y="3429000"/>
          <p14:tracePt t="355513" x="5111750" y="3422650"/>
          <p14:tracePt t="355530" x="5359400" y="3416300"/>
          <p14:tracePt t="355547" x="5600700" y="3403600"/>
          <p14:tracePt t="355564" x="5829300" y="3403600"/>
          <p14:tracePt t="355580" x="5981700" y="3403600"/>
          <p14:tracePt t="355599" x="6051550" y="3403600"/>
          <p14:tracePt t="355614" x="6064250" y="3403600"/>
          <p14:tracePt t="355647" x="6083300" y="3390900"/>
          <p14:tracePt t="355664" x="6115050" y="3378200"/>
          <p14:tracePt t="355680" x="6159500" y="3359150"/>
          <p14:tracePt t="355697" x="6203950" y="3346450"/>
          <p14:tracePt t="355714" x="6235700" y="3333750"/>
          <p14:tracePt t="355730" x="6254750" y="3321050"/>
          <p14:tracePt t="355803" x="6242050" y="3314700"/>
          <p14:tracePt t="355814" x="6229350" y="3308350"/>
          <p14:tracePt t="355831" x="6159500" y="3276600"/>
          <p14:tracePt t="355847" x="6089650" y="3257550"/>
          <p14:tracePt t="355864" x="6032500" y="3251200"/>
          <p14:tracePt t="355880" x="5975350" y="3238500"/>
          <p14:tracePt t="355898" x="5918200" y="3238500"/>
          <p14:tracePt t="355914" x="5822950" y="3244850"/>
          <p14:tracePt t="355931" x="5740400" y="3263900"/>
          <p14:tracePt t="355947" x="5607050" y="3289300"/>
          <p14:tracePt t="355965" x="5467350" y="3308350"/>
          <p14:tracePt t="355981" x="5334000" y="3321050"/>
          <p14:tracePt t="355997" x="5194300" y="3327400"/>
          <p14:tracePt t="356014" x="5130800" y="3327400"/>
          <p14:tracePt t="356031" x="5124450" y="3333750"/>
          <p14:tracePt t="356048" x="5130800" y="3352800"/>
          <p14:tracePt t="356064" x="5162550" y="3384550"/>
          <p14:tracePt t="356081" x="5219700" y="3429000"/>
          <p14:tracePt t="356097" x="5276850" y="3473450"/>
          <p14:tracePt t="356115" x="5359400" y="3517900"/>
          <p14:tracePt t="356131" x="5448300" y="3543300"/>
          <p14:tracePt t="356147" x="5575300" y="3568700"/>
          <p14:tracePt t="356164" x="5753100" y="3568700"/>
          <p14:tracePt t="356166" x="5848350" y="3568700"/>
          <p14:tracePt t="356181" x="6032500" y="3543300"/>
          <p14:tracePt t="356197" x="6159500" y="3511550"/>
          <p14:tracePt t="356214" x="6223000" y="3479800"/>
          <p14:tracePt t="356232" x="6254750" y="3460750"/>
          <p14:tracePt t="356247" x="6261100" y="3448050"/>
          <p14:tracePt t="356264" x="6261100" y="3441700"/>
          <p14:tracePt t="356281" x="6254750" y="3429000"/>
          <p14:tracePt t="356298" x="6229350" y="3422650"/>
          <p14:tracePt t="356314" x="6165850" y="3416300"/>
          <p14:tracePt t="356331" x="6089650" y="3416300"/>
          <p14:tracePt t="356348" x="5988050" y="3409950"/>
          <p14:tracePt t="356364" x="5873750" y="3397250"/>
          <p14:tracePt t="356381" x="5753100" y="3384550"/>
          <p14:tracePt t="356398" x="5683250" y="3378200"/>
          <p14:tracePt t="356399" x="5657850" y="3371850"/>
          <p14:tracePt t="356414" x="5638800" y="3371850"/>
          <p14:tracePt t="356431" x="5613400" y="3384550"/>
          <p14:tracePt t="356448" x="5600700" y="3403600"/>
          <p14:tracePt t="356464" x="5600700" y="3441700"/>
          <p14:tracePt t="356481" x="5600700" y="3467100"/>
          <p14:tracePt t="356498" x="5600700" y="3492500"/>
          <p14:tracePt t="356515" x="5607050" y="3505200"/>
          <p14:tracePt t="356531" x="5607050" y="3511550"/>
          <p14:tracePt t="356824" x="5607050" y="3505200"/>
          <p14:tracePt t="356853" x="5607050" y="3498850"/>
          <p14:tracePt t="357042" x="5607050" y="3505200"/>
          <p14:tracePt t="357049" x="5607050" y="3511550"/>
          <p14:tracePt t="357065" x="5619750" y="3517900"/>
          <p14:tracePt t="357082" x="5626100" y="3517900"/>
          <p14:tracePt t="357099" x="5632450" y="3517900"/>
          <p14:tracePt t="357116" x="5638800" y="3517900"/>
          <p14:tracePt t="357132" x="5651500" y="3511550"/>
          <p14:tracePt t="357148" x="5664200" y="3511550"/>
          <p14:tracePt t="357166" x="5689600" y="3498850"/>
          <p14:tracePt t="357182" x="5734050" y="3492500"/>
          <p14:tracePt t="357198" x="5810250" y="3492500"/>
          <p14:tracePt t="357215" x="5918200" y="3505200"/>
          <p14:tracePt t="357232" x="6000750" y="3511550"/>
          <p14:tracePt t="357233" x="6026150" y="3517900"/>
          <p14:tracePt t="357249" x="6032500" y="3517900"/>
          <p14:tracePt t="357250" x="6045200" y="3517900"/>
          <p14:tracePt t="357265" x="6057900" y="3517900"/>
          <p14:tracePt t="357282" x="6115050" y="3543300"/>
          <p14:tracePt t="357298" x="6254750" y="3581400"/>
          <p14:tracePt t="357315" x="6483350" y="3632200"/>
          <p14:tracePt t="357332" x="6737350" y="3676650"/>
          <p14:tracePt t="357348" x="6965950" y="3721100"/>
          <p14:tracePt t="357365" x="7194550" y="3752850"/>
          <p14:tracePt t="357382" x="7385050" y="3778250"/>
          <p14:tracePt t="357398" x="7518400" y="3790950"/>
          <p14:tracePt t="357415" x="7613650" y="3803650"/>
          <p14:tracePt t="357433" x="7759700" y="3854450"/>
          <p14:tracePt t="357448" x="7835900" y="3879850"/>
          <p14:tracePt t="357465" x="7950200" y="3905250"/>
          <p14:tracePt t="357482" x="8070850" y="3924300"/>
          <p14:tracePt t="357499" x="8153400" y="3930650"/>
          <p14:tracePt t="357515" x="8172450" y="3930650"/>
          <p14:tracePt t="357553" x="8178800" y="3930650"/>
          <p14:tracePt t="357566" x="8197850" y="3937000"/>
          <p14:tracePt t="357582" x="8248650" y="3956050"/>
          <p14:tracePt t="357598" x="8312150" y="3968750"/>
          <p14:tracePt t="357615" x="8401050" y="3987800"/>
          <p14:tracePt t="357632" x="8477250" y="3994150"/>
          <p14:tracePt t="357649" x="8547100" y="4000500"/>
          <p14:tracePt t="357665" x="8591550" y="4006850"/>
          <p14:tracePt t="357682" x="8642350" y="4013200"/>
          <p14:tracePt t="357699" x="8724900" y="4025900"/>
          <p14:tracePt t="357716" x="8870950" y="4044950"/>
          <p14:tracePt t="357732" x="9105900" y="4076700"/>
          <p14:tracePt t="357749" x="9296400" y="4089400"/>
          <p14:tracePt t="357766" x="9461500" y="4095750"/>
          <p14:tracePt t="357782" x="9601200" y="4095750"/>
          <p14:tracePt t="357799" x="9639300" y="4089400"/>
          <p14:tracePt t="357816" x="9639300" y="4083050"/>
          <p14:tracePt t="357833" x="9639300" y="4076700"/>
          <p14:tracePt t="357849" x="9639300" y="4064000"/>
          <p14:tracePt t="357965" x="9645650" y="4064000"/>
          <p14:tracePt t="357970" x="9658350" y="4064000"/>
          <p14:tracePt t="357983" x="9709150" y="4057650"/>
          <p14:tracePt t="357999" x="9785350" y="4057650"/>
          <p14:tracePt t="358016" x="9855200" y="4051300"/>
          <p14:tracePt t="358032" x="9906000" y="4038600"/>
          <p14:tracePt t="358050" x="9950450" y="4019550"/>
          <p14:tracePt t="358067" x="9994900" y="3994150"/>
          <p14:tracePt t="358083" x="10026650" y="3968750"/>
          <p14:tracePt t="358099" x="10052050" y="3943350"/>
          <p14:tracePt t="358116" x="10064750" y="3924300"/>
          <p14:tracePt t="358132" x="10077450" y="3905250"/>
          <p14:tracePt t="358149" x="10083800" y="3898900"/>
          <p14:tracePt t="358167" x="10083800" y="3886200"/>
          <p14:tracePt t="358182" x="10083800" y="3873500"/>
          <p14:tracePt t="358199" x="10077450" y="3867150"/>
          <p14:tracePt t="358216" x="10071100" y="3860800"/>
          <p14:tracePt t="358233" x="10052050" y="3854450"/>
          <p14:tracePt t="358249" x="10001250" y="3829050"/>
          <p14:tracePt t="358266" x="9956800" y="3810000"/>
          <p14:tracePt t="358282" x="9855200" y="3771900"/>
          <p14:tracePt t="358300" x="9823450" y="3759200"/>
          <p14:tracePt t="358316" x="9779000" y="3746500"/>
          <p14:tracePt t="358332" x="9715500" y="3721100"/>
          <p14:tracePt t="358349" x="9683750" y="3708400"/>
          <p14:tracePt t="358366" x="9652000" y="3695700"/>
          <p14:tracePt t="358382" x="9626600" y="3695700"/>
          <p14:tracePt t="358399" x="9601200" y="3695700"/>
          <p14:tracePt t="358416" x="9569450" y="3695700"/>
          <p14:tracePt t="358433" x="9531350" y="3695700"/>
          <p14:tracePt t="358450" x="9493250" y="3702050"/>
          <p14:tracePt t="358466" x="9442450" y="3708400"/>
          <p14:tracePt t="358483" x="9404350" y="3714750"/>
          <p14:tracePt t="358499" x="9385300" y="3727450"/>
          <p14:tracePt t="358516" x="9378950" y="3733800"/>
          <p14:tracePt t="358533" x="9372600" y="3740150"/>
          <p14:tracePt t="358549" x="9359900" y="3752850"/>
          <p14:tracePt t="358567" x="9347200" y="3759200"/>
          <p14:tracePt t="358583" x="9328150" y="3784600"/>
          <p14:tracePt t="358601" x="9315450" y="3790950"/>
          <p14:tracePt t="358616" x="9309100" y="3797300"/>
          <p14:tracePt t="358722" x="9309100" y="3803650"/>
          <p14:tracePt t="358728" x="9302750" y="3803650"/>
          <p14:tracePt t="358736" x="9302750" y="3810000"/>
          <p14:tracePt t="358750" x="9296400" y="3810000"/>
          <p14:tracePt t="358767" x="9283700" y="3822700"/>
          <p14:tracePt t="358783" x="9277350" y="3829050"/>
          <p14:tracePt t="359043" x="9271000" y="3829050"/>
          <p14:tracePt t="359164" x="9264650" y="3841750"/>
          <p14:tracePt t="359171" x="9258300" y="3848100"/>
          <p14:tracePt t="359184" x="9251950" y="3854450"/>
          <p14:tracePt t="359200" x="9245600" y="3867150"/>
          <p14:tracePt t="359217" x="9239250" y="3879850"/>
          <p14:tracePt t="359234" x="9232900" y="3886200"/>
          <p14:tracePt t="359317" x="9232900" y="3892550"/>
          <p14:tracePt t="359323" x="9232900" y="3898900"/>
          <p14:tracePt t="359334" x="9226550" y="3911600"/>
          <p14:tracePt t="359350" x="9220200" y="3937000"/>
          <p14:tracePt t="359367" x="9213850" y="3962400"/>
          <p14:tracePt t="359383" x="9207500" y="3975100"/>
          <p14:tracePt t="359400" x="9207500" y="3981450"/>
          <p14:tracePt t="359513" x="9201150" y="3981450"/>
          <p14:tracePt t="359523" x="9201150" y="3987800"/>
          <p14:tracePt t="359534" x="9201150" y="4000500"/>
          <p14:tracePt t="359550" x="9201150" y="4006850"/>
          <p14:tracePt t="359568" x="9194800" y="4006850"/>
          <p14:tracePt t="359709" x="9194800" y="4013200"/>
          <p14:tracePt t="359717" x="9194800" y="4019550"/>
          <p14:tracePt t="359735" x="9188450" y="4025900"/>
          <p14:tracePt t="359751" x="9182100" y="4032250"/>
          <p14:tracePt t="359768" x="9182100" y="4044950"/>
          <p14:tracePt t="359801" x="9175750" y="4044950"/>
          <p14:tracePt t="360304" x="9175750" y="4051300"/>
          <p14:tracePt t="360573" x="9175750" y="4057650"/>
          <p14:tracePt t="360585" x="9175750" y="4070350"/>
          <p14:tracePt t="360601" x="9175750" y="4083050"/>
          <p14:tracePt t="360619" x="9169400" y="4083050"/>
          <p14:tracePt t="360652" x="9169400" y="4089400"/>
          <p14:tracePt t="360763" x="9169400" y="4083050"/>
          <p14:tracePt t="360824" x="9169400" y="4076700"/>
          <p14:tracePt t="360846" x="9175750" y="4064000"/>
          <p14:tracePt t="361024" x="9175750" y="4070350"/>
          <p14:tracePt t="361032" x="9175750" y="4076700"/>
          <p14:tracePt t="361040" x="9175750" y="4083050"/>
          <p14:tracePt t="361052" x="9175750" y="4089400"/>
          <p14:tracePt t="361068" x="9169400" y="4102100"/>
          <p14:tracePt t="361178" x="9169400" y="4095750"/>
          <p14:tracePt t="361207" x="9175750" y="4095750"/>
          <p14:tracePt t="361213" x="9175750" y="4089400"/>
          <p14:tracePt t="361296" x="9182100" y="4083050"/>
          <p14:tracePt t="361319" x="9188450" y="4076700"/>
          <p14:tracePt t="361335" x="9194800" y="4070350"/>
          <p14:tracePt t="361352" x="9201150" y="4064000"/>
          <p14:tracePt t="361369" x="9207500" y="4064000"/>
          <p14:tracePt t="361385" x="9213850" y="4057650"/>
          <p14:tracePt t="361402" x="9251950" y="4051300"/>
          <p14:tracePt t="361418" x="9296400" y="4051300"/>
          <p14:tracePt t="361435" x="9309100" y="4051300"/>
          <p14:tracePt t="361452" x="9302750" y="4070350"/>
          <p14:tracePt t="361468" x="9271000" y="4089400"/>
          <p14:tracePt t="361485" x="9245600" y="4095750"/>
          <p14:tracePt t="376721" x="9239250" y="4095750"/>
          <p14:tracePt t="376727" x="9232900" y="4095750"/>
          <p14:tracePt t="376735" x="9220200" y="4095750"/>
          <p14:tracePt t="376749" x="9182100" y="4083050"/>
          <p14:tracePt t="376765" x="9169400" y="4070350"/>
          <p14:tracePt t="376781" x="9163050" y="4070350"/>
          <p14:tracePt t="376798" x="9163050" y="4057650"/>
          <p14:tracePt t="376816" x="9163050" y="4044950"/>
          <p14:tracePt t="376832" x="9163050" y="4038600"/>
          <p14:tracePt t="376992" x="9188450" y="4038600"/>
          <p14:tracePt t="377000" x="9201150" y="4038600"/>
          <p14:tracePt t="377007" x="9226550" y="4038600"/>
          <p14:tracePt t="377018" x="9277350" y="4038600"/>
          <p14:tracePt t="377032" x="9391650" y="4038600"/>
          <p14:tracePt t="377048" x="9486900" y="4051300"/>
          <p14:tracePt t="377065" x="9531350" y="4089400"/>
          <p14:tracePt t="377082" x="9563100" y="4133850"/>
          <p14:tracePt t="377099" x="9607550" y="4171950"/>
          <p14:tracePt t="377115" x="9645650" y="4203700"/>
          <p14:tracePt t="377132" x="9702800" y="4210050"/>
          <p14:tracePt t="377148" x="9766300" y="4210050"/>
          <p14:tracePt t="377165" x="9829800" y="4197350"/>
          <p14:tracePt t="377182" x="9899650" y="4178300"/>
          <p14:tracePt t="377198" x="9950450" y="4133850"/>
          <p14:tracePt t="377202" x="9963150" y="4102100"/>
          <p14:tracePt t="377215" x="9975850" y="4070350"/>
          <p14:tracePt t="377217" x="9975850" y="4038600"/>
          <p14:tracePt t="377232" x="9975850" y="4006850"/>
          <p14:tracePt t="377233" x="9969500" y="3987800"/>
          <p14:tracePt t="377249" x="9944100" y="3917950"/>
          <p14:tracePt t="377265" x="9886950" y="3873500"/>
          <p14:tracePt t="377282" x="9861550" y="3867150"/>
          <p14:tracePt t="377298" x="9823450" y="3867150"/>
          <p14:tracePt t="377315" x="9804400" y="3873500"/>
          <p14:tracePt t="377332" x="9798050" y="3886200"/>
          <p14:tracePt t="377348" x="9798050" y="3905250"/>
          <p14:tracePt t="377365" x="9798050" y="3911600"/>
          <p14:tracePt t="377382" x="9791700" y="3917950"/>
          <p14:tracePt t="377398" x="9785350" y="3924300"/>
          <p14:tracePt t="377415" x="9772650" y="3930650"/>
          <p14:tracePt t="377432" x="9753600" y="3949700"/>
          <p14:tracePt t="377449" x="9740900" y="3968750"/>
          <p14:tracePt t="377465" x="9740900" y="3975100"/>
          <p14:tracePt t="377482" x="9740900" y="3981450"/>
          <p14:tracePt t="377516" x="9734550" y="3981450"/>
          <p14:tracePt t="377532" x="9728200" y="3981450"/>
          <p14:tracePt t="377549" x="9709150" y="3981450"/>
          <p14:tracePt t="377566" x="9702800" y="3968750"/>
          <p14:tracePt t="377582" x="9702800" y="3949700"/>
          <p14:tracePt t="377599" x="9728200" y="3911600"/>
          <p14:tracePt t="377615" x="9766300" y="3879850"/>
          <p14:tracePt t="377632" x="9810750" y="3841750"/>
          <p14:tracePt t="377649" x="9855200" y="3790950"/>
          <p14:tracePt t="377665" x="9874250" y="3752850"/>
          <p14:tracePt t="377682" x="9880600" y="3727450"/>
          <p14:tracePt t="377699" x="9886950" y="3727450"/>
          <p14:tracePt t="378687" x="9886950" y="3733800"/>
          <p14:tracePt t="378694" x="9880600" y="3740150"/>
          <p14:tracePt t="378703" x="9880600" y="3746500"/>
          <p14:tracePt t="378733" x="9874250" y="3746500"/>
          <p14:tracePt t="378767" x="9867900" y="3752850"/>
          <p14:tracePt t="378783" x="9867900" y="3759200"/>
          <p14:tracePt t="378800" x="9861550" y="3765550"/>
          <p14:tracePt t="378801" x="9855200" y="3765550"/>
          <p14:tracePt t="378816" x="9848850" y="3771900"/>
          <p14:tracePt t="378817" x="9842500" y="3778250"/>
          <p14:tracePt t="378833" x="9823450" y="3797300"/>
          <p14:tracePt t="378851" x="9791700" y="3816350"/>
          <p14:tracePt t="378866" x="9759950" y="3835400"/>
          <p14:tracePt t="378883" x="9715500" y="3854450"/>
          <p14:tracePt t="378900" x="9683750" y="3867150"/>
          <p14:tracePt t="378917" x="9671050" y="3873500"/>
          <p14:tracePt t="378933" x="9664700" y="3873500"/>
          <p14:tracePt t="378991" x="9664700" y="3879850"/>
          <p14:tracePt t="379000" x="9664700" y="3886200"/>
          <p14:tracePt t="379017" x="9664700" y="3898900"/>
          <p14:tracePt t="379034" x="9652000" y="3924300"/>
          <p14:tracePt t="379050" x="9626600" y="3949700"/>
          <p14:tracePt t="379067" x="9601200" y="3968750"/>
          <p14:tracePt t="379083" x="9588500" y="3981450"/>
          <p14:tracePt t="379101" x="9582150" y="3981450"/>
          <p14:tracePt t="379117" x="9582150" y="3987800"/>
          <p14:tracePt t="379150" x="9575800" y="3987800"/>
          <p14:tracePt t="379167" x="9575800" y="3994150"/>
          <p14:tracePt t="379342" x="9575800" y="4006850"/>
          <p14:tracePt t="379352" x="9575800" y="4013200"/>
          <p14:tracePt t="379368" x="9569450" y="4032250"/>
          <p14:tracePt t="379384" x="9556750" y="4057650"/>
          <p14:tracePt t="379400" x="9544050" y="4070350"/>
          <p14:tracePt t="379417" x="9531350" y="4083050"/>
          <p14:tracePt t="379434" x="9525000" y="4083050"/>
          <p14:tracePt t="379528" x="9518650" y="4083050"/>
          <p14:tracePt t="379541" x="9512300" y="4083050"/>
          <p14:tracePt t="379642" x="9505950" y="4083050"/>
          <p14:tracePt t="379650" x="9505950" y="4089400"/>
          <p14:tracePt t="379668" x="9499600" y="4089400"/>
          <p14:tracePt t="379723" x="9505950" y="4083050"/>
          <p14:tracePt t="379734" x="9512300" y="4076700"/>
          <p14:tracePt t="379750" x="9518650" y="4070350"/>
          <p14:tracePt t="379768" x="9518650" y="4064000"/>
          <p14:tracePt t="379784" x="9518650" y="4051300"/>
          <p14:tracePt t="379801" x="9499600" y="4038600"/>
          <p14:tracePt t="379817" x="9461500" y="4019550"/>
          <p14:tracePt t="379819" x="9436100" y="4013200"/>
          <p14:tracePt t="379835" x="9404350" y="3994150"/>
          <p14:tracePt t="379852" x="9366250" y="3968750"/>
          <p14:tracePt t="379867" x="9340850" y="3949700"/>
          <p14:tracePt t="379884" x="9328150" y="3924300"/>
          <p14:tracePt t="379901" x="9321800" y="3911600"/>
          <p14:tracePt t="379917" x="9321800" y="3898900"/>
          <p14:tracePt t="380120" x="9328150" y="3892550"/>
          <p14:tracePt t="380128" x="9340850" y="3892550"/>
          <p14:tracePt t="380135" x="9353550" y="3892550"/>
          <p14:tracePt t="380151" x="9366250" y="3886200"/>
          <p14:tracePt t="380169" x="9372600" y="3886200"/>
          <p14:tracePt t="380185" x="9378950" y="3886200"/>
          <p14:tracePt t="380292" x="9385300" y="3886200"/>
          <p14:tracePt t="380299" x="9398000" y="3886200"/>
          <p14:tracePt t="380318" x="9442450" y="3886200"/>
          <p14:tracePt t="380334" x="9499600" y="3886200"/>
          <p14:tracePt t="380351" x="9569450" y="3886200"/>
          <p14:tracePt t="380368" x="9645650" y="3886200"/>
          <p14:tracePt t="380384" x="9747250" y="3886200"/>
          <p14:tracePt t="380401" x="9829800" y="3886200"/>
          <p14:tracePt t="380418" x="9912350" y="3886200"/>
          <p14:tracePt t="380435" x="10039350" y="3898900"/>
          <p14:tracePt t="380451" x="10121900" y="3905250"/>
          <p14:tracePt t="380468" x="10153650" y="3905250"/>
          <p14:tracePt t="380485" x="10223500" y="3892550"/>
          <p14:tracePt t="380503" x="10261600" y="3886200"/>
          <p14:tracePt t="380518" x="10280650" y="3879850"/>
          <p14:tracePt t="380534" x="10306050" y="3867150"/>
          <p14:tracePt t="380551" x="10312400" y="3860800"/>
          <p14:tracePt t="380568" x="10318750" y="3854450"/>
          <p14:tracePt t="380584" x="10325100" y="3848100"/>
          <p14:tracePt t="380601" x="10325100" y="3829050"/>
          <p14:tracePt t="380618" x="10312400" y="3803650"/>
          <p14:tracePt t="380635" x="10280650" y="3771900"/>
          <p14:tracePt t="380651" x="10255250" y="3752850"/>
          <p14:tracePt t="380669" x="10229850" y="3733800"/>
          <p14:tracePt t="380669" x="10204450" y="3727450"/>
          <p14:tracePt t="380685" x="10160000" y="3721100"/>
          <p14:tracePt t="380702" x="10109200" y="3714750"/>
          <p14:tracePt t="380718" x="10058400" y="3714750"/>
          <p14:tracePt t="380734" x="10001250" y="3708400"/>
          <p14:tracePt t="380751" x="9937750" y="3702050"/>
          <p14:tracePt t="380769" x="9874250" y="3695700"/>
          <p14:tracePt t="380785" x="9798050" y="3695700"/>
          <p14:tracePt t="380801" x="9709150" y="3702050"/>
          <p14:tracePt t="380818" x="9594850" y="3721100"/>
          <p14:tracePt t="380835" x="9429750" y="3752850"/>
          <p14:tracePt t="380852" x="9194800" y="3784600"/>
          <p14:tracePt t="380868" x="8928100" y="3803650"/>
          <p14:tracePt t="380885" x="8616950" y="3790950"/>
          <p14:tracePt t="380901" x="8255000" y="3765550"/>
          <p14:tracePt t="380919" x="7785100" y="3746500"/>
          <p14:tracePt t="380935" x="7480300" y="3746500"/>
          <p14:tracePt t="380952" x="7118350" y="3746500"/>
          <p14:tracePt t="380969" x="6756400" y="3746500"/>
          <p14:tracePt t="380985" x="6324600" y="3746500"/>
          <p14:tracePt t="381002" x="5899150" y="3740150"/>
          <p14:tracePt t="381018" x="5594350" y="3727450"/>
          <p14:tracePt t="381036" x="5251450" y="3708400"/>
          <p14:tracePt t="381052" x="4953000" y="3689350"/>
          <p14:tracePt t="381068" x="4660900" y="3676650"/>
          <p14:tracePt t="381085" x="4330700" y="3676650"/>
          <p14:tracePt t="381102" x="3968750" y="3676650"/>
          <p14:tracePt t="381118" x="3549650" y="3676650"/>
          <p14:tracePt t="381135" x="3219450" y="3676650"/>
          <p14:tracePt t="381152" x="2959100" y="3663950"/>
          <p14:tracePt t="381153" x="2901950" y="3663950"/>
          <p14:tracePt t="381169" x="2838450" y="3657600"/>
          <p14:tracePt t="381185" x="2730500" y="3657600"/>
          <p14:tracePt t="381202" x="2590800" y="3670300"/>
          <p14:tracePt t="381218" x="2400300" y="3683000"/>
          <p14:tracePt t="381235" x="2165350" y="3702050"/>
          <p14:tracePt t="381252" x="1943100" y="3714750"/>
          <p14:tracePt t="381268" x="1809750" y="3721100"/>
          <p14:tracePt t="381285" x="1765300" y="3721100"/>
          <p14:tracePt t="381335" x="1733550" y="3759200"/>
          <p14:tracePt t="381352" x="1663700" y="3810000"/>
          <p14:tracePt t="381369" x="1568450" y="3854450"/>
          <p14:tracePt t="381385" x="1466850" y="3892550"/>
          <p14:tracePt t="381402" x="1397000" y="3905250"/>
          <p14:tracePt t="381419" x="1358900" y="3911600"/>
          <p14:tracePt t="381436" x="1346200" y="3917950"/>
          <p14:tracePt t="381452" x="1333500" y="3930650"/>
          <p14:tracePt t="381469" x="1333500" y="3956050"/>
          <p14:tracePt t="381486" x="1327150" y="3987800"/>
          <p14:tracePt t="381503" x="1327150" y="4019550"/>
          <p14:tracePt t="381519" x="1327150" y="4025900"/>
          <p14:tracePt t="381552" x="1327150" y="4032250"/>
          <p14:tracePt t="381569" x="1333500" y="4038600"/>
          <p14:tracePt t="381585" x="1346200" y="4051300"/>
          <p14:tracePt t="381602" x="1371600" y="4070350"/>
          <p14:tracePt t="381619" x="1403350" y="4102100"/>
          <p14:tracePt t="381635" x="1428750" y="4121150"/>
          <p14:tracePt t="381653" x="1454150" y="4140200"/>
          <p14:tracePt t="381669" x="1479550" y="4152900"/>
          <p14:tracePt t="381685" x="1498600" y="4165600"/>
          <p14:tracePt t="381703" x="1511300" y="4178300"/>
          <p14:tracePt t="381719" x="1536700" y="4191000"/>
          <p14:tracePt t="381736" x="1555750" y="4197350"/>
          <p14:tracePt t="381753" x="1574800" y="4203700"/>
          <p14:tracePt t="381769" x="1581150" y="4210050"/>
          <p14:tracePt t="381802" x="1587500" y="4216400"/>
          <p14:tracePt t="381819" x="1593850" y="4222750"/>
          <p14:tracePt t="381836" x="1600200" y="4222750"/>
          <p14:tracePt t="381852" x="1606550" y="4229100"/>
          <p14:tracePt t="381869" x="1619250" y="4229100"/>
          <p14:tracePt t="381885" x="1625600" y="4229100"/>
          <p14:tracePt t="381903" x="1625600" y="4235450"/>
          <p14:tracePt t="381919" x="1631950" y="4235450"/>
          <p14:tracePt t="381936" x="1644650" y="4241800"/>
          <p14:tracePt t="381952" x="1670050" y="4248150"/>
          <p14:tracePt t="381970" x="1720850" y="4248150"/>
          <p14:tracePt t="381986" x="1784350" y="4248150"/>
          <p14:tracePt t="382003" x="1835150" y="4248150"/>
          <p14:tracePt t="382019" x="1879600" y="4248150"/>
          <p14:tracePt t="382036" x="1911350" y="4248150"/>
          <p14:tracePt t="382053" x="1962150" y="4248150"/>
          <p14:tracePt t="382069" x="2006600" y="4248150"/>
          <p14:tracePt t="382086" x="2076450" y="4248150"/>
          <p14:tracePt t="382103" x="2139950" y="4241800"/>
          <p14:tracePt t="382119" x="2222500" y="4222750"/>
          <p14:tracePt t="382136" x="2260600" y="4210050"/>
          <p14:tracePt t="382170" x="2260600" y="4216400"/>
          <p14:tracePt t="382186" x="2260600" y="4222750"/>
          <p14:tracePt t="382202" x="2260600" y="4229100"/>
          <p14:tracePt t="382258" x="2266950" y="4222750"/>
          <p14:tracePt t="382269" x="2266950" y="4216400"/>
          <p14:tracePt t="382286" x="2273300" y="4203700"/>
          <p14:tracePt t="382303" x="2279650" y="4184650"/>
          <p14:tracePt t="382319" x="2298700" y="4159250"/>
          <p14:tracePt t="382321" x="2305050" y="4152900"/>
          <p14:tracePt t="382336" x="2305050" y="4146550"/>
          <p14:tracePt t="382353" x="2311400" y="4140200"/>
          <p14:tracePt t="382386" x="2324100" y="4140200"/>
          <p14:tracePt t="382403" x="2336800" y="4140200"/>
          <p14:tracePt t="382419" x="2355850" y="4140200"/>
          <p14:tracePt t="382436" x="2374900" y="4133850"/>
          <p14:tracePt t="382453" x="2393950" y="4133850"/>
          <p14:tracePt t="382469" x="2400300" y="4133850"/>
          <p14:tracePt t="382503" x="2393950" y="4140200"/>
          <p14:tracePt t="382519" x="2393950" y="4146550"/>
          <p14:tracePt t="382536" x="2387600" y="4146550"/>
          <p14:tracePt t="382570" x="2374900" y="4146550"/>
          <p14:tracePt t="382587" x="2355850" y="4146550"/>
          <p14:tracePt t="382603" x="2317750" y="4146550"/>
          <p14:tracePt t="382619" x="2298700" y="4146550"/>
          <p14:tracePt t="382637" x="2286000" y="4146550"/>
          <p14:tracePt t="382653" x="2279650" y="4146550"/>
          <p14:tracePt t="382670" x="2273300" y="4146550"/>
          <p14:tracePt t="382703" x="2260600" y="4146550"/>
          <p14:tracePt t="382719" x="2260600" y="4140200"/>
          <p14:tracePt t="382832" x="2266950" y="4140200"/>
          <p14:tracePt t="382854" x="2279650" y="4140200"/>
          <p14:tracePt t="382870" x="2292350" y="4146550"/>
          <p14:tracePt t="382887" x="2336800" y="4159250"/>
          <p14:tracePt t="382904" x="2419350" y="4171950"/>
          <p14:tracePt t="382920" x="2527300" y="4184650"/>
          <p14:tracePt t="382937" x="2673350" y="4203700"/>
          <p14:tracePt t="382953" x="2844800" y="4241800"/>
          <p14:tracePt t="382971" x="2959100" y="4279900"/>
          <p14:tracePt t="382987" x="2978150" y="4279900"/>
          <p14:tracePt t="383003" x="2990850" y="4279900"/>
          <p14:tracePt t="383020" x="3003550" y="4279900"/>
          <p14:tracePt t="383037" x="3022600" y="4273550"/>
          <p14:tracePt t="383053" x="3035300" y="4267200"/>
          <p14:tracePt t="383071" x="3079750" y="4260850"/>
          <p14:tracePt t="383087" x="3117850" y="4248150"/>
          <p14:tracePt t="383104" x="3162300" y="4229100"/>
          <p14:tracePt t="383120" x="3219450" y="4210050"/>
          <p14:tracePt t="383137" x="3257550" y="4197350"/>
          <p14:tracePt t="383153" x="3282950" y="4184650"/>
          <p14:tracePt t="383171" x="3302000" y="4178300"/>
          <p14:tracePt t="383187" x="3321050" y="4178300"/>
          <p14:tracePt t="383203" x="3346450" y="4178300"/>
          <p14:tracePt t="383220" x="3371850" y="4184650"/>
          <p14:tracePt t="383237" x="3384550" y="4191000"/>
          <p14:tracePt t="383254" x="3397250" y="4197350"/>
          <p14:tracePt t="383272" x="3409950" y="4203700"/>
          <p14:tracePt t="383287" x="3409950" y="4210050"/>
          <p14:tracePt t="383304" x="3416300" y="4210050"/>
          <p14:tracePt t="383320" x="3416300" y="4216400"/>
          <p14:tracePt t="383354" x="3429000" y="4216400"/>
          <p14:tracePt t="383371" x="3441700" y="4216400"/>
          <p14:tracePt t="383387" x="3454400" y="4203700"/>
          <p14:tracePt t="383389" x="3460750" y="4203700"/>
          <p14:tracePt t="383403" x="3467100" y="4197350"/>
          <p14:tracePt t="383421" x="3479800" y="4184650"/>
          <p14:tracePt t="383438" x="3492500" y="4171950"/>
          <p14:tracePt t="383454" x="3498850" y="4165600"/>
          <p14:tracePt t="383470" x="3511550" y="4159250"/>
          <p14:tracePt t="383487" x="3562350" y="4140200"/>
          <p14:tracePt t="383504" x="3702050" y="4146550"/>
          <p14:tracePt t="383522" x="3778250" y="4159250"/>
          <p14:tracePt t="383537" x="3784600" y="4165600"/>
          <p14:tracePt t="383571" x="3797300" y="4165600"/>
          <p14:tracePt t="383587" x="3810000" y="4165600"/>
          <p14:tracePt t="383604" x="3829050" y="4152900"/>
          <p14:tracePt t="383620" x="3867150" y="4133850"/>
          <p14:tracePt t="383638" x="3930650" y="4114800"/>
          <p14:tracePt t="383654" x="4032250" y="4108450"/>
          <p14:tracePt t="383671" x="4146550" y="4114800"/>
          <p14:tracePt t="383687" x="4191000" y="4133850"/>
          <p14:tracePt t="383704" x="4184650" y="4152900"/>
          <p14:tracePt t="383720" x="4178300" y="4165600"/>
          <p14:tracePt t="383737" x="4178300" y="4171950"/>
          <p14:tracePt t="383771" x="4178300" y="4178300"/>
          <p14:tracePt t="383787" x="4191000" y="4191000"/>
          <p14:tracePt t="383804" x="4222750" y="4197350"/>
          <p14:tracePt t="383821" x="4273550" y="4203700"/>
          <p14:tracePt t="383837" x="4324350" y="4203700"/>
          <p14:tracePt t="383854" x="4381500" y="4203700"/>
          <p14:tracePt t="383871" x="4419600" y="4203700"/>
          <p14:tracePt t="383888" x="4451350" y="4203700"/>
          <p14:tracePt t="383889" x="4470400" y="4203700"/>
          <p14:tracePt t="383905" x="4502150" y="4203700"/>
          <p14:tracePt t="383921" x="4552950" y="4203700"/>
          <p14:tracePt t="383937" x="4629150" y="4203700"/>
          <p14:tracePt t="383954" x="4705350" y="4197350"/>
          <p14:tracePt t="383971" x="4781550" y="4197350"/>
          <p14:tracePt t="383988" x="4876800" y="4191000"/>
          <p14:tracePt t="384005" x="4940300" y="4184650"/>
          <p14:tracePt t="384021" x="4978400" y="4178300"/>
          <p14:tracePt t="384038" x="5022850" y="4165600"/>
          <p14:tracePt t="384054" x="5054600" y="4159250"/>
          <p14:tracePt t="384071" x="5073650" y="4152900"/>
          <p14:tracePt t="384087" x="5086350" y="4146550"/>
          <p14:tracePt t="384105" x="5092700" y="4133850"/>
          <p14:tracePt t="384121" x="5092700" y="4121150"/>
          <p14:tracePt t="384137" x="5092700" y="4114800"/>
          <p14:tracePt t="384155" x="5080000" y="4095750"/>
          <p14:tracePt t="384173" x="5041900" y="4051300"/>
          <p14:tracePt t="384187" x="5010150" y="4025900"/>
          <p14:tracePt t="384204" x="4978400" y="4000500"/>
          <p14:tracePt t="384221" x="4933950" y="3968750"/>
          <p14:tracePt t="384238" x="4908550" y="3956050"/>
          <p14:tracePt t="384254" x="4883150" y="3937000"/>
          <p14:tracePt t="384271" x="4838700" y="3924300"/>
          <p14:tracePt t="384288" x="4768850" y="3911600"/>
          <p14:tracePt t="384305" x="4660900" y="3905250"/>
          <p14:tracePt t="384321" x="4521200" y="3898900"/>
          <p14:tracePt t="384338" x="4406900" y="3892550"/>
          <p14:tracePt t="384354" x="4305300" y="3873500"/>
          <p14:tracePt t="384372" x="4197350" y="3867150"/>
          <p14:tracePt t="384388" x="4178300" y="3867150"/>
          <p14:tracePt t="384404" x="4171950" y="3879850"/>
          <p14:tracePt t="384421" x="4152900" y="3930650"/>
          <p14:tracePt t="384438" x="4102100" y="3994150"/>
          <p14:tracePt t="384455" x="4025900" y="4076700"/>
          <p14:tracePt t="384471" x="3975100" y="4133850"/>
          <p14:tracePt t="384488" x="3943350" y="4178300"/>
          <p14:tracePt t="384505" x="3937000" y="4191000"/>
          <p14:tracePt t="384521" x="3937000" y="4197350"/>
          <p14:tracePt t="384538" x="3949700" y="4203700"/>
          <p14:tracePt t="384554" x="4013200" y="4222750"/>
          <p14:tracePt t="384572" x="4102100" y="4241800"/>
          <p14:tracePt t="384588" x="4235450" y="4260850"/>
          <p14:tracePt t="384605" x="4425950" y="4273550"/>
          <p14:tracePt t="384621" x="4686300" y="4279900"/>
          <p14:tracePt t="384638" x="4864100" y="4279900"/>
          <p14:tracePt t="384655" x="5029200" y="4279900"/>
          <p14:tracePt t="384671" x="5226050" y="4267200"/>
          <p14:tracePt t="384688" x="5378450" y="4267200"/>
          <p14:tracePt t="384705" x="5499100" y="4260850"/>
          <p14:tracePt t="384721" x="5581650" y="4254500"/>
          <p14:tracePt t="384738" x="5638800" y="4241800"/>
          <p14:tracePt t="384755" x="5670550" y="4235450"/>
          <p14:tracePt t="384772" x="5683250" y="4229100"/>
          <p14:tracePt t="384788" x="5695950" y="4222750"/>
          <p14:tracePt t="384805" x="5708650" y="4210050"/>
          <p14:tracePt t="384821" x="5727700" y="4191000"/>
          <p14:tracePt t="384839" x="5740400" y="4165600"/>
          <p14:tracePt t="384855" x="5740400" y="4152900"/>
          <p14:tracePt t="384873" x="5740400" y="4133850"/>
          <p14:tracePt t="384888" x="5740400" y="4121150"/>
          <p14:tracePt t="384905" x="5740400" y="4108450"/>
          <p14:tracePt t="384921" x="5740400" y="4102100"/>
          <p14:tracePt t="384938" x="5740400" y="4089400"/>
          <p14:tracePt t="384955" x="5740400" y="4083050"/>
          <p14:tracePt t="385081" x="5734050" y="4083050"/>
          <p14:tracePt t="385128" x="5740400" y="4089400"/>
          <p14:tracePt t="385136" x="5746750" y="4095750"/>
          <p14:tracePt t="385144" x="5759450" y="4102100"/>
          <p14:tracePt t="385156" x="5797550" y="4114800"/>
          <p14:tracePt t="385172" x="5905500" y="4140200"/>
          <p14:tracePt t="385190" x="6032500" y="4165600"/>
          <p14:tracePt t="385205" x="6178550" y="4191000"/>
          <p14:tracePt t="385222" x="6267450" y="4203700"/>
          <p14:tracePt t="385239" x="6553200" y="4241800"/>
          <p14:tracePt t="385255" x="6756400" y="4267200"/>
          <p14:tracePt t="385272" x="6902450" y="4279900"/>
          <p14:tracePt t="385288" x="6934200" y="4286250"/>
          <p14:tracePt t="385383" x="6940550" y="4286250"/>
          <p14:tracePt t="385391" x="6946900" y="4286250"/>
          <p14:tracePt t="385405" x="6985000" y="4298950"/>
          <p14:tracePt t="385422" x="7080250" y="4318000"/>
          <p14:tracePt t="385423" x="7131050" y="4330700"/>
          <p14:tracePt t="385440" x="7245350" y="4343400"/>
          <p14:tracePt t="385455" x="7391400" y="4356100"/>
          <p14:tracePt t="385472" x="7531100" y="4356100"/>
          <p14:tracePt t="385489" x="7658100" y="4356100"/>
          <p14:tracePt t="385506" x="7753350" y="4337050"/>
          <p14:tracePt t="385522" x="7797800" y="4318000"/>
          <p14:tracePt t="385539" x="7842250" y="4305300"/>
          <p14:tracePt t="385555" x="7886700" y="4286250"/>
          <p14:tracePt t="385573" x="7918450" y="4267200"/>
          <p14:tracePt t="385589" x="7950200" y="4248150"/>
          <p14:tracePt t="385605" x="7981950" y="4216400"/>
          <p14:tracePt t="385622" x="8001000" y="4191000"/>
          <p14:tracePt t="385639" x="8013700" y="4159250"/>
          <p14:tracePt t="385655" x="8020050" y="4114800"/>
          <p14:tracePt t="385657" x="8020050" y="4102100"/>
          <p14:tracePt t="385673" x="8020050" y="4057650"/>
          <p14:tracePt t="385689" x="8007350" y="4025900"/>
          <p14:tracePt t="385706" x="7994650" y="4000500"/>
          <p14:tracePt t="385722" x="7981950" y="3987800"/>
          <p14:tracePt t="385739" x="7962900" y="3975100"/>
          <p14:tracePt t="385755" x="7931150" y="3962400"/>
          <p14:tracePt t="385773" x="7899400" y="3956050"/>
          <p14:tracePt t="385789" x="7848600" y="3949700"/>
          <p14:tracePt t="385806" x="7797800" y="3949700"/>
          <p14:tracePt t="385822" x="7721600" y="3943350"/>
          <p14:tracePt t="385839" x="7632700" y="3930650"/>
          <p14:tracePt t="385856" x="7531100" y="3924300"/>
          <p14:tracePt t="385872" x="7429500" y="3911600"/>
          <p14:tracePt t="385889" x="7340600" y="3898900"/>
          <p14:tracePt t="385906" x="7270750" y="3892550"/>
          <p14:tracePt t="385923" x="7226300" y="3886200"/>
          <p14:tracePt t="385939" x="7175500" y="3886200"/>
          <p14:tracePt t="385956" x="7112000" y="3886200"/>
          <p14:tracePt t="385973" x="7010400" y="3886200"/>
          <p14:tracePt t="385989" x="6883400" y="3886200"/>
          <p14:tracePt t="386006" x="6781800" y="3886200"/>
          <p14:tracePt t="386022" x="6692900" y="3886200"/>
          <p14:tracePt t="386040" x="6642100" y="3886200"/>
          <p14:tracePt t="386056" x="6629400" y="3886200"/>
          <p14:tracePt t="386072" x="6616700" y="3886200"/>
          <p14:tracePt t="386089" x="6565900" y="3917950"/>
          <p14:tracePt t="386106" x="6477000" y="3962400"/>
          <p14:tracePt t="386122" x="6343650" y="4006850"/>
          <p14:tracePt t="386139" x="6178550" y="4051300"/>
          <p14:tracePt t="386156" x="6019800" y="4076700"/>
          <p14:tracePt t="386158" x="5975350" y="4089400"/>
          <p14:tracePt t="386173" x="5962650" y="4108450"/>
          <p14:tracePt t="386189" x="6013450" y="4140200"/>
          <p14:tracePt t="386206" x="6121400" y="4159250"/>
          <p14:tracePt t="386223" x="6305550" y="4191000"/>
          <p14:tracePt t="386240" x="6483350" y="4235450"/>
          <p14:tracePt t="386256" x="6578600" y="4273550"/>
          <p14:tracePt t="386273" x="6616700" y="4292600"/>
          <p14:tracePt t="386289" x="6623050" y="4311650"/>
          <p14:tracePt t="386306" x="6623050" y="4318000"/>
          <p14:tracePt t="386323" x="6623050" y="4324350"/>
          <p14:tracePt t="386339" x="6642100" y="4337050"/>
          <p14:tracePt t="386356" x="6750050" y="4368800"/>
          <p14:tracePt t="386373" x="6908800" y="4387850"/>
          <p14:tracePt t="386389" x="7112000" y="4394200"/>
          <p14:tracePt t="386407" x="7423150" y="4394200"/>
          <p14:tracePt t="386423" x="7569200" y="4375150"/>
          <p14:tracePt t="386440" x="7696200" y="4337050"/>
          <p14:tracePt t="386456" x="7747000" y="4311650"/>
          <p14:tracePt t="386473" x="7772400" y="4292600"/>
          <p14:tracePt t="386489" x="7804150" y="4273550"/>
          <p14:tracePt t="386507" x="7854950" y="4248150"/>
          <p14:tracePt t="386523" x="7943850" y="4197350"/>
          <p14:tracePt t="386539" x="8032750" y="4159250"/>
          <p14:tracePt t="386556" x="8108950" y="4133850"/>
          <p14:tracePt t="386573" x="8191500" y="4095750"/>
          <p14:tracePt t="386589" x="8210550" y="4083050"/>
          <p14:tracePt t="386606" x="8210550" y="4070350"/>
          <p14:tracePt t="386608" x="8210550" y="4064000"/>
          <p14:tracePt t="386623" x="8204200" y="4064000"/>
          <p14:tracePt t="386640" x="8166100" y="4044950"/>
          <p14:tracePt t="386656" x="8147050" y="4038600"/>
          <p14:tracePt t="386673" x="8077200" y="4013200"/>
          <p14:tracePt t="386690" x="8032750" y="3994150"/>
          <p14:tracePt t="386707" x="7981950" y="3981450"/>
          <p14:tracePt t="386723" x="7931150" y="3962400"/>
          <p14:tracePt t="386740" x="7880350" y="3949700"/>
          <p14:tracePt t="386756" x="7816850" y="3943350"/>
          <p14:tracePt t="386774" x="7766050" y="3937000"/>
          <p14:tracePt t="386790" x="7702550" y="3937000"/>
          <p14:tracePt t="386806" x="7651750" y="3937000"/>
          <p14:tracePt t="386823" x="7581900" y="3937000"/>
          <p14:tracePt t="386840" x="7499350" y="3937000"/>
          <p14:tracePt t="386841" x="7480300" y="3930650"/>
          <p14:tracePt t="386856" x="7429500" y="3924300"/>
          <p14:tracePt t="386873" x="7308850" y="3898900"/>
          <p14:tracePt t="386890" x="7239000" y="3886200"/>
          <p14:tracePt t="386908" x="7162800" y="3879850"/>
          <p14:tracePt t="386923" x="7080250" y="3867150"/>
          <p14:tracePt t="386940" x="6991350" y="3867150"/>
          <p14:tracePt t="386957" x="6896100" y="3867150"/>
          <p14:tracePt t="386974" x="6794500" y="3873500"/>
          <p14:tracePt t="386990" x="6692900" y="3879850"/>
          <p14:tracePt t="387006" x="6629400" y="3886200"/>
          <p14:tracePt t="387023" x="6610350" y="3892550"/>
          <p14:tracePt t="387073" x="6610350" y="3898900"/>
          <p14:tracePt t="387090" x="6604000" y="3917950"/>
          <p14:tracePt t="387107" x="6604000" y="3937000"/>
          <p14:tracePt t="387123" x="6610350" y="3956050"/>
          <p14:tracePt t="387140" x="6616700" y="3962400"/>
          <p14:tracePt t="387270" x="6623050" y="3981450"/>
          <p14:tracePt t="387277" x="6629400" y="3994150"/>
          <p14:tracePt t="387290" x="6648450" y="4025900"/>
          <p14:tracePt t="387308" x="6661150" y="4102100"/>
          <p14:tracePt t="387324" x="6680200" y="4191000"/>
          <p14:tracePt t="387341" x="6731000" y="4368800"/>
          <p14:tracePt t="387357" x="6750050" y="4432300"/>
          <p14:tracePt t="387374" x="6762750" y="4552950"/>
          <p14:tracePt t="387390" x="6762750" y="4603750"/>
          <p14:tracePt t="387407" x="6769100" y="4616450"/>
          <p14:tracePt t="387512" x="6775450" y="4622800"/>
          <p14:tracePt t="387524" x="6781800" y="4629150"/>
          <p14:tracePt t="387541" x="6807200" y="4572000"/>
          <p14:tracePt t="387558" x="6838950" y="4527550"/>
          <p14:tracePt t="387574" x="6870700" y="4521200"/>
          <p14:tracePt t="387591" x="6889750" y="4470400"/>
          <p14:tracePt t="387607" x="6877050" y="4425950"/>
          <p14:tracePt t="387624" x="6858000" y="4349750"/>
          <p14:tracePt t="387641" x="6870700" y="4298950"/>
          <p14:tracePt t="387658" x="6908800" y="4254500"/>
          <p14:tracePt t="387674" x="6927850" y="4235450"/>
          <p14:tracePt t="387691" x="6946900" y="4216400"/>
          <p14:tracePt t="387708" x="6953250" y="4203700"/>
          <p14:tracePt t="387724" x="6953250" y="4191000"/>
          <p14:tracePt t="387730" x="6959600" y="4184650"/>
          <p14:tracePt t="387740" x="6959600" y="4171950"/>
          <p14:tracePt t="387757" x="6959600" y="4165600"/>
          <p14:tracePt t="387774" x="6965950" y="4165600"/>
          <p14:tracePt t="387790" x="6978650" y="4159250"/>
          <p14:tracePt t="387807" x="6997700" y="4152900"/>
          <p14:tracePt t="387824" x="7035800" y="4152900"/>
          <p14:tracePt t="387841" x="7118350" y="4171950"/>
          <p14:tracePt t="387857" x="7188200" y="4178300"/>
          <p14:tracePt t="387874" x="7270750" y="4191000"/>
          <p14:tracePt t="387891" x="7340600" y="4197350"/>
          <p14:tracePt t="387908" x="7467600" y="4216400"/>
          <p14:tracePt t="387924" x="7613650" y="4229100"/>
          <p14:tracePt t="387941" x="7734300" y="4248150"/>
          <p14:tracePt t="387957" x="7861300" y="4254500"/>
          <p14:tracePt t="387974" x="7950200" y="4254500"/>
          <p14:tracePt t="387991" x="8013700" y="4248150"/>
          <p14:tracePt t="388007" x="8058150" y="4235450"/>
          <p14:tracePt t="388025" x="8108950" y="4171950"/>
          <p14:tracePt t="388041" x="8121650" y="4133850"/>
          <p14:tracePt t="388057" x="8121650" y="4127500"/>
          <p14:tracePt t="388075" x="8134350" y="4089400"/>
          <p14:tracePt t="388093" x="8140700" y="4064000"/>
          <p14:tracePt t="388107" x="8140700" y="4044950"/>
          <p14:tracePt t="388124" x="8140700" y="4025900"/>
          <p14:tracePt t="388141" x="8140700" y="4013200"/>
          <p14:tracePt t="388158" x="8134350" y="3994150"/>
          <p14:tracePt t="388175" x="8121650" y="3975100"/>
          <p14:tracePt t="388191" x="8058150" y="3937000"/>
          <p14:tracePt t="388208" x="7994650" y="3905250"/>
          <p14:tracePt t="388224" x="7937500" y="3879850"/>
          <p14:tracePt t="388241" x="7848600" y="3860800"/>
          <p14:tracePt t="388258" x="7778750" y="3848100"/>
          <p14:tracePt t="388259" x="7734300" y="3841750"/>
          <p14:tracePt t="388274" x="7708900" y="3841750"/>
          <p14:tracePt t="388291" x="7543800" y="3829050"/>
          <p14:tracePt t="388308" x="7461250" y="3822700"/>
          <p14:tracePt t="388325" x="7334250" y="3810000"/>
          <p14:tracePt t="388341" x="7175500" y="3797300"/>
          <p14:tracePt t="388358" x="7118350" y="3790950"/>
          <p14:tracePt t="388374" x="7092950" y="3790950"/>
          <p14:tracePt t="388391" x="7073900" y="3797300"/>
          <p14:tracePt t="388408" x="7010400" y="3829050"/>
          <p14:tracePt t="388424" x="6934200" y="3867150"/>
          <p14:tracePt t="388442" x="6813550" y="3905250"/>
          <p14:tracePt t="388458" x="6686550" y="3911600"/>
          <p14:tracePt t="388474" x="6584950" y="3879850"/>
          <p14:tracePt t="388491" x="6515100" y="3803650"/>
          <p14:tracePt t="388508" x="6464300" y="3689350"/>
          <p14:tracePt t="388509" x="6438900" y="3625850"/>
          <p14:tracePt t="388524" x="6407150" y="3562350"/>
          <p14:tracePt t="388543" x="6248400" y="3346450"/>
          <p14:tracePt t="388558" x="6057900" y="3155950"/>
          <p14:tracePt t="388575" x="5918200" y="3041650"/>
          <p14:tracePt t="388591" x="5702300" y="2895600"/>
          <p14:tracePt t="388608" x="5467350" y="2762250"/>
          <p14:tracePt t="388625" x="5219700" y="2635250"/>
          <p14:tracePt t="388642" x="5041900" y="2533650"/>
          <p14:tracePt t="388658" x="4826000" y="2406650"/>
          <p14:tracePt t="388675" x="4686300" y="2305050"/>
          <p14:tracePt t="388691" x="4584700" y="2228850"/>
          <p14:tracePt t="388708" x="4514850" y="2184400"/>
          <p14:tracePt t="388725" x="4419600" y="2139950"/>
          <p14:tracePt t="388729" x="4381500" y="2120900"/>
          <p14:tracePt t="388741" x="4337050" y="2108200"/>
          <p14:tracePt t="388759" x="4178300" y="2051050"/>
          <p14:tracePt t="388775" x="4102100" y="2012950"/>
          <p14:tracePt t="388791" x="4032250" y="1974850"/>
          <p14:tracePt t="388808" x="3949700" y="1930400"/>
          <p14:tracePt t="388825" x="3886200" y="1898650"/>
          <p14:tracePt t="388844" x="3803650" y="1873250"/>
          <p14:tracePt t="388858" x="3759200" y="1860550"/>
          <p14:tracePt t="388875" x="3733800" y="1854200"/>
          <p14:tracePt t="388891" x="3727450" y="1854200"/>
          <p14:tracePt t="389042" x="3740150" y="1854200"/>
          <p14:tracePt t="389059" x="3803650" y="1854200"/>
          <p14:tracePt t="389076" x="3924300" y="1854200"/>
          <p14:tracePt t="389092" x="4070350" y="1847850"/>
          <p14:tracePt t="389109" x="4235450" y="1847850"/>
          <p14:tracePt t="389125" x="4425950" y="1860550"/>
          <p14:tracePt t="389142" x="4635500" y="1873250"/>
          <p14:tracePt t="389159" x="4889500" y="1885950"/>
          <p14:tracePt t="389175" x="5105400" y="1905000"/>
          <p14:tracePt t="389192" x="5391150" y="1917700"/>
          <p14:tracePt t="389208" x="5607050" y="1917700"/>
          <p14:tracePt t="389225" x="5772150" y="1911350"/>
          <p14:tracePt t="389242" x="6064250" y="1879600"/>
          <p14:tracePt t="389258" x="6115050" y="1866900"/>
          <p14:tracePt t="389275" x="6165850" y="1828800"/>
          <p14:tracePt t="389292" x="6184900" y="1803400"/>
          <p14:tracePt t="389309" x="6203950" y="1765300"/>
          <p14:tracePt t="389325" x="6216650" y="1733550"/>
          <p14:tracePt t="389342" x="6216650" y="1695450"/>
          <p14:tracePt t="389358" x="6191250" y="1663700"/>
          <p14:tracePt t="389376" x="6134100" y="1619250"/>
          <p14:tracePt t="389392" x="6038850" y="1581150"/>
          <p14:tracePt t="389408" x="5943600" y="1555750"/>
          <p14:tracePt t="389425" x="5842000" y="1530350"/>
          <p14:tracePt t="389442" x="5746750" y="1504950"/>
          <p14:tracePt t="389459" x="5657850" y="1479550"/>
          <p14:tracePt t="389475" x="5556250" y="1460500"/>
          <p14:tracePt t="389492" x="5397500" y="1454150"/>
          <p14:tracePt t="389493" x="5283200" y="1454150"/>
          <p14:tracePt t="389509" x="5054600" y="1447800"/>
          <p14:tracePt t="389525" x="4800600" y="1428750"/>
          <p14:tracePt t="389542" x="4552950" y="1397000"/>
          <p14:tracePt t="389559" x="4394200" y="1365250"/>
          <p14:tracePt t="389575" x="4305300" y="1346200"/>
          <p14:tracePt t="389592" x="4254500" y="1333500"/>
          <p14:tracePt t="389609" x="4191000" y="1333500"/>
          <p14:tracePt t="389625" x="4064000" y="1346200"/>
          <p14:tracePt t="389643" x="3930650" y="1358900"/>
          <p14:tracePt t="389659" x="3778250" y="1371600"/>
          <p14:tracePt t="389675" x="3651250" y="1384300"/>
          <p14:tracePt t="389693" x="3568700" y="1384300"/>
          <p14:tracePt t="389709" x="3562350" y="1384300"/>
          <p14:tracePt t="389742" x="3556000" y="1390650"/>
          <p14:tracePt t="389759" x="3511550" y="1416050"/>
          <p14:tracePt t="389776" x="3422650" y="1447800"/>
          <p14:tracePt t="389792" x="3333750" y="1485900"/>
          <p14:tracePt t="389809" x="3282950" y="1498600"/>
          <p14:tracePt t="389826" x="3276600" y="1498600"/>
          <p14:tracePt t="389859" x="3276600" y="1504950"/>
          <p14:tracePt t="389876" x="3295650" y="1517650"/>
          <p14:tracePt t="389892" x="3295650" y="1568450"/>
          <p14:tracePt t="389910" x="3270250" y="1644650"/>
          <p14:tracePt t="389926" x="3251200" y="1714500"/>
          <p14:tracePt t="389942" x="3244850" y="1784350"/>
          <p14:tracePt t="389960" x="3257550" y="1828800"/>
          <p14:tracePt t="389976" x="3289300" y="1860550"/>
          <p14:tracePt t="389992" x="3346450" y="1873250"/>
          <p14:tracePt t="390009" x="3473450" y="1885950"/>
          <p14:tracePt t="390027" x="3613150" y="1885950"/>
          <p14:tracePt t="390043" x="3784600" y="1892300"/>
          <p14:tracePt t="390059" x="3975100" y="1911350"/>
          <p14:tracePt t="390076" x="4146550" y="1936750"/>
          <p14:tracePt t="390093" x="4381500" y="1968500"/>
          <p14:tracePt t="390110" x="4724400" y="2000250"/>
          <p14:tracePt t="390126" x="4972050" y="2019300"/>
          <p14:tracePt t="390142" x="5257800" y="2019300"/>
          <p14:tracePt t="390159" x="5556250" y="2000250"/>
          <p14:tracePt t="390176" x="5880100" y="1955800"/>
          <p14:tracePt t="390193" x="6102350" y="1905000"/>
          <p14:tracePt t="390209" x="6318250" y="1841500"/>
          <p14:tracePt t="390226" x="6438900" y="1803400"/>
          <p14:tracePt t="390243" x="6508750" y="1771650"/>
          <p14:tracePt t="390259" x="6540500" y="1758950"/>
          <p14:tracePt t="390292" x="6515100" y="1752600"/>
          <p14:tracePt t="390310" x="6483350" y="1752600"/>
          <p14:tracePt t="390326" x="6419850" y="1739900"/>
          <p14:tracePt t="390343" x="6254750" y="1714500"/>
          <p14:tracePt t="390360" x="6159500" y="1689100"/>
          <p14:tracePt t="390376" x="5937250" y="1638300"/>
          <p14:tracePt t="390393" x="5734050" y="1600200"/>
          <p14:tracePt t="390409" x="5429250" y="1574800"/>
          <p14:tracePt t="390427" x="5060950" y="1574800"/>
          <p14:tracePt t="390443" x="4737100" y="1606550"/>
          <p14:tracePt t="390459" x="4578350" y="1644650"/>
          <p14:tracePt t="390476" x="4546600" y="1651000"/>
          <p14:tracePt t="390598" x="4546600" y="1657350"/>
          <p14:tracePt t="393286" x="4559300" y="1663700"/>
          <p14:tracePt t="393292" x="4597400" y="1689100"/>
          <p14:tracePt t="393300" x="4667250" y="1733550"/>
          <p14:tracePt t="393312" x="4756150" y="1778000"/>
          <p14:tracePt t="393329" x="4895850" y="1860550"/>
          <p14:tracePt t="393346" x="4965700" y="1962150"/>
          <p14:tracePt t="393363" x="4921250" y="2178050"/>
          <p14:tracePt t="393380" x="4845050" y="2432050"/>
          <p14:tracePt t="393397" x="4775200" y="2774950"/>
          <p14:tracePt t="393413" x="4718050" y="3130550"/>
          <p14:tracePt t="393429" x="4692650" y="3282950"/>
          <p14:tracePt t="393430" x="4679950" y="3416300"/>
          <p14:tracePt t="393445" x="4667250" y="3524250"/>
          <p14:tracePt t="393462" x="4667250" y="3530600"/>
          <p14:tracePt t="393478" x="4667250" y="3536950"/>
          <p14:tracePt t="393496" x="4667250" y="3549650"/>
          <p14:tracePt t="393512" x="4667250" y="3562350"/>
          <p14:tracePt t="393529" x="4667250" y="3568700"/>
          <p14:tracePt t="393622" x="4667250" y="3575050"/>
          <p14:tracePt t="393630" x="4673600" y="3606800"/>
          <p14:tracePt t="393645" x="4711700" y="3695700"/>
          <p14:tracePt t="393663" x="4762500" y="3778250"/>
          <p14:tracePt t="393680" x="4832350" y="3822700"/>
          <p14:tracePt t="393696" x="4895850" y="3873500"/>
          <p14:tracePt t="393713" x="4984750" y="3937000"/>
          <p14:tracePt t="393729" x="5168900" y="4038600"/>
          <p14:tracePt t="393746" x="5384800" y="4140200"/>
          <p14:tracePt t="393762" x="5657850" y="4273550"/>
          <p14:tracePt t="393779" x="5867400" y="4356100"/>
          <p14:tracePt t="393796" x="5918200" y="4356100"/>
          <p14:tracePt t="393812" x="5899150" y="4286250"/>
          <p14:tracePt t="393829" x="5822950" y="4146550"/>
          <p14:tracePt t="393846" x="5740400" y="4000500"/>
          <p14:tracePt t="393847" x="5715000" y="3943350"/>
          <p14:tracePt t="393864" x="5689600" y="3854450"/>
          <p14:tracePt t="393879" x="5753100" y="3822700"/>
          <p14:tracePt t="393897" x="5962650" y="3841750"/>
          <p14:tracePt t="393912" x="6254750" y="3898900"/>
          <p14:tracePt t="393929" x="6604000" y="3987800"/>
          <p14:tracePt t="393946" x="6851650" y="4064000"/>
          <p14:tracePt t="393963" x="6991350" y="4114800"/>
          <p14:tracePt t="393979" x="7054850" y="4159250"/>
          <p14:tracePt t="393996" x="7080250" y="4191000"/>
          <p14:tracePt t="394012" x="7080250" y="4210050"/>
          <p14:tracePt t="394030" x="7080250" y="4222750"/>
          <p14:tracePt t="394081" x="7086600" y="4222750"/>
          <p14:tracePt t="394089" x="7092950" y="4216400"/>
          <p14:tracePt t="394098" x="7092950" y="4210050"/>
          <p14:tracePt t="394113" x="7099300" y="4203700"/>
          <p14:tracePt t="394129" x="7124700" y="4184650"/>
          <p14:tracePt t="394148" x="7150100" y="4178300"/>
          <p14:tracePt t="394163" x="7194550" y="4171950"/>
          <p14:tracePt t="394180" x="7245350" y="4165600"/>
          <p14:tracePt t="394196" x="7296150" y="4152900"/>
          <p14:tracePt t="394212" x="7302500" y="4152900"/>
          <p14:tracePt t="394230" x="7302500" y="4146550"/>
          <p14:tracePt t="394246" x="7277100" y="4140200"/>
          <p14:tracePt t="394263" x="7207250" y="4140200"/>
          <p14:tracePt t="394280" x="7137400" y="4152900"/>
          <p14:tracePt t="394297" x="7061200" y="4159250"/>
          <p14:tracePt t="394313" x="7016750" y="4159250"/>
          <p14:tracePt t="394329" x="6972300" y="4152900"/>
          <p14:tracePt t="394347" x="6902450" y="4146550"/>
          <p14:tracePt t="394363" x="6851650" y="4146550"/>
          <p14:tracePt t="394379" x="6699250" y="4159250"/>
          <p14:tracePt t="394396" x="6451600" y="4159250"/>
          <p14:tracePt t="394413" x="6134100" y="4140200"/>
          <p14:tracePt t="394430" x="5784850" y="4102100"/>
          <p14:tracePt t="394446" x="5448300" y="4057650"/>
          <p14:tracePt t="394463" x="5232400" y="4019550"/>
          <p14:tracePt t="394479" x="5130800" y="3994150"/>
          <p14:tracePt t="394496" x="5105400" y="3981450"/>
          <p14:tracePt t="394513" x="5099050" y="3981450"/>
          <p14:tracePt t="394529" x="5067300" y="3975100"/>
          <p14:tracePt t="394546" x="4978400" y="3987800"/>
          <p14:tracePt t="394563" x="4806950" y="4000500"/>
          <p14:tracePt t="394580" x="4635500" y="4006850"/>
          <p14:tracePt t="394597" x="4406900" y="4000500"/>
          <p14:tracePt t="394613" x="4330700" y="3987800"/>
          <p14:tracePt t="394630" x="4311650" y="3975100"/>
          <p14:tracePt t="394646" x="4305300" y="3975100"/>
          <p14:tracePt t="394701" x="4298950" y="3975100"/>
          <p14:tracePt t="394713" x="4267200" y="3981450"/>
          <p14:tracePt t="394730" x="4222750" y="3994150"/>
          <p14:tracePt t="394746" x="4197350" y="3994150"/>
          <p14:tracePt t="394827" x="4191000" y="4000500"/>
          <p14:tracePt t="394835" x="4178300" y="4006850"/>
          <p14:tracePt t="394847" x="4171950" y="4019550"/>
          <p14:tracePt t="394863" x="4083050" y="4064000"/>
          <p14:tracePt t="394880" x="4013200" y="4083050"/>
          <p14:tracePt t="394897" x="3981450" y="4095750"/>
          <p14:tracePt t="394914" x="3975100" y="4102100"/>
          <p14:tracePt t="394981" x="3968750" y="4108450"/>
          <p14:tracePt t="394988" x="3962400" y="4114800"/>
          <p14:tracePt t="394997" x="3937000" y="4140200"/>
          <p14:tracePt t="395014" x="3879850" y="4197350"/>
          <p14:tracePt t="395031" x="3810000" y="4248150"/>
          <p14:tracePt t="395046" x="3746500" y="4286250"/>
          <p14:tracePt t="395063" x="3721100" y="4305300"/>
          <p14:tracePt t="395080" x="3721100" y="4324350"/>
          <p14:tracePt t="395099" x="3733800" y="4356100"/>
          <p14:tracePt t="395101" x="3746500" y="4375150"/>
          <p14:tracePt t="395113" x="3765550" y="4406900"/>
          <p14:tracePt t="395130" x="3790950" y="4445000"/>
          <p14:tracePt t="395147" x="3816350" y="4489450"/>
          <p14:tracePt t="395164" x="3835400" y="4527550"/>
          <p14:tracePt t="395181" x="3841750" y="4572000"/>
          <p14:tracePt t="395197" x="3848100" y="4572000"/>
          <p14:tracePt t="395231" x="3860800" y="4565650"/>
          <p14:tracePt t="395247" x="3879850" y="4552950"/>
          <p14:tracePt t="395263" x="3898900" y="4540250"/>
          <p14:tracePt t="395280" x="3917950" y="4540250"/>
          <p14:tracePt t="395297" x="3962400" y="4527550"/>
          <p14:tracePt t="395314" x="3994150" y="4521200"/>
          <p14:tracePt t="395330" x="4006850" y="4514850"/>
          <p14:tracePt t="395347" x="4057650" y="4476750"/>
          <p14:tracePt t="395364" x="4076700" y="4445000"/>
          <p14:tracePt t="395381" x="4108450" y="4387850"/>
          <p14:tracePt t="395397" x="4133850" y="4343400"/>
          <p14:tracePt t="395413" x="4146550" y="4337050"/>
          <p14:tracePt t="395432" x="4146550" y="4330700"/>
          <p14:tracePt t="395447" x="4152900" y="4324350"/>
          <p14:tracePt t="395464" x="4165600" y="4318000"/>
          <p14:tracePt t="395480" x="4171950" y="4311650"/>
          <p14:tracePt t="395497" x="4178300" y="4298950"/>
          <p14:tracePt t="395514" x="4191000" y="4286250"/>
          <p14:tracePt t="395515" x="4203700" y="4279900"/>
          <p14:tracePt t="395531" x="4216400" y="4273550"/>
          <p14:tracePt t="395532" x="4222750" y="4267200"/>
          <p14:tracePt t="395547" x="4241800" y="4260850"/>
          <p14:tracePt t="395564" x="4267200" y="4248150"/>
          <p14:tracePt t="395580" x="4292600" y="4235450"/>
          <p14:tracePt t="395597" x="4311650" y="4229100"/>
          <p14:tracePt t="395614" x="4324350" y="4216400"/>
          <p14:tracePt t="395631" x="4343400" y="4203700"/>
          <p14:tracePt t="395647" x="4375150" y="4191000"/>
          <p14:tracePt t="395664" x="4425950" y="4178300"/>
          <p14:tracePt t="395680" x="4483100" y="4165600"/>
          <p14:tracePt t="395697" x="4540250" y="4159250"/>
          <p14:tracePt t="395715" x="4578350" y="4152900"/>
          <p14:tracePt t="395730" x="4622800" y="4140200"/>
          <p14:tracePt t="395747" x="4641850" y="4133850"/>
          <p14:tracePt t="395764" x="4667250" y="4127500"/>
          <p14:tracePt t="395765" x="4673600" y="4127500"/>
          <p14:tracePt t="395781" x="4686300" y="4121150"/>
          <p14:tracePt t="395797" x="4699000" y="4114800"/>
          <p14:tracePt t="395876" x="4686300" y="4121150"/>
          <p14:tracePt t="395882" x="4679950" y="4127500"/>
          <p14:tracePt t="395898" x="4654550" y="4140200"/>
          <p14:tracePt t="395915" x="4559300" y="4178300"/>
          <p14:tracePt t="395931" x="4514850" y="4197350"/>
          <p14:tracePt t="395947" x="4495800" y="4197350"/>
          <p14:tracePt t="395981" x="4495800" y="4203700"/>
          <p14:tracePt t="396020" x="4495800" y="4197350"/>
          <p14:tracePt t="396031" x="4502150" y="4191000"/>
          <p14:tracePt t="396047" x="4527550" y="4159250"/>
          <p14:tracePt t="396064" x="4552950" y="4133850"/>
          <p14:tracePt t="396081" x="4578350" y="4114800"/>
          <p14:tracePt t="396098" x="4597400" y="4114800"/>
          <p14:tracePt t="396115" x="4622800" y="4114800"/>
          <p14:tracePt t="396131" x="4660900" y="4140200"/>
          <p14:tracePt t="396147" x="4679950" y="4159250"/>
          <p14:tracePt t="396164" x="4686300" y="4178300"/>
          <p14:tracePt t="396181" x="4692650" y="4191000"/>
          <p14:tracePt t="396269" x="4699000" y="4191000"/>
          <p14:tracePt t="396302" x="4705350" y="4191000"/>
          <p14:tracePt t="396314" x="4711700" y="4191000"/>
          <p14:tracePt t="396331" x="4724400" y="4191000"/>
          <p14:tracePt t="396348" x="4794250" y="4203700"/>
          <p14:tracePt t="396365" x="4902200" y="4216400"/>
          <p14:tracePt t="396381" x="5162550" y="4222750"/>
          <p14:tracePt t="396398" x="5314950" y="4216400"/>
          <p14:tracePt t="396414" x="5454650" y="4203700"/>
          <p14:tracePt t="396432" x="5575300" y="4197350"/>
          <p14:tracePt t="396448" x="5670550" y="4178300"/>
          <p14:tracePt t="396465" x="5721350" y="4165600"/>
          <p14:tracePt t="396481" x="5746750" y="4152900"/>
          <p14:tracePt t="396498" x="5759450" y="4133850"/>
          <p14:tracePt t="396515" x="5772150" y="4127500"/>
          <p14:tracePt t="396531" x="5772150" y="4108450"/>
          <p14:tracePt t="396548" x="5772150" y="4089400"/>
          <p14:tracePt t="396565" x="5746750" y="4057650"/>
          <p14:tracePt t="396582" x="5708650" y="4032250"/>
          <p14:tracePt t="396598" x="5670550" y="4013200"/>
          <p14:tracePt t="396614" x="5651500" y="4000500"/>
          <p14:tracePt t="396632" x="5607050" y="3987800"/>
          <p14:tracePt t="396648" x="5562600" y="3975100"/>
          <p14:tracePt t="396666" x="5511800" y="3968750"/>
          <p14:tracePt t="396681" x="5473700" y="3962400"/>
          <p14:tracePt t="396699" x="5410200" y="3956050"/>
          <p14:tracePt t="396716" x="5353050" y="3949700"/>
          <p14:tracePt t="396731" x="5283200" y="3943350"/>
          <p14:tracePt t="396748" x="5232400" y="3937000"/>
          <p14:tracePt t="396765" x="5181600" y="3930650"/>
          <p14:tracePt t="396781" x="5143500" y="3924300"/>
          <p14:tracePt t="396798" x="5105400" y="3917950"/>
          <p14:tracePt t="396815" x="5054600" y="3911600"/>
          <p14:tracePt t="396831" x="4997450" y="3898900"/>
          <p14:tracePt t="396849" x="4908550" y="3892550"/>
          <p14:tracePt t="396865" x="4851400" y="3892550"/>
          <p14:tracePt t="396882" x="4806950" y="3892550"/>
          <p14:tracePt t="396898" x="4787900" y="3892550"/>
          <p14:tracePt t="396916" x="4768850" y="3892550"/>
          <p14:tracePt t="396931" x="4756150" y="3898900"/>
          <p14:tracePt t="396948" x="4724400" y="3917950"/>
          <p14:tracePt t="396965" x="4705350" y="3943350"/>
          <p14:tracePt t="396982" x="4673600" y="3968750"/>
          <p14:tracePt t="397000" x="4667250" y="3987800"/>
          <p14:tracePt t="397032" x="4667250" y="3994150"/>
          <p14:tracePt t="397048" x="4667250" y="4013200"/>
          <p14:tracePt t="397065" x="4686300" y="4051300"/>
          <p14:tracePt t="397082" x="4699000" y="4083050"/>
          <p14:tracePt t="397083" x="4705350" y="4102100"/>
          <p14:tracePt t="397099" x="4718050" y="4140200"/>
          <p14:tracePt t="397115" x="4730750" y="4178300"/>
          <p14:tracePt t="397132" x="4737100" y="4191000"/>
          <p14:tracePt t="397237" x="4737100" y="4203700"/>
          <p14:tracePt t="397243" x="4730750" y="4216400"/>
          <p14:tracePt t="397251" x="4711700" y="4241800"/>
          <p14:tracePt t="397265" x="4692650" y="4267200"/>
          <p14:tracePt t="397282" x="4616450" y="4330700"/>
          <p14:tracePt t="397298" x="4521200" y="4381500"/>
          <p14:tracePt t="397301" x="4470400" y="4400550"/>
          <p14:tracePt t="397316" x="4445000" y="4413250"/>
          <p14:tracePt t="397332" x="4419600" y="4419600"/>
          <p14:tracePt t="397334" x="4413250" y="4419600"/>
          <p14:tracePt t="397365" x="4406900" y="4419600"/>
          <p14:tracePt t="397382" x="4362450" y="4438650"/>
          <p14:tracePt t="397399" x="4229100" y="4489450"/>
          <p14:tracePt t="397415" x="4044950" y="4540250"/>
          <p14:tracePt t="397433" x="3714750" y="4591050"/>
          <p14:tracePt t="397449" x="3644900" y="4603750"/>
          <p14:tracePt t="397465" x="3505200" y="4610100"/>
          <p14:tracePt t="397482" x="3498850" y="4610100"/>
          <p14:tracePt t="397547" x="3492500" y="4610100"/>
          <p14:tracePt t="397566" x="3473450" y="4610100"/>
          <p14:tracePt t="397582" x="3467100" y="4610100"/>
          <p14:tracePt t="397652" x="3473450" y="4610100"/>
          <p14:tracePt t="397659" x="3486150" y="4603750"/>
          <p14:tracePt t="397668" x="3492500" y="4597400"/>
          <p14:tracePt t="397683" x="3517900" y="4584700"/>
          <p14:tracePt t="397699" x="3530600" y="4578350"/>
          <p14:tracePt t="397749" x="3536950" y="4572000"/>
          <p14:tracePt t="397766" x="3549650" y="4572000"/>
          <p14:tracePt t="397782" x="3556000" y="4572000"/>
          <p14:tracePt t="397799" x="3568700" y="4565650"/>
          <p14:tracePt t="397816" x="3587750" y="4559300"/>
          <p14:tracePt t="397833" x="3606800" y="4546600"/>
          <p14:tracePt t="397849" x="3638550" y="4527550"/>
          <p14:tracePt t="397866" x="3651250" y="4521200"/>
          <p14:tracePt t="397882" x="3663950" y="4514850"/>
          <p14:tracePt t="397900" x="3670300" y="4514850"/>
          <p14:tracePt t="397966" x="3670300" y="4508500"/>
          <p14:tracePt t="397981" x="3663950" y="4508500"/>
          <p14:tracePt t="397999" x="3651250" y="4502150"/>
          <p14:tracePt t="398016" x="3632200" y="4495800"/>
          <p14:tracePt t="398033" x="3600450" y="4489450"/>
          <p14:tracePt t="398049" x="3562350" y="4476750"/>
          <p14:tracePt t="398066" x="3473450" y="4445000"/>
          <p14:tracePt t="398083" x="3397250" y="4425950"/>
          <p14:tracePt t="398099" x="3359150" y="4425950"/>
          <p14:tracePt t="398101" x="3352800" y="4425950"/>
          <p14:tracePt t="398116" x="3346450" y="4425950"/>
          <p14:tracePt t="399074" x="3359150" y="4451350"/>
          <p14:tracePt t="399081" x="3384550" y="4476750"/>
          <p14:tracePt t="399090" x="3473450" y="4552950"/>
          <p14:tracePt t="399101" x="3556000" y="4622800"/>
          <p14:tracePt t="399117" x="3676650" y="4743450"/>
          <p14:tracePt t="399134" x="3689350" y="4813300"/>
          <p14:tracePt t="399151" x="3670300" y="4876800"/>
          <p14:tracePt t="399167" x="3651250" y="4927600"/>
          <p14:tracePt t="399184" x="3632200" y="4953000"/>
          <p14:tracePt t="399185" x="3619500" y="4959350"/>
          <p14:tracePt t="399200" x="3613150" y="4965700"/>
          <p14:tracePt t="399217" x="3606800" y="4972050"/>
          <p14:tracePt t="399234" x="3600450" y="4972050"/>
          <p14:tracePt t="399251" x="3594100" y="4972050"/>
          <p14:tracePt t="399266" x="3587750" y="4972050"/>
          <p14:tracePt t="399283" x="3581400" y="4972050"/>
          <p14:tracePt t="399300" x="3581400" y="4965700"/>
          <p14:tracePt t="399317" x="3581400" y="4953000"/>
          <p14:tracePt t="399334" x="3581400" y="4933950"/>
          <p14:tracePt t="399350" x="3581400" y="4914900"/>
          <p14:tracePt t="399367" x="3575050" y="4895850"/>
          <p14:tracePt t="399383" x="3568700" y="4883150"/>
          <p14:tracePt t="399400" x="3562350" y="4864100"/>
          <p14:tracePt t="399417" x="3562350" y="4851400"/>
          <p14:tracePt t="399434" x="3568700" y="4832350"/>
          <p14:tracePt t="399451" x="3587750" y="4806950"/>
          <p14:tracePt t="399467" x="3613150" y="4768850"/>
          <p14:tracePt t="399484" x="3625850" y="4737100"/>
          <p14:tracePt t="399501" x="3625850" y="4699000"/>
          <p14:tracePt t="399517" x="3625850" y="4667250"/>
          <p14:tracePt t="399534" x="3619500" y="4641850"/>
          <p14:tracePt t="399550" x="3619500" y="4610100"/>
          <p14:tracePt t="399568" x="3619500" y="4591050"/>
          <p14:tracePt t="399584" x="3632200" y="4578350"/>
          <p14:tracePt t="399600" x="3644900" y="4559300"/>
          <p14:tracePt t="399617" x="3651250" y="4552950"/>
          <p14:tracePt t="399634" x="3657600" y="4540250"/>
          <p14:tracePt t="399650" x="3663950" y="4533900"/>
          <p14:tracePt t="399667" x="3663950" y="4527550"/>
          <p14:tracePt t="399684" x="3670300" y="4521200"/>
          <p14:tracePt t="399701" x="3676650" y="4514850"/>
          <p14:tracePt t="399717" x="3708400" y="4483100"/>
          <p14:tracePt t="399734" x="3740150" y="4464050"/>
          <p14:tracePt t="399751" x="3765550" y="4451350"/>
          <p14:tracePt t="399768" x="3784600" y="4445000"/>
          <p14:tracePt t="399784" x="3790950" y="4438650"/>
          <p14:tracePt t="399851" x="3797300" y="4438650"/>
          <p14:tracePt t="399867" x="3829050" y="4470400"/>
          <p14:tracePt t="399884" x="3917950" y="4508500"/>
          <p14:tracePt t="399901" x="4019550" y="4533900"/>
          <p14:tracePt t="399917" x="4127500" y="4546600"/>
          <p14:tracePt t="399934" x="4222750" y="4552950"/>
          <p14:tracePt t="399951" x="4267200" y="4546600"/>
          <p14:tracePt t="399968" x="4292600" y="4540250"/>
          <p14:tracePt t="399984" x="4318000" y="4527550"/>
          <p14:tracePt t="400001" x="4381500" y="4521200"/>
          <p14:tracePt t="400017" x="4489450" y="4521200"/>
          <p14:tracePt t="400036" x="4667250" y="4521200"/>
          <p14:tracePt t="400051" x="4749800" y="4514850"/>
          <p14:tracePt t="400068" x="4800600" y="4502150"/>
          <p14:tracePt t="400084" x="4832350" y="4495800"/>
          <p14:tracePt t="400101" x="4864100" y="4489450"/>
          <p14:tracePt t="400117" x="4908550" y="4483100"/>
          <p14:tracePt t="400134" x="4978400" y="4476750"/>
          <p14:tracePt t="400151" x="5035550" y="4464050"/>
          <p14:tracePt t="400168" x="5092700" y="4451350"/>
          <p14:tracePt t="400184" x="5143500" y="4432300"/>
          <p14:tracePt t="400201" x="5168900" y="4419600"/>
          <p14:tracePt t="400218" x="5200650" y="4400550"/>
          <p14:tracePt t="400235" x="5219700" y="4394200"/>
          <p14:tracePt t="400251" x="5238750" y="4387850"/>
          <p14:tracePt t="400315" x="5238750" y="4381500"/>
          <p14:tracePt t="400321" x="5238750" y="4375150"/>
          <p14:tracePt t="400334" x="5232400" y="4368800"/>
          <p14:tracePt t="400351" x="5213350" y="4343400"/>
          <p14:tracePt t="400369" x="5187950" y="4330700"/>
          <p14:tracePt t="400384" x="5168900" y="4324350"/>
          <p14:tracePt t="400401" x="5143500" y="4311650"/>
          <p14:tracePt t="400404" x="5111750" y="4305300"/>
          <p14:tracePt t="400420" x="5041900" y="4298950"/>
          <p14:tracePt t="400435" x="4991100" y="4292600"/>
          <p14:tracePt t="400451" x="4864100" y="4279900"/>
          <p14:tracePt t="400468" x="4806950" y="4273550"/>
          <p14:tracePt t="400484" x="4756150" y="4254500"/>
          <p14:tracePt t="400501" x="4711700" y="4248150"/>
          <p14:tracePt t="400518" x="4660900" y="4248150"/>
          <p14:tracePt t="400535" x="4610100" y="4241800"/>
          <p14:tracePt t="400551" x="4578350" y="4235450"/>
          <p14:tracePt t="400569" x="4552950" y="4235450"/>
          <p14:tracePt t="400613" x="4546600" y="4235450"/>
          <p14:tracePt t="400620" x="4533900" y="4235450"/>
          <p14:tracePt t="400635" x="4495800" y="4235450"/>
          <p14:tracePt t="400651" x="4425950" y="4241800"/>
          <p14:tracePt t="400668" x="4400550" y="4248150"/>
          <p14:tracePt t="400685" x="4330700" y="4260850"/>
          <p14:tracePt t="400702" x="4305300" y="4260850"/>
          <p14:tracePt t="400718" x="4292600" y="4267200"/>
          <p14:tracePt t="400735" x="4292600" y="4273550"/>
          <p14:tracePt t="400751" x="4292600" y="4298950"/>
          <p14:tracePt t="400768" x="4292600" y="4330700"/>
          <p14:tracePt t="400785" x="4324350" y="4381500"/>
          <p14:tracePt t="400802" x="4356100" y="4419600"/>
          <p14:tracePt t="400818" x="4387850" y="4451350"/>
          <p14:tracePt t="400835" x="4419600" y="4489450"/>
          <p14:tracePt t="400852" x="4438650" y="4508500"/>
          <p14:tracePt t="400853" x="4451350" y="4521200"/>
          <p14:tracePt t="400869" x="4470400" y="4533900"/>
          <p14:tracePt t="400885" x="4508500" y="4546600"/>
          <p14:tracePt t="400902" x="4565650" y="4552950"/>
          <p14:tracePt t="400918" x="4673600" y="4559300"/>
          <p14:tracePt t="400935" x="4768850" y="4565650"/>
          <p14:tracePt t="400951" x="4876800" y="4572000"/>
          <p14:tracePt t="400969" x="4978400" y="4578350"/>
          <p14:tracePt t="400985" x="5060950" y="4591050"/>
          <p14:tracePt t="401001" x="5130800" y="4597400"/>
          <p14:tracePt t="401018" x="5181600" y="4597400"/>
          <p14:tracePt t="401036" x="5207000" y="4597400"/>
          <p14:tracePt t="401052" x="5232400" y="4597400"/>
          <p14:tracePt t="401068" x="5245100" y="4591050"/>
          <p14:tracePt t="401085" x="5257800" y="4584700"/>
          <p14:tracePt t="401102" x="5270500" y="4578350"/>
          <p14:tracePt t="401102" x="5276850" y="4572000"/>
          <p14:tracePt t="401118" x="5283200" y="4572000"/>
          <p14:tracePt t="401135" x="5308600" y="4552950"/>
          <p14:tracePt t="401152" x="5308600" y="4546600"/>
          <p14:tracePt t="401169" x="5314950" y="4540250"/>
          <p14:tracePt t="401238" x="5314950" y="4533900"/>
          <p14:tracePt t="401261" x="5314950" y="4527550"/>
          <p14:tracePt t="401270" x="5314950" y="4521200"/>
          <p14:tracePt t="401277" x="5308600" y="4521200"/>
          <p14:tracePt t="401285" x="5308600" y="4514850"/>
          <p14:tracePt t="401302" x="5308600" y="4502150"/>
          <p14:tracePt t="401318" x="5302250" y="4483100"/>
          <p14:tracePt t="401335" x="5302250" y="4464050"/>
          <p14:tracePt t="401352" x="5302250" y="4451350"/>
          <p14:tracePt t="401369" x="5308600" y="4438650"/>
          <p14:tracePt t="401385" x="5308600" y="4425950"/>
          <p14:tracePt t="401402" x="5308600" y="4406900"/>
          <p14:tracePt t="401419" x="5308600" y="4394200"/>
          <p14:tracePt t="401436" x="5308600" y="4356100"/>
          <p14:tracePt t="401452" x="5314950" y="4349750"/>
          <p14:tracePt t="401469" x="5314950" y="4311650"/>
          <p14:tracePt t="401485" x="5314950" y="4286250"/>
          <p14:tracePt t="401503" x="5314950" y="4267200"/>
          <p14:tracePt t="401519" x="5314950" y="4254500"/>
          <p14:tracePt t="402065" x="5314950" y="4235450"/>
          <p14:tracePt t="402087" x="5334000" y="4184650"/>
          <p14:tracePt t="402103" x="5346700" y="4152900"/>
          <p14:tracePt t="402119" x="5365750" y="4127500"/>
          <p14:tracePt t="402136" x="5372100" y="4102100"/>
          <p14:tracePt t="402154" x="5378450" y="4070350"/>
          <p14:tracePt t="402170" x="5378450" y="4038600"/>
          <p14:tracePt t="402186" x="5378450" y="4000500"/>
          <p14:tracePt t="402203" x="5378450" y="3987800"/>
          <p14:tracePt t="402253" x="5365750" y="3987800"/>
          <p14:tracePt t="402270" x="5353050" y="3987800"/>
          <p14:tracePt t="402286" x="5346700" y="3994150"/>
          <p14:tracePt t="402354" x="5346700" y="3987800"/>
          <p14:tracePt t="402369" x="5346700" y="3937000"/>
          <p14:tracePt t="402386" x="5378450" y="3841750"/>
          <p14:tracePt t="402403" x="5416550" y="3752850"/>
          <p14:tracePt t="402420" x="5473700" y="3663950"/>
          <p14:tracePt t="402437" x="5530850" y="3568700"/>
          <p14:tracePt t="402453" x="5568950" y="3505200"/>
          <p14:tracePt t="402470" x="5588000" y="3435350"/>
          <p14:tracePt t="402486" x="5594350" y="3359150"/>
          <p14:tracePt t="402504" x="5568950" y="3263900"/>
          <p14:tracePt t="402520" x="5537200" y="3155950"/>
          <p14:tracePt t="402537" x="5492750" y="2940050"/>
          <p14:tracePt t="402553" x="5461000" y="2730500"/>
          <p14:tracePt t="402570" x="5441950" y="2578100"/>
          <p14:tracePt t="402586" x="5416550" y="2482850"/>
          <p14:tracePt t="402603" x="5365750" y="2432050"/>
          <p14:tracePt t="402620" x="5200650" y="2298700"/>
          <p14:tracePt t="402637" x="4889500" y="2139950"/>
          <p14:tracePt t="402653" x="4584700" y="2025650"/>
          <p14:tracePt t="402670" x="4311650" y="1936750"/>
          <p14:tracePt t="402686" x="4146550" y="1879600"/>
          <p14:tracePt t="402704" x="4076700" y="1854200"/>
          <p14:tracePt t="402720" x="4038600" y="1835150"/>
          <p14:tracePt t="402736" x="4013200" y="1828800"/>
          <p14:tracePt t="402753" x="3975100" y="1822450"/>
          <p14:tracePt t="402771" x="3784600" y="1822450"/>
          <p14:tracePt t="402787" x="3683000" y="1828800"/>
          <p14:tracePt t="402803" x="3378200" y="1822450"/>
          <p14:tracePt t="402820" x="3244850" y="1816100"/>
          <p14:tracePt t="402837" x="3175000" y="1809750"/>
          <p14:tracePt t="402877" x="3175000" y="1803400"/>
          <p14:tracePt t="402886" x="3181350" y="1803400"/>
          <p14:tracePt t="402904" x="3206750" y="1797050"/>
          <p14:tracePt t="402920" x="3238500" y="1790700"/>
          <p14:tracePt t="402936" x="3257550" y="1790700"/>
          <p14:tracePt t="402953" x="3276600" y="1790700"/>
          <p14:tracePt t="402970" x="3302000" y="1790700"/>
          <p14:tracePt t="402986" x="3359150" y="1790700"/>
          <p14:tracePt t="403003" x="3448050" y="1784350"/>
          <p14:tracePt t="403021" x="3644900" y="1784350"/>
          <p14:tracePt t="403037" x="3708400" y="1790700"/>
          <p14:tracePt t="403053" x="3943350" y="1822450"/>
          <p14:tracePt t="403070" x="4184650" y="1879600"/>
          <p14:tracePt t="403087" x="4413250" y="1943100"/>
          <p14:tracePt t="403104" x="4654550" y="2006600"/>
          <p14:tracePt t="403120" x="4895850" y="2044700"/>
          <p14:tracePt t="403137" x="5118100" y="2070100"/>
          <p14:tracePt t="403155" x="5314950" y="2070100"/>
          <p14:tracePt t="403171" x="5511800" y="2070100"/>
          <p14:tracePt t="403187" x="5676900" y="2057400"/>
          <p14:tracePt t="403203" x="5803900" y="2051050"/>
          <p14:tracePt t="403220" x="5905500" y="2051050"/>
          <p14:tracePt t="403237" x="6007100" y="2051050"/>
          <p14:tracePt t="403253" x="6057900" y="2038350"/>
          <p14:tracePt t="403271" x="6089650" y="2025650"/>
          <p14:tracePt t="403272" x="6108700" y="2012950"/>
          <p14:tracePt t="403287" x="6153150" y="1981200"/>
          <p14:tracePt t="403304" x="6191250" y="1949450"/>
          <p14:tracePt t="403320" x="6286500" y="1911350"/>
          <p14:tracePt t="403337" x="6426200" y="1892300"/>
          <p14:tracePt t="403354" x="6616700" y="1885950"/>
          <p14:tracePt t="403371" x="6781800" y="1885950"/>
          <p14:tracePt t="403387" x="6883400" y="1866900"/>
          <p14:tracePt t="403403" x="6921500" y="1847850"/>
          <p14:tracePt t="403420" x="6934200" y="1828800"/>
          <p14:tracePt t="403437" x="6934200" y="1803400"/>
          <p14:tracePt t="403454" x="6934200" y="1771650"/>
          <p14:tracePt t="403470" x="6927850" y="1739900"/>
          <p14:tracePt t="403487" x="6927850" y="1720850"/>
          <p14:tracePt t="403504" x="6921500" y="1701800"/>
          <p14:tracePt t="403521" x="6921500" y="1695450"/>
          <p14:tracePt t="403537" x="6908800" y="1689100"/>
          <p14:tracePt t="403554" x="6883400" y="1676400"/>
          <p14:tracePt t="403571" x="6819900" y="1651000"/>
          <p14:tracePt t="403587" x="6718300" y="1625600"/>
          <p14:tracePt t="403604" x="6610350" y="1600200"/>
          <p14:tracePt t="403620" x="6521450" y="1574800"/>
          <p14:tracePt t="403637" x="6413500" y="1536700"/>
          <p14:tracePt t="403654" x="6350000" y="1517650"/>
          <p14:tracePt t="403670" x="6286500" y="1492250"/>
          <p14:tracePt t="403687" x="6178550" y="1466850"/>
          <p14:tracePt t="403705" x="6057900" y="1447800"/>
          <p14:tracePt t="403721" x="5924550" y="1435100"/>
          <p14:tracePt t="403737" x="5778500" y="1422400"/>
          <p14:tracePt t="403754" x="5676900" y="1422400"/>
          <p14:tracePt t="403771" x="5518150" y="1416050"/>
          <p14:tracePt t="403787" x="5448300" y="1409700"/>
          <p14:tracePt t="403804" x="5378450" y="1409700"/>
          <p14:tracePt t="403821" x="5264150" y="1403350"/>
          <p14:tracePt t="403838" x="5175250" y="1397000"/>
          <p14:tracePt t="403854" x="5086350" y="1390650"/>
          <p14:tracePt t="403871" x="5010150" y="1384300"/>
          <p14:tracePt t="403887" x="4946650" y="1377950"/>
          <p14:tracePt t="403904" x="4876800" y="1371600"/>
          <p14:tracePt t="403921" x="4768850" y="1371600"/>
          <p14:tracePt t="403937" x="4622800" y="1377950"/>
          <p14:tracePt t="403955" x="4432300" y="1377950"/>
          <p14:tracePt t="403955" x="4324350" y="1377950"/>
          <p14:tracePt t="403971" x="4133850" y="1358900"/>
          <p14:tracePt t="403987" x="3949700" y="1333500"/>
          <p14:tracePt t="404004" x="3810000" y="1308100"/>
          <p14:tracePt t="404021" x="3714750" y="1295400"/>
          <p14:tracePt t="404038" x="3689350" y="1295400"/>
          <p14:tracePt t="404054" x="3676650" y="1295400"/>
          <p14:tracePt t="404071" x="3632200" y="1308100"/>
          <p14:tracePt t="404087" x="3549650" y="1339850"/>
          <p14:tracePt t="404105" x="3390900" y="1377950"/>
          <p14:tracePt t="404121" x="3263900" y="1409700"/>
          <p14:tracePt t="404138" x="3181350" y="1435100"/>
          <p14:tracePt t="404154" x="3105150" y="1454150"/>
          <p14:tracePt t="404172" x="3092450" y="1466850"/>
          <p14:tracePt t="404188" x="3086100" y="1473200"/>
          <p14:tracePt t="404205" x="3086100" y="1511300"/>
          <p14:tracePt t="404221" x="3092450" y="1555750"/>
          <p14:tracePt t="404238" x="3098800" y="1612900"/>
          <p14:tracePt t="404254" x="3098800" y="1676400"/>
          <p14:tracePt t="404271" x="3111500" y="1727200"/>
          <p14:tracePt t="404288" x="3136900" y="1771650"/>
          <p14:tracePt t="404305" x="3155950" y="1803400"/>
          <p14:tracePt t="404321" x="3187700" y="1822450"/>
          <p14:tracePt t="404338" x="3270250" y="1847850"/>
          <p14:tracePt t="404355" x="3371850" y="1873250"/>
          <p14:tracePt t="404371" x="3536950" y="1898650"/>
          <p14:tracePt t="404388" x="3695700" y="1917700"/>
          <p14:tracePt t="404404" x="3873500" y="1943100"/>
          <p14:tracePt t="404421" x="4089400" y="1974850"/>
          <p14:tracePt t="404438" x="4292600" y="2000250"/>
          <p14:tracePt t="404439" x="4425950" y="2012950"/>
          <p14:tracePt t="404455" x="4514850" y="2025650"/>
          <p14:tracePt t="404471" x="4889500" y="2051050"/>
          <p14:tracePt t="404488" x="5105400" y="2057400"/>
          <p14:tracePt t="404505" x="5327650" y="2063750"/>
          <p14:tracePt t="404521" x="5524500" y="2063750"/>
          <p14:tracePt t="404538" x="5702300" y="2063750"/>
          <p14:tracePt t="404554" x="5822950" y="2057400"/>
          <p14:tracePt t="404572" x="5886450" y="2038350"/>
          <p14:tracePt t="404588" x="5924550" y="2025650"/>
          <p14:tracePt t="404604" x="5943600" y="2012950"/>
          <p14:tracePt t="404621" x="5962650" y="2006600"/>
          <p14:tracePt t="404638" x="5969000" y="2006600"/>
          <p14:tracePt t="404654" x="5975350" y="2006600"/>
          <p14:tracePt t="404671" x="5975350" y="2000250"/>
          <p14:tracePt t="404705" x="5981700" y="2000250"/>
          <p14:tracePt t="404721" x="5988050" y="2000250"/>
          <p14:tracePt t="404738" x="6007100" y="2000250"/>
          <p14:tracePt t="404755" x="6026150" y="2000250"/>
          <p14:tracePt t="404773" x="6045200" y="2000250"/>
          <p14:tracePt t="404788" x="6051550" y="2000250"/>
          <p14:tracePt t="404821" x="6057900" y="2000250"/>
          <p14:tracePt t="405610" x="6057900" y="1993900"/>
          <p14:tracePt t="405617" x="6057900" y="1987550"/>
          <p14:tracePt t="405639" x="6057900" y="1968500"/>
          <p14:tracePt t="405640" x="6057900" y="1962150"/>
          <p14:tracePt t="405656" x="6057900" y="1955800"/>
          <p14:tracePt t="405711" x="6064250" y="1949450"/>
          <p14:tracePt t="405723" x="6064250" y="1936750"/>
          <p14:tracePt t="405739" x="6070600" y="1917700"/>
          <p14:tracePt t="405756" x="6083300" y="1885950"/>
          <p14:tracePt t="405757" x="6083300" y="1879600"/>
          <p14:tracePt t="405773" x="6102350" y="1860550"/>
          <p14:tracePt t="405789" x="6134100" y="1847850"/>
          <p14:tracePt t="405806" x="6203950" y="1835150"/>
          <p14:tracePt t="405822" x="6273800" y="1835150"/>
          <p14:tracePt t="405839" x="6343650" y="1841500"/>
          <p14:tracePt t="405856" x="6400800" y="1860550"/>
          <p14:tracePt t="405872" x="6477000" y="1885950"/>
          <p14:tracePt t="405889" x="6546850" y="1898650"/>
          <p14:tracePt t="405906" x="6584950" y="1905000"/>
          <p14:tracePt t="405922" x="6616700" y="1905000"/>
          <p14:tracePt t="405939" x="6654800" y="1885950"/>
          <p14:tracePt t="405956" x="6680200" y="1854200"/>
          <p14:tracePt t="405973" x="6692900" y="1816100"/>
          <p14:tracePt t="405989" x="6692900" y="1765300"/>
          <p14:tracePt t="406006" x="6673850" y="1720850"/>
          <p14:tracePt t="406007" x="6661150" y="1708150"/>
          <p14:tracePt t="406023" x="6642100" y="1689100"/>
          <p14:tracePt t="406024" x="6610350" y="1663700"/>
          <p14:tracePt t="406039" x="6565900" y="1638300"/>
          <p14:tracePt t="406056" x="6508750" y="1612900"/>
          <p14:tracePt t="406073" x="6457950" y="1587500"/>
          <p14:tracePt t="406089" x="6394450" y="1562100"/>
          <p14:tracePt t="406106" x="6330950" y="1530350"/>
          <p14:tracePt t="406122" x="6280150" y="1517650"/>
          <p14:tracePt t="406139" x="6197600" y="1492250"/>
          <p14:tracePt t="406156" x="6076950" y="1460500"/>
          <p14:tracePt t="406173" x="5949950" y="1422400"/>
          <p14:tracePt t="406189" x="5778500" y="1377950"/>
          <p14:tracePt t="406191" x="5708650" y="1365250"/>
          <p14:tracePt t="406206" x="5651500" y="1352550"/>
          <p14:tracePt t="406208" x="5594350" y="1346200"/>
          <p14:tracePt t="406223" x="5549900" y="1339850"/>
          <p14:tracePt t="406240" x="5467350" y="1339850"/>
          <p14:tracePt t="406256" x="5435600" y="1346200"/>
          <p14:tracePt t="406273" x="5378450" y="1384300"/>
          <p14:tracePt t="406289" x="5346700" y="1416050"/>
          <p14:tracePt t="406306" x="5327650" y="1454150"/>
          <p14:tracePt t="406323" x="5314950" y="1492250"/>
          <p14:tracePt t="406339" x="5314950" y="1524000"/>
          <p14:tracePt t="406356" x="5314950" y="1549400"/>
          <p14:tracePt t="406373" x="5321300" y="1568450"/>
          <p14:tracePt t="406389" x="5327650" y="1593850"/>
          <p14:tracePt t="406406" x="5334000" y="1625600"/>
          <p14:tracePt t="406424" x="5365750" y="1670050"/>
          <p14:tracePt t="406440" x="5403850" y="1714500"/>
          <p14:tracePt t="406457" x="5492750" y="1771650"/>
          <p14:tracePt t="406473" x="5568950" y="1790700"/>
          <p14:tracePt t="406490" x="5664200" y="1797050"/>
          <p14:tracePt t="406507" x="5727700" y="1797050"/>
          <p14:tracePt t="406523" x="5810250" y="1790700"/>
          <p14:tracePt t="406540" x="5873750" y="1778000"/>
          <p14:tracePt t="406556" x="5937250" y="1771650"/>
          <p14:tracePt t="406573" x="5988050" y="1758950"/>
          <p14:tracePt t="406590" x="6045200" y="1752600"/>
          <p14:tracePt t="406606" x="6083300" y="1752600"/>
          <p14:tracePt t="406623" x="6102350" y="1746250"/>
          <p14:tracePt t="406640" x="6127750" y="1746250"/>
          <p14:tracePt t="406656" x="6146800" y="1739900"/>
          <p14:tracePt t="406673" x="6172200" y="1727200"/>
          <p14:tracePt t="406690" x="6210300" y="1714500"/>
          <p14:tracePt t="406709" x="6267450" y="1676400"/>
          <p14:tracePt t="406723" x="6305550" y="1651000"/>
          <p14:tracePt t="406740" x="6324600" y="1638300"/>
          <p14:tracePt t="406756" x="6350000" y="1619250"/>
          <p14:tracePt t="406773" x="6362700" y="1606550"/>
          <p14:tracePt t="406790" x="6375400" y="1581150"/>
          <p14:tracePt t="406806" x="6381750" y="1568450"/>
          <p14:tracePt t="406824" x="6388100" y="1549400"/>
          <p14:tracePt t="406842" x="6394450" y="1511300"/>
          <p14:tracePt t="406856" x="6394450" y="1492250"/>
          <p14:tracePt t="406873" x="6394450" y="1466850"/>
          <p14:tracePt t="406890" x="6388100" y="1435100"/>
          <p14:tracePt t="406907" x="6381750" y="1416050"/>
          <p14:tracePt t="406923" x="6369050" y="1397000"/>
          <p14:tracePt t="406925" x="6362700" y="1384300"/>
          <p14:tracePt t="406940" x="6356350" y="1377950"/>
          <p14:tracePt t="406957" x="6343650" y="1365250"/>
          <p14:tracePt t="406974" x="6292850" y="1327150"/>
          <p14:tracePt t="406990" x="6254750" y="1314450"/>
          <p14:tracePt t="407007" x="6197600" y="1308100"/>
          <p14:tracePt t="407023" x="6134100" y="1301750"/>
          <p14:tracePt t="407040" x="6089650" y="1301750"/>
          <p14:tracePt t="407057" x="6026150" y="1301750"/>
          <p14:tracePt t="407073" x="5962650" y="1308100"/>
          <p14:tracePt t="407090" x="5924550" y="1314450"/>
          <p14:tracePt t="407107" x="5873750" y="1333500"/>
          <p14:tracePt t="407123" x="5835650" y="1352550"/>
          <p14:tracePt t="407142" x="5797550" y="1371600"/>
          <p14:tracePt t="407157" x="5778500" y="1384300"/>
          <p14:tracePt t="407173" x="5759450" y="1403350"/>
          <p14:tracePt t="407190" x="5753100" y="1409700"/>
          <p14:tracePt t="407596" x="5746750" y="1422400"/>
          <p14:tracePt t="407602" x="5746750" y="1428750"/>
          <p14:tracePt t="407625" x="5746750" y="1466850"/>
          <p14:tracePt t="407643" x="5740400" y="1492250"/>
          <p14:tracePt t="407658" x="5740400" y="1498600"/>
          <p14:tracePt t="407675" x="5746750" y="1530350"/>
          <p14:tracePt t="407691" x="5746750" y="1543050"/>
          <p14:tracePt t="407708" x="5746750" y="1568450"/>
          <p14:tracePt t="407724" x="5746750" y="1600200"/>
          <p14:tracePt t="407741" x="5753100" y="1631950"/>
          <p14:tracePt t="407757" x="5753100" y="1663700"/>
          <p14:tracePt t="407774" x="5753100" y="1682750"/>
          <p14:tracePt t="407790" x="5753100" y="1708150"/>
          <p14:tracePt t="407807" x="5753100" y="1727200"/>
          <p14:tracePt t="407824" x="5746750" y="1752600"/>
          <p14:tracePt t="407841" x="5746750" y="1771650"/>
          <p14:tracePt t="407857" x="5740400" y="1803400"/>
          <p14:tracePt t="407859" x="5740400" y="1828800"/>
          <p14:tracePt t="407874" x="5740400" y="1841500"/>
          <p14:tracePt t="407876" x="5740400" y="1866900"/>
          <p14:tracePt t="407891" x="5740400" y="1924050"/>
          <p14:tracePt t="407907" x="5734050" y="1987550"/>
          <p14:tracePt t="407924" x="5727700" y="2038350"/>
          <p14:tracePt t="407941" x="5715000" y="2114550"/>
          <p14:tracePt t="407958" x="5683250" y="2273300"/>
          <p14:tracePt t="407974" x="5670550" y="2419350"/>
          <p14:tracePt t="407991" x="5651500" y="2578100"/>
          <p14:tracePt t="408007" x="5626100" y="2698750"/>
          <p14:tracePt t="408025" x="5588000" y="2863850"/>
          <p14:tracePt t="408041" x="5549900" y="2971800"/>
          <p14:tracePt t="408057" x="5518150" y="3067050"/>
          <p14:tracePt t="408074" x="5499100" y="3117850"/>
          <p14:tracePt t="408091" x="5480050" y="3162300"/>
          <p14:tracePt t="408108" x="5461000" y="3251200"/>
          <p14:tracePt t="408125" x="5403850" y="3409950"/>
          <p14:tracePt t="408141" x="5327650" y="3517900"/>
          <p14:tracePt t="408158" x="5257800" y="3581400"/>
          <p14:tracePt t="408175" x="5194300" y="3625850"/>
          <p14:tracePt t="408191" x="5162550" y="3638550"/>
          <p14:tracePt t="408208" x="5143500" y="3657600"/>
          <p14:tracePt t="408224" x="5118100" y="3683000"/>
          <p14:tracePt t="408241" x="5054600" y="3740150"/>
          <p14:tracePt t="408258" x="4940300" y="3816350"/>
          <p14:tracePt t="408274" x="4806950" y="3917950"/>
          <p14:tracePt t="408291" x="4711700" y="3987800"/>
          <p14:tracePt t="408308" x="4635500" y="4032250"/>
          <p14:tracePt t="408324" x="4603750" y="4044950"/>
          <p14:tracePt t="408341" x="4597400" y="4051300"/>
          <p14:tracePt t="408358" x="4591050" y="4070350"/>
          <p14:tracePt t="408374" x="4565650" y="4127500"/>
          <p14:tracePt t="408391" x="4476750" y="4267200"/>
          <p14:tracePt t="408408" x="4394200" y="4362450"/>
          <p14:tracePt t="408425" x="4292600" y="4464050"/>
          <p14:tracePt t="408443" x="4222750" y="4514850"/>
          <p14:tracePt t="408458" x="4152900" y="4546600"/>
          <p14:tracePt t="408474" x="4114800" y="4552950"/>
          <p14:tracePt t="408491" x="4108450" y="4552950"/>
          <p14:tracePt t="408524" x="4114800" y="4546600"/>
          <p14:tracePt t="408546" x="4114800" y="4540250"/>
          <p14:tracePt t="408613" x="4114800" y="4533900"/>
          <p14:tracePt t="408630" x="4114800" y="4527550"/>
          <p14:tracePt t="408641" x="4114800" y="4514850"/>
          <p14:tracePt t="408658" x="4127500" y="4502150"/>
          <p14:tracePt t="408675" x="4152900" y="4476750"/>
          <p14:tracePt t="408691" x="4184650" y="4457700"/>
          <p14:tracePt t="408693" x="4203700" y="4445000"/>
          <p14:tracePt t="408708" x="4216400" y="4438650"/>
          <p14:tracePt t="408710" x="4241800" y="4425950"/>
          <p14:tracePt t="408725" x="4260850" y="4419600"/>
          <p14:tracePt t="408741" x="4432300" y="4387850"/>
          <p14:tracePt t="408758" x="4591050" y="4375150"/>
          <p14:tracePt t="408775" x="4781550" y="4375150"/>
          <p14:tracePt t="408791" x="4984750" y="4368800"/>
          <p14:tracePt t="408808" x="5187950" y="4368800"/>
          <p14:tracePt t="408825" x="5378450" y="4362450"/>
          <p14:tracePt t="408841" x="5575300" y="4362450"/>
          <p14:tracePt t="408858" x="5753100" y="4362450"/>
          <p14:tracePt t="408875" x="5943600" y="4368800"/>
          <p14:tracePt t="408891" x="6146800" y="4375150"/>
          <p14:tracePt t="408908" x="6299200" y="4381500"/>
          <p14:tracePt t="408925" x="6438900" y="4387850"/>
          <p14:tracePt t="408942" x="6546850" y="4387850"/>
          <p14:tracePt t="408959" x="6623050" y="4375150"/>
          <p14:tracePt t="408975" x="6654800" y="4362450"/>
          <p14:tracePt t="408991" x="6661150" y="4356100"/>
          <p14:tracePt t="409031" x="6667500" y="4349750"/>
          <p14:tracePt t="409042" x="6667500" y="4343400"/>
          <p14:tracePt t="409058" x="6667500" y="4330700"/>
          <p14:tracePt t="409075" x="6673850" y="4305300"/>
          <p14:tracePt t="409092" x="6673850" y="4279900"/>
          <p14:tracePt t="409111" x="6680200" y="4248150"/>
          <p14:tracePt t="409125" x="6686550" y="4241800"/>
          <p14:tracePt t="409142" x="6692900" y="4235450"/>
          <p14:tracePt t="409159" x="6699250" y="4222750"/>
          <p14:tracePt t="409175" x="6711950" y="4222750"/>
          <p14:tracePt t="409192" x="6718300" y="4216400"/>
          <p14:tracePt t="409208" x="6724650" y="4216400"/>
          <p14:tracePt t="409226" x="6737350" y="4210050"/>
          <p14:tracePt t="409242" x="6762750" y="4203700"/>
          <p14:tracePt t="409258" x="6800850" y="4191000"/>
          <p14:tracePt t="409275" x="6851650" y="4184650"/>
          <p14:tracePt t="409292" x="6915150" y="4178300"/>
          <p14:tracePt t="409309" x="6997700" y="4152900"/>
          <p14:tracePt t="409325" x="7099300" y="4114800"/>
          <p14:tracePt t="409342" x="7137400" y="4089400"/>
          <p14:tracePt t="409359" x="7156450" y="4083050"/>
          <p14:tracePt t="409376" x="7162800" y="4076700"/>
          <p14:tracePt t="409409" x="7162800" y="4070350"/>
          <p14:tracePt t="409425" x="7150100" y="4057650"/>
          <p14:tracePt t="409443" x="7112000" y="4038600"/>
          <p14:tracePt t="409459" x="7086600" y="4032250"/>
          <p14:tracePt t="409475" x="7048500" y="4019550"/>
          <p14:tracePt t="409492" x="7016750" y="4019550"/>
          <p14:tracePt t="409509" x="6978650" y="4013200"/>
          <p14:tracePt t="409525" x="6959600" y="4019550"/>
          <p14:tracePt t="409542" x="6946900" y="4025900"/>
          <p14:tracePt t="409560" x="6940550" y="4032250"/>
          <p14:tracePt t="409575" x="6940550" y="4044950"/>
          <p14:tracePt t="409592" x="6946900" y="4057650"/>
          <p14:tracePt t="409609" x="6978650" y="4064000"/>
          <p14:tracePt t="409626" x="7029450" y="4070350"/>
          <p14:tracePt t="409642" x="7118350" y="4070350"/>
          <p14:tracePt t="409659" x="7226300" y="4070350"/>
          <p14:tracePt t="409676" x="7334250" y="4070350"/>
          <p14:tracePt t="409692" x="7473950" y="4070350"/>
          <p14:tracePt t="409710" x="7689850" y="4076700"/>
          <p14:tracePt t="409726" x="7810500" y="4089400"/>
          <p14:tracePt t="409742" x="7874000" y="4102100"/>
          <p14:tracePt t="409759" x="7880350" y="4102100"/>
          <p14:tracePt t="409776" x="7880350" y="4108450"/>
          <p14:tracePt t="409809" x="7880350" y="4114800"/>
          <p14:tracePt t="409860" x="7893050" y="4114800"/>
          <p14:tracePt t="409876" x="7943850" y="4114800"/>
          <p14:tracePt t="409893" x="8013700" y="4114800"/>
          <p14:tracePt t="409910" x="8070850" y="4114800"/>
          <p14:tracePt t="409926" x="8121650" y="4108450"/>
          <p14:tracePt t="409942" x="8159750" y="4102100"/>
          <p14:tracePt t="409960" x="8197850" y="4083050"/>
          <p14:tracePt t="409976" x="8242300" y="4064000"/>
          <p14:tracePt t="409992" x="8267700" y="4051300"/>
          <p14:tracePt t="410009" x="8280400" y="4044950"/>
          <p14:tracePt t="410082" x="8274050" y="4044950"/>
          <p14:tracePt t="410088" x="8267700" y="4044950"/>
          <p14:tracePt t="410095" x="8242300" y="4044950"/>
          <p14:tracePt t="410110" x="8223250" y="4044950"/>
          <p14:tracePt t="410126" x="8185150" y="4044950"/>
          <p14:tracePt t="410143" x="8128000" y="4044950"/>
          <p14:tracePt t="410159" x="8096250" y="4044950"/>
          <p14:tracePt t="410178" x="8064500" y="4044950"/>
          <p14:tracePt t="410193" x="8051800" y="4044950"/>
          <p14:tracePt t="410209" x="8032750" y="4044950"/>
          <p14:tracePt t="410243" x="8026400" y="4044950"/>
          <p14:tracePt t="410273" x="8020050" y="4044950"/>
          <p14:tracePt t="410293" x="8013700" y="4044950"/>
          <p14:tracePt t="410310" x="8007350" y="4044950"/>
          <p14:tracePt t="410326" x="7994650" y="4051300"/>
          <p14:tracePt t="410343" x="7981950" y="4051300"/>
          <p14:tracePt t="410360" x="7975600" y="4051300"/>
          <p14:tracePt t="410376" x="7969250" y="4051300"/>
          <p14:tracePt t="410410" x="7962900" y="4051300"/>
          <p14:tracePt t="410427" x="7956550" y="4051300"/>
          <p14:tracePt t="410443" x="7950200" y="4051300"/>
          <p14:tracePt t="410460" x="7937500" y="4051300"/>
          <p14:tracePt t="410462" x="7924800" y="4051300"/>
          <p14:tracePt t="410476" x="7918450" y="4051300"/>
          <p14:tracePt t="410493" x="7893050" y="4051300"/>
          <p14:tracePt t="410496" x="7886700" y="4051300"/>
          <p14:tracePt t="410510" x="7880350" y="4057650"/>
          <p14:tracePt t="410527" x="7861300" y="4057650"/>
          <p14:tracePt t="410543" x="7848600" y="4064000"/>
          <p14:tracePt t="410563" x="7823200" y="4064000"/>
          <p14:tracePt t="410577" x="7791450" y="4064000"/>
          <p14:tracePt t="410593" x="7753350" y="4070350"/>
          <p14:tracePt t="410610" x="7689850" y="4076700"/>
          <p14:tracePt t="410626" x="7645400" y="4083050"/>
          <p14:tracePt t="410643" x="7594600" y="4089400"/>
          <p14:tracePt t="410660" x="7537450" y="4095750"/>
          <p14:tracePt t="410676" x="7473950" y="4095750"/>
          <p14:tracePt t="410693" x="7397750" y="4095750"/>
          <p14:tracePt t="410711" x="7258050" y="4095750"/>
          <p14:tracePt t="410726" x="7194550" y="4089400"/>
          <p14:tracePt t="410743" x="7137400" y="4089400"/>
          <p14:tracePt t="410745" x="7099300" y="4089400"/>
          <p14:tracePt t="410760" x="7023100" y="4089400"/>
          <p14:tracePt t="410777" x="6940550" y="4089400"/>
          <p14:tracePt t="410777" x="6896100" y="4089400"/>
          <p14:tracePt t="410793" x="6775450" y="4102100"/>
          <p14:tracePt t="410810" x="6692900" y="4108450"/>
          <p14:tracePt t="410827" x="6604000" y="4114800"/>
          <p14:tracePt t="410843" x="6496050" y="4121150"/>
          <p14:tracePt t="410860" x="6362700" y="4121150"/>
          <p14:tracePt t="410877" x="6172200" y="4121150"/>
          <p14:tracePt t="410893" x="6013450" y="4121150"/>
          <p14:tracePt t="410910" x="5861050" y="4114800"/>
          <p14:tracePt t="410927" x="5708650" y="4114800"/>
          <p14:tracePt t="410943" x="5588000" y="4114800"/>
          <p14:tracePt t="410960" x="5403850" y="4127500"/>
          <p14:tracePt t="410961" x="5302250" y="4133850"/>
          <p14:tracePt t="410977" x="5143500" y="4133850"/>
          <p14:tracePt t="410993" x="4997450" y="4133850"/>
          <p14:tracePt t="411010" x="4851400" y="4133850"/>
          <p14:tracePt t="411027" x="4768850" y="4127500"/>
          <p14:tracePt t="411044" x="4718050" y="4127500"/>
          <p14:tracePt t="411060" x="4660900" y="4127500"/>
          <p14:tracePt t="411077" x="4597400" y="4127500"/>
          <p14:tracePt t="411093" x="4514850" y="4127500"/>
          <p14:tracePt t="411110" x="4432300" y="4127500"/>
          <p14:tracePt t="411127" x="4362450" y="4114800"/>
          <p14:tracePt t="411143" x="4337050" y="4108450"/>
          <p14:tracePt t="411161" x="4330700" y="4108450"/>
          <p14:tracePt t="411238" x="4330700" y="4102100"/>
          <p14:tracePt t="411244" x="4324350" y="4102100"/>
          <p14:tracePt t="411350" x="4330700" y="4102100"/>
          <p14:tracePt t="411358" x="4337050" y="4102100"/>
          <p14:tracePt t="411377" x="4343400" y="4102100"/>
          <p14:tracePt t="411394" x="4356100" y="4108450"/>
          <p14:tracePt t="411411" x="4368800" y="4114800"/>
          <p14:tracePt t="411427" x="4387850" y="4121150"/>
          <p14:tracePt t="411444" x="4413250" y="4121150"/>
          <p14:tracePt t="411461" x="4445000" y="4121150"/>
          <p14:tracePt t="411477" x="4508500" y="4121150"/>
          <p14:tracePt t="411495" x="4546600" y="4114800"/>
          <p14:tracePt t="411510" x="4578350" y="4114800"/>
          <p14:tracePt t="411527" x="4597400" y="4108450"/>
          <p14:tracePt t="411544" x="4616450" y="4102100"/>
          <p14:tracePt t="411561" x="4622800" y="4095750"/>
          <p14:tracePt t="411577" x="4622800" y="4083050"/>
          <p14:tracePt t="411594" x="4616450" y="4057650"/>
          <p14:tracePt t="411610" x="4603750" y="4032250"/>
          <p14:tracePt t="411628" x="4584700" y="4000500"/>
          <p14:tracePt t="411644" x="4565650" y="3975100"/>
          <p14:tracePt t="411660" x="4540250" y="3949700"/>
          <p14:tracePt t="411677" x="4514850" y="3924300"/>
          <p14:tracePt t="411694" x="4476750" y="3898900"/>
          <p14:tracePt t="411711" x="4438650" y="3886200"/>
          <p14:tracePt t="411727" x="4381500" y="3892550"/>
          <p14:tracePt t="411744" x="4311650" y="3943350"/>
          <p14:tracePt t="411761" x="4267200" y="4013200"/>
          <p14:tracePt t="411778" x="4248150" y="4070350"/>
          <p14:tracePt t="411794" x="4241800" y="4133850"/>
          <p14:tracePt t="411811" x="4248150" y="4171950"/>
          <p14:tracePt t="411827" x="4260850" y="4203700"/>
          <p14:tracePt t="411844" x="4279900" y="4216400"/>
          <p14:tracePt t="411861" x="4343400" y="4203700"/>
          <p14:tracePt t="411877" x="4457700" y="4140200"/>
          <p14:tracePt t="411894" x="4559300" y="4064000"/>
          <p14:tracePt t="411911" x="4648200" y="3987800"/>
          <p14:tracePt t="411927" x="4730750" y="3949700"/>
          <p14:tracePt t="411944" x="4845050" y="3937000"/>
          <p14:tracePt t="411945" x="4889500" y="3943350"/>
          <p14:tracePt t="411962" x="4940300" y="3975100"/>
          <p14:tracePt t="411977" x="4946650" y="4013200"/>
          <p14:tracePt t="411994" x="4946650" y="4038600"/>
          <p14:tracePt t="412011" x="4940300" y="4057650"/>
          <p14:tracePt t="412028" x="4933950" y="4070350"/>
          <p14:tracePt t="412044" x="4933950" y="4076700"/>
          <p14:tracePt t="412081" x="4933950" y="4083050"/>
          <p14:tracePt t="412094" x="4946650" y="4095750"/>
          <p14:tracePt t="412111" x="4965700" y="4108450"/>
          <p14:tracePt t="412128" x="4978400" y="4121150"/>
          <p14:tracePt t="412144" x="4997450" y="4127500"/>
          <p14:tracePt t="412161" x="5029200" y="4133850"/>
          <p14:tracePt t="412178" x="5060950" y="4140200"/>
          <p14:tracePt t="412194" x="5105400" y="4152900"/>
          <p14:tracePt t="412211" x="5149850" y="4159250"/>
          <p14:tracePt t="412228" x="5181600" y="4165600"/>
          <p14:tracePt t="412245" x="5207000" y="4171950"/>
          <p14:tracePt t="412261" x="5219700" y="4171950"/>
          <p14:tracePt t="412278" x="5232400" y="4178300"/>
          <p14:tracePt t="412295" x="5232400" y="4184650"/>
          <p14:tracePt t="412311" x="5232400" y="4191000"/>
          <p14:tracePt t="412353" x="5238750" y="4191000"/>
          <p14:tracePt t="412361" x="5238750" y="4178300"/>
          <p14:tracePt t="412378" x="5245100" y="4152900"/>
          <p14:tracePt t="412395" x="5251450" y="4146550"/>
          <p14:tracePt t="412411" x="5251450" y="4140200"/>
          <p14:tracePt t="412429" x="5264150" y="4152900"/>
          <p14:tracePt t="412445" x="5321300" y="4210050"/>
          <p14:tracePt t="412461" x="5403850" y="4292600"/>
          <p14:tracePt t="412478" x="5492750" y="4356100"/>
          <p14:tracePt t="412495" x="5537200" y="4387850"/>
          <p14:tracePt t="412512" x="5549900" y="4400550"/>
          <p14:tracePt t="412528" x="5562600" y="4419600"/>
          <p14:tracePt t="412545" x="5575300" y="4445000"/>
          <p14:tracePt t="412561" x="5575300" y="4464050"/>
          <p14:tracePt t="412579" x="5575300" y="4476750"/>
          <p14:tracePt t="412850" x="5575300" y="4483100"/>
          <p14:tracePt t="412866" x="5575300" y="4489450"/>
          <p14:tracePt t="412872" x="5575300" y="4495800"/>
          <p14:tracePt t="412887" x="5568950" y="4495800"/>
          <p14:tracePt t="412896" x="5568950" y="4502150"/>
          <p14:tracePt t="412912" x="5568950" y="4514850"/>
          <p14:tracePt t="412929" x="5562600" y="4514850"/>
          <p14:tracePt t="413518" x="5556250" y="4514850"/>
          <p14:tracePt t="413526" x="5549900" y="4514850"/>
          <p14:tracePt t="413540" x="5543550" y="4514850"/>
          <p14:tracePt t="413552" x="5537200" y="4514850"/>
          <p14:tracePt t="413563" x="5537200" y="4521200"/>
          <p14:tracePt t="413579" x="5530850" y="4527550"/>
          <p14:tracePt t="413596" x="5530850" y="4533900"/>
          <p14:tracePt t="413647" x="5530850" y="4540250"/>
          <p14:tracePt t="413662" x="5537200" y="4540250"/>
          <p14:tracePt t="413679" x="5543550" y="4540250"/>
          <p14:tracePt t="413696" x="5543550" y="4546600"/>
          <p14:tracePt t="413871" x="5543550" y="4552950"/>
          <p14:tracePt t="413888" x="5537200" y="4559300"/>
          <p14:tracePt t="413903" x="5530850" y="4572000"/>
          <p14:tracePt t="413913" x="5524500" y="4578350"/>
          <p14:tracePt t="413930" x="5518150" y="4597400"/>
          <p14:tracePt t="413946" x="5511800" y="4616450"/>
          <p14:tracePt t="413963" x="5511800" y="4629150"/>
          <p14:tracePt t="413979" x="5505450" y="4635500"/>
          <p14:tracePt t="413996" x="5505450" y="4648200"/>
          <p14:tracePt t="414012" x="5499100" y="4654550"/>
          <p14:tracePt t="414030" x="5492750" y="4660900"/>
          <p14:tracePt t="414046" x="5486400" y="4660900"/>
          <p14:tracePt t="414062" x="5480050" y="4667250"/>
          <p14:tracePt t="414079" x="5467350" y="4679950"/>
          <p14:tracePt t="414096" x="5448300" y="4705350"/>
          <p14:tracePt t="414112" x="5435600" y="4718050"/>
          <p14:tracePt t="414129" x="5429250" y="4749800"/>
          <p14:tracePt t="414146" x="5441950" y="4762500"/>
          <p14:tracePt t="414162" x="5448300" y="4762500"/>
          <p14:tracePt t="414180" x="5454650" y="4756150"/>
          <p14:tracePt t="414196" x="5473700" y="4743450"/>
          <p14:tracePt t="414213" x="5511800" y="4711700"/>
          <p14:tracePt t="414229" x="5556250" y="4692650"/>
          <p14:tracePt t="414246" x="5575300" y="4679950"/>
          <p14:tracePt t="414263" x="5588000" y="4667250"/>
          <p14:tracePt t="414279" x="5594350" y="4660900"/>
          <p14:tracePt t="414297" x="5613400" y="4641850"/>
          <p14:tracePt t="414313" x="5632450" y="4616450"/>
          <p14:tracePt t="414329" x="5657850" y="4591050"/>
          <p14:tracePt t="414346" x="5676900" y="4559300"/>
          <p14:tracePt t="414363" x="5695950" y="4527550"/>
          <p14:tracePt t="414379" x="5708650" y="4514850"/>
          <p14:tracePt t="414459" x="5715000" y="4514850"/>
          <p14:tracePt t="414479" x="5721350" y="4514850"/>
          <p14:tracePt t="414496" x="5727700" y="4514850"/>
          <p14:tracePt t="414513" x="5727700" y="4521200"/>
          <p14:tracePt t="414529" x="5727700" y="4527550"/>
          <p14:tracePt t="414547" x="5727700" y="4540250"/>
          <p14:tracePt t="414563" x="5727700" y="4552950"/>
          <p14:tracePt t="414580" x="5727700" y="4565650"/>
          <p14:tracePt t="414645" x="5740400" y="4565650"/>
          <p14:tracePt t="414652" x="5746750" y="4559300"/>
          <p14:tracePt t="414663" x="5759450" y="4552950"/>
          <p14:tracePt t="414680" x="5797550" y="4540250"/>
          <p14:tracePt t="414697" x="5842000" y="4527550"/>
          <p14:tracePt t="414713" x="5880100" y="4521200"/>
          <p14:tracePt t="414730" x="5918200" y="4508500"/>
          <p14:tracePt t="414747" x="5956300" y="4502150"/>
          <p14:tracePt t="414764" x="5975350" y="4495800"/>
          <p14:tracePt t="414780" x="5988050" y="4489450"/>
          <p14:tracePt t="414813" x="5988050" y="4483100"/>
          <p14:tracePt t="414887" x="5994400" y="4483100"/>
          <p14:tracePt t="414895" x="6000750" y="4483100"/>
          <p14:tracePt t="414902" x="6007100" y="4483100"/>
          <p14:tracePt t="414913" x="6019800" y="4476750"/>
          <p14:tracePt t="414930" x="6026150" y="4476750"/>
          <p14:tracePt t="414948" x="6032500" y="4476750"/>
          <p14:tracePt t="414963" x="6038850" y="4470400"/>
          <p14:tracePt t="414981" x="6051550" y="4470400"/>
          <p14:tracePt t="414997" x="6057900" y="4464050"/>
          <p14:tracePt t="415013" x="6096000" y="4451350"/>
          <p14:tracePt t="415031" x="6172200" y="4432300"/>
          <p14:tracePt t="415046" x="6191250" y="4425950"/>
          <p14:tracePt t="415047" x="6203950" y="4419600"/>
          <p14:tracePt t="415063" x="6248400" y="4413250"/>
          <p14:tracePt t="415080" x="6273800" y="4406900"/>
          <p14:tracePt t="415097" x="6280150" y="4400550"/>
          <p14:tracePt t="415193" x="6286500" y="4400550"/>
          <p14:tracePt t="415213" x="6292850" y="4400550"/>
          <p14:tracePt t="415231" x="6305550" y="4394200"/>
          <p14:tracePt t="415247" x="6324600" y="4381500"/>
          <p14:tracePt t="415263" x="6337300" y="4368800"/>
          <p14:tracePt t="415280" x="6350000" y="4356100"/>
          <p14:tracePt t="415282" x="6350000" y="4349750"/>
          <p14:tracePt t="415297" x="6350000" y="4343400"/>
          <p14:tracePt t="415314" x="6356350" y="4318000"/>
          <p14:tracePt t="415330" x="6356350" y="4298950"/>
          <p14:tracePt t="415347" x="6356350" y="4292600"/>
          <p14:tracePt t="415363" x="6356350" y="4286250"/>
          <p14:tracePt t="415380" x="6350000" y="4273550"/>
          <p14:tracePt t="415397" x="6330950" y="4260850"/>
          <p14:tracePt t="415414" x="6286500" y="4229100"/>
          <p14:tracePt t="415431" x="6242050" y="4210050"/>
          <p14:tracePt t="415447" x="6210300" y="4191000"/>
          <p14:tracePt t="415464" x="6146800" y="4165600"/>
          <p14:tracePt t="415480" x="6089650" y="4146550"/>
          <p14:tracePt t="415498" x="6038850" y="4133850"/>
          <p14:tracePt t="415514" x="5943600" y="4108450"/>
          <p14:tracePt t="415531" x="5886450" y="4102100"/>
          <p14:tracePt t="415532" x="5835650" y="4095750"/>
          <p14:tracePt t="415547" x="5810250" y="4089400"/>
          <p14:tracePt t="415564" x="5797550" y="4089400"/>
          <p14:tracePt t="415580" x="5753100" y="4121150"/>
          <p14:tracePt t="415597" x="5702300" y="4152900"/>
          <p14:tracePt t="415614" x="5619750" y="4197350"/>
          <p14:tracePt t="415631" x="5575300" y="4235450"/>
          <p14:tracePt t="415647" x="5543550" y="4267200"/>
          <p14:tracePt t="415664" x="5537200" y="4305300"/>
          <p14:tracePt t="415681" x="5537200" y="4337050"/>
          <p14:tracePt t="415697" x="5549900" y="4362450"/>
          <p14:tracePt t="415715" x="5562600" y="4381500"/>
          <p14:tracePt t="415731" x="5575300" y="4394200"/>
          <p14:tracePt t="415747" x="5581650" y="4400550"/>
          <p14:tracePt t="415797" x="5594350" y="4406900"/>
          <p14:tracePt t="415814" x="5613400" y="4413250"/>
          <p14:tracePt t="415832" x="5645150" y="4419600"/>
          <p14:tracePt t="415848" x="5715000" y="4419600"/>
          <p14:tracePt t="415864" x="5797550" y="4425950"/>
          <p14:tracePt t="415881" x="5873750" y="4425950"/>
          <p14:tracePt t="415898" x="5988050" y="4432300"/>
          <p14:tracePt t="415914" x="6076950" y="4432300"/>
          <p14:tracePt t="415931" x="6159500" y="4438650"/>
          <p14:tracePt t="415947" x="6248400" y="4445000"/>
          <p14:tracePt t="415965" x="6356350" y="4451350"/>
          <p14:tracePt t="415981" x="6457950" y="4451350"/>
          <p14:tracePt t="415999" x="6591300" y="4451350"/>
          <p14:tracePt t="416014" x="6788150" y="4432300"/>
          <p14:tracePt t="416031" x="6940550" y="4432300"/>
          <p14:tracePt t="416047" x="7092950" y="4425950"/>
          <p14:tracePt t="416064" x="7213600" y="4425950"/>
          <p14:tracePt t="416081" x="7283450" y="4419600"/>
          <p14:tracePt t="416098" x="7302500" y="4413250"/>
          <p14:tracePt t="416115" x="7308850" y="4406900"/>
          <p14:tracePt t="416172" x="7315200" y="4406900"/>
          <p14:tracePt t="416184" x="7321550" y="4406900"/>
          <p14:tracePt t="416197" x="7327900" y="4406900"/>
          <p14:tracePt t="416215" x="7340600" y="4400550"/>
          <p14:tracePt t="416232" x="7372350" y="4394200"/>
          <p14:tracePt t="416248" x="7429500" y="4387850"/>
          <p14:tracePt t="416264" x="7537450" y="4381500"/>
          <p14:tracePt t="416281" x="7607300" y="4381500"/>
          <p14:tracePt t="416300" x="7664450" y="4381500"/>
          <p14:tracePt t="416314" x="7696200" y="4381500"/>
          <p14:tracePt t="416331" x="7727950" y="4381500"/>
          <p14:tracePt t="416348" x="7747000" y="4381500"/>
          <p14:tracePt t="416364" x="7766050" y="4375150"/>
          <p14:tracePt t="416381" x="7772400" y="4368800"/>
          <p14:tracePt t="416398" x="7778750" y="4362450"/>
          <p14:tracePt t="416432" x="7778750" y="4356100"/>
          <p14:tracePt t="416448" x="7766050" y="4337050"/>
          <p14:tracePt t="416465" x="7727950" y="4318000"/>
          <p14:tracePt t="416481" x="7658100" y="4279900"/>
          <p14:tracePt t="416498" x="7600950" y="4254500"/>
          <p14:tracePt t="416515" x="7543800" y="4229100"/>
          <p14:tracePt t="416531" x="7499350" y="4216400"/>
          <p14:tracePt t="416548" x="7461250" y="4203700"/>
          <p14:tracePt t="416565" x="7429500" y="4197350"/>
          <p14:tracePt t="416582" x="7391400" y="4184650"/>
          <p14:tracePt t="416598" x="7340600" y="4178300"/>
          <p14:tracePt t="416615" x="7277100" y="4178300"/>
          <p14:tracePt t="416632" x="7213600" y="4178300"/>
          <p14:tracePt t="416648" x="7169150" y="4197350"/>
          <p14:tracePt t="416665" x="7124700" y="4222750"/>
          <p14:tracePt t="416681" x="7099300" y="4260850"/>
          <p14:tracePt t="416698" x="7086600" y="4311650"/>
          <p14:tracePt t="416715" x="7073900" y="4368800"/>
          <p14:tracePt t="416731" x="7067550" y="4406900"/>
          <p14:tracePt t="416748" x="7067550" y="4425950"/>
          <p14:tracePt t="416765" x="7067550" y="4438650"/>
          <p14:tracePt t="416838" x="7073900" y="4438650"/>
          <p14:tracePt t="416844" x="7086600" y="4445000"/>
          <p14:tracePt t="416852" x="7099300" y="4445000"/>
          <p14:tracePt t="416865" x="7112000" y="4445000"/>
          <p14:tracePt t="416882" x="7143750" y="4445000"/>
          <p14:tracePt t="416898" x="7213600" y="4451350"/>
          <p14:tracePt t="416915" x="7308850" y="4451350"/>
          <p14:tracePt t="416931" x="7499350" y="4451350"/>
          <p14:tracePt t="416949" x="7804150" y="4457700"/>
          <p14:tracePt t="416965" x="8020050" y="4457700"/>
          <p14:tracePt t="416982" x="8216900" y="4457700"/>
          <p14:tracePt t="416998" x="8350250" y="4457700"/>
          <p14:tracePt t="417015" x="8451850" y="4457700"/>
          <p14:tracePt t="417032" x="8534400" y="4445000"/>
          <p14:tracePt t="417048" x="8572500" y="4438650"/>
          <p14:tracePt t="417065" x="8629650" y="4425950"/>
          <p14:tracePt t="417082" x="8699500" y="4425950"/>
          <p14:tracePt t="417099" x="8782050" y="4425950"/>
          <p14:tracePt t="417115" x="8832850" y="4432300"/>
          <p14:tracePt t="417132" x="8858250" y="4432300"/>
          <p14:tracePt t="417148" x="8870950" y="4432300"/>
          <p14:tracePt t="417166" x="8877300" y="4432300"/>
          <p14:tracePt t="417182" x="8883650" y="4432300"/>
          <p14:tracePt t="417199" x="8915400" y="4419600"/>
          <p14:tracePt t="417215" x="8997950" y="4400550"/>
          <p14:tracePt t="417232" x="9055100" y="4394200"/>
          <p14:tracePt t="417249" x="9093200" y="4387850"/>
          <p14:tracePt t="417265" x="9124950" y="4381500"/>
          <p14:tracePt t="417282" x="9144000" y="4381500"/>
          <p14:tracePt t="417645" x="9144000" y="4375150"/>
          <p14:tracePt t="417653" x="9137650" y="4368800"/>
          <p14:tracePt t="417666" x="9099550" y="4349750"/>
          <p14:tracePt t="417683" x="9061450" y="4324350"/>
          <p14:tracePt t="417699" x="9023350" y="4305300"/>
          <p14:tracePt t="417716" x="8985250" y="4292600"/>
          <p14:tracePt t="417733" x="8947150" y="4279900"/>
          <p14:tracePt t="417749" x="8909050" y="4273550"/>
          <p14:tracePt t="417766" x="8870950" y="4273550"/>
          <p14:tracePt t="417782" x="8845550" y="4267200"/>
          <p14:tracePt t="417799" x="8826500" y="4267200"/>
          <p14:tracePt t="417816" x="8813800" y="4267200"/>
          <p14:tracePt t="417833" x="8801100" y="4267200"/>
          <p14:tracePt t="417849" x="8788400" y="4267200"/>
          <p14:tracePt t="417866" x="8769350" y="4267200"/>
          <p14:tracePt t="417867" x="8763000" y="4267200"/>
          <p14:tracePt t="417883" x="8743950" y="4267200"/>
          <p14:tracePt t="417900" x="8724900" y="4267200"/>
          <p14:tracePt t="417916" x="8699500" y="4267200"/>
          <p14:tracePt t="417932" x="8674100" y="4260850"/>
          <p14:tracePt t="417949" x="8648700" y="4260850"/>
          <p14:tracePt t="417966" x="8629650" y="4260850"/>
          <p14:tracePt t="417983" x="8597900" y="4260850"/>
          <p14:tracePt t="417999" x="8566150" y="4260850"/>
          <p14:tracePt t="418016" x="8534400" y="4260850"/>
          <p14:tracePt t="418033" x="8509000" y="4267200"/>
          <p14:tracePt t="418049" x="8483600" y="4279900"/>
          <p14:tracePt t="418066" x="8464550" y="4292600"/>
          <p14:tracePt t="418083" x="8451850" y="4311650"/>
          <p14:tracePt t="418099" x="8439150" y="4330700"/>
          <p14:tracePt t="418116" x="8426450" y="4337050"/>
          <p14:tracePt t="418132" x="8420100" y="4349750"/>
          <p14:tracePt t="418167" x="8420100" y="4356100"/>
          <p14:tracePt t="418183" x="8413750" y="4368800"/>
          <p14:tracePt t="418199" x="8413750" y="4387850"/>
          <p14:tracePt t="418216" x="8407400" y="4419600"/>
          <p14:tracePt t="418233" x="8401050" y="4438650"/>
          <p14:tracePt t="418249" x="8401050" y="4451350"/>
          <p14:tracePt t="418383" x="8413750" y="4451350"/>
          <p14:tracePt t="418399" x="8439150" y="4438650"/>
          <p14:tracePt t="418416" x="8483600" y="4432300"/>
          <p14:tracePt t="418433" x="8534400" y="4425950"/>
          <p14:tracePt t="418450" x="8591550" y="4413250"/>
          <p14:tracePt t="418466" x="8686800" y="4400550"/>
          <p14:tracePt t="418483" x="8851900" y="4394200"/>
          <p14:tracePt t="418500" x="9061450" y="4394200"/>
          <p14:tracePt t="418516" x="9347200" y="4400550"/>
          <p14:tracePt t="418533" x="9594850" y="4413250"/>
          <p14:tracePt t="418550" x="9886950" y="4451350"/>
          <p14:tracePt t="418567" x="10071100" y="4470400"/>
          <p14:tracePt t="418583" x="10185400" y="4476750"/>
          <p14:tracePt t="418602" x="10261600" y="4476750"/>
          <p14:tracePt t="418617" x="10369550" y="4476750"/>
          <p14:tracePt t="418635" x="10528300" y="4489450"/>
          <p14:tracePt t="418650" x="10680700" y="4508500"/>
          <p14:tracePt t="418666" x="10845800" y="4533900"/>
          <p14:tracePt t="418683" x="10947400" y="4546600"/>
          <p14:tracePt t="418700" x="11010900" y="4552950"/>
          <p14:tracePt t="418716" x="11036300" y="4552950"/>
          <p14:tracePt t="418733" x="11061700" y="4552950"/>
          <p14:tracePt t="418750" x="11125200" y="4559300"/>
          <p14:tracePt t="418767" x="11239500" y="4565650"/>
          <p14:tracePt t="418783" x="11385550" y="4565650"/>
          <p14:tracePt t="418800" x="11557000" y="4559300"/>
          <p14:tracePt t="418816" x="11677650" y="4546600"/>
          <p14:tracePt t="418834" x="11747500" y="4533900"/>
          <p14:tracePt t="418850" x="11760200" y="4527550"/>
          <p14:tracePt t="418866" x="11760200" y="4521200"/>
          <p14:tracePt t="418883" x="11747500" y="4508500"/>
          <p14:tracePt t="418900" x="11734800" y="4508500"/>
          <p14:tracePt t="418933" x="11734800" y="4495800"/>
          <p14:tracePt t="418950" x="11722100" y="4451350"/>
          <p14:tracePt t="418967" x="11696700" y="4400550"/>
          <p14:tracePt t="418983" x="11652250" y="4324350"/>
          <p14:tracePt t="419000" x="11601450" y="4260850"/>
          <p14:tracePt t="419017" x="11531600" y="4178300"/>
          <p14:tracePt t="419034" x="11410950" y="4051300"/>
          <p14:tracePt t="419035" x="11334750" y="3987800"/>
          <p14:tracePt t="419051" x="11277600" y="3949700"/>
          <p14:tracePt t="419052" x="11195050" y="3892550"/>
          <p14:tracePt t="419067" x="11150600" y="3867150"/>
          <p14:tracePt t="419068" x="11099800" y="3835400"/>
          <p14:tracePt t="419083" x="10985500" y="3784600"/>
          <p14:tracePt t="419101" x="10902950" y="3752850"/>
          <p14:tracePt t="419117" x="10852150" y="3740150"/>
          <p14:tracePt t="419133" x="10687050" y="3727450"/>
          <p14:tracePt t="419150" x="10509250" y="3721100"/>
          <p14:tracePt t="419167" x="10261600" y="3721100"/>
          <p14:tracePt t="419183" x="10058400" y="3721100"/>
          <p14:tracePt t="419200" x="9880600" y="3733800"/>
          <p14:tracePt t="419217" x="9766300" y="3746500"/>
          <p14:tracePt t="419234" x="9709150" y="3771900"/>
          <p14:tracePt t="419250" x="9664700" y="3810000"/>
          <p14:tracePt t="419267" x="9613900" y="3873500"/>
          <p14:tracePt t="419283" x="9550400" y="3968750"/>
          <p14:tracePt t="419301" x="9480550" y="4070350"/>
          <p14:tracePt t="419302" x="9455150" y="4114800"/>
          <p14:tracePt t="419317" x="9429750" y="4184650"/>
          <p14:tracePt t="419333" x="9423400" y="4210050"/>
          <p14:tracePt t="419350" x="9417050" y="4216400"/>
          <p14:tracePt t="419368" x="9423400" y="4229100"/>
          <p14:tracePt t="419384" x="9442450" y="4254500"/>
          <p14:tracePt t="419400" x="9461500" y="4273550"/>
          <p14:tracePt t="419417" x="9480550" y="4292600"/>
          <p14:tracePt t="419434" x="9499600" y="4318000"/>
          <p14:tracePt t="419450" x="9550400" y="4362450"/>
          <p14:tracePt t="419467" x="9613900" y="4406900"/>
          <p14:tracePt t="419484" x="9658350" y="4432300"/>
          <p14:tracePt t="419501" x="9702800" y="4451350"/>
          <p14:tracePt t="419517" x="9734550" y="4451350"/>
          <p14:tracePt t="419534" x="9798050" y="4451350"/>
          <p14:tracePt t="419551" x="9899650" y="4457700"/>
          <p14:tracePt t="419568" x="10109200" y="4470400"/>
          <p14:tracePt t="419584" x="10198100" y="4470400"/>
          <p14:tracePt t="419600" x="10293350" y="4470400"/>
          <p14:tracePt t="419617" x="10331450" y="4464050"/>
          <p14:tracePt t="419634" x="10331450" y="4457700"/>
          <p14:tracePt t="419677" x="10337800" y="4457700"/>
          <p14:tracePt t="419694" x="10344150" y="4451350"/>
          <p14:tracePt t="419717" x="10350500" y="4451350"/>
          <p14:tracePt t="419750" x="10356850" y="4445000"/>
          <p14:tracePt t="419768" x="10369550" y="4438650"/>
          <p14:tracePt t="419784" x="10375900" y="4432300"/>
          <p14:tracePt t="419801" x="10388600" y="4425950"/>
          <p14:tracePt t="419817" x="10394950" y="4413250"/>
          <p14:tracePt t="419835" x="10401300" y="4413250"/>
          <p14:tracePt t="419927" x="10394950" y="4413250"/>
          <p14:tracePt t="419944" x="10388600" y="4413250"/>
          <p14:tracePt t="420464" x="10382250" y="4413250"/>
          <p14:tracePt t="420488" x="10375900" y="4413250"/>
          <p14:tracePt t="420518" x="10369550" y="4413250"/>
          <p14:tracePt t="420666" x="10363200" y="4413250"/>
          <p14:tracePt t="420672" x="10356850" y="4406900"/>
          <p14:tracePt t="420685" x="10350500" y="4400550"/>
          <p14:tracePt t="420702" x="10337800" y="4387850"/>
          <p14:tracePt t="420719" x="10331450" y="4381500"/>
          <p14:tracePt t="420735" x="10318750" y="4368800"/>
          <p14:tracePt t="420752" x="10306050" y="4362450"/>
          <p14:tracePt t="420768" x="10306050" y="4356100"/>
          <p14:tracePt t="420802" x="10287000" y="4349750"/>
          <p14:tracePt t="420818" x="10242550" y="4343400"/>
          <p14:tracePt t="420836" x="10223500" y="4343400"/>
          <p14:tracePt t="422864" x="10204450" y="4343400"/>
          <p14:tracePt t="422871" x="10147300" y="4324350"/>
          <p14:tracePt t="422888" x="9944100" y="4222750"/>
          <p14:tracePt t="422904" x="9823450" y="4171950"/>
          <p14:tracePt t="422920" x="9378950" y="4089400"/>
          <p14:tracePt t="422937" x="9036050" y="4083050"/>
          <p14:tracePt t="422954" x="8801100" y="4083050"/>
          <p14:tracePt t="422971" x="8636000" y="4083050"/>
          <p14:tracePt t="422987" x="8464550" y="4064000"/>
          <p14:tracePt t="423004" x="8255000" y="4044950"/>
          <p14:tracePt t="423020" x="7981950" y="4006850"/>
          <p14:tracePt t="423037" x="7734300" y="3968750"/>
          <p14:tracePt t="423055" x="7461250" y="3924300"/>
          <p14:tracePt t="423074" x="7080250" y="3848100"/>
          <p14:tracePt t="423087" x="6972300" y="3829050"/>
          <p14:tracePt t="423104" x="6750050" y="3784600"/>
          <p14:tracePt t="423105" x="6629400" y="3759200"/>
          <p14:tracePt t="423122" x="6356350" y="3708400"/>
          <p14:tracePt t="423137" x="5981700" y="3651250"/>
          <p14:tracePt t="423153" x="5670550" y="3619500"/>
          <p14:tracePt t="423171" x="5321300" y="3600450"/>
          <p14:tracePt t="423187" x="5010150" y="3594100"/>
          <p14:tracePt t="423203" x="4718050" y="3594100"/>
          <p14:tracePt t="423220" x="4514850" y="3600450"/>
          <p14:tracePt t="423237" x="4305300" y="3619500"/>
          <p14:tracePt t="423254" x="4089400" y="3638550"/>
          <p14:tracePt t="423270" x="3867150" y="3663950"/>
          <p14:tracePt t="423287" x="3644900" y="3683000"/>
          <p14:tracePt t="423304" x="3448050" y="3695700"/>
          <p14:tracePt t="423320" x="3321050" y="3695700"/>
          <p14:tracePt t="423337" x="3225800" y="3676650"/>
          <p14:tracePt t="423354" x="3168650" y="3663950"/>
          <p14:tracePt t="423372" x="3073400" y="3644900"/>
          <p14:tracePt t="423387" x="3003550" y="3632200"/>
          <p14:tracePt t="423404" x="2908300" y="3625850"/>
          <p14:tracePt t="423420" x="2794000" y="3619500"/>
          <p14:tracePt t="423438" x="2705100" y="3613150"/>
          <p14:tracePt t="423454" x="2597150" y="3613150"/>
          <p14:tracePt t="423470" x="2508250" y="3606800"/>
          <p14:tracePt t="423487" x="2406650" y="3600450"/>
          <p14:tracePt t="423504" x="2311400" y="3594100"/>
          <p14:tracePt t="423521" x="2159000" y="3594100"/>
          <p14:tracePt t="423537" x="1930400" y="3594100"/>
          <p14:tracePt t="423554" x="1714500" y="3606800"/>
          <p14:tracePt t="423571" x="1530350" y="3613150"/>
          <p14:tracePt t="423587" x="1358900" y="3613150"/>
          <p14:tracePt t="423604" x="1270000" y="3600450"/>
          <p14:tracePt t="423605" x="1250950" y="3600450"/>
          <p14:tracePt t="423620" x="1244600" y="3600450"/>
          <p14:tracePt t="423637" x="1231900" y="3600450"/>
          <p14:tracePt t="423654" x="1187450" y="3600450"/>
          <p14:tracePt t="423671" x="1066800" y="3606800"/>
          <p14:tracePt t="423687" x="908050" y="3613150"/>
          <p14:tracePt t="423704" x="755650" y="3619500"/>
          <p14:tracePt t="423721" x="679450" y="3613150"/>
          <p14:tracePt t="423737" x="654050" y="3600450"/>
          <p14:tracePt t="423754" x="641350" y="3594100"/>
          <p14:tracePt t="423771" x="628650" y="3587750"/>
          <p14:tracePt t="423787" x="622300" y="3587750"/>
          <p14:tracePt t="423804" x="609600" y="3606800"/>
          <p14:tracePt t="423821" x="584200" y="3625850"/>
          <p14:tracePt t="423838" x="514350" y="3651250"/>
          <p14:tracePt t="423854" x="501650" y="3651250"/>
          <p14:tracePt t="423871" x="450850" y="3670300"/>
          <p14:tracePt t="423887" x="387350" y="3695700"/>
          <p14:tracePt t="423905" x="336550" y="3708400"/>
          <p14:tracePt t="423921" x="298450" y="3727450"/>
          <p14:tracePt t="423937" x="247650" y="3759200"/>
          <p14:tracePt t="423954" x="209550" y="3810000"/>
          <p14:tracePt t="423971" x="196850" y="3886200"/>
          <p14:tracePt t="423987" x="203200" y="3937000"/>
          <p14:tracePt t="424004" x="215900" y="3975100"/>
          <p14:tracePt t="424021" x="234950" y="4000500"/>
          <p14:tracePt t="424038" x="260350" y="4025900"/>
          <p14:tracePt t="424055" x="304800" y="4070350"/>
          <p14:tracePt t="424071" x="336550" y="4095750"/>
          <p14:tracePt t="424088" x="368300" y="4127500"/>
          <p14:tracePt t="424105" x="393700" y="4146550"/>
          <p14:tracePt t="424121" x="406400" y="4152900"/>
          <p14:tracePt t="424138" x="425450" y="4152900"/>
          <p14:tracePt t="424154" x="457200" y="4159250"/>
          <p14:tracePt t="424171" x="482600" y="4159250"/>
          <p14:tracePt t="424188" x="501650" y="4159250"/>
          <p14:tracePt t="424204" x="508000" y="4159250"/>
          <p14:tracePt t="424221" x="514350" y="4159250"/>
          <p14:tracePt t="424396" x="527050" y="4159250"/>
          <p14:tracePt t="424402" x="539750" y="4159250"/>
          <p14:tracePt t="424421" x="546100" y="4152900"/>
          <p14:tracePt t="424516" x="546100" y="4159250"/>
          <p14:tracePt t="424580" x="539750" y="4159250"/>
          <p14:tracePt t="424588" x="533400" y="4159250"/>
          <p14:tracePt t="424605" x="501650" y="4165600"/>
          <p14:tracePt t="424622" x="482600" y="4171950"/>
          <p14:tracePt t="424639" x="469900" y="4171950"/>
          <p14:tracePt t="424655" x="450850" y="4171950"/>
          <p14:tracePt t="424688" x="444500" y="4171950"/>
          <p14:tracePt t="424881" x="444500" y="4178300"/>
          <p14:tracePt t="424886" x="450850" y="4178300"/>
          <p14:tracePt t="424906" x="476250" y="4184650"/>
          <p14:tracePt t="424922" x="508000" y="4184650"/>
          <p14:tracePt t="424939" x="546100" y="4171950"/>
          <p14:tracePt t="424955" x="584200" y="4159250"/>
          <p14:tracePt t="424972" x="615950" y="4140200"/>
          <p14:tracePt t="424973" x="628650" y="4133850"/>
          <p14:tracePt t="424989" x="660400" y="4108450"/>
          <p14:tracePt t="425005" x="692150" y="4089400"/>
          <p14:tracePt t="425007" x="711200" y="4083050"/>
          <p14:tracePt t="425022" x="755650" y="4064000"/>
          <p14:tracePt t="425039" x="927100" y="4038600"/>
          <p14:tracePt t="425055" x="1155700" y="4044950"/>
          <p14:tracePt t="425072" x="1352550" y="4070350"/>
          <p14:tracePt t="425088" x="1562100" y="4095750"/>
          <p14:tracePt t="425106" x="1784350" y="4127500"/>
          <p14:tracePt t="425122" x="1974850" y="4159250"/>
          <p14:tracePt t="425138" x="2190750" y="4203700"/>
          <p14:tracePt t="425155" x="2425700" y="4248150"/>
          <p14:tracePt t="425172" x="2768600" y="4298950"/>
          <p14:tracePt t="425188" x="3092450" y="4337050"/>
          <p14:tracePt t="425205" x="3397250" y="4356100"/>
          <p14:tracePt t="425223" x="3752850" y="4362450"/>
          <p14:tracePt t="425239" x="3822700" y="4356100"/>
          <p14:tracePt t="425255" x="3873500" y="4343400"/>
          <p14:tracePt t="425272" x="3867150" y="4343400"/>
          <p14:tracePt t="425289" x="3803650" y="4324350"/>
          <p14:tracePt t="425306" x="3625850" y="4311650"/>
          <p14:tracePt t="425322" x="3498850" y="4292600"/>
          <p14:tracePt t="425339" x="3346450" y="4273550"/>
          <p14:tracePt t="425355" x="3187700" y="4260850"/>
          <p14:tracePt t="425373" x="2921000" y="4254500"/>
          <p14:tracePt t="425389" x="2514600" y="4229100"/>
          <p14:tracePt t="425405" x="2057400" y="4191000"/>
          <p14:tracePt t="425422" x="1555750" y="4133850"/>
          <p14:tracePt t="425439" x="1200150" y="4076700"/>
          <p14:tracePt t="425455" x="1022350" y="4038600"/>
          <p14:tracePt t="425457" x="958850" y="4019550"/>
          <p14:tracePt t="425473" x="933450" y="4013200"/>
          <p14:tracePt t="425474" x="920750" y="4013200"/>
          <p14:tracePt t="425489" x="914400" y="4013200"/>
          <p14:tracePt t="425506" x="863600" y="4032250"/>
          <p14:tracePt t="425524" x="819150" y="4057650"/>
          <p14:tracePt t="425539" x="793750" y="4070350"/>
          <p14:tracePt t="425556" x="787400" y="4070350"/>
          <p14:tracePt t="425631" x="781050" y="4070350"/>
          <p14:tracePt t="425639" x="774700" y="4070350"/>
          <p14:tracePt t="425656" x="736600" y="4064000"/>
          <p14:tracePt t="425672" x="679450" y="4044950"/>
          <p14:tracePt t="425689" x="641350" y="4032250"/>
          <p14:tracePt t="425706" x="635000" y="4025900"/>
          <p14:tracePt t="425801" x="641350" y="4032250"/>
          <p14:tracePt t="425808" x="647700" y="4038600"/>
          <p14:tracePt t="425822" x="654050" y="4051300"/>
          <p14:tracePt t="425840" x="685800" y="4083050"/>
          <p14:tracePt t="425856" x="717550" y="4114800"/>
          <p14:tracePt t="425873" x="800100" y="4159250"/>
          <p14:tracePt t="425889" x="819150" y="4171950"/>
          <p14:tracePt t="425906" x="838200" y="4178300"/>
          <p14:tracePt t="425922" x="850900" y="4178300"/>
          <p14:tracePt t="425939" x="869950" y="4184650"/>
          <p14:tracePt t="425956" x="901700" y="4191000"/>
          <p14:tracePt t="425973" x="946150" y="4197350"/>
          <p14:tracePt t="425989" x="984250" y="4203700"/>
          <p14:tracePt t="426006" x="1054100" y="4203700"/>
          <p14:tracePt t="426023" x="1098550" y="4197350"/>
          <p14:tracePt t="426039" x="1149350" y="4184650"/>
          <p14:tracePt t="426056" x="1168400" y="4178300"/>
          <p14:tracePt t="426057" x="1174750" y="4171950"/>
          <p14:tracePt t="426072" x="1181100" y="4165600"/>
          <p14:tracePt t="426089" x="1187450" y="4146550"/>
          <p14:tracePt t="426107" x="1187450" y="4108450"/>
          <p14:tracePt t="426123" x="1187450" y="4095750"/>
          <p14:tracePt t="426139" x="1187450" y="4057650"/>
          <p14:tracePt t="426156" x="1181100" y="4032250"/>
          <p14:tracePt t="426173" x="1155700" y="4006850"/>
          <p14:tracePt t="426189" x="1117600" y="3975100"/>
          <p14:tracePt t="426206" x="1054100" y="3930650"/>
          <p14:tracePt t="426223" x="996950" y="3898900"/>
          <p14:tracePt t="426240" x="927100" y="3860800"/>
          <p14:tracePt t="426256" x="863600" y="3829050"/>
          <p14:tracePt t="426273" x="825500" y="3816350"/>
          <p14:tracePt t="426289" x="787400" y="3810000"/>
          <p14:tracePt t="426307" x="717550" y="3810000"/>
          <p14:tracePt t="426323" x="609600" y="3810000"/>
          <p14:tracePt t="426339" x="514350" y="3816350"/>
          <p14:tracePt t="426356" x="438150" y="3816350"/>
          <p14:tracePt t="426373" x="381000" y="3810000"/>
          <p14:tracePt t="426390" x="361950" y="3810000"/>
          <p14:tracePt t="426406" x="349250" y="3810000"/>
          <p14:tracePt t="426424" x="304800" y="3810000"/>
          <p14:tracePt t="426439" x="260350" y="3822700"/>
          <p14:tracePt t="426456" x="215900" y="3835400"/>
          <p14:tracePt t="426473" x="190500" y="3848100"/>
          <p14:tracePt t="426490" x="184150" y="3860800"/>
          <p14:tracePt t="426507" x="190500" y="3898900"/>
          <p14:tracePt t="426523" x="215900" y="3937000"/>
          <p14:tracePt t="426540" x="247650" y="3975100"/>
          <p14:tracePt t="426557" x="279400" y="4019550"/>
          <p14:tracePt t="426558" x="304800" y="4051300"/>
          <p14:tracePt t="426573" x="330200" y="4089400"/>
          <p14:tracePt t="426590" x="355600" y="4114800"/>
          <p14:tracePt t="426606" x="381000" y="4140200"/>
          <p14:tracePt t="426623" x="419100" y="4171950"/>
          <p14:tracePt t="426640" x="469900" y="4216400"/>
          <p14:tracePt t="426656" x="539750" y="4273550"/>
          <p14:tracePt t="426673" x="603250" y="4318000"/>
          <p14:tracePt t="426690" x="660400" y="4343400"/>
          <p14:tracePt t="426707" x="723900" y="4356100"/>
          <p14:tracePt t="426723" x="787400" y="4356100"/>
          <p14:tracePt t="426740" x="850900" y="4356100"/>
          <p14:tracePt t="426757" x="914400" y="4337050"/>
          <p14:tracePt t="426774" x="990600" y="4318000"/>
          <p14:tracePt t="426790" x="1079500" y="4311650"/>
          <p14:tracePt t="426792" x="1104900" y="4311650"/>
          <p14:tracePt t="426808" x="1187450" y="4311650"/>
          <p14:tracePt t="426824" x="1263650" y="4311650"/>
          <p14:tracePt t="426840" x="1308100" y="4311650"/>
          <p14:tracePt t="426856" x="1365250" y="4305300"/>
          <p14:tracePt t="426873" x="1397000" y="4292600"/>
          <p14:tracePt t="426890" x="1409700" y="4279900"/>
          <p14:tracePt t="426907" x="1409700" y="4248150"/>
          <p14:tracePt t="426923" x="1390650" y="4203700"/>
          <p14:tracePt t="426940" x="1358900" y="4146550"/>
          <p14:tracePt t="426956" x="1320800" y="4083050"/>
          <p14:tracePt t="426973" x="1276350" y="4025900"/>
          <p14:tracePt t="426990" x="1200150" y="3962400"/>
          <p14:tracePt t="427007" x="1143000" y="3924300"/>
          <p14:tracePt t="427023" x="1066800" y="3886200"/>
          <p14:tracePt t="427041" x="952500" y="3841750"/>
          <p14:tracePt t="427057" x="914400" y="3822700"/>
          <p14:tracePt t="427073" x="876300" y="3810000"/>
          <p14:tracePt t="427092" x="863600" y="3810000"/>
          <p14:tracePt t="427106" x="831850" y="3810000"/>
          <p14:tracePt t="427123" x="723900" y="3810000"/>
          <p14:tracePt t="427140" x="615950" y="3822700"/>
          <p14:tracePt t="427157" x="527050" y="3829050"/>
          <p14:tracePt t="427175" x="457200" y="3835400"/>
          <p14:tracePt t="427190" x="412750" y="3848100"/>
          <p14:tracePt t="427207" x="406400" y="3854450"/>
          <p14:tracePt t="427223" x="406400" y="3886200"/>
          <p14:tracePt t="427240" x="425450" y="3930650"/>
          <p14:tracePt t="427257" x="450850" y="3981450"/>
          <p14:tracePt t="427274" x="463550" y="4051300"/>
          <p14:tracePt t="427291" x="469900" y="4108450"/>
          <p14:tracePt t="427307" x="469900" y="4159250"/>
          <p14:tracePt t="427351" x="476250" y="4159250"/>
          <p14:tracePt t="427359" x="476250" y="4165600"/>
          <p14:tracePt t="427374" x="495300" y="4171950"/>
          <p14:tracePt t="427391" x="552450" y="4184650"/>
          <p14:tracePt t="427407" x="628650" y="4210050"/>
          <p14:tracePt t="427424" x="673100" y="4222750"/>
          <p14:tracePt t="427441" x="698500" y="4229100"/>
          <p14:tracePt t="427457" x="717550" y="4229100"/>
          <p14:tracePt t="427474" x="736600" y="4229100"/>
          <p14:tracePt t="427492" x="749300" y="4229100"/>
          <p14:tracePt t="427508" x="768350" y="4229100"/>
          <p14:tracePt t="427524" x="787400" y="4222750"/>
          <p14:tracePt t="427541" x="800100" y="4222750"/>
          <p14:tracePt t="427557" x="812800" y="4222750"/>
          <p14:tracePt t="427574" x="819150" y="4222750"/>
          <p14:tracePt t="427607" x="825500" y="4216400"/>
          <p14:tracePt t="428198" x="831850" y="4210050"/>
          <p14:tracePt t="428208" x="838200" y="4210050"/>
          <p14:tracePt t="428225" x="850900" y="4197350"/>
          <p14:tracePt t="428242" x="869950" y="4184650"/>
          <p14:tracePt t="428258" x="895350" y="4165600"/>
          <p14:tracePt t="428275" x="901700" y="4159250"/>
          <p14:tracePt t="428291" x="908050" y="4152900"/>
          <p14:tracePt t="429167" x="914400" y="4171950"/>
          <p14:tracePt t="429176" x="927100" y="4191000"/>
          <p14:tracePt t="429192" x="939800" y="4260850"/>
          <p14:tracePt t="429209" x="958850" y="4330700"/>
          <p14:tracePt t="429226" x="1009650" y="4425950"/>
          <p14:tracePt t="429242" x="1092200" y="4495800"/>
          <p14:tracePt t="429259" x="1193800" y="4552950"/>
          <p14:tracePt t="429275" x="1295400" y="4597400"/>
          <p14:tracePt t="429293" x="1447800" y="4660900"/>
          <p14:tracePt t="429309" x="1492250" y="4686300"/>
          <p14:tracePt t="429325" x="1543050" y="4724400"/>
          <p14:tracePt t="429342" x="1555750" y="4730750"/>
          <p14:tracePt t="429359" x="1562100" y="4730750"/>
          <p14:tracePt t="429409" x="1568450" y="4730750"/>
          <p14:tracePt t="429425" x="1606550" y="4737100"/>
          <p14:tracePt t="429442" x="1670050" y="4749800"/>
          <p14:tracePt t="429459" x="1746250" y="4762500"/>
          <p14:tracePt t="429475" x="1847850" y="4787900"/>
          <p14:tracePt t="429492" x="1962150" y="4813300"/>
          <p14:tracePt t="429510" x="2146300" y="4857750"/>
          <p14:tracePt t="429525" x="2349500" y="4902200"/>
          <p14:tracePt t="429527" x="2438400" y="4927600"/>
          <p14:tracePt t="429542" x="2578100" y="4953000"/>
          <p14:tracePt t="429560" x="2870200" y="5003800"/>
          <p14:tracePt t="429575" x="3105150" y="5022850"/>
          <p14:tracePt t="429592" x="3276600" y="5035550"/>
          <p14:tracePt t="429609" x="3422650" y="5048250"/>
          <p14:tracePt t="429626" x="3498850" y="5048250"/>
          <p14:tracePt t="429642" x="3536950" y="5054600"/>
          <p14:tracePt t="429659" x="3543300" y="5054600"/>
          <p14:tracePt t="429676" x="3549650" y="5054600"/>
          <p14:tracePt t="429692" x="3562350" y="5041900"/>
          <p14:tracePt t="429709" x="3581400" y="5010150"/>
          <p14:tracePt t="429725" x="3606800" y="4972050"/>
          <p14:tracePt t="429742" x="3644900" y="4933950"/>
          <p14:tracePt t="429759" x="3670300" y="4889500"/>
          <p14:tracePt t="429776" x="3689350" y="4864100"/>
          <p14:tracePt t="429793" x="3702050" y="4832350"/>
          <p14:tracePt t="429809" x="3702050" y="4787900"/>
          <p14:tracePt t="429826" x="3670300" y="4724400"/>
          <p14:tracePt t="429847" x="3625850" y="4686300"/>
          <p14:tracePt t="429859" x="3568700" y="4641850"/>
          <p14:tracePt t="429876" x="3498850" y="4591050"/>
          <p14:tracePt t="429892" x="3409950" y="4533900"/>
          <p14:tracePt t="429910" x="3327400" y="4495800"/>
          <p14:tracePt t="429926" x="3270250" y="4470400"/>
          <p14:tracePt t="429942" x="3225800" y="4464050"/>
          <p14:tracePt t="429960" x="3136900" y="4451350"/>
          <p14:tracePt t="429976" x="3028950" y="4432300"/>
          <p14:tracePt t="429994" x="2838450" y="4394200"/>
          <p14:tracePt t="430009" x="2724150" y="4368800"/>
          <p14:tracePt t="430027" x="2622550" y="4343400"/>
          <p14:tracePt t="430043" x="2584450" y="4337050"/>
          <p14:tracePt t="430059" x="2489200" y="4324350"/>
          <p14:tracePt t="430076" x="2432050" y="4330700"/>
          <p14:tracePt t="430093" x="2381250" y="4356100"/>
          <p14:tracePt t="430110" x="2324100" y="4400550"/>
          <p14:tracePt t="430126" x="2298700" y="4438650"/>
          <p14:tracePt t="430143" x="2286000" y="4464050"/>
          <p14:tracePt t="430159" x="2286000" y="4476750"/>
          <p14:tracePt t="430177" x="2286000" y="4489450"/>
          <p14:tracePt t="430193" x="2305050" y="4508500"/>
          <p14:tracePt t="430209" x="2324100" y="4540250"/>
          <p14:tracePt t="430226" x="2381250" y="4597400"/>
          <p14:tracePt t="430243" x="2476500" y="4673600"/>
          <p14:tracePt t="430259" x="2540000" y="4711700"/>
          <p14:tracePt t="430276" x="2603500" y="4737100"/>
          <p14:tracePt t="430293" x="2628900" y="4749800"/>
          <p14:tracePt t="430309" x="2755900" y="4787900"/>
          <p14:tracePt t="430326" x="2895600" y="4813300"/>
          <p14:tracePt t="430343" x="2990850" y="4826000"/>
          <p14:tracePt t="430360" x="3130550" y="4838700"/>
          <p14:tracePt t="430376" x="3244850" y="4851400"/>
          <p14:tracePt t="430393" x="3327400" y="4845050"/>
          <p14:tracePt t="430409" x="3378200" y="4832350"/>
          <p14:tracePt t="430427" x="3429000" y="4819650"/>
          <p14:tracePt t="430443" x="3511550" y="4806950"/>
          <p14:tracePt t="430460" x="3619500" y="4806950"/>
          <p14:tracePt t="430477" x="3733800" y="4800600"/>
          <p14:tracePt t="430495" x="3924300" y="4800600"/>
          <p14:tracePt t="430510" x="4051300" y="4806950"/>
          <p14:tracePt t="430526" x="4146550" y="4813300"/>
          <p14:tracePt t="430543" x="4191000" y="4813300"/>
          <p14:tracePt t="430560" x="4210050" y="4813300"/>
          <p14:tracePt t="430577" x="4229100" y="4813300"/>
          <p14:tracePt t="430593" x="4241800" y="4813300"/>
          <p14:tracePt t="430610" x="4267200" y="4819650"/>
          <p14:tracePt t="430626" x="4292600" y="4819650"/>
          <p14:tracePt t="430644" x="4324350" y="4813300"/>
          <p14:tracePt t="430660" x="4381500" y="4800600"/>
          <p14:tracePt t="430676" x="4438650" y="4787900"/>
          <p14:tracePt t="430693" x="4559300" y="4781550"/>
          <p14:tracePt t="430710" x="4699000" y="4781550"/>
          <p14:tracePt t="430727" x="4914900" y="4781550"/>
          <p14:tracePt t="430743" x="5060950" y="4781550"/>
          <p14:tracePt t="430760" x="5187950" y="4781550"/>
          <p14:tracePt t="430776" x="5289550" y="4781550"/>
          <p14:tracePt t="430795" x="5378450" y="4781550"/>
          <p14:tracePt t="430810" x="5467350" y="4775200"/>
          <p14:tracePt t="430827" x="5505450" y="4775200"/>
          <p14:tracePt t="430843" x="5511800" y="4775200"/>
          <p14:tracePt t="431035" x="5511800" y="4781550"/>
          <p14:tracePt t="431043" x="5518150" y="4781550"/>
          <p14:tracePt t="431060" x="5518150" y="4787900"/>
          <p14:tracePt t="431077" x="5524500" y="4787900"/>
          <p14:tracePt t="431772" x="5530850" y="4787900"/>
          <p14:tracePt t="431779" x="5549900" y="4787900"/>
          <p14:tracePt t="431795" x="5683250" y="4800600"/>
          <p14:tracePt t="431811" x="5867400" y="4838700"/>
          <p14:tracePt t="431828" x="6083300" y="4876800"/>
          <p14:tracePt t="431845" x="6267450" y="4908550"/>
          <p14:tracePt t="431861" x="6394450" y="4908550"/>
          <p14:tracePt t="431877" x="6477000" y="4889500"/>
          <p14:tracePt t="431895" x="6591300" y="4870450"/>
          <p14:tracePt t="431911" x="6667500" y="4857750"/>
          <p14:tracePt t="431927" x="6737350" y="4851400"/>
          <p14:tracePt t="431944" x="6794500" y="4851400"/>
          <p14:tracePt t="431962" x="6819900" y="4851400"/>
          <p14:tracePt t="431977" x="6832600" y="4851400"/>
          <p14:tracePt t="431994" x="6845300" y="4851400"/>
          <p14:tracePt t="432011" x="6902450" y="4851400"/>
          <p14:tracePt t="432028" x="7010400" y="4864100"/>
          <p14:tracePt t="432044" x="7162800" y="4870450"/>
          <p14:tracePt t="432061" x="7308850" y="4870450"/>
          <p14:tracePt t="432078" x="7448550" y="4851400"/>
          <p14:tracePt t="432094" x="7550150" y="4832350"/>
          <p14:tracePt t="432112" x="7600950" y="4819650"/>
          <p14:tracePt t="432128" x="7607300" y="4813300"/>
          <p14:tracePt t="432188" x="7613650" y="4813300"/>
          <p14:tracePt t="432194" x="7626350" y="4813300"/>
          <p14:tracePt t="432211" x="7677150" y="4813300"/>
          <p14:tracePt t="432228" x="7721600" y="4813300"/>
          <p14:tracePt t="432245" x="7734300" y="4813300"/>
          <p14:tracePt t="432348" x="7740650" y="4813300"/>
          <p14:tracePt t="432362" x="7747000" y="4813300"/>
          <p14:tracePt t="432379" x="7766050" y="4800600"/>
          <p14:tracePt t="432396" x="7791450" y="4787900"/>
          <p14:tracePt t="432411" x="7829550" y="4775200"/>
          <p14:tracePt t="432429" x="7861300" y="4768850"/>
          <p14:tracePt t="432445" x="7874000" y="4768850"/>
          <p14:tracePt t="432462" x="7893050" y="4768850"/>
          <p14:tracePt t="432478" x="7912100" y="4768850"/>
          <p14:tracePt t="432495" x="7931150" y="4768850"/>
          <p14:tracePt t="432512" x="7962900" y="4768850"/>
          <p14:tracePt t="432528" x="8001000" y="4756150"/>
          <p14:tracePt t="432545" x="8045450" y="4743450"/>
          <p14:tracePt t="432561" x="8083550" y="4737100"/>
          <p14:tracePt t="432579" x="8115300" y="4724400"/>
          <p14:tracePt t="432597" x="8134350" y="4711700"/>
          <p14:tracePt t="432628" x="8140700" y="4711700"/>
          <p14:tracePt t="432784" x="8128000" y="4718050"/>
          <p14:tracePt t="432790" x="8128000" y="4724400"/>
          <p14:tracePt t="432797" x="8115300" y="4730750"/>
          <p14:tracePt t="432812" x="8102600" y="4737100"/>
          <p14:tracePt t="432828" x="8083550" y="4749800"/>
          <p14:tracePt t="432845" x="8070850" y="4749800"/>
          <p14:tracePt t="435040" x="8070850" y="4756150"/>
          <p14:tracePt t="437844" x="8051800" y="4756150"/>
          <p14:tracePt t="437851" x="8020050" y="4756150"/>
          <p14:tracePt t="437866" x="7937500" y="4743450"/>
          <p14:tracePt t="437884" x="7613650" y="4597400"/>
          <p14:tracePt t="437900" x="7340600" y="4476750"/>
          <p14:tracePt t="437916" x="6946900" y="4349750"/>
          <p14:tracePt t="437934" x="6470650" y="4267200"/>
          <p14:tracePt t="437949" x="6076950" y="4260850"/>
          <p14:tracePt t="437966" x="5784850" y="4305300"/>
          <p14:tracePt t="437983" x="5581650" y="4337050"/>
          <p14:tracePt t="437999" x="5518150" y="4337050"/>
          <p14:tracePt t="438016" x="5486400" y="4330700"/>
          <p14:tracePt t="438033" x="5334000" y="4279900"/>
          <p14:tracePt t="438049" x="4997450" y="4171950"/>
          <p14:tracePt t="438066" x="4495800" y="4032250"/>
          <p14:tracePt t="438083" x="3867150" y="3911600"/>
          <p14:tracePt t="438099" x="3213100" y="3867150"/>
          <p14:tracePt t="438117" x="2997200" y="3867150"/>
          <p14:tracePt t="438133" x="2933700" y="3860800"/>
          <p14:tracePt t="438149" x="2870200" y="3854450"/>
          <p14:tracePt t="438166" x="2800350" y="3854450"/>
          <p14:tracePt t="438183" x="2705100" y="3867150"/>
          <p14:tracePt t="438199" x="2501900" y="3867150"/>
          <p14:tracePt t="438216" x="2279650" y="3860800"/>
          <p14:tracePt t="438233" x="2038350" y="3860800"/>
          <p14:tracePt t="438250" x="1860550" y="3873500"/>
          <p14:tracePt t="438266" x="1771650" y="3873500"/>
          <p14:tracePt t="438283" x="1733550" y="3873500"/>
          <p14:tracePt t="438300" x="1651000" y="3873500"/>
          <p14:tracePt t="438317" x="1543050" y="3879850"/>
          <p14:tracePt t="438333" x="1371600" y="3879850"/>
          <p14:tracePt t="438350" x="1073150" y="3886200"/>
          <p14:tracePt t="438367" x="946150" y="3892550"/>
          <p14:tracePt t="438383" x="908050" y="3892550"/>
          <p14:tracePt t="438400" x="901700" y="3892550"/>
          <p14:tracePt t="438416" x="901700" y="3898900"/>
          <p14:tracePt t="438433" x="895350" y="3917950"/>
          <p14:tracePt t="438450" x="844550" y="3962400"/>
          <p14:tracePt t="438466" x="768350" y="4013200"/>
          <p14:tracePt t="438483" x="698500" y="4057650"/>
          <p14:tracePt t="438500" x="679450" y="4070350"/>
          <p14:tracePt t="438533" x="698500" y="4070350"/>
          <p14:tracePt t="438550" x="742950" y="4051300"/>
          <p14:tracePt t="438568" x="806450" y="4019550"/>
          <p14:tracePt t="438604" x="800100" y="4019550"/>
          <p14:tracePt t="438616" x="755650" y="4019550"/>
          <p14:tracePt t="438634" x="692150" y="4019550"/>
          <p14:tracePt t="438650" x="615950" y="4013200"/>
          <p14:tracePt t="438666" x="577850" y="4000500"/>
          <p14:tracePt t="438683" x="565150" y="3994150"/>
          <p14:tracePt t="438700" x="565150" y="3987800"/>
          <p14:tracePt t="438717" x="546100" y="3987800"/>
          <p14:tracePt t="438733" x="533400" y="3994150"/>
          <p14:tracePt t="438750" x="501650" y="4019550"/>
          <p14:tracePt t="438767" x="482600" y="4051300"/>
          <p14:tracePt t="438783" x="495300" y="4089400"/>
          <p14:tracePt t="438800" x="520700" y="4127500"/>
          <p14:tracePt t="438802" x="546100" y="4146550"/>
          <p14:tracePt t="438817" x="571500" y="4165600"/>
          <p14:tracePt t="438818" x="590550" y="4171950"/>
          <p14:tracePt t="438834" x="730250" y="4210050"/>
          <p14:tracePt t="438850" x="869950" y="4222750"/>
          <p14:tracePt t="438867" x="1060450" y="4222750"/>
          <p14:tracePt t="438883" x="1206500" y="4210050"/>
          <p14:tracePt t="438900" x="1333500" y="4191000"/>
          <p14:tracePt t="438917" x="1397000" y="4159250"/>
          <p14:tracePt t="438933" x="1416050" y="4127500"/>
          <p14:tracePt t="438950" x="1422400" y="4089400"/>
          <p14:tracePt t="438967" x="1397000" y="4044950"/>
          <p14:tracePt t="438983" x="1358900" y="3994150"/>
          <p14:tracePt t="439000" x="1301750" y="3937000"/>
          <p14:tracePt t="439017" x="1250950" y="3892550"/>
          <p14:tracePt t="439035" x="1155700" y="3841750"/>
          <p14:tracePt t="439050" x="1111250" y="3829050"/>
          <p14:tracePt t="439068" x="1003300" y="3810000"/>
          <p14:tracePt t="439084" x="933450" y="3803650"/>
          <p14:tracePt t="439101" x="889000" y="3803650"/>
          <p14:tracePt t="439117" x="857250" y="3803650"/>
          <p14:tracePt t="439134" x="831850" y="3810000"/>
          <p14:tracePt t="439150" x="819150" y="3816350"/>
          <p14:tracePt t="439167" x="806450" y="3829050"/>
          <p14:tracePt t="439184" x="781050" y="3848100"/>
          <p14:tracePt t="439200" x="749300" y="3873500"/>
          <p14:tracePt t="439217" x="736600" y="3898900"/>
          <p14:tracePt t="439234" x="723900" y="3917950"/>
          <p14:tracePt t="439338" x="736600" y="3924300"/>
          <p14:tracePt t="439345" x="742950" y="3924300"/>
          <p14:tracePt t="439368" x="749300" y="3924300"/>
          <p14:tracePt t="439384" x="755650" y="3930650"/>
          <p14:tracePt t="439401" x="762000" y="3930650"/>
          <p14:tracePt t="439464" x="768350" y="3930650"/>
          <p14:tracePt t="439470" x="774700" y="3930650"/>
          <p14:tracePt t="439484" x="793750" y="3930650"/>
          <p14:tracePt t="439501" x="800100" y="3930650"/>
          <p14:tracePt t="439564" x="806450" y="3930650"/>
          <p14:tracePt t="439810" x="812800" y="3930650"/>
          <p14:tracePt t="439935" x="819150" y="3924300"/>
          <p14:tracePt t="439942" x="825500" y="3924300"/>
          <p14:tracePt t="439951" x="831850" y="3917950"/>
          <p14:tracePt t="439968" x="844550" y="3911600"/>
          <p14:tracePt t="439985" x="850900" y="3905250"/>
          <p14:tracePt t="440001" x="850900" y="3898900"/>
          <p14:tracePt t="440018" x="857250" y="3892550"/>
          <p14:tracePt t="440035" x="863600" y="3892550"/>
          <p14:tracePt t="440051" x="869950" y="3886200"/>
          <p14:tracePt t="440069" x="876300" y="3886200"/>
          <p14:tracePt t="440152" x="882650" y="3886200"/>
          <p14:tracePt t="440185" x="914400" y="3886200"/>
          <p14:tracePt t="440202" x="927100" y="3886200"/>
          <p14:tracePt t="440218" x="933450" y="3886200"/>
          <p14:tracePt t="440314" x="939800" y="3879850"/>
          <p14:tracePt t="440321" x="952500" y="3879850"/>
          <p14:tracePt t="440336" x="958850" y="3873500"/>
          <p14:tracePt t="440352" x="971550" y="3867150"/>
          <p14:tracePt t="440369" x="984250" y="3860800"/>
          <p14:tracePt t="440370" x="990600" y="3854450"/>
          <p14:tracePt t="440401" x="1003300" y="3841750"/>
          <p14:tracePt t="440451" x="1009650" y="3835400"/>
          <p14:tracePt t="440756" x="1016000" y="3829050"/>
          <p14:tracePt t="440766" x="1016000" y="3822700"/>
          <p14:tracePt t="440774" x="1022350" y="3822700"/>
          <p14:tracePt t="440785" x="1022350" y="3816350"/>
          <p14:tracePt t="440802" x="1028700" y="3810000"/>
          <p14:tracePt t="440803" x="1035050" y="3810000"/>
          <p14:tracePt t="440819" x="1035050" y="3803650"/>
          <p14:tracePt t="440835" x="1047750" y="3790950"/>
          <p14:tracePt t="440852" x="1054100" y="3778250"/>
          <p14:tracePt t="440868" x="1066800" y="3778250"/>
          <p14:tracePt t="440885" x="1066800" y="3771900"/>
          <p14:tracePt t="440902" x="1073150" y="3765550"/>
          <p14:tracePt t="440918" x="1085850" y="3765550"/>
          <p14:tracePt t="440935" x="1104900" y="3759200"/>
          <p14:tracePt t="440952" x="1136650" y="3759200"/>
          <p14:tracePt t="440969" x="1162050" y="3759200"/>
          <p14:tracePt t="440985" x="1200150" y="3752850"/>
          <p14:tracePt t="441002" x="1250950" y="3746500"/>
          <p14:tracePt t="441018" x="1339850" y="3740150"/>
          <p14:tracePt t="441036" x="1416050" y="3727450"/>
          <p14:tracePt t="441052" x="1511300" y="3714750"/>
          <p14:tracePt t="441069" x="1600200" y="3695700"/>
          <p14:tracePt t="441085" x="1631950" y="3689350"/>
          <p14:tracePt t="441102" x="1651000" y="3683000"/>
          <p14:tracePt t="441119" x="1670050" y="3676650"/>
          <p14:tracePt t="441135" x="1682750" y="3670300"/>
          <p14:tracePt t="441152" x="1695450" y="3663950"/>
          <p14:tracePt t="441169" x="1701800" y="3657600"/>
          <p14:tracePt t="441185" x="1701800" y="3651250"/>
          <p14:tracePt t="441202" x="1708150" y="3644900"/>
          <p14:tracePt t="441219" x="1714500" y="3638550"/>
          <p14:tracePt t="441236" x="1714500" y="3632200"/>
          <p14:tracePt t="441252" x="1720850" y="3625850"/>
          <p14:tracePt t="441269" x="1727200" y="3619500"/>
          <p14:tracePt t="441285" x="1733550" y="3613150"/>
          <p14:tracePt t="441303" x="1758950" y="3594100"/>
          <p14:tracePt t="441320" x="1771650" y="3587750"/>
          <p14:tracePt t="441335" x="1784350" y="3581400"/>
          <p14:tracePt t="441352" x="1797050" y="3568700"/>
          <p14:tracePt t="441369" x="1816100" y="3556000"/>
          <p14:tracePt t="441385" x="1841500" y="3549650"/>
          <p14:tracePt t="441402" x="1885950" y="3543300"/>
          <p14:tracePt t="441419" x="1924050" y="3536950"/>
          <p14:tracePt t="441436" x="1962150" y="3536950"/>
          <p14:tracePt t="441452" x="1974850" y="3536950"/>
          <p14:tracePt t="441469" x="1987550" y="3536950"/>
          <p14:tracePt t="441503" x="1993900" y="3536950"/>
          <p14:tracePt t="441519" x="2012950" y="3536950"/>
          <p14:tracePt t="441535" x="2076450" y="3530600"/>
          <p14:tracePt t="441552" x="2184400" y="3530600"/>
          <p14:tracePt t="441570" x="2355850" y="3530600"/>
          <p14:tracePt t="441586" x="2520950" y="3530600"/>
          <p14:tracePt t="441602" x="2622550" y="3530600"/>
          <p14:tracePt t="441619" x="2717800" y="3517900"/>
          <p14:tracePt t="441636" x="2768600" y="3486150"/>
          <p14:tracePt t="441652" x="2800350" y="3441700"/>
          <p14:tracePt t="441669" x="2933700" y="3340100"/>
          <p14:tracePt t="441686" x="3124200" y="3257550"/>
          <p14:tracePt t="441703" x="3333750" y="3187700"/>
          <p14:tracePt t="441719" x="3587750" y="3117850"/>
          <p14:tracePt t="441736" x="3733800" y="3067050"/>
          <p14:tracePt t="441752" x="3771900" y="3041650"/>
          <p14:tracePt t="460079" x="3784600" y="3041650"/>
          <p14:tracePt t="460101" x="3867150" y="3092450"/>
          <p14:tracePt t="460119" x="3905250" y="3200400"/>
          <p14:tracePt t="460135" x="3873500" y="3327400"/>
          <p14:tracePt t="460151" x="3746500" y="3505200"/>
          <p14:tracePt t="460169" x="3581400" y="3727450"/>
          <p14:tracePt t="460185" x="3524250" y="3943350"/>
          <p14:tracePt t="460201" x="3581400" y="4083050"/>
          <p14:tracePt t="460218" x="3670300" y="4171950"/>
          <p14:tracePt t="460235" x="3727450" y="4229100"/>
          <p14:tracePt t="460251" x="3727450" y="4260850"/>
          <p14:tracePt t="460268" x="3727450" y="4298950"/>
          <p14:tracePt t="460285" x="3727450" y="4343400"/>
          <p14:tracePt t="460302" x="3714750" y="4387850"/>
          <p14:tracePt t="460318" x="3695700" y="4400550"/>
          <p14:tracePt t="460334" x="3676650" y="4400550"/>
          <p14:tracePt t="460351" x="3638550" y="4381500"/>
          <p14:tracePt t="460368" x="3581400" y="4356100"/>
          <p14:tracePt t="460385" x="3492500" y="4330700"/>
          <p14:tracePt t="460401" x="3409950" y="4305300"/>
          <p14:tracePt t="460418" x="3333750" y="4279900"/>
          <p14:tracePt t="460435" x="3213100" y="4235450"/>
          <p14:tracePt t="460451" x="3143250" y="4203700"/>
          <p14:tracePt t="460468" x="3067050" y="4159250"/>
          <p14:tracePt t="460485" x="3022600" y="4121150"/>
          <p14:tracePt t="460501" x="2990850" y="4102100"/>
          <p14:tracePt t="460518" x="2901950" y="4076700"/>
          <p14:tracePt t="460535" x="2749550" y="4057650"/>
          <p14:tracePt t="460551" x="2533650" y="4038600"/>
          <p14:tracePt t="460569" x="2190750" y="4006850"/>
          <p14:tracePt t="460585" x="2114550" y="4000500"/>
          <p14:tracePt t="460601" x="1885950" y="3943350"/>
          <p14:tracePt t="460618" x="1841500" y="3930650"/>
          <p14:tracePt t="460635" x="1816100" y="3924300"/>
          <p14:tracePt t="460651" x="1708150" y="3930650"/>
          <p14:tracePt t="460668" x="1504950" y="3943350"/>
          <p14:tracePt t="460685" x="1263650" y="3956050"/>
          <p14:tracePt t="460702" x="1022350" y="3975100"/>
          <p14:tracePt t="460718" x="882650" y="4006850"/>
          <p14:tracePt t="460735" x="850900" y="4032250"/>
          <p14:tracePt t="460752" x="876300" y="4057650"/>
          <p14:tracePt t="460769" x="958850" y="4108450"/>
          <p14:tracePt t="460785" x="1104900" y="4178300"/>
          <p14:tracePt t="460802" x="1244600" y="4279900"/>
          <p14:tracePt t="460819" x="1371600" y="4375150"/>
          <p14:tracePt t="460820" x="1422400" y="4413250"/>
          <p14:tracePt t="460836" x="1524000" y="4483100"/>
          <p14:tracePt t="460852" x="1657350" y="4546600"/>
          <p14:tracePt t="460868" x="1809750" y="4591050"/>
          <p14:tracePt t="460885" x="1993900" y="4616450"/>
          <p14:tracePt t="460902" x="2184400" y="4610100"/>
          <p14:tracePt t="460918" x="2330450" y="4597400"/>
          <p14:tracePt t="460935" x="2413000" y="4584700"/>
          <p14:tracePt t="460952" x="2406650" y="4584700"/>
          <p14:tracePt t="460969" x="2362200" y="4578350"/>
          <p14:tracePt t="460985" x="2279650" y="4559300"/>
          <p14:tracePt t="461002" x="2184400" y="4540250"/>
          <p14:tracePt t="461019" x="2108200" y="4533900"/>
          <p14:tracePt t="461036" x="2070100" y="4527550"/>
          <p14:tracePt t="461052" x="2032000" y="4521200"/>
          <p14:tracePt t="461070" x="1955800" y="4508500"/>
          <p14:tracePt t="461086" x="1854200" y="4495800"/>
          <p14:tracePt t="461103" x="1746250" y="4489450"/>
          <p14:tracePt t="461119" x="1612900" y="4489450"/>
          <p14:tracePt t="461135" x="1479550" y="4489450"/>
          <p14:tracePt t="461152" x="1416050" y="4495800"/>
          <p14:tracePt t="461169" x="1504950" y="4464050"/>
          <p14:tracePt t="461185" x="1708150" y="4406900"/>
          <p14:tracePt t="461202" x="1974850" y="4375150"/>
          <p14:tracePt t="461219" x="2209800" y="4375150"/>
          <p14:tracePt t="461236" x="2393950" y="4368800"/>
          <p14:tracePt t="461252" x="2444750" y="4356100"/>
          <p14:tracePt t="461269" x="2381250" y="4330700"/>
          <p14:tracePt t="461285" x="2146300" y="4286250"/>
          <p14:tracePt t="461302" x="1905000" y="4241800"/>
          <p14:tracePt t="461319" x="1778000" y="4203700"/>
          <p14:tracePt t="461335" x="1784350" y="4203700"/>
          <p14:tracePt t="461352" x="1885950" y="4210050"/>
          <p14:tracePt t="461369" x="2006600" y="4229100"/>
          <p14:tracePt t="461387" x="2127250" y="4254500"/>
          <p14:tracePt t="461402" x="2184400" y="4273550"/>
          <p14:tracePt t="461452" x="2171700" y="4273550"/>
          <p14:tracePt t="461469" x="2120900" y="4273550"/>
          <p14:tracePt t="461486" x="2101850" y="4260850"/>
          <p14:tracePt t="461503" x="2120900" y="4235450"/>
          <p14:tracePt t="461519" x="2146300" y="4222750"/>
          <p14:tracePt t="461536" x="2260600" y="4191000"/>
          <p14:tracePt t="461552" x="2305050" y="4184650"/>
          <p14:tracePt t="461569" x="2489200" y="4165600"/>
          <p14:tracePt t="461586" x="2647950" y="4159250"/>
          <p14:tracePt t="461602" x="2794000" y="4159250"/>
          <p14:tracePt t="461619" x="2901950" y="4152900"/>
          <p14:tracePt t="461636" x="2997200" y="4146550"/>
          <p14:tracePt t="461652" x="3035300" y="4133850"/>
          <p14:tracePt t="461669" x="3048000" y="4121150"/>
          <p14:tracePt t="461686" x="3054350" y="4114800"/>
          <p14:tracePt t="461760" x="3054350" y="4108450"/>
          <p14:tracePt t="461766" x="3048000" y="4102100"/>
          <p14:tracePt t="461786" x="3035300" y="4089400"/>
          <p14:tracePt t="461802" x="3009900" y="4070350"/>
          <p14:tracePt t="461819" x="2959100" y="4044950"/>
          <p14:tracePt t="461837" x="2844800" y="4000500"/>
          <p14:tracePt t="461853" x="2717800" y="3949700"/>
          <p14:tracePt t="461869" x="2603500" y="3911600"/>
          <p14:tracePt t="461886" x="2457450" y="3854450"/>
          <p14:tracePt t="461904" x="2311400" y="3790950"/>
          <p14:tracePt t="461919" x="2216150" y="3752850"/>
          <p14:tracePt t="461936" x="2146300" y="3727450"/>
          <p14:tracePt t="461952" x="1993900" y="3695700"/>
          <p14:tracePt t="461970" x="1803400" y="3663950"/>
          <p14:tracePt t="461986" x="1606550" y="3638550"/>
          <p14:tracePt t="462003" x="1358900" y="3600450"/>
          <p14:tracePt t="462019" x="1187450" y="3568700"/>
          <p14:tracePt t="462036" x="1054100" y="3549650"/>
          <p14:tracePt t="462053" x="977900" y="3543300"/>
          <p14:tracePt t="462069" x="933450" y="3543300"/>
          <p14:tracePt t="462086" x="850900" y="3575050"/>
          <p14:tracePt t="462103" x="742950" y="3613150"/>
          <p14:tracePt t="462119" x="609600" y="3657600"/>
          <p14:tracePt t="462136" x="501650" y="3689350"/>
          <p14:tracePt t="462153" x="361950" y="3721100"/>
          <p14:tracePt t="462170" x="317500" y="3752850"/>
          <p14:tracePt t="462186" x="317500" y="3765550"/>
          <p14:tracePt t="462203" x="330200" y="3784600"/>
          <p14:tracePt t="462219" x="374650" y="3816350"/>
          <p14:tracePt t="462237" x="438150" y="3854450"/>
          <p14:tracePt t="462253" x="552450" y="3917950"/>
          <p14:tracePt t="462270" x="679450" y="3975100"/>
          <p14:tracePt t="462288" x="901700" y="4044950"/>
          <p14:tracePt t="462303" x="1149350" y="4102100"/>
          <p14:tracePt t="462319" x="1403350" y="4133850"/>
          <p14:tracePt t="462337" x="1612900" y="4146550"/>
          <p14:tracePt t="462338" x="1739900" y="4146550"/>
          <p14:tracePt t="462353" x="1835150" y="4146550"/>
          <p14:tracePt t="462370" x="2057400" y="4140200"/>
          <p14:tracePt t="462387" x="2324100" y="4114800"/>
          <p14:tracePt t="462403" x="2559050" y="4083050"/>
          <p14:tracePt t="462420" x="3067050" y="4006850"/>
          <p14:tracePt t="462437" x="3441700" y="3949700"/>
          <p14:tracePt t="462453" x="3765550" y="3905250"/>
          <p14:tracePt t="462470" x="4013200" y="3867150"/>
          <p14:tracePt t="462486" x="4298950" y="3829050"/>
          <p14:tracePt t="462504" x="4521200" y="3797300"/>
          <p14:tracePt t="462520" x="4756150" y="3771900"/>
          <p14:tracePt t="462536" x="4984750" y="3746500"/>
          <p14:tracePt t="462553" x="5200650" y="3727450"/>
          <p14:tracePt t="462570" x="5391150" y="3708400"/>
          <p14:tracePt t="462587" x="5581650" y="3683000"/>
          <p14:tracePt t="462603" x="5924550" y="3657600"/>
          <p14:tracePt t="462620" x="6121400" y="3651250"/>
          <p14:tracePt t="462637" x="6388100" y="3644900"/>
          <p14:tracePt t="462653" x="6629400" y="3644900"/>
          <p14:tracePt t="462670" x="6807200" y="3644900"/>
          <p14:tracePt t="462687" x="6921500" y="3632200"/>
          <p14:tracePt t="462704" x="6972300" y="3619500"/>
          <p14:tracePt t="462720" x="6985000" y="3613150"/>
          <p14:tracePt t="462736" x="6991350" y="3600450"/>
          <p14:tracePt t="462753" x="7010400" y="3600450"/>
          <p14:tracePt t="462771" x="7105650" y="3594100"/>
          <p14:tracePt t="462787" x="7245350" y="3606800"/>
          <p14:tracePt t="462803" x="7454900" y="3632200"/>
          <p14:tracePt t="462820" x="7645400" y="3651250"/>
          <p14:tracePt t="462838" x="7874000" y="3657600"/>
          <p14:tracePt t="462853" x="7956550" y="3657600"/>
          <p14:tracePt t="462870" x="7975600" y="3651250"/>
          <p14:tracePt t="462886" x="7981950" y="3651250"/>
          <p14:tracePt t="462936" x="7988300" y="3651250"/>
          <p14:tracePt t="462960" x="7988300" y="3657600"/>
          <p14:tracePt t="462971" x="7994650" y="3657600"/>
          <p14:tracePt t="462987" x="7994650" y="3670300"/>
          <p14:tracePt t="463003" x="7994650" y="3683000"/>
          <p14:tracePt t="463020" x="7994650" y="3695700"/>
          <p14:tracePt t="463037" x="7994650" y="3708400"/>
          <p14:tracePt t="463054" x="7994650" y="3714750"/>
          <p14:tracePt t="463070" x="7988300" y="3721100"/>
          <p14:tracePt t="463104" x="7981950" y="3733800"/>
          <p14:tracePt t="463120" x="7937500" y="3759200"/>
          <p14:tracePt t="463137" x="7823200" y="3803650"/>
          <p14:tracePt t="463154" x="7708900" y="3841750"/>
          <p14:tracePt t="463170" x="7486650" y="3892550"/>
          <p14:tracePt t="463187" x="7239000" y="3924300"/>
          <p14:tracePt t="463204" x="7048500" y="3937000"/>
          <p14:tracePt t="463220" x="6807200" y="3937000"/>
          <p14:tracePt t="463237" x="6584950" y="3930650"/>
          <p14:tracePt t="463254" x="6305550" y="3905250"/>
          <p14:tracePt t="463272" x="5911850" y="3879850"/>
          <p14:tracePt t="463287" x="5537200" y="3860800"/>
          <p14:tracePt t="463305" x="5029200" y="3854450"/>
          <p14:tracePt t="463306" x="4838700" y="3854450"/>
          <p14:tracePt t="463321" x="4489450" y="3854450"/>
          <p14:tracePt t="463339" x="4260850" y="3860800"/>
          <p14:tracePt t="463354" x="4095750" y="3867150"/>
          <p14:tracePt t="463371" x="3917950" y="3873500"/>
          <p14:tracePt t="463387" x="3721100" y="3879850"/>
          <p14:tracePt t="463404" x="3486150" y="3886200"/>
          <p14:tracePt t="463421" x="3263900" y="3886200"/>
          <p14:tracePt t="463438" x="3009900" y="3886200"/>
          <p14:tracePt t="463454" x="2851150" y="3886200"/>
          <p14:tracePt t="463470" x="2787650" y="3886200"/>
          <p14:tracePt t="463487" x="2781300" y="3886200"/>
          <p14:tracePt t="463520" x="2768600" y="3892550"/>
          <p14:tracePt t="463537" x="2705100" y="3905250"/>
          <p14:tracePt t="463555" x="2590800" y="3924300"/>
          <p14:tracePt t="463571" x="2451100" y="3943350"/>
          <p14:tracePt t="463587" x="2317750" y="3962400"/>
          <p14:tracePt t="463604" x="2247900" y="3975100"/>
          <p14:tracePt t="463622" x="2235200" y="3975100"/>
          <p14:tracePt t="463670" x="2235200" y="3981450"/>
          <p14:tracePt t="463677" x="2235200" y="3987800"/>
          <p14:tracePt t="463687" x="2222500" y="4000500"/>
          <p14:tracePt t="463705" x="2197100" y="4032250"/>
          <p14:tracePt t="463721" x="2152650" y="4057650"/>
          <p14:tracePt t="463737" x="2120900" y="4070350"/>
          <p14:tracePt t="463754" x="2114550" y="4076700"/>
          <p14:tracePt t="463818" x="2108200" y="4083050"/>
          <p14:tracePt t="463838" x="2101850" y="4095750"/>
          <p14:tracePt t="463854" x="2070100" y="4121150"/>
          <p14:tracePt t="463871" x="2032000" y="4140200"/>
          <p14:tracePt t="463887" x="2000250" y="4159250"/>
          <p14:tracePt t="463905" x="1987550" y="4171950"/>
          <p14:tracePt t="463954" x="1987550" y="4178300"/>
          <p14:tracePt t="463971" x="1987550" y="4191000"/>
          <p14:tracePt t="463988" x="1974850" y="4210050"/>
          <p14:tracePt t="464004" x="1955800" y="4222750"/>
          <p14:tracePt t="464021" x="1936750" y="4222750"/>
          <p14:tracePt t="464080" x="1943100" y="4222750"/>
          <p14:tracePt t="464088" x="1949450" y="4222750"/>
          <p14:tracePt t="464105" x="1974850" y="4210050"/>
          <p14:tracePt t="464121" x="2012950" y="4197350"/>
          <p14:tracePt t="464138" x="2076450" y="4171950"/>
          <p14:tracePt t="464155" x="2120900" y="4159250"/>
          <p14:tracePt t="464172" x="2190750" y="4133850"/>
          <p14:tracePt t="464188" x="2266950" y="4095750"/>
          <p14:tracePt t="464204" x="2324100" y="4057650"/>
          <p14:tracePt t="464221" x="2387600" y="4006850"/>
          <p14:tracePt t="464239" x="2432050" y="3975100"/>
          <p14:tracePt t="464255" x="2457450" y="3962400"/>
          <p14:tracePt t="464271" x="2470150" y="3956050"/>
          <p14:tracePt t="464422" x="2470150" y="3962400"/>
          <p14:tracePt t="464446" x="2463800" y="3962400"/>
          <p14:tracePt t="464528" x="2457450" y="3968750"/>
          <p14:tracePt t="464535" x="2451100" y="3975100"/>
          <p14:tracePt t="464542" x="2444750" y="3981450"/>
          <p14:tracePt t="464555" x="2432050" y="3987800"/>
          <p14:tracePt t="464572" x="2406650" y="4000500"/>
          <p14:tracePt t="464574" x="2400300" y="4006850"/>
          <p14:tracePt t="464588" x="2393950" y="4013200"/>
          <p14:tracePt t="464606" x="2362200" y="4032250"/>
          <p14:tracePt t="464622" x="2355850" y="4044950"/>
          <p14:tracePt t="464623" x="2336800" y="4057650"/>
          <p14:tracePt t="464639" x="2317750" y="4070350"/>
          <p14:tracePt t="464640" x="2305050" y="4083050"/>
          <p14:tracePt t="464655" x="2286000" y="4102100"/>
          <p14:tracePt t="464656" x="2266950" y="4121150"/>
          <p14:tracePt t="464671" x="2235200" y="4146550"/>
          <p14:tracePt t="464688" x="2228850" y="4152900"/>
          <p14:tracePt t="464748" x="2235200" y="4152900"/>
          <p14:tracePt t="464756" x="2241550" y="4152900"/>
          <p14:tracePt t="464772" x="2317750" y="4152900"/>
          <p14:tracePt t="464788" x="2457450" y="4159250"/>
          <p14:tracePt t="464805" x="2635250" y="4165600"/>
          <p14:tracePt t="464822" x="2921000" y="4178300"/>
          <p14:tracePt t="464839" x="3270250" y="4191000"/>
          <p14:tracePt t="464855" x="3752850" y="4203700"/>
          <p14:tracePt t="464872" x="4203700" y="4203700"/>
          <p14:tracePt t="464888" x="4641850" y="4191000"/>
          <p14:tracePt t="464905" x="5162550" y="4178300"/>
          <p14:tracePt t="464922" x="5695950" y="4165600"/>
          <p14:tracePt t="464938" x="6229350" y="4165600"/>
          <p14:tracePt t="464955" x="6756400" y="4159250"/>
          <p14:tracePt t="464974" x="7448550" y="4171950"/>
          <p14:tracePt t="464989" x="7816850" y="4171950"/>
          <p14:tracePt t="465005" x="8064500" y="4159250"/>
          <p14:tracePt t="465022" x="8210550" y="4140200"/>
          <p14:tracePt t="465039" x="8274050" y="4127500"/>
          <p14:tracePt t="465055" x="8299450" y="4108450"/>
          <p14:tracePt t="465072" x="8312150" y="4102100"/>
          <p14:tracePt t="465089" x="8331200" y="4095750"/>
          <p14:tracePt t="465105" x="8337550" y="4089400"/>
          <p14:tracePt t="465122" x="8337550" y="4076700"/>
          <p14:tracePt t="465139" x="8337550" y="4064000"/>
          <p14:tracePt t="465155" x="8337550" y="4038600"/>
          <p14:tracePt t="465172" x="8331200" y="4019550"/>
          <p14:tracePt t="465205" x="8350250" y="4019550"/>
          <p14:tracePt t="465222" x="8394700" y="4019550"/>
          <p14:tracePt t="465239" x="8445500" y="4019550"/>
          <p14:tracePt t="465255" x="8470900" y="4019550"/>
          <p14:tracePt t="465272" x="8483600" y="4019550"/>
          <p14:tracePt t="465289" x="8489950" y="4013200"/>
          <p14:tracePt t="465322" x="8515350" y="4013200"/>
          <p14:tracePt t="465340" x="8686800" y="4000500"/>
          <p14:tracePt t="465355" x="8858250" y="3994150"/>
          <p14:tracePt t="465373" x="9023350" y="3994150"/>
          <p14:tracePt t="465389" x="9163050" y="3994150"/>
          <p14:tracePt t="465406" x="9245600" y="3981450"/>
          <p14:tracePt t="465424" x="9245600" y="3968750"/>
          <p14:tracePt t="465440" x="9226550" y="3956050"/>
          <p14:tracePt t="465455" x="9175750" y="3949700"/>
          <p14:tracePt t="465472" x="9099550" y="3949700"/>
          <p14:tracePt t="465489" x="9042400" y="3949700"/>
          <p14:tracePt t="465539" x="9036050" y="3943350"/>
          <p14:tracePt t="465556" x="9036050" y="3937000"/>
          <p14:tracePt t="465573" x="9017000" y="3930650"/>
          <p14:tracePt t="465589" x="8966200" y="3924300"/>
          <p14:tracePt t="465606" x="8877300" y="3917950"/>
          <p14:tracePt t="465623" x="8756650" y="3917950"/>
          <p14:tracePt t="465639" x="8661400" y="3924300"/>
          <p14:tracePt t="465656" x="8553450" y="3937000"/>
          <p14:tracePt t="465673" x="8509000" y="3943350"/>
          <p14:tracePt t="465689" x="8464550" y="3956050"/>
          <p14:tracePt t="465707" x="8432800" y="3962400"/>
          <p14:tracePt t="465723" x="8407400" y="3981450"/>
          <p14:tracePt t="465739" x="8375650" y="4000500"/>
          <p14:tracePt t="465756" x="8362950" y="4019550"/>
          <p14:tracePt t="465772" x="8362950" y="4044950"/>
          <p14:tracePt t="465789" x="8362950" y="4083050"/>
          <p14:tracePt t="465806" x="8382000" y="4121150"/>
          <p14:tracePt t="465822" x="8401050" y="4146550"/>
          <p14:tracePt t="465840" x="8426450" y="4184650"/>
          <p14:tracePt t="465856" x="8439150" y="4203700"/>
          <p14:tracePt t="465872" x="8464550" y="4222750"/>
          <p14:tracePt t="465889" x="8521700" y="4235450"/>
          <p14:tracePt t="465906" x="8597900" y="4241800"/>
          <p14:tracePt t="465923" x="8693150" y="4241800"/>
          <p14:tracePt t="465939" x="8845550" y="4222750"/>
          <p14:tracePt t="465956" x="8915400" y="4203700"/>
          <p14:tracePt t="465973" x="8953500" y="4184650"/>
          <p14:tracePt t="465989" x="8966200" y="4165600"/>
          <p14:tracePt t="466006" x="8985250" y="4152900"/>
          <p14:tracePt t="466024" x="9004300" y="4127500"/>
          <p14:tracePt t="466039" x="9029700" y="4102100"/>
          <p14:tracePt t="466056" x="9048750" y="4083050"/>
          <p14:tracePt t="466073" x="9061450" y="4070350"/>
          <p14:tracePt t="466089" x="9061450" y="4051300"/>
          <p14:tracePt t="466107" x="9061450" y="4038600"/>
          <p14:tracePt t="466123" x="9055100" y="4025900"/>
          <p14:tracePt t="466139" x="9036050" y="4006850"/>
          <p14:tracePt t="466156" x="8991600" y="3981450"/>
          <p14:tracePt t="466158" x="8972550" y="3975100"/>
          <p14:tracePt t="466174" x="8921750" y="3949700"/>
          <p14:tracePt t="466189" x="8877300" y="3937000"/>
          <p14:tracePt t="466206" x="8839200" y="3937000"/>
          <p14:tracePt t="466223" x="8813800" y="3937000"/>
          <p14:tracePt t="466240" x="8794750" y="3937000"/>
          <p14:tracePt t="466256" x="8775700" y="3937000"/>
          <p14:tracePt t="466273" x="8737600" y="3943350"/>
          <p14:tracePt t="466290" x="8674100" y="3949700"/>
          <p14:tracePt t="466307" x="8591550" y="3968750"/>
          <p14:tracePt t="466323" x="8496300" y="3994150"/>
          <p14:tracePt t="466340" x="8439150" y="4006850"/>
          <p14:tracePt t="466356" x="8394700" y="4025900"/>
          <p14:tracePt t="466374" x="8382000" y="4032250"/>
          <p14:tracePt t="466390" x="8375650" y="4032250"/>
          <p14:tracePt t="466406" x="8375650" y="4044950"/>
          <p14:tracePt t="466424" x="8369300" y="4051300"/>
          <p14:tracePt t="466440" x="8369300" y="4064000"/>
          <p14:tracePt t="466456" x="8369300" y="4083050"/>
          <p14:tracePt t="466473" x="8369300" y="4095750"/>
          <p14:tracePt t="466490" x="8369300" y="4108450"/>
          <p14:tracePt t="466509" x="8375650" y="4127500"/>
          <p14:tracePt t="466523" x="8388350" y="4146550"/>
          <p14:tracePt t="466540" x="8413750" y="4165600"/>
          <p14:tracePt t="466556" x="8439150" y="4178300"/>
          <p14:tracePt t="466574" x="8477250" y="4197350"/>
          <p14:tracePt t="466590" x="8540750" y="4210050"/>
          <p14:tracePt t="466607" x="8642350" y="4216400"/>
          <p14:tracePt t="466623" x="8731250" y="4216400"/>
          <p14:tracePt t="466641" x="8826500" y="4197350"/>
          <p14:tracePt t="466660" x="8896350" y="4178300"/>
          <p14:tracePt t="466673" x="8959850" y="4133850"/>
          <p14:tracePt t="466690" x="8972550" y="4121150"/>
          <p14:tracePt t="466707" x="8978900" y="4114800"/>
          <p14:tracePt t="466723" x="8978900" y="4108450"/>
          <p14:tracePt t="466740" x="8985250" y="4102100"/>
          <p14:tracePt t="466757" x="8991600" y="4095750"/>
          <p14:tracePt t="466774" x="8991600" y="4089400"/>
          <p14:tracePt t="466790" x="8991600" y="4083050"/>
          <p14:tracePt t="466806" x="8997950" y="4076700"/>
          <p14:tracePt t="466824" x="8997950" y="4070350"/>
          <p14:tracePt t="467114" x="8991600" y="4070350"/>
          <p14:tracePt t="467121" x="8985250" y="4064000"/>
          <p14:tracePt t="467128" x="8978900" y="4064000"/>
          <p14:tracePt t="467141" x="8959850" y="4064000"/>
          <p14:tracePt t="467157" x="8921750" y="4057650"/>
          <p14:tracePt t="467174" x="8851900" y="4057650"/>
          <p14:tracePt t="467191" x="8769350" y="4057650"/>
          <p14:tracePt t="467207" x="8699500" y="4057650"/>
          <p14:tracePt t="467225" x="8623300" y="4064000"/>
          <p14:tracePt t="467242" x="8553450" y="4070350"/>
          <p14:tracePt t="467257" x="8540750" y="4070350"/>
          <p14:tracePt t="467259" x="8521700" y="4070350"/>
          <p14:tracePt t="467274" x="8496300" y="4070350"/>
          <p14:tracePt t="467290" x="8470900" y="4070350"/>
          <p14:tracePt t="467308" x="8432800" y="4083050"/>
          <p14:tracePt t="467324" x="8350250" y="4108450"/>
          <p14:tracePt t="467341" x="8267700" y="4127500"/>
          <p14:tracePt t="467357" x="8197850" y="4140200"/>
          <p14:tracePt t="467374" x="8096250" y="4146550"/>
          <p14:tracePt t="467390" x="7981950" y="4146550"/>
          <p14:tracePt t="467407" x="7899400" y="4146550"/>
          <p14:tracePt t="467424" x="7810500" y="4146550"/>
          <p14:tracePt t="467441" x="7607300" y="4140200"/>
          <p14:tracePt t="467457" x="7315200" y="4140200"/>
          <p14:tracePt t="467474" x="6953250" y="4140200"/>
          <p14:tracePt t="467491" x="6540500" y="4140200"/>
          <p14:tracePt t="467508" x="6013450" y="4121150"/>
          <p14:tracePt t="467524" x="5765800" y="4108450"/>
          <p14:tracePt t="467541" x="5530850" y="4089400"/>
          <p14:tracePt t="467557" x="5245100" y="4064000"/>
          <p14:tracePt t="467574" x="4895850" y="4044950"/>
          <p14:tracePt t="467591" x="4483100" y="4044950"/>
          <p14:tracePt t="467608" x="4000500" y="4051300"/>
          <p14:tracePt t="467625" x="3651250" y="4057650"/>
          <p14:tracePt t="467641" x="3409950" y="4057650"/>
          <p14:tracePt t="467657" x="3238500" y="4057650"/>
          <p14:tracePt t="467674" x="3098800" y="4044950"/>
          <p14:tracePt t="467691" x="2940050" y="4032250"/>
          <p14:tracePt t="467707" x="2578100" y="4025900"/>
          <p14:tracePt t="467724" x="2330450" y="4025900"/>
          <p14:tracePt t="467741" x="2241550" y="4025900"/>
          <p14:tracePt t="467758" x="2038350" y="4025900"/>
          <p14:tracePt t="467775" x="2012950" y="4032250"/>
          <p14:tracePt t="467807" x="2006600" y="4038600"/>
          <p14:tracePt t="467825" x="1993900" y="4051300"/>
          <p14:tracePt t="467841" x="1955800" y="4064000"/>
          <p14:tracePt t="467857" x="1911350" y="4064000"/>
          <p14:tracePt t="467874" x="1905000" y="4064000"/>
          <p14:tracePt t="467924" x="1898650" y="4070350"/>
          <p14:tracePt t="467941" x="1879600" y="4095750"/>
          <p14:tracePt t="467958" x="1778000" y="4146550"/>
          <p14:tracePt t="467974" x="1676400" y="4178300"/>
          <p14:tracePt t="467991" x="1555750" y="4197350"/>
          <p14:tracePt t="468008" x="1479550" y="4203700"/>
          <p14:tracePt t="468025" x="1409700" y="4203700"/>
          <p14:tracePt t="468072" x="1403350" y="4203700"/>
          <p14:tracePt t="468080" x="1397000" y="4210050"/>
          <p14:tracePt t="468091" x="1377950" y="4216400"/>
          <p14:tracePt t="468108" x="1308100" y="4229100"/>
          <p14:tracePt t="468125" x="1238250" y="4241800"/>
          <p14:tracePt t="468141" x="1200150" y="4248150"/>
          <p14:tracePt t="468158" x="1187450" y="4254500"/>
          <p14:tracePt t="468214" x="1181100" y="4260850"/>
          <p14:tracePt t="468225" x="1174750" y="4260850"/>
          <p14:tracePt t="468242" x="1155700" y="4279900"/>
          <p14:tracePt t="468258" x="1123950" y="4298950"/>
          <p14:tracePt t="468275" x="1104900" y="4305300"/>
          <p14:tracePt t="468291" x="1092200" y="4305300"/>
          <p14:tracePt t="468707" x="1098550" y="4305300"/>
          <p14:tracePt t="468774" x="1104900" y="4305300"/>
          <p14:tracePt t="468783" x="1104900" y="4311650"/>
          <p14:tracePt t="468792" x="1104900" y="4318000"/>
          <p14:tracePt t="468809" x="1098550" y="4343400"/>
          <p14:tracePt t="468826" x="1073150" y="4362450"/>
          <p14:tracePt t="468842" x="1054100" y="4375150"/>
          <p14:tracePt t="468858" x="1047750" y="4387850"/>
          <p14:tracePt t="468926" x="1047750" y="4381500"/>
          <p14:tracePt t="468966" x="1041400" y="4387850"/>
          <p14:tracePt t="468977" x="1035050" y="4394200"/>
          <p14:tracePt t="468992" x="1016000" y="4406900"/>
          <p14:tracePt t="469009" x="996950" y="4419600"/>
          <p14:tracePt t="469025" x="990600" y="4425950"/>
          <p14:tracePt t="469233" x="977900" y="4425950"/>
          <p14:tracePt t="469242" x="965200" y="4432300"/>
          <p14:tracePt t="469259" x="920750" y="4438650"/>
          <p14:tracePt t="469276" x="908050" y="4445000"/>
          <p14:tracePt t="469379" x="908050" y="4451350"/>
          <p14:tracePt t="471776" x="895350" y="4445000"/>
          <p14:tracePt t="471783" x="876300" y="4438650"/>
          <p14:tracePt t="471795" x="844550" y="4425950"/>
          <p14:tracePt t="471811" x="793750" y="4406900"/>
          <p14:tracePt t="471828" x="774700" y="4400550"/>
          <p14:tracePt t="471862" x="768350" y="4394200"/>
          <p14:tracePt t="471880" x="711200" y="4349750"/>
          <p14:tracePt t="471895" x="685800" y="4337050"/>
          <p14:tracePt t="471911" x="641350" y="4318000"/>
          <p14:tracePt t="471944" x="628650" y="4311650"/>
          <p14:tracePt t="471962" x="590550" y="4311650"/>
          <p14:tracePt t="471978" x="488950" y="4318000"/>
          <p14:tracePt t="471994" x="387350" y="4324350"/>
          <p14:tracePt t="472011" x="304800" y="4324350"/>
          <p14:tracePt t="472028" x="266700" y="4324350"/>
          <p14:tracePt t="472044" x="234950" y="4324350"/>
          <p14:tracePt t="472061" x="222250" y="4324350"/>
          <p14:tracePt t="472078" x="215900" y="4324350"/>
          <p14:tracePt t="472095" x="177800" y="4330700"/>
          <p14:tracePt t="472112" x="127000" y="4337050"/>
          <p14:tracePt t="472128" x="31750" y="4343400"/>
          <p14:tracePt t="472202" x="0" y="4375150"/>
          <p14:tracePt t="472210" x="6350" y="4375150"/>
          <p14:tracePt t="472228" x="31750" y="4381500"/>
          <p14:tracePt t="472245" x="101600" y="4381500"/>
          <p14:tracePt t="472261" x="209550" y="4362450"/>
          <p14:tracePt t="472278" x="323850" y="4337050"/>
          <p14:tracePt t="472295" x="463550" y="4318000"/>
          <p14:tracePt t="472311" x="622300" y="4305300"/>
          <p14:tracePt t="472328" x="774700" y="4298950"/>
          <p14:tracePt t="472345" x="863600" y="4298950"/>
          <p14:tracePt t="472400" x="863600" y="4286250"/>
          <p14:tracePt t="472406" x="863600" y="4273550"/>
          <p14:tracePt t="472415" x="863600" y="4235450"/>
          <p14:tracePt t="472429" x="863600" y="4197350"/>
          <p14:tracePt t="472445" x="825500" y="4064000"/>
          <p14:tracePt t="472461" x="800100" y="4019550"/>
          <p14:tracePt t="472478" x="736600" y="3968750"/>
          <p14:tracePt t="472495" x="666750" y="3930650"/>
          <p14:tracePt t="472514" x="552450" y="3898900"/>
          <p14:tracePt t="472528" x="501650" y="3886200"/>
          <p14:tracePt t="472545" x="463550" y="3886200"/>
          <p14:tracePt t="472562" x="419100" y="3886200"/>
          <p14:tracePt t="472579" x="330200" y="3898900"/>
          <p14:tracePt t="472595" x="222250" y="3917950"/>
          <p14:tracePt t="472612" x="114300" y="3930650"/>
          <p14:tracePt t="472628" x="12700" y="3930650"/>
          <p14:tracePt t="472730" x="31750" y="4038600"/>
          <p14:tracePt t="472736" x="57150" y="4076700"/>
          <p14:tracePt t="472763" x="215900" y="4203700"/>
          <p14:tracePt t="472778" x="355600" y="4260850"/>
          <p14:tracePt t="472795" x="558800" y="4298950"/>
          <p14:tracePt t="472812" x="806450" y="4305300"/>
          <p14:tracePt t="472829" x="990600" y="4286250"/>
          <p14:tracePt t="472845" x="1136650" y="4241800"/>
          <p14:tracePt t="472862" x="1168400" y="4210050"/>
          <p14:tracePt t="472880" x="1181100" y="4197350"/>
          <p14:tracePt t="472895" x="1181100" y="4191000"/>
          <p14:tracePt t="472912" x="1155700" y="4178300"/>
          <p14:tracePt t="472929" x="1098550" y="4171950"/>
          <p14:tracePt t="472945" x="1041400" y="4165600"/>
          <p14:tracePt t="472962" x="1028700" y="4159250"/>
          <p14:tracePt t="473012" x="1041400" y="4159250"/>
          <p14:tracePt t="473029" x="1066800" y="4171950"/>
          <p14:tracePt t="473033" x="1079500" y="4178300"/>
          <p14:tracePt t="473045" x="1092200" y="4191000"/>
          <p14:tracePt t="473062" x="1111250" y="4203700"/>
          <p14:tracePt t="473079" x="1123950" y="4210050"/>
          <p14:tracePt t="473096" x="1130300" y="4210050"/>
          <p14:tracePt t="473112" x="1149350" y="4210050"/>
          <p14:tracePt t="473129" x="1212850" y="4191000"/>
          <p14:tracePt t="473145" x="1263650" y="4178300"/>
          <p14:tracePt t="473162" x="1295400" y="4171950"/>
          <p14:tracePt t="473178" x="1301750" y="4171950"/>
          <p14:tracePt t="473266" x="1301750" y="4165600"/>
          <p14:tracePt t="473272" x="1301750" y="4159250"/>
          <p14:tracePt t="473296" x="1308100" y="4133850"/>
          <p14:tracePt t="473312" x="1314450" y="4121150"/>
          <p14:tracePt t="473330" x="1314450" y="4095750"/>
          <p14:tracePt t="473346" x="1314450" y="4083050"/>
          <p14:tracePt t="473362" x="1314450" y="4064000"/>
          <p14:tracePt t="473380" x="1314450" y="4051300"/>
          <p14:tracePt t="473396" x="1314450" y="4044950"/>
          <p14:tracePt t="473412" x="1308100" y="4032250"/>
          <p14:tracePt t="473429" x="1301750" y="4025900"/>
          <p14:tracePt t="473446" x="1295400" y="4025900"/>
          <p14:tracePt t="473462" x="1282700" y="4025900"/>
          <p14:tracePt t="473479" x="1257300" y="4025900"/>
          <p14:tracePt t="473496" x="1238250" y="4025900"/>
          <p14:tracePt t="473512" x="1212850" y="4025900"/>
          <p14:tracePt t="473514" x="1206500" y="4025900"/>
          <p14:tracePt t="473529" x="1193800" y="4032250"/>
          <p14:tracePt t="473546" x="1136650" y="4044950"/>
          <p14:tracePt t="473564" x="1066800" y="4057650"/>
          <p14:tracePt t="473580" x="1041400" y="4057650"/>
          <p14:tracePt t="473596" x="965200" y="4057650"/>
          <p14:tracePt t="476135" x="971550" y="4057650"/>
          <p14:tracePt t="476148" x="984250" y="4057650"/>
          <p14:tracePt t="476166" x="1136650" y="4095750"/>
          <p14:tracePt t="476182" x="1231900" y="4152900"/>
          <p14:tracePt t="476198" x="1263650" y="4210050"/>
          <p14:tracePt t="476215" x="1238250" y="4260850"/>
          <p14:tracePt t="476232" x="1168400" y="4343400"/>
          <p14:tracePt t="476248" x="1079500" y="4438650"/>
          <p14:tracePt t="476265" x="1028700" y="4521200"/>
          <p14:tracePt t="476281" x="1028700" y="4552950"/>
          <p14:tracePt t="476299" x="1041400" y="4578350"/>
          <p14:tracePt t="476315" x="1054100" y="4597400"/>
          <p14:tracePt t="476331" x="1054100" y="4622800"/>
          <p14:tracePt t="476348" x="1041400" y="4660900"/>
          <p14:tracePt t="476365" x="1022350" y="4692650"/>
          <p14:tracePt t="476383" x="1016000" y="4730750"/>
          <p14:tracePt t="476398" x="1016000" y="4737100"/>
          <p14:tracePt t="476416" x="1016000" y="4762500"/>
          <p14:tracePt t="476432" x="1022350" y="4781550"/>
          <p14:tracePt t="476448" x="1028700" y="4800600"/>
          <p14:tracePt t="476465" x="1041400" y="4813300"/>
          <p14:tracePt t="476481" x="1066800" y="4832350"/>
          <p14:tracePt t="476499" x="1092200" y="4851400"/>
          <p14:tracePt t="476515" x="1123950" y="4870450"/>
          <p14:tracePt t="476532" x="1155700" y="4889500"/>
          <p14:tracePt t="476548" x="1181100" y="4921250"/>
          <p14:tracePt t="476565" x="1200150" y="4946650"/>
          <p14:tracePt t="476582" x="1212850" y="4959350"/>
          <p14:tracePt t="476650" x="1225550" y="4959350"/>
          <p14:tracePt t="476665" x="1231900" y="4959350"/>
          <p14:tracePt t="476682" x="1289050" y="4978400"/>
          <p14:tracePt t="476699" x="1327150" y="4991100"/>
          <p14:tracePt t="476715" x="1365250" y="4997450"/>
          <p14:tracePt t="476732" x="1403350" y="5003800"/>
          <p14:tracePt t="476748" x="1454150" y="5003800"/>
          <p14:tracePt t="476766" x="1511300" y="5003800"/>
          <p14:tracePt t="476782" x="1587500" y="5003800"/>
          <p14:tracePt t="476798" x="1676400" y="5003800"/>
          <p14:tracePt t="476815" x="1778000" y="5010150"/>
          <p14:tracePt t="476832" x="1835150" y="5016500"/>
          <p14:tracePt t="476849" x="1854200" y="5016500"/>
          <p14:tracePt t="476885" x="1860550" y="5016500"/>
          <p14:tracePt t="476899" x="1866900" y="5016500"/>
          <p14:tracePt t="476915" x="1892300" y="5016500"/>
          <p14:tracePt t="476932" x="1930400" y="5010150"/>
          <p14:tracePt t="476948" x="1955800" y="5003800"/>
          <p14:tracePt t="476965" x="1987550" y="4991100"/>
          <p14:tracePt t="476982" x="2006600" y="4978400"/>
          <p14:tracePt t="476999" x="2025650" y="4972050"/>
          <p14:tracePt t="477015" x="2051050" y="4959350"/>
          <p14:tracePt t="477032" x="2146300" y="4959350"/>
          <p14:tracePt t="477048" x="2241550" y="4959350"/>
          <p14:tracePt t="477065" x="2349500" y="4959350"/>
          <p14:tracePt t="477082" x="2438400" y="4965700"/>
          <p14:tracePt t="477100" x="2540000" y="4978400"/>
          <p14:tracePt t="477115" x="2590800" y="4984750"/>
          <p14:tracePt t="477132" x="2641600" y="4991100"/>
          <p14:tracePt t="477149" x="2692400" y="4991100"/>
          <p14:tracePt t="477165" x="2730500" y="4991100"/>
          <p14:tracePt t="477182" x="2749550" y="4991100"/>
          <p14:tracePt t="477199" x="2755900" y="4997450"/>
          <p14:tracePt t="477249" x="2762250" y="4997450"/>
          <p14:tracePt t="477265" x="2774950" y="4997450"/>
          <p14:tracePt t="477388" x="2781300" y="4991100"/>
          <p14:tracePt t="477397" x="2781300" y="4984750"/>
          <p14:tracePt t="477402" x="2787650" y="4978400"/>
          <p14:tracePt t="477416" x="2800350" y="4965700"/>
          <p14:tracePt t="477433" x="2813050" y="4940300"/>
          <p14:tracePt t="478677" x="2819400" y="4940300"/>
          <p14:tracePt t="478685" x="2863850" y="4965700"/>
          <p14:tracePt t="478701" x="2959100" y="5022850"/>
          <p14:tracePt t="478717" x="2997200" y="5060950"/>
          <p14:tracePt t="478734" x="3003550" y="5073650"/>
          <p14:tracePt t="478751" x="3003550" y="5086350"/>
          <p14:tracePt t="478800" x="3009900" y="5086350"/>
          <p14:tracePt t="478817" x="3041650" y="5073650"/>
          <p14:tracePt t="478834" x="3086100" y="5073650"/>
          <p14:tracePt t="478835" x="3098800" y="5073650"/>
          <p14:tracePt t="478850" x="3105150" y="5073650"/>
          <p14:tracePt t="478971" x="3105150" y="5067300"/>
          <p14:tracePt t="478987" x="3111500" y="5060950"/>
          <p14:tracePt t="479000" x="3117850" y="5048250"/>
          <p14:tracePt t="479018" x="3143250" y="5016500"/>
          <p14:tracePt t="479034" x="3175000" y="4984750"/>
          <p14:tracePt t="479050" x="3200400" y="4972050"/>
          <p14:tracePt t="479067" x="3232150" y="4972050"/>
          <p14:tracePt t="479084" x="3251200" y="4972050"/>
          <p14:tracePt t="479101" x="3276600" y="4984750"/>
          <p14:tracePt t="479117" x="3295650" y="4991100"/>
          <p14:tracePt t="479167" x="3289300" y="4991100"/>
          <p14:tracePt t="479184" x="3289300" y="4997450"/>
          <p14:tracePt t="479547" x="3295650" y="4997450"/>
          <p14:tracePt t="479554" x="3321050" y="4997450"/>
          <p14:tracePt t="479568" x="3359150" y="4997450"/>
          <p14:tracePt t="479585" x="3435350" y="4984750"/>
          <p14:tracePt t="479602" x="3517900" y="4972050"/>
          <p14:tracePt t="479602" x="3556000" y="4965700"/>
          <p14:tracePt t="479617" x="3613150" y="4959350"/>
          <p14:tracePt t="479638" x="3657600" y="4959350"/>
          <p14:tracePt t="479651" x="3683000" y="4959350"/>
          <p14:tracePt t="479668" x="3689350" y="4959350"/>
          <p14:tracePt t="479717" x="3695700" y="4953000"/>
          <p14:tracePt t="479734" x="3702050" y="4946650"/>
          <p14:tracePt t="479751" x="3708400" y="4940300"/>
          <p14:tracePt t="479768" x="3708400" y="4927600"/>
          <p14:tracePt t="480015" x="3708400" y="4921250"/>
          <p14:tracePt t="480036" x="3708400" y="4914900"/>
          <p14:tracePt t="480051" x="3695700" y="4895850"/>
          <p14:tracePt t="480068" x="3683000" y="4883150"/>
          <p14:tracePt t="480085" x="3663950" y="4832350"/>
          <p14:tracePt t="480102" x="3670300" y="4730750"/>
          <p14:tracePt t="480118" x="3708400" y="4603750"/>
          <p14:tracePt t="480135" x="3759200" y="4470400"/>
          <p14:tracePt t="480151" x="3810000" y="4298950"/>
          <p14:tracePt t="480168" x="3829050" y="4159250"/>
          <p14:tracePt t="480185" x="3822700" y="4000500"/>
          <p14:tracePt t="480201" x="3784600" y="3835400"/>
          <p14:tracePt t="480218" x="3759200" y="3733800"/>
          <p14:tracePt t="480235" x="3740150" y="3606800"/>
          <p14:tracePt t="480251" x="3721100" y="3486150"/>
          <p14:tracePt t="480268" x="3702050" y="3302000"/>
          <p14:tracePt t="480285" x="3702050" y="3175000"/>
          <p14:tracePt t="480302" x="3727450" y="3067050"/>
          <p14:tracePt t="480318" x="3727450" y="3060700"/>
          <p14:tracePt t="480335" x="3727450" y="3073400"/>
          <p14:tracePt t="480351" x="3702050" y="3117850"/>
          <p14:tracePt t="480368" x="3676650" y="3155950"/>
          <p14:tracePt t="480385" x="3651250" y="3194050"/>
          <p14:tracePt t="480401" x="3632200" y="3219450"/>
          <p14:tracePt t="480403" x="3632200" y="3225800"/>
          <p14:tracePt t="480546" x="3638550" y="3225800"/>
          <p14:tracePt t="480569" x="3670300" y="3219450"/>
          <p14:tracePt t="480586" x="3740150" y="3213100"/>
          <p14:tracePt t="480602" x="3810000" y="3213100"/>
          <p14:tracePt t="480618" x="4000500" y="3238500"/>
          <p14:tracePt t="480636" x="4197350" y="3263900"/>
          <p14:tracePt t="480652" x="4400550" y="3282950"/>
          <p14:tracePt t="480668" x="4565650" y="3289300"/>
          <p14:tracePt t="480685" x="4692650" y="3289300"/>
          <p14:tracePt t="480702" x="4749800" y="3282950"/>
          <p14:tracePt t="480718" x="4768850" y="3276600"/>
          <p14:tracePt t="480735" x="4781550" y="3276600"/>
          <p14:tracePt t="480752" x="4819650" y="3289300"/>
          <p14:tracePt t="480769" x="4832350" y="3295650"/>
          <p14:tracePt t="480785" x="4838700" y="3295650"/>
          <p14:tracePt t="480860" x="4845050" y="3308350"/>
          <p14:tracePt t="480868" x="4857750" y="3314700"/>
          <p14:tracePt t="480885" x="4927600" y="3359150"/>
          <p14:tracePt t="480902" x="5080000" y="3435350"/>
          <p14:tracePt t="480919" x="5232400" y="3505200"/>
          <p14:tracePt t="480935" x="5334000" y="3556000"/>
          <p14:tracePt t="480952" x="5378450" y="3581400"/>
          <p14:tracePt t="480968" x="5397500" y="3587750"/>
          <p14:tracePt t="480985" x="5410200" y="3587750"/>
          <p14:tracePt t="481024" x="5416550" y="3587750"/>
          <p14:tracePt t="481052" x="5435600" y="3606800"/>
          <p14:tracePt t="481069" x="5467350" y="3619500"/>
          <p14:tracePt t="481085" x="5530850" y="3619500"/>
          <p14:tracePt t="481102" x="5638800" y="3606800"/>
          <p14:tracePt t="481119" x="5791200" y="3562350"/>
          <p14:tracePt t="481135" x="5943600" y="3511550"/>
          <p14:tracePt t="481152" x="6070600" y="3473450"/>
          <p14:tracePt t="481170" x="6191250" y="3454400"/>
          <p14:tracePt t="481185" x="6248400" y="3448050"/>
          <p14:tracePt t="481202" x="6273800" y="3448050"/>
          <p14:tracePt t="481219" x="6280150" y="3441700"/>
          <p14:tracePt t="481236" x="6311900" y="3422650"/>
          <p14:tracePt t="481252" x="6369050" y="3384550"/>
          <p14:tracePt t="481269" x="6432550" y="3340100"/>
          <p14:tracePt t="481270" x="6457950" y="3314700"/>
          <p14:tracePt t="481286" x="6496050" y="3276600"/>
          <p14:tracePt t="481302" x="6515100" y="3251200"/>
          <p14:tracePt t="481319" x="6515100" y="3238500"/>
          <p14:tracePt t="481357" x="6515100" y="3232150"/>
          <p14:tracePt t="481369" x="6508750" y="3232150"/>
          <p14:tracePt t="481385" x="6489700" y="3232150"/>
          <p14:tracePt t="481402" x="6445250" y="3232150"/>
          <p14:tracePt t="481419" x="6381750" y="3232150"/>
          <p14:tracePt t="481436" x="6223000" y="3232150"/>
          <p14:tracePt t="481452" x="6121400" y="3238500"/>
          <p14:tracePt t="481469" x="6013450" y="3244850"/>
          <p14:tracePt t="481486" x="5962650" y="3244850"/>
          <p14:tracePt t="481503" x="5937250" y="3238500"/>
          <p14:tracePt t="481519" x="5924550" y="3232150"/>
          <p14:tracePt t="481536" x="5911850" y="3213100"/>
          <p14:tracePt t="481552" x="5880100" y="3200400"/>
          <p14:tracePt t="481570" x="5816600" y="3181350"/>
          <p14:tracePt t="481586" x="5708650" y="3143250"/>
          <p14:tracePt t="481602" x="5562600" y="3098800"/>
          <p14:tracePt t="481604" x="5511800" y="3086100"/>
          <p14:tracePt t="481619" x="5429250" y="3067050"/>
          <p14:tracePt t="481636" x="5314950" y="3035300"/>
          <p14:tracePt t="481652" x="5289550" y="3028950"/>
          <p14:tracePt t="481669" x="5264150" y="3016250"/>
          <p14:tracePt t="481686" x="5232400" y="3009900"/>
          <p14:tracePt t="481702" x="5149850" y="3003550"/>
          <p14:tracePt t="481719" x="5022850" y="3003550"/>
          <p14:tracePt t="481736" x="4857750" y="3003550"/>
          <p14:tracePt t="481752" x="4692650" y="3016250"/>
          <p14:tracePt t="481770" x="4565650" y="3028950"/>
          <p14:tracePt t="481786" x="4483100" y="3041650"/>
          <p14:tracePt t="481803" x="4451350" y="3054350"/>
          <p14:tracePt t="481819" x="4445000" y="3054350"/>
          <p14:tracePt t="481836" x="4425950" y="3073400"/>
          <p14:tracePt t="481854" x="4375150" y="3136900"/>
          <p14:tracePt t="481869" x="4356100" y="3175000"/>
          <p14:tracePt t="481886" x="4343400" y="3206750"/>
          <p14:tracePt t="481903" x="4337050" y="3232150"/>
          <p14:tracePt t="481919" x="4337050" y="3244850"/>
          <p14:tracePt t="481936" x="4349750" y="3251200"/>
          <p14:tracePt t="481953" x="4375150" y="3270250"/>
          <p14:tracePt t="481970" x="4419600" y="3289300"/>
          <p14:tracePt t="481986" x="4464050" y="3308350"/>
          <p14:tracePt t="482003" x="4508500" y="3327400"/>
          <p14:tracePt t="482019" x="4572000" y="3352800"/>
          <p14:tracePt t="482036" x="4641850" y="3371850"/>
          <p14:tracePt t="482053" x="4762500" y="3397250"/>
          <p14:tracePt t="482069" x="4876800" y="3416300"/>
          <p14:tracePt t="482071" x="4946650" y="3429000"/>
          <p14:tracePt t="482086" x="5010150" y="3435350"/>
          <p14:tracePt t="482104" x="5143500" y="3448050"/>
          <p14:tracePt t="482119" x="5219700" y="3448050"/>
          <p14:tracePt t="482136" x="5289550" y="3448050"/>
          <p14:tracePt t="482153" x="5365750" y="3429000"/>
          <p14:tracePt t="482170" x="5461000" y="3416300"/>
          <p14:tracePt t="482186" x="5581650" y="3409950"/>
          <p14:tracePt t="482203" x="5715000" y="3409950"/>
          <p14:tracePt t="482220" x="5835650" y="3409950"/>
          <p14:tracePt t="482237" x="5930900" y="3422650"/>
          <p14:tracePt t="482253" x="5962650" y="3422650"/>
          <p14:tracePt t="482270" x="5981700" y="3429000"/>
          <p14:tracePt t="482286" x="6007100" y="3435350"/>
          <p14:tracePt t="482304" x="6045200" y="3448050"/>
          <p14:tracePt t="482320" x="6083300" y="3454400"/>
          <p14:tracePt t="482336" x="6134100" y="3454400"/>
          <p14:tracePt t="482353" x="6229350" y="3454400"/>
          <p14:tracePt t="482371" x="6280150" y="3448050"/>
          <p14:tracePt t="482386" x="6318250" y="3435350"/>
          <p14:tracePt t="482403" x="6350000" y="3429000"/>
          <p14:tracePt t="482420" x="6369050" y="3422650"/>
          <p14:tracePt t="482437" x="6381750" y="3416300"/>
          <p14:tracePt t="482453" x="6394450" y="3409950"/>
          <p14:tracePt t="482470" x="6400800" y="3397250"/>
          <p14:tracePt t="482487" x="6407150" y="3384550"/>
          <p14:tracePt t="482503" x="6413500" y="3371850"/>
          <p14:tracePt t="482520" x="6419850" y="3352800"/>
          <p14:tracePt t="482537" x="6419850" y="3333750"/>
          <p14:tracePt t="482553" x="6407150" y="3302000"/>
          <p14:tracePt t="482571" x="6388100" y="3282950"/>
          <p14:tracePt t="482587" x="6350000" y="3251200"/>
          <p14:tracePt t="482603" x="6324600" y="3238500"/>
          <p14:tracePt t="482604" x="6292850" y="3219450"/>
          <p14:tracePt t="482620" x="6267450" y="3213100"/>
          <p14:tracePt t="482637" x="6242050" y="3206750"/>
          <p14:tracePt t="482653" x="6203950" y="3206750"/>
          <p14:tracePt t="482670" x="6165850" y="3200400"/>
          <p14:tracePt t="482687" x="6089650" y="3200400"/>
          <p14:tracePt t="482704" x="6000750" y="3200400"/>
          <p14:tracePt t="482720" x="5899150" y="3200400"/>
          <p14:tracePt t="482737" x="5791200" y="3200400"/>
          <p14:tracePt t="482753" x="5676900" y="3187700"/>
          <p14:tracePt t="482771" x="5581650" y="3175000"/>
          <p14:tracePt t="482787" x="5511800" y="3155950"/>
          <p14:tracePt t="482804" x="5467350" y="3143250"/>
          <p14:tracePt t="482820" x="5429250" y="3143250"/>
          <p14:tracePt t="482822" x="5410200" y="3143250"/>
          <p14:tracePt t="482837" x="5365750" y="3143250"/>
          <p14:tracePt t="482853" x="5200650" y="3143250"/>
          <p14:tracePt t="482870" x="5073650" y="3149600"/>
          <p14:tracePt t="482887" x="4978400" y="3155950"/>
          <p14:tracePt t="482903" x="4927600" y="3162300"/>
          <p14:tracePt t="482920" x="4908550" y="3162300"/>
          <p14:tracePt t="482937" x="4895850" y="3168650"/>
          <p14:tracePt t="482953" x="4883150" y="3187700"/>
          <p14:tracePt t="482971" x="4864100" y="3213100"/>
          <p14:tracePt t="482987" x="4851400" y="3238500"/>
          <p14:tracePt t="483004" x="4838700" y="3270250"/>
          <p14:tracePt t="483020" x="4838700" y="3282950"/>
          <p14:tracePt t="483037" x="4838700" y="3295650"/>
          <p14:tracePt t="483331" x="4838700" y="3289300"/>
          <p14:tracePt t="483354" x="4806950" y="3276600"/>
          <p14:tracePt t="483371" x="4775200" y="3263900"/>
          <p14:tracePt t="483387" x="4775200" y="3257550"/>
          <p14:tracePt t="483498" x="4781550" y="3257550"/>
          <p14:tracePt t="483504" x="4787900" y="3263900"/>
          <p14:tracePt t="483521" x="4857750" y="3327400"/>
          <p14:tracePt t="483538" x="4902200" y="3378200"/>
          <p14:tracePt t="483554" x="4946650" y="3416300"/>
          <p14:tracePt t="483571" x="4978400" y="3441700"/>
          <p14:tracePt t="483588" x="5029200" y="3479800"/>
          <p14:tracePt t="483605" x="5118100" y="3536950"/>
          <p14:tracePt t="483621" x="5276850" y="3644900"/>
          <p14:tracePt t="483639" x="5448300" y="3765550"/>
          <p14:tracePt t="483656" x="5797550" y="4070350"/>
          <p14:tracePt t="483672" x="6026150" y="4286250"/>
          <p14:tracePt t="483688" x="6210300" y="4470400"/>
          <p14:tracePt t="483704" x="6394450" y="4641850"/>
          <p14:tracePt t="483721" x="6502400" y="4737100"/>
          <p14:tracePt t="483738" x="6572250" y="4787900"/>
          <p14:tracePt t="483756" x="6642100" y="4832350"/>
          <p14:tracePt t="483772" x="6699250" y="4864100"/>
          <p14:tracePt t="483787" x="6750050" y="4889500"/>
          <p14:tracePt t="483806" x="6807200" y="4921250"/>
          <p14:tracePt t="483821" x="6858000" y="4959350"/>
          <p14:tracePt t="483838" x="6908800" y="4991100"/>
          <p14:tracePt t="483854" x="6927850" y="4997450"/>
          <p14:tracePt t="483922" x="6934200" y="4997450"/>
          <p14:tracePt t="483930" x="6940550" y="4997450"/>
          <p14:tracePt t="483938" x="6953250" y="5003800"/>
          <p14:tracePt t="483954" x="7010400" y="5022850"/>
          <p14:tracePt t="483972" x="7080250" y="5048250"/>
          <p14:tracePt t="483988" x="7207250" y="5086350"/>
          <p14:tracePt t="484004" x="7296150" y="5105400"/>
          <p14:tracePt t="484021" x="7340600" y="5111750"/>
          <p14:tracePt t="484038" x="7359650" y="5111750"/>
          <p14:tracePt t="484071" x="7372350" y="5111750"/>
          <p14:tracePt t="484089" x="7391400" y="5118100"/>
          <p14:tracePt t="484104" x="7435850" y="5130800"/>
          <p14:tracePt t="484121" x="7505700" y="5137150"/>
          <p14:tracePt t="484138" x="7581900" y="5143500"/>
          <p14:tracePt t="484155" x="7632700" y="5143500"/>
          <p14:tracePt t="484172" x="7683500" y="5130800"/>
          <p14:tracePt t="484188" x="7702550" y="5118100"/>
          <p14:tracePt t="484205" x="7721600" y="5105400"/>
          <p14:tracePt t="484221" x="7727950" y="5086350"/>
          <p14:tracePt t="484238" x="7734300" y="5067300"/>
          <p14:tracePt t="484255" x="7759700" y="5022850"/>
          <p14:tracePt t="484271" x="7791450" y="4991100"/>
          <p14:tracePt t="484288" x="7823200" y="4965700"/>
          <p14:tracePt t="484305" x="7835900" y="4953000"/>
          <p14:tracePt t="484321" x="7842250" y="4946650"/>
          <p14:tracePt t="484338" x="7848600" y="4946650"/>
          <p14:tracePt t="484355" x="7848600" y="4933950"/>
          <p14:tracePt t="484372" x="7848600" y="4921250"/>
          <p14:tracePt t="484388" x="7842250" y="4889500"/>
          <p14:tracePt t="484405" x="7823200" y="4857750"/>
          <p14:tracePt t="484421" x="7791450" y="4813300"/>
          <p14:tracePt t="484439" x="7766050" y="4781550"/>
          <p14:tracePt t="484455" x="7721600" y="4730750"/>
          <p14:tracePt t="484471" x="7696200" y="4705350"/>
          <p14:tracePt t="484489" x="7613650" y="4648200"/>
          <p14:tracePt t="484505" x="7581900" y="4641850"/>
          <p14:tracePt t="484522" x="7448550" y="4597400"/>
          <p14:tracePt t="484538" x="7340600" y="4578350"/>
          <p14:tracePt t="484555" x="7207250" y="4552950"/>
          <p14:tracePt t="484572" x="7124700" y="4540250"/>
          <p14:tracePt t="484588" x="7067550" y="4527550"/>
          <p14:tracePt t="484605" x="7035800" y="4527550"/>
          <p14:tracePt t="484622" x="7010400" y="4521200"/>
          <p14:tracePt t="484640" x="6940550" y="4527550"/>
          <p14:tracePt t="484658" x="6807200" y="4546600"/>
          <p14:tracePt t="484659" x="6750050" y="4552950"/>
          <p14:tracePt t="484671" x="6667500" y="4559300"/>
          <p14:tracePt t="484688" x="6508750" y="4559300"/>
          <p14:tracePt t="484705" x="6407150" y="4559300"/>
          <p14:tracePt t="484722" x="6343650" y="4559300"/>
          <p14:tracePt t="484738" x="6337300" y="4559300"/>
          <p14:tracePt t="484740" x="6337300" y="4565650"/>
          <p14:tracePt t="484755" x="6337300" y="4572000"/>
          <p14:tracePt t="484756" x="6343650" y="4591050"/>
          <p14:tracePt t="484772" x="6362700" y="4635500"/>
          <p14:tracePt t="484788" x="6381750" y="4705350"/>
          <p14:tracePt t="484805" x="6388100" y="4794250"/>
          <p14:tracePt t="484822" x="6394450" y="4889500"/>
          <p14:tracePt t="484838" x="6413500" y="4953000"/>
          <p14:tracePt t="484855" x="6445250" y="4997450"/>
          <p14:tracePt t="484872" x="6470650" y="5016500"/>
          <p14:tracePt t="484889" x="6489700" y="5016500"/>
          <p14:tracePt t="484905" x="6515100" y="5022850"/>
          <p14:tracePt t="484922" x="6540500" y="5022850"/>
          <p14:tracePt t="484939" x="6584950" y="5022850"/>
          <p14:tracePt t="484940" x="6616700" y="5022850"/>
          <p14:tracePt t="484955" x="6673850" y="5022850"/>
          <p14:tracePt t="484972" x="6731000" y="5022850"/>
          <p14:tracePt t="484989" x="6769100" y="5029200"/>
          <p14:tracePt t="485005" x="6845300" y="5035550"/>
          <p14:tracePt t="485022" x="6883400" y="5035550"/>
          <p14:tracePt t="485039" x="6908800" y="5041900"/>
          <p14:tracePt t="485055" x="6927850" y="5041900"/>
          <p14:tracePt t="485072" x="6940550" y="5041900"/>
          <p14:tracePt t="485106" x="6946900" y="5041900"/>
          <p14:tracePt t="485122" x="6959600" y="5048250"/>
          <p14:tracePt t="485139" x="6965950" y="5054600"/>
          <p14:tracePt t="485155" x="6978650" y="5060950"/>
          <p14:tracePt t="485173" x="6978650" y="5067300"/>
          <p14:tracePt t="485189" x="6978650" y="5080000"/>
          <p14:tracePt t="485222" x="6972300" y="5080000"/>
          <p14:tracePt t="485519" x="6959600" y="5080000"/>
          <p14:tracePt t="485527" x="6946900" y="5080000"/>
          <p14:tracePt t="485540" x="6896100" y="5080000"/>
          <p14:tracePt t="485556" x="6877050" y="5073650"/>
          <p14:tracePt t="485573" x="6838950" y="5060950"/>
          <p14:tracePt t="485590" x="6826250" y="5054600"/>
          <p14:tracePt t="485606" x="6813550" y="5048250"/>
          <p14:tracePt t="485656" x="6819900" y="5041900"/>
          <p14:tracePt t="485672" x="6858000" y="5041900"/>
          <p14:tracePt t="485690" x="6921500" y="5041900"/>
          <p14:tracePt t="485706" x="6978650" y="5041900"/>
          <p14:tracePt t="485722" x="7067550" y="5054600"/>
          <p14:tracePt t="485739" x="7181850" y="5060950"/>
          <p14:tracePt t="485756" x="7296150" y="5067300"/>
          <p14:tracePt t="485773" x="7391400" y="5067300"/>
          <p14:tracePt t="485789" x="7442200" y="5067300"/>
          <p14:tracePt t="485806" x="7512050" y="5067300"/>
          <p14:tracePt t="485823" x="7588250" y="5067300"/>
          <p14:tracePt t="485840" x="7696200" y="5060950"/>
          <p14:tracePt t="485856" x="7772400" y="5060950"/>
          <p14:tracePt t="485873" x="7829550" y="5054600"/>
          <p14:tracePt t="485889" x="7886700" y="5041900"/>
          <p14:tracePt t="485906" x="7937500" y="5016500"/>
          <p14:tracePt t="485923" x="7994650" y="4984750"/>
          <p14:tracePt t="485939" x="8045450" y="4953000"/>
          <p14:tracePt t="485956" x="8083550" y="4908550"/>
          <p14:tracePt t="485973" x="8108950" y="4864100"/>
          <p14:tracePt t="485989" x="8108950" y="4819650"/>
          <p14:tracePt t="486006" x="8089900" y="4781550"/>
          <p14:tracePt t="486023" x="8051800" y="4730750"/>
          <p14:tracePt t="486039" x="8020050" y="4699000"/>
          <p14:tracePt t="486056" x="7988300" y="4673600"/>
          <p14:tracePt t="486073" x="7924800" y="4641850"/>
          <p14:tracePt t="486090" x="7848600" y="4622800"/>
          <p14:tracePt t="486106" x="7747000" y="4597400"/>
          <p14:tracePt t="486123" x="7613650" y="4572000"/>
          <p14:tracePt t="486139" x="7448550" y="4546600"/>
          <p14:tracePt t="486156" x="7315200" y="4527550"/>
          <p14:tracePt t="486174" x="6985000" y="4508500"/>
          <p14:tracePt t="486190" x="6858000" y="4508500"/>
          <p14:tracePt t="486206" x="6762750" y="4527550"/>
          <p14:tracePt t="486223" x="6731000" y="4559300"/>
          <p14:tracePt t="486240" x="6718300" y="4610100"/>
          <p14:tracePt t="486256" x="6711950" y="4673600"/>
          <p14:tracePt t="486273" x="6711950" y="4730750"/>
          <p14:tracePt t="486290" x="6718300" y="4800600"/>
          <p14:tracePt t="486307" x="6756400" y="4902200"/>
          <p14:tracePt t="486323" x="6794500" y="4953000"/>
          <p14:tracePt t="486340" x="6883400" y="5022850"/>
          <p14:tracePt t="486357" x="7061200" y="5080000"/>
          <p14:tracePt t="486373" x="7277100" y="5118100"/>
          <p14:tracePt t="486390" x="7632700" y="5130800"/>
          <p14:tracePt t="486406" x="7753350" y="5130800"/>
          <p14:tracePt t="486424" x="7943850" y="5105400"/>
          <p14:tracePt t="486440" x="8128000" y="5048250"/>
          <p14:tracePt t="486456" x="8172450" y="5022850"/>
          <p14:tracePt t="486473" x="8178800" y="5022850"/>
          <p14:tracePt t="486524" x="8185150" y="5022850"/>
          <p14:tracePt t="486540" x="8197850" y="5022850"/>
          <p14:tracePt t="486557" x="8216900" y="5022850"/>
          <p14:tracePt t="486573" x="8235950" y="5016500"/>
          <p14:tracePt t="486590" x="8267700" y="5010150"/>
          <p14:tracePt t="486606" x="8312150" y="4997450"/>
          <p14:tracePt t="486623" x="8375650" y="4984750"/>
          <p14:tracePt t="486640" x="8413750" y="4972050"/>
          <p14:tracePt t="486657" x="8451850" y="4965700"/>
          <p14:tracePt t="486673" x="8489950" y="4953000"/>
          <p14:tracePt t="486690" x="8547100" y="4940300"/>
          <p14:tracePt t="486707" x="8610600" y="4927600"/>
          <p14:tracePt t="486723" x="8724900" y="4927600"/>
          <p14:tracePt t="486740" x="8845550" y="4927600"/>
          <p14:tracePt t="486757" x="9029700" y="4953000"/>
          <p14:tracePt t="486773" x="9137650" y="4965700"/>
          <p14:tracePt t="486790" x="9201150" y="4972050"/>
          <p14:tracePt t="486807" x="9226550" y="4972050"/>
          <p14:tracePt t="486824" x="9232900" y="4972050"/>
          <p14:tracePt t="486840" x="9239250" y="4972050"/>
          <p14:tracePt t="486857" x="9251950" y="4972050"/>
          <p14:tracePt t="486873" x="9283700" y="4965700"/>
          <p14:tracePt t="486891" x="9321800" y="4959350"/>
          <p14:tracePt t="486907" x="9372600" y="4959350"/>
          <p14:tracePt t="486923" x="9417050" y="4959350"/>
          <p14:tracePt t="486940" x="9467850" y="4959350"/>
          <p14:tracePt t="486957" x="9493250" y="4959350"/>
          <p14:tracePt t="486974" x="9518650" y="4959350"/>
          <p14:tracePt t="486990" x="9537700" y="4959350"/>
          <p14:tracePt t="487007" x="9550400" y="4965700"/>
          <p14:tracePt t="487024" x="9569450" y="4972050"/>
          <p14:tracePt t="487041" x="9601200" y="4978400"/>
          <p14:tracePt t="487057" x="9645650" y="4978400"/>
          <p14:tracePt t="487073" x="9683750" y="4984750"/>
          <p14:tracePt t="487090" x="9709150" y="4984750"/>
          <p14:tracePt t="487108" x="9721850" y="4984750"/>
          <p14:tracePt t="487124" x="9728200" y="4984750"/>
          <p14:tracePt t="487202" x="9728200" y="4991100"/>
          <p14:tracePt t="487208" x="9734550" y="4991100"/>
          <p14:tracePt t="487224" x="9740900" y="4997450"/>
          <p14:tracePt t="487240" x="9740900" y="5003800"/>
          <p14:tracePt t="487257" x="9766300" y="5003800"/>
          <p14:tracePt t="487274" x="9779000" y="5003800"/>
          <p14:tracePt t="487291" x="9791700" y="5003800"/>
          <p14:tracePt t="487307" x="9861550" y="5003800"/>
          <p14:tracePt t="487324" x="9988550" y="5003800"/>
          <p14:tracePt t="487341" x="10166350" y="5029200"/>
          <p14:tracePt t="487357" x="10331450" y="5048250"/>
          <p14:tracePt t="487374" x="10509250" y="5067300"/>
          <p14:tracePt t="487391" x="10655300" y="5080000"/>
          <p14:tracePt t="487407" x="10725150" y="5086350"/>
          <p14:tracePt t="487424" x="10756900" y="5086350"/>
          <p14:tracePt t="487730" x="10756900" y="5080000"/>
          <p14:tracePt t="487744" x="10756900" y="5073650"/>
          <p14:tracePt t="487758" x="10763250" y="5073650"/>
          <p14:tracePt t="487775" x="10769600" y="5067300"/>
          <p14:tracePt t="487791" x="10782300" y="5054600"/>
          <p14:tracePt t="487808" x="10795000" y="5041900"/>
          <p14:tracePt t="487824" x="10820400" y="5029200"/>
          <p14:tracePt t="487826" x="10833100" y="5016500"/>
          <p14:tracePt t="487842" x="10845800" y="5010150"/>
          <p14:tracePt t="487858" x="10852150" y="4997450"/>
          <p14:tracePt t="487874" x="10864850" y="4991100"/>
          <p14:tracePt t="487891" x="10871200" y="4984750"/>
          <p14:tracePt t="487908" x="10871200" y="4978400"/>
          <p14:tracePt t="487941" x="10877550" y="4972050"/>
          <p14:tracePt t="487958" x="10877550" y="4965700"/>
          <p14:tracePt t="487974" x="10877550" y="4953000"/>
          <p14:tracePt t="487991" x="10871200" y="4940300"/>
          <p14:tracePt t="488008" x="10845800" y="4921250"/>
          <p14:tracePt t="488025" x="10814050" y="4914900"/>
          <p14:tracePt t="488041" x="10775950" y="4902200"/>
          <p14:tracePt t="488058" x="10706100" y="4883150"/>
          <p14:tracePt t="488074" x="10661650" y="4876800"/>
          <p14:tracePt t="488092" x="10610850" y="4870450"/>
          <p14:tracePt t="488108" x="10534650" y="4851400"/>
          <p14:tracePt t="488124" x="10458450" y="4832350"/>
          <p14:tracePt t="488141" x="10375900" y="4813300"/>
          <p14:tracePt t="488158" x="10267950" y="4787900"/>
          <p14:tracePt t="488175" x="10191750" y="4768850"/>
          <p14:tracePt t="488191" x="10083800" y="4743450"/>
          <p14:tracePt t="488208" x="9988550" y="4724400"/>
          <p14:tracePt t="488225" x="9880600" y="4711700"/>
          <p14:tracePt t="488241" x="9804400" y="4699000"/>
          <p14:tracePt t="488258" x="9696450" y="4692650"/>
          <p14:tracePt t="488275" x="9626600" y="4679950"/>
          <p14:tracePt t="488291" x="9518650" y="4667250"/>
          <p14:tracePt t="488308" x="9423400" y="4654550"/>
          <p14:tracePt t="488325" x="9328150" y="4641850"/>
          <p14:tracePt t="488341" x="9188450" y="4635500"/>
          <p14:tracePt t="488358" x="9086850" y="4629150"/>
          <p14:tracePt t="488375" x="8959850" y="4622800"/>
          <p14:tracePt t="488391" x="8870950" y="4616450"/>
          <p14:tracePt t="488408" x="8845550" y="4616450"/>
          <p14:tracePt t="488425" x="8832850" y="4616450"/>
          <p14:tracePt t="488441" x="8826500" y="4622800"/>
          <p14:tracePt t="488458" x="8813800" y="4641850"/>
          <p14:tracePt t="488475" x="8794750" y="4673600"/>
          <p14:tracePt t="488491" x="8756650" y="4730750"/>
          <p14:tracePt t="488508" x="8718550" y="4800600"/>
          <p14:tracePt t="488526" x="8686800" y="4883150"/>
          <p14:tracePt t="488541" x="8686800" y="4927600"/>
          <p14:tracePt t="488558" x="8686800" y="4959350"/>
          <p14:tracePt t="488575" x="8693150" y="4984750"/>
          <p14:tracePt t="488592" x="8705850" y="4997450"/>
          <p14:tracePt t="488609" x="8705850" y="5003800"/>
          <p14:tracePt t="488658" x="8724900" y="5003800"/>
          <p14:tracePt t="488675" x="8775700" y="5010150"/>
          <p14:tracePt t="488692" x="9004300" y="5022850"/>
          <p14:tracePt t="488709" x="9175750" y="5022850"/>
          <p14:tracePt t="488725" x="9340850" y="5022850"/>
          <p14:tracePt t="488742" x="9480550" y="5016500"/>
          <p14:tracePt t="488759" x="9569450" y="5010150"/>
          <p14:tracePt t="488775" x="9594850" y="5003800"/>
          <p14:tracePt t="488792" x="9613900" y="5003800"/>
          <p14:tracePt t="488808" x="9645650" y="4997450"/>
          <p14:tracePt t="488826" x="9702800" y="4997450"/>
          <p14:tracePt t="488842" x="9772650" y="4991100"/>
          <p14:tracePt t="488843" x="9798050" y="4991100"/>
          <p14:tracePt t="488858" x="9823450" y="4991100"/>
          <p14:tracePt t="488860" x="9836150" y="4991100"/>
          <p14:tracePt t="488875" x="9848850" y="4991100"/>
          <p14:tracePt t="488892" x="9861550" y="4984750"/>
          <p14:tracePt t="488938" x="9867900" y="4984750"/>
          <p14:tracePt t="488947" x="9874250" y="4984750"/>
          <p14:tracePt t="488958" x="9906000" y="4984750"/>
          <p14:tracePt t="488976" x="10001250" y="4978400"/>
          <p14:tracePt t="488992" x="10115550" y="4972050"/>
          <p14:tracePt t="489009" x="10223500" y="4959350"/>
          <p14:tracePt t="489026" x="10236200" y="4946650"/>
          <p14:tracePt t="489059" x="10236200" y="4933950"/>
          <p14:tracePt t="489075" x="10223500" y="4933950"/>
          <p14:tracePt t="489092" x="10217150" y="4940300"/>
          <p14:tracePt t="489109" x="10217150" y="4953000"/>
          <p14:tracePt t="489125" x="10217150" y="4959350"/>
          <p14:tracePt t="489181" x="10210800" y="4959350"/>
          <p14:tracePt t="489192" x="10204450" y="4959350"/>
          <p14:tracePt t="489209" x="10160000" y="4953000"/>
          <p14:tracePt t="489226" x="10134600" y="4959350"/>
          <p14:tracePt t="489242" x="10115550" y="4965700"/>
          <p14:tracePt t="489259" x="10083800" y="4946650"/>
          <p14:tracePt t="489275" x="10007600" y="4832350"/>
          <p14:tracePt t="489293" x="9988550" y="4813300"/>
          <p14:tracePt t="497580" x="9982200" y="4813300"/>
          <p14:tracePt t="497586" x="9963150" y="4800600"/>
          <p14:tracePt t="497600" x="9925050" y="4787900"/>
          <p14:tracePt t="497616" x="9867900" y="4781550"/>
          <p14:tracePt t="497634" x="9798050" y="4768850"/>
          <p14:tracePt t="497650" x="9785350" y="4762500"/>
          <p14:tracePt t="497666" x="9658350" y="4705350"/>
          <p14:tracePt t="497683" x="9448800" y="4673600"/>
          <p14:tracePt t="497700" x="9169400" y="4667250"/>
          <p14:tracePt t="497716" x="8870950" y="4686300"/>
          <p14:tracePt t="497732" x="8623300" y="4686300"/>
          <p14:tracePt t="497749" x="8445500" y="4679950"/>
          <p14:tracePt t="497766" x="8293100" y="4667250"/>
          <p14:tracePt t="497783" x="8166100" y="4654550"/>
          <p14:tracePt t="497799" x="8039100" y="4648200"/>
          <p14:tracePt t="497816" x="7931150" y="4648200"/>
          <p14:tracePt t="497833" x="7772400" y="4679950"/>
          <p14:tracePt t="497849" x="7645400" y="4730750"/>
          <p14:tracePt t="497866" x="7550150" y="4775200"/>
          <p14:tracePt t="497883" x="7448550" y="4826000"/>
          <p14:tracePt t="497900" x="7397750" y="4845050"/>
          <p14:tracePt t="497933" x="7385050" y="4845050"/>
          <p14:tracePt t="497949" x="7289800" y="4857750"/>
          <p14:tracePt t="497966" x="7105650" y="4921250"/>
          <p14:tracePt t="497983" x="6826250" y="5054600"/>
          <p14:tracePt t="497999" x="6508750" y="5245100"/>
          <p14:tracePt t="498016" x="6318250" y="5397500"/>
          <p14:tracePt t="498033" x="6292850" y="5435600"/>
          <p14:tracePt t="498049" x="6292850" y="5441950"/>
          <p14:tracePt t="498066" x="6280150" y="5454650"/>
          <p14:tracePt t="498083" x="6203950" y="5473700"/>
          <p14:tracePt t="498100" x="6153150" y="5473700"/>
          <p14:tracePt t="498116" x="6064250" y="5480050"/>
          <p14:tracePt t="498118" x="6032500" y="5486400"/>
          <p14:tracePt t="498134" x="5988050" y="5511800"/>
          <p14:tracePt t="498150" x="5988050" y="5524500"/>
          <p14:tracePt t="498166" x="5988050" y="5530850"/>
          <p14:tracePt t="498199" x="5975350" y="5537200"/>
          <p14:tracePt t="498216" x="5956300" y="5556250"/>
          <p14:tracePt t="498234" x="5911850" y="5594350"/>
          <p14:tracePt t="498250" x="5861050" y="5632450"/>
          <p14:tracePt t="498266" x="5810250" y="5683250"/>
          <p14:tracePt t="498283" x="5791200" y="5734050"/>
          <p14:tracePt t="498302" x="5765800" y="5822950"/>
          <p14:tracePt t="498316" x="5753100" y="5854700"/>
          <p14:tracePt t="498333" x="5702300" y="5918200"/>
          <p14:tracePt t="498350" x="5613400" y="5994400"/>
          <p14:tracePt t="498367" x="5549900" y="6026150"/>
          <p14:tracePt t="498385" x="5505450" y="6045200"/>
          <p14:tracePt t="498400" x="5467350" y="6057900"/>
          <p14:tracePt t="498416" x="5461000" y="6070600"/>
          <p14:tracePt t="498434" x="5473700" y="6089650"/>
          <p14:tracePt t="498450" x="5486400" y="6096000"/>
          <p14:tracePt t="498499" x="5473700" y="6096000"/>
          <p14:tracePt t="498517" x="5454650" y="6089650"/>
          <p14:tracePt t="498533" x="5410200" y="6064250"/>
          <p14:tracePt t="498550" x="5378450" y="6051550"/>
          <p14:tracePt t="498567" x="5353050" y="6045200"/>
          <p14:tracePt t="498600" x="5327650" y="6045200"/>
          <p14:tracePt t="498617" x="5264150" y="6051550"/>
          <p14:tracePt t="498634" x="5200650" y="6051550"/>
          <p14:tracePt t="498650" x="5111750" y="6045200"/>
          <p14:tracePt t="498667" x="5048250" y="6026150"/>
          <p14:tracePt t="498683" x="5029200" y="6013450"/>
          <p14:tracePt t="498701" x="5022850" y="6000750"/>
          <p14:tracePt t="498717" x="5016500" y="5994400"/>
          <p14:tracePt t="498750" x="5010150" y="5994400"/>
          <p14:tracePt t="498767" x="4984750" y="6000750"/>
          <p14:tracePt t="498783" x="4933950" y="6019800"/>
          <p14:tracePt t="498800" x="4914900" y="6026150"/>
          <p14:tracePt t="498864" x="4908550" y="6032500"/>
          <p14:tracePt t="498870" x="4908550" y="6038850"/>
          <p14:tracePt t="498884" x="4908550" y="6064250"/>
          <p14:tracePt t="498901" x="4908550" y="6121400"/>
          <p14:tracePt t="498917" x="4927600" y="6165850"/>
          <p14:tracePt t="498934" x="4959350" y="6197600"/>
          <p14:tracePt t="498950" x="4997450" y="6216650"/>
          <p14:tracePt t="498969" x="5054600" y="6235700"/>
          <p14:tracePt t="498984" x="5118100" y="6248400"/>
          <p14:tracePt t="499000" x="5200650" y="6254750"/>
          <p14:tracePt t="499017" x="5270500" y="6261100"/>
          <p14:tracePt t="499034" x="5340350" y="6261100"/>
          <p14:tracePt t="499050" x="5416550" y="6254750"/>
          <p14:tracePt t="499067" x="5480050" y="6242050"/>
          <p14:tracePt t="499084" x="5511800" y="6229350"/>
          <p14:tracePt t="499101" x="5549900" y="6216650"/>
          <p14:tracePt t="499117" x="5575300" y="6203950"/>
          <p14:tracePt t="499134" x="5600700" y="6191250"/>
          <p14:tracePt t="499150" x="5626100" y="6172200"/>
          <p14:tracePt t="499168" x="5638800" y="6153150"/>
          <p14:tracePt t="499185" x="5645150" y="6134100"/>
          <p14:tracePt t="499200" x="5645150" y="6127750"/>
          <p14:tracePt t="499219" x="5632450" y="6108700"/>
          <p14:tracePt t="499234" x="5619750" y="6096000"/>
          <p14:tracePt t="499250" x="5588000" y="6083300"/>
          <p14:tracePt t="499267" x="5556250" y="6076950"/>
          <p14:tracePt t="499284" x="5524500" y="6064250"/>
          <p14:tracePt t="499301" x="5492750" y="6051550"/>
          <p14:tracePt t="499317" x="5441950" y="6026150"/>
          <p14:tracePt t="499334" x="5372100" y="6007100"/>
          <p14:tracePt t="499352" x="5321300" y="5994400"/>
          <p14:tracePt t="499368" x="5251450" y="5981700"/>
          <p14:tracePt t="499386" x="5181600" y="5981700"/>
          <p14:tracePt t="499401" x="5105400" y="5988050"/>
          <p14:tracePt t="499418" x="5060950" y="6000750"/>
          <p14:tracePt t="499435" x="5016500" y="6019800"/>
          <p14:tracePt t="499451" x="5003800" y="6032500"/>
          <p14:tracePt t="499467" x="5003800" y="6045200"/>
          <p14:tracePt t="499484" x="5003800" y="6064250"/>
          <p14:tracePt t="499502" x="5003800" y="6089650"/>
          <p14:tracePt t="499517" x="5022850" y="6127750"/>
          <p14:tracePt t="499536" x="5060950" y="6172200"/>
          <p14:tracePt t="499551" x="5092700" y="6203950"/>
          <p14:tracePt t="499568" x="5124450" y="6229350"/>
          <p14:tracePt t="499584" x="5149850" y="6248400"/>
          <p14:tracePt t="499601" x="5162550" y="6261100"/>
          <p14:tracePt t="499617" x="5168900" y="6273800"/>
          <p14:tracePt t="499635" x="5168900" y="6292850"/>
          <p14:tracePt t="499651" x="5162550" y="6299200"/>
          <p14:tracePt t="499667" x="5156200" y="6299200"/>
          <p14:tracePt t="501764" x="5149850" y="6299200"/>
          <p14:tracePt t="501786" x="5092700" y="6299200"/>
          <p14:tracePt t="501803" x="5003800" y="6299200"/>
          <p14:tracePt t="501819" x="4876800" y="6318250"/>
          <p14:tracePt t="501837" x="4794250" y="6330950"/>
          <p14:tracePt t="501853" x="4718050" y="6337300"/>
          <p14:tracePt t="501869" x="4660900" y="6343650"/>
          <p14:tracePt t="501886" x="4597400" y="6343650"/>
          <p14:tracePt t="501903" x="4559300" y="6343650"/>
          <p14:tracePt t="501919" x="4521200" y="6356350"/>
          <p14:tracePt t="501936" x="4476750" y="6375400"/>
          <p14:tracePt t="501953" x="4400550" y="6407150"/>
          <p14:tracePt t="501970" x="4324350" y="6432550"/>
          <p14:tracePt t="501986" x="4241800" y="6451600"/>
          <p14:tracePt t="502003" x="4159250" y="6457950"/>
          <p14:tracePt t="502019" x="4089400" y="6457950"/>
          <p14:tracePt t="502037" x="4006850" y="6445250"/>
          <p14:tracePt t="502053" x="3854450" y="6407150"/>
          <p14:tracePt t="502069" x="3657600" y="6381750"/>
          <p14:tracePt t="502086" x="3314700" y="6330950"/>
          <p14:tracePt t="502103" x="2876550" y="6248400"/>
          <p14:tracePt t="502120" x="2514600" y="6165850"/>
          <p14:tracePt t="502136" x="2178050" y="6076950"/>
          <p14:tracePt t="502153" x="1911350" y="5988050"/>
          <p14:tracePt t="502170" x="1790700" y="5924550"/>
          <p14:tracePt t="502186" x="1758950" y="5892800"/>
          <p14:tracePt t="502203" x="1752600" y="5892800"/>
          <p14:tracePt t="502220" x="1752600" y="5886450"/>
          <p14:tracePt t="502237" x="1720850" y="5886450"/>
          <p14:tracePt t="502254" x="1695450" y="5880100"/>
          <p14:tracePt t="502270" x="1689100" y="5880100"/>
          <p14:tracePt t="502286" x="1676400" y="5873750"/>
          <p14:tracePt t="502304" x="1657350" y="5854700"/>
          <p14:tracePt t="502320" x="1651000" y="5854700"/>
          <p14:tracePt t="502336" x="1644650" y="5842000"/>
          <p14:tracePt t="502353" x="1625600" y="5822950"/>
          <p14:tracePt t="502370" x="1568450" y="5791200"/>
          <p14:tracePt t="502386" x="1473200" y="5746750"/>
          <p14:tracePt t="502403" x="1384300" y="5702300"/>
          <p14:tracePt t="502420" x="1270000" y="5651500"/>
          <p14:tracePt t="502437" x="1187450" y="5619750"/>
          <p14:tracePt t="502453" x="1047750" y="5581650"/>
          <p14:tracePt t="502470" x="869950" y="5556250"/>
          <p14:tracePt t="502487" x="577850" y="5511800"/>
          <p14:tracePt t="502503" x="476250" y="5499100"/>
          <p14:tracePt t="502520" x="190500" y="5448300"/>
          <p14:tracePt t="502536" x="184150" y="5448300"/>
          <p14:tracePt t="502553" x="203200" y="5448300"/>
          <p14:tracePt t="502571" x="342900" y="5454650"/>
          <p14:tracePt t="502587" x="469900" y="5480050"/>
          <p14:tracePt t="502603" x="577850" y="5511800"/>
          <p14:tracePt t="502620" x="635000" y="5543550"/>
          <p14:tracePt t="502637" x="673100" y="5562600"/>
          <p14:tracePt t="502653" x="704850" y="5581650"/>
          <p14:tracePt t="502670" x="736600" y="5594350"/>
          <p14:tracePt t="502687" x="762000" y="5600700"/>
          <p14:tracePt t="502704" x="806450" y="5600700"/>
          <p14:tracePt t="502720" x="869950" y="5600700"/>
          <p14:tracePt t="502737" x="946150" y="5581650"/>
          <p14:tracePt t="502753" x="996950" y="5549900"/>
          <p14:tracePt t="502770" x="996950" y="5530850"/>
          <p14:tracePt t="502787" x="990600" y="5511800"/>
          <p14:tracePt t="502803" x="965200" y="5473700"/>
          <p14:tracePt t="502820" x="933450" y="5429250"/>
          <p14:tracePt t="502837" x="889000" y="5365750"/>
          <p14:tracePt t="502853" x="863600" y="5314950"/>
          <p14:tracePt t="502870" x="831850" y="5264150"/>
          <p14:tracePt t="502888" x="781050" y="5213350"/>
          <p14:tracePt t="502904" x="698500" y="5162550"/>
          <p14:tracePt t="502920" x="603250" y="5118100"/>
          <p14:tracePt t="502937" x="520700" y="5073650"/>
          <p14:tracePt t="502954" x="469900" y="5041900"/>
          <p14:tracePt t="502971" x="438150" y="5010150"/>
          <p14:tracePt t="502988" x="412750" y="4965700"/>
          <p14:tracePt t="503004" x="400050" y="4953000"/>
          <p14:tracePt t="503020" x="336550" y="4946650"/>
          <p14:tracePt t="503038" x="158750" y="4940300"/>
          <p14:tracePt t="503190" x="6350" y="5162550"/>
          <p14:tracePt t="503204" x="44450" y="5207000"/>
          <p14:tracePt t="503221" x="95250" y="5270500"/>
          <p14:tracePt t="503238" x="133350" y="5302250"/>
          <p14:tracePt t="503254" x="209550" y="5353050"/>
          <p14:tracePt t="503271" x="260350" y="5378450"/>
          <p14:tracePt t="503288" x="355600" y="5410200"/>
          <p14:tracePt t="503304" x="488950" y="5429250"/>
          <p14:tracePt t="503320" x="666750" y="5429250"/>
          <p14:tracePt t="503337" x="787400" y="5429250"/>
          <p14:tracePt t="503354" x="819150" y="5429250"/>
          <p14:tracePt t="503371" x="844550" y="5448300"/>
          <p14:tracePt t="503387" x="863600" y="5461000"/>
          <p14:tracePt t="503404" x="869950" y="5473700"/>
          <p14:tracePt t="503454" x="882650" y="5454650"/>
          <p14:tracePt t="503471" x="895350" y="5422900"/>
          <p14:tracePt t="503487" x="920750" y="5384800"/>
          <p14:tracePt t="503504" x="946150" y="5340350"/>
          <p14:tracePt t="503521" x="958850" y="5308600"/>
          <p14:tracePt t="503537" x="958850" y="5289550"/>
          <p14:tracePt t="503554" x="952500" y="5276850"/>
          <p14:tracePt t="503572" x="920750" y="5245100"/>
          <p14:tracePt t="503587" x="895350" y="5213350"/>
          <p14:tracePt t="503604" x="857250" y="5175250"/>
          <p14:tracePt t="503623" x="838200" y="5143500"/>
          <p14:tracePt t="503637" x="800100" y="5105400"/>
          <p14:tracePt t="503654" x="774700" y="5086350"/>
          <p14:tracePt t="503671" x="749300" y="5073650"/>
          <p14:tracePt t="503688" x="711200" y="5054600"/>
          <p14:tracePt t="503704" x="692150" y="5048250"/>
          <p14:tracePt t="503721" x="673100" y="5041900"/>
          <p14:tracePt t="503738" x="660400" y="5029200"/>
          <p14:tracePt t="503754" x="641350" y="5022850"/>
          <p14:tracePt t="503771" x="584200" y="5022850"/>
          <p14:tracePt t="503788" x="488950" y="5022850"/>
          <p14:tracePt t="503804" x="381000" y="5041900"/>
          <p14:tracePt t="503821" x="260350" y="5041900"/>
          <p14:tracePt t="503838" x="234950" y="5041900"/>
          <p14:tracePt t="503893" x="234950" y="5048250"/>
          <p14:tracePt t="503904" x="228600" y="5054600"/>
          <p14:tracePt t="503921" x="203200" y="5080000"/>
          <p14:tracePt t="503938" x="177800" y="5111750"/>
          <p14:tracePt t="503954" x="165100" y="5137150"/>
          <p14:tracePt t="503971" x="158750" y="5168900"/>
          <p14:tracePt t="503988" x="184150" y="5200650"/>
          <p14:tracePt t="504004" x="228600" y="5238750"/>
          <p14:tracePt t="504021" x="260350" y="5270500"/>
          <p14:tracePt t="504038" x="298450" y="5302250"/>
          <p14:tracePt t="504054" x="342900" y="5353050"/>
          <p14:tracePt t="504071" x="393700" y="5397500"/>
          <p14:tracePt t="504089" x="444500" y="5429250"/>
          <p14:tracePt t="504104" x="488950" y="5454650"/>
          <p14:tracePt t="504121" x="514350" y="5467350"/>
          <p14:tracePt t="504138" x="571500" y="5486400"/>
          <p14:tracePt t="504155" x="635000" y="5492750"/>
          <p14:tracePt t="504172" x="704850" y="5499100"/>
          <p14:tracePt t="504188" x="723900" y="5505450"/>
          <p14:tracePt t="504204" x="800100" y="5505450"/>
          <p14:tracePt t="504221" x="850900" y="5492750"/>
          <p14:tracePt t="504238" x="882650" y="5486400"/>
          <p14:tracePt t="504255" x="920750" y="5473700"/>
          <p14:tracePt t="504271" x="946150" y="5461000"/>
          <p14:tracePt t="504288" x="977900" y="5441950"/>
          <p14:tracePt t="504305" x="1003300" y="5410200"/>
          <p14:tracePt t="504321" x="1022350" y="5378450"/>
          <p14:tracePt t="504338" x="1041400" y="5314950"/>
          <p14:tracePt t="504356" x="1041400" y="5276850"/>
          <p14:tracePt t="504372" x="1035050" y="5238750"/>
          <p14:tracePt t="504388" x="1022350" y="5200650"/>
          <p14:tracePt t="504405" x="996950" y="5162550"/>
          <p14:tracePt t="504422" x="933450" y="5111750"/>
          <p14:tracePt t="504438" x="901700" y="5092700"/>
          <p14:tracePt t="504455" x="850900" y="5073650"/>
          <p14:tracePt t="504471" x="787400" y="5054600"/>
          <p14:tracePt t="504489" x="730250" y="5035550"/>
          <p14:tracePt t="504505" x="698500" y="5029200"/>
          <p14:tracePt t="504521" x="673100" y="5022850"/>
          <p14:tracePt t="504538" x="660400" y="5016500"/>
          <p14:tracePt t="504555" x="622300" y="5016500"/>
          <p14:tracePt t="504572" x="539750" y="5016500"/>
          <p14:tracePt t="504588" x="431800" y="5041900"/>
          <p14:tracePt t="504605" x="368300" y="5073650"/>
          <p14:tracePt t="504622" x="317500" y="5111750"/>
          <p14:tracePt t="504639" x="304800" y="5149850"/>
          <p14:tracePt t="504655" x="304800" y="5156200"/>
          <p14:tracePt t="504672" x="374650" y="5232400"/>
          <p14:tracePt t="504688" x="457200" y="5308600"/>
          <p14:tracePt t="504705" x="533400" y="5384800"/>
          <p14:tracePt t="504722" x="603250" y="5473700"/>
          <p14:tracePt t="504738" x="660400" y="5543550"/>
          <p14:tracePt t="504755" x="704850" y="5594350"/>
          <p14:tracePt t="504772" x="736600" y="5632450"/>
          <p14:tracePt t="504788" x="762000" y="5645150"/>
          <p14:tracePt t="504805" x="774700" y="5657850"/>
          <p14:tracePt t="504822" x="812800" y="5657850"/>
          <p14:tracePt t="504838" x="876300" y="5645150"/>
          <p14:tracePt t="504855" x="927100" y="5619750"/>
          <p14:tracePt t="504872" x="990600" y="5575300"/>
          <p14:tracePt t="504890" x="1041400" y="5524500"/>
          <p14:tracePt t="504905" x="1054100" y="5511800"/>
          <p14:tracePt t="504922" x="1073150" y="5473700"/>
          <p14:tracePt t="504938" x="1085850" y="5435600"/>
          <p14:tracePt t="504955" x="1085850" y="5391150"/>
          <p14:tracePt t="504973" x="1054100" y="5314950"/>
          <p14:tracePt t="504989" x="996950" y="5245100"/>
          <p14:tracePt t="505005" x="952500" y="5187950"/>
          <p14:tracePt t="505022" x="901700" y="5124450"/>
          <p14:tracePt t="505039" x="869950" y="5080000"/>
          <p14:tracePt t="505055" x="850900" y="5054600"/>
          <p14:tracePt t="505072" x="806450" y="5029200"/>
          <p14:tracePt t="505089" x="755650" y="5016500"/>
          <p14:tracePt t="505106" x="666750" y="5016500"/>
          <p14:tracePt t="505122" x="584200" y="5016500"/>
          <p14:tracePt t="505139" x="514350" y="5016500"/>
          <p14:tracePt t="505155" x="476250" y="5016500"/>
          <p14:tracePt t="505205" x="469900" y="5022850"/>
          <p14:tracePt t="505223" x="457200" y="5054600"/>
          <p14:tracePt t="505239" x="444500" y="5124450"/>
          <p14:tracePt t="505255" x="469900" y="5238750"/>
          <p14:tracePt t="505272" x="520700" y="5321300"/>
          <p14:tracePt t="505289" x="590550" y="5391150"/>
          <p14:tracePt t="505306" x="673100" y="5441950"/>
          <p14:tracePt t="505322" x="742950" y="5480050"/>
          <p14:tracePt t="505339" x="793750" y="5499100"/>
          <p14:tracePt t="505356" x="844550" y="5505450"/>
          <p14:tracePt t="505373" x="882650" y="5505450"/>
          <p14:tracePt t="505389" x="889000" y="5499100"/>
          <p14:tracePt t="505499" x="895350" y="5499100"/>
          <p14:tracePt t="505506" x="895350" y="5492750"/>
          <p14:tracePt t="505523" x="908050" y="5473700"/>
          <p14:tracePt t="505540" x="933450" y="5448300"/>
          <p14:tracePt t="505556" x="958850" y="5416550"/>
          <p14:tracePt t="505573" x="971550" y="5391150"/>
          <p14:tracePt t="505589" x="990600" y="5365750"/>
          <p14:tracePt t="505606" x="1022350" y="5340350"/>
          <p14:tracePt t="505623" x="1155700" y="5327650"/>
          <p14:tracePt t="505639" x="1365250" y="5334000"/>
          <p14:tracePt t="505656" x="1581150" y="5346700"/>
          <p14:tracePt t="505672" x="1689100" y="5346700"/>
          <p14:tracePt t="505690" x="1701800" y="5346700"/>
          <p14:tracePt t="505811" x="1708150" y="5346700"/>
          <p14:tracePt t="505816" x="1714500" y="5346700"/>
          <p14:tracePt t="505824" x="1720850" y="5346700"/>
          <p14:tracePt t="505840" x="1739900" y="5346700"/>
          <p14:tracePt t="505856" x="1797050" y="5346700"/>
          <p14:tracePt t="505874" x="1828800" y="5340350"/>
          <p14:tracePt t="505890" x="1873250" y="5334000"/>
          <p14:tracePt t="505907" x="1905000" y="5327650"/>
          <p14:tracePt t="505923" x="1930400" y="5327650"/>
          <p14:tracePt t="505940" x="1943100" y="5327650"/>
          <p14:tracePt t="505956" x="1955800" y="5327650"/>
          <p14:tracePt t="505974" x="1962150" y="5327650"/>
          <p14:tracePt t="505990" x="1968500" y="5327650"/>
          <p14:tracePt t="506006" x="1974850" y="5327650"/>
          <p14:tracePt t="506302" x="1981200" y="5327650"/>
          <p14:tracePt t="506308" x="1987550" y="5327650"/>
          <p14:tracePt t="506324" x="1993900" y="5327650"/>
          <p14:tracePt t="506340" x="2019300" y="5314950"/>
          <p14:tracePt t="506357" x="2032000" y="5308600"/>
          <p14:tracePt t="506374" x="2044700" y="5295900"/>
          <p14:tracePt t="506390" x="2057400" y="5289550"/>
          <p14:tracePt t="506407" x="2070100" y="5276850"/>
          <p14:tracePt t="506424" x="2089150" y="5270500"/>
          <p14:tracePt t="506440" x="2101850" y="5257800"/>
          <p14:tracePt t="506457" x="2120900" y="5245100"/>
          <p14:tracePt t="506473" x="2133600" y="5232400"/>
          <p14:tracePt t="506491" x="2139950" y="5226050"/>
          <p14:tracePt t="511419" x="2159000" y="5226050"/>
          <p14:tracePt t="511425" x="2216150" y="5238750"/>
          <p14:tracePt t="511444" x="2343150" y="5270500"/>
          <p14:tracePt t="511461" x="2470150" y="5314950"/>
          <p14:tracePt t="511478" x="2559050" y="5353050"/>
          <p14:tracePt t="511494" x="2609850" y="5372100"/>
          <p14:tracePt t="511511" x="2641600" y="5384800"/>
          <p14:tracePt t="511528" x="2686050" y="5391150"/>
          <p14:tracePt t="511531" x="2711450" y="5397500"/>
          <p14:tracePt t="511545" x="2743200" y="5397500"/>
          <p14:tracePt t="511547" x="2768600" y="5397500"/>
          <p14:tracePt t="511562" x="2838450" y="5397500"/>
          <p14:tracePt t="511578" x="2870200" y="5397500"/>
          <p14:tracePt t="511579" x="2895600" y="5397500"/>
          <p14:tracePt t="511594" x="2927350" y="5403850"/>
          <p14:tracePt t="511667" x="2933700" y="5403850"/>
          <p14:tracePt t="511675" x="2933700" y="5410200"/>
          <p14:tracePt t="511684" x="2933700" y="5416550"/>
          <p14:tracePt t="511695" x="2940050" y="5416550"/>
          <p14:tracePt t="511711" x="2946400" y="5429250"/>
          <p14:tracePt t="511728" x="2965450" y="5448300"/>
          <p14:tracePt t="511749" x="3003550" y="5480050"/>
          <p14:tracePt t="511761" x="3028950" y="5492750"/>
          <p14:tracePt t="511778" x="3054350" y="5505450"/>
          <p14:tracePt t="511779" x="3067050" y="5505450"/>
          <p14:tracePt t="511794" x="3079750" y="5511800"/>
          <p14:tracePt t="511812" x="3098800" y="5530850"/>
          <p14:tracePt t="511828" x="3111500" y="5556250"/>
          <p14:tracePt t="511845" x="3117850" y="5588000"/>
          <p14:tracePt t="511861" x="3130550" y="5664200"/>
          <p14:tracePt t="511878" x="3143250" y="5734050"/>
          <p14:tracePt t="511895" x="3187700" y="5822950"/>
          <p14:tracePt t="511911" x="3232150" y="5842000"/>
          <p14:tracePt t="512239" x="3232150" y="5835650"/>
          <p14:tracePt t="512248" x="3225800" y="5829300"/>
          <p14:tracePt t="512261" x="3219450" y="5822950"/>
          <p14:tracePt t="512278" x="3213100" y="5797550"/>
          <p14:tracePt t="512295" x="3206750" y="5778500"/>
          <p14:tracePt t="512311" x="3200400" y="5759450"/>
          <p14:tracePt t="512328" x="3187700" y="5740400"/>
          <p14:tracePt t="512345" x="3187700" y="5727700"/>
          <p14:tracePt t="512362" x="3187700" y="5721350"/>
          <p14:tracePt t="512378" x="3187700" y="5708650"/>
          <p14:tracePt t="512395" x="3200400" y="5695950"/>
          <p14:tracePt t="512411" x="3232150" y="5683250"/>
          <p14:tracePt t="512429" x="3263900" y="5664200"/>
          <p14:tracePt t="512445" x="3295650" y="5645150"/>
          <p14:tracePt t="512462" x="3308350" y="5638800"/>
          <p14:tracePt t="512478" x="3314700" y="5632450"/>
          <p14:tracePt t="512496" x="3321050" y="5600700"/>
          <p14:tracePt t="512512" x="3333750" y="5575300"/>
          <p14:tracePt t="512528" x="3333750" y="5543550"/>
          <p14:tracePt t="512763" x="3340100" y="5543550"/>
          <p14:tracePt t="512779" x="3346450" y="5543550"/>
          <p14:tracePt t="512795" x="3390900" y="5549900"/>
          <p14:tracePt t="512812" x="3409950" y="5556250"/>
          <p14:tracePt t="512830" x="3422650" y="5581650"/>
          <p14:tracePt t="512846" x="3435350" y="5600700"/>
          <p14:tracePt t="512863" x="3460750" y="5619750"/>
          <p14:tracePt t="512881" x="3505200" y="5626100"/>
          <p14:tracePt t="512896" x="3568700" y="5626100"/>
          <p14:tracePt t="512912" x="3651250" y="5613400"/>
          <p14:tracePt t="512929" x="3733800" y="5588000"/>
          <p14:tracePt t="512945" x="3810000" y="5562600"/>
          <p14:tracePt t="512962" x="3867150" y="5537200"/>
          <p14:tracePt t="512979" x="3879850" y="5530850"/>
          <p14:tracePt t="513037" x="3879850" y="5524500"/>
          <p14:tracePt t="513045" x="3873500" y="5511800"/>
          <p14:tracePt t="513062" x="3860800" y="5473700"/>
          <p14:tracePt t="513064" x="3848100" y="5454650"/>
          <p14:tracePt t="513080" x="3816350" y="5416550"/>
          <p14:tracePt t="513096" x="3740150" y="5365750"/>
          <p14:tracePt t="513112" x="3575050" y="5321300"/>
          <p14:tracePt t="513129" x="3314700" y="5276850"/>
          <p14:tracePt t="513145" x="3086100" y="5257800"/>
          <p14:tracePt t="513163" x="2959100" y="5245100"/>
          <p14:tracePt t="513179" x="2876550" y="5245100"/>
          <p14:tracePt t="513195" x="2863850" y="5245100"/>
          <p14:tracePt t="513230" x="2863850" y="5251450"/>
          <p14:tracePt t="513245" x="2870200" y="5270500"/>
          <p14:tracePt t="513262" x="2882900" y="5302250"/>
          <p14:tracePt t="513279" x="2882900" y="5327650"/>
          <p14:tracePt t="513296" x="2889250" y="5346700"/>
          <p14:tracePt t="513312" x="2895600" y="5359400"/>
          <p14:tracePt t="513329" x="2908300" y="5378450"/>
          <p14:tracePt t="513346" x="2927350" y="5397500"/>
          <p14:tracePt t="513362" x="2946400" y="5410200"/>
          <p14:tracePt t="513379" x="2978150" y="5416550"/>
          <p14:tracePt t="513396" x="3003550" y="5416550"/>
          <p14:tracePt t="513525" x="3009900" y="5416550"/>
          <p14:tracePt t="513532" x="3016250" y="5416550"/>
          <p14:tracePt t="513546" x="3048000" y="5416550"/>
          <p14:tracePt t="513563" x="3187700" y="5416550"/>
          <p14:tracePt t="513579" x="3238500" y="5416550"/>
          <p14:tracePt t="513596" x="3486150" y="5416550"/>
          <p14:tracePt t="513612" x="3619500" y="5422900"/>
          <p14:tracePt t="513630" x="3702050" y="5422900"/>
          <p14:tracePt t="513646" x="3752850" y="5422900"/>
          <p14:tracePt t="513663" x="3771900" y="5422900"/>
          <p14:tracePt t="513679" x="3784600" y="5422900"/>
          <p14:tracePt t="513696" x="3790950" y="5422900"/>
          <p14:tracePt t="513712" x="3822700" y="5422900"/>
          <p14:tracePt t="513729" x="3867150" y="5422900"/>
          <p14:tracePt t="513746" x="3898900" y="5429250"/>
          <p14:tracePt t="513763" x="3924300" y="5429250"/>
          <p14:tracePt t="513764" x="3943350" y="5429250"/>
          <p14:tracePt t="513780" x="3956050" y="5435600"/>
          <p14:tracePt t="513796" x="3994150" y="5441950"/>
          <p14:tracePt t="513813" x="4051300" y="5454650"/>
          <p14:tracePt t="513814" x="4076700" y="5461000"/>
          <p14:tracePt t="513829" x="4171950" y="5473700"/>
          <p14:tracePt t="513847" x="4267200" y="5480050"/>
          <p14:tracePt t="513863" x="4368800" y="5480050"/>
          <p14:tracePt t="513879" x="4457700" y="5480050"/>
          <p14:tracePt t="513897" x="4533900" y="5467350"/>
          <p14:tracePt t="513913" x="4603750" y="5448300"/>
          <p14:tracePt t="513929" x="4641850" y="5435600"/>
          <p14:tracePt t="513946" x="4692650" y="5416550"/>
          <p14:tracePt t="513963" x="4705350" y="5410200"/>
          <p14:tracePt t="513979" x="4718050" y="5403850"/>
          <p14:tracePt t="513996" x="4730750" y="5397500"/>
          <p14:tracePt t="514014" x="4768850" y="5391150"/>
          <p14:tracePt t="514030" x="4781550" y="5384800"/>
          <p14:tracePt t="514046" x="4794250" y="5372100"/>
          <p14:tracePt t="514064" x="4813300" y="5346700"/>
          <p14:tracePt t="514080" x="4813300" y="5321300"/>
          <p14:tracePt t="514097" x="4819650" y="5302250"/>
          <p14:tracePt t="514113" x="4819650" y="5276850"/>
          <p14:tracePt t="514130" x="4819650" y="5251450"/>
          <p14:tracePt t="514146" x="4819650" y="5232400"/>
          <p14:tracePt t="514163" x="4813300" y="5213350"/>
          <p14:tracePt t="514180" x="4800600" y="5194300"/>
          <p14:tracePt t="514196" x="4775200" y="5175250"/>
          <p14:tracePt t="514213" x="4749800" y="5162550"/>
          <p14:tracePt t="514230" x="4699000" y="5143500"/>
          <p14:tracePt t="514246" x="4648200" y="5124450"/>
          <p14:tracePt t="514248" x="4635500" y="5124450"/>
          <p14:tracePt t="514263" x="4622800" y="5118100"/>
          <p14:tracePt t="514280" x="4578350" y="5111750"/>
          <p14:tracePt t="514297" x="4552950" y="5105400"/>
          <p14:tracePt t="514313" x="4508500" y="5099050"/>
          <p14:tracePt t="514330" x="4464050" y="5092700"/>
          <p14:tracePt t="514346" x="4337050" y="5067300"/>
          <p14:tracePt t="514364" x="4216400" y="5048250"/>
          <p14:tracePt t="514380" x="4089400" y="5022850"/>
          <p14:tracePt t="514396" x="3981450" y="4997450"/>
          <p14:tracePt t="514413" x="3886200" y="4972050"/>
          <p14:tracePt t="514430" x="3829050" y="4959350"/>
          <p14:tracePt t="514446" x="3790950" y="4946650"/>
          <p14:tracePt t="514463" x="3759200" y="4940300"/>
          <p14:tracePt t="514480" x="3683000" y="4933950"/>
          <p14:tracePt t="514497" x="3460750" y="4940300"/>
          <p14:tracePt t="514513" x="3359150" y="4940300"/>
          <p14:tracePt t="514530" x="3092450" y="4953000"/>
          <p14:tracePt t="514546" x="3003550" y="4953000"/>
          <p14:tracePt t="514563" x="2978150" y="4953000"/>
          <p14:tracePt t="514620" x="2978150" y="4959350"/>
          <p14:tracePt t="514630" x="2978150" y="4972050"/>
          <p14:tracePt t="514647" x="2965450" y="5010150"/>
          <p14:tracePt t="514663" x="2940050" y="5067300"/>
          <p14:tracePt t="514680" x="2927350" y="5130800"/>
          <p14:tracePt t="514697" x="2921000" y="5181600"/>
          <p14:tracePt t="514713" x="2933700" y="5251450"/>
          <p14:tracePt t="514730" x="2959100" y="5295900"/>
          <p14:tracePt t="514749" x="3003550" y="5334000"/>
          <p14:tracePt t="514765" x="3016250" y="5346700"/>
          <p14:tracePt t="514780" x="3054350" y="5365750"/>
          <p14:tracePt t="514797" x="3067050" y="5372100"/>
          <p14:tracePt t="514813" x="3105150" y="5397500"/>
          <p14:tracePt t="514831" x="3155950" y="5422900"/>
          <p14:tracePt t="514847" x="3232150" y="5441950"/>
          <p14:tracePt t="514863" x="3314700" y="5461000"/>
          <p14:tracePt t="514880" x="3346450" y="5467350"/>
          <p14:tracePt t="514897" x="3365500" y="5467350"/>
          <p14:tracePt t="514930" x="3371850" y="5467350"/>
          <p14:tracePt t="514947" x="3378200" y="5473700"/>
          <p14:tracePt t="514964" x="3390900" y="5486400"/>
          <p14:tracePt t="514981" x="3390900" y="5499100"/>
          <p14:tracePt t="514997" x="3352800" y="5530850"/>
          <p14:tracePt t="515014" x="3314700" y="5543550"/>
          <p14:tracePt t="515030" x="3282950" y="5549900"/>
          <p14:tracePt t="515047" x="3263900" y="5556250"/>
          <p14:tracePt t="515101" x="3270250" y="5556250"/>
          <p14:tracePt t="515114" x="3302000" y="5556250"/>
          <p14:tracePt t="515131" x="3327400" y="5556250"/>
          <p14:tracePt t="515180" x="3333750" y="5556250"/>
          <p14:tracePt t="515197" x="3340100" y="5568950"/>
          <p14:tracePt t="515214" x="3352800" y="5581650"/>
          <p14:tracePt t="515231" x="3371850" y="5594350"/>
          <p14:tracePt t="515247" x="3403600" y="5607050"/>
          <p14:tracePt t="515264" x="3460750" y="5607050"/>
          <p14:tracePt t="515281" x="3581400" y="5613400"/>
          <p14:tracePt t="515298" x="3714750" y="5600700"/>
          <p14:tracePt t="515314" x="3860800" y="5588000"/>
          <p14:tracePt t="515331" x="3962400" y="5575300"/>
          <p14:tracePt t="515332" x="4006850" y="5568950"/>
          <p14:tracePt t="515347" x="4044950" y="5562600"/>
          <p14:tracePt t="515364" x="4121150" y="5562600"/>
          <p14:tracePt t="515381" x="4165600" y="5562600"/>
          <p14:tracePt t="515397" x="4203700" y="5562600"/>
          <p14:tracePt t="515414" x="4267200" y="5562600"/>
          <p14:tracePt t="515431" x="4311650" y="5562600"/>
          <p14:tracePt t="515447" x="4362450" y="5562600"/>
          <p14:tracePt t="515464" x="4394200" y="5556250"/>
          <p14:tracePt t="515481" x="4425950" y="5549900"/>
          <p14:tracePt t="515498" x="4451350" y="5549900"/>
          <p14:tracePt t="515514" x="4483100" y="5543550"/>
          <p14:tracePt t="515531" x="4521200" y="5543550"/>
          <p14:tracePt t="515547" x="4559300" y="5537200"/>
          <p14:tracePt t="515565" x="4591050" y="5530850"/>
          <p14:tracePt t="515582" x="4629150" y="5524500"/>
          <p14:tracePt t="515598" x="4648200" y="5505450"/>
          <p14:tracePt t="515616" x="4667250" y="5492750"/>
          <p14:tracePt t="515631" x="4686300" y="5467350"/>
          <p14:tracePt t="515647" x="4699000" y="5441950"/>
          <p14:tracePt t="515664" x="4705350" y="5410200"/>
          <p14:tracePt t="515681" x="4667250" y="5384800"/>
          <p14:tracePt t="515698" x="4610100" y="5359400"/>
          <p14:tracePt t="515714" x="4552950" y="5340350"/>
          <p14:tracePt t="515736" x="4527550" y="5321300"/>
          <p14:tracePt t="515748" x="4502150" y="5302250"/>
          <p14:tracePt t="515764" x="4483100" y="5276850"/>
          <p14:tracePt t="515781" x="4464050" y="5238750"/>
          <p14:tracePt t="515798" x="4445000" y="5181600"/>
          <p14:tracePt t="515814" x="4419600" y="5124450"/>
          <p14:tracePt t="515832" x="4394200" y="5086350"/>
          <p14:tracePt t="515833" x="4368800" y="5060950"/>
          <p14:tracePt t="515847" x="4330700" y="5035550"/>
          <p14:tracePt t="515864" x="4286250" y="5022850"/>
          <p14:tracePt t="515881" x="4254500" y="5016500"/>
          <p14:tracePt t="515899" x="4229100" y="5010150"/>
          <p14:tracePt t="515914" x="4222750" y="5010150"/>
          <p14:tracePt t="515931" x="4216400" y="5010150"/>
          <p14:tracePt t="515948" x="4184650" y="5010150"/>
          <p14:tracePt t="515965" x="4146550" y="5003800"/>
          <p14:tracePt t="515981" x="4089400" y="5003800"/>
          <p14:tracePt t="515998" x="4038600" y="5003800"/>
          <p14:tracePt t="516015" x="3987800" y="5003800"/>
          <p14:tracePt t="516032" x="3956050" y="5003800"/>
          <p14:tracePt t="516048" x="3949700" y="5010150"/>
          <p14:tracePt t="516065" x="3930650" y="5010150"/>
          <p14:tracePt t="516066" x="3905250" y="5016500"/>
          <p14:tracePt t="516081" x="3873500" y="5022850"/>
          <p14:tracePt t="516098" x="3683000" y="5060950"/>
          <p14:tracePt t="516114" x="3530600" y="5086350"/>
          <p14:tracePt t="516131" x="3390900" y="5105400"/>
          <p14:tracePt t="516148" x="3308350" y="5111750"/>
          <p14:tracePt t="516165" x="3282950" y="5111750"/>
          <p14:tracePt t="516239" x="3276600" y="5118100"/>
          <p14:tracePt t="516249" x="3270250" y="5118100"/>
          <p14:tracePt t="516265" x="3270250" y="5124450"/>
          <p14:tracePt t="516366" x="3270250" y="5130800"/>
          <p14:tracePt t="516381" x="3289300" y="5149850"/>
          <p14:tracePt t="516398" x="3302000" y="5168900"/>
          <p14:tracePt t="516415" x="3321050" y="5194300"/>
          <p14:tracePt t="516432" x="3333750" y="5213350"/>
          <p14:tracePt t="516448" x="3346450" y="5226050"/>
          <p14:tracePt t="516465" x="3365500" y="5232400"/>
          <p14:tracePt t="516482" x="3390900" y="5238750"/>
          <p14:tracePt t="516499" x="3435350" y="5251450"/>
          <p14:tracePt t="516515" x="3505200" y="5257800"/>
          <p14:tracePt t="516532" x="3619500" y="5270500"/>
          <p14:tracePt t="516548" x="3651250" y="5276850"/>
          <p14:tracePt t="516565" x="3702050" y="5276850"/>
          <p14:tracePt t="516582" x="3784600" y="5276850"/>
          <p14:tracePt t="516598" x="3848100" y="5276850"/>
          <p14:tracePt t="516615" x="3898900" y="5276850"/>
          <p14:tracePt t="516633" x="3962400" y="5270500"/>
          <p14:tracePt t="516648" x="4006850" y="5270500"/>
          <p14:tracePt t="516665" x="4025900" y="5270500"/>
          <p14:tracePt t="516682" x="4044950" y="5270500"/>
          <p14:tracePt t="516699" x="4057650" y="5270500"/>
          <p14:tracePt t="516715" x="4070350" y="5270500"/>
          <p14:tracePt t="516732" x="4083050" y="5270500"/>
          <p14:tracePt t="516734" x="4089400" y="5270500"/>
          <p14:tracePt t="516749" x="4108450" y="5264150"/>
          <p14:tracePt t="516766" x="4114800" y="5264150"/>
          <p14:tracePt t="516808" x="4114800" y="5257800"/>
          <p14:tracePt t="516832" x="4121150" y="5251450"/>
          <p14:tracePt t="516849" x="4121150" y="5245100"/>
          <p14:tracePt t="516912" x="4114800" y="5245100"/>
          <p14:tracePt t="516932" x="4102100" y="5245100"/>
          <p14:tracePt t="516949" x="4089400" y="5251450"/>
          <p14:tracePt t="516965" x="4089400" y="5264150"/>
          <p14:tracePt t="516983" x="4108450" y="5283200"/>
          <p14:tracePt t="517000" x="4159250" y="5321300"/>
          <p14:tracePt t="517016" x="4197350" y="5334000"/>
          <p14:tracePt t="517017" x="4248150" y="5340350"/>
          <p14:tracePt t="517033" x="4425950" y="5346700"/>
          <p14:tracePt t="517049" x="4616450" y="5353050"/>
          <p14:tracePt t="517065" x="4902200" y="5359400"/>
          <p14:tracePt t="517082" x="5137150" y="5378450"/>
          <p14:tracePt t="517099" x="5232400" y="5384800"/>
          <p14:tracePt t="517115" x="5270500" y="5391150"/>
          <p14:tracePt t="517132" x="5295900" y="5391150"/>
          <p14:tracePt t="517149" x="5308600" y="5397500"/>
          <p14:tracePt t="517182" x="5321300" y="5403850"/>
          <p14:tracePt t="517201" x="5340350" y="5416550"/>
          <p14:tracePt t="517215" x="5391150" y="5416550"/>
          <p14:tracePt t="517233" x="5448300" y="5410200"/>
          <p14:tracePt t="517250" x="5486400" y="5397500"/>
          <p14:tracePt t="517266" x="5499100" y="5391150"/>
          <p14:tracePt t="517282" x="5518150" y="5378450"/>
          <p14:tracePt t="517300" x="5549900" y="5372100"/>
          <p14:tracePt t="517316" x="5588000" y="5365750"/>
          <p14:tracePt t="517332" x="5619750" y="5353050"/>
          <p14:tracePt t="517349" x="5664200" y="5327650"/>
          <p14:tracePt t="517366" x="5695950" y="5302250"/>
          <p14:tracePt t="517383" x="5727700" y="5270500"/>
          <p14:tracePt t="517399" x="5753100" y="5238750"/>
          <p14:tracePt t="517416" x="5765800" y="5207000"/>
          <p14:tracePt t="517433" x="5765800" y="5187950"/>
          <p14:tracePt t="517449" x="5765800" y="5168900"/>
          <p14:tracePt t="517466" x="5759450" y="5162550"/>
          <p14:tracePt t="517483" x="5753100" y="5156200"/>
          <p14:tracePt t="517500" x="5715000" y="5143500"/>
          <p14:tracePt t="517516" x="5664200" y="5137150"/>
          <p14:tracePt t="517532" x="5588000" y="5137150"/>
          <p14:tracePt t="517549" x="5530850" y="5137150"/>
          <p14:tracePt t="517566" x="5448300" y="5137150"/>
          <p14:tracePt t="517582" x="5384800" y="5137150"/>
          <p14:tracePt t="517599" x="5334000" y="5143500"/>
          <p14:tracePt t="517616" x="5295900" y="5156200"/>
          <p14:tracePt t="517633" x="5276850" y="5162550"/>
          <p14:tracePt t="517649" x="5270500" y="5162550"/>
          <p14:tracePt t="517666" x="5264150" y="5168900"/>
          <p14:tracePt t="517683" x="5257800" y="5181600"/>
          <p14:tracePt t="517700" x="5245100" y="5207000"/>
          <p14:tracePt t="517716" x="5238750" y="5251450"/>
          <p14:tracePt t="517733" x="5232400" y="5289550"/>
          <p14:tracePt t="517734" x="5238750" y="5302250"/>
          <p14:tracePt t="517749" x="5251450" y="5314950"/>
          <p14:tracePt t="517766" x="5283200" y="5346700"/>
          <p14:tracePt t="517783" x="5295900" y="5353050"/>
          <p14:tracePt t="517799" x="5302250" y="5359400"/>
          <p14:tracePt t="517816" x="5308600" y="5365750"/>
          <p14:tracePt t="517833" x="5314950" y="5365750"/>
          <p14:tracePt t="517849" x="5321300" y="5365750"/>
          <p14:tracePt t="517866" x="5327650" y="5372100"/>
          <p14:tracePt t="517883" x="5340350" y="5372100"/>
          <p14:tracePt t="517900" x="5353050" y="5372100"/>
          <p14:tracePt t="517916" x="5365750" y="5372100"/>
          <p14:tracePt t="517933" x="5372100" y="5372100"/>
          <p14:tracePt t="517984" x="5391150" y="5378450"/>
          <p14:tracePt t="518000" x="5429250" y="5391150"/>
          <p14:tracePt t="518016" x="5473700" y="5403850"/>
          <p14:tracePt t="518033" x="5549900" y="5410200"/>
          <p14:tracePt t="518050" x="5626100" y="5416550"/>
          <p14:tracePt t="518066" x="5746750" y="5422900"/>
          <p14:tracePt t="518083" x="5842000" y="5422900"/>
          <p14:tracePt t="518100" x="5943600" y="5422900"/>
          <p14:tracePt t="518116" x="6032500" y="5435600"/>
          <p14:tracePt t="518133" x="6134100" y="5448300"/>
          <p14:tracePt t="518150" x="6248400" y="5461000"/>
          <p14:tracePt t="518167" x="6432550" y="5480050"/>
          <p14:tracePt t="518184" x="6489700" y="5486400"/>
          <p14:tracePt t="518200" x="6502400" y="5486400"/>
          <p14:tracePt t="518250" x="6508750" y="5486400"/>
          <p14:tracePt t="518266" x="6521450" y="5486400"/>
          <p14:tracePt t="518283" x="6534150" y="5480050"/>
          <p14:tracePt t="518301" x="6546850" y="5480050"/>
          <p14:tracePt t="518317" x="6559550" y="5480050"/>
          <p14:tracePt t="518333" x="6565900" y="5473700"/>
          <p14:tracePt t="518350" x="6591300" y="5467350"/>
          <p14:tracePt t="518367" x="6635750" y="5454650"/>
          <p14:tracePt t="518383" x="6686550" y="5448300"/>
          <p14:tracePt t="518400" x="6756400" y="5435600"/>
          <p14:tracePt t="518417" x="6807200" y="5429250"/>
          <p14:tracePt t="518418" x="6838950" y="5422900"/>
          <p14:tracePt t="518434" x="6883400" y="5416550"/>
          <p14:tracePt t="518450" x="6927850" y="5410200"/>
          <p14:tracePt t="518467" x="6978650" y="5403850"/>
          <p14:tracePt t="518483" x="6991350" y="5397500"/>
          <p14:tracePt t="518500" x="7124700" y="5384800"/>
          <p14:tracePt t="518517" x="7188200" y="5378450"/>
          <p14:tracePt t="518533" x="7264400" y="5365750"/>
          <p14:tracePt t="518550" x="7308850" y="5359400"/>
          <p14:tracePt t="518567" x="7346950" y="5353050"/>
          <p14:tracePt t="518583" x="7366000" y="5346700"/>
          <p14:tracePt t="518600" x="7378700" y="5340350"/>
          <p14:tracePt t="518617" x="7385050" y="5327650"/>
          <p14:tracePt t="518634" x="7391400" y="5321300"/>
          <p14:tracePt t="518650" x="7397750" y="5302250"/>
          <p14:tracePt t="518652" x="7397750" y="5289550"/>
          <p14:tracePt t="518667" x="7404100" y="5283200"/>
          <p14:tracePt t="518668" x="7404100" y="5270500"/>
          <p14:tracePt t="518684" x="7397750" y="5257800"/>
          <p14:tracePt t="518701" x="7391400" y="5245100"/>
          <p14:tracePt t="518717" x="7378700" y="5226050"/>
          <p14:tracePt t="518733" x="7366000" y="5213350"/>
          <p14:tracePt t="518750" x="7359650" y="5200650"/>
          <p14:tracePt t="518767" x="7340600" y="5175250"/>
          <p14:tracePt t="518783" x="7327900" y="5156200"/>
          <p14:tracePt t="518800" x="7302500" y="5137150"/>
          <p14:tracePt t="518817" x="7289800" y="5130800"/>
          <p14:tracePt t="518834" x="7270750" y="5118100"/>
          <p14:tracePt t="518850" x="7251700" y="5118100"/>
          <p14:tracePt t="518867" x="7226300" y="5105400"/>
          <p14:tracePt t="518884" x="7194550" y="5099050"/>
          <p14:tracePt t="518901" x="7156450" y="5092700"/>
          <p14:tracePt t="518918" x="6997700" y="5060950"/>
          <p14:tracePt t="518933" x="6896100" y="5048250"/>
          <p14:tracePt t="518950" x="6788150" y="5035550"/>
          <p14:tracePt t="518968" x="6718300" y="5035550"/>
          <p14:tracePt t="518984" x="6654800" y="5035550"/>
          <p14:tracePt t="519000" x="6597650" y="5035550"/>
          <p14:tracePt t="519017" x="6553200" y="5048250"/>
          <p14:tracePt t="519034" x="6508750" y="5073650"/>
          <p14:tracePt t="519051" x="6477000" y="5099050"/>
          <p14:tracePt t="519067" x="6457950" y="5130800"/>
          <p14:tracePt t="519084" x="6432550" y="5181600"/>
          <p14:tracePt t="519100" x="6419850" y="5219700"/>
          <p14:tracePt t="519117" x="6407150" y="5257800"/>
          <p14:tracePt t="519134" x="6407150" y="5283200"/>
          <p14:tracePt t="519151" x="6407150" y="5314950"/>
          <p14:tracePt t="519152" x="6407150" y="5321300"/>
          <p14:tracePt t="519168" x="6413500" y="5334000"/>
          <p14:tracePt t="519184" x="6432550" y="5353050"/>
          <p14:tracePt t="519200" x="6464300" y="5372100"/>
          <p14:tracePt t="519217" x="6502400" y="5384800"/>
          <p14:tracePt t="519234" x="6527800" y="5391150"/>
          <p14:tracePt t="519251" x="6572250" y="5397500"/>
          <p14:tracePt t="519267" x="6604000" y="5403850"/>
          <p14:tracePt t="519284" x="6629400" y="5403850"/>
          <p14:tracePt t="519301" x="6673850" y="5410200"/>
          <p14:tracePt t="519318" x="6705600" y="5410200"/>
          <p14:tracePt t="519334" x="6762750" y="5429250"/>
          <p14:tracePt t="519351" x="6800850" y="5435600"/>
          <p14:tracePt t="519368" x="6877050" y="5467350"/>
          <p14:tracePt t="519384" x="6908800" y="5480050"/>
          <p14:tracePt t="519401" x="6946900" y="5492750"/>
          <p14:tracePt t="519403" x="6972300" y="5499100"/>
          <p14:tracePt t="519417" x="6985000" y="5499100"/>
          <p14:tracePt t="519435" x="7188200" y="5499100"/>
          <p14:tracePt t="519452" x="7378700" y="5486400"/>
          <p14:tracePt t="519467" x="7556500" y="5467350"/>
          <p14:tracePt t="519484" x="7734300" y="5448300"/>
          <p14:tracePt t="519501" x="7918450" y="5429250"/>
          <p14:tracePt t="519518" x="8032750" y="5410200"/>
          <p14:tracePt t="519536" x="8102600" y="5391150"/>
          <p14:tracePt t="519551" x="8128000" y="5384800"/>
          <p14:tracePt t="519568" x="8140700" y="5378450"/>
          <p14:tracePt t="519584" x="8153400" y="5378450"/>
          <p14:tracePt t="519586" x="8159750" y="5378450"/>
          <p14:tracePt t="519601" x="8166100" y="5378450"/>
          <p14:tracePt t="519617" x="8229600" y="5384800"/>
          <p14:tracePt t="519635" x="8280400" y="5391150"/>
          <p14:tracePt t="519652" x="8362950" y="5397500"/>
          <p14:tracePt t="519668" x="8432800" y="5397500"/>
          <p14:tracePt t="519684" x="8528050" y="5397500"/>
          <p14:tracePt t="519701" x="8585200" y="5391150"/>
          <p14:tracePt t="519718" x="8623300" y="5391150"/>
          <p14:tracePt t="519734" x="8636000" y="5384800"/>
          <p14:tracePt t="519818" x="8636000" y="5378450"/>
          <p14:tracePt t="519838" x="8636000" y="5372100"/>
          <p14:tracePt t="519853" x="8629650" y="5353050"/>
          <p14:tracePt t="519868" x="8616950" y="5340350"/>
          <p14:tracePt t="519886" x="8604250" y="5308600"/>
          <p14:tracePt t="519902" x="8585200" y="5270500"/>
          <p14:tracePt t="519905" x="8585200" y="5257800"/>
          <p14:tracePt t="519918" x="8572500" y="5232400"/>
          <p14:tracePt t="519935" x="8559800" y="5207000"/>
          <p14:tracePt t="519953" x="8540750" y="5181600"/>
          <p14:tracePt t="519968" x="8528050" y="5168900"/>
          <p14:tracePt t="519985" x="8515350" y="5162550"/>
          <p14:tracePt t="520001" x="8496300" y="5156200"/>
          <p14:tracePt t="520018" x="8439150" y="5149850"/>
          <p14:tracePt t="520035" x="8394700" y="5143500"/>
          <p14:tracePt t="520051" x="8331200" y="5124450"/>
          <p14:tracePt t="520068" x="8261350" y="5111750"/>
          <p14:tracePt t="520085" x="8185150" y="5099050"/>
          <p14:tracePt t="520102" x="8108950" y="5086350"/>
          <p14:tracePt t="520118" x="8045450" y="5080000"/>
          <p14:tracePt t="520135" x="7988300" y="5073650"/>
          <p14:tracePt t="520151" x="7956550" y="5073650"/>
          <p14:tracePt t="520169" x="7924800" y="5073650"/>
          <p14:tracePt t="520185" x="7905750" y="5080000"/>
          <p14:tracePt t="520201" x="7835900" y="5105400"/>
          <p14:tracePt t="520218" x="7778750" y="5130800"/>
          <p14:tracePt t="520235" x="7715250" y="5162550"/>
          <p14:tracePt t="520236" x="7670800" y="5181600"/>
          <p14:tracePt t="520251" x="7620000" y="5207000"/>
          <p14:tracePt t="520268" x="7588250" y="5226050"/>
          <p14:tracePt t="520285" x="7575550" y="5238750"/>
          <p14:tracePt t="520302" x="7562850" y="5245100"/>
          <p14:tracePt t="520318" x="7556500" y="5264150"/>
          <p14:tracePt t="520335" x="7550150" y="5283200"/>
          <p14:tracePt t="520351" x="7550150" y="5308600"/>
          <p14:tracePt t="520368" x="7550150" y="5340350"/>
          <p14:tracePt t="520385" x="7562850" y="5384800"/>
          <p14:tracePt t="520401" x="7575550" y="5410200"/>
          <p14:tracePt t="520418" x="7581900" y="5435600"/>
          <p14:tracePt t="520436" x="7607300" y="5461000"/>
          <p14:tracePt t="520454" x="7626350" y="5467350"/>
          <p14:tracePt t="520468" x="7658100" y="5473700"/>
          <p14:tracePt t="520486" x="7670800" y="5480050"/>
          <p14:tracePt t="520486" x="7683500" y="5480050"/>
          <p14:tracePt t="520502" x="7715250" y="5486400"/>
          <p14:tracePt t="520518" x="7772400" y="5499100"/>
          <p14:tracePt t="520535" x="7835900" y="5505450"/>
          <p14:tracePt t="520552" x="7918450" y="5518150"/>
          <p14:tracePt t="520569" x="7988300" y="5530850"/>
          <p14:tracePt t="520585" x="8045450" y="5549900"/>
          <p14:tracePt t="520602" x="8089900" y="5556250"/>
          <p14:tracePt t="520618" x="8128000" y="5562600"/>
          <p14:tracePt t="520636" x="8172450" y="5562600"/>
          <p14:tracePt t="520652" x="8191500" y="5562600"/>
          <p14:tracePt t="520668" x="8210550" y="5549900"/>
          <p14:tracePt t="520685" x="8216900" y="5543550"/>
          <p14:tracePt t="520702" x="8216900" y="5537200"/>
          <p14:tracePt t="520718" x="8216900" y="5530850"/>
          <p14:tracePt t="520737" x="8223250" y="5530850"/>
          <p14:tracePt t="520752" x="8229600" y="5524500"/>
          <p14:tracePt t="520769" x="8242300" y="5524500"/>
          <p14:tracePt t="520785" x="8255000" y="5530850"/>
          <p14:tracePt t="520802" x="8267700" y="5537200"/>
          <p14:tracePt t="520819" x="8280400" y="5549900"/>
          <p14:tracePt t="520836" x="8293100" y="5549900"/>
          <p14:tracePt t="520852" x="8312150" y="5549900"/>
          <p14:tracePt t="520869" x="8343900" y="5549900"/>
          <p14:tracePt t="520885" x="8369300" y="5537200"/>
          <p14:tracePt t="520902" x="8413750" y="5505450"/>
          <p14:tracePt t="520919" x="8426450" y="5473700"/>
          <p14:tracePt t="520935" x="8432800" y="5435600"/>
          <p14:tracePt t="520952" x="8426450" y="5403850"/>
          <p14:tracePt t="520970" x="8420100" y="5391150"/>
          <p14:tracePt t="520985" x="8413750" y="5378450"/>
          <p14:tracePt t="521002" x="8401050" y="5372100"/>
          <p14:tracePt t="521019" x="8388350" y="5365750"/>
          <p14:tracePt t="521036" x="8369300" y="5359400"/>
          <p14:tracePt t="521052" x="8331200" y="5353050"/>
          <p14:tracePt t="521069" x="8305800" y="5346700"/>
          <p14:tracePt t="521085" x="8274050" y="5340350"/>
          <p14:tracePt t="521103" x="8242300" y="5327650"/>
          <p14:tracePt t="521119" x="8204200" y="5321300"/>
          <p14:tracePt t="521135" x="8166100" y="5308600"/>
          <p14:tracePt t="521152" x="8128000" y="5302250"/>
          <p14:tracePt t="521170" x="8083550" y="5289550"/>
          <p14:tracePt t="521185" x="8058150" y="5289550"/>
          <p14:tracePt t="521202" x="8026400" y="5276850"/>
          <p14:tracePt t="521219" x="7988300" y="5270500"/>
          <p14:tracePt t="521236" x="7943850" y="5264150"/>
          <p14:tracePt t="521252" x="7886700" y="5257800"/>
          <p14:tracePt t="521269" x="7829550" y="5251450"/>
          <p14:tracePt t="521286" x="7785100" y="5251450"/>
          <p14:tracePt t="521302" x="7766050" y="5245100"/>
          <p14:tracePt t="521319" x="7747000" y="5245100"/>
          <p14:tracePt t="521336" x="7721600" y="5245100"/>
          <p14:tracePt t="521352" x="7696200" y="5251450"/>
          <p14:tracePt t="521370" x="7677150" y="5264150"/>
          <p14:tracePt t="521386" x="7645400" y="5283200"/>
          <p14:tracePt t="521402" x="7613650" y="5308600"/>
          <p14:tracePt t="521420" x="7600950" y="5321300"/>
          <p14:tracePt t="521841" x="7600950" y="5327650"/>
          <p14:tracePt t="521854" x="7556500" y="5359400"/>
          <p14:tracePt t="521870" x="7518400" y="5378450"/>
          <p14:tracePt t="521887" x="7410450" y="5422900"/>
          <p14:tracePt t="521904" x="7067550" y="5505450"/>
          <p14:tracePt t="521919" x="6724650" y="5549900"/>
          <p14:tracePt t="521936" x="6299200" y="5581650"/>
          <p14:tracePt t="521953" x="5880100" y="5600700"/>
          <p14:tracePt t="521970" x="5486400" y="5581650"/>
          <p14:tracePt t="521986" x="5245100" y="5549900"/>
          <p14:tracePt t="522003" x="5035550" y="5499100"/>
          <p14:tracePt t="522019" x="4800600" y="5416550"/>
          <p14:tracePt t="522036" x="4597400" y="5334000"/>
          <p14:tracePt t="522053" x="4546600" y="5302250"/>
          <p14:tracePt t="522069" x="4508500" y="5302250"/>
          <p14:tracePt t="522087" x="4451350" y="5302250"/>
          <p14:tracePt t="522103" x="4381500" y="5295900"/>
          <p14:tracePt t="522119" x="4337050" y="5276850"/>
          <p14:tracePt t="522136" x="4311650" y="5270500"/>
          <p14:tracePt t="522153" x="4203700" y="5226050"/>
          <p14:tracePt t="522170" x="4102100" y="5200650"/>
          <p14:tracePt t="522186" x="4019550" y="5181600"/>
          <p14:tracePt t="522203" x="3937000" y="5168900"/>
          <p14:tracePt t="522220" x="3898900" y="5168900"/>
          <p14:tracePt t="522304" x="3905250" y="5168900"/>
          <p14:tracePt t="522311" x="3911600" y="5168900"/>
          <p14:tracePt t="522320" x="3917950" y="5168900"/>
          <p14:tracePt t="522337" x="3924300" y="5168900"/>
          <p14:tracePt t="522353" x="3930650" y="5168900"/>
          <p14:tracePt t="522370" x="3943350" y="5168900"/>
          <p14:tracePt t="522403" x="3949700" y="5168900"/>
          <p14:tracePt t="522420" x="3956050" y="5162550"/>
          <p14:tracePt t="522437" x="3975100" y="5143500"/>
          <p14:tracePt t="522453" x="4000500" y="5092700"/>
          <p14:tracePt t="522470" x="4025900" y="5041900"/>
          <p14:tracePt t="522487" x="4032250" y="5003800"/>
          <p14:tracePt t="522503" x="4038600" y="4991100"/>
          <p14:tracePt t="522536" x="4038600" y="5029200"/>
          <p14:tracePt t="522553" x="4038600" y="5092700"/>
          <p14:tracePt t="522571" x="4032250" y="5162550"/>
          <p14:tracePt t="522587" x="4064000" y="5226050"/>
          <p14:tracePt t="522603" x="4133850" y="5289550"/>
          <p14:tracePt t="522622" x="4203700" y="5340350"/>
          <p14:tracePt t="522637" x="4254500" y="5365750"/>
          <p14:tracePt t="522653" x="4305300" y="5378450"/>
          <p14:tracePt t="522672" x="4349750" y="5378450"/>
          <p14:tracePt t="522687" x="4368800" y="5365750"/>
          <p14:tracePt t="522704" x="4394200" y="5346700"/>
          <p14:tracePt t="522720" x="4432300" y="5308600"/>
          <p14:tracePt t="522722" x="4457700" y="5289550"/>
          <p14:tracePt t="522738" x="4483100" y="5270500"/>
          <p14:tracePt t="522739" x="4514850" y="5251450"/>
          <p14:tracePt t="522753" x="4641850" y="5200650"/>
          <p14:tracePt t="522770" x="4813300" y="5181600"/>
          <p14:tracePt t="522787" x="5035550" y="5156200"/>
          <p14:tracePt t="522803" x="5289550" y="5137150"/>
          <p14:tracePt t="522820" x="5537200" y="5124450"/>
          <p14:tracePt t="522838" x="5816600" y="5111750"/>
          <p14:tracePt t="522854" x="6121400" y="5111750"/>
          <p14:tracePt t="522870" x="6261100" y="5111750"/>
          <p14:tracePt t="522888" x="6330950" y="5124450"/>
          <p14:tracePt t="522905" x="6350000" y="5124450"/>
          <p14:tracePt t="523068" x="6356350" y="5124450"/>
          <p14:tracePt t="523087" x="6369050" y="5124450"/>
          <p14:tracePt t="523104" x="6375400" y="5124450"/>
          <p14:tracePt t="523120" x="6381750" y="5124450"/>
          <p14:tracePt t="523137" x="6388100" y="5124450"/>
          <p14:tracePt t="523188" x="6394450" y="5137150"/>
          <p14:tracePt t="523204" x="6432550" y="5226050"/>
          <p14:tracePt t="523221" x="6464300" y="5302250"/>
          <p14:tracePt t="523239" x="6508750" y="5372100"/>
          <p14:tracePt t="523254" x="6565900" y="5441950"/>
          <p14:tracePt t="523271" x="6629400" y="5480050"/>
          <p14:tracePt t="523288" x="6705600" y="5492750"/>
          <p14:tracePt t="523304" x="6826250" y="5480050"/>
          <p14:tracePt t="523321" x="6940550" y="5422900"/>
          <p14:tracePt t="523337" x="7023100" y="5365750"/>
          <p14:tracePt t="523354" x="7105650" y="5302250"/>
          <p14:tracePt t="523371" x="7150100" y="5270500"/>
          <p14:tracePt t="523387" x="7169150" y="5245100"/>
          <p14:tracePt t="523404" x="7181850" y="5238750"/>
          <p14:tracePt t="523500" x="7188200" y="5238750"/>
          <p14:tracePt t="523506" x="7207250" y="5238750"/>
          <p14:tracePt t="523521" x="7245350" y="5238750"/>
          <p14:tracePt t="523538" x="7327900" y="5245100"/>
          <p14:tracePt t="523554" x="7480300" y="5283200"/>
          <p14:tracePt t="523571" x="7613650" y="5314950"/>
          <p14:tracePt t="523588" x="7759700" y="5340350"/>
          <p14:tracePt t="523604" x="7912100" y="5346700"/>
          <p14:tracePt t="523621" x="8032750" y="5340350"/>
          <p14:tracePt t="523638" x="8153400" y="5321300"/>
          <p14:tracePt t="523654" x="8293100" y="5308600"/>
          <p14:tracePt t="523672" x="8515350" y="5295900"/>
          <p14:tracePt t="523688" x="8693150" y="5295900"/>
          <p14:tracePt t="523704" x="8845550" y="5295900"/>
          <p14:tracePt t="523721" x="8940800" y="5295900"/>
          <p14:tracePt t="523738" x="8985250" y="5295900"/>
          <p14:tracePt t="523754" x="8991600" y="5289550"/>
          <p14:tracePt t="523871" x="8997950" y="5289550"/>
          <p14:tracePt t="523878" x="9004300" y="5289550"/>
          <p14:tracePt t="523888" x="9010650" y="5289550"/>
          <p14:tracePt t="523905" x="9023350" y="5289550"/>
          <p14:tracePt t="523921" x="9029700" y="5295900"/>
          <p14:tracePt t="523938" x="9042400" y="5321300"/>
          <p14:tracePt t="523955" x="9042400" y="5372100"/>
          <p14:tracePt t="523972" x="9023350" y="5441950"/>
          <p14:tracePt t="523988" x="8985250" y="5511800"/>
          <p14:tracePt t="524005" x="8928100" y="5575300"/>
          <p14:tracePt t="524021" x="8851900" y="5626100"/>
          <p14:tracePt t="524038" x="8750300" y="5651500"/>
          <p14:tracePt t="524054" x="8693150" y="5651500"/>
          <p14:tracePt t="524071" x="8629650" y="5645150"/>
          <p14:tracePt t="524089" x="8528050" y="5632450"/>
          <p14:tracePt t="524104" x="8375650" y="5626100"/>
          <p14:tracePt t="524121" x="8204200" y="5632450"/>
          <p14:tracePt t="524138" x="8089900" y="5657850"/>
          <p14:tracePt t="524155" x="7988300" y="5702300"/>
          <p14:tracePt t="524172" x="7924800" y="5734050"/>
          <p14:tracePt t="524188" x="7880350" y="5759450"/>
          <p14:tracePt t="524205" x="7842250" y="5772150"/>
          <p14:tracePt t="524221" x="7797800" y="5791200"/>
          <p14:tracePt t="524239" x="7734300" y="5803900"/>
          <p14:tracePt t="524255" x="7708900" y="5810250"/>
          <p14:tracePt t="524271" x="7677150" y="5816600"/>
          <p14:tracePt t="524321" x="7677150" y="5803900"/>
          <p14:tracePt t="524338" x="7677150" y="5772150"/>
          <p14:tracePt t="524355" x="7696200" y="5715000"/>
          <p14:tracePt t="524372" x="7721600" y="5638800"/>
          <p14:tracePt t="524388" x="7753350" y="5537200"/>
          <p14:tracePt t="524406" x="7816850" y="5410200"/>
          <p14:tracePt t="524421" x="7854950" y="5359400"/>
          <p14:tracePt t="524438" x="7886700" y="5314950"/>
          <p14:tracePt t="524455" x="7912100" y="5295900"/>
          <p14:tracePt t="524472" x="7937500" y="5283200"/>
          <p14:tracePt t="524489" x="7962900" y="5276850"/>
          <p14:tracePt t="524505" x="7975600" y="5270500"/>
          <p14:tracePt t="524521" x="7981950" y="5270500"/>
          <p14:tracePt t="524584" x="7981950" y="5276850"/>
          <p14:tracePt t="524591" x="7981950" y="5283200"/>
          <p14:tracePt t="524606" x="7969250" y="5321300"/>
          <p14:tracePt t="524622" x="7956550" y="5365750"/>
          <p14:tracePt t="524639" x="7950200" y="5384800"/>
          <p14:tracePt t="524656" x="7943850" y="5435600"/>
          <p14:tracePt t="524672" x="7937500" y="5448300"/>
          <p14:tracePt t="524688" x="7937500" y="5454650"/>
          <p14:tracePt t="524745" x="7937500" y="5467350"/>
          <p14:tracePt t="524755" x="7931150" y="5467350"/>
          <p14:tracePt t="524772" x="7918450" y="5486400"/>
          <p14:tracePt t="524789" x="7893050" y="5505450"/>
          <p14:tracePt t="524805" x="7867650" y="5518150"/>
          <p14:tracePt t="524824" x="7823200" y="5543550"/>
          <p14:tracePt t="524839" x="7816850" y="5543550"/>
          <p14:tracePt t="524856" x="7804150" y="5549900"/>
          <p14:tracePt t="524857" x="7797800" y="5556250"/>
          <p14:tracePt t="524872" x="7785100" y="5556250"/>
          <p14:tracePt t="524890" x="7772400" y="5562600"/>
          <p14:tracePt t="524905" x="7759700" y="5568950"/>
          <p14:tracePt t="524922" x="7740650" y="5575300"/>
          <p14:tracePt t="524939" x="7727950" y="5581650"/>
          <p14:tracePt t="524955" x="7721600" y="5581650"/>
          <p14:tracePt t="524972" x="7721600" y="5588000"/>
          <p14:tracePt t="524989" x="7715250" y="5594350"/>
          <p14:tracePt t="525005" x="7696200" y="5607050"/>
          <p14:tracePt t="525022" x="7658100" y="5638800"/>
          <p14:tracePt t="525039" x="7626350" y="5670550"/>
          <p14:tracePt t="525055" x="7562850" y="5753100"/>
          <p14:tracePt t="525072" x="7524750" y="5810250"/>
          <p14:tracePt t="525089" x="7480300" y="5880100"/>
          <p14:tracePt t="525090" x="7473950" y="5892800"/>
          <p14:tracePt t="525106" x="7461250" y="5918200"/>
          <p14:tracePt t="525122" x="7435850" y="5943600"/>
          <p14:tracePt t="525139" x="7429500" y="5962650"/>
          <p14:tracePt t="525156" x="7416800" y="5981700"/>
          <p14:tracePt t="525173" x="7404100" y="5994400"/>
          <p14:tracePt t="525189" x="7378700" y="6019800"/>
          <p14:tracePt t="525206" x="7340600" y="6057900"/>
          <p14:tracePt t="525222" x="7277100" y="6115050"/>
          <p14:tracePt t="525240" x="7226300" y="6146800"/>
          <p14:tracePt t="525255" x="7175500" y="6172200"/>
          <p14:tracePt t="525272" x="7150100" y="6184900"/>
          <p14:tracePt t="525289" x="7124700" y="6191250"/>
          <p14:tracePt t="525305" x="7092950" y="6197600"/>
          <p14:tracePt t="525322" x="7048500" y="6197600"/>
          <p14:tracePt t="525340" x="6965950" y="6210300"/>
          <p14:tracePt t="525356" x="6927850" y="6216650"/>
          <p14:tracePt t="525373" x="6908800" y="6216650"/>
          <p14:tracePt t="525389" x="6902450" y="6216650"/>
          <p14:tracePt t="525406" x="6896100" y="6216650"/>
          <p14:tracePt t="525422" x="6883400" y="6216650"/>
          <p14:tracePt t="525440" x="6832600" y="6216650"/>
          <p14:tracePt t="525456" x="6737350" y="6191250"/>
          <p14:tracePt t="525472" x="6635750" y="6184900"/>
          <p14:tracePt t="525489" x="6553200" y="6210300"/>
          <p14:tracePt t="525506" x="6464300" y="6248400"/>
          <p14:tracePt t="525522" x="6362700" y="6286500"/>
          <p14:tracePt t="525539" x="6280150" y="6324600"/>
          <p14:tracePt t="525556" x="6267450" y="6324600"/>
          <p14:tracePt t="525573" x="6235700" y="6362700"/>
          <p14:tracePt t="525590" x="6197600" y="6381750"/>
          <p14:tracePt t="525606" x="6115050" y="6394450"/>
          <p14:tracePt t="525623" x="6026150" y="6400800"/>
          <p14:tracePt t="525639" x="5905500" y="6407150"/>
          <p14:tracePt t="525656" x="5861050" y="6413500"/>
          <p14:tracePt t="525708" x="5854700" y="6413500"/>
          <p14:tracePt t="525723" x="5848350" y="6400800"/>
          <p14:tracePt t="525739" x="5822950" y="6381750"/>
          <p14:tracePt t="525756" x="5778500" y="6350000"/>
          <p14:tracePt t="525773" x="5753100" y="6337300"/>
          <p14:tracePt t="525789" x="5734050" y="6324600"/>
          <p14:tracePt t="525806" x="5734050" y="6311900"/>
          <p14:tracePt t="525823" x="5727700" y="6311900"/>
          <p14:tracePt t="525840" x="5721350" y="6305550"/>
          <p14:tracePt t="525856" x="5645150" y="6292850"/>
          <p14:tracePt t="525873" x="5480050" y="6280150"/>
          <p14:tracePt t="525890" x="5302250" y="6254750"/>
          <p14:tracePt t="525908" x="5149850" y="6229350"/>
          <p14:tracePt t="525925" x="5022850" y="6203950"/>
          <p14:tracePt t="525939" x="5035550" y="6197600"/>
          <p14:tracePt t="525956" x="5111750" y="6191250"/>
          <p14:tracePt t="525973" x="5213350" y="6191250"/>
          <p14:tracePt t="525989" x="5289550" y="6191250"/>
          <p14:tracePt t="526006" x="5308600" y="6197600"/>
          <p14:tracePt t="526024" x="5308600" y="6210300"/>
          <p14:tracePt t="526039" x="5308600" y="6223000"/>
          <p14:tracePt t="526056" x="5302250" y="6235700"/>
          <p14:tracePt t="526073" x="5302250" y="6248400"/>
          <p14:tracePt t="526127" x="5314950" y="6248400"/>
          <p14:tracePt t="526140" x="5334000" y="6248400"/>
          <p14:tracePt t="526156" x="5397500" y="6248400"/>
          <p14:tracePt t="526174" x="5511800" y="6248400"/>
          <p14:tracePt t="526190" x="5632450" y="6242050"/>
          <p14:tracePt t="526206" x="5759450" y="6229350"/>
          <p14:tracePt t="526223" x="5854700" y="6216650"/>
          <p14:tracePt t="526240" x="5918200" y="6197600"/>
          <p14:tracePt t="526256" x="5949950" y="6184900"/>
          <p14:tracePt t="526273" x="5956300" y="6172200"/>
          <p14:tracePt t="526290" x="5962650" y="6153150"/>
          <p14:tracePt t="526307" x="5962650" y="6115050"/>
          <p14:tracePt t="526323" x="5949950" y="6076950"/>
          <p14:tracePt t="526340" x="5924550" y="6038850"/>
          <p14:tracePt t="526356" x="5905500" y="6019800"/>
          <p14:tracePt t="526374" x="5873750" y="6000750"/>
          <p14:tracePt t="526390" x="5848350" y="5994400"/>
          <p14:tracePt t="526407" x="5816600" y="5988050"/>
          <p14:tracePt t="526424" x="5772150" y="5981700"/>
          <p14:tracePt t="526440" x="5670550" y="5975350"/>
          <p14:tracePt t="526456" x="5575300" y="5975350"/>
          <p14:tracePt t="526473" x="5461000" y="5981700"/>
          <p14:tracePt t="526491" x="5340350" y="5994400"/>
          <p14:tracePt t="526507" x="5219700" y="6007100"/>
          <p14:tracePt t="526523" x="5130800" y="6019800"/>
          <p14:tracePt t="526540" x="5086350" y="6019800"/>
          <p14:tracePt t="526557" x="5080000" y="6019800"/>
          <p14:tracePt t="526574" x="5080000" y="6026150"/>
          <p14:tracePt t="526590" x="5073650" y="6038850"/>
          <p14:tracePt t="526592" x="5073650" y="6045200"/>
          <p14:tracePt t="526607" x="5067300" y="6057900"/>
          <p14:tracePt t="526623" x="5054600" y="6089650"/>
          <p14:tracePt t="526641" x="5048250" y="6134100"/>
          <p14:tracePt t="526657" x="5048250" y="6184900"/>
          <p14:tracePt t="526674" x="5086350" y="6267450"/>
          <p14:tracePt t="526690" x="5111750" y="6299200"/>
          <p14:tracePt t="526707" x="5162550" y="6324600"/>
          <p14:tracePt t="526724" x="5245100" y="6337300"/>
          <p14:tracePt t="526740" x="5353050" y="6343650"/>
          <p14:tracePt t="526757" x="5511800" y="6337300"/>
          <p14:tracePt t="526774" x="5632450" y="6318250"/>
          <p14:tracePt t="526790" x="5715000" y="6292850"/>
          <p14:tracePt t="526807" x="5753100" y="6280150"/>
          <p14:tracePt t="526824" x="5759450" y="6280150"/>
          <p14:tracePt t="526861" x="5765800" y="6280150"/>
          <p14:tracePt t="526875" x="5765800" y="6286500"/>
          <p14:tracePt t="526891" x="5765800" y="6292850"/>
          <p14:tracePt t="526907" x="5772150" y="6299200"/>
          <p14:tracePt t="526923" x="5797550" y="6286500"/>
          <p14:tracePt t="526940" x="5842000" y="6248400"/>
          <p14:tracePt t="526957" x="5892800" y="6197600"/>
          <p14:tracePt t="526974" x="5918200" y="6153150"/>
          <p14:tracePt t="526990" x="5930900" y="6134100"/>
          <p14:tracePt t="527007" x="5937250" y="6146800"/>
          <p14:tracePt t="527024" x="5943600" y="6178550"/>
          <p14:tracePt t="527041" x="5949950" y="6197600"/>
          <p14:tracePt t="527090" x="5949950" y="6178550"/>
          <p14:tracePt t="527107" x="5943600" y="6127750"/>
          <p14:tracePt t="527124" x="5937250" y="6064250"/>
          <p14:tracePt t="527140" x="5937250" y="6045200"/>
          <p14:tracePt t="527157" x="5956300" y="6038850"/>
          <p14:tracePt t="527174" x="6051550" y="6038850"/>
          <p14:tracePt t="527191" x="6191250" y="6045200"/>
          <p14:tracePt t="527207" x="6267450" y="6070600"/>
          <p14:tracePt t="527225" x="6343650" y="6121400"/>
          <p14:tracePt t="527242" x="6394450" y="6153150"/>
          <p14:tracePt t="527257" x="6413500" y="6159500"/>
          <p14:tracePt t="527274" x="6438900" y="6172200"/>
          <p14:tracePt t="527307" x="6451600" y="6172200"/>
          <p14:tracePt t="527324" x="6483350" y="6172200"/>
          <p14:tracePt t="527341" x="6578600" y="6146800"/>
          <p14:tracePt t="527357" x="6718300" y="6102350"/>
          <p14:tracePt t="527375" x="6902450" y="6038850"/>
          <p14:tracePt t="527391" x="7099300" y="5975350"/>
          <p14:tracePt t="527407" x="7302500" y="5905500"/>
          <p14:tracePt t="527424" x="7499350" y="5835650"/>
          <p14:tracePt t="527441" x="7696200" y="5772150"/>
          <p14:tracePt t="527457" x="7886700" y="5734050"/>
          <p14:tracePt t="527474" x="8058150" y="5689600"/>
          <p14:tracePt t="527491" x="8178800" y="5657850"/>
          <p14:tracePt t="527508" x="8324850" y="5619750"/>
          <p14:tracePt t="527524" x="8502650" y="5581650"/>
          <p14:tracePt t="527541" x="8604250" y="5581650"/>
          <p14:tracePt t="527557" x="8718550" y="5581650"/>
          <p14:tracePt t="527574" x="8807450" y="5600700"/>
          <p14:tracePt t="527591" x="8845550" y="5613400"/>
          <p14:tracePt t="527608" x="8864600" y="5619750"/>
          <p14:tracePt t="527625" x="8883650" y="5619750"/>
          <p14:tracePt t="527643" x="8909050" y="5619750"/>
          <p14:tracePt t="527658" x="8972550" y="5619750"/>
          <p14:tracePt t="527674" x="9067800" y="5619750"/>
          <p14:tracePt t="527692" x="9264650" y="5638800"/>
          <p14:tracePt t="527708" x="9321800" y="5645150"/>
          <p14:tracePt t="527724" x="9398000" y="5651500"/>
          <p14:tracePt t="527742" x="9423400" y="5657850"/>
          <p14:tracePt t="527758" x="9436100" y="5657850"/>
          <p14:tracePt t="527775" x="9448800" y="5657850"/>
          <p14:tracePt t="527791" x="9461500" y="5657850"/>
          <p14:tracePt t="527808" x="9518650" y="5657850"/>
          <p14:tracePt t="527824" x="9607550" y="5645150"/>
          <p14:tracePt t="527841" x="9709150" y="5632450"/>
          <p14:tracePt t="527858" x="9829800" y="5619750"/>
          <p14:tracePt t="527874" x="9931400" y="5600700"/>
          <p14:tracePt t="527891" x="9988550" y="5588000"/>
          <p14:tracePt t="527908" x="10020300" y="5575300"/>
          <p14:tracePt t="527924" x="10102850" y="5562600"/>
          <p14:tracePt t="527941" x="10179050" y="5556250"/>
          <p14:tracePt t="527942" x="10204450" y="5556250"/>
          <p14:tracePt t="527958" x="10274300" y="5549900"/>
          <p14:tracePt t="527974" x="10318750" y="5549900"/>
          <p14:tracePt t="527991" x="10344150" y="5549900"/>
          <p14:tracePt t="528008" x="10350500" y="5549900"/>
          <p14:tracePt t="528025" x="10356850" y="5549900"/>
          <p14:tracePt t="528041" x="10363200" y="5549900"/>
          <p14:tracePt t="528058" x="10388600" y="5549900"/>
          <p14:tracePt t="528075" x="10471150" y="5568950"/>
          <p14:tracePt t="528092" x="10566400" y="5588000"/>
          <p14:tracePt t="528108" x="10661650" y="5600700"/>
          <p14:tracePt t="528125" x="10718800" y="5607050"/>
          <p14:tracePt t="528141" x="10750550" y="5607050"/>
          <p14:tracePt t="528159" x="10775950" y="5607050"/>
          <p14:tracePt t="528160" x="10795000" y="5607050"/>
          <p14:tracePt t="528175" x="10839450" y="5600700"/>
          <p14:tracePt t="528175" x="10877550" y="5594350"/>
          <p14:tracePt t="528191" x="10928350" y="5581650"/>
          <p14:tracePt t="528193" x="10979150" y="5575300"/>
          <p14:tracePt t="528208" x="11099800" y="5556250"/>
          <p14:tracePt t="528225" x="11137900" y="5537200"/>
          <p14:tracePt t="528242" x="11144250" y="5511800"/>
          <p14:tracePt t="528258" x="11144250" y="5473700"/>
          <p14:tracePt t="528275" x="11156950" y="5461000"/>
          <p14:tracePt t="528292" x="11176000" y="5461000"/>
          <p14:tracePt t="528309" x="11188700" y="5461000"/>
          <p14:tracePt t="528325" x="11207750" y="5461000"/>
          <p14:tracePt t="528341" x="11220450" y="5461000"/>
          <p14:tracePt t="528359" x="11239500" y="5461000"/>
          <p14:tracePt t="528375" x="11252200" y="5461000"/>
          <p14:tracePt t="528392" x="11264900" y="5461000"/>
          <p14:tracePt t="528408" x="11283950" y="5461000"/>
          <p14:tracePt t="528426" x="11341100" y="5454650"/>
          <p14:tracePt t="528442" x="11379200" y="5448300"/>
          <p14:tracePt t="528459" x="11404600" y="5441950"/>
          <p14:tracePt t="528475" x="11423650" y="5441950"/>
          <p14:tracePt t="528493" x="11436350" y="5435600"/>
          <p14:tracePt t="528509" x="11461750" y="5435600"/>
          <p14:tracePt t="528525" x="11493500" y="5429250"/>
          <p14:tracePt t="528542" x="11518900" y="5422900"/>
          <p14:tracePt t="528558" x="11531600" y="5416550"/>
          <p14:tracePt t="528576" x="11537950" y="5416550"/>
          <p14:tracePt t="528636" x="11531600" y="5416550"/>
          <p14:tracePt t="528644" x="11525250" y="5416550"/>
          <p14:tracePt t="528658" x="11512550" y="5422900"/>
          <p14:tracePt t="528675" x="11436350" y="5448300"/>
          <p14:tracePt t="528692" x="11296650" y="5486400"/>
          <p14:tracePt t="528709" x="11112500" y="5530850"/>
          <p14:tracePt t="528725" x="10852150" y="5575300"/>
          <p14:tracePt t="528742" x="10515600" y="5619750"/>
          <p14:tracePt t="528759" x="10071100" y="5626100"/>
          <p14:tracePt t="528776" x="9652000" y="5626100"/>
          <p14:tracePt t="528792" x="9144000" y="5626100"/>
          <p14:tracePt t="528809" x="8629650" y="5632450"/>
          <p14:tracePt t="528826" x="7918450" y="5651500"/>
          <p14:tracePt t="528842" x="7169150" y="5657850"/>
          <p14:tracePt t="528859" x="6305550" y="5594350"/>
          <p14:tracePt t="528875" x="5607050" y="5499100"/>
          <p14:tracePt t="528893" x="4921250" y="5378450"/>
          <p14:tracePt t="528909" x="4318000" y="5276850"/>
          <p14:tracePt t="528925" x="3702050" y="5187950"/>
          <p14:tracePt t="528942" x="2806700" y="5118100"/>
          <p14:tracePt t="528959" x="2336800" y="5118100"/>
          <p14:tracePt t="528976" x="2051050" y="5137150"/>
          <p14:tracePt t="528992" x="1860550" y="5162550"/>
          <p14:tracePt t="529009" x="1765300" y="5175250"/>
          <p14:tracePt t="529026" x="1682750" y="5194300"/>
          <p14:tracePt t="529043" x="1593850" y="5207000"/>
          <p14:tracePt t="529059" x="1504950" y="5226050"/>
          <p14:tracePt t="529075" x="1428750" y="5245100"/>
          <p14:tracePt t="529092" x="1377950" y="5270500"/>
          <p14:tracePt t="529111" x="1358900" y="5308600"/>
          <p14:tracePt t="529125" x="1358900" y="5321300"/>
          <p14:tracePt t="529142" x="1384300" y="5353050"/>
          <p14:tracePt t="529144" x="1397000" y="5365750"/>
          <p14:tracePt t="529160" x="1409700" y="5397500"/>
          <p14:tracePt t="529176" x="1390650" y="5435600"/>
          <p14:tracePt t="529194" x="1301750" y="5473700"/>
          <p14:tracePt t="529209" x="1200150" y="5505450"/>
          <p14:tracePt t="529226" x="1130300" y="5524500"/>
          <p14:tracePt t="529242" x="1117600" y="5530850"/>
          <p14:tracePt t="529277" x="1117600" y="5537200"/>
          <p14:tracePt t="529293" x="1111250" y="5562600"/>
          <p14:tracePt t="529309" x="1085850" y="5607050"/>
          <p14:tracePt t="529326" x="1022350" y="5657850"/>
          <p14:tracePt t="529342" x="971550" y="5689600"/>
          <p14:tracePt t="529359" x="958850" y="5695950"/>
          <p14:tracePt t="529418" x="952500" y="5708650"/>
          <p14:tracePt t="529426" x="946150" y="5708650"/>
          <p14:tracePt t="529443" x="927100" y="5727700"/>
          <p14:tracePt t="529459" x="920750" y="5740400"/>
          <p14:tracePt t="529492" x="927100" y="5746750"/>
          <p14:tracePt t="529510" x="952500" y="5746750"/>
          <p14:tracePt t="529526" x="984250" y="5746750"/>
          <p14:tracePt t="529543" x="1003300" y="5746750"/>
          <p14:tracePt t="529576" x="1009650" y="5746750"/>
          <p14:tracePt t="529593" x="1028700" y="5753100"/>
          <p14:tracePt t="529609" x="1041400" y="5753100"/>
          <p14:tracePt t="529626" x="1073150" y="5759450"/>
          <p14:tracePt t="529642" x="1187450" y="5759450"/>
          <p14:tracePt t="529659" x="1308100" y="5759450"/>
          <p14:tracePt t="529676" x="1441450" y="5759450"/>
          <p14:tracePt t="529693" x="1504950" y="5765800"/>
          <p14:tracePt t="529709" x="1524000" y="5772150"/>
          <p14:tracePt t="529726" x="1549400" y="5772150"/>
          <p14:tracePt t="529743" x="1562100" y="5772150"/>
          <p14:tracePt t="529759" x="1581150" y="5772150"/>
          <p14:tracePt t="529776" x="1612900" y="5772150"/>
          <p14:tracePt t="529793" x="1663700" y="5772150"/>
          <p14:tracePt t="529809" x="1746250" y="5753100"/>
          <p14:tracePt t="529826" x="1790700" y="5746750"/>
          <p14:tracePt t="529843" x="1797050" y="5746750"/>
          <p14:tracePt t="529911" x="1803400" y="5746750"/>
          <p14:tracePt t="529926" x="1816100" y="5740400"/>
          <p14:tracePt t="529943" x="1835150" y="5740400"/>
          <p14:tracePt t="529960" x="1873250" y="5734050"/>
          <p14:tracePt t="529976" x="1879600" y="5734050"/>
          <p14:tracePt t="530010" x="1879600" y="5727700"/>
          <p14:tracePt t="530027" x="1898650" y="5721350"/>
          <p14:tracePt t="530043" x="2006600" y="5695950"/>
          <p14:tracePt t="530059" x="2159000" y="5695950"/>
          <p14:tracePt t="530076" x="2266950" y="5702300"/>
          <p14:tracePt t="530094" x="2317750" y="5715000"/>
          <p14:tracePt t="530110" x="2330450" y="5721350"/>
          <p14:tracePt t="530126" x="2336800" y="5734050"/>
          <p14:tracePt t="530143" x="2349500" y="5734050"/>
          <p14:tracePt t="530160" x="2355850" y="5734050"/>
          <p14:tracePt t="530177" x="2368550" y="5734050"/>
          <p14:tracePt t="530194" x="2425700" y="5715000"/>
          <p14:tracePt t="530210" x="2546350" y="5670550"/>
          <p14:tracePt t="530226" x="2622550" y="5651500"/>
          <p14:tracePt t="530244" x="2667000" y="5638800"/>
          <p14:tracePt t="530260" x="2673350" y="5638800"/>
          <p14:tracePt t="530276" x="2679700" y="5638800"/>
          <p14:tracePt t="530293" x="2692400" y="5638800"/>
          <p14:tracePt t="530311" x="2698750" y="5638800"/>
          <p14:tracePt t="530384" x="2698750" y="5645150"/>
          <p14:tracePt t="530392" x="2698750" y="5651500"/>
          <p14:tracePt t="530410" x="2692400" y="5664200"/>
          <p14:tracePt t="530427" x="2679700" y="5683250"/>
          <p14:tracePt t="530538" x="2673350" y="5689600"/>
          <p14:tracePt t="530546" x="2673350" y="5695950"/>
          <p14:tracePt t="530560" x="2667000" y="5695950"/>
          <p14:tracePt t="530579" x="2660650" y="5708650"/>
          <p14:tracePt t="530610" x="2654300" y="5708650"/>
          <p14:tracePt t="530816" x="2654300" y="5715000"/>
          <p14:tracePt t="530824" x="2647950" y="5715000"/>
          <p14:tracePt t="530884" x="2641600" y="5715000"/>
          <p14:tracePt t="530974" x="2635250" y="5715000"/>
          <p14:tracePt t="531168" x="2635250" y="5708650"/>
          <p14:tracePt t="531857" x="2635250" y="5702300"/>
          <p14:tracePt t="531878" x="2635250" y="5695950"/>
          <p14:tracePt t="532271" x="2628900" y="5695950"/>
          <p14:tracePt t="532281" x="2622550" y="5695950"/>
          <p14:tracePt t="532298" x="2616200" y="5695950"/>
          <p14:tracePt t="532312" x="2609850" y="5695950"/>
          <p14:tracePt t="532329" x="2609850" y="5689600"/>
          <p14:tracePt t="532429" x="2603500" y="5689600"/>
          <p14:tracePt t="532485" x="2603500" y="5683250"/>
          <p14:tracePt t="532495" x="2603500" y="5676900"/>
          <p14:tracePt t="532511" x="2603500" y="5670550"/>
          <p14:tracePt t="532829" x="2603500" y="5664200"/>
          <p14:tracePt t="532846" x="2597150" y="5664200"/>
          <p14:tracePt t="533745" x="2590800" y="5664200"/>
          <p14:tracePt t="533763" x="2590800" y="5670550"/>
          <p14:tracePt t="533947" x="2584450" y="5670550"/>
          <p14:tracePt t="533963" x="2578100" y="5670550"/>
          <p14:tracePt t="533980" x="2571750" y="5670550"/>
          <p14:tracePt t="534083" x="2571750" y="5664200"/>
          <p14:tracePt t="534089" x="2565400" y="5664200"/>
          <p14:tracePt t="534114" x="2540000" y="5670550"/>
          <p14:tracePt t="534130" x="2533650" y="5670550"/>
          <p14:tracePt t="534201" x="2540000" y="5670550"/>
          <p14:tracePt t="534379" x="2527300" y="5670550"/>
          <p14:tracePt t="534387" x="2520950" y="5676900"/>
          <p14:tracePt t="534397" x="2514600" y="5676900"/>
          <p14:tracePt t="534413" x="2495550" y="5683250"/>
          <p14:tracePt t="534431" x="2489200" y="5689600"/>
          <p14:tracePt t="534483" x="2482850" y="5689600"/>
          <p14:tracePt t="534514" x="2463800" y="5695950"/>
          <p14:tracePt t="534530" x="2457450" y="5695950"/>
          <p14:tracePt t="534547" x="2451100" y="5695950"/>
          <p14:tracePt t="534789" x="2444750" y="5695950"/>
          <p14:tracePt t="534796" x="2432050" y="5695950"/>
          <p14:tracePt t="534814" x="2406650" y="5708650"/>
          <p14:tracePt t="534831" x="2400300" y="5715000"/>
          <p14:tracePt t="535058" x="2393950" y="5715000"/>
          <p14:tracePt t="535081" x="2381250" y="5715000"/>
          <p14:tracePt t="535098" x="2343150" y="5702300"/>
          <p14:tracePt t="535114" x="2324100" y="5695950"/>
          <p14:tracePt t="535131" x="2311400" y="5695950"/>
          <p14:tracePt t="535148" x="2292350" y="5695950"/>
          <p14:tracePt t="535164" x="2279650" y="5695950"/>
          <p14:tracePt t="535181" x="2273300" y="5695950"/>
          <p14:tracePt t="535231" x="2266950" y="5702300"/>
          <p14:tracePt t="535248" x="2260600" y="5702300"/>
          <p14:tracePt t="535377" x="2273300" y="5702300"/>
          <p14:tracePt t="535384" x="2279650" y="5695950"/>
          <p14:tracePt t="535398" x="2298700" y="5689600"/>
          <p14:tracePt t="535415" x="2336800" y="5683250"/>
          <p14:tracePt t="535417" x="2362200" y="5676900"/>
          <p14:tracePt t="535432" x="2400300" y="5670550"/>
          <p14:tracePt t="535448" x="2413000" y="5664200"/>
          <p14:tracePt t="535449" x="2425700" y="5664200"/>
          <p14:tracePt t="535464" x="2438400" y="5657850"/>
          <p14:tracePt t="535481" x="2451100" y="5651500"/>
          <p14:tracePt t="535497" x="2470150" y="5645150"/>
          <p14:tracePt t="535514" x="2508250" y="5645150"/>
          <p14:tracePt t="535531" x="2565400" y="5645150"/>
          <p14:tracePt t="535548" x="2622550" y="5645150"/>
          <p14:tracePt t="535565" x="2673350" y="5651500"/>
          <p14:tracePt t="535581" x="2686050" y="5651500"/>
          <p14:tracePt t="535598" x="2698750" y="5651500"/>
          <p14:tracePt t="535614" x="2705100" y="5651500"/>
          <p14:tracePt t="535631" x="2717800" y="5651500"/>
          <p14:tracePt t="535647" x="2755900" y="5651500"/>
          <p14:tracePt t="535664" x="2806700" y="5664200"/>
          <p14:tracePt t="535682" x="2908300" y="5683250"/>
          <p14:tracePt t="535698" x="2959100" y="5689600"/>
          <p14:tracePt t="535714" x="2965450" y="5689600"/>
          <p14:tracePt t="535731" x="2971800" y="5689600"/>
          <p14:tracePt t="535816" x="2984500" y="5689600"/>
          <p14:tracePt t="535822" x="2990850" y="5689600"/>
          <p14:tracePt t="535848" x="3060700" y="5683250"/>
          <p14:tracePt t="535864" x="3092450" y="5670550"/>
          <p14:tracePt t="535881" x="3105150" y="5670550"/>
          <p14:tracePt t="535898" x="3111500" y="5670550"/>
          <p14:tracePt t="535914" x="3117850" y="5664200"/>
          <p14:tracePt t="535931" x="3136900" y="5664200"/>
          <p14:tracePt t="535948" x="3149600" y="5657850"/>
          <p14:tracePt t="535965" x="3162300" y="5651500"/>
          <p14:tracePt t="535981" x="3187700" y="5651500"/>
          <p14:tracePt t="535998" x="3194050" y="5645150"/>
          <p14:tracePt t="536014" x="3200400" y="5645150"/>
          <p14:tracePt t="536122" x="3206750" y="5645150"/>
          <p14:tracePt t="536131" x="3213100" y="5645150"/>
          <p14:tracePt t="536148" x="3238500" y="5645150"/>
          <p14:tracePt t="536165" x="3282950" y="5645150"/>
          <p14:tracePt t="536182" x="3365500" y="5664200"/>
          <p14:tracePt t="536198" x="3429000" y="5670550"/>
          <p14:tracePt t="536215" x="3505200" y="5670550"/>
          <p14:tracePt t="536232" x="3587750" y="5664200"/>
          <p14:tracePt t="536248" x="3689350" y="5645150"/>
          <p14:tracePt t="536250" x="3721100" y="5632450"/>
          <p14:tracePt t="536265" x="3765550" y="5626100"/>
          <p14:tracePt t="536267" x="3784600" y="5619750"/>
          <p14:tracePt t="536281" x="3803650" y="5613400"/>
          <p14:tracePt t="536332" x="3810000" y="5613400"/>
          <p14:tracePt t="536428" x="3816350" y="5613400"/>
          <p14:tracePt t="536435" x="3822700" y="5613400"/>
          <p14:tracePt t="536448" x="3854450" y="5632450"/>
          <p14:tracePt t="536465" x="3892550" y="5651500"/>
          <p14:tracePt t="536482" x="3943350" y="5676900"/>
          <p14:tracePt t="536499" x="3994150" y="5689600"/>
          <p14:tracePt t="536515" x="4051300" y="5695950"/>
          <p14:tracePt t="536532" x="4089400" y="5702300"/>
          <p14:tracePt t="536548" x="4140200" y="5695950"/>
          <p14:tracePt t="536565" x="4184650" y="5689600"/>
          <p14:tracePt t="536582" x="4229100" y="5676900"/>
          <p14:tracePt t="536598" x="4248150" y="5676900"/>
          <p14:tracePt t="536615" x="4273550" y="5670550"/>
          <p14:tracePt t="536632" x="4286250" y="5664200"/>
          <p14:tracePt t="536648" x="4298950" y="5657850"/>
          <p14:tracePt t="536665" x="4311650" y="5657850"/>
          <p14:tracePt t="536682" x="4318000" y="5657850"/>
          <p14:tracePt t="536699" x="4324350" y="5657850"/>
          <p14:tracePt t="536758" x="4330700" y="5657850"/>
          <p14:tracePt t="536924" x="4337050" y="5651500"/>
          <p14:tracePt t="536930" x="4343400" y="5645150"/>
          <p14:tracePt t="536949" x="4356100" y="5619750"/>
          <p14:tracePt t="536965" x="4362450" y="5600700"/>
          <p14:tracePt t="536982" x="4368800" y="5575300"/>
          <p14:tracePt t="536999" x="4375150" y="5556250"/>
          <p14:tracePt t="537015" x="4375150" y="5543550"/>
          <p14:tracePt t="537134" x="4375150" y="5549900"/>
          <p14:tracePt t="537149" x="4368800" y="5549900"/>
          <p14:tracePt t="537166" x="4362450" y="5556250"/>
          <p14:tracePt t="537182" x="4356100" y="5568950"/>
          <p14:tracePt t="537199" x="4343400" y="5568950"/>
          <p14:tracePt t="537216" x="4337050" y="5575300"/>
          <p14:tracePt t="537233" x="4330700" y="5575300"/>
          <p14:tracePt t="537249" x="4324350" y="5575300"/>
          <p14:tracePt t="537265" x="4318000" y="5575300"/>
          <p14:tracePt t="537282" x="4330700" y="5568950"/>
          <p14:tracePt t="537299" x="4368800" y="5575300"/>
          <p14:tracePt t="537316" x="4406900" y="5588000"/>
          <p14:tracePt t="537332" x="4419600" y="5594350"/>
          <p14:tracePt t="537383" x="4432300" y="5594350"/>
          <p14:tracePt t="537399" x="4457700" y="5600700"/>
          <p14:tracePt t="537416" x="4527550" y="5613400"/>
          <p14:tracePt t="537433" x="4660900" y="5638800"/>
          <p14:tracePt t="537449" x="4800600" y="5651500"/>
          <p14:tracePt t="537466" x="4940300" y="5676900"/>
          <p14:tracePt t="537482" x="5048250" y="5689600"/>
          <p14:tracePt t="537500" x="5099050" y="5695950"/>
          <p14:tracePt t="537516" x="5118100" y="5695950"/>
          <p14:tracePt t="537533" x="5130800" y="5695950"/>
          <p14:tracePt t="537549" x="5143500" y="5695950"/>
          <p14:tracePt t="537567" x="5149850" y="5695950"/>
          <p14:tracePt t="537582" x="5162550" y="5695950"/>
          <p14:tracePt t="537599" x="5181600" y="5695950"/>
          <p14:tracePt t="537601" x="5200650" y="5695950"/>
          <p14:tracePt t="537616" x="5238750" y="5689600"/>
          <p14:tracePt t="537633" x="5270500" y="5689600"/>
          <p14:tracePt t="537649" x="5308600" y="5683250"/>
          <p14:tracePt t="537666" x="5346700" y="5683250"/>
          <p14:tracePt t="537683" x="5384800" y="5683250"/>
          <p14:tracePt t="537700" x="5454650" y="5683250"/>
          <p14:tracePt t="537716" x="5505450" y="5683250"/>
          <p14:tracePt t="537733" x="5568950" y="5689600"/>
          <p14:tracePt t="537749" x="5619750" y="5695950"/>
          <p14:tracePt t="537766" x="5651500" y="5695950"/>
          <p14:tracePt t="537783" x="5683250" y="5695950"/>
          <p14:tracePt t="537799" x="5708650" y="5695950"/>
          <p14:tracePt t="537816" x="5727700" y="5695950"/>
          <p14:tracePt t="537834" x="5759450" y="5695950"/>
          <p14:tracePt t="537849" x="5765800" y="5702300"/>
          <p14:tracePt t="537866" x="5772150" y="5702300"/>
          <p14:tracePt t="537900" x="5778500" y="5702300"/>
          <p14:tracePt t="537916" x="5784850" y="5702300"/>
          <p14:tracePt t="537933" x="5791200" y="5702300"/>
          <p14:tracePt t="537949" x="5797550" y="5702300"/>
          <p14:tracePt t="537966" x="5803900" y="5702300"/>
          <p14:tracePt t="537983" x="5810250" y="5702300"/>
          <p14:tracePt t="538016" x="5816600" y="5695950"/>
          <p14:tracePt t="538033" x="5822950" y="5683250"/>
          <p14:tracePt t="538050" x="5854700" y="5670550"/>
          <p14:tracePt t="538066" x="5937250" y="5670550"/>
          <p14:tracePt t="538083" x="6032500" y="5670550"/>
          <p14:tracePt t="538100" x="6089650" y="5670550"/>
          <p14:tracePt t="538116" x="6108700" y="5676900"/>
          <p14:tracePt t="538267" x="6115050" y="5676900"/>
          <p14:tracePt t="538273" x="6121400" y="5676900"/>
          <p14:tracePt t="538283" x="6134100" y="5676900"/>
          <p14:tracePt t="538301" x="6165850" y="5670550"/>
          <p14:tracePt t="538317" x="6210300" y="5657850"/>
          <p14:tracePt t="538333" x="6254750" y="5651500"/>
          <p14:tracePt t="538350" x="6305550" y="5645150"/>
          <p14:tracePt t="538367" x="6337300" y="5645150"/>
          <p14:tracePt t="538383" x="6362700" y="5645150"/>
          <p14:tracePt t="538400" x="6381750" y="5645150"/>
          <p14:tracePt t="538450" x="6388100" y="5645150"/>
          <p14:tracePt t="538472" x="6394450" y="5645150"/>
          <p14:tracePt t="538486" x="6400800" y="5645150"/>
          <p14:tracePt t="538501" x="6407150" y="5645150"/>
          <p14:tracePt t="538517" x="6419850" y="5645150"/>
          <p14:tracePt t="538518" x="6426200" y="5645150"/>
          <p14:tracePt t="538533" x="6451600" y="5645150"/>
          <p14:tracePt t="538550" x="6604000" y="5657850"/>
          <p14:tracePt t="538567" x="6750050" y="5670550"/>
          <p14:tracePt t="538583" x="6889750" y="5683250"/>
          <p14:tracePt t="538600" x="7054850" y="5702300"/>
          <p14:tracePt t="538617" x="7232650" y="5721350"/>
          <p14:tracePt t="538634" x="7404100" y="5727700"/>
          <p14:tracePt t="538650" x="7550150" y="5727700"/>
          <p14:tracePt t="538667" x="7632700" y="5727700"/>
          <p14:tracePt t="538683" x="7670800" y="5721350"/>
          <p14:tracePt t="538701" x="7683500" y="5715000"/>
          <p14:tracePt t="538717" x="7696200" y="5715000"/>
          <p14:tracePt t="538733" x="7702550" y="5715000"/>
          <p14:tracePt t="538752" x="7708900" y="5708650"/>
          <p14:tracePt t="538767" x="7715250" y="5708650"/>
          <p14:tracePt t="538783" x="7721600" y="5708650"/>
          <p14:tracePt t="538800" x="7753350" y="5702300"/>
          <p14:tracePt t="538817" x="7772400" y="5695950"/>
          <p14:tracePt t="538834" x="7816850" y="5689600"/>
          <p14:tracePt t="538850" x="7854950" y="5683250"/>
          <p14:tracePt t="538867" x="7893050" y="5676900"/>
          <p14:tracePt t="538884" x="7924800" y="5670550"/>
          <p14:tracePt t="538901" x="7950200" y="5670550"/>
          <p14:tracePt t="538917" x="7962900" y="5664200"/>
          <p14:tracePt t="538934" x="7975600" y="5664200"/>
          <p14:tracePt t="538950" x="7981950" y="5664200"/>
          <p14:tracePt t="538967" x="7988300" y="5664200"/>
          <p14:tracePt t="538984" x="8001000" y="5664200"/>
          <p14:tracePt t="539000" x="8026400" y="5664200"/>
          <p14:tracePt t="539017" x="8045450" y="5664200"/>
          <p14:tracePt t="539036" x="8051800" y="5657850"/>
          <p14:tracePt t="539051" x="8058150" y="5645150"/>
          <p14:tracePt t="539067" x="8064500" y="5626100"/>
          <p14:tracePt t="539084" x="8064500" y="5607050"/>
          <p14:tracePt t="539101" x="8064500" y="5588000"/>
          <p14:tracePt t="539117" x="8064500" y="5568950"/>
          <p14:tracePt t="539134" x="8058150" y="5556250"/>
          <p14:tracePt t="539151" x="8045450" y="5537200"/>
          <p14:tracePt t="539168" x="8032750" y="5524500"/>
          <p14:tracePt t="539184" x="8020050" y="5511800"/>
          <p14:tracePt t="539200" x="8001000" y="5499100"/>
          <p14:tracePt t="539217" x="7988300" y="5492750"/>
          <p14:tracePt t="539234" x="7962900" y="5486400"/>
          <p14:tracePt t="539251" x="7931150" y="5480050"/>
          <p14:tracePt t="539252" x="7918450" y="5480050"/>
          <p14:tracePt t="539267" x="7905750" y="5480050"/>
          <p14:tracePt t="539284" x="7874000" y="5473700"/>
          <p14:tracePt t="539301" x="7861300" y="5473700"/>
          <p14:tracePt t="539317" x="7835900" y="5467350"/>
          <p14:tracePt t="539334" x="7823200" y="5467350"/>
          <p14:tracePt t="539351" x="7797800" y="5461000"/>
          <p14:tracePt t="539368" x="7753350" y="5461000"/>
          <p14:tracePt t="539384" x="7715250" y="5461000"/>
          <p14:tracePt t="539401" x="7677150" y="5467350"/>
          <p14:tracePt t="539417" x="7645400" y="5467350"/>
          <p14:tracePt t="539435" x="7613650" y="5467350"/>
          <p14:tracePt t="539451" x="7588250" y="5467350"/>
          <p14:tracePt t="539467" x="7575550" y="5473700"/>
          <p14:tracePt t="539484" x="7550150" y="5473700"/>
          <p14:tracePt t="539502" x="7537450" y="5480050"/>
          <p14:tracePt t="539534" x="7531100" y="5486400"/>
          <p14:tracePt t="539551" x="7524750" y="5499100"/>
          <p14:tracePt t="539568" x="7518400" y="5511800"/>
          <p14:tracePt t="539584" x="7512050" y="5530850"/>
          <p14:tracePt t="539601" x="7512050" y="5556250"/>
          <p14:tracePt t="539618" x="7505700" y="5575300"/>
          <p14:tracePt t="539635" x="7505700" y="5594350"/>
          <p14:tracePt t="539651" x="7499350" y="5619750"/>
          <p14:tracePt t="539668" x="7499350" y="5632450"/>
          <p14:tracePt t="539684" x="7499350" y="5645150"/>
          <p14:tracePt t="539702" x="7499350" y="5657850"/>
          <p14:tracePt t="539718" x="7512050" y="5676900"/>
          <p14:tracePt t="539734" x="7531100" y="5702300"/>
          <p14:tracePt t="539751" x="7556500" y="5721350"/>
          <p14:tracePt t="539768" x="7581900" y="5740400"/>
          <p14:tracePt t="539784" x="7613650" y="5759450"/>
          <p14:tracePt t="539801" x="7632700" y="5765800"/>
          <p14:tracePt t="539818" x="7670800" y="5772150"/>
          <p14:tracePt t="539835" x="7721600" y="5772150"/>
          <p14:tracePt t="539851" x="7766050" y="5765800"/>
          <p14:tracePt t="539868" x="7810500" y="5759450"/>
          <p14:tracePt t="539884" x="7848600" y="5753100"/>
          <p14:tracePt t="539901" x="7880350" y="5746750"/>
          <p14:tracePt t="539918" x="7905750" y="5740400"/>
          <p14:tracePt t="539934" x="7931150" y="5734050"/>
          <p14:tracePt t="539936" x="7937500" y="5734050"/>
          <p14:tracePt t="539953" x="7956550" y="5727700"/>
          <p14:tracePt t="539971" x="7969250" y="5721350"/>
          <p14:tracePt t="539984" x="7981950" y="5715000"/>
          <p14:tracePt t="540001" x="7988300" y="5702300"/>
          <p14:tracePt t="540099" x="7975600" y="5702300"/>
          <p14:tracePt t="540106" x="7956550" y="5702300"/>
          <p14:tracePt t="540118" x="7912100" y="5702300"/>
          <p14:tracePt t="540135" x="7797800" y="5708650"/>
          <p14:tracePt t="540151" x="7645400" y="5727700"/>
          <p14:tracePt t="540169" x="7467600" y="5746750"/>
          <p14:tracePt t="540170" x="7385050" y="5759450"/>
          <p14:tracePt t="540185" x="7302500" y="5765800"/>
          <p14:tracePt t="540202" x="6991350" y="5772150"/>
          <p14:tracePt t="540218" x="6756400" y="5759450"/>
          <p14:tracePt t="540237" x="6521450" y="5740400"/>
          <p14:tracePt t="540251" x="6324600" y="5727700"/>
          <p14:tracePt t="540268" x="6083300" y="5715000"/>
          <p14:tracePt t="540285" x="5873750" y="5702300"/>
          <p14:tracePt t="540302" x="5676900" y="5695950"/>
          <p14:tracePt t="540318" x="5505450" y="5689600"/>
          <p14:tracePt t="540335" x="5403850" y="5689600"/>
          <p14:tracePt t="540352" x="5353050" y="5689600"/>
          <p14:tracePt t="540369" x="5334000" y="5695950"/>
          <p14:tracePt t="540385" x="5308600" y="5695950"/>
          <p14:tracePt t="540402" x="5283200" y="5702300"/>
          <p14:tracePt t="540418" x="5276850" y="5702300"/>
          <p14:tracePt t="540483" x="5283200" y="5702300"/>
          <p14:tracePt t="540501" x="5302250" y="5702300"/>
          <p14:tracePt t="540519" x="5321300" y="5702300"/>
          <p14:tracePt t="540535" x="5327650" y="5702300"/>
          <p14:tracePt t="540569" x="5340350" y="5702300"/>
          <p14:tracePt t="540586" x="5353050" y="5702300"/>
          <p14:tracePt t="540602" x="5410200" y="5702300"/>
          <p14:tracePt t="540618" x="5473700" y="5721350"/>
          <p14:tracePt t="540636" x="5568950" y="5740400"/>
          <p14:tracePt t="540652" x="5645150" y="5746750"/>
          <p14:tracePt t="540668" x="5721350" y="5746750"/>
          <p14:tracePt t="540685" x="5765800" y="5746750"/>
          <p14:tracePt t="540702" x="5778500" y="5746750"/>
          <p14:tracePt t="540718" x="5784850" y="5746750"/>
          <p14:tracePt t="540735" x="5791200" y="5740400"/>
          <p14:tracePt t="540752" x="5803900" y="5727700"/>
          <p14:tracePt t="540769" x="5810250" y="5721350"/>
          <p14:tracePt t="540785" x="5816600" y="5715000"/>
          <p14:tracePt t="540802" x="5822950" y="5715000"/>
          <p14:tracePt t="540818" x="5829300" y="5715000"/>
          <p14:tracePt t="540836" x="5835650" y="5708650"/>
          <p14:tracePt t="540893" x="5842000" y="5708650"/>
          <p14:tracePt t="540902" x="5842000" y="5702300"/>
          <p14:tracePt t="540919" x="5842000" y="5689600"/>
          <p14:tracePt t="540935" x="5848350" y="5670550"/>
          <p14:tracePt t="540952" x="5848350" y="5645150"/>
          <p14:tracePt t="540969" x="5848350" y="5619750"/>
          <p14:tracePt t="540985" x="5848350" y="5600700"/>
          <p14:tracePt t="541002" x="5848350" y="5575300"/>
          <p14:tracePt t="541019" x="5842000" y="5575300"/>
          <p14:tracePt t="541020" x="5822950" y="5568950"/>
          <p14:tracePt t="541036" x="5803900" y="5568950"/>
          <p14:tracePt t="541052" x="5727700" y="5562600"/>
          <p14:tracePt t="547859" x="5753100" y="5562600"/>
          <p14:tracePt t="547875" x="5899150" y="5581650"/>
          <p14:tracePt t="547891" x="6140450" y="5613400"/>
          <p14:tracePt t="547909" x="6445250" y="5657850"/>
          <p14:tracePt t="547925" x="6667500" y="5721350"/>
          <p14:tracePt t="547942" x="6781800" y="5753100"/>
          <p14:tracePt t="547958" x="6832600" y="5759450"/>
          <p14:tracePt t="547975" x="6877050" y="5759450"/>
          <p14:tracePt t="547991" x="6921500" y="5759450"/>
          <p14:tracePt t="548008" x="6959600" y="5759450"/>
          <p14:tracePt t="548025" x="6985000" y="5759450"/>
          <p14:tracePt t="548041" x="7010400" y="5765800"/>
          <p14:tracePt t="548058" x="7035800" y="5765800"/>
          <p14:tracePt t="548075" x="7086600" y="5772150"/>
          <p14:tracePt t="548092" x="7124700" y="5772150"/>
          <p14:tracePt t="548108" x="7219950" y="5778500"/>
          <p14:tracePt t="548125" x="7296150" y="5778500"/>
          <p14:tracePt t="548141" x="7340600" y="5784850"/>
          <p14:tracePt t="548158" x="7385050" y="5784850"/>
          <p14:tracePt t="548175" x="7423150" y="5791200"/>
          <p14:tracePt t="548191" x="7473950" y="5791200"/>
          <p14:tracePt t="548208" x="7543800" y="5797550"/>
          <p14:tracePt t="548225" x="7607300" y="5797550"/>
          <p14:tracePt t="548242" x="7658100" y="5791200"/>
          <p14:tracePt t="548258" x="7696200" y="5778500"/>
          <p14:tracePt t="548275" x="7721600" y="5746750"/>
          <p14:tracePt t="548292" x="7734300" y="5715000"/>
          <p14:tracePt t="548309" x="7740650" y="5683250"/>
          <p14:tracePt t="548325" x="7740650" y="5657850"/>
          <p14:tracePt t="548342" x="7740650" y="5619750"/>
          <p14:tracePt t="548358" x="7747000" y="5588000"/>
          <p14:tracePt t="548375" x="7759700" y="5568950"/>
          <p14:tracePt t="548392" x="7778750" y="5530850"/>
          <p14:tracePt t="548408" x="7785100" y="5505450"/>
          <p14:tracePt t="548425" x="7785100" y="5473700"/>
          <p14:tracePt t="548442" x="7785100" y="5461000"/>
          <p14:tracePt t="548458" x="7785100" y="5448300"/>
          <p14:tracePt t="548475" x="7785100" y="5441950"/>
          <p14:tracePt t="548492" x="7785100" y="5435600"/>
          <p14:tracePt t="548532" x="7778750" y="5429250"/>
          <p14:tracePt t="548542" x="7772400" y="5429250"/>
          <p14:tracePt t="548558" x="7753350" y="5422900"/>
          <p14:tracePt t="548576" x="7734300" y="5422900"/>
          <p14:tracePt t="548592" x="7708900" y="5422900"/>
          <p14:tracePt t="548610" x="7689850" y="5422900"/>
          <p14:tracePt t="548625" x="7677150" y="5422900"/>
          <p14:tracePt t="548642" x="7658100" y="5422900"/>
          <p14:tracePt t="548644" x="7651750" y="5422900"/>
          <p14:tracePt t="548659" x="7639050" y="5422900"/>
          <p14:tracePt t="548676" x="7613650" y="5429250"/>
          <p14:tracePt t="548692" x="7594600" y="5435600"/>
          <p14:tracePt t="548709" x="7569200" y="5448300"/>
          <p14:tracePt t="548725" x="7556500" y="5461000"/>
          <p14:tracePt t="548742" x="7543800" y="5473700"/>
          <p14:tracePt t="548759" x="7537450" y="5480050"/>
          <p14:tracePt t="548775" x="7531100" y="5486400"/>
          <p14:tracePt t="548792" x="7531100" y="5499100"/>
          <p14:tracePt t="548809" x="7531100" y="5524500"/>
          <p14:tracePt t="548829" x="7531100" y="5543550"/>
          <p14:tracePt t="548842" x="7550150" y="5575300"/>
          <p14:tracePt t="548859" x="7562850" y="5594350"/>
          <p14:tracePt t="548875" x="7581900" y="5613400"/>
          <p14:tracePt t="548893" x="7594600" y="5626100"/>
          <p14:tracePt t="548909" x="7607300" y="5626100"/>
          <p14:tracePt t="548925" x="7626350" y="5626100"/>
          <p14:tracePt t="548942" x="7683500" y="5626100"/>
          <p14:tracePt t="548960" x="7708900" y="5626100"/>
          <p14:tracePt t="548975" x="7734300" y="5632450"/>
          <p14:tracePt t="548992" x="7753350" y="5632450"/>
          <p14:tracePt t="549009" x="7791450" y="5632450"/>
          <p14:tracePt t="549026" x="7829550" y="5632450"/>
          <p14:tracePt t="549043" x="7848600" y="5632450"/>
          <p14:tracePt t="549059" x="7867650" y="5626100"/>
          <p14:tracePt t="549075" x="7886700" y="5619750"/>
          <p14:tracePt t="549092" x="7893050" y="5613400"/>
          <p14:tracePt t="549109" x="7899400" y="5607050"/>
          <p14:tracePt t="549125" x="7905750" y="5607050"/>
          <p14:tracePt t="549142" x="7905750" y="5600700"/>
          <p14:tracePt t="549159" x="7912100" y="5594350"/>
          <p14:tracePt t="549176" x="7918450" y="5575300"/>
          <p14:tracePt t="549192" x="7924800" y="5562600"/>
          <p14:tracePt t="549209" x="7924800" y="5543550"/>
          <p14:tracePt t="549226" x="7918450" y="5524500"/>
          <p14:tracePt t="549242" x="7899400" y="5499100"/>
          <p14:tracePt t="549259" x="7880350" y="5492750"/>
          <p14:tracePt t="549276" x="7861300" y="5480050"/>
          <p14:tracePt t="549292" x="7842250" y="5467350"/>
          <p14:tracePt t="549309" x="7816850" y="5454650"/>
          <p14:tracePt t="549326" x="7785100" y="5448300"/>
          <p14:tracePt t="549342" x="7753350" y="5435600"/>
          <p14:tracePt t="549359" x="7721600" y="5435600"/>
          <p14:tracePt t="549376" x="7689850" y="5429250"/>
          <p14:tracePt t="549392" x="7651750" y="5429250"/>
          <p14:tracePt t="549394" x="7639050" y="5429250"/>
          <p14:tracePt t="549409" x="7632700" y="5429250"/>
          <p14:tracePt t="549426" x="7626350" y="5429250"/>
          <p14:tracePt t="549479" x="7620000" y="5435600"/>
          <p14:tracePt t="549493" x="7613650" y="5441950"/>
          <p14:tracePt t="549510" x="7600950" y="5473700"/>
          <p14:tracePt t="549526" x="7588250" y="5505450"/>
          <p14:tracePt t="549543" x="7588250" y="5524500"/>
          <p14:tracePt t="549560" x="7581900" y="5549900"/>
          <p14:tracePt t="549576" x="7581900" y="5562600"/>
          <p14:tracePt t="549593" x="7588250" y="5575300"/>
          <p14:tracePt t="549609" x="7594600" y="5588000"/>
          <p14:tracePt t="549627" x="7607300" y="5607050"/>
          <p14:tracePt t="549643" x="7626350" y="5638800"/>
          <p14:tracePt t="549659" x="7651750" y="5657850"/>
          <p14:tracePt t="549676" x="7670800" y="5670550"/>
          <p14:tracePt t="549693" x="7702550" y="5683250"/>
          <p14:tracePt t="549709" x="7721600" y="5695950"/>
          <p14:tracePt t="549726" x="7753350" y="5702300"/>
          <p14:tracePt t="549743" x="7804150" y="5702300"/>
          <p14:tracePt t="549744" x="7829550" y="5702300"/>
          <p14:tracePt t="549759" x="7848600" y="5702300"/>
          <p14:tracePt t="549777" x="7912100" y="5676900"/>
          <p14:tracePt t="549793" x="7943850" y="5664200"/>
          <p14:tracePt t="549809" x="7962900" y="5645150"/>
          <p14:tracePt t="549826" x="7975600" y="5632450"/>
          <p14:tracePt t="549844" x="7988300" y="5613400"/>
          <p14:tracePt t="549859" x="7994650" y="5600700"/>
          <p14:tracePt t="549876" x="7994650" y="5588000"/>
          <p14:tracePt t="549893" x="7994650" y="5568950"/>
          <p14:tracePt t="549910" x="7994650" y="5556250"/>
          <p14:tracePt t="549926" x="7981950" y="5530850"/>
          <p14:tracePt t="549943" x="7962900" y="5511800"/>
          <p14:tracePt t="549960" x="7943850" y="5492750"/>
          <p14:tracePt t="549978" x="7912100" y="5480050"/>
          <p14:tracePt t="549993" x="7893050" y="5473700"/>
          <p14:tracePt t="550010" x="7848600" y="5454650"/>
          <p14:tracePt t="550027" x="7835900" y="5448300"/>
          <p14:tracePt t="550043" x="7804150" y="5441950"/>
          <p14:tracePt t="550060" x="7778750" y="5441950"/>
          <p14:tracePt t="550077" x="7753350" y="5441950"/>
          <p14:tracePt t="550094" x="7727950" y="5441950"/>
          <p14:tracePt t="550110" x="7708900" y="5441950"/>
          <p14:tracePt t="550126" x="7702550" y="5441950"/>
          <p14:tracePt t="550143" x="7689850" y="5441950"/>
          <p14:tracePt t="550160" x="7677150" y="5448300"/>
          <p14:tracePt t="550178" x="7658100" y="5461000"/>
          <p14:tracePt t="550195" x="7626350" y="5492750"/>
          <p14:tracePt t="550210" x="7613650" y="5511800"/>
          <p14:tracePt t="550227" x="7607300" y="5524500"/>
          <p14:tracePt t="550228" x="7607300" y="5543550"/>
          <p14:tracePt t="550244" x="7594600" y="5568950"/>
          <p14:tracePt t="550260" x="7588250" y="5588000"/>
          <p14:tracePt t="550276" x="7588250" y="5600700"/>
          <p14:tracePt t="550310" x="7588250" y="5607050"/>
          <p14:tracePt t="550326" x="7588250" y="5619750"/>
          <p14:tracePt t="550343" x="7588250" y="5638800"/>
          <p14:tracePt t="550361" x="7594600" y="5657850"/>
          <p14:tracePt t="550377" x="7607300" y="5670550"/>
          <p14:tracePt t="550393" x="7620000" y="5689600"/>
          <p14:tracePt t="550410" x="7639050" y="5702300"/>
          <p14:tracePt t="550427" x="7664450" y="5715000"/>
          <p14:tracePt t="550443" x="7670800" y="5715000"/>
          <p14:tracePt t="550460" x="7702550" y="5715000"/>
          <p14:tracePt t="550477" x="7734300" y="5715000"/>
          <p14:tracePt t="550494" x="7791450" y="5695950"/>
          <p14:tracePt t="550510" x="7823200" y="5683250"/>
          <p14:tracePt t="550527" x="7848600" y="5670550"/>
          <p14:tracePt t="550543" x="7854950" y="5670550"/>
          <p14:tracePt t="551333" x="7848600" y="5664200"/>
          <p14:tracePt t="551350" x="7842250" y="5664200"/>
          <p14:tracePt t="551361" x="7848600" y="5664200"/>
          <p14:tracePt t="551378" x="7886700" y="5689600"/>
          <p14:tracePt t="551394" x="7918450" y="5708650"/>
          <p14:tracePt t="551694" x="7924800" y="5708650"/>
          <p14:tracePt t="551712" x="7956550" y="5702300"/>
          <p14:tracePt t="551728" x="8032750" y="5689600"/>
          <p14:tracePt t="551745" x="8134350" y="5683250"/>
          <p14:tracePt t="551762" x="8343900" y="5676900"/>
          <p14:tracePt t="551779" x="8439150" y="5676900"/>
          <p14:tracePt t="551795" x="8528050" y="5676900"/>
          <p14:tracePt t="551811" x="8572500" y="5676900"/>
          <p14:tracePt t="551828" x="8604250" y="5676900"/>
          <p14:tracePt t="551845" x="8629650" y="5676900"/>
          <p14:tracePt t="551861" x="8642350" y="5676900"/>
          <p14:tracePt t="551878" x="8661400" y="5676900"/>
          <p14:tracePt t="551895" x="8674100" y="5676900"/>
          <p14:tracePt t="551911" x="8686800" y="5676900"/>
          <p14:tracePt t="551928" x="8693150" y="5676900"/>
          <p14:tracePt t="551988" x="8686800" y="5676900"/>
          <p14:tracePt t="551997" x="8674100" y="5676900"/>
          <p14:tracePt t="552012" x="8642350" y="5689600"/>
          <p14:tracePt t="552029" x="8597900" y="5695950"/>
          <p14:tracePt t="552045" x="8540750" y="5708650"/>
          <p14:tracePt t="552061" x="8477250" y="5708650"/>
          <p14:tracePt t="552078" x="8350250" y="5721350"/>
          <p14:tracePt t="552095" x="8191500" y="5721350"/>
          <p14:tracePt t="552111" x="8026400" y="5727700"/>
          <p14:tracePt t="552128" x="7880350" y="5727700"/>
          <p14:tracePt t="552145" x="7734300" y="5715000"/>
          <p14:tracePt t="552161" x="7626350" y="5708650"/>
          <p14:tracePt t="552179" x="7461250" y="5708650"/>
          <p14:tracePt t="552195" x="7251700" y="5708650"/>
          <p14:tracePt t="552211" x="6959600" y="5721350"/>
          <p14:tracePt t="552228" x="6711950" y="5721350"/>
          <p14:tracePt t="552246" x="6470650" y="5708650"/>
          <p14:tracePt t="552262" x="6464300" y="5702300"/>
          <p14:tracePt t="552278" x="6521450" y="5664200"/>
          <p14:tracePt t="552296" x="6680200" y="5632450"/>
          <p14:tracePt t="552312" x="6883400" y="5619750"/>
          <p14:tracePt t="552328" x="7162800" y="5619750"/>
          <p14:tracePt t="552345" x="7423150" y="5619750"/>
          <p14:tracePt t="552363" x="7683500" y="5626100"/>
          <p14:tracePt t="552378" x="7943850" y="5619750"/>
          <p14:tracePt t="552395" x="8153400" y="5600700"/>
          <p14:tracePt t="552412" x="8369300" y="5568950"/>
          <p14:tracePt t="552429" x="8566150" y="5524500"/>
          <p14:tracePt t="552445" x="8718550" y="5480050"/>
          <p14:tracePt t="552462" x="8807450" y="5461000"/>
          <p14:tracePt t="552478" x="8813800" y="5454650"/>
          <p14:tracePt t="552549" x="8820150" y="5454650"/>
          <p14:tracePt t="552556" x="8826500" y="5454650"/>
          <p14:tracePt t="552564" x="8839200" y="5461000"/>
          <p14:tracePt t="552579" x="8864600" y="5467350"/>
          <p14:tracePt t="552596" x="9042400" y="5511800"/>
          <p14:tracePt t="552612" x="9163050" y="5537200"/>
          <p14:tracePt t="552628" x="9290050" y="5568950"/>
          <p14:tracePt t="552645" x="9359900" y="5581650"/>
          <p14:tracePt t="552662" x="9429750" y="5588000"/>
          <p14:tracePt t="552678" x="9531350" y="5594350"/>
          <p14:tracePt t="552696" x="9690100" y="5607050"/>
          <p14:tracePt t="552712" x="9823450" y="5626100"/>
          <p14:tracePt t="552728" x="9950450" y="5645150"/>
          <p14:tracePt t="552745" x="10052050" y="5657850"/>
          <p14:tracePt t="552762" x="10083800" y="5664200"/>
          <p14:tracePt t="552779" x="10109200" y="5664200"/>
          <p14:tracePt t="552795" x="10134600" y="5657850"/>
          <p14:tracePt t="552812" x="10172700" y="5657850"/>
          <p14:tracePt t="552830" x="10210800" y="5651500"/>
          <p14:tracePt t="552846" x="10248900" y="5651500"/>
          <p14:tracePt t="552862" x="10299700" y="5645150"/>
          <p14:tracePt t="552880" x="10312400" y="5645150"/>
          <p14:tracePt t="552895" x="10325100" y="5645150"/>
          <p14:tracePt t="552912" x="10344150" y="5645150"/>
          <p14:tracePt t="552929" x="10363200" y="5645150"/>
          <p14:tracePt t="552945" x="10414000" y="5657850"/>
          <p14:tracePt t="552962" x="10490200" y="5676900"/>
          <p14:tracePt t="552979" x="10534650" y="5683250"/>
          <p14:tracePt t="552996" x="10585450" y="5689600"/>
          <p14:tracePt t="553012" x="10610850" y="5689600"/>
          <p14:tracePt t="553132" x="10617200" y="5689600"/>
          <p14:tracePt t="553149" x="10617200" y="5695950"/>
          <p14:tracePt t="553156" x="10623550" y="5695950"/>
          <p14:tracePt t="553179" x="10636250" y="5695950"/>
          <p14:tracePt t="553338" x="10636250" y="5702300"/>
          <p14:tracePt t="553362" x="10636250" y="5708650"/>
          <p14:tracePt t="553782" x="10636250" y="5715000"/>
          <p14:tracePt t="554039" x="10629900" y="5715000"/>
          <p14:tracePt t="554048" x="10623550" y="5715000"/>
          <p14:tracePt t="554063" x="10617200" y="5715000"/>
          <p14:tracePt t="554080" x="10585450" y="5708650"/>
          <p14:tracePt t="554097" x="10528300" y="5708650"/>
          <p14:tracePt t="554114" x="10458450" y="5715000"/>
          <p14:tracePt t="554130" x="10375900" y="5727700"/>
          <p14:tracePt t="554147" x="10274300" y="5740400"/>
          <p14:tracePt t="554163" x="10166350" y="5759450"/>
          <p14:tracePt t="554180" x="10033000" y="5772150"/>
          <p14:tracePt t="554196" x="9874250" y="5791200"/>
          <p14:tracePt t="554213" x="9709150" y="5810250"/>
          <p14:tracePt t="554230" x="9436100" y="5848350"/>
          <p14:tracePt t="554246" x="9207500" y="5867400"/>
          <p14:tracePt t="554264" x="8661400" y="5867400"/>
          <p14:tracePt t="554280" x="8362950" y="5848350"/>
          <p14:tracePt t="554297" x="8001000" y="5810250"/>
          <p14:tracePt t="554313" x="7664450" y="5772150"/>
          <p14:tracePt t="554330" x="7131050" y="5727700"/>
          <p14:tracePt t="554347" x="6515100" y="5689600"/>
          <p14:tracePt t="554364" x="5873750" y="5645150"/>
          <p14:tracePt t="554380" x="5302250" y="5607050"/>
          <p14:tracePt t="554397" x="4756150" y="5588000"/>
          <p14:tracePt t="554413" x="4260850" y="5588000"/>
          <p14:tracePt t="554430" x="3835400" y="5613400"/>
          <p14:tracePt t="554447" x="3308350" y="5651500"/>
          <p14:tracePt t="554463" x="2755900" y="5702300"/>
          <p14:tracePt t="554480" x="2216150" y="5740400"/>
          <p14:tracePt t="554499" x="1574800" y="5778500"/>
          <p14:tracePt t="554514" x="1282700" y="5797550"/>
          <p14:tracePt t="554530" x="1123950" y="5810250"/>
          <p14:tracePt t="554547" x="1073150" y="5816600"/>
          <p14:tracePt t="554564" x="1066800" y="5822950"/>
          <p14:tracePt t="554581" x="1054100" y="5842000"/>
          <p14:tracePt t="554597" x="1054100" y="5854700"/>
          <p14:tracePt t="554614" x="1047750" y="5867400"/>
          <p14:tracePt t="554630" x="1041400" y="5873750"/>
          <p14:tracePt t="554664" x="1054100" y="5873750"/>
          <p14:tracePt t="554680" x="1104900" y="5873750"/>
          <p14:tracePt t="554698" x="1155700" y="5873750"/>
          <p14:tracePt t="554714" x="1181100" y="5886450"/>
          <p14:tracePt t="554730" x="1181100" y="5924550"/>
          <p14:tracePt t="554748" x="1168400" y="5975350"/>
          <p14:tracePt t="554764" x="1162050" y="5994400"/>
          <p14:tracePt t="554780" x="1168400" y="6013450"/>
          <p14:tracePt t="554797" x="1181100" y="6013450"/>
          <p14:tracePt t="554814" x="1250950" y="6019800"/>
          <p14:tracePt t="554830" x="1365250" y="6013450"/>
          <p14:tracePt t="554847" x="1447800" y="6007100"/>
          <p14:tracePt t="554863" x="1454150" y="6013450"/>
          <p14:tracePt t="554881" x="1460500" y="6026150"/>
          <p14:tracePt t="554901" x="1454150" y="6051550"/>
          <p14:tracePt t="554914" x="1454150" y="6057900"/>
          <p14:tracePt t="554947" x="1460500" y="6057900"/>
          <p14:tracePt t="554964" x="1492250" y="6051550"/>
          <p14:tracePt t="554981" x="1568450" y="6032500"/>
          <p14:tracePt t="554997" x="1670050" y="6013450"/>
          <p14:tracePt t="555014" x="1720850" y="6007100"/>
          <p14:tracePt t="555031" x="1727200" y="6000750"/>
          <p14:tracePt t="555047" x="1733550" y="6000750"/>
          <p14:tracePt t="555064" x="1739900" y="6000750"/>
          <p14:tracePt t="555081" x="1746250" y="6000750"/>
          <p14:tracePt t="555098" x="1765300" y="6000750"/>
          <p14:tracePt t="555114" x="1803400" y="6000750"/>
          <p14:tracePt t="555131" x="1873250" y="5994400"/>
          <p14:tracePt t="555147" x="1930400" y="5988050"/>
          <p14:tracePt t="555164" x="1968500" y="5988050"/>
          <p14:tracePt t="555180" x="1974850" y="5988050"/>
          <p14:tracePt t="555214" x="1981200" y="5994400"/>
          <p14:tracePt t="555231" x="1987550" y="5994400"/>
          <p14:tracePt t="555264" x="1993900" y="5994400"/>
          <p14:tracePt t="555320" x="1993900" y="6000750"/>
          <p14:tracePt t="555463" x="1993900" y="5994400"/>
          <p14:tracePt t="555515" x="1993900" y="5981700"/>
          <p14:tracePt t="555523" x="2000250" y="5981700"/>
          <p14:tracePt t="555531" x="2019300" y="5969000"/>
          <p14:tracePt t="555548" x="2063750" y="5962650"/>
          <p14:tracePt t="555565" x="2082800" y="5962650"/>
          <p14:tracePt t="555614" x="2095500" y="5962650"/>
          <p14:tracePt t="555622" x="2101850" y="5956300"/>
          <p14:tracePt t="555633" x="2114550" y="5956300"/>
          <p14:tracePt t="555647" x="2171700" y="5956300"/>
          <p14:tracePt t="555664" x="2273300" y="5956300"/>
          <p14:tracePt t="555681" x="2355850" y="5956300"/>
          <p14:tracePt t="555698" x="2406650" y="5962650"/>
          <p14:tracePt t="555714" x="2406650" y="5969000"/>
          <p14:tracePt t="555731" x="2419350" y="5969000"/>
          <p14:tracePt t="555748" x="2432050" y="5975350"/>
          <p14:tracePt t="555764" x="2438400" y="5975350"/>
          <p14:tracePt t="555782" x="2470150" y="5975350"/>
          <p14:tracePt t="555797" x="2540000" y="5962650"/>
          <p14:tracePt t="555814" x="2578100" y="5956300"/>
          <p14:tracePt t="555832" x="2673350" y="5943600"/>
          <p14:tracePt t="555848" x="2705100" y="5943600"/>
          <p14:tracePt t="555864" x="2717800" y="5943600"/>
          <p14:tracePt t="555881" x="2724150" y="5943600"/>
          <p14:tracePt t="555931" x="2736850" y="5943600"/>
          <p14:tracePt t="555948" x="2774950" y="5943600"/>
          <p14:tracePt t="555965" x="2813050" y="5949950"/>
          <p14:tracePt t="555981" x="2857500" y="5956300"/>
          <p14:tracePt t="555998" x="2914650" y="5969000"/>
          <p14:tracePt t="556015" x="2965450" y="5981700"/>
          <p14:tracePt t="556032" x="3009900" y="5994400"/>
          <p14:tracePt t="556048" x="3022600" y="5994400"/>
          <p14:tracePt t="556065" x="3035300" y="5994400"/>
          <p14:tracePt t="556083" x="3048000" y="5994400"/>
          <p14:tracePt t="556099" x="3073400" y="5994400"/>
          <p14:tracePt t="556115" x="3092450" y="5988050"/>
          <p14:tracePt t="556131" x="3098800" y="5988050"/>
          <p14:tracePt t="556148" x="3098800" y="5981700"/>
          <p14:tracePt t="556261" x="3111500" y="5981700"/>
          <p14:tracePt t="556267" x="3130550" y="5981700"/>
          <p14:tracePt t="556282" x="3206750" y="5981700"/>
          <p14:tracePt t="556299" x="3276600" y="5994400"/>
          <p14:tracePt t="556315" x="3308350" y="6000750"/>
          <p14:tracePt t="556370" x="3314700" y="6000750"/>
          <p14:tracePt t="556382" x="3321050" y="6000750"/>
          <p14:tracePt t="556398" x="3340100" y="6000750"/>
          <p14:tracePt t="556417" x="3429000" y="6000750"/>
          <p14:tracePt t="556432" x="3473450" y="6000750"/>
          <p14:tracePt t="556448" x="3632200" y="6026150"/>
          <p14:tracePt t="556465" x="3695700" y="6038850"/>
          <p14:tracePt t="556482" x="3733800" y="6045200"/>
          <p14:tracePt t="556499" x="3790950" y="6057900"/>
          <p14:tracePt t="556515" x="3854450" y="6070600"/>
          <p14:tracePt t="556532" x="3930650" y="6076950"/>
          <p14:tracePt t="556549" x="4019550" y="6083300"/>
          <p14:tracePt t="556565" x="4146550" y="6089650"/>
          <p14:tracePt t="556582" x="4260850" y="6089650"/>
          <p14:tracePt t="556598" x="4356100" y="6083300"/>
          <p14:tracePt t="556600" x="4381500" y="6083300"/>
          <p14:tracePt t="556616" x="4451350" y="6076950"/>
          <p14:tracePt t="556633" x="4508500" y="6076950"/>
          <p14:tracePt t="556648" x="4546600" y="6076950"/>
          <p14:tracePt t="556665" x="4603750" y="6083300"/>
          <p14:tracePt t="556682" x="4641850" y="6083300"/>
          <p14:tracePt t="556699" x="4679950" y="6083300"/>
          <p14:tracePt t="556715" x="4718050" y="6083300"/>
          <p14:tracePt t="556732" x="4749800" y="6083300"/>
          <p14:tracePt t="556749" x="4794250" y="6076950"/>
          <p14:tracePt t="556765" x="4832350" y="6064250"/>
          <p14:tracePt t="556782" x="4857750" y="6045200"/>
          <p14:tracePt t="556798" x="4864100" y="6032500"/>
          <p14:tracePt t="556816" x="4864100" y="6019800"/>
          <p14:tracePt t="556833" x="4857750" y="6019800"/>
          <p14:tracePt t="556849" x="4851400" y="6007100"/>
          <p14:tracePt t="556866" x="4838700" y="5975350"/>
          <p14:tracePt t="556882" x="4768850" y="5899150"/>
          <p14:tracePt t="556899" x="4686300" y="5854700"/>
          <p14:tracePt t="556916" x="4635500" y="5835650"/>
          <p14:tracePt t="556932" x="4483100" y="5778500"/>
          <p14:tracePt t="556949" x="4394200" y="5734050"/>
          <p14:tracePt t="556966" x="4305300" y="5676900"/>
          <p14:tracePt t="556982" x="4254500" y="5638800"/>
          <p14:tracePt t="556999" x="4210050" y="5600700"/>
          <p14:tracePt t="557016" x="4191000" y="5588000"/>
          <p14:tracePt t="557033" x="4152900" y="5581650"/>
          <p14:tracePt t="557049" x="4076700" y="5588000"/>
          <p14:tracePt t="557065" x="3956050" y="5607050"/>
          <p14:tracePt t="557082" x="3829050" y="5632450"/>
          <p14:tracePt t="557099" x="3663950" y="5664200"/>
          <p14:tracePt t="557116" x="3625850" y="5670550"/>
          <p14:tracePt t="557132" x="3556000" y="5683250"/>
          <p14:tracePt t="557166" x="3556000" y="5689600"/>
          <p14:tracePt t="557182" x="3568700" y="5708650"/>
          <p14:tracePt t="557199" x="3600450" y="5753100"/>
          <p14:tracePt t="557216" x="3619500" y="5816600"/>
          <p14:tracePt t="557233" x="3644900" y="5886450"/>
          <p14:tracePt t="557249" x="3663950" y="5930900"/>
          <p14:tracePt t="557266" x="3759200" y="5994400"/>
          <p14:tracePt t="557282" x="3867150" y="6013450"/>
          <p14:tracePt t="557299" x="4013200" y="6019800"/>
          <p14:tracePt t="557316" x="4235450" y="6013450"/>
          <p14:tracePt t="557332" x="4413250" y="6000750"/>
          <p14:tracePt t="557349" x="4489450" y="5994400"/>
          <p14:tracePt t="557366" x="4508500" y="5994400"/>
          <p14:tracePt t="557382" x="4514850" y="5988050"/>
          <p14:tracePt t="557399" x="4521200" y="5988050"/>
          <p14:tracePt t="557449" x="4521200" y="5981700"/>
          <p14:tracePt t="557466" x="4514850" y="5975350"/>
          <p14:tracePt t="557483" x="4514850" y="5969000"/>
          <p14:tracePt t="557500" x="4483100" y="5969000"/>
          <p14:tracePt t="557516" x="4400550" y="5975350"/>
          <p14:tracePt t="557533" x="4292600" y="5975350"/>
          <p14:tracePt t="557549" x="4216400" y="5956300"/>
          <p14:tracePt t="557566" x="4210050" y="5949950"/>
          <p14:tracePt t="564295" x="4216400" y="5949950"/>
          <p14:tracePt t="564304" x="4248150" y="5956300"/>
          <p14:tracePt t="564322" x="4489450" y="6013450"/>
          <p14:tracePt t="564339" x="4895850" y="6089650"/>
          <p14:tracePt t="564355" x="5461000" y="6210300"/>
          <p14:tracePt t="564372" x="5918200" y="6350000"/>
          <p14:tracePt t="564390" x="6140450" y="6464300"/>
          <p14:tracePt t="564406" x="6140450" y="6477000"/>
          <p14:tracePt t="564473" x="6146800" y="6464300"/>
          <p14:tracePt t="564480" x="6159500" y="6451600"/>
          <p14:tracePt t="564489" x="6178550" y="6432550"/>
          <p14:tracePt t="564505" x="6216650" y="6394450"/>
          <p14:tracePt t="564522" x="6229350" y="6369050"/>
          <p14:tracePt t="564538" x="6216650" y="6337300"/>
          <p14:tracePt t="564555" x="6178550" y="6292850"/>
          <p14:tracePt t="564572" x="6146800" y="6267450"/>
          <p14:tracePt t="564588" x="6127750" y="6248400"/>
          <p14:tracePt t="564605" x="6121400" y="6229350"/>
          <p14:tracePt t="564622" x="6115050" y="6203950"/>
          <p14:tracePt t="564638" x="6127750" y="6140450"/>
          <p14:tracePt t="564656" x="6140450" y="6076950"/>
          <p14:tracePt t="564657" x="6134100" y="6000750"/>
          <p14:tracePt t="564672" x="6057900" y="5899150"/>
          <p14:tracePt t="564689" x="5937250" y="5810250"/>
          <p14:tracePt t="564706" x="5791200" y="5721350"/>
          <p14:tracePt t="564722" x="5702300" y="5664200"/>
          <p14:tracePt t="564739" x="5657850" y="5619750"/>
          <p14:tracePt t="564755" x="5645150" y="5581650"/>
          <p14:tracePt t="564772" x="5651500" y="5556250"/>
          <p14:tracePt t="564789" x="5657850" y="5549900"/>
          <p14:tracePt t="564822" x="5600700" y="5562600"/>
          <p14:tracePt t="564839" x="5530850" y="5575300"/>
          <p14:tracePt t="564855" x="5473700" y="5588000"/>
          <p14:tracePt t="564872" x="5454650" y="5594350"/>
          <p14:tracePt t="564890" x="5448300" y="5600700"/>
          <p14:tracePt t="564905" x="5461000" y="5619750"/>
          <p14:tracePt t="564922" x="5505450" y="5657850"/>
          <p14:tracePt t="564939" x="5562600" y="5702300"/>
          <p14:tracePt t="564956" x="5600700" y="5746750"/>
          <p14:tracePt t="564972" x="5626100" y="5791200"/>
          <p14:tracePt t="564989" x="5657850" y="5835650"/>
          <p14:tracePt t="565005" x="5683250" y="5861050"/>
          <p14:tracePt t="565022" x="5715000" y="5873750"/>
          <p14:tracePt t="565040" x="5746750" y="5880100"/>
          <p14:tracePt t="565055" x="5772150" y="5880100"/>
          <p14:tracePt t="565072" x="5861050" y="5880100"/>
          <p14:tracePt t="565089" x="5937250" y="5880100"/>
          <p14:tracePt t="565106" x="6007100" y="5867400"/>
          <p14:tracePt t="565122" x="6038850" y="5861050"/>
          <p14:tracePt t="565139" x="6064250" y="5854700"/>
          <p14:tracePt t="565214" x="6070600" y="5854700"/>
          <p14:tracePt t="565220" x="6076950" y="5854700"/>
          <p14:tracePt t="565239" x="6089650" y="5854700"/>
          <p14:tracePt t="565256" x="6115050" y="5842000"/>
          <p14:tracePt t="565272" x="6134100" y="5835650"/>
          <p14:tracePt t="565290" x="6146800" y="5835650"/>
          <p14:tracePt t="565357" x="6153150" y="5835650"/>
          <p14:tracePt t="565372" x="6191250" y="5842000"/>
          <p14:tracePt t="565389" x="6280150" y="5861050"/>
          <p14:tracePt t="565406" x="6388100" y="5880100"/>
          <p14:tracePt t="565423" x="6470650" y="5892800"/>
          <p14:tracePt t="565440" x="6527800" y="5905500"/>
          <p14:tracePt t="565456" x="6572250" y="5911850"/>
          <p14:tracePt t="565473" x="6623050" y="5918200"/>
          <p14:tracePt t="565490" x="6661150" y="5918200"/>
          <p14:tracePt t="565506" x="6699250" y="5918200"/>
          <p14:tracePt t="565522" x="6743700" y="5918200"/>
          <p14:tracePt t="565541" x="6762750" y="5918200"/>
          <p14:tracePt t="565556" x="6769100" y="5918200"/>
          <p14:tracePt t="565975" x="6762750" y="5924550"/>
          <p14:tracePt t="565984" x="6750050" y="5937250"/>
          <p14:tracePt t="565994" x="6737350" y="5949950"/>
          <p14:tracePt t="566006" x="6705600" y="5969000"/>
          <p14:tracePt t="566024" x="6680200" y="5981700"/>
          <p14:tracePt t="566040" x="6667500" y="5981700"/>
          <p14:tracePt t="566057" x="6661150" y="5981700"/>
          <p14:tracePt t="566073" x="6642100" y="5981700"/>
          <p14:tracePt t="566090" x="6616700" y="5981700"/>
          <p14:tracePt t="566106" x="6597650" y="5981700"/>
          <p14:tracePt t="566123" x="6591300" y="5975350"/>
          <p14:tracePt t="566140" x="6584950" y="5975350"/>
          <p14:tracePt t="566197" x="6578600" y="5975350"/>
          <p14:tracePt t="566207" x="6572250" y="5975350"/>
          <p14:tracePt t="566223" x="6546850" y="5975350"/>
          <p14:tracePt t="566241" x="6489700" y="5975350"/>
          <p14:tracePt t="566257" x="6438900" y="5975350"/>
          <p14:tracePt t="566273" x="6381750" y="5962650"/>
          <p14:tracePt t="566290" x="6350000" y="5949950"/>
          <p14:tracePt t="566308" x="6324600" y="5937250"/>
          <p14:tracePt t="566324" x="6318250" y="5937250"/>
          <p14:tracePt t="566357" x="6311900" y="5937250"/>
          <p14:tracePt t="566649" x="6318250" y="5937250"/>
          <p14:tracePt t="566655" x="6330950" y="5937250"/>
          <p14:tracePt t="566674" x="6413500" y="5943600"/>
          <p14:tracePt t="566690" x="6464300" y="5956300"/>
          <p14:tracePt t="566708" x="6477000" y="5962650"/>
          <p14:tracePt t="566724" x="6477000" y="5975350"/>
          <p14:tracePt t="566741" x="6483350" y="5994400"/>
          <p14:tracePt t="566757" x="6489700" y="6007100"/>
          <p14:tracePt t="566790" x="6502400" y="6013450"/>
          <p14:tracePt t="566807" x="6521450" y="6019800"/>
          <p14:tracePt t="566825" x="6559550" y="6019800"/>
          <p14:tracePt t="566840" x="6635750" y="6019800"/>
          <p14:tracePt t="566857" x="6718300" y="6013450"/>
          <p14:tracePt t="566874" x="6800850" y="6013450"/>
          <p14:tracePt t="566891" x="6883400" y="6000750"/>
          <p14:tracePt t="566907" x="6946900" y="5994400"/>
          <p14:tracePt t="566924" x="7035800" y="5981700"/>
          <p14:tracePt t="566941" x="7112000" y="5956300"/>
          <p14:tracePt t="566958" x="7175500" y="5911850"/>
          <p14:tracePt t="566974" x="7213600" y="5880100"/>
          <p14:tracePt t="566990" x="7239000" y="5842000"/>
          <p14:tracePt t="567007" x="7258050" y="5816600"/>
          <p14:tracePt t="567024" x="7258050" y="5803900"/>
          <p14:tracePt t="567041" x="7258050" y="5791200"/>
          <p14:tracePt t="567057" x="7258050" y="5784850"/>
          <p14:tracePt t="567074" x="7219950" y="5778500"/>
          <p14:tracePt t="567091" x="7175500" y="5778500"/>
          <p14:tracePt t="567108" x="7143750" y="5772150"/>
          <p14:tracePt t="567124" x="7105650" y="5765800"/>
          <p14:tracePt t="567141" x="7061200" y="5759450"/>
          <p14:tracePt t="567158" x="7010400" y="5746750"/>
          <p14:tracePt t="567174" x="6978650" y="5740400"/>
          <p14:tracePt t="567190" x="6921500" y="5740400"/>
          <p14:tracePt t="567207" x="6845300" y="5746750"/>
          <p14:tracePt t="567225" x="6794500" y="5746750"/>
          <p14:tracePt t="567241" x="6743700" y="5753100"/>
          <p14:tracePt t="567257" x="6711950" y="5753100"/>
          <p14:tracePt t="567274" x="6692900" y="5765800"/>
          <p14:tracePt t="567291" x="6686550" y="5778500"/>
          <p14:tracePt t="567307" x="6686550" y="5797550"/>
          <p14:tracePt t="567324" x="6680200" y="5835650"/>
          <p14:tracePt t="567341" x="6661150" y="5892800"/>
          <p14:tracePt t="567358" x="6654800" y="5937250"/>
          <p14:tracePt t="567374" x="6654800" y="5956300"/>
          <p14:tracePt t="567391" x="6654800" y="5969000"/>
          <p14:tracePt t="567408" x="6699250" y="5975350"/>
          <p14:tracePt t="567424" x="6889750" y="5994400"/>
          <p14:tracePt t="567441" x="7080250" y="6000750"/>
          <p14:tracePt t="567457" x="7270750" y="6007100"/>
          <p14:tracePt t="567474" x="7467600" y="6013450"/>
          <p14:tracePt t="567491" x="7677150" y="6013450"/>
          <p14:tracePt t="567508" x="7880350" y="6007100"/>
          <p14:tracePt t="567524" x="8039100" y="6007100"/>
          <p14:tracePt t="567541" x="8147050" y="6000750"/>
          <p14:tracePt t="567557" x="8255000" y="5988050"/>
          <p14:tracePt t="567575" x="8318500" y="5988050"/>
          <p14:tracePt t="567591" x="8369300" y="5981700"/>
          <p14:tracePt t="567608" x="8413750" y="5975350"/>
          <p14:tracePt t="567625" x="8464550" y="5962650"/>
          <p14:tracePt t="567641" x="8509000" y="5956300"/>
          <p14:tracePt t="567658" x="8566150" y="5949950"/>
          <p14:tracePt t="567674" x="8591550" y="5943600"/>
          <p14:tracePt t="567692" x="8629650" y="5937250"/>
          <p14:tracePt t="567708" x="8648700" y="5930900"/>
          <p14:tracePt t="567724" x="8667750" y="5930900"/>
          <p14:tracePt t="567741" x="8680450" y="5930900"/>
          <p14:tracePt t="567758" x="8693150" y="5924550"/>
          <p14:tracePt t="567774" x="8712200" y="5924550"/>
          <p14:tracePt t="567791" x="8718550" y="5924550"/>
          <p14:tracePt t="567808" x="8724900" y="5924550"/>
          <p14:tracePt t="567825" x="8724900" y="5918200"/>
          <p14:tracePt t="567842" x="8731250" y="5918200"/>
          <p14:tracePt t="567940" x="8731250" y="5911850"/>
          <p14:tracePt t="567958" x="8731250" y="5899150"/>
          <p14:tracePt t="567975" x="8731250" y="5892800"/>
          <p14:tracePt t="567991" x="8731250" y="5880100"/>
          <p14:tracePt t="568008" x="8731250" y="5867400"/>
          <p14:tracePt t="568041" x="8731250" y="5861050"/>
          <p14:tracePt t="568080" x="8724900" y="5861050"/>
          <p14:tracePt t="568092" x="8724900" y="5854700"/>
          <p14:tracePt t="568125" x="8718550" y="5854700"/>
          <p14:tracePt t="568159" x="8705850" y="5848350"/>
          <p14:tracePt t="568175" x="8693150" y="5842000"/>
          <p14:tracePt t="568191" x="8674100" y="5835650"/>
          <p14:tracePt t="568208" x="8661400" y="5829300"/>
          <p14:tracePt t="568226" x="8642350" y="5822950"/>
          <p14:tracePt t="568242" x="8616950" y="5810250"/>
          <p14:tracePt t="568258" x="8604250" y="5810250"/>
          <p14:tracePt t="568275" x="8553450" y="5803900"/>
          <p14:tracePt t="568292" x="8496300" y="5797550"/>
          <p14:tracePt t="568309" x="8458200" y="5797550"/>
          <p14:tracePt t="568325" x="8407400" y="5797550"/>
          <p14:tracePt t="568342" x="8369300" y="5797550"/>
          <p14:tracePt t="568359" x="8312150" y="5791200"/>
          <p14:tracePt t="568375" x="8274050" y="5791200"/>
          <p14:tracePt t="568392" x="8242300" y="5791200"/>
          <p14:tracePt t="568409" x="8229600" y="5791200"/>
          <p14:tracePt t="568426" x="8216900" y="5791200"/>
          <p14:tracePt t="568442" x="8178800" y="5791200"/>
          <p14:tracePt t="568458" x="8140700" y="5791200"/>
          <p14:tracePt t="568476" x="8083550" y="5784850"/>
          <p14:tracePt t="568492" x="8045450" y="5784850"/>
          <p14:tracePt t="568508" x="8020050" y="5784850"/>
          <p14:tracePt t="568525" x="7988300" y="5778500"/>
          <p14:tracePt t="568542" x="7962900" y="5778500"/>
          <p14:tracePt t="568559" x="7931150" y="5772150"/>
          <p14:tracePt t="568575" x="7912100" y="5772150"/>
          <p14:tracePt t="568592" x="7893050" y="5765800"/>
          <p14:tracePt t="568609" x="7874000" y="5765800"/>
          <p14:tracePt t="568660" x="7867650" y="5765800"/>
          <p14:tracePt t="568687" x="7854950" y="5765800"/>
          <p14:tracePt t="568694" x="7848600" y="5765800"/>
          <p14:tracePt t="568710" x="7835900" y="5765800"/>
          <p14:tracePt t="568727" x="7804150" y="5765800"/>
          <p14:tracePt t="568742" x="7785100" y="5765800"/>
          <p14:tracePt t="568759" x="7740650" y="5778500"/>
          <p14:tracePt t="568775" x="7645400" y="5810250"/>
          <p14:tracePt t="568792" x="7524750" y="5848350"/>
          <p14:tracePt t="568809" x="7404100" y="5880100"/>
          <p14:tracePt t="568826" x="7302500" y="5899150"/>
          <p14:tracePt t="568842" x="7245350" y="5905500"/>
          <p14:tracePt t="568859" x="7226300" y="5905500"/>
          <p14:tracePt t="568909" x="7219950" y="5911850"/>
          <p14:tracePt t="568925" x="7194550" y="5924550"/>
          <p14:tracePt t="568942" x="7169150" y="5937250"/>
          <p14:tracePt t="568960" x="7131050" y="5943600"/>
          <p14:tracePt t="568961" x="7124700" y="5943600"/>
          <p14:tracePt t="568992" x="7086600" y="5937250"/>
          <p14:tracePt t="575797" x="7124700" y="5937250"/>
          <p14:tracePt t="575805" x="7175500" y="5937250"/>
          <p14:tracePt t="575815" x="7296150" y="5956300"/>
          <p14:tracePt t="575831" x="7658100" y="6057900"/>
          <p14:tracePt t="575848" x="8051800" y="6191250"/>
          <p14:tracePt t="575865" x="8451850" y="6356350"/>
          <p14:tracePt t="575882" x="8750300" y="6496050"/>
          <p14:tracePt t="575899" x="8972550" y="6623050"/>
          <p14:tracePt t="575915" x="9042400" y="6686550"/>
          <p14:tracePt t="575932" x="9086850" y="6711950"/>
          <p14:tracePt t="575948" x="9188450" y="6724650"/>
          <p14:tracePt t="575965" x="9239250" y="6724650"/>
          <p14:tracePt t="575982" x="9302750" y="6724650"/>
          <p14:tracePt t="575998" x="9315450" y="6724650"/>
          <p14:tracePt t="576015" x="9315450" y="6711950"/>
          <p14:tracePt t="576032" x="9315450" y="6667500"/>
          <p14:tracePt t="576048" x="9302750" y="6610350"/>
          <p14:tracePt t="576065" x="9290050" y="6534150"/>
          <p14:tracePt t="576081" x="9290050" y="6451600"/>
          <p14:tracePt t="576099" x="9290050" y="6356350"/>
          <p14:tracePt t="576115" x="9277350" y="6267450"/>
          <p14:tracePt t="576132" x="9213850" y="6178550"/>
          <p14:tracePt t="576148" x="9112250" y="6096000"/>
          <p14:tracePt t="576166" x="8991600" y="6026150"/>
          <p14:tracePt t="576186" x="8801100" y="5930900"/>
          <p14:tracePt t="576198" x="8693150" y="5873750"/>
          <p14:tracePt t="576215" x="8629650" y="5842000"/>
          <p14:tracePt t="576232" x="8578850" y="5816600"/>
          <p14:tracePt t="576248" x="8439150" y="5778500"/>
          <p14:tracePt t="576265" x="8210550" y="5734050"/>
          <p14:tracePt t="576281" x="7975600" y="5683250"/>
          <p14:tracePt t="576299" x="7772400" y="5632450"/>
          <p14:tracePt t="576315" x="7607300" y="5575300"/>
          <p14:tracePt t="576332" x="7512050" y="5537200"/>
          <p14:tracePt t="576348" x="7499350" y="5530850"/>
          <p14:tracePt t="576382" x="7467600" y="5543550"/>
          <p14:tracePt t="576399" x="7359650" y="5581650"/>
          <p14:tracePt t="576415" x="7207250" y="5619750"/>
          <p14:tracePt t="576433" x="7004050" y="5657850"/>
          <p14:tracePt t="576448" x="6927850" y="5676900"/>
          <p14:tracePt t="576465" x="6902450" y="5689600"/>
          <p14:tracePt t="576482" x="6896100" y="5702300"/>
          <p14:tracePt t="576499" x="6902450" y="5727700"/>
          <p14:tracePt t="576515" x="6908800" y="5765800"/>
          <p14:tracePt t="576532" x="6889750" y="5816600"/>
          <p14:tracePt t="576548" x="6838950" y="5892800"/>
          <p14:tracePt t="576566" x="6794500" y="5949950"/>
          <p14:tracePt t="576582" x="6775450" y="5981700"/>
          <p14:tracePt t="576598" x="6781800" y="5994400"/>
          <p14:tracePt t="576615" x="6845300" y="5994400"/>
          <p14:tracePt t="576632" x="6978650" y="5988050"/>
          <p14:tracePt t="576648" x="7131050" y="5969000"/>
          <p14:tracePt t="576666" x="7378700" y="5937250"/>
          <p14:tracePt t="576682" x="7505700" y="5911850"/>
          <p14:tracePt t="576699" x="7594600" y="5899150"/>
          <p14:tracePt t="576715" x="7702550" y="5880100"/>
          <p14:tracePt t="576732" x="7772400" y="5867400"/>
          <p14:tracePt t="576749" x="7816850" y="5861050"/>
          <p14:tracePt t="576766" x="7829550" y="5854700"/>
          <p14:tracePt t="576848" x="7816850" y="5842000"/>
          <p14:tracePt t="576866" x="7785100" y="5816600"/>
          <p14:tracePt t="576882" x="7759700" y="5791200"/>
          <p14:tracePt t="576900" x="7734300" y="5765800"/>
          <p14:tracePt t="576915" x="7715250" y="5753100"/>
          <p14:tracePt t="576932" x="7689850" y="5740400"/>
          <p14:tracePt t="576949" x="7664450" y="5734050"/>
          <p14:tracePt t="576966" x="7639050" y="5727700"/>
          <p14:tracePt t="576982" x="7626350" y="5727700"/>
          <p14:tracePt t="576999" x="7613650" y="5727700"/>
          <p14:tracePt t="577016" x="7594600" y="5727700"/>
          <p14:tracePt t="577033" x="7550150" y="5721350"/>
          <p14:tracePt t="577049" x="7486650" y="5721350"/>
          <p14:tracePt t="577066" x="7429500" y="5721350"/>
          <p14:tracePt t="577082" x="7346950" y="5721350"/>
          <p14:tracePt t="577100" x="7302500" y="5727700"/>
          <p14:tracePt t="577116" x="7258050" y="5734050"/>
          <p14:tracePt t="577132" x="7232650" y="5734050"/>
          <p14:tracePt t="577149" x="7194550" y="5740400"/>
          <p14:tracePt t="577166" x="7162800" y="5746750"/>
          <p14:tracePt t="577182" x="7143750" y="5746750"/>
          <p14:tracePt t="577199" x="7137400" y="5753100"/>
          <p14:tracePt t="577216" x="7131050" y="5759450"/>
          <p14:tracePt t="577233" x="7118350" y="5772150"/>
          <p14:tracePt t="577250" x="7105650" y="5791200"/>
          <p14:tracePt t="577266" x="7105650" y="5797550"/>
          <p14:tracePt t="577283" x="7099300" y="5803900"/>
          <p14:tracePt t="577300" x="7099300" y="5810250"/>
          <p14:tracePt t="579515" x="7112000" y="5816600"/>
          <p14:tracePt t="579535" x="7181850" y="5867400"/>
          <p14:tracePt t="579552" x="7258050" y="5899150"/>
          <p14:tracePt t="579568" x="7346950" y="5911850"/>
          <p14:tracePt t="579585" x="7448550" y="5911850"/>
          <p14:tracePt t="579602" x="7670800" y="5905500"/>
          <p14:tracePt t="579618" x="7747000" y="5892800"/>
          <p14:tracePt t="579635" x="7905750" y="5880100"/>
          <p14:tracePt t="579651" x="8134350" y="5873750"/>
          <p14:tracePt t="579668" x="8401050" y="5880100"/>
          <p14:tracePt t="579684" x="8515350" y="5880100"/>
          <p14:tracePt t="579702" x="8585200" y="5886450"/>
          <p14:tracePt t="579718" x="8623300" y="5886450"/>
          <p14:tracePt t="579736" x="8636000" y="5886450"/>
          <p14:tracePt t="579754" x="8642350" y="5880100"/>
          <p14:tracePt t="579768" x="8648700" y="5880100"/>
          <p14:tracePt t="579784" x="8648700" y="5873750"/>
          <p14:tracePt t="579852" x="8655050" y="5873750"/>
          <p14:tracePt t="579862" x="8667750" y="5873750"/>
          <p14:tracePt t="579868" x="8674100" y="5873750"/>
          <p14:tracePt t="579885" x="8686800" y="5880100"/>
          <p14:tracePt t="579902" x="8851900" y="5905500"/>
          <p14:tracePt t="579918" x="9055100" y="5930900"/>
          <p14:tracePt t="579935" x="9277350" y="5956300"/>
          <p14:tracePt t="579951" x="9436100" y="5969000"/>
          <p14:tracePt t="579969" x="9537700" y="5969000"/>
          <p14:tracePt t="579985" x="9575800" y="5956300"/>
          <p14:tracePt t="580001" x="9594850" y="5937250"/>
          <p14:tracePt t="580018" x="9613900" y="5918200"/>
          <p14:tracePt t="580035" x="9626600" y="5892800"/>
          <p14:tracePt t="580051" x="9652000" y="5861050"/>
          <p14:tracePt t="580068" x="9690100" y="5829300"/>
          <p14:tracePt t="580085" x="9715500" y="5810250"/>
          <p14:tracePt t="580103" x="9715500" y="5797550"/>
          <p14:tracePt t="580118" x="9696450" y="5791200"/>
          <p14:tracePt t="580135" x="9658350" y="5772150"/>
          <p14:tracePt t="580152" x="9607550" y="5746750"/>
          <p14:tracePt t="580168" x="9575800" y="5727700"/>
          <p14:tracePt t="580185" x="9544050" y="5702300"/>
          <p14:tracePt t="580202" x="9531350" y="5689600"/>
          <p14:tracePt t="580218" x="9525000" y="5689600"/>
          <p14:tracePt t="580236" x="9480550" y="5683250"/>
          <p14:tracePt t="580251" x="9398000" y="5683250"/>
          <p14:tracePt t="580268" x="9283700" y="5683250"/>
          <p14:tracePt t="580285" x="9137650" y="5683250"/>
          <p14:tracePt t="580302" x="9023350" y="5683250"/>
          <p14:tracePt t="580318" x="8959850" y="5683250"/>
          <p14:tracePt t="580335" x="8947150" y="5683250"/>
          <p14:tracePt t="580369" x="8909050" y="5708650"/>
          <p14:tracePt t="580385" x="8870950" y="5740400"/>
          <p14:tracePt t="580402" x="8839200" y="5765800"/>
          <p14:tracePt t="580418" x="8826500" y="5778500"/>
          <p14:tracePt t="580435" x="8826500" y="5784850"/>
          <p14:tracePt t="580502" x="8832850" y="5784850"/>
          <p14:tracePt t="580518" x="8870950" y="5784850"/>
          <p14:tracePt t="580535" x="8947150" y="5791200"/>
          <p14:tracePt t="580552" x="9093200" y="5797550"/>
          <p14:tracePt t="580569" x="9271000" y="5797550"/>
          <p14:tracePt t="580585" x="9442450" y="5803900"/>
          <p14:tracePt t="580602" x="9582150" y="5810250"/>
          <p14:tracePt t="580619" x="9620250" y="5810250"/>
          <p14:tracePt t="580636" x="9626600" y="5810250"/>
          <p14:tracePt t="580652" x="9632950" y="5816600"/>
          <p14:tracePt t="580669" x="9639300" y="5816600"/>
          <p14:tracePt t="580686" x="9652000" y="5816600"/>
          <p14:tracePt t="580703" x="9690100" y="5816600"/>
          <p14:tracePt t="580719" x="9721850" y="5816600"/>
          <p14:tracePt t="580736" x="9829800" y="5816600"/>
          <p14:tracePt t="580752" x="10001250" y="5816600"/>
          <p14:tracePt t="580769" x="10090150" y="5816600"/>
          <p14:tracePt t="580785" x="10128250" y="5816600"/>
          <p14:tracePt t="580802" x="10166350" y="5822950"/>
          <p14:tracePt t="580819" x="10223500" y="5829300"/>
          <p14:tracePt t="580836" x="10337800" y="5842000"/>
          <p14:tracePt t="580852" x="10528300" y="5867400"/>
          <p14:tracePt t="580869" x="10680700" y="5899150"/>
          <p14:tracePt t="580886" x="10744200" y="5911850"/>
          <p14:tracePt t="580919" x="10750550" y="5911850"/>
          <p14:tracePt t="580936" x="10756900" y="5911850"/>
          <p14:tracePt t="580969" x="10763250" y="5911850"/>
          <p14:tracePt t="580986" x="10788650" y="5911850"/>
          <p14:tracePt t="581002" x="10839450" y="5911850"/>
          <p14:tracePt t="581019" x="10896600" y="5911850"/>
          <p14:tracePt t="581036" x="10922000" y="5905500"/>
          <p14:tracePt t="581052" x="10934700" y="5905500"/>
          <p14:tracePt t="581069" x="10947400" y="5899150"/>
          <p14:tracePt t="581071" x="10953750" y="5899150"/>
          <p14:tracePt t="581086" x="10960100" y="5892800"/>
          <p14:tracePt t="581103" x="10991850" y="5873750"/>
          <p14:tracePt t="581119" x="11017250" y="5854700"/>
          <p14:tracePt t="581136" x="11036300" y="5835650"/>
          <p14:tracePt t="581152" x="11055350" y="5810250"/>
          <p14:tracePt t="581169" x="11055350" y="5791200"/>
          <p14:tracePt t="581185" x="11055350" y="5772150"/>
          <p14:tracePt t="581203" x="11055350" y="5765800"/>
          <p14:tracePt t="581219" x="11042650" y="5765800"/>
          <p14:tracePt t="581237" x="11023600" y="5759450"/>
          <p14:tracePt t="581253" x="10991850" y="5746750"/>
          <p14:tracePt t="581269" x="10953750" y="5740400"/>
          <p14:tracePt t="581286" x="10922000" y="5734050"/>
          <p14:tracePt t="581303" x="10883900" y="5727700"/>
          <p14:tracePt t="581320" x="10845800" y="5727700"/>
          <p14:tracePt t="581336" x="10801350" y="5721350"/>
          <p14:tracePt t="581353" x="10769600" y="5721350"/>
          <p14:tracePt t="581369" x="10706100" y="5721350"/>
          <p14:tracePt t="581386" x="10661650" y="5721350"/>
          <p14:tracePt t="581403" x="10617200" y="5721350"/>
          <p14:tracePt t="581419" x="10598150" y="5721350"/>
          <p14:tracePt t="581437" x="10566400" y="5734050"/>
          <p14:tracePt t="581453" x="10553700" y="5740400"/>
          <p14:tracePt t="581469" x="10509250" y="5772150"/>
          <p14:tracePt t="581486" x="10452100" y="5803900"/>
          <p14:tracePt t="581503" x="10363200" y="5842000"/>
          <p14:tracePt t="581520" x="10287000" y="5880100"/>
          <p14:tracePt t="581536" x="10229850" y="5918200"/>
          <p14:tracePt t="581553" x="10217150" y="5930900"/>
          <p14:tracePt t="581570" x="10217150" y="5943600"/>
          <p14:tracePt t="581586" x="10242550" y="5943600"/>
          <p14:tracePt t="581603" x="10274300" y="5943600"/>
          <p14:tracePt t="581619" x="10312400" y="5943600"/>
          <p14:tracePt t="581637" x="10369550" y="5949950"/>
          <p14:tracePt t="581653" x="10458450" y="5949950"/>
          <p14:tracePt t="581669" x="10528300" y="5949950"/>
          <p14:tracePt t="581686" x="10604500" y="5949950"/>
          <p14:tracePt t="581703" x="10668000" y="5943600"/>
          <p14:tracePt t="581719" x="10725150" y="5937250"/>
          <p14:tracePt t="581736" x="10756900" y="5937250"/>
          <p14:tracePt t="581754" x="10788650" y="5930900"/>
          <p14:tracePt t="581845" x="10795000" y="5930900"/>
          <p14:tracePt t="581853" x="10795000" y="5924550"/>
          <p14:tracePt t="581870" x="10807700" y="5911850"/>
          <p14:tracePt t="581887" x="10826750" y="5899150"/>
          <p14:tracePt t="581904" x="10839450" y="5892800"/>
          <p14:tracePt t="581920" x="10852150" y="5886450"/>
          <p14:tracePt t="581936" x="10877550" y="5880100"/>
          <p14:tracePt t="581953" x="10909300" y="5873750"/>
          <p14:tracePt t="581971" x="10941050" y="5861050"/>
          <p14:tracePt t="581986" x="10966450" y="5848350"/>
          <p14:tracePt t="581988" x="10979150" y="5842000"/>
          <p14:tracePt t="582003" x="10985500" y="5842000"/>
          <p14:tracePt t="582005" x="10998200" y="5829300"/>
          <p14:tracePt t="582019" x="11004550" y="5829300"/>
          <p14:tracePt t="582037" x="11023600" y="5816600"/>
          <p14:tracePt t="582053" x="11023600" y="5810250"/>
          <p14:tracePt t="582203" x="11017250" y="5810250"/>
          <p14:tracePt t="582220" x="11004550" y="5810250"/>
          <p14:tracePt t="582237" x="10991850" y="5803900"/>
          <p14:tracePt t="582254" x="10985500" y="5803900"/>
          <p14:tracePt t="582271" x="10979150" y="5797550"/>
          <p14:tracePt t="582320" x="10966450" y="5797550"/>
          <p14:tracePt t="582337" x="10947400" y="5797550"/>
          <p14:tracePt t="582354" x="10883900" y="5797550"/>
          <p14:tracePt t="582371" x="10801350" y="5822950"/>
          <p14:tracePt t="582387" x="10769600" y="5829300"/>
          <p14:tracePt t="582403" x="10718800" y="5842000"/>
          <p14:tracePt t="582422" x="10693400" y="5848350"/>
          <p14:tracePt t="582437" x="10636250" y="5848350"/>
          <p14:tracePt t="582453" x="10566400" y="5854700"/>
          <p14:tracePt t="582470" x="10464800" y="5861050"/>
          <p14:tracePt t="582487" x="10306050" y="5873750"/>
          <p14:tracePt t="582503" x="10210800" y="5880100"/>
          <p14:tracePt t="582520" x="10039350" y="5880100"/>
          <p14:tracePt t="582537" x="9899650" y="5880100"/>
          <p14:tracePt t="582554" x="9728200" y="5880100"/>
          <p14:tracePt t="582570" x="9417050" y="5873750"/>
          <p14:tracePt t="582587" x="9105900" y="5861050"/>
          <p14:tracePt t="582604" x="8699500" y="5835650"/>
          <p14:tracePt t="582620" x="8083550" y="5778500"/>
          <p14:tracePt t="582638" x="7651750" y="5740400"/>
          <p14:tracePt t="582654" x="7175500" y="5702300"/>
          <p14:tracePt t="582670" x="6737350" y="5676900"/>
          <p14:tracePt t="582689" x="6242050" y="5645150"/>
          <p14:tracePt t="582704" x="5822950" y="5626100"/>
          <p14:tracePt t="582720" x="5289550" y="5607050"/>
          <p14:tracePt t="582737" x="4737100" y="5594350"/>
          <p14:tracePt t="582754" x="4057650" y="5568950"/>
          <p14:tracePt t="582771" x="3454400" y="5543550"/>
          <p14:tracePt t="582787" x="2838450" y="5518150"/>
          <p14:tracePt t="582804" x="2324100" y="5499100"/>
          <p14:tracePt t="582821" x="1879600" y="5486400"/>
          <p14:tracePt t="582838" x="1390650" y="5486400"/>
          <p14:tracePt t="582854" x="946150" y="5480050"/>
          <p14:tracePt t="582870" x="444500" y="5480050"/>
          <p14:tracePt t="582888" x="241300" y="5480050"/>
          <p14:tracePt t="582904" x="139700" y="5499100"/>
          <p14:tracePt t="582920" x="127000" y="5505450"/>
          <p14:tracePt t="582937" x="127000" y="5511800"/>
          <p14:tracePt t="582954" x="133350" y="5518150"/>
          <p14:tracePt t="582971" x="139700" y="5524500"/>
          <p14:tracePt t="582987" x="152400" y="5530850"/>
          <p14:tracePt t="583004" x="171450" y="5530850"/>
          <p14:tracePt t="583021" x="184150" y="5543550"/>
          <p14:tracePt t="583038" x="203200" y="5568950"/>
          <p14:tracePt t="583054" x="222250" y="5588000"/>
          <p14:tracePt t="583070" x="254000" y="5619750"/>
          <p14:tracePt t="583088" x="292100" y="5657850"/>
          <p14:tracePt t="583088" x="311150" y="5683250"/>
          <p14:tracePt t="583104" x="342900" y="5746750"/>
          <p14:tracePt t="583121" x="355600" y="5822950"/>
          <p14:tracePt t="583137" x="368300" y="5899150"/>
          <p14:tracePt t="583154" x="387350" y="5943600"/>
          <p14:tracePt t="583171" x="419100" y="5988050"/>
          <p14:tracePt t="583187" x="444500" y="6007100"/>
          <p14:tracePt t="583204" x="463550" y="6026150"/>
          <p14:tracePt t="583221" x="482600" y="6045200"/>
          <p14:tracePt t="583238" x="495300" y="6076950"/>
          <p14:tracePt t="583254" x="501650" y="6108700"/>
          <p14:tracePt t="583271" x="514350" y="6134100"/>
          <p14:tracePt t="583288" x="533400" y="6146800"/>
          <p14:tracePt t="583304" x="546100" y="6153150"/>
          <p14:tracePt t="583321" x="577850" y="6153150"/>
          <p14:tracePt t="583338" x="622300" y="6140450"/>
          <p14:tracePt t="583355" x="654050" y="6127750"/>
          <p14:tracePt t="583371" x="673100" y="6121400"/>
          <p14:tracePt t="583388" x="698500" y="6115050"/>
          <p14:tracePt t="583404" x="787400" y="6115050"/>
          <p14:tracePt t="583421" x="977900" y="6146800"/>
          <p14:tracePt t="583438" x="1200150" y="6178550"/>
          <p14:tracePt t="583454" x="1498600" y="6216650"/>
          <p14:tracePt t="583471" x="1720850" y="6248400"/>
          <p14:tracePt t="583488" x="1873250" y="6273800"/>
          <p14:tracePt t="583505" x="1905000" y="6273800"/>
          <p14:tracePt t="583521" x="1917700" y="6273800"/>
          <p14:tracePt t="583538" x="1936750" y="6273800"/>
          <p14:tracePt t="583554" x="1962150" y="6273800"/>
          <p14:tracePt t="583571" x="1981200" y="6273800"/>
          <p14:tracePt t="583588" x="2006600" y="6273800"/>
          <p14:tracePt t="583604" x="2025650" y="6273800"/>
          <p14:tracePt t="583847" x="2032000" y="6273800"/>
          <p14:tracePt t="583863" x="2038350" y="6267450"/>
          <p14:tracePt t="583871" x="2044700" y="6267450"/>
          <p14:tracePt t="583888" x="2051050" y="6267450"/>
          <p14:tracePt t="583997" x="2070100" y="6261100"/>
          <p14:tracePt t="584003" x="2082800" y="6261100"/>
          <p14:tracePt t="584022" x="2139950" y="6242050"/>
          <p14:tracePt t="584039" x="2184400" y="6223000"/>
          <p14:tracePt t="584055" x="2190750" y="6223000"/>
          <p14:tracePt t="584089" x="2197100" y="6223000"/>
          <p14:tracePt t="584105" x="2203450" y="6216650"/>
          <p14:tracePt t="584122" x="2209800" y="6210300"/>
          <p14:tracePt t="584139" x="2222500" y="6203950"/>
          <p14:tracePt t="584156" x="2235200" y="6191250"/>
          <p14:tracePt t="584172" x="2241550" y="6191250"/>
          <p14:tracePt t="584188" x="2241550" y="6184900"/>
          <p14:tracePt t="584263" x="2247900" y="6178550"/>
          <p14:tracePt t="584270" x="2254250" y="6172200"/>
          <p14:tracePt t="584276" x="2273300" y="6159500"/>
          <p14:tracePt t="584288" x="2292350" y="6146800"/>
          <p14:tracePt t="584306" x="2381250" y="6134100"/>
          <p14:tracePt t="584322" x="2457450" y="6127750"/>
          <p14:tracePt t="584341" x="2501900" y="6121400"/>
          <p14:tracePt t="584355" x="2508250" y="6115050"/>
          <p14:tracePt t="584372" x="2533650" y="6115050"/>
          <p14:tracePt t="584388" x="2584450" y="6108700"/>
          <p14:tracePt t="584406" x="2686050" y="6102350"/>
          <p14:tracePt t="584422" x="2762250" y="6102350"/>
          <p14:tracePt t="584439" x="2806700" y="6108700"/>
          <p14:tracePt t="584455" x="2819400" y="6108700"/>
          <p14:tracePt t="584609" x="2813050" y="6108700"/>
          <p14:tracePt t="584622" x="2806700" y="6108700"/>
          <p14:tracePt t="584640" x="2787650" y="6108700"/>
          <p14:tracePt t="584657" x="2774950" y="6089650"/>
          <p14:tracePt t="584672" x="2768600" y="6070600"/>
          <p14:tracePt t="584689" x="2755900" y="6070600"/>
          <p14:tracePt t="584706" x="2743200" y="6064250"/>
          <p14:tracePt t="584722" x="2679700" y="6064250"/>
          <p14:tracePt t="584739" x="2622550" y="6064250"/>
          <p14:tracePt t="584755" x="2584450" y="6064250"/>
          <p14:tracePt t="584772" x="2571750" y="6057900"/>
          <p14:tracePt t="584808" x="2565400" y="6064250"/>
          <p14:tracePt t="584822" x="2546350" y="6083300"/>
          <p14:tracePt t="584839" x="2533650" y="6102350"/>
          <p14:tracePt t="584855" x="2533650" y="6121400"/>
          <p14:tracePt t="584872" x="2540000" y="6134100"/>
          <p14:tracePt t="584889" x="2565400" y="6153150"/>
          <p14:tracePt t="584906" x="2616200" y="6172200"/>
          <p14:tracePt t="584922" x="2730500" y="6197600"/>
          <p14:tracePt t="584939" x="2844800" y="6210300"/>
          <p14:tracePt t="584956" x="2959100" y="6216650"/>
          <p14:tracePt t="584972" x="3041650" y="6216650"/>
          <p14:tracePt t="584989" x="3136900" y="6216650"/>
          <p14:tracePt t="585006" x="3251200" y="6203950"/>
          <p14:tracePt t="585022" x="3314700" y="6197600"/>
          <p14:tracePt t="585039" x="3365500" y="6197600"/>
          <p14:tracePt t="585055" x="3378200" y="6203950"/>
          <p14:tracePt t="585072" x="3378200" y="6210300"/>
          <p14:tracePt t="585089" x="3378200" y="6223000"/>
          <p14:tracePt t="585106" x="3384550" y="6229350"/>
          <p14:tracePt t="585269" x="3397250" y="6229350"/>
          <p14:tracePt t="585290" x="3441700" y="6229350"/>
          <p14:tracePt t="585306" x="3517900" y="6229350"/>
          <p14:tracePt t="585323" x="3600450" y="6229350"/>
          <p14:tracePt t="585340" x="3708400" y="6210300"/>
          <p14:tracePt t="585356" x="3784600" y="6184900"/>
          <p14:tracePt t="585373" x="3841750" y="6159500"/>
          <p14:tracePt t="585389" x="3879850" y="6127750"/>
          <p14:tracePt t="585406" x="3898900" y="6108700"/>
          <p14:tracePt t="585423" x="3905250" y="6102350"/>
          <p14:tracePt t="585554" x="3898900" y="6102350"/>
          <p14:tracePt t="585573" x="3886200" y="6102350"/>
          <p14:tracePt t="585589" x="3886200" y="6096000"/>
          <p14:tracePt t="585709" x="3879850" y="6089650"/>
          <p14:tracePt t="585723" x="3873500" y="6089650"/>
          <p14:tracePt t="585797" x="3867150" y="6089650"/>
          <p14:tracePt t="585806" x="3860800" y="6089650"/>
          <p14:tracePt t="585823" x="3816350" y="6089650"/>
          <p14:tracePt t="585840" x="3765550" y="6076950"/>
          <p14:tracePt t="588558" x="3771900" y="6076950"/>
          <p14:tracePt t="588576" x="3854450" y="6051550"/>
          <p14:tracePt t="588592" x="4159250" y="5994400"/>
          <p14:tracePt t="588609" x="4375150" y="5962650"/>
          <p14:tracePt t="588626" x="4508500" y="5943600"/>
          <p14:tracePt t="588642" x="4521200" y="5937250"/>
          <p14:tracePt t="588716" x="4527550" y="5937250"/>
          <p14:tracePt t="588721" x="4533900" y="5930900"/>
          <p14:tracePt t="588731" x="4552950" y="5924550"/>
          <p14:tracePt t="588742" x="4565650" y="5918200"/>
          <p14:tracePt t="589733" x="4572000" y="5918200"/>
          <p14:tracePt t="589741" x="4584700" y="5918200"/>
          <p14:tracePt t="589749" x="4622800" y="5911850"/>
          <p14:tracePt t="589760" x="4660900" y="5911850"/>
          <p14:tracePt t="589777" x="4781550" y="5899150"/>
          <p14:tracePt t="589794" x="4902200" y="5886450"/>
          <p14:tracePt t="589810" x="4959350" y="5880100"/>
          <p14:tracePt t="589826" x="4965700" y="5880100"/>
          <p14:tracePt t="591393" x="4972050" y="5880100"/>
          <p14:tracePt t="591412" x="5003800" y="5880100"/>
          <p14:tracePt t="591428" x="5080000" y="5886450"/>
          <p14:tracePt t="591445" x="5162550" y="5886450"/>
          <p14:tracePt t="591461" x="5226050" y="5880100"/>
          <p14:tracePt t="591478" x="5257800" y="5861050"/>
          <p14:tracePt t="591494" x="5289550" y="5835650"/>
          <p14:tracePt t="591513" x="5340350" y="5797550"/>
          <p14:tracePt t="591529" x="5372100" y="5772150"/>
          <p14:tracePt t="591544" x="5397500" y="5746750"/>
          <p14:tracePt t="591562" x="5416550" y="5727700"/>
          <p14:tracePt t="591577" x="5422900" y="5715000"/>
          <p14:tracePt t="591594" x="5429250" y="5702300"/>
          <p14:tracePt t="591611" x="5429250" y="5695950"/>
          <p14:tracePt t="591629" x="5435600" y="5683250"/>
          <p14:tracePt t="591644" x="5441950" y="5676900"/>
          <p14:tracePt t="591661" x="5448300" y="5664200"/>
          <p14:tracePt t="591678" x="5454650" y="5657850"/>
          <p14:tracePt t="591695" x="5461000" y="5651500"/>
          <p14:tracePt t="591713" x="5461000" y="5645150"/>
          <p14:tracePt t="598819" x="5467350" y="5651500"/>
          <p14:tracePt t="598828" x="5480050" y="5676900"/>
          <p14:tracePt t="598838" x="5492750" y="5702300"/>
          <p14:tracePt t="598851" x="5518150" y="5734050"/>
          <p14:tracePt t="598868" x="5549900" y="5759450"/>
          <p14:tracePt t="598884" x="5562600" y="5772150"/>
          <p14:tracePt t="598901" x="5594350" y="5829300"/>
          <p14:tracePt t="598917" x="5594350" y="5873750"/>
          <p14:tracePt t="598934" x="5594350" y="5918200"/>
          <p14:tracePt t="598951" x="5575300" y="5949950"/>
          <p14:tracePt t="598968" x="5562600" y="5975350"/>
          <p14:tracePt t="598984" x="5543550" y="5994400"/>
          <p14:tracePt t="599001" x="5537200" y="6013450"/>
          <p14:tracePt t="599017" x="5530850" y="6019800"/>
          <p14:tracePt t="599034" x="5524500" y="6026150"/>
          <p14:tracePt t="599051" x="5511800" y="6057900"/>
          <p14:tracePt t="599068" x="5480050" y="6134100"/>
          <p14:tracePt t="599069" x="5461000" y="6184900"/>
          <p14:tracePt t="599084" x="5422900" y="6280150"/>
          <p14:tracePt t="599101" x="5365750" y="6438900"/>
          <p14:tracePt t="599117" x="5327650" y="6578600"/>
          <p14:tracePt t="599134" x="5283200" y="6731000"/>
          <p14:tracePt t="599557" x="4495800" y="6851650"/>
          <p14:tracePt t="599565" x="4476750" y="6819900"/>
          <p14:tracePt t="599585" x="4432300" y="6743700"/>
          <p14:tracePt t="599602" x="4368800" y="6635750"/>
          <p14:tracePt t="599618" x="4330700" y="6572250"/>
          <p14:tracePt t="599635" x="4305300" y="6534150"/>
          <p14:tracePt t="599652" x="4273550" y="6483350"/>
          <p14:tracePt t="599668" x="4235450" y="6438900"/>
          <p14:tracePt t="599685" x="4216400" y="6413500"/>
          <p14:tracePt t="599686" x="4210050" y="6400800"/>
          <p14:tracePt t="599701" x="4203700" y="6394450"/>
          <p14:tracePt t="599718" x="4197350" y="6381750"/>
          <p14:tracePt t="599735" x="4197350" y="6337300"/>
          <p14:tracePt t="599751" x="4216400" y="6305550"/>
          <p14:tracePt t="599768" x="4235450" y="6267450"/>
          <p14:tracePt t="599785" x="4267200" y="6235700"/>
          <p14:tracePt t="599801" x="4318000" y="6203950"/>
          <p14:tracePt t="599818" x="4419600" y="6172200"/>
          <p14:tracePt t="599835" x="4622800" y="6146800"/>
          <p14:tracePt t="599851" x="4914900" y="6146800"/>
          <p14:tracePt t="599868" x="5283200" y="6172200"/>
          <p14:tracePt t="599885" x="5708650" y="6203950"/>
          <p14:tracePt t="599902" x="6350000" y="6235700"/>
          <p14:tracePt t="599918" x="6597650" y="6242050"/>
          <p14:tracePt t="599935" x="7277100" y="6261100"/>
          <p14:tracePt t="599951" x="7727950" y="6261100"/>
          <p14:tracePt t="599969" x="8039100" y="6242050"/>
          <p14:tracePt t="599985" x="8331200" y="6210300"/>
          <p14:tracePt t="600001" x="8623300" y="6184900"/>
          <p14:tracePt t="600018" x="8864600" y="6172200"/>
          <p14:tracePt t="600035" x="9061450" y="6159500"/>
          <p14:tracePt t="600051" x="9169400" y="6159500"/>
          <p14:tracePt t="600068" x="9188450" y="6153150"/>
          <p14:tracePt t="600085" x="9182100" y="6153150"/>
          <p14:tracePt t="600102" x="9175750" y="6153150"/>
          <p14:tracePt t="600149" x="9182100" y="6153150"/>
          <p14:tracePt t="600168" x="9213850" y="6165850"/>
          <p14:tracePt t="600185" x="9264650" y="6216650"/>
          <p14:tracePt t="600202" x="9277350" y="6261100"/>
          <p14:tracePt t="600218" x="9309100" y="6299200"/>
          <p14:tracePt t="600220" x="9347200" y="6330950"/>
          <p14:tracePt t="600236" x="9417050" y="6375400"/>
          <p14:tracePt t="600252" x="9582150" y="6451600"/>
          <p14:tracePt t="600268" x="9766300" y="6515100"/>
          <p14:tracePt t="600285" x="9988550" y="6546850"/>
          <p14:tracePt t="600287" x="10096500" y="6553200"/>
          <p14:tracePt t="600302" x="10337800" y="6553200"/>
          <p14:tracePt t="600318" x="10541000" y="6553200"/>
          <p14:tracePt t="600335" x="10731500" y="6559550"/>
          <p14:tracePt t="600352" x="10864850" y="6559550"/>
          <p14:tracePt t="600369" x="10941050" y="6559550"/>
          <p14:tracePt t="600385" x="10960100" y="6553200"/>
          <p14:tracePt t="600453" x="10960100" y="6546850"/>
          <p14:tracePt t="600458" x="10966450" y="6540500"/>
          <p14:tracePt t="600468" x="10966450" y="6521450"/>
          <p14:tracePt t="600485" x="10979150" y="6477000"/>
          <p14:tracePt t="600502" x="10979150" y="6438900"/>
          <p14:tracePt t="600519" x="10979150" y="6432550"/>
          <p14:tracePt t="600535" x="10979150" y="6426200"/>
          <p14:tracePt t="600584" x="10972800" y="6426200"/>
          <p14:tracePt t="600593" x="10960100" y="6426200"/>
          <p14:tracePt t="600602" x="10947400" y="6426200"/>
          <p14:tracePt t="600619" x="10909300" y="6438900"/>
          <p14:tracePt t="600636" x="10858500" y="6445250"/>
          <p14:tracePt t="600652" x="10814050" y="6451600"/>
          <p14:tracePt t="600669" x="10756900" y="6457950"/>
          <p14:tracePt t="600685" x="10693400" y="6464300"/>
          <p14:tracePt t="600703" x="10610850" y="6470650"/>
          <p14:tracePt t="600719" x="10541000" y="6470650"/>
          <p14:tracePt t="600736" x="10401300" y="6477000"/>
          <p14:tracePt t="600752" x="10306050" y="6477000"/>
          <p14:tracePt t="600769" x="10242550" y="6477000"/>
          <p14:tracePt t="600785" x="10096500" y="6477000"/>
          <p14:tracePt t="600802" x="9925050" y="6464300"/>
          <p14:tracePt t="600819" x="9690100" y="6432550"/>
          <p14:tracePt t="600836" x="9480550" y="6407150"/>
          <p14:tracePt t="600852" x="9258300" y="6375400"/>
          <p14:tracePt t="600869" x="9023350" y="6337300"/>
          <p14:tracePt t="600886" x="8807450" y="6305550"/>
          <p14:tracePt t="600902" x="8604250" y="6267450"/>
          <p14:tracePt t="600919" x="8401050" y="6248400"/>
          <p14:tracePt t="600935" x="8128000" y="6235700"/>
          <p14:tracePt t="600953" x="7753350" y="6223000"/>
          <p14:tracePt t="600969" x="7308850" y="6203950"/>
          <p14:tracePt t="600986" x="6940550" y="6191250"/>
          <p14:tracePt t="601002" x="6426200" y="6159500"/>
          <p14:tracePt t="601019" x="6210300" y="6146800"/>
          <p14:tracePt t="601036" x="6064250" y="6140450"/>
          <p14:tracePt t="601052" x="5892800" y="6146800"/>
          <p14:tracePt t="601069" x="5689600" y="6172200"/>
          <p14:tracePt t="601086" x="5353050" y="6223000"/>
          <p14:tracePt t="601103" x="5029200" y="6267450"/>
          <p14:tracePt t="601119" x="4641850" y="6311900"/>
          <p14:tracePt t="601136" x="4349750" y="6330950"/>
          <p14:tracePt t="601152" x="4184650" y="6330950"/>
          <p14:tracePt t="601169" x="4095750" y="6324600"/>
          <p14:tracePt t="601186" x="4025900" y="6324600"/>
          <p14:tracePt t="601202" x="3905250" y="6324600"/>
          <p14:tracePt t="601219" x="3771900" y="6330950"/>
          <p14:tracePt t="601236" x="3613150" y="6356350"/>
          <p14:tracePt t="601252" x="3422650" y="6394450"/>
          <p14:tracePt t="601269" x="3352800" y="6413500"/>
          <p14:tracePt t="601286" x="3346450" y="6413500"/>
          <p14:tracePt t="601319" x="3346450" y="6432550"/>
          <p14:tracePt t="601336" x="3327400" y="6477000"/>
          <p14:tracePt t="601353" x="3257550" y="6578600"/>
          <p14:tracePt t="601369" x="3149600" y="6667500"/>
          <p14:tracePt t="601386" x="3092450" y="6705600"/>
          <p14:tracePt t="601403" x="3048000" y="6743700"/>
          <p14:tracePt t="601437" x="3060700" y="6743700"/>
          <p14:tracePt t="601453" x="3111500" y="6743700"/>
          <p14:tracePt t="601469" x="3155950" y="6750050"/>
          <p14:tracePt t="601486" x="3187700" y="6756400"/>
          <p14:tracePt t="601503" x="3219450" y="6775450"/>
          <p14:tracePt t="601520" x="3238500" y="6788150"/>
          <p14:tracePt t="601536" x="3257550" y="6800850"/>
          <p14:tracePt t="601553" x="3282950" y="6807200"/>
          <p14:tracePt t="601571" x="3352800" y="6800850"/>
          <p14:tracePt t="601586" x="3429000" y="6769100"/>
          <p14:tracePt t="601603" x="3479800" y="6756400"/>
          <p14:tracePt t="601620" x="3517900" y="6750050"/>
          <p14:tracePt t="601637" x="3549650" y="6743700"/>
          <p14:tracePt t="601653" x="3568700" y="6737350"/>
          <p14:tracePt t="601670" x="3594100" y="6731000"/>
          <p14:tracePt t="601686" x="3613150" y="6731000"/>
          <p14:tracePt t="601703" x="3638550" y="6724650"/>
          <p14:tracePt t="601719" x="3663950" y="6718300"/>
          <p14:tracePt t="601736" x="3676650" y="6711950"/>
          <p14:tracePt t="601769" x="3683000" y="6711950"/>
          <p14:tracePt t="601786" x="3689350" y="6705600"/>
          <p14:tracePt t="601803" x="3714750" y="6692900"/>
          <p14:tracePt t="601820" x="3740150" y="6680200"/>
          <p14:tracePt t="601837" x="3765550" y="6673850"/>
          <p14:tracePt t="601853" x="3790950" y="6673850"/>
          <p14:tracePt t="601870" x="3810000" y="6673850"/>
          <p14:tracePt t="601887" x="3822700" y="6673850"/>
          <p14:tracePt t="601904" x="3835400" y="6686550"/>
          <p14:tracePt t="601920" x="3841750" y="6686550"/>
          <p14:tracePt t="601936" x="3848100" y="6699250"/>
          <p14:tracePt t="601938" x="3854450" y="6705600"/>
          <p14:tracePt t="601953" x="3860800" y="6711950"/>
          <p14:tracePt t="601970" x="3873500" y="6711950"/>
          <p14:tracePt t="601986" x="3930650" y="6718300"/>
          <p14:tracePt t="602003" x="3968750" y="6711950"/>
          <p14:tracePt t="602020" x="3994150" y="6686550"/>
          <p14:tracePt t="602037" x="4076700" y="6661150"/>
          <p14:tracePt t="602053" x="4229100" y="6642100"/>
          <p14:tracePt t="602070" x="4425950" y="6635750"/>
          <p14:tracePt t="602087" x="4641850" y="6623050"/>
          <p14:tracePt t="602103" x="4914900" y="6623050"/>
          <p14:tracePt t="602120" x="5156200" y="6629400"/>
          <p14:tracePt t="602137" x="5416550" y="6642100"/>
          <p14:tracePt t="602155" x="5791200" y="6661150"/>
          <p14:tracePt t="602170" x="5943600" y="6667500"/>
          <p14:tracePt t="602187" x="6242050" y="6673850"/>
          <p14:tracePt t="602203" x="6426200" y="6673850"/>
          <p14:tracePt t="602220" x="6584950" y="6661150"/>
          <p14:tracePt t="602237" x="6673850" y="6654800"/>
          <p14:tracePt t="602253" x="6750050" y="6648450"/>
          <p14:tracePt t="602270" x="6769100" y="6648450"/>
          <p14:tracePt t="602303" x="6775450" y="6648450"/>
          <p14:tracePt t="602320" x="6775450" y="6654800"/>
          <p14:tracePt t="602337" x="6781800" y="6654800"/>
          <p14:tracePt t="602387" x="6794500" y="6654800"/>
          <p14:tracePt t="602403" x="6819900" y="6654800"/>
          <p14:tracePt t="602420" x="6851650" y="6654800"/>
          <p14:tracePt t="602437" x="6889750" y="6654800"/>
          <p14:tracePt t="602454" x="6915150" y="6654800"/>
          <p14:tracePt t="602470" x="6934200" y="6654800"/>
          <p14:tracePt t="602557" x="6927850" y="6654800"/>
          <p14:tracePt t="602570" x="6883400" y="6673850"/>
          <p14:tracePt t="602587" x="6794500" y="6699250"/>
          <p14:tracePt t="602604" x="6680200" y="6718300"/>
          <p14:tracePt t="602621" x="6591300" y="6731000"/>
          <p14:tracePt t="602638" x="6527800" y="6737350"/>
          <p14:tracePt t="602654" x="6521450" y="6737350"/>
          <p14:tracePt t="602693" x="6527800" y="6737350"/>
          <p14:tracePt t="602704" x="6527800" y="6731000"/>
          <p14:tracePt t="602720" x="6553200" y="6724650"/>
          <p14:tracePt t="602723" x="6565900" y="6724650"/>
          <p14:tracePt t="602738" x="6584950" y="6724650"/>
          <p14:tracePt t="602739" x="6591300" y="6718300"/>
          <p14:tracePt t="602754" x="6610350" y="6718300"/>
          <p14:tracePt t="602772" x="6654800" y="6718300"/>
          <p14:tracePt t="602787" x="6750050" y="6724650"/>
          <p14:tracePt t="602804" x="6915150" y="6737350"/>
          <p14:tracePt t="602821" x="7169150" y="6750050"/>
          <p14:tracePt t="602838" x="7302500" y="6756400"/>
          <p14:tracePt t="602854" x="7391400" y="6756400"/>
          <p14:tracePt t="602870" x="7454900" y="6756400"/>
          <p14:tracePt t="602888" x="7531100" y="6750050"/>
          <p14:tracePt t="602904" x="7613650" y="6750050"/>
          <p14:tracePt t="602921" x="7721600" y="6750050"/>
          <p14:tracePt t="602937" x="7823200" y="6756400"/>
          <p14:tracePt t="602955" x="7899400" y="6756400"/>
          <p14:tracePt t="602971" x="7918450" y="6756400"/>
          <p14:tracePt t="603037" x="7924800" y="6756400"/>
          <p14:tracePt t="603054" x="7950200" y="6750050"/>
          <p14:tracePt t="603071" x="7994650" y="6743700"/>
          <p14:tracePt t="603088" x="8051800" y="6731000"/>
          <p14:tracePt t="603105" x="8121650" y="6718300"/>
          <p14:tracePt t="603121" x="8178800" y="6705600"/>
          <p14:tracePt t="603138" x="8235950" y="6699250"/>
          <p14:tracePt t="603154" x="8267700" y="6692900"/>
          <p14:tracePt t="603172" x="8293100" y="6686550"/>
          <p14:tracePt t="603187" x="8312150" y="6680200"/>
          <p14:tracePt t="603204" x="8318500" y="6680200"/>
          <p14:tracePt t="603221" x="8324850" y="6680200"/>
          <p14:tracePt t="603254" x="8331200" y="6680200"/>
          <p14:tracePt t="603271" x="8343900" y="6673850"/>
          <p14:tracePt t="603288" x="8369300" y="6667500"/>
          <p14:tracePt t="603304" x="8382000" y="6667500"/>
          <p14:tracePt t="603321" x="8401050" y="6661150"/>
          <p14:tracePt t="603338" x="8413750" y="6654800"/>
          <p14:tracePt t="603355" x="8451850" y="6642100"/>
          <p14:tracePt t="603371" x="8528050" y="6629400"/>
          <p14:tracePt t="603388" x="8680450" y="6629400"/>
          <p14:tracePt t="603404" x="8851900" y="6629400"/>
          <p14:tracePt t="603421" x="9048750" y="6635750"/>
          <p14:tracePt t="603438" x="9188450" y="6635750"/>
          <p14:tracePt t="603454" x="9290050" y="6623050"/>
          <p14:tracePt t="603471" x="9321800" y="6616700"/>
          <p14:tracePt t="603473" x="9328150" y="6616700"/>
          <p14:tracePt t="603522" x="9328150" y="6610350"/>
          <p14:tracePt t="603540" x="9334500" y="6610350"/>
          <p14:tracePt t="603628" x="9347200" y="6610350"/>
          <p14:tracePt t="603638" x="9359900" y="6610350"/>
          <p14:tracePt t="603655" x="9448800" y="6616700"/>
          <p14:tracePt t="603673" x="9563100" y="6616700"/>
          <p14:tracePt t="603688" x="9683750" y="6623050"/>
          <p14:tracePt t="603705" x="9766300" y="6623050"/>
          <p14:tracePt t="603706" x="9798050" y="6623050"/>
          <p14:tracePt t="603721" x="9823450" y="6623050"/>
          <p14:tracePt t="603738" x="9867900" y="6623050"/>
          <p14:tracePt t="603755" x="9906000" y="6616700"/>
          <p14:tracePt t="603771" x="9937750" y="6616700"/>
          <p14:tracePt t="603788" x="9969500" y="6610350"/>
          <p14:tracePt t="603805" x="10001250" y="6610350"/>
          <p14:tracePt t="603822" x="10026650" y="6604000"/>
          <p14:tracePt t="603839" x="10039350" y="6597650"/>
          <p14:tracePt t="603857" x="10052050" y="6597650"/>
          <p14:tracePt t="603871" x="10071100" y="6597650"/>
          <p14:tracePt t="603888" x="10090150" y="6597650"/>
          <p14:tracePt t="603905" x="10109200" y="6597650"/>
          <p14:tracePt t="603921" x="10134600" y="6604000"/>
          <p14:tracePt t="603938" x="10153650" y="6604000"/>
          <p14:tracePt t="603955" x="10179050" y="6604000"/>
          <p14:tracePt t="603957" x="10191750" y="6604000"/>
          <p14:tracePt t="603973" x="10217150" y="6604000"/>
          <p14:tracePt t="603988" x="10255250" y="6604000"/>
          <p14:tracePt t="604005" x="10306050" y="6604000"/>
          <p14:tracePt t="604021" x="10356850" y="6604000"/>
          <p14:tracePt t="604039" x="10401300" y="6591300"/>
          <p14:tracePt t="604055" x="10433050" y="6584950"/>
          <p14:tracePt t="604072" x="10458450" y="6572250"/>
          <p14:tracePt t="604089" x="10477500" y="6565900"/>
          <p14:tracePt t="604105" x="10483850" y="6565900"/>
          <p14:tracePt t="604122" x="10483850" y="6559550"/>
          <p14:tracePt t="604156" x="10483850" y="6540500"/>
          <p14:tracePt t="604172" x="10471150" y="6521450"/>
          <p14:tracePt t="604188" x="10452100" y="6496050"/>
          <p14:tracePt t="604205" x="10433050" y="6464300"/>
          <p14:tracePt t="604223" x="10394950" y="6413500"/>
          <p14:tracePt t="604239" x="10363200" y="6394450"/>
          <p14:tracePt t="604255" x="10331450" y="6381750"/>
          <p14:tracePt t="604272" x="10293350" y="6369050"/>
          <p14:tracePt t="604289" x="10229850" y="6343650"/>
          <p14:tracePt t="604306" x="10179050" y="6330950"/>
          <p14:tracePt t="604322" x="10128250" y="6324600"/>
          <p14:tracePt t="604338" x="10077450" y="6324600"/>
          <p14:tracePt t="604355" x="10020300" y="6318250"/>
          <p14:tracePt t="604372" x="9969500" y="6311900"/>
          <p14:tracePt t="604388" x="9918700" y="6311900"/>
          <p14:tracePt t="604405" x="9874250" y="6311900"/>
          <p14:tracePt t="604422" x="9836150" y="6311900"/>
          <p14:tracePt t="604439" x="9791700" y="6311900"/>
          <p14:tracePt t="604455" x="9785350" y="6311900"/>
          <p14:tracePt t="604472" x="9753600" y="6311900"/>
          <p14:tracePt t="604489" x="9734550" y="6324600"/>
          <p14:tracePt t="604505" x="9721850" y="6337300"/>
          <p14:tracePt t="604522" x="9696450" y="6356350"/>
          <p14:tracePt t="604538" x="9677400" y="6369050"/>
          <p14:tracePt t="604556" x="9658350" y="6375400"/>
          <p14:tracePt t="604572" x="9639300" y="6394450"/>
          <p14:tracePt t="604589" x="9632950" y="6407150"/>
          <p14:tracePt t="604605" x="9626600" y="6413500"/>
          <p14:tracePt t="604622" x="9626600" y="6419850"/>
          <p14:tracePt t="604655" x="9626600" y="6426200"/>
          <p14:tracePt t="604672" x="9620250" y="6432550"/>
          <p14:tracePt t="604689" x="9620250" y="6445250"/>
          <p14:tracePt t="604706" x="9613900" y="6464300"/>
          <p14:tracePt t="604722" x="9613900" y="6489700"/>
          <p14:tracePt t="604739" x="9613900" y="6508750"/>
          <p14:tracePt t="604755" x="9607550" y="6515100"/>
          <p14:tracePt t="604773" x="9607550" y="6521450"/>
          <p14:tracePt t="604903" x="9594850" y="6540500"/>
          <p14:tracePt t="604922" x="9575800" y="6553200"/>
          <p14:tracePt t="604939" x="9556750" y="6565900"/>
          <p14:tracePt t="604956" x="9537700" y="6572250"/>
          <p14:tracePt t="604973" x="9525000" y="6572250"/>
          <p14:tracePt t="604989" x="9525000" y="6578600"/>
          <p14:tracePt t="605045" x="9518650" y="6578600"/>
          <p14:tracePt t="605056" x="9512300" y="6584950"/>
          <p14:tracePt t="605073" x="9505950" y="6597650"/>
          <p14:tracePt t="605089" x="9493250" y="6604000"/>
          <p14:tracePt t="605106" x="9486900" y="6610350"/>
          <p14:tracePt t="605122" x="9480550" y="6610350"/>
          <p14:tracePt t="605139" x="9480550" y="6616700"/>
          <p14:tracePt t="605156" x="9474200" y="6623050"/>
          <p14:tracePt t="605173" x="9467850" y="6629400"/>
          <p14:tracePt t="605189" x="9461500" y="6642100"/>
          <p14:tracePt t="605206" x="9448800" y="6648450"/>
          <p14:tracePt t="605223" x="9429750" y="6661150"/>
          <p14:tracePt t="605239" x="9404350" y="6661150"/>
          <p14:tracePt t="605241" x="9391650" y="6661150"/>
          <p14:tracePt t="605375" x="9391650" y="6667500"/>
          <p14:tracePt t="610268" x="9372600" y="6642100"/>
          <p14:tracePt t="610276" x="9334500" y="6610350"/>
          <p14:tracePt t="610294" x="9112250" y="6432550"/>
          <p14:tracePt t="610310" x="8794750" y="6254750"/>
          <p14:tracePt t="610327" x="8553450" y="6146800"/>
          <p14:tracePt t="610344" x="8407400" y="6096000"/>
          <p14:tracePt t="610361" x="8382000" y="6089650"/>
          <p14:tracePt t="610377" x="8382000" y="6083300"/>
          <p14:tracePt t="610448" x="8388350" y="6083300"/>
          <p14:tracePt t="610454" x="8388350" y="6089650"/>
          <p14:tracePt t="610463" x="8394700" y="6089650"/>
          <p14:tracePt t="610477" x="8401050" y="6096000"/>
          <p14:tracePt t="610495" x="8445500" y="6102350"/>
          <p14:tracePt t="610510" x="8470900" y="6102350"/>
          <p14:tracePt t="610527" x="8470900" y="6096000"/>
          <p14:tracePt t="610544" x="8426450" y="6070600"/>
          <p14:tracePt t="610561" x="8261350" y="6038850"/>
          <p14:tracePt t="610577" x="8039100" y="6007100"/>
          <p14:tracePt t="610594" x="7759700" y="5988050"/>
          <p14:tracePt t="610610" x="7626350" y="5988050"/>
          <p14:tracePt t="610627" x="7620000" y="5988050"/>
          <p14:tracePt t="610660" x="7607300" y="5994400"/>
          <p14:tracePt t="610677" x="7493000" y="6019800"/>
          <p14:tracePt t="610694" x="7270750" y="6057900"/>
          <p14:tracePt t="610711" x="6959600" y="6108700"/>
          <p14:tracePt t="610716" x="6832600" y="6127750"/>
          <p14:tracePt t="610727" x="6667500" y="6159500"/>
          <p14:tracePt t="610744" x="6521450" y="6210300"/>
          <p14:tracePt t="610761" x="6508750" y="6229350"/>
          <p14:tracePt t="610817" x="6508750" y="6235700"/>
          <p14:tracePt t="610829" x="6508750" y="6248400"/>
          <p14:tracePt t="610844" x="6508750" y="6292850"/>
          <p14:tracePt t="610861" x="6521450" y="6356350"/>
          <p14:tracePt t="610877" x="6565900" y="6438900"/>
          <p14:tracePt t="610895" x="6635750" y="6515100"/>
          <p14:tracePt t="610911" x="6692900" y="6565900"/>
          <p14:tracePt t="610927" x="6737350" y="6597650"/>
          <p14:tracePt t="610944" x="6769100" y="6610350"/>
          <p14:tracePt t="610962" x="6800850" y="6623050"/>
          <p14:tracePt t="610978" x="6851650" y="6629400"/>
          <p14:tracePt t="610994" x="6953250" y="6642100"/>
          <p14:tracePt t="611011" x="7073900" y="6648450"/>
          <p14:tracePt t="611027" x="7162800" y="6654800"/>
          <p14:tracePt t="611044" x="7258050" y="6654800"/>
          <p14:tracePt t="611061" x="7308850" y="6654800"/>
          <p14:tracePt t="611077" x="7346950" y="6648450"/>
          <p14:tracePt t="611094" x="7385050" y="6629400"/>
          <p14:tracePt t="611111" x="7480300" y="6597650"/>
          <p14:tracePt t="611127" x="7620000" y="6584950"/>
          <p14:tracePt t="611144" x="7791450" y="6578600"/>
          <p14:tracePt t="611161" x="7988300" y="6578600"/>
          <p14:tracePt t="611177" x="8172450" y="6597650"/>
          <p14:tracePt t="611194" x="8274050" y="6610350"/>
          <p14:tracePt t="611211" x="8280400" y="6610350"/>
          <p14:tracePt t="611261" x="8286750" y="6604000"/>
          <p14:tracePt t="611277" x="8299450" y="6584950"/>
          <p14:tracePt t="611295" x="8318500" y="6553200"/>
          <p14:tracePt t="611311" x="8324850" y="6515100"/>
          <p14:tracePt t="611313" x="8324850" y="6502400"/>
          <p14:tracePt t="611328" x="8324850" y="6457950"/>
          <p14:tracePt t="611344" x="8312150" y="6419850"/>
          <p14:tracePt t="611362" x="8293100" y="6369050"/>
          <p14:tracePt t="611378" x="8280400" y="6330950"/>
          <p14:tracePt t="611394" x="8261350" y="6292850"/>
          <p14:tracePt t="611411" x="8229600" y="6242050"/>
          <p14:tracePt t="611428" x="8204200" y="6210300"/>
          <p14:tracePt t="611445" x="8159750" y="6159500"/>
          <p14:tracePt t="611461" x="8121650" y="6127750"/>
          <p14:tracePt t="611478" x="8064500" y="6096000"/>
          <p14:tracePt t="611494" x="8001000" y="6076950"/>
          <p14:tracePt t="611511" x="7905750" y="6070600"/>
          <p14:tracePt t="611528" x="7791450" y="6070600"/>
          <p14:tracePt t="611544" x="7670800" y="6070600"/>
          <p14:tracePt t="611562" x="7467600" y="6070600"/>
          <p14:tracePt t="611578" x="7435850" y="6070600"/>
          <p14:tracePt t="611594" x="7277100" y="6070600"/>
          <p14:tracePt t="611611" x="7207250" y="6083300"/>
          <p14:tracePt t="611629" x="7099300" y="6102350"/>
          <p14:tracePt t="611644" x="7023100" y="6140450"/>
          <p14:tracePt t="611661" x="7004050" y="6172200"/>
          <p14:tracePt t="611678" x="6991350" y="6197600"/>
          <p14:tracePt t="611695" x="6985000" y="6223000"/>
          <p14:tracePt t="611711" x="6985000" y="6248400"/>
          <p14:tracePt t="611728" x="7010400" y="6280150"/>
          <p14:tracePt t="611745" x="7061200" y="6324600"/>
          <p14:tracePt t="611761" x="7137400" y="6375400"/>
          <p14:tracePt t="611778" x="7219950" y="6432550"/>
          <p14:tracePt t="611795" x="7283450" y="6464300"/>
          <p14:tracePt t="611812" x="7340600" y="6483350"/>
          <p14:tracePt t="611813" x="7353300" y="6489700"/>
          <p14:tracePt t="611828" x="7378700" y="6496050"/>
          <p14:tracePt t="611845" x="7410450" y="6496050"/>
          <p14:tracePt t="611861" x="7499350" y="6502400"/>
          <p14:tracePt t="611878" x="7626350" y="6515100"/>
          <p14:tracePt t="611895" x="7740650" y="6521450"/>
          <p14:tracePt t="611911" x="7905750" y="6521450"/>
          <p14:tracePt t="611928" x="8013700" y="6508750"/>
          <p14:tracePt t="611945" x="8089900" y="6483350"/>
          <p14:tracePt t="611962" x="8134350" y="6451600"/>
          <p14:tracePt t="611978" x="8172450" y="6394450"/>
          <p14:tracePt t="611995" x="8197850" y="6330950"/>
          <p14:tracePt t="612014" x="8210550" y="6286500"/>
          <p14:tracePt t="612028" x="8223250" y="6254750"/>
          <p14:tracePt t="612045" x="8235950" y="6229350"/>
          <p14:tracePt t="612062" x="8235950" y="6223000"/>
          <p14:tracePt t="612156" x="8229600" y="6216650"/>
          <p14:tracePt t="612163" x="8216900" y="6210300"/>
          <p14:tracePt t="612178" x="8191500" y="6203950"/>
          <p14:tracePt t="612195" x="8153400" y="6191250"/>
          <p14:tracePt t="612212" x="8102600" y="6172200"/>
          <p14:tracePt t="612228" x="8058150" y="6165850"/>
          <p14:tracePt t="612245" x="7943850" y="6146800"/>
          <p14:tracePt t="612262" x="7797800" y="6115050"/>
          <p14:tracePt t="612278" x="7626350" y="6083300"/>
          <p14:tracePt t="612296" x="7448550" y="6057900"/>
          <p14:tracePt t="612312" x="7315200" y="6045200"/>
          <p14:tracePt t="612328" x="7207250" y="6038850"/>
          <p14:tracePt t="612345" x="7156450" y="6051550"/>
          <p14:tracePt t="612363" x="7118350" y="6070600"/>
          <p14:tracePt t="612378" x="7054850" y="6102350"/>
          <p14:tracePt t="612395" x="6965950" y="6140450"/>
          <p14:tracePt t="612412" x="6889750" y="6165850"/>
          <p14:tracePt t="612429" x="6794500" y="6191250"/>
          <p14:tracePt t="612445" x="6743700" y="6210300"/>
          <p14:tracePt t="612462" x="6737350" y="6210300"/>
          <p14:tracePt t="612479" x="6731000" y="6216650"/>
          <p14:tracePt t="612496" x="6724650" y="6267450"/>
          <p14:tracePt t="612512" x="6711950" y="6299200"/>
          <p14:tracePt t="612529" x="6667500" y="6426200"/>
          <p14:tracePt t="612545" x="6629400" y="6521450"/>
          <p14:tracePt t="612562" x="6610350" y="6559550"/>
          <p14:tracePt t="612579" x="6591300" y="6629400"/>
          <p14:tracePt t="612595" x="6591300" y="6635750"/>
          <p14:tracePt t="612645" x="6597650" y="6642100"/>
          <p14:tracePt t="612662" x="6635750" y="6661150"/>
          <p14:tracePt t="612679" x="6743700" y="6705600"/>
          <p14:tracePt t="612696" x="6883400" y="6750050"/>
          <p14:tracePt t="612712" x="7048500" y="6788150"/>
          <p14:tracePt t="612729" x="7219950" y="6800850"/>
          <p14:tracePt t="612747" x="7423150" y="6781800"/>
          <p14:tracePt t="612763" x="7524750" y="6737350"/>
          <p14:tracePt t="612779" x="7607300" y="6686550"/>
          <p14:tracePt t="612795" x="7632700" y="6673850"/>
          <p14:tracePt t="612812" x="7632700" y="6667500"/>
          <p14:tracePt t="612862" x="7632700" y="6661150"/>
          <p14:tracePt t="612879" x="7632700" y="6654800"/>
          <p14:tracePt t="612896" x="7632700" y="6635750"/>
          <p14:tracePt t="612912" x="7632700" y="6610350"/>
          <p14:tracePt t="612929" x="7632700" y="6597650"/>
          <p14:tracePt t="612946" x="7632700" y="6591300"/>
          <p14:tracePt t="612963" x="7632700" y="6578600"/>
          <p14:tracePt t="612979" x="7632700" y="6572250"/>
          <p14:tracePt t="612996" x="7632700" y="6565900"/>
          <p14:tracePt t="613013" x="7626350" y="6565900"/>
          <p14:tracePt t="613029" x="7620000" y="6553200"/>
          <p14:tracePt t="613046" x="7600950" y="6540500"/>
          <p14:tracePt t="613062" x="7556500" y="6508750"/>
          <p14:tracePt t="613079" x="7499350" y="6464300"/>
          <p14:tracePt t="613097" x="7454900" y="6426200"/>
          <p14:tracePt t="613112" x="7416800" y="6394450"/>
          <p14:tracePt t="613129" x="7385050" y="6369050"/>
          <p14:tracePt t="613146" x="7359650" y="6350000"/>
          <p14:tracePt t="613163" x="7321550" y="6337300"/>
          <p14:tracePt t="613179" x="7277100" y="6324600"/>
          <p14:tracePt t="613196" x="7245350" y="6318250"/>
          <p14:tracePt t="613213" x="7213600" y="6318250"/>
          <p14:tracePt t="613230" x="7188200" y="6311900"/>
          <p14:tracePt t="613246" x="7181850" y="6311900"/>
          <p14:tracePt t="613263" x="7162800" y="6305550"/>
          <p14:tracePt t="613281" x="7143750" y="6305550"/>
          <p14:tracePt t="613296" x="7105650" y="6311900"/>
          <p14:tracePt t="613312" x="7054850" y="6330950"/>
          <p14:tracePt t="613329" x="6991350" y="6369050"/>
          <p14:tracePt t="613346" x="6940550" y="6388100"/>
          <p14:tracePt t="613363" x="6870700" y="6419850"/>
          <p14:tracePt t="613379" x="6813550" y="6432550"/>
          <p14:tracePt t="613396" x="6781800" y="6445250"/>
          <p14:tracePt t="613413" x="6769100" y="6445250"/>
          <p14:tracePt t="613429" x="6769100" y="6451600"/>
          <p14:tracePt t="613505" x="6775450" y="6451600"/>
          <p14:tracePt t="613513" x="6788150" y="6451600"/>
          <p14:tracePt t="613529" x="6807200" y="6451600"/>
          <p14:tracePt t="613546" x="6813550" y="6457950"/>
          <p14:tracePt t="613564" x="6819900" y="6457950"/>
          <p14:tracePt t="613579" x="6826250" y="6464300"/>
          <p14:tracePt t="613596" x="6832600" y="6477000"/>
          <p14:tracePt t="613613" x="6838950" y="6496050"/>
          <p14:tracePt t="613630" x="6838950" y="6515100"/>
          <p14:tracePt t="613646" x="6845300" y="6521450"/>
          <p14:tracePt t="613663" x="6845300" y="6527800"/>
          <p14:tracePt t="613756" x="6851650" y="6527800"/>
          <p14:tracePt t="613763" x="6858000" y="6527800"/>
          <p14:tracePt t="613780" x="6877050" y="6521450"/>
          <p14:tracePt t="613797" x="6908800" y="6508750"/>
          <p14:tracePt t="613813" x="6953250" y="6489700"/>
          <p14:tracePt t="613830" x="6985000" y="6483350"/>
          <p14:tracePt t="613847" x="7004050" y="6477000"/>
          <p14:tracePt t="613863" x="7023100" y="6477000"/>
          <p14:tracePt t="613880" x="7035800" y="6477000"/>
          <p14:tracePt t="613897" x="7048500" y="6477000"/>
          <p14:tracePt t="613913" x="7067550" y="6483350"/>
          <p14:tracePt t="613930" x="7118350" y="6508750"/>
          <p14:tracePt t="613946" x="7175500" y="6527800"/>
          <p14:tracePt t="613964" x="7213600" y="6540500"/>
          <p14:tracePt t="613980" x="7232650" y="6546850"/>
          <p14:tracePt t="613996" x="7270750" y="6559550"/>
          <p14:tracePt t="614013" x="7308850" y="6559550"/>
          <p14:tracePt t="614030" x="7366000" y="6565900"/>
          <p14:tracePt t="614047" x="7429500" y="6565900"/>
          <p14:tracePt t="614063" x="7473950" y="6565900"/>
          <p14:tracePt t="614080" x="7486650" y="6565900"/>
          <p14:tracePt t="614097" x="7499350" y="6565900"/>
          <p14:tracePt t="614340" x="7512050" y="6559550"/>
          <p14:tracePt t="614346" x="7518400" y="6559550"/>
          <p14:tracePt t="614364" x="7550150" y="6559550"/>
          <p14:tracePt t="614381" x="7575550" y="6572250"/>
          <p14:tracePt t="614397" x="7600950" y="6584950"/>
          <p14:tracePt t="614414" x="7620000" y="6604000"/>
          <p14:tracePt t="614431" x="7632700" y="6610350"/>
          <p14:tracePt t="614447" x="7632700" y="6616700"/>
          <p14:tracePt t="614480" x="7639050" y="6616700"/>
          <p14:tracePt t="614497" x="7645400" y="6616700"/>
          <p14:tracePt t="614513" x="7664450" y="6597650"/>
          <p14:tracePt t="614530" x="7677150" y="6591300"/>
          <p14:tracePt t="614547" x="7683500" y="6584950"/>
          <p14:tracePt t="614670" x="7689850" y="6584950"/>
          <p14:tracePt t="614685" x="7696200" y="6578600"/>
          <p14:tracePt t="614693" x="7708900" y="6578600"/>
          <p14:tracePt t="614701" x="7715250" y="6578600"/>
          <p14:tracePt t="614714" x="7721600" y="6578600"/>
          <p14:tracePt t="614730" x="7734300" y="6578600"/>
          <p14:tracePt t="614747" x="7747000" y="6578600"/>
          <p14:tracePt t="614749" x="7753350" y="6578600"/>
          <p14:tracePt t="614764" x="7766050" y="6578600"/>
          <p14:tracePt t="614781" x="7797800" y="6578600"/>
          <p14:tracePt t="614797" x="7804150" y="6584950"/>
          <p14:tracePt t="615073" x="7804150" y="6591300"/>
          <p14:tracePt t="615082" x="7804150" y="6597650"/>
          <p14:tracePt t="615193" x="7823200" y="6597650"/>
          <p14:tracePt t="615201" x="7854950" y="6597650"/>
          <p14:tracePt t="615216" x="8013700" y="6578600"/>
          <p14:tracePt t="615232" x="8140700" y="6559550"/>
          <p14:tracePt t="615249" x="8585200" y="6546850"/>
          <p14:tracePt t="615264" x="8890000" y="6553200"/>
          <p14:tracePt t="615281" x="9271000" y="6584950"/>
          <p14:tracePt t="615299" x="9537700" y="6610350"/>
          <p14:tracePt t="615315" x="9766300" y="6623050"/>
          <p14:tracePt t="615331" x="9899650" y="6623050"/>
          <p14:tracePt t="615348" x="9925050" y="6610350"/>
          <p14:tracePt t="615365" x="9931400" y="6610350"/>
          <p14:tracePt t="615381" x="9931400" y="6597650"/>
          <p14:tracePt t="615397" x="9937750" y="6597650"/>
          <p14:tracePt t="615414" x="9937750" y="6584950"/>
          <p14:tracePt t="615432" x="9944100" y="6572250"/>
          <p14:tracePt t="615448" x="9950450" y="6553200"/>
          <p14:tracePt t="615464" x="9963150" y="6534150"/>
          <p14:tracePt t="615481" x="9969500" y="6521450"/>
          <p14:tracePt t="615482" x="9975850" y="6521450"/>
          <p14:tracePt t="615499" x="9988550" y="6508750"/>
          <p14:tracePt t="615514" x="10001250" y="6502400"/>
          <p14:tracePt t="615531" x="10007600" y="6496050"/>
          <p14:tracePt t="615548" x="10026650" y="6477000"/>
          <p14:tracePt t="615565" x="10052050" y="6451600"/>
          <p14:tracePt t="615581" x="10077450" y="6419850"/>
          <p14:tracePt t="615598" x="10096500" y="6369050"/>
          <p14:tracePt t="615615" x="10102850" y="6343650"/>
          <p14:tracePt t="615631" x="10102850" y="6324600"/>
          <p14:tracePt t="615648" x="10096500" y="6305550"/>
          <p14:tracePt t="615665" x="10090150" y="6299200"/>
          <p14:tracePt t="615681" x="10083800" y="6292850"/>
          <p14:tracePt t="615699" x="10077450" y="6292850"/>
          <p14:tracePt t="615715" x="10071100" y="6292850"/>
          <p14:tracePt t="615716" x="10058400" y="6286500"/>
          <p14:tracePt t="615731" x="10052050" y="6286500"/>
          <p14:tracePt t="615748" x="9982200" y="6286500"/>
          <p14:tracePt t="615765" x="9906000" y="6299200"/>
          <p14:tracePt t="615781" x="9823450" y="6311900"/>
          <p14:tracePt t="615798" x="9772650" y="6330950"/>
          <p14:tracePt t="615815" x="9709150" y="6356350"/>
          <p14:tracePt t="615832" x="9664700" y="6381750"/>
          <p14:tracePt t="615848" x="9645650" y="6400800"/>
          <p14:tracePt t="615865" x="9620250" y="6426200"/>
          <p14:tracePt t="615881" x="9607550" y="6457950"/>
          <p14:tracePt t="615900" x="9594850" y="6489700"/>
          <p14:tracePt t="615915" x="9588500" y="6540500"/>
          <p14:tracePt t="615931" x="9594850" y="6565900"/>
          <p14:tracePt t="615948" x="9613900" y="6584950"/>
          <p14:tracePt t="615966" x="9652000" y="6591300"/>
          <p14:tracePt t="615982" x="9671050" y="6591300"/>
          <p14:tracePt t="616000" x="9715500" y="6591300"/>
          <p14:tracePt t="616015" x="9753600" y="6591300"/>
          <p14:tracePt t="616032" x="9810750" y="6610350"/>
          <p14:tracePt t="616048" x="9906000" y="6635750"/>
          <p14:tracePt t="616065" x="10007600" y="6654800"/>
          <p14:tracePt t="616082" x="10166350" y="6673850"/>
          <p14:tracePt t="616099" x="10280650" y="6686550"/>
          <p14:tracePt t="616115" x="10363200" y="6686550"/>
          <p14:tracePt t="616133" x="10420350" y="6686550"/>
          <p14:tracePt t="616148" x="10483850" y="6692900"/>
          <p14:tracePt t="616166" x="10534650" y="6699250"/>
          <p14:tracePt t="616182" x="10547350" y="6699250"/>
          <p14:tracePt t="616183" x="10553700" y="6699250"/>
          <p14:tracePt t="616198" x="10560050" y="6699250"/>
          <p14:tracePt t="616215" x="10572750" y="6699250"/>
          <p14:tracePt t="616233" x="10591800" y="6680200"/>
          <p14:tracePt t="616248" x="10598150" y="6667500"/>
          <p14:tracePt t="616265" x="10604500" y="6661150"/>
          <p14:tracePt t="616353" x="10604500" y="6654800"/>
          <p14:tracePt t="616370" x="10598150" y="6654800"/>
          <p14:tracePt t="616382" x="10591800" y="6654800"/>
          <p14:tracePt t="616398" x="10579100" y="6654800"/>
          <p14:tracePt t="616415" x="10566400" y="6648450"/>
          <p14:tracePt t="616432" x="10560050" y="6648450"/>
          <p14:tracePt t="616465" x="10553700" y="6648450"/>
          <p14:tracePt t="616499" x="10547350" y="6648450"/>
          <p14:tracePt t="616579" x="10541000" y="6648450"/>
          <p14:tracePt t="616599" x="10528300" y="6648450"/>
          <p14:tracePt t="616735" x="10515600" y="6648450"/>
          <p14:tracePt t="616740" x="10509250" y="6648450"/>
          <p14:tracePt t="616749" x="10502900" y="6648450"/>
          <p14:tracePt t="616793" x="10496550" y="6648450"/>
          <p14:tracePt t="627051" x="0" y="0"/>
        </p14:tracePtLst>
      </p14:laserTraceLst>
    </p:ext>
  </p:extLs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ktangel 9">
            <a:extLst>
              <a:ext uri="{FF2B5EF4-FFF2-40B4-BE49-F238E27FC236}">
                <a16:creationId xmlns:a16="http://schemas.microsoft.com/office/drawing/2014/main" id="{F76E5A9C-484A-471F-BCCF-B1F3BFDB282C}"/>
              </a:ext>
            </a:extLst>
          </p:cNvPr>
          <p:cNvSpPr/>
          <p:nvPr/>
        </p:nvSpPr>
        <p:spPr>
          <a:xfrm>
            <a:off x="-9980" y="506200"/>
            <a:ext cx="4302464" cy="635180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a:p>
        </p:txBody>
      </p:sp>
      <p:sp>
        <p:nvSpPr>
          <p:cNvPr id="2" name="Rubrik 1">
            <a:extLst>
              <a:ext uri="{FF2B5EF4-FFF2-40B4-BE49-F238E27FC236}">
                <a16:creationId xmlns:a16="http://schemas.microsoft.com/office/drawing/2014/main" id="{8FE020D5-000C-4B46-B0E0-DFDA5911214B}"/>
              </a:ext>
            </a:extLst>
          </p:cNvPr>
          <p:cNvSpPr>
            <a:spLocks noGrp="1"/>
          </p:cNvSpPr>
          <p:nvPr>
            <p:ph type="title"/>
          </p:nvPr>
        </p:nvSpPr>
        <p:spPr/>
        <p:txBody>
          <a:bodyPr/>
          <a:lstStyle/>
          <a:p>
            <a:r>
              <a:rPr lang="sv-SE" dirty="0"/>
              <a:t>Jubelårscykler fullbordar kronologin</a:t>
            </a:r>
            <a:endParaRPr lang="LID4096" dirty="0"/>
          </a:p>
        </p:txBody>
      </p:sp>
      <p:grpSp>
        <p:nvGrpSpPr>
          <p:cNvPr id="67" name="Grupp 66">
            <a:extLst>
              <a:ext uri="{FF2B5EF4-FFF2-40B4-BE49-F238E27FC236}">
                <a16:creationId xmlns:a16="http://schemas.microsoft.com/office/drawing/2014/main" id="{8A0E19C9-11BB-4A64-A6DD-751CDAAA6EB7}"/>
              </a:ext>
            </a:extLst>
          </p:cNvPr>
          <p:cNvGrpSpPr/>
          <p:nvPr/>
        </p:nvGrpSpPr>
        <p:grpSpPr>
          <a:xfrm>
            <a:off x="4609481" y="1080000"/>
            <a:ext cx="7216701" cy="4911772"/>
            <a:chOff x="4787515" y="1862689"/>
            <a:chExt cx="7216701" cy="4911772"/>
          </a:xfrm>
        </p:grpSpPr>
        <p:sp>
          <p:nvSpPr>
            <p:cNvPr id="5" name="Rektangel 4">
              <a:extLst>
                <a:ext uri="{FF2B5EF4-FFF2-40B4-BE49-F238E27FC236}">
                  <a16:creationId xmlns:a16="http://schemas.microsoft.com/office/drawing/2014/main" id="{E7148756-084B-4CBA-A35E-42F19EFBECF3}"/>
                </a:ext>
              </a:extLst>
            </p:cNvPr>
            <p:cNvSpPr/>
            <p:nvPr/>
          </p:nvSpPr>
          <p:spPr>
            <a:xfrm>
              <a:off x="4787515" y="6427439"/>
              <a:ext cx="1000800" cy="347022"/>
            </a:xfrm>
            <a:prstGeom prst="rect">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sv-SE" sz="1600" b="1" dirty="0">
                  <a:solidFill>
                    <a:schemeClr val="tx1"/>
                  </a:solidFill>
                  <a:effectLst>
                    <a:outerShdw blurRad="38100" dist="38100" dir="2700000" algn="tl">
                      <a:srgbClr val="000000">
                        <a:alpha val="43137"/>
                      </a:srgbClr>
                    </a:outerShdw>
                  </a:effectLst>
                </a:rPr>
                <a:t>Ett År</a:t>
              </a:r>
              <a:endParaRPr lang="sv-SE" sz="1400" b="1" i="1" dirty="0">
                <a:solidFill>
                  <a:schemeClr val="tx1"/>
                </a:solidFill>
                <a:effectLst>
                  <a:outerShdw blurRad="38100" dist="38100" dir="2700000" algn="tl">
                    <a:srgbClr val="000000">
                      <a:alpha val="43137"/>
                    </a:srgbClr>
                  </a:outerShdw>
                </a:effectLst>
              </a:endParaRPr>
            </a:p>
          </p:txBody>
        </p:sp>
        <p:sp>
          <p:nvSpPr>
            <p:cNvPr id="6" name="M1">
              <a:extLst>
                <a:ext uri="{FF2B5EF4-FFF2-40B4-BE49-F238E27FC236}">
                  <a16:creationId xmlns:a16="http://schemas.microsoft.com/office/drawing/2014/main" id="{EF4B3D47-E058-4896-9268-D0DE9B25310D}"/>
                </a:ext>
              </a:extLst>
            </p:cNvPr>
            <p:cNvSpPr>
              <a:spLocks/>
            </p:cNvSpPr>
            <p:nvPr/>
          </p:nvSpPr>
          <p:spPr>
            <a:xfrm>
              <a:off x="4787515" y="6145743"/>
              <a:ext cx="999000" cy="288000"/>
            </a:xfrm>
            <a:prstGeom prst="rect">
              <a:avLst/>
            </a:prstGeom>
            <a:solidFill>
              <a:schemeClr val="accent4"/>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a:t>
              </a:r>
            </a:p>
          </p:txBody>
        </p:sp>
        <p:sp>
          <p:nvSpPr>
            <p:cNvPr id="7" name="M1">
              <a:extLst>
                <a:ext uri="{FF2B5EF4-FFF2-40B4-BE49-F238E27FC236}">
                  <a16:creationId xmlns:a16="http://schemas.microsoft.com/office/drawing/2014/main" id="{6F65742B-179C-4E9C-BE05-F9CA0B5BAD6F}"/>
                </a:ext>
              </a:extLst>
            </p:cNvPr>
            <p:cNvSpPr>
              <a:spLocks/>
            </p:cNvSpPr>
            <p:nvPr/>
          </p:nvSpPr>
          <p:spPr>
            <a:xfrm>
              <a:off x="5823799" y="6145743"/>
              <a:ext cx="999000" cy="288000"/>
            </a:xfrm>
            <a:prstGeom prst="rect">
              <a:avLst/>
            </a:prstGeom>
            <a:solidFill>
              <a:schemeClr val="accent4"/>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2</a:t>
              </a:r>
            </a:p>
          </p:txBody>
        </p:sp>
        <p:sp>
          <p:nvSpPr>
            <p:cNvPr id="8" name="M1">
              <a:extLst>
                <a:ext uri="{FF2B5EF4-FFF2-40B4-BE49-F238E27FC236}">
                  <a16:creationId xmlns:a16="http://schemas.microsoft.com/office/drawing/2014/main" id="{FC87BCE2-76E3-4A4F-83EB-FC53016DAF9E}"/>
                </a:ext>
              </a:extLst>
            </p:cNvPr>
            <p:cNvSpPr>
              <a:spLocks/>
            </p:cNvSpPr>
            <p:nvPr/>
          </p:nvSpPr>
          <p:spPr>
            <a:xfrm>
              <a:off x="6860083" y="6145743"/>
              <a:ext cx="999000" cy="288000"/>
            </a:xfrm>
            <a:prstGeom prst="rect">
              <a:avLst/>
            </a:prstGeom>
            <a:solidFill>
              <a:schemeClr val="accent4"/>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3</a:t>
              </a:r>
            </a:p>
          </p:txBody>
        </p:sp>
        <p:sp>
          <p:nvSpPr>
            <p:cNvPr id="11" name="M1">
              <a:extLst>
                <a:ext uri="{FF2B5EF4-FFF2-40B4-BE49-F238E27FC236}">
                  <a16:creationId xmlns:a16="http://schemas.microsoft.com/office/drawing/2014/main" id="{11A283BD-D4ED-4FA0-B94E-B575F031A7F5}"/>
                </a:ext>
              </a:extLst>
            </p:cNvPr>
            <p:cNvSpPr>
              <a:spLocks/>
            </p:cNvSpPr>
            <p:nvPr/>
          </p:nvSpPr>
          <p:spPr>
            <a:xfrm>
              <a:off x="7896367" y="6145743"/>
              <a:ext cx="999000" cy="288000"/>
            </a:xfrm>
            <a:prstGeom prst="rect">
              <a:avLst/>
            </a:prstGeom>
            <a:solidFill>
              <a:schemeClr val="accent4"/>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4</a:t>
              </a:r>
            </a:p>
          </p:txBody>
        </p:sp>
        <p:sp>
          <p:nvSpPr>
            <p:cNvPr id="12" name="M1">
              <a:extLst>
                <a:ext uri="{FF2B5EF4-FFF2-40B4-BE49-F238E27FC236}">
                  <a16:creationId xmlns:a16="http://schemas.microsoft.com/office/drawing/2014/main" id="{9693320D-CF8E-4B1D-A602-819A32E92FF9}"/>
                </a:ext>
              </a:extLst>
            </p:cNvPr>
            <p:cNvSpPr>
              <a:spLocks/>
            </p:cNvSpPr>
            <p:nvPr/>
          </p:nvSpPr>
          <p:spPr>
            <a:xfrm>
              <a:off x="8932651" y="6145743"/>
              <a:ext cx="999000" cy="288000"/>
            </a:xfrm>
            <a:prstGeom prst="rect">
              <a:avLst/>
            </a:prstGeom>
            <a:solidFill>
              <a:schemeClr val="accent4"/>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5</a:t>
              </a:r>
            </a:p>
          </p:txBody>
        </p:sp>
        <p:sp>
          <p:nvSpPr>
            <p:cNvPr id="13" name="M1">
              <a:extLst>
                <a:ext uri="{FF2B5EF4-FFF2-40B4-BE49-F238E27FC236}">
                  <a16:creationId xmlns:a16="http://schemas.microsoft.com/office/drawing/2014/main" id="{1322A1E8-35A5-444C-A2CD-B0B31BE87855}"/>
                </a:ext>
              </a:extLst>
            </p:cNvPr>
            <p:cNvSpPr>
              <a:spLocks/>
            </p:cNvSpPr>
            <p:nvPr/>
          </p:nvSpPr>
          <p:spPr>
            <a:xfrm>
              <a:off x="9968935" y="6145743"/>
              <a:ext cx="999000" cy="288000"/>
            </a:xfrm>
            <a:prstGeom prst="rect">
              <a:avLst/>
            </a:prstGeom>
            <a:solidFill>
              <a:schemeClr val="accent4"/>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6</a:t>
              </a:r>
            </a:p>
          </p:txBody>
        </p:sp>
        <p:sp>
          <p:nvSpPr>
            <p:cNvPr id="14" name="M1">
              <a:extLst>
                <a:ext uri="{FF2B5EF4-FFF2-40B4-BE49-F238E27FC236}">
                  <a16:creationId xmlns:a16="http://schemas.microsoft.com/office/drawing/2014/main" id="{50015351-6B35-4F09-B14D-5E6158E885A2}"/>
                </a:ext>
              </a:extLst>
            </p:cNvPr>
            <p:cNvSpPr>
              <a:spLocks/>
            </p:cNvSpPr>
            <p:nvPr/>
          </p:nvSpPr>
          <p:spPr>
            <a:xfrm>
              <a:off x="11005216" y="6145743"/>
              <a:ext cx="999000" cy="288000"/>
            </a:xfrm>
            <a:prstGeom prst="rect">
              <a:avLst/>
            </a:prstGeom>
            <a:solidFill>
              <a:schemeClr val="accent4">
                <a:lumMod val="50000"/>
              </a:schemeClr>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7 Sabbat</a:t>
              </a:r>
            </a:p>
          </p:txBody>
        </p:sp>
        <p:sp>
          <p:nvSpPr>
            <p:cNvPr id="15" name="Frihandsfigur 78">
              <a:extLst>
                <a:ext uri="{FF2B5EF4-FFF2-40B4-BE49-F238E27FC236}">
                  <a16:creationId xmlns:a16="http://schemas.microsoft.com/office/drawing/2014/main" id="{D14328AE-E66A-4CFE-92C6-924C2544168E}"/>
                </a:ext>
              </a:extLst>
            </p:cNvPr>
            <p:cNvSpPr/>
            <p:nvPr/>
          </p:nvSpPr>
          <p:spPr>
            <a:xfrm>
              <a:off x="4787515" y="4276480"/>
              <a:ext cx="7201912" cy="684000"/>
            </a:xfrm>
            <a:custGeom>
              <a:avLst/>
              <a:gdLst>
                <a:gd name="connsiteX0" fmla="*/ 0 w 7201912"/>
                <a:gd name="connsiteY0" fmla="*/ 0 h 720191"/>
                <a:gd name="connsiteX1" fmla="*/ 1035781 w 7201912"/>
                <a:gd name="connsiteY1" fmla="*/ 0 h 720191"/>
                <a:gd name="connsiteX2" fmla="*/ 7201912 w 7201912"/>
                <a:gd name="connsiteY2" fmla="*/ 720191 h 720191"/>
                <a:gd name="connsiteX3" fmla="*/ 0 w 7201912"/>
                <a:gd name="connsiteY3" fmla="*/ 720191 h 720191"/>
                <a:gd name="connsiteX4" fmla="*/ 0 w 7201912"/>
                <a:gd name="connsiteY4" fmla="*/ 0 h 720191"/>
                <a:gd name="connsiteX0" fmla="*/ 0 w 7201912"/>
                <a:gd name="connsiteY0" fmla="*/ 0 h 720191"/>
                <a:gd name="connsiteX1" fmla="*/ 323787 w 7201912"/>
                <a:gd name="connsiteY1" fmla="*/ 0 h 720191"/>
                <a:gd name="connsiteX2" fmla="*/ 7201912 w 7201912"/>
                <a:gd name="connsiteY2" fmla="*/ 720191 h 720191"/>
                <a:gd name="connsiteX3" fmla="*/ 0 w 7201912"/>
                <a:gd name="connsiteY3" fmla="*/ 720191 h 720191"/>
                <a:gd name="connsiteX4" fmla="*/ 0 w 7201912"/>
                <a:gd name="connsiteY4" fmla="*/ 0 h 72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1912" h="720191">
                  <a:moveTo>
                    <a:pt x="0" y="0"/>
                  </a:moveTo>
                  <a:lnTo>
                    <a:pt x="323787" y="0"/>
                  </a:lnTo>
                  <a:lnTo>
                    <a:pt x="7201912" y="720191"/>
                  </a:lnTo>
                  <a:lnTo>
                    <a:pt x="0" y="720191"/>
                  </a:lnTo>
                  <a:lnTo>
                    <a:pt x="0" y="0"/>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r>
                <a:rPr lang="sv-SE" sz="1600" b="1" dirty="0">
                  <a:solidFill>
                    <a:schemeClr val="tx1"/>
                  </a:solidFill>
                  <a:effectLst>
                    <a:outerShdw blurRad="38100" dist="38100" dir="2700000" algn="tl">
                      <a:srgbClr val="000000">
                        <a:alpha val="43137"/>
                      </a:srgbClr>
                    </a:outerShdw>
                  </a:effectLst>
                </a:rPr>
                <a:t>En Jubelårsperiod </a:t>
              </a:r>
              <a:r>
                <a:rPr lang="sv-SE" sz="1200" dirty="0">
                  <a:solidFill>
                    <a:schemeClr val="tx1"/>
                  </a:solidFill>
                </a:rPr>
                <a:t>(50 år)</a:t>
              </a:r>
            </a:p>
            <a:p>
              <a:r>
                <a:rPr lang="sv-SE" sz="1200" dirty="0">
                  <a:solidFill>
                    <a:schemeClr val="tx1"/>
                  </a:solidFill>
                </a:rPr>
                <a:t>består av </a:t>
              </a:r>
              <a:r>
                <a:rPr lang="sv-SE" sz="1200" b="1" dirty="0">
                  <a:solidFill>
                    <a:schemeClr val="tx1"/>
                  </a:solidFill>
                </a:rPr>
                <a:t>7 Årsveckor </a:t>
              </a:r>
              <a:r>
                <a:rPr lang="sv-SE" sz="1200" dirty="0">
                  <a:solidFill>
                    <a:schemeClr val="tx1"/>
                  </a:solidFill>
                </a:rPr>
                <a:t>(7 år vardera) </a:t>
              </a:r>
              <a:r>
                <a:rPr lang="sv-SE" sz="1200" i="1" dirty="0">
                  <a:solidFill>
                    <a:schemeClr val="tx1"/>
                  </a:solidFill>
                </a:rPr>
                <a:t>plus</a:t>
              </a:r>
              <a:r>
                <a:rPr lang="sv-SE" sz="1200" dirty="0">
                  <a:solidFill>
                    <a:schemeClr val="tx1"/>
                  </a:solidFill>
                </a:rPr>
                <a:t> </a:t>
              </a:r>
              <a:r>
                <a:rPr lang="sv-SE" sz="1200" b="1" dirty="0">
                  <a:solidFill>
                    <a:schemeClr val="tx1"/>
                  </a:solidFill>
                </a:rPr>
                <a:t>1 Jubelår</a:t>
              </a:r>
            </a:p>
          </p:txBody>
        </p:sp>
        <p:sp>
          <p:nvSpPr>
            <p:cNvPr id="16" name="M1">
              <a:extLst>
                <a:ext uri="{FF2B5EF4-FFF2-40B4-BE49-F238E27FC236}">
                  <a16:creationId xmlns:a16="http://schemas.microsoft.com/office/drawing/2014/main" id="{7BAB8061-CC07-4BBD-8BDF-6B5AF054D726}"/>
                </a:ext>
              </a:extLst>
            </p:cNvPr>
            <p:cNvSpPr>
              <a:spLocks/>
            </p:cNvSpPr>
            <p:nvPr/>
          </p:nvSpPr>
          <p:spPr>
            <a:xfrm>
              <a:off x="4787515"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a:t>
              </a:r>
            </a:p>
          </p:txBody>
        </p:sp>
        <p:sp>
          <p:nvSpPr>
            <p:cNvPr id="17" name="M1">
              <a:extLst>
                <a:ext uri="{FF2B5EF4-FFF2-40B4-BE49-F238E27FC236}">
                  <a16:creationId xmlns:a16="http://schemas.microsoft.com/office/drawing/2014/main" id="{4785E519-73FC-42B7-BCEA-9F5DE5C0AB3E}"/>
                </a:ext>
              </a:extLst>
            </p:cNvPr>
            <p:cNvSpPr>
              <a:spLocks/>
            </p:cNvSpPr>
            <p:nvPr/>
          </p:nvSpPr>
          <p:spPr>
            <a:xfrm>
              <a:off x="5149410"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2</a:t>
              </a:r>
            </a:p>
          </p:txBody>
        </p:sp>
        <p:sp>
          <p:nvSpPr>
            <p:cNvPr id="18" name="M1">
              <a:extLst>
                <a:ext uri="{FF2B5EF4-FFF2-40B4-BE49-F238E27FC236}">
                  <a16:creationId xmlns:a16="http://schemas.microsoft.com/office/drawing/2014/main" id="{4B50AC64-32A4-4E9E-A461-5743E9DFB704}"/>
                </a:ext>
              </a:extLst>
            </p:cNvPr>
            <p:cNvSpPr>
              <a:spLocks/>
            </p:cNvSpPr>
            <p:nvPr/>
          </p:nvSpPr>
          <p:spPr>
            <a:xfrm>
              <a:off x="5511304"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3</a:t>
              </a:r>
            </a:p>
          </p:txBody>
        </p:sp>
        <p:sp>
          <p:nvSpPr>
            <p:cNvPr id="19" name="M1">
              <a:extLst>
                <a:ext uri="{FF2B5EF4-FFF2-40B4-BE49-F238E27FC236}">
                  <a16:creationId xmlns:a16="http://schemas.microsoft.com/office/drawing/2014/main" id="{8CD87CF0-6652-48B9-908A-8BBDC48E4CC6}"/>
                </a:ext>
              </a:extLst>
            </p:cNvPr>
            <p:cNvSpPr>
              <a:spLocks/>
            </p:cNvSpPr>
            <p:nvPr/>
          </p:nvSpPr>
          <p:spPr>
            <a:xfrm>
              <a:off x="5873199"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4</a:t>
              </a:r>
            </a:p>
          </p:txBody>
        </p:sp>
        <p:sp>
          <p:nvSpPr>
            <p:cNvPr id="20" name="M1">
              <a:extLst>
                <a:ext uri="{FF2B5EF4-FFF2-40B4-BE49-F238E27FC236}">
                  <a16:creationId xmlns:a16="http://schemas.microsoft.com/office/drawing/2014/main" id="{BA7E9EF6-8D79-4B6A-AE19-B05549D363B8}"/>
                </a:ext>
              </a:extLst>
            </p:cNvPr>
            <p:cNvSpPr>
              <a:spLocks/>
            </p:cNvSpPr>
            <p:nvPr/>
          </p:nvSpPr>
          <p:spPr>
            <a:xfrm>
              <a:off x="6235093"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5</a:t>
              </a:r>
            </a:p>
          </p:txBody>
        </p:sp>
        <p:sp>
          <p:nvSpPr>
            <p:cNvPr id="21" name="M1">
              <a:extLst>
                <a:ext uri="{FF2B5EF4-FFF2-40B4-BE49-F238E27FC236}">
                  <a16:creationId xmlns:a16="http://schemas.microsoft.com/office/drawing/2014/main" id="{14C87D55-767F-4335-912B-7A60763E114C}"/>
                </a:ext>
              </a:extLst>
            </p:cNvPr>
            <p:cNvSpPr>
              <a:spLocks/>
            </p:cNvSpPr>
            <p:nvPr/>
          </p:nvSpPr>
          <p:spPr>
            <a:xfrm>
              <a:off x="6596988"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6</a:t>
              </a:r>
            </a:p>
          </p:txBody>
        </p:sp>
        <p:sp>
          <p:nvSpPr>
            <p:cNvPr id="22" name="M1">
              <a:extLst>
                <a:ext uri="{FF2B5EF4-FFF2-40B4-BE49-F238E27FC236}">
                  <a16:creationId xmlns:a16="http://schemas.microsoft.com/office/drawing/2014/main" id="{FCA2A275-6F7F-4E21-875B-ADF48DE7EA14}"/>
                </a:ext>
              </a:extLst>
            </p:cNvPr>
            <p:cNvSpPr>
              <a:spLocks/>
            </p:cNvSpPr>
            <p:nvPr/>
          </p:nvSpPr>
          <p:spPr>
            <a:xfrm>
              <a:off x="6958882"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7</a:t>
              </a:r>
            </a:p>
          </p:txBody>
        </p:sp>
        <p:sp>
          <p:nvSpPr>
            <p:cNvPr id="23" name="M1">
              <a:extLst>
                <a:ext uri="{FF2B5EF4-FFF2-40B4-BE49-F238E27FC236}">
                  <a16:creationId xmlns:a16="http://schemas.microsoft.com/office/drawing/2014/main" id="{4F8F1D32-793D-439E-9204-FF43EC38D556}"/>
                </a:ext>
              </a:extLst>
            </p:cNvPr>
            <p:cNvSpPr>
              <a:spLocks/>
            </p:cNvSpPr>
            <p:nvPr/>
          </p:nvSpPr>
          <p:spPr>
            <a:xfrm>
              <a:off x="7320777"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8</a:t>
              </a:r>
            </a:p>
          </p:txBody>
        </p:sp>
        <p:sp>
          <p:nvSpPr>
            <p:cNvPr id="24" name="M1">
              <a:extLst>
                <a:ext uri="{FF2B5EF4-FFF2-40B4-BE49-F238E27FC236}">
                  <a16:creationId xmlns:a16="http://schemas.microsoft.com/office/drawing/2014/main" id="{3DB97163-3DCE-4561-A1DB-973E1D6169A1}"/>
                </a:ext>
              </a:extLst>
            </p:cNvPr>
            <p:cNvSpPr>
              <a:spLocks/>
            </p:cNvSpPr>
            <p:nvPr/>
          </p:nvSpPr>
          <p:spPr>
            <a:xfrm>
              <a:off x="7682671"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9</a:t>
              </a:r>
            </a:p>
          </p:txBody>
        </p:sp>
        <p:sp>
          <p:nvSpPr>
            <p:cNvPr id="25" name="M1">
              <a:extLst>
                <a:ext uri="{FF2B5EF4-FFF2-40B4-BE49-F238E27FC236}">
                  <a16:creationId xmlns:a16="http://schemas.microsoft.com/office/drawing/2014/main" id="{43527B11-CC16-49EB-BE4C-6B2091DAC437}"/>
                </a:ext>
              </a:extLst>
            </p:cNvPr>
            <p:cNvSpPr>
              <a:spLocks/>
            </p:cNvSpPr>
            <p:nvPr/>
          </p:nvSpPr>
          <p:spPr>
            <a:xfrm>
              <a:off x="8044566"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10</a:t>
              </a:r>
            </a:p>
          </p:txBody>
        </p:sp>
        <p:sp>
          <p:nvSpPr>
            <p:cNvPr id="26" name="M1">
              <a:extLst>
                <a:ext uri="{FF2B5EF4-FFF2-40B4-BE49-F238E27FC236}">
                  <a16:creationId xmlns:a16="http://schemas.microsoft.com/office/drawing/2014/main" id="{4DF29BBD-754F-4808-80E3-C028FED72795}"/>
                </a:ext>
              </a:extLst>
            </p:cNvPr>
            <p:cNvSpPr>
              <a:spLocks/>
            </p:cNvSpPr>
            <p:nvPr/>
          </p:nvSpPr>
          <p:spPr>
            <a:xfrm>
              <a:off x="8406460"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11</a:t>
              </a:r>
            </a:p>
          </p:txBody>
        </p:sp>
        <p:sp>
          <p:nvSpPr>
            <p:cNvPr id="27" name="M1">
              <a:extLst>
                <a:ext uri="{FF2B5EF4-FFF2-40B4-BE49-F238E27FC236}">
                  <a16:creationId xmlns:a16="http://schemas.microsoft.com/office/drawing/2014/main" id="{0B0F6DC3-3BA7-4580-A9B9-F427E095518E}"/>
                </a:ext>
              </a:extLst>
            </p:cNvPr>
            <p:cNvSpPr>
              <a:spLocks/>
            </p:cNvSpPr>
            <p:nvPr/>
          </p:nvSpPr>
          <p:spPr>
            <a:xfrm>
              <a:off x="8768355"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12</a:t>
              </a:r>
            </a:p>
          </p:txBody>
        </p:sp>
        <p:sp>
          <p:nvSpPr>
            <p:cNvPr id="28" name="M1">
              <a:extLst>
                <a:ext uri="{FF2B5EF4-FFF2-40B4-BE49-F238E27FC236}">
                  <a16:creationId xmlns:a16="http://schemas.microsoft.com/office/drawing/2014/main" id="{EE767DFA-0957-43EA-8548-E8F86ACE4487}"/>
                </a:ext>
              </a:extLst>
            </p:cNvPr>
            <p:cNvSpPr>
              <a:spLocks/>
            </p:cNvSpPr>
            <p:nvPr/>
          </p:nvSpPr>
          <p:spPr>
            <a:xfrm>
              <a:off x="9130249"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13</a:t>
              </a:r>
            </a:p>
          </p:txBody>
        </p:sp>
        <p:sp>
          <p:nvSpPr>
            <p:cNvPr id="29" name="M1">
              <a:extLst>
                <a:ext uri="{FF2B5EF4-FFF2-40B4-BE49-F238E27FC236}">
                  <a16:creationId xmlns:a16="http://schemas.microsoft.com/office/drawing/2014/main" id="{7B2F8852-E23B-46BC-8C02-E0C9ED3FC083}"/>
                </a:ext>
              </a:extLst>
            </p:cNvPr>
            <p:cNvSpPr>
              <a:spLocks/>
            </p:cNvSpPr>
            <p:nvPr/>
          </p:nvSpPr>
          <p:spPr>
            <a:xfrm>
              <a:off x="9492144"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14</a:t>
              </a:r>
            </a:p>
          </p:txBody>
        </p:sp>
        <p:sp>
          <p:nvSpPr>
            <p:cNvPr id="30" name="M1">
              <a:extLst>
                <a:ext uri="{FF2B5EF4-FFF2-40B4-BE49-F238E27FC236}">
                  <a16:creationId xmlns:a16="http://schemas.microsoft.com/office/drawing/2014/main" id="{3EF0EC84-D008-4818-9C49-CE5D264A6469}"/>
                </a:ext>
              </a:extLst>
            </p:cNvPr>
            <p:cNvSpPr>
              <a:spLocks/>
            </p:cNvSpPr>
            <p:nvPr/>
          </p:nvSpPr>
          <p:spPr>
            <a:xfrm>
              <a:off x="9854038"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15</a:t>
              </a:r>
            </a:p>
          </p:txBody>
        </p:sp>
        <p:sp>
          <p:nvSpPr>
            <p:cNvPr id="31" name="M1">
              <a:extLst>
                <a:ext uri="{FF2B5EF4-FFF2-40B4-BE49-F238E27FC236}">
                  <a16:creationId xmlns:a16="http://schemas.microsoft.com/office/drawing/2014/main" id="{D11E8AA5-876D-4B7B-8AF7-3CB63FD26F9F}"/>
                </a:ext>
              </a:extLst>
            </p:cNvPr>
            <p:cNvSpPr>
              <a:spLocks/>
            </p:cNvSpPr>
            <p:nvPr/>
          </p:nvSpPr>
          <p:spPr>
            <a:xfrm>
              <a:off x="10215933"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16</a:t>
              </a:r>
            </a:p>
          </p:txBody>
        </p:sp>
        <p:sp>
          <p:nvSpPr>
            <p:cNvPr id="32" name="M1">
              <a:extLst>
                <a:ext uri="{FF2B5EF4-FFF2-40B4-BE49-F238E27FC236}">
                  <a16:creationId xmlns:a16="http://schemas.microsoft.com/office/drawing/2014/main" id="{8E412CC2-C6B1-478B-B419-4F51CC93FD9E}"/>
                </a:ext>
              </a:extLst>
            </p:cNvPr>
            <p:cNvSpPr>
              <a:spLocks/>
            </p:cNvSpPr>
            <p:nvPr/>
          </p:nvSpPr>
          <p:spPr>
            <a:xfrm>
              <a:off x="10577827"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17</a:t>
              </a:r>
            </a:p>
          </p:txBody>
        </p:sp>
        <p:sp>
          <p:nvSpPr>
            <p:cNvPr id="33" name="M1">
              <a:extLst>
                <a:ext uri="{FF2B5EF4-FFF2-40B4-BE49-F238E27FC236}">
                  <a16:creationId xmlns:a16="http://schemas.microsoft.com/office/drawing/2014/main" id="{E9AC920E-3748-483D-9B6A-CACAA0ABFBD5}"/>
                </a:ext>
              </a:extLst>
            </p:cNvPr>
            <p:cNvSpPr>
              <a:spLocks/>
            </p:cNvSpPr>
            <p:nvPr/>
          </p:nvSpPr>
          <p:spPr>
            <a:xfrm>
              <a:off x="10939722"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18</a:t>
              </a:r>
            </a:p>
          </p:txBody>
        </p:sp>
        <p:sp>
          <p:nvSpPr>
            <p:cNvPr id="34" name="M1">
              <a:extLst>
                <a:ext uri="{FF2B5EF4-FFF2-40B4-BE49-F238E27FC236}">
                  <a16:creationId xmlns:a16="http://schemas.microsoft.com/office/drawing/2014/main" id="{1724CBDF-2E89-48EB-B588-8EF9685A852E}"/>
                </a:ext>
              </a:extLst>
            </p:cNvPr>
            <p:cNvSpPr>
              <a:spLocks/>
            </p:cNvSpPr>
            <p:nvPr/>
          </p:nvSpPr>
          <p:spPr>
            <a:xfrm>
              <a:off x="11301616"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19</a:t>
              </a:r>
            </a:p>
          </p:txBody>
        </p:sp>
        <p:sp>
          <p:nvSpPr>
            <p:cNvPr id="35" name="M1">
              <a:extLst>
                <a:ext uri="{FF2B5EF4-FFF2-40B4-BE49-F238E27FC236}">
                  <a16:creationId xmlns:a16="http://schemas.microsoft.com/office/drawing/2014/main" id="{A0DE5AD3-C5E6-4717-BCC9-4831907DB49E}"/>
                </a:ext>
              </a:extLst>
            </p:cNvPr>
            <p:cNvSpPr>
              <a:spLocks/>
            </p:cNvSpPr>
            <p:nvPr/>
          </p:nvSpPr>
          <p:spPr>
            <a:xfrm>
              <a:off x="11663515" y="4000237"/>
              <a:ext cx="324000" cy="288000"/>
            </a:xfrm>
            <a:prstGeom prst="rect">
              <a:avLst/>
            </a:prstGeom>
            <a:solidFill>
              <a:schemeClr val="accent1"/>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20</a:t>
              </a:r>
            </a:p>
          </p:txBody>
        </p:sp>
        <p:sp>
          <p:nvSpPr>
            <p:cNvPr id="36" name="Frihandsfigur 104">
              <a:extLst>
                <a:ext uri="{FF2B5EF4-FFF2-40B4-BE49-F238E27FC236}">
                  <a16:creationId xmlns:a16="http://schemas.microsoft.com/office/drawing/2014/main" id="{34D5EE67-4F04-4C14-A26B-B4BC44FFCB30}"/>
                </a:ext>
              </a:extLst>
            </p:cNvPr>
            <p:cNvSpPr/>
            <p:nvPr/>
          </p:nvSpPr>
          <p:spPr>
            <a:xfrm>
              <a:off x="4787515" y="5353205"/>
              <a:ext cx="7201912" cy="684000"/>
            </a:xfrm>
            <a:custGeom>
              <a:avLst/>
              <a:gdLst>
                <a:gd name="connsiteX0" fmla="*/ 0 w 7201912"/>
                <a:gd name="connsiteY0" fmla="*/ 0 h 720191"/>
                <a:gd name="connsiteX1" fmla="*/ 1035781 w 7201912"/>
                <a:gd name="connsiteY1" fmla="*/ 0 h 720191"/>
                <a:gd name="connsiteX2" fmla="*/ 7201912 w 7201912"/>
                <a:gd name="connsiteY2" fmla="*/ 720191 h 720191"/>
                <a:gd name="connsiteX3" fmla="*/ 0 w 7201912"/>
                <a:gd name="connsiteY3" fmla="*/ 720191 h 720191"/>
                <a:gd name="connsiteX4" fmla="*/ 0 w 7201912"/>
                <a:gd name="connsiteY4" fmla="*/ 0 h 720191"/>
                <a:gd name="connsiteX0" fmla="*/ 0 w 7201912"/>
                <a:gd name="connsiteY0" fmla="*/ 0 h 720191"/>
                <a:gd name="connsiteX1" fmla="*/ 984981 w 7201912"/>
                <a:gd name="connsiteY1" fmla="*/ 0 h 720191"/>
                <a:gd name="connsiteX2" fmla="*/ 7201912 w 7201912"/>
                <a:gd name="connsiteY2" fmla="*/ 720191 h 720191"/>
                <a:gd name="connsiteX3" fmla="*/ 0 w 7201912"/>
                <a:gd name="connsiteY3" fmla="*/ 720191 h 720191"/>
                <a:gd name="connsiteX4" fmla="*/ 0 w 7201912"/>
                <a:gd name="connsiteY4" fmla="*/ 0 h 72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1912" h="720191">
                  <a:moveTo>
                    <a:pt x="0" y="0"/>
                  </a:moveTo>
                  <a:lnTo>
                    <a:pt x="984981" y="0"/>
                  </a:lnTo>
                  <a:lnTo>
                    <a:pt x="7201912" y="720191"/>
                  </a:lnTo>
                  <a:lnTo>
                    <a:pt x="0" y="720191"/>
                  </a:lnTo>
                  <a:lnTo>
                    <a:pt x="0" y="0"/>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r>
                <a:rPr lang="sv-SE" sz="1600" b="1" dirty="0">
                  <a:solidFill>
                    <a:schemeClr val="tx1"/>
                  </a:solidFill>
                  <a:effectLst>
                    <a:outerShdw blurRad="38100" dist="38100" dir="2700000" algn="tl">
                      <a:srgbClr val="000000">
                        <a:alpha val="43137"/>
                      </a:srgbClr>
                    </a:outerShdw>
                  </a:effectLst>
                </a:rPr>
                <a:t>En Årsvecka </a:t>
              </a:r>
              <a:r>
                <a:rPr lang="sv-SE" sz="1200" dirty="0">
                  <a:solidFill>
                    <a:schemeClr val="tx1"/>
                  </a:solidFill>
                </a:rPr>
                <a:t>(7 år)</a:t>
              </a:r>
            </a:p>
            <a:p>
              <a:r>
                <a:rPr lang="sv-SE" sz="1200" dirty="0">
                  <a:solidFill>
                    <a:schemeClr val="tx1"/>
                  </a:solidFill>
                </a:rPr>
                <a:t>består av </a:t>
              </a:r>
              <a:r>
                <a:rPr lang="sv-SE" sz="1200" b="1" dirty="0">
                  <a:solidFill>
                    <a:schemeClr val="tx1"/>
                  </a:solidFill>
                </a:rPr>
                <a:t>7 År</a:t>
              </a:r>
              <a:r>
                <a:rPr lang="sv-SE" sz="1200" dirty="0">
                  <a:solidFill>
                    <a:schemeClr val="tx1"/>
                  </a:solidFill>
                </a:rPr>
                <a:t>, där det sista är </a:t>
              </a:r>
              <a:r>
                <a:rPr lang="sv-SE" sz="1200" b="1" i="1" dirty="0">
                  <a:solidFill>
                    <a:schemeClr val="tx1"/>
                  </a:solidFill>
                </a:rPr>
                <a:t>sabbat</a:t>
              </a:r>
            </a:p>
          </p:txBody>
        </p:sp>
        <p:grpSp>
          <p:nvGrpSpPr>
            <p:cNvPr id="37" name="Grupp 36">
              <a:extLst>
                <a:ext uri="{FF2B5EF4-FFF2-40B4-BE49-F238E27FC236}">
                  <a16:creationId xmlns:a16="http://schemas.microsoft.com/office/drawing/2014/main" id="{B26C8E1F-89A7-4C9F-B698-489CF9A134FA}"/>
                </a:ext>
              </a:extLst>
            </p:cNvPr>
            <p:cNvGrpSpPr/>
            <p:nvPr/>
          </p:nvGrpSpPr>
          <p:grpSpPr>
            <a:xfrm>
              <a:off x="4787515" y="5069019"/>
              <a:ext cx="7200000" cy="288000"/>
              <a:chOff x="1682445" y="4345757"/>
              <a:chExt cx="7200000" cy="288000"/>
            </a:xfrm>
          </p:grpSpPr>
          <p:sp>
            <p:nvSpPr>
              <p:cNvPr id="38" name="M1">
                <a:extLst>
                  <a:ext uri="{FF2B5EF4-FFF2-40B4-BE49-F238E27FC236}">
                    <a16:creationId xmlns:a16="http://schemas.microsoft.com/office/drawing/2014/main" id="{1525AF54-652D-468E-A905-544D6ECD0F18}"/>
                  </a:ext>
                </a:extLst>
              </p:cNvPr>
              <p:cNvSpPr>
                <a:spLocks/>
              </p:cNvSpPr>
              <p:nvPr/>
            </p:nvSpPr>
            <p:spPr>
              <a:xfrm>
                <a:off x="1682445" y="4345757"/>
                <a:ext cx="972000" cy="288000"/>
              </a:xfrm>
              <a:prstGeom prst="rect">
                <a:avLst/>
              </a:prstGeom>
              <a:solidFill>
                <a:schemeClr val="accent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a:t>
                </a:r>
              </a:p>
            </p:txBody>
          </p:sp>
          <p:sp>
            <p:nvSpPr>
              <p:cNvPr id="39" name="M1">
                <a:extLst>
                  <a:ext uri="{FF2B5EF4-FFF2-40B4-BE49-F238E27FC236}">
                    <a16:creationId xmlns:a16="http://schemas.microsoft.com/office/drawing/2014/main" id="{3C80DEB0-F421-4D9A-A1EF-ED450C6D3ADA}"/>
                  </a:ext>
                </a:extLst>
              </p:cNvPr>
              <p:cNvSpPr>
                <a:spLocks/>
              </p:cNvSpPr>
              <p:nvPr/>
            </p:nvSpPr>
            <p:spPr>
              <a:xfrm>
                <a:off x="2684017" y="4345757"/>
                <a:ext cx="972000" cy="288000"/>
              </a:xfrm>
              <a:prstGeom prst="rect">
                <a:avLst/>
              </a:prstGeom>
              <a:solidFill>
                <a:schemeClr val="accent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2</a:t>
                </a:r>
              </a:p>
            </p:txBody>
          </p:sp>
          <p:sp>
            <p:nvSpPr>
              <p:cNvPr id="40" name="M1">
                <a:extLst>
                  <a:ext uri="{FF2B5EF4-FFF2-40B4-BE49-F238E27FC236}">
                    <a16:creationId xmlns:a16="http://schemas.microsoft.com/office/drawing/2014/main" id="{C9CFBCCD-90A8-4756-A85F-2F898C2314DA}"/>
                  </a:ext>
                </a:extLst>
              </p:cNvPr>
              <p:cNvSpPr>
                <a:spLocks/>
              </p:cNvSpPr>
              <p:nvPr/>
            </p:nvSpPr>
            <p:spPr>
              <a:xfrm>
                <a:off x="3685589" y="4345757"/>
                <a:ext cx="972000" cy="288000"/>
              </a:xfrm>
              <a:prstGeom prst="rect">
                <a:avLst/>
              </a:prstGeom>
              <a:solidFill>
                <a:schemeClr val="accent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3</a:t>
                </a:r>
              </a:p>
            </p:txBody>
          </p:sp>
          <p:sp>
            <p:nvSpPr>
              <p:cNvPr id="41" name="M1">
                <a:extLst>
                  <a:ext uri="{FF2B5EF4-FFF2-40B4-BE49-F238E27FC236}">
                    <a16:creationId xmlns:a16="http://schemas.microsoft.com/office/drawing/2014/main" id="{6361E398-4D5F-4CE5-9234-16FFD449809D}"/>
                  </a:ext>
                </a:extLst>
              </p:cNvPr>
              <p:cNvSpPr>
                <a:spLocks/>
              </p:cNvSpPr>
              <p:nvPr/>
            </p:nvSpPr>
            <p:spPr>
              <a:xfrm>
                <a:off x="4687161" y="4345757"/>
                <a:ext cx="972000" cy="288000"/>
              </a:xfrm>
              <a:prstGeom prst="rect">
                <a:avLst/>
              </a:prstGeom>
              <a:solidFill>
                <a:schemeClr val="accent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4</a:t>
                </a:r>
              </a:p>
            </p:txBody>
          </p:sp>
          <p:sp>
            <p:nvSpPr>
              <p:cNvPr id="42" name="M1">
                <a:extLst>
                  <a:ext uri="{FF2B5EF4-FFF2-40B4-BE49-F238E27FC236}">
                    <a16:creationId xmlns:a16="http://schemas.microsoft.com/office/drawing/2014/main" id="{6B01A73E-A393-4E2D-B8EB-3F5D866AA208}"/>
                  </a:ext>
                </a:extLst>
              </p:cNvPr>
              <p:cNvSpPr>
                <a:spLocks/>
              </p:cNvSpPr>
              <p:nvPr/>
            </p:nvSpPr>
            <p:spPr>
              <a:xfrm>
                <a:off x="5688732" y="4345757"/>
                <a:ext cx="972000" cy="288000"/>
              </a:xfrm>
              <a:prstGeom prst="rect">
                <a:avLst/>
              </a:prstGeom>
              <a:solidFill>
                <a:schemeClr val="accent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5</a:t>
                </a:r>
              </a:p>
            </p:txBody>
          </p:sp>
          <p:sp>
            <p:nvSpPr>
              <p:cNvPr id="43" name="M1">
                <a:extLst>
                  <a:ext uri="{FF2B5EF4-FFF2-40B4-BE49-F238E27FC236}">
                    <a16:creationId xmlns:a16="http://schemas.microsoft.com/office/drawing/2014/main" id="{BA2EF2AC-4587-47DF-990E-7CF582CDB8DE}"/>
                  </a:ext>
                </a:extLst>
              </p:cNvPr>
              <p:cNvSpPr>
                <a:spLocks/>
              </p:cNvSpPr>
              <p:nvPr/>
            </p:nvSpPr>
            <p:spPr>
              <a:xfrm>
                <a:off x="6690304" y="4345757"/>
                <a:ext cx="972000" cy="288000"/>
              </a:xfrm>
              <a:prstGeom prst="rect">
                <a:avLst/>
              </a:prstGeom>
              <a:solidFill>
                <a:schemeClr val="accent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6</a:t>
                </a:r>
              </a:p>
            </p:txBody>
          </p:sp>
          <p:sp>
            <p:nvSpPr>
              <p:cNvPr id="44" name="M1">
                <a:extLst>
                  <a:ext uri="{FF2B5EF4-FFF2-40B4-BE49-F238E27FC236}">
                    <a16:creationId xmlns:a16="http://schemas.microsoft.com/office/drawing/2014/main" id="{5BE673F2-D5CF-4203-AC9F-CB0989E0000E}"/>
                  </a:ext>
                </a:extLst>
              </p:cNvPr>
              <p:cNvSpPr>
                <a:spLocks/>
              </p:cNvSpPr>
              <p:nvPr/>
            </p:nvSpPr>
            <p:spPr>
              <a:xfrm>
                <a:off x="7691876" y="4345757"/>
                <a:ext cx="972000" cy="288000"/>
              </a:xfrm>
              <a:prstGeom prst="rect">
                <a:avLst/>
              </a:prstGeom>
              <a:solidFill>
                <a:schemeClr val="accent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7</a:t>
                </a:r>
              </a:p>
            </p:txBody>
          </p:sp>
          <p:sp>
            <p:nvSpPr>
              <p:cNvPr id="45" name="M1">
                <a:extLst>
                  <a:ext uri="{FF2B5EF4-FFF2-40B4-BE49-F238E27FC236}">
                    <a16:creationId xmlns:a16="http://schemas.microsoft.com/office/drawing/2014/main" id="{F94B501E-D7E2-4466-9CDA-04188ACB0F80}"/>
                  </a:ext>
                </a:extLst>
              </p:cNvPr>
              <p:cNvSpPr>
                <a:spLocks/>
              </p:cNvSpPr>
              <p:nvPr/>
            </p:nvSpPr>
            <p:spPr>
              <a:xfrm>
                <a:off x="8693445" y="4345757"/>
                <a:ext cx="189000" cy="288000"/>
              </a:xfrm>
              <a:prstGeom prst="rect">
                <a:avLst/>
              </a:prstGeom>
              <a:solidFill>
                <a:schemeClr val="accent5"/>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sym typeface="Wingdings" panose="05000000000000000000" pitchFamily="2" charset="2"/>
                  </a:rPr>
                  <a:t></a:t>
                </a:r>
                <a:endParaRPr lang="sv-SE" sz="1600" b="1" dirty="0">
                  <a:solidFill>
                    <a:schemeClr val="bg1"/>
                  </a:solidFill>
                  <a:effectLst>
                    <a:outerShdw blurRad="38100" dist="38100" dir="2700000" algn="tl">
                      <a:srgbClr val="000000">
                        <a:alpha val="43137"/>
                      </a:srgbClr>
                    </a:outerShdw>
                  </a:effectLst>
                </a:endParaRPr>
              </a:p>
            </p:txBody>
          </p:sp>
        </p:grpSp>
        <p:grpSp>
          <p:nvGrpSpPr>
            <p:cNvPr id="46" name="Grupp 45">
              <a:extLst>
                <a:ext uri="{FF2B5EF4-FFF2-40B4-BE49-F238E27FC236}">
                  <a16:creationId xmlns:a16="http://schemas.microsoft.com/office/drawing/2014/main" id="{2B89F145-04EB-457A-BF8E-F93309C19D16}"/>
                </a:ext>
              </a:extLst>
            </p:cNvPr>
            <p:cNvGrpSpPr/>
            <p:nvPr/>
          </p:nvGrpSpPr>
          <p:grpSpPr>
            <a:xfrm>
              <a:off x="4787515" y="1862689"/>
              <a:ext cx="7201912" cy="961026"/>
              <a:chOff x="1665744" y="1481129"/>
              <a:chExt cx="7201912" cy="961026"/>
            </a:xfrm>
          </p:grpSpPr>
          <p:sp>
            <p:nvSpPr>
              <p:cNvPr id="47" name="Frihandsfigur 123">
                <a:extLst>
                  <a:ext uri="{FF2B5EF4-FFF2-40B4-BE49-F238E27FC236}">
                    <a16:creationId xmlns:a16="http://schemas.microsoft.com/office/drawing/2014/main" id="{CE8957B8-2046-4223-B885-B1222F734D6E}"/>
                  </a:ext>
                </a:extLst>
              </p:cNvPr>
              <p:cNvSpPr/>
              <p:nvPr/>
            </p:nvSpPr>
            <p:spPr>
              <a:xfrm>
                <a:off x="1665744" y="1758155"/>
                <a:ext cx="7201912" cy="684000"/>
              </a:xfrm>
              <a:custGeom>
                <a:avLst/>
                <a:gdLst>
                  <a:gd name="connsiteX0" fmla="*/ 0 w 7201912"/>
                  <a:gd name="connsiteY0" fmla="*/ 0 h 720191"/>
                  <a:gd name="connsiteX1" fmla="*/ 1035781 w 7201912"/>
                  <a:gd name="connsiteY1" fmla="*/ 0 h 720191"/>
                  <a:gd name="connsiteX2" fmla="*/ 7201912 w 7201912"/>
                  <a:gd name="connsiteY2" fmla="*/ 720191 h 720191"/>
                  <a:gd name="connsiteX3" fmla="*/ 0 w 7201912"/>
                  <a:gd name="connsiteY3" fmla="*/ 720191 h 720191"/>
                  <a:gd name="connsiteX4" fmla="*/ 0 w 7201912"/>
                  <a:gd name="connsiteY4" fmla="*/ 0 h 72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1912" h="720191">
                    <a:moveTo>
                      <a:pt x="0" y="0"/>
                    </a:moveTo>
                    <a:lnTo>
                      <a:pt x="1035781" y="0"/>
                    </a:lnTo>
                    <a:lnTo>
                      <a:pt x="7201912" y="720191"/>
                    </a:lnTo>
                    <a:lnTo>
                      <a:pt x="0" y="720191"/>
                    </a:lnTo>
                    <a:lnTo>
                      <a:pt x="0" y="0"/>
                    </a:lnTo>
                    <a:close/>
                  </a:path>
                </a:pathLst>
              </a:cu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r>
                  <a:rPr lang="sv-SE" sz="1600" b="1" dirty="0">
                    <a:solidFill>
                      <a:schemeClr val="tx1"/>
                    </a:solidFill>
                    <a:effectLst>
                      <a:outerShdw blurRad="38100" dist="38100" dir="2700000" algn="tl">
                        <a:srgbClr val="000000">
                          <a:alpha val="43137"/>
                        </a:srgbClr>
                      </a:outerShdw>
                    </a:effectLst>
                  </a:rPr>
                  <a:t>Bibelns Historia</a:t>
                </a:r>
                <a:r>
                  <a:rPr lang="sv-SE" sz="1600" dirty="0">
                    <a:solidFill>
                      <a:schemeClr val="tx1"/>
                    </a:solidFill>
                  </a:rPr>
                  <a:t> </a:t>
                </a:r>
                <a:r>
                  <a:rPr lang="sv-SE" sz="1200" dirty="0">
                    <a:solidFill>
                      <a:schemeClr val="tx1"/>
                    </a:solidFill>
                  </a:rPr>
                  <a:t>(7000 år)</a:t>
                </a:r>
              </a:p>
              <a:p>
                <a:r>
                  <a:rPr lang="sv-SE" sz="1200" dirty="0">
                    <a:solidFill>
                      <a:schemeClr val="tx1"/>
                    </a:solidFill>
                  </a:rPr>
                  <a:t>består av </a:t>
                </a:r>
                <a:r>
                  <a:rPr lang="sv-SE" sz="1200" b="1" dirty="0">
                    <a:solidFill>
                      <a:schemeClr val="tx1"/>
                    </a:solidFill>
                  </a:rPr>
                  <a:t>7 Millennier</a:t>
                </a:r>
                <a:r>
                  <a:rPr lang="sv-SE" sz="1200" dirty="0">
                    <a:solidFill>
                      <a:schemeClr val="tx1"/>
                    </a:solidFill>
                  </a:rPr>
                  <a:t> (1000 år vardera), där det sista är </a:t>
                </a:r>
                <a:r>
                  <a:rPr lang="sv-SE" sz="1200" b="1" i="1" dirty="0">
                    <a:solidFill>
                      <a:schemeClr val="tx1"/>
                    </a:solidFill>
                  </a:rPr>
                  <a:t>sabbat</a:t>
                </a:r>
                <a:endParaRPr lang="sv-SE" sz="1100" b="1" i="1" dirty="0">
                  <a:solidFill>
                    <a:schemeClr val="tx1"/>
                  </a:solidFill>
                </a:endParaRPr>
              </a:p>
            </p:txBody>
          </p:sp>
          <p:sp>
            <p:nvSpPr>
              <p:cNvPr id="48" name="M1">
                <a:extLst>
                  <a:ext uri="{FF2B5EF4-FFF2-40B4-BE49-F238E27FC236}">
                    <a16:creationId xmlns:a16="http://schemas.microsoft.com/office/drawing/2014/main" id="{3BF950BB-9A82-4E44-BFC9-37074FC548D6}"/>
                  </a:ext>
                </a:extLst>
              </p:cNvPr>
              <p:cNvSpPr>
                <a:spLocks/>
              </p:cNvSpPr>
              <p:nvPr/>
            </p:nvSpPr>
            <p:spPr>
              <a:xfrm>
                <a:off x="1665744" y="1481129"/>
                <a:ext cx="1044000" cy="288000"/>
              </a:xfrm>
              <a:prstGeom prst="rect">
                <a:avLst/>
              </a:prstGeom>
              <a:solidFill>
                <a:schemeClr val="accent3"/>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Historien</a:t>
                </a:r>
              </a:p>
            </p:txBody>
          </p:sp>
        </p:grpSp>
        <p:sp>
          <p:nvSpPr>
            <p:cNvPr id="49" name="textruta 48">
              <a:extLst>
                <a:ext uri="{FF2B5EF4-FFF2-40B4-BE49-F238E27FC236}">
                  <a16:creationId xmlns:a16="http://schemas.microsoft.com/office/drawing/2014/main" id="{8189767D-1FD0-4B97-A4BF-81BFD6E58034}"/>
                </a:ext>
              </a:extLst>
            </p:cNvPr>
            <p:cNvSpPr txBox="1"/>
            <p:nvPr/>
          </p:nvSpPr>
          <p:spPr>
            <a:xfrm>
              <a:off x="5890048" y="1931885"/>
              <a:ext cx="654410" cy="184666"/>
            </a:xfrm>
            <a:prstGeom prst="rect">
              <a:avLst/>
            </a:prstGeom>
            <a:noFill/>
            <a:ln>
              <a:noFill/>
            </a:ln>
          </p:spPr>
          <p:txBody>
            <a:bodyPr wrap="none" lIns="0" tIns="0" rIns="0" bIns="0" rtlCol="0" anchor="t" anchorCtr="0">
              <a:spAutoFit/>
            </a:bodyPr>
            <a:lstStyle/>
            <a:p>
              <a:pPr defTabSz="879453">
                <a:tabLst>
                  <a:tab pos="717532" algn="ctr"/>
                  <a:tab pos="1435064" algn="ctr"/>
                  <a:tab pos="2154185" algn="ctr"/>
                  <a:tab pos="2871716" algn="ctr"/>
                  <a:tab pos="3589248" algn="ctr"/>
                  <a:tab pos="4306781" algn="ctr"/>
                  <a:tab pos="5024312" algn="ctr"/>
                  <a:tab pos="6102197" algn="ctr"/>
                  <a:tab pos="7178495" algn="ctr"/>
                  <a:tab pos="7896028" algn="ctr"/>
                  <a:tab pos="8613560" algn="ctr"/>
                </a:tabLst>
              </a:pPr>
              <a:r>
                <a:rPr lang="sv-SE" sz="1200" dirty="0">
                  <a:sym typeface="Wingdings 3"/>
                </a:rPr>
                <a:t>Evighet </a:t>
              </a:r>
              <a:r>
                <a:rPr lang="sv-SE" sz="1200" dirty="0">
                  <a:sym typeface="Wingdings" panose="05000000000000000000" pitchFamily="2" charset="2"/>
                </a:rPr>
                <a:t></a:t>
              </a:r>
              <a:endParaRPr lang="sv-SE" sz="1200" dirty="0">
                <a:sym typeface="Wingdings 3"/>
              </a:endParaRPr>
            </a:p>
          </p:txBody>
        </p:sp>
        <p:sp>
          <p:nvSpPr>
            <p:cNvPr id="50" name="Frihandsfigur 125">
              <a:extLst>
                <a:ext uri="{FF2B5EF4-FFF2-40B4-BE49-F238E27FC236}">
                  <a16:creationId xmlns:a16="http://schemas.microsoft.com/office/drawing/2014/main" id="{61E558A2-60FF-4AE4-AE36-57A1DDA7EB16}"/>
                </a:ext>
              </a:extLst>
            </p:cNvPr>
            <p:cNvSpPr/>
            <p:nvPr/>
          </p:nvSpPr>
          <p:spPr>
            <a:xfrm>
              <a:off x="4787515" y="3207698"/>
              <a:ext cx="7201912" cy="684000"/>
            </a:xfrm>
            <a:custGeom>
              <a:avLst/>
              <a:gdLst>
                <a:gd name="connsiteX0" fmla="*/ 0 w 7201912"/>
                <a:gd name="connsiteY0" fmla="*/ 0 h 720191"/>
                <a:gd name="connsiteX1" fmla="*/ 1035781 w 7201912"/>
                <a:gd name="connsiteY1" fmla="*/ 0 h 720191"/>
                <a:gd name="connsiteX2" fmla="*/ 7201912 w 7201912"/>
                <a:gd name="connsiteY2" fmla="*/ 720191 h 720191"/>
                <a:gd name="connsiteX3" fmla="*/ 0 w 7201912"/>
                <a:gd name="connsiteY3" fmla="*/ 720191 h 720191"/>
                <a:gd name="connsiteX4" fmla="*/ 0 w 7201912"/>
                <a:gd name="connsiteY4" fmla="*/ 0 h 720191"/>
                <a:gd name="connsiteX0" fmla="*/ 0 w 7201912"/>
                <a:gd name="connsiteY0" fmla="*/ 0 h 720191"/>
                <a:gd name="connsiteX1" fmla="*/ 1016731 w 7201912"/>
                <a:gd name="connsiteY1" fmla="*/ 0 h 720191"/>
                <a:gd name="connsiteX2" fmla="*/ 7201912 w 7201912"/>
                <a:gd name="connsiteY2" fmla="*/ 720191 h 720191"/>
                <a:gd name="connsiteX3" fmla="*/ 0 w 7201912"/>
                <a:gd name="connsiteY3" fmla="*/ 720191 h 720191"/>
                <a:gd name="connsiteX4" fmla="*/ 0 w 7201912"/>
                <a:gd name="connsiteY4" fmla="*/ 0 h 720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1912" h="720191">
                  <a:moveTo>
                    <a:pt x="0" y="0"/>
                  </a:moveTo>
                  <a:lnTo>
                    <a:pt x="1016731" y="0"/>
                  </a:lnTo>
                  <a:lnTo>
                    <a:pt x="7201912" y="720191"/>
                  </a:lnTo>
                  <a:lnTo>
                    <a:pt x="0" y="720191"/>
                  </a:lnTo>
                  <a:lnTo>
                    <a:pt x="0" y="0"/>
                  </a:lnTo>
                  <a:close/>
                </a:path>
              </a:pathLst>
            </a:cu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r>
                <a:rPr lang="sv-SE" sz="1600" b="1" dirty="0">
                  <a:solidFill>
                    <a:schemeClr val="tx1"/>
                  </a:solidFill>
                  <a:effectLst>
                    <a:outerShdw blurRad="38100" dist="38100" dir="2700000" algn="tl">
                      <a:srgbClr val="000000">
                        <a:alpha val="43137"/>
                      </a:srgbClr>
                    </a:outerShdw>
                  </a:effectLst>
                </a:rPr>
                <a:t>Ett Millennium </a:t>
              </a:r>
              <a:r>
                <a:rPr lang="sv-SE" sz="1200" dirty="0">
                  <a:solidFill>
                    <a:schemeClr val="tx1"/>
                  </a:solidFill>
                </a:rPr>
                <a:t>(1000 år)</a:t>
              </a:r>
            </a:p>
            <a:p>
              <a:r>
                <a:rPr lang="sv-SE" sz="1200" dirty="0">
                  <a:solidFill>
                    <a:schemeClr val="tx1"/>
                  </a:solidFill>
                </a:rPr>
                <a:t>består av </a:t>
              </a:r>
              <a:r>
                <a:rPr lang="sv-SE" sz="1200" b="1" dirty="0">
                  <a:solidFill>
                    <a:schemeClr val="tx1"/>
                  </a:solidFill>
                </a:rPr>
                <a:t>20 Jubelårsperioder </a:t>
              </a:r>
              <a:r>
                <a:rPr lang="sv-SE" sz="1200" dirty="0">
                  <a:solidFill>
                    <a:schemeClr val="tx1"/>
                  </a:solidFill>
                </a:rPr>
                <a:t>(50 år vardera)</a:t>
              </a:r>
            </a:p>
          </p:txBody>
        </p:sp>
        <p:sp>
          <p:nvSpPr>
            <p:cNvPr id="51" name="M1">
              <a:extLst>
                <a:ext uri="{FF2B5EF4-FFF2-40B4-BE49-F238E27FC236}">
                  <a16:creationId xmlns:a16="http://schemas.microsoft.com/office/drawing/2014/main" id="{789D037C-9F7A-4C56-98B5-67C8874AB5DD}"/>
                </a:ext>
              </a:extLst>
            </p:cNvPr>
            <p:cNvSpPr>
              <a:spLocks/>
            </p:cNvSpPr>
            <p:nvPr/>
          </p:nvSpPr>
          <p:spPr>
            <a:xfrm>
              <a:off x="4787515" y="2932254"/>
              <a:ext cx="999000" cy="288000"/>
            </a:xfrm>
            <a:prstGeom prst="rect">
              <a:avLst/>
            </a:prstGeom>
            <a:solidFill>
              <a:schemeClr val="bg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1</a:t>
              </a:r>
            </a:p>
          </p:txBody>
        </p:sp>
        <p:sp>
          <p:nvSpPr>
            <p:cNvPr id="52" name="M1">
              <a:extLst>
                <a:ext uri="{FF2B5EF4-FFF2-40B4-BE49-F238E27FC236}">
                  <a16:creationId xmlns:a16="http://schemas.microsoft.com/office/drawing/2014/main" id="{C1CB41F9-4A3F-4E45-BCE0-D2EEF0ED258B}"/>
                </a:ext>
              </a:extLst>
            </p:cNvPr>
            <p:cNvSpPr>
              <a:spLocks/>
            </p:cNvSpPr>
            <p:nvPr/>
          </p:nvSpPr>
          <p:spPr>
            <a:xfrm>
              <a:off x="5821015" y="2932254"/>
              <a:ext cx="999000" cy="288000"/>
            </a:xfrm>
            <a:prstGeom prst="rect">
              <a:avLst/>
            </a:prstGeom>
            <a:solidFill>
              <a:schemeClr val="bg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2</a:t>
              </a:r>
            </a:p>
          </p:txBody>
        </p:sp>
        <p:sp>
          <p:nvSpPr>
            <p:cNvPr id="53" name="M1">
              <a:extLst>
                <a:ext uri="{FF2B5EF4-FFF2-40B4-BE49-F238E27FC236}">
                  <a16:creationId xmlns:a16="http://schemas.microsoft.com/office/drawing/2014/main" id="{BD7D0180-03C0-4BFC-B2A4-65201E323F33}"/>
                </a:ext>
              </a:extLst>
            </p:cNvPr>
            <p:cNvSpPr>
              <a:spLocks/>
            </p:cNvSpPr>
            <p:nvPr/>
          </p:nvSpPr>
          <p:spPr>
            <a:xfrm>
              <a:off x="6854515" y="2932254"/>
              <a:ext cx="999000" cy="288000"/>
            </a:xfrm>
            <a:prstGeom prst="rect">
              <a:avLst/>
            </a:prstGeom>
            <a:solidFill>
              <a:schemeClr val="bg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3</a:t>
              </a:r>
            </a:p>
          </p:txBody>
        </p:sp>
        <p:sp>
          <p:nvSpPr>
            <p:cNvPr id="54" name="M1">
              <a:extLst>
                <a:ext uri="{FF2B5EF4-FFF2-40B4-BE49-F238E27FC236}">
                  <a16:creationId xmlns:a16="http://schemas.microsoft.com/office/drawing/2014/main" id="{92FDC938-4451-4389-80B3-401414458005}"/>
                </a:ext>
              </a:extLst>
            </p:cNvPr>
            <p:cNvSpPr>
              <a:spLocks/>
            </p:cNvSpPr>
            <p:nvPr/>
          </p:nvSpPr>
          <p:spPr>
            <a:xfrm>
              <a:off x="7888015" y="2932254"/>
              <a:ext cx="999000" cy="288000"/>
            </a:xfrm>
            <a:prstGeom prst="rect">
              <a:avLst/>
            </a:prstGeom>
            <a:solidFill>
              <a:schemeClr val="bg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4</a:t>
              </a:r>
            </a:p>
          </p:txBody>
        </p:sp>
        <p:sp>
          <p:nvSpPr>
            <p:cNvPr id="55" name="M1">
              <a:extLst>
                <a:ext uri="{FF2B5EF4-FFF2-40B4-BE49-F238E27FC236}">
                  <a16:creationId xmlns:a16="http://schemas.microsoft.com/office/drawing/2014/main" id="{F230E43E-E196-4E2C-8D6E-9CA60B0A25AF}"/>
                </a:ext>
              </a:extLst>
            </p:cNvPr>
            <p:cNvSpPr>
              <a:spLocks/>
            </p:cNvSpPr>
            <p:nvPr/>
          </p:nvSpPr>
          <p:spPr>
            <a:xfrm>
              <a:off x="8921515" y="2932254"/>
              <a:ext cx="999000" cy="288000"/>
            </a:xfrm>
            <a:prstGeom prst="rect">
              <a:avLst/>
            </a:prstGeom>
            <a:solidFill>
              <a:schemeClr val="bg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5</a:t>
              </a:r>
            </a:p>
          </p:txBody>
        </p:sp>
        <p:sp>
          <p:nvSpPr>
            <p:cNvPr id="56" name="M1">
              <a:extLst>
                <a:ext uri="{FF2B5EF4-FFF2-40B4-BE49-F238E27FC236}">
                  <a16:creationId xmlns:a16="http://schemas.microsoft.com/office/drawing/2014/main" id="{B87A4E41-5A00-4670-A7F8-2269E6794975}"/>
                </a:ext>
              </a:extLst>
            </p:cNvPr>
            <p:cNvSpPr>
              <a:spLocks/>
            </p:cNvSpPr>
            <p:nvPr/>
          </p:nvSpPr>
          <p:spPr>
            <a:xfrm>
              <a:off x="9955015" y="2932254"/>
              <a:ext cx="999000" cy="288000"/>
            </a:xfrm>
            <a:prstGeom prst="rect">
              <a:avLst/>
            </a:prstGeom>
            <a:solidFill>
              <a:schemeClr val="bg2"/>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6</a:t>
              </a:r>
            </a:p>
          </p:txBody>
        </p:sp>
        <p:sp>
          <p:nvSpPr>
            <p:cNvPr id="57" name="M1">
              <a:extLst>
                <a:ext uri="{FF2B5EF4-FFF2-40B4-BE49-F238E27FC236}">
                  <a16:creationId xmlns:a16="http://schemas.microsoft.com/office/drawing/2014/main" id="{AA789C62-9FD9-4C40-AB47-79426893A5B2}"/>
                </a:ext>
              </a:extLst>
            </p:cNvPr>
            <p:cNvSpPr>
              <a:spLocks/>
            </p:cNvSpPr>
            <p:nvPr/>
          </p:nvSpPr>
          <p:spPr>
            <a:xfrm>
              <a:off x="10988515" y="2932254"/>
              <a:ext cx="999000" cy="288000"/>
            </a:xfrm>
            <a:prstGeom prst="rect">
              <a:avLst/>
            </a:prstGeom>
            <a:solidFill>
              <a:schemeClr val="bg2">
                <a:lumMod val="75000"/>
              </a:schemeClr>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600" b="1" dirty="0">
                  <a:solidFill>
                    <a:schemeClr val="bg1"/>
                  </a:solidFill>
                  <a:effectLst>
                    <a:outerShdw blurRad="38100" dist="38100" dir="2700000" algn="tl">
                      <a:srgbClr val="000000">
                        <a:alpha val="43137"/>
                      </a:srgbClr>
                    </a:outerShdw>
                  </a:effectLst>
                </a:rPr>
                <a:t>7 Sabbat</a:t>
              </a:r>
            </a:p>
          </p:txBody>
        </p:sp>
        <p:grpSp>
          <p:nvGrpSpPr>
            <p:cNvPr id="58" name="Grupp 57">
              <a:extLst>
                <a:ext uri="{FF2B5EF4-FFF2-40B4-BE49-F238E27FC236}">
                  <a16:creationId xmlns:a16="http://schemas.microsoft.com/office/drawing/2014/main" id="{5220BFD0-ED75-4F1F-AB98-099B05AB505C}"/>
                </a:ext>
              </a:extLst>
            </p:cNvPr>
            <p:cNvGrpSpPr/>
            <p:nvPr/>
          </p:nvGrpSpPr>
          <p:grpSpPr>
            <a:xfrm rot="21213509">
              <a:off x="11421060" y="5309314"/>
              <a:ext cx="540000" cy="721719"/>
              <a:chOff x="8547548" y="4594403"/>
              <a:chExt cx="540000" cy="721719"/>
            </a:xfrm>
          </p:grpSpPr>
          <p:sp>
            <p:nvSpPr>
              <p:cNvPr id="59" name="M1">
                <a:extLst>
                  <a:ext uri="{FF2B5EF4-FFF2-40B4-BE49-F238E27FC236}">
                    <a16:creationId xmlns:a16="http://schemas.microsoft.com/office/drawing/2014/main" id="{AEF3D09C-59CC-473D-BBA7-FB98628AFA8D}"/>
                  </a:ext>
                </a:extLst>
              </p:cNvPr>
              <p:cNvSpPr>
                <a:spLocks/>
              </p:cNvSpPr>
              <p:nvPr/>
            </p:nvSpPr>
            <p:spPr>
              <a:xfrm rot="18694308">
                <a:off x="8457548" y="4684403"/>
                <a:ext cx="720000" cy="540000"/>
              </a:xfrm>
              <a:prstGeom prst="rightArrow">
                <a:avLst>
                  <a:gd name="adj1" fmla="val 73901"/>
                  <a:gd name="adj2" fmla="val 50000"/>
                </a:avLst>
              </a:prstGeom>
              <a:solidFill>
                <a:schemeClr val="accent5"/>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36000" rIns="0" bIns="0" rtlCol="0" anchor="ctr"/>
              <a:lstStyle/>
              <a:p>
                <a:pPr algn="ctr">
                  <a:lnSpc>
                    <a:spcPts val="1500"/>
                  </a:lnSpc>
                </a:pPr>
                <a:endParaRPr lang="sv-SE" sz="1600" b="1" dirty="0">
                  <a:solidFill>
                    <a:schemeClr val="bg1"/>
                  </a:solidFill>
                  <a:effectLst>
                    <a:outerShdw blurRad="38100" dist="38100" dir="2700000" algn="tl">
                      <a:srgbClr val="000000">
                        <a:alpha val="43137"/>
                      </a:srgbClr>
                    </a:outerShdw>
                  </a:effectLst>
                </a:endParaRPr>
              </a:p>
            </p:txBody>
          </p:sp>
          <p:sp>
            <p:nvSpPr>
              <p:cNvPr id="60" name="M1">
                <a:extLst>
                  <a:ext uri="{FF2B5EF4-FFF2-40B4-BE49-F238E27FC236}">
                    <a16:creationId xmlns:a16="http://schemas.microsoft.com/office/drawing/2014/main" id="{0029BE4F-7064-4736-8384-B02C7E2B27D4}"/>
                  </a:ext>
                </a:extLst>
              </p:cNvPr>
              <p:cNvSpPr>
                <a:spLocks/>
              </p:cNvSpPr>
              <p:nvPr/>
            </p:nvSpPr>
            <p:spPr>
              <a:xfrm rot="18694308">
                <a:off x="8458901" y="4799995"/>
                <a:ext cx="626573" cy="405681"/>
              </a:xfrm>
              <a:prstGeom prst="rect">
                <a:avLst/>
              </a:prstGeom>
              <a:no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36000" rIns="0" bIns="0" rtlCol="0" anchor="ctr"/>
              <a:lstStyle/>
              <a:p>
                <a:pPr algn="ctr">
                  <a:lnSpc>
                    <a:spcPts val="1500"/>
                  </a:lnSpc>
                </a:pPr>
                <a:r>
                  <a:rPr lang="sv-SE" sz="1600" b="1" dirty="0">
                    <a:solidFill>
                      <a:schemeClr val="bg1"/>
                    </a:solidFill>
                    <a:effectLst>
                      <a:outerShdw blurRad="38100" dist="38100" dir="2700000" algn="tl">
                        <a:srgbClr val="000000">
                          <a:alpha val="43137"/>
                        </a:srgbClr>
                      </a:outerShdw>
                    </a:effectLst>
                  </a:rPr>
                  <a:t>Jubel-</a:t>
                </a:r>
                <a:br>
                  <a:rPr lang="sv-SE" sz="1600" b="1" dirty="0">
                    <a:solidFill>
                      <a:schemeClr val="bg1"/>
                    </a:solidFill>
                    <a:effectLst>
                      <a:outerShdw blurRad="38100" dist="38100" dir="2700000" algn="tl">
                        <a:srgbClr val="000000">
                          <a:alpha val="43137"/>
                        </a:srgbClr>
                      </a:outerShdw>
                    </a:effectLst>
                  </a:rPr>
                </a:br>
                <a:r>
                  <a:rPr lang="sv-SE" sz="1600" b="1" dirty="0">
                    <a:solidFill>
                      <a:schemeClr val="bg1"/>
                    </a:solidFill>
                    <a:effectLst>
                      <a:outerShdw blurRad="38100" dist="38100" dir="2700000" algn="tl">
                        <a:srgbClr val="000000">
                          <a:alpha val="43137"/>
                        </a:srgbClr>
                      </a:outerShdw>
                    </a:effectLst>
                  </a:rPr>
                  <a:t>år</a:t>
                </a:r>
              </a:p>
            </p:txBody>
          </p:sp>
        </p:grpSp>
        <p:grpSp>
          <p:nvGrpSpPr>
            <p:cNvPr id="61" name="Grupp 60">
              <a:extLst>
                <a:ext uri="{FF2B5EF4-FFF2-40B4-BE49-F238E27FC236}">
                  <a16:creationId xmlns:a16="http://schemas.microsoft.com/office/drawing/2014/main" id="{AC6AF30D-D288-4DF2-B63B-CE4DE4C0A656}"/>
                </a:ext>
              </a:extLst>
            </p:cNvPr>
            <p:cNvGrpSpPr/>
            <p:nvPr/>
          </p:nvGrpSpPr>
          <p:grpSpPr>
            <a:xfrm rot="21213509">
              <a:off x="11052705" y="3161201"/>
              <a:ext cx="540000" cy="721719"/>
              <a:chOff x="8547548" y="4594403"/>
              <a:chExt cx="540000" cy="721719"/>
            </a:xfrm>
          </p:grpSpPr>
          <p:sp>
            <p:nvSpPr>
              <p:cNvPr id="62" name="M1">
                <a:extLst>
                  <a:ext uri="{FF2B5EF4-FFF2-40B4-BE49-F238E27FC236}">
                    <a16:creationId xmlns:a16="http://schemas.microsoft.com/office/drawing/2014/main" id="{253B961F-B8B8-4996-AECB-BFFF454A308E}"/>
                  </a:ext>
                </a:extLst>
              </p:cNvPr>
              <p:cNvSpPr>
                <a:spLocks/>
              </p:cNvSpPr>
              <p:nvPr/>
            </p:nvSpPr>
            <p:spPr>
              <a:xfrm rot="18694308">
                <a:off x="8457548" y="4684403"/>
                <a:ext cx="720000" cy="540000"/>
              </a:xfrm>
              <a:prstGeom prst="rightArrow">
                <a:avLst>
                  <a:gd name="adj1" fmla="val 73901"/>
                  <a:gd name="adj2" fmla="val 50000"/>
                </a:avLst>
              </a:prstGeom>
              <a:solidFill>
                <a:schemeClr val="bg2">
                  <a:lumMod val="75000"/>
                </a:schemeClr>
              </a:solid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36000" rIns="0" bIns="0" rtlCol="0" anchor="ctr"/>
              <a:lstStyle/>
              <a:p>
                <a:pPr algn="ctr">
                  <a:lnSpc>
                    <a:spcPts val="1500"/>
                  </a:lnSpc>
                </a:pPr>
                <a:endParaRPr lang="sv-SE" sz="1600" b="1" dirty="0">
                  <a:solidFill>
                    <a:schemeClr val="bg1"/>
                  </a:solidFill>
                  <a:effectLst>
                    <a:outerShdw blurRad="38100" dist="38100" dir="2700000" algn="tl">
                      <a:srgbClr val="000000">
                        <a:alpha val="43137"/>
                      </a:srgbClr>
                    </a:outerShdw>
                  </a:effectLst>
                </a:endParaRPr>
              </a:p>
            </p:txBody>
          </p:sp>
          <p:sp>
            <p:nvSpPr>
              <p:cNvPr id="63" name="M1">
                <a:extLst>
                  <a:ext uri="{FF2B5EF4-FFF2-40B4-BE49-F238E27FC236}">
                    <a16:creationId xmlns:a16="http://schemas.microsoft.com/office/drawing/2014/main" id="{0D56BCDC-3D4E-4D07-B32B-6A9991572845}"/>
                  </a:ext>
                </a:extLst>
              </p:cNvPr>
              <p:cNvSpPr>
                <a:spLocks/>
              </p:cNvSpPr>
              <p:nvPr/>
            </p:nvSpPr>
            <p:spPr>
              <a:xfrm rot="18694308">
                <a:off x="8458901" y="4799995"/>
                <a:ext cx="626573" cy="405681"/>
              </a:xfrm>
              <a:prstGeom prst="rect">
                <a:avLst/>
              </a:prstGeom>
              <a:noFill/>
              <a:ln w="6350">
                <a:noFill/>
              </a:ln>
              <a:effectLst>
                <a:outerShdw blurRad="50800" dist="38100" dir="2700000" algn="tl" rotWithShape="0">
                  <a:prstClr val="black">
                    <a:alpha val="40000"/>
                  </a:prstClr>
                </a:outerShdw>
              </a:effectLst>
            </p:spPr>
            <p:style>
              <a:lnRef idx="1">
                <a:schemeClr val="accent6"/>
              </a:lnRef>
              <a:fillRef idx="2">
                <a:schemeClr val="accent6"/>
              </a:fillRef>
              <a:effectRef idx="1">
                <a:schemeClr val="accent6"/>
              </a:effectRef>
              <a:fontRef idx="minor">
                <a:schemeClr val="dk1"/>
              </a:fontRef>
            </p:style>
            <p:txBody>
              <a:bodyPr lIns="0" tIns="36000" rIns="0" bIns="0" rtlCol="0" anchor="ctr"/>
              <a:lstStyle/>
              <a:p>
                <a:pPr algn="ctr">
                  <a:lnSpc>
                    <a:spcPts val="1500"/>
                  </a:lnSpc>
                </a:pPr>
                <a:r>
                  <a:rPr lang="sv-SE" sz="1600" b="1" dirty="0">
                    <a:solidFill>
                      <a:schemeClr val="bg1"/>
                    </a:solidFill>
                    <a:effectLst>
                      <a:outerShdw blurRad="38100" dist="38100" dir="2700000" algn="tl">
                        <a:srgbClr val="000000">
                          <a:alpha val="43137"/>
                        </a:srgbClr>
                      </a:outerShdw>
                    </a:effectLst>
                  </a:rPr>
                  <a:t>Guds</a:t>
                </a:r>
                <a:br>
                  <a:rPr lang="sv-SE" sz="1600" b="1" dirty="0">
                    <a:solidFill>
                      <a:schemeClr val="bg1"/>
                    </a:solidFill>
                    <a:effectLst>
                      <a:outerShdw blurRad="38100" dist="38100" dir="2700000" algn="tl">
                        <a:srgbClr val="000000">
                          <a:alpha val="43137"/>
                        </a:srgbClr>
                      </a:outerShdw>
                    </a:effectLst>
                  </a:rPr>
                </a:br>
                <a:r>
                  <a:rPr lang="sv-SE" sz="1600" b="1" dirty="0">
                    <a:solidFill>
                      <a:schemeClr val="bg1"/>
                    </a:solidFill>
                    <a:effectLst>
                      <a:outerShdw blurRad="38100" dist="38100" dir="2700000" algn="tl">
                        <a:srgbClr val="000000">
                          <a:alpha val="43137"/>
                        </a:srgbClr>
                      </a:outerShdw>
                    </a:effectLst>
                  </a:rPr>
                  <a:t>rike</a:t>
                </a:r>
              </a:p>
            </p:txBody>
          </p:sp>
        </p:grpSp>
      </p:grpSp>
      <p:pic>
        <p:nvPicPr>
          <p:cNvPr id="3" name="Bildobjekt 2">
            <a:extLst>
              <a:ext uri="{FF2B5EF4-FFF2-40B4-BE49-F238E27FC236}">
                <a16:creationId xmlns:a16="http://schemas.microsoft.com/office/drawing/2014/main" id="{86683898-B272-4EB3-975C-E82A43A973FD}"/>
              </a:ext>
            </a:extLst>
          </p:cNvPr>
          <p:cNvPicPr>
            <a:picLocks noChangeAspect="1"/>
          </p:cNvPicPr>
          <p:nvPr/>
        </p:nvPicPr>
        <p:blipFill>
          <a:blip r:embed="rId4"/>
          <a:stretch>
            <a:fillRect/>
          </a:stretch>
        </p:blipFill>
        <p:spPr>
          <a:xfrm>
            <a:off x="95784" y="3291804"/>
            <a:ext cx="4158804" cy="3176287"/>
          </a:xfrm>
          <a:prstGeom prst="rect">
            <a:avLst/>
          </a:prstGeom>
        </p:spPr>
      </p:pic>
      <p:sp>
        <p:nvSpPr>
          <p:cNvPr id="133" name="textruta 132">
            <a:extLst>
              <a:ext uri="{FF2B5EF4-FFF2-40B4-BE49-F238E27FC236}">
                <a16:creationId xmlns:a16="http://schemas.microsoft.com/office/drawing/2014/main" id="{E3AD9A59-9A27-4980-A099-2AB8D1BF3939}"/>
              </a:ext>
            </a:extLst>
          </p:cNvPr>
          <p:cNvSpPr txBox="1"/>
          <p:nvPr/>
        </p:nvSpPr>
        <p:spPr>
          <a:xfrm>
            <a:off x="-6529" y="683204"/>
            <a:ext cx="3702230" cy="2585323"/>
          </a:xfrm>
          <a:prstGeom prst="rect">
            <a:avLst/>
          </a:prstGeom>
          <a:noFill/>
        </p:spPr>
        <p:txBody>
          <a:bodyPr wrap="square" lIns="180000">
            <a:spAutoFit/>
          </a:bodyPr>
          <a:lstStyle/>
          <a:p>
            <a:r>
              <a:rPr lang="sv-SE" b="1" i="1" dirty="0">
                <a:solidFill>
                  <a:srgbClr val="C00000"/>
                </a:solidFill>
                <a:effectLst/>
              </a:rPr>
              <a:t>Sex år</a:t>
            </a:r>
            <a:r>
              <a:rPr lang="sv-SE" dirty="0">
                <a:solidFill>
                  <a:srgbClr val="C00000"/>
                </a:solidFill>
                <a:effectLst/>
              </a:rPr>
              <a:t> ska du… skörda avkastningen från jorden, men under det </a:t>
            </a:r>
            <a:r>
              <a:rPr lang="sv-SE" b="1" i="1" dirty="0">
                <a:solidFill>
                  <a:srgbClr val="C00000"/>
                </a:solidFill>
                <a:effectLst/>
              </a:rPr>
              <a:t>sjunde året</a:t>
            </a:r>
            <a:r>
              <a:rPr lang="sv-SE" dirty="0">
                <a:solidFill>
                  <a:srgbClr val="C00000"/>
                </a:solidFill>
                <a:effectLst/>
              </a:rPr>
              <a:t> ska landet ha sabbatsvila… Du ska räkna sju årssabbater, det vill säga sju gånger sju år, så att tiden för de sju årssabbaterna blir </a:t>
            </a:r>
            <a:r>
              <a:rPr lang="sv-SE" b="1" i="1" dirty="0">
                <a:solidFill>
                  <a:srgbClr val="C00000"/>
                </a:solidFill>
                <a:effectLst/>
              </a:rPr>
              <a:t>fyrtionio</a:t>
            </a:r>
            <a:r>
              <a:rPr lang="sv-SE" dirty="0">
                <a:solidFill>
                  <a:srgbClr val="C00000"/>
                </a:solidFill>
                <a:effectLst/>
              </a:rPr>
              <a:t>… Ni ska helga det </a:t>
            </a:r>
            <a:r>
              <a:rPr lang="sv-SE" b="1" i="1" dirty="0">
                <a:solidFill>
                  <a:srgbClr val="C00000"/>
                </a:solidFill>
                <a:effectLst/>
              </a:rPr>
              <a:t>femtionde året</a:t>
            </a:r>
            <a:r>
              <a:rPr lang="sv-SE" dirty="0">
                <a:solidFill>
                  <a:srgbClr val="C00000"/>
                </a:solidFill>
                <a:effectLst/>
              </a:rPr>
              <a:t>… Det ska vara ett </a:t>
            </a:r>
            <a:r>
              <a:rPr lang="sv-SE" i="1" u="sng" dirty="0">
                <a:solidFill>
                  <a:srgbClr val="C00000"/>
                </a:solidFill>
                <a:effectLst/>
              </a:rPr>
              <a:t>jubelår</a:t>
            </a:r>
            <a:r>
              <a:rPr lang="sv-SE" dirty="0">
                <a:solidFill>
                  <a:srgbClr val="C00000"/>
                </a:solidFill>
                <a:effectLst/>
              </a:rPr>
              <a:t> för er.</a:t>
            </a:r>
            <a:r>
              <a:rPr lang="sv-SE" dirty="0">
                <a:effectLst/>
              </a:rPr>
              <a:t> </a:t>
            </a:r>
            <a:br>
              <a:rPr lang="sv-SE" dirty="0">
                <a:effectLst/>
              </a:rPr>
            </a:br>
            <a:r>
              <a:rPr lang="sv-SE" dirty="0">
                <a:effectLst/>
              </a:rPr>
              <a:t>(3 Mos 25:3-10)</a:t>
            </a:r>
          </a:p>
        </p:txBody>
      </p:sp>
    </p:spTree>
    <p:custDataLst>
      <p:tags r:id="rId1"/>
    </p:custDataLst>
    <p:extLst>
      <p:ext uri="{BB962C8B-B14F-4D97-AF65-F5344CB8AC3E}">
        <p14:creationId xmlns:p14="http://schemas.microsoft.com/office/powerpoint/2010/main" val="3860182987"/>
      </p:ext>
    </p:extLst>
  </p:cSld>
  <p:clrMapOvr>
    <a:masterClrMapping/>
  </p:clrMapOvr>
  <p:transition advTm="194586">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3A86A75C-4F4B-4683-9AE1-C65F6400EC91}">
      <p14:laserTraceLst xmlns:p14="http://schemas.microsoft.com/office/powerpoint/2010/main">
        <p14:tracePtLst>
          <p14:tracePt t="7452" x="7137400" y="38100"/>
          <p14:tracePt t="7459" x="7143750" y="50800"/>
          <p14:tracePt t="7473" x="7156450" y="69850"/>
          <p14:tracePt t="7489" x="7200900" y="101600"/>
          <p14:tracePt t="7506" x="7226300" y="107950"/>
          <p14:tracePt t="7523" x="7232650" y="114300"/>
          <p14:tracePt t="7556" x="7232650" y="107950"/>
          <p14:tracePt t="7572" x="7232650" y="101600"/>
          <p14:tracePt t="7589" x="7232650" y="88900"/>
          <p14:tracePt t="7710" x="7232650" y="95250"/>
          <p14:tracePt t="7716" x="7232650" y="101600"/>
          <p14:tracePt t="7726" x="7232650" y="107950"/>
          <p14:tracePt t="7739" x="7232650" y="120650"/>
          <p14:tracePt t="7756" x="7226300" y="146050"/>
          <p14:tracePt t="7773" x="7213600" y="171450"/>
          <p14:tracePt t="7791" x="7200900" y="203200"/>
          <p14:tracePt t="7799" x="7188200" y="222250"/>
          <p14:tracePt t="7810" x="7181850" y="234950"/>
          <p14:tracePt t="7822" x="7169150" y="260350"/>
          <p14:tracePt t="7839" x="7162800" y="273050"/>
          <p14:tracePt t="9418" x="7156450" y="273050"/>
          <p14:tracePt t="9426" x="7143750" y="266700"/>
          <p14:tracePt t="9441" x="7054850" y="234950"/>
          <p14:tracePt t="9457" x="6915150" y="215900"/>
          <p14:tracePt t="9474" x="6756400" y="203200"/>
          <p14:tracePt t="9491" x="6604000" y="196850"/>
          <p14:tracePt t="9507" x="6451600" y="196850"/>
          <p14:tracePt t="9524" x="6324600" y="196850"/>
          <p14:tracePt t="9541" x="6172200" y="196850"/>
          <p14:tracePt t="9557" x="6032500" y="203200"/>
          <p14:tracePt t="9574" x="5861050" y="203200"/>
          <p14:tracePt t="9591" x="5657850" y="215900"/>
          <p14:tracePt t="9607" x="5467350" y="228600"/>
          <p14:tracePt t="9624" x="5251450" y="247650"/>
          <p14:tracePt t="9641" x="4800600" y="304800"/>
          <p14:tracePt t="9658" x="4546600" y="342900"/>
          <p14:tracePt t="9674" x="4267200" y="387350"/>
          <p14:tracePt t="9691" x="4064000" y="419100"/>
          <p14:tracePt t="9710" x="3886200" y="450850"/>
          <p14:tracePt t="9726" x="3714750" y="482600"/>
          <p14:tracePt t="9741" x="3581400" y="495300"/>
          <p14:tracePt t="9757" x="3384550" y="495300"/>
          <p14:tracePt t="9776" x="3219450" y="495300"/>
          <p14:tracePt t="9791" x="3016250" y="463550"/>
          <p14:tracePt t="9808" x="2870200" y="431800"/>
          <p14:tracePt t="9809" x="2781300" y="412750"/>
          <p14:tracePt t="9824" x="2736850" y="400050"/>
          <p14:tracePt t="9826" x="2654300" y="381000"/>
          <p14:tracePt t="9841" x="2571750" y="368300"/>
          <p14:tracePt t="9857" x="2438400" y="342900"/>
          <p14:tracePt t="9859" x="2387600" y="330200"/>
          <p14:tracePt t="9874" x="2279650" y="311150"/>
          <p14:tracePt t="9875" x="2222500" y="298450"/>
          <p14:tracePt t="9891" x="2000250" y="247650"/>
          <p14:tracePt t="9907" x="1771650" y="203200"/>
          <p14:tracePt t="9924" x="1543050" y="165100"/>
          <p14:tracePt t="9941" x="1295400" y="127000"/>
          <p14:tracePt t="9957" x="1168400" y="114300"/>
          <p14:tracePt t="9974" x="1016000" y="101600"/>
          <p14:tracePt t="9991" x="863600" y="95250"/>
          <p14:tracePt t="10008" x="749300" y="88900"/>
          <p14:tracePt t="10024" x="609600" y="76200"/>
          <p14:tracePt t="10041" x="527050" y="69850"/>
          <p14:tracePt t="10048" x="495300" y="63500"/>
          <p14:tracePt t="10057" x="469900" y="63500"/>
          <p14:tracePt t="10140" x="476250" y="63500"/>
          <p14:tracePt t="10157" x="488950" y="57150"/>
          <p14:tracePt t="10174" x="501650" y="57150"/>
          <p14:tracePt t="10191" x="520700" y="57150"/>
          <p14:tracePt t="10208" x="552450" y="69850"/>
          <p14:tracePt t="10224" x="584200" y="95250"/>
          <p14:tracePt t="10241" x="622300" y="114300"/>
          <p14:tracePt t="10258" x="673100" y="152400"/>
          <p14:tracePt t="10275" x="711200" y="171450"/>
          <p14:tracePt t="10291" x="781050" y="196850"/>
          <p14:tracePt t="10308" x="927100" y="228600"/>
          <p14:tracePt t="10325" x="1009650" y="241300"/>
          <p14:tracePt t="10341" x="1117600" y="260350"/>
          <p14:tracePt t="10358" x="1181100" y="273050"/>
          <p14:tracePt t="10375" x="1231900" y="279400"/>
          <p14:tracePt t="10391" x="1263650" y="279400"/>
          <p14:tracePt t="10408" x="1295400" y="279400"/>
          <p14:tracePt t="10425" x="1320800" y="279400"/>
          <p14:tracePt t="10441" x="1358900" y="279400"/>
          <p14:tracePt t="10458" x="1403350" y="279400"/>
          <p14:tracePt t="10475" x="1466850" y="266700"/>
          <p14:tracePt t="10491" x="1536700" y="254000"/>
          <p14:tracePt t="10508" x="1581150" y="241300"/>
          <p14:tracePt t="10525" x="1644650" y="222250"/>
          <p14:tracePt t="10542" x="1670050" y="209550"/>
          <p14:tracePt t="10543" x="1695450" y="196850"/>
          <p14:tracePt t="10558" x="1708150" y="184150"/>
          <p14:tracePt t="10575" x="1720850" y="171450"/>
          <p14:tracePt t="10592" x="1720850" y="158750"/>
          <p14:tracePt t="10608" x="1714500" y="127000"/>
          <p14:tracePt t="10625" x="1689100" y="107950"/>
          <p14:tracePt t="10641" x="1651000" y="82550"/>
          <p14:tracePt t="10658" x="1612900" y="69850"/>
          <p14:tracePt t="10675" x="1581150" y="63500"/>
          <p14:tracePt t="10692" x="1530350" y="57150"/>
          <p14:tracePt t="10708" x="1492250" y="50800"/>
          <p14:tracePt t="10725" x="1466850" y="44450"/>
          <p14:tracePt t="10742" x="1435100" y="38100"/>
          <p14:tracePt t="10758" x="1397000" y="38100"/>
          <p14:tracePt t="10775" x="1339850" y="38100"/>
          <p14:tracePt t="10792" x="1270000" y="38100"/>
          <p14:tracePt t="10809" x="1187450" y="38100"/>
          <p14:tracePt t="10825" x="1092200" y="38100"/>
          <p14:tracePt t="10842" x="1028700" y="38100"/>
          <p14:tracePt t="10858" x="990600" y="31750"/>
          <p14:tracePt t="10875" x="946150" y="25400"/>
          <p14:tracePt t="10892" x="863600" y="6350"/>
          <p14:tracePt t="10908" x="793750" y="0"/>
          <p14:tracePt t="10925" x="736600" y="0"/>
          <p14:tracePt t="10942" x="704850" y="0"/>
          <p14:tracePt t="10958" x="692150" y="0"/>
          <p14:tracePt t="10992" x="692150" y="12700"/>
          <p14:tracePt t="11009" x="692150" y="38100"/>
          <p14:tracePt t="11025" x="692150" y="82550"/>
          <p14:tracePt t="11042" x="692150" y="107950"/>
          <p14:tracePt t="11059" x="692150" y="139700"/>
          <p14:tracePt t="11075" x="704850" y="171450"/>
          <p14:tracePt t="11092" x="723900" y="196850"/>
          <p14:tracePt t="11108" x="749300" y="215900"/>
          <p14:tracePt t="11125" x="774700" y="228600"/>
          <p14:tracePt t="11143" x="850900" y="260350"/>
          <p14:tracePt t="11159" x="939800" y="292100"/>
          <p14:tracePt t="11175" x="1016000" y="323850"/>
          <p14:tracePt t="11192" x="1098550" y="349250"/>
          <p14:tracePt t="11209" x="1212850" y="387350"/>
          <p14:tracePt t="11225" x="1289050" y="406400"/>
          <p14:tracePt t="11242" x="1352550" y="419100"/>
          <p14:tracePt t="11259" x="1409700" y="425450"/>
          <p14:tracePt t="11275" x="1466850" y="425450"/>
          <p14:tracePt t="11292" x="1530350" y="431800"/>
          <p14:tracePt t="11308" x="1606550" y="431800"/>
          <p14:tracePt t="11325" x="1682750" y="431800"/>
          <p14:tracePt t="11342" x="1739900" y="438150"/>
          <p14:tracePt t="11358" x="1765300" y="444500"/>
          <p14:tracePt t="11375" x="1797050" y="450850"/>
          <p14:tracePt t="11392" x="1835150" y="457200"/>
          <p14:tracePt t="11409" x="1873250" y="469900"/>
          <p14:tracePt t="11426" x="1930400" y="476250"/>
          <p14:tracePt t="11442" x="1981200" y="476250"/>
          <p14:tracePt t="11459" x="2057400" y="476250"/>
          <p14:tracePt t="11475" x="2114550" y="476250"/>
          <p14:tracePt t="11492" x="2190750" y="469900"/>
          <p14:tracePt t="11509" x="2235200" y="463550"/>
          <p14:tracePt t="11525" x="2279650" y="450850"/>
          <p14:tracePt t="11542" x="2311400" y="438150"/>
          <p14:tracePt t="11559" x="2362200" y="412750"/>
          <p14:tracePt t="11576" x="2381250" y="393700"/>
          <p14:tracePt t="11592" x="2387600" y="381000"/>
          <p14:tracePt t="11609" x="2387600" y="368300"/>
          <p14:tracePt t="11626" x="2381250" y="361950"/>
          <p14:tracePt t="11627" x="2374900" y="361950"/>
          <p14:tracePt t="11642" x="2368550" y="355600"/>
          <p14:tracePt t="11659" x="2349500" y="342900"/>
          <p14:tracePt t="11676" x="2330450" y="336550"/>
          <p14:tracePt t="11692" x="2311400" y="323850"/>
          <p14:tracePt t="11709" x="2279650" y="311150"/>
          <p14:tracePt t="11726" x="2235200" y="292100"/>
          <p14:tracePt t="11742" x="2190750" y="279400"/>
          <p14:tracePt t="11759" x="2152650" y="266700"/>
          <p14:tracePt t="11776" x="2114550" y="254000"/>
          <p14:tracePt t="11793" x="2082800" y="247650"/>
          <p14:tracePt t="11809" x="2044700" y="241300"/>
          <p14:tracePt t="11826" x="1936750" y="228600"/>
          <p14:tracePt t="11842" x="1841500" y="215900"/>
          <p14:tracePt t="11859" x="1733550" y="196850"/>
          <p14:tracePt t="11876" x="1612900" y="165100"/>
          <p14:tracePt t="11877" x="1593850" y="158750"/>
          <p14:tracePt t="11892" x="1530350" y="146050"/>
          <p14:tracePt t="11909" x="1511300" y="139700"/>
          <p14:tracePt t="11926" x="1479550" y="139700"/>
          <p14:tracePt t="11943" x="1441450" y="152400"/>
          <p14:tracePt t="11959" x="1409700" y="171450"/>
          <p14:tracePt t="11976" x="1390650" y="177800"/>
          <p14:tracePt t="11993" x="1384300" y="184150"/>
          <p14:tracePt t="12031" x="1390650" y="190500"/>
          <p14:tracePt t="12042" x="1397000" y="196850"/>
          <p14:tracePt t="12059" x="1416050" y="222250"/>
          <p14:tracePt t="12076" x="1454150" y="260350"/>
          <p14:tracePt t="12093" x="1498600" y="304800"/>
          <p14:tracePt t="12110" x="1536700" y="349250"/>
          <p14:tracePt t="12111" x="1555750" y="368300"/>
          <p14:tracePt t="12127" x="1574800" y="387350"/>
          <p14:tracePt t="12143" x="1619250" y="419100"/>
          <p14:tracePt t="12159" x="1651000" y="431800"/>
          <p14:tracePt t="12176" x="1676400" y="431800"/>
          <p14:tracePt t="12193" x="1727200" y="438150"/>
          <p14:tracePt t="12210" x="1771650" y="438150"/>
          <p14:tracePt t="12226" x="1803400" y="438150"/>
          <p14:tracePt t="12233" x="1822450" y="438150"/>
          <p14:tracePt t="12243" x="1828800" y="438150"/>
          <p14:tracePt t="12373" x="1835150" y="438150"/>
          <p14:tracePt t="12393" x="1841500" y="431800"/>
          <p14:tracePt t="12409" x="1854200" y="425450"/>
          <p14:tracePt t="12426" x="1860550" y="419100"/>
          <p14:tracePt t="12443" x="1860550" y="412750"/>
          <p14:tracePt t="12737" x="1854200" y="412750"/>
          <p14:tracePt t="12752" x="1847850" y="412750"/>
          <p14:tracePt t="12768" x="1841500" y="412750"/>
          <p14:tracePt t="12777" x="1835150" y="412750"/>
          <p14:tracePt t="12810" x="1828800" y="412750"/>
          <p14:tracePt t="12827" x="1828800" y="419100"/>
          <p14:tracePt t="12861" x="1841500" y="406400"/>
          <p14:tracePt t="12877" x="1873250" y="393700"/>
          <p14:tracePt t="12894" x="1917700" y="381000"/>
          <p14:tracePt t="12911" x="1962150" y="361950"/>
          <p14:tracePt t="12927" x="2000250" y="342900"/>
          <p14:tracePt t="12944" x="2012950" y="336550"/>
          <p14:tracePt t="12945" x="2012950" y="330200"/>
          <p14:tracePt t="12961" x="2019300" y="323850"/>
          <p14:tracePt t="12977" x="2038350" y="304800"/>
          <p14:tracePt t="12993" x="2044700" y="298450"/>
          <p14:tracePt t="13010" x="2051050" y="285750"/>
          <p14:tracePt t="13027" x="2057400" y="285750"/>
          <p14:tracePt t="13044" x="2057400" y="279400"/>
          <p14:tracePt t="13119" x="2063750" y="279400"/>
          <p14:tracePt t="13136" x="2070100" y="279400"/>
          <p14:tracePt t="13144" x="2082800" y="279400"/>
          <p14:tracePt t="13160" x="2159000" y="279400"/>
          <p14:tracePt t="13177" x="2279650" y="298450"/>
          <p14:tracePt t="13194" x="2451100" y="304800"/>
          <p14:tracePt t="13210" x="2673350" y="317500"/>
          <p14:tracePt t="13227" x="2927350" y="317500"/>
          <p14:tracePt t="13243" x="3162300" y="317500"/>
          <p14:tracePt t="13260" x="3321050" y="311150"/>
          <p14:tracePt t="13277" x="3479800" y="285750"/>
          <p14:tracePt t="13295" x="3543300" y="266700"/>
          <p14:tracePt t="13310" x="3549650" y="260350"/>
          <p14:tracePt t="13430" x="3556000" y="266700"/>
          <p14:tracePt t="13437" x="3562350" y="273050"/>
          <p14:tracePt t="13444" x="3587750" y="292100"/>
          <p14:tracePt t="13460" x="3657600" y="323850"/>
          <p14:tracePt t="13477" x="3784600" y="349250"/>
          <p14:tracePt t="13493" x="3911600" y="361950"/>
          <p14:tracePt t="13511" x="4051300" y="368300"/>
          <p14:tracePt t="13527" x="4159250" y="368300"/>
          <p14:tracePt t="13544" x="4248150" y="361950"/>
          <p14:tracePt t="13561" x="4286250" y="355600"/>
          <p14:tracePt t="13642" x="4286250" y="349250"/>
          <p14:tracePt t="13672" x="4279900" y="349250"/>
          <p14:tracePt t="13679" x="4279900" y="342900"/>
          <p14:tracePt t="13694" x="4273550" y="336550"/>
          <p14:tracePt t="13711" x="4267200" y="330200"/>
          <p14:tracePt t="13727" x="4260850" y="330200"/>
          <p14:tracePt t="13761" x="4254500" y="330200"/>
          <p14:tracePt t="13794" x="4222750" y="330200"/>
          <p14:tracePt t="13811" x="4197350" y="336550"/>
          <p14:tracePt t="13828" x="4152900" y="342900"/>
          <p14:tracePt t="13844" x="4121150" y="349250"/>
          <p14:tracePt t="13861" x="4076700" y="349250"/>
          <p14:tracePt t="13878" x="4038600" y="349250"/>
          <p14:tracePt t="13894" x="4000500" y="355600"/>
          <p14:tracePt t="13911" x="3968750" y="368300"/>
          <p14:tracePt t="13927" x="3930650" y="393700"/>
          <p14:tracePt t="13944" x="3873500" y="425450"/>
          <p14:tracePt t="13961" x="3816350" y="463550"/>
          <p14:tracePt t="13978" x="3778250" y="488950"/>
          <p14:tracePt t="13994" x="3746500" y="527050"/>
          <p14:tracePt t="14011" x="3727450" y="552450"/>
          <p14:tracePt t="14028" x="3727450" y="565150"/>
          <p14:tracePt t="14044" x="3727450" y="577850"/>
          <p14:tracePt t="14137" x="3733800" y="571500"/>
          <p14:tracePt t="14146" x="3740150" y="571500"/>
          <p14:tracePt t="14161" x="3765550" y="558800"/>
          <p14:tracePt t="14178" x="3797300" y="546100"/>
          <p14:tracePt t="14195" x="3829050" y="527050"/>
          <p14:tracePt t="14211" x="3848100" y="508000"/>
          <p14:tracePt t="14228" x="3867150" y="495300"/>
          <p14:tracePt t="14245" x="3886200" y="476250"/>
          <p14:tracePt t="14261" x="3905250" y="457200"/>
          <p14:tracePt t="14278" x="3911600" y="444500"/>
          <p14:tracePt t="14295" x="3917950" y="431800"/>
          <p14:tracePt t="14296" x="3917950" y="419100"/>
          <p14:tracePt t="14311" x="3917950" y="412750"/>
          <p14:tracePt t="14329" x="3917950" y="387350"/>
          <p14:tracePt t="14344" x="3917950" y="374650"/>
          <p14:tracePt t="14361" x="3911600" y="355600"/>
          <p14:tracePt t="14363" x="3905250" y="342900"/>
          <p14:tracePt t="14379" x="3898900" y="330200"/>
          <p14:tracePt t="14395" x="3886200" y="311150"/>
          <p14:tracePt t="14411" x="3867150" y="298450"/>
          <p14:tracePt t="14428" x="3848100" y="285750"/>
          <p14:tracePt t="14444" x="3829050" y="279400"/>
          <p14:tracePt t="14461" x="3816350" y="266700"/>
          <p14:tracePt t="14478" x="3810000" y="247650"/>
          <p14:tracePt t="14494" x="3810000" y="228600"/>
          <p14:tracePt t="14511" x="3810000" y="196850"/>
          <p14:tracePt t="14528" x="3816350" y="177800"/>
          <p14:tracePt t="14545" x="3816350" y="165100"/>
          <p14:tracePt t="14617" x="3816350" y="171450"/>
          <p14:tracePt t="14657" x="3816350" y="177800"/>
          <p14:tracePt t="14924" x="3810000" y="177800"/>
          <p14:tracePt t="14931" x="3803650" y="177800"/>
          <p14:tracePt t="14945" x="3790950" y="177800"/>
          <p14:tracePt t="14964" x="3740150" y="184150"/>
          <p14:tracePt t="14979" x="3727450" y="190500"/>
          <p14:tracePt t="14995" x="3676650" y="209550"/>
          <p14:tracePt t="15012" x="3657600" y="228600"/>
          <p14:tracePt t="15029" x="3632200" y="247650"/>
          <p14:tracePt t="15045" x="3619500" y="273050"/>
          <p14:tracePt t="15062" x="3606800" y="279400"/>
          <p14:tracePt t="15079" x="3600450" y="285750"/>
          <p14:tracePt t="15095" x="3600450" y="292100"/>
          <p14:tracePt t="15199" x="3594100" y="304800"/>
          <p14:tracePt t="15212" x="3587750" y="311150"/>
          <p14:tracePt t="15229" x="3581400" y="323850"/>
          <p14:tracePt t="15245" x="3568700" y="336550"/>
          <p14:tracePt t="15262" x="3568700" y="342900"/>
          <p14:tracePt t="15279" x="3562350" y="349250"/>
          <p14:tracePt t="15343" x="3562350" y="355600"/>
          <p14:tracePt t="15367" x="3556000" y="355600"/>
          <p14:tracePt t="15397" x="3556000" y="361950"/>
          <p14:tracePt t="15948" x="3556000" y="355600"/>
          <p14:tracePt t="15954" x="3562350" y="355600"/>
          <p14:tracePt t="15963" x="3562350" y="349250"/>
          <p14:tracePt t="15980" x="3581400" y="336550"/>
          <p14:tracePt t="15996" x="3600450" y="323850"/>
          <p14:tracePt t="16013" x="3619500" y="304800"/>
          <p14:tracePt t="16030" x="3632200" y="298450"/>
          <p14:tracePt t="16046" x="3638550" y="285750"/>
          <p14:tracePt t="16063" x="3644900" y="279400"/>
          <p14:tracePt t="16103" x="3638550" y="285750"/>
          <p14:tracePt t="16113" x="3632200" y="292100"/>
          <p14:tracePt t="16129" x="3581400" y="323850"/>
          <p14:tracePt t="16146" x="3517900" y="361950"/>
          <p14:tracePt t="16163" x="3454400" y="400050"/>
          <p14:tracePt t="16179" x="3409950" y="419100"/>
          <p14:tracePt t="16196" x="3352800" y="438150"/>
          <p14:tracePt t="16213" x="3314700" y="457200"/>
          <p14:tracePt t="16229" x="3289300" y="469900"/>
          <p14:tracePt t="16246" x="3232150" y="527050"/>
          <p14:tracePt t="16263" x="3143250" y="647700"/>
          <p14:tracePt t="16280" x="3067050" y="730250"/>
          <p14:tracePt t="16296" x="2978150" y="819150"/>
          <p14:tracePt t="16313" x="2901950" y="882650"/>
          <p14:tracePt t="16330" x="2844800" y="939800"/>
          <p14:tracePt t="16346" x="2819400" y="965200"/>
          <p14:tracePt t="16363" x="2813050" y="965200"/>
          <p14:tracePt t="16413" x="2813050" y="971550"/>
          <p14:tracePt t="16429" x="2813050" y="977900"/>
          <p14:tracePt t="16446" x="2819400" y="990600"/>
          <p14:tracePt t="16463" x="2819400" y="1003300"/>
          <p14:tracePt t="16481" x="2819400" y="1016000"/>
          <p14:tracePt t="16497" x="2813050" y="1022350"/>
          <p14:tracePt t="16513" x="2806700" y="1035050"/>
          <p14:tracePt t="16529" x="2806700" y="1047750"/>
          <p14:tracePt t="16546" x="2806700" y="1085850"/>
          <p14:tracePt t="16563" x="2781300" y="1162050"/>
          <p14:tracePt t="16580" x="2705100" y="1244600"/>
          <p14:tracePt t="16596" x="2590800" y="1339850"/>
          <p14:tracePt t="16613" x="2501900" y="1403350"/>
          <p14:tracePt t="16630" x="2438400" y="1460500"/>
          <p14:tracePt t="16646" x="2393950" y="1504950"/>
          <p14:tracePt t="16663" x="2368550" y="1530350"/>
          <p14:tracePt t="16680" x="2336800" y="1568450"/>
          <p14:tracePt t="16697" x="2266950" y="1651000"/>
          <p14:tracePt t="16713" x="2152650" y="1797050"/>
          <p14:tracePt t="16730" x="2025650" y="1962150"/>
          <p14:tracePt t="16746" x="1885950" y="2146300"/>
          <p14:tracePt t="16763" x="1822450" y="2266950"/>
          <p14:tracePt t="16780" x="1816100" y="2330450"/>
          <p14:tracePt t="16797" x="1822450" y="2393950"/>
          <p14:tracePt t="16814" x="1841500" y="2457450"/>
          <p14:tracePt t="16831" x="1866900" y="2533650"/>
          <p14:tracePt t="16847" x="1873250" y="2584450"/>
          <p14:tracePt t="16864" x="1873250" y="2647950"/>
          <p14:tracePt t="16880" x="1873250" y="2679700"/>
          <p14:tracePt t="16897" x="1847850" y="2794000"/>
          <p14:tracePt t="16913" x="1784350" y="2857500"/>
          <p14:tracePt t="16930" x="1727200" y="2901950"/>
          <p14:tracePt t="16947" x="1625600" y="2965450"/>
          <p14:tracePt t="16964" x="1543050" y="3003550"/>
          <p14:tracePt t="16980" x="1447800" y="3041650"/>
          <p14:tracePt t="16997" x="1282700" y="3092450"/>
          <p14:tracePt t="17014" x="1123950" y="3130550"/>
          <p14:tracePt t="17030" x="952500" y="3162300"/>
          <p14:tracePt t="17047" x="800100" y="3194050"/>
          <p14:tracePt t="17064" x="698500" y="3213100"/>
          <p14:tracePt t="17080" x="654050" y="3219450"/>
          <p14:tracePt t="17081" x="641350" y="3219450"/>
          <p14:tracePt t="17097" x="628650" y="3219450"/>
          <p14:tracePt t="17130" x="615950" y="3219450"/>
          <p14:tracePt t="17147" x="603250" y="3225800"/>
          <p14:tracePt t="17164" x="590550" y="3225800"/>
          <p14:tracePt t="17180" x="571500" y="3232150"/>
          <p14:tracePt t="17197" x="546100" y="3238500"/>
          <p14:tracePt t="17214" x="533400" y="3244850"/>
          <p14:tracePt t="17230" x="527050" y="3257550"/>
          <p14:tracePt t="17247" x="520700" y="3263900"/>
          <p14:tracePt t="17264" x="508000" y="3276600"/>
          <p14:tracePt t="17280" x="495300" y="3295650"/>
          <p14:tracePt t="17297" x="488950" y="3308350"/>
          <p14:tracePt t="17314" x="482600" y="3308350"/>
          <p14:tracePt t="17315" x="482600" y="3314700"/>
          <p14:tracePt t="17407" x="476250" y="3314700"/>
          <p14:tracePt t="17431" x="463550" y="3308350"/>
          <p14:tracePt t="17447" x="457200" y="3289300"/>
          <p14:tracePt t="17464" x="457200" y="3276600"/>
          <p14:tracePt t="17480" x="457200" y="3263900"/>
          <p14:tracePt t="17497" x="457200" y="3257550"/>
          <p14:tracePt t="17514" x="450850" y="3257550"/>
          <p14:tracePt t="18046" x="450850" y="3251200"/>
          <p14:tracePt t="18053" x="463550" y="3238500"/>
          <p14:tracePt t="18065" x="488950" y="3213100"/>
          <p14:tracePt t="18081" x="527050" y="3155950"/>
          <p14:tracePt t="18098" x="546100" y="3130550"/>
          <p14:tracePt t="18115" x="552450" y="3105150"/>
          <p14:tracePt t="18131" x="552450" y="3098800"/>
          <p14:tracePt t="18243" x="558800" y="3098800"/>
          <p14:tracePt t="18250" x="565150" y="3098800"/>
          <p14:tracePt t="18265" x="577850" y="3098800"/>
          <p14:tracePt t="18281" x="584200" y="3098800"/>
          <p14:tracePt t="18298" x="596900" y="3098800"/>
          <p14:tracePt t="18315" x="622300" y="3111500"/>
          <p14:tracePt t="18332" x="647700" y="3117850"/>
          <p14:tracePt t="18348" x="660400" y="3124200"/>
          <p14:tracePt t="18365" x="673100" y="3124200"/>
          <p14:tracePt t="18381" x="685800" y="3130550"/>
          <p14:tracePt t="18398" x="698500" y="3130550"/>
          <p14:tracePt t="18415" x="711200" y="3130550"/>
          <p14:tracePt t="18432" x="717550" y="3130550"/>
          <p14:tracePt t="18448" x="723900" y="3130550"/>
          <p14:tracePt t="18493" x="730250" y="3130550"/>
          <p14:tracePt t="18598" x="723900" y="3130550"/>
          <p14:tracePt t="18605" x="717550" y="3130550"/>
          <p14:tracePt t="18633" x="711200" y="3130550"/>
          <p14:tracePt t="18762" x="704850" y="3130550"/>
          <p14:tracePt t="18782" x="692150" y="3124200"/>
          <p14:tracePt t="18798" x="685800" y="3124200"/>
          <p14:tracePt t="18815" x="685800" y="3117850"/>
          <p14:tracePt t="18988" x="685800" y="3111500"/>
          <p14:tracePt t="18997" x="685800" y="3105150"/>
          <p14:tracePt t="19015" x="692150" y="3092450"/>
          <p14:tracePt t="19048" x="692150" y="3086100"/>
          <p14:tracePt t="19556" x="692150" y="3092450"/>
          <p14:tracePt t="19564" x="698500" y="3092450"/>
          <p14:tracePt t="19583" x="711200" y="3098800"/>
          <p14:tracePt t="19600" x="717550" y="3098800"/>
          <p14:tracePt t="19616" x="723900" y="3098800"/>
          <p14:tracePt t="19658" x="730250" y="3098800"/>
          <p14:tracePt t="19822" x="736600" y="3098800"/>
          <p14:tracePt t="19837" x="749300" y="3092450"/>
          <p14:tracePt t="19849" x="755650" y="3086100"/>
          <p14:tracePt t="19866" x="768350" y="3086100"/>
          <p14:tracePt t="19882" x="774700" y="3086100"/>
          <p14:tracePt t="19919" x="774700" y="3092450"/>
          <p14:tracePt t="19932" x="774700" y="3105150"/>
          <p14:tracePt t="19949" x="768350" y="3117850"/>
          <p14:tracePt t="19966" x="762000" y="3124200"/>
          <p14:tracePt t="20400" x="762000" y="3117850"/>
          <p14:tracePt t="20440" x="762000" y="3111500"/>
          <p14:tracePt t="20454" x="768350" y="3111500"/>
          <p14:tracePt t="20466" x="768350" y="3105150"/>
          <p14:tracePt t="20500" x="768350" y="3098800"/>
          <p14:tracePt t="20517" x="774700" y="3092450"/>
          <p14:tracePt t="20607" x="774700" y="3098800"/>
          <p14:tracePt t="20616" x="774700" y="3105150"/>
          <p14:tracePt t="20633" x="774700" y="3130550"/>
          <p14:tracePt t="20650" x="768350" y="3149600"/>
          <p14:tracePt t="20667" x="762000" y="3168650"/>
          <p14:tracePt t="20683" x="762000" y="3175000"/>
          <p14:tracePt t="20814" x="768350" y="3168650"/>
          <p14:tracePt t="20821" x="774700" y="3162300"/>
          <p14:tracePt t="20834" x="781050" y="3155950"/>
          <p14:tracePt t="20851" x="800100" y="3130550"/>
          <p14:tracePt t="20867" x="800100" y="3124200"/>
          <p14:tracePt t="20869" x="806450" y="3117850"/>
          <p14:tracePt t="20883" x="812800" y="3111500"/>
          <p14:tracePt t="20901" x="819150" y="3098800"/>
          <p14:tracePt t="20918" x="825500" y="3098800"/>
          <p14:tracePt t="21012" x="819150" y="3105150"/>
          <p14:tracePt t="21020" x="819150" y="3111500"/>
          <p14:tracePt t="21033" x="806450" y="3124200"/>
          <p14:tracePt t="21050" x="800100" y="3143250"/>
          <p14:tracePt t="21067" x="781050" y="3168650"/>
          <p14:tracePt t="21083" x="774700" y="3181350"/>
          <p14:tracePt t="21101" x="762000" y="3206750"/>
          <p14:tracePt t="21117" x="755650" y="3213100"/>
          <p14:tracePt t="21338" x="762000" y="3206750"/>
          <p14:tracePt t="21347" x="768350" y="3200400"/>
          <p14:tracePt t="21356" x="768350" y="3194050"/>
          <p14:tracePt t="21367" x="781050" y="3187700"/>
          <p14:tracePt t="21385" x="787400" y="3181350"/>
          <p14:tracePt t="21401" x="793750" y="3181350"/>
          <p14:tracePt t="21417" x="793750" y="3175000"/>
          <p14:tracePt t="21506" x="793750" y="3181350"/>
          <p14:tracePt t="21513" x="787400" y="3187700"/>
          <p14:tracePt t="21534" x="781050" y="3194050"/>
          <p14:tracePt t="21552" x="774700" y="3200400"/>
          <p14:tracePt t="21569" x="768350" y="3206750"/>
          <p14:tracePt t="22038" x="768350" y="3213100"/>
          <p14:tracePt t="22051" x="768350" y="3219450"/>
          <p14:tracePt t="22070" x="768350" y="3238500"/>
          <p14:tracePt t="22085" x="762000" y="3257550"/>
          <p14:tracePt t="22101" x="755650" y="3263900"/>
          <p14:tracePt t="22118" x="755650" y="3270250"/>
          <p14:tracePt t="22174" x="755650" y="3263900"/>
          <p14:tracePt t="22184" x="762000" y="3263900"/>
          <p14:tracePt t="22202" x="768350" y="3251200"/>
          <p14:tracePt t="22217" x="774700" y="3244850"/>
          <p14:tracePt t="22234" x="781050" y="3238500"/>
          <p14:tracePt t="22251" x="787400" y="3238500"/>
          <p14:tracePt t="22879" x="787400" y="3232150"/>
          <p14:tracePt t="22889" x="787400" y="3225800"/>
          <p14:tracePt t="22960" x="781050" y="3225800"/>
          <p14:tracePt t="22969" x="774700" y="3232150"/>
          <p14:tracePt t="22985" x="742950" y="3251200"/>
          <p14:tracePt t="23002" x="711200" y="3276600"/>
          <p14:tracePt t="23018" x="679450" y="3302000"/>
          <p14:tracePt t="23035" x="647700" y="3321050"/>
          <p14:tracePt t="23052" x="628650" y="3333750"/>
          <p14:tracePt t="23102" x="628650" y="3321050"/>
          <p14:tracePt t="23118" x="635000" y="3289300"/>
          <p14:tracePt t="23136" x="641350" y="3270250"/>
          <p14:tracePt t="23152" x="641350" y="3257550"/>
          <p14:tracePt t="23233" x="641350" y="3251200"/>
          <p14:tracePt t="23312" x="635000" y="3251200"/>
          <p14:tracePt t="23320" x="628650" y="3251200"/>
          <p14:tracePt t="23328" x="609600" y="3251200"/>
          <p14:tracePt t="23352" x="584200" y="3251200"/>
          <p14:tracePt t="23368" x="552450" y="3263900"/>
          <p14:tracePt t="23385" x="533400" y="3270250"/>
          <p14:tracePt t="23402" x="520700" y="3270250"/>
          <p14:tracePt t="23419" x="514350" y="3276600"/>
          <p14:tracePt t="23435" x="508000" y="3282950"/>
          <p14:tracePt t="23452" x="501650" y="3295650"/>
          <p14:tracePt t="23469" x="488950" y="3302000"/>
          <p14:tracePt t="23486" x="482600" y="3308350"/>
          <p14:tracePt t="23556" x="476250" y="3308350"/>
          <p14:tracePt t="23572" x="469900" y="3308350"/>
          <p14:tracePt t="23586" x="457200" y="3302000"/>
          <p14:tracePt t="23603" x="412750" y="3257550"/>
          <p14:tracePt t="23619" x="381000" y="3219450"/>
          <p14:tracePt t="23636" x="349250" y="3181350"/>
          <p14:tracePt t="23652" x="317500" y="3143250"/>
          <p14:tracePt t="23669" x="285750" y="3098800"/>
          <p14:tracePt t="23686" x="260350" y="3073400"/>
          <p14:tracePt t="23702" x="254000" y="3060700"/>
          <p14:tracePt t="23753" x="279400" y="3060700"/>
          <p14:tracePt t="23769" x="336550" y="3086100"/>
          <p14:tracePt t="23786" x="374650" y="3105150"/>
          <p14:tracePt t="23803" x="419100" y="3124200"/>
          <p14:tracePt t="23819" x="469900" y="3143250"/>
          <p14:tracePt t="23836" x="520700" y="3155950"/>
          <p14:tracePt t="23852" x="571500" y="3155950"/>
          <p14:tracePt t="23869" x="622300" y="3155950"/>
          <p14:tracePt t="23886" x="673100" y="3149600"/>
          <p14:tracePt t="23903" x="698500" y="3136900"/>
          <p14:tracePt t="23919" x="704850" y="3124200"/>
          <p14:tracePt t="23937" x="660400" y="3054350"/>
          <p14:tracePt t="23952" x="615950" y="3009900"/>
          <p14:tracePt t="23969" x="533400" y="2946400"/>
          <p14:tracePt t="23986" x="482600" y="2901950"/>
          <p14:tracePt t="24003" x="438150" y="2870200"/>
          <p14:tracePt t="24019" x="431800" y="2863850"/>
          <p14:tracePt t="24036" x="419100" y="2863850"/>
          <p14:tracePt t="24053" x="406400" y="2921000"/>
          <p14:tracePt t="24069" x="406400" y="2997200"/>
          <p14:tracePt t="24086" x="393700" y="3054350"/>
          <p14:tracePt t="24103" x="381000" y="3105150"/>
          <p14:tracePt t="24119" x="381000" y="3143250"/>
          <p14:tracePt t="24136" x="381000" y="3168650"/>
          <p14:tracePt t="24153" x="393700" y="3181350"/>
          <p14:tracePt t="24170" x="412750" y="3187700"/>
          <p14:tracePt t="24171" x="444500" y="3187700"/>
          <p14:tracePt t="24187" x="476250" y="3187700"/>
          <p14:tracePt t="24187" x="514350" y="3181350"/>
          <p14:tracePt t="24203" x="603250" y="3168650"/>
          <p14:tracePt t="24219" x="666750" y="3155950"/>
          <p14:tracePt t="24236" x="723900" y="3130550"/>
          <p14:tracePt t="24253" x="742950" y="3111500"/>
          <p14:tracePt t="24270" x="762000" y="3073400"/>
          <p14:tracePt t="24286" x="774700" y="3041650"/>
          <p14:tracePt t="24303" x="774700" y="3009900"/>
          <p14:tracePt t="24320" x="774700" y="2965450"/>
          <p14:tracePt t="24336" x="774700" y="2933700"/>
          <p14:tracePt t="24353" x="768350" y="2895600"/>
          <p14:tracePt t="24370" x="762000" y="2863850"/>
          <p14:tracePt t="24390" x="749300" y="2819400"/>
          <p14:tracePt t="24420" x="711200" y="2698750"/>
          <p14:tracePt t="24421" x="704850" y="2673350"/>
          <p14:tracePt t="24437" x="692150" y="2616200"/>
          <p14:tracePt t="24453" x="666750" y="2495550"/>
          <p14:tracePt t="24470" x="666750" y="2432050"/>
          <p14:tracePt t="24486" x="666750" y="2381250"/>
          <p14:tracePt t="24503" x="666750" y="2311400"/>
          <p14:tracePt t="24519" x="666750" y="2235200"/>
          <p14:tracePt t="24536" x="660400" y="2171700"/>
          <p14:tracePt t="24553" x="641350" y="2076450"/>
          <p14:tracePt t="24570" x="622300" y="1987550"/>
          <p14:tracePt t="24586" x="609600" y="1892300"/>
          <p14:tracePt t="24603" x="603250" y="1797050"/>
          <p14:tracePt t="24620" x="596900" y="1701800"/>
          <p14:tracePt t="24636" x="590550" y="1651000"/>
          <p14:tracePt t="24653" x="590550" y="1625600"/>
          <p14:tracePt t="24670" x="577850" y="1593850"/>
          <p14:tracePt t="24686" x="571500" y="1574800"/>
          <p14:tracePt t="24703" x="565150" y="1549400"/>
          <p14:tracePt t="24720" x="552450" y="1517650"/>
          <p14:tracePt t="24736" x="533400" y="1460500"/>
          <p14:tracePt t="24754" x="508000" y="1390650"/>
          <p14:tracePt t="24770" x="488950" y="1327150"/>
          <p14:tracePt t="24787" x="463550" y="1250950"/>
          <p14:tracePt t="24804" x="444500" y="1193800"/>
          <p14:tracePt t="24820" x="425450" y="1136650"/>
          <p14:tracePt t="24837" x="406400" y="1098550"/>
          <p14:tracePt t="24854" x="387350" y="1060450"/>
          <p14:tracePt t="24870" x="374650" y="1041400"/>
          <p14:tracePt t="24887" x="361950" y="1016000"/>
          <p14:tracePt t="24904" x="355600" y="996950"/>
          <p14:tracePt t="24921" x="349250" y="971550"/>
          <p14:tracePt t="25100" x="349250" y="965200"/>
          <p14:tracePt t="25140" x="349250" y="971550"/>
          <p14:tracePt t="25156" x="349250" y="977900"/>
          <p14:tracePt t="25235" x="342900" y="977900"/>
          <p14:tracePt t="25362" x="342900" y="990600"/>
          <p14:tracePt t="25368" x="342900" y="996950"/>
          <p14:tracePt t="25388" x="342900" y="1009650"/>
          <p14:tracePt t="25404" x="342900" y="1028700"/>
          <p14:tracePt t="25421" x="342900" y="1047750"/>
          <p14:tracePt t="25424" x="342900" y="1054100"/>
          <p14:tracePt t="25437" x="342900" y="1060450"/>
          <p14:tracePt t="25537" x="342900" y="1066800"/>
          <p14:tracePt t="25545" x="342900" y="1073150"/>
          <p14:tracePt t="25554" x="342900" y="1079500"/>
          <p14:tracePt t="25570" x="342900" y="1092200"/>
          <p14:tracePt t="25587" x="342900" y="1098550"/>
          <p14:tracePt t="25604" x="342900" y="1104900"/>
          <p14:tracePt t="25721" x="342900" y="1098550"/>
          <p14:tracePt t="25726" x="342900" y="1085850"/>
          <p14:tracePt t="25737" x="342900" y="1079500"/>
          <p14:tracePt t="25754" x="349250" y="1047750"/>
          <p14:tracePt t="25771" x="361950" y="1016000"/>
          <p14:tracePt t="25787" x="368300" y="1009650"/>
          <p14:tracePt t="26098" x="374650" y="1009650"/>
          <p14:tracePt t="26106" x="381000" y="1009650"/>
          <p14:tracePt t="26121" x="406400" y="1009650"/>
          <p14:tracePt t="26138" x="431800" y="1016000"/>
          <p14:tracePt t="26154" x="450850" y="1016000"/>
          <p14:tracePt t="26171" x="476250" y="1016000"/>
          <p14:tracePt t="26188" x="482600" y="1016000"/>
          <p14:tracePt t="26366" x="488950" y="1016000"/>
          <p14:tracePt t="26374" x="495300" y="1016000"/>
          <p14:tracePt t="26382" x="508000" y="1016000"/>
          <p14:tracePt t="26404" x="520700" y="1016000"/>
          <p14:tracePt t="26421" x="527050" y="1016000"/>
          <p14:tracePt t="26454" x="546100" y="1016000"/>
          <p14:tracePt t="26471" x="577850" y="1003300"/>
          <p14:tracePt t="26488" x="615950" y="990600"/>
          <p14:tracePt t="26504" x="654050" y="977900"/>
          <p14:tracePt t="26521" x="679450" y="971550"/>
          <p14:tracePt t="26538" x="698500" y="965200"/>
          <p14:tracePt t="26555" x="711200" y="958850"/>
          <p14:tracePt t="26571" x="723900" y="958850"/>
          <p14:tracePt t="26588" x="723900" y="952500"/>
          <p14:tracePt t="26605" x="730250" y="952500"/>
          <p14:tracePt t="26621" x="736600" y="946150"/>
          <p14:tracePt t="26814" x="742950" y="946150"/>
          <p14:tracePt t="26830" x="749300" y="946150"/>
          <p14:tracePt t="26839" x="755650" y="946150"/>
          <p14:tracePt t="26855" x="762000" y="952500"/>
          <p14:tracePt t="26871" x="787400" y="965200"/>
          <p14:tracePt t="26888" x="825500" y="965200"/>
          <p14:tracePt t="26905" x="863600" y="965200"/>
          <p14:tracePt t="26921" x="952500" y="965200"/>
          <p14:tracePt t="26938" x="1047750" y="971550"/>
          <p14:tracePt t="26956" x="1111250" y="984250"/>
          <p14:tracePt t="26972" x="1123950" y="984250"/>
          <p14:tracePt t="26988" x="1130300" y="990600"/>
          <p14:tracePt t="27005" x="1136650" y="996950"/>
          <p14:tracePt t="27022" x="1149350" y="1003300"/>
          <p14:tracePt t="27038" x="1155700" y="1003300"/>
          <p14:tracePt t="27039" x="1162050" y="1003300"/>
          <p14:tracePt t="27055" x="1168400" y="1003300"/>
          <p14:tracePt t="27072" x="1200150" y="1003300"/>
          <p14:tracePt t="27088" x="1231900" y="990600"/>
          <p14:tracePt t="27105" x="1263650" y="971550"/>
          <p14:tracePt t="27122" x="1295400" y="952500"/>
          <p14:tracePt t="27138" x="1320800" y="939800"/>
          <p14:tracePt t="27156" x="1327150" y="933450"/>
          <p14:tracePt t="27172" x="1333500" y="933450"/>
          <p14:tracePt t="27311" x="1333500" y="939800"/>
          <p14:tracePt t="27325" x="1327150" y="946150"/>
          <p14:tracePt t="27483" x="1333500" y="939800"/>
          <p14:tracePt t="27491" x="1346200" y="939800"/>
          <p14:tracePt t="27499" x="1371600" y="933450"/>
          <p14:tracePt t="27507" x="1390650" y="927100"/>
          <p14:tracePt t="27522" x="1441450" y="927100"/>
          <p14:tracePt t="27539" x="1606550" y="914400"/>
          <p14:tracePt t="27555" x="1739900" y="901700"/>
          <p14:tracePt t="27572" x="1828800" y="895350"/>
          <p14:tracePt t="27589" x="1892300" y="895350"/>
          <p14:tracePt t="27605" x="1905000" y="895350"/>
          <p14:tracePt t="27622" x="1911350" y="901700"/>
          <p14:tracePt t="27639" x="1911350" y="908050"/>
          <p14:tracePt t="27656" x="1917700" y="914400"/>
          <p14:tracePt t="27672" x="1924050" y="920750"/>
          <p14:tracePt t="27689" x="1936750" y="927100"/>
          <p14:tracePt t="27706" x="1962150" y="927100"/>
          <p14:tracePt t="27722" x="1993900" y="927100"/>
          <p14:tracePt t="27739" x="2038350" y="927100"/>
          <p14:tracePt t="27755" x="2089150" y="927100"/>
          <p14:tracePt t="27772" x="2209800" y="933450"/>
          <p14:tracePt t="27789" x="2279650" y="939800"/>
          <p14:tracePt t="27806" x="2374900" y="946150"/>
          <p14:tracePt t="27822" x="2432050" y="946150"/>
          <p14:tracePt t="27839" x="2470150" y="946150"/>
          <p14:tracePt t="27856" x="2489200" y="939800"/>
          <p14:tracePt t="27872" x="2501900" y="933450"/>
          <p14:tracePt t="27889" x="2514600" y="933450"/>
          <p14:tracePt t="27906" x="2527300" y="927100"/>
          <p14:tracePt t="27922" x="2540000" y="927100"/>
          <p14:tracePt t="27939" x="2546350" y="927100"/>
          <p14:tracePt t="27956" x="2552700" y="927100"/>
          <p14:tracePt t="28062" x="2559050" y="927100"/>
          <p14:tracePt t="28087" x="2565400" y="927100"/>
          <p14:tracePt t="28106" x="2571750" y="933450"/>
          <p14:tracePt t="28139" x="2578100" y="933450"/>
          <p14:tracePt t="28156" x="2590800" y="933450"/>
          <p14:tracePt t="28173" x="2641600" y="933450"/>
          <p14:tracePt t="28189" x="2736850" y="933450"/>
          <p14:tracePt t="28206" x="2908300" y="920750"/>
          <p14:tracePt t="28223" x="3175000" y="914400"/>
          <p14:tracePt t="28239" x="3276600" y="901700"/>
          <p14:tracePt t="28240" x="3308350" y="895350"/>
          <p14:tracePt t="28257" x="3321050" y="882650"/>
          <p14:tracePt t="28273" x="3321050" y="869950"/>
          <p14:tracePt t="28306" x="3327400" y="869950"/>
          <p14:tracePt t="28323" x="3333750" y="876300"/>
          <p14:tracePt t="28340" x="3333750" y="882650"/>
          <p14:tracePt t="28356" x="3327400" y="882650"/>
          <p14:tracePt t="28373" x="3321050" y="889000"/>
          <p14:tracePt t="28406" x="3308350" y="889000"/>
          <p14:tracePt t="28423" x="3289300" y="889000"/>
          <p14:tracePt t="28440" x="3257550" y="901700"/>
          <p14:tracePt t="28456" x="3206750" y="920750"/>
          <p14:tracePt t="28473" x="3136900" y="946150"/>
          <p14:tracePt t="28490" x="3073400" y="958850"/>
          <p14:tracePt t="28506" x="3016250" y="971550"/>
          <p14:tracePt t="28523" x="2933700" y="984250"/>
          <p14:tracePt t="28540" x="2857500" y="996950"/>
          <p14:tracePt t="28556" x="2755900" y="1009650"/>
          <p14:tracePt t="28573" x="2635250" y="1028700"/>
          <p14:tracePt t="28590" x="2495550" y="1041400"/>
          <p14:tracePt t="28607" x="2355850" y="1060450"/>
          <p14:tracePt t="28623" x="2222500" y="1079500"/>
          <p14:tracePt t="28640" x="2095500" y="1092200"/>
          <p14:tracePt t="28656" x="1968500" y="1104900"/>
          <p14:tracePt t="28673" x="1854200" y="1117600"/>
          <p14:tracePt t="28690" x="1771650" y="1123950"/>
          <p14:tracePt t="28706" x="1587500" y="1136650"/>
          <p14:tracePt t="28724" x="1454150" y="1149350"/>
          <p14:tracePt t="28740" x="1365250" y="1155700"/>
          <p14:tracePt t="28756" x="1263650" y="1168400"/>
          <p14:tracePt t="28773" x="1206500" y="1181100"/>
          <p14:tracePt t="28790" x="1181100" y="1187450"/>
          <p14:tracePt t="28808" x="1174750" y="1193800"/>
          <p14:tracePt t="28823" x="1155700" y="1212850"/>
          <p14:tracePt t="28840" x="1136650" y="1231900"/>
          <p14:tracePt t="28857" x="1123950" y="1244600"/>
          <p14:tracePt t="28873" x="1111250" y="1250950"/>
          <p14:tracePt t="28890" x="1104900" y="1257300"/>
          <p14:tracePt t="29902" x="1098550" y="1257300"/>
          <p14:tracePt t="29909" x="1092200" y="1257300"/>
          <p14:tracePt t="29924" x="1066800" y="1257300"/>
          <p14:tracePt t="29941" x="1028700" y="1244600"/>
          <p14:tracePt t="29958" x="1016000" y="1250950"/>
          <p14:tracePt t="29974" x="1016000" y="1276350"/>
          <p14:tracePt t="29991" x="996950" y="1301750"/>
          <p14:tracePt t="30008" x="971550" y="1339850"/>
          <p14:tracePt t="30024" x="914400" y="1441450"/>
          <p14:tracePt t="30041" x="882650" y="1593850"/>
          <p14:tracePt t="30058" x="882650" y="1816100"/>
          <p14:tracePt t="30074" x="933450" y="2070100"/>
          <p14:tracePt t="30091" x="990600" y="2260600"/>
          <p14:tracePt t="30108" x="1028700" y="2476500"/>
          <p14:tracePt t="30125" x="1047750" y="2705100"/>
          <p14:tracePt t="30126" x="1054100" y="2806700"/>
          <p14:tracePt t="30141" x="1066800" y="3105150"/>
          <p14:tracePt t="30162" x="1073150" y="3340100"/>
          <p14:tracePt t="30174" x="1085850" y="3568700"/>
          <p14:tracePt t="30191" x="1092200" y="3740150"/>
          <p14:tracePt t="30208" x="1092200" y="3879850"/>
          <p14:tracePt t="30225" x="1085850" y="3975100"/>
          <p14:tracePt t="30241" x="1066800" y="4051300"/>
          <p14:tracePt t="30258" x="1054100" y="4121150"/>
          <p14:tracePt t="30275" x="1047750" y="4165600"/>
          <p14:tracePt t="30291" x="1047750" y="4171950"/>
          <p14:tracePt t="30308" x="1047750" y="4178300"/>
          <p14:tracePt t="30342" x="1047750" y="4191000"/>
          <p14:tracePt t="30358" x="1054100" y="4216400"/>
          <p14:tracePt t="30375" x="1060450" y="4241800"/>
          <p14:tracePt t="30391" x="1060450" y="4254500"/>
          <p14:tracePt t="30775" x="1066800" y="4254500"/>
          <p14:tracePt t="30781" x="1066800" y="4260850"/>
          <p14:tracePt t="30791" x="1073150" y="4260850"/>
          <p14:tracePt t="30809" x="1079500" y="4273550"/>
          <p14:tracePt t="30825" x="1092200" y="4286250"/>
          <p14:tracePt t="30842" x="1111250" y="4298950"/>
          <p14:tracePt t="30859" x="1149350" y="4298950"/>
          <p14:tracePt t="30875" x="1187450" y="4305300"/>
          <p14:tracePt t="30892" x="1231900" y="4305300"/>
          <p14:tracePt t="30908" x="1270000" y="4305300"/>
          <p14:tracePt t="30925" x="1295400" y="4305300"/>
          <p14:tracePt t="30942" x="1314450" y="4305300"/>
          <p14:tracePt t="30943" x="1320800" y="4305300"/>
          <p14:tracePt t="30958" x="1327150" y="4305300"/>
          <p14:tracePt t="30960" x="1333500" y="4298950"/>
          <p14:tracePt t="30975" x="1352550" y="4286250"/>
          <p14:tracePt t="30992" x="1365250" y="4273550"/>
          <p14:tracePt t="31009" x="1371600" y="4254500"/>
          <p14:tracePt t="31025" x="1371600" y="4248150"/>
          <p14:tracePt t="31042" x="1377950" y="4241800"/>
          <p14:tracePt t="31092" x="1377950" y="4235450"/>
          <p14:tracePt t="31256" x="1390650" y="4235450"/>
          <p14:tracePt t="31263" x="1403350" y="4229100"/>
          <p14:tracePt t="31276" x="1416050" y="4229100"/>
          <p14:tracePt t="31293" x="1485900" y="4210050"/>
          <p14:tracePt t="31310" x="1524000" y="4210050"/>
          <p14:tracePt t="31326" x="1549400" y="4203700"/>
          <p14:tracePt t="31342" x="1568450" y="4203700"/>
          <p14:tracePt t="31359" x="1581150" y="4197350"/>
          <p14:tracePt t="31376" x="1600200" y="4191000"/>
          <p14:tracePt t="31393" x="1625600" y="4178300"/>
          <p14:tracePt t="31409" x="1670050" y="4165600"/>
          <p14:tracePt t="31426" x="1708150" y="4152900"/>
          <p14:tracePt t="31442" x="1752600" y="4140200"/>
          <p14:tracePt t="31459" x="1790700" y="4133850"/>
          <p14:tracePt t="31477" x="1828800" y="4127500"/>
          <p14:tracePt t="31492" x="1854200" y="4127500"/>
          <p14:tracePt t="31509" x="1885950" y="4127500"/>
          <p14:tracePt t="31526" x="1943100" y="4133850"/>
          <p14:tracePt t="31544" x="2012950" y="4152900"/>
          <p14:tracePt t="31559" x="2063750" y="4171950"/>
          <p14:tracePt t="31575" x="2114550" y="4184650"/>
          <p14:tracePt t="31592" x="2152650" y="4191000"/>
          <p14:tracePt t="31609" x="2197100" y="4197350"/>
          <p14:tracePt t="31625" x="2254250" y="4210050"/>
          <p14:tracePt t="31642" x="2298700" y="4216400"/>
          <p14:tracePt t="31659" x="2374900" y="4229100"/>
          <p14:tracePt t="31675" x="2451100" y="4235450"/>
          <p14:tracePt t="31692" x="2501900" y="4241800"/>
          <p14:tracePt t="31709" x="2571750" y="4248150"/>
          <p14:tracePt t="31725" x="2616200" y="4248150"/>
          <p14:tracePt t="31742" x="2679700" y="4248150"/>
          <p14:tracePt t="31759" x="2717800" y="4248150"/>
          <p14:tracePt t="31776" x="2755900" y="4241800"/>
          <p14:tracePt t="31778" x="2794000" y="4241800"/>
          <p14:tracePt t="31792" x="2806700" y="4241800"/>
          <p14:tracePt t="31809" x="2857500" y="4235450"/>
          <p14:tracePt t="31826" x="2895600" y="4235450"/>
          <p14:tracePt t="31843" x="2921000" y="4235450"/>
          <p14:tracePt t="31859" x="2940050" y="4235450"/>
          <p14:tracePt t="31876" x="2952750" y="4235450"/>
          <p14:tracePt t="31893" x="2978150" y="4235450"/>
          <p14:tracePt t="31909" x="3022600" y="4235450"/>
          <p14:tracePt t="31926" x="3048000" y="4235450"/>
          <p14:tracePt t="31943" x="3067050" y="4241800"/>
          <p14:tracePt t="31959" x="3079750" y="4241800"/>
          <p14:tracePt t="31976" x="3086100" y="4241800"/>
          <p14:tracePt t="32009" x="3092450" y="4248150"/>
          <p14:tracePt t="32026" x="3111500" y="4248150"/>
          <p14:tracePt t="32043" x="3136900" y="4235450"/>
          <p14:tracePt t="32060" x="3155950" y="4229100"/>
          <p14:tracePt t="32076" x="3168650" y="4216400"/>
          <p14:tracePt t="32093" x="3175000" y="4197350"/>
          <p14:tracePt t="32109" x="3175000" y="4184650"/>
          <p14:tracePt t="32127" x="3175000" y="4165600"/>
          <p14:tracePt t="32143" x="3175000" y="4152900"/>
          <p14:tracePt t="32160" x="3162300" y="4140200"/>
          <p14:tracePt t="32176" x="3155950" y="4127500"/>
          <p14:tracePt t="32195" x="3136900" y="4121150"/>
          <p14:tracePt t="32210" x="3092450" y="4108450"/>
          <p14:tracePt t="32226" x="3016250" y="4095750"/>
          <p14:tracePt t="32243" x="2927350" y="4083050"/>
          <p14:tracePt t="32260" x="2838450" y="4070350"/>
          <p14:tracePt t="32276" x="2787650" y="4057650"/>
          <p14:tracePt t="32293" x="2749550" y="4051300"/>
          <p14:tracePt t="32310" x="2724150" y="4044950"/>
          <p14:tracePt t="32326" x="2717800" y="4044950"/>
          <p14:tracePt t="32343" x="2711450" y="4044950"/>
          <p14:tracePt t="32360" x="2667000" y="4051300"/>
          <p14:tracePt t="32377" x="2603500" y="4057650"/>
          <p14:tracePt t="32377" x="2565400" y="4064000"/>
          <p14:tracePt t="32393" x="2470150" y="4070350"/>
          <p14:tracePt t="32410" x="2413000" y="4070350"/>
          <p14:tracePt t="32426" x="2374900" y="4076700"/>
          <p14:tracePt t="32443" x="2336800" y="4076700"/>
          <p14:tracePt t="32460" x="2279650" y="4076700"/>
          <p14:tracePt t="32476" x="2222500" y="4076700"/>
          <p14:tracePt t="32493" x="2127250" y="4089400"/>
          <p14:tracePt t="32510" x="2057400" y="4102100"/>
          <p14:tracePt t="32526" x="1993900" y="4121150"/>
          <p14:tracePt t="32543" x="1936750" y="4133850"/>
          <p14:tracePt t="32560" x="1885950" y="4146550"/>
          <p14:tracePt t="32577" x="1847850" y="4152900"/>
          <p14:tracePt t="32593" x="1822450" y="4159250"/>
          <p14:tracePt t="32611" x="1790700" y="4165600"/>
          <p14:tracePt t="32626" x="1784350" y="4165600"/>
          <p14:tracePt t="32676" x="1771650" y="4127500"/>
          <p14:tracePt t="32693" x="1758950" y="4057650"/>
          <p14:tracePt t="32710" x="1746250" y="3994150"/>
          <p14:tracePt t="32726" x="1733550" y="3924300"/>
          <p14:tracePt t="32743" x="1727200" y="3886200"/>
          <p14:tracePt t="32760" x="1720850" y="3867150"/>
          <p14:tracePt t="32776" x="1714500" y="3860800"/>
          <p14:tracePt t="32930" x="1720850" y="3867150"/>
          <p14:tracePt t="32945" x="1778000" y="3886200"/>
          <p14:tracePt t="32961" x="1847850" y="3911600"/>
          <p14:tracePt t="32977" x="1930400" y="3930650"/>
          <p14:tracePt t="32994" x="2019300" y="3949700"/>
          <p14:tracePt t="33010" x="2101850" y="3962400"/>
          <p14:tracePt t="33027" x="2197100" y="3968750"/>
          <p14:tracePt t="33044" x="2273300" y="3968750"/>
          <p14:tracePt t="33060" x="2362200" y="3968750"/>
          <p14:tracePt t="33077" x="2438400" y="3968750"/>
          <p14:tracePt t="33094" x="2520950" y="3962400"/>
          <p14:tracePt t="33110" x="2590800" y="3930650"/>
          <p14:tracePt t="33127" x="2628900" y="3898900"/>
          <p14:tracePt t="33144" x="2667000" y="3860800"/>
          <p14:tracePt t="33160" x="2711450" y="3816350"/>
          <p14:tracePt t="33177" x="2743200" y="3790950"/>
          <p14:tracePt t="33194" x="2774950" y="3765550"/>
          <p14:tracePt t="33210" x="2794000" y="3746500"/>
          <p14:tracePt t="33227" x="2813050" y="3727450"/>
          <p14:tracePt t="33244" x="2819400" y="3714750"/>
          <p14:tracePt t="33260" x="2825750" y="3689350"/>
          <p14:tracePt t="33277" x="2825750" y="3651250"/>
          <p14:tracePt t="33294" x="2806700" y="3619500"/>
          <p14:tracePt t="33311" x="2781300" y="3594100"/>
          <p14:tracePt t="33327" x="2749550" y="3568700"/>
          <p14:tracePt t="33344" x="2705100" y="3549650"/>
          <p14:tracePt t="33361" x="2673350" y="3536950"/>
          <p14:tracePt t="33377" x="2616200" y="3530600"/>
          <p14:tracePt t="33394" x="2533650" y="3524250"/>
          <p14:tracePt t="33411" x="2438400" y="3524250"/>
          <p14:tracePt t="33427" x="2311400" y="3524250"/>
          <p14:tracePt t="33444" x="2178050" y="3517900"/>
          <p14:tracePt t="33461" x="2038350" y="3517900"/>
          <p14:tracePt t="33477" x="1854200" y="3517900"/>
          <p14:tracePt t="33494" x="1778000" y="3524250"/>
          <p14:tracePt t="33511" x="1733550" y="3543300"/>
          <p14:tracePt t="33527" x="1720850" y="3556000"/>
          <p14:tracePt t="33544" x="1701800" y="3587750"/>
          <p14:tracePt t="33561" x="1689100" y="3619500"/>
          <p14:tracePt t="33581" x="1682750" y="3651250"/>
          <p14:tracePt t="33588" x="1670050" y="3676650"/>
          <p14:tracePt t="33600" x="1670050" y="3695700"/>
          <p14:tracePt t="33611" x="1670050" y="3708400"/>
          <p14:tracePt t="33628" x="1670050" y="3740150"/>
          <p14:tracePt t="33644" x="1676400" y="3784600"/>
          <p14:tracePt t="33661" x="1689100" y="3854450"/>
          <p14:tracePt t="33677" x="1701800" y="3930650"/>
          <p14:tracePt t="33694" x="1714500" y="4000500"/>
          <p14:tracePt t="33695" x="1720850" y="4032250"/>
          <p14:tracePt t="33711" x="1727200" y="4057650"/>
          <p14:tracePt t="33727" x="1733550" y="4057650"/>
          <p14:tracePt t="33744" x="1733550" y="4064000"/>
          <p14:tracePt t="33761" x="1739900" y="4070350"/>
          <p14:tracePt t="33777" x="1758950" y="4070350"/>
          <p14:tracePt t="33794" x="1758950" y="4076700"/>
          <p14:tracePt t="33811" x="1765300" y="4076700"/>
          <p14:tracePt t="33917" x="1765300" y="4070350"/>
          <p14:tracePt t="33924" x="1765300" y="4064000"/>
          <p14:tracePt t="33945" x="1765300" y="4051300"/>
          <p14:tracePt t="33961" x="1765300" y="4038600"/>
          <p14:tracePt t="33978" x="1765300" y="4006850"/>
          <p14:tracePt t="33994" x="1765300" y="3975100"/>
          <p14:tracePt t="34011" x="1765300" y="3917950"/>
          <p14:tracePt t="34028" x="1752600" y="3854450"/>
          <p14:tracePt t="34044" x="1727200" y="3746500"/>
          <p14:tracePt t="34045" x="1714500" y="3702050"/>
          <p14:tracePt t="34061" x="1708150" y="3587750"/>
          <p14:tracePt t="34078" x="1708150" y="3486150"/>
          <p14:tracePt t="34094" x="1752600" y="3321050"/>
          <p14:tracePt t="34111" x="1790700" y="3200400"/>
          <p14:tracePt t="34130" x="1828800" y="3073400"/>
          <p14:tracePt t="34145" x="1873250" y="2927350"/>
          <p14:tracePt t="34161" x="1905000" y="2787650"/>
          <p14:tracePt t="34178" x="1924050" y="2609850"/>
          <p14:tracePt t="34194" x="1930400" y="2457450"/>
          <p14:tracePt t="34211" x="1930400" y="2317750"/>
          <p14:tracePt t="34213" x="1930400" y="2247900"/>
          <p14:tracePt t="34228" x="1930400" y="2216150"/>
          <p14:tracePt t="34245" x="1905000" y="2044700"/>
          <p14:tracePt t="34261" x="1892300" y="1981200"/>
          <p14:tracePt t="34278" x="1854200" y="1879600"/>
          <p14:tracePt t="34295" x="1803400" y="1733550"/>
          <p14:tracePt t="34311" x="1778000" y="1657350"/>
          <p14:tracePt t="34328" x="1765300" y="1574800"/>
          <p14:tracePt t="34345" x="1752600" y="1517650"/>
          <p14:tracePt t="34361" x="1739900" y="1460500"/>
          <p14:tracePt t="34378" x="1733550" y="1416050"/>
          <p14:tracePt t="34395" x="1727200" y="1384300"/>
          <p14:tracePt t="34412" x="1720850" y="1352550"/>
          <p14:tracePt t="34428" x="1708150" y="1308100"/>
          <p14:tracePt t="34445" x="1701800" y="1270000"/>
          <p14:tracePt t="34461" x="1701800" y="1244600"/>
          <p14:tracePt t="34479" x="1695450" y="1212850"/>
          <p14:tracePt t="34495" x="1695450" y="1206500"/>
          <p14:tracePt t="34511" x="1695450" y="1200150"/>
          <p14:tracePt t="34545" x="1695450" y="1193800"/>
          <p14:tracePt t="34561" x="1701800" y="1187450"/>
          <p14:tracePt t="34578" x="1701800" y="1174750"/>
          <p14:tracePt t="34595" x="1720850" y="1155700"/>
          <p14:tracePt t="34612" x="1739900" y="1143000"/>
          <p14:tracePt t="34629" x="1752600" y="1130300"/>
          <p14:tracePt t="34645" x="1822450" y="1123950"/>
          <p14:tracePt t="34661" x="1860550" y="1123950"/>
          <p14:tracePt t="34678" x="1898650" y="1123950"/>
          <p14:tracePt t="34695" x="1936750" y="1130300"/>
          <p14:tracePt t="34711" x="1974850" y="1136650"/>
          <p14:tracePt t="34728" x="2025650" y="1136650"/>
          <p14:tracePt t="34745" x="2057400" y="1136650"/>
          <p14:tracePt t="34761" x="2082800" y="1136650"/>
          <p14:tracePt t="34778" x="2114550" y="1136650"/>
          <p14:tracePt t="34795" x="2146300" y="1136650"/>
          <p14:tracePt t="34812" x="2171700" y="1136650"/>
          <p14:tracePt t="34829" x="2197100" y="1136650"/>
          <p14:tracePt t="34845" x="2209800" y="1136650"/>
          <p14:tracePt t="34862" x="2216150" y="1136650"/>
          <p14:tracePt t="34878" x="2216150" y="1130300"/>
          <p14:tracePt t="34912" x="2235200" y="1130300"/>
          <p14:tracePt t="34929" x="2254250" y="1130300"/>
          <p14:tracePt t="34945" x="2324100" y="1136650"/>
          <p14:tracePt t="34962" x="2444750" y="1155700"/>
          <p14:tracePt t="34978" x="2609850" y="1168400"/>
          <p14:tracePt t="34995" x="2730500" y="1174750"/>
          <p14:tracePt t="35012" x="2863850" y="1174750"/>
          <p14:tracePt t="35028" x="2946400" y="1174750"/>
          <p14:tracePt t="35045" x="2997200" y="1162050"/>
          <p14:tracePt t="35062" x="3022600" y="1149350"/>
          <p14:tracePt t="35078" x="3035300" y="1143000"/>
          <p14:tracePt t="35095" x="3048000" y="1136650"/>
          <p14:tracePt t="35209" x="3041650" y="1136650"/>
          <p14:tracePt t="35216" x="3028950" y="1136650"/>
          <p14:tracePt t="35228" x="3003550" y="1136650"/>
          <p14:tracePt t="35245" x="2908300" y="1155700"/>
          <p14:tracePt t="35262" x="2787650" y="1174750"/>
          <p14:tracePt t="35279" x="2609850" y="1193800"/>
          <p14:tracePt t="35295" x="2419350" y="1206500"/>
          <p14:tracePt t="35298" x="2311400" y="1219200"/>
          <p14:tracePt t="35313" x="2139950" y="1231900"/>
          <p14:tracePt t="35328" x="1962150" y="1257300"/>
          <p14:tracePt t="35346" x="1771650" y="1289050"/>
          <p14:tracePt t="35363" x="1612900" y="1314450"/>
          <p14:tracePt t="35379" x="1428750" y="1346200"/>
          <p14:tracePt t="35396" x="1238250" y="1365250"/>
          <p14:tracePt t="35412" x="1060450" y="1377950"/>
          <p14:tracePt t="35429" x="901700" y="1384300"/>
          <p14:tracePt t="35446" x="800100" y="1390650"/>
          <p14:tracePt t="35462" x="762000" y="1390650"/>
          <p14:tracePt t="35479" x="755650" y="1397000"/>
          <p14:tracePt t="35586" x="755650" y="1403350"/>
          <p14:tracePt t="35592" x="762000" y="1403350"/>
          <p14:tracePt t="35600" x="768350" y="1416050"/>
          <p14:tracePt t="35612" x="781050" y="1422400"/>
          <p14:tracePt t="35630" x="812800" y="1435100"/>
          <p14:tracePt t="35647" x="876300" y="1454150"/>
          <p14:tracePt t="35663" x="920750" y="1466850"/>
          <p14:tracePt t="35664" x="965200" y="1473200"/>
          <p14:tracePt t="35680" x="990600" y="1479550"/>
          <p14:tracePt t="35682" x="1047750" y="1485900"/>
          <p14:tracePt t="35696" x="1149350" y="1492250"/>
          <p14:tracePt t="35713" x="1231900" y="1498600"/>
          <p14:tracePt t="35717" x="1270000" y="1504950"/>
          <p14:tracePt t="35729" x="1422400" y="1511300"/>
          <p14:tracePt t="35746" x="1504950" y="1517650"/>
          <p14:tracePt t="35762" x="1555750" y="1517650"/>
          <p14:tracePt t="35779" x="1574800" y="1524000"/>
          <p14:tracePt t="35796" x="1593850" y="1524000"/>
          <p14:tracePt t="35813" x="1600200" y="1524000"/>
          <p14:tracePt t="35829" x="1612900" y="1524000"/>
          <p14:tracePt t="35846" x="1631950" y="1524000"/>
          <p14:tracePt t="35863" x="1651000" y="1524000"/>
          <p14:tracePt t="35879" x="1670050" y="1524000"/>
          <p14:tracePt t="35881" x="1682750" y="1524000"/>
          <p14:tracePt t="35896" x="1689100" y="1524000"/>
          <p14:tracePt t="35913" x="1720850" y="1524000"/>
          <p14:tracePt t="35930" x="1758950" y="1517650"/>
          <p14:tracePt t="35946" x="1765300" y="1517650"/>
          <p14:tracePt t="36082" x="1771650" y="1517650"/>
          <p14:tracePt t="36089" x="1784350" y="1517650"/>
          <p14:tracePt t="36096" x="1809750" y="1511300"/>
          <p14:tracePt t="36113" x="1879600" y="1498600"/>
          <p14:tracePt t="36130" x="1974850" y="1485900"/>
          <p14:tracePt t="36146" x="2082800" y="1466850"/>
          <p14:tracePt t="36163" x="2171700" y="1454150"/>
          <p14:tracePt t="36179" x="2254250" y="1447800"/>
          <p14:tracePt t="36196" x="2330450" y="1441450"/>
          <p14:tracePt t="36213" x="2368550" y="1435100"/>
          <p14:tracePt t="36229" x="2387600" y="1422400"/>
          <p14:tracePt t="36246" x="2387600" y="1416050"/>
          <p14:tracePt t="36263" x="2393950" y="1409700"/>
          <p14:tracePt t="36280" x="2393950" y="1403350"/>
          <p14:tracePt t="36297" x="2406650" y="1397000"/>
          <p14:tracePt t="36313" x="2419350" y="1397000"/>
          <p14:tracePt t="36330" x="2438400" y="1397000"/>
          <p14:tracePt t="36346" x="2451100" y="1397000"/>
          <p14:tracePt t="36363" x="2457450" y="1397000"/>
          <p14:tracePt t="36380" x="2463800" y="1397000"/>
          <p14:tracePt t="36396" x="2470150" y="1403350"/>
          <p14:tracePt t="36413" x="2482850" y="1403350"/>
          <p14:tracePt t="36430" x="2508250" y="1403350"/>
          <p14:tracePt t="36447" x="2533650" y="1409700"/>
          <p14:tracePt t="36463" x="2559050" y="1409700"/>
          <p14:tracePt t="36480" x="2584450" y="1416050"/>
          <p14:tracePt t="36496" x="2609850" y="1416050"/>
          <p14:tracePt t="36513" x="2635250" y="1422400"/>
          <p14:tracePt t="36530" x="2641600" y="1422400"/>
          <p14:tracePt t="36651" x="2641600" y="1428750"/>
          <p14:tracePt t="36680" x="2628900" y="1435100"/>
          <p14:tracePt t="36697" x="2609850" y="1441450"/>
          <p14:tracePt t="36713" x="2603500" y="1447800"/>
          <p14:tracePt t="36765" x="2603500" y="1454150"/>
          <p14:tracePt t="36772" x="2603500" y="1460500"/>
          <p14:tracePt t="36797" x="2609850" y="1466850"/>
          <p14:tracePt t="36854" x="2616200" y="1466850"/>
          <p14:tracePt t="36865" x="2616200" y="1473200"/>
          <p14:tracePt t="36880" x="2622550" y="1473200"/>
          <p14:tracePt t="36897" x="2628900" y="1479550"/>
          <p14:tracePt t="37048" x="2628900" y="1492250"/>
          <p14:tracePt t="37055" x="2628900" y="1498600"/>
          <p14:tracePt t="37063" x="2622550" y="1498600"/>
          <p14:tracePt t="37080" x="2609850" y="1511300"/>
          <p14:tracePt t="37097" x="2590800" y="1517650"/>
          <p14:tracePt t="37114" x="2578100" y="1530350"/>
          <p14:tracePt t="37131" x="2565400" y="1536700"/>
          <p14:tracePt t="37147" x="2559050" y="1536700"/>
          <p14:tracePt t="37274" x="2552700" y="1536700"/>
          <p14:tracePt t="37331" x="2552700" y="1543050"/>
          <p14:tracePt t="37338" x="2552700" y="1555750"/>
          <p14:tracePt t="37347" x="2546350" y="1568450"/>
          <p14:tracePt t="37364" x="2527300" y="1638300"/>
          <p14:tracePt t="37381" x="2508250" y="1733550"/>
          <p14:tracePt t="37397" x="2476500" y="1892300"/>
          <p14:tracePt t="37414" x="2438400" y="2082800"/>
          <p14:tracePt t="37433" x="2451100" y="2355850"/>
          <p14:tracePt t="37447" x="2482850" y="2463800"/>
          <p14:tracePt t="37464" x="2571750" y="2635250"/>
          <p14:tracePt t="37481" x="2673350" y="2794000"/>
          <p14:tracePt t="37482" x="2705100" y="2857500"/>
          <p14:tracePt t="37497" x="2762250" y="3016250"/>
          <p14:tracePt t="37514" x="2774950" y="3130550"/>
          <p14:tracePt t="37531" x="2774950" y="3232150"/>
          <p14:tracePt t="37547" x="2774950" y="3302000"/>
          <p14:tracePt t="37564" x="2774950" y="3359150"/>
          <p14:tracePt t="37581" x="2781300" y="3403600"/>
          <p14:tracePt t="37598" x="2781300" y="3429000"/>
          <p14:tracePt t="37614" x="2787650" y="3454400"/>
          <p14:tracePt t="37631" x="2794000" y="3467100"/>
          <p14:tracePt t="37647" x="2800350" y="3473450"/>
          <p14:tracePt t="37651" x="2806700" y="3479800"/>
          <p14:tracePt t="37664" x="2813050" y="3486150"/>
          <p14:tracePt t="37681" x="2844800" y="3511550"/>
          <p14:tracePt t="37697" x="2882900" y="3549650"/>
          <p14:tracePt t="37699" x="2895600" y="3568700"/>
          <p14:tracePt t="37714" x="2933700" y="3613150"/>
          <p14:tracePt t="37731" x="3022600" y="3721100"/>
          <p14:tracePt t="37748" x="3098800" y="3822700"/>
          <p14:tracePt t="37764" x="3194050" y="3924300"/>
          <p14:tracePt t="37781" x="3270250" y="4013200"/>
          <p14:tracePt t="37797" x="3333750" y="4102100"/>
          <p14:tracePt t="37814" x="3365500" y="4152900"/>
          <p14:tracePt t="37831" x="3384550" y="4178300"/>
          <p14:tracePt t="37848" x="3390900" y="4197350"/>
          <p14:tracePt t="37864" x="3397250" y="4216400"/>
          <p14:tracePt t="37881" x="3397250" y="4235450"/>
          <p14:tracePt t="37898" x="3378200" y="4273550"/>
          <p14:tracePt t="37914" x="3359150" y="4298950"/>
          <p14:tracePt t="37931" x="3333750" y="4324350"/>
          <p14:tracePt t="38030" x="3340100" y="4324350"/>
          <p14:tracePt t="38055" x="3346450" y="4324350"/>
          <p14:tracePt t="38065" x="3359150" y="4311650"/>
          <p14:tracePt t="38082" x="3384550" y="4292600"/>
          <p14:tracePt t="38098" x="3403600" y="4267200"/>
          <p14:tracePt t="38114" x="3422650" y="4241800"/>
          <p14:tracePt t="38131" x="3429000" y="4235450"/>
          <p14:tracePt t="38133" x="3429000" y="4229100"/>
          <p14:tracePt t="38181" x="3435350" y="4210050"/>
          <p14:tracePt t="38199" x="3441700" y="4191000"/>
          <p14:tracePt t="38215" x="3448050" y="4171950"/>
          <p14:tracePt t="38231" x="3448050" y="4121150"/>
          <p14:tracePt t="38248" x="3448050" y="4089400"/>
          <p14:tracePt t="38265" x="3448050" y="4070350"/>
          <p14:tracePt t="38281" x="3441700" y="4064000"/>
          <p14:tracePt t="38298" x="3441700" y="4057650"/>
          <p14:tracePt t="38315" x="3435350" y="4057650"/>
          <p14:tracePt t="38365" x="3429000" y="4051300"/>
          <p14:tracePt t="38382" x="3397250" y="4044950"/>
          <p14:tracePt t="38399" x="3346450" y="4032250"/>
          <p14:tracePt t="38415" x="3321050" y="4025900"/>
          <p14:tracePt t="38431" x="3302000" y="4025900"/>
          <p14:tracePt t="38448" x="3289300" y="4025900"/>
          <p14:tracePt t="38465" x="3263900" y="4032250"/>
          <p14:tracePt t="38481" x="3232150" y="4044950"/>
          <p14:tracePt t="38498" x="3206750" y="4070350"/>
          <p14:tracePt t="38515" x="3181350" y="4089400"/>
          <p14:tracePt t="38531" x="3168650" y="4108450"/>
          <p14:tracePt t="38548" x="3162300" y="4114800"/>
          <p14:tracePt t="38565" x="3155950" y="4121150"/>
          <p14:tracePt t="38581" x="3155950" y="4127500"/>
          <p14:tracePt t="38598" x="3149600" y="4146550"/>
          <p14:tracePt t="38615" x="3143250" y="4165600"/>
          <p14:tracePt t="38632" x="3136900" y="4191000"/>
          <p14:tracePt t="38633" x="3136900" y="4203700"/>
          <p14:tracePt t="38649" x="3136900" y="4216400"/>
          <p14:tracePt t="38665" x="3136900" y="4241800"/>
          <p14:tracePt t="38681" x="3143250" y="4254500"/>
          <p14:tracePt t="38698" x="3149600" y="4260850"/>
          <p14:tracePt t="38732" x="3155950" y="4267200"/>
          <p14:tracePt t="38748" x="3187700" y="4273550"/>
          <p14:tracePt t="38765" x="3225800" y="4273550"/>
          <p14:tracePt t="38782" x="3282950" y="4273550"/>
          <p14:tracePt t="38799" x="3327400" y="4273550"/>
          <p14:tracePt t="38815" x="3371850" y="4273550"/>
          <p14:tracePt t="38832" x="3397250" y="4273550"/>
          <p14:tracePt t="38848" x="3409950" y="4273550"/>
          <p14:tracePt t="38865" x="3422650" y="4273550"/>
          <p14:tracePt t="38882" x="3435350" y="4273550"/>
          <p14:tracePt t="38899" x="3454400" y="4254500"/>
          <p14:tracePt t="38915" x="3473450" y="4229100"/>
          <p14:tracePt t="38932" x="3492500" y="4191000"/>
          <p14:tracePt t="38949" x="3498850" y="4165600"/>
          <p14:tracePt t="38965" x="3498850" y="4159250"/>
          <p14:tracePt t="39074" x="3498850" y="4152900"/>
          <p14:tracePt t="39082" x="3498850" y="4140200"/>
          <p14:tracePt t="39099" x="3498850" y="4114800"/>
          <p14:tracePt t="39115" x="3486150" y="4070350"/>
          <p14:tracePt t="39132" x="3467100" y="4019550"/>
          <p14:tracePt t="39149" x="3460750" y="3975100"/>
          <p14:tracePt t="39165" x="3454400" y="3930650"/>
          <p14:tracePt t="39182" x="3454400" y="3898900"/>
          <p14:tracePt t="39199" x="3454400" y="3879850"/>
          <p14:tracePt t="39215" x="3460750" y="3860800"/>
          <p14:tracePt t="39232" x="3460750" y="3854450"/>
          <p14:tracePt t="39384" x="3479800" y="3860800"/>
          <p14:tracePt t="39391" x="3486150" y="3860800"/>
          <p14:tracePt t="39399" x="3498850" y="3867150"/>
          <p14:tracePt t="39416" x="3549650" y="3867150"/>
          <p14:tracePt t="39433" x="3594100" y="3854450"/>
          <p14:tracePt t="39450" x="3638550" y="3835400"/>
          <p14:tracePt t="39466" x="3670300" y="3790950"/>
          <p14:tracePt t="39482" x="3695700" y="3746500"/>
          <p14:tracePt t="39499" x="3708400" y="3695700"/>
          <p14:tracePt t="39516" x="3721100" y="3657600"/>
          <p14:tracePt t="39533" x="3727450" y="3613150"/>
          <p14:tracePt t="39549" x="3733800" y="3575050"/>
          <p14:tracePt t="39566" x="3733800" y="3543300"/>
          <p14:tracePt t="39583" x="3733800" y="3511550"/>
          <p14:tracePt t="39600" x="3721100" y="3486150"/>
          <p14:tracePt t="39616" x="3708400" y="3473450"/>
          <p14:tracePt t="39632" x="3695700" y="3467100"/>
          <p14:tracePt t="39649" x="3683000" y="3460750"/>
          <p14:tracePt t="39666" x="3670300" y="3460750"/>
          <p14:tracePt t="39683" x="3657600" y="3460750"/>
          <p14:tracePt t="39699" x="3625850" y="3460750"/>
          <p14:tracePt t="39716" x="3587750" y="3460750"/>
          <p14:tracePt t="39733" x="3536950" y="3473450"/>
          <p14:tracePt t="39750" x="3492500" y="3486150"/>
          <p14:tracePt t="39766" x="3448050" y="3505200"/>
          <p14:tracePt t="39783" x="3409950" y="3524250"/>
          <p14:tracePt t="39799" x="3378200" y="3543300"/>
          <p14:tracePt t="39816" x="3359150" y="3562350"/>
          <p14:tracePt t="39832" x="3340100" y="3587750"/>
          <p14:tracePt t="39849" x="3308350" y="3638550"/>
          <p14:tracePt t="39866" x="3295650" y="3670300"/>
          <p14:tracePt t="39882" x="3270250" y="3727450"/>
          <p14:tracePt t="39899" x="3257550" y="3765550"/>
          <p14:tracePt t="39916" x="3238500" y="3810000"/>
          <p14:tracePt t="39932" x="3238500" y="3848100"/>
          <p14:tracePt t="39949" x="3238500" y="3886200"/>
          <p14:tracePt t="39966" x="3263900" y="3937000"/>
          <p14:tracePt t="39982" x="3282950" y="3968750"/>
          <p14:tracePt t="39999" x="3295650" y="3981450"/>
          <p14:tracePt t="40016" x="3308350" y="3987800"/>
          <p14:tracePt t="40032" x="3352800" y="3987800"/>
          <p14:tracePt t="40049" x="3397250" y="3987800"/>
          <p14:tracePt t="40066" x="3429000" y="3975100"/>
          <p14:tracePt t="40082" x="3473450" y="3968750"/>
          <p14:tracePt t="40099" x="3492500" y="3962400"/>
          <p14:tracePt t="40116" x="3498850" y="3962400"/>
          <p14:tracePt t="40169" x="3498850" y="3968750"/>
          <p14:tracePt t="40183" x="3498850" y="3981450"/>
          <p14:tracePt t="40199" x="3492500" y="3987800"/>
          <p14:tracePt t="40253" x="3492500" y="3994150"/>
          <p14:tracePt t="40269" x="3486150" y="3994150"/>
          <p14:tracePt t="40283" x="3486150" y="4000500"/>
          <p14:tracePt t="40299" x="3473450" y="4006850"/>
          <p14:tracePt t="40316" x="3467100" y="4019550"/>
          <p14:tracePt t="40333" x="3454400" y="4019550"/>
          <p14:tracePt t="40366" x="3448050" y="4025900"/>
          <p14:tracePt t="40383" x="3448050" y="4032250"/>
          <p14:tracePt t="40400" x="3441700" y="4038600"/>
          <p14:tracePt t="40895" x="3435350" y="4038600"/>
          <p14:tracePt t="40917" x="3429000" y="4038600"/>
          <p14:tracePt t="40934" x="3429000" y="4032250"/>
          <p14:tracePt t="40950" x="3429000" y="4019550"/>
          <p14:tracePt t="40968" x="3422650" y="4019550"/>
          <p14:tracePt t="40984" x="3422650" y="4006850"/>
          <p14:tracePt t="41000" x="3416300" y="3994150"/>
          <p14:tracePt t="41017" x="3409950" y="3968750"/>
          <p14:tracePt t="41034" x="3403600" y="3937000"/>
          <p14:tracePt t="41050" x="3390900" y="3892550"/>
          <p14:tracePt t="41068" x="3378200" y="3822700"/>
          <p14:tracePt t="41084" x="3384550" y="3721100"/>
          <p14:tracePt t="41100" x="3403600" y="3530600"/>
          <p14:tracePt t="41117" x="3390900" y="3314700"/>
          <p14:tracePt t="41134" x="3340100" y="3117850"/>
          <p14:tracePt t="41151" x="3302000" y="2965450"/>
          <p14:tracePt t="41167" x="3244850" y="2730500"/>
          <p14:tracePt t="41184" x="3238500" y="2603500"/>
          <p14:tracePt t="41201" x="3238500" y="2508250"/>
          <p14:tracePt t="41217" x="3238500" y="2425700"/>
          <p14:tracePt t="41234" x="3251200" y="2349500"/>
          <p14:tracePt t="41250" x="3263900" y="2266950"/>
          <p14:tracePt t="41267" x="3282950" y="2184400"/>
          <p14:tracePt t="41284" x="3282950" y="2095500"/>
          <p14:tracePt t="41300" x="3270250" y="2038350"/>
          <p14:tracePt t="41317" x="3257550" y="1993900"/>
          <p14:tracePt t="41334" x="3238500" y="1962150"/>
          <p14:tracePt t="41351" x="3213100" y="1936750"/>
          <p14:tracePt t="41367" x="3124200" y="1917700"/>
          <p14:tracePt t="41384" x="2971800" y="1911350"/>
          <p14:tracePt t="41386" x="2876550" y="1911350"/>
          <p14:tracePt t="41403" x="2667000" y="1924050"/>
          <p14:tracePt t="41417" x="2451100" y="1962150"/>
          <p14:tracePt t="41434" x="2286000" y="2006600"/>
          <p14:tracePt t="41451" x="2159000" y="2019300"/>
          <p14:tracePt t="41467" x="2076450" y="2006600"/>
          <p14:tracePt t="41484" x="2012950" y="1993900"/>
          <p14:tracePt t="41501" x="1936750" y="1981200"/>
          <p14:tracePt t="41517" x="1860550" y="1968500"/>
          <p14:tracePt t="41534" x="1771650" y="1955800"/>
          <p14:tracePt t="41551" x="1676400" y="1936750"/>
          <p14:tracePt t="41567" x="1619250" y="1905000"/>
          <p14:tracePt t="41584" x="1581150" y="1873250"/>
          <p14:tracePt t="41600" x="1562100" y="1847850"/>
          <p14:tracePt t="41643" x="1555750" y="1847850"/>
          <p14:tracePt t="41652" x="1549400" y="1847850"/>
          <p14:tracePt t="41668" x="1511300" y="1854200"/>
          <p14:tracePt t="41684" x="1485900" y="1854200"/>
          <p14:tracePt t="41701" x="1454150" y="1854200"/>
          <p14:tracePt t="41717" x="1447800" y="1854200"/>
          <p14:tracePt t="41734" x="1441450" y="1847850"/>
          <p14:tracePt t="41754" x="1435100" y="1847850"/>
          <p14:tracePt t="41784" x="1422400" y="1847850"/>
          <p14:tracePt t="41801" x="1397000" y="1847850"/>
          <p14:tracePt t="41817" x="1365250" y="1847850"/>
          <p14:tracePt t="41834" x="1339850" y="1847850"/>
          <p14:tracePt t="41851" x="1327150" y="1847850"/>
          <p14:tracePt t="41868" x="1320800" y="1847850"/>
          <p14:tracePt t="41901" x="1308100" y="1847850"/>
          <p14:tracePt t="41918" x="1295400" y="1847850"/>
          <p14:tracePt t="42010" x="1301750" y="1841500"/>
          <p14:tracePt t="42017" x="1320800" y="1828800"/>
          <p14:tracePt t="42024" x="1346200" y="1822450"/>
          <p14:tracePt t="42034" x="1352550" y="1816100"/>
          <p14:tracePt t="42051" x="1384300" y="1803400"/>
          <p14:tracePt t="42068" x="1397000" y="1803400"/>
          <p14:tracePt t="42084" x="1403350" y="1797050"/>
          <p14:tracePt t="42101" x="1409700" y="1797050"/>
          <p14:tracePt t="42135" x="1416050" y="1797050"/>
          <p14:tracePt t="42151" x="1428750" y="1790700"/>
          <p14:tracePt t="42169" x="1447800" y="1784350"/>
          <p14:tracePt t="42184" x="1454150" y="1784350"/>
          <p14:tracePt t="42201" x="1466850" y="1784350"/>
          <p14:tracePt t="42263" x="1479550" y="1784350"/>
          <p14:tracePt t="42271" x="1485900" y="1784350"/>
          <p14:tracePt t="42285" x="1511300" y="1784350"/>
          <p14:tracePt t="42301" x="1568450" y="1771650"/>
          <p14:tracePt t="42302" x="1600200" y="1765300"/>
          <p14:tracePt t="42318" x="1644650" y="1752600"/>
          <p14:tracePt t="42334" x="1771650" y="1720850"/>
          <p14:tracePt t="42351" x="1828800" y="1708150"/>
          <p14:tracePt t="42368" x="1860550" y="1701800"/>
          <p14:tracePt t="42422" x="1860550" y="1708150"/>
          <p14:tracePt t="42436" x="1860550" y="1714500"/>
          <p14:tracePt t="42451" x="1860550" y="1720850"/>
          <p14:tracePt t="42513" x="1866900" y="1720850"/>
          <p14:tracePt t="42523" x="1873250" y="1720850"/>
          <p14:tracePt t="42535" x="1879600" y="1720850"/>
          <p14:tracePt t="42552" x="1892300" y="1720850"/>
          <p14:tracePt t="42569" x="1917700" y="1727200"/>
          <p14:tracePt t="42585" x="1968500" y="1739900"/>
          <p14:tracePt t="42602" x="2051050" y="1752600"/>
          <p14:tracePt t="42618" x="2114550" y="1765300"/>
          <p14:tracePt t="42635" x="2171700" y="1771650"/>
          <p14:tracePt t="42652" x="2209800" y="1778000"/>
          <p14:tracePt t="42668" x="2228850" y="1784350"/>
          <p14:tracePt t="42708" x="2228850" y="1790700"/>
          <p14:tracePt t="42721" x="2228850" y="1797050"/>
          <p14:tracePt t="42752" x="2228850" y="1803400"/>
          <p14:tracePt t="42856" x="2241550" y="1803400"/>
          <p14:tracePt t="42864" x="2254250" y="1803400"/>
          <p14:tracePt t="42870" x="2279650" y="1803400"/>
          <p14:tracePt t="42885" x="2305050" y="1803400"/>
          <p14:tracePt t="42902" x="2324100" y="1803400"/>
          <p14:tracePt t="42919" x="2330450" y="1803400"/>
          <p14:tracePt t="42935" x="2336800" y="1797050"/>
          <p14:tracePt t="43273" x="2336800" y="1803400"/>
          <p14:tracePt t="43423" x="2343150" y="1803400"/>
          <p14:tracePt t="43436" x="2349500" y="1803400"/>
          <p14:tracePt t="43452" x="2387600" y="1784350"/>
          <p14:tracePt t="43469" x="2425700" y="1771650"/>
          <p14:tracePt t="43486" x="2470150" y="1765300"/>
          <p14:tracePt t="43502" x="2527300" y="1758950"/>
          <p14:tracePt t="43503" x="2559050" y="1758950"/>
          <p14:tracePt t="43519" x="2622550" y="1758950"/>
          <p14:tracePt t="43535" x="2673350" y="1765300"/>
          <p14:tracePt t="43552" x="2755900" y="1771650"/>
          <p14:tracePt t="43569" x="2825750" y="1778000"/>
          <p14:tracePt t="43586" x="2927350" y="1784350"/>
          <p14:tracePt t="43603" x="2984500" y="1790700"/>
          <p14:tracePt t="43619" x="3016250" y="1797050"/>
          <p14:tracePt t="43652" x="3016250" y="1803400"/>
          <p14:tracePt t="43669" x="3003550" y="1816100"/>
          <p14:tracePt t="43686" x="2971800" y="1835150"/>
          <p14:tracePt t="43703" x="2933700" y="1854200"/>
          <p14:tracePt t="43719" x="2870200" y="1873250"/>
          <p14:tracePt t="43736" x="2800350" y="1898650"/>
          <p14:tracePt t="43752" x="2673350" y="1924050"/>
          <p14:tracePt t="43753" x="2597150" y="1943100"/>
          <p14:tracePt t="43769" x="2400300" y="1981200"/>
          <p14:tracePt t="43786" x="2114550" y="2012950"/>
          <p14:tracePt t="43803" x="1790700" y="2019300"/>
          <p14:tracePt t="43819" x="1511300" y="2032000"/>
          <p14:tracePt t="43836" x="1295400" y="2032000"/>
          <p14:tracePt t="43853" x="1085850" y="2032000"/>
          <p14:tracePt t="43869" x="946150" y="2038350"/>
          <p14:tracePt t="43886" x="863600" y="2051050"/>
          <p14:tracePt t="43903" x="806450" y="2063750"/>
          <p14:tracePt t="43919" x="749300" y="2076450"/>
          <p14:tracePt t="43936" x="711200" y="2082800"/>
          <p14:tracePt t="43953" x="673100" y="2089150"/>
          <p14:tracePt t="43969" x="660400" y="2089150"/>
          <p14:tracePt t="44311" x="666750" y="2089150"/>
          <p14:tracePt t="44320" x="692150" y="2089150"/>
          <p14:tracePt t="44327" x="717550" y="2089150"/>
          <p14:tracePt t="44337" x="755650" y="2089150"/>
          <p14:tracePt t="44353" x="838200" y="2089150"/>
          <p14:tracePt t="44370" x="946150" y="2089150"/>
          <p14:tracePt t="44387" x="1047750" y="2089150"/>
          <p14:tracePt t="44404" x="1098550" y="2095500"/>
          <p14:tracePt t="44420" x="1117600" y="2095500"/>
          <p14:tracePt t="44439" x="1123950" y="2095500"/>
          <p14:tracePt t="44508" x="1130300" y="2095500"/>
          <p14:tracePt t="44517" x="1136650" y="2089150"/>
          <p14:tracePt t="44523" x="1143000" y="2082800"/>
          <p14:tracePt t="44537" x="1149350" y="2076450"/>
          <p14:tracePt t="44553" x="1155700" y="2070100"/>
          <p14:tracePt t="44555" x="1162050" y="2070100"/>
          <p14:tracePt t="44570" x="1168400" y="2063750"/>
          <p14:tracePt t="44587" x="1181100" y="2057400"/>
          <p14:tracePt t="44624" x="1187450" y="2057400"/>
          <p14:tracePt t="44638" x="1193800" y="2057400"/>
          <p14:tracePt t="44653" x="1206500" y="2051050"/>
          <p14:tracePt t="44670" x="1263650" y="2038350"/>
          <p14:tracePt t="44687" x="1358900" y="2012950"/>
          <p14:tracePt t="44687" x="1409700" y="2000250"/>
          <p14:tracePt t="44703" x="1524000" y="1962150"/>
          <p14:tracePt t="44720" x="1593850" y="1930400"/>
          <p14:tracePt t="44737" x="1638300" y="1905000"/>
          <p14:tracePt t="44753" x="1657350" y="1898650"/>
          <p14:tracePt t="44791" x="1657350" y="1905000"/>
          <p14:tracePt t="44804" x="1657350" y="1911350"/>
          <p14:tracePt t="44821" x="1657350" y="1936750"/>
          <p14:tracePt t="44837" x="1657350" y="1968500"/>
          <p14:tracePt t="44853" x="1663700" y="1974850"/>
          <p14:tracePt t="44870" x="1676400" y="1981200"/>
          <p14:tracePt t="44887" x="1689100" y="1987550"/>
          <p14:tracePt t="44903" x="1708150" y="2000250"/>
          <p14:tracePt t="44920" x="1727200" y="2006600"/>
          <p14:tracePt t="44937" x="1746250" y="2019300"/>
          <p14:tracePt t="44954" x="1771650" y="2019300"/>
          <p14:tracePt t="44970" x="1784350" y="2019300"/>
          <p14:tracePt t="45020" x="1790700" y="2019300"/>
          <p14:tracePt t="45072" x="1797050" y="2019300"/>
          <p14:tracePt t="45148" x="1797050" y="2032000"/>
          <p14:tracePt t="45156" x="1797050" y="2038350"/>
          <p14:tracePt t="45170" x="1803400" y="2051050"/>
          <p14:tracePt t="45187" x="1809750" y="2095500"/>
          <p14:tracePt t="45204" x="1816100" y="2127250"/>
          <p14:tracePt t="45221" x="1816100" y="2139950"/>
          <p14:tracePt t="45330" x="1816100" y="2133600"/>
          <p14:tracePt t="45522" x="1816100" y="2127250"/>
          <p14:tracePt t="45555" x="1816100" y="2120900"/>
          <p14:tracePt t="45676" x="1816100" y="2114550"/>
          <p14:tracePt t="45704" x="1809750" y="2108200"/>
          <p14:tracePt t="45721" x="1809750" y="2101850"/>
          <p14:tracePt t="45738" x="1803400" y="2095500"/>
          <p14:tracePt t="45754" x="1797050" y="2089150"/>
          <p14:tracePt t="45938" x="1797050" y="2082800"/>
          <p14:tracePt t="45955" x="1822450" y="2063750"/>
          <p14:tracePt t="45971" x="1873250" y="2044700"/>
          <p14:tracePt t="45988" x="1930400" y="2032000"/>
          <p14:tracePt t="46005" x="2000250" y="2012950"/>
          <p14:tracePt t="46021" x="2076450" y="2000250"/>
          <p14:tracePt t="46038" x="2146300" y="1987550"/>
          <p14:tracePt t="46054" x="2190750" y="1981200"/>
          <p14:tracePt t="46071" x="2235200" y="1968500"/>
          <p14:tracePt t="46088" x="2266950" y="1962150"/>
          <p14:tracePt t="46105" x="2286000" y="1962150"/>
          <p14:tracePt t="46106" x="2298700" y="1955800"/>
          <p14:tracePt t="46121" x="2311400" y="1955800"/>
          <p14:tracePt t="46138" x="2324100" y="1955800"/>
          <p14:tracePt t="46154" x="2330450" y="1949450"/>
          <p14:tracePt t="46171" x="2349500" y="1949450"/>
          <p14:tracePt t="46188" x="2362200" y="1943100"/>
          <p14:tracePt t="46205" x="2374900" y="1943100"/>
          <p14:tracePt t="46221" x="2393950" y="1943100"/>
          <p14:tracePt t="46238" x="2406650" y="1943100"/>
          <p14:tracePt t="46255" x="2425700" y="1949450"/>
          <p14:tracePt t="46272" x="2444750" y="1962150"/>
          <p14:tracePt t="46288" x="2451100" y="1968500"/>
          <p14:tracePt t="46522" x="2451100" y="1962150"/>
          <p14:tracePt t="46555" x="2463800" y="1949450"/>
          <p14:tracePt t="46572" x="2495550" y="1936750"/>
          <p14:tracePt t="46589" x="2603500" y="1936750"/>
          <p14:tracePt t="46605" x="2736850" y="1955800"/>
          <p14:tracePt t="46622" x="2863850" y="1968500"/>
          <p14:tracePt t="46638" x="3009900" y="1993900"/>
          <p14:tracePt t="46655" x="3111500" y="2019300"/>
          <p14:tracePt t="46673" x="3168650" y="2038350"/>
          <p14:tracePt t="46673" x="3175000" y="2044700"/>
          <p14:tracePt t="46690" x="3187700" y="2051050"/>
          <p14:tracePt t="46722" x="3187700" y="2057400"/>
          <p14:tracePt t="46787" x="3194050" y="2057400"/>
          <p14:tracePt t="46926" x="3200400" y="2057400"/>
          <p14:tracePt t="46933" x="3206750" y="2057400"/>
          <p14:tracePt t="46955" x="3251200" y="2057400"/>
          <p14:tracePt t="46972" x="3289300" y="2057400"/>
          <p14:tracePt t="46989" x="3308350" y="2057400"/>
          <p14:tracePt t="47005" x="3327400" y="2057400"/>
          <p14:tracePt t="47114" x="3321050" y="2057400"/>
          <p14:tracePt t="47122" x="3308350" y="2063750"/>
          <p14:tracePt t="47139" x="3244850" y="2082800"/>
          <p14:tracePt t="47156" x="3175000" y="2101850"/>
          <p14:tracePt t="47173" x="3086100" y="2108200"/>
          <p14:tracePt t="47189" x="2984500" y="2114550"/>
          <p14:tracePt t="47206" x="2857500" y="2101850"/>
          <p14:tracePt t="47222" x="2660650" y="2076450"/>
          <p14:tracePt t="47239" x="2463800" y="2044700"/>
          <p14:tracePt t="47255" x="2228850" y="2025650"/>
          <p14:tracePt t="47273" x="1885950" y="2032000"/>
          <p14:tracePt t="47289" x="1784350" y="2044700"/>
          <p14:tracePt t="47306" x="1555750" y="2089150"/>
          <p14:tracePt t="47323" x="1352550" y="2152650"/>
          <p14:tracePt t="47339" x="1282700" y="2171700"/>
          <p14:tracePt t="47356" x="1219200" y="2190750"/>
          <p14:tracePt t="47372" x="1181100" y="2203450"/>
          <p14:tracePt t="47389" x="1155700" y="2209800"/>
          <p14:tracePt t="47406" x="1123950" y="2216150"/>
          <p14:tracePt t="47422" x="1111250" y="2216150"/>
          <p14:tracePt t="47439" x="1104900" y="2222500"/>
          <p14:tracePt t="47517" x="1104900" y="2228850"/>
          <p14:tracePt t="47525" x="1098550" y="2235200"/>
          <p14:tracePt t="47539" x="1098550" y="2247900"/>
          <p14:tracePt t="47556" x="1098550" y="2254250"/>
          <p14:tracePt t="47642" x="1098550" y="2260600"/>
          <p14:tracePt t="47650" x="1092200" y="2260600"/>
          <p14:tracePt t="47673" x="1079500" y="2279650"/>
          <p14:tracePt t="47689" x="1060450" y="2292350"/>
          <p14:tracePt t="47706" x="1047750" y="2298700"/>
          <p14:tracePt t="47791" x="1054100" y="2298700"/>
          <p14:tracePt t="47798" x="1060450" y="2298700"/>
          <p14:tracePt t="47806" x="1079500" y="2292350"/>
          <p14:tracePt t="47823" x="1104900" y="2286000"/>
          <p14:tracePt t="47839" x="1123950" y="2286000"/>
          <p14:tracePt t="47856" x="1136650" y="2286000"/>
          <p14:tracePt t="47873" x="1155700" y="2298700"/>
          <p14:tracePt t="47889" x="1193800" y="2317750"/>
          <p14:tracePt t="47906" x="1231900" y="2330450"/>
          <p14:tracePt t="47923" x="1276350" y="2343150"/>
          <p14:tracePt t="47940" x="1339850" y="2355850"/>
          <p14:tracePt t="47956" x="1403350" y="2355850"/>
          <p14:tracePt t="47973" x="1479550" y="2355850"/>
          <p14:tracePt t="47989" x="1536700" y="2343150"/>
          <p14:tracePt t="48006" x="1593850" y="2336800"/>
          <p14:tracePt t="48023" x="1631950" y="2330450"/>
          <p14:tracePt t="48024" x="1644650" y="2324100"/>
          <p14:tracePt t="48039" x="1651000" y="2324100"/>
          <p14:tracePt t="48222" x="1657350" y="2324100"/>
          <p14:tracePt t="48240" x="1663700" y="2324100"/>
          <p14:tracePt t="48257" x="1682750" y="2311400"/>
          <p14:tracePt t="48273" x="1708150" y="2305050"/>
          <p14:tracePt t="48290" x="1828800" y="2292350"/>
          <p14:tracePt t="48307" x="1993900" y="2292350"/>
          <p14:tracePt t="48323" x="2139950" y="2292350"/>
          <p14:tracePt t="48341" x="2298700" y="2292350"/>
          <p14:tracePt t="48357" x="2336800" y="2292350"/>
          <p14:tracePt t="48358" x="2343150" y="2292350"/>
          <p14:tracePt t="48373" x="2349500" y="2292350"/>
          <p14:tracePt t="48436" x="2349500" y="2298700"/>
          <p14:tracePt t="48457" x="2349500" y="2305050"/>
          <p14:tracePt t="48490" x="2349500" y="2311400"/>
          <p14:tracePt t="48507" x="2355850" y="2317750"/>
          <p14:tracePt t="48524" x="2355850" y="2324100"/>
          <p14:tracePt t="48540" x="2355850" y="2330450"/>
          <p14:tracePt t="48557" x="2355850" y="2336800"/>
          <p14:tracePt t="48626" x="2349500" y="2336800"/>
          <p14:tracePt t="48639" x="2343150" y="2336800"/>
          <p14:tracePt t="48656" x="2343150" y="2330450"/>
          <p14:tracePt t="48928" x="2336800" y="2330450"/>
          <p14:tracePt t="48940" x="2330450" y="2330450"/>
          <p14:tracePt t="48957" x="2324100" y="2330450"/>
          <p14:tracePt t="48991" x="2317750" y="2330450"/>
          <p14:tracePt t="49024" x="2311400" y="2330450"/>
          <p14:tracePt t="49080" x="2305050" y="2324100"/>
          <p14:tracePt t="49128" x="2298700" y="2317750"/>
          <p14:tracePt t="49250" x="2305050" y="2324100"/>
          <p14:tracePt t="49256" x="2311400" y="2324100"/>
          <p14:tracePt t="49274" x="2336800" y="2330450"/>
          <p14:tracePt t="49291" x="2393950" y="2330450"/>
          <p14:tracePt t="49308" x="2476500" y="2330450"/>
          <p14:tracePt t="49324" x="2578100" y="2324100"/>
          <p14:tracePt t="49341" x="2686050" y="2324100"/>
          <p14:tracePt t="49357" x="2774950" y="2324100"/>
          <p14:tracePt t="49374" x="2806700" y="2324100"/>
          <p14:tracePt t="49391" x="2825750" y="2324100"/>
          <p14:tracePt t="49441" x="2832100" y="2324100"/>
          <p14:tracePt t="49556" x="2838450" y="2324100"/>
          <p14:tracePt t="49570" x="2844800" y="2324100"/>
          <p14:tracePt t="49580" x="2851150" y="2324100"/>
          <p14:tracePt t="49591" x="2857500" y="2324100"/>
          <p14:tracePt t="49608" x="2870200" y="2324100"/>
          <p14:tracePt t="49624" x="2889250" y="2311400"/>
          <p14:tracePt t="49641" x="2908300" y="2298700"/>
          <p14:tracePt t="49659" x="2927350" y="2292350"/>
          <p14:tracePt t="49699" x="2933700" y="2292350"/>
          <p14:tracePt t="49728" x="2940050" y="2292350"/>
          <p14:tracePt t="49741" x="2940050" y="2286000"/>
          <p14:tracePt t="49758" x="2946400" y="2286000"/>
          <p14:tracePt t="49774" x="2946400" y="2279650"/>
          <p14:tracePt t="49826" x="2946400" y="2286000"/>
          <p14:tracePt t="49833" x="2940050" y="2286000"/>
          <p14:tracePt t="49910" x="2946400" y="2286000"/>
          <p14:tracePt t="49925" x="2959100" y="2286000"/>
          <p14:tracePt t="49941" x="2984500" y="2273300"/>
          <p14:tracePt t="49958" x="2997200" y="2273300"/>
          <p14:tracePt t="49975" x="3009900" y="2273300"/>
          <p14:tracePt t="50048" x="3009900" y="2279650"/>
          <p14:tracePt t="50074" x="3009900" y="2286000"/>
          <p14:tracePt t="50091" x="3009900" y="2292350"/>
          <p14:tracePt t="50323" x="3003550" y="2292350"/>
          <p14:tracePt t="50439" x="2997200" y="2292350"/>
          <p14:tracePt t="50486" x="2990850" y="2292350"/>
          <p14:tracePt t="50511" x="2984500" y="2292350"/>
          <p14:tracePt t="50518" x="2978150" y="2292350"/>
          <p14:tracePt t="50542" x="2965450" y="2298700"/>
          <p14:tracePt t="50558" x="2952750" y="2311400"/>
          <p14:tracePt t="50575" x="2946400" y="2311400"/>
          <p14:tracePt t="50592" x="2933700" y="2317750"/>
          <p14:tracePt t="50609" x="2927350" y="2317750"/>
          <p14:tracePt t="50625" x="2908300" y="2330450"/>
          <p14:tracePt t="50642" x="2889250" y="2343150"/>
          <p14:tracePt t="50658" x="2851150" y="2362200"/>
          <p14:tracePt t="50675" x="2825750" y="2374900"/>
          <p14:tracePt t="50692" x="2794000" y="2393950"/>
          <p14:tracePt t="50709" x="2774950" y="2400300"/>
          <p14:tracePt t="50725" x="2755900" y="2406650"/>
          <p14:tracePt t="50727" x="2736850" y="2425700"/>
          <p14:tracePt t="50743" x="2717800" y="2438400"/>
          <p14:tracePt t="50744" x="2686050" y="2457450"/>
          <p14:tracePt t="50759" x="2647950" y="2482850"/>
          <p14:tracePt t="50775" x="2482850" y="2603500"/>
          <p14:tracePt t="50792" x="2330450" y="2724150"/>
          <p14:tracePt t="50808" x="2178050" y="2774950"/>
          <p14:tracePt t="50825" x="1968500" y="2895600"/>
          <p14:tracePt t="50842" x="1765300" y="3067050"/>
          <p14:tracePt t="50859" x="1543050" y="3295650"/>
          <p14:tracePt t="50875" x="1358900" y="3498850"/>
          <p14:tracePt t="50892" x="1181100" y="3689350"/>
          <p14:tracePt t="50908" x="1047750" y="3841750"/>
          <p14:tracePt t="50925" x="908050" y="3994150"/>
          <p14:tracePt t="50942" x="812800" y="4095750"/>
          <p14:tracePt t="50959" x="749300" y="4171950"/>
          <p14:tracePt t="50975" x="723900" y="4197350"/>
          <p14:tracePt t="50977" x="717550" y="4197350"/>
          <p14:tracePt t="51041" x="717550" y="4191000"/>
          <p14:tracePt t="51059" x="730250" y="4165600"/>
          <p14:tracePt t="51076" x="736600" y="4121150"/>
          <p14:tracePt t="51092" x="736600" y="4070350"/>
          <p14:tracePt t="51109" x="736600" y="4032250"/>
          <p14:tracePt t="51125" x="730250" y="3987800"/>
          <p14:tracePt t="51142" x="723900" y="3956050"/>
          <p14:tracePt t="51159" x="711200" y="3930650"/>
          <p14:tracePt t="51175" x="704850" y="3917950"/>
          <p14:tracePt t="51209" x="698500" y="3924300"/>
          <p14:tracePt t="51226" x="660400" y="3981450"/>
          <p14:tracePt t="51243" x="628650" y="4025900"/>
          <p14:tracePt t="51261" x="596900" y="4070350"/>
          <p14:tracePt t="51276" x="577850" y="4102100"/>
          <p14:tracePt t="51292" x="565150" y="4127500"/>
          <p14:tracePt t="51309" x="565150" y="4133850"/>
          <p14:tracePt t="51383" x="565150" y="4140200"/>
          <p14:tracePt t="51394" x="558800" y="4140200"/>
          <p14:tracePt t="51409" x="558800" y="4165600"/>
          <p14:tracePt t="51426" x="558800" y="4184650"/>
          <p14:tracePt t="51443" x="565150" y="4203700"/>
          <p14:tracePt t="51459" x="577850" y="4216400"/>
          <p14:tracePt t="51476" x="590550" y="4229100"/>
          <p14:tracePt t="51492" x="641350" y="4235450"/>
          <p14:tracePt t="51509" x="704850" y="4248150"/>
          <p14:tracePt t="51526" x="768350" y="4267200"/>
          <p14:tracePt t="51542" x="825500" y="4273550"/>
          <p14:tracePt t="51559" x="869950" y="4286250"/>
          <p14:tracePt t="51575" x="876300" y="4286250"/>
          <p14:tracePt t="51593" x="889000" y="4286250"/>
          <p14:tracePt t="51594" x="895350" y="4279900"/>
          <p14:tracePt t="51609" x="927100" y="4260850"/>
          <p14:tracePt t="51626" x="958850" y="4241800"/>
          <p14:tracePt t="51643" x="984250" y="4229100"/>
          <p14:tracePt t="51659" x="1016000" y="4210050"/>
          <p14:tracePt t="51676" x="1028700" y="4197350"/>
          <p14:tracePt t="51693" x="1035050" y="4178300"/>
          <p14:tracePt t="51709" x="1035050" y="4165600"/>
          <p14:tracePt t="51726" x="1035050" y="4146550"/>
          <p14:tracePt t="51743" x="1035050" y="4121150"/>
          <p14:tracePt t="51759" x="1035050" y="4095750"/>
          <p14:tracePt t="51776" x="1028700" y="4076700"/>
          <p14:tracePt t="51793" x="1016000" y="4064000"/>
          <p14:tracePt t="51810" x="984250" y="4051300"/>
          <p14:tracePt t="51826" x="958850" y="4038600"/>
          <p14:tracePt t="51827" x="946150" y="4038600"/>
          <p14:tracePt t="51843" x="908050" y="4032250"/>
          <p14:tracePt t="51859" x="800100" y="4025900"/>
          <p14:tracePt t="51876" x="730250" y="4019550"/>
          <p14:tracePt t="51893" x="628650" y="4013200"/>
          <p14:tracePt t="51909" x="552450" y="4006850"/>
          <p14:tracePt t="51926" x="488950" y="4000500"/>
          <p14:tracePt t="51943" x="450850" y="3994150"/>
          <p14:tracePt t="51959" x="419100" y="3994150"/>
          <p14:tracePt t="51976" x="374650" y="3994150"/>
          <p14:tracePt t="51993" x="336550" y="3994150"/>
          <p14:tracePt t="52009" x="304800" y="4000500"/>
          <p14:tracePt t="52026" x="292100" y="4000500"/>
          <p14:tracePt t="52043" x="279400" y="4006850"/>
          <p14:tracePt t="52060" x="254000" y="4019550"/>
          <p14:tracePt t="52076" x="228600" y="4032250"/>
          <p14:tracePt t="52093" x="203200" y="4051300"/>
          <p14:tracePt t="52109" x="171450" y="4076700"/>
          <p14:tracePt t="52126" x="146050" y="4114800"/>
          <p14:tracePt t="52143" x="139700" y="4165600"/>
          <p14:tracePt t="52160" x="139700" y="4203700"/>
          <p14:tracePt t="52176" x="165100" y="4254500"/>
          <p14:tracePt t="52193" x="203200" y="4305300"/>
          <p14:tracePt t="52210" x="234950" y="4343400"/>
          <p14:tracePt t="52226" x="298450" y="4400550"/>
          <p14:tracePt t="52243" x="330200" y="4438650"/>
          <p14:tracePt t="52260" x="381000" y="4489450"/>
          <p14:tracePt t="52277" x="438150" y="4540250"/>
          <p14:tracePt t="52294" x="488950" y="4572000"/>
          <p14:tracePt t="52310" x="508000" y="4578350"/>
          <p14:tracePt t="52326" x="533400" y="4584700"/>
          <p14:tracePt t="52343" x="558800" y="4591050"/>
          <p14:tracePt t="52360" x="603250" y="4591050"/>
          <p14:tracePt t="52376" x="635000" y="4591050"/>
          <p14:tracePt t="52396" x="679450" y="4584700"/>
          <p14:tracePt t="52410" x="736600" y="4578350"/>
          <p14:tracePt t="52426" x="793750" y="4572000"/>
          <p14:tracePt t="52443" x="869950" y="4552950"/>
          <p14:tracePt t="52460" x="895350" y="4546600"/>
          <p14:tracePt t="52476" x="901700" y="4546600"/>
          <p14:tracePt t="52535" x="901700" y="4540250"/>
          <p14:tracePt t="52544" x="901700" y="4533900"/>
          <p14:tracePt t="52560" x="895350" y="4508500"/>
          <p14:tracePt t="52577" x="882650" y="4495800"/>
          <p14:tracePt t="52610" x="863600" y="4514850"/>
          <p14:tracePt t="52627" x="825500" y="4591050"/>
          <p14:tracePt t="52643" x="800100" y="4699000"/>
          <p14:tracePt t="52660" x="781050" y="4813300"/>
          <p14:tracePt t="52677" x="762000" y="4908550"/>
          <p14:tracePt t="52693" x="742950" y="4997450"/>
          <p14:tracePt t="52710" x="730250" y="5060950"/>
          <p14:tracePt t="52727" x="704850" y="5124450"/>
          <p14:tracePt t="52744" x="679450" y="5181600"/>
          <p14:tracePt t="52761" x="641350" y="5289550"/>
          <p14:tracePt t="52777" x="622300" y="5334000"/>
          <p14:tracePt t="52778" x="609600" y="5391150"/>
          <p14:tracePt t="52794" x="565150" y="5505450"/>
          <p14:tracePt t="52810" x="539750" y="5575300"/>
          <p14:tracePt t="52827" x="508000" y="5626100"/>
          <p14:tracePt t="52844" x="495300" y="5651500"/>
          <p14:tracePt t="52860" x="495300" y="5689600"/>
          <p14:tracePt t="52877" x="527050" y="5746750"/>
          <p14:tracePt t="52894" x="565150" y="5791200"/>
          <p14:tracePt t="52910" x="577850" y="5829300"/>
          <p14:tracePt t="52927" x="584200" y="5880100"/>
          <p14:tracePt t="52944" x="584200" y="5918200"/>
          <p14:tracePt t="52961" x="590550" y="5975350"/>
          <p14:tracePt t="52977" x="596900" y="6032500"/>
          <p14:tracePt t="52994" x="596900" y="6070600"/>
          <p14:tracePt t="53011" x="596900" y="6153150"/>
          <p14:tracePt t="53027" x="603250" y="6197600"/>
          <p14:tracePt t="53044" x="609600" y="6235700"/>
          <p14:tracePt t="53060" x="615950" y="6261100"/>
          <p14:tracePt t="53077" x="615950" y="6280150"/>
          <p14:tracePt t="53094" x="628650" y="6292850"/>
          <p14:tracePt t="53110" x="641350" y="6311900"/>
          <p14:tracePt t="53127" x="666750" y="6330950"/>
          <p14:tracePt t="53144" x="679450" y="6337300"/>
          <p14:tracePt t="53160" x="685800" y="6337300"/>
          <p14:tracePt t="53177" x="698500" y="6337300"/>
          <p14:tracePt t="53179" x="717550" y="6337300"/>
          <p14:tracePt t="53194" x="736600" y="6324600"/>
          <p14:tracePt t="53210" x="793750" y="6292850"/>
          <p14:tracePt t="53211" x="825500" y="6267450"/>
          <p14:tracePt t="53227" x="895350" y="6197600"/>
          <p14:tracePt t="53244" x="933450" y="6159500"/>
          <p14:tracePt t="53246" x="958850" y="6140450"/>
          <p14:tracePt t="53261" x="990600" y="6108700"/>
          <p14:tracePt t="53277" x="1047750" y="6057900"/>
          <p14:tracePt t="53294" x="1085850" y="6019800"/>
          <p14:tracePt t="53310" x="1130300" y="5956300"/>
          <p14:tracePt t="53327" x="1168400" y="5886450"/>
          <p14:tracePt t="53344" x="1206500" y="5797550"/>
          <p14:tracePt t="53360" x="1225550" y="5708650"/>
          <p14:tracePt t="53377" x="1250950" y="5568950"/>
          <p14:tracePt t="53394" x="1276350" y="5441950"/>
          <p14:tracePt t="53411" x="1282700" y="5346700"/>
          <p14:tracePt t="53427" x="1282700" y="5283200"/>
          <p14:tracePt t="53444" x="1270000" y="5149850"/>
          <p14:tracePt t="53461" x="1257300" y="5099050"/>
          <p14:tracePt t="53477" x="1231900" y="4914900"/>
          <p14:tracePt t="53494" x="1219200" y="4768850"/>
          <p14:tracePt t="53511" x="1212850" y="4629150"/>
          <p14:tracePt t="53527" x="1200150" y="4533900"/>
          <p14:tracePt t="53544" x="1174750" y="4438650"/>
          <p14:tracePt t="53561" x="1130300" y="4318000"/>
          <p14:tracePt t="53578" x="1104900" y="4235450"/>
          <p14:tracePt t="53594" x="1073150" y="4171950"/>
          <p14:tracePt t="53611" x="1054100" y="4114800"/>
          <p14:tracePt t="53628" x="1028700" y="4064000"/>
          <p14:tracePt t="53644" x="996950" y="4025900"/>
          <p14:tracePt t="53661" x="946150" y="3987800"/>
          <p14:tracePt t="53677" x="882650" y="3956050"/>
          <p14:tracePt t="53694" x="831850" y="3937000"/>
          <p14:tracePt t="53696" x="781050" y="3924300"/>
          <p14:tracePt t="53711" x="723900" y="3917950"/>
          <p14:tracePt t="53728" x="647700" y="3905250"/>
          <p14:tracePt t="53744" x="584200" y="3905250"/>
          <p14:tracePt t="53761" x="546100" y="3905250"/>
          <p14:tracePt t="53778" x="482600" y="3930650"/>
          <p14:tracePt t="53794" x="438150" y="3956050"/>
          <p14:tracePt t="53811" x="361950" y="4006850"/>
          <p14:tracePt t="53828" x="311150" y="4038600"/>
          <p14:tracePt t="53844" x="266700" y="4070350"/>
          <p14:tracePt t="53861" x="222250" y="4121150"/>
          <p14:tracePt t="53878" x="196850" y="4152900"/>
          <p14:tracePt t="53894" x="171450" y="4191000"/>
          <p14:tracePt t="53911" x="120650" y="4273550"/>
          <p14:tracePt t="53928" x="76200" y="4362450"/>
          <p14:tracePt t="53945" x="38100" y="4483100"/>
          <p14:tracePt t="53961" x="25400" y="4565650"/>
          <p14:tracePt t="53978" x="19050" y="4610100"/>
          <p14:tracePt t="53995" x="12700" y="4673600"/>
          <p14:tracePt t="54011" x="12700" y="4718050"/>
          <p14:tracePt t="54028" x="6350" y="4813300"/>
          <p14:tracePt t="54045" x="6350" y="4883150"/>
          <p14:tracePt t="54061" x="6350" y="4991100"/>
          <p14:tracePt t="54078" x="6350" y="5060950"/>
          <p14:tracePt t="54094" x="12700" y="5156200"/>
          <p14:tracePt t="54111" x="19050" y="5232400"/>
          <p14:tracePt t="54128" x="25400" y="5314950"/>
          <p14:tracePt t="54145" x="38100" y="5429250"/>
          <p14:tracePt t="54161" x="44450" y="5492750"/>
          <p14:tracePt t="54178" x="50800" y="5556250"/>
          <p14:tracePt t="54195" x="57150" y="5613400"/>
          <p14:tracePt t="54212" x="69850" y="5689600"/>
          <p14:tracePt t="54228" x="82550" y="5746750"/>
          <p14:tracePt t="54245" x="95250" y="5784850"/>
          <p14:tracePt t="54261" x="107950" y="5829300"/>
          <p14:tracePt t="54278" x="127000" y="5873750"/>
          <p14:tracePt t="54295" x="139700" y="5918200"/>
          <p14:tracePt t="54311" x="152400" y="5969000"/>
          <p14:tracePt t="54328" x="171450" y="6019800"/>
          <p14:tracePt t="54345" x="190500" y="6076950"/>
          <p14:tracePt t="54361" x="209550" y="6127750"/>
          <p14:tracePt t="54363" x="222250" y="6153150"/>
          <p14:tracePt t="54378" x="234950" y="6165850"/>
          <p14:tracePt t="54395" x="254000" y="6203950"/>
          <p14:tracePt t="54411" x="273050" y="6223000"/>
          <p14:tracePt t="54429" x="285750" y="6248400"/>
          <p14:tracePt t="54445" x="304800" y="6267450"/>
          <p14:tracePt t="54462" x="317500" y="6280150"/>
          <p14:tracePt t="54478" x="342900" y="6305550"/>
          <p14:tracePt t="54495" x="368300" y="6324600"/>
          <p14:tracePt t="54512" x="387350" y="6337300"/>
          <p14:tracePt t="54529" x="438150" y="6356350"/>
          <p14:tracePt t="54545" x="476250" y="6362700"/>
          <p14:tracePt t="54562" x="527050" y="6369050"/>
          <p14:tracePt t="54578" x="603250" y="6362700"/>
          <p14:tracePt t="54595" x="641350" y="6350000"/>
          <p14:tracePt t="54612" x="679450" y="6330950"/>
          <p14:tracePt t="54629" x="711200" y="6305550"/>
          <p14:tracePt t="54645" x="736600" y="6280150"/>
          <p14:tracePt t="54662" x="755650" y="6248400"/>
          <p14:tracePt t="54678" x="781050" y="6203950"/>
          <p14:tracePt t="54695" x="806450" y="6146800"/>
          <p14:tracePt t="54712" x="825500" y="6102350"/>
          <p14:tracePt t="54728" x="850900" y="6032500"/>
          <p14:tracePt t="54745" x="869950" y="5975350"/>
          <p14:tracePt t="54762" x="876300" y="5949950"/>
          <p14:tracePt t="54778" x="882650" y="5918200"/>
          <p14:tracePt t="54795" x="882650" y="5886450"/>
          <p14:tracePt t="54812" x="901700" y="5810250"/>
          <p14:tracePt t="54829" x="933450" y="5715000"/>
          <p14:tracePt t="54845" x="984250" y="5581650"/>
          <p14:tracePt t="54863" x="1035050" y="5365750"/>
          <p14:tracePt t="54879" x="1041400" y="5314950"/>
          <p14:tracePt t="54880" x="1047750" y="5257800"/>
          <p14:tracePt t="54895" x="1047750" y="5130800"/>
          <p14:tracePt t="54912" x="1047750" y="5041900"/>
          <p14:tracePt t="54928" x="1047750" y="4959350"/>
          <p14:tracePt t="54945" x="1035050" y="4876800"/>
          <p14:tracePt t="54962" x="1028700" y="4819650"/>
          <p14:tracePt t="54979" x="1022350" y="4737100"/>
          <p14:tracePt t="54995" x="1016000" y="4641850"/>
          <p14:tracePt t="55012" x="1016000" y="4559300"/>
          <p14:tracePt t="55029" x="1022350" y="4464050"/>
          <p14:tracePt t="55045" x="1028700" y="4381500"/>
          <p14:tracePt t="55062" x="1035050" y="4318000"/>
          <p14:tracePt t="55079" x="1035050" y="4260850"/>
          <p14:tracePt t="55096" x="1022350" y="4210050"/>
          <p14:tracePt t="55112" x="1016000" y="4184650"/>
          <p14:tracePt t="55114" x="1016000" y="4171950"/>
          <p14:tracePt t="55129" x="1016000" y="4165600"/>
          <p14:tracePt t="55145" x="1009650" y="4165600"/>
          <p14:tracePt t="55191" x="1003300" y="4165600"/>
          <p14:tracePt t="55213" x="965200" y="4171950"/>
          <p14:tracePt t="55229" x="933450" y="4197350"/>
          <p14:tracePt t="55245" x="920750" y="4197350"/>
          <p14:tracePt t="55248" x="914400" y="4197350"/>
          <p14:tracePt t="55263" x="895350" y="4197350"/>
          <p14:tracePt t="55279" x="876300" y="4203700"/>
          <p14:tracePt t="55295" x="869950" y="4203700"/>
          <p14:tracePt t="55332" x="869950" y="4210050"/>
          <p14:tracePt t="55345" x="869950" y="4216400"/>
          <p14:tracePt t="55363" x="869950" y="4279900"/>
          <p14:tracePt t="55379" x="869950" y="4298950"/>
          <p14:tracePt t="55395" x="863600" y="4311650"/>
          <p14:tracePt t="55412" x="863600" y="4318000"/>
          <p14:tracePt t="55453" x="863600" y="4324350"/>
          <p14:tracePt t="55462" x="863600" y="4330700"/>
          <p14:tracePt t="55479" x="882650" y="4362450"/>
          <p14:tracePt t="55496" x="908050" y="4425950"/>
          <p14:tracePt t="55512" x="927100" y="4470400"/>
          <p14:tracePt t="55529" x="952500" y="4495800"/>
          <p14:tracePt t="55546" x="984250" y="4508500"/>
          <p14:tracePt t="55562" x="1009650" y="4514850"/>
          <p14:tracePt t="55579" x="1035050" y="4514850"/>
          <p14:tracePt t="55596" x="1054100" y="4527550"/>
          <p14:tracePt t="55613" x="1079500" y="4533900"/>
          <p14:tracePt t="55629" x="1092200" y="4540250"/>
          <p14:tracePt t="55735" x="1092200" y="4533900"/>
          <p14:tracePt t="55742" x="1092200" y="4527550"/>
          <p14:tracePt t="55750" x="1098550" y="4521200"/>
          <p14:tracePt t="55763" x="1098550" y="4514850"/>
          <p14:tracePt t="55780" x="1098550" y="4508500"/>
          <p14:tracePt t="55829" x="1098550" y="4527550"/>
          <p14:tracePt t="55846" x="1098550" y="4540250"/>
          <p14:tracePt t="55863" x="1111250" y="4546600"/>
          <p14:tracePt t="55879" x="1111250" y="4552950"/>
          <p14:tracePt t="55896" x="1111250" y="4546600"/>
          <p14:tracePt t="55913" x="1117600" y="4533900"/>
          <p14:tracePt t="55930" x="1117600" y="4514850"/>
          <p14:tracePt t="55946" x="1123950" y="4489450"/>
          <p14:tracePt t="55963" x="1123950" y="4457700"/>
          <p14:tracePt t="55981" x="1136650" y="4419600"/>
          <p14:tracePt t="55999" x="1162050" y="4381500"/>
          <p14:tracePt t="56013" x="1193800" y="4337050"/>
          <p14:tracePt t="56030" x="1231900" y="4311650"/>
          <p14:tracePt t="56046" x="1270000" y="4292600"/>
          <p14:tracePt t="56048" x="1282700" y="4279900"/>
          <p14:tracePt t="56063" x="1289050" y="4279900"/>
          <p14:tracePt t="56064" x="1295400" y="4267200"/>
          <p14:tracePt t="56079" x="1301750" y="4267200"/>
          <p14:tracePt t="56096" x="1308100" y="4260850"/>
          <p14:tracePt t="56130" x="1314450" y="4260850"/>
          <p14:tracePt t="56146" x="1327150" y="4260850"/>
          <p14:tracePt t="56163" x="1339850" y="4267200"/>
          <p14:tracePt t="56180" x="1339850" y="4273550"/>
          <p14:tracePt t="56196" x="1346200" y="4273550"/>
          <p14:tracePt t="56259" x="1352550" y="4273550"/>
          <p14:tracePt t="56266" x="1358900" y="4273550"/>
          <p14:tracePt t="56280" x="1365250" y="4273550"/>
          <p14:tracePt t="56296" x="1371600" y="4273550"/>
          <p14:tracePt t="56313" x="1377950" y="4273550"/>
          <p14:tracePt t="56364" x="1384300" y="4273550"/>
          <p14:tracePt t="56444" x="1390650" y="4273550"/>
          <p14:tracePt t="56463" x="1435100" y="4273550"/>
          <p14:tracePt t="56480" x="1504950" y="4273550"/>
          <p14:tracePt t="56499" x="1600200" y="4286250"/>
          <p14:tracePt t="56513" x="1689100" y="4298950"/>
          <p14:tracePt t="56530" x="1778000" y="4311650"/>
          <p14:tracePt t="56531" x="1822450" y="4318000"/>
          <p14:tracePt t="56547" x="1873250" y="4324350"/>
          <p14:tracePt t="56548" x="1917700" y="4330700"/>
          <p14:tracePt t="56563" x="1981200" y="4330700"/>
          <p14:tracePt t="56580" x="2044700" y="4330700"/>
          <p14:tracePt t="56597" x="2101850" y="4311650"/>
          <p14:tracePt t="56614" x="2159000" y="4298950"/>
          <p14:tracePt t="56630" x="2241550" y="4292600"/>
          <p14:tracePt t="56647" x="2343150" y="4286250"/>
          <p14:tracePt t="56663" x="2451100" y="4286250"/>
          <p14:tracePt t="56680" x="2552700" y="4286250"/>
          <p14:tracePt t="56697" x="2628900" y="4286250"/>
          <p14:tracePt t="56714" x="2647950" y="4279900"/>
          <p14:tracePt t="56730" x="2654300" y="4279900"/>
          <p14:tracePt t="56747" x="2660650" y="4273550"/>
          <p14:tracePt t="56763" x="2660650" y="4260850"/>
          <p14:tracePt t="56872" x="2654300" y="4267200"/>
          <p14:tracePt t="56880" x="2647950" y="4273550"/>
          <p14:tracePt t="56897" x="2635250" y="4279900"/>
          <p14:tracePt t="56914" x="2616200" y="4286250"/>
          <p14:tracePt t="56930" x="2603500" y="4292600"/>
          <p14:tracePt t="56947" x="2584450" y="4292600"/>
          <p14:tracePt t="56964" x="2571750" y="4298950"/>
          <p14:tracePt t="56980" x="2540000" y="4298950"/>
          <p14:tracePt t="56997" x="2508250" y="4305300"/>
          <p14:tracePt t="57014" x="2501900" y="4305300"/>
          <p14:tracePt t="57030" x="2508250" y="4311650"/>
          <p14:tracePt t="57047" x="2559050" y="4318000"/>
          <p14:tracePt t="57064" x="2686050" y="4324350"/>
          <p14:tracePt t="57080" x="2876550" y="4337050"/>
          <p14:tracePt t="57097" x="3067050" y="4349750"/>
          <p14:tracePt t="57114" x="3276600" y="4368800"/>
          <p14:tracePt t="57116" x="3378200" y="4387850"/>
          <p14:tracePt t="57131" x="3460750" y="4400550"/>
          <p14:tracePt t="57132" x="3498850" y="4413250"/>
          <p14:tracePt t="57147" x="3536950" y="4451350"/>
          <p14:tracePt t="57164" x="3524250" y="4476750"/>
          <p14:tracePt t="57180" x="3460750" y="4495800"/>
          <p14:tracePt t="57197" x="3359150" y="4508500"/>
          <p14:tracePt t="57214" x="3194050" y="4533900"/>
          <p14:tracePt t="57230" x="2997200" y="4572000"/>
          <p14:tracePt t="57247" x="2724150" y="4610100"/>
          <p14:tracePt t="57264" x="2393950" y="4622800"/>
          <p14:tracePt t="57281" x="2032000" y="4622800"/>
          <p14:tracePt t="57297" x="1689100" y="4584700"/>
          <p14:tracePt t="57314" x="1466850" y="4552950"/>
          <p14:tracePt t="57331" x="1390650" y="4552950"/>
          <p14:tracePt t="57349" x="1409700" y="4584700"/>
          <p14:tracePt t="57364" x="1435100" y="4622800"/>
          <p14:tracePt t="57365" x="1466850" y="4660900"/>
          <p14:tracePt t="57381" x="1517650" y="4718050"/>
          <p14:tracePt t="57397" x="1651000" y="4870450"/>
          <p14:tracePt t="57415" x="1695450" y="4933950"/>
          <p14:tracePt t="57416" x="1720850" y="4978400"/>
          <p14:tracePt t="57431" x="1790700" y="5086350"/>
          <p14:tracePt t="57447" x="1854200" y="5187950"/>
          <p14:tracePt t="57464" x="1892300" y="5276850"/>
          <p14:tracePt t="57481" x="1892300" y="5321300"/>
          <p14:tracePt t="57497" x="1892300" y="5372100"/>
          <p14:tracePt t="57514" x="1866900" y="5441950"/>
          <p14:tracePt t="57531" x="1784350" y="5581650"/>
          <p14:tracePt t="57547" x="1695450" y="5702300"/>
          <p14:tracePt t="57564" x="1574800" y="5803900"/>
          <p14:tracePt t="57581" x="1454150" y="5886450"/>
          <p14:tracePt t="57598" x="1384300" y="5943600"/>
          <p14:tracePt t="57615" x="1365250" y="5975350"/>
          <p14:tracePt t="57631" x="1377950" y="6007100"/>
          <p14:tracePt t="57647" x="1435100" y="6057900"/>
          <p14:tracePt t="57664" x="1511300" y="6115050"/>
          <p14:tracePt t="57681" x="1638300" y="6197600"/>
          <p14:tracePt t="57697" x="1809750" y="6286500"/>
          <p14:tracePt t="57714" x="1987550" y="6362700"/>
          <p14:tracePt t="57731" x="2184400" y="6432550"/>
          <p14:tracePt t="57748" x="2362200" y="6496050"/>
          <p14:tracePt t="57764" x="2520950" y="6534150"/>
          <p14:tracePt t="57781" x="2559050" y="6540500"/>
          <p14:tracePt t="57798" x="2571750" y="6540500"/>
          <p14:tracePt t="57873" x="2571750" y="6534150"/>
          <p14:tracePt t="57882" x="2578100" y="6534150"/>
          <p14:tracePt t="57897" x="2578100" y="6527800"/>
          <p14:tracePt t="57931" x="2584450" y="6527800"/>
          <p14:tracePt t="57948" x="2597150" y="6527800"/>
          <p14:tracePt t="57966" x="2641600" y="6527800"/>
          <p14:tracePt t="57981" x="2686050" y="6508750"/>
          <p14:tracePt t="57998" x="2736850" y="6483350"/>
          <p14:tracePt t="58017" x="2800350" y="6445250"/>
          <p14:tracePt t="58031" x="2819400" y="6432550"/>
          <p14:tracePt t="58049" x="2851150" y="6413500"/>
          <p14:tracePt t="58065" x="2870200" y="6407150"/>
          <p14:tracePt t="58081" x="2908300" y="6394450"/>
          <p14:tracePt t="58083" x="2946400" y="6381750"/>
          <p14:tracePt t="58098" x="2965450" y="6375400"/>
          <p14:tracePt t="58115" x="3016250" y="6369050"/>
          <p14:tracePt t="58117" x="3041650" y="6362700"/>
          <p14:tracePt t="58133" x="3060700" y="6362700"/>
          <p14:tracePt t="58169" x="3067050" y="6356350"/>
          <p14:tracePt t="58181" x="3067050" y="6350000"/>
          <p14:tracePt t="58198" x="3073400" y="6343650"/>
          <p14:tracePt t="58215" x="3079750" y="6324600"/>
          <p14:tracePt t="58231" x="3092450" y="6311900"/>
          <p14:tracePt t="58248" x="3105150" y="6305550"/>
          <p14:tracePt t="58265" x="3117850" y="6292850"/>
          <p14:tracePt t="58281" x="3117850" y="6280150"/>
          <p14:tracePt t="58298" x="3117850" y="6273800"/>
          <p14:tracePt t="58315" x="3117850" y="6261100"/>
          <p14:tracePt t="58348" x="3117850" y="6254750"/>
          <p14:tracePt t="58490" x="3111500" y="6254750"/>
          <p14:tracePt t="58505" x="3105150" y="6254750"/>
          <p14:tracePt t="58514" x="3098800" y="6254750"/>
          <p14:tracePt t="58531" x="3092450" y="6261100"/>
          <p14:tracePt t="58548" x="3092450" y="6267450"/>
          <p14:tracePt t="58565" x="3079750" y="6280150"/>
          <p14:tracePt t="58582" x="3067050" y="6286500"/>
          <p14:tracePt t="58637" x="3067050" y="6292850"/>
          <p14:tracePt t="58648" x="3073400" y="6292850"/>
          <p14:tracePt t="58666" x="3105150" y="6318250"/>
          <p14:tracePt t="58681" x="3124200" y="6337300"/>
          <p14:tracePt t="58699" x="3143250" y="6356350"/>
          <p14:tracePt t="58715" x="3155950" y="6356350"/>
          <p14:tracePt t="58732" x="3181350" y="6356350"/>
          <p14:tracePt t="58748" x="3200400" y="6337300"/>
          <p14:tracePt t="58765" x="3225800" y="6318250"/>
          <p14:tracePt t="58782" x="3251200" y="6305550"/>
          <p14:tracePt t="58799" x="3263900" y="6305550"/>
          <p14:tracePt t="58815" x="3276600" y="6305550"/>
          <p14:tracePt t="58832" x="3282950" y="6305550"/>
          <p14:tracePt t="58849" x="3289300" y="6305550"/>
          <p14:tracePt t="58865" x="3302000" y="6305550"/>
          <p14:tracePt t="58882" x="3314700" y="6292850"/>
          <p14:tracePt t="58900" x="3327400" y="6261100"/>
          <p14:tracePt t="58915" x="3333750" y="6242050"/>
          <p14:tracePt t="58932" x="3333750" y="6235700"/>
          <p14:tracePt t="58949" x="3340100" y="6229350"/>
          <p14:tracePt t="58965" x="3346450" y="6223000"/>
          <p14:tracePt t="58998" x="3359150" y="6216650"/>
          <p14:tracePt t="59015" x="3371850" y="6203950"/>
          <p14:tracePt t="59032" x="3378200" y="6191250"/>
          <p14:tracePt t="59033" x="3378200" y="6178550"/>
          <p14:tracePt t="59049" x="3378200" y="6172200"/>
          <p14:tracePt t="59050" x="3378200" y="6165850"/>
          <p14:tracePt t="59065" x="3378200" y="6146800"/>
          <p14:tracePt t="59082" x="3378200" y="6140450"/>
          <p14:tracePt t="59099" x="3378200" y="6134100"/>
          <p14:tracePt t="59115" x="3378200" y="6121400"/>
          <p14:tracePt t="59132" x="3371850" y="6121400"/>
          <p14:tracePt t="59149" x="3371850" y="6115050"/>
          <p14:tracePt t="59182" x="3359150" y="6108700"/>
          <p14:tracePt t="59199" x="3346450" y="6108700"/>
          <p14:tracePt t="59215" x="3333750" y="6108700"/>
          <p14:tracePt t="59234" x="3314700" y="6108700"/>
          <p14:tracePt t="59251" x="3289300" y="6121400"/>
          <p14:tracePt t="59268" x="3270250" y="6134100"/>
          <p14:tracePt t="59283" x="3263900" y="6146800"/>
          <p14:tracePt t="59299" x="3257550" y="6165850"/>
          <p14:tracePt t="59316" x="3244850" y="6203950"/>
          <p14:tracePt t="59332" x="3238500" y="6229350"/>
          <p14:tracePt t="59349" x="3232150" y="6261100"/>
          <p14:tracePt t="59366" x="3232150" y="6286500"/>
          <p14:tracePt t="59383" x="3232150" y="6299200"/>
          <p14:tracePt t="59399" x="3232150" y="6318250"/>
          <p14:tracePt t="59415" x="3232150" y="6324600"/>
          <p14:tracePt t="59432" x="3232150" y="6330950"/>
          <p14:tracePt t="59449" x="3238500" y="6343650"/>
          <p14:tracePt t="59466" x="3244850" y="6369050"/>
          <p14:tracePt t="59482" x="3251200" y="6381750"/>
          <p14:tracePt t="59499" x="3257550" y="6394450"/>
          <p14:tracePt t="59517" x="3263900" y="6400800"/>
          <p14:tracePt t="59533" x="3270250" y="6400800"/>
          <p14:tracePt t="59549" x="3289300" y="6400800"/>
          <p14:tracePt t="59566" x="3308350" y="6400800"/>
          <p14:tracePt t="59582" x="3321050" y="6400800"/>
          <p14:tracePt t="59599" x="3333750" y="6400800"/>
          <p14:tracePt t="59616" x="3340100" y="6400800"/>
          <p14:tracePt t="59633" x="3346450" y="6394450"/>
          <p14:tracePt t="59649" x="3365500" y="6388100"/>
          <p14:tracePt t="59666" x="3384550" y="6375400"/>
          <p14:tracePt t="59682" x="3422650" y="6343650"/>
          <p14:tracePt t="59699" x="3435350" y="6324600"/>
          <p14:tracePt t="59700" x="3435350" y="6318250"/>
          <p14:tracePt t="59716" x="3441700" y="6311900"/>
          <p14:tracePt t="59733" x="3441700" y="6299200"/>
          <p14:tracePt t="59766" x="3441700" y="6286500"/>
          <p14:tracePt t="59783" x="3441700" y="6273800"/>
          <p14:tracePt t="59799" x="3441700" y="6229350"/>
          <p14:tracePt t="59816" x="3435350" y="6197600"/>
          <p14:tracePt t="59833" x="3422650" y="6165850"/>
          <p14:tracePt t="59849" x="3416300" y="6140450"/>
          <p14:tracePt t="59866" x="3409950" y="6121400"/>
          <p14:tracePt t="59883" x="3403600" y="6108700"/>
          <p14:tracePt t="59899" x="3403600" y="6102350"/>
          <p14:tracePt t="59916" x="3397250" y="6096000"/>
          <p14:tracePt t="59933" x="3384550" y="6089650"/>
          <p14:tracePt t="59949" x="3378200" y="6076950"/>
          <p14:tracePt t="59966" x="3365500" y="6064250"/>
          <p14:tracePt t="59967" x="3359150" y="6057900"/>
          <p14:tracePt t="59983" x="3352800" y="6051550"/>
          <p14:tracePt t="59983" x="3346450" y="6045200"/>
          <p14:tracePt t="60000" x="3333750" y="6032500"/>
          <p14:tracePt t="60016" x="3327400" y="6032500"/>
          <p14:tracePt t="60050" x="3327400" y="6026150"/>
          <p14:tracePt t="60066" x="3321050" y="6026150"/>
          <p14:tracePt t="60083" x="3314700" y="6026150"/>
          <p14:tracePt t="60100" x="3295650" y="6026150"/>
          <p14:tracePt t="60116" x="3282950" y="6032500"/>
          <p14:tracePt t="60133" x="3263900" y="6057900"/>
          <p14:tracePt t="60150" x="3251200" y="6089650"/>
          <p14:tracePt t="60166" x="3251200" y="6134100"/>
          <p14:tracePt t="60183" x="3251200" y="6172200"/>
          <p14:tracePt t="60200" x="3251200" y="6197600"/>
          <p14:tracePt t="60217" x="3251200" y="6235700"/>
          <p14:tracePt t="60233" x="3257550" y="6273800"/>
          <p14:tracePt t="60250" x="3263900" y="6286500"/>
          <p14:tracePt t="60267" x="3270250" y="6299200"/>
          <p14:tracePt t="60300" x="3282950" y="6311900"/>
          <p14:tracePt t="60317" x="3289300" y="6318250"/>
          <p14:tracePt t="60334" x="3302000" y="6330950"/>
          <p14:tracePt t="60350" x="3314700" y="6343650"/>
          <p14:tracePt t="60366" x="3321050" y="6350000"/>
          <p14:tracePt t="60383" x="3327400" y="6350000"/>
          <p14:tracePt t="60400" x="3333750" y="6356350"/>
          <p14:tracePt t="60417" x="3340100" y="6356350"/>
          <p14:tracePt t="60433" x="3352800" y="6356350"/>
          <p14:tracePt t="60450" x="3359150" y="6362700"/>
          <p14:tracePt t="60451" x="3365500" y="6362700"/>
          <p14:tracePt t="60467" x="3371850" y="6362700"/>
          <p14:tracePt t="60468" x="3378200" y="6362700"/>
          <p14:tracePt t="60500" x="3384550" y="6362700"/>
          <p14:tracePt t="60533" x="3390900" y="6356350"/>
          <p14:tracePt t="60550" x="3397250" y="6343650"/>
          <p14:tracePt t="60567" x="3409950" y="6330950"/>
          <p14:tracePt t="60583" x="3416300" y="6299200"/>
          <p14:tracePt t="60600" x="3429000" y="6280150"/>
          <p14:tracePt t="60617" x="3429000" y="6261100"/>
          <p14:tracePt t="60636" x="3429000" y="6254750"/>
          <p14:tracePt t="60650" x="3429000" y="6229350"/>
          <p14:tracePt t="60667" x="3429000" y="6216650"/>
          <p14:tracePt t="60683" x="3429000" y="6203950"/>
          <p14:tracePt t="60700" x="3429000" y="6191250"/>
          <p14:tracePt t="60717" x="3422650" y="6178550"/>
          <p14:tracePt t="60734" x="3416300" y="6159500"/>
          <p14:tracePt t="60750" x="3409950" y="6127750"/>
          <p14:tracePt t="60767" x="3403600" y="6108700"/>
          <p14:tracePt t="60784" x="3390900" y="6089650"/>
          <p14:tracePt t="60801" x="3384550" y="6070600"/>
          <p14:tracePt t="60834" x="3378200" y="6064250"/>
          <p14:tracePt t="60850" x="3371850" y="6057900"/>
          <p14:tracePt t="60867" x="3365500" y="6051550"/>
          <p14:tracePt t="60884" x="3352800" y="6045200"/>
          <p14:tracePt t="60900" x="3340100" y="6038850"/>
          <p14:tracePt t="60917" x="3327400" y="6032500"/>
          <p14:tracePt t="60934" x="3314700" y="6032500"/>
          <p14:tracePt t="60950" x="3302000" y="6032500"/>
          <p14:tracePt t="60967" x="3295650" y="6032500"/>
          <p14:tracePt t="60984" x="3270250" y="6032500"/>
          <p14:tracePt t="61000" x="3251200" y="6032500"/>
          <p14:tracePt t="61017" x="3232150" y="6038850"/>
          <p14:tracePt t="61034" x="3225800" y="6045200"/>
          <p14:tracePt t="61051" x="3213100" y="6051550"/>
          <p14:tracePt t="61067" x="3213100" y="6057900"/>
          <p14:tracePt t="61084" x="3206750" y="6064250"/>
          <p14:tracePt t="61100" x="3200400" y="6083300"/>
          <p14:tracePt t="61117" x="3200400" y="6102350"/>
          <p14:tracePt t="61134" x="3200400" y="6140450"/>
          <p14:tracePt t="61150" x="3213100" y="6184900"/>
          <p14:tracePt t="61167" x="3219450" y="6203950"/>
          <p14:tracePt t="61184" x="3238500" y="6261100"/>
          <p14:tracePt t="61273" x="3289300" y="6375400"/>
          <p14:tracePt t="61282" x="3289300" y="6381750"/>
          <p14:tracePt t="61526" x="3314700" y="6388100"/>
          <p14:tracePt t="61814" x="3321050" y="6388100"/>
          <p14:tracePt t="61822" x="3327400" y="6388100"/>
          <p14:tracePt t="61835" x="3333750" y="6381750"/>
          <p14:tracePt t="61852" x="3352800" y="6369050"/>
          <p14:tracePt t="61868" x="3365500" y="6362700"/>
          <p14:tracePt t="61886" x="3378200" y="6356350"/>
          <p14:tracePt t="61887" x="3384550" y="6356350"/>
          <p14:tracePt t="61918" x="3390900" y="6350000"/>
          <p14:tracePt t="61935" x="3390900" y="6343650"/>
          <p14:tracePt t="61951" x="3397250" y="6330950"/>
          <p14:tracePt t="61968" x="3397250" y="6311900"/>
          <p14:tracePt t="61986" x="3403600" y="6280150"/>
          <p14:tracePt t="62001" x="3403600" y="6248400"/>
          <p14:tracePt t="62018" x="3403600" y="6229350"/>
          <p14:tracePt t="62035" x="3403600" y="6216650"/>
          <p14:tracePt t="62051" x="3403600" y="6210300"/>
          <p14:tracePt t="62068" x="3403600" y="6203950"/>
          <p14:tracePt t="62084" x="3403600" y="6191250"/>
          <p14:tracePt t="62101" x="3397250" y="6178550"/>
          <p14:tracePt t="62118" x="3397250" y="6165850"/>
          <p14:tracePt t="62135" x="3397250" y="6153150"/>
          <p14:tracePt t="62151" x="3397250" y="6140450"/>
          <p14:tracePt t="62168" x="3397250" y="6134100"/>
          <p14:tracePt t="62185" x="3397250" y="6127750"/>
          <p14:tracePt t="62201" x="3390900" y="6121400"/>
          <p14:tracePt t="62235" x="3384550" y="6115050"/>
          <p14:tracePt t="62251" x="3378200" y="6096000"/>
          <p14:tracePt t="62268" x="3371850" y="6083300"/>
          <p14:tracePt t="62285" x="3365500" y="6076950"/>
          <p14:tracePt t="62301" x="3365500" y="6070600"/>
          <p14:tracePt t="62335" x="3359150" y="6064250"/>
          <p14:tracePt t="62368" x="3346450" y="6064250"/>
          <p14:tracePt t="62386" x="3333750" y="6064250"/>
          <p14:tracePt t="62402" x="3321050" y="6064250"/>
          <p14:tracePt t="62418" x="3308350" y="6064250"/>
          <p14:tracePt t="62435" x="3295650" y="6064250"/>
          <p14:tracePt t="62452" x="3289300" y="6064250"/>
          <p14:tracePt t="62469" x="3276600" y="6064250"/>
          <p14:tracePt t="62485" x="3270250" y="6070600"/>
          <p14:tracePt t="62502" x="3263900" y="6070600"/>
          <p14:tracePt t="62518" x="3257550" y="6070600"/>
          <p14:tracePt t="62535" x="3244850" y="6083300"/>
          <p14:tracePt t="62552" x="3238500" y="6089650"/>
          <p14:tracePt t="62568" x="3238500" y="6102350"/>
          <p14:tracePt t="62585" x="3232150" y="6115050"/>
          <p14:tracePt t="62602" x="3232150" y="6134100"/>
          <p14:tracePt t="62618" x="3232150" y="6153150"/>
          <p14:tracePt t="62635" x="3232150" y="6178550"/>
          <p14:tracePt t="62652" x="3232150" y="6197600"/>
          <p14:tracePt t="62669" x="3244850" y="6235700"/>
          <p14:tracePt t="62685" x="3251200" y="6273800"/>
          <p14:tracePt t="62702" x="3251200" y="6305550"/>
          <p14:tracePt t="62719" x="3257550" y="6324600"/>
          <p14:tracePt t="62752" x="3257550" y="6330950"/>
          <p14:tracePt t="62769" x="3263900" y="6330950"/>
          <p14:tracePt t="62785" x="3276600" y="6337300"/>
          <p14:tracePt t="62802" x="3295650" y="6350000"/>
          <p14:tracePt t="62819" x="3321050" y="6356350"/>
          <p14:tracePt t="62835" x="3333750" y="6362700"/>
          <p14:tracePt t="62852" x="3352800" y="6362700"/>
          <p14:tracePt t="62868" x="3365500" y="6362700"/>
          <p14:tracePt t="62885" x="3384550" y="6350000"/>
          <p14:tracePt t="62902" x="3403600" y="6330950"/>
          <p14:tracePt t="62919" x="3409950" y="6318250"/>
          <p14:tracePt t="63002" x="3416300" y="6299200"/>
          <p14:tracePt t="63011" x="3416300" y="6292850"/>
          <p14:tracePt t="63019" x="3416300" y="6280150"/>
          <p14:tracePt t="63035" x="3422650" y="6248400"/>
          <p14:tracePt t="63052" x="3422650" y="6223000"/>
          <p14:tracePt t="63069" x="3422650" y="6210300"/>
          <p14:tracePt t="63085" x="3422650" y="6191250"/>
          <p14:tracePt t="63102" x="3422650" y="6178550"/>
          <p14:tracePt t="63119" x="3422650" y="6172200"/>
          <p14:tracePt t="63170" x="3416300" y="6165850"/>
          <p14:tracePt t="63186" x="3416300" y="6159500"/>
          <p14:tracePt t="63203" x="3403600" y="6146800"/>
          <p14:tracePt t="63219" x="3397250" y="6140450"/>
          <p14:tracePt t="63235" x="3384550" y="6121400"/>
          <p14:tracePt t="63252" x="3378200" y="6108700"/>
          <p14:tracePt t="63269" x="3371850" y="6102350"/>
          <p14:tracePt t="63286" x="3365500" y="6096000"/>
          <p14:tracePt t="63302" x="3365500" y="6089650"/>
          <p14:tracePt t="63336" x="3359150" y="6089650"/>
          <p14:tracePt t="63352" x="3352800" y="6089650"/>
          <p14:tracePt t="63369" x="3340100" y="6076950"/>
          <p14:tracePt t="63385" x="3333750" y="6070600"/>
          <p14:tracePt t="63386" x="3333750" y="6064250"/>
          <p14:tracePt t="63402" x="3327400" y="6057900"/>
          <p14:tracePt t="63419" x="3327400" y="6051550"/>
          <p14:tracePt t="63469" x="3321050" y="6051550"/>
          <p14:tracePt t="63486" x="3308350" y="6051550"/>
          <p14:tracePt t="63502" x="3295650" y="6051550"/>
          <p14:tracePt t="63519" x="3282950" y="6051550"/>
          <p14:tracePt t="63535" x="3276600" y="6051550"/>
          <p14:tracePt t="63552" x="3276600" y="6057900"/>
          <p14:tracePt t="63569" x="3270250" y="6057900"/>
          <p14:tracePt t="63586" x="3257550" y="6064250"/>
          <p14:tracePt t="63603" x="3244850" y="6070600"/>
          <p14:tracePt t="63620" x="3238500" y="6076950"/>
          <p14:tracePt t="63636" x="3232150" y="6083300"/>
          <p14:tracePt t="63687" x="3232150" y="6096000"/>
          <p14:tracePt t="63703" x="3232150" y="6115050"/>
          <p14:tracePt t="63719" x="3232150" y="6140450"/>
          <p14:tracePt t="63736" x="3232150" y="6172200"/>
          <p14:tracePt t="63753" x="3238500" y="6203950"/>
          <p14:tracePt t="63770" x="3244850" y="6223000"/>
          <p14:tracePt t="63786" x="3244850" y="6235700"/>
          <p14:tracePt t="63803" x="3251200" y="6248400"/>
          <p14:tracePt t="63819" x="3251200" y="6267450"/>
          <p14:tracePt t="63836" x="3251200" y="6286500"/>
          <p14:tracePt t="63853" x="3257550" y="6311900"/>
          <p14:tracePt t="63870" x="3257550" y="6330950"/>
          <p14:tracePt t="63886" x="3263900" y="6337300"/>
          <p14:tracePt t="63920" x="3270250" y="6343650"/>
          <p14:tracePt t="63953" x="3276600" y="6343650"/>
          <p14:tracePt t="63969" x="3282950" y="6343650"/>
          <p14:tracePt t="63986" x="3289300" y="6343650"/>
          <p14:tracePt t="64003" x="3302000" y="6343650"/>
          <p14:tracePt t="64020" x="3314700" y="6337300"/>
          <p14:tracePt t="64037" x="3333750" y="6324600"/>
          <p14:tracePt t="64053" x="3352800" y="6305550"/>
          <p14:tracePt t="64070" x="3371850" y="6292850"/>
          <p14:tracePt t="64086" x="3371850" y="6286500"/>
          <p14:tracePt t="64103" x="3378200" y="6286500"/>
          <p14:tracePt t="64137" x="3378200" y="6280150"/>
          <p14:tracePt t="64153" x="3390900" y="6267450"/>
          <p14:tracePt t="64170" x="3397250" y="6248400"/>
          <p14:tracePt t="64186" x="3397250" y="6229350"/>
          <p14:tracePt t="64203" x="3397250" y="6216650"/>
          <p14:tracePt t="64220" x="3397250" y="6210300"/>
          <p14:tracePt t="64253" x="3390900" y="6203950"/>
          <p14:tracePt t="64270" x="3384550" y="6203950"/>
          <p14:tracePt t="64287" x="3384550" y="6191250"/>
          <p14:tracePt t="64303" x="3378200" y="6172200"/>
          <p14:tracePt t="64320" x="3371850" y="6159500"/>
          <p14:tracePt t="64336" x="3365500" y="6140450"/>
          <p14:tracePt t="64353" x="3359150" y="6115050"/>
          <p14:tracePt t="64370" x="3352800" y="6102350"/>
          <p14:tracePt t="64386" x="3346450" y="6089650"/>
          <p14:tracePt t="64403" x="3340100" y="6083300"/>
          <p14:tracePt t="64436" x="3333750" y="6076950"/>
          <p14:tracePt t="64453" x="3333750" y="6070600"/>
          <p14:tracePt t="64470" x="3327400" y="6064250"/>
          <p14:tracePt t="64487" x="3314700" y="6064250"/>
          <p14:tracePt t="64503" x="3295650" y="6057900"/>
          <p14:tracePt t="64520" x="3282950" y="6057900"/>
          <p14:tracePt t="64537" x="3270250" y="6057900"/>
          <p14:tracePt t="64553" x="3257550" y="6057900"/>
          <p14:tracePt t="64570" x="3244850" y="6051550"/>
          <p14:tracePt t="64587" x="3232150" y="6051550"/>
          <p14:tracePt t="64603" x="3219450" y="6051550"/>
          <p14:tracePt t="64620" x="3206750" y="6051550"/>
          <p14:tracePt t="64637" x="3194050" y="6064250"/>
          <p14:tracePt t="64654" x="3181350" y="6076950"/>
          <p14:tracePt t="64670" x="3168650" y="6089650"/>
          <p14:tracePt t="64687" x="3162300" y="6121400"/>
          <p14:tracePt t="64704" x="3162300" y="6146800"/>
          <p14:tracePt t="64721" x="3168650" y="6191250"/>
          <p14:tracePt t="64737" x="3168650" y="6203950"/>
          <p14:tracePt t="64753" x="3181350" y="6242050"/>
          <p14:tracePt t="64770" x="3194050" y="6261100"/>
          <p14:tracePt t="64787" x="3200400" y="6280150"/>
          <p14:tracePt t="64804" x="3206750" y="6299200"/>
          <p14:tracePt t="64820" x="3213100" y="6311900"/>
          <p14:tracePt t="64837" x="3219450" y="6337300"/>
          <p14:tracePt t="64853" x="3225800" y="6350000"/>
          <p14:tracePt t="64870" x="3232150" y="6362700"/>
          <p14:tracePt t="64887" x="3238500" y="6369050"/>
          <p14:tracePt t="64904" x="3244850" y="6369050"/>
          <p14:tracePt t="64920" x="3263900" y="6369050"/>
          <p14:tracePt t="64937" x="3289300" y="6369050"/>
          <p14:tracePt t="64954" x="3314700" y="6350000"/>
          <p14:tracePt t="64971" x="3346450" y="6318250"/>
          <p14:tracePt t="64987" x="3359150" y="6292850"/>
          <p14:tracePt t="65004" x="3371850" y="6267450"/>
          <p14:tracePt t="65020" x="3378200" y="6242050"/>
          <p14:tracePt t="65037" x="3378200" y="6223000"/>
          <p14:tracePt t="65054" x="3378200" y="6210300"/>
          <p14:tracePt t="65071" x="3378200" y="6197600"/>
          <p14:tracePt t="65087" x="3371850" y="6178550"/>
          <p14:tracePt t="65104" x="3359150" y="6165850"/>
          <p14:tracePt t="65120" x="3340100" y="6140450"/>
          <p14:tracePt t="65137" x="3327400" y="6115050"/>
          <p14:tracePt t="65154" x="3314700" y="6108700"/>
          <p14:tracePt t="65170" x="3314700" y="6102350"/>
          <p14:tracePt t="65187" x="3308350" y="6096000"/>
          <p14:tracePt t="65204" x="3302000" y="6096000"/>
          <p14:tracePt t="65237" x="3289300" y="6083300"/>
          <p14:tracePt t="65254" x="3282950" y="6076950"/>
          <p14:tracePt t="65271" x="3276600" y="6070600"/>
          <p14:tracePt t="65287" x="3270250" y="6064250"/>
          <p14:tracePt t="65304" x="3263900" y="6064250"/>
          <p14:tracePt t="65321" x="3257550" y="6057900"/>
          <p14:tracePt t="65337" x="3257550" y="6089650"/>
          <p14:tracePt t="65354" x="3251200" y="6140450"/>
          <p14:tracePt t="65371" x="3244850" y="6203950"/>
          <p14:tracePt t="65387" x="3244850" y="6248400"/>
          <p14:tracePt t="65405" x="3244850" y="6273800"/>
          <p14:tracePt t="65421" x="3244850" y="6286500"/>
          <p14:tracePt t="65454" x="3244850" y="6292850"/>
          <p14:tracePt t="65471" x="3251200" y="6299200"/>
          <p14:tracePt t="65487" x="3257550" y="6305550"/>
          <p14:tracePt t="65504" x="3276600" y="6311900"/>
          <p14:tracePt t="65521" x="3302000" y="6311900"/>
          <p14:tracePt t="65538" x="3333750" y="6311900"/>
          <p14:tracePt t="65554" x="3359150" y="6292850"/>
          <p14:tracePt t="65571" x="3371850" y="6280150"/>
          <p14:tracePt t="65588" x="3390900" y="6235700"/>
          <p14:tracePt t="65607" x="3397250" y="6210300"/>
          <p14:tracePt t="65621" x="3397250" y="6184900"/>
          <p14:tracePt t="65637" x="3397250" y="6178550"/>
          <p14:tracePt t="65690" x="3390900" y="6172200"/>
          <p14:tracePt t="65704" x="3384550" y="6172200"/>
          <p14:tracePt t="65721" x="3359150" y="6172200"/>
          <p14:tracePt t="65738" x="3333750" y="6203950"/>
          <p14:tracePt t="65754" x="3308350" y="6254750"/>
          <p14:tracePt t="65771" x="3295650" y="6299200"/>
          <p14:tracePt t="65788" x="3282950" y="6343650"/>
          <p14:tracePt t="65805" x="3276600" y="6375400"/>
          <p14:tracePt t="65821" x="3270250" y="6394450"/>
          <p14:tracePt t="65862" x="3276600" y="6394450"/>
          <p14:tracePt t="65871" x="3289300" y="6388100"/>
          <p14:tracePt t="65888" x="3314700" y="6356350"/>
          <p14:tracePt t="65904" x="3340100" y="6318250"/>
          <p14:tracePt t="65921" x="3365500" y="6280150"/>
          <p14:tracePt t="65938" x="3384550" y="6254750"/>
          <p14:tracePt t="65954" x="3390900" y="6235700"/>
          <p14:tracePt t="65971" x="3390900" y="6229350"/>
          <p14:tracePt t="66021" x="3384550" y="6223000"/>
          <p14:tracePt t="66055" x="3371850" y="6223000"/>
          <p14:tracePt t="66071" x="3359150" y="6216650"/>
          <p14:tracePt t="66088" x="3352800" y="6210300"/>
          <p14:tracePt t="66138" x="3346450" y="6203950"/>
          <p14:tracePt t="66155" x="3340100" y="6197600"/>
          <p14:tracePt t="66171" x="3327400" y="6165850"/>
          <p14:tracePt t="66188" x="3321050" y="6140450"/>
          <p14:tracePt t="66205" x="3308350" y="6108700"/>
          <p14:tracePt t="66221" x="3295650" y="6064250"/>
          <p14:tracePt t="66238" x="3282950" y="6013450"/>
          <p14:tracePt t="66255" x="3263900" y="5975350"/>
          <p14:tracePt t="66271" x="3257550" y="5943600"/>
          <p14:tracePt t="66288" x="3244850" y="5918200"/>
          <p14:tracePt t="66305" x="3232150" y="5886450"/>
          <p14:tracePt t="66321" x="3206750" y="5848350"/>
          <p14:tracePt t="66338" x="3175000" y="5759450"/>
          <p14:tracePt t="66355" x="3130550" y="5511800"/>
          <p14:tracePt t="66371" x="3028950" y="5302250"/>
          <p14:tracePt t="66388" x="2901950" y="5105400"/>
          <p14:tracePt t="66405" x="2705100" y="4806950"/>
          <p14:tracePt t="66422" x="2578100" y="4597400"/>
          <p14:tracePt t="66438" x="2482850" y="4406900"/>
          <p14:tracePt t="66455" x="2413000" y="4260850"/>
          <p14:tracePt t="66472" x="2330450" y="4102100"/>
          <p14:tracePt t="66488" x="2254250" y="3943350"/>
          <p14:tracePt t="66505" x="2184400" y="3810000"/>
          <p14:tracePt t="66524" x="2114550" y="3644900"/>
          <p14:tracePt t="66538" x="2051050" y="3505200"/>
          <p14:tracePt t="66555" x="1987550" y="3365500"/>
          <p14:tracePt t="66572" x="1905000" y="3219450"/>
          <p14:tracePt t="66588" x="1822450" y="3073400"/>
          <p14:tracePt t="66605" x="1708150" y="2933700"/>
          <p14:tracePt t="66622" x="1612900" y="2832100"/>
          <p14:tracePt t="66639" x="1504950" y="2717800"/>
          <p14:tracePt t="66655" x="1447800" y="2673350"/>
          <p14:tracePt t="66672" x="1371600" y="2628900"/>
          <p14:tracePt t="66688" x="1289050" y="2590800"/>
          <p14:tracePt t="66705" x="1225550" y="2565400"/>
          <p14:tracePt t="66722" x="1168400" y="2546350"/>
          <p14:tracePt t="66739" x="1111250" y="2520950"/>
          <p14:tracePt t="66755" x="1104900" y="2520950"/>
          <p14:tracePt t="66772" x="1104900" y="2514600"/>
          <p14:tracePt t="66788" x="1098550" y="2501900"/>
          <p14:tracePt t="66805" x="1098550" y="2476500"/>
          <p14:tracePt t="66822" x="1098550" y="2457450"/>
          <p14:tracePt t="66946" x="1104900" y="2457450"/>
          <p14:tracePt t="66954" x="1117600" y="2463800"/>
          <p14:tracePt t="66964" x="1130300" y="2470150"/>
          <p14:tracePt t="66972" x="1162050" y="2476500"/>
          <p14:tracePt t="66989" x="1219200" y="2476500"/>
          <p14:tracePt t="67006" x="1276350" y="2476500"/>
          <p14:tracePt t="67022" x="1339850" y="2451100"/>
          <p14:tracePt t="67039" x="1397000" y="2419350"/>
          <p14:tracePt t="67055" x="1447800" y="2387600"/>
          <p14:tracePt t="67073" x="1524000" y="2368550"/>
          <p14:tracePt t="67089" x="1568450" y="2362200"/>
          <p14:tracePt t="67105" x="1657350" y="2349500"/>
          <p14:tracePt t="67122" x="1695450" y="2343150"/>
          <p14:tracePt t="67139" x="1708150" y="2343150"/>
          <p14:tracePt t="67192" x="1708150" y="2336800"/>
          <p14:tracePt t="67208" x="1714500" y="2330450"/>
          <p14:tracePt t="67223" x="1714500" y="2324100"/>
          <p14:tracePt t="67239" x="1739900" y="2298700"/>
          <p14:tracePt t="67256" x="1765300" y="2279650"/>
          <p14:tracePt t="67272" x="1790700" y="2260600"/>
          <p14:tracePt t="67289" x="1822450" y="2247900"/>
          <p14:tracePt t="67306" x="1866900" y="2228850"/>
          <p14:tracePt t="67322" x="1898650" y="2216150"/>
          <p14:tracePt t="67339" x="1949450" y="2203450"/>
          <p14:tracePt t="67356" x="2025650" y="2190750"/>
          <p14:tracePt t="67372" x="2120900" y="2171700"/>
          <p14:tracePt t="67389" x="2184400" y="2165350"/>
          <p14:tracePt t="67406" x="2254250" y="2152650"/>
          <p14:tracePt t="67423" x="2292350" y="2139950"/>
          <p14:tracePt t="67439" x="2305050" y="2139950"/>
          <p14:tracePt t="67455" x="2311400" y="2139950"/>
          <p14:tracePt t="67457" x="2317750" y="2139950"/>
          <p14:tracePt t="67473" x="2324100" y="2139950"/>
          <p14:tracePt t="67489" x="2387600" y="2159000"/>
          <p14:tracePt t="67506" x="2451100" y="2178050"/>
          <p14:tracePt t="67522" x="2514600" y="2197100"/>
          <p14:tracePt t="67539" x="2559050" y="2203450"/>
          <p14:tracePt t="67556" x="2622550" y="2216150"/>
          <p14:tracePt t="67572" x="2654300" y="2222500"/>
          <p14:tracePt t="67589" x="2679700" y="2222500"/>
          <p14:tracePt t="67606" x="2698750" y="2222500"/>
          <p14:tracePt t="67622" x="2711450" y="2228850"/>
          <p14:tracePt t="67673" x="2711450" y="2241550"/>
          <p14:tracePt t="67689" x="2679700" y="2279650"/>
          <p14:tracePt t="67706" x="2628900" y="2324100"/>
          <p14:tracePt t="67723" x="2552700" y="2374900"/>
          <p14:tracePt t="67739" x="2470150" y="2425700"/>
          <p14:tracePt t="67756" x="2362200" y="2476500"/>
          <p14:tracePt t="67761" x="2305050" y="2501900"/>
          <p14:tracePt t="67773" x="2235200" y="2520950"/>
          <p14:tracePt t="67789" x="2057400" y="2552700"/>
          <p14:tracePt t="67807" x="1822450" y="2571750"/>
          <p14:tracePt t="67823" x="1530350" y="2590800"/>
          <p14:tracePt t="67839" x="1143000" y="2590800"/>
          <p14:tracePt t="67856" x="927100" y="2590800"/>
          <p14:tracePt t="67873" x="768350" y="2584450"/>
          <p14:tracePt t="67889" x="698500" y="2578100"/>
          <p14:tracePt t="67906" x="692150" y="2571750"/>
          <p14:tracePt t="67978" x="698500" y="2571750"/>
          <p14:tracePt t="67986" x="704850" y="2571750"/>
          <p14:tracePt t="68010" x="711200" y="2571750"/>
          <p14:tracePt t="68176" x="717550" y="2571750"/>
          <p14:tracePt t="68210" x="730250" y="2571750"/>
          <p14:tracePt t="68223" x="762000" y="2565400"/>
          <p14:tracePt t="68240" x="831850" y="2552700"/>
          <p14:tracePt t="68258" x="933450" y="2540000"/>
          <p14:tracePt t="68273" x="1047750" y="2527300"/>
          <p14:tracePt t="68290" x="1143000" y="2527300"/>
          <p14:tracePt t="68307" x="1219200" y="2520950"/>
          <p14:tracePt t="68326" x="1244600" y="2514600"/>
          <p14:tracePt t="68340" x="1250950" y="2514600"/>
          <p14:tracePt t="68356" x="1257300" y="2514600"/>
          <p14:tracePt t="68373" x="1263650" y="2514600"/>
          <p14:tracePt t="68390" x="1276350" y="2514600"/>
          <p14:tracePt t="68407" x="1282700" y="2527300"/>
          <p14:tracePt t="68423" x="1301750" y="2540000"/>
          <p14:tracePt t="68440" x="1320800" y="2552700"/>
          <p14:tracePt t="68456" x="1333500" y="2565400"/>
          <p14:tracePt t="68473" x="1346200" y="2565400"/>
          <p14:tracePt t="68490" x="1365250" y="2565400"/>
          <p14:tracePt t="68507" x="1384300" y="2565400"/>
          <p14:tracePt t="68523" x="1422400" y="2552700"/>
          <p14:tracePt t="68540" x="1441450" y="2552700"/>
          <p14:tracePt t="68573" x="1454150" y="2552700"/>
          <p14:tracePt t="68590" x="1460500" y="2565400"/>
          <p14:tracePt t="68607" x="1460500" y="2578100"/>
          <p14:tracePt t="68623" x="1466850" y="2578100"/>
          <p14:tracePt t="68710" x="1466850" y="2584450"/>
          <p14:tracePt t="68745" x="1466850" y="2590800"/>
          <p14:tracePt t="68772" x="1466850" y="2597150"/>
          <p14:tracePt t="68801" x="1466850" y="2590800"/>
          <p14:tracePt t="68806" x="1460500" y="2590800"/>
          <p14:tracePt t="68824" x="1460500" y="2571750"/>
          <p14:tracePt t="68840" x="1492250" y="2571750"/>
          <p14:tracePt t="68857" x="1562100" y="2571750"/>
          <p14:tracePt t="68874" x="1644650" y="2565400"/>
          <p14:tracePt t="68890" x="1708150" y="2559050"/>
          <p14:tracePt t="68907" x="1765300" y="2552700"/>
          <p14:tracePt t="68924" x="1778000" y="2552700"/>
          <p14:tracePt t="68940" x="1784350" y="2552700"/>
          <p14:tracePt t="68957" x="1790700" y="2552700"/>
          <p14:tracePt t="68974" x="1797050" y="2565400"/>
          <p14:tracePt t="68991" x="1822450" y="2590800"/>
          <p14:tracePt t="69007" x="1860550" y="2603500"/>
          <p14:tracePt t="69024" x="1911350" y="2609850"/>
          <p14:tracePt t="69040" x="1955800" y="2616200"/>
          <p14:tracePt t="69057" x="2032000" y="2616200"/>
          <p14:tracePt t="69074" x="2108200" y="2616200"/>
          <p14:tracePt t="69090" x="2165350" y="2622550"/>
          <p14:tracePt t="69107" x="2216150" y="2622550"/>
          <p14:tracePt t="69124" x="2266950" y="2628900"/>
          <p14:tracePt t="69141" x="2324100" y="2628900"/>
          <p14:tracePt t="69157" x="2355850" y="2616200"/>
          <p14:tracePt t="69174" x="2387600" y="2603500"/>
          <p14:tracePt t="69191" x="2406650" y="2597150"/>
          <p14:tracePt t="69207" x="2419350" y="2597150"/>
          <p14:tracePt t="69224" x="2425700" y="2597150"/>
          <p14:tracePt t="69383" x="2425700" y="2590800"/>
          <p14:tracePt t="69397" x="2425700" y="2584450"/>
          <p14:tracePt t="69409" x="2425700" y="2578100"/>
          <p14:tracePt t="69441" x="2425700" y="2571750"/>
          <p14:tracePt t="69474" x="2419350" y="2565400"/>
          <p14:tracePt t="69551" x="2432050" y="2571750"/>
          <p14:tracePt t="69560" x="2444750" y="2571750"/>
          <p14:tracePt t="69574" x="2470150" y="2584450"/>
          <p14:tracePt t="69591" x="2482850" y="2590800"/>
          <p14:tracePt t="69693" x="2489200" y="2590800"/>
          <p14:tracePt t="69699" x="2501900" y="2597150"/>
          <p14:tracePt t="69710" x="2508250" y="2597150"/>
          <p14:tracePt t="69725" x="2565400" y="2603500"/>
          <p14:tracePt t="69742" x="2622550" y="2609850"/>
          <p14:tracePt t="69758" x="2679700" y="2616200"/>
          <p14:tracePt t="69774" x="2724150" y="2616200"/>
          <p14:tracePt t="69791" x="2768600" y="2622550"/>
          <p14:tracePt t="69808" x="2794000" y="2622550"/>
          <p14:tracePt t="69824" x="2813050" y="2622550"/>
          <p14:tracePt t="69841" x="2832100" y="2616200"/>
          <p14:tracePt t="69940" x="2819400" y="2622550"/>
          <p14:tracePt t="69948" x="2806700" y="2622550"/>
          <p14:tracePt t="69958" x="2787650" y="2628900"/>
          <p14:tracePt t="69975" x="2698750" y="2641600"/>
          <p14:tracePt t="69991" x="2597150" y="2647950"/>
          <p14:tracePt t="70008" x="2495550" y="2647950"/>
          <p14:tracePt t="70024" x="2355850" y="2647950"/>
          <p14:tracePt t="70041" x="2216150" y="2647950"/>
          <p14:tracePt t="70058" x="2038350" y="2647950"/>
          <p14:tracePt t="70075" x="1828800" y="2654300"/>
          <p14:tracePt t="70091" x="1555750" y="2667000"/>
          <p14:tracePt t="70108" x="1365250" y="2673350"/>
          <p14:tracePt t="70125" x="1187450" y="2679700"/>
          <p14:tracePt t="70141" x="1035050" y="2692400"/>
          <p14:tracePt t="70158" x="946150" y="2711450"/>
          <p14:tracePt t="70174" x="876300" y="2730500"/>
          <p14:tracePt t="70191" x="806450" y="2762250"/>
          <p14:tracePt t="70208" x="749300" y="2794000"/>
          <p14:tracePt t="70225" x="704850" y="2813050"/>
          <p14:tracePt t="70241" x="692150" y="2825750"/>
          <p14:tracePt t="70326" x="698500" y="2832100"/>
          <p14:tracePt t="70335" x="698500" y="2838450"/>
          <p14:tracePt t="70343" x="698500" y="2851150"/>
          <p14:tracePt t="70358" x="698500" y="2863850"/>
          <p14:tracePt t="70375" x="698500" y="2876550"/>
          <p14:tracePt t="70391" x="698500" y="2882900"/>
          <p14:tracePt t="70504" x="704850" y="2889250"/>
          <p14:tracePt t="70525" x="717550" y="2889250"/>
          <p14:tracePt t="70542" x="730250" y="2889250"/>
          <p14:tracePt t="70559" x="781050" y="2863850"/>
          <p14:tracePt t="70575" x="825500" y="2844800"/>
          <p14:tracePt t="70592" x="908050" y="2819400"/>
          <p14:tracePt t="70609" x="1003300" y="2800350"/>
          <p14:tracePt t="70625" x="1187450" y="2800350"/>
          <p14:tracePt t="70642" x="1352550" y="2800350"/>
          <p14:tracePt t="70658" x="1498600" y="2813050"/>
          <p14:tracePt t="70675" x="1619250" y="2838450"/>
          <p14:tracePt t="70692" x="1682750" y="2857500"/>
          <p14:tracePt t="70709" x="1708150" y="2870200"/>
          <p14:tracePt t="70725" x="1708150" y="2876550"/>
          <p14:tracePt t="70729" x="1714500" y="2876550"/>
          <p14:tracePt t="70759" x="1720850" y="2882900"/>
          <p14:tracePt t="70775" x="1733550" y="2882900"/>
          <p14:tracePt t="70792" x="1746250" y="2882900"/>
          <p14:tracePt t="70809" x="1758950" y="2876550"/>
          <p14:tracePt t="70825" x="1765300" y="2870200"/>
          <p14:tracePt t="70842" x="1784350" y="2863850"/>
          <p14:tracePt t="70859" x="1809750" y="2863850"/>
          <p14:tracePt t="70875" x="1854200" y="2863850"/>
          <p14:tracePt t="70892" x="1943100" y="2863850"/>
          <p14:tracePt t="70909" x="2044700" y="2863850"/>
          <p14:tracePt t="70925" x="2139950" y="2863850"/>
          <p14:tracePt t="70942" x="2209800" y="2857500"/>
          <p14:tracePt t="70959" x="2235200" y="2857500"/>
          <p14:tracePt t="70975" x="2235200" y="2851150"/>
          <p14:tracePt t="71696" x="2228850" y="2851150"/>
          <p14:tracePt t="71707" x="2216150" y="2844800"/>
          <p14:tracePt t="71714" x="2197100" y="2825750"/>
          <p14:tracePt t="71726" x="2178050" y="2813050"/>
          <p14:tracePt t="71743" x="2152650" y="2806700"/>
          <p14:tracePt t="71759" x="2152650" y="2813050"/>
          <p14:tracePt t="71776" x="2152650" y="2838450"/>
          <p14:tracePt t="71793" x="2228850" y="2914650"/>
          <p14:tracePt t="71809" x="2362200" y="2971800"/>
          <p14:tracePt t="71826" x="2476500" y="3016250"/>
          <p14:tracePt t="71843" x="2552700" y="3067050"/>
          <p14:tracePt t="71859" x="2584450" y="3086100"/>
          <p14:tracePt t="71938" x="2590800" y="3098800"/>
          <p14:tracePt t="71947" x="2609850" y="3130550"/>
          <p14:tracePt t="71960" x="2635250" y="3168650"/>
          <p14:tracePt t="71977" x="2686050" y="3238500"/>
          <p14:tracePt t="71978" x="2711450" y="3270250"/>
          <p14:tracePt t="71993" x="2730500" y="3308350"/>
          <p14:tracePt t="72009" x="2768600" y="3409950"/>
          <p14:tracePt t="72026" x="2800350" y="3467100"/>
          <p14:tracePt t="72043" x="2819400" y="3517900"/>
          <p14:tracePt t="72060" x="2838450" y="3556000"/>
          <p14:tracePt t="72076" x="2870200" y="3619500"/>
          <p14:tracePt t="72093" x="2908300" y="3702050"/>
          <p14:tracePt t="72110" x="2971800" y="3841750"/>
          <p14:tracePt t="72126" x="3009900" y="3968750"/>
          <p14:tracePt t="72143" x="3041650" y="4102100"/>
          <p14:tracePt t="72160" x="3067050" y="4222750"/>
          <p14:tracePt t="72177" x="3098800" y="4387850"/>
          <p14:tracePt t="72177" x="3117850" y="4470400"/>
          <p14:tracePt t="72193" x="3136900" y="4660900"/>
          <p14:tracePt t="72210" x="3143250" y="4813300"/>
          <p14:tracePt t="72226" x="3124200" y="4972050"/>
          <p14:tracePt t="72243" x="3054350" y="5181600"/>
          <p14:tracePt t="72260" x="2984500" y="5308600"/>
          <p14:tracePt t="72276" x="2895600" y="5461000"/>
          <p14:tracePt t="72293" x="2844800" y="5575300"/>
          <p14:tracePt t="72310" x="2819400" y="5689600"/>
          <p14:tracePt t="72326" x="2813050" y="5842000"/>
          <p14:tracePt t="72343" x="2819400" y="5949950"/>
          <p14:tracePt t="72360" x="2851150" y="6070600"/>
          <p14:tracePt t="72377" x="2876550" y="6146800"/>
          <p14:tracePt t="72393" x="2908300" y="6197600"/>
          <p14:tracePt t="72426" x="2921000" y="6197600"/>
          <p14:tracePt t="72443" x="2946400" y="6197600"/>
          <p14:tracePt t="72460" x="2959100" y="6197600"/>
          <p14:tracePt t="72477" x="2978150" y="6203950"/>
          <p14:tracePt t="72493" x="3009900" y="6223000"/>
          <p14:tracePt t="72510" x="3022600" y="6235700"/>
          <p14:tracePt t="72527" x="3022600" y="6242050"/>
          <p14:tracePt t="72543" x="3028950" y="6242050"/>
          <p14:tracePt t="72560" x="3041650" y="6248400"/>
          <p14:tracePt t="72577" x="3067050" y="6261100"/>
          <p14:tracePt t="72593" x="3098800" y="6273800"/>
          <p14:tracePt t="72610" x="3136900" y="6299200"/>
          <p14:tracePt t="72627" x="3194050" y="6324600"/>
          <p14:tracePt t="72643" x="3238500" y="6330950"/>
          <p14:tracePt t="72661" x="3276600" y="6330950"/>
          <p14:tracePt t="72677" x="3302000" y="6318250"/>
          <p14:tracePt t="72693" x="3340100" y="6299200"/>
          <p14:tracePt t="72710" x="3365500" y="6292850"/>
          <p14:tracePt t="72727" x="3384550" y="6305550"/>
          <p14:tracePt t="72744" x="3422650" y="6350000"/>
          <p14:tracePt t="72760" x="3454400" y="6381750"/>
          <p14:tracePt t="72777" x="3467100" y="6400800"/>
          <p14:tracePt t="72793" x="3473450" y="6407150"/>
          <p14:tracePt t="72844" x="3486150" y="6413500"/>
          <p14:tracePt t="72851" x="3486150" y="6419850"/>
          <p14:tracePt t="72860" x="3505200" y="6432550"/>
          <p14:tracePt t="72877" x="3536950" y="6451600"/>
          <p14:tracePt t="72894" x="3575050" y="6483350"/>
          <p14:tracePt t="72911" x="3594100" y="6496050"/>
          <p14:tracePt t="72927" x="3606800" y="6502400"/>
          <p14:tracePt t="72944" x="3613150" y="6508750"/>
          <p14:tracePt t="72960" x="3619500" y="6515100"/>
          <p14:tracePt t="72977" x="3632200" y="6527800"/>
          <p14:tracePt t="72994" x="3644900" y="6546850"/>
          <p14:tracePt t="73011" x="3676650" y="6565900"/>
          <p14:tracePt t="73027" x="3689350" y="6572250"/>
          <p14:tracePt t="73044" x="3695700" y="6572250"/>
          <p14:tracePt t="73060" x="3714750" y="6572250"/>
          <p14:tracePt t="73077" x="3740150" y="6559550"/>
          <p14:tracePt t="73094" x="3765550" y="6546850"/>
          <p14:tracePt t="73110" x="3784600" y="6546850"/>
          <p14:tracePt t="73127" x="3803650" y="6534150"/>
          <p14:tracePt t="73144" x="3816350" y="6534150"/>
          <p14:tracePt t="73201" x="3816350" y="6527800"/>
          <p14:tracePt t="73214" x="3810000" y="6515100"/>
          <p14:tracePt t="73227" x="3803650" y="6502400"/>
          <p14:tracePt t="73244" x="3771900" y="6438900"/>
          <p14:tracePt t="73261" x="3746500" y="6343650"/>
          <p14:tracePt t="73277" x="3644900" y="6089650"/>
          <p14:tracePt t="73294" x="3562350" y="5930900"/>
          <p14:tracePt t="73311" x="3454400" y="5708650"/>
          <p14:tracePt t="73327" x="3352800" y="5480050"/>
          <p14:tracePt t="73344" x="3251200" y="5226050"/>
          <p14:tracePt t="73361" x="3181350" y="4991100"/>
          <p14:tracePt t="73377" x="3105150" y="4756150"/>
          <p14:tracePt t="73394" x="2990850" y="4470400"/>
          <p14:tracePt t="73411" x="2908300" y="4286250"/>
          <p14:tracePt t="73427" x="2838450" y="4121150"/>
          <p14:tracePt t="73444" x="2800350" y="3994150"/>
          <p14:tracePt t="73461" x="2787650" y="3924300"/>
          <p14:tracePt t="73477" x="2781300" y="3905250"/>
          <p14:tracePt t="73494" x="2787650" y="3911600"/>
          <p14:tracePt t="73496" x="2787650" y="3917950"/>
          <p14:tracePt t="73511" x="2787650" y="3930650"/>
          <p14:tracePt t="73528" x="2794000" y="3975100"/>
          <p14:tracePt t="73544" x="2794000" y="4013200"/>
          <p14:tracePt t="73561" x="2787650" y="4057650"/>
          <p14:tracePt t="73577" x="2781300" y="4133850"/>
          <p14:tracePt t="73595" x="2781300" y="4254500"/>
          <p14:tracePt t="73611" x="2806700" y="4470400"/>
          <p14:tracePt t="73628" x="2851150" y="4705350"/>
          <p14:tracePt t="73644" x="2908300" y="4991100"/>
          <p14:tracePt t="73661" x="2946400" y="5251450"/>
          <p14:tracePt t="73678" x="2984500" y="5511800"/>
          <p14:tracePt t="73694" x="3016250" y="5791200"/>
          <p14:tracePt t="73711" x="3041650" y="6019800"/>
          <p14:tracePt t="73728" x="3060700" y="6254750"/>
          <p14:tracePt t="73730" x="3073400" y="6362700"/>
          <p14:tracePt t="73745" x="3092450" y="6496050"/>
          <p14:tracePt t="73761" x="3117850" y="6648450"/>
          <p14:tracePt t="73780" x="3124200" y="6661150"/>
          <p14:tracePt t="73794" x="3130550" y="6661150"/>
          <p14:tracePt t="73811" x="3136900" y="6648450"/>
          <p14:tracePt t="73828" x="3143250" y="6629400"/>
          <p14:tracePt t="73866" x="3149600" y="6629400"/>
          <p14:tracePt t="73878" x="3155950" y="6648450"/>
          <p14:tracePt t="73894" x="3175000" y="6686550"/>
          <p14:tracePt t="73911" x="3200400" y="6711950"/>
          <p14:tracePt t="73928" x="3213100" y="6718300"/>
          <p14:tracePt t="73944" x="3219450" y="6718300"/>
          <p14:tracePt t="73961" x="3244850" y="6699250"/>
          <p14:tracePt t="73978" x="3270250" y="6680200"/>
          <p14:tracePt t="73995" x="3295650" y="6673850"/>
          <p14:tracePt t="74011" x="3346450" y="6667500"/>
          <p14:tracePt t="74028" x="3422650" y="6673850"/>
          <p14:tracePt t="74044" x="3479800" y="6686550"/>
          <p14:tracePt t="74061" x="3511550" y="6692900"/>
          <p14:tracePt t="74078" x="3511550" y="6686550"/>
          <p14:tracePt t="74095" x="3511550" y="6673850"/>
          <p14:tracePt t="74096" x="3517900" y="6667500"/>
          <p14:tracePt t="74111" x="3524250" y="6648450"/>
          <p14:tracePt t="74128" x="3543300" y="6623050"/>
          <p14:tracePt t="74145" x="3562350" y="6604000"/>
          <p14:tracePt t="74161" x="3581400" y="6584950"/>
          <p14:tracePt t="74178" x="3594100" y="6559550"/>
          <p14:tracePt t="74195" x="3613150" y="6540500"/>
          <p14:tracePt t="74212" x="3625850" y="6521450"/>
          <p14:tracePt t="74228" x="3651250" y="6496050"/>
          <p14:tracePt t="74245" x="3670300" y="6477000"/>
          <p14:tracePt t="74261" x="3676650" y="6470650"/>
          <p14:tracePt t="74278" x="3683000" y="6464300"/>
          <p14:tracePt t="74295" x="3689350" y="6464300"/>
          <p14:tracePt t="74311" x="3695700" y="6457950"/>
          <p14:tracePt t="74328" x="3702050" y="6451600"/>
          <p14:tracePt t="74345" x="3721100" y="6445250"/>
          <p14:tracePt t="74361" x="3733800" y="6432550"/>
          <p14:tracePt t="74378" x="3740150" y="6426200"/>
          <p14:tracePt t="74395" x="3746500" y="6413500"/>
          <p14:tracePt t="74411" x="3765550" y="6407150"/>
          <p14:tracePt t="74428" x="3778250" y="6394450"/>
          <p14:tracePt t="74445" x="3784600" y="6388100"/>
          <p14:tracePt t="74462" x="3790950" y="6381750"/>
          <p14:tracePt t="74478" x="3797300" y="6375400"/>
          <p14:tracePt t="74495" x="3803650" y="6362700"/>
          <p14:tracePt t="74512" x="3810000" y="6350000"/>
          <p14:tracePt t="74528" x="3816350" y="6337300"/>
          <p14:tracePt t="74545" x="3829050" y="6324600"/>
          <p14:tracePt t="74562" x="3848100" y="6299200"/>
          <p14:tracePt t="74580" x="3860800" y="6267450"/>
          <p14:tracePt t="74595" x="3860800" y="6248400"/>
          <p14:tracePt t="74612" x="3860800" y="6235700"/>
          <p14:tracePt t="74628" x="3854450" y="6229350"/>
          <p14:tracePt t="74645" x="3848100" y="6216650"/>
          <p14:tracePt t="74662" x="3835400" y="6191250"/>
          <p14:tracePt t="74678" x="3829050" y="6172200"/>
          <p14:tracePt t="74695" x="3816350" y="6159500"/>
          <p14:tracePt t="74712" x="3803650" y="6140450"/>
          <p14:tracePt t="74718" x="3797300" y="6134100"/>
          <p14:tracePt t="74728" x="3790950" y="6121400"/>
          <p14:tracePt t="74745" x="3778250" y="6102350"/>
          <p14:tracePt t="74762" x="3759200" y="6083300"/>
          <p14:tracePt t="74779" x="3752850" y="6076950"/>
          <p14:tracePt t="74795" x="3740150" y="6070600"/>
          <p14:tracePt t="74828" x="3733800" y="6064250"/>
          <p14:tracePt t="74845" x="3727450" y="6064250"/>
          <p14:tracePt t="74862" x="3721100" y="6057900"/>
          <p14:tracePt t="74878" x="3714750" y="6057900"/>
          <p14:tracePt t="74895" x="3702050" y="6057900"/>
          <p14:tracePt t="74912" x="3676650" y="6064250"/>
          <p14:tracePt t="74929" x="3651250" y="6070600"/>
          <p14:tracePt t="74945" x="3625850" y="6083300"/>
          <p14:tracePt t="74962" x="3613150" y="6089650"/>
          <p14:tracePt t="75034" x="3600450" y="6096000"/>
          <p14:tracePt t="75041" x="3594100" y="6096000"/>
          <p14:tracePt t="75048" x="3575050" y="6108700"/>
          <p14:tracePt t="75062" x="3562350" y="6115050"/>
          <p14:tracePt t="75079" x="3517900" y="6134100"/>
          <p14:tracePt t="75095" x="3505200" y="6140450"/>
          <p14:tracePt t="75112" x="3498850" y="6140450"/>
          <p14:tracePt t="75129" x="3498850" y="6146800"/>
          <p14:tracePt t="75146" x="3492500" y="6146800"/>
          <p14:tracePt t="75179" x="3479800" y="6159500"/>
          <p14:tracePt t="75196" x="3467100" y="6178550"/>
          <p14:tracePt t="75212" x="3454400" y="6197600"/>
          <p14:tracePt t="75229" x="3448050" y="6216650"/>
          <p14:tracePt t="75246" x="3441700" y="6229350"/>
          <p14:tracePt t="75263" x="3435350" y="6248400"/>
          <p14:tracePt t="75279" x="3435350" y="6254750"/>
          <p14:tracePt t="75296" x="3435350" y="6299200"/>
          <p14:tracePt t="75312" x="3441700" y="6324600"/>
          <p14:tracePt t="75329" x="3448050" y="6343650"/>
          <p14:tracePt t="75346" x="3460750" y="6362700"/>
          <p14:tracePt t="75362" x="3473450" y="6375400"/>
          <p14:tracePt t="75379" x="3479800" y="6388100"/>
          <p14:tracePt t="75396" x="3486150" y="6394450"/>
          <p14:tracePt t="75412" x="3498850" y="6407150"/>
          <p14:tracePt t="75429" x="3524250" y="6426200"/>
          <p14:tracePt t="75446" x="3549650" y="6445250"/>
          <p14:tracePt t="75464" x="3587750" y="6470650"/>
          <p14:tracePt t="75479" x="3632200" y="6496050"/>
          <p14:tracePt t="75496" x="3651250" y="6502400"/>
          <p14:tracePt t="75513" x="3676650" y="6508750"/>
          <p14:tracePt t="75529" x="3708400" y="6508750"/>
          <p14:tracePt t="75546" x="3733800" y="6508750"/>
          <p14:tracePt t="75563" x="3765550" y="6496050"/>
          <p14:tracePt t="75579" x="3810000" y="6489700"/>
          <p14:tracePt t="75596" x="3822700" y="6483350"/>
          <p14:tracePt t="75612" x="3841750" y="6477000"/>
          <p14:tracePt t="75629" x="3854450" y="6470650"/>
          <p14:tracePt t="75646" x="3873500" y="6464300"/>
          <p14:tracePt t="75663" x="3905250" y="6445250"/>
          <p14:tracePt t="75679" x="3924300" y="6419850"/>
          <p14:tracePt t="75696" x="3943350" y="6388100"/>
          <p14:tracePt t="75713" x="3956050" y="6350000"/>
          <p14:tracePt t="75716" x="3962400" y="6324600"/>
          <p14:tracePt t="75729" x="3962400" y="6305550"/>
          <p14:tracePt t="75746" x="3962400" y="6267450"/>
          <p14:tracePt t="75763" x="3962400" y="6242050"/>
          <p14:tracePt t="75779" x="3949700" y="6210300"/>
          <p14:tracePt t="75798" x="3937000" y="6184900"/>
          <p14:tracePt t="75813" x="3924300" y="6165850"/>
          <p14:tracePt t="75829" x="3911600" y="6140450"/>
          <p14:tracePt t="75846" x="3886200" y="6108700"/>
          <p14:tracePt t="75863" x="3867150" y="6083300"/>
          <p14:tracePt t="75879" x="3841750" y="6051550"/>
          <p14:tracePt t="75896" x="3803650" y="6026150"/>
          <p14:tracePt t="75913" x="3765550" y="6000750"/>
          <p14:tracePt t="75930" x="3733800" y="5988050"/>
          <p14:tracePt t="75946" x="3714750" y="5981700"/>
          <p14:tracePt t="75963" x="3702050" y="5981700"/>
          <p14:tracePt t="75980" x="3683000" y="5981700"/>
          <p14:tracePt t="75997" x="3670300" y="5981700"/>
          <p14:tracePt t="76013" x="3638550" y="5981700"/>
          <p14:tracePt t="76029" x="3581400" y="5988050"/>
          <p14:tracePt t="76046" x="3556000" y="5994400"/>
          <p14:tracePt t="76063" x="3530600" y="5994400"/>
          <p14:tracePt t="76080" x="3517900" y="6000750"/>
          <p14:tracePt t="76096" x="3511550" y="6007100"/>
          <p14:tracePt t="76115" x="3498850" y="6013450"/>
          <p14:tracePt t="76130" x="3492500" y="6019800"/>
          <p14:tracePt t="76146" x="3479800" y="6032500"/>
          <p14:tracePt t="76163" x="3473450" y="6038850"/>
          <p14:tracePt t="76180" x="3467100" y="6051550"/>
          <p14:tracePt t="76196" x="3460750" y="6070600"/>
          <p14:tracePt t="76213" x="3448050" y="6083300"/>
          <p14:tracePt t="76230" x="3441700" y="6096000"/>
          <p14:tracePt t="76247" x="3435350" y="6108700"/>
          <p14:tracePt t="76263" x="3429000" y="6134100"/>
          <p14:tracePt t="76280" x="3422650" y="6159500"/>
          <p14:tracePt t="76296" x="3422650" y="6178550"/>
          <p14:tracePt t="76313" x="3422650" y="6197600"/>
          <p14:tracePt t="76330" x="3429000" y="6210300"/>
          <p14:tracePt t="76346" x="3435350" y="6223000"/>
          <p14:tracePt t="76363" x="3448050" y="6223000"/>
          <p14:tracePt t="76380" x="3473450" y="6229350"/>
          <p14:tracePt t="76397" x="3498850" y="6229350"/>
          <p14:tracePt t="76413" x="3536950" y="6242050"/>
          <p14:tracePt t="76430" x="3568700" y="6261100"/>
          <p14:tracePt t="76447" x="3600450" y="6273800"/>
          <p14:tracePt t="76463" x="3632200" y="6286500"/>
          <p14:tracePt t="76480" x="3638550" y="6286500"/>
          <p14:tracePt t="76482" x="3644900" y="6286500"/>
          <p14:tracePt t="76550" x="3651250" y="6286500"/>
          <p14:tracePt t="76557" x="3657600" y="6286500"/>
          <p14:tracePt t="76566" x="3663950" y="6286500"/>
          <p14:tracePt t="76580" x="3683000" y="6286500"/>
          <p14:tracePt t="76597" x="3708400" y="6286500"/>
          <p14:tracePt t="76613" x="3740150" y="6280150"/>
          <p14:tracePt t="76630" x="3752850" y="6280150"/>
          <p14:tracePt t="76647" x="3771900" y="6273800"/>
          <p14:tracePt t="76663" x="3784600" y="6273800"/>
          <p14:tracePt t="76680" x="3797300" y="6267450"/>
          <p14:tracePt t="76697" x="3822700" y="6261100"/>
          <p14:tracePt t="76714" x="3835400" y="6254750"/>
          <p14:tracePt t="76730" x="3854450" y="6242050"/>
          <p14:tracePt t="76747" x="3873500" y="6223000"/>
          <p14:tracePt t="76763" x="3879850" y="6197600"/>
          <p14:tracePt t="76780" x="3886200" y="6159500"/>
          <p14:tracePt t="76797" x="3886200" y="6134100"/>
          <p14:tracePt t="76814" x="3886200" y="6115050"/>
          <p14:tracePt t="76831" x="3873500" y="6083300"/>
          <p14:tracePt t="76847" x="3867150" y="6076950"/>
          <p14:tracePt t="76864" x="3854450" y="6051550"/>
          <p14:tracePt t="76880" x="3841750" y="6032500"/>
          <p14:tracePt t="76897" x="3835400" y="6019800"/>
          <p14:tracePt t="76914" x="3822700" y="6000750"/>
          <p14:tracePt t="76931" x="3816350" y="5994400"/>
          <p14:tracePt t="76947" x="3803650" y="5981700"/>
          <p14:tracePt t="76964" x="3790950" y="5975350"/>
          <p14:tracePt t="76980" x="3784600" y="5975350"/>
          <p14:tracePt t="76997" x="3771900" y="5975350"/>
          <p14:tracePt t="77014" x="3765550" y="5975350"/>
          <p14:tracePt t="77030" x="3759200" y="5975350"/>
          <p14:tracePt t="77047" x="3746500" y="5975350"/>
          <p14:tracePt t="77064" x="3740150" y="5969000"/>
          <p14:tracePt t="77065" x="3733800" y="5969000"/>
          <p14:tracePt t="77097" x="3721100" y="5969000"/>
          <p14:tracePt t="77114" x="3708400" y="5969000"/>
          <p14:tracePt t="77131" x="3702050" y="5969000"/>
          <p14:tracePt t="77147" x="3695700" y="5969000"/>
          <p14:tracePt t="77164" x="3689350" y="5969000"/>
          <p14:tracePt t="77190" x="3683000" y="5969000"/>
          <p14:tracePt t="77214" x="3670300" y="5969000"/>
          <p14:tracePt t="77230" x="3663950" y="5962650"/>
          <p14:tracePt t="77550" x="3657600" y="5962650"/>
          <p14:tracePt t="77559" x="3651250" y="5962650"/>
          <p14:tracePt t="77565" x="3638550" y="5956300"/>
          <p14:tracePt t="77582" x="3606800" y="5943600"/>
          <p14:tracePt t="77598" x="3575050" y="5924550"/>
          <p14:tracePt t="77614" x="3530600" y="5892800"/>
          <p14:tracePt t="77631" x="3511550" y="5880100"/>
          <p14:tracePt t="77937" x="3517900" y="5886450"/>
          <p14:tracePt t="77948" x="3536950" y="5899150"/>
          <p14:tracePt t="77965" x="3613150" y="5975350"/>
          <p14:tracePt t="77981" x="3676650" y="6038850"/>
          <p14:tracePt t="77998" x="3708400" y="6108700"/>
          <p14:tracePt t="78015" x="3733800" y="6165850"/>
          <p14:tracePt t="78031" x="3740150" y="6210300"/>
          <p14:tracePt t="78048" x="3752850" y="6254750"/>
          <p14:tracePt t="78065" x="3752850" y="6261100"/>
          <p14:tracePt t="78146" x="3752850" y="6267450"/>
          <p14:tracePt t="78153" x="3759200" y="6280150"/>
          <p14:tracePt t="78165" x="3759200" y="6286500"/>
          <p14:tracePt t="78181" x="3765550" y="6330950"/>
          <p14:tracePt t="78198" x="3771900" y="6356350"/>
          <p14:tracePt t="78215" x="3771900" y="6400800"/>
          <p14:tracePt t="78231" x="3771900" y="6426200"/>
          <p14:tracePt t="78249" x="3771900" y="6451600"/>
          <p14:tracePt t="78265" x="3771900" y="6457950"/>
          <p14:tracePt t="78281" x="3765550" y="6457950"/>
          <p14:tracePt t="88096" x="3765550" y="6464300"/>
          <p14:tracePt t="88104" x="3746500" y="6477000"/>
          <p14:tracePt t="88111" x="3689350" y="6527800"/>
          <p14:tracePt t="88123" x="3619500" y="6578600"/>
          <p14:tracePt t="88140" x="3454400" y="6667500"/>
          <p14:tracePt t="88157" x="3302000" y="6737350"/>
          <p14:tracePt t="88173" x="3213100" y="6762750"/>
          <p14:tracePt t="88207" x="3219450" y="6762750"/>
          <p14:tracePt t="88223" x="3225800" y="6750050"/>
          <p14:tracePt t="88240" x="3219450" y="6737350"/>
          <p14:tracePt t="88257" x="3219450" y="6731000"/>
          <p14:tracePt t="88273" x="3225800" y="6718300"/>
          <p14:tracePt t="88290" x="3244850" y="6705600"/>
          <p14:tracePt t="88307" x="3251200" y="6699250"/>
          <p14:tracePt t="88323" x="3270250" y="6692900"/>
          <p14:tracePt t="88340" x="3289300" y="6692900"/>
          <p14:tracePt t="88357" x="3302000" y="6686550"/>
          <p14:tracePt t="88373" x="3308350" y="6686550"/>
          <p14:tracePt t="88390" x="3314700" y="6686550"/>
          <p14:tracePt t="88407" x="3327400" y="6686550"/>
          <p14:tracePt t="88425" x="3378200" y="6686550"/>
          <p14:tracePt t="88440" x="3422650" y="6686550"/>
          <p14:tracePt t="88457" x="3448050" y="6686550"/>
          <p14:tracePt t="88473" x="3505200" y="6680200"/>
          <p14:tracePt t="88490" x="3543300" y="6667500"/>
          <p14:tracePt t="88507" x="3575050" y="6654800"/>
          <p14:tracePt t="88524" x="3613150" y="6635750"/>
          <p14:tracePt t="88540" x="3644900" y="6604000"/>
          <p14:tracePt t="88557" x="3670300" y="6572250"/>
          <p14:tracePt t="88573" x="3683000" y="6534150"/>
          <p14:tracePt t="88590" x="3689350" y="6496050"/>
          <p14:tracePt t="88607" x="3689350" y="6483350"/>
          <p14:tracePt t="88623" x="3695700" y="6464300"/>
          <p14:tracePt t="88641" x="3702050" y="6438900"/>
          <p14:tracePt t="88657" x="3702050" y="6426200"/>
          <p14:tracePt t="88674" x="3702050" y="6388100"/>
          <p14:tracePt t="88690" x="3689350" y="6350000"/>
          <p14:tracePt t="88707" x="3670300" y="6299200"/>
          <p14:tracePt t="88723" x="3651250" y="6261100"/>
          <p14:tracePt t="88740" x="3619500" y="6203950"/>
          <p14:tracePt t="88757" x="3606800" y="6178550"/>
          <p14:tracePt t="88773" x="3600450" y="6159500"/>
          <p14:tracePt t="88790" x="3587750" y="6140450"/>
          <p14:tracePt t="88807" x="3581400" y="6127750"/>
          <p14:tracePt t="88824" x="3581400" y="6115050"/>
          <p14:tracePt t="88840" x="3575050" y="6102350"/>
          <p14:tracePt t="88857" x="3575050" y="6089650"/>
          <p14:tracePt t="88874" x="3562350" y="6083300"/>
          <p14:tracePt t="88907" x="3543300" y="6089650"/>
          <p14:tracePt t="88924" x="3524250" y="6115050"/>
          <p14:tracePt t="88940" x="3511550" y="6146800"/>
          <p14:tracePt t="88957" x="3498850" y="6178550"/>
          <p14:tracePt t="88974" x="3492500" y="6203950"/>
          <p14:tracePt t="88991" x="3511550" y="6242050"/>
          <p14:tracePt t="89007" x="3543300" y="6267450"/>
          <p14:tracePt t="89024" x="3568700" y="6286500"/>
          <p14:tracePt t="89040" x="3600450" y="6299200"/>
          <p14:tracePt t="89057" x="3644900" y="6305550"/>
          <p14:tracePt t="89074" x="3676650" y="6305550"/>
          <p14:tracePt t="89090" x="3708400" y="6292850"/>
          <p14:tracePt t="89107" x="3733800" y="6267450"/>
          <p14:tracePt t="89124" x="3752850" y="6223000"/>
          <p14:tracePt t="89141" x="3759200" y="6159500"/>
          <p14:tracePt t="89157" x="3759200" y="6102350"/>
          <p14:tracePt t="89174" x="3752850" y="6045200"/>
          <p14:tracePt t="89191" x="3733800" y="5969000"/>
          <p14:tracePt t="89207" x="3714750" y="5918200"/>
          <p14:tracePt t="89224" x="3689350" y="5848350"/>
          <p14:tracePt t="89241" x="3663950" y="5676900"/>
          <p14:tracePt t="89257" x="3651250" y="5543550"/>
          <p14:tracePt t="89274" x="3644900" y="5378450"/>
          <p14:tracePt t="89291" x="3638550" y="5219700"/>
          <p14:tracePt t="89307" x="3632200" y="5092700"/>
          <p14:tracePt t="89324" x="3632200" y="4927600"/>
          <p14:tracePt t="89341" x="3632200" y="4794250"/>
          <p14:tracePt t="89357" x="3651250" y="4635500"/>
          <p14:tracePt t="89374" x="3676650" y="4464050"/>
          <p14:tracePt t="89391" x="3708400" y="4229100"/>
          <p14:tracePt t="89407" x="3727450" y="4057650"/>
          <p14:tracePt t="89424" x="3752850" y="3911600"/>
          <p14:tracePt t="89441" x="3765550" y="3835400"/>
          <p14:tracePt t="89458" x="3784600" y="3797300"/>
          <p14:tracePt t="89474" x="3784600" y="3790950"/>
          <p14:tracePt t="89522" x="3790950" y="3784600"/>
          <p14:tracePt t="89529" x="3797300" y="3778250"/>
          <p14:tracePt t="89541" x="3803650" y="3771900"/>
          <p14:tracePt t="89558" x="3822700" y="3752850"/>
          <p14:tracePt t="89575" x="3854450" y="3721100"/>
          <p14:tracePt t="96709" x="3854450" y="3714750"/>
          <p14:tracePt t="96715" x="3854450" y="3708400"/>
          <p14:tracePt t="96748" x="3752850" y="3651250"/>
          <p14:tracePt t="96764" x="3721100" y="3644900"/>
          <p14:tracePt t="96780" x="3714750" y="3644900"/>
          <p14:tracePt t="96875" x="3721100" y="3644900"/>
          <p14:tracePt t="96885" x="3727450" y="3644900"/>
          <p14:tracePt t="96897" x="3740150" y="3644900"/>
          <p14:tracePt t="96914" x="3759200" y="3638550"/>
          <p14:tracePt t="96931" x="3771900" y="3638550"/>
          <p14:tracePt t="96988" x="3778250" y="3638550"/>
          <p14:tracePt t="96999" x="3784600" y="3638550"/>
          <p14:tracePt t="97014" x="3810000" y="3638550"/>
          <p14:tracePt t="97031" x="3835400" y="3638550"/>
          <p14:tracePt t="97231" x="3829050" y="3632200"/>
          <p14:tracePt t="97238" x="3822700" y="3625850"/>
          <p14:tracePt t="97248" x="3784600" y="3594100"/>
          <p14:tracePt t="97265" x="3714750" y="3511550"/>
          <p14:tracePt t="97283" x="3651250" y="3416300"/>
          <p14:tracePt t="97297" x="3600450" y="3340100"/>
          <p14:tracePt t="97314" x="3581400" y="3308350"/>
          <p14:tracePt t="97331" x="3575050" y="3282950"/>
          <p14:tracePt t="97347" x="3581400" y="3270250"/>
          <p14:tracePt t="97364" x="3625850" y="3263900"/>
          <p14:tracePt t="97381" x="3708400" y="3263900"/>
          <p14:tracePt t="97397" x="3797300" y="3282950"/>
          <p14:tracePt t="97415" x="3892550" y="3327400"/>
          <p14:tracePt t="97431" x="3956050" y="3365500"/>
          <p14:tracePt t="97447" x="3937000" y="3390900"/>
          <p14:tracePt t="97464" x="3924300" y="3384550"/>
          <p14:tracePt t="98001" x="3924300" y="3390900"/>
          <p14:tracePt t="98015" x="3943350" y="3403600"/>
          <p14:tracePt t="98032" x="3968750" y="3403600"/>
          <p14:tracePt t="98048" x="3994150" y="3403600"/>
          <p14:tracePt t="98065" x="4006850" y="3403600"/>
          <p14:tracePt t="98082" x="4025900" y="3403600"/>
          <p14:tracePt t="98100" x="4095750" y="3403600"/>
          <p14:tracePt t="98116" x="4133850" y="3409950"/>
          <p14:tracePt t="98132" x="4279900" y="3467100"/>
          <p14:tracePt t="98148" x="4381500" y="3505200"/>
          <p14:tracePt t="98165" x="4464050" y="3530600"/>
          <p14:tracePt t="98181" x="4540250" y="3562350"/>
          <p14:tracePt t="98198" x="4603750" y="3581400"/>
          <p14:tracePt t="98215" x="4667250" y="3587750"/>
          <p14:tracePt t="98231" x="4737100" y="3587750"/>
          <p14:tracePt t="98248" x="4819650" y="3594100"/>
          <p14:tracePt t="98265" x="4883150" y="3587750"/>
          <p14:tracePt t="98281" x="4927600" y="3575050"/>
          <p14:tracePt t="98298" x="4953000" y="3562350"/>
          <p14:tracePt t="98315" x="4972050" y="3556000"/>
          <p14:tracePt t="98332" x="4991100" y="3549650"/>
          <p14:tracePt t="98349" x="5010150" y="3536950"/>
          <p14:tracePt t="98365" x="5016500" y="3530600"/>
          <p14:tracePt t="98381" x="5041900" y="3517900"/>
          <p14:tracePt t="98399" x="5073650" y="3511550"/>
          <p14:tracePt t="98415" x="5105400" y="3505200"/>
          <p14:tracePt t="98431" x="5130800" y="3505200"/>
          <p14:tracePt t="98448" x="5149850" y="3498850"/>
          <p14:tracePt t="98466" x="5168900" y="3492500"/>
          <p14:tracePt t="98482" x="5175250" y="3486150"/>
          <p14:tracePt t="98498" x="5181600" y="3486150"/>
          <p14:tracePt t="98559" x="5181600" y="3479800"/>
          <p14:tracePt t="98568" x="5187950" y="3479800"/>
          <p14:tracePt t="98582" x="5187950" y="3473450"/>
          <p14:tracePt t="98599" x="5194300" y="3460750"/>
          <p14:tracePt t="98615" x="5194300" y="3454400"/>
          <p14:tracePt t="98786" x="5194300" y="3460750"/>
          <p14:tracePt t="98793" x="5187950" y="3467100"/>
          <p14:tracePt t="98803" x="5181600" y="3473450"/>
          <p14:tracePt t="98815" x="5181600" y="3479800"/>
          <p14:tracePt t="98833" x="5175250" y="3498850"/>
          <p14:tracePt t="98849" x="5168900" y="3511550"/>
          <p14:tracePt t="98866" x="5162550" y="3511550"/>
          <p14:tracePt t="98984" x="5162550" y="3517900"/>
          <p14:tracePt t="99266" x="5162550" y="3511550"/>
          <p14:tracePt t="99287" x="5162550" y="3505200"/>
          <p14:tracePt t="99299" x="5168900" y="3505200"/>
          <p14:tracePt t="99349" x="5168900" y="3498850"/>
          <p14:tracePt t="99411" x="5168900" y="3492500"/>
          <p14:tracePt t="99418" x="5175250" y="3486150"/>
          <p14:tracePt t="99434" x="5175250" y="3479800"/>
          <p14:tracePt t="99450" x="5181600" y="3473450"/>
          <p14:tracePt t="99466" x="5194300" y="3460750"/>
          <p14:tracePt t="99483" x="5200650" y="3448050"/>
          <p14:tracePt t="99499" x="5213350" y="3435350"/>
          <p14:tracePt t="99516" x="5232400" y="3403600"/>
          <p14:tracePt t="99533" x="5257800" y="3371850"/>
          <p14:tracePt t="99549" x="5283200" y="3321050"/>
          <p14:tracePt t="99566" x="5308600" y="3270250"/>
          <p14:tracePt t="99583" x="5334000" y="3232150"/>
          <p14:tracePt t="99600" x="5359400" y="3187700"/>
          <p14:tracePt t="99616" x="5384800" y="3136900"/>
          <p14:tracePt t="99633" x="5410200" y="3098800"/>
          <p14:tracePt t="99649" x="5429250" y="3054350"/>
          <p14:tracePt t="99667" x="5441950" y="3028950"/>
          <p14:tracePt t="99683" x="5454650" y="2990850"/>
          <p14:tracePt t="99699" x="5454650" y="2971800"/>
          <p14:tracePt t="99716" x="5461000" y="2952750"/>
          <p14:tracePt t="99733" x="5473700" y="2921000"/>
          <p14:tracePt t="99749" x="5492750" y="2889250"/>
          <p14:tracePt t="99766" x="5511800" y="2857500"/>
          <p14:tracePt t="99783" x="5537200" y="2825750"/>
          <p14:tracePt t="99799" x="5568950" y="2787650"/>
          <p14:tracePt t="99816" x="5600700" y="2755900"/>
          <p14:tracePt t="99833" x="5619750" y="2730500"/>
          <p14:tracePt t="99849" x="5651500" y="2705100"/>
          <p14:tracePt t="99867" x="5676900" y="2679700"/>
          <p14:tracePt t="99883" x="5727700" y="2628900"/>
          <p14:tracePt t="99899" x="5854700" y="2546350"/>
          <p14:tracePt t="99916" x="5981700" y="2482850"/>
          <p14:tracePt t="99933" x="6083300" y="2438400"/>
          <p14:tracePt t="99949" x="6197600" y="2400300"/>
          <p14:tracePt t="99966" x="6324600" y="2368550"/>
          <p14:tracePt t="99983" x="6546850" y="2336800"/>
          <p14:tracePt t="100000" x="6762750" y="2324100"/>
          <p14:tracePt t="100016" x="6985000" y="2311400"/>
          <p14:tracePt t="100033" x="7207250" y="2298700"/>
          <p14:tracePt t="100049" x="7372350" y="2286000"/>
          <p14:tracePt t="100066" x="7600950" y="2273300"/>
          <p14:tracePt t="100083" x="7772400" y="2260600"/>
          <p14:tracePt t="100100" x="7988300" y="2254250"/>
          <p14:tracePt t="100101" x="8045450" y="2254250"/>
          <p14:tracePt t="100117" x="8147050" y="2247900"/>
          <p14:tracePt t="100117" x="8242300" y="2235200"/>
          <p14:tracePt t="100134" x="8375650" y="2209800"/>
          <p14:tracePt t="100150" x="8477250" y="2178050"/>
          <p14:tracePt t="100166" x="8566150" y="2133600"/>
          <p14:tracePt t="100183" x="8629650" y="2082800"/>
          <p14:tracePt t="100200" x="8775700" y="1917700"/>
          <p14:tracePt t="100217" x="8896350" y="1701800"/>
          <p14:tracePt t="100233" x="9017000" y="1409700"/>
          <p14:tracePt t="100250" x="9086850" y="1047750"/>
          <p14:tracePt t="100267" x="9067800" y="660400"/>
          <p14:tracePt t="100283" x="9004300" y="476250"/>
          <p14:tracePt t="100300" x="8902700" y="393700"/>
          <p14:tracePt t="100317" x="8794750" y="400050"/>
          <p14:tracePt t="100334" x="8686800" y="444500"/>
          <p14:tracePt t="100350" x="8559800" y="482600"/>
          <p14:tracePt t="100367" x="8293100" y="508000"/>
          <p14:tracePt t="100383" x="8032750" y="495300"/>
          <p14:tracePt t="100400" x="7677150" y="463550"/>
          <p14:tracePt t="100418" x="7302500" y="444500"/>
          <p14:tracePt t="100433" x="6997700" y="438150"/>
          <p14:tracePt t="100450" x="6699250" y="444500"/>
          <p14:tracePt t="100467" x="6432550" y="482600"/>
          <p14:tracePt t="100483" x="6286500" y="520700"/>
          <p14:tracePt t="100500" x="6203950" y="558800"/>
          <p14:tracePt t="100517" x="6127750" y="596900"/>
          <p14:tracePt t="100534" x="6045200" y="647700"/>
          <p14:tracePt t="100550" x="5962650" y="711200"/>
          <p14:tracePt t="100567" x="5867400" y="800100"/>
          <p14:tracePt t="100583" x="5791200" y="914400"/>
          <p14:tracePt t="100600" x="5715000" y="1066800"/>
          <p14:tracePt t="100602" x="5689600" y="1136650"/>
          <p14:tracePt t="100617" x="5664200" y="1206500"/>
          <p14:tracePt t="100618" x="5638800" y="1289050"/>
          <p14:tracePt t="100633" x="5581650" y="1466850"/>
          <p14:tracePt t="100650" x="5530850" y="1651000"/>
          <p14:tracePt t="100667" x="5486400" y="1835150"/>
          <p14:tracePt t="100683" x="5461000" y="2006600"/>
          <p14:tracePt t="100700" x="5448300" y="2139950"/>
          <p14:tracePt t="100717" x="5441950" y="2349500"/>
          <p14:tracePt t="100734" x="5441950" y="2533650"/>
          <p14:tracePt t="100750" x="5473700" y="2806700"/>
          <p14:tracePt t="100767" x="5499100" y="3079750"/>
          <p14:tracePt t="100784" x="5505450" y="3314700"/>
          <p14:tracePt t="100801" x="5511800" y="3530600"/>
          <p14:tracePt t="100817" x="5511800" y="3746500"/>
          <p14:tracePt t="100834" x="5530850" y="3917950"/>
          <p14:tracePt t="100850" x="5568950" y="4146550"/>
          <p14:tracePt t="100867" x="5619750" y="4324350"/>
          <p14:tracePt t="100868" x="5664200" y="4445000"/>
          <p14:tracePt t="100884" x="5778500" y="4679950"/>
          <p14:tracePt t="100900" x="5880100" y="4870450"/>
          <p14:tracePt t="100917" x="6013450" y="5086350"/>
          <p14:tracePt t="100934" x="6102350" y="5207000"/>
          <p14:tracePt t="100950" x="6197600" y="5302250"/>
          <p14:tracePt t="100967" x="6305550" y="5359400"/>
          <p14:tracePt t="100984" x="6400800" y="5384800"/>
          <p14:tracePt t="101000" x="6527800" y="5403850"/>
          <p14:tracePt t="101017" x="6724650" y="5410200"/>
          <p14:tracePt t="101019" x="6858000" y="5416550"/>
          <p14:tracePt t="101034" x="6946900" y="5422900"/>
          <p14:tracePt t="101051" x="7143750" y="5441950"/>
          <p14:tracePt t="101067" x="7385050" y="5454650"/>
          <p14:tracePt t="101084" x="7569200" y="5461000"/>
          <p14:tracePt t="101101" x="7721600" y="5461000"/>
          <p14:tracePt t="101102" x="7785100" y="5454650"/>
          <p14:tracePt t="101117" x="7893050" y="5416550"/>
          <p14:tracePt t="101134" x="8001000" y="5372100"/>
          <p14:tracePt t="101150" x="8115300" y="5321300"/>
          <p14:tracePt t="101167" x="8293100" y="5213350"/>
          <p14:tracePt t="101184" x="8464550" y="5086350"/>
          <p14:tracePt t="101201" x="8667750" y="4914900"/>
          <p14:tracePt t="101217" x="8890000" y="4686300"/>
          <p14:tracePt t="101234" x="9029700" y="4508500"/>
          <p14:tracePt t="101251" x="9150350" y="4311650"/>
          <p14:tracePt t="101268" x="9245600" y="4083050"/>
          <p14:tracePt t="101269" x="9283700" y="3956050"/>
          <p14:tracePt t="101284" x="9328150" y="3759200"/>
          <p14:tracePt t="101301" x="9353550" y="3486150"/>
          <p14:tracePt t="101317" x="9334500" y="3124200"/>
          <p14:tracePt t="101334" x="9309100" y="2952750"/>
          <p14:tracePt t="101351" x="9283700" y="2813050"/>
          <p14:tracePt t="101367" x="9258300" y="2711450"/>
          <p14:tracePt t="101384" x="9226550" y="2616200"/>
          <p14:tracePt t="101401" x="9182100" y="2514600"/>
          <p14:tracePt t="101417" x="9099550" y="2400300"/>
          <p14:tracePt t="101434" x="8991600" y="2286000"/>
          <p14:tracePt t="101451" x="8858250" y="2178050"/>
          <p14:tracePt t="101468" x="8724900" y="2089150"/>
          <p14:tracePt t="101484" x="8534400" y="1981200"/>
          <p14:tracePt t="101501" x="8337550" y="1905000"/>
          <p14:tracePt t="101518" x="8039100" y="1816100"/>
          <p14:tracePt t="101535" x="7664450" y="1720850"/>
          <p14:tracePt t="101551" x="7213600" y="1631950"/>
          <p14:tracePt t="101567" x="6686550" y="1517650"/>
          <p14:tracePt t="101584" x="6388100" y="1454150"/>
          <p14:tracePt t="101601" x="6184900" y="1409700"/>
          <p14:tracePt t="101618" x="6045200" y="1384300"/>
          <p14:tracePt t="101634" x="5956300" y="1377950"/>
          <p14:tracePt t="101651" x="5873750" y="1377950"/>
          <p14:tracePt t="101668" x="5791200" y="1409700"/>
          <p14:tracePt t="101684" x="5727700" y="1435100"/>
          <p14:tracePt t="101701" x="5721350" y="1441450"/>
          <p14:tracePt t="101848" x="5715000" y="1435100"/>
          <p14:tracePt t="101856" x="5715000" y="1422400"/>
          <p14:tracePt t="101869" x="5702300" y="1403350"/>
          <p14:tracePt t="101885" x="5676900" y="1358900"/>
          <p14:tracePt t="101902" x="5613400" y="1314450"/>
          <p14:tracePt t="101918" x="5473700" y="1270000"/>
          <p14:tracePt t="101936" x="5365750" y="1257300"/>
          <p14:tracePt t="101951" x="5308600" y="1250950"/>
          <p14:tracePt t="101968" x="5302250" y="1257300"/>
          <p14:tracePt t="102018" x="5302250" y="1270000"/>
          <p14:tracePt t="102035" x="5308600" y="1289050"/>
          <p14:tracePt t="102051" x="5314950" y="1301750"/>
          <p14:tracePt t="102068" x="5334000" y="1327150"/>
          <p14:tracePt t="102085" x="5365750" y="1352550"/>
          <p14:tracePt t="102101" x="5441950" y="1390650"/>
          <p14:tracePt t="102118" x="5524500" y="1422400"/>
          <p14:tracePt t="102136" x="5638800" y="1441450"/>
          <p14:tracePt t="102151" x="5702300" y="1435100"/>
          <p14:tracePt t="102168" x="5753100" y="1409700"/>
          <p14:tracePt t="102185" x="5772150" y="1384300"/>
          <p14:tracePt t="102202" x="5784850" y="1339850"/>
          <p14:tracePt t="102218" x="5784850" y="1301750"/>
          <p14:tracePt t="102235" x="5772150" y="1257300"/>
          <p14:tracePt t="102251" x="5759450" y="1238250"/>
          <p14:tracePt t="102269" x="5753100" y="1225550"/>
          <p14:tracePt t="102285" x="5740400" y="1219200"/>
          <p14:tracePt t="102302" x="5689600" y="1193800"/>
          <p14:tracePt t="102318" x="5607050" y="1168400"/>
          <p14:tracePt t="102335" x="5524500" y="1149350"/>
          <p14:tracePt t="102352" x="5435600" y="1130300"/>
          <p14:tracePt t="102369" x="5327650" y="1117600"/>
          <p14:tracePt t="102385" x="5308600" y="1111250"/>
          <p14:tracePt t="102402" x="5245100" y="1111250"/>
          <p14:tracePt t="102418" x="5168900" y="1130300"/>
          <p14:tracePt t="102435" x="5111750" y="1149350"/>
          <p14:tracePt t="102452" x="5054600" y="1162050"/>
          <p14:tracePt t="102469" x="5010150" y="1168400"/>
          <p14:tracePt t="102485" x="4984750" y="1168400"/>
          <p14:tracePt t="102502" x="4965700" y="1168400"/>
          <p14:tracePt t="102518" x="4933950" y="1168400"/>
          <p14:tracePt t="102536" x="4908550" y="1162050"/>
          <p14:tracePt t="102552" x="4876800" y="1162050"/>
          <p14:tracePt t="102569" x="4845050" y="1174750"/>
          <p14:tracePt t="102573" x="4838700" y="1181100"/>
          <p14:tracePt t="102585" x="4819650" y="1200150"/>
          <p14:tracePt t="102603" x="4800600" y="1219200"/>
          <p14:tracePt t="102604" x="4800600" y="1231900"/>
          <p14:tracePt t="102619" x="4800600" y="1238250"/>
          <p14:tracePt t="102620" x="4794250" y="1250950"/>
          <p14:tracePt t="102635" x="4794250" y="1282700"/>
          <p14:tracePt t="102652" x="4813300" y="1320800"/>
          <p14:tracePt t="102669" x="4838700" y="1352550"/>
          <p14:tracePt t="102685" x="4883150" y="1403350"/>
          <p14:tracePt t="102702" x="4914900" y="1435100"/>
          <p14:tracePt t="102718" x="4940300" y="1460500"/>
          <p14:tracePt t="102736" x="5003800" y="1485900"/>
          <p14:tracePt t="102752" x="5099050" y="1492250"/>
          <p14:tracePt t="102768" x="5207000" y="1473200"/>
          <p14:tracePt t="102785" x="5321300" y="1435100"/>
          <p14:tracePt t="102802" x="5397500" y="1390650"/>
          <p14:tracePt t="102819" x="5499100" y="1327150"/>
          <p14:tracePt t="102835" x="5575300" y="1257300"/>
          <p14:tracePt t="102852" x="5613400" y="1219200"/>
          <p14:tracePt t="102870" x="5632450" y="1174750"/>
          <p14:tracePt t="102885" x="5632450" y="1155700"/>
          <p14:tracePt t="102902" x="5632450" y="1136650"/>
          <p14:tracePt t="102919" x="5626100" y="1098550"/>
          <p14:tracePt t="102936" x="5600700" y="1047750"/>
          <p14:tracePt t="102952" x="5562600" y="996950"/>
          <p14:tracePt t="102969" x="5530850" y="971550"/>
          <p14:tracePt t="102985" x="5499100" y="952500"/>
          <p14:tracePt t="103002" x="5467350" y="939800"/>
          <p14:tracePt t="103019" x="5416550" y="927100"/>
          <p14:tracePt t="103035" x="5372100" y="927100"/>
          <p14:tracePt t="103052" x="5334000" y="933450"/>
          <p14:tracePt t="103069" x="5295900" y="946150"/>
          <p14:tracePt t="103085" x="5257800" y="971550"/>
          <p14:tracePt t="103102" x="5226050" y="996950"/>
          <p14:tracePt t="103119" x="5213350" y="1028700"/>
          <p14:tracePt t="103136" x="5187950" y="1092200"/>
          <p14:tracePt t="103152" x="5181600" y="1130300"/>
          <p14:tracePt t="103169" x="5175250" y="1149350"/>
          <p14:tracePt t="103186" x="5162550" y="1168400"/>
          <p14:tracePt t="103203" x="5124450" y="1174750"/>
          <p14:tracePt t="103219" x="5086350" y="1162050"/>
          <p14:tracePt t="103236" x="5054600" y="1143000"/>
          <p14:tracePt t="103252" x="5035550" y="1123950"/>
          <p14:tracePt t="103269" x="5016500" y="1104900"/>
          <p14:tracePt t="103286" x="4997450" y="1092200"/>
          <p14:tracePt t="103335" x="4984750" y="1092200"/>
          <p14:tracePt t="103353" x="4953000" y="1092200"/>
          <p14:tracePt t="103369" x="4914900" y="1092200"/>
          <p14:tracePt t="103386" x="4889500" y="1092200"/>
          <p14:tracePt t="103403" x="4806950" y="1104900"/>
          <p14:tracePt t="103419" x="4724400" y="1123950"/>
          <p14:tracePt t="103436" x="4603750" y="1149350"/>
          <p14:tracePt t="103452" x="4533900" y="1168400"/>
          <p14:tracePt t="103470" x="4521200" y="1187450"/>
          <p14:tracePt t="103486" x="4546600" y="1206500"/>
          <p14:tracePt t="103502" x="4603750" y="1225550"/>
          <p14:tracePt t="103519" x="4660900" y="1231900"/>
          <p14:tracePt t="103537" x="4686300" y="1231900"/>
          <p14:tracePt t="103552" x="4699000" y="1231900"/>
          <p14:tracePt t="103586" x="4705350" y="1231900"/>
          <p14:tracePt t="103603" x="4705350" y="1219200"/>
          <p14:tracePt t="103619" x="4705350" y="1212850"/>
          <p14:tracePt t="103636" x="4705350" y="1206500"/>
          <p14:tracePt t="103874" x="4718050" y="1206500"/>
          <p14:tracePt t="103887" x="4737100" y="1206500"/>
          <p14:tracePt t="103904" x="4775200" y="1212850"/>
          <p14:tracePt t="103920" x="4832350" y="1212850"/>
          <p14:tracePt t="103937" x="4933950" y="1219200"/>
          <p14:tracePt t="103953" x="5086350" y="1225550"/>
          <p14:tracePt t="103970" x="5276850" y="1244600"/>
          <p14:tracePt t="103986" x="5448300" y="1257300"/>
          <p14:tracePt t="104003" x="5607050" y="1270000"/>
          <p14:tracePt t="104005" x="5683250" y="1276350"/>
          <p14:tracePt t="104020" x="5734050" y="1276350"/>
          <p14:tracePt t="104036" x="5829300" y="1282700"/>
          <p14:tracePt t="104053" x="5886450" y="1282700"/>
          <p14:tracePt t="104070" x="5892800" y="1282700"/>
          <p14:tracePt t="104129" x="5899150" y="1282700"/>
          <p14:tracePt t="104137" x="5905500" y="1282700"/>
          <p14:tracePt t="104153" x="5911850" y="1282700"/>
          <p14:tracePt t="104170" x="5924550" y="1282700"/>
          <p14:tracePt t="104187" x="5937250" y="1282700"/>
          <p14:tracePt t="104204" x="5949950" y="1282700"/>
          <p14:tracePt t="104220" x="5969000" y="1282700"/>
          <p14:tracePt t="104236" x="5988050" y="1295400"/>
          <p14:tracePt t="104253" x="6007100" y="1301750"/>
          <p14:tracePt t="104271" x="6019800" y="1308100"/>
          <p14:tracePt t="104286" x="6026150" y="1308100"/>
          <p14:tracePt t="104303" x="6032500" y="1308100"/>
          <p14:tracePt t="104511" x="6026150" y="1308100"/>
          <p14:tracePt t="104519" x="6013450" y="1308100"/>
          <p14:tracePt t="104528" x="5981700" y="1301750"/>
          <p14:tracePt t="104537" x="5949950" y="1289050"/>
          <p14:tracePt t="104554" x="5892800" y="1270000"/>
          <p14:tracePt t="104570" x="5854700" y="1250950"/>
          <p14:tracePt t="104587" x="5835650" y="1244600"/>
          <p14:tracePt t="104604" x="5829300" y="1238250"/>
          <p14:tracePt t="104877" x="5822950" y="1238250"/>
          <p14:tracePt t="104884" x="5816600" y="1238250"/>
          <p14:tracePt t="104904" x="5784850" y="1238250"/>
          <p14:tracePt t="104921" x="5765800" y="1238250"/>
          <p14:tracePt t="104938" x="5746750" y="1238250"/>
          <p14:tracePt t="104940" x="5740400" y="1238250"/>
          <p14:tracePt t="104955" x="5727700" y="1238250"/>
          <p14:tracePt t="104970" x="5727700" y="1231900"/>
          <p14:tracePt t="106198" x="5734050" y="1231900"/>
          <p14:tracePt t="106208" x="5740400" y="1231900"/>
          <p14:tracePt t="106222" x="5746750" y="1238250"/>
          <p14:tracePt t="106239" x="5753100" y="1238250"/>
          <p14:tracePt t="106255" x="5759450" y="1244600"/>
          <p14:tracePt t="106272" x="5765800" y="1244600"/>
          <p14:tracePt t="106289" x="5765800" y="1250950"/>
          <p14:tracePt t="106321" x="5772150" y="1263650"/>
          <p14:tracePt t="106339" x="5778500" y="1282700"/>
          <p14:tracePt t="106355" x="5778500" y="1314450"/>
          <p14:tracePt t="106372" x="5772150" y="1339850"/>
          <p14:tracePt t="106388" x="5753100" y="1377950"/>
          <p14:tracePt t="106406" x="5746750" y="1403350"/>
          <p14:tracePt t="106421" x="5740400" y="1441450"/>
          <p14:tracePt t="106438" x="5734050" y="1454150"/>
          <p14:tracePt t="106455" x="5727700" y="1466850"/>
          <p14:tracePt t="106472" x="5727700" y="1479550"/>
          <p14:tracePt t="106488" x="5721350" y="1485900"/>
          <p14:tracePt t="106505" x="5715000" y="1492250"/>
          <p14:tracePt t="106524" x="5702300" y="1504950"/>
          <p14:tracePt t="106538" x="5683250" y="1517650"/>
          <p14:tracePt t="106555" x="5670550" y="1530350"/>
          <p14:tracePt t="106572" x="5651500" y="1536700"/>
          <p14:tracePt t="106588" x="5632450" y="1549400"/>
          <p14:tracePt t="106606" x="5600700" y="1555750"/>
          <p14:tracePt t="106622" x="5518150" y="1562100"/>
          <p14:tracePt t="106623" x="5486400" y="1562100"/>
          <p14:tracePt t="106639" x="5410200" y="1562100"/>
          <p14:tracePt t="106655" x="5340350" y="1555750"/>
          <p14:tracePt t="106673" x="5270500" y="1549400"/>
          <p14:tracePt t="106689" x="5207000" y="1536700"/>
          <p14:tracePt t="106705" x="5111750" y="1511300"/>
          <p14:tracePt t="106722" x="5022850" y="1485900"/>
          <p14:tracePt t="106727" x="4991100" y="1479550"/>
          <p14:tracePt t="106739" x="4965700" y="1466850"/>
          <p14:tracePt t="106755" x="4902200" y="1441450"/>
          <p14:tracePt t="106772" x="4870450" y="1416050"/>
          <p14:tracePt t="106788" x="4851400" y="1397000"/>
          <p14:tracePt t="106806" x="4838700" y="1384300"/>
          <p14:tracePt t="106822" x="4838700" y="1377950"/>
          <p14:tracePt t="106886" x="4832350" y="1377950"/>
          <p14:tracePt t="106905" x="4826000" y="1384300"/>
          <p14:tracePt t="106923" x="4826000" y="1390650"/>
          <p14:tracePt t="106938" x="4826000" y="1397000"/>
          <p14:tracePt t="107032" x="4832350" y="1397000"/>
          <p14:tracePt t="107041" x="4838700" y="1397000"/>
          <p14:tracePt t="107056" x="4870450" y="1403350"/>
          <p14:tracePt t="107073" x="4908550" y="1409700"/>
          <p14:tracePt t="107089" x="4946650" y="1416050"/>
          <p14:tracePt t="107106" x="5029200" y="1422400"/>
          <p14:tracePt t="107122" x="5099050" y="1422400"/>
          <p14:tracePt t="107139" x="5194300" y="1409700"/>
          <p14:tracePt t="107156" x="5245100" y="1397000"/>
          <p14:tracePt t="107172" x="5302250" y="1384300"/>
          <p14:tracePt t="107189" x="5378450" y="1358900"/>
          <p14:tracePt t="107206" x="5422900" y="1339850"/>
          <p14:tracePt t="107223" x="5480050" y="1314450"/>
          <p14:tracePt t="107240" x="5505450" y="1295400"/>
          <p14:tracePt t="107256" x="5530850" y="1270000"/>
          <p14:tracePt t="107273" x="5537200" y="1257300"/>
          <p14:tracePt t="107289" x="5543550" y="1250950"/>
          <p14:tracePt t="107290" x="5543550" y="1244600"/>
          <p14:tracePt t="107305" x="5543550" y="1238250"/>
          <p14:tracePt t="107339" x="5530850" y="1231900"/>
          <p14:tracePt t="107356" x="5499100" y="1219200"/>
          <p14:tracePt t="107372" x="5473700" y="1206500"/>
          <p14:tracePt t="107389" x="5448300" y="1200150"/>
          <p14:tracePt t="107407" x="5422900" y="1200150"/>
          <p14:tracePt t="107422" x="5384800" y="1200150"/>
          <p14:tracePt t="107439" x="5346700" y="1231900"/>
          <p14:tracePt t="107456" x="5302250" y="1263650"/>
          <p14:tracePt t="107473" x="5245100" y="1320800"/>
          <p14:tracePt t="107489" x="5207000" y="1358900"/>
          <p14:tracePt t="107506" x="5175250" y="1397000"/>
          <p14:tracePt t="107523" x="5156200" y="1422400"/>
          <p14:tracePt t="107540" x="5137150" y="1454150"/>
          <p14:tracePt t="107556" x="5124450" y="1485900"/>
          <p14:tracePt t="107573" x="5105400" y="1498600"/>
          <p14:tracePt t="107589" x="5092700" y="1517650"/>
          <p14:tracePt t="107606" x="5086350" y="1524000"/>
          <p14:tracePt t="107700" x="5073650" y="1530350"/>
          <p14:tracePt t="107709" x="5054600" y="1530350"/>
          <p14:tracePt t="107723" x="5022850" y="1530350"/>
          <p14:tracePt t="107739" x="4953000" y="1543050"/>
          <p14:tracePt t="107756" x="4914900" y="1543050"/>
          <p14:tracePt t="107773" x="4889500" y="1543050"/>
          <p14:tracePt t="107790" x="4883150" y="1543050"/>
          <p14:tracePt t="107823" x="4870450" y="1543050"/>
          <p14:tracePt t="107839" x="4864100" y="1543050"/>
          <p14:tracePt t="107914" x="4864100" y="1549400"/>
          <p14:tracePt t="107922" x="4857750" y="1555750"/>
          <p14:tracePt t="107930" x="4857750" y="1562100"/>
          <p14:tracePt t="107940" x="4851400" y="1574800"/>
          <p14:tracePt t="107956" x="4851400" y="1587500"/>
          <p14:tracePt t="107973" x="4851400" y="1593850"/>
          <p14:tracePt t="107990" x="4851400" y="1612900"/>
          <p14:tracePt t="108007" x="4864100" y="1631950"/>
          <p14:tracePt t="108024" x="4883150" y="1644650"/>
          <p14:tracePt t="108040" x="4895850" y="1663700"/>
          <p14:tracePt t="108056" x="4914900" y="1676400"/>
          <p14:tracePt t="108074" x="4953000" y="1682750"/>
          <p14:tracePt t="108090" x="5003800" y="1689100"/>
          <p14:tracePt t="108107" x="5086350" y="1689100"/>
          <p14:tracePt t="108124" x="5213350" y="1689100"/>
          <p14:tracePt t="108140" x="5359400" y="1695450"/>
          <p14:tracePt t="108156" x="5505450" y="1720850"/>
          <p14:tracePt t="108173" x="5638800" y="1733550"/>
          <p14:tracePt t="108190" x="5727700" y="1733550"/>
          <p14:tracePt t="108207" x="5778500" y="1733550"/>
          <p14:tracePt t="108223" x="5803900" y="1733550"/>
          <p14:tracePt t="108240" x="5810250" y="1733550"/>
          <p14:tracePt t="108274" x="5816600" y="1733550"/>
          <p14:tracePt t="108290" x="5829300" y="1733550"/>
          <p14:tracePt t="108307" x="5829300" y="1727200"/>
          <p14:tracePt t="108357" x="5829300" y="1720850"/>
          <p14:tracePt t="108373" x="5822950" y="1720850"/>
          <p14:tracePt t="108390" x="5816600" y="1720850"/>
          <p14:tracePt t="108408" x="5791200" y="1733550"/>
          <p14:tracePt t="108423" x="5765800" y="1746250"/>
          <p14:tracePt t="108440" x="5721350" y="1790700"/>
          <p14:tracePt t="108457" x="5683250" y="1822450"/>
          <p14:tracePt t="108473" x="5588000" y="1911350"/>
          <p14:tracePt t="108490" x="5549900" y="1943100"/>
          <p14:tracePt t="108507" x="5505450" y="1974850"/>
          <p14:tracePt t="108524" x="5480050" y="1987550"/>
          <p14:tracePt t="108540" x="5473700" y="1987550"/>
          <p14:tracePt t="108556" x="5467350" y="1987550"/>
          <p14:tracePt t="108573" x="5448300" y="1987550"/>
          <p14:tracePt t="108590" x="5416550" y="1993900"/>
          <p14:tracePt t="108608" x="5391150" y="2000250"/>
          <p14:tracePt t="108623" x="5365750" y="2000250"/>
          <p14:tracePt t="108625" x="5353050" y="2000250"/>
          <p14:tracePt t="108640" x="5346700" y="2000250"/>
          <p14:tracePt t="108800" x="5353050" y="2000250"/>
          <p14:tracePt t="108809" x="5359400" y="2000250"/>
          <p14:tracePt t="108813" x="5372100" y="1993900"/>
          <p14:tracePt t="108824" x="5397500" y="1993900"/>
          <p14:tracePt t="108841" x="5467350" y="2006600"/>
          <p14:tracePt t="108857" x="5549900" y="2038350"/>
          <p14:tracePt t="108874" x="5607050" y="2051050"/>
          <p14:tracePt t="108891" x="5664200" y="2070100"/>
          <p14:tracePt t="108908" x="5670550" y="2070100"/>
          <p14:tracePt t="108924" x="5689600" y="2070100"/>
          <p14:tracePt t="108940" x="5695950" y="2063750"/>
          <p14:tracePt t="108957" x="5702300" y="2063750"/>
          <p14:tracePt t="108974" x="5708650" y="2063750"/>
          <p14:tracePt t="108991" x="5727700" y="2057400"/>
          <p14:tracePt t="109008" x="5765800" y="2057400"/>
          <p14:tracePt t="109024" x="5810250" y="2051050"/>
          <p14:tracePt t="109040" x="5854700" y="2044700"/>
          <p14:tracePt t="109059" x="5911850" y="2032000"/>
          <p14:tracePt t="109077" x="5943600" y="2025650"/>
          <p14:tracePt t="109090" x="5962650" y="2019300"/>
          <p14:tracePt t="109107" x="5975350" y="2012950"/>
          <p14:tracePt t="109124" x="5988050" y="2012950"/>
          <p14:tracePt t="109142" x="6019800" y="1987550"/>
          <p14:tracePt t="109157" x="6032500" y="1968500"/>
          <p14:tracePt t="109174" x="6045200" y="1949450"/>
          <p14:tracePt t="109191" x="6057900" y="1936750"/>
          <p14:tracePt t="109208" x="6064250" y="1924050"/>
          <p14:tracePt t="109224" x="6070600" y="1917700"/>
          <p14:tracePt t="109292" x="6064250" y="1911350"/>
          <p14:tracePt t="109301" x="6051550" y="1898650"/>
          <p14:tracePt t="109308" x="6038850" y="1885950"/>
          <p14:tracePt t="109325" x="6013450" y="1860550"/>
          <p14:tracePt t="109341" x="5994400" y="1847850"/>
          <p14:tracePt t="109358" x="5975350" y="1835150"/>
          <p14:tracePt t="109374" x="5949950" y="1816100"/>
          <p14:tracePt t="109391" x="5911850" y="1803400"/>
          <p14:tracePt t="109408" x="5873750" y="1790700"/>
          <p14:tracePt t="109424" x="5816600" y="1784350"/>
          <p14:tracePt t="109441" x="5759450" y="1778000"/>
          <p14:tracePt t="109457" x="5695950" y="1771650"/>
          <p14:tracePt t="109475" x="5626100" y="1765300"/>
          <p14:tracePt t="109491" x="5568950" y="1758950"/>
          <p14:tracePt t="109507" x="5505450" y="1752600"/>
          <p14:tracePt t="109524" x="5480050" y="1752600"/>
          <p14:tracePt t="109541" x="5454650" y="1752600"/>
          <p14:tracePt t="109557" x="5435600" y="1752600"/>
          <p14:tracePt t="109574" x="5410200" y="1752600"/>
          <p14:tracePt t="109591" x="5378450" y="1752600"/>
          <p14:tracePt t="109608" x="5353050" y="1752600"/>
          <p14:tracePt t="109624" x="5340350" y="1752600"/>
          <p14:tracePt t="109718" x="5334000" y="1758950"/>
          <p14:tracePt t="109741" x="5327650" y="1771650"/>
          <p14:tracePt t="109758" x="5327650" y="1790700"/>
          <p14:tracePt t="109775" x="5327650" y="1797050"/>
          <p14:tracePt t="109791" x="5353050" y="1822450"/>
          <p14:tracePt t="109808" x="5384800" y="1854200"/>
          <p14:tracePt t="109825" x="5422900" y="1892300"/>
          <p14:tracePt t="109841" x="5454650" y="1917700"/>
          <p14:tracePt t="109858" x="5480050" y="1943100"/>
          <p14:tracePt t="109875" x="5499100" y="1955800"/>
          <p14:tracePt t="109891" x="5505450" y="1962150"/>
          <p14:tracePt t="109908" x="5511800" y="1962150"/>
          <p14:tracePt t="109928" x="5511800" y="1968500"/>
          <p14:tracePt t="109942" x="5524500" y="1968500"/>
          <p14:tracePt t="109958" x="5549900" y="1974850"/>
          <p14:tracePt t="109975" x="5607050" y="1987550"/>
          <p14:tracePt t="109992" x="5657850" y="2000250"/>
          <p14:tracePt t="110008" x="5702300" y="2006600"/>
          <p14:tracePt t="110025" x="5746750" y="2012950"/>
          <p14:tracePt t="110041" x="5791200" y="2012950"/>
          <p14:tracePt t="110058" x="5829300" y="2012950"/>
          <p14:tracePt t="110076" x="5854700" y="2006600"/>
          <p14:tracePt t="110091" x="5873750" y="1993900"/>
          <p14:tracePt t="110108" x="5892800" y="1987550"/>
          <p14:tracePt t="110125" x="5918200" y="1974850"/>
          <p14:tracePt t="110141" x="5930900" y="1968500"/>
          <p14:tracePt t="110158" x="5956300" y="1955800"/>
          <p14:tracePt t="110175" x="5981700" y="1943100"/>
          <p14:tracePt t="110192" x="6000750" y="1936750"/>
          <p14:tracePt t="110209" x="6026150" y="1911350"/>
          <p14:tracePt t="110225" x="6045200" y="1898650"/>
          <p14:tracePt t="110242" x="6057900" y="1873250"/>
          <p14:tracePt t="110258" x="6064250" y="1873250"/>
          <p14:tracePt t="110276" x="6064250" y="1866900"/>
          <p14:tracePt t="110352" x="6064250" y="1860550"/>
          <p14:tracePt t="110358" x="6064250" y="1854200"/>
          <p14:tracePt t="110375" x="6064250" y="1847850"/>
          <p14:tracePt t="110392" x="6057900" y="1835150"/>
          <p14:tracePt t="110409" x="6045200" y="1828800"/>
          <p14:tracePt t="110425" x="6038850" y="1816100"/>
          <p14:tracePt t="110442" x="6032500" y="1809750"/>
          <p14:tracePt t="110459" x="6026150" y="1803400"/>
          <p14:tracePt t="110475" x="6013450" y="1803400"/>
          <p14:tracePt t="110492" x="5994400" y="1790700"/>
          <p14:tracePt t="110508" x="5949950" y="1778000"/>
          <p14:tracePt t="110525" x="5918200" y="1771650"/>
          <p14:tracePt t="110542" x="5873750" y="1765300"/>
          <p14:tracePt t="110559" x="5829300" y="1758950"/>
          <p14:tracePt t="110575" x="5797550" y="1752600"/>
          <p14:tracePt t="110592" x="5784850" y="1752600"/>
          <p14:tracePt t="110609" x="5772150" y="1752600"/>
          <p14:tracePt t="110625" x="5746750" y="1752600"/>
          <p14:tracePt t="110642" x="5708650" y="1752600"/>
          <p14:tracePt t="110658" x="5664200" y="1752600"/>
          <p14:tracePt t="110676" x="5619750" y="1752600"/>
          <p14:tracePt t="110692" x="5575300" y="1758950"/>
          <p14:tracePt t="110708" x="5549900" y="1758950"/>
          <p14:tracePt t="110725" x="5537200" y="1758950"/>
          <p14:tracePt t="110742" x="5518150" y="1758950"/>
          <p14:tracePt t="110759" x="5480050" y="1765300"/>
          <p14:tracePt t="110775" x="5429250" y="1778000"/>
          <p14:tracePt t="110792" x="5397500" y="1790700"/>
          <p14:tracePt t="110809" x="5365750" y="1816100"/>
          <p14:tracePt t="110810" x="5353050" y="1822450"/>
          <p14:tracePt t="110825" x="5346700" y="1841500"/>
          <p14:tracePt t="110842" x="5346700" y="1860550"/>
          <p14:tracePt t="110859" x="5346700" y="1873250"/>
          <p14:tracePt t="110875" x="5346700" y="1885950"/>
          <p14:tracePt t="110892" x="5365750" y="1892300"/>
          <p14:tracePt t="110909" x="5384800" y="1898650"/>
          <p14:tracePt t="110926" x="5435600" y="1905000"/>
          <p14:tracePt t="110942" x="5537200" y="1905000"/>
          <p14:tracePt t="110959" x="5651500" y="1905000"/>
          <p14:tracePt t="110976" x="5765800" y="1905000"/>
          <p14:tracePt t="110993" x="5867400" y="1905000"/>
          <p14:tracePt t="111009" x="5911850" y="1905000"/>
          <p14:tracePt t="111025" x="5924550" y="1905000"/>
          <p14:tracePt t="111418" x="5918200" y="1905000"/>
          <p14:tracePt t="111426" x="5911850" y="1905000"/>
          <p14:tracePt t="111443" x="5905500" y="1905000"/>
          <p14:tracePt t="111497" x="5911850" y="1905000"/>
          <p14:tracePt t="111510" x="5924550" y="1905000"/>
          <p14:tracePt t="111526" x="6057900" y="1924050"/>
          <p14:tracePt t="111543" x="6165850" y="1930400"/>
          <p14:tracePt t="111560" x="6254750" y="1930400"/>
          <p14:tracePt t="111576" x="6318250" y="1930400"/>
          <p14:tracePt t="111593" x="6343650" y="1930400"/>
          <p14:tracePt t="111688" x="6350000" y="1930400"/>
          <p14:tracePt t="111696" x="6362700" y="1924050"/>
          <p14:tracePt t="111709" x="6388100" y="1924050"/>
          <p14:tracePt t="111727" x="6426200" y="1911350"/>
          <p14:tracePt t="111732" x="6451600" y="1905000"/>
          <p14:tracePt t="111743" x="6464300" y="1898650"/>
          <p14:tracePt t="111759" x="6508750" y="1879600"/>
          <p14:tracePt t="111776" x="6521450" y="1866900"/>
          <p14:tracePt t="111793" x="6534150" y="1854200"/>
          <p14:tracePt t="111810" x="6534150" y="1841500"/>
          <p14:tracePt t="111826" x="6534150" y="1835150"/>
          <p14:tracePt t="111882" x="6534150" y="1828800"/>
          <p14:tracePt t="111890" x="6527800" y="1828800"/>
          <p14:tracePt t="111910" x="6477000" y="1828800"/>
          <p14:tracePt t="111926" x="6407150" y="1828800"/>
          <p14:tracePt t="111943" x="6350000" y="1841500"/>
          <p14:tracePt t="111960" x="6292850" y="1854200"/>
          <p14:tracePt t="111976" x="6254750" y="1866900"/>
          <p14:tracePt t="111994" x="6235700" y="1892300"/>
          <p14:tracePt t="112009" x="6235700" y="1905000"/>
          <p14:tracePt t="112026" x="6254750" y="1911350"/>
          <p14:tracePt t="112043" x="6299200" y="1924050"/>
          <p14:tracePt t="112062" x="6381750" y="1936750"/>
          <p14:tracePt t="112076" x="6477000" y="1949450"/>
          <p14:tracePt t="112093" x="6591300" y="1955800"/>
          <p14:tracePt t="112110" x="6705600" y="1955800"/>
          <p14:tracePt t="112127" x="6769100" y="1955800"/>
          <p14:tracePt t="112143" x="6832600" y="1955800"/>
          <p14:tracePt t="112251" x="6826250" y="1955800"/>
          <p14:tracePt t="112260" x="6819900" y="1955800"/>
          <p14:tracePt t="112277" x="6813550" y="1955800"/>
          <p14:tracePt t="112342" x="6819900" y="1962150"/>
          <p14:tracePt t="112350" x="6826250" y="1962150"/>
          <p14:tracePt t="112360" x="6858000" y="1968500"/>
          <p14:tracePt t="112377" x="6965950" y="1993900"/>
          <p14:tracePt t="112394" x="7105650" y="2006600"/>
          <p14:tracePt t="112410" x="7213600" y="2012950"/>
          <p14:tracePt t="112427" x="7270750" y="2006600"/>
          <p14:tracePt t="112443" x="7302500" y="1993900"/>
          <p14:tracePt t="112460" x="7308850" y="1987550"/>
          <p14:tracePt t="112725" x="7302500" y="1987550"/>
          <p14:tracePt t="112732" x="7296150" y="1987550"/>
          <p14:tracePt t="112761" x="7283450" y="1987550"/>
          <p14:tracePt t="112777" x="7277100" y="1987550"/>
          <p14:tracePt t="113256" x="7270750" y="1987550"/>
          <p14:tracePt t="113401" x="7270750" y="1993900"/>
          <p14:tracePt t="113410" x="7264400" y="1993900"/>
          <p14:tracePt t="113428" x="7264400" y="2000250"/>
          <p14:tracePt t="113618" x="7264400" y="1993900"/>
          <p14:tracePt t="113730" x="7258050" y="1993900"/>
          <p14:tracePt t="113745" x="7258050" y="2012950"/>
          <p14:tracePt t="113761" x="7258050" y="2025650"/>
          <p14:tracePt t="113778" x="7258050" y="2032000"/>
          <p14:tracePt t="113913" x="7264400" y="2032000"/>
          <p14:tracePt t="113922" x="7270750" y="2032000"/>
          <p14:tracePt t="113929" x="7296150" y="2032000"/>
          <p14:tracePt t="113946" x="7334250" y="2025650"/>
          <p14:tracePt t="113962" x="7391400" y="2019300"/>
          <p14:tracePt t="113979" x="7454900" y="2006600"/>
          <p14:tracePt t="113995" x="7505700" y="2000250"/>
          <p14:tracePt t="114011" x="7556500" y="1993900"/>
          <p14:tracePt t="114028" x="7594600" y="1981200"/>
          <p14:tracePt t="114045" x="7613650" y="1968500"/>
          <p14:tracePt t="114062" x="7632700" y="1955800"/>
          <p14:tracePt t="114064" x="7639050" y="1949450"/>
          <p14:tracePt t="114078" x="7645400" y="1943100"/>
          <p14:tracePt t="114095" x="7651750" y="1917700"/>
          <p14:tracePt t="114096" x="7658100" y="1911350"/>
          <p14:tracePt t="114111" x="7664450" y="1892300"/>
          <p14:tracePt t="114128" x="7664450" y="1885950"/>
          <p14:tracePt t="114147" x="7664450" y="1879600"/>
          <p14:tracePt t="114178" x="7664450" y="1873250"/>
          <p14:tracePt t="114195" x="7658100" y="1866900"/>
          <p14:tracePt t="114212" x="7639050" y="1854200"/>
          <p14:tracePt t="114228" x="7607300" y="1841500"/>
          <p14:tracePt t="114245" x="7569200" y="1828800"/>
          <p14:tracePt t="114262" x="7524750" y="1809750"/>
          <p14:tracePt t="114279" x="7480300" y="1784350"/>
          <p14:tracePt t="114295" x="7448550" y="1765300"/>
          <p14:tracePt t="114312" x="7435850" y="1758950"/>
          <p14:tracePt t="114328" x="7429500" y="1752600"/>
          <p14:tracePt t="114346" x="7416800" y="1752600"/>
          <p14:tracePt t="114362" x="7391400" y="1752600"/>
          <p14:tracePt t="114378" x="7372350" y="1758950"/>
          <p14:tracePt t="114396" x="7327900" y="1771650"/>
          <p14:tracePt t="114412" x="7296150" y="1778000"/>
          <p14:tracePt t="114428" x="7277100" y="1778000"/>
          <p14:tracePt t="114445" x="7264400" y="1778000"/>
          <p14:tracePt t="114462" x="7264400" y="1784350"/>
          <p14:tracePt t="114478" x="7264400" y="1803400"/>
          <p14:tracePt t="114495" x="7283450" y="1822450"/>
          <p14:tracePt t="114512" x="7315200" y="1847850"/>
          <p14:tracePt t="114529" x="7353300" y="1873250"/>
          <p14:tracePt t="114545" x="7385050" y="1885950"/>
          <p14:tracePt t="114562" x="7429500" y="1898650"/>
          <p14:tracePt t="114579" x="7473950" y="1905000"/>
          <p14:tracePt t="114597" x="7632700" y="1930400"/>
          <p14:tracePt t="114612" x="7766050" y="1936750"/>
          <p14:tracePt t="114628" x="7880350" y="1943100"/>
          <p14:tracePt t="114645" x="7962900" y="1949450"/>
          <p14:tracePt t="114662" x="7994650" y="1943100"/>
          <p14:tracePt t="114679" x="8013700" y="1943100"/>
          <p14:tracePt t="114695" x="8026400" y="1936750"/>
          <p14:tracePt t="114712" x="8032750" y="1936750"/>
          <p14:tracePt t="114728" x="8039100" y="1936750"/>
          <p14:tracePt t="114762" x="8051800" y="1936750"/>
          <p14:tracePt t="114779" x="8064500" y="1930400"/>
          <p14:tracePt t="114796" x="8083550" y="1930400"/>
          <p14:tracePt t="114797" x="8096250" y="1930400"/>
          <p14:tracePt t="114812" x="8121650" y="1930400"/>
          <p14:tracePt t="114813" x="8153400" y="1936750"/>
          <p14:tracePt t="114829" x="8172450" y="1936750"/>
          <p14:tracePt t="114830" x="8210550" y="1943100"/>
          <p14:tracePt t="114845" x="8280400" y="1949450"/>
          <p14:tracePt t="114862" x="8350250" y="1955800"/>
          <p14:tracePt t="114879" x="8394700" y="1962150"/>
          <p14:tracePt t="114895" x="8445500" y="1962150"/>
          <p14:tracePt t="114912" x="8470900" y="1962150"/>
          <p14:tracePt t="114929" x="8483600" y="1962150"/>
          <p14:tracePt t="114945" x="8496300" y="1962150"/>
          <p14:tracePt t="114962" x="8521700" y="1962150"/>
          <p14:tracePt t="114979" x="8547100" y="1962150"/>
          <p14:tracePt t="114996" x="8566150" y="1955800"/>
          <p14:tracePt t="115013" x="8597900" y="1943100"/>
          <p14:tracePt t="115029" x="8616950" y="1930400"/>
          <p14:tracePt t="115045" x="8629650" y="1911350"/>
          <p14:tracePt t="115062" x="8629650" y="1905000"/>
          <p14:tracePt t="115079" x="8636000" y="1898650"/>
          <p14:tracePt t="115120" x="8636000" y="1905000"/>
          <p14:tracePt t="115129" x="8642350" y="1917700"/>
          <p14:tracePt t="115146" x="8661400" y="1943100"/>
          <p14:tracePt t="115162" x="8743950" y="1987550"/>
          <p14:tracePt t="115179" x="8959850" y="2057400"/>
          <p14:tracePt t="115196" x="9182100" y="2114550"/>
          <p14:tracePt t="115212" x="9417050" y="2165350"/>
          <p14:tracePt t="115229" x="9728200" y="2216150"/>
          <p14:tracePt t="115246" x="10083800" y="2273300"/>
          <p14:tracePt t="115263" x="10363200" y="2305050"/>
          <p14:tracePt t="115279" x="10655300" y="2336800"/>
          <p14:tracePt t="115296" x="10833100" y="2349500"/>
          <p14:tracePt t="115298" x="10915650" y="2349500"/>
          <p14:tracePt t="115313" x="10960100" y="2343150"/>
          <p14:tracePt t="115330" x="10985500" y="2324100"/>
          <p14:tracePt t="115346" x="10998200" y="2311400"/>
          <p14:tracePt t="115362" x="10998200" y="2305050"/>
          <p14:tracePt t="115379" x="11010900" y="2305050"/>
          <p14:tracePt t="115396" x="11036300" y="2305050"/>
          <p14:tracePt t="115413" x="11068050" y="2305050"/>
          <p14:tracePt t="115429" x="11099800" y="2311400"/>
          <p14:tracePt t="115446" x="11118850" y="2311400"/>
          <p14:tracePt t="115463" x="11125200" y="2311400"/>
          <p14:tracePt t="115496" x="11125200" y="2305050"/>
          <p14:tracePt t="115525" x="11137900" y="2305050"/>
          <p14:tracePt t="115546" x="11156950" y="2311400"/>
          <p14:tracePt t="115563" x="11220450" y="2324100"/>
          <p14:tracePt t="115579" x="11252200" y="2324100"/>
          <p14:tracePt t="115629" x="11252200" y="2317750"/>
          <p14:tracePt t="115663" x="11258550" y="2311400"/>
          <p14:tracePt t="115679" x="11296650" y="2298700"/>
          <p14:tracePt t="115696" x="11322050" y="2273300"/>
          <p14:tracePt t="115713" x="11341100" y="2247900"/>
          <p14:tracePt t="115717" x="11347450" y="2235200"/>
          <p14:tracePt t="115730" x="11347450" y="2228850"/>
          <p14:tracePt t="115746" x="11347450" y="2209800"/>
          <p14:tracePt t="115763" x="11341100" y="2197100"/>
          <p14:tracePt t="115779" x="11309350" y="2184400"/>
          <p14:tracePt t="115796" x="11271250" y="2184400"/>
          <p14:tracePt t="115813" x="11233150" y="2184400"/>
          <p14:tracePt t="115829" x="11182350" y="2184400"/>
          <p14:tracePt t="115846" x="11144250" y="2184400"/>
          <p14:tracePt t="115863" x="11099800" y="2190750"/>
          <p14:tracePt t="115880" x="11042650" y="2190750"/>
          <p14:tracePt t="115896" x="10972800" y="2190750"/>
          <p14:tracePt t="115913" x="10928350" y="2190750"/>
          <p14:tracePt t="115930" x="10883900" y="2190750"/>
          <p14:tracePt t="115946" x="10858500" y="2203450"/>
          <p14:tracePt t="115963" x="10833100" y="2228850"/>
          <p14:tracePt t="115980" x="10820400" y="2247900"/>
          <p14:tracePt t="115997" x="10807700" y="2273300"/>
          <p14:tracePt t="116014" x="10801350" y="2298700"/>
          <p14:tracePt t="116030" x="10807700" y="2355850"/>
          <p14:tracePt t="116046" x="10820400" y="2387600"/>
          <p14:tracePt t="116063" x="10896600" y="2470150"/>
          <p14:tracePt t="116080" x="11023600" y="2565400"/>
          <p14:tracePt t="116096" x="11169650" y="2628900"/>
          <p14:tracePt t="116113" x="11296650" y="2667000"/>
          <p14:tracePt t="116130" x="11423650" y="2686050"/>
          <p14:tracePt t="116146" x="11531600" y="2692400"/>
          <p14:tracePt t="116163" x="11607800" y="2686050"/>
          <p14:tracePt t="116180" x="11664950" y="2673350"/>
          <p14:tracePt t="116196" x="11709400" y="2660650"/>
          <p14:tracePt t="116214" x="11747500" y="2647950"/>
          <p14:tracePt t="116230" x="11766550" y="2635250"/>
          <p14:tracePt t="116231" x="11779250" y="2622550"/>
          <p14:tracePt t="116247" x="11791950" y="2609850"/>
          <p14:tracePt t="116263" x="11842750" y="2565400"/>
          <p14:tracePt t="116280" x="11880850" y="2540000"/>
          <p14:tracePt t="116297" x="11906250" y="2514600"/>
          <p14:tracePt t="116313" x="11918950" y="2495550"/>
          <p14:tracePt t="116330" x="11925300" y="2470150"/>
          <p14:tracePt t="116346" x="11931650" y="2444750"/>
          <p14:tracePt t="116363" x="11931650" y="2425700"/>
          <p14:tracePt t="116380" x="11918950" y="2400300"/>
          <p14:tracePt t="116397" x="11887200" y="2368550"/>
          <p14:tracePt t="116413" x="11855450" y="2349500"/>
          <p14:tracePt t="116430" x="11830050" y="2330450"/>
          <p14:tracePt t="116447" x="11817350" y="2317750"/>
          <p14:tracePt t="116464" x="11791950" y="2298700"/>
          <p14:tracePt t="116480" x="11760200" y="2279650"/>
          <p14:tracePt t="116497" x="11703050" y="2247900"/>
          <p14:tracePt t="116513" x="11614150" y="2197100"/>
          <p14:tracePt t="116530" x="11531600" y="2159000"/>
          <p14:tracePt t="116547" x="11430000" y="2114550"/>
          <p14:tracePt t="116563" x="11341100" y="2095500"/>
          <p14:tracePt t="116580" x="11233150" y="2076450"/>
          <p14:tracePt t="116597" x="11163300" y="2070100"/>
          <p14:tracePt t="116614" x="11106150" y="2070100"/>
          <p14:tracePt t="116630" x="11049000" y="2070100"/>
          <p14:tracePt t="116647" x="11010900" y="2076450"/>
          <p14:tracePt t="116663" x="10979150" y="2082800"/>
          <p14:tracePt t="116681" x="10953750" y="2095500"/>
          <p14:tracePt t="116697" x="10915650" y="2108200"/>
          <p14:tracePt t="116713" x="10864850" y="2127250"/>
          <p14:tracePt t="116718" x="10845800" y="2139950"/>
          <p14:tracePt t="116731" x="10814050" y="2159000"/>
          <p14:tracePt t="116747" x="10782300" y="2178050"/>
          <p14:tracePt t="116764" x="10756900" y="2222500"/>
          <p14:tracePt t="116780" x="10750550" y="2260600"/>
          <p14:tracePt t="116797" x="10763250" y="2298700"/>
          <p14:tracePt t="116814" x="10788650" y="2330450"/>
          <p14:tracePt t="116830" x="10839450" y="2368550"/>
          <p14:tracePt t="116847" x="10883900" y="2387600"/>
          <p14:tracePt t="116864" x="10972800" y="2413000"/>
          <p14:tracePt t="116881" x="11093450" y="2432050"/>
          <p14:tracePt t="116897" x="11233150" y="2444750"/>
          <p14:tracePt t="116914" x="11398250" y="2457450"/>
          <p14:tracePt t="116931" x="11544300" y="2457450"/>
          <p14:tracePt t="116932" x="11595100" y="2457450"/>
          <p14:tracePt t="116947" x="11633200" y="2457450"/>
          <p14:tracePt t="116964" x="11696700" y="2451100"/>
          <p14:tracePt t="116965" x="11715750" y="2444750"/>
          <p14:tracePt t="116981" x="11734800" y="2432050"/>
          <p14:tracePt t="116998" x="11747500" y="2425700"/>
          <p14:tracePt t="116999" x="11753850" y="2419350"/>
          <p14:tracePt t="117014" x="11772900" y="2406650"/>
          <p14:tracePt t="117031" x="11804650" y="2387600"/>
          <p14:tracePt t="117047" x="11836400" y="2368550"/>
          <p14:tracePt t="117064" x="11855450" y="2349500"/>
          <p14:tracePt t="117081" x="11874500" y="2330450"/>
          <p14:tracePt t="117097" x="11880850" y="2311400"/>
          <p14:tracePt t="117114" x="11880850" y="2298700"/>
          <p14:tracePt t="117131" x="11880850" y="2286000"/>
          <p14:tracePt t="117147" x="11880850" y="2279650"/>
          <p14:tracePt t="117164" x="11880850" y="2273300"/>
          <p14:tracePt t="117165" x="11874500" y="2273300"/>
          <p14:tracePt t="117181" x="11868150" y="2266950"/>
          <p14:tracePt t="117198" x="11849100" y="2254250"/>
          <p14:tracePt t="117214" x="11823700" y="2241550"/>
          <p14:tracePt t="117231" x="11804650" y="2235200"/>
          <p14:tracePt t="117247" x="11760200" y="2222500"/>
          <p14:tracePt t="117265" x="11722100" y="2222500"/>
          <p14:tracePt t="117281" x="11677650" y="2209800"/>
          <p14:tracePt t="117297" x="11614150" y="2197100"/>
          <p14:tracePt t="117314" x="11557000" y="2190750"/>
          <p14:tracePt t="117331" x="11499850" y="2190750"/>
          <p14:tracePt t="117347" x="11430000" y="2184400"/>
          <p14:tracePt t="117364" x="11366500" y="2184400"/>
          <p14:tracePt t="117381" x="11283950" y="2190750"/>
          <p14:tracePt t="117398" x="11226800" y="2190750"/>
          <p14:tracePt t="117415" x="11176000" y="2203450"/>
          <p14:tracePt t="117432" x="11144250" y="2216150"/>
          <p14:tracePt t="117447" x="11118850" y="2235200"/>
          <p14:tracePt t="117464" x="11099800" y="2260600"/>
          <p14:tracePt t="117481" x="11087100" y="2286000"/>
          <p14:tracePt t="117497" x="11087100" y="2311400"/>
          <p14:tracePt t="117514" x="11099800" y="2324100"/>
          <p14:tracePt t="117533" x="11125200" y="2343150"/>
          <p14:tracePt t="117547" x="11163300" y="2368550"/>
          <p14:tracePt t="117564" x="11182350" y="2393950"/>
          <p14:tracePt t="117581" x="11201400" y="2451100"/>
          <p14:tracePt t="117598" x="11176000" y="2546350"/>
          <p14:tracePt t="117614" x="11125200" y="2622550"/>
          <p14:tracePt t="117631" x="11055350" y="2705100"/>
          <p14:tracePt t="117648" x="10998200" y="2762250"/>
          <p14:tracePt t="117665" x="10979150" y="2781300"/>
          <p14:tracePt t="117788" x="10985500" y="2787650"/>
          <p14:tracePt t="117795" x="10998200" y="2787650"/>
          <p14:tracePt t="117815" x="11055350" y="2800350"/>
          <p14:tracePt t="117833" x="11118850" y="2806700"/>
          <p14:tracePt t="117848" x="11176000" y="2806700"/>
          <p14:tracePt t="117865" x="11252200" y="2800350"/>
          <p14:tracePt t="117881" x="11303000" y="2781300"/>
          <p14:tracePt t="117898" x="11334750" y="2755900"/>
          <p14:tracePt t="117915" x="11347450" y="2736850"/>
          <p14:tracePt t="117932" x="11360150" y="2679700"/>
          <p14:tracePt t="117948" x="11360150" y="2641600"/>
          <p14:tracePt t="117965" x="11353800" y="2603500"/>
          <p14:tracePt t="117981" x="11341100" y="2578100"/>
          <p14:tracePt t="117998" x="11315700" y="2540000"/>
          <p14:tracePt t="118014" x="11290300" y="2508250"/>
          <p14:tracePt t="118031" x="11277600" y="2495550"/>
          <p14:tracePt t="118065" x="11271250" y="2495550"/>
          <p14:tracePt t="118081" x="11252200" y="2495550"/>
          <p14:tracePt t="118098" x="11201400" y="2508250"/>
          <p14:tracePt t="118115" x="11156950" y="2533650"/>
          <p14:tracePt t="118132" x="11106150" y="2552700"/>
          <p14:tracePt t="118148" x="11061700" y="2584450"/>
          <p14:tracePt t="118165" x="11017250" y="2622550"/>
          <p14:tracePt t="118181" x="10972800" y="2679700"/>
          <p14:tracePt t="118198" x="10953750" y="2724150"/>
          <p14:tracePt t="118215" x="10947400" y="2768600"/>
          <p14:tracePt t="118231" x="10941050" y="2832100"/>
          <p14:tracePt t="118248" x="10966450" y="2882900"/>
          <p14:tracePt t="118265" x="11017250" y="2940050"/>
          <p14:tracePt t="118281" x="11080750" y="2997200"/>
          <p14:tracePt t="118298" x="11118850" y="3035300"/>
          <p14:tracePt t="118315" x="11169650" y="3073400"/>
          <p14:tracePt t="118332" x="11220450" y="3098800"/>
          <p14:tracePt t="118334" x="11233150" y="3098800"/>
          <p14:tracePt t="118348" x="11258550" y="3105150"/>
          <p14:tracePt t="118350" x="11296650" y="3111500"/>
          <p14:tracePt t="118365" x="11315700" y="3111500"/>
          <p14:tracePt t="118366" x="11366500" y="3105150"/>
          <p14:tracePt t="118382" x="11423650" y="3073400"/>
          <p14:tracePt t="118399" x="11461750" y="3048000"/>
          <p14:tracePt t="118400" x="11474450" y="3035300"/>
          <p14:tracePt t="118415" x="11506200" y="2997200"/>
          <p14:tracePt t="118416" x="11512550" y="2978150"/>
          <p14:tracePt t="118432" x="11531600" y="2908300"/>
          <p14:tracePt t="118449" x="11531600" y="2838450"/>
          <p14:tracePt t="118466" x="11518900" y="2762250"/>
          <p14:tracePt t="118482" x="11487150" y="2692400"/>
          <p14:tracePt t="118498" x="11436350" y="2635250"/>
          <p14:tracePt t="118515" x="11391900" y="2597150"/>
          <p14:tracePt t="118532" x="11372850" y="2590800"/>
          <p14:tracePt t="118548" x="11347450" y="2597150"/>
          <p14:tracePt t="118565" x="11296650" y="2628900"/>
          <p14:tracePt t="118582" x="11245850" y="2679700"/>
          <p14:tracePt t="118598" x="11169650" y="2736850"/>
          <p14:tracePt t="118615" x="11112500" y="2794000"/>
          <p14:tracePt t="118632" x="11061700" y="2851150"/>
          <p14:tracePt t="118649" x="11061700" y="2863850"/>
          <p14:tracePt t="118665" x="11055350" y="2863850"/>
          <p14:tracePt t="118699" x="11080750" y="2876550"/>
          <p14:tracePt t="118715" x="11156950" y="2889250"/>
          <p14:tracePt t="118733" x="11239500" y="2901950"/>
          <p14:tracePt t="118749" x="11328400" y="2908300"/>
          <p14:tracePt t="118765" x="11353800" y="2901950"/>
          <p14:tracePt t="118782" x="11360150" y="2901950"/>
          <p14:tracePt t="118878" x="11360150" y="2895600"/>
          <p14:tracePt t="118899" x="11353800" y="2889250"/>
          <p14:tracePt t="118915" x="11347450" y="2889250"/>
          <p14:tracePt t="118949" x="11341100" y="2889250"/>
          <p14:tracePt t="119044" x="11334750" y="2889250"/>
          <p14:tracePt t="119051" x="11328400" y="2889250"/>
          <p14:tracePt t="119066" x="11322050" y="2882900"/>
          <p14:tracePt t="119082" x="11303000" y="2882900"/>
          <p14:tracePt t="119116" x="11296650" y="2882900"/>
          <p14:tracePt t="119274" x="11290300" y="2876550"/>
          <p14:tracePt t="119283" x="11283950" y="2870200"/>
          <p14:tracePt t="119299" x="11271250" y="2863850"/>
          <p14:tracePt t="119316" x="11264900" y="2863850"/>
          <p14:tracePt t="119366" x="11258550" y="2863850"/>
          <p14:tracePt t="119399" x="11252200" y="2863850"/>
          <p14:tracePt t="119444" x="11245850" y="2857500"/>
          <p14:tracePt t="119483" x="11226800" y="2844800"/>
          <p14:tracePt t="119499" x="11214100" y="2838450"/>
          <p14:tracePt t="119516" x="11207750" y="2832100"/>
          <p14:tracePt t="119533" x="11201400" y="2832100"/>
          <p14:tracePt t="119601" x="11195050" y="2832100"/>
          <p14:tracePt t="119616" x="11188700" y="2825750"/>
          <p14:tracePt t="119636" x="11125200" y="2825750"/>
          <p14:tracePt t="119649" x="11106150" y="2825750"/>
          <p14:tracePt t="119667" x="11049000" y="2825750"/>
          <p14:tracePt t="119684" x="10966450" y="2825750"/>
          <p14:tracePt t="119699" x="10909300" y="2819400"/>
          <p14:tracePt t="119716" x="10807700" y="2813050"/>
          <p14:tracePt t="119733" x="10661650" y="2800350"/>
          <p14:tracePt t="119749" x="10388600" y="2743200"/>
          <p14:tracePt t="119766" x="10064750" y="2679700"/>
          <p14:tracePt t="119783" x="9759950" y="2616200"/>
          <p14:tracePt t="119800" x="9340850" y="2533650"/>
          <p14:tracePt t="119817" x="8928100" y="2457450"/>
          <p14:tracePt t="119833" x="8407400" y="2362200"/>
          <p14:tracePt t="119849" x="7956550" y="2279650"/>
          <p14:tracePt t="119867" x="7454900" y="2190750"/>
          <p14:tracePt t="119883" x="7023100" y="2127250"/>
          <p14:tracePt t="119900" x="6623050" y="2082800"/>
          <p14:tracePt t="119916" x="6197600" y="2051050"/>
          <p14:tracePt t="119918" x="6038850" y="2051050"/>
          <p14:tracePt t="119934" x="5899150" y="2051050"/>
          <p14:tracePt t="119950" x="5657850" y="2070100"/>
          <p14:tracePt t="119966" x="5645150" y="2082800"/>
          <p14:tracePt t="119983" x="5638800" y="2089150"/>
          <p14:tracePt t="120000" x="5632450" y="2108200"/>
          <p14:tracePt t="120016" x="5626100" y="2133600"/>
          <p14:tracePt t="120033" x="5613400" y="2165350"/>
          <p14:tracePt t="120050" x="5594350" y="2197100"/>
          <p14:tracePt t="120067" x="5575300" y="2216150"/>
          <p14:tracePt t="120083" x="5575300" y="2222500"/>
          <p14:tracePt t="120150" x="5575300" y="2228850"/>
          <p14:tracePt t="120168" x="5581650" y="2241550"/>
          <p14:tracePt t="120183" x="5581650" y="2247900"/>
          <p14:tracePt t="120200" x="5568950" y="2254250"/>
          <p14:tracePt t="120217" x="5562600" y="2254250"/>
          <p14:tracePt t="120233" x="5543550" y="2254250"/>
          <p14:tracePt t="120250" x="5505450" y="2260600"/>
          <p14:tracePt t="120269" x="5441950" y="2266950"/>
          <p14:tracePt t="120283" x="5251450" y="2254250"/>
          <p14:tracePt t="120300" x="5124450" y="2247900"/>
          <p14:tracePt t="120316" x="5054600" y="2247900"/>
          <p14:tracePt t="120334" x="5041900" y="2247900"/>
          <p14:tracePt t="120382" x="5041900" y="2254250"/>
          <p14:tracePt t="120401" x="5060950" y="2279650"/>
          <p14:tracePt t="120417" x="5086350" y="2311400"/>
          <p14:tracePt t="120433" x="5105400" y="2343150"/>
          <p14:tracePt t="120450" x="5130800" y="2368550"/>
          <p14:tracePt t="120467" x="5149850" y="2387600"/>
          <p14:tracePt t="120483" x="5162550" y="2393950"/>
          <p14:tracePt t="120500" x="5181600" y="2400300"/>
          <p14:tracePt t="120517" x="5213350" y="2413000"/>
          <p14:tracePt t="120534" x="5289550" y="2419350"/>
          <p14:tracePt t="120550" x="5346700" y="2419350"/>
          <p14:tracePt t="120567" x="5378450" y="2419350"/>
          <p14:tracePt t="120584" x="5410200" y="2413000"/>
          <p14:tracePt t="120600" x="5435600" y="2406650"/>
          <p14:tracePt t="120617" x="5454650" y="2393950"/>
          <p14:tracePt t="120633" x="5480050" y="2362200"/>
          <p14:tracePt t="120650" x="5492750" y="2324100"/>
          <p14:tracePt t="120667" x="5499100" y="2273300"/>
          <p14:tracePt t="120683" x="5499100" y="2241550"/>
          <p14:tracePt t="120700" x="5492750" y="2203450"/>
          <p14:tracePt t="120717" x="5486400" y="2190750"/>
          <p14:tracePt t="120734" x="5480050" y="2184400"/>
          <p14:tracePt t="120736" x="5473700" y="2184400"/>
          <p14:tracePt t="120750" x="5467350" y="2178050"/>
          <p14:tracePt t="120767" x="5435600" y="2171700"/>
          <p14:tracePt t="120784" x="5384800" y="2159000"/>
          <p14:tracePt t="120801" x="5359400" y="2152650"/>
          <p14:tracePt t="120817" x="5327650" y="2146300"/>
          <p14:tracePt t="120834" x="5289550" y="2139950"/>
          <p14:tracePt t="120851" x="5251450" y="2139950"/>
          <p14:tracePt t="120867" x="5213350" y="2139950"/>
          <p14:tracePt t="120884" x="5162550" y="2146300"/>
          <p14:tracePt t="120900" x="5137150" y="2152650"/>
          <p14:tracePt t="120917" x="5130800" y="2159000"/>
          <p14:tracePt t="121046" x="5124450" y="2159000"/>
          <p14:tracePt t="121055" x="5118100" y="2159000"/>
          <p14:tracePt t="121068" x="5105400" y="2159000"/>
          <p14:tracePt t="121084" x="5099050" y="2159000"/>
          <p14:tracePt t="121118" x="5099050" y="2152650"/>
          <p14:tracePt t="121135" x="5099050" y="2133600"/>
          <p14:tracePt t="121151" x="5080000" y="2095500"/>
          <p14:tracePt t="121167" x="5048250" y="2076450"/>
          <p14:tracePt t="121459" x="5060950" y="2076450"/>
          <p14:tracePt t="121467" x="5080000" y="2082800"/>
          <p14:tracePt t="121478" x="5137150" y="2108200"/>
          <p14:tracePt t="121486" x="5200650" y="2127250"/>
          <p14:tracePt t="121501" x="5372100" y="2178050"/>
          <p14:tracePt t="121518" x="5543550" y="2235200"/>
          <p14:tracePt t="121534" x="5645150" y="2279650"/>
          <p14:tracePt t="121552" x="5664200" y="2292350"/>
          <p14:tracePt t="121569" x="5689600" y="2292350"/>
          <p14:tracePt t="121585" x="5715000" y="2298700"/>
          <p14:tracePt t="121602" x="5778500" y="2298700"/>
          <p14:tracePt t="121618" x="5835650" y="2305050"/>
          <p14:tracePt t="121634" x="5899150" y="2311400"/>
          <p14:tracePt t="121651" x="5969000" y="2343150"/>
          <p14:tracePt t="121668" x="6038850" y="2400300"/>
          <p14:tracePt t="121684" x="6070600" y="2438400"/>
          <p14:tracePt t="121701" x="6096000" y="2476500"/>
          <p14:tracePt t="121718" x="6127750" y="2527300"/>
          <p14:tracePt t="121723" x="6140450" y="2546350"/>
          <p14:tracePt t="121734" x="6159500" y="2565400"/>
          <p14:tracePt t="121751" x="6172200" y="2571750"/>
          <p14:tracePt t="121768" x="6191250" y="2571750"/>
          <p14:tracePt t="121785" x="6210300" y="2571750"/>
          <p14:tracePt t="121801" x="6210300" y="2578100"/>
          <p14:tracePt t="121818" x="6184900" y="2609850"/>
          <p14:tracePt t="121836" x="6159500" y="2641600"/>
          <p14:tracePt t="121851" x="6140450" y="2660650"/>
          <p14:tracePt t="121852" x="6134100" y="2667000"/>
          <p14:tracePt t="121869" x="6121400" y="2686050"/>
          <p14:tracePt t="121885" x="6115050" y="2692400"/>
          <p14:tracePt t="121901" x="6108700" y="2698750"/>
          <p14:tracePt t="121918" x="6089650" y="2698750"/>
          <p14:tracePt t="121935" x="6064250" y="2705100"/>
          <p14:tracePt t="121951" x="6032500" y="2711450"/>
          <p14:tracePt t="121968" x="6000750" y="2724150"/>
          <p14:tracePt t="121985" x="5905500" y="2787650"/>
          <p14:tracePt t="122002" x="5778500" y="2851150"/>
          <p14:tracePt t="122018" x="5594350" y="2927350"/>
          <p14:tracePt t="122035" x="5429250" y="2984500"/>
          <p14:tracePt t="122036" x="5384800" y="2997200"/>
          <p14:tracePt t="122051" x="5302250" y="3016250"/>
          <p14:tracePt t="122068" x="5283200" y="3022600"/>
          <p14:tracePt t="122085" x="5270500" y="3022600"/>
          <p14:tracePt t="122101" x="5264150" y="3022600"/>
          <p14:tracePt t="122118" x="5257800" y="3022600"/>
          <p14:tracePt t="122209" x="5264150" y="3022600"/>
          <p14:tracePt t="122218" x="5270500" y="3022600"/>
          <p14:tracePt t="122235" x="5302250" y="3022600"/>
          <p14:tracePt t="122252" x="5314950" y="3022600"/>
          <p14:tracePt t="122328" x="5321300" y="3022600"/>
          <p14:tracePt t="122338" x="5334000" y="3022600"/>
          <p14:tracePt t="122352" x="5378450" y="3028950"/>
          <p14:tracePt t="122369" x="5403850" y="3028950"/>
          <p14:tracePt t="122385" x="5448300" y="3041650"/>
          <p14:tracePt t="122402" x="5511800" y="3060700"/>
          <p14:tracePt t="122418" x="5607050" y="3079750"/>
          <p14:tracePt t="122435" x="5689600" y="3098800"/>
          <p14:tracePt t="122452" x="5759450" y="3111500"/>
          <p14:tracePt t="122469" x="5816600" y="3117850"/>
          <p14:tracePt t="122485" x="5842000" y="3117850"/>
          <p14:tracePt t="122502" x="5867400" y="3117850"/>
          <p14:tracePt t="122503" x="5886450" y="3111500"/>
          <p14:tracePt t="122518" x="5905500" y="3105150"/>
          <p14:tracePt t="122536" x="5975350" y="3086100"/>
          <p14:tracePt t="122552" x="6013450" y="3073400"/>
          <p14:tracePt t="122569" x="6032500" y="3073400"/>
          <p14:tracePt t="122585" x="6045200" y="3067050"/>
          <p14:tracePt t="122602" x="6051550" y="3067050"/>
          <p14:tracePt t="122635" x="6057900" y="3067050"/>
          <p14:tracePt t="122652" x="6070600" y="3060700"/>
          <p14:tracePt t="122670" x="6102350" y="3060700"/>
          <p14:tracePt t="122685" x="6115050" y="3060700"/>
          <p14:tracePt t="122702" x="6134100" y="3060700"/>
          <p14:tracePt t="122718" x="6146800" y="3060700"/>
          <p14:tracePt t="122736" x="6159500" y="3060700"/>
          <p14:tracePt t="122752" x="6178550" y="3060700"/>
          <p14:tracePt t="122769" x="6197600" y="3054350"/>
          <p14:tracePt t="122785" x="6229350" y="3048000"/>
          <p14:tracePt t="122802" x="6248400" y="3041650"/>
          <p14:tracePt t="122819" x="6273800" y="3022600"/>
          <p14:tracePt t="122835" x="6286500" y="3003550"/>
          <p14:tracePt t="122852" x="6292850" y="2984500"/>
          <p14:tracePt t="122869" x="6292850" y="2946400"/>
          <p14:tracePt t="122885" x="6292850" y="2933700"/>
          <p14:tracePt t="122902" x="6292850" y="2921000"/>
          <p14:tracePt t="122919" x="6286500" y="2901950"/>
          <p14:tracePt t="122936" x="6267450" y="2882900"/>
          <p14:tracePt t="122952" x="6223000" y="2863850"/>
          <p14:tracePt t="122969" x="6178550" y="2851150"/>
          <p14:tracePt t="122986" x="6134100" y="2838450"/>
          <p14:tracePt t="123003" x="6096000" y="2832100"/>
          <p14:tracePt t="123019" x="6070600" y="2825750"/>
          <p14:tracePt t="123036" x="6057900" y="2819400"/>
          <p14:tracePt t="123052" x="6045200" y="2813050"/>
          <p14:tracePt t="123069" x="6019800" y="2806700"/>
          <p14:tracePt t="123086" x="5975350" y="2794000"/>
          <p14:tracePt t="123102" x="5943600" y="2787650"/>
          <p14:tracePt t="123119" x="5880100" y="2781300"/>
          <p14:tracePt t="123136" x="5791200" y="2768600"/>
          <p14:tracePt t="123152" x="5746750" y="2768600"/>
          <p14:tracePt t="123169" x="5695950" y="2768600"/>
          <p14:tracePt t="123187" x="5657850" y="2762250"/>
          <p14:tracePt t="123203" x="5588000" y="2762250"/>
          <p14:tracePt t="123219" x="5518150" y="2762250"/>
          <p14:tracePt t="123236" x="5454650" y="2762250"/>
          <p14:tracePt t="123253" x="5416550" y="2768600"/>
          <p14:tracePt t="123270" x="5397500" y="2768600"/>
          <p14:tracePt t="123302" x="5384800" y="2768600"/>
          <p14:tracePt t="123319" x="5365750" y="2781300"/>
          <p14:tracePt t="123336" x="5334000" y="2794000"/>
          <p14:tracePt t="123353" x="5308600" y="2819400"/>
          <p14:tracePt t="123369" x="5302250" y="2825750"/>
          <p14:tracePt t="123386" x="5302250" y="2863850"/>
          <p14:tracePt t="123403" x="5321300" y="2889250"/>
          <p14:tracePt t="123419" x="5346700" y="2921000"/>
          <p14:tracePt t="123436" x="5372100" y="2946400"/>
          <p14:tracePt t="123452" x="5391150" y="2965450"/>
          <p14:tracePt t="123470" x="5397500" y="2965450"/>
          <p14:tracePt t="123528" x="5403850" y="2971800"/>
          <p14:tracePt t="123536" x="5410200" y="2978150"/>
          <p14:tracePt t="123545" x="5429250" y="2990850"/>
          <p14:tracePt t="123553" x="5454650" y="2997200"/>
          <p14:tracePt t="123569" x="5511800" y="3009900"/>
          <p14:tracePt t="123586" x="5600700" y="3028950"/>
          <p14:tracePt t="123603" x="5683250" y="3041650"/>
          <p14:tracePt t="123619" x="5759450" y="3041650"/>
          <p14:tracePt t="123636" x="5829300" y="3048000"/>
          <p14:tracePt t="123653" x="5880100" y="3054350"/>
          <p14:tracePt t="123670" x="5937250" y="3060700"/>
          <p14:tracePt t="123686" x="6007100" y="3067050"/>
          <p14:tracePt t="123703" x="6057900" y="3073400"/>
          <p14:tracePt t="123719" x="6121400" y="3073400"/>
          <p14:tracePt t="123736" x="6140450" y="3073400"/>
          <p14:tracePt t="123969" x="6140450" y="3067050"/>
          <p14:tracePt t="123975" x="6134100" y="3067050"/>
          <p14:tracePt t="123987" x="6127750" y="3060700"/>
          <p14:tracePt t="124004" x="6115050" y="3054350"/>
          <p14:tracePt t="124020" x="6108700" y="3048000"/>
          <p14:tracePt t="124038" x="6102350" y="3041650"/>
          <p14:tracePt t="124070" x="6102350" y="3035300"/>
          <p14:tracePt t="124212" x="6096000" y="3035300"/>
          <p14:tracePt t="124221" x="6070600" y="3035300"/>
          <p14:tracePt t="124237" x="5969000" y="3041650"/>
          <p14:tracePt t="124254" x="5848350" y="3022600"/>
          <p14:tracePt t="124271" x="5778500" y="3009900"/>
          <p14:tracePt t="124287" x="5772150" y="3009900"/>
          <p14:tracePt t="124303" x="5765800" y="3009900"/>
          <p14:tracePt t="124320" x="5753100" y="3003550"/>
          <p14:tracePt t="124337" x="5715000" y="3003550"/>
          <p14:tracePt t="124353" x="5651500" y="3003550"/>
          <p14:tracePt t="124370" x="5594350" y="3003550"/>
          <p14:tracePt t="124387" x="5568950" y="3003550"/>
          <p14:tracePt t="124404" x="5556250" y="3003550"/>
          <p14:tracePt t="124405" x="5556250" y="3009900"/>
          <p14:tracePt t="124420" x="5556250" y="3016250"/>
          <p14:tracePt t="124437" x="5562600" y="3022600"/>
          <p14:tracePt t="124572" x="5562600" y="3009900"/>
          <p14:tracePt t="124578" x="5556250" y="3003550"/>
          <p14:tracePt t="124587" x="5549900" y="2997200"/>
          <p14:tracePt t="124604" x="5543550" y="2984500"/>
          <p14:tracePt t="124620" x="5543550" y="2971800"/>
          <p14:tracePt t="124637" x="5543550" y="2959100"/>
          <p14:tracePt t="124696" x="5537200" y="2952750"/>
          <p14:tracePt t="124704" x="5537200" y="2946400"/>
          <p14:tracePt t="124720" x="5530850" y="2933700"/>
          <p14:tracePt t="124737" x="5530850" y="2908300"/>
          <p14:tracePt t="124754" x="5537200" y="2895600"/>
          <p14:tracePt t="124770" x="5537200" y="2889250"/>
          <p14:tracePt t="124820" x="5543550" y="2889250"/>
          <p14:tracePt t="124882" x="5549900" y="2889250"/>
          <p14:tracePt t="124970" x="5581650" y="2889250"/>
          <p14:tracePt t="124978" x="5600700" y="2895600"/>
          <p14:tracePt t="124987" x="5645150" y="2901950"/>
          <p14:tracePt t="125005" x="5778500" y="2940050"/>
          <p14:tracePt t="125021" x="5930900" y="2971800"/>
          <p14:tracePt t="125037" x="6127750" y="3009900"/>
          <p14:tracePt t="125054" x="6299200" y="3048000"/>
          <p14:tracePt t="125071" x="6489700" y="3079750"/>
          <p14:tracePt t="125087" x="6654800" y="3098800"/>
          <p14:tracePt t="125104" x="6743700" y="3098800"/>
          <p14:tracePt t="125121" x="6769100" y="3086100"/>
          <p14:tracePt t="125137" x="6788150" y="3067050"/>
          <p14:tracePt t="125154" x="6794500" y="3054350"/>
          <p14:tracePt t="125171" x="6800850" y="3041650"/>
          <p14:tracePt t="125187" x="6800850" y="3028950"/>
          <p14:tracePt t="125204" x="6807200" y="3022600"/>
          <p14:tracePt t="125221" x="6819900" y="3009900"/>
          <p14:tracePt t="125237" x="6832600" y="3009900"/>
          <p14:tracePt t="125254" x="6845300" y="3003550"/>
          <p14:tracePt t="125271" x="6845300" y="2997200"/>
          <p14:tracePt t="125849" x="6838950" y="2997200"/>
          <p14:tracePt t="125862" x="6832600" y="2997200"/>
          <p14:tracePt t="125864" x="6819900" y="2997200"/>
          <p14:tracePt t="125888" x="6800850" y="2997200"/>
          <p14:tracePt t="125905" x="6794500" y="2997200"/>
          <p14:tracePt t="125975" x="6788150" y="2997200"/>
          <p14:tracePt t="126065" x="6781800" y="2997200"/>
          <p14:tracePt t="126078" x="6775450" y="2997200"/>
          <p14:tracePt t="126088" x="6769100" y="2997200"/>
          <p14:tracePt t="126105" x="6762750" y="2997200"/>
          <p14:tracePt t="126209" x="6756400" y="2990850"/>
          <p14:tracePt t="126222" x="6750050" y="2984500"/>
          <p14:tracePt t="126264" x="6743700" y="2984500"/>
          <p14:tracePt t="126272" x="6737350" y="2984500"/>
          <p14:tracePt t="126289" x="6718300" y="2984500"/>
          <p14:tracePt t="126305" x="6673850" y="2984500"/>
          <p14:tracePt t="126322" x="6604000" y="2990850"/>
          <p14:tracePt t="126339" x="6502400" y="2997200"/>
          <p14:tracePt t="126355" x="6407150" y="2997200"/>
          <p14:tracePt t="126372" x="6261100" y="2990850"/>
          <p14:tracePt t="126388" x="6146800" y="2978150"/>
          <p14:tracePt t="126407" x="5943600" y="2901950"/>
          <p14:tracePt t="126422" x="5886450" y="2876550"/>
          <p14:tracePt t="126424" x="5848350" y="2851150"/>
          <p14:tracePt t="126439" x="5816600" y="2832100"/>
          <p14:tracePt t="126455" x="5772150" y="2787650"/>
          <p14:tracePt t="126472" x="5746750" y="2755900"/>
          <p14:tracePt t="126488" x="5740400" y="2755900"/>
          <p14:tracePt t="126614" x="5740400" y="2768600"/>
          <p14:tracePt t="126622" x="5740400" y="2781300"/>
          <p14:tracePt t="126639" x="5753100" y="2838450"/>
          <p14:tracePt t="126655" x="5765800" y="2908300"/>
          <p14:tracePt t="126672" x="5778500" y="2971800"/>
          <p14:tracePt t="126689" x="5791200" y="3009900"/>
          <p14:tracePt t="126705" x="5791200" y="3022600"/>
          <p14:tracePt t="126722" x="5797550" y="3022600"/>
          <p14:tracePt t="126739" x="5803900" y="3022600"/>
          <p14:tracePt t="126755" x="5810250" y="3022600"/>
          <p14:tracePt t="126772" x="5816600" y="3016250"/>
          <p14:tracePt t="126789" x="5822950" y="3003550"/>
          <p14:tracePt t="126806" x="5829300" y="3003550"/>
          <p14:tracePt t="126872" x="5822950" y="3003550"/>
          <p14:tracePt t="126879" x="5816600" y="3009900"/>
          <p14:tracePt t="126889" x="5803900" y="3016250"/>
          <p14:tracePt t="126905" x="5765800" y="3041650"/>
          <p14:tracePt t="126923" x="5740400" y="3060700"/>
          <p14:tracePt t="126939" x="5702300" y="3086100"/>
          <p14:tracePt t="126955" x="5657850" y="3117850"/>
          <p14:tracePt t="126972" x="5594350" y="3143250"/>
          <p14:tracePt t="126989" x="5511800" y="3168650"/>
          <p14:tracePt t="127006" x="5391150" y="3175000"/>
          <p14:tracePt t="127007" x="5340350" y="3175000"/>
          <p14:tracePt t="127022" x="5295900" y="3175000"/>
          <p14:tracePt t="127039" x="5238750" y="3175000"/>
          <p14:tracePt t="127056" x="5187950" y="3175000"/>
          <p14:tracePt t="127072" x="5168900" y="3200400"/>
          <p14:tracePt t="127089" x="5111750" y="3257550"/>
          <p14:tracePt t="127106" x="5022850" y="3327400"/>
          <p14:tracePt t="127122" x="4908550" y="3390900"/>
          <p14:tracePt t="127139" x="4819650" y="3435350"/>
          <p14:tracePt t="127156" x="4762500" y="3454400"/>
          <p14:tracePt t="127172" x="4756150" y="3460750"/>
          <p14:tracePt t="127206" x="4768850" y="3460750"/>
          <p14:tracePt t="127222" x="4787900" y="3460750"/>
          <p14:tracePt t="127239" x="4800600" y="3460750"/>
          <p14:tracePt t="127256" x="4819650" y="3473450"/>
          <p14:tracePt t="127273" x="4838700" y="3498850"/>
          <p14:tracePt t="127289" x="4864100" y="3530600"/>
          <p14:tracePt t="127306" x="4908550" y="3562350"/>
          <p14:tracePt t="127323" x="4972050" y="3594100"/>
          <p14:tracePt t="127339" x="5022850" y="3600450"/>
          <p14:tracePt t="127356" x="5118100" y="3606800"/>
          <p14:tracePt t="127373" x="5321300" y="3606800"/>
          <p14:tracePt t="127389" x="5441950" y="3613150"/>
          <p14:tracePt t="127406" x="5759450" y="3644900"/>
          <p14:tracePt t="127423" x="6013450" y="3676650"/>
          <p14:tracePt t="127439" x="6286500" y="3708400"/>
          <p14:tracePt t="127456" x="6553200" y="3740150"/>
          <p14:tracePt t="127473" x="6813550" y="3759200"/>
          <p14:tracePt t="127489" x="7061200" y="3771900"/>
          <p14:tracePt t="127506" x="7302500" y="3784600"/>
          <p14:tracePt t="127523" x="7543800" y="3810000"/>
          <p14:tracePt t="127540" x="7829550" y="3835400"/>
          <p14:tracePt t="127556" x="8045450" y="3848100"/>
          <p14:tracePt t="127573" x="8274050" y="3848100"/>
          <p14:tracePt t="127589" x="8451850" y="3848100"/>
          <p14:tracePt t="127607" x="8699500" y="3854450"/>
          <p14:tracePt t="127623" x="9080500" y="3860800"/>
          <p14:tracePt t="127639" x="9271000" y="3867150"/>
          <p14:tracePt t="127656" x="9512300" y="3873500"/>
          <p14:tracePt t="127673" x="9715500" y="3860800"/>
          <p14:tracePt t="127689" x="9880600" y="3848100"/>
          <p14:tracePt t="127706" x="10007600" y="3835400"/>
          <p14:tracePt t="127723" x="10172700" y="3835400"/>
          <p14:tracePt t="127739" x="10363200" y="3835400"/>
          <p14:tracePt t="127756" x="10572750" y="3829050"/>
          <p14:tracePt t="127773" x="10712450" y="3822700"/>
          <p14:tracePt t="127789" x="10883900" y="3790950"/>
          <p14:tracePt t="127807" x="10960100" y="3765550"/>
          <p14:tracePt t="127823" x="11017250" y="3727450"/>
          <p14:tracePt t="127839" x="11055350" y="3702050"/>
          <p14:tracePt t="127856" x="11125200" y="3683000"/>
          <p14:tracePt t="127874" x="11220450" y="3670300"/>
          <p14:tracePt t="127890" x="11385550" y="3663950"/>
          <p14:tracePt t="127906" x="11449050" y="3651250"/>
          <p14:tracePt t="127923" x="11480800" y="3632200"/>
          <p14:tracePt t="127940" x="11499850" y="3613150"/>
          <p14:tracePt t="127956" x="11506200" y="3587750"/>
          <p14:tracePt t="127973" x="11518900" y="3562350"/>
          <p14:tracePt t="127990" x="11569700" y="3530600"/>
          <p14:tracePt t="128007" x="11633200" y="3511550"/>
          <p14:tracePt t="128023" x="11709400" y="3486150"/>
          <p14:tracePt t="128040" x="11772900" y="3467100"/>
          <p14:tracePt t="128056" x="11830050" y="3454400"/>
          <p14:tracePt t="128073" x="11855450" y="3441700"/>
          <p14:tracePt t="128090" x="11868150" y="3429000"/>
          <p14:tracePt t="128107" x="11874500" y="3422650"/>
          <p14:tracePt t="128108" x="11874500" y="3416300"/>
          <p14:tracePt t="128124" x="11887200" y="3409950"/>
          <p14:tracePt t="128140" x="11906250" y="3397250"/>
          <p14:tracePt t="128156" x="11918950" y="3378200"/>
          <p14:tracePt t="128173" x="11918950" y="3365500"/>
          <p14:tracePt t="128190" x="11918950" y="3359150"/>
          <p14:tracePt t="128224" x="11912600" y="3346450"/>
          <p14:tracePt t="128240" x="11893550" y="3340100"/>
          <p14:tracePt t="128257" x="11861800" y="3333750"/>
          <p14:tracePt t="128274" x="11836400" y="3321050"/>
          <p14:tracePt t="128290" x="11804650" y="3314700"/>
          <p14:tracePt t="128308" x="11722100" y="3302000"/>
          <p14:tracePt t="128323" x="11658600" y="3289300"/>
          <p14:tracePt t="128341" x="11576050" y="3282950"/>
          <p14:tracePt t="128357" x="11449050" y="3276600"/>
          <p14:tracePt t="128358" x="11372850" y="3270250"/>
          <p14:tracePt t="128373" x="11245850" y="3263900"/>
          <p14:tracePt t="128390" x="11093450" y="3251200"/>
          <p14:tracePt t="128407" x="11004550" y="3244850"/>
          <p14:tracePt t="128423" x="10947400" y="3238500"/>
          <p14:tracePt t="128440" x="10896600" y="3232150"/>
          <p14:tracePt t="128457" x="10852150" y="3232150"/>
          <p14:tracePt t="128474" x="10775950" y="3232150"/>
          <p14:tracePt t="128490" x="10687050" y="3232150"/>
          <p14:tracePt t="128507" x="10515600" y="3232150"/>
          <p14:tracePt t="128525" x="10356850" y="3225800"/>
          <p14:tracePt t="128540" x="10179050" y="3225800"/>
          <p14:tracePt t="128557" x="9982200" y="3225800"/>
          <p14:tracePt t="128573" x="9817100" y="3225800"/>
          <p14:tracePt t="128590" x="9702800" y="3225800"/>
          <p14:tracePt t="128607" x="9594850" y="3225800"/>
          <p14:tracePt t="128623" x="9423400" y="3219450"/>
          <p14:tracePt t="128640" x="9271000" y="3219450"/>
          <p14:tracePt t="128657" x="9086850" y="3219450"/>
          <p14:tracePt t="128674" x="8845550" y="3213100"/>
          <p14:tracePt t="128690" x="8674100" y="3200400"/>
          <p14:tracePt t="128707" x="8509000" y="3181350"/>
          <p14:tracePt t="128724" x="8356600" y="3155950"/>
          <p14:tracePt t="128741" x="8185150" y="3124200"/>
          <p14:tracePt t="128757" x="8007350" y="3092450"/>
          <p14:tracePt t="128774" x="7835900" y="3067050"/>
          <p14:tracePt t="128791" x="7677150" y="3060700"/>
          <p14:tracePt t="128808" x="7518400" y="3054350"/>
          <p14:tracePt t="128824" x="7315200" y="3054350"/>
          <p14:tracePt t="128840" x="7169150" y="3060700"/>
          <p14:tracePt t="128857" x="7080250" y="3060700"/>
          <p14:tracePt t="128874" x="6934200" y="3060700"/>
          <p14:tracePt t="128890" x="6832600" y="3060700"/>
          <p14:tracePt t="128907" x="6686550" y="3067050"/>
          <p14:tracePt t="128925" x="6584950" y="3079750"/>
          <p14:tracePt t="128941" x="6489700" y="3098800"/>
          <p14:tracePt t="128957" x="6400800" y="3111500"/>
          <p14:tracePt t="128974" x="6305550" y="3124200"/>
          <p14:tracePt t="128991" x="6197600" y="3136900"/>
          <p14:tracePt t="129008" x="6064250" y="3143250"/>
          <p14:tracePt t="129024" x="5911850" y="3143250"/>
          <p14:tracePt t="129026" x="5816600" y="3143250"/>
          <p14:tracePt t="129041" x="5772150" y="3149600"/>
          <p14:tracePt t="129057" x="5594350" y="3155950"/>
          <p14:tracePt t="129075" x="5530850" y="3162300"/>
          <p14:tracePt t="129091" x="5467350" y="3168650"/>
          <p14:tracePt t="129107" x="5403850" y="3181350"/>
          <p14:tracePt t="129124" x="5353050" y="3187700"/>
          <p14:tracePt t="129141" x="5276850" y="3200400"/>
          <p14:tracePt t="129157" x="5232400" y="3206750"/>
          <p14:tracePt t="129174" x="5200650" y="3213100"/>
          <p14:tracePt t="129191" x="5187950" y="3219450"/>
          <p14:tracePt t="129208" x="5162550" y="3225800"/>
          <p14:tracePt t="129224" x="5130800" y="3232150"/>
          <p14:tracePt t="129241" x="5092700" y="3244850"/>
          <p14:tracePt t="129258" x="5060950" y="3251200"/>
          <p14:tracePt t="129274" x="5029200" y="3263900"/>
          <p14:tracePt t="129291" x="4997450" y="3276600"/>
          <p14:tracePt t="129307" x="4984750" y="3295650"/>
          <p14:tracePt t="129324" x="4972050" y="3321050"/>
          <p14:tracePt t="129341" x="4965700" y="3333750"/>
          <p14:tracePt t="129357" x="4953000" y="3346450"/>
          <p14:tracePt t="129374" x="4940300" y="3359150"/>
          <p14:tracePt t="129391" x="4933950" y="3359150"/>
          <p14:tracePt t="129408" x="4921250" y="3359150"/>
          <p14:tracePt t="129446" x="4914900" y="3359150"/>
          <p14:tracePt t="129457" x="4908550" y="3352800"/>
          <p14:tracePt t="129475" x="4895850" y="3340100"/>
          <p14:tracePt t="129491" x="4883150" y="3321050"/>
          <p14:tracePt t="129508" x="4870450" y="3295650"/>
          <p14:tracePt t="129524" x="4845050" y="3270250"/>
          <p14:tracePt t="129541" x="4806950" y="3225800"/>
          <p14:tracePt t="129558" x="4781550" y="3187700"/>
          <p14:tracePt t="129574" x="4762500" y="3124200"/>
          <p14:tracePt t="129591" x="4775200" y="3067050"/>
          <p14:tracePt t="129608" x="4813300" y="3016250"/>
          <p14:tracePt t="129624" x="4864100" y="2965450"/>
          <p14:tracePt t="129641" x="4908550" y="2927350"/>
          <p14:tracePt t="129658" x="4927600" y="2882900"/>
          <p14:tracePt t="129674" x="4927600" y="2857500"/>
          <p14:tracePt t="129691" x="4921250" y="2819400"/>
          <p14:tracePt t="129708" x="4902200" y="2762250"/>
          <p14:tracePt t="129725" x="4895850" y="2711450"/>
          <p14:tracePt t="129741" x="4883150" y="2641600"/>
          <p14:tracePt t="129758" x="4864100" y="2559050"/>
          <p14:tracePt t="129775" x="4851400" y="2482850"/>
          <p14:tracePt t="129791" x="4845050" y="2413000"/>
          <p14:tracePt t="129809" x="4845050" y="2381250"/>
          <p14:tracePt t="129824" x="4883150" y="2343150"/>
          <p14:tracePt t="129841" x="4940300" y="2305050"/>
          <p14:tracePt t="129858" x="4978400" y="2286000"/>
          <p14:tracePt t="129876" x="5022850" y="2260600"/>
          <p14:tracePt t="129891" x="5029200" y="2254250"/>
          <p14:tracePt t="129908" x="5041900" y="2254250"/>
          <p14:tracePt t="129927" x="5060950" y="2254250"/>
          <p14:tracePt t="129942" x="5067300" y="2254250"/>
          <p14:tracePt t="129958" x="5080000" y="2254250"/>
          <p14:tracePt t="129975" x="5086350" y="2260600"/>
          <p14:tracePt t="129991" x="5111750" y="2273300"/>
          <p14:tracePt t="130008" x="5149850" y="2279650"/>
          <p14:tracePt t="130025" x="5200650" y="2286000"/>
          <p14:tracePt t="130042" x="5257800" y="2292350"/>
          <p14:tracePt t="130059" x="5314950" y="2292350"/>
          <p14:tracePt t="130077" x="5359400" y="2298700"/>
          <p14:tracePt t="130091" x="5378450" y="2298700"/>
          <p14:tracePt t="130108" x="5403850" y="2298700"/>
          <p14:tracePt t="130126" x="5422900" y="2298700"/>
          <p14:tracePt t="130141" x="5454650" y="2279650"/>
          <p14:tracePt t="130158" x="5461000" y="2254250"/>
          <p14:tracePt t="130175" x="5467350" y="2209800"/>
          <p14:tracePt t="130191" x="5467350" y="2178050"/>
          <p14:tracePt t="130209" x="5467350" y="2146300"/>
          <p14:tracePt t="130225" x="5448300" y="2108200"/>
          <p14:tracePt t="130242" x="5422900" y="2101850"/>
          <p14:tracePt t="130258" x="5378450" y="2089150"/>
          <p14:tracePt t="130275" x="5314950" y="2089150"/>
          <p14:tracePt t="130292" x="5257800" y="2089150"/>
          <p14:tracePt t="130308" x="5194300" y="2101850"/>
          <p14:tracePt t="130325" x="5130800" y="2108200"/>
          <p14:tracePt t="130342" x="5048250" y="2120900"/>
          <p14:tracePt t="130358" x="4984750" y="2139950"/>
          <p14:tracePt t="130375" x="4927600" y="2171700"/>
          <p14:tracePt t="130391" x="4857750" y="2247900"/>
          <p14:tracePt t="130409" x="4832350" y="2286000"/>
          <p14:tracePt t="130425" x="4819650" y="2336800"/>
          <p14:tracePt t="130442" x="4845050" y="2387600"/>
          <p14:tracePt t="130459" x="4883150" y="2425700"/>
          <p14:tracePt t="130475" x="4953000" y="2457450"/>
          <p14:tracePt t="130492" x="5029200" y="2489200"/>
          <p14:tracePt t="130508" x="5118100" y="2520950"/>
          <p14:tracePt t="130526" x="5168900" y="2546350"/>
          <p14:tracePt t="130542" x="5187950" y="2565400"/>
          <p14:tracePt t="130559" x="5194300" y="2578100"/>
          <p14:tracePt t="130575" x="5187950" y="2603500"/>
          <p14:tracePt t="130593" x="5149850" y="2628900"/>
          <p14:tracePt t="130609" x="5137150" y="2641600"/>
          <p14:tracePt t="130610" x="5130800" y="2647950"/>
          <p14:tracePt t="130625" x="5118100" y="2660650"/>
          <p14:tracePt t="130642" x="5086350" y="2705100"/>
          <p14:tracePt t="130659" x="5067300" y="2736850"/>
          <p14:tracePt t="130676" x="5054600" y="2794000"/>
          <p14:tracePt t="130692" x="5048250" y="2838450"/>
          <p14:tracePt t="130709" x="5048250" y="2895600"/>
          <p14:tracePt t="130725" x="5054600" y="2940050"/>
          <p14:tracePt t="130742" x="5060950" y="2965450"/>
          <p14:tracePt t="130759" x="5060950" y="2984500"/>
          <p14:tracePt t="130775" x="5060950" y="2997200"/>
          <p14:tracePt t="130792" x="5048250" y="3003550"/>
          <p14:tracePt t="130809" x="5029200" y="3016250"/>
          <p14:tracePt t="130825" x="5022850" y="3016250"/>
          <p14:tracePt t="130842" x="5016500" y="3022600"/>
          <p14:tracePt t="131251" x="5016500" y="3016250"/>
          <p14:tracePt t="131276" x="5022850" y="3016250"/>
          <p14:tracePt t="132025" x="5016500" y="3016250"/>
          <p14:tracePt t="132034" x="5016500" y="3009900"/>
          <p14:tracePt t="132044" x="5010150" y="3009900"/>
          <p14:tracePt t="132060" x="4997450" y="3009900"/>
          <p14:tracePt t="132077" x="4991100" y="3009900"/>
          <p14:tracePt t="132093" x="4984750" y="3022600"/>
          <p14:tracePt t="132110" x="4972050" y="3041650"/>
          <p14:tracePt t="132111" x="4965700" y="3048000"/>
          <p14:tracePt t="132127" x="4959350" y="3054350"/>
          <p14:tracePt t="132143" x="4946650" y="3067050"/>
          <p14:tracePt t="132144" x="4946650" y="3073400"/>
          <p14:tracePt t="132160" x="4946650" y="3079750"/>
          <p14:tracePt t="132177" x="4946650" y="3092450"/>
          <p14:tracePt t="132194" x="4946650" y="3124200"/>
          <p14:tracePt t="132210" x="4946650" y="3155950"/>
          <p14:tracePt t="132226" x="4940300" y="3194050"/>
          <p14:tracePt t="132243" x="4933950" y="3225800"/>
          <p14:tracePt t="132260" x="4927600" y="3251200"/>
          <p14:tracePt t="132277" x="4927600" y="3263900"/>
          <p14:tracePt t="132310" x="4927600" y="3270250"/>
          <p14:tracePt t="132327" x="4927600" y="3276600"/>
          <p14:tracePt t="132344" x="4921250" y="3289300"/>
          <p14:tracePt t="132360" x="4921250" y="3302000"/>
          <p14:tracePt t="132377" x="4921250" y="3314700"/>
          <p14:tracePt t="132431" x="4921250" y="3321050"/>
          <p14:tracePt t="132446" x="4921250" y="3327400"/>
          <p14:tracePt t="132477" x="4921250" y="3333750"/>
          <p14:tracePt t="132494" x="4914900" y="3340100"/>
          <p14:tracePt t="132565" x="4908550" y="3327400"/>
          <p14:tracePt t="132571" x="4902200" y="3314700"/>
          <p14:tracePt t="132579" x="4895850" y="3302000"/>
          <p14:tracePt t="132593" x="4889500" y="3295650"/>
          <p14:tracePt t="132610" x="4889500" y="3282950"/>
          <p14:tracePt t="132627" x="4889500" y="3276600"/>
          <p14:tracePt t="132644" x="4883150" y="3276600"/>
          <p14:tracePt t="132677" x="4876800" y="3276600"/>
          <p14:tracePt t="132694" x="4857750" y="3270250"/>
          <p14:tracePt t="132710" x="4832350" y="3263900"/>
          <p14:tracePt t="132727" x="4813300" y="3257550"/>
          <p14:tracePt t="132744" x="4806950" y="3257550"/>
          <p14:tracePt t="132779" x="4800600" y="3257550"/>
          <p14:tracePt t="132794" x="4781550" y="3263900"/>
          <p14:tracePt t="132810" x="4749800" y="3276600"/>
          <p14:tracePt t="132827" x="4730750" y="3289300"/>
          <p14:tracePt t="132844" x="4718050" y="3302000"/>
          <p14:tracePt t="132861" x="4718050" y="3314700"/>
          <p14:tracePt t="132877" x="4718050" y="3327400"/>
          <p14:tracePt t="132894" x="4724400" y="3340100"/>
          <p14:tracePt t="132911" x="4724400" y="3352800"/>
          <p14:tracePt t="132927" x="4737100" y="3365500"/>
          <p14:tracePt t="132944" x="4743450" y="3371850"/>
          <p14:tracePt t="132994" x="4749800" y="3371850"/>
          <p14:tracePt t="133011" x="4762500" y="3371850"/>
          <p14:tracePt t="133027" x="4781550" y="3371850"/>
          <p14:tracePt t="133044" x="4806950" y="3378200"/>
          <p14:tracePt t="133061" x="4826000" y="3378200"/>
          <p14:tracePt t="133078" x="4864100" y="3378200"/>
          <p14:tracePt t="133094" x="4889500" y="3371850"/>
          <p14:tracePt t="133111" x="4914900" y="3346450"/>
          <p14:tracePt t="133127" x="4921250" y="3333750"/>
          <p14:tracePt t="133144" x="4927600" y="3333750"/>
          <p14:tracePt t="133276" x="4921250" y="3333750"/>
          <p14:tracePt t="133284" x="4908550" y="3333750"/>
          <p14:tracePt t="133295" x="4889500" y="3333750"/>
          <p14:tracePt t="133311" x="4857750" y="3352800"/>
          <p14:tracePt t="133328" x="4832350" y="3371850"/>
          <p14:tracePt t="133345" x="4813300" y="3397250"/>
          <p14:tracePt t="133362" x="4800600" y="3416300"/>
          <p14:tracePt t="133378" x="4794250" y="3454400"/>
          <p14:tracePt t="133395" x="4794250" y="3486150"/>
          <p14:tracePt t="133412" x="4794250" y="3505200"/>
          <p14:tracePt t="133570" x="4794250" y="3517900"/>
          <p14:tracePt t="133595" x="4819650" y="3549650"/>
          <p14:tracePt t="133611" x="4845050" y="3587750"/>
          <p14:tracePt t="133628" x="4883150" y="3632200"/>
          <p14:tracePt t="133645" x="4914900" y="3663950"/>
          <p14:tracePt t="133662" x="4933950" y="3689350"/>
          <p14:tracePt t="133678" x="4953000" y="3708400"/>
          <p14:tracePt t="133695" x="4959350" y="3733800"/>
          <p14:tracePt t="133711" x="4984750" y="3771900"/>
          <p14:tracePt t="133728" x="5022850" y="3829050"/>
          <p14:tracePt t="133745" x="5060950" y="3873500"/>
          <p14:tracePt t="133761" x="5086350" y="3898900"/>
          <p14:tracePt t="133778" x="5105400" y="3905250"/>
          <p14:tracePt t="133795" x="5124450" y="3905250"/>
          <p14:tracePt t="133811" x="5130800" y="3905250"/>
          <p14:tracePt t="133828" x="5143500" y="3905250"/>
          <p14:tracePt t="133845" x="5149850" y="3905250"/>
          <p14:tracePt t="133861" x="5156200" y="3911600"/>
          <p14:tracePt t="133895" x="5162550" y="3911600"/>
          <p14:tracePt t="133945" x="5175250" y="3911600"/>
          <p14:tracePt t="133961" x="5181600" y="3917950"/>
          <p14:tracePt t="133995" x="5187950" y="3917950"/>
          <p14:tracePt t="134011" x="5200650" y="3930650"/>
          <p14:tracePt t="134028" x="5207000" y="3937000"/>
          <p14:tracePt t="134045" x="5213350" y="3949700"/>
          <p14:tracePt t="134062" x="5213350" y="3956050"/>
          <p14:tracePt t="134078" x="5219700" y="3962400"/>
          <p14:tracePt t="134175" x="5226050" y="3956050"/>
          <p14:tracePt t="134182" x="5232400" y="3949700"/>
          <p14:tracePt t="134195" x="5238750" y="3943350"/>
          <p14:tracePt t="134212" x="5264150" y="3917950"/>
          <p14:tracePt t="134228" x="5308600" y="3879850"/>
          <p14:tracePt t="134245" x="5543550" y="3841750"/>
          <p14:tracePt t="134261" x="5740400" y="3841750"/>
          <p14:tracePt t="134279" x="5924550" y="3854450"/>
          <p14:tracePt t="134295" x="6051550" y="3867150"/>
          <p14:tracePt t="134312" x="6172200" y="3886200"/>
          <p14:tracePt t="134328" x="6292850" y="3905250"/>
          <p14:tracePt t="134345" x="6375400" y="3911600"/>
          <p14:tracePt t="134362" x="6445250" y="3917950"/>
          <p14:tracePt t="134378" x="6483350" y="3917950"/>
          <p14:tracePt t="134396" x="6502400" y="3917950"/>
          <p14:tracePt t="134412" x="6508750" y="3917950"/>
          <p14:tracePt t="134428" x="6515100" y="3917950"/>
          <p14:tracePt t="134445" x="6521450" y="3911600"/>
          <p14:tracePt t="134462" x="6527800" y="3911600"/>
          <p14:tracePt t="134478" x="6527800" y="3905250"/>
          <p14:tracePt t="134512" x="6546850" y="3892550"/>
          <p14:tracePt t="134529" x="6559550" y="3886200"/>
          <p14:tracePt t="134545" x="6565900" y="3879850"/>
          <p14:tracePt t="134760" x="6559550" y="3879850"/>
          <p14:tracePt t="134767" x="6553200" y="3879850"/>
          <p14:tracePt t="134779" x="6540500" y="3886200"/>
          <p14:tracePt t="134796" x="6534150" y="3892550"/>
          <p14:tracePt t="134812" x="6527800" y="3892550"/>
          <p14:tracePt t="134829" x="6521450" y="3892550"/>
          <p14:tracePt t="134885" x="6521450" y="3886200"/>
          <p14:tracePt t="134895" x="6521450" y="3879850"/>
          <p14:tracePt t="134912" x="6521450" y="3860800"/>
          <p14:tracePt t="134929" x="6521450" y="3848100"/>
          <p14:tracePt t="134945" x="6521450" y="3841750"/>
          <p14:tracePt t="134981" x="6521450" y="3835400"/>
          <p14:tracePt t="135226" x="6496050" y="3835400"/>
          <p14:tracePt t="135246" x="6451600" y="3841750"/>
          <p14:tracePt t="135263" x="6400800" y="3848100"/>
          <p14:tracePt t="135280" x="6343650" y="3854450"/>
          <p14:tracePt t="135282" x="6318250" y="3860800"/>
          <p14:tracePt t="135296" x="6286500" y="3860800"/>
          <p14:tracePt t="135313" x="6223000" y="3860800"/>
          <p14:tracePt t="135314" x="6191250" y="3860800"/>
          <p14:tracePt t="135330" x="6178550" y="3860800"/>
          <p14:tracePt t="135330" x="6172200" y="3860800"/>
          <p14:tracePt t="135346" x="6140450" y="3873500"/>
          <p14:tracePt t="135363" x="6083300" y="3892550"/>
          <p14:tracePt t="135379" x="6000750" y="3905250"/>
          <p14:tracePt t="135396" x="5880100" y="3911600"/>
          <p14:tracePt t="135413" x="5778500" y="3911600"/>
          <p14:tracePt t="135429" x="5695950" y="3924300"/>
          <p14:tracePt t="135446" x="5645150" y="3924300"/>
          <p14:tracePt t="135463" x="5619750" y="3930650"/>
          <p14:tracePt t="135480" x="5600700" y="3937000"/>
          <p14:tracePt t="135496" x="5568950" y="3949700"/>
          <p14:tracePt t="135513" x="5543550" y="3962400"/>
          <p14:tracePt t="135529" x="5518150" y="3968750"/>
          <p14:tracePt t="135546" x="5486400" y="3981450"/>
          <p14:tracePt t="135564" x="5473700" y="3987800"/>
          <p14:tracePt t="135622" x="5473700" y="3994150"/>
          <p14:tracePt t="135629" x="5473700" y="4000500"/>
          <p14:tracePt t="135646" x="5473700" y="4038600"/>
          <p14:tracePt t="135663" x="5473700" y="4076700"/>
          <p14:tracePt t="135679" x="5461000" y="4114800"/>
          <p14:tracePt t="135696" x="5448300" y="4146550"/>
          <p14:tracePt t="135715" x="5441950" y="4159250"/>
          <p14:tracePt t="135718" x="5441950" y="4165600"/>
          <p14:tracePt t="135746" x="5435600" y="4178300"/>
          <p14:tracePt t="135780" x="5435600" y="4184650"/>
          <p14:tracePt t="135851" x="5435600" y="4178300"/>
          <p14:tracePt t="135858" x="5441950" y="4171950"/>
          <p14:tracePt t="135880" x="5441950" y="4165600"/>
          <p14:tracePt t="135897" x="5441950" y="4146550"/>
          <p14:tracePt t="135915" x="5448300" y="4114800"/>
          <p14:tracePt t="135930" x="5448300" y="4102100"/>
          <p14:tracePt t="135946" x="5448300" y="4095750"/>
          <p14:tracePt t="135980" x="5448300" y="4089400"/>
          <p14:tracePt t="136013" x="5448300" y="4083050"/>
          <p14:tracePt t="136030" x="5448300" y="4076700"/>
          <p14:tracePt t="136201" x="5454650" y="4076700"/>
          <p14:tracePt t="136209" x="5480050" y="4076700"/>
          <p14:tracePt t="136217" x="5518150" y="4076700"/>
          <p14:tracePt t="136230" x="5562600" y="4076700"/>
          <p14:tracePt t="136248" x="5740400" y="4095750"/>
          <p14:tracePt t="136263" x="5803900" y="4102100"/>
          <p14:tracePt t="136264" x="5867400" y="4102100"/>
          <p14:tracePt t="136281" x="5962650" y="4108450"/>
          <p14:tracePt t="136297" x="5994400" y="4108450"/>
          <p14:tracePt t="136299" x="6026150" y="4102100"/>
          <p14:tracePt t="136313" x="6045200" y="4095750"/>
          <p14:tracePt t="136330" x="6083300" y="4083050"/>
          <p14:tracePt t="136347" x="6108700" y="4064000"/>
          <p14:tracePt t="136363" x="6134100" y="4044950"/>
          <p14:tracePt t="136380" x="6159500" y="4025900"/>
          <p14:tracePt t="136397" x="6191250" y="4006850"/>
          <p14:tracePt t="136413" x="6210300" y="3987800"/>
          <p14:tracePt t="136430" x="6223000" y="3968750"/>
          <p14:tracePt t="136447" x="6223000" y="3956050"/>
          <p14:tracePt t="136464" x="6223000" y="3943350"/>
          <p14:tracePt t="136480" x="6216650" y="3924300"/>
          <p14:tracePt t="136497" x="6210300" y="3917950"/>
          <p14:tracePt t="136513" x="6197600" y="3911600"/>
          <p14:tracePt t="136530" x="6178550" y="3905250"/>
          <p14:tracePt t="136547" x="6146800" y="3905250"/>
          <p14:tracePt t="136563" x="6096000" y="3898900"/>
          <p14:tracePt t="136580" x="6026150" y="3892550"/>
          <p14:tracePt t="136598" x="5943600" y="3879850"/>
          <p14:tracePt t="136613" x="5861050" y="3879850"/>
          <p14:tracePt t="136630" x="5772150" y="3873500"/>
          <p14:tracePt t="136647" x="5715000" y="3873500"/>
          <p14:tracePt t="136664" x="5626100" y="3873500"/>
          <p14:tracePt t="136681" x="5543550" y="3873500"/>
          <p14:tracePt t="136697" x="5505450" y="3873500"/>
          <p14:tracePt t="136714" x="5454650" y="3873500"/>
          <p14:tracePt t="136731" x="5422900" y="3873500"/>
          <p14:tracePt t="136747" x="5365750" y="3879850"/>
          <p14:tracePt t="136748" x="5334000" y="3886200"/>
          <p14:tracePt t="136764" x="5245100" y="3892550"/>
          <p14:tracePt t="136780" x="5149850" y="3905250"/>
          <p14:tracePt t="136798" x="5080000" y="3911600"/>
          <p14:tracePt t="136814" x="5041900" y="3917950"/>
          <p14:tracePt t="136830" x="5029200" y="3924300"/>
          <p14:tracePt t="136847" x="5029200" y="3943350"/>
          <p14:tracePt t="136864" x="5035550" y="3962400"/>
          <p14:tracePt t="136880" x="5086350" y="4000500"/>
          <p14:tracePt t="136897" x="5130800" y="4032250"/>
          <p14:tracePt t="136914" x="5194300" y="4070350"/>
          <p14:tracePt t="136931" x="5238750" y="4089400"/>
          <p14:tracePt t="136947" x="5289550" y="4102100"/>
          <p14:tracePt t="136964" x="5378450" y="4121150"/>
          <p14:tracePt t="136981" x="5486400" y="4127500"/>
          <p14:tracePt t="136998" x="5702300" y="4127500"/>
          <p14:tracePt t="137014" x="5797550" y="4127500"/>
          <p14:tracePt t="137031" x="5911850" y="4114800"/>
          <p14:tracePt t="137047" x="5994400" y="4114800"/>
          <p14:tracePt t="137064" x="6089650" y="4108450"/>
          <p14:tracePt t="137081" x="6127750" y="4102100"/>
          <p14:tracePt t="137144" x="6127750" y="4095750"/>
          <p14:tracePt t="137240" x="6140450" y="4095750"/>
          <p14:tracePt t="137250" x="6165850" y="4095750"/>
          <p14:tracePt t="137265" x="6248400" y="4108450"/>
          <p14:tracePt t="137281" x="6369050" y="4127500"/>
          <p14:tracePt t="137298" x="6515100" y="4146550"/>
          <p14:tracePt t="137314" x="6705600" y="4184650"/>
          <p14:tracePt t="137332" x="6889750" y="4210050"/>
          <p14:tracePt t="137348" x="7035800" y="4222750"/>
          <p14:tracePt t="137364" x="7156450" y="4229100"/>
          <p14:tracePt t="137381" x="7213600" y="4222750"/>
          <p14:tracePt t="137398" x="7232650" y="4203700"/>
          <p14:tracePt t="137414" x="7245350" y="4184650"/>
          <p14:tracePt t="137431" x="7251700" y="4165600"/>
          <p14:tracePt t="137464" x="7251700" y="4159250"/>
          <p14:tracePt t="137530" x="7258050" y="4152900"/>
          <p14:tracePt t="137543" x="7264400" y="4146550"/>
          <p14:tracePt t="137550" x="7264400" y="4140200"/>
          <p14:tracePt t="137564" x="7277100" y="4133850"/>
          <p14:tracePt t="137581" x="7283450" y="4127500"/>
          <p14:tracePt t="137598" x="7283450" y="4121150"/>
          <p14:tracePt t="137614" x="7289800" y="4114800"/>
          <p14:tracePt t="137631" x="7289800" y="4102100"/>
          <p14:tracePt t="137648" x="7289800" y="4083050"/>
          <p14:tracePt t="137666" x="7277100" y="4044950"/>
          <p14:tracePt t="137683" x="7251700" y="4006850"/>
          <p14:tracePt t="137698" x="7232650" y="3981450"/>
          <p14:tracePt t="137699" x="7219950" y="3975100"/>
          <p14:tracePt t="137715" x="7200900" y="3956050"/>
          <p14:tracePt t="137720" x="7181850" y="3943350"/>
          <p14:tracePt t="137736" x="7156450" y="3937000"/>
          <p14:tracePt t="137748" x="7143750" y="3930650"/>
          <p14:tracePt t="137764" x="7137400" y="3930650"/>
          <p14:tracePt t="137781" x="7124700" y="3930650"/>
          <p14:tracePt t="137798" x="7112000" y="3930650"/>
          <p14:tracePt t="137815" x="7092950" y="3930650"/>
          <p14:tracePt t="137831" x="7080250" y="3930650"/>
          <p14:tracePt t="137848" x="7061200" y="3930650"/>
          <p14:tracePt t="137865" x="7016750" y="3924300"/>
          <p14:tracePt t="137881" x="6978650" y="3917950"/>
          <p14:tracePt t="137898" x="6921500" y="3917950"/>
          <p14:tracePt t="137915" x="6864350" y="3917950"/>
          <p14:tracePt t="137932" x="6819900" y="3917950"/>
          <p14:tracePt t="137948" x="6769100" y="3924300"/>
          <p14:tracePt t="137965" x="6756400" y="3930650"/>
          <p14:tracePt t="137981" x="6750050" y="3930650"/>
          <p14:tracePt t="137999" x="6750050" y="3943350"/>
          <p14:tracePt t="138015" x="6750050" y="3956050"/>
          <p14:tracePt t="138031" x="6769100" y="3987800"/>
          <p14:tracePt t="138048" x="6781800" y="4013200"/>
          <p14:tracePt t="138065" x="6794500" y="4044950"/>
          <p14:tracePt t="138081" x="6807200" y="4064000"/>
          <p14:tracePt t="138098" x="6807200" y="4076700"/>
          <p14:tracePt t="138156" x="6813550" y="4076700"/>
          <p14:tracePt t="138181" x="6819900" y="4076700"/>
          <p14:tracePt t="138198" x="6832600" y="4076700"/>
          <p14:tracePt t="138215" x="6845300" y="4076700"/>
          <p14:tracePt t="138217" x="6851650" y="4076700"/>
          <p14:tracePt t="138231" x="6858000" y="4076700"/>
          <p14:tracePt t="138248" x="6870700" y="4070350"/>
          <p14:tracePt t="138555" x="6870700" y="4064000"/>
          <p14:tracePt t="138793" x="6877050" y="4064000"/>
          <p14:tracePt t="138825" x="6883400" y="4064000"/>
          <p14:tracePt t="138841" x="6889750" y="4064000"/>
          <p14:tracePt t="138849" x="6896100" y="4064000"/>
          <p14:tracePt t="138866" x="6921500" y="4070350"/>
          <p14:tracePt t="138882" x="6978650" y="4102100"/>
          <p14:tracePt t="138899" x="7023100" y="4121150"/>
          <p14:tracePt t="138916" x="7054850" y="4127500"/>
          <p14:tracePt t="138933" x="7080250" y="4133850"/>
          <p14:tracePt t="138949" x="7092950" y="4133850"/>
          <p14:tracePt t="138966" x="7099300" y="4133850"/>
          <p14:tracePt t="138984" x="7105650" y="4133850"/>
          <p14:tracePt t="139000" x="7118350" y="4133850"/>
          <p14:tracePt t="139015" x="7137400" y="4133850"/>
          <p14:tracePt t="139032" x="7188200" y="4133850"/>
          <p14:tracePt t="139049" x="7264400" y="4133850"/>
          <p14:tracePt t="139066" x="7346950" y="4140200"/>
          <p14:tracePt t="139082" x="7423150" y="4140200"/>
          <p14:tracePt t="139099" x="7480300" y="4140200"/>
          <p14:tracePt t="139116" x="7531100" y="4140200"/>
          <p14:tracePt t="139133" x="7575550" y="4133850"/>
          <p14:tracePt t="139149" x="7620000" y="4127500"/>
          <p14:tracePt t="139166" x="7670800" y="4114800"/>
          <p14:tracePt t="139182" x="7721600" y="4102100"/>
          <p14:tracePt t="139200" x="7766050" y="4089400"/>
          <p14:tracePt t="139216" x="7797800" y="4076700"/>
          <p14:tracePt t="139233" x="7842250" y="4051300"/>
          <p14:tracePt t="139249" x="7848600" y="4044950"/>
          <p14:tracePt t="139266" x="7861300" y="4019550"/>
          <p14:tracePt t="139282" x="7867650" y="4006850"/>
          <p14:tracePt t="139299" x="7874000" y="3987800"/>
          <p14:tracePt t="139316" x="7874000" y="3968750"/>
          <p14:tracePt t="139333" x="7874000" y="3956050"/>
          <p14:tracePt t="139349" x="7867650" y="3937000"/>
          <p14:tracePt t="139366" x="7854950" y="3917950"/>
          <p14:tracePt t="139383" x="7842250" y="3905250"/>
          <p14:tracePt t="139399" x="7816850" y="3879850"/>
          <p14:tracePt t="139416" x="7804150" y="3873500"/>
          <p14:tracePt t="139432" x="7785100" y="3867150"/>
          <p14:tracePt t="139449" x="7772400" y="3860800"/>
          <p14:tracePt t="139467" x="7753350" y="3860800"/>
          <p14:tracePt t="139483" x="7727950" y="3854450"/>
          <p14:tracePt t="139499" x="7689850" y="3854450"/>
          <p14:tracePt t="139516" x="7626350" y="3867150"/>
          <p14:tracePt t="139533" x="7569200" y="3879850"/>
          <p14:tracePt t="139549" x="7531100" y="3886200"/>
          <p14:tracePt t="139566" x="7461250" y="3892550"/>
          <p14:tracePt t="139583" x="7397750" y="3898900"/>
          <p14:tracePt t="139600" x="7366000" y="3898900"/>
          <p14:tracePt t="139616" x="7315200" y="3898900"/>
          <p14:tracePt t="139633" x="7289800" y="3905250"/>
          <p14:tracePt t="139650" x="7264400" y="3905250"/>
          <p14:tracePt t="139667" x="7245350" y="3911600"/>
          <p14:tracePt t="139683" x="7200900" y="3924300"/>
          <p14:tracePt t="139699" x="7162800" y="3937000"/>
          <p14:tracePt t="139716" x="7131050" y="3949700"/>
          <p14:tracePt t="139720" x="7099300" y="3962400"/>
          <p14:tracePt t="139733" x="7086600" y="3968750"/>
          <p14:tracePt t="139749" x="7067550" y="3987800"/>
          <p14:tracePt t="139766" x="7061200" y="4000500"/>
          <p14:tracePt t="139783" x="7067550" y="4025900"/>
          <p14:tracePt t="139800" x="7092950" y="4044950"/>
          <p14:tracePt t="139816" x="7124700" y="4064000"/>
          <p14:tracePt t="139833" x="7162800" y="4076700"/>
          <p14:tracePt t="139850" x="7239000" y="4089400"/>
          <p14:tracePt t="139867" x="7327900" y="4095750"/>
          <p14:tracePt t="139883" x="7461250" y="4095750"/>
          <p14:tracePt t="139900" x="7607300" y="4083050"/>
          <p14:tracePt t="139916" x="7740650" y="4057650"/>
          <p14:tracePt t="139934" x="7804150" y="4025900"/>
          <p14:tracePt t="139950" x="7848600" y="3987800"/>
          <p14:tracePt t="139966" x="7861300" y="3962400"/>
          <p14:tracePt t="139968" x="7867650" y="3949700"/>
          <p14:tracePt t="139983" x="7874000" y="3937000"/>
          <p14:tracePt t="140000" x="7874000" y="3905250"/>
          <p14:tracePt t="140016" x="7874000" y="3886200"/>
          <p14:tracePt t="140033" x="7867650" y="3873500"/>
          <p14:tracePt t="140050" x="7861300" y="3860800"/>
          <p14:tracePt t="140066" x="7835900" y="3841750"/>
          <p14:tracePt t="140083" x="7804150" y="3822700"/>
          <p14:tracePt t="140100" x="7759700" y="3810000"/>
          <p14:tracePt t="140116" x="7721600" y="3810000"/>
          <p14:tracePt t="140134" x="7658100" y="3803650"/>
          <p14:tracePt t="140150" x="7600950" y="3803650"/>
          <p14:tracePt t="140167" x="7512050" y="3816350"/>
          <p14:tracePt t="140168" x="7467600" y="3829050"/>
          <p14:tracePt t="140183" x="7448550" y="3841750"/>
          <p14:tracePt t="140184" x="7410450" y="3854450"/>
          <p14:tracePt t="140200" x="7359650" y="3892550"/>
          <p14:tracePt t="140217" x="7321550" y="3924300"/>
          <p14:tracePt t="140234" x="7302500" y="3949700"/>
          <p14:tracePt t="140235" x="7289800" y="3956050"/>
          <p14:tracePt t="140250" x="7264400" y="3987800"/>
          <p14:tracePt t="140267" x="7245350" y="4006850"/>
          <p14:tracePt t="140283" x="7232650" y="4019550"/>
          <p14:tracePt t="140338" x="7232650" y="4025900"/>
          <p14:tracePt t="140350" x="7251700" y="4044950"/>
          <p14:tracePt t="140367" x="7321550" y="4083050"/>
          <p14:tracePt t="140383" x="7429500" y="4121150"/>
          <p14:tracePt t="140400" x="7531100" y="4140200"/>
          <p14:tracePt t="140417" x="7607300" y="4146550"/>
          <p14:tracePt t="140433" x="7670800" y="4146550"/>
          <p14:tracePt t="140450" x="7708900" y="4127500"/>
          <p14:tracePt t="140467" x="7740650" y="4102100"/>
          <p14:tracePt t="140484" x="7753350" y="4064000"/>
          <p14:tracePt t="140500" x="7753350" y="4032250"/>
          <p14:tracePt t="140517" x="7753350" y="4025900"/>
          <p14:tracePt t="140536" x="7715250" y="4038600"/>
          <p14:tracePt t="140550" x="7639050" y="4076700"/>
          <p14:tracePt t="140567" x="7588250" y="4095750"/>
          <p14:tracePt t="140583" x="7378700" y="4178300"/>
          <p14:tracePt t="140601" x="7213600" y="4248150"/>
          <p14:tracePt t="140617" x="7067550" y="4318000"/>
          <p14:tracePt t="140634" x="6902450" y="4406900"/>
          <p14:tracePt t="140650" x="6654800" y="4521200"/>
          <p14:tracePt t="140668" x="6280150" y="4629150"/>
          <p14:tracePt t="140683" x="5829300" y="4730750"/>
          <p14:tracePt t="140700" x="5359400" y="4832350"/>
          <p14:tracePt t="140717" x="4978400" y="4921250"/>
          <p14:tracePt t="140722" x="4838700" y="4965700"/>
          <p14:tracePt t="140734" x="4705350" y="5016500"/>
          <p14:tracePt t="140750" x="4533900" y="5092700"/>
          <p14:tracePt t="140767" x="4394200" y="5149850"/>
          <p14:tracePt t="140784" x="4140200" y="5207000"/>
          <p14:tracePt t="140801" x="3975100" y="5238750"/>
          <p14:tracePt t="140817" x="3892550" y="5264150"/>
          <p14:tracePt t="140818" x="3841750" y="5283200"/>
          <p14:tracePt t="140834" x="3765550" y="5327650"/>
          <p14:tracePt t="140850" x="3740150" y="5359400"/>
          <p14:tracePt t="140868" x="3733800" y="5397500"/>
          <p14:tracePt t="140884" x="3733800" y="5441950"/>
          <p14:tracePt t="140900" x="3740150" y="5480050"/>
          <p14:tracePt t="140917" x="3746500" y="5511800"/>
          <p14:tracePt t="140934" x="3752850" y="5543550"/>
          <p14:tracePt t="140951" x="3752850" y="5581650"/>
          <p14:tracePt t="140967" x="3746500" y="5632450"/>
          <p14:tracePt t="140984" x="3727450" y="5727700"/>
          <p14:tracePt t="141002" x="3714750" y="5822950"/>
          <p14:tracePt t="141018" x="3714750" y="5867400"/>
          <p14:tracePt t="141034" x="3714750" y="5924550"/>
          <p14:tracePt t="141051" x="3714750" y="5949950"/>
          <p14:tracePt t="141068" x="3714750" y="5975350"/>
          <p14:tracePt t="141084" x="3714750" y="6026150"/>
          <p14:tracePt t="141101" x="3714750" y="6064250"/>
          <p14:tracePt t="141117" x="3714750" y="6108700"/>
          <p14:tracePt t="141135" x="3714750" y="6134100"/>
          <p14:tracePt t="141151" x="3714750" y="6146800"/>
          <p14:tracePt t="141167" x="3714750" y="6153150"/>
          <p14:tracePt t="141201" x="3714750" y="6159500"/>
          <p14:tracePt t="141217" x="3714750" y="6165850"/>
          <p14:tracePt t="141234" x="3714750" y="6178550"/>
          <p14:tracePt t="141252" x="3721100" y="6197600"/>
          <p14:tracePt t="141268" x="3727450" y="6203950"/>
          <p14:tracePt t="141284" x="3746500" y="6242050"/>
          <p14:tracePt t="141301" x="3771900" y="6286500"/>
          <p14:tracePt t="141318" x="3790950" y="6318250"/>
          <p14:tracePt t="141334" x="3816350" y="6343650"/>
          <p14:tracePt t="141351" x="3841750" y="6356350"/>
          <p14:tracePt t="141367" x="3867150" y="6362700"/>
          <p14:tracePt t="141384" x="3924300" y="6356350"/>
          <p14:tracePt t="141401" x="3975100" y="6318250"/>
          <p14:tracePt t="141417" x="4013200" y="6261100"/>
          <p14:tracePt t="141434" x="4025900" y="6191250"/>
          <p14:tracePt t="141451" x="4025900" y="6146800"/>
          <p14:tracePt t="141469" x="4025900" y="6121400"/>
          <p14:tracePt t="141484" x="4013200" y="6096000"/>
          <p14:tracePt t="141501" x="4000500" y="6083300"/>
          <p14:tracePt t="141518" x="3962400" y="6057900"/>
          <p14:tracePt t="141535" x="3924300" y="6057900"/>
          <p14:tracePt t="141551" x="3867150" y="6064250"/>
          <p14:tracePt t="141568" x="3816350" y="6096000"/>
          <p14:tracePt t="141585" x="3771900" y="6140450"/>
          <p14:tracePt t="141602" x="3733800" y="6178550"/>
          <p14:tracePt t="141618" x="3708400" y="6223000"/>
          <p14:tracePt t="141634" x="3702050" y="6273800"/>
          <p14:tracePt t="141651" x="3714750" y="6337300"/>
          <p14:tracePt t="141668" x="3740150" y="6394450"/>
          <p14:tracePt t="141670" x="3752850" y="6413500"/>
          <p14:tracePt t="141685" x="3759200" y="6419850"/>
          <p14:tracePt t="141686" x="3771900" y="6432550"/>
          <p14:tracePt t="141701" x="3784600" y="6438900"/>
          <p14:tracePt t="141718" x="3829050" y="6451600"/>
          <p14:tracePt t="141720" x="3848100" y="6451600"/>
          <p14:tracePt t="141736" x="3892550" y="6451600"/>
          <p14:tracePt t="141736" x="3937000" y="6451600"/>
          <p14:tracePt t="141751" x="3968750" y="6445250"/>
          <p14:tracePt t="141752" x="4032250" y="6419850"/>
          <p14:tracePt t="141768" x="4146550" y="6343650"/>
          <p14:tracePt t="141785" x="4260850" y="6248400"/>
          <p14:tracePt t="141802" x="4343400" y="6172200"/>
          <p14:tracePt t="141818" x="4419600" y="6102350"/>
          <p14:tracePt t="141835" x="4451350" y="6057900"/>
          <p14:tracePt t="141851" x="4470400" y="6026150"/>
          <p14:tracePt t="141869" x="4476750" y="6000750"/>
          <p14:tracePt t="141885" x="4476750" y="5956300"/>
          <p14:tracePt t="141901" x="4476750" y="5905500"/>
          <p14:tracePt t="141918" x="4476750" y="5873750"/>
          <p14:tracePt t="141919" x="4476750" y="5854700"/>
          <p14:tracePt t="141936" x="4476750" y="5829300"/>
          <p14:tracePt t="141951" x="4476750" y="5810250"/>
          <p14:tracePt t="141968" x="4489450" y="5778500"/>
          <p14:tracePt t="141985" x="4502150" y="5740400"/>
          <p14:tracePt t="142001" x="4616450" y="5575300"/>
          <p14:tracePt t="142018" x="4718050" y="5410200"/>
          <p14:tracePt t="142035" x="4781550" y="5207000"/>
          <p14:tracePt t="142051" x="4775200" y="4946650"/>
          <p14:tracePt t="142068" x="4724400" y="4787900"/>
          <p14:tracePt t="142085" x="4692650" y="4686300"/>
          <p14:tracePt t="142102" x="4692650" y="4603750"/>
          <p14:tracePt t="142118" x="4711700" y="4546600"/>
          <p14:tracePt t="142135" x="4743450" y="4489450"/>
          <p14:tracePt t="142152" x="4775200" y="4451350"/>
          <p14:tracePt t="142168" x="4813300" y="4432300"/>
          <p14:tracePt t="142185" x="4838700" y="4413250"/>
          <p14:tracePt t="142201" x="4870450" y="4394200"/>
          <p14:tracePt t="142218" x="4889500" y="4387850"/>
          <p14:tracePt t="142235" x="4914900" y="4381500"/>
          <p14:tracePt t="142252" x="4946650" y="4381500"/>
          <p14:tracePt t="142269" x="5003800" y="4368800"/>
          <p14:tracePt t="142285" x="5080000" y="4362450"/>
          <p14:tracePt t="142302" x="5124450" y="4356100"/>
          <p14:tracePt t="142318" x="5143500" y="4349750"/>
          <p14:tracePt t="142335" x="5156200" y="4349750"/>
          <p14:tracePt t="142352" x="5175250" y="4349750"/>
          <p14:tracePt t="142369" x="5200650" y="4362450"/>
          <p14:tracePt t="142385" x="5226050" y="4387850"/>
          <p14:tracePt t="142402" x="5245100" y="4413250"/>
          <p14:tracePt t="142418" x="5257800" y="4425950"/>
          <p14:tracePt t="142451" x="5264150" y="4425950"/>
          <p14:tracePt t="142485" x="5270500" y="4425950"/>
          <p14:tracePt t="142502" x="5270500" y="4419600"/>
          <p14:tracePt t="142646" x="5264150" y="4419600"/>
          <p14:tracePt t="142669" x="5257800" y="4425950"/>
          <p14:tracePt t="142741" x="5264150" y="4432300"/>
          <p14:tracePt t="142754" x="5276850" y="4432300"/>
          <p14:tracePt t="142770" x="5340350" y="4438650"/>
          <p14:tracePt t="142785" x="5448300" y="4438650"/>
          <p14:tracePt t="142803" x="5505450" y="4438650"/>
          <p14:tracePt t="142819" x="5619750" y="4432300"/>
          <p14:tracePt t="142835" x="5784850" y="4432300"/>
          <p14:tracePt t="142852" x="5886450" y="4432300"/>
          <p14:tracePt t="142869" x="5969000" y="4432300"/>
          <p14:tracePt t="142885" x="6026150" y="4438650"/>
          <p14:tracePt t="142902" x="6057900" y="4438650"/>
          <p14:tracePt t="142919" x="6089650" y="4445000"/>
          <p14:tracePt t="142936" x="6127750" y="4451350"/>
          <p14:tracePt t="142952" x="6197600" y="4464050"/>
          <p14:tracePt t="142969" x="6299200" y="4483100"/>
          <p14:tracePt t="142986" x="6394450" y="4495800"/>
          <p14:tracePt t="143002" x="6502400" y="4502150"/>
          <p14:tracePt t="143004" x="6521450" y="4502150"/>
          <p14:tracePt t="143019" x="6553200" y="4508500"/>
          <p14:tracePt t="143036" x="6610350" y="4508500"/>
          <p14:tracePt t="143052" x="6642100" y="4508500"/>
          <p14:tracePt t="143070" x="6661150" y="4514850"/>
          <p14:tracePt t="143086" x="6718300" y="4514850"/>
          <p14:tracePt t="143102" x="6769100" y="4514850"/>
          <p14:tracePt t="143119" x="6832600" y="4508500"/>
          <p14:tracePt t="143136" x="6915150" y="4495800"/>
          <p14:tracePt t="143152" x="6997700" y="4476750"/>
          <p14:tracePt t="143169" x="7048500" y="4470400"/>
          <p14:tracePt t="143186" x="7124700" y="4464050"/>
          <p14:tracePt t="143203" x="7200900" y="4464050"/>
          <p14:tracePt t="143219" x="7251700" y="4470400"/>
          <p14:tracePt t="143236" x="7327900" y="4489450"/>
          <p14:tracePt t="143252" x="7366000" y="4495800"/>
          <p14:tracePt t="143270" x="7391400" y="4495800"/>
          <p14:tracePt t="143286" x="7397750" y="4495800"/>
          <p14:tracePt t="143420" x="7404100" y="4495800"/>
          <p14:tracePt t="143428" x="7410450" y="4495800"/>
          <p14:tracePt t="143436" x="7423150" y="4495800"/>
          <p14:tracePt t="143453" x="7435850" y="4495800"/>
          <p14:tracePt t="143470" x="7454900" y="4489450"/>
          <p14:tracePt t="143486" x="7467600" y="4483100"/>
          <p14:tracePt t="143503" x="7473950" y="4483100"/>
          <p14:tracePt t="143519" x="7473950" y="4476750"/>
          <p14:tracePt t="143553" x="7486650" y="4476750"/>
          <p14:tracePt t="143569" x="7505700" y="4476750"/>
          <p14:tracePt t="143586" x="7581900" y="4476750"/>
          <p14:tracePt t="143603" x="7677150" y="4476750"/>
          <p14:tracePt t="143619" x="7791450" y="4483100"/>
          <p14:tracePt t="143636" x="7899400" y="4489450"/>
          <p14:tracePt t="143653" x="8013700" y="4495800"/>
          <p14:tracePt t="143670" x="8108950" y="4495800"/>
          <p14:tracePt t="143686" x="8166100" y="4502150"/>
          <p14:tracePt t="143703" x="8235950" y="4502150"/>
          <p14:tracePt t="143720" x="8293100" y="4495800"/>
          <p14:tracePt t="143736" x="8382000" y="4483100"/>
          <p14:tracePt t="143753" x="8489950" y="4483100"/>
          <p14:tracePt t="143769" x="8680450" y="4495800"/>
          <p14:tracePt t="143786" x="8832850" y="4521200"/>
          <p14:tracePt t="143803" x="8940800" y="4540250"/>
          <p14:tracePt t="143820" x="9029700" y="4565650"/>
          <p14:tracePt t="143836" x="9093200" y="4578350"/>
          <p14:tracePt t="143853" x="9124950" y="4584700"/>
          <p14:tracePt t="143870" x="9144000" y="4584700"/>
          <p14:tracePt t="143886" x="9163050" y="4584700"/>
          <p14:tracePt t="143903" x="9188450" y="4591050"/>
          <p14:tracePt t="143920" x="9245600" y="4603750"/>
          <p14:tracePt t="143937" x="9283700" y="4610100"/>
          <p14:tracePt t="143938" x="9302750" y="4610100"/>
          <p14:tracePt t="143953" x="9315450" y="4610100"/>
          <p14:tracePt t="143970" x="9328150" y="4610100"/>
          <p14:tracePt t="143971" x="9334500" y="4610100"/>
          <p14:tracePt t="143986" x="9340850" y="4610100"/>
          <p14:tracePt t="143988" x="9353550" y="4610100"/>
          <p14:tracePt t="144003" x="9366250" y="4610100"/>
          <p14:tracePt t="144004" x="9372600" y="4610100"/>
          <p14:tracePt t="144020" x="9423400" y="4610100"/>
          <p14:tracePt t="144036" x="9493250" y="4610100"/>
          <p14:tracePt t="144053" x="9588500" y="4610100"/>
          <p14:tracePt t="144070" x="9696450" y="4603750"/>
          <p14:tracePt t="144086" x="9804400" y="4603750"/>
          <p14:tracePt t="144103" x="9886950" y="4597400"/>
          <p14:tracePt t="144120" x="9982200" y="4591050"/>
          <p14:tracePt t="144137" x="10064750" y="4584700"/>
          <p14:tracePt t="144153" x="10134600" y="4578350"/>
          <p14:tracePt t="144170" x="10217150" y="4572000"/>
          <p14:tracePt t="144187" x="10293350" y="4559300"/>
          <p14:tracePt t="144188" x="10325100" y="4552950"/>
          <p14:tracePt t="144203" x="10337800" y="4546600"/>
          <p14:tracePt t="144222" x="10375900" y="4527550"/>
          <p14:tracePt t="144237" x="10388600" y="4521200"/>
          <p14:tracePt t="144253" x="10407650" y="4514850"/>
          <p14:tracePt t="144271" x="10439400" y="4502150"/>
          <p14:tracePt t="144287" x="10458450" y="4495800"/>
          <p14:tracePt t="144303" x="10483850" y="4483100"/>
          <p14:tracePt t="144320" x="10515600" y="4476750"/>
          <p14:tracePt t="144337" x="10547350" y="4457700"/>
          <p14:tracePt t="144353" x="10560050" y="4451350"/>
          <p14:tracePt t="144370" x="10579100" y="4438650"/>
          <p14:tracePt t="144387" x="10604500" y="4432300"/>
          <p14:tracePt t="144404" x="10629900" y="4432300"/>
          <p14:tracePt t="144420" x="10648950" y="4432300"/>
          <p14:tracePt t="144437" x="10687050" y="4432300"/>
          <p14:tracePt t="144453" x="10699750" y="4432300"/>
          <p14:tracePt t="144471" x="10725150" y="4432300"/>
          <p14:tracePt t="144487" x="10737850" y="4432300"/>
          <p14:tracePt t="144504" x="10763250" y="4432300"/>
          <p14:tracePt t="144520" x="10788650" y="4432300"/>
          <p14:tracePt t="144537" x="10807700" y="4432300"/>
          <p14:tracePt t="144554" x="10833100" y="4438650"/>
          <p14:tracePt t="144570" x="10845800" y="4438650"/>
          <p14:tracePt t="144587" x="10852150" y="4438650"/>
          <p14:tracePt t="144604" x="10858500" y="4438650"/>
          <p14:tracePt t="144620" x="10858500" y="4445000"/>
          <p14:tracePt t="144637" x="10871200" y="4445000"/>
          <p14:tracePt t="144653" x="10877550" y="4445000"/>
          <p14:tracePt t="144671" x="10883900" y="4445000"/>
          <p14:tracePt t="144687" x="10890250" y="4445000"/>
          <p14:tracePt t="144730" x="10890250" y="4451350"/>
          <p14:tracePt t="145001" x="10883900" y="4451350"/>
          <p14:tracePt t="145008" x="10877550" y="4451350"/>
          <p14:tracePt t="145021" x="10871200" y="4451350"/>
          <p14:tracePt t="145038" x="10852150" y="4451350"/>
          <p14:tracePt t="145054" x="10826750" y="4451350"/>
          <p14:tracePt t="145104" x="10833100" y="4451350"/>
          <p14:tracePt t="145121" x="10845800" y="4457700"/>
          <p14:tracePt t="145138" x="10896600" y="4470400"/>
          <p14:tracePt t="145154" x="10979150" y="4483100"/>
          <p14:tracePt t="145172" x="11093450" y="4489450"/>
          <p14:tracePt t="145187" x="11176000" y="4489450"/>
          <p14:tracePt t="145204" x="11214100" y="4489450"/>
          <p14:tracePt t="145221" x="11239500" y="4483100"/>
          <p14:tracePt t="145237" x="11271250" y="4483100"/>
          <p14:tracePt t="145254" x="11328400" y="4489450"/>
          <p14:tracePt t="145271" x="11423650" y="4514850"/>
          <p14:tracePt t="145287" x="11499850" y="4540250"/>
          <p14:tracePt t="145304" x="11531600" y="4552950"/>
          <p14:tracePt t="145321" x="11550650" y="4552950"/>
          <p14:tracePt t="145337" x="11550650" y="4559300"/>
          <p14:tracePt t="145371" x="11563350" y="4559300"/>
          <p14:tracePt t="145388" x="11582400" y="4565650"/>
          <p14:tracePt t="145404" x="11620500" y="4578350"/>
          <p14:tracePt t="145421" x="11639550" y="4584700"/>
          <p14:tracePt t="145437" x="11671300" y="4591050"/>
          <p14:tracePt t="145454" x="11677650" y="4591050"/>
          <p14:tracePt t="145471" x="11690350" y="4597400"/>
          <p14:tracePt t="145488" x="11709400" y="4597400"/>
          <p14:tracePt t="145505" x="11747500" y="4597400"/>
          <p14:tracePt t="145521" x="11791950" y="4591050"/>
          <p14:tracePt t="145538" x="11830050" y="4578350"/>
          <p14:tracePt t="145554" x="11861800" y="4565650"/>
          <p14:tracePt t="145571" x="11874500" y="4546600"/>
          <p14:tracePt t="145588" x="11887200" y="4533900"/>
          <p14:tracePt t="145589" x="11893550" y="4521200"/>
          <p14:tracePt t="145604" x="11893550" y="4514850"/>
          <p14:tracePt t="145605" x="11899900" y="4495800"/>
          <p14:tracePt t="145621" x="11899900" y="4489450"/>
          <p14:tracePt t="145622" x="11906250" y="4476750"/>
          <p14:tracePt t="145638" x="11912600" y="4445000"/>
          <p14:tracePt t="145654" x="11912600" y="4419600"/>
          <p14:tracePt t="145672" x="11912600" y="4368800"/>
          <p14:tracePt t="145688" x="11906250" y="4337050"/>
          <p14:tracePt t="145705" x="11893550" y="4298950"/>
          <p14:tracePt t="145721" x="11887200" y="4273550"/>
          <p14:tracePt t="145738" x="11880850" y="4260850"/>
          <p14:tracePt t="145754" x="11874500" y="4248150"/>
          <p14:tracePt t="145771" x="11868150" y="4248150"/>
          <p14:tracePt t="145789" x="11855450" y="4248150"/>
          <p14:tracePt t="145805" x="11830050" y="4248150"/>
          <p14:tracePt t="145821" x="11798300" y="4254500"/>
          <p14:tracePt t="145838" x="11772900" y="4260850"/>
          <p14:tracePt t="145855" x="11741150" y="4267200"/>
          <p14:tracePt t="145872" x="11728450" y="4273550"/>
          <p14:tracePt t="145888" x="11703050" y="4279900"/>
          <p14:tracePt t="145905" x="11690350" y="4279900"/>
          <p14:tracePt t="145921" x="11664950" y="4286250"/>
          <p14:tracePt t="145938" x="11639550" y="4311650"/>
          <p14:tracePt t="145955" x="11614150" y="4337050"/>
          <p14:tracePt t="145971" x="11588750" y="4375150"/>
          <p14:tracePt t="145988" x="11576050" y="4413250"/>
          <p14:tracePt t="146005" x="11569700" y="4432300"/>
          <p14:tracePt t="146021" x="11569700" y="4451350"/>
          <p14:tracePt t="146038" x="11569700" y="4457700"/>
          <p14:tracePt t="146055" x="11569700" y="4470400"/>
          <p14:tracePt t="146072" x="11569700" y="4476750"/>
          <p14:tracePt t="146088" x="11576050" y="4489450"/>
          <p14:tracePt t="146105" x="11582400" y="4508500"/>
          <p14:tracePt t="146122" x="11607800" y="4533900"/>
          <p14:tracePt t="146138" x="11620500" y="4552950"/>
          <p14:tracePt t="146155" x="11626850" y="4559300"/>
          <p14:tracePt t="146172" x="11645900" y="4572000"/>
          <p14:tracePt t="146189" x="11658600" y="4578350"/>
          <p14:tracePt t="146205" x="11671300" y="4584700"/>
          <p14:tracePt t="146222" x="11703050" y="4591050"/>
          <p14:tracePt t="146238" x="11741150" y="4591050"/>
          <p14:tracePt t="146255" x="11766550" y="4597400"/>
          <p14:tracePt t="146272" x="11811000" y="4597400"/>
          <p14:tracePt t="146288" x="11836400" y="4591050"/>
          <p14:tracePt t="146305" x="11861800" y="4578350"/>
          <p14:tracePt t="146322" x="11899900" y="4552950"/>
          <p14:tracePt t="146323" x="11912600" y="4533900"/>
          <p14:tracePt t="146339" x="11918950" y="4521200"/>
          <p14:tracePt t="146356" x="11950700" y="4451350"/>
          <p14:tracePt t="146372" x="11963400" y="4406900"/>
          <p14:tracePt t="146388" x="11963400" y="4368800"/>
          <p14:tracePt t="146405" x="11963400" y="4343400"/>
          <p14:tracePt t="146422" x="11963400" y="4337050"/>
          <p14:tracePt t="146455" x="11957050" y="4330700"/>
          <p14:tracePt t="146472" x="11938000" y="4324350"/>
          <p14:tracePt t="146489" x="11912600" y="4311650"/>
          <p14:tracePt t="146505" x="11887200" y="4292600"/>
          <p14:tracePt t="146522" x="11868150" y="4273550"/>
          <p14:tracePt t="146538" x="11842750" y="4254500"/>
          <p14:tracePt t="146555" x="11830050" y="4241800"/>
          <p14:tracePt t="146572" x="11811000" y="4235450"/>
          <p14:tracePt t="146590" x="11779250" y="4235450"/>
          <p14:tracePt t="146605" x="11734800" y="4235450"/>
          <p14:tracePt t="146622" x="11703050" y="4248150"/>
          <p14:tracePt t="146638" x="11664950" y="4260850"/>
          <p14:tracePt t="146655" x="11645900" y="4260850"/>
          <p14:tracePt t="146673" x="11626850" y="4273550"/>
          <p14:tracePt t="146689" x="11614150" y="4279900"/>
          <p14:tracePt t="146705" x="11588750" y="4298950"/>
          <p14:tracePt t="146722" x="11569700" y="4324350"/>
          <p14:tracePt t="146739" x="11544300" y="4381500"/>
          <p14:tracePt t="146755" x="11537950" y="4432300"/>
          <p14:tracePt t="146772" x="11537950" y="4470400"/>
          <p14:tracePt t="146789" x="11537950" y="4495800"/>
          <p14:tracePt t="146806" x="11544300" y="4508500"/>
          <p14:tracePt t="146822" x="11550650" y="4514850"/>
          <p14:tracePt t="146840" x="11563350" y="4521200"/>
          <p14:tracePt t="146858" x="11601450" y="4533900"/>
          <p14:tracePt t="146872" x="11639550" y="4540250"/>
          <p14:tracePt t="146889" x="11690350" y="4552950"/>
          <p14:tracePt t="146905" x="11747500" y="4559300"/>
          <p14:tracePt t="146923" x="11804650" y="4559300"/>
          <p14:tracePt t="146939" x="11836400" y="4552950"/>
          <p14:tracePt t="146956" x="11861800" y="4546600"/>
          <p14:tracePt t="146972" x="11880850" y="4533900"/>
          <p14:tracePt t="146990" x="11893550" y="4514850"/>
          <p14:tracePt t="147006" x="11912600" y="4495800"/>
          <p14:tracePt t="147023" x="11925300" y="4470400"/>
          <p14:tracePt t="147040" x="11931650" y="4451350"/>
          <p14:tracePt t="147056" x="11938000" y="4413250"/>
          <p14:tracePt t="147058" x="11938000" y="4387850"/>
          <p14:tracePt t="147073" x="11938000" y="4375150"/>
          <p14:tracePt t="147075" x="11938000" y="4349750"/>
          <p14:tracePt t="147089" x="11931650" y="4318000"/>
          <p14:tracePt t="147090" x="11925300" y="4305300"/>
          <p14:tracePt t="147105" x="11918950" y="4267200"/>
          <p14:tracePt t="147122" x="11906250" y="4241800"/>
          <p14:tracePt t="147140" x="11887200" y="4222750"/>
          <p14:tracePt t="147156" x="11874500" y="4222750"/>
          <p14:tracePt t="147172" x="11855450" y="4222750"/>
          <p14:tracePt t="147189" x="11811000" y="4222750"/>
          <p14:tracePt t="147206" x="11766550" y="4235450"/>
          <p14:tracePt t="147222" x="11741150" y="4235450"/>
          <p14:tracePt t="147239" x="11728450" y="4235450"/>
          <p14:tracePt t="147256" x="11709400" y="4241800"/>
          <p14:tracePt t="147273" x="11696700" y="4241800"/>
          <p14:tracePt t="147289" x="11664950" y="4267200"/>
          <p14:tracePt t="147306" x="11620500" y="4318000"/>
          <p14:tracePt t="147323" x="11607800" y="4349750"/>
          <p14:tracePt t="147339" x="11601450" y="4381500"/>
          <p14:tracePt t="147356" x="11601450" y="4406900"/>
          <p14:tracePt t="147373" x="11607800" y="4413250"/>
          <p14:tracePt t="147390" x="11614150" y="4419600"/>
          <p14:tracePt t="147406" x="11639550" y="4425950"/>
          <p14:tracePt t="147423" x="11671300" y="4425950"/>
          <p14:tracePt t="147439" x="11696700" y="4425950"/>
          <p14:tracePt t="147456" x="11734800" y="4432300"/>
          <p14:tracePt t="147473" x="11753850" y="4432300"/>
          <p14:tracePt t="147489" x="11760200" y="4438650"/>
          <p14:tracePt t="147926" x="11760200" y="4445000"/>
          <p14:tracePt t="147936" x="11753850" y="4445000"/>
          <p14:tracePt t="148085" x="11747500" y="4445000"/>
          <p14:tracePt t="148096" x="11741150" y="4445000"/>
          <p14:tracePt t="148111" x="11734800" y="4445000"/>
          <p14:tracePt t="148141" x="11728450" y="4445000"/>
          <p14:tracePt t="148157" x="11722100" y="4445000"/>
          <p14:tracePt t="148219" x="11715750" y="4445000"/>
          <p14:tracePt t="148227" x="11709400" y="4445000"/>
          <p14:tracePt t="148242" x="11703050" y="4445000"/>
          <p14:tracePt t="148258" x="11696700" y="4445000"/>
          <p14:tracePt t="148274" x="11677650" y="4445000"/>
          <p14:tracePt t="148290" x="11652250" y="4445000"/>
          <p14:tracePt t="148307" x="11620500" y="4438650"/>
          <p14:tracePt t="148324" x="11576050" y="4432300"/>
          <p14:tracePt t="148341" x="11518900" y="4419600"/>
          <p14:tracePt t="148357" x="11442700" y="4406900"/>
          <p14:tracePt t="148374" x="11322050" y="4387850"/>
          <p14:tracePt t="148390" x="11195050" y="4368800"/>
          <p14:tracePt t="148408" x="11068050" y="4343400"/>
          <p14:tracePt t="148423" x="10972800" y="4324350"/>
          <p14:tracePt t="148440" x="10858500" y="4305300"/>
          <p14:tracePt t="148458" x="10718800" y="4286250"/>
          <p14:tracePt t="148474" x="10566400" y="4273550"/>
          <p14:tracePt t="148490" x="10369550" y="4248150"/>
          <p14:tracePt t="148492" x="10160000" y="4216400"/>
          <p14:tracePt t="148508" x="9785350" y="4140200"/>
          <p14:tracePt t="148524" x="9334500" y="4070350"/>
          <p14:tracePt t="148540" x="8940800" y="4025900"/>
          <p14:tracePt t="148557" x="8528050" y="4000500"/>
          <p14:tracePt t="148574" x="8223250" y="3994150"/>
          <p14:tracePt t="148591" x="7880350" y="4013200"/>
          <p14:tracePt t="148607" x="7613650" y="4032250"/>
          <p14:tracePt t="148624" x="7397750" y="4064000"/>
          <p14:tracePt t="148640" x="7105650" y="4121150"/>
          <p14:tracePt t="148657" x="6845300" y="4171950"/>
          <p14:tracePt t="148674" x="6508750" y="4241800"/>
          <p14:tracePt t="148690" x="6178550" y="4324350"/>
          <p14:tracePt t="148692" x="6057900" y="4356100"/>
          <p14:tracePt t="148708" x="5892800" y="4406900"/>
          <p14:tracePt t="148708" x="5784850" y="4451350"/>
          <p14:tracePt t="148723" x="5568950" y="4565650"/>
          <p14:tracePt t="148741" x="5403850" y="4673600"/>
          <p14:tracePt t="148757" x="5207000" y="4768850"/>
          <p14:tracePt t="148774" x="5003800" y="4838700"/>
          <p14:tracePt t="148791" x="4806950" y="4883150"/>
          <p14:tracePt t="148807" x="4686300" y="4902200"/>
          <p14:tracePt t="148824" x="4629150" y="4902200"/>
          <p14:tracePt t="148898" x="4622800" y="4902200"/>
          <p14:tracePt t="148915" x="4622800" y="4908550"/>
          <p14:tracePt t="148922" x="4616450" y="4908550"/>
          <p14:tracePt t="148932" x="4610100" y="4914900"/>
          <p14:tracePt t="148957" x="4610100" y="4921250"/>
          <p14:tracePt t="149104" x="4610100" y="4927600"/>
          <p14:tracePt t="149124" x="4635500" y="4946650"/>
          <p14:tracePt t="149141" x="4699000" y="4991100"/>
          <p14:tracePt t="149157" x="4775200" y="5022850"/>
          <p14:tracePt t="149174" x="4857750" y="5048250"/>
          <p14:tracePt t="149192" x="4940300" y="5060950"/>
          <p14:tracePt t="149208" x="5035550" y="5073650"/>
          <p14:tracePt t="149224" x="5073650" y="5080000"/>
          <p14:tracePt t="149241" x="5105400" y="5086350"/>
          <p14:tracePt t="149258" x="5137150" y="5086350"/>
          <p14:tracePt t="149274" x="5168900" y="5086350"/>
          <p14:tracePt t="149291" x="5200650" y="5086350"/>
          <p14:tracePt t="149308" x="5245100" y="5073650"/>
          <p14:tracePt t="149325" x="5295900" y="5054600"/>
          <p14:tracePt t="149341" x="5340350" y="5035550"/>
          <p14:tracePt t="149358" x="5378450" y="5022850"/>
          <p14:tracePt t="149374" x="5397500" y="5016500"/>
          <p14:tracePt t="149392" x="5422900" y="5010150"/>
          <p14:tracePt t="149408" x="5441950" y="5003800"/>
          <p14:tracePt t="149410" x="5454650" y="4997450"/>
          <p14:tracePt t="149426" x="5473700" y="4991100"/>
          <p14:tracePt t="149441" x="5480050" y="4984750"/>
          <p14:tracePt t="149458" x="5505450" y="4965700"/>
          <p14:tracePt t="149475" x="5524500" y="4946650"/>
          <p14:tracePt t="149491" x="5530850" y="4927600"/>
          <p14:tracePt t="149508" x="5537200" y="4908550"/>
          <p14:tracePt t="149524" x="5537200" y="4889500"/>
          <p14:tracePt t="149542" x="5537200" y="4870450"/>
          <p14:tracePt t="149558" x="5530850" y="4857750"/>
          <p14:tracePt t="149575" x="5511800" y="4832350"/>
          <p14:tracePt t="149591" x="5492750" y="4806950"/>
          <p14:tracePt t="149608" x="5473700" y="4787900"/>
          <p14:tracePt t="149624" x="5448300" y="4762500"/>
          <p14:tracePt t="149641" x="5435600" y="4749800"/>
          <p14:tracePt t="149658" x="5410200" y="4730750"/>
          <p14:tracePt t="149660" x="5397500" y="4724400"/>
          <p14:tracePt t="149674" x="5391150" y="4718050"/>
          <p14:tracePt t="149692" x="5346700" y="4705350"/>
          <p14:tracePt t="149708" x="5327650" y="4699000"/>
          <p14:tracePt t="149725" x="5308600" y="4692650"/>
          <p14:tracePt t="149741" x="5270500" y="4686300"/>
          <p14:tracePt t="149758" x="5232400" y="4686300"/>
          <p14:tracePt t="149775" x="5162550" y="4679950"/>
          <p14:tracePt t="149792" x="5086350" y="4679950"/>
          <p14:tracePt t="149808" x="5041900" y="4679950"/>
          <p14:tracePt t="149825" x="4978400" y="4679950"/>
          <p14:tracePt t="149841" x="4946650" y="4679950"/>
          <p14:tracePt t="149858" x="4940300" y="4679950"/>
          <p14:tracePt t="149891" x="4933950" y="4686300"/>
          <p14:tracePt t="149908" x="4921250" y="4705350"/>
          <p14:tracePt t="149926" x="4895850" y="4743450"/>
          <p14:tracePt t="149942" x="4883150" y="4762500"/>
          <p14:tracePt t="149958" x="4851400" y="4800600"/>
          <p14:tracePt t="149975" x="4845050" y="4826000"/>
          <p14:tracePt t="149992" x="4838700" y="4845050"/>
          <p14:tracePt t="150008" x="4838700" y="4857750"/>
          <p14:tracePt t="150025" x="4838700" y="4870450"/>
          <p14:tracePt t="150042" x="4857750" y="4895850"/>
          <p14:tracePt t="150059" x="4876800" y="4914900"/>
          <p14:tracePt t="150075" x="4921250" y="4959350"/>
          <p14:tracePt t="150092" x="4959350" y="4991100"/>
          <p14:tracePt t="150108" x="5003800" y="5022850"/>
          <p14:tracePt t="150126" x="5073650" y="5054600"/>
          <p14:tracePt t="150141" x="5111750" y="5067300"/>
          <p14:tracePt t="150158" x="5149850" y="5073650"/>
          <p14:tracePt t="150175" x="5200650" y="5073650"/>
          <p14:tracePt t="150192" x="5226050" y="5073650"/>
          <p14:tracePt t="150208" x="5251450" y="5073650"/>
          <p14:tracePt t="150225" x="5264150" y="5080000"/>
          <p14:tracePt t="150552" x="5257800" y="5086350"/>
          <p14:tracePt t="150559" x="5251450" y="5086350"/>
          <p14:tracePt t="150575" x="5232400" y="5099050"/>
          <p14:tracePt t="150593" x="5213350" y="5105400"/>
          <p14:tracePt t="150609" x="5187950" y="5118100"/>
          <p14:tracePt t="150625" x="5168900" y="5130800"/>
          <p14:tracePt t="150642" x="5149850" y="5137150"/>
          <p14:tracePt t="150659" x="5137150" y="5149850"/>
          <p14:tracePt t="150676" x="5137150" y="5156200"/>
          <p14:tracePt t="150709" x="5143500" y="5168900"/>
          <p14:tracePt t="150714" x="5143500" y="5175250"/>
          <p14:tracePt t="150726" x="5168900" y="5194300"/>
          <p14:tracePt t="150742" x="5200650" y="5213350"/>
          <p14:tracePt t="150759" x="5238750" y="5232400"/>
          <p14:tracePt t="150776" x="5283200" y="5245100"/>
          <p14:tracePt t="150792" x="5308600" y="5251450"/>
          <p14:tracePt t="150809" x="5327650" y="5251450"/>
          <p14:tracePt t="150825" x="5334000" y="5251450"/>
          <p14:tracePt t="150842" x="5346700" y="5251450"/>
          <p14:tracePt t="150859" x="5353050" y="5251450"/>
          <p14:tracePt t="150875" x="5353050" y="5245100"/>
          <p14:tracePt t="150950" x="5353050" y="5238750"/>
          <p14:tracePt t="150957" x="5353050" y="5232400"/>
          <p14:tracePt t="150976" x="5353050" y="5181600"/>
          <p14:tracePt t="150993" x="5340350" y="5137150"/>
          <p14:tracePt t="151009" x="5340350" y="5124450"/>
          <p14:tracePt t="151136" x="5340350" y="5143500"/>
          <p14:tracePt t="151142" x="5340350" y="5162550"/>
          <p14:tracePt t="151159" x="5353050" y="5295900"/>
          <p14:tracePt t="151176" x="5359400" y="5410200"/>
          <p14:tracePt t="151192" x="5334000" y="5480050"/>
          <p14:tracePt t="151209" x="5289550" y="5524500"/>
          <p14:tracePt t="151210" x="5264150" y="5543550"/>
          <p14:tracePt t="151227" x="5238750" y="5556250"/>
          <p14:tracePt t="151242" x="5226050" y="5562600"/>
          <p14:tracePt t="151559" x="5219700" y="5562600"/>
          <p14:tracePt t="151566" x="5213350" y="5562600"/>
          <p14:tracePt t="151577" x="5194300" y="5568950"/>
          <p14:tracePt t="151593" x="5149850" y="5568950"/>
          <p14:tracePt t="151610" x="5105400" y="5556250"/>
          <p14:tracePt t="151627" x="5060950" y="5537200"/>
          <p14:tracePt t="151644" x="5022850" y="5518150"/>
          <p14:tracePt t="151661" x="4997450" y="5492750"/>
          <p14:tracePt t="151677" x="4984750" y="5467350"/>
          <p14:tracePt t="151695" x="4972050" y="5435600"/>
          <p14:tracePt t="151711" x="4972050" y="5422900"/>
          <p14:tracePt t="151727" x="4972050" y="5410200"/>
          <p14:tracePt t="151743" x="4978400" y="5403850"/>
          <p14:tracePt t="151783" x="4984750" y="5403850"/>
          <p14:tracePt t="151794" x="4991100" y="5403850"/>
          <p14:tracePt t="151810" x="5029200" y="5397500"/>
          <p14:tracePt t="151826" x="5092700" y="5384800"/>
          <p14:tracePt t="151843" x="5156200" y="5372100"/>
          <p14:tracePt t="151860" x="5238750" y="5353050"/>
          <p14:tracePt t="151877" x="5308600" y="5334000"/>
          <p14:tracePt t="151893" x="5353050" y="5327650"/>
          <p14:tracePt t="151910" x="5372100" y="5321300"/>
          <p14:tracePt t="151926" x="5372100" y="5308600"/>
          <p14:tracePt t="151944" x="5359400" y="5295900"/>
          <p14:tracePt t="151960" x="5346700" y="5276850"/>
          <p14:tracePt t="151976" x="5340350" y="5245100"/>
          <p14:tracePt t="151993" x="5334000" y="5200650"/>
          <p14:tracePt t="152010" x="5334000" y="5162550"/>
          <p14:tracePt t="152011" x="5334000" y="5149850"/>
          <p14:tracePt t="152026" x="5340350" y="5137150"/>
          <p14:tracePt t="152043" x="5353050" y="5130800"/>
          <p14:tracePt t="152060" x="5378450" y="5118100"/>
          <p14:tracePt t="152076" x="5397500" y="5118100"/>
          <p14:tracePt t="152093" x="5410200" y="5111750"/>
          <p14:tracePt t="152143" x="5416550" y="5111750"/>
          <p14:tracePt t="152160" x="5429250" y="5111750"/>
          <p14:tracePt t="152177" x="5454650" y="5111750"/>
          <p14:tracePt t="152194" x="5518150" y="5130800"/>
          <p14:tracePt t="152210" x="5600700" y="5143500"/>
          <p14:tracePt t="152227" x="5689600" y="5149850"/>
          <p14:tracePt t="152243" x="5803900" y="5149850"/>
          <p14:tracePt t="152260" x="6007100" y="5156200"/>
          <p14:tracePt t="152261" x="6140450" y="5162550"/>
          <p14:tracePt t="152277" x="6254750" y="5175250"/>
          <p14:tracePt t="152293" x="6737350" y="5238750"/>
          <p14:tracePt t="152310" x="6997700" y="5270500"/>
          <p14:tracePt t="152327" x="7169150" y="5283200"/>
          <p14:tracePt t="152344" x="7321550" y="5289550"/>
          <p14:tracePt t="152360" x="7372350" y="5283200"/>
          <p14:tracePt t="152377" x="7385050" y="5276850"/>
          <p14:tracePt t="152394" x="7391400" y="5276850"/>
          <p14:tracePt t="152561" x="7391400" y="5270500"/>
          <p14:tracePt t="152568" x="7378700" y="5270500"/>
          <p14:tracePt t="152577" x="7353300" y="5270500"/>
          <p14:tracePt t="152594" x="7302500" y="5264150"/>
          <p14:tracePt t="152610" x="7150100" y="5251450"/>
          <p14:tracePt t="152627" x="7004050" y="5232400"/>
          <p14:tracePt t="152644" x="6870700" y="5200650"/>
          <p14:tracePt t="152660" x="6800850" y="5168900"/>
          <p14:tracePt t="152677" x="6788150" y="5149850"/>
          <p14:tracePt t="152694" x="6788150" y="5130800"/>
          <p14:tracePt t="152711" x="6800850" y="5111750"/>
          <p14:tracePt t="152715" x="6807200" y="5111750"/>
          <p14:tracePt t="152727" x="6813550" y="5105400"/>
          <p14:tracePt t="152842" x="6813550" y="5099050"/>
          <p14:tracePt t="152850" x="6807200" y="5092700"/>
          <p14:tracePt t="152861" x="6807200" y="5086350"/>
          <p14:tracePt t="152877" x="6800850" y="5080000"/>
          <p14:tracePt t="152911" x="6794500" y="5073650"/>
          <p14:tracePt t="152944" x="6788150" y="5073650"/>
          <p14:tracePt t="152961" x="6769100" y="5067300"/>
          <p14:tracePt t="152977" x="6743700" y="5060950"/>
          <p14:tracePt t="152994" x="6718300" y="5054600"/>
          <p14:tracePt t="153011" x="6699250" y="5041900"/>
          <p14:tracePt t="153027" x="6686550" y="5035550"/>
          <p14:tracePt t="153044" x="6673850" y="5041900"/>
          <p14:tracePt t="153061" x="6648450" y="5080000"/>
          <p14:tracePt t="153078" x="6629400" y="5149850"/>
          <p14:tracePt t="153080" x="6623050" y="5181600"/>
          <p14:tracePt t="153094" x="6623050" y="5219700"/>
          <p14:tracePt t="153096" x="6629400" y="5257800"/>
          <p14:tracePt t="153111" x="6642100" y="5283200"/>
          <p14:tracePt t="153112" x="6654800" y="5295900"/>
          <p14:tracePt t="153127" x="6667500" y="5302250"/>
          <p14:tracePt t="153128" x="6680200" y="5302250"/>
          <p14:tracePt t="153144" x="6711950" y="5302250"/>
          <p14:tracePt t="153161" x="6750050" y="5283200"/>
          <p14:tracePt t="153178" x="6800850" y="5238750"/>
          <p14:tracePt t="153195" x="6826250" y="5200650"/>
          <p14:tracePt t="153211" x="6845300" y="5156200"/>
          <p14:tracePt t="153228" x="6858000" y="5111750"/>
          <p14:tracePt t="153244" x="6864350" y="5080000"/>
          <p14:tracePt t="153261" x="6864350" y="5029200"/>
          <p14:tracePt t="153278" x="6845300" y="4978400"/>
          <p14:tracePt t="153294" x="6813550" y="4933950"/>
          <p14:tracePt t="153311" x="6807200" y="4921250"/>
          <p14:tracePt t="153344" x="6800850" y="4921250"/>
          <p14:tracePt t="153361" x="6775450" y="4940300"/>
          <p14:tracePt t="153378" x="6737350" y="4978400"/>
          <p14:tracePt t="153394" x="6705600" y="5016500"/>
          <p14:tracePt t="153411" x="6680200" y="5067300"/>
          <p14:tracePt t="153428" x="6673850" y="5092700"/>
          <p14:tracePt t="153444" x="6680200" y="5118100"/>
          <p14:tracePt t="153461" x="6718300" y="5124450"/>
          <p14:tracePt t="153478" x="6800850" y="5130800"/>
          <p14:tracePt t="153494" x="6896100" y="5124450"/>
          <p14:tracePt t="153511" x="6991350" y="5118100"/>
          <p14:tracePt t="153528" x="7048500" y="5105400"/>
          <p14:tracePt t="153545" x="7086600" y="5073650"/>
          <p14:tracePt t="153563" x="7092950" y="5048250"/>
          <p14:tracePt t="153577" x="7073900" y="5003800"/>
          <p14:tracePt t="153595" x="7042150" y="4978400"/>
          <p14:tracePt t="153611" x="6985000" y="4946650"/>
          <p14:tracePt t="153628" x="6934200" y="4933950"/>
          <p14:tracePt t="153644" x="6858000" y="4933950"/>
          <p14:tracePt t="153662" x="6788150" y="4965700"/>
          <p14:tracePt t="153678" x="6724650" y="5041900"/>
          <p14:tracePt t="153695" x="6680200" y="5137150"/>
          <p14:tracePt t="153711" x="6661150" y="5238750"/>
          <p14:tracePt t="153728" x="6692900" y="5302250"/>
          <p14:tracePt t="153745" x="6762750" y="5340350"/>
          <p14:tracePt t="153761" x="6819900" y="5346700"/>
          <p14:tracePt t="153778" x="6889750" y="5334000"/>
          <p14:tracePt t="153796" x="6965950" y="5289550"/>
          <p14:tracePt t="153811" x="6985000" y="5276850"/>
          <p14:tracePt t="153812" x="6991350" y="5257800"/>
          <p14:tracePt t="153828" x="6991350" y="5238750"/>
          <p14:tracePt t="153845" x="6978650" y="5238750"/>
          <p14:tracePt t="153861" x="6927850" y="5251450"/>
          <p14:tracePt t="153879" x="6826250" y="5289550"/>
          <p14:tracePt t="153895" x="6711950" y="5334000"/>
          <p14:tracePt t="153911" x="6553200" y="5384800"/>
          <p14:tracePt t="153928" x="6407150" y="5429250"/>
          <p14:tracePt t="153945" x="6254750" y="5461000"/>
          <p14:tracePt t="153961" x="6096000" y="5492750"/>
          <p14:tracePt t="153978" x="5911850" y="5518150"/>
          <p14:tracePt t="153996" x="5765800" y="5524500"/>
          <p14:tracePt t="154011" x="5645150" y="5530850"/>
          <p14:tracePt t="154028" x="5575300" y="5537200"/>
          <p14:tracePt t="154045" x="5530850" y="5543550"/>
          <p14:tracePt t="154046" x="5511800" y="5543550"/>
          <p14:tracePt t="154062" x="5492750" y="5549900"/>
          <p14:tracePt t="154078" x="5486400" y="5549900"/>
          <p14:tracePt t="154095" x="5473700" y="5549900"/>
          <p14:tracePt t="154128" x="5467350" y="5549900"/>
          <p14:tracePt t="154145" x="5461000" y="5549900"/>
          <p14:tracePt t="154162" x="5422900" y="5549900"/>
          <p14:tracePt t="154178" x="5384800" y="5543550"/>
          <p14:tracePt t="154195" x="5340350" y="5543550"/>
          <p14:tracePt t="154214" x="5308600" y="5543550"/>
          <p14:tracePt t="154228" x="5295900" y="5543550"/>
          <p14:tracePt t="154366" x="5308600" y="5543550"/>
          <p14:tracePt t="154373" x="5314950" y="5543550"/>
          <p14:tracePt t="154381" x="5340350" y="5543550"/>
          <p14:tracePt t="154396" x="5397500" y="5543550"/>
          <p14:tracePt t="154412" x="5429250" y="5543550"/>
          <p14:tracePt t="154428" x="5524500" y="5549900"/>
          <p14:tracePt t="154445" x="5594350" y="5556250"/>
          <p14:tracePt t="154462" x="5683250" y="5575300"/>
          <p14:tracePt t="154478" x="5778500" y="5588000"/>
          <p14:tracePt t="154495" x="5892800" y="5588000"/>
          <p14:tracePt t="154512" x="6019800" y="5588000"/>
          <p14:tracePt t="154529" x="6127750" y="5594350"/>
          <p14:tracePt t="154545" x="6172200" y="5594350"/>
          <p14:tracePt t="154562" x="6178550" y="5594350"/>
          <p14:tracePt t="154636" x="6184900" y="5594350"/>
          <p14:tracePt t="154643" x="6191250" y="5594350"/>
          <p14:tracePt t="154662" x="6216650" y="5594350"/>
          <p14:tracePt t="154679" x="6248400" y="5594350"/>
          <p14:tracePt t="154695" x="6254750" y="5594350"/>
          <p14:tracePt t="155079" x="6261100" y="5594350"/>
          <p14:tracePt t="155086" x="6267450" y="5594350"/>
          <p14:tracePt t="155096" x="6273800" y="5594350"/>
          <p14:tracePt t="155113" x="6280150" y="5594350"/>
          <p14:tracePt t="155129" x="6292850" y="5594350"/>
          <p14:tracePt t="155146" x="6318250" y="5594350"/>
          <p14:tracePt t="155163" x="6337300" y="5588000"/>
          <p14:tracePt t="155179" x="6362700" y="5588000"/>
          <p14:tracePt t="155197" x="6394450" y="5588000"/>
          <p14:tracePt t="155213" x="6438900" y="5588000"/>
          <p14:tracePt t="155229" x="6489700" y="5588000"/>
          <p14:tracePt t="155230" x="6508750" y="5588000"/>
          <p14:tracePt t="155246" x="6565900" y="5581650"/>
          <p14:tracePt t="155263" x="6610350" y="5581650"/>
          <p14:tracePt t="155279" x="6661150" y="5581650"/>
          <p14:tracePt t="155296" x="6718300" y="5581650"/>
          <p14:tracePt t="155313" x="6794500" y="5581650"/>
          <p14:tracePt t="155329" x="6877050" y="5581650"/>
          <p14:tracePt t="155346" x="6965950" y="5581650"/>
          <p14:tracePt t="155363" x="7029450" y="5581650"/>
          <p14:tracePt t="155379" x="7112000" y="5575300"/>
          <p14:tracePt t="155397" x="7181850" y="5562600"/>
          <p14:tracePt t="155413" x="7270750" y="5556250"/>
          <p14:tracePt t="155429" x="7372350" y="5543550"/>
          <p14:tracePt t="155446" x="7486650" y="5537200"/>
          <p14:tracePt t="155463" x="7607300" y="5537200"/>
          <p14:tracePt t="155480" x="7715250" y="5530850"/>
          <p14:tracePt t="155496" x="7854950" y="5524500"/>
          <p14:tracePt t="155513" x="7905750" y="5524500"/>
          <p14:tracePt t="155530" x="7975600" y="5518150"/>
          <p14:tracePt t="155546" x="8064500" y="5518150"/>
          <p14:tracePt t="155566" x="8128000" y="5518150"/>
          <p14:tracePt t="155579" x="8229600" y="5518150"/>
          <p14:tracePt t="155596" x="8312150" y="5524500"/>
          <p14:tracePt t="155613" x="8362950" y="5530850"/>
          <p14:tracePt t="155630" x="8432800" y="5549900"/>
          <p14:tracePt t="155646" x="8477250" y="5562600"/>
          <p14:tracePt t="155663" x="8540750" y="5575300"/>
          <p14:tracePt t="155679" x="8553450" y="5575300"/>
          <p14:tracePt t="155696" x="8578850" y="5575300"/>
          <p14:tracePt t="155713" x="8648700" y="5568950"/>
          <p14:tracePt t="155730" x="8693150" y="5562600"/>
          <p14:tracePt t="155746" x="8737600" y="5562600"/>
          <p14:tracePt t="155763" x="8788400" y="5556250"/>
          <p14:tracePt t="155780" x="8807450" y="5556250"/>
          <p14:tracePt t="155796" x="8813800" y="5556250"/>
          <p14:tracePt t="155956" x="8813800" y="5549900"/>
          <p14:tracePt t="156179" x="8807450" y="5549900"/>
          <p14:tracePt t="156187" x="8801100" y="5549900"/>
          <p14:tracePt t="156197" x="8788400" y="5549900"/>
          <p14:tracePt t="156214" x="8750300" y="5562600"/>
          <p14:tracePt t="156231" x="8693150" y="5568950"/>
          <p14:tracePt t="156247" x="8616950" y="5581650"/>
          <p14:tracePt t="156264" x="8521700" y="5588000"/>
          <p14:tracePt t="156280" x="8413750" y="5588000"/>
          <p14:tracePt t="156298" x="8299450" y="5588000"/>
          <p14:tracePt t="156298" x="8255000" y="5594350"/>
          <p14:tracePt t="156314" x="8235950" y="5600700"/>
          <p14:tracePt t="156347" x="8267700" y="5613400"/>
          <p14:tracePt t="156363" x="8350250" y="5626100"/>
          <p14:tracePt t="156380" x="8464550" y="5638800"/>
          <p14:tracePt t="156397" x="8553450" y="5638800"/>
          <p14:tracePt t="156413" x="8623300" y="5638800"/>
          <p14:tracePt t="156430" x="8667750" y="5638800"/>
          <p14:tracePt t="156447" x="8712200" y="5638800"/>
          <p14:tracePt t="156464" x="8763000" y="5638800"/>
          <p14:tracePt t="156480" x="8813800" y="5638800"/>
          <p14:tracePt t="156497" x="8870950" y="5638800"/>
          <p14:tracePt t="156514" x="8915400" y="5638800"/>
          <p14:tracePt t="156531" x="8953500" y="5632450"/>
          <p14:tracePt t="156547" x="9010650" y="5626100"/>
          <p14:tracePt t="156563" x="9036050" y="5619750"/>
          <p14:tracePt t="156580" x="9061450" y="5619750"/>
          <p14:tracePt t="156597" x="9074150" y="5619750"/>
          <p14:tracePt t="156614" x="9093200" y="5619750"/>
          <p14:tracePt t="156630" x="9124950" y="5619750"/>
          <p14:tracePt t="156647" x="9169400" y="5619750"/>
          <p14:tracePt t="156664" x="9220200" y="5619750"/>
          <p14:tracePt t="156681" x="9264650" y="5619750"/>
          <p14:tracePt t="156697" x="9290050" y="5619750"/>
          <p14:tracePt t="156714" x="9309100" y="5613400"/>
          <p14:tracePt t="156719" x="9315450" y="5613400"/>
          <p14:tracePt t="156731" x="9328150" y="5613400"/>
          <p14:tracePt t="156747" x="9359900" y="5607050"/>
          <p14:tracePt t="156764" x="9442450" y="5607050"/>
          <p14:tracePt t="156780" x="9531350" y="5619750"/>
          <p14:tracePt t="156782" x="9582150" y="5626100"/>
          <p14:tracePt t="156798" x="9620250" y="5626100"/>
          <p14:tracePt t="156799" x="9658350" y="5626100"/>
          <p14:tracePt t="156814" x="9715500" y="5632450"/>
          <p14:tracePt t="156831" x="9747250" y="5632450"/>
          <p14:tracePt t="156847" x="9759950" y="5626100"/>
          <p14:tracePt t="156864" x="9766300" y="5619750"/>
          <p14:tracePt t="156881" x="9779000" y="5607050"/>
          <p14:tracePt t="156897" x="9848850" y="5600700"/>
          <p14:tracePt t="156914" x="9969500" y="5600700"/>
          <p14:tracePt t="156931" x="10090150" y="5607050"/>
          <p14:tracePt t="156947" x="10198100" y="5613400"/>
          <p14:tracePt t="156964" x="10248900" y="5613400"/>
          <p14:tracePt t="156966" x="10255250" y="5613400"/>
          <p14:tracePt t="157014" x="10261600" y="5613400"/>
          <p14:tracePt t="157060" x="10267950" y="5613400"/>
          <p14:tracePt t="157067" x="10274300" y="5613400"/>
          <p14:tracePt t="157081" x="10280650" y="5613400"/>
          <p14:tracePt t="157144" x="10293350" y="5613400"/>
          <p14:tracePt t="157164" x="10331450" y="5613400"/>
          <p14:tracePt t="157181" x="10394950" y="5613400"/>
          <p14:tracePt t="157198" x="10445750" y="5613400"/>
          <p14:tracePt t="157214" x="10483850" y="5613400"/>
          <p14:tracePt t="157232" x="10515600" y="5607050"/>
          <p14:tracePt t="157247" x="10534650" y="5607050"/>
          <p14:tracePt t="157265" x="10560050" y="5600700"/>
          <p14:tracePt t="157281" x="10604500" y="5600700"/>
          <p14:tracePt t="157297" x="10636250" y="5600700"/>
          <p14:tracePt t="157314" x="10648950" y="5600700"/>
          <p14:tracePt t="157331" x="10655300" y="5600700"/>
          <p14:tracePt t="157406" x="10648950" y="5600700"/>
          <p14:tracePt t="157414" x="10642600" y="5600700"/>
          <p14:tracePt t="157431" x="10636250" y="5607050"/>
          <p14:tracePt t="157448" x="10629900" y="5607050"/>
          <p14:tracePt t="157628" x="10623550" y="5607050"/>
          <p14:tracePt t="157634" x="10623550" y="5613400"/>
          <p14:tracePt t="157648" x="10617200" y="5613400"/>
          <p14:tracePt t="157681" x="10617200" y="5619750"/>
          <p14:tracePt t="157737" x="10610850" y="5626100"/>
          <p14:tracePt t="158213" x="10617200" y="5638800"/>
          <p14:tracePt t="158221" x="10623550" y="5645150"/>
          <p14:tracePt t="158232" x="10642600" y="5651500"/>
          <p14:tracePt t="158249" x="10668000" y="5657850"/>
          <p14:tracePt t="158563" x="10674350" y="5657850"/>
          <p14:tracePt t="158570" x="10674350" y="5664200"/>
          <p14:tracePt t="158582" x="10687050" y="5670550"/>
          <p14:tracePt t="158599" x="10706100" y="5676900"/>
          <p14:tracePt t="158615" x="10737850" y="5676900"/>
          <p14:tracePt t="158632" x="10788650" y="5676900"/>
          <p14:tracePt t="158634" x="10820400" y="5664200"/>
          <p14:tracePt t="158649" x="10858500" y="5657850"/>
          <p14:tracePt t="158665" x="10915650" y="5645150"/>
          <p14:tracePt t="158682" x="11023600" y="5645150"/>
          <p14:tracePt t="158699" x="11099800" y="5645150"/>
          <p14:tracePt t="158715" x="11214100" y="5664200"/>
          <p14:tracePt t="158733" x="11334750" y="5683250"/>
          <p14:tracePt t="158749" x="11430000" y="5695950"/>
          <p14:tracePt t="158766" x="11499850" y="5695950"/>
          <p14:tracePt t="158782" x="11518900" y="5695950"/>
          <p14:tracePt t="158799" x="11531600" y="5695950"/>
          <p14:tracePt t="158815" x="11537950" y="5695950"/>
          <p14:tracePt t="158832" x="11563350" y="5695950"/>
          <p14:tracePt t="158849" x="11626850" y="5689600"/>
          <p14:tracePt t="158866" x="11715750" y="5683250"/>
          <p14:tracePt t="158882" x="11830050" y="5664200"/>
          <p14:tracePt t="158884" x="11893550" y="5651500"/>
          <p14:tracePt t="158899" x="11938000" y="5645150"/>
          <p14:tracePt t="158916" x="12026900" y="5619750"/>
          <p14:tracePt t="158932" x="12039600" y="5607050"/>
          <p14:tracePt t="158949" x="12039600" y="5600700"/>
          <p14:tracePt t="158966" x="12033250" y="5588000"/>
          <p14:tracePt t="158982" x="12020550" y="5581650"/>
          <p14:tracePt t="158999" x="12014200" y="5568950"/>
          <p14:tracePt t="159016" x="12007850" y="5568950"/>
          <p14:tracePt t="159032" x="12007850" y="5562600"/>
          <p14:tracePt t="159049" x="12001500" y="5549900"/>
          <p14:tracePt t="159066" x="11995150" y="5530850"/>
          <p14:tracePt t="159082" x="11988800" y="5505450"/>
          <p14:tracePt t="159099" x="11957050" y="5461000"/>
          <p14:tracePt t="159116" x="11925300" y="5429250"/>
          <p14:tracePt t="159133" x="11880850" y="5403850"/>
          <p14:tracePt t="159149" x="11836400" y="5384800"/>
          <p14:tracePt t="159166" x="11760200" y="5359400"/>
          <p14:tracePt t="159182" x="11696700" y="5346700"/>
          <p14:tracePt t="159200" x="11607800" y="5340350"/>
          <p14:tracePt t="159216" x="11480800" y="5340350"/>
          <p14:tracePt t="159232" x="11334750" y="5340350"/>
          <p14:tracePt t="159249" x="11214100" y="5353050"/>
          <p14:tracePt t="159266" x="11093450" y="5378450"/>
          <p14:tracePt t="159283" x="10985500" y="5416550"/>
          <p14:tracePt t="159299" x="10922000" y="5441950"/>
          <p14:tracePt t="159316" x="10877550" y="5486400"/>
          <p14:tracePt t="159317" x="10871200" y="5511800"/>
          <p14:tracePt t="159333" x="10871200" y="5524500"/>
          <p14:tracePt t="159349" x="10890250" y="5568950"/>
          <p14:tracePt t="159366" x="10915650" y="5613400"/>
          <p14:tracePt t="159383" x="10947400" y="5651500"/>
          <p14:tracePt t="159400" x="11017250" y="5721350"/>
          <p14:tracePt t="159416" x="11131550" y="5810250"/>
          <p14:tracePt t="159433" x="11207750" y="5835650"/>
          <p14:tracePt t="159449" x="11322050" y="5861050"/>
          <p14:tracePt t="159467" x="11449050" y="5861050"/>
          <p14:tracePt t="159483" x="11531600" y="5842000"/>
          <p14:tracePt t="159500" x="11601450" y="5797550"/>
          <p14:tracePt t="159516" x="11639550" y="5753100"/>
          <p14:tracePt t="159533" x="11658600" y="5702300"/>
          <p14:tracePt t="159550" x="11664950" y="5645150"/>
          <p14:tracePt t="159566" x="11664950" y="5594350"/>
          <p14:tracePt t="159583" x="11671300" y="5518150"/>
          <p14:tracePt t="159599" x="11671300" y="5499100"/>
          <p14:tracePt t="159616" x="11658600" y="5441950"/>
          <p14:tracePt t="159633" x="11645900" y="5410200"/>
          <p14:tracePt t="159651" x="11620500" y="5384800"/>
          <p14:tracePt t="159667" x="11588750" y="5365750"/>
          <p14:tracePt t="159683" x="11518900" y="5346700"/>
          <p14:tracePt t="159700" x="11430000" y="5334000"/>
          <p14:tracePt t="159716" x="11322050" y="5321300"/>
          <p14:tracePt t="159733" x="11220450" y="5321300"/>
          <p14:tracePt t="159750" x="11125200" y="5321300"/>
          <p14:tracePt t="159766" x="11042650" y="5327650"/>
          <p14:tracePt t="159783" x="10947400" y="5334000"/>
          <p14:tracePt t="159800" x="10890250" y="5340350"/>
          <p14:tracePt t="159817" x="10852150" y="5346700"/>
          <p14:tracePt t="159834" x="10826750" y="5353050"/>
          <p14:tracePt t="159850" x="10801350" y="5365750"/>
          <p14:tracePt t="159867" x="10788650" y="5365750"/>
          <p14:tracePt t="159884" x="10782300" y="5372100"/>
          <p14:tracePt t="159900" x="10769600" y="5372100"/>
          <p14:tracePt t="159916" x="10756900" y="5378450"/>
          <p14:tracePt t="159933" x="10744200" y="5384800"/>
          <p14:tracePt t="159950" x="10718800" y="5391150"/>
          <p14:tracePt t="159966" x="10699750" y="5397500"/>
          <p14:tracePt t="159983" x="10680700" y="5397500"/>
          <p14:tracePt t="160000" x="10668000" y="5397500"/>
          <p14:tracePt t="162511" x="10655300" y="5397500"/>
          <p14:tracePt t="162518" x="10623550" y="5397500"/>
          <p14:tracePt t="162535" x="10534650" y="5397500"/>
          <p14:tracePt t="162552" x="10433050" y="5397500"/>
          <p14:tracePt t="162569" x="10350500" y="5410200"/>
          <p14:tracePt t="162586" x="10242550" y="5416550"/>
          <p14:tracePt t="162603" x="10115550" y="5429250"/>
          <p14:tracePt t="162619" x="9994900" y="5441950"/>
          <p14:tracePt t="162635" x="9893300" y="5448300"/>
          <p14:tracePt t="162652" x="9772650" y="5448300"/>
          <p14:tracePt t="162669" x="9658350" y="5448300"/>
          <p14:tracePt t="162670" x="9613900" y="5448300"/>
          <p14:tracePt t="162686" x="9556750" y="5441950"/>
          <p14:tracePt t="162702" x="9455150" y="5422900"/>
          <p14:tracePt t="162719" x="9378950" y="5403850"/>
          <p14:tracePt t="162736" x="9283700" y="5384800"/>
          <p14:tracePt t="162753" x="9182100" y="5365750"/>
          <p14:tracePt t="162769" x="9099550" y="5346700"/>
          <p14:tracePt t="162786" x="9042400" y="5334000"/>
          <p14:tracePt t="162803" x="8997950" y="5314950"/>
          <p14:tracePt t="162819" x="8972550" y="5308600"/>
          <p14:tracePt t="162835" x="8921750" y="5308600"/>
          <p14:tracePt t="162852" x="8788400" y="5314950"/>
          <p14:tracePt t="162870" x="8636000" y="5327650"/>
          <p14:tracePt t="162886" x="8483600" y="5353050"/>
          <p14:tracePt t="162902" x="8305800" y="5397500"/>
          <p14:tracePt t="162920" x="8147050" y="5435600"/>
          <p14:tracePt t="162921" x="8083550" y="5454650"/>
          <p14:tracePt t="162936" x="7994650" y="5473700"/>
          <p14:tracePt t="162952" x="7969250" y="5480050"/>
          <p14:tracePt t="162969" x="7943850" y="5486400"/>
          <p14:tracePt t="162986" x="7893050" y="5499100"/>
          <p14:tracePt t="163002" x="7804150" y="5505450"/>
          <p14:tracePt t="163019" x="7677150" y="5505450"/>
          <p14:tracePt t="163036" x="7543800" y="5505450"/>
          <p14:tracePt t="163052" x="7366000" y="5499100"/>
          <p14:tracePt t="163069" x="7232650" y="5492750"/>
          <p14:tracePt t="163086" x="7131050" y="5480050"/>
          <p14:tracePt t="163102" x="7054850" y="5473700"/>
          <p14:tracePt t="163119" x="6978650" y="5473700"/>
          <p14:tracePt t="163136" x="6908800" y="5473700"/>
          <p14:tracePt t="163153" x="6775450" y="5473700"/>
          <p14:tracePt t="163169" x="6673850" y="5480050"/>
          <p14:tracePt t="163186" x="6508750" y="5492750"/>
          <p14:tracePt t="163203" x="6432550" y="5505450"/>
          <p14:tracePt t="163219" x="6369050" y="5518150"/>
          <p14:tracePt t="163236" x="6286500" y="5537200"/>
          <p14:tracePt t="163252" x="6127750" y="5581650"/>
          <p14:tracePt t="163270" x="5930900" y="5638800"/>
          <p14:tracePt t="163286" x="5734050" y="5689600"/>
          <p14:tracePt t="163303" x="5492750" y="5746750"/>
          <p14:tracePt t="163319" x="5346700" y="5778500"/>
          <p14:tracePt t="163336" x="5264150" y="5791200"/>
          <p14:tracePt t="163353" x="5238750" y="5797550"/>
          <p14:tracePt t="163369" x="5238750" y="5810250"/>
          <p14:tracePt t="163387" x="5238750" y="5816600"/>
          <p14:tracePt t="163403" x="5251450" y="5816600"/>
          <p14:tracePt t="163419" x="5264150" y="5822950"/>
          <p14:tracePt t="163436" x="5276850" y="5829300"/>
          <p14:tracePt t="163523" x="5283200" y="5829300"/>
          <p14:tracePt t="163530" x="5289550" y="5835650"/>
          <p14:tracePt t="163541" x="5295900" y="5835650"/>
          <p14:tracePt t="163553" x="5321300" y="5848350"/>
          <p14:tracePt t="163570" x="5346700" y="5867400"/>
          <p14:tracePt t="163586" x="5372100" y="5899150"/>
          <p14:tracePt t="163603" x="5397500" y="5937250"/>
          <p14:tracePt t="163620" x="5422900" y="5969000"/>
          <p14:tracePt t="163636" x="5435600" y="5988050"/>
          <p14:tracePt t="163653" x="5454650" y="6007100"/>
          <p14:tracePt t="163670" x="5461000" y="6019800"/>
          <p14:tracePt t="163686" x="5473700" y="6038850"/>
          <p14:tracePt t="163703" x="5480050" y="6064250"/>
          <p14:tracePt t="163720" x="5486400" y="6102350"/>
          <p14:tracePt t="163736" x="5486400" y="6127750"/>
          <p14:tracePt t="163753" x="5492750" y="6172200"/>
          <p14:tracePt t="163770" x="5499100" y="6210300"/>
          <p14:tracePt t="163787" x="5499100" y="6223000"/>
          <p14:tracePt t="163803" x="5499100" y="6229350"/>
          <p14:tracePt t="163820" x="5511800" y="6229350"/>
          <p14:tracePt t="163836" x="5518150" y="6235700"/>
          <p14:tracePt t="163853" x="5530850" y="6242050"/>
          <p14:tracePt t="163870" x="5530850" y="6248400"/>
          <p14:tracePt t="163886" x="5537200" y="6254750"/>
          <p14:tracePt t="163903" x="5543550" y="6261100"/>
          <p14:tracePt t="163920" x="5556250" y="6267450"/>
          <p14:tracePt t="163937" x="5568950" y="6273800"/>
          <p14:tracePt t="163953" x="5581650" y="6273800"/>
          <p14:tracePt t="163970" x="5594350" y="6273800"/>
          <p14:tracePt t="163986" x="5607050" y="6267450"/>
          <p14:tracePt t="164032" x="5607050" y="6261100"/>
          <p14:tracePt t="164041" x="5600700" y="6261100"/>
          <p14:tracePt t="164087" x="5600700" y="6254750"/>
          <p14:tracePt t="164104" x="5607050" y="6235700"/>
          <p14:tracePt t="164120" x="5638800" y="6210300"/>
          <p14:tracePt t="164137" x="5657850" y="6197600"/>
          <p14:tracePt t="164153" x="5664200" y="6191250"/>
          <p14:tracePt t="164187" x="5670550" y="6191250"/>
          <p14:tracePt t="164224" x="5670550" y="6197600"/>
          <p14:tracePt t="164254" x="5670550" y="6210300"/>
          <p14:tracePt t="164271" x="5664200" y="6223000"/>
          <p14:tracePt t="164287" x="5657850" y="6223000"/>
          <p14:tracePt t="164303" x="5657850" y="6229350"/>
          <p14:tracePt t="164320" x="5651500" y="6229350"/>
          <p14:tracePt t="164353" x="5645150" y="6229350"/>
          <p14:tracePt t="164370" x="5638800" y="6229350"/>
          <p14:tracePt t="164387" x="5632450" y="6210300"/>
          <p14:tracePt t="164404" x="5619750" y="6191250"/>
          <p14:tracePt t="164420" x="5600700" y="6172200"/>
          <p14:tracePt t="164438" x="5556250" y="6140450"/>
          <p14:tracePt t="164454" x="5537200" y="6115050"/>
          <p14:tracePt t="164471" x="5518150" y="6096000"/>
          <p14:tracePt t="164487" x="5505450" y="6083300"/>
          <p14:tracePt t="164503" x="5492750" y="6051550"/>
          <p14:tracePt t="164520" x="5480050" y="6007100"/>
          <p14:tracePt t="164537" x="5473700" y="5988050"/>
          <p14:tracePt t="164553" x="5473700" y="5962650"/>
          <p14:tracePt t="164570" x="5473700" y="5943600"/>
          <p14:tracePt t="164588" x="5473700" y="5918200"/>
          <p14:tracePt t="164604" x="5480050" y="5899150"/>
          <p14:tracePt t="164620" x="5486400" y="5867400"/>
          <p14:tracePt t="164637" x="5486400" y="5842000"/>
          <p14:tracePt t="164654" x="5492750" y="5803900"/>
          <p14:tracePt t="164671" x="5492750" y="5772150"/>
          <p14:tracePt t="164672" x="5492750" y="5759450"/>
          <p14:tracePt t="164687" x="5492750" y="5740400"/>
          <p14:tracePt t="164704" x="5480050" y="5708650"/>
          <p14:tracePt t="164720" x="5429250" y="5670550"/>
          <p14:tracePt t="164738" x="5359400" y="5657850"/>
          <p14:tracePt t="164754" x="5327650" y="5657850"/>
          <p14:tracePt t="164770" x="5302250" y="5657850"/>
          <p14:tracePt t="164787" x="5289550" y="5657850"/>
          <p14:tracePt t="164804" x="5276850" y="5664200"/>
          <p14:tracePt t="164820" x="5270500" y="5676900"/>
          <p14:tracePt t="164837" x="5264150" y="5721350"/>
          <p14:tracePt t="164854" x="5251450" y="5784850"/>
          <p14:tracePt t="164871" x="5226050" y="5854700"/>
          <p14:tracePt t="164887" x="5194300" y="5924550"/>
          <p14:tracePt t="164904" x="5168900" y="5988050"/>
          <p14:tracePt t="164921" x="5156200" y="6038850"/>
          <p14:tracePt t="164938" x="5156200" y="6121400"/>
          <p14:tracePt t="164954" x="5175250" y="6184900"/>
          <p14:tracePt t="164971" x="5219700" y="6242050"/>
          <p14:tracePt t="164988" x="5283200" y="6280150"/>
          <p14:tracePt t="165004" x="5346700" y="6299200"/>
          <p14:tracePt t="165021" x="5448300" y="6305550"/>
          <p14:tracePt t="165037" x="5530850" y="6299200"/>
          <p14:tracePt t="165054" x="5613400" y="6267450"/>
          <p14:tracePt t="165071" x="5695950" y="6235700"/>
          <p14:tracePt t="165087" x="5753100" y="6216650"/>
          <p14:tracePt t="165104" x="5791200" y="6210300"/>
          <p14:tracePt t="165121" x="5810250" y="6203950"/>
          <p14:tracePt t="165137" x="5816600" y="6203950"/>
          <p14:tracePt t="165193" x="5816600" y="6197600"/>
          <p14:tracePt t="165208" x="5810250" y="6178550"/>
          <p14:tracePt t="165221" x="5803900" y="6159500"/>
          <p14:tracePt t="165238" x="5791200" y="6134100"/>
          <p14:tracePt t="165255" x="5778500" y="6108700"/>
          <p14:tracePt t="165271" x="5772150" y="6096000"/>
          <p14:tracePt t="165304" x="5772150" y="6089650"/>
          <p14:tracePt t="165321" x="5772150" y="6083300"/>
          <p14:tracePt t="165338" x="5772150" y="6076950"/>
          <p14:tracePt t="165371" x="5772150" y="6070600"/>
          <p14:tracePt t="165389" x="5772150" y="6064250"/>
          <p14:tracePt t="165404" x="5772150" y="6051550"/>
          <p14:tracePt t="165422" x="5772150" y="6032500"/>
          <p14:tracePt t="165438" x="5772150" y="6007100"/>
          <p14:tracePt t="165454" x="5772150" y="5975350"/>
          <p14:tracePt t="165472" x="5772150" y="5949950"/>
          <p14:tracePt t="165488" x="5772150" y="5930900"/>
          <p14:tracePt t="165505" x="5772150" y="5918200"/>
          <p14:tracePt t="165592" x="5765800" y="5918200"/>
          <p14:tracePt t="165709" x="5759450" y="5924550"/>
          <p14:tracePt t="165738" x="5753100" y="5924550"/>
          <p14:tracePt t="165837" x="5746750" y="5930900"/>
          <p14:tracePt t="165844" x="5734050" y="5937250"/>
          <p14:tracePt t="165855" x="5727700" y="5943600"/>
          <p14:tracePt t="165872" x="5708650" y="5969000"/>
          <p14:tracePt t="165888" x="5689600" y="6000750"/>
          <p14:tracePt t="165905" x="5670550" y="6032500"/>
          <p14:tracePt t="165921" x="5657850" y="6057900"/>
          <p14:tracePt t="165939" x="5651500" y="6070600"/>
          <p14:tracePt t="165955" x="5645150" y="6070600"/>
          <p14:tracePt t="165994" x="5645150" y="6076950"/>
          <p14:tracePt t="166021" x="5632450" y="6089650"/>
          <p14:tracePt t="166038" x="5626100" y="6096000"/>
          <p14:tracePt t="166055" x="5626100" y="6102350"/>
          <p14:tracePt t="166072" x="5619750" y="6108700"/>
          <p14:tracePt t="166088" x="5607050" y="6115050"/>
          <p14:tracePt t="166105" x="5594350" y="6127750"/>
          <p14:tracePt t="166122" x="5581650" y="6134100"/>
          <p14:tracePt t="166138" x="5568950" y="6146800"/>
          <p14:tracePt t="166155" x="5562600" y="6146800"/>
          <p14:tracePt t="166309" x="5556250" y="6146800"/>
          <p14:tracePt t="166316" x="5549900" y="6153150"/>
          <p14:tracePt t="166339" x="5537200" y="6159500"/>
          <p14:tracePt t="166356" x="5518150" y="6178550"/>
          <p14:tracePt t="166372" x="5499100" y="6197600"/>
          <p14:tracePt t="166373" x="5486400" y="6210300"/>
          <p14:tracePt t="166389" x="5448300" y="6235700"/>
          <p14:tracePt t="166405" x="5403850" y="6254750"/>
          <p14:tracePt t="166422" x="5340350" y="6286500"/>
          <p14:tracePt t="166439" x="5308600" y="6299200"/>
          <p14:tracePt t="166455" x="5289550" y="6305550"/>
          <p14:tracePt t="166472" x="5276850" y="6305550"/>
          <p14:tracePt t="166515" x="5270500" y="6305550"/>
          <p14:tracePt t="166523" x="5257800" y="6292850"/>
          <p14:tracePt t="166538" x="5213350" y="6261100"/>
          <p14:tracePt t="166555" x="5156200" y="6223000"/>
          <p14:tracePt t="166572" x="5099050" y="6165850"/>
          <p14:tracePt t="166589" x="5054600" y="6102350"/>
          <p14:tracePt t="166605" x="5029200" y="6038850"/>
          <p14:tracePt t="166622" x="5022850" y="6013450"/>
          <p14:tracePt t="166639" x="5022850" y="5988050"/>
          <p14:tracePt t="166655" x="5022850" y="5969000"/>
          <p14:tracePt t="166673" x="5035550" y="5930900"/>
          <p14:tracePt t="166690" x="5067300" y="5842000"/>
          <p14:tracePt t="166705" x="5080000" y="5816600"/>
          <p14:tracePt t="166706" x="5086350" y="5784850"/>
          <p14:tracePt t="166722" x="5105400" y="5746750"/>
          <p14:tracePt t="166739" x="5118100" y="5721350"/>
          <p14:tracePt t="166755" x="5130800" y="5702300"/>
          <p14:tracePt t="166772" x="5137150" y="5695950"/>
          <p14:tracePt t="166902" x="5124450" y="5695950"/>
          <p14:tracePt t="166909" x="5118100" y="5695950"/>
          <p14:tracePt t="166925" x="5092700" y="5695950"/>
          <p14:tracePt t="166940" x="5086350" y="5695950"/>
          <p14:tracePt t="166956" x="5067300" y="5695950"/>
          <p14:tracePt t="166972" x="5054600" y="5695950"/>
          <p14:tracePt t="166989" x="5048250" y="5695950"/>
          <p14:tracePt t="167078" x="5048250" y="5689600"/>
          <p14:tracePt t="167089" x="5048250" y="5670550"/>
          <p14:tracePt t="167106" x="5054600" y="5638800"/>
          <p14:tracePt t="167123" x="5060950" y="5613400"/>
          <p14:tracePt t="167140" x="5067300" y="5594350"/>
          <p14:tracePt t="167156" x="5073650" y="5575300"/>
          <p14:tracePt t="167172" x="5080000" y="5575300"/>
          <p14:tracePt t="167189" x="5080000" y="5568950"/>
          <p14:tracePt t="167239" x="5137150" y="5600700"/>
          <p14:tracePt t="167256" x="5213350" y="5664200"/>
          <p14:tracePt t="167273" x="5327650" y="5753100"/>
          <p14:tracePt t="167289" x="5492750" y="5848350"/>
          <p14:tracePt t="167306" x="5683250" y="5918200"/>
          <p14:tracePt t="167323" x="5949950" y="5981700"/>
          <p14:tracePt t="167339" x="6191250" y="6007100"/>
          <p14:tracePt t="167356" x="6407150" y="6007100"/>
          <p14:tracePt t="167373" x="6559550" y="5981700"/>
          <p14:tracePt t="167390" x="6667500" y="5949950"/>
          <p14:tracePt t="167406" x="6756400" y="5924550"/>
          <p14:tracePt t="167408" x="6788150" y="5911850"/>
          <p14:tracePt t="167423" x="6819900" y="5905500"/>
          <p14:tracePt t="167439" x="6870700" y="5880100"/>
          <p14:tracePt t="167457" x="6959600" y="5848350"/>
          <p14:tracePt t="167473" x="7048500" y="5810250"/>
          <p14:tracePt t="167489" x="7156450" y="5765800"/>
          <p14:tracePt t="167506" x="7296150" y="5715000"/>
          <p14:tracePt t="167523" x="7442200" y="5683250"/>
          <p14:tracePt t="167540" x="7626350" y="5664200"/>
          <p14:tracePt t="167556" x="7829550" y="5645150"/>
          <p14:tracePt t="167573" x="8051800" y="5632450"/>
          <p14:tracePt t="167590" x="8223250" y="5632450"/>
          <p14:tracePt t="167606" x="8388350" y="5632450"/>
          <p14:tracePt t="167623" x="8502650" y="5638800"/>
          <p14:tracePt t="167640" x="8578850" y="5638800"/>
          <p14:tracePt t="167656" x="8616950" y="5638800"/>
          <p14:tracePt t="167673" x="8667750" y="5638800"/>
          <p14:tracePt t="167690" x="8788400" y="5645150"/>
          <p14:tracePt t="167706" x="8902700" y="5664200"/>
          <p14:tracePt t="167723" x="8997950" y="5676900"/>
          <p14:tracePt t="167740" x="9080500" y="5683250"/>
          <p14:tracePt t="167756" x="9118600" y="5683250"/>
          <p14:tracePt t="167773" x="9124950" y="5683250"/>
          <p14:tracePt t="167806" x="9137650" y="5683250"/>
          <p14:tracePt t="167823" x="9175750" y="5670550"/>
          <p14:tracePt t="167840" x="9232900" y="5664200"/>
          <p14:tracePt t="167857" x="9271000" y="5657850"/>
          <p14:tracePt t="167875" x="9302750" y="5638800"/>
          <p14:tracePt t="167890" x="9309100" y="5619750"/>
          <p14:tracePt t="167906" x="9309100" y="5588000"/>
          <p14:tracePt t="167923" x="9264650" y="5543550"/>
          <p14:tracePt t="167940" x="9207500" y="5499100"/>
          <p14:tracePt t="167956" x="9118600" y="5461000"/>
          <p14:tracePt t="167973" x="9023350" y="5422900"/>
          <p14:tracePt t="167990" x="8877300" y="5378450"/>
          <p14:tracePt t="167991" x="8794750" y="5353050"/>
          <p14:tracePt t="168007" x="8559800" y="5302250"/>
          <p14:tracePt t="168025" x="8235950" y="5245100"/>
          <p14:tracePt t="168040" x="7912100" y="5187950"/>
          <p14:tracePt t="168057" x="7607300" y="5137150"/>
          <p14:tracePt t="168073" x="7346950" y="5092700"/>
          <p14:tracePt t="168090" x="7150100" y="5060950"/>
          <p14:tracePt t="168107" x="6889750" y="5035550"/>
          <p14:tracePt t="168124" x="6673850" y="5016500"/>
          <p14:tracePt t="168140" x="6451600" y="5003800"/>
          <p14:tracePt t="168157" x="6248400" y="4997450"/>
          <p14:tracePt t="168173" x="6070600" y="4991100"/>
          <p14:tracePt t="168191" x="5949950" y="4984750"/>
          <p14:tracePt t="168207" x="5822950" y="4984750"/>
          <p14:tracePt t="168223" x="5676900" y="4997450"/>
          <p14:tracePt t="168240" x="5454650" y="5010150"/>
          <p14:tracePt t="168242" x="5359400" y="5016500"/>
          <p14:tracePt t="168258" x="5099050" y="5016500"/>
          <p14:tracePt t="168274" x="4991100" y="5016500"/>
          <p14:tracePt t="168275" x="4895850" y="5016500"/>
          <p14:tracePt t="168290" x="4705350" y="5010150"/>
          <p14:tracePt t="168307" x="4610100" y="5003800"/>
          <p14:tracePt t="168323" x="4565650" y="5010150"/>
          <p14:tracePt t="168340" x="4546600" y="5041900"/>
          <p14:tracePt t="168357" x="4508500" y="5080000"/>
          <p14:tracePt t="168374" x="4457700" y="5137150"/>
          <p14:tracePt t="168390" x="4400550" y="5200650"/>
          <p14:tracePt t="168407" x="4368800" y="5257800"/>
          <p14:tracePt t="168423" x="4368800" y="5302250"/>
          <p14:tracePt t="168440" x="4375150" y="5340350"/>
          <p14:tracePt t="168457" x="4400550" y="5365750"/>
          <p14:tracePt t="168473" x="4457700" y="5397500"/>
          <p14:tracePt t="168490" x="4552950" y="5435600"/>
          <p14:tracePt t="168507" x="4806950" y="5524500"/>
          <p14:tracePt t="168524" x="4895850" y="5549900"/>
          <p14:tracePt t="168525" x="5016500" y="5588000"/>
          <p14:tracePt t="168540" x="5219700" y="5645150"/>
          <p14:tracePt t="168557" x="5448300" y="5702300"/>
          <p14:tracePt t="168574" x="5676900" y="5746750"/>
          <p14:tracePt t="168591" x="5930900" y="5772150"/>
          <p14:tracePt t="168607" x="6146800" y="5778500"/>
          <p14:tracePt t="168624" x="6400800" y="5791200"/>
          <p14:tracePt t="168640" x="6680200" y="5822950"/>
          <p14:tracePt t="168657" x="7054850" y="5867400"/>
          <p14:tracePt t="168675" x="7359650" y="5905500"/>
          <p14:tracePt t="168691" x="7677150" y="5956300"/>
          <p14:tracePt t="168708" x="8077200" y="6000750"/>
          <p14:tracePt t="168724" x="8356600" y="6013450"/>
          <p14:tracePt t="168741" x="8591550" y="6013450"/>
          <p14:tracePt t="168757" x="8864600" y="6019800"/>
          <p14:tracePt t="168774" x="9163050" y="6019800"/>
          <p14:tracePt t="168791" x="9556750" y="6032500"/>
          <p14:tracePt t="168808" x="9918700" y="6064250"/>
          <p14:tracePt t="168824" x="10191750" y="6083300"/>
          <p14:tracePt t="168840" x="10375900" y="6089650"/>
          <p14:tracePt t="168857" x="10445750" y="6089650"/>
          <p14:tracePt t="168874" x="10458450" y="6089650"/>
          <p14:tracePt t="168976" x="10452100" y="6089650"/>
          <p14:tracePt t="168984" x="10445750" y="6089650"/>
          <p14:tracePt t="168991" x="10433050" y="6089650"/>
          <p14:tracePt t="169007" x="10414000" y="6083300"/>
          <p14:tracePt t="169024" x="10388600" y="6083300"/>
          <p14:tracePt t="169041" x="10369550" y="6083300"/>
          <p14:tracePt t="169075" x="10363200" y="6083300"/>
          <p14:tracePt t="169153" x="10363200" y="6076950"/>
          <p14:tracePt t="169160" x="10369550" y="6076950"/>
          <p14:tracePt t="169176" x="10407650" y="6057900"/>
          <p14:tracePt t="169196" x="10490200" y="6032500"/>
          <p14:tracePt t="169208" x="10541000" y="6013450"/>
          <p14:tracePt t="169224" x="10699750" y="5962650"/>
          <p14:tracePt t="169241" x="10795000" y="5918200"/>
          <p14:tracePt t="169258" x="10858500" y="5880100"/>
          <p14:tracePt t="169274" x="10909300" y="5835650"/>
          <p14:tracePt t="169291" x="10947400" y="5810250"/>
          <p14:tracePt t="169308" x="10998200" y="5778500"/>
          <p14:tracePt t="169325" x="11055350" y="5753100"/>
          <p14:tracePt t="169341" x="11099800" y="5740400"/>
          <p14:tracePt t="169358" x="11137900" y="5721350"/>
          <p14:tracePt t="169374" x="11169650" y="5702300"/>
          <p14:tracePt t="169391" x="11188700" y="5689600"/>
          <p14:tracePt t="169408" x="11220450" y="5670550"/>
          <p14:tracePt t="169425" x="11252200" y="5657850"/>
          <p14:tracePt t="169441" x="11290300" y="5651500"/>
          <p14:tracePt t="169458" x="11341100" y="5638800"/>
          <p14:tracePt t="169475" x="11360150" y="5632450"/>
          <p14:tracePt t="169491" x="11372850" y="5626100"/>
          <p14:tracePt t="169508" x="11379200" y="5619750"/>
          <p14:tracePt t="169524" x="11385550" y="5619750"/>
          <p14:tracePt t="169541" x="11391900" y="5613400"/>
          <p14:tracePt t="169558" x="11398250" y="5600700"/>
          <p14:tracePt t="169574" x="11417300" y="5588000"/>
          <p14:tracePt t="169591" x="11430000" y="5562600"/>
          <p14:tracePt t="169608" x="11436350" y="5543550"/>
          <p14:tracePt t="169624" x="11436350" y="5505450"/>
          <p14:tracePt t="169641" x="11436350" y="5486400"/>
          <p14:tracePt t="169658" x="11430000" y="5461000"/>
          <p14:tracePt t="169675" x="11417300" y="5441950"/>
          <p14:tracePt t="169692" x="11398250" y="5429250"/>
          <p14:tracePt t="169708" x="11360150" y="5416550"/>
          <p14:tracePt t="169725" x="11322050" y="5416550"/>
          <p14:tracePt t="169741" x="11252200" y="5410200"/>
          <p14:tracePt t="169758" x="11201400" y="5410200"/>
          <p14:tracePt t="169775" x="11150600" y="5410200"/>
          <p14:tracePt t="169792" x="11093450" y="5410200"/>
          <p14:tracePt t="169808" x="11010900" y="5410200"/>
          <p14:tracePt t="169825" x="10966450" y="5422900"/>
          <p14:tracePt t="169841" x="10928350" y="5441950"/>
          <p14:tracePt t="169858" x="10902950" y="5461000"/>
          <p14:tracePt t="169875" x="10871200" y="5499100"/>
          <p14:tracePt t="169876" x="10858500" y="5511800"/>
          <p14:tracePt t="169891" x="10852150" y="5524500"/>
          <p14:tracePt t="169908" x="10826750" y="5562600"/>
          <p14:tracePt t="169925" x="10814050" y="5581650"/>
          <p14:tracePt t="169942" x="10801350" y="5607050"/>
          <p14:tracePt t="169943" x="10795000" y="5619750"/>
          <p14:tracePt t="169958" x="10788650" y="5632450"/>
          <p14:tracePt t="169975" x="10788650" y="5651500"/>
          <p14:tracePt t="169992" x="10801350" y="5676900"/>
          <p14:tracePt t="170008" x="10845800" y="5715000"/>
          <p14:tracePt t="170025" x="10896600" y="5753100"/>
          <p14:tracePt t="170042" x="10947400" y="5772150"/>
          <p14:tracePt t="170059" x="11036300" y="5784850"/>
          <p14:tracePt t="170075" x="11137900" y="5784850"/>
          <p14:tracePt t="170092" x="11239500" y="5784850"/>
          <p14:tracePt t="170108" x="11315700" y="5772150"/>
          <p14:tracePt t="170126" x="11360150" y="5765800"/>
          <p14:tracePt t="170142" x="11410950" y="5740400"/>
          <p14:tracePt t="170158" x="11442700" y="5721350"/>
          <p14:tracePt t="170175" x="11461750" y="5695950"/>
          <p14:tracePt t="170192" x="11487150" y="5676900"/>
          <p14:tracePt t="170209" x="11506200" y="5651500"/>
          <p14:tracePt t="170225" x="11525250" y="5632450"/>
          <p14:tracePt t="170242" x="11537950" y="5613400"/>
          <p14:tracePt t="170258" x="11544300" y="5600700"/>
          <p14:tracePt t="170276" x="11544300" y="5588000"/>
          <p14:tracePt t="170292" x="11537950" y="5568950"/>
          <p14:tracePt t="170309" x="11525250" y="5562600"/>
          <p14:tracePt t="170325" x="11499850" y="5543550"/>
          <p14:tracePt t="170342" x="11455400" y="5524500"/>
          <p14:tracePt t="170359" x="11417300" y="5511800"/>
          <p14:tracePt t="170376" x="11328400" y="5492750"/>
          <p14:tracePt t="170392" x="11252200" y="5480050"/>
          <p14:tracePt t="170409" x="11176000" y="5473700"/>
          <p14:tracePt t="170425" x="11099800" y="5473700"/>
          <p14:tracePt t="170442" x="11010900" y="5492750"/>
          <p14:tracePt t="170459" x="10890250" y="5524500"/>
          <p14:tracePt t="170475" x="10712450" y="5575300"/>
          <p14:tracePt t="170492" x="10585450" y="5607050"/>
          <p14:tracePt t="170509" x="10414000" y="5645150"/>
          <p14:tracePt t="170526" x="10287000" y="5651500"/>
          <p14:tracePt t="170542" x="10172700" y="5657850"/>
          <p14:tracePt t="170559" x="10071100" y="5657850"/>
          <p14:tracePt t="170576" x="9963150" y="5664200"/>
          <p14:tracePt t="170593" x="9766300" y="5657850"/>
          <p14:tracePt t="170609" x="9550400" y="5657850"/>
          <p14:tracePt t="170625" x="9372600" y="5676900"/>
          <p14:tracePt t="170642" x="9061450" y="5746750"/>
          <p14:tracePt t="170659" x="8890000" y="5797550"/>
          <p14:tracePt t="170675" x="8750300" y="5842000"/>
          <p14:tracePt t="170692" x="8661400" y="5867400"/>
          <p14:tracePt t="170709" x="8559800" y="5892800"/>
          <p14:tracePt t="170725" x="8426450" y="5918200"/>
          <p14:tracePt t="170743" x="8293100" y="5937250"/>
          <p14:tracePt t="170759" x="8064500" y="5962650"/>
          <p14:tracePt t="170776" x="7924800" y="5969000"/>
          <p14:tracePt t="170792" x="7753350" y="5981700"/>
          <p14:tracePt t="170809" x="7626350" y="5988050"/>
          <p14:tracePt t="170826" x="7569200" y="5994400"/>
          <p14:tracePt t="170842" x="7550150" y="5994400"/>
          <p14:tracePt t="170843" x="7543800" y="5994400"/>
          <p14:tracePt t="170859" x="7537450" y="6000750"/>
          <p14:tracePt t="170876" x="7499350" y="6013450"/>
          <p14:tracePt t="170892" x="7454900" y="6019800"/>
          <p14:tracePt t="170909" x="7391400" y="6032500"/>
          <p14:tracePt t="170926" x="7308850" y="6038850"/>
          <p14:tracePt t="170942" x="7245350" y="6038850"/>
          <p14:tracePt t="170959" x="7200900" y="6038850"/>
          <p14:tracePt t="170976" x="7175500" y="6038850"/>
          <p14:tracePt t="171009" x="7169150" y="6038850"/>
          <p14:tracePt t="171026" x="7162800" y="6045200"/>
          <p14:tracePt t="171043" x="7143750" y="6051550"/>
          <p14:tracePt t="171059" x="7118350" y="6057900"/>
          <p14:tracePt t="171076" x="7067550" y="6064250"/>
          <p14:tracePt t="171078" x="7054850" y="6064250"/>
          <p14:tracePt t="171093" x="7023100" y="6064250"/>
          <p14:tracePt t="171109" x="6985000" y="6057900"/>
          <p14:tracePt t="171126" x="6953250" y="6051550"/>
          <p14:tracePt t="171143" x="6940550" y="6051550"/>
          <p14:tracePt t="171159" x="6940550" y="6045200"/>
          <p14:tracePt t="171176" x="6934200" y="6045200"/>
          <p14:tracePt t="171770" x="6927850" y="6045200"/>
          <p14:tracePt t="171777" x="6921500" y="6045200"/>
          <p14:tracePt t="171794" x="6889750" y="6038850"/>
          <p14:tracePt t="171810" x="6864350" y="6038850"/>
          <p14:tracePt t="171827" x="6851650" y="6032500"/>
          <p14:tracePt t="171843" x="6838950" y="6032500"/>
          <p14:tracePt t="172046" x="6838950" y="6026150"/>
          <p14:tracePt t="172054" x="6832600" y="6026150"/>
          <p14:tracePt t="172061" x="6826250" y="6026150"/>
          <p14:tracePt t="172077" x="6813550" y="6026150"/>
          <p14:tracePt t="172094" x="6800850" y="6026150"/>
          <p14:tracePt t="172110" x="6788150" y="6019800"/>
          <p14:tracePt t="172127" x="6756400" y="6013450"/>
          <p14:tracePt t="172144" x="6731000" y="6007100"/>
          <p14:tracePt t="172160" x="6711950" y="6007100"/>
          <p14:tracePt t="172177" x="6705600" y="6007100"/>
          <p14:tracePt t="172194" x="6692900" y="6007100"/>
          <p14:tracePt t="172210" x="6686550" y="6007100"/>
          <p14:tracePt t="172227" x="6680200" y="6007100"/>
          <p14:tracePt t="172265" x="6673850" y="6007100"/>
          <p14:tracePt t="172293" x="6661150" y="6007100"/>
          <p14:tracePt t="172310" x="6642100" y="6007100"/>
          <p14:tracePt t="172327" x="6629400" y="6007100"/>
          <p14:tracePt t="172344" x="6604000" y="6007100"/>
          <p14:tracePt t="172360" x="6578600" y="6007100"/>
          <p14:tracePt t="172377" x="6565900" y="6007100"/>
          <p14:tracePt t="172394" x="6546850" y="6000750"/>
          <p14:tracePt t="172410" x="6527800" y="5994400"/>
          <p14:tracePt t="172427" x="6521450" y="5994400"/>
          <p14:tracePt t="172443" x="6515100" y="5994400"/>
          <p14:tracePt t="172461" x="6515100" y="5988050"/>
          <p14:tracePt t="172477" x="6502400" y="5975350"/>
          <p14:tracePt t="172494" x="6470650" y="5956300"/>
          <p14:tracePt t="172510" x="6445250" y="5937250"/>
          <p14:tracePt t="172528" x="6400800" y="5911850"/>
          <p14:tracePt t="172544" x="6369050" y="5899150"/>
          <p14:tracePt t="172560" x="6311900" y="5880100"/>
          <p14:tracePt t="172577" x="6280150" y="5867400"/>
          <p14:tracePt t="172594" x="6261100" y="5854700"/>
          <p14:tracePt t="172611" x="6242050" y="5848350"/>
          <p14:tracePt t="172775" x="6235700" y="5848350"/>
          <p14:tracePt t="172810" x="6229350" y="5848350"/>
          <p14:tracePt t="172828" x="6210300" y="5842000"/>
          <p14:tracePt t="172844" x="6172200" y="5829300"/>
          <p14:tracePt t="172862" x="6127750" y="5803900"/>
          <p14:tracePt t="172878" x="6076950" y="5772150"/>
          <p14:tracePt t="172894" x="6000750" y="5734050"/>
          <p14:tracePt t="172911" x="5962650" y="5708650"/>
          <p14:tracePt t="172928" x="5949950" y="5695950"/>
          <p14:tracePt t="172984" x="5943600" y="5695950"/>
          <p14:tracePt t="172991" x="5937250" y="5695950"/>
          <p14:tracePt t="173011" x="5886450" y="5689600"/>
          <p14:tracePt t="173028" x="5822950" y="5683250"/>
          <p14:tracePt t="173044" x="5772150" y="5676900"/>
          <p14:tracePt t="173061" x="5734050" y="5670550"/>
          <p14:tracePt t="173078" x="5721350" y="5670550"/>
          <p14:tracePt t="173094" x="5715000" y="5670550"/>
          <p14:tracePt t="173111" x="5708650" y="5664200"/>
          <p14:tracePt t="173127" x="5689600" y="5645150"/>
          <p14:tracePt t="173145" x="5626100" y="5600700"/>
          <p14:tracePt t="173161" x="5537200" y="5537200"/>
          <p14:tracePt t="173178" x="5441950" y="5486400"/>
          <p14:tracePt t="173195" x="5372100" y="5454650"/>
          <p14:tracePt t="173212" x="5289550" y="5422900"/>
          <p14:tracePt t="173228" x="5270500" y="5422900"/>
          <p14:tracePt t="173244" x="5219700" y="5422900"/>
          <p14:tracePt t="173261" x="5162550" y="5416550"/>
          <p14:tracePt t="173278" x="5092700" y="5410200"/>
          <p14:tracePt t="173294" x="5041900" y="5403850"/>
          <p14:tracePt t="173311" x="5016500" y="5416550"/>
          <p14:tracePt t="173328" x="5010150" y="5429250"/>
          <p14:tracePt t="173344" x="5010150" y="5448300"/>
          <p14:tracePt t="173361" x="5010150" y="5492750"/>
          <p14:tracePt t="173378" x="5041900" y="5556250"/>
          <p14:tracePt t="173395" x="5092700" y="5613400"/>
          <p14:tracePt t="173411" x="5137150" y="5651500"/>
          <p14:tracePt t="173428" x="5213350" y="5689600"/>
          <p14:tracePt t="173445" x="5276850" y="5702300"/>
          <p14:tracePt t="173446" x="5346700" y="5708650"/>
          <p14:tracePt t="173461" x="5378450" y="5708650"/>
          <p14:tracePt t="173462" x="5435600" y="5702300"/>
          <p14:tracePt t="173478" x="5505450" y="5689600"/>
          <p14:tracePt t="173494" x="5530850" y="5676900"/>
          <p14:tracePt t="173511" x="5543550" y="5670550"/>
          <p14:tracePt t="173528" x="5543550" y="5664200"/>
          <p14:tracePt t="173682" x="5543550" y="5657850"/>
          <p14:tracePt t="173689" x="5543550" y="5651500"/>
          <p14:tracePt t="173699" x="5543550" y="5645150"/>
          <p14:tracePt t="173847" x="5543550" y="5638800"/>
          <p14:tracePt t="173852" x="5543550" y="5626100"/>
          <p14:tracePt t="173878" x="5549900" y="5600700"/>
          <p14:tracePt t="173895" x="5549900" y="5581650"/>
          <p14:tracePt t="173912" x="5556250" y="5568950"/>
          <p14:tracePt t="173928" x="5556250" y="5562600"/>
          <p14:tracePt t="174097" x="5549900" y="5562600"/>
          <p14:tracePt t="174103" x="5543550" y="5568950"/>
          <p14:tracePt t="174112" x="5537200" y="5568950"/>
          <p14:tracePt t="174129" x="5511800" y="5575300"/>
          <p14:tracePt t="174145" x="5499100" y="5575300"/>
          <p14:tracePt t="174293" x="5492750" y="5568950"/>
          <p14:tracePt t="174312" x="5486400" y="5562600"/>
          <p14:tracePt t="174329" x="5486400" y="5556250"/>
          <p14:tracePt t="174346" x="5486400" y="5549900"/>
          <p14:tracePt t="174363" x="5480050" y="5549900"/>
          <p14:tracePt t="174379" x="5480050" y="5543550"/>
          <p14:tracePt t="174451" x="5473700" y="5543550"/>
          <p14:tracePt t="174479" x="5467350" y="5543550"/>
          <p14:tracePt t="174495" x="5461000" y="5537200"/>
          <p14:tracePt t="174512" x="5441950" y="5537200"/>
          <p14:tracePt t="174514" x="5429250" y="5537200"/>
          <p14:tracePt t="174529" x="5403850" y="5537200"/>
          <p14:tracePt t="174546" x="5372100" y="5537200"/>
          <p14:tracePt t="174562" x="5353050" y="5537200"/>
          <p14:tracePt t="174579" x="5327650" y="5537200"/>
          <p14:tracePt t="174596" x="5308600" y="5537200"/>
          <p14:tracePt t="174612" x="5289550" y="5537200"/>
          <p14:tracePt t="174629" x="5257800" y="5537200"/>
          <p14:tracePt t="174649" x="5226050" y="5537200"/>
          <p14:tracePt t="174662" x="5187950" y="5530850"/>
          <p14:tracePt t="174679" x="5156200" y="5524500"/>
          <p14:tracePt t="174695" x="5130800" y="5524500"/>
          <p14:tracePt t="174712" x="5124450" y="5518150"/>
          <p14:tracePt t="174729" x="5118100" y="5518150"/>
          <p14:tracePt t="174901" x="5111750" y="5518150"/>
          <p14:tracePt t="174909" x="5111750" y="5530850"/>
          <p14:tracePt t="174917" x="5105400" y="5530850"/>
          <p14:tracePt t="174930" x="5105400" y="5537200"/>
          <p14:tracePt t="174962" x="5105400" y="5543550"/>
          <p14:tracePt t="175012" x="5099050" y="5549900"/>
          <p14:tracePt t="175135" x="5105400" y="5549900"/>
          <p14:tracePt t="175146" x="5105400" y="5543550"/>
          <p14:tracePt t="175163" x="5118100" y="5530850"/>
          <p14:tracePt t="175180" x="5130800" y="5511800"/>
          <p14:tracePt t="175197" x="5137150" y="5486400"/>
          <p14:tracePt t="175213" x="5143500" y="5467350"/>
          <p14:tracePt t="175214" x="5143500" y="5461000"/>
          <p14:tracePt t="175230" x="5143500" y="5454650"/>
          <p14:tracePt t="175246" x="5149850" y="5416550"/>
          <p14:tracePt t="175263" x="5149850" y="5403850"/>
          <p14:tracePt t="175264" x="5149850" y="5391150"/>
          <p14:tracePt t="175280" x="5149850" y="5365750"/>
          <p14:tracePt t="175296" x="5162550" y="5289550"/>
          <p14:tracePt t="175313" x="5168900" y="5251450"/>
          <p14:tracePt t="175330" x="5168900" y="5187950"/>
          <p14:tracePt t="175346" x="5175250" y="5156200"/>
          <p14:tracePt t="175363" x="5181600" y="5124450"/>
          <p14:tracePt t="175379" x="5181600" y="5111750"/>
          <p14:tracePt t="175397" x="5181600" y="5105400"/>
          <p14:tracePt t="175474" x="5181600" y="5092700"/>
          <p14:tracePt t="175481" x="5181600" y="5086350"/>
          <p14:tracePt t="175496" x="5175250" y="5054600"/>
          <p14:tracePt t="175513" x="5168900" y="5029200"/>
          <p14:tracePt t="175529" x="5162550" y="5010150"/>
          <p14:tracePt t="175546" x="5162550" y="4991100"/>
          <p14:tracePt t="175563" x="5168900" y="4940300"/>
          <p14:tracePt t="175580" x="5175250" y="4908550"/>
          <p14:tracePt t="175597" x="5187950" y="4826000"/>
          <p14:tracePt t="175598" x="5181600" y="4743450"/>
          <p14:tracePt t="175613" x="5168900" y="4679950"/>
          <p14:tracePt t="175630" x="5099050" y="4508500"/>
          <p14:tracePt t="175646" x="5029200" y="4356100"/>
          <p14:tracePt t="175664" x="5022850" y="4349750"/>
          <p14:tracePt t="175680" x="5035550" y="4349750"/>
          <p14:tracePt t="175696" x="5048250" y="4375150"/>
          <p14:tracePt t="175713" x="5060950" y="4406900"/>
          <p14:tracePt t="175730" x="5080000" y="4432300"/>
          <p14:tracePt t="175746" x="5099050" y="4470400"/>
          <p14:tracePt t="175763" x="5124450" y="4495800"/>
          <p14:tracePt t="175780" x="5143500" y="4502150"/>
          <p14:tracePt t="175797" x="5162550" y="4508500"/>
          <p14:tracePt t="175813" x="5194300" y="4514850"/>
          <p14:tracePt t="175830" x="5270500" y="4514850"/>
          <p14:tracePt t="175846" x="5321300" y="4508500"/>
          <p14:tracePt t="175863" x="5346700" y="4495800"/>
          <p14:tracePt t="175880" x="5397500" y="4476750"/>
          <p14:tracePt t="175896" x="5416550" y="4470400"/>
          <p14:tracePt t="175913" x="5422900" y="4470400"/>
          <p14:tracePt t="175946" x="5422900" y="4457700"/>
          <p14:tracePt t="175963" x="5422900" y="4425950"/>
          <p14:tracePt t="175980" x="5410200" y="4381500"/>
          <p14:tracePt t="175997" x="5397500" y="4337050"/>
          <p14:tracePt t="176013" x="5384800" y="4305300"/>
          <p14:tracePt t="176030" x="5372100" y="4273550"/>
          <p14:tracePt t="176047" x="5353050" y="4254500"/>
          <p14:tracePt t="176064" x="5308600" y="4248150"/>
          <p14:tracePt t="176080" x="5200650" y="4254500"/>
          <p14:tracePt t="176097" x="5092700" y="4279900"/>
          <p14:tracePt t="176113" x="4984750" y="4324350"/>
          <p14:tracePt t="176130" x="4870450" y="4381500"/>
          <p14:tracePt t="176147" x="4762500" y="4438650"/>
          <p14:tracePt t="176163" x="4686300" y="4495800"/>
          <p14:tracePt t="176180" x="4660900" y="4533900"/>
          <p14:tracePt t="176197" x="4667250" y="4552950"/>
          <p14:tracePt t="176213" x="4730750" y="4578350"/>
          <p14:tracePt t="176230" x="4870450" y="4610100"/>
          <p14:tracePt t="176249" x="5003800" y="4635500"/>
          <p14:tracePt t="176263" x="5137150" y="4648200"/>
          <p14:tracePt t="176280" x="5264150" y="4660900"/>
          <p14:tracePt t="176297" x="5378450" y="4667250"/>
          <p14:tracePt t="176314" x="5441950" y="4660900"/>
          <p14:tracePt t="176331" x="5524500" y="4610100"/>
          <p14:tracePt t="176347" x="5543550" y="4572000"/>
          <p14:tracePt t="176363" x="5549900" y="4514850"/>
          <p14:tracePt t="176380" x="5549900" y="4457700"/>
          <p14:tracePt t="176397" x="5537200" y="4406900"/>
          <p14:tracePt t="176413" x="5524500" y="4381500"/>
          <p14:tracePt t="176430" x="5511800" y="4375150"/>
          <p14:tracePt t="176447" x="5499100" y="4368800"/>
          <p14:tracePt t="176463" x="5467350" y="4375150"/>
          <p14:tracePt t="176480" x="5397500" y="4394200"/>
          <p14:tracePt t="176497" x="5334000" y="4425950"/>
          <p14:tracePt t="176513" x="5270500" y="4464050"/>
          <p14:tracePt t="176531" x="5238750" y="4495800"/>
          <p14:tracePt t="176547" x="5232400" y="4502150"/>
          <p14:tracePt t="176738" x="5226050" y="4508500"/>
          <p14:tracePt t="176748" x="5226050" y="4514850"/>
          <p14:tracePt t="176765" x="5219700" y="4527550"/>
          <p14:tracePt t="176781" x="5219700" y="4533900"/>
          <p14:tracePt t="176798" x="5213350" y="4546600"/>
          <p14:tracePt t="176814" x="5207000" y="4552950"/>
          <p14:tracePt t="176831" x="5200650" y="4559300"/>
          <p14:tracePt t="176847" x="5175250" y="4584700"/>
          <p14:tracePt t="176865" x="5137150" y="4641850"/>
          <p14:tracePt t="176881" x="5086350" y="4743450"/>
          <p14:tracePt t="176897" x="5067300" y="4845050"/>
          <p14:tracePt t="176914" x="5041900" y="4940300"/>
          <p14:tracePt t="176931" x="5035550" y="4953000"/>
          <p14:tracePt t="177295" x="5029200" y="4953000"/>
          <p14:tracePt t="177303" x="5010150" y="4921250"/>
          <p14:tracePt t="177315" x="5010150" y="4902200"/>
          <p14:tracePt t="177331" x="5016500" y="4895850"/>
          <p14:tracePt t="177348" x="5029200" y="4889500"/>
          <p14:tracePt t="177365" x="5054600" y="4883150"/>
          <p14:tracePt t="177382" x="5099050" y="4851400"/>
          <p14:tracePt t="177398" x="5124450" y="4832350"/>
          <p14:tracePt t="177399" x="5156200" y="4813300"/>
          <p14:tracePt t="177414" x="5238750" y="4775200"/>
          <p14:tracePt t="177431" x="5365750" y="4749800"/>
          <p14:tracePt t="177448" x="5575300" y="4743450"/>
          <p14:tracePt t="177464" x="5886450" y="4756150"/>
          <p14:tracePt t="177481" x="6343650" y="4813300"/>
          <p14:tracePt t="177498" x="6813550" y="4864100"/>
          <p14:tracePt t="177514" x="7359650" y="4902200"/>
          <p14:tracePt t="177532" x="7905750" y="4927600"/>
          <p14:tracePt t="177548" x="8477250" y="4940300"/>
          <p14:tracePt t="177565" x="9048750" y="4953000"/>
          <p14:tracePt t="177581" x="9620250" y="4972050"/>
          <p14:tracePt t="177598" x="10147300" y="4991100"/>
          <p14:tracePt t="177615" x="10572750" y="5022850"/>
          <p14:tracePt t="177631" x="10845800" y="5041900"/>
          <p14:tracePt t="177648" x="11049000" y="5048250"/>
          <p14:tracePt t="177665" x="11055350" y="5041900"/>
          <p14:tracePt t="177744" x="11061700" y="5041900"/>
          <p14:tracePt t="177752" x="11061700" y="5035550"/>
          <p14:tracePt t="177765" x="11068050" y="5029200"/>
          <p14:tracePt t="177781" x="11068050" y="5016500"/>
          <p14:tracePt t="177799" x="11068050" y="4997450"/>
          <p14:tracePt t="177815" x="11055350" y="4965700"/>
          <p14:tracePt t="177831" x="11055350" y="4946650"/>
          <p14:tracePt t="177848" x="11106150" y="4921250"/>
          <p14:tracePt t="177850" x="11150600" y="4902200"/>
          <p14:tracePt t="177865" x="11195050" y="4895850"/>
          <p14:tracePt t="177881" x="11296650" y="4870450"/>
          <p14:tracePt t="177898" x="11410950" y="4826000"/>
          <p14:tracePt t="177915" x="11436350" y="4800600"/>
          <p14:tracePt t="177932" x="11442700" y="4781550"/>
          <p14:tracePt t="177948" x="11436350" y="4762500"/>
          <p14:tracePt t="177965" x="11398250" y="4749800"/>
          <p14:tracePt t="177982" x="11322050" y="4718050"/>
          <p14:tracePt t="177999" x="11252200" y="4692650"/>
          <p14:tracePt t="178015" x="11195050" y="4660900"/>
          <p14:tracePt t="178032" x="11156950" y="4616450"/>
          <p14:tracePt t="178048" x="11112500" y="4565650"/>
          <p14:tracePt t="178066" x="11061700" y="4508500"/>
          <p14:tracePt t="178081" x="11036300" y="4489450"/>
          <p14:tracePt t="178098" x="10953750" y="4451350"/>
          <p14:tracePt t="178117" x="10883900" y="4445000"/>
          <p14:tracePt t="178132" x="10795000" y="4438650"/>
          <p14:tracePt t="178148" x="10661650" y="4432300"/>
          <p14:tracePt t="178165" x="10521950" y="4413250"/>
          <p14:tracePt t="178182" x="10306050" y="4381500"/>
          <p14:tracePt t="178199" x="10045700" y="4337050"/>
          <p14:tracePt t="178215" x="9766300" y="4298950"/>
          <p14:tracePt t="178232" x="9480550" y="4260850"/>
          <p14:tracePt t="178249" x="9232900" y="4235450"/>
          <p14:tracePt t="178265" x="8997950" y="4222750"/>
          <p14:tracePt t="178282" x="8712200" y="4216400"/>
          <p14:tracePt t="178299" x="8496300" y="4216400"/>
          <p14:tracePt t="178301" x="8375650" y="4216400"/>
          <p14:tracePt t="178316" x="8191500" y="4229100"/>
          <p14:tracePt t="178332" x="7912100" y="4235450"/>
          <p14:tracePt t="178348" x="7550150" y="4229100"/>
          <p14:tracePt t="178365" x="7181850" y="4210050"/>
          <p14:tracePt t="178382" x="6870700" y="4178300"/>
          <p14:tracePt t="178399" x="6629400" y="4146550"/>
          <p14:tracePt t="178415" x="6457950" y="4133850"/>
          <p14:tracePt t="178432" x="6292850" y="4140200"/>
          <p14:tracePt t="178449" x="6115050" y="4152900"/>
          <p14:tracePt t="178465" x="5918200" y="4165600"/>
          <p14:tracePt t="178482" x="5695950" y="4191000"/>
          <p14:tracePt t="178499" x="5499100" y="4210050"/>
          <p14:tracePt t="178515" x="5422900" y="4235450"/>
          <p14:tracePt t="178532" x="5416550" y="4248150"/>
          <p14:tracePt t="178534" x="5416550" y="4260850"/>
          <p14:tracePt t="178549" x="5429250" y="4279900"/>
          <p14:tracePt t="178550" x="5461000" y="4298950"/>
          <p14:tracePt t="178565" x="5530850" y="4324350"/>
          <p14:tracePt t="178566" x="5600700" y="4349750"/>
          <p14:tracePt t="178582" x="5778500" y="4387850"/>
          <p14:tracePt t="178599" x="6076950" y="4438650"/>
          <p14:tracePt t="178615" x="6572250" y="4521200"/>
          <p14:tracePt t="178632" x="7232650" y="4597400"/>
          <p14:tracePt t="178649" x="8020050" y="4635500"/>
          <p14:tracePt t="178665" x="8839200" y="4648200"/>
          <p14:tracePt t="178682" x="9639300" y="4648200"/>
          <p14:tracePt t="178699" x="10255250" y="4629150"/>
          <p14:tracePt t="178715" x="10706100" y="4597400"/>
          <p14:tracePt t="178749" x="11226800" y="4572000"/>
          <p14:tracePt t="178752" x="11296650" y="4578350"/>
          <p14:tracePt t="178766" x="11315700" y="4578350"/>
          <p14:tracePt t="178782" x="11315700" y="4584700"/>
          <p14:tracePt t="178783" x="11309350" y="4591050"/>
          <p14:tracePt t="178799" x="11303000" y="4591050"/>
          <p14:tracePt t="178817" x="11258550" y="4616450"/>
          <p14:tracePt t="178832" x="11239500" y="4616450"/>
          <p14:tracePt t="178882" x="11245850" y="4622800"/>
          <p14:tracePt t="178899" x="11258550" y="4629150"/>
          <p14:tracePt t="178917" x="11290300" y="4660900"/>
          <p14:tracePt t="178933" x="11309350" y="4686300"/>
          <p14:tracePt t="178949" x="11328400" y="4711700"/>
          <p14:tracePt t="178966" x="11366500" y="4730750"/>
          <p14:tracePt t="178982" x="11430000" y="4737100"/>
          <p14:tracePt t="178999" x="11557000" y="4737100"/>
          <p14:tracePt t="179016" x="11671300" y="4724400"/>
          <p14:tracePt t="179032" x="11747500" y="4705350"/>
          <p14:tracePt t="179049" x="11811000" y="4673600"/>
          <p14:tracePt t="179066" x="11836400" y="4648200"/>
          <p14:tracePt t="179082" x="11842750" y="4616450"/>
          <p14:tracePt t="179099" x="11849100" y="4584700"/>
          <p14:tracePt t="179116" x="11849100" y="4552950"/>
          <p14:tracePt t="179133" x="11849100" y="4514850"/>
          <p14:tracePt t="179134" x="11849100" y="4502150"/>
          <p14:tracePt t="179150" x="11842750" y="4495800"/>
          <p14:tracePt t="179150" x="11842750" y="4483100"/>
          <p14:tracePt t="179166" x="11836400" y="4464050"/>
          <p14:tracePt t="179183" x="11830050" y="4457700"/>
          <p14:tracePt t="179200" x="11817350" y="4451350"/>
          <p14:tracePt t="179216" x="11804650" y="4438650"/>
          <p14:tracePt t="179233" x="11779250" y="4432300"/>
          <p14:tracePt t="179249" x="11741150" y="4425950"/>
          <p14:tracePt t="179266" x="11690350" y="4419600"/>
          <p14:tracePt t="179283" x="11633200" y="4432300"/>
          <p14:tracePt t="179299" x="11595100" y="4451350"/>
          <p14:tracePt t="179316" x="11544300" y="4483100"/>
          <p14:tracePt t="179333" x="11518900" y="4508500"/>
          <p14:tracePt t="179349" x="11518900" y="4533900"/>
          <p14:tracePt t="179366" x="11576050" y="4552950"/>
          <p14:tracePt t="179367" x="11620500" y="4559300"/>
          <p14:tracePt t="179383" x="11684000" y="4559300"/>
          <p14:tracePt t="179400" x="11791950" y="4559300"/>
          <p14:tracePt t="179416" x="11912600" y="4540250"/>
          <p14:tracePt t="179433" x="11944350" y="4533900"/>
          <p14:tracePt t="179449" x="11950700" y="4527550"/>
          <p14:tracePt t="179502" x="11938000" y="4527550"/>
          <p14:tracePt t="179516" x="11931650" y="4527550"/>
          <p14:tracePt t="179534" x="11849100" y="4540250"/>
          <p14:tracePt t="179549" x="11811000" y="4546600"/>
          <p14:tracePt t="179566" x="11677650" y="4565650"/>
          <p14:tracePt t="179583" x="11550650" y="4578350"/>
          <p14:tracePt t="179600" x="11423650" y="4584700"/>
          <p14:tracePt t="179616" x="11296650" y="4591050"/>
          <p14:tracePt t="179633" x="11163300" y="4603750"/>
          <p14:tracePt t="179650" x="11036300" y="4610100"/>
          <p14:tracePt t="179667" x="10979150" y="4610100"/>
          <p14:tracePt t="179683" x="10902950" y="4591050"/>
          <p14:tracePt t="179700" x="10661650" y="4527550"/>
          <p14:tracePt t="179716" x="10331450" y="4464050"/>
          <p14:tracePt t="179720" x="10083800" y="4432300"/>
          <p14:tracePt t="179734" x="9918700" y="4419600"/>
          <p14:tracePt t="179750" x="9347200" y="4419600"/>
          <p14:tracePt t="179766" x="8915400" y="4432300"/>
          <p14:tracePt t="179783" x="8547100" y="4438650"/>
          <p14:tracePt t="179800" x="8128000" y="4438650"/>
          <p14:tracePt t="179816" x="7778750" y="4425950"/>
          <p14:tracePt t="179833" x="7423150" y="4387850"/>
          <p14:tracePt t="179850" x="7067550" y="4330700"/>
          <p14:tracePt t="179867" x="6775450" y="4273550"/>
          <p14:tracePt t="179883" x="6521450" y="4222750"/>
          <p14:tracePt t="179900" x="6305550" y="4184650"/>
          <p14:tracePt t="179916" x="6026150" y="4152900"/>
          <p14:tracePt t="179934" x="5765800" y="4121150"/>
          <p14:tracePt t="179950" x="5499100" y="4095750"/>
          <p14:tracePt t="179967" x="5251450" y="4076700"/>
          <p14:tracePt t="179984" x="4965700" y="4070350"/>
          <p14:tracePt t="180003" x="4895850" y="4064000"/>
          <p14:tracePt t="180115" x="4895850" y="4044950"/>
          <p14:tracePt t="180122" x="4902200" y="4032250"/>
          <p14:tracePt t="180133" x="4914900" y="4000500"/>
          <p14:tracePt t="180150" x="4914900" y="3930650"/>
          <p14:tracePt t="180167" x="4889500" y="3835400"/>
          <p14:tracePt t="180183" x="4819650" y="3740150"/>
          <p14:tracePt t="180200" x="4749800" y="3670300"/>
          <p14:tracePt t="180217" x="4686300" y="3613150"/>
          <p14:tracePt t="180233" x="4648200" y="3581400"/>
          <p14:tracePt t="180250" x="4629150" y="3562350"/>
          <p14:tracePt t="180267" x="4629150" y="3549650"/>
          <p14:tracePt t="180283" x="4635500" y="3536950"/>
          <p14:tracePt t="180300" x="4641850" y="3517900"/>
          <p14:tracePt t="180317" x="4648200" y="3498850"/>
          <p14:tracePt t="180334" x="4660900" y="3473450"/>
          <p14:tracePt t="180350" x="4673600" y="3441700"/>
          <p14:tracePt t="180367" x="4699000" y="3416300"/>
          <p14:tracePt t="180384" x="4743450" y="3371850"/>
          <p14:tracePt t="180400" x="4768850" y="3346450"/>
          <p14:tracePt t="180417" x="4787900" y="3314700"/>
          <p14:tracePt t="180434" x="4794250" y="3295650"/>
          <p14:tracePt t="180450" x="4800600" y="3276600"/>
          <p14:tracePt t="180468" x="4806950" y="3257550"/>
          <p14:tracePt t="180484" x="4806950" y="3251200"/>
          <p14:tracePt t="180500" x="4813300" y="3244850"/>
          <p14:tracePt t="180517" x="4813300" y="3238500"/>
          <p14:tracePt t="180534" x="4819650" y="3238500"/>
          <p14:tracePt t="180642" x="4813300" y="3244850"/>
          <p14:tracePt t="180649" x="4813300" y="3251200"/>
          <p14:tracePt t="180668" x="4800600" y="3289300"/>
          <p14:tracePt t="180684" x="4794250" y="3327400"/>
          <p14:tracePt t="180701" x="4787900" y="3384550"/>
          <p14:tracePt t="180717" x="4768850" y="3429000"/>
          <p14:tracePt t="180734" x="4749800" y="3460750"/>
          <p14:tracePt t="180751" x="4749800" y="3473450"/>
          <p14:tracePt t="180767" x="4743450" y="3473450"/>
          <p14:tracePt t="180850" x="4749800" y="3479800"/>
          <p14:tracePt t="180868" x="4800600" y="3479800"/>
          <p14:tracePt t="180885" x="4857750" y="3479800"/>
          <p14:tracePt t="180901" x="4889500" y="3473450"/>
          <p14:tracePt t="180917" x="4914900" y="3460750"/>
          <p14:tracePt t="180935" x="4933950" y="3435350"/>
          <p14:tracePt t="180951" x="4946650" y="3403600"/>
          <p14:tracePt t="180967" x="4953000" y="3365500"/>
          <p14:tracePt t="180984" x="4953000" y="3321050"/>
          <p14:tracePt t="181001" x="4940300" y="3289300"/>
          <p14:tracePt t="181018" x="4933950" y="3282950"/>
          <p14:tracePt t="181034" x="4921250" y="3282950"/>
          <p14:tracePt t="181036" x="4908550" y="3282950"/>
          <p14:tracePt t="181052" x="4883150" y="3282950"/>
          <p14:tracePt t="181068" x="4864100" y="3282950"/>
          <p14:tracePt t="181084" x="4813300" y="3289300"/>
          <p14:tracePt t="181101" x="4794250" y="3302000"/>
          <p14:tracePt t="181118" x="4781550" y="3302000"/>
          <p14:tracePt t="181151" x="4775200" y="3308350"/>
          <p14:tracePt t="181168" x="4749800" y="3352800"/>
          <p14:tracePt t="181185" x="4699000" y="3403600"/>
          <p14:tracePt t="181201" x="4648200" y="3448050"/>
          <p14:tracePt t="181217" x="4616450" y="3498850"/>
          <p14:tracePt t="181234" x="4603750" y="3530600"/>
          <p14:tracePt t="181251" x="4603750" y="3543300"/>
          <p14:tracePt t="181268" x="4610100" y="3556000"/>
          <p14:tracePt t="181284" x="4629150" y="3556000"/>
          <p14:tracePt t="181286" x="4641850" y="3556000"/>
          <p14:tracePt t="181301" x="4660900" y="3556000"/>
          <p14:tracePt t="181318" x="4692650" y="3536950"/>
          <p14:tracePt t="181334" x="4705350" y="3524250"/>
          <p14:tracePt t="181351" x="4705350" y="3511550"/>
          <p14:tracePt t="181368" x="4705350" y="3498850"/>
          <p14:tracePt t="181384" x="4705350" y="3492500"/>
          <p14:tracePt t="181855" x="4711700" y="3492500"/>
          <p14:tracePt t="181863" x="4724400" y="3486150"/>
          <p14:tracePt t="181872" x="4762500" y="3479800"/>
          <p14:tracePt t="181886" x="4902200" y="3479800"/>
          <p14:tracePt t="181902" x="5016500" y="3486150"/>
          <p14:tracePt t="181918" x="5410200" y="3505200"/>
          <p14:tracePt t="181935" x="5778500" y="3536950"/>
          <p14:tracePt t="181952" x="6127750" y="3562350"/>
          <p14:tracePt t="181968" x="6565900" y="3594100"/>
          <p14:tracePt t="181985" x="6959600" y="3619500"/>
          <p14:tracePt t="182002" x="7435850" y="3651250"/>
          <p14:tracePt t="182018" x="7874000" y="3676650"/>
          <p14:tracePt t="182035" x="8382000" y="3714750"/>
          <p14:tracePt t="182052" x="8820150" y="3746500"/>
          <p14:tracePt t="182069" x="9537700" y="3797300"/>
          <p14:tracePt t="182087" x="9715500" y="3810000"/>
          <p14:tracePt t="182102" x="10179050" y="3854450"/>
          <p14:tracePt t="182103" x="10363200" y="3873500"/>
          <p14:tracePt t="182118" x="10541000" y="3892550"/>
          <p14:tracePt t="182137" x="11004550" y="3943350"/>
          <p14:tracePt t="182152" x="11220450" y="3962400"/>
          <p14:tracePt t="182168" x="11360150" y="3968750"/>
          <p14:tracePt t="182185" x="11436350" y="3956050"/>
          <p14:tracePt t="182202" x="11455400" y="3937000"/>
          <p14:tracePt t="182218" x="11461750" y="3911600"/>
          <p14:tracePt t="182235" x="11480800" y="3886200"/>
          <p14:tracePt t="182252" x="11512550" y="3860800"/>
          <p14:tracePt t="182269" x="11550650" y="3835400"/>
          <p14:tracePt t="182285" x="11588750" y="3816350"/>
          <p14:tracePt t="182302" x="11626850" y="3790950"/>
          <p14:tracePt t="182318" x="11645900" y="3771900"/>
          <p14:tracePt t="182336" x="11658600" y="3752850"/>
          <p14:tracePt t="182336" x="11671300" y="3740150"/>
          <p14:tracePt t="182352" x="11684000" y="3714750"/>
          <p14:tracePt t="182370" x="11690350" y="3702050"/>
          <p14:tracePt t="182371" x="11703050" y="3683000"/>
          <p14:tracePt t="182386" x="11715750" y="3663950"/>
          <p14:tracePt t="182386" x="11741150" y="3632200"/>
          <p14:tracePt t="182402" x="11760200" y="3587750"/>
          <p14:tracePt t="182419" x="11779250" y="3549650"/>
          <p14:tracePt t="182435" x="11791950" y="3511550"/>
          <p14:tracePt t="182452" x="11798300" y="3486150"/>
          <p14:tracePt t="182469" x="11798300" y="3467100"/>
          <p14:tracePt t="182485" x="11791950" y="3441700"/>
          <p14:tracePt t="182502" x="11772900" y="3416300"/>
          <p14:tracePt t="182519" x="11741150" y="3390900"/>
          <p14:tracePt t="182536" x="11664950" y="3359150"/>
          <p14:tracePt t="182552" x="11576050" y="3340100"/>
          <p14:tracePt t="182570" x="11455400" y="3327400"/>
          <p14:tracePt t="182586" x="11347450" y="3314700"/>
          <p14:tracePt t="182602" x="11029950" y="3276600"/>
          <p14:tracePt t="182619" x="10775950" y="3251200"/>
          <p14:tracePt t="182635" x="10579100" y="3225800"/>
          <p14:tracePt t="182652" x="10318750" y="3200400"/>
          <p14:tracePt t="182670" x="10058400" y="3175000"/>
          <p14:tracePt t="182685" x="9804400" y="3155950"/>
          <p14:tracePt t="182702" x="9620250" y="3143250"/>
          <p14:tracePt t="182719" x="9391650" y="3143250"/>
          <p14:tracePt t="182736" x="9150350" y="3143250"/>
          <p14:tracePt t="182752" x="8902700" y="3143250"/>
          <p14:tracePt t="182769" x="8636000" y="3143250"/>
          <p14:tracePt t="182785" x="8382000" y="3143250"/>
          <p14:tracePt t="182803" x="8128000" y="3136900"/>
          <p14:tracePt t="182819" x="7874000" y="3124200"/>
          <p14:tracePt t="182836" x="7518400" y="3086100"/>
          <p14:tracePt t="182852" x="7366000" y="3073400"/>
          <p14:tracePt t="182869" x="7181850" y="3054350"/>
          <p14:tracePt t="182886" x="7054850" y="3048000"/>
          <p14:tracePt t="182902" x="6902450" y="3048000"/>
          <p14:tracePt t="182919" x="6667500" y="3054350"/>
          <p14:tracePt t="182936" x="6515100" y="3060700"/>
          <p14:tracePt t="182952" x="6330950" y="3067050"/>
          <p14:tracePt t="182969" x="6172200" y="3073400"/>
          <p14:tracePt t="182986" x="6070600" y="3079750"/>
          <p14:tracePt t="183002" x="6019800" y="3086100"/>
          <p14:tracePt t="183019" x="5981700" y="3092450"/>
          <p14:tracePt t="183036" x="5918200" y="3111500"/>
          <p14:tracePt t="183053" x="5784850" y="3136900"/>
          <p14:tracePt t="183070" x="5448300" y="3181350"/>
          <p14:tracePt t="183086" x="5264150" y="3194050"/>
          <p14:tracePt t="183102" x="5086350" y="3206750"/>
          <p14:tracePt t="183119" x="5003800" y="3206750"/>
          <p14:tracePt t="183136" x="4984750" y="3213100"/>
          <p14:tracePt t="183205" x="4972050" y="3225800"/>
          <p14:tracePt t="183212" x="4965700" y="3238500"/>
          <p14:tracePt t="183219" x="4927600" y="3270250"/>
          <p14:tracePt t="183236" x="4813300" y="3352800"/>
          <p14:tracePt t="183253" x="4705350" y="3429000"/>
          <p14:tracePt t="183270" x="4622800" y="3498850"/>
          <p14:tracePt t="183286" x="4591050" y="3543300"/>
          <p14:tracePt t="183303" x="4591050" y="3556000"/>
          <p14:tracePt t="183319" x="4591050" y="3562350"/>
          <p14:tracePt t="183336" x="4610100" y="3562350"/>
          <p14:tracePt t="183353" x="4641850" y="3562350"/>
          <p14:tracePt t="183369" x="4667250" y="3575050"/>
          <p14:tracePt t="183387" x="4686300" y="3606800"/>
          <p14:tracePt t="183403" x="4686300" y="3632200"/>
          <p14:tracePt t="183405" x="4686300" y="3644900"/>
          <p14:tracePt t="183419" x="4686300" y="3651250"/>
          <p14:tracePt t="183436" x="4686300" y="3657600"/>
          <p14:tracePt t="183526" x="4686300" y="3651250"/>
          <p14:tracePt t="183541" x="4692650" y="3644900"/>
          <p14:tracePt t="183553" x="4705350" y="3575050"/>
          <p14:tracePt t="183570" x="4724400" y="3486150"/>
          <p14:tracePt t="183586" x="4749800" y="3403600"/>
          <p14:tracePt t="183603" x="4775200" y="3308350"/>
          <p14:tracePt t="183620" x="4787900" y="3232150"/>
          <p14:tracePt t="183636" x="4794250" y="3155950"/>
          <p14:tracePt t="183653" x="4800600" y="3092450"/>
          <p14:tracePt t="183670" x="4826000" y="2984500"/>
          <p14:tracePt t="183686" x="4838700" y="2921000"/>
          <p14:tracePt t="183703" x="4845050" y="2851150"/>
          <p14:tracePt t="183719" x="4851400" y="2794000"/>
          <p14:tracePt t="183736" x="4851400" y="2755900"/>
          <p14:tracePt t="183753" x="4851400" y="2730500"/>
          <p14:tracePt t="183769" x="4851400" y="2724150"/>
          <p14:tracePt t="183908" x="4851400" y="2717800"/>
          <p14:tracePt t="183920" x="4857750" y="2717800"/>
          <p14:tracePt t="183937" x="4864100" y="2711450"/>
          <p14:tracePt t="183970" x="4870450" y="2711450"/>
          <p14:tracePt t="184004" x="4883150" y="2686050"/>
          <p14:tracePt t="184020" x="4895850" y="2641600"/>
          <p14:tracePt t="184037" x="4908550" y="2571750"/>
          <p14:tracePt t="184053" x="4940300" y="2520950"/>
          <p14:tracePt t="184070" x="4984750" y="2508250"/>
          <p14:tracePt t="184073" x="5010150" y="2508250"/>
          <p14:tracePt t="184087" x="5048250" y="2508250"/>
          <p14:tracePt t="184089" x="5080000" y="2508250"/>
          <p14:tracePt t="184104" x="5111750" y="2514600"/>
          <p14:tracePt t="184120" x="5162550" y="2520950"/>
          <p14:tracePt t="184137" x="5213350" y="2533650"/>
          <p14:tracePt t="184138" x="5238750" y="2540000"/>
          <p14:tracePt t="184154" x="5257800" y="2540000"/>
          <p14:tracePt t="184170" x="5321300" y="2527300"/>
          <p14:tracePt t="184187" x="5365750" y="2489200"/>
          <p14:tracePt t="184203" x="5410200" y="2438400"/>
          <p14:tracePt t="184220" x="5448300" y="2381250"/>
          <p14:tracePt t="184237" x="5473700" y="2343150"/>
          <p14:tracePt t="184253" x="5486400" y="2317750"/>
          <p14:tracePt t="184272" x="5499100" y="2311400"/>
          <p14:tracePt t="184287" x="5511800" y="2298700"/>
          <p14:tracePt t="184303" x="5530850" y="2292350"/>
          <p14:tracePt t="184320" x="5543550" y="2273300"/>
          <p14:tracePt t="184337" x="5556250" y="2241550"/>
          <p14:tracePt t="184339" x="5562600" y="2222500"/>
          <p14:tracePt t="184354" x="5568950" y="2209800"/>
          <p14:tracePt t="184370" x="5568950" y="2139950"/>
          <p14:tracePt t="184387" x="5568950" y="2108200"/>
          <p14:tracePt t="184404" x="5568950" y="2101850"/>
          <p14:tracePt t="184420" x="5556250" y="2095500"/>
          <p14:tracePt t="184437" x="5537200" y="2095500"/>
          <p14:tracePt t="184454" x="5492750" y="2095500"/>
          <p14:tracePt t="184471" x="5441950" y="2101850"/>
          <p14:tracePt t="184487" x="5410200" y="2101850"/>
          <p14:tracePt t="184504" x="5359400" y="2101850"/>
          <p14:tracePt t="184520" x="5340350" y="2101850"/>
          <p14:tracePt t="184537" x="5295900" y="2101850"/>
          <p14:tracePt t="184554" x="5264150" y="2101850"/>
          <p14:tracePt t="184570" x="5200650" y="2101850"/>
          <p14:tracePt t="184588" x="5149850" y="2101850"/>
          <p14:tracePt t="184604" x="5048250" y="2120900"/>
          <p14:tracePt t="184620" x="4997450" y="2127250"/>
          <p14:tracePt t="184637" x="4946650" y="2133600"/>
          <p14:tracePt t="184654" x="4883150" y="2139950"/>
          <p14:tracePt t="184671" x="4781550" y="2152650"/>
          <p14:tracePt t="184687" x="4667250" y="2171700"/>
          <p14:tracePt t="184704" x="4610100" y="2184400"/>
          <p14:tracePt t="184720" x="4540250" y="2209800"/>
          <p14:tracePt t="184738" x="4508500" y="2228850"/>
          <p14:tracePt t="184754" x="4495800" y="2247900"/>
          <p14:tracePt t="184770" x="4495800" y="2266950"/>
          <p14:tracePt t="184787" x="4508500" y="2292350"/>
          <p14:tracePt t="184804" x="4572000" y="2349500"/>
          <p14:tracePt t="184806" x="4597400" y="2368550"/>
          <p14:tracePt t="184821" x="4616450" y="2381250"/>
          <p14:tracePt t="184837" x="4660900" y="2413000"/>
          <p14:tracePt t="184854" x="4724400" y="2457450"/>
          <p14:tracePt t="184871" x="4787900" y="2476500"/>
          <p14:tracePt t="184887" x="4876800" y="2495550"/>
          <p14:tracePt t="184904" x="4978400" y="2508250"/>
          <p14:tracePt t="184921" x="5124450" y="2508250"/>
          <p14:tracePt t="184937" x="5213350" y="2508250"/>
          <p14:tracePt t="184954" x="5276850" y="2508250"/>
          <p14:tracePt t="184971" x="5276850" y="2501900"/>
          <p14:tracePt t="185123" x="5270500" y="2501900"/>
          <p14:tracePt t="185129" x="5264150" y="2501900"/>
          <p14:tracePt t="185138" x="5257800" y="2501900"/>
          <p14:tracePt t="185154" x="5270500" y="2514600"/>
          <p14:tracePt t="185171" x="5308600" y="2527300"/>
          <p14:tracePt t="185188" x="5378450" y="2540000"/>
          <p14:tracePt t="185205" x="5486400" y="2540000"/>
          <p14:tracePt t="185221" x="5619750" y="2540000"/>
          <p14:tracePt t="185238" x="5791200" y="2527300"/>
          <p14:tracePt t="185254" x="6026150" y="2520950"/>
          <p14:tracePt t="185271" x="6267450" y="2520950"/>
          <p14:tracePt t="185288" x="6597650" y="2527300"/>
          <p14:tracePt t="185305" x="7016750" y="2546350"/>
          <p14:tracePt t="185321" x="7359650" y="2565400"/>
          <p14:tracePt t="185338" x="7943850" y="2584450"/>
          <p14:tracePt t="185355" x="8286750" y="2597150"/>
          <p14:tracePt t="185371" x="8559800" y="2609850"/>
          <p14:tracePt t="185388" x="8832850" y="2616200"/>
          <p14:tracePt t="185404" x="9093200" y="2616200"/>
          <p14:tracePt t="185421" x="9302750" y="2616200"/>
          <p14:tracePt t="185438" x="9512300" y="2609850"/>
          <p14:tracePt t="185455" x="9709150" y="2609850"/>
          <p14:tracePt t="185472" x="9886950" y="2597150"/>
          <p14:tracePt t="185488" x="10033000" y="2590800"/>
          <p14:tracePt t="185490" x="10077450" y="2584450"/>
          <p14:tracePt t="185505" x="10121900" y="2584450"/>
          <p14:tracePt t="185506" x="10166350" y="2584450"/>
          <p14:tracePt t="185521" x="10210800" y="2584450"/>
          <p14:tracePt t="185538" x="10312400" y="2584450"/>
          <p14:tracePt t="185540" x="10369550" y="2584450"/>
          <p14:tracePt t="185555" x="10433050" y="2584450"/>
          <p14:tracePt t="185572" x="10591800" y="2584450"/>
          <p14:tracePt t="185588" x="10648950" y="2584450"/>
          <p14:tracePt t="185605" x="10668000" y="2578100"/>
          <p14:tracePt t="185621" x="10674350" y="2578100"/>
          <p14:tracePt t="185638" x="10693400" y="2571750"/>
          <p14:tracePt t="185655" x="10744200" y="2571750"/>
          <p14:tracePt t="185672" x="10833100" y="2578100"/>
          <p14:tracePt t="185688" x="10928350" y="2584450"/>
          <p14:tracePt t="185705" x="10985500" y="2584450"/>
          <p14:tracePt t="185721" x="11068050" y="2584450"/>
          <p14:tracePt t="185738" x="11169650" y="2565400"/>
          <p14:tracePt t="185755" x="11207750" y="2552700"/>
          <p14:tracePt t="185771" x="11283950" y="2540000"/>
          <p14:tracePt t="185789" x="11487150" y="2540000"/>
          <p14:tracePt t="185805" x="11671300" y="2540000"/>
          <p14:tracePt t="185821" x="11747500" y="2540000"/>
          <p14:tracePt t="185822" x="11817350" y="2540000"/>
          <p14:tracePt t="185838" x="11938000" y="2520950"/>
          <p14:tracePt t="185855" x="11995150" y="2495550"/>
          <p14:tracePt t="185872" x="12007850" y="2482850"/>
          <p14:tracePt t="185888" x="12007850" y="2476500"/>
          <p14:tracePt t="185922" x="12007850" y="2470150"/>
          <p14:tracePt t="185955" x="12007850" y="2463800"/>
          <p14:tracePt t="186005" x="12001500" y="2457450"/>
          <p14:tracePt t="186022" x="11988800" y="2438400"/>
          <p14:tracePt t="186038" x="11950700" y="2406650"/>
          <p14:tracePt t="186055" x="11899900" y="2362200"/>
          <p14:tracePt t="186072" x="11849100" y="2330450"/>
          <p14:tracePt t="186074" x="11811000" y="2311400"/>
          <p14:tracePt t="186088" x="11791950" y="2305050"/>
          <p14:tracePt t="186105" x="11734800" y="2279650"/>
          <p14:tracePt t="186122" x="11677650" y="2260600"/>
          <p14:tracePt t="186138" x="11614150" y="2241550"/>
          <p14:tracePt t="186139" x="11595100" y="2235200"/>
          <p14:tracePt t="186155" x="11557000" y="2228850"/>
          <p14:tracePt t="186171" x="11487150" y="2216150"/>
          <p14:tracePt t="186189" x="11442700" y="2216150"/>
          <p14:tracePt t="186205" x="11404600" y="2216150"/>
          <p14:tracePt t="186222" x="11341100" y="2216150"/>
          <p14:tracePt t="186238" x="11264900" y="2216150"/>
          <p14:tracePt t="186255" x="11207750" y="2216150"/>
          <p14:tracePt t="186272" x="11137900" y="2209800"/>
          <p14:tracePt t="186289" x="11106150" y="2197100"/>
          <p14:tracePt t="186305" x="11087100" y="2197100"/>
          <p14:tracePt t="186322" x="11074400" y="2190750"/>
          <p14:tracePt t="186339" x="11068050" y="2184400"/>
          <p14:tracePt t="186355" x="11023600" y="2184400"/>
          <p14:tracePt t="186372" x="10972800" y="2184400"/>
          <p14:tracePt t="186389" x="10775950" y="2190750"/>
          <p14:tracePt t="186405" x="10655300" y="2190750"/>
          <p14:tracePt t="186422" x="10541000" y="2190750"/>
          <p14:tracePt t="186439" x="10439400" y="2190750"/>
          <p14:tracePt t="186455" x="10369550" y="2184400"/>
          <p14:tracePt t="186472" x="10325100" y="2184400"/>
          <p14:tracePt t="186489" x="10248900" y="2178050"/>
          <p14:tracePt t="186505" x="10109200" y="2178050"/>
          <p14:tracePt t="186522" x="9772650" y="2184400"/>
          <p14:tracePt t="186539" x="9544050" y="2184400"/>
          <p14:tracePt t="186555" x="9302750" y="2178050"/>
          <p14:tracePt t="186572" x="9067800" y="2165350"/>
          <p14:tracePt t="186589" x="8890000" y="2152650"/>
          <p14:tracePt t="186605" x="8763000" y="2152650"/>
          <p14:tracePt t="186622" x="8636000" y="2152650"/>
          <p14:tracePt t="186639" x="8496300" y="2171700"/>
          <p14:tracePt t="186655" x="8235950" y="2216150"/>
          <p14:tracePt t="186673" x="7969250" y="2260600"/>
          <p14:tracePt t="186689" x="7670800" y="2305050"/>
          <p14:tracePt t="186705" x="7448550" y="2336800"/>
          <p14:tracePt t="186724" x="7258050" y="2368550"/>
          <p14:tracePt t="186739" x="7245350" y="2381250"/>
          <p14:tracePt t="186755" x="7245350" y="2400300"/>
          <p14:tracePt t="186772" x="7359650" y="2476500"/>
          <p14:tracePt t="186789" x="7505700" y="2546350"/>
          <p14:tracePt t="186806" x="7702550" y="2628900"/>
          <p14:tracePt t="186822" x="7950200" y="2724150"/>
          <p14:tracePt t="186839" x="8312150" y="2832100"/>
          <p14:tracePt t="186856" x="8794750" y="2914650"/>
          <p14:tracePt t="186873" x="9334500" y="2952750"/>
          <p14:tracePt t="186889" x="9810750" y="2946400"/>
          <p14:tracePt t="186906" x="10172700" y="2901950"/>
          <p14:tracePt t="186922" x="10445750" y="2825750"/>
          <p14:tracePt t="186939" x="10642600" y="2749550"/>
          <p14:tracePt t="186940" x="10712450" y="2705100"/>
          <p14:tracePt t="186956" x="10744200" y="2679700"/>
          <p14:tracePt t="186972" x="10782300" y="2647950"/>
          <p14:tracePt t="186973" x="10788650" y="2641600"/>
          <p14:tracePt t="186993" x="10801350" y="2635250"/>
          <p14:tracePt t="186994" x="10807700" y="2635250"/>
          <p14:tracePt t="187007" x="10826750" y="2635250"/>
          <p14:tracePt t="187022" x="10839450" y="2622550"/>
          <p14:tracePt t="187039" x="10845800" y="2609850"/>
          <p14:tracePt t="187056" x="10852150" y="2584450"/>
          <p14:tracePt t="187073" x="10858500" y="2565400"/>
          <p14:tracePt t="187089" x="10864850" y="2552700"/>
          <p14:tracePt t="187164" x="10871200" y="2552700"/>
          <p14:tracePt t="187171" x="10896600" y="2552700"/>
          <p14:tracePt t="187189" x="10953750" y="2552700"/>
          <p14:tracePt t="187207" x="11042650" y="2565400"/>
          <p14:tracePt t="187223" x="11195050" y="2578100"/>
          <p14:tracePt t="187239" x="11360150" y="2597150"/>
          <p14:tracePt t="187256" x="11525250" y="2603500"/>
          <p14:tracePt t="187273" x="11639550" y="2597150"/>
          <p14:tracePt t="187289" x="11690350" y="2571750"/>
          <p14:tracePt t="187306" x="11709400" y="2546350"/>
          <p14:tracePt t="187323" x="11715750" y="2520950"/>
          <p14:tracePt t="187340" x="11715750" y="2495550"/>
          <p14:tracePt t="187356" x="11728450" y="2463800"/>
          <p14:tracePt t="187373" x="11760200" y="2438400"/>
          <p14:tracePt t="187390" x="11798300" y="2419350"/>
          <p14:tracePt t="187406" x="11830050" y="2393950"/>
          <p14:tracePt t="187423" x="11842750" y="2368550"/>
          <p14:tracePt t="187439" x="11849100" y="2349500"/>
          <p14:tracePt t="187456" x="11849100" y="2324100"/>
          <p14:tracePt t="187473" x="11836400" y="2298700"/>
          <p14:tracePt t="187489" x="11811000" y="2266950"/>
          <p14:tracePt t="187506" x="11785600" y="2241550"/>
          <p14:tracePt t="187523" x="11747500" y="2222500"/>
          <p14:tracePt t="187540" x="11671300" y="2197100"/>
          <p14:tracePt t="187556" x="11582400" y="2178050"/>
          <p14:tracePt t="187574" x="11461750" y="2159000"/>
          <p14:tracePt t="187590" x="11277600" y="2139950"/>
          <p14:tracePt t="187607" x="11131550" y="2120900"/>
          <p14:tracePt t="187623" x="11036300" y="2114550"/>
          <p14:tracePt t="187640" x="10966450" y="2114550"/>
          <p14:tracePt t="187656" x="10909300" y="2127250"/>
          <p14:tracePt t="187673" x="10883900" y="2146300"/>
          <p14:tracePt t="187690" x="10858500" y="2190750"/>
          <p14:tracePt t="187706" x="10833100" y="2241550"/>
          <p14:tracePt t="187724" x="10801350" y="2292350"/>
          <p14:tracePt t="187728" x="10788650" y="2317750"/>
          <p14:tracePt t="187740" x="10775950" y="2343150"/>
          <p14:tracePt t="187756" x="10756900" y="2374900"/>
          <p14:tracePt t="187774" x="10756900" y="2400300"/>
          <p14:tracePt t="187790" x="10826750" y="2438400"/>
          <p14:tracePt t="187806" x="10864850" y="2444750"/>
          <p14:tracePt t="187808" x="10909300" y="2451100"/>
          <p14:tracePt t="187823" x="10953750" y="2451100"/>
          <p14:tracePt t="187840" x="11125200" y="2463800"/>
          <p14:tracePt t="187857" x="11220450" y="2463800"/>
          <p14:tracePt t="187873" x="11277600" y="2457450"/>
          <p14:tracePt t="187890" x="11303000" y="2451100"/>
          <p14:tracePt t="187906" x="11341100" y="2438400"/>
          <p14:tracePt t="187923" x="11372850" y="2419350"/>
          <p14:tracePt t="187941" x="11398250" y="2406650"/>
          <p14:tracePt t="187956" x="11423650" y="2387600"/>
          <p14:tracePt t="187973" x="11442700" y="2374900"/>
          <p14:tracePt t="187992" x="11455400" y="2355850"/>
          <p14:tracePt t="187993" x="11455400" y="2349500"/>
          <p14:tracePt t="188008" x="11461750" y="2349500"/>
          <p14:tracePt t="188009" x="11461750" y="2343150"/>
          <p14:tracePt t="188065" x="11461750" y="2336800"/>
          <p14:tracePt t="188106" x="11468100" y="2336800"/>
          <p14:tracePt t="188123" x="11474450" y="2336800"/>
          <p14:tracePt t="188134" x="11480800" y="2330450"/>
          <p14:tracePt t="188141" x="11493500" y="2330450"/>
          <p14:tracePt t="188157" x="11531600" y="2317750"/>
          <p14:tracePt t="188174" x="11582400" y="2298700"/>
          <p14:tracePt t="188191" x="11639550" y="2279650"/>
          <p14:tracePt t="188207" x="11690350" y="2260600"/>
          <p14:tracePt t="188223" x="11722100" y="2254250"/>
          <p14:tracePt t="188240" x="11734800" y="2241550"/>
          <p14:tracePt t="188257" x="11741150" y="2235200"/>
          <p14:tracePt t="188274" x="11741150" y="2228850"/>
          <p14:tracePt t="188307" x="11734800" y="2222500"/>
          <p14:tracePt t="188324" x="11715750" y="2216150"/>
          <p14:tracePt t="188341" x="11677650" y="2209800"/>
          <p14:tracePt t="188357" x="11645900" y="2209800"/>
          <p14:tracePt t="188373" x="11595100" y="2209800"/>
          <p14:tracePt t="188390" x="11544300" y="2209800"/>
          <p14:tracePt t="188408" x="11461750" y="2209800"/>
          <p14:tracePt t="188424" x="11430000" y="2216150"/>
          <p14:tracePt t="188440" x="11353800" y="2216150"/>
          <p14:tracePt t="188457" x="11315700" y="2216150"/>
          <p14:tracePt t="188474" x="11252200" y="2216150"/>
          <p14:tracePt t="188490" x="11201400" y="2216150"/>
          <p14:tracePt t="188507" x="11144250" y="2216150"/>
          <p14:tracePt t="188524" x="11068050" y="2216150"/>
          <p14:tracePt t="188540" x="11017250" y="2222500"/>
          <p14:tracePt t="188557" x="10979150" y="2228850"/>
          <p14:tracePt t="188574" x="10953750" y="2241550"/>
          <p14:tracePt t="188591" x="10941050" y="2260600"/>
          <p14:tracePt t="188607" x="10934700" y="2286000"/>
          <p14:tracePt t="188624" x="10941050" y="2330450"/>
          <p14:tracePt t="188640" x="10966450" y="2362200"/>
          <p14:tracePt t="188657" x="11023600" y="2387600"/>
          <p14:tracePt t="188674" x="11099800" y="2406650"/>
          <p14:tracePt t="188691" x="11207750" y="2419350"/>
          <p14:tracePt t="188707" x="11309350" y="2419350"/>
          <p14:tracePt t="188724" x="11360150" y="2419350"/>
          <p14:tracePt t="188741" x="11379200" y="2419350"/>
          <p14:tracePt t="188792" x="11366500" y="2419350"/>
          <p14:tracePt t="188800" x="11353800" y="2419350"/>
          <p14:tracePt t="188807" x="11315700" y="2425700"/>
          <p14:tracePt t="188824" x="11239500" y="2444750"/>
          <p14:tracePt t="188841" x="11131550" y="2463800"/>
          <p14:tracePt t="188858" x="11023600" y="2476500"/>
          <p14:tracePt t="188874" x="10890250" y="2489200"/>
          <p14:tracePt t="188891" x="10744200" y="2489200"/>
          <p14:tracePt t="188907" x="10572750" y="2489200"/>
          <p14:tracePt t="188925" x="10388600" y="2482850"/>
          <p14:tracePt t="188941" x="10033000" y="2451100"/>
          <p14:tracePt t="188957" x="9747250" y="2419350"/>
          <p14:tracePt t="188974" x="9404350" y="2387600"/>
          <p14:tracePt t="188976" x="9296400" y="2374900"/>
          <p14:tracePt t="188991" x="9144000" y="2355850"/>
          <p14:tracePt t="189007" x="8864600" y="2324100"/>
          <p14:tracePt t="189009" x="8680450" y="2305050"/>
          <p14:tracePt t="189024" x="8369300" y="2260600"/>
          <p14:tracePt t="189041" x="8058150" y="2209800"/>
          <p14:tracePt t="189057" x="7823200" y="2152650"/>
          <p14:tracePt t="189075" x="7543800" y="2076450"/>
          <p14:tracePt t="189091" x="7327900" y="2012950"/>
          <p14:tracePt t="189107" x="7118350" y="1936750"/>
          <p14:tracePt t="189124" x="6934200" y="1860550"/>
          <p14:tracePt t="189142" x="6731000" y="1771650"/>
          <p14:tracePt t="189158" x="6496050" y="1682750"/>
          <p14:tracePt t="189174" x="6223000" y="1600200"/>
          <p14:tracePt t="189191" x="5949950" y="1524000"/>
          <p14:tracePt t="189208" x="5638800" y="1447800"/>
          <p14:tracePt t="189224" x="5397500" y="1384300"/>
          <p14:tracePt t="189241" x="5251450" y="1339850"/>
          <p14:tracePt t="189242" x="5181600" y="1320800"/>
          <p14:tracePt t="189258" x="5060950" y="1276350"/>
          <p14:tracePt t="189274" x="4946650" y="1238250"/>
          <p14:tracePt t="189291" x="4845050" y="1206500"/>
          <p14:tracePt t="189308" x="4768850" y="1181100"/>
          <p14:tracePt t="189325" x="4718050" y="1155700"/>
          <p14:tracePt t="189341" x="4699000" y="1143000"/>
          <p14:tracePt t="189358" x="4699000" y="1130300"/>
          <p14:tracePt t="189375" x="4692650" y="1123950"/>
          <p14:tracePt t="189392" x="4692650" y="1117600"/>
          <p14:tracePt t="189476" x="4692650" y="1123950"/>
          <p14:tracePt t="189491" x="4724400" y="1149350"/>
          <p14:tracePt t="189508" x="4775200" y="1181100"/>
          <p14:tracePt t="189525" x="4864100" y="1212850"/>
          <p14:tracePt t="189542" x="4978400" y="1257300"/>
          <p14:tracePt t="189558" x="5060950" y="1282700"/>
          <p14:tracePt t="189575" x="5156200" y="1320800"/>
          <p14:tracePt t="189591" x="5213350" y="1346200"/>
          <p14:tracePt t="189608" x="5264150" y="1365250"/>
          <p14:tracePt t="189625" x="5308600" y="1371600"/>
          <p14:tracePt t="189641" x="5353050" y="1377950"/>
          <p14:tracePt t="189658" x="5410200" y="1377950"/>
          <p14:tracePt t="189675" x="5473700" y="1371600"/>
          <p14:tracePt t="189692" x="5537200" y="1346200"/>
          <p14:tracePt t="189708" x="5581650" y="1301750"/>
          <p14:tracePt t="189725" x="5588000" y="1276350"/>
          <p14:tracePt t="189741" x="5588000" y="1250950"/>
          <p14:tracePt t="189758" x="5588000" y="1231900"/>
          <p14:tracePt t="189775" x="5588000" y="1212850"/>
          <p14:tracePt t="189792" x="5588000" y="1200150"/>
          <p14:tracePt t="189808" x="5588000" y="1193800"/>
          <p14:tracePt t="189825" x="5588000" y="1181100"/>
          <p14:tracePt t="189841" x="5581650" y="1155700"/>
          <p14:tracePt t="189858" x="5568950" y="1123950"/>
          <p14:tracePt t="189875" x="5556250" y="1092200"/>
          <p14:tracePt t="189892" x="5543550" y="1066800"/>
          <p14:tracePt t="189908" x="5530850" y="1054100"/>
          <p14:tracePt t="189925" x="5499100" y="1041400"/>
          <p14:tracePt t="189942" x="5461000" y="1035050"/>
          <p14:tracePt t="189958" x="5397500" y="1035050"/>
          <p14:tracePt t="189975" x="5327650" y="1035050"/>
          <p14:tracePt t="189992" x="5270500" y="1054100"/>
          <p14:tracePt t="190009" x="5187950" y="1073150"/>
          <p14:tracePt t="190025" x="5137150" y="1098550"/>
          <p14:tracePt t="190041" x="5086350" y="1111250"/>
          <p14:tracePt t="190059" x="5041900" y="1130300"/>
          <p14:tracePt t="190075" x="4997450" y="1155700"/>
          <p14:tracePt t="190092" x="4972050" y="1174750"/>
          <p14:tracePt t="190108" x="4953000" y="1187450"/>
          <p14:tracePt t="190126" x="4940300" y="1193800"/>
          <p14:tracePt t="190142" x="4933950" y="1200150"/>
          <p14:tracePt t="190158" x="4933950" y="1206500"/>
          <p14:tracePt t="190175" x="4927600" y="1206500"/>
          <p14:tracePt t="190176" x="4921250" y="1212850"/>
          <p14:tracePt t="190192" x="4908550" y="1219200"/>
          <p14:tracePt t="190208" x="4883150" y="1231900"/>
          <p14:tracePt t="190226" x="4857750" y="1250950"/>
          <p14:tracePt t="190226" x="4845050" y="1257300"/>
          <p14:tracePt t="190242" x="4819650" y="1276350"/>
          <p14:tracePt t="190258" x="4794250" y="1289050"/>
          <p14:tracePt t="190277" x="4781550" y="1289050"/>
          <p14:tracePt t="190292" x="4762500" y="1289050"/>
          <p14:tracePt t="190308" x="4749800" y="1276350"/>
          <p14:tracePt t="190326" x="4737100" y="1270000"/>
          <p14:tracePt t="190342" x="4705350" y="1257300"/>
          <p14:tracePt t="190358" x="4692650" y="1238250"/>
          <p14:tracePt t="190375" x="4692650" y="1231900"/>
          <p14:tracePt t="190392" x="4692650" y="1193800"/>
          <p14:tracePt t="190409" x="4711700" y="1149350"/>
          <p14:tracePt t="190410" x="4730750" y="1130300"/>
          <p14:tracePt t="190425" x="4743450" y="1104900"/>
          <p14:tracePt t="190442" x="4794250" y="1047750"/>
          <p14:tracePt t="190459" x="4806950" y="1022350"/>
          <p14:tracePt t="190475" x="4813300" y="1022350"/>
          <p14:tracePt t="190533" x="4806950" y="1022350"/>
          <p14:tracePt t="190542" x="4800600" y="1028700"/>
          <p14:tracePt t="190559" x="4787900" y="1047750"/>
          <p14:tracePt t="190575" x="4768850" y="1079500"/>
          <p14:tracePt t="190593" x="4762500" y="1104900"/>
          <p14:tracePt t="190609" x="4756150" y="1136650"/>
          <p14:tracePt t="190611" x="4756150" y="1149350"/>
          <p14:tracePt t="190625" x="4756150" y="1162050"/>
          <p14:tracePt t="190642" x="4756150" y="1187450"/>
          <p14:tracePt t="190659" x="4762500" y="1206500"/>
          <p14:tracePt t="190660" x="4762500" y="1212850"/>
          <p14:tracePt t="190676" x="4768850" y="1212850"/>
          <p14:tracePt t="190692" x="4781550" y="1212850"/>
          <p14:tracePt t="190709" x="4838700" y="1200150"/>
          <p14:tracePt t="190726" x="4946650" y="1174750"/>
          <p14:tracePt t="190743" x="5067300" y="1149350"/>
          <p14:tracePt t="190759" x="5156200" y="1123950"/>
          <p14:tracePt t="190776" x="5226050" y="1104900"/>
          <p14:tracePt t="190792" x="5276850" y="1092200"/>
          <p14:tracePt t="190810" x="5314950" y="1079500"/>
          <p14:tracePt t="190825" x="5346700" y="1066800"/>
          <p14:tracePt t="190842" x="5372100" y="1054100"/>
          <p14:tracePt t="190860" x="5397500" y="1041400"/>
          <p14:tracePt t="190876" x="5403850" y="1041400"/>
          <p14:tracePt t="190943" x="5422900" y="1054100"/>
          <p14:tracePt t="190950" x="5435600" y="1060450"/>
          <p14:tracePt t="190959" x="5467350" y="1079500"/>
          <p14:tracePt t="190976" x="5549900" y="1104900"/>
          <p14:tracePt t="190993" x="5651500" y="1143000"/>
          <p14:tracePt t="191009" x="5753100" y="1168400"/>
          <p14:tracePt t="191026" x="5829300" y="1187450"/>
          <p14:tracePt t="191042" x="5854700" y="1187450"/>
          <p14:tracePt t="191059" x="5867400" y="1187450"/>
          <p14:tracePt t="191076" x="5867400" y="1181100"/>
          <p14:tracePt t="191145" x="5873750" y="1181100"/>
          <p14:tracePt t="191158" x="5880100" y="1181100"/>
          <p14:tracePt t="191176" x="5886450" y="1181100"/>
          <p14:tracePt t="191289" x="5886450" y="1187450"/>
          <p14:tracePt t="191297" x="5880100" y="1200150"/>
          <p14:tracePt t="191310" x="5861050" y="1212850"/>
          <p14:tracePt t="191327" x="5803900" y="1238250"/>
          <p14:tracePt t="191345" x="5695950" y="1289050"/>
          <p14:tracePt t="191360" x="5664200" y="1301750"/>
          <p14:tracePt t="191362" x="5645150" y="1308100"/>
          <p14:tracePt t="191376" x="5619750" y="1314450"/>
          <p14:tracePt t="191434" x="5626100" y="1314450"/>
          <p14:tracePt t="191443" x="5632450" y="1314450"/>
          <p14:tracePt t="191460" x="5638800" y="1314450"/>
          <p14:tracePt t="191607" x="5626100" y="1314450"/>
          <p14:tracePt t="191627" x="5581650" y="1327150"/>
          <p14:tracePt t="191644" x="5518150" y="1346200"/>
          <p14:tracePt t="191660" x="5467350" y="1365250"/>
          <p14:tracePt t="191676" x="5410200" y="1384300"/>
          <p14:tracePt t="191694" x="5321300" y="1416050"/>
          <p14:tracePt t="191710" x="5302250" y="1422400"/>
          <p14:tracePt t="191715" x="5295900" y="1428750"/>
          <p14:tracePt t="191727" x="5276850" y="1428750"/>
          <p14:tracePt t="191743" x="5257800" y="1428750"/>
          <p14:tracePt t="191760" x="5251450" y="1428750"/>
        </p14:tracePtLst>
      </p14:laserTraceLst>
    </p:ext>
  </p:extLs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p 1">
            <a:extLst>
              <a:ext uri="{FF2B5EF4-FFF2-40B4-BE49-F238E27FC236}">
                <a16:creationId xmlns:a16="http://schemas.microsoft.com/office/drawing/2014/main" id="{A7459121-D0BC-4E91-B603-D4FC7BE6DB73}"/>
              </a:ext>
            </a:extLst>
          </p:cNvPr>
          <p:cNvGrpSpPr/>
          <p:nvPr/>
        </p:nvGrpSpPr>
        <p:grpSpPr>
          <a:xfrm>
            <a:off x="117667" y="5070422"/>
            <a:ext cx="11702857" cy="396000"/>
            <a:chOff x="179086" y="3885916"/>
            <a:chExt cx="11549851" cy="396000"/>
          </a:xfrm>
        </p:grpSpPr>
        <p:sp>
          <p:nvSpPr>
            <p:cNvPr id="91" name="Höger 144">
              <a:extLst>
                <a:ext uri="{FF2B5EF4-FFF2-40B4-BE49-F238E27FC236}">
                  <a16:creationId xmlns:a16="http://schemas.microsoft.com/office/drawing/2014/main" id="{7AFF9F77-F728-4396-A78F-A644689DF705}"/>
                </a:ext>
              </a:extLst>
            </p:cNvPr>
            <p:cNvSpPr/>
            <p:nvPr/>
          </p:nvSpPr>
          <p:spPr>
            <a:xfrm>
              <a:off x="179086" y="3885916"/>
              <a:ext cx="1030350" cy="396000"/>
            </a:xfrm>
            <a:prstGeom prst="rightArrow">
              <a:avLst>
                <a:gd name="adj1" fmla="val 100000"/>
                <a:gd name="adj2" fmla="val 25000"/>
              </a:avLst>
            </a:prstGeom>
            <a:solidFill>
              <a:schemeClr val="tx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0" rtlCol="0" anchor="ctr"/>
            <a:lstStyle/>
            <a:p>
              <a:pPr>
                <a:lnSpc>
                  <a:spcPts val="1200"/>
                </a:lnSpc>
              </a:pPr>
              <a:r>
                <a:rPr lang="sv-SE" sz="1200" dirty="0">
                  <a:solidFill>
                    <a:schemeClr val="bg1"/>
                  </a:solidFill>
                </a:rPr>
                <a:t>AM (år efter skapelsen)</a:t>
              </a:r>
            </a:p>
          </p:txBody>
        </p:sp>
        <p:grpSp>
          <p:nvGrpSpPr>
            <p:cNvPr id="92" name="Grupp 91">
              <a:extLst>
                <a:ext uri="{FF2B5EF4-FFF2-40B4-BE49-F238E27FC236}">
                  <a16:creationId xmlns:a16="http://schemas.microsoft.com/office/drawing/2014/main" id="{61537941-B62D-4238-BAA6-1806F3E0137C}"/>
                </a:ext>
              </a:extLst>
            </p:cNvPr>
            <p:cNvGrpSpPr/>
            <p:nvPr/>
          </p:nvGrpSpPr>
          <p:grpSpPr>
            <a:xfrm>
              <a:off x="1307029" y="3999434"/>
              <a:ext cx="10421908" cy="184666"/>
              <a:chOff x="1438910" y="3581831"/>
              <a:chExt cx="10421908" cy="184666"/>
            </a:xfrm>
          </p:grpSpPr>
          <p:cxnSp>
            <p:nvCxnSpPr>
              <p:cNvPr id="93" name="Rak pil 3">
                <a:extLst>
                  <a:ext uri="{FF2B5EF4-FFF2-40B4-BE49-F238E27FC236}">
                    <a16:creationId xmlns:a16="http://schemas.microsoft.com/office/drawing/2014/main" id="{A49DD066-4C3F-4C2B-91C6-CFE89ED034FA}"/>
                  </a:ext>
                </a:extLst>
              </p:cNvPr>
              <p:cNvCxnSpPr>
                <a:cxnSpLocks/>
              </p:cNvCxnSpPr>
              <p:nvPr/>
            </p:nvCxnSpPr>
            <p:spPr>
              <a:xfrm>
                <a:off x="1444834" y="3676173"/>
                <a:ext cx="10415984"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4" name="textruta 93">
                <a:extLst>
                  <a:ext uri="{FF2B5EF4-FFF2-40B4-BE49-F238E27FC236}">
                    <a16:creationId xmlns:a16="http://schemas.microsoft.com/office/drawing/2014/main" id="{3B770D70-2C76-4826-ADCA-2370F567C18F}"/>
                  </a:ext>
                </a:extLst>
              </p:cNvPr>
              <p:cNvSpPr txBox="1"/>
              <p:nvPr/>
            </p:nvSpPr>
            <p:spPr>
              <a:xfrm>
                <a:off x="2131498" y="3581831"/>
                <a:ext cx="341452" cy="184666"/>
              </a:xfrm>
              <a:prstGeom prst="rect">
                <a:avLst/>
              </a:prstGeom>
              <a:solidFill>
                <a:schemeClr val="bg1"/>
              </a:solidFill>
            </p:spPr>
            <p:txBody>
              <a:bodyPr wrap="none" lIns="13500" tIns="0" rIns="13500" bIns="0" rtlCol="0">
                <a:spAutoFit/>
              </a:bodyPr>
              <a:lstStyle/>
              <a:p>
                <a:r>
                  <a:rPr lang="sv-SE" sz="1200" b="1" dirty="0"/>
                  <a:t>2000</a:t>
                </a:r>
              </a:p>
            </p:txBody>
          </p:sp>
          <p:sp>
            <p:nvSpPr>
              <p:cNvPr id="95" name="textruta 94">
                <a:extLst>
                  <a:ext uri="{FF2B5EF4-FFF2-40B4-BE49-F238E27FC236}">
                    <a16:creationId xmlns:a16="http://schemas.microsoft.com/office/drawing/2014/main" id="{A0375682-1418-4140-B359-5F0668052391}"/>
                  </a:ext>
                </a:extLst>
              </p:cNvPr>
              <p:cNvSpPr txBox="1"/>
              <p:nvPr/>
            </p:nvSpPr>
            <p:spPr>
              <a:xfrm>
                <a:off x="11135147" y="3581831"/>
                <a:ext cx="341452" cy="184666"/>
              </a:xfrm>
              <a:prstGeom prst="rect">
                <a:avLst/>
              </a:prstGeom>
              <a:solidFill>
                <a:schemeClr val="bg1"/>
              </a:solidFill>
            </p:spPr>
            <p:txBody>
              <a:bodyPr wrap="none" lIns="13500" tIns="0" rIns="13500" bIns="0" rtlCol="0">
                <a:spAutoFit/>
              </a:bodyPr>
              <a:lstStyle/>
              <a:p>
                <a:r>
                  <a:rPr lang="sv-SE" sz="1200" b="1" dirty="0"/>
                  <a:t>7000</a:t>
                </a:r>
              </a:p>
            </p:txBody>
          </p:sp>
          <p:sp>
            <p:nvSpPr>
              <p:cNvPr id="96" name="textruta 95">
                <a:extLst>
                  <a:ext uri="{FF2B5EF4-FFF2-40B4-BE49-F238E27FC236}">
                    <a16:creationId xmlns:a16="http://schemas.microsoft.com/office/drawing/2014/main" id="{CCCCB46A-07E4-4035-B401-9DAD72CC2EB6}"/>
                  </a:ext>
                </a:extLst>
              </p:cNvPr>
              <p:cNvSpPr txBox="1"/>
              <p:nvPr/>
            </p:nvSpPr>
            <p:spPr>
              <a:xfrm>
                <a:off x="10442554" y="3581831"/>
                <a:ext cx="341452" cy="184666"/>
              </a:xfrm>
              <a:prstGeom prst="rect">
                <a:avLst/>
              </a:prstGeom>
              <a:solidFill>
                <a:schemeClr val="bg1"/>
              </a:solidFill>
            </p:spPr>
            <p:txBody>
              <a:bodyPr wrap="none" lIns="13500" tIns="0" rIns="13500" bIns="0" rtlCol="0">
                <a:spAutoFit/>
              </a:bodyPr>
              <a:lstStyle/>
              <a:p>
                <a:r>
                  <a:rPr lang="sv-SE" sz="1200" b="1" dirty="0"/>
                  <a:t>6000</a:t>
                </a:r>
              </a:p>
            </p:txBody>
          </p:sp>
          <p:sp>
            <p:nvSpPr>
              <p:cNvPr id="97" name="textruta 96">
                <a:extLst>
                  <a:ext uri="{FF2B5EF4-FFF2-40B4-BE49-F238E27FC236}">
                    <a16:creationId xmlns:a16="http://schemas.microsoft.com/office/drawing/2014/main" id="{170CB25A-3F5E-4662-89C6-1234F9D0FF25}"/>
                  </a:ext>
                </a:extLst>
              </p:cNvPr>
              <p:cNvSpPr txBox="1"/>
              <p:nvPr/>
            </p:nvSpPr>
            <p:spPr>
              <a:xfrm>
                <a:off x="9749966" y="3581831"/>
                <a:ext cx="341452" cy="184666"/>
              </a:xfrm>
              <a:prstGeom prst="rect">
                <a:avLst/>
              </a:prstGeom>
              <a:solidFill>
                <a:schemeClr val="bg1"/>
              </a:solidFill>
            </p:spPr>
            <p:txBody>
              <a:bodyPr wrap="none" lIns="13500" tIns="0" rIns="13500" bIns="0" rtlCol="0">
                <a:spAutoFit/>
              </a:bodyPr>
              <a:lstStyle/>
              <a:p>
                <a:r>
                  <a:rPr lang="sv-SE" sz="1200" b="1" dirty="0"/>
                  <a:t>5999</a:t>
                </a:r>
              </a:p>
            </p:txBody>
          </p:sp>
          <p:sp>
            <p:nvSpPr>
              <p:cNvPr id="98" name="textruta 97">
                <a:extLst>
                  <a:ext uri="{FF2B5EF4-FFF2-40B4-BE49-F238E27FC236}">
                    <a16:creationId xmlns:a16="http://schemas.microsoft.com/office/drawing/2014/main" id="{E8E98F69-563C-4A8A-BA75-19EED0C88629}"/>
                  </a:ext>
                </a:extLst>
              </p:cNvPr>
              <p:cNvSpPr txBox="1"/>
              <p:nvPr/>
            </p:nvSpPr>
            <p:spPr>
              <a:xfrm>
                <a:off x="9057378" y="3581831"/>
                <a:ext cx="341452" cy="184666"/>
              </a:xfrm>
              <a:prstGeom prst="rect">
                <a:avLst/>
              </a:prstGeom>
              <a:solidFill>
                <a:schemeClr val="bg1"/>
              </a:solidFill>
            </p:spPr>
            <p:txBody>
              <a:bodyPr wrap="none" lIns="13500" tIns="0" rIns="13500" bIns="0" rtlCol="0">
                <a:spAutoFit/>
              </a:bodyPr>
              <a:lstStyle/>
              <a:p>
                <a:r>
                  <a:rPr lang="sv-SE" sz="1200" b="1" dirty="0"/>
                  <a:t>5992</a:t>
                </a:r>
              </a:p>
            </p:txBody>
          </p:sp>
          <p:sp>
            <p:nvSpPr>
              <p:cNvPr id="99" name="textruta 98">
                <a:extLst>
                  <a:ext uri="{FF2B5EF4-FFF2-40B4-BE49-F238E27FC236}">
                    <a16:creationId xmlns:a16="http://schemas.microsoft.com/office/drawing/2014/main" id="{50F88EFF-B622-43E0-A3CE-4DBD8DF556F9}"/>
                  </a:ext>
                </a:extLst>
              </p:cNvPr>
              <p:cNvSpPr txBox="1"/>
              <p:nvPr/>
            </p:nvSpPr>
            <p:spPr>
              <a:xfrm>
                <a:off x="8364790" y="3581831"/>
                <a:ext cx="341452" cy="184666"/>
              </a:xfrm>
              <a:prstGeom prst="rect">
                <a:avLst/>
              </a:prstGeom>
              <a:solidFill>
                <a:schemeClr val="bg1"/>
              </a:solidFill>
            </p:spPr>
            <p:txBody>
              <a:bodyPr wrap="none" lIns="13500" tIns="0" rIns="13500" bIns="0" rtlCol="0">
                <a:spAutoFit/>
              </a:bodyPr>
              <a:lstStyle/>
              <a:p>
                <a:r>
                  <a:rPr lang="sv-SE" sz="1200" b="1" dirty="0"/>
                  <a:t>4032</a:t>
                </a:r>
              </a:p>
            </p:txBody>
          </p:sp>
          <p:sp>
            <p:nvSpPr>
              <p:cNvPr id="100" name="textruta 99">
                <a:extLst>
                  <a:ext uri="{FF2B5EF4-FFF2-40B4-BE49-F238E27FC236}">
                    <a16:creationId xmlns:a16="http://schemas.microsoft.com/office/drawing/2014/main" id="{1F84BDEB-B250-423C-85E9-C1F04384B839}"/>
                  </a:ext>
                </a:extLst>
              </p:cNvPr>
              <p:cNvSpPr txBox="1"/>
              <p:nvPr/>
            </p:nvSpPr>
            <p:spPr>
              <a:xfrm>
                <a:off x="7672202" y="3581831"/>
                <a:ext cx="341452" cy="184666"/>
              </a:xfrm>
              <a:prstGeom prst="rect">
                <a:avLst/>
              </a:prstGeom>
              <a:solidFill>
                <a:schemeClr val="bg1"/>
              </a:solidFill>
            </p:spPr>
            <p:txBody>
              <a:bodyPr wrap="none" lIns="13500" tIns="0" rIns="13500" bIns="0" rtlCol="0">
                <a:spAutoFit/>
              </a:bodyPr>
              <a:lstStyle/>
              <a:p>
                <a:r>
                  <a:rPr lang="sv-SE" sz="1200" b="1" dirty="0"/>
                  <a:t>3992</a:t>
                </a:r>
              </a:p>
            </p:txBody>
          </p:sp>
          <p:sp>
            <p:nvSpPr>
              <p:cNvPr id="101" name="textruta 100">
                <a:extLst>
                  <a:ext uri="{FF2B5EF4-FFF2-40B4-BE49-F238E27FC236}">
                    <a16:creationId xmlns:a16="http://schemas.microsoft.com/office/drawing/2014/main" id="{1E11DA6E-A195-4DB9-A80E-AD6C92D45E38}"/>
                  </a:ext>
                </a:extLst>
              </p:cNvPr>
              <p:cNvSpPr txBox="1"/>
              <p:nvPr/>
            </p:nvSpPr>
            <p:spPr>
              <a:xfrm>
                <a:off x="6979614" y="3581831"/>
                <a:ext cx="341452" cy="184666"/>
              </a:xfrm>
              <a:prstGeom prst="rect">
                <a:avLst/>
              </a:prstGeom>
              <a:solidFill>
                <a:schemeClr val="bg1"/>
              </a:solidFill>
            </p:spPr>
            <p:txBody>
              <a:bodyPr wrap="none" lIns="13500" tIns="0" rIns="13500" bIns="0" rtlCol="0">
                <a:spAutoFit/>
              </a:bodyPr>
              <a:lstStyle/>
              <a:p>
                <a:r>
                  <a:rPr lang="sv-SE" sz="1200" b="1" dirty="0"/>
                  <a:t>3550</a:t>
                </a:r>
              </a:p>
            </p:txBody>
          </p:sp>
          <p:sp>
            <p:nvSpPr>
              <p:cNvPr id="102" name="textruta 101">
                <a:extLst>
                  <a:ext uri="{FF2B5EF4-FFF2-40B4-BE49-F238E27FC236}">
                    <a16:creationId xmlns:a16="http://schemas.microsoft.com/office/drawing/2014/main" id="{718BD2FF-AC6B-4DE3-9EC1-1B1998755C40}"/>
                  </a:ext>
                </a:extLst>
              </p:cNvPr>
              <p:cNvSpPr txBox="1"/>
              <p:nvPr/>
            </p:nvSpPr>
            <p:spPr>
              <a:xfrm>
                <a:off x="6287026" y="3581831"/>
                <a:ext cx="341452" cy="184666"/>
              </a:xfrm>
              <a:prstGeom prst="rect">
                <a:avLst/>
              </a:prstGeom>
              <a:solidFill>
                <a:schemeClr val="bg1"/>
              </a:solidFill>
            </p:spPr>
            <p:txBody>
              <a:bodyPr wrap="none" lIns="13500" tIns="0" rIns="13500" bIns="0" rtlCol="0">
                <a:spAutoFit/>
              </a:bodyPr>
              <a:lstStyle/>
              <a:p>
                <a:r>
                  <a:rPr lang="sv-SE" sz="1200" b="1" dirty="0"/>
                  <a:t>3500</a:t>
                </a:r>
              </a:p>
            </p:txBody>
          </p:sp>
          <p:sp>
            <p:nvSpPr>
              <p:cNvPr id="103" name="textruta 102">
                <a:extLst>
                  <a:ext uri="{FF2B5EF4-FFF2-40B4-BE49-F238E27FC236}">
                    <a16:creationId xmlns:a16="http://schemas.microsoft.com/office/drawing/2014/main" id="{95C407A7-3C6A-4BCE-BB81-63886B7EEADC}"/>
                  </a:ext>
                </a:extLst>
              </p:cNvPr>
              <p:cNvSpPr txBox="1"/>
              <p:nvPr/>
            </p:nvSpPr>
            <p:spPr>
              <a:xfrm>
                <a:off x="5594438" y="3581831"/>
                <a:ext cx="341452" cy="184666"/>
              </a:xfrm>
              <a:prstGeom prst="rect">
                <a:avLst/>
              </a:prstGeom>
              <a:solidFill>
                <a:schemeClr val="bg1"/>
              </a:solidFill>
            </p:spPr>
            <p:txBody>
              <a:bodyPr wrap="none" lIns="13500" tIns="0" rIns="13500" bIns="0" rtlCol="0">
                <a:spAutoFit/>
              </a:bodyPr>
              <a:lstStyle/>
              <a:p>
                <a:r>
                  <a:rPr lang="sv-SE" sz="1200" b="1" dirty="0"/>
                  <a:t>3430</a:t>
                </a:r>
              </a:p>
            </p:txBody>
          </p:sp>
          <p:sp>
            <p:nvSpPr>
              <p:cNvPr id="104" name="textruta 103">
                <a:extLst>
                  <a:ext uri="{FF2B5EF4-FFF2-40B4-BE49-F238E27FC236}">
                    <a16:creationId xmlns:a16="http://schemas.microsoft.com/office/drawing/2014/main" id="{8767ABB5-600B-43A0-BDE3-5FAC66A81CEE}"/>
                  </a:ext>
                </a:extLst>
              </p:cNvPr>
              <p:cNvSpPr txBox="1"/>
              <p:nvPr/>
            </p:nvSpPr>
            <p:spPr>
              <a:xfrm>
                <a:off x="4901850" y="3581831"/>
                <a:ext cx="341452" cy="184666"/>
              </a:xfrm>
              <a:prstGeom prst="rect">
                <a:avLst/>
              </a:prstGeom>
              <a:solidFill>
                <a:schemeClr val="bg1"/>
              </a:solidFill>
            </p:spPr>
            <p:txBody>
              <a:bodyPr wrap="none" lIns="13500" tIns="0" rIns="13500" bIns="0" rtlCol="0">
                <a:spAutoFit/>
              </a:bodyPr>
              <a:lstStyle/>
              <a:p>
                <a:r>
                  <a:rPr lang="sv-SE" sz="1200" b="1" dirty="0"/>
                  <a:t>3000</a:t>
                </a:r>
              </a:p>
            </p:txBody>
          </p:sp>
          <p:sp>
            <p:nvSpPr>
              <p:cNvPr id="105" name="textruta 104">
                <a:extLst>
                  <a:ext uri="{FF2B5EF4-FFF2-40B4-BE49-F238E27FC236}">
                    <a16:creationId xmlns:a16="http://schemas.microsoft.com/office/drawing/2014/main" id="{AC37F058-1DDC-4E96-8FA1-5246000999F4}"/>
                  </a:ext>
                </a:extLst>
              </p:cNvPr>
              <p:cNvSpPr txBox="1"/>
              <p:nvPr/>
            </p:nvSpPr>
            <p:spPr>
              <a:xfrm>
                <a:off x="4209262" y="3581831"/>
                <a:ext cx="341452" cy="184666"/>
              </a:xfrm>
              <a:prstGeom prst="rect">
                <a:avLst/>
              </a:prstGeom>
              <a:solidFill>
                <a:schemeClr val="bg1"/>
              </a:solidFill>
            </p:spPr>
            <p:txBody>
              <a:bodyPr wrap="none" lIns="13500" tIns="0" rIns="13500" bIns="0" rtlCol="0">
                <a:spAutoFit/>
              </a:bodyPr>
              <a:lstStyle/>
              <a:p>
                <a:r>
                  <a:rPr lang="sv-SE" sz="1200" b="1" dirty="0"/>
                  <a:t>2980</a:t>
                </a:r>
              </a:p>
            </p:txBody>
          </p:sp>
          <p:sp>
            <p:nvSpPr>
              <p:cNvPr id="106" name="textruta 105">
                <a:extLst>
                  <a:ext uri="{FF2B5EF4-FFF2-40B4-BE49-F238E27FC236}">
                    <a16:creationId xmlns:a16="http://schemas.microsoft.com/office/drawing/2014/main" id="{943B8C82-08B5-4B66-826D-6F619A6D202A}"/>
                  </a:ext>
                </a:extLst>
              </p:cNvPr>
              <p:cNvSpPr txBox="1"/>
              <p:nvPr/>
            </p:nvSpPr>
            <p:spPr>
              <a:xfrm>
                <a:off x="2824086" y="3581831"/>
                <a:ext cx="341452" cy="184666"/>
              </a:xfrm>
              <a:prstGeom prst="rect">
                <a:avLst/>
              </a:prstGeom>
              <a:solidFill>
                <a:schemeClr val="bg1"/>
              </a:solidFill>
            </p:spPr>
            <p:txBody>
              <a:bodyPr wrap="none" lIns="13500" tIns="0" rIns="13500" bIns="0" rtlCol="0">
                <a:spAutoFit/>
              </a:bodyPr>
              <a:lstStyle/>
              <a:p>
                <a:r>
                  <a:rPr lang="sv-SE" sz="1200" b="1" dirty="0"/>
                  <a:t>2100</a:t>
                </a:r>
              </a:p>
            </p:txBody>
          </p:sp>
          <p:sp>
            <p:nvSpPr>
              <p:cNvPr id="120" name="textruta 119">
                <a:extLst>
                  <a:ext uri="{FF2B5EF4-FFF2-40B4-BE49-F238E27FC236}">
                    <a16:creationId xmlns:a16="http://schemas.microsoft.com/office/drawing/2014/main" id="{50569D6D-CF81-4185-BC58-36DAF14C0DAE}"/>
                  </a:ext>
                </a:extLst>
              </p:cNvPr>
              <p:cNvSpPr txBox="1"/>
              <p:nvPr/>
            </p:nvSpPr>
            <p:spPr>
              <a:xfrm>
                <a:off x="1438910" y="3581831"/>
                <a:ext cx="105811" cy="184666"/>
              </a:xfrm>
              <a:prstGeom prst="rect">
                <a:avLst/>
              </a:prstGeom>
              <a:solidFill>
                <a:schemeClr val="bg1"/>
              </a:solidFill>
            </p:spPr>
            <p:txBody>
              <a:bodyPr wrap="none" lIns="13500" tIns="0" rIns="13500" bIns="0" rtlCol="0">
                <a:spAutoFit/>
              </a:bodyPr>
              <a:lstStyle/>
              <a:p>
                <a:r>
                  <a:rPr lang="sv-SE" sz="1200" b="1" dirty="0"/>
                  <a:t>0</a:t>
                </a:r>
              </a:p>
            </p:txBody>
          </p:sp>
          <p:sp>
            <p:nvSpPr>
              <p:cNvPr id="123" name="textruta 122">
                <a:extLst>
                  <a:ext uri="{FF2B5EF4-FFF2-40B4-BE49-F238E27FC236}">
                    <a16:creationId xmlns:a16="http://schemas.microsoft.com/office/drawing/2014/main" id="{A7F4A0C2-2133-4C58-9E1A-1BAAF72DD563}"/>
                  </a:ext>
                </a:extLst>
              </p:cNvPr>
              <p:cNvSpPr txBox="1"/>
              <p:nvPr/>
            </p:nvSpPr>
            <p:spPr>
              <a:xfrm>
                <a:off x="3516674" y="3581831"/>
                <a:ext cx="341452" cy="184666"/>
              </a:xfrm>
              <a:prstGeom prst="rect">
                <a:avLst/>
              </a:prstGeom>
              <a:solidFill>
                <a:schemeClr val="bg1"/>
              </a:solidFill>
            </p:spPr>
            <p:txBody>
              <a:bodyPr wrap="none" lIns="13500" tIns="0" rIns="13500" bIns="0" rtlCol="0">
                <a:spAutoFit/>
              </a:bodyPr>
              <a:lstStyle/>
              <a:p>
                <a:r>
                  <a:rPr lang="sv-SE" sz="1200" b="1" dirty="0"/>
                  <a:t>2500</a:t>
                </a:r>
              </a:p>
            </p:txBody>
          </p:sp>
        </p:grpSp>
      </p:grpSp>
      <p:sp>
        <p:nvSpPr>
          <p:cNvPr id="4" name="Rektangel 3">
            <a:extLst>
              <a:ext uri="{FF2B5EF4-FFF2-40B4-BE49-F238E27FC236}">
                <a16:creationId xmlns:a16="http://schemas.microsoft.com/office/drawing/2014/main" id="{728090BE-AD5C-4AC3-B83F-0896C1ECAF55}"/>
              </a:ext>
            </a:extLst>
          </p:cNvPr>
          <p:cNvSpPr/>
          <p:nvPr/>
        </p:nvSpPr>
        <p:spPr>
          <a:xfrm>
            <a:off x="1276349" y="3834963"/>
            <a:ext cx="9783707" cy="737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grpSp>
        <p:nvGrpSpPr>
          <p:cNvPr id="143" name="Grupp 142">
            <a:extLst>
              <a:ext uri="{FF2B5EF4-FFF2-40B4-BE49-F238E27FC236}">
                <a16:creationId xmlns:a16="http://schemas.microsoft.com/office/drawing/2014/main" id="{48666A6D-C794-4808-8CCF-34B6DC794628}"/>
              </a:ext>
            </a:extLst>
          </p:cNvPr>
          <p:cNvGrpSpPr/>
          <p:nvPr/>
        </p:nvGrpSpPr>
        <p:grpSpPr>
          <a:xfrm>
            <a:off x="2695091" y="4576265"/>
            <a:ext cx="886263" cy="396000"/>
            <a:chOff x="2692206" y="3857294"/>
            <a:chExt cx="886263" cy="396000"/>
          </a:xfrm>
        </p:grpSpPr>
        <p:sp>
          <p:nvSpPr>
            <p:cNvPr id="144" name="M1">
              <a:extLst>
                <a:ext uri="{FF2B5EF4-FFF2-40B4-BE49-F238E27FC236}">
                  <a16:creationId xmlns:a16="http://schemas.microsoft.com/office/drawing/2014/main" id="{C5C7F963-DE29-4BF4-B374-2E217553E97A}"/>
                </a:ext>
              </a:extLst>
            </p:cNvPr>
            <p:cNvSpPr>
              <a:spLocks/>
            </p:cNvSpPr>
            <p:nvPr/>
          </p:nvSpPr>
          <p:spPr>
            <a:xfrm>
              <a:off x="2692206" y="3857294"/>
              <a:ext cx="886263" cy="396000"/>
            </a:xfrm>
            <a:prstGeom prst="rect">
              <a:avLst/>
            </a:prstGeom>
            <a:solidFill>
              <a:schemeClr val="tx2"/>
            </a:solidFill>
            <a:ln w="3175">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lnSpc>
                  <a:spcPts val="1200"/>
                </a:lnSpc>
              </a:pPr>
              <a:r>
                <a:rPr lang="sv-SE" sz="1100" dirty="0">
                  <a:solidFill>
                    <a:schemeClr val="bg1"/>
                  </a:solidFill>
                </a:rPr>
                <a:t>Erövring klar &gt;</a:t>
              </a:r>
            </a:p>
            <a:p>
              <a:pPr algn="ctr">
                <a:lnSpc>
                  <a:spcPts val="1200"/>
                </a:lnSpc>
              </a:pPr>
              <a:r>
                <a:rPr lang="sv-SE" sz="1100" b="1" i="1" dirty="0">
                  <a:solidFill>
                    <a:schemeClr val="accent2">
                      <a:lumMod val="40000"/>
                      <a:lumOff val="60000"/>
                    </a:schemeClr>
                  </a:solidFill>
                </a:rPr>
                <a:t>450 år</a:t>
              </a:r>
            </a:p>
          </p:txBody>
        </p:sp>
        <p:cxnSp>
          <p:nvCxnSpPr>
            <p:cNvPr id="145" name="Rak 178">
              <a:extLst>
                <a:ext uri="{FF2B5EF4-FFF2-40B4-BE49-F238E27FC236}">
                  <a16:creationId xmlns:a16="http://schemas.microsoft.com/office/drawing/2014/main" id="{E900E558-7019-468E-A93E-727077B9BB51}"/>
                </a:ext>
              </a:extLst>
            </p:cNvPr>
            <p:cNvCxnSpPr/>
            <p:nvPr/>
          </p:nvCxnSpPr>
          <p:spPr>
            <a:xfrm>
              <a:off x="3578469" y="3857294"/>
              <a:ext cx="0" cy="396000"/>
            </a:xfrm>
            <a:prstGeom prst="line">
              <a:avLst/>
            </a:prstGeom>
            <a:solidFill>
              <a:schemeClr val="bg2"/>
            </a:solidFill>
            <a:ln w="38100">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147" name="M1">
            <a:extLst>
              <a:ext uri="{FF2B5EF4-FFF2-40B4-BE49-F238E27FC236}">
                <a16:creationId xmlns:a16="http://schemas.microsoft.com/office/drawing/2014/main" id="{D2758D2A-1810-4A04-AEA2-0BD1EF3F7F41}"/>
              </a:ext>
            </a:extLst>
          </p:cNvPr>
          <p:cNvSpPr>
            <a:spLocks/>
          </p:cNvSpPr>
          <p:nvPr/>
        </p:nvSpPr>
        <p:spPr>
          <a:xfrm>
            <a:off x="4768298" y="4576265"/>
            <a:ext cx="1339069" cy="396000"/>
          </a:xfrm>
          <a:prstGeom prst="rect">
            <a:avLst/>
          </a:prstGeom>
          <a:solidFill>
            <a:schemeClr val="tx2"/>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lnSpc>
                <a:spcPts val="1200"/>
              </a:lnSpc>
            </a:pPr>
            <a:r>
              <a:rPr lang="sv-SE" sz="1100" dirty="0">
                <a:solidFill>
                  <a:schemeClr val="bg1"/>
                </a:solidFill>
              </a:rPr>
              <a:t>Gottgörelsetid</a:t>
            </a:r>
            <a:br>
              <a:rPr lang="sv-SE" sz="1100" dirty="0">
                <a:solidFill>
                  <a:schemeClr val="bg1"/>
                </a:solidFill>
              </a:rPr>
            </a:br>
            <a:r>
              <a:rPr lang="sv-SE" sz="1100" b="1" i="1" dirty="0">
                <a:solidFill>
                  <a:schemeClr val="accent2">
                    <a:lumMod val="40000"/>
                    <a:lumOff val="60000"/>
                  </a:schemeClr>
                </a:solidFill>
              </a:rPr>
              <a:t>500 år</a:t>
            </a:r>
          </a:p>
        </p:txBody>
      </p:sp>
      <p:sp>
        <p:nvSpPr>
          <p:cNvPr id="139" name="M1">
            <a:extLst>
              <a:ext uri="{FF2B5EF4-FFF2-40B4-BE49-F238E27FC236}">
                <a16:creationId xmlns:a16="http://schemas.microsoft.com/office/drawing/2014/main" id="{1CE46E52-4A6A-4BE0-B05E-23195B519F97}"/>
              </a:ext>
            </a:extLst>
          </p:cNvPr>
          <p:cNvSpPr>
            <a:spLocks/>
          </p:cNvSpPr>
          <p:nvPr/>
        </p:nvSpPr>
        <p:spPr>
          <a:xfrm>
            <a:off x="7532574" y="4576265"/>
            <a:ext cx="1339069" cy="396000"/>
          </a:xfrm>
          <a:prstGeom prst="rect">
            <a:avLst/>
          </a:prstGeom>
          <a:solidFill>
            <a:schemeClr val="tx2"/>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lnSpc>
                <a:spcPts val="1200"/>
              </a:lnSpc>
            </a:pPr>
            <a:r>
              <a:rPr lang="sv-SE" sz="1100" dirty="0">
                <a:solidFill>
                  <a:schemeClr val="bg1"/>
                </a:solidFill>
              </a:rPr>
              <a:t>Tidslucka i DÅV</a:t>
            </a:r>
            <a:br>
              <a:rPr lang="sv-SE" sz="1100" dirty="0">
                <a:solidFill>
                  <a:schemeClr val="bg1"/>
                </a:solidFill>
              </a:rPr>
            </a:br>
            <a:r>
              <a:rPr lang="sv-SE" sz="1100" b="1" i="1" dirty="0">
                <a:solidFill>
                  <a:schemeClr val="accent2">
                    <a:lumMod val="40000"/>
                    <a:lumOff val="60000"/>
                  </a:schemeClr>
                </a:solidFill>
              </a:rPr>
              <a:t>2000 år</a:t>
            </a:r>
          </a:p>
        </p:txBody>
      </p:sp>
      <p:sp>
        <p:nvSpPr>
          <p:cNvPr id="110" name="M1"/>
          <p:cNvSpPr>
            <a:spLocks/>
          </p:cNvSpPr>
          <p:nvPr/>
        </p:nvSpPr>
        <p:spPr>
          <a:xfrm>
            <a:off x="8914712" y="4576265"/>
            <a:ext cx="648000" cy="396000"/>
          </a:xfrm>
          <a:prstGeom prst="rect">
            <a:avLst/>
          </a:prstGeom>
          <a:solidFill>
            <a:schemeClr val="accent2"/>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lnSpc>
                <a:spcPts val="1200"/>
              </a:lnSpc>
            </a:pPr>
            <a:r>
              <a:rPr lang="sv-SE" sz="1100" dirty="0">
                <a:solidFill>
                  <a:schemeClr val="tx1"/>
                </a:solidFill>
              </a:rPr>
              <a:t>Sista</a:t>
            </a:r>
          </a:p>
          <a:p>
            <a:pPr algn="ctr">
              <a:lnSpc>
                <a:spcPts val="1200"/>
              </a:lnSpc>
            </a:pPr>
            <a:r>
              <a:rPr lang="sv-SE" sz="1100" dirty="0">
                <a:solidFill>
                  <a:schemeClr val="tx1"/>
                </a:solidFill>
              </a:rPr>
              <a:t>DÅV</a:t>
            </a:r>
          </a:p>
        </p:txBody>
      </p:sp>
      <p:grpSp>
        <p:nvGrpSpPr>
          <p:cNvPr id="238" name="Grupp 237">
            <a:extLst>
              <a:ext uri="{FF2B5EF4-FFF2-40B4-BE49-F238E27FC236}">
                <a16:creationId xmlns:a16="http://schemas.microsoft.com/office/drawing/2014/main" id="{3C58BF00-2E02-406C-84F4-189969AD1BD5}"/>
              </a:ext>
            </a:extLst>
          </p:cNvPr>
          <p:cNvGrpSpPr/>
          <p:nvPr/>
        </p:nvGrpSpPr>
        <p:grpSpPr>
          <a:xfrm>
            <a:off x="6841505" y="4576265"/>
            <a:ext cx="648000" cy="396000"/>
            <a:chOff x="6841505" y="3857294"/>
            <a:chExt cx="648000" cy="396000"/>
          </a:xfrm>
        </p:grpSpPr>
        <p:sp>
          <p:nvSpPr>
            <p:cNvPr id="164" name="M1"/>
            <p:cNvSpPr>
              <a:spLocks/>
            </p:cNvSpPr>
            <p:nvPr/>
          </p:nvSpPr>
          <p:spPr>
            <a:xfrm>
              <a:off x="6841505" y="3857294"/>
              <a:ext cx="648000" cy="396000"/>
            </a:xfrm>
            <a:prstGeom prst="rect">
              <a:avLst/>
            </a:prstGeom>
            <a:solidFill>
              <a:schemeClr val="accent2"/>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r">
                <a:lnSpc>
                  <a:spcPts val="1100"/>
                </a:lnSpc>
              </a:pPr>
              <a:endParaRPr lang="en-US" sz="1100" dirty="0">
                <a:solidFill>
                  <a:schemeClr val="tx1"/>
                </a:solidFill>
              </a:endParaRPr>
            </a:p>
          </p:txBody>
        </p:sp>
        <p:cxnSp>
          <p:nvCxnSpPr>
            <p:cNvPr id="166" name="Rak 165"/>
            <p:cNvCxnSpPr/>
            <p:nvPr/>
          </p:nvCxnSpPr>
          <p:spPr>
            <a:xfrm>
              <a:off x="7440576" y="3857294"/>
              <a:ext cx="0" cy="396000"/>
            </a:xfrm>
            <a:prstGeom prst="line">
              <a:avLst/>
            </a:prstGeom>
            <a:solidFill>
              <a:schemeClr val="bg2"/>
            </a:solidFill>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67" name="Rak 166"/>
            <p:cNvCxnSpPr/>
            <p:nvPr/>
          </p:nvCxnSpPr>
          <p:spPr>
            <a:xfrm>
              <a:off x="7047385" y="3857294"/>
              <a:ext cx="0" cy="396000"/>
            </a:xfrm>
            <a:prstGeom prst="line">
              <a:avLst/>
            </a:prstGeom>
            <a:solidFill>
              <a:schemeClr val="bg2"/>
            </a:solidFill>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68" name="Rak 167"/>
            <p:cNvCxnSpPr/>
            <p:nvPr/>
          </p:nvCxnSpPr>
          <p:spPr>
            <a:xfrm>
              <a:off x="7204660" y="3857294"/>
              <a:ext cx="0" cy="396000"/>
            </a:xfrm>
            <a:prstGeom prst="line">
              <a:avLst/>
            </a:prstGeom>
            <a:solidFill>
              <a:schemeClr val="bg2"/>
            </a:solidFill>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69" name="Rak 168"/>
            <p:cNvCxnSpPr/>
            <p:nvPr/>
          </p:nvCxnSpPr>
          <p:spPr>
            <a:xfrm>
              <a:off x="7283297" y="3857294"/>
              <a:ext cx="0" cy="396000"/>
            </a:xfrm>
            <a:prstGeom prst="line">
              <a:avLst/>
            </a:prstGeom>
            <a:solidFill>
              <a:schemeClr val="bg2"/>
            </a:solidFill>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0" name="Rak 169"/>
            <p:cNvCxnSpPr/>
            <p:nvPr/>
          </p:nvCxnSpPr>
          <p:spPr>
            <a:xfrm>
              <a:off x="7126022" y="3857294"/>
              <a:ext cx="0" cy="396000"/>
            </a:xfrm>
            <a:prstGeom prst="line">
              <a:avLst/>
            </a:prstGeom>
            <a:solidFill>
              <a:schemeClr val="bg2"/>
            </a:solidFill>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1" name="Rak 170"/>
            <p:cNvCxnSpPr/>
            <p:nvPr/>
          </p:nvCxnSpPr>
          <p:spPr>
            <a:xfrm>
              <a:off x="7361934" y="3857294"/>
              <a:ext cx="0" cy="396000"/>
            </a:xfrm>
            <a:prstGeom prst="line">
              <a:avLst/>
            </a:prstGeom>
            <a:solidFill>
              <a:schemeClr val="bg2"/>
            </a:solidFill>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3" name="Rak 172"/>
            <p:cNvCxnSpPr/>
            <p:nvPr/>
          </p:nvCxnSpPr>
          <p:spPr>
            <a:xfrm>
              <a:off x="6968748" y="3857294"/>
              <a:ext cx="0" cy="396000"/>
            </a:xfrm>
            <a:prstGeom prst="line">
              <a:avLst/>
            </a:prstGeom>
            <a:solidFill>
              <a:schemeClr val="bg2"/>
            </a:solidFill>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9" name="Rak 178"/>
            <p:cNvCxnSpPr/>
            <p:nvPr/>
          </p:nvCxnSpPr>
          <p:spPr>
            <a:xfrm>
              <a:off x="6890110" y="3857294"/>
              <a:ext cx="0" cy="396000"/>
            </a:xfrm>
            <a:prstGeom prst="line">
              <a:avLst/>
            </a:prstGeom>
            <a:solidFill>
              <a:schemeClr val="bg2"/>
            </a:solidFill>
            <a:ln w="28575">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M1"/>
            <p:cNvSpPr>
              <a:spLocks/>
            </p:cNvSpPr>
            <p:nvPr/>
          </p:nvSpPr>
          <p:spPr>
            <a:xfrm>
              <a:off x="6997764" y="3915531"/>
              <a:ext cx="336000" cy="297000"/>
            </a:xfrm>
            <a:prstGeom prst="rect">
              <a:avLst/>
            </a:prstGeom>
            <a:solidFill>
              <a:schemeClr val="accent2"/>
            </a:solidFill>
            <a:ln w="6350">
              <a:noFill/>
            </a:ln>
            <a:effectLst/>
          </p:spPr>
          <p:style>
            <a:lnRef idx="1">
              <a:schemeClr val="accent6"/>
            </a:lnRef>
            <a:fillRef idx="2">
              <a:schemeClr val="accent6"/>
            </a:fillRef>
            <a:effectRef idx="1">
              <a:schemeClr val="accent6"/>
            </a:effectRef>
            <a:fontRef idx="minor">
              <a:schemeClr val="dk1"/>
            </a:fontRef>
          </p:style>
          <p:txBody>
            <a:bodyPr wrap="none" lIns="0" tIns="0" rIns="0" bIns="0" rtlCol="0" anchor="ctr"/>
            <a:lstStyle/>
            <a:p>
              <a:pPr algn="ctr">
                <a:lnSpc>
                  <a:spcPts val="1200"/>
                </a:lnSpc>
              </a:pPr>
              <a:r>
                <a:rPr lang="en-US" sz="1100" dirty="0">
                  <a:solidFill>
                    <a:schemeClr val="tx1"/>
                  </a:solidFill>
                </a:rPr>
                <a:t>62</a:t>
              </a:r>
            </a:p>
            <a:p>
              <a:pPr algn="ctr">
                <a:lnSpc>
                  <a:spcPts val="1200"/>
                </a:lnSpc>
              </a:pPr>
              <a:r>
                <a:rPr lang="en-US" sz="1100" dirty="0">
                  <a:solidFill>
                    <a:schemeClr val="tx1"/>
                  </a:solidFill>
                </a:rPr>
                <a:t>DÅV</a:t>
              </a:r>
            </a:p>
          </p:txBody>
        </p:sp>
      </p:grpSp>
      <p:grpSp>
        <p:nvGrpSpPr>
          <p:cNvPr id="42" name="Grupp 41">
            <a:extLst>
              <a:ext uri="{FF2B5EF4-FFF2-40B4-BE49-F238E27FC236}">
                <a16:creationId xmlns:a16="http://schemas.microsoft.com/office/drawing/2014/main" id="{FA12DC7E-BDA4-4C6E-AF08-17FC3411A56B}"/>
              </a:ext>
            </a:extLst>
          </p:cNvPr>
          <p:cNvGrpSpPr/>
          <p:nvPr/>
        </p:nvGrpSpPr>
        <p:grpSpPr>
          <a:xfrm>
            <a:off x="6150436" y="4576265"/>
            <a:ext cx="648000" cy="396000"/>
            <a:chOff x="6150436" y="3369020"/>
            <a:chExt cx="648000" cy="396000"/>
          </a:xfrm>
        </p:grpSpPr>
        <p:sp>
          <p:nvSpPr>
            <p:cNvPr id="165" name="M1"/>
            <p:cNvSpPr>
              <a:spLocks/>
            </p:cNvSpPr>
            <p:nvPr/>
          </p:nvSpPr>
          <p:spPr>
            <a:xfrm>
              <a:off x="6150436" y="3369020"/>
              <a:ext cx="648000" cy="396000"/>
            </a:xfrm>
            <a:prstGeom prst="rect">
              <a:avLst/>
            </a:prstGeom>
            <a:solidFill>
              <a:schemeClr val="accent2"/>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lnSpc>
                  <a:spcPts val="1200"/>
                </a:lnSpc>
              </a:pPr>
              <a:r>
                <a:rPr lang="sv-SE" sz="1100" dirty="0">
                  <a:solidFill>
                    <a:schemeClr val="tx1"/>
                  </a:solidFill>
                </a:rPr>
                <a:t>7 första DÅV</a:t>
              </a:r>
            </a:p>
          </p:txBody>
        </p:sp>
        <p:cxnSp>
          <p:nvCxnSpPr>
            <p:cNvPr id="201" name="Rak 178">
              <a:extLst>
                <a:ext uri="{FF2B5EF4-FFF2-40B4-BE49-F238E27FC236}">
                  <a16:creationId xmlns:a16="http://schemas.microsoft.com/office/drawing/2014/main" id="{76A3F20B-A641-4C3F-86C3-83D03FB2DBB4}"/>
                </a:ext>
              </a:extLst>
            </p:cNvPr>
            <p:cNvCxnSpPr/>
            <p:nvPr/>
          </p:nvCxnSpPr>
          <p:spPr>
            <a:xfrm>
              <a:off x="6786531" y="3369020"/>
              <a:ext cx="0" cy="396000"/>
            </a:xfrm>
            <a:prstGeom prst="line">
              <a:avLst/>
            </a:prstGeom>
            <a:solidFill>
              <a:schemeClr val="bg2"/>
            </a:solidFill>
            <a:ln w="38100">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59" name="Vänster 58"/>
          <p:cNvSpPr/>
          <p:nvPr/>
        </p:nvSpPr>
        <p:spPr>
          <a:xfrm rot="18403419">
            <a:off x="972136" y="2869540"/>
            <a:ext cx="1728000" cy="468000"/>
          </a:xfrm>
          <a:prstGeom prst="leftArrow">
            <a:avLst>
              <a:gd name="adj1" fmla="val 74616"/>
              <a:gd name="adj2" fmla="val 50000"/>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Skapelse &amp;</a:t>
            </a:r>
          </a:p>
          <a:p>
            <a:pPr algn="ctr"/>
            <a:r>
              <a:rPr lang="sv-SE" sz="1100" dirty="0">
                <a:solidFill>
                  <a:schemeClr val="bg1"/>
                </a:solidFill>
              </a:rPr>
              <a:t>Syndafall</a:t>
            </a:r>
          </a:p>
        </p:txBody>
      </p:sp>
      <p:sp>
        <p:nvSpPr>
          <p:cNvPr id="60" name="Vänster 59"/>
          <p:cNvSpPr/>
          <p:nvPr/>
        </p:nvSpPr>
        <p:spPr>
          <a:xfrm rot="18403419">
            <a:off x="1597929" y="2869540"/>
            <a:ext cx="1728000" cy="468000"/>
          </a:xfrm>
          <a:prstGeom prst="leftArrow">
            <a:avLst>
              <a:gd name="adj1" fmla="val 74616"/>
              <a:gd name="adj2" fmla="val 50000"/>
            </a:avLst>
          </a:prstGeom>
          <a:solidFill>
            <a:schemeClr val="accent5"/>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Abrahams födelse</a:t>
            </a:r>
          </a:p>
        </p:txBody>
      </p:sp>
      <p:sp>
        <p:nvSpPr>
          <p:cNvPr id="61" name="Vänster 60"/>
          <p:cNvSpPr/>
          <p:nvPr/>
        </p:nvSpPr>
        <p:spPr>
          <a:xfrm rot="18403419">
            <a:off x="2295524" y="2869540"/>
            <a:ext cx="1728000" cy="468000"/>
          </a:xfrm>
          <a:prstGeom prst="leftArrow">
            <a:avLst>
              <a:gd name="adj1" fmla="val 74616"/>
              <a:gd name="adj2" fmla="val 50000"/>
            </a:avLst>
          </a:prstGeom>
          <a:solidFill>
            <a:schemeClr val="accent5"/>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Isaks födelse</a:t>
            </a:r>
          </a:p>
        </p:txBody>
      </p:sp>
      <p:sp>
        <p:nvSpPr>
          <p:cNvPr id="62" name="Vänster 61"/>
          <p:cNvSpPr/>
          <p:nvPr/>
        </p:nvSpPr>
        <p:spPr>
          <a:xfrm rot="18403419">
            <a:off x="8575831" y="2869540"/>
            <a:ext cx="1728000" cy="468000"/>
          </a:xfrm>
          <a:prstGeom prst="leftArrow">
            <a:avLst>
              <a:gd name="adj1" fmla="val 74616"/>
              <a:gd name="adj2" fmla="val 50000"/>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Återtåg från exil &amp;</a:t>
            </a:r>
            <a:br>
              <a:rPr lang="sv-SE" sz="1100" dirty="0">
                <a:solidFill>
                  <a:schemeClr val="bg1"/>
                </a:solidFill>
              </a:rPr>
            </a:br>
            <a:r>
              <a:rPr lang="sv-SE" sz="1100" dirty="0">
                <a:solidFill>
                  <a:schemeClr val="bg1"/>
                </a:solidFill>
              </a:rPr>
              <a:t>Offertjänst återstartad</a:t>
            </a:r>
          </a:p>
        </p:txBody>
      </p:sp>
      <p:sp>
        <p:nvSpPr>
          <p:cNvPr id="63" name="Vänster 62"/>
          <p:cNvSpPr/>
          <p:nvPr/>
        </p:nvSpPr>
        <p:spPr>
          <a:xfrm rot="18403419">
            <a:off x="9284660" y="2869540"/>
            <a:ext cx="1728000" cy="468000"/>
          </a:xfrm>
          <a:prstGeom prst="leftArrow">
            <a:avLst>
              <a:gd name="adj1" fmla="val 74616"/>
              <a:gd name="adj2" fmla="val 50000"/>
            </a:avLst>
          </a:prstGeom>
          <a:solidFill>
            <a:schemeClr val="accent5"/>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Jesu återkomst</a:t>
            </a:r>
          </a:p>
        </p:txBody>
      </p:sp>
      <p:sp>
        <p:nvSpPr>
          <p:cNvPr id="64" name="Vänster 63"/>
          <p:cNvSpPr/>
          <p:nvPr/>
        </p:nvSpPr>
        <p:spPr>
          <a:xfrm rot="18403419">
            <a:off x="10623193" y="2869540"/>
            <a:ext cx="1728000" cy="468000"/>
          </a:xfrm>
          <a:prstGeom prst="leftArrow">
            <a:avLst>
              <a:gd name="adj1" fmla="val 74616"/>
              <a:gd name="adj2" fmla="val 50000"/>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Yttersta</a:t>
            </a:r>
            <a:br>
              <a:rPr lang="sv-SE" sz="1100" dirty="0">
                <a:solidFill>
                  <a:schemeClr val="bg1"/>
                </a:solidFill>
              </a:rPr>
            </a:br>
            <a:r>
              <a:rPr lang="sv-SE" sz="1100" dirty="0">
                <a:solidFill>
                  <a:schemeClr val="bg1"/>
                </a:solidFill>
              </a:rPr>
              <a:t>domen</a:t>
            </a:r>
          </a:p>
        </p:txBody>
      </p:sp>
      <p:sp>
        <p:nvSpPr>
          <p:cNvPr id="65" name="Vänster 64"/>
          <p:cNvSpPr/>
          <p:nvPr/>
        </p:nvSpPr>
        <p:spPr>
          <a:xfrm rot="18403419">
            <a:off x="2986769" y="2869540"/>
            <a:ext cx="1728000" cy="468000"/>
          </a:xfrm>
          <a:prstGeom prst="leftArrow">
            <a:avLst>
              <a:gd name="adj1" fmla="val 74616"/>
              <a:gd name="adj2" fmla="val 50000"/>
            </a:avLst>
          </a:prstGeom>
          <a:solidFill>
            <a:schemeClr val="accent5"/>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Uttåget (Exodus) &amp;</a:t>
            </a:r>
          </a:p>
          <a:p>
            <a:pPr algn="ctr"/>
            <a:r>
              <a:rPr lang="sv-SE" sz="1100" dirty="0">
                <a:solidFill>
                  <a:schemeClr val="bg1"/>
                </a:solidFill>
              </a:rPr>
              <a:t>Moselagen</a:t>
            </a:r>
          </a:p>
        </p:txBody>
      </p:sp>
      <p:sp>
        <p:nvSpPr>
          <p:cNvPr id="66" name="Vänster 65"/>
          <p:cNvSpPr/>
          <p:nvPr/>
        </p:nvSpPr>
        <p:spPr>
          <a:xfrm rot="18403419">
            <a:off x="3737116" y="2869540"/>
            <a:ext cx="1728000" cy="468000"/>
          </a:xfrm>
          <a:prstGeom prst="leftArrow">
            <a:avLst>
              <a:gd name="adj1" fmla="val 74616"/>
              <a:gd name="adj2" fmla="val 50000"/>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1:a templet</a:t>
            </a:r>
            <a:br>
              <a:rPr lang="sv-SE" sz="1100" dirty="0">
                <a:solidFill>
                  <a:schemeClr val="bg1"/>
                </a:solidFill>
              </a:rPr>
            </a:br>
            <a:r>
              <a:rPr lang="sv-SE" sz="1100" dirty="0">
                <a:solidFill>
                  <a:schemeClr val="bg1"/>
                </a:solidFill>
              </a:rPr>
              <a:t>började uppföras</a:t>
            </a:r>
          </a:p>
        </p:txBody>
      </p:sp>
      <p:sp>
        <p:nvSpPr>
          <p:cNvPr id="67" name="Vänster 66"/>
          <p:cNvSpPr/>
          <p:nvPr/>
        </p:nvSpPr>
        <p:spPr>
          <a:xfrm rot="18403419">
            <a:off x="4361702" y="2869540"/>
            <a:ext cx="1728000" cy="468000"/>
          </a:xfrm>
          <a:prstGeom prst="leftArrow">
            <a:avLst>
              <a:gd name="adj1" fmla="val 74616"/>
              <a:gd name="adj2" fmla="val 50000"/>
            </a:avLst>
          </a:prstGeom>
          <a:solidFill>
            <a:schemeClr val="accent5"/>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1:a templet klart &amp; </a:t>
            </a:r>
            <a:br>
              <a:rPr lang="sv-SE" sz="1100" dirty="0">
                <a:solidFill>
                  <a:schemeClr val="bg1"/>
                </a:solidFill>
              </a:rPr>
            </a:br>
            <a:r>
              <a:rPr lang="sv-SE" sz="1100" dirty="0">
                <a:solidFill>
                  <a:schemeClr val="bg1"/>
                </a:solidFill>
              </a:rPr>
              <a:t>Guds varning</a:t>
            </a:r>
          </a:p>
        </p:txBody>
      </p:sp>
      <p:sp>
        <p:nvSpPr>
          <p:cNvPr id="68" name="Vänster 67"/>
          <p:cNvSpPr/>
          <p:nvPr/>
        </p:nvSpPr>
        <p:spPr>
          <a:xfrm rot="18403419">
            <a:off x="5751749" y="2869540"/>
            <a:ext cx="1728000" cy="468000"/>
          </a:xfrm>
          <a:prstGeom prst="leftArrow">
            <a:avLst>
              <a:gd name="adj1" fmla="val 74616"/>
              <a:gd name="adj2" fmla="val 50000"/>
            </a:avLst>
          </a:prstGeom>
          <a:solidFill>
            <a:schemeClr val="accent5"/>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Koresh påbud</a:t>
            </a:r>
            <a:br>
              <a:rPr lang="sv-SE" sz="1100" dirty="0">
                <a:solidFill>
                  <a:schemeClr val="bg1"/>
                </a:solidFill>
              </a:rPr>
            </a:br>
            <a:r>
              <a:rPr lang="sv-SE" sz="1100" dirty="0">
                <a:solidFill>
                  <a:schemeClr val="bg1"/>
                </a:solidFill>
              </a:rPr>
              <a:t>(Året efter: offertjänst)</a:t>
            </a:r>
          </a:p>
        </p:txBody>
      </p:sp>
      <p:sp>
        <p:nvSpPr>
          <p:cNvPr id="69" name="Vänster 68"/>
          <p:cNvSpPr/>
          <p:nvPr/>
        </p:nvSpPr>
        <p:spPr>
          <a:xfrm rot="18403419">
            <a:off x="7250489" y="2869540"/>
            <a:ext cx="1728000" cy="468000"/>
          </a:xfrm>
          <a:prstGeom prst="leftArrow">
            <a:avLst>
              <a:gd name="adj1" fmla="val 74616"/>
              <a:gd name="adj2" fmla="val 50000"/>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Jesu korsfästelse</a:t>
            </a:r>
          </a:p>
        </p:txBody>
      </p:sp>
      <p:sp>
        <p:nvSpPr>
          <p:cNvPr id="85" name="Vänster 84"/>
          <p:cNvSpPr/>
          <p:nvPr/>
        </p:nvSpPr>
        <p:spPr>
          <a:xfrm rot="18403419">
            <a:off x="5119606" y="2869540"/>
            <a:ext cx="1728000" cy="468000"/>
          </a:xfrm>
          <a:prstGeom prst="leftArrow">
            <a:avLst>
              <a:gd name="adj1" fmla="val 74616"/>
              <a:gd name="adj2" fmla="val 50000"/>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1:a templet</a:t>
            </a:r>
          </a:p>
          <a:p>
            <a:pPr algn="ctr"/>
            <a:r>
              <a:rPr lang="sv-SE" sz="1100" dirty="0">
                <a:solidFill>
                  <a:schemeClr val="bg1"/>
                </a:solidFill>
              </a:rPr>
              <a:t>förstört</a:t>
            </a:r>
          </a:p>
        </p:txBody>
      </p:sp>
      <p:sp>
        <p:nvSpPr>
          <p:cNvPr id="86" name="Vänster 85"/>
          <p:cNvSpPr/>
          <p:nvPr/>
        </p:nvSpPr>
        <p:spPr>
          <a:xfrm rot="18403419">
            <a:off x="6449344" y="2869540"/>
            <a:ext cx="1728000" cy="468000"/>
          </a:xfrm>
          <a:prstGeom prst="leftArrow">
            <a:avLst>
              <a:gd name="adj1" fmla="val 74616"/>
              <a:gd name="adj2" fmla="val 50000"/>
            </a:avLst>
          </a:prstGeom>
          <a:solidFill>
            <a:schemeClr val="accent5"/>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Templet &amp; Jerusalem</a:t>
            </a:r>
            <a:br>
              <a:rPr lang="sv-SE" sz="1100" dirty="0">
                <a:solidFill>
                  <a:schemeClr val="bg1"/>
                </a:solidFill>
              </a:rPr>
            </a:br>
            <a:r>
              <a:rPr lang="sv-SE" sz="1100" dirty="0">
                <a:solidFill>
                  <a:schemeClr val="bg1"/>
                </a:solidFill>
              </a:rPr>
              <a:t>återuppbyggda</a:t>
            </a:r>
          </a:p>
        </p:txBody>
      </p:sp>
      <p:sp>
        <p:nvSpPr>
          <p:cNvPr id="87" name="Vänster 86"/>
          <p:cNvSpPr/>
          <p:nvPr/>
        </p:nvSpPr>
        <p:spPr>
          <a:xfrm rot="18403419">
            <a:off x="7884586" y="2869540"/>
            <a:ext cx="1728000" cy="468000"/>
          </a:xfrm>
          <a:prstGeom prst="leftArrow">
            <a:avLst>
              <a:gd name="adj1" fmla="val 74616"/>
              <a:gd name="adj2" fmla="val 50000"/>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2:a templet</a:t>
            </a:r>
            <a:br>
              <a:rPr lang="sv-SE" sz="1100" dirty="0">
                <a:solidFill>
                  <a:schemeClr val="bg1"/>
                </a:solidFill>
              </a:rPr>
            </a:br>
            <a:r>
              <a:rPr lang="sv-SE" sz="1100" dirty="0">
                <a:solidFill>
                  <a:schemeClr val="bg1"/>
                </a:solidFill>
              </a:rPr>
              <a:t>förstört</a:t>
            </a:r>
          </a:p>
        </p:txBody>
      </p:sp>
      <p:sp>
        <p:nvSpPr>
          <p:cNvPr id="79" name="Vänster 78"/>
          <p:cNvSpPr/>
          <p:nvPr/>
        </p:nvSpPr>
        <p:spPr>
          <a:xfrm rot="18403419">
            <a:off x="9958321" y="2869540"/>
            <a:ext cx="1728000" cy="468000"/>
          </a:xfrm>
          <a:prstGeom prst="leftArrow">
            <a:avLst>
              <a:gd name="adj1" fmla="val 74616"/>
              <a:gd name="adj2" fmla="val 50000"/>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r>
              <a:rPr lang="sv-SE" sz="1100" dirty="0">
                <a:solidFill>
                  <a:schemeClr val="bg1"/>
                </a:solidFill>
              </a:rPr>
              <a:t>Guds rike börjar</a:t>
            </a:r>
          </a:p>
        </p:txBody>
      </p:sp>
      <p:sp>
        <p:nvSpPr>
          <p:cNvPr id="21" name="M1"/>
          <p:cNvSpPr>
            <a:spLocks/>
          </p:cNvSpPr>
          <p:nvPr/>
        </p:nvSpPr>
        <p:spPr>
          <a:xfrm>
            <a:off x="6841505" y="3860852"/>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18000" tIns="36000" rIns="18000" bIns="0" rtlCol="0" anchor="t"/>
          <a:lstStyle/>
          <a:p>
            <a:pPr algn="r">
              <a:lnSpc>
                <a:spcPts val="1100"/>
              </a:lnSpc>
            </a:pPr>
            <a:r>
              <a:rPr lang="sv-SE" sz="1100" dirty="0">
                <a:solidFill>
                  <a:schemeClr val="bg1"/>
                </a:solidFill>
              </a:rPr>
              <a:t>Andra…</a:t>
            </a:r>
            <a:br>
              <a:rPr lang="sv-SE" sz="1100" dirty="0">
                <a:solidFill>
                  <a:schemeClr val="bg1"/>
                </a:solidFill>
              </a:rPr>
            </a:br>
            <a:endParaRPr lang="sv-SE" sz="1100" dirty="0">
              <a:solidFill>
                <a:schemeClr val="bg1"/>
              </a:solidFill>
            </a:endParaRPr>
          </a:p>
          <a:p>
            <a:pPr algn="r">
              <a:lnSpc>
                <a:spcPts val="1100"/>
              </a:lnSpc>
            </a:pPr>
            <a:endParaRPr lang="sv-SE" sz="1100" dirty="0">
              <a:solidFill>
                <a:schemeClr val="bg1"/>
              </a:solidFill>
            </a:endParaRPr>
          </a:p>
          <a:p>
            <a:pPr algn="ctr">
              <a:lnSpc>
                <a:spcPts val="1100"/>
              </a:lnSpc>
              <a:spcBef>
                <a:spcPts val="600"/>
              </a:spcBef>
            </a:pPr>
            <a:r>
              <a:rPr lang="sv-SE" sz="1100" b="1" i="1" dirty="0">
                <a:solidFill>
                  <a:schemeClr val="accent2">
                    <a:lumMod val="40000"/>
                    <a:lumOff val="60000"/>
                  </a:schemeClr>
                </a:solidFill>
              </a:rPr>
              <a:t>442 år</a:t>
            </a:r>
          </a:p>
        </p:txBody>
      </p:sp>
      <p:sp>
        <p:nvSpPr>
          <p:cNvPr id="23" name="M1"/>
          <p:cNvSpPr>
            <a:spLocks/>
          </p:cNvSpPr>
          <p:nvPr/>
        </p:nvSpPr>
        <p:spPr>
          <a:xfrm>
            <a:off x="8223643" y="3860852"/>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2:a exilen:</a:t>
            </a:r>
            <a:br>
              <a:rPr lang="sv-SE" sz="1100" dirty="0">
                <a:solidFill>
                  <a:schemeClr val="bg1"/>
                </a:solidFill>
              </a:rPr>
            </a:br>
            <a:r>
              <a:rPr lang="sv-SE" sz="1100" dirty="0">
                <a:solidFill>
                  <a:schemeClr val="bg1"/>
                </a:solidFill>
              </a:rPr>
              <a:t>Dia-</a:t>
            </a:r>
            <a:br>
              <a:rPr lang="sv-SE" sz="1100" dirty="0">
                <a:solidFill>
                  <a:schemeClr val="bg1"/>
                </a:solidFill>
              </a:rPr>
            </a:br>
            <a:r>
              <a:rPr lang="sv-SE" sz="1100" dirty="0">
                <a:solidFill>
                  <a:schemeClr val="bg1"/>
                </a:solidFill>
              </a:rPr>
              <a:t>sporan</a:t>
            </a:r>
          </a:p>
          <a:p>
            <a:pPr algn="ctr">
              <a:lnSpc>
                <a:spcPts val="1100"/>
              </a:lnSpc>
              <a:spcBef>
                <a:spcPts val="600"/>
              </a:spcBef>
            </a:pPr>
            <a:r>
              <a:rPr lang="sv-SE" sz="1100" b="1" i="1" dirty="0">
                <a:solidFill>
                  <a:schemeClr val="accent2">
                    <a:lumMod val="40000"/>
                    <a:lumOff val="60000"/>
                  </a:schemeClr>
                </a:solidFill>
              </a:rPr>
              <a:t>1960 år</a:t>
            </a:r>
          </a:p>
        </p:txBody>
      </p:sp>
      <p:sp>
        <p:nvSpPr>
          <p:cNvPr id="82" name="M1"/>
          <p:cNvSpPr>
            <a:spLocks/>
          </p:cNvSpPr>
          <p:nvPr/>
        </p:nvSpPr>
        <p:spPr>
          <a:xfrm>
            <a:off x="8914712" y="3860852"/>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Veder-</a:t>
            </a:r>
            <a:br>
              <a:rPr lang="sv-SE" sz="1100" dirty="0">
                <a:solidFill>
                  <a:schemeClr val="bg1"/>
                </a:solidFill>
              </a:rPr>
            </a:br>
            <a:r>
              <a:rPr lang="sv-SE" sz="1100" dirty="0">
                <a:solidFill>
                  <a:schemeClr val="bg1"/>
                </a:solidFill>
              </a:rPr>
              <a:t>mödan</a:t>
            </a:r>
            <a:br>
              <a:rPr lang="sv-SE" sz="1100" dirty="0">
                <a:solidFill>
                  <a:schemeClr val="bg1"/>
                </a:solidFill>
              </a:rPr>
            </a:br>
            <a:endParaRPr lang="sv-SE" sz="1100" dirty="0">
              <a:solidFill>
                <a:schemeClr val="bg1"/>
              </a:solidFill>
            </a:endParaRPr>
          </a:p>
          <a:p>
            <a:pPr algn="ctr">
              <a:lnSpc>
                <a:spcPts val="1100"/>
              </a:lnSpc>
              <a:spcBef>
                <a:spcPts val="600"/>
              </a:spcBef>
            </a:pPr>
            <a:r>
              <a:rPr lang="sv-SE" sz="1100" b="1" i="1" dirty="0">
                <a:solidFill>
                  <a:schemeClr val="accent2">
                    <a:lumMod val="40000"/>
                    <a:lumOff val="60000"/>
                  </a:schemeClr>
                </a:solidFill>
              </a:rPr>
              <a:t>7 år</a:t>
            </a:r>
          </a:p>
        </p:txBody>
      </p:sp>
      <p:sp>
        <p:nvSpPr>
          <p:cNvPr id="83" name="M1"/>
          <p:cNvSpPr>
            <a:spLocks/>
          </p:cNvSpPr>
          <p:nvPr/>
        </p:nvSpPr>
        <p:spPr>
          <a:xfrm>
            <a:off x="10296850" y="3860852"/>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Guds</a:t>
            </a:r>
            <a:br>
              <a:rPr lang="sv-SE" sz="1100" dirty="0">
                <a:solidFill>
                  <a:schemeClr val="bg1"/>
                </a:solidFill>
              </a:rPr>
            </a:br>
            <a:r>
              <a:rPr lang="sv-SE" sz="1100" dirty="0">
                <a:solidFill>
                  <a:schemeClr val="bg1"/>
                </a:solidFill>
              </a:rPr>
              <a:t>rike</a:t>
            </a:r>
            <a:br>
              <a:rPr lang="sv-SE" sz="1100" dirty="0">
                <a:solidFill>
                  <a:schemeClr val="bg1"/>
                </a:solidFill>
              </a:rPr>
            </a:br>
            <a:endParaRPr lang="sv-SE" sz="1100" dirty="0">
              <a:solidFill>
                <a:schemeClr val="bg1"/>
              </a:solidFill>
            </a:endParaRPr>
          </a:p>
          <a:p>
            <a:pPr algn="ctr">
              <a:lnSpc>
                <a:spcPts val="1100"/>
              </a:lnSpc>
              <a:spcBef>
                <a:spcPts val="600"/>
              </a:spcBef>
            </a:pPr>
            <a:r>
              <a:rPr lang="sv-SE" sz="1100" b="1" i="1" dirty="0">
                <a:solidFill>
                  <a:schemeClr val="accent2">
                    <a:lumMod val="40000"/>
                    <a:lumOff val="60000"/>
                  </a:schemeClr>
                </a:solidFill>
              </a:rPr>
              <a:t>1000 år</a:t>
            </a:r>
          </a:p>
        </p:txBody>
      </p:sp>
      <mc:AlternateContent xmlns:mc="http://schemas.openxmlformats.org/markup-compatibility/2006" xmlns:a14="http://schemas.microsoft.com/office/drawing/2010/main">
        <mc:Choice Requires="a14">
          <p:sp>
            <p:nvSpPr>
              <p:cNvPr id="84" name="M1"/>
              <p:cNvSpPr>
                <a:spLocks/>
              </p:cNvSpPr>
              <p:nvPr/>
            </p:nvSpPr>
            <p:spPr>
              <a:xfrm>
                <a:off x="10987916" y="3860852"/>
                <a:ext cx="741021" cy="720000"/>
              </a:xfrm>
              <a:prstGeom prst="rightArrow">
                <a:avLst>
                  <a:gd name="adj1" fmla="val 100000"/>
                  <a:gd name="adj2" fmla="val 23932"/>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Evig-</a:t>
                </a:r>
                <a:br>
                  <a:rPr lang="sv-SE" sz="1100" dirty="0">
                    <a:solidFill>
                      <a:schemeClr val="bg1"/>
                    </a:solidFill>
                  </a:rPr>
                </a:br>
                <a:r>
                  <a:rPr lang="sv-SE" sz="1100" dirty="0">
                    <a:solidFill>
                      <a:schemeClr val="bg1"/>
                    </a:solidFill>
                  </a:rPr>
                  <a:t>het</a:t>
                </a:r>
                <a:br>
                  <a:rPr lang="sv-SE" sz="1100" i="1" dirty="0">
                    <a:solidFill>
                      <a:schemeClr val="bg1"/>
                    </a:solidFill>
                    <a:latin typeface="Cambria Math" panose="02040503050406030204" pitchFamily="18" charset="0"/>
                    <a:ea typeface="Cambria Math" panose="02040503050406030204" pitchFamily="18" charset="0"/>
                  </a:rPr>
                </a:br>
                <a:endParaRPr lang="sv-SE" sz="1100" i="1" dirty="0">
                  <a:solidFill>
                    <a:schemeClr val="bg1"/>
                  </a:solidFill>
                  <a:latin typeface="Cambria Math" panose="02040503050406030204" pitchFamily="18" charset="0"/>
                  <a:ea typeface="Cambria Math" panose="02040503050406030204" pitchFamily="18" charset="0"/>
                </a:endParaRPr>
              </a:p>
              <a:p>
                <a:pPr algn="ctr">
                  <a:lnSpc>
                    <a:spcPts val="1100"/>
                  </a:lnSpc>
                  <a:spcBef>
                    <a:spcPts val="600"/>
                  </a:spcBef>
                </a:pPr>
                <a14:m>
                  <m:oMath xmlns:m="http://schemas.openxmlformats.org/officeDocument/2006/math">
                    <m:r>
                      <a:rPr lang="sv-SE" sz="1100" b="1" i="1" smtClean="0">
                        <a:solidFill>
                          <a:schemeClr val="accent2">
                            <a:lumMod val="40000"/>
                            <a:lumOff val="60000"/>
                          </a:schemeClr>
                        </a:solidFill>
                        <a:latin typeface="Cambria Math" panose="02040503050406030204" pitchFamily="18" charset="0"/>
                        <a:ea typeface="Cambria Math" panose="02040503050406030204" pitchFamily="18" charset="0"/>
                      </a:rPr>
                      <m:t>∞</m:t>
                    </m:r>
                  </m:oMath>
                </a14:m>
                <a:r>
                  <a:rPr lang="sv-SE" sz="1100" b="1" i="1" dirty="0">
                    <a:solidFill>
                      <a:schemeClr val="accent2">
                        <a:lumMod val="40000"/>
                        <a:lumOff val="60000"/>
                      </a:schemeClr>
                    </a:solidFill>
                  </a:rPr>
                  <a:t> år</a:t>
                </a:r>
              </a:p>
            </p:txBody>
          </p:sp>
        </mc:Choice>
        <mc:Fallback xmlns="">
          <p:sp>
            <p:nvSpPr>
              <p:cNvPr id="84" name="M1"/>
              <p:cNvSpPr>
                <a:spLocks noRot="1" noChangeAspect="1" noMove="1" noResize="1" noEditPoints="1" noAdjustHandles="1" noChangeArrowheads="1" noChangeShapeType="1" noTextEdit="1"/>
              </p:cNvSpPr>
              <p:nvPr/>
            </p:nvSpPr>
            <p:spPr>
              <a:xfrm>
                <a:off x="10987916" y="3860852"/>
                <a:ext cx="741021" cy="720000"/>
              </a:xfrm>
              <a:prstGeom prst="rightArrow">
                <a:avLst>
                  <a:gd name="adj1" fmla="val 100000"/>
                  <a:gd name="adj2" fmla="val 23932"/>
                </a:avLst>
              </a:prstGeom>
              <a:blipFill>
                <a:blip r:embed="rId6"/>
                <a:stretch>
                  <a:fillRect t="-5085" b="-5932"/>
                </a:stretch>
              </a:blipFill>
              <a:ln w="6350">
                <a:noFill/>
              </a:ln>
              <a:effectLst/>
            </p:spPr>
            <p:txBody>
              <a:bodyPr/>
              <a:lstStyle/>
              <a:p>
                <a:r>
                  <a:rPr lang="sv-SE">
                    <a:noFill/>
                  </a:rPr>
                  <a:t> </a:t>
                </a:r>
              </a:p>
            </p:txBody>
          </p:sp>
        </mc:Fallback>
      </mc:AlternateContent>
      <p:sp>
        <p:nvSpPr>
          <p:cNvPr id="49" name="M1"/>
          <p:cNvSpPr>
            <a:spLocks/>
          </p:cNvSpPr>
          <p:nvPr/>
        </p:nvSpPr>
        <p:spPr>
          <a:xfrm>
            <a:off x="9605781" y="3860852"/>
            <a:ext cx="648000" cy="720000"/>
          </a:xfrm>
          <a:prstGeom prst="rect">
            <a:avLst/>
          </a:prstGeom>
          <a:solidFill>
            <a:schemeClr val="accent5"/>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Vedergäll-</a:t>
            </a:r>
            <a:br>
              <a:rPr lang="sv-SE" sz="1100" dirty="0">
                <a:solidFill>
                  <a:schemeClr val="bg1"/>
                </a:solidFill>
              </a:rPr>
            </a:br>
            <a:r>
              <a:rPr lang="sv-SE" sz="1100" dirty="0">
                <a:solidFill>
                  <a:schemeClr val="bg1"/>
                </a:solidFill>
              </a:rPr>
              <a:t>ningens</a:t>
            </a:r>
            <a:br>
              <a:rPr lang="sv-SE" sz="1100" dirty="0">
                <a:solidFill>
                  <a:schemeClr val="bg1"/>
                </a:solidFill>
              </a:rPr>
            </a:br>
            <a:r>
              <a:rPr lang="sv-SE" sz="1100" dirty="0">
                <a:solidFill>
                  <a:schemeClr val="bg1"/>
                </a:solidFill>
              </a:rPr>
              <a:t>år</a:t>
            </a:r>
          </a:p>
          <a:p>
            <a:pPr algn="ctr">
              <a:lnSpc>
                <a:spcPts val="1100"/>
              </a:lnSpc>
              <a:spcBef>
                <a:spcPts val="600"/>
              </a:spcBef>
            </a:pPr>
            <a:r>
              <a:rPr lang="sv-SE" sz="1100" b="1" i="1" dirty="0">
                <a:solidFill>
                  <a:schemeClr val="accent2">
                    <a:lumMod val="40000"/>
                    <a:lumOff val="60000"/>
                  </a:schemeClr>
                </a:solidFill>
              </a:rPr>
              <a:t>1 år</a:t>
            </a:r>
          </a:p>
        </p:txBody>
      </p:sp>
      <p:sp>
        <p:nvSpPr>
          <p:cNvPr id="18" name="M1"/>
          <p:cNvSpPr>
            <a:spLocks/>
          </p:cNvSpPr>
          <p:nvPr/>
        </p:nvSpPr>
        <p:spPr>
          <a:xfrm>
            <a:off x="4768298" y="3860852"/>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Första</a:t>
            </a:r>
            <a:br>
              <a:rPr lang="sv-SE" sz="1100" dirty="0">
                <a:solidFill>
                  <a:schemeClr val="bg1"/>
                </a:solidFill>
              </a:rPr>
            </a:br>
            <a:r>
              <a:rPr lang="sv-SE" sz="1100" dirty="0">
                <a:solidFill>
                  <a:schemeClr val="bg1"/>
                </a:solidFill>
              </a:rPr>
              <a:t>templet</a:t>
            </a:r>
            <a:br>
              <a:rPr lang="sv-SE" sz="1100" dirty="0">
                <a:solidFill>
                  <a:schemeClr val="bg1"/>
                </a:solidFill>
              </a:rPr>
            </a:br>
            <a:endParaRPr lang="sv-SE" sz="1100" dirty="0">
              <a:solidFill>
                <a:schemeClr val="bg1"/>
              </a:solidFill>
            </a:endParaRPr>
          </a:p>
          <a:p>
            <a:pPr algn="ctr">
              <a:lnSpc>
                <a:spcPts val="1100"/>
              </a:lnSpc>
              <a:spcBef>
                <a:spcPts val="600"/>
              </a:spcBef>
            </a:pPr>
            <a:r>
              <a:rPr lang="sv-SE" sz="1100" b="1" i="1" dirty="0">
                <a:solidFill>
                  <a:schemeClr val="accent2">
                    <a:lumMod val="40000"/>
                    <a:lumOff val="60000"/>
                  </a:schemeClr>
                </a:solidFill>
              </a:rPr>
              <a:t>430 år</a:t>
            </a:r>
          </a:p>
        </p:txBody>
      </p:sp>
      <p:sp>
        <p:nvSpPr>
          <p:cNvPr id="16" name="M1"/>
          <p:cNvSpPr>
            <a:spLocks/>
          </p:cNvSpPr>
          <p:nvPr/>
        </p:nvSpPr>
        <p:spPr>
          <a:xfrm>
            <a:off x="3386160" y="3860852"/>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Öken,</a:t>
            </a:r>
            <a:br>
              <a:rPr lang="sv-SE" sz="1100" dirty="0">
                <a:solidFill>
                  <a:schemeClr val="bg1"/>
                </a:solidFill>
              </a:rPr>
            </a:br>
            <a:r>
              <a:rPr lang="sv-SE" sz="1100" dirty="0">
                <a:solidFill>
                  <a:schemeClr val="bg1"/>
                </a:solidFill>
              </a:rPr>
              <a:t>Domare</a:t>
            </a:r>
            <a:br>
              <a:rPr lang="sv-SE" sz="1100" dirty="0">
                <a:solidFill>
                  <a:schemeClr val="bg1"/>
                </a:solidFill>
              </a:rPr>
            </a:br>
            <a:r>
              <a:rPr lang="sv-SE" sz="1100" dirty="0">
                <a:solidFill>
                  <a:schemeClr val="bg1"/>
                </a:solidFill>
              </a:rPr>
              <a:t>&amp; David</a:t>
            </a:r>
          </a:p>
          <a:p>
            <a:pPr algn="ctr">
              <a:lnSpc>
                <a:spcPts val="1100"/>
              </a:lnSpc>
              <a:spcBef>
                <a:spcPts val="600"/>
              </a:spcBef>
            </a:pPr>
            <a:r>
              <a:rPr lang="sv-SE" sz="1100" b="1" i="1" dirty="0">
                <a:solidFill>
                  <a:schemeClr val="accent2">
                    <a:lumMod val="40000"/>
                    <a:lumOff val="60000"/>
                  </a:schemeClr>
                </a:solidFill>
              </a:rPr>
              <a:t>480 år</a:t>
            </a:r>
          </a:p>
        </p:txBody>
      </p:sp>
      <p:sp>
        <p:nvSpPr>
          <p:cNvPr id="22" name="M1"/>
          <p:cNvSpPr>
            <a:spLocks/>
          </p:cNvSpPr>
          <p:nvPr/>
        </p:nvSpPr>
        <p:spPr>
          <a:xfrm>
            <a:off x="7532574" y="3860852"/>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18000" tIns="36000" rIns="18000" bIns="0" rtlCol="0" anchor="t"/>
          <a:lstStyle/>
          <a:p>
            <a:pPr>
              <a:lnSpc>
                <a:spcPts val="1100"/>
              </a:lnSpc>
            </a:pPr>
            <a:r>
              <a:rPr lang="sv-SE" sz="1100" dirty="0">
                <a:solidFill>
                  <a:schemeClr val="bg1"/>
                </a:solidFill>
              </a:rPr>
              <a:t>… templet</a:t>
            </a:r>
            <a:br>
              <a:rPr lang="sv-SE" sz="1100" dirty="0">
                <a:solidFill>
                  <a:schemeClr val="bg1"/>
                </a:solidFill>
              </a:rPr>
            </a:br>
            <a:br>
              <a:rPr lang="sv-SE" sz="1100" dirty="0">
                <a:solidFill>
                  <a:schemeClr val="bg1"/>
                </a:solidFill>
              </a:rPr>
            </a:br>
            <a:endParaRPr lang="sv-SE" sz="1100" dirty="0">
              <a:solidFill>
                <a:schemeClr val="bg1"/>
              </a:solidFill>
            </a:endParaRPr>
          </a:p>
          <a:p>
            <a:pPr algn="ctr">
              <a:lnSpc>
                <a:spcPts val="1100"/>
              </a:lnSpc>
              <a:spcBef>
                <a:spcPts val="600"/>
              </a:spcBef>
            </a:pPr>
            <a:r>
              <a:rPr lang="sv-SE" sz="1100" b="1" i="1" dirty="0">
                <a:solidFill>
                  <a:schemeClr val="accent2">
                    <a:lumMod val="40000"/>
                    <a:lumOff val="60000"/>
                  </a:schemeClr>
                </a:solidFill>
              </a:rPr>
              <a:t>40 år</a:t>
            </a:r>
          </a:p>
        </p:txBody>
      </p:sp>
      <p:grpSp>
        <p:nvGrpSpPr>
          <p:cNvPr id="28" name="Grupp 27">
            <a:extLst>
              <a:ext uri="{FF2B5EF4-FFF2-40B4-BE49-F238E27FC236}">
                <a16:creationId xmlns:a16="http://schemas.microsoft.com/office/drawing/2014/main" id="{8DC2D63F-C578-4557-88B0-0C40CDB9D4AB}"/>
              </a:ext>
            </a:extLst>
          </p:cNvPr>
          <p:cNvGrpSpPr/>
          <p:nvPr/>
        </p:nvGrpSpPr>
        <p:grpSpPr>
          <a:xfrm>
            <a:off x="2695091" y="3860852"/>
            <a:ext cx="648000" cy="720000"/>
            <a:chOff x="2826972" y="2668847"/>
            <a:chExt cx="648000" cy="720000"/>
          </a:xfrm>
        </p:grpSpPr>
        <p:sp>
          <p:nvSpPr>
            <p:cNvPr id="185" name="M1">
              <a:extLst>
                <a:ext uri="{FF2B5EF4-FFF2-40B4-BE49-F238E27FC236}">
                  <a16:creationId xmlns:a16="http://schemas.microsoft.com/office/drawing/2014/main" id="{94AE622B-5235-463F-AB93-DE9A6F2CA69C}"/>
                </a:ext>
              </a:extLst>
            </p:cNvPr>
            <p:cNvSpPr>
              <a:spLocks/>
            </p:cNvSpPr>
            <p:nvPr/>
          </p:nvSpPr>
          <p:spPr>
            <a:xfrm>
              <a:off x="2826972" y="2668847"/>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Främ-</a:t>
              </a:r>
              <a:br>
                <a:rPr lang="sv-SE" sz="1100" dirty="0">
                  <a:solidFill>
                    <a:schemeClr val="bg1"/>
                  </a:solidFill>
                </a:rPr>
              </a:br>
              <a:r>
                <a:rPr lang="sv-SE" sz="1100" dirty="0">
                  <a:solidFill>
                    <a:schemeClr val="bg1"/>
                  </a:solidFill>
                </a:rPr>
                <a:t>lingar</a:t>
              </a:r>
              <a:br>
                <a:rPr lang="sv-SE" sz="1100" dirty="0">
                  <a:solidFill>
                    <a:schemeClr val="bg1"/>
                  </a:solidFill>
                </a:rPr>
              </a:br>
              <a:endParaRPr lang="sv-SE" sz="1100" dirty="0">
                <a:solidFill>
                  <a:schemeClr val="bg1"/>
                </a:solidFill>
              </a:endParaRPr>
            </a:p>
            <a:p>
              <a:pPr algn="ctr">
                <a:lnSpc>
                  <a:spcPts val="1100"/>
                </a:lnSpc>
                <a:spcBef>
                  <a:spcPts val="600"/>
                </a:spcBef>
              </a:pPr>
              <a:r>
                <a:rPr lang="sv-SE" sz="1100" b="1" i="1" dirty="0">
                  <a:solidFill>
                    <a:schemeClr val="accent2">
                      <a:lumMod val="40000"/>
                      <a:lumOff val="60000"/>
                    </a:schemeClr>
                  </a:solidFill>
                </a:rPr>
                <a:t>400 år</a:t>
              </a:r>
            </a:p>
          </p:txBody>
        </p:sp>
        <p:cxnSp>
          <p:nvCxnSpPr>
            <p:cNvPr id="191" name="Rak 178">
              <a:extLst>
                <a:ext uri="{FF2B5EF4-FFF2-40B4-BE49-F238E27FC236}">
                  <a16:creationId xmlns:a16="http://schemas.microsoft.com/office/drawing/2014/main" id="{4F9F16B5-FA21-47CF-9F77-68B047A80368}"/>
                </a:ext>
              </a:extLst>
            </p:cNvPr>
            <p:cNvCxnSpPr/>
            <p:nvPr/>
          </p:nvCxnSpPr>
          <p:spPr>
            <a:xfrm>
              <a:off x="3458305" y="2668847"/>
              <a:ext cx="0" cy="720000"/>
            </a:xfrm>
            <a:prstGeom prst="line">
              <a:avLst/>
            </a:prstGeom>
            <a:solidFill>
              <a:schemeClr val="bg2"/>
            </a:solidFill>
            <a:ln w="381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30" name="Grupp 29">
            <a:extLst>
              <a:ext uri="{FF2B5EF4-FFF2-40B4-BE49-F238E27FC236}">
                <a16:creationId xmlns:a16="http://schemas.microsoft.com/office/drawing/2014/main" id="{6657BBB4-10ED-45C8-808D-9296F3911367}"/>
              </a:ext>
            </a:extLst>
          </p:cNvPr>
          <p:cNvGrpSpPr/>
          <p:nvPr/>
        </p:nvGrpSpPr>
        <p:grpSpPr>
          <a:xfrm>
            <a:off x="1312953" y="3860852"/>
            <a:ext cx="648000" cy="720000"/>
            <a:chOff x="1444834" y="2668847"/>
            <a:chExt cx="648000" cy="720000"/>
          </a:xfrm>
        </p:grpSpPr>
        <p:sp>
          <p:nvSpPr>
            <p:cNvPr id="181" name="M1">
              <a:extLst>
                <a:ext uri="{FF2B5EF4-FFF2-40B4-BE49-F238E27FC236}">
                  <a16:creationId xmlns:a16="http://schemas.microsoft.com/office/drawing/2014/main" id="{5C34D8A6-D24D-474B-8F9F-FC4458F409E8}"/>
                </a:ext>
              </a:extLst>
            </p:cNvPr>
            <p:cNvSpPr>
              <a:spLocks/>
            </p:cNvSpPr>
            <p:nvPr/>
          </p:nvSpPr>
          <p:spPr>
            <a:xfrm>
              <a:off x="1444834" y="2668847"/>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spcBef>
                  <a:spcPts val="600"/>
                </a:spcBef>
              </a:pPr>
              <a:r>
                <a:rPr lang="sv-SE" sz="1100" dirty="0">
                  <a:solidFill>
                    <a:schemeClr val="bg1"/>
                  </a:solidFill>
                </a:rPr>
                <a:t>Före</a:t>
              </a:r>
              <a:br>
                <a:rPr lang="sv-SE" sz="1100" dirty="0">
                  <a:solidFill>
                    <a:schemeClr val="bg1"/>
                  </a:solidFill>
                </a:rPr>
              </a:br>
              <a:r>
                <a:rPr lang="sv-SE" sz="1100" dirty="0">
                  <a:solidFill>
                    <a:schemeClr val="bg1"/>
                  </a:solidFill>
                </a:rPr>
                <a:t>Abra-</a:t>
              </a:r>
              <a:br>
                <a:rPr lang="sv-SE" sz="1100" dirty="0">
                  <a:solidFill>
                    <a:schemeClr val="bg1"/>
                  </a:solidFill>
                </a:rPr>
              </a:br>
              <a:r>
                <a:rPr lang="sv-SE" sz="1100" dirty="0">
                  <a:solidFill>
                    <a:schemeClr val="bg1"/>
                  </a:solidFill>
                </a:rPr>
                <a:t>ham</a:t>
              </a:r>
            </a:p>
            <a:p>
              <a:pPr algn="ctr">
                <a:lnSpc>
                  <a:spcPts val="1100"/>
                </a:lnSpc>
                <a:spcBef>
                  <a:spcPts val="600"/>
                </a:spcBef>
              </a:pPr>
              <a:r>
                <a:rPr lang="sv-SE" sz="1100" b="1" i="1" dirty="0">
                  <a:solidFill>
                    <a:schemeClr val="accent2">
                      <a:lumMod val="40000"/>
                      <a:lumOff val="60000"/>
                    </a:schemeClr>
                  </a:solidFill>
                </a:rPr>
                <a:t>2000 år</a:t>
              </a:r>
            </a:p>
          </p:txBody>
        </p:sp>
        <p:cxnSp>
          <p:nvCxnSpPr>
            <p:cNvPr id="195" name="Rak 178">
              <a:extLst>
                <a:ext uri="{FF2B5EF4-FFF2-40B4-BE49-F238E27FC236}">
                  <a16:creationId xmlns:a16="http://schemas.microsoft.com/office/drawing/2014/main" id="{BBBF7016-25A9-455B-809C-A1A7D638316E}"/>
                </a:ext>
              </a:extLst>
            </p:cNvPr>
            <p:cNvCxnSpPr/>
            <p:nvPr/>
          </p:nvCxnSpPr>
          <p:spPr>
            <a:xfrm>
              <a:off x="2076167" y="2668847"/>
              <a:ext cx="0" cy="720000"/>
            </a:xfrm>
            <a:prstGeom prst="line">
              <a:avLst/>
            </a:prstGeom>
            <a:solidFill>
              <a:schemeClr val="bg2"/>
            </a:solidFill>
            <a:ln w="381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9" name="Grupp 28">
            <a:extLst>
              <a:ext uri="{FF2B5EF4-FFF2-40B4-BE49-F238E27FC236}">
                <a16:creationId xmlns:a16="http://schemas.microsoft.com/office/drawing/2014/main" id="{CA8F5DF3-4685-40BE-86B1-315359CE9959}"/>
              </a:ext>
            </a:extLst>
          </p:cNvPr>
          <p:cNvGrpSpPr/>
          <p:nvPr/>
        </p:nvGrpSpPr>
        <p:grpSpPr>
          <a:xfrm>
            <a:off x="2004022" y="3860852"/>
            <a:ext cx="648000" cy="720000"/>
            <a:chOff x="2135903" y="2668847"/>
            <a:chExt cx="648000" cy="720000"/>
          </a:xfrm>
        </p:grpSpPr>
        <p:sp>
          <p:nvSpPr>
            <p:cNvPr id="184" name="M1">
              <a:extLst>
                <a:ext uri="{FF2B5EF4-FFF2-40B4-BE49-F238E27FC236}">
                  <a16:creationId xmlns:a16="http://schemas.microsoft.com/office/drawing/2014/main" id="{6B92811D-1240-41F1-AB72-45903734358E}"/>
                </a:ext>
              </a:extLst>
            </p:cNvPr>
            <p:cNvSpPr>
              <a:spLocks/>
            </p:cNvSpPr>
            <p:nvPr/>
          </p:nvSpPr>
          <p:spPr>
            <a:xfrm>
              <a:off x="2135903" y="2668847"/>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Abra-</a:t>
              </a:r>
              <a:br>
                <a:rPr lang="sv-SE" sz="1100" dirty="0">
                  <a:solidFill>
                    <a:schemeClr val="bg1"/>
                  </a:solidFill>
                </a:rPr>
              </a:br>
              <a:r>
                <a:rPr lang="sv-SE" sz="1100" dirty="0">
                  <a:solidFill>
                    <a:schemeClr val="bg1"/>
                  </a:solidFill>
                </a:rPr>
                <a:t>ham</a:t>
              </a:r>
              <a:br>
                <a:rPr lang="sv-SE" sz="1100" dirty="0">
                  <a:solidFill>
                    <a:schemeClr val="bg1"/>
                  </a:solidFill>
                </a:rPr>
              </a:br>
              <a:endParaRPr lang="sv-SE" sz="1100" dirty="0">
                <a:solidFill>
                  <a:schemeClr val="bg1"/>
                </a:solidFill>
              </a:endParaRPr>
            </a:p>
            <a:p>
              <a:pPr algn="ctr">
                <a:lnSpc>
                  <a:spcPts val="1100"/>
                </a:lnSpc>
                <a:spcBef>
                  <a:spcPts val="600"/>
                </a:spcBef>
              </a:pPr>
              <a:r>
                <a:rPr lang="sv-SE" sz="1100" b="1" i="1" dirty="0">
                  <a:solidFill>
                    <a:schemeClr val="accent2">
                      <a:lumMod val="40000"/>
                      <a:lumOff val="60000"/>
                    </a:schemeClr>
                  </a:solidFill>
                </a:rPr>
                <a:t>100 år</a:t>
              </a:r>
            </a:p>
          </p:txBody>
        </p:sp>
        <p:cxnSp>
          <p:nvCxnSpPr>
            <p:cNvPr id="196" name="Rak 178">
              <a:extLst>
                <a:ext uri="{FF2B5EF4-FFF2-40B4-BE49-F238E27FC236}">
                  <a16:creationId xmlns:a16="http://schemas.microsoft.com/office/drawing/2014/main" id="{806E9F6C-D94B-418D-9DBD-25CE331439D9}"/>
                </a:ext>
              </a:extLst>
            </p:cNvPr>
            <p:cNvCxnSpPr/>
            <p:nvPr/>
          </p:nvCxnSpPr>
          <p:spPr>
            <a:xfrm>
              <a:off x="2769617" y="2668847"/>
              <a:ext cx="0" cy="720000"/>
            </a:xfrm>
            <a:prstGeom prst="line">
              <a:avLst/>
            </a:prstGeom>
            <a:solidFill>
              <a:schemeClr val="bg2"/>
            </a:solidFill>
            <a:ln w="381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24" name="Grupp 223">
            <a:extLst>
              <a:ext uri="{FF2B5EF4-FFF2-40B4-BE49-F238E27FC236}">
                <a16:creationId xmlns:a16="http://schemas.microsoft.com/office/drawing/2014/main" id="{33604701-4A56-47A4-AF24-BCC46541BD12}"/>
              </a:ext>
            </a:extLst>
          </p:cNvPr>
          <p:cNvGrpSpPr/>
          <p:nvPr/>
        </p:nvGrpSpPr>
        <p:grpSpPr>
          <a:xfrm>
            <a:off x="4077229" y="3860852"/>
            <a:ext cx="648000" cy="720000"/>
            <a:chOff x="4209110" y="2668847"/>
            <a:chExt cx="648000" cy="720000"/>
          </a:xfrm>
        </p:grpSpPr>
        <p:sp>
          <p:nvSpPr>
            <p:cNvPr id="186" name="M1">
              <a:extLst>
                <a:ext uri="{FF2B5EF4-FFF2-40B4-BE49-F238E27FC236}">
                  <a16:creationId xmlns:a16="http://schemas.microsoft.com/office/drawing/2014/main" id="{33A9F62C-F0D0-4DB4-A4F3-601694EF4800}"/>
                </a:ext>
              </a:extLst>
            </p:cNvPr>
            <p:cNvSpPr>
              <a:spLocks/>
            </p:cNvSpPr>
            <p:nvPr/>
          </p:nvSpPr>
          <p:spPr>
            <a:xfrm>
              <a:off x="4209110" y="2668847"/>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Tempel-</a:t>
              </a:r>
              <a:br>
                <a:rPr lang="sv-SE" sz="1100" dirty="0">
                  <a:solidFill>
                    <a:schemeClr val="bg1"/>
                  </a:solidFill>
                </a:rPr>
              </a:br>
              <a:r>
                <a:rPr lang="sv-SE" sz="1100" dirty="0">
                  <a:solidFill>
                    <a:schemeClr val="bg1"/>
                  </a:solidFill>
                </a:rPr>
                <a:t>bygge</a:t>
              </a:r>
              <a:br>
                <a:rPr lang="sv-SE" sz="1100" dirty="0">
                  <a:solidFill>
                    <a:schemeClr val="bg1"/>
                  </a:solidFill>
                </a:rPr>
              </a:br>
              <a:endParaRPr lang="sv-SE" sz="1100" dirty="0">
                <a:solidFill>
                  <a:schemeClr val="bg1"/>
                </a:solidFill>
              </a:endParaRPr>
            </a:p>
            <a:p>
              <a:pPr algn="ctr">
                <a:lnSpc>
                  <a:spcPts val="1100"/>
                </a:lnSpc>
                <a:spcBef>
                  <a:spcPts val="600"/>
                </a:spcBef>
              </a:pPr>
              <a:r>
                <a:rPr lang="sv-SE" sz="1100" b="1" i="1" dirty="0">
                  <a:solidFill>
                    <a:schemeClr val="accent2">
                      <a:lumMod val="40000"/>
                      <a:lumOff val="60000"/>
                    </a:schemeClr>
                  </a:solidFill>
                </a:rPr>
                <a:t>20 år</a:t>
              </a:r>
            </a:p>
          </p:txBody>
        </p:sp>
        <p:cxnSp>
          <p:nvCxnSpPr>
            <p:cNvPr id="198" name="Rak 178">
              <a:extLst>
                <a:ext uri="{FF2B5EF4-FFF2-40B4-BE49-F238E27FC236}">
                  <a16:creationId xmlns:a16="http://schemas.microsoft.com/office/drawing/2014/main" id="{0B4F7A51-B6BF-4FD3-A8DA-3AE966477426}"/>
                </a:ext>
              </a:extLst>
            </p:cNvPr>
            <p:cNvCxnSpPr/>
            <p:nvPr/>
          </p:nvCxnSpPr>
          <p:spPr>
            <a:xfrm>
              <a:off x="4842824" y="2668847"/>
              <a:ext cx="0" cy="720000"/>
            </a:xfrm>
            <a:prstGeom prst="line">
              <a:avLst/>
            </a:prstGeom>
            <a:solidFill>
              <a:schemeClr val="bg2"/>
            </a:solidFill>
            <a:ln w="381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43" name="Grupp 42">
            <a:extLst>
              <a:ext uri="{FF2B5EF4-FFF2-40B4-BE49-F238E27FC236}">
                <a16:creationId xmlns:a16="http://schemas.microsoft.com/office/drawing/2014/main" id="{02C1BB56-12E8-4F10-A29B-BAC8D9D43057}"/>
              </a:ext>
            </a:extLst>
          </p:cNvPr>
          <p:cNvGrpSpPr/>
          <p:nvPr/>
        </p:nvGrpSpPr>
        <p:grpSpPr>
          <a:xfrm>
            <a:off x="6150436" y="3860852"/>
            <a:ext cx="648000" cy="720000"/>
            <a:chOff x="6150436" y="2668847"/>
            <a:chExt cx="648000" cy="720000"/>
          </a:xfrm>
        </p:grpSpPr>
        <p:sp>
          <p:nvSpPr>
            <p:cNvPr id="188" name="M1">
              <a:extLst>
                <a:ext uri="{FF2B5EF4-FFF2-40B4-BE49-F238E27FC236}">
                  <a16:creationId xmlns:a16="http://schemas.microsoft.com/office/drawing/2014/main" id="{9512AA54-B500-4A1B-BB1D-90AB91DEA51F}"/>
                </a:ext>
              </a:extLst>
            </p:cNvPr>
            <p:cNvSpPr>
              <a:spLocks/>
            </p:cNvSpPr>
            <p:nvPr/>
          </p:nvSpPr>
          <p:spPr>
            <a:xfrm>
              <a:off x="6150436" y="2668847"/>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Tempel-</a:t>
              </a:r>
              <a:br>
                <a:rPr lang="sv-SE" sz="1100" dirty="0">
                  <a:solidFill>
                    <a:schemeClr val="bg1"/>
                  </a:solidFill>
                </a:rPr>
              </a:br>
              <a:r>
                <a:rPr lang="sv-SE" sz="1100" dirty="0">
                  <a:solidFill>
                    <a:schemeClr val="bg1"/>
                  </a:solidFill>
                </a:rPr>
                <a:t>bygge</a:t>
              </a:r>
              <a:br>
                <a:rPr lang="sv-SE" sz="1100" dirty="0">
                  <a:solidFill>
                    <a:schemeClr val="bg1"/>
                  </a:solidFill>
                </a:rPr>
              </a:br>
              <a:endParaRPr lang="sv-SE" sz="1100" dirty="0">
                <a:solidFill>
                  <a:schemeClr val="bg1"/>
                </a:solidFill>
              </a:endParaRPr>
            </a:p>
            <a:p>
              <a:pPr algn="ctr">
                <a:lnSpc>
                  <a:spcPts val="1100"/>
                </a:lnSpc>
                <a:spcBef>
                  <a:spcPts val="600"/>
                </a:spcBef>
              </a:pPr>
              <a:r>
                <a:rPr lang="sv-SE" sz="1100" b="1" i="1" dirty="0">
                  <a:solidFill>
                    <a:schemeClr val="accent2">
                      <a:lumMod val="40000"/>
                      <a:lumOff val="60000"/>
                    </a:schemeClr>
                  </a:solidFill>
                </a:rPr>
                <a:t>50 år</a:t>
              </a:r>
            </a:p>
          </p:txBody>
        </p:sp>
        <p:cxnSp>
          <p:nvCxnSpPr>
            <p:cNvPr id="199" name="Rak 178">
              <a:extLst>
                <a:ext uri="{FF2B5EF4-FFF2-40B4-BE49-F238E27FC236}">
                  <a16:creationId xmlns:a16="http://schemas.microsoft.com/office/drawing/2014/main" id="{D7BABDFC-4313-40C0-ADD1-3EEAA361CEBD}"/>
                </a:ext>
              </a:extLst>
            </p:cNvPr>
            <p:cNvCxnSpPr/>
            <p:nvPr/>
          </p:nvCxnSpPr>
          <p:spPr>
            <a:xfrm>
              <a:off x="6786531" y="2668847"/>
              <a:ext cx="0" cy="720000"/>
            </a:xfrm>
            <a:prstGeom prst="line">
              <a:avLst/>
            </a:prstGeom>
            <a:solidFill>
              <a:schemeClr val="bg2"/>
            </a:solidFill>
            <a:ln w="381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225" name="Grupp 224">
            <a:extLst>
              <a:ext uri="{FF2B5EF4-FFF2-40B4-BE49-F238E27FC236}">
                <a16:creationId xmlns:a16="http://schemas.microsoft.com/office/drawing/2014/main" id="{D0F4FAC4-F506-49A2-9F6C-7A8B40F43306}"/>
              </a:ext>
            </a:extLst>
          </p:cNvPr>
          <p:cNvGrpSpPr/>
          <p:nvPr/>
        </p:nvGrpSpPr>
        <p:grpSpPr>
          <a:xfrm>
            <a:off x="5459367" y="3860852"/>
            <a:ext cx="648000" cy="720000"/>
            <a:chOff x="5591248" y="2668847"/>
            <a:chExt cx="648000" cy="720000"/>
          </a:xfrm>
        </p:grpSpPr>
        <p:sp>
          <p:nvSpPr>
            <p:cNvPr id="187" name="M1">
              <a:extLst>
                <a:ext uri="{FF2B5EF4-FFF2-40B4-BE49-F238E27FC236}">
                  <a16:creationId xmlns:a16="http://schemas.microsoft.com/office/drawing/2014/main" id="{C50FF81B-0206-43B0-BB9A-7F777C51C216}"/>
                </a:ext>
              </a:extLst>
            </p:cNvPr>
            <p:cNvSpPr>
              <a:spLocks/>
            </p:cNvSpPr>
            <p:nvPr/>
          </p:nvSpPr>
          <p:spPr>
            <a:xfrm>
              <a:off x="5591248" y="2668847"/>
              <a:ext cx="648000" cy="720000"/>
            </a:xfrm>
            <a:prstGeom prst="rect">
              <a:avLst/>
            </a:prstGeom>
            <a:solidFill>
              <a:schemeClr val="accent4"/>
            </a:solidFill>
            <a:ln w="6350">
              <a:noFill/>
            </a:ln>
            <a:effectLst/>
          </p:spPr>
          <p:style>
            <a:lnRef idx="1">
              <a:schemeClr val="accent6"/>
            </a:lnRef>
            <a:fillRef idx="2">
              <a:schemeClr val="accent6"/>
            </a:fillRef>
            <a:effectRef idx="1">
              <a:schemeClr val="accent6"/>
            </a:effectRef>
            <a:fontRef idx="minor">
              <a:schemeClr val="dk1"/>
            </a:fontRef>
          </p:style>
          <p:txBody>
            <a:bodyPr lIns="0" tIns="36000" rIns="0" bIns="0" rtlCol="0" anchor="t"/>
            <a:lstStyle/>
            <a:p>
              <a:pPr algn="ctr">
                <a:lnSpc>
                  <a:spcPts val="1100"/>
                </a:lnSpc>
              </a:pPr>
              <a:r>
                <a:rPr lang="sv-SE" sz="1100" dirty="0">
                  <a:solidFill>
                    <a:schemeClr val="bg1"/>
                  </a:solidFill>
                </a:rPr>
                <a:t>1:a exilen:</a:t>
              </a:r>
              <a:br>
                <a:rPr lang="sv-SE" sz="1100" dirty="0">
                  <a:solidFill>
                    <a:schemeClr val="bg1"/>
                  </a:solidFill>
                </a:rPr>
              </a:br>
              <a:r>
                <a:rPr lang="sv-SE" sz="1100" dirty="0">
                  <a:solidFill>
                    <a:schemeClr val="bg1"/>
                  </a:solidFill>
                </a:rPr>
                <a:t>Baby-</a:t>
              </a:r>
              <a:br>
                <a:rPr lang="sv-SE" sz="1100" dirty="0">
                  <a:solidFill>
                    <a:schemeClr val="bg1"/>
                  </a:solidFill>
                </a:rPr>
              </a:br>
              <a:r>
                <a:rPr lang="sv-SE" sz="1100" dirty="0">
                  <a:solidFill>
                    <a:schemeClr val="bg1"/>
                  </a:solidFill>
                </a:rPr>
                <a:t>lonien</a:t>
              </a:r>
            </a:p>
            <a:p>
              <a:pPr algn="ctr">
                <a:lnSpc>
                  <a:spcPts val="1100"/>
                </a:lnSpc>
                <a:spcBef>
                  <a:spcPts val="600"/>
                </a:spcBef>
              </a:pPr>
              <a:r>
                <a:rPr lang="sv-SE" sz="1100" b="1" i="1" dirty="0">
                  <a:solidFill>
                    <a:schemeClr val="accent2">
                      <a:lumMod val="40000"/>
                      <a:lumOff val="60000"/>
                    </a:schemeClr>
                  </a:solidFill>
                </a:rPr>
                <a:t>70 år</a:t>
              </a:r>
            </a:p>
          </p:txBody>
        </p:sp>
        <p:cxnSp>
          <p:nvCxnSpPr>
            <p:cNvPr id="200" name="Rak 178">
              <a:extLst>
                <a:ext uri="{FF2B5EF4-FFF2-40B4-BE49-F238E27FC236}">
                  <a16:creationId xmlns:a16="http://schemas.microsoft.com/office/drawing/2014/main" id="{F94C49AD-F744-43FF-A943-BAF8548717B0}"/>
                </a:ext>
              </a:extLst>
            </p:cNvPr>
            <p:cNvCxnSpPr/>
            <p:nvPr/>
          </p:nvCxnSpPr>
          <p:spPr>
            <a:xfrm>
              <a:off x="6239248" y="2668847"/>
              <a:ext cx="0" cy="720000"/>
            </a:xfrm>
            <a:prstGeom prst="line">
              <a:avLst/>
            </a:prstGeom>
            <a:solidFill>
              <a:schemeClr val="bg2"/>
            </a:solidFill>
            <a:ln w="38100">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140" name="Höger 141">
            <a:extLst>
              <a:ext uri="{FF2B5EF4-FFF2-40B4-BE49-F238E27FC236}">
                <a16:creationId xmlns:a16="http://schemas.microsoft.com/office/drawing/2014/main" id="{FD86F734-5C3D-44E7-B35F-A67A59F802E8}"/>
              </a:ext>
            </a:extLst>
          </p:cNvPr>
          <p:cNvSpPr/>
          <p:nvPr/>
        </p:nvSpPr>
        <p:spPr>
          <a:xfrm>
            <a:off x="117667" y="2974593"/>
            <a:ext cx="1044000" cy="396000"/>
          </a:xfrm>
          <a:prstGeom prst="rightArrow">
            <a:avLst>
              <a:gd name="adj1" fmla="val 100000"/>
              <a:gd name="adj2" fmla="val 33531"/>
            </a:avLst>
          </a:prstGeom>
          <a:gradFill flip="none" rotWithShape="1">
            <a:gsLst>
              <a:gs pos="0">
                <a:schemeClr val="accent4"/>
              </a:gs>
              <a:gs pos="32000">
                <a:schemeClr val="accent4"/>
              </a:gs>
              <a:gs pos="100000">
                <a:schemeClr val="accent5"/>
              </a:gs>
            </a:gsLst>
            <a:lin ang="5400000" scaled="1"/>
            <a:tileRect/>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0" rtlCol="0" anchor="ctr"/>
          <a:lstStyle/>
          <a:p>
            <a:pPr>
              <a:lnSpc>
                <a:spcPts val="1100"/>
              </a:lnSpc>
            </a:pPr>
            <a:r>
              <a:rPr lang="sv-SE" sz="1200" dirty="0">
                <a:solidFill>
                  <a:schemeClr val="bg1"/>
                </a:solidFill>
              </a:rPr>
              <a:t>Händelser</a:t>
            </a:r>
          </a:p>
        </p:txBody>
      </p:sp>
      <p:sp>
        <p:nvSpPr>
          <p:cNvPr id="141" name="Höger 7">
            <a:extLst>
              <a:ext uri="{FF2B5EF4-FFF2-40B4-BE49-F238E27FC236}">
                <a16:creationId xmlns:a16="http://schemas.microsoft.com/office/drawing/2014/main" id="{2AA183A8-7E94-495E-B6F7-080136CD788F}"/>
              </a:ext>
            </a:extLst>
          </p:cNvPr>
          <p:cNvSpPr/>
          <p:nvPr/>
        </p:nvSpPr>
        <p:spPr>
          <a:xfrm>
            <a:off x="117667" y="4059193"/>
            <a:ext cx="1044000" cy="396000"/>
          </a:xfrm>
          <a:prstGeom prst="rightArrow">
            <a:avLst>
              <a:gd name="adj1" fmla="val 100000"/>
              <a:gd name="adj2" fmla="val 25000"/>
            </a:avLst>
          </a:prstGeom>
          <a:solidFill>
            <a:schemeClr val="accent4"/>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0" rtlCol="0" anchor="ctr"/>
          <a:lstStyle/>
          <a:p>
            <a:pPr>
              <a:lnSpc>
                <a:spcPts val="1100"/>
              </a:lnSpc>
            </a:pPr>
            <a:r>
              <a:rPr lang="sv-SE" sz="1200" dirty="0">
                <a:solidFill>
                  <a:schemeClr val="bg1"/>
                </a:solidFill>
              </a:rPr>
              <a:t>Perioder</a:t>
            </a:r>
          </a:p>
        </p:txBody>
      </p:sp>
      <p:sp>
        <p:nvSpPr>
          <p:cNvPr id="142" name="M1">
            <a:extLst>
              <a:ext uri="{FF2B5EF4-FFF2-40B4-BE49-F238E27FC236}">
                <a16:creationId xmlns:a16="http://schemas.microsoft.com/office/drawing/2014/main" id="{B129834C-D817-48D7-AE3A-A6A03ED8E8D9}"/>
              </a:ext>
            </a:extLst>
          </p:cNvPr>
          <p:cNvSpPr>
            <a:spLocks/>
          </p:cNvSpPr>
          <p:nvPr/>
        </p:nvSpPr>
        <p:spPr>
          <a:xfrm>
            <a:off x="9605781" y="4576265"/>
            <a:ext cx="648000" cy="396000"/>
          </a:xfrm>
          <a:prstGeom prst="rect">
            <a:avLst/>
          </a:prstGeom>
          <a:solidFill>
            <a:schemeClr val="accent5"/>
          </a:solidFill>
          <a:ln w="6350">
            <a:noFill/>
          </a:ln>
          <a:effectLst/>
        </p:spPr>
        <p:style>
          <a:lnRef idx="1">
            <a:schemeClr val="accent6"/>
          </a:lnRef>
          <a:fillRef idx="2">
            <a:schemeClr val="accent6"/>
          </a:fillRef>
          <a:effectRef idx="1">
            <a:schemeClr val="accent6"/>
          </a:effectRef>
          <a:fontRef idx="minor">
            <a:schemeClr val="dk1"/>
          </a:fontRef>
        </p:style>
        <p:txBody>
          <a:bodyPr lIns="0" tIns="0" rIns="0" bIns="0" rtlCol="0" anchor="ctr"/>
          <a:lstStyle/>
          <a:p>
            <a:pPr algn="ctr">
              <a:lnSpc>
                <a:spcPts val="1200"/>
              </a:lnSpc>
            </a:pPr>
            <a:r>
              <a:rPr lang="sv-SE" sz="1100" dirty="0">
                <a:solidFill>
                  <a:schemeClr val="bg1"/>
                </a:solidFill>
              </a:rPr>
              <a:t>Sista</a:t>
            </a:r>
          </a:p>
          <a:p>
            <a:pPr algn="ctr">
              <a:lnSpc>
                <a:spcPts val="1200"/>
              </a:lnSpc>
            </a:pPr>
            <a:r>
              <a:rPr lang="sv-SE" sz="1100" dirty="0">
                <a:solidFill>
                  <a:schemeClr val="bg1"/>
                </a:solidFill>
              </a:rPr>
              <a:t>Jubelåret</a:t>
            </a:r>
          </a:p>
        </p:txBody>
      </p:sp>
      <p:cxnSp>
        <p:nvCxnSpPr>
          <p:cNvPr id="148" name="Rak 178">
            <a:extLst>
              <a:ext uri="{FF2B5EF4-FFF2-40B4-BE49-F238E27FC236}">
                <a16:creationId xmlns:a16="http://schemas.microsoft.com/office/drawing/2014/main" id="{0F83170F-A03B-4E86-B545-B872C3A7B12B}"/>
              </a:ext>
            </a:extLst>
          </p:cNvPr>
          <p:cNvCxnSpPr/>
          <p:nvPr/>
        </p:nvCxnSpPr>
        <p:spPr>
          <a:xfrm>
            <a:off x="6107367" y="4576265"/>
            <a:ext cx="0" cy="396000"/>
          </a:xfrm>
          <a:prstGeom prst="line">
            <a:avLst/>
          </a:prstGeom>
          <a:solidFill>
            <a:schemeClr val="bg2"/>
          </a:solidFill>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55" name="textruta 154">
            <a:extLst>
              <a:ext uri="{FF2B5EF4-FFF2-40B4-BE49-F238E27FC236}">
                <a16:creationId xmlns:a16="http://schemas.microsoft.com/office/drawing/2014/main" id="{FC952EB5-9C10-424D-BCF0-F8350F5303B2}"/>
              </a:ext>
            </a:extLst>
          </p:cNvPr>
          <p:cNvSpPr txBox="1"/>
          <p:nvPr/>
        </p:nvSpPr>
        <p:spPr>
          <a:xfrm>
            <a:off x="117667" y="2303957"/>
            <a:ext cx="988322" cy="540000"/>
          </a:xfrm>
          <a:prstGeom prst="roundRect">
            <a:avLst/>
          </a:prstGeom>
          <a:solidFill>
            <a:schemeClr val="bg1">
              <a:lumMod val="95000"/>
            </a:schemeClr>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72000" rIns="13500" bIns="36000" numCol="1" spcCol="0" rtlCol="0" fromWordArt="0" anchor="ctr" anchorCtr="0" forceAA="0" compatLnSpc="1">
            <a:prstTxWarp prst="textNoShape">
              <a:avLst/>
            </a:prstTxWarp>
            <a:noAutofit/>
          </a:bodyPr>
          <a:lstStyle>
            <a:defPPr>
              <a:defRPr lang="en-US"/>
            </a:defPPr>
            <a:lvl1pPr>
              <a:lnSpc>
                <a:spcPts val="1200"/>
              </a:lnSpc>
              <a:defRPr sz="1100">
                <a:solidFill>
                  <a:srgbClr val="C00000"/>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sv-SE" sz="1200" b="1" dirty="0">
                <a:solidFill>
                  <a:schemeClr val="accent5"/>
                </a:solidFill>
              </a:rPr>
              <a:t>Mörkblå</a:t>
            </a:r>
            <a:br>
              <a:rPr lang="sv-SE" sz="1200" dirty="0">
                <a:solidFill>
                  <a:schemeClr val="accent5"/>
                </a:solidFill>
              </a:rPr>
            </a:br>
            <a:r>
              <a:rPr lang="sv-SE" sz="1200" dirty="0">
                <a:solidFill>
                  <a:schemeClr val="tx1"/>
                </a:solidFill>
              </a:rPr>
              <a:t>pilar &amp; streck</a:t>
            </a:r>
            <a:br>
              <a:rPr lang="sv-SE" sz="1200" dirty="0">
                <a:solidFill>
                  <a:schemeClr val="tx1"/>
                </a:solidFill>
              </a:rPr>
            </a:br>
            <a:r>
              <a:rPr lang="sv-SE" sz="1200" dirty="0">
                <a:solidFill>
                  <a:schemeClr val="tx1"/>
                </a:solidFill>
              </a:rPr>
              <a:t>är jubelår</a:t>
            </a:r>
          </a:p>
        </p:txBody>
      </p:sp>
      <p:sp>
        <p:nvSpPr>
          <p:cNvPr id="146" name="Höger 193">
            <a:extLst>
              <a:ext uri="{FF2B5EF4-FFF2-40B4-BE49-F238E27FC236}">
                <a16:creationId xmlns:a16="http://schemas.microsoft.com/office/drawing/2014/main" id="{BA61EB6C-A957-4EC5-8F36-09ACC402D7AE}"/>
              </a:ext>
            </a:extLst>
          </p:cNvPr>
          <p:cNvSpPr/>
          <p:nvPr/>
        </p:nvSpPr>
        <p:spPr>
          <a:xfrm>
            <a:off x="117666" y="4563436"/>
            <a:ext cx="1219355" cy="396000"/>
          </a:xfrm>
          <a:prstGeom prst="rightArrow">
            <a:avLst>
              <a:gd name="adj1" fmla="val 100000"/>
              <a:gd name="adj2" fmla="val 25000"/>
            </a:avLst>
          </a:prstGeom>
          <a:gradFill flip="none" rotWithShape="1">
            <a:gsLst>
              <a:gs pos="100000">
                <a:schemeClr val="tx2"/>
              </a:gs>
              <a:gs pos="54000">
                <a:schemeClr val="tx2"/>
              </a:gs>
              <a:gs pos="47000">
                <a:schemeClr val="accent2"/>
              </a:gs>
            </a:gsLst>
            <a:lin ang="5400000" scaled="1"/>
            <a:tileRect/>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600"/>
              </a:lnSpc>
            </a:pPr>
            <a:r>
              <a:rPr lang="sv-SE" sz="1200" dirty="0">
                <a:solidFill>
                  <a:schemeClr val="tx1"/>
                </a:solidFill>
              </a:rPr>
              <a:t>Daniels årsveckor</a:t>
            </a:r>
          </a:p>
          <a:p>
            <a:pPr>
              <a:lnSpc>
                <a:spcPts val="1600"/>
              </a:lnSpc>
            </a:pPr>
            <a:r>
              <a:rPr lang="sv-SE" sz="1200" dirty="0">
                <a:solidFill>
                  <a:schemeClr val="bg1"/>
                </a:solidFill>
              </a:rPr>
              <a:t>Övr. tidsinfo</a:t>
            </a:r>
          </a:p>
        </p:txBody>
      </p:sp>
      <p:grpSp>
        <p:nvGrpSpPr>
          <p:cNvPr id="9" name="Grupp 8">
            <a:extLst>
              <a:ext uri="{FF2B5EF4-FFF2-40B4-BE49-F238E27FC236}">
                <a16:creationId xmlns:a16="http://schemas.microsoft.com/office/drawing/2014/main" id="{62B6D9CF-850C-4D70-8CB6-6542BAB8552A}"/>
              </a:ext>
            </a:extLst>
          </p:cNvPr>
          <p:cNvGrpSpPr/>
          <p:nvPr/>
        </p:nvGrpSpPr>
        <p:grpSpPr>
          <a:xfrm>
            <a:off x="374469" y="4507103"/>
            <a:ext cx="11181805" cy="1297413"/>
            <a:chOff x="374469" y="3315098"/>
            <a:chExt cx="11181805" cy="1297413"/>
          </a:xfrm>
        </p:grpSpPr>
        <p:sp>
          <p:nvSpPr>
            <p:cNvPr id="17" name="Frihandsfigur: Form 16">
              <a:extLst>
                <a:ext uri="{FF2B5EF4-FFF2-40B4-BE49-F238E27FC236}">
                  <a16:creationId xmlns:a16="http://schemas.microsoft.com/office/drawing/2014/main" id="{AB507235-9977-4B1F-A607-CF08F1500A2D}"/>
                </a:ext>
              </a:extLst>
            </p:cNvPr>
            <p:cNvSpPr/>
            <p:nvPr/>
          </p:nvSpPr>
          <p:spPr>
            <a:xfrm>
              <a:off x="3596639" y="3315098"/>
              <a:ext cx="248714" cy="1263588"/>
            </a:xfrm>
            <a:custGeom>
              <a:avLst/>
              <a:gdLst>
                <a:gd name="connsiteX0" fmla="*/ 0 w 248714"/>
                <a:gd name="connsiteY0" fmla="*/ 1053738 h 1053738"/>
                <a:gd name="connsiteX1" fmla="*/ 243840 w 248714"/>
                <a:gd name="connsiteY1" fmla="*/ 478972 h 1053738"/>
                <a:gd name="connsiteX2" fmla="*/ 139337 w 248714"/>
                <a:gd name="connsiteY2" fmla="*/ 0 h 1053738"/>
              </a:gdLst>
              <a:ahLst/>
              <a:cxnLst>
                <a:cxn ang="0">
                  <a:pos x="connsiteX0" y="connsiteY0"/>
                </a:cxn>
                <a:cxn ang="0">
                  <a:pos x="connsiteX1" y="connsiteY1"/>
                </a:cxn>
                <a:cxn ang="0">
                  <a:pos x="connsiteX2" y="connsiteY2"/>
                </a:cxn>
              </a:cxnLst>
              <a:rect l="l" t="t" r="r" b="b"/>
              <a:pathLst>
                <a:path w="248714" h="1053738">
                  <a:moveTo>
                    <a:pt x="0" y="1053738"/>
                  </a:moveTo>
                  <a:cubicBezTo>
                    <a:pt x="110308" y="854166"/>
                    <a:pt x="220617" y="654595"/>
                    <a:pt x="243840" y="478972"/>
                  </a:cubicBezTo>
                  <a:cubicBezTo>
                    <a:pt x="267063" y="303349"/>
                    <a:pt x="203200" y="151674"/>
                    <a:pt x="139337"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19" name="Frihandsfigur: Form 18">
              <a:extLst>
                <a:ext uri="{FF2B5EF4-FFF2-40B4-BE49-F238E27FC236}">
                  <a16:creationId xmlns:a16="http://schemas.microsoft.com/office/drawing/2014/main" id="{2A5DF816-5613-4C51-8C4F-BF5E2C8EDD00}"/>
                </a:ext>
              </a:extLst>
            </p:cNvPr>
            <p:cNvSpPr/>
            <p:nvPr/>
          </p:nvSpPr>
          <p:spPr>
            <a:xfrm>
              <a:off x="3944983" y="3322795"/>
              <a:ext cx="348343" cy="1273308"/>
            </a:xfrm>
            <a:custGeom>
              <a:avLst/>
              <a:gdLst>
                <a:gd name="connsiteX0" fmla="*/ 0 w 348343"/>
                <a:gd name="connsiteY0" fmla="*/ 1036320 h 1036320"/>
                <a:gd name="connsiteX1" fmla="*/ 113211 w 348343"/>
                <a:gd name="connsiteY1" fmla="*/ 470263 h 1036320"/>
                <a:gd name="connsiteX2" fmla="*/ 348343 w 348343"/>
                <a:gd name="connsiteY2" fmla="*/ 0 h 1036320"/>
              </a:gdLst>
              <a:ahLst/>
              <a:cxnLst>
                <a:cxn ang="0">
                  <a:pos x="connsiteX0" y="connsiteY0"/>
                </a:cxn>
                <a:cxn ang="0">
                  <a:pos x="connsiteX1" y="connsiteY1"/>
                </a:cxn>
                <a:cxn ang="0">
                  <a:pos x="connsiteX2" y="connsiteY2"/>
                </a:cxn>
              </a:cxnLst>
              <a:rect l="l" t="t" r="r" b="b"/>
              <a:pathLst>
                <a:path w="348343" h="1036320">
                  <a:moveTo>
                    <a:pt x="0" y="1036320"/>
                  </a:moveTo>
                  <a:cubicBezTo>
                    <a:pt x="27577" y="839651"/>
                    <a:pt x="55154" y="642983"/>
                    <a:pt x="113211" y="470263"/>
                  </a:cubicBezTo>
                  <a:cubicBezTo>
                    <a:pt x="171268" y="297543"/>
                    <a:pt x="259805" y="148771"/>
                    <a:pt x="348343"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0" name="Frihandsfigur: Form 19">
              <a:extLst>
                <a:ext uri="{FF2B5EF4-FFF2-40B4-BE49-F238E27FC236}">
                  <a16:creationId xmlns:a16="http://schemas.microsoft.com/office/drawing/2014/main" id="{3B8465D7-B062-4B30-BA53-CBD54396225C}"/>
                </a:ext>
              </a:extLst>
            </p:cNvPr>
            <p:cNvSpPr/>
            <p:nvPr/>
          </p:nvSpPr>
          <p:spPr>
            <a:xfrm>
              <a:off x="4505711" y="3321787"/>
              <a:ext cx="405923" cy="1253868"/>
            </a:xfrm>
            <a:custGeom>
              <a:avLst/>
              <a:gdLst>
                <a:gd name="connsiteX0" fmla="*/ 48872 w 336255"/>
                <a:gd name="connsiteY0" fmla="*/ 1088571 h 1088571"/>
                <a:gd name="connsiteX1" fmla="*/ 22746 w 336255"/>
                <a:gd name="connsiteY1" fmla="*/ 548640 h 1088571"/>
                <a:gd name="connsiteX2" fmla="*/ 336255 w 336255"/>
                <a:gd name="connsiteY2" fmla="*/ 0 h 1088571"/>
              </a:gdLst>
              <a:ahLst/>
              <a:cxnLst>
                <a:cxn ang="0">
                  <a:pos x="connsiteX0" y="connsiteY0"/>
                </a:cxn>
                <a:cxn ang="0">
                  <a:pos x="connsiteX1" y="connsiteY1"/>
                </a:cxn>
                <a:cxn ang="0">
                  <a:pos x="connsiteX2" y="connsiteY2"/>
                </a:cxn>
              </a:cxnLst>
              <a:rect l="l" t="t" r="r" b="b"/>
              <a:pathLst>
                <a:path w="336255" h="1088571">
                  <a:moveTo>
                    <a:pt x="48872" y="1088571"/>
                  </a:moveTo>
                  <a:cubicBezTo>
                    <a:pt x="11860" y="909319"/>
                    <a:pt x="-25151" y="730068"/>
                    <a:pt x="22746" y="548640"/>
                  </a:cubicBezTo>
                  <a:cubicBezTo>
                    <a:pt x="70643" y="367212"/>
                    <a:pt x="203449" y="183606"/>
                    <a:pt x="336255"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4" name="Frihandsfigur: Form 23">
              <a:extLst>
                <a:ext uri="{FF2B5EF4-FFF2-40B4-BE49-F238E27FC236}">
                  <a16:creationId xmlns:a16="http://schemas.microsoft.com/office/drawing/2014/main" id="{F8D2196A-5BEF-4B0B-9FAD-479E0A9768B8}"/>
                </a:ext>
              </a:extLst>
            </p:cNvPr>
            <p:cNvSpPr/>
            <p:nvPr/>
          </p:nvSpPr>
          <p:spPr>
            <a:xfrm>
              <a:off x="5852160" y="3340214"/>
              <a:ext cx="174172" cy="1244149"/>
            </a:xfrm>
            <a:custGeom>
              <a:avLst/>
              <a:gdLst>
                <a:gd name="connsiteX0" fmla="*/ 0 w 156840"/>
                <a:gd name="connsiteY0" fmla="*/ 1053737 h 1053737"/>
                <a:gd name="connsiteX1" fmla="*/ 156755 w 156840"/>
                <a:gd name="connsiteY1" fmla="*/ 531223 h 1053737"/>
                <a:gd name="connsiteX2" fmla="*/ 17418 w 156840"/>
                <a:gd name="connsiteY2" fmla="*/ 0 h 1053737"/>
              </a:gdLst>
              <a:ahLst/>
              <a:cxnLst>
                <a:cxn ang="0">
                  <a:pos x="connsiteX0" y="connsiteY0"/>
                </a:cxn>
                <a:cxn ang="0">
                  <a:pos x="connsiteX1" y="connsiteY1"/>
                </a:cxn>
                <a:cxn ang="0">
                  <a:pos x="connsiteX2" y="connsiteY2"/>
                </a:cxn>
              </a:cxnLst>
              <a:rect l="l" t="t" r="r" b="b"/>
              <a:pathLst>
                <a:path w="156840" h="1053737">
                  <a:moveTo>
                    <a:pt x="0" y="1053737"/>
                  </a:moveTo>
                  <a:cubicBezTo>
                    <a:pt x="76926" y="880291"/>
                    <a:pt x="153852" y="706846"/>
                    <a:pt x="156755" y="531223"/>
                  </a:cubicBezTo>
                  <a:cubicBezTo>
                    <a:pt x="159658" y="355600"/>
                    <a:pt x="88538" y="177800"/>
                    <a:pt x="17418"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5" name="Frihandsfigur: Form 24">
              <a:extLst>
                <a:ext uri="{FF2B5EF4-FFF2-40B4-BE49-F238E27FC236}">
                  <a16:creationId xmlns:a16="http://schemas.microsoft.com/office/drawing/2014/main" id="{01A3A236-08D0-4387-BBE8-B2098A537996}"/>
                </a:ext>
              </a:extLst>
            </p:cNvPr>
            <p:cNvSpPr/>
            <p:nvPr/>
          </p:nvSpPr>
          <p:spPr>
            <a:xfrm>
              <a:off x="6522717" y="3715644"/>
              <a:ext cx="252549" cy="865066"/>
            </a:xfrm>
            <a:custGeom>
              <a:avLst/>
              <a:gdLst>
                <a:gd name="connsiteX0" fmla="*/ 313509 w 313509"/>
                <a:gd name="connsiteY0" fmla="*/ 661851 h 661851"/>
                <a:gd name="connsiteX1" fmla="*/ 217714 w 313509"/>
                <a:gd name="connsiteY1" fmla="*/ 243840 h 661851"/>
                <a:gd name="connsiteX2" fmla="*/ 0 w 313509"/>
                <a:gd name="connsiteY2" fmla="*/ 0 h 661851"/>
                <a:gd name="connsiteX0" fmla="*/ 252549 w 252549"/>
                <a:gd name="connsiteY0" fmla="*/ 766353 h 766353"/>
                <a:gd name="connsiteX1" fmla="*/ 156754 w 252549"/>
                <a:gd name="connsiteY1" fmla="*/ 348342 h 766353"/>
                <a:gd name="connsiteX2" fmla="*/ 0 w 252549"/>
                <a:gd name="connsiteY2" fmla="*/ 0 h 766353"/>
                <a:gd name="connsiteX0" fmla="*/ 252549 w 252549"/>
                <a:gd name="connsiteY0" fmla="*/ 766353 h 766353"/>
                <a:gd name="connsiteX1" fmla="*/ 156754 w 252549"/>
                <a:gd name="connsiteY1" fmla="*/ 348342 h 766353"/>
                <a:gd name="connsiteX2" fmla="*/ 0 w 252549"/>
                <a:gd name="connsiteY2" fmla="*/ 0 h 766353"/>
                <a:gd name="connsiteX0" fmla="*/ 252549 w 252549"/>
                <a:gd name="connsiteY0" fmla="*/ 766353 h 766353"/>
                <a:gd name="connsiteX1" fmla="*/ 182880 w 252549"/>
                <a:gd name="connsiteY1" fmla="*/ 348342 h 766353"/>
                <a:gd name="connsiteX2" fmla="*/ 0 w 252549"/>
                <a:gd name="connsiteY2" fmla="*/ 0 h 766353"/>
              </a:gdLst>
              <a:ahLst/>
              <a:cxnLst>
                <a:cxn ang="0">
                  <a:pos x="connsiteX0" y="connsiteY0"/>
                </a:cxn>
                <a:cxn ang="0">
                  <a:pos x="connsiteX1" y="connsiteY1"/>
                </a:cxn>
                <a:cxn ang="0">
                  <a:pos x="connsiteX2" y="connsiteY2"/>
                </a:cxn>
              </a:cxnLst>
              <a:rect l="l" t="t" r="r" b="b"/>
              <a:pathLst>
                <a:path w="252549" h="766353">
                  <a:moveTo>
                    <a:pt x="252549" y="766353"/>
                  </a:moveTo>
                  <a:cubicBezTo>
                    <a:pt x="230777" y="612501"/>
                    <a:pt x="224971" y="476067"/>
                    <a:pt x="182880" y="348342"/>
                  </a:cubicBezTo>
                  <a:cubicBezTo>
                    <a:pt x="140789" y="220617"/>
                    <a:pt x="82731" y="110308"/>
                    <a:pt x="0"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158" name="Frihandsfigur: Form 157">
              <a:extLst>
                <a:ext uri="{FF2B5EF4-FFF2-40B4-BE49-F238E27FC236}">
                  <a16:creationId xmlns:a16="http://schemas.microsoft.com/office/drawing/2014/main" id="{F41E11E5-3D3B-4DEA-83F8-4F215C586A9E}"/>
                </a:ext>
              </a:extLst>
            </p:cNvPr>
            <p:cNvSpPr/>
            <p:nvPr/>
          </p:nvSpPr>
          <p:spPr>
            <a:xfrm flipH="1">
              <a:off x="6762694" y="3705919"/>
              <a:ext cx="265121" cy="874789"/>
            </a:xfrm>
            <a:custGeom>
              <a:avLst/>
              <a:gdLst>
                <a:gd name="connsiteX0" fmla="*/ 313509 w 313509"/>
                <a:gd name="connsiteY0" fmla="*/ 661851 h 661851"/>
                <a:gd name="connsiteX1" fmla="*/ 217714 w 313509"/>
                <a:gd name="connsiteY1" fmla="*/ 243840 h 661851"/>
                <a:gd name="connsiteX2" fmla="*/ 0 w 313509"/>
                <a:gd name="connsiteY2" fmla="*/ 0 h 661851"/>
              </a:gdLst>
              <a:ahLst/>
              <a:cxnLst>
                <a:cxn ang="0">
                  <a:pos x="connsiteX0" y="connsiteY0"/>
                </a:cxn>
                <a:cxn ang="0">
                  <a:pos x="connsiteX1" y="connsiteY1"/>
                </a:cxn>
                <a:cxn ang="0">
                  <a:pos x="connsiteX2" y="connsiteY2"/>
                </a:cxn>
              </a:cxnLst>
              <a:rect l="l" t="t" r="r" b="b"/>
              <a:pathLst>
                <a:path w="313509" h="661851">
                  <a:moveTo>
                    <a:pt x="313509" y="661851"/>
                  </a:moveTo>
                  <a:cubicBezTo>
                    <a:pt x="291737" y="507999"/>
                    <a:pt x="269965" y="354148"/>
                    <a:pt x="217714" y="243840"/>
                  </a:cubicBezTo>
                  <a:cubicBezTo>
                    <a:pt x="165462" y="133531"/>
                    <a:pt x="82731" y="66765"/>
                    <a:pt x="0"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7" name="Frihandsfigur: Form 26">
              <a:extLst>
                <a:ext uri="{FF2B5EF4-FFF2-40B4-BE49-F238E27FC236}">
                  <a16:creationId xmlns:a16="http://schemas.microsoft.com/office/drawing/2014/main" id="{A283B0E9-1792-49D0-A16E-1AA78BD88318}"/>
                </a:ext>
              </a:extLst>
            </p:cNvPr>
            <p:cNvSpPr/>
            <p:nvPr/>
          </p:nvSpPr>
          <p:spPr>
            <a:xfrm>
              <a:off x="7515484" y="3339203"/>
              <a:ext cx="252563" cy="1253868"/>
            </a:xfrm>
            <a:custGeom>
              <a:avLst/>
              <a:gdLst>
                <a:gd name="connsiteX0" fmla="*/ 261269 w 261269"/>
                <a:gd name="connsiteY0" fmla="*/ 1088571 h 1088571"/>
                <a:gd name="connsiteX1" fmla="*/ 12 w 261269"/>
                <a:gd name="connsiteY1" fmla="*/ 748937 h 1088571"/>
                <a:gd name="connsiteX2" fmla="*/ 252561 w 261269"/>
                <a:gd name="connsiteY2" fmla="*/ 0 h 1088571"/>
                <a:gd name="connsiteX0" fmla="*/ 252563 w 252563"/>
                <a:gd name="connsiteY0" fmla="*/ 1088571 h 1088571"/>
                <a:gd name="connsiteX1" fmla="*/ 14 w 252563"/>
                <a:gd name="connsiteY1" fmla="*/ 650651 h 1088571"/>
                <a:gd name="connsiteX2" fmla="*/ 243855 w 252563"/>
                <a:gd name="connsiteY2" fmla="*/ 0 h 1088571"/>
              </a:gdLst>
              <a:ahLst/>
              <a:cxnLst>
                <a:cxn ang="0">
                  <a:pos x="connsiteX0" y="connsiteY0"/>
                </a:cxn>
                <a:cxn ang="0">
                  <a:pos x="connsiteX1" y="connsiteY1"/>
                </a:cxn>
                <a:cxn ang="0">
                  <a:pos x="connsiteX2" y="connsiteY2"/>
                </a:cxn>
              </a:cxnLst>
              <a:rect l="l" t="t" r="r" b="b"/>
              <a:pathLst>
                <a:path w="252563" h="1088571">
                  <a:moveTo>
                    <a:pt x="252563" y="1088571"/>
                  </a:moveTo>
                  <a:cubicBezTo>
                    <a:pt x="122660" y="1009468"/>
                    <a:pt x="1465" y="832079"/>
                    <a:pt x="14" y="650651"/>
                  </a:cubicBezTo>
                  <a:cubicBezTo>
                    <a:pt x="-1437" y="469222"/>
                    <a:pt x="116855" y="283754"/>
                    <a:pt x="243855"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31" name="Frihandsfigur: Form 30">
              <a:extLst>
                <a:ext uri="{FF2B5EF4-FFF2-40B4-BE49-F238E27FC236}">
                  <a16:creationId xmlns:a16="http://schemas.microsoft.com/office/drawing/2014/main" id="{82B3FD33-43B3-484B-84ED-D410C86B0A34}"/>
                </a:ext>
              </a:extLst>
            </p:cNvPr>
            <p:cNvSpPr/>
            <p:nvPr/>
          </p:nvSpPr>
          <p:spPr>
            <a:xfrm>
              <a:off x="8595360" y="3322796"/>
              <a:ext cx="210554" cy="1244149"/>
            </a:xfrm>
            <a:custGeom>
              <a:avLst/>
              <a:gdLst>
                <a:gd name="connsiteX0" fmla="*/ 0 w 210554"/>
                <a:gd name="connsiteY0" fmla="*/ 1071154 h 1071154"/>
                <a:gd name="connsiteX1" fmla="*/ 209006 w 210554"/>
                <a:gd name="connsiteY1" fmla="*/ 531223 h 1071154"/>
                <a:gd name="connsiteX2" fmla="*/ 78377 w 210554"/>
                <a:gd name="connsiteY2" fmla="*/ 0 h 1071154"/>
              </a:gdLst>
              <a:ahLst/>
              <a:cxnLst>
                <a:cxn ang="0">
                  <a:pos x="connsiteX0" y="connsiteY0"/>
                </a:cxn>
                <a:cxn ang="0">
                  <a:pos x="connsiteX1" y="connsiteY1"/>
                </a:cxn>
                <a:cxn ang="0">
                  <a:pos x="connsiteX2" y="connsiteY2"/>
                </a:cxn>
              </a:cxnLst>
              <a:rect l="l" t="t" r="r" b="b"/>
              <a:pathLst>
                <a:path w="210554" h="1071154">
                  <a:moveTo>
                    <a:pt x="0" y="1071154"/>
                  </a:moveTo>
                  <a:cubicBezTo>
                    <a:pt x="97971" y="890451"/>
                    <a:pt x="195943" y="709749"/>
                    <a:pt x="209006" y="531223"/>
                  </a:cubicBezTo>
                  <a:cubicBezTo>
                    <a:pt x="222069" y="352697"/>
                    <a:pt x="150223" y="176348"/>
                    <a:pt x="78377"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26" name="Frihandsfigur: Form 225">
              <a:extLst>
                <a:ext uri="{FF2B5EF4-FFF2-40B4-BE49-F238E27FC236}">
                  <a16:creationId xmlns:a16="http://schemas.microsoft.com/office/drawing/2014/main" id="{F3E5A299-BDDA-476F-93D6-1DD6B8C8C24F}"/>
                </a:ext>
              </a:extLst>
            </p:cNvPr>
            <p:cNvSpPr/>
            <p:nvPr/>
          </p:nvSpPr>
          <p:spPr>
            <a:xfrm>
              <a:off x="9370422" y="3698219"/>
              <a:ext cx="166205" cy="816474"/>
            </a:xfrm>
            <a:custGeom>
              <a:avLst/>
              <a:gdLst>
                <a:gd name="connsiteX0" fmla="*/ 43543 w 131371"/>
                <a:gd name="connsiteY0" fmla="*/ 679268 h 679268"/>
                <a:gd name="connsiteX1" fmla="*/ 130629 w 131371"/>
                <a:gd name="connsiteY1" fmla="*/ 330925 h 679268"/>
                <a:gd name="connsiteX2" fmla="*/ 0 w 131371"/>
                <a:gd name="connsiteY2" fmla="*/ 0 h 679268"/>
              </a:gdLst>
              <a:ahLst/>
              <a:cxnLst>
                <a:cxn ang="0">
                  <a:pos x="connsiteX0" y="connsiteY0"/>
                </a:cxn>
                <a:cxn ang="0">
                  <a:pos x="connsiteX1" y="connsiteY1"/>
                </a:cxn>
                <a:cxn ang="0">
                  <a:pos x="connsiteX2" y="connsiteY2"/>
                </a:cxn>
              </a:cxnLst>
              <a:rect l="l" t="t" r="r" b="b"/>
              <a:pathLst>
                <a:path w="131371" h="679268">
                  <a:moveTo>
                    <a:pt x="43543" y="679268"/>
                  </a:moveTo>
                  <a:cubicBezTo>
                    <a:pt x="90714" y="561702"/>
                    <a:pt x="137886" y="444136"/>
                    <a:pt x="130629" y="330925"/>
                  </a:cubicBezTo>
                  <a:cubicBezTo>
                    <a:pt x="123372" y="217714"/>
                    <a:pt x="61686" y="108857"/>
                    <a:pt x="0"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28" name="Frihandsfigur: Form 227">
              <a:extLst>
                <a:ext uri="{FF2B5EF4-FFF2-40B4-BE49-F238E27FC236}">
                  <a16:creationId xmlns:a16="http://schemas.microsoft.com/office/drawing/2014/main" id="{985B50B4-1A04-4E90-B31C-D757DD25CF6A}"/>
                </a:ext>
              </a:extLst>
            </p:cNvPr>
            <p:cNvSpPr/>
            <p:nvPr/>
          </p:nvSpPr>
          <p:spPr>
            <a:xfrm>
              <a:off x="10668000" y="3333528"/>
              <a:ext cx="252735" cy="1214990"/>
            </a:xfrm>
            <a:custGeom>
              <a:avLst/>
              <a:gdLst>
                <a:gd name="connsiteX0" fmla="*/ 217714 w 252735"/>
                <a:gd name="connsiteY0" fmla="*/ 1045029 h 1045029"/>
                <a:gd name="connsiteX1" fmla="*/ 235131 w 252735"/>
                <a:gd name="connsiteY1" fmla="*/ 670560 h 1045029"/>
                <a:gd name="connsiteX2" fmla="*/ 0 w 252735"/>
                <a:gd name="connsiteY2" fmla="*/ 0 h 1045029"/>
              </a:gdLst>
              <a:ahLst/>
              <a:cxnLst>
                <a:cxn ang="0">
                  <a:pos x="connsiteX0" y="connsiteY0"/>
                </a:cxn>
                <a:cxn ang="0">
                  <a:pos x="connsiteX1" y="connsiteY1"/>
                </a:cxn>
                <a:cxn ang="0">
                  <a:pos x="connsiteX2" y="connsiteY2"/>
                </a:cxn>
              </a:cxnLst>
              <a:rect l="l" t="t" r="r" b="b"/>
              <a:pathLst>
                <a:path w="252735" h="1045029">
                  <a:moveTo>
                    <a:pt x="217714" y="1045029"/>
                  </a:moveTo>
                  <a:cubicBezTo>
                    <a:pt x="244565" y="944880"/>
                    <a:pt x="271417" y="844732"/>
                    <a:pt x="235131" y="670560"/>
                  </a:cubicBezTo>
                  <a:cubicBezTo>
                    <a:pt x="198845" y="496388"/>
                    <a:pt x="99422" y="248194"/>
                    <a:pt x="0"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29" name="Frihandsfigur: Form 228">
              <a:extLst>
                <a:ext uri="{FF2B5EF4-FFF2-40B4-BE49-F238E27FC236}">
                  <a16:creationId xmlns:a16="http://schemas.microsoft.com/office/drawing/2014/main" id="{9245393F-AC17-4D3A-9FA0-74411F47CBE2}"/>
                </a:ext>
              </a:extLst>
            </p:cNvPr>
            <p:cNvSpPr/>
            <p:nvPr/>
          </p:nvSpPr>
          <p:spPr>
            <a:xfrm>
              <a:off x="11286309" y="3332515"/>
              <a:ext cx="269965" cy="1253867"/>
            </a:xfrm>
            <a:custGeom>
              <a:avLst/>
              <a:gdLst>
                <a:gd name="connsiteX0" fmla="*/ 287383 w 308498"/>
                <a:gd name="connsiteY0" fmla="*/ 1071155 h 1071155"/>
                <a:gd name="connsiteX1" fmla="*/ 278674 w 308498"/>
                <a:gd name="connsiteY1" fmla="*/ 748937 h 1071155"/>
                <a:gd name="connsiteX2" fmla="*/ 0 w 308498"/>
                <a:gd name="connsiteY2" fmla="*/ 0 h 1071155"/>
              </a:gdLst>
              <a:ahLst/>
              <a:cxnLst>
                <a:cxn ang="0">
                  <a:pos x="connsiteX0" y="connsiteY0"/>
                </a:cxn>
                <a:cxn ang="0">
                  <a:pos x="connsiteX1" y="connsiteY1"/>
                </a:cxn>
                <a:cxn ang="0">
                  <a:pos x="connsiteX2" y="connsiteY2"/>
                </a:cxn>
              </a:cxnLst>
              <a:rect l="l" t="t" r="r" b="b"/>
              <a:pathLst>
                <a:path w="308498" h="1071155">
                  <a:moveTo>
                    <a:pt x="287383" y="1071155"/>
                  </a:moveTo>
                  <a:cubicBezTo>
                    <a:pt x="306977" y="999309"/>
                    <a:pt x="326571" y="927463"/>
                    <a:pt x="278674" y="748937"/>
                  </a:cubicBezTo>
                  <a:cubicBezTo>
                    <a:pt x="230777" y="570411"/>
                    <a:pt x="115388" y="285205"/>
                    <a:pt x="0"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30" name="Frihandsfigur: Form 229">
              <a:extLst>
                <a:ext uri="{FF2B5EF4-FFF2-40B4-BE49-F238E27FC236}">
                  <a16:creationId xmlns:a16="http://schemas.microsoft.com/office/drawing/2014/main" id="{46B20B68-9F8B-412B-9E83-6BA835FA8D64}"/>
                </a:ext>
              </a:extLst>
            </p:cNvPr>
            <p:cNvSpPr/>
            <p:nvPr/>
          </p:nvSpPr>
          <p:spPr>
            <a:xfrm>
              <a:off x="374469" y="3335383"/>
              <a:ext cx="1366221" cy="1247973"/>
            </a:xfrm>
            <a:custGeom>
              <a:avLst/>
              <a:gdLst>
                <a:gd name="connsiteX0" fmla="*/ 0 w 862148"/>
                <a:gd name="connsiteY0" fmla="*/ 1018903 h 1018903"/>
                <a:gd name="connsiteX1" fmla="*/ 670560 w 862148"/>
                <a:gd name="connsiteY1" fmla="*/ 696685 h 1018903"/>
                <a:gd name="connsiteX2" fmla="*/ 862148 w 862148"/>
                <a:gd name="connsiteY2" fmla="*/ 0 h 1018903"/>
                <a:gd name="connsiteX0" fmla="*/ 0 w 862148"/>
                <a:gd name="connsiteY0" fmla="*/ 1018903 h 1018903"/>
                <a:gd name="connsiteX1" fmla="*/ 714103 w 862148"/>
                <a:gd name="connsiteY1" fmla="*/ 644434 h 1018903"/>
                <a:gd name="connsiteX2" fmla="*/ 862148 w 862148"/>
                <a:gd name="connsiteY2" fmla="*/ 0 h 1018903"/>
                <a:gd name="connsiteX0" fmla="*/ 0 w 878543"/>
                <a:gd name="connsiteY0" fmla="*/ 1018903 h 1018903"/>
                <a:gd name="connsiteX1" fmla="*/ 714103 w 878543"/>
                <a:gd name="connsiteY1" fmla="*/ 644434 h 1018903"/>
                <a:gd name="connsiteX2" fmla="*/ 862148 w 878543"/>
                <a:gd name="connsiteY2" fmla="*/ 0 h 1018903"/>
              </a:gdLst>
              <a:ahLst/>
              <a:cxnLst>
                <a:cxn ang="0">
                  <a:pos x="connsiteX0" y="connsiteY0"/>
                </a:cxn>
                <a:cxn ang="0">
                  <a:pos x="connsiteX1" y="connsiteY1"/>
                </a:cxn>
                <a:cxn ang="0">
                  <a:pos x="connsiteX2" y="connsiteY2"/>
                </a:cxn>
              </a:cxnLst>
              <a:rect l="l" t="t" r="r" b="b"/>
              <a:pathLst>
                <a:path w="878543" h="1018903">
                  <a:moveTo>
                    <a:pt x="0" y="1018903"/>
                  </a:moveTo>
                  <a:cubicBezTo>
                    <a:pt x="263434" y="942702"/>
                    <a:pt x="570412" y="814251"/>
                    <a:pt x="714103" y="644434"/>
                  </a:cubicBezTo>
                  <a:cubicBezTo>
                    <a:pt x="857794" y="474617"/>
                    <a:pt x="907867" y="263434"/>
                    <a:pt x="862148"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35" name="Frihandsfigur: Form 234">
              <a:extLst>
                <a:ext uri="{FF2B5EF4-FFF2-40B4-BE49-F238E27FC236}">
                  <a16:creationId xmlns:a16="http://schemas.microsoft.com/office/drawing/2014/main" id="{127B5088-D19C-48FE-B532-0A89F7323139}"/>
                </a:ext>
              </a:extLst>
            </p:cNvPr>
            <p:cNvSpPr/>
            <p:nvPr/>
          </p:nvSpPr>
          <p:spPr>
            <a:xfrm>
              <a:off x="2361980" y="3329484"/>
              <a:ext cx="450889" cy="1257052"/>
            </a:xfrm>
            <a:custGeom>
              <a:avLst/>
              <a:gdLst>
                <a:gd name="connsiteX0" fmla="*/ 59005 w 468307"/>
                <a:gd name="connsiteY0" fmla="*/ 1088572 h 1108841"/>
                <a:gd name="connsiteX1" fmla="*/ 59005 w 468307"/>
                <a:gd name="connsiteY1" fmla="*/ 1036320 h 1108841"/>
                <a:gd name="connsiteX2" fmla="*/ 24170 w 468307"/>
                <a:gd name="connsiteY2" fmla="*/ 496389 h 1108841"/>
                <a:gd name="connsiteX3" fmla="*/ 468307 w 468307"/>
                <a:gd name="connsiteY3" fmla="*/ 0 h 1108841"/>
              </a:gdLst>
              <a:ahLst/>
              <a:cxnLst>
                <a:cxn ang="0">
                  <a:pos x="connsiteX0" y="connsiteY0"/>
                </a:cxn>
                <a:cxn ang="0">
                  <a:pos x="connsiteX1" y="connsiteY1"/>
                </a:cxn>
                <a:cxn ang="0">
                  <a:pos x="connsiteX2" y="connsiteY2"/>
                </a:cxn>
                <a:cxn ang="0">
                  <a:pos x="connsiteX3" y="connsiteY3"/>
                </a:cxn>
              </a:cxnLst>
              <a:rect l="l" t="t" r="r" b="b"/>
              <a:pathLst>
                <a:path w="468307" h="1108841">
                  <a:moveTo>
                    <a:pt x="59005" y="1088572"/>
                  </a:moveTo>
                  <a:cubicBezTo>
                    <a:pt x="61908" y="1111794"/>
                    <a:pt x="64811" y="1135017"/>
                    <a:pt x="59005" y="1036320"/>
                  </a:cubicBezTo>
                  <a:cubicBezTo>
                    <a:pt x="53199" y="937623"/>
                    <a:pt x="-44047" y="669109"/>
                    <a:pt x="24170" y="496389"/>
                  </a:cubicBezTo>
                  <a:cubicBezTo>
                    <a:pt x="92387" y="323669"/>
                    <a:pt x="280347" y="161834"/>
                    <a:pt x="468307"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236" name="Frihandsfigur: Form 235">
              <a:extLst>
                <a:ext uri="{FF2B5EF4-FFF2-40B4-BE49-F238E27FC236}">
                  <a16:creationId xmlns:a16="http://schemas.microsoft.com/office/drawing/2014/main" id="{A52571A5-39E7-42BC-80F9-40804E05925B}"/>
                </a:ext>
              </a:extLst>
            </p:cNvPr>
            <p:cNvSpPr/>
            <p:nvPr/>
          </p:nvSpPr>
          <p:spPr>
            <a:xfrm>
              <a:off x="1506583" y="3326673"/>
              <a:ext cx="696686" cy="1285838"/>
            </a:xfrm>
            <a:custGeom>
              <a:avLst/>
              <a:gdLst>
                <a:gd name="connsiteX0" fmla="*/ 0 w 696686"/>
                <a:gd name="connsiteY0" fmla="*/ 1132115 h 1132115"/>
                <a:gd name="connsiteX1" fmla="*/ 409303 w 696686"/>
                <a:gd name="connsiteY1" fmla="*/ 418012 h 1132115"/>
                <a:gd name="connsiteX2" fmla="*/ 696686 w 696686"/>
                <a:gd name="connsiteY2" fmla="*/ 0 h 1132115"/>
              </a:gdLst>
              <a:ahLst/>
              <a:cxnLst>
                <a:cxn ang="0">
                  <a:pos x="connsiteX0" y="connsiteY0"/>
                </a:cxn>
                <a:cxn ang="0">
                  <a:pos x="connsiteX1" y="connsiteY1"/>
                </a:cxn>
                <a:cxn ang="0">
                  <a:pos x="connsiteX2" y="connsiteY2"/>
                </a:cxn>
              </a:cxnLst>
              <a:rect l="l" t="t" r="r" b="b"/>
              <a:pathLst>
                <a:path w="696686" h="1132115">
                  <a:moveTo>
                    <a:pt x="0" y="1132115"/>
                  </a:moveTo>
                  <a:cubicBezTo>
                    <a:pt x="146594" y="869406"/>
                    <a:pt x="293189" y="606698"/>
                    <a:pt x="409303" y="418012"/>
                  </a:cubicBezTo>
                  <a:cubicBezTo>
                    <a:pt x="525417" y="229326"/>
                    <a:pt x="611051" y="114663"/>
                    <a:pt x="696686"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sp>
          <p:nvSpPr>
            <p:cNvPr id="8" name="Frihandsfigur: Form 7">
              <a:extLst>
                <a:ext uri="{FF2B5EF4-FFF2-40B4-BE49-F238E27FC236}">
                  <a16:creationId xmlns:a16="http://schemas.microsoft.com/office/drawing/2014/main" id="{5049CEF4-64CA-4B6A-8491-CE35B928B58B}"/>
                </a:ext>
              </a:extLst>
            </p:cNvPr>
            <p:cNvSpPr/>
            <p:nvPr/>
          </p:nvSpPr>
          <p:spPr>
            <a:xfrm>
              <a:off x="10079831" y="3319463"/>
              <a:ext cx="259557" cy="1185862"/>
            </a:xfrm>
            <a:custGeom>
              <a:avLst/>
              <a:gdLst>
                <a:gd name="connsiteX0" fmla="*/ 130969 w 317287"/>
                <a:gd name="connsiteY0" fmla="*/ 1185862 h 1185862"/>
                <a:gd name="connsiteX1" fmla="*/ 314325 w 317287"/>
                <a:gd name="connsiteY1" fmla="*/ 540543 h 1185862"/>
                <a:gd name="connsiteX2" fmla="*/ 0 w 317287"/>
                <a:gd name="connsiteY2" fmla="*/ 0 h 1185862"/>
              </a:gdLst>
              <a:ahLst/>
              <a:cxnLst>
                <a:cxn ang="0">
                  <a:pos x="connsiteX0" y="connsiteY0"/>
                </a:cxn>
                <a:cxn ang="0">
                  <a:pos x="connsiteX1" y="connsiteY1"/>
                </a:cxn>
                <a:cxn ang="0">
                  <a:pos x="connsiteX2" y="connsiteY2"/>
                </a:cxn>
              </a:cxnLst>
              <a:rect l="l" t="t" r="r" b="b"/>
              <a:pathLst>
                <a:path w="317287" h="1185862">
                  <a:moveTo>
                    <a:pt x="130969" y="1185862"/>
                  </a:moveTo>
                  <a:cubicBezTo>
                    <a:pt x="233561" y="962024"/>
                    <a:pt x="336153" y="738187"/>
                    <a:pt x="314325" y="540543"/>
                  </a:cubicBezTo>
                  <a:cubicBezTo>
                    <a:pt x="292497" y="342899"/>
                    <a:pt x="146248" y="171449"/>
                    <a:pt x="0" y="0"/>
                  </a:cubicBezTo>
                </a:path>
              </a:pathLst>
            </a:custGeom>
            <a:noFill/>
            <a:ln>
              <a:solidFill>
                <a:srgbClr val="C00000"/>
              </a:solidFill>
              <a:tailEnd type="stealth" w="med"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sv-SE" dirty="0"/>
            </a:p>
          </p:txBody>
        </p:sp>
      </p:grpSp>
      <p:grpSp>
        <p:nvGrpSpPr>
          <p:cNvPr id="10" name="Grupp 9">
            <a:extLst>
              <a:ext uri="{FF2B5EF4-FFF2-40B4-BE49-F238E27FC236}">
                <a16:creationId xmlns:a16="http://schemas.microsoft.com/office/drawing/2014/main" id="{2FA88A4C-28BD-43C3-B504-037467006BFB}"/>
              </a:ext>
            </a:extLst>
          </p:cNvPr>
          <p:cNvGrpSpPr/>
          <p:nvPr/>
        </p:nvGrpSpPr>
        <p:grpSpPr>
          <a:xfrm>
            <a:off x="117667" y="5657030"/>
            <a:ext cx="11693093" cy="1152001"/>
            <a:chOff x="117667" y="4465025"/>
            <a:chExt cx="11693093" cy="1152001"/>
          </a:xfrm>
        </p:grpSpPr>
        <p:sp>
          <p:nvSpPr>
            <p:cNvPr id="108" name="Rektangel 107">
              <a:extLst>
                <a:ext uri="{FF2B5EF4-FFF2-40B4-BE49-F238E27FC236}">
                  <a16:creationId xmlns:a16="http://schemas.microsoft.com/office/drawing/2014/main" id="{482D96A8-DD3D-48A7-BE0D-72D1E457E591}"/>
                </a:ext>
              </a:extLst>
            </p:cNvPr>
            <p:cNvSpPr/>
            <p:nvPr/>
          </p:nvSpPr>
          <p:spPr>
            <a:xfrm>
              <a:off x="4440122" y="4465026"/>
              <a:ext cx="1008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7000" tIns="36000" rIns="13500" bIns="36000" rtlCol="0" anchor="t">
              <a:noAutofit/>
            </a:bodyPr>
            <a:lstStyle/>
            <a:p>
              <a:pPr>
                <a:lnSpc>
                  <a:spcPts val="1200"/>
                </a:lnSpc>
              </a:pPr>
              <a:r>
                <a:rPr lang="sv-SE" sz="1100" dirty="0">
                  <a:solidFill>
                    <a:schemeClr val="tx1"/>
                  </a:solidFill>
                </a:rPr>
                <a:t>Hesekiel skulle bära Israels missgärning i </a:t>
              </a:r>
              <a:r>
                <a:rPr lang="sv-SE" sz="1100" b="1" i="1" dirty="0">
                  <a:solidFill>
                    <a:schemeClr val="tx1"/>
                  </a:solidFill>
                </a:rPr>
                <a:t>390 dagar </a:t>
              </a:r>
              <a:r>
                <a:rPr lang="sv-SE" sz="1100" dirty="0">
                  <a:solidFill>
                    <a:schemeClr val="tx1"/>
                  </a:solidFill>
                </a:rPr>
                <a:t>och Judas i </a:t>
              </a:r>
              <a:r>
                <a:rPr lang="sv-SE" sz="1100" b="1" i="1" dirty="0">
                  <a:solidFill>
                    <a:schemeClr val="tx1"/>
                  </a:solidFill>
                </a:rPr>
                <a:t>40 dagar</a:t>
              </a:r>
              <a:r>
                <a:rPr lang="sv-SE" sz="1100" dirty="0">
                  <a:solidFill>
                    <a:schemeClr val="tx1"/>
                  </a:solidFill>
                </a:rPr>
                <a:t>, </a:t>
              </a:r>
              <a:r>
                <a:rPr lang="sv-SE" sz="1100" dirty="0">
                  <a:solidFill>
                    <a:srgbClr val="C00000"/>
                  </a:solidFill>
                </a:rPr>
                <a:t>en dag för varje år</a:t>
              </a:r>
              <a:r>
                <a:rPr lang="sv-SE" sz="1100" dirty="0">
                  <a:solidFill>
                    <a:schemeClr val="tx1"/>
                  </a:solidFill>
                </a:rPr>
                <a:t>. (Hes 4:4-7) </a:t>
              </a:r>
            </a:p>
          </p:txBody>
        </p:sp>
        <p:sp>
          <p:nvSpPr>
            <p:cNvPr id="109" name="Rektangel 108">
              <a:extLst>
                <a:ext uri="{FF2B5EF4-FFF2-40B4-BE49-F238E27FC236}">
                  <a16:creationId xmlns:a16="http://schemas.microsoft.com/office/drawing/2014/main" id="{15B55E81-6339-4556-896D-16B115A98EB5}"/>
                </a:ext>
              </a:extLst>
            </p:cNvPr>
            <p:cNvSpPr/>
            <p:nvPr/>
          </p:nvSpPr>
          <p:spPr>
            <a:xfrm>
              <a:off x="11270760" y="4465026"/>
              <a:ext cx="540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rPr>
                <a:t>De ska regera… </a:t>
              </a:r>
              <a:br>
                <a:rPr lang="sv-SE" sz="1100" dirty="0">
                  <a:solidFill>
                    <a:srgbClr val="C00000"/>
                  </a:solidFill>
                </a:rPr>
              </a:br>
              <a:r>
                <a:rPr lang="sv-SE" sz="1100" dirty="0">
                  <a:solidFill>
                    <a:srgbClr val="C00000"/>
                  </a:solidFill>
                </a:rPr>
                <a:t>i evig-heters </a:t>
              </a:r>
              <a:r>
                <a:rPr lang="sv-SE" sz="1100" b="1" i="1" dirty="0">
                  <a:solidFill>
                    <a:srgbClr val="C00000"/>
                  </a:solidFill>
                </a:rPr>
                <a:t>evighet</a:t>
              </a:r>
              <a:r>
                <a:rPr lang="sv-SE" sz="1100" dirty="0">
                  <a:solidFill>
                    <a:srgbClr val="C00000"/>
                  </a:solidFill>
                </a:rPr>
                <a:t>. </a:t>
              </a:r>
              <a:r>
                <a:rPr lang="sv-SE" sz="1100" dirty="0">
                  <a:solidFill>
                    <a:schemeClr val="tx1"/>
                  </a:solidFill>
                </a:rPr>
                <a:t>(Upp 22:5)</a:t>
              </a:r>
            </a:p>
          </p:txBody>
        </p:sp>
        <p:sp>
          <p:nvSpPr>
            <p:cNvPr id="111" name="Rektangel 110">
              <a:extLst>
                <a:ext uri="{FF2B5EF4-FFF2-40B4-BE49-F238E27FC236}">
                  <a16:creationId xmlns:a16="http://schemas.microsoft.com/office/drawing/2014/main" id="{D773F55E-D042-4D93-9EE1-800D0177317A}"/>
                </a:ext>
              </a:extLst>
            </p:cNvPr>
            <p:cNvSpPr/>
            <p:nvPr/>
          </p:nvSpPr>
          <p:spPr>
            <a:xfrm>
              <a:off x="10629475" y="4465026"/>
              <a:ext cx="612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rPr>
                <a:t>De levde och rege-rade med Kristus i </a:t>
              </a:r>
              <a:r>
                <a:rPr lang="sv-SE" sz="1100" b="1" i="1" dirty="0">
                  <a:solidFill>
                    <a:srgbClr val="C00000"/>
                  </a:solidFill>
                </a:rPr>
                <a:t>1000 år</a:t>
              </a:r>
              <a:r>
                <a:rPr lang="sv-SE" sz="1100" dirty="0">
                  <a:solidFill>
                    <a:srgbClr val="C00000"/>
                  </a:solidFill>
                </a:rPr>
                <a:t>.</a:t>
              </a:r>
              <a:br>
                <a:rPr lang="sv-SE" sz="1100" dirty="0">
                  <a:solidFill>
                    <a:schemeClr val="tx1"/>
                  </a:solidFill>
                  <a:ea typeface="Calibri" panose="020F0502020204030204" pitchFamily="34" charset="0"/>
                  <a:cs typeface="Arial" panose="020B0604020202020204" pitchFamily="34" charset="0"/>
                </a:rPr>
              </a:br>
              <a:r>
                <a:rPr lang="sv-SE" sz="1100" dirty="0">
                  <a:solidFill>
                    <a:schemeClr val="tx1"/>
                  </a:solidFill>
                  <a:ea typeface="Calibri" panose="020F0502020204030204" pitchFamily="34" charset="0"/>
                  <a:cs typeface="Arial" panose="020B0604020202020204" pitchFamily="34" charset="0"/>
                </a:rPr>
                <a:t>(Upp 20:4)</a:t>
              </a:r>
            </a:p>
          </p:txBody>
        </p:sp>
        <p:sp>
          <p:nvSpPr>
            <p:cNvPr id="112" name="Rektangel 111">
              <a:extLst>
                <a:ext uri="{FF2B5EF4-FFF2-40B4-BE49-F238E27FC236}">
                  <a16:creationId xmlns:a16="http://schemas.microsoft.com/office/drawing/2014/main" id="{E58745EC-F488-447E-8B5E-1C7C03496316}"/>
                </a:ext>
              </a:extLst>
            </p:cNvPr>
            <p:cNvSpPr/>
            <p:nvPr/>
          </p:nvSpPr>
          <p:spPr>
            <a:xfrm>
              <a:off x="8201602" y="4465026"/>
              <a:ext cx="972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rPr>
                <a:t>Om ni… inte lys-snar… ska jag tukta er </a:t>
              </a:r>
              <a:r>
                <a:rPr lang="sv-SE" sz="1100" b="1" i="1" dirty="0">
                  <a:solidFill>
                    <a:srgbClr val="C00000"/>
                  </a:solidFill>
                </a:rPr>
                <a:t>sjufalt värre </a:t>
              </a:r>
              <a:r>
                <a:rPr lang="sv-SE" sz="1100" b="1" i="1" dirty="0">
                  <a:solidFill>
                    <a:schemeClr val="tx1"/>
                  </a:solidFill>
                </a:rPr>
                <a:t>[än 70 år]</a:t>
              </a:r>
              <a:r>
                <a:rPr lang="sv-SE" sz="1100" dirty="0">
                  <a:solidFill>
                    <a:srgbClr val="C00000"/>
                  </a:solidFill>
                </a:rPr>
                <a:t>. </a:t>
              </a:r>
              <a:r>
                <a:rPr lang="sv-SE" sz="1100" dirty="0">
                  <a:solidFill>
                    <a:schemeClr val="tx1"/>
                  </a:solidFill>
                </a:rPr>
                <a:t>(4 gånger i 3 Mos 26 =&gt; 4x 7x70 = 1960 år)</a:t>
              </a:r>
            </a:p>
          </p:txBody>
        </p:sp>
        <p:sp>
          <p:nvSpPr>
            <p:cNvPr id="113" name="Rektangel 112">
              <a:extLst>
                <a:ext uri="{FF2B5EF4-FFF2-40B4-BE49-F238E27FC236}">
                  <a16:creationId xmlns:a16="http://schemas.microsoft.com/office/drawing/2014/main" id="{97544C87-F196-4532-A43C-017E61D8EDB4}"/>
                </a:ext>
              </a:extLst>
            </p:cNvPr>
            <p:cNvSpPr/>
            <p:nvPr/>
          </p:nvSpPr>
          <p:spPr>
            <a:xfrm>
              <a:off x="3726831" y="4465026"/>
              <a:ext cx="684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rPr>
                <a:t>Sedan Sa-lomo i </a:t>
              </a:r>
              <a:r>
                <a:rPr lang="sv-SE" sz="1100" b="1" i="1" dirty="0">
                  <a:solidFill>
                    <a:srgbClr val="C00000"/>
                  </a:solidFill>
                </a:rPr>
                <a:t>20 år</a:t>
              </a:r>
              <a:r>
                <a:rPr lang="sv-SE" sz="1100" dirty="0">
                  <a:solidFill>
                    <a:srgbClr val="C00000"/>
                  </a:solidFill>
                </a:rPr>
                <a:t> hade byggt på de två husen… </a:t>
              </a:r>
              <a:r>
                <a:rPr lang="sv-SE" sz="1100" dirty="0">
                  <a:solidFill>
                    <a:schemeClr val="tx1"/>
                  </a:solidFill>
                  <a:ea typeface="Calibri" panose="020F0502020204030204" pitchFamily="34" charset="0"/>
                  <a:cs typeface="Arial" panose="020B0604020202020204" pitchFamily="34" charset="0"/>
                </a:rPr>
                <a:t>(1 Kung 9:10)</a:t>
              </a:r>
            </a:p>
          </p:txBody>
        </p:sp>
        <p:sp>
          <p:nvSpPr>
            <p:cNvPr id="114" name="Rektangel 113">
              <a:extLst>
                <a:ext uri="{FF2B5EF4-FFF2-40B4-BE49-F238E27FC236}">
                  <a16:creationId xmlns:a16="http://schemas.microsoft.com/office/drawing/2014/main" id="{F095D991-552A-4AA3-B986-CC8631B51188}"/>
                </a:ext>
              </a:extLst>
            </p:cNvPr>
            <p:cNvSpPr/>
            <p:nvPr/>
          </p:nvSpPr>
          <p:spPr>
            <a:xfrm>
              <a:off x="9916184" y="4465025"/>
              <a:ext cx="684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rPr>
                <a:t>Dagen kommer </a:t>
              </a:r>
            </a:p>
            <a:p>
              <a:pPr>
                <a:lnSpc>
                  <a:spcPts val="1200"/>
                </a:lnSpc>
              </a:pPr>
              <a:r>
                <a:rPr lang="sv-SE" sz="1100" dirty="0">
                  <a:solidFill>
                    <a:srgbClr val="C00000"/>
                  </a:solidFill>
                </a:rPr>
                <a:t>för </a:t>
              </a:r>
              <a:r>
                <a:rPr lang="sv-SE" sz="1100" cap="small" dirty="0">
                  <a:solidFill>
                    <a:srgbClr val="C00000"/>
                  </a:solidFill>
                </a:rPr>
                <a:t>Herrens</a:t>
              </a:r>
              <a:r>
                <a:rPr lang="sv-SE" sz="1100" dirty="0">
                  <a:solidFill>
                    <a:srgbClr val="C00000"/>
                  </a:solidFill>
                </a:rPr>
                <a:t> hämnd, </a:t>
              </a:r>
              <a:r>
                <a:rPr lang="sv-SE" sz="1100" b="1" i="1" dirty="0">
                  <a:solidFill>
                    <a:srgbClr val="C00000"/>
                  </a:solidFill>
                </a:rPr>
                <a:t>ett vedergäll-ningens år</a:t>
              </a:r>
              <a:r>
                <a:rPr lang="sv-SE" sz="1100" dirty="0">
                  <a:solidFill>
                    <a:srgbClr val="C00000"/>
                  </a:solidFill>
                </a:rPr>
                <a:t>. </a:t>
              </a:r>
              <a:r>
                <a:rPr lang="sv-SE" sz="1100" dirty="0">
                  <a:solidFill>
                    <a:schemeClr val="tx1"/>
                  </a:solidFill>
                  <a:ea typeface="Calibri" panose="020F0502020204030204" pitchFamily="34" charset="0"/>
                  <a:cs typeface="Arial" panose="020B0604020202020204" pitchFamily="34" charset="0"/>
                </a:rPr>
                <a:t>(Jes 34:8)</a:t>
              </a:r>
            </a:p>
          </p:txBody>
        </p:sp>
        <p:sp>
          <p:nvSpPr>
            <p:cNvPr id="115" name="Rektangel 114">
              <a:extLst>
                <a:ext uri="{FF2B5EF4-FFF2-40B4-BE49-F238E27FC236}">
                  <a16:creationId xmlns:a16="http://schemas.microsoft.com/office/drawing/2014/main" id="{788ADDC6-6A89-460E-B16F-58C991D535FB}"/>
                </a:ext>
              </a:extLst>
            </p:cNvPr>
            <p:cNvSpPr/>
            <p:nvPr/>
          </p:nvSpPr>
          <p:spPr>
            <a:xfrm>
              <a:off x="117667" y="4465026"/>
              <a:ext cx="864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7000" tIns="36000" rIns="13500" bIns="36000" rtlCol="0" anchor="t">
              <a:noAutofit/>
            </a:bodyPr>
            <a:lstStyle/>
            <a:p>
              <a:pPr>
                <a:lnSpc>
                  <a:spcPts val="1200"/>
                </a:lnSpc>
              </a:pPr>
              <a:r>
                <a:rPr lang="sv-SE" sz="1100" dirty="0">
                  <a:solidFill>
                    <a:schemeClr val="tx1"/>
                  </a:solidFill>
                </a:rPr>
                <a:t>Genealogier från Adam till Abraham med 1/2 år subtra-herat per generation. </a:t>
              </a:r>
              <a:br>
                <a:rPr lang="sv-SE" sz="1100" dirty="0">
                  <a:solidFill>
                    <a:schemeClr val="tx1"/>
                  </a:solidFill>
                </a:rPr>
              </a:br>
              <a:r>
                <a:rPr lang="sv-SE" sz="1100" dirty="0">
                  <a:solidFill>
                    <a:schemeClr val="tx1"/>
                  </a:solidFill>
                </a:rPr>
                <a:t>(1 Mos 5,11)</a:t>
              </a:r>
            </a:p>
          </p:txBody>
        </p:sp>
        <p:sp>
          <p:nvSpPr>
            <p:cNvPr id="116" name="Rektangel 115">
              <a:extLst>
                <a:ext uri="{FF2B5EF4-FFF2-40B4-BE49-F238E27FC236}">
                  <a16:creationId xmlns:a16="http://schemas.microsoft.com/office/drawing/2014/main" id="{EDC8ABBE-BED1-4860-B268-B6E4B2229BD9}"/>
                </a:ext>
              </a:extLst>
            </p:cNvPr>
            <p:cNvSpPr/>
            <p:nvPr/>
          </p:nvSpPr>
          <p:spPr>
            <a:xfrm>
              <a:off x="2653540" y="4465025"/>
              <a:ext cx="1044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rPr>
                <a:t>I det </a:t>
              </a:r>
              <a:r>
                <a:rPr lang="sv-SE" sz="1100" b="1" i="1" dirty="0">
                  <a:solidFill>
                    <a:srgbClr val="C00000"/>
                  </a:solidFill>
                </a:rPr>
                <a:t>480:e året</a:t>
              </a:r>
              <a:r>
                <a:rPr lang="sv-SE" sz="1100" dirty="0">
                  <a:solidFill>
                    <a:srgbClr val="C00000"/>
                  </a:solidFill>
                </a:rPr>
                <a:t> efter det att Isra-els barn drog ut ur Egypten… bör-jade [Salomo] bygga </a:t>
              </a:r>
              <a:r>
                <a:rPr lang="sv-SE" sz="1100" cap="small" dirty="0">
                  <a:solidFill>
                    <a:srgbClr val="C00000"/>
                  </a:solidFill>
                </a:rPr>
                <a:t>Herrens</a:t>
              </a:r>
              <a:r>
                <a:rPr lang="sv-SE" sz="1100" dirty="0">
                  <a:solidFill>
                    <a:srgbClr val="C00000"/>
                  </a:solidFill>
                </a:rPr>
                <a:t> hus. </a:t>
              </a:r>
              <a:r>
                <a:rPr lang="sv-SE" sz="1100" dirty="0">
                  <a:solidFill>
                    <a:schemeClr val="tx1"/>
                  </a:solidFill>
                  <a:ea typeface="Calibri" panose="020F0502020204030204" pitchFamily="34" charset="0"/>
                  <a:cs typeface="Arial" panose="020B0604020202020204" pitchFamily="34" charset="0"/>
                </a:rPr>
                <a:t>(1 Kung 6:1)</a:t>
              </a:r>
            </a:p>
          </p:txBody>
        </p:sp>
        <p:sp>
          <p:nvSpPr>
            <p:cNvPr id="117" name="Rektangel 116">
              <a:extLst>
                <a:ext uri="{FF2B5EF4-FFF2-40B4-BE49-F238E27FC236}">
                  <a16:creationId xmlns:a16="http://schemas.microsoft.com/office/drawing/2014/main" id="{3C28D63E-E7A2-49F2-A816-0124E6DA3C5B}"/>
                </a:ext>
              </a:extLst>
            </p:cNvPr>
            <p:cNvSpPr/>
            <p:nvPr/>
          </p:nvSpPr>
          <p:spPr>
            <a:xfrm>
              <a:off x="9202893" y="4465026"/>
              <a:ext cx="684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rPr>
                <a:t>Han ska stadfästa ett förbund… under</a:t>
              </a:r>
              <a:br>
                <a:rPr lang="sv-SE" sz="1100" dirty="0">
                  <a:solidFill>
                    <a:srgbClr val="C00000"/>
                  </a:solidFill>
                </a:rPr>
              </a:br>
              <a:r>
                <a:rPr lang="sv-SE" sz="1100" b="1" i="1" dirty="0">
                  <a:solidFill>
                    <a:srgbClr val="C00000"/>
                  </a:solidFill>
                </a:rPr>
                <a:t>1 vecka</a:t>
              </a:r>
              <a:r>
                <a:rPr lang="sv-SE" sz="1100" dirty="0">
                  <a:solidFill>
                    <a:srgbClr val="C00000"/>
                  </a:solidFill>
                </a:rPr>
                <a:t>… </a:t>
              </a:r>
              <a:r>
                <a:rPr lang="sv-SE" sz="1100" dirty="0">
                  <a:solidFill>
                    <a:schemeClr val="tx1"/>
                  </a:solidFill>
                </a:rPr>
                <a:t>(Dan 9:27)</a:t>
              </a:r>
            </a:p>
          </p:txBody>
        </p:sp>
        <p:sp>
          <p:nvSpPr>
            <p:cNvPr id="118" name="Rektangel 117">
              <a:extLst>
                <a:ext uri="{FF2B5EF4-FFF2-40B4-BE49-F238E27FC236}">
                  <a16:creationId xmlns:a16="http://schemas.microsoft.com/office/drawing/2014/main" id="{EE2B111F-0D9F-4ABE-85B4-5D8A5D72E198}"/>
                </a:ext>
              </a:extLst>
            </p:cNvPr>
            <p:cNvSpPr/>
            <p:nvPr/>
          </p:nvSpPr>
          <p:spPr>
            <a:xfrm>
              <a:off x="5477413" y="4465026"/>
              <a:ext cx="720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7000" tIns="36000" rIns="13500" bIns="36000" rtlCol="0" anchor="t">
              <a:noAutofit/>
            </a:bodyPr>
            <a:lstStyle/>
            <a:p>
              <a:pPr>
                <a:lnSpc>
                  <a:spcPts val="1200"/>
                </a:lnSpc>
              </a:pPr>
              <a:r>
                <a:rPr lang="sv-SE" sz="1100" dirty="0">
                  <a:solidFill>
                    <a:srgbClr val="C00000"/>
                  </a:solidFill>
                </a:rPr>
                <a:t>Hela detta land ska ödeläggas… och… tjäna Babels kung i </a:t>
              </a:r>
              <a:r>
                <a:rPr lang="sv-SE" sz="1100" b="1" i="1" dirty="0">
                  <a:solidFill>
                    <a:srgbClr val="C00000"/>
                  </a:solidFill>
                </a:rPr>
                <a:t>70 år</a:t>
              </a:r>
              <a:r>
                <a:rPr lang="sv-SE" sz="1100" dirty="0">
                  <a:solidFill>
                    <a:srgbClr val="C00000"/>
                  </a:solidFill>
                  <a:ea typeface="Calibri" panose="020F0502020204030204" pitchFamily="34" charset="0"/>
                  <a:cs typeface="Arial" panose="020B0604020202020204" pitchFamily="34" charset="0"/>
                </a:rPr>
                <a:t>. </a:t>
              </a:r>
              <a:br>
                <a:rPr lang="sv-SE" sz="1100" dirty="0">
                  <a:solidFill>
                    <a:srgbClr val="C00000"/>
                  </a:solidFill>
                  <a:ea typeface="Calibri" panose="020F0502020204030204" pitchFamily="34" charset="0"/>
                  <a:cs typeface="Arial" panose="020B0604020202020204" pitchFamily="34" charset="0"/>
                </a:rPr>
              </a:br>
              <a:r>
                <a:rPr lang="sv-SE" sz="1100" dirty="0">
                  <a:solidFill>
                    <a:schemeClr val="tx1"/>
                  </a:solidFill>
                  <a:ea typeface="Calibri" panose="020F0502020204030204" pitchFamily="34" charset="0"/>
                  <a:cs typeface="Arial" panose="020B0604020202020204" pitchFamily="34" charset="0"/>
                </a:rPr>
                <a:t>(Jer 25:11)</a:t>
              </a:r>
            </a:p>
          </p:txBody>
        </p:sp>
        <p:sp>
          <p:nvSpPr>
            <p:cNvPr id="122" name="Rektangel 121">
              <a:extLst>
                <a:ext uri="{FF2B5EF4-FFF2-40B4-BE49-F238E27FC236}">
                  <a16:creationId xmlns:a16="http://schemas.microsoft.com/office/drawing/2014/main" id="{C7615789-9287-41B9-8F3B-10828ACAE6C7}"/>
                </a:ext>
              </a:extLst>
            </p:cNvPr>
            <p:cNvSpPr/>
            <p:nvPr/>
          </p:nvSpPr>
          <p:spPr>
            <a:xfrm>
              <a:off x="6226704" y="4465026"/>
              <a:ext cx="1332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rPr>
                <a:t>Från det att ordet gått ut om att Jerusalem ska återställas… till dess att den Smorde Fursten kommer, ska det gå </a:t>
              </a:r>
              <a:r>
                <a:rPr lang="sv-SE" sz="1100" b="1" i="1" dirty="0">
                  <a:solidFill>
                    <a:srgbClr val="C00000"/>
                  </a:solidFill>
                </a:rPr>
                <a:t>7 veckor och 62 veckor</a:t>
              </a:r>
              <a:r>
                <a:rPr lang="sv-SE" sz="1100" dirty="0">
                  <a:solidFill>
                    <a:srgbClr val="C00000"/>
                  </a:solidFill>
                </a:rPr>
                <a:t>.</a:t>
              </a:r>
              <a:r>
                <a:rPr lang="sv-SE" altLang="sv-SE" sz="1100" dirty="0">
                  <a:solidFill>
                    <a:srgbClr val="C00000"/>
                  </a:solidFill>
                </a:rPr>
                <a:t> </a:t>
              </a:r>
              <a:r>
                <a:rPr lang="sv-SE" altLang="sv-SE" sz="1100" dirty="0">
                  <a:solidFill>
                    <a:schemeClr val="tx1"/>
                  </a:solidFill>
                </a:rPr>
                <a:t>(Dan 9:25)</a:t>
              </a:r>
              <a:endParaRPr lang="sv-SE" sz="1100" dirty="0">
                <a:solidFill>
                  <a:schemeClr val="tx1"/>
                </a:solidFill>
              </a:endParaRPr>
            </a:p>
          </p:txBody>
        </p:sp>
        <p:sp>
          <p:nvSpPr>
            <p:cNvPr id="121" name="Rektangel 120">
              <a:extLst>
                <a:ext uri="{FF2B5EF4-FFF2-40B4-BE49-F238E27FC236}">
                  <a16:creationId xmlns:a16="http://schemas.microsoft.com/office/drawing/2014/main" id="{0B79F020-CF5B-42E6-ADFD-D81272FC9B40}"/>
                </a:ext>
              </a:extLst>
            </p:cNvPr>
            <p:cNvSpPr/>
            <p:nvPr/>
          </p:nvSpPr>
          <p:spPr>
            <a:xfrm>
              <a:off x="1688249" y="4465025"/>
              <a:ext cx="936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ea typeface="Calibri" panose="020F0502020204030204" pitchFamily="34" charset="0"/>
                  <a:cs typeface="Arial" panose="020B0604020202020204" pitchFamily="34" charset="0"/>
                </a:rPr>
                <a:t>[Abrahams]</a:t>
              </a:r>
              <a:r>
                <a:rPr lang="sv-SE" sz="1100" dirty="0">
                  <a:solidFill>
                    <a:srgbClr val="C00000"/>
                  </a:solidFill>
                </a:rPr>
                <a:t> efterkomman-de ska bo som främlingar i ett land som inte är deras… i </a:t>
              </a:r>
              <a:r>
                <a:rPr lang="sv-SE" sz="1100" b="1" i="1" dirty="0">
                  <a:solidFill>
                    <a:srgbClr val="C00000"/>
                  </a:solidFill>
                </a:rPr>
                <a:t>400 år</a:t>
              </a:r>
              <a:r>
                <a:rPr lang="sv-SE" sz="1100" dirty="0">
                  <a:solidFill>
                    <a:srgbClr val="C00000"/>
                  </a:solidFill>
                </a:rPr>
                <a:t>. </a:t>
              </a:r>
              <a:r>
                <a:rPr lang="sv-SE" sz="1100" dirty="0">
                  <a:solidFill>
                    <a:schemeClr val="tx1"/>
                  </a:solidFill>
                  <a:ea typeface="Calibri" panose="020F0502020204030204" pitchFamily="34" charset="0"/>
                  <a:cs typeface="Arial" panose="020B0604020202020204" pitchFamily="34" charset="0"/>
                </a:rPr>
                <a:t>(Apg 7:6)</a:t>
              </a:r>
            </a:p>
          </p:txBody>
        </p:sp>
        <p:sp>
          <p:nvSpPr>
            <p:cNvPr id="107" name="Rektangel 106">
              <a:extLst>
                <a:ext uri="{FF2B5EF4-FFF2-40B4-BE49-F238E27FC236}">
                  <a16:creationId xmlns:a16="http://schemas.microsoft.com/office/drawing/2014/main" id="{F86CFF73-4227-4116-B3A7-178DDA819C90}"/>
                </a:ext>
              </a:extLst>
            </p:cNvPr>
            <p:cNvSpPr/>
            <p:nvPr/>
          </p:nvSpPr>
          <p:spPr>
            <a:xfrm>
              <a:off x="1010958" y="4465026"/>
              <a:ext cx="648000"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7000" tIns="36000" rIns="13500" bIns="36000" rtlCol="0" anchor="t">
              <a:noAutofit/>
            </a:bodyPr>
            <a:lstStyle/>
            <a:p>
              <a:pPr>
                <a:lnSpc>
                  <a:spcPts val="1200"/>
                </a:lnSpc>
              </a:pPr>
              <a:r>
                <a:rPr lang="sv-SE" sz="1100" dirty="0">
                  <a:solidFill>
                    <a:srgbClr val="C00000"/>
                  </a:solidFill>
                </a:rPr>
                <a:t>Abraham var </a:t>
              </a:r>
              <a:r>
                <a:rPr lang="sv-SE" sz="1100" b="1" i="1" dirty="0">
                  <a:solidFill>
                    <a:srgbClr val="C00000"/>
                  </a:solidFill>
                </a:rPr>
                <a:t>100 år</a:t>
              </a:r>
              <a:r>
                <a:rPr lang="sv-SE" sz="1100" dirty="0">
                  <a:solidFill>
                    <a:srgbClr val="C00000"/>
                  </a:solidFill>
                </a:rPr>
                <a:t> när hans son Isak föddes. </a:t>
              </a:r>
              <a:br>
                <a:rPr lang="sv-SE" sz="1100" dirty="0">
                  <a:solidFill>
                    <a:srgbClr val="C00000"/>
                  </a:solidFill>
                </a:rPr>
              </a:br>
              <a:r>
                <a:rPr lang="sv-SE" sz="1100" dirty="0">
                  <a:solidFill>
                    <a:schemeClr val="tx1"/>
                  </a:solidFill>
                  <a:ea typeface="Calibri" panose="020F0502020204030204" pitchFamily="34" charset="0"/>
                  <a:cs typeface="Arial" panose="020B0604020202020204" pitchFamily="34" charset="0"/>
                </a:rPr>
                <a:t>(1 Mos 21:5)</a:t>
              </a:r>
              <a:endParaRPr lang="sv-SE" sz="1100" dirty="0">
                <a:ea typeface="Calibri" panose="020F0502020204030204" pitchFamily="34" charset="0"/>
                <a:cs typeface="Arial" panose="020B0604020202020204" pitchFamily="34" charset="0"/>
              </a:endParaRPr>
            </a:p>
          </p:txBody>
        </p:sp>
        <p:sp>
          <p:nvSpPr>
            <p:cNvPr id="119" name="Rektangel 118">
              <a:extLst>
                <a:ext uri="{FF2B5EF4-FFF2-40B4-BE49-F238E27FC236}">
                  <a16:creationId xmlns:a16="http://schemas.microsoft.com/office/drawing/2014/main" id="{682BD53E-BE9D-4721-A00C-695444DE4165}"/>
                </a:ext>
              </a:extLst>
            </p:cNvPr>
            <p:cNvSpPr/>
            <p:nvPr/>
          </p:nvSpPr>
          <p:spPr>
            <a:xfrm>
              <a:off x="7587995" y="4465026"/>
              <a:ext cx="584316" cy="1152000"/>
            </a:xfrm>
            <a:prstGeom prst="rect">
              <a:avLst/>
            </a:prstGeom>
            <a:solidFill>
              <a:srgbClr val="F0F0F0"/>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000" tIns="36000" rIns="13500" bIns="36000" numCol="1" spcCol="0" rtlCol="0" fromWordArt="0" anchor="t" anchorCtr="0" forceAA="0" compatLnSpc="1">
              <a:prstTxWarp prst="textNoShape">
                <a:avLst/>
              </a:prstTxWarp>
              <a:noAutofit/>
            </a:bodyPr>
            <a:lstStyle/>
            <a:p>
              <a:pPr>
                <a:lnSpc>
                  <a:spcPts val="1200"/>
                </a:lnSpc>
              </a:pPr>
              <a:r>
                <a:rPr lang="sv-SE" sz="1100" dirty="0">
                  <a:solidFill>
                    <a:srgbClr val="C00000"/>
                  </a:solidFill>
                </a:rPr>
                <a:t>Om </a:t>
              </a:r>
              <a:r>
                <a:rPr lang="sv-SE" sz="1100" b="1" dirty="0">
                  <a:solidFill>
                    <a:srgbClr val="C00000"/>
                  </a:solidFill>
                </a:rPr>
                <a:t>40 dagar</a:t>
              </a:r>
              <a:r>
                <a:rPr lang="sv-SE" sz="1100" dirty="0">
                  <a:solidFill>
                    <a:srgbClr val="C00000"/>
                  </a:solidFill>
                </a:rPr>
                <a:t> ska Nineve förstöras.</a:t>
              </a:r>
              <a:r>
                <a:rPr lang="sv-SE" sz="1100" dirty="0"/>
                <a:t> </a:t>
              </a:r>
              <a:r>
                <a:rPr lang="sv-SE" sz="1100" dirty="0">
                  <a:solidFill>
                    <a:schemeClr val="tx1"/>
                  </a:solidFill>
                </a:rPr>
                <a:t>(Jona 3:4)</a:t>
              </a:r>
            </a:p>
          </p:txBody>
        </p:sp>
      </p:grpSp>
      <p:sp>
        <p:nvSpPr>
          <p:cNvPr id="124" name="textruta 123">
            <a:extLst>
              <a:ext uri="{FF2B5EF4-FFF2-40B4-BE49-F238E27FC236}">
                <a16:creationId xmlns:a16="http://schemas.microsoft.com/office/drawing/2014/main" id="{941455C8-9F9E-4B63-8218-240DC0C05A62}"/>
              </a:ext>
            </a:extLst>
          </p:cNvPr>
          <p:cNvSpPr txBox="1"/>
          <p:nvPr/>
        </p:nvSpPr>
        <p:spPr>
          <a:xfrm>
            <a:off x="-3" y="537548"/>
            <a:ext cx="10696577" cy="1592744"/>
          </a:xfrm>
          <a:prstGeom prst="rect">
            <a:avLst/>
          </a:prstGeom>
          <a:noFill/>
        </p:spPr>
        <p:txBody>
          <a:bodyPr wrap="square" lIns="180000">
            <a:spAutoFit/>
          </a:bodyPr>
          <a:lstStyle/>
          <a:p>
            <a:pPr marL="342900" lvl="0" indent="-342900">
              <a:spcBef>
                <a:spcPts val="600"/>
              </a:spcBef>
              <a:buFont typeface="Symbol" panose="05050102010706020507" pitchFamily="18" charset="2"/>
              <a:buChar char=""/>
            </a:pPr>
            <a:r>
              <a:rPr lang="sv-SE" b="1" dirty="0">
                <a:effectLst/>
                <a:ea typeface="Arial" panose="020B0604020202020204" pitchFamily="34" charset="0"/>
                <a:cs typeface="Times New Roman" panose="02020603050405020304" pitchFamily="18" charset="0"/>
              </a:rPr>
              <a:t>Förväntad: </a:t>
            </a:r>
            <a:r>
              <a:rPr lang="sv-SE" dirty="0">
                <a:effectLst/>
                <a:ea typeface="Arial" panose="020B0604020202020204" pitchFamily="34" charset="0"/>
                <a:cs typeface="Times New Roman" panose="02020603050405020304" pitchFamily="18" charset="0"/>
              </a:rPr>
              <a:t>Den innehåller de 6000 + 1000 åren som krävs av kiliasmen.</a:t>
            </a:r>
          </a:p>
          <a:p>
            <a:pPr marL="342900" lvl="0" indent="-342900">
              <a:spcBef>
                <a:spcPts val="300"/>
              </a:spcBef>
              <a:buFont typeface="Symbol" panose="05050102010706020507" pitchFamily="18" charset="2"/>
              <a:buChar char=""/>
            </a:pPr>
            <a:r>
              <a:rPr lang="sv-SE" b="1" dirty="0">
                <a:effectLst/>
                <a:ea typeface="Arial" panose="020B0604020202020204" pitchFamily="34" charset="0"/>
                <a:cs typeface="Times New Roman" panose="02020603050405020304" pitchFamily="18" charset="0"/>
              </a:rPr>
              <a:t>100% biblisk: </a:t>
            </a:r>
            <a:r>
              <a:rPr lang="sv-SE" dirty="0">
                <a:effectLst/>
                <a:ea typeface="Arial" panose="020B0604020202020204" pitchFamily="34" charset="0"/>
                <a:cs typeface="Times New Roman" panose="02020603050405020304" pitchFamily="18" charset="0"/>
              </a:rPr>
              <a:t>All </a:t>
            </a:r>
            <a:r>
              <a:rPr lang="sv-SE" i="1" u="sng" dirty="0">
                <a:effectLst/>
                <a:ea typeface="Arial" panose="020B0604020202020204" pitchFamily="34" charset="0"/>
                <a:cs typeface="Times New Roman" panose="02020603050405020304" pitchFamily="18" charset="0"/>
              </a:rPr>
              <a:t>nödvändig</a:t>
            </a:r>
            <a:r>
              <a:rPr lang="sv-SE" dirty="0">
                <a:effectLst/>
                <a:ea typeface="Arial" panose="020B0604020202020204" pitchFamily="34" charset="0"/>
                <a:cs typeface="Times New Roman" panose="02020603050405020304" pitchFamily="18" charset="0"/>
              </a:rPr>
              <a:t> och </a:t>
            </a:r>
            <a:r>
              <a:rPr lang="sv-SE" i="1" u="sng" dirty="0">
                <a:effectLst/>
                <a:ea typeface="Arial" panose="020B0604020202020204" pitchFamily="34" charset="0"/>
                <a:cs typeface="Times New Roman" panose="02020603050405020304" pitchFamily="18" charset="0"/>
              </a:rPr>
              <a:t>tillräcklig</a:t>
            </a:r>
            <a:r>
              <a:rPr lang="sv-SE" dirty="0">
                <a:effectLst/>
                <a:ea typeface="Arial" panose="020B0604020202020204" pitchFamily="34" charset="0"/>
                <a:cs typeface="Times New Roman" panose="02020603050405020304" pitchFamily="18" charset="0"/>
              </a:rPr>
              <a:t> data finns i Bibeln =&gt; Inga gap =&gt; Inga gissningar.</a:t>
            </a:r>
            <a:br>
              <a:rPr lang="sv-SE" dirty="0">
                <a:effectLst/>
                <a:ea typeface="Arial" panose="020B0604020202020204" pitchFamily="34" charset="0"/>
                <a:cs typeface="Times New Roman" panose="02020603050405020304" pitchFamily="18" charset="0"/>
              </a:rPr>
            </a:br>
            <a:r>
              <a:rPr lang="sv-SE" dirty="0">
                <a:effectLst/>
                <a:ea typeface="Arial" panose="020B0604020202020204" pitchFamily="34" charset="0"/>
                <a:cs typeface="Times New Roman" panose="02020603050405020304" pitchFamily="18" charset="0"/>
              </a:rPr>
              <a:t>(Inte ens de något tvetydiga kungalängderna behövs.)</a:t>
            </a:r>
            <a:endParaRPr lang="sv-SE" dirty="0">
              <a:effectLst/>
              <a:highlight>
                <a:srgbClr val="FFFF00"/>
              </a:highlight>
              <a:ea typeface="Arial" panose="020B0604020202020204" pitchFamily="34" charset="0"/>
              <a:cs typeface="Times New Roman" panose="02020603050405020304" pitchFamily="18" charset="0"/>
            </a:endParaRPr>
          </a:p>
          <a:p>
            <a:pPr marL="342900" lvl="0" indent="-342900">
              <a:spcBef>
                <a:spcPts val="300"/>
              </a:spcBef>
              <a:buFont typeface="Symbol" panose="05050102010706020507" pitchFamily="18" charset="2"/>
              <a:buChar char=""/>
            </a:pPr>
            <a:r>
              <a:rPr lang="sv-SE" b="1" dirty="0">
                <a:ea typeface="Arial" panose="020B0604020202020204" pitchFamily="34" charset="0"/>
                <a:cs typeface="Times New Roman" panose="02020603050405020304" pitchFamily="18" charset="0"/>
              </a:rPr>
              <a:t>Exakt: </a:t>
            </a:r>
            <a:r>
              <a:rPr lang="sv-SE" dirty="0">
                <a:effectLst/>
                <a:ea typeface="Arial" panose="020B0604020202020204" pitchFamily="34" charset="0"/>
                <a:cs typeface="Times New Roman" panose="02020603050405020304" pitchFamily="18" charset="0"/>
              </a:rPr>
              <a:t>Summan av de bibliska årtalen är precis 6000 + 1000 år.</a:t>
            </a:r>
            <a:endParaRPr lang="sv-SE" dirty="0">
              <a:effectLst/>
              <a:ea typeface="Calibri" panose="020F0502020204030204" pitchFamily="34" charset="0"/>
              <a:cs typeface="Times New Roman" panose="02020603050405020304" pitchFamily="18" charset="0"/>
            </a:endParaRPr>
          </a:p>
          <a:p>
            <a:pPr marL="342900" lvl="0" indent="-342900">
              <a:spcBef>
                <a:spcPts val="300"/>
              </a:spcBef>
              <a:buFont typeface="Symbol" panose="05050102010706020507" pitchFamily="18" charset="2"/>
              <a:buChar char=""/>
            </a:pPr>
            <a:r>
              <a:rPr lang="sv-SE" b="1" dirty="0">
                <a:effectLst/>
                <a:ea typeface="Arial" panose="020B0604020202020204" pitchFamily="34" charset="0"/>
                <a:cs typeface="Times New Roman" panose="02020603050405020304" pitchFamily="18" charset="0"/>
              </a:rPr>
              <a:t>Verifierad: </a:t>
            </a:r>
            <a:r>
              <a:rPr lang="sv-SE" dirty="0">
                <a:effectLst/>
                <a:ea typeface="Arial" panose="020B0604020202020204" pitchFamily="34" charset="0"/>
                <a:cs typeface="Times New Roman" panose="02020603050405020304" pitchFamily="18" charset="0"/>
              </a:rPr>
              <a:t>Milstolpar utgör </a:t>
            </a:r>
            <a:r>
              <a:rPr lang="sv-SE" i="1" u="sng" dirty="0">
                <a:effectLst/>
                <a:ea typeface="Arial" panose="020B0604020202020204" pitchFamily="34" charset="0"/>
                <a:cs typeface="Times New Roman" panose="02020603050405020304" pitchFamily="18" charset="0"/>
              </a:rPr>
              <a:t>interna</a:t>
            </a:r>
            <a:r>
              <a:rPr lang="sv-SE" dirty="0">
                <a:effectLst/>
                <a:ea typeface="Arial" panose="020B0604020202020204" pitchFamily="34" charset="0"/>
                <a:cs typeface="Times New Roman" panose="02020603050405020304" pitchFamily="18" charset="0"/>
              </a:rPr>
              <a:t> bekräftelser att beräkningarna är rätt gjorda. </a:t>
            </a:r>
          </a:p>
        </p:txBody>
      </p:sp>
      <p:sp>
        <p:nvSpPr>
          <p:cNvPr id="3" name="Rubrik 2">
            <a:extLst>
              <a:ext uri="{FF2B5EF4-FFF2-40B4-BE49-F238E27FC236}">
                <a16:creationId xmlns:a16="http://schemas.microsoft.com/office/drawing/2014/main" id="{91A9DDDB-52D1-4197-9C73-977ACC29D107}"/>
              </a:ext>
            </a:extLst>
          </p:cNvPr>
          <p:cNvSpPr>
            <a:spLocks noGrp="1"/>
          </p:cNvSpPr>
          <p:nvPr>
            <p:ph type="title"/>
          </p:nvPr>
        </p:nvSpPr>
        <p:spPr/>
        <p:txBody>
          <a:bodyPr/>
          <a:lstStyle/>
          <a:p>
            <a:r>
              <a:rPr lang="sv-SE" dirty="0"/>
              <a:t>Bibelns kronologi</a:t>
            </a:r>
            <a:endParaRPr lang="LID4096"/>
          </a:p>
        </p:txBody>
      </p:sp>
    </p:spTree>
    <p:custDataLst>
      <p:tags r:id="rId1"/>
    </p:custDataLst>
    <p:extLst>
      <p:ext uri="{BB962C8B-B14F-4D97-AF65-F5344CB8AC3E}">
        <p14:creationId xmlns:p14="http://schemas.microsoft.com/office/powerpoint/2010/main" val="3598346063"/>
      </p:ext>
    </p:extLst>
  </p:cSld>
  <p:clrMapOvr>
    <a:masterClrMapping/>
  </p:clrMapOvr>
  <p:transition advTm="442708">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p:bldLst>
  </p:timing>
  <p:extLst>
    <p:ext uri="{3A86A75C-4F4B-4683-9AE1-C65F6400EC91}">
      <p14:laserTraceLst xmlns:p14="http://schemas.microsoft.com/office/powerpoint/2010/main">
        <p14:tracePtLst>
          <p14:tracePt t="23134" x="5245100" y="1428750"/>
          <p14:tracePt t="23153" x="4953000" y="1308100"/>
          <p14:tracePt t="23169" x="4857750" y="1295400"/>
          <p14:tracePt t="23186" x="4610100" y="1276350"/>
          <p14:tracePt t="23202" x="4483100" y="1225550"/>
          <p14:tracePt t="23219" x="4438650" y="1174750"/>
          <p14:tracePt t="23236" x="4394200" y="1123950"/>
          <p14:tracePt t="23252" x="4337050" y="1079500"/>
          <p14:tracePt t="23270" x="4235450" y="1035050"/>
          <p14:tracePt t="23286" x="4203700" y="1028700"/>
          <p14:tracePt t="23302" x="4108450" y="1003300"/>
          <p14:tracePt t="23319" x="4064000" y="984250"/>
          <p14:tracePt t="23336" x="4025900" y="965200"/>
          <p14:tracePt t="23352" x="3962400" y="939800"/>
          <p14:tracePt t="23369" x="3892550" y="920750"/>
          <p14:tracePt t="23385" x="3829050" y="895350"/>
          <p14:tracePt t="23402" x="3746500" y="857250"/>
          <p14:tracePt t="23419" x="3670300" y="825500"/>
          <p14:tracePt t="23436" x="3575050" y="787400"/>
          <p14:tracePt t="23452" x="3524250" y="762000"/>
          <p14:tracePt t="23469" x="3492500" y="742950"/>
          <p14:tracePt t="23485" x="3479800" y="736600"/>
          <p14:tracePt t="23502" x="3441700" y="723900"/>
          <p14:tracePt t="23520" x="3365500" y="704850"/>
          <p14:tracePt t="23536" x="3213100" y="673100"/>
          <p14:tracePt t="23552" x="3124200" y="641350"/>
          <p14:tracePt t="23569" x="3060700" y="622300"/>
          <p14:tracePt t="23586" x="3003550" y="590550"/>
          <p14:tracePt t="23602" x="2965450" y="558800"/>
          <p14:tracePt t="23619" x="2946400" y="539750"/>
          <p14:tracePt t="23636" x="2933700" y="520700"/>
          <p14:tracePt t="23652" x="2921000" y="514350"/>
          <p14:tracePt t="23669" x="2921000" y="508000"/>
          <p14:tracePt t="23790" x="2927350" y="508000"/>
          <p14:tracePt t="23807" x="2952750" y="508000"/>
          <p14:tracePt t="23820" x="2965450" y="508000"/>
          <p14:tracePt t="23838" x="3028950" y="508000"/>
          <p14:tracePt t="23853" x="3048000" y="508000"/>
          <p14:tracePt t="23870" x="3098800" y="508000"/>
          <p14:tracePt t="23886" x="3130550" y="508000"/>
          <p14:tracePt t="23903" x="3162300" y="508000"/>
          <p14:tracePt t="23919" x="3187700" y="508000"/>
          <p14:tracePt t="23936" x="3206750" y="508000"/>
          <p14:tracePt t="23953" x="3251200" y="508000"/>
          <p14:tracePt t="23969" x="3282950" y="508000"/>
          <p14:tracePt t="23986" x="3327400" y="508000"/>
          <p14:tracePt t="24003" x="3352800" y="501650"/>
          <p14:tracePt t="24019" x="3384550" y="495300"/>
          <p14:tracePt t="24036" x="3397250" y="495300"/>
          <p14:tracePt t="24053" x="3409950" y="488950"/>
          <p14:tracePt t="24086" x="3416300" y="488950"/>
          <p14:tracePt t="24176" x="3409950" y="488950"/>
          <p14:tracePt t="24185" x="3403600" y="488950"/>
          <p14:tracePt t="25263" x="3409950" y="482600"/>
          <p14:tracePt t="25271" x="3416300" y="482600"/>
          <p14:tracePt t="25288" x="3454400" y="469900"/>
          <p14:tracePt t="25305" x="3479800" y="457200"/>
          <p14:tracePt t="25321" x="3492500" y="450850"/>
          <p14:tracePt t="25338" x="3505200" y="444500"/>
          <p14:tracePt t="25354" x="3511550" y="438150"/>
          <p14:tracePt t="25371" x="3517900" y="431800"/>
          <p14:tracePt t="25372" x="3524250" y="425450"/>
          <p14:tracePt t="25389" x="3536950" y="412750"/>
          <p14:tracePt t="25405" x="3556000" y="387350"/>
          <p14:tracePt t="25421" x="3562350" y="381000"/>
          <p14:tracePt t="25438" x="3587750" y="349250"/>
          <p14:tracePt t="25454" x="3600450" y="323850"/>
          <p14:tracePt t="25471" x="3600450" y="317500"/>
          <p14:tracePt t="25487" x="3594100" y="311150"/>
          <p14:tracePt t="25504" x="3549650" y="304800"/>
          <p14:tracePt t="25521" x="3492500" y="304800"/>
          <p14:tracePt t="25538" x="3422650" y="304800"/>
          <p14:tracePt t="25554" x="3371850" y="304800"/>
          <p14:tracePt t="25571" x="3352800" y="304800"/>
          <p14:tracePt t="25587" x="3346450" y="304800"/>
          <p14:tracePt t="25604" x="3340100" y="304800"/>
          <p14:tracePt t="25621" x="3333750" y="298450"/>
          <p14:tracePt t="25638" x="3308350" y="298450"/>
          <p14:tracePt t="25654" x="3206750" y="279400"/>
          <p14:tracePt t="25671" x="3130550" y="273050"/>
          <p14:tracePt t="25688" x="3079750" y="266700"/>
          <p14:tracePt t="25689" x="3035300" y="266700"/>
          <p14:tracePt t="25706" x="2978150" y="266700"/>
          <p14:tracePt t="25721" x="2933700" y="266700"/>
          <p14:tracePt t="25738" x="2870200" y="260350"/>
          <p14:tracePt t="25754" x="2724150" y="260350"/>
          <p14:tracePt t="25771" x="2571750" y="260350"/>
          <p14:tracePt t="25788" x="2400300" y="260350"/>
          <p14:tracePt t="25805" x="2184400" y="247650"/>
          <p14:tracePt t="25821" x="2038350" y="228600"/>
          <p14:tracePt t="25837" x="1911350" y="215900"/>
          <p14:tracePt t="25854" x="1841500" y="203200"/>
          <p14:tracePt t="25872" x="1771650" y="196850"/>
          <p14:tracePt t="25888" x="1676400" y="190500"/>
          <p14:tracePt t="25904" x="1473200" y="165100"/>
          <p14:tracePt t="25921" x="1301750" y="139700"/>
          <p14:tracePt t="25938" x="1168400" y="107950"/>
          <p14:tracePt t="25954" x="1073150" y="88900"/>
          <p14:tracePt t="25971" x="1035050" y="76200"/>
          <p14:tracePt t="26022" x="1028700" y="95250"/>
          <p14:tracePt t="26038" x="1028700" y="114300"/>
          <p14:tracePt t="26055" x="1016000" y="146050"/>
          <p14:tracePt t="26071" x="1016000" y="171450"/>
          <p14:tracePt t="26088" x="1022350" y="190500"/>
          <p14:tracePt t="26104" x="1047750" y="222250"/>
          <p14:tracePt t="26121" x="1111250" y="273050"/>
          <p14:tracePt t="26138" x="1187450" y="330200"/>
          <p14:tracePt t="26154" x="1257300" y="393700"/>
          <p14:tracePt t="26171" x="1301750" y="444500"/>
          <p14:tracePt t="26188" x="1333500" y="482600"/>
          <p14:tracePt t="26205" x="1365250" y="508000"/>
          <p14:tracePt t="26221" x="1397000" y="527050"/>
          <p14:tracePt t="26238" x="1435100" y="539750"/>
          <p14:tracePt t="26255" x="1454150" y="539750"/>
          <p14:tracePt t="26271" x="1460500" y="539750"/>
          <p14:tracePt t="26316" x="1460500" y="552450"/>
          <p14:tracePt t="26324" x="1454150" y="558800"/>
          <p14:tracePt t="26338" x="1441450" y="577850"/>
          <p14:tracePt t="26355" x="1428750" y="596900"/>
          <p14:tracePt t="26372" x="1416050" y="609600"/>
          <p14:tracePt t="26388" x="1403350" y="615950"/>
          <p14:tracePt t="26405" x="1403350" y="628650"/>
          <p14:tracePt t="26421" x="1403350" y="635000"/>
          <p14:tracePt t="26438" x="1403350" y="641350"/>
          <p14:tracePt t="26455" x="1384300" y="654050"/>
          <p14:tracePt t="26471" x="1371600" y="660400"/>
          <p14:tracePt t="26488" x="1365250" y="660400"/>
          <p14:tracePt t="26559" x="1371600" y="660400"/>
          <p14:tracePt t="26565" x="1377950" y="654050"/>
          <p14:tracePt t="26573" x="1377950" y="647700"/>
          <p14:tracePt t="26589" x="1384300" y="647700"/>
          <p14:tracePt t="26639" x="1390650" y="641350"/>
          <p14:tracePt t="26654" x="1397000" y="641350"/>
          <p14:tracePt t="26662" x="1397000" y="635000"/>
          <p14:tracePt t="26672" x="1403350" y="635000"/>
          <p14:tracePt t="26688" x="1403350" y="628650"/>
          <p14:tracePt t="26722" x="1403350" y="622300"/>
          <p14:tracePt t="27073" x="1416050" y="622300"/>
          <p14:tracePt t="27089" x="1479550" y="641350"/>
          <p14:tracePt t="27106" x="1600200" y="704850"/>
          <p14:tracePt t="27122" x="1758950" y="819150"/>
          <p14:tracePt t="27128" x="1847850" y="889000"/>
          <p14:tracePt t="27142" x="2044700" y="1066800"/>
          <p14:tracePt t="27155" x="2114550" y="1143000"/>
          <p14:tracePt t="27172" x="2178050" y="1244600"/>
          <p14:tracePt t="27189" x="2216150" y="1314450"/>
          <p14:tracePt t="27190" x="2235200" y="1352550"/>
          <p14:tracePt t="27206" x="2254250" y="1377950"/>
          <p14:tracePt t="27223" x="2317750" y="1454150"/>
          <p14:tracePt t="27239" x="2330450" y="1479550"/>
          <p14:tracePt t="27256" x="2330450" y="1498600"/>
          <p14:tracePt t="27272" x="2336800" y="1524000"/>
          <p14:tracePt t="27289" x="2355850" y="1587500"/>
          <p14:tracePt t="27305" x="2406650" y="1689100"/>
          <p14:tracePt t="27322" x="2457450" y="1797050"/>
          <p14:tracePt t="27339" x="2514600" y="1873250"/>
          <p14:tracePt t="27355" x="2578100" y="1981200"/>
          <p14:tracePt t="27372" x="2628900" y="2057400"/>
          <p14:tracePt t="27389" x="2724150" y="2165350"/>
          <p14:tracePt t="27406" x="2882900" y="2305050"/>
          <p14:tracePt t="27422" x="3079750" y="2476500"/>
          <p14:tracePt t="27439" x="3257550" y="2635250"/>
          <p14:tracePt t="27440" x="3327400" y="2698750"/>
          <p14:tracePt t="27456" x="3422650" y="2787650"/>
          <p14:tracePt t="27472" x="3562350" y="2921000"/>
          <p14:tracePt t="27489" x="3587750" y="2952750"/>
          <p14:tracePt t="27506" x="3600450" y="2965450"/>
          <p14:tracePt t="27522" x="3619500" y="2971800"/>
          <p14:tracePt t="27539" x="3638550" y="2984500"/>
          <p14:tracePt t="27556" x="3663950" y="3016250"/>
          <p14:tracePt t="27572" x="3683000" y="3048000"/>
          <p14:tracePt t="27589" x="3689350" y="3073400"/>
          <p14:tracePt t="27606" x="3695700" y="3111500"/>
          <p14:tracePt t="27622" x="3695700" y="3143250"/>
          <p14:tracePt t="27640" x="3683000" y="3200400"/>
          <p14:tracePt t="27656" x="3663950" y="3251200"/>
          <p14:tracePt t="27672" x="3632200" y="3314700"/>
          <p14:tracePt t="27689" x="3606800" y="3365500"/>
          <p14:tracePt t="27706" x="3594100" y="3422650"/>
          <p14:tracePt t="27722" x="3581400" y="3530600"/>
          <p14:tracePt t="27739" x="3575050" y="3581400"/>
          <p14:tracePt t="27756" x="3575050" y="3638550"/>
          <p14:tracePt t="27773" x="3575050" y="3683000"/>
          <p14:tracePt t="27789" x="3587750" y="3752850"/>
          <p14:tracePt t="27806" x="3606800" y="3835400"/>
          <p14:tracePt t="27823" x="3632200" y="3956050"/>
          <p14:tracePt t="27839" x="3638550" y="4089400"/>
          <p14:tracePt t="27856" x="3606800" y="4216400"/>
          <p14:tracePt t="27873" x="3549650" y="4324350"/>
          <p14:tracePt t="27889" x="3498850" y="4406900"/>
          <p14:tracePt t="27906" x="3467100" y="4483100"/>
          <p14:tracePt t="27923" x="3467100" y="4502150"/>
          <p14:tracePt t="27939" x="3492500" y="4527550"/>
          <p14:tracePt t="27956" x="3505200" y="4552950"/>
          <p14:tracePt t="27973" x="3498850" y="4584700"/>
          <p14:tracePt t="27989" x="3441700" y="4635500"/>
          <p14:tracePt t="28006" x="3359150" y="4711700"/>
          <p14:tracePt t="28023" x="3276600" y="4794250"/>
          <p14:tracePt t="28039" x="3200400" y="4864100"/>
          <p14:tracePt t="28056" x="3117850" y="4953000"/>
          <p14:tracePt t="28073" x="3079750" y="4997450"/>
          <p14:tracePt t="28089" x="3060700" y="5035550"/>
          <p14:tracePt t="28106" x="3060700" y="5048250"/>
          <p14:tracePt t="28123" x="3067050" y="5067300"/>
          <p14:tracePt t="28128" x="3073400" y="5073650"/>
          <p14:tracePt t="28140" x="3079750" y="5080000"/>
          <p14:tracePt t="28156" x="3098800" y="5099050"/>
          <p14:tracePt t="29605" x="3098800" y="5086350"/>
          <p14:tracePt t="29613" x="3092450" y="5060950"/>
          <p14:tracePt t="29624" x="3079750" y="5003800"/>
          <p14:tracePt t="29642" x="3028950" y="4864100"/>
          <p14:tracePt t="29658" x="3028950" y="4845050"/>
          <p14:tracePt t="29674" x="3041650" y="4819650"/>
          <p14:tracePt t="29691" x="3073400" y="4806950"/>
          <p14:tracePt t="29692" x="3111500" y="4794250"/>
          <p14:tracePt t="29708" x="3175000" y="4781550"/>
          <p14:tracePt t="29709" x="3257550" y="4768850"/>
          <p14:tracePt t="29724" x="3498850" y="4737100"/>
          <p14:tracePt t="29741" x="3752850" y="4692650"/>
          <p14:tracePt t="29757" x="4051300" y="4667250"/>
          <p14:tracePt t="29774" x="4330700" y="4667250"/>
          <p14:tracePt t="29791" x="4572000" y="4686300"/>
          <p14:tracePt t="29808" x="4768850" y="4692650"/>
          <p14:tracePt t="29824" x="4895850" y="4692650"/>
          <p14:tracePt t="29841" x="5029200" y="4686300"/>
          <p14:tracePt t="29858" x="5099050" y="4667250"/>
          <p14:tracePt t="29874" x="5149850" y="4641850"/>
          <p14:tracePt t="29891" x="5187950" y="4603750"/>
          <p14:tracePt t="29908" x="5207000" y="4572000"/>
          <p14:tracePt t="29924" x="5219700" y="4508500"/>
          <p14:tracePt t="29941" x="5219700" y="4470400"/>
          <p14:tracePt t="29958" x="5200650" y="4406900"/>
          <p14:tracePt t="29975" x="5168900" y="4330700"/>
          <p14:tracePt t="29991" x="5143500" y="4267200"/>
          <p14:tracePt t="30007" x="5118100" y="4203700"/>
          <p14:tracePt t="30024" x="5092700" y="4133850"/>
          <p14:tracePt t="30041" x="5073650" y="4095750"/>
          <p14:tracePt t="30058" x="5067300" y="4064000"/>
          <p14:tracePt t="30075" x="5054600" y="4032250"/>
          <p14:tracePt t="30091" x="5035550" y="4000500"/>
          <p14:tracePt t="30108" x="5016500" y="3968750"/>
          <p14:tracePt t="30124" x="4997450" y="3943350"/>
          <p14:tracePt t="30142" x="4972050" y="3917950"/>
          <p14:tracePt t="30158" x="4953000" y="3905250"/>
          <p14:tracePt t="30174" x="4902200" y="3873500"/>
          <p14:tracePt t="30191" x="4876800" y="3854450"/>
          <p14:tracePt t="30208" x="4851400" y="3841750"/>
          <p14:tracePt t="30225" x="4832350" y="3835400"/>
          <p14:tracePt t="30241" x="4800600" y="3822700"/>
          <p14:tracePt t="30258" x="4768850" y="3816350"/>
          <p14:tracePt t="30275" x="4737100" y="3810000"/>
          <p14:tracePt t="30291" x="4667250" y="3797300"/>
          <p14:tracePt t="30308" x="4616450" y="3784600"/>
          <p14:tracePt t="30325" x="4559300" y="3778250"/>
          <p14:tracePt t="30341" x="4533900" y="3778250"/>
          <p14:tracePt t="30358" x="4514850" y="3778250"/>
          <p14:tracePt t="30375" x="4483100" y="3784600"/>
          <p14:tracePt t="30392" x="4381500" y="3803650"/>
          <p14:tracePt t="30408" x="4121150" y="3854450"/>
          <p14:tracePt t="30425" x="3886200" y="3898900"/>
          <p14:tracePt t="30441" x="3733800" y="3924300"/>
          <p14:tracePt t="30458" x="3721100" y="3949700"/>
          <p14:tracePt t="30475" x="3810000" y="4000500"/>
          <p14:tracePt t="30492" x="3975100" y="4051300"/>
          <p14:tracePt t="30508" x="4121150" y="4095750"/>
          <p14:tracePt t="30525" x="4191000" y="4114800"/>
          <p14:tracePt t="30542" x="4229100" y="4140200"/>
          <p14:tracePt t="30558" x="4260850" y="4197350"/>
          <p14:tracePt t="30575" x="4273550" y="4235450"/>
          <p14:tracePt t="30592" x="4279900" y="4260850"/>
          <p14:tracePt t="41874" x="4273550" y="4260850"/>
          <p14:tracePt t="41885" x="4241800" y="4229100"/>
          <p14:tracePt t="41901" x="4191000" y="4140200"/>
          <p14:tracePt t="41918" x="4146550" y="4044950"/>
          <p14:tracePt t="41935" x="4114800" y="3994150"/>
          <p14:tracePt t="41951" x="4095750" y="3956050"/>
          <p14:tracePt t="41968" x="4057650" y="3892550"/>
          <p14:tracePt t="41984" x="3975100" y="3784600"/>
          <p14:tracePt t="42001" x="3873500" y="3670300"/>
          <p14:tracePt t="42018" x="3727450" y="3524250"/>
          <p14:tracePt t="42034" x="3556000" y="3371850"/>
          <p14:tracePt t="42051" x="3359150" y="3244850"/>
          <p14:tracePt t="42068" x="3206750" y="3181350"/>
          <p14:tracePt t="42085" x="3175000" y="3168650"/>
          <p14:tracePt t="42130" x="3168650" y="3162300"/>
          <p14:tracePt t="42139" x="3155950" y="3155950"/>
          <p14:tracePt t="42151" x="3117850" y="3136900"/>
          <p14:tracePt t="42168" x="2997200" y="3092450"/>
          <p14:tracePt t="42185" x="2825750" y="3048000"/>
          <p14:tracePt t="42202" x="2597150" y="2990850"/>
          <p14:tracePt t="42218" x="2324100" y="2901950"/>
          <p14:tracePt t="42235" x="2209800" y="2844800"/>
          <p14:tracePt t="42251" x="2114550" y="2781300"/>
          <p14:tracePt t="42268" x="2032000" y="2724150"/>
          <p14:tracePt t="42285" x="1955800" y="2686050"/>
          <p14:tracePt t="42301" x="1828800" y="2647950"/>
          <p14:tracePt t="42318" x="1714500" y="2628900"/>
          <p14:tracePt t="42335" x="1612900" y="2622550"/>
          <p14:tracePt t="42351" x="1555750" y="2622550"/>
          <p14:tracePt t="42368" x="1530350" y="2628900"/>
          <p14:tracePt t="42385" x="1504950" y="2647950"/>
          <p14:tracePt t="42402" x="1466850" y="2679700"/>
          <p14:tracePt t="42418" x="1416050" y="2743200"/>
          <p14:tracePt t="42435" x="1352550" y="2844800"/>
          <p14:tracePt t="42452" x="1314450" y="2990850"/>
          <p14:tracePt t="42468" x="1339850" y="3187700"/>
          <p14:tracePt t="42485" x="1390650" y="3302000"/>
          <p14:tracePt t="42502" x="1441450" y="3390900"/>
          <p14:tracePt t="42518" x="1479550" y="3454400"/>
          <p14:tracePt t="42535" x="1524000" y="3492500"/>
          <p14:tracePt t="42552" x="1555750" y="3530600"/>
          <p14:tracePt t="42568" x="1593850" y="3568700"/>
          <p14:tracePt t="42585" x="1657350" y="3625850"/>
          <p14:tracePt t="42602" x="1714500" y="3670300"/>
          <p14:tracePt t="42618" x="1752600" y="3689350"/>
          <p14:tracePt t="43617" x="1727200" y="3689350"/>
          <p14:tracePt t="43626" x="1695450" y="3683000"/>
          <p14:tracePt t="43636" x="1631950" y="3663950"/>
          <p14:tracePt t="43653" x="1517650" y="3619500"/>
          <p14:tracePt t="43670" x="1466850" y="3606800"/>
          <p14:tracePt t="43711" x="1479550" y="3606800"/>
          <p14:tracePt t="43719" x="1485900" y="3606800"/>
          <p14:tracePt t="43736" x="1543050" y="3613150"/>
          <p14:tracePt t="43753" x="1600200" y="3619500"/>
          <p14:tracePt t="43769" x="1638300" y="3619500"/>
          <p14:tracePt t="43786" x="1682750" y="3613150"/>
          <p14:tracePt t="43803" x="1739900" y="3587750"/>
          <p14:tracePt t="43819" x="1822450" y="3562350"/>
          <p14:tracePt t="43836" x="2000250" y="3524250"/>
          <p14:tracePt t="43854" x="2216150" y="3486150"/>
          <p14:tracePt t="43870" x="2482850" y="3448050"/>
          <p14:tracePt t="43886" x="2997200" y="3390900"/>
          <p14:tracePt t="43903" x="3289300" y="3371850"/>
          <p14:tracePt t="43919" x="3587750" y="3359150"/>
          <p14:tracePt t="43936" x="3854450" y="3352800"/>
          <p14:tracePt t="43953" x="4114800" y="3365500"/>
          <p14:tracePt t="43969" x="4318000" y="3397250"/>
          <p14:tracePt t="43986" x="4546600" y="3441700"/>
          <p14:tracePt t="44003" x="4800600" y="3505200"/>
          <p14:tracePt t="44019" x="5130800" y="3575050"/>
          <p14:tracePt t="44036" x="5410200" y="3632200"/>
          <p14:tracePt t="44053" x="5746750" y="3689350"/>
          <p14:tracePt t="44070" x="6102350" y="3746500"/>
          <p14:tracePt t="44086" x="6521450" y="3803650"/>
          <p14:tracePt t="44088" x="6731000" y="3822700"/>
          <p14:tracePt t="44103" x="6908800" y="3841750"/>
          <p14:tracePt t="44119" x="7239000" y="3873500"/>
          <p14:tracePt t="44120" x="7404100" y="3886200"/>
          <p14:tracePt t="44136" x="7689850" y="3905250"/>
          <p14:tracePt t="44153" x="7899400" y="3911600"/>
          <p14:tracePt t="44169" x="8039100" y="3917950"/>
          <p14:tracePt t="44186" x="8191500" y="3905250"/>
          <p14:tracePt t="44203" x="8280400" y="3892550"/>
          <p14:tracePt t="44220" x="8369300" y="3867150"/>
          <p14:tracePt t="44236" x="8426450" y="3848100"/>
          <p14:tracePt t="44253" x="8464550" y="3822700"/>
          <p14:tracePt t="44270" x="8477250" y="3803650"/>
          <p14:tracePt t="44286" x="8489950" y="3778250"/>
          <p14:tracePt t="44303" x="8502650" y="3733800"/>
          <p14:tracePt t="44320" x="8502650" y="3689350"/>
          <p14:tracePt t="44337" x="8477250" y="3575050"/>
          <p14:tracePt t="44354" x="8451850" y="3517900"/>
          <p14:tracePt t="44370" x="8420100" y="3448050"/>
          <p14:tracePt t="44387" x="8369300" y="3371850"/>
          <p14:tracePt t="44403" x="8312150" y="3289300"/>
          <p14:tracePt t="44420" x="8248650" y="3213100"/>
          <p14:tracePt t="44436" x="8185150" y="3143250"/>
          <p14:tracePt t="44453" x="8115300" y="3086100"/>
          <p14:tracePt t="44470" x="8077200" y="3054350"/>
          <p14:tracePt t="44486" x="8007350" y="3009900"/>
          <p14:tracePt t="44503" x="7943850" y="2978150"/>
          <p14:tracePt t="44520" x="7899400" y="2959100"/>
          <p14:tracePt t="44537" x="7816850" y="2927350"/>
          <p14:tracePt t="44553" x="7753350" y="2901950"/>
          <p14:tracePt t="44570" x="7600950" y="2851150"/>
          <p14:tracePt t="44586" x="7454900" y="2800350"/>
          <p14:tracePt t="44603" x="7277100" y="2743200"/>
          <p14:tracePt t="44620" x="7105650" y="2686050"/>
          <p14:tracePt t="44637" x="6940550" y="2622550"/>
          <p14:tracePt t="44653" x="6826250" y="2571750"/>
          <p14:tracePt t="44670" x="6692900" y="2520950"/>
          <p14:tracePt t="44687" x="6584950" y="2482850"/>
          <p14:tracePt t="44703" x="6515100" y="2470150"/>
          <p14:tracePt t="44720" x="6457950" y="2451100"/>
          <p14:tracePt t="44737" x="6394450" y="2438400"/>
          <p14:tracePt t="44753" x="6330950" y="2425700"/>
          <p14:tracePt t="44770" x="6235700" y="2413000"/>
          <p14:tracePt t="44787" x="6102350" y="2400300"/>
          <p14:tracePt t="44804" x="5943600" y="2387600"/>
          <p14:tracePt t="44820" x="5664200" y="2349500"/>
          <p14:tracePt t="44837" x="5537200" y="2336800"/>
          <p14:tracePt t="44853" x="5372100" y="2317750"/>
          <p14:tracePt t="44870" x="5264150" y="2311400"/>
          <p14:tracePt t="44887" x="5168900" y="2298700"/>
          <p14:tracePt t="44903" x="5111750" y="2292350"/>
          <p14:tracePt t="44920" x="5067300" y="2292350"/>
          <p14:tracePt t="44937" x="5010150" y="2292350"/>
          <p14:tracePt t="44954" x="4959350" y="2292350"/>
          <p14:tracePt t="44970" x="4902200" y="2305050"/>
          <p14:tracePt t="44987" x="4851400" y="2311400"/>
          <p14:tracePt t="45004" x="4794250" y="2324100"/>
          <p14:tracePt t="45020" x="4724400" y="2330450"/>
          <p14:tracePt t="45037" x="4667250" y="2330450"/>
          <p14:tracePt t="45054" x="4572000" y="2336800"/>
          <p14:tracePt t="45071" x="4419600" y="2343150"/>
          <p14:tracePt t="45087" x="4349750" y="2349500"/>
          <p14:tracePt t="45104" x="4241800" y="2355850"/>
          <p14:tracePt t="45120" x="4178300" y="2362200"/>
          <p14:tracePt t="45137" x="4140200" y="2374900"/>
          <p14:tracePt t="45154" x="4121150" y="2381250"/>
          <p14:tracePt t="45170" x="4108450" y="2393950"/>
          <p14:tracePt t="45187" x="4057650" y="2432050"/>
          <p14:tracePt t="45204" x="3994150" y="2463800"/>
          <p14:tracePt t="45220" x="3905250" y="2489200"/>
          <p14:tracePt t="45237" x="3816350" y="2520950"/>
          <p14:tracePt t="45254" x="3721100" y="2546350"/>
          <p14:tracePt t="45270" x="3663950" y="2571750"/>
          <p14:tracePt t="45288" x="3619500" y="2597150"/>
          <p14:tracePt t="45304" x="3594100" y="2616200"/>
          <p14:tracePt t="45320" x="3587750" y="2622550"/>
          <p14:tracePt t="45337" x="3581400" y="2628900"/>
          <p14:tracePt t="45354" x="3568700" y="2635250"/>
          <p14:tracePt t="45370" x="3556000" y="2647950"/>
          <p14:tracePt t="45387" x="3530600" y="2660650"/>
          <p14:tracePt t="45404" x="3505200" y="2679700"/>
          <p14:tracePt t="45421" x="3492500" y="2698750"/>
          <p14:tracePt t="45437" x="3473450" y="2717800"/>
          <p14:tracePt t="45454" x="3460750" y="2730500"/>
          <p14:tracePt t="45470" x="3448050" y="2749550"/>
          <p14:tracePt t="45510" x="3454400" y="2749550"/>
          <p14:tracePt t="45521" x="3460750" y="2749550"/>
          <p14:tracePt t="45538" x="3473450" y="2749550"/>
          <p14:tracePt t="45554" x="3479800" y="2749550"/>
          <p14:tracePt t="46007" x="3486150" y="2749550"/>
          <p14:tracePt t="46021" x="3486150" y="2743200"/>
          <p14:tracePt t="46029" x="3492500" y="2743200"/>
          <p14:tracePt t="47151" x="3498850" y="2736850"/>
          <p14:tracePt t="47172" x="3505200" y="2736850"/>
          <p14:tracePt t="47189" x="3511550" y="2730500"/>
          <p14:tracePt t="47222" x="3517900" y="2730500"/>
          <p14:tracePt t="47256" x="3524250" y="2724150"/>
          <p14:tracePt t="47521" x="3530600" y="2717800"/>
          <p14:tracePt t="47532" x="3543300" y="2705100"/>
          <p14:tracePt t="47542" x="3556000" y="2698750"/>
          <p14:tracePt t="47556" x="3581400" y="2679700"/>
          <p14:tracePt t="47573" x="3600450" y="2667000"/>
          <p14:tracePt t="47589" x="3625850" y="2647950"/>
          <p14:tracePt t="47606" x="3632200" y="2641600"/>
          <p14:tracePt t="47771" x="3638550" y="2641600"/>
          <p14:tracePt t="47779" x="3644900" y="2635250"/>
          <p14:tracePt t="47790" x="3657600" y="2635250"/>
          <p14:tracePt t="47806" x="3676650" y="2635250"/>
          <p14:tracePt t="47839" x="3683000" y="2635250"/>
          <p14:tracePt t="48042" x="3689350" y="2641600"/>
          <p14:tracePt t="48051" x="3689350" y="2647950"/>
          <p14:tracePt t="48061" x="3702050" y="2654300"/>
          <p14:tracePt t="48073" x="3733800" y="2673350"/>
          <p14:tracePt t="48090" x="3771900" y="2705100"/>
          <p14:tracePt t="48107" x="3829050" y="2730500"/>
          <p14:tracePt t="48123" x="3886200" y="2762250"/>
          <p14:tracePt t="48140" x="3937000" y="2781300"/>
          <p14:tracePt t="48156" x="4000500" y="2800350"/>
          <p14:tracePt t="48173" x="4051300" y="2806700"/>
          <p14:tracePt t="48190" x="4083050" y="2806700"/>
          <p14:tracePt t="48206" x="4095750" y="2806700"/>
          <p14:tracePt t="48223" x="4108450" y="2806700"/>
          <p14:tracePt t="48240" x="4121150" y="2800350"/>
          <p14:tracePt t="48256" x="4140200" y="2794000"/>
          <p14:tracePt t="48273" x="4152900" y="2787650"/>
          <p14:tracePt t="49121" x="4159250" y="2781300"/>
          <p14:tracePt t="49133" x="4165600" y="2774950"/>
          <p14:tracePt t="49144" x="4191000" y="2768600"/>
          <p14:tracePt t="49159" x="4203700" y="2755900"/>
          <p14:tracePt t="49175" x="4216400" y="2749550"/>
          <p14:tracePt t="49191" x="4241800" y="2730500"/>
          <p14:tracePt t="49207" x="4248150" y="2724150"/>
          <p14:tracePt t="49224" x="4254500" y="2717800"/>
          <p14:tracePt t="49241" x="4260850" y="2717800"/>
          <p14:tracePt t="49297" x="4267200" y="2717800"/>
          <p14:tracePt t="49314" x="4267200" y="2711450"/>
          <p14:tracePt t="49322" x="4273550" y="2711450"/>
          <p14:tracePt t="49329" x="4286250" y="2711450"/>
          <p14:tracePt t="49341" x="4292600" y="2711450"/>
          <p14:tracePt t="49357" x="4298950" y="2705100"/>
          <p14:tracePt t="50624" x="4311650" y="2705100"/>
          <p14:tracePt t="50632" x="4324350" y="2711450"/>
          <p14:tracePt t="50642" x="4349750" y="2717800"/>
          <p14:tracePt t="50658" x="4394200" y="2724150"/>
          <p14:tracePt t="50675" x="4445000" y="2730500"/>
          <p14:tracePt t="50692" x="4483100" y="2736850"/>
          <p14:tracePt t="50709" x="4514850" y="2743200"/>
          <p14:tracePt t="50725" x="4527550" y="2749550"/>
          <p14:tracePt t="50742" x="4533900" y="2749550"/>
          <p14:tracePt t="50759" x="4540250" y="2755900"/>
          <p14:tracePt t="50775" x="4540250" y="2762250"/>
          <p14:tracePt t="50792" x="4546600" y="2768600"/>
          <p14:tracePt t="50808" x="4546600" y="2774950"/>
          <p14:tracePt t="50825" x="4552950" y="2781300"/>
          <p14:tracePt t="50842" x="4552950" y="2794000"/>
          <p14:tracePt t="50892" x="4552950" y="2800350"/>
          <p14:tracePt t="50925" x="4565650" y="2813050"/>
          <p14:tracePt t="50942" x="4572000" y="2832100"/>
          <p14:tracePt t="50959" x="4591050" y="2863850"/>
          <p14:tracePt t="50976" x="4629150" y="2940050"/>
          <p14:tracePt t="50992" x="4641850" y="2978150"/>
          <p14:tracePt t="51009" x="4654550" y="2997200"/>
          <p14:tracePt t="51025" x="4660900" y="3009900"/>
          <p14:tracePt t="51042" x="4667250" y="3022600"/>
          <p14:tracePt t="51264" x="4673600" y="3022600"/>
          <p14:tracePt t="51276" x="4673600" y="3016250"/>
          <p14:tracePt t="51293" x="4673600" y="3003550"/>
          <p14:tracePt t="51310" x="4679950" y="2997200"/>
          <p14:tracePt t="51327" x="4679950" y="2978150"/>
          <p14:tracePt t="51342" x="4679950" y="2952750"/>
          <p14:tracePt t="51359" x="4679950" y="2933700"/>
          <p14:tracePt t="51376" x="4679950" y="2901950"/>
          <p14:tracePt t="51392" x="4679950" y="2889250"/>
          <p14:tracePt t="51409" x="4679950" y="2870200"/>
          <p14:tracePt t="51426" x="4679950" y="2863850"/>
          <p14:tracePt t="51443" x="4679950" y="2851150"/>
          <p14:tracePt t="51476" x="4679950" y="2844800"/>
          <p14:tracePt t="51553" x="4679950" y="2857500"/>
          <p14:tracePt t="51562" x="4679950" y="2870200"/>
          <p14:tracePt t="51577" x="4711700" y="2946400"/>
          <p14:tracePt t="51593" x="4737100" y="3022600"/>
          <p14:tracePt t="51609" x="4762500" y="3098800"/>
          <p14:tracePt t="51626" x="4775200" y="3181350"/>
          <p14:tracePt t="51642" x="4787900" y="3244850"/>
          <p14:tracePt t="51659" x="4800600" y="3295650"/>
          <p14:tracePt t="51676" x="4806950" y="3314700"/>
          <p14:tracePt t="51692" x="4813300" y="3327400"/>
          <p14:tracePt t="51795" x="4806950" y="3327400"/>
          <p14:tracePt t="51811" x="4800600" y="3327400"/>
          <p14:tracePt t="51827" x="4794250" y="3327400"/>
          <p14:tracePt t="51843" x="4787900" y="3333750"/>
          <p14:tracePt t="51920" x="4787900" y="3340100"/>
          <p14:tracePt t="51929" x="4794250" y="3346450"/>
          <p14:tracePt t="51943" x="4838700" y="3365500"/>
          <p14:tracePt t="51960" x="4921250" y="3384550"/>
          <p14:tracePt t="51976" x="5003800" y="3390900"/>
          <p14:tracePt t="51993" x="5092700" y="3397250"/>
          <p14:tracePt t="52009" x="5213350" y="3397250"/>
          <p14:tracePt t="52026" x="5391150" y="3403600"/>
          <p14:tracePt t="52043" x="5562600" y="3409950"/>
          <p14:tracePt t="52060" x="5721350" y="3422650"/>
          <p14:tracePt t="52076" x="5822950" y="3441700"/>
          <p14:tracePt t="52093" x="5886450" y="3454400"/>
          <p14:tracePt t="52127" x="5886450" y="3467100"/>
          <p14:tracePt t="52143" x="5880100" y="3479800"/>
          <p14:tracePt t="52160" x="5867400" y="3498850"/>
          <p14:tracePt t="52176" x="5848350" y="3524250"/>
          <p14:tracePt t="52193" x="5835650" y="3543300"/>
          <p14:tracePt t="52210" x="5829300" y="3556000"/>
          <p14:tracePt t="52226" x="5829300" y="3562350"/>
          <p14:tracePt t="52593" x="5829300" y="3556000"/>
          <p14:tracePt t="52706" x="5829300" y="3549650"/>
          <p14:tracePt t="52714" x="5829300" y="3543300"/>
          <p14:tracePt t="52727" x="5822950" y="3543300"/>
          <p14:tracePt t="52744" x="5822950" y="3524250"/>
          <p14:tracePt t="52761" x="5822950" y="3517900"/>
          <p14:tracePt t="52778" x="5822950" y="3511550"/>
          <p14:tracePt t="52923" x="5816600" y="3511550"/>
          <p14:tracePt t="53319" x="5816600" y="3505200"/>
          <p14:tracePt t="53329" x="5816600" y="3498850"/>
          <p14:tracePt t="53423" x="5816600" y="3505200"/>
          <p14:tracePt t="53432" x="5810250" y="3511550"/>
          <p14:tracePt t="53444" x="5803900" y="3511550"/>
          <p14:tracePt t="53461" x="5803900" y="3517900"/>
          <p14:tracePt t="54272" x="5797550" y="3517900"/>
          <p14:tracePt t="54280" x="5791200" y="3517900"/>
          <p14:tracePt t="54295" x="5778500" y="3524250"/>
          <p14:tracePt t="54312" x="5753100" y="3524250"/>
          <p14:tracePt t="54328" x="5708650" y="3498850"/>
          <p14:tracePt t="54346" x="5689600" y="3492500"/>
          <p14:tracePt t="54736" x="5683250" y="3498850"/>
          <p14:tracePt t="54745" x="5676900" y="3498850"/>
          <p14:tracePt t="54762" x="5632450" y="3505200"/>
          <p14:tracePt t="54779" x="5581650" y="3505200"/>
          <p14:tracePt t="54796" x="5518150" y="3486150"/>
          <p14:tracePt t="54812" x="5461000" y="3473450"/>
          <p14:tracePt t="54829" x="5429250" y="3467100"/>
          <p14:tracePt t="54847" x="5410200" y="3467100"/>
          <p14:tracePt t="54862" x="5391150" y="3473450"/>
          <p14:tracePt t="54879" x="5359400" y="3498850"/>
          <p14:tracePt t="54896" x="5321300" y="3536950"/>
          <p14:tracePt t="54912" x="5283200" y="3562350"/>
          <p14:tracePt t="54929" x="5270500" y="3568700"/>
          <p14:tracePt t="54946" x="5264150" y="3568700"/>
          <p14:tracePt t="54962" x="5257800" y="3568700"/>
          <p14:tracePt t="54979" x="5251450" y="3575050"/>
          <p14:tracePt t="54995" x="5219700" y="3606800"/>
          <p14:tracePt t="55012" x="5175250" y="3651250"/>
          <p14:tracePt t="55029" x="5099050" y="3683000"/>
          <p14:tracePt t="55045" x="5080000" y="3683000"/>
          <p14:tracePt t="55536" x="5067300" y="3683000"/>
          <p14:tracePt t="55547" x="5060950" y="3683000"/>
          <p14:tracePt t="55564" x="5029200" y="3683000"/>
          <p14:tracePt t="55580" x="4959350" y="3670300"/>
          <p14:tracePt t="55596" x="4940300" y="3670300"/>
          <p14:tracePt t="55597" x="4921250" y="3670300"/>
          <p14:tracePt t="55612" x="4889500" y="3670300"/>
          <p14:tracePt t="55629" x="4857750" y="3663950"/>
          <p14:tracePt t="55646" x="4851400" y="3663950"/>
          <p14:tracePt t="55759" x="4851400" y="3657600"/>
          <p14:tracePt t="55769" x="4851400" y="3651250"/>
          <p14:tracePt t="55780" x="4851400" y="3638550"/>
          <p14:tracePt t="55796" x="4870450" y="3619500"/>
          <p14:tracePt t="55814" x="4921250" y="3587750"/>
          <p14:tracePt t="55831" x="4940300" y="3575050"/>
          <p14:tracePt t="55847" x="4972050" y="3549650"/>
          <p14:tracePt t="55863" x="4991100" y="3543300"/>
          <p14:tracePt t="55879" x="5010150" y="3543300"/>
          <p14:tracePt t="55896" x="5035550" y="3543300"/>
          <p14:tracePt t="55913" x="5080000" y="3543300"/>
          <p14:tracePt t="55929" x="5137150" y="3543300"/>
          <p14:tracePt t="55946" x="5175250" y="3536950"/>
          <p14:tracePt t="55963" x="5194300" y="3530600"/>
          <p14:tracePt t="55996" x="5200650" y="3524250"/>
          <p14:tracePt t="56013" x="5200650" y="3517900"/>
          <p14:tracePt t="56031" x="5232400" y="3498850"/>
          <p14:tracePt t="56046" x="5391150" y="3486150"/>
          <p14:tracePt t="56063" x="5626100" y="3473450"/>
          <p14:tracePt t="56064" x="5715000" y="3473450"/>
          <p14:tracePt t="56081" x="6007100" y="3460750"/>
          <p14:tracePt t="56096" x="6223000" y="3454400"/>
          <p14:tracePt t="56113" x="6407150" y="3454400"/>
          <p14:tracePt t="56129" x="6578600" y="3454400"/>
          <p14:tracePt t="56146" x="6724650" y="3441700"/>
          <p14:tracePt t="56163" x="6826250" y="3416300"/>
          <p14:tracePt t="56179" x="6908800" y="3384550"/>
          <p14:tracePt t="56196" x="6991350" y="3352800"/>
          <p14:tracePt t="56213" x="7029450" y="3333750"/>
          <p14:tracePt t="56230" x="7048500" y="3321050"/>
          <p14:tracePt t="56246" x="7048500" y="3314700"/>
          <p14:tracePt t="56299" x="7042150" y="3314700"/>
          <p14:tracePt t="56308" x="7042150" y="3308350"/>
          <p14:tracePt t="56315" x="7042150" y="3295650"/>
          <p14:tracePt t="56330" x="7035800" y="3282950"/>
          <p14:tracePt t="56346" x="7010400" y="3213100"/>
          <p14:tracePt t="56363" x="6972300" y="3149600"/>
          <p14:tracePt t="56380" x="6921500" y="3092450"/>
          <p14:tracePt t="56397" x="6870700" y="3048000"/>
          <p14:tracePt t="56413" x="6813550" y="3022600"/>
          <p14:tracePt t="56430" x="6769100" y="2990850"/>
          <p14:tracePt t="56447" x="6705600" y="2933700"/>
          <p14:tracePt t="56463" x="6654800" y="2870200"/>
          <p14:tracePt t="56480" x="6591300" y="2787650"/>
          <p14:tracePt t="56497" x="6527800" y="2692400"/>
          <p14:tracePt t="56514" x="6400800" y="2552700"/>
          <p14:tracePt t="56530" x="6356350" y="2514600"/>
          <p14:tracePt t="56547" x="6299200" y="2489200"/>
          <p14:tracePt t="56548" x="6261100" y="2476500"/>
          <p14:tracePt t="56564" x="6216650" y="2476500"/>
          <p14:tracePt t="56580" x="6083300" y="2482850"/>
          <p14:tracePt t="56596" x="6019800" y="2482850"/>
          <p14:tracePt t="56613" x="5981700" y="2482850"/>
          <p14:tracePt t="56630" x="5956300" y="2470150"/>
          <p14:tracePt t="56647" x="5911850" y="2438400"/>
          <p14:tracePt t="56664" x="5835650" y="2393950"/>
          <p14:tracePt t="56680" x="5708650" y="2349500"/>
          <p14:tracePt t="56697" x="5581650" y="2311400"/>
          <p14:tracePt t="56713" x="5480050" y="2298700"/>
          <p14:tracePt t="56732" x="5289550" y="2286000"/>
          <p14:tracePt t="56747" x="5219700" y="2286000"/>
          <p14:tracePt t="56764" x="5073650" y="2279650"/>
          <p14:tracePt t="56780" x="4845050" y="2273300"/>
          <p14:tracePt t="56797" x="4737100" y="2266950"/>
          <p14:tracePt t="56814" x="4584700" y="2266950"/>
          <p14:tracePt t="56830" x="4464050" y="2260600"/>
          <p14:tracePt t="56847" x="4298950" y="2260600"/>
          <p14:tracePt t="56863" x="4171950" y="2266950"/>
          <p14:tracePt t="56880" x="4044950" y="2273300"/>
          <p14:tracePt t="56897" x="3841750" y="2279650"/>
          <p14:tracePt t="56914" x="3587750" y="2286000"/>
          <p14:tracePt t="56930" x="3333750" y="2292350"/>
          <p14:tracePt t="56947" x="3105150" y="2292350"/>
          <p14:tracePt t="56964" x="2857500" y="2279650"/>
          <p14:tracePt t="56981" x="2711450" y="2273300"/>
          <p14:tracePt t="56997" x="2578100" y="2273300"/>
          <p14:tracePt t="57014" x="2457450" y="2273300"/>
          <p14:tracePt t="57030" x="2247900" y="2324100"/>
          <p14:tracePt t="57047" x="2025650" y="2387600"/>
          <p14:tracePt t="57064" x="1790700" y="2457450"/>
          <p14:tracePt t="57080" x="1581150" y="2527300"/>
          <p14:tracePt t="57097" x="1460500" y="2571750"/>
          <p14:tracePt t="57114" x="1403350" y="2597150"/>
          <p14:tracePt t="57131" x="1384300" y="2622550"/>
          <p14:tracePt t="57147" x="1365250" y="2660650"/>
          <p14:tracePt t="57164" x="1339850" y="2724150"/>
          <p14:tracePt t="57180" x="1308100" y="2774950"/>
          <p14:tracePt t="57197" x="1270000" y="2838450"/>
          <p14:tracePt t="57214" x="1250950" y="2908300"/>
          <p14:tracePt t="57230" x="1250950" y="2990850"/>
          <p14:tracePt t="57247" x="1270000" y="3060700"/>
          <p14:tracePt t="57264" x="1308100" y="3162300"/>
          <p14:tracePt t="57280" x="1346200" y="3270250"/>
          <p14:tracePt t="57297" x="1371600" y="3308350"/>
          <p14:tracePt t="57314" x="1409700" y="3346450"/>
          <p14:tracePt t="57330" x="1460500" y="3365500"/>
          <p14:tracePt t="57347" x="1530350" y="3378200"/>
          <p14:tracePt t="57364" x="1625600" y="3384550"/>
          <p14:tracePt t="57381" x="1765300" y="3397250"/>
          <p14:tracePt t="57397" x="1949450" y="3416300"/>
          <p14:tracePt t="57402" x="2032000" y="3429000"/>
          <p14:tracePt t="57414" x="2114550" y="3441700"/>
          <p14:tracePt t="57431" x="2279650" y="3467100"/>
          <p14:tracePt t="57447" x="2470150" y="3498850"/>
          <p14:tracePt t="57464" x="2628900" y="3517900"/>
          <p14:tracePt t="57481" x="2863850" y="3549650"/>
          <p14:tracePt t="57498" x="3111500" y="3568700"/>
          <p14:tracePt t="57514" x="3511550" y="3581400"/>
          <p14:tracePt t="57531" x="3721100" y="3581400"/>
          <p14:tracePt t="57547" x="4006850" y="3581400"/>
          <p14:tracePt t="57564" x="4279900" y="3581400"/>
          <p14:tracePt t="57581" x="4552950" y="3581400"/>
          <p14:tracePt t="57598" x="4883150" y="3581400"/>
          <p14:tracePt t="57614" x="5143500" y="3575050"/>
          <p14:tracePt t="57631" x="5467350" y="3575050"/>
          <p14:tracePt t="57648" x="5721350" y="3575050"/>
          <p14:tracePt t="57665" x="6000750" y="3575050"/>
          <p14:tracePt t="57681" x="6210300" y="3575050"/>
          <p14:tracePt t="57698" x="6432550" y="3568700"/>
          <p14:tracePt t="57714" x="6762750" y="3549650"/>
          <p14:tracePt t="57731" x="7048500" y="3536950"/>
          <p14:tracePt t="57748" x="7353300" y="3524250"/>
          <p14:tracePt t="57764" x="7918450" y="3530600"/>
          <p14:tracePt t="57781" x="8229600" y="3556000"/>
          <p14:tracePt t="57798" x="8470900" y="3568700"/>
          <p14:tracePt t="57814" x="8686800" y="3568700"/>
          <p14:tracePt t="57831" x="8858250" y="3568700"/>
          <p14:tracePt t="57848" x="9118600" y="3575050"/>
          <p14:tracePt t="57865" x="9398000" y="3600450"/>
          <p14:tracePt t="57881" x="9690100" y="3619500"/>
          <p14:tracePt t="57898" x="9944100" y="3625850"/>
          <p14:tracePt t="57914" x="10109200" y="3625850"/>
          <p14:tracePt t="57932" x="10267950" y="3606800"/>
          <p14:tracePt t="57948" x="10363200" y="3581400"/>
          <p14:tracePt t="57964" x="10458450" y="3568700"/>
          <p14:tracePt t="57982" x="10674350" y="3568700"/>
          <p14:tracePt t="57998" x="10820400" y="3568700"/>
          <p14:tracePt t="58014" x="10966450" y="3568700"/>
          <p14:tracePt t="58031" x="11068050" y="3549650"/>
          <p14:tracePt t="58048" x="11099800" y="3524250"/>
          <p14:tracePt t="58065" x="11131550" y="3498850"/>
          <p14:tracePt t="58081" x="11163300" y="3479800"/>
          <p14:tracePt t="58098" x="11226800" y="3454400"/>
          <p14:tracePt t="58115" x="11334750" y="3435350"/>
          <p14:tracePt t="58131" x="11474450" y="3403600"/>
          <p14:tracePt t="58148" x="11576050" y="3371850"/>
          <p14:tracePt t="58165" x="11639550" y="3327400"/>
          <p14:tracePt t="58182" x="11652250" y="3289300"/>
          <p14:tracePt t="58198" x="11639550" y="3219450"/>
          <p14:tracePt t="58215" x="11620500" y="3187700"/>
          <p14:tracePt t="58231" x="11614150" y="3162300"/>
          <p14:tracePt t="58248" x="11607800" y="3092450"/>
          <p14:tracePt t="58265" x="11601450" y="3028950"/>
          <p14:tracePt t="58281" x="11595100" y="2990850"/>
          <p14:tracePt t="58298" x="11582400" y="2946400"/>
          <p14:tracePt t="58315" x="11557000" y="2901950"/>
          <p14:tracePt t="58332" x="11518900" y="2857500"/>
          <p14:tracePt t="58348" x="11449050" y="2800350"/>
          <p14:tracePt t="58365" x="11385550" y="2755900"/>
          <p14:tracePt t="58382" x="11296650" y="2711450"/>
          <p14:tracePt t="58398" x="11220450" y="2679700"/>
          <p14:tracePt t="58415" x="11087100" y="2647950"/>
          <p14:tracePt t="58432" x="10922000" y="2628900"/>
          <p14:tracePt t="58448" x="10782300" y="2628900"/>
          <p14:tracePt t="58465" x="10617200" y="2616200"/>
          <p14:tracePt t="58482" x="10439400" y="2603500"/>
          <p14:tracePt t="58498" x="10255250" y="2578100"/>
          <p14:tracePt t="58515" x="10064750" y="2546350"/>
          <p14:tracePt t="58531" x="9867900" y="2514600"/>
          <p14:tracePt t="58548" x="9588500" y="2470150"/>
          <p14:tracePt t="58565" x="9366250" y="2451100"/>
          <p14:tracePt t="58582" x="9144000" y="2444750"/>
          <p14:tracePt t="58599" x="8947150" y="2451100"/>
          <p14:tracePt t="58615" x="8737600" y="2470150"/>
          <p14:tracePt t="58632" x="8591550" y="2489200"/>
          <p14:tracePt t="58648" x="8375650" y="2508250"/>
          <p14:tracePt t="58666" x="8191500" y="2514600"/>
          <p14:tracePt t="58681" x="7943850" y="2514600"/>
          <p14:tracePt t="58698" x="7524750" y="2501900"/>
          <p14:tracePt t="58715" x="7251700" y="2482850"/>
          <p14:tracePt t="58732" x="6997700" y="2463800"/>
          <p14:tracePt t="58748" x="6711950" y="2438400"/>
          <p14:tracePt t="58765" x="6483350" y="2425700"/>
          <p14:tracePt t="58782" x="6261100" y="2413000"/>
          <p14:tracePt t="58798" x="6013450" y="2406650"/>
          <p14:tracePt t="58815" x="5721350" y="2406650"/>
          <p14:tracePt t="58832" x="5334000" y="2413000"/>
          <p14:tracePt t="58849" x="4946650" y="2432050"/>
          <p14:tracePt t="58865" x="4616450" y="2444750"/>
          <p14:tracePt t="58882" x="4330700" y="2457450"/>
          <p14:tracePt t="58899" x="4083050" y="2463800"/>
          <p14:tracePt t="58916" x="3746500" y="2470150"/>
          <p14:tracePt t="58932" x="3390900" y="2470150"/>
          <p14:tracePt t="58948" x="3022600" y="2470150"/>
          <p14:tracePt t="58965" x="2686050" y="2470150"/>
          <p14:tracePt t="58982" x="2374900" y="2457450"/>
          <p14:tracePt t="58999" x="2254250" y="2457450"/>
          <p14:tracePt t="59015" x="2235200" y="2457450"/>
          <p14:tracePt t="59055" x="2235200" y="2463800"/>
          <p14:tracePt t="59066" x="2241550" y="2463800"/>
          <p14:tracePt t="59082" x="2254250" y="2489200"/>
          <p14:tracePt t="59099" x="2266950" y="2527300"/>
          <p14:tracePt t="59115" x="2266950" y="2590800"/>
          <p14:tracePt t="59132" x="2241550" y="2711450"/>
          <p14:tracePt t="59149" x="2216150" y="2882900"/>
          <p14:tracePt t="59166" x="2197100" y="3092450"/>
          <p14:tracePt t="59182" x="2159000" y="3359150"/>
          <p14:tracePt t="59199" x="2120900" y="3530600"/>
          <p14:tracePt t="59216" x="2095500" y="3657600"/>
          <p14:tracePt t="59232" x="2063750" y="3784600"/>
          <p14:tracePt t="59249" x="2025650" y="3911600"/>
          <p14:tracePt t="59266" x="1974850" y="4051300"/>
          <p14:tracePt t="59282" x="1911350" y="4191000"/>
          <p14:tracePt t="59299" x="1866900" y="4318000"/>
          <p14:tracePt t="59316" x="1841500" y="4406900"/>
          <p14:tracePt t="59332" x="1835150" y="4470400"/>
          <p14:tracePt t="59349" x="1828800" y="4489450"/>
          <p14:tracePt t="59382" x="1828800" y="4464050"/>
          <p14:tracePt t="59399" x="1835150" y="4394200"/>
          <p14:tracePt t="59416" x="1854200" y="4330700"/>
          <p14:tracePt t="59432" x="1879600" y="4229100"/>
          <p14:tracePt t="59449" x="1885950" y="4159250"/>
          <p14:tracePt t="59468" x="1879600" y="4114800"/>
          <p14:tracePt t="59482" x="1854200" y="4083050"/>
          <p14:tracePt t="59499" x="1816100" y="4057650"/>
          <p14:tracePt t="59516" x="1758950" y="4038600"/>
          <p14:tracePt t="59533" x="1708150" y="4032250"/>
          <p14:tracePt t="59549" x="1676400" y="4019550"/>
          <p14:tracePt t="59566" x="1651000" y="4013200"/>
          <p14:tracePt t="59583" x="1638300" y="4000500"/>
          <p14:tracePt t="59599" x="1631950" y="3994150"/>
          <p14:tracePt t="59616" x="1625600" y="3987800"/>
          <p14:tracePt t="59632" x="1612900" y="3975100"/>
          <p14:tracePt t="59650" x="1600200" y="3968750"/>
          <p14:tracePt t="59666" x="1581150" y="3956050"/>
          <p14:tracePt t="59667" x="1574800" y="3956050"/>
          <p14:tracePt t="59683" x="1562100" y="3962400"/>
          <p14:tracePt t="59699" x="1549400" y="3981450"/>
          <p14:tracePt t="59716" x="1530350" y="4013200"/>
          <p14:tracePt t="59732" x="1511300" y="4051300"/>
          <p14:tracePt t="59749" x="1504950" y="4083050"/>
          <p14:tracePt t="59766" x="1498600" y="4095750"/>
          <p14:tracePt t="59816" x="1498600" y="4102100"/>
          <p14:tracePt t="59833" x="1517650" y="4108450"/>
          <p14:tracePt t="59850" x="1543050" y="4114800"/>
          <p14:tracePt t="59867" x="1587500" y="4127500"/>
          <p14:tracePt t="59905" x="1593850" y="4127500"/>
          <p14:tracePt t="59950" x="1593850" y="4108450"/>
          <p14:tracePt t="59966" x="1593850" y="4070350"/>
          <p14:tracePt t="59983" x="1593850" y="4032250"/>
          <p14:tracePt t="60000" x="1593850" y="4000500"/>
          <p14:tracePt t="60016" x="1593850" y="3975100"/>
          <p14:tracePt t="60033" x="1593850" y="3956050"/>
          <p14:tracePt t="60085" x="1600200" y="3968750"/>
          <p14:tracePt t="60101" x="1619250" y="4013200"/>
          <p14:tracePt t="60116" x="1651000" y="4064000"/>
          <p14:tracePt t="60133" x="1682750" y="4108450"/>
          <p14:tracePt t="60150" x="1727200" y="4133850"/>
          <p14:tracePt t="60166" x="1758950" y="4152900"/>
          <p14:tracePt t="60183" x="1784350" y="4152900"/>
          <p14:tracePt t="60200" x="1809750" y="4146550"/>
          <p14:tracePt t="60216" x="1828800" y="4127500"/>
          <p14:tracePt t="60233" x="1847850" y="4095750"/>
          <p14:tracePt t="60250" x="1873250" y="4038600"/>
          <p14:tracePt t="60267" x="1885950" y="3981450"/>
          <p14:tracePt t="60283" x="1892300" y="3911600"/>
          <p14:tracePt t="60300" x="1892300" y="3848100"/>
          <p14:tracePt t="60316" x="1873250" y="3784600"/>
          <p14:tracePt t="60334" x="1847850" y="3733800"/>
          <p14:tracePt t="60350" x="1816100" y="3708400"/>
          <p14:tracePt t="60366" x="1746250" y="3689350"/>
          <p14:tracePt t="60383" x="1682750" y="3702050"/>
          <p14:tracePt t="60400" x="1619250" y="3740150"/>
          <p14:tracePt t="60416" x="1536700" y="3797300"/>
          <p14:tracePt t="60433" x="1441450" y="3873500"/>
          <p14:tracePt t="60450" x="1346200" y="3968750"/>
          <p14:tracePt t="60467" x="1282700" y="4089400"/>
          <p14:tracePt t="60483" x="1257300" y="4229100"/>
          <p14:tracePt t="60500" x="1276350" y="4324350"/>
          <p14:tracePt t="60517" x="1320800" y="4406900"/>
          <p14:tracePt t="60533" x="1371600" y="4457700"/>
          <p14:tracePt t="60550" x="1416050" y="4476750"/>
          <p14:tracePt t="60567" x="1447800" y="4476750"/>
          <p14:tracePt t="60584" x="1492250" y="4470400"/>
          <p14:tracePt t="60600" x="1600200" y="4425950"/>
          <p14:tracePt t="60617" x="1695450" y="4381500"/>
          <p14:tracePt t="60633" x="1765300" y="4337050"/>
          <p14:tracePt t="60650" x="1841500" y="4273550"/>
          <p14:tracePt t="60668" x="1873250" y="4222750"/>
          <p14:tracePt t="60683" x="1898650" y="4165600"/>
          <p14:tracePt t="60700" x="1917700" y="4083050"/>
          <p14:tracePt t="60717" x="1917700" y="4025900"/>
          <p14:tracePt t="60734" x="1911350" y="3975100"/>
          <p14:tracePt t="60750" x="1892300" y="3917950"/>
          <p14:tracePt t="60767" x="1854200" y="3867150"/>
          <p14:tracePt t="60784" x="1790700" y="3810000"/>
          <p14:tracePt t="60800" x="1739900" y="3784600"/>
          <p14:tracePt t="60817" x="1689100" y="3765550"/>
          <p14:tracePt t="60834" x="1657350" y="3873500"/>
          <p14:tracePt t="60851" x="1657350" y="3924300"/>
          <p14:tracePt t="60852" x="1651000" y="3975100"/>
          <p14:tracePt t="60867" x="1644650" y="4127500"/>
          <p14:tracePt t="60884" x="1651000" y="4248150"/>
          <p14:tracePt t="60900" x="1739900" y="4368800"/>
          <p14:tracePt t="60917" x="1835150" y="4413250"/>
          <p14:tracePt t="60934" x="1949450" y="4425950"/>
          <p14:tracePt t="60950" x="2057400" y="4400550"/>
          <p14:tracePt t="60967" x="2139950" y="4343400"/>
          <p14:tracePt t="60984" x="2203450" y="4260850"/>
          <p14:tracePt t="61000" x="2241550" y="4184650"/>
          <p14:tracePt t="61017" x="2273300" y="4095750"/>
          <p14:tracePt t="61034" x="2286000" y="4025900"/>
          <p14:tracePt t="61050" x="2292350" y="3962400"/>
          <p14:tracePt t="61067" x="2292350" y="3943350"/>
          <p14:tracePt t="61084" x="2286000" y="3930650"/>
          <p14:tracePt t="61100" x="2273300" y="3930650"/>
          <p14:tracePt t="61117" x="2247900" y="3956050"/>
          <p14:tracePt t="61134" x="2209800" y="4032250"/>
          <p14:tracePt t="61151" x="2190750" y="4127500"/>
          <p14:tracePt t="61167" x="2184400" y="4222750"/>
          <p14:tracePt t="61184" x="2216150" y="4267200"/>
          <p14:tracePt t="61200" x="2273300" y="4298950"/>
          <p14:tracePt t="61217" x="2349500" y="4311650"/>
          <p14:tracePt t="61234" x="2457450" y="4305300"/>
          <p14:tracePt t="61250" x="2565400" y="4279900"/>
          <p14:tracePt t="61268" x="2641600" y="4241800"/>
          <p14:tracePt t="61284" x="2730500" y="4152900"/>
          <p14:tracePt t="61301" x="2844800" y="4019550"/>
          <p14:tracePt t="61317" x="2908300" y="3949700"/>
          <p14:tracePt t="61334" x="2952750" y="3924300"/>
          <p14:tracePt t="61367" x="2952750" y="3937000"/>
          <p14:tracePt t="61384" x="2946400" y="3962400"/>
          <p14:tracePt t="61401" x="2921000" y="4000500"/>
          <p14:tracePt t="61417" x="2908300" y="4038600"/>
          <p14:tracePt t="61434" x="2901950" y="4083050"/>
          <p14:tracePt t="61451" x="2927350" y="4114800"/>
          <p14:tracePt t="61467" x="2978150" y="4146550"/>
          <p14:tracePt t="61484" x="3054350" y="4171950"/>
          <p14:tracePt t="61501" x="3117850" y="4178300"/>
          <p14:tracePt t="61518" x="3168650" y="4178300"/>
          <p14:tracePt t="61534" x="3232150" y="4114800"/>
          <p14:tracePt t="61551" x="3251200" y="4038600"/>
          <p14:tracePt t="61568" x="3257550" y="3937000"/>
          <p14:tracePt t="61584" x="3257550" y="3835400"/>
          <p14:tracePt t="61601" x="3238500" y="3752850"/>
          <p14:tracePt t="61617" x="3232150" y="3746500"/>
          <p14:tracePt t="61634" x="3219450" y="3752850"/>
          <p14:tracePt t="61651" x="3187700" y="3790950"/>
          <p14:tracePt t="61668" x="3143250" y="3841750"/>
          <p14:tracePt t="61684" x="3111500" y="3905250"/>
          <p14:tracePt t="61701" x="3086100" y="3956050"/>
          <p14:tracePt t="61718" x="3073400" y="4019550"/>
          <p14:tracePt t="61734" x="3073400" y="4089400"/>
          <p14:tracePt t="61751" x="3086100" y="4140200"/>
          <p14:tracePt t="61768" x="3111500" y="4184650"/>
          <p14:tracePt t="61784" x="3130550" y="4210050"/>
          <p14:tracePt t="61801" x="3136900" y="4203700"/>
          <p14:tracePt t="61818" x="3175000" y="4140200"/>
          <p14:tracePt t="61834" x="3225800" y="4038600"/>
          <p14:tracePt t="61851" x="3282950" y="3905250"/>
          <p14:tracePt t="61868" x="3333750" y="3829050"/>
          <p14:tracePt t="61886" x="3359150" y="3816350"/>
          <p14:tracePt t="61901" x="3384550" y="3898900"/>
          <p14:tracePt t="61918" x="3416300" y="4044950"/>
          <p14:tracePt t="61935" x="3448050" y="4210050"/>
          <p14:tracePt t="61951" x="3467100" y="4337050"/>
          <p14:tracePt t="61968" x="3460750" y="4406900"/>
          <p14:tracePt t="61984" x="3454400" y="4413250"/>
          <p14:tracePt t="62001" x="3454400" y="4381500"/>
          <p14:tracePt t="62018" x="3486150" y="4298950"/>
          <p14:tracePt t="62034" x="3575050" y="4203700"/>
          <p14:tracePt t="62051" x="3619500" y="4178300"/>
          <p14:tracePt t="62068" x="3644900" y="4178300"/>
          <p14:tracePt t="62085" x="3644900" y="4171950"/>
          <p14:tracePt t="62132" x="3644900" y="4165600"/>
          <p14:tracePt t="62140" x="3644900" y="4159250"/>
          <p14:tracePt t="62151" x="3644900" y="4146550"/>
          <p14:tracePt t="62168" x="3638550" y="4127500"/>
          <p14:tracePt t="62185" x="3632200" y="4121150"/>
          <p14:tracePt t="62218" x="3625850" y="4127500"/>
          <p14:tracePt t="62235" x="3613150" y="4146550"/>
          <p14:tracePt t="62252" x="3594100" y="4165600"/>
          <p14:tracePt t="62268" x="3581400" y="4178300"/>
          <p14:tracePt t="62285" x="3581400" y="4184650"/>
          <p14:tracePt t="62325" x="3581400" y="4171950"/>
          <p14:tracePt t="62335" x="3581400" y="4165600"/>
          <p14:tracePt t="62351" x="3587750" y="4146550"/>
          <p14:tracePt t="62368" x="3587750" y="4140200"/>
          <p14:tracePt t="62423" x="3594100" y="4146550"/>
          <p14:tracePt t="62498" x="3600450" y="4140200"/>
          <p14:tracePt t="62507" x="3606800" y="4140200"/>
          <p14:tracePt t="62518" x="3613150" y="4127500"/>
          <p14:tracePt t="62535" x="3625850" y="4121150"/>
          <p14:tracePt t="62552" x="3632200" y="4114800"/>
          <p14:tracePt t="62643" x="3632200" y="4121150"/>
          <p14:tracePt t="62651" x="3632200" y="4127500"/>
          <p14:tracePt t="62668" x="3632200" y="4133850"/>
          <p14:tracePt t="62685" x="3632200" y="4140200"/>
          <p14:tracePt t="62703" x="3632200" y="4152900"/>
          <p14:tracePt t="62718" x="3632200" y="4159250"/>
          <p14:tracePt t="62736" x="3632200" y="4171950"/>
          <p14:tracePt t="62752" x="3632200" y="4191000"/>
          <p14:tracePt t="62769" x="3638550" y="4210050"/>
          <p14:tracePt t="62785" x="3638550" y="4222750"/>
          <p14:tracePt t="62802" x="3644900" y="4235450"/>
          <p14:tracePt t="62865" x="3651250" y="4235450"/>
          <p14:tracePt t="62904" x="3657600" y="4235450"/>
          <p14:tracePt t="62910" x="3657600" y="4229100"/>
          <p14:tracePt t="62919" x="3657600" y="4222750"/>
          <p14:tracePt t="62935" x="3663950" y="4203700"/>
          <p14:tracePt t="62952" x="3670300" y="4165600"/>
          <p14:tracePt t="62969" x="3683000" y="4127500"/>
          <p14:tracePt t="62985" x="3689350" y="4089400"/>
          <p14:tracePt t="63002" x="3695700" y="4076700"/>
          <p14:tracePt t="63019" x="3695700" y="4070350"/>
          <p14:tracePt t="63052" x="3689350" y="4089400"/>
          <p14:tracePt t="63069" x="3689350" y="4095750"/>
          <p14:tracePt t="63086" x="3663950" y="4146550"/>
          <p14:tracePt t="63102" x="3644900" y="4178300"/>
          <p14:tracePt t="63119" x="3632200" y="4203700"/>
          <p14:tracePt t="63136" x="3625850" y="4222750"/>
          <p14:tracePt t="63152" x="3619500" y="4241800"/>
          <p14:tracePt t="63169" x="3613150" y="4248150"/>
          <p14:tracePt t="63186" x="3606800" y="4254500"/>
          <p14:tracePt t="63202" x="3600450" y="4260850"/>
          <p14:tracePt t="63219" x="3594100" y="4267200"/>
          <p14:tracePt t="63235" x="3587750" y="4273550"/>
          <p14:tracePt t="63269" x="3581400" y="4273550"/>
          <p14:tracePt t="63302" x="3575050" y="4267200"/>
          <p14:tracePt t="63748" x="3562350" y="4267200"/>
          <p14:tracePt t="63757" x="3549650" y="4267200"/>
          <p14:tracePt t="63770" x="3536950" y="4273550"/>
          <p14:tracePt t="63787" x="3511550" y="4279900"/>
          <p14:tracePt t="63803" x="3511550" y="4286250"/>
          <p14:tracePt t="63820" x="3505200" y="4286250"/>
          <p14:tracePt t="63909" x="3498850" y="4286250"/>
          <p14:tracePt t="63917" x="3498850" y="4279900"/>
          <p14:tracePt t="63924" x="3486150" y="4267200"/>
          <p14:tracePt t="63936" x="3479800" y="4254500"/>
          <p14:tracePt t="63954" x="3454400" y="4222750"/>
          <p14:tracePt t="63970" x="3435350" y="4197350"/>
          <p14:tracePt t="63986" x="3403600" y="4165600"/>
          <p14:tracePt t="64003" x="3352800" y="4140200"/>
          <p14:tracePt t="64020" x="3244850" y="4102100"/>
          <p14:tracePt t="64036" x="3155950" y="4089400"/>
          <p14:tracePt t="64053" x="3086100" y="4083050"/>
          <p14:tracePt t="64069" x="2997200" y="4076700"/>
          <p14:tracePt t="64086" x="2844800" y="4064000"/>
          <p14:tracePt t="64103" x="2717800" y="4044950"/>
          <p14:tracePt t="64119" x="2559050" y="4025900"/>
          <p14:tracePt t="64136" x="2362200" y="3994150"/>
          <p14:tracePt t="64153" x="2197100" y="3981450"/>
          <p14:tracePt t="64170" x="1968500" y="3956050"/>
          <p14:tracePt t="64186" x="1790700" y="3943350"/>
          <p14:tracePt t="64203" x="1562100" y="3930650"/>
          <p14:tracePt t="64220" x="1397000" y="3924300"/>
          <p14:tracePt t="64236" x="1257300" y="3924300"/>
          <p14:tracePt t="64253" x="1193800" y="3924300"/>
          <p14:tracePt t="64270" x="1168400" y="3930650"/>
          <p14:tracePt t="64286" x="1155700" y="3956050"/>
          <p14:tracePt t="64303" x="1143000" y="4000500"/>
          <p14:tracePt t="64320" x="1123950" y="4070350"/>
          <p14:tracePt t="64336" x="1104900" y="4146550"/>
          <p14:tracePt t="64353" x="1092200" y="4210050"/>
          <p14:tracePt t="64370" x="1092200" y="4248150"/>
          <p14:tracePt t="64386" x="1085850" y="4273550"/>
          <p14:tracePt t="64403" x="1085850" y="4279900"/>
          <p14:tracePt t="64489" x="1092200" y="4273550"/>
          <p14:tracePt t="64498" x="1104900" y="4273550"/>
          <p14:tracePt t="64506" x="1136650" y="4254500"/>
          <p14:tracePt t="64520" x="1225550" y="4216400"/>
          <p14:tracePt t="64537" x="1308100" y="4171950"/>
          <p14:tracePt t="64553" x="1365250" y="4133850"/>
          <p14:tracePt t="64570" x="1422400" y="4089400"/>
          <p14:tracePt t="64587" x="1466850" y="4070350"/>
          <p14:tracePt t="64603" x="1504950" y="4064000"/>
          <p14:tracePt t="64620" x="1524000" y="4064000"/>
          <p14:tracePt t="64637" x="1549400" y="4064000"/>
          <p14:tracePt t="64653" x="1568450" y="4070350"/>
          <p14:tracePt t="64670" x="1581150" y="4076700"/>
          <p14:tracePt t="64687" x="1593850" y="4076700"/>
          <p14:tracePt t="64704" x="1638300" y="4076700"/>
          <p14:tracePt t="64720" x="1676400" y="4070350"/>
          <p14:tracePt t="64737" x="1701800" y="4064000"/>
          <p14:tracePt t="64739" x="1714500" y="4064000"/>
          <p14:tracePt t="64755" x="1739900" y="4064000"/>
          <p14:tracePt t="64756" x="1752600" y="4064000"/>
          <p14:tracePt t="64770" x="1784350" y="4064000"/>
          <p14:tracePt t="64787" x="1816100" y="4076700"/>
          <p14:tracePt t="64804" x="1860550" y="4108450"/>
          <p14:tracePt t="64820" x="1943100" y="4140200"/>
          <p14:tracePt t="64837" x="2101850" y="4165600"/>
          <p14:tracePt t="64854" x="2298700" y="4178300"/>
          <p14:tracePt t="64870" x="2508250" y="4178300"/>
          <p14:tracePt t="64887" x="2743200" y="4178300"/>
          <p14:tracePt t="64904" x="2927350" y="4178300"/>
          <p14:tracePt t="64920" x="3079750" y="4178300"/>
          <p14:tracePt t="64937" x="3219450" y="4184650"/>
          <p14:tracePt t="64956" x="3397250" y="4203700"/>
          <p14:tracePt t="64970" x="3587750" y="4222750"/>
          <p14:tracePt t="64987" x="3822700" y="4229100"/>
          <p14:tracePt t="65004" x="4095750" y="4222750"/>
          <p14:tracePt t="65020" x="4318000" y="4210050"/>
          <p14:tracePt t="65037" x="4521200" y="4184650"/>
          <p14:tracePt t="65054" x="4686300" y="4152900"/>
          <p14:tracePt t="65071" x="4851400" y="4133850"/>
          <p14:tracePt t="65087" x="4978400" y="4133850"/>
          <p14:tracePt t="65104" x="5162550" y="4133850"/>
          <p14:tracePt t="65121" x="5295900" y="4146550"/>
          <p14:tracePt t="65125" x="5372100" y="4152900"/>
          <p14:tracePt t="65137" x="5435600" y="4152900"/>
          <p14:tracePt t="65154" x="5492750" y="4152900"/>
          <p14:tracePt t="65170" x="5518150" y="4140200"/>
          <p14:tracePt t="65221" x="5511800" y="4152900"/>
          <p14:tracePt t="65237" x="5492750" y="4171950"/>
          <p14:tracePt t="65254" x="5480050" y="4184650"/>
          <p14:tracePt t="65270" x="5467350" y="4184650"/>
          <p14:tracePt t="65287" x="5467350" y="4171950"/>
          <p14:tracePt t="65304" x="5454650" y="4140200"/>
          <p14:tracePt t="65321" x="5441950" y="4102100"/>
          <p14:tracePt t="65338" x="5429250" y="4070350"/>
          <p14:tracePt t="65354" x="5410200" y="4051300"/>
          <p14:tracePt t="65371" x="5410200" y="4044950"/>
          <p14:tracePt t="65387" x="5403850" y="4044950"/>
          <p14:tracePt t="65404" x="5391150" y="4044950"/>
          <p14:tracePt t="65421" x="5365750" y="4064000"/>
          <p14:tracePt t="65438" x="5346700" y="4076700"/>
          <p14:tracePt t="65454" x="5321300" y="4102100"/>
          <p14:tracePt t="65471" x="5302250" y="4114800"/>
          <p14:tracePt t="65487" x="5289550" y="4127500"/>
          <p14:tracePt t="65504" x="5276850" y="4140200"/>
          <p14:tracePt t="65521" x="5251450" y="4152900"/>
          <p14:tracePt t="65537" x="5226050" y="4165600"/>
          <p14:tracePt t="65554" x="5200650" y="4178300"/>
          <p14:tracePt t="65571" x="5194300" y="4178300"/>
          <p14:tracePt t="65761" x="5187950" y="4178300"/>
          <p14:tracePt t="65777" x="5181600" y="4184650"/>
          <p14:tracePt t="65786" x="5175250" y="4184650"/>
          <p14:tracePt t="65794" x="5168900" y="4184650"/>
          <p14:tracePt t="65840" x="5162550" y="4184650"/>
          <p14:tracePt t="65854" x="5156200" y="4184650"/>
          <p14:tracePt t="65871" x="5149850" y="4184650"/>
          <p14:tracePt t="65888" x="5137150" y="4197350"/>
          <p14:tracePt t="65905" x="5099050" y="4254500"/>
          <p14:tracePt t="65921" x="5054600" y="4324350"/>
          <p14:tracePt t="65938" x="4997450" y="4413250"/>
          <p14:tracePt t="65955" x="4940300" y="4495800"/>
          <p14:tracePt t="65971" x="4876800" y="4578350"/>
          <p14:tracePt t="65988" x="4768850" y="4724400"/>
          <p14:tracePt t="66005" x="4660900" y="4889500"/>
          <p14:tracePt t="66022" x="4527550" y="5086350"/>
          <p14:tracePt t="66038" x="4387850" y="5283200"/>
          <p14:tracePt t="66055" x="4114800" y="5581650"/>
          <p14:tracePt t="66071" x="3905250" y="5670550"/>
          <p14:tracePt t="66088" x="3702050" y="5657850"/>
          <p14:tracePt t="66105" x="3536950" y="5594350"/>
          <p14:tracePt t="66121" x="3390900" y="5486400"/>
          <p14:tracePt t="66138" x="3314700" y="5397500"/>
          <p14:tracePt t="66155" x="3270250" y="5340350"/>
          <p14:tracePt t="66171" x="3257550" y="5321300"/>
          <p14:tracePt t="66188" x="3251200" y="5321300"/>
          <p14:tracePt t="66281" x="3257550" y="5321300"/>
          <p14:tracePt t="66289" x="3263900" y="5321300"/>
          <p14:tracePt t="66305" x="3263900" y="5340350"/>
          <p14:tracePt t="66322" x="3244850" y="5359400"/>
          <p14:tracePt t="66338" x="3213100" y="5372100"/>
          <p14:tracePt t="66355" x="3155950" y="5372100"/>
          <p14:tracePt t="66372" x="3124200" y="5365750"/>
          <p14:tracePt t="66388" x="3117850" y="5365750"/>
          <p14:tracePt t="66431" x="3111500" y="5365750"/>
          <p14:tracePt t="66438" x="3092450" y="5378450"/>
          <p14:tracePt t="66457" x="3067050" y="5397500"/>
          <p14:tracePt t="66472" x="3009900" y="5422900"/>
          <p14:tracePt t="66488" x="2959100" y="5454650"/>
          <p14:tracePt t="66505" x="2927350" y="5473700"/>
          <p14:tracePt t="66522" x="2914650" y="5486400"/>
          <p14:tracePt t="66538" x="2908300" y="5492750"/>
          <p14:tracePt t="66555" x="2895600" y="5511800"/>
          <p14:tracePt t="66572" x="2876550" y="5568950"/>
          <p14:tracePt t="66588" x="2863850" y="5626100"/>
          <p14:tracePt t="66605" x="2838450" y="5695950"/>
          <p14:tracePt t="66622" x="2825750" y="5740400"/>
          <p14:tracePt t="66655" x="2838450" y="5670550"/>
          <p14:tracePt t="66672" x="2857500" y="5619750"/>
          <p14:tracePt t="66688" x="2870200" y="5626100"/>
          <p14:tracePt t="66705" x="2895600" y="5664200"/>
          <p14:tracePt t="66722" x="2933700" y="5740400"/>
          <p14:tracePt t="66739" x="2978150" y="5829300"/>
          <p14:tracePt t="66755" x="3003550" y="5892800"/>
          <p14:tracePt t="66772" x="3028950" y="5924550"/>
          <p14:tracePt t="66788" x="3054350" y="5937250"/>
          <p14:tracePt t="66805" x="3092450" y="5930900"/>
          <p14:tracePt t="66822" x="3149600" y="5911850"/>
          <p14:tracePt t="66839" x="3213100" y="5892800"/>
          <p14:tracePt t="66856" x="3276600" y="5886450"/>
          <p14:tracePt t="66872" x="3321050" y="5886450"/>
          <p14:tracePt t="66889" x="3365500" y="5880100"/>
          <p14:tracePt t="66945" x="3371850" y="5873750"/>
          <p14:tracePt t="66956" x="3371850" y="5867400"/>
          <p14:tracePt t="66972" x="3429000" y="5797550"/>
          <p14:tracePt t="66989" x="3473450" y="5746750"/>
          <p14:tracePt t="67006" x="3505200" y="5708650"/>
          <p14:tracePt t="67022" x="3530600" y="5689600"/>
          <p14:tracePt t="67039" x="3530600" y="5683250"/>
          <p14:tracePt t="67162" x="3511550" y="5683250"/>
          <p14:tracePt t="67170" x="3505200" y="5683250"/>
          <p14:tracePt t="67189" x="3454400" y="5689600"/>
          <p14:tracePt t="67206" x="3378200" y="5695950"/>
          <p14:tracePt t="67222" x="3282950" y="5702300"/>
          <p14:tracePt t="67239" x="3181350" y="5702300"/>
          <p14:tracePt t="67256" x="3092450" y="5708650"/>
          <p14:tracePt t="67272" x="3028950" y="5708650"/>
          <p14:tracePt t="67289" x="2965450" y="5708650"/>
          <p14:tracePt t="67306" x="2901950" y="5708650"/>
          <p14:tracePt t="67322" x="2819400" y="5708650"/>
          <p14:tracePt t="67339" x="2717800" y="5702300"/>
          <p14:tracePt t="67356" x="2603500" y="5695950"/>
          <p14:tracePt t="67372" x="2438400" y="5689600"/>
          <p14:tracePt t="67389" x="2349500" y="5689600"/>
          <p14:tracePt t="67406" x="2241550" y="5683250"/>
          <p14:tracePt t="67422" x="2165350" y="5670550"/>
          <p14:tracePt t="67439" x="2095500" y="5657850"/>
          <p14:tracePt t="67456" x="2006600" y="5638800"/>
          <p14:tracePt t="67473" x="1892300" y="5619750"/>
          <p14:tracePt t="67489" x="1765300" y="5600700"/>
          <p14:tracePt t="67506" x="1600200" y="5581650"/>
          <p14:tracePt t="67523" x="1447800" y="5575300"/>
          <p14:tracePt t="67539" x="1352550" y="5575300"/>
          <p14:tracePt t="67556" x="1276350" y="5575300"/>
          <p14:tracePt t="67573" x="1206500" y="5575300"/>
          <p14:tracePt t="67590" x="1117600" y="5588000"/>
          <p14:tracePt t="67606" x="996950" y="5607050"/>
          <p14:tracePt t="67623" x="774700" y="5638800"/>
          <p14:tracePt t="67639" x="641350" y="5651500"/>
          <p14:tracePt t="67656" x="501650" y="5670550"/>
          <p14:tracePt t="67673" x="431800" y="5676900"/>
          <p14:tracePt t="67691" x="400050" y="5676900"/>
          <p14:tracePt t="67706" x="387350" y="5683250"/>
          <p14:tracePt t="67723" x="355600" y="5695950"/>
          <p14:tracePt t="67740" x="292100" y="5715000"/>
          <p14:tracePt t="67756" x="209550" y="5746750"/>
          <p14:tracePt t="67773" x="127000" y="5791200"/>
          <p14:tracePt t="67790" x="57150" y="5829300"/>
          <p14:tracePt t="67872" x="6350" y="5962650"/>
          <p14:tracePt t="67889" x="38100" y="6026150"/>
          <p14:tracePt t="67906" x="69850" y="6089650"/>
          <p14:tracePt t="67923" x="101600" y="6146800"/>
          <p14:tracePt t="67940" x="158750" y="6235700"/>
          <p14:tracePt t="67956" x="215900" y="6299200"/>
          <p14:tracePt t="67973" x="273050" y="6356350"/>
          <p14:tracePt t="67990" x="330200" y="6413500"/>
          <p14:tracePt t="68006" x="381000" y="6457950"/>
          <p14:tracePt t="68023" x="444500" y="6515100"/>
          <p14:tracePt t="68040" x="495300" y="6553200"/>
          <p14:tracePt t="68057" x="558800" y="6584950"/>
          <p14:tracePt t="68073" x="603250" y="6604000"/>
          <p14:tracePt t="68089" x="666750" y="6610350"/>
          <p14:tracePt t="68106" x="736600" y="6610350"/>
          <p14:tracePt t="68190" x="1619250" y="6623050"/>
          <p14:tracePt t="68206" x="1860550" y="6623050"/>
          <p14:tracePt t="68223" x="2095500" y="6604000"/>
          <p14:tracePt t="68240" x="2273300" y="6584950"/>
          <p14:tracePt t="68256" x="2508250" y="6565900"/>
          <p14:tracePt t="68273" x="2673350" y="6559550"/>
          <p14:tracePt t="68290" x="2901950" y="6553200"/>
          <p14:tracePt t="68306" x="3219450" y="6553200"/>
          <p14:tracePt t="68323" x="3467100" y="6559550"/>
          <p14:tracePt t="68340" x="3689350" y="6572250"/>
          <p14:tracePt t="68356" x="3835400" y="6578600"/>
          <p14:tracePt t="68373" x="4000500" y="6597650"/>
          <p14:tracePt t="68390" x="4114800" y="6610350"/>
          <p14:tracePt t="68406" x="4273550" y="6629400"/>
          <p14:tracePt t="68423" x="4413250" y="6654800"/>
          <p14:tracePt t="68440" x="4572000" y="6680200"/>
          <p14:tracePt t="68457" x="4743450" y="6705600"/>
          <p14:tracePt t="68473" x="4927600" y="6724650"/>
          <p14:tracePt t="68490" x="5099050" y="6737350"/>
          <p14:tracePt t="68507" x="5245100" y="6737350"/>
          <p14:tracePt t="68523" x="5397500" y="6737350"/>
          <p14:tracePt t="68540" x="5575300" y="6731000"/>
          <p14:tracePt t="68557" x="5740400" y="6724650"/>
          <p14:tracePt t="68573" x="5918200" y="6724650"/>
          <p14:tracePt t="68592" x="6089650" y="6724650"/>
          <p14:tracePt t="68607" x="6242050" y="6724650"/>
          <p14:tracePt t="68623" x="6388100" y="6724650"/>
          <p14:tracePt t="68640" x="6483350" y="6711950"/>
          <p14:tracePt t="68657" x="6578600" y="6705600"/>
          <p14:tracePt t="68674" x="6686550" y="6705600"/>
          <p14:tracePt t="68690" x="6851650" y="6699250"/>
          <p14:tracePt t="68707" x="6985000" y="6699250"/>
          <p14:tracePt t="68724" x="7112000" y="6699250"/>
          <p14:tracePt t="68740" x="7213600" y="6699250"/>
          <p14:tracePt t="68757" x="7308850" y="6699250"/>
          <p14:tracePt t="68774" x="7461250" y="6699250"/>
          <p14:tracePt t="68790" x="7581900" y="6699250"/>
          <p14:tracePt t="68807" x="7753350" y="6692900"/>
          <p14:tracePt t="68824" x="7886700" y="6686550"/>
          <p14:tracePt t="68840" x="8020050" y="6686550"/>
          <p14:tracePt t="68857" x="8159750" y="6680200"/>
          <p14:tracePt t="68874" x="8235950" y="6673850"/>
          <p14:tracePt t="68890" x="8324850" y="6667500"/>
          <p14:tracePt t="68907" x="8451850" y="6667500"/>
          <p14:tracePt t="68924" x="8629650" y="6673850"/>
          <p14:tracePt t="68941" x="8794750" y="6680200"/>
          <p14:tracePt t="68957" x="8953500" y="6686550"/>
          <p14:tracePt t="68976" x="9220200" y="6692900"/>
          <p14:tracePt t="68990" x="9290050" y="6699250"/>
          <p14:tracePt t="69008" x="9505950" y="6699250"/>
          <p14:tracePt t="69024" x="9601200" y="6692900"/>
          <p14:tracePt t="69025" x="9696450" y="6692900"/>
          <p14:tracePt t="69040" x="9848850" y="6686550"/>
          <p14:tracePt t="69057" x="10020300" y="6673850"/>
          <p14:tracePt t="69074" x="10128250" y="6661150"/>
          <p14:tracePt t="69091" x="10223500" y="6648450"/>
          <p14:tracePt t="69107" x="10318750" y="6635750"/>
          <p14:tracePt t="69124" x="10426700" y="6629400"/>
          <p14:tracePt t="69141" x="10566400" y="6623050"/>
          <p14:tracePt t="69157" x="10699750" y="6610350"/>
          <p14:tracePt t="69174" x="10826750" y="6584950"/>
          <p14:tracePt t="69191" x="10928350" y="6553200"/>
          <p14:tracePt t="69207" x="10966450" y="6515100"/>
          <p14:tracePt t="69224" x="10979150" y="6483350"/>
          <p14:tracePt t="69240" x="11023600" y="6451600"/>
          <p14:tracePt t="69258" x="11068050" y="6419850"/>
          <p14:tracePt t="69274" x="11125200" y="6394450"/>
          <p14:tracePt t="69291" x="11163300" y="6369050"/>
          <p14:tracePt t="69307" x="11195050" y="6324600"/>
          <p14:tracePt t="69324" x="11207750" y="6286500"/>
          <p14:tracePt t="69341" x="11201400" y="6248400"/>
          <p14:tracePt t="69357" x="11188700" y="6210300"/>
          <p14:tracePt t="69374" x="11182350" y="6184900"/>
          <p14:tracePt t="69391" x="11182350" y="6153150"/>
          <p14:tracePt t="69408" x="11176000" y="6127750"/>
          <p14:tracePt t="69424" x="11169650" y="6115050"/>
          <p14:tracePt t="69441" x="11150600" y="6089650"/>
          <p14:tracePt t="69458" x="11080750" y="6051550"/>
          <p14:tracePt t="69474" x="10972800" y="6013450"/>
          <p14:tracePt t="69491" x="10756900" y="5956300"/>
          <p14:tracePt t="69507" x="10579100" y="5924550"/>
          <p14:tracePt t="69524" x="10464800" y="5905500"/>
          <p14:tracePt t="69541" x="10356850" y="5892800"/>
          <p14:tracePt t="69558" x="10261600" y="5880100"/>
          <p14:tracePt t="69574" x="10166350" y="5867400"/>
          <p14:tracePt t="69591" x="10052050" y="5854700"/>
          <p14:tracePt t="69607" x="9931400" y="5835650"/>
          <p14:tracePt t="69624" x="9690100" y="5791200"/>
          <p14:tracePt t="69641" x="9474200" y="5759450"/>
          <p14:tracePt t="69658" x="9302750" y="5727700"/>
          <p14:tracePt t="69674" x="9118600" y="5695950"/>
          <p14:tracePt t="69691" x="8978900" y="5676900"/>
          <p14:tracePt t="69708" x="8896350" y="5670550"/>
          <p14:tracePt t="69726" x="8775700" y="5670550"/>
          <p14:tracePt t="69741" x="8648700" y="5689600"/>
          <p14:tracePt t="69759" x="8477250" y="5708650"/>
          <p14:tracePt t="69774" x="8324850" y="5721350"/>
          <p14:tracePt t="69791" x="8070850" y="5734050"/>
          <p14:tracePt t="69808" x="7867650" y="5740400"/>
          <p14:tracePt t="69824" x="7632700" y="5753100"/>
          <p14:tracePt t="69841" x="7486650" y="5765800"/>
          <p14:tracePt t="69858" x="7315200" y="5772150"/>
          <p14:tracePt t="69875" x="7207250" y="5778500"/>
          <p14:tracePt t="69891" x="7105650" y="5784850"/>
          <p14:tracePt t="69908" x="7004050" y="5784850"/>
          <p14:tracePt t="69924" x="6896100" y="5791200"/>
          <p14:tracePt t="69942" x="6699250" y="5784850"/>
          <p14:tracePt t="69958" x="6654800" y="5784850"/>
          <p14:tracePt t="69974" x="6451600" y="5772150"/>
          <p14:tracePt t="69991" x="6299200" y="5759450"/>
          <p14:tracePt t="70008" x="6146800" y="5746750"/>
          <p14:tracePt t="70025" x="6045200" y="5740400"/>
          <p14:tracePt t="70041" x="5899150" y="5727700"/>
          <p14:tracePt t="70058" x="5765800" y="5721350"/>
          <p14:tracePt t="70075" x="5664200" y="5715000"/>
          <p14:tracePt t="70091" x="5499100" y="5695950"/>
          <p14:tracePt t="70108" x="5289550" y="5676900"/>
          <p14:tracePt t="70125" x="5143500" y="5657850"/>
          <p14:tracePt t="70130" x="5048250" y="5645150"/>
          <p14:tracePt t="70142" x="4953000" y="5632450"/>
          <p14:tracePt t="70143" x="4864100" y="5619750"/>
          <p14:tracePt t="70158" x="4819650" y="5613400"/>
          <p14:tracePt t="70175" x="4641850" y="5581650"/>
          <p14:tracePt t="70191" x="4591050" y="5575300"/>
          <p14:tracePt t="70208" x="4387850" y="5556250"/>
          <p14:tracePt t="70225" x="4133850" y="5537200"/>
          <p14:tracePt t="70241" x="4006850" y="5530850"/>
          <p14:tracePt t="70258" x="3905250" y="5530850"/>
          <p14:tracePt t="70275" x="3822700" y="5530850"/>
          <p14:tracePt t="70292" x="3733800" y="5530850"/>
          <p14:tracePt t="70308" x="3543300" y="5530850"/>
          <p14:tracePt t="70325" x="3403600" y="5530850"/>
          <p14:tracePt t="70342" x="3251200" y="5530850"/>
          <p14:tracePt t="70358" x="3067050" y="5530850"/>
          <p14:tracePt t="70375" x="2946400" y="5530850"/>
          <p14:tracePt t="70392" x="2882900" y="5524500"/>
          <p14:tracePt t="70408" x="2838450" y="5524500"/>
          <p14:tracePt t="70425" x="2800350" y="5524500"/>
          <p14:tracePt t="70442" x="2743200" y="5524500"/>
          <p14:tracePt t="70458" x="2635250" y="5524500"/>
          <p14:tracePt t="70475" x="2520950" y="5518150"/>
          <p14:tracePt t="70492" x="2400300" y="5518150"/>
          <p14:tracePt t="70508" x="2324100" y="5518150"/>
          <p14:tracePt t="70541" x="2324100" y="5524500"/>
          <p14:tracePt t="70581" x="2317750" y="5530850"/>
          <p14:tracePt t="70592" x="2305050" y="5530850"/>
          <p14:tracePt t="70609" x="2235200" y="5549900"/>
          <p14:tracePt t="70610" x="2133600" y="5562600"/>
          <p14:tracePt t="70625" x="2057400" y="5568950"/>
          <p14:tracePt t="70642" x="1866900" y="5588000"/>
          <p14:tracePt t="70659" x="1562100" y="5600700"/>
          <p14:tracePt t="70675" x="1397000" y="5607050"/>
          <p14:tracePt t="70692" x="1295400" y="5613400"/>
          <p14:tracePt t="70708" x="1219200" y="5619750"/>
          <p14:tracePt t="70725" x="1168400" y="5632450"/>
          <p14:tracePt t="70742" x="1117600" y="5651500"/>
          <p14:tracePt t="70759" x="1066800" y="5676900"/>
          <p14:tracePt t="70775" x="1009650" y="5702300"/>
          <p14:tracePt t="70792" x="952500" y="5721350"/>
          <p14:tracePt t="70809" x="908050" y="5746750"/>
          <p14:tracePt t="70825" x="869950" y="5778500"/>
          <p14:tracePt t="70842" x="863600" y="5803900"/>
          <p14:tracePt t="70859" x="857250" y="5861050"/>
          <p14:tracePt t="70876" x="869950" y="5924550"/>
          <p14:tracePt t="70892" x="882650" y="5969000"/>
          <p14:tracePt t="70909" x="908050" y="6038850"/>
          <p14:tracePt t="70925" x="933450" y="6083300"/>
          <p14:tracePt t="70942" x="965200" y="6115050"/>
          <p14:tracePt t="70959" x="990600" y="6134100"/>
          <p14:tracePt t="70975" x="1022350" y="6140450"/>
          <p14:tracePt t="70992" x="1073150" y="6153150"/>
          <p14:tracePt t="71009" x="1149350" y="6172200"/>
          <p14:tracePt t="71025" x="1231900" y="6197600"/>
          <p14:tracePt t="71042" x="1320800" y="6223000"/>
          <p14:tracePt t="71059" x="1416050" y="6254750"/>
          <p14:tracePt t="71076" x="1492250" y="6273800"/>
          <p14:tracePt t="71092" x="1606550" y="6299200"/>
          <p14:tracePt t="71109" x="1708150" y="6305550"/>
          <p14:tracePt t="71125" x="1873250" y="6324600"/>
          <p14:tracePt t="71127" x="1924050" y="6324600"/>
          <p14:tracePt t="71142" x="2133600" y="6356350"/>
          <p14:tracePt t="71159" x="2330450" y="6400800"/>
          <p14:tracePt t="71175" x="2571750" y="6464300"/>
          <p14:tracePt t="71192" x="2755900" y="6515100"/>
          <p14:tracePt t="71209" x="2921000" y="6559550"/>
          <p14:tracePt t="71225" x="3067050" y="6591300"/>
          <p14:tracePt t="71242" x="3162300" y="6604000"/>
          <p14:tracePt t="71259" x="3289300" y="6604000"/>
          <p14:tracePt t="71276" x="3384550" y="6604000"/>
          <p14:tracePt t="71292" x="3524250" y="6604000"/>
          <p14:tracePt t="71309" x="3663950" y="6616700"/>
          <p14:tracePt t="71326" x="3829050" y="6629400"/>
          <p14:tracePt t="71342" x="4089400" y="6654800"/>
          <p14:tracePt t="71359" x="4286250" y="6673850"/>
          <p14:tracePt t="71376" x="4483100" y="6705600"/>
          <p14:tracePt t="71392" x="4889500" y="6762750"/>
          <p14:tracePt t="71409" x="5187950" y="6788150"/>
          <p14:tracePt t="71426" x="5600700" y="6800850"/>
          <p14:tracePt t="71442" x="5988050" y="6800850"/>
          <p14:tracePt t="71459" x="6318250" y="6775450"/>
          <p14:tracePt t="71476" x="6635750" y="6750050"/>
          <p14:tracePt t="71492" x="6858000" y="6737350"/>
          <p14:tracePt t="71509" x="7016750" y="6731000"/>
          <p14:tracePt t="71526" x="7048500" y="6731000"/>
          <p14:tracePt t="71542" x="7054850" y="6724650"/>
          <p14:tracePt t="71862" x="7048500" y="6724650"/>
          <p14:tracePt t="71872" x="7042150" y="6724650"/>
          <p14:tracePt t="71881" x="7029450" y="6724650"/>
          <p14:tracePt t="71893" x="7016750" y="6724650"/>
          <p14:tracePt t="71989" x="7010400" y="6731000"/>
          <p14:tracePt t="72009" x="7004050" y="6731000"/>
          <p14:tracePt t="72026" x="6991350" y="6731000"/>
          <p14:tracePt t="72043" x="6985000" y="6731000"/>
          <p14:tracePt t="72060" x="6978650" y="6731000"/>
          <p14:tracePt t="72127" x="6972300" y="6731000"/>
          <p14:tracePt t="72145" x="6965950" y="6731000"/>
          <p14:tracePt t="72160" x="6953250" y="6731000"/>
          <p14:tracePt t="72176" x="6940550" y="6731000"/>
          <p14:tracePt t="72193" x="6921500" y="6731000"/>
          <p14:tracePt t="72210" x="6877050" y="6718300"/>
          <p14:tracePt t="72226" x="6851650" y="6711950"/>
          <p14:tracePt t="72243" x="6838950" y="6705600"/>
          <p14:tracePt t="72260" x="6813550" y="6699250"/>
          <p14:tracePt t="72277" x="6750050" y="6686550"/>
          <p14:tracePt t="72293" x="6648450" y="6680200"/>
          <p14:tracePt t="72310" x="6527800" y="6680200"/>
          <p14:tracePt t="72326" x="6292850" y="6661150"/>
          <p14:tracePt t="72343" x="6146800" y="6642100"/>
          <p14:tracePt t="72360" x="6007100" y="6610350"/>
          <p14:tracePt t="72377" x="5880100" y="6572250"/>
          <p14:tracePt t="72394" x="5791200" y="6546850"/>
          <p14:tracePt t="72410" x="5734050" y="6527800"/>
          <p14:tracePt t="72427" x="5683250" y="6515100"/>
          <p14:tracePt t="72443" x="5619750" y="6496050"/>
          <p14:tracePt t="72460" x="5556250" y="6477000"/>
          <p14:tracePt t="72477" x="5492750" y="6457950"/>
          <p14:tracePt t="72493" x="5429250" y="6438900"/>
          <p14:tracePt t="72510" x="5353050" y="6413500"/>
          <p14:tracePt t="72527" x="5283200" y="6388100"/>
          <p14:tracePt t="72544" x="5226050" y="6362700"/>
          <p14:tracePt t="72560" x="5181600" y="6337300"/>
          <p14:tracePt t="72577" x="5143500" y="6337300"/>
          <p14:tracePt t="72593" x="5111750" y="6337300"/>
          <p14:tracePt t="72610" x="5086350" y="6330950"/>
          <p14:tracePt t="72627" x="5067300" y="6330950"/>
          <p14:tracePt t="72643" x="5041900" y="6330950"/>
          <p14:tracePt t="72660" x="5022850" y="6324600"/>
          <p14:tracePt t="72677" x="5010150" y="6318250"/>
          <p14:tracePt t="72693" x="4997450" y="6305550"/>
          <p14:tracePt t="72710" x="4978400" y="6299200"/>
          <p14:tracePt t="72727" x="4978400" y="6286500"/>
          <p14:tracePt t="72744" x="4972050" y="6273800"/>
          <p14:tracePt t="72760" x="4965700" y="6197600"/>
          <p14:tracePt t="72777" x="4946650" y="6026150"/>
          <p14:tracePt t="72794" x="4845050" y="5670550"/>
          <p14:tracePt t="72810" x="4730750" y="5435600"/>
          <p14:tracePt t="72827" x="4546600" y="5162550"/>
          <p14:tracePt t="72843" x="4343400" y="4902200"/>
          <p14:tracePt t="72860" x="4095750" y="4622800"/>
          <p14:tracePt t="72877" x="3898900" y="4406900"/>
          <p14:tracePt t="72894" x="3746500" y="4210050"/>
          <p14:tracePt t="72910" x="3663950" y="4070350"/>
          <p14:tracePt t="72927" x="3613150" y="3962400"/>
          <p14:tracePt t="72944" x="3594100" y="3917950"/>
          <p14:tracePt t="72960" x="3575050" y="3911600"/>
          <p14:tracePt t="72977" x="3511550" y="3930650"/>
          <p14:tracePt t="72994" x="3397250" y="3956050"/>
          <p14:tracePt t="73011" x="3251200" y="3981450"/>
          <p14:tracePt t="73012" x="3194050" y="4000500"/>
          <p14:tracePt t="73027" x="3143250" y="4019550"/>
          <p14:tracePt t="73044" x="3073400" y="4051300"/>
          <p14:tracePt t="73060" x="3003550" y="4095750"/>
          <p14:tracePt t="73077" x="2952750" y="4114800"/>
          <p14:tracePt t="73094" x="2870200" y="4152900"/>
          <p14:tracePt t="73110" x="2787650" y="4191000"/>
          <p14:tracePt t="73127" x="2679700" y="4235450"/>
          <p14:tracePt t="73144" x="2571750" y="4267200"/>
          <p14:tracePt t="73161" x="2470150" y="4298950"/>
          <p14:tracePt t="73177" x="2387600" y="4324350"/>
          <p14:tracePt t="73194" x="2330450" y="4337050"/>
          <p14:tracePt t="73210" x="2273300" y="4356100"/>
          <p14:tracePt t="73227" x="2235200" y="4362450"/>
          <p14:tracePt t="73244" x="2203450" y="4368800"/>
          <p14:tracePt t="73261" x="2146300" y="4368800"/>
          <p14:tracePt t="73277" x="2076450" y="4368800"/>
          <p14:tracePt t="73279" x="2057400" y="4368800"/>
          <p14:tracePt t="73294" x="1993900" y="4368800"/>
          <p14:tracePt t="73311" x="1981200" y="4368800"/>
          <p14:tracePt t="73327" x="1974850" y="4368800"/>
          <p14:tracePt t="73361" x="1968500" y="4368800"/>
          <p14:tracePt t="73408" x="1962150" y="4368800"/>
          <p14:tracePt t="73415" x="1955800" y="4362450"/>
          <p14:tracePt t="73427" x="1936750" y="4362450"/>
          <p14:tracePt t="73444" x="1917700" y="4362450"/>
          <p14:tracePt t="73461" x="1917700" y="4356100"/>
          <p14:tracePt t="73505" x="1917700" y="4362450"/>
          <p14:tracePt t="73511" x="1924050" y="4362450"/>
          <p14:tracePt t="73527" x="1924050" y="4368800"/>
          <p14:tracePt t="73544" x="1930400" y="4375150"/>
          <p14:tracePt t="73561" x="1943100" y="4381500"/>
          <p14:tracePt t="73577" x="1955800" y="4394200"/>
          <p14:tracePt t="73595" x="1974850" y="4400550"/>
          <p14:tracePt t="73611" x="2000250" y="4406900"/>
          <p14:tracePt t="73628" x="2032000" y="4413250"/>
          <p14:tracePt t="73644" x="2063750" y="4419600"/>
          <p14:tracePt t="73661" x="2127250" y="4419600"/>
          <p14:tracePt t="73678" x="2178050" y="4425950"/>
          <p14:tracePt t="73694" x="2235200" y="4432300"/>
          <p14:tracePt t="73711" x="2292350" y="4432300"/>
          <p14:tracePt t="73728" x="2362200" y="4445000"/>
          <p14:tracePt t="73744" x="2444750" y="4445000"/>
          <p14:tracePt t="73761" x="2514600" y="4451350"/>
          <p14:tracePt t="73778" x="2603500" y="4451350"/>
          <p14:tracePt t="73794" x="2698750" y="4451350"/>
          <p14:tracePt t="73811" x="2794000" y="4457700"/>
          <p14:tracePt t="73828" x="2857500" y="4457700"/>
          <p14:tracePt t="73844" x="2946400" y="4457700"/>
          <p14:tracePt t="73861" x="3035300" y="4457700"/>
          <p14:tracePt t="73878" x="3086100" y="4451350"/>
          <p14:tracePt t="73895" x="3168650" y="4451350"/>
          <p14:tracePt t="73911" x="3263900" y="4451350"/>
          <p14:tracePt t="73928" x="3384550" y="4457700"/>
          <p14:tracePt t="73944" x="3517900" y="4464050"/>
          <p14:tracePt t="73962" x="3651250" y="4464050"/>
          <p14:tracePt t="73978" x="3778250" y="4464050"/>
          <p14:tracePt t="73995" x="3917950" y="4438650"/>
          <p14:tracePt t="74011" x="3994150" y="4425950"/>
          <p14:tracePt t="74028" x="4171950" y="4413250"/>
          <p14:tracePt t="74045" x="4356100" y="4419600"/>
          <p14:tracePt t="74061" x="4508500" y="4445000"/>
          <p14:tracePt t="74078" x="4692650" y="4476750"/>
          <p14:tracePt t="74095" x="4806950" y="4502150"/>
          <p14:tracePt t="74111" x="4870450" y="4508500"/>
          <p14:tracePt t="74128" x="4921250" y="4508500"/>
          <p14:tracePt t="74145" x="4972050" y="4508500"/>
          <p14:tracePt t="74161" x="5041900" y="4508500"/>
          <p14:tracePt t="74178" x="5092700" y="4508500"/>
          <p14:tracePt t="74195" x="5175250" y="4495800"/>
          <p14:tracePt t="74212" x="5245100" y="4489450"/>
          <p14:tracePt t="74228" x="5308600" y="4476750"/>
          <p14:tracePt t="74245" x="5353050" y="4470400"/>
          <p14:tracePt t="74261" x="5410200" y="4457700"/>
          <p14:tracePt t="74278" x="5505450" y="4457700"/>
          <p14:tracePt t="74295" x="5632450" y="4457700"/>
          <p14:tracePt t="74312" x="5727700" y="4457700"/>
          <p14:tracePt t="74328" x="5842000" y="4464050"/>
          <p14:tracePt t="74345" x="5918200" y="4470400"/>
          <p14:tracePt t="74362" x="5988050" y="4476750"/>
          <p14:tracePt t="74378" x="6026150" y="4483100"/>
          <p14:tracePt t="74395" x="6108700" y="4502150"/>
          <p14:tracePt t="74412" x="6254750" y="4508500"/>
          <p14:tracePt t="74428" x="6394450" y="4508500"/>
          <p14:tracePt t="74445" x="6565900" y="4508500"/>
          <p14:tracePt t="74462" x="6737350" y="4508500"/>
          <p14:tracePt t="74478" x="6813550" y="4502150"/>
          <p14:tracePt t="74495" x="6832600" y="4495800"/>
          <p14:tracePt t="74512" x="6851650" y="4495800"/>
          <p14:tracePt t="74528" x="6908800" y="4502150"/>
          <p14:tracePt t="74545" x="7010400" y="4502150"/>
          <p14:tracePt t="74563" x="7131050" y="4508500"/>
          <p14:tracePt t="74578" x="7239000" y="4502150"/>
          <p14:tracePt t="74595" x="7296150" y="4489450"/>
          <p14:tracePt t="74612" x="7321550" y="4483100"/>
          <p14:tracePt t="74628" x="7346950" y="4476750"/>
          <p14:tracePt t="74645" x="7397750" y="4476750"/>
          <p14:tracePt t="74662" x="7486650" y="4483100"/>
          <p14:tracePt t="74678" x="7639050" y="4489450"/>
          <p14:tracePt t="74695" x="7658100" y="4489450"/>
          <p14:tracePt t="74697" x="7683500" y="4489450"/>
          <p14:tracePt t="74712" x="7702550" y="4483100"/>
          <p14:tracePt t="74713" x="7708900" y="4476750"/>
          <p14:tracePt t="74728" x="7721600" y="4470400"/>
          <p14:tracePt t="74745" x="7740650" y="4470400"/>
          <p14:tracePt t="74762" x="7766050" y="4470400"/>
          <p14:tracePt t="74779" x="7816850" y="4464050"/>
          <p14:tracePt t="74795" x="7867650" y="4464050"/>
          <p14:tracePt t="74812" x="7918450" y="4457700"/>
          <p14:tracePt t="74829" x="7956550" y="4445000"/>
          <p14:tracePt t="74845" x="7981950" y="4432300"/>
          <p14:tracePt t="74862" x="8007350" y="4419600"/>
          <p14:tracePt t="74879" x="8045450" y="4419600"/>
          <p14:tracePt t="74896" x="8128000" y="4419600"/>
          <p14:tracePt t="74912" x="8299450" y="4451350"/>
          <p14:tracePt t="74929" x="8496300" y="4483100"/>
          <p14:tracePt t="74945" x="8566150" y="4495800"/>
          <p14:tracePt t="74962" x="8585200" y="4495800"/>
          <p14:tracePt t="75035" x="8591550" y="4495800"/>
          <p14:tracePt t="75043" x="8597900" y="4495800"/>
          <p14:tracePt t="75062" x="8616950" y="4495800"/>
          <p14:tracePt t="75079" x="8629650" y="4495800"/>
          <p14:tracePt t="75095" x="8636000" y="4489450"/>
          <p14:tracePt t="75112" x="8642350" y="4483100"/>
          <p14:tracePt t="75129" x="8642350" y="4476750"/>
          <p14:tracePt t="75146" x="8648700" y="4476750"/>
          <p14:tracePt t="75162" x="8648700" y="4470400"/>
          <p14:tracePt t="75196" x="8648700" y="4464050"/>
          <p14:tracePt t="75212" x="8648700" y="4457700"/>
          <p14:tracePt t="75229" x="8648700" y="4451350"/>
          <p14:tracePt t="75263" x="8642350" y="4445000"/>
          <p14:tracePt t="75279" x="8636000" y="4445000"/>
          <p14:tracePt t="75296" x="8623300" y="4445000"/>
          <p14:tracePt t="75312" x="8591550" y="4445000"/>
          <p14:tracePt t="75329" x="8578850" y="4445000"/>
          <p14:tracePt t="75345" x="8559800" y="4445000"/>
          <p14:tracePt t="75362" x="8540750" y="4451350"/>
          <p14:tracePt t="75379" x="8509000" y="4451350"/>
          <p14:tracePt t="75396" x="8489950" y="4451350"/>
          <p14:tracePt t="75413" x="8464550" y="4451350"/>
          <p14:tracePt t="75429" x="8426450" y="4451350"/>
          <p14:tracePt t="75446" x="8388350" y="4451350"/>
          <p14:tracePt t="75463" x="8356600" y="4438650"/>
          <p14:tracePt t="75480" x="8324850" y="4432300"/>
          <p14:tracePt t="75496" x="8286750" y="4425950"/>
          <p14:tracePt t="75512" x="8261350" y="4419600"/>
          <p14:tracePt t="75529" x="8255000" y="4419600"/>
          <p14:tracePt t="75546" x="8242300" y="4413250"/>
          <p14:tracePt t="75563" x="8229600" y="4413250"/>
          <p14:tracePt t="75579" x="8210550" y="4406900"/>
          <p14:tracePt t="75596" x="8178800" y="4394200"/>
          <p14:tracePt t="75612" x="8128000" y="4381500"/>
          <p14:tracePt t="75629" x="8077200" y="4375150"/>
          <p14:tracePt t="75646" x="8026400" y="4362450"/>
          <p14:tracePt t="75663" x="7975600" y="4356100"/>
          <p14:tracePt t="75679" x="7937500" y="4349750"/>
          <p14:tracePt t="75696" x="7905750" y="4337050"/>
          <p14:tracePt t="75713" x="7867650" y="4324350"/>
          <p14:tracePt t="75730" x="7823200" y="4311650"/>
          <p14:tracePt t="75746" x="7721600" y="4292600"/>
          <p14:tracePt t="75763" x="7632700" y="4279900"/>
          <p14:tracePt t="75779" x="7505700" y="4260850"/>
          <p14:tracePt t="75796" x="7404100" y="4248150"/>
          <p14:tracePt t="75813" x="7302500" y="4235450"/>
          <p14:tracePt t="75829" x="7207250" y="4216400"/>
          <p14:tracePt t="75846" x="7131050" y="4210050"/>
          <p14:tracePt t="75863" x="7080250" y="4210050"/>
          <p14:tracePt t="75879" x="7023100" y="4203700"/>
          <p14:tracePt t="75896" x="6978650" y="4203700"/>
          <p14:tracePt t="75913" x="6940550" y="4203700"/>
          <p14:tracePt t="75930" x="6915150" y="4203700"/>
          <p14:tracePt t="75946" x="6858000" y="4197350"/>
          <p14:tracePt t="75963" x="6769100" y="4184650"/>
          <p14:tracePt t="75980" x="6673850" y="4178300"/>
          <p14:tracePt t="75996" x="6546850" y="4178300"/>
          <p14:tracePt t="76013" x="6457950" y="4178300"/>
          <p14:tracePt t="76029" x="6381750" y="4178300"/>
          <p14:tracePt t="76046" x="6305550" y="4178300"/>
          <p14:tracePt t="76063" x="6254750" y="4178300"/>
          <p14:tracePt t="76080" x="6153150" y="4178300"/>
          <p14:tracePt t="76096" x="6083300" y="4171950"/>
          <p14:tracePt t="76113" x="5962650" y="4159250"/>
          <p14:tracePt t="76130" x="5854700" y="4140200"/>
          <p14:tracePt t="76146" x="5803900" y="4133850"/>
          <p14:tracePt t="76163" x="5753100" y="4133850"/>
          <p14:tracePt t="76180" x="5727700" y="4127500"/>
          <p14:tracePt t="76196" x="5695950" y="4121150"/>
          <p14:tracePt t="76213" x="5638800" y="4114800"/>
          <p14:tracePt t="76230" x="5562600" y="4102100"/>
          <p14:tracePt t="76246" x="5378450" y="4083050"/>
          <p14:tracePt t="76263" x="5251450" y="4064000"/>
          <p14:tracePt t="76280" x="5111750" y="4044950"/>
          <p14:tracePt t="76296" x="4997450" y="4032250"/>
          <p14:tracePt t="76313" x="4851400" y="4006850"/>
          <p14:tracePt t="76330" x="4692650" y="3987800"/>
          <p14:tracePt t="76346" x="4565650" y="3975100"/>
          <p14:tracePt t="76363" x="4432300" y="3962400"/>
          <p14:tracePt t="76380" x="4248150" y="3949700"/>
          <p14:tracePt t="76397" x="4114800" y="3937000"/>
          <p14:tracePt t="76413" x="3981450" y="3937000"/>
          <p14:tracePt t="76430" x="3835400" y="3937000"/>
          <p14:tracePt t="76447" x="3683000" y="3937000"/>
          <p14:tracePt t="76448" x="3638550" y="3937000"/>
          <p14:tracePt t="76464" x="3536950" y="3937000"/>
          <p14:tracePt t="76480" x="3441700" y="3937000"/>
          <p14:tracePt t="76497" x="3213100" y="3930650"/>
          <p14:tracePt t="76513" x="3124200" y="3930650"/>
          <p14:tracePt t="76530" x="2978150" y="3917950"/>
          <p14:tracePt t="76547" x="2832100" y="3911600"/>
          <p14:tracePt t="76563" x="2730500" y="3905250"/>
          <p14:tracePt t="76580" x="2571750" y="3892550"/>
          <p14:tracePt t="76597" x="2463800" y="3886200"/>
          <p14:tracePt t="76614" x="2324100" y="3886200"/>
          <p14:tracePt t="76630" x="2209800" y="3879850"/>
          <p14:tracePt t="76647" x="2139950" y="3873500"/>
          <p14:tracePt t="76664" x="2082800" y="3873500"/>
          <p14:tracePt t="76680" x="2012950" y="3867150"/>
          <p14:tracePt t="76697" x="1981200" y="3860800"/>
          <p14:tracePt t="76714" x="1885950" y="3860800"/>
          <p14:tracePt t="76730" x="1828800" y="3860800"/>
          <p14:tracePt t="76747" x="1778000" y="3879850"/>
          <p14:tracePt t="76764" x="1752600" y="3905250"/>
          <p14:tracePt t="76780" x="1733550" y="3930650"/>
          <p14:tracePt t="76797" x="1733550" y="3962400"/>
          <p14:tracePt t="76815" x="1733550" y="3994150"/>
          <p14:tracePt t="76830" x="1720850" y="4025900"/>
          <p14:tracePt t="76847" x="1695450" y="4057650"/>
          <p14:tracePt t="76864" x="1663700" y="4083050"/>
          <p14:tracePt t="76880" x="1644650" y="4121150"/>
          <p14:tracePt t="76897" x="1644650" y="4146550"/>
          <p14:tracePt t="76914" x="1651000" y="4171950"/>
          <p14:tracePt t="76930" x="1663700" y="4184650"/>
          <p14:tracePt t="76947" x="1689100" y="4197350"/>
          <p14:tracePt t="76964" x="1701800" y="4197350"/>
          <p14:tracePt t="76980" x="1720850" y="4203700"/>
          <p14:tracePt t="76997" x="1733550" y="4203700"/>
          <p14:tracePt t="77014" x="1752600" y="4203700"/>
          <p14:tracePt t="77030" x="1778000" y="4210050"/>
          <p14:tracePt t="77047" x="1828800" y="4222750"/>
          <p14:tracePt t="77064" x="1905000" y="4235450"/>
          <p14:tracePt t="77080" x="2006600" y="4260850"/>
          <p14:tracePt t="77097" x="2152650" y="4292600"/>
          <p14:tracePt t="77114" x="2317750" y="4330700"/>
          <p14:tracePt t="77118" x="2400300" y="4349750"/>
          <p14:tracePt t="77131" x="2482850" y="4368800"/>
          <p14:tracePt t="77147" x="2673350" y="4406900"/>
          <p14:tracePt t="77164" x="2838450" y="4425950"/>
          <p14:tracePt t="77180" x="3079750" y="4432300"/>
          <p14:tracePt t="77198" x="3263900" y="4425950"/>
          <p14:tracePt t="77214" x="3390900" y="4419600"/>
          <p14:tracePt t="77231" x="3543300" y="4413250"/>
          <p14:tracePt t="77247" x="3702050" y="4413250"/>
          <p14:tracePt t="77264" x="3848100" y="4406900"/>
          <p14:tracePt t="77281" x="3981450" y="4394200"/>
          <p14:tracePt t="77297" x="4095750" y="4375150"/>
          <p14:tracePt t="77314" x="4184650" y="4368800"/>
          <p14:tracePt t="77331" x="4292600" y="4362450"/>
          <p14:tracePt t="77347" x="4476750" y="4356100"/>
          <p14:tracePt t="77364" x="4679950" y="4349750"/>
          <p14:tracePt t="77381" x="4826000" y="4337050"/>
          <p14:tracePt t="77398" x="5003800" y="4318000"/>
          <p14:tracePt t="77414" x="5187950" y="4267200"/>
          <p14:tracePt t="77431" x="5270500" y="4222750"/>
          <p14:tracePt t="77447" x="5327650" y="4178300"/>
          <p14:tracePt t="77464" x="5378450" y="4146550"/>
          <p14:tracePt t="77481" x="5422900" y="4121150"/>
          <p14:tracePt t="77498" x="5435600" y="4114800"/>
          <p14:tracePt t="77514" x="5441950" y="4108450"/>
          <p14:tracePt t="77581" x="5435600" y="4108450"/>
          <p14:tracePt t="77589" x="5422900" y="4108450"/>
          <p14:tracePt t="77598" x="5403850" y="4102100"/>
          <p14:tracePt t="77614" x="5340350" y="4102100"/>
          <p14:tracePt t="77631" x="5257800" y="4095750"/>
          <p14:tracePt t="77648" x="5149850" y="4089400"/>
          <p14:tracePt t="77664" x="5035550" y="4089400"/>
          <p14:tracePt t="77681" x="4914900" y="4083050"/>
          <p14:tracePt t="77698" x="4813300" y="4083050"/>
          <p14:tracePt t="77714" x="4737100" y="4089400"/>
          <p14:tracePt t="77731" x="4724400" y="4102100"/>
          <p14:tracePt t="77748" x="4730750" y="4108450"/>
          <p14:tracePt t="77764" x="4781550" y="4127500"/>
          <p14:tracePt t="77781" x="4895850" y="4165600"/>
          <p14:tracePt t="77798" x="4946650" y="4178300"/>
          <p14:tracePt t="77799" x="5010150" y="4191000"/>
          <p14:tracePt t="77814" x="5168900" y="4216400"/>
          <p14:tracePt t="77831" x="5422900" y="4235450"/>
          <p14:tracePt t="77848" x="5835650" y="4248150"/>
          <p14:tracePt t="77865" x="6286500" y="4254500"/>
          <p14:tracePt t="77881" x="6794500" y="4260850"/>
          <p14:tracePt t="77898" x="7188200" y="4260850"/>
          <p14:tracePt t="77915" x="7512050" y="4260850"/>
          <p14:tracePt t="77931" x="7810500" y="4267200"/>
          <p14:tracePt t="77948" x="8089900" y="4279900"/>
          <p14:tracePt t="77964" x="8299450" y="4292600"/>
          <p14:tracePt t="77982" x="8432800" y="4298950"/>
          <p14:tracePt t="77998" x="8509000" y="4305300"/>
          <p14:tracePt t="78014" x="8534400" y="4305300"/>
          <p14:tracePt t="78048" x="8534400" y="4298950"/>
          <p14:tracePt t="78065" x="8540750" y="4298950"/>
          <p14:tracePt t="78081" x="8559800" y="4298950"/>
          <p14:tracePt t="78098" x="8566150" y="4298950"/>
          <p14:tracePt t="78115" x="8566150" y="4292600"/>
          <p14:tracePt t="78131" x="8559800" y="4292600"/>
          <p14:tracePt t="78148" x="8483600" y="4311650"/>
          <p14:tracePt t="78165" x="8388350" y="4362450"/>
          <p14:tracePt t="78181" x="8305800" y="4387850"/>
          <p14:tracePt t="78628" x="8305800" y="4375150"/>
          <p14:tracePt t="78636" x="8305800" y="4356100"/>
          <p14:tracePt t="78649" x="8305800" y="4337050"/>
          <p14:tracePt t="78666" x="8331200" y="4311650"/>
          <p14:tracePt t="78682" x="8382000" y="4298950"/>
          <p14:tracePt t="78699" x="8458200" y="4292600"/>
          <p14:tracePt t="78701" x="8489950" y="4292600"/>
          <p14:tracePt t="78715" x="8528050" y="4292600"/>
          <p14:tracePt t="78732" x="8585200" y="4292600"/>
          <p14:tracePt t="78749" x="8623300" y="4292600"/>
          <p14:tracePt t="78765" x="8636000" y="4292600"/>
          <p14:tracePt t="78782" x="8648700" y="4292600"/>
          <p14:tracePt t="78799" x="8712200" y="4292600"/>
          <p14:tracePt t="78815" x="8794750" y="4298950"/>
          <p14:tracePt t="78832" x="8940800" y="4305300"/>
          <p14:tracePt t="78849" x="9074150" y="4318000"/>
          <p14:tracePt t="78865" x="9264650" y="4318000"/>
          <p14:tracePt t="78882" x="9417050" y="4318000"/>
          <p14:tracePt t="78899" x="9588500" y="4318000"/>
          <p14:tracePt t="78916" x="9690100" y="4311650"/>
          <p14:tracePt t="78932" x="9836150" y="4305300"/>
          <p14:tracePt t="78949" x="9874250" y="4305300"/>
          <p14:tracePt t="78950" x="9912350" y="4311650"/>
          <p14:tracePt t="78966" x="9975850" y="4318000"/>
          <p14:tracePt t="78982" x="10071100" y="4337050"/>
          <p14:tracePt t="78983" x="10121900" y="4343400"/>
          <p14:tracePt t="78999" x="10204450" y="4349750"/>
          <p14:tracePt t="79015" x="10267950" y="4349750"/>
          <p14:tracePt t="79032" x="10325100" y="4343400"/>
          <p14:tracePt t="79049" x="10369550" y="4330700"/>
          <p14:tracePt t="79066" x="10394950" y="4318000"/>
          <p14:tracePt t="79082" x="10433050" y="4311650"/>
          <p14:tracePt t="79099" x="10458450" y="4311650"/>
          <p14:tracePt t="79116" x="10477500" y="4311650"/>
          <p14:tracePt t="79132" x="10490200" y="4311650"/>
          <p14:tracePt t="79149" x="10496550" y="4311650"/>
          <p14:tracePt t="79190" x="10502900" y="4311650"/>
          <p14:tracePt t="79232" x="10509250" y="4311650"/>
          <p14:tracePt t="80244" x="10515600" y="4311650"/>
          <p14:tracePt t="80251" x="10515600" y="4318000"/>
          <p14:tracePt t="80267" x="10515600" y="4324350"/>
          <p14:tracePt t="80283" x="10515600" y="4337050"/>
          <p14:tracePt t="80300" x="10515600" y="4343400"/>
          <p14:tracePt t="80317" x="10521950" y="4349750"/>
          <p14:tracePt t="80333" x="10521950" y="4362450"/>
          <p14:tracePt t="80350" x="10521950" y="4368800"/>
          <p14:tracePt t="80367" x="10521950" y="4375150"/>
          <p14:tracePt t="80383" x="10521950" y="4387850"/>
          <p14:tracePt t="80400" x="10521950" y="4394200"/>
          <p14:tracePt t="80417" x="10521950" y="4400550"/>
          <p14:tracePt t="80433" x="10521950" y="4406900"/>
          <p14:tracePt t="80910" x="10509250" y="4406900"/>
          <p14:tracePt t="81490" x="10515600" y="4406900"/>
          <p14:tracePt t="81499" x="10566400" y="4362450"/>
          <p14:tracePt t="81507" x="10604500" y="4298950"/>
          <p14:tracePt t="81518" x="10629900" y="4229100"/>
          <p14:tracePt t="81534" x="10642600" y="4064000"/>
          <p14:tracePt t="81551" x="10623550" y="3873500"/>
          <p14:tracePt t="81553" x="10610850" y="3803650"/>
          <p14:tracePt t="81568" x="10598150" y="3702050"/>
          <p14:tracePt t="81584" x="10623550" y="3448050"/>
          <p14:tracePt t="81601" x="10668000" y="3365500"/>
          <p14:tracePt t="81618" x="10693400" y="3333750"/>
          <p14:tracePt t="81635" x="10718800" y="3308350"/>
          <p14:tracePt t="81651" x="10750550" y="3289300"/>
          <p14:tracePt t="81668" x="10775950" y="3276600"/>
          <p14:tracePt t="81684" x="10788650" y="3263900"/>
          <p14:tracePt t="81718" x="10782300" y="3257550"/>
          <p14:tracePt t="81735" x="10775950" y="3251200"/>
          <p14:tracePt t="81751" x="10769600" y="3244850"/>
          <p14:tracePt t="81768" x="10750550" y="3219450"/>
          <p14:tracePt t="81784" x="10744200" y="3187700"/>
          <p14:tracePt t="81801" x="10737850" y="3155950"/>
          <p14:tracePt t="81818" x="10737850" y="3143250"/>
          <p14:tracePt t="81834" x="10744200" y="3136900"/>
          <p14:tracePt t="81884" x="10725150" y="3155950"/>
          <p14:tracePt t="81902" x="10668000" y="3225800"/>
          <p14:tracePt t="81918" x="10591800" y="3333750"/>
          <p14:tracePt t="81935" x="10471150" y="3530600"/>
          <p14:tracePt t="81951" x="10394950" y="3657600"/>
          <p14:tracePt t="81968" x="10337800" y="3752850"/>
          <p14:tracePt t="81985" x="10325100" y="3790950"/>
          <p14:tracePt t="82002" x="10318750" y="3790950"/>
          <p14:tracePt t="82035" x="10318750" y="3784600"/>
          <p14:tracePt t="82051" x="10325100" y="3771900"/>
          <p14:tracePt t="82068" x="10331450" y="3759200"/>
          <p14:tracePt t="82085" x="10337800" y="3752850"/>
          <p14:tracePt t="82144" x="10344150" y="3752850"/>
          <p14:tracePt t="82154" x="10344150" y="3759200"/>
          <p14:tracePt t="82168" x="10350500" y="3771900"/>
          <p14:tracePt t="82185" x="10375900" y="3829050"/>
          <p14:tracePt t="82203" x="10394950" y="3930650"/>
          <p14:tracePt t="82218" x="10401300" y="4108450"/>
          <p14:tracePt t="82235" x="10394950" y="4318000"/>
          <p14:tracePt t="82251" x="10382250" y="4508500"/>
          <p14:tracePt t="82268" x="10369550" y="4686300"/>
          <p14:tracePt t="82285" x="10356850" y="4787900"/>
          <p14:tracePt t="82301" x="10337800" y="4876800"/>
          <p14:tracePt t="82318" x="10318750" y="4940300"/>
          <p14:tracePt t="82335" x="10293350" y="4984750"/>
          <p14:tracePt t="82352" x="10267950" y="5041900"/>
          <p14:tracePt t="82368" x="10255250" y="5073650"/>
          <p14:tracePt t="82370" x="10255250" y="5086350"/>
          <p14:tracePt t="82385" x="10248900" y="5099050"/>
          <p14:tracePt t="82402" x="10248900" y="5111750"/>
          <p14:tracePt t="82418" x="10248900" y="5137150"/>
          <p14:tracePt t="82435" x="10255250" y="5149850"/>
          <p14:tracePt t="82452" x="10255250" y="5187950"/>
          <p14:tracePt t="82468" x="10261600" y="5257800"/>
          <p14:tracePt t="82485" x="10248900" y="5334000"/>
          <p14:tracePt t="82502" x="10229850" y="5454650"/>
          <p14:tracePt t="82518" x="10204450" y="5537200"/>
          <p14:tracePt t="82535" x="10191750" y="5594350"/>
          <p14:tracePt t="82552" x="10191750" y="5626100"/>
          <p14:tracePt t="82568" x="10198100" y="5664200"/>
          <p14:tracePt t="82585" x="10204450" y="5676900"/>
          <p14:tracePt t="82602" x="10210800" y="5683250"/>
          <p14:tracePt t="82618" x="10223500" y="5689600"/>
          <p14:tracePt t="82635" x="10229850" y="5689600"/>
          <p14:tracePt t="82652" x="10236200" y="5689600"/>
          <p14:tracePt t="82653" x="10242550" y="5689600"/>
          <p14:tracePt t="82669" x="10255250" y="5683250"/>
          <p14:tracePt t="82685" x="10274300" y="5683250"/>
          <p14:tracePt t="82702" x="10299700" y="5676900"/>
          <p14:tracePt t="82718" x="10331450" y="5664200"/>
          <p14:tracePt t="82735" x="10375900" y="5645150"/>
          <p14:tracePt t="82752" x="10420350" y="5619750"/>
          <p14:tracePt t="82769" x="10452100" y="5594350"/>
          <p14:tracePt t="82785" x="10496550" y="5549900"/>
          <p14:tracePt t="82802" x="10515600" y="5530850"/>
          <p14:tracePt t="82819" x="10521950" y="5511800"/>
          <p14:tracePt t="82835" x="10528300" y="5499100"/>
          <p14:tracePt t="82852" x="10534650" y="5480050"/>
          <p14:tracePt t="82869" x="10547350" y="5448300"/>
          <p14:tracePt t="82885" x="10560050" y="5410200"/>
          <p14:tracePt t="82902" x="10560050" y="5378450"/>
          <p14:tracePt t="82919" x="10566400" y="5346700"/>
          <p14:tracePt t="82935" x="10572750" y="5314950"/>
          <p14:tracePt t="82952" x="10572750" y="5302250"/>
          <p14:tracePt t="82969" x="10572750" y="5289550"/>
          <p14:tracePt t="82985" x="10572750" y="5276850"/>
          <p14:tracePt t="83002" x="10566400" y="5264150"/>
          <p14:tracePt t="83019" x="10560050" y="5245100"/>
          <p14:tracePt t="83035" x="10541000" y="5219700"/>
          <p14:tracePt t="83052" x="10515600" y="5187950"/>
          <p14:tracePt t="83069" x="10483850" y="5156200"/>
          <p14:tracePt t="83086" x="10477500" y="5156200"/>
          <p14:tracePt t="83102" x="10477500" y="5149850"/>
          <p14:tracePt t="83119" x="10471150" y="5149850"/>
          <p14:tracePt t="83165" x="10464800" y="5149850"/>
          <p14:tracePt t="83172" x="10458450" y="5149850"/>
          <p14:tracePt t="83186" x="10439400" y="5149850"/>
          <p14:tracePt t="83202" x="10394950" y="5149850"/>
          <p14:tracePt t="83219" x="10350500" y="5156200"/>
          <p14:tracePt t="83220" x="10331450" y="5162550"/>
          <p14:tracePt t="83237" x="10299700" y="5168900"/>
          <p14:tracePt t="83252" x="10287000" y="5181600"/>
          <p14:tracePt t="83269" x="10280650" y="5200650"/>
          <p14:tracePt t="83286" x="10274300" y="5226050"/>
          <p14:tracePt t="83302" x="10280650" y="5264150"/>
          <p14:tracePt t="83319" x="10293350" y="5289550"/>
          <p14:tracePt t="83336" x="10299700" y="5321300"/>
          <p14:tracePt t="83352" x="10299700" y="5346700"/>
          <p14:tracePt t="83369" x="10287000" y="5365750"/>
          <p14:tracePt t="83386" x="10280650" y="5372100"/>
          <p14:tracePt t="83403" x="10280650" y="5378450"/>
          <p14:tracePt t="83436" x="10280650" y="5384800"/>
          <p14:tracePt t="83452" x="10287000" y="5435600"/>
          <p14:tracePt t="83469" x="10293350" y="5486400"/>
          <p14:tracePt t="83487" x="10306050" y="5524500"/>
          <p14:tracePt t="83503" x="10312400" y="5543550"/>
          <p14:tracePt t="83519" x="10318750" y="5543550"/>
          <p14:tracePt t="83552" x="10318750" y="5549900"/>
          <p14:tracePt t="83569" x="10337800" y="5549900"/>
          <p14:tracePt t="83586" x="10350500" y="5549900"/>
          <p14:tracePt t="83603" x="10369550" y="5549900"/>
          <p14:tracePt t="83619" x="10401300" y="5549900"/>
          <p14:tracePt t="83636" x="10433050" y="5549900"/>
          <p14:tracePt t="83653" x="10471150" y="5556250"/>
          <p14:tracePt t="83670" x="10496550" y="5556250"/>
          <p14:tracePt t="83686" x="10521950" y="5549900"/>
          <p14:tracePt t="83703" x="10547350" y="5530850"/>
          <p14:tracePt t="83719" x="10560050" y="5511800"/>
          <p14:tracePt t="83736" x="10566400" y="5486400"/>
          <p14:tracePt t="83753" x="10566400" y="5454650"/>
          <p14:tracePt t="83770" x="10553700" y="5416550"/>
          <p14:tracePt t="83786" x="10541000" y="5365750"/>
          <p14:tracePt t="83803" x="10534650" y="5327650"/>
          <p14:tracePt t="83819" x="10534650" y="5302250"/>
          <p14:tracePt t="83836" x="10528300" y="5289550"/>
          <p14:tracePt t="83853" x="10521950" y="5270500"/>
          <p14:tracePt t="83870" x="10502900" y="5257800"/>
          <p14:tracePt t="83886" x="10483850" y="5245100"/>
          <p14:tracePt t="83903" x="10464800" y="5232400"/>
          <p14:tracePt t="83920" x="10433050" y="5219700"/>
          <p14:tracePt t="83937" x="10401300" y="5207000"/>
          <p14:tracePt t="83953" x="10363200" y="5200650"/>
          <p14:tracePt t="83969" x="10312400" y="5200650"/>
          <p14:tracePt t="83986" x="10280650" y="5200650"/>
          <p14:tracePt t="84003" x="10223500" y="5213350"/>
          <p14:tracePt t="84020" x="10191750" y="5219700"/>
          <p14:tracePt t="84036" x="10172700" y="5226050"/>
          <p14:tracePt t="84053" x="10160000" y="5232400"/>
          <p14:tracePt t="84086" x="10160000" y="5245100"/>
          <p14:tracePt t="84103" x="10160000" y="5283200"/>
          <p14:tracePt t="84120" x="10160000" y="5314950"/>
          <p14:tracePt t="84137" x="10166350" y="5359400"/>
          <p14:tracePt t="84153" x="10172700" y="5397500"/>
          <p14:tracePt t="84171" x="10191750" y="5441950"/>
          <p14:tracePt t="84186" x="10217150" y="5461000"/>
          <p14:tracePt t="84203" x="10242550" y="5480050"/>
          <p14:tracePt t="84220" x="10293350" y="5505450"/>
          <p14:tracePt t="84237" x="10337800" y="5518150"/>
          <p14:tracePt t="84253" x="10375900" y="5530850"/>
          <p14:tracePt t="84270" x="10414000" y="5530850"/>
          <p14:tracePt t="84287" x="10452100" y="5530850"/>
          <p14:tracePt t="84303" x="10496550" y="5499100"/>
          <p14:tracePt t="84320" x="10521950" y="5441950"/>
          <p14:tracePt t="84337" x="10534650" y="5391150"/>
          <p14:tracePt t="84353" x="10541000" y="5327650"/>
          <p14:tracePt t="84370" x="10547350" y="5289550"/>
          <p14:tracePt t="84387" x="10547350" y="5264150"/>
          <p14:tracePt t="84404" x="10547350" y="5251450"/>
          <p14:tracePt t="84420" x="10534650" y="5238750"/>
          <p14:tracePt t="84437" x="10509250" y="5226050"/>
          <p14:tracePt t="84453" x="10477500" y="5207000"/>
          <p14:tracePt t="84470" x="10433050" y="5175250"/>
          <p14:tracePt t="84487" x="10382250" y="5149850"/>
          <p14:tracePt t="84503" x="10369550" y="5143500"/>
          <p14:tracePt t="84553" x="10356850" y="5156200"/>
          <p14:tracePt t="84570" x="10344150" y="5175250"/>
          <p14:tracePt t="84587" x="10312400" y="5200650"/>
          <p14:tracePt t="84604" x="10287000" y="5226050"/>
          <p14:tracePt t="84620" x="10274300" y="5232400"/>
          <p14:tracePt t="84637" x="10261600" y="5245100"/>
          <p14:tracePt t="84654" x="10255250" y="5257800"/>
          <p14:tracePt t="84670" x="10248900" y="5264150"/>
          <p14:tracePt t="84687" x="10248900" y="5283200"/>
          <p14:tracePt t="84704" x="10248900" y="5289550"/>
          <p14:tracePt t="84720" x="10248900" y="5295900"/>
          <p14:tracePt t="84914" x="10248900" y="5283200"/>
          <p14:tracePt t="84921" x="10255250" y="5276850"/>
          <p14:tracePt t="84937" x="10267950" y="5257800"/>
          <p14:tracePt t="84954" x="10280650" y="5245100"/>
          <p14:tracePt t="84971" x="10306050" y="5226050"/>
          <p14:tracePt t="84988" x="10337800" y="5181600"/>
          <p14:tracePt t="85004" x="10401300" y="5105400"/>
          <p14:tracePt t="85021" x="10471150" y="4997450"/>
          <p14:tracePt t="85037" x="10553700" y="4870450"/>
          <p14:tracePt t="85054" x="10687050" y="4692650"/>
          <p14:tracePt t="85071" x="10826750" y="4546600"/>
          <p14:tracePt t="85088" x="11074400" y="4292600"/>
          <p14:tracePt t="85104" x="11112500" y="4241800"/>
          <p14:tracePt t="85121" x="11296650" y="3924300"/>
          <p14:tracePt t="85137" x="11341100" y="3759200"/>
          <p14:tracePt t="85154" x="11360150" y="3695700"/>
          <p14:tracePt t="85170" x="11398250" y="3536950"/>
          <p14:tracePt t="85187" x="11410950" y="3486150"/>
          <p14:tracePt t="85204" x="11423650" y="3473450"/>
          <p14:tracePt t="85247" x="11430000" y="3473450"/>
          <p14:tracePt t="85271" x="11442700" y="3473450"/>
          <p14:tracePt t="85288" x="11449050" y="3467100"/>
          <p14:tracePt t="85304" x="11449050" y="3454400"/>
          <p14:tracePt t="85321" x="11449050" y="3448050"/>
          <p14:tracePt t="85337" x="11449050" y="3441700"/>
          <p14:tracePt t="85354" x="11442700" y="3441700"/>
          <p14:tracePt t="85371" x="11430000" y="3441700"/>
          <p14:tracePt t="85387" x="11410950" y="3460750"/>
          <p14:tracePt t="85404" x="11379200" y="3492500"/>
          <p14:tracePt t="85421" x="11347450" y="3543300"/>
          <p14:tracePt t="85438" x="11296650" y="3638550"/>
          <p14:tracePt t="85454" x="11271250" y="3689350"/>
          <p14:tracePt t="85471" x="11214100" y="3803650"/>
          <p14:tracePt t="85488" x="11150600" y="3949700"/>
          <p14:tracePt t="85504" x="11131550" y="4019550"/>
          <p14:tracePt t="85521" x="11125200" y="4044950"/>
          <p14:tracePt t="85599" x="11125200" y="4038600"/>
          <p14:tracePt t="85621" x="11131550" y="4038600"/>
          <p14:tracePt t="85638" x="11131550" y="4032250"/>
          <p14:tracePt t="85654" x="11137900" y="4032250"/>
          <p14:tracePt t="85671" x="11144250" y="4032250"/>
          <p14:tracePt t="85688" x="11156950" y="4038600"/>
          <p14:tracePt t="85704" x="11195050" y="4038600"/>
          <p14:tracePt t="85721" x="11252200" y="4038600"/>
          <p14:tracePt t="85738" x="11290300" y="4025900"/>
          <p14:tracePt t="85739" x="11322050" y="4013200"/>
          <p14:tracePt t="85754" x="11379200" y="3981450"/>
          <p14:tracePt t="85771" x="11391900" y="3956050"/>
          <p14:tracePt t="85788" x="11391900" y="3937000"/>
          <p14:tracePt t="85804" x="11391900" y="3917950"/>
          <p14:tracePt t="85821" x="11366500" y="3892550"/>
          <p14:tracePt t="85838" x="11341100" y="3886200"/>
          <p14:tracePt t="85854" x="11303000" y="3886200"/>
          <p14:tracePt t="85871" x="11264900" y="3892550"/>
          <p14:tracePt t="85888" x="11214100" y="3924300"/>
          <p14:tracePt t="85905" x="11176000" y="3975100"/>
          <p14:tracePt t="85922" x="11137900" y="4038600"/>
          <p14:tracePt t="85938" x="11106150" y="4108450"/>
          <p14:tracePt t="85955" x="11093450" y="4216400"/>
          <p14:tracePt t="85971" x="11093450" y="4267200"/>
          <p14:tracePt t="85988" x="11087100" y="4318000"/>
          <p14:tracePt t="86005" x="11080750" y="4362450"/>
          <p14:tracePt t="86021" x="11061700" y="4425950"/>
          <p14:tracePt t="86038" x="11042650" y="4508500"/>
          <p14:tracePt t="86055" x="11029950" y="4559300"/>
          <p14:tracePt t="86071" x="10998200" y="4629150"/>
          <p14:tracePt t="86088" x="10979150" y="4673600"/>
          <p14:tracePt t="86105" x="10966450" y="4699000"/>
          <p14:tracePt t="86121" x="10966450" y="4711700"/>
          <p14:tracePt t="86138" x="10966450" y="4730750"/>
          <p14:tracePt t="86142" x="10966450" y="4743450"/>
          <p14:tracePt t="86154" x="10966450" y="4762500"/>
          <p14:tracePt t="86172" x="10985500" y="4889500"/>
          <p14:tracePt t="86188" x="10991850" y="4953000"/>
          <p14:tracePt t="86205" x="11004550" y="5041900"/>
          <p14:tracePt t="86222" x="11017250" y="5118100"/>
          <p14:tracePt t="86238" x="11036300" y="5175250"/>
          <p14:tracePt t="86255" x="11068050" y="5245100"/>
          <p14:tracePt t="86271" x="11087100" y="5295900"/>
          <p14:tracePt t="86288" x="11093450" y="5340350"/>
          <p14:tracePt t="86305" x="11099800" y="5378450"/>
          <p14:tracePt t="86321" x="11099800" y="5416550"/>
          <p14:tracePt t="86338" x="11093450" y="5441950"/>
          <p14:tracePt t="86355" x="11087100" y="5461000"/>
          <p14:tracePt t="86388" x="11087100" y="5467350"/>
          <p14:tracePt t="86405" x="11087100" y="5473700"/>
          <p14:tracePt t="86585" x="11093450" y="5480050"/>
          <p14:tracePt t="86594" x="11112500" y="5480050"/>
          <p14:tracePt t="86605" x="11131550" y="5480050"/>
          <p14:tracePt t="86623" x="11182350" y="5480050"/>
          <p14:tracePt t="86639" x="11239500" y="5461000"/>
          <p14:tracePt t="86655" x="11277600" y="5435600"/>
          <p14:tracePt t="86657" x="11290300" y="5422900"/>
          <p14:tracePt t="86673" x="11309350" y="5391150"/>
          <p14:tracePt t="86689" x="11315700" y="5359400"/>
          <p14:tracePt t="86705" x="11315700" y="5334000"/>
          <p14:tracePt t="86722" x="11309350" y="5302250"/>
          <p14:tracePt t="86739" x="11283950" y="5270500"/>
          <p14:tracePt t="86755" x="11258550" y="5232400"/>
          <p14:tracePt t="86772" x="11226800" y="5207000"/>
          <p14:tracePt t="86789" x="11182350" y="5168900"/>
          <p14:tracePt t="86805" x="11137900" y="5149850"/>
          <p14:tracePt t="86822" x="11118850" y="5149850"/>
          <p14:tracePt t="86839" x="11099800" y="5149850"/>
          <p14:tracePt t="86840" x="11087100" y="5156200"/>
          <p14:tracePt t="86855" x="11074400" y="5168900"/>
          <p14:tracePt t="86872" x="11061700" y="5187950"/>
          <p14:tracePt t="86889" x="11049000" y="5207000"/>
          <p14:tracePt t="86906" x="11029950" y="5232400"/>
          <p14:tracePt t="86922" x="11017250" y="5245100"/>
          <p14:tracePt t="86939" x="10998200" y="5257800"/>
          <p14:tracePt t="86955" x="10991850" y="5264150"/>
          <p14:tracePt t="86972" x="10979150" y="5276850"/>
          <p14:tracePt t="86989" x="10972800" y="5302250"/>
          <p14:tracePt t="87006" x="10972800" y="5346700"/>
          <p14:tracePt t="87022" x="10991850" y="5384800"/>
          <p14:tracePt t="87039" x="11010900" y="5410200"/>
          <p14:tracePt t="87056" x="11029950" y="5435600"/>
          <p14:tracePt t="87072" x="11036300" y="5441950"/>
          <p14:tracePt t="87106" x="11042650" y="5448300"/>
          <p14:tracePt t="87122" x="11068050" y="5448300"/>
          <p14:tracePt t="87139" x="11087100" y="5448300"/>
          <p14:tracePt t="87156" x="11106150" y="5448300"/>
          <p14:tracePt t="87172" x="11137900" y="5429250"/>
          <p14:tracePt t="87189" x="11156950" y="5410200"/>
          <p14:tracePt t="87206" x="11176000" y="5384800"/>
          <p14:tracePt t="87222" x="11188700" y="5334000"/>
          <p14:tracePt t="87239" x="11182350" y="5295900"/>
          <p14:tracePt t="87256" x="11163300" y="5264150"/>
          <p14:tracePt t="87272" x="11150600" y="5245100"/>
          <p14:tracePt t="87289" x="11137900" y="5238750"/>
          <p14:tracePt t="87306" x="11137900" y="5232400"/>
          <p14:tracePt t="87322" x="11131550" y="5232400"/>
          <p14:tracePt t="87339" x="11125200" y="5232400"/>
          <p14:tracePt t="87357" x="11112500" y="5232400"/>
          <p14:tracePt t="87372" x="11093450" y="5232400"/>
          <p14:tracePt t="87389" x="11055350" y="5251450"/>
          <p14:tracePt t="87406" x="11036300" y="5270500"/>
          <p14:tracePt t="87422" x="11010900" y="5321300"/>
          <p14:tracePt t="87439" x="11004550" y="5378450"/>
          <p14:tracePt t="87456" x="11004550" y="5416550"/>
          <p14:tracePt t="87473" x="11023600" y="5461000"/>
          <p14:tracePt t="87489" x="11029950" y="5473700"/>
          <p14:tracePt t="87506" x="11042650" y="5480050"/>
          <p14:tracePt t="87523" x="11061700" y="5486400"/>
          <p14:tracePt t="87539" x="11118850" y="5486400"/>
          <p14:tracePt t="87556" x="11163300" y="5467350"/>
          <p14:tracePt t="87573" x="11182350" y="5454650"/>
          <p14:tracePt t="87589" x="11195050" y="5429250"/>
          <p14:tracePt t="87606" x="11201400" y="5403850"/>
          <p14:tracePt t="87623" x="11201400" y="5359400"/>
          <p14:tracePt t="87639" x="11188700" y="5314950"/>
          <p14:tracePt t="87656" x="11163300" y="5264150"/>
          <p14:tracePt t="87673" x="11150600" y="5232400"/>
          <p14:tracePt t="87689" x="11137900" y="5219700"/>
          <p14:tracePt t="87706" x="11125200" y="5207000"/>
          <p14:tracePt t="87723" x="11106150" y="5194300"/>
          <p14:tracePt t="87740" x="11093450" y="5194300"/>
          <p14:tracePt t="87756" x="11074400" y="5194300"/>
          <p14:tracePt t="87773" x="11068050" y="5194300"/>
          <p14:tracePt t="87790" x="11061700" y="5200650"/>
          <p14:tracePt t="87806" x="11049000" y="5213350"/>
          <p14:tracePt t="87823" x="11049000" y="5226050"/>
          <p14:tracePt t="87840" x="11042650" y="5257800"/>
          <p14:tracePt t="87856" x="11042650" y="5302250"/>
          <p14:tracePt t="87873" x="11042650" y="5321300"/>
          <p14:tracePt t="87890" x="11049000" y="5334000"/>
          <p14:tracePt t="87906" x="11049000" y="5340350"/>
          <p14:tracePt t="87963" x="11049000" y="5334000"/>
          <p14:tracePt t="88003" x="11055350" y="5334000"/>
          <p14:tracePt t="88023" x="11055350" y="5353050"/>
          <p14:tracePt t="88040" x="11049000" y="5372100"/>
          <p14:tracePt t="88057" x="11042650" y="5391150"/>
          <p14:tracePt t="88073" x="11036300" y="5410200"/>
          <p14:tracePt t="88074" x="11029950" y="5416550"/>
          <p14:tracePt t="88106" x="11023600" y="5416550"/>
          <p14:tracePt t="88123" x="11017250" y="5416550"/>
          <p14:tracePt t="88156" x="11017250" y="5410200"/>
          <p14:tracePt t="88173" x="11017250" y="5403850"/>
          <p14:tracePt t="88190" x="11029950" y="5397500"/>
          <p14:tracePt t="88206" x="11036300" y="5397500"/>
          <p14:tracePt t="88261" x="11036300" y="5391150"/>
          <p14:tracePt t="88276" x="11036300" y="5384800"/>
          <p14:tracePt t="88290" x="11042650" y="5384800"/>
          <p14:tracePt t="88307" x="11042650" y="5372100"/>
          <p14:tracePt t="88323" x="11042650" y="5365750"/>
          <p14:tracePt t="88340" x="11042650" y="5359400"/>
          <p14:tracePt t="88608" x="11042650" y="5353050"/>
          <p14:tracePt t="88624" x="11036300" y="5353050"/>
          <p14:tracePt t="88640" x="11029950" y="5353050"/>
          <p14:tracePt t="88657" x="11023600" y="5353050"/>
          <p14:tracePt t="88725" x="11017250" y="5353050"/>
          <p14:tracePt t="88735" x="11017250" y="5346700"/>
          <p14:tracePt t="88838" x="11010900" y="5346700"/>
          <p14:tracePt t="88857" x="11010900" y="5340350"/>
          <p14:tracePt t="88874" x="11004550" y="5340350"/>
          <p14:tracePt t="88890" x="11004550" y="5334000"/>
          <p14:tracePt t="88933" x="10998200" y="5334000"/>
          <p14:tracePt t="88957" x="10998200" y="5327650"/>
          <p14:tracePt t="88976" x="10991850" y="5327650"/>
          <p14:tracePt t="89013" x="10991850" y="5321300"/>
          <p14:tracePt t="89037" x="10985500" y="5321300"/>
          <p14:tracePt t="89057" x="10985500" y="5314950"/>
          <p14:tracePt t="89074" x="10979150" y="5314950"/>
          <p14:tracePt t="89107" x="10979150" y="5308600"/>
          <p14:tracePt t="89159" x="10979150" y="5302250"/>
          <p14:tracePt t="89174" x="10972800" y="5295900"/>
          <p14:tracePt t="89191" x="10972800" y="5289550"/>
          <p14:tracePt t="89207" x="10972800" y="5276850"/>
          <p14:tracePt t="89224" x="10972800" y="5270500"/>
          <p14:tracePt t="89241" x="10972800" y="5264150"/>
          <p14:tracePt t="89274" x="10972800" y="5257800"/>
          <p14:tracePt t="89291" x="10972800" y="5245100"/>
          <p14:tracePt t="89307" x="10972800" y="5232400"/>
          <p14:tracePt t="89324" x="10972800" y="5226050"/>
          <p14:tracePt t="89341" x="10972800" y="5207000"/>
          <p14:tracePt t="89357" x="10972800" y="5200650"/>
          <p14:tracePt t="89374" x="10972800" y="5181600"/>
          <p14:tracePt t="89391" x="10972800" y="5175250"/>
          <p14:tracePt t="89408" x="10972800" y="5162550"/>
          <p14:tracePt t="89441" x="10972800" y="5149850"/>
          <p14:tracePt t="89457" x="10972800" y="5143500"/>
          <p14:tracePt t="89474" x="10972800" y="5130800"/>
          <p14:tracePt t="89491" x="10972800" y="5124450"/>
          <p14:tracePt t="89508" x="10979150" y="5111750"/>
          <p14:tracePt t="89524" x="10979150" y="5099050"/>
          <p14:tracePt t="89541" x="10979150" y="5092700"/>
          <p14:tracePt t="89558" x="10985500" y="5080000"/>
          <p14:tracePt t="89574" x="10985500" y="5073650"/>
          <p14:tracePt t="89591" x="10985500" y="5067300"/>
          <p14:tracePt t="89608" x="10985500" y="5054600"/>
          <p14:tracePt t="89641" x="10991850" y="5048250"/>
          <p14:tracePt t="89658" x="10991850" y="5041900"/>
          <p14:tracePt t="89674" x="10991850" y="5029200"/>
          <p14:tracePt t="89708" x="10991850" y="5022850"/>
          <p14:tracePt t="89725" x="10985500" y="5010150"/>
          <p14:tracePt t="89741" x="10979150" y="5003800"/>
          <p14:tracePt t="89758" x="10966450" y="4991100"/>
          <p14:tracePt t="89774" x="10953750" y="4972050"/>
          <p14:tracePt t="89791" x="10947400" y="4965700"/>
          <p14:tracePt t="89808" x="10934700" y="4953000"/>
          <p14:tracePt t="89824" x="10928350" y="4953000"/>
          <p14:tracePt t="89841" x="10928350" y="4946650"/>
          <p14:tracePt t="89858" x="10909300" y="4933950"/>
          <p14:tracePt t="89875" x="10902950" y="4927600"/>
          <p14:tracePt t="89891" x="10883900" y="4914900"/>
          <p14:tracePt t="89908" x="10877550" y="4914900"/>
          <p14:tracePt t="89924" x="10871200" y="4908550"/>
          <p14:tracePt t="89941" x="10858500" y="4902200"/>
          <p14:tracePt t="89974" x="10852150" y="4895850"/>
          <p14:tracePt t="89992" x="10845800" y="4889500"/>
          <p14:tracePt t="90025" x="10839450" y="4889500"/>
          <p14:tracePt t="90041" x="10833100" y="4889500"/>
          <p14:tracePt t="90058" x="10826750" y="4908550"/>
          <p14:tracePt t="90075" x="10801350" y="4933950"/>
          <p14:tracePt t="90092" x="10756900" y="4933950"/>
          <p14:tracePt t="90108" x="10750550" y="4933950"/>
          <p14:tracePt t="90570" x="10737850" y="4933950"/>
          <p14:tracePt t="90580" x="10706100" y="4927600"/>
          <p14:tracePt t="90592" x="10668000" y="4921250"/>
          <p14:tracePt t="90609" x="10509250" y="4876800"/>
          <p14:tracePt t="90625" x="10458450" y="4845050"/>
          <p14:tracePt t="90642" x="10407650" y="4819650"/>
          <p14:tracePt t="90659" x="10356850" y="4787900"/>
          <p14:tracePt t="90675" x="10293350" y="4756150"/>
          <p14:tracePt t="90692" x="10229850" y="4718050"/>
          <p14:tracePt t="90708" x="10160000" y="4679950"/>
          <p14:tracePt t="90725" x="10102850" y="4635500"/>
          <p14:tracePt t="90742" x="10052050" y="4597400"/>
          <p14:tracePt t="90759" x="9994900" y="4559300"/>
          <p14:tracePt t="90776" x="9937750" y="4514850"/>
          <p14:tracePt t="90792" x="9893300" y="4476750"/>
          <p14:tracePt t="90808" x="9842500" y="4425950"/>
          <p14:tracePt t="90825" x="9836150" y="4413250"/>
          <p14:tracePt t="90842" x="9823450" y="4387850"/>
          <p14:tracePt t="90859" x="9823450" y="4343400"/>
          <p14:tracePt t="90875" x="9817100" y="4292600"/>
          <p14:tracePt t="90892" x="9804400" y="4229100"/>
          <p14:tracePt t="90909" x="9766300" y="4121150"/>
          <p14:tracePt t="90926" x="9696450" y="3962400"/>
          <p14:tracePt t="90942" x="9664700" y="3848100"/>
          <p14:tracePt t="90959" x="9652000" y="3759200"/>
          <p14:tracePt t="90976" x="9677400" y="3683000"/>
          <p14:tracePt t="90992" x="9709150" y="3638550"/>
          <p14:tracePt t="91009" x="9759950" y="3613150"/>
          <p14:tracePt t="91026" x="9798050" y="3600450"/>
          <p14:tracePt t="91042" x="9842500" y="3600450"/>
          <p14:tracePt t="91059" x="9874250" y="3594100"/>
          <p14:tracePt t="91076" x="9886950" y="3587750"/>
          <p14:tracePt t="91149" x="9893300" y="3581400"/>
          <p14:tracePt t="91157" x="9906000" y="3568700"/>
          <p14:tracePt t="91166" x="9912350" y="3562350"/>
          <p14:tracePt t="91176" x="9937750" y="3543300"/>
          <p14:tracePt t="91192" x="9994900" y="3505200"/>
          <p14:tracePt t="91209" x="10064750" y="3454400"/>
          <p14:tracePt t="91226" x="10128250" y="3409950"/>
          <p14:tracePt t="91242" x="10204450" y="3371850"/>
          <p14:tracePt t="91260" x="10287000" y="3321050"/>
          <p14:tracePt t="91276" x="10452100" y="3175000"/>
          <p14:tracePt t="91292" x="10534650" y="3079750"/>
          <p14:tracePt t="91309" x="10655300" y="2933700"/>
          <p14:tracePt t="91326" x="10775950" y="2794000"/>
          <p14:tracePt t="91342" x="10852150" y="2692400"/>
          <p14:tracePt t="91359" x="10915650" y="2590800"/>
          <p14:tracePt t="91376" x="10928350" y="2540000"/>
          <p14:tracePt t="91392" x="10934700" y="2508250"/>
          <p14:tracePt t="91409" x="10922000" y="2495550"/>
          <p14:tracePt t="91426" x="10915650" y="2489200"/>
          <p14:tracePt t="91442" x="10883900" y="2476500"/>
          <p14:tracePt t="91459" x="10845800" y="2457450"/>
          <p14:tracePt t="91476" x="10795000" y="2425700"/>
          <p14:tracePt t="91492" x="10737850" y="2400300"/>
          <p14:tracePt t="91510" x="10655300" y="2387600"/>
          <p14:tracePt t="91526" x="10566400" y="2381250"/>
          <p14:tracePt t="91542" x="10356850" y="2406650"/>
          <p14:tracePt t="91559" x="10179050" y="2444750"/>
          <p14:tracePt t="91576" x="10033000" y="2482850"/>
          <p14:tracePt t="91593" x="9918700" y="2520950"/>
          <p14:tracePt t="91609" x="9823450" y="2565400"/>
          <p14:tracePt t="91626" x="9804400" y="2597150"/>
          <p14:tracePt t="91643" x="9785350" y="2635250"/>
          <p14:tracePt t="91659" x="9740900" y="2711450"/>
          <p14:tracePt t="91676" x="9683750" y="2813050"/>
          <p14:tracePt t="91693" x="9626600" y="2908300"/>
          <p14:tracePt t="91709" x="9550400" y="3035300"/>
          <p14:tracePt t="91726" x="9505950" y="3136900"/>
          <p14:tracePt t="91743" x="9474200" y="3225800"/>
          <p14:tracePt t="91759" x="9455150" y="3314700"/>
          <p14:tracePt t="91776" x="9442450" y="3403600"/>
          <p14:tracePt t="91793" x="9442450" y="3543300"/>
          <p14:tracePt t="91810" x="9455150" y="3625850"/>
          <p14:tracePt t="91826" x="9474200" y="3727450"/>
          <p14:tracePt t="91843" x="9493250" y="3797300"/>
          <p14:tracePt t="91860" x="9512300" y="3848100"/>
          <p14:tracePt t="91876" x="9537700" y="3879850"/>
          <p14:tracePt t="91893" x="9563100" y="3892550"/>
          <p14:tracePt t="91910" x="9607550" y="3905250"/>
          <p14:tracePt t="91926" x="9671050" y="3917950"/>
          <p14:tracePt t="91943" x="9740900" y="3924300"/>
          <p14:tracePt t="91961" x="9798050" y="3930650"/>
          <p14:tracePt t="91976" x="9855200" y="3930650"/>
          <p14:tracePt t="91993" x="9918700" y="3898900"/>
          <p14:tracePt t="92010" x="10001250" y="3835400"/>
          <p14:tracePt t="92026" x="10071100" y="3746500"/>
          <p14:tracePt t="92043" x="10096500" y="3714750"/>
          <p14:tracePt t="92060" x="10109200" y="3702050"/>
          <p14:tracePt t="92206" x="10102850" y="3702050"/>
          <p14:tracePt t="92213" x="10096500" y="3702050"/>
          <p14:tracePt t="92227" x="10083800" y="3702050"/>
          <p14:tracePt t="92243" x="10058400" y="3702050"/>
          <p14:tracePt t="92262" x="10045700" y="3695700"/>
          <p14:tracePt t="92277" x="10033000" y="3695700"/>
          <p14:tracePt t="92310" x="10020300" y="3695700"/>
          <p14:tracePt t="92327" x="10001250" y="3689350"/>
          <p14:tracePt t="92343" x="9975850" y="3683000"/>
          <p14:tracePt t="92360" x="9944100" y="3676650"/>
          <p14:tracePt t="92377" x="9918700" y="3670300"/>
          <p14:tracePt t="92394" x="9893300" y="3663950"/>
          <p14:tracePt t="92410" x="9874250" y="3663950"/>
          <p14:tracePt t="92427" x="9867900" y="3663950"/>
          <p14:tracePt t="92479" x="9861550" y="3663950"/>
          <p14:tracePt t="92493" x="9855200" y="3663950"/>
          <p14:tracePt t="92510" x="9829800" y="3676650"/>
          <p14:tracePt t="92527" x="9810750" y="3683000"/>
          <p14:tracePt t="92544" x="9798050" y="3695700"/>
          <p14:tracePt t="92560" x="9791700" y="3702050"/>
          <p14:tracePt t="92577" x="9785350" y="3708400"/>
          <p14:tracePt t="92593" x="9779000" y="3721100"/>
          <p14:tracePt t="92610" x="9766300" y="3746500"/>
          <p14:tracePt t="92627" x="9759950" y="3765550"/>
          <p14:tracePt t="92644" x="9747250" y="3797300"/>
          <p14:tracePt t="92660" x="9721850" y="3848100"/>
          <p14:tracePt t="92677" x="9715500" y="3886200"/>
          <p14:tracePt t="92694" x="9709150" y="3943350"/>
          <p14:tracePt t="92711" x="9721850" y="3987800"/>
          <p14:tracePt t="92727" x="9747250" y="4064000"/>
          <p14:tracePt t="92743" x="9759950" y="4114800"/>
          <p14:tracePt t="92760" x="9766300" y="4184650"/>
          <p14:tracePt t="92777" x="9766300" y="4254500"/>
          <p14:tracePt t="92794" x="9766300" y="4318000"/>
          <p14:tracePt t="92810" x="9766300" y="4387850"/>
          <p14:tracePt t="92827" x="9759950" y="4419600"/>
          <p14:tracePt t="92844" x="9753600" y="4464050"/>
          <p14:tracePt t="92860" x="9759950" y="4540250"/>
          <p14:tracePt t="92877" x="9798050" y="4654550"/>
          <p14:tracePt t="92894" x="9848850" y="4775200"/>
          <p14:tracePt t="92910" x="9899650" y="4921250"/>
          <p14:tracePt t="92927" x="9931400" y="5029200"/>
          <p14:tracePt t="92945" x="9963150" y="5143500"/>
          <p14:tracePt t="92960" x="9975850" y="5168900"/>
          <p14:tracePt t="92977" x="9975850" y="5175250"/>
          <p14:tracePt t="92994" x="9975850" y="5181600"/>
          <p14:tracePt t="93011" x="9975850" y="5194300"/>
          <p14:tracePt t="93027" x="9975850" y="5238750"/>
          <p14:tracePt t="93044" x="9975850" y="5314950"/>
          <p14:tracePt t="93061" x="9969500" y="5397500"/>
          <p14:tracePt t="93077" x="9956800" y="5467350"/>
          <p14:tracePt t="93094" x="9944100" y="5524500"/>
          <p14:tracePt t="93110" x="9931400" y="5556250"/>
          <p14:tracePt t="93116" x="9931400" y="5562600"/>
          <p14:tracePt t="93144" x="9925050" y="5562600"/>
          <p14:tracePt t="93177" x="9925050" y="5568950"/>
          <p14:tracePt t="93194" x="9906000" y="5588000"/>
          <p14:tracePt t="93211" x="9848850" y="5632450"/>
          <p14:tracePt t="93227" x="9766300" y="5670550"/>
          <p14:tracePt t="93244" x="9715500" y="5689600"/>
          <p14:tracePt t="93260" x="9652000" y="5695950"/>
          <p14:tracePt t="93278" x="9626600" y="5695950"/>
          <p14:tracePt t="93294" x="9613900" y="5683250"/>
          <p14:tracePt t="93311" x="9594850" y="5657850"/>
          <p14:tracePt t="93327" x="9582150" y="5638800"/>
          <p14:tracePt t="93344" x="9575800" y="5619750"/>
          <p14:tracePt t="93361" x="9575800" y="5607050"/>
          <p14:tracePt t="93377" x="9575800" y="5594350"/>
          <p14:tracePt t="93394" x="9575800" y="5581650"/>
          <p14:tracePt t="93411" x="9588500" y="5568950"/>
          <p14:tracePt t="93427" x="9613900" y="5543550"/>
          <p14:tracePt t="93444" x="9632950" y="5524500"/>
          <p14:tracePt t="93461" x="9671050" y="5480050"/>
          <p14:tracePt t="93478" x="9709150" y="5454650"/>
          <p14:tracePt t="93494" x="9728200" y="5448300"/>
          <p14:tracePt t="93511" x="9753600" y="5435600"/>
          <p14:tracePt t="93528" x="9759950" y="5429250"/>
          <p14:tracePt t="93561" x="9766300" y="5422900"/>
          <p14:tracePt t="93578" x="9766300" y="5410200"/>
          <p14:tracePt t="93595" x="9766300" y="5397500"/>
          <p14:tracePt t="93611" x="9766300" y="5384800"/>
          <p14:tracePt t="93628" x="9759950" y="5365750"/>
          <p14:tracePt t="93661" x="9753600" y="5359400"/>
          <p14:tracePt t="93958" x="9759950" y="5359400"/>
          <p14:tracePt t="93966" x="9772650" y="5359400"/>
          <p14:tracePt t="93978" x="9785350" y="5359400"/>
          <p14:tracePt t="93995" x="9823450" y="5353050"/>
          <p14:tracePt t="94013" x="9880600" y="5334000"/>
          <p14:tracePt t="94029" x="9899650" y="5327650"/>
          <p14:tracePt t="94030" x="9918700" y="5321300"/>
          <p14:tracePt t="94045" x="9944100" y="5302250"/>
          <p14:tracePt t="94061" x="9969500" y="5289550"/>
          <p14:tracePt t="94078" x="9982200" y="5276850"/>
          <p14:tracePt t="94095" x="9988550" y="5270500"/>
          <p14:tracePt t="94111" x="9994900" y="5264150"/>
          <p14:tracePt t="94128" x="9994900" y="5257800"/>
          <p14:tracePt t="94145" x="9994900" y="5245100"/>
          <p14:tracePt t="94161" x="9994900" y="5238750"/>
          <p14:tracePt t="94178" x="9994900" y="5232400"/>
          <p14:tracePt t="94195" x="9994900" y="5219700"/>
          <p14:tracePt t="94212" x="9988550" y="5213350"/>
          <p14:tracePt t="94228" x="9975850" y="5200650"/>
          <p14:tracePt t="94245" x="9969500" y="5200650"/>
          <p14:tracePt t="94262" x="9969500" y="5194300"/>
          <p14:tracePt t="94263" x="9963150" y="5194300"/>
          <p14:tracePt t="94278" x="9963150" y="5187950"/>
          <p14:tracePt t="94295" x="9937750" y="5181600"/>
          <p14:tracePt t="94311" x="9931400" y="5175250"/>
          <p14:tracePt t="94328" x="9912350" y="5168900"/>
          <p14:tracePt t="94345" x="9886950" y="5162550"/>
          <p14:tracePt t="94362" x="9861550" y="5149850"/>
          <p14:tracePt t="94378" x="9836150" y="5137150"/>
          <p14:tracePt t="94395" x="9804400" y="5130800"/>
          <p14:tracePt t="94412" x="9791700" y="5124450"/>
          <p14:tracePt t="94428" x="9759950" y="5124450"/>
          <p14:tracePt t="94445" x="9728200" y="5118100"/>
          <p14:tracePt t="94463" x="9696450" y="5118100"/>
          <p14:tracePt t="94478" x="9683750" y="5118100"/>
          <p14:tracePt t="94512" x="9671050" y="5124450"/>
          <p14:tracePt t="94528" x="9652000" y="5143500"/>
          <p14:tracePt t="94545" x="9632950" y="5168900"/>
          <p14:tracePt t="94562" x="9613900" y="5194300"/>
          <p14:tracePt t="94578" x="9601200" y="5226050"/>
          <p14:tracePt t="94595" x="9594850" y="5238750"/>
          <p14:tracePt t="94612" x="9594850" y="5245100"/>
          <p14:tracePt t="94628" x="9594850" y="5251450"/>
          <p14:tracePt t="94645" x="9594850" y="5257800"/>
          <p14:tracePt t="94662" x="9601200" y="5276850"/>
          <p14:tracePt t="94678" x="9620250" y="5308600"/>
          <p14:tracePt t="94695" x="9632950" y="5334000"/>
          <p14:tracePt t="94712" x="9645650" y="5353050"/>
          <p14:tracePt t="94729" x="9658350" y="5378450"/>
          <p14:tracePt t="94745" x="9664700" y="5384800"/>
          <p14:tracePt t="94762" x="9664700" y="5391150"/>
          <p14:tracePt t="94796" x="9690100" y="5410200"/>
          <p14:tracePt t="94812" x="9721850" y="5429250"/>
          <p14:tracePt t="94829" x="9772650" y="5448300"/>
          <p14:tracePt t="94846" x="9823450" y="5467350"/>
          <p14:tracePt t="94862" x="9867900" y="5467350"/>
          <p14:tracePt t="94879" x="9918700" y="5467350"/>
          <p14:tracePt t="94895" x="9956800" y="5454650"/>
          <p14:tracePt t="94912" x="9988550" y="5435600"/>
          <p14:tracePt t="94929" x="10007600" y="5410200"/>
          <p14:tracePt t="94946" x="10020300" y="5384800"/>
          <p14:tracePt t="94963" x="10026650" y="5365750"/>
          <p14:tracePt t="94979" x="10033000" y="5334000"/>
          <p14:tracePt t="94995" x="10039350" y="5314950"/>
          <p14:tracePt t="95012" x="10039350" y="5289550"/>
          <p14:tracePt t="95029" x="10039350" y="5264150"/>
          <p14:tracePt t="95045" x="10033000" y="5238750"/>
          <p14:tracePt t="95062" x="10013950" y="5207000"/>
          <p14:tracePt t="95079" x="9994900" y="5187950"/>
          <p14:tracePt t="95096" x="9975850" y="5168900"/>
          <p14:tracePt t="95112" x="9956800" y="5162550"/>
          <p14:tracePt t="95116" x="9956800" y="5156200"/>
          <p14:tracePt t="95146" x="9950450" y="5156200"/>
          <p14:tracePt t="95162" x="9937750" y="5156200"/>
          <p14:tracePt t="95179" x="9906000" y="5156200"/>
          <p14:tracePt t="95196" x="9842500" y="5156200"/>
          <p14:tracePt t="95212" x="9740900" y="5156200"/>
          <p14:tracePt t="95229" x="9702800" y="5156200"/>
          <p14:tracePt t="95246" x="9658350" y="5162550"/>
          <p14:tracePt t="95263" x="9620250" y="5168900"/>
          <p14:tracePt t="95279" x="9601200" y="5175250"/>
          <p14:tracePt t="95296" x="9588500" y="5187950"/>
          <p14:tracePt t="95312" x="9582150" y="5219700"/>
          <p14:tracePt t="95329" x="9582150" y="5251450"/>
          <p14:tracePt t="95346" x="9588500" y="5289550"/>
          <p14:tracePt t="95362" x="9601200" y="5334000"/>
          <p14:tracePt t="95379" x="9613900" y="5359400"/>
          <p14:tracePt t="95396" x="9626600" y="5372100"/>
          <p14:tracePt t="95413" x="9645650" y="5378450"/>
          <p14:tracePt t="95429" x="9664700" y="5384800"/>
          <p14:tracePt t="95446" x="9728200" y="5410200"/>
          <p14:tracePt t="95462" x="9810750" y="5448300"/>
          <p14:tracePt t="95479" x="9848850" y="5467350"/>
          <p14:tracePt t="95496" x="9880600" y="5473700"/>
          <p14:tracePt t="95513" x="9899650" y="5480050"/>
          <p14:tracePt t="95530" x="9918700" y="5480050"/>
          <p14:tracePt t="95546" x="9937750" y="5467350"/>
          <p14:tracePt t="95563" x="9956800" y="5441950"/>
          <p14:tracePt t="95579" x="9969500" y="5403850"/>
          <p14:tracePt t="95596" x="9975850" y="5372100"/>
          <p14:tracePt t="95613" x="9975850" y="5346700"/>
          <p14:tracePt t="95630" x="9975850" y="5334000"/>
          <p14:tracePt t="95646" x="9975850" y="5327650"/>
          <p14:tracePt t="95663" x="9969500" y="5308600"/>
          <p14:tracePt t="95679" x="9963150" y="5308600"/>
          <p14:tracePt t="95696" x="9950450" y="5295900"/>
          <p14:tracePt t="95713" x="9906000" y="5276850"/>
          <p14:tracePt t="95729" x="9867900" y="5264150"/>
          <p14:tracePt t="95746" x="9810750" y="5264150"/>
          <p14:tracePt t="95763" x="9753600" y="5270500"/>
          <p14:tracePt t="95780" x="9696450" y="5283200"/>
          <p14:tracePt t="95796" x="9658350" y="5295900"/>
          <p14:tracePt t="95813" x="9639300" y="5308600"/>
          <p14:tracePt t="95846" x="9632950" y="5308600"/>
          <p14:tracePt t="95879" x="9632950" y="5321300"/>
          <p14:tracePt t="95896" x="9632950" y="5340350"/>
          <p14:tracePt t="95913" x="9626600" y="5365750"/>
          <p14:tracePt t="95930" x="9626600" y="5403850"/>
          <p14:tracePt t="95946" x="9620250" y="5429250"/>
          <p14:tracePt t="95963" x="9613900" y="5448300"/>
          <p14:tracePt t="95980" x="9613900" y="5467350"/>
          <p14:tracePt t="96910" x="9607550" y="5467350"/>
          <p14:tracePt t="96930" x="9607550" y="5461000"/>
          <p14:tracePt t="96947" x="9607550" y="5454650"/>
          <p14:tracePt t="96965" x="9607550" y="5441950"/>
          <p14:tracePt t="96981" x="9607550" y="5435600"/>
          <p14:tracePt t="96997" x="9607550" y="5422900"/>
          <p14:tracePt t="97014" x="9607550" y="5410200"/>
          <p14:tracePt t="97030" x="9607550" y="5403850"/>
          <p14:tracePt t="97047" x="9607550" y="5397500"/>
          <p14:tracePt t="97064" x="9607550" y="5391150"/>
          <p14:tracePt t="97206" x="9607550" y="5384800"/>
          <p14:tracePt t="97214" x="9607550" y="5378450"/>
          <p14:tracePt t="97230" x="9607550" y="5372100"/>
          <p14:tracePt t="99718" x="9601200" y="5365750"/>
          <p14:tracePt t="99727" x="9594850" y="5365750"/>
          <p14:tracePt t="99734" x="9588500" y="5359400"/>
          <p14:tracePt t="99767" x="9582150" y="5353050"/>
          <p14:tracePt t="99783" x="9582150" y="5346700"/>
          <p14:tracePt t="99800" x="9575800" y="5346700"/>
          <p14:tracePt t="99817" x="9569450" y="5340350"/>
          <p14:tracePt t="99834" x="9569450" y="5334000"/>
          <p14:tracePt t="99849" x="9569450" y="5327650"/>
          <p14:tracePt t="99971" x="9569450" y="5321300"/>
          <p14:tracePt t="99979" x="9563100" y="5321300"/>
          <p14:tracePt t="99987" x="9563100" y="5314950"/>
          <p14:tracePt t="100000" x="9563100" y="5308600"/>
          <p14:tracePt t="100017" x="9556750" y="5289550"/>
          <p14:tracePt t="100035" x="9556750" y="5251450"/>
          <p14:tracePt t="100050" x="9556750" y="5245100"/>
          <p14:tracePt t="100066" x="9556750" y="5226050"/>
          <p14:tracePt t="100083" x="9556750" y="5181600"/>
          <p14:tracePt t="100100" x="9563100" y="5156200"/>
          <p14:tracePt t="100116" x="9588500" y="5092700"/>
          <p14:tracePt t="100133" x="9607550" y="5016500"/>
          <p14:tracePt t="100150" x="9613900" y="4914900"/>
          <p14:tracePt t="100166" x="9613900" y="4838700"/>
          <p14:tracePt t="100183" x="9620250" y="4775200"/>
          <p14:tracePt t="100200" x="9626600" y="4768850"/>
          <p14:tracePt t="100233" x="9632950" y="4775200"/>
          <p14:tracePt t="100250" x="9639300" y="4781550"/>
          <p14:tracePt t="100301" x="9639300" y="4743450"/>
          <p14:tracePt t="100316" x="9639300" y="4679950"/>
          <p14:tracePt t="100333" x="9645650" y="4610100"/>
          <p14:tracePt t="100350" x="9645650" y="4540250"/>
          <p14:tracePt t="100367" x="9645650" y="4495800"/>
          <p14:tracePt t="100383" x="9645650" y="4464050"/>
          <p14:tracePt t="100400" x="9652000" y="4451350"/>
          <p14:tracePt t="100417" x="9658350" y="4445000"/>
          <p14:tracePt t="100433" x="9671050" y="4445000"/>
          <p14:tracePt t="100450" x="9683750" y="4438650"/>
          <p14:tracePt t="100467" x="9696450" y="4425950"/>
          <p14:tracePt t="100483" x="9709150" y="4419600"/>
          <p14:tracePt t="100500" x="9715500" y="4406900"/>
          <p14:tracePt t="100517" x="9721850" y="4394200"/>
          <p14:tracePt t="100533" x="9734550" y="4381500"/>
          <p14:tracePt t="100550" x="9740900" y="4381500"/>
          <p14:tracePt t="100567" x="9740900" y="4375150"/>
          <p14:tracePt t="100655" x="9747250" y="4381500"/>
          <p14:tracePt t="100664" x="9747250" y="4394200"/>
          <p14:tracePt t="100677" x="9747250" y="4400550"/>
          <p14:tracePt t="100685" x="9747250" y="4406900"/>
          <p14:tracePt t="100700" x="9734550" y="4425950"/>
          <p14:tracePt t="100717" x="9734550" y="4445000"/>
          <p14:tracePt t="100734" x="9740900" y="4464050"/>
          <p14:tracePt t="100750" x="9759950" y="4483100"/>
          <p14:tracePt t="101096" x="9759950" y="4470400"/>
          <p14:tracePt t="101106" x="9759950" y="4464050"/>
          <p14:tracePt t="101120" x="9759950" y="4445000"/>
          <p14:tracePt t="101134" x="9759950" y="4438650"/>
          <p14:tracePt t="101139" x="9759950" y="4432300"/>
          <p14:tracePt t="101151" x="9753600" y="4419600"/>
          <p14:tracePt t="101167" x="9753600" y="4406900"/>
          <p14:tracePt t="101184" x="9753600" y="4400550"/>
          <p14:tracePt t="101201" x="9753600" y="4387850"/>
          <p14:tracePt t="101217" x="9759950" y="4375150"/>
          <p14:tracePt t="101234" x="9759950" y="4362450"/>
          <p14:tracePt t="101251" x="9759950" y="4356100"/>
          <p14:tracePt t="101267" x="9772650" y="4349750"/>
          <p14:tracePt t="101284" x="9791700" y="4349750"/>
          <p14:tracePt t="101301" x="9804400" y="4349750"/>
          <p14:tracePt t="101317" x="9817100" y="4349750"/>
          <p14:tracePt t="101334" x="9823450" y="4349750"/>
          <p14:tracePt t="101351" x="9836150" y="4349750"/>
          <p14:tracePt t="101368" x="9848850" y="4356100"/>
          <p14:tracePt t="101384" x="9867900" y="4368800"/>
          <p14:tracePt t="101401" x="9893300" y="4394200"/>
          <p14:tracePt t="101417" x="9912350" y="4425950"/>
          <p14:tracePt t="101434" x="9944100" y="4470400"/>
          <p14:tracePt t="101451" x="9969500" y="4514850"/>
          <p14:tracePt t="101468" x="9988550" y="4546600"/>
          <p14:tracePt t="101484" x="10001250" y="4565650"/>
          <p14:tracePt t="101501" x="10001250" y="4572000"/>
          <p14:tracePt t="101567" x="10001250" y="4578350"/>
          <p14:tracePt t="101581" x="10007600" y="4578350"/>
          <p14:tracePt t="101601" x="10007600" y="4591050"/>
          <p14:tracePt t="101618" x="10013950" y="4591050"/>
          <p14:tracePt t="101635" x="10020300" y="4597400"/>
          <p14:tracePt t="101651" x="10026650" y="4597400"/>
          <p14:tracePt t="101668" x="10039350" y="4591050"/>
          <p14:tracePt t="101684" x="10045700" y="4584700"/>
          <p14:tracePt t="101701" x="10058400" y="4572000"/>
          <p14:tracePt t="101718" x="10071100" y="4559300"/>
          <p14:tracePt t="101734" x="10096500" y="4521200"/>
          <p14:tracePt t="101751" x="10102850" y="4495800"/>
          <p14:tracePt t="101768" x="10109200" y="4470400"/>
          <p14:tracePt t="101784" x="10115550" y="4445000"/>
          <p14:tracePt t="101801" x="10121900" y="4425950"/>
          <p14:tracePt t="101818" x="10128250" y="4387850"/>
          <p14:tracePt t="101834" x="10128250" y="4362450"/>
          <p14:tracePt t="101851" x="10128250" y="4343400"/>
          <p14:tracePt t="101868" x="10134600" y="4324350"/>
          <p14:tracePt t="101885" x="10134600" y="4298950"/>
          <p14:tracePt t="101901" x="10134600" y="4279900"/>
          <p14:tracePt t="101918" x="10134600" y="4260850"/>
          <p14:tracePt t="101935" x="10140950" y="4229100"/>
          <p14:tracePt t="101952" x="10140950" y="4203700"/>
          <p14:tracePt t="101969" x="10140950" y="4184650"/>
          <p14:tracePt t="101985" x="10140950" y="4171950"/>
          <p14:tracePt t="102001" x="10140950" y="4152900"/>
          <p14:tracePt t="102018" x="10140950" y="4133850"/>
          <p14:tracePt t="102035" x="10140950" y="4114800"/>
          <p14:tracePt t="102051" x="10140950" y="4089400"/>
          <p14:tracePt t="102068" x="10147300" y="4057650"/>
          <p14:tracePt t="102085" x="10147300" y="4019550"/>
          <p14:tracePt t="102101" x="10153650" y="4000500"/>
          <p14:tracePt t="102118" x="10160000" y="3956050"/>
          <p14:tracePt t="102122" x="10160000" y="3937000"/>
          <p14:tracePt t="102135" x="10166350" y="3892550"/>
          <p14:tracePt t="102151" x="10172700" y="3854450"/>
          <p14:tracePt t="102168" x="10172700" y="3816350"/>
          <p14:tracePt t="102185" x="10172700" y="3803650"/>
          <p14:tracePt t="102202" x="10166350" y="3797300"/>
          <p14:tracePt t="102219" x="10160000" y="3797300"/>
          <p14:tracePt t="102235" x="10153650" y="3790950"/>
          <p14:tracePt t="102252" x="10147300" y="3778250"/>
          <p14:tracePt t="102268" x="10128250" y="3765550"/>
          <p14:tracePt t="102285" x="10090150" y="3733800"/>
          <p14:tracePt t="102302" x="10064750" y="3714750"/>
          <p14:tracePt t="102318" x="10033000" y="3695700"/>
          <p14:tracePt t="102335" x="9994900" y="3683000"/>
          <p14:tracePt t="102352" x="9975850" y="3683000"/>
          <p14:tracePt t="102368" x="9956800" y="3683000"/>
          <p14:tracePt t="102385" x="9931400" y="3689350"/>
          <p14:tracePt t="102403" x="9906000" y="3714750"/>
          <p14:tracePt t="102418" x="9880600" y="3740150"/>
          <p14:tracePt t="102435" x="9867900" y="3759200"/>
          <p14:tracePt t="102452" x="9855200" y="3784600"/>
          <p14:tracePt t="102468" x="9842500" y="3816350"/>
          <p14:tracePt t="102485" x="9836150" y="3829050"/>
          <p14:tracePt t="102502" x="9829800" y="3854450"/>
          <p14:tracePt t="102518" x="9823450" y="3873500"/>
          <p14:tracePt t="102535" x="9810750" y="3886200"/>
          <p14:tracePt t="102552" x="9798050" y="3905250"/>
          <p14:tracePt t="102568" x="9791700" y="3917950"/>
          <p14:tracePt t="102585" x="9779000" y="3937000"/>
          <p14:tracePt t="102602" x="9772650" y="3962400"/>
          <p14:tracePt t="102618" x="9759950" y="4025900"/>
          <p14:tracePt t="102635" x="9759950" y="4083050"/>
          <p14:tracePt t="102652" x="9753600" y="4114800"/>
          <p14:tracePt t="102668" x="9753600" y="4146550"/>
          <p14:tracePt t="102702" x="9779000" y="4108450"/>
          <p14:tracePt t="102719" x="9798050" y="4076700"/>
          <p14:tracePt t="102736" x="9817100" y="4044950"/>
          <p14:tracePt t="102752" x="9823450" y="4032250"/>
          <p14:tracePt t="102802" x="9817100" y="4051300"/>
          <p14:tracePt t="102819" x="9798050" y="4076700"/>
          <p14:tracePt t="102835" x="9772650" y="4114800"/>
          <p14:tracePt t="102852" x="9734550" y="4152900"/>
          <p14:tracePt t="102869" x="9696450" y="4184650"/>
          <p14:tracePt t="102885" x="9658350" y="4216400"/>
          <p14:tracePt t="102902" x="9607550" y="4260850"/>
          <p14:tracePt t="102919" x="9550400" y="4368800"/>
          <p14:tracePt t="102935" x="9544050" y="4451350"/>
          <p14:tracePt t="102952" x="9550400" y="4527550"/>
          <p14:tracePt t="102969" x="9588500" y="4616450"/>
          <p14:tracePt t="102985" x="9626600" y="4660900"/>
          <p14:tracePt t="103002" x="9658350" y="4692650"/>
          <p14:tracePt t="103019" x="9690100" y="4718050"/>
          <p14:tracePt t="103035" x="9728200" y="4749800"/>
          <p14:tracePt t="103052" x="9766300" y="4787900"/>
          <p14:tracePt t="103069" x="9798050" y="4832350"/>
          <p14:tracePt t="103086" x="9817100" y="4857750"/>
          <p14:tracePt t="103102" x="9829800" y="4870450"/>
          <p14:tracePt t="103119" x="9855200" y="4870450"/>
          <p14:tracePt t="103123" x="9874250" y="4857750"/>
          <p14:tracePt t="103136" x="9906000" y="4832350"/>
          <p14:tracePt t="103152" x="9963150" y="4749800"/>
          <p14:tracePt t="103169" x="10001250" y="4610100"/>
          <p14:tracePt t="103186" x="10001250" y="4527550"/>
          <p14:tracePt t="103202" x="9988550" y="4419600"/>
          <p14:tracePt t="103219" x="9969500" y="4318000"/>
          <p14:tracePt t="103236" x="9950450" y="4229100"/>
          <p14:tracePt t="103252" x="9925050" y="4108450"/>
          <p14:tracePt t="103269" x="9912350" y="4019550"/>
          <p14:tracePt t="103286" x="9899650" y="3937000"/>
          <p14:tracePt t="103302" x="9880600" y="3867150"/>
          <p14:tracePt t="103319" x="9861550" y="3810000"/>
          <p14:tracePt t="103336" x="9848850" y="3759200"/>
          <p14:tracePt t="103352" x="9842500" y="3727450"/>
          <p14:tracePt t="103369" x="9836150" y="3695700"/>
          <p14:tracePt t="103386" x="9836150" y="3644900"/>
          <p14:tracePt t="103403" x="9842500" y="3549650"/>
          <p14:tracePt t="103419" x="9855200" y="3486150"/>
          <p14:tracePt t="103436" x="9861550" y="3441700"/>
          <p14:tracePt t="103452" x="9867900" y="3409950"/>
          <p14:tracePt t="103470" x="9874250" y="3397250"/>
          <p14:tracePt t="103486" x="9874250" y="3390900"/>
          <p14:tracePt t="103538" x="9880600" y="3390900"/>
          <p14:tracePt t="103553" x="9899650" y="3390900"/>
          <p14:tracePt t="103569" x="9931400" y="3371850"/>
          <p14:tracePt t="103586" x="9982200" y="3346450"/>
          <p14:tracePt t="103603" x="10033000" y="3302000"/>
          <p14:tracePt t="103619" x="10096500" y="3244850"/>
          <p14:tracePt t="103636" x="10172700" y="3181350"/>
          <p14:tracePt t="103653" x="10217150" y="3143250"/>
          <p14:tracePt t="103669" x="10274300" y="3098800"/>
          <p14:tracePt t="103686" x="10312400" y="3060700"/>
          <p14:tracePt t="103703" x="10337800" y="3028950"/>
          <p14:tracePt t="103720" x="10382250" y="2978150"/>
          <p14:tracePt t="103736" x="10426700" y="2908300"/>
          <p14:tracePt t="103753" x="10483850" y="2762250"/>
          <p14:tracePt t="103769" x="10509250" y="2679700"/>
          <p14:tracePt t="103786" x="10534650" y="2609850"/>
          <p14:tracePt t="103803" x="10547350" y="2565400"/>
          <p14:tracePt t="103819" x="10560050" y="2540000"/>
          <p14:tracePt t="103875" x="10553700" y="2540000"/>
          <p14:tracePt t="103886" x="10541000" y="2540000"/>
          <p14:tracePt t="103903" x="10483850" y="2565400"/>
          <p14:tracePt t="103920" x="10420350" y="2597150"/>
          <p14:tracePt t="103936" x="10350500" y="2641600"/>
          <p14:tracePt t="103953" x="10267950" y="2698750"/>
          <p14:tracePt t="103971" x="10153650" y="2794000"/>
          <p14:tracePt t="103986" x="10077450" y="2876550"/>
          <p14:tracePt t="104003" x="10001250" y="2984500"/>
          <p14:tracePt t="104020" x="9937750" y="3086100"/>
          <p14:tracePt t="104037" x="9886950" y="3200400"/>
          <p14:tracePt t="104053" x="9848850" y="3321050"/>
          <p14:tracePt t="104070" x="9823450" y="3429000"/>
          <p14:tracePt t="104086" x="9804400" y="3517900"/>
          <p14:tracePt t="104103" x="9798050" y="3587750"/>
          <p14:tracePt t="104120" x="9798050" y="3613150"/>
          <p14:tracePt t="104136" x="9798050" y="3625850"/>
          <p14:tracePt t="104193" x="9798050" y="3619500"/>
          <p14:tracePt t="104209" x="9804400" y="3606800"/>
          <p14:tracePt t="104220" x="9810750" y="3594100"/>
          <p14:tracePt t="104237" x="9810750" y="3581400"/>
          <p14:tracePt t="104399" x="9810750" y="3575050"/>
          <p14:tracePt t="104407" x="9817100" y="3575050"/>
          <p14:tracePt t="104420" x="9817100" y="3568700"/>
          <p14:tracePt t="104470" x="9817100" y="3581400"/>
          <p14:tracePt t="104487" x="9823450" y="3606800"/>
          <p14:tracePt t="104504" x="9836150" y="3651250"/>
          <p14:tracePt t="104520" x="9855200" y="3702050"/>
          <p14:tracePt t="104537" x="9880600" y="3746500"/>
          <p14:tracePt t="104553" x="9918700" y="3816350"/>
          <p14:tracePt t="104570" x="9950450" y="3898900"/>
          <p14:tracePt t="104587" x="9982200" y="4013200"/>
          <p14:tracePt t="104604" x="10013950" y="4127500"/>
          <p14:tracePt t="104620" x="10033000" y="4197350"/>
          <p14:tracePt t="104637" x="10039350" y="4222750"/>
          <p14:tracePt t="104670" x="10052050" y="4165600"/>
          <p14:tracePt t="104687" x="10058400" y="4108450"/>
          <p14:tracePt t="104704" x="10071100" y="4057650"/>
          <p14:tracePt t="104720" x="10077450" y="4019550"/>
          <p14:tracePt t="104737" x="10090150" y="3987800"/>
          <p14:tracePt t="104754" x="10102850" y="3968750"/>
          <p14:tracePt t="104770" x="10121900" y="3943350"/>
          <p14:tracePt t="104787" x="10153650" y="3917950"/>
          <p14:tracePt t="104804" x="10191750" y="3886200"/>
          <p14:tracePt t="104820" x="10223500" y="3873500"/>
          <p14:tracePt t="104837" x="10255250" y="3867150"/>
          <p14:tracePt t="104854" x="10280650" y="3867150"/>
          <p14:tracePt t="104870" x="10312400" y="3873500"/>
          <p14:tracePt t="104888" x="10344150" y="3905250"/>
          <p14:tracePt t="104905" x="10401300" y="3968750"/>
          <p14:tracePt t="104921" x="10433050" y="4006850"/>
          <p14:tracePt t="104937" x="10452100" y="4038600"/>
          <p14:tracePt t="104954" x="10458450" y="4044950"/>
          <p14:tracePt t="105043" x="10464800" y="4044950"/>
          <p14:tracePt t="105050" x="10471150" y="4032250"/>
          <p14:tracePt t="105058" x="10483850" y="4019550"/>
          <p14:tracePt t="105071" x="10502900" y="3994150"/>
          <p14:tracePt t="105087" x="10521950" y="3937000"/>
          <p14:tracePt t="105104" x="10541000" y="3867150"/>
          <p14:tracePt t="105121" x="10547350" y="3790950"/>
          <p14:tracePt t="105138" x="10547350" y="3746500"/>
          <p14:tracePt t="105142" x="10547350" y="3727450"/>
          <p14:tracePt t="105154" x="10541000" y="3714750"/>
          <p14:tracePt t="105171" x="10541000" y="3708400"/>
          <p14:tracePt t="105204" x="10534650" y="3714750"/>
          <p14:tracePt t="105221" x="10509250" y="3752850"/>
          <p14:tracePt t="105237" x="10483850" y="3784600"/>
          <p14:tracePt t="105254" x="10452100" y="3822700"/>
          <p14:tracePt t="105271" x="10407650" y="3886200"/>
          <p14:tracePt t="105287" x="10388600" y="3956050"/>
          <p14:tracePt t="105304" x="10375900" y="4038600"/>
          <p14:tracePt t="105321" x="10363200" y="4114800"/>
          <p14:tracePt t="105337" x="10350500" y="4191000"/>
          <p14:tracePt t="105354" x="10344150" y="4260850"/>
          <p14:tracePt t="105371" x="10344150" y="4330700"/>
          <p14:tracePt t="105372" x="10344150" y="4343400"/>
          <p14:tracePt t="105388" x="10337800" y="4375150"/>
          <p14:tracePt t="105389" x="10337800" y="4381500"/>
          <p14:tracePt t="105404" x="10331450" y="4387850"/>
          <p14:tracePt t="105421" x="10331450" y="4400550"/>
          <p14:tracePt t="105454" x="10331450" y="4394200"/>
          <p14:tracePt t="105471" x="10331450" y="4381500"/>
          <p14:tracePt t="105487" x="10331450" y="4362450"/>
          <p14:tracePt t="105504" x="10337800" y="4349750"/>
          <p14:tracePt t="105521" x="10344150" y="4337050"/>
          <p14:tracePt t="105538" x="10350500" y="4330700"/>
          <p14:tracePt t="105554" x="10350500" y="4324350"/>
          <p14:tracePt t="105700" x="10344150" y="4324350"/>
          <p14:tracePt t="105707" x="10337800" y="4324350"/>
          <p14:tracePt t="105721" x="10331450" y="4324350"/>
          <p14:tracePt t="105739" x="10318750" y="4337050"/>
          <p14:tracePt t="105754" x="10287000" y="4343400"/>
          <p14:tracePt t="105771" x="10204450" y="4375150"/>
          <p14:tracePt t="105788" x="10077450" y="4419600"/>
          <p14:tracePt t="105805" x="9906000" y="4464050"/>
          <p14:tracePt t="105821" x="9779000" y="4495800"/>
          <p14:tracePt t="105838" x="9671050" y="4527550"/>
          <p14:tracePt t="105855" x="9645650" y="4533900"/>
          <p14:tracePt t="105871" x="9639300" y="4533900"/>
          <p14:tracePt t="105888" x="9645650" y="4533900"/>
          <p14:tracePt t="105905" x="9671050" y="4533900"/>
          <p14:tracePt t="105921" x="9696450" y="4533900"/>
          <p14:tracePt t="105938" x="9709150" y="4533900"/>
          <p14:tracePt t="105955" x="9721850" y="4533900"/>
          <p14:tracePt t="105971" x="9734550" y="4533900"/>
          <p14:tracePt t="105988" x="9740900" y="4533900"/>
          <p14:tracePt t="106005" x="9747250" y="4527550"/>
          <p14:tracePt t="106021" x="9766300" y="4514850"/>
          <p14:tracePt t="106038" x="9785350" y="4502150"/>
          <p14:tracePt t="106055" x="9817100" y="4489450"/>
          <p14:tracePt t="106071" x="9861550" y="4476750"/>
          <p14:tracePt t="106088" x="9899650" y="4464050"/>
          <p14:tracePt t="106105" x="9969500" y="4432300"/>
          <p14:tracePt t="106122" x="10013950" y="4394200"/>
          <p14:tracePt t="106138" x="10045700" y="4356100"/>
          <p14:tracePt t="106142" x="10058400" y="4318000"/>
          <p14:tracePt t="106155" x="10077450" y="4273550"/>
          <p14:tracePt t="106172" x="10090150" y="4171950"/>
          <p14:tracePt t="106188" x="10090150" y="4108450"/>
          <p14:tracePt t="106205" x="10090150" y="4025900"/>
          <p14:tracePt t="106222" x="10090150" y="3956050"/>
          <p14:tracePt t="106238" x="10090150" y="3937000"/>
          <p14:tracePt t="106255" x="10077450" y="3905250"/>
          <p14:tracePt t="106271" x="10064750" y="3886200"/>
          <p14:tracePt t="106288" x="10045700" y="3860800"/>
          <p14:tracePt t="106305" x="10033000" y="3841750"/>
          <p14:tracePt t="106321" x="10020300" y="3822700"/>
          <p14:tracePt t="106338" x="10007600" y="3803650"/>
          <p14:tracePt t="106355" x="9994900" y="3797300"/>
          <p14:tracePt t="106372" x="9988550" y="3797300"/>
          <p14:tracePt t="106388" x="9975850" y="3803650"/>
          <p14:tracePt t="106405" x="9956800" y="3810000"/>
          <p14:tracePt t="106407" x="9944100" y="3816350"/>
          <p14:tracePt t="106422" x="9925050" y="3829050"/>
          <p14:tracePt t="106438" x="9880600" y="3860800"/>
          <p14:tracePt t="106455" x="9855200" y="3886200"/>
          <p14:tracePt t="106472" x="9823450" y="3917950"/>
          <p14:tracePt t="106488" x="9791700" y="3962400"/>
          <p14:tracePt t="106505" x="9753600" y="4032250"/>
          <p14:tracePt t="106522" x="9728200" y="4083050"/>
          <p14:tracePt t="106538" x="9709150" y="4140200"/>
          <p14:tracePt t="106555" x="9702800" y="4191000"/>
          <p14:tracePt t="106572" x="9690100" y="4241800"/>
          <p14:tracePt t="106589" x="9690100" y="4273550"/>
          <p14:tracePt t="106605" x="9690100" y="4324350"/>
          <p14:tracePt t="106622" x="9683750" y="4368800"/>
          <p14:tracePt t="106638" x="9683750" y="4425950"/>
          <p14:tracePt t="106655" x="9677400" y="4470400"/>
          <p14:tracePt t="106672" x="9677400" y="4502150"/>
          <p14:tracePt t="106688" x="9677400" y="4559300"/>
          <p14:tracePt t="106705" x="9696450" y="4597400"/>
          <p14:tracePt t="106722" x="9721850" y="4641850"/>
          <p14:tracePt t="106739" x="9759950" y="4686300"/>
          <p14:tracePt t="106755" x="9810750" y="4749800"/>
          <p14:tracePt t="106772" x="9848850" y="4794250"/>
          <p14:tracePt t="106788" x="9893300" y="4845050"/>
          <p14:tracePt t="106805" x="9918700" y="4870450"/>
          <p14:tracePt t="106822" x="9944100" y="4883150"/>
          <p14:tracePt t="106839" x="9963150" y="4889500"/>
          <p14:tracePt t="106856" x="9988550" y="4883150"/>
          <p14:tracePt t="106872" x="10033000" y="4864100"/>
          <p14:tracePt t="106889" x="10083800" y="4813300"/>
          <p14:tracePt t="106906" x="10140950" y="4737100"/>
          <p14:tracePt t="106922" x="10172700" y="4667250"/>
          <p14:tracePt t="106939" x="10191750" y="4521200"/>
          <p14:tracePt t="106955" x="10172700" y="4432300"/>
          <p14:tracePt t="106972" x="10128250" y="4311650"/>
          <p14:tracePt t="106989" x="10090150" y="4222750"/>
          <p14:tracePt t="107006" x="10052050" y="4114800"/>
          <p14:tracePt t="107022" x="10020300" y="4025900"/>
          <p14:tracePt t="107039" x="10001250" y="3949700"/>
          <p14:tracePt t="107055" x="9975850" y="3854450"/>
          <p14:tracePt t="107072" x="9956800" y="3803650"/>
          <p14:tracePt t="107089" x="9937750" y="3759200"/>
          <p14:tracePt t="107106" x="9912350" y="3733800"/>
          <p14:tracePt t="107122" x="9893300" y="3721100"/>
          <p14:tracePt t="107126" x="9874250" y="3714750"/>
          <p14:tracePt t="107139" x="9867900" y="3714750"/>
          <p14:tracePt t="107157" x="9842500" y="3714750"/>
          <p14:tracePt t="107172" x="9829800" y="3721100"/>
          <p14:tracePt t="107189" x="9779000" y="3759200"/>
          <p14:tracePt t="107205" x="9747250" y="3790950"/>
          <p14:tracePt t="107222" x="9690100" y="3860800"/>
          <p14:tracePt t="107239" x="9639300" y="3949700"/>
          <p14:tracePt t="107256" x="9601200" y="4044950"/>
          <p14:tracePt t="107272" x="9569450" y="4178300"/>
          <p14:tracePt t="107289" x="9563100" y="4292600"/>
          <p14:tracePt t="107306" x="9575800" y="4394200"/>
          <p14:tracePt t="107323" x="9620250" y="4483100"/>
          <p14:tracePt t="107339" x="9677400" y="4552950"/>
          <p14:tracePt t="107356" x="9753600" y="4622800"/>
          <p14:tracePt t="107372" x="9798050" y="4667250"/>
          <p14:tracePt t="107390" x="9848850" y="4711700"/>
          <p14:tracePt t="107406" x="9880600" y="4737100"/>
          <p14:tracePt t="107422" x="9912350" y="4743450"/>
          <p14:tracePt t="107439" x="9931400" y="4749800"/>
          <p14:tracePt t="107456" x="9963150" y="4743450"/>
          <p14:tracePt t="107473" x="10001250" y="4730750"/>
          <p14:tracePt t="107489" x="10033000" y="4718050"/>
          <p14:tracePt t="107506" x="10071100" y="4699000"/>
          <p14:tracePt t="107522" x="10102850" y="4679950"/>
          <p14:tracePt t="107539" x="10153650" y="4610100"/>
          <p14:tracePt t="107556" x="10198100" y="4514850"/>
          <p14:tracePt t="107573" x="10217150" y="4425950"/>
          <p14:tracePt t="107589" x="10223500" y="4318000"/>
          <p14:tracePt t="107606" x="10223500" y="4216400"/>
          <p14:tracePt t="107623" x="10204450" y="4121150"/>
          <p14:tracePt t="107640" x="10185400" y="4070350"/>
          <p14:tracePt t="107641" x="10172700" y="4044950"/>
          <p14:tracePt t="107656" x="10153650" y="4019550"/>
          <p14:tracePt t="107673" x="10115550" y="3968750"/>
          <p14:tracePt t="107689" x="10090150" y="3943350"/>
          <p14:tracePt t="107706" x="10071100" y="3924300"/>
          <p14:tracePt t="107723" x="10052050" y="3905250"/>
          <p14:tracePt t="107739" x="10033000" y="3892550"/>
          <p14:tracePt t="107756" x="10013950" y="3886200"/>
          <p14:tracePt t="107773" x="9994900" y="3886200"/>
          <p14:tracePt t="107789" x="9963150" y="3886200"/>
          <p14:tracePt t="107806" x="9918700" y="3898900"/>
          <p14:tracePt t="107823" x="9886950" y="3911600"/>
          <p14:tracePt t="107840" x="9861550" y="3924300"/>
          <p14:tracePt t="107856" x="9829800" y="3949700"/>
          <p14:tracePt t="107873" x="9810750" y="3962400"/>
          <p14:tracePt t="107889" x="9804400" y="3975100"/>
          <p14:tracePt t="107906" x="9798050" y="3981450"/>
          <p14:tracePt t="107923" x="9779000" y="4000500"/>
          <p14:tracePt t="107940" x="9772650" y="4013200"/>
          <p14:tracePt t="107956" x="9753600" y="4025900"/>
          <p14:tracePt t="107973" x="9734550" y="4051300"/>
          <p14:tracePt t="107990" x="9721850" y="4064000"/>
          <p14:tracePt t="108006" x="9709150" y="4076700"/>
          <p14:tracePt t="108075" x="9709150" y="4083050"/>
          <p14:tracePt t="108083" x="9696450" y="4089400"/>
          <p14:tracePt t="108092" x="9696450" y="4095750"/>
          <p14:tracePt t="108106" x="9671050" y="4121150"/>
          <p14:tracePt t="108123" x="9652000" y="4140200"/>
          <p14:tracePt t="108140" x="9632950" y="4165600"/>
          <p14:tracePt t="108156" x="9620250" y="4197350"/>
          <p14:tracePt t="108173" x="9620250" y="4235450"/>
          <p14:tracePt t="108190" x="9620250" y="4279900"/>
          <p14:tracePt t="108206" x="9620250" y="4318000"/>
          <p14:tracePt t="108223" x="9626600" y="4349750"/>
          <p14:tracePt t="108240" x="9639300" y="4381500"/>
          <p14:tracePt t="108256" x="9652000" y="4425950"/>
          <p14:tracePt t="108273" x="9658350" y="4445000"/>
          <p14:tracePt t="108290" x="9671050" y="4470400"/>
          <p14:tracePt t="108306" x="9671050" y="4476750"/>
          <p14:tracePt t="108323" x="9677400" y="4483100"/>
          <p14:tracePt t="108342" x="9683750" y="4489450"/>
          <p14:tracePt t="108357" x="9690100" y="4495800"/>
          <p14:tracePt t="108373" x="9709150" y="4521200"/>
          <p14:tracePt t="108390" x="9734550" y="4552950"/>
          <p14:tracePt t="108407" x="9791700" y="4610100"/>
          <p14:tracePt t="108423" x="9823450" y="4654550"/>
          <p14:tracePt t="108440" x="9848850" y="4686300"/>
          <p14:tracePt t="108457" x="9867900" y="4705350"/>
          <p14:tracePt t="108544" x="9874250" y="4705350"/>
          <p14:tracePt t="108551" x="9874250" y="4711700"/>
          <p14:tracePt t="108559" x="9880600" y="4711700"/>
          <p14:tracePt t="108574" x="9899650" y="4711700"/>
          <p14:tracePt t="108590" x="9925050" y="4711700"/>
          <p14:tracePt t="108607" x="9975850" y="4686300"/>
          <p14:tracePt t="108623" x="10033000" y="4648200"/>
          <p14:tracePt t="108640" x="10071100" y="4610100"/>
          <p14:tracePt t="108657" x="10109200" y="4552950"/>
          <p14:tracePt t="108673" x="10140950" y="4489450"/>
          <p14:tracePt t="108690" x="10160000" y="4425950"/>
          <p14:tracePt t="108707" x="10172700" y="4381500"/>
          <p14:tracePt t="108724" x="10185400" y="4318000"/>
          <p14:tracePt t="108740" x="10191750" y="4248150"/>
          <p14:tracePt t="108757" x="10191750" y="4197350"/>
          <p14:tracePt t="108774" x="10191750" y="4121150"/>
          <p14:tracePt t="108790" x="10179050" y="4070350"/>
          <p14:tracePt t="108807" x="10153650" y="4000500"/>
          <p14:tracePt t="108824" x="10140950" y="3962400"/>
          <p14:tracePt t="108840" x="10115550" y="3911600"/>
          <p14:tracePt t="108857" x="10102850" y="3898900"/>
          <p14:tracePt t="108874" x="10096500" y="3892550"/>
          <p14:tracePt t="108891" x="10083800" y="3886200"/>
          <p14:tracePt t="108907" x="10064750" y="3886200"/>
          <p14:tracePt t="108924" x="10052050" y="3886200"/>
          <p14:tracePt t="108940" x="10039350" y="3886200"/>
          <p14:tracePt t="108957" x="10020300" y="3886200"/>
          <p14:tracePt t="108974" x="9994900" y="3886200"/>
          <p14:tracePt t="108990" x="9963150" y="3879850"/>
          <p14:tracePt t="109008" x="9925050" y="3879850"/>
          <p14:tracePt t="109024" x="9906000" y="3879850"/>
          <p14:tracePt t="109040" x="9886950" y="3879850"/>
          <p14:tracePt t="109057" x="9880600" y="3879850"/>
          <p14:tracePt t="109075" x="9867900" y="3879850"/>
          <p14:tracePt t="109090" x="9861550" y="3886200"/>
          <p14:tracePt t="109107" x="9848850" y="3886200"/>
          <p14:tracePt t="109124" x="9829800" y="3892550"/>
          <p14:tracePt t="109141" x="9817100" y="3905250"/>
          <p14:tracePt t="109157" x="9810750" y="3911600"/>
          <p14:tracePt t="109174" x="9804400" y="3911600"/>
          <p14:tracePt t="109191" x="9798050" y="3911600"/>
          <p14:tracePt t="109207" x="9798050" y="3917950"/>
          <p14:tracePt t="109264" x="9798050" y="3924300"/>
          <p14:tracePt t="109274" x="9791700" y="3924300"/>
          <p14:tracePt t="109291" x="9779000" y="3943350"/>
          <p14:tracePt t="109324" x="9772650" y="3949700"/>
          <p14:tracePt t="109340" x="9772650" y="3956050"/>
          <p14:tracePt t="109389" x="9766300" y="3956050"/>
          <p14:tracePt t="109408" x="9766300" y="3962400"/>
          <p14:tracePt t="109441" x="9759950" y="3981450"/>
          <p14:tracePt t="109457" x="9759950" y="4006850"/>
          <p14:tracePt t="109474" x="9766300" y="4044950"/>
          <p14:tracePt t="109491" x="9772650" y="4064000"/>
          <p14:tracePt t="109508" x="9785350" y="4095750"/>
          <p14:tracePt t="109524" x="9804400" y="4140200"/>
          <p14:tracePt t="109541" x="9848850" y="4197350"/>
          <p14:tracePt t="109558" x="9937750" y="4292600"/>
          <p14:tracePt t="109574" x="10007600" y="4375150"/>
          <p14:tracePt t="109591" x="10052050" y="4438650"/>
          <p14:tracePt t="109608" x="10083800" y="4495800"/>
          <p14:tracePt t="109624" x="10090150" y="4508500"/>
          <p14:tracePt t="109626" x="10096500" y="4521200"/>
          <p14:tracePt t="109641" x="10102850" y="4527550"/>
          <p14:tracePt t="109642" x="10102850" y="4533900"/>
          <p14:tracePt t="109786" x="10102850" y="4540250"/>
          <p14:tracePt t="109794" x="10096500" y="4546600"/>
          <p14:tracePt t="109808" x="10083800" y="4559300"/>
          <p14:tracePt t="109825" x="10071100" y="4572000"/>
          <p14:tracePt t="109841" x="10052050" y="4584700"/>
          <p14:tracePt t="109858" x="10045700" y="4597400"/>
          <p14:tracePt t="109875" x="10026650" y="4610100"/>
          <p14:tracePt t="109891" x="10020300" y="4622800"/>
          <p14:tracePt t="109908" x="10013950" y="4629150"/>
          <p14:tracePt t="109925" x="9994900" y="4654550"/>
          <p14:tracePt t="109941" x="9956800" y="4705350"/>
          <p14:tracePt t="109958" x="9906000" y="4775200"/>
          <p14:tracePt t="109975" x="9855200" y="4819650"/>
          <p14:tracePt t="109992" x="9798050" y="4857750"/>
          <p14:tracePt t="110008" x="9747250" y="4889500"/>
          <p14:tracePt t="110025" x="9683750" y="4895850"/>
          <p14:tracePt t="110041" x="9639300" y="4895850"/>
          <p14:tracePt t="110058" x="9601200" y="4895850"/>
          <p14:tracePt t="110075" x="9531350" y="4895850"/>
          <p14:tracePt t="110091" x="9448800" y="4921250"/>
          <p14:tracePt t="110108" x="9309100" y="4959350"/>
          <p14:tracePt t="110125" x="9124950" y="4972050"/>
          <p14:tracePt t="110141" x="8928100" y="4972050"/>
          <p14:tracePt t="110158" x="8718550" y="4965700"/>
          <p14:tracePt t="110175" x="8547100" y="4953000"/>
          <p14:tracePt t="110192" x="8375650" y="4946650"/>
          <p14:tracePt t="110208" x="8185150" y="4946650"/>
          <p14:tracePt t="110225" x="8013700" y="4965700"/>
          <p14:tracePt t="110242" x="7810500" y="5003800"/>
          <p14:tracePt t="110258" x="7658100" y="5029200"/>
          <p14:tracePt t="110275" x="7512050" y="5048250"/>
          <p14:tracePt t="110292" x="7423150" y="5060950"/>
          <p14:tracePt t="110308" x="7353300" y="5067300"/>
          <p14:tracePt t="110325" x="7207250" y="5086350"/>
          <p14:tracePt t="110342" x="6934200" y="5092700"/>
          <p14:tracePt t="110358" x="6604000" y="5143500"/>
          <p14:tracePt t="110375" x="6343650" y="5213350"/>
          <p14:tracePt t="110392" x="6159500" y="5276850"/>
          <p14:tracePt t="110408" x="6121400" y="5289550"/>
          <p14:tracePt t="110741" x="6127750" y="5289550"/>
          <p14:tracePt t="110751" x="6140450" y="5283200"/>
          <p14:tracePt t="110760" x="6172200" y="5276850"/>
          <p14:tracePt t="110775" x="6311900" y="5257800"/>
          <p14:tracePt t="110792" x="6508750" y="5245100"/>
          <p14:tracePt t="110809" x="6654800" y="5245100"/>
          <p14:tracePt t="110826" x="6705600" y="5245100"/>
          <p14:tracePt t="110859" x="6711950" y="5245100"/>
          <p14:tracePt t="110876" x="6711950" y="5232400"/>
          <p14:tracePt t="110892" x="6718300" y="5219700"/>
          <p14:tracePt t="110909" x="6718300" y="5187950"/>
          <p14:tracePt t="110926" x="6718300" y="5162550"/>
          <p14:tracePt t="110942" x="6718300" y="5137150"/>
          <p14:tracePt t="110959" x="6762750" y="5080000"/>
          <p14:tracePt t="110976" x="6781800" y="5060950"/>
          <p14:tracePt t="111048" x="6781800" y="5054600"/>
          <p14:tracePt t="111059" x="6788150" y="5054600"/>
          <p14:tracePt t="111075" x="6788150" y="5035550"/>
          <p14:tracePt t="111092" x="6794500" y="5035550"/>
          <p14:tracePt t="111109" x="6794500" y="5029200"/>
          <p14:tracePt t="111126" x="6788150" y="5029200"/>
          <p14:tracePt t="111142" x="6737350" y="5054600"/>
          <p14:tracePt t="111145" x="6711950" y="5060950"/>
          <p14:tracePt t="111159" x="6680200" y="5073650"/>
          <p14:tracePt t="111161" x="6648450" y="5086350"/>
          <p14:tracePt t="111177" x="6610350" y="5099050"/>
          <p14:tracePt t="111192" x="6604000" y="5099050"/>
          <p14:tracePt t="111226" x="6610350" y="5099050"/>
          <p14:tracePt t="111242" x="6635750" y="5086350"/>
          <p14:tracePt t="111259" x="6680200" y="5080000"/>
          <p14:tracePt t="111276" x="6724650" y="5080000"/>
          <p14:tracePt t="111292" x="6731000" y="5080000"/>
          <p14:tracePt t="111309" x="6731000" y="5086350"/>
          <p14:tracePt t="111326" x="6731000" y="5105400"/>
          <p14:tracePt t="111343" x="6731000" y="5118100"/>
          <p14:tracePt t="111387" x="6737350" y="5105400"/>
          <p14:tracePt t="111397" x="6743700" y="5099050"/>
          <p14:tracePt t="111409" x="6762750" y="5080000"/>
          <p14:tracePt t="111427" x="6819900" y="5041900"/>
          <p14:tracePt t="111442" x="6858000" y="5016500"/>
          <p14:tracePt t="111459" x="6877050" y="5003800"/>
          <p14:tracePt t="111476" x="6889750" y="4991100"/>
          <p14:tracePt t="111493" x="6908800" y="4978400"/>
          <p14:tracePt t="111509" x="6921500" y="4965700"/>
          <p14:tracePt t="111526" x="6940550" y="4946650"/>
          <p14:tracePt t="111543" x="6953250" y="4921250"/>
          <p14:tracePt t="111559" x="6959600" y="4895850"/>
          <p14:tracePt t="111576" x="6959600" y="4864100"/>
          <p14:tracePt t="111593" x="6946900" y="4832350"/>
          <p14:tracePt t="111609" x="6921500" y="4794250"/>
          <p14:tracePt t="111626" x="6902450" y="4762500"/>
          <p14:tracePt t="111643" x="6889750" y="4743450"/>
          <p14:tracePt t="111660" x="6864350" y="4705350"/>
          <p14:tracePt t="111676" x="6851650" y="4673600"/>
          <p14:tracePt t="111693" x="6807200" y="4622800"/>
          <p14:tracePt t="111709" x="6769100" y="4597400"/>
          <p14:tracePt t="111726" x="6731000" y="4584700"/>
          <p14:tracePt t="111743" x="6705600" y="4578350"/>
          <p14:tracePt t="111759" x="6686550" y="4572000"/>
          <p14:tracePt t="111776" x="6667500" y="4572000"/>
          <p14:tracePt t="111793" x="6654800" y="4572000"/>
          <p14:tracePt t="111809" x="6635750" y="4572000"/>
          <p14:tracePt t="111826" x="6616700" y="4572000"/>
          <p14:tracePt t="111843" x="6578600" y="4572000"/>
          <p14:tracePt t="111860" x="6502400" y="4578350"/>
          <p14:tracePt t="111877" x="6388100" y="4584700"/>
          <p14:tracePt t="111893" x="6350000" y="4584700"/>
          <p14:tracePt t="111910" x="6273800" y="4578350"/>
          <p14:tracePt t="111911" x="6254750" y="4578350"/>
          <p14:tracePt t="111927" x="6216650" y="4572000"/>
          <p14:tracePt t="111943" x="6197600" y="4572000"/>
          <p14:tracePt t="111960" x="6159500" y="4572000"/>
          <p14:tracePt t="111976" x="6108700" y="4584700"/>
          <p14:tracePt t="111993" x="6038850" y="4603750"/>
          <p14:tracePt t="112010" x="6007100" y="4616450"/>
          <p14:tracePt t="112026" x="5988050" y="4622800"/>
          <p14:tracePt t="112043" x="5981700" y="4622800"/>
          <p14:tracePt t="112060" x="5975350" y="4622800"/>
          <p14:tracePt t="112076" x="5962650" y="4641850"/>
          <p14:tracePt t="112094" x="5956300" y="4667250"/>
          <p14:tracePt t="112110" x="5949950" y="4686300"/>
          <p14:tracePt t="112114" x="5949950" y="4699000"/>
          <p14:tracePt t="112128" x="5956300" y="4718050"/>
          <p14:tracePt t="112143" x="5969000" y="4737100"/>
          <p14:tracePt t="112160" x="6026150" y="4781550"/>
          <p14:tracePt t="112176" x="6127750" y="4838700"/>
          <p14:tracePt t="112193" x="6197600" y="4883150"/>
          <p14:tracePt t="112210" x="6261100" y="4921250"/>
          <p14:tracePt t="112226" x="6318250" y="4959350"/>
          <p14:tracePt t="112243" x="6362700" y="4984750"/>
          <p14:tracePt t="112260" x="6407150" y="5003800"/>
          <p14:tracePt t="112277" x="6438900" y="5010150"/>
          <p14:tracePt t="112293" x="6470650" y="5010150"/>
          <p14:tracePt t="112310" x="6508750" y="5010150"/>
          <p14:tracePt t="112327" x="6559550" y="5010150"/>
          <p14:tracePt t="112343" x="6629400" y="4997450"/>
          <p14:tracePt t="112360" x="6699250" y="4991100"/>
          <p14:tracePt t="112377" x="6800850" y="4972050"/>
          <p14:tracePt t="112393" x="6864350" y="4965700"/>
          <p14:tracePt t="112410" x="6915150" y="4953000"/>
          <p14:tracePt t="112427" x="6965950" y="4940300"/>
          <p14:tracePt t="112443" x="7023100" y="4927600"/>
          <p14:tracePt t="112460" x="7054850" y="4908550"/>
          <p14:tracePt t="112477" x="7092950" y="4895850"/>
          <p14:tracePt t="112494" x="7112000" y="4883150"/>
          <p14:tracePt t="112510" x="7124700" y="4870450"/>
          <p14:tracePt t="112527" x="7131050" y="4857750"/>
          <p14:tracePt t="112543" x="7131050" y="4845050"/>
          <p14:tracePt t="112560" x="7131050" y="4826000"/>
          <p14:tracePt t="112577" x="7131050" y="4800600"/>
          <p14:tracePt t="112593" x="7124700" y="4781550"/>
          <p14:tracePt t="112612" x="7124700" y="4743450"/>
          <p14:tracePt t="112627" x="7118350" y="4730750"/>
          <p14:tracePt t="112643" x="7105650" y="4718050"/>
          <p14:tracePt t="112660" x="7092950" y="4711700"/>
          <p14:tracePt t="112677" x="7054850" y="4699000"/>
          <p14:tracePt t="112694" x="7029450" y="4692650"/>
          <p14:tracePt t="112710" x="7004050" y="4686300"/>
          <p14:tracePt t="112727" x="6978650" y="4686300"/>
          <p14:tracePt t="112744" x="6959600" y="4686300"/>
          <p14:tracePt t="112760" x="6946900" y="4699000"/>
          <p14:tracePt t="112777" x="6946900" y="4718050"/>
          <p14:tracePt t="112794" x="6946900" y="4743450"/>
          <p14:tracePt t="112810" x="6953250" y="4762500"/>
          <p14:tracePt t="112827" x="6959600" y="4768850"/>
          <p14:tracePt t="112845" x="7061200" y="4787900"/>
          <p14:tracePt t="112862" x="7270750" y="4819650"/>
          <p14:tracePt t="112877" x="7537450" y="4838700"/>
          <p14:tracePt t="112894" x="7772400" y="4870450"/>
          <p14:tracePt t="112910" x="8032750" y="4895850"/>
          <p14:tracePt t="112927" x="8299450" y="4921250"/>
          <p14:tracePt t="112944" x="8540750" y="4933950"/>
          <p14:tracePt t="112961" x="8756650" y="4940300"/>
          <p14:tracePt t="112977" x="8909050" y="4940300"/>
          <p14:tracePt t="112994" x="9017000" y="4921250"/>
          <p14:tracePt t="113011" x="9080500" y="4902200"/>
          <p14:tracePt t="113027" x="9112250" y="4889500"/>
          <p14:tracePt t="113044" x="9137650" y="4870450"/>
          <p14:tracePt t="113060" x="9156700" y="4857750"/>
          <p14:tracePt t="113077" x="9175750" y="4845050"/>
          <p14:tracePt t="113095" x="9201150" y="4832350"/>
          <p14:tracePt t="113111" x="9271000" y="4813300"/>
          <p14:tracePt t="113127" x="9321800" y="4794250"/>
          <p14:tracePt t="113144" x="9359900" y="4781550"/>
          <p14:tracePt t="113161" x="9398000" y="4768850"/>
          <p14:tracePt t="113177" x="9417050" y="4756150"/>
          <p14:tracePt t="113194" x="9429750" y="4737100"/>
          <p14:tracePt t="113211" x="9442450" y="4711700"/>
          <p14:tracePt t="113227" x="9461500" y="4679950"/>
          <p14:tracePt t="113244" x="9474200" y="4641850"/>
          <p14:tracePt t="113261" x="9474200" y="4610100"/>
          <p14:tracePt t="113277" x="9461500" y="4597400"/>
          <p14:tracePt t="113294" x="9448800" y="4597400"/>
          <p14:tracePt t="113311" x="9423400" y="4597400"/>
          <p14:tracePt t="113328" x="9410700" y="4597400"/>
          <p14:tracePt t="113329" x="9385300" y="4603750"/>
          <p14:tracePt t="113344" x="9378950" y="4603750"/>
          <p14:tracePt t="113345" x="9366250" y="4610100"/>
          <p14:tracePt t="113361" x="9321800" y="4622800"/>
          <p14:tracePt t="113377" x="9290050" y="4635500"/>
          <p14:tracePt t="113394" x="9264650" y="4641850"/>
          <p14:tracePt t="113411" x="9213850" y="4660900"/>
          <p14:tracePt t="113428" x="9175750" y="4679950"/>
          <p14:tracePt t="113444" x="9144000" y="4711700"/>
          <p14:tracePt t="113461" x="9105900" y="4762500"/>
          <p14:tracePt t="113477" x="9080500" y="4794250"/>
          <p14:tracePt t="113494" x="9067800" y="4826000"/>
          <p14:tracePt t="113511" x="9055100" y="4889500"/>
          <p14:tracePt t="113528" x="9048750" y="4927600"/>
          <p14:tracePt t="113544" x="9048750" y="4959350"/>
          <p14:tracePt t="113561" x="9048750" y="4991100"/>
          <p14:tracePt t="113578" x="9048750" y="4997450"/>
          <p14:tracePt t="113594" x="9055100" y="5010150"/>
          <p14:tracePt t="113611" x="9061450" y="5016500"/>
          <p14:tracePt t="113628" x="9074150" y="5029200"/>
          <p14:tracePt t="113644" x="9080500" y="5035550"/>
          <p14:tracePt t="113661" x="9086850" y="5048250"/>
          <p14:tracePt t="113678" x="9093200" y="5048250"/>
          <p14:tracePt t="113694" x="9093200" y="5054600"/>
          <p14:tracePt t="113883" x="9093200" y="5048250"/>
          <p14:tracePt t="113891" x="9099550" y="5041900"/>
          <p14:tracePt t="113898" x="9105900" y="5029200"/>
          <p14:tracePt t="113913" x="9118600" y="5010150"/>
          <p14:tracePt t="113929" x="9118600" y="5003800"/>
          <p14:tracePt t="113945" x="9131300" y="4991100"/>
          <p14:tracePt t="114184" x="9124950" y="4991100"/>
          <p14:tracePt t="114280" x="9118600" y="4991100"/>
          <p14:tracePt t="114289" x="9112250" y="4991100"/>
          <p14:tracePt t="114296" x="9112250" y="4997450"/>
          <p14:tracePt t="114312" x="9099550" y="4997450"/>
          <p14:tracePt t="114328" x="9093200" y="5003800"/>
          <p14:tracePt t="114345" x="9086850" y="5003800"/>
          <p14:tracePt t="114362" x="9080500" y="5003800"/>
          <p14:tracePt t="114378" x="9074150" y="5003800"/>
          <p14:tracePt t="114395" x="9055100" y="5003800"/>
          <p14:tracePt t="114412" x="8991600" y="5010150"/>
          <p14:tracePt t="114428" x="8909050" y="5022850"/>
          <p14:tracePt t="114445" x="8826500" y="5041900"/>
          <p14:tracePt t="114462" x="8737600" y="5060950"/>
          <p14:tracePt t="114478" x="8674100" y="5092700"/>
          <p14:tracePt t="114495" x="8591550" y="5124450"/>
          <p14:tracePt t="114512" x="8445500" y="5156200"/>
          <p14:tracePt t="114528" x="8140700" y="5156200"/>
          <p14:tracePt t="114545" x="7874000" y="5143500"/>
          <p14:tracePt t="114562" x="7645400" y="5118100"/>
          <p14:tracePt t="114578" x="7410450" y="5080000"/>
          <p14:tracePt t="114595" x="7207250" y="5054600"/>
          <p14:tracePt t="114612" x="7080250" y="5048250"/>
          <p14:tracePt t="114630" x="6927850" y="5048250"/>
          <p14:tracePt t="114645" x="6794500" y="5048250"/>
          <p14:tracePt t="114662" x="6692900" y="5048250"/>
          <p14:tracePt t="114679" x="6572250" y="5041900"/>
          <p14:tracePt t="114695" x="6489700" y="5041900"/>
          <p14:tracePt t="114712" x="6470650" y="5041900"/>
          <p14:tracePt t="114729" x="6464300" y="5041900"/>
          <p14:tracePt t="114762" x="6477000" y="5041900"/>
          <p14:tracePt t="114779" x="6489700" y="5041900"/>
          <p14:tracePt t="114986" x="6483350" y="5035550"/>
          <p14:tracePt t="115004" x="6483350" y="5029200"/>
          <p14:tracePt t="115211" x="6483350" y="5022850"/>
          <p14:tracePt t="115229" x="6489700" y="5016500"/>
          <p14:tracePt t="115247" x="6496050" y="5010150"/>
          <p14:tracePt t="115263" x="6515100" y="5003800"/>
          <p14:tracePt t="115280" x="6540500" y="4991100"/>
          <p14:tracePt t="115296" x="6572250" y="4984750"/>
          <p14:tracePt t="115312" x="6597650" y="4978400"/>
          <p14:tracePt t="115329" x="6616700" y="4972050"/>
          <p14:tracePt t="115346" x="6642100" y="4965700"/>
          <p14:tracePt t="115362" x="6654800" y="4959350"/>
          <p14:tracePt t="115686" x="6654800" y="4953000"/>
          <p14:tracePt t="115693" x="6661150" y="4953000"/>
          <p14:tracePt t="115980" x="6654800" y="4953000"/>
          <p14:tracePt t="115989" x="6654800" y="4959350"/>
          <p14:tracePt t="116186" x="6648450" y="4959350"/>
          <p14:tracePt t="119537" x="6654800" y="4959350"/>
          <p14:tracePt t="119550" x="6680200" y="4940300"/>
          <p14:tracePt t="119567" x="6699250" y="4921250"/>
          <p14:tracePt t="119583" x="6718300" y="4902200"/>
          <p14:tracePt t="119600" x="6731000" y="4883150"/>
          <p14:tracePt t="119617" x="6737350" y="4864100"/>
          <p14:tracePt t="119633" x="6737350" y="4845050"/>
          <p14:tracePt t="119650" x="6737350" y="4826000"/>
          <p14:tracePt t="119666" x="6737350" y="4813300"/>
          <p14:tracePt t="119683" x="6737350" y="4794250"/>
          <p14:tracePt t="119699" x="6724650" y="4775200"/>
          <p14:tracePt t="119718" x="6705600" y="4730750"/>
          <p14:tracePt t="119733" x="6686550" y="4692650"/>
          <p14:tracePt t="119749" x="6680200" y="4679950"/>
          <p14:tracePt t="119766" x="6661150" y="4660900"/>
          <p14:tracePt t="119783" x="6648450" y="4648200"/>
          <p14:tracePt t="119800" x="6629400" y="4648200"/>
          <p14:tracePt t="119816" x="6610350" y="4641850"/>
          <p14:tracePt t="119833" x="6578600" y="4641850"/>
          <p14:tracePt t="119850" x="6559550" y="4641850"/>
          <p14:tracePt t="119867" x="6534150" y="4648200"/>
          <p14:tracePt t="119883" x="6515100" y="4648200"/>
          <p14:tracePt t="119900" x="6496050" y="4654550"/>
          <p14:tracePt t="119917" x="6477000" y="4673600"/>
          <p14:tracePt t="119933" x="6451600" y="4705350"/>
          <p14:tracePt t="119951" x="6419850" y="4756150"/>
          <p14:tracePt t="119967" x="6388100" y="4838700"/>
          <p14:tracePt t="119983" x="6369050" y="4889500"/>
          <p14:tracePt t="120000" x="6356350" y="4933950"/>
          <p14:tracePt t="120016" x="6350000" y="4953000"/>
          <p14:tracePt t="120033" x="6350000" y="4959350"/>
          <p14:tracePt t="120083" x="6362700" y="4959350"/>
          <p14:tracePt t="120100" x="6381750" y="4959350"/>
          <p14:tracePt t="120116" x="6432550" y="4959350"/>
          <p14:tracePt t="120121" x="6477000" y="4959350"/>
          <p14:tracePt t="120133" x="6508750" y="4959350"/>
          <p14:tracePt t="120150" x="6572250" y="4953000"/>
          <p14:tracePt t="120167" x="6623050" y="4940300"/>
          <p14:tracePt t="120183" x="6654800" y="4927600"/>
          <p14:tracePt t="120200" x="6680200" y="4914900"/>
          <p14:tracePt t="120216" x="6705600" y="4889500"/>
          <p14:tracePt t="120233" x="6718300" y="4870450"/>
          <p14:tracePt t="120250" x="6724650" y="4851400"/>
          <p14:tracePt t="120267" x="6718300" y="4838700"/>
          <p14:tracePt t="120283" x="6699250" y="4832350"/>
          <p14:tracePt t="120300" x="6686550" y="4819650"/>
          <p14:tracePt t="120317" x="6667500" y="4813300"/>
          <p14:tracePt t="120333" x="6642100" y="4794250"/>
          <p14:tracePt t="120350" x="6629400" y="4787900"/>
          <p14:tracePt t="120367" x="6616700" y="4781550"/>
          <p14:tracePt t="120423" x="6610350" y="4781550"/>
          <p14:tracePt t="120433" x="6610350" y="4775200"/>
          <p14:tracePt t="120450" x="6604000" y="4775200"/>
          <p14:tracePt t="120606" x="6597650" y="4781550"/>
          <p14:tracePt t="120617" x="6591300" y="4787900"/>
          <p14:tracePt t="120635" x="6565900" y="4851400"/>
          <p14:tracePt t="120651" x="6546850" y="4933950"/>
          <p14:tracePt t="120667" x="6546850" y="5029200"/>
          <p14:tracePt t="120684" x="6559550" y="5105400"/>
          <p14:tracePt t="120700" x="6680200" y="5403850"/>
          <p14:tracePt t="120717" x="6788150" y="5613400"/>
          <p14:tracePt t="120734" x="6870700" y="5759450"/>
          <p14:tracePt t="120750" x="6940550" y="5867400"/>
          <p14:tracePt t="120767" x="7004050" y="5956300"/>
          <p14:tracePt t="120784" x="7054850" y="6019800"/>
          <p14:tracePt t="120800" x="7092950" y="6064250"/>
          <p14:tracePt t="120817" x="7137400" y="6127750"/>
          <p14:tracePt t="120834" x="7175500" y="6191250"/>
          <p14:tracePt t="120850" x="7207250" y="6254750"/>
          <p14:tracePt t="120867" x="7219950" y="6305550"/>
          <p14:tracePt t="120885" x="7232650" y="6343650"/>
          <p14:tracePt t="120900" x="7232650" y="6362700"/>
          <p14:tracePt t="120917" x="7232650" y="6388100"/>
          <p14:tracePt t="120934" x="7226300" y="6419850"/>
          <p14:tracePt t="120951" x="7226300" y="6451600"/>
          <p14:tracePt t="120967" x="7232650" y="6477000"/>
          <p14:tracePt t="120984" x="7239000" y="6496050"/>
          <p14:tracePt t="121001" x="7239000" y="6508750"/>
          <p14:tracePt t="121017" x="7245350" y="6508750"/>
          <p14:tracePt t="121056" x="7245350" y="6515100"/>
          <p14:tracePt t="121104" x="7245350" y="6521450"/>
          <p14:tracePt t="121114" x="7245350" y="6527800"/>
          <p14:tracePt t="121128" x="7245350" y="6534150"/>
          <p14:tracePt t="121138" x="7245350" y="6540500"/>
          <p14:tracePt t="121200" x="7232650" y="6540500"/>
          <p14:tracePt t="121217" x="7188200" y="6546850"/>
          <p14:tracePt t="121234" x="7143750" y="6553200"/>
          <p14:tracePt t="121251" x="7112000" y="6559550"/>
          <p14:tracePt t="121268" x="7099300" y="6565900"/>
          <p14:tracePt t="121284" x="7092950" y="6565900"/>
          <p14:tracePt t="121345" x="7086600" y="6572250"/>
          <p14:tracePt t="121356" x="7080250" y="6578600"/>
          <p14:tracePt t="121368" x="7073900" y="6578600"/>
          <p14:tracePt t="121384" x="7061200" y="6584950"/>
          <p14:tracePt t="121401" x="7048500" y="6604000"/>
          <p14:tracePt t="121417" x="7048500" y="6610350"/>
          <p14:tracePt t="121434" x="7048500" y="6616700"/>
          <p14:tracePt t="121451" x="7048500" y="6629400"/>
          <p14:tracePt t="121468" x="7048500" y="6642100"/>
          <p14:tracePt t="121484" x="7054850" y="6661150"/>
          <p14:tracePt t="121501" x="7061200" y="6680200"/>
          <p14:tracePt t="121518" x="7067550" y="6686550"/>
          <p14:tracePt t="121534" x="7067550" y="6692900"/>
          <p14:tracePt t="121627" x="7073900" y="6692900"/>
          <p14:tracePt t="121637" x="7073900" y="6699250"/>
          <p14:tracePt t="121684" x="7073900" y="6692900"/>
          <p14:tracePt t="121701" x="7067550" y="6654800"/>
          <p14:tracePt t="121718" x="7042150" y="6616700"/>
          <p14:tracePt t="121734" x="7023100" y="6591300"/>
          <p14:tracePt t="121751" x="7010400" y="6578600"/>
          <p14:tracePt t="121768" x="6959600" y="6565900"/>
          <p14:tracePt t="121785" x="6915150" y="6559550"/>
          <p14:tracePt t="121802" x="6889750" y="6559550"/>
          <p14:tracePt t="121819" x="6877050" y="6565900"/>
          <p14:tracePt t="121835" x="6877050" y="6591300"/>
          <p14:tracePt t="121851" x="6902450" y="6629400"/>
          <p14:tracePt t="121868" x="6940550" y="6680200"/>
          <p14:tracePt t="121884" x="6985000" y="6743700"/>
          <p14:tracePt t="121901" x="7016750" y="6769100"/>
          <p14:tracePt t="121918" x="7029450" y="6775450"/>
          <p14:tracePt t="121951" x="7029450" y="6756400"/>
          <p14:tracePt t="121968" x="7029450" y="6680200"/>
          <p14:tracePt t="121985" x="7016750" y="6584950"/>
          <p14:tracePt t="122002" x="7010400" y="6483350"/>
          <p14:tracePt t="122021" x="7035800" y="6330950"/>
          <p14:tracePt t="122035" x="7042150" y="6273800"/>
          <p14:tracePt t="122051" x="7048500" y="6096000"/>
          <p14:tracePt t="122069" x="6985000" y="5835650"/>
          <p14:tracePt t="122085" x="6959600" y="5759450"/>
          <p14:tracePt t="122102" x="6896100" y="5588000"/>
          <p14:tracePt t="122104" x="6864350" y="5511800"/>
          <p14:tracePt t="122119" x="6845300" y="5461000"/>
          <p14:tracePt t="122136" x="6750050" y="5283200"/>
          <p14:tracePt t="122151" x="6731000" y="5232400"/>
          <p14:tracePt t="122168" x="6718300" y="5194300"/>
          <p14:tracePt t="122185" x="6711950" y="5175250"/>
          <p14:tracePt t="122202" x="6699250" y="5156200"/>
          <p14:tracePt t="122218" x="6692900" y="5137150"/>
          <p14:tracePt t="122235" x="6680200" y="5118100"/>
          <p14:tracePt t="122252" x="6680200" y="5099050"/>
          <p14:tracePt t="122269" x="6667500" y="5086350"/>
          <p14:tracePt t="122285" x="6661150" y="5067300"/>
          <p14:tracePt t="122302" x="6654800" y="5048250"/>
          <p14:tracePt t="122304" x="6654800" y="5035550"/>
          <p14:tracePt t="122352" x="6654800" y="5041900"/>
          <p14:tracePt t="122368" x="6654800" y="5048250"/>
          <p14:tracePt t="122385" x="6654800" y="5060950"/>
          <p14:tracePt t="122402" x="6654800" y="5067300"/>
          <p14:tracePt t="122438" x="6654800" y="5060950"/>
          <p14:tracePt t="122453" x="6661150" y="5022850"/>
          <p14:tracePt t="122468" x="6661150" y="4972050"/>
          <p14:tracePt t="122485" x="6661150" y="4921250"/>
          <p14:tracePt t="122502" x="6661150" y="4864100"/>
          <p14:tracePt t="122519" x="6654800" y="4826000"/>
          <p14:tracePt t="122535" x="6648450" y="4794250"/>
          <p14:tracePt t="122552" x="6642100" y="4781550"/>
          <p14:tracePt t="122637" x="6642100" y="4787900"/>
          <p14:tracePt t="122647" x="6642100" y="4794250"/>
          <p14:tracePt t="122654" x="6642100" y="4800600"/>
          <p14:tracePt t="122669" x="6642100" y="4806950"/>
          <p14:tracePt t="122686" x="6629400" y="4819650"/>
          <p14:tracePt t="122702" x="6629400" y="4832350"/>
          <p14:tracePt t="122719" x="6623050" y="4832350"/>
          <p14:tracePt t="123120" x="6616700" y="4838700"/>
          <p14:tracePt t="123134" x="6604000" y="4851400"/>
          <p14:tracePt t="123146" x="6591300" y="4857750"/>
          <p14:tracePt t="123158" x="6584950" y="4870450"/>
          <p14:tracePt t="123170" x="6578600" y="4876800"/>
          <p14:tracePt t="123186" x="6565900" y="4889500"/>
          <p14:tracePt t="123202" x="6553200" y="4895850"/>
          <p14:tracePt t="123219" x="6540500" y="4908550"/>
          <p14:tracePt t="123236" x="6527800" y="4908550"/>
          <p14:tracePt t="123252" x="6527800" y="4914900"/>
          <p14:tracePt t="123351" x="6521450" y="4921250"/>
          <p14:tracePt t="123368" x="6515100" y="4927600"/>
          <p14:tracePt t="123688" x="6508750" y="4914900"/>
          <p14:tracePt t="123697" x="6508750" y="4908550"/>
          <p14:tracePt t="123705" x="6502400" y="4895850"/>
          <p14:tracePt t="123720" x="6502400" y="4889500"/>
          <p14:tracePt t="123928" x="6502400" y="4883150"/>
          <p14:tracePt t="123943" x="6502400" y="4876800"/>
          <p14:tracePt t="123954" x="6502400" y="4864100"/>
          <p14:tracePt t="123970" x="6502400" y="4857750"/>
          <p14:tracePt t="124003" x="6496050" y="4857750"/>
          <p14:tracePt t="124234" x="6496050" y="4851400"/>
          <p14:tracePt t="124260" x="6496050" y="4845050"/>
          <p14:tracePt t="124304" x="6496050" y="4838700"/>
          <p14:tracePt t="137473" x="6508750" y="4838700"/>
          <p14:tracePt t="137481" x="6527800" y="4838700"/>
          <p14:tracePt t="137499" x="6686550" y="4851400"/>
          <p14:tracePt t="137515" x="6769100" y="4851400"/>
          <p14:tracePt t="137531" x="6997700" y="4838700"/>
          <p14:tracePt t="137548" x="7112000" y="4800600"/>
          <p14:tracePt t="137565" x="7156450" y="4775200"/>
          <p14:tracePt t="137566" x="7194550" y="4756150"/>
          <p14:tracePt t="137581" x="7239000" y="4724400"/>
          <p14:tracePt t="137598" x="7270750" y="4705350"/>
          <p14:tracePt t="137615" x="7283450" y="4705350"/>
          <p14:tracePt t="137631" x="7296150" y="4705350"/>
          <p14:tracePt t="137648" x="7308850" y="4718050"/>
          <p14:tracePt t="137665" x="7321550" y="4730750"/>
          <p14:tracePt t="137774" x="7327900" y="4737100"/>
          <p14:tracePt t="137783" x="7327900" y="4749800"/>
          <p14:tracePt t="137798" x="7321550" y="4794250"/>
          <p14:tracePt t="137815" x="7277100" y="4845050"/>
          <p14:tracePt t="137831" x="7226300" y="4895850"/>
          <p14:tracePt t="137848" x="7156450" y="4946650"/>
          <p14:tracePt t="137865" x="7118350" y="4978400"/>
          <p14:tracePt t="137881" x="7112000" y="4984750"/>
          <p14:tracePt t="137916" x="7105650" y="4984750"/>
          <p14:tracePt t="137932" x="7092950" y="4984750"/>
          <p14:tracePt t="137948" x="7061200" y="4997450"/>
          <p14:tracePt t="137965" x="7016750" y="5010150"/>
          <p14:tracePt t="137982" x="6991350" y="5016500"/>
          <p14:tracePt t="137998" x="6985000" y="5016500"/>
          <p14:tracePt t="138083" x="6978650" y="5016500"/>
          <p14:tracePt t="138092" x="6959600" y="5041900"/>
          <p14:tracePt t="138101" x="6915150" y="5080000"/>
          <p14:tracePt t="138115" x="6762750" y="5143500"/>
          <p14:tracePt t="138132" x="6496050" y="5194300"/>
          <p14:tracePt t="138148" x="6267450" y="5207000"/>
          <p14:tracePt t="138165" x="6146800" y="5207000"/>
          <p14:tracePt t="138182" x="6140450" y="5194300"/>
          <p14:tracePt t="138198" x="6153150" y="5162550"/>
          <p14:tracePt t="138215" x="6197600" y="5111750"/>
          <p14:tracePt t="138232" x="6254750" y="5073650"/>
          <p14:tracePt t="138248" x="6299200" y="5054600"/>
          <p14:tracePt t="138265" x="6311900" y="5054600"/>
          <p14:tracePt t="141670" x="6318250" y="5054600"/>
          <p14:tracePt t="141678" x="6324600" y="5067300"/>
          <p14:tracePt t="141685" x="6337300" y="5099050"/>
          <p14:tracePt t="141701" x="6362700" y="5149850"/>
          <p14:tracePt t="141718" x="6388100" y="5187950"/>
          <p14:tracePt t="141735" x="6407150" y="5213350"/>
          <p14:tracePt t="141751" x="6426200" y="5232400"/>
          <p14:tracePt t="141768" x="6470650" y="5245100"/>
          <p14:tracePt t="141785" x="6559550" y="5264150"/>
          <p14:tracePt t="141801" x="6692900" y="5283200"/>
          <p14:tracePt t="141818" x="6877050" y="5321300"/>
          <p14:tracePt t="141835" x="7042150" y="5378450"/>
          <p14:tracePt t="141851" x="7131050" y="5416550"/>
          <p14:tracePt t="141869" x="7156450" y="5435600"/>
          <p14:tracePt t="141885" x="7162800" y="5435600"/>
          <p14:tracePt t="141951" x="7169150" y="5429250"/>
          <p14:tracePt t="141960" x="7169150" y="5422900"/>
          <p14:tracePt t="141968" x="7181850" y="5410200"/>
          <p14:tracePt t="141985" x="7188200" y="5397500"/>
          <p14:tracePt t="142001" x="7181850" y="5365750"/>
          <p14:tracePt t="142018" x="7156450" y="5327650"/>
          <p14:tracePt t="142035" x="7137400" y="5270500"/>
          <p14:tracePt t="142051" x="7131050" y="5226050"/>
          <p14:tracePt t="142068" x="7131050" y="5187950"/>
          <p14:tracePt t="142085" x="7143750" y="5156200"/>
          <p14:tracePt t="142102" x="7169150" y="5130800"/>
          <p14:tracePt t="142118" x="7200900" y="5118100"/>
          <p14:tracePt t="142122" x="7213600" y="5118100"/>
          <p14:tracePt t="142194" x="7219950" y="5111750"/>
          <p14:tracePt t="142204" x="7226300" y="5105400"/>
          <p14:tracePt t="142218" x="7245350" y="5099050"/>
          <p14:tracePt t="142235" x="7289800" y="5080000"/>
          <p14:tracePt t="142252" x="7321550" y="5060950"/>
          <p14:tracePt t="142269" x="7334250" y="5041900"/>
          <p14:tracePt t="142285" x="7334250" y="5016500"/>
          <p14:tracePt t="142302" x="7277100" y="4953000"/>
          <p14:tracePt t="142318" x="7188200" y="4883150"/>
          <p14:tracePt t="142335" x="7105650" y="4826000"/>
          <p14:tracePt t="142353" x="7048500" y="4781550"/>
          <p14:tracePt t="142411" x="7035800" y="4787900"/>
          <p14:tracePt t="142419" x="7029450" y="4794250"/>
          <p14:tracePt t="142435" x="6985000" y="4826000"/>
          <p14:tracePt t="142452" x="6927850" y="4864100"/>
          <p14:tracePt t="142469" x="6851650" y="4889500"/>
          <p14:tracePt t="142485" x="6807200" y="4908550"/>
          <p14:tracePt t="142502" x="6775450" y="4921250"/>
          <p14:tracePt t="142579" x="6781800" y="4927600"/>
          <p14:tracePt t="142588" x="6788150" y="4927600"/>
          <p14:tracePt t="142603" x="6794500" y="4927600"/>
          <p14:tracePt t="142619" x="6819900" y="4933950"/>
          <p14:tracePt t="142635" x="6858000" y="4933950"/>
          <p14:tracePt t="142652" x="6927850" y="4927600"/>
          <p14:tracePt t="142668" x="7010400" y="4902200"/>
          <p14:tracePt t="142685" x="7073900" y="4876800"/>
          <p14:tracePt t="142702" x="7143750" y="4857750"/>
          <p14:tracePt t="142719" x="7207250" y="4838700"/>
          <p14:tracePt t="142735" x="7251700" y="4819650"/>
          <p14:tracePt t="142752" x="7289800" y="4794250"/>
          <p14:tracePt t="142769" x="7321550" y="4775200"/>
          <p14:tracePt t="142785" x="7346950" y="4749800"/>
          <p14:tracePt t="142802" x="7372350" y="4724400"/>
          <p14:tracePt t="142819" x="7378700" y="4705350"/>
          <p14:tracePt t="142836" x="7378700" y="4679950"/>
          <p14:tracePt t="142852" x="7372350" y="4648200"/>
          <p14:tracePt t="142869" x="7321550" y="4603750"/>
          <p14:tracePt t="142886" x="7296150" y="4578350"/>
          <p14:tracePt t="142902" x="7264400" y="4559300"/>
          <p14:tracePt t="142919" x="7232650" y="4546600"/>
          <p14:tracePt t="142935" x="7188200" y="4540250"/>
          <p14:tracePt t="142952" x="7137400" y="4540250"/>
          <p14:tracePt t="142969" x="7105650" y="4540250"/>
          <p14:tracePt t="142986" x="7080250" y="4540250"/>
          <p14:tracePt t="143003" x="7048500" y="4540250"/>
          <p14:tracePt t="143019" x="6991350" y="4559300"/>
          <p14:tracePt t="143036" x="6915150" y="4597400"/>
          <p14:tracePt t="143052" x="6807200" y="4660900"/>
          <p14:tracePt t="143069" x="6705600" y="4743450"/>
          <p14:tracePt t="143086" x="6692900" y="4756150"/>
          <p14:tracePt t="143102" x="6661150" y="4787900"/>
          <p14:tracePt t="143103" x="6654800" y="4800600"/>
          <p14:tracePt t="143119" x="6654800" y="4813300"/>
          <p14:tracePt t="143136" x="6692900" y="4838700"/>
          <p14:tracePt t="143153" x="6743700" y="4864100"/>
          <p14:tracePt t="143169" x="6800850" y="4902200"/>
          <p14:tracePt t="143186" x="6851650" y="4946650"/>
          <p14:tracePt t="143203" x="6883400" y="4984750"/>
          <p14:tracePt t="143219" x="6896100" y="5010150"/>
          <p14:tracePt t="143236" x="6902450" y="5029200"/>
          <p14:tracePt t="143252" x="6902450" y="5041900"/>
          <p14:tracePt t="143333" x="6902450" y="5035550"/>
          <p14:tracePt t="143341" x="6902450" y="5029200"/>
          <p14:tracePt t="143353" x="6902450" y="5022850"/>
          <p14:tracePt t="143369" x="6908800" y="5010150"/>
          <p14:tracePt t="143425" x="6908800" y="5016500"/>
          <p14:tracePt t="143436" x="6908800" y="5022850"/>
          <p14:tracePt t="143486" x="6908800" y="5016500"/>
          <p14:tracePt t="143503" x="6921500" y="4991100"/>
          <p14:tracePt t="143520" x="6946900" y="4965700"/>
          <p14:tracePt t="143536" x="6953250" y="4953000"/>
          <p14:tracePt t="143553" x="6959600" y="4953000"/>
          <p14:tracePt t="144434" x="6959600" y="4946650"/>
          <p14:tracePt t="144443" x="6972300" y="4933950"/>
          <p14:tracePt t="144454" x="6991350" y="4914900"/>
          <p14:tracePt t="144471" x="7023100" y="4870450"/>
          <p14:tracePt t="144487" x="7035800" y="4864100"/>
          <p14:tracePt t="144561" x="7035800" y="4870450"/>
          <p14:tracePt t="144570" x="7029450" y="4876800"/>
          <p14:tracePt t="144594" x="7029450" y="4883150"/>
          <p14:tracePt t="145182" x="7023100" y="4889500"/>
          <p14:tracePt t="145193" x="7016750" y="4889500"/>
          <p14:tracePt t="145204" x="7016750" y="4895850"/>
          <p14:tracePt t="145221" x="7010400" y="4895850"/>
          <p14:tracePt t="145271" x="6997700" y="4908550"/>
          <p14:tracePt t="145288" x="6972300" y="4921250"/>
          <p14:tracePt t="145305" x="6953250" y="4933950"/>
          <p14:tracePt t="145321" x="6921500" y="4940300"/>
          <p14:tracePt t="145338" x="6896100" y="4946650"/>
          <p14:tracePt t="145355" x="6883400" y="4946650"/>
          <p14:tracePt t="145371" x="6877050" y="4946650"/>
          <p14:tracePt t="145392" x="6870700" y="4946650"/>
          <p14:tracePt t="145405" x="6864350" y="4946650"/>
          <p14:tracePt t="145421" x="6813550" y="4946650"/>
          <p14:tracePt t="145439" x="6642100" y="4953000"/>
          <p14:tracePt t="145455" x="6553200" y="4953000"/>
          <p14:tracePt t="145456" x="6464300" y="4953000"/>
          <p14:tracePt t="145471" x="6330950" y="4940300"/>
          <p14:tracePt t="145488" x="6254750" y="4933950"/>
          <p14:tracePt t="145504" x="6235700" y="4927600"/>
          <p14:tracePt t="145586" x="6242050" y="4927600"/>
          <p14:tracePt t="145594" x="6248400" y="4927600"/>
          <p14:tracePt t="145605" x="6261100" y="4927600"/>
          <p14:tracePt t="145621" x="6292850" y="4927600"/>
          <p14:tracePt t="145639" x="6394450" y="4921250"/>
          <p14:tracePt t="145655" x="6496050" y="4914900"/>
          <p14:tracePt t="145671" x="6553200" y="4908550"/>
          <p14:tracePt t="145689" x="6692900" y="4883150"/>
          <p14:tracePt t="145704" x="6756400" y="4870450"/>
          <p14:tracePt t="145721" x="6826250" y="4851400"/>
          <p14:tracePt t="145738" x="6858000" y="4838700"/>
          <p14:tracePt t="145755" x="6870700" y="4838700"/>
          <p14:tracePt t="145788" x="6858000" y="4845050"/>
          <p14:tracePt t="145790" x="6845300" y="4851400"/>
          <p14:tracePt t="145805" x="6813550" y="4876800"/>
          <p14:tracePt t="145821" x="6781800" y="4895850"/>
          <p14:tracePt t="145838" x="6762750" y="4902200"/>
          <p14:tracePt t="145855" x="6756400" y="4908550"/>
          <p14:tracePt t="145888" x="6731000" y="4908550"/>
          <p14:tracePt t="145905" x="6667500" y="4908550"/>
          <p14:tracePt t="145921" x="6578600" y="4914900"/>
          <p14:tracePt t="145938" x="6527800" y="4921250"/>
          <p14:tracePt t="145955" x="6483350" y="4927600"/>
          <p14:tracePt t="145971" x="6477000" y="4927600"/>
          <p14:tracePt t="146040" x="6477000" y="4921250"/>
          <p14:tracePt t="146103" x="6477000" y="4927600"/>
          <p14:tracePt t="146112" x="6477000" y="4933950"/>
          <p14:tracePt t="146122" x="6470650" y="4940300"/>
          <p14:tracePt t="146138" x="6464300" y="4953000"/>
          <p14:tracePt t="146272" x="6464300" y="4959350"/>
          <p14:tracePt t="146314" x="6457950" y="4965700"/>
          <p14:tracePt t="146340" x="6451600" y="4972050"/>
          <p14:tracePt t="146355" x="6445250" y="4978400"/>
          <p14:tracePt t="146389" x="6438900" y="4978400"/>
          <p14:tracePt t="146405" x="6432550" y="4978400"/>
          <p14:tracePt t="146422" x="6426200" y="4978400"/>
          <p14:tracePt t="146439" x="6426200" y="4965700"/>
          <p14:tracePt t="146455" x="6445250" y="4940300"/>
          <p14:tracePt t="146473" x="6502400" y="4895850"/>
          <p14:tracePt t="146489" x="6521450" y="4883150"/>
          <p14:tracePt t="146505" x="6559550" y="4857750"/>
          <p14:tracePt t="146522" x="6572250" y="4851400"/>
          <p14:tracePt t="146539" x="6578600" y="4845050"/>
          <p14:tracePt t="146555" x="6584950" y="4845050"/>
          <p14:tracePt t="146572" x="6591300" y="4845050"/>
          <p14:tracePt t="146672" x="6591300" y="4851400"/>
          <p14:tracePt t="146690" x="6591300" y="4864100"/>
          <p14:tracePt t="146706" x="6591300" y="4876800"/>
          <p14:tracePt t="146722" x="6591300" y="4883150"/>
          <p14:tracePt t="146739" x="6591300" y="4857750"/>
          <p14:tracePt t="146755" x="6623050" y="4781550"/>
          <p14:tracePt t="146772" x="6705600" y="4749800"/>
          <p14:tracePt t="146789" x="6838950" y="4756150"/>
          <p14:tracePt t="146805" x="7029450" y="4857750"/>
          <p14:tracePt t="146822" x="7207250" y="5022850"/>
          <p14:tracePt t="146839" x="7289800" y="5105400"/>
          <p14:tracePt t="146856" x="7251700" y="5111750"/>
          <p14:tracePt t="146872" x="7105650" y="5073650"/>
          <p14:tracePt t="146889" x="6864350" y="4972050"/>
          <p14:tracePt t="146905" x="6616700" y="4845050"/>
          <p14:tracePt t="146922" x="6356350" y="4711700"/>
          <p14:tracePt t="146939" x="6197600" y="4572000"/>
          <p14:tracePt t="146956" x="6210300" y="4521200"/>
          <p14:tracePt t="146972" x="6337300" y="4495800"/>
          <p14:tracePt t="146989" x="6883400" y="4540250"/>
          <p14:tracePt t="147006" x="7188200" y="4597400"/>
          <p14:tracePt t="147022" x="7175500" y="4629150"/>
          <p14:tracePt t="147039" x="7086600" y="4654550"/>
          <p14:tracePt t="147056" x="6985000" y="4673600"/>
          <p14:tracePt t="147072" x="6889750" y="4673600"/>
          <p14:tracePt t="147089" x="6800850" y="4660900"/>
          <p14:tracePt t="147106" x="6718300" y="4635500"/>
          <p14:tracePt t="147122" x="6667500" y="4603750"/>
          <p14:tracePt t="147139" x="6654800" y="4578350"/>
          <p14:tracePt t="147155" x="6654800" y="4572000"/>
          <p14:tracePt t="147172" x="6661150" y="4578350"/>
          <p14:tracePt t="147189" x="6686550" y="4603750"/>
          <p14:tracePt t="147206" x="6699250" y="4635500"/>
          <p14:tracePt t="147222" x="6699250" y="4660900"/>
          <p14:tracePt t="147239" x="6692900" y="4673600"/>
          <p14:tracePt t="147256" x="6686550" y="4686300"/>
          <p14:tracePt t="147313" x="6686550" y="4692650"/>
          <p14:tracePt t="147320" x="6680200" y="4692650"/>
          <p14:tracePt t="147332" x="6680200" y="4699000"/>
          <p14:tracePt t="147339" x="6673850" y="4705350"/>
          <p14:tracePt t="147356" x="6667500" y="4718050"/>
          <p14:tracePt t="147373" x="6654800" y="4743450"/>
          <p14:tracePt t="147390" x="6648450" y="4775200"/>
          <p14:tracePt t="147406" x="6635750" y="4794250"/>
          <p14:tracePt t="147423" x="6623050" y="4819650"/>
          <p14:tracePt t="147439" x="6616700" y="4838700"/>
          <p14:tracePt t="147456" x="6604000" y="4851400"/>
          <p14:tracePt t="147473" x="6604000" y="4857750"/>
          <p14:tracePt t="147652" x="6616700" y="4838700"/>
          <p14:tracePt t="147664" x="6642100" y="4819650"/>
          <p14:tracePt t="147665" x="6673850" y="4806950"/>
          <p14:tracePt t="147677" x="6699250" y="4787900"/>
          <p14:tracePt t="147691" x="6743700" y="4756150"/>
          <p14:tracePt t="147708" x="6769100" y="4730750"/>
          <p14:tracePt t="147723" x="6788150" y="4711700"/>
          <p14:tracePt t="147740" x="6800850" y="4692650"/>
          <p14:tracePt t="147756" x="6813550" y="4648200"/>
          <p14:tracePt t="147773" x="6826250" y="4572000"/>
          <p14:tracePt t="147790" x="6838950" y="4476750"/>
          <p14:tracePt t="147806" x="6845300" y="4330700"/>
          <p14:tracePt t="147823" x="6851650" y="4203700"/>
          <p14:tracePt t="147840" x="6851650" y="4089400"/>
          <p14:tracePt t="147856" x="6838950" y="4019550"/>
          <p14:tracePt t="147873" x="6819900" y="3968750"/>
          <p14:tracePt t="147890" x="6800850" y="3956050"/>
          <p14:tracePt t="147906" x="6788150" y="3949700"/>
          <p14:tracePt t="147923" x="6762750" y="3949700"/>
          <p14:tracePt t="147940" x="6737350" y="3962400"/>
          <p14:tracePt t="147956" x="6686550" y="3981450"/>
          <p14:tracePt t="147973" x="6616700" y="4019550"/>
          <p14:tracePt t="147990" x="6553200" y="4064000"/>
          <p14:tracePt t="148006" x="6489700" y="4114800"/>
          <p14:tracePt t="148023" x="6438900" y="4171950"/>
          <p14:tracePt t="148040" x="6400800" y="4229100"/>
          <p14:tracePt t="148057" x="6375400" y="4286250"/>
          <p14:tracePt t="148073" x="6369050" y="4356100"/>
          <p14:tracePt t="148090" x="6369050" y="4419600"/>
          <p14:tracePt t="148107" x="6369050" y="4502150"/>
          <p14:tracePt t="148124" x="6375400" y="4552950"/>
          <p14:tracePt t="148140" x="6381750" y="4597400"/>
          <p14:tracePt t="148144" x="6388100" y="4622800"/>
          <p14:tracePt t="148156" x="6394450" y="4648200"/>
          <p14:tracePt t="148173" x="6400800" y="4673600"/>
          <p14:tracePt t="148190" x="6407150" y="4692650"/>
          <p14:tracePt t="148206" x="6413500" y="4711700"/>
          <p14:tracePt t="148223" x="6419850" y="4724400"/>
          <p14:tracePt t="148240" x="6419850" y="4749800"/>
          <p14:tracePt t="148257" x="6426200" y="4762500"/>
          <p14:tracePt t="148273" x="6438900" y="4781550"/>
          <p14:tracePt t="148290" x="6457950" y="4806950"/>
          <p14:tracePt t="148307" x="6477000" y="4819650"/>
          <p14:tracePt t="148323" x="6508750" y="4845050"/>
          <p14:tracePt t="148340" x="6534150" y="4857750"/>
          <p14:tracePt t="148357" x="6559550" y="4876800"/>
          <p14:tracePt t="148374" x="6572250" y="4883150"/>
          <p14:tracePt t="148391" x="6578600" y="4895850"/>
          <p14:tracePt t="148407" x="6584950" y="4908550"/>
          <p14:tracePt t="148423" x="6604000" y="4914900"/>
          <p14:tracePt t="148440" x="6610350" y="4921250"/>
          <p14:tracePt t="148457" x="6623050" y="4921250"/>
          <p14:tracePt t="148474" x="6648450" y="4927600"/>
          <p14:tracePt t="148490" x="6673850" y="4927600"/>
          <p14:tracePt t="148507" x="6705600" y="4921250"/>
          <p14:tracePt t="148523" x="6737350" y="4908550"/>
          <p14:tracePt t="148540" x="6769100" y="4883150"/>
          <p14:tracePt t="148557" x="6800850" y="4851400"/>
          <p14:tracePt t="148574" x="6838950" y="4787900"/>
          <p14:tracePt t="148590" x="6845300" y="4749800"/>
          <p14:tracePt t="148608" x="6845300" y="4718050"/>
          <p14:tracePt t="148624" x="6845300" y="4699000"/>
          <p14:tracePt t="148641" x="6845300" y="4679950"/>
          <p14:tracePt t="148641" x="6838950" y="4673600"/>
          <p14:tracePt t="148657" x="6826250" y="4648200"/>
          <p14:tracePt t="148674" x="6819900" y="4622800"/>
          <p14:tracePt t="148690" x="6813550" y="4597400"/>
          <p14:tracePt t="148707" x="6813550" y="4578350"/>
          <p14:tracePt t="148724" x="6807200" y="4565650"/>
          <p14:tracePt t="148741" x="6807200" y="4559300"/>
          <p14:tracePt t="148774" x="6800850" y="4552950"/>
          <p14:tracePt t="148791" x="6794500" y="4552950"/>
          <p14:tracePt t="148807" x="6781800" y="4552950"/>
          <p14:tracePt t="148824" x="6769100" y="4559300"/>
          <p14:tracePt t="148841" x="6724650" y="4591050"/>
          <p14:tracePt t="148858" x="6699250" y="4616450"/>
          <p14:tracePt t="148859" x="6692900" y="4635500"/>
          <p14:tracePt t="148875" x="6673850" y="4660900"/>
          <p14:tracePt t="148890" x="6654800" y="4743450"/>
          <p14:tracePt t="148907" x="6648450" y="4813300"/>
          <p14:tracePt t="148924" x="6648450" y="4902200"/>
          <p14:tracePt t="148941" x="6642100" y="5003800"/>
          <p14:tracePt t="148957" x="6635750" y="5067300"/>
          <p14:tracePt t="148974" x="6623050" y="5156200"/>
          <p14:tracePt t="148991" x="6610350" y="5213350"/>
          <p14:tracePt t="149008" x="6610350" y="5245100"/>
          <p14:tracePt t="149073" x="6623050" y="5245100"/>
          <p14:tracePt t="149091" x="6642100" y="5238750"/>
          <p14:tracePt t="149107" x="6661150" y="5219700"/>
          <p14:tracePt t="149124" x="6673850" y="5200650"/>
          <p14:tracePt t="149141" x="6680200" y="5181600"/>
          <p14:tracePt t="149157" x="6686550" y="5168900"/>
          <p14:tracePt t="149174" x="6692900" y="5149850"/>
          <p14:tracePt t="149191" x="6699250" y="5130800"/>
          <p14:tracePt t="149207" x="6718300" y="5086350"/>
          <p14:tracePt t="149226" x="6756400" y="5016500"/>
          <p14:tracePt t="149241" x="6781800" y="4959350"/>
          <p14:tracePt t="149258" x="6800850" y="4921250"/>
          <p14:tracePt t="149274" x="6807200" y="4902200"/>
          <p14:tracePt t="149396" x="6807200" y="4895850"/>
          <p14:tracePt t="149412" x="6807200" y="4889500"/>
          <p14:tracePt t="149460" x="6800850" y="4889500"/>
          <p14:tracePt t="149468" x="6794500" y="4895850"/>
          <p14:tracePt t="149478" x="6788150" y="4895850"/>
          <p14:tracePt t="149491" x="6781800" y="4902200"/>
          <p14:tracePt t="149508" x="6775450" y="4902200"/>
          <p14:tracePt t="149558" x="6775450" y="4908550"/>
          <p14:tracePt t="149575" x="6762750" y="4914900"/>
          <p14:tracePt t="149591" x="6743700" y="4927600"/>
          <p14:tracePt t="149608" x="6699250" y="4946650"/>
          <p14:tracePt t="149624" x="6648450" y="4959350"/>
          <p14:tracePt t="149641" x="6591300" y="4978400"/>
          <p14:tracePt t="149658" x="6527800" y="4991100"/>
          <p14:tracePt t="149674" x="6502400" y="4991100"/>
          <p14:tracePt t="149691" x="6496050" y="4991100"/>
          <p14:tracePt t="149708" x="6489700" y="4991100"/>
          <p14:tracePt t="149725" x="6483350" y="4984750"/>
          <p14:tracePt t="149741" x="6483350" y="4978400"/>
          <p14:tracePt t="149758" x="6477000" y="4978400"/>
          <p14:tracePt t="149775" x="6451600" y="4972050"/>
          <p14:tracePt t="149791" x="6388100" y="4959350"/>
          <p14:tracePt t="149809" x="6292850" y="4940300"/>
          <p14:tracePt t="149824" x="6248400" y="4921250"/>
          <p14:tracePt t="149841" x="6223000" y="4902200"/>
          <p14:tracePt t="149858" x="6216650" y="4883150"/>
          <p14:tracePt t="149875" x="6216650" y="4870450"/>
          <p14:tracePt t="149891" x="6216650" y="4864100"/>
          <p14:tracePt t="150063" x="6229350" y="4870450"/>
          <p14:tracePt t="150075" x="6235700" y="4870450"/>
          <p14:tracePt t="150092" x="6242050" y="4883150"/>
          <p14:tracePt t="150109" x="6254750" y="4889500"/>
          <p14:tracePt t="150125" x="6261100" y="4889500"/>
          <p14:tracePt t="150141" x="6267450" y="4895850"/>
          <p14:tracePt t="150159" x="6273800" y="4902200"/>
          <p14:tracePt t="150175" x="6286500" y="4914900"/>
          <p14:tracePt t="150192" x="6292850" y="4921250"/>
          <p14:tracePt t="150208" x="6318250" y="4921250"/>
          <p14:tracePt t="150225" x="6350000" y="4921250"/>
          <p14:tracePt t="150242" x="6388100" y="4902200"/>
          <p14:tracePt t="150258" x="6445250" y="4883150"/>
          <p14:tracePt t="150275" x="6489700" y="4870450"/>
          <p14:tracePt t="150292" x="6546850" y="4845050"/>
          <p14:tracePt t="150308" x="6597650" y="4826000"/>
          <p14:tracePt t="150325" x="6629400" y="4813300"/>
          <p14:tracePt t="150342" x="6648450" y="4800600"/>
          <p14:tracePt t="150358" x="6667500" y="4787900"/>
          <p14:tracePt t="150375" x="6673850" y="4781550"/>
          <p14:tracePt t="150392" x="6686550" y="4775200"/>
          <p14:tracePt t="150393" x="6686550" y="4762500"/>
          <p14:tracePt t="150408" x="6692900" y="4756150"/>
          <p14:tracePt t="150425" x="6699250" y="4737100"/>
          <p14:tracePt t="150442" x="6699250" y="4724400"/>
          <p14:tracePt t="150459" x="6699250" y="4711700"/>
          <p14:tracePt t="150475" x="6699250" y="4699000"/>
          <p14:tracePt t="150492" x="6699250" y="4673600"/>
          <p14:tracePt t="150509" x="6699250" y="4654550"/>
          <p14:tracePt t="150525" x="6686550" y="4622800"/>
          <p14:tracePt t="150542" x="6680200" y="4597400"/>
          <p14:tracePt t="150559" x="6667500" y="4584700"/>
          <p14:tracePt t="150575" x="6654800" y="4578350"/>
          <p14:tracePt t="150592" x="6642100" y="4572000"/>
          <p14:tracePt t="150609" x="6629400" y="4572000"/>
          <p14:tracePt t="150625" x="6591300" y="4572000"/>
          <p14:tracePt t="150643" x="6546850" y="4565650"/>
          <p14:tracePt t="150659" x="6496050" y="4565650"/>
          <p14:tracePt t="150676" x="6470650" y="4565650"/>
          <p14:tracePt t="150692" x="6445250" y="4572000"/>
          <p14:tracePt t="150709" x="6426200" y="4578350"/>
          <p14:tracePt t="150725" x="6413500" y="4578350"/>
          <p14:tracePt t="150742" x="6400800" y="4584700"/>
          <p14:tracePt t="150759" x="6388100" y="4584700"/>
          <p14:tracePt t="150775" x="6356350" y="4591050"/>
          <p14:tracePt t="150792" x="6324600" y="4597400"/>
          <p14:tracePt t="150809" x="6292850" y="4603750"/>
          <p14:tracePt t="150825" x="6261100" y="4610100"/>
          <p14:tracePt t="150842" x="6229350" y="4622800"/>
          <p14:tracePt t="150859" x="6210300" y="4629150"/>
          <p14:tracePt t="150876" x="6191250" y="4635500"/>
          <p14:tracePt t="150893" x="6172200" y="4648200"/>
          <p14:tracePt t="150909" x="6146800" y="4673600"/>
          <p14:tracePt t="150926" x="6127750" y="4692650"/>
          <p14:tracePt t="150942" x="6121400" y="4711700"/>
          <p14:tracePt t="150959" x="6121400" y="4718050"/>
          <p14:tracePt t="150976" x="6121400" y="4730750"/>
          <p14:tracePt t="150992" x="6121400" y="4749800"/>
          <p14:tracePt t="151009" x="6127750" y="4768850"/>
          <p14:tracePt t="151026" x="6146800" y="4800600"/>
          <p14:tracePt t="151042" x="6172200" y="4832350"/>
          <p14:tracePt t="151059" x="6184900" y="4851400"/>
          <p14:tracePt t="151076" x="6203950" y="4876800"/>
          <p14:tracePt t="151078" x="6216650" y="4883150"/>
          <p14:tracePt t="151092" x="6229350" y="4895850"/>
          <p14:tracePt t="151109" x="6254750" y="4902200"/>
          <p14:tracePt t="151126" x="6261100" y="4908550"/>
          <p14:tracePt t="151131" x="6273800" y="4908550"/>
          <p14:tracePt t="151142" x="6286500" y="4908550"/>
          <p14:tracePt t="151159" x="6311900" y="4914900"/>
          <p14:tracePt t="151176" x="6324600" y="4914900"/>
          <p14:tracePt t="151193" x="6356350" y="4914900"/>
          <p14:tracePt t="151209" x="6394450" y="4914900"/>
          <p14:tracePt t="151226" x="6419850" y="4914900"/>
          <p14:tracePt t="151243" x="6464300" y="4914900"/>
          <p14:tracePt t="151259" x="6502400" y="4914900"/>
          <p14:tracePt t="151276" x="6521450" y="4914900"/>
          <p14:tracePt t="151293" x="6559550" y="4908550"/>
          <p14:tracePt t="151309" x="6578600" y="4902200"/>
          <p14:tracePt t="151327" x="6604000" y="4895850"/>
          <p14:tracePt t="151359" x="6616700" y="4889500"/>
          <p14:tracePt t="151377" x="6629400" y="4889500"/>
          <p14:tracePt t="151393" x="6642100" y="4889500"/>
          <p14:tracePt t="151410" x="6654800" y="4883150"/>
          <p14:tracePt t="151426" x="6673850" y="4876800"/>
          <p14:tracePt t="151442" x="6686550" y="4864100"/>
          <p14:tracePt t="151459" x="6692900" y="4851400"/>
          <p14:tracePt t="151476" x="6705600" y="4813300"/>
          <p14:tracePt t="151493" x="6705600" y="4794250"/>
          <p14:tracePt t="151510" x="6705600" y="4775200"/>
          <p14:tracePt t="151526" x="6705600" y="4762500"/>
          <p14:tracePt t="151543" x="6705600" y="4749800"/>
          <p14:tracePt t="151560" x="6699250" y="4743450"/>
          <p14:tracePt t="151577" x="6686550" y="4730750"/>
          <p14:tracePt t="151593" x="6667500" y="4711700"/>
          <p14:tracePt t="151610" x="6648450" y="4699000"/>
          <p14:tracePt t="151626" x="6623050" y="4679950"/>
          <p14:tracePt t="151643" x="6604000" y="4667250"/>
          <p14:tracePt t="151660" x="6591300" y="4654550"/>
          <p14:tracePt t="151676" x="6578600" y="4648200"/>
          <p14:tracePt t="151693" x="6572250" y="4641850"/>
          <p14:tracePt t="151710" x="6559550" y="4635500"/>
          <p14:tracePt t="151726" x="6546850" y="4635500"/>
          <p14:tracePt t="151743" x="6521450" y="4629150"/>
          <p14:tracePt t="151760" x="6496050" y="4616450"/>
          <p14:tracePt t="151776" x="6483350" y="4616450"/>
          <p14:tracePt t="151793" x="6457950" y="4610100"/>
          <p14:tracePt t="151810" x="6445250" y="4610100"/>
          <p14:tracePt t="151826" x="6426200" y="4603750"/>
          <p14:tracePt t="151843" x="6413500" y="4603750"/>
          <p14:tracePt t="151860" x="6394450" y="4603750"/>
          <p14:tracePt t="151876" x="6362700" y="4603750"/>
          <p14:tracePt t="151893" x="6318250" y="4616450"/>
          <p14:tracePt t="151910" x="6292850" y="4622800"/>
          <p14:tracePt t="151926" x="6254750" y="4629150"/>
          <p14:tracePt t="151943" x="6229350" y="4635500"/>
          <p14:tracePt t="151960" x="6216650" y="4641850"/>
          <p14:tracePt t="151977" x="6210300" y="4641850"/>
          <p14:tracePt t="151993" x="6203950" y="4648200"/>
          <p14:tracePt t="152010" x="6191250" y="4654550"/>
          <p14:tracePt t="152027" x="6184900" y="4667250"/>
          <p14:tracePt t="152043" x="6165850" y="4686300"/>
          <p14:tracePt t="152060" x="6159500" y="4705350"/>
          <p14:tracePt t="152077" x="6165850" y="4756150"/>
          <p14:tracePt t="152093" x="6178550" y="4787900"/>
          <p14:tracePt t="152110" x="6203950" y="4819650"/>
          <p14:tracePt t="152127" x="6223000" y="4845050"/>
          <p14:tracePt t="152143" x="6235700" y="4857750"/>
          <p14:tracePt t="152160" x="6254750" y="4876800"/>
          <p14:tracePt t="152177" x="6267450" y="4889500"/>
          <p14:tracePt t="152193" x="6292850" y="4908550"/>
          <p14:tracePt t="152210" x="6318250" y="4921250"/>
          <p14:tracePt t="152227" x="6337300" y="4933950"/>
          <p14:tracePt t="152243" x="6356350" y="4946650"/>
          <p14:tracePt t="152262" x="6369050" y="4959350"/>
          <p14:tracePt t="152276" x="6381750" y="4959350"/>
          <p14:tracePt t="152293" x="6388100" y="4965700"/>
          <p14:tracePt t="152327" x="6394450" y="4965700"/>
          <p14:tracePt t="152343" x="6407150" y="4965700"/>
          <p14:tracePt t="152362" x="6419850" y="4959350"/>
          <p14:tracePt t="152377" x="6432550" y="4959350"/>
          <p14:tracePt t="152394" x="6451600" y="4953000"/>
          <p14:tracePt t="152410" x="6464300" y="4946650"/>
          <p14:tracePt t="152427" x="6489700" y="4933950"/>
          <p14:tracePt t="152443" x="6508750" y="4927600"/>
          <p14:tracePt t="152460" x="6521450" y="4914900"/>
          <p14:tracePt t="152477" x="6534150" y="4908550"/>
          <p14:tracePt t="152494" x="6559550" y="4889500"/>
          <p14:tracePt t="152510" x="6578600" y="4870450"/>
          <p14:tracePt t="152527" x="6591300" y="4851400"/>
          <p14:tracePt t="152544" x="6604000" y="4838700"/>
          <p14:tracePt t="152560" x="6616700" y="4826000"/>
          <p14:tracePt t="152561" x="6616700" y="4819650"/>
          <p14:tracePt t="152577" x="6623050" y="4813300"/>
          <p14:tracePt t="152594" x="6623050" y="4800600"/>
          <p14:tracePt t="152610" x="6635750" y="4781550"/>
          <p14:tracePt t="152627" x="6635750" y="4768850"/>
          <p14:tracePt t="152644" x="6635750" y="4743450"/>
          <p14:tracePt t="152660" x="6635750" y="4705350"/>
          <p14:tracePt t="152677" x="6635750" y="4686300"/>
          <p14:tracePt t="152694" x="6635750" y="4667250"/>
          <p14:tracePt t="152710" x="6635750" y="4654550"/>
          <p14:tracePt t="152727" x="6635750" y="4641850"/>
          <p14:tracePt t="152744" x="6635750" y="4629150"/>
          <p14:tracePt t="152760" x="6629400" y="4622800"/>
          <p14:tracePt t="152777" x="6610350" y="4616450"/>
          <p14:tracePt t="152794" x="6597650" y="4610100"/>
          <p14:tracePt t="152810" x="6591300" y="4610100"/>
          <p14:tracePt t="152844" x="6584950" y="4622800"/>
          <p14:tracePt t="152861" x="6572250" y="4648200"/>
          <p14:tracePt t="152877" x="6565900" y="4673600"/>
          <p14:tracePt t="152894" x="6553200" y="4699000"/>
          <p14:tracePt t="152911" x="6546850" y="4718050"/>
          <p14:tracePt t="152927" x="6534150" y="4743450"/>
          <p14:tracePt t="152944" x="6527800" y="4756150"/>
          <p14:tracePt t="152961" x="6515100" y="4768850"/>
          <p14:tracePt t="152977" x="6508750" y="4775200"/>
          <p14:tracePt t="152995" x="6489700" y="4794250"/>
          <p14:tracePt t="153011" x="6477000" y="4800600"/>
          <p14:tracePt t="153027" x="6470650" y="4800600"/>
          <p14:tracePt t="153044" x="6464300" y="4806950"/>
          <p14:tracePt t="153060" x="6457950" y="4806950"/>
          <p14:tracePt t="153078" x="6445250" y="4806950"/>
          <p14:tracePt t="153094" x="6426200" y="4806950"/>
          <p14:tracePt t="153111" x="6394450" y="4800600"/>
          <p14:tracePt t="153128" x="6369050" y="4800600"/>
          <p14:tracePt t="153144" x="6337300" y="4794250"/>
          <p14:tracePt t="153161" x="6311900" y="4794250"/>
          <p14:tracePt t="153177" x="6292850" y="4794250"/>
          <p14:tracePt t="153194" x="6280150" y="4794250"/>
          <p14:tracePt t="153211" x="6267450" y="4794250"/>
          <p14:tracePt t="153227" x="6254750" y="4794250"/>
          <p14:tracePt t="153282" x="6261100" y="4794250"/>
          <p14:tracePt t="153294" x="6267450" y="4794250"/>
          <p14:tracePt t="153311" x="6280150" y="4794250"/>
          <p14:tracePt t="153328" x="6292850" y="4787900"/>
          <p14:tracePt t="153345" x="6305550" y="4787900"/>
          <p14:tracePt t="153346" x="6311900" y="4787900"/>
          <p14:tracePt t="153361" x="6318250" y="4787900"/>
          <p14:tracePt t="153394" x="6324600" y="4787900"/>
          <p14:tracePt t="153411" x="6343650" y="4794250"/>
          <p14:tracePt t="153428" x="6356350" y="4806950"/>
          <p14:tracePt t="153444" x="6381750" y="4819650"/>
          <p14:tracePt t="153461" x="6400800" y="4838700"/>
          <p14:tracePt t="153478" x="6413500" y="4845050"/>
          <p14:tracePt t="153494" x="6426200" y="4857750"/>
          <p14:tracePt t="153561" x="6432550" y="4857750"/>
          <p14:tracePt t="153570" x="6438900" y="4864100"/>
          <p14:tracePt t="153578" x="6445250" y="4864100"/>
          <p14:tracePt t="153595" x="6470650" y="4864100"/>
          <p14:tracePt t="153611" x="6508750" y="4851400"/>
          <p14:tracePt t="153628" x="6540500" y="4832350"/>
          <p14:tracePt t="153644" x="6559550" y="4819650"/>
          <p14:tracePt t="153662" x="6584950" y="4794250"/>
          <p14:tracePt t="153678" x="6597650" y="4768850"/>
          <p14:tracePt t="153695" x="6610350" y="4743450"/>
          <p14:tracePt t="153711" x="6616700" y="4730750"/>
          <p14:tracePt t="153728" x="6623050" y="4711700"/>
          <p14:tracePt t="153744" x="6623050" y="4692650"/>
          <p14:tracePt t="153761" x="6623050" y="4679950"/>
          <p14:tracePt t="153778" x="6623050" y="4660900"/>
          <p14:tracePt t="153795" x="6623050" y="4648200"/>
          <p14:tracePt t="153811" x="6623050" y="4629150"/>
          <p14:tracePt t="153828" x="6616700" y="4616450"/>
          <p14:tracePt t="153845" x="6597650" y="4597400"/>
          <p14:tracePt t="153861" x="6591300" y="4591050"/>
          <p14:tracePt t="153878" x="6584950" y="4584700"/>
          <p14:tracePt t="153911" x="6578600" y="4584700"/>
          <p14:tracePt t="153928" x="6559550" y="4584700"/>
          <p14:tracePt t="153945" x="6521450" y="4584700"/>
          <p14:tracePt t="153961" x="6489700" y="4584700"/>
          <p14:tracePt t="153963" x="6470650" y="4584700"/>
          <p14:tracePt t="153979" x="6432550" y="4584700"/>
          <p14:tracePt t="153995" x="6400800" y="4591050"/>
          <p14:tracePt t="154011" x="6375400" y="4591050"/>
          <p14:tracePt t="154028" x="6356350" y="4597400"/>
          <p14:tracePt t="154045" x="6343650" y="4597400"/>
          <p14:tracePt t="154096" x="6330950" y="4603750"/>
          <p14:tracePt t="154112" x="6299200" y="4616450"/>
          <p14:tracePt t="154128" x="6254750" y="4641850"/>
          <p14:tracePt t="154145" x="6216650" y="4660900"/>
          <p14:tracePt t="154162" x="6191250" y="4679950"/>
          <p14:tracePt t="154178" x="6178550" y="4699000"/>
          <p14:tracePt t="154195" x="6172200" y="4718050"/>
          <p14:tracePt t="154212" x="6172200" y="4743450"/>
          <p14:tracePt t="154228" x="6184900" y="4768850"/>
          <p14:tracePt t="154245" x="6216650" y="4806950"/>
          <p14:tracePt t="154262" x="6242050" y="4838700"/>
          <p14:tracePt t="154279" x="6267450" y="4870450"/>
          <p14:tracePt t="154295" x="6292850" y="4902200"/>
          <p14:tracePt t="154311" x="6305550" y="4927600"/>
          <p14:tracePt t="154328" x="6337300" y="4953000"/>
          <p14:tracePt t="154345" x="6350000" y="4953000"/>
          <p14:tracePt t="154362" x="6356350" y="4959350"/>
          <p14:tracePt t="154378" x="6362700" y="4959350"/>
          <p14:tracePt t="154395" x="6388100" y="4965700"/>
          <p14:tracePt t="154412" x="6419850" y="4965700"/>
          <p14:tracePt t="154428" x="6451600" y="4965700"/>
          <p14:tracePt t="154445" x="6464300" y="4965700"/>
          <p14:tracePt t="154830" x="6470650" y="4965700"/>
          <p14:tracePt t="154837" x="6489700" y="4959350"/>
          <p14:tracePt t="154846" x="6508750" y="4959350"/>
          <p14:tracePt t="154862" x="6546850" y="4946650"/>
          <p14:tracePt t="154879" x="6584950" y="4940300"/>
          <p14:tracePt t="154896" x="6604000" y="4927600"/>
          <p14:tracePt t="154912" x="6616700" y="4914900"/>
          <p14:tracePt t="154929" x="6629400" y="4902200"/>
          <p14:tracePt t="154946" x="6635750" y="4876800"/>
          <p14:tracePt t="154962" x="6642100" y="4857750"/>
          <p14:tracePt t="154979" x="6642100" y="4845050"/>
          <p14:tracePt t="154996" x="6642100" y="4832350"/>
          <p14:tracePt t="155013" x="6642100" y="4826000"/>
          <p14:tracePt t="155029" x="6642100" y="4819650"/>
          <p14:tracePt t="155046" x="6635750" y="4813300"/>
          <p14:tracePt t="155063" x="6623050" y="4806950"/>
          <p14:tracePt t="155079" x="6610350" y="4800600"/>
          <p14:tracePt t="155096" x="6597650" y="4787900"/>
          <p14:tracePt t="155112" x="6584950" y="4781550"/>
          <p14:tracePt t="155130" x="6578600" y="4775200"/>
          <p14:tracePt t="155146" x="6565900" y="4768850"/>
          <p14:tracePt t="155163" x="6534150" y="4762500"/>
          <p14:tracePt t="155179" x="6496050" y="4762500"/>
          <p14:tracePt t="155196" x="6470650" y="4762500"/>
          <p14:tracePt t="155213" x="6438900" y="4762500"/>
          <p14:tracePt t="155230" x="6426200" y="4762500"/>
          <p14:tracePt t="155246" x="6419850" y="4762500"/>
          <p14:tracePt t="155263" x="6413500" y="4762500"/>
          <p14:tracePt t="155296" x="6407150" y="4762500"/>
          <p14:tracePt t="155329" x="6400800" y="4762500"/>
          <p14:tracePt t="155347" x="6381750" y="4768850"/>
          <p14:tracePt t="155364" x="6350000" y="4800600"/>
          <p14:tracePt t="155379" x="6337300" y="4832350"/>
          <p14:tracePt t="155396" x="6330950" y="4864100"/>
          <p14:tracePt t="155413" x="6337300" y="4895850"/>
          <p14:tracePt t="155429" x="6356350" y="4921250"/>
          <p14:tracePt t="155446" x="6375400" y="4940300"/>
          <p14:tracePt t="155463" x="6400800" y="4965700"/>
          <p14:tracePt t="155479" x="6413500" y="4984750"/>
          <p14:tracePt t="155496" x="6426200" y="5003800"/>
          <p14:tracePt t="155513" x="6438900" y="5016500"/>
          <p14:tracePt t="155563" x="6445250" y="5022850"/>
          <p14:tracePt t="155580" x="6464300" y="5029200"/>
          <p14:tracePt t="155596" x="6483350" y="5029200"/>
          <p14:tracePt t="155613" x="6489700" y="5035550"/>
          <p14:tracePt t="155630" x="6496050" y="5035550"/>
          <p14:tracePt t="155684" x="6502400" y="5029200"/>
          <p14:tracePt t="155696" x="6508750" y="5029200"/>
          <p14:tracePt t="155713" x="6515100" y="5016500"/>
          <p14:tracePt t="155730" x="6521450" y="5010150"/>
          <p14:tracePt t="155747" x="6540500" y="5003800"/>
          <p14:tracePt t="155763" x="6565900" y="4984750"/>
          <p14:tracePt t="155780" x="6578600" y="4984750"/>
          <p14:tracePt t="155813" x="6578600" y="4978400"/>
          <p14:tracePt t="155814" x="6584950" y="4978400"/>
          <p14:tracePt t="155830" x="6584950" y="4972050"/>
          <p14:tracePt t="155847" x="6591300" y="4940300"/>
          <p14:tracePt t="155863" x="6597650" y="4914900"/>
          <p14:tracePt t="155880" x="6597650" y="4895850"/>
          <p14:tracePt t="155896" x="6597650" y="4883150"/>
          <p14:tracePt t="155913" x="6604000" y="4870450"/>
          <p14:tracePt t="155930" x="6604000" y="4857750"/>
          <p14:tracePt t="155946" x="6604000" y="4851400"/>
          <p14:tracePt t="155963" x="6597650" y="4838700"/>
          <p14:tracePt t="155980" x="6584950" y="4813300"/>
          <p14:tracePt t="155997" x="6559550" y="4787900"/>
          <p14:tracePt t="156013" x="6546850" y="4768850"/>
          <p14:tracePt t="156031" x="6540500" y="4768850"/>
          <p14:tracePt t="156046" x="6534150" y="4768850"/>
          <p14:tracePt t="156064" x="6521450" y="4768850"/>
          <p14:tracePt t="156081" x="6496050" y="4768850"/>
          <p14:tracePt t="156097" x="6483350" y="4768850"/>
          <p14:tracePt t="156113" x="6426200" y="4781550"/>
          <p14:tracePt t="156130" x="6388100" y="4787900"/>
          <p14:tracePt t="156147" x="6369050" y="4794250"/>
          <p14:tracePt t="156163" x="6356350" y="4794250"/>
          <p14:tracePt t="156465" x="6356350" y="4800600"/>
          <p14:tracePt t="156481" x="6356350" y="4813300"/>
          <p14:tracePt t="156498" x="6356350" y="4826000"/>
          <p14:tracePt t="156514" x="6356350" y="4838700"/>
          <p14:tracePt t="156530" x="6356350" y="4845050"/>
          <p14:tracePt t="156548" x="6356350" y="4851400"/>
          <p14:tracePt t="156564" x="6362700" y="4864100"/>
          <p14:tracePt t="156566" x="6369050" y="4870450"/>
          <p14:tracePt t="156581" x="6375400" y="4876800"/>
          <p14:tracePt t="156597" x="6457950" y="4902200"/>
          <p14:tracePt t="156614" x="6527800" y="4921250"/>
          <p14:tracePt t="156630" x="6591300" y="4933950"/>
          <p14:tracePt t="156647" x="6629400" y="4940300"/>
          <p14:tracePt t="156664" x="6648450" y="4940300"/>
          <p14:tracePt t="156680" x="6661150" y="4940300"/>
          <p14:tracePt t="156697" x="6673850" y="4940300"/>
          <p14:tracePt t="156714" x="6692900" y="4940300"/>
          <p14:tracePt t="156731" x="6718300" y="4933950"/>
          <p14:tracePt t="156747" x="6731000" y="4933950"/>
          <p14:tracePt t="156787" x="6737350" y="4933950"/>
          <p14:tracePt t="156943" x="6750050" y="4927600"/>
          <p14:tracePt t="156952" x="6756400" y="4927600"/>
          <p14:tracePt t="156981" x="6769100" y="4921250"/>
          <p14:tracePt t="156998" x="6788150" y="4914900"/>
          <p14:tracePt t="157015" x="6813550" y="4889500"/>
          <p14:tracePt t="157031" x="6819900" y="4870450"/>
          <p14:tracePt t="157047" x="6826250" y="4857750"/>
          <p14:tracePt t="157066" x="6832600" y="4845050"/>
          <p14:tracePt t="157081" x="6832600" y="4838700"/>
          <p14:tracePt t="157097" x="6832600" y="4826000"/>
          <p14:tracePt t="157114" x="6832600" y="4819650"/>
          <p14:tracePt t="157131" x="6832600" y="4813300"/>
          <p14:tracePt t="157147" x="6832600" y="4800600"/>
          <p14:tracePt t="157164" x="6832600" y="4794250"/>
          <p14:tracePt t="157181" x="6832600" y="4787900"/>
          <p14:tracePt t="157198" x="6832600" y="4775200"/>
          <p14:tracePt t="157214" x="6832600" y="4768850"/>
          <p14:tracePt t="157231" x="6838950" y="4749800"/>
          <p14:tracePt t="157232" x="6838950" y="4737100"/>
          <p14:tracePt t="157247" x="6838950" y="4730750"/>
          <p14:tracePt t="157264" x="6838950" y="4699000"/>
          <p14:tracePt t="157265" x="6838950" y="4679950"/>
          <p14:tracePt t="157281" x="6838950" y="4654550"/>
          <p14:tracePt t="157298" x="6838950" y="4641850"/>
          <p14:tracePt t="157331" x="6838950" y="4635500"/>
          <p14:tracePt t="157348" x="6838950" y="4629150"/>
          <p14:tracePt t="157364" x="6838950" y="4622800"/>
          <p14:tracePt t="157539" x="6838950" y="4629150"/>
          <p14:tracePt t="157548" x="6832600" y="4635500"/>
          <p14:tracePt t="157564" x="6819900" y="4648200"/>
          <p14:tracePt t="157581" x="6800850" y="4667250"/>
          <p14:tracePt t="157599" x="6788150" y="4692650"/>
          <p14:tracePt t="157615" x="6781800" y="4718050"/>
          <p14:tracePt t="157632" x="6781800" y="4743450"/>
          <p14:tracePt t="157648" x="6781800" y="4775200"/>
          <p14:tracePt t="157665" x="6788150" y="4800600"/>
          <p14:tracePt t="157681" x="6788150" y="4838700"/>
          <p14:tracePt t="157698" x="6788150" y="4876800"/>
          <p14:tracePt t="157715" x="6775450" y="4908550"/>
          <p14:tracePt t="157731" x="6769100" y="4921250"/>
          <p14:tracePt t="157749" x="6762750" y="4933950"/>
          <p14:tracePt t="157765" x="6762750" y="4946650"/>
          <p14:tracePt t="157781" x="6762750" y="4959350"/>
          <p14:tracePt t="157798" x="6762750" y="4972050"/>
          <p14:tracePt t="157815" x="6762750" y="4978400"/>
          <p14:tracePt t="157901" x="6756400" y="4978400"/>
          <p14:tracePt t="157910" x="6750050" y="4978400"/>
          <p14:tracePt t="157919" x="6743700" y="4978400"/>
          <p14:tracePt t="157932" x="6737350" y="4972050"/>
          <p14:tracePt t="157949" x="6731000" y="4953000"/>
          <p14:tracePt t="157965" x="6731000" y="4933950"/>
          <p14:tracePt t="157982" x="6731000" y="4927600"/>
          <p14:tracePt t="157983" x="6731000" y="4914900"/>
          <p14:tracePt t="158001" x="6724650" y="4889500"/>
          <p14:tracePt t="158015" x="6724650" y="4864100"/>
          <p14:tracePt t="158031" x="6724650" y="4826000"/>
          <p14:tracePt t="158048" x="6724650" y="4781550"/>
          <p14:tracePt t="158065" x="6724650" y="4743450"/>
          <p14:tracePt t="158082" x="6724650" y="4705350"/>
          <p14:tracePt t="158098" x="6724650" y="4673600"/>
          <p14:tracePt t="158115" x="6724650" y="4648200"/>
          <p14:tracePt t="158132" x="6724650" y="4622800"/>
          <p14:tracePt t="158137" x="6724650" y="4610100"/>
          <p14:tracePt t="158148" x="6724650" y="4597400"/>
          <p14:tracePt t="158165" x="6731000" y="4578350"/>
          <p14:tracePt t="158182" x="6731000" y="4565650"/>
          <p14:tracePt t="158354" x="6731000" y="4572000"/>
          <p14:tracePt t="158364" x="6731000" y="4584700"/>
          <p14:tracePt t="158370" x="6731000" y="4591050"/>
          <p14:tracePt t="158382" x="6731000" y="4610100"/>
          <p14:tracePt t="158399" x="6731000" y="4629150"/>
          <p14:tracePt t="158415" x="6731000" y="4654550"/>
          <p14:tracePt t="158433" x="6724650" y="4673600"/>
          <p14:tracePt t="158867" x="6724650" y="4679950"/>
          <p14:tracePt t="158883" x="6737350" y="4699000"/>
          <p14:tracePt t="158900" x="6756400" y="4724400"/>
          <p14:tracePt t="158916" x="6769100" y="4737100"/>
          <p14:tracePt t="158932" x="6781800" y="4762500"/>
          <p14:tracePt t="158950" x="6781800" y="4781550"/>
          <p14:tracePt t="158966" x="6781800" y="4800600"/>
          <p14:tracePt t="158982" x="6781800" y="4819650"/>
          <p14:tracePt t="158999" x="6781800" y="4832350"/>
          <p14:tracePt t="159075" x="6788150" y="4838700"/>
          <p14:tracePt t="159083" x="6794500" y="4845050"/>
          <p14:tracePt t="159099" x="6807200" y="4851400"/>
          <p14:tracePt t="159116" x="6813550" y="4857750"/>
          <p14:tracePt t="159133" x="6819900" y="4870450"/>
          <p14:tracePt t="159149" x="6826250" y="4883150"/>
          <p14:tracePt t="159200" x="6832600" y="4883150"/>
          <p14:tracePt t="159221" x="6838950" y="4889500"/>
          <p14:tracePt t="159233" x="6845300" y="4889500"/>
          <p14:tracePt t="159249" x="6896100" y="4902200"/>
          <p14:tracePt t="159267" x="6959600" y="4914900"/>
          <p14:tracePt t="159282" x="7004050" y="4914900"/>
          <p14:tracePt t="159299" x="7067550" y="4908550"/>
          <p14:tracePt t="159316" x="7112000" y="4902200"/>
          <p14:tracePt t="159333" x="7143750" y="4889500"/>
          <p14:tracePt t="159350" x="7175500" y="4876800"/>
          <p14:tracePt t="159366" x="7194550" y="4870450"/>
          <p14:tracePt t="159383" x="7213600" y="4864100"/>
          <p14:tracePt t="159400" x="7226300" y="4851400"/>
          <p14:tracePt t="159416" x="7239000" y="4845050"/>
          <p14:tracePt t="159433" x="7258050" y="4838700"/>
          <p14:tracePt t="159450" x="7277100" y="4838700"/>
          <p14:tracePt t="159466" x="7302500" y="4826000"/>
          <p14:tracePt t="159483" x="7321550" y="4819650"/>
          <p14:tracePt t="159500" x="7327900" y="4813300"/>
          <p14:tracePt t="159517" x="7334250" y="4806950"/>
          <p14:tracePt t="159533" x="7346950" y="4800600"/>
          <p14:tracePt t="159550" x="7346950" y="4787900"/>
          <p14:tracePt t="159566" x="7353300" y="4775200"/>
          <p14:tracePt t="159583" x="7359650" y="4768850"/>
          <p14:tracePt t="159599" x="7359650" y="4749800"/>
          <p14:tracePt t="159616" x="7359650" y="4737100"/>
          <p14:tracePt t="159633" x="7359650" y="4718050"/>
          <p14:tracePt t="159650" x="7353300" y="4686300"/>
          <p14:tracePt t="159666" x="7340600" y="4660900"/>
          <p14:tracePt t="159683" x="7321550" y="4622800"/>
          <p14:tracePt t="159700" x="7308850" y="4603750"/>
          <p14:tracePt t="159716" x="7296150" y="4584700"/>
          <p14:tracePt t="159733" x="7289800" y="4572000"/>
          <p14:tracePt t="159750" x="7283450" y="4572000"/>
          <p14:tracePt t="159767" x="7277100" y="4565650"/>
          <p14:tracePt t="159783" x="7251700" y="4565650"/>
          <p14:tracePt t="159800" x="7219950" y="4559300"/>
          <p14:tracePt t="159816" x="7181850" y="4559300"/>
          <p14:tracePt t="159833" x="7124700" y="4559300"/>
          <p14:tracePt t="159850" x="7099300" y="4559300"/>
          <p14:tracePt t="159867" x="7086600" y="4552950"/>
          <p14:tracePt t="159900" x="7080250" y="4552950"/>
          <p14:tracePt t="159917" x="7067550" y="4552950"/>
          <p14:tracePt t="159934" x="7042150" y="4552950"/>
          <p14:tracePt t="159951" x="7023100" y="4559300"/>
          <p14:tracePt t="159967" x="7016750" y="4559300"/>
          <p14:tracePt t="159983" x="6997700" y="4572000"/>
          <p14:tracePt t="160000" x="6978650" y="4591050"/>
          <p14:tracePt t="160016" x="6959600" y="4610100"/>
          <p14:tracePt t="160033" x="6934200" y="4641850"/>
          <p14:tracePt t="160050" x="6908800" y="4667250"/>
          <p14:tracePt t="160067" x="6877050" y="4699000"/>
          <p14:tracePt t="160083" x="6858000" y="4724400"/>
          <p14:tracePt t="160100" x="6838950" y="4762500"/>
          <p14:tracePt t="160117" x="6838950" y="4806950"/>
          <p14:tracePt t="160133" x="6838950" y="4851400"/>
          <p14:tracePt t="160150" x="6870700" y="4914900"/>
          <p14:tracePt t="160169" x="6896100" y="4959350"/>
          <p14:tracePt t="160183" x="6915150" y="4991100"/>
          <p14:tracePt t="160201" x="6934200" y="5016500"/>
          <p14:tracePt t="160217" x="6940550" y="5029200"/>
          <p14:tracePt t="160233" x="6946900" y="5029200"/>
          <p14:tracePt t="160267" x="6953250" y="5035550"/>
          <p14:tracePt t="160283" x="6972300" y="5041900"/>
          <p14:tracePt t="160300" x="7016750" y="5054600"/>
          <p14:tracePt t="160317" x="7054850" y="5054600"/>
          <p14:tracePt t="160334" x="7092950" y="5054600"/>
          <p14:tracePt t="160351" x="7124700" y="5054600"/>
          <p14:tracePt t="160367" x="7156450" y="5041900"/>
          <p14:tracePt t="160383" x="7169150" y="5029200"/>
          <p14:tracePt t="160400" x="7175500" y="5029200"/>
          <p14:tracePt t="160417" x="7181850" y="5022850"/>
          <p14:tracePt t="160433" x="7188200" y="5016500"/>
          <p14:tracePt t="160450" x="7200900" y="5010150"/>
          <p14:tracePt t="160467" x="7213600" y="5010150"/>
          <p14:tracePt t="160484" x="7239000" y="5003800"/>
          <p14:tracePt t="160500" x="7270750" y="4997450"/>
          <p14:tracePt t="160517" x="7308850" y="4991100"/>
          <p14:tracePt t="160533" x="7334250" y="4984750"/>
          <p14:tracePt t="160550" x="7353300" y="4978400"/>
          <p14:tracePt t="160567" x="7366000" y="4972050"/>
          <p14:tracePt t="160584" x="7378700" y="4972050"/>
          <p14:tracePt t="160601" x="7391400" y="4965700"/>
          <p14:tracePt t="160617" x="7410450" y="4953000"/>
          <p14:tracePt t="160634" x="7423150" y="4940300"/>
          <p14:tracePt t="160650" x="7435850" y="4927600"/>
          <p14:tracePt t="160667" x="7435850" y="4914900"/>
          <p14:tracePt t="160684" x="7442200" y="4895850"/>
          <p14:tracePt t="160700" x="7435850" y="4870450"/>
          <p14:tracePt t="160717" x="7423150" y="4832350"/>
          <p14:tracePt t="160734" x="7410450" y="4813300"/>
          <p14:tracePt t="160750" x="7397750" y="4781550"/>
          <p14:tracePt t="160767" x="7391400" y="4768850"/>
          <p14:tracePt t="160785" x="7385050" y="4749800"/>
          <p14:tracePt t="160801" x="7372350" y="4730750"/>
          <p14:tracePt t="160817" x="7366000" y="4718050"/>
          <p14:tracePt t="160834" x="7353300" y="4699000"/>
          <p14:tracePt t="160835" x="7346950" y="4692650"/>
          <p14:tracePt t="160850" x="7340600" y="4686300"/>
          <p14:tracePt t="160867" x="7296150" y="4648200"/>
          <p14:tracePt t="160884" x="7277100" y="4635500"/>
          <p14:tracePt t="160901" x="7264400" y="4629150"/>
          <p14:tracePt t="160917" x="7258050" y="4622800"/>
          <p14:tracePt t="160934" x="7251700" y="4616450"/>
          <p14:tracePt t="160967" x="7239000" y="4616450"/>
          <p14:tracePt t="160984" x="7213600" y="4610100"/>
          <p14:tracePt t="161001" x="7188200" y="4610100"/>
          <p14:tracePt t="161003" x="7169150" y="4610100"/>
          <p14:tracePt t="161018" x="7156450" y="4610100"/>
          <p14:tracePt t="161035" x="7137400" y="4610100"/>
          <p14:tracePt t="161051" x="7112000" y="4610100"/>
          <p14:tracePt t="161068" x="7105650" y="4610100"/>
          <p14:tracePt t="161085" x="7099300" y="4610100"/>
          <p14:tracePt t="161086" x="7092950" y="4610100"/>
          <p14:tracePt t="161101" x="7086600" y="4610100"/>
          <p14:tracePt t="161118" x="7073900" y="4610100"/>
          <p14:tracePt t="161134" x="7061200" y="4610100"/>
          <p14:tracePt t="161151" x="7035800" y="4610100"/>
          <p14:tracePt t="161168" x="7010400" y="4616450"/>
          <p14:tracePt t="161184" x="6997700" y="4616450"/>
          <p14:tracePt t="161201" x="6972300" y="4616450"/>
          <p14:tracePt t="161217" x="6946900" y="4622800"/>
          <p14:tracePt t="161234" x="6934200" y="4622800"/>
          <p14:tracePt t="161251" x="6921500" y="4629150"/>
          <p14:tracePt t="161268" x="6915150" y="4635500"/>
          <p14:tracePt t="161286" x="6896100" y="4648200"/>
          <p14:tracePt t="161301" x="6877050" y="4654550"/>
          <p14:tracePt t="161317" x="6858000" y="4679950"/>
          <p14:tracePt t="161334" x="6845300" y="4692650"/>
          <p14:tracePt t="161351" x="6832600" y="4699000"/>
          <p14:tracePt t="161368" x="6813550" y="4718050"/>
          <p14:tracePt t="161384" x="6807200" y="4730750"/>
          <p14:tracePt t="161401" x="6800850" y="4743450"/>
          <p14:tracePt t="161418" x="6788150" y="4762500"/>
          <p14:tracePt t="161434" x="6788150" y="4806950"/>
          <p14:tracePt t="161451" x="6788150" y="4832350"/>
          <p14:tracePt t="161468" x="6788150" y="4864100"/>
          <p14:tracePt t="161484" x="6788150" y="4883150"/>
          <p14:tracePt t="161501" x="6788150" y="4902200"/>
          <p14:tracePt t="161518" x="6788150" y="4908550"/>
          <p14:tracePt t="161534" x="6788150" y="4914900"/>
          <p14:tracePt t="161551" x="6800850" y="4933950"/>
          <p14:tracePt t="161568" x="6819900" y="4953000"/>
          <p14:tracePt t="161585" x="6845300" y="4991100"/>
          <p14:tracePt t="161601" x="6870700" y="5022850"/>
          <p14:tracePt t="161618" x="6889750" y="5041900"/>
          <p14:tracePt t="161635" x="6908800" y="5054600"/>
          <p14:tracePt t="161651" x="6927850" y="5060950"/>
          <p14:tracePt t="161668" x="6959600" y="5060950"/>
          <p14:tracePt t="161685" x="6997700" y="5048250"/>
          <p14:tracePt t="161701" x="7029450" y="5041900"/>
          <p14:tracePt t="161718" x="7061200" y="5029200"/>
          <p14:tracePt t="161735" x="7086600" y="5022850"/>
          <p14:tracePt t="161751" x="7105650" y="5016500"/>
          <p14:tracePt t="161768" x="7118350" y="5010150"/>
          <p14:tracePt t="161785" x="7143750" y="5003800"/>
          <p14:tracePt t="161802" x="7162800" y="4991100"/>
          <p14:tracePt t="161818" x="7188200" y="4978400"/>
          <p14:tracePt t="161835" x="7207250" y="4972050"/>
          <p14:tracePt t="161851" x="7226300" y="4953000"/>
          <p14:tracePt t="161868" x="7239000" y="4940300"/>
          <p14:tracePt t="161885" x="7251700" y="4927600"/>
          <p14:tracePt t="161902" x="7258050" y="4914900"/>
          <p14:tracePt t="161920" x="7258050" y="4889500"/>
          <p14:tracePt t="161935" x="7264400" y="4870450"/>
          <p14:tracePt t="161951" x="7264400" y="4851400"/>
          <p14:tracePt t="161968" x="7264400" y="4813300"/>
          <p14:tracePt t="161985" x="7264400" y="4787900"/>
          <p14:tracePt t="162002" x="7251700" y="4756150"/>
          <p14:tracePt t="162003" x="7245350" y="4743450"/>
          <p14:tracePt t="162019" x="7226300" y="4718050"/>
          <p14:tracePt t="162035" x="7213600" y="4699000"/>
          <p14:tracePt t="162052" x="7200900" y="4686300"/>
          <p14:tracePt t="162068" x="7194550" y="4679950"/>
          <p14:tracePt t="162085" x="7175500" y="4673600"/>
          <p14:tracePt t="162102" x="7156450" y="4667250"/>
          <p14:tracePt t="162118" x="7131050" y="4660900"/>
          <p14:tracePt t="162135" x="7099300" y="4654550"/>
          <p14:tracePt t="162151" x="7067550" y="4648200"/>
          <p14:tracePt t="162168" x="7035800" y="4641850"/>
          <p14:tracePt t="162185" x="7010400" y="4641850"/>
          <p14:tracePt t="162202" x="6991350" y="4635500"/>
          <p14:tracePt t="162218" x="6978650" y="4635500"/>
          <p14:tracePt t="162235" x="6965950" y="4654550"/>
          <p14:tracePt t="162252" x="6959600" y="4660900"/>
          <p14:tracePt t="162268" x="6953250" y="4679950"/>
          <p14:tracePt t="162269" x="6946900" y="4692650"/>
          <p14:tracePt t="162285" x="6946900" y="4724400"/>
          <p14:tracePt t="162302" x="6946900" y="4749800"/>
          <p14:tracePt t="162318" x="6946900" y="4800600"/>
          <p14:tracePt t="162335" x="6972300" y="4851400"/>
          <p14:tracePt t="162352" x="6991350" y="4883150"/>
          <p14:tracePt t="162368" x="7010400" y="4908550"/>
          <p14:tracePt t="162374" x="7016750" y="4914900"/>
          <p14:tracePt t="162385" x="7023100" y="4921250"/>
          <p14:tracePt t="162402" x="7029450" y="4927600"/>
          <p14:tracePt t="162487" x="7010400" y="4927600"/>
          <p14:tracePt t="162494" x="7004050" y="4927600"/>
          <p14:tracePt t="162502" x="6985000" y="4927600"/>
          <p14:tracePt t="162519" x="6946900" y="4914900"/>
          <p14:tracePt t="162535" x="6908800" y="4883150"/>
          <p14:tracePt t="162552" x="6864350" y="4838700"/>
          <p14:tracePt t="162569" x="6845300" y="4800600"/>
          <p14:tracePt t="162586" x="6838950" y="4781550"/>
          <p14:tracePt t="162602" x="6838950" y="4768850"/>
          <p14:tracePt t="162619" x="6838950" y="4762500"/>
          <p14:tracePt t="162703" x="6838950" y="4756150"/>
          <p14:tracePt t="162719" x="6838950" y="4749800"/>
          <p14:tracePt t="162790" x="6845300" y="4749800"/>
          <p14:tracePt t="162806" x="6845300" y="4756150"/>
          <p14:tracePt t="162958" x="6851650" y="4756150"/>
          <p14:tracePt t="162965" x="6858000" y="4756150"/>
          <p14:tracePt t="162974" x="6864350" y="4756150"/>
          <p14:tracePt t="162986" x="6870700" y="4756150"/>
          <p14:tracePt t="163020" x="6877050" y="4756150"/>
          <p14:tracePt t="163052" x="6883400" y="4756150"/>
          <p14:tracePt t="163069" x="6896100" y="4756150"/>
          <p14:tracePt t="163086" x="6934200" y="4756150"/>
          <p14:tracePt t="163103" x="6972300" y="4756150"/>
          <p14:tracePt t="163119" x="7016750" y="4756150"/>
          <p14:tracePt t="163136" x="7061200" y="4749800"/>
          <p14:tracePt t="163152" x="7092950" y="4743450"/>
          <p14:tracePt t="163169" x="7112000" y="4737100"/>
          <p14:tracePt t="163186" x="7124700" y="4737100"/>
          <p14:tracePt t="163203" x="7131050" y="4737100"/>
          <p14:tracePt t="163219" x="7150100" y="4737100"/>
          <p14:tracePt t="163236" x="7162800" y="4737100"/>
          <p14:tracePt t="163253" x="7175500" y="4737100"/>
          <p14:tracePt t="163269" x="7188200" y="4737100"/>
          <p14:tracePt t="163286" x="7207250" y="4743450"/>
          <p14:tracePt t="163303" x="7226300" y="4743450"/>
          <p14:tracePt t="163320" x="7239000" y="4743450"/>
          <p14:tracePt t="163336" x="7251700" y="4743450"/>
          <p14:tracePt t="163353" x="7277100" y="4743450"/>
          <p14:tracePt t="163370" x="7289800" y="4743450"/>
          <p14:tracePt t="163386" x="7315200" y="4743450"/>
          <p14:tracePt t="163391" x="7327900" y="4743450"/>
          <p14:tracePt t="163403" x="7346950" y="4743450"/>
          <p14:tracePt t="163420" x="7366000" y="4749800"/>
          <p14:tracePt t="163437" x="7385050" y="4756150"/>
          <p14:tracePt t="163453" x="7391400" y="4756150"/>
          <p14:tracePt t="163486" x="7391400" y="4762500"/>
          <p14:tracePt t="163503" x="7397750" y="4762500"/>
          <p14:tracePt t="163519" x="7397750" y="4768850"/>
          <p14:tracePt t="163536" x="7410450" y="4768850"/>
          <p14:tracePt t="163553" x="7429500" y="4768850"/>
          <p14:tracePt t="163570" x="7442200" y="4768850"/>
          <p14:tracePt t="163586" x="7454900" y="4768850"/>
          <p14:tracePt t="163603" x="7467600" y="4768850"/>
          <p14:tracePt t="163620" x="7480300" y="4768850"/>
          <p14:tracePt t="163637" x="7499350" y="4768850"/>
          <p14:tracePt t="163670" x="7505700" y="4768850"/>
          <p14:tracePt t="163775" x="7499350" y="4762500"/>
          <p14:tracePt t="163785" x="7493000" y="4762500"/>
          <p14:tracePt t="163793" x="7486650" y="4762500"/>
          <p14:tracePt t="163804" x="7480300" y="4762500"/>
          <p14:tracePt t="163820" x="7467600" y="4762500"/>
          <p14:tracePt t="163838" x="7454900" y="4762500"/>
          <p14:tracePt t="163854" x="7442200" y="4762500"/>
          <p14:tracePt t="163871" x="7410450" y="4762500"/>
          <p14:tracePt t="163887" x="7397750" y="4762500"/>
          <p14:tracePt t="163888" x="7385050" y="4762500"/>
          <p14:tracePt t="163903" x="7359650" y="4756150"/>
          <p14:tracePt t="163920" x="7334250" y="4749800"/>
          <p14:tracePt t="163937" x="7308850" y="4743450"/>
          <p14:tracePt t="163953" x="7289800" y="4737100"/>
          <p14:tracePt t="163970" x="7270750" y="4737100"/>
          <p14:tracePt t="163987" x="7251700" y="4737100"/>
          <p14:tracePt t="164003" x="7232650" y="4737100"/>
          <p14:tracePt t="164020" x="7207250" y="4737100"/>
          <p14:tracePt t="164037" x="7181850" y="4743450"/>
          <p14:tracePt t="164053" x="7156450" y="4743450"/>
          <p14:tracePt t="164070" x="7131050" y="4749800"/>
          <p14:tracePt t="164087" x="7105650" y="4749800"/>
          <p14:tracePt t="164103" x="7080250" y="4749800"/>
          <p14:tracePt t="164120" x="7061200" y="4749800"/>
          <p14:tracePt t="164136" x="7035800" y="4749800"/>
          <p14:tracePt t="164153" x="7023100" y="4756150"/>
          <p14:tracePt t="164170" x="7016750" y="4756150"/>
          <p14:tracePt t="164252" x="6997700" y="4762500"/>
          <p14:tracePt t="164261" x="6997700" y="4768850"/>
          <p14:tracePt t="164270" x="6985000" y="4775200"/>
          <p14:tracePt t="164287" x="6959600" y="4781550"/>
          <p14:tracePt t="164304" x="6946900" y="4787900"/>
          <p14:tracePt t="164320" x="6940550" y="4787900"/>
          <p14:tracePt t="164465" x="6940550" y="4794250"/>
          <p14:tracePt t="164630" x="6946900" y="4794250"/>
          <p14:tracePt t="164638" x="6959600" y="4794250"/>
          <p14:tracePt t="164654" x="6997700" y="4794250"/>
          <p14:tracePt t="164671" x="7029450" y="4794250"/>
          <p14:tracePt t="164687" x="7054850" y="4794250"/>
          <p14:tracePt t="164704" x="7073900" y="4794250"/>
          <p14:tracePt t="164721" x="7092950" y="4800600"/>
          <p14:tracePt t="164738" x="7105650" y="4800600"/>
          <p14:tracePt t="164754" x="7118350" y="4800600"/>
          <p14:tracePt t="164771" x="7131050" y="4800600"/>
          <p14:tracePt t="164787" x="7156450" y="4800600"/>
          <p14:tracePt t="164804" x="7181850" y="4800600"/>
          <p14:tracePt t="164820" x="7219950" y="4800600"/>
          <p14:tracePt t="164837" x="7245350" y="4800600"/>
          <p14:tracePt t="164854" x="7277100" y="4800600"/>
          <p14:tracePt t="164871" x="7308850" y="4800600"/>
          <p14:tracePt t="164887" x="7321550" y="4800600"/>
          <p14:tracePt t="164904" x="7334250" y="4800600"/>
          <p14:tracePt t="164921" x="7346950" y="4800600"/>
          <p14:tracePt t="164937" x="7359650" y="4800600"/>
          <p14:tracePt t="164954" x="7372350" y="4800600"/>
          <p14:tracePt t="164971" x="7385050" y="4800600"/>
          <p14:tracePt t="165004" x="7391400" y="4800600"/>
          <p14:tracePt t="165044" x="7397750" y="4800600"/>
          <p14:tracePt t="165073" x="7404100" y="4806950"/>
          <p14:tracePt t="165088" x="7410450" y="4806950"/>
          <p14:tracePt t="165104" x="7416800" y="4813300"/>
          <p14:tracePt t="165121" x="7416800" y="4819650"/>
          <p14:tracePt t="165138" x="7423150" y="4819650"/>
          <p14:tracePt t="165173" x="7429500" y="4819650"/>
          <p14:tracePt t="165329" x="7429500" y="4826000"/>
          <p14:tracePt t="165338" x="7423150" y="4826000"/>
          <p14:tracePt t="165754" x="7416800" y="4826000"/>
          <p14:tracePt t="165763" x="7410450" y="4826000"/>
          <p14:tracePt t="165772" x="7397750" y="4832350"/>
          <p14:tracePt t="165789" x="7385050" y="4832350"/>
          <p14:tracePt t="165805" x="7378700" y="4838700"/>
          <p14:tracePt t="165822" x="7366000" y="4838700"/>
          <p14:tracePt t="165839" x="7334250" y="4838700"/>
          <p14:tracePt t="165855" x="7308850" y="4838700"/>
          <p14:tracePt t="165872" x="7277100" y="4838700"/>
          <p14:tracePt t="165889" x="7245350" y="4838700"/>
          <p14:tracePt t="165905" x="7181850" y="4838700"/>
          <p14:tracePt t="165921" x="7150100" y="4832350"/>
          <p14:tracePt t="165938" x="7118350" y="4832350"/>
          <p14:tracePt t="165955" x="7105650" y="4832350"/>
          <p14:tracePt t="165988" x="7124700" y="4845050"/>
          <p14:tracePt t="166005" x="7150100" y="4851400"/>
          <p14:tracePt t="166021" x="7162800" y="4857750"/>
          <p14:tracePt t="166038" x="7181850" y="4857750"/>
          <p14:tracePt t="166072" x="7188200" y="4857750"/>
          <p14:tracePt t="166088" x="7213600" y="4857750"/>
          <p14:tracePt t="166105" x="7264400" y="4857750"/>
          <p14:tracePt t="166122" x="7334250" y="4857750"/>
          <p14:tracePt t="166138" x="7442200" y="4864100"/>
          <p14:tracePt t="166155" x="7588250" y="4870450"/>
          <p14:tracePt t="166172" x="7727950" y="4876800"/>
          <p14:tracePt t="166188" x="7835900" y="4876800"/>
          <p14:tracePt t="166205" x="7937500" y="4883150"/>
          <p14:tracePt t="166222" x="8001000" y="4883150"/>
          <p14:tracePt t="166238" x="8070850" y="4883150"/>
          <p14:tracePt t="166255" x="8159750" y="4895850"/>
          <p14:tracePt t="166272" x="8318500" y="4933950"/>
          <p14:tracePt t="166274" x="8388350" y="4959350"/>
          <p14:tracePt t="166289" x="8502650" y="4991100"/>
          <p14:tracePt t="166305" x="8756650" y="5060950"/>
          <p14:tracePt t="166324" x="8883650" y="5092700"/>
          <p14:tracePt t="166339" x="8915400" y="5092700"/>
          <p14:tracePt t="166355" x="8915400" y="5060950"/>
          <p14:tracePt t="166372" x="8909050" y="5048250"/>
          <p14:tracePt t="166388" x="8909050" y="5041900"/>
          <p14:tracePt t="166448" x="8909050" y="5035550"/>
          <p14:tracePt t="166458" x="8909050" y="5029200"/>
          <p14:tracePt t="166472" x="8909050" y="4991100"/>
          <p14:tracePt t="166489" x="8915400" y="4946650"/>
          <p14:tracePt t="166505" x="8928100" y="4908550"/>
          <p14:tracePt t="166522" x="8966200" y="4883150"/>
          <p14:tracePt t="166539" x="9010650" y="4876800"/>
          <p14:tracePt t="166555" x="9061450" y="4883150"/>
          <p14:tracePt t="166572" x="9144000" y="4902200"/>
          <p14:tracePt t="166589" x="9226550" y="4914900"/>
          <p14:tracePt t="166606" x="9315450" y="4914900"/>
          <p14:tracePt t="166623" x="9359900" y="4908550"/>
          <p14:tracePt t="166639" x="9385300" y="4895850"/>
          <p14:tracePt t="166655" x="9404350" y="4895850"/>
          <p14:tracePt t="166672" x="9423400" y="4895850"/>
          <p14:tracePt t="166689" x="9455150" y="4908550"/>
          <p14:tracePt t="166706" x="9474200" y="4914900"/>
          <p14:tracePt t="166774" x="9474200" y="4908550"/>
          <p14:tracePt t="166782" x="9474200" y="4902200"/>
          <p14:tracePt t="166789" x="9474200" y="4895850"/>
          <p14:tracePt t="166806" x="9467850" y="4876800"/>
          <p14:tracePt t="166822" x="9455150" y="4857750"/>
          <p14:tracePt t="166839" x="9436100" y="4819650"/>
          <p14:tracePt t="166856" x="9417050" y="4794250"/>
          <p14:tracePt t="166872" x="9404350" y="4762500"/>
          <p14:tracePt t="166889" x="9378950" y="4718050"/>
          <p14:tracePt t="166906" x="9366250" y="4692650"/>
          <p14:tracePt t="166922" x="9359900" y="4667250"/>
          <p14:tracePt t="166939" x="9347200" y="4641850"/>
          <p14:tracePt t="166956" x="9334500" y="4622800"/>
          <p14:tracePt t="166972" x="9328150" y="4616450"/>
          <p14:tracePt t="166989" x="9315450" y="4603750"/>
          <p14:tracePt t="167006" x="9302750" y="4603750"/>
          <p14:tracePt t="167022" x="9271000" y="4591050"/>
          <p14:tracePt t="167041" x="9239250" y="4584700"/>
          <p14:tracePt t="167056" x="9194800" y="4578350"/>
          <p14:tracePt t="167073" x="9137650" y="4572000"/>
          <p14:tracePt t="167089" x="9086850" y="4565650"/>
          <p14:tracePt t="167106" x="9042400" y="4565650"/>
          <p14:tracePt t="167122" x="9004300" y="4565650"/>
          <p14:tracePt t="167139" x="8959850" y="4572000"/>
          <p14:tracePt t="167156" x="8928100" y="4584700"/>
          <p14:tracePt t="167172" x="8909050" y="4603750"/>
          <p14:tracePt t="167189" x="8890000" y="4616450"/>
          <p14:tracePt t="167206" x="8870950" y="4629150"/>
          <p14:tracePt t="167223" x="8845550" y="4648200"/>
          <p14:tracePt t="167239" x="8839200" y="4648200"/>
          <p14:tracePt t="167256" x="8826500" y="4660900"/>
          <p14:tracePt t="167272" x="8813800" y="4686300"/>
          <p14:tracePt t="167289" x="8807450" y="4711700"/>
          <p14:tracePt t="167306" x="8807450" y="4743450"/>
          <p14:tracePt t="167323" x="8807450" y="4781550"/>
          <p14:tracePt t="167339" x="8813800" y="4800600"/>
          <p14:tracePt t="167356" x="8832850" y="4832350"/>
          <p14:tracePt t="167373" x="8851900" y="4870450"/>
          <p14:tracePt t="167390" x="8864600" y="4889500"/>
          <p14:tracePt t="167406" x="8902700" y="4933950"/>
          <p14:tracePt t="167423" x="8953500" y="4978400"/>
          <p14:tracePt t="167440" x="9017000" y="5003800"/>
          <p14:tracePt t="167456" x="9067800" y="5003800"/>
          <p14:tracePt t="167473" x="9131300" y="4984750"/>
          <p14:tracePt t="167489" x="9169400" y="4933950"/>
          <p14:tracePt t="167506" x="9188450" y="4889500"/>
          <p14:tracePt t="167523" x="9201150" y="4845050"/>
          <p14:tracePt t="167540" x="9201150" y="4800600"/>
          <p14:tracePt t="167556" x="9188450" y="4743450"/>
          <p14:tracePt t="167573" x="9169400" y="4648200"/>
          <p14:tracePt t="167590" x="9163050" y="4533900"/>
          <p14:tracePt t="167606" x="9156700" y="4445000"/>
          <p14:tracePt t="167623" x="9156700" y="4356100"/>
          <p14:tracePt t="167640" x="9169400" y="4324350"/>
          <p14:tracePt t="167641" x="9169400" y="4318000"/>
          <p14:tracePt t="167690" x="9175750" y="4318000"/>
          <p14:tracePt t="167740" x="9175750" y="4305300"/>
          <p14:tracePt t="167756" x="9182100" y="4298950"/>
          <p14:tracePt t="167773" x="9194800" y="4292600"/>
          <p14:tracePt t="167790" x="9239250" y="4279900"/>
          <p14:tracePt t="167807" x="9271000" y="4273550"/>
          <p14:tracePt t="167823" x="9321800" y="4241800"/>
          <p14:tracePt t="167840" x="9359900" y="4197350"/>
          <p14:tracePt t="167856" x="9398000" y="4140200"/>
          <p14:tracePt t="167873" x="9423400" y="4083050"/>
          <p14:tracePt t="167890" x="9436100" y="4044950"/>
          <p14:tracePt t="167906" x="9436100" y="4032250"/>
          <p14:tracePt t="167923" x="9436100" y="4025900"/>
          <p14:tracePt t="167940" x="9436100" y="4019550"/>
          <p14:tracePt t="167957" x="9436100" y="4013200"/>
          <p14:tracePt t="167973" x="9423400" y="4000500"/>
          <p14:tracePt t="167990" x="9410700" y="3987800"/>
          <p14:tracePt t="168006" x="9378950" y="3962400"/>
          <p14:tracePt t="168023" x="9347200" y="3949700"/>
          <p14:tracePt t="168040" x="9296400" y="3937000"/>
          <p14:tracePt t="168057" x="9245600" y="3937000"/>
          <p14:tracePt t="168073" x="9213850" y="3937000"/>
          <p14:tracePt t="168090" x="9150350" y="3937000"/>
          <p14:tracePt t="168107" x="9112250" y="3943350"/>
          <p14:tracePt t="168123" x="9074150" y="3949700"/>
          <p14:tracePt t="168140" x="9036050" y="3962400"/>
          <p14:tracePt t="168157" x="8991600" y="3975100"/>
          <p14:tracePt t="168174" x="8959850" y="3987800"/>
          <p14:tracePt t="168190" x="8934450" y="4000500"/>
          <p14:tracePt t="168207" x="8915400" y="4006850"/>
          <p14:tracePt t="168223" x="8890000" y="4019550"/>
          <p14:tracePt t="168240" x="8870950" y="4032250"/>
          <p14:tracePt t="168257" x="8851900" y="4051300"/>
          <p14:tracePt t="168274" x="8832850" y="4064000"/>
          <p14:tracePt t="168290" x="8820150" y="4083050"/>
          <p14:tracePt t="168307" x="8807450" y="4121150"/>
          <p14:tracePt t="168323" x="8807450" y="4159250"/>
          <p14:tracePt t="168340" x="8807450" y="4229100"/>
          <p14:tracePt t="168357" x="8807450" y="4267200"/>
          <p14:tracePt t="168374" x="8820150" y="4318000"/>
          <p14:tracePt t="168392" x="8839200" y="4362450"/>
          <p14:tracePt t="168407" x="8858250" y="4400550"/>
          <p14:tracePt t="168423" x="8864600" y="4425950"/>
          <p14:tracePt t="168442" x="8883650" y="4464050"/>
          <p14:tracePt t="168457" x="8896350" y="4489450"/>
          <p14:tracePt t="168474" x="8915400" y="4533900"/>
          <p14:tracePt t="168491" x="8934450" y="4572000"/>
          <p14:tracePt t="168507" x="8953500" y="4610100"/>
          <p14:tracePt t="168524" x="8966200" y="4635500"/>
          <p14:tracePt t="168540" x="8985250" y="4660900"/>
          <p14:tracePt t="168557" x="9004300" y="4679950"/>
          <p14:tracePt t="168574" x="9023350" y="4699000"/>
          <p14:tracePt t="168590" x="9036050" y="4718050"/>
          <p14:tracePt t="168607" x="9055100" y="4737100"/>
          <p14:tracePt t="168624" x="9067800" y="4749800"/>
          <p14:tracePt t="168640" x="9086850" y="4768850"/>
          <p14:tracePt t="168657" x="9112250" y="4781550"/>
          <p14:tracePt t="168674" x="9131300" y="4794250"/>
          <p14:tracePt t="168690" x="9150350" y="4806950"/>
          <p14:tracePt t="168707" x="9163050" y="4813300"/>
          <p14:tracePt t="168724" x="9169400" y="4819650"/>
          <p14:tracePt t="168741" x="9182100" y="4826000"/>
          <p14:tracePt t="168757" x="9188450" y="4826000"/>
          <p14:tracePt t="168775" x="9188450" y="4832350"/>
          <p14:tracePt t="168791" x="9194800" y="4832350"/>
          <p14:tracePt t="168807" x="9207500" y="4845050"/>
          <p14:tracePt t="168824" x="9213850" y="4851400"/>
          <p14:tracePt t="168841" x="9220200" y="4857750"/>
          <p14:tracePt t="168857" x="9226550" y="4864100"/>
          <p14:tracePt t="168973" x="9226550" y="4870450"/>
          <p14:tracePt t="168991" x="9226550" y="4876800"/>
          <p14:tracePt t="169008" x="9226550" y="4883150"/>
          <p14:tracePt t="169025" x="9226550" y="4895850"/>
          <p14:tracePt t="169041" x="9226550" y="4908550"/>
          <p14:tracePt t="169058" x="9226550" y="4914900"/>
          <p14:tracePt t="169074" x="9226550" y="4921250"/>
          <p14:tracePt t="169091" x="9226550" y="4927600"/>
          <p14:tracePt t="169264" x="9226550" y="4933950"/>
          <p14:tracePt t="169286" x="9226550" y="4940300"/>
          <p14:tracePt t="169296" x="9220200" y="4940300"/>
          <p14:tracePt t="169320" x="9220200" y="4946650"/>
          <p14:tracePt t="169330" x="9213850" y="4953000"/>
          <p14:tracePt t="169341" x="9213850" y="4959350"/>
          <p14:tracePt t="169358" x="9207500" y="4972050"/>
          <p14:tracePt t="169374" x="9201150" y="4972050"/>
          <p14:tracePt t="169424" x="9201150" y="4978400"/>
          <p14:tracePt t="169458" x="9201150" y="4984750"/>
          <p14:tracePt t="169491" x="9201150" y="4991100"/>
          <p14:tracePt t="169508" x="9194800" y="4997450"/>
          <p14:tracePt t="169525" x="9194800" y="5003800"/>
          <p14:tracePt t="169558" x="9194800" y="5010150"/>
          <p14:tracePt t="169765" x="9201150" y="5010150"/>
          <p14:tracePt t="169773" x="9207500" y="5010150"/>
          <p14:tracePt t="169792" x="9213850" y="5010150"/>
          <p14:tracePt t="169808" x="9220200" y="5003800"/>
          <p14:tracePt t="169825" x="9226550" y="5003800"/>
          <p14:tracePt t="169841" x="9239250" y="4984750"/>
          <p14:tracePt t="169858" x="9258300" y="4965700"/>
          <p14:tracePt t="169875" x="9277350" y="4940300"/>
          <p14:tracePt t="169892" x="9283700" y="4895850"/>
          <p14:tracePt t="169909" x="9290050" y="4857750"/>
          <p14:tracePt t="169925" x="9290050" y="4851400"/>
          <p14:tracePt t="169943" x="9290050" y="4845050"/>
          <p14:tracePt t="170078" x="9283700" y="4838700"/>
          <p14:tracePt t="170087" x="9277350" y="4832350"/>
          <p14:tracePt t="170096" x="9271000" y="4832350"/>
          <p14:tracePt t="170109" x="9271000" y="4826000"/>
          <p14:tracePt t="170125" x="9264650" y="4819650"/>
          <p14:tracePt t="170270" x="9251950" y="4813300"/>
          <p14:tracePt t="170278" x="9239250" y="4806950"/>
          <p14:tracePt t="170292" x="9169400" y="4781550"/>
          <p14:tracePt t="170309" x="9163050" y="4775200"/>
          <p14:tracePt t="171020" x="9182100" y="4768850"/>
          <p14:tracePt t="171029" x="9207500" y="4762500"/>
          <p14:tracePt t="171043" x="9334500" y="4730750"/>
          <p14:tracePt t="171059" x="9442450" y="4699000"/>
          <p14:tracePt t="171076" x="9531350" y="4673600"/>
          <p14:tracePt t="171093" x="9613900" y="4654550"/>
          <p14:tracePt t="171109" x="9683750" y="4635500"/>
          <p14:tracePt t="171126" x="9721850" y="4622800"/>
          <p14:tracePt t="171143" x="9734550" y="4616450"/>
          <p14:tracePt t="171160" x="9740900" y="4616450"/>
          <p14:tracePt t="171176" x="9740900" y="4610100"/>
          <p14:tracePt t="171193" x="9753600" y="4610100"/>
          <p14:tracePt t="171210" x="9766300" y="4610100"/>
          <p14:tracePt t="171226" x="9779000" y="4610100"/>
          <p14:tracePt t="171243" x="9798050" y="4603750"/>
          <p14:tracePt t="171260" x="9823450" y="4597400"/>
          <p14:tracePt t="171276" x="9836150" y="4597400"/>
          <p14:tracePt t="171310" x="9842500" y="4597400"/>
          <p14:tracePt t="171326" x="9874250" y="4597400"/>
          <p14:tracePt t="171343" x="9925050" y="4597400"/>
          <p14:tracePt t="171360" x="9988550" y="4591050"/>
          <p14:tracePt t="171376" x="10045700" y="4578350"/>
          <p14:tracePt t="171393" x="10064750" y="4572000"/>
          <p14:tracePt t="171410" x="10071100" y="4565650"/>
          <p14:tracePt t="171443" x="10071100" y="4559300"/>
          <p14:tracePt t="171460" x="10064750" y="4552950"/>
          <p14:tracePt t="171493" x="10026650" y="4540250"/>
          <p14:tracePt t="171510" x="10001250" y="4533900"/>
          <p14:tracePt t="171526" x="9975850" y="4533900"/>
          <p14:tracePt t="171543" x="9944100" y="4540250"/>
          <p14:tracePt t="171559" x="9906000" y="4572000"/>
          <p14:tracePt t="171576" x="9886950" y="4597400"/>
          <p14:tracePt t="171593" x="9874250" y="4622800"/>
          <p14:tracePt t="171609" x="9855200" y="4641850"/>
          <p14:tracePt t="171626" x="9842500" y="4660900"/>
          <p14:tracePt t="171643" x="9829800" y="4673600"/>
          <p14:tracePt t="171660" x="9810750" y="4679950"/>
          <p14:tracePt t="171676" x="9785350" y="4692650"/>
          <p14:tracePt t="171693" x="9759950" y="4705350"/>
          <p14:tracePt t="171710" x="9753600" y="4718050"/>
          <p14:tracePt t="171727" x="9747250" y="4724400"/>
          <p14:tracePt t="171743" x="9740900" y="4762500"/>
          <p14:tracePt t="171760" x="9740900" y="4806950"/>
          <p14:tracePt t="171776" x="9734550" y="4838700"/>
          <p14:tracePt t="171793" x="9747250" y="4876800"/>
          <p14:tracePt t="171810" x="9772650" y="4902200"/>
          <p14:tracePt t="171826" x="9810750" y="4927600"/>
          <p14:tracePt t="171843" x="9855200" y="4953000"/>
          <p14:tracePt t="171860" x="9893300" y="4965700"/>
          <p14:tracePt t="171876" x="9918700" y="4972050"/>
          <p14:tracePt t="171893" x="9944100" y="4972050"/>
          <p14:tracePt t="171910" x="9982200" y="4959350"/>
          <p14:tracePt t="171927" x="10020300" y="4940300"/>
          <p14:tracePt t="171943" x="10058400" y="4921250"/>
          <p14:tracePt t="171945" x="10071100" y="4914900"/>
          <p14:tracePt t="171960" x="10083800" y="4908550"/>
          <p14:tracePt t="171977" x="10096500" y="4908550"/>
          <p14:tracePt t="171994" x="10109200" y="4895850"/>
          <p14:tracePt t="172026" x="10109200" y="4889500"/>
          <p14:tracePt t="172043" x="10109200" y="4883150"/>
          <p14:tracePt t="172060" x="10109200" y="4876800"/>
          <p14:tracePt t="172077" x="10109200" y="4870450"/>
          <p14:tracePt t="172148" x="10102850" y="4870450"/>
          <p14:tracePt t="172156" x="10090150" y="4870450"/>
          <p14:tracePt t="172163" x="10083800" y="4870450"/>
          <p14:tracePt t="172177" x="10052050" y="4870450"/>
          <p14:tracePt t="172193" x="10039350" y="4870450"/>
          <p14:tracePt t="172211" x="10001250" y="4876800"/>
          <p14:tracePt t="172227" x="9975850" y="4876800"/>
          <p14:tracePt t="172243" x="9950450" y="4870450"/>
          <p14:tracePt t="172260" x="9925050" y="4864100"/>
          <p14:tracePt t="172277" x="9880600" y="4851400"/>
          <p14:tracePt t="172294" x="9848850" y="4845050"/>
          <p14:tracePt t="172310" x="9804400" y="4832350"/>
          <p14:tracePt t="172327" x="9772650" y="4832350"/>
          <p14:tracePt t="172343" x="9759950" y="4832350"/>
          <p14:tracePt t="172360" x="9785350" y="4838700"/>
          <p14:tracePt t="172377" x="9823450" y="4851400"/>
          <p14:tracePt t="172394" x="9855200" y="4870450"/>
          <p14:tracePt t="172410" x="9893300" y="4883150"/>
          <p14:tracePt t="172427" x="9925050" y="4889500"/>
          <p14:tracePt t="172460" x="9918700" y="4889500"/>
          <p14:tracePt t="172477" x="9906000" y="4889500"/>
          <p14:tracePt t="172494" x="9893300" y="4889500"/>
          <p14:tracePt t="172544" x="9912350" y="4902200"/>
          <p14:tracePt t="172560" x="9918700" y="4908550"/>
          <p14:tracePt t="172577" x="9925050" y="4914900"/>
          <p14:tracePt t="172638" x="9918700" y="4914900"/>
          <p14:tracePt t="172654" x="9912350" y="4914900"/>
          <p14:tracePt t="172665" x="9912350" y="4921250"/>
          <p14:tracePt t="172677" x="9906000" y="4921250"/>
          <p14:tracePt t="173054" x="9906000" y="4914900"/>
          <p14:tracePt t="173410" x="9899650" y="4908550"/>
          <p14:tracePt t="173419" x="9893300" y="4908550"/>
          <p14:tracePt t="173428" x="9880600" y="4902200"/>
          <p14:tracePt t="173445" x="9861550" y="4895850"/>
          <p14:tracePt t="173461" x="9836150" y="4889500"/>
          <p14:tracePt t="173478" x="9810750" y="4883150"/>
          <p14:tracePt t="173495" x="9791700" y="4870450"/>
          <p14:tracePt t="173511" x="9772650" y="4864100"/>
          <p14:tracePt t="173528" x="9759950" y="4864100"/>
          <p14:tracePt t="173544" x="9747250" y="4864100"/>
          <p14:tracePt t="173561" x="9728200" y="4864100"/>
          <p14:tracePt t="173578" x="9715500" y="4864100"/>
          <p14:tracePt t="173594" x="9702800" y="4864100"/>
          <p14:tracePt t="173611" x="9683750" y="4870450"/>
          <p14:tracePt t="173628" x="9658350" y="4876800"/>
          <p14:tracePt t="173645" x="9645650" y="4883150"/>
          <p14:tracePt t="173661" x="9632950" y="4889500"/>
          <p14:tracePt t="173718" x="9626600" y="4889500"/>
          <p14:tracePt t="173726" x="9620250" y="4889500"/>
          <p14:tracePt t="173745" x="9601200" y="4889500"/>
          <p14:tracePt t="173761" x="9544050" y="4876800"/>
          <p14:tracePt t="173778" x="9461500" y="4864100"/>
          <p14:tracePt t="173795" x="9378950" y="4851400"/>
          <p14:tracePt t="173811" x="9347200" y="4838700"/>
          <p14:tracePt t="173828" x="9340850" y="4832350"/>
          <p14:tracePt t="173878" x="9353550" y="4832350"/>
          <p14:tracePt t="173895" x="9359900" y="4838700"/>
          <p14:tracePt t="173912" x="9372600" y="4845050"/>
          <p14:tracePt t="173928" x="9385300" y="4851400"/>
          <p14:tracePt t="173945" x="9429750" y="4876800"/>
          <p14:tracePt t="173961" x="9499600" y="4889500"/>
          <p14:tracePt t="173978" x="9613900" y="4895850"/>
          <p14:tracePt t="173995" x="9740900" y="4908550"/>
          <p14:tracePt t="174012" x="9810750" y="4914900"/>
          <p14:tracePt t="174028" x="9867900" y="4914900"/>
          <p14:tracePt t="174045" x="9918700" y="4908550"/>
          <p14:tracePt t="174062" x="9963150" y="4895850"/>
          <p14:tracePt t="174078" x="10013950" y="4876800"/>
          <p14:tracePt t="174095" x="10083800" y="4851400"/>
          <p14:tracePt t="174112" x="10121900" y="4832350"/>
          <p14:tracePt t="174128" x="10140950" y="4832350"/>
          <p14:tracePt t="174145" x="10147300" y="4832350"/>
          <p14:tracePt t="174305" x="10140950" y="4832350"/>
          <p14:tracePt t="174322" x="10134600" y="4838700"/>
          <p14:tracePt t="174345" x="10128250" y="4845050"/>
          <p14:tracePt t="174362" x="10115550" y="4851400"/>
          <p14:tracePt t="174580" x="10109200" y="4851400"/>
          <p14:tracePt t="174590" x="10109200" y="4845050"/>
          <p14:tracePt t="174612" x="10109200" y="4838700"/>
          <p14:tracePt t="174629" x="10109200" y="4826000"/>
          <p14:tracePt t="174646" x="10109200" y="4819650"/>
          <p14:tracePt t="174662" x="10109200" y="4813300"/>
          <p14:tracePt t="174679" x="10115550" y="4806950"/>
          <p14:tracePt t="174695" x="10115550" y="4794250"/>
          <p14:tracePt t="174712" x="10115550" y="4787900"/>
          <p14:tracePt t="174729" x="10121900" y="4775200"/>
          <p14:tracePt t="174746" x="10121900" y="4762500"/>
          <p14:tracePt t="174747" x="10121900" y="4756150"/>
          <p14:tracePt t="174763" x="10121900" y="4737100"/>
          <p14:tracePt t="174779" x="10121900" y="4718050"/>
          <p14:tracePt t="174796" x="10121900" y="4673600"/>
          <p14:tracePt t="174797" x="10128250" y="4654550"/>
          <p14:tracePt t="174812" x="10128250" y="4629150"/>
          <p14:tracePt t="174829" x="10128250" y="4540250"/>
          <p14:tracePt t="174846" x="10121900" y="4476750"/>
          <p14:tracePt t="174863" x="10115550" y="4432300"/>
          <p14:tracePt t="174879" x="10109200" y="4387850"/>
          <p14:tracePt t="174896" x="10109200" y="4349750"/>
          <p14:tracePt t="174912" x="10102850" y="4324350"/>
          <p14:tracePt t="174929" x="10090150" y="4298950"/>
          <p14:tracePt t="174946" x="10077450" y="4267200"/>
          <p14:tracePt t="174962" x="10064750" y="4235450"/>
          <p14:tracePt t="174979" x="10045700" y="4210050"/>
          <p14:tracePt t="174996" x="10026650" y="4171950"/>
          <p14:tracePt t="175013" x="10007600" y="4140200"/>
          <p14:tracePt t="175029" x="9975850" y="4102100"/>
          <p14:tracePt t="175046" x="9956800" y="4083050"/>
          <p14:tracePt t="175062" x="9937750" y="4064000"/>
          <p14:tracePt t="175079" x="9893300" y="4025900"/>
          <p14:tracePt t="175096" x="9861550" y="4006850"/>
          <p14:tracePt t="175112" x="9836150" y="3981450"/>
          <p14:tracePt t="175129" x="9817100" y="3968750"/>
          <p14:tracePt t="175146" x="9804400" y="3962400"/>
          <p14:tracePt t="175163" x="9791700" y="3962400"/>
          <p14:tracePt t="175179" x="9779000" y="3962400"/>
          <p14:tracePt t="175198" x="9759950" y="3962400"/>
          <p14:tracePt t="175212" x="9734550" y="3962400"/>
          <p14:tracePt t="175229" x="9696450" y="3981450"/>
          <p14:tracePt t="175247" x="9658350" y="4019550"/>
          <p14:tracePt t="175263" x="9652000" y="4032250"/>
          <p14:tracePt t="175279" x="9632950" y="4076700"/>
          <p14:tracePt t="175296" x="9632950" y="4102100"/>
          <p14:tracePt t="175313" x="9626600" y="4140200"/>
          <p14:tracePt t="175330" x="9632950" y="4171950"/>
          <p14:tracePt t="175346" x="9652000" y="4210050"/>
          <p14:tracePt t="175363" x="9690100" y="4279900"/>
          <p14:tracePt t="175379" x="9721850" y="4330700"/>
          <p14:tracePt t="175396" x="9740900" y="4387850"/>
          <p14:tracePt t="175413" x="9759950" y="4438650"/>
          <p14:tracePt t="175429" x="9772650" y="4514850"/>
          <p14:tracePt t="175446" x="9779000" y="4559300"/>
          <p14:tracePt t="175463" x="9785350" y="4597400"/>
          <p14:tracePt t="175479" x="9791700" y="4622800"/>
          <p14:tracePt t="175497" x="9791700" y="4654550"/>
          <p14:tracePt t="175513" x="9798050" y="4679950"/>
          <p14:tracePt t="175530" x="9798050" y="4718050"/>
          <p14:tracePt t="175546" x="9810750" y="4794250"/>
          <p14:tracePt t="175563" x="9817100" y="4876800"/>
          <p14:tracePt t="175580" x="9829800" y="4946650"/>
          <p14:tracePt t="175596" x="9829800" y="5003800"/>
          <p14:tracePt t="175613" x="9829800" y="5035550"/>
          <p14:tracePt t="175630" x="9829800" y="5048250"/>
          <p14:tracePt t="175663" x="9829800" y="5054600"/>
          <p14:tracePt t="175680" x="9836150" y="5054600"/>
          <p14:tracePt t="175696" x="9842500" y="5060950"/>
          <p14:tracePt t="175713" x="9848850" y="5060950"/>
          <p14:tracePt t="175730" x="9861550" y="5067300"/>
          <p14:tracePt t="175746" x="9867900" y="5067300"/>
          <p14:tracePt t="175763" x="9874250" y="5067300"/>
          <p14:tracePt t="175780" x="9886950" y="5067300"/>
          <p14:tracePt t="175797" x="9899650" y="5067300"/>
          <p14:tracePt t="175813" x="9918700" y="5067300"/>
          <p14:tracePt t="175830" x="9937750" y="5067300"/>
          <p14:tracePt t="175846" x="9969500" y="5060950"/>
          <p14:tracePt t="175863" x="9982200" y="5060950"/>
          <p14:tracePt t="175880" x="9994900" y="5060950"/>
          <p14:tracePt t="175896" x="10007600" y="5060950"/>
          <p14:tracePt t="175930" x="10013950" y="5060950"/>
          <p14:tracePt t="175947" x="10020300" y="5067300"/>
          <p14:tracePt t="175963" x="10033000" y="5073650"/>
          <p14:tracePt t="175980" x="10045700" y="5080000"/>
          <p14:tracePt t="175997" x="10052050" y="5086350"/>
          <p14:tracePt t="176066" x="10058400" y="5086350"/>
          <p14:tracePt t="176081" x="10077450" y="5086350"/>
          <p14:tracePt t="176097" x="10083800" y="5086350"/>
          <p14:tracePt t="176113" x="10134600" y="5080000"/>
          <p14:tracePt t="176130" x="10160000" y="5073650"/>
          <p14:tracePt t="176147" x="10185400" y="5054600"/>
          <p14:tracePt t="176163" x="10210800" y="5035550"/>
          <p14:tracePt t="176180" x="10242550" y="5010150"/>
          <p14:tracePt t="176197" x="10280650" y="4972050"/>
          <p14:tracePt t="176214" x="10299700" y="4946650"/>
          <p14:tracePt t="176230" x="10325100" y="4908550"/>
          <p14:tracePt t="176247" x="10337800" y="4864100"/>
          <p14:tracePt t="176264" x="10337800" y="4826000"/>
          <p14:tracePt t="176280" x="10337800" y="4768850"/>
          <p14:tracePt t="176297" x="10331450" y="4724400"/>
          <p14:tracePt t="176314" x="10325100" y="4679950"/>
          <p14:tracePt t="176331" x="10312400" y="4597400"/>
          <p14:tracePt t="176347" x="10306050" y="4584700"/>
          <p14:tracePt t="176349" x="10299700" y="4546600"/>
          <p14:tracePt t="176364" x="10274300" y="4495800"/>
          <p14:tracePt t="176380" x="10248900" y="4438650"/>
          <p14:tracePt t="176397" x="10229850" y="4413250"/>
          <p14:tracePt t="176414" x="10204450" y="4387850"/>
          <p14:tracePt t="176432" x="10179050" y="4368800"/>
          <p14:tracePt t="176447" x="10166350" y="4349750"/>
          <p14:tracePt t="176463" x="10147300" y="4343400"/>
          <p14:tracePt t="176480" x="10128250" y="4324350"/>
          <p14:tracePt t="176497" x="10109200" y="4305300"/>
          <p14:tracePt t="176514" x="10083800" y="4273550"/>
          <p14:tracePt t="176530" x="10064750" y="4254500"/>
          <p14:tracePt t="176547" x="10026650" y="4222750"/>
          <p14:tracePt t="176564" x="10007600" y="4197350"/>
          <p14:tracePt t="176581" x="9969500" y="4171950"/>
          <p14:tracePt t="176597" x="9931400" y="4152900"/>
          <p14:tracePt t="176614" x="9912350" y="4152900"/>
          <p14:tracePt t="176630" x="9880600" y="4146550"/>
          <p14:tracePt t="176647" x="9855200" y="4159250"/>
          <p14:tracePt t="176664" x="9817100" y="4171950"/>
          <p14:tracePt t="176680" x="9785350" y="4197350"/>
          <p14:tracePt t="176697" x="9753600" y="4229100"/>
          <p14:tracePt t="176714" x="9709150" y="4292600"/>
          <p14:tracePt t="176731" x="9683750" y="4324350"/>
          <p14:tracePt t="176747" x="9652000" y="4368800"/>
          <p14:tracePt t="176764" x="9639300" y="4394200"/>
          <p14:tracePt t="176781" x="9632950" y="4394200"/>
          <p14:tracePt t="176797" x="9652000" y="4394200"/>
          <p14:tracePt t="176814" x="9677400" y="4394200"/>
          <p14:tracePt t="176831" x="9747250" y="4406900"/>
          <p14:tracePt t="176849" x="9772650" y="4425950"/>
          <p14:tracePt t="176864" x="9785350" y="4445000"/>
          <p14:tracePt t="176881" x="9785350" y="4476750"/>
          <p14:tracePt t="176897" x="9785350" y="4502150"/>
          <p14:tracePt t="176914" x="9779000" y="4527550"/>
          <p14:tracePt t="176931" x="9779000" y="4552950"/>
          <p14:tracePt t="176947" x="9779000" y="4572000"/>
          <p14:tracePt t="176964" x="9779000" y="4597400"/>
          <p14:tracePt t="176981" x="9779000" y="4622800"/>
          <p14:tracePt t="176997" x="9779000" y="4654550"/>
          <p14:tracePt t="177014" x="9779000" y="4673600"/>
          <p14:tracePt t="177031" x="9779000" y="4679950"/>
          <p14:tracePt t="177622" x="9772650" y="4679950"/>
          <p14:tracePt t="177630" x="9766300" y="4679950"/>
          <p14:tracePt t="177639" x="9747250" y="4679950"/>
          <p14:tracePt t="177648" x="9740900" y="4673600"/>
          <p14:tracePt t="177665" x="9740900" y="4667250"/>
          <p14:tracePt t="177682" x="9734550" y="4648200"/>
          <p14:tracePt t="177699" x="9728200" y="4622800"/>
          <p14:tracePt t="177715" x="9715500" y="4603750"/>
          <p14:tracePt t="177731" x="9709150" y="4584700"/>
          <p14:tracePt t="177765" x="9709150" y="4591050"/>
          <p14:tracePt t="177782" x="9709150" y="4597400"/>
          <p14:tracePt t="177815" x="9715500" y="4591050"/>
          <p14:tracePt t="177831" x="9747250" y="4533900"/>
          <p14:tracePt t="177848" x="9804400" y="4451350"/>
          <p14:tracePt t="177865" x="9855200" y="4343400"/>
          <p14:tracePt t="177881" x="9886950" y="4235450"/>
          <p14:tracePt t="177898" x="9906000" y="4102100"/>
          <p14:tracePt t="177915" x="9925050" y="4013200"/>
          <p14:tracePt t="177932" x="9925050" y="3949700"/>
          <p14:tracePt t="177948" x="9925050" y="3898900"/>
          <p14:tracePt t="177965" x="9912350" y="3841750"/>
          <p14:tracePt t="177982" x="9893300" y="3784600"/>
          <p14:tracePt t="177999" x="9861550" y="3708400"/>
          <p14:tracePt t="178015" x="9842500" y="3619500"/>
          <p14:tracePt t="178032" x="9842500" y="3575050"/>
          <p14:tracePt t="178048" x="9842500" y="3543300"/>
          <p14:tracePt t="178146" x="9848850" y="3536950"/>
          <p14:tracePt t="178154" x="9861550" y="3524250"/>
          <p14:tracePt t="178165" x="9906000" y="3505200"/>
          <p14:tracePt t="178182" x="9982200" y="3460750"/>
          <p14:tracePt t="178199" x="10064750" y="3397250"/>
          <p14:tracePt t="178215" x="10172700" y="3289300"/>
          <p14:tracePt t="178232" x="10204450" y="3257550"/>
          <p14:tracePt t="178248" x="10261600" y="3181350"/>
          <p14:tracePt t="178250" x="10280650" y="3155950"/>
          <p14:tracePt t="178265" x="10312400" y="3086100"/>
          <p14:tracePt t="178282" x="10337800" y="3009900"/>
          <p14:tracePt t="178298" x="10356850" y="2927350"/>
          <p14:tracePt t="178315" x="10363200" y="2870200"/>
          <p14:tracePt t="178332" x="10375900" y="2819400"/>
          <p14:tracePt t="178349" x="10388600" y="2781300"/>
          <p14:tracePt t="178365" x="10394950" y="2749550"/>
          <p14:tracePt t="178382" x="10401300" y="2730500"/>
          <p14:tracePt t="178399" x="10401300" y="2717800"/>
          <p14:tracePt t="178415" x="10401300" y="2711450"/>
          <p14:tracePt t="178433" x="10401300" y="2698750"/>
          <p14:tracePt t="178449" x="10394950" y="2692400"/>
          <p14:tracePt t="178465" x="10382250" y="2679700"/>
          <p14:tracePt t="178482" x="10369550" y="2673350"/>
          <p14:tracePt t="178499" x="10344150" y="2660650"/>
          <p14:tracePt t="178515" x="10331450" y="2654300"/>
          <p14:tracePt t="178532" x="10318750" y="2654300"/>
          <p14:tracePt t="178549" x="10287000" y="2667000"/>
          <p14:tracePt t="178565" x="10242550" y="2698750"/>
          <p14:tracePt t="178582" x="10210800" y="2724150"/>
          <p14:tracePt t="178599" x="10166350" y="2774950"/>
          <p14:tracePt t="178615" x="10128250" y="2813050"/>
          <p14:tracePt t="178632" x="10102850" y="2832100"/>
          <p14:tracePt t="178649" x="10077450" y="2857500"/>
          <p14:tracePt t="178666" x="10058400" y="2876550"/>
          <p14:tracePt t="178683" x="10033000" y="2914650"/>
          <p14:tracePt t="178699" x="9988550" y="3028950"/>
          <p14:tracePt t="178715" x="9956800" y="3092450"/>
          <p14:tracePt t="178733" x="9925050" y="3175000"/>
          <p14:tracePt t="178749" x="9893300" y="3244850"/>
          <p14:tracePt t="178766" x="9867900" y="3282950"/>
          <p14:tracePt t="178782" x="9842500" y="3321050"/>
          <p14:tracePt t="178799" x="9829800" y="3340100"/>
          <p14:tracePt t="178816" x="9817100" y="3359150"/>
          <p14:tracePt t="178832" x="9798050" y="3390900"/>
          <p14:tracePt t="178849" x="9779000" y="3429000"/>
          <p14:tracePt t="178866" x="9753600" y="3473450"/>
          <p14:tracePt t="178882" x="9740900" y="3505200"/>
          <p14:tracePt t="178899" x="9728200" y="3536950"/>
          <p14:tracePt t="178916" x="9721850" y="3556000"/>
          <p14:tracePt t="178932" x="9721850" y="3562350"/>
          <p14:tracePt t="179023" x="9721850" y="3556000"/>
          <p14:tracePt t="179038" x="9728200" y="3556000"/>
          <p14:tracePt t="179054" x="9734550" y="3556000"/>
          <p14:tracePt t="179064" x="9734550" y="3549650"/>
          <p14:tracePt t="179082" x="9740900" y="3549650"/>
          <p14:tracePt t="179362" x="9740900" y="3562350"/>
          <p14:tracePt t="179383" x="9740900" y="3568700"/>
          <p14:tracePt t="179400" x="9747250" y="3581400"/>
          <p14:tracePt t="179417" x="9747250" y="3600450"/>
          <p14:tracePt t="179434" x="9753600" y="3625850"/>
          <p14:tracePt t="179450" x="9759950" y="3689350"/>
          <p14:tracePt t="179466" x="9766300" y="3803650"/>
          <p14:tracePt t="179483" x="9791700" y="3949700"/>
          <p14:tracePt t="179500" x="9823450" y="4076700"/>
          <p14:tracePt t="179516" x="9867900" y="4203700"/>
          <p14:tracePt t="179533" x="9893300" y="4254500"/>
          <p14:tracePt t="179550" x="9899650" y="4260850"/>
          <p14:tracePt t="179583" x="9906000" y="4254500"/>
          <p14:tracePt t="179600" x="9912350" y="4248150"/>
          <p14:tracePt t="179616" x="9918700" y="4248150"/>
          <p14:tracePt t="179650" x="9931400" y="4248150"/>
          <p14:tracePt t="179666" x="9944100" y="4248150"/>
          <p14:tracePt t="179683" x="9963150" y="4235450"/>
          <p14:tracePt t="179700" x="9988550" y="4222750"/>
          <p14:tracePt t="179716" x="10001250" y="4210050"/>
          <p14:tracePt t="179733" x="10013950" y="4197350"/>
          <p14:tracePt t="179750" x="10020300" y="4197350"/>
          <p14:tracePt t="179766" x="10026650" y="4197350"/>
          <p14:tracePt t="179783" x="10033000" y="4197350"/>
          <p14:tracePt t="179833" x="10039350" y="4184650"/>
          <p14:tracePt t="179850" x="10039350" y="4171950"/>
          <p14:tracePt t="179867" x="10033000" y="4140200"/>
          <p14:tracePt t="179883" x="9982200" y="4083050"/>
          <p14:tracePt t="179900" x="9963150" y="4070350"/>
          <p14:tracePt t="179917" x="9963150" y="4064000"/>
          <p14:tracePt t="179934" x="9944100" y="4051300"/>
          <p14:tracePt t="179950" x="9937750" y="4044950"/>
          <p14:tracePt t="179966" x="9931400" y="4044950"/>
          <p14:tracePt t="179983" x="9918700" y="4038600"/>
          <p14:tracePt t="180000" x="9899650" y="4038600"/>
          <p14:tracePt t="180017" x="9861550" y="4064000"/>
          <p14:tracePt t="180033" x="9810750" y="4114800"/>
          <p14:tracePt t="180050" x="9766300" y="4191000"/>
          <p14:tracePt t="180067" x="9734550" y="4260850"/>
          <p14:tracePt t="180083" x="9709150" y="4343400"/>
          <p14:tracePt t="180100" x="9696450" y="4394200"/>
          <p14:tracePt t="180117" x="9690100" y="4470400"/>
          <p14:tracePt t="180134" x="9690100" y="4508500"/>
          <p14:tracePt t="180150" x="9709150" y="4559300"/>
          <p14:tracePt t="180167" x="9740900" y="4616450"/>
          <p14:tracePt t="180183" x="9785350" y="4679950"/>
          <p14:tracePt t="180200" x="9829800" y="4749800"/>
          <p14:tracePt t="180217" x="9861550" y="4819650"/>
          <p14:tracePt t="180233" x="9886950" y="4876800"/>
          <p14:tracePt t="180250" x="9906000" y="4902200"/>
          <p14:tracePt t="180267" x="9918700" y="4908550"/>
          <p14:tracePt t="180283" x="9931400" y="4908550"/>
          <p14:tracePt t="180300" x="9944100" y="4914900"/>
          <p14:tracePt t="180317" x="9956800" y="4914900"/>
          <p14:tracePt t="180334" x="9969500" y="4914900"/>
          <p14:tracePt t="180351" x="9975850" y="4914900"/>
          <p14:tracePt t="180367" x="10001250" y="4914900"/>
          <p14:tracePt t="180384" x="10026650" y="4902200"/>
          <p14:tracePt t="180400" x="10052050" y="4876800"/>
          <p14:tracePt t="180417" x="10090150" y="4819650"/>
          <p14:tracePt t="180434" x="10121900" y="4768850"/>
          <p14:tracePt t="180450" x="10147300" y="4718050"/>
          <p14:tracePt t="180467" x="10166350" y="4660900"/>
          <p14:tracePt t="180484" x="10166350" y="4597400"/>
          <p14:tracePt t="180500" x="10153650" y="4521200"/>
          <p14:tracePt t="180517" x="10115550" y="4445000"/>
          <p14:tracePt t="180534" x="10083800" y="4362450"/>
          <p14:tracePt t="180550" x="10052050" y="4267200"/>
          <p14:tracePt t="180567" x="10033000" y="4203700"/>
          <p14:tracePt t="180584" x="10020300" y="4152900"/>
          <p14:tracePt t="180601" x="10013950" y="4121150"/>
          <p14:tracePt t="180617" x="10001250" y="4076700"/>
          <p14:tracePt t="180634" x="9994900" y="4051300"/>
          <p14:tracePt t="180650" x="9994900" y="4032250"/>
          <p14:tracePt t="180667" x="9988550" y="4025900"/>
          <p14:tracePt t="180684" x="9982200" y="4019550"/>
          <p14:tracePt t="180700" x="9975850" y="4019550"/>
          <p14:tracePt t="180717" x="9950450" y="4032250"/>
          <p14:tracePt t="180734" x="9906000" y="4044950"/>
          <p14:tracePt t="180750" x="9855200" y="4076700"/>
          <p14:tracePt t="180767" x="9804400" y="4102100"/>
          <p14:tracePt t="180784" x="9766300" y="4121150"/>
          <p14:tracePt t="180801" x="9734550" y="4133850"/>
          <p14:tracePt t="180817" x="9721850" y="4146550"/>
          <p14:tracePt t="180834" x="9715500" y="4146550"/>
          <p14:tracePt t="180884" x="9709150" y="4178300"/>
          <p14:tracePt t="180901" x="9696450" y="4216400"/>
          <p14:tracePt t="180917" x="9690100" y="4248150"/>
          <p14:tracePt t="180934" x="9683750" y="4273550"/>
          <p14:tracePt t="180951" x="9677400" y="4286250"/>
          <p14:tracePt t="180967" x="9677400" y="4292600"/>
          <p14:tracePt t="181074" x="9677400" y="4298950"/>
          <p14:tracePt t="181085" x="9677400" y="4305300"/>
          <p14:tracePt t="181101" x="9683750" y="4337050"/>
          <p14:tracePt t="181118" x="9702800" y="4368800"/>
          <p14:tracePt t="181123" x="9709150" y="4381500"/>
          <p14:tracePt t="181138" x="9715500" y="4394200"/>
          <p14:tracePt t="181151" x="9715500" y="4400550"/>
          <p14:tracePt t="181168" x="9715500" y="4413250"/>
          <p14:tracePt t="181169" x="9715500" y="4419600"/>
          <p14:tracePt t="181185" x="9715500" y="4425950"/>
          <p14:tracePt t="181201" x="9721850" y="4445000"/>
          <p14:tracePt t="181218" x="9721850" y="4464050"/>
          <p14:tracePt t="181234" x="9721850" y="4483100"/>
          <p14:tracePt t="181251" x="9721850" y="4495800"/>
          <p14:tracePt t="181268" x="9721850" y="4502150"/>
          <p14:tracePt t="181284" x="9715500" y="4502150"/>
          <p14:tracePt t="181363" x="9715500" y="4508500"/>
          <p14:tracePt t="181385" x="9715500" y="4521200"/>
          <p14:tracePt t="181401" x="9715500" y="4533900"/>
          <p14:tracePt t="181418" x="9721850" y="4552950"/>
          <p14:tracePt t="181435" x="9721850" y="4565650"/>
          <p14:tracePt t="181451" x="9721850" y="4572000"/>
          <p14:tracePt t="181468" x="9721850" y="4578350"/>
          <p14:tracePt t="181538" x="9721850" y="4584700"/>
          <p14:tracePt t="181551" x="9728200" y="4591050"/>
          <p14:tracePt t="181568" x="9728200" y="4603750"/>
          <p14:tracePt t="181584" x="9728200" y="4610100"/>
          <p14:tracePt t="181601" x="9728200" y="4622800"/>
          <p14:tracePt t="182174" x="9728200" y="4629150"/>
          <p14:tracePt t="182183" x="9740900" y="4635500"/>
          <p14:tracePt t="182191" x="9772650" y="4648200"/>
          <p14:tracePt t="182202" x="9798050" y="4654550"/>
          <p14:tracePt t="182219" x="9855200" y="4679950"/>
          <p14:tracePt t="182236" x="9899650" y="4692650"/>
          <p14:tracePt t="182238" x="9918700" y="4699000"/>
          <p14:tracePt t="182253" x="9944100" y="4705350"/>
          <p14:tracePt t="182269" x="9956800" y="4705350"/>
          <p14:tracePt t="182270" x="9963150" y="4705350"/>
          <p14:tracePt t="182285" x="9988550" y="4705350"/>
          <p14:tracePt t="182302" x="10013950" y="4692650"/>
          <p14:tracePt t="182318" x="10039350" y="4686300"/>
          <p14:tracePt t="182335" x="10052050" y="4679950"/>
          <p14:tracePt t="182352" x="10064750" y="4673600"/>
          <p14:tracePt t="182369" x="10071100" y="4673600"/>
          <p14:tracePt t="182385" x="10077450" y="4673600"/>
          <p14:tracePt t="182402" x="10077450" y="4667250"/>
          <p14:tracePt t="182419" x="10083800" y="4667250"/>
          <p14:tracePt t="182435" x="10090150" y="4660900"/>
          <p14:tracePt t="182452" x="10102850" y="4654550"/>
          <p14:tracePt t="182469" x="10109200" y="4648200"/>
          <p14:tracePt t="182485" x="10115550" y="4641850"/>
          <p14:tracePt t="182503" x="10121900" y="4616450"/>
          <p14:tracePt t="182519" x="10121900" y="4603750"/>
          <p14:tracePt t="182535" x="10121900" y="4578350"/>
          <p14:tracePt t="182552" x="10121900" y="4572000"/>
          <p14:tracePt t="182569" x="10121900" y="4565650"/>
          <p14:tracePt t="182585" x="10115550" y="4565650"/>
          <p14:tracePt t="182602" x="10096500" y="4559300"/>
          <p14:tracePt t="182619" x="10071100" y="4559300"/>
          <p14:tracePt t="182635" x="10058400" y="4559300"/>
          <p14:tracePt t="182652" x="10045700" y="4559300"/>
          <p14:tracePt t="182669" x="10039350" y="4559300"/>
          <p14:tracePt t="182686" x="10033000" y="4559300"/>
          <p14:tracePt t="182703" x="10020300" y="4572000"/>
          <p14:tracePt t="182719" x="10001250" y="4597400"/>
          <p14:tracePt t="182736" x="9988550" y="4610100"/>
          <p14:tracePt t="182752" x="9975850" y="4629150"/>
          <p14:tracePt t="182769" x="9963150" y="4641850"/>
          <p14:tracePt t="182785" x="9956800" y="4641850"/>
          <p14:tracePt t="182865" x="9956800" y="4654550"/>
          <p14:tracePt t="182873" x="9956800" y="4660900"/>
          <p14:tracePt t="182886" x="9950450" y="4673600"/>
          <p14:tracePt t="182902" x="9950450" y="4686300"/>
          <p14:tracePt t="182919" x="9950450" y="4692650"/>
          <p14:tracePt t="182953" x="9950450" y="4667250"/>
          <p14:tracePt t="182969" x="9950450" y="4616450"/>
          <p14:tracePt t="182986" x="9944100" y="4559300"/>
          <p14:tracePt t="183003" x="9931400" y="4502150"/>
          <p14:tracePt t="183019" x="9912350" y="4470400"/>
          <p14:tracePt t="183036" x="9893300" y="4438650"/>
          <p14:tracePt t="183053" x="9874250" y="4425950"/>
          <p14:tracePt t="183069" x="9867900" y="4419600"/>
          <p14:tracePt t="183086" x="9855200" y="4419600"/>
          <p14:tracePt t="183102" x="9848850" y="4413250"/>
          <p14:tracePt t="183119" x="9823450" y="4394200"/>
          <p14:tracePt t="183136" x="9798050" y="4362450"/>
          <p14:tracePt t="183153" x="9772650" y="4324350"/>
          <p14:tracePt t="183169" x="9734550" y="4254500"/>
          <p14:tracePt t="183186" x="9715500" y="4184650"/>
          <p14:tracePt t="183202" x="9696450" y="4114800"/>
          <p14:tracePt t="183219" x="9683750" y="4044950"/>
          <p14:tracePt t="183236" x="9671050" y="3975100"/>
          <p14:tracePt t="183253" x="9639300" y="3886200"/>
          <p14:tracePt t="183270" x="9594850" y="3803650"/>
          <p14:tracePt t="183287" x="9569450" y="3752850"/>
          <p14:tracePt t="183303" x="9563100" y="3727450"/>
          <p14:tracePt t="183320" x="9563100" y="3721100"/>
          <p14:tracePt t="183385" x="9563100" y="3714750"/>
          <p14:tracePt t="183393" x="9563100" y="3708400"/>
          <p14:tracePt t="183403" x="9569450" y="3702050"/>
          <p14:tracePt t="183420" x="9588500" y="3683000"/>
          <p14:tracePt t="183436" x="9632950" y="3657600"/>
          <p14:tracePt t="183453" x="9709150" y="3638550"/>
          <p14:tracePt t="183470" x="9772650" y="3619500"/>
          <p14:tracePt t="183486" x="9829800" y="3613150"/>
          <p14:tracePt t="183503" x="9855200" y="3600450"/>
          <p14:tracePt t="183519" x="9880600" y="3587750"/>
          <p14:tracePt t="183537" x="9925050" y="3562350"/>
          <p14:tracePt t="183553" x="10071100" y="3479800"/>
          <p14:tracePt t="183569" x="10223500" y="3409950"/>
          <p14:tracePt t="183586" x="10401300" y="3333750"/>
          <p14:tracePt t="183603" x="10534650" y="3276600"/>
          <p14:tracePt t="183620" x="10629900" y="3225800"/>
          <p14:tracePt t="183636" x="10687050" y="3168650"/>
          <p14:tracePt t="183653" x="10718800" y="3130550"/>
          <p14:tracePt t="183670" x="10744200" y="3086100"/>
          <p14:tracePt t="183687" x="10763250" y="3048000"/>
          <p14:tracePt t="183703" x="10788650" y="2997200"/>
          <p14:tracePt t="183720" x="10814050" y="2952750"/>
          <p14:tracePt t="183736" x="10839450" y="2908300"/>
          <p14:tracePt t="183753" x="10852150" y="2863850"/>
          <p14:tracePt t="183770" x="10871200" y="2819400"/>
          <p14:tracePt t="183786" x="10883900" y="2774950"/>
          <p14:tracePt t="183803" x="10902950" y="2711450"/>
          <p14:tracePt t="183820" x="10909300" y="2679700"/>
          <p14:tracePt t="183836" x="10909300" y="2647950"/>
          <p14:tracePt t="183853" x="10909300" y="2616200"/>
          <p14:tracePt t="183870" x="10896600" y="2578100"/>
          <p14:tracePt t="183886" x="10883900" y="2552700"/>
          <p14:tracePt t="183903" x="10871200" y="2533650"/>
          <p14:tracePt t="183920" x="10858500" y="2520950"/>
          <p14:tracePt t="183936" x="10833100" y="2508250"/>
          <p14:tracePt t="183953" x="10814050" y="2508250"/>
          <p14:tracePt t="183970" x="10788650" y="2501900"/>
          <p14:tracePt t="183987" x="10763250" y="2501900"/>
          <p14:tracePt t="184003" x="10725150" y="2501900"/>
          <p14:tracePt t="184020" x="10680700" y="2501900"/>
          <p14:tracePt t="184037" x="10610850" y="2508250"/>
          <p14:tracePt t="184053" x="10490200" y="2546350"/>
          <p14:tracePt t="184070" x="10401300" y="2590800"/>
          <p14:tracePt t="184087" x="10312400" y="2654300"/>
          <p14:tracePt t="184103" x="10217150" y="2736850"/>
          <p14:tracePt t="184120" x="10121900" y="2825750"/>
          <p14:tracePt t="184137" x="9994900" y="2971800"/>
          <p14:tracePt t="184153" x="9886950" y="3079750"/>
          <p14:tracePt t="184170" x="9779000" y="3187700"/>
          <p14:tracePt t="184187" x="9683750" y="3282950"/>
          <p14:tracePt t="184203" x="9601200" y="3384550"/>
          <p14:tracePt t="184220" x="9563100" y="3441700"/>
          <p14:tracePt t="184237" x="9531350" y="3492500"/>
          <p14:tracePt t="184253" x="9512300" y="3556000"/>
          <p14:tracePt t="184270" x="9505950" y="3613150"/>
          <p14:tracePt t="184287" x="9499600" y="3695700"/>
          <p14:tracePt t="184304" x="9512300" y="3733800"/>
          <p14:tracePt t="184320" x="9518650" y="3752850"/>
          <p14:tracePt t="184337" x="9531350" y="3752850"/>
          <p14:tracePt t="184354" x="9550400" y="3746500"/>
          <p14:tracePt t="184370" x="9588500" y="3714750"/>
          <p14:tracePt t="184387" x="9626600" y="3689350"/>
          <p14:tracePt t="184404" x="9652000" y="3663950"/>
          <p14:tracePt t="184420" x="9658350" y="3663950"/>
          <p14:tracePt t="184437" x="9652000" y="3663950"/>
          <p14:tracePt t="184454" x="9582150" y="3670300"/>
          <p14:tracePt t="184470" x="9417050" y="3670300"/>
          <p14:tracePt t="184487" x="9182100" y="3663950"/>
          <p14:tracePt t="184504" x="8959850" y="3632200"/>
          <p14:tracePt t="184521" x="8750300" y="3587750"/>
          <p14:tracePt t="184537" x="8597900" y="3543300"/>
          <p14:tracePt t="184554" x="8464550" y="3498850"/>
          <p14:tracePt t="184570" x="8337550" y="3473450"/>
          <p14:tracePt t="184587" x="8235950" y="3467100"/>
          <p14:tracePt t="184604" x="8121650" y="3467100"/>
          <p14:tracePt t="184622" x="7867650" y="3473450"/>
          <p14:tracePt t="184637" x="7740650" y="3479800"/>
          <p14:tracePt t="184654" x="7594600" y="3479800"/>
          <p14:tracePt t="184671" x="7537450" y="3473450"/>
          <p14:tracePt t="184687" x="7512050" y="3467100"/>
          <p14:tracePt t="184704" x="7499350" y="3454400"/>
          <p14:tracePt t="184721" x="7493000" y="3448050"/>
          <p14:tracePt t="184738" x="7486650" y="3448050"/>
          <p14:tracePt t="184754" x="7480300" y="3448050"/>
          <p14:tracePt t="184807" x="7480300" y="3441700"/>
          <p14:tracePt t="184820" x="7486650" y="3429000"/>
          <p14:tracePt t="184838" x="7493000" y="3403600"/>
          <p14:tracePt t="184854" x="7512050" y="3365500"/>
          <p14:tracePt t="184871" x="7569200" y="3276600"/>
          <p14:tracePt t="184887" x="7632700" y="3200400"/>
          <p14:tracePt t="184904" x="7715250" y="3111500"/>
          <p14:tracePt t="184921" x="7804150" y="3009900"/>
          <p14:tracePt t="184937" x="7861300" y="2908300"/>
          <p14:tracePt t="184954" x="7893050" y="2819400"/>
          <p14:tracePt t="184971" x="7905750" y="2736850"/>
          <p14:tracePt t="184988" x="7912100" y="2698750"/>
          <p14:tracePt t="185004" x="7912100" y="2673350"/>
          <p14:tracePt t="185021" x="7912100" y="2660650"/>
          <p14:tracePt t="185054" x="7880350" y="2660650"/>
          <p14:tracePt t="185071" x="7810500" y="2686050"/>
          <p14:tracePt t="185088" x="7708900" y="2724150"/>
          <p14:tracePt t="185105" x="7600950" y="2762250"/>
          <p14:tracePt t="185121" x="7429500" y="2838450"/>
          <p14:tracePt t="185138" x="7334250" y="2901950"/>
          <p14:tracePt t="185154" x="7219950" y="2978150"/>
          <p14:tracePt t="185171" x="7118350" y="3054350"/>
          <p14:tracePt t="185188" x="7016750" y="3149600"/>
          <p14:tracePt t="185204" x="6915150" y="3238500"/>
          <p14:tracePt t="185221" x="6845300" y="3308350"/>
          <p14:tracePt t="185238" x="6838950" y="3308350"/>
          <p14:tracePt t="185254" x="6838950" y="3289300"/>
          <p14:tracePt t="185271" x="6858000" y="3238500"/>
          <p14:tracePt t="185288" x="6883400" y="3155950"/>
          <p14:tracePt t="185305" x="6896100" y="3079750"/>
          <p14:tracePt t="185321" x="6896100" y="3022600"/>
          <p14:tracePt t="185338" x="6889750" y="3016250"/>
          <p14:tracePt t="185371" x="6883400" y="3022600"/>
          <p14:tracePt t="185388" x="6870700" y="3028950"/>
          <p14:tracePt t="185404" x="6826250" y="3054350"/>
          <p14:tracePt t="185421" x="6769100" y="3086100"/>
          <p14:tracePt t="185438" x="6680200" y="3124200"/>
          <p14:tracePt t="185455" x="6565900" y="3175000"/>
          <p14:tracePt t="185471" x="6426200" y="3244850"/>
          <p14:tracePt t="185488" x="6394450" y="3282950"/>
          <p14:tracePt t="185504" x="6388100" y="3302000"/>
          <p14:tracePt t="185521" x="6400800" y="3308350"/>
          <p14:tracePt t="185538" x="6438900" y="3314700"/>
          <p14:tracePt t="185555" x="6508750" y="3308350"/>
          <p14:tracePt t="185571" x="6604000" y="3257550"/>
          <p14:tracePt t="185588" x="6718300" y="3162300"/>
          <p14:tracePt t="185605" x="6800850" y="3079750"/>
          <p14:tracePt t="185621" x="6870700" y="2978150"/>
          <p14:tracePt t="185638" x="6902450" y="2901950"/>
          <p14:tracePt t="185655" x="6915150" y="2857500"/>
          <p14:tracePt t="185671" x="6915150" y="2838450"/>
          <p14:tracePt t="185705" x="6902450" y="2844800"/>
          <p14:tracePt t="185722" x="6870700" y="2870200"/>
          <p14:tracePt t="185738" x="6832600" y="2895600"/>
          <p14:tracePt t="185755" x="6718300" y="2965450"/>
          <p14:tracePt t="185771" x="6572250" y="3035300"/>
          <p14:tracePt t="185788" x="6350000" y="3111500"/>
          <p14:tracePt t="185805" x="6115050" y="3162300"/>
          <p14:tracePt t="185822" x="5911850" y="3168650"/>
          <p14:tracePt t="185838" x="5740400" y="3143250"/>
          <p14:tracePt t="185855" x="5645150" y="3092450"/>
          <p14:tracePt t="185872" x="5581650" y="3028950"/>
          <p14:tracePt t="185888" x="5543550" y="2984500"/>
          <p14:tracePt t="185905" x="5505450" y="2959100"/>
          <p14:tracePt t="185922" x="5416550" y="2946400"/>
          <p14:tracePt t="185939" x="5264150" y="2952750"/>
          <p14:tracePt t="185955" x="4991100" y="2990850"/>
          <p14:tracePt t="185972" x="4826000" y="3016250"/>
          <p14:tracePt t="185988" x="4679950" y="3054350"/>
          <p14:tracePt t="186005" x="4610100" y="3073400"/>
          <p14:tracePt t="186022" x="4584700" y="3092450"/>
          <p14:tracePt t="186038" x="4565650" y="3105150"/>
          <p14:tracePt t="186055" x="4521200" y="3130550"/>
          <p14:tracePt t="186072" x="4451350" y="3162300"/>
          <p14:tracePt t="186088" x="4362450" y="3200400"/>
          <p14:tracePt t="186105" x="4241800" y="3238500"/>
          <p14:tracePt t="186122" x="4152900" y="3270250"/>
          <p14:tracePt t="186138" x="4108450" y="3289300"/>
          <p14:tracePt t="186142" x="4095750" y="3295650"/>
          <p14:tracePt t="186172" x="4095750" y="3302000"/>
          <p14:tracePt t="186205" x="4057650" y="3327400"/>
          <p14:tracePt t="186222" x="3949700" y="3378200"/>
          <p14:tracePt t="186238" x="3829050" y="3416300"/>
          <p14:tracePt t="186255" x="3670300" y="3460750"/>
          <p14:tracePt t="186272" x="3568700" y="3479800"/>
          <p14:tracePt t="186288" x="3505200" y="3486150"/>
          <p14:tracePt t="186305" x="3454400" y="3479800"/>
          <p14:tracePt t="186322" x="3346450" y="3448050"/>
          <p14:tracePt t="186339" x="3181350" y="3416300"/>
          <p14:tracePt t="186355" x="2965450" y="3378200"/>
          <p14:tracePt t="186372" x="2730500" y="3352800"/>
          <p14:tracePt t="186389" x="2559050" y="3333750"/>
          <p14:tracePt t="186405" x="2387600" y="3295650"/>
          <p14:tracePt t="186422" x="2368550" y="3289300"/>
          <p14:tracePt t="186439" x="2368550" y="3282950"/>
          <p14:tracePt t="186455" x="2362200" y="3282950"/>
          <p14:tracePt t="186472" x="2349500" y="3282950"/>
          <p14:tracePt t="186489" x="2330450" y="3276600"/>
          <p14:tracePt t="186506" x="2311400" y="3263900"/>
          <p14:tracePt t="186522" x="2305050" y="3244850"/>
          <p14:tracePt t="186539" x="2305050" y="3232150"/>
          <p14:tracePt t="186556" x="2305050" y="3213100"/>
          <p14:tracePt t="186572" x="2362200" y="3187700"/>
          <p14:tracePt t="186589" x="2438400" y="3168650"/>
          <p14:tracePt t="186606" x="2476500" y="3155950"/>
          <p14:tracePt t="186623" x="2495550" y="3155950"/>
          <p14:tracePt t="186639" x="2546350" y="3149600"/>
          <p14:tracePt t="186656" x="2590800" y="3143250"/>
          <p14:tracePt t="186672" x="2679700" y="3143250"/>
          <p14:tracePt t="186689" x="2787650" y="3143250"/>
          <p14:tracePt t="186705" x="2946400" y="3143250"/>
          <p14:tracePt t="186722" x="3168650" y="3136900"/>
          <p14:tracePt t="186739" x="3429000" y="3130550"/>
          <p14:tracePt t="186757" x="3625850" y="3124200"/>
          <p14:tracePt t="186772" x="3663950" y="3124200"/>
          <p14:tracePt t="186789" x="3670300" y="3136900"/>
          <p14:tracePt t="186805" x="3670300" y="3143250"/>
          <p14:tracePt t="186822" x="3670300" y="3149600"/>
          <p14:tracePt t="186856" x="3676650" y="3155950"/>
          <p14:tracePt t="186873" x="3721100" y="3162300"/>
          <p14:tracePt t="186889" x="3790950" y="3143250"/>
          <p14:tracePt t="186906" x="3841750" y="3111500"/>
          <p14:tracePt t="186923" x="3879850" y="3060700"/>
          <p14:tracePt t="186939" x="3898900" y="3003550"/>
          <p14:tracePt t="186956" x="3924300" y="2927350"/>
          <p14:tracePt t="186972" x="3968750" y="2832100"/>
          <p14:tracePt t="186989" x="4019550" y="2717800"/>
          <p14:tracePt t="187006" x="4070350" y="2628900"/>
          <p14:tracePt t="187022" x="4146550" y="2527300"/>
          <p14:tracePt t="187039" x="4216400" y="2451100"/>
          <p14:tracePt t="187056" x="4267200" y="2400300"/>
          <p14:tracePt t="187073" x="4279900" y="2381250"/>
          <p14:tracePt t="187089" x="4286250" y="2374900"/>
          <p14:tracePt t="187164" x="4286250" y="2381250"/>
          <p14:tracePt t="187172" x="4286250" y="2393950"/>
          <p14:tracePt t="187189" x="4279900" y="2438400"/>
          <p14:tracePt t="187206" x="4254500" y="2514600"/>
          <p14:tracePt t="187223" x="4210050" y="2628900"/>
          <p14:tracePt t="187239" x="4165600" y="2755900"/>
          <p14:tracePt t="187256" x="4133850" y="2876550"/>
          <p14:tracePt t="187273" x="4127500" y="2984500"/>
          <p14:tracePt t="187289" x="4133850" y="3054350"/>
          <p14:tracePt t="187306" x="4159250" y="3092450"/>
          <p14:tracePt t="187323" x="4191000" y="3117850"/>
          <p14:tracePt t="187339" x="4222750" y="3124200"/>
          <p14:tracePt t="187357" x="4318000" y="3136900"/>
          <p14:tracePt t="187372" x="4368800" y="3143250"/>
          <p14:tracePt t="187390" x="4591050" y="3175000"/>
          <p14:tracePt t="187406" x="4787900" y="3200400"/>
          <p14:tracePt t="187423" x="5022850" y="3206750"/>
          <p14:tracePt t="187439" x="5251450" y="3200400"/>
          <p14:tracePt t="187456" x="5505450" y="3155950"/>
          <p14:tracePt t="187473" x="5759450" y="3105150"/>
          <p14:tracePt t="187490" x="6102350" y="3054350"/>
          <p14:tracePt t="187506" x="6407150" y="3022600"/>
          <p14:tracePt t="187523" x="6705600" y="3003550"/>
          <p14:tracePt t="187540" x="6985000" y="3003550"/>
          <p14:tracePt t="187557" x="7258050" y="3009900"/>
          <p14:tracePt t="187573" x="7613650" y="3048000"/>
          <p14:tracePt t="187590" x="7785100" y="3073400"/>
          <p14:tracePt t="187607" x="8007350" y="3098800"/>
          <p14:tracePt t="187623" x="8312150" y="3136900"/>
          <p14:tracePt t="187640" x="8432800" y="3143250"/>
          <p14:tracePt t="187657" x="8489950" y="3143250"/>
          <p14:tracePt t="187673" x="8547100" y="3143250"/>
          <p14:tracePt t="187690" x="8585200" y="3143250"/>
          <p14:tracePt t="187707" x="8616950" y="3149600"/>
          <p14:tracePt t="187723" x="8655050" y="3168650"/>
          <p14:tracePt t="187740" x="8693150" y="3187700"/>
          <p14:tracePt t="187756" x="8712200" y="3206750"/>
          <p14:tracePt t="187773" x="8731250" y="3225800"/>
          <p14:tracePt t="187790" x="8769350" y="3244850"/>
          <p14:tracePt t="187807" x="8826500" y="3270250"/>
          <p14:tracePt t="187823" x="8966200" y="3314700"/>
          <p14:tracePt t="187840" x="9105900" y="3346450"/>
          <p14:tracePt t="187857" x="9150350" y="3359150"/>
          <p14:tracePt t="187873" x="9353550" y="3378200"/>
          <p14:tracePt t="187890" x="9537700" y="3365500"/>
          <p14:tracePt t="187906" x="9766300" y="3327400"/>
          <p14:tracePt t="187923" x="9982200" y="3276600"/>
          <p14:tracePt t="187940" x="10128250" y="3238500"/>
          <p14:tracePt t="187956" x="10248900" y="3194050"/>
          <p14:tracePt t="187973" x="10312400" y="3168650"/>
          <p14:tracePt t="187990" x="10331450" y="3162300"/>
          <p14:tracePt t="188023" x="10331450" y="3149600"/>
          <p14:tracePt t="188040" x="10325100" y="3117850"/>
          <p14:tracePt t="188057" x="10287000" y="3009900"/>
          <p14:tracePt t="188073" x="10261600" y="2914650"/>
          <p14:tracePt t="188090" x="10242550" y="2838450"/>
          <p14:tracePt t="188107" x="10229850" y="2787650"/>
          <p14:tracePt t="188124" x="10217150" y="2762250"/>
          <p14:tracePt t="188140" x="10217150" y="2749550"/>
          <p14:tracePt t="188157" x="10210800" y="2749550"/>
          <p14:tracePt t="188174" x="10204450" y="2749550"/>
          <p14:tracePt t="188190" x="10191750" y="2755900"/>
          <p14:tracePt t="188207" x="10179050" y="2755900"/>
          <p14:tracePt t="188224" x="10153650" y="2768600"/>
          <p14:tracePt t="188240" x="10109200" y="2787650"/>
          <p14:tracePt t="188257" x="10058400" y="2813050"/>
          <p14:tracePt t="188274" x="9994900" y="2844800"/>
          <p14:tracePt t="188291" x="9874250" y="2927350"/>
          <p14:tracePt t="188307" x="9766300" y="3003550"/>
          <p14:tracePt t="188323" x="9683750" y="3067050"/>
          <p14:tracePt t="188340" x="9620250" y="3117850"/>
          <p14:tracePt t="188357" x="9569450" y="3168650"/>
          <p14:tracePt t="188374" x="9544050" y="3200400"/>
          <p14:tracePt t="188390" x="9537700" y="3232150"/>
          <p14:tracePt t="188407" x="9531350" y="3270250"/>
          <p14:tracePt t="188424" x="9525000" y="3314700"/>
          <p14:tracePt t="188440" x="9518650" y="3378200"/>
          <p14:tracePt t="188457" x="9512300" y="3429000"/>
          <p14:tracePt t="188474" x="9505950" y="3511550"/>
          <p14:tracePt t="188490" x="9505950" y="3587750"/>
          <p14:tracePt t="188507" x="9505950" y="3613150"/>
          <p14:tracePt t="188524" x="9505950" y="3638550"/>
          <p14:tracePt t="188639" x="9505950" y="3644900"/>
          <p14:tracePt t="188653" x="9505950" y="3651250"/>
          <p14:tracePt t="188674" x="9505950" y="3657600"/>
          <p14:tracePt t="188708" x="9505950" y="3663950"/>
          <p14:tracePt t="188764" x="9505950" y="3657600"/>
          <p14:tracePt t="188772" x="9505950" y="3651250"/>
          <p14:tracePt t="188791" x="9505950" y="3638550"/>
          <p14:tracePt t="188807" x="9499600" y="3606800"/>
          <p14:tracePt t="188824" x="9499600" y="3575050"/>
          <p14:tracePt t="190275" x="9493250" y="3575050"/>
          <p14:tracePt t="190283" x="9486900" y="3587750"/>
          <p14:tracePt t="190292" x="9467850" y="3606800"/>
          <p14:tracePt t="190309" x="9448800" y="3625850"/>
          <p14:tracePt t="190325" x="9429750" y="3644900"/>
          <p14:tracePt t="190342" x="9404350" y="3670300"/>
          <p14:tracePt t="190361" x="9328150" y="3752850"/>
          <p14:tracePt t="190375" x="9296400" y="3784600"/>
          <p14:tracePt t="190392" x="9213850" y="3854450"/>
          <p14:tracePt t="190411" x="9080500" y="3962400"/>
          <p14:tracePt t="190425" x="9004300" y="4019550"/>
          <p14:tracePt t="190442" x="8953500" y="4089400"/>
          <p14:tracePt t="190459" x="8909050" y="4146550"/>
          <p14:tracePt t="190475" x="8851900" y="4222750"/>
          <p14:tracePt t="190492" x="8756650" y="4298950"/>
          <p14:tracePt t="190509" x="8629650" y="4387850"/>
          <p14:tracePt t="190526" x="8464550" y="4476750"/>
          <p14:tracePt t="190542" x="8274050" y="4559300"/>
          <p14:tracePt t="190559" x="8128000" y="4622800"/>
          <p14:tracePt t="190575" x="8001000" y="4679950"/>
          <p14:tracePt t="190592" x="7924800" y="4718050"/>
          <p14:tracePt t="190609" x="7854950" y="4743450"/>
          <p14:tracePt t="190625" x="7785100" y="4775200"/>
          <p14:tracePt t="190643" x="7651750" y="4794250"/>
          <p14:tracePt t="190659" x="7562850" y="4800600"/>
          <p14:tracePt t="190676" x="7448550" y="4806950"/>
          <p14:tracePt t="190692" x="7372350" y="4806950"/>
          <p14:tracePt t="190709" x="7334250" y="4813300"/>
          <p14:tracePt t="190726" x="7327900" y="4813300"/>
          <p14:tracePt t="190759" x="7315200" y="4826000"/>
          <p14:tracePt t="190776" x="7302500" y="4832350"/>
          <p14:tracePt t="190792" x="7289800" y="4832350"/>
          <p14:tracePt t="190901" x="7289800" y="4838700"/>
          <p14:tracePt t="190910" x="7289800" y="4845050"/>
          <p14:tracePt t="190926" x="7283450" y="4857750"/>
          <p14:tracePt t="190943" x="7283450" y="4870450"/>
          <p14:tracePt t="190959" x="7283450" y="4883150"/>
          <p14:tracePt t="190976" x="7283450" y="4889500"/>
          <p14:tracePt t="191009" x="7270750" y="4889500"/>
          <p14:tracePt t="191049" x="7258050" y="4889500"/>
          <p14:tracePt t="191059" x="7245350" y="4895850"/>
          <p14:tracePt t="191076" x="7169150" y="4921250"/>
          <p14:tracePt t="191092" x="7067550" y="4953000"/>
          <p14:tracePt t="191109" x="6972300" y="4984750"/>
          <p14:tracePt t="191126" x="6889750" y="5003800"/>
          <p14:tracePt t="191131" x="6851650" y="5016500"/>
          <p14:tracePt t="191142" x="6838950" y="5016500"/>
          <p14:tracePt t="191159" x="6788150" y="4997450"/>
          <p14:tracePt t="191176" x="6692900" y="4965700"/>
          <p14:tracePt t="191193" x="6457950" y="4940300"/>
          <p14:tracePt t="191209" x="6191250" y="4965700"/>
          <p14:tracePt t="191226" x="5975350" y="5041900"/>
          <p14:tracePt t="191243" x="5918200" y="5080000"/>
          <p14:tracePt t="195426" x="5911850" y="5080000"/>
          <p14:tracePt t="195435" x="5892800" y="5073650"/>
          <p14:tracePt t="195447" x="5854700" y="5048250"/>
          <p14:tracePt t="195463" x="5702300" y="4978400"/>
          <p14:tracePt t="195481" x="5524500" y="4908550"/>
          <p14:tracePt t="195499" x="5200650" y="4756150"/>
          <p14:tracePt t="195514" x="5118100" y="4718050"/>
          <p14:tracePt t="195515" x="5016500" y="4673600"/>
          <p14:tracePt t="195530" x="4889500" y="4622800"/>
          <p14:tracePt t="195546" x="4806950" y="4591050"/>
          <p14:tracePt t="195563" x="4749800" y="4565650"/>
          <p14:tracePt t="195580" x="4730750" y="4552950"/>
          <p14:tracePt t="195597" x="4705350" y="4533900"/>
          <p14:tracePt t="195614" x="4641850" y="4514850"/>
          <p14:tracePt t="195630" x="4559300" y="4489450"/>
          <p14:tracePt t="195647" x="4470400" y="4464050"/>
          <p14:tracePt t="195663" x="4362450" y="4432300"/>
          <p14:tracePt t="195680" x="4235450" y="4381500"/>
          <p14:tracePt t="195696" x="4114800" y="4324350"/>
          <p14:tracePt t="195713" x="3879850" y="4191000"/>
          <p14:tracePt t="195730" x="3651250" y="4044950"/>
          <p14:tracePt t="195747" x="3448050" y="3886200"/>
          <p14:tracePt t="195763" x="3098800" y="3575050"/>
          <p14:tracePt t="195780" x="2895600" y="3384550"/>
          <p14:tracePt t="195797" x="2692400" y="3213100"/>
          <p14:tracePt t="195813" x="2476500" y="3048000"/>
          <p14:tracePt t="195830" x="2298700" y="2952750"/>
          <p14:tracePt t="195846" x="2089150" y="2895600"/>
          <p14:tracePt t="195863" x="1905000" y="2882900"/>
          <p14:tracePt t="195880" x="1784350" y="2889250"/>
          <p14:tracePt t="195897" x="1682750" y="2908300"/>
          <p14:tracePt t="195913" x="1612900" y="2933700"/>
          <p14:tracePt t="195930" x="1549400" y="2965450"/>
          <p14:tracePt t="195947" x="1454150" y="3022600"/>
          <p14:tracePt t="195963" x="1365250" y="3079750"/>
          <p14:tracePt t="195980" x="1257300" y="3162300"/>
          <p14:tracePt t="195997" x="1187450" y="3225800"/>
          <p14:tracePt t="196013" x="1162050" y="3302000"/>
          <p14:tracePt t="196030" x="1162050" y="3352800"/>
          <p14:tracePt t="196047" x="1181100" y="3429000"/>
          <p14:tracePt t="196064" x="1206500" y="3524250"/>
          <p14:tracePt t="196080" x="1231900" y="3651250"/>
          <p14:tracePt t="196097" x="1270000" y="3765550"/>
          <p14:tracePt t="196113" x="1320800" y="3854450"/>
          <p14:tracePt t="196130" x="1403350" y="3956050"/>
          <p14:tracePt t="196134" x="1447800" y="3987800"/>
          <p14:tracePt t="196147" x="1492250" y="4019550"/>
          <p14:tracePt t="196163" x="1619250" y="4083050"/>
          <p14:tracePt t="196180" x="1835150" y="4152900"/>
          <p14:tracePt t="196197" x="2063750" y="4210050"/>
          <p14:tracePt t="196214" x="2298700" y="4267200"/>
          <p14:tracePt t="196215" x="2508250" y="4318000"/>
          <p14:tracePt t="196231" x="2825750" y="4387850"/>
          <p14:tracePt t="196247" x="3200400" y="4476750"/>
          <p14:tracePt t="196264" x="3568700" y="4552950"/>
          <p14:tracePt t="196280" x="3943350" y="4616450"/>
          <p14:tracePt t="196297" x="4311650" y="4673600"/>
          <p14:tracePt t="196314" x="4622800" y="4718050"/>
          <p14:tracePt t="196330" x="4991100" y="4762500"/>
          <p14:tracePt t="196347" x="5314950" y="4794250"/>
          <p14:tracePt t="196364" x="5689600" y="4819650"/>
          <p14:tracePt t="196380" x="6032500" y="4832350"/>
          <p14:tracePt t="196397" x="6299200" y="4832350"/>
          <p14:tracePt t="196414" x="6572250" y="4819650"/>
          <p14:tracePt t="196431" x="6838950" y="4800600"/>
          <p14:tracePt t="196447" x="7080250" y="4787900"/>
          <p14:tracePt t="196449" x="7270750" y="4787900"/>
          <p14:tracePt t="196464" x="7404100" y="4787900"/>
          <p14:tracePt t="196481" x="7880350" y="4787900"/>
          <p14:tracePt t="196497" x="8134350" y="4806950"/>
          <p14:tracePt t="196514" x="8407400" y="4826000"/>
          <p14:tracePt t="196530" x="8616950" y="4832350"/>
          <p14:tracePt t="196547" x="8839200" y="4838700"/>
          <p14:tracePt t="196564" x="9086850" y="4838700"/>
          <p14:tracePt t="196580" x="9347200" y="4838700"/>
          <p14:tracePt t="196597" x="9588500" y="4845050"/>
          <p14:tracePt t="196614" x="9810750" y="4851400"/>
          <p14:tracePt t="196630" x="9912350" y="4832350"/>
          <p14:tracePt t="196647" x="9988550" y="4806950"/>
          <p14:tracePt t="196664" x="10071100" y="4787900"/>
          <p14:tracePt t="196680" x="10185400" y="4781550"/>
          <p14:tracePt t="196697" x="10433050" y="4775200"/>
          <p14:tracePt t="196714" x="10566400" y="4775200"/>
          <p14:tracePt t="196731" x="10629900" y="4775200"/>
          <p14:tracePt t="196747" x="10718800" y="4768850"/>
          <p14:tracePt t="196764" x="10731500" y="4756150"/>
          <p14:tracePt t="196780" x="10744200" y="4730750"/>
          <p14:tracePt t="196797" x="10801350" y="4699000"/>
          <p14:tracePt t="196814" x="10896600" y="4667250"/>
          <p14:tracePt t="196831" x="11010900" y="4629150"/>
          <p14:tracePt t="196847" x="11106150" y="4603750"/>
          <p14:tracePt t="196864" x="11182350" y="4572000"/>
          <p14:tracePt t="196881" x="11226800" y="4546600"/>
          <p14:tracePt t="196897" x="11239500" y="4521200"/>
          <p14:tracePt t="196914" x="11245850" y="4483100"/>
          <p14:tracePt t="196931" x="11258550" y="4432300"/>
          <p14:tracePt t="196947" x="11277600" y="4394200"/>
          <p14:tracePt t="196964" x="11296650" y="4356100"/>
          <p14:tracePt t="196981" x="11315700" y="4311650"/>
          <p14:tracePt t="196998" x="11322050" y="4273550"/>
          <p14:tracePt t="197014" x="11322050" y="4229100"/>
          <p14:tracePt t="197031" x="11303000" y="4197350"/>
          <p14:tracePt t="197048" x="11271250" y="4159250"/>
          <p14:tracePt t="197064" x="11201400" y="4108450"/>
          <p14:tracePt t="197081" x="11125200" y="4070350"/>
          <p14:tracePt t="197098" x="11042650" y="4032250"/>
          <p14:tracePt t="197114" x="10960100" y="3994150"/>
          <p14:tracePt t="197118" x="10928350" y="3987800"/>
          <p14:tracePt t="197131" x="10902950" y="3975100"/>
          <p14:tracePt t="197148" x="10814050" y="3943350"/>
          <p14:tracePt t="197165" x="10731500" y="3911600"/>
          <p14:tracePt t="197181" x="10604500" y="3879850"/>
          <p14:tracePt t="197198" x="10483850" y="3848100"/>
          <p14:tracePt t="197216" x="10394950" y="3829050"/>
          <p14:tracePt t="197231" x="10236200" y="3810000"/>
          <p14:tracePt t="197248" x="10039350" y="3790950"/>
          <p14:tracePt t="197265" x="9855200" y="3765550"/>
          <p14:tracePt t="197281" x="9620250" y="3727450"/>
          <p14:tracePt t="197298" x="9353550" y="3683000"/>
          <p14:tracePt t="197314" x="9080500" y="3644900"/>
          <p14:tracePt t="197331" x="8763000" y="3613150"/>
          <p14:tracePt t="197348" x="8343900" y="3562350"/>
          <p14:tracePt t="197364" x="8013700" y="3530600"/>
          <p14:tracePt t="197381" x="7594600" y="3486150"/>
          <p14:tracePt t="197398" x="7124700" y="3435350"/>
          <p14:tracePt t="197415" x="6667500" y="3397250"/>
          <p14:tracePt t="197431" x="6007100" y="3327400"/>
          <p14:tracePt t="197448" x="5645150" y="3302000"/>
          <p14:tracePt t="197465" x="5308600" y="3282950"/>
          <p14:tracePt t="197481" x="5035550" y="3270250"/>
          <p14:tracePt t="197498" x="4806950" y="3276600"/>
          <p14:tracePt t="197515" x="4552950" y="3302000"/>
          <p14:tracePt t="197531" x="4324350" y="3352800"/>
          <p14:tracePt t="197548" x="4171950" y="3403600"/>
          <p14:tracePt t="197565" x="4083050" y="3454400"/>
          <p14:tracePt t="197581" x="4044950" y="3498850"/>
          <p14:tracePt t="197598" x="4025900" y="3543300"/>
          <p14:tracePt t="197615" x="4019550" y="3594100"/>
          <p14:tracePt t="197631" x="4025900" y="3651250"/>
          <p14:tracePt t="197648" x="4044950" y="3721100"/>
          <p14:tracePt t="197665" x="4064000" y="3784600"/>
          <p14:tracePt t="197681" x="4121150" y="3905250"/>
          <p14:tracePt t="197698" x="4171950" y="3981450"/>
          <p14:tracePt t="197715" x="4248150" y="4064000"/>
          <p14:tracePt t="197731" x="4324350" y="4133850"/>
          <p14:tracePt t="197748" x="4438650" y="4210050"/>
          <p14:tracePt t="197765" x="4635500" y="4311650"/>
          <p14:tracePt t="197781" x="4895850" y="4400550"/>
          <p14:tracePt t="197798" x="5264150" y="4508500"/>
          <p14:tracePt t="197815" x="5600700" y="4591050"/>
          <p14:tracePt t="197832" x="5949950" y="4673600"/>
          <p14:tracePt t="197849" x="6356350" y="4756150"/>
          <p14:tracePt t="197865" x="6559550" y="4781550"/>
          <p14:tracePt t="197881" x="6692900" y="4787900"/>
          <p14:tracePt t="197883" x="6781800" y="4794250"/>
          <p14:tracePt t="197898" x="6921500" y="4806950"/>
          <p14:tracePt t="197899" x="7023100" y="4806950"/>
          <p14:tracePt t="197915" x="7308850" y="4813300"/>
          <p14:tracePt t="197932" x="7531100" y="4813300"/>
          <p14:tracePt t="197948" x="7740650" y="4813300"/>
          <p14:tracePt t="197965" x="7924800" y="4813300"/>
          <p14:tracePt t="197982" x="8026400" y="4813300"/>
          <p14:tracePt t="197998" x="8134350" y="4813300"/>
          <p14:tracePt t="198015" x="8267700" y="4806950"/>
          <p14:tracePt t="198032" x="8394700" y="4800600"/>
          <p14:tracePt t="198048" x="8547100" y="4781550"/>
          <p14:tracePt t="198065" x="8616950" y="4756150"/>
          <p14:tracePt t="198082" x="8623300" y="4749800"/>
          <p14:tracePt t="203565" x="8610600" y="4749800"/>
          <p14:tracePt t="203575" x="8578850" y="4737100"/>
          <p14:tracePt t="203587" x="8534400" y="4737100"/>
          <p14:tracePt t="203603" x="8528050" y="4730750"/>
          <p14:tracePt t="203636" x="8521700" y="4730750"/>
          <p14:tracePt t="203653" x="8521700" y="4743450"/>
          <p14:tracePt t="203670" x="8515350" y="4756150"/>
          <p14:tracePt t="203687" x="8509000" y="4768850"/>
          <p14:tracePt t="203703" x="8496300" y="4781550"/>
          <p14:tracePt t="203720" x="8496300" y="4794250"/>
          <p14:tracePt t="203736" x="8515350" y="4794250"/>
          <p14:tracePt t="203753" x="8534400" y="4794250"/>
          <p14:tracePt t="203770" x="8553450" y="4794250"/>
          <p14:tracePt t="203787" x="8566150" y="4800600"/>
          <p14:tracePt t="203803" x="8578850" y="4826000"/>
          <p14:tracePt t="203820" x="8585200" y="4838700"/>
          <p14:tracePt t="203838" x="8572500" y="4832350"/>
          <p14:tracePt t="203853" x="8566150" y="4826000"/>
          <p14:tracePt t="203870" x="8559800" y="4813300"/>
          <p14:tracePt t="203888" x="8553450" y="4800600"/>
          <p14:tracePt t="203903" x="8547100" y="4787900"/>
          <p14:tracePt t="203920" x="8515350" y="4781550"/>
          <p14:tracePt t="203937" x="8489950" y="4781550"/>
          <p14:tracePt t="203953" x="8458200" y="4781550"/>
          <p14:tracePt t="203970" x="8439150" y="4794250"/>
          <p14:tracePt t="203986" x="8420100" y="4806950"/>
          <p14:tracePt t="204003" x="8420100" y="4813300"/>
          <p14:tracePt t="204037" x="8413750" y="4813300"/>
          <p14:tracePt t="204053" x="8413750" y="4819650"/>
          <p14:tracePt t="204071" x="8401050" y="4826000"/>
          <p14:tracePt t="204087" x="8394700" y="4832350"/>
          <p14:tracePt t="204202" x="8388350" y="4832350"/>
          <p14:tracePt t="204210" x="8375650" y="4819650"/>
          <p14:tracePt t="204220" x="8369300" y="4806950"/>
          <p14:tracePt t="204237" x="8337550" y="4762500"/>
          <p14:tracePt t="204254" x="8318500" y="4718050"/>
          <p14:tracePt t="204270" x="8293100" y="4686300"/>
          <p14:tracePt t="204287" x="8255000" y="4635500"/>
          <p14:tracePt t="204304" x="8172450" y="4565650"/>
          <p14:tracePt t="204321" x="8007350" y="4464050"/>
          <p14:tracePt t="204337" x="7912100" y="4406900"/>
          <p14:tracePt t="204354" x="7842250" y="4362450"/>
          <p14:tracePt t="204370" x="7785100" y="4324350"/>
          <p14:tracePt t="204387" x="7740650" y="4298950"/>
          <p14:tracePt t="204404" x="7696200" y="4279900"/>
          <p14:tracePt t="204420" x="7600950" y="4260850"/>
          <p14:tracePt t="204437" x="7493000" y="4241800"/>
          <p14:tracePt t="204454" x="7366000" y="4216400"/>
          <p14:tracePt t="204471" x="7277100" y="4197350"/>
          <p14:tracePt t="204487" x="7188200" y="4165600"/>
          <p14:tracePt t="204504" x="7112000" y="4146550"/>
          <p14:tracePt t="204521" x="7010400" y="4146550"/>
          <p14:tracePt t="204537" x="6978650" y="4146550"/>
          <p14:tracePt t="204554" x="6807200" y="4178300"/>
          <p14:tracePt t="204556" x="6737350" y="4191000"/>
          <p14:tracePt t="204570" x="6597650" y="4203700"/>
          <p14:tracePt t="204587" x="6515100" y="4210050"/>
          <p14:tracePt t="204604" x="6432550" y="4210050"/>
          <p14:tracePt t="204621" x="6400800" y="4216400"/>
          <p14:tracePt t="204637" x="6362700" y="4235450"/>
          <p14:tracePt t="204654" x="6292850" y="4279900"/>
          <p14:tracePt t="204671" x="6191250" y="4330700"/>
          <p14:tracePt t="204687" x="6019800" y="4413250"/>
          <p14:tracePt t="204704" x="5880100" y="4476750"/>
          <p14:tracePt t="204721" x="5753100" y="4527550"/>
          <p14:tracePt t="204738" x="5676900" y="4546600"/>
          <p14:tracePt t="204754" x="5645150" y="4559300"/>
          <p14:tracePt t="204771" x="5607050" y="4578350"/>
          <p14:tracePt t="204787" x="5486400" y="4622800"/>
          <p14:tracePt t="204804" x="5346700" y="4660900"/>
          <p14:tracePt t="204821" x="5276850" y="4673600"/>
          <p14:tracePt t="204837" x="5054600" y="4711700"/>
          <p14:tracePt t="204854" x="4972050" y="4730750"/>
          <p14:tracePt t="204871" x="4946650" y="4737100"/>
          <p14:tracePt t="204917" x="4946650" y="4743450"/>
          <p14:tracePt t="204926" x="4946650" y="4749800"/>
          <p14:tracePt t="204937" x="4953000" y="4762500"/>
          <p14:tracePt t="204954" x="4959350" y="4787900"/>
          <p14:tracePt t="204971" x="4965700" y="4806950"/>
          <p14:tracePt t="204988" x="4978400" y="4813300"/>
          <p14:tracePt t="205005" x="5003800" y="4813300"/>
          <p14:tracePt t="205021" x="5073650" y="4800600"/>
          <p14:tracePt t="205038" x="5219700" y="4781550"/>
          <p14:tracePt t="205054" x="5384800" y="4768850"/>
          <p14:tracePt t="205071" x="5562600" y="4762500"/>
          <p14:tracePt t="205088" x="5715000" y="4768850"/>
          <p14:tracePt t="205105" x="5772150" y="4768850"/>
          <p14:tracePt t="205121" x="5803900" y="4768850"/>
          <p14:tracePt t="205138" x="5829300" y="4768850"/>
          <p14:tracePt t="205154" x="5867400" y="4768850"/>
          <p14:tracePt t="205171" x="5918200" y="4768850"/>
          <p14:tracePt t="205188" x="5975350" y="4762500"/>
          <p14:tracePt t="205205" x="6057900" y="4756150"/>
          <p14:tracePt t="205221" x="6146800" y="4743450"/>
          <p14:tracePt t="205238" x="6273800" y="4724400"/>
          <p14:tracePt t="205255" x="6445250" y="4686300"/>
          <p14:tracePt t="205271" x="6711950" y="4616450"/>
          <p14:tracePt t="205288" x="6972300" y="4559300"/>
          <p14:tracePt t="205304" x="7175500" y="4514850"/>
          <p14:tracePt t="205321" x="7429500" y="4451350"/>
          <p14:tracePt t="205338" x="7607300" y="4400550"/>
          <p14:tracePt t="205354" x="7842250" y="4324350"/>
          <p14:tracePt t="205371" x="8013700" y="4248150"/>
          <p14:tracePt t="205388" x="8172450" y="4178300"/>
          <p14:tracePt t="205404" x="8324850" y="4064000"/>
          <p14:tracePt t="205421" x="8413750" y="3956050"/>
          <p14:tracePt t="205438" x="8553450" y="3778250"/>
          <p14:tracePt t="205455" x="8655050" y="3638550"/>
          <p14:tracePt t="205471" x="8763000" y="3479800"/>
          <p14:tracePt t="205488" x="8813800" y="3359150"/>
          <p14:tracePt t="205505" x="8801100" y="3181350"/>
          <p14:tracePt t="205521" x="8648700" y="2978150"/>
          <p14:tracePt t="205538" x="8483600" y="2825750"/>
          <p14:tracePt t="205555" x="8305800" y="2711450"/>
          <p14:tracePt t="205571" x="8140700" y="2597150"/>
          <p14:tracePt t="205588" x="8045450" y="2533650"/>
          <p14:tracePt t="205605" x="7950200" y="2470150"/>
          <p14:tracePt t="205621" x="7899400" y="2432050"/>
          <p14:tracePt t="205638" x="7893050" y="2425700"/>
          <p14:tracePt t="205671" x="7854950" y="2457450"/>
          <p14:tracePt t="205688" x="7785100" y="2514600"/>
          <p14:tracePt t="205705" x="7721600" y="2546350"/>
          <p14:tracePt t="205722" x="7651750" y="2559050"/>
          <p14:tracePt t="205738" x="7575550" y="2565400"/>
          <p14:tracePt t="205755" x="7461250" y="2565400"/>
          <p14:tracePt t="205772" x="7264400" y="2527300"/>
          <p14:tracePt t="205789" x="7023100" y="2482850"/>
          <p14:tracePt t="205805" x="6724650" y="2425700"/>
          <p14:tracePt t="205822" x="6362700" y="2349500"/>
          <p14:tracePt t="205839" x="5994400" y="2279650"/>
          <p14:tracePt t="205855" x="5607050" y="2228850"/>
          <p14:tracePt t="205872" x="5391150" y="2216150"/>
          <p14:tracePt t="205888" x="5232400" y="2216150"/>
          <p14:tracePt t="205905" x="5137150" y="2216150"/>
          <p14:tracePt t="205921" x="5105400" y="2216150"/>
          <p14:tracePt t="205972" x="5124450" y="2216150"/>
          <p14:tracePt t="205989" x="5181600" y="2222500"/>
          <p14:tracePt t="206005" x="5448300" y="2222500"/>
          <p14:tracePt t="206022" x="5676900" y="2222500"/>
          <p14:tracePt t="206038" x="5949950" y="2216150"/>
          <p14:tracePt t="206055" x="6146800" y="2184400"/>
          <p14:tracePt t="206072" x="6400800" y="2120900"/>
          <p14:tracePt t="206088" x="6680200" y="2057400"/>
          <p14:tracePt t="206105" x="7004050" y="2000250"/>
          <p14:tracePt t="206122" x="7366000" y="1968500"/>
          <p14:tracePt t="206127" x="7480300" y="1968500"/>
          <p14:tracePt t="206138" x="7651750" y="1962150"/>
          <p14:tracePt t="206155" x="7861300" y="1962150"/>
          <p14:tracePt t="206172" x="7937500" y="1962150"/>
          <p14:tracePt t="206205" x="7924800" y="1955800"/>
          <p14:tracePt t="206222" x="7848600" y="1930400"/>
          <p14:tracePt t="206239" x="7747000" y="1905000"/>
          <p14:tracePt t="206255" x="7575550" y="1860550"/>
          <p14:tracePt t="206272" x="7264400" y="1816100"/>
          <p14:tracePt t="206288" x="6921500" y="1771650"/>
          <p14:tracePt t="206305" x="6540500" y="1720850"/>
          <p14:tracePt t="206322" x="6057900" y="1663700"/>
          <p14:tracePt t="206339" x="5632450" y="1612900"/>
          <p14:tracePt t="206355" x="4991100" y="1549400"/>
          <p14:tracePt t="206372" x="4476750" y="1511300"/>
          <p14:tracePt t="206389" x="4064000" y="1485900"/>
          <p14:tracePt t="206405" x="3695700" y="1454150"/>
          <p14:tracePt t="206422" x="3346450" y="1422400"/>
          <p14:tracePt t="206439" x="3111500" y="1397000"/>
          <p14:tracePt t="206456" x="2863850" y="1365250"/>
          <p14:tracePt t="206472" x="2711450" y="1339850"/>
          <p14:tracePt t="206489" x="2584450" y="1320800"/>
          <p14:tracePt t="206505" x="2482850" y="1295400"/>
          <p14:tracePt t="206522" x="2400300" y="1276350"/>
          <p14:tracePt t="206539" x="2343150" y="1257300"/>
          <p14:tracePt t="206555" x="2311400" y="1244600"/>
          <p14:tracePt t="206573" x="2298700" y="1231900"/>
          <p14:tracePt t="206589" x="2292350" y="1231900"/>
          <p14:tracePt t="206605" x="2203450" y="1219200"/>
          <p14:tracePt t="206622" x="2038350" y="1206500"/>
          <p14:tracePt t="206639" x="1885950" y="1187450"/>
          <p14:tracePt t="206656" x="1682750" y="1162050"/>
          <p14:tracePt t="206672" x="1536700" y="1130300"/>
          <p14:tracePt t="206689" x="1454150" y="1098550"/>
          <p14:tracePt t="206706" x="1435100" y="1079500"/>
          <p14:tracePt t="206722" x="1422400" y="1066800"/>
          <p14:tracePt t="206739" x="1397000" y="1054100"/>
          <p14:tracePt t="206756" x="1327150" y="1035050"/>
          <p14:tracePt t="206773" x="1187450" y="1009650"/>
          <p14:tracePt t="206789" x="965200" y="971550"/>
          <p14:tracePt t="206806" x="933450" y="965200"/>
          <p14:tracePt t="206807" x="927100" y="965200"/>
          <p14:tracePt t="206823" x="927100" y="958850"/>
          <p14:tracePt t="206824" x="939800" y="946150"/>
          <p14:tracePt t="206839" x="1009650" y="927100"/>
          <p14:tracePt t="206856" x="1130300" y="908050"/>
          <p14:tracePt t="206872" x="1225550" y="895350"/>
          <p14:tracePt t="206889" x="1270000" y="889000"/>
          <p14:tracePt t="206906" x="1282700" y="889000"/>
          <p14:tracePt t="206923" x="1289050" y="895350"/>
          <p14:tracePt t="206939" x="1289050" y="908050"/>
          <p14:tracePt t="206956" x="1282700" y="914400"/>
          <p14:tracePt t="206973" x="1282700" y="920750"/>
          <p14:tracePt t="207022" x="1289050" y="914400"/>
          <p14:tracePt t="207031" x="1295400" y="908050"/>
          <p14:tracePt t="207040" x="1301750" y="908050"/>
          <p14:tracePt t="207056" x="1308100" y="901700"/>
          <p14:tracePt t="207106" x="1301750" y="901700"/>
          <p14:tracePt t="207123" x="1295400" y="908050"/>
          <p14:tracePt t="207312" x="1301750" y="901700"/>
          <p14:tracePt t="207323" x="1314450" y="901700"/>
          <p14:tracePt t="207340" x="1358900" y="876300"/>
          <p14:tracePt t="207357" x="1447800" y="844550"/>
          <p14:tracePt t="207374" x="1517650" y="825500"/>
          <p14:tracePt t="207390" x="1619250" y="806450"/>
          <p14:tracePt t="207408" x="1727200" y="787400"/>
          <p14:tracePt t="207424" x="1866900" y="755650"/>
          <p14:tracePt t="207440" x="1993900" y="730250"/>
          <p14:tracePt t="207456" x="2114550" y="704850"/>
          <p14:tracePt t="207473" x="2178050" y="692150"/>
          <p14:tracePt t="207490" x="2190750" y="685800"/>
          <p14:tracePt t="207618" x="2203450" y="685800"/>
          <p14:tracePt t="207626" x="2216150" y="685800"/>
          <p14:tracePt t="207640" x="2273300" y="685800"/>
          <p14:tracePt t="207657" x="2336800" y="679450"/>
          <p14:tracePt t="207673" x="2438400" y="679450"/>
          <p14:tracePt t="207690" x="2527300" y="698500"/>
          <p14:tracePt t="207706" x="2590800" y="704850"/>
          <p14:tracePt t="207724" x="2667000" y="723900"/>
          <p14:tracePt t="207740" x="2730500" y="742950"/>
          <p14:tracePt t="207756" x="2768600" y="749300"/>
          <p14:tracePt t="207773" x="2787650" y="755650"/>
          <p14:tracePt t="207790" x="2819400" y="762000"/>
          <p14:tracePt t="207807" x="2838450" y="762000"/>
          <p14:tracePt t="207823" x="2863850" y="768350"/>
          <p14:tracePt t="207840" x="2882900" y="774700"/>
          <p14:tracePt t="207857" x="2908300" y="787400"/>
          <p14:tracePt t="207873" x="2940050" y="806450"/>
          <p14:tracePt t="207890" x="2952750" y="819150"/>
          <p14:tracePt t="207907" x="2965450" y="825500"/>
          <p14:tracePt t="207923" x="2978150" y="825500"/>
          <p14:tracePt t="207940" x="2997200" y="831850"/>
          <p14:tracePt t="207957" x="3041650" y="838200"/>
          <p14:tracePt t="207973" x="3105150" y="850900"/>
          <p14:tracePt t="207990" x="3168650" y="869950"/>
          <p14:tracePt t="208007" x="3194050" y="882650"/>
          <p14:tracePt t="208040" x="3200400" y="882650"/>
          <p14:tracePt t="208057" x="3213100" y="869950"/>
          <p14:tracePt t="208073" x="3244850" y="850900"/>
          <p14:tracePt t="208091" x="3302000" y="819150"/>
          <p14:tracePt t="208107" x="3384550" y="793750"/>
          <p14:tracePt t="208124" x="3549650" y="781050"/>
          <p14:tracePt t="208140" x="3613150" y="774700"/>
          <p14:tracePt t="208157" x="3619500" y="774700"/>
          <p14:tracePt t="208191" x="3619500" y="787400"/>
          <p14:tracePt t="208223" x="3613150" y="793750"/>
          <p14:tracePt t="208240" x="3613150" y="800100"/>
          <p14:tracePt t="208257" x="3613150" y="806450"/>
          <p14:tracePt t="208274" x="3613150" y="812800"/>
          <p14:tracePt t="208290" x="3613150" y="819150"/>
          <p14:tracePt t="208307" x="3613150" y="825500"/>
          <p14:tracePt t="208358" x="3619500" y="825500"/>
          <p14:tracePt t="208374" x="3625850" y="825500"/>
          <p14:tracePt t="208390" x="3644900" y="831850"/>
          <p14:tracePt t="208407" x="3657600" y="838200"/>
          <p14:tracePt t="208424" x="3670300" y="838200"/>
          <p14:tracePt t="208440" x="3695700" y="838200"/>
          <p14:tracePt t="208457" x="3714750" y="838200"/>
          <p14:tracePt t="208474" x="3733800" y="831850"/>
          <p14:tracePt t="208490" x="3752850" y="831850"/>
          <p14:tracePt t="208507" x="3759200" y="825500"/>
          <p14:tracePt t="208524" x="3771900" y="819150"/>
          <p14:tracePt t="208540" x="3784600" y="819150"/>
          <p14:tracePt t="208557" x="3790950" y="812800"/>
          <p14:tracePt t="208591" x="3803650" y="812800"/>
          <p14:tracePt t="208607" x="3829050" y="812800"/>
          <p14:tracePt t="208624" x="3886200" y="812800"/>
          <p14:tracePt t="208641" x="3930650" y="819150"/>
          <p14:tracePt t="208657" x="3987800" y="825500"/>
          <p14:tracePt t="208674" x="4025900" y="831850"/>
          <p14:tracePt t="208691" x="4057650" y="838200"/>
          <p14:tracePt t="208707" x="4089400" y="838200"/>
          <p14:tracePt t="208724" x="4114800" y="838200"/>
          <p14:tracePt t="208741" x="4140200" y="838200"/>
          <p14:tracePt t="208757" x="4184650" y="838200"/>
          <p14:tracePt t="208774" x="4241800" y="838200"/>
          <p14:tracePt t="208791" x="4311650" y="838200"/>
          <p14:tracePt t="208808" x="4387850" y="838200"/>
          <p14:tracePt t="208824" x="4470400" y="819150"/>
          <p14:tracePt t="208842" x="4502150" y="812800"/>
          <p14:tracePt t="208857" x="4533900" y="800100"/>
          <p14:tracePt t="208874" x="4559300" y="787400"/>
          <p14:tracePt t="208890" x="4572000" y="781050"/>
          <p14:tracePt t="208907" x="4584700" y="762000"/>
          <p14:tracePt t="208924" x="4591050" y="749300"/>
          <p14:tracePt t="208940" x="4597400" y="736600"/>
          <p14:tracePt t="208957" x="4597400" y="698500"/>
          <p14:tracePt t="208974" x="4578350" y="666750"/>
          <p14:tracePt t="208991" x="4546600" y="628650"/>
          <p14:tracePt t="209008" x="4514850" y="596900"/>
          <p14:tracePt t="209025" x="4464050" y="565150"/>
          <p14:tracePt t="209041" x="4432300" y="552450"/>
          <p14:tracePt t="209058" x="4400550" y="546100"/>
          <p14:tracePt t="209074" x="4368800" y="533400"/>
          <p14:tracePt t="209091" x="4337050" y="527050"/>
          <p14:tracePt t="209108" x="4292600" y="514350"/>
          <p14:tracePt t="209124" x="4248150" y="495300"/>
          <p14:tracePt t="209141" x="4210050" y="482600"/>
          <p14:tracePt t="209158" x="4159250" y="476250"/>
          <p14:tracePt t="209174" x="4121150" y="469900"/>
          <p14:tracePt t="209191" x="4083050" y="463550"/>
          <p14:tracePt t="209208" x="4044950" y="463550"/>
          <p14:tracePt t="209224" x="4000500" y="463550"/>
          <p14:tracePt t="209241" x="3930650" y="463550"/>
          <p14:tracePt t="209258" x="3810000" y="482600"/>
          <p14:tracePt t="209275" x="3708400" y="495300"/>
          <p14:tracePt t="209291" x="3594100" y="514350"/>
          <p14:tracePt t="209308" x="3549650" y="514350"/>
          <p14:tracePt t="209324" x="3511550" y="514350"/>
          <p14:tracePt t="209341" x="3498850" y="514350"/>
          <p14:tracePt t="209358" x="3492500" y="514350"/>
          <p14:tracePt t="209392" x="3467100" y="514350"/>
          <p14:tracePt t="209408" x="3422650" y="527050"/>
          <p14:tracePt t="209425" x="3365500" y="546100"/>
          <p14:tracePt t="209441" x="3321050" y="571500"/>
          <p14:tracePt t="209458" x="3282950" y="590550"/>
          <p14:tracePt t="209475" x="3276600" y="596900"/>
          <p14:tracePt t="209491" x="3270250" y="603250"/>
          <p14:tracePt t="209508" x="3263900" y="609600"/>
          <p14:tracePt t="209525" x="3257550" y="622300"/>
          <p14:tracePt t="209526" x="3251200" y="628650"/>
          <p14:tracePt t="209541" x="3225800" y="666750"/>
          <p14:tracePt t="209558" x="3200400" y="717550"/>
          <p14:tracePt t="209575" x="3187700" y="762000"/>
          <p14:tracePt t="209591" x="3175000" y="793750"/>
          <p14:tracePt t="209608" x="3175000" y="825500"/>
          <p14:tracePt t="209625" x="3175000" y="838200"/>
          <p14:tracePt t="209642" x="3175000" y="844550"/>
          <p14:tracePt t="209658" x="3181350" y="844550"/>
          <p14:tracePt t="209691" x="3194050" y="844550"/>
          <p14:tracePt t="209708" x="3200400" y="844550"/>
          <p14:tracePt t="209725" x="3213100" y="850900"/>
          <p14:tracePt t="209727" x="3225800" y="850900"/>
          <p14:tracePt t="209742" x="3232150" y="850900"/>
          <p14:tracePt t="209758" x="3270250" y="850900"/>
          <p14:tracePt t="209760" x="3282950" y="857250"/>
          <p14:tracePt t="209775" x="3314700" y="857250"/>
          <p14:tracePt t="209792" x="3359150" y="863600"/>
          <p14:tracePt t="209808" x="3397250" y="863600"/>
          <p14:tracePt t="209825" x="3422650" y="863600"/>
          <p14:tracePt t="209842" x="3460750" y="863600"/>
          <p14:tracePt t="209858" x="3486150" y="863600"/>
          <p14:tracePt t="209875" x="3536950" y="850900"/>
          <p14:tracePt t="209892" x="3575050" y="844550"/>
          <p14:tracePt t="209908" x="3606800" y="838200"/>
          <p14:tracePt t="209925" x="3644900" y="838200"/>
          <p14:tracePt t="209942" x="3663950" y="838200"/>
          <p14:tracePt t="209959" x="3683000" y="838200"/>
          <p14:tracePt t="209975" x="3708400" y="838200"/>
          <p14:tracePt t="209992" x="3727450" y="838200"/>
          <p14:tracePt t="210008" x="3733800" y="838200"/>
          <p14:tracePt t="210142" x="3778250" y="863600"/>
          <p14:tracePt t="210159" x="3822700" y="882650"/>
          <p14:tracePt t="210175" x="3860800" y="895350"/>
          <p14:tracePt t="210192" x="3879850" y="895350"/>
          <p14:tracePt t="210208" x="3892550" y="895350"/>
          <p14:tracePt t="210225" x="3905250" y="895350"/>
          <p14:tracePt t="210242" x="3924300" y="901700"/>
          <p14:tracePt t="210259" x="3956050" y="901700"/>
          <p14:tracePt t="210275" x="3981450" y="901700"/>
          <p14:tracePt t="210292" x="4013200" y="901700"/>
          <p14:tracePt t="210309" x="4051300" y="895350"/>
          <p14:tracePt t="210325" x="4089400" y="882650"/>
          <p14:tracePt t="210343" x="4133850" y="876300"/>
          <p14:tracePt t="210359" x="4184650" y="863600"/>
          <p14:tracePt t="210375" x="4254500" y="844550"/>
          <p14:tracePt t="210392" x="4292600" y="831850"/>
          <p14:tracePt t="210409" x="4318000" y="819150"/>
          <p14:tracePt t="210425" x="4356100" y="806450"/>
          <p14:tracePt t="210442" x="4406900" y="781050"/>
          <p14:tracePt t="210459" x="4451350" y="768350"/>
          <p14:tracePt t="210475" x="4495800" y="742950"/>
          <p14:tracePt t="210492" x="4514850" y="730250"/>
          <p14:tracePt t="210509" x="4527550" y="711200"/>
          <p14:tracePt t="210526" x="4533900" y="698500"/>
          <p14:tracePt t="210542" x="4533900" y="679450"/>
          <p14:tracePt t="210559" x="4533900" y="660400"/>
          <p14:tracePt t="210576" x="4533900" y="635000"/>
          <p14:tracePt t="210593" x="4533900" y="622300"/>
          <p14:tracePt t="210609" x="4514850" y="609600"/>
          <p14:tracePt t="210626" x="4432300" y="609600"/>
          <p14:tracePt t="210642" x="4406900" y="609600"/>
          <p14:tracePt t="210694" x="4406900" y="603250"/>
          <p14:tracePt t="210709" x="4406900" y="596900"/>
          <p14:tracePt t="210742" x="4387850" y="590550"/>
          <p14:tracePt t="210759" x="4343400" y="590550"/>
          <p14:tracePt t="210776" x="4273550" y="590550"/>
          <p14:tracePt t="210792" x="4210050" y="596900"/>
          <p14:tracePt t="210809" x="4146550" y="596900"/>
          <p14:tracePt t="210826" x="4095750" y="596900"/>
          <p14:tracePt t="210842" x="4064000" y="596900"/>
          <p14:tracePt t="210859" x="4038600" y="584200"/>
          <p14:tracePt t="210876" x="4019550" y="571500"/>
          <p14:tracePt t="210892" x="3962400" y="552450"/>
          <p14:tracePt t="210909" x="3886200" y="539750"/>
          <p14:tracePt t="210926" x="3790950" y="527050"/>
          <p14:tracePt t="210943" x="3657600" y="508000"/>
          <p14:tracePt t="210959" x="3556000" y="482600"/>
          <p14:tracePt t="210976" x="3498850" y="469900"/>
          <p14:tracePt t="210993" x="3473450" y="457200"/>
          <p14:tracePt t="211009" x="3441700" y="457200"/>
          <p14:tracePt t="211026" x="3384550" y="457200"/>
          <p14:tracePt t="211043" x="3308350" y="476250"/>
          <p14:tracePt t="211059" x="3238500" y="501650"/>
          <p14:tracePt t="211076" x="3175000" y="527050"/>
          <p14:tracePt t="211093" x="3143250" y="552450"/>
          <p14:tracePt t="211109" x="3130550" y="571500"/>
          <p14:tracePt t="211126" x="3130550" y="603250"/>
          <p14:tracePt t="211131" x="3130550" y="609600"/>
          <p14:tracePt t="211142" x="3130550" y="622300"/>
          <p14:tracePt t="211160" x="3136900" y="647700"/>
          <p14:tracePt t="211176" x="3168650" y="685800"/>
          <p14:tracePt t="211193" x="3194050" y="717550"/>
          <p14:tracePt t="211209" x="3295650" y="793750"/>
          <p14:tracePt t="211226" x="3371850" y="831850"/>
          <p14:tracePt t="211243" x="3416300" y="850900"/>
          <p14:tracePt t="211260" x="3473450" y="869950"/>
          <p14:tracePt t="211276" x="3505200" y="876300"/>
          <p14:tracePt t="211293" x="3530600" y="876300"/>
          <p14:tracePt t="211310" x="3549650" y="882650"/>
          <p14:tracePt t="211327" x="3568700" y="882650"/>
          <p14:tracePt t="211343" x="3581400" y="882650"/>
          <p14:tracePt t="211359" x="3594100" y="882650"/>
          <p14:tracePt t="211376" x="3606800" y="882650"/>
          <p14:tracePt t="211393" x="3632200" y="882650"/>
          <p14:tracePt t="211410" x="3657600" y="882650"/>
          <p14:tracePt t="211427" x="3714750" y="876300"/>
          <p14:tracePt t="211443" x="3771900" y="869950"/>
          <p14:tracePt t="211460" x="3822700" y="863600"/>
          <p14:tracePt t="211476" x="3879850" y="863600"/>
          <p14:tracePt t="211493" x="3917950" y="863600"/>
          <p14:tracePt t="211510" x="3937000" y="863600"/>
          <p14:tracePt t="211526" x="3949700" y="863600"/>
          <p14:tracePt t="211682" x="3949700" y="857250"/>
          <p14:tracePt t="211691" x="3943350" y="850900"/>
          <p14:tracePt t="211710" x="3943350" y="844550"/>
          <p14:tracePt t="211727" x="3937000" y="838200"/>
          <p14:tracePt t="211743" x="3930650" y="831850"/>
          <p14:tracePt t="211760" x="3911600" y="831850"/>
          <p14:tracePt t="211777" x="3873500" y="825500"/>
          <p14:tracePt t="211984" x="3879850" y="825500"/>
          <p14:tracePt t="211994" x="3886200" y="825500"/>
          <p14:tracePt t="212010" x="3937000" y="819150"/>
          <p14:tracePt t="212027" x="3981450" y="819150"/>
          <p14:tracePt t="212044" x="4025900" y="819150"/>
          <p14:tracePt t="212061" x="4083050" y="831850"/>
          <p14:tracePt t="212077" x="4140200" y="838200"/>
          <p14:tracePt t="212094" x="4210050" y="838200"/>
          <p14:tracePt t="212111" x="4292600" y="831850"/>
          <p14:tracePt t="212115" x="4330700" y="819150"/>
          <p14:tracePt t="212127" x="4394200" y="800100"/>
          <p14:tracePt t="212144" x="4508500" y="755650"/>
          <p14:tracePt t="212160" x="4559300" y="723900"/>
          <p14:tracePt t="212177" x="4584700" y="704850"/>
          <p14:tracePt t="212194" x="4591050" y="692150"/>
          <p14:tracePt t="212210" x="4591050" y="679450"/>
          <p14:tracePt t="212227" x="4578350" y="679450"/>
          <p14:tracePt t="212243" x="4559300" y="666750"/>
          <p14:tracePt t="212260" x="4527550" y="654050"/>
          <p14:tracePt t="212277" x="4489450" y="628650"/>
          <p14:tracePt t="212294" x="4438650" y="609600"/>
          <p14:tracePt t="212310" x="4394200" y="590550"/>
          <p14:tracePt t="212327" x="4330700" y="565150"/>
          <p14:tracePt t="212344" x="4279900" y="546100"/>
          <p14:tracePt t="212361" x="4210050" y="527050"/>
          <p14:tracePt t="212377" x="4146550" y="514350"/>
          <p14:tracePt t="212394" x="4108450" y="501650"/>
          <p14:tracePt t="212410" x="4076700" y="495300"/>
          <p14:tracePt t="212427" x="4038600" y="488950"/>
          <p14:tracePt t="212444" x="3937000" y="482600"/>
          <p14:tracePt t="212460" x="3816350" y="482600"/>
          <p14:tracePt t="212477" x="3689350" y="488950"/>
          <p14:tracePt t="212494" x="3581400" y="501650"/>
          <p14:tracePt t="212510" x="3486150" y="514350"/>
          <p14:tracePt t="212527" x="3422650" y="527050"/>
          <p14:tracePt t="212544" x="3397250" y="533400"/>
          <p14:tracePt t="212560" x="3390900" y="533400"/>
          <p14:tracePt t="212577" x="3390900" y="539750"/>
          <p14:tracePt t="212594" x="3378200" y="558800"/>
          <p14:tracePt t="212610" x="3346450" y="590550"/>
          <p14:tracePt t="212627" x="3314700" y="628650"/>
          <p14:tracePt t="212644" x="3276600" y="679450"/>
          <p14:tracePt t="212661" x="3244850" y="723900"/>
          <p14:tracePt t="212677" x="3225800" y="742950"/>
          <p14:tracePt t="212694" x="3219450" y="755650"/>
          <p14:tracePt t="212712" x="3219450" y="768350"/>
          <p14:tracePt t="212727" x="3244850" y="787400"/>
          <p14:tracePt t="212744" x="3314700" y="812800"/>
          <p14:tracePt t="212761" x="3371850" y="831850"/>
          <p14:tracePt t="212777" x="3416300" y="850900"/>
          <p14:tracePt t="212794" x="3448050" y="857250"/>
          <p14:tracePt t="212811" x="3473450" y="863600"/>
          <p14:tracePt t="212827" x="3492500" y="863600"/>
          <p14:tracePt t="212844" x="3524250" y="863600"/>
          <p14:tracePt t="212861" x="3562350" y="863600"/>
          <p14:tracePt t="212877" x="3651250" y="863600"/>
          <p14:tracePt t="212894" x="3759200" y="863600"/>
          <p14:tracePt t="212911" x="3898900" y="869950"/>
          <p14:tracePt t="212928" x="4057650" y="869950"/>
          <p14:tracePt t="212945" x="4216400" y="869950"/>
          <p14:tracePt t="212961" x="4324350" y="863600"/>
          <p14:tracePt t="212962" x="4368800" y="850900"/>
          <p14:tracePt t="212977" x="4419600" y="844550"/>
          <p14:tracePt t="212994" x="4451350" y="831850"/>
          <p14:tracePt t="213011" x="4476750" y="825500"/>
          <p14:tracePt t="213027" x="4489450" y="819150"/>
          <p14:tracePt t="213044" x="4495800" y="819150"/>
          <p14:tracePt t="213061" x="4502150" y="819150"/>
          <p14:tracePt t="213077" x="4502150" y="812800"/>
          <p14:tracePt t="213094" x="4508500" y="812800"/>
          <p14:tracePt t="213111" x="4514850" y="812800"/>
          <p14:tracePt t="213115" x="4521200" y="806450"/>
          <p14:tracePt t="213128" x="4521200" y="800100"/>
          <p14:tracePt t="213144" x="4540250" y="793750"/>
          <p14:tracePt t="213161" x="4552950" y="787400"/>
          <p14:tracePt t="213178" x="4565650" y="774700"/>
          <p14:tracePt t="213195" x="4565650" y="762000"/>
          <p14:tracePt t="213211" x="4559300" y="730250"/>
          <p14:tracePt t="213228" x="4552950" y="717550"/>
          <p14:tracePt t="213244" x="4527550" y="685800"/>
          <p14:tracePt t="213261" x="4508500" y="660400"/>
          <p14:tracePt t="213278" x="4495800" y="641350"/>
          <p14:tracePt t="213296" x="4470400" y="609600"/>
          <p14:tracePt t="213311" x="4432300" y="577850"/>
          <p14:tracePt t="213328" x="4400550" y="565150"/>
          <p14:tracePt t="213345" x="4349750" y="546100"/>
          <p14:tracePt t="213361" x="4305300" y="539750"/>
          <p14:tracePt t="213378" x="4254500" y="533400"/>
          <p14:tracePt t="213395" x="4178300" y="527050"/>
          <p14:tracePt t="213411" x="4121150" y="527050"/>
          <p14:tracePt t="213428" x="4076700" y="527050"/>
          <p14:tracePt t="213446" x="3949700" y="527050"/>
          <p14:tracePt t="213461" x="3841750" y="527050"/>
          <p14:tracePt t="213478" x="3733800" y="539750"/>
          <p14:tracePt t="213495" x="3670300" y="546100"/>
          <p14:tracePt t="213511" x="3587750" y="546100"/>
          <p14:tracePt t="213528" x="3556000" y="546100"/>
          <p14:tracePt t="213545" x="3549650" y="546100"/>
          <p14:tracePt t="213561" x="3536950" y="546100"/>
          <p14:tracePt t="213578" x="3511550" y="546100"/>
          <p14:tracePt t="213595" x="3448050" y="552450"/>
          <p14:tracePt t="213611" x="3371850" y="558800"/>
          <p14:tracePt t="213628" x="3314700" y="565150"/>
          <p14:tracePt t="213645" x="3263900" y="577850"/>
          <p14:tracePt t="213662" x="3225800" y="590550"/>
          <p14:tracePt t="213663" x="3213100" y="596900"/>
          <p14:tracePt t="213679" x="3194050" y="615950"/>
          <p14:tracePt t="213695" x="3194050" y="628650"/>
          <p14:tracePt t="213713" x="3200400" y="673100"/>
          <p14:tracePt t="213728" x="3219450" y="711200"/>
          <p14:tracePt t="213745" x="3238500" y="736600"/>
          <p14:tracePt t="213762" x="3263900" y="781050"/>
          <p14:tracePt t="213778" x="3295650" y="806450"/>
          <p14:tracePt t="213795" x="3340100" y="825500"/>
          <p14:tracePt t="213812" x="3378200" y="838200"/>
          <p14:tracePt t="213828" x="3422650" y="850900"/>
          <p14:tracePt t="213845" x="3505200" y="850900"/>
          <p14:tracePt t="213862" x="3581400" y="850900"/>
          <p14:tracePt t="213878" x="3663950" y="850900"/>
          <p14:tracePt t="213895" x="3790950" y="844550"/>
          <p14:tracePt t="213912" x="3905250" y="838200"/>
          <p14:tracePt t="213928" x="4006850" y="825500"/>
          <p14:tracePt t="213945" x="4044950" y="825500"/>
          <p14:tracePt t="213946" x="4076700" y="819150"/>
          <p14:tracePt t="213962" x="4165600" y="806450"/>
          <p14:tracePt t="213978" x="4241800" y="787400"/>
          <p14:tracePt t="213995" x="4292600" y="781050"/>
          <p14:tracePt t="214012" x="4330700" y="768350"/>
          <p14:tracePt t="214028" x="4356100" y="762000"/>
          <p14:tracePt t="214045" x="4375150" y="755650"/>
          <p14:tracePt t="214062" x="4394200" y="742950"/>
          <p14:tracePt t="214079" x="4406900" y="742950"/>
          <p14:tracePt t="214095" x="4425950" y="730250"/>
          <p14:tracePt t="214112" x="4438650" y="717550"/>
          <p14:tracePt t="214129" x="4438650" y="711200"/>
          <p14:tracePt t="214145" x="4445000" y="692150"/>
          <p14:tracePt t="214162" x="4445000" y="679450"/>
          <p14:tracePt t="214178" x="4445000" y="660400"/>
          <p14:tracePt t="214195" x="4438650" y="647700"/>
          <p14:tracePt t="214212" x="4432300" y="622300"/>
          <p14:tracePt t="214228" x="4425950" y="609600"/>
          <p14:tracePt t="214245" x="4419600" y="590550"/>
          <p14:tracePt t="214262" x="4394200" y="571500"/>
          <p14:tracePt t="214279" x="4362450" y="558800"/>
          <p14:tracePt t="214295" x="4311650" y="552450"/>
          <p14:tracePt t="214312" x="4279900" y="546100"/>
          <p14:tracePt t="214329" x="4254500" y="546100"/>
          <p14:tracePt t="214345" x="4229100" y="546100"/>
          <p14:tracePt t="214362" x="4197350" y="546100"/>
          <p14:tracePt t="214379" x="4133850" y="539750"/>
          <p14:tracePt t="214396" x="4025900" y="539750"/>
          <p14:tracePt t="214412" x="3924300" y="539750"/>
          <p14:tracePt t="214429" x="3822700" y="539750"/>
          <p14:tracePt t="214445" x="3727450" y="552450"/>
          <p14:tracePt t="214462" x="3638550" y="558800"/>
          <p14:tracePt t="214479" x="3606800" y="558800"/>
          <p14:tracePt t="214495" x="3600450" y="558800"/>
          <p14:tracePt t="214512" x="3594100" y="571500"/>
          <p14:tracePt t="214529" x="3581400" y="596900"/>
          <p14:tracePt t="214545" x="3524250" y="654050"/>
          <p14:tracePt t="214562" x="3397250" y="723900"/>
          <p14:tracePt t="214579" x="3244850" y="800100"/>
          <p14:tracePt t="214596" x="3111500" y="857250"/>
          <p14:tracePt t="214612" x="3073400" y="869950"/>
          <p14:tracePt t="214646" x="3086100" y="863600"/>
          <p14:tracePt t="214662" x="3130550" y="844550"/>
          <p14:tracePt t="214679" x="3206750" y="825500"/>
          <p14:tracePt t="214696" x="3289300" y="812800"/>
          <p14:tracePt t="214713" x="3340100" y="812800"/>
          <p14:tracePt t="214731" x="3403600" y="812800"/>
          <p14:tracePt t="214745" x="3454400" y="812800"/>
          <p14:tracePt t="214762" x="3517900" y="812800"/>
          <p14:tracePt t="214779" x="3606800" y="812800"/>
          <p14:tracePt t="214796" x="3689350" y="800100"/>
          <p14:tracePt t="214812" x="3765550" y="787400"/>
          <p14:tracePt t="214829" x="3816350" y="768350"/>
          <p14:tracePt t="214846" x="3854450" y="755650"/>
          <p14:tracePt t="214862" x="3879850" y="749300"/>
          <p14:tracePt t="214879" x="3892550" y="742950"/>
          <p14:tracePt t="214896" x="3892550" y="736600"/>
          <p14:tracePt t="214913" x="3898900" y="723900"/>
          <p14:tracePt t="214929" x="3892550" y="704850"/>
          <p14:tracePt t="214946" x="3879850" y="685800"/>
          <p14:tracePt t="214963" x="3867150" y="673100"/>
          <p14:tracePt t="214979" x="3854450" y="660400"/>
          <p14:tracePt t="214996" x="3848100" y="660400"/>
          <p14:tracePt t="215037" x="3848100" y="666750"/>
          <p14:tracePt t="215046" x="3848100" y="673100"/>
          <p14:tracePt t="215063" x="3860800" y="685800"/>
          <p14:tracePt t="215079" x="3905250" y="698500"/>
          <p14:tracePt t="215096" x="3987800" y="717550"/>
          <p14:tracePt t="215113" x="4083050" y="723900"/>
          <p14:tracePt t="215130" x="4197350" y="723900"/>
          <p14:tracePt t="215146" x="4292600" y="723900"/>
          <p14:tracePt t="215163" x="4387850" y="717550"/>
          <p14:tracePt t="215181" x="4464050" y="704850"/>
          <p14:tracePt t="215197" x="4470400" y="704850"/>
          <p14:tracePt t="215213" x="4483100" y="704850"/>
          <p14:tracePt t="215436" x="4476750" y="698500"/>
          <p14:tracePt t="215446" x="4470400" y="698500"/>
          <p14:tracePt t="215463" x="4470400" y="692150"/>
          <p14:tracePt t="215480" x="4464050" y="692150"/>
          <p14:tracePt t="215606" x="4457700" y="692150"/>
          <p14:tracePt t="215613" x="4451350" y="692150"/>
          <p14:tracePt t="215630" x="4438650" y="692150"/>
          <p14:tracePt t="215647" x="4425950" y="692150"/>
          <p14:tracePt t="215663" x="4406900" y="692150"/>
          <p14:tracePt t="215680" x="4400550" y="692150"/>
          <p14:tracePt t="215697" x="4394200" y="692150"/>
          <p14:tracePt t="215754" x="4387850" y="692150"/>
          <p14:tracePt t="215778" x="4381500" y="692150"/>
          <p14:tracePt t="215796" x="4368800" y="698500"/>
          <p14:tracePt t="215813" x="4362450" y="698500"/>
          <p14:tracePt t="215885" x="4356100" y="698500"/>
          <p14:tracePt t="215892" x="4349750" y="698500"/>
          <p14:tracePt t="215900" x="4343400" y="704850"/>
          <p14:tracePt t="215913" x="4311650" y="704850"/>
          <p14:tracePt t="215930" x="4298950" y="704850"/>
          <p14:tracePt t="215947" x="4286250" y="704850"/>
          <p14:tracePt t="215963" x="4279900" y="704850"/>
          <p14:tracePt t="215980" x="4273550" y="704850"/>
          <p14:tracePt t="215997" x="4260850" y="704850"/>
          <p14:tracePt t="216013" x="4210050" y="704850"/>
          <p14:tracePt t="216030" x="4152900" y="704850"/>
          <p14:tracePt t="216047" x="4108450" y="704850"/>
          <p14:tracePt t="216064" x="4089400" y="711200"/>
          <p14:tracePt t="216080" x="4083050" y="711200"/>
          <p14:tracePt t="216097" x="4083050" y="723900"/>
          <p14:tracePt t="216113" x="4102100" y="736600"/>
          <p14:tracePt t="216131" x="4127500" y="742950"/>
          <p14:tracePt t="216147" x="4133850" y="742950"/>
          <p14:tracePt t="216197" x="4133850" y="749300"/>
          <p14:tracePt t="216359" x="4133850" y="755650"/>
          <p14:tracePt t="216381" x="4140200" y="774700"/>
          <p14:tracePt t="216398" x="4159250" y="806450"/>
          <p14:tracePt t="216414" x="4184650" y="869950"/>
          <p14:tracePt t="216433" x="4203700" y="971550"/>
          <p14:tracePt t="216447" x="4235450" y="1130300"/>
          <p14:tracePt t="216464" x="4298950" y="1333500"/>
          <p14:tracePt t="216480" x="4432300" y="1600200"/>
          <p14:tracePt t="216497" x="4629150" y="1905000"/>
          <p14:tracePt t="216514" x="4921250" y="2279650"/>
          <p14:tracePt t="216530" x="5156200" y="2660650"/>
          <p14:tracePt t="216547" x="5359400" y="3168650"/>
          <p14:tracePt t="216564" x="5480050" y="3619500"/>
          <p14:tracePt t="216580" x="5594350" y="4095750"/>
          <p14:tracePt t="216597" x="5715000" y="4432300"/>
          <p14:tracePt t="216614" x="5854700" y="4660900"/>
          <p14:tracePt t="216631" x="5988050" y="4813300"/>
          <p14:tracePt t="216647" x="6178550" y="4991100"/>
          <p14:tracePt t="216664" x="6280150" y="5073650"/>
          <p14:tracePt t="216680" x="6369050" y="5137150"/>
          <p14:tracePt t="216697" x="6426200" y="5156200"/>
          <p14:tracePt t="216714" x="6464300" y="5162550"/>
          <p14:tracePt t="216731" x="6477000" y="5156200"/>
          <p14:tracePt t="216747" x="6489700" y="5143500"/>
          <p14:tracePt t="216764" x="6489700" y="5118100"/>
          <p14:tracePt t="216781" x="6470650" y="5080000"/>
          <p14:tracePt t="216797" x="6432550" y="5035550"/>
          <p14:tracePt t="216814" x="6337300" y="4946650"/>
          <p14:tracePt t="216831" x="6184900" y="4851400"/>
          <p14:tracePt t="216847" x="6007100" y="4737100"/>
          <p14:tracePt t="216864" x="5867400" y="4654550"/>
          <p14:tracePt t="216881" x="5721350" y="4578350"/>
          <p14:tracePt t="216897" x="5499100" y="4508500"/>
          <p14:tracePt t="216914" x="5308600" y="4476750"/>
          <p14:tracePt t="216931" x="5137150" y="4451350"/>
          <p14:tracePt t="216947" x="4826000" y="4413250"/>
          <p14:tracePt t="216964" x="4603750" y="4387850"/>
          <p14:tracePt t="216981" x="4394200" y="4362450"/>
          <p14:tracePt t="216998" x="4216400" y="4343400"/>
          <p14:tracePt t="217014" x="4089400" y="4343400"/>
          <p14:tracePt t="217031" x="3962400" y="4362450"/>
          <p14:tracePt t="217048" x="3860800" y="4394200"/>
          <p14:tracePt t="217065" x="3784600" y="4457700"/>
          <p14:tracePt t="217081" x="3727450" y="4597400"/>
          <p14:tracePt t="217098" x="3727450" y="4648200"/>
          <p14:tracePt t="217099" x="3733800" y="4699000"/>
          <p14:tracePt t="217115" x="3752850" y="4781550"/>
          <p14:tracePt t="217131" x="3797300" y="4883150"/>
          <p14:tracePt t="217148" x="3829050" y="4959350"/>
          <p14:tracePt t="217164" x="3879850" y="5073650"/>
          <p14:tracePt t="217181" x="3949700" y="5175250"/>
          <p14:tracePt t="217198" x="4070350" y="5289550"/>
          <p14:tracePt t="217214" x="4210050" y="5372100"/>
          <p14:tracePt t="217231" x="4368800" y="5441950"/>
          <p14:tracePt t="217248" x="4489450" y="5480050"/>
          <p14:tracePt t="217264" x="4654550" y="5499100"/>
          <p14:tracePt t="217281" x="4781550" y="5505450"/>
          <p14:tracePt t="217298" x="4965700" y="5499100"/>
          <p14:tracePt t="217315" x="5124450" y="5486400"/>
          <p14:tracePt t="217331" x="5473700" y="5473700"/>
          <p14:tracePt t="217348" x="5708650" y="5473700"/>
          <p14:tracePt t="217364" x="5867400" y="5473700"/>
          <p14:tracePt t="217381" x="5956300" y="5467350"/>
          <p14:tracePt t="217398" x="5981700" y="5454650"/>
          <p14:tracePt t="217414" x="5988050" y="5448300"/>
          <p14:tracePt t="217431" x="5988050" y="5441950"/>
          <p14:tracePt t="217572" x="5988050" y="5435600"/>
          <p14:tracePt t="217587" x="5994400" y="5435600"/>
          <p14:tracePt t="217595" x="5994400" y="5429250"/>
          <p14:tracePt t="217606" x="5994400" y="5422900"/>
          <p14:tracePt t="217617" x="5994400" y="5416550"/>
          <p14:tracePt t="217633" x="6000750" y="5416550"/>
          <p14:tracePt t="217648" x="6000750" y="5410200"/>
          <p14:tracePt t="217665" x="6007100" y="5410200"/>
          <p14:tracePt t="217682" x="6007100" y="5403850"/>
          <p14:tracePt t="217698" x="6013450" y="5397500"/>
          <p14:tracePt t="217731" x="6019800" y="5391150"/>
          <p14:tracePt t="217748" x="6026150" y="5384800"/>
          <p14:tracePt t="217765" x="6032500" y="5372100"/>
          <p14:tracePt t="217782" x="6038850" y="5372100"/>
          <p14:tracePt t="217990" x="6045200" y="5365750"/>
          <p14:tracePt t="218004" x="6051550" y="5359400"/>
          <p14:tracePt t="218015" x="6070600" y="5340350"/>
          <p14:tracePt t="218032" x="6089650" y="5314950"/>
          <p14:tracePt t="218049" x="6108700" y="5283200"/>
          <p14:tracePt t="218065" x="6134100" y="5251450"/>
          <p14:tracePt t="218082" x="6153150" y="5232400"/>
          <p14:tracePt t="218098" x="6159500" y="5226050"/>
          <p14:tracePt t="219014" x="6159500" y="5219700"/>
          <p14:tracePt t="219028" x="6165850" y="5219700"/>
          <p14:tracePt t="219050" x="6165850" y="5213350"/>
          <p14:tracePt t="219066" x="6165850" y="5207000"/>
          <p14:tracePt t="219083" x="6165850" y="5194300"/>
          <p14:tracePt t="219100" x="6165850" y="5187950"/>
          <p14:tracePt t="219118" x="6165850" y="5181600"/>
          <p14:tracePt t="219133" x="6165850" y="5175250"/>
          <p14:tracePt t="219149" x="6165850" y="5162550"/>
          <p14:tracePt t="219166" x="6165850" y="5156200"/>
          <p14:tracePt t="219182" x="6165850" y="5149850"/>
          <p14:tracePt t="219199" x="6165850" y="5143500"/>
          <p14:tracePt t="219216" x="6165850" y="5137150"/>
          <p14:tracePt t="219266" x="6165850" y="5130800"/>
          <p14:tracePt t="219300" x="6159500" y="5130800"/>
          <p14:tracePt t="219317" x="6146800" y="5118100"/>
          <p14:tracePt t="219333" x="6134100" y="5105400"/>
          <p14:tracePt t="219349" x="6108700" y="5073650"/>
          <p14:tracePt t="219366" x="6089650" y="5048250"/>
          <p14:tracePt t="219383" x="6083300" y="5035550"/>
          <p14:tracePt t="219400" x="6038850" y="4965700"/>
          <p14:tracePt t="219416" x="6000750" y="4908550"/>
          <p14:tracePt t="219433" x="5956300" y="4838700"/>
          <p14:tracePt t="219450" x="5918200" y="4794250"/>
          <p14:tracePt t="219467" x="5899150" y="4762500"/>
          <p14:tracePt t="219483" x="5873750" y="4724400"/>
          <p14:tracePt t="219500" x="5854700" y="4692650"/>
          <p14:tracePt t="219516" x="5829300" y="4667250"/>
          <p14:tracePt t="219533" x="5803900" y="4622800"/>
          <p14:tracePt t="219550" x="5772150" y="4584700"/>
          <p14:tracePt t="219567" x="5715000" y="4489450"/>
          <p14:tracePt t="219583" x="5676900" y="4432300"/>
          <p14:tracePt t="219600" x="5645150" y="4375150"/>
          <p14:tracePt t="219616" x="5619750" y="4318000"/>
          <p14:tracePt t="219633" x="5588000" y="4260850"/>
          <p14:tracePt t="219650" x="5549900" y="4191000"/>
          <p14:tracePt t="219666" x="5505450" y="4114800"/>
          <p14:tracePt t="219683" x="5454650" y="4032250"/>
          <p14:tracePt t="219700" x="5422900" y="3975100"/>
          <p14:tracePt t="219716" x="5378450" y="3905250"/>
          <p14:tracePt t="219733" x="5340350" y="3848100"/>
          <p14:tracePt t="219750" x="5321300" y="3810000"/>
          <p14:tracePt t="219767" x="5283200" y="3752850"/>
          <p14:tracePt t="219783" x="5257800" y="3714750"/>
          <p14:tracePt t="219800" x="5213350" y="3657600"/>
          <p14:tracePt t="219817" x="5175250" y="3606800"/>
          <p14:tracePt t="219833" x="5092700" y="3524250"/>
          <p14:tracePt t="219850" x="4997450" y="3429000"/>
          <p14:tracePt t="219867" x="4914900" y="3359150"/>
          <p14:tracePt t="219883" x="4832350" y="3295650"/>
          <p14:tracePt t="219900" x="4718050" y="3219450"/>
          <p14:tracePt t="219917" x="4641850" y="3175000"/>
          <p14:tracePt t="219934" x="4578350" y="3136900"/>
          <p14:tracePt t="219950" x="4495800" y="3092450"/>
          <p14:tracePt t="219967" x="4349750" y="3009900"/>
          <p14:tracePt t="219983" x="4121150" y="2895600"/>
          <p14:tracePt t="220000" x="3873500" y="2781300"/>
          <p14:tracePt t="220017" x="3594100" y="2641600"/>
          <p14:tracePt t="220033" x="3314700" y="2501900"/>
          <p14:tracePt t="220050" x="3098800" y="2387600"/>
          <p14:tracePt t="220067" x="2946400" y="2317750"/>
          <p14:tracePt t="220083" x="2667000" y="2190750"/>
          <p14:tracePt t="220100" x="2470150" y="2114550"/>
          <p14:tracePt t="220117" x="2254250" y="2038350"/>
          <p14:tracePt t="220134" x="2057400" y="1949450"/>
          <p14:tracePt t="220150" x="1905000" y="1866900"/>
          <p14:tracePt t="220167" x="1828800" y="1809750"/>
          <p14:tracePt t="220184" x="1778000" y="1765300"/>
          <p14:tracePt t="220200" x="1765300" y="1746250"/>
          <p14:tracePt t="220217" x="1758950" y="1733550"/>
          <p14:tracePt t="220233" x="1746250" y="1727200"/>
          <p14:tracePt t="220250" x="1714500" y="1708150"/>
          <p14:tracePt t="220267" x="1676400" y="1682750"/>
          <p14:tracePt t="220284" x="1631950" y="1651000"/>
          <p14:tracePt t="220301" x="1600200" y="1619250"/>
          <p14:tracePt t="220317" x="1568450" y="1581150"/>
          <p14:tracePt t="220333" x="1517650" y="1536700"/>
          <p14:tracePt t="220350" x="1435100" y="1498600"/>
          <p14:tracePt t="220367" x="1289050" y="1447800"/>
          <p14:tracePt t="220384" x="1092200" y="1358900"/>
          <p14:tracePt t="220402" x="895350" y="1263650"/>
          <p14:tracePt t="220417" x="781050" y="1193800"/>
          <p14:tracePt t="220434" x="749300" y="1155700"/>
          <p14:tracePt t="220450" x="742950" y="1136650"/>
          <p14:tracePt t="220504" x="736600" y="1136650"/>
          <p14:tracePt t="220517" x="730250" y="1136650"/>
          <p14:tracePt t="220534" x="711200" y="1136650"/>
          <p14:tracePt t="220551" x="704850" y="1143000"/>
          <p14:tracePt t="220600" x="711200" y="1149350"/>
          <p14:tracePt t="220617" x="768350" y="1162050"/>
          <p14:tracePt t="220634" x="882650" y="1187450"/>
          <p14:tracePt t="220651" x="965200" y="1206500"/>
          <p14:tracePt t="220667" x="1028700" y="1219200"/>
          <p14:tracePt t="220685" x="1066800" y="1225550"/>
          <p14:tracePt t="220700" x="1117600" y="1231900"/>
          <p14:tracePt t="220717" x="1181100" y="1231900"/>
          <p14:tracePt t="220734" x="1244600" y="1231900"/>
          <p14:tracePt t="220750" x="1339850" y="1225550"/>
          <p14:tracePt t="220767" x="1485900" y="1212850"/>
          <p14:tracePt t="220784" x="1581150" y="1193800"/>
          <p14:tracePt t="220800" x="1600200" y="1187450"/>
          <p14:tracePt t="220817" x="1612900" y="1174750"/>
          <p14:tracePt t="220834" x="1619250" y="1162050"/>
          <p14:tracePt t="220850" x="1619250" y="1155700"/>
          <p14:tracePt t="220867" x="1625600" y="1143000"/>
          <p14:tracePt t="220884" x="1638300" y="1111250"/>
          <p14:tracePt t="220900" x="1644650" y="1079500"/>
          <p14:tracePt t="220917" x="1644650" y="1060450"/>
          <p14:tracePt t="220934" x="1631950" y="1041400"/>
          <p14:tracePt t="220951" x="1612900" y="1028700"/>
          <p14:tracePt t="220967" x="1574800" y="1016000"/>
          <p14:tracePt t="220984" x="1536700" y="1003300"/>
          <p14:tracePt t="221000" x="1485900" y="984250"/>
          <p14:tracePt t="221017" x="1441450" y="965200"/>
          <p14:tracePt t="221034" x="1409700" y="952500"/>
          <p14:tracePt t="221051" x="1384300" y="939800"/>
          <p14:tracePt t="221067" x="1327150" y="927100"/>
          <p14:tracePt t="221084" x="1270000" y="920750"/>
          <p14:tracePt t="221101" x="1212850" y="920750"/>
          <p14:tracePt t="221117" x="1162050" y="920750"/>
          <p14:tracePt t="221134" x="1136650" y="920750"/>
          <p14:tracePt t="221151" x="1117600" y="920750"/>
          <p14:tracePt t="221167" x="1098550" y="920750"/>
          <p14:tracePt t="221184" x="1054100" y="927100"/>
          <p14:tracePt t="221201" x="990600" y="946150"/>
          <p14:tracePt t="221217" x="920750" y="971550"/>
          <p14:tracePt t="221234" x="882650" y="984250"/>
          <p14:tracePt t="221251" x="863600" y="990600"/>
          <p14:tracePt t="221547" x="857250" y="990600"/>
          <p14:tracePt t="221552" x="844550" y="984250"/>
          <p14:tracePt t="221568" x="819150" y="971550"/>
          <p14:tracePt t="221584" x="806450" y="965200"/>
          <p14:tracePt t="221731" x="812800" y="965200"/>
          <p14:tracePt t="221739" x="819150" y="965200"/>
          <p14:tracePt t="221751" x="850900" y="971550"/>
          <p14:tracePt t="221768" x="933450" y="1016000"/>
          <p14:tracePt t="221785" x="1003300" y="1111250"/>
          <p14:tracePt t="221801" x="1041400" y="1231900"/>
          <p14:tracePt t="221818" x="1111250" y="1447800"/>
          <p14:tracePt t="221835" x="1327150" y="1784350"/>
          <p14:tracePt t="221851" x="1498600" y="1924050"/>
          <p14:tracePt t="221868" x="1644650" y="1981200"/>
          <p14:tracePt t="221885" x="1797050" y="1993900"/>
          <p14:tracePt t="221901" x="1879600" y="1993900"/>
          <p14:tracePt t="221918" x="1892300" y="1993900"/>
          <p14:tracePt t="221935" x="1885950" y="1987550"/>
          <p14:tracePt t="221952" x="1873250" y="1974850"/>
          <p14:tracePt t="221968" x="1860550" y="1962150"/>
          <p14:tracePt t="221985" x="1860550" y="1949450"/>
          <p14:tracePt t="222002" x="1854200" y="1930400"/>
          <p14:tracePt t="222018" x="1854200" y="1866900"/>
          <p14:tracePt t="222035" x="1854200" y="1797050"/>
          <p14:tracePt t="222052" x="1847850" y="1733550"/>
          <p14:tracePt t="222069" x="1828800" y="1663700"/>
          <p14:tracePt t="222085" x="1816100" y="1631950"/>
          <p14:tracePt t="222102" x="1803400" y="1593850"/>
          <p14:tracePt t="222118" x="1803400" y="1562100"/>
          <p14:tracePt t="222135" x="1803400" y="1517650"/>
          <p14:tracePt t="222152" x="1816100" y="1473200"/>
          <p14:tracePt t="222169" x="1828800" y="1422400"/>
          <p14:tracePt t="222186" x="1854200" y="1346200"/>
          <p14:tracePt t="222202" x="1873250" y="1289050"/>
          <p14:tracePt t="222219" x="1892300" y="1238250"/>
          <p14:tracePt t="222235" x="1924050" y="1181100"/>
          <p14:tracePt t="222252" x="1943100" y="1162050"/>
          <p14:tracePt t="222269" x="1968500" y="1149350"/>
          <p14:tracePt t="222285" x="2025650" y="1149350"/>
          <p14:tracePt t="222303" x="2108200" y="1181100"/>
          <p14:tracePt t="222319" x="2127250" y="1193800"/>
          <p14:tracePt t="222335" x="2178050" y="1244600"/>
          <p14:tracePt t="222352" x="2197100" y="1295400"/>
          <p14:tracePt t="222369" x="2216150" y="1371600"/>
          <p14:tracePt t="222385" x="2260600" y="1555750"/>
          <p14:tracePt t="222402" x="2343150" y="1784350"/>
          <p14:tracePt t="222419" x="2432050" y="2032000"/>
          <p14:tracePt t="222435" x="2533650" y="2330450"/>
          <p14:tracePt t="222452" x="2616200" y="2578100"/>
          <p14:tracePt t="222469" x="2692400" y="2857500"/>
          <p14:tracePt t="222486" x="2781300" y="3187700"/>
          <p14:tracePt t="222502" x="2889250" y="3606800"/>
          <p14:tracePt t="222519" x="2990850" y="4095750"/>
          <p14:tracePt t="222535" x="3086100" y="4603750"/>
          <p14:tracePt t="222553" x="3175000" y="5118100"/>
          <p14:tracePt t="222569" x="3200400" y="5213350"/>
          <p14:tracePt t="222586" x="3327400" y="5391150"/>
          <p14:tracePt t="222602" x="3505200" y="5499100"/>
          <p14:tracePt t="222619" x="3689350" y="5575300"/>
          <p14:tracePt t="222635" x="3905250" y="5657850"/>
          <p14:tracePt t="222652" x="4064000" y="5721350"/>
          <p14:tracePt t="222669" x="4171950" y="5759450"/>
          <p14:tracePt t="222686" x="4292600" y="5784850"/>
          <p14:tracePt t="222702" x="4394200" y="5797550"/>
          <p14:tracePt t="222719" x="4533900" y="5797550"/>
          <p14:tracePt t="222736" x="4724400" y="5784850"/>
          <p14:tracePt t="222753" x="4965700" y="5778500"/>
          <p14:tracePt t="222769" x="5353050" y="5791200"/>
          <p14:tracePt t="222786" x="5594350" y="5810250"/>
          <p14:tracePt t="222802" x="5791200" y="5822950"/>
          <p14:tracePt t="222819" x="6019800" y="5835650"/>
          <p14:tracePt t="222836" x="6197600" y="5835650"/>
          <p14:tracePt t="222852" x="6362700" y="5810250"/>
          <p14:tracePt t="222869" x="6508750" y="5746750"/>
          <p14:tracePt t="222886" x="6642100" y="5657850"/>
          <p14:tracePt t="222903" x="6731000" y="5594350"/>
          <p14:tracePt t="222919" x="6858000" y="5505450"/>
          <p14:tracePt t="222936" x="6927850" y="5429250"/>
          <p14:tracePt t="222953" x="6959600" y="5346700"/>
          <p14:tracePt t="222969" x="6959600" y="5245100"/>
          <p14:tracePt t="222987" x="6921500" y="5149850"/>
          <p14:tracePt t="223003" x="6845300" y="5048250"/>
          <p14:tracePt t="223019" x="6635750" y="4864100"/>
          <p14:tracePt t="223036" x="6445250" y="4730750"/>
          <p14:tracePt t="223053" x="6216650" y="4591050"/>
          <p14:tracePt t="223070" x="6026150" y="4483100"/>
          <p14:tracePt t="223086" x="5803900" y="4381500"/>
          <p14:tracePt t="223103" x="5562600" y="4286250"/>
          <p14:tracePt t="223121" x="5295900" y="4197350"/>
          <p14:tracePt t="223136" x="4997450" y="4121150"/>
          <p14:tracePt t="223153" x="4648200" y="4044950"/>
          <p14:tracePt t="223169" x="4406900" y="4006850"/>
          <p14:tracePt t="223186" x="4171950" y="3987800"/>
          <p14:tracePt t="223203" x="3886200" y="4000500"/>
          <p14:tracePt t="223220" x="3625850" y="4070350"/>
          <p14:tracePt t="223236" x="3340100" y="4146550"/>
          <p14:tracePt t="223253" x="3003550" y="4216400"/>
          <p14:tracePt t="223269" x="2705100" y="4298950"/>
          <p14:tracePt t="223286" x="2647950" y="4368800"/>
          <p14:tracePt t="223303" x="2647950" y="4445000"/>
          <p14:tracePt t="223320" x="2679700" y="4514850"/>
          <p14:tracePt t="223336" x="2749550" y="4578350"/>
          <p14:tracePt t="223353" x="2825750" y="4616450"/>
          <p14:tracePt t="223370" x="2940050" y="4641850"/>
          <p14:tracePt t="223386" x="3111500" y="4667250"/>
          <p14:tracePt t="223403" x="3270250" y="4692650"/>
          <p14:tracePt t="223420" x="3441700" y="4718050"/>
          <p14:tracePt t="223436" x="3619500" y="4730750"/>
          <p14:tracePt t="223453" x="3784600" y="4730750"/>
          <p14:tracePt t="223470" x="3930650" y="4699000"/>
          <p14:tracePt t="223487" x="4076700" y="4584700"/>
          <p14:tracePt t="223503" x="4127500" y="4483100"/>
          <p14:tracePt t="223520" x="4159250" y="4356100"/>
          <p14:tracePt t="223536" x="4184650" y="4241800"/>
          <p14:tracePt t="223553" x="4210050" y="4102100"/>
          <p14:tracePt t="223570" x="4222750" y="3937000"/>
          <p14:tracePt t="223586" x="4210050" y="3752850"/>
          <p14:tracePt t="223603" x="4171950" y="3543300"/>
          <p14:tracePt t="223620" x="4121150" y="3321050"/>
          <p14:tracePt t="223636" x="4083050" y="3136900"/>
          <p14:tracePt t="223653" x="4044950" y="2882900"/>
          <p14:tracePt t="223670" x="4025900" y="2692400"/>
          <p14:tracePt t="223686" x="4006850" y="2444750"/>
          <p14:tracePt t="223703" x="3975100" y="2266950"/>
          <p14:tracePt t="223720" x="3911600" y="2076450"/>
          <p14:tracePt t="223721" x="3879850" y="2012950"/>
          <p14:tracePt t="223737" x="3848100" y="1962150"/>
          <p14:tracePt t="223753" x="3771900" y="1841500"/>
          <p14:tracePt t="223770" x="3740150" y="1803400"/>
          <p14:tracePt t="223787" x="3702050" y="1771650"/>
          <p14:tracePt t="223803" x="3670300" y="1752600"/>
          <p14:tracePt t="223820" x="3619500" y="1727200"/>
          <p14:tracePt t="223836" x="3549650" y="1708150"/>
          <p14:tracePt t="223853" x="3486150" y="1695450"/>
          <p14:tracePt t="223870" x="3422650" y="1676400"/>
          <p14:tracePt t="223887" x="3308350" y="1631950"/>
          <p14:tracePt t="223903" x="3213100" y="1581150"/>
          <p14:tracePt t="223920" x="3111500" y="1517650"/>
          <p14:tracePt t="223936" x="2997200" y="1441450"/>
          <p14:tracePt t="223954" x="2876550" y="1371600"/>
          <p14:tracePt t="223955" x="2800350" y="1333500"/>
          <p14:tracePt t="223971" x="2755900" y="1314450"/>
          <p14:tracePt t="223987" x="2635250" y="1263650"/>
          <p14:tracePt t="224003" x="2501900" y="1193800"/>
          <p14:tracePt t="224020" x="2432050" y="1143000"/>
          <p14:tracePt t="224037" x="2406650" y="1104900"/>
          <p14:tracePt t="224053" x="2387600" y="1073150"/>
          <p14:tracePt t="224070" x="2368550" y="1047750"/>
          <p14:tracePt t="224087" x="2349500" y="1028700"/>
          <p14:tracePt t="224103" x="2343150" y="1016000"/>
          <p14:tracePt t="224371" x="2349500" y="1022350"/>
          <p14:tracePt t="224380" x="2362200" y="1035050"/>
          <p14:tracePt t="224388" x="2387600" y="1054100"/>
          <p14:tracePt t="224404" x="2438400" y="1092200"/>
          <p14:tracePt t="224421" x="2501900" y="1130300"/>
          <p14:tracePt t="224438" x="2565400" y="1162050"/>
          <p14:tracePt t="224454" x="2603500" y="1181100"/>
          <p14:tracePt t="224470" x="2622550" y="1187450"/>
          <p14:tracePt t="224487" x="2622550" y="1193800"/>
          <p14:tracePt t="224710" x="2616200" y="1193800"/>
          <p14:tracePt t="224720" x="2609850" y="1193800"/>
          <p14:tracePt t="224727" x="2597150" y="1193800"/>
          <p14:tracePt t="224740" x="2565400" y="1181100"/>
          <p14:tracePt t="224755" x="2552700" y="1181100"/>
          <p14:tracePt t="225507" x="2559050" y="1181100"/>
          <p14:tracePt t="225516" x="2559050" y="1187450"/>
          <p14:tracePt t="225523" x="2565400" y="1193800"/>
          <p14:tracePt t="225538" x="2565400" y="1200150"/>
          <p14:tracePt t="225555" x="2559050" y="1206500"/>
          <p14:tracePt t="225572" x="2552700" y="1206500"/>
          <p14:tracePt t="225605" x="2546350" y="1206500"/>
          <p14:tracePt t="225622" x="2527300" y="1187450"/>
          <p14:tracePt t="225638" x="2495550" y="1149350"/>
          <p14:tracePt t="225655" x="2457450" y="1117600"/>
          <p14:tracePt t="225672" x="2425700" y="1098550"/>
          <p14:tracePt t="225688" x="2368550" y="1079500"/>
          <p14:tracePt t="225705" x="2343150" y="1073150"/>
          <p14:tracePt t="225722" x="2336800" y="1073150"/>
          <p14:tracePt t="225755" x="2330450" y="1073150"/>
          <p14:tracePt t="226046" x="2343150" y="1073150"/>
          <p14:tracePt t="226056" x="2355850" y="1073150"/>
          <p14:tracePt t="226072" x="2419350" y="1079500"/>
          <p14:tracePt t="226089" x="2457450" y="1092200"/>
          <p14:tracePt t="226106" x="2482850" y="1111250"/>
          <p14:tracePt t="226122" x="2508250" y="1136650"/>
          <p14:tracePt t="226139" x="2533650" y="1149350"/>
          <p14:tracePt t="226155" x="2559050" y="1162050"/>
          <p14:tracePt t="226172" x="2571750" y="1162050"/>
          <p14:tracePt t="226189" x="2578100" y="1162050"/>
          <p14:tracePt t="226205" x="2597150" y="1162050"/>
          <p14:tracePt t="226207" x="2616200" y="1162050"/>
          <p14:tracePt t="226222" x="2635250" y="1155700"/>
          <p14:tracePt t="226239" x="2679700" y="1149350"/>
          <p14:tracePt t="226240" x="2705100" y="1143000"/>
          <p14:tracePt t="226255" x="2774950" y="1130300"/>
          <p14:tracePt t="226272" x="2825750" y="1123950"/>
          <p14:tracePt t="226289" x="2870200" y="1117600"/>
          <p14:tracePt t="226305" x="2927350" y="1111250"/>
          <p14:tracePt t="226322" x="2971800" y="1098550"/>
          <p14:tracePt t="226339" x="2997200" y="1085850"/>
          <p14:tracePt t="226355" x="3016250" y="1079500"/>
          <p14:tracePt t="226372" x="3035300" y="1073150"/>
          <p14:tracePt t="226389" x="3041650" y="1066800"/>
          <p14:tracePt t="226405" x="3041650" y="1054100"/>
          <p14:tracePt t="226422" x="3041650" y="1047750"/>
          <p14:tracePt t="226439" x="3028950" y="1022350"/>
          <p14:tracePt t="226456" x="2997200" y="990600"/>
          <p14:tracePt t="226472" x="2952750" y="958850"/>
          <p14:tracePt t="226489" x="2895600" y="933450"/>
          <p14:tracePt t="226505" x="2838450" y="920750"/>
          <p14:tracePt t="226523" x="2806700" y="914400"/>
          <p14:tracePt t="226539" x="2762250" y="908050"/>
          <p14:tracePt t="226556" x="2730500" y="901700"/>
          <p14:tracePt t="226572" x="2692400" y="895350"/>
          <p14:tracePt t="226589" x="2673350" y="889000"/>
          <p14:tracePt t="226606" x="2590800" y="889000"/>
          <p14:tracePt t="226622" x="2489200" y="895350"/>
          <p14:tracePt t="226639" x="2355850" y="914400"/>
          <p14:tracePt t="226656" x="2241550" y="920750"/>
          <p14:tracePt t="226672" x="2146300" y="920750"/>
          <p14:tracePt t="226689" x="2044700" y="901700"/>
          <p14:tracePt t="226706" x="2038350" y="901700"/>
          <p14:tracePt t="226764" x="2044700" y="901700"/>
          <p14:tracePt t="226772" x="2051050" y="901700"/>
          <p14:tracePt t="226789" x="2063750" y="933450"/>
          <p14:tracePt t="226805" x="2070100" y="977900"/>
          <p14:tracePt t="226822" x="2089150" y="1022350"/>
          <p14:tracePt t="226839" x="2114550" y="1054100"/>
          <p14:tracePt t="226856" x="2146300" y="1092200"/>
          <p14:tracePt t="226872" x="2197100" y="1130300"/>
          <p14:tracePt t="226889" x="2247900" y="1162050"/>
          <p14:tracePt t="226906" x="2311400" y="1181100"/>
          <p14:tracePt t="226923" x="2381250" y="1187450"/>
          <p14:tracePt t="226939" x="2552700" y="1187450"/>
          <p14:tracePt t="226956" x="2667000" y="1174750"/>
          <p14:tracePt t="226972" x="2774950" y="1162050"/>
          <p14:tracePt t="226989" x="2838450" y="1155700"/>
          <p14:tracePt t="227006" x="2927350" y="1149350"/>
          <p14:tracePt t="227023" x="2965450" y="1143000"/>
          <p14:tracePt t="227039" x="2990850" y="1143000"/>
          <p14:tracePt t="227056" x="3016250" y="1136650"/>
          <p14:tracePt t="227073" x="3022600" y="1130300"/>
          <p14:tracePt t="227089" x="3035300" y="1123950"/>
          <p14:tracePt t="227106" x="3041650" y="1104900"/>
          <p14:tracePt t="227123" x="3041650" y="1085850"/>
          <p14:tracePt t="227140" x="3041650" y="1073150"/>
          <p14:tracePt t="227144" x="3041650" y="1066800"/>
          <p14:tracePt t="227156" x="3041650" y="1060450"/>
          <p14:tracePt t="227173" x="3022600" y="1047750"/>
          <p14:tracePt t="227189" x="3003550" y="1035050"/>
          <p14:tracePt t="227206" x="2984500" y="1016000"/>
          <p14:tracePt t="227223" x="2952750" y="996950"/>
          <p14:tracePt t="227240" x="2921000" y="977900"/>
          <p14:tracePt t="227256" x="2889250" y="958850"/>
          <p14:tracePt t="227273" x="2876550" y="952500"/>
          <p14:tracePt t="227290" x="2870200" y="952500"/>
          <p14:tracePt t="227306" x="2863850" y="952500"/>
          <p14:tracePt t="227323" x="2838450" y="965200"/>
          <p14:tracePt t="227340" x="2806700" y="990600"/>
          <p14:tracePt t="227356" x="2774950" y="1009650"/>
          <p14:tracePt t="227373" x="2743200" y="1035050"/>
          <p14:tracePt t="227390" x="2724150" y="1047750"/>
          <p14:tracePt t="227406" x="2711450" y="1054100"/>
          <p14:tracePt t="227460" x="2711450" y="1060450"/>
          <p14:tracePt t="227475" x="2711450" y="1066800"/>
          <p14:tracePt t="227490" x="2711450" y="1073150"/>
          <p14:tracePt t="227507" x="2730500" y="1085850"/>
          <p14:tracePt t="227730" x="2755900" y="1092200"/>
          <p14:tracePt t="227740" x="2768600" y="1092200"/>
          <p14:tracePt t="227758" x="2997200" y="1111250"/>
          <p14:tracePt t="227774" x="3206750" y="1123950"/>
          <p14:tracePt t="227790" x="3460750" y="1143000"/>
          <p14:tracePt t="227807" x="3651250" y="1149350"/>
          <p14:tracePt t="227823" x="3797300" y="1149350"/>
          <p14:tracePt t="227840" x="3841750" y="1149350"/>
          <p14:tracePt t="227857" x="3848100" y="1149350"/>
          <p14:tracePt t="227873" x="3854450" y="1149350"/>
          <p14:tracePt t="227890" x="3860800" y="1149350"/>
          <p14:tracePt t="227907" x="3879850" y="1149350"/>
          <p14:tracePt t="227923" x="3917950" y="1149350"/>
          <p14:tracePt t="227940" x="3962400" y="1149350"/>
          <p14:tracePt t="227957" x="4006850" y="1136650"/>
          <p14:tracePt t="227973" x="4032250" y="1130300"/>
          <p14:tracePt t="227990" x="4044950" y="1123950"/>
          <p14:tracePt t="228007" x="4051300" y="1117600"/>
          <p14:tracePt t="228023" x="4064000" y="1104900"/>
          <p14:tracePt t="228040" x="4070350" y="1098550"/>
          <p14:tracePt t="228057" x="4083050" y="1085850"/>
          <p14:tracePt t="228073" x="4102100" y="1066800"/>
          <p14:tracePt t="228090" x="4133850" y="1035050"/>
          <p14:tracePt t="228107" x="4159250" y="1016000"/>
          <p14:tracePt t="228124" x="4178300" y="1003300"/>
          <p14:tracePt t="228140" x="4197350" y="990600"/>
          <p14:tracePt t="228144" x="4203700" y="984250"/>
          <p14:tracePt t="228157" x="4210050" y="977900"/>
          <p14:tracePt t="228174" x="4216400" y="958850"/>
          <p14:tracePt t="228190" x="4222750" y="946150"/>
          <p14:tracePt t="228207" x="4222750" y="933450"/>
          <p14:tracePt t="228259" x="4216400" y="933450"/>
          <p14:tracePt t="228268" x="4203700" y="939800"/>
          <p14:tracePt t="228278" x="4184650" y="939800"/>
          <p14:tracePt t="228290" x="4140200" y="946150"/>
          <p14:tracePt t="228307" x="4108450" y="952500"/>
          <p14:tracePt t="228324" x="4089400" y="952500"/>
          <p14:tracePt t="228341" x="4076700" y="958850"/>
          <p14:tracePt t="228357" x="4070350" y="965200"/>
          <p14:tracePt t="228374" x="4057650" y="984250"/>
          <p14:tracePt t="228390" x="4044950" y="1009650"/>
          <p14:tracePt t="228407" x="4038600" y="1041400"/>
          <p14:tracePt t="228424" x="4032250" y="1066800"/>
          <p14:tracePt t="228441" x="4025900" y="1092200"/>
          <p14:tracePt t="228457" x="4019550" y="1111250"/>
          <p14:tracePt t="229230" x="4032250" y="1111250"/>
          <p14:tracePt t="229239" x="4057650" y="1111250"/>
          <p14:tracePt t="229247" x="4114800" y="1111250"/>
          <p14:tracePt t="229258" x="4197350" y="1111250"/>
          <p14:tracePt t="229275" x="4400550" y="1111250"/>
          <p14:tracePt t="229291" x="4806950" y="1104900"/>
          <p14:tracePt t="229308" x="5092700" y="1098550"/>
          <p14:tracePt t="229327" x="5372100" y="1092200"/>
          <p14:tracePt t="229341" x="5657850" y="1085850"/>
          <p14:tracePt t="229358" x="5949950" y="1079500"/>
          <p14:tracePt t="229375" x="6191250" y="1079500"/>
          <p14:tracePt t="229392" x="6369050" y="1085850"/>
          <p14:tracePt t="229408" x="6508750" y="1098550"/>
          <p14:tracePt t="229425" x="6572250" y="1098550"/>
          <p14:tracePt t="229441" x="6578600" y="1098550"/>
          <p14:tracePt t="229601" x="6584950" y="1098550"/>
          <p14:tracePt t="229609" x="6591300" y="1104900"/>
          <p14:tracePt t="229625" x="6648450" y="1123950"/>
          <p14:tracePt t="229642" x="6711950" y="1136650"/>
          <p14:tracePt t="229658" x="6788150" y="1143000"/>
          <p14:tracePt t="229675" x="6870700" y="1143000"/>
          <p14:tracePt t="229692" x="6940550" y="1143000"/>
          <p14:tracePt t="229708" x="6997700" y="1136650"/>
          <p14:tracePt t="229725" x="7029450" y="1130300"/>
          <p14:tracePt t="229742" x="7054850" y="1130300"/>
          <p14:tracePt t="229759" x="7092950" y="1117600"/>
          <p14:tracePt t="229775" x="7112000" y="1111250"/>
          <p14:tracePt t="229792" x="7150100" y="1085850"/>
          <p14:tracePt t="229808" x="7162800" y="1073150"/>
          <p14:tracePt t="229825" x="7162800" y="1060450"/>
          <p14:tracePt t="229841" x="7162800" y="1054100"/>
          <p14:tracePt t="229858" x="7162800" y="1047750"/>
          <p14:tracePt t="229875" x="7162800" y="1041400"/>
          <p14:tracePt t="229892" x="7150100" y="1035050"/>
          <p14:tracePt t="229908" x="7131050" y="1028700"/>
          <p14:tracePt t="229925" x="7105650" y="1022350"/>
          <p14:tracePt t="229942" x="7073900" y="1016000"/>
          <p14:tracePt t="229958" x="7042150" y="1003300"/>
          <p14:tracePt t="229975" x="6997700" y="996950"/>
          <p14:tracePt t="229992" x="6959600" y="984250"/>
          <p14:tracePt t="230009" x="6896100" y="971550"/>
          <p14:tracePt t="230025" x="6870700" y="965200"/>
          <p14:tracePt t="230042" x="6838950" y="952500"/>
          <p14:tracePt t="230059" x="6807200" y="946150"/>
          <p14:tracePt t="230075" x="6788150" y="939800"/>
          <p14:tracePt t="230092" x="6750050" y="933450"/>
          <p14:tracePt t="230109" x="6724650" y="933450"/>
          <p14:tracePt t="230125" x="6686550" y="927100"/>
          <p14:tracePt t="230142" x="6648450" y="927100"/>
          <p14:tracePt t="230160" x="6623050" y="933450"/>
          <p14:tracePt t="230175" x="6597650" y="933450"/>
          <p14:tracePt t="230192" x="6559550" y="939800"/>
          <p14:tracePt t="230209" x="6540500" y="946150"/>
          <p14:tracePt t="230225" x="6515100" y="952500"/>
          <p14:tracePt t="230242" x="6483350" y="965200"/>
          <p14:tracePt t="230259" x="6464300" y="971550"/>
          <p14:tracePt t="230275" x="6451600" y="977900"/>
          <p14:tracePt t="230292" x="6451600" y="984250"/>
          <p14:tracePt t="230309" x="6445250" y="990600"/>
          <p14:tracePt t="230325" x="6445250" y="996950"/>
          <p14:tracePt t="230342" x="6445250" y="1003300"/>
          <p14:tracePt t="230358" x="6445250" y="1009650"/>
          <p14:tracePt t="230376" x="6445250" y="1016000"/>
          <p14:tracePt t="230392" x="6445250" y="1022350"/>
          <p14:tracePt t="230409" x="6445250" y="1028700"/>
          <p14:tracePt t="230425" x="6451600" y="1035050"/>
          <p14:tracePt t="230442" x="6457950" y="1041400"/>
          <p14:tracePt t="230459" x="6470650" y="1047750"/>
          <p14:tracePt t="230476" x="6489700" y="1060450"/>
          <p14:tracePt t="230492" x="6515100" y="1073150"/>
          <p14:tracePt t="230509" x="6534150" y="1085850"/>
          <p14:tracePt t="230526" x="6572250" y="1111250"/>
          <p14:tracePt t="230542" x="6591300" y="1117600"/>
          <p14:tracePt t="230559" x="6604000" y="1123950"/>
          <p14:tracePt t="230576" x="6623050" y="1123950"/>
          <p14:tracePt t="230592" x="6629400" y="1123950"/>
          <p14:tracePt t="230609" x="6635750" y="1123950"/>
          <p14:tracePt t="230877" x="6648450" y="1123950"/>
          <p14:tracePt t="230885" x="6654800" y="1123950"/>
          <p14:tracePt t="230893" x="6661150" y="1123950"/>
          <p14:tracePt t="230910" x="6673850" y="1123950"/>
          <p14:tracePt t="230926" x="6686550" y="1117600"/>
          <p14:tracePt t="230943" x="6692900" y="1111250"/>
          <p14:tracePt t="230960" x="6705600" y="1111250"/>
          <p14:tracePt t="230976" x="6731000" y="1104900"/>
          <p14:tracePt t="230993" x="6762750" y="1104900"/>
          <p14:tracePt t="231009" x="6813550" y="1111250"/>
          <p14:tracePt t="231026" x="6858000" y="1111250"/>
          <p14:tracePt t="231043" x="6896100" y="1111250"/>
          <p14:tracePt t="231059" x="6915150" y="1104900"/>
          <p14:tracePt t="231061" x="6927850" y="1098550"/>
          <p14:tracePt t="231076" x="6953250" y="1092200"/>
          <p14:tracePt t="231093" x="6991350" y="1079500"/>
          <p14:tracePt t="231094" x="7010400" y="1079500"/>
          <p14:tracePt t="231109" x="7048500" y="1073150"/>
          <p14:tracePt t="231126" x="7073900" y="1073150"/>
          <p14:tracePt t="231143" x="7092950" y="1073150"/>
          <p14:tracePt t="231176" x="7099300" y="1073150"/>
          <p14:tracePt t="231209" x="7105650" y="1073150"/>
          <p14:tracePt t="231226" x="7124700" y="1079500"/>
          <p14:tracePt t="231243" x="7150100" y="1085850"/>
          <p14:tracePt t="231260" x="7219950" y="1098550"/>
          <p14:tracePt t="231277" x="7327900" y="1123950"/>
          <p14:tracePt t="231294" x="7385050" y="1136650"/>
          <p14:tracePt t="231310" x="7410450" y="1143000"/>
          <p14:tracePt t="231312" x="7435850" y="1149350"/>
          <p14:tracePt t="231327" x="7467600" y="1149350"/>
          <p14:tracePt t="231327" x="7486650" y="1155700"/>
          <p14:tracePt t="231343" x="7531100" y="1155700"/>
          <p14:tracePt t="231359" x="7677150" y="1174750"/>
          <p14:tracePt t="231376" x="7772400" y="1181100"/>
          <p14:tracePt t="231393" x="7854950" y="1187450"/>
          <p14:tracePt t="231410" x="7899400" y="1193800"/>
          <p14:tracePt t="231426" x="7924800" y="1193800"/>
          <p14:tracePt t="231443" x="7950200" y="1193800"/>
          <p14:tracePt t="231460" x="7981950" y="1200150"/>
          <p14:tracePt t="231476" x="8013700" y="1206500"/>
          <p14:tracePt t="231493" x="8070850" y="1212850"/>
          <p14:tracePt t="231510" x="8147050" y="1219200"/>
          <p14:tracePt t="231527" x="8210550" y="1219200"/>
          <p14:tracePt t="231543" x="8267700" y="1206500"/>
          <p14:tracePt t="231560" x="8286750" y="1200150"/>
          <p14:tracePt t="231576" x="8299450" y="1200150"/>
          <p14:tracePt t="231593" x="8331200" y="1200150"/>
          <p14:tracePt t="231610" x="8382000" y="1200150"/>
          <p14:tracePt t="231626" x="8445500" y="1193800"/>
          <p14:tracePt t="231643" x="8502650" y="1187450"/>
          <p14:tracePt t="231660" x="8566150" y="1181100"/>
          <p14:tracePt t="231677" x="8591550" y="1174750"/>
          <p14:tracePt t="231693" x="8610600" y="1168400"/>
          <p14:tracePt t="231710" x="8623300" y="1168400"/>
          <p14:tracePt t="231726" x="8642350" y="1162050"/>
          <p14:tracePt t="231743" x="8667750" y="1162050"/>
          <p14:tracePt t="231760" x="8712200" y="1149350"/>
          <p14:tracePt t="231777" x="8750300" y="1143000"/>
          <p14:tracePt t="231793" x="8813800" y="1117600"/>
          <p14:tracePt t="231810" x="8858250" y="1098550"/>
          <p14:tracePt t="231827" x="8890000" y="1079500"/>
          <p14:tracePt t="231843" x="8915400" y="1066800"/>
          <p14:tracePt t="231860" x="8928100" y="1054100"/>
          <p14:tracePt t="231877" x="8934450" y="1047750"/>
          <p14:tracePt t="231893" x="8940800" y="1041400"/>
          <p14:tracePt t="231944" x="8940800" y="1035050"/>
          <p14:tracePt t="231960" x="8940800" y="1028700"/>
          <p14:tracePt t="231977" x="8934450" y="1016000"/>
          <p14:tracePt t="231994" x="8921750" y="1003300"/>
          <p14:tracePt t="232010" x="8896350" y="990600"/>
          <p14:tracePt t="232027" x="8851900" y="971550"/>
          <p14:tracePt t="232043" x="8775700" y="958850"/>
          <p14:tracePt t="232060" x="8699500" y="939800"/>
          <p14:tracePt t="232077" x="8636000" y="933450"/>
          <p14:tracePt t="232093" x="8585200" y="927100"/>
          <p14:tracePt t="232110" x="8528050" y="920750"/>
          <p14:tracePt t="232127" x="8477250" y="920750"/>
          <p14:tracePt t="232143" x="8420100" y="920750"/>
          <p14:tracePt t="232160" x="8343900" y="920750"/>
          <p14:tracePt t="232177" x="8255000" y="920750"/>
          <p14:tracePt t="232194" x="8166100" y="920750"/>
          <p14:tracePt t="232210" x="8115300" y="914400"/>
          <p14:tracePt t="232227" x="8045450" y="908050"/>
          <p14:tracePt t="232244" x="7981950" y="901700"/>
          <p14:tracePt t="232261" x="7931150" y="895350"/>
          <p14:tracePt t="232277" x="7886700" y="889000"/>
          <p14:tracePt t="232294" x="7867650" y="882650"/>
          <p14:tracePt t="232310" x="7854950" y="882650"/>
          <p14:tracePt t="232327" x="7835900" y="882650"/>
          <p14:tracePt t="232344" x="7797800" y="882650"/>
          <p14:tracePt t="232360" x="7759700" y="882650"/>
          <p14:tracePt t="232377" x="7715250" y="889000"/>
          <p14:tracePt t="232394" x="7645400" y="895350"/>
          <p14:tracePt t="232410" x="7600950" y="895350"/>
          <p14:tracePt t="232427" x="7562850" y="895350"/>
          <p14:tracePt t="232444" x="7524750" y="895350"/>
          <p14:tracePt t="232461" x="7518400" y="895350"/>
          <p14:tracePt t="233110" x="7518400" y="901700"/>
          <p14:tracePt t="233118" x="7537450" y="927100"/>
          <p14:tracePt t="233128" x="7556500" y="958850"/>
          <p14:tracePt t="233145" x="7600950" y="1016000"/>
          <p14:tracePt t="233161" x="7632700" y="1073150"/>
          <p14:tracePt t="233180" x="7664450" y="1117600"/>
          <p14:tracePt t="233196" x="7677150" y="1136650"/>
          <p14:tracePt t="233211" x="7683500" y="1143000"/>
          <p14:tracePt t="233282" x="7683500" y="1149350"/>
          <p14:tracePt t="233289" x="7689850" y="1162050"/>
          <p14:tracePt t="233311" x="7689850" y="1212850"/>
          <p14:tracePt t="233328" x="7689850" y="1289050"/>
          <p14:tracePt t="233345" x="7664450" y="1416050"/>
          <p14:tracePt t="233361" x="7607300" y="1790700"/>
          <p14:tracePt t="233378" x="7562850" y="2139950"/>
          <p14:tracePt t="233395" x="7550150" y="2565400"/>
          <p14:tracePt t="233411" x="7620000" y="3048000"/>
          <p14:tracePt t="233428" x="7772400" y="3390900"/>
          <p14:tracePt t="233445" x="7988300" y="3600450"/>
          <p14:tracePt t="233461" x="8172450" y="3683000"/>
          <p14:tracePt t="233478" x="8293100" y="3727450"/>
          <p14:tracePt t="233495" x="8337550" y="3746500"/>
          <p14:tracePt t="233511" x="8362950" y="3759200"/>
          <p14:tracePt t="233528" x="8375650" y="3759200"/>
          <p14:tracePt t="233545" x="8369300" y="3746500"/>
          <p14:tracePt t="233561" x="8356600" y="3733800"/>
          <p14:tracePt t="233595" x="8356600" y="3727450"/>
          <p14:tracePt t="233611" x="8356600" y="3721100"/>
          <p14:tracePt t="233628" x="8350250" y="3714750"/>
          <p14:tracePt t="233645" x="8324850" y="3702050"/>
          <p14:tracePt t="233661" x="8248650" y="3695700"/>
          <p14:tracePt t="233678" x="8128000" y="3714750"/>
          <p14:tracePt t="233695" x="7969250" y="3778250"/>
          <p14:tracePt t="233712" x="7829550" y="3848100"/>
          <p14:tracePt t="233729" x="7702550" y="3905250"/>
          <p14:tracePt t="233745" x="7581900" y="3943350"/>
          <p14:tracePt t="233762" x="7391400" y="3975100"/>
          <p14:tracePt t="233778" x="7188200" y="3987800"/>
          <p14:tracePt t="233780" x="7029450" y="3987800"/>
          <p14:tracePt t="233795" x="6889750" y="3968750"/>
          <p14:tracePt t="233812" x="6400800" y="3892550"/>
          <p14:tracePt t="233828" x="6153150" y="3848100"/>
          <p14:tracePt t="233845" x="5949950" y="3810000"/>
          <p14:tracePt t="233862" x="5892800" y="3803650"/>
          <p14:tracePt t="233878" x="5854700" y="3803650"/>
          <p14:tracePt t="233895" x="5797550" y="3841750"/>
          <p14:tracePt t="233912" x="5734050" y="3905250"/>
          <p14:tracePt t="233929" x="5664200" y="3968750"/>
          <p14:tracePt t="233945" x="5594350" y="4013200"/>
          <p14:tracePt t="233962" x="5543550" y="4032250"/>
          <p14:tracePt t="233978" x="5530850" y="4032250"/>
          <p14:tracePt t="234012" x="5562600" y="4032250"/>
          <p14:tracePt t="234029" x="5645150" y="4038600"/>
          <p14:tracePt t="234045" x="5848350" y="4083050"/>
          <p14:tracePt t="234062" x="5994400" y="4121150"/>
          <p14:tracePt t="234079" x="6172200" y="4171950"/>
          <p14:tracePt t="234095" x="6343650" y="4216400"/>
          <p14:tracePt t="234112" x="6616700" y="4267200"/>
          <p14:tracePt t="234129" x="6902450" y="4298950"/>
          <p14:tracePt t="234145" x="7181850" y="4311650"/>
          <p14:tracePt t="234162" x="7429500" y="4311650"/>
          <p14:tracePt t="234179" x="7753350" y="4298950"/>
          <p14:tracePt t="234196" x="8032750" y="4286250"/>
          <p14:tracePt t="234212" x="8382000" y="4279900"/>
          <p14:tracePt t="234229" x="8686800" y="4298950"/>
          <p14:tracePt t="234245" x="8985250" y="4330700"/>
          <p14:tracePt t="234262" x="9201150" y="4375150"/>
          <p14:tracePt t="234281" x="9480550" y="4432300"/>
          <p14:tracePt t="234295" x="9582150" y="4445000"/>
          <p14:tracePt t="234312" x="9658350" y="4445000"/>
          <p14:tracePt t="234329" x="9696450" y="4445000"/>
          <p14:tracePt t="234345" x="9715500" y="4438650"/>
          <p14:tracePt t="234362" x="9721850" y="4432300"/>
          <p14:tracePt t="234478" x="9721850" y="4425950"/>
          <p14:tracePt t="234486" x="9728200" y="4425950"/>
          <p14:tracePt t="234652" x="9728200" y="4419600"/>
          <p14:tracePt t="234676" x="9728200" y="4413250"/>
          <p14:tracePt t="234702" x="9734550" y="4413250"/>
          <p14:tracePt t="234713" x="9734550" y="4406900"/>
          <p14:tracePt t="234898" x="9734550" y="4400550"/>
          <p14:tracePt t="234920" x="9734550" y="4394200"/>
          <p14:tracePt t="234936" x="9734550" y="4387850"/>
          <p14:tracePt t="234952" x="9740900" y="4381500"/>
          <p14:tracePt t="234978" x="9740900" y="4375150"/>
          <p14:tracePt t="235245" x="9740900" y="4362450"/>
          <p14:tracePt t="235253" x="9740900" y="4356100"/>
          <p14:tracePt t="235280" x="9740900" y="4343400"/>
          <p14:tracePt t="235313" x="9740900" y="4337050"/>
          <p14:tracePt t="235346" x="9740900" y="4330700"/>
          <p14:tracePt t="235635" x="9740900" y="4324350"/>
          <p14:tracePt t="235642" x="9740900" y="4318000"/>
          <p14:tracePt t="235649" x="9740900" y="4311650"/>
          <p14:tracePt t="235663" x="9740900" y="4305300"/>
          <p14:tracePt t="235680" x="9734550" y="4292600"/>
          <p14:tracePt t="235698" x="9734550" y="4279900"/>
          <p14:tracePt t="235713" x="9728200" y="4260850"/>
          <p14:tracePt t="235730" x="9728200" y="4254500"/>
          <p14:tracePt t="235747" x="9721850" y="4241800"/>
          <p14:tracePt t="235763" x="9721850" y="4235450"/>
          <p14:tracePt t="235780" x="9715500" y="4222750"/>
          <p14:tracePt t="235797" x="9709150" y="4210050"/>
          <p14:tracePt t="235813" x="9702800" y="4184650"/>
          <p14:tracePt t="235830" x="9690100" y="4159250"/>
          <p14:tracePt t="235847" x="9664700" y="4127500"/>
          <p14:tracePt t="235864" x="9645650" y="4095750"/>
          <p14:tracePt t="235880" x="9626600" y="4076700"/>
          <p14:tracePt t="235897" x="9607550" y="4051300"/>
          <p14:tracePt t="235914" x="9582150" y="4025900"/>
          <p14:tracePt t="235931" x="9563100" y="4006850"/>
          <p14:tracePt t="235949" x="9518650" y="3962400"/>
          <p14:tracePt t="235963" x="9467850" y="3924300"/>
          <p14:tracePt t="235980" x="9404350" y="3860800"/>
          <p14:tracePt t="235997" x="9328150" y="3797300"/>
          <p14:tracePt t="236013" x="9251950" y="3733800"/>
          <p14:tracePt t="236030" x="9175750" y="3663950"/>
          <p14:tracePt t="236047" x="9099550" y="3594100"/>
          <p14:tracePt t="236064" x="9023350" y="3524250"/>
          <p14:tracePt t="236080" x="8928100" y="3448050"/>
          <p14:tracePt t="236097" x="8813800" y="3359150"/>
          <p14:tracePt t="236114" x="8686800" y="3257550"/>
          <p14:tracePt t="236118" x="8642350" y="3225800"/>
          <p14:tracePt t="236130" x="8559800" y="3162300"/>
          <p14:tracePt t="236147" x="8413750" y="3067050"/>
          <p14:tracePt t="236164" x="8305800" y="2997200"/>
          <p14:tracePt t="236180" x="8147050" y="2895600"/>
          <p14:tracePt t="236197" x="8007350" y="2806700"/>
          <p14:tracePt t="236214" x="7829550" y="2686050"/>
          <p14:tracePt t="236230" x="7677150" y="2578100"/>
          <p14:tracePt t="236247" x="7499350" y="2457450"/>
          <p14:tracePt t="236264" x="7327900" y="2343150"/>
          <p14:tracePt t="236280" x="7169150" y="2241550"/>
          <p14:tracePt t="236297" x="7067550" y="2178050"/>
          <p14:tracePt t="236314" x="6978650" y="2120900"/>
          <p14:tracePt t="236331" x="6915150" y="2082800"/>
          <p14:tracePt t="236347" x="6851650" y="2057400"/>
          <p14:tracePt t="236364" x="6781800" y="2025650"/>
          <p14:tracePt t="236381" x="6692900" y="1993900"/>
          <p14:tracePt t="236397" x="6534150" y="1949450"/>
          <p14:tracePt t="236414" x="6470650" y="1936750"/>
          <p14:tracePt t="236431" x="6381750" y="1905000"/>
          <p14:tracePt t="236432" x="6350000" y="1898650"/>
          <p14:tracePt t="236447" x="6242050" y="1866900"/>
          <p14:tracePt t="236464" x="6153150" y="1847850"/>
          <p14:tracePt t="236480" x="5994400" y="1816100"/>
          <p14:tracePt t="236497" x="5746750" y="1790700"/>
          <p14:tracePt t="236514" x="5505450" y="1771650"/>
          <p14:tracePt t="236531" x="5245100" y="1746250"/>
          <p14:tracePt t="236547" x="4965700" y="1720850"/>
          <p14:tracePt t="236564" x="4679950" y="1701800"/>
          <p14:tracePt t="236581" x="4337050" y="1695450"/>
          <p14:tracePt t="236598" x="3937000" y="1695450"/>
          <p14:tracePt t="236614" x="3467100" y="1676400"/>
          <p14:tracePt t="236631" x="2952750" y="1612900"/>
          <p14:tracePt t="236647" x="2235200" y="1473200"/>
          <p14:tracePt t="236664" x="1943100" y="1403350"/>
          <p14:tracePt t="236681" x="1720850" y="1352550"/>
          <p14:tracePt t="236697" x="1555750" y="1333500"/>
          <p14:tracePt t="236714" x="1409700" y="1333500"/>
          <p14:tracePt t="236731" x="1333500" y="1352550"/>
          <p14:tracePt t="236747" x="1270000" y="1371600"/>
          <p14:tracePt t="236764" x="1238250" y="1384300"/>
          <p14:tracePt t="236781" x="1219200" y="1390650"/>
          <p14:tracePt t="236798" x="1187450" y="1403350"/>
          <p14:tracePt t="236814" x="1104900" y="1416050"/>
          <p14:tracePt t="236831" x="1054100" y="1416050"/>
          <p14:tracePt t="236848" x="990600" y="1416050"/>
          <p14:tracePt t="236865" x="939800" y="1416050"/>
          <p14:tracePt t="236916" x="939800" y="1409700"/>
          <p14:tracePt t="237041" x="952500" y="1409700"/>
          <p14:tracePt t="237050" x="965200" y="1409700"/>
          <p14:tracePt t="237065" x="1060450" y="1422400"/>
          <p14:tracePt t="237081" x="1193800" y="1435100"/>
          <p14:tracePt t="237098" x="1358900" y="1447800"/>
          <p14:tracePt t="237115" x="1543050" y="1466850"/>
          <p14:tracePt t="237121" x="1663700" y="1473200"/>
          <p14:tracePt t="237132" x="1809750" y="1492250"/>
          <p14:tracePt t="237148" x="2076450" y="1511300"/>
          <p14:tracePt t="237165" x="2393950" y="1530350"/>
          <p14:tracePt t="237181" x="2692400" y="1543050"/>
          <p14:tracePt t="237198" x="2940050" y="1555750"/>
          <p14:tracePt t="237215" x="3162300" y="1562100"/>
          <p14:tracePt t="237231" x="3422650" y="1568450"/>
          <p14:tracePt t="237248" x="3556000" y="1568450"/>
          <p14:tracePt t="237265" x="3613150" y="1568450"/>
          <p14:tracePt t="237281" x="3727450" y="1555750"/>
          <p14:tracePt t="237298" x="3797300" y="1549400"/>
          <p14:tracePt t="237314" x="3841750" y="1543050"/>
          <p14:tracePt t="237331" x="3886200" y="1536700"/>
          <p14:tracePt t="237348" x="4038600" y="1530350"/>
          <p14:tracePt t="237365" x="4197350" y="1530350"/>
          <p14:tracePt t="237381" x="4400550" y="1524000"/>
          <p14:tracePt t="237398" x="4572000" y="1517650"/>
          <p14:tracePt t="237415" x="4718050" y="1511300"/>
          <p14:tracePt t="237431" x="4806950" y="1504950"/>
          <p14:tracePt t="237448" x="4832350" y="1498600"/>
          <p14:tracePt t="237528" x="4838700" y="1498600"/>
          <p14:tracePt t="237544" x="4845050" y="1498600"/>
          <p14:tracePt t="237551" x="4857750" y="1498600"/>
          <p14:tracePt t="237565" x="4864100" y="1498600"/>
          <p14:tracePt t="237582" x="4870450" y="1492250"/>
          <p14:tracePt t="237598" x="4883150" y="1492250"/>
          <p14:tracePt t="237615" x="4889500" y="1492250"/>
          <p14:tracePt t="237632" x="4902200" y="1485900"/>
          <p14:tracePt t="237648" x="4914900" y="1479550"/>
          <p14:tracePt t="237665" x="4933950" y="1479550"/>
          <p14:tracePt t="237681" x="4940300" y="1473200"/>
          <p14:tracePt t="237698" x="4940300" y="1466850"/>
          <p14:tracePt t="237715" x="4946650" y="1460500"/>
          <p14:tracePt t="237732" x="4946650" y="1454150"/>
          <p14:tracePt t="237748" x="4953000" y="1441450"/>
          <p14:tracePt t="237765" x="4953000" y="1428750"/>
          <p14:tracePt t="237781" x="4953000" y="1416050"/>
          <p14:tracePt t="237798" x="4953000" y="1397000"/>
          <p14:tracePt t="237815" x="4946650" y="1384300"/>
          <p14:tracePt t="237832" x="4927600" y="1377950"/>
          <p14:tracePt t="237849" x="4851400" y="1377950"/>
          <p14:tracePt t="237865" x="4832350" y="1377950"/>
          <p14:tracePt t="237882" x="4800600" y="1384300"/>
          <p14:tracePt t="237898" x="4787900" y="1384300"/>
          <p14:tracePt t="237915" x="4768850" y="1377950"/>
          <p14:tracePt t="237932" x="4762500" y="1377950"/>
          <p14:tracePt t="238225" x="4737100" y="1365250"/>
          <p14:tracePt t="238234" x="4711700" y="1358900"/>
          <p14:tracePt t="238249" x="4610100" y="1346200"/>
          <p14:tracePt t="238266" x="4502150" y="1346200"/>
          <p14:tracePt t="238282" x="4381500" y="1377950"/>
          <p14:tracePt t="238299" x="4305300" y="1416050"/>
          <p14:tracePt t="238316" x="4235450" y="1473200"/>
          <p14:tracePt t="238333" x="4171950" y="1517650"/>
          <p14:tracePt t="238349" x="4095750" y="1549400"/>
          <p14:tracePt t="238365" x="4032250" y="1555750"/>
          <p14:tracePt t="238383" x="3956050" y="1555750"/>
          <p14:tracePt t="238399" x="3930650" y="1555750"/>
          <p14:tracePt t="238415" x="3879850" y="1549400"/>
          <p14:tracePt t="238417" x="3854450" y="1549400"/>
          <p14:tracePt t="238432" x="3829050" y="1549400"/>
          <p14:tracePt t="238449" x="3784600" y="1549400"/>
          <p14:tracePt t="238466" x="3721100" y="1568450"/>
          <p14:tracePt t="238482" x="3670300" y="1568450"/>
          <p14:tracePt t="238499" x="3613150" y="1568450"/>
          <p14:tracePt t="238516" x="3505200" y="1530350"/>
          <p14:tracePt t="238532" x="3397250" y="1479550"/>
          <p14:tracePt t="238549" x="3219450" y="1397000"/>
          <p14:tracePt t="238566" x="3028950" y="1308100"/>
          <p14:tracePt t="238582" x="2901950" y="1244600"/>
          <p14:tracePt t="238599" x="2774950" y="1187450"/>
          <p14:tracePt t="238616" x="2705100" y="1149350"/>
          <p14:tracePt t="238633" x="2654300" y="1123950"/>
          <p14:tracePt t="238649" x="2628900" y="1117600"/>
          <p14:tracePt t="238666" x="2419350" y="1104900"/>
          <p14:tracePt t="238682" x="2133600" y="1098550"/>
          <p14:tracePt t="238699" x="2000250" y="1092200"/>
          <p14:tracePt t="238700" x="1841500" y="1079500"/>
          <p14:tracePt t="238716" x="1524000" y="1041400"/>
          <p14:tracePt t="238733" x="1314450" y="996950"/>
          <p14:tracePt t="238749" x="1200150" y="958850"/>
          <p14:tracePt t="238766" x="1168400" y="933450"/>
          <p14:tracePt t="238783" x="1168400" y="920750"/>
          <p14:tracePt t="238832" x="1149350" y="927100"/>
          <p14:tracePt t="238849" x="1092200" y="952500"/>
          <p14:tracePt t="238866" x="1009650" y="984250"/>
          <p14:tracePt t="238883" x="933450" y="1009650"/>
          <p14:tracePt t="238900" x="908050" y="1022350"/>
          <p14:tracePt t="238916" x="901700" y="1035050"/>
          <p14:tracePt t="238933" x="889000" y="1047750"/>
          <p14:tracePt t="238949" x="850900" y="1085850"/>
          <p14:tracePt t="238966" x="800100" y="1111250"/>
          <p14:tracePt t="238983" x="717550" y="1143000"/>
          <p14:tracePt t="238999" x="679450" y="1155700"/>
          <p14:tracePt t="239016" x="666750" y="1162050"/>
          <p14:tracePt t="239073" x="666750" y="1168400"/>
          <p14:tracePt t="239083" x="673100" y="1174750"/>
          <p14:tracePt t="239099" x="679450" y="1200150"/>
          <p14:tracePt t="239101" x="679450" y="1206500"/>
          <p14:tracePt t="239116" x="679450" y="1219200"/>
          <p14:tracePt t="239133" x="685800" y="1231900"/>
          <p14:tracePt t="239135" x="692150" y="1238250"/>
          <p14:tracePt t="239149" x="711200" y="1250950"/>
          <p14:tracePt t="239166" x="762000" y="1276350"/>
          <p14:tracePt t="239183" x="825500" y="1308100"/>
          <p14:tracePt t="239199" x="895350" y="1358900"/>
          <p14:tracePt t="239216" x="958850" y="1409700"/>
          <p14:tracePt t="239233" x="1009650" y="1454150"/>
          <p14:tracePt t="239249" x="1047750" y="1473200"/>
          <p14:tracePt t="239266" x="1073150" y="1485900"/>
          <p14:tracePt t="239283" x="1104900" y="1492250"/>
          <p14:tracePt t="239300" x="1136650" y="1492250"/>
          <p14:tracePt t="239316" x="1206500" y="1492250"/>
          <p14:tracePt t="239333" x="1282700" y="1492250"/>
          <p14:tracePt t="239350" x="1416050" y="1498600"/>
          <p14:tracePt t="239367" x="1574800" y="1511300"/>
          <p14:tracePt t="239383" x="1733550" y="1524000"/>
          <p14:tracePt t="239400" x="2063750" y="1524000"/>
          <p14:tracePt t="239416" x="2381250" y="1524000"/>
          <p14:tracePt t="239433" x="2806700" y="1517650"/>
          <p14:tracePt t="239450" x="3206750" y="1511300"/>
          <p14:tracePt t="239467" x="3644900" y="1504950"/>
          <p14:tracePt t="239483" x="3975100" y="1504950"/>
          <p14:tracePt t="239500" x="4222750" y="1504950"/>
          <p14:tracePt t="239516" x="4502150" y="1511300"/>
          <p14:tracePt t="239533" x="4826000" y="1517650"/>
          <p14:tracePt t="239550" x="5213350" y="1511300"/>
          <p14:tracePt t="239566" x="5600700" y="1492250"/>
          <p14:tracePt t="239583" x="5880100" y="1473200"/>
          <p14:tracePt t="239600" x="6121400" y="1454150"/>
          <p14:tracePt t="239617" x="6280150" y="1416050"/>
          <p14:tracePt t="239633" x="6286500" y="1416050"/>
          <p14:tracePt t="239732" x="6286500" y="1409700"/>
          <p14:tracePt t="239741" x="6286500" y="1403350"/>
          <p14:tracePt t="239750" x="6280150" y="1390650"/>
          <p14:tracePt t="239767" x="6261100" y="1365250"/>
          <p14:tracePt t="239784" x="6242050" y="1346200"/>
          <p14:tracePt t="239800" x="6216650" y="1320800"/>
          <p14:tracePt t="239817" x="6178550" y="1301750"/>
          <p14:tracePt t="239833" x="6121400" y="1289050"/>
          <p14:tracePt t="239850" x="6051550" y="1282700"/>
          <p14:tracePt t="239867" x="5943600" y="1276350"/>
          <p14:tracePt t="239883" x="5746750" y="1263650"/>
          <p14:tracePt t="239900" x="5581650" y="1250950"/>
          <p14:tracePt t="239917" x="5461000" y="1244600"/>
          <p14:tracePt t="239934" x="5302250" y="1244600"/>
          <p14:tracePt t="239950" x="5105400" y="1250950"/>
          <p14:tracePt t="239967" x="4845050" y="1263650"/>
          <p14:tracePt t="239983" x="4540250" y="1270000"/>
          <p14:tracePt t="240000" x="4267200" y="1276350"/>
          <p14:tracePt t="240017" x="3994150" y="1270000"/>
          <p14:tracePt t="240033" x="3771900" y="1263650"/>
          <p14:tracePt t="240050" x="3619500" y="1244600"/>
          <p14:tracePt t="240067" x="3517900" y="1238250"/>
          <p14:tracePt t="240083" x="3429000" y="1238250"/>
          <p14:tracePt t="240085" x="3384550" y="1238250"/>
          <p14:tracePt t="240100" x="3295650" y="1250950"/>
          <p14:tracePt t="240117" x="3117850" y="1270000"/>
          <p14:tracePt t="240134" x="2774950" y="1276350"/>
          <p14:tracePt t="240150" x="2559050" y="1276350"/>
          <p14:tracePt t="240167" x="2413000" y="1276350"/>
          <p14:tracePt t="240184" x="2311400" y="1276350"/>
          <p14:tracePt t="240200" x="2305050" y="1276350"/>
          <p14:tracePt t="240304" x="2317750" y="1276350"/>
          <p14:tracePt t="240313" x="2324100" y="1276350"/>
          <p14:tracePt t="240318" x="2349500" y="1282700"/>
          <p14:tracePt t="240334" x="2432050" y="1301750"/>
          <p14:tracePt t="240350" x="2495550" y="1320800"/>
          <p14:tracePt t="240368" x="2520950" y="1327150"/>
          <p14:tracePt t="240369" x="2546350" y="1339850"/>
          <p14:tracePt t="240384" x="2616200" y="1358900"/>
          <p14:tracePt t="240401" x="2724150" y="1384300"/>
          <p14:tracePt t="240417" x="2838450" y="1403350"/>
          <p14:tracePt t="240434" x="2914650" y="1416050"/>
          <p14:tracePt t="240450" x="2990850" y="1428750"/>
          <p14:tracePt t="240467" x="3028950" y="1435100"/>
          <p14:tracePt t="240484" x="3054350" y="1435100"/>
          <p14:tracePt t="240501" x="3073400" y="1435100"/>
          <p14:tracePt t="240517" x="3098800" y="1435100"/>
          <p14:tracePt t="240534" x="3124200" y="1435100"/>
          <p14:tracePt t="240551" x="3200400" y="1428750"/>
          <p14:tracePt t="240567" x="3276600" y="1422400"/>
          <p14:tracePt t="240584" x="3359150" y="1422400"/>
          <p14:tracePt t="240601" x="3435350" y="1422400"/>
          <p14:tracePt t="240617" x="3467100" y="1422400"/>
          <p14:tracePt t="240778" x="3460750" y="1422400"/>
          <p14:tracePt t="240801" x="3454400" y="1422400"/>
          <p14:tracePt t="240817" x="3429000" y="1384300"/>
          <p14:tracePt t="240834" x="3403600" y="1333500"/>
          <p14:tracePt t="240851" x="3403600" y="1327150"/>
          <p14:tracePt t="242194" x="3416300" y="1327150"/>
          <p14:tracePt t="242202" x="3435350" y="1327150"/>
          <p14:tracePt t="242219" x="3638550" y="1320800"/>
          <p14:tracePt t="242236" x="3752850" y="1308100"/>
          <p14:tracePt t="242253" x="3797300" y="1308100"/>
          <p14:tracePt t="242269" x="3810000" y="1308100"/>
          <p14:tracePt t="242286" x="3822700" y="1308100"/>
          <p14:tracePt t="242303" x="3854450" y="1314450"/>
          <p14:tracePt t="242319" x="3879850" y="1314450"/>
          <p14:tracePt t="242336" x="3898900" y="1308100"/>
          <p14:tracePt t="242352" x="3911600" y="1308100"/>
          <p14:tracePt t="242369" x="3917950" y="1308100"/>
          <p14:tracePt t="242402" x="3924300" y="1308100"/>
          <p14:tracePt t="242419" x="3937000" y="1301750"/>
          <p14:tracePt t="242436" x="3956050" y="1295400"/>
          <p14:tracePt t="242452" x="3975100" y="1289050"/>
          <p14:tracePt t="242469" x="4006850" y="1282700"/>
          <p14:tracePt t="242486" x="4038600" y="1276350"/>
          <p14:tracePt t="242502" x="4057650" y="1263650"/>
          <p14:tracePt t="242519" x="4070350" y="1263650"/>
          <p14:tracePt t="242552" x="4076700" y="1263650"/>
          <p14:tracePt t="242616" x="4089400" y="1270000"/>
          <p14:tracePt t="242626" x="4089400" y="1282700"/>
          <p14:tracePt t="242636" x="4095750" y="1308100"/>
          <p14:tracePt t="242652" x="4095750" y="1352550"/>
          <p14:tracePt t="242669" x="4076700" y="1377950"/>
          <p14:tracePt t="242686" x="4064000" y="1403350"/>
          <p14:tracePt t="242703" x="4057650" y="1416050"/>
          <p14:tracePt t="242719" x="4051300" y="1416050"/>
          <p14:tracePt t="242752" x="4044950" y="1416050"/>
          <p14:tracePt t="242769" x="4013200" y="1416050"/>
          <p14:tracePt t="242786" x="4000500" y="1416050"/>
          <p14:tracePt t="242803" x="3981450" y="1416050"/>
          <p14:tracePt t="242819" x="3949700" y="1416050"/>
          <p14:tracePt t="242836" x="3917950" y="1416050"/>
          <p14:tracePt t="242853" x="3886200" y="1422400"/>
          <p14:tracePt t="242869" x="3841750" y="1422400"/>
          <p14:tracePt t="242886" x="3771900" y="1428750"/>
          <p14:tracePt t="242903" x="3625850" y="1428750"/>
          <p14:tracePt t="242919" x="3397250" y="1403350"/>
          <p14:tracePt t="242936" x="3136900" y="1371600"/>
          <p14:tracePt t="242953" x="2927350" y="1339850"/>
          <p14:tracePt t="242969" x="2762250" y="1308100"/>
          <p14:tracePt t="242986" x="2679700" y="1289050"/>
          <p14:tracePt t="243003" x="2622550" y="1276350"/>
          <p14:tracePt t="243019" x="2571750" y="1276350"/>
          <p14:tracePt t="243036" x="2520950" y="1276350"/>
          <p14:tracePt t="243053" x="2489200" y="1276350"/>
          <p14:tracePt t="243069" x="2457450" y="1282700"/>
          <p14:tracePt t="243116" x="2463800" y="1282700"/>
          <p14:tracePt t="243124" x="2476500" y="1282700"/>
          <p14:tracePt t="243136" x="2495550" y="1282700"/>
          <p14:tracePt t="243155" x="2571750" y="1289050"/>
          <p14:tracePt t="243169" x="2597150" y="1295400"/>
          <p14:tracePt t="243186" x="2654300" y="1314450"/>
          <p14:tracePt t="243203" x="2679700" y="1333500"/>
          <p14:tracePt t="243219" x="2743200" y="1384300"/>
          <p14:tracePt t="243236" x="2781300" y="1409700"/>
          <p14:tracePt t="243253" x="2813050" y="1435100"/>
          <p14:tracePt t="243270" x="2863850" y="1454150"/>
          <p14:tracePt t="243286" x="2908300" y="1473200"/>
          <p14:tracePt t="243303" x="2959100" y="1479550"/>
          <p14:tracePt t="243320" x="3003550" y="1485900"/>
          <p14:tracePt t="243336" x="3041650" y="1485900"/>
          <p14:tracePt t="243353" x="3067050" y="1479550"/>
          <p14:tracePt t="243370" x="3086100" y="1473200"/>
          <p14:tracePt t="243387" x="3105150" y="1460500"/>
          <p14:tracePt t="243403" x="3111500" y="1454150"/>
          <p14:tracePt t="243647" x="3117850" y="1454150"/>
          <p14:tracePt t="243658" x="3124200" y="1454150"/>
          <p14:tracePt t="243670" x="3136900" y="1454150"/>
          <p14:tracePt t="243687" x="3149600" y="1447800"/>
          <p14:tracePt t="243704" x="3175000" y="1441450"/>
          <p14:tracePt t="243720" x="3295650" y="1435100"/>
          <p14:tracePt t="243737" x="3467100" y="1435100"/>
          <p14:tracePt t="243754" x="3587750" y="1435100"/>
          <p14:tracePt t="243770" x="3702050" y="1435100"/>
          <p14:tracePt t="243787" x="3778250" y="1447800"/>
          <p14:tracePt t="243803" x="3790950" y="1447800"/>
          <p14:tracePt t="243896" x="3797300" y="1447800"/>
          <p14:tracePt t="243920" x="3810000" y="1447800"/>
          <p14:tracePt t="243937" x="3822700" y="1454150"/>
          <p14:tracePt t="243953" x="3835400" y="1454150"/>
          <p14:tracePt t="243970" x="3841750" y="1454150"/>
          <p14:tracePt t="243987" x="3860800" y="1460500"/>
          <p14:tracePt t="244004" x="3873500" y="1460500"/>
          <p14:tracePt t="244020" x="3886200" y="1460500"/>
          <p14:tracePt t="244053" x="3892550" y="1460500"/>
          <p14:tracePt t="244146" x="3898900" y="1460500"/>
          <p14:tracePt t="244170" x="3905250" y="1460500"/>
          <p14:tracePt t="244204" x="3911600" y="1460500"/>
          <p14:tracePt t="244220" x="3917950" y="1460500"/>
          <p14:tracePt t="244238" x="3930650" y="1460500"/>
          <p14:tracePt t="244312" x="3937000" y="1460500"/>
          <p14:tracePt t="244326" x="3937000" y="1454150"/>
          <p14:tracePt t="244343" x="3943350" y="1447800"/>
          <p14:tracePt t="244354" x="3949700" y="1447800"/>
          <p14:tracePt t="244370" x="3956050" y="1441450"/>
          <p14:tracePt t="244387" x="3968750" y="1441450"/>
          <p14:tracePt t="244404" x="3975100" y="1435100"/>
          <p14:tracePt t="244420" x="3981450" y="1435100"/>
          <p14:tracePt t="244452" x="3981450" y="1428750"/>
          <p14:tracePt t="244476" x="3987800" y="1428750"/>
          <p14:tracePt t="244487" x="3994150" y="1422400"/>
          <p14:tracePt t="244504" x="4000500" y="1416050"/>
          <p14:tracePt t="244521" x="4006850" y="1416050"/>
          <p14:tracePt t="244537" x="4013200" y="1409700"/>
          <p14:tracePt t="244571" x="4019550" y="1409700"/>
          <p14:tracePt t="244587" x="4032250" y="1409700"/>
          <p14:tracePt t="244682" x="4013200" y="1397000"/>
          <p14:tracePt t="253759" x="4013200" y="1390650"/>
          <p14:tracePt t="264136" x="4025900" y="1390650"/>
          <p14:tracePt t="264146" x="4051300" y="1390650"/>
          <p14:tracePt t="264154" x="4114800" y="1384300"/>
          <p14:tracePt t="264171" x="4286250" y="1365250"/>
          <p14:tracePt t="264188" x="4489450" y="1371600"/>
          <p14:tracePt t="264204" x="4692650" y="1409700"/>
          <p14:tracePt t="264221" x="4902200" y="1492250"/>
          <p14:tracePt t="264237" x="5003800" y="1593850"/>
          <p14:tracePt t="264238" x="5041900" y="1657350"/>
          <p14:tracePt t="264254" x="5067300" y="1720850"/>
          <p14:tracePt t="264271" x="5111750" y="1828800"/>
          <p14:tracePt t="264287" x="5168900" y="1968500"/>
          <p14:tracePt t="264304" x="5295900" y="2209800"/>
          <p14:tracePt t="264321" x="5410200" y="2432050"/>
          <p14:tracePt t="264337" x="5511800" y="2647950"/>
          <p14:tracePt t="264354" x="5588000" y="2882900"/>
          <p14:tracePt t="264370" x="5638800" y="3200400"/>
          <p14:tracePt t="264387" x="5657850" y="3606800"/>
          <p14:tracePt t="264404" x="5657850" y="4006850"/>
          <p14:tracePt t="264421" x="5645150" y="4368800"/>
          <p14:tracePt t="264437" x="5638800" y="4724400"/>
          <p14:tracePt t="264454" x="5632450" y="4933950"/>
          <p14:tracePt t="264471" x="5664200" y="5099050"/>
          <p14:tracePt t="264487" x="5727700" y="5207000"/>
          <p14:tracePt t="264504" x="5746750" y="5238750"/>
          <p14:tracePt t="264521" x="5772150" y="5295900"/>
          <p14:tracePt t="264537" x="5784850" y="5372100"/>
          <p14:tracePt t="264554" x="5791200" y="5403850"/>
          <p14:tracePt t="264571" x="5791200" y="5410200"/>
          <p14:tracePt t="264588" x="5784850" y="5410200"/>
          <p14:tracePt t="264604" x="5784850" y="5397500"/>
          <p14:tracePt t="264621" x="5791200" y="5384800"/>
          <p14:tracePt t="264638" x="5822950" y="5403850"/>
          <p14:tracePt t="264654" x="5867400" y="5518150"/>
          <p14:tracePt t="264673" x="5949950" y="5759450"/>
          <p14:tracePt t="264687" x="6064250" y="6013450"/>
          <p14:tracePt t="264704" x="6223000" y="6267450"/>
          <p14:tracePt t="264721" x="6343650" y="6413500"/>
          <p14:tracePt t="264738" x="6502400" y="6457950"/>
          <p14:tracePt t="264754" x="6623050" y="6413500"/>
          <p14:tracePt t="264771" x="6769100" y="6343650"/>
          <p14:tracePt t="264787" x="6959600" y="6267450"/>
          <p14:tracePt t="264804" x="7124700" y="6216650"/>
          <p14:tracePt t="264821" x="7270750" y="6197600"/>
          <p14:tracePt t="264837" x="7346950" y="6184900"/>
          <p14:tracePt t="264854" x="7378700" y="6165850"/>
          <p14:tracePt t="264871" x="7378700" y="6146800"/>
          <p14:tracePt t="264888" x="7378700" y="6115050"/>
          <p14:tracePt t="264904" x="7366000" y="6089650"/>
          <p14:tracePt t="264921" x="7359650" y="6070600"/>
          <p14:tracePt t="264938" x="7340600" y="6057900"/>
          <p14:tracePt t="264954" x="7264400" y="6051550"/>
          <p14:tracePt t="264971" x="7112000" y="6032500"/>
          <p14:tracePt t="264988" x="6769100" y="5975350"/>
          <p14:tracePt t="265004" x="6496050" y="5892800"/>
          <p14:tracePt t="265021" x="6254750" y="5797550"/>
          <p14:tracePt t="265038" x="6064250" y="5715000"/>
          <p14:tracePt t="265055" x="5848350" y="5638800"/>
          <p14:tracePt t="265071" x="5518150" y="5600700"/>
          <p14:tracePt t="265088" x="5137150" y="5594350"/>
          <p14:tracePt t="265105" x="4635500" y="5607050"/>
          <p14:tracePt t="265121" x="4197350" y="5613400"/>
          <p14:tracePt t="265138" x="3790950" y="5613400"/>
          <p14:tracePt t="265155" x="3479800" y="5600700"/>
          <p14:tracePt t="265171" x="3187700" y="5575300"/>
          <p14:tracePt t="265188" x="2959100" y="5543550"/>
          <p14:tracePt t="265205" x="2508250" y="5518150"/>
          <p14:tracePt t="265221" x="2374900" y="5518150"/>
          <p14:tracePt t="265238" x="1854200" y="5543550"/>
          <p14:tracePt t="265255" x="1612900" y="5594350"/>
          <p14:tracePt t="265271" x="1473200" y="5657850"/>
          <p14:tracePt t="265288" x="1454150" y="5695950"/>
          <p14:tracePt t="265305" x="1447800" y="5734050"/>
          <p14:tracePt t="265322" x="1447800" y="5772150"/>
          <p14:tracePt t="265338" x="1447800" y="5835650"/>
          <p14:tracePt t="265355" x="1479550" y="5918200"/>
          <p14:tracePt t="265371" x="1555750" y="6026150"/>
          <p14:tracePt t="265388" x="1682750" y="6153150"/>
          <p14:tracePt t="265405" x="1930400" y="6330950"/>
          <p14:tracePt t="265422" x="2203450" y="6477000"/>
          <p14:tracePt t="265438" x="2578100" y="6584950"/>
          <p14:tracePt t="265455" x="3003550" y="6661150"/>
          <p14:tracePt t="265472" x="3695700" y="6743700"/>
          <p14:tracePt t="265488" x="4146550" y="6762750"/>
          <p14:tracePt t="265505" x="4635500" y="6769100"/>
          <p14:tracePt t="265521" x="5022850" y="6775450"/>
          <p14:tracePt t="265538" x="5384800" y="6788150"/>
          <p14:tracePt t="265555" x="5816600" y="6819900"/>
          <p14:tracePt t="265688" x="8115300" y="6845300"/>
          <p14:tracePt t="265706" x="8267700" y="6807200"/>
          <p14:tracePt t="265722" x="8458200" y="6737350"/>
          <p14:tracePt t="265738" x="8509000" y="6686550"/>
          <p14:tracePt t="265755" x="8528050" y="6648450"/>
          <p14:tracePt t="265772" x="8534400" y="6604000"/>
          <p14:tracePt t="265789" x="8534400" y="6553200"/>
          <p14:tracePt t="265805" x="8521700" y="6489700"/>
          <p14:tracePt t="265822" x="8509000" y="6432550"/>
          <p14:tracePt t="265839" x="8489950" y="6381750"/>
          <p14:tracePt t="265855" x="8458200" y="6311900"/>
          <p14:tracePt t="265872" x="8426450" y="6267450"/>
          <p14:tracePt t="265889" x="8388350" y="6229350"/>
          <p14:tracePt t="265905" x="8362950" y="6210300"/>
          <p14:tracePt t="265922" x="8337550" y="6197600"/>
          <p14:tracePt t="265939" x="8299450" y="6184900"/>
          <p14:tracePt t="265955" x="8261350" y="6172200"/>
          <p14:tracePt t="265972" x="8108950" y="6127750"/>
          <p14:tracePt t="265989" x="8001000" y="6089650"/>
          <p14:tracePt t="266005" x="7886700" y="6032500"/>
          <p14:tracePt t="266022" x="7753350" y="5924550"/>
          <p14:tracePt t="266039" x="7683500" y="5810250"/>
          <p14:tracePt t="266056" x="7626350" y="5657850"/>
          <p14:tracePt t="266072" x="7588250" y="5511800"/>
          <p14:tracePt t="266089" x="7556500" y="5327650"/>
          <p14:tracePt t="266105" x="7524750" y="5181600"/>
          <p14:tracePt t="266122" x="7499350" y="5092700"/>
          <p14:tracePt t="266139" x="7461250" y="5003800"/>
          <p14:tracePt t="266143" x="7448550" y="4972050"/>
          <p14:tracePt t="266155" x="7429500" y="4921250"/>
          <p14:tracePt t="266172" x="7340600" y="4597400"/>
          <p14:tracePt t="266189" x="7264400" y="4292600"/>
          <p14:tracePt t="266205" x="7194550" y="3962400"/>
          <p14:tracePt t="266222" x="7143750" y="3625850"/>
          <p14:tracePt t="266239" x="7092950" y="3340100"/>
          <p14:tracePt t="266255" x="6997700" y="3136900"/>
          <p14:tracePt t="266272" x="6845300" y="2959100"/>
          <p14:tracePt t="266289" x="6661150" y="2806700"/>
          <p14:tracePt t="266305" x="6546850" y="2724150"/>
          <p14:tracePt t="266322" x="6527800" y="2717800"/>
          <p14:tracePt t="266339" x="6508750" y="2724150"/>
          <p14:tracePt t="266355" x="6477000" y="2743200"/>
          <p14:tracePt t="266372" x="6445250" y="2749550"/>
          <p14:tracePt t="266389" x="6426200" y="2755900"/>
          <p14:tracePt t="266406" x="6413500" y="2762250"/>
          <p14:tracePt t="266422" x="6400800" y="2768600"/>
          <p14:tracePt t="266439" x="6388100" y="2787650"/>
          <p14:tracePt t="266456" x="6356350" y="2825750"/>
          <p14:tracePt t="266472" x="6273800" y="2940050"/>
          <p14:tracePt t="266489" x="6191250" y="3092450"/>
          <p14:tracePt t="266506" x="6096000" y="3276600"/>
          <p14:tracePt t="266522" x="6032500" y="3422650"/>
          <p14:tracePt t="266539" x="5975350" y="3600450"/>
          <p14:tracePt t="266556" x="5956300" y="3810000"/>
          <p14:tracePt t="266572" x="5969000" y="4076700"/>
          <p14:tracePt t="266589" x="6026150" y="4425950"/>
          <p14:tracePt t="266606" x="6064250" y="4692650"/>
          <p14:tracePt t="266623" x="6076950" y="5041900"/>
          <p14:tracePt t="266639" x="6057900" y="5156200"/>
          <p14:tracePt t="266656" x="5988050" y="5391150"/>
          <p14:tracePt t="266673" x="5943600" y="5499100"/>
          <p14:tracePt t="266689" x="5905500" y="5594350"/>
          <p14:tracePt t="266706" x="5886450" y="5657850"/>
          <p14:tracePt t="266722" x="5886450" y="5695950"/>
          <p14:tracePt t="266739" x="5886450" y="5702300"/>
          <p14:tracePt t="266772" x="5892800" y="5695950"/>
          <p14:tracePt t="266789" x="5899150" y="5664200"/>
          <p14:tracePt t="266806" x="5905500" y="5651500"/>
          <p14:tracePt t="266822" x="5905500" y="5645150"/>
          <p14:tracePt t="266856" x="5905500" y="5638800"/>
          <p14:tracePt t="266873" x="5899150" y="5632450"/>
          <p14:tracePt t="266889" x="5892800" y="5607050"/>
          <p14:tracePt t="266906" x="5880100" y="5581650"/>
          <p14:tracePt t="266923" x="5867400" y="5537200"/>
          <p14:tracePt t="266939" x="5867400" y="5473700"/>
          <p14:tracePt t="266956" x="5854700" y="5384800"/>
          <p14:tracePt t="266973" x="5848350" y="5276850"/>
          <p14:tracePt t="266990" x="5842000" y="5124450"/>
          <p14:tracePt t="267006" x="5835650" y="5029200"/>
          <p14:tracePt t="267023" x="5835650" y="4914900"/>
          <p14:tracePt t="267040" x="5848350" y="4743450"/>
          <p14:tracePt t="267056" x="5873750" y="4597400"/>
          <p14:tracePt t="267073" x="5905500" y="4438650"/>
          <p14:tracePt t="267089" x="5956300" y="4260850"/>
          <p14:tracePt t="267106" x="6026150" y="4076700"/>
          <p14:tracePt t="267123" x="6083300" y="3905250"/>
          <p14:tracePt t="267140" x="6115050" y="3752850"/>
          <p14:tracePt t="267158" x="6115050" y="3587750"/>
          <p14:tracePt t="267173" x="6083300" y="3486150"/>
          <p14:tracePt t="267189" x="6038850" y="3378200"/>
          <p14:tracePt t="267206" x="5994400" y="3295650"/>
          <p14:tracePt t="267225" x="5918200" y="3200400"/>
          <p14:tracePt t="267240" x="5848350" y="3155950"/>
          <p14:tracePt t="267256" x="5670550" y="3098800"/>
          <p14:tracePt t="267273" x="5410200" y="3054350"/>
          <p14:tracePt t="267290" x="5092700" y="3003550"/>
          <p14:tracePt t="267306" x="4718050" y="2952750"/>
          <p14:tracePt t="267323" x="4413250" y="2908300"/>
          <p14:tracePt t="267340" x="4121150" y="2870200"/>
          <p14:tracePt t="267356" x="3879850" y="2844800"/>
          <p14:tracePt t="267373" x="3651250" y="2844800"/>
          <p14:tracePt t="267390" x="3435350" y="2876550"/>
          <p14:tracePt t="267406" x="3187700" y="2946400"/>
          <p14:tracePt t="267423" x="2863850" y="3067050"/>
          <p14:tracePt t="267440" x="2616200" y="3238500"/>
          <p14:tracePt t="267457" x="2514600" y="3441700"/>
          <p14:tracePt t="267475" x="2584450" y="3778250"/>
          <p14:tracePt t="267490" x="2711450" y="4044950"/>
          <p14:tracePt t="267506" x="2901950" y="4349750"/>
          <p14:tracePt t="267523" x="3079750" y="4603750"/>
          <p14:tracePt t="267540" x="3276600" y="4857750"/>
          <p14:tracePt t="267557" x="3492500" y="5080000"/>
          <p14:tracePt t="267573" x="3663950" y="5213350"/>
          <p14:tracePt t="267590" x="3848100" y="5308600"/>
          <p14:tracePt t="267607" x="4057650" y="5391150"/>
          <p14:tracePt t="267623" x="4343400" y="5473700"/>
          <p14:tracePt t="267640" x="4616450" y="5537200"/>
          <p14:tracePt t="267657" x="4959350" y="5613400"/>
          <p14:tracePt t="267673" x="5334000" y="5689600"/>
          <p14:tracePt t="267690" x="5600700" y="5746750"/>
          <p14:tracePt t="267707" x="6000750" y="5816600"/>
          <p14:tracePt t="267724" x="6184900" y="5822950"/>
          <p14:tracePt t="267740" x="6400800" y="5797550"/>
          <p14:tracePt t="267757" x="6578600" y="5746750"/>
          <p14:tracePt t="267773" x="6743700" y="5689600"/>
          <p14:tracePt t="267790" x="6889750" y="5632450"/>
          <p14:tracePt t="267807" x="7004050" y="5581650"/>
          <p14:tracePt t="267823" x="7067550" y="5549900"/>
          <p14:tracePt t="267840" x="7099300" y="5524500"/>
          <p14:tracePt t="267857" x="7124700" y="5505450"/>
          <p14:tracePt t="267873" x="7143750" y="5492750"/>
          <p14:tracePt t="267890" x="7169150" y="5473700"/>
          <p14:tracePt t="267907" x="7200900" y="5448300"/>
          <p14:tracePt t="267924" x="7251700" y="5403850"/>
          <p14:tracePt t="267940" x="7277100" y="5372100"/>
          <p14:tracePt t="267957" x="7321550" y="5334000"/>
          <p14:tracePt t="267973" x="7404100" y="5213350"/>
          <p14:tracePt t="267990" x="7442200" y="5137150"/>
          <p14:tracePt t="268007" x="7480300" y="5086350"/>
          <p14:tracePt t="268024" x="7499350" y="5041900"/>
          <p14:tracePt t="268040" x="7518400" y="4997450"/>
          <p14:tracePt t="268057" x="7524750" y="4959350"/>
          <p14:tracePt t="268074" x="7531100" y="4908550"/>
          <p14:tracePt t="268090" x="7531100" y="4845050"/>
          <p14:tracePt t="268107" x="7524750" y="4775200"/>
          <p14:tracePt t="268124" x="7505700" y="4730750"/>
          <p14:tracePt t="268140" x="7480300" y="4660900"/>
          <p14:tracePt t="268157" x="7435850" y="4603750"/>
          <p14:tracePt t="268174" x="7378700" y="4527550"/>
          <p14:tracePt t="268191" x="7340600" y="4495800"/>
          <p14:tracePt t="268207" x="7264400" y="4445000"/>
          <p14:tracePt t="268224" x="7175500" y="4387850"/>
          <p14:tracePt t="268240" x="7080250" y="4349750"/>
          <p14:tracePt t="268257" x="6934200" y="4292600"/>
          <p14:tracePt t="268274" x="6813550" y="4254500"/>
          <p14:tracePt t="268290" x="6635750" y="4197350"/>
          <p14:tracePt t="268307" x="6508750" y="4159250"/>
          <p14:tracePt t="268324" x="6381750" y="4121150"/>
          <p14:tracePt t="268341" x="6248400" y="4083050"/>
          <p14:tracePt t="268358" x="6146800" y="4064000"/>
          <p14:tracePt t="268374" x="6038850" y="4051300"/>
          <p14:tracePt t="268391" x="5918200" y="4038600"/>
          <p14:tracePt t="268396" x="5880100" y="4038600"/>
          <p14:tracePt t="268409" x="5721350" y="4032250"/>
          <p14:tracePt t="268424" x="5543550" y="4032250"/>
          <p14:tracePt t="268441" x="5378450" y="4044950"/>
          <p14:tracePt t="268458" x="5270500" y="4057650"/>
          <p14:tracePt t="268474" x="5156200" y="4083050"/>
          <p14:tracePt t="268491" x="5080000" y="4121150"/>
          <p14:tracePt t="268507" x="5010150" y="4171950"/>
          <p14:tracePt t="268524" x="4883150" y="4267200"/>
          <p14:tracePt t="268541" x="4775200" y="4343400"/>
          <p14:tracePt t="268557" x="4673600" y="4432300"/>
          <p14:tracePt t="268574" x="4572000" y="4552950"/>
          <p14:tracePt t="268591" x="4533900" y="4673600"/>
          <p14:tracePt t="268607" x="4533900" y="4781550"/>
          <p14:tracePt t="268624" x="4559300" y="4914900"/>
          <p14:tracePt t="268641" x="4597400" y="5080000"/>
          <p14:tracePt t="268658" x="4686300" y="5378450"/>
          <p14:tracePt t="268674" x="4749800" y="5543550"/>
          <p14:tracePt t="268691" x="4870450" y="5784850"/>
          <p14:tracePt t="268707" x="4991100" y="5949950"/>
          <p14:tracePt t="268724" x="5143500" y="6108700"/>
          <p14:tracePt t="268741" x="5283200" y="6216650"/>
          <p14:tracePt t="268758" x="5410200" y="6286500"/>
          <p14:tracePt t="268774" x="5524500" y="6337300"/>
          <p14:tracePt t="268791" x="5670550" y="6388100"/>
          <p14:tracePt t="268808" x="5803900" y="6419850"/>
          <p14:tracePt t="268824" x="5969000" y="6445250"/>
          <p14:tracePt t="268841" x="6184900" y="6457950"/>
          <p14:tracePt t="268858" x="6464300" y="6451600"/>
          <p14:tracePt t="268874" x="6718300" y="6426200"/>
          <p14:tracePt t="268891" x="6959600" y="6369050"/>
          <p14:tracePt t="268908" x="7226300" y="6261100"/>
          <p14:tracePt t="268925" x="7346950" y="6165850"/>
          <p14:tracePt t="268941" x="7416800" y="6064250"/>
          <p14:tracePt t="268958" x="7461250" y="5937250"/>
          <p14:tracePt t="268975" x="7499350" y="5829300"/>
          <p14:tracePt t="268992" x="7537450" y="5702300"/>
          <p14:tracePt t="269008" x="7569200" y="5619750"/>
          <p14:tracePt t="269024" x="7581900" y="5581650"/>
          <p14:tracePt t="269075" x="7575550" y="5581650"/>
          <p14:tracePt t="269091" x="7550150" y="5581650"/>
          <p14:tracePt t="269108" x="7473950" y="5568950"/>
          <p14:tracePt t="269124" x="7359650" y="5549900"/>
          <p14:tracePt t="269141" x="7258050" y="5524500"/>
          <p14:tracePt t="269158" x="7181850" y="5499100"/>
          <p14:tracePt t="269175" x="7131050" y="5480050"/>
          <p14:tracePt t="269192" x="7105650" y="5480050"/>
          <p14:tracePt t="269208" x="7054850" y="5480050"/>
          <p14:tracePt t="269225" x="6978650" y="5480050"/>
          <p14:tracePt t="269241" x="6915150" y="5473700"/>
          <p14:tracePt t="274339" x="6896100" y="5435600"/>
          <p14:tracePt t="274348" x="6870700" y="5365750"/>
          <p14:tracePt t="274363" x="6635750" y="4857750"/>
          <p14:tracePt t="274380" x="6324600" y="4254500"/>
          <p14:tracePt t="274396" x="5988050" y="3676650"/>
          <p14:tracePt t="274414" x="5657850" y="3079750"/>
          <p14:tracePt t="274430" x="5600700" y="2927350"/>
          <p14:tracePt t="274446" x="5524500" y="2546350"/>
          <p14:tracePt t="274463" x="5524500" y="2457450"/>
          <p14:tracePt t="274479" x="5543550" y="2311400"/>
          <p14:tracePt t="274496" x="5562600" y="2184400"/>
          <p14:tracePt t="274512" x="5562600" y="2133600"/>
          <p14:tracePt t="274529" x="5556250" y="2120900"/>
          <p14:tracePt t="274736" x="5562600" y="2101850"/>
          <p14:tracePt t="274746" x="5568950" y="2082800"/>
          <p14:tracePt t="274763" x="5581650" y="2057400"/>
          <p14:tracePt t="274780" x="5588000" y="2032000"/>
          <p14:tracePt t="274796" x="5588000" y="1968500"/>
          <p14:tracePt t="274812" x="5562600" y="1885950"/>
          <p14:tracePt t="274829" x="5524500" y="1790700"/>
          <p14:tracePt t="274846" x="5473700" y="1676400"/>
          <p14:tracePt t="274863" x="5429250" y="1562100"/>
          <p14:tracePt t="274879" x="5391150" y="1454150"/>
          <p14:tracePt t="274896" x="5359400" y="1377950"/>
          <p14:tracePt t="274913" x="5321300" y="1320800"/>
          <p14:tracePt t="274929" x="5187950" y="1257300"/>
          <p14:tracePt t="274946" x="5111750" y="1244600"/>
          <p14:tracePt t="274963" x="4826000" y="1212850"/>
          <p14:tracePt t="274979" x="4679950" y="1200150"/>
          <p14:tracePt t="274996" x="4514850" y="1193800"/>
          <p14:tracePt t="275013" x="4413250" y="1187450"/>
          <p14:tracePt t="275029" x="4311650" y="1187450"/>
          <p14:tracePt t="275046" x="4184650" y="1206500"/>
          <p14:tracePt t="275063" x="3968750" y="1250950"/>
          <p14:tracePt t="275079" x="3797300" y="1301750"/>
          <p14:tracePt t="275096" x="3619500" y="1352550"/>
          <p14:tracePt t="275113" x="3473450" y="1403350"/>
          <p14:tracePt t="275116" x="3448050" y="1422400"/>
          <p14:tracePt t="275130" x="3435350" y="1428750"/>
          <p14:tracePt t="275163" x="3441700" y="1428750"/>
          <p14:tracePt t="275180" x="3530600" y="1422400"/>
          <p14:tracePt t="275196" x="3670300" y="1390650"/>
          <p14:tracePt t="275213" x="3816350" y="1358900"/>
          <p14:tracePt t="275230" x="3968750" y="1320800"/>
          <p14:tracePt t="275246" x="4083050" y="1289050"/>
          <p14:tracePt t="275263" x="4140200" y="1263650"/>
          <p14:tracePt t="275280" x="4146550" y="1257300"/>
          <p14:tracePt t="275313" x="4133850" y="1257300"/>
          <p14:tracePt t="275329" x="4121150" y="1257300"/>
          <p14:tracePt t="275346" x="4108450" y="1257300"/>
          <p14:tracePt t="275442" x="4121150" y="1257300"/>
          <p14:tracePt t="275452" x="4152900" y="1257300"/>
          <p14:tracePt t="275463" x="4203700" y="1250950"/>
          <p14:tracePt t="275480" x="4362450" y="1250950"/>
          <p14:tracePt t="275497" x="4629150" y="1250950"/>
          <p14:tracePt t="275513" x="4902200" y="1257300"/>
          <p14:tracePt t="275530" x="5276850" y="1276350"/>
          <p14:tracePt t="275547" x="5473700" y="1282700"/>
          <p14:tracePt t="275563" x="5530850" y="1282700"/>
          <p14:tracePt t="275597" x="5524500" y="1282700"/>
          <p14:tracePt t="275598" x="5518150" y="1282700"/>
          <p14:tracePt t="275613" x="5505450" y="1282700"/>
          <p14:tracePt t="275630" x="5467350" y="1282700"/>
          <p14:tracePt t="275647" x="5422900" y="1282700"/>
          <p14:tracePt t="275664" x="5397500" y="1282700"/>
          <p14:tracePt t="275680" x="5372100" y="1270000"/>
          <p14:tracePt t="275697" x="5327650" y="1244600"/>
          <p14:tracePt t="275713" x="5238750" y="1206500"/>
          <p14:tracePt t="275730" x="5111750" y="1143000"/>
          <p14:tracePt t="275746" x="4953000" y="1079500"/>
          <p14:tracePt t="275763" x="4813300" y="1022350"/>
          <p14:tracePt t="275780" x="4629150" y="952500"/>
          <p14:tracePt t="275797" x="4464050" y="882650"/>
          <p14:tracePt t="275813" x="4349750" y="850900"/>
          <p14:tracePt t="275830" x="4235450" y="831850"/>
          <p14:tracePt t="275847" x="4038600" y="831850"/>
          <p14:tracePt t="275863" x="3829050" y="863600"/>
          <p14:tracePt t="275880" x="3670300" y="901700"/>
          <p14:tracePt t="275882" x="3568700" y="933450"/>
          <p14:tracePt t="275898" x="3422650" y="990600"/>
          <p14:tracePt t="275913" x="3378200" y="1016000"/>
          <p14:tracePt t="275930" x="3365500" y="1035050"/>
          <p14:tracePt t="275947" x="3365500" y="1041400"/>
          <p14:tracePt t="275964" x="3371850" y="1047750"/>
          <p14:tracePt t="275980" x="3384550" y="1060450"/>
          <p14:tracePt t="275997" x="3397250" y="1066800"/>
          <p14:tracePt t="276014" x="3416300" y="1079500"/>
          <p14:tracePt t="276030" x="3441700" y="1111250"/>
          <p14:tracePt t="276047" x="3467100" y="1143000"/>
          <p14:tracePt t="276064" x="3486150" y="1174750"/>
          <p14:tracePt t="276080" x="3492500" y="1200150"/>
          <p14:tracePt t="276097" x="3498850" y="1219200"/>
          <p14:tracePt t="276115" x="3505200" y="1225550"/>
          <p14:tracePt t="276615" x="3511550" y="1225550"/>
          <p14:tracePt t="276624" x="3517900" y="1225550"/>
          <p14:tracePt t="276631" x="3517900" y="1219200"/>
          <p14:tracePt t="276889" x="3511550" y="1219200"/>
          <p14:tracePt t="276896" x="3498850" y="1225550"/>
          <p14:tracePt t="276905" x="3479800" y="1231900"/>
          <p14:tracePt t="276914" x="3460750" y="1238250"/>
          <p14:tracePt t="276931" x="3422650" y="1244600"/>
          <p14:tracePt t="276948" x="3390900" y="1250950"/>
          <p14:tracePt t="276965" x="3371850" y="1257300"/>
          <p14:tracePt t="276981" x="3359150" y="1257300"/>
          <p14:tracePt t="276998" x="3302000" y="1263650"/>
          <p14:tracePt t="277014" x="3206750" y="1276350"/>
          <p14:tracePt t="277031" x="3060700" y="1301750"/>
          <p14:tracePt t="277048" x="2851150" y="1308100"/>
          <p14:tracePt t="277064" x="2628900" y="1308100"/>
          <p14:tracePt t="277081" x="2330450" y="1289050"/>
          <p14:tracePt t="277098" x="2165350" y="1282700"/>
          <p14:tracePt t="277115" x="2012950" y="1282700"/>
          <p14:tracePt t="277131" x="1860550" y="1301750"/>
          <p14:tracePt t="277148" x="1638300" y="1358900"/>
          <p14:tracePt t="277165" x="1447800" y="1409700"/>
          <p14:tracePt t="277181" x="1289050" y="1460500"/>
          <p14:tracePt t="277198" x="1181100" y="1492250"/>
          <p14:tracePt t="277215" x="1143000" y="1504950"/>
          <p14:tracePt t="277248" x="1143000" y="1511300"/>
          <p14:tracePt t="277264" x="1123950" y="1524000"/>
          <p14:tracePt t="277282" x="1098550" y="1543050"/>
          <p14:tracePt t="277298" x="1054100" y="1568450"/>
          <p14:tracePt t="277315" x="990600" y="1587500"/>
          <p14:tracePt t="277331" x="958850" y="1593850"/>
          <p14:tracePt t="277348" x="946150" y="1600200"/>
          <p14:tracePt t="277398" x="933450" y="1612900"/>
          <p14:tracePt t="277416" x="914400" y="1644650"/>
          <p14:tracePt t="277431" x="895350" y="1663700"/>
          <p14:tracePt t="277448" x="889000" y="1676400"/>
          <p14:tracePt t="277547" x="895350" y="1689100"/>
          <p14:tracePt t="277557" x="895350" y="1695450"/>
          <p14:tracePt t="277565" x="901700" y="1701800"/>
          <p14:tracePt t="277582" x="914400" y="1714500"/>
          <p14:tracePt t="277599" x="920750" y="1727200"/>
          <p14:tracePt t="277618" x="946150" y="1727200"/>
          <p14:tracePt t="277632" x="965200" y="1727200"/>
          <p14:tracePt t="277648" x="1003300" y="1727200"/>
          <p14:tracePt t="277665" x="1073150" y="1701800"/>
          <p14:tracePt t="277682" x="1130300" y="1670050"/>
          <p14:tracePt t="277698" x="1162050" y="1638300"/>
          <p14:tracePt t="277715" x="1193800" y="1587500"/>
          <p14:tracePt t="277731" x="1193800" y="1562100"/>
          <p14:tracePt t="277748" x="1168400" y="1536700"/>
          <p14:tracePt t="277765" x="1143000" y="1524000"/>
          <p14:tracePt t="277782" x="1123950" y="1511300"/>
          <p14:tracePt t="277798" x="1111250" y="1492250"/>
          <p14:tracePt t="277815" x="1098550" y="1473200"/>
          <p14:tracePt t="277832" x="1085850" y="1447800"/>
          <p14:tracePt t="277849" x="1079500" y="1428750"/>
          <p14:tracePt t="277865" x="1066800" y="1422400"/>
          <p14:tracePt t="277882" x="1003300" y="1409700"/>
          <p14:tracePt t="277899" x="946150" y="1403350"/>
          <p14:tracePt t="277916" x="914400" y="1397000"/>
          <p14:tracePt t="277932" x="908050" y="1397000"/>
          <p14:tracePt t="277965" x="895350" y="1403350"/>
          <p14:tracePt t="277982" x="863600" y="1435100"/>
          <p14:tracePt t="277999" x="831850" y="1460500"/>
          <p14:tracePt t="278015" x="800100" y="1492250"/>
          <p14:tracePt t="278032" x="781050" y="1517650"/>
          <p14:tracePt t="278049" x="774700" y="1530350"/>
          <p14:tracePt t="278130" x="774700" y="1536700"/>
          <p14:tracePt t="278138" x="774700" y="1543050"/>
          <p14:tracePt t="278149" x="781050" y="1549400"/>
          <p14:tracePt t="278165" x="793750" y="1555750"/>
          <p14:tracePt t="278182" x="812800" y="1562100"/>
          <p14:tracePt t="278199" x="844550" y="1568450"/>
          <p14:tracePt t="278215" x="908050" y="1568450"/>
          <p14:tracePt t="278232" x="1028700" y="1555750"/>
          <p14:tracePt t="278249" x="1104900" y="1555750"/>
          <p14:tracePt t="278265" x="1200150" y="1562100"/>
          <p14:tracePt t="278282" x="1212850" y="1562100"/>
          <p14:tracePt t="278299" x="1238250" y="1562100"/>
          <p14:tracePt t="278316" x="1276350" y="1562100"/>
          <p14:tracePt t="278332" x="1333500" y="1555750"/>
          <p14:tracePt t="278349" x="1403350" y="1549400"/>
          <p14:tracePt t="278365" x="1492250" y="1543050"/>
          <p14:tracePt t="278382" x="1593850" y="1543050"/>
          <p14:tracePt t="278399" x="1657350" y="1543050"/>
          <p14:tracePt t="278416" x="1708150" y="1543050"/>
          <p14:tracePt t="278432" x="1733550" y="1543050"/>
          <p14:tracePt t="278449" x="1765300" y="1549400"/>
          <p14:tracePt t="278466" x="1809750" y="1549400"/>
          <p14:tracePt t="278482" x="1892300" y="1562100"/>
          <p14:tracePt t="278484" x="1924050" y="1568450"/>
          <p14:tracePt t="278499" x="1987550" y="1581150"/>
          <p14:tracePt t="278516" x="2152650" y="1612900"/>
          <p14:tracePt t="278533" x="2247900" y="1651000"/>
          <p14:tracePt t="278549" x="2279650" y="1663700"/>
          <p14:tracePt t="278566" x="2292350" y="1670050"/>
          <p14:tracePt t="278582" x="2298700" y="1670050"/>
          <p14:tracePt t="278599" x="2311400" y="1670050"/>
          <p14:tracePt t="278616" x="2368550" y="1670050"/>
          <p14:tracePt t="278633" x="2444750" y="1670050"/>
          <p14:tracePt t="278649" x="2559050" y="1670050"/>
          <p14:tracePt t="278666" x="2705100" y="1670050"/>
          <p14:tracePt t="278683" x="2825750" y="1663700"/>
          <p14:tracePt t="278699" x="2978150" y="1651000"/>
          <p14:tracePt t="278716" x="3143250" y="1651000"/>
          <p14:tracePt t="278733" x="3251200" y="1644650"/>
          <p14:tracePt t="278749" x="3327400" y="1651000"/>
          <p14:tracePt t="278766" x="3492500" y="1663700"/>
          <p14:tracePt t="278783" x="3606800" y="1676400"/>
          <p14:tracePt t="278799" x="3714750" y="1689100"/>
          <p14:tracePt t="278816" x="3759200" y="1695450"/>
          <p14:tracePt t="278833" x="3771900" y="1695450"/>
          <p14:tracePt t="278849" x="3784600" y="1695450"/>
          <p14:tracePt t="278866" x="3797300" y="1695450"/>
          <p14:tracePt t="278883" x="3816350" y="1695450"/>
          <p14:tracePt t="278899" x="3841750" y="1695450"/>
          <p14:tracePt t="278916" x="3879850" y="1695450"/>
          <p14:tracePt t="278933" x="3924300" y="1695450"/>
          <p14:tracePt t="278949" x="4013200" y="1689100"/>
          <p14:tracePt t="278966" x="4083050" y="1689100"/>
          <p14:tracePt t="278983" x="4152900" y="1689100"/>
          <p14:tracePt t="278999" x="4210050" y="1682750"/>
          <p14:tracePt t="279016" x="4260850" y="1676400"/>
          <p14:tracePt t="279033" x="4337050" y="1670050"/>
          <p14:tracePt t="279050" x="4387850" y="1663700"/>
          <p14:tracePt t="279066" x="4438650" y="1651000"/>
          <p14:tracePt t="279083" x="4489450" y="1644650"/>
          <p14:tracePt t="279099" x="4533900" y="1638300"/>
          <p14:tracePt t="279116" x="4572000" y="1631950"/>
          <p14:tracePt t="279133" x="4610100" y="1625600"/>
          <p14:tracePt t="279150" x="4635500" y="1619250"/>
          <p14:tracePt t="279166" x="4641850" y="1612900"/>
          <p14:tracePt t="279183" x="4648200" y="1612900"/>
          <p14:tracePt t="279246" x="4641850" y="1606550"/>
          <p14:tracePt t="279268" x="4622800" y="1593850"/>
          <p14:tracePt t="279285" x="4597400" y="1587500"/>
          <p14:tracePt t="279300" x="4572000" y="1581150"/>
          <p14:tracePt t="279316" x="4495800" y="1581150"/>
          <p14:tracePt t="279333" x="4476750" y="1581150"/>
          <p14:tracePt t="279350" x="4368800" y="1581150"/>
          <p14:tracePt t="279366" x="4305300" y="1587500"/>
          <p14:tracePt t="279383" x="4248150" y="1593850"/>
          <p14:tracePt t="279400" x="4222750" y="1593850"/>
          <p14:tracePt t="279416" x="4191000" y="1593850"/>
          <p14:tracePt t="279433" x="4127500" y="1600200"/>
          <p14:tracePt t="279450" x="4013200" y="1612900"/>
          <p14:tracePt t="279466" x="3892550" y="1625600"/>
          <p14:tracePt t="279483" x="3771900" y="1631950"/>
          <p14:tracePt t="279500" x="3663950" y="1631950"/>
          <p14:tracePt t="279517" x="3600450" y="1619250"/>
          <p14:tracePt t="279533" x="3556000" y="1619250"/>
          <p14:tracePt t="279550" x="3511550" y="1625600"/>
          <p14:tracePt t="279567" x="3454400" y="1663700"/>
          <p14:tracePt t="279583" x="3390900" y="1701800"/>
          <p14:tracePt t="279600" x="3346450" y="1727200"/>
          <p14:tracePt t="279617" x="3308350" y="1758950"/>
          <p14:tracePt t="279633" x="3302000" y="1771650"/>
          <p14:tracePt t="279683" x="3314700" y="1771650"/>
          <p14:tracePt t="279700" x="3429000" y="1771650"/>
          <p14:tracePt t="279717" x="3568700" y="1771650"/>
          <p14:tracePt t="279733" x="3695700" y="1758950"/>
          <p14:tracePt t="279750" x="3854450" y="1733550"/>
          <p14:tracePt t="279767" x="4032250" y="1701800"/>
          <p14:tracePt t="279783" x="4197350" y="1689100"/>
          <p14:tracePt t="279800" x="4356100" y="1682750"/>
          <p14:tracePt t="279817" x="4495800" y="1676400"/>
          <p14:tracePt t="279833" x="4597400" y="1676400"/>
          <p14:tracePt t="279852" x="4692650" y="1676400"/>
          <p14:tracePt t="279867" x="4705350" y="1670050"/>
          <p14:tracePt t="279883" x="4724400" y="1670050"/>
          <p14:tracePt t="279955" x="4718050" y="1670050"/>
          <p14:tracePt t="279962" x="4718050" y="1676400"/>
          <p14:tracePt t="279969" x="4711700" y="1682750"/>
          <p14:tracePt t="279984" x="4705350" y="1689100"/>
          <p14:tracePt t="280000" x="4699000" y="1689100"/>
          <p14:tracePt t="280017" x="4699000" y="1695450"/>
          <p14:tracePt t="280089" x="4705350" y="1695450"/>
          <p14:tracePt t="280097" x="4718050" y="1695450"/>
          <p14:tracePt t="280103" x="4749800" y="1689100"/>
          <p14:tracePt t="280117" x="4768850" y="1689100"/>
          <p14:tracePt t="280134" x="4876800" y="1689100"/>
          <p14:tracePt t="280151" x="4921250" y="1689100"/>
          <p14:tracePt t="280167" x="4984750" y="1701800"/>
          <p14:tracePt t="280185" x="5060950" y="1720850"/>
          <p14:tracePt t="280200" x="5111750" y="1739900"/>
          <p14:tracePt t="280217" x="5156200" y="1746250"/>
          <p14:tracePt t="280234" x="5187950" y="1752600"/>
          <p14:tracePt t="280251" x="5213350" y="1758950"/>
          <p14:tracePt t="280267" x="5251450" y="1758950"/>
          <p14:tracePt t="280284" x="5308600" y="1758950"/>
          <p14:tracePt t="280301" x="5397500" y="1752600"/>
          <p14:tracePt t="280317" x="5467350" y="1746250"/>
          <p14:tracePt t="280334" x="5530850" y="1739900"/>
          <p14:tracePt t="280351" x="5626100" y="1720850"/>
          <p14:tracePt t="280367" x="5664200" y="1714500"/>
          <p14:tracePt t="280384" x="5740400" y="1701800"/>
          <p14:tracePt t="280401" x="5803900" y="1689100"/>
          <p14:tracePt t="280417" x="5861050" y="1682750"/>
          <p14:tracePt t="280434" x="5911850" y="1676400"/>
          <p14:tracePt t="280451" x="5943600" y="1670050"/>
          <p14:tracePt t="280467" x="5981700" y="1670050"/>
          <p14:tracePt t="280484" x="6013450" y="1670050"/>
          <p14:tracePt t="280501" x="6026150" y="1670050"/>
          <p14:tracePt t="280517" x="6051550" y="1663700"/>
          <p14:tracePt t="280534" x="6083300" y="1651000"/>
          <p14:tracePt t="280551" x="6096000" y="1644650"/>
          <p14:tracePt t="280567" x="6108700" y="1631950"/>
          <p14:tracePt t="280584" x="6108700" y="1625600"/>
          <p14:tracePt t="280601" x="6102350" y="1606550"/>
          <p14:tracePt t="280617" x="6083300" y="1587500"/>
          <p14:tracePt t="280634" x="6051550" y="1574800"/>
          <p14:tracePt t="280651" x="6013450" y="1562100"/>
          <p14:tracePt t="280667" x="5988050" y="1555750"/>
          <p14:tracePt t="280684" x="5943600" y="1543050"/>
          <p14:tracePt t="280701" x="5905500" y="1530350"/>
          <p14:tracePt t="280718" x="5861050" y="1517650"/>
          <p14:tracePt t="280735" x="5797550" y="1504950"/>
          <p14:tracePt t="280751" x="5689600" y="1498600"/>
          <p14:tracePt t="280768" x="5613400" y="1485900"/>
          <p14:tracePt t="280784" x="5543550" y="1479550"/>
          <p14:tracePt t="280801" x="5505450" y="1473200"/>
          <p14:tracePt t="280818" x="5461000" y="1460500"/>
          <p14:tracePt t="280834" x="5435600" y="1460500"/>
          <p14:tracePt t="280851" x="5416550" y="1460500"/>
          <p14:tracePt t="280868" x="5372100" y="1460500"/>
          <p14:tracePt t="280884" x="5327650" y="1460500"/>
          <p14:tracePt t="280901" x="5238750" y="1460500"/>
          <p14:tracePt t="280918" x="5168900" y="1460500"/>
          <p14:tracePt t="280934" x="5060950" y="1460500"/>
          <p14:tracePt t="280951" x="4997450" y="1447800"/>
          <p14:tracePt t="280968" x="4908550" y="1435100"/>
          <p14:tracePt t="280985" x="4864100" y="1435100"/>
          <p14:tracePt t="281001" x="4838700" y="1435100"/>
          <p14:tracePt t="281018" x="4826000" y="1447800"/>
          <p14:tracePt t="281035" x="4813300" y="1466850"/>
          <p14:tracePt t="281052" x="4800600" y="1492250"/>
          <p14:tracePt t="281068" x="4800600" y="1517650"/>
          <p14:tracePt t="281085" x="4800600" y="1543050"/>
          <p14:tracePt t="281101" x="4800600" y="1562100"/>
          <p14:tracePt t="281118" x="4819650" y="1581150"/>
          <p14:tracePt t="281134" x="4832350" y="1600200"/>
          <p14:tracePt t="281151" x="4857750" y="1625600"/>
          <p14:tracePt t="281168" x="4876800" y="1638300"/>
          <p14:tracePt t="281184" x="4914900" y="1657350"/>
          <p14:tracePt t="281201" x="4953000" y="1670050"/>
          <p14:tracePt t="281218" x="5010150" y="1689100"/>
          <p14:tracePt t="281235" x="5086350" y="1701800"/>
          <p14:tracePt t="281251" x="5200650" y="1714500"/>
          <p14:tracePt t="281268" x="5308600" y="1733550"/>
          <p14:tracePt t="281285" x="5422900" y="1739900"/>
          <p14:tracePt t="281301" x="5454650" y="1739900"/>
          <p14:tracePt t="281318" x="5480050" y="1739900"/>
          <p14:tracePt t="281319" x="5492750" y="1739900"/>
          <p14:tracePt t="281400" x="5499100" y="1739900"/>
          <p14:tracePt t="281409" x="5505450" y="1739900"/>
          <p14:tracePt t="281418" x="5530850" y="1739900"/>
          <p14:tracePt t="281435" x="5626100" y="1720850"/>
          <p14:tracePt t="281452" x="5772150" y="1701800"/>
          <p14:tracePt t="281468" x="5918200" y="1682750"/>
          <p14:tracePt t="281485" x="6032500" y="1663700"/>
          <p14:tracePt t="281502" x="6089650" y="1651000"/>
          <p14:tracePt t="281519" x="6115050" y="1644650"/>
          <p14:tracePt t="281537" x="6140450" y="1644650"/>
          <p14:tracePt t="281551" x="6159500" y="1651000"/>
          <p14:tracePt t="281570" x="6165850" y="1657350"/>
          <p14:tracePt t="281585" x="6172200" y="1663700"/>
          <p14:tracePt t="281602" x="6178550" y="1670050"/>
          <p14:tracePt t="281618" x="6178550" y="1676400"/>
          <p14:tracePt t="281651" x="6178550" y="1682750"/>
          <p14:tracePt t="281687" x="6172200" y="1682750"/>
          <p14:tracePt t="281702" x="6159500" y="1682750"/>
          <p14:tracePt t="281718" x="6127750" y="1676400"/>
          <p14:tracePt t="281735" x="6089650" y="1663700"/>
          <p14:tracePt t="281752" x="6064250" y="1657350"/>
          <p14:tracePt t="281769" x="6019800" y="1644650"/>
          <p14:tracePt t="281785" x="5975350" y="1638300"/>
          <p14:tracePt t="281802" x="5911850" y="1625600"/>
          <p14:tracePt t="281819" x="5867400" y="1612900"/>
          <p14:tracePt t="281835" x="5829300" y="1600200"/>
          <p14:tracePt t="281852" x="5784850" y="1581150"/>
          <p14:tracePt t="281868" x="5746750" y="1562100"/>
          <p14:tracePt t="281885" x="5715000" y="1549400"/>
          <p14:tracePt t="281902" x="5683250" y="1536700"/>
          <p14:tracePt t="281919" x="5664200" y="1530350"/>
          <p14:tracePt t="281920" x="5645150" y="1530350"/>
          <p14:tracePt t="281935" x="5632450" y="1530350"/>
          <p14:tracePt t="281952" x="5562600" y="1555750"/>
          <p14:tracePt t="281969" x="5480050" y="1600200"/>
          <p14:tracePt t="281985" x="5384800" y="1644650"/>
          <p14:tracePt t="282002" x="5321300" y="1676400"/>
          <p14:tracePt t="282019" x="5276850" y="1701800"/>
          <p14:tracePt t="282035" x="5251450" y="1714500"/>
          <p14:tracePt t="282052" x="5245100" y="1727200"/>
          <p14:tracePt t="282069" x="5251450" y="1727200"/>
          <p14:tracePt t="282085" x="5270500" y="1733550"/>
          <p14:tracePt t="282102" x="5283200" y="1746250"/>
          <p14:tracePt t="282119" x="5302250" y="1758950"/>
          <p14:tracePt t="282123" x="5314950" y="1771650"/>
          <p14:tracePt t="282136" x="5327650" y="1778000"/>
          <p14:tracePt t="282152" x="5461000" y="1803400"/>
          <p14:tracePt t="282169" x="5505450" y="1809750"/>
          <p14:tracePt t="282186" x="5721350" y="1797050"/>
          <p14:tracePt t="282202" x="5829300" y="1771650"/>
          <p14:tracePt t="282219" x="5892800" y="1746250"/>
          <p14:tracePt t="282235" x="5949950" y="1720850"/>
          <p14:tracePt t="282253" x="5981700" y="1708150"/>
          <p14:tracePt t="282269" x="6000750" y="1701800"/>
          <p14:tracePt t="282286" x="6013450" y="1695450"/>
          <p14:tracePt t="282360" x="6007100" y="1695450"/>
          <p14:tracePt t="282368" x="6000750" y="1695450"/>
          <p14:tracePt t="282386" x="5981700" y="1695450"/>
          <p14:tracePt t="282402" x="5949950" y="1689100"/>
          <p14:tracePt t="282419" x="5924550" y="1682750"/>
          <p14:tracePt t="282436" x="5899150" y="1676400"/>
          <p14:tracePt t="282453" x="5886450" y="1670050"/>
          <p14:tracePt t="282469" x="5880100" y="1663700"/>
          <p14:tracePt t="282486" x="5873750" y="1663700"/>
          <p14:tracePt t="282502" x="5867400" y="1657350"/>
          <p14:tracePt t="282504" x="5861050" y="1657350"/>
          <p14:tracePt t="282519" x="5861050" y="1651000"/>
          <p14:tracePt t="282536" x="5854700" y="1644650"/>
          <p14:tracePt t="282552" x="5848350" y="1644650"/>
          <p14:tracePt t="282569" x="5842000" y="1638300"/>
          <p14:tracePt t="282586" x="5835650" y="1625600"/>
          <p14:tracePt t="282602" x="5829300" y="1619250"/>
          <p14:tracePt t="282619" x="5822950" y="1619250"/>
          <p14:tracePt t="282636" x="5822950" y="1612900"/>
          <p14:tracePt t="282669" x="5816600" y="1612900"/>
          <p14:tracePt t="282703" x="5816600" y="1606550"/>
          <p14:tracePt t="282719" x="5810250" y="1606550"/>
          <p14:tracePt t="282736" x="5803900" y="1600200"/>
          <p14:tracePt t="282752" x="5797550" y="1593850"/>
          <p14:tracePt t="282769" x="5791200" y="1593850"/>
          <p14:tracePt t="282803" x="5791200" y="1587500"/>
          <p14:tracePt t="282819" x="5784850" y="1587500"/>
          <p14:tracePt t="282836" x="5778500" y="1587500"/>
          <p14:tracePt t="282854" x="5759450" y="1587500"/>
          <p14:tracePt t="282870" x="5753100" y="1587500"/>
          <p14:tracePt t="282886" x="5727700" y="1587500"/>
          <p14:tracePt t="282903" x="5715000" y="1587500"/>
          <p14:tracePt t="282919" x="5702300" y="1587500"/>
          <p14:tracePt t="282936" x="5676900" y="1587500"/>
          <p14:tracePt t="282953" x="5638800" y="1587500"/>
          <p14:tracePt t="282970" x="5594350" y="1593850"/>
          <p14:tracePt t="282986" x="5530850" y="1606550"/>
          <p14:tracePt t="283003" x="5448300" y="1619250"/>
          <p14:tracePt t="283020" x="5302250" y="1638300"/>
          <p14:tracePt t="283036" x="5118100" y="1651000"/>
          <p14:tracePt t="283053" x="4921250" y="1651000"/>
          <p14:tracePt t="283069" x="4679950" y="1638300"/>
          <p14:tracePt t="283087" x="4445000" y="1625600"/>
          <p14:tracePt t="283103" x="4178300" y="1606550"/>
          <p14:tracePt t="283120" x="3740150" y="1581150"/>
          <p14:tracePt t="283153" x="3041650" y="1530350"/>
          <p14:tracePt t="283170" x="2743200" y="1549400"/>
          <p14:tracePt t="283186" x="2444750" y="1581150"/>
          <p14:tracePt t="283203" x="2070100" y="1612900"/>
          <p14:tracePt t="283220" x="1790700" y="1619250"/>
          <p14:tracePt t="283236" x="1555750" y="1593850"/>
          <p14:tracePt t="283253" x="1390650" y="1587500"/>
          <p14:tracePt t="283270" x="1206500" y="1587500"/>
          <p14:tracePt t="283286" x="977900" y="1631950"/>
          <p14:tracePt t="283303" x="692150" y="1720850"/>
          <p14:tracePt t="283320" x="431800" y="1841500"/>
          <p14:tracePt t="283336" x="190500" y="1955800"/>
          <p14:tracePt t="283353" x="133350" y="1987550"/>
          <p14:tracePt t="283370" x="139700" y="1993900"/>
          <p14:tracePt t="283387" x="196850" y="2000250"/>
          <p14:tracePt t="283403" x="311150" y="2006600"/>
          <p14:tracePt t="283420" x="406400" y="2038350"/>
          <p14:tracePt t="283436" x="533400" y="2101850"/>
          <p14:tracePt t="283453" x="660400" y="2178050"/>
          <p14:tracePt t="283470" x="793750" y="2260600"/>
          <p14:tracePt t="283487" x="939800" y="2324100"/>
          <p14:tracePt t="283503" x="1060450" y="2368550"/>
          <p14:tracePt t="283520" x="1212850" y="2406650"/>
          <p14:tracePt t="283537" x="1314450" y="2419350"/>
          <p14:tracePt t="283553" x="1371600" y="2419350"/>
          <p14:tracePt t="283570" x="1409700" y="2413000"/>
          <p14:tracePt t="283587" x="1428750" y="2400300"/>
          <p14:tracePt t="283603" x="1441450" y="2393950"/>
          <p14:tracePt t="283620" x="1504950" y="2355850"/>
          <p14:tracePt t="283637" x="1562100" y="2324100"/>
          <p14:tracePt t="283653" x="1625600" y="2286000"/>
          <p14:tracePt t="283670" x="1689100" y="2235200"/>
          <p14:tracePt t="283687" x="1739900" y="2178050"/>
          <p14:tracePt t="283703" x="1771650" y="2127250"/>
          <p14:tracePt t="283720" x="1803400" y="2076450"/>
          <p14:tracePt t="283737" x="1816100" y="2044700"/>
          <p14:tracePt t="283753" x="1822450" y="2019300"/>
          <p14:tracePt t="283770" x="1828800" y="1981200"/>
          <p14:tracePt t="283788" x="1828800" y="1949450"/>
          <p14:tracePt t="283803" x="1809750" y="1917700"/>
          <p14:tracePt t="283820" x="1758950" y="1873250"/>
          <p14:tracePt t="283837" x="1695450" y="1835150"/>
          <p14:tracePt t="283854" x="1619250" y="1797050"/>
          <p14:tracePt t="283870" x="1568450" y="1771650"/>
          <p14:tracePt t="283887" x="1504950" y="1746250"/>
          <p14:tracePt t="283904" x="1447800" y="1720850"/>
          <p14:tracePt t="283920" x="1390650" y="1701800"/>
          <p14:tracePt t="283937" x="1289050" y="1689100"/>
          <p14:tracePt t="283954" x="1136650" y="1670050"/>
          <p14:tracePt t="283970" x="984250" y="1657350"/>
          <p14:tracePt t="283987" x="869950" y="1644650"/>
          <p14:tracePt t="284004" x="806450" y="1638300"/>
          <p14:tracePt t="284044" x="800100" y="1644650"/>
          <p14:tracePt t="284054" x="793750" y="1657350"/>
          <p14:tracePt t="284070" x="787400" y="1682750"/>
          <p14:tracePt t="284087" x="762000" y="1739900"/>
          <p14:tracePt t="284104" x="742950" y="1790700"/>
          <p14:tracePt t="284121" x="736600" y="1835150"/>
          <p14:tracePt t="284137" x="736600" y="1873250"/>
          <p14:tracePt t="284154" x="742950" y="1898650"/>
          <p14:tracePt t="284156" x="749300" y="1905000"/>
          <p14:tracePt t="284171" x="755650" y="1911350"/>
          <p14:tracePt t="284187" x="762000" y="1930400"/>
          <p14:tracePt t="284204" x="781050" y="1981200"/>
          <p14:tracePt t="284220" x="793750" y="2006600"/>
          <p14:tracePt t="284237" x="806450" y="2051050"/>
          <p14:tracePt t="284254" x="825500" y="2076450"/>
          <p14:tracePt t="284270" x="850900" y="2101850"/>
          <p14:tracePt t="284287" x="869950" y="2120900"/>
          <p14:tracePt t="284304" x="889000" y="2133600"/>
          <p14:tracePt t="284321" x="908050" y="2146300"/>
          <p14:tracePt t="284337" x="927100" y="2178050"/>
          <p14:tracePt t="284354" x="933450" y="2209800"/>
          <p14:tracePt t="284371" x="933450" y="2241550"/>
          <p14:tracePt t="284387" x="933450" y="2273300"/>
          <p14:tracePt t="284404" x="927100" y="2286000"/>
          <p14:tracePt t="284506" x="927100" y="2292350"/>
          <p14:tracePt t="284529" x="920750" y="2292350"/>
          <p14:tracePt t="284592" x="920750" y="2279650"/>
          <p14:tracePt t="284604" x="920750" y="2260600"/>
          <p14:tracePt t="284621" x="908050" y="2241550"/>
          <p14:tracePt t="284638" x="889000" y="2222500"/>
          <p14:tracePt t="284655" x="876300" y="2209800"/>
          <p14:tracePt t="285458" x="882650" y="2209800"/>
          <p14:tracePt t="285472" x="914400" y="2216150"/>
          <p14:tracePt t="285488" x="971550" y="2228850"/>
          <p14:tracePt t="285505" x="1060450" y="2235200"/>
          <p14:tracePt t="285522" x="1149350" y="2235200"/>
          <p14:tracePt t="285538" x="1225550" y="2228850"/>
          <p14:tracePt t="285555" x="1263650" y="2228850"/>
          <p14:tracePt t="285605" x="1263650" y="2222500"/>
          <p14:tracePt t="285622" x="1276350" y="2216150"/>
          <p14:tracePt t="285638" x="1295400" y="2209800"/>
          <p14:tracePt t="285655" x="1308100" y="2203450"/>
          <p14:tracePt t="285672" x="1320800" y="2197100"/>
          <p14:tracePt t="285688" x="1327150" y="2190750"/>
          <p14:tracePt t="285738" x="1346200" y="2247900"/>
          <p14:tracePt t="285755" x="1371600" y="2298700"/>
          <p14:tracePt t="285772" x="1397000" y="2381250"/>
          <p14:tracePt t="285789" x="1428750" y="2482850"/>
          <p14:tracePt t="285807" x="1454150" y="2584450"/>
          <p14:tracePt t="285822" x="1454150" y="2647950"/>
          <p14:tracePt t="285839" x="1454150" y="2679700"/>
          <p14:tracePt t="285855" x="1441450" y="2711450"/>
          <p14:tracePt t="285872" x="1422400" y="2743200"/>
          <p14:tracePt t="285889" x="1390650" y="2800350"/>
          <p14:tracePt t="285905" x="1377950" y="2870200"/>
          <p14:tracePt t="285922" x="1422400" y="2990850"/>
          <p14:tracePt t="285939" x="1549400" y="3162300"/>
          <p14:tracePt t="285955" x="1701800" y="3302000"/>
          <p14:tracePt t="285972" x="1746250" y="3333750"/>
          <p14:tracePt t="286215" x="1739900" y="3333750"/>
          <p14:tracePt t="286224" x="1733550" y="3333750"/>
          <p14:tracePt t="286239" x="1727200" y="3321050"/>
          <p14:tracePt t="286256" x="1720850" y="3282950"/>
          <p14:tracePt t="286272" x="1752600" y="3257550"/>
          <p14:tracePt t="286289" x="1784350" y="3238500"/>
          <p14:tracePt t="286306" x="1797050" y="3232150"/>
          <p14:tracePt t="286323" x="1803400" y="3232150"/>
          <p14:tracePt t="286339" x="1822450" y="3219450"/>
          <p14:tracePt t="286356" x="1835150" y="3213100"/>
          <p14:tracePt t="286372" x="1847850" y="3200400"/>
          <p14:tracePt t="286389" x="1860550" y="3194050"/>
          <p14:tracePt t="286405" x="1885950" y="3175000"/>
          <p14:tracePt t="286422" x="1905000" y="3155950"/>
          <p14:tracePt t="286439" x="1930400" y="3143250"/>
          <p14:tracePt t="286456" x="1943100" y="3136900"/>
          <p14:tracePt t="286472" x="1949450" y="3136900"/>
          <p14:tracePt t="286489" x="1968500" y="3136900"/>
          <p14:tracePt t="286506" x="2032000" y="3136900"/>
          <p14:tracePt t="286523" x="2089150" y="3143250"/>
          <p14:tracePt t="286539" x="2152650" y="3162300"/>
          <p14:tracePt t="286556" x="2209800" y="3187700"/>
          <p14:tracePt t="286572" x="2273300" y="3200400"/>
          <p14:tracePt t="286589" x="2362200" y="3213100"/>
          <p14:tracePt t="286606" x="2463800" y="3219450"/>
          <p14:tracePt t="286623" x="2578100" y="3219450"/>
          <p14:tracePt t="286640" x="2686050" y="3194050"/>
          <p14:tracePt t="286656" x="2851150" y="3162300"/>
          <p14:tracePt t="286673" x="2927350" y="3136900"/>
          <p14:tracePt t="286689" x="2946400" y="3124200"/>
          <p14:tracePt t="286706" x="2965450" y="3092450"/>
          <p14:tracePt t="286723" x="2990850" y="3054350"/>
          <p14:tracePt t="286739" x="3016250" y="3003550"/>
          <p14:tracePt t="286756" x="3028950" y="2940050"/>
          <p14:tracePt t="286773" x="3041650" y="2882900"/>
          <p14:tracePt t="286789" x="3041650" y="2819400"/>
          <p14:tracePt t="286806" x="3041650" y="2755900"/>
          <p14:tracePt t="286823" x="3041650" y="2686050"/>
          <p14:tracePt t="286839" x="3035300" y="2628900"/>
          <p14:tracePt t="286856" x="3022600" y="2565400"/>
          <p14:tracePt t="286873" x="3003550" y="2495550"/>
          <p14:tracePt t="286889" x="2946400" y="2406650"/>
          <p14:tracePt t="286906" x="2914650" y="2374900"/>
          <p14:tracePt t="286923" x="2895600" y="2362200"/>
          <p14:tracePt t="286939" x="2876550" y="2355850"/>
          <p14:tracePt t="286956" x="2838450" y="2349500"/>
          <p14:tracePt t="286973" x="2794000" y="2349500"/>
          <p14:tracePt t="286990" x="2698750" y="2343150"/>
          <p14:tracePt t="287006" x="2616200" y="2343150"/>
          <p14:tracePt t="287023" x="2527300" y="2343150"/>
          <p14:tracePt t="287039" x="2387600" y="2355850"/>
          <p14:tracePt t="287056" x="2266950" y="2387600"/>
          <p14:tracePt t="287073" x="2139950" y="2438400"/>
          <p14:tracePt t="287090" x="2032000" y="2489200"/>
          <p14:tracePt t="287106" x="1955800" y="2546350"/>
          <p14:tracePt t="287123" x="1898650" y="2603500"/>
          <p14:tracePt t="287128" x="1885950" y="2622550"/>
          <p14:tracePt t="287141" x="1835150" y="2686050"/>
          <p14:tracePt t="287156" x="1790700" y="2743200"/>
          <p14:tracePt t="287173" x="1746250" y="2800350"/>
          <p14:tracePt t="287190" x="1689100" y="2882900"/>
          <p14:tracePt t="287207" x="1644650" y="2997200"/>
          <p14:tracePt t="287223" x="1638300" y="3105150"/>
          <p14:tracePt t="287240" x="1657350" y="3251200"/>
          <p14:tracePt t="287256" x="1695450" y="3359150"/>
          <p14:tracePt t="287273" x="1746250" y="3448050"/>
          <p14:tracePt t="287290" x="1784350" y="3505200"/>
          <p14:tracePt t="287307" x="1835150" y="3568700"/>
          <p14:tracePt t="287324" x="1885950" y="3613150"/>
          <p14:tracePt t="287340" x="1930400" y="3638550"/>
          <p14:tracePt t="287357" x="1968500" y="3651250"/>
          <p14:tracePt t="287373" x="2038350" y="3651250"/>
          <p14:tracePt t="287390" x="2203450" y="3625850"/>
          <p14:tracePt t="287407" x="2330450" y="3600450"/>
          <p14:tracePt t="287423" x="2413000" y="3581400"/>
          <p14:tracePt t="287440" x="2457450" y="3568700"/>
          <p14:tracePt t="287457" x="2482850" y="3562350"/>
          <p14:tracePt t="287473" x="2508250" y="3549650"/>
          <p14:tracePt t="287490" x="2533650" y="3536950"/>
          <p14:tracePt t="287507" x="2552700" y="3530600"/>
          <p14:tracePt t="287523" x="2578100" y="3517900"/>
          <p14:tracePt t="287540" x="2609850" y="3498850"/>
          <p14:tracePt t="287557" x="2641600" y="3492500"/>
          <p14:tracePt t="287573" x="2660650" y="3486150"/>
          <p14:tracePt t="287590" x="2667000" y="3486150"/>
          <p14:tracePt t="287623" x="2679700" y="3486150"/>
          <p14:tracePt t="287640" x="2711450" y="3473450"/>
          <p14:tracePt t="287657" x="2806700" y="3448050"/>
          <p14:tracePt t="287673" x="2946400" y="3416300"/>
          <p14:tracePt t="287690" x="3111500" y="3371850"/>
          <p14:tracePt t="287708" x="3308350" y="3308350"/>
          <p14:tracePt t="287723" x="3397250" y="3257550"/>
          <p14:tracePt t="287740" x="3467100" y="3200400"/>
          <p14:tracePt t="287757" x="3524250" y="3130550"/>
          <p14:tracePt t="287773" x="3575050" y="3054350"/>
          <p14:tracePt t="287790" x="3613150" y="2990850"/>
          <p14:tracePt t="287807" x="3644900" y="2908300"/>
          <p14:tracePt t="287823" x="3657600" y="2838450"/>
          <p14:tracePt t="287840" x="3663950" y="2794000"/>
          <p14:tracePt t="287857" x="3663950" y="2774950"/>
          <p14:tracePt t="287873" x="3657600" y="2768600"/>
          <p14:tracePt t="287890" x="3638550" y="2762250"/>
          <p14:tracePt t="287907" x="3619500" y="2762250"/>
          <p14:tracePt t="287923" x="3587750" y="2762250"/>
          <p14:tracePt t="287940" x="3568700" y="2762250"/>
          <p14:tracePt t="287957" x="3492500" y="2762250"/>
          <p14:tracePt t="287974" x="3333750" y="2781300"/>
          <p14:tracePt t="287990" x="3136900" y="2800350"/>
          <p14:tracePt t="288007" x="2971800" y="2813050"/>
          <p14:tracePt t="288024" x="2876550" y="2825750"/>
          <p14:tracePt t="288040" x="2774950" y="2851150"/>
          <p14:tracePt t="288057" x="2724150" y="2889250"/>
          <p14:tracePt t="288074" x="2673350" y="2965450"/>
          <p14:tracePt t="288090" x="2603500" y="3092450"/>
          <p14:tracePt t="288107" x="2533650" y="3219450"/>
          <p14:tracePt t="288124" x="2470150" y="3340100"/>
          <p14:tracePt t="288140" x="2419350" y="3454400"/>
          <p14:tracePt t="288157" x="2413000" y="3498850"/>
          <p14:tracePt t="288174" x="2444750" y="3517900"/>
          <p14:tracePt t="288191" x="2552700" y="3543300"/>
          <p14:tracePt t="288207" x="2730500" y="3556000"/>
          <p14:tracePt t="288224" x="3003550" y="3562350"/>
          <p14:tracePt t="288240" x="3162300" y="3562350"/>
          <p14:tracePt t="288257" x="3238500" y="3556000"/>
          <p14:tracePt t="288274" x="3276600" y="3536950"/>
          <p14:tracePt t="288291" x="3308350" y="3498850"/>
          <p14:tracePt t="288307" x="3340100" y="3448050"/>
          <p14:tracePt t="288324" x="3378200" y="3384550"/>
          <p14:tracePt t="288341" x="3429000" y="3321050"/>
          <p14:tracePt t="288357" x="3498850" y="3251200"/>
          <p14:tracePt t="288374" x="3581400" y="3194050"/>
          <p14:tracePt t="288391" x="3670300" y="3155950"/>
          <p14:tracePt t="288407" x="3746500" y="3130550"/>
          <p14:tracePt t="288424" x="3816350" y="3105150"/>
          <p14:tracePt t="288442" x="3879850" y="3054350"/>
          <p14:tracePt t="288458" x="3911600" y="3022600"/>
          <p14:tracePt t="288474" x="3949700" y="2984500"/>
          <p14:tracePt t="288491" x="3994150" y="2908300"/>
          <p14:tracePt t="288507" x="4025900" y="2838450"/>
          <p14:tracePt t="288524" x="4057650" y="2762250"/>
          <p14:tracePt t="288541" x="4083050" y="2698750"/>
          <p14:tracePt t="288557" x="4089400" y="2647950"/>
          <p14:tracePt t="288574" x="4089400" y="2603500"/>
          <p14:tracePt t="288591" x="4095750" y="2584450"/>
          <p14:tracePt t="288607" x="4095750" y="2559050"/>
          <p14:tracePt t="288624" x="4095750" y="2540000"/>
          <p14:tracePt t="288641" x="4095750" y="2533650"/>
          <p14:tracePt t="288674" x="4083050" y="2533650"/>
          <p14:tracePt t="288691" x="4013200" y="2571750"/>
          <p14:tracePt t="288707" x="3930650" y="2635250"/>
          <p14:tracePt t="288724" x="3848100" y="2692400"/>
          <p14:tracePt t="288741" x="3765550" y="2749550"/>
          <p14:tracePt t="288758" x="3714750" y="2794000"/>
          <p14:tracePt t="288774" x="3676650" y="2838450"/>
          <p14:tracePt t="288791" x="3657600" y="2870200"/>
          <p14:tracePt t="288807" x="3657600" y="2921000"/>
          <p14:tracePt t="288824" x="3663950" y="2965450"/>
          <p14:tracePt t="288841" x="3689350" y="3009900"/>
          <p14:tracePt t="288858" x="3727450" y="3060700"/>
          <p14:tracePt t="288874" x="3771900" y="3111500"/>
          <p14:tracePt t="288891" x="3835400" y="3149600"/>
          <p14:tracePt t="288908" x="3943350" y="3181350"/>
          <p14:tracePt t="288925" x="4070350" y="3194050"/>
          <p14:tracePt t="288941" x="4273550" y="3194050"/>
          <p14:tracePt t="288958" x="4445000" y="3187700"/>
          <p14:tracePt t="288975" x="4692650" y="3181350"/>
          <p14:tracePt t="288992" x="4762500" y="3181350"/>
          <p14:tracePt t="289008" x="4813300" y="3181350"/>
          <p14:tracePt t="289025" x="4832350" y="3175000"/>
          <p14:tracePt t="289026" x="4845050" y="3175000"/>
          <p14:tracePt t="289041" x="4864100" y="3168650"/>
          <p14:tracePt t="289058" x="4902200" y="3155950"/>
          <p14:tracePt t="289074" x="4927600" y="3155950"/>
          <p14:tracePt t="289091" x="4946650" y="3149600"/>
          <p14:tracePt t="289108" x="4965700" y="3143250"/>
          <p14:tracePt t="289125" x="4978400" y="3143250"/>
          <p14:tracePt t="289142" x="5003800" y="3130550"/>
          <p14:tracePt t="289158" x="5054600" y="3117850"/>
          <p14:tracePt t="289175" x="5105400" y="3105150"/>
          <p14:tracePt t="289191" x="5168900" y="3092450"/>
          <p14:tracePt t="289208" x="5219700" y="3073400"/>
          <p14:tracePt t="289225" x="5270500" y="3060700"/>
          <p14:tracePt t="289241" x="5321300" y="3041650"/>
          <p14:tracePt t="289258" x="5391150" y="3016250"/>
          <p14:tracePt t="289275" x="5422900" y="3003550"/>
          <p14:tracePt t="289291" x="5461000" y="2990850"/>
          <p14:tracePt t="289308" x="5530850" y="2959100"/>
          <p14:tracePt t="289325" x="5562600" y="2940050"/>
          <p14:tracePt t="289341" x="5607050" y="2908300"/>
          <p14:tracePt t="289358" x="5632450" y="2882900"/>
          <p14:tracePt t="289375" x="5651500" y="2870200"/>
          <p14:tracePt t="289392" x="5670550" y="2851150"/>
          <p14:tracePt t="289408" x="5689600" y="2825750"/>
          <p14:tracePt t="289425" x="5702300" y="2813050"/>
          <p14:tracePt t="289441" x="5708650" y="2806700"/>
          <p14:tracePt t="289458" x="5715000" y="2800350"/>
          <p14:tracePt t="289492" x="5708650" y="2794000"/>
          <p14:tracePt t="289508" x="5676900" y="2787650"/>
          <p14:tracePt t="289525" x="5613400" y="2781300"/>
          <p14:tracePt t="289542" x="5543550" y="2774950"/>
          <p14:tracePt t="289558" x="5473700" y="2768600"/>
          <p14:tracePt t="289575" x="5410200" y="2762250"/>
          <p14:tracePt t="289592" x="5359400" y="2749550"/>
          <p14:tracePt t="289608" x="5334000" y="2749550"/>
          <p14:tracePt t="289626" x="5308600" y="2749550"/>
          <p14:tracePt t="289642" x="5257800" y="2768600"/>
          <p14:tracePt t="289659" x="5200650" y="2800350"/>
          <p14:tracePt t="289675" x="5137150" y="2844800"/>
          <p14:tracePt t="289692" x="5067300" y="2882900"/>
          <p14:tracePt t="289708" x="5003800" y="2927350"/>
          <p14:tracePt t="289725" x="4940300" y="2959100"/>
          <p14:tracePt t="289742" x="4902200" y="2984500"/>
          <p14:tracePt t="289758" x="4851400" y="3028950"/>
          <p14:tracePt t="289778" x="4806950" y="3073400"/>
          <p14:tracePt t="289792" x="4756150" y="3143250"/>
          <p14:tracePt t="289809" x="4667250" y="3244850"/>
          <p14:tracePt t="289825" x="4616450" y="3321050"/>
          <p14:tracePt t="289842" x="4552950" y="3422650"/>
          <p14:tracePt t="289859" x="4533900" y="3454400"/>
          <p14:tracePt t="289860" x="4527550" y="3467100"/>
          <p14:tracePt t="289876" x="4521200" y="3479800"/>
          <p14:tracePt t="289876" x="4521200" y="3486150"/>
          <p14:tracePt t="289940" x="4527550" y="3492500"/>
          <p14:tracePt t="289950" x="4533900" y="3498850"/>
          <p14:tracePt t="289959" x="4540250" y="3498850"/>
          <p14:tracePt t="289975" x="4552950" y="3511550"/>
          <p14:tracePt t="289992" x="4572000" y="3530600"/>
          <p14:tracePt t="290009" x="4603750" y="3562350"/>
          <p14:tracePt t="290025" x="4635500" y="3600450"/>
          <p14:tracePt t="290042" x="4660900" y="3638550"/>
          <p14:tracePt t="290059" x="4679950" y="3670300"/>
          <p14:tracePt t="290075" x="4699000" y="3708400"/>
          <p14:tracePt t="290092" x="4724400" y="3727450"/>
          <p14:tracePt t="290109" x="4762500" y="3746500"/>
          <p14:tracePt t="290126" x="4806950" y="3752850"/>
          <p14:tracePt t="290142" x="4857750" y="3752850"/>
          <p14:tracePt t="290159" x="4908550" y="3752850"/>
          <p14:tracePt t="290175" x="4959350" y="3733800"/>
          <p14:tracePt t="290193" x="4997450" y="3721100"/>
          <p14:tracePt t="290209" x="5035550" y="3708400"/>
          <p14:tracePt t="290226" x="5060950" y="3689350"/>
          <p14:tracePt t="290242" x="5080000" y="3683000"/>
          <p14:tracePt t="290259" x="5092700" y="3670300"/>
          <p14:tracePt t="290276" x="5099050" y="3670300"/>
          <p14:tracePt t="290292" x="5105400" y="3657600"/>
          <p14:tracePt t="290310" x="5137150" y="3619500"/>
          <p14:tracePt t="290327" x="5181600" y="3581400"/>
          <p14:tracePt t="290342" x="5213350" y="3549650"/>
          <p14:tracePt t="290359" x="5245100" y="3524250"/>
          <p14:tracePt t="290376" x="5289550" y="3498850"/>
          <p14:tracePt t="290392" x="5308600" y="3486150"/>
          <p14:tracePt t="290643" x="5302250" y="3486150"/>
          <p14:tracePt t="290661" x="5295900" y="3486150"/>
          <p14:tracePt t="290676" x="5283200" y="3492500"/>
          <p14:tracePt t="290693" x="5276850" y="3492500"/>
          <p14:tracePt t="290726" x="5276850" y="3498850"/>
          <p14:tracePt t="290743" x="5270500" y="3498850"/>
          <p14:tracePt t="290811" x="5264150" y="3498850"/>
          <p14:tracePt t="290820" x="5264150" y="3492500"/>
          <p14:tracePt t="290826" x="5257800" y="3486150"/>
          <p14:tracePt t="290843" x="5245100" y="3479800"/>
          <p14:tracePt t="290859" x="5238750" y="3473450"/>
          <p14:tracePt t="290876" x="5226050" y="3467100"/>
          <p14:tracePt t="290893" x="5226050" y="3460750"/>
          <p14:tracePt t="290910" x="5187950" y="3460750"/>
          <p14:tracePt t="290926" x="5099050" y="3460750"/>
          <p14:tracePt t="290943" x="4940300" y="3467100"/>
          <p14:tracePt t="290959" x="4800600" y="3473450"/>
          <p14:tracePt t="290976" x="4648200" y="3473450"/>
          <p14:tracePt t="290993" x="4552950" y="3473450"/>
          <p14:tracePt t="291009" x="4476750" y="3467100"/>
          <p14:tracePt t="291026" x="4413250" y="3454400"/>
          <p14:tracePt t="291043" x="4298950" y="3448050"/>
          <p14:tracePt t="291060" x="3949700" y="3441700"/>
          <p14:tracePt t="291076" x="3581400" y="3416300"/>
          <p14:tracePt t="291093" x="3181350" y="3378200"/>
          <p14:tracePt t="291109" x="2800350" y="3314700"/>
          <p14:tracePt t="291126" x="2571750" y="3270250"/>
          <p14:tracePt t="291143" x="2451100" y="3244850"/>
          <p14:tracePt t="291160" x="2444750" y="3244850"/>
          <p14:tracePt t="291210" x="2438400" y="3257550"/>
          <p14:tracePt t="291226" x="2425700" y="3263900"/>
          <p14:tracePt t="291243" x="2413000" y="3263900"/>
          <p14:tracePt t="291293" x="2413000" y="3257550"/>
          <p14:tracePt t="291310" x="2413000" y="3244850"/>
          <p14:tracePt t="291327" x="2419350" y="3232150"/>
          <p14:tracePt t="291343" x="2419350" y="3225800"/>
          <p14:tracePt t="291360" x="2368550" y="3206750"/>
          <p14:tracePt t="291377" x="2266950" y="3187700"/>
          <p14:tracePt t="291393" x="2178050" y="3175000"/>
          <p14:tracePt t="291410" x="2127250" y="3162300"/>
          <p14:tracePt t="291443" x="2127250" y="3155950"/>
          <p14:tracePt t="291477" x="2139950" y="3149600"/>
          <p14:tracePt t="291494" x="2203450" y="3130550"/>
          <p14:tracePt t="291510" x="2235200" y="3124200"/>
          <p14:tracePt t="291527" x="2273300" y="3111500"/>
          <p14:tracePt t="291543" x="2336800" y="3092450"/>
          <p14:tracePt t="291560" x="2432050" y="3067050"/>
          <p14:tracePt t="291577" x="2559050" y="3028950"/>
          <p14:tracePt t="291594" x="2660650" y="3003550"/>
          <p14:tracePt t="291610" x="2800350" y="2965450"/>
          <p14:tracePt t="291627" x="2882900" y="2940050"/>
          <p14:tracePt t="291643" x="2952750" y="2914650"/>
          <p14:tracePt t="291660" x="2978150" y="2901950"/>
          <p14:tracePt t="291677" x="3003550" y="2889250"/>
          <p14:tracePt t="291693" x="3028950" y="2870200"/>
          <p14:tracePt t="291710" x="3054350" y="2851150"/>
          <p14:tracePt t="291728" x="3111500" y="2819400"/>
          <p14:tracePt t="291743" x="3117850" y="2819400"/>
          <p14:tracePt t="291760" x="3155950" y="2806700"/>
          <p14:tracePt t="291777" x="3181350" y="2800350"/>
          <p14:tracePt t="291793" x="3194050" y="2800350"/>
          <p14:tracePt t="291810" x="3219450" y="2800350"/>
          <p14:tracePt t="291827" x="3251200" y="2800350"/>
          <p14:tracePt t="291844" x="3289300" y="2800350"/>
          <p14:tracePt t="291860" x="3359150" y="2774950"/>
          <p14:tracePt t="291877" x="3416300" y="2743200"/>
          <p14:tracePt t="291894" x="3473450" y="2698750"/>
          <p14:tracePt t="291910" x="3511550" y="2673350"/>
          <p14:tracePt t="291927" x="3543300" y="2647950"/>
          <p14:tracePt t="291944" x="3575050" y="2628900"/>
          <p14:tracePt t="291960" x="3600450" y="2622550"/>
          <p14:tracePt t="291977" x="3613150" y="2616200"/>
          <p14:tracePt t="292033" x="3606800" y="2622550"/>
          <p14:tracePt t="292044" x="3600450" y="2635250"/>
          <p14:tracePt t="292061" x="3587750" y="2698750"/>
          <p14:tracePt t="292062" x="3575050" y="2730500"/>
          <p14:tracePt t="292078" x="3543300" y="2813050"/>
          <p14:tracePt t="292094" x="3511550" y="2889250"/>
          <p14:tracePt t="292110" x="3479800" y="2946400"/>
          <p14:tracePt t="292128" x="3467100" y="2971800"/>
          <p14:tracePt t="292144" x="3409950" y="3041650"/>
          <p14:tracePt t="292161" x="3365500" y="3073400"/>
          <p14:tracePt t="292177" x="3302000" y="3098800"/>
          <p14:tracePt t="292194" x="3251200" y="3117850"/>
          <p14:tracePt t="292211" x="3206750" y="3136900"/>
          <p14:tracePt t="292227" x="3187700" y="3149600"/>
          <p14:tracePt t="292244" x="3181350" y="3149600"/>
          <p14:tracePt t="292261" x="3175000" y="3155950"/>
          <p14:tracePt t="292277" x="3168650" y="3155950"/>
          <p14:tracePt t="292311" x="3175000" y="3143250"/>
          <p14:tracePt t="292327" x="3181350" y="3143250"/>
          <p14:tracePt t="292344" x="3181350" y="3136900"/>
          <p14:tracePt t="292377" x="3162300" y="3155950"/>
          <p14:tracePt t="292394" x="3130550" y="3175000"/>
          <p14:tracePt t="292413" x="3098800" y="3194050"/>
          <p14:tracePt t="292427" x="3079750" y="3206750"/>
          <p14:tracePt t="292477" x="3079750" y="3200400"/>
          <p14:tracePt t="292494" x="3092450" y="3187700"/>
          <p14:tracePt t="292511" x="3111500" y="3162300"/>
          <p14:tracePt t="292528" x="3130550" y="3149600"/>
          <p14:tracePt t="292544" x="3143250" y="3136900"/>
          <p14:tracePt t="292584" x="3136900" y="3143250"/>
          <p14:tracePt t="292594" x="3124200" y="3149600"/>
          <p14:tracePt t="292611" x="3117850" y="3155950"/>
          <p14:tracePt t="292681" x="3111500" y="3155950"/>
          <p14:tracePt t="292697" x="3111500" y="3149600"/>
          <p14:tracePt t="292711" x="3105150" y="3149600"/>
          <p14:tracePt t="292728" x="3098800" y="3149600"/>
          <p14:tracePt t="292744" x="3054350" y="3149600"/>
          <p14:tracePt t="292761" x="2990850" y="3155950"/>
          <p14:tracePt t="292778" x="2927350" y="3155950"/>
          <p14:tracePt t="292795" x="2863850" y="3155950"/>
          <p14:tracePt t="292811" x="2794000" y="3143250"/>
          <p14:tracePt t="292828" x="2711450" y="3124200"/>
          <p14:tracePt t="292844" x="2609850" y="3098800"/>
          <p14:tracePt t="292861" x="2470150" y="3079750"/>
          <p14:tracePt t="292878" x="2317750" y="3048000"/>
          <p14:tracePt t="292894" x="2159000" y="2997200"/>
          <p14:tracePt t="292911" x="2051050" y="2965450"/>
          <p14:tracePt t="292928" x="2044700" y="2959100"/>
          <p14:tracePt t="293038" x="2057400" y="2946400"/>
          <p14:tracePt t="293048" x="2070100" y="2940050"/>
          <p14:tracePt t="293061" x="2108200" y="2921000"/>
          <p14:tracePt t="293078" x="2235200" y="2882900"/>
          <p14:tracePt t="293095" x="2336800" y="2857500"/>
          <p14:tracePt t="293111" x="2463800" y="2832100"/>
          <p14:tracePt t="293128" x="2584450" y="2813050"/>
          <p14:tracePt t="293134" x="2654300" y="2800350"/>
          <p14:tracePt t="293145" x="2717800" y="2787650"/>
          <p14:tracePt t="293161" x="2813050" y="2755900"/>
          <p14:tracePt t="293178" x="2870200" y="2717800"/>
          <p14:tracePt t="293195" x="2914650" y="2667000"/>
          <p14:tracePt t="293211" x="2940050" y="2628900"/>
          <p14:tracePt t="293228" x="2965450" y="2571750"/>
          <p14:tracePt t="293245" x="2971800" y="2540000"/>
          <p14:tracePt t="293262" x="2971800" y="2520950"/>
          <p14:tracePt t="293278" x="2971800" y="2514600"/>
          <p14:tracePt t="293296" x="2952750" y="2508250"/>
          <p14:tracePt t="293311" x="2933700" y="2501900"/>
          <p14:tracePt t="293328" x="2882900" y="2495550"/>
          <p14:tracePt t="293345" x="2851150" y="2495550"/>
          <p14:tracePt t="293361" x="2819400" y="2495550"/>
          <p14:tracePt t="293378" x="2768600" y="2508250"/>
          <p14:tracePt t="293395" x="2705100" y="2552700"/>
          <p14:tracePt t="293411" x="2616200" y="2622550"/>
          <p14:tracePt t="293428" x="2514600" y="2692400"/>
          <p14:tracePt t="293445" x="2393950" y="2774950"/>
          <p14:tracePt t="293462" x="2330450" y="2825750"/>
          <p14:tracePt t="293478" x="2298700" y="2857500"/>
          <p14:tracePt t="293495" x="2241550" y="2908300"/>
          <p14:tracePt t="293511" x="2178050" y="2959100"/>
          <p14:tracePt t="293528" x="2101850" y="3016250"/>
          <p14:tracePt t="293545" x="2038350" y="3079750"/>
          <p14:tracePt t="293561" x="1962150" y="3168650"/>
          <p14:tracePt t="293578" x="1917700" y="3238500"/>
          <p14:tracePt t="293595" x="1885950" y="3295650"/>
          <p14:tracePt t="293612" x="1866900" y="3340100"/>
          <p14:tracePt t="293628" x="1841500" y="3384550"/>
          <p14:tracePt t="293646" x="1828800" y="3416300"/>
          <p14:tracePt t="293662" x="1822450" y="3441700"/>
          <p14:tracePt t="293678" x="1822450" y="3467100"/>
          <p14:tracePt t="293695" x="1847850" y="3517900"/>
          <p14:tracePt t="293712" x="1873250" y="3562350"/>
          <p14:tracePt t="293729" x="1892300" y="3600450"/>
          <p14:tracePt t="293746" x="1905000" y="3632200"/>
          <p14:tracePt t="293762" x="1943100" y="3670300"/>
          <p14:tracePt t="293778" x="1962150" y="3683000"/>
          <p14:tracePt t="293795" x="2012950" y="3695700"/>
          <p14:tracePt t="293812" x="2101850" y="3708400"/>
          <p14:tracePt t="293828" x="2197100" y="3708400"/>
          <p14:tracePt t="293845" x="2317750" y="3702050"/>
          <p14:tracePt t="293862" x="2432050" y="3676650"/>
          <p14:tracePt t="293879" x="2508250" y="3638550"/>
          <p14:tracePt t="293895" x="2584450" y="3575050"/>
          <p14:tracePt t="293912" x="2667000" y="3473450"/>
          <p14:tracePt t="293929" x="2724150" y="3340100"/>
          <p14:tracePt t="293945" x="2774950" y="3181350"/>
          <p14:tracePt t="293962" x="2806700" y="3048000"/>
          <p14:tracePt t="293979" x="2851150" y="2895600"/>
          <p14:tracePt t="293995" x="2901950" y="2800350"/>
          <p14:tracePt t="294012" x="2933700" y="2698750"/>
          <p14:tracePt t="294029" x="2933700" y="2654300"/>
          <p14:tracePt t="294046" x="2933700" y="2616200"/>
          <p14:tracePt t="294062" x="2927350" y="2571750"/>
          <p14:tracePt t="294079" x="2921000" y="2533650"/>
          <p14:tracePt t="294095" x="2921000" y="2501900"/>
          <p14:tracePt t="294112" x="2921000" y="2482850"/>
          <p14:tracePt t="294129" x="2921000" y="2470150"/>
          <p14:tracePt t="294145" x="2901950" y="2470150"/>
          <p14:tracePt t="294162" x="2832100" y="2495550"/>
          <p14:tracePt t="294179" x="2755900" y="2540000"/>
          <p14:tracePt t="294195" x="2686050" y="2590800"/>
          <p14:tracePt t="294212" x="2641600" y="2647950"/>
          <p14:tracePt t="294229" x="2635250" y="2692400"/>
          <p14:tracePt t="294245" x="2660650" y="2787650"/>
          <p14:tracePt t="294262" x="2705100" y="2851150"/>
          <p14:tracePt t="294279" x="2800350" y="2933700"/>
          <p14:tracePt t="294295" x="2914650" y="3003550"/>
          <p14:tracePt t="294312" x="3067050" y="3073400"/>
          <p14:tracePt t="294329" x="3175000" y="3117850"/>
          <p14:tracePt t="294345" x="3282950" y="3149600"/>
          <p14:tracePt t="294362" x="3371850" y="3155950"/>
          <p14:tracePt t="294379" x="3429000" y="3136900"/>
          <p14:tracePt t="294396" x="3473450" y="3086100"/>
          <p14:tracePt t="294412" x="3511550" y="3035300"/>
          <p14:tracePt t="294429" x="3543300" y="3003550"/>
          <p14:tracePt t="294446" x="3575050" y="2978150"/>
          <p14:tracePt t="294463" x="3606800" y="2952750"/>
          <p14:tracePt t="294479" x="3619500" y="2946400"/>
          <p14:tracePt t="294496" x="3619500" y="2940050"/>
          <p14:tracePt t="294595" x="3606800" y="2946400"/>
          <p14:tracePt t="294604" x="3587750" y="2959100"/>
          <p14:tracePt t="294613" x="3556000" y="2965450"/>
          <p14:tracePt t="294629" x="3467100" y="3003550"/>
          <p14:tracePt t="294646" x="3378200" y="3035300"/>
          <p14:tracePt t="294647" x="3333750" y="3048000"/>
          <p14:tracePt t="294663" x="3289300" y="3060700"/>
          <p14:tracePt t="294679" x="3225800" y="3086100"/>
          <p14:tracePt t="294696" x="3181350" y="3105150"/>
          <p14:tracePt t="294713" x="3124200" y="3143250"/>
          <p14:tracePt t="294730" x="3048000" y="3187700"/>
          <p14:tracePt t="294746" x="2844800" y="3282950"/>
          <p14:tracePt t="294763" x="2730500" y="3333750"/>
          <p14:tracePt t="294779" x="2654300" y="3371850"/>
          <p14:tracePt t="294796" x="2635250" y="3390900"/>
          <p14:tracePt t="294829" x="2635250" y="3397250"/>
          <p14:tracePt t="294846" x="2698750" y="3403600"/>
          <p14:tracePt t="294863" x="2717800" y="3409950"/>
          <p14:tracePt t="294879" x="2724150" y="3409950"/>
          <p14:tracePt t="294976" x="2736850" y="3416300"/>
          <p14:tracePt t="294996" x="2749550" y="3416300"/>
          <p14:tracePt t="295121" x="2755900" y="3416300"/>
          <p14:tracePt t="295129" x="2762250" y="3416300"/>
          <p14:tracePt t="295147" x="2787650" y="3409950"/>
          <p14:tracePt t="295379" x="2794000" y="3403600"/>
          <p14:tracePt t="295390" x="2800350" y="3397250"/>
          <p14:tracePt t="295402" x="2806700" y="3390900"/>
          <p14:tracePt t="295517" x="2813050" y="3390900"/>
          <p14:tracePt t="295532" x="2819400" y="3390900"/>
          <p14:tracePt t="295548" x="2832100" y="3384550"/>
          <p14:tracePt t="295565" x="2844800" y="3371850"/>
          <p14:tracePt t="295580" x="2857500" y="3365500"/>
          <p14:tracePt t="295597" x="2870200" y="3352800"/>
          <p14:tracePt t="296225" x="2870200" y="3346450"/>
          <p14:tracePt t="296259" x="2870200" y="3340100"/>
          <p14:tracePt t="296312" x="2870200" y="3333750"/>
          <p14:tracePt t="296363" x="2863850" y="3333750"/>
          <p14:tracePt t="296372" x="2863850" y="3327400"/>
          <p14:tracePt t="296414" x="2863850" y="3321050"/>
          <p14:tracePt t="296446" x="2863850" y="3314700"/>
          <p14:tracePt t="296454" x="2857500" y="3314700"/>
          <p14:tracePt t="296498" x="2857500" y="3308350"/>
          <p14:tracePt t="296531" x="2857500" y="3302000"/>
          <p14:tracePt t="296761" x="2851150" y="3295650"/>
          <p14:tracePt t="296770" x="2838450" y="3289300"/>
          <p14:tracePt t="296782" x="2819400" y="3270250"/>
          <p14:tracePt t="296798" x="2781300" y="3244850"/>
          <p14:tracePt t="297266" x="2794000" y="3251200"/>
          <p14:tracePt t="297282" x="2825750" y="3263900"/>
          <p14:tracePt t="297299" x="2838450" y="3282950"/>
          <p14:tracePt t="297315" x="2844800" y="3289300"/>
          <p14:tracePt t="297332" x="2844800" y="3308350"/>
          <p14:tracePt t="297348" x="2844800" y="3321050"/>
          <p14:tracePt t="297365" x="2844800" y="3327400"/>
          <p14:tracePt t="297430" x="2851150" y="3327400"/>
          <p14:tracePt t="297439" x="2857500" y="3327400"/>
          <p14:tracePt t="297448" x="2870200" y="3321050"/>
          <p14:tracePt t="297465" x="2895600" y="3314700"/>
          <p14:tracePt t="297482" x="2927350" y="3302000"/>
          <p14:tracePt t="297498" x="2965450" y="3295650"/>
          <p14:tracePt t="297516" x="3022600" y="3276600"/>
          <p14:tracePt t="297532" x="3073400" y="3257550"/>
          <p14:tracePt t="297548" x="3086100" y="3244850"/>
          <p14:tracePt t="297550" x="3098800" y="3238500"/>
          <p14:tracePt t="297565" x="3105150" y="3232150"/>
          <p14:tracePt t="297582" x="3117850" y="3213100"/>
          <p14:tracePt t="297599" x="3117850" y="3200400"/>
          <p14:tracePt t="297615" x="3117850" y="3187700"/>
          <p14:tracePt t="297632" x="3105150" y="3168650"/>
          <p14:tracePt t="297649" x="3098800" y="3149600"/>
          <p14:tracePt t="297665" x="3086100" y="3136900"/>
          <p14:tracePt t="297682" x="3041650" y="3124200"/>
          <p14:tracePt t="297698" x="3003550" y="3117850"/>
          <p14:tracePt t="297715" x="2997200" y="3117850"/>
          <p14:tracePt t="310919" x="2984500" y="3117850"/>
          <p14:tracePt t="310931" x="2952750" y="3130550"/>
          <p14:tracePt t="310945" x="2895600" y="3162300"/>
          <p14:tracePt t="310960" x="2889250" y="3175000"/>
          <p14:tracePt t="310977" x="2889250" y="3194050"/>
          <p14:tracePt t="310993" x="2876550" y="3206750"/>
          <p14:tracePt t="311010" x="2844800" y="3232150"/>
          <p14:tracePt t="311026" x="2787650" y="3257550"/>
          <p14:tracePt t="311043" x="2717800" y="3289300"/>
          <p14:tracePt t="311060" x="2647950" y="3308350"/>
          <p14:tracePt t="311076" x="2616200" y="3314700"/>
          <p14:tracePt t="311093" x="2609850" y="3314700"/>
          <p14:tracePt t="311150" x="2603500" y="3321050"/>
          <p14:tracePt t="311159" x="2597150" y="3321050"/>
          <p14:tracePt t="311176" x="2552700" y="3333750"/>
          <p14:tracePt t="311193" x="2514600" y="3340100"/>
          <p14:tracePt t="311210" x="2482850" y="3340100"/>
          <p14:tracePt t="311226" x="2476500" y="3340100"/>
          <p14:tracePt t="311298" x="2476500" y="3346450"/>
          <p14:tracePt t="311391" x="2470150" y="3346450"/>
          <p14:tracePt t="311398" x="2463800" y="3352800"/>
          <p14:tracePt t="311410" x="2425700" y="3378200"/>
          <p14:tracePt t="311427" x="2368550" y="3416300"/>
          <p14:tracePt t="311443" x="2324100" y="3441700"/>
          <p14:tracePt t="311460" x="2292350" y="3473450"/>
          <p14:tracePt t="311477" x="2260600" y="3505200"/>
          <p14:tracePt t="311493" x="2228850" y="3536950"/>
          <p14:tracePt t="311510" x="2197100" y="3562350"/>
          <p14:tracePt t="311527" x="2146300" y="3600450"/>
          <p14:tracePt t="311543" x="2108200" y="3613150"/>
          <p14:tracePt t="311560" x="2076450" y="3625850"/>
          <p14:tracePt t="311577" x="2057400" y="3625850"/>
          <p14:tracePt t="311696" x="2057400" y="3619500"/>
          <p14:tracePt t="311705" x="2063750" y="3613150"/>
          <p14:tracePt t="311713" x="2070100" y="3594100"/>
          <p14:tracePt t="311727" x="2089150" y="3581400"/>
          <p14:tracePt t="311744" x="2120900" y="3556000"/>
          <p14:tracePt t="311760" x="2209800" y="3492500"/>
          <p14:tracePt t="311777" x="2305050" y="3454400"/>
          <p14:tracePt t="311794" x="2406650" y="3422650"/>
          <p14:tracePt t="311810" x="2533650" y="3390900"/>
          <p14:tracePt t="311827" x="2616200" y="3371850"/>
          <p14:tracePt t="311844" x="2660650" y="3359150"/>
          <p14:tracePt t="311860" x="2705100" y="3340100"/>
          <p14:tracePt t="311877" x="2743200" y="3327400"/>
          <p14:tracePt t="311894" x="2800350" y="3302000"/>
          <p14:tracePt t="311910" x="2851150" y="3257550"/>
          <p14:tracePt t="311927" x="2914650" y="3187700"/>
          <p14:tracePt t="311944" x="2978150" y="3105150"/>
          <p14:tracePt t="311960" x="3022600" y="3035300"/>
          <p14:tracePt t="311978" x="3060700" y="2940050"/>
          <p14:tracePt t="311994" x="3073400" y="2895600"/>
          <p14:tracePt t="312010" x="3086100" y="2825750"/>
          <p14:tracePt t="312027" x="3092450" y="2774950"/>
          <p14:tracePt t="312044" x="3092450" y="2717800"/>
          <p14:tracePt t="312061" x="3086100" y="2667000"/>
          <p14:tracePt t="312077" x="3073400" y="2622550"/>
          <p14:tracePt t="312094" x="3054350" y="2571750"/>
          <p14:tracePt t="312111" x="3035300" y="2552700"/>
          <p14:tracePt t="312128" x="3009900" y="2527300"/>
          <p14:tracePt t="312144" x="2978150" y="2514600"/>
          <p14:tracePt t="312148" x="2965450" y="2508250"/>
          <p14:tracePt t="312160" x="2933700" y="2501900"/>
          <p14:tracePt t="312177" x="2895600" y="2495550"/>
          <p14:tracePt t="312194" x="2863850" y="2489200"/>
          <p14:tracePt t="312211" x="2851150" y="2489200"/>
          <p14:tracePt t="312227" x="2825750" y="2489200"/>
          <p14:tracePt t="312244" x="2730500" y="2520950"/>
          <p14:tracePt t="312261" x="2647950" y="2546350"/>
          <p14:tracePt t="312277" x="2552700" y="2578100"/>
          <p14:tracePt t="312294" x="2489200" y="2597150"/>
          <p14:tracePt t="312311" x="2419350" y="2628900"/>
          <p14:tracePt t="312328" x="2355850" y="2654300"/>
          <p14:tracePt t="312344" x="2266950" y="2711450"/>
          <p14:tracePt t="312361" x="2203450" y="2749550"/>
          <p14:tracePt t="312377" x="2152650" y="2787650"/>
          <p14:tracePt t="312395" x="2120900" y="2825750"/>
          <p14:tracePt t="312411" x="2082800" y="2870200"/>
          <p14:tracePt t="312427" x="2025650" y="2940050"/>
          <p14:tracePt t="312444" x="1955800" y="3009900"/>
          <p14:tracePt t="312462" x="1898650" y="3079750"/>
          <p14:tracePt t="312478" x="1866900" y="3168650"/>
          <p14:tracePt t="312494" x="1866900" y="3194050"/>
          <p14:tracePt t="312511" x="1866900" y="3219450"/>
          <p14:tracePt t="312528" x="1866900" y="3263900"/>
          <p14:tracePt t="312544" x="1860550" y="3295650"/>
          <p14:tracePt t="312561" x="1860550" y="3333750"/>
          <p14:tracePt t="312578" x="1860550" y="3359150"/>
          <p14:tracePt t="312594" x="1866900" y="3384550"/>
          <p14:tracePt t="312611" x="1879600" y="3403600"/>
          <p14:tracePt t="312628" x="1898650" y="3416300"/>
          <p14:tracePt t="312644" x="1955800" y="3435350"/>
          <p14:tracePt t="312661" x="2019300" y="3448050"/>
          <p14:tracePt t="312677" x="2114550" y="3467100"/>
          <p14:tracePt t="312694" x="2171700" y="3473450"/>
          <p14:tracePt t="312712" x="2247900" y="3473450"/>
          <p14:tracePt t="312728" x="2311400" y="3454400"/>
          <p14:tracePt t="312744" x="2413000" y="3416300"/>
          <p14:tracePt t="312761" x="2501900" y="3365500"/>
          <p14:tracePt t="312778" x="2597150" y="3282950"/>
          <p14:tracePt t="312795" x="2679700" y="3162300"/>
          <p14:tracePt t="312811" x="2705100" y="3060700"/>
          <p14:tracePt t="312828" x="2711450" y="2921000"/>
          <p14:tracePt t="312845" x="2711450" y="2813050"/>
          <p14:tracePt t="312861" x="2711450" y="2724150"/>
          <p14:tracePt t="312878" x="2711450" y="2660650"/>
          <p14:tracePt t="312895" x="2711450" y="2597150"/>
          <p14:tracePt t="312911" x="2717800" y="2552700"/>
          <p14:tracePt t="312928" x="2724150" y="2520950"/>
          <p14:tracePt t="312994" x="2717800" y="2527300"/>
          <p14:tracePt t="313003" x="2711450" y="2527300"/>
          <p14:tracePt t="313011" x="2698750" y="2540000"/>
          <p14:tracePt t="313028" x="2660650" y="2571750"/>
          <p14:tracePt t="313045" x="2628900" y="2628900"/>
          <p14:tracePt t="313061" x="2609850" y="2705100"/>
          <p14:tracePt t="313078" x="2603500" y="2819400"/>
          <p14:tracePt t="313095" x="2603500" y="2908300"/>
          <p14:tracePt t="313111" x="2647950" y="3028950"/>
          <p14:tracePt t="313128" x="2711450" y="3117850"/>
          <p14:tracePt t="313134" x="2743200" y="3143250"/>
          <p14:tracePt t="313147" x="2844800" y="3194050"/>
          <p14:tracePt t="313161" x="2889250" y="3200400"/>
          <p14:tracePt t="313178" x="3041650" y="3194050"/>
          <p14:tracePt t="313195" x="3130550" y="3162300"/>
          <p14:tracePt t="313211" x="3200400" y="3124200"/>
          <p14:tracePt t="313228" x="3244850" y="3086100"/>
          <p14:tracePt t="313245" x="3276600" y="3060700"/>
          <p14:tracePt t="313262" x="3314700" y="3016250"/>
          <p14:tracePt t="313278" x="3359150" y="2984500"/>
          <p14:tracePt t="313295" x="3422650" y="2933700"/>
          <p14:tracePt t="313312" x="3492500" y="2895600"/>
          <p14:tracePt t="313329" x="3556000" y="2870200"/>
          <p14:tracePt t="313345" x="3581400" y="2863850"/>
          <p14:tracePt t="313361" x="3594100" y="2857500"/>
          <p14:tracePt t="313378" x="3600450" y="2851150"/>
          <p14:tracePt t="313469" x="3587750" y="2851150"/>
          <p14:tracePt t="313477" x="3581400" y="2851150"/>
          <p14:tracePt t="313484" x="3549650" y="2851150"/>
          <p14:tracePt t="313496" x="3511550" y="2851150"/>
          <p14:tracePt t="313512" x="3441700" y="2857500"/>
          <p14:tracePt t="313529" x="3378200" y="2857500"/>
          <p14:tracePt t="313545" x="3308350" y="2863850"/>
          <p14:tracePt t="313562" x="3257550" y="2863850"/>
          <p14:tracePt t="313578" x="3206750" y="2876550"/>
          <p14:tracePt t="313595" x="3136900" y="2901950"/>
          <p14:tracePt t="313612" x="3060700" y="2946400"/>
          <p14:tracePt t="313628" x="2946400" y="3022600"/>
          <p14:tracePt t="313646" x="2819400" y="3111500"/>
          <p14:tracePt t="313662" x="2768600" y="3162300"/>
          <p14:tracePt t="313679" x="2743200" y="3206750"/>
          <p14:tracePt t="313695" x="2705100" y="3282950"/>
          <p14:tracePt t="313712" x="2667000" y="3390900"/>
          <p14:tracePt t="313729" x="2635250" y="3473450"/>
          <p14:tracePt t="313746" x="2616200" y="3549650"/>
          <p14:tracePt t="313762" x="2609850" y="3606800"/>
          <p14:tracePt t="313778" x="2609850" y="3638550"/>
          <p14:tracePt t="313795" x="2616200" y="3638550"/>
          <p14:tracePt t="313812" x="2647950" y="3638550"/>
          <p14:tracePt t="313829" x="2717800" y="3638550"/>
          <p14:tracePt t="313845" x="2825750" y="3632200"/>
          <p14:tracePt t="313862" x="2927350" y="3619500"/>
          <p14:tracePt t="313879" x="3035300" y="3606800"/>
          <p14:tracePt t="313880" x="3092450" y="3594100"/>
          <p14:tracePt t="313895" x="3162300" y="3575050"/>
          <p14:tracePt t="313912" x="3378200" y="3467100"/>
          <p14:tracePt t="313929" x="3511550" y="3359150"/>
          <p14:tracePt t="313945" x="3568700" y="3251200"/>
          <p14:tracePt t="313962" x="3575050" y="3162300"/>
          <p14:tracePt t="313979" x="3575050" y="3073400"/>
          <p14:tracePt t="313996" x="3562350" y="3009900"/>
          <p14:tracePt t="314012" x="3543300" y="2952750"/>
          <p14:tracePt t="314029" x="3536950" y="2901950"/>
          <p14:tracePt t="314045" x="3524250" y="2844800"/>
          <p14:tracePt t="314063" x="3498850" y="2794000"/>
          <p14:tracePt t="314079" x="3460750" y="2755900"/>
          <p14:tracePt t="314095" x="3429000" y="2724150"/>
          <p14:tracePt t="314112" x="3378200" y="2673350"/>
          <p14:tracePt t="314129" x="3371850" y="2667000"/>
          <p14:tracePt t="314145" x="3352800" y="2641600"/>
          <p14:tracePt t="314195" x="3340100" y="2647950"/>
          <p14:tracePt t="314212" x="3282950" y="2711450"/>
          <p14:tracePt t="314229" x="3206750" y="2813050"/>
          <p14:tracePt t="314246" x="3105150" y="2978150"/>
          <p14:tracePt t="314262" x="3016250" y="3117850"/>
          <p14:tracePt t="314279" x="2952750" y="3238500"/>
          <p14:tracePt t="314296" x="2914650" y="3327400"/>
          <p14:tracePt t="314313" x="2908300" y="3378200"/>
          <p14:tracePt t="314329" x="2908300" y="3403600"/>
          <p14:tracePt t="314346" x="2908300" y="3467100"/>
          <p14:tracePt t="314362" x="2914650" y="3575050"/>
          <p14:tracePt t="314379" x="2984500" y="3733800"/>
          <p14:tracePt t="314399" x="3092450" y="3886200"/>
          <p14:tracePt t="314413" x="3225800" y="4013200"/>
          <p14:tracePt t="314613" x="3213100" y="4013200"/>
          <p14:tracePt t="314621" x="3136900" y="3987800"/>
          <p14:tracePt t="314629" x="3067050" y="3968750"/>
          <p14:tracePt t="314646" x="2952750" y="3943350"/>
          <p14:tracePt t="314663" x="2895600" y="3924300"/>
          <p14:tracePt t="314680" x="2889250" y="3911600"/>
          <p14:tracePt t="314696" x="2908300" y="3892550"/>
          <p14:tracePt t="314713" x="2959100" y="3873500"/>
          <p14:tracePt t="314730" x="3048000" y="3854450"/>
          <p14:tracePt t="314746" x="3130550" y="3835400"/>
          <p14:tracePt t="314763" x="3200400" y="3822700"/>
          <p14:tracePt t="314779" x="3232150" y="3816350"/>
          <p14:tracePt t="314796" x="3251200" y="3810000"/>
          <p14:tracePt t="314813" x="3263900" y="3797300"/>
          <p14:tracePt t="314829" x="3276600" y="3784600"/>
          <p14:tracePt t="314831" x="3295650" y="3771900"/>
          <p14:tracePt t="314846" x="3333750" y="3740150"/>
          <p14:tracePt t="314863" x="3397250" y="3695700"/>
          <p14:tracePt t="314879" x="3448050" y="3663950"/>
          <p14:tracePt t="314896" x="3473450" y="3644900"/>
          <p14:tracePt t="315057" x="3467100" y="3644900"/>
          <p14:tracePt t="315066" x="3467100" y="3651250"/>
          <p14:tracePt t="315097" x="3467100" y="3663950"/>
          <p14:tracePt t="315146" x="3473450" y="3663950"/>
          <p14:tracePt t="315163" x="3505200" y="3644900"/>
          <p14:tracePt t="315180" x="3568700" y="3625850"/>
          <p14:tracePt t="315197" x="3613150" y="3613150"/>
          <p14:tracePt t="315213" x="3663950" y="3587750"/>
          <p14:tracePt t="315230" x="3695700" y="3568700"/>
          <p14:tracePt t="315247" x="3752850" y="3530600"/>
          <p14:tracePt t="315263" x="3790950" y="3511550"/>
          <p14:tracePt t="315280" x="3848100" y="3473450"/>
          <p14:tracePt t="315297" x="3879850" y="3454400"/>
          <p14:tracePt t="315314" x="3949700" y="3409950"/>
          <p14:tracePt t="315330" x="3994150" y="3384550"/>
          <p14:tracePt t="315347" x="4051300" y="3333750"/>
          <p14:tracePt t="315363" x="4102100" y="3295650"/>
          <p14:tracePt t="315380" x="4178300" y="3238500"/>
          <p14:tracePt t="315397" x="4229100" y="3200400"/>
          <p14:tracePt t="315413" x="4298950" y="3143250"/>
          <p14:tracePt t="315430" x="4337050" y="3117850"/>
          <p14:tracePt t="315447" x="4362450" y="3079750"/>
          <p14:tracePt t="315463" x="4375150" y="3060700"/>
          <p14:tracePt t="315480" x="4381500" y="3035300"/>
          <p14:tracePt t="315497" x="4387850" y="3003550"/>
          <p14:tracePt t="315514" x="4400550" y="2952750"/>
          <p14:tracePt t="315530" x="4413250" y="2857500"/>
          <p14:tracePt t="315547" x="4413250" y="2838450"/>
          <p14:tracePt t="315564" x="4413250" y="2787650"/>
          <p14:tracePt t="315580" x="4413250" y="2717800"/>
          <p14:tracePt t="315597" x="4400550" y="2686050"/>
          <p14:tracePt t="315613" x="4394200" y="2667000"/>
          <p14:tracePt t="315630" x="4387850" y="2647950"/>
          <p14:tracePt t="315647" x="4381500" y="2635250"/>
          <p14:tracePt t="315663" x="4362450" y="2616200"/>
          <p14:tracePt t="315680" x="4349750" y="2590800"/>
          <p14:tracePt t="315697" x="4337050" y="2578100"/>
          <p14:tracePt t="315714" x="4311650" y="2565400"/>
          <p14:tracePt t="315730" x="4260850" y="2559050"/>
          <p14:tracePt t="315747" x="4216400" y="2559050"/>
          <p14:tracePt t="315764" x="4159250" y="2565400"/>
          <p14:tracePt t="315780" x="4133850" y="2578100"/>
          <p14:tracePt t="315797" x="4114800" y="2584450"/>
          <p14:tracePt t="315813" x="4083050" y="2603500"/>
          <p14:tracePt t="315830" x="4025900" y="2628900"/>
          <p14:tracePt t="315847" x="3949700" y="2660650"/>
          <p14:tracePt t="315864" x="3854450" y="2692400"/>
          <p14:tracePt t="315880" x="3797300" y="2705100"/>
          <p14:tracePt t="315897" x="3714750" y="2724150"/>
          <p14:tracePt t="315914" x="3670300" y="2736850"/>
          <p14:tracePt t="315930" x="3651250" y="2743200"/>
          <p14:tracePt t="315947" x="3638550" y="2755900"/>
          <p14:tracePt t="315964" x="3587750" y="2794000"/>
          <p14:tracePt t="315980" x="3505200" y="2844800"/>
          <p14:tracePt t="315998" x="3359150" y="2921000"/>
          <p14:tracePt t="316014" x="3276600" y="2965450"/>
          <p14:tracePt t="316031" x="3232150" y="2990850"/>
          <p14:tracePt t="316049" x="3232150" y="3003550"/>
          <p14:tracePt t="316064" x="3225800" y="3028950"/>
          <p14:tracePt t="316080" x="3225800" y="3079750"/>
          <p14:tracePt t="316097" x="3225800" y="3136900"/>
          <p14:tracePt t="316114" x="3219450" y="3194050"/>
          <p14:tracePt t="316131" x="3206750" y="3257550"/>
          <p14:tracePt t="316147" x="3200400" y="3321050"/>
          <p14:tracePt t="316164" x="3200400" y="3384550"/>
          <p14:tracePt t="316180" x="3206750" y="3435350"/>
          <p14:tracePt t="316197" x="3213100" y="3473450"/>
          <p14:tracePt t="316214" x="3232150" y="3517900"/>
          <p14:tracePt t="316231" x="3244850" y="3562350"/>
          <p14:tracePt t="316248" x="3263900" y="3606800"/>
          <p14:tracePt t="316264" x="3289300" y="3657600"/>
          <p14:tracePt t="316281" x="3321050" y="3702050"/>
          <p14:tracePt t="316297" x="3352800" y="3740150"/>
          <p14:tracePt t="316314" x="3378200" y="3759200"/>
          <p14:tracePt t="316331" x="3397250" y="3771900"/>
          <p14:tracePt t="316347" x="3429000" y="3784600"/>
          <p14:tracePt t="316364" x="3454400" y="3790950"/>
          <p14:tracePt t="316381" x="3505200" y="3790950"/>
          <p14:tracePt t="316398" x="3587750" y="3778250"/>
          <p14:tracePt t="316414" x="3689350" y="3746500"/>
          <p14:tracePt t="316431" x="3797300" y="3695700"/>
          <p14:tracePt t="316447" x="3905250" y="3632200"/>
          <p14:tracePt t="316464" x="4000500" y="3549650"/>
          <p14:tracePt t="316481" x="4070350" y="3486150"/>
          <p14:tracePt t="316497" x="4146550" y="3384550"/>
          <p14:tracePt t="316514" x="4229100" y="3263900"/>
          <p14:tracePt t="316531" x="4260850" y="3206750"/>
          <p14:tracePt t="316547" x="4298950" y="3155950"/>
          <p14:tracePt t="316564" x="4324350" y="3105150"/>
          <p14:tracePt t="316581" x="4349750" y="3060700"/>
          <p14:tracePt t="316597" x="4375150" y="3016250"/>
          <p14:tracePt t="316614" x="4387850" y="2971800"/>
          <p14:tracePt t="316631" x="4432300" y="2914650"/>
          <p14:tracePt t="316648" x="4470400" y="2870200"/>
          <p14:tracePt t="316664" x="4508500" y="2832100"/>
          <p14:tracePt t="316681" x="4559300" y="2787650"/>
          <p14:tracePt t="316698" x="4591050" y="2743200"/>
          <p14:tracePt t="316714" x="4616450" y="2711450"/>
          <p14:tracePt t="316732" x="4635500" y="2679700"/>
          <p14:tracePt t="316747" x="4641850" y="2641600"/>
          <p14:tracePt t="316764" x="4648200" y="2609850"/>
          <p14:tracePt t="316781" x="4648200" y="2578100"/>
          <p14:tracePt t="316798" x="4635500" y="2540000"/>
          <p14:tracePt t="316815" x="4622800" y="2514600"/>
          <p14:tracePt t="316831" x="4610100" y="2489200"/>
          <p14:tracePt t="316848" x="4597400" y="2476500"/>
          <p14:tracePt t="316865" x="4584700" y="2463800"/>
          <p14:tracePt t="316881" x="4565650" y="2451100"/>
          <p14:tracePt t="316898" x="4552950" y="2444750"/>
          <p14:tracePt t="316915" x="4521200" y="2444750"/>
          <p14:tracePt t="316932" x="4457700" y="2444750"/>
          <p14:tracePt t="316948" x="4400550" y="2444750"/>
          <p14:tracePt t="316965" x="4349750" y="2457450"/>
          <p14:tracePt t="316981" x="4318000" y="2463800"/>
          <p14:tracePt t="316998" x="4286250" y="2482850"/>
          <p14:tracePt t="317015" x="4248150" y="2508250"/>
          <p14:tracePt t="317031" x="4184650" y="2546350"/>
          <p14:tracePt t="317048" x="4083050" y="2590800"/>
          <p14:tracePt t="317064" x="3981450" y="2635250"/>
          <p14:tracePt t="317081" x="3841750" y="2698750"/>
          <p14:tracePt t="317098" x="3733800" y="2749550"/>
          <p14:tracePt t="317115" x="3683000" y="2781300"/>
          <p14:tracePt t="317119" x="3663950" y="2787650"/>
          <p14:tracePt t="317132" x="3657600" y="2787650"/>
          <p14:tracePt t="317165" x="3651250" y="2794000"/>
          <p14:tracePt t="317181" x="3619500" y="2825750"/>
          <p14:tracePt t="317198" x="3543300" y="2914650"/>
          <p14:tracePt t="317215" x="3454400" y="3003550"/>
          <p14:tracePt t="317231" x="3403600" y="3060700"/>
          <p14:tracePt t="317248" x="3365500" y="3092450"/>
          <p14:tracePt t="317265" x="3346450" y="3111500"/>
          <p14:tracePt t="317298" x="3346450" y="3117850"/>
          <p14:tracePt t="317315" x="3340100" y="3117850"/>
          <p14:tracePt t="317332" x="3308350" y="3124200"/>
          <p14:tracePt t="317348" x="3257550" y="3124200"/>
          <p14:tracePt t="317365" x="3206750" y="3124200"/>
          <p14:tracePt t="317382" x="3187700" y="3111500"/>
          <p14:tracePt t="317398" x="3181350" y="3098800"/>
          <p14:tracePt t="317432" x="3187700" y="3105150"/>
          <p14:tracePt t="317449" x="3200400" y="3130550"/>
          <p14:tracePt t="317465" x="3232150" y="3162300"/>
          <p14:tracePt t="317482" x="3263900" y="3200400"/>
          <p14:tracePt t="317499" x="3295650" y="3225800"/>
          <p14:tracePt t="317515" x="3308350" y="3244850"/>
          <p14:tracePt t="317614" x="3308350" y="3251200"/>
          <p14:tracePt t="317622" x="3308350" y="3257550"/>
          <p14:tracePt t="317632" x="3308350" y="3263900"/>
          <p14:tracePt t="317649" x="3308350" y="3276600"/>
          <p14:tracePt t="317665" x="3308350" y="3295650"/>
          <p14:tracePt t="317682" x="3308350" y="3321050"/>
          <p14:tracePt t="317698" x="3308350" y="3365500"/>
          <p14:tracePt t="317715" x="3327400" y="3429000"/>
          <p14:tracePt t="317732" x="3346450" y="3486150"/>
          <p14:tracePt t="317749" x="3371850" y="3562350"/>
          <p14:tracePt t="317766" x="3397250" y="3657600"/>
          <p14:tracePt t="317782" x="3441700" y="3841750"/>
          <p14:tracePt t="317799" x="3460750" y="3930650"/>
          <p14:tracePt t="317815" x="3479800" y="4006850"/>
          <p14:tracePt t="317832" x="3486150" y="4076700"/>
          <p14:tracePt t="317849" x="3486150" y="4121150"/>
          <p14:tracePt t="317865" x="3486150" y="4140200"/>
          <p14:tracePt t="317882" x="3486150" y="4146550"/>
          <p14:tracePt t="317899" x="3486150" y="4152900"/>
          <p14:tracePt t="317915" x="3498850" y="4178300"/>
          <p14:tracePt t="317932" x="3524250" y="4229100"/>
          <p14:tracePt t="317949" x="3575050" y="4311650"/>
          <p14:tracePt t="317965" x="3632200" y="4387850"/>
          <p14:tracePt t="317982" x="3683000" y="4470400"/>
          <p14:tracePt t="317999" x="3702050" y="4559300"/>
          <p14:tracePt t="318015" x="3708400" y="4622800"/>
          <p14:tracePt t="318032" x="3683000" y="4679950"/>
          <p14:tracePt t="318049" x="3683000" y="4686300"/>
          <p14:tracePt t="318090" x="3683000" y="4692650"/>
          <p14:tracePt t="318099" x="3689350" y="4699000"/>
          <p14:tracePt t="318116" x="3702050" y="4711700"/>
          <p14:tracePt t="318121" x="3702050" y="4724400"/>
          <p14:tracePt t="318132" x="3702050" y="4730750"/>
          <p14:tracePt t="318149" x="3702050" y="4749800"/>
          <p14:tracePt t="318166" x="3695700" y="4762500"/>
          <p14:tracePt t="318182" x="3676650" y="4781550"/>
          <p14:tracePt t="318199" x="3651250" y="4806950"/>
          <p14:tracePt t="318216" x="3613150" y="4857750"/>
          <p14:tracePt t="318232" x="3556000" y="4927600"/>
          <p14:tracePt t="318249" x="3492500" y="5016500"/>
          <p14:tracePt t="318266" x="3435350" y="5086350"/>
          <p14:tracePt t="318282" x="3397250" y="5130800"/>
          <p14:tracePt t="318299" x="3397250" y="5137150"/>
          <p14:tracePt t="318316" x="3384550" y="5143500"/>
          <p14:tracePt t="318333" x="3365500" y="5156200"/>
          <p14:tracePt t="318349" x="3314700" y="5194300"/>
          <p14:tracePt t="318366" x="3257550" y="5251450"/>
          <p14:tracePt t="318382" x="3200400" y="5327650"/>
          <p14:tracePt t="318399" x="3162300" y="5378450"/>
          <p14:tracePt t="318416" x="3136900" y="5416550"/>
          <p14:tracePt t="318433" x="3136900" y="5422900"/>
          <p14:tracePt t="318501" x="3143250" y="5422900"/>
          <p14:tracePt t="318509" x="3143250" y="5429250"/>
          <p14:tracePt t="318516" x="3149600" y="5429250"/>
          <p14:tracePt t="318532" x="3149600" y="5435600"/>
          <p14:tracePt t="318566" x="3162300" y="5435600"/>
          <p14:tracePt t="318583" x="3206750" y="5448300"/>
          <p14:tracePt t="318599" x="3263900" y="5467350"/>
          <p14:tracePt t="318616" x="3321050" y="5486400"/>
          <p14:tracePt t="318633" x="3340100" y="5492750"/>
          <p14:tracePt t="318650" x="3359150" y="5499100"/>
          <p14:tracePt t="318666" x="3397250" y="5499100"/>
          <p14:tracePt t="318683" x="3441700" y="5499100"/>
          <p14:tracePt t="318699" x="3486150" y="5492750"/>
          <p14:tracePt t="318716" x="3530600" y="5486400"/>
          <p14:tracePt t="318733" x="3575050" y="5486400"/>
          <p14:tracePt t="318749" x="3613150" y="5486400"/>
          <p14:tracePt t="318766" x="3644900" y="5480050"/>
          <p14:tracePt t="318783" x="3683000" y="5473700"/>
          <p14:tracePt t="318800" x="3714750" y="5461000"/>
          <p14:tracePt t="318816" x="3746500" y="5441950"/>
          <p14:tracePt t="318833" x="3752850" y="5429250"/>
          <p14:tracePt t="318849" x="3759200" y="5416550"/>
          <p14:tracePt t="318866" x="3771900" y="5410200"/>
          <p14:tracePt t="318883" x="3778250" y="5403850"/>
          <p14:tracePt t="318899" x="3778250" y="5397500"/>
          <p14:tracePt t="318916" x="3784600" y="5384800"/>
          <p14:tracePt t="318933" x="3784600" y="5372100"/>
          <p14:tracePt t="318949" x="3784600" y="5359400"/>
          <p14:tracePt t="318966" x="3778250" y="5334000"/>
          <p14:tracePt t="318983" x="3771900" y="5308600"/>
          <p14:tracePt t="319000" x="3759200" y="5283200"/>
          <p14:tracePt t="319016" x="3752850" y="5251450"/>
          <p14:tracePt t="319033" x="3746500" y="5226050"/>
          <p14:tracePt t="319050" x="3733800" y="5207000"/>
          <p14:tracePt t="319066" x="3721100" y="5194300"/>
          <p14:tracePt t="319083" x="3708400" y="5181600"/>
          <p14:tracePt t="319101" x="3670300" y="5156200"/>
          <p14:tracePt t="319116" x="3651250" y="5137150"/>
          <p14:tracePt t="319133" x="3619500" y="5124450"/>
          <p14:tracePt t="319150" x="3606800" y="5111750"/>
          <p14:tracePt t="319166" x="3587750" y="5105400"/>
          <p14:tracePt t="319183" x="3568700" y="5099050"/>
          <p14:tracePt t="319200" x="3543300" y="5092700"/>
          <p14:tracePt t="319216" x="3517900" y="5086350"/>
          <p14:tracePt t="319233" x="3479800" y="5086350"/>
          <p14:tracePt t="319250" x="3454400" y="5086350"/>
          <p14:tracePt t="319267" x="3422650" y="5086350"/>
          <p14:tracePt t="319283" x="3384550" y="5086350"/>
          <p14:tracePt t="319300" x="3359150" y="5099050"/>
          <p14:tracePt t="319317" x="3314700" y="5118100"/>
          <p14:tracePt t="319334" x="3276600" y="5143500"/>
          <p14:tracePt t="319350" x="3206750" y="5187950"/>
          <p14:tracePt t="319366" x="3194050" y="5207000"/>
          <p14:tracePt t="319383" x="3187700" y="5226050"/>
          <p14:tracePt t="319400" x="3187700" y="5245100"/>
          <p14:tracePt t="319417" x="3194050" y="5276850"/>
          <p14:tracePt t="319433" x="3200400" y="5302250"/>
          <p14:tracePt t="319450" x="3219450" y="5359400"/>
          <p14:tracePt t="319467" x="3244850" y="5416550"/>
          <p14:tracePt t="319483" x="3263900" y="5448300"/>
          <p14:tracePt t="319500" x="3289300" y="5480050"/>
          <p14:tracePt t="319517" x="3308350" y="5499100"/>
          <p14:tracePt t="319533" x="3327400" y="5505450"/>
          <p14:tracePt t="319550" x="3359150" y="5511800"/>
          <p14:tracePt t="319568" x="3429000" y="5511800"/>
          <p14:tracePt t="319584" x="3454400" y="5511800"/>
          <p14:tracePt t="319601" x="3498850" y="5505450"/>
          <p14:tracePt t="319617" x="3517900" y="5499100"/>
          <p14:tracePt t="319633" x="3536950" y="5492750"/>
          <p14:tracePt t="319650" x="3556000" y="5473700"/>
          <p14:tracePt t="319667" x="3587750" y="5448300"/>
          <p14:tracePt t="319684" x="3619500" y="5410200"/>
          <p14:tracePt t="319700" x="3644900" y="5378450"/>
          <p14:tracePt t="319717" x="3663950" y="5346700"/>
          <p14:tracePt t="319734" x="3683000" y="5327650"/>
          <p14:tracePt t="319750" x="3689350" y="5314950"/>
          <p14:tracePt t="319768" x="3702050" y="5295900"/>
          <p14:tracePt t="319784" x="3702050" y="5289550"/>
          <p14:tracePt t="319800" x="3708400" y="5270500"/>
          <p14:tracePt t="319802" x="3714750" y="5251450"/>
          <p14:tracePt t="319817" x="3714750" y="5238750"/>
          <p14:tracePt t="319834" x="3721100" y="5213350"/>
          <p14:tracePt t="319851" x="3702050" y="5162550"/>
          <p14:tracePt t="319867" x="3683000" y="5137150"/>
          <p14:tracePt t="319884" x="3676650" y="5124450"/>
          <p14:tracePt t="319900" x="3670300" y="5118100"/>
          <p14:tracePt t="319917" x="3670300" y="5111750"/>
          <p14:tracePt t="319934" x="3657600" y="5105400"/>
          <p14:tracePt t="319951" x="3638550" y="5099050"/>
          <p14:tracePt t="319967" x="3613150" y="5092700"/>
          <p14:tracePt t="319984" x="3581400" y="5086350"/>
          <p14:tracePt t="320001" x="3524250" y="5086350"/>
          <p14:tracePt t="320018" x="3486150" y="5086350"/>
          <p14:tracePt t="320034" x="3448050" y="5086350"/>
          <p14:tracePt t="320050" x="3435350" y="5086350"/>
          <p14:tracePt t="320068" x="3429000" y="5086350"/>
          <p14:tracePt t="320068" x="3422650" y="5086350"/>
          <p14:tracePt t="320084" x="3397250" y="5099050"/>
          <p14:tracePt t="320100" x="3365500" y="5111750"/>
          <p14:tracePt t="320117" x="3333750" y="5137150"/>
          <p14:tracePt t="320134" x="3314700" y="5156200"/>
          <p14:tracePt t="320151" x="3302000" y="5168900"/>
          <p14:tracePt t="320167" x="3295650" y="5181600"/>
          <p14:tracePt t="320184" x="3289300" y="5200650"/>
          <p14:tracePt t="320201" x="3282950" y="5226050"/>
          <p14:tracePt t="320217" x="3276600" y="5257800"/>
          <p14:tracePt t="320234" x="3276600" y="5283200"/>
          <p14:tracePt t="320251" x="3276600" y="5314950"/>
          <p14:tracePt t="320267" x="3282950" y="5340350"/>
          <p14:tracePt t="320284" x="3302000" y="5372100"/>
          <p14:tracePt t="320301" x="3321050" y="5397500"/>
          <p14:tracePt t="320317" x="3340100" y="5422900"/>
          <p14:tracePt t="320334" x="3365500" y="5448300"/>
          <p14:tracePt t="320351" x="3378200" y="5461000"/>
          <p14:tracePt t="320367" x="3384550" y="5467350"/>
          <p14:tracePt t="320384" x="3390900" y="5473700"/>
          <p14:tracePt t="320401" x="3409950" y="5473700"/>
          <p14:tracePt t="320417" x="3435350" y="5480050"/>
          <p14:tracePt t="320434" x="3467100" y="5480050"/>
          <p14:tracePt t="320451" x="3492500" y="5480050"/>
          <p14:tracePt t="320468" x="3524250" y="5473700"/>
          <p14:tracePt t="320484" x="3556000" y="5467350"/>
          <p14:tracePt t="320501" x="3581400" y="5461000"/>
          <p14:tracePt t="320518" x="3613150" y="5448300"/>
          <p14:tracePt t="320534" x="3663950" y="5435600"/>
          <p14:tracePt t="320551" x="3695700" y="5416550"/>
          <p14:tracePt t="320567" x="3702050" y="5410200"/>
          <p14:tracePt t="320585" x="3708400" y="5410200"/>
          <p14:tracePt t="320618" x="3708400" y="5397500"/>
          <p14:tracePt t="320634" x="3708400" y="5372100"/>
          <p14:tracePt t="320651" x="3708400" y="5346700"/>
          <p14:tracePt t="320668" x="3714750" y="5321300"/>
          <p14:tracePt t="320684" x="3714750" y="5302250"/>
          <p14:tracePt t="320701" x="3714750" y="5283200"/>
          <p14:tracePt t="320718" x="3714750" y="5270500"/>
          <p14:tracePt t="320735" x="3708400" y="5264150"/>
          <p14:tracePt t="320752" x="3689350" y="5232400"/>
          <p14:tracePt t="320768" x="3657600" y="5207000"/>
          <p14:tracePt t="320784" x="3613150" y="5168900"/>
          <p14:tracePt t="320801" x="3594100" y="5143500"/>
          <p14:tracePt t="320818" x="3581400" y="5130800"/>
          <p14:tracePt t="320868" x="3575050" y="5130800"/>
          <p14:tracePt t="320884" x="3562350" y="5124450"/>
          <p14:tracePt t="320901" x="3549650" y="5124450"/>
          <p14:tracePt t="320918" x="3536950" y="5124450"/>
          <p14:tracePt t="320935" x="3530600" y="5124450"/>
          <p14:tracePt t="320951" x="3517900" y="5124450"/>
          <p14:tracePt t="320968" x="3498850" y="5124450"/>
          <p14:tracePt t="320985" x="3473450" y="5124450"/>
          <p14:tracePt t="321002" x="3441700" y="5124450"/>
          <p14:tracePt t="321018" x="3416300" y="5118100"/>
          <p14:tracePt t="321052" x="3409950" y="5118100"/>
          <p14:tracePt t="321084" x="3403600" y="5118100"/>
          <p14:tracePt t="321102" x="3390900" y="5124450"/>
          <p14:tracePt t="321118" x="3327400" y="5143500"/>
          <p14:tracePt t="321135" x="3302000" y="5156200"/>
          <p14:tracePt t="321151" x="3270250" y="5162550"/>
          <p14:tracePt t="321168" x="3251200" y="5162550"/>
          <p14:tracePt t="321248" x="3251200" y="5168900"/>
          <p14:tracePt t="321268" x="3232150" y="5175250"/>
          <p14:tracePt t="321285" x="3206750" y="5194300"/>
          <p14:tracePt t="321302" x="3181350" y="5213350"/>
          <p14:tracePt t="321318" x="3162300" y="5232400"/>
          <p14:tracePt t="321335" x="3149600" y="5245100"/>
          <p14:tracePt t="321353" x="3136900" y="5283200"/>
          <p14:tracePt t="321368" x="3136900" y="5308600"/>
          <p14:tracePt t="321385" x="3136900" y="5327650"/>
          <p14:tracePt t="321401" x="3136900" y="5353050"/>
          <p14:tracePt t="321418" x="3149600" y="5378450"/>
          <p14:tracePt t="321435" x="3175000" y="5403850"/>
          <p14:tracePt t="321452" x="3200400" y="5422900"/>
          <p14:tracePt t="321468" x="3263900" y="5461000"/>
          <p14:tracePt t="321485" x="3327400" y="5499100"/>
          <p14:tracePt t="321502" x="3371850" y="5518150"/>
          <p14:tracePt t="321519" x="3441700" y="5530850"/>
          <p14:tracePt t="321535" x="3486150" y="5537200"/>
          <p14:tracePt t="321552" x="3549650" y="5537200"/>
          <p14:tracePt t="321568" x="3575050" y="5530850"/>
          <p14:tracePt t="321586" x="3613150" y="5511800"/>
          <p14:tracePt t="321602" x="3632200" y="5505450"/>
          <p14:tracePt t="321618" x="3651250" y="5492750"/>
          <p14:tracePt t="321635" x="3670300" y="5480050"/>
          <p14:tracePt t="321652" x="3695700" y="5454650"/>
          <p14:tracePt t="321669" x="3708400" y="5441950"/>
          <p14:tracePt t="321685" x="3721100" y="5416550"/>
          <p14:tracePt t="321702" x="3721100" y="5403850"/>
          <p14:tracePt t="321719" x="3721100" y="5391150"/>
          <p14:tracePt t="321735" x="3721100" y="5378450"/>
          <p14:tracePt t="321769" x="3714750" y="5372100"/>
          <p14:tracePt t="321786" x="3714750" y="5365750"/>
          <p14:tracePt t="321819" x="3670300" y="5359400"/>
          <p14:tracePt t="321837" x="3492500" y="5378450"/>
          <p14:tracePt t="321852" x="3302000" y="5391150"/>
          <p14:tracePt t="321868" x="3124200" y="5397500"/>
          <p14:tracePt t="321885" x="2978150" y="5397500"/>
          <p14:tracePt t="321902" x="2901950" y="5384800"/>
          <p14:tracePt t="321919" x="2870200" y="5378450"/>
          <p14:tracePt t="321935" x="2844800" y="5378450"/>
          <p14:tracePt t="321952" x="2755900" y="5372100"/>
          <p14:tracePt t="321969" x="2546350" y="5384800"/>
          <p14:tracePt t="321985" x="2241550" y="5384800"/>
          <p14:tracePt t="322002" x="1879600" y="5384800"/>
          <p14:tracePt t="322020" x="1562100" y="5365750"/>
          <p14:tracePt t="322035" x="1517650" y="5353050"/>
          <p14:tracePt t="322052" x="1511300" y="5340350"/>
          <p14:tracePt t="322069" x="1543050" y="5334000"/>
          <p14:tracePt t="322085" x="1651000" y="5334000"/>
          <p14:tracePt t="322086" x="1708150" y="5327650"/>
          <p14:tracePt t="322102" x="1822450" y="5327650"/>
          <p14:tracePt t="322119" x="1924050" y="5327650"/>
          <p14:tracePt t="322136" x="1981200" y="5334000"/>
          <p14:tracePt t="322152" x="2032000" y="5340350"/>
          <p14:tracePt t="322169" x="2082800" y="5346700"/>
          <p14:tracePt t="322186" x="2203450" y="5359400"/>
          <p14:tracePt t="322202" x="2355850" y="5365750"/>
          <p14:tracePt t="322219" x="2603500" y="5378450"/>
          <p14:tracePt t="322235" x="2908300" y="5384800"/>
          <p14:tracePt t="322252" x="3282950" y="5410200"/>
          <p14:tracePt t="322269" x="3581400" y="5422900"/>
          <p14:tracePt t="322286" x="3854450" y="5429250"/>
          <p14:tracePt t="322302" x="4025900" y="5429250"/>
          <p14:tracePt t="322319" x="4171950" y="5429250"/>
          <p14:tracePt t="322336" x="4298950" y="5422900"/>
          <p14:tracePt t="322352" x="4425950" y="5416550"/>
          <p14:tracePt t="322369" x="4584700" y="5410200"/>
          <p14:tracePt t="322386" x="4730750" y="5410200"/>
          <p14:tracePt t="322403" x="4959350" y="5410200"/>
          <p14:tracePt t="322419" x="5219700" y="5410200"/>
          <p14:tracePt t="322436" x="5473700" y="5410200"/>
          <p14:tracePt t="322453" x="5657850" y="5416550"/>
          <p14:tracePt t="322469" x="5899150" y="5429250"/>
          <p14:tracePt t="322486" x="6121400" y="5441950"/>
          <p14:tracePt t="322502" x="6324600" y="5441950"/>
          <p14:tracePt t="322519" x="6457950" y="5441950"/>
          <p14:tracePt t="322536" x="6654800" y="5416550"/>
          <p14:tracePt t="322552" x="6769100" y="5391150"/>
          <p14:tracePt t="322569" x="6959600" y="5365750"/>
          <p14:tracePt t="322586" x="7124700" y="5365750"/>
          <p14:tracePt t="322603" x="7302500" y="5365750"/>
          <p14:tracePt t="322619" x="7448550" y="5378450"/>
          <p14:tracePt t="322636" x="7562850" y="5384800"/>
          <p14:tracePt t="322653" x="7620000" y="5384800"/>
          <p14:tracePt t="322669" x="7626350" y="5384800"/>
          <p14:tracePt t="322686" x="7626350" y="5372100"/>
          <p14:tracePt t="322703" x="7626350" y="5365750"/>
          <p14:tracePt t="322719" x="7632700" y="5353050"/>
          <p14:tracePt t="322736" x="7632700" y="5340350"/>
          <p14:tracePt t="322738" x="7632700" y="5327650"/>
          <p14:tracePt t="322753" x="7632700" y="5321300"/>
          <p14:tracePt t="322769" x="7626350" y="5308600"/>
          <p14:tracePt t="322786" x="7575550" y="5270500"/>
          <p14:tracePt t="322803" x="7480300" y="5232400"/>
          <p14:tracePt t="322819" x="7372350" y="5200650"/>
          <p14:tracePt t="322836" x="7245350" y="5168900"/>
          <p14:tracePt t="322853" x="7073900" y="5137150"/>
          <p14:tracePt t="322870" x="6927850" y="5111750"/>
          <p14:tracePt t="322886" x="6711950" y="5092700"/>
          <p14:tracePt t="322903" x="6540500" y="5073650"/>
          <p14:tracePt t="322920" x="6318250" y="5060950"/>
          <p14:tracePt t="322936" x="6153150" y="5054600"/>
          <p14:tracePt t="322953" x="5975350" y="5054600"/>
          <p14:tracePt t="322969" x="5695950" y="5054600"/>
          <p14:tracePt t="322987" x="5435600" y="5054600"/>
          <p14:tracePt t="323003" x="5181600" y="5054600"/>
          <p14:tracePt t="323019" x="4838700" y="5054600"/>
          <p14:tracePt t="323036" x="4641850" y="5054600"/>
          <p14:tracePt t="323053" x="4445000" y="5048250"/>
          <p14:tracePt t="323070" x="4229100" y="5035550"/>
          <p14:tracePt t="323087" x="3981450" y="5016500"/>
          <p14:tracePt t="323103" x="3721100" y="4984750"/>
          <p14:tracePt t="323120" x="3492500" y="4959350"/>
          <p14:tracePt t="323137" x="3238500" y="4921250"/>
          <p14:tracePt t="323153" x="3054350" y="4902200"/>
          <p14:tracePt t="323170" x="2863850" y="4902200"/>
          <p14:tracePt t="323186" x="2667000" y="4902200"/>
          <p14:tracePt t="323204" x="2438400" y="4914900"/>
          <p14:tracePt t="323220" x="2355850" y="4914900"/>
          <p14:tracePt t="323237" x="2260600" y="4921250"/>
          <p14:tracePt t="323238" x="2190750" y="4927600"/>
          <p14:tracePt t="323253" x="2165350" y="4933950"/>
          <p14:tracePt t="323270" x="2127250" y="4953000"/>
          <p14:tracePt t="323286" x="2101850" y="4984750"/>
          <p14:tracePt t="323303" x="2082800" y="5022850"/>
          <p14:tracePt t="323320" x="2076450" y="5060950"/>
          <p14:tracePt t="323336" x="2076450" y="5105400"/>
          <p14:tracePt t="323353" x="2076450" y="5130800"/>
          <p14:tracePt t="323370" x="2101850" y="5156200"/>
          <p14:tracePt t="323387" x="2139950" y="5175250"/>
          <p14:tracePt t="323403" x="2216150" y="5200650"/>
          <p14:tracePt t="323420" x="2330450" y="5232400"/>
          <p14:tracePt t="323437" x="2489200" y="5270500"/>
          <p14:tracePt t="323454" x="2641600" y="5302250"/>
          <p14:tracePt t="323470" x="2851150" y="5340350"/>
          <p14:tracePt t="323487" x="2997200" y="5365750"/>
          <p14:tracePt t="323504" x="3028950" y="5372100"/>
          <p14:tracePt t="323505" x="3092450" y="5378450"/>
          <p14:tracePt t="323520" x="3232150" y="5391150"/>
          <p14:tracePt t="323537" x="3378200" y="5403850"/>
          <p14:tracePt t="323553" x="3486150" y="5416550"/>
          <p14:tracePt t="323570" x="3517900" y="5416550"/>
          <p14:tracePt t="323587" x="3536950" y="5422900"/>
          <p14:tracePt t="323604" x="3543300" y="5429250"/>
          <p14:tracePt t="323620" x="3549650" y="5435600"/>
          <p14:tracePt t="323827" x="3556000" y="5435600"/>
          <p14:tracePt t="323835" x="3562350" y="5429250"/>
          <p14:tracePt t="323845" x="3568700" y="5422900"/>
          <p14:tracePt t="323855" x="3575050" y="5410200"/>
          <p14:tracePt t="323871" x="3587750" y="5397500"/>
          <p14:tracePt t="323888" x="3594100" y="5384800"/>
          <p14:tracePt t="323904" x="3606800" y="5365750"/>
          <p14:tracePt t="323906" x="3613150" y="5353050"/>
          <p14:tracePt t="323921" x="3619500" y="5346700"/>
          <p14:tracePt t="323938" x="3644900" y="5295900"/>
          <p14:tracePt t="323954" x="3651250" y="5270500"/>
          <p14:tracePt t="323970" x="3663950" y="5226050"/>
          <p14:tracePt t="323987" x="3663950" y="5200650"/>
          <p14:tracePt t="324004" x="3663950" y="5194300"/>
          <p14:tracePt t="324112" x="3657600" y="5194300"/>
          <p14:tracePt t="324123" x="3651250" y="5194300"/>
          <p14:tracePt t="324133" x="3638550" y="5194300"/>
          <p14:tracePt t="324140" x="3613150" y="5187950"/>
          <p14:tracePt t="324154" x="3575050" y="5181600"/>
          <p14:tracePt t="324171" x="3556000" y="5175250"/>
          <p14:tracePt t="324188" x="3549650" y="5175250"/>
          <p14:tracePt t="324204" x="3543300" y="5175250"/>
          <p14:tracePt t="324220" x="3536950" y="5175250"/>
          <p14:tracePt t="324237" x="3486150" y="5175250"/>
          <p14:tracePt t="324254" x="3422650" y="5181600"/>
          <p14:tracePt t="324270" x="3346450" y="5187950"/>
          <p14:tracePt t="324287" x="3295650" y="5194300"/>
          <p14:tracePt t="324304" x="3270250" y="5194300"/>
          <p14:tracePt t="324338" x="3270250" y="5200650"/>
          <p14:tracePt t="324354" x="3270250" y="5207000"/>
          <p14:tracePt t="324371" x="3289300" y="5219700"/>
          <p14:tracePt t="324387" x="3302000" y="5238750"/>
          <p14:tracePt t="324404" x="3314700" y="5257800"/>
          <p14:tracePt t="324421" x="3327400" y="5283200"/>
          <p14:tracePt t="324438" x="3333750" y="5302250"/>
          <p14:tracePt t="324454" x="3333750" y="5308600"/>
          <p14:tracePt t="324504" x="3346450" y="5314950"/>
          <p14:tracePt t="324521" x="3371850" y="5334000"/>
          <p14:tracePt t="324538" x="3409950" y="5353050"/>
          <p14:tracePt t="324554" x="3467100" y="5372100"/>
          <p14:tracePt t="324571" x="3524250" y="5372100"/>
          <p14:tracePt t="324588" x="3562350" y="5372100"/>
          <p14:tracePt t="324604" x="3594100" y="5365750"/>
          <p14:tracePt t="324621" x="3613150" y="5353050"/>
          <p14:tracePt t="324637" x="3625850" y="5346700"/>
          <p14:tracePt t="325461" x="3625850" y="5353050"/>
          <p14:tracePt t="325472" x="3625850" y="5359400"/>
          <p14:tracePt t="325490" x="3619500" y="5372100"/>
          <p14:tracePt t="325507" x="3606800" y="5378450"/>
          <p14:tracePt t="325522" x="3606800" y="5384800"/>
          <p14:tracePt t="325539" x="3600450" y="5384800"/>
          <p14:tracePt t="327537" x="3600450" y="5391150"/>
          <p14:tracePt t="327558" x="3600450" y="5397500"/>
          <p14:tracePt t="327590" x="3587750" y="5410200"/>
          <p14:tracePt t="327607" x="3568700" y="5422900"/>
          <p14:tracePt t="327624" x="3549650" y="5435600"/>
          <p14:tracePt t="327641" x="3536950" y="5441950"/>
          <p14:tracePt t="327657" x="3536950" y="5448300"/>
          <p14:tracePt t="327767" x="3543300" y="5441950"/>
          <p14:tracePt t="327776" x="3549650" y="5441950"/>
          <p14:tracePt t="327791" x="3568700" y="5422900"/>
          <p14:tracePt t="327807" x="3594100" y="5410200"/>
          <p14:tracePt t="327824" x="3619500" y="5397500"/>
          <p14:tracePt t="327840" x="3663950" y="5378450"/>
          <p14:tracePt t="327857" x="3708400" y="5359400"/>
          <p14:tracePt t="327874" x="3746500" y="5346700"/>
          <p14:tracePt t="327891" x="3778250" y="5334000"/>
          <p14:tracePt t="327907" x="3803650" y="5321300"/>
          <p14:tracePt t="327924" x="3816350" y="5302250"/>
          <p14:tracePt t="327941" x="3816350" y="5276850"/>
          <p14:tracePt t="327958" x="3803650" y="5232400"/>
          <p14:tracePt t="327974" x="3790950" y="5213350"/>
          <p14:tracePt t="327990" x="3784600" y="5194300"/>
          <p14:tracePt t="328007" x="3784600" y="5187950"/>
          <p14:tracePt t="328024" x="3784600" y="5181600"/>
          <p14:tracePt t="328040" x="3778250" y="5175250"/>
          <p14:tracePt t="328057" x="3771900" y="5168900"/>
          <p14:tracePt t="328074" x="3746500" y="5162550"/>
          <p14:tracePt t="328091" x="3733800" y="5156200"/>
          <p14:tracePt t="328107" x="3702050" y="5149850"/>
          <p14:tracePt t="328124" x="3683000" y="5149850"/>
          <p14:tracePt t="328141" x="3663950" y="5149850"/>
          <p14:tracePt t="328157" x="3638550" y="5149850"/>
          <p14:tracePt t="328174" x="3619500" y="5149850"/>
          <p14:tracePt t="328191" x="3549650" y="5149850"/>
          <p14:tracePt t="328207" x="3530600" y="5149850"/>
          <p14:tracePt t="328226" x="3441700" y="5162550"/>
          <p14:tracePt t="328241" x="3409950" y="5168900"/>
          <p14:tracePt t="328257" x="3403600" y="5168900"/>
          <p14:tracePt t="328291" x="3397250" y="5181600"/>
          <p14:tracePt t="328307" x="3384550" y="5194300"/>
          <p14:tracePt t="328324" x="3371850" y="5226050"/>
          <p14:tracePt t="328341" x="3359150" y="5245100"/>
          <p14:tracePt t="328358" x="3352800" y="5270500"/>
          <p14:tracePt t="328374" x="3352800" y="5276850"/>
          <p14:tracePt t="328407" x="3352800" y="5283200"/>
          <p14:tracePt t="328424" x="3390900" y="5314950"/>
          <p14:tracePt t="328441" x="3454400" y="5359400"/>
          <p14:tracePt t="328458" x="3505200" y="5397500"/>
          <p14:tracePt t="328474" x="3543300" y="5435600"/>
          <p14:tracePt t="328491" x="3568700" y="5454650"/>
          <p14:tracePt t="328508" x="3581400" y="5461000"/>
          <p14:tracePt t="328524" x="3594100" y="5461000"/>
          <p14:tracePt t="328541" x="3632200" y="5448300"/>
          <p14:tracePt t="328558" x="3663950" y="5429250"/>
          <p14:tracePt t="328574" x="3702050" y="5410200"/>
          <p14:tracePt t="328592" x="3708400" y="5403850"/>
          <p14:tracePt t="328610" x="3714750" y="5403850"/>
          <p14:tracePt t="328630" x="3721100" y="5397500"/>
          <p14:tracePt t="328641" x="3727450" y="5397500"/>
          <p14:tracePt t="328658" x="3733800" y="5391150"/>
          <p14:tracePt t="328674" x="3740150" y="5378450"/>
          <p14:tracePt t="328692" x="3746500" y="5353050"/>
          <p14:tracePt t="328708" x="3752850" y="5327650"/>
          <p14:tracePt t="329273" x="3746500" y="5327650"/>
          <p14:tracePt t="329281" x="3740150" y="5327650"/>
          <p14:tracePt t="329292" x="3733800" y="5327650"/>
          <p14:tracePt t="329309" x="3727450" y="5327650"/>
          <p14:tracePt t="329537" x="3721100" y="5327650"/>
          <p14:tracePt t="329546" x="3714750" y="5327650"/>
          <p14:tracePt t="329576" x="3702050" y="5321300"/>
          <p14:tracePt t="329592" x="3695700" y="5321300"/>
          <p14:tracePt t="329629" x="3689350" y="5321300"/>
          <p14:tracePt t="329643" x="3683000" y="5321300"/>
          <p14:tracePt t="329659" x="3670300" y="5314950"/>
          <p14:tracePt t="329675" x="3663950" y="5314950"/>
          <p14:tracePt t="329692" x="3657600" y="5314950"/>
          <p14:tracePt t="329709" x="3651250" y="5308600"/>
          <p14:tracePt t="329742" x="3651250" y="5302250"/>
          <p14:tracePt t="329759" x="3644900" y="5302250"/>
          <p14:tracePt t="329808" x="3638550" y="5302250"/>
          <p14:tracePt t="329825" x="3632200" y="5302250"/>
          <p14:tracePt t="329842" x="3625850" y="5302250"/>
          <p14:tracePt t="329875" x="3613150" y="5295900"/>
          <p14:tracePt t="329892" x="3600450" y="5289550"/>
          <p14:tracePt t="329909" x="3581400" y="5283200"/>
          <p14:tracePt t="329925" x="3562350" y="5270500"/>
          <p14:tracePt t="329942" x="3536950" y="5245100"/>
          <p14:tracePt t="329959" x="3517900" y="5232400"/>
          <p14:tracePt t="329975" x="3511550" y="5213350"/>
          <p14:tracePt t="329992" x="3498850" y="5181600"/>
          <p14:tracePt t="330009" x="3498850" y="5162550"/>
          <p14:tracePt t="330026" x="3505200" y="5149850"/>
          <p14:tracePt t="330042" x="3517900" y="5143500"/>
          <p14:tracePt t="330142" x="3517900" y="5156200"/>
          <p14:tracePt t="330159" x="3517900" y="5168900"/>
          <p14:tracePt t="330176" x="3517900" y="5181600"/>
          <p14:tracePt t="330193" x="3517900" y="5200650"/>
          <p14:tracePt t="330209" x="3517900" y="5207000"/>
          <p14:tracePt t="330226" x="3524250" y="5213350"/>
          <p14:tracePt t="330259" x="3524250" y="5219700"/>
          <p14:tracePt t="330292" x="3524250" y="5226050"/>
          <p14:tracePt t="330583" x="3530600" y="5226050"/>
          <p14:tracePt t="330594" x="3536950" y="5226050"/>
          <p14:tracePt t="330610" x="3562350" y="5226050"/>
          <p14:tracePt t="330626" x="3575050" y="5232400"/>
          <p14:tracePt t="330643" x="3581400" y="5232400"/>
          <p14:tracePt t="330659" x="3587750" y="5232400"/>
          <p14:tracePt t="330755" x="3594100" y="5232400"/>
          <p14:tracePt t="330877" x="3587750" y="5232400"/>
          <p14:tracePt t="330886" x="3581400" y="5232400"/>
          <p14:tracePt t="330893" x="3575050" y="5232400"/>
          <p14:tracePt t="330911" x="3568700" y="5232400"/>
          <p14:tracePt t="330926" x="3562350" y="5232400"/>
          <p14:tracePt t="330943" x="3556000" y="5232400"/>
          <p14:tracePt t="330960" x="3549650" y="5232400"/>
          <p14:tracePt t="330977" x="3543300" y="5232400"/>
          <p14:tracePt t="330993" x="3536950" y="5232400"/>
          <p14:tracePt t="331010" x="3530600" y="5232400"/>
          <p14:tracePt t="331026" x="3524250" y="5226050"/>
          <p14:tracePt t="331043" x="3524250" y="5219700"/>
          <p14:tracePt t="331060" x="3524250" y="5213350"/>
          <p14:tracePt t="331076" x="3524250" y="5207000"/>
          <p14:tracePt t="331126" x="3524250" y="5200650"/>
          <p14:tracePt t="331150" x="3524250" y="5194300"/>
          <p14:tracePt t="331174" x="3524250" y="5187950"/>
          <p14:tracePt t="331843" x="3524250" y="5181600"/>
          <p14:tracePt t="331852" x="3524250" y="5175250"/>
          <p14:tracePt t="331861" x="3524250" y="5168900"/>
          <p14:tracePt t="331877" x="3524250" y="5162550"/>
          <p14:tracePt t="331894" x="3530600" y="5149850"/>
          <p14:tracePt t="331911" x="3530600" y="5143500"/>
          <p14:tracePt t="331927" x="3530600" y="5137150"/>
          <p14:tracePt t="332093" x="3530600" y="5130800"/>
          <p14:tracePt t="332112" x="3530600" y="5124450"/>
          <p14:tracePt t="332128" x="3530600" y="5118100"/>
          <p14:tracePt t="332144" x="3530600" y="5111750"/>
          <p14:tracePt t="332162" x="3536950" y="5099050"/>
          <p14:tracePt t="332177" x="3536950" y="5092700"/>
          <p14:tracePt t="332195" x="3536950" y="5080000"/>
          <p14:tracePt t="332211" x="3536950" y="5073650"/>
          <p14:tracePt t="332227" x="3536950" y="5067300"/>
          <p14:tracePt t="332336" x="3536950" y="5060950"/>
          <p14:tracePt t="332359" x="3536950" y="5054600"/>
          <p14:tracePt t="332378" x="3536950" y="5041900"/>
          <p14:tracePt t="332394" x="3536950" y="5029200"/>
          <p14:tracePt t="332411" x="3536950" y="5016500"/>
          <p14:tracePt t="332427" x="3543300" y="5010150"/>
          <p14:tracePt t="332444" x="3543300" y="5003800"/>
          <p14:tracePt t="332462" x="3543300" y="4991100"/>
          <p14:tracePt t="332478" x="3549650" y="4991100"/>
          <p14:tracePt t="332494" x="3562350" y="4972050"/>
          <p14:tracePt t="332511" x="3568700" y="4959350"/>
          <p14:tracePt t="332527" x="3581400" y="4933950"/>
          <p14:tracePt t="332544" x="3594100" y="4902200"/>
          <p14:tracePt t="332561" x="3613150" y="4857750"/>
          <p14:tracePt t="332577" x="3638550" y="4787900"/>
          <p14:tracePt t="332594" x="3670300" y="4705350"/>
          <p14:tracePt t="332613" x="3721100" y="4578350"/>
          <p14:tracePt t="332628" x="3759200" y="4464050"/>
          <p14:tracePt t="332644" x="3778250" y="4362450"/>
          <p14:tracePt t="332661" x="3771900" y="4248150"/>
          <p14:tracePt t="332678" x="3733800" y="4127500"/>
          <p14:tracePt t="332694" x="3695700" y="4000500"/>
          <p14:tracePt t="332711" x="3670300" y="3892550"/>
          <p14:tracePt t="332728" x="3663950" y="3752850"/>
          <p14:tracePt t="332744" x="3676650" y="3702050"/>
          <p14:tracePt t="332761" x="3708400" y="3638550"/>
          <p14:tracePt t="332778" x="3740150" y="3606800"/>
          <p14:tracePt t="332795" x="3759200" y="3587750"/>
          <p14:tracePt t="332811" x="3765550" y="3575050"/>
          <p14:tracePt t="332851" x="3771900" y="3575050"/>
          <p14:tracePt t="332895" x="3778250" y="3575050"/>
          <p14:tracePt t="332916" x="3784600" y="3575050"/>
          <p14:tracePt t="332945" x="3810000" y="3562350"/>
          <p14:tracePt t="332961" x="3867150" y="3524250"/>
          <p14:tracePt t="332978" x="3968750" y="3422650"/>
          <p14:tracePt t="332995" x="4032250" y="3340100"/>
          <p14:tracePt t="333011" x="4095750" y="3244850"/>
          <p14:tracePt t="333028" x="4165600" y="3143250"/>
          <p14:tracePt t="333044" x="4216400" y="3054350"/>
          <p14:tracePt t="333061" x="4254500" y="2984500"/>
          <p14:tracePt t="333078" x="4298950" y="2901950"/>
          <p14:tracePt t="333095" x="4318000" y="2825750"/>
          <p14:tracePt t="333111" x="4318000" y="2774950"/>
          <p14:tracePt t="333115" x="4318000" y="2749550"/>
          <p14:tracePt t="333128" x="4318000" y="2736850"/>
          <p14:tracePt t="333145" x="4318000" y="2711450"/>
          <p14:tracePt t="333161" x="4318000" y="2705100"/>
          <p14:tracePt t="333195" x="4305300" y="2705100"/>
          <p14:tracePt t="333211" x="4286250" y="2698750"/>
          <p14:tracePt t="333228" x="4260850" y="2686050"/>
          <p14:tracePt t="333245" x="4235450" y="2679700"/>
          <p14:tracePt t="333262" x="4191000" y="2667000"/>
          <p14:tracePt t="333278" x="4114800" y="2654300"/>
          <p14:tracePt t="333295" x="4044950" y="2641600"/>
          <p14:tracePt t="333312" x="3930650" y="2641600"/>
          <p14:tracePt t="333328" x="3797300" y="2647950"/>
          <p14:tracePt t="333345" x="3740150" y="2660650"/>
          <p14:tracePt t="333362" x="3702050" y="2673350"/>
          <p14:tracePt t="333378" x="3676650" y="2692400"/>
          <p14:tracePt t="333395" x="3644900" y="2724150"/>
          <p14:tracePt t="333412" x="3594100" y="2774950"/>
          <p14:tracePt t="333428" x="3511550" y="2844800"/>
          <p14:tracePt t="333445" x="3409950" y="2921000"/>
          <p14:tracePt t="333462" x="3321050" y="2984500"/>
          <p14:tracePt t="333478" x="3251200" y="3041650"/>
          <p14:tracePt t="333495" x="3225800" y="3073400"/>
          <p14:tracePt t="333512" x="3213100" y="3105150"/>
          <p14:tracePt t="333529" x="3213100" y="3143250"/>
          <p14:tracePt t="333546" x="3232150" y="3200400"/>
          <p14:tracePt t="333562" x="3244850" y="3238500"/>
          <p14:tracePt t="333578" x="3257550" y="3295650"/>
          <p14:tracePt t="333595" x="3270250" y="3327400"/>
          <p14:tracePt t="333612" x="3270250" y="3359150"/>
          <p14:tracePt t="333628" x="3276600" y="3365500"/>
          <p14:tracePt t="333645" x="3276600" y="3371850"/>
          <p14:tracePt t="333708" x="3282950" y="3371850"/>
          <p14:tracePt t="333716" x="3295650" y="3371850"/>
          <p14:tracePt t="333729" x="3314700" y="3371850"/>
          <p14:tracePt t="333745" x="3346450" y="3371850"/>
          <p14:tracePt t="333762" x="3352800" y="3378200"/>
          <p14:tracePt t="333778" x="3359150" y="3378200"/>
          <p14:tracePt t="333796" x="3365500" y="3378200"/>
          <p14:tracePt t="333812" x="3371850" y="3384550"/>
          <p14:tracePt t="333829" x="3378200" y="3384550"/>
          <p14:tracePt t="333845" x="3390900" y="3390900"/>
          <p14:tracePt t="333862" x="3403600" y="3397250"/>
          <p14:tracePt t="333879" x="3416300" y="3403600"/>
          <p14:tracePt t="333895" x="3429000" y="3409950"/>
          <p14:tracePt t="333912" x="3435350" y="3416300"/>
          <p14:tracePt t="333929" x="3441700" y="3422650"/>
          <p14:tracePt t="333962" x="3435350" y="3435350"/>
          <p14:tracePt t="333979" x="3409950" y="3454400"/>
          <p14:tracePt t="333996" x="3340100" y="3492500"/>
          <p14:tracePt t="334012" x="3232150" y="3511550"/>
          <p14:tracePt t="334029" x="3219450" y="3517900"/>
          <p14:tracePt t="343485" x="3225800" y="3517900"/>
          <p14:tracePt t="343494" x="3276600" y="3517900"/>
          <p14:tracePt t="343504" x="3409950" y="3517900"/>
          <p14:tracePt t="343520" x="3746500" y="3530600"/>
          <p14:tracePt t="343537" x="4013200" y="3524250"/>
          <p14:tracePt t="343554" x="4254500" y="3511550"/>
          <p14:tracePt t="343570" x="4470400" y="3486150"/>
          <p14:tracePt t="343587" x="4616450" y="3460750"/>
          <p14:tracePt t="343604" x="4787900" y="3448050"/>
          <p14:tracePt t="343620" x="4819650" y="3448050"/>
          <p14:tracePt t="343637" x="4845050" y="3448050"/>
          <p14:tracePt t="343638" x="4851400" y="3448050"/>
          <p14:tracePt t="343654" x="4857750" y="3448050"/>
          <p14:tracePt t="343670" x="4876800" y="3448050"/>
          <p14:tracePt t="343687" x="4895850" y="3448050"/>
          <p14:tracePt t="343704" x="4933950" y="3435350"/>
          <p14:tracePt t="343720" x="4997450" y="3422650"/>
          <p14:tracePt t="343737" x="5092700" y="3409950"/>
          <p14:tracePt t="343754" x="5200650" y="3397250"/>
          <p14:tracePt t="343770" x="5276850" y="3378200"/>
          <p14:tracePt t="343787" x="5359400" y="3346450"/>
          <p14:tracePt t="343804" x="5416550" y="3327400"/>
          <p14:tracePt t="343820" x="5480050" y="3295650"/>
          <p14:tracePt t="343837" x="5568950" y="3244850"/>
          <p14:tracePt t="343854" x="5645150" y="3200400"/>
          <p14:tracePt t="343870" x="5765800" y="3111500"/>
          <p14:tracePt t="343887" x="5803900" y="3073400"/>
          <p14:tracePt t="343904" x="5873750" y="2965450"/>
          <p14:tracePt t="343921" x="5918200" y="2876550"/>
          <p14:tracePt t="343937" x="5943600" y="2825750"/>
          <p14:tracePt t="343954" x="5962650" y="2774950"/>
          <p14:tracePt t="343970" x="5975350" y="2736850"/>
          <p14:tracePt t="343987" x="5981700" y="2698750"/>
          <p14:tracePt t="344004" x="5981700" y="2660650"/>
          <p14:tracePt t="344021" x="5981700" y="2622550"/>
          <p14:tracePt t="344037" x="5975350" y="2578100"/>
          <p14:tracePt t="344054" x="5962650" y="2546350"/>
          <p14:tracePt t="344071" x="5930900" y="2501900"/>
          <p14:tracePt t="344088" x="5892800" y="2476500"/>
          <p14:tracePt t="344104" x="5861050" y="2457450"/>
          <p14:tracePt t="344121" x="5829300" y="2457450"/>
          <p14:tracePt t="344137" x="5803900" y="2457450"/>
          <p14:tracePt t="344154" x="5753100" y="2457450"/>
          <p14:tracePt t="344171" x="5721350" y="2457450"/>
          <p14:tracePt t="344188" x="5657850" y="2470150"/>
          <p14:tracePt t="344204" x="5556250" y="2495550"/>
          <p14:tracePt t="344221" x="5365750" y="2546350"/>
          <p14:tracePt t="344237" x="5156200" y="2590800"/>
          <p14:tracePt t="344254" x="4927600" y="2641600"/>
          <p14:tracePt t="344271" x="4737100" y="2686050"/>
          <p14:tracePt t="344287" x="4591050" y="2736850"/>
          <p14:tracePt t="344304" x="4533900" y="2762250"/>
          <p14:tracePt t="344321" x="4502150" y="2787650"/>
          <p14:tracePt t="344338" x="4489450" y="2832100"/>
          <p14:tracePt t="344354" x="4413250" y="2990850"/>
          <p14:tracePt t="344371" x="4279900" y="3162300"/>
          <p14:tracePt t="344388" x="4140200" y="3333750"/>
          <p14:tracePt t="344404" x="4019550" y="3498850"/>
          <p14:tracePt t="344421" x="3968750" y="3632200"/>
          <p14:tracePt t="344438" x="3968750" y="3727450"/>
          <p14:tracePt t="344454" x="4006850" y="3784600"/>
          <p14:tracePt t="344471" x="4057650" y="3822700"/>
          <p14:tracePt t="344488" x="4108450" y="3854450"/>
          <p14:tracePt t="344504" x="4165600" y="3886200"/>
          <p14:tracePt t="344521" x="4222750" y="3917950"/>
          <p14:tracePt t="344538" x="4260850" y="3943350"/>
          <p14:tracePt t="344554" x="4343400" y="3949700"/>
          <p14:tracePt t="344572" x="4527550" y="3917950"/>
          <p14:tracePt t="344588" x="4597400" y="3892550"/>
          <p14:tracePt t="344604" x="4756150" y="3803650"/>
          <p14:tracePt t="344621" x="4845050" y="3721100"/>
          <p14:tracePt t="344638" x="4895850" y="3657600"/>
          <p14:tracePt t="344654" x="4946650" y="3568700"/>
          <p14:tracePt t="344671" x="4984750" y="3486150"/>
          <p14:tracePt t="344688" x="5060950" y="3352800"/>
          <p14:tracePt t="344704" x="5137150" y="3244850"/>
          <p14:tracePt t="344721" x="5213350" y="3136900"/>
          <p14:tracePt t="344738" x="5289550" y="3028950"/>
          <p14:tracePt t="344756" x="5353050" y="2940050"/>
          <p14:tracePt t="344771" x="5416550" y="2857500"/>
          <p14:tracePt t="344788" x="5441950" y="2819400"/>
          <p14:tracePt t="344805" x="5454650" y="2781300"/>
          <p14:tracePt t="344822" x="5467350" y="2749550"/>
          <p14:tracePt t="344838" x="5480050" y="2698750"/>
          <p14:tracePt t="344855" x="5486400" y="2660650"/>
          <p14:tracePt t="344871" x="5492750" y="2628900"/>
          <p14:tracePt t="344888" x="5492750" y="2603500"/>
          <p14:tracePt t="344905" x="5492750" y="2590800"/>
          <p14:tracePt t="344922" x="5492750" y="2578100"/>
          <p14:tracePt t="344938" x="5492750" y="2571750"/>
          <p14:tracePt t="344971" x="5486400" y="2565400"/>
          <p14:tracePt t="344988" x="5480050" y="2565400"/>
          <p14:tracePt t="345004" x="5473700" y="2565400"/>
          <p14:tracePt t="345021" x="5461000" y="2559050"/>
          <p14:tracePt t="345038" x="5441950" y="2559050"/>
          <p14:tracePt t="345055" x="5422900" y="2559050"/>
          <p14:tracePt t="345072" x="5391150" y="2571750"/>
          <p14:tracePt t="345088" x="5314950" y="2622550"/>
          <p14:tracePt t="345105" x="5245100" y="2679700"/>
          <p14:tracePt t="345121" x="5175250" y="2743200"/>
          <p14:tracePt t="345138" x="5124450" y="2787650"/>
          <p14:tracePt t="345155" x="5054600" y="2851150"/>
          <p14:tracePt t="345171" x="5010150" y="2895600"/>
          <p14:tracePt t="345188" x="4940300" y="2965450"/>
          <p14:tracePt t="345205" x="4883150" y="3054350"/>
          <p14:tracePt t="345222" x="4838700" y="3143250"/>
          <p14:tracePt t="345238" x="4794250" y="3244850"/>
          <p14:tracePt t="345255" x="4762500" y="3333750"/>
          <p14:tracePt t="345272" x="4743450" y="3403600"/>
          <p14:tracePt t="345288" x="4743450" y="3486150"/>
          <p14:tracePt t="345305" x="4743450" y="3498850"/>
          <p14:tracePt t="345322" x="4756150" y="3536950"/>
          <p14:tracePt t="345338" x="4768850" y="3575050"/>
          <p14:tracePt t="345355" x="4775200" y="3594100"/>
          <p14:tracePt t="345389" x="4781550" y="3594100"/>
          <p14:tracePt t="345441" x="4787900" y="3594100"/>
          <p14:tracePt t="345448" x="4800600" y="3587750"/>
          <p14:tracePt t="345459" x="4819650" y="3581400"/>
          <p14:tracePt t="345472" x="4838700" y="3568700"/>
          <p14:tracePt t="345488" x="4845050" y="3568700"/>
          <p14:tracePt t="345545" x="4845050" y="3575050"/>
          <p14:tracePt t="345556" x="4845050" y="3581400"/>
          <p14:tracePt t="345572" x="4845050" y="3606800"/>
          <p14:tracePt t="345589" x="4838700" y="3657600"/>
          <p14:tracePt t="345605" x="4838700" y="3708400"/>
          <p14:tracePt t="345622" x="4851400" y="3752850"/>
          <p14:tracePt t="345638" x="4876800" y="3810000"/>
          <p14:tracePt t="345656" x="4908550" y="3860800"/>
          <p14:tracePt t="345672" x="4984750" y="3905250"/>
          <p14:tracePt t="345688" x="5048250" y="3924300"/>
          <p14:tracePt t="345705" x="5149850" y="3930650"/>
          <p14:tracePt t="345722" x="5238750" y="3930650"/>
          <p14:tracePt t="345739" x="5334000" y="3917950"/>
          <p14:tracePt t="345755" x="5435600" y="3911600"/>
          <p14:tracePt t="345772" x="5518150" y="3905250"/>
          <p14:tracePt t="345789" x="5588000" y="3905250"/>
          <p14:tracePt t="345805" x="5651500" y="3905250"/>
          <p14:tracePt t="345822" x="5695950" y="3898900"/>
          <p14:tracePt t="345839" x="5721350" y="3886200"/>
          <p14:tracePt t="345856" x="5759450" y="3873500"/>
          <p14:tracePt t="345872" x="5803900" y="3841750"/>
          <p14:tracePt t="345889" x="5842000" y="3822700"/>
          <p14:tracePt t="345906" x="5918200" y="3778250"/>
          <p14:tracePt t="345922" x="6070600" y="3695700"/>
          <p14:tracePt t="345939" x="6178550" y="3651250"/>
          <p14:tracePt t="345955" x="6286500" y="3613150"/>
          <p14:tracePt t="345972" x="6381750" y="3581400"/>
          <p14:tracePt t="345989" x="6457950" y="3543300"/>
          <p14:tracePt t="346006" x="6496050" y="3524250"/>
          <p14:tracePt t="346022" x="6521450" y="3498850"/>
          <p14:tracePt t="346039" x="6540500" y="3473450"/>
          <p14:tracePt t="346055" x="6559550" y="3454400"/>
          <p14:tracePt t="346072" x="6578600" y="3435350"/>
          <p14:tracePt t="346089" x="6584950" y="3422650"/>
          <p14:tracePt t="346106" x="6604000" y="3403600"/>
          <p14:tracePt t="346123" x="6623050" y="3390900"/>
          <p14:tracePt t="346139" x="6635750" y="3378200"/>
          <p14:tracePt t="346156" x="6648450" y="3371850"/>
          <p14:tracePt t="346172" x="6699250" y="3340100"/>
          <p14:tracePt t="346189" x="6756400" y="3314700"/>
          <p14:tracePt t="346206" x="6813550" y="3289300"/>
          <p14:tracePt t="346222" x="6883400" y="3257550"/>
          <p14:tracePt t="346239" x="6991350" y="3219450"/>
          <p14:tracePt t="346256" x="7073900" y="3175000"/>
          <p14:tracePt t="346272" x="7156450" y="3124200"/>
          <p14:tracePt t="346289" x="7226300" y="3079750"/>
          <p14:tracePt t="346306" x="7283450" y="3028950"/>
          <p14:tracePt t="346323" x="7327900" y="2965450"/>
          <p14:tracePt t="346340" x="7359650" y="2889250"/>
          <p14:tracePt t="346356" x="7378700" y="2832100"/>
          <p14:tracePt t="346372" x="7378700" y="2774950"/>
          <p14:tracePt t="346389" x="7378700" y="2724150"/>
          <p14:tracePt t="346406" x="7366000" y="2673350"/>
          <p14:tracePt t="346422" x="7353300" y="2641600"/>
          <p14:tracePt t="346439" x="7340600" y="2609850"/>
          <p14:tracePt t="346456" x="7308850" y="2578100"/>
          <p14:tracePt t="346473" x="7283450" y="2552700"/>
          <p14:tracePt t="346489" x="7245350" y="2527300"/>
          <p14:tracePt t="346506" x="7200900" y="2508250"/>
          <p14:tracePt t="346523" x="7150100" y="2482850"/>
          <p14:tracePt t="346539" x="7092950" y="2463800"/>
          <p14:tracePt t="346556" x="7042150" y="2457450"/>
          <p14:tracePt t="346573" x="6985000" y="2451100"/>
          <p14:tracePt t="346590" x="6902450" y="2457450"/>
          <p14:tracePt t="346606" x="6832600" y="2470150"/>
          <p14:tracePt t="346623" x="6756400" y="2495550"/>
          <p14:tracePt t="346639" x="6699250" y="2520950"/>
          <p14:tracePt t="346656" x="6629400" y="2565400"/>
          <p14:tracePt t="346673" x="6584950" y="2603500"/>
          <p14:tracePt t="346689" x="6540500" y="2660650"/>
          <p14:tracePt t="346706" x="6502400" y="2711450"/>
          <p14:tracePt t="346723" x="6445250" y="2794000"/>
          <p14:tracePt t="346739" x="6407150" y="2851150"/>
          <p14:tracePt t="346756" x="6375400" y="2914650"/>
          <p14:tracePt t="346773" x="6330950" y="2997200"/>
          <p14:tracePt t="346789" x="6305550" y="3041650"/>
          <p14:tracePt t="346806" x="6286500" y="3086100"/>
          <p14:tracePt t="346823" x="6261100" y="3149600"/>
          <p14:tracePt t="346840" x="6235700" y="3200400"/>
          <p14:tracePt t="346856" x="6191250" y="3308350"/>
          <p14:tracePt t="346873" x="6159500" y="3390900"/>
          <p14:tracePt t="346890" x="6127750" y="3473450"/>
          <p14:tracePt t="346906" x="6108700" y="3587750"/>
          <p14:tracePt t="346923" x="6108700" y="3625850"/>
          <p14:tracePt t="346940" x="6108700" y="3657600"/>
          <p14:tracePt t="346956" x="6115050" y="3683000"/>
          <p14:tracePt t="346973" x="6127750" y="3702050"/>
          <p14:tracePt t="346990" x="6140450" y="3733800"/>
          <p14:tracePt t="347006" x="6159500" y="3771900"/>
          <p14:tracePt t="347023" x="6191250" y="3816350"/>
          <p14:tracePt t="347040" x="6223000" y="3835400"/>
          <p14:tracePt t="347057" x="6261100" y="3841750"/>
          <p14:tracePt t="347074" x="6343650" y="3816350"/>
          <p14:tracePt t="347090" x="6381750" y="3797300"/>
          <p14:tracePt t="347106" x="6515100" y="3733800"/>
          <p14:tracePt t="347123" x="6565900" y="3708400"/>
          <p14:tracePt t="347140" x="6654800" y="3670300"/>
          <p14:tracePt t="347156" x="6756400" y="3619500"/>
          <p14:tracePt t="347173" x="6832600" y="3568700"/>
          <p14:tracePt t="347190" x="6915150" y="3473450"/>
          <p14:tracePt t="347207" x="6953250" y="3403600"/>
          <p14:tracePt t="347223" x="6978650" y="3327400"/>
          <p14:tracePt t="347240" x="6997700" y="3257550"/>
          <p14:tracePt t="347257" x="7010400" y="3187700"/>
          <p14:tracePt t="347274" x="7016750" y="3098800"/>
          <p14:tracePt t="347290" x="7016750" y="3060700"/>
          <p14:tracePt t="347306" x="7016750" y="3048000"/>
          <p14:tracePt t="347324" x="7010400" y="3016250"/>
          <p14:tracePt t="347340" x="7004050" y="3009900"/>
          <p14:tracePt t="347357" x="6997700" y="3003550"/>
          <p14:tracePt t="347373" x="6985000" y="2997200"/>
          <p14:tracePt t="347390" x="6972300" y="2997200"/>
          <p14:tracePt t="347407" x="6965950" y="2990850"/>
          <p14:tracePt t="347423" x="6953250" y="2984500"/>
          <p14:tracePt t="347440" x="6934200" y="2984500"/>
          <p14:tracePt t="347457" x="6921500" y="2984500"/>
          <p14:tracePt t="347473" x="6908800" y="2984500"/>
          <p14:tracePt t="347490" x="6896100" y="2984500"/>
          <p14:tracePt t="347507" x="6877050" y="2984500"/>
          <p14:tracePt t="347524" x="6851650" y="2997200"/>
          <p14:tracePt t="347540" x="6832600" y="3003550"/>
          <p14:tracePt t="347557" x="6826250" y="3003550"/>
          <p14:tracePt t="347573" x="6813550" y="3009900"/>
          <p14:tracePt t="347607" x="6807200" y="3009900"/>
          <p14:tracePt t="347682" x="6800850" y="3009900"/>
          <p14:tracePt t="347691" x="6794500" y="3009900"/>
          <p14:tracePt t="347707" x="6769100" y="3016250"/>
          <p14:tracePt t="347724" x="6762750" y="3016250"/>
          <p14:tracePt t="347740" x="6756400" y="3022600"/>
          <p14:tracePt t="347800" x="6750050" y="3022600"/>
          <p14:tracePt t="347814" x="6743700" y="3022600"/>
          <p14:tracePt t="347831" x="6737350" y="3022600"/>
          <p14:tracePt t="347841" x="6731000" y="3022600"/>
          <p14:tracePt t="347857" x="6724650" y="3028950"/>
          <p14:tracePt t="347874" x="6718300" y="3035300"/>
          <p14:tracePt t="347925" x="6711950" y="3035300"/>
          <p14:tracePt t="347934" x="6705600" y="3041650"/>
          <p14:tracePt t="347943" x="6699250" y="3048000"/>
          <p14:tracePt t="347957" x="6680200" y="3060700"/>
          <p14:tracePt t="347974" x="6661150" y="3079750"/>
          <p14:tracePt t="347990" x="6648450" y="3086100"/>
          <p14:tracePt t="348191" x="6642100" y="3092450"/>
          <p14:tracePt t="348208" x="6629400" y="3098800"/>
          <p14:tracePt t="348225" x="6623050" y="3105150"/>
          <p14:tracePt t="348241" x="6616700" y="3111500"/>
          <p14:tracePt t="348258" x="6610350" y="3111500"/>
          <p14:tracePt t="348274" x="6604000" y="3111500"/>
          <p14:tracePt t="348291" x="6597650" y="3117850"/>
          <p14:tracePt t="348308" x="6591300" y="3124200"/>
          <p14:tracePt t="348324" x="6584950" y="3130550"/>
          <p14:tracePt t="348326" x="6578600" y="3130550"/>
          <p14:tracePt t="348385" x="6578600" y="3136900"/>
          <p14:tracePt t="348391" x="6572250" y="3136900"/>
          <p14:tracePt t="348408" x="6565900" y="3143250"/>
          <p14:tracePt t="348424" x="6553200" y="3149600"/>
          <p14:tracePt t="348441" x="6546850" y="3155950"/>
          <p14:tracePt t="348970" x="6546850" y="3149600"/>
          <p14:tracePt t="349187" x="6540500" y="3149600"/>
          <p14:tracePt t="349211" x="6527800" y="3149600"/>
          <p14:tracePt t="349225" x="6508750" y="3149600"/>
          <p14:tracePt t="349242" x="6502400" y="3149600"/>
          <p14:tracePt t="349259" x="6477000" y="3143250"/>
          <p14:tracePt t="349275" x="6470650" y="3143250"/>
          <p14:tracePt t="349292" x="6470650" y="3136900"/>
          <p14:tracePt t="349418" x="6470650" y="3143250"/>
          <p14:tracePt t="349427" x="6470650" y="3149600"/>
          <p14:tracePt t="349442" x="6470650" y="3155950"/>
          <p14:tracePt t="349459" x="6489700" y="3187700"/>
          <p14:tracePt t="349475" x="6515100" y="3213100"/>
          <p14:tracePt t="349492" x="6521450" y="3232150"/>
          <p14:tracePt t="349509" x="6534150" y="3244850"/>
          <p14:tracePt t="349525" x="6534150" y="3251200"/>
          <p14:tracePt t="349640" x="6540500" y="3251200"/>
          <p14:tracePt t="349649" x="6553200" y="3251200"/>
          <p14:tracePt t="349659" x="6591300" y="3238500"/>
          <p14:tracePt t="349675" x="6686550" y="3213100"/>
          <p14:tracePt t="349692" x="6769100" y="3181350"/>
          <p14:tracePt t="349709" x="6819900" y="3155950"/>
          <p14:tracePt t="349726" x="6851650" y="3130550"/>
          <p14:tracePt t="349742" x="6889750" y="3098800"/>
          <p14:tracePt t="349759" x="6921500" y="3060700"/>
          <p14:tracePt t="349760" x="6940550" y="3041650"/>
          <p14:tracePt t="349777" x="6953250" y="2997200"/>
          <p14:tracePt t="349792" x="6953250" y="2952750"/>
          <p14:tracePt t="349809" x="6953250" y="2895600"/>
          <p14:tracePt t="349825" x="6959600" y="2851150"/>
          <p14:tracePt t="349842" x="6965950" y="2762250"/>
          <p14:tracePt t="349859" x="6965950" y="2711450"/>
          <p14:tracePt t="349875" x="6965950" y="2673350"/>
          <p14:tracePt t="349892" x="6959600" y="2660650"/>
          <p14:tracePt t="349909" x="6934200" y="2641600"/>
          <p14:tracePt t="349925" x="6908800" y="2635250"/>
          <p14:tracePt t="349942" x="6864350" y="2622550"/>
          <p14:tracePt t="349959" x="6832600" y="2616200"/>
          <p14:tracePt t="349976" x="6800850" y="2609850"/>
          <p14:tracePt t="349992" x="6756400" y="2603500"/>
          <p14:tracePt t="350009" x="6705600" y="2597150"/>
          <p14:tracePt t="350026" x="6642100" y="2584450"/>
          <p14:tracePt t="350042" x="6515100" y="2565400"/>
          <p14:tracePt t="350059" x="6464300" y="2552700"/>
          <p14:tracePt t="350076" x="6445250" y="2552700"/>
          <p14:tracePt t="350092" x="6432550" y="2552700"/>
          <p14:tracePt t="350109" x="6407150" y="2559050"/>
          <p14:tracePt t="350126" x="6381750" y="2584450"/>
          <p14:tracePt t="350142" x="6330950" y="2641600"/>
          <p14:tracePt t="350159" x="6280150" y="2705100"/>
          <p14:tracePt t="350176" x="6229350" y="2774950"/>
          <p14:tracePt t="350193" x="6165850" y="2863850"/>
          <p14:tracePt t="350209" x="6108700" y="2952750"/>
          <p14:tracePt t="350226" x="6045200" y="3048000"/>
          <p14:tracePt t="350242" x="5994400" y="3143250"/>
          <p14:tracePt t="350260" x="5937250" y="3282950"/>
          <p14:tracePt t="350276" x="5924550" y="3321050"/>
          <p14:tracePt t="350292" x="5905500" y="3448050"/>
          <p14:tracePt t="350309" x="5905500" y="3486150"/>
          <p14:tracePt t="350326" x="5911850" y="3511550"/>
          <p14:tracePt t="350342" x="5918200" y="3524250"/>
          <p14:tracePt t="350359" x="5918200" y="3536950"/>
          <p14:tracePt t="350376" x="5924550" y="3549650"/>
          <p14:tracePt t="350409" x="5930900" y="3556000"/>
          <p14:tracePt t="350578" x="5930900" y="3549650"/>
          <p14:tracePt t="350587" x="5937250" y="3536950"/>
          <p14:tracePt t="350599" x="5943600" y="3498850"/>
          <p14:tracePt t="350627" x="5943600" y="3492500"/>
          <p14:tracePt t="350833" x="5949950" y="3492500"/>
          <p14:tracePt t="350849" x="5962650" y="3505200"/>
          <p14:tracePt t="350858" x="5981700" y="3517900"/>
          <p14:tracePt t="350873" x="6019800" y="3556000"/>
          <p14:tracePt t="350884" x="6038850" y="3568700"/>
          <p14:tracePt t="350893" x="6064250" y="3587750"/>
          <p14:tracePt t="350910" x="6127750" y="3619500"/>
          <p14:tracePt t="350927" x="6178550" y="3625850"/>
          <p14:tracePt t="350943" x="6191250" y="3625850"/>
          <p14:tracePt t="350960" x="6203950" y="3625850"/>
          <p14:tracePt t="350977" x="6210300" y="3625850"/>
          <p14:tracePt t="350994" x="6261100" y="3600450"/>
          <p14:tracePt t="351010" x="6286500" y="3587750"/>
          <p14:tracePt t="351026" x="6381750" y="3562350"/>
          <p14:tracePt t="351043" x="6438900" y="3543300"/>
          <p14:tracePt t="351060" x="6477000" y="3536950"/>
          <p14:tracePt t="351077" x="6515100" y="3524250"/>
          <p14:tracePt t="351093" x="6540500" y="3517900"/>
          <p14:tracePt t="351110" x="6565900" y="3511550"/>
          <p14:tracePt t="351126" x="6591300" y="3505200"/>
          <p14:tracePt t="351143" x="6629400" y="3498850"/>
          <p14:tracePt t="351160" x="6654800" y="3498850"/>
          <p14:tracePt t="351177" x="6673850" y="3492500"/>
          <p14:tracePt t="351194" x="6686550" y="3492500"/>
          <p14:tracePt t="351210" x="6699250" y="3479800"/>
          <p14:tracePt t="351226" x="6731000" y="3460750"/>
          <p14:tracePt t="351244" x="6743700" y="3454400"/>
          <p14:tracePt t="351260" x="6775450" y="3441700"/>
          <p14:tracePt t="351276" x="6788150" y="3435350"/>
          <p14:tracePt t="351356" x="6794500" y="3441700"/>
          <p14:tracePt t="351365" x="6807200" y="3448050"/>
          <p14:tracePt t="351377" x="6826250" y="3467100"/>
          <p14:tracePt t="351393" x="6877050" y="3505200"/>
          <p14:tracePt t="351410" x="6921500" y="3536950"/>
          <p14:tracePt t="351427" x="6959600" y="3562350"/>
          <p14:tracePt t="351444" x="6991350" y="3575050"/>
          <p14:tracePt t="351460" x="7023100" y="3587750"/>
          <p14:tracePt t="351477" x="7035800" y="3587750"/>
          <p14:tracePt t="351493" x="7061200" y="3587750"/>
          <p14:tracePt t="351512" x="7105650" y="3581400"/>
          <p14:tracePt t="351527" x="7156450" y="3556000"/>
          <p14:tracePt t="351543" x="7207250" y="3530600"/>
          <p14:tracePt t="351560" x="7270750" y="3498850"/>
          <p14:tracePt t="351577" x="7346950" y="3460750"/>
          <p14:tracePt t="351594" x="7429500" y="3416300"/>
          <p14:tracePt t="351610" x="7480300" y="3384550"/>
          <p14:tracePt t="351627" x="7550150" y="3333750"/>
          <p14:tracePt t="351644" x="7594600" y="3302000"/>
          <p14:tracePt t="351661" x="7651750" y="3257550"/>
          <p14:tracePt t="351677" x="7696200" y="3232150"/>
          <p14:tracePt t="351694" x="7740650" y="3194050"/>
          <p14:tracePt t="351710" x="7816850" y="3117850"/>
          <p14:tracePt t="351727" x="7867650" y="3054350"/>
          <p14:tracePt t="351744" x="7905750" y="2990850"/>
          <p14:tracePt t="351761" x="7924800" y="2952750"/>
          <p14:tracePt t="351777" x="7950200" y="2908300"/>
          <p14:tracePt t="351794" x="7969250" y="2870200"/>
          <p14:tracePt t="351811" x="7981950" y="2838450"/>
          <p14:tracePt t="351827" x="7981950" y="2819400"/>
          <p14:tracePt t="351844" x="7981950" y="2781300"/>
          <p14:tracePt t="351861" x="7981950" y="2730500"/>
          <p14:tracePt t="351877" x="7981950" y="2686050"/>
          <p14:tracePt t="351894" x="7969250" y="2622550"/>
          <p14:tracePt t="351910" x="7962900" y="2584450"/>
          <p14:tracePt t="351927" x="7950200" y="2552700"/>
          <p14:tracePt t="351944" x="7943850" y="2546350"/>
          <p14:tracePt t="351977" x="7931150" y="2546350"/>
          <p14:tracePt t="351994" x="7912100" y="2546350"/>
          <p14:tracePt t="352011" x="7861300" y="2552700"/>
          <p14:tracePt t="352027" x="7816850" y="2565400"/>
          <p14:tracePt t="352044" x="7778750" y="2578100"/>
          <p14:tracePt t="352061" x="7759700" y="2584450"/>
          <p14:tracePt t="352077" x="7740650" y="2584450"/>
          <p14:tracePt t="352094" x="7721600" y="2590800"/>
          <p14:tracePt t="352111" x="7708900" y="2597150"/>
          <p14:tracePt t="352128" x="7696200" y="2603500"/>
          <p14:tracePt t="352132" x="7683500" y="2609850"/>
          <p14:tracePt t="352144" x="7664450" y="2622550"/>
          <p14:tracePt t="352161" x="7626350" y="2654300"/>
          <p14:tracePt t="352178" x="7575550" y="2698750"/>
          <p14:tracePt t="352194" x="7480300" y="2794000"/>
          <p14:tracePt t="352211" x="7429500" y="2844800"/>
          <p14:tracePt t="352227" x="7385050" y="2889250"/>
          <p14:tracePt t="352244" x="7340600" y="2921000"/>
          <p14:tracePt t="352261" x="7308850" y="2952750"/>
          <p14:tracePt t="352277" x="7258050" y="3003550"/>
          <p14:tracePt t="352294" x="7181850" y="3067050"/>
          <p14:tracePt t="352311" x="7067550" y="3162300"/>
          <p14:tracePt t="352328" x="6946900" y="3257550"/>
          <p14:tracePt t="352344" x="6870700" y="3321050"/>
          <p14:tracePt t="352361" x="6807200" y="3384550"/>
          <p14:tracePt t="352377" x="6788150" y="3409950"/>
          <p14:tracePt t="352394" x="6781800" y="3429000"/>
          <p14:tracePt t="352411" x="6769100" y="3448050"/>
          <p14:tracePt t="352428" x="6750050" y="3486150"/>
          <p14:tracePt t="352444" x="6680200" y="3600450"/>
          <p14:tracePt t="352461" x="6642100" y="3670300"/>
          <p14:tracePt t="352478" x="6616700" y="3733800"/>
          <p14:tracePt t="352494" x="6616700" y="3771900"/>
          <p14:tracePt t="352511" x="6616700" y="3803650"/>
          <p14:tracePt t="352528" x="6616700" y="3829050"/>
          <p14:tracePt t="352544" x="6635750" y="3848100"/>
          <p14:tracePt t="352561" x="6654800" y="3867150"/>
          <p14:tracePt t="352578" x="6692900" y="3886200"/>
          <p14:tracePt t="352595" x="6743700" y="3911600"/>
          <p14:tracePt t="352611" x="6794500" y="3924300"/>
          <p14:tracePt t="352628" x="6883400" y="3924300"/>
          <p14:tracePt t="352644" x="7023100" y="3905250"/>
          <p14:tracePt t="352661" x="7105650" y="3873500"/>
          <p14:tracePt t="352678" x="7175500" y="3829050"/>
          <p14:tracePt t="352694" x="7226300" y="3778250"/>
          <p14:tracePt t="352711" x="7283450" y="3714750"/>
          <p14:tracePt t="352728" x="7334250" y="3632200"/>
          <p14:tracePt t="352744" x="7391400" y="3536950"/>
          <p14:tracePt t="352761" x="7435850" y="3448050"/>
          <p14:tracePt t="352778" x="7473950" y="3371850"/>
          <p14:tracePt t="352795" x="7505700" y="3295650"/>
          <p14:tracePt t="352811" x="7524750" y="3238500"/>
          <p14:tracePt t="352828" x="7562850" y="3149600"/>
          <p14:tracePt t="352845" x="7594600" y="3079750"/>
          <p14:tracePt t="352862" x="7664450" y="2965450"/>
          <p14:tracePt t="352878" x="7734300" y="2889250"/>
          <p14:tracePt t="352895" x="7766050" y="2857500"/>
          <p14:tracePt t="352913" x="7785100" y="2825750"/>
          <p14:tracePt t="352928" x="7804150" y="2800350"/>
          <p14:tracePt t="352945" x="7829550" y="2768600"/>
          <p14:tracePt t="352961" x="7848600" y="2724150"/>
          <p14:tracePt t="352978" x="7874000" y="2673350"/>
          <p14:tracePt t="352994" x="7886700" y="2622550"/>
          <p14:tracePt t="353011" x="7893050" y="2571750"/>
          <p14:tracePt t="353028" x="7886700" y="2533650"/>
          <p14:tracePt t="353045" x="7874000" y="2514600"/>
          <p14:tracePt t="353062" x="7867650" y="2508250"/>
          <p14:tracePt t="353078" x="7848600" y="2495550"/>
          <p14:tracePt t="353095" x="7829550" y="2495550"/>
          <p14:tracePt t="353112" x="7785100" y="2482850"/>
          <p14:tracePt t="353115" x="7766050" y="2482850"/>
          <p14:tracePt t="353128" x="7683500" y="2482850"/>
          <p14:tracePt t="353145" x="7632700" y="2495550"/>
          <p14:tracePt t="353161" x="7575550" y="2508250"/>
          <p14:tracePt t="353178" x="7524750" y="2527300"/>
          <p14:tracePt t="353195" x="7473950" y="2546350"/>
          <p14:tracePt t="353212" x="7435850" y="2571750"/>
          <p14:tracePt t="353228" x="7397750" y="2603500"/>
          <p14:tracePt t="353245" x="7372350" y="2622550"/>
          <p14:tracePt t="353262" x="7340600" y="2654300"/>
          <p14:tracePt t="353278" x="7308850" y="2692400"/>
          <p14:tracePt t="353295" x="7289800" y="2730500"/>
          <p14:tracePt t="353311" x="7251700" y="2781300"/>
          <p14:tracePt t="353328" x="7226300" y="2825750"/>
          <p14:tracePt t="353345" x="7194550" y="2914650"/>
          <p14:tracePt t="353362" x="7181850" y="2971800"/>
          <p14:tracePt t="353378" x="7150100" y="3105150"/>
          <p14:tracePt t="353395" x="7131050" y="3175000"/>
          <p14:tracePt t="353412" x="7092950" y="3282950"/>
          <p14:tracePt t="353428" x="7067550" y="3340100"/>
          <p14:tracePt t="353445" x="7048500" y="3390900"/>
          <p14:tracePt t="353462" x="7029450" y="3448050"/>
          <p14:tracePt t="353478" x="7016750" y="3467100"/>
          <p14:tracePt t="353495" x="7010400" y="3486150"/>
          <p14:tracePt t="353512" x="7004050" y="3511550"/>
          <p14:tracePt t="353528" x="6997700" y="3543300"/>
          <p14:tracePt t="353545" x="6997700" y="3600450"/>
          <p14:tracePt t="353562" x="6997700" y="3644900"/>
          <p14:tracePt t="353579" x="7004050" y="3676650"/>
          <p14:tracePt t="353596" x="7016750" y="3695700"/>
          <p14:tracePt t="353640" x="7023100" y="3695700"/>
          <p14:tracePt t="353648" x="7035800" y="3695700"/>
          <p14:tracePt t="353662" x="7061200" y="3683000"/>
          <p14:tracePt t="353679" x="7124700" y="3663950"/>
          <p14:tracePt t="353696" x="7194550" y="3638550"/>
          <p14:tracePt t="353712" x="7340600" y="3562350"/>
          <p14:tracePt t="353729" x="7442200" y="3498850"/>
          <p14:tracePt t="353745" x="7537450" y="3416300"/>
          <p14:tracePt t="353762" x="7594600" y="3333750"/>
          <p14:tracePt t="353779" x="7645400" y="3232150"/>
          <p14:tracePt t="353796" x="7677150" y="3155950"/>
          <p14:tracePt t="353812" x="7696200" y="3092450"/>
          <p14:tracePt t="353829" x="7702550" y="3041650"/>
          <p14:tracePt t="353845" x="7715250" y="2971800"/>
          <p14:tracePt t="353862" x="7727950" y="2901950"/>
          <p14:tracePt t="353879" x="7734300" y="2844800"/>
          <p14:tracePt t="353895" x="7740650" y="2794000"/>
          <p14:tracePt t="353912" x="7740650" y="2743200"/>
          <p14:tracePt t="353929" x="7747000" y="2717800"/>
          <p14:tracePt t="353947" x="7740650" y="2679700"/>
          <p14:tracePt t="353962" x="7727950" y="2660650"/>
          <p14:tracePt t="353979" x="7708900" y="2647950"/>
          <p14:tracePt t="353996" x="7689850" y="2635250"/>
          <p14:tracePt t="354012" x="7677150" y="2635250"/>
          <p14:tracePt t="354029" x="7664450" y="2635250"/>
          <p14:tracePt t="354046" x="7632700" y="2635250"/>
          <p14:tracePt t="354062" x="7594600" y="2647950"/>
          <p14:tracePt t="354079" x="7550150" y="2667000"/>
          <p14:tracePt t="354096" x="7499350" y="2692400"/>
          <p14:tracePt t="354112" x="7454900" y="2724150"/>
          <p14:tracePt t="354129" x="7423150" y="2743200"/>
          <p14:tracePt t="354146" x="7391400" y="2774950"/>
          <p14:tracePt t="354162" x="7359650" y="2806700"/>
          <p14:tracePt t="354179" x="7321550" y="2857500"/>
          <p14:tracePt t="354196" x="7258050" y="2965450"/>
          <p14:tracePt t="354212" x="7162800" y="3117850"/>
          <p14:tracePt t="354229" x="7099300" y="3225800"/>
          <p14:tracePt t="354246" x="7061200" y="3289300"/>
          <p14:tracePt t="354263" x="7029450" y="3352800"/>
          <p14:tracePt t="354279" x="7016750" y="3378200"/>
          <p14:tracePt t="354296" x="7010400" y="3403600"/>
          <p14:tracePt t="354313" x="7010400" y="3416300"/>
          <p14:tracePt t="354329" x="7016750" y="3435350"/>
          <p14:tracePt t="354346" x="7067550" y="3473450"/>
          <p14:tracePt t="354362" x="7143750" y="3498850"/>
          <p14:tracePt t="354379" x="7239000" y="3517900"/>
          <p14:tracePt t="354396" x="7308850" y="3524250"/>
          <p14:tracePt t="354412" x="7366000" y="3524250"/>
          <p14:tracePt t="354430" x="7423150" y="3511550"/>
          <p14:tracePt t="354446" x="7524750" y="3505200"/>
          <p14:tracePt t="354463" x="7696200" y="3505200"/>
          <p14:tracePt t="354479" x="7842250" y="3511550"/>
          <p14:tracePt t="354496" x="7962900" y="3524250"/>
          <p14:tracePt t="354513" x="8089900" y="3530600"/>
          <p14:tracePt t="354529" x="8216900" y="3536950"/>
          <p14:tracePt t="354546" x="8324850" y="3536950"/>
          <p14:tracePt t="354563" x="8413750" y="3530600"/>
          <p14:tracePt t="354579" x="8616950" y="3511550"/>
          <p14:tracePt t="354596" x="8813800" y="3498850"/>
          <p14:tracePt t="354613" x="8978900" y="3492500"/>
          <p14:tracePt t="354629" x="9188450" y="3492500"/>
          <p14:tracePt t="354646" x="9347200" y="3492500"/>
          <p14:tracePt t="354663" x="9442450" y="3492500"/>
          <p14:tracePt t="354680" x="9467850" y="3492500"/>
          <p14:tracePt t="354696" x="9486900" y="3498850"/>
          <p14:tracePt t="354713" x="9505950" y="3517900"/>
          <p14:tracePt t="354729" x="9518650" y="3524250"/>
          <p14:tracePt t="354746" x="9525000" y="3524250"/>
          <p14:tracePt t="354786" x="9531350" y="3524250"/>
          <p14:tracePt t="354854" x="9537700" y="3524250"/>
          <p14:tracePt t="354896" x="9556750" y="3517900"/>
          <p14:tracePt t="354913" x="9582150" y="3511550"/>
          <p14:tracePt t="354929" x="9620250" y="3511550"/>
          <p14:tracePt t="354930" x="9639300" y="3505200"/>
          <p14:tracePt t="354946" x="9779000" y="3486150"/>
          <p14:tracePt t="354963" x="9906000" y="3460750"/>
          <p14:tracePt t="354980" x="10045700" y="3416300"/>
          <p14:tracePt t="354996" x="10160000" y="3371850"/>
          <p14:tracePt t="355013" x="10242550" y="3321050"/>
          <p14:tracePt t="355030" x="10293350" y="3270250"/>
          <p14:tracePt t="355046" x="10318750" y="3225800"/>
          <p14:tracePt t="355063" x="10344150" y="3168650"/>
          <p14:tracePt t="355080" x="10356850" y="3124200"/>
          <p14:tracePt t="355097" x="10382250" y="3060700"/>
          <p14:tracePt t="355114" x="10394950" y="3003550"/>
          <p14:tracePt t="355131" x="10388600" y="2857500"/>
          <p14:tracePt t="355146" x="10388600" y="2755900"/>
          <p14:tracePt t="355163" x="10388600" y="2660650"/>
          <p14:tracePt t="355180" x="10407650" y="2616200"/>
          <p14:tracePt t="355197" x="10426700" y="2559050"/>
          <p14:tracePt t="355213" x="10439400" y="2540000"/>
          <p14:tracePt t="355230" x="10439400" y="2533650"/>
          <p14:tracePt t="355247" x="10439400" y="2520950"/>
          <p14:tracePt t="355263" x="10439400" y="2495550"/>
          <p14:tracePt t="355280" x="10426700" y="2444750"/>
          <p14:tracePt t="355297" x="10394950" y="2368550"/>
          <p14:tracePt t="355313" x="10375900" y="2324100"/>
          <p14:tracePt t="355330" x="10356850" y="2292350"/>
          <p14:tracePt t="355347" x="10337800" y="2292350"/>
          <p14:tracePt t="355364" x="10287000" y="2336800"/>
          <p14:tracePt t="355382" x="10198100" y="2451100"/>
          <p14:tracePt t="355397" x="10140950" y="2533650"/>
          <p14:tracePt t="355413" x="10090150" y="2609850"/>
          <p14:tracePt t="355430" x="10026650" y="2711450"/>
          <p14:tracePt t="355447" x="9969500" y="2806700"/>
          <p14:tracePt t="355463" x="9925050" y="2914650"/>
          <p14:tracePt t="355480" x="9906000" y="3009900"/>
          <p14:tracePt t="355497" x="9886950" y="3130550"/>
          <p14:tracePt t="355514" x="9861550" y="3225800"/>
          <p14:tracePt t="355530" x="9842500" y="3289300"/>
          <p14:tracePt t="355547" x="9804400" y="3378200"/>
          <p14:tracePt t="355564" x="9772650" y="3441700"/>
          <p14:tracePt t="355580" x="9740900" y="3505200"/>
          <p14:tracePt t="355598" x="9715500" y="3549650"/>
          <p14:tracePt t="355614" x="9696450" y="3587750"/>
          <p14:tracePt t="355630" x="9671050" y="3663950"/>
          <p14:tracePt t="355647" x="9664700" y="3727450"/>
          <p14:tracePt t="355664" x="9664700" y="3765550"/>
          <p14:tracePt t="355680" x="9658350" y="3822700"/>
          <p14:tracePt t="355697" x="9658350" y="3867150"/>
          <p14:tracePt t="355714" x="9658350" y="3905250"/>
          <p14:tracePt t="355731" x="9658350" y="3917950"/>
          <p14:tracePt t="355793" x="9664700" y="3917950"/>
          <p14:tracePt t="355814" x="9671050" y="3917950"/>
          <p14:tracePt t="355831" x="9671050" y="3911600"/>
          <p14:tracePt t="355886" x="9677400" y="3911600"/>
          <p14:tracePt t="355902" x="9683750" y="3911600"/>
          <p14:tracePt t="355914" x="9690100" y="3911600"/>
          <p14:tracePt t="355931" x="9702800" y="3905250"/>
          <p14:tracePt t="355948" x="9709150" y="3905250"/>
          <p14:tracePt t="355964" x="9715500" y="3898900"/>
          <p14:tracePt t="355981" x="9721850" y="3898900"/>
          <p14:tracePt t="355997" x="9728200" y="3892550"/>
          <p14:tracePt t="356250" x="9734550" y="3879850"/>
          <p14:tracePt t="356260" x="9734550" y="3867150"/>
          <p14:tracePt t="356271" x="9740900" y="3835400"/>
          <p14:tracePt t="356281" x="9740900" y="3822700"/>
          <p14:tracePt t="356298" x="9747250" y="3803650"/>
          <p14:tracePt t="356315" x="9747250" y="3790950"/>
          <p14:tracePt t="356497" x="9753600" y="3790950"/>
          <p14:tracePt t="356507" x="9759950" y="3790950"/>
          <p14:tracePt t="356514" x="9766300" y="3790950"/>
          <p14:tracePt t="356531" x="9817100" y="3784600"/>
          <p14:tracePt t="356548" x="9867900" y="3759200"/>
          <p14:tracePt t="356564" x="9918700" y="3727450"/>
          <p14:tracePt t="356581" x="9988550" y="3676650"/>
          <p14:tracePt t="356598" x="10064750" y="3613150"/>
          <p14:tracePt t="356615" x="10140950" y="3536950"/>
          <p14:tracePt t="356631" x="10198100" y="3454400"/>
          <p14:tracePt t="356648" x="10242550" y="3390900"/>
          <p14:tracePt t="356665" x="10299700" y="3302000"/>
          <p14:tracePt t="356681" x="10325100" y="3225800"/>
          <p14:tracePt t="356698" x="10356850" y="3143250"/>
          <p14:tracePt t="356715" x="10375900" y="3048000"/>
          <p14:tracePt t="356731" x="10388600" y="3003550"/>
          <p14:tracePt t="356748" x="10388600" y="2965450"/>
          <p14:tracePt t="356764" x="10388600" y="2933700"/>
          <p14:tracePt t="356781" x="10388600" y="2895600"/>
          <p14:tracePt t="356798" x="10388600" y="2851150"/>
          <p14:tracePt t="356815" x="10401300" y="2800350"/>
          <p14:tracePt t="356831" x="10420350" y="2768600"/>
          <p14:tracePt t="356848" x="10433050" y="2717800"/>
          <p14:tracePt t="356864" x="10452100" y="2679700"/>
          <p14:tracePt t="356882" x="10458450" y="2654300"/>
          <p14:tracePt t="356898" x="10471150" y="2622550"/>
          <p14:tracePt t="356915" x="10477500" y="2609850"/>
          <p14:tracePt t="356916" x="10483850" y="2597150"/>
          <p14:tracePt t="356932" x="10490200" y="2584450"/>
          <p14:tracePt t="356948" x="10502900" y="2565400"/>
          <p14:tracePt t="356965" x="10509250" y="2546350"/>
          <p14:tracePt t="356981" x="10515600" y="2527300"/>
          <p14:tracePt t="356998" x="10521950" y="2508250"/>
          <p14:tracePt t="357015" x="10521950" y="2501900"/>
          <p14:tracePt t="357068" x="10509250" y="2508250"/>
          <p14:tracePt t="357082" x="10483850" y="2514600"/>
          <p14:tracePt t="357098" x="10445750" y="2520950"/>
          <p14:tracePt t="357115" x="10407650" y="2533650"/>
          <p14:tracePt t="357131" x="10363200" y="2546350"/>
          <p14:tracePt t="357137" x="10337800" y="2552700"/>
          <p14:tracePt t="357148" x="10312400" y="2559050"/>
          <p14:tracePt t="357165" x="10255250" y="2584450"/>
          <p14:tracePt t="357181" x="10172700" y="2622550"/>
          <p14:tracePt t="357198" x="10090150" y="2667000"/>
          <p14:tracePt t="357215" x="9969500" y="2724150"/>
          <p14:tracePt t="357232" x="9874250" y="2768600"/>
          <p14:tracePt t="357248" x="9798050" y="2819400"/>
          <p14:tracePt t="357265" x="9734550" y="2870200"/>
          <p14:tracePt t="357282" x="9664700" y="2927350"/>
          <p14:tracePt t="357298" x="9556750" y="3028950"/>
          <p14:tracePt t="357315" x="9480550" y="3111500"/>
          <p14:tracePt t="357332" x="9398000" y="3232150"/>
          <p14:tracePt t="357348" x="9359900" y="3314700"/>
          <p14:tracePt t="357365" x="9347200" y="3378200"/>
          <p14:tracePt t="357382" x="9340850" y="3435350"/>
          <p14:tracePt t="357398" x="9353550" y="3505200"/>
          <p14:tracePt t="357415" x="9385300" y="3587750"/>
          <p14:tracePt t="357432" x="9436100" y="3689350"/>
          <p14:tracePt t="357448" x="9499600" y="3797300"/>
          <p14:tracePt t="357465" x="9556750" y="3873500"/>
          <p14:tracePt t="357482" x="9594850" y="3898900"/>
          <p14:tracePt t="357498" x="9626600" y="3911600"/>
          <p14:tracePt t="357516" x="9690100" y="3911600"/>
          <p14:tracePt t="357532" x="9836150" y="3860800"/>
          <p14:tracePt t="357548" x="9925050" y="3816350"/>
          <p14:tracePt t="357565" x="9994900" y="3771900"/>
          <p14:tracePt t="357582" x="10045700" y="3721100"/>
          <p14:tracePt t="357599" x="10077450" y="3689350"/>
          <p14:tracePt t="357615" x="10102850" y="3657600"/>
          <p14:tracePt t="357632" x="10121900" y="3638550"/>
          <p14:tracePt t="357649" x="10134600" y="3619500"/>
          <p14:tracePt t="357665" x="10160000" y="3594100"/>
          <p14:tracePt t="357682" x="10191750" y="3549650"/>
          <p14:tracePt t="357699" x="10236200" y="3467100"/>
          <p14:tracePt t="357716" x="10261600" y="3403600"/>
          <p14:tracePt t="357732" x="10280650" y="3346450"/>
          <p14:tracePt t="357749" x="10293350" y="3289300"/>
          <p14:tracePt t="357766" x="10350500" y="3181350"/>
          <p14:tracePt t="357782" x="10394950" y="3086100"/>
          <p14:tracePt t="357799" x="10452100" y="3003550"/>
          <p14:tracePt t="357815" x="10515600" y="2914650"/>
          <p14:tracePt t="357832" x="10566400" y="2844800"/>
          <p14:tracePt t="357849" x="10610850" y="2755900"/>
          <p14:tracePt t="357865" x="10636250" y="2692400"/>
          <p14:tracePt t="357882" x="10648950" y="2641600"/>
          <p14:tracePt t="357899" x="10655300" y="2603500"/>
          <p14:tracePt t="357915" x="10655300" y="2578100"/>
          <p14:tracePt t="357932" x="10655300" y="2565400"/>
          <p14:tracePt t="357949" x="10655300" y="2552700"/>
          <p14:tracePt t="357967" x="10655300" y="2540000"/>
          <p14:tracePt t="357982" x="10648950" y="2533650"/>
          <p14:tracePt t="357999" x="10642600" y="2527300"/>
          <p14:tracePt t="358015" x="10598150" y="2508250"/>
          <p14:tracePt t="358032" x="10547350" y="2495550"/>
          <p14:tracePt t="358049" x="10490200" y="2476500"/>
          <p14:tracePt t="358066" x="10439400" y="2476500"/>
          <p14:tracePt t="358082" x="10401300" y="2476500"/>
          <p14:tracePt t="358099" x="10337800" y="2489200"/>
          <p14:tracePt t="358116" x="10267950" y="2508250"/>
          <p14:tracePt t="358132" x="10204450" y="2533650"/>
          <p14:tracePt t="358149" x="10166350" y="2559050"/>
          <p14:tracePt t="358166" x="10109200" y="2597150"/>
          <p14:tracePt t="358182" x="10071100" y="2628900"/>
          <p14:tracePt t="358199" x="10001250" y="2692400"/>
          <p14:tracePt t="358216" x="9956800" y="2743200"/>
          <p14:tracePt t="358232" x="9886950" y="2851150"/>
          <p14:tracePt t="358249" x="9855200" y="2895600"/>
          <p14:tracePt t="358266" x="9829800" y="2959100"/>
          <p14:tracePt t="358282" x="9817100" y="2997200"/>
          <p14:tracePt t="358299" x="9810750" y="3035300"/>
          <p14:tracePt t="358316" x="9804400" y="3079750"/>
          <p14:tracePt t="358332" x="9804400" y="3111500"/>
          <p14:tracePt t="358349" x="9804400" y="3130550"/>
          <p14:tracePt t="358366" x="9810750" y="3162300"/>
          <p14:tracePt t="358383" x="9823450" y="3206750"/>
          <p14:tracePt t="358400" x="9836150" y="3225800"/>
          <p14:tracePt t="358416" x="9842500" y="3244850"/>
          <p14:tracePt t="358433" x="9842500" y="3257550"/>
          <p14:tracePt t="358466" x="9848850" y="3263900"/>
          <p14:tracePt t="358483" x="9848850" y="3282950"/>
          <p14:tracePt t="358499" x="9855200" y="3308350"/>
          <p14:tracePt t="358516" x="9861550" y="3333750"/>
          <p14:tracePt t="358533" x="9867900" y="3371850"/>
          <p14:tracePt t="358550" x="9874250" y="3403600"/>
          <p14:tracePt t="358566" x="9880600" y="3435350"/>
          <p14:tracePt t="358583" x="9880600" y="3441700"/>
          <p14:tracePt t="358641" x="9893300" y="3448050"/>
          <p14:tracePt t="358650" x="9899650" y="3454400"/>
          <p14:tracePt t="358666" x="9918700" y="3454400"/>
          <p14:tracePt t="358683" x="9937750" y="3454400"/>
          <p14:tracePt t="358700" x="9950450" y="3454400"/>
          <p14:tracePt t="358716" x="9969500" y="3454400"/>
          <p14:tracePt t="358733" x="10001250" y="3454400"/>
          <p14:tracePt t="358750" x="10026650" y="3441700"/>
          <p14:tracePt t="358766" x="10045700" y="3435350"/>
          <p14:tracePt t="358783" x="10064750" y="3429000"/>
          <p14:tracePt t="358800" x="10071100" y="3429000"/>
          <p14:tracePt t="358816" x="10077450" y="3422650"/>
          <p14:tracePt t="358833" x="10090150" y="3422650"/>
          <p14:tracePt t="358850" x="10102850" y="3416300"/>
          <p14:tracePt t="358866" x="10128250" y="3403600"/>
          <p14:tracePt t="358883" x="10153650" y="3384550"/>
          <p14:tracePt t="358900" x="10179050" y="3359150"/>
          <p14:tracePt t="358916" x="10210800" y="3327400"/>
          <p14:tracePt t="358933" x="10255250" y="3295650"/>
          <p14:tracePt t="358950" x="10306050" y="3251200"/>
          <p14:tracePt t="358966" x="10363200" y="3200400"/>
          <p14:tracePt t="358983" x="10420350" y="3143250"/>
          <p14:tracePt t="359000" x="10471150" y="3079750"/>
          <p14:tracePt t="359016" x="10509250" y="3022600"/>
          <p14:tracePt t="359034" x="10534650" y="2959100"/>
          <p14:tracePt t="359050" x="10560050" y="2895600"/>
          <p14:tracePt t="359066" x="10591800" y="2806700"/>
          <p14:tracePt t="359085" x="10610850" y="2743200"/>
          <p14:tracePt t="359100" x="10617200" y="2711450"/>
          <p14:tracePt t="359117" x="10629900" y="2654300"/>
          <p14:tracePt t="359133" x="10629900" y="2622550"/>
          <p14:tracePt t="359150" x="10629900" y="2590800"/>
          <p14:tracePt t="359166" x="10629900" y="2578100"/>
          <p14:tracePt t="359183" x="10629900" y="2565400"/>
          <p14:tracePt t="359200" x="10623550" y="2559050"/>
          <p14:tracePt t="359217" x="10604500" y="2546350"/>
          <p14:tracePt t="359233" x="10591800" y="2546350"/>
          <p14:tracePt t="359250" x="10572750" y="2540000"/>
          <p14:tracePt t="359267" x="10547350" y="2533650"/>
          <p14:tracePt t="359284" x="10483850" y="2514600"/>
          <p14:tracePt t="359300" x="10452100" y="2508250"/>
          <p14:tracePt t="359317" x="10420350" y="2501900"/>
          <p14:tracePt t="359333" x="10394950" y="2501900"/>
          <p14:tracePt t="359350" x="10369550" y="2501900"/>
          <p14:tracePt t="359367" x="10331450" y="2501900"/>
          <p14:tracePt t="359383" x="10306050" y="2501900"/>
          <p14:tracePt t="359400" x="10280650" y="2514600"/>
          <p14:tracePt t="359417" x="10261600" y="2527300"/>
          <p14:tracePt t="359433" x="10229850" y="2552700"/>
          <p14:tracePt t="359450" x="10204450" y="2565400"/>
          <p14:tracePt t="359467" x="10185400" y="2578100"/>
          <p14:tracePt t="359483" x="10179050" y="2584450"/>
          <p14:tracePt t="360004" x="10172700" y="2584450"/>
          <p14:tracePt t="360019" x="10166350" y="2590800"/>
          <p14:tracePt t="360034" x="10166350" y="2597150"/>
          <p14:tracePt t="360051" x="10153650" y="2603500"/>
          <p14:tracePt t="360068" x="10140950" y="2609850"/>
          <p14:tracePt t="360084" x="10134600" y="2609850"/>
          <p14:tracePt t="360101" x="10121900" y="2616200"/>
          <p14:tracePt t="360117" x="10115550" y="2628900"/>
          <p14:tracePt t="360134" x="10090150" y="2641600"/>
          <p14:tracePt t="360151" x="10071100" y="2654300"/>
          <p14:tracePt t="360167" x="10052050" y="2667000"/>
          <p14:tracePt t="360184" x="10020300" y="2686050"/>
          <p14:tracePt t="360201" x="9994900" y="2698750"/>
          <p14:tracePt t="360218" x="9969500" y="2705100"/>
          <p14:tracePt t="360234" x="9918700" y="2730500"/>
          <p14:tracePt t="360251" x="9874250" y="2743200"/>
          <p14:tracePt t="360268" x="9836150" y="2762250"/>
          <p14:tracePt t="360284" x="9759950" y="2781300"/>
          <p14:tracePt t="360301" x="9658350" y="2813050"/>
          <p14:tracePt t="360318" x="9544050" y="2838450"/>
          <p14:tracePt t="360334" x="9404350" y="2863850"/>
          <p14:tracePt t="360351" x="9188450" y="2895600"/>
          <p14:tracePt t="360368" x="9010650" y="2927350"/>
          <p14:tracePt t="360384" x="8858250" y="2946400"/>
          <p14:tracePt t="360401" x="8661400" y="2978150"/>
          <p14:tracePt t="360418" x="8464550" y="3016250"/>
          <p14:tracePt t="360434" x="8299450" y="3048000"/>
          <p14:tracePt t="360451" x="8121650" y="3086100"/>
          <p14:tracePt t="360468" x="7829550" y="3143250"/>
          <p14:tracePt t="360484" x="7397750" y="3225800"/>
          <p14:tracePt t="360501" x="7080250" y="3295650"/>
          <p14:tracePt t="360518" x="6864350" y="3346450"/>
          <p14:tracePt t="360534" x="6635750" y="3409950"/>
          <p14:tracePt t="360551" x="6477000" y="3467100"/>
          <p14:tracePt t="360568" x="6324600" y="3549650"/>
          <p14:tracePt t="360584" x="6159500" y="3657600"/>
          <p14:tracePt t="360601" x="5981700" y="3771900"/>
          <p14:tracePt t="360618" x="5765800" y="3905250"/>
          <p14:tracePt t="360634" x="5518150" y="4051300"/>
          <p14:tracePt t="360651" x="5264150" y="4216400"/>
          <p14:tracePt t="360668" x="5086350" y="4343400"/>
          <p14:tracePt t="360684" x="4933950" y="4470400"/>
          <p14:tracePt t="360703" x="4743450" y="4629150"/>
          <p14:tracePt t="360718" x="4679950" y="4679950"/>
          <p14:tracePt t="360734" x="4533900" y="4800600"/>
          <p14:tracePt t="360751" x="4470400" y="4838700"/>
          <p14:tracePt t="360768" x="4413250" y="4870450"/>
          <p14:tracePt t="360785" x="4387850" y="4876800"/>
          <p14:tracePt t="360801" x="4368800" y="4883150"/>
          <p14:tracePt t="360818" x="4362450" y="4883150"/>
          <p14:tracePt t="360834" x="4356100" y="4883150"/>
          <p14:tracePt t="360851" x="4349750" y="4876800"/>
          <p14:tracePt t="360868" x="4318000" y="4864100"/>
          <p14:tracePt t="360885" x="4260850" y="4857750"/>
          <p14:tracePt t="360901" x="4178300" y="4851400"/>
          <p14:tracePt t="360918" x="4108450" y="4851400"/>
          <p14:tracePt t="360935" x="4006850" y="4857750"/>
          <p14:tracePt t="360952" x="3911600" y="4876800"/>
          <p14:tracePt t="360968" x="3778250" y="4895850"/>
          <p14:tracePt t="360985" x="3651250" y="4927600"/>
          <p14:tracePt t="361001" x="3441700" y="4953000"/>
          <p14:tracePt t="361018" x="3181350" y="4959350"/>
          <p14:tracePt t="361035" x="2889250" y="4965700"/>
          <p14:tracePt t="361052" x="2590800" y="4953000"/>
          <p14:tracePt t="361068" x="2387600" y="4933950"/>
          <p14:tracePt t="361085" x="2286000" y="4927600"/>
          <p14:tracePt t="361101" x="2266950" y="4921250"/>
          <p14:tracePt t="361171" x="2260600" y="4927600"/>
          <p14:tracePt t="361180" x="2254250" y="4933950"/>
          <p14:tracePt t="361188" x="2254250" y="4940300"/>
          <p14:tracePt t="361201" x="2247900" y="4946650"/>
          <p14:tracePt t="361218" x="2247900" y="4953000"/>
          <p14:tracePt t="361235" x="2254250" y="4953000"/>
          <p14:tracePt t="361253" x="2266950" y="4959350"/>
          <p14:tracePt t="361268" x="2292350" y="4959350"/>
          <p14:tracePt t="361285" x="2336800" y="4953000"/>
          <p14:tracePt t="361302" x="2381250" y="4940300"/>
          <p14:tracePt t="361318" x="2482850" y="4927600"/>
          <p14:tracePt t="361335" x="2609850" y="4927600"/>
          <p14:tracePt t="361352" x="2794000" y="4933950"/>
          <p14:tracePt t="361368" x="2914650" y="4946650"/>
          <p14:tracePt t="361386" x="2984500" y="4959350"/>
          <p14:tracePt t="361402" x="3003550" y="4965700"/>
          <p14:tracePt t="361449" x="3009900" y="4965700"/>
          <p14:tracePt t="361485" x="3009900" y="4959350"/>
          <p14:tracePt t="361599" x="3009900" y="4965700"/>
          <p14:tracePt t="361607" x="3016250" y="4972050"/>
          <p14:tracePt t="361620" x="3035300" y="4991100"/>
          <p14:tracePt t="361636" x="3086100" y="5016500"/>
          <p14:tracePt t="361652" x="3213100" y="5035550"/>
          <p14:tracePt t="361669" x="3295650" y="5035550"/>
          <p14:tracePt t="361685" x="3365500" y="5016500"/>
          <p14:tracePt t="361702" x="3429000" y="4997450"/>
          <p14:tracePt t="361719" x="3479800" y="4978400"/>
          <p14:tracePt t="361735" x="3530600" y="4972050"/>
          <p14:tracePt t="361752" x="3568700" y="4972050"/>
          <p14:tracePt t="361769" x="3587750" y="4978400"/>
          <p14:tracePt t="361786" x="3606800" y="4984750"/>
          <p14:tracePt t="361802" x="3613150" y="4991100"/>
          <p14:tracePt t="361818" x="3619500" y="4991100"/>
          <p14:tracePt t="361836" x="3625850" y="4991100"/>
          <p14:tracePt t="361852" x="3632200" y="4991100"/>
          <p14:tracePt t="361949" x="3638550" y="4991100"/>
          <p14:tracePt t="361969" x="3644900" y="4984750"/>
          <p14:tracePt t="361986" x="3651250" y="4978400"/>
          <p14:tracePt t="362002" x="3670300" y="4953000"/>
          <p14:tracePt t="362019" x="3689350" y="4914900"/>
          <p14:tracePt t="362036" x="3702050" y="4895850"/>
          <p14:tracePt t="362052" x="3721100" y="4870450"/>
          <p14:tracePt t="362102" x="3721100" y="4876800"/>
          <p14:tracePt t="362153" x="3721100" y="4883150"/>
          <p14:tracePt t="362186" x="3727450" y="4870450"/>
          <p14:tracePt t="362202" x="3727450" y="4851400"/>
          <p14:tracePt t="362219" x="3727450" y="4838700"/>
          <p14:tracePt t="362236" x="3727450" y="4832350"/>
          <p14:tracePt t="362269" x="3727450" y="4819650"/>
          <p14:tracePt t="362286" x="3727450" y="4813300"/>
          <p14:tracePt t="362302" x="3727450" y="4800600"/>
          <p14:tracePt t="362319" x="3727450" y="4781550"/>
          <p14:tracePt t="362336" x="3727450" y="4756150"/>
          <p14:tracePt t="362352" x="3721100" y="4737100"/>
          <p14:tracePt t="362370" x="3714750" y="4711700"/>
          <p14:tracePt t="362386" x="3714750" y="4705350"/>
          <p14:tracePt t="362419" x="3714750" y="4699000"/>
          <p14:tracePt t="362453" x="3708400" y="4699000"/>
          <p14:tracePt t="362469" x="3702050" y="4692650"/>
          <p14:tracePt t="362486" x="3695700" y="4686300"/>
          <p14:tracePt t="362502" x="3683000" y="4673600"/>
          <p14:tracePt t="362519" x="3676650" y="4667250"/>
          <p14:tracePt t="362536" x="3676650" y="4660900"/>
          <p14:tracePt t="362553" x="3670300" y="4654550"/>
          <p14:tracePt t="362569" x="3670300" y="4648200"/>
          <p14:tracePt t="362586" x="3670300" y="4641850"/>
          <p14:tracePt t="362603" x="3663950" y="4629150"/>
          <p14:tracePt t="362619" x="3663950" y="4622800"/>
          <p14:tracePt t="362636" x="3651250" y="4610100"/>
          <p14:tracePt t="362653" x="3638550" y="4597400"/>
          <p14:tracePt t="362669" x="3632200" y="4591050"/>
          <p14:tracePt t="362703" x="3625850" y="4591050"/>
          <p14:tracePt t="362736" x="3619500" y="4591050"/>
          <p14:tracePt t="362770" x="3606800" y="4591050"/>
          <p14:tracePt t="362786" x="3587750" y="4591050"/>
          <p14:tracePt t="362803" x="3562350" y="4597400"/>
          <p14:tracePt t="362820" x="3536950" y="4610100"/>
          <p14:tracePt t="362836" x="3511550" y="4616450"/>
          <p14:tracePt t="362853" x="3498850" y="4622800"/>
          <p14:tracePt t="362854" x="3492500" y="4629150"/>
          <p14:tracePt t="362870" x="3486150" y="4635500"/>
          <p14:tracePt t="362886" x="3479800" y="4641850"/>
          <p14:tracePt t="362920" x="3479800" y="4648200"/>
          <p14:tracePt t="362936" x="3473450" y="4648200"/>
          <p14:tracePt t="362982" x="3473450" y="4654550"/>
          <p14:tracePt t="363008" x="3473450" y="4660900"/>
          <p14:tracePt t="363030" x="3473450" y="4667250"/>
          <p14:tracePt t="363039" x="3467100" y="4667250"/>
          <p14:tracePt t="363053" x="3467100" y="4673600"/>
          <p14:tracePt t="363070" x="3467100" y="4679950"/>
          <p14:tracePt t="363086" x="3460750" y="4692650"/>
          <p14:tracePt t="363103" x="3460750" y="4699000"/>
          <p14:tracePt t="363137" x="3460750" y="4705350"/>
          <p14:tracePt t="363153" x="3460750" y="4724400"/>
          <p14:tracePt t="363170" x="3460750" y="4743450"/>
          <p14:tracePt t="363187" x="3460750" y="4768850"/>
          <p14:tracePt t="363204" x="3460750" y="4794250"/>
          <p14:tracePt t="363220" x="3460750" y="4806950"/>
          <p14:tracePt t="363237" x="3460750" y="4826000"/>
          <p14:tracePt t="363253" x="3460750" y="4838700"/>
          <p14:tracePt t="363270" x="3460750" y="4845050"/>
          <p14:tracePt t="363287" x="3460750" y="4851400"/>
          <p14:tracePt t="363303" x="3460750" y="4864100"/>
          <p14:tracePt t="363320" x="3454400" y="4876800"/>
          <p14:tracePt t="363336" x="3454400" y="4902200"/>
          <p14:tracePt t="363353" x="3448050" y="4921250"/>
          <p14:tracePt t="363370" x="3441700" y="4940300"/>
          <p14:tracePt t="363387" x="3441700" y="4946650"/>
          <p14:tracePt t="363403" x="3441700" y="4953000"/>
          <p14:tracePt t="363459" x="3441700" y="4959350"/>
          <p14:tracePt t="363470" x="3448050" y="4959350"/>
          <p14:tracePt t="363487" x="3460750" y="4972050"/>
          <p14:tracePt t="363504" x="3467100" y="4984750"/>
          <p14:tracePt t="363520" x="3479800" y="4997450"/>
          <p14:tracePt t="363537" x="3486150" y="5003800"/>
          <p14:tracePt t="363636" x="3492500" y="5003800"/>
          <p14:tracePt t="363651" x="3498850" y="5003800"/>
          <p14:tracePt t="363659" x="3505200" y="5003800"/>
          <p14:tracePt t="363670" x="3517900" y="5010150"/>
          <p14:tracePt t="363687" x="3530600" y="5010150"/>
          <p14:tracePt t="363705" x="3549650" y="5010150"/>
          <p14:tracePt t="363720" x="3562350" y="5010150"/>
          <p14:tracePt t="363754" x="3568700" y="5003800"/>
          <p14:tracePt t="363787" x="3575050" y="5003800"/>
          <p14:tracePt t="363804" x="3581400" y="4997450"/>
          <p14:tracePt t="363820" x="3594100" y="4991100"/>
          <p14:tracePt t="363837" x="3600450" y="4984750"/>
          <p14:tracePt t="363854" x="3606800" y="4972050"/>
          <p14:tracePt t="363870" x="3606800" y="4965700"/>
          <p14:tracePt t="363975" x="3594100" y="4965700"/>
          <p14:tracePt t="363983" x="3581400" y="4965700"/>
          <p14:tracePt t="363992" x="3556000" y="4972050"/>
          <p14:tracePt t="364005" x="3530600" y="4978400"/>
          <p14:tracePt t="364021" x="3486150" y="4984750"/>
          <p14:tracePt t="364037" x="3409950" y="5003800"/>
          <p14:tracePt t="364054" x="3308350" y="5016500"/>
          <p14:tracePt t="364071" x="3251200" y="5029200"/>
          <p14:tracePt t="364087" x="3213100" y="5029200"/>
          <p14:tracePt t="364104" x="3194050" y="5029200"/>
          <p14:tracePt t="364121" x="3187700" y="5029200"/>
          <p14:tracePt t="364200" x="3168650" y="5029200"/>
          <p14:tracePt t="364206" x="3162300" y="5029200"/>
          <p14:tracePt t="364221" x="3143250" y="5029200"/>
          <p14:tracePt t="364238" x="3098800" y="5029200"/>
          <p14:tracePt t="364254" x="3054350" y="5029200"/>
          <p14:tracePt t="364271" x="3048000" y="5029200"/>
          <p14:tracePt t="364287" x="3041650" y="5029200"/>
          <p14:tracePt t="364400" x="3041650" y="5022850"/>
          <p14:tracePt t="364408" x="3048000" y="5016500"/>
          <p14:tracePt t="364421" x="3054350" y="5010150"/>
          <p14:tracePt t="364438" x="3067050" y="4997450"/>
          <p14:tracePt t="364454" x="3105150" y="4978400"/>
          <p14:tracePt t="364471" x="3149600" y="4965700"/>
          <p14:tracePt t="364488" x="3225800" y="4959350"/>
          <p14:tracePt t="364504" x="3270250" y="4959350"/>
          <p14:tracePt t="364521" x="3302000" y="4959350"/>
          <p14:tracePt t="364538" x="3327400" y="4959350"/>
          <p14:tracePt t="364554" x="3352800" y="4959350"/>
          <p14:tracePt t="364571" x="3384550" y="4959350"/>
          <p14:tracePt t="364588" x="3416300" y="4959350"/>
          <p14:tracePt t="364604" x="3441700" y="4959350"/>
          <p14:tracePt t="364622" x="3467100" y="4953000"/>
          <p14:tracePt t="364638" x="3479800" y="4953000"/>
          <p14:tracePt t="364655" x="3492500" y="4946650"/>
          <p14:tracePt t="364671" x="3511550" y="4946650"/>
          <p14:tracePt t="364688" x="3524250" y="4940300"/>
          <p14:tracePt t="364704" x="3536950" y="4940300"/>
          <p14:tracePt t="364813" x="3543300" y="4940300"/>
          <p14:tracePt t="364820" x="3549650" y="4933950"/>
          <p14:tracePt t="364838" x="3562350" y="4927600"/>
          <p14:tracePt t="364855" x="3568700" y="4921250"/>
          <p14:tracePt t="364871" x="3568700" y="4914900"/>
          <p14:tracePt t="364888" x="3575050" y="4908550"/>
          <p14:tracePt t="364905" x="3581400" y="4902200"/>
          <p14:tracePt t="364922" x="3581400" y="4895850"/>
          <p14:tracePt t="364938" x="3587750" y="4889500"/>
          <p14:tracePt t="364955" x="3587750" y="4883150"/>
          <p14:tracePt t="364971" x="3587750" y="4876800"/>
          <p14:tracePt t="364988" x="3587750" y="4870450"/>
          <p14:tracePt t="365005" x="3587750" y="4864100"/>
          <p14:tracePt t="365021" x="3587750" y="4857750"/>
          <p14:tracePt t="365038" x="3575050" y="4845050"/>
          <p14:tracePt t="365055" x="3543300" y="4832350"/>
          <p14:tracePt t="365073" x="3505200" y="4819650"/>
          <p14:tracePt t="365088" x="3479800" y="4806950"/>
          <p14:tracePt t="365105" x="3454400" y="4794250"/>
          <p14:tracePt t="365122" x="3435350" y="4787900"/>
          <p14:tracePt t="365138" x="3409950" y="4781550"/>
          <p14:tracePt t="365155" x="3378200" y="4775200"/>
          <p14:tracePt t="365172" x="3352800" y="4775200"/>
          <p14:tracePt t="365188" x="3314700" y="4775200"/>
          <p14:tracePt t="365205" x="3276600" y="4775200"/>
          <p14:tracePt t="365223" x="3238500" y="4775200"/>
          <p14:tracePt t="365238" x="3225800" y="4775200"/>
          <p14:tracePt t="365255" x="3219450" y="4768850"/>
          <p14:tracePt t="365272" x="3213100" y="4768850"/>
          <p14:tracePt t="365288" x="3200400" y="4768850"/>
          <p14:tracePt t="365305" x="3187700" y="4768850"/>
          <p14:tracePt t="365322" x="3162300" y="4768850"/>
          <p14:tracePt t="365338" x="3149600" y="4768850"/>
          <p14:tracePt t="365441" x="3155950" y="4768850"/>
          <p14:tracePt t="365452" x="3162300" y="4768850"/>
          <p14:tracePt t="365473" x="3175000" y="4775200"/>
          <p14:tracePt t="365489" x="3187700" y="4775200"/>
          <p14:tracePt t="365505" x="3194050" y="4775200"/>
          <p14:tracePt t="365522" x="3200400" y="4781550"/>
          <p14:tracePt t="365570" x="3206750" y="4781550"/>
          <p14:tracePt t="365639" x="3200400" y="4781550"/>
          <p14:tracePt t="365647" x="3187700" y="4787900"/>
          <p14:tracePt t="365655" x="3181350" y="4787900"/>
          <p14:tracePt t="365672" x="3162300" y="4794250"/>
          <p14:tracePt t="365689" x="3149600" y="4794250"/>
          <p14:tracePt t="365705" x="3143250" y="4794250"/>
          <p14:tracePt t="365782" x="3149600" y="4794250"/>
          <p14:tracePt t="365791" x="3155950" y="4787900"/>
          <p14:tracePt t="366030" x="3162300" y="4781550"/>
          <p14:tracePt t="366039" x="3168650" y="4781550"/>
          <p14:tracePt t="366056" x="3175000" y="4775200"/>
          <p14:tracePt t="366072" x="3181350" y="4775200"/>
          <p14:tracePt t="366090" x="3181350" y="4768850"/>
          <p14:tracePt t="366805" x="3181350" y="4762500"/>
          <p14:tracePt t="366814" x="3187700" y="4762500"/>
          <p14:tracePt t="366867" x="3187700" y="4756150"/>
          <p14:tracePt t="366883" x="3187700" y="4749800"/>
          <p14:tracePt t="367476" x="3194050" y="4749800"/>
          <p14:tracePt t="367486" x="3200400" y="4749800"/>
          <p14:tracePt t="367494" x="3219450" y="4756150"/>
          <p14:tracePt t="367507" x="3276600" y="4787900"/>
          <p14:tracePt t="367524" x="3352800" y="4819650"/>
          <p14:tracePt t="367541" x="3416300" y="4845050"/>
          <p14:tracePt t="367557" x="3479800" y="4870450"/>
          <p14:tracePt t="367574" x="3517900" y="4883150"/>
          <p14:tracePt t="367590" x="3549650" y="4889500"/>
          <p14:tracePt t="367607" x="3562350" y="4895850"/>
          <p14:tracePt t="367640" x="3562350" y="4902200"/>
          <p14:tracePt t="367657" x="3562350" y="4908550"/>
          <p14:tracePt t="367674" x="3568700" y="4914900"/>
          <p14:tracePt t="367690" x="3575050" y="4927600"/>
          <p14:tracePt t="367707" x="3581400" y="4927600"/>
          <p14:tracePt t="367724" x="3581400" y="4933950"/>
          <p14:tracePt t="367763" x="3587750" y="4933950"/>
          <p14:tracePt t="367774" x="3587750" y="4927600"/>
          <p14:tracePt t="367791" x="3600450" y="4908550"/>
          <p14:tracePt t="367808" x="3619500" y="4864100"/>
          <p14:tracePt t="367824" x="3625850" y="4845050"/>
          <p14:tracePt t="367825" x="3625850" y="4838700"/>
          <p14:tracePt t="367840" x="3632200" y="4832350"/>
          <p14:tracePt t="367874" x="3638550" y="4826000"/>
          <p14:tracePt t="367890" x="3638550" y="4819650"/>
          <p14:tracePt t="367907" x="3644900" y="4813300"/>
          <p14:tracePt t="367924" x="3651250" y="4806950"/>
          <p14:tracePt t="367941" x="3657600" y="4794250"/>
          <p14:tracePt t="367957" x="3670300" y="4787900"/>
          <p14:tracePt t="367974" x="3676650" y="4781550"/>
          <p14:tracePt t="368007" x="3676650" y="4775200"/>
          <p14:tracePt t="368055" x="3683000" y="4775200"/>
          <p14:tracePt t="368064" x="3683000" y="4768850"/>
          <p14:tracePt t="368091" x="3676650" y="4756150"/>
          <p14:tracePt t="368107" x="3663950" y="4743450"/>
          <p14:tracePt t="368124" x="3651250" y="4724400"/>
          <p14:tracePt t="368129" x="3644900" y="4724400"/>
          <p14:tracePt t="368141" x="3632200" y="4711700"/>
          <p14:tracePt t="368157" x="3619500" y="4699000"/>
          <p14:tracePt t="368174" x="3613150" y="4686300"/>
          <p14:tracePt t="368191" x="3606800" y="4673600"/>
          <p14:tracePt t="368207" x="3600450" y="4654550"/>
          <p14:tracePt t="368224" x="3594100" y="4635500"/>
          <p14:tracePt t="368241" x="3575050" y="4603750"/>
          <p14:tracePt t="368257" x="3562350" y="4584700"/>
          <p14:tracePt t="368274" x="3549650" y="4572000"/>
          <p14:tracePt t="368291" x="3543300" y="4559300"/>
          <p14:tracePt t="368356" x="3536950" y="4559300"/>
          <p14:tracePt t="368365" x="3536950" y="4565650"/>
          <p14:tracePt t="368374" x="3530600" y="4578350"/>
          <p14:tracePt t="368391" x="3517900" y="4603750"/>
          <p14:tracePt t="368408" x="3505200" y="4629150"/>
          <p14:tracePt t="368424" x="3498850" y="4641850"/>
          <p14:tracePt t="368441" x="3486150" y="4654550"/>
          <p14:tracePt t="368458" x="3479800" y="4654550"/>
          <p14:tracePt t="368474" x="3473450" y="4667250"/>
          <p14:tracePt t="368491" x="3454400" y="4679950"/>
          <p14:tracePt t="368508" x="3441700" y="4711700"/>
          <p14:tracePt t="368525" x="3429000" y="4749800"/>
          <p14:tracePt t="368526" x="3429000" y="4787900"/>
          <p14:tracePt t="368541" x="3429000" y="4813300"/>
          <p14:tracePt t="368558" x="3429000" y="4864100"/>
          <p14:tracePt t="368575" x="3435350" y="4933950"/>
          <p14:tracePt t="368591" x="3441700" y="4959350"/>
          <p14:tracePt t="368607" x="3441700" y="4965700"/>
          <p14:tracePt t="368646" x="3441700" y="4972050"/>
          <p14:tracePt t="368658" x="3448050" y="4972050"/>
          <p14:tracePt t="368675" x="3479800" y="5022850"/>
          <p14:tracePt t="368691" x="3505200" y="5054600"/>
          <p14:tracePt t="368708" x="3524250" y="5080000"/>
          <p14:tracePt t="368725" x="3543300" y="5092700"/>
          <p14:tracePt t="368741" x="3549650" y="5092700"/>
          <p14:tracePt t="368758" x="3556000" y="5092700"/>
          <p14:tracePt t="368775" x="3575050" y="5080000"/>
          <p14:tracePt t="368791" x="3600450" y="5054600"/>
          <p14:tracePt t="368808" x="3619500" y="5022850"/>
          <p14:tracePt t="368825" x="3632200" y="4991100"/>
          <p14:tracePt t="368841" x="3644900" y="4953000"/>
          <p14:tracePt t="368858" x="3651250" y="4921250"/>
          <p14:tracePt t="368874" x="3657600" y="4895850"/>
          <p14:tracePt t="368892" x="3657600" y="4857750"/>
          <p14:tracePt t="368908" x="3657600" y="4813300"/>
          <p14:tracePt t="368925" x="3644900" y="4768850"/>
          <p14:tracePt t="368941" x="3632200" y="4737100"/>
          <p14:tracePt t="368958" x="3619500" y="4699000"/>
          <p14:tracePt t="368975" x="3613150" y="4679950"/>
          <p14:tracePt t="368992" x="3606800" y="4667250"/>
          <p14:tracePt t="369008" x="3606800" y="4660900"/>
          <p14:tracePt t="369024" x="3606800" y="4654550"/>
          <p14:tracePt t="369041" x="3606800" y="4641850"/>
          <p14:tracePt t="369058" x="3600450" y="4635500"/>
          <p14:tracePt t="369075" x="3600450" y="4622800"/>
          <p14:tracePt t="369092" x="3594100" y="4610100"/>
          <p14:tracePt t="369125" x="3587750" y="4610100"/>
          <p14:tracePt t="369143" x="3587750" y="4603750"/>
          <p14:tracePt t="369341" x="3587750" y="4610100"/>
          <p14:tracePt t="369359" x="3587750" y="4616450"/>
          <p14:tracePt t="369376" x="3587750" y="4622800"/>
          <p14:tracePt t="369432" x="3587750" y="4629150"/>
          <p14:tracePt t="369529" x="3594100" y="4635500"/>
          <p14:tracePt t="369545" x="3594100" y="4641850"/>
          <p14:tracePt t="369553" x="3600450" y="4648200"/>
          <p14:tracePt t="369576" x="3600450" y="4654550"/>
          <p14:tracePt t="369592" x="3600450" y="4660900"/>
          <p14:tracePt t="369609" x="3600450" y="4667250"/>
          <p14:tracePt t="369625" x="3600450" y="4679950"/>
          <p14:tracePt t="369642" x="3606800" y="4718050"/>
          <p14:tracePt t="369659" x="3613150" y="4768850"/>
          <p14:tracePt t="369675" x="3632200" y="4838700"/>
          <p14:tracePt t="369692" x="3644900" y="4908550"/>
          <p14:tracePt t="369709" x="3651250" y="4959350"/>
          <p14:tracePt t="369726" x="3663950" y="4991100"/>
          <p14:tracePt t="369742" x="3663950" y="5010150"/>
          <p14:tracePt t="369815" x="3663950" y="5016500"/>
          <p14:tracePt t="369823" x="3663950" y="5022850"/>
          <p14:tracePt t="369842" x="3663950" y="5035550"/>
          <p14:tracePt t="369859" x="3663950" y="5054600"/>
          <p14:tracePt t="369875" x="3657600" y="5067300"/>
          <p14:tracePt t="369892" x="3657600" y="5073650"/>
          <p14:tracePt t="369909" x="3644900" y="5080000"/>
          <p14:tracePt t="369910" x="3632200" y="5080000"/>
          <p14:tracePt t="369925" x="3613150" y="5080000"/>
          <p14:tracePt t="369942" x="3498850" y="5073650"/>
          <p14:tracePt t="369959" x="3448050" y="5067300"/>
          <p14:tracePt t="369961" x="3390900" y="5054600"/>
          <p14:tracePt t="369976" x="3352800" y="5041900"/>
          <p14:tracePt t="369977" x="3289300" y="5029200"/>
          <p14:tracePt t="369992" x="3206750" y="5003800"/>
          <p14:tracePt t="370009" x="3117850" y="4984750"/>
          <p14:tracePt t="370026" x="3079750" y="4972050"/>
          <p14:tracePt t="370042" x="3067050" y="4965700"/>
          <p14:tracePt t="370076" x="3054350" y="4965700"/>
          <p14:tracePt t="370092" x="3003550" y="4959350"/>
          <p14:tracePt t="370109" x="2940050" y="4959350"/>
          <p14:tracePt t="370126" x="2876550" y="4953000"/>
          <p14:tracePt t="370129" x="2851150" y="4953000"/>
          <p14:tracePt t="370142" x="2838450" y="4946650"/>
          <p14:tracePt t="370159" x="2819400" y="4946650"/>
          <p14:tracePt t="370176" x="2813050" y="4946650"/>
          <p14:tracePt t="370193" x="2819400" y="4953000"/>
          <p14:tracePt t="370209" x="2844800" y="4965700"/>
          <p14:tracePt t="370226" x="2857500" y="4965700"/>
          <p14:tracePt t="370227" x="2870200" y="4965700"/>
          <p14:tracePt t="370242" x="2889250" y="4972050"/>
          <p14:tracePt t="370303" x="2895600" y="4972050"/>
          <p14:tracePt t="370312" x="2901950" y="4972050"/>
          <p14:tracePt t="370326" x="2908300" y="4965700"/>
          <p14:tracePt t="370343" x="2965450" y="4940300"/>
          <p14:tracePt t="370359" x="3079750" y="4927600"/>
          <p14:tracePt t="370376" x="3194050" y="4921250"/>
          <p14:tracePt t="370393" x="3308350" y="4914900"/>
          <p14:tracePt t="370409" x="3384550" y="4902200"/>
          <p14:tracePt t="370426" x="3429000" y="4895850"/>
          <p14:tracePt t="370443" x="3454400" y="4883150"/>
          <p14:tracePt t="370460" x="3473450" y="4857750"/>
          <p14:tracePt t="370476" x="3486150" y="4832350"/>
          <p14:tracePt t="370493" x="3492500" y="4806950"/>
          <p14:tracePt t="370510" x="3498850" y="4787900"/>
          <p14:tracePt t="370526" x="3498850" y="4781550"/>
          <p14:tracePt t="370543" x="3505200" y="4768850"/>
          <p14:tracePt t="370544" x="3498850" y="4762500"/>
          <p14:tracePt t="370560" x="3479800" y="4749800"/>
          <p14:tracePt t="370576" x="3448050" y="4730750"/>
          <p14:tracePt t="370593" x="3397250" y="4705350"/>
          <p14:tracePt t="370609" x="3340100" y="4673600"/>
          <p14:tracePt t="370626" x="3295650" y="4654550"/>
          <p14:tracePt t="370643" x="3251200" y="4629150"/>
          <p14:tracePt t="370660" x="3232150" y="4622800"/>
          <p14:tracePt t="370676" x="3219450" y="4616450"/>
          <p14:tracePt t="370693" x="3181350" y="4610100"/>
          <p14:tracePt t="370710" x="3117850" y="4610100"/>
          <p14:tracePt t="370726" x="3009900" y="4616450"/>
          <p14:tracePt t="370743" x="2876550" y="4635500"/>
          <p14:tracePt t="370760" x="2736850" y="4648200"/>
          <p14:tracePt t="370776" x="2616200" y="4667250"/>
          <p14:tracePt t="370793" x="2603500" y="4673600"/>
          <p14:tracePt t="370834" x="2609850" y="4673600"/>
          <p14:tracePt t="370843" x="2616200" y="4679950"/>
          <p14:tracePt t="370860" x="2628900" y="4686300"/>
          <p14:tracePt t="370876" x="2647950" y="4692650"/>
          <p14:tracePt t="370893" x="2667000" y="4705350"/>
          <p14:tracePt t="370910" x="2686050" y="4718050"/>
          <p14:tracePt t="370927" x="2711450" y="4730750"/>
          <p14:tracePt t="370943" x="2762250" y="4737100"/>
          <p14:tracePt t="370960" x="2863850" y="4756150"/>
          <p14:tracePt t="370976" x="2978150" y="4762500"/>
          <p14:tracePt t="370993" x="3232150" y="4794250"/>
          <p14:tracePt t="371010" x="3511550" y="4813300"/>
          <p14:tracePt t="371026" x="3924300" y="4819650"/>
          <p14:tracePt t="371043" x="4197350" y="4819650"/>
          <p14:tracePt t="371060" x="4286250" y="4819650"/>
          <p14:tracePt t="371076" x="4546600" y="4794250"/>
          <p14:tracePt t="371093" x="4622800" y="4781550"/>
          <p14:tracePt t="371110" x="4641850" y="4775200"/>
          <p14:tracePt t="371143" x="4654550" y="4768850"/>
          <p14:tracePt t="371160" x="4660900" y="4768850"/>
          <p14:tracePt t="371177" x="4699000" y="4768850"/>
          <p14:tracePt t="371193" x="4743450" y="4768850"/>
          <p14:tracePt t="371210" x="4781550" y="4768850"/>
          <p14:tracePt t="371227" x="4800600" y="4768850"/>
          <p14:tracePt t="371244" x="4826000" y="4768850"/>
          <p14:tracePt t="371260" x="4838700" y="4768850"/>
          <p14:tracePt t="371276" x="4864100" y="4775200"/>
          <p14:tracePt t="371293" x="4921250" y="4794250"/>
          <p14:tracePt t="371310" x="5016500" y="4806950"/>
          <p14:tracePt t="371327" x="5130800" y="4819650"/>
          <p14:tracePt t="371343" x="5245100" y="4832350"/>
          <p14:tracePt t="371360" x="5314950" y="4832350"/>
          <p14:tracePt t="371377" x="5359400" y="4832350"/>
          <p14:tracePt t="371394" x="5397500" y="4838700"/>
          <p14:tracePt t="371410" x="5448300" y="4851400"/>
          <p14:tracePt t="371427" x="5518150" y="4851400"/>
          <p14:tracePt t="371444" x="5600700" y="4851400"/>
          <p14:tracePt t="371460" x="5670550" y="4845050"/>
          <p14:tracePt t="371477" x="5708650" y="4832350"/>
          <p14:tracePt t="371494" x="5734050" y="4813300"/>
          <p14:tracePt t="371510" x="5746750" y="4806950"/>
          <p14:tracePt t="371527" x="5765800" y="4787900"/>
          <p14:tracePt t="371544" x="5765800" y="4775200"/>
          <p14:tracePt t="371560" x="5765800" y="4756150"/>
          <p14:tracePt t="371577" x="5759450" y="4749800"/>
          <p14:tracePt t="371594" x="5753100" y="4743450"/>
          <p14:tracePt t="371610" x="5740400" y="4730750"/>
          <p14:tracePt t="371627" x="5708650" y="4718050"/>
          <p14:tracePt t="371644" x="5657850" y="4705350"/>
          <p14:tracePt t="371661" x="5613400" y="4705350"/>
          <p14:tracePt t="371677" x="5575300" y="4699000"/>
          <p14:tracePt t="371694" x="5537200" y="4699000"/>
          <p14:tracePt t="371711" x="5511800" y="4699000"/>
          <p14:tracePt t="371728" x="5480050" y="4692650"/>
          <p14:tracePt t="371744" x="5473700" y="4692650"/>
          <p14:tracePt t="371760" x="5454650" y="4692650"/>
          <p14:tracePt t="371777" x="5429250" y="4692650"/>
          <p14:tracePt t="371794" x="5365750" y="4699000"/>
          <p14:tracePt t="371810" x="5295900" y="4718050"/>
          <p14:tracePt t="371827" x="5213350" y="4743450"/>
          <p14:tracePt t="371844" x="5162550" y="4756150"/>
          <p14:tracePt t="371861" x="5111750" y="4781550"/>
          <p14:tracePt t="371877" x="5092700" y="4794250"/>
          <p14:tracePt t="371894" x="5092700" y="4806950"/>
          <p14:tracePt t="371910" x="5099050" y="4826000"/>
          <p14:tracePt t="371927" x="5124450" y="4845050"/>
          <p14:tracePt t="371944" x="5156200" y="4864100"/>
          <p14:tracePt t="371960" x="5187950" y="4876800"/>
          <p14:tracePt t="371978" x="5226050" y="4889500"/>
          <p14:tracePt t="371994" x="5238750" y="4895850"/>
          <p14:tracePt t="372011" x="5251450" y="4895850"/>
          <p14:tracePt t="372027" x="5264150" y="4902200"/>
          <p14:tracePt t="372087" x="5257800" y="4908550"/>
          <p14:tracePt t="372096" x="5245100" y="4908550"/>
          <p14:tracePt t="372111" x="5219700" y="4914900"/>
          <p14:tracePt t="372128" x="5175250" y="4921250"/>
          <p14:tracePt t="372144" x="5130800" y="4921250"/>
          <p14:tracePt t="372161" x="5060950" y="4921250"/>
          <p14:tracePt t="372177" x="5016500" y="4914900"/>
          <p14:tracePt t="372194" x="4978400" y="4908550"/>
          <p14:tracePt t="372211" x="4921250" y="4908550"/>
          <p14:tracePt t="372227" x="4870450" y="4908550"/>
          <p14:tracePt t="372244" x="4737100" y="4914900"/>
          <p14:tracePt t="372261" x="4552950" y="4933950"/>
          <p14:tracePt t="372277" x="4375150" y="4946650"/>
          <p14:tracePt t="372294" x="4152900" y="4953000"/>
          <p14:tracePt t="372311" x="3962400" y="4940300"/>
          <p14:tracePt t="372328" x="3790950" y="4921250"/>
          <p14:tracePt t="372344" x="3524250" y="4883150"/>
          <p14:tracePt t="372361" x="3359150" y="4876800"/>
          <p14:tracePt t="372378" x="3155950" y="4876800"/>
          <p14:tracePt t="372394" x="2921000" y="4870450"/>
          <p14:tracePt t="372411" x="2730500" y="4870450"/>
          <p14:tracePt t="372428" x="2686050" y="4883150"/>
          <p14:tracePt t="372444" x="2711450" y="4908550"/>
          <p14:tracePt t="372461" x="2806700" y="4946650"/>
          <p14:tracePt t="372478" x="2914650" y="4997450"/>
          <p14:tracePt t="372494" x="2978150" y="5035550"/>
          <p14:tracePt t="372511" x="3003550" y="5060950"/>
          <p14:tracePt t="372528" x="3009900" y="5073650"/>
          <p14:tracePt t="372544" x="3009900" y="5086350"/>
          <p14:tracePt t="372562" x="2990850" y="5086350"/>
          <p14:tracePt t="372562" x="2965450" y="5073650"/>
          <p14:tracePt t="372578" x="2940050" y="5060950"/>
          <p14:tracePt t="372594" x="2908300" y="5035550"/>
          <p14:tracePt t="372611" x="2921000" y="5022850"/>
          <p14:tracePt t="372628" x="2965450" y="5016500"/>
          <p14:tracePt t="372644" x="3016250" y="5010150"/>
          <p14:tracePt t="372661" x="3022600" y="5010150"/>
          <p14:tracePt t="372760" x="3028950" y="5010150"/>
          <p14:tracePt t="372769" x="3035300" y="5003800"/>
          <p14:tracePt t="372778" x="3054350" y="4991100"/>
          <p14:tracePt t="372795" x="3143250" y="4965700"/>
          <p14:tracePt t="372811" x="3238500" y="4946650"/>
          <p14:tracePt t="372828" x="3314700" y="4933950"/>
          <p14:tracePt t="372845" x="3340100" y="4927600"/>
          <p14:tracePt t="372936" x="3340100" y="4921250"/>
          <p14:tracePt t="372945" x="3340100" y="4914900"/>
          <p14:tracePt t="372961" x="3346450" y="4889500"/>
          <p14:tracePt t="372978" x="3346450" y="4870450"/>
          <p14:tracePt t="372995" x="3346450" y="4851400"/>
          <p14:tracePt t="373011" x="3346450" y="4838700"/>
          <p14:tracePt t="373028" x="3346450" y="4826000"/>
          <p14:tracePt t="373045" x="3346450" y="4819650"/>
          <p14:tracePt t="373079" x="3346450" y="4813300"/>
          <p14:tracePt t="373095" x="3333750" y="4813300"/>
          <p14:tracePt t="373111" x="3327400" y="4806950"/>
          <p14:tracePt t="373128" x="3314700" y="4800600"/>
          <p14:tracePt t="373161" x="3314700" y="4794250"/>
          <p14:tracePt t="373195" x="3282950" y="4794250"/>
          <p14:tracePt t="373211" x="3232150" y="4806950"/>
          <p14:tracePt t="373228" x="3181350" y="4819650"/>
          <p14:tracePt t="373245" x="3130550" y="4826000"/>
          <p14:tracePt t="373262" x="3092450" y="4832350"/>
          <p14:tracePt t="373278" x="3048000" y="4832350"/>
          <p14:tracePt t="373295" x="3035300" y="4832350"/>
          <p14:tracePt t="376363" x="3016250" y="4832350"/>
          <p14:tracePt t="376371" x="2997200" y="4826000"/>
          <p14:tracePt t="376381" x="2971800" y="4826000"/>
          <p14:tracePt t="376398" x="2921000" y="4826000"/>
          <p14:tracePt t="376415" x="2876550" y="4826000"/>
          <p14:tracePt t="376432" x="2857500" y="4826000"/>
          <p14:tracePt t="376465" x="2844800" y="4819650"/>
          <p14:tracePt t="376481" x="2800350" y="4787900"/>
          <p14:tracePt t="376498" x="2755900" y="4762500"/>
          <p14:tracePt t="376514" x="2616200" y="4718050"/>
          <p14:tracePt t="376531" x="2584450" y="4673600"/>
          <p14:tracePt t="376548" x="2603500" y="4629150"/>
          <p14:tracePt t="376564" x="2641600" y="4578350"/>
          <p14:tracePt t="376581" x="2654300" y="4546600"/>
          <p14:tracePt t="376598" x="2654300" y="4527550"/>
          <p14:tracePt t="376614" x="2647950" y="4521200"/>
          <p14:tracePt t="376648" x="2641600" y="4514850"/>
          <p14:tracePt t="376665" x="2628900" y="4495800"/>
          <p14:tracePt t="376681" x="2603500" y="4476750"/>
          <p14:tracePt t="376698" x="2590800" y="4457700"/>
          <p14:tracePt t="376715" x="2578100" y="4438650"/>
          <p14:tracePt t="376731" x="2565400" y="4406900"/>
          <p14:tracePt t="376748" x="2559050" y="4368800"/>
          <p14:tracePt t="376765" x="2559050" y="4305300"/>
          <p14:tracePt t="376782" x="2571750" y="4210050"/>
          <p14:tracePt t="376798" x="2584450" y="4152900"/>
          <p14:tracePt t="376815" x="2603500" y="4121150"/>
          <p14:tracePt t="376816" x="2609850" y="4114800"/>
          <p14:tracePt t="376832" x="2616200" y="4114800"/>
          <p14:tracePt t="376848" x="2641600" y="4121150"/>
          <p14:tracePt t="376865" x="2667000" y="4127500"/>
          <p14:tracePt t="376881" x="2679700" y="4114800"/>
          <p14:tracePt t="376898" x="2717800" y="4083050"/>
          <p14:tracePt t="376915" x="2794000" y="4000500"/>
          <p14:tracePt t="376931" x="2857500" y="3924300"/>
          <p14:tracePt t="376948" x="2914650" y="3854450"/>
          <p14:tracePt t="376965" x="2921000" y="3841750"/>
          <p14:tracePt t="376981" x="2914650" y="3848100"/>
          <p14:tracePt t="376998" x="2895600" y="3937000"/>
          <p14:tracePt t="377015" x="2895600" y="4032250"/>
          <p14:tracePt t="377031" x="2895600" y="4108450"/>
          <p14:tracePt t="377048" x="2889250" y="4133850"/>
          <p14:tracePt t="377065" x="2876550" y="4127500"/>
          <p14:tracePt t="377082" x="2857500" y="4108450"/>
          <p14:tracePt t="377098" x="2832100" y="4076700"/>
          <p14:tracePt t="377115" x="2787650" y="4025900"/>
          <p14:tracePt t="377131" x="2762250" y="4000500"/>
          <p14:tracePt t="377148" x="2749550" y="3987800"/>
          <p14:tracePt t="377165" x="2724150" y="3975100"/>
          <p14:tracePt t="377181" x="2660650" y="3968750"/>
          <p14:tracePt t="377198" x="2565400" y="3956050"/>
          <p14:tracePt t="377215" x="2489200" y="3943350"/>
          <p14:tracePt t="377234" x="2393950" y="3911600"/>
          <p14:tracePt t="377248" x="2330450" y="3886200"/>
          <p14:tracePt t="377265" x="2247900" y="3854450"/>
          <p14:tracePt t="377282" x="2108200" y="3822700"/>
          <p14:tracePt t="377298" x="1905000" y="3797300"/>
          <p14:tracePt t="377315" x="1828800" y="3790950"/>
          <p14:tracePt t="377332" x="1765300" y="3790950"/>
          <p14:tracePt t="377348" x="1739900" y="3790950"/>
          <p14:tracePt t="377365" x="1701800" y="3797300"/>
          <p14:tracePt t="377382" x="1612900" y="3816350"/>
          <p14:tracePt t="377399" x="1492250" y="3854450"/>
          <p14:tracePt t="377415" x="1352550" y="3879850"/>
          <p14:tracePt t="377432" x="1244600" y="3898900"/>
          <p14:tracePt t="377448" x="1187450" y="3911600"/>
          <p14:tracePt t="377465" x="1181100" y="3911600"/>
          <p14:tracePt t="377499" x="1181100" y="3924300"/>
          <p14:tracePt t="377516" x="1168400" y="3949700"/>
          <p14:tracePt t="377532" x="1149350" y="4000500"/>
          <p14:tracePt t="377549" x="1143000" y="4051300"/>
          <p14:tracePt t="377565" x="1149350" y="4102100"/>
          <p14:tracePt t="377582" x="1181100" y="4146550"/>
          <p14:tracePt t="377599" x="1219200" y="4184650"/>
          <p14:tracePt t="377615" x="1301750" y="4222750"/>
          <p14:tracePt t="377632" x="1422400" y="4248150"/>
          <p14:tracePt t="377649" x="1587500" y="4267200"/>
          <p14:tracePt t="377666" x="1803400" y="4298950"/>
          <p14:tracePt t="377682" x="2032000" y="4337050"/>
          <p14:tracePt t="377699" x="2292350" y="4381500"/>
          <p14:tracePt t="377715" x="2495550" y="4425950"/>
          <p14:tracePt t="377732" x="2724150" y="4470400"/>
          <p14:tracePt t="377749" x="2889250" y="4489450"/>
          <p14:tracePt t="377766" x="3130550" y="4514850"/>
          <p14:tracePt t="377782" x="3302000" y="4521200"/>
          <p14:tracePt t="377799" x="3505200" y="4521200"/>
          <p14:tracePt t="377815" x="3721100" y="4508500"/>
          <p14:tracePt t="377832" x="3962400" y="4495800"/>
          <p14:tracePt t="377849" x="4210050" y="4489450"/>
          <p14:tracePt t="377865" x="4394200" y="4483100"/>
          <p14:tracePt t="377882" x="4648200" y="4476750"/>
          <p14:tracePt t="377899" x="4908550" y="4470400"/>
          <p14:tracePt t="377916" x="5168900" y="4464050"/>
          <p14:tracePt t="377932" x="5353050" y="4457700"/>
          <p14:tracePt t="377949" x="5588000" y="4451350"/>
          <p14:tracePt t="377965" x="5810250" y="4457700"/>
          <p14:tracePt t="377982" x="6019800" y="4476750"/>
          <p14:tracePt t="377999" x="6184900" y="4489450"/>
          <p14:tracePt t="378016" x="6375400" y="4502150"/>
          <p14:tracePt t="378032" x="6546850" y="4502150"/>
          <p14:tracePt t="378049" x="6731000" y="4495800"/>
          <p14:tracePt t="378065" x="6877050" y="4483100"/>
          <p14:tracePt t="378082" x="7105650" y="4470400"/>
          <p14:tracePt t="378099" x="7385050" y="4470400"/>
          <p14:tracePt t="378116" x="7594600" y="4470400"/>
          <p14:tracePt t="378121" x="7689850" y="4476750"/>
          <p14:tracePt t="378133" x="7810500" y="4476750"/>
          <p14:tracePt t="378149" x="7943850" y="4476750"/>
          <p14:tracePt t="378166" x="8058150" y="4476750"/>
          <p14:tracePt t="378182" x="8159750" y="4476750"/>
          <p14:tracePt t="378200" x="8274050" y="4476750"/>
          <p14:tracePt t="378216" x="8407400" y="4476750"/>
          <p14:tracePt t="378233" x="8509000" y="4476750"/>
          <p14:tracePt t="378250" x="8648700" y="4470400"/>
          <p14:tracePt t="378266" x="8737600" y="4464050"/>
          <p14:tracePt t="378282" x="8839200" y="4445000"/>
          <p14:tracePt t="378299" x="8934450" y="4438650"/>
          <p14:tracePt t="378316" x="9086850" y="4438650"/>
          <p14:tracePt t="378333" x="9258300" y="4438650"/>
          <p14:tracePt t="378349" x="9448800" y="4438650"/>
          <p14:tracePt t="378366" x="9626600" y="4438650"/>
          <p14:tracePt t="378383" x="9740900" y="4438650"/>
          <p14:tracePt t="378400" x="9817100" y="4432300"/>
          <p14:tracePt t="378416" x="9906000" y="4419600"/>
          <p14:tracePt t="378433" x="10033000" y="4406900"/>
          <p14:tracePt t="378450" x="10198100" y="4394200"/>
          <p14:tracePt t="378466" x="10369550" y="4381500"/>
          <p14:tracePt t="378483" x="10547350" y="4368800"/>
          <p14:tracePt t="378500" x="10617200" y="4349750"/>
          <p14:tracePt t="378516" x="10648950" y="4337050"/>
          <p14:tracePt t="378533" x="10699750" y="4324350"/>
          <p14:tracePt t="378549" x="10782300" y="4318000"/>
          <p14:tracePt t="378566" x="10915650" y="4305300"/>
          <p14:tracePt t="378583" x="11099800" y="4298950"/>
          <p14:tracePt t="378599" x="11252200" y="4292600"/>
          <p14:tracePt t="378616" x="11347450" y="4279900"/>
          <p14:tracePt t="378633" x="11379200" y="4267200"/>
          <p14:tracePt t="378650" x="11385550" y="4248150"/>
          <p14:tracePt t="378666" x="11385550" y="4229100"/>
          <p14:tracePt t="378683" x="11385550" y="4210050"/>
          <p14:tracePt t="378700" x="11391900" y="4184650"/>
          <p14:tracePt t="378716" x="11410950" y="4152900"/>
          <p14:tracePt t="378733" x="11417300" y="4140200"/>
          <p14:tracePt t="378750" x="11417300" y="4127500"/>
          <p14:tracePt t="378766" x="11417300" y="4108450"/>
          <p14:tracePt t="378783" x="11398250" y="4095750"/>
          <p14:tracePt t="378800" x="11372850" y="4076700"/>
          <p14:tracePt t="378816" x="11315700" y="4057650"/>
          <p14:tracePt t="378833" x="11239500" y="4038600"/>
          <p14:tracePt t="378850" x="11176000" y="4019550"/>
          <p14:tracePt t="378867" x="11087100" y="3994150"/>
          <p14:tracePt t="378883" x="10998200" y="3975100"/>
          <p14:tracePt t="378900" x="10890250" y="3962400"/>
          <p14:tracePt t="378916" x="10769600" y="3956050"/>
          <p14:tracePt t="378933" x="10623550" y="3956050"/>
          <p14:tracePt t="378950" x="10464800" y="3956050"/>
          <p14:tracePt t="378966" x="10242550" y="3962400"/>
          <p14:tracePt t="378983" x="10064750" y="3962400"/>
          <p14:tracePt t="379000" x="9874250" y="3962400"/>
          <p14:tracePt t="379016" x="9677400" y="3962400"/>
          <p14:tracePt t="379033" x="9461500" y="3962400"/>
          <p14:tracePt t="379050" x="9150350" y="3956050"/>
          <p14:tracePt t="379067" x="8782050" y="3956050"/>
          <p14:tracePt t="379083" x="8401050" y="3956050"/>
          <p14:tracePt t="379100" x="8083550" y="3956050"/>
          <p14:tracePt t="379117" x="7721600" y="3949700"/>
          <p14:tracePt t="379133" x="7334250" y="3943350"/>
          <p14:tracePt t="379150" x="6953250" y="3937000"/>
          <p14:tracePt t="379167" x="6369050" y="3930650"/>
          <p14:tracePt t="379184" x="5803900" y="3930650"/>
          <p14:tracePt t="379200" x="5194300" y="3930650"/>
          <p14:tracePt t="379201" x="4889500" y="3924300"/>
          <p14:tracePt t="379217" x="4457700" y="3892550"/>
          <p14:tracePt t="379233" x="4127500" y="3854450"/>
          <p14:tracePt t="379250" x="3873500" y="3816350"/>
          <p14:tracePt t="379267" x="3689350" y="3797300"/>
          <p14:tracePt t="379283" x="3473450" y="3784600"/>
          <p14:tracePt t="379300" x="3181350" y="3784600"/>
          <p14:tracePt t="379317" x="2889250" y="3790950"/>
          <p14:tracePt t="379333" x="2622550" y="3803650"/>
          <p14:tracePt t="379350" x="2457450" y="3803650"/>
          <p14:tracePt t="379367" x="2362200" y="3810000"/>
          <p14:tracePt t="379383" x="2355850" y="3816350"/>
          <p14:tracePt t="379419" x="2355850" y="3829050"/>
          <p14:tracePt t="379434" x="2343150" y="3848100"/>
          <p14:tracePt t="379451" x="2324100" y="3886200"/>
          <p14:tracePt t="379467" x="2298700" y="3917950"/>
          <p14:tracePt t="379483" x="2279650" y="3949700"/>
          <p14:tracePt t="379500" x="2273300" y="3962400"/>
          <p14:tracePt t="379517" x="2273300" y="3975100"/>
          <p14:tracePt t="379534" x="2279650" y="3987800"/>
          <p14:tracePt t="379550" x="2298700" y="4013200"/>
          <p14:tracePt t="379567" x="2305050" y="4057650"/>
          <p14:tracePt t="379584" x="2298700" y="4140200"/>
          <p14:tracePt t="379601" x="2273300" y="4235450"/>
          <p14:tracePt t="379617" x="2254250" y="4298950"/>
          <p14:tracePt t="379634" x="2254250" y="4330700"/>
          <p14:tracePt t="379650" x="2254250" y="4337050"/>
          <p14:tracePt t="379705" x="2260600" y="4337050"/>
          <p14:tracePt t="379717" x="2273300" y="4337050"/>
          <p14:tracePt t="379734" x="2317750" y="4343400"/>
          <p14:tracePt t="379750" x="2343150" y="4356100"/>
          <p14:tracePt t="379767" x="2368550" y="4362450"/>
          <p14:tracePt t="379784" x="2381250" y="4368800"/>
          <p14:tracePt t="379817" x="2387600" y="4368800"/>
          <p14:tracePt t="379834" x="2406650" y="4362450"/>
          <p14:tracePt t="379851" x="2425700" y="4362450"/>
          <p14:tracePt t="379867" x="2432050" y="4362450"/>
          <p14:tracePt t="385140" x="2438400" y="4362450"/>
          <p14:tracePt t="385149" x="2444750" y="4362450"/>
          <p14:tracePt t="385155" x="2476500" y="4375150"/>
          <p14:tracePt t="385172" x="2527300" y="4419600"/>
          <p14:tracePt t="385189" x="2552700" y="4470400"/>
          <p14:tracePt t="385205" x="2571750" y="4508500"/>
          <p14:tracePt t="385222" x="2590800" y="4546600"/>
          <p14:tracePt t="385238" x="2597150" y="4565650"/>
          <p14:tracePt t="385255" x="2616200" y="4584700"/>
          <p14:tracePt t="385272" x="2622550" y="4597400"/>
          <p14:tracePt t="385288" x="2635250" y="4610100"/>
          <p14:tracePt t="385306" x="2654300" y="4648200"/>
          <p14:tracePt t="385322" x="2660650" y="4692650"/>
          <p14:tracePt t="385338" x="2660650" y="4756150"/>
          <p14:tracePt t="385355" x="2660650" y="4800600"/>
          <p14:tracePt t="385372" x="2660650" y="4826000"/>
          <p14:tracePt t="385389" x="2660650" y="4838700"/>
          <p14:tracePt t="385422" x="2667000" y="4845050"/>
          <p14:tracePt t="385438" x="2698750" y="4883150"/>
          <p14:tracePt t="385455" x="2724150" y="4921250"/>
          <p14:tracePt t="385472" x="2736850" y="4940300"/>
          <p14:tracePt t="385489" x="2749550" y="4959350"/>
          <p14:tracePt t="385505" x="2762250" y="4959350"/>
          <p14:tracePt t="385522" x="2832100" y="4959350"/>
          <p14:tracePt t="385538" x="2927350" y="4927600"/>
          <p14:tracePt t="385555" x="3009900" y="4902200"/>
          <p14:tracePt t="385572" x="3092450" y="4870450"/>
          <p14:tracePt t="385589" x="3136900" y="4857750"/>
          <p14:tracePt t="385605" x="3168650" y="4851400"/>
          <p14:tracePt t="385622" x="3194050" y="4851400"/>
          <p14:tracePt t="385639" x="3213100" y="4851400"/>
          <p14:tracePt t="385656" x="3232150" y="4851400"/>
          <p14:tracePt t="385672" x="3263900" y="4851400"/>
          <p14:tracePt t="385689" x="3282950" y="4845050"/>
          <p14:tracePt t="385705" x="3314700" y="4832350"/>
          <p14:tracePt t="385722" x="3333750" y="4832350"/>
          <p14:tracePt t="385739" x="3346450" y="4826000"/>
          <p14:tracePt t="385755" x="3365500" y="4819650"/>
          <p14:tracePt t="385772" x="3378200" y="4813300"/>
          <p14:tracePt t="385789" x="3397250" y="4794250"/>
          <p14:tracePt t="385806" x="3416300" y="4762500"/>
          <p14:tracePt t="385822" x="3416300" y="4730750"/>
          <p14:tracePt t="385839" x="3416300" y="4692650"/>
          <p14:tracePt t="385855" x="3416300" y="4667250"/>
          <p14:tracePt t="385872" x="3409950" y="4654550"/>
          <p14:tracePt t="385889" x="3397250" y="4641850"/>
          <p14:tracePt t="385907" x="3378200" y="4622800"/>
          <p14:tracePt t="385922" x="3352800" y="4616450"/>
          <p14:tracePt t="385939" x="3321050" y="4616450"/>
          <p14:tracePt t="385956" x="3282950" y="4610100"/>
          <p14:tracePt t="385972" x="3232150" y="4610100"/>
          <p14:tracePt t="385989" x="3194050" y="4610100"/>
          <p14:tracePt t="386006" x="3149600" y="4610100"/>
          <p14:tracePt t="386022" x="3117850" y="4610100"/>
          <p14:tracePt t="386039" x="3092450" y="4610100"/>
          <p14:tracePt t="386056" x="3060700" y="4616450"/>
          <p14:tracePt t="386073" x="3028950" y="4622800"/>
          <p14:tracePt t="386089" x="2984500" y="4635500"/>
          <p14:tracePt t="386106" x="2933700" y="4648200"/>
          <p14:tracePt t="386123" x="2895600" y="4660900"/>
          <p14:tracePt t="386139" x="2870200" y="4673600"/>
          <p14:tracePt t="386144" x="2863850" y="4673600"/>
          <p14:tracePt t="386156" x="2857500" y="4679950"/>
          <p14:tracePt t="386172" x="2844800" y="4686300"/>
          <p14:tracePt t="386189" x="2844800" y="4692650"/>
          <p14:tracePt t="386206" x="2838450" y="4699000"/>
          <p14:tracePt t="386222" x="2832100" y="4699000"/>
          <p14:tracePt t="386272" x="2819400" y="4711700"/>
          <p14:tracePt t="386289" x="2781300" y="4730750"/>
          <p14:tracePt t="386306" x="2736850" y="4743450"/>
          <p14:tracePt t="386323" x="2698750" y="4756150"/>
          <p14:tracePt t="386339" x="2686050" y="4756150"/>
          <p14:tracePt t="386356" x="2679700" y="4756150"/>
          <p14:tracePt t="386391" x="2679700" y="4762500"/>
          <p14:tracePt t="386423" x="2679700" y="4768850"/>
          <p14:tracePt t="386439" x="2667000" y="4800600"/>
          <p14:tracePt t="386456" x="2641600" y="4826000"/>
          <p14:tracePt t="386473" x="2501900" y="4832350"/>
          <p14:tracePt t="386489" x="2343150" y="4838700"/>
          <p14:tracePt t="386506" x="2209800" y="4845050"/>
          <p14:tracePt t="386523" x="2127250" y="4851400"/>
          <p14:tracePt t="386539" x="2108200" y="4851400"/>
          <p14:tracePt t="386580" x="2114550" y="4851400"/>
          <p14:tracePt t="386590" x="2120900" y="4851400"/>
          <p14:tracePt t="386606" x="2165350" y="4845050"/>
          <p14:tracePt t="386623" x="2222500" y="4845050"/>
          <p14:tracePt t="386640" x="2260600" y="4845050"/>
          <p14:tracePt t="386656" x="2305050" y="4851400"/>
          <p14:tracePt t="386673" x="2368550" y="4870450"/>
          <p14:tracePt t="386690" x="2470150" y="4889500"/>
          <p14:tracePt t="386706" x="2565400" y="4902200"/>
          <p14:tracePt t="386723" x="2730500" y="4908550"/>
          <p14:tracePt t="386740" x="2870200" y="4902200"/>
          <p14:tracePt t="386756" x="2946400" y="4870450"/>
          <p14:tracePt t="386773" x="2965450" y="4857750"/>
          <p14:tracePt t="386790" x="2971800" y="4838700"/>
          <p14:tracePt t="386806" x="2978150" y="4832350"/>
          <p14:tracePt t="386845" x="2978150" y="4826000"/>
          <p14:tracePt t="386890" x="2984500" y="4826000"/>
          <p14:tracePt t="386907" x="3003550" y="4819650"/>
          <p14:tracePt t="386924" x="3022600" y="4819650"/>
          <p14:tracePt t="386940" x="3060700" y="4819650"/>
          <p14:tracePt t="386956" x="3098800" y="4838700"/>
          <p14:tracePt t="386974" x="3155950" y="4857750"/>
          <p14:tracePt t="386991" x="3200400" y="4870450"/>
          <p14:tracePt t="387006" x="3276600" y="4870450"/>
          <p14:tracePt t="387023" x="3359150" y="4845050"/>
          <p14:tracePt t="387040" x="3416300" y="4819650"/>
          <p14:tracePt t="387057" x="3448050" y="4800600"/>
          <p14:tracePt t="387073" x="3460750" y="4787900"/>
          <p14:tracePt t="387090" x="3467100" y="4787900"/>
          <p14:tracePt t="387123" x="3460750" y="4781550"/>
          <p14:tracePt t="387140" x="3441700" y="4781550"/>
          <p14:tracePt t="387157" x="3409950" y="4775200"/>
          <p14:tracePt t="387173" x="3371850" y="4768850"/>
          <p14:tracePt t="387190" x="3340100" y="4756150"/>
          <p14:tracePt t="387207" x="3314700" y="4730750"/>
          <p14:tracePt t="387223" x="3289300" y="4711700"/>
          <p14:tracePt t="387240" x="3276600" y="4699000"/>
          <p14:tracePt t="387257" x="3263900" y="4692650"/>
          <p14:tracePt t="387275" x="3244850" y="4686300"/>
          <p14:tracePt t="387290" x="3219450" y="4679950"/>
          <p14:tracePt t="387307" x="3206750" y="4673600"/>
          <p14:tracePt t="387324" x="3162300" y="4667250"/>
          <p14:tracePt t="387340" x="3111500" y="4667250"/>
          <p14:tracePt t="387341" x="3092450" y="4660900"/>
          <p14:tracePt t="387357" x="3048000" y="4660900"/>
          <p14:tracePt t="387373" x="3016250" y="4660900"/>
          <p14:tracePt t="387390" x="2984500" y="4660900"/>
          <p14:tracePt t="387407" x="2965450" y="4660900"/>
          <p14:tracePt t="387424" x="2940050" y="4667250"/>
          <p14:tracePt t="387440" x="2914650" y="4667250"/>
          <p14:tracePt t="387457" x="2857500" y="4686300"/>
          <p14:tracePt t="387474" x="2762250" y="4705350"/>
          <p14:tracePt t="387490" x="2660650" y="4730750"/>
          <p14:tracePt t="387507" x="2565400" y="4756150"/>
          <p14:tracePt t="387524" x="2508250" y="4775200"/>
          <p14:tracePt t="387540" x="2470150" y="4787900"/>
          <p14:tracePt t="387557" x="2451100" y="4800600"/>
          <p14:tracePt t="387574" x="2451100" y="4813300"/>
          <p14:tracePt t="387590" x="2444750" y="4832350"/>
          <p14:tracePt t="387607" x="2476500" y="4870450"/>
          <p14:tracePt t="387624" x="2508250" y="4908550"/>
          <p14:tracePt t="387640" x="2552700" y="4946650"/>
          <p14:tracePt t="387657" x="2616200" y="4997450"/>
          <p14:tracePt t="387674" x="2679700" y="5041900"/>
          <p14:tracePt t="387690" x="2762250" y="5073650"/>
          <p14:tracePt t="387707" x="2838450" y="5105400"/>
          <p14:tracePt t="387724" x="2908300" y="5118100"/>
          <p14:tracePt t="387740" x="2952750" y="5118100"/>
          <p14:tracePt t="387757" x="2997200" y="5118100"/>
          <p14:tracePt t="387774" x="3048000" y="5111750"/>
          <p14:tracePt t="387791" x="3111500" y="5092700"/>
          <p14:tracePt t="387807" x="3155950" y="5080000"/>
          <p14:tracePt t="387824" x="3200400" y="5054600"/>
          <p14:tracePt t="387840" x="3244850" y="5022850"/>
          <p14:tracePt t="387858" x="3257550" y="5003800"/>
          <p14:tracePt t="387874" x="3276600" y="4965700"/>
          <p14:tracePt t="387891" x="3282950" y="4933950"/>
          <p14:tracePt t="387907" x="3289300" y="4902200"/>
          <p14:tracePt t="387924" x="3289300" y="4870450"/>
          <p14:tracePt t="387941" x="3289300" y="4838700"/>
          <p14:tracePt t="387957" x="3289300" y="4806950"/>
          <p14:tracePt t="387974" x="3282950" y="4787900"/>
          <p14:tracePt t="387991" x="3276600" y="4749800"/>
          <p14:tracePt t="388008" x="3263900" y="4718050"/>
          <p14:tracePt t="388024" x="3257550" y="4699000"/>
          <p14:tracePt t="388041" x="3251200" y="4679950"/>
          <p14:tracePt t="388058" x="3238500" y="4654550"/>
          <p14:tracePt t="388059" x="3232150" y="4648200"/>
          <p14:tracePt t="388074" x="3225800" y="4635500"/>
          <p14:tracePt t="388075" x="3219450" y="4629150"/>
          <p14:tracePt t="388091" x="3194050" y="4597400"/>
          <p14:tracePt t="388107" x="3175000" y="4584700"/>
          <p14:tracePt t="388124" x="3149600" y="4565650"/>
          <p14:tracePt t="388141" x="3130550" y="4559300"/>
          <p14:tracePt t="388157" x="3111500" y="4546600"/>
          <p14:tracePt t="388174" x="3098800" y="4533900"/>
          <p14:tracePt t="388191" x="3079750" y="4527550"/>
          <p14:tracePt t="388207" x="3060700" y="4527550"/>
          <p14:tracePt t="388224" x="3035300" y="4527550"/>
          <p14:tracePt t="388241" x="3009900" y="4533900"/>
          <p14:tracePt t="388258" x="2952750" y="4572000"/>
          <p14:tracePt t="388274" x="2889250" y="4635500"/>
          <p14:tracePt t="388291" x="2851150" y="4699000"/>
          <p14:tracePt t="388308" x="2819400" y="4768850"/>
          <p14:tracePt t="388324" x="2794000" y="4845050"/>
          <p14:tracePt t="388341" x="2781300" y="4883150"/>
          <p14:tracePt t="388357" x="2774950" y="4921250"/>
          <p14:tracePt t="388374" x="2774950" y="4959350"/>
          <p14:tracePt t="388391" x="2781300" y="4978400"/>
          <p14:tracePt t="388408" x="2787650" y="4997450"/>
          <p14:tracePt t="388424" x="2794000" y="5010150"/>
          <p14:tracePt t="388441" x="2819400" y="5035550"/>
          <p14:tracePt t="388458" x="2863850" y="5067300"/>
          <p14:tracePt t="388474" x="2901950" y="5092700"/>
          <p14:tracePt t="388491" x="2908300" y="5092700"/>
          <p14:tracePt t="388525" x="2908300" y="5080000"/>
          <p14:tracePt t="388541" x="2901950" y="5067300"/>
          <p14:tracePt t="388558" x="2901950" y="5048250"/>
          <p14:tracePt t="388575" x="2901950" y="5029200"/>
          <p14:tracePt t="388591" x="2901950" y="4991100"/>
          <p14:tracePt t="388608" x="2971800" y="4984750"/>
          <p14:tracePt t="388624" x="3048000" y="5016500"/>
          <p14:tracePt t="388641" x="3098800" y="5080000"/>
          <p14:tracePt t="388658" x="3124200" y="5156200"/>
          <p14:tracePt t="388675" x="3124200" y="5219700"/>
          <p14:tracePt t="388691" x="3117850" y="5295900"/>
          <p14:tracePt t="388708" x="3098800" y="5346700"/>
          <p14:tracePt t="388725" x="3086100" y="5397500"/>
          <p14:tracePt t="388741" x="3067050" y="5435600"/>
          <p14:tracePt t="388758" x="3060700" y="5467350"/>
          <p14:tracePt t="388775" x="3060700" y="5524500"/>
          <p14:tracePt t="388791" x="3060700" y="5568950"/>
          <p14:tracePt t="388808" x="3060700" y="5613400"/>
          <p14:tracePt t="388825" x="3054350" y="5638800"/>
          <p14:tracePt t="388841" x="3048000" y="5645150"/>
          <p14:tracePt t="388858" x="3048000" y="5651500"/>
          <p14:tracePt t="388880" x="3048000" y="5638800"/>
          <p14:tracePt t="388891" x="3048000" y="5619750"/>
          <p14:tracePt t="388908" x="3067050" y="5562600"/>
          <p14:tracePt t="388925" x="3098800" y="5524500"/>
          <p14:tracePt t="388941" x="3130550" y="5492750"/>
          <p14:tracePt t="388958" x="3162300" y="5461000"/>
          <p14:tracePt t="388975" x="3175000" y="5435600"/>
          <p14:tracePt t="388992" x="3175000" y="5410200"/>
          <p14:tracePt t="389008" x="3143250" y="5346700"/>
          <p14:tracePt t="389025" x="3117850" y="5283200"/>
          <p14:tracePt t="389042" x="3073400" y="5200650"/>
          <p14:tracePt t="389058" x="3035300" y="5137150"/>
          <p14:tracePt t="389075" x="3022600" y="5111750"/>
          <p14:tracePt t="389125" x="3035300" y="5111750"/>
          <p14:tracePt t="389142" x="3041650" y="5124450"/>
          <p14:tracePt t="389158" x="3041650" y="5137150"/>
          <p14:tracePt t="389175" x="3041650" y="5156200"/>
          <p14:tracePt t="389192" x="3048000" y="5181600"/>
          <p14:tracePt t="389208" x="3048000" y="5207000"/>
          <p14:tracePt t="389225" x="3060700" y="5251450"/>
          <p14:tracePt t="389242" x="3079750" y="5270500"/>
          <p14:tracePt t="389259" x="3194050" y="5283200"/>
          <p14:tracePt t="389275" x="3289300" y="5283200"/>
          <p14:tracePt t="389292" x="3409950" y="5264150"/>
          <p14:tracePt t="389308" x="3473450" y="5245100"/>
          <p14:tracePt t="389325" x="3492500" y="5232400"/>
          <p14:tracePt t="389342" x="3492500" y="5213350"/>
          <p14:tracePt t="389358" x="3479800" y="5187950"/>
          <p14:tracePt t="389375" x="3429000" y="5162550"/>
          <p14:tracePt t="389392" x="3378200" y="5149850"/>
          <p14:tracePt t="389409" x="3327400" y="5162550"/>
          <p14:tracePt t="389425" x="3270250" y="5245100"/>
          <p14:tracePt t="389442" x="3206750" y="5372100"/>
          <p14:tracePt t="389459" x="3105150" y="5588000"/>
          <p14:tracePt t="389476" x="3079750" y="5638800"/>
          <p14:tracePt t="389492" x="3016250" y="5765800"/>
          <p14:tracePt t="389509" x="2978150" y="5873750"/>
          <p14:tracePt t="389525" x="2978150" y="5892800"/>
          <p14:tracePt t="389542" x="2984500" y="5899150"/>
          <p14:tracePt t="389558" x="2990850" y="5899150"/>
          <p14:tracePt t="389575" x="3028950" y="5886450"/>
          <p14:tracePt t="389592" x="3117850" y="5835650"/>
          <p14:tracePt t="389609" x="3257550" y="5734050"/>
          <p14:tracePt t="389625" x="3371850" y="5607050"/>
          <p14:tracePt t="389642" x="3435350" y="5461000"/>
          <p14:tracePt t="389659" x="3448050" y="5295900"/>
          <p14:tracePt t="389676" x="3422650" y="5187950"/>
          <p14:tracePt t="389692" x="3384550" y="5086350"/>
          <p14:tracePt t="389709" x="3365500" y="5048250"/>
          <p14:tracePt t="389725" x="3352800" y="5035550"/>
          <p14:tracePt t="389726" x="3346450" y="5029200"/>
          <p14:tracePt t="389742" x="3333750" y="5010150"/>
          <p14:tracePt t="389758" x="3327400" y="5010150"/>
          <p14:tracePt t="389776" x="3308350" y="5010150"/>
          <p14:tracePt t="389792" x="3232150" y="5016500"/>
          <p14:tracePt t="389809" x="3130550" y="5022850"/>
          <p14:tracePt t="389825" x="3003550" y="5035550"/>
          <p14:tracePt t="389842" x="2882900" y="5041900"/>
          <p14:tracePt t="389859" x="2781300" y="5048250"/>
          <p14:tracePt t="389876" x="2743200" y="5048250"/>
          <p14:tracePt t="389926" x="2755900" y="5035550"/>
          <p14:tracePt t="389942" x="2774950" y="5010150"/>
          <p14:tracePt t="389959" x="2774950" y="4991100"/>
          <p14:tracePt t="389976" x="2774950" y="4972050"/>
          <p14:tracePt t="389992" x="2781300" y="4965700"/>
          <p14:tracePt t="390089" x="2787650" y="4965700"/>
          <p14:tracePt t="390097" x="2819400" y="4965700"/>
          <p14:tracePt t="390109" x="2857500" y="4965700"/>
          <p14:tracePt t="390126" x="2997200" y="4972050"/>
          <p14:tracePt t="390130" x="3098800" y="4972050"/>
          <p14:tracePt t="390142" x="3168650" y="4972050"/>
          <p14:tracePt t="390159" x="3340100" y="4972050"/>
          <p14:tracePt t="390176" x="3467100" y="4972050"/>
          <p14:tracePt t="390193" x="3549650" y="4940300"/>
          <p14:tracePt t="390209" x="3562350" y="4921250"/>
          <p14:tracePt t="390226" x="3562350" y="4895850"/>
          <p14:tracePt t="390242" x="3562350" y="4864100"/>
          <p14:tracePt t="390259" x="3549650" y="4832350"/>
          <p14:tracePt t="390276" x="3524250" y="4806950"/>
          <p14:tracePt t="390293" x="3498850" y="4768850"/>
          <p14:tracePt t="390309" x="3460750" y="4718050"/>
          <p14:tracePt t="390326" x="3429000" y="4686300"/>
          <p14:tracePt t="390343" x="3390900" y="4654550"/>
          <p14:tracePt t="390359" x="3346450" y="4622800"/>
          <p14:tracePt t="390376" x="3295650" y="4597400"/>
          <p14:tracePt t="390393" x="3251200" y="4572000"/>
          <p14:tracePt t="390410" x="3232150" y="4565650"/>
          <p14:tracePt t="390426" x="3200400" y="4559300"/>
          <p14:tracePt t="390443" x="3162300" y="4559300"/>
          <p14:tracePt t="390460" x="3111500" y="4559300"/>
          <p14:tracePt t="390476" x="3003550" y="4578350"/>
          <p14:tracePt t="390493" x="2914650" y="4591050"/>
          <p14:tracePt t="390509" x="2838450" y="4610100"/>
          <p14:tracePt t="390527" x="2774950" y="4629150"/>
          <p14:tracePt t="390543" x="2749550" y="4641850"/>
          <p14:tracePt t="390559" x="2730500" y="4667250"/>
          <p14:tracePt t="390576" x="2711450" y="4711700"/>
          <p14:tracePt t="390593" x="2705100" y="4762500"/>
          <p14:tracePt t="390609" x="2698750" y="4826000"/>
          <p14:tracePt t="390626" x="2698750" y="4870450"/>
          <p14:tracePt t="390643" x="2711450" y="4902200"/>
          <p14:tracePt t="390660" x="2749550" y="4933950"/>
          <p14:tracePt t="390676" x="2800350" y="4953000"/>
          <p14:tracePt t="390693" x="2844800" y="4959350"/>
          <p14:tracePt t="390710" x="2870200" y="4965700"/>
          <p14:tracePt t="390726" x="2876550" y="4972050"/>
          <p14:tracePt t="390743" x="2882900" y="4978400"/>
          <p14:tracePt t="390760" x="2889250" y="4984750"/>
          <p14:tracePt t="390776" x="2895600" y="4991100"/>
          <p14:tracePt t="390793" x="2895600" y="4997450"/>
          <p14:tracePt t="390810" x="2901950" y="4997450"/>
          <p14:tracePt t="390826" x="2908300" y="4991100"/>
          <p14:tracePt t="391286" x="2914650" y="4991100"/>
          <p14:tracePt t="391295" x="2921000" y="4991100"/>
          <p14:tracePt t="391311" x="3028950" y="4991100"/>
          <p14:tracePt t="391328" x="3162300" y="4997450"/>
          <p14:tracePt t="391344" x="3238500" y="4997450"/>
          <p14:tracePt t="391360" x="3289300" y="4997450"/>
          <p14:tracePt t="391377" x="3352800" y="5003800"/>
          <p14:tracePt t="391394" x="3409950" y="5010150"/>
          <p14:tracePt t="391410" x="3460750" y="5003800"/>
          <p14:tracePt t="391427" x="3486150" y="4984750"/>
          <p14:tracePt t="391444" x="3505200" y="4959350"/>
          <p14:tracePt t="391460" x="3517900" y="4927600"/>
          <p14:tracePt t="391462" x="3524250" y="4908550"/>
          <p14:tracePt t="391477" x="3524250" y="4895850"/>
          <p14:tracePt t="391494" x="3524250" y="4845050"/>
          <p14:tracePt t="391510" x="3524250" y="4813300"/>
          <p14:tracePt t="391527" x="3517900" y="4794250"/>
          <p14:tracePt t="391544" x="3498850" y="4762500"/>
          <p14:tracePt t="391560" x="3486150" y="4743450"/>
          <p14:tracePt t="391577" x="3460750" y="4730750"/>
          <p14:tracePt t="391594" x="3435350" y="4711700"/>
          <p14:tracePt t="391610" x="3422650" y="4705350"/>
          <p14:tracePt t="391627" x="3403600" y="4699000"/>
          <p14:tracePt t="391644" x="3390900" y="4686300"/>
          <p14:tracePt t="391661" x="3378200" y="4679950"/>
          <p14:tracePt t="391677" x="3352800" y="4660900"/>
          <p14:tracePt t="391694" x="3333750" y="4648200"/>
          <p14:tracePt t="391710" x="3302000" y="4635500"/>
          <p14:tracePt t="391727" x="3276600" y="4629150"/>
          <p14:tracePt t="391744" x="3257550" y="4622800"/>
          <p14:tracePt t="391760" x="3238500" y="4616450"/>
          <p14:tracePt t="391777" x="3225800" y="4616450"/>
          <p14:tracePt t="391794" x="3213100" y="4610100"/>
          <p14:tracePt t="391810" x="3200400" y="4603750"/>
          <p14:tracePt t="391827" x="3181350" y="4597400"/>
          <p14:tracePt t="391844" x="3168650" y="4591050"/>
          <p14:tracePt t="391861" x="3143250" y="4584700"/>
          <p14:tracePt t="391877" x="3124200" y="4572000"/>
          <p14:tracePt t="391894" x="3105150" y="4565650"/>
          <p14:tracePt t="391910" x="3067050" y="4552950"/>
          <p14:tracePt t="391927" x="3041650" y="4546600"/>
          <p14:tracePt t="391944" x="3009900" y="4540250"/>
          <p14:tracePt t="391961" x="2965450" y="4540250"/>
          <p14:tracePt t="391977" x="2940050" y="4552950"/>
          <p14:tracePt t="391994" x="2921000" y="4565650"/>
          <p14:tracePt t="392011" x="2908300" y="4578350"/>
          <p14:tracePt t="392027" x="2889250" y="4591050"/>
          <p14:tracePt t="392044" x="2876550" y="4603750"/>
          <p14:tracePt t="392061" x="2876550" y="4610100"/>
          <p14:tracePt t="392077" x="2863850" y="4622800"/>
          <p14:tracePt t="392094" x="2863850" y="4635500"/>
          <p14:tracePt t="392111" x="2863850" y="4660900"/>
          <p14:tracePt t="392128" x="2882900" y="4705350"/>
          <p14:tracePt t="392144" x="2889250" y="4737100"/>
          <p14:tracePt t="392149" x="2895600" y="4749800"/>
          <p14:tracePt t="392161" x="2901950" y="4775200"/>
          <p14:tracePt t="392178" x="2908300" y="4800600"/>
          <p14:tracePt t="392194" x="2921000" y="4819650"/>
          <p14:tracePt t="392211" x="2927350" y="4832350"/>
          <p14:tracePt t="392227" x="2933700" y="4838700"/>
          <p14:tracePt t="392244" x="2946400" y="4838700"/>
          <p14:tracePt t="392261" x="2952750" y="4851400"/>
          <p14:tracePt t="392278" x="2965450" y="4857750"/>
          <p14:tracePt t="392294" x="2971800" y="4864100"/>
          <p14:tracePt t="392311" x="2984500" y="4876800"/>
          <p14:tracePt t="392328" x="2990850" y="4876800"/>
          <p14:tracePt t="392344" x="2990850" y="4883150"/>
          <p14:tracePt t="392361" x="2997200" y="4883150"/>
          <p14:tracePt t="392378" x="3009900" y="4889500"/>
          <p14:tracePt t="392397" x="3041650" y="4908550"/>
          <p14:tracePt t="392411" x="3060700" y="4914900"/>
          <p14:tracePt t="392429" x="3117850" y="4940300"/>
          <p14:tracePt t="392444" x="3143250" y="4953000"/>
          <p14:tracePt t="392461" x="3175000" y="4959350"/>
          <p14:tracePt t="392478" x="3200400" y="4959350"/>
          <p14:tracePt t="392494" x="3244850" y="4959350"/>
          <p14:tracePt t="392511" x="3282950" y="4946650"/>
          <p14:tracePt t="392528" x="3308350" y="4940300"/>
          <p14:tracePt t="392544" x="3333750" y="4927600"/>
          <p14:tracePt t="392561" x="3346450" y="4921250"/>
          <p14:tracePt t="392578" x="3352800" y="4914900"/>
          <p14:tracePt t="392595" x="3359150" y="4902200"/>
          <p14:tracePt t="392611" x="3371850" y="4889500"/>
          <p14:tracePt t="392628" x="3378200" y="4876800"/>
          <p14:tracePt t="392645" x="3397250" y="4851400"/>
          <p14:tracePt t="392662" x="3416300" y="4819650"/>
          <p14:tracePt t="392663" x="3422650" y="4806950"/>
          <p14:tracePt t="392678" x="3429000" y="4794250"/>
          <p14:tracePt t="392694" x="3441700" y="4768850"/>
          <p14:tracePt t="392711" x="3448050" y="4737100"/>
          <p14:tracePt t="392728" x="3448050" y="4711700"/>
          <p14:tracePt t="392745" x="3448050" y="4699000"/>
          <p14:tracePt t="392761" x="3441700" y="4692650"/>
          <p14:tracePt t="392778" x="3435350" y="4679950"/>
          <p14:tracePt t="392795" x="3422650" y="4673600"/>
          <p14:tracePt t="392811" x="3409950" y="4667250"/>
          <p14:tracePt t="392828" x="3397250" y="4654550"/>
          <p14:tracePt t="392845" x="3378200" y="4635500"/>
          <p14:tracePt t="392862" x="3352800" y="4616450"/>
          <p14:tracePt t="392878" x="3327400" y="4597400"/>
          <p14:tracePt t="392895" x="3308350" y="4578350"/>
          <p14:tracePt t="392912" x="3282950" y="4559300"/>
          <p14:tracePt t="392928" x="3257550" y="4552950"/>
          <p14:tracePt t="392945" x="3194050" y="4546600"/>
          <p14:tracePt t="392961" x="3117850" y="4552950"/>
          <p14:tracePt t="392978" x="3035300" y="4565650"/>
          <p14:tracePt t="392995" x="2959100" y="4578350"/>
          <p14:tracePt t="393011" x="2914650" y="4584700"/>
          <p14:tracePt t="393028" x="2876550" y="4591050"/>
          <p14:tracePt t="393045" x="2851150" y="4597400"/>
          <p14:tracePt t="393062" x="2819400" y="4610100"/>
          <p14:tracePt t="393078" x="2787650" y="4635500"/>
          <p14:tracePt t="393095" x="2749550" y="4673600"/>
          <p14:tracePt t="393112" x="2717800" y="4718050"/>
          <p14:tracePt t="393128" x="2686050" y="4775200"/>
          <p14:tracePt t="393145" x="2679700" y="4794250"/>
          <p14:tracePt t="393162" x="2679700" y="4806950"/>
          <p14:tracePt t="393178" x="2679700" y="4819650"/>
          <p14:tracePt t="393195" x="2705100" y="4845050"/>
          <p14:tracePt t="393211" x="2749550" y="4870450"/>
          <p14:tracePt t="393228" x="2819400" y="4914900"/>
          <p14:tracePt t="393245" x="2914650" y="4965700"/>
          <p14:tracePt t="393262" x="2997200" y="5003800"/>
          <p14:tracePt t="393278" x="3111500" y="5035550"/>
          <p14:tracePt t="393295" x="3181350" y="5041900"/>
          <p14:tracePt t="393312" x="3232150" y="5035550"/>
          <p14:tracePt t="393329" x="3263900" y="5029200"/>
          <p14:tracePt t="393345" x="3276600" y="5016500"/>
          <p14:tracePt t="393362" x="3289300" y="5003800"/>
          <p14:tracePt t="393378" x="3295650" y="4984750"/>
          <p14:tracePt t="393395" x="3302000" y="4972050"/>
          <p14:tracePt t="393412" x="3308350" y="4959350"/>
          <p14:tracePt t="393413" x="3321050" y="4946650"/>
          <p14:tracePt t="393429" x="3346450" y="4902200"/>
          <p14:tracePt t="393445" x="3371850" y="4851400"/>
          <p14:tracePt t="393462" x="3390900" y="4794250"/>
          <p14:tracePt t="393479" x="3390900" y="4756150"/>
          <p14:tracePt t="393495" x="3390900" y="4718050"/>
          <p14:tracePt t="393512" x="3384550" y="4699000"/>
          <p14:tracePt t="393528" x="3371850" y="4686300"/>
          <p14:tracePt t="393545" x="3365500" y="4686300"/>
          <p14:tracePt t="393562" x="3352800" y="4686300"/>
          <p14:tracePt t="393579" x="3340100" y="4686300"/>
          <p14:tracePt t="393596" x="3295650" y="4686300"/>
          <p14:tracePt t="393612" x="3270250" y="4679950"/>
          <p14:tracePt t="393613" x="3244850" y="4679950"/>
          <p14:tracePt t="393629" x="3187700" y="4667250"/>
          <p14:tracePt t="393645" x="3149600" y="4660900"/>
          <p14:tracePt t="393662" x="3098800" y="4648200"/>
          <p14:tracePt t="393679" x="3067050" y="4641850"/>
          <p14:tracePt t="393695" x="3041650" y="4641850"/>
          <p14:tracePt t="393712" x="3016250" y="4648200"/>
          <p14:tracePt t="393729" x="2990850" y="4673600"/>
          <p14:tracePt t="393745" x="2952750" y="4711700"/>
          <p14:tracePt t="393762" x="2921000" y="4756150"/>
          <p14:tracePt t="393779" x="2908300" y="4800600"/>
          <p14:tracePt t="393795" x="2901950" y="4845050"/>
          <p14:tracePt t="393812" x="2927350" y="4895850"/>
          <p14:tracePt t="393829" x="2984500" y="4946650"/>
          <p14:tracePt t="393846" x="3054350" y="4984750"/>
          <p14:tracePt t="393862" x="3168650" y="5022850"/>
          <p14:tracePt t="393879" x="3263900" y="5035550"/>
          <p14:tracePt t="393896" x="3314700" y="5035550"/>
          <p14:tracePt t="393912" x="3333750" y="5041900"/>
          <p14:tracePt t="393929" x="3346450" y="5041900"/>
          <p14:tracePt t="393946" x="3359150" y="5041900"/>
          <p14:tracePt t="393962" x="3365500" y="5048250"/>
          <p14:tracePt t="393979" x="3378200" y="5048250"/>
          <p14:tracePt t="393996" x="3397250" y="5048250"/>
          <p14:tracePt t="394012" x="3422650" y="5035550"/>
          <p14:tracePt t="394029" x="3435350" y="5022850"/>
          <p14:tracePt t="394046" x="3448050" y="5016500"/>
          <p14:tracePt t="394062" x="3454400" y="5003800"/>
          <p14:tracePt t="394064" x="3454400" y="4997450"/>
          <p14:tracePt t="394079" x="3460750" y="4991100"/>
          <p14:tracePt t="394096" x="3467100" y="4978400"/>
          <p14:tracePt t="394112" x="3473450" y="4946650"/>
          <p14:tracePt t="394129" x="3473450" y="4933950"/>
          <p14:tracePt t="394146" x="3479800" y="4921250"/>
          <p14:tracePt t="394179" x="3486150" y="4914900"/>
          <p14:tracePt t="394196" x="3492500" y="4902200"/>
          <p14:tracePt t="394212" x="3505200" y="4889500"/>
          <p14:tracePt t="394229" x="3517900" y="4864100"/>
          <p14:tracePt t="394246" x="3530600" y="4845050"/>
          <p14:tracePt t="394263" x="3556000" y="4813300"/>
          <p14:tracePt t="394280" x="3575050" y="4794250"/>
          <p14:tracePt t="394296" x="3587750" y="4781550"/>
          <p14:tracePt t="394313" x="3606800" y="4762500"/>
          <p14:tracePt t="394329" x="3613150" y="4756150"/>
          <p14:tracePt t="394363" x="3625850" y="4749800"/>
          <p14:tracePt t="394379" x="3638550" y="4743450"/>
          <p14:tracePt t="394396" x="3651250" y="4724400"/>
          <p14:tracePt t="394413" x="3657600" y="4699000"/>
          <p14:tracePt t="394429" x="3670300" y="4679950"/>
          <p14:tracePt t="394446" x="3676650" y="4660900"/>
          <p14:tracePt t="394463" x="3676650" y="4641850"/>
          <p14:tracePt t="394479" x="3683000" y="4622800"/>
          <p14:tracePt t="394496" x="3689350" y="4610100"/>
          <p14:tracePt t="394513" x="3695700" y="4597400"/>
          <p14:tracePt t="394530" x="3695700" y="4584700"/>
          <p14:tracePt t="394546" x="3695700" y="4578350"/>
          <p14:tracePt t="394563" x="3695700" y="4572000"/>
          <p14:tracePt t="394564" x="3689350" y="4572000"/>
          <p14:tracePt t="394580" x="3689350" y="4565650"/>
          <p14:tracePt t="394596" x="3676650" y="4559300"/>
          <p14:tracePt t="394613" x="3670300" y="4552950"/>
          <p14:tracePt t="394629" x="3657600" y="4546600"/>
          <p14:tracePt t="394663" x="3651250" y="4546600"/>
          <p14:tracePt t="394696" x="3644900" y="4546600"/>
          <p14:tracePt t="394713" x="3638550" y="4546600"/>
          <p14:tracePt t="394730" x="3619500" y="4546600"/>
          <p14:tracePt t="394746" x="3600450" y="4552950"/>
          <p14:tracePt t="394763" x="3594100" y="4559300"/>
          <p14:tracePt t="394780" x="3587750" y="4559300"/>
          <p14:tracePt t="394781" x="3581400" y="4565650"/>
          <p14:tracePt t="394796" x="3575050" y="4572000"/>
          <p14:tracePt t="394813" x="3556000" y="4584700"/>
          <p14:tracePt t="394830" x="3536950" y="4603750"/>
          <p14:tracePt t="394846" x="3517900" y="4629150"/>
          <p14:tracePt t="394863" x="3498850" y="4660900"/>
          <p14:tracePt t="394880" x="3492500" y="4686300"/>
          <p14:tracePt t="394896" x="3479800" y="4718050"/>
          <p14:tracePt t="394913" x="3479800" y="4737100"/>
          <p14:tracePt t="394930" x="3479800" y="4749800"/>
          <p14:tracePt t="394947" x="3479800" y="4762500"/>
          <p14:tracePt t="394963" x="3473450" y="4775200"/>
          <p14:tracePt t="394980" x="3473450" y="4781550"/>
          <p14:tracePt t="394997" x="3473450" y="4806950"/>
          <p14:tracePt t="394998" x="3473450" y="4819650"/>
          <p14:tracePt t="395013" x="3473450" y="4857750"/>
          <p14:tracePt t="395030" x="3473450" y="4889500"/>
          <p14:tracePt t="395047" x="3473450" y="4946650"/>
          <p14:tracePt t="395063" x="3473450" y="4991100"/>
          <p14:tracePt t="395080" x="3473450" y="5016500"/>
          <p14:tracePt t="395097" x="3473450" y="5029200"/>
          <p14:tracePt t="395113" x="3473450" y="5035550"/>
          <p14:tracePt t="395149" x="3473450" y="5041900"/>
          <p14:tracePt t="395163" x="3473450" y="5048250"/>
          <p14:tracePt t="395180" x="3479800" y="5067300"/>
          <p14:tracePt t="395197" x="3486150" y="5099050"/>
          <p14:tracePt t="395213" x="3492500" y="5111750"/>
          <p14:tracePt t="395247" x="3498850" y="5111750"/>
          <p14:tracePt t="395264" x="3517900" y="5111750"/>
          <p14:tracePt t="395280" x="3549650" y="5092700"/>
          <p14:tracePt t="395297" x="3581400" y="5067300"/>
          <p14:tracePt t="395314" x="3606800" y="5041900"/>
          <p14:tracePt t="395330" x="3619500" y="5016500"/>
          <p14:tracePt t="395347" x="3638550" y="4991100"/>
          <p14:tracePt t="395364" x="3663950" y="4933950"/>
          <p14:tracePt t="395380" x="3676650" y="4883150"/>
          <p14:tracePt t="395397" x="3683000" y="4832350"/>
          <p14:tracePt t="395413" x="3689350" y="4794250"/>
          <p14:tracePt t="395430" x="3689350" y="4737100"/>
          <p14:tracePt t="395447" x="3689350" y="4711700"/>
          <p14:tracePt t="395464" x="3689350" y="4679950"/>
          <p14:tracePt t="395480" x="3689350" y="4654550"/>
          <p14:tracePt t="395497" x="3689350" y="4635500"/>
          <p14:tracePt t="395514" x="3683000" y="4610100"/>
          <p14:tracePt t="395530" x="3676650" y="4591050"/>
          <p14:tracePt t="395547" x="3676650" y="4578350"/>
          <p14:tracePt t="395564" x="3670300" y="4559300"/>
          <p14:tracePt t="395581" x="3663950" y="4552950"/>
          <p14:tracePt t="395598" x="3663950" y="4540250"/>
          <p14:tracePt t="395614" x="3657600" y="4533900"/>
          <p14:tracePt t="395630" x="3651250" y="4533900"/>
          <p14:tracePt t="395647" x="3644900" y="4527550"/>
          <p14:tracePt t="395664" x="3638550" y="4527550"/>
          <p14:tracePt t="395680" x="3632200" y="4527550"/>
          <p14:tracePt t="395697" x="3625850" y="4527550"/>
          <p14:tracePt t="395714" x="3606800" y="4533900"/>
          <p14:tracePt t="395731" x="3568700" y="4552950"/>
          <p14:tracePt t="395747" x="3549650" y="4559300"/>
          <p14:tracePt t="395764" x="3530600" y="4572000"/>
          <p14:tracePt t="395780" x="3511550" y="4584700"/>
          <p14:tracePt t="395797" x="3498850" y="4603750"/>
          <p14:tracePt t="395814" x="3486150" y="4622800"/>
          <p14:tracePt t="395830" x="3467100" y="4648200"/>
          <p14:tracePt t="395847" x="3454400" y="4686300"/>
          <p14:tracePt t="395864" x="3448050" y="4711700"/>
          <p14:tracePt t="395880" x="3441700" y="4743450"/>
          <p14:tracePt t="395897" x="3435350" y="4768850"/>
          <p14:tracePt t="395914" x="3429000" y="4794250"/>
          <p14:tracePt t="395931" x="3422650" y="4813300"/>
          <p14:tracePt t="395947" x="3409950" y="4845050"/>
          <p14:tracePt t="395964" x="3403600" y="4883150"/>
          <p14:tracePt t="395981" x="3397250" y="4914900"/>
          <p14:tracePt t="395998" x="3397250" y="4946650"/>
          <p14:tracePt t="396014" x="3397250" y="4972050"/>
          <p14:tracePt t="396031" x="3397250" y="4997450"/>
          <p14:tracePt t="396047" x="3397250" y="5022850"/>
          <p14:tracePt t="396064" x="3397250" y="5048250"/>
          <p14:tracePt t="396081" x="3397250" y="5080000"/>
          <p14:tracePt t="396098" x="3397250" y="5130800"/>
          <p14:tracePt t="396114" x="3403600" y="5156200"/>
          <p14:tracePt t="396131" x="3403600" y="5181600"/>
          <p14:tracePt t="396147" x="3403600" y="5194300"/>
          <p14:tracePt t="396164" x="3403600" y="5200650"/>
          <p14:tracePt t="396181" x="3409950" y="5200650"/>
          <p14:tracePt t="396198" x="3422650" y="5200650"/>
          <p14:tracePt t="396214" x="3467100" y="5200650"/>
          <p14:tracePt t="396231" x="3505200" y="5181600"/>
          <p14:tracePt t="396248" x="3543300" y="5162550"/>
          <p14:tracePt t="396264" x="3562350" y="5149850"/>
          <p14:tracePt t="396281" x="3587750" y="5130800"/>
          <p14:tracePt t="396298" x="3600450" y="5118100"/>
          <p14:tracePt t="396315" x="3619500" y="5099050"/>
          <p14:tracePt t="396331" x="3638550" y="5073650"/>
          <p14:tracePt t="396348" x="3651250" y="5035550"/>
          <p14:tracePt t="396349" x="3657600" y="5016500"/>
          <p14:tracePt t="396364" x="3663950" y="4978400"/>
          <p14:tracePt t="396381" x="3670300" y="4946650"/>
          <p14:tracePt t="396398" x="3670300" y="4895850"/>
          <p14:tracePt t="396414" x="3670300" y="4851400"/>
          <p14:tracePt t="396431" x="3670300" y="4813300"/>
          <p14:tracePt t="396448" x="3670300" y="4775200"/>
          <p14:tracePt t="396465" x="3676650" y="4743450"/>
          <p14:tracePt t="396481" x="3676650" y="4718050"/>
          <p14:tracePt t="396498" x="3676650" y="4692650"/>
          <p14:tracePt t="396514" x="3676650" y="4673600"/>
          <p14:tracePt t="396531" x="3676650" y="4660900"/>
          <p14:tracePt t="396548" x="3676650" y="4648200"/>
          <p14:tracePt t="396565" x="3676650" y="4641850"/>
          <p14:tracePt t="396581" x="3670300" y="4635500"/>
          <p14:tracePt t="396583" x="3670300" y="4629150"/>
          <p14:tracePt t="396598" x="3670300" y="4622800"/>
          <p14:tracePt t="396614" x="3663950" y="4610100"/>
          <p14:tracePt t="396631" x="3657600" y="4603750"/>
          <p14:tracePt t="396664" x="3657600" y="4597400"/>
          <p14:tracePt t="396681" x="3651250" y="4597400"/>
          <p14:tracePt t="396698" x="3644900" y="4597400"/>
          <p14:tracePt t="396715" x="3632200" y="4597400"/>
          <p14:tracePt t="396731" x="3625850" y="4597400"/>
          <p14:tracePt t="396748" x="3613150" y="4597400"/>
          <p14:tracePt t="396765" x="3606800" y="4603750"/>
          <p14:tracePt t="396766" x="3600450" y="4603750"/>
          <p14:tracePt t="396782" x="3594100" y="4610100"/>
          <p14:tracePt t="396798" x="3587750" y="4610100"/>
          <p14:tracePt t="396799" x="3581400" y="4610100"/>
          <p14:tracePt t="396815" x="3581400" y="4616450"/>
          <p14:tracePt t="396848" x="3575050" y="4616450"/>
          <p14:tracePt t="399623" x="3575050" y="4629150"/>
          <p14:tracePt t="399630" x="3575050" y="4635500"/>
          <p14:tracePt t="399639" x="3575050" y="4641850"/>
          <p14:tracePt t="399651" x="3581400" y="4654550"/>
          <p14:tracePt t="399668" x="3587750" y="4660900"/>
          <p14:tracePt t="399684" x="3587750" y="4667250"/>
          <p14:tracePt t="399750" x="3594100" y="4667250"/>
          <p14:tracePt t="399767" x="3613150" y="4641850"/>
          <p14:tracePt t="399783" x="3632200" y="4616450"/>
          <p14:tracePt t="399801" x="3651250" y="4591050"/>
          <p14:tracePt t="399817" x="3657600" y="4578350"/>
          <p14:tracePt t="399834" x="3670300" y="4565650"/>
          <p14:tracePt t="399851" x="3676650" y="4552950"/>
          <p14:tracePt t="399867" x="3683000" y="4540250"/>
          <p14:tracePt t="399884" x="3683000" y="4533900"/>
          <p14:tracePt t="399901" x="3689350" y="4521200"/>
          <p14:tracePt t="399918" x="3689350" y="4508500"/>
          <p14:tracePt t="399934" x="3683000" y="4502150"/>
          <p14:tracePt t="399951" x="3676650" y="4495800"/>
          <p14:tracePt t="399967" x="3670300" y="4495800"/>
          <p14:tracePt t="400001" x="3663950" y="4495800"/>
          <p14:tracePt t="400017" x="3651250" y="4502150"/>
          <p14:tracePt t="400034" x="3638550" y="4502150"/>
          <p14:tracePt t="400051" x="3625850" y="4508500"/>
          <p14:tracePt t="400068" x="3600450" y="4521200"/>
          <p14:tracePt t="400084" x="3581400" y="4546600"/>
          <p14:tracePt t="400101" x="3556000" y="4591050"/>
          <p14:tracePt t="400118" x="3536950" y="4660900"/>
          <p14:tracePt t="400134" x="3524250" y="4711700"/>
          <p14:tracePt t="400151" x="3505200" y="4800600"/>
          <p14:tracePt t="400168" x="3505200" y="4832350"/>
          <p14:tracePt t="400184" x="3505200" y="4864100"/>
          <p14:tracePt t="400201" x="3505200" y="4889500"/>
          <p14:tracePt t="400217" x="3505200" y="4927600"/>
          <p14:tracePt t="400234" x="3511550" y="4984750"/>
          <p14:tracePt t="400251" x="3511550" y="5048250"/>
          <p14:tracePt t="400267" x="3511550" y="5099050"/>
          <p14:tracePt t="400284" x="3505200" y="5143500"/>
          <p14:tracePt t="400301" x="3498850" y="5156200"/>
          <p14:tracePt t="400318" x="3498850" y="5162550"/>
          <p14:tracePt t="400365" x="3511550" y="5162550"/>
          <p14:tracePt t="400384" x="3530600" y="5162550"/>
          <p14:tracePt t="400401" x="3575050" y="5162550"/>
          <p14:tracePt t="400418" x="3632200" y="5149850"/>
          <p14:tracePt t="400434" x="3708400" y="5111750"/>
          <p14:tracePt t="400451" x="3771900" y="5054600"/>
          <p14:tracePt t="400468" x="3810000" y="4984750"/>
          <p14:tracePt t="400485" x="3835400" y="4845050"/>
          <p14:tracePt t="400501" x="3835400" y="4775200"/>
          <p14:tracePt t="400518" x="3822700" y="4724400"/>
          <p14:tracePt t="400535" x="3790950" y="4641850"/>
          <p14:tracePt t="400551" x="3765550" y="4610100"/>
          <p14:tracePt t="400568" x="3733800" y="4591050"/>
          <p14:tracePt t="400585" x="3714750" y="4578350"/>
          <p14:tracePt t="400601" x="3702050" y="4578350"/>
          <p14:tracePt t="400618" x="3689350" y="4578350"/>
          <p14:tracePt t="400635" x="3676650" y="4578350"/>
          <p14:tracePt t="400652" x="3657600" y="4578350"/>
          <p14:tracePt t="400668" x="3619500" y="4591050"/>
          <p14:tracePt t="400685" x="3568700" y="4603750"/>
          <p14:tracePt t="400702" x="3511550" y="4629150"/>
          <p14:tracePt t="400718" x="3454400" y="4660900"/>
          <p14:tracePt t="400734" x="3371850" y="4737100"/>
          <p14:tracePt t="400751" x="3340100" y="4775200"/>
          <p14:tracePt t="400768" x="3321050" y="4806950"/>
          <p14:tracePt t="400785" x="3314700" y="4819650"/>
          <p14:tracePt t="400801" x="3314700" y="4832350"/>
          <p14:tracePt t="400818" x="3314700" y="4838700"/>
          <p14:tracePt t="400868" x="3327400" y="4845050"/>
          <p14:tracePt t="400885" x="3359150" y="4864100"/>
          <p14:tracePt t="400902" x="3409950" y="4895850"/>
          <p14:tracePt t="400918" x="3454400" y="4927600"/>
          <p14:tracePt t="400935" x="3473450" y="4953000"/>
          <p14:tracePt t="400952" x="3486150" y="4984750"/>
          <p14:tracePt t="400968" x="3486150" y="5003800"/>
          <p14:tracePt t="400985" x="3486150" y="5010150"/>
          <p14:tracePt t="401035" x="3486150" y="5016500"/>
          <p14:tracePt t="401051" x="3486150" y="5022850"/>
          <p14:tracePt t="401458" x="3486150" y="5016500"/>
          <p14:tracePt t="405898" x="3486150" y="5022850"/>
          <p14:tracePt t="405907" x="3486150" y="5029200"/>
          <p14:tracePt t="405923" x="3486150" y="5035550"/>
          <p14:tracePt t="405939" x="3492500" y="5041900"/>
          <p14:tracePt t="405956" x="3530600" y="5048250"/>
          <p14:tracePt t="405973" x="3606800" y="5048250"/>
          <p14:tracePt t="405989" x="3683000" y="5041900"/>
          <p14:tracePt t="406006" x="3771900" y="5041900"/>
          <p14:tracePt t="406022" x="3848100" y="5041900"/>
          <p14:tracePt t="406039" x="3898900" y="5041900"/>
          <p14:tracePt t="406056" x="3917950" y="5041900"/>
          <p14:tracePt t="406089" x="3924300" y="5041900"/>
          <p14:tracePt t="406106" x="3937000" y="5041900"/>
          <p14:tracePt t="406123" x="3994150" y="5029200"/>
          <p14:tracePt t="406139" x="4089400" y="5010150"/>
          <p14:tracePt t="406156" x="4197350" y="4991100"/>
          <p14:tracePt t="406173" x="4305300" y="4972050"/>
          <p14:tracePt t="406190" x="4387850" y="4953000"/>
          <p14:tracePt t="406206" x="4495800" y="4933950"/>
          <p14:tracePt t="406223" x="4610100" y="4921250"/>
          <p14:tracePt t="406240" x="4692650" y="4908550"/>
          <p14:tracePt t="406256" x="4787900" y="4895850"/>
          <p14:tracePt t="406273" x="4883150" y="4889500"/>
          <p14:tracePt t="406289" x="4946650" y="4895850"/>
          <p14:tracePt t="406306" x="4965700" y="4908550"/>
          <p14:tracePt t="406322" x="5003800" y="4940300"/>
          <p14:tracePt t="406339" x="5067300" y="4984750"/>
          <p14:tracePt t="406356" x="5143500" y="5035550"/>
          <p14:tracePt t="406373" x="5213350" y="5080000"/>
          <p14:tracePt t="406389" x="5264150" y="5111750"/>
          <p14:tracePt t="406406" x="5283200" y="5124450"/>
          <p14:tracePt t="406423" x="5295900" y="5130800"/>
          <p14:tracePt t="406439" x="5314950" y="5118100"/>
          <p14:tracePt t="406456" x="5340350" y="5099050"/>
          <p14:tracePt t="406473" x="5372100" y="5092700"/>
          <p14:tracePt t="406490" x="5397500" y="5092700"/>
          <p14:tracePt t="406506" x="5403850" y="5092700"/>
          <p14:tracePt t="406523" x="5410200" y="5092700"/>
          <p14:tracePt t="406540" x="5429250" y="5080000"/>
          <p14:tracePt t="406556" x="5441950" y="5048250"/>
          <p14:tracePt t="406557" x="5454650" y="5010150"/>
          <p14:tracePt t="406573" x="5467350" y="4953000"/>
          <p14:tracePt t="406590" x="5467350" y="4940300"/>
          <p14:tracePt t="406606" x="5467350" y="4965700"/>
          <p14:tracePt t="406623" x="5473700" y="5041900"/>
          <p14:tracePt t="406640" x="5480050" y="5092700"/>
          <p14:tracePt t="407008" x="5480050" y="5086350"/>
          <p14:tracePt t="407016" x="5448300" y="5067300"/>
          <p14:tracePt t="407024" x="5416550" y="5054600"/>
          <p14:tracePt t="407041" x="5359400" y="5035550"/>
          <p14:tracePt t="407057" x="5257800" y="4997450"/>
          <p14:tracePt t="407074" x="5245100" y="4984750"/>
          <p14:tracePt t="407090" x="5226050" y="4972050"/>
          <p14:tracePt t="407107" x="5175250" y="4953000"/>
          <p14:tracePt t="407124" x="5029200" y="4927600"/>
          <p14:tracePt t="407140" x="4826000" y="4889500"/>
          <p14:tracePt t="407157" x="4641850" y="4851400"/>
          <p14:tracePt t="407173" x="4508500" y="4800600"/>
          <p14:tracePt t="407190" x="4451350" y="4756150"/>
          <p14:tracePt t="407207" x="4445000" y="4737100"/>
          <p14:tracePt t="407224" x="4476750" y="4686300"/>
          <p14:tracePt t="407240" x="4502150" y="4667250"/>
          <p14:tracePt t="407257" x="4578350" y="4610100"/>
          <p14:tracePt t="407273" x="4737100" y="4457700"/>
          <p14:tracePt t="407290" x="4940300" y="4216400"/>
          <p14:tracePt t="407307" x="5156200" y="3937000"/>
          <p14:tracePt t="407324" x="5384800" y="3644900"/>
          <p14:tracePt t="407340" x="5600700" y="3365500"/>
          <p14:tracePt t="407357" x="5791200" y="3111500"/>
          <p14:tracePt t="407374" x="5943600" y="2933700"/>
          <p14:tracePt t="407390" x="6045200" y="2851150"/>
          <p14:tracePt t="407407" x="6172200" y="2825750"/>
          <p14:tracePt t="407424" x="6311900" y="2901950"/>
          <p14:tracePt t="407440" x="6508750" y="3060700"/>
          <p14:tracePt t="407457" x="6705600" y="3232150"/>
          <p14:tracePt t="407474" x="6902450" y="3429000"/>
          <p14:tracePt t="407490" x="7124700" y="3663950"/>
          <p14:tracePt t="407507" x="7327900" y="3841750"/>
          <p14:tracePt t="407524" x="7543800" y="4006850"/>
          <p14:tracePt t="407540" x="7797800" y="4152900"/>
          <p14:tracePt t="407557" x="8045450" y="4267200"/>
          <p14:tracePt t="407574" x="8242300" y="4330700"/>
          <p14:tracePt t="407590" x="8451850" y="4356100"/>
          <p14:tracePt t="407607" x="8642350" y="4337050"/>
          <p14:tracePt t="407624" x="8851900" y="4267200"/>
          <p14:tracePt t="407640" x="9105900" y="4159250"/>
          <p14:tracePt t="407657" x="9359900" y="4064000"/>
          <p14:tracePt t="407674" x="9575800" y="3981450"/>
          <p14:tracePt t="407690" x="9753600" y="3905250"/>
          <p14:tracePt t="407707" x="9950450" y="3790950"/>
          <p14:tracePt t="407724" x="10102850" y="3657600"/>
          <p14:tracePt t="407740" x="10274300" y="3448050"/>
          <p14:tracePt t="407757" x="10388600" y="3270250"/>
          <p14:tracePt t="407774" x="10433050" y="3111500"/>
          <p14:tracePt t="407791" x="10420350" y="3003550"/>
          <p14:tracePt t="407807" x="10337800" y="2901950"/>
          <p14:tracePt t="407824" x="10191750" y="2819400"/>
          <p14:tracePt t="407840" x="9944100" y="2724150"/>
          <p14:tracePt t="407857" x="9702800" y="2647950"/>
          <p14:tracePt t="407874" x="9448800" y="2552700"/>
          <p14:tracePt t="407891" x="9245600" y="2457450"/>
          <p14:tracePt t="407907" x="9023350" y="2355850"/>
          <p14:tracePt t="407924" x="8782050" y="2260600"/>
          <p14:tracePt t="407941" x="8451850" y="2178050"/>
          <p14:tracePt t="407958" x="8070850" y="2120900"/>
          <p14:tracePt t="407959" x="7880350" y="2108200"/>
          <p14:tracePt t="407975" x="7518400" y="2095500"/>
          <p14:tracePt t="407991" x="7118350" y="2095500"/>
          <p14:tracePt t="408007" x="6788150" y="2095500"/>
          <p14:tracePt t="408024" x="6521450" y="2095500"/>
          <p14:tracePt t="408041" x="6235700" y="2082800"/>
          <p14:tracePt t="408058" x="5943600" y="2063750"/>
          <p14:tracePt t="408074" x="5651500" y="2032000"/>
          <p14:tracePt t="408091" x="5359400" y="1993900"/>
          <p14:tracePt t="408108" x="5029200" y="1968500"/>
          <p14:tracePt t="408124" x="4768850" y="1962150"/>
          <p14:tracePt t="408141" x="4438650" y="1962150"/>
          <p14:tracePt t="408145" x="4311650" y="1974850"/>
          <p14:tracePt t="408158" x="4178300" y="1993900"/>
          <p14:tracePt t="408174" x="3860800" y="2051050"/>
          <p14:tracePt t="408191" x="3498850" y="2120900"/>
          <p14:tracePt t="408208" x="3238500" y="2159000"/>
          <p14:tracePt t="408224" x="3041650" y="2190750"/>
          <p14:tracePt t="408241" x="2844800" y="2222500"/>
          <p14:tracePt t="408258" x="2660650" y="2266950"/>
          <p14:tracePt t="408274" x="2482850" y="2330450"/>
          <p14:tracePt t="408291" x="2349500" y="2393950"/>
          <p14:tracePt t="408308" x="2146300" y="2501900"/>
          <p14:tracePt t="408324" x="1974850" y="2616200"/>
          <p14:tracePt t="408341" x="1873250" y="2711450"/>
          <p14:tracePt t="408358" x="1822450" y="2800350"/>
          <p14:tracePt t="408374" x="1778000" y="2908300"/>
          <p14:tracePt t="408391" x="1733550" y="3022600"/>
          <p14:tracePt t="408408" x="1676400" y="3117850"/>
          <p14:tracePt t="408424" x="1574800" y="3282950"/>
          <p14:tracePt t="408441" x="1549400" y="3371850"/>
          <p14:tracePt t="408458" x="1549400" y="3441700"/>
          <p14:tracePt t="408474" x="1593850" y="3530600"/>
          <p14:tracePt t="408491" x="1670050" y="3619500"/>
          <p14:tracePt t="408508" x="1746250" y="3695700"/>
          <p14:tracePt t="408525" x="1854200" y="3803650"/>
          <p14:tracePt t="408541" x="1943100" y="3879850"/>
          <p14:tracePt t="408558" x="2038350" y="3949700"/>
          <p14:tracePt t="408574" x="2152650" y="4019550"/>
          <p14:tracePt t="408592" x="2279650" y="4070350"/>
          <p14:tracePt t="408608" x="2438400" y="4121150"/>
          <p14:tracePt t="408625" x="2686050" y="4178300"/>
          <p14:tracePt t="408641" x="2914650" y="4222750"/>
          <p14:tracePt t="408658" x="3187700" y="4273550"/>
          <p14:tracePt t="408674" x="3556000" y="4349750"/>
          <p14:tracePt t="408691" x="3930650" y="4425950"/>
          <p14:tracePt t="408708" x="4406900" y="4514850"/>
          <p14:tracePt t="408725" x="4953000" y="4610100"/>
          <p14:tracePt t="408741" x="5638800" y="4686300"/>
          <p14:tracePt t="408758" x="6388100" y="4743450"/>
          <p14:tracePt t="408775" x="6991350" y="4775200"/>
          <p14:tracePt t="408791" x="7575550" y="4794250"/>
          <p14:tracePt t="408808" x="8001000" y="4794250"/>
          <p14:tracePt t="408825" x="8356600" y="4787900"/>
          <p14:tracePt t="408841" x="8712200" y="4781550"/>
          <p14:tracePt t="408859" x="8978900" y="4762500"/>
          <p14:tracePt t="408875" x="9175750" y="4660900"/>
          <p14:tracePt t="408892" x="9277350" y="4508500"/>
          <p14:tracePt t="408908" x="9271000" y="4191000"/>
          <p14:tracePt t="408925" x="9220200" y="4006850"/>
          <p14:tracePt t="408942" x="9169400" y="3860800"/>
          <p14:tracePt t="408958" x="9124950" y="3727450"/>
          <p14:tracePt t="408975" x="9099550" y="3644900"/>
          <p14:tracePt t="408992" x="9067800" y="3575050"/>
          <p14:tracePt t="409008" x="9023350" y="3473450"/>
          <p14:tracePt t="409025" x="8902700" y="3346450"/>
          <p14:tracePt t="409042" x="8693150" y="3213100"/>
          <p14:tracePt t="409058" x="8413750" y="3092450"/>
          <p14:tracePt t="409075" x="8216900" y="3003550"/>
          <p14:tracePt t="409092" x="8058150" y="2921000"/>
          <p14:tracePt t="409108" x="7905750" y="2851150"/>
          <p14:tracePt t="409110" x="7797800" y="2819400"/>
          <p14:tracePt t="409125" x="7645400" y="2768600"/>
          <p14:tracePt t="409142" x="7334250" y="2654300"/>
          <p14:tracePt t="409158" x="6769100" y="2495550"/>
          <p14:tracePt t="409175" x="6330950" y="2432050"/>
          <p14:tracePt t="409192" x="6064250" y="2413000"/>
          <p14:tracePt t="409208" x="5918200" y="2393950"/>
          <p14:tracePt t="409225" x="5899150" y="2393950"/>
          <p14:tracePt t="429773" x="5892800" y="2393950"/>
          <p14:tracePt t="429783" x="5886450" y="2413000"/>
          <p14:tracePt t="429793" x="5867400" y="2451100"/>
          <p14:tracePt t="429809" x="5835650" y="2540000"/>
          <p14:tracePt t="429826" x="5822950" y="2622550"/>
          <p14:tracePt t="429842" x="5822950" y="2679700"/>
          <p14:tracePt t="429861" x="5861050" y="2762250"/>
          <p14:tracePt t="429878" x="5905500" y="2813050"/>
          <p14:tracePt t="429892" x="5962650" y="2889250"/>
          <p14:tracePt t="429909" x="6026150" y="2984500"/>
          <p14:tracePt t="429926" x="6108700" y="3117850"/>
          <p14:tracePt t="429942" x="6235700" y="3257550"/>
          <p14:tracePt t="429959" x="6375400" y="3371850"/>
          <p14:tracePt t="429976" x="6578600" y="3486150"/>
          <p14:tracePt t="429992" x="6769100" y="3562350"/>
          <p14:tracePt t="430009" x="6965950" y="3594100"/>
          <p14:tracePt t="430026" x="7181850" y="3600450"/>
          <p14:tracePt t="430042" x="7429500" y="3562350"/>
          <p14:tracePt t="430059" x="7702550" y="3498850"/>
          <p14:tracePt t="430076" x="8032750" y="3384550"/>
          <p14:tracePt t="430092" x="8312150" y="3276600"/>
          <p14:tracePt t="430094" x="8477250" y="3200400"/>
          <p14:tracePt t="430109" x="8591550" y="3143250"/>
          <p14:tracePt t="430126" x="8775700" y="3028950"/>
          <p14:tracePt t="430142" x="8877300" y="2895600"/>
          <p14:tracePt t="430159" x="8870950" y="2832100"/>
          <p14:tracePt t="430176" x="8845550" y="2768600"/>
          <p14:tracePt t="430193" x="8801100" y="2667000"/>
          <p14:tracePt t="430209" x="8750300" y="2540000"/>
          <p14:tracePt t="430226" x="8693150" y="2406650"/>
          <p14:tracePt t="430243" x="8616950" y="2235200"/>
          <p14:tracePt t="430259" x="8528050" y="2101850"/>
          <p14:tracePt t="430276" x="8401050" y="1981200"/>
          <p14:tracePt t="430293" x="8121650" y="1854200"/>
          <p14:tracePt t="430309" x="7791450" y="1765300"/>
          <p14:tracePt t="430326" x="7410450" y="1695450"/>
          <p14:tracePt t="430343" x="6769100" y="1644650"/>
          <p14:tracePt t="430359" x="6381750" y="1625600"/>
          <p14:tracePt t="430376" x="6210300" y="1619250"/>
          <p14:tracePt t="430393" x="5746750" y="1606550"/>
          <p14:tracePt t="430410" x="5397500" y="1612900"/>
          <p14:tracePt t="430426" x="4940300" y="1670050"/>
          <p14:tracePt t="430443" x="4489450" y="1752600"/>
          <p14:tracePt t="430460" x="4013200" y="1860550"/>
          <p14:tracePt t="430476" x="3644900" y="1968500"/>
          <p14:tracePt t="430493" x="3378200" y="2063750"/>
          <p14:tracePt t="430510" x="3155950" y="2159000"/>
          <p14:tracePt t="430526" x="2857500" y="2305050"/>
          <p14:tracePt t="430543" x="2546350" y="2463800"/>
          <p14:tracePt t="430560" x="2120900" y="2794000"/>
          <p14:tracePt t="430576" x="2038350" y="2946400"/>
          <p14:tracePt t="430593" x="2025650" y="3467100"/>
          <p14:tracePt t="430610" x="2146300" y="3797300"/>
          <p14:tracePt t="430626" x="2368550" y="4076700"/>
          <p14:tracePt t="430643" x="2622550" y="4267200"/>
          <p14:tracePt t="430660" x="2882900" y="4425950"/>
          <p14:tracePt t="430676" x="3060700" y="4514850"/>
          <p14:tracePt t="430693" x="3206750" y="4578350"/>
          <p14:tracePt t="430710" x="3327400" y="4629150"/>
          <p14:tracePt t="430726" x="3517900" y="4705350"/>
          <p14:tracePt t="430743" x="3727450" y="4762500"/>
          <p14:tracePt t="430760" x="3994150" y="4787900"/>
          <p14:tracePt t="430776" x="4279900" y="4787900"/>
          <p14:tracePt t="430794" x="4648200" y="4768850"/>
          <p14:tracePt t="430811" x="5175250" y="4692650"/>
          <p14:tracePt t="430826" x="5454650" y="4648200"/>
          <p14:tracePt t="430843" x="5657850" y="4616450"/>
          <p14:tracePt t="430860" x="5778500" y="4603750"/>
          <p14:tracePt t="430877" x="5829300" y="4597400"/>
          <p14:tracePt t="430893" x="5848350" y="4591050"/>
          <p14:tracePt t="430927" x="5861050" y="4584700"/>
          <p14:tracePt t="430943" x="5880100" y="4565650"/>
          <p14:tracePt t="430960" x="5911850" y="4546600"/>
          <p14:tracePt t="430977" x="5962650" y="4521200"/>
          <p14:tracePt t="430994" x="6019800" y="4502150"/>
          <p14:tracePt t="431010" x="6102350" y="4483100"/>
          <p14:tracePt t="431027" x="6203950" y="4464050"/>
          <p14:tracePt t="431043" x="6292850" y="4451350"/>
          <p14:tracePt t="431060" x="6381750" y="4432300"/>
          <p14:tracePt t="431077" x="6546850" y="4394200"/>
          <p14:tracePt t="431093" x="6661150" y="4356100"/>
          <p14:tracePt t="431110" x="6819900" y="4286250"/>
          <p14:tracePt t="431127" x="6934200" y="4222750"/>
          <p14:tracePt t="431143" x="7029450" y="4165600"/>
          <p14:tracePt t="431160" x="7092950" y="4108450"/>
          <p14:tracePt t="431177" x="7118350" y="4076700"/>
          <p14:tracePt t="431194" x="7124700" y="4057650"/>
          <p14:tracePt t="431210" x="7131050" y="4044950"/>
          <p14:tracePt t="431227" x="7131050" y="4025900"/>
          <p14:tracePt t="431244" x="7131050" y="3981450"/>
          <p14:tracePt t="431260" x="7131050" y="3917950"/>
          <p14:tracePt t="431277" x="7131050" y="3822700"/>
          <p14:tracePt t="431294" x="7105650" y="3683000"/>
          <p14:tracePt t="431310" x="7086600" y="3632200"/>
          <p14:tracePt t="431327" x="7004050" y="3505200"/>
          <p14:tracePt t="431344" x="6934200" y="3435350"/>
          <p14:tracePt t="431360" x="6877050" y="3378200"/>
          <p14:tracePt t="431377" x="6845300" y="3340100"/>
          <p14:tracePt t="431394" x="6781800" y="3270250"/>
          <p14:tracePt t="431410" x="6718300" y="3206750"/>
          <p14:tracePt t="431427" x="6648450" y="3155950"/>
          <p14:tracePt t="431444" x="6515100" y="3117850"/>
          <p14:tracePt t="431460" x="6286500" y="3079750"/>
          <p14:tracePt t="431477" x="6045200" y="3054350"/>
          <p14:tracePt t="431494" x="5740400" y="3022600"/>
          <p14:tracePt t="431510" x="5505450" y="2997200"/>
          <p14:tracePt t="431527" x="5314950" y="2971800"/>
          <p14:tracePt t="431545" x="5124450" y="2946400"/>
          <p14:tracePt t="431560" x="4933950" y="2940050"/>
          <p14:tracePt t="431577" x="4597400" y="2933700"/>
          <p14:tracePt t="431594" x="4254500" y="2927350"/>
          <p14:tracePt t="431610" x="3924300" y="2914650"/>
          <p14:tracePt t="431627" x="3625850" y="2901950"/>
          <p14:tracePt t="431644" x="3409950" y="2889250"/>
          <p14:tracePt t="431661" x="3257550" y="2889250"/>
          <p14:tracePt t="431677" x="3060700" y="2921000"/>
          <p14:tracePt t="431694" x="2819400" y="2990850"/>
          <p14:tracePt t="431710" x="2559050" y="3092450"/>
          <p14:tracePt t="431727" x="2355850" y="3187700"/>
          <p14:tracePt t="431744" x="2235200" y="3263900"/>
          <p14:tracePt t="431760" x="2146300" y="3359150"/>
          <p14:tracePt t="431777" x="2082800" y="3448050"/>
          <p14:tracePt t="431794" x="2057400" y="3486150"/>
          <p14:tracePt t="431810" x="1879600" y="3746500"/>
          <p14:tracePt t="431827" x="1771650" y="3924300"/>
          <p14:tracePt t="431844" x="1727200" y="4051300"/>
          <p14:tracePt t="431861" x="1714500" y="4165600"/>
          <p14:tracePt t="431877" x="1758950" y="4216400"/>
          <p14:tracePt t="431894" x="1828800" y="4248150"/>
          <p14:tracePt t="431911" x="1962150" y="4267200"/>
          <p14:tracePt t="431927" x="2159000" y="4305300"/>
          <p14:tracePt t="431944" x="2387600" y="4375150"/>
          <p14:tracePt t="431961" x="2641600" y="4451350"/>
          <p14:tracePt t="431978" x="2946400" y="4533900"/>
          <p14:tracePt t="431994" x="3282950" y="4622800"/>
          <p14:tracePt t="432011" x="3822700" y="4718050"/>
          <p14:tracePt t="432028" x="4108450" y="4724400"/>
          <p14:tracePt t="432044" x="4381500" y="4699000"/>
          <p14:tracePt t="432061" x="4597400" y="4654550"/>
          <p14:tracePt t="432077" x="4832350" y="4584700"/>
          <p14:tracePt t="432094" x="5003800" y="4521200"/>
          <p14:tracePt t="432111" x="5143500" y="4464050"/>
          <p14:tracePt t="432128" x="5238750" y="4425950"/>
          <p14:tracePt t="432144" x="5295900" y="4394200"/>
          <p14:tracePt t="432161" x="5327650" y="4368800"/>
          <p14:tracePt t="432178" x="5346700" y="4349750"/>
          <p14:tracePt t="432194" x="5365750" y="4330700"/>
          <p14:tracePt t="432211" x="5403850" y="4298950"/>
          <p14:tracePt t="432228" x="5461000" y="4241800"/>
          <p14:tracePt t="432244" x="5562600" y="4171950"/>
          <p14:tracePt t="432261" x="5689600" y="4089400"/>
          <p14:tracePt t="432278" x="5816600" y="4000500"/>
          <p14:tracePt t="432294" x="5911850" y="3937000"/>
          <p14:tracePt t="432311" x="5949950" y="3911600"/>
          <p14:tracePt t="432328" x="5969000" y="3892550"/>
          <p14:tracePt t="432344" x="5981700" y="3879850"/>
          <p14:tracePt t="432361" x="6000750" y="3867150"/>
          <p14:tracePt t="432378" x="6013450" y="3854450"/>
          <p14:tracePt t="432395" x="6038850" y="3835400"/>
          <p14:tracePt t="432411" x="6057900" y="3810000"/>
          <p14:tracePt t="432428" x="6083300" y="3784600"/>
          <p14:tracePt t="432444" x="6096000" y="3771900"/>
          <p14:tracePt t="432462" x="6108700" y="3752850"/>
          <p14:tracePt t="432478" x="6127750" y="3714750"/>
          <p14:tracePt t="432494" x="6146800" y="3683000"/>
          <p14:tracePt t="432511" x="6159500" y="3657600"/>
          <p14:tracePt t="432528" x="6172200" y="3638550"/>
          <p14:tracePt t="432544" x="6172200" y="3632200"/>
          <p14:tracePt t="432561" x="6178550" y="3625850"/>
          <p14:tracePt t="432578" x="6178550" y="3619500"/>
          <p14:tracePt t="432689" x="6178550" y="3625850"/>
          <p14:tracePt t="432697" x="6178550" y="3638550"/>
          <p14:tracePt t="432711" x="6178550" y="3670300"/>
          <p14:tracePt t="432728" x="6178550" y="3721100"/>
          <p14:tracePt t="432745" x="6153150" y="3759200"/>
          <p14:tracePt t="432761" x="6140450" y="3771900"/>
        </p14:tracePtLst>
      </p14:laserTraceLst>
    </p:ext>
  </p:extLs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Ellips 57">
            <a:extLst>
              <a:ext uri="{FF2B5EF4-FFF2-40B4-BE49-F238E27FC236}">
                <a16:creationId xmlns:a16="http://schemas.microsoft.com/office/drawing/2014/main" id="{B5FF9492-B5AC-3969-C5A3-B9C429B647AF}"/>
              </a:ext>
            </a:extLst>
          </p:cNvPr>
          <p:cNvSpPr/>
          <p:nvPr/>
        </p:nvSpPr>
        <p:spPr>
          <a:xfrm>
            <a:off x="348744" y="4035201"/>
            <a:ext cx="2816229" cy="2700347"/>
          </a:xfrm>
          <a:prstGeom prst="ellipse">
            <a:avLst/>
          </a:prstGeom>
          <a:gradFill flip="none" rotWithShape="1">
            <a:gsLst>
              <a:gs pos="0">
                <a:schemeClr val="accent6">
                  <a:lumMod val="60000"/>
                  <a:lumOff val="40000"/>
                </a:schemeClr>
              </a:gs>
              <a:gs pos="65000">
                <a:schemeClr val="bg1"/>
              </a:gs>
              <a:gs pos="50000">
                <a:schemeClr val="accent6">
                  <a:lumMod val="20000"/>
                  <a:lumOff val="80000"/>
                </a:schemeClr>
              </a:gs>
              <a:gs pos="100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4:12-13</a:t>
            </a:r>
          </a:p>
        </p:txBody>
      </p:sp>
      <p:sp>
        <p:nvSpPr>
          <p:cNvPr id="4" name="textruta 3">
            <a:extLst>
              <a:ext uri="{FF2B5EF4-FFF2-40B4-BE49-F238E27FC236}">
                <a16:creationId xmlns:a16="http://schemas.microsoft.com/office/drawing/2014/main" id="{2629CE92-29CC-5E81-D4E0-F76E91B6CFFC}"/>
              </a:ext>
            </a:extLst>
          </p:cNvPr>
          <p:cNvSpPr txBox="1"/>
          <p:nvPr/>
        </p:nvSpPr>
        <p:spPr>
          <a:xfrm>
            <a:off x="1" y="577745"/>
            <a:ext cx="4271204" cy="1997663"/>
          </a:xfrm>
          <a:prstGeom prst="rect">
            <a:avLst/>
          </a:prstGeom>
          <a:noFill/>
        </p:spPr>
        <p:txBody>
          <a:bodyPr wrap="square" lIns="180000">
            <a:spAutoFit/>
          </a:bodyPr>
          <a:lstStyle/>
          <a:p>
            <a:pPr>
              <a:lnSpc>
                <a:spcPct val="107000"/>
              </a:lnSpc>
              <a:spcBef>
                <a:spcPts val="600"/>
              </a:spcBef>
            </a:pPr>
            <a:r>
              <a:rPr lang="sv-SE" sz="1600" b="1" i="1" dirty="0">
                <a:effectLst/>
                <a:latin typeface="Calibri" panose="020F0502020204030204" pitchFamily="34" charset="0"/>
                <a:ea typeface="Times New Roman" panose="02020603050405020304" pitchFamily="18" charset="0"/>
                <a:cs typeface="Calibri" panose="020F0502020204030204" pitchFamily="34" charset="0"/>
              </a:rPr>
              <a:t>Den fullkomlige översteprästen</a:t>
            </a:r>
            <a:endParaRPr lang="sv-SE" sz="1400" baseline="300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endParaRPr>
          </a:p>
          <a:p>
            <a:pPr>
              <a:lnSpc>
                <a:spcPct val="107000"/>
              </a:lnSpc>
              <a:spcBef>
                <a:spcPts val="300"/>
              </a:spcBef>
            </a:pP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10</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Guds ord (</a:t>
            </a:r>
            <a:r>
              <a:rPr lang="sv-SE" sz="1400" i="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Logos</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är levande och verksamt </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och</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 är,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skarpare än något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11</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tveeggat svärd</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genomtränger tills </a:t>
            </a:r>
            <a:r>
              <a:rPr lang="sv-SE" sz="1400" strike="sngStrike" dirty="0">
                <a:solidFill>
                  <a:srgbClr val="C00000"/>
                </a:solidFill>
                <a:latin typeface="Calibri" panose="020F0502020204030204" pitchFamily="34" charset="0"/>
                <a:ea typeface="Times New Roman" panose="02020603050405020304" pitchFamily="18" charset="0"/>
                <a:cs typeface="Calibri" panose="020F0502020204030204" pitchFamily="34" charset="0"/>
              </a:rPr>
              <a:t>det skiljer</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12</a:t>
            </a:r>
            <a:r>
              <a:rPr lang="sv-SE" sz="1400" cap="small" dirty="0">
                <a:solidFill>
                  <a:srgbClr val="0070C0"/>
                </a:solidFill>
                <a:latin typeface="Calibri" panose="020F0502020204030204" pitchFamily="34" charset="0"/>
                <a:ea typeface="Times New Roman" panose="02020603050405020304" pitchFamily="18" charset="0"/>
                <a:cs typeface="Calibri" panose="020F0502020204030204" pitchFamily="34" charset="0"/>
              </a:rPr>
              <a:t>utdelandet </a:t>
            </a:r>
            <a:r>
              <a:rPr lang="sv-SE" sz="1400" dirty="0">
                <a:solidFill>
                  <a:srgbClr val="0070C0"/>
                </a:solidFill>
                <a:latin typeface="Calibri" panose="020F0502020204030204" pitchFamily="34" charset="0"/>
                <a:ea typeface="Times New Roman" panose="02020603050405020304" pitchFamily="18" charset="0"/>
                <a:cs typeface="Calibri" panose="020F0502020204030204" pitchFamily="34" charset="0"/>
              </a:rPr>
              <a:t>(</a:t>
            </a:r>
            <a:r>
              <a:rPr lang="sv-SE" sz="1400" i="1" dirty="0">
                <a:solidFill>
                  <a:srgbClr val="0070C0"/>
                </a:solidFill>
                <a:latin typeface="Calibri" panose="020F0502020204030204" pitchFamily="34" charset="0"/>
                <a:ea typeface="Times New Roman" panose="02020603050405020304" pitchFamily="18" charset="0"/>
                <a:cs typeface="Calibri" panose="020F0502020204030204" pitchFamily="34" charset="0"/>
              </a:rPr>
              <a:t>merismos</a:t>
            </a:r>
            <a:r>
              <a:rPr lang="sv-SE" sz="1400" dirty="0">
                <a:solidFill>
                  <a:srgbClr val="0070C0"/>
                </a:solidFill>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0070C0"/>
                </a:solidFill>
                <a:latin typeface="Calibri" panose="020F0502020204030204" pitchFamily="34" charset="0"/>
                <a:ea typeface="Times New Roman" panose="02020603050405020304" pitchFamily="18" charset="0"/>
                <a:cs typeface="Calibri" panose="020F0502020204030204" pitchFamily="34" charset="0"/>
              </a:rPr>
              <a:t>av</a:t>
            </a:r>
            <a:r>
              <a:rPr lang="sv-SE" sz="1400" dirty="0">
                <a:solidFill>
                  <a:srgbClr val="0070C0"/>
                </a:solidFill>
                <a:latin typeface="Calibri" panose="020F0502020204030204" pitchFamily="34" charset="0"/>
                <a:ea typeface="Times New Roman" panose="02020603050405020304" pitchFamily="18" charset="0"/>
                <a:cs typeface="Calibri" panose="020F0502020204030204" pitchFamily="34" charset="0"/>
              </a:rPr>
              <a:t> själ och ande, led och märg</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och </a:t>
            </a:r>
            <a:r>
              <a:rPr lang="sv-SE" sz="1400" strike="sngStrike" dirty="0">
                <a:solidFill>
                  <a:srgbClr val="C00000"/>
                </a:solidFill>
                <a:latin typeface="Calibri" panose="020F0502020204030204" pitchFamily="34" charset="0"/>
                <a:ea typeface="Times New Roman" panose="02020603050405020304" pitchFamily="18" charset="0"/>
                <a:cs typeface="Calibri" panose="020F0502020204030204" pitchFamily="34" charset="0"/>
              </a:rPr>
              <a:t>det</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dömer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över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13</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hjärtats uppsåt och tankar</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Inget skapat är dolt för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honom</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utan allt ligger naket och blottat för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14</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hans</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ögon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inför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honom</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måste vi stå till svars.</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4271205" y="577745"/>
            <a:ext cx="7844566" cy="6432530"/>
          </a:xfrm>
          <a:prstGeom prst="rect">
            <a:avLst/>
          </a:prstGeom>
          <a:noFill/>
        </p:spPr>
        <p:txBody>
          <a:bodyPr wrap="square" rIns="0">
            <a:spAutoFit/>
          </a:bodyPr>
          <a:lstStyle/>
          <a:p>
            <a:pPr marL="271463" indent="-271463">
              <a:spcBef>
                <a:spcPts val="600"/>
              </a:spcBef>
            </a:pPr>
            <a:r>
              <a:rPr lang="sv-SE" sz="1400" dirty="0"/>
              <a:t>10.	Detta är inte Bibeln utan Jesus! Paulus ger Honom alltså namnet </a:t>
            </a:r>
            <a:r>
              <a:rPr lang="sv-SE" sz="1400" b="1" i="1" dirty="0"/>
              <a:t>Logos</a:t>
            </a:r>
            <a:r>
              <a:rPr lang="sv-SE" sz="1400" dirty="0"/>
              <a:t> långt innan </a:t>
            </a:r>
            <a:br>
              <a:rPr lang="sv-SE" sz="1400" dirty="0"/>
            </a:br>
            <a:r>
              <a:rPr lang="sv-SE" sz="1400" dirty="0"/>
              <a:t>Johannes gör det: </a:t>
            </a:r>
            <a:r>
              <a:rPr lang="sv-SE" sz="1400" dirty="0">
                <a:solidFill>
                  <a:srgbClr val="C00000"/>
                </a:solidFill>
              </a:rPr>
              <a:t>I begynnelsen var </a:t>
            </a:r>
            <a:r>
              <a:rPr lang="sv-SE" sz="1400" i="1" u="sng" dirty="0">
                <a:solidFill>
                  <a:srgbClr val="C00000"/>
                </a:solidFill>
              </a:rPr>
              <a:t>Ordet (Logos)</a:t>
            </a:r>
            <a:r>
              <a:rPr lang="sv-SE" sz="1400" dirty="0">
                <a:solidFill>
                  <a:srgbClr val="C00000"/>
                </a:solidFill>
              </a:rPr>
              <a:t>, och Ordet var hos Gud, och Ordet var </a:t>
            </a:r>
            <a:br>
              <a:rPr lang="sv-SE" sz="1400" dirty="0">
                <a:solidFill>
                  <a:srgbClr val="C00000"/>
                </a:solidFill>
              </a:rPr>
            </a:br>
            <a:r>
              <a:rPr lang="sv-SE" sz="1400" dirty="0">
                <a:solidFill>
                  <a:srgbClr val="C00000"/>
                </a:solidFill>
              </a:rPr>
              <a:t>Gud. </a:t>
            </a:r>
            <a:r>
              <a:rPr lang="sv-SE" sz="1400" dirty="0"/>
              <a:t>(Joh 1:1) </a:t>
            </a:r>
            <a:r>
              <a:rPr lang="sv-SE" sz="1400" dirty="0">
                <a:solidFill>
                  <a:srgbClr val="C00000"/>
                </a:solidFill>
              </a:rPr>
              <a:t>Jag såg himlen öppen, och se: en vit häst, och han som satt på den heter </a:t>
            </a:r>
            <a:br>
              <a:rPr lang="sv-SE" sz="1400" dirty="0">
                <a:solidFill>
                  <a:srgbClr val="C00000"/>
                </a:solidFill>
              </a:rPr>
            </a:br>
            <a:r>
              <a:rPr lang="sv-SE" sz="1400" dirty="0">
                <a:solidFill>
                  <a:srgbClr val="C00000"/>
                </a:solidFill>
              </a:rPr>
              <a:t>Trofast och Sann… , Hans namn är </a:t>
            </a:r>
            <a:r>
              <a:rPr lang="sv-SE" sz="1400" i="1" u="sng" dirty="0">
                <a:solidFill>
                  <a:srgbClr val="C00000"/>
                </a:solidFill>
              </a:rPr>
              <a:t>Guds Ord (Logos)</a:t>
            </a:r>
            <a:r>
              <a:rPr lang="sv-SE" sz="1400" dirty="0">
                <a:solidFill>
                  <a:srgbClr val="C00000"/>
                </a:solidFill>
              </a:rPr>
              <a:t>.</a:t>
            </a:r>
            <a:r>
              <a:rPr lang="sv-SE" sz="1400" dirty="0"/>
              <a:t> (Upp 19:11-13)</a:t>
            </a:r>
            <a:r>
              <a:rPr lang="sv-SE" sz="1400" dirty="0">
                <a:solidFill>
                  <a:srgbClr val="C00000"/>
                </a:solidFill>
              </a:rPr>
              <a:t> </a:t>
            </a:r>
            <a:r>
              <a:rPr lang="sv-SE" sz="1400" dirty="0"/>
              <a:t>Också Petrus hade insikten: </a:t>
            </a:r>
            <a:r>
              <a:rPr lang="sv-SE" sz="1400" dirty="0">
                <a:solidFill>
                  <a:srgbClr val="C00000"/>
                </a:solidFill>
              </a:rPr>
              <a:t>Ni </a:t>
            </a:r>
            <a:br>
              <a:rPr lang="sv-SE" sz="1400" dirty="0">
                <a:solidFill>
                  <a:srgbClr val="C00000"/>
                </a:solidFill>
              </a:rPr>
            </a:br>
            <a:r>
              <a:rPr lang="sv-SE" sz="1400" dirty="0">
                <a:solidFill>
                  <a:srgbClr val="C00000"/>
                </a:solidFill>
              </a:rPr>
              <a:t>är ju födda på nytt… av </a:t>
            </a:r>
            <a:r>
              <a:rPr lang="sv-SE" sz="1400" i="1" u="sng" dirty="0">
                <a:solidFill>
                  <a:srgbClr val="C00000"/>
                </a:solidFill>
              </a:rPr>
              <a:t>en oförgänglig säd</a:t>
            </a:r>
            <a:r>
              <a:rPr lang="sv-SE" sz="1400" dirty="0">
                <a:solidFill>
                  <a:srgbClr val="C00000"/>
                </a:solidFill>
              </a:rPr>
              <a:t>, genom </a:t>
            </a:r>
            <a:r>
              <a:rPr lang="sv-SE" sz="1400" i="1" u="sng" dirty="0">
                <a:solidFill>
                  <a:srgbClr val="C00000"/>
                </a:solidFill>
              </a:rPr>
              <a:t>Guds levande ord (Logos)</a:t>
            </a:r>
            <a:r>
              <a:rPr lang="sv-SE" sz="1400" dirty="0">
                <a:solidFill>
                  <a:srgbClr val="C00000"/>
                </a:solidFill>
              </a:rPr>
              <a:t> som består. </a:t>
            </a:r>
            <a:r>
              <a:rPr lang="sv-SE" sz="1400" dirty="0"/>
              <a:t>(1 </a:t>
            </a:r>
            <a:r>
              <a:rPr lang="sv-SE" sz="1400"/>
              <a:t>Pet 1:23</a:t>
            </a:r>
            <a:r>
              <a:rPr lang="sv-SE" sz="1400" dirty="0"/>
              <a:t>)</a:t>
            </a:r>
          </a:p>
          <a:p>
            <a:pPr marL="271463" indent="-271463">
              <a:spcBef>
                <a:spcPts val="600"/>
              </a:spcBef>
            </a:pPr>
            <a:r>
              <a:rPr lang="sv-SE" sz="1400" dirty="0"/>
              <a:t>11.	Grekiska ordet innebär en stor tvåeggad kniv som användes för att skinna och dissekera djur, dvs den blottlägger djurets innersta delar. Ett annat ord användes för ett längre svärd som användes i strid.</a:t>
            </a:r>
          </a:p>
          <a:p>
            <a:pPr marL="271463" indent="-271463">
              <a:spcBef>
                <a:spcPts val="600"/>
              </a:spcBef>
            </a:pPr>
            <a:r>
              <a:rPr lang="sv-SE" sz="1400" dirty="0"/>
              <a:t>12.	Det grekiska ordet </a:t>
            </a:r>
            <a:r>
              <a:rPr lang="sv-SE" sz="1400" i="1" dirty="0"/>
              <a:t>merismos</a:t>
            </a:r>
            <a:r>
              <a:rPr lang="sv-SE" sz="1400" dirty="0"/>
              <a:t> används bara på ett annat ställe i NT: </a:t>
            </a:r>
            <a:r>
              <a:rPr lang="sv-SE" sz="1400" dirty="0">
                <a:solidFill>
                  <a:srgbClr val="C00000"/>
                </a:solidFill>
              </a:rPr>
              <a:t>Även Gud gav sitt vittnesbörd, genom tecken och under och olika kraftgärningar och genom att </a:t>
            </a:r>
            <a:r>
              <a:rPr lang="sv-SE" sz="1400" i="1" u="sng" dirty="0">
                <a:solidFill>
                  <a:srgbClr val="C00000"/>
                </a:solidFill>
              </a:rPr>
              <a:t>dela ut (merismos)</a:t>
            </a:r>
            <a:r>
              <a:rPr lang="sv-SE" sz="1400" dirty="0">
                <a:solidFill>
                  <a:srgbClr val="C00000"/>
                </a:solidFill>
              </a:rPr>
              <a:t> den helige Ande efter sin vilja.</a:t>
            </a:r>
            <a:r>
              <a:rPr lang="sv-SE" sz="1400" dirty="0"/>
              <a:t> (Hebr 2:4) I Septuaginta används ordet endast för att </a:t>
            </a:r>
            <a:r>
              <a:rPr lang="sv-SE" sz="1400" i="1" u="sng" dirty="0"/>
              <a:t>dela ut</a:t>
            </a:r>
            <a:r>
              <a:rPr lang="sv-SE" sz="1400" dirty="0"/>
              <a:t> arvslotter i Löfteslandet.</a:t>
            </a:r>
          </a:p>
          <a:p>
            <a:pPr marL="271463" indent="-271463">
              <a:spcBef>
                <a:spcPts val="300"/>
              </a:spcBef>
            </a:pPr>
            <a:r>
              <a:rPr lang="sv-SE" sz="1400" dirty="0"/>
              <a:t>	Frasen är en mustig beskrivning av uppståndelsen som tydligt hämtar inspiration från Hesekiels profetia om dalen med de förtorkade benen: </a:t>
            </a:r>
            <a:r>
              <a:rPr lang="sv-SE" sz="1400" dirty="0">
                <a:solidFill>
                  <a:srgbClr val="C00000"/>
                </a:solidFill>
              </a:rPr>
              <a:t>Genom Herrens Ande fördes jag bort och sattes ner mitt i en dal som var full med ben… Jag profeterade som jag blivit befalld. Och när jag profeterade hördes ett ljud, det blev ett rassel, och benen kom tillsammans så att ben fogades till ben… Och jag profeterade som han hade befallt mig. Då kom Anden in i dem, och de fick liv och reste sig upp på sina fötter, en mycket stor skara. Han sade till mig: ”Människo­barn, dessa ben är hela Israels hus… Så säger Herren Gud: Se, jag ska öppna era gravar och hämta upp er, mitt folk, ur era gravar och låta er komma till Israels land… Jag ska låta </a:t>
            </a:r>
            <a:r>
              <a:rPr lang="sv-SE" sz="1400" i="1" u="sng" dirty="0">
                <a:solidFill>
                  <a:srgbClr val="C00000"/>
                </a:solidFill>
              </a:rPr>
              <a:t>min</a:t>
            </a:r>
            <a:r>
              <a:rPr lang="sv-SE" sz="1400" dirty="0">
                <a:solidFill>
                  <a:srgbClr val="C00000"/>
                </a:solidFill>
              </a:rPr>
              <a:t> Ande komma in i er så att ni får liv, och jag ska låta er få bo i ert land. </a:t>
            </a:r>
            <a:r>
              <a:rPr lang="sv-SE" sz="1400" dirty="0"/>
              <a:t>(Hes 37:1-14)</a:t>
            </a:r>
          </a:p>
          <a:p>
            <a:pPr marL="271463" indent="-271463">
              <a:spcBef>
                <a:spcPts val="300"/>
              </a:spcBef>
            </a:pPr>
            <a:r>
              <a:rPr lang="sv-SE" sz="1400" dirty="0"/>
              <a:t>13.	Här finns ett maskulint pronomen för Guds Ord vilket gör det uppenbart att det handlar om Jesus. Likheten med Upp 2:23 förstärker kopplingen ytterligare: </a:t>
            </a:r>
            <a:r>
              <a:rPr lang="sv-SE" sz="1400" dirty="0">
                <a:solidFill>
                  <a:srgbClr val="C00000"/>
                </a:solidFill>
              </a:rPr>
              <a:t>Alla församlingarna ska inse att jag [Jesus] är den som </a:t>
            </a:r>
            <a:r>
              <a:rPr lang="sv-SE" sz="1400" i="1" u="sng" dirty="0">
                <a:solidFill>
                  <a:srgbClr val="C00000"/>
                </a:solidFill>
              </a:rPr>
              <a:t>rannsakar hjärtan och njurar</a:t>
            </a:r>
            <a:r>
              <a:rPr lang="sv-SE" sz="1400" dirty="0">
                <a:solidFill>
                  <a:srgbClr val="C00000"/>
                </a:solidFill>
              </a:rPr>
              <a:t>.</a:t>
            </a:r>
            <a:r>
              <a:rPr lang="sv-SE" sz="1400" dirty="0"/>
              <a:t> (Tidigare i texten finns inga pronomen i grundtexten så SFB:s översättning ”det” borde vara ”han”.)</a:t>
            </a:r>
          </a:p>
          <a:p>
            <a:pPr marL="271463" indent="-271463">
              <a:spcBef>
                <a:spcPts val="600"/>
              </a:spcBef>
            </a:pPr>
            <a:r>
              <a:rPr lang="sv-SE" sz="1400" dirty="0"/>
              <a:t>14.	Jesu ”ögon” är Guds Ande som är en direktlänk mellan Jesus (huvudet) och kroppen (församlingen). Det framkommer ur Uppenbarelseboken där det finns en koppling mellan sju församlingar med var sin ljusstake på vilka brinner sju facklor som är Guds sju andar eller sju ögon: </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De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sju ljusstakarna</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är de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sju församlingarna</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altLang="sv-SE" sz="1400" dirty="0">
                <a:latin typeface="Calibri" panose="020F0502020204030204" pitchFamily="34" charset="0"/>
                <a:ea typeface="Times New Roman" panose="02020603050405020304" pitchFamily="18" charset="0"/>
                <a:cs typeface="Calibri" panose="020F0502020204030204" pitchFamily="34" charset="0"/>
              </a:rPr>
              <a:t>(Upp 1:11-20) </a:t>
            </a:r>
            <a:r>
              <a:rPr lang="sv-SE" sz="1400" dirty="0">
                <a:solidFill>
                  <a:srgbClr val="C00000"/>
                </a:solidFill>
              </a:rPr>
              <a:t>Framför tronen brann </a:t>
            </a:r>
            <a:r>
              <a:rPr lang="sv-SE" sz="1400" i="1" u="sng" dirty="0">
                <a:solidFill>
                  <a:srgbClr val="C00000"/>
                </a:solidFill>
              </a:rPr>
              <a:t>sju facklor</a:t>
            </a:r>
            <a:r>
              <a:rPr lang="sv-SE" sz="1400" dirty="0">
                <a:solidFill>
                  <a:srgbClr val="C00000"/>
                </a:solidFill>
              </a:rPr>
              <a:t> som är Guds </a:t>
            </a:r>
            <a:r>
              <a:rPr lang="sv-SE" sz="1400" i="1" u="sng" dirty="0">
                <a:solidFill>
                  <a:srgbClr val="C00000"/>
                </a:solidFill>
              </a:rPr>
              <a:t>sju andar</a:t>
            </a:r>
            <a:r>
              <a:rPr lang="sv-SE" sz="1400" dirty="0">
                <a:solidFill>
                  <a:srgbClr val="C00000"/>
                </a:solidFill>
              </a:rPr>
              <a:t>. </a:t>
            </a:r>
            <a:r>
              <a:rPr lang="sv-SE" sz="1400" dirty="0"/>
              <a:t>(Upp 4:5) </a:t>
            </a:r>
            <a:r>
              <a:rPr lang="sv-SE" sz="1400" dirty="0">
                <a:solidFill>
                  <a:srgbClr val="C00000"/>
                </a:solidFill>
              </a:rPr>
              <a:t>[Lammet] hade sju horn och </a:t>
            </a:r>
            <a:r>
              <a:rPr lang="sv-SE" sz="1400" i="1" u="sng" dirty="0">
                <a:solidFill>
                  <a:srgbClr val="C00000"/>
                </a:solidFill>
              </a:rPr>
              <a:t>sju ögon</a:t>
            </a:r>
            <a:r>
              <a:rPr lang="sv-SE" sz="1400" dirty="0">
                <a:solidFill>
                  <a:srgbClr val="C00000"/>
                </a:solidFill>
              </a:rPr>
              <a:t>, som är Guds </a:t>
            </a:r>
            <a:r>
              <a:rPr lang="sv-SE" sz="1400" i="1" u="sng" dirty="0">
                <a:solidFill>
                  <a:srgbClr val="C00000"/>
                </a:solidFill>
              </a:rPr>
              <a:t>sju andar</a:t>
            </a:r>
            <a:r>
              <a:rPr lang="sv-SE" sz="1400" dirty="0">
                <a:solidFill>
                  <a:srgbClr val="C00000"/>
                </a:solidFill>
              </a:rPr>
              <a:t> utsända över hela jorden. </a:t>
            </a:r>
            <a:r>
              <a:rPr lang="sv-SE" sz="1400" dirty="0"/>
              <a:t>(Upp 5:6)</a:t>
            </a:r>
          </a:p>
        </p:txBody>
      </p:sp>
      <p:grpSp>
        <p:nvGrpSpPr>
          <p:cNvPr id="27" name="Grupp 26">
            <a:extLst>
              <a:ext uri="{FF2B5EF4-FFF2-40B4-BE49-F238E27FC236}">
                <a16:creationId xmlns:a16="http://schemas.microsoft.com/office/drawing/2014/main" id="{CD9FA3B8-68C6-A522-9B9D-824677428BEB}"/>
              </a:ext>
            </a:extLst>
          </p:cNvPr>
          <p:cNvGrpSpPr/>
          <p:nvPr/>
        </p:nvGrpSpPr>
        <p:grpSpPr>
          <a:xfrm>
            <a:off x="174603" y="3848975"/>
            <a:ext cx="4489711" cy="2457350"/>
            <a:chOff x="252237" y="4133643"/>
            <a:chExt cx="4489711" cy="2457350"/>
          </a:xfrm>
        </p:grpSpPr>
        <p:sp>
          <p:nvSpPr>
            <p:cNvPr id="15" name="textruta 14">
              <a:extLst>
                <a:ext uri="{FF2B5EF4-FFF2-40B4-BE49-F238E27FC236}">
                  <a16:creationId xmlns:a16="http://schemas.microsoft.com/office/drawing/2014/main" id="{05DA4A7F-A69B-514A-9BAF-42FC7584D2FE}"/>
                </a:ext>
              </a:extLst>
            </p:cNvPr>
            <p:cNvSpPr txBox="1"/>
            <p:nvPr/>
          </p:nvSpPr>
          <p:spPr>
            <a:xfrm rot="19313071">
              <a:off x="1897948" y="4528280"/>
              <a:ext cx="2844000" cy="672525"/>
            </a:xfrm>
            <a:prstGeom prst="leftArrow">
              <a:avLst/>
            </a:prstGeom>
            <a:solidFill>
              <a:schemeClr val="tx2">
                <a:lumMod val="20000"/>
                <a:lumOff val="80000"/>
              </a:schemeClr>
            </a:solidFill>
            <a:effectLst>
              <a:outerShdw blurRad="50800" dist="38100" dir="2700000" algn="tl" rotWithShape="0">
                <a:prstClr val="black">
                  <a:alpha val="40000"/>
                </a:prstClr>
              </a:outerShdw>
            </a:effectLst>
          </p:spPr>
          <p:style>
            <a:lnRef idx="2">
              <a:schemeClr val="accent5"/>
            </a:lnRef>
            <a:fillRef idx="1">
              <a:schemeClr val="lt1"/>
            </a:fillRef>
            <a:effectRef idx="0">
              <a:schemeClr val="accent5"/>
            </a:effectRef>
            <a:fontRef idx="minor">
              <a:schemeClr val="dk1"/>
            </a:fontRef>
          </p:style>
          <p:txBody>
            <a:bodyPr wrap="square">
              <a:spAutoFit/>
            </a:bodyPr>
            <a:lstStyle/>
            <a:p>
              <a:r>
                <a:rPr lang="sv-SE" sz="1600" dirty="0"/>
                <a:t>Ljusstake </a:t>
              </a:r>
              <a:r>
                <a:rPr lang="sv-SE" sz="1200" dirty="0"/>
                <a:t>metafor för</a:t>
              </a:r>
              <a:r>
                <a:rPr lang="sv-SE" sz="1600" dirty="0"/>
                <a:t> Församling</a:t>
              </a:r>
              <a:endParaRPr lang="LID4096" sz="1600" dirty="0"/>
            </a:p>
          </p:txBody>
        </p:sp>
        <p:sp>
          <p:nvSpPr>
            <p:cNvPr id="16" name="textruta 15">
              <a:extLst>
                <a:ext uri="{FF2B5EF4-FFF2-40B4-BE49-F238E27FC236}">
                  <a16:creationId xmlns:a16="http://schemas.microsoft.com/office/drawing/2014/main" id="{D04D5977-BD25-0A69-E6EF-21F650BBBA36}"/>
                </a:ext>
              </a:extLst>
            </p:cNvPr>
            <p:cNvSpPr txBox="1"/>
            <p:nvPr/>
          </p:nvSpPr>
          <p:spPr>
            <a:xfrm rot="19313071">
              <a:off x="1147609" y="4133643"/>
              <a:ext cx="2844000" cy="672525"/>
            </a:xfrm>
            <a:prstGeom prst="leftArrow">
              <a:avLst/>
            </a:prstGeom>
            <a:solidFill>
              <a:schemeClr val="tx2">
                <a:lumMod val="20000"/>
                <a:lumOff val="80000"/>
              </a:schemeClr>
            </a:solidFill>
            <a:effectLst>
              <a:outerShdw blurRad="50800" dist="38100" dir="2700000" algn="tl" rotWithShape="0">
                <a:prstClr val="black">
                  <a:alpha val="40000"/>
                </a:prstClr>
              </a:outerShdw>
            </a:effectLst>
          </p:spPr>
          <p:style>
            <a:lnRef idx="2">
              <a:schemeClr val="accent5"/>
            </a:lnRef>
            <a:fillRef idx="1">
              <a:schemeClr val="lt1"/>
            </a:fillRef>
            <a:effectRef idx="0">
              <a:schemeClr val="accent5"/>
            </a:effectRef>
            <a:fontRef idx="minor">
              <a:schemeClr val="dk1"/>
            </a:fontRef>
          </p:style>
          <p:txBody>
            <a:bodyPr wrap="square">
              <a:spAutoFit/>
            </a:bodyPr>
            <a:lstStyle/>
            <a:p>
              <a:r>
                <a:rPr lang="sv-SE" sz="1600" dirty="0"/>
                <a:t>Fackla/Öga </a:t>
              </a:r>
              <a:r>
                <a:rPr lang="sv-SE" sz="1200" dirty="0"/>
                <a:t>metafor för</a:t>
              </a:r>
              <a:r>
                <a:rPr lang="sv-SE" sz="1600" dirty="0"/>
                <a:t> Ande</a:t>
              </a:r>
              <a:endParaRPr lang="LID4096" sz="1600" dirty="0"/>
            </a:p>
          </p:txBody>
        </p:sp>
        <p:grpSp>
          <p:nvGrpSpPr>
            <p:cNvPr id="17" name="Grupp 16">
              <a:extLst>
                <a:ext uri="{FF2B5EF4-FFF2-40B4-BE49-F238E27FC236}">
                  <a16:creationId xmlns:a16="http://schemas.microsoft.com/office/drawing/2014/main" id="{0162558E-8308-87F6-3B65-F74A796E47A5}"/>
                </a:ext>
              </a:extLst>
            </p:cNvPr>
            <p:cNvGrpSpPr/>
            <p:nvPr/>
          </p:nvGrpSpPr>
          <p:grpSpPr>
            <a:xfrm>
              <a:off x="252237" y="4538736"/>
              <a:ext cx="2996979" cy="2052257"/>
              <a:chOff x="32828" y="3709942"/>
              <a:chExt cx="4214907" cy="2936147"/>
            </a:xfrm>
          </p:grpSpPr>
          <p:pic>
            <p:nvPicPr>
              <p:cNvPr id="18" name="Bildobjekt 17">
                <a:extLst>
                  <a:ext uri="{FF2B5EF4-FFF2-40B4-BE49-F238E27FC236}">
                    <a16:creationId xmlns:a16="http://schemas.microsoft.com/office/drawing/2014/main" id="{58AB5397-09AF-1BC3-A7CF-F65E0ABDF71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828" y="3709942"/>
                <a:ext cx="572402" cy="575999"/>
              </a:xfrm>
              <a:prstGeom prst="rect">
                <a:avLst/>
              </a:prstGeom>
            </p:spPr>
          </p:pic>
          <p:pic>
            <p:nvPicPr>
              <p:cNvPr id="19" name="Bildobjekt 18">
                <a:extLst>
                  <a:ext uri="{FF2B5EF4-FFF2-40B4-BE49-F238E27FC236}">
                    <a16:creationId xmlns:a16="http://schemas.microsoft.com/office/drawing/2014/main" id="{0819CE4D-9B58-8E98-3C66-D1968EC4246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412" y="3869815"/>
                <a:ext cx="715501" cy="720000"/>
              </a:xfrm>
              <a:prstGeom prst="rect">
                <a:avLst/>
              </a:prstGeom>
            </p:spPr>
          </p:pic>
          <p:pic>
            <p:nvPicPr>
              <p:cNvPr id="20" name="Bildobjekt 19">
                <a:extLst>
                  <a:ext uri="{FF2B5EF4-FFF2-40B4-BE49-F238E27FC236}">
                    <a16:creationId xmlns:a16="http://schemas.microsoft.com/office/drawing/2014/main" id="{502C79F1-E395-3153-C864-E7103E287D1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6896" y="4049875"/>
                <a:ext cx="858601" cy="864000"/>
              </a:xfrm>
              <a:prstGeom prst="rect">
                <a:avLst/>
              </a:prstGeom>
            </p:spPr>
          </p:pic>
          <p:pic>
            <p:nvPicPr>
              <p:cNvPr id="21" name="Bildobjekt 20">
                <a:extLst>
                  <a:ext uri="{FF2B5EF4-FFF2-40B4-BE49-F238E27FC236}">
                    <a16:creationId xmlns:a16="http://schemas.microsoft.com/office/drawing/2014/main" id="{4D7F6225-92E9-BBB6-F426-92663F8E145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8330" y="4297735"/>
                <a:ext cx="1037476" cy="1044000"/>
              </a:xfrm>
              <a:prstGeom prst="rect">
                <a:avLst/>
              </a:prstGeom>
            </p:spPr>
          </p:pic>
          <p:pic>
            <p:nvPicPr>
              <p:cNvPr id="22" name="Bildobjekt 21">
                <a:extLst>
                  <a:ext uri="{FF2B5EF4-FFF2-40B4-BE49-F238E27FC236}">
                    <a16:creationId xmlns:a16="http://schemas.microsoft.com/office/drawing/2014/main" id="{BC0197C9-38B8-2271-DE7C-3AC82D9DF73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8639" y="4506520"/>
                <a:ext cx="1252126" cy="1260000"/>
              </a:xfrm>
              <a:prstGeom prst="rect">
                <a:avLst/>
              </a:prstGeom>
            </p:spPr>
          </p:pic>
          <p:pic>
            <p:nvPicPr>
              <p:cNvPr id="23" name="Bildobjekt 22">
                <a:extLst>
                  <a:ext uri="{FF2B5EF4-FFF2-40B4-BE49-F238E27FC236}">
                    <a16:creationId xmlns:a16="http://schemas.microsoft.com/office/drawing/2014/main" id="{B6422739-2E9A-5FDD-306C-DAAFE36FF47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73598" y="4655080"/>
                <a:ext cx="1502551" cy="1512000"/>
              </a:xfrm>
              <a:prstGeom prst="rect">
                <a:avLst/>
              </a:prstGeom>
            </p:spPr>
          </p:pic>
          <p:pic>
            <p:nvPicPr>
              <p:cNvPr id="24" name="Bildobjekt 23">
                <a:extLst>
                  <a:ext uri="{FF2B5EF4-FFF2-40B4-BE49-F238E27FC236}">
                    <a16:creationId xmlns:a16="http://schemas.microsoft.com/office/drawing/2014/main" id="{D0A374CB-9C4E-6FAA-8156-1D4315C16C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58984" y="4846089"/>
                <a:ext cx="1788751" cy="1800000"/>
              </a:xfrm>
              <a:prstGeom prst="rect">
                <a:avLst/>
              </a:prstGeom>
            </p:spPr>
          </p:pic>
        </p:grpSp>
      </p:grpSp>
      <mc:AlternateContent xmlns:mc="http://schemas.openxmlformats.org/markup-compatibility/2006" xmlns:p14="http://schemas.microsoft.com/office/powerpoint/2010/main">
        <mc:Choice Requires="p14">
          <p:contentPart p14:bwMode="auto" r:id="rId5">
            <p14:nvContentPartPr>
              <p14:cNvPr id="124" name="Pennanteckning 123">
                <a:extLst>
                  <a:ext uri="{FF2B5EF4-FFF2-40B4-BE49-F238E27FC236}">
                    <a16:creationId xmlns:a16="http://schemas.microsoft.com/office/drawing/2014/main" id="{E67D5ABF-A2EA-E5B0-0631-28F0600B162E}"/>
                  </a:ext>
                </a:extLst>
              </p14:cNvPr>
              <p14:cNvContentPartPr/>
              <p14:nvPr/>
            </p14:nvContentPartPr>
            <p14:xfrm>
              <a:off x="10913259" y="-677426"/>
              <a:ext cx="360" cy="360"/>
            </p14:xfrm>
          </p:contentPart>
        </mc:Choice>
        <mc:Fallback xmlns="">
          <p:pic>
            <p:nvPicPr>
              <p:cNvPr id="124" name="Pennanteckning 123">
                <a:extLst>
                  <a:ext uri="{FF2B5EF4-FFF2-40B4-BE49-F238E27FC236}">
                    <a16:creationId xmlns:a16="http://schemas.microsoft.com/office/drawing/2014/main" id="{E67D5ABF-A2EA-E5B0-0631-28F0600B162E}"/>
                  </a:ext>
                </a:extLst>
              </p:cNvPr>
              <p:cNvPicPr/>
              <p:nvPr/>
            </p:nvPicPr>
            <p:blipFill>
              <a:blip r:embed="rId8"/>
              <a:stretch>
                <a:fillRect/>
              </a:stretch>
            </p:blipFill>
            <p:spPr>
              <a:xfrm>
                <a:off x="10904259" y="-686426"/>
                <a:ext cx="18000" cy="18000"/>
              </a:xfrm>
              <a:prstGeom prst="rect">
                <a:avLst/>
              </a:prstGeom>
            </p:spPr>
          </p:pic>
        </mc:Fallback>
      </mc:AlternateContent>
    </p:spTree>
    <p:custDataLst>
      <p:tags r:id="rId1"/>
    </p:custDataLst>
    <p:extLst>
      <p:ext uri="{BB962C8B-B14F-4D97-AF65-F5344CB8AC3E}">
        <p14:creationId xmlns:p14="http://schemas.microsoft.com/office/powerpoint/2010/main" val="1882084142"/>
      </p:ext>
    </p:extLst>
  </p:cSld>
  <p:clrMapOvr>
    <a:masterClrMapping/>
  </p:clrMapOvr>
  <p:transition advTm="94447">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bldLvl="2"/>
    </p:bldLst>
  </p:timing>
  <p:extLst>
    <p:ext uri="{3A86A75C-4F4B-4683-9AE1-C65F6400EC91}">
      <p14:laserTraceLst xmlns:p14="http://schemas.microsoft.com/office/powerpoint/2010/main">
        <p14:tracePtLst>
          <p14:tracePt t="2060" x="3943350" y="2660650"/>
          <p14:tracePt t="2068" x="3949700" y="2660650"/>
          <p14:tracePt t="2084" x="3975100" y="2667000"/>
          <p14:tracePt t="2100" x="3987800" y="2673350"/>
          <p14:tracePt t="2117" x="3994150" y="2673350"/>
          <p14:tracePt t="2252" x="3994150" y="2679700"/>
          <p14:tracePt t="2267" x="3994150" y="2686050"/>
          <p14:tracePt t="2283" x="3994150" y="2698750"/>
          <p14:tracePt t="2301" x="3994150" y="2717800"/>
          <p14:tracePt t="2317" x="3994150" y="2730500"/>
          <p14:tracePt t="2334" x="3968750" y="2736850"/>
          <p14:tracePt t="2350" x="3937000" y="2743200"/>
          <p14:tracePt t="2367" x="3886200" y="2755900"/>
          <p14:tracePt t="2384" x="3841750" y="2768600"/>
          <p14:tracePt t="2400" x="3790950" y="2774950"/>
          <p14:tracePt t="2417" x="3733800" y="2781300"/>
          <p14:tracePt t="2434" x="3663950" y="2787650"/>
          <p14:tracePt t="2451" x="3587750" y="2800350"/>
          <p14:tracePt t="2452" x="3524250" y="2806700"/>
          <p14:tracePt t="2467" x="3492500" y="2806700"/>
          <p14:tracePt t="2484" x="3308350" y="2806700"/>
          <p14:tracePt t="2500" x="3225800" y="2806700"/>
          <p14:tracePt t="2517" x="3079750" y="2787650"/>
          <p14:tracePt t="2534" x="2933700" y="2768600"/>
          <p14:tracePt t="2550" x="2825750" y="2755900"/>
          <p14:tracePt t="2567" x="2743200" y="2755900"/>
          <p14:tracePt t="2584" x="2711450" y="2749550"/>
          <p14:tracePt t="2600" x="2679700" y="2749550"/>
          <p14:tracePt t="2617" x="2641600" y="2762250"/>
          <p14:tracePt t="2634" x="2597150" y="2768600"/>
          <p14:tracePt t="2651" x="2552700" y="2774950"/>
          <p14:tracePt t="2667" x="2508250" y="2774950"/>
          <p14:tracePt t="2684" x="2476500" y="2781300"/>
          <p14:tracePt t="2701" x="2451100" y="2781300"/>
          <p14:tracePt t="2702" x="2444750" y="2781300"/>
          <p14:tracePt t="2820" x="2451100" y="2781300"/>
          <p14:tracePt t="2880" x="2457450" y="2781300"/>
          <p14:tracePt t="2888" x="2457450" y="2787650"/>
          <p14:tracePt t="2901" x="2457450" y="2794000"/>
          <p14:tracePt t="2917" x="2463800" y="2813050"/>
          <p14:tracePt t="2935" x="2470150" y="2825750"/>
          <p14:tracePt t="2951" x="2470150" y="2838450"/>
          <p14:tracePt t="2967" x="2476500" y="2844800"/>
          <p14:tracePt t="3149" x="2482850" y="2844800"/>
          <p14:tracePt t="3164" x="2489200" y="2844800"/>
          <p14:tracePt t="3173" x="2489200" y="2838450"/>
          <p14:tracePt t="3184" x="2489200" y="2832100"/>
          <p14:tracePt t="3200" x="2495550" y="2819400"/>
          <p14:tracePt t="3217" x="2508250" y="2794000"/>
          <p14:tracePt t="3234" x="2514600" y="2768600"/>
          <p14:tracePt t="3251" x="2527300" y="2743200"/>
          <p14:tracePt t="3267" x="2546350" y="2717800"/>
          <p14:tracePt t="3284" x="2559050" y="2698750"/>
          <p14:tracePt t="3301" x="2584450" y="2679700"/>
          <p14:tracePt t="3318" x="2584450" y="2673350"/>
          <p14:tracePt t="3375" x="2590800" y="2673350"/>
          <p14:tracePt t="3380" x="2597150" y="2673350"/>
          <p14:tracePt t="3401" x="2603500" y="2667000"/>
          <p14:tracePt t="3418" x="2609850" y="2667000"/>
          <p14:tracePt t="3451" x="2616200" y="2667000"/>
          <p14:tracePt t="3468" x="2628900" y="2660650"/>
          <p14:tracePt t="3484" x="2635250" y="2660650"/>
          <p14:tracePt t="3501" x="2647950" y="2654300"/>
          <p14:tracePt t="3517" x="2660650" y="2647950"/>
          <p14:tracePt t="3534" x="2686050" y="2647950"/>
          <p14:tracePt t="3551" x="2743200" y="2647950"/>
          <p14:tracePt t="3568" x="2768600" y="2647950"/>
          <p14:tracePt t="3584" x="2819400" y="2647950"/>
          <p14:tracePt t="3601" x="2863850" y="2647950"/>
          <p14:tracePt t="3618" x="2895600" y="2647950"/>
          <p14:tracePt t="3634" x="2914650" y="2641600"/>
          <p14:tracePt t="3654" x="2927350" y="2635250"/>
          <p14:tracePt t="3668" x="2940050" y="2628900"/>
          <p14:tracePt t="3684" x="2959100" y="2622550"/>
          <p14:tracePt t="3701" x="3003550" y="2616200"/>
          <p14:tracePt t="3718" x="3073400" y="2616200"/>
          <p14:tracePt t="3734" x="3149600" y="2616200"/>
          <p14:tracePt t="3751" x="3206750" y="2609850"/>
          <p14:tracePt t="3768" x="3263900" y="2609850"/>
          <p14:tracePt t="3784" x="3333750" y="2597150"/>
          <p14:tracePt t="3801" x="3378200" y="2590800"/>
          <p14:tracePt t="3818" x="3422650" y="2590800"/>
          <p14:tracePt t="3834" x="3460750" y="2590800"/>
          <p14:tracePt t="3851" x="3486150" y="2590800"/>
          <p14:tracePt t="3868" x="3511550" y="2590800"/>
          <p14:tracePt t="3885" x="3524250" y="2597150"/>
          <p14:tracePt t="3951" x="3517900" y="2603500"/>
          <p14:tracePt t="3957" x="3511550" y="2609850"/>
          <p14:tracePt t="3968" x="3498850" y="2616200"/>
          <p14:tracePt t="3984" x="3454400" y="2647950"/>
          <p14:tracePt t="4001" x="3390900" y="2686050"/>
          <p14:tracePt t="4019" x="3308350" y="2711450"/>
          <p14:tracePt t="4035" x="3219450" y="2730500"/>
          <p14:tracePt t="4051" x="3136900" y="2730500"/>
          <p14:tracePt t="4068" x="3086100" y="2730500"/>
          <p14:tracePt t="4085" x="3048000" y="2730500"/>
          <p14:tracePt t="4101" x="3028950" y="2730500"/>
          <p14:tracePt t="4118" x="3016250" y="2730500"/>
          <p14:tracePt t="4135" x="2997200" y="2724150"/>
          <p14:tracePt t="4152" x="2984500" y="2717800"/>
          <p14:tracePt t="4168" x="2965450" y="2705100"/>
          <p14:tracePt t="4185" x="2940050" y="2698750"/>
          <p14:tracePt t="4201" x="2908300" y="2686050"/>
          <p14:tracePt t="4218" x="2863850" y="2673350"/>
          <p14:tracePt t="4235" x="2825750" y="2667000"/>
          <p14:tracePt t="4252" x="2762250" y="2654300"/>
          <p14:tracePt t="4268" x="2705100" y="2641600"/>
          <p14:tracePt t="4285" x="2622550" y="2628900"/>
          <p14:tracePt t="4302" x="2559050" y="2616200"/>
          <p14:tracePt t="4319" x="2527300" y="2603500"/>
          <p14:tracePt t="4335" x="2520950" y="2603500"/>
          <p14:tracePt t="4352" x="2508250" y="2603500"/>
          <p14:tracePt t="4369" x="2489200" y="2597150"/>
          <p14:tracePt t="4385" x="2438400" y="2578100"/>
          <p14:tracePt t="4404" x="2368550" y="2559050"/>
          <p14:tracePt t="4418" x="2305050" y="2540000"/>
          <p14:tracePt t="4435" x="2247900" y="2527300"/>
          <p14:tracePt t="4452" x="2209800" y="2508250"/>
          <p14:tracePt t="4469" x="2108200" y="2482850"/>
          <p14:tracePt t="4485" x="1924050" y="2451100"/>
          <p14:tracePt t="4504" x="1689100" y="2406650"/>
          <p14:tracePt t="4518" x="1409700" y="2349500"/>
          <p14:tracePt t="4536" x="1181100" y="2298700"/>
          <p14:tracePt t="4553" x="876300" y="2228850"/>
          <p14:tracePt t="4570" x="819150" y="2216150"/>
          <p14:tracePt t="4572" x="762000" y="2197100"/>
          <p14:tracePt t="4587" x="717550" y="2190750"/>
          <p14:tracePt t="4693" x="723900" y="2190750"/>
          <p14:tracePt t="4700" x="730250" y="2190750"/>
          <p14:tracePt t="4709" x="736600" y="2190750"/>
          <p14:tracePt t="4719" x="749300" y="2190750"/>
          <p14:tracePt t="4736" x="768350" y="2190750"/>
          <p14:tracePt t="4753" x="787400" y="2190750"/>
          <p14:tracePt t="4770" x="819150" y="2190750"/>
          <p14:tracePt t="4786" x="857250" y="2190750"/>
          <p14:tracePt t="4803" x="914400" y="2209800"/>
          <p14:tracePt t="4819" x="996950" y="2235200"/>
          <p14:tracePt t="4836" x="1104900" y="2254250"/>
          <p14:tracePt t="4853" x="1168400" y="2260600"/>
          <p14:tracePt t="4869" x="1225550" y="2266950"/>
          <p14:tracePt t="4886" x="1289050" y="2260600"/>
          <p14:tracePt t="4902" x="1327150" y="2254250"/>
          <p14:tracePt t="4919" x="1358900" y="2247900"/>
          <p14:tracePt t="4930" x="1365250" y="2247900"/>
          <p14:tracePt t="4939" x="1377950" y="2241550"/>
          <p14:tracePt t="4952" x="1390650" y="2241550"/>
          <p14:tracePt t="4969" x="1403350" y="2241550"/>
          <p14:tracePt t="4985" x="1409700" y="2241550"/>
          <p14:tracePt t="5005" x="1416050" y="2241550"/>
          <p14:tracePt t="5020" x="1422400" y="2241550"/>
          <p14:tracePt t="5044" x="1428750" y="2241550"/>
          <p14:tracePt t="5069" x="1435100" y="2241550"/>
          <p14:tracePt t="5085" x="1441450" y="2235200"/>
          <p14:tracePt t="5119" x="1447800" y="2235200"/>
          <p14:tracePt t="5136" x="1447800" y="2228850"/>
          <p14:tracePt t="5169" x="1447800" y="2222500"/>
          <p14:tracePt t="5186" x="1447800" y="2216150"/>
          <p14:tracePt t="5203" x="1441450" y="2209800"/>
          <p14:tracePt t="5219" x="1435100" y="2203450"/>
          <p14:tracePt t="5236" x="1428750" y="2190750"/>
          <p14:tracePt t="5253" x="1428750" y="2184400"/>
          <p14:tracePt t="5269" x="1492250" y="2184400"/>
          <p14:tracePt t="5286" x="1568450" y="2197100"/>
          <p14:tracePt t="5303" x="1638300" y="2209800"/>
          <p14:tracePt t="5319" x="1720850" y="2216150"/>
          <p14:tracePt t="5336" x="1727200" y="2216150"/>
          <p14:tracePt t="5375" x="1720850" y="2216150"/>
          <p14:tracePt t="5386" x="1720850" y="2209800"/>
          <p14:tracePt t="5403" x="1708150" y="2209800"/>
          <p14:tracePt t="5420" x="1701800" y="2209800"/>
          <p14:tracePt t="5471" x="1701800" y="2203450"/>
          <p14:tracePt t="5486" x="1682750" y="2190750"/>
          <p14:tracePt t="5503" x="1663700" y="2178050"/>
          <p14:tracePt t="5520" x="1638300" y="2165350"/>
          <p14:tracePt t="5536" x="1619250" y="2159000"/>
          <p14:tracePt t="5553" x="1600200" y="2152650"/>
          <p14:tracePt t="5570" x="1574800" y="2146300"/>
          <p14:tracePt t="5586" x="1555750" y="2146300"/>
          <p14:tracePt t="5603" x="1543050" y="2146300"/>
          <p14:tracePt t="5620" x="1524000" y="2171700"/>
          <p14:tracePt t="5638" x="1511300" y="2209800"/>
          <p14:tracePt t="5653" x="1511300" y="2228850"/>
          <p14:tracePt t="5670" x="1511300" y="2260600"/>
          <p14:tracePt t="5687" x="1524000" y="2292350"/>
          <p14:tracePt t="5703" x="1555750" y="2317750"/>
          <p14:tracePt t="5720" x="1631950" y="2343150"/>
          <p14:tracePt t="5737" x="1720850" y="2355850"/>
          <p14:tracePt t="5754" x="1816100" y="2368550"/>
          <p14:tracePt t="5770" x="1892300" y="2374900"/>
          <p14:tracePt t="5787" x="1955800" y="2374900"/>
          <p14:tracePt t="5803" x="2006600" y="2368550"/>
          <p14:tracePt t="5820" x="2032000" y="2362200"/>
          <p14:tracePt t="5837" x="2044700" y="2355850"/>
          <p14:tracePt t="5853" x="2057400" y="2349500"/>
          <p14:tracePt t="5870" x="2076450" y="2343150"/>
          <p14:tracePt t="5887" x="2127250" y="2330450"/>
          <p14:tracePt t="5903" x="2184400" y="2330450"/>
          <p14:tracePt t="5920" x="2260600" y="2330450"/>
          <p14:tracePt t="5936" x="2336800" y="2330450"/>
          <p14:tracePt t="5954" x="2387600" y="2330450"/>
          <p14:tracePt t="5969" x="2406650" y="2330450"/>
          <p14:tracePt t="6049" x="2413000" y="2330450"/>
          <p14:tracePt t="6057" x="2419350" y="2330450"/>
          <p14:tracePt t="6070" x="2425700" y="2330450"/>
          <p14:tracePt t="6086" x="2463800" y="2330450"/>
          <p14:tracePt t="6103" x="2501900" y="2324100"/>
          <p14:tracePt t="6120" x="2552700" y="2311400"/>
          <p14:tracePt t="6136" x="2597150" y="2305050"/>
          <p14:tracePt t="6153" x="2647950" y="2298700"/>
          <p14:tracePt t="6170" x="2673350" y="2298700"/>
          <p14:tracePt t="6187" x="2692400" y="2298700"/>
          <p14:tracePt t="6203" x="2705100" y="2298700"/>
          <p14:tracePt t="6220" x="2717800" y="2298700"/>
          <p14:tracePt t="6236" x="2730500" y="2298700"/>
          <p14:tracePt t="6253" x="2743200" y="2292350"/>
          <p14:tracePt t="6270" x="2755900" y="2292350"/>
          <p14:tracePt t="6287" x="2768600" y="2292350"/>
          <p14:tracePt t="6304" x="2774950" y="2292350"/>
          <p14:tracePt t="6440" x="2781300" y="2298700"/>
          <p14:tracePt t="6453" x="2781300" y="2305050"/>
          <p14:tracePt t="6498" x="2781300" y="2311400"/>
          <p14:tracePt t="6504" x="2787650" y="2311400"/>
          <p14:tracePt t="6521" x="2787650" y="2324100"/>
          <p14:tracePt t="6538" x="2800350" y="2330450"/>
          <p14:tracePt t="6555" x="2832100" y="2336800"/>
          <p14:tracePt t="6570" x="2882900" y="2343150"/>
          <p14:tracePt t="6588" x="2952750" y="2343150"/>
          <p14:tracePt t="6605" x="3035300" y="2343150"/>
          <p14:tracePt t="6620" x="3111500" y="2336800"/>
          <p14:tracePt t="6637" x="3187700" y="2330450"/>
          <p14:tracePt t="6654" x="3244850" y="2324100"/>
          <p14:tracePt t="6670" x="3282950" y="2317750"/>
          <p14:tracePt t="6687" x="3321050" y="2305050"/>
          <p14:tracePt t="6704" x="3346450" y="2298700"/>
          <p14:tracePt t="6706" x="3359150" y="2286000"/>
          <p14:tracePt t="6721" x="3378200" y="2273300"/>
          <p14:tracePt t="6737" x="3397250" y="2254250"/>
          <p14:tracePt t="6754" x="3409950" y="2228850"/>
          <p14:tracePt t="6771" x="3409950" y="2209800"/>
          <p14:tracePt t="6787" x="3409950" y="2203450"/>
          <p14:tracePt t="6820" x="3403600" y="2197100"/>
          <p14:tracePt t="6839" x="3365500" y="2190750"/>
          <p14:tracePt t="6854" x="3321050" y="2184400"/>
          <p14:tracePt t="6871" x="3276600" y="2178050"/>
          <p14:tracePt t="6887" x="3219450" y="2165350"/>
          <p14:tracePt t="6904" x="3155950" y="2159000"/>
          <p14:tracePt t="6921" x="3086100" y="2146300"/>
          <p14:tracePt t="6937" x="3022600" y="2139950"/>
          <p14:tracePt t="6954" x="2946400" y="2133600"/>
          <p14:tracePt t="6971" x="2895600" y="2127250"/>
          <p14:tracePt t="6972" x="2876550" y="2127250"/>
          <p14:tracePt t="6987" x="2838450" y="2127250"/>
          <p14:tracePt t="7004" x="2781300" y="2127250"/>
          <p14:tracePt t="7021" x="2724150" y="2127250"/>
          <p14:tracePt t="7038" x="2692400" y="2127250"/>
          <p14:tracePt t="7054" x="2660650" y="2127250"/>
          <p14:tracePt t="7071" x="2609850" y="2127250"/>
          <p14:tracePt t="7088" x="2571750" y="2127250"/>
          <p14:tracePt t="7104" x="2520950" y="2127250"/>
          <p14:tracePt t="7123" x="2457450" y="2127250"/>
          <p14:tracePt t="7125" x="2432050" y="2127250"/>
          <p14:tracePt t="7138" x="2381250" y="2127250"/>
          <p14:tracePt t="7154" x="2292350" y="2127250"/>
          <p14:tracePt t="7171" x="2222500" y="2133600"/>
          <p14:tracePt t="7187" x="2178050" y="2146300"/>
          <p14:tracePt t="7205" x="2146300" y="2165350"/>
          <p14:tracePt t="7221" x="2133600" y="2203450"/>
          <p14:tracePt t="7237" x="2139950" y="2235200"/>
          <p14:tracePt t="7254" x="2171700" y="2273300"/>
          <p14:tracePt t="7271" x="2216150" y="2311400"/>
          <p14:tracePt t="7287" x="2273300" y="2343150"/>
          <p14:tracePt t="7304" x="2336800" y="2368550"/>
          <p14:tracePt t="7321" x="2419350" y="2381250"/>
          <p14:tracePt t="7337" x="2482850" y="2387600"/>
          <p14:tracePt t="7354" x="2622550" y="2387600"/>
          <p14:tracePt t="7371" x="2717800" y="2381250"/>
          <p14:tracePt t="7388" x="2832100" y="2362200"/>
          <p14:tracePt t="7404" x="2901950" y="2336800"/>
          <p14:tracePt t="7421" x="2990850" y="2292350"/>
          <p14:tracePt t="7438" x="3009900" y="2286000"/>
          <p14:tracePt t="7455" x="3054350" y="2260600"/>
          <p14:tracePt t="7471" x="3105150" y="2241550"/>
          <p14:tracePt t="7488" x="3117850" y="2235200"/>
          <p14:tracePt t="7504" x="3136900" y="2222500"/>
          <p14:tracePt t="7521" x="3155950" y="2216150"/>
          <p14:tracePt t="7538" x="3175000" y="2209800"/>
          <p14:tracePt t="7554" x="3187700" y="2203450"/>
          <p14:tracePt t="7571" x="3206750" y="2197100"/>
          <p14:tracePt t="7588" x="3219450" y="2190750"/>
          <p14:tracePt t="7605" x="3232150" y="2184400"/>
          <p14:tracePt t="7621" x="3238500" y="2184400"/>
          <p14:tracePt t="7638" x="3251200" y="2178050"/>
          <p14:tracePt t="7655" x="3257550" y="2171700"/>
          <p14:tracePt t="7671" x="3263900" y="2159000"/>
          <p14:tracePt t="7688" x="3263900" y="2146300"/>
          <p14:tracePt t="7705" x="3263900" y="2127250"/>
          <p14:tracePt t="7721" x="3244850" y="2089150"/>
          <p14:tracePt t="7738" x="3225800" y="2063750"/>
          <p14:tracePt t="7755" x="3206750" y="2038350"/>
          <p14:tracePt t="7772" x="3194050" y="2032000"/>
          <p14:tracePt t="7788" x="3187700" y="2025650"/>
          <p14:tracePt t="7805" x="3175000" y="2019300"/>
          <p14:tracePt t="7823" x="3155950" y="2012950"/>
          <p14:tracePt t="7838" x="3130550" y="2006600"/>
          <p14:tracePt t="7857" x="3086100" y="2000250"/>
          <p14:tracePt t="7871" x="3067050" y="2000250"/>
          <p14:tracePt t="7888" x="3028950" y="1993900"/>
          <p14:tracePt t="7905" x="2984500" y="1993900"/>
          <p14:tracePt t="7922" x="2908300" y="1993900"/>
          <p14:tracePt t="7938" x="2863850" y="1993900"/>
          <p14:tracePt t="7955" x="2819400" y="1993900"/>
          <p14:tracePt t="7972" x="2774950" y="2000250"/>
          <p14:tracePt t="7989" x="2743200" y="2000250"/>
          <p14:tracePt t="8005" x="2717800" y="2006600"/>
          <p14:tracePt t="8022" x="2660650" y="2019300"/>
          <p14:tracePt t="8038" x="2609850" y="2025650"/>
          <p14:tracePt t="8055" x="2520950" y="2044700"/>
          <p14:tracePt t="8071" x="2463800" y="2057400"/>
          <p14:tracePt t="8089" x="2413000" y="2070100"/>
          <p14:tracePt t="8106" x="2349500" y="2082800"/>
          <p14:tracePt t="8122" x="2317750" y="2095500"/>
          <p14:tracePt t="8139" x="2273300" y="2108200"/>
          <p14:tracePt t="8155" x="2260600" y="2133600"/>
          <p14:tracePt t="8172" x="2254250" y="2165350"/>
          <p14:tracePt t="8188" x="2273300" y="2222500"/>
          <p14:tracePt t="8205" x="2317750" y="2273300"/>
          <p14:tracePt t="8222" x="2368550" y="2330450"/>
          <p14:tracePt t="8238" x="2438400" y="2381250"/>
          <p14:tracePt t="8256" x="2495550" y="2406650"/>
          <p14:tracePt t="8272" x="2559050" y="2425700"/>
          <p14:tracePt t="8288" x="2628900" y="2432050"/>
          <p14:tracePt t="8305" x="2736850" y="2432050"/>
          <p14:tracePt t="8322" x="2863850" y="2432050"/>
          <p14:tracePt t="8339" x="2997200" y="2413000"/>
          <p14:tracePt t="8356" x="3124200" y="2387600"/>
          <p14:tracePt t="8372" x="3206750" y="2362200"/>
          <p14:tracePt t="8388" x="3282950" y="2343150"/>
          <p14:tracePt t="8405" x="3295650" y="2330450"/>
          <p14:tracePt t="8523" x="3295650" y="2324100"/>
          <p14:tracePt t="8528" x="3295650" y="2317750"/>
          <p14:tracePt t="8538" x="3289300" y="2311400"/>
          <p14:tracePt t="8555" x="3276600" y="2305050"/>
          <p14:tracePt t="8572" x="3251200" y="2286000"/>
          <p14:tracePt t="8588" x="3225800" y="2266950"/>
          <p14:tracePt t="8605" x="3187700" y="2247900"/>
          <p14:tracePt t="8622" x="3143250" y="2222500"/>
          <p14:tracePt t="8639" x="3092450" y="2190750"/>
          <p14:tracePt t="8656" x="3022600" y="2146300"/>
          <p14:tracePt t="8672" x="2863850" y="2044700"/>
          <p14:tracePt t="8689" x="2660650" y="1924050"/>
          <p14:tracePt t="8706" x="2438400" y="1790700"/>
          <p14:tracePt t="8708" x="2343150" y="1733550"/>
          <p14:tracePt t="8723" x="2197100" y="1651000"/>
          <p14:tracePt t="8739" x="1892300" y="1479550"/>
          <p14:tracePt t="8756" x="1631950" y="1346200"/>
          <p14:tracePt t="8772" x="1422400" y="1250950"/>
          <p14:tracePt t="8789" x="1238250" y="1174750"/>
          <p14:tracePt t="8807" x="1104900" y="1104900"/>
          <p14:tracePt t="8822" x="1009650" y="1054100"/>
          <p14:tracePt t="8839" x="927100" y="1009650"/>
          <p14:tracePt t="8856" x="869950" y="958850"/>
          <p14:tracePt t="8872" x="831850" y="920750"/>
          <p14:tracePt t="8889" x="787400" y="882650"/>
          <p14:tracePt t="8906" x="762000" y="850900"/>
          <p14:tracePt t="8922" x="742950" y="831850"/>
          <p14:tracePt t="8939" x="730250" y="825500"/>
          <p14:tracePt t="8956" x="730250" y="819150"/>
          <p14:tracePt t="8972" x="723900" y="819150"/>
          <p14:tracePt t="9036" x="723900" y="825500"/>
          <p14:tracePt t="9042" x="723900" y="831850"/>
          <p14:tracePt t="9056" x="723900" y="838200"/>
          <p14:tracePt t="9073" x="723900" y="863600"/>
          <p14:tracePt t="9089" x="755650" y="901700"/>
          <p14:tracePt t="9106" x="800100" y="920750"/>
          <p14:tracePt t="9123" x="819150" y="927100"/>
          <p14:tracePt t="9124" x="838200" y="933450"/>
          <p14:tracePt t="9139" x="933450" y="952500"/>
          <p14:tracePt t="9156" x="996950" y="952500"/>
          <p14:tracePt t="9173" x="1073150" y="958850"/>
          <p14:tracePt t="9189" x="1098550" y="958850"/>
          <p14:tracePt t="9206" x="1117600" y="958850"/>
          <p14:tracePt t="9282" x="1111250" y="958850"/>
          <p14:tracePt t="9296" x="1111250" y="965200"/>
          <p14:tracePt t="9304" x="1104900" y="971550"/>
          <p14:tracePt t="9323" x="1098550" y="996950"/>
          <p14:tracePt t="9339" x="1098550" y="1047750"/>
          <p14:tracePt t="9356" x="1143000" y="1130300"/>
          <p14:tracePt t="9373" x="1263650" y="1282700"/>
          <p14:tracePt t="9389" x="1428750" y="1435100"/>
          <p14:tracePt t="9406" x="1625600" y="1574800"/>
          <p14:tracePt t="9423" x="1835150" y="1701800"/>
          <p14:tracePt t="9439" x="2095500" y="1841500"/>
          <p14:tracePt t="9441" x="2184400" y="1879600"/>
          <p14:tracePt t="9456" x="2305050" y="1930400"/>
          <p14:tracePt t="9458" x="2374900" y="1962150"/>
          <p14:tracePt t="9473" x="2432050" y="1987550"/>
          <p14:tracePt t="9474" x="2501900" y="2012950"/>
          <p14:tracePt t="9489" x="2552700" y="2032000"/>
          <p14:tracePt t="9506" x="2559050" y="2032000"/>
          <p14:tracePt t="9523" x="2565400" y="2032000"/>
          <p14:tracePt t="9680" x="2565400" y="2044700"/>
          <p14:tracePt t="9686" x="2571750" y="2057400"/>
          <p14:tracePt t="9706" x="2597150" y="2101850"/>
          <p14:tracePt t="9723" x="2616200" y="2146300"/>
          <p14:tracePt t="9740" x="2635250" y="2190750"/>
          <p14:tracePt t="9756" x="2660650" y="2235200"/>
          <p14:tracePt t="9773" x="2679700" y="2266950"/>
          <p14:tracePt t="9790" x="2698750" y="2292350"/>
          <p14:tracePt t="9792" x="2698750" y="2305050"/>
          <p14:tracePt t="9807" x="2705100" y="2311400"/>
          <p14:tracePt t="9824" x="2717800" y="2330450"/>
          <p14:tracePt t="9825" x="2724150" y="2336800"/>
          <p14:tracePt t="9840" x="2730500" y="2349500"/>
          <p14:tracePt t="9857" x="2730500" y="2355850"/>
          <p14:tracePt t="9915" x="2736850" y="2355850"/>
          <p14:tracePt t="9940" x="2749550" y="2355850"/>
          <p14:tracePt t="9957" x="2762250" y="2355850"/>
          <p14:tracePt t="9974" x="2806700" y="2368550"/>
          <p14:tracePt t="9990" x="2844800" y="2381250"/>
          <p14:tracePt t="10007" x="2882900" y="2393950"/>
          <p14:tracePt t="10024" x="2921000" y="2393950"/>
          <p14:tracePt t="10040" x="2946400" y="2393950"/>
          <p14:tracePt t="10042" x="2952750" y="2393950"/>
          <p14:tracePt t="10265" x="2952750" y="2406650"/>
          <p14:tracePt t="10274" x="2952750" y="2419350"/>
          <p14:tracePt t="10291" x="2959100" y="2482850"/>
          <p14:tracePt t="10307" x="2978150" y="2578100"/>
          <p14:tracePt t="10324" x="2997200" y="2698750"/>
          <p14:tracePt t="10340" x="3028950" y="2857500"/>
          <p14:tracePt t="10357" x="3054350" y="2984500"/>
          <p14:tracePt t="10374" x="3073400" y="3079750"/>
          <p14:tracePt t="10390" x="3098800" y="3162300"/>
          <p14:tracePt t="10391" x="3105150" y="3181350"/>
          <p14:tracePt t="10407" x="3117850" y="3200400"/>
          <p14:tracePt t="10424" x="3130550" y="3225800"/>
          <p14:tracePt t="10440" x="3136900" y="3232150"/>
          <p14:tracePt t="10474" x="3136900" y="3238500"/>
          <p14:tracePt t="10530" x="3130550" y="3244850"/>
          <p14:tracePt t="10540" x="3124200" y="3251200"/>
          <p14:tracePt t="10557" x="3117850" y="3270250"/>
          <p14:tracePt t="10574" x="3117850" y="3327400"/>
          <p14:tracePt t="10591" x="3124200" y="3422650"/>
          <p14:tracePt t="10607" x="3143250" y="3505200"/>
          <p14:tracePt t="10624" x="3162300" y="3587750"/>
          <p14:tracePt t="10641" x="3200400" y="3702050"/>
          <p14:tracePt t="10657" x="3238500" y="3790950"/>
          <p14:tracePt t="10674" x="3289300" y="3911600"/>
          <p14:tracePt t="10691" x="3321050" y="4000500"/>
          <p14:tracePt t="10707" x="3365500" y="4102100"/>
          <p14:tracePt t="10723" x="3390900" y="4152900"/>
          <p14:tracePt t="10740" x="3403600" y="4191000"/>
          <p14:tracePt t="10757" x="3422650" y="4222750"/>
          <p14:tracePt t="10774" x="3435350" y="4254500"/>
          <p14:tracePt t="10791" x="3441700" y="4286250"/>
          <p14:tracePt t="10807" x="3454400" y="4318000"/>
          <p14:tracePt t="10824" x="3467100" y="4356100"/>
          <p14:tracePt t="10841" x="3492500" y="4419600"/>
          <p14:tracePt t="10857" x="3562350" y="4527550"/>
          <p14:tracePt t="10874" x="3683000" y="4673600"/>
          <p14:tracePt t="10891" x="3810000" y="4826000"/>
          <p14:tracePt t="10907" x="3886200" y="4914900"/>
          <p14:tracePt t="10924" x="3962400" y="4991100"/>
          <p14:tracePt t="10941" x="4095750" y="5118100"/>
          <p14:tracePt t="10957" x="4152900" y="5168900"/>
          <p14:tracePt t="10974" x="4165600" y="5175250"/>
          <p14:tracePt t="10991" x="4178300" y="5187950"/>
          <p14:tracePt t="11008" x="4184650" y="5200650"/>
          <p14:tracePt t="11024" x="4197350" y="5219700"/>
          <p14:tracePt t="11041" x="4222750" y="5245100"/>
          <p14:tracePt t="11058" x="4248150" y="5264150"/>
          <p14:tracePt t="11074" x="4273550" y="5276850"/>
          <p14:tracePt t="11091" x="4292600" y="5289550"/>
          <p14:tracePt t="11096" x="4298950" y="5289550"/>
          <p14:tracePt t="11108" x="4337050" y="5308600"/>
          <p14:tracePt t="11124" x="4381500" y="5334000"/>
          <p14:tracePt t="11141" x="4432300" y="5365750"/>
          <p14:tracePt t="11159" x="4476750" y="5403850"/>
          <p14:tracePt t="11174" x="4502150" y="5435600"/>
          <p14:tracePt t="11191" x="4521200" y="5461000"/>
          <p14:tracePt t="11210" x="4533900" y="5480050"/>
          <p14:tracePt t="11226" x="4546600" y="5492750"/>
          <p14:tracePt t="11241" x="4552950" y="5505450"/>
          <p14:tracePt t="11258" x="4559300" y="5530850"/>
          <p14:tracePt t="11274" x="4559300" y="5556250"/>
          <p14:tracePt t="11291" x="4552950" y="5588000"/>
          <p14:tracePt t="11308" x="4521200" y="5607050"/>
          <p14:tracePt t="11324" x="4476750" y="5626100"/>
          <p14:tracePt t="11341" x="4470400" y="5683250"/>
          <p14:tracePt t="11358" x="4508500" y="5759450"/>
          <p14:tracePt t="11374" x="4565650" y="5848350"/>
          <p14:tracePt t="11391" x="4629150" y="5918200"/>
          <p14:tracePt t="11408" x="4686300" y="5962650"/>
          <p14:tracePt t="11425" x="4705350" y="5962650"/>
          <p14:tracePt t="11441" x="4711700" y="5962650"/>
          <p14:tracePt t="11491" x="4711700" y="5956300"/>
          <p14:tracePt t="11508" x="4718050" y="5924550"/>
          <p14:tracePt t="11525" x="4711700" y="5848350"/>
          <p14:tracePt t="11541" x="4705350" y="5791200"/>
          <p14:tracePt t="11558" x="4711700" y="5721350"/>
          <p14:tracePt t="11560" x="4724400" y="5695950"/>
          <p14:tracePt t="11575" x="4737100" y="5676900"/>
          <p14:tracePt t="11591" x="4768850" y="5657850"/>
          <p14:tracePt t="11608" x="4775200" y="5651500"/>
          <p14:tracePt t="11658" x="4781550" y="5651500"/>
          <p14:tracePt t="11698" x="4787900" y="5657850"/>
          <p14:tracePt t="11708" x="4794250" y="5664200"/>
          <p14:tracePt t="11725" x="4800600" y="5676900"/>
          <p14:tracePt t="11742" x="4800600" y="5708650"/>
          <p14:tracePt t="11758" x="4806950" y="5740400"/>
          <p14:tracePt t="11775" x="4813300" y="5772150"/>
          <p14:tracePt t="11792" x="4832350" y="5797550"/>
          <p14:tracePt t="11808" x="4851400" y="5810250"/>
          <p14:tracePt t="11810" x="4864100" y="5822950"/>
          <p14:tracePt t="11825" x="4883150" y="5829300"/>
          <p14:tracePt t="11841" x="4940300" y="5867400"/>
          <p14:tracePt t="11858" x="4972050" y="5886450"/>
          <p14:tracePt t="11875" x="4991100" y="5905500"/>
          <p14:tracePt t="11891" x="5010150" y="5918200"/>
          <p14:tracePt t="11908" x="5016500" y="5924550"/>
          <p14:tracePt t="12051" x="5022850" y="5918200"/>
          <p14:tracePt t="12060" x="5029200" y="5918200"/>
          <p14:tracePt t="12076" x="5035550" y="5905500"/>
          <p14:tracePt t="12092" x="5048250" y="5899150"/>
          <p14:tracePt t="12098" x="5054600" y="5892800"/>
          <p14:tracePt t="12108" x="5060950" y="5892800"/>
          <p14:tracePt t="12275" x="5054600" y="5892800"/>
          <p14:tracePt t="12310" x="5048250" y="5899150"/>
          <p14:tracePt t="12358" x="5041900" y="5905500"/>
          <p14:tracePt t="12375" x="5041900" y="5911850"/>
          <p14:tracePt t="12392" x="5035550" y="5918200"/>
          <p14:tracePt t="12409" x="5035550" y="5924550"/>
          <p14:tracePt t="12426" x="5035550" y="5937250"/>
          <p14:tracePt t="12500" x="5041900" y="5937250"/>
          <p14:tracePt t="12532" x="5048250" y="5937250"/>
          <p14:tracePt t="12561" x="5054600" y="5937250"/>
          <p14:tracePt t="12576" x="5054600" y="5943600"/>
          <p14:tracePt t="12584" x="5060950" y="5943600"/>
          <p14:tracePt t="12609" x="5067300" y="5956300"/>
          <p14:tracePt t="12626" x="5067300" y="5969000"/>
          <p14:tracePt t="12642" x="5073650" y="5988050"/>
          <p14:tracePt t="12660" x="5073650" y="6007100"/>
          <p14:tracePt t="12675" x="5067300" y="6026150"/>
          <p14:tracePt t="12692" x="5060950" y="6045200"/>
          <p14:tracePt t="12709" x="5054600" y="6057900"/>
          <p14:tracePt t="12726" x="5048250" y="6070600"/>
          <p14:tracePt t="12742" x="5048250" y="6076950"/>
          <p14:tracePt t="12878" x="5041900" y="6076950"/>
          <p14:tracePt t="12895" x="5041900" y="6070600"/>
          <p14:tracePt t="12909" x="5035550" y="6070600"/>
          <p14:tracePt t="12926" x="5022850" y="6051550"/>
          <p14:tracePt t="12943" x="5016500" y="6045200"/>
          <p14:tracePt t="12959" x="5010150" y="6038850"/>
          <p14:tracePt t="12992" x="5010150" y="6032500"/>
          <p14:tracePt t="13073" x="5010150" y="6026150"/>
          <p14:tracePt t="13081" x="5010150" y="6019800"/>
          <p14:tracePt t="13093" x="5010150" y="6013450"/>
          <p14:tracePt t="13111" x="5016500" y="6013450"/>
          <p14:tracePt t="13126" x="5016500" y="6000750"/>
          <p14:tracePt t="13143" x="5022850" y="5994400"/>
          <p14:tracePt t="13196" x="5029200" y="5994400"/>
          <p14:tracePt t="13221" x="5029200" y="5988050"/>
          <p14:tracePt t="13415" x="5029200" y="5994400"/>
          <p14:tracePt t="13938" x="5029200" y="6000750"/>
          <p14:tracePt t="13954" x="5022850" y="6000750"/>
          <p14:tracePt t="14059" x="5016500" y="6000750"/>
          <p14:tracePt t="14077" x="5003800" y="6007100"/>
          <p14:tracePt t="14093" x="4997450" y="6007100"/>
          <p14:tracePt t="14110" x="4991100" y="6007100"/>
          <p14:tracePt t="14127" x="4984750" y="6007100"/>
          <p14:tracePt t="14144" x="4978400" y="6007100"/>
          <p14:tracePt t="14161" x="4965700" y="6000750"/>
          <p14:tracePt t="14178" x="4953000" y="5994400"/>
          <p14:tracePt t="14194" x="4940300" y="5994400"/>
          <p14:tracePt t="14210" x="4927600" y="5988050"/>
          <p14:tracePt t="14244" x="4921250" y="5988050"/>
          <p14:tracePt t="14260" x="4914900" y="5988050"/>
          <p14:tracePt t="14278" x="4908550" y="5988050"/>
          <p14:tracePt t="14294" x="4895850" y="5988050"/>
          <p14:tracePt t="14310" x="4883150" y="5981700"/>
          <p14:tracePt t="14327" x="4870450" y="5981700"/>
          <p14:tracePt t="14344" x="4857750" y="5975350"/>
          <p14:tracePt t="14360" x="4845050" y="5975350"/>
          <p14:tracePt t="14377" x="4838700" y="5969000"/>
          <p14:tracePt t="14394" x="4832350" y="5969000"/>
          <p14:tracePt t="14453" x="4826000" y="5969000"/>
          <p14:tracePt t="14476" x="4819650" y="5969000"/>
          <p14:tracePt t="14590" x="4832350" y="5969000"/>
          <p14:tracePt t="14598" x="4838700" y="5969000"/>
          <p14:tracePt t="14610" x="4870450" y="5962650"/>
          <p14:tracePt t="14627" x="4940300" y="5949950"/>
          <p14:tracePt t="14630" x="4959350" y="5949950"/>
          <p14:tracePt t="14643" x="4978400" y="5943600"/>
          <p14:tracePt t="14660" x="4984750" y="5943600"/>
          <p14:tracePt t="14719" x="4991100" y="5943600"/>
          <p14:tracePt t="14727" x="4997450" y="5937250"/>
          <p14:tracePt t="14744" x="5029200" y="5918200"/>
          <p14:tracePt t="14760" x="5067300" y="5899150"/>
          <p14:tracePt t="14777" x="5105400" y="5880100"/>
          <p14:tracePt t="14795" x="5162550" y="5854700"/>
          <p14:tracePt t="14811" x="5219700" y="5835650"/>
          <p14:tracePt t="14827" x="5264150" y="5822950"/>
          <p14:tracePt t="14844" x="5283200" y="5810250"/>
          <p14:tracePt t="14861" x="5295900" y="5797550"/>
          <p14:tracePt t="14877" x="5314950" y="5778500"/>
          <p14:tracePt t="14894" x="5327650" y="5759450"/>
          <p14:tracePt t="14910" x="5334000" y="5746750"/>
          <p14:tracePt t="14911" x="5340350" y="5740400"/>
          <p14:tracePt t="14927" x="5346700" y="5734050"/>
          <p14:tracePt t="14944" x="5353050" y="5727700"/>
          <p14:tracePt t="14978" x="5359400" y="5721350"/>
          <p14:tracePt t="14994" x="5365750" y="5721350"/>
          <p14:tracePt t="15011" x="5372100" y="5715000"/>
          <p14:tracePt t="15027" x="5378450" y="5708650"/>
          <p14:tracePt t="15044" x="5378450" y="5702300"/>
          <p14:tracePt t="15061" x="5384800" y="5695950"/>
          <p14:tracePt t="15078" x="5384800" y="5689600"/>
          <p14:tracePt t="15095" x="5378450" y="5676900"/>
          <p14:tracePt t="15111" x="5359400" y="5664200"/>
          <p14:tracePt t="15128" x="5334000" y="5645150"/>
          <p14:tracePt t="15130" x="5321300" y="5638800"/>
          <p14:tracePt t="15145" x="5314950" y="5632450"/>
          <p14:tracePt t="15161" x="5289550" y="5626100"/>
          <p14:tracePt t="15178" x="5238750" y="5619750"/>
          <p14:tracePt t="15195" x="5207000" y="5613400"/>
          <p14:tracePt t="15211" x="5175250" y="5613400"/>
          <p14:tracePt t="15228" x="5162550" y="5613400"/>
          <p14:tracePt t="15244" x="5137150" y="5613400"/>
          <p14:tracePt t="15261" x="5073650" y="5626100"/>
          <p14:tracePt t="15278" x="5029200" y="5632450"/>
          <p14:tracePt t="15294" x="4997450" y="5645150"/>
          <p14:tracePt t="15311" x="4972050" y="5651500"/>
          <p14:tracePt t="15328" x="4953000" y="5664200"/>
          <p14:tracePt t="15345" x="4946650" y="5683250"/>
          <p14:tracePt t="15346" x="4946650" y="5695950"/>
          <p14:tracePt t="15361" x="4946650" y="5708650"/>
          <p14:tracePt t="15378" x="4940300" y="5759450"/>
          <p14:tracePt t="15395" x="4946650" y="5816600"/>
          <p14:tracePt t="15411" x="4953000" y="5854700"/>
          <p14:tracePt t="15428" x="4972050" y="5880100"/>
          <p14:tracePt t="15445" x="4984750" y="5899150"/>
          <p14:tracePt t="15461" x="5010150" y="5905500"/>
          <p14:tracePt t="15478" x="5048250" y="5918200"/>
          <p14:tracePt t="15495" x="5105400" y="5918200"/>
          <p14:tracePt t="15515" x="5162550" y="5918200"/>
          <p14:tracePt t="15515" x="5213350" y="5911850"/>
          <p14:tracePt t="15528" x="5245100" y="5905500"/>
          <p14:tracePt t="15544" x="5327650" y="5892800"/>
          <p14:tracePt t="15561" x="5384800" y="5892800"/>
          <p14:tracePt t="15578" x="5441950" y="5886450"/>
          <p14:tracePt t="15595" x="5480050" y="5886450"/>
          <p14:tracePt t="15611" x="5499100" y="5880100"/>
          <p14:tracePt t="15628" x="5511800" y="5867400"/>
          <p14:tracePt t="15644" x="5518150" y="5861050"/>
          <p14:tracePt t="15661" x="5537200" y="5842000"/>
          <p14:tracePt t="15678" x="5556250" y="5829300"/>
          <p14:tracePt t="15694" x="5600700" y="5822950"/>
          <p14:tracePt t="15711" x="5664200" y="5822950"/>
          <p14:tracePt t="15728" x="5721350" y="5822950"/>
          <p14:tracePt t="15744" x="5772150" y="5829300"/>
          <p14:tracePt t="15761" x="5822950" y="5842000"/>
          <p14:tracePt t="15778" x="5848350" y="5848350"/>
          <p14:tracePt t="15794" x="5861050" y="5854700"/>
          <p14:tracePt t="15835" x="5867400" y="5854700"/>
          <p14:tracePt t="15845" x="5873750" y="5854700"/>
          <p14:tracePt t="15862" x="5892800" y="5854700"/>
          <p14:tracePt t="15878" x="5924550" y="5842000"/>
          <p14:tracePt t="15895" x="5962650" y="5835650"/>
          <p14:tracePt t="15912" x="6007100" y="5822950"/>
          <p14:tracePt t="15929" x="6051550" y="5810250"/>
          <p14:tracePt t="15931" x="6076950" y="5803900"/>
          <p14:tracePt t="15945" x="6121400" y="5797550"/>
          <p14:tracePt t="15962" x="6134100" y="5791200"/>
          <p14:tracePt t="15964" x="6146800" y="5791200"/>
          <p14:tracePt t="15978" x="6165850" y="5784850"/>
          <p14:tracePt t="15995" x="6203950" y="5778500"/>
          <p14:tracePt t="16012" x="6235700" y="5778500"/>
          <p14:tracePt t="16028" x="6254750" y="5778500"/>
          <p14:tracePt t="16045" x="6273800" y="5772150"/>
          <p14:tracePt t="16062" x="6286500" y="5772150"/>
          <p14:tracePt t="16078" x="6305550" y="5765800"/>
          <p14:tracePt t="16095" x="6330950" y="5759450"/>
          <p14:tracePt t="16112" x="6350000" y="5753100"/>
          <p14:tracePt t="16128" x="6362700" y="5753100"/>
          <p14:tracePt t="16145" x="6388100" y="5740400"/>
          <p14:tracePt t="16162" x="6400800" y="5734050"/>
          <p14:tracePt t="16179" x="6432550" y="5721350"/>
          <p14:tracePt t="16196" x="6445250" y="5721350"/>
          <p14:tracePt t="16212" x="6457950" y="5715000"/>
          <p14:tracePt t="16229" x="6470650" y="5708650"/>
          <p14:tracePt t="16245" x="6477000" y="5702300"/>
          <p14:tracePt t="16278" x="6483350" y="5695950"/>
          <p14:tracePt t="16342" x="6483350" y="5689600"/>
          <p14:tracePt t="16358" x="6477000" y="5689600"/>
          <p14:tracePt t="16366" x="6464300" y="5683250"/>
          <p14:tracePt t="16378" x="6457950" y="5683250"/>
          <p14:tracePt t="16395" x="6432550" y="5676900"/>
          <p14:tracePt t="16412" x="6407150" y="5670550"/>
          <p14:tracePt t="16429" x="6381750" y="5664200"/>
          <p14:tracePt t="16445" x="6350000" y="5651500"/>
          <p14:tracePt t="16462" x="6330950" y="5651500"/>
          <p14:tracePt t="16479" x="6299200" y="5645150"/>
          <p14:tracePt t="16495" x="6261100" y="5638800"/>
          <p14:tracePt t="16512" x="6223000" y="5638800"/>
          <p14:tracePt t="16529" x="6191250" y="5632450"/>
          <p14:tracePt t="16545" x="6172200" y="5632450"/>
          <p14:tracePt t="16562" x="6159500" y="5632450"/>
          <p14:tracePt t="16579" x="6153150" y="5632450"/>
          <p14:tracePt t="16596" x="6134100" y="5645150"/>
          <p14:tracePt t="16613" x="6115050" y="5670550"/>
          <p14:tracePt t="16629" x="6102350" y="5727700"/>
          <p14:tracePt t="16647" x="6083300" y="5797550"/>
          <p14:tracePt t="16663" x="6064250" y="5867400"/>
          <p14:tracePt t="16680" x="6064250" y="5892800"/>
          <p14:tracePt t="16696" x="6064250" y="5899150"/>
          <p14:tracePt t="16747" x="6064250" y="5905500"/>
          <p14:tracePt t="16762" x="6076950" y="5905500"/>
          <p14:tracePt t="16779" x="6121400" y="5905500"/>
          <p14:tracePt t="16795" x="6184900" y="5899150"/>
          <p14:tracePt t="16812" x="6229350" y="5892800"/>
          <p14:tracePt t="16829" x="6286500" y="5880100"/>
          <p14:tracePt t="16845" x="6311900" y="5880100"/>
          <p14:tracePt t="16862" x="6330950" y="5873750"/>
          <p14:tracePt t="16879" x="6337300" y="5873750"/>
          <p14:tracePt t="16950" x="6343650" y="5873750"/>
          <p14:tracePt t="16982" x="6350000" y="5873750"/>
          <p14:tracePt t="17012" x="6356350" y="5867400"/>
          <p14:tracePt t="17029" x="6362700" y="5867400"/>
          <p14:tracePt t="17045" x="6369050" y="5861050"/>
          <p14:tracePt t="17302" x="6362700" y="5861050"/>
          <p14:tracePt t="17313" x="6356350" y="5861050"/>
          <p14:tracePt t="17330" x="6343650" y="5861050"/>
          <p14:tracePt t="17347" x="6324600" y="5861050"/>
          <p14:tracePt t="17363" x="6299200" y="5861050"/>
          <p14:tracePt t="17380" x="6286500" y="5867400"/>
          <p14:tracePt t="17396" x="6286500" y="5899150"/>
          <p14:tracePt t="17413" x="6286500" y="5924550"/>
          <p14:tracePt t="17430" x="6299200" y="5937250"/>
          <p14:tracePt t="17446" x="6330950" y="5937250"/>
          <p14:tracePt t="17463" x="6356350" y="5937250"/>
          <p14:tracePt t="17480" x="6394450" y="5924550"/>
          <p14:tracePt t="17496" x="6464300" y="5911850"/>
          <p14:tracePt t="17513" x="6629400" y="5880100"/>
          <p14:tracePt t="17529" x="6794500" y="5867400"/>
          <p14:tracePt t="17546" x="6883400" y="5861050"/>
          <p14:tracePt t="17563" x="6985000" y="5861050"/>
          <p14:tracePt t="17579" x="7048500" y="5861050"/>
          <p14:tracePt t="17596" x="7099300" y="5867400"/>
          <p14:tracePt t="17613" x="7112000" y="5867400"/>
          <p14:tracePt t="17814" x="7118350" y="5867400"/>
          <p14:tracePt t="17819" x="7131050" y="5867400"/>
          <p14:tracePt t="17830" x="7137400" y="5867400"/>
          <p14:tracePt t="17846" x="7175500" y="5861050"/>
          <p14:tracePt t="17863" x="7219950" y="5854700"/>
          <p14:tracePt t="17879" x="7264400" y="5848350"/>
          <p14:tracePt t="17896" x="7308850" y="5842000"/>
          <p14:tracePt t="17913" x="7340600" y="5842000"/>
          <p14:tracePt t="17930" x="7353300" y="5842000"/>
          <p14:tracePt t="17982" x="7366000" y="5842000"/>
          <p14:tracePt t="17990" x="7366000" y="5835650"/>
          <p14:tracePt t="18000" x="7378700" y="5835650"/>
          <p14:tracePt t="18013" x="7404100" y="5829300"/>
          <p14:tracePt t="18030" x="7429500" y="5816600"/>
          <p14:tracePt t="18046" x="7461250" y="5803900"/>
          <p14:tracePt t="18064" x="7486650" y="5797550"/>
          <p14:tracePt t="18080" x="7505700" y="5791200"/>
          <p14:tracePt t="18096" x="7518400" y="5784850"/>
          <p14:tracePt t="18147" x="7531100" y="5784850"/>
          <p14:tracePt t="18164" x="7543800" y="5797550"/>
          <p14:tracePt t="18180" x="7556500" y="5810250"/>
          <p14:tracePt t="18197" x="7575550" y="5816600"/>
          <p14:tracePt t="18213" x="7588250" y="5829300"/>
          <p14:tracePt t="18230" x="7600950" y="5835650"/>
          <p14:tracePt t="18246" x="7620000" y="5842000"/>
          <p14:tracePt t="18263" x="7632700" y="5848350"/>
          <p14:tracePt t="18280" x="7664450" y="5848350"/>
          <p14:tracePt t="18297" x="7696200" y="5848350"/>
          <p14:tracePt t="18314" x="7734300" y="5848350"/>
          <p14:tracePt t="18331" x="7759700" y="5842000"/>
          <p14:tracePt t="18332" x="7772400" y="5835650"/>
          <p14:tracePt t="18347" x="7778750" y="5835650"/>
          <p14:tracePt t="18348" x="7791450" y="5829300"/>
          <p14:tracePt t="18364" x="7797800" y="5822950"/>
          <p14:tracePt t="18380" x="7810500" y="5816600"/>
          <p14:tracePt t="18397" x="7816850" y="5816600"/>
          <p14:tracePt t="18414" x="7816850" y="5810250"/>
          <p14:tracePt t="18498" x="7816850" y="5803900"/>
          <p14:tracePt t="18535" x="7816850" y="5797550"/>
          <p14:tracePt t="18620" x="7829550" y="5803900"/>
          <p14:tracePt t="18626" x="7835900" y="5810250"/>
          <p14:tracePt t="18634" x="7854950" y="5816600"/>
          <p14:tracePt t="18647" x="7867650" y="5816600"/>
          <p14:tracePt t="18664" x="7886700" y="5822950"/>
          <p14:tracePt t="18665" x="7893050" y="5822950"/>
          <p14:tracePt t="18680" x="7899400" y="5822950"/>
          <p14:tracePt t="18697" x="7905750" y="5816600"/>
          <p14:tracePt t="18714" x="7918450" y="5803900"/>
          <p14:tracePt t="18731" x="7924800" y="5797550"/>
          <p14:tracePt t="18747" x="7924800" y="5791200"/>
          <p14:tracePt t="19041" x="7931150" y="5791200"/>
          <p14:tracePt t="19047" x="7943850" y="5791200"/>
          <p14:tracePt t="19065" x="7988300" y="5797550"/>
          <p14:tracePt t="19080" x="8045450" y="5803900"/>
          <p14:tracePt t="19097" x="8102600" y="5803900"/>
          <p14:tracePt t="19114" x="8166100" y="5803900"/>
          <p14:tracePt t="19131" x="8216900" y="5803900"/>
          <p14:tracePt t="19148" x="8267700" y="5803900"/>
          <p14:tracePt t="19165" x="8312150" y="5797550"/>
          <p14:tracePt t="19181" x="8350250" y="5797550"/>
          <p14:tracePt t="19198" x="8388350" y="5803900"/>
          <p14:tracePt t="19214" x="8432800" y="5822950"/>
          <p14:tracePt t="19231" x="8470900" y="5835650"/>
          <p14:tracePt t="19248" x="8509000" y="5848350"/>
          <p14:tracePt t="19265" x="8540750" y="5861050"/>
          <p14:tracePt t="19281" x="8559800" y="5861050"/>
          <p14:tracePt t="19298" x="8578850" y="5861050"/>
          <p14:tracePt t="19315" x="8616950" y="5854700"/>
          <p14:tracePt t="19331" x="8655050" y="5835650"/>
          <p14:tracePt t="19348" x="8699500" y="5816600"/>
          <p14:tracePt t="19365" x="8731250" y="5803900"/>
          <p14:tracePt t="19381" x="8756650" y="5797550"/>
          <p14:tracePt t="19398" x="8775700" y="5791200"/>
          <p14:tracePt t="19415" x="8801100" y="5784850"/>
          <p14:tracePt t="19431" x="8820150" y="5772150"/>
          <p14:tracePt t="19448" x="8839200" y="5765800"/>
          <p14:tracePt t="19464" x="8851900" y="5753100"/>
          <p14:tracePt t="19482" x="8864600" y="5746750"/>
          <p14:tracePt t="19498" x="8877300" y="5734050"/>
          <p14:tracePt t="19516" x="8896350" y="5708650"/>
          <p14:tracePt t="19531" x="8902700" y="5695950"/>
          <p14:tracePt t="19548" x="8909050" y="5676900"/>
          <p14:tracePt t="19565" x="8915400" y="5664200"/>
          <p14:tracePt t="19581" x="8921750" y="5657850"/>
          <p14:tracePt t="19598" x="8921750" y="5651500"/>
          <p14:tracePt t="19615" x="8921750" y="5638800"/>
          <p14:tracePt t="19631" x="8921750" y="5632450"/>
          <p14:tracePt t="19648" x="8921750" y="5619750"/>
          <p14:tracePt t="19665" x="8921750" y="5600700"/>
          <p14:tracePt t="19682" x="8921750" y="5581650"/>
          <p14:tracePt t="19699" x="8915400" y="5562600"/>
          <p14:tracePt t="19715" x="8902700" y="5549900"/>
          <p14:tracePt t="19731" x="8883650" y="5537200"/>
          <p14:tracePt t="19748" x="8851900" y="5537200"/>
          <p14:tracePt t="19750" x="8826500" y="5537200"/>
          <p14:tracePt t="19766" x="8801100" y="5537200"/>
          <p14:tracePt t="19781" x="8775700" y="5537200"/>
          <p14:tracePt t="19798" x="8756650" y="5543550"/>
          <p14:tracePt t="19815" x="8743950" y="5543550"/>
          <p14:tracePt t="19832" x="8731250" y="5549900"/>
          <p14:tracePt t="19848" x="8705850" y="5549900"/>
          <p14:tracePt t="19865" x="8680450" y="5562600"/>
          <p14:tracePt t="19882" x="8655050" y="5575300"/>
          <p14:tracePt t="19898" x="8629650" y="5588000"/>
          <p14:tracePt t="19915" x="8610600" y="5607050"/>
          <p14:tracePt t="19932" x="8597900" y="5619750"/>
          <p14:tracePt t="19949" x="8591550" y="5638800"/>
          <p14:tracePt t="19965" x="8591550" y="5657850"/>
          <p14:tracePt t="19982" x="8585200" y="5683250"/>
          <p14:tracePt t="20000" x="8585200" y="5695950"/>
          <p14:tracePt t="20016" x="8585200" y="5708650"/>
          <p14:tracePt t="20032" x="8591550" y="5727700"/>
          <p14:tracePt t="20049" x="8642350" y="5753100"/>
          <p14:tracePt t="20065" x="8705850" y="5772150"/>
          <p14:tracePt t="20082" x="8782050" y="5778500"/>
          <p14:tracePt t="20098" x="8864600" y="5778500"/>
          <p14:tracePt t="20115" x="8953500" y="5765800"/>
          <p14:tracePt t="20131" x="9029700" y="5746750"/>
          <p14:tracePt t="20148" x="9131300" y="5721350"/>
          <p14:tracePt t="20152" x="9201150" y="5708650"/>
          <p14:tracePt t="20165" x="9271000" y="5708650"/>
          <p14:tracePt t="20181" x="9417050" y="5702300"/>
          <p14:tracePt t="20198" x="9582150" y="5708650"/>
          <p14:tracePt t="20216" x="9779000" y="5721350"/>
          <p14:tracePt t="20231" x="9880600" y="5727700"/>
          <p14:tracePt t="20248" x="9988550" y="5734050"/>
          <p14:tracePt t="20265" x="10058400" y="5734050"/>
          <p14:tracePt t="20281" x="10185400" y="5740400"/>
          <p14:tracePt t="20298" x="10312400" y="5746750"/>
          <p14:tracePt t="20315" x="10401300" y="5746750"/>
          <p14:tracePt t="20332" x="10477500" y="5746750"/>
          <p14:tracePt t="20348" x="10496550" y="5740400"/>
          <p14:tracePt t="20365" x="10502900" y="5740400"/>
          <p14:tracePt t="20382" x="10509250" y="5740400"/>
          <p14:tracePt t="20399" x="10528300" y="5740400"/>
          <p14:tracePt t="20415" x="10579100" y="5740400"/>
          <p14:tracePt t="20432" x="10623550" y="5740400"/>
          <p14:tracePt t="20449" x="10661650" y="5740400"/>
          <p14:tracePt t="20465" x="10674350" y="5740400"/>
          <p14:tracePt t="20549" x="10680700" y="5740400"/>
          <p14:tracePt t="20555" x="10687050" y="5740400"/>
          <p14:tracePt t="20565" x="10712450" y="5746750"/>
          <p14:tracePt t="20582" x="10756900" y="5753100"/>
          <p14:tracePt t="20599" x="10820400" y="5765800"/>
          <p14:tracePt t="20616" x="10858500" y="5765800"/>
          <p14:tracePt t="20632" x="10877550" y="5765800"/>
          <p14:tracePt t="20649" x="10877550" y="5772150"/>
          <p14:tracePt t="20699" x="10877550" y="5765800"/>
          <p14:tracePt t="20838" x="10871200" y="5765800"/>
          <p14:tracePt t="20855" x="10864850" y="5772150"/>
          <p14:tracePt t="20871" x="10858500" y="5772150"/>
          <p14:tracePt t="20975" x="10852150" y="5772150"/>
          <p14:tracePt t="20990" x="10845800" y="5772150"/>
          <p14:tracePt t="20999" x="10839450" y="5772150"/>
          <p14:tracePt t="21016" x="10826750" y="5772150"/>
          <p14:tracePt t="21033" x="10814050" y="5772150"/>
          <p14:tracePt t="21050" x="10801350" y="5772150"/>
          <p14:tracePt t="21066" x="10775950" y="5772150"/>
          <p14:tracePt t="21083" x="10756900" y="5765800"/>
          <p14:tracePt t="21099" x="10725150" y="5765800"/>
          <p14:tracePt t="21116" x="10661650" y="5759450"/>
          <p14:tracePt t="21133" x="10591800" y="5753100"/>
          <p14:tracePt t="21150" x="10452100" y="5746750"/>
          <p14:tracePt t="21168" x="10280650" y="5734050"/>
          <p14:tracePt t="21183" x="10223500" y="5734050"/>
          <p14:tracePt t="21199" x="10064750" y="5695950"/>
          <p14:tracePt t="21216" x="9956800" y="5670550"/>
          <p14:tracePt t="21233" x="9874250" y="5651500"/>
          <p14:tracePt t="21250" x="9759950" y="5619750"/>
          <p14:tracePt t="21267" x="9664700" y="5588000"/>
          <p14:tracePt t="21273" x="9613900" y="5575300"/>
          <p14:tracePt t="21283" x="9569450" y="5568950"/>
          <p14:tracePt t="21299" x="9480550" y="5543550"/>
          <p14:tracePt t="21316" x="9385300" y="5524500"/>
          <p14:tracePt t="21333" x="9302750" y="5505450"/>
          <p14:tracePt t="21349" x="9182100" y="5492750"/>
          <p14:tracePt t="21366" x="9074150" y="5480050"/>
          <p14:tracePt t="21383" x="8947150" y="5473700"/>
          <p14:tracePt t="21399" x="8737600" y="5473700"/>
          <p14:tracePt t="21416" x="8661400" y="5473700"/>
          <p14:tracePt t="21432" x="8566150" y="5492750"/>
          <p14:tracePt t="21449" x="8483600" y="5524500"/>
          <p14:tracePt t="21466" x="8432800" y="5562600"/>
          <p14:tracePt t="21482" x="8413750" y="5594350"/>
          <p14:tracePt t="21499" x="8413750" y="5632450"/>
          <p14:tracePt t="21516" x="8420100" y="5670550"/>
          <p14:tracePt t="21533" x="8439150" y="5715000"/>
          <p14:tracePt t="21549" x="8489950" y="5772150"/>
          <p14:tracePt t="21566" x="8553450" y="5835650"/>
          <p14:tracePt t="21583" x="8636000" y="5886450"/>
          <p14:tracePt t="21600" x="8731250" y="5918200"/>
          <p14:tracePt t="21617" x="8794750" y="5937250"/>
          <p14:tracePt t="21633" x="8851900" y="5937250"/>
          <p14:tracePt t="21650" x="8921750" y="5930900"/>
          <p14:tracePt t="21666" x="8959850" y="5924550"/>
          <p14:tracePt t="21683" x="9010650" y="5899150"/>
          <p14:tracePt t="21700" x="9074150" y="5861050"/>
          <p14:tracePt t="21716" x="9112250" y="5835650"/>
          <p14:tracePt t="21733" x="9144000" y="5816600"/>
          <p14:tracePt t="21750" x="9163050" y="5810250"/>
          <p14:tracePt t="21767" x="9169400" y="5803900"/>
          <p14:tracePt t="21800" x="9175750" y="5803900"/>
          <p14:tracePt t="21861" x="9175750" y="5797550"/>
          <p14:tracePt t="21910" x="9182100" y="5797550"/>
          <p14:tracePt t="21918" x="9207500" y="5810250"/>
          <p14:tracePt t="21925" x="9258300" y="5822950"/>
          <p14:tracePt t="21934" x="9309100" y="5842000"/>
          <p14:tracePt t="21950" x="9404350" y="5867400"/>
          <p14:tracePt t="21968" x="9474200" y="5886450"/>
          <p14:tracePt t="21983" x="9505950" y="5886450"/>
          <p14:tracePt t="22000" x="9518650" y="5886450"/>
          <p14:tracePt t="22094" x="9518650" y="5880100"/>
          <p14:tracePt t="22316" x="9512300" y="5873750"/>
          <p14:tracePt t="22341" x="9505950" y="5873750"/>
          <p14:tracePt t="23119" x="9505950" y="5867400"/>
          <p14:tracePt t="23135" x="9505950" y="5861050"/>
          <p14:tracePt t="23151" x="9505950" y="5854700"/>
          <p14:tracePt t="23168" x="9525000" y="5848350"/>
          <p14:tracePt t="23184" x="9575800" y="5835650"/>
          <p14:tracePt t="23202" x="9671050" y="5822950"/>
          <p14:tracePt t="23218" x="9766300" y="5810250"/>
          <p14:tracePt t="23235" x="9886950" y="5797550"/>
          <p14:tracePt t="23251" x="9994900" y="5784850"/>
          <p14:tracePt t="23268" x="10115550" y="5778500"/>
          <p14:tracePt t="23285" x="10236200" y="5772150"/>
          <p14:tracePt t="23301" x="10280650" y="5765800"/>
          <p14:tracePt t="23318" x="10299700" y="5765800"/>
          <p14:tracePt t="23334" x="10312400" y="5765800"/>
          <p14:tracePt t="23351" x="10325100" y="5765800"/>
          <p14:tracePt t="23368" x="10337800" y="5765800"/>
          <p14:tracePt t="23385" x="10363200" y="5765800"/>
          <p14:tracePt t="23401" x="10382250" y="5759450"/>
          <p14:tracePt t="23418" x="10407650" y="5753100"/>
          <p14:tracePt t="23435" x="10433050" y="5746750"/>
          <p14:tracePt t="23451" x="10458450" y="5740400"/>
          <p14:tracePt t="23468" x="10509250" y="5734050"/>
          <p14:tracePt t="23485" x="10560050" y="5721350"/>
          <p14:tracePt t="23501" x="10623550" y="5715000"/>
          <p14:tracePt t="23518" x="10680700" y="5695950"/>
          <p14:tracePt t="23535" x="10712450" y="5689600"/>
          <p14:tracePt t="23551" x="10763250" y="5657850"/>
          <p14:tracePt t="23568" x="10775950" y="5638800"/>
          <p14:tracePt t="23585" x="10782300" y="5632450"/>
          <p14:tracePt t="23604" x="10788650" y="5619750"/>
          <p14:tracePt t="23642" x="10788650" y="5613400"/>
          <p14:tracePt t="23668" x="10782300" y="5607050"/>
          <p14:tracePt t="23685" x="10763250" y="5594350"/>
          <p14:tracePt t="23701" x="10718800" y="5568950"/>
          <p14:tracePt t="23718" x="10668000" y="5549900"/>
          <p14:tracePt t="23734" x="10617200" y="5537200"/>
          <p14:tracePt t="23751" x="10566400" y="5524500"/>
          <p14:tracePt t="23768" x="10509250" y="5518150"/>
          <p14:tracePt t="23785" x="10452100" y="5518150"/>
          <p14:tracePt t="23801" x="10356850" y="5511800"/>
          <p14:tracePt t="23818" x="10293350" y="5530850"/>
          <p14:tracePt t="23835" x="10255250" y="5549900"/>
          <p14:tracePt t="23851" x="10185400" y="5575300"/>
          <p14:tracePt t="23868" x="10083800" y="5594350"/>
          <p14:tracePt t="23885" x="10013950" y="5600700"/>
          <p14:tracePt t="23901" x="9944100" y="5613400"/>
          <p14:tracePt t="23918" x="9880600" y="5645150"/>
          <p14:tracePt t="23935" x="9855200" y="5683250"/>
          <p14:tracePt t="23952" x="9855200" y="5721350"/>
          <p14:tracePt t="23969" x="9874250" y="5778500"/>
          <p14:tracePt t="23985" x="9886950" y="5797550"/>
          <p14:tracePt t="24001" x="9912350" y="5829300"/>
          <p14:tracePt t="24019" x="9950450" y="5848350"/>
          <p14:tracePt t="24035" x="9975850" y="5848350"/>
          <p14:tracePt t="24052" x="10071100" y="5835650"/>
          <p14:tracePt t="24068" x="10160000" y="5816600"/>
          <p14:tracePt t="24085" x="10242550" y="5797550"/>
          <p14:tracePt t="24102" x="10293350" y="5791200"/>
          <p14:tracePt t="24119" x="10325100" y="5791200"/>
          <p14:tracePt t="24135" x="10337800" y="5791200"/>
          <p14:tracePt t="24266" x="10337800" y="5797550"/>
          <p14:tracePt t="24371" x="10337800" y="5791200"/>
          <p14:tracePt t="24386" x="10331450" y="5784850"/>
          <p14:tracePt t="24402" x="10325100" y="5784850"/>
          <p14:tracePt t="24458" x="10318750" y="5784850"/>
          <p14:tracePt t="24473" x="10312400" y="5784850"/>
          <p14:tracePt t="24485" x="10299700" y="5784850"/>
          <p14:tracePt t="24502" x="10287000" y="5791200"/>
          <p14:tracePt t="24520" x="10280650" y="5791200"/>
          <p14:tracePt t="24536" x="10261600" y="5797550"/>
          <p14:tracePt t="24552" x="10255250" y="5803900"/>
          <p14:tracePt t="24845" x="10255250" y="5797550"/>
          <p14:tracePt t="24852" x="10255250" y="5791200"/>
          <p14:tracePt t="24869" x="10255250" y="5784850"/>
          <p14:tracePt t="25048" x="10255250" y="5791200"/>
          <p14:tracePt t="25053" x="10255250" y="5797550"/>
          <p14:tracePt t="25069" x="10248900" y="5803900"/>
          <p14:tracePt t="25086" x="10248900" y="5810250"/>
          <p14:tracePt t="25478" x="10248900" y="5803900"/>
          <p14:tracePt t="25484" x="10255250" y="5797550"/>
          <p14:tracePt t="25489" x="10261600" y="5791200"/>
          <p14:tracePt t="25503" x="10274300" y="5784850"/>
          <p14:tracePt t="25520" x="10293350" y="5778500"/>
          <p14:tracePt t="25538" x="10318750" y="5765800"/>
          <p14:tracePt t="25554" x="10331450" y="5759450"/>
          <p14:tracePt t="25570" x="10356850" y="5753100"/>
          <p14:tracePt t="25586" x="10369550" y="5746750"/>
          <p14:tracePt t="25603" x="10388600" y="5740400"/>
          <p14:tracePt t="25620" x="10401300" y="5734050"/>
          <p14:tracePt t="25636" x="10414000" y="5734050"/>
          <p14:tracePt t="25653" x="10420350" y="5727700"/>
          <p14:tracePt t="25672" x="10426700" y="5727700"/>
          <p14:tracePt t="25947" x="10420350" y="5727700"/>
          <p14:tracePt t="25955" x="10414000" y="5727700"/>
          <p14:tracePt t="25959" x="10394950" y="5734050"/>
          <p14:tracePt t="25970" x="10382250" y="5734050"/>
          <p14:tracePt t="30571" x="10394950" y="5746750"/>
          <p14:tracePt t="30580" x="10452100" y="5765800"/>
          <p14:tracePt t="30590" x="10534650" y="5784850"/>
          <p14:tracePt t="30607" x="10756900" y="5810250"/>
          <p14:tracePt t="30624" x="11010900" y="5835650"/>
          <p14:tracePt t="30641" x="11226800" y="5854700"/>
          <p14:tracePt t="30657" x="11480800" y="5867400"/>
          <p14:tracePt t="30674" x="11620500" y="5873750"/>
          <p14:tracePt t="30691" x="11791950" y="5886450"/>
          <p14:tracePt t="30708" x="11950700" y="5899150"/>
          <p14:tracePt t="30724" x="12084050" y="5911850"/>
          <p14:tracePt t="30741" x="12172950" y="5924550"/>
          <p14:tracePt t="30758" x="12185650" y="5924550"/>
          <p14:tracePt t="30910" x="12179300" y="5930900"/>
          <p14:tracePt t="30924" x="12128500" y="5943600"/>
          <p14:tracePt t="30942" x="12014200" y="5943600"/>
          <p14:tracePt t="30957" x="11849100" y="5943600"/>
          <p14:tracePt t="30974" x="11576050" y="5943600"/>
          <p14:tracePt t="30990" x="11296650" y="5918200"/>
          <p14:tracePt t="31007" x="10934700" y="5873750"/>
          <p14:tracePt t="31024" x="10490200" y="5816600"/>
          <p14:tracePt t="31041" x="9975850" y="5759450"/>
          <p14:tracePt t="31057" x="9531350" y="5753100"/>
          <p14:tracePt t="31074" x="9061450" y="5753100"/>
          <p14:tracePt t="31091" x="8750300" y="5721350"/>
          <p14:tracePt t="31093" x="8572500" y="5702300"/>
          <p14:tracePt t="31107" x="8343900" y="5676900"/>
          <p14:tracePt t="31125" x="8051800" y="5645150"/>
          <p14:tracePt t="31141" x="7785100" y="5613400"/>
          <p14:tracePt t="31158" x="7429500" y="5581650"/>
          <p14:tracePt t="31174" x="7118350" y="5575300"/>
          <p14:tracePt t="31191" x="6896100" y="5581650"/>
          <p14:tracePt t="31208" x="6692900" y="5607050"/>
          <p14:tracePt t="31224" x="6584950" y="5619750"/>
          <p14:tracePt t="31241" x="6540500" y="5638800"/>
          <p14:tracePt t="31258" x="6502400" y="5670550"/>
          <p14:tracePt t="31274" x="6457950" y="5721350"/>
          <p14:tracePt t="31291" x="6400800" y="5778500"/>
          <p14:tracePt t="31308" x="6362700" y="5822950"/>
          <p14:tracePt t="31325" x="6350000" y="5861050"/>
          <p14:tracePt t="31341" x="6362700" y="5899150"/>
          <p14:tracePt t="31358" x="6394450" y="5937250"/>
          <p14:tracePt t="31374" x="6438900" y="5988050"/>
          <p14:tracePt t="31391" x="6483350" y="6051550"/>
          <p14:tracePt t="31408" x="6527800" y="6115050"/>
          <p14:tracePt t="31424" x="6546850" y="6153150"/>
          <p14:tracePt t="31441" x="6553200" y="6191250"/>
          <p14:tracePt t="31458" x="6559550" y="6216650"/>
          <p14:tracePt t="31474" x="6559550" y="6223000"/>
          <p14:tracePt t="31548" x="6553200" y="6216650"/>
          <p14:tracePt t="31556" x="6540500" y="6216650"/>
          <p14:tracePt t="31575" x="6496050" y="6203950"/>
          <p14:tracePt t="31592" x="6432550" y="6197600"/>
          <p14:tracePt t="31608" x="6381750" y="6184900"/>
          <p14:tracePt t="31625" x="6356350" y="6178550"/>
          <p14:tracePt t="31642" x="6343650" y="6178550"/>
          <p14:tracePt t="31643" x="6343650" y="6172200"/>
          <p14:tracePt t="31658" x="6337300" y="6165850"/>
          <p14:tracePt t="31660" x="6337300" y="6159500"/>
          <p14:tracePt t="31675" x="6343650" y="6146800"/>
          <p14:tracePt t="31691" x="6426200" y="6115050"/>
          <p14:tracePt t="31708" x="6489700" y="6108700"/>
          <p14:tracePt t="31725" x="6521450" y="6108700"/>
          <p14:tracePt t="31741" x="6559550" y="6108700"/>
          <p14:tracePt t="31758" x="6565900" y="6108700"/>
          <p14:tracePt t="31791" x="6572250" y="6108700"/>
          <p14:tracePt t="31808" x="6584950" y="6108700"/>
          <p14:tracePt t="31825" x="6604000" y="6108700"/>
          <p14:tracePt t="31842" x="6623050" y="6108700"/>
          <p14:tracePt t="32518" x="6616700" y="6102350"/>
          <p14:tracePt t="32526" x="6604000" y="6096000"/>
          <p14:tracePt t="32543" x="6565900" y="6083300"/>
          <p14:tracePt t="32559" x="6553200" y="6070600"/>
          <p14:tracePt t="32576" x="6540500" y="6057900"/>
          <p14:tracePt t="32592" x="6534150" y="6051550"/>
          <p14:tracePt t="32610" x="6534150" y="6038850"/>
          <p14:tracePt t="34349" x="6540500" y="6038850"/>
          <p14:tracePt t="34355" x="6565900" y="6038850"/>
          <p14:tracePt t="34363" x="6623050" y="6032500"/>
          <p14:tracePt t="34377" x="6692900" y="6032500"/>
          <p14:tracePt t="34394" x="6845300" y="6032500"/>
          <p14:tracePt t="34395" x="6921500" y="6032500"/>
          <p14:tracePt t="34411" x="6997700" y="6038850"/>
          <p14:tracePt t="34428" x="7245350" y="6057900"/>
          <p14:tracePt t="34444" x="7404100" y="6070600"/>
          <p14:tracePt t="34460" x="7556500" y="6083300"/>
          <p14:tracePt t="34477" x="7696200" y="6096000"/>
          <p14:tracePt t="34494" x="7797800" y="6096000"/>
          <p14:tracePt t="34511" x="7874000" y="6096000"/>
          <p14:tracePt t="34527" x="7931150" y="6096000"/>
          <p14:tracePt t="34544" x="8001000" y="6083300"/>
          <p14:tracePt t="34560" x="8064500" y="6083300"/>
          <p14:tracePt t="34577" x="8115300" y="6083300"/>
          <p14:tracePt t="34594" x="8140700" y="6083300"/>
          <p14:tracePt t="34611" x="8166100" y="6083300"/>
          <p14:tracePt t="34627" x="8172450" y="6083300"/>
          <p14:tracePt t="34644" x="8178800" y="6083300"/>
          <p14:tracePt t="34661" x="8216900" y="6089650"/>
          <p14:tracePt t="34677" x="8274050" y="6089650"/>
          <p14:tracePt t="34694" x="8331200" y="6089650"/>
          <p14:tracePt t="34711" x="8388350" y="6083300"/>
          <p14:tracePt t="34727" x="8439150" y="6076950"/>
          <p14:tracePt t="34744" x="8477250" y="6070600"/>
          <p14:tracePt t="34761" x="8515350" y="6064250"/>
          <p14:tracePt t="34778" x="8534400" y="6057900"/>
          <p14:tracePt t="34794" x="8553450" y="6051550"/>
          <p14:tracePt t="35005" x="8559800" y="6051550"/>
          <p14:tracePt t="35021" x="8566150" y="6051550"/>
          <p14:tracePt t="35029" x="8572500" y="6051550"/>
          <p14:tracePt t="35045" x="8616950" y="6051550"/>
          <p14:tracePt t="35061" x="8724900" y="6064250"/>
          <p14:tracePt t="35078" x="8845550" y="6076950"/>
          <p14:tracePt t="35095" x="8959850" y="6083300"/>
          <p14:tracePt t="35111" x="9061450" y="6089650"/>
          <p14:tracePt t="35128" x="9144000" y="6096000"/>
          <p14:tracePt t="35145" x="9188450" y="6102350"/>
          <p14:tracePt t="35161" x="9201150" y="6108700"/>
          <p14:tracePt t="35194" x="9207500" y="6108700"/>
          <p14:tracePt t="35211" x="9220200" y="6115050"/>
          <p14:tracePt t="35228" x="9258300" y="6121400"/>
          <p14:tracePt t="35244" x="9309100" y="6134100"/>
          <p14:tracePt t="35261" x="9359900" y="6134100"/>
          <p14:tracePt t="35278" x="9398000" y="6134100"/>
          <p14:tracePt t="35294" x="9423400" y="6134100"/>
          <p14:tracePt t="35311" x="9455150" y="6134100"/>
          <p14:tracePt t="35328" x="9480550" y="6134100"/>
          <p14:tracePt t="35346" x="9556750" y="6134100"/>
          <p14:tracePt t="35361" x="9658350" y="6096000"/>
          <p14:tracePt t="35378" x="9747250" y="6057900"/>
          <p14:tracePt t="35395" x="9823450" y="6019800"/>
          <p14:tracePt t="35412" x="9867900" y="5994400"/>
          <p14:tracePt t="35428" x="9886950" y="5988050"/>
          <p14:tracePt t="35478" x="9886950" y="6007100"/>
          <p14:tracePt t="35511" x="9918700" y="5969000"/>
          <p14:tracePt t="35528" x="9969500" y="5867400"/>
          <p14:tracePt t="35545" x="10020300" y="5715000"/>
          <p14:tracePt t="35563" x="10071100" y="5594350"/>
          <p14:tracePt t="35578" x="10109200" y="5537200"/>
          <p14:tracePt t="35595" x="10115550" y="5530850"/>
          <p14:tracePt t="35611" x="10115550" y="5562600"/>
          <p14:tracePt t="35628" x="10115550" y="5626100"/>
          <p14:tracePt t="35645" x="10109200" y="5676900"/>
          <p14:tracePt t="35661" x="10096500" y="5715000"/>
          <p14:tracePt t="35678" x="10090150" y="5740400"/>
          <p14:tracePt t="35697" x="10077450" y="5753100"/>
          <p14:tracePt t="35712" x="10071100" y="5759450"/>
          <p14:tracePt t="35728" x="10058400" y="5772150"/>
          <p14:tracePt t="35745" x="10052050" y="5778500"/>
          <p14:tracePt t="35761" x="10033000" y="5797550"/>
          <p14:tracePt t="35778" x="10020300" y="5816600"/>
          <p14:tracePt t="35795" x="10013950" y="5829300"/>
          <p14:tracePt t="35811" x="10001250" y="5842000"/>
          <p14:tracePt t="35828" x="9994900" y="5854700"/>
          <p14:tracePt t="35845" x="9988550" y="5867400"/>
          <p14:tracePt t="35862" x="9982200" y="5873750"/>
          <p14:tracePt t="35878" x="9969500" y="5886450"/>
          <p14:tracePt t="35895" x="9963150" y="5899150"/>
          <p14:tracePt t="35912" x="9956800" y="5924550"/>
          <p14:tracePt t="35929" x="9950450" y="5949950"/>
          <p14:tracePt t="35946" x="9950450" y="5975350"/>
          <p14:tracePt t="35962" x="9963150" y="6013450"/>
          <p14:tracePt t="35978" x="9988550" y="6038850"/>
          <p14:tracePt t="35995" x="10001250" y="6051550"/>
          <p14:tracePt t="36012" x="10007600" y="6057900"/>
          <p14:tracePt t="36029" x="10013950" y="6057900"/>
          <p14:tracePt t="36079" x="10026650" y="6057900"/>
          <p14:tracePt t="36096" x="10039350" y="6051550"/>
          <p14:tracePt t="36112" x="10077450" y="6051550"/>
          <p14:tracePt t="36129" x="10102850" y="6051550"/>
          <p14:tracePt t="36145" x="10172700" y="6051550"/>
          <p14:tracePt t="36162" x="10274300" y="6045200"/>
          <p14:tracePt t="36179" x="10363200" y="6038850"/>
          <p14:tracePt t="36196" x="10445750" y="6019800"/>
          <p14:tracePt t="36212" x="10515600" y="6000750"/>
          <p14:tracePt t="36231" x="10566400" y="5981700"/>
          <p14:tracePt t="36245" x="10572750" y="5975350"/>
          <p14:tracePt t="36262" x="10579100" y="5975350"/>
          <p14:tracePt t="36353" x="10585450" y="5975350"/>
          <p14:tracePt t="36405" x="10591800" y="5975350"/>
          <p14:tracePt t="36413" x="10598150" y="5975350"/>
          <p14:tracePt t="36421" x="10604500" y="5975350"/>
          <p14:tracePt t="36429" x="10617200" y="5975350"/>
          <p14:tracePt t="36445" x="10668000" y="5975350"/>
          <p14:tracePt t="36462" x="10737850" y="5975350"/>
          <p14:tracePt t="36478" x="10788650" y="5969000"/>
          <p14:tracePt t="36496" x="10845800" y="5956300"/>
          <p14:tracePt t="36512" x="10871200" y="5949950"/>
          <p14:tracePt t="36529" x="10902950" y="5937250"/>
          <p14:tracePt t="36546" x="10922000" y="5930900"/>
          <p14:tracePt t="36562" x="10934700" y="5924550"/>
          <p14:tracePt t="36641" x="10934700" y="5918200"/>
          <p14:tracePt t="36679" x="10922000" y="5918200"/>
          <p14:tracePt t="36696" x="10915650" y="5918200"/>
          <p14:tracePt t="36757" x="10934700" y="5918200"/>
          <p14:tracePt t="36765" x="10953750" y="5924550"/>
          <p14:tracePt t="36779" x="10998200" y="5930900"/>
          <p14:tracePt t="36796" x="11137900" y="5949950"/>
          <p14:tracePt t="36812" x="11220450" y="5956300"/>
          <p14:tracePt t="36829" x="11303000" y="5969000"/>
          <p14:tracePt t="36846" x="11353800" y="5969000"/>
          <p14:tracePt t="36862" x="11385550" y="5975350"/>
          <p14:tracePt t="36879" x="11398250" y="5975350"/>
          <p14:tracePt t="37063" x="11404600" y="5975350"/>
          <p14:tracePt t="37070" x="11417300" y="5975350"/>
          <p14:tracePt t="37080" x="11423650" y="5975350"/>
          <p14:tracePt t="37096" x="11430000" y="5975350"/>
          <p14:tracePt t="37113" x="11423650" y="5988050"/>
          <p14:tracePt t="37130" x="11341100" y="6013450"/>
          <p14:tracePt t="37146" x="11201400" y="6032500"/>
          <p14:tracePt t="37163" x="11004550" y="6038850"/>
          <p14:tracePt t="37179" x="10775950" y="6026150"/>
          <p14:tracePt t="37196" x="10471150" y="6007100"/>
          <p14:tracePt t="37213" x="10236200" y="5994400"/>
          <p14:tracePt t="37229" x="9867900" y="5988050"/>
          <p14:tracePt t="37246" x="9410700" y="5981700"/>
          <p14:tracePt t="37247" x="9131300" y="5981700"/>
          <p14:tracePt t="37263" x="8807450" y="5975350"/>
          <p14:tracePt t="37279" x="7931150" y="5943600"/>
          <p14:tracePt t="37296" x="7366000" y="5911850"/>
          <p14:tracePt t="37313" x="6864350" y="5880100"/>
          <p14:tracePt t="37330" x="6464300" y="5848350"/>
          <p14:tracePt t="37346" x="6076950" y="5822950"/>
          <p14:tracePt t="37363" x="5607050" y="5797550"/>
          <p14:tracePt t="37380" x="5219700" y="5797550"/>
          <p14:tracePt t="37396" x="4845050" y="5835650"/>
          <p14:tracePt t="37413" x="4610100" y="5892800"/>
          <p14:tracePt t="37430" x="4508500" y="5930900"/>
          <p14:tracePt t="37446" x="4476750" y="5969000"/>
          <p14:tracePt t="37448" x="4470400" y="5981700"/>
          <p14:tracePt t="37463" x="4470400" y="5994400"/>
          <p14:tracePt t="37480" x="4476750" y="6045200"/>
          <p14:tracePt t="37497" x="4483100" y="6076950"/>
          <p14:tracePt t="37514" x="4483100" y="6108700"/>
          <p14:tracePt t="37530" x="4495800" y="6134100"/>
          <p14:tracePt t="37546" x="4508500" y="6153150"/>
          <p14:tracePt t="37563" x="4527550" y="6165850"/>
          <p14:tracePt t="37579" x="4546600" y="6178550"/>
          <p14:tracePt t="37596" x="4572000" y="6203950"/>
          <p14:tracePt t="37613" x="4591050" y="6235700"/>
          <p14:tracePt t="37629" x="4603750" y="6261100"/>
          <p14:tracePt t="37646" x="4629150" y="6292850"/>
          <p14:tracePt t="37663" x="4641850" y="6311900"/>
          <p14:tracePt t="37679" x="4660900" y="6330950"/>
          <p14:tracePt t="37697" x="4699000" y="6350000"/>
          <p14:tracePt t="37714" x="4730750" y="6356350"/>
          <p14:tracePt t="37729" x="4787900" y="6362700"/>
          <p14:tracePt t="37746" x="4857750" y="6362700"/>
          <p14:tracePt t="37763" x="4927600" y="6350000"/>
          <p14:tracePt t="37780" x="4972050" y="6337300"/>
          <p14:tracePt t="37797" x="5060950" y="6324600"/>
          <p14:tracePt t="37813" x="5086350" y="6324600"/>
          <p14:tracePt t="37909" x="5092700" y="6324600"/>
          <p14:tracePt t="37915" x="5111750" y="6318250"/>
          <p14:tracePt t="37930" x="5143500" y="6311900"/>
          <p14:tracePt t="37947" x="5207000" y="6305550"/>
          <p14:tracePt t="37963" x="5327650" y="6292850"/>
          <p14:tracePt t="37980" x="5403850" y="6286500"/>
          <p14:tracePt t="37997" x="5518150" y="6286500"/>
          <p14:tracePt t="38013" x="5600700" y="6286500"/>
          <p14:tracePt t="38030" x="5676900" y="6286500"/>
          <p14:tracePt t="38047" x="5721350" y="6286500"/>
          <p14:tracePt t="38063" x="5746750" y="6280150"/>
          <p14:tracePt t="38080" x="5759450" y="6273800"/>
          <p14:tracePt t="38221" x="5765800" y="6273800"/>
          <p14:tracePt t="38249" x="5772150" y="6273800"/>
          <p14:tracePt t="38255" x="5778500" y="6267450"/>
          <p14:tracePt t="38270" x="5784850" y="6267450"/>
          <p14:tracePt t="38494" x="5791200" y="6267450"/>
          <p14:tracePt t="38501" x="5797550" y="6267450"/>
          <p14:tracePt t="38531" x="5803900" y="6261100"/>
          <p14:tracePt t="38717" x="5810250" y="6261100"/>
          <p14:tracePt t="38730" x="5810250" y="6254750"/>
          <p14:tracePt t="38747" x="5822950" y="6242050"/>
          <p14:tracePt t="38764" x="5835650" y="6235700"/>
          <p14:tracePt t="38780" x="5854700" y="6229350"/>
          <p14:tracePt t="38797" x="5867400" y="6229350"/>
          <p14:tracePt t="38814" x="5880100" y="6229350"/>
          <p14:tracePt t="38830" x="5892800" y="6229350"/>
          <p14:tracePt t="38847" x="5911850" y="6229350"/>
          <p14:tracePt t="38864" x="5930900" y="6229350"/>
          <p14:tracePt t="38881" x="5956300" y="6223000"/>
          <p14:tracePt t="38898" x="5975350" y="6223000"/>
          <p14:tracePt t="38914" x="6000750" y="6223000"/>
          <p14:tracePt t="38931" x="6026150" y="6223000"/>
          <p14:tracePt t="38947" x="6032500" y="6223000"/>
          <p14:tracePt t="39088" x="6038850" y="6223000"/>
          <p14:tracePt t="39095" x="6045200" y="6223000"/>
          <p14:tracePt t="39114" x="6051550" y="6223000"/>
          <p14:tracePt t="39132" x="6083300" y="6216650"/>
          <p14:tracePt t="39148" x="6115050" y="6216650"/>
          <p14:tracePt t="39165" x="6140450" y="6216650"/>
          <p14:tracePt t="39181" x="6159500" y="6216650"/>
          <p14:tracePt t="39197" x="6184900" y="6216650"/>
          <p14:tracePt t="39214" x="6242050" y="6216650"/>
          <p14:tracePt t="39231" x="6362700" y="6229350"/>
          <p14:tracePt t="39248" x="6502400" y="6248400"/>
          <p14:tracePt t="39264" x="6604000" y="6261100"/>
          <p14:tracePt t="39281" x="6686550" y="6273800"/>
          <p14:tracePt t="39298" x="6731000" y="6273800"/>
          <p14:tracePt t="39315" x="6743700" y="6273800"/>
          <p14:tracePt t="39352" x="6750050" y="6273800"/>
          <p14:tracePt t="39367" x="6750050" y="6267450"/>
          <p14:tracePt t="39425" x="6756400" y="6267450"/>
          <p14:tracePt t="39438" x="6762750" y="6267450"/>
          <p14:tracePt t="39446" x="6769100" y="6267450"/>
          <p14:tracePt t="39465" x="6788150" y="6267450"/>
          <p14:tracePt t="39481" x="6807200" y="6273800"/>
          <p14:tracePt t="39498" x="6826250" y="6273800"/>
          <p14:tracePt t="39515" x="6838950" y="6273800"/>
          <p14:tracePt t="39532" x="6851650" y="6273800"/>
          <p14:tracePt t="39865" x="6858000" y="6273800"/>
          <p14:tracePt t="39873" x="6870700" y="6273800"/>
          <p14:tracePt t="39881" x="6883400" y="6267450"/>
          <p14:tracePt t="39898" x="6915150" y="6254750"/>
          <p14:tracePt t="39915" x="6972300" y="6248400"/>
          <p14:tracePt t="39931" x="7092950" y="6261100"/>
          <p14:tracePt t="39948" x="7226300" y="6273800"/>
          <p14:tracePt t="39965" x="7372350" y="6299200"/>
          <p14:tracePt t="39981" x="7505700" y="6305550"/>
          <p14:tracePt t="39998" x="7594600" y="6305550"/>
          <p14:tracePt t="40015" x="7664450" y="6299200"/>
          <p14:tracePt t="40032" x="7696200" y="6280150"/>
          <p14:tracePt t="40034" x="7702550" y="6273800"/>
          <p14:tracePt t="40050" x="7715250" y="6261100"/>
          <p14:tracePt t="40051" x="7721600" y="6254750"/>
          <p14:tracePt t="40065" x="7734300" y="6242050"/>
          <p14:tracePt t="40082" x="7772400" y="6229350"/>
          <p14:tracePt t="40098" x="7835900" y="6229350"/>
          <p14:tracePt t="40115" x="7912100" y="6229350"/>
          <p14:tracePt t="40132" x="8013700" y="6248400"/>
          <p14:tracePt t="40148" x="8089900" y="6267450"/>
          <p14:tracePt t="40165" x="8128000" y="6280150"/>
          <p14:tracePt t="40182" x="8159750" y="6286500"/>
          <p14:tracePt t="40199" x="8172450" y="6286500"/>
          <p14:tracePt t="40215" x="8185150" y="6292850"/>
          <p14:tracePt t="40232" x="8204200" y="6292850"/>
          <p14:tracePt t="40249" x="8223250" y="6299200"/>
          <p14:tracePt t="40265" x="8242300" y="6299200"/>
          <p14:tracePt t="40282" x="8261350" y="6299200"/>
          <p14:tracePt t="40284" x="8274050" y="6299200"/>
          <p14:tracePt t="40299" x="8286750" y="6299200"/>
          <p14:tracePt t="40300" x="8293100" y="6299200"/>
          <p14:tracePt t="40315" x="8312150" y="6299200"/>
          <p14:tracePt t="40332" x="8331200" y="6299200"/>
          <p14:tracePt t="40349" x="8343900" y="6299200"/>
          <p14:tracePt t="40365" x="8350250" y="6299200"/>
          <p14:tracePt t="40517" x="8362950" y="6299200"/>
          <p14:tracePt t="40533" x="8382000" y="6286500"/>
          <p14:tracePt t="40549" x="8413750" y="6273800"/>
          <p14:tracePt t="40566" x="8439150" y="6261100"/>
          <p14:tracePt t="40582" x="8464550" y="6254750"/>
          <p14:tracePt t="40599" x="8477250" y="6254750"/>
          <p14:tracePt t="40616" x="8477250" y="6248400"/>
          <p14:tracePt t="41159" x="8489950" y="6248400"/>
          <p14:tracePt t="41165" x="8502650" y="6248400"/>
          <p14:tracePt t="41175" x="8534400" y="6248400"/>
          <p14:tracePt t="41182" x="8566150" y="6248400"/>
          <p14:tracePt t="41199" x="8597900" y="6248400"/>
          <p14:tracePt t="41216" x="8680450" y="6229350"/>
          <p14:tracePt t="41232" x="8750300" y="6223000"/>
          <p14:tracePt t="41249" x="8820150" y="6216650"/>
          <p14:tracePt t="41266" x="8915400" y="6216650"/>
          <p14:tracePt t="41283" x="8978900" y="6216650"/>
          <p14:tracePt t="41300" x="9023350" y="6216650"/>
          <p14:tracePt t="41317" x="9036050" y="6223000"/>
          <p14:tracePt t="41467" x="9036050" y="6229350"/>
          <p14:tracePt t="41474" x="9042400" y="6248400"/>
          <p14:tracePt t="41483" x="9048750" y="6261100"/>
          <p14:tracePt t="41500" x="9061450" y="6299200"/>
          <p14:tracePt t="41516" x="9093200" y="6356350"/>
          <p14:tracePt t="41533" x="9112250" y="6394450"/>
          <p14:tracePt t="41550" x="9137650" y="6426200"/>
          <p14:tracePt t="41566" x="9150350" y="6438900"/>
          <p14:tracePt t="41583" x="9163050" y="6451600"/>
          <p14:tracePt t="41600" x="9169400" y="6457950"/>
          <p14:tracePt t="41692" x="9175750" y="6457950"/>
          <p14:tracePt t="41698" x="9182100" y="6457950"/>
          <p14:tracePt t="41717" x="9201150" y="6445250"/>
          <p14:tracePt t="41733" x="9226550" y="6432550"/>
          <p14:tracePt t="41750" x="9245600" y="6413500"/>
          <p14:tracePt t="41767" x="9264650" y="6400800"/>
          <p14:tracePt t="41783" x="9277350" y="6388100"/>
          <p14:tracePt t="41800" x="9290050" y="6381750"/>
          <p14:tracePt t="41817" x="9296400" y="6369050"/>
          <p14:tracePt t="41834" x="9302750" y="6356350"/>
          <p14:tracePt t="41850" x="9309100" y="6356350"/>
          <p14:tracePt t="41867" x="9309100" y="6343650"/>
          <p14:tracePt t="41869" x="9309100" y="6337300"/>
          <p14:tracePt t="41900" x="9309100" y="6318250"/>
          <p14:tracePt t="41917" x="9315450" y="6311900"/>
          <p14:tracePt t="42052" x="9328150" y="6305550"/>
          <p14:tracePt t="42067" x="9359900" y="6292850"/>
          <p14:tracePt t="42084" x="9436100" y="6280150"/>
          <p14:tracePt t="42100" x="9544050" y="6280150"/>
          <p14:tracePt t="42117" x="9664700" y="6292850"/>
          <p14:tracePt t="42134" x="9759950" y="6305550"/>
          <p14:tracePt t="42150" x="9829800" y="6318250"/>
          <p14:tracePt t="42167" x="9874250" y="6324600"/>
          <p14:tracePt t="42184" x="9906000" y="6324600"/>
          <p14:tracePt t="42200" x="9912350" y="6324600"/>
          <p14:tracePt t="42316" x="9912350" y="6330950"/>
          <p14:tracePt t="42334" x="9906000" y="6330950"/>
          <p14:tracePt t="42393" x="9899650" y="6337300"/>
          <p14:tracePt t="42411" x="9893300" y="6337300"/>
          <p14:tracePt t="42432" x="9886950" y="6337300"/>
          <p14:tracePt t="42450" x="9880600" y="6337300"/>
          <p14:tracePt t="42467" x="9874250" y="6330950"/>
          <p14:tracePt t="42484" x="9867900" y="6318250"/>
          <p14:tracePt t="42500" x="9855200" y="6311900"/>
          <p14:tracePt t="42517" x="9848850" y="6305550"/>
          <p14:tracePt t="42534" x="9848850" y="6299200"/>
          <p14:tracePt t="42707" x="9842500" y="6299200"/>
          <p14:tracePt t="42717" x="9836150" y="6299200"/>
          <p14:tracePt t="42734" x="9810750" y="6299200"/>
          <p14:tracePt t="42751" x="9798050" y="6299200"/>
          <p14:tracePt t="42784" x="9791700" y="6299200"/>
          <p14:tracePt t="42801" x="9779000" y="6299200"/>
          <p14:tracePt t="42817" x="9772650" y="6299200"/>
          <p14:tracePt t="42851" x="9766300" y="6299200"/>
          <p14:tracePt t="42867" x="9759950" y="6299200"/>
          <p14:tracePt t="42909" x="9753600" y="6299200"/>
          <p14:tracePt t="43361" x="9747250" y="6299200"/>
          <p14:tracePt t="43385" x="9747250" y="6292850"/>
          <p14:tracePt t="43391" x="9747250" y="6286500"/>
          <p14:tracePt t="43418" x="9759950" y="6273800"/>
          <p14:tracePt t="43436" x="9791700" y="6267450"/>
          <p14:tracePt t="43451" x="9829800" y="6261100"/>
          <p14:tracePt t="43468" x="9848850" y="6254750"/>
          <p14:tracePt t="43485" x="9855200" y="6248400"/>
          <p14:tracePt t="43501" x="9867900" y="6248400"/>
          <p14:tracePt t="43518" x="9880600" y="6242050"/>
          <p14:tracePt t="43535" x="9886950" y="6235700"/>
          <p14:tracePt t="43551" x="9899650" y="6235700"/>
          <p14:tracePt t="43568" x="9906000" y="6235700"/>
          <p14:tracePt t="43585" x="9906000" y="6229350"/>
          <p14:tracePt t="43601" x="9912350" y="6229350"/>
          <p14:tracePt t="43618" x="9918700" y="6229350"/>
          <p14:tracePt t="43635" x="9931400" y="6229350"/>
          <p14:tracePt t="43652" x="9975850" y="6242050"/>
          <p14:tracePt t="43668" x="10020300" y="6267450"/>
          <p14:tracePt t="43685" x="10064750" y="6286500"/>
          <p14:tracePt t="43702" x="10102850" y="6305550"/>
          <p14:tracePt t="43719" x="10140950" y="6318250"/>
          <p14:tracePt t="43735" x="10166350" y="6324600"/>
          <p14:tracePt t="43752" x="10191750" y="6324600"/>
          <p14:tracePt t="43768" x="10248900" y="6318250"/>
          <p14:tracePt t="43771" x="10280650" y="6311900"/>
          <p14:tracePt t="43785" x="10318750" y="6311900"/>
          <p14:tracePt t="43786" x="10369550" y="6305550"/>
          <p14:tracePt t="43801" x="10477500" y="6286500"/>
          <p14:tracePt t="43818" x="10528300" y="6280150"/>
          <p14:tracePt t="43835" x="10579100" y="6267450"/>
          <p14:tracePt t="43852" x="10610850" y="6254750"/>
          <p14:tracePt t="43868" x="10629900" y="6235700"/>
          <p14:tracePt t="43885" x="10636250" y="6223000"/>
          <p14:tracePt t="43902" x="10648950" y="6197600"/>
          <p14:tracePt t="43918" x="10655300" y="6172200"/>
          <p14:tracePt t="43935" x="10655300" y="6127750"/>
          <p14:tracePt t="43952" x="10648950" y="6083300"/>
          <p14:tracePt t="43968" x="10623550" y="6032500"/>
          <p14:tracePt t="43985" x="10598150" y="5994400"/>
          <p14:tracePt t="44002" x="10579100" y="5962650"/>
          <p14:tracePt t="44018" x="10553700" y="5943600"/>
          <p14:tracePt t="44035" x="10515600" y="5924550"/>
          <p14:tracePt t="44052" x="10439400" y="5911850"/>
          <p14:tracePt t="44068" x="10356850" y="5899150"/>
          <p14:tracePt t="44085" x="10255250" y="5899150"/>
          <p14:tracePt t="44104" x="10140950" y="5899150"/>
          <p14:tracePt t="44119" x="10039350" y="5905500"/>
          <p14:tracePt t="44135" x="9956800" y="5937250"/>
          <p14:tracePt t="44152" x="9899650" y="5969000"/>
          <p14:tracePt t="44169" x="9842500" y="5994400"/>
          <p14:tracePt t="44185" x="9772650" y="6032500"/>
          <p14:tracePt t="44189" x="9759950" y="6045200"/>
          <p14:tracePt t="44202" x="9728200" y="6057900"/>
          <p14:tracePt t="44219" x="9690100" y="6089650"/>
          <p14:tracePt t="44235" x="9683750" y="6108700"/>
          <p14:tracePt t="44252" x="9677400" y="6127750"/>
          <p14:tracePt t="44269" x="9683750" y="6172200"/>
          <p14:tracePt t="44285" x="9709150" y="6223000"/>
          <p14:tracePt t="44302" x="9766300" y="6280150"/>
          <p14:tracePt t="44319" x="9861550" y="6350000"/>
          <p14:tracePt t="44335" x="10001250" y="6407150"/>
          <p14:tracePt t="44352" x="10128250" y="6432550"/>
          <p14:tracePt t="44369" x="10255250" y="6438900"/>
          <p14:tracePt t="44386" x="10350500" y="6419850"/>
          <p14:tracePt t="44402" x="10394950" y="6394450"/>
          <p14:tracePt t="44419" x="10426700" y="6375400"/>
          <p14:tracePt t="44435" x="10439400" y="6369050"/>
          <p14:tracePt t="44489" x="10433050" y="6369050"/>
          <p14:tracePt t="44502" x="10433050" y="6375400"/>
          <p14:tracePt t="44519" x="10426700" y="6375400"/>
          <p14:tracePt t="44564" x="10420350" y="6394450"/>
          <p14:tracePt t="44573" x="10420350" y="6400800"/>
          <p14:tracePt t="44585" x="10414000" y="6419850"/>
          <p14:tracePt t="44602" x="10407650" y="6432550"/>
          <p14:tracePt t="44620" x="10401300" y="6438900"/>
          <p14:tracePt t="44636" x="10382250" y="6432550"/>
          <p14:tracePt t="44652" x="10356850" y="6407150"/>
          <p14:tracePt t="44669" x="10337800" y="6381750"/>
          <p14:tracePt t="44686" x="10325100" y="6369050"/>
          <p14:tracePt t="44875" x="10318750" y="6369050"/>
          <p14:tracePt t="44917" x="10312400" y="6369050"/>
          <p14:tracePt t="44945" x="10306050" y="6369050"/>
          <p14:tracePt t="44961" x="10299700" y="6375400"/>
          <p14:tracePt t="44969" x="10293350" y="6375400"/>
          <p14:tracePt t="44986" x="10287000" y="6381750"/>
          <p14:tracePt t="45002" x="10280650" y="6388100"/>
          <p14:tracePt t="45019" x="10274300" y="6394450"/>
          <p14:tracePt t="45036" x="10267950" y="6400800"/>
          <p14:tracePt t="45052" x="10255250" y="6407150"/>
          <p14:tracePt t="45069" x="10242550" y="6419850"/>
          <p14:tracePt t="45086" x="10229850" y="6419850"/>
          <p14:tracePt t="45102" x="10223500" y="6426200"/>
          <p14:tracePt t="45232" x="10217150" y="6419850"/>
          <p14:tracePt t="45253" x="10217150" y="6400800"/>
          <p14:tracePt t="45270" x="10210800" y="6369050"/>
          <p14:tracePt t="45287" x="10204450" y="6337300"/>
          <p14:tracePt t="45288" x="10204450" y="6324600"/>
          <p14:tracePt t="45304" x="10198100" y="6305550"/>
          <p14:tracePt t="45320" x="10198100" y="6286500"/>
          <p14:tracePt t="45336" x="10198100" y="6273800"/>
          <p14:tracePt t="45353" x="10198100" y="6261100"/>
          <p14:tracePt t="45370" x="10198100" y="6248400"/>
          <p14:tracePt t="45403" x="10198100" y="6242050"/>
          <p14:tracePt t="45849" x="10191750" y="6242050"/>
          <p14:tracePt t="45870" x="10147300" y="6242050"/>
          <p14:tracePt t="45888" x="10096500" y="6242050"/>
          <p14:tracePt t="45904" x="10052050" y="6242050"/>
          <p14:tracePt t="45920" x="10001250" y="6248400"/>
          <p14:tracePt t="45937" x="9975850" y="6254750"/>
          <p14:tracePt t="45953" x="9963150" y="6254750"/>
          <p14:tracePt t="45970" x="9950450" y="6254750"/>
          <p14:tracePt t="46119" x="9950450" y="6261100"/>
          <p14:tracePt t="46134" x="9944100" y="6261100"/>
          <p14:tracePt t="46144" x="9944100" y="6267450"/>
          <p14:tracePt t="46155" x="9937750" y="6280150"/>
          <p14:tracePt t="46170" x="9937750" y="6292850"/>
          <p14:tracePt t="46186" x="9937750" y="6299200"/>
          <p14:tracePt t="46203" x="9937750" y="6305550"/>
          <p14:tracePt t="46237" x="9931400" y="6305550"/>
          <p14:tracePt t="46327" x="9944100" y="6292850"/>
          <p14:tracePt t="46333" x="9969500" y="6280150"/>
          <p14:tracePt t="46344" x="9994900" y="6261100"/>
          <p14:tracePt t="46353" x="10020300" y="6242050"/>
          <p14:tracePt t="46371" x="10071100" y="6203950"/>
          <p14:tracePt t="46387" x="10109200" y="6191250"/>
          <p14:tracePt t="46404" x="10134600" y="6178550"/>
          <p14:tracePt t="46420" x="10140950" y="6178550"/>
          <p14:tracePt t="46559" x="10134600" y="6184900"/>
          <p14:tracePt t="46567" x="10128250" y="6191250"/>
          <p14:tracePt t="46575" x="10121900" y="6191250"/>
          <p14:tracePt t="46589" x="10115550" y="6203950"/>
          <p14:tracePt t="46604" x="10109200" y="6210300"/>
          <p14:tracePt t="46622" x="10096500" y="6223000"/>
          <p14:tracePt t="46638" x="10090150" y="6229350"/>
          <p14:tracePt t="46654" x="10077450" y="6242050"/>
          <p14:tracePt t="46671" x="10064750" y="6248400"/>
          <p14:tracePt t="46688" x="10052050" y="6261100"/>
          <p14:tracePt t="46704" x="10039350" y="6280150"/>
          <p14:tracePt t="46721" x="10026650" y="6292850"/>
          <p14:tracePt t="46738" x="10013950" y="6305550"/>
          <p14:tracePt t="46803" x="10007600" y="6305550"/>
          <p14:tracePt t="46908" x="10013950" y="6299200"/>
          <p14:tracePt t="46917" x="10020300" y="6292850"/>
          <p14:tracePt t="46925" x="10026650" y="6286500"/>
          <p14:tracePt t="46938" x="10033000" y="6280150"/>
          <p14:tracePt t="46955" x="10052050" y="6261100"/>
          <p14:tracePt t="46957" x="10058400" y="6254750"/>
          <p14:tracePt t="46972" x="10077450" y="6242050"/>
          <p14:tracePt t="46988" x="10096500" y="6229350"/>
          <p14:tracePt t="47005" x="10102850" y="6223000"/>
          <p14:tracePt t="47021" x="10109200" y="6223000"/>
          <p14:tracePt t="47038" x="10109200" y="6216650"/>
          <p14:tracePt t="47420" x="10102850" y="6216650"/>
          <p14:tracePt t="47438" x="10096500" y="6216650"/>
          <p14:tracePt t="47454" x="10096500" y="6223000"/>
          <p14:tracePt t="47763" x="10090150" y="6223000"/>
          <p14:tracePt t="47771" x="10090150" y="6229350"/>
          <p14:tracePt t="47779" x="10083800" y="6235700"/>
          <p14:tracePt t="47788" x="10077450" y="6248400"/>
          <p14:tracePt t="47805" x="10071100" y="6261100"/>
          <p14:tracePt t="47822" x="10058400" y="6273800"/>
          <p14:tracePt t="47839" x="10058400" y="6286500"/>
          <p14:tracePt t="47855" x="10058400" y="6292850"/>
          <p14:tracePt t="47872" x="10052050" y="6292850"/>
          <p14:tracePt t="47905" x="10052050" y="6299200"/>
          <p14:tracePt t="47939" x="10045700" y="6311900"/>
          <p14:tracePt t="48032" x="10045700" y="6305550"/>
          <p14:tracePt t="48038" x="10052050" y="6299200"/>
          <p14:tracePt t="48055" x="10064750" y="6286500"/>
          <p14:tracePt t="48072" x="10083800" y="6261100"/>
          <p14:tracePt t="48089" x="10121900" y="6223000"/>
          <p14:tracePt t="48106" x="10166350" y="6197600"/>
          <p14:tracePt t="48123" x="10210800" y="6178550"/>
          <p14:tracePt t="48139" x="10242550" y="6172200"/>
          <p14:tracePt t="48155" x="10261600" y="6165850"/>
          <p14:tracePt t="48172" x="10287000" y="6172200"/>
          <p14:tracePt t="48189" x="10299700" y="6184900"/>
          <p14:tracePt t="48205" x="10312400" y="6197600"/>
          <p14:tracePt t="48222" x="10318750" y="6210300"/>
          <p14:tracePt t="48239" x="10318750" y="6223000"/>
          <p14:tracePt t="48272" x="10318750" y="6229350"/>
          <p14:tracePt t="48289" x="10318750" y="6235700"/>
          <p14:tracePt t="48322" x="10318750" y="6242050"/>
          <p14:tracePt t="48356" x="10325100" y="6248400"/>
          <p14:tracePt t="48372" x="10350500" y="6248400"/>
          <p14:tracePt t="48374" x="10369550" y="6248400"/>
          <p14:tracePt t="48389" x="10420350" y="6248400"/>
          <p14:tracePt t="48389" x="10471150" y="6248400"/>
          <p14:tracePt t="48406" x="10566400" y="6248400"/>
          <p14:tracePt t="48422" x="10674350" y="6242050"/>
          <p14:tracePt t="48439" x="10788650" y="6229350"/>
          <p14:tracePt t="48456" x="10877550" y="6229350"/>
          <p14:tracePt t="48472" x="10953750" y="6235700"/>
          <p14:tracePt t="48489" x="11010900" y="6242050"/>
          <p14:tracePt t="48506" x="11036300" y="6248400"/>
          <p14:tracePt t="48522" x="11042650" y="6248400"/>
          <p14:tracePt t="48555" x="11061700" y="6248400"/>
          <p14:tracePt t="48572" x="11112500" y="6242050"/>
          <p14:tracePt t="48589" x="11150600" y="6242050"/>
          <p14:tracePt t="48606" x="11188700" y="6235700"/>
          <p14:tracePt t="48622" x="11220450" y="6229350"/>
          <p14:tracePt t="48641" x="11239500" y="6229350"/>
          <p14:tracePt t="48656" x="11264900" y="6229350"/>
          <p14:tracePt t="48672" x="11303000" y="6242050"/>
          <p14:tracePt t="48689" x="11347450" y="6254750"/>
          <p14:tracePt t="48706" x="11385550" y="6267450"/>
          <p14:tracePt t="48722" x="11410950" y="6273800"/>
          <p14:tracePt t="48739" x="11430000" y="6273800"/>
          <p14:tracePt t="48756" x="11455400" y="6273800"/>
          <p14:tracePt t="48773" x="11468100" y="6273800"/>
          <p14:tracePt t="48789" x="11499850" y="6273800"/>
          <p14:tracePt t="48806" x="11512550" y="6280150"/>
          <p14:tracePt t="48823" x="11537950" y="6280150"/>
          <p14:tracePt t="48839" x="11557000" y="6280150"/>
          <p14:tracePt t="48856" x="11576050" y="6280150"/>
          <p14:tracePt t="48873" x="11588750" y="6280150"/>
          <p14:tracePt t="48889" x="11607800" y="6280150"/>
          <p14:tracePt t="48906" x="11633200" y="6280150"/>
          <p14:tracePt t="48923" x="11658600" y="6280150"/>
          <p14:tracePt t="48939" x="11684000" y="6280150"/>
          <p14:tracePt t="48956" x="11703050" y="6280150"/>
          <p14:tracePt t="48973" x="11728450" y="6280150"/>
          <p14:tracePt t="48989" x="11741150" y="6280150"/>
          <p14:tracePt t="49006" x="11753850" y="6273800"/>
          <p14:tracePt t="49023" x="11772900" y="6267450"/>
          <p14:tracePt t="49039" x="11785600" y="6261100"/>
          <p14:tracePt t="49056" x="11791950" y="6254750"/>
          <p14:tracePt t="49089" x="11798300" y="6254750"/>
          <p14:tracePt t="49152" x="11785600" y="6254750"/>
          <p14:tracePt t="49159" x="11779250" y="6254750"/>
          <p14:tracePt t="49174" x="11766550" y="6261100"/>
          <p14:tracePt t="49190" x="11696700" y="6273800"/>
          <p14:tracePt t="49206" x="11664950" y="6280150"/>
          <p14:tracePt t="49224" x="11563350" y="6286500"/>
          <p14:tracePt t="49240" x="11474450" y="6286500"/>
          <p14:tracePt t="49256" x="11372850" y="6286500"/>
          <p14:tracePt t="49273" x="11258550" y="6286500"/>
          <p14:tracePt t="49290" x="11112500" y="6286500"/>
          <p14:tracePt t="49306" x="10947400" y="6292850"/>
          <p14:tracePt t="49323" x="10687050" y="6299200"/>
          <p14:tracePt t="49339" x="10312400" y="6273800"/>
          <p14:tracePt t="49356" x="9956800" y="6242050"/>
          <p14:tracePt t="49373" x="9525000" y="6203950"/>
          <p14:tracePt t="49390" x="9137650" y="6165850"/>
          <p14:tracePt t="49406" x="8731250" y="6134100"/>
          <p14:tracePt t="49424" x="8096250" y="6089650"/>
          <p14:tracePt t="49440" x="7677150" y="6064250"/>
          <p14:tracePt t="49457" x="7499350" y="6064250"/>
          <p14:tracePt t="49473" x="7156450" y="6064250"/>
          <p14:tracePt t="49490" x="6477000" y="6102350"/>
          <p14:tracePt t="49506" x="6057900" y="6153150"/>
          <p14:tracePt t="49523" x="5708650" y="6197600"/>
          <p14:tracePt t="49540" x="5461000" y="6223000"/>
          <p14:tracePt t="49556" x="5321300" y="6242050"/>
          <p14:tracePt t="49573" x="5219700" y="6261100"/>
          <p14:tracePt t="49590" x="5099050" y="6286500"/>
          <p14:tracePt t="49607" x="4991100" y="6318250"/>
          <p14:tracePt t="49624" x="4902200" y="6362700"/>
          <p14:tracePt t="49626" x="4870450" y="6381750"/>
          <p14:tracePt t="49640" x="4857750" y="6400800"/>
          <p14:tracePt t="49657" x="4845050" y="6432550"/>
          <p14:tracePt t="49658" x="4845050" y="6438900"/>
          <p14:tracePt t="49673" x="4845050" y="6457950"/>
          <p14:tracePt t="49690" x="4857750" y="6470650"/>
          <p14:tracePt t="49707" x="4876800" y="6483350"/>
          <p14:tracePt t="49723" x="4895850" y="6489700"/>
          <p14:tracePt t="49756" x="4902200" y="6489700"/>
          <p14:tracePt t="49773" x="4908550" y="6489700"/>
          <p14:tracePt t="49790" x="4914900" y="6496050"/>
          <p14:tracePt t="49807" x="4933950" y="6508750"/>
          <p14:tracePt t="49823" x="4959350" y="6527800"/>
          <p14:tracePt t="49840" x="4984750" y="6540500"/>
          <p14:tracePt t="49857" x="5029200" y="6559550"/>
          <p14:tracePt t="49873" x="5080000" y="6565900"/>
          <p14:tracePt t="49890" x="5124450" y="6572250"/>
          <p14:tracePt t="49907" x="5143500" y="6572250"/>
          <p14:tracePt t="49908" x="5149850" y="6572250"/>
          <p14:tracePt t="49923" x="5168900" y="6572250"/>
          <p14:tracePt t="49940" x="5181600" y="6565900"/>
          <p14:tracePt t="49957" x="5194300" y="6565900"/>
          <p14:tracePt t="49973" x="5213350" y="6559550"/>
          <p14:tracePt t="49990" x="5226050" y="6553200"/>
          <p14:tracePt t="50007" x="5264150" y="6553200"/>
          <p14:tracePt t="50023" x="5302250" y="6546850"/>
          <p14:tracePt t="50040" x="5346700" y="6540500"/>
          <p14:tracePt t="50056" x="5410200" y="6527800"/>
          <p14:tracePt t="50074" x="5441950" y="6527800"/>
          <p14:tracePt t="50090" x="5467350" y="6521450"/>
          <p14:tracePt t="50207" x="5473700" y="6521450"/>
          <p14:tracePt t="50214" x="5480050" y="6515100"/>
          <p14:tracePt t="50224" x="5486400" y="6515100"/>
          <p14:tracePt t="50241" x="5499100" y="6515100"/>
          <p14:tracePt t="50257" x="5505450" y="6515100"/>
          <p14:tracePt t="51062" x="5505450" y="6508750"/>
          <p14:tracePt t="51075" x="5530850" y="6483350"/>
          <p14:tracePt t="51091" x="5607050" y="6470650"/>
          <p14:tracePt t="51109" x="5753100" y="6470650"/>
          <p14:tracePt t="51125" x="5956300" y="6470650"/>
          <p14:tracePt t="51141" x="6159500" y="6483350"/>
          <p14:tracePt t="51159" x="6413500" y="6496050"/>
          <p14:tracePt t="51176" x="6711950" y="6515100"/>
          <p14:tracePt t="51191" x="6813550" y="6521450"/>
          <p14:tracePt t="51208" x="6959600" y="6521450"/>
          <p14:tracePt t="51211" x="7035800" y="6521450"/>
          <p14:tracePt t="51225" x="7080250" y="6521450"/>
          <p14:tracePt t="51241" x="7239000" y="6521450"/>
          <p14:tracePt t="51258" x="7327900" y="6515100"/>
          <p14:tracePt t="51274" x="7404100" y="6515100"/>
          <p14:tracePt t="51291" x="7442200" y="6508750"/>
          <p14:tracePt t="51308" x="7454900" y="6508750"/>
          <p14:tracePt t="51377" x="7461250" y="6508750"/>
          <p14:tracePt t="51390" x="7467600" y="6502400"/>
          <p14:tracePt t="51398" x="7473950" y="6502400"/>
          <p14:tracePt t="51408" x="7480300" y="6502400"/>
          <p14:tracePt t="51425" x="7499350" y="6502400"/>
          <p14:tracePt t="51441" x="7518400" y="6502400"/>
          <p14:tracePt t="51458" x="7537450" y="6502400"/>
          <p14:tracePt t="51475" x="7575550" y="6508750"/>
          <p14:tracePt t="51491" x="7620000" y="6515100"/>
          <p14:tracePt t="51508" x="7708900" y="6521450"/>
          <p14:tracePt t="51525" x="7804150" y="6534150"/>
          <p14:tracePt t="51542" x="7918450" y="6546850"/>
          <p14:tracePt t="51558" x="8026400" y="6559550"/>
          <p14:tracePt t="51575" x="8121650" y="6572250"/>
          <p14:tracePt t="51592" x="8159750" y="6578600"/>
          <p14:tracePt t="51797" x="8166100" y="6578600"/>
          <p14:tracePt t="51813" x="8172450" y="6578600"/>
          <p14:tracePt t="51825" x="8178800" y="6578600"/>
          <p14:tracePt t="51841" x="8185150" y="6572250"/>
          <p14:tracePt t="51858" x="8191500" y="6565900"/>
          <p14:tracePt t="51875" x="8204200" y="6559550"/>
          <p14:tracePt t="51892" x="8216900" y="6553200"/>
          <p14:tracePt t="51909" x="8229600" y="6546850"/>
          <p14:tracePt t="51910" x="8235950" y="6546850"/>
          <p14:tracePt t="51925" x="8235950" y="6540500"/>
          <p14:tracePt t="51942" x="8242300" y="6540500"/>
          <p14:tracePt t="51975" x="8248650" y="6540500"/>
          <p14:tracePt t="52239" x="8274050" y="6534150"/>
          <p14:tracePt t="52247" x="8293100" y="6534150"/>
          <p14:tracePt t="52260" x="8413750" y="6534150"/>
          <p14:tracePt t="52275" x="8553450" y="6546850"/>
          <p14:tracePt t="52292" x="8693150" y="6553200"/>
          <p14:tracePt t="52309" x="8845550" y="6559550"/>
          <p14:tracePt t="52326" x="9004300" y="6565900"/>
          <p14:tracePt t="52342" x="9093200" y="6572250"/>
          <p14:tracePt t="52359" x="9156700" y="6572250"/>
          <p14:tracePt t="52376" x="9169400" y="6565900"/>
          <p14:tracePt t="52890" x="9175750" y="6565900"/>
          <p14:tracePt t="52895" x="9182100" y="6559550"/>
          <p14:tracePt t="52909" x="9194800" y="6553200"/>
          <p14:tracePt t="52925" x="9226550" y="6540500"/>
          <p14:tracePt t="52942" x="9271000" y="6534150"/>
          <p14:tracePt t="52959" x="9340850" y="6527800"/>
          <p14:tracePt t="52976" x="9429750" y="6527800"/>
          <p14:tracePt t="52992" x="9531350" y="6521450"/>
          <p14:tracePt t="53009" x="9620250" y="6515100"/>
          <p14:tracePt t="53026" x="9652000" y="6508750"/>
          <p14:tracePt t="53084" x="9658350" y="6508750"/>
          <p14:tracePt t="53092" x="9664700" y="6508750"/>
          <p14:tracePt t="53109" x="9696450" y="6508750"/>
          <p14:tracePt t="53126" x="9747250" y="6502400"/>
          <p14:tracePt t="53143" x="9798050" y="6496050"/>
          <p14:tracePt t="53159" x="9836150" y="6489700"/>
          <p14:tracePt t="53176" x="9874250" y="6483350"/>
          <p14:tracePt t="53193" x="9899650" y="6477000"/>
          <p14:tracePt t="53209" x="9937750" y="6477000"/>
          <p14:tracePt t="53226" x="9994900" y="6477000"/>
          <p14:tracePt t="53243" x="10045700" y="6470650"/>
          <p14:tracePt t="53260" x="10109200" y="6464300"/>
          <p14:tracePt t="53276" x="10140950" y="6457950"/>
          <p14:tracePt t="53293" x="10160000" y="6451600"/>
          <p14:tracePt t="53310" x="10172700" y="6451600"/>
          <p14:tracePt t="53326" x="10172700" y="6445250"/>
          <p14:tracePt t="53406" x="10191750" y="6445250"/>
          <p14:tracePt t="53413" x="10198100" y="6445250"/>
          <p14:tracePt t="53426" x="10217150" y="6445250"/>
          <p14:tracePt t="53444" x="10306050" y="6445250"/>
          <p14:tracePt t="53460" x="10388600" y="6445250"/>
          <p14:tracePt t="53477" x="10426700" y="6451600"/>
          <p14:tracePt t="53494" x="10496550" y="6451600"/>
          <p14:tracePt t="53510" x="10553700" y="6457950"/>
          <p14:tracePt t="53527" x="10566400" y="6457950"/>
          <p14:tracePt t="53543" x="10572750" y="6457950"/>
          <p14:tracePt t="54873" x="10566400" y="6464300"/>
          <p14:tracePt t="54879" x="10560050" y="6464300"/>
          <p14:tracePt t="54894" x="10541000" y="6464300"/>
          <p14:tracePt t="54911" x="10528300" y="6464300"/>
          <p14:tracePt t="54928" x="10471150" y="6477000"/>
          <p14:tracePt t="54944" x="10394950" y="6489700"/>
          <p14:tracePt t="54961" x="10299700" y="6502400"/>
          <p14:tracePt t="54978" x="10166350" y="6515100"/>
          <p14:tracePt t="54994" x="10033000" y="6515100"/>
          <p14:tracePt t="55011" x="9867900" y="6515100"/>
          <p14:tracePt t="55028" x="9690100" y="6508750"/>
          <p14:tracePt t="55044" x="9398000" y="6470650"/>
          <p14:tracePt t="55061" x="9029700" y="6438900"/>
          <p14:tracePt t="55078" x="8661400" y="6400800"/>
          <p14:tracePt t="55094" x="8229600" y="6362700"/>
          <p14:tracePt t="55096" x="8045450" y="6350000"/>
          <p14:tracePt t="55111" x="7867650" y="6343650"/>
          <p14:tracePt t="55113" x="7696200" y="6330950"/>
          <p14:tracePt t="55130" x="7334250" y="6324600"/>
          <p14:tracePt t="55144" x="7035800" y="6324600"/>
          <p14:tracePt t="55162" x="6718300" y="6350000"/>
          <p14:tracePt t="55178" x="6407150" y="6381750"/>
          <p14:tracePt t="55194" x="6115050" y="6419850"/>
          <p14:tracePt t="55211" x="5861050" y="6464300"/>
          <p14:tracePt t="55228" x="5651500" y="6489700"/>
          <p14:tracePt t="55245" x="5518150" y="6515100"/>
          <p14:tracePt t="55261" x="5416550" y="6534150"/>
          <p14:tracePt t="55278" x="5327650" y="6565900"/>
          <p14:tracePt t="55295" x="5251450" y="6597650"/>
          <p14:tracePt t="55311" x="5175250" y="6642100"/>
          <p14:tracePt t="55328" x="5092700" y="6686550"/>
          <p14:tracePt t="55345" x="5003800" y="6750050"/>
          <p14:tracePt t="55361" x="4978400" y="6775450"/>
          <p14:tracePt t="55378" x="4972050" y="6775450"/>
          <p14:tracePt t="55420" x="4972050" y="6781800"/>
          <p14:tracePt t="55435" x="4978400" y="6781800"/>
          <p14:tracePt t="55444" x="4984750" y="6781800"/>
          <p14:tracePt t="55462" x="4997450" y="6794500"/>
          <p14:tracePt t="55478" x="5016500" y="6800850"/>
          <p14:tracePt t="55495" x="5029200" y="6813550"/>
          <p14:tracePt t="55512" x="5048250" y="6819900"/>
          <p14:tracePt t="55528" x="5073650" y="6826250"/>
          <p14:tracePt t="55545" x="5118100" y="6826250"/>
          <p14:tracePt t="55562" x="5156200" y="6826250"/>
          <p14:tracePt t="55579" x="5257800" y="6826250"/>
          <p14:tracePt t="55595" x="5391150" y="6819900"/>
          <p14:tracePt t="55596" x="5416550" y="6813550"/>
          <p14:tracePt t="55612" x="5492750" y="6800850"/>
          <p14:tracePt t="55628" x="5530850" y="6794500"/>
          <p14:tracePt t="55645" x="5543550" y="6788150"/>
          <p14:tracePt t="55662" x="5556250" y="6788150"/>
          <p14:tracePt t="55695" x="5556250" y="6781800"/>
          <p14:tracePt t="55712" x="5562600" y="6781800"/>
          <p14:tracePt t="55728" x="5575300" y="6781800"/>
          <p14:tracePt t="55745" x="5594350" y="6775450"/>
          <p14:tracePt t="55762" x="5607050" y="6769100"/>
          <p14:tracePt t="55778" x="5613400" y="6762750"/>
          <p14:tracePt t="55795" x="5613400" y="6756400"/>
          <p14:tracePt t="55812" x="5613400" y="6750050"/>
          <p14:tracePt t="55828" x="5607050" y="6737350"/>
          <p14:tracePt t="55845" x="5607050" y="6724650"/>
          <p14:tracePt t="55862" x="5619750" y="6699250"/>
          <p14:tracePt t="55878" x="5657850" y="6680200"/>
          <p14:tracePt t="55895" x="5695950" y="6661150"/>
          <p14:tracePt t="55912" x="5765800" y="6635750"/>
          <p14:tracePt t="55928" x="5861050" y="6623050"/>
          <p14:tracePt t="55930" x="5905500" y="6623050"/>
          <p14:tracePt t="55945" x="5937250" y="6623050"/>
          <p14:tracePt t="55962" x="5956300" y="6623050"/>
          <p14:tracePt t="56017" x="5962650" y="6623050"/>
          <p14:tracePt t="56028" x="5969000" y="6616700"/>
          <p14:tracePt t="56045" x="6000750" y="6604000"/>
          <p14:tracePt t="56062" x="6045200" y="6597650"/>
          <p14:tracePt t="56079" x="6127750" y="6584950"/>
          <p14:tracePt t="56096" x="6165850" y="6584950"/>
          <p14:tracePt t="56112" x="6203950" y="6591300"/>
          <p14:tracePt t="56129" x="6229350" y="6604000"/>
          <p14:tracePt t="56145" x="6273800" y="6629400"/>
          <p14:tracePt t="56162" x="6311900" y="6654800"/>
          <p14:tracePt t="56179" x="6356350" y="6673850"/>
          <p14:tracePt t="56195" x="6407150" y="6699250"/>
          <p14:tracePt t="56212" x="6457950" y="6718300"/>
          <p14:tracePt t="56229" x="6502400" y="6737350"/>
          <p14:tracePt t="56245" x="6534150" y="6750050"/>
          <p14:tracePt t="56262" x="6546850" y="6750050"/>
          <p14:tracePt t="56295" x="6546850" y="6762750"/>
          <p14:tracePt t="56312" x="6546850" y="6781800"/>
          <p14:tracePt t="56329" x="6546850" y="6788150"/>
          <p14:tracePt t="56549" x="6540500" y="6788150"/>
          <p14:tracePt t="56633" x="6540500" y="6781800"/>
          <p14:tracePt t="56648" x="6540500" y="6775450"/>
          <p14:tracePt t="56662" x="6546850" y="6769100"/>
          <p14:tracePt t="56679" x="6546850" y="6756400"/>
          <p14:tracePt t="56696" x="6553200" y="6750050"/>
          <p14:tracePt t="56730" x="6565900" y="6743700"/>
          <p14:tracePt t="56746" x="6572250" y="6737350"/>
          <p14:tracePt t="56763" x="6591300" y="6731000"/>
          <p14:tracePt t="56779" x="6604000" y="6724650"/>
          <p14:tracePt t="56796" x="6629400" y="6718300"/>
          <p14:tracePt t="56813" x="6648450" y="6711950"/>
          <p14:tracePt t="56830" x="6699250" y="6699250"/>
          <p14:tracePt t="56846" x="6775450" y="6699250"/>
          <p14:tracePt t="56864" x="6883400" y="6699250"/>
          <p14:tracePt t="56880" x="6908800" y="6699250"/>
          <p14:tracePt t="56896" x="6927850" y="6705600"/>
          <p14:tracePt t="57436" x="6934200" y="6705600"/>
          <p14:tracePt t="57442" x="6946900" y="6705600"/>
          <p14:tracePt t="57450" x="6965950" y="6711950"/>
          <p14:tracePt t="57463" x="6985000" y="6711950"/>
          <p14:tracePt t="57480" x="7048500" y="6705600"/>
          <p14:tracePt t="57498" x="7092950" y="6692900"/>
          <p14:tracePt t="57514" x="7124700" y="6686550"/>
          <p14:tracePt t="57530" x="7143750" y="6680200"/>
          <p14:tracePt t="57547" x="7150100" y="6680200"/>
          <p14:tracePt t="57797" x="7156450" y="6680200"/>
          <p14:tracePt t="57814" x="7194550" y="6680200"/>
          <p14:tracePt t="57830" x="7277100" y="6680200"/>
          <p14:tracePt t="57847" x="7366000" y="6673850"/>
          <p14:tracePt t="57864" x="7499350" y="6661150"/>
          <p14:tracePt t="57880" x="7620000" y="6661150"/>
          <p14:tracePt t="57897" x="7715250" y="6654800"/>
          <p14:tracePt t="57914" x="7785100" y="6654800"/>
          <p14:tracePt t="57930" x="7785100" y="6661150"/>
          <p14:tracePt t="57947" x="7785100" y="6667500"/>
          <p14:tracePt t="57963" x="7778750" y="6673850"/>
          <p14:tracePt t="57980" x="7772400" y="6680200"/>
          <p14:tracePt t="57997" x="7766050" y="6680200"/>
          <p14:tracePt t="58013" x="7766050" y="6686550"/>
          <p14:tracePt t="58155" x="7772400" y="6686550"/>
          <p14:tracePt t="58162" x="7785100" y="6699250"/>
          <p14:tracePt t="58181" x="7804150" y="6718300"/>
          <p14:tracePt t="58197" x="7823200" y="6731000"/>
          <p14:tracePt t="58214" x="7848600" y="6750050"/>
          <p14:tracePt t="58230" x="7874000" y="6762750"/>
          <p14:tracePt t="58247" x="7886700" y="6769100"/>
          <p14:tracePt t="58264" x="7893050" y="6769100"/>
          <p14:tracePt t="58313" x="7893050" y="6775450"/>
          <p14:tracePt t="58331" x="7893050" y="6788150"/>
          <p14:tracePt t="58347" x="7893050" y="6794500"/>
          <p14:tracePt t="58364" x="7893050" y="6800850"/>
          <p14:tracePt t="58489" x="7886700" y="6800850"/>
          <p14:tracePt t="58496" x="7880350" y="6800850"/>
          <p14:tracePt t="58514" x="7867650" y="6800850"/>
          <p14:tracePt t="58531" x="7861300" y="6800850"/>
          <p14:tracePt t="58600" x="7861300" y="6794500"/>
          <p14:tracePt t="58614" x="7861300" y="6788150"/>
          <p14:tracePt t="58631" x="7874000" y="6781800"/>
          <p14:tracePt t="58648" x="7886700" y="6769100"/>
          <p14:tracePt t="58664" x="7899400" y="6762750"/>
          <p14:tracePt t="58681" x="7918450" y="6756400"/>
          <p14:tracePt t="58697" x="7931150" y="6756400"/>
          <p14:tracePt t="58714" x="7937500" y="6756400"/>
          <p14:tracePt t="58731" x="7950200" y="6750050"/>
          <p14:tracePt t="58748" x="7988300" y="6750050"/>
          <p14:tracePt t="58764" x="8045450" y="6750050"/>
          <p14:tracePt t="58782" x="8147050" y="6750050"/>
          <p14:tracePt t="58797" x="8204200" y="6743700"/>
          <p14:tracePt t="58814" x="8255000" y="6737350"/>
          <p14:tracePt t="58831" x="8286750" y="6724650"/>
          <p14:tracePt t="58848" x="8305800" y="6711950"/>
          <p14:tracePt t="58864" x="8318500" y="6699250"/>
          <p14:tracePt t="58881" x="8324850" y="6692900"/>
          <p14:tracePt t="58898" x="8331200" y="6686550"/>
          <p14:tracePt t="58931" x="8337550" y="6680200"/>
          <p14:tracePt t="58964" x="8343900" y="6673850"/>
          <p14:tracePt t="58981" x="8350250" y="6667500"/>
          <p14:tracePt t="58998" x="8362950" y="6648450"/>
          <p14:tracePt t="59014" x="8420100" y="6635750"/>
          <p14:tracePt t="59031" x="8547100" y="6635750"/>
          <p14:tracePt t="59048" x="8661400" y="6635750"/>
          <p14:tracePt t="59065" x="8782050" y="6648450"/>
          <p14:tracePt t="59081" x="8870950" y="6661150"/>
          <p14:tracePt t="59098" x="8902700" y="6661150"/>
          <p14:tracePt t="59131" x="8902700" y="6654800"/>
          <p14:tracePt t="59148" x="8896350" y="6642100"/>
          <p14:tracePt t="59165" x="8890000" y="6642100"/>
          <p14:tracePt t="59198" x="8883650" y="6642100"/>
          <p14:tracePt t="59231" x="8883650" y="6648450"/>
          <p14:tracePt t="59605" x="8896350" y="6648450"/>
          <p14:tracePt t="59615" x="8915400" y="6648450"/>
          <p14:tracePt t="59632" x="8997950" y="6648450"/>
          <p14:tracePt t="59648" x="9105900" y="6654800"/>
          <p14:tracePt t="59665" x="9194800" y="6661150"/>
          <p14:tracePt t="59682" x="9290050" y="6673850"/>
          <p14:tracePt t="59699" x="9378950" y="6686550"/>
          <p14:tracePt t="59715" x="9404350" y="6692900"/>
          <p14:tracePt t="59839" x="9404350" y="6699250"/>
          <p14:tracePt t="59846" x="9404350" y="6705600"/>
          <p14:tracePt t="59854" x="9404350" y="6711950"/>
          <p14:tracePt t="59871" x="9404350" y="6718300"/>
          <p14:tracePt t="60101" x="9410700" y="6718300"/>
          <p14:tracePt t="60108" x="9423400" y="6718300"/>
          <p14:tracePt t="60132" x="9474200" y="6705600"/>
          <p14:tracePt t="60149" x="9620250" y="6705600"/>
          <p14:tracePt t="60166" x="9810750" y="6718300"/>
          <p14:tracePt t="60182" x="10045700" y="6737350"/>
          <p14:tracePt t="60199" x="10325100" y="6756400"/>
          <p14:tracePt t="60216" x="10572750" y="6775450"/>
          <p14:tracePt t="60232" x="10769600" y="6788150"/>
          <p14:tracePt t="60249" x="10877550" y="6794500"/>
          <p14:tracePt t="60266" x="10896600" y="6794500"/>
          <p14:tracePt t="60382" x="10902950" y="6794500"/>
          <p14:tracePt t="60390" x="10909300" y="6794500"/>
          <p14:tracePt t="60399" x="10915650" y="6788150"/>
          <p14:tracePt t="60416" x="10922000" y="6781800"/>
          <p14:tracePt t="60529" x="10902950" y="6781800"/>
          <p14:tracePt t="60536" x="10890250" y="6781800"/>
          <p14:tracePt t="60550" x="10877550" y="6781800"/>
          <p14:tracePt t="60566" x="10826750" y="6788150"/>
          <p14:tracePt t="60583" x="10795000" y="6788150"/>
          <p14:tracePt t="60599" x="10763250" y="6775450"/>
          <p14:tracePt t="60616" x="10737850" y="6769100"/>
          <p14:tracePt t="60632" x="10718800" y="6756400"/>
          <p14:tracePt t="60652" x="10706100" y="6743700"/>
          <p14:tracePt t="60665" x="10693400" y="6724650"/>
          <p14:tracePt t="60682" x="10687050" y="6705600"/>
          <p14:tracePt t="60699" x="10680700" y="6680200"/>
          <p14:tracePt t="60716" x="10674350" y="6654800"/>
          <p14:tracePt t="60732" x="10674350" y="6623050"/>
          <p14:tracePt t="60749" x="10680700" y="6597650"/>
          <p14:tracePt t="60766" x="10687050" y="6584950"/>
          <p14:tracePt t="60782" x="10687050" y="6578600"/>
          <p14:tracePt t="61026" x="10648950" y="6572250"/>
          <p14:tracePt t="61037" x="10629900" y="6565900"/>
          <p14:tracePt t="61049" x="10502900" y="6496050"/>
          <p14:tracePt t="61066" x="10344150" y="6419850"/>
          <p14:tracePt t="61083" x="10153650" y="6350000"/>
          <p14:tracePt t="61100" x="9988550" y="6292850"/>
          <p14:tracePt t="61116" x="9842500" y="6248400"/>
          <p14:tracePt t="61133" x="9658350" y="6197600"/>
          <p14:tracePt t="61149" x="9423400" y="6121400"/>
          <p14:tracePt t="61166" x="9201150" y="6051550"/>
          <p14:tracePt t="61183" x="9004300" y="5994400"/>
          <p14:tracePt t="61200" x="8877300" y="5937250"/>
          <p14:tracePt t="61218" x="8756650" y="5867400"/>
          <p14:tracePt t="61234" x="8699500" y="5791200"/>
          <p14:tracePt t="61250" x="8623300" y="5676900"/>
          <p14:tracePt t="61268" x="8585200" y="5626100"/>
          <p14:tracePt t="61284" x="8559800" y="5594350"/>
          <p14:tracePt t="61301" x="8528050" y="5562600"/>
          <p14:tracePt t="61316" x="8509000" y="5543550"/>
          <p14:tracePt t="61333" x="8483600" y="5524500"/>
          <p14:tracePt t="61351" x="8470900" y="5505450"/>
          <p14:tracePt t="61366" x="8451850" y="5480050"/>
          <p14:tracePt t="61383" x="8420100" y="5461000"/>
          <p14:tracePt t="61400" x="8394700" y="5454650"/>
          <p14:tracePt t="61416" x="8362950" y="5441950"/>
          <p14:tracePt t="61433" x="8312150" y="5429250"/>
          <p14:tracePt t="61450" x="8267700" y="5422900"/>
          <p14:tracePt t="61467" x="8223250" y="5410200"/>
          <p14:tracePt t="61484" x="8191500" y="5397500"/>
          <p14:tracePt t="61500" x="8178800" y="5397500"/>
          <p14:tracePt t="61517" x="8178800" y="5391150"/>
          <p14:tracePt t="61550" x="8172450" y="5391150"/>
          <p14:tracePt t="61567" x="8166100" y="5397500"/>
          <p14:tracePt t="61583" x="8140700" y="5422900"/>
          <p14:tracePt t="61600" x="8096250" y="5448300"/>
          <p14:tracePt t="61617" x="8058150" y="5467350"/>
          <p14:tracePt t="61634" x="8020050" y="5480050"/>
          <p14:tracePt t="61650" x="8007350" y="5480050"/>
          <p14:tracePt t="61683" x="8001000" y="5480050"/>
          <p14:tracePt t="61700" x="7975600" y="5480050"/>
          <p14:tracePt t="61717" x="7899400" y="5473700"/>
          <p14:tracePt t="61733" x="7893050" y="5473700"/>
          <p14:tracePt t="65153" x="7886700" y="5473700"/>
          <p14:tracePt t="65160" x="7874000" y="5473700"/>
          <p14:tracePt t="65170" x="7861300" y="5473700"/>
          <p14:tracePt t="65186" x="7835900" y="5480050"/>
          <p14:tracePt t="65203" x="7829550" y="5486400"/>
          <p14:tracePt t="65220" x="7823200" y="5499100"/>
          <p14:tracePt t="65236" x="7816850" y="5511800"/>
          <p14:tracePt t="65253" x="7804150" y="5518150"/>
          <p14:tracePt t="65270" x="7797800" y="5518150"/>
          <p14:tracePt t="65287" x="7791450" y="5518150"/>
          <p14:tracePt t="65304" x="7785100" y="5518150"/>
          <p14:tracePt t="65319" x="7772400" y="5492750"/>
          <p14:tracePt t="65336" x="7766050" y="5480050"/>
          <p14:tracePt t="65353" x="7766050" y="5473700"/>
          <p14:tracePt t="65370" x="7759700" y="5467350"/>
          <p14:tracePt t="65386" x="7753350" y="5454650"/>
          <p14:tracePt t="65403" x="7740650" y="5441950"/>
          <p14:tracePt t="65420" x="7734300" y="5435600"/>
          <p14:tracePt t="65436" x="7734300" y="5429250"/>
          <p14:tracePt t="65453" x="7734300" y="5422900"/>
          <p14:tracePt t="65470" x="7734300" y="5416550"/>
          <p14:tracePt t="67488" x="7721600" y="5416550"/>
          <p14:tracePt t="67495" x="7670800" y="5416550"/>
          <p14:tracePt t="67505" x="7607300" y="5416550"/>
          <p14:tracePt t="67522" x="7461250" y="5416550"/>
          <p14:tracePt t="67539" x="7270750" y="5416550"/>
          <p14:tracePt t="67555" x="7067550" y="5416550"/>
          <p14:tracePt t="67572" x="6851650" y="5403850"/>
          <p14:tracePt t="67589" x="6610350" y="5384800"/>
          <p14:tracePt t="67605" x="6419850" y="5372100"/>
          <p14:tracePt t="67622" x="6191250" y="5353050"/>
          <p14:tracePt t="67638" x="5981700" y="5346700"/>
          <p14:tracePt t="67655" x="5791200" y="5334000"/>
          <p14:tracePt t="67671" x="5403850" y="5289550"/>
          <p14:tracePt t="67688" x="5168900" y="5251450"/>
          <p14:tracePt t="67705" x="4946650" y="5207000"/>
          <p14:tracePt t="67722" x="4737100" y="5149850"/>
          <p14:tracePt t="67738" x="4540250" y="5105400"/>
          <p14:tracePt t="67755" x="4400550" y="5073650"/>
          <p14:tracePt t="67772" x="4216400" y="5029200"/>
          <p14:tracePt t="67788" x="4083050" y="4997450"/>
          <p14:tracePt t="67805" x="3956050" y="4978400"/>
          <p14:tracePt t="67822" x="3810000" y="4953000"/>
          <p14:tracePt t="67838" x="3733800" y="4940300"/>
          <p14:tracePt t="67855" x="3708400" y="4914900"/>
          <p14:tracePt t="67872" x="3708400" y="4864100"/>
          <p14:tracePt t="67888" x="3746500" y="4794250"/>
          <p14:tracePt t="67907" x="3822700" y="4692650"/>
          <p14:tracePt t="67922" x="3867150" y="4641850"/>
          <p14:tracePt t="67938" x="3898900" y="4597400"/>
          <p14:tracePt t="67955" x="3924300" y="4527550"/>
          <p14:tracePt t="67972" x="3943350" y="4432300"/>
          <p14:tracePt t="67989" x="3956050" y="4286250"/>
          <p14:tracePt t="68005" x="3949700" y="4102100"/>
          <p14:tracePt t="68022" x="3917950" y="3873500"/>
          <p14:tracePt t="68039" x="3860800" y="3638550"/>
          <p14:tracePt t="68055" x="3771900" y="3416300"/>
          <p14:tracePt t="68072" x="3676650" y="3244850"/>
          <p14:tracePt t="68089" x="3511550" y="3073400"/>
          <p14:tracePt t="68090" x="3416300" y="3022600"/>
          <p14:tracePt t="68105" x="3327400" y="2990850"/>
          <p14:tracePt t="68122" x="2965450" y="2946400"/>
          <p14:tracePt t="68139" x="2667000" y="2952750"/>
          <p14:tracePt t="68140" x="2451100" y="2971800"/>
          <p14:tracePt t="68155" x="2292350" y="2997200"/>
          <p14:tracePt t="68157" x="2184400" y="3016250"/>
          <p14:tracePt t="68172" x="1898650" y="3067050"/>
          <p14:tracePt t="68189" x="1689100" y="3117850"/>
          <p14:tracePt t="68205" x="1492250" y="3175000"/>
          <p14:tracePt t="68222" x="1320800" y="3232150"/>
          <p14:tracePt t="68239" x="1104900" y="3302000"/>
          <p14:tracePt t="68257" x="920750" y="3378200"/>
          <p14:tracePt t="68272" x="762000" y="3454400"/>
          <p14:tracePt t="68289" x="615950" y="3524250"/>
          <p14:tracePt t="68306" x="520700" y="3581400"/>
          <p14:tracePt t="68322" x="412750" y="3657600"/>
          <p14:tracePt t="68339" x="285750" y="3778250"/>
          <p14:tracePt t="68356" x="177800" y="3892550"/>
          <p14:tracePt t="68372" x="88900" y="3994150"/>
          <p14:tracePt t="68389" x="25400" y="4146550"/>
          <p14:tracePt t="68405" x="0" y="4286250"/>
          <p14:tracePt t="68478" x="0" y="4883150"/>
          <p14:tracePt t="68487" x="19050" y="4959350"/>
          <p14:tracePt t="68495" x="44450" y="5035550"/>
          <p14:tracePt t="68506" x="63500" y="5073650"/>
          <p14:tracePt t="68522" x="107950" y="5194300"/>
          <p14:tracePt t="68539" x="165100" y="5365750"/>
          <p14:tracePt t="68556" x="215900" y="5511800"/>
          <p14:tracePt t="68572" x="279400" y="5651500"/>
          <p14:tracePt t="68574" x="336550" y="5727700"/>
          <p14:tracePt t="68590" x="387350" y="5797550"/>
          <p14:tracePt t="68591" x="482600" y="5892800"/>
          <p14:tracePt t="68606" x="692150" y="6070600"/>
          <p14:tracePt t="68622" x="901700" y="6223000"/>
          <p14:tracePt t="68639" x="1136650" y="6375400"/>
          <p14:tracePt t="68656" x="1308100" y="6470650"/>
          <p14:tracePt t="68672" x="1473200" y="6546850"/>
          <p14:tracePt t="68689" x="1625600" y="6597650"/>
          <p14:tracePt t="68706" x="1733550" y="6616700"/>
          <p14:tracePt t="68723" x="1905000" y="6616700"/>
          <p14:tracePt t="68739" x="2082800" y="6610350"/>
          <p14:tracePt t="68756" x="2247900" y="6597650"/>
          <p14:tracePt t="68773" x="2520950" y="6578600"/>
          <p14:tracePt t="68790" x="2781300" y="6559550"/>
          <p14:tracePt t="68808" x="3194050" y="6521450"/>
          <p14:tracePt t="68824" x="3422650" y="6477000"/>
          <p14:tracePt t="68840" x="3524250" y="6451600"/>
          <p14:tracePt t="68856" x="3854450" y="6267450"/>
          <p14:tracePt t="68873" x="4083050" y="6064250"/>
          <p14:tracePt t="68890" x="4286250" y="5854700"/>
          <p14:tracePt t="68908" x="4445000" y="5695950"/>
          <p14:tracePt t="68923" x="4584700" y="5518150"/>
          <p14:tracePt t="68939" x="4679950" y="5359400"/>
          <p14:tracePt t="68956" x="4743450" y="5175250"/>
          <p14:tracePt t="68973" x="4787900" y="4972050"/>
          <p14:tracePt t="68989" x="4806950" y="4806950"/>
          <p14:tracePt t="69006" x="4813300" y="4616450"/>
          <p14:tracePt t="69023" x="4775200" y="4470400"/>
          <p14:tracePt t="69042" x="4616450" y="4254500"/>
          <p14:tracePt t="69056" x="4565650" y="4210050"/>
          <p14:tracePt t="69073" x="4318000" y="4019550"/>
          <p14:tracePt t="69089" x="4184650" y="3937000"/>
          <p14:tracePt t="69106" x="4025900" y="3860800"/>
          <p14:tracePt t="69123" x="3905250" y="3810000"/>
          <p14:tracePt t="69141" x="3784600" y="3765550"/>
          <p14:tracePt t="69156" x="3657600" y="3733800"/>
          <p14:tracePt t="69173" x="3517900" y="3702050"/>
          <p14:tracePt t="69191" x="3359150" y="3676650"/>
          <p14:tracePt t="69206" x="3213100" y="3657600"/>
          <p14:tracePt t="69223" x="3022600" y="3644900"/>
          <p14:tracePt t="69240" x="2876550" y="3644900"/>
          <p14:tracePt t="69257" x="2724150" y="3657600"/>
          <p14:tracePt t="69274" x="2444750" y="3708400"/>
          <p14:tracePt t="69292" x="2311400" y="3740150"/>
          <p14:tracePt t="69292" x="2190750" y="3771900"/>
          <p14:tracePt t="69306" x="2063750" y="3803650"/>
          <p14:tracePt t="69308" x="2006600" y="3822700"/>
          <p14:tracePt t="69324" x="1885950" y="3854450"/>
          <p14:tracePt t="69341" x="1581150" y="3937000"/>
          <p14:tracePt t="69356" x="1473200" y="4000500"/>
          <p14:tracePt t="69373" x="1428750" y="4064000"/>
          <p14:tracePt t="69390" x="1397000" y="4203700"/>
          <p14:tracePt t="69406" x="1371600" y="4387850"/>
          <p14:tracePt t="69423" x="1346200" y="4559300"/>
          <p14:tracePt t="69440" x="1308100" y="4730750"/>
          <p14:tracePt t="69457" x="1289050" y="4870450"/>
          <p14:tracePt t="69473" x="1282700" y="5003800"/>
          <p14:tracePt t="69490" x="1295400" y="5111750"/>
          <p14:tracePt t="69506" x="1333500" y="5251450"/>
          <p14:tracePt t="69508" x="1358900" y="5308600"/>
          <p14:tracePt t="69523" x="1377950" y="5359400"/>
          <p14:tracePt t="69540" x="1466850" y="5492750"/>
          <p14:tracePt t="69556" x="1511300" y="5556250"/>
          <p14:tracePt t="69573" x="1536700" y="5581650"/>
          <p14:tracePt t="69590" x="1581150" y="5619750"/>
          <p14:tracePt t="69606" x="1587500" y="5626100"/>
          <p14:tracePt t="69657" x="1587500" y="5632450"/>
          <p14:tracePt t="69673" x="1600200" y="5645150"/>
          <p14:tracePt t="69691" x="1600200" y="5651500"/>
          <p14:tracePt t="69707" x="1606550" y="5664200"/>
          <p14:tracePt t="69723" x="1612900" y="5676900"/>
          <p14:tracePt t="69740" x="1612900" y="5695950"/>
          <p14:tracePt t="69758" x="1612900" y="5753100"/>
          <p14:tracePt t="69773" x="1606550" y="5791200"/>
          <p14:tracePt t="69790" x="1593850" y="5854700"/>
          <p14:tracePt t="69807" x="1574800" y="5924550"/>
          <p14:tracePt t="69823" x="1568450" y="5962650"/>
          <p14:tracePt t="69840" x="1562100" y="6019800"/>
          <p14:tracePt t="69857" x="1562100" y="6051550"/>
          <p14:tracePt t="69873" x="1562100" y="6096000"/>
          <p14:tracePt t="69890" x="1562100" y="6108700"/>
          <p14:tracePt t="69907" x="1562100" y="6121400"/>
          <p14:tracePt t="69924" x="1574800" y="6127750"/>
          <p14:tracePt t="69940" x="1587500" y="6134100"/>
          <p14:tracePt t="69957" x="1593850" y="6134100"/>
          <p14:tracePt t="69974" x="1606550" y="6140450"/>
          <p14:tracePt t="69990" x="1619250" y="6146800"/>
          <p14:tracePt t="70008" x="1631950" y="6159500"/>
          <p14:tracePt t="70024" x="1644650" y="6172200"/>
          <p14:tracePt t="70040" x="1670050" y="6184900"/>
          <p14:tracePt t="70057" x="1682750" y="6184900"/>
          <p14:tracePt t="70074" x="1695450" y="6191250"/>
          <p14:tracePt t="70090" x="1708150" y="6191250"/>
          <p14:tracePt t="70110" x="1733550" y="6191250"/>
          <p14:tracePt t="70124" x="1758950" y="6191250"/>
          <p14:tracePt t="70141" x="1778000" y="6191250"/>
          <p14:tracePt t="70157" x="1797050" y="6184900"/>
          <p14:tracePt t="70173" x="1809750" y="6184900"/>
          <p14:tracePt t="70190" x="1828800" y="6178550"/>
          <p14:tracePt t="70207" x="1847850" y="6172200"/>
          <p14:tracePt t="70224" x="1866900" y="6159500"/>
          <p14:tracePt t="70240" x="1885950" y="6146800"/>
          <p14:tracePt t="70258" x="1911350" y="6127750"/>
          <p14:tracePt t="70274" x="1943100" y="6096000"/>
          <p14:tracePt t="70290" x="1962150" y="6070600"/>
          <p14:tracePt t="70307" x="1981200" y="6051550"/>
          <p14:tracePt t="70324" x="1987550" y="6038850"/>
          <p14:tracePt t="70340" x="2006600" y="6019800"/>
          <p14:tracePt t="70357" x="2019300" y="5994400"/>
          <p14:tracePt t="70374" x="2032000" y="5956300"/>
          <p14:tracePt t="70391" x="2038350" y="5924550"/>
          <p14:tracePt t="70407" x="2038350" y="5911850"/>
          <p14:tracePt t="70424" x="2038350" y="5886450"/>
          <p14:tracePt t="70441" x="2038350" y="5867400"/>
          <p14:tracePt t="70457" x="2038350" y="5842000"/>
          <p14:tracePt t="70459" x="2038350" y="5829300"/>
          <p14:tracePt t="70474" x="2044700" y="5810250"/>
          <p14:tracePt t="70491" x="2108200" y="5759450"/>
          <p14:tracePt t="70492" x="2152650" y="5734050"/>
          <p14:tracePt t="70507" x="2190750" y="5708650"/>
          <p14:tracePt t="70524" x="2305050" y="5645150"/>
          <p14:tracePt t="70541" x="2355850" y="5600700"/>
          <p14:tracePt t="70557" x="2387600" y="5556250"/>
          <p14:tracePt t="70574" x="2419350" y="5480050"/>
          <p14:tracePt t="70591" x="2432050" y="5435600"/>
          <p14:tracePt t="70607" x="2444750" y="5397500"/>
          <p14:tracePt t="70624" x="2457450" y="5365750"/>
          <p14:tracePt t="70641" x="2463800" y="5346700"/>
          <p14:tracePt t="70658" x="2476500" y="5308600"/>
          <p14:tracePt t="70674" x="2489200" y="5283200"/>
          <p14:tracePt t="70676" x="2495550" y="5264150"/>
          <p14:tracePt t="70691" x="2495550" y="5245100"/>
          <p14:tracePt t="70693" x="2495550" y="5226050"/>
          <p14:tracePt t="70707" x="2495550" y="5207000"/>
          <p14:tracePt t="70724" x="2495550" y="5194300"/>
          <p14:tracePt t="70815" x="2501900" y="5194300"/>
          <p14:tracePt t="70822" x="2520950" y="5200650"/>
          <p14:tracePt t="70841" x="2584450" y="5219700"/>
          <p14:tracePt t="70858" x="2660650" y="5232400"/>
          <p14:tracePt t="70874" x="2749550" y="5238750"/>
          <p14:tracePt t="70891" x="2825750" y="5232400"/>
          <p14:tracePt t="70908" x="2889250" y="5213350"/>
          <p14:tracePt t="70924" x="2940050" y="5175250"/>
          <p14:tracePt t="70942" x="2978150" y="5118100"/>
          <p14:tracePt t="70958" x="3009900" y="5022850"/>
          <p14:tracePt t="70974" x="3016250" y="4953000"/>
          <p14:tracePt t="70991" x="3022600" y="4914900"/>
          <p14:tracePt t="71008" x="3022600" y="4895850"/>
          <p14:tracePt t="71024" x="3022600" y="4889500"/>
          <p14:tracePt t="71042" x="2997200" y="4883150"/>
          <p14:tracePt t="71058" x="2952750" y="4883150"/>
          <p14:tracePt t="71075" x="2921000" y="4883150"/>
          <p14:tracePt t="71092" x="2870200" y="4883150"/>
          <p14:tracePt t="71108" x="2825750" y="4876800"/>
          <p14:tracePt t="71125" x="2781300" y="4870450"/>
          <p14:tracePt t="71141" x="2749550" y="4864100"/>
          <p14:tracePt t="71158" x="2736850" y="4870450"/>
          <p14:tracePt t="71175" x="2717800" y="4908550"/>
          <p14:tracePt t="71191" x="2686050" y="4991100"/>
          <p14:tracePt t="71208" x="2628900" y="5105400"/>
          <p14:tracePt t="71224" x="2584450" y="5181600"/>
          <p14:tracePt t="71241" x="2559050" y="5238750"/>
          <p14:tracePt t="71258" x="2527300" y="5295900"/>
          <p14:tracePt t="71274" x="2514600" y="5327650"/>
          <p14:tracePt t="71291" x="2508250" y="5359400"/>
          <p14:tracePt t="71308" x="2508250" y="5378450"/>
          <p14:tracePt t="71325" x="2508250" y="5391150"/>
          <p14:tracePt t="71341" x="2514600" y="5397500"/>
          <p14:tracePt t="71358" x="2527300" y="5403850"/>
          <p14:tracePt t="71375" x="2540000" y="5403850"/>
          <p14:tracePt t="71391" x="2552700" y="5403850"/>
          <p14:tracePt t="71425" x="2559050" y="5403850"/>
          <p14:tracePt t="71442" x="2559050" y="5410200"/>
          <p14:tracePt t="71458" x="2565400" y="5435600"/>
          <p14:tracePt t="71475" x="2565400" y="5480050"/>
          <p14:tracePt t="71491" x="2552700" y="5524500"/>
          <p14:tracePt t="71508" x="2527300" y="5600700"/>
          <p14:tracePt t="71525" x="2501900" y="5664200"/>
          <p14:tracePt t="71541" x="2463800" y="5734050"/>
          <p14:tracePt t="71558" x="2444750" y="5765800"/>
          <p14:tracePt t="71575" x="2432050" y="5784850"/>
          <p14:tracePt t="71592" x="2425700" y="5784850"/>
          <p14:tracePt t="71660" x="2425700" y="5778500"/>
          <p14:tracePt t="71669" x="2425700" y="5772150"/>
          <p14:tracePt t="71679" x="2432050" y="5759450"/>
          <p14:tracePt t="71692" x="2444750" y="5746750"/>
          <p14:tracePt t="71708" x="2476500" y="5708650"/>
          <p14:tracePt t="71725" x="2508250" y="5670550"/>
          <p14:tracePt t="71742" x="2552700" y="5619750"/>
          <p14:tracePt t="71758" x="2603500" y="5556250"/>
          <p14:tracePt t="71775" x="2660650" y="5499100"/>
          <p14:tracePt t="71792" x="2698750" y="5467350"/>
          <p14:tracePt t="71808" x="2762250" y="5422900"/>
          <p14:tracePt t="71825" x="2844800" y="5372100"/>
          <p14:tracePt t="71842" x="2952750" y="5308600"/>
          <p14:tracePt t="71859" x="3041650" y="5251450"/>
          <p14:tracePt t="71875" x="3143250" y="5149850"/>
          <p14:tracePt t="71892" x="3213100" y="5060950"/>
          <p14:tracePt t="71908" x="3263900" y="4991100"/>
          <p14:tracePt t="71926" x="3308350" y="4940300"/>
          <p14:tracePt t="71942" x="3365500" y="4876800"/>
          <p14:tracePt t="71958" x="3416300" y="4838700"/>
          <p14:tracePt t="71975" x="3486150" y="4794250"/>
          <p14:tracePt t="71992" x="3543300" y="4762500"/>
          <p14:tracePt t="72008" x="3638550" y="4718050"/>
          <p14:tracePt t="72025" x="3752850" y="4667250"/>
          <p14:tracePt t="72042" x="3835400" y="4629150"/>
          <p14:tracePt t="72059" x="3962400" y="4565650"/>
          <p14:tracePt t="72075" x="4070350" y="4508500"/>
          <p14:tracePt t="72092" x="4133850" y="4476750"/>
          <p14:tracePt t="72109" x="4197350" y="4432300"/>
          <p14:tracePt t="72111" x="4210050" y="4425950"/>
          <p14:tracePt t="72125" x="4229100" y="4406900"/>
          <p14:tracePt t="72142" x="4248150" y="4381500"/>
          <p14:tracePt t="72159" x="4254500" y="4362450"/>
          <p14:tracePt t="72176" x="4267200" y="4318000"/>
          <p14:tracePt t="72192" x="4279900" y="4286250"/>
          <p14:tracePt t="72209" x="4292600" y="4248150"/>
          <p14:tracePt t="72226" x="4305300" y="4210050"/>
          <p14:tracePt t="72242" x="4318000" y="4171950"/>
          <p14:tracePt t="72260" x="4324350" y="4146550"/>
          <p14:tracePt t="72275" x="4330700" y="4114800"/>
          <p14:tracePt t="72292" x="4330700" y="4089400"/>
          <p14:tracePt t="72309" x="4330700" y="4057650"/>
          <p14:tracePt t="72326" x="4330700" y="4038600"/>
          <p14:tracePt t="72342" x="4330700" y="4013200"/>
          <p14:tracePt t="72359" x="4324350" y="4000500"/>
          <p14:tracePt t="72360" x="4311650" y="3987800"/>
          <p14:tracePt t="72375" x="4305300" y="3975100"/>
          <p14:tracePt t="72392" x="4292600" y="3968750"/>
          <p14:tracePt t="72411" x="4260850" y="3962400"/>
          <p14:tracePt t="72425" x="4241800" y="3956050"/>
          <p14:tracePt t="72442" x="4229100" y="3949700"/>
          <p14:tracePt t="72459" x="4222750" y="3943350"/>
          <p14:tracePt t="72475" x="4216400" y="3943350"/>
          <p14:tracePt t="72526" x="4210050" y="3943350"/>
          <p14:tracePt t="72542" x="4184650" y="3943350"/>
          <p14:tracePt t="72559" x="4165600" y="3943350"/>
          <p14:tracePt t="72576" x="4140200" y="3956050"/>
          <p14:tracePt t="72592" x="4114800" y="3962400"/>
          <p14:tracePt t="72609" x="4089400" y="3968750"/>
          <p14:tracePt t="72626" x="4057650" y="3987800"/>
          <p14:tracePt t="72642" x="4019550" y="4000500"/>
          <p14:tracePt t="72659" x="3987800" y="4025900"/>
          <p14:tracePt t="72676" x="3962400" y="4044950"/>
          <p14:tracePt t="72692" x="3930650" y="4064000"/>
          <p14:tracePt t="72710" x="3905250" y="4089400"/>
          <p14:tracePt t="72726" x="3879850" y="4114800"/>
          <p14:tracePt t="72743" x="3841750" y="4152900"/>
          <p14:tracePt t="72759" x="3765550" y="4197350"/>
          <p14:tracePt t="72776" x="3714750" y="4222750"/>
          <p14:tracePt t="72792" x="3670300" y="4248150"/>
          <p14:tracePt t="72809" x="3638550" y="4267200"/>
          <p14:tracePt t="72826" x="3619500" y="4279900"/>
          <p14:tracePt t="72843" x="3600450" y="4298950"/>
          <p14:tracePt t="72859" x="3594100" y="4305300"/>
          <p14:tracePt t="72876" x="3587750" y="4318000"/>
          <p14:tracePt t="72893" x="3581400" y="4330700"/>
          <p14:tracePt t="72909" x="3575050" y="4337050"/>
          <p14:tracePt t="72926" x="3575050" y="4349750"/>
          <p14:tracePt t="72943" x="3575050" y="4362450"/>
          <p14:tracePt t="72945" x="3575050" y="4368800"/>
          <p14:tracePt t="72959" x="3575050" y="4375150"/>
          <p14:tracePt t="72976" x="3587750" y="4381500"/>
          <p14:tracePt t="72993" x="3606800" y="4387850"/>
          <p14:tracePt t="73009" x="3644900" y="4387850"/>
          <p14:tracePt t="73026" x="3733800" y="4381500"/>
          <p14:tracePt t="73043" x="3797300" y="4362450"/>
          <p14:tracePt t="73060" x="3886200" y="4330700"/>
          <p14:tracePt t="73076" x="3968750" y="4292600"/>
          <p14:tracePt t="73093" x="4025900" y="4260850"/>
          <p14:tracePt t="73110" x="4076700" y="4216400"/>
          <p14:tracePt t="73126" x="4108450" y="4197350"/>
          <p14:tracePt t="73143" x="4121150" y="4171950"/>
          <p14:tracePt t="73160" x="4133850" y="4159250"/>
          <p14:tracePt t="73177" x="4140200" y="4140200"/>
          <p14:tracePt t="73179" x="4140200" y="4133850"/>
          <p14:tracePt t="73194" x="4146550" y="4121150"/>
          <p14:tracePt t="73209" x="4146550" y="4108450"/>
          <p14:tracePt t="73226" x="4146550" y="4102100"/>
          <p14:tracePt t="73265" x="4140200" y="4102100"/>
          <p14:tracePt t="73276" x="4133850" y="4102100"/>
          <p14:tracePt t="73293" x="4121150" y="4102100"/>
          <p14:tracePt t="73310" x="4076700" y="4095750"/>
          <p14:tracePt t="73326" x="4064000" y="4095750"/>
          <p14:tracePt t="73344" x="4032250" y="4095750"/>
          <p14:tracePt t="73360" x="3994150" y="4095750"/>
          <p14:tracePt t="73377" x="3981450" y="4095750"/>
          <p14:tracePt t="73393" x="3968750" y="4095750"/>
          <p14:tracePt t="73410" x="3962400" y="4095750"/>
          <p14:tracePt t="73426" x="3949700" y="4095750"/>
          <p14:tracePt t="73443" x="3943350" y="4095750"/>
          <p14:tracePt t="73459" x="3937000" y="4102100"/>
          <p14:tracePt t="73476" x="3930650" y="4102100"/>
          <p14:tracePt t="73493" x="3917950" y="4108450"/>
          <p14:tracePt t="73510" x="3898900" y="4114800"/>
          <p14:tracePt t="73527" x="3879850" y="4127500"/>
          <p14:tracePt t="73544" x="3860800" y="4140200"/>
          <p14:tracePt t="73560" x="3854450" y="4140200"/>
          <p14:tracePt t="73594" x="3854450" y="4146550"/>
          <p14:tracePt t="73631" x="3848100" y="4146550"/>
          <p14:tracePt t="73643" x="3841750" y="4152900"/>
          <p14:tracePt t="73660" x="3829050" y="4159250"/>
          <p14:tracePt t="73677" x="3810000" y="4171950"/>
          <p14:tracePt t="73694" x="3784600" y="4184650"/>
          <p14:tracePt t="73710" x="3771900" y="4197350"/>
          <p14:tracePt t="73727" x="3759200" y="4210050"/>
          <p14:tracePt t="73743" x="3746500" y="4216400"/>
          <p14:tracePt t="73760" x="3740150" y="4222750"/>
          <p14:tracePt t="73777" x="3733800" y="4222750"/>
          <p14:tracePt t="74194" x="3733800" y="4229100"/>
          <p14:tracePt t="74201" x="3727450" y="4229100"/>
          <p14:tracePt t="74211" x="3727450" y="4235450"/>
          <p14:tracePt t="74227" x="3721100" y="4235450"/>
          <p14:tracePt t="74244" x="3721100" y="4241800"/>
          <p14:tracePt t="74261" x="3714750" y="4248150"/>
          <p14:tracePt t="74294" x="3714750" y="4254500"/>
          <p14:tracePt t="74327" x="3708400" y="4260850"/>
          <p14:tracePt t="74376" x="3708400" y="4267200"/>
          <p14:tracePt t="74523" x="3702050" y="4267200"/>
          <p14:tracePt t="76012" x="3695700" y="4273550"/>
          <p14:tracePt t="76018" x="3689350" y="4279900"/>
          <p14:tracePt t="76029" x="3683000" y="4286250"/>
          <p14:tracePt t="76045" x="3676650" y="4292600"/>
          <p14:tracePt t="76062" x="3670300" y="4298950"/>
          <p14:tracePt t="76079" x="3663950" y="4298950"/>
          <p14:tracePt t="76282" x="3663950" y="4292600"/>
          <p14:tracePt t="76305" x="3670300" y="4292600"/>
          <p14:tracePt t="76403" x="3676650" y="4292600"/>
          <p14:tracePt t="76418" x="3683000" y="4298950"/>
          <p14:tracePt t="76429" x="3689350" y="4305300"/>
          <p14:tracePt t="76446" x="3695700" y="4324350"/>
          <p14:tracePt t="76447" x="3702050" y="4337050"/>
          <p14:tracePt t="76462" x="3702050" y="4343400"/>
          <p14:tracePt t="76481" x="3708400" y="4362450"/>
          <p14:tracePt t="76540" x="3708400" y="4368800"/>
          <p14:tracePt t="76567" x="3708400" y="4381500"/>
          <p14:tracePt t="76574" x="3708400" y="4387850"/>
          <p14:tracePt t="76596" x="3702050" y="4413250"/>
          <p14:tracePt t="76612" x="3689350" y="4445000"/>
          <p14:tracePt t="76630" x="3670300" y="4476750"/>
          <p14:tracePt t="76646" x="3651250" y="4514850"/>
          <p14:tracePt t="76663" x="3638550" y="4552950"/>
          <p14:tracePt t="76679" x="3619500" y="4629150"/>
          <p14:tracePt t="76696" x="3606800" y="4743450"/>
          <p14:tracePt t="76712" x="3581400" y="4876800"/>
          <p14:tracePt t="76730" x="3543300" y="4991100"/>
          <p14:tracePt t="76746" x="3486150" y="5124450"/>
          <p14:tracePt t="76763" x="3441700" y="5226050"/>
          <p14:tracePt t="76779" x="3397250" y="5340350"/>
          <p14:tracePt t="76796" x="3340100" y="5467350"/>
          <p14:tracePt t="76813" x="3257550" y="5619750"/>
          <p14:tracePt t="76829" x="3175000" y="5759450"/>
          <p14:tracePt t="76846" x="3054350" y="5949950"/>
          <p14:tracePt t="76863" x="2952750" y="6070600"/>
          <p14:tracePt t="76864" x="2927350" y="6102350"/>
          <p14:tracePt t="76880" x="2901950" y="6134100"/>
          <p14:tracePt t="76896" x="2863850" y="6178550"/>
          <p14:tracePt t="76913" x="2844800" y="6191250"/>
          <p14:tracePt t="76929" x="2819400" y="6203950"/>
          <p14:tracePt t="76946" x="2787650" y="6203950"/>
          <p14:tracePt t="76963" x="2749550" y="6203950"/>
          <p14:tracePt t="76980" x="2705100" y="6184900"/>
          <p14:tracePt t="76996" x="2667000" y="6172200"/>
          <p14:tracePt t="77013" x="2603500" y="6134100"/>
          <p14:tracePt t="77030" x="2540000" y="6108700"/>
          <p14:tracePt t="77047" x="2438400" y="6064250"/>
          <p14:tracePt t="77063" x="2374900" y="6038850"/>
          <p14:tracePt t="77080" x="2343150" y="6026150"/>
          <p14:tracePt t="77097" x="2336800" y="6019800"/>
          <p14:tracePt t="77131" x="2330450" y="6007100"/>
          <p14:tracePt t="77146" x="2311400" y="5969000"/>
          <p14:tracePt t="77163" x="2260600" y="5899150"/>
          <p14:tracePt t="77181" x="2184400" y="5797550"/>
          <p14:tracePt t="77196" x="2095500" y="5664200"/>
          <p14:tracePt t="77213" x="2012950" y="5556250"/>
          <p14:tracePt t="77229" x="1898650" y="5397500"/>
          <p14:tracePt t="77246" x="1803400" y="5283200"/>
          <p14:tracePt t="77263" x="1625600" y="5099050"/>
          <p14:tracePt t="77280" x="1441450" y="4946650"/>
          <p14:tracePt t="77296" x="1257300" y="4806950"/>
          <p14:tracePt t="77313" x="1073150" y="4667250"/>
          <p14:tracePt t="77330" x="958850" y="4591050"/>
          <p14:tracePt t="77346" x="844550" y="4514850"/>
          <p14:tracePt t="77364" x="793750" y="4476750"/>
          <p14:tracePt t="77380" x="762000" y="4451350"/>
          <p14:tracePt t="77476" x="762000" y="4457700"/>
          <p14:tracePt t="77485" x="774700" y="4483100"/>
          <p14:tracePt t="77497" x="800100" y="4521200"/>
          <p14:tracePt t="77514" x="914400" y="4635500"/>
          <p14:tracePt t="77530" x="1130300" y="4813300"/>
          <p14:tracePt t="77532" x="1276350" y="4927600"/>
          <p14:tracePt t="77547" x="1390650" y="5022850"/>
          <p14:tracePt t="77564" x="1828800" y="5372100"/>
          <p14:tracePt t="77580" x="2089150" y="5581650"/>
          <p14:tracePt t="77597" x="2159000" y="5645150"/>
          <p14:tracePt t="77613" x="2343150" y="5791200"/>
          <p14:tracePt t="77630" x="2419350" y="5854700"/>
          <p14:tracePt t="77691" x="2413000" y="5854700"/>
          <p14:tracePt t="77821" x="2413000" y="5861050"/>
          <p14:tracePt t="77830" x="2413000" y="5867400"/>
          <p14:tracePt t="77837" x="2413000" y="5892800"/>
          <p14:tracePt t="77847" x="2413000" y="5911850"/>
          <p14:tracePt t="77864" x="2413000" y="5962650"/>
          <p14:tracePt t="77880" x="2413000" y="6057900"/>
          <p14:tracePt t="77897" x="2419350" y="6210300"/>
          <p14:tracePt t="77914" x="2419350" y="6356350"/>
          <p14:tracePt t="77916" x="2419350" y="6426200"/>
          <p14:tracePt t="77930" x="2419350" y="6477000"/>
          <p14:tracePt t="77932" x="2419350" y="6508750"/>
          <p14:tracePt t="77948" x="2419350" y="6546850"/>
          <p14:tracePt t="77949" x="2419350" y="6565900"/>
          <p14:tracePt t="77964" x="2419350" y="6578600"/>
          <p14:tracePt t="78030" x="2425700" y="6578600"/>
          <p14:tracePt t="78045" x="2432050" y="6578600"/>
          <p14:tracePt t="78064" x="2438400" y="6578600"/>
          <p14:tracePt t="78107" x="2438400" y="6572250"/>
          <p14:tracePt t="78119" x="2438400" y="6565900"/>
          <p14:tracePt t="78130" x="2438400" y="6559550"/>
          <p14:tracePt t="78147" x="2438400" y="6553200"/>
          <p14:tracePt t="78181" x="2444750" y="6546850"/>
          <p14:tracePt t="78199" x="2451100" y="6534150"/>
          <p14:tracePt t="78214" x="2463800" y="6521450"/>
          <p14:tracePt t="78230" x="2482850" y="6496050"/>
          <p14:tracePt t="78247" x="2501900" y="6477000"/>
          <p14:tracePt t="78264" x="2520950" y="6457950"/>
          <p14:tracePt t="78282" x="2527300" y="6426200"/>
          <p14:tracePt t="78298" x="2533650" y="6413500"/>
          <p14:tracePt t="78314" x="2540000" y="6388100"/>
          <p14:tracePt t="78331" x="2546350" y="6362700"/>
          <p14:tracePt t="78347" x="2559050" y="6337300"/>
          <p14:tracePt t="78364" x="2565400" y="6305550"/>
          <p14:tracePt t="78380" x="2571750" y="6280150"/>
          <p14:tracePt t="78397" x="2584450" y="6248400"/>
          <p14:tracePt t="78414" x="2590800" y="6223000"/>
          <p14:tracePt t="78431" x="2597150" y="6210300"/>
          <p14:tracePt t="78447" x="2603500" y="6197600"/>
          <p14:tracePt t="78464" x="2609850" y="6184900"/>
          <p14:tracePt t="78481" x="2616200" y="6172200"/>
          <p14:tracePt t="78497" x="2622550" y="6159500"/>
          <p14:tracePt t="78514" x="2622550" y="6146800"/>
          <p14:tracePt t="78530" x="2635250" y="6127750"/>
          <p14:tracePt t="78532" x="2635250" y="6115050"/>
          <p14:tracePt t="78547" x="2647950" y="6089650"/>
          <p14:tracePt t="78548" x="2654300" y="6064250"/>
          <p14:tracePt t="78564" x="2660650" y="6038850"/>
          <p14:tracePt t="78581" x="2667000" y="6000750"/>
          <p14:tracePt t="78597" x="2667000" y="5981700"/>
          <p14:tracePt t="78614" x="2673350" y="5962650"/>
          <p14:tracePt t="78698" x="2673350" y="5956300"/>
          <p14:tracePt t="78712" x="2667000" y="5949950"/>
          <p14:tracePt t="78731" x="2654300" y="5937250"/>
          <p14:tracePt t="78747" x="2635250" y="5918200"/>
          <p14:tracePt t="78764" x="2616200" y="5892800"/>
          <p14:tracePt t="78781" x="2584450" y="5873750"/>
          <p14:tracePt t="78798" x="2559050" y="5854700"/>
          <p14:tracePt t="78814" x="2495550" y="5835650"/>
          <p14:tracePt t="78831" x="2413000" y="5816600"/>
          <p14:tracePt t="78848" x="2355850" y="5810250"/>
          <p14:tracePt t="78864" x="2292350" y="5797550"/>
          <p14:tracePt t="78882" x="2260600" y="5797550"/>
          <p14:tracePt t="78897" x="2254250" y="5797550"/>
          <p14:tracePt t="78914" x="2247900" y="5797550"/>
          <p14:tracePt t="78931" x="2228850" y="5816600"/>
          <p14:tracePt t="78948" x="2203450" y="5822950"/>
          <p14:tracePt t="78964" x="2184400" y="5829300"/>
          <p14:tracePt t="78981" x="2171700" y="5835650"/>
          <p14:tracePt t="78997" x="2159000" y="5848350"/>
          <p14:tracePt t="79014" x="2159000" y="5854700"/>
          <p14:tracePt t="79054" x="2171700" y="5854700"/>
          <p14:tracePt t="79064" x="2178050" y="5854700"/>
          <p14:tracePt t="79081" x="2241550" y="5848350"/>
          <p14:tracePt t="79098" x="2317750" y="5822950"/>
          <p14:tracePt t="79115" x="2374900" y="5791200"/>
          <p14:tracePt t="79132" x="2438400" y="5740400"/>
          <p14:tracePt t="79148" x="2514600" y="5670550"/>
          <p14:tracePt t="79164" x="2559050" y="5619750"/>
          <p14:tracePt t="79181" x="2590800" y="5575300"/>
          <p14:tracePt t="79198" x="2616200" y="5543550"/>
          <p14:tracePt t="79214" x="2628900" y="5530850"/>
          <p14:tracePt t="79231" x="2635250" y="5524500"/>
          <p14:tracePt t="79399" x="2628900" y="5524500"/>
          <p14:tracePt t="79407" x="2609850" y="5524500"/>
          <p14:tracePt t="79415" x="2590800" y="5530850"/>
          <p14:tracePt t="79432" x="2546350" y="5543550"/>
          <p14:tracePt t="79448" x="2489200" y="5562600"/>
          <p14:tracePt t="79465" x="2444750" y="5575300"/>
          <p14:tracePt t="79482" x="2400300" y="5588000"/>
          <p14:tracePt t="79498" x="2381250" y="5588000"/>
          <p14:tracePt t="79515" x="2362200" y="5594350"/>
          <p14:tracePt t="79532" x="2336800" y="5594350"/>
          <p14:tracePt t="79548" x="2298700" y="5600700"/>
          <p14:tracePt t="79550" x="2273300" y="5600700"/>
          <p14:tracePt t="79565" x="2254250" y="5600700"/>
          <p14:tracePt t="79566" x="2216150" y="5600700"/>
          <p14:tracePt t="79581" x="2171700" y="5588000"/>
          <p14:tracePt t="79598" x="2133600" y="5575300"/>
          <p14:tracePt t="79615" x="2095500" y="5562600"/>
          <p14:tracePt t="79631" x="2076450" y="5556250"/>
          <p14:tracePt t="79649" x="2076450" y="5549900"/>
          <p14:tracePt t="79665" x="2070100" y="5549900"/>
          <p14:tracePt t="79682" x="2044700" y="5549900"/>
          <p14:tracePt t="79698" x="2019300" y="5549900"/>
          <p14:tracePt t="79715" x="1993900" y="5556250"/>
          <p14:tracePt t="79732" x="1981200" y="5556250"/>
          <p14:tracePt t="79748" x="1974850" y="5556250"/>
          <p14:tracePt t="79765" x="1974850" y="5543550"/>
          <p14:tracePt t="79782" x="1987550" y="5530850"/>
          <p14:tracePt t="79784" x="1987550" y="5524500"/>
          <p14:tracePt t="79798" x="1987550" y="5511800"/>
          <p14:tracePt t="79817" x="1987550" y="5499100"/>
          <p14:tracePt t="79832" x="1968500" y="5480050"/>
          <p14:tracePt t="79849" x="1924050" y="5454650"/>
          <p14:tracePt t="79865" x="1892300" y="5441950"/>
          <p14:tracePt t="79882" x="1866900" y="5429250"/>
          <p14:tracePt t="79898" x="1860550" y="5422900"/>
          <p14:tracePt t="79915" x="1847850" y="5410200"/>
          <p14:tracePt t="79932" x="1841500" y="5397500"/>
          <p14:tracePt t="79948" x="1828800" y="5384800"/>
          <p14:tracePt t="79965" x="1816100" y="5372100"/>
          <p14:tracePt t="79982" x="1797050" y="5353050"/>
          <p14:tracePt t="79999" x="1771650" y="5334000"/>
          <p14:tracePt t="80015" x="1746250" y="5308600"/>
          <p14:tracePt t="80032" x="1720850" y="5295900"/>
          <p14:tracePt t="80124" x="1714500" y="5295900"/>
          <p14:tracePt t="80161" x="1708150" y="5295900"/>
          <p14:tracePt t="80167" x="1695450" y="5289550"/>
          <p14:tracePt t="80182" x="1663700" y="5283200"/>
          <p14:tracePt t="80200" x="1524000" y="5251450"/>
          <p14:tracePt t="80215" x="1473200" y="5238750"/>
          <p14:tracePt t="80216" x="1422400" y="5226050"/>
          <p14:tracePt t="80232" x="1314450" y="5207000"/>
          <p14:tracePt t="80249" x="1276350" y="5200650"/>
          <p14:tracePt t="80282" x="1276350" y="5194300"/>
          <p14:tracePt t="80299" x="1282700" y="5187950"/>
          <p14:tracePt t="80315" x="1295400" y="5175250"/>
          <p14:tracePt t="80332" x="1314450" y="5168900"/>
          <p14:tracePt t="80349" x="1327150" y="5162550"/>
          <p14:tracePt t="80365" x="1346200" y="5162550"/>
          <p14:tracePt t="80382" x="1403350" y="5181600"/>
          <p14:tracePt t="80399" x="1492250" y="5226050"/>
          <p14:tracePt t="80416" x="1606550" y="5283200"/>
          <p14:tracePt t="80432" x="1663700" y="5314950"/>
          <p14:tracePt t="80449" x="1720850" y="5327650"/>
          <p14:tracePt t="80466" x="1771650" y="5334000"/>
          <p14:tracePt t="80482" x="1835150" y="5334000"/>
          <p14:tracePt t="80499" x="1898650" y="5321300"/>
          <p14:tracePt t="80516" x="1943100" y="5321300"/>
          <p14:tracePt t="80532" x="1993900" y="5321300"/>
          <p14:tracePt t="80549" x="2012950" y="5321300"/>
          <p14:tracePt t="80566" x="2025650" y="5321300"/>
          <p14:tracePt t="80662" x="2032000" y="5321300"/>
          <p14:tracePt t="80709" x="2032000" y="5327650"/>
          <p14:tracePt t="80716" x="2025650" y="5327650"/>
          <p14:tracePt t="80733" x="2019300" y="5340350"/>
          <p14:tracePt t="80749" x="2012950" y="5353050"/>
          <p14:tracePt t="80766" x="2006600" y="5359400"/>
          <p14:tracePt t="80783" x="2006600" y="5372100"/>
          <p14:tracePt t="80799" x="2006600" y="5378450"/>
          <p14:tracePt t="80816" x="2032000" y="5422900"/>
          <p14:tracePt t="80833" x="2108200" y="5486400"/>
          <p14:tracePt t="80850" x="2203450" y="5543550"/>
          <p14:tracePt t="80868" x="2311400" y="5607050"/>
          <p14:tracePt t="80883" x="2330450" y="5619750"/>
          <p14:tracePt t="80884" x="2349500" y="5626100"/>
          <p14:tracePt t="80900" x="2362200" y="5632450"/>
          <p14:tracePt t="80916" x="2368550" y="5638800"/>
          <p14:tracePt t="80966" x="2374900" y="5638800"/>
          <p14:tracePt t="80973" x="2381250" y="5645150"/>
          <p14:tracePt t="80982" x="2387600" y="5645150"/>
          <p14:tracePt t="80999" x="2419350" y="5664200"/>
          <p14:tracePt t="81016" x="2438400" y="5670550"/>
          <p14:tracePt t="81033" x="2451100" y="5676900"/>
          <p14:tracePt t="81050" x="2470150" y="5683250"/>
          <p14:tracePt t="81066" x="2489200" y="5689600"/>
          <p14:tracePt t="81083" x="2501900" y="5689600"/>
          <p14:tracePt t="81100" x="2508250" y="5689600"/>
          <p14:tracePt t="81133" x="2514600" y="5689600"/>
          <p14:tracePt t="81149" x="2520950" y="5689600"/>
          <p14:tracePt t="81166" x="2533650" y="5689600"/>
          <p14:tracePt t="81183" x="2540000" y="5683250"/>
          <p14:tracePt t="81200" x="2540000" y="5676900"/>
          <p14:tracePt t="81216" x="2533650" y="5664200"/>
          <p14:tracePt t="81233" x="2489200" y="5651500"/>
          <p14:tracePt t="81250" x="2438400" y="5645150"/>
          <p14:tracePt t="81266" x="2374900" y="5638800"/>
          <p14:tracePt t="81283" x="2305050" y="5626100"/>
          <p14:tracePt t="81300" x="2228850" y="5607050"/>
          <p14:tracePt t="81316" x="2159000" y="5581650"/>
          <p14:tracePt t="81333" x="2108200" y="5549900"/>
          <p14:tracePt t="81350" x="2076450" y="5524500"/>
          <p14:tracePt t="81366" x="2038350" y="5492750"/>
          <p14:tracePt t="81383" x="2006600" y="5467350"/>
          <p14:tracePt t="81399" x="1943100" y="5422900"/>
          <p14:tracePt t="81416" x="1905000" y="5397500"/>
          <p14:tracePt t="81433" x="1879600" y="5372100"/>
          <p14:tracePt t="81450" x="1860550" y="5359400"/>
          <p14:tracePt t="81467" x="1847850" y="5346700"/>
          <p14:tracePt t="81483" x="1835150" y="5340350"/>
          <p14:tracePt t="81500" x="1828800" y="5334000"/>
          <p14:tracePt t="81516" x="1822450" y="5327650"/>
          <p14:tracePt t="81533" x="1816100" y="5327650"/>
          <p14:tracePt t="81550" x="1803400" y="5321300"/>
          <p14:tracePt t="81566" x="1797050" y="5321300"/>
          <p14:tracePt t="81568" x="1790700" y="5321300"/>
          <p14:tracePt t="81631" x="1771650" y="5334000"/>
          <p14:tracePt t="81638" x="1758950" y="5334000"/>
          <p14:tracePt t="81650" x="1746250" y="5340350"/>
          <p14:tracePt t="81667" x="1682750" y="5346700"/>
          <p14:tracePt t="81684" x="1587500" y="5346700"/>
          <p14:tracePt t="81700" x="1485900" y="5334000"/>
          <p14:tracePt t="81717" x="1403350" y="5314950"/>
          <p14:tracePt t="81734" x="1295400" y="5270500"/>
          <p14:tracePt t="81752" x="1276350" y="5257800"/>
          <p14:tracePt t="81923" x="1270000" y="5257800"/>
          <p14:tracePt t="81933" x="1263650" y="5251450"/>
          <p14:tracePt t="81950" x="1200150" y="5238750"/>
          <p14:tracePt t="81968" x="1035050" y="5213350"/>
          <p14:tracePt t="81984" x="927100" y="5200650"/>
          <p14:tracePt t="82000" x="857250" y="5187950"/>
          <p14:tracePt t="82017" x="831850" y="5181600"/>
          <p14:tracePt t="82243" x="838200" y="5175250"/>
          <p14:tracePt t="82251" x="850900" y="5175250"/>
          <p14:tracePt t="82267" x="863600" y="5168900"/>
          <p14:tracePt t="82301" x="869950" y="5168900"/>
          <p14:tracePt t="82317" x="876300" y="5168900"/>
          <p14:tracePt t="82334" x="901700" y="5181600"/>
          <p14:tracePt t="82351" x="908050" y="5181600"/>
          <p14:tracePt t="82409" x="914400" y="5181600"/>
          <p14:tracePt t="82418" x="920750" y="5181600"/>
          <p14:tracePt t="82435" x="958850" y="5181600"/>
          <p14:tracePt t="82451" x="984250" y="5175250"/>
          <p14:tracePt t="82468" x="990600" y="5175250"/>
          <p14:tracePt t="82847" x="990600" y="5168900"/>
          <p14:tracePt t="82855" x="990600" y="5162550"/>
          <p14:tracePt t="82868" x="996950" y="5149850"/>
          <p14:tracePt t="82885" x="996950" y="5130800"/>
          <p14:tracePt t="82901" x="996950" y="5124450"/>
          <p14:tracePt t="83025" x="1003300" y="5124450"/>
          <p14:tracePt t="83030" x="1009650" y="5124450"/>
          <p14:tracePt t="83051" x="1060450" y="5124450"/>
          <p14:tracePt t="83068" x="1104900" y="5137150"/>
          <p14:tracePt t="83085" x="1130300" y="5149850"/>
          <p14:tracePt t="83101" x="1143000" y="5162550"/>
          <p14:tracePt t="83118" x="1149350" y="5175250"/>
          <p14:tracePt t="83134" x="1155700" y="5175250"/>
          <p14:tracePt t="83190" x="1162050" y="5175250"/>
          <p14:tracePt t="83201" x="1168400" y="5168900"/>
          <p14:tracePt t="83218" x="1174750" y="5162550"/>
          <p14:tracePt t="83235" x="1174750" y="5156200"/>
          <p14:tracePt t="83237" x="1181100" y="5149850"/>
          <p14:tracePt t="83253" x="1181100" y="5143500"/>
          <p14:tracePt t="83285" x="1181100" y="5137150"/>
          <p14:tracePt t="83302" x="1181100" y="5130800"/>
          <p14:tracePt t="83318" x="1181100" y="5105400"/>
          <p14:tracePt t="83335" x="1174750" y="5092700"/>
          <p14:tracePt t="83351" x="1168400" y="5060950"/>
          <p14:tracePt t="83368" x="1155700" y="5016500"/>
          <p14:tracePt t="83387" x="1136650" y="4984750"/>
          <p14:tracePt t="83402" x="1117600" y="4972050"/>
          <p14:tracePt t="83418" x="1073150" y="4946650"/>
          <p14:tracePt t="83435" x="1022350" y="4921250"/>
          <p14:tracePt t="83451" x="996950" y="4908550"/>
          <p14:tracePt t="83468" x="977900" y="4902200"/>
          <p14:tracePt t="83485" x="965200" y="4889500"/>
          <p14:tracePt t="83502" x="958850" y="4889500"/>
          <p14:tracePt t="83518" x="946150" y="4883150"/>
          <p14:tracePt t="83535" x="920750" y="4883150"/>
          <p14:tracePt t="83552" x="895350" y="4883150"/>
          <p14:tracePt t="83568" x="876300" y="4883150"/>
          <p14:tracePt t="83585" x="863600" y="4883150"/>
          <p14:tracePt t="83621" x="863600" y="4889500"/>
          <p14:tracePt t="83635" x="876300" y="4921250"/>
          <p14:tracePt t="83652" x="901700" y="4953000"/>
          <p14:tracePt t="83668" x="914400" y="4984750"/>
          <p14:tracePt t="83685" x="920750" y="5003800"/>
          <p14:tracePt t="83702" x="927100" y="5016500"/>
          <p14:tracePt t="83718" x="927100" y="5029200"/>
          <p14:tracePt t="83871" x="927100" y="5035550"/>
          <p14:tracePt t="83885" x="920750" y="5035550"/>
          <p14:tracePt t="83902" x="920750" y="5041900"/>
          <p14:tracePt t="83979" x="914400" y="5035550"/>
          <p14:tracePt t="84002" x="869950" y="4984750"/>
          <p14:tracePt t="84019" x="831850" y="4946650"/>
          <p14:tracePt t="84036" x="781050" y="4902200"/>
          <p14:tracePt t="84052" x="692150" y="4832350"/>
          <p14:tracePt t="84069" x="596900" y="4756150"/>
          <p14:tracePt t="84085" x="527050" y="4705350"/>
          <p14:tracePt t="84107" x="457200" y="4648200"/>
          <p14:tracePt t="84119" x="450850" y="4641850"/>
          <p14:tracePt t="84152" x="450850" y="4648200"/>
          <p14:tracePt t="84169" x="457200" y="4673600"/>
          <p14:tracePt t="84170" x="463550" y="4686300"/>
          <p14:tracePt t="84185" x="476250" y="4705350"/>
          <p14:tracePt t="84202" x="501650" y="4762500"/>
          <p14:tracePt t="84219" x="590550" y="4895850"/>
          <p14:tracePt t="84235" x="609600" y="4921250"/>
          <p14:tracePt t="84252" x="787400" y="5111750"/>
          <p14:tracePt t="84269" x="882650" y="5200650"/>
          <p14:tracePt t="84285" x="958850" y="5270500"/>
          <p14:tracePt t="84302" x="1022350" y="5314950"/>
          <p14:tracePt t="84319" x="1079500" y="5353050"/>
          <p14:tracePt t="84335" x="1130300" y="5378450"/>
          <p14:tracePt t="84352" x="1174750" y="5403850"/>
          <p14:tracePt t="84369" x="1231900" y="5429250"/>
          <p14:tracePt t="84386" x="1352550" y="5448300"/>
          <p14:tracePt t="84402" x="1485900" y="5454650"/>
          <p14:tracePt t="84420" x="1784350" y="5429250"/>
          <p14:tracePt t="84435" x="1955800" y="5397500"/>
          <p14:tracePt t="84452" x="2089150" y="5365750"/>
          <p14:tracePt t="84469" x="2178050" y="5321300"/>
          <p14:tracePt t="84485" x="2222500" y="5283200"/>
          <p14:tracePt t="84502" x="2254250" y="5238750"/>
          <p14:tracePt t="84519" x="2298700" y="5200650"/>
          <p14:tracePt t="84536" x="2374900" y="5162550"/>
          <p14:tracePt t="84552" x="2463800" y="5111750"/>
          <p14:tracePt t="84569" x="2520950" y="5073650"/>
          <p14:tracePt t="84586" x="2565400" y="5029200"/>
          <p14:tracePt t="84602" x="2590800" y="4978400"/>
          <p14:tracePt t="84619" x="2597150" y="4946650"/>
          <p14:tracePt t="84636" x="2603500" y="4914900"/>
          <p14:tracePt t="84653" x="2609850" y="4895850"/>
          <p14:tracePt t="84670" x="2609850" y="4876800"/>
          <p14:tracePt t="84702" x="2609850" y="4857750"/>
          <p14:tracePt t="84719" x="2609850" y="4838700"/>
          <p14:tracePt t="84736" x="2609850" y="4813300"/>
          <p14:tracePt t="84753" x="2609850" y="4775200"/>
          <p14:tracePt t="84769" x="2597150" y="4730750"/>
          <p14:tracePt t="84786" x="2590800" y="4699000"/>
          <p14:tracePt t="84803" x="2584450" y="4673600"/>
          <p14:tracePt t="84819" x="2578100" y="4648200"/>
          <p14:tracePt t="84836" x="2565400" y="4629150"/>
          <p14:tracePt t="84853" x="2552700" y="4603750"/>
          <p14:tracePt t="84869" x="2533650" y="4591050"/>
          <p14:tracePt t="84886" x="2501900" y="4552950"/>
          <p14:tracePt t="84903" x="2470150" y="4514850"/>
          <p14:tracePt t="84905" x="2457450" y="4502150"/>
          <p14:tracePt t="84919" x="2438400" y="4483100"/>
          <p14:tracePt t="84920" x="2425700" y="4470400"/>
          <p14:tracePt t="84936" x="2413000" y="4451350"/>
          <p14:tracePt t="84952" x="2400300" y="4432300"/>
          <p14:tracePt t="84969" x="2393950" y="4419600"/>
          <p14:tracePt t="84986" x="2387600" y="4413250"/>
          <p14:tracePt t="85003" x="2387600" y="4400550"/>
          <p14:tracePt t="85019" x="2381250" y="4400550"/>
          <p14:tracePt t="85036" x="2374900" y="4387850"/>
          <p14:tracePt t="85053" x="2374900" y="4381500"/>
          <p14:tracePt t="85070" x="2368550" y="4375150"/>
          <p14:tracePt t="85086" x="2362200" y="4362450"/>
          <p14:tracePt t="85103" x="2355850" y="4349750"/>
          <p14:tracePt t="85120" x="2349500" y="4337050"/>
          <p14:tracePt t="85136" x="2336800" y="4311650"/>
          <p14:tracePt t="85153" x="2330450" y="4292600"/>
          <p14:tracePt t="85154" x="2324100" y="4279900"/>
          <p14:tracePt t="85169" x="2311400" y="4260850"/>
          <p14:tracePt t="85186" x="2298700" y="4248150"/>
          <p14:tracePt t="85203" x="2286000" y="4235450"/>
          <p14:tracePt t="85219" x="2279650" y="4222750"/>
          <p14:tracePt t="85236" x="2273300" y="4216400"/>
          <p14:tracePt t="85286" x="2266950" y="4216400"/>
          <p14:tracePt t="85303" x="2254250" y="4216400"/>
          <p14:tracePt t="85320" x="2222500" y="4229100"/>
          <p14:tracePt t="85336" x="2190750" y="4248150"/>
          <p14:tracePt t="85354" x="2114550" y="4305300"/>
          <p14:tracePt t="85370" x="2089150" y="4318000"/>
          <p14:tracePt t="85372" x="2051050" y="4343400"/>
          <p14:tracePt t="85386" x="2038350" y="4356100"/>
          <p14:tracePt t="85388" x="2012950" y="4368800"/>
          <p14:tracePt t="85405" x="1993900" y="4394200"/>
          <p14:tracePt t="85420" x="1981200" y="4419600"/>
          <p14:tracePt t="85436" x="1974850" y="4438650"/>
          <p14:tracePt t="85453" x="1968500" y="4470400"/>
          <p14:tracePt t="85470" x="1968500" y="4495800"/>
          <p14:tracePt t="85486" x="1962150" y="4527550"/>
          <p14:tracePt t="85503" x="1955800" y="4559300"/>
          <p14:tracePt t="85520" x="1949450" y="4584700"/>
          <p14:tracePt t="85537" x="1949450" y="4597400"/>
          <p14:tracePt t="85553" x="1949450" y="4610100"/>
          <p14:tracePt t="85570" x="1949450" y="4622800"/>
          <p14:tracePt t="85587" x="1981200" y="4648200"/>
          <p14:tracePt t="85588" x="1993900" y="4654550"/>
          <p14:tracePt t="85604" x="2038350" y="4679950"/>
          <p14:tracePt t="85620" x="2051050" y="4686300"/>
          <p14:tracePt t="85622" x="2070100" y="4692650"/>
          <p14:tracePt t="85636" x="2076450" y="4699000"/>
          <p14:tracePt t="85653" x="2108200" y="4699000"/>
          <p14:tracePt t="85670" x="2209800" y="4679950"/>
          <p14:tracePt t="85687" x="2286000" y="4654550"/>
          <p14:tracePt t="85703" x="2355850" y="4616450"/>
          <p14:tracePt t="85720" x="2400300" y="4591050"/>
          <p14:tracePt t="85737" x="2451100" y="4552950"/>
          <p14:tracePt t="85754" x="2470150" y="4521200"/>
          <p14:tracePt t="85770" x="2495550" y="4483100"/>
          <p14:tracePt t="85787" x="2501900" y="4457700"/>
          <p14:tracePt t="85803" x="2508250" y="4425950"/>
          <p14:tracePt t="85820" x="2508250" y="4387850"/>
          <p14:tracePt t="85838" x="2495550" y="4356100"/>
          <p14:tracePt t="85854" x="2482850" y="4337050"/>
          <p14:tracePt t="85872" x="2463800" y="4324350"/>
          <p14:tracePt t="85887" x="2444750" y="4311650"/>
          <p14:tracePt t="85904" x="2419350" y="4311650"/>
          <p14:tracePt t="85920" x="2400300" y="4305300"/>
          <p14:tracePt t="85937" x="2374900" y="4305300"/>
          <p14:tracePt t="85954" x="2355850" y="4305300"/>
          <p14:tracePt t="85970" x="2349500" y="4305300"/>
          <p14:tracePt t="85987" x="2336800" y="4305300"/>
          <p14:tracePt t="86004" x="2317750" y="4318000"/>
          <p14:tracePt t="86020" x="2286000" y="4343400"/>
          <p14:tracePt t="86037" x="2273300" y="4362450"/>
          <p14:tracePt t="86054" x="2247900" y="4394200"/>
          <p14:tracePt t="86070" x="2235200" y="4413250"/>
          <p14:tracePt t="86088" x="2216150" y="4438650"/>
          <p14:tracePt t="86104" x="2209800" y="4438650"/>
          <p14:tracePt t="86204" x="2209800" y="4445000"/>
          <p14:tracePt t="86227" x="2203450" y="4451350"/>
          <p14:tracePt t="86238" x="2203450" y="4457700"/>
          <p14:tracePt t="86254" x="2190750" y="4470400"/>
          <p14:tracePt t="86270" x="2184400" y="4483100"/>
          <p14:tracePt t="86287" x="2178050" y="4489450"/>
          <p14:tracePt t="86304" x="2171700" y="4495800"/>
          <p14:tracePt t="86321" x="2171700" y="4502150"/>
          <p14:tracePt t="86337" x="2159000" y="4514850"/>
          <p14:tracePt t="86354" x="2133600" y="4540250"/>
          <p14:tracePt t="86371" x="2120900" y="4565650"/>
          <p14:tracePt t="86387" x="2108200" y="4578350"/>
          <p14:tracePt t="86404" x="2101850" y="4591050"/>
          <p14:tracePt t="86421" x="2101850" y="4597400"/>
          <p14:tracePt t="86437" x="2101850" y="4603750"/>
          <p14:tracePt t="86454" x="2101850" y="4610100"/>
          <p14:tracePt t="86470" x="2101850" y="4622800"/>
          <p14:tracePt t="86487" x="2120900" y="4641850"/>
          <p14:tracePt t="86504" x="2133600" y="4660900"/>
          <p14:tracePt t="86521" x="2152650" y="4679950"/>
          <p14:tracePt t="86537" x="2165350" y="4686300"/>
          <p14:tracePt t="86554" x="2203450" y="4699000"/>
          <p14:tracePt t="86556" x="2222500" y="4699000"/>
          <p14:tracePt t="86572" x="2279650" y="4699000"/>
          <p14:tracePt t="86587" x="2311400" y="4692650"/>
          <p14:tracePt t="86588" x="2343150" y="4686300"/>
          <p14:tracePt t="86604" x="2406650" y="4667250"/>
          <p14:tracePt t="86621" x="2451100" y="4648200"/>
          <p14:tracePt t="86637" x="2476500" y="4635500"/>
          <p14:tracePt t="86654" x="2495550" y="4616450"/>
          <p14:tracePt t="86671" x="2501900" y="4603750"/>
          <p14:tracePt t="86687" x="2514600" y="4597400"/>
          <p14:tracePt t="86704" x="2520950" y="4584700"/>
          <p14:tracePt t="86721" x="2520950" y="4572000"/>
          <p14:tracePt t="86763" x="2520950" y="4565650"/>
          <p14:tracePt t="86777" x="2514600" y="4559300"/>
          <p14:tracePt t="86804" x="2501900" y="4552950"/>
          <p14:tracePt t="86822" x="2495550" y="4540250"/>
          <p14:tracePt t="86837" x="2495550" y="4514850"/>
          <p14:tracePt t="86854" x="2508250" y="4502150"/>
          <p14:tracePt t="86871" x="2527300" y="4476750"/>
          <p14:tracePt t="86888" x="2578100" y="4438650"/>
          <p14:tracePt t="86904" x="2660650" y="4394200"/>
          <p14:tracePt t="86922" x="2762250" y="4298950"/>
          <p14:tracePt t="86939" x="2806700" y="4254500"/>
          <p14:tracePt t="86954" x="2844800" y="4191000"/>
          <p14:tracePt t="86971" x="2863850" y="4152900"/>
          <p14:tracePt t="86988" x="2876550" y="4121150"/>
          <p14:tracePt t="87004" x="2876550" y="4108450"/>
          <p14:tracePt t="87021" x="2876550" y="4102100"/>
          <p14:tracePt t="87055" x="2851150" y="4102100"/>
          <p14:tracePt t="87071" x="2832100" y="4102100"/>
          <p14:tracePt t="87088" x="2762250" y="4133850"/>
          <p14:tracePt t="87104" x="2705100" y="4171950"/>
          <p14:tracePt t="87121" x="2660650" y="4203700"/>
          <p14:tracePt t="87138" x="2635250" y="4222750"/>
          <p14:tracePt t="87155" x="2628900" y="4241800"/>
          <p14:tracePt t="87188" x="2641600" y="4241800"/>
          <p14:tracePt t="87205" x="2724150" y="4235450"/>
          <p14:tracePt t="87224" x="2895600" y="4184650"/>
          <p14:tracePt t="87238" x="2984500" y="4146550"/>
          <p14:tracePt t="87255" x="3213100" y="4057650"/>
          <p14:tracePt t="87256" x="3302000" y="4019550"/>
          <p14:tracePt t="87272" x="3524250" y="3911600"/>
          <p14:tracePt t="87288" x="3721100" y="3797300"/>
          <p14:tracePt t="87305" x="3841750" y="3714750"/>
          <p14:tracePt t="87321" x="3905250" y="3663950"/>
          <p14:tracePt t="87338" x="3917950" y="3657600"/>
          <p14:tracePt t="87388" x="3898900" y="3657600"/>
          <p14:tracePt t="87405" x="3873500" y="3657600"/>
          <p14:tracePt t="87421" x="3841750" y="3632200"/>
          <p14:tracePt t="87438" x="3790950" y="3568700"/>
          <p14:tracePt t="87455" x="3727450" y="3486150"/>
          <p14:tracePt t="87472" x="3670300" y="3416300"/>
          <p14:tracePt t="87488" x="3600450" y="3346450"/>
          <p14:tracePt t="87505" x="3556000" y="3321050"/>
          <p14:tracePt t="87506" x="3530600" y="3308350"/>
          <p14:tracePt t="87522" x="3524250" y="3308350"/>
          <p14:tracePt t="87538" x="3467100" y="3314700"/>
          <p14:tracePt t="87555" x="3403600" y="3346450"/>
          <p14:tracePt t="87571" x="3321050" y="3365500"/>
          <p14:tracePt t="87589" x="3213100" y="3371850"/>
          <p14:tracePt t="87605" x="3105150" y="3365500"/>
          <p14:tracePt t="87621" x="3041650" y="3346450"/>
          <p14:tracePt t="87638" x="2978150" y="3340100"/>
          <p14:tracePt t="87655" x="2959100" y="3340100"/>
          <p14:tracePt t="87672" x="2946400" y="3340100"/>
          <p14:tracePt t="87690" x="2927350" y="3365500"/>
          <p14:tracePt t="87705" x="2901950" y="3409950"/>
          <p14:tracePt t="87707" x="2882900" y="3448050"/>
          <p14:tracePt t="87722" x="2863850" y="3479800"/>
          <p14:tracePt t="87738" x="2825750" y="3556000"/>
          <p14:tracePt t="87740" x="2800350" y="3587750"/>
          <p14:tracePt t="87755" x="2781300" y="3619500"/>
          <p14:tracePt t="87772" x="2736850" y="3702050"/>
          <p14:tracePt t="87788" x="2717800" y="3752850"/>
          <p14:tracePt t="87805" x="2705100" y="3810000"/>
          <p14:tracePt t="87822" x="2698750" y="3860800"/>
          <p14:tracePt t="87838" x="2698750" y="3917950"/>
          <p14:tracePt t="87855" x="2717800" y="3962400"/>
          <p14:tracePt t="87872" x="2755900" y="4006850"/>
          <p14:tracePt t="87888" x="2806700" y="4032250"/>
          <p14:tracePt t="87905" x="2870200" y="4044950"/>
          <p14:tracePt t="87922" x="2940050" y="4044950"/>
          <p14:tracePt t="87939" x="3016250" y="4044950"/>
          <p14:tracePt t="87955" x="3073400" y="4051300"/>
          <p14:tracePt t="87972" x="3105150" y="4057650"/>
          <p14:tracePt t="87989" x="3149600" y="4057650"/>
          <p14:tracePt t="88006" x="3194050" y="4057650"/>
          <p14:tracePt t="88022" x="3270250" y="4006850"/>
          <p14:tracePt t="88039" x="3321050" y="3943350"/>
          <p14:tracePt t="88056" x="3352800" y="3886200"/>
          <p14:tracePt t="88072" x="3378200" y="3803650"/>
          <p14:tracePt t="88088" x="3384550" y="3752850"/>
          <p14:tracePt t="88105" x="3371850" y="3695700"/>
          <p14:tracePt t="88122" x="3352800" y="3663950"/>
          <p14:tracePt t="88139" x="3346450" y="3644900"/>
          <p14:tracePt t="88155" x="3340100" y="3644900"/>
          <p14:tracePt t="88189" x="3340100" y="3638550"/>
          <p14:tracePt t="88205" x="3327400" y="3632200"/>
          <p14:tracePt t="88222" x="3314700" y="3613150"/>
          <p14:tracePt t="88223" x="3302000" y="3600450"/>
          <p14:tracePt t="88240" x="3289300" y="3594100"/>
          <p14:tracePt t="88256" x="3257550" y="3581400"/>
          <p14:tracePt t="88272" x="3219450" y="3575050"/>
          <p14:tracePt t="88289" x="3194050" y="3575050"/>
          <p14:tracePt t="88305" x="3175000" y="3575050"/>
          <p14:tracePt t="88322" x="3155950" y="3581400"/>
          <p14:tracePt t="88339" x="3143250" y="3587750"/>
          <p14:tracePt t="88356" x="3143250" y="3594100"/>
          <p14:tracePt t="88455" x="3136900" y="3594100"/>
          <p14:tracePt t="88461" x="3136900" y="3600450"/>
          <p14:tracePt t="88472" x="3130550" y="3606800"/>
          <p14:tracePt t="88489" x="3117850" y="3619500"/>
          <p14:tracePt t="88506" x="3111500" y="3632200"/>
          <p14:tracePt t="88522" x="3098800" y="3651250"/>
          <p14:tracePt t="88539" x="3092450" y="3670300"/>
          <p14:tracePt t="88556" x="3086100" y="3683000"/>
          <p14:tracePt t="88572" x="3067050" y="3708400"/>
          <p14:tracePt t="88590" x="3060700" y="3721100"/>
          <p14:tracePt t="88606" x="3048000" y="3733800"/>
          <p14:tracePt t="88623" x="3035300" y="3746500"/>
          <p14:tracePt t="88639" x="3022600" y="3765550"/>
          <p14:tracePt t="88656" x="2997200" y="3784600"/>
          <p14:tracePt t="88672" x="2959100" y="3816350"/>
          <p14:tracePt t="88689" x="2940050" y="3835400"/>
          <p14:tracePt t="88706" x="2921000" y="3854450"/>
          <p14:tracePt t="88723" x="2908300" y="3860800"/>
          <p14:tracePt t="88739" x="2901950" y="3867150"/>
          <p14:tracePt t="88756" x="2895600" y="3873500"/>
          <p14:tracePt t="88772" x="2889250" y="3879850"/>
          <p14:tracePt t="88789" x="2870200" y="3898900"/>
          <p14:tracePt t="88806" x="2857500" y="3917950"/>
          <p14:tracePt t="88822" x="2832100" y="3937000"/>
          <p14:tracePt t="88824" x="2825750" y="3949700"/>
          <p14:tracePt t="88841" x="2800350" y="3975100"/>
          <p14:tracePt t="88856" x="2781300" y="4000500"/>
          <p14:tracePt t="88873" x="2768600" y="4032250"/>
          <p14:tracePt t="88890" x="2762250" y="4057650"/>
          <p14:tracePt t="88906" x="2755900" y="4083050"/>
          <p14:tracePt t="88923" x="2749550" y="4102100"/>
          <p14:tracePt t="88939" x="2736850" y="4127500"/>
          <p14:tracePt t="88956" x="2730500" y="4152900"/>
          <p14:tracePt t="88973" x="2724150" y="4184650"/>
          <p14:tracePt t="88990" x="2711450" y="4235450"/>
          <p14:tracePt t="89006" x="2698750" y="4279900"/>
          <p14:tracePt t="89023" x="2692400" y="4311650"/>
          <p14:tracePt t="89025" x="2692400" y="4330700"/>
          <p14:tracePt t="89040" x="2686050" y="4343400"/>
          <p14:tracePt t="89041" x="2686050" y="4349750"/>
          <p14:tracePt t="89056" x="2679700" y="4368800"/>
          <p14:tracePt t="89058" x="2679700" y="4375150"/>
          <p14:tracePt t="89074" x="2673350" y="4387850"/>
          <p14:tracePt t="89089" x="2673350" y="4400550"/>
          <p14:tracePt t="89106" x="2667000" y="4413250"/>
          <p14:tracePt t="89123" x="2654300" y="4438650"/>
          <p14:tracePt t="89140" x="2647950" y="4464050"/>
          <p14:tracePt t="89156" x="2628900" y="4495800"/>
          <p14:tracePt t="89173" x="2622550" y="4521200"/>
          <p14:tracePt t="89190" x="2609850" y="4540250"/>
          <p14:tracePt t="89206" x="2590800" y="4578350"/>
          <p14:tracePt t="89223" x="2578100" y="4597400"/>
          <p14:tracePt t="89240" x="2565400" y="4622800"/>
          <p14:tracePt t="89257" x="2552700" y="4648200"/>
          <p14:tracePt t="89259" x="2552700" y="4654550"/>
          <p14:tracePt t="89274" x="2540000" y="4673600"/>
          <p14:tracePt t="89290" x="2540000" y="4679950"/>
          <p14:tracePt t="89469" x="2546350" y="4679950"/>
          <p14:tracePt t="89486" x="2546350" y="4673600"/>
          <p14:tracePt t="89501" x="2552700" y="4673600"/>
          <p14:tracePt t="89517" x="2552700" y="4667250"/>
          <p14:tracePt t="89540" x="2559050" y="4667250"/>
          <p14:tracePt t="89556" x="2565400" y="4654550"/>
          <p14:tracePt t="89573" x="2578100" y="4641850"/>
          <p14:tracePt t="89590" x="2590800" y="4622800"/>
          <p14:tracePt t="89607" x="2603500" y="4610100"/>
          <p14:tracePt t="89623" x="2609850" y="4597400"/>
          <p14:tracePt t="89642" x="2616200" y="4597400"/>
          <p14:tracePt t="89698" x="2616200" y="4591050"/>
          <p14:tracePt t="90156" x="2616200" y="4597400"/>
          <p14:tracePt t="90174" x="2616200" y="4603750"/>
          <p14:tracePt t="90191" x="2609850" y="4603750"/>
          <p14:tracePt t="90208" x="2609850" y="4610100"/>
          <p14:tracePt t="90527" x="2609850" y="4597400"/>
          <p14:tracePt t="90535" x="2622550" y="4584700"/>
          <p14:tracePt t="90541" x="2635250" y="4565650"/>
          <p14:tracePt t="90558" x="2660650" y="4540250"/>
          <p14:tracePt t="90574" x="2679700" y="4514850"/>
          <p14:tracePt t="90591" x="2686050" y="4502150"/>
          <p14:tracePt t="90751" x="2692400" y="4495800"/>
          <p14:tracePt t="90758" x="2698750" y="4489450"/>
          <p14:tracePt t="90775" x="2705100" y="4483100"/>
          <p14:tracePt t="90791" x="2711450" y="4476750"/>
          <p14:tracePt t="90808" x="2717800" y="4476750"/>
          <p14:tracePt t="90949" x="2717800" y="4470400"/>
          <p14:tracePt t="90957" x="2724150" y="4470400"/>
          <p14:tracePt t="90961" x="2724150" y="4464050"/>
          <p14:tracePt t="90974" x="2730500" y="4464050"/>
          <p14:tracePt t="90992" x="2730500" y="4457700"/>
          <p14:tracePt t="91283" x="2736850" y="4457700"/>
          <p14:tracePt t="91288" x="2743200" y="4451350"/>
          <p14:tracePt t="91308" x="2755900" y="4451350"/>
          <p14:tracePt t="91325" x="2755900" y="4445000"/>
          <p14:tracePt t="91341" x="2762250" y="4445000"/>
          <p14:tracePt t="91452" x="2762250" y="4438650"/>
          <p14:tracePt t="91466" x="2768600" y="4419600"/>
          <p14:tracePt t="91475" x="2774950" y="4406900"/>
          <p14:tracePt t="91492" x="2787650" y="4387850"/>
          <p14:tracePt t="91508" x="2794000" y="4375150"/>
          <p14:tracePt t="91698" x="2794000" y="4362450"/>
          <p14:tracePt t="91704" x="2800350" y="4356100"/>
          <p14:tracePt t="91725" x="2813050" y="4318000"/>
          <p14:tracePt t="91742" x="2838450" y="4267200"/>
          <p14:tracePt t="91759" x="2895600" y="4165600"/>
          <p14:tracePt t="91776" x="2914650" y="4133850"/>
          <p14:tracePt t="91777" x="2940050" y="4102100"/>
          <p14:tracePt t="91792" x="2984500" y="4051300"/>
          <p14:tracePt t="91809" x="3105150" y="3987800"/>
          <p14:tracePt t="91826" x="3251200" y="3930650"/>
          <p14:tracePt t="91842" x="3416300" y="3848100"/>
          <p14:tracePt t="91859" x="3556000" y="3771900"/>
          <p14:tracePt t="91875" x="3683000" y="3708400"/>
          <p14:tracePt t="91892" x="3778250" y="3651250"/>
          <p14:tracePt t="91909" x="3829050" y="3613150"/>
          <p14:tracePt t="91925" x="3854450" y="3587750"/>
          <p14:tracePt t="91942" x="3873500" y="3562350"/>
          <p14:tracePt t="91959" x="3892550" y="3543300"/>
          <p14:tracePt t="91975" x="3911600" y="3517900"/>
          <p14:tracePt t="91992" x="3924300" y="3492500"/>
          <p14:tracePt t="92009" x="3962400" y="3448050"/>
          <p14:tracePt t="92026" x="3994150" y="3397250"/>
          <p14:tracePt t="92042" x="4044950" y="3308350"/>
          <p14:tracePt t="92059" x="4076700" y="3263900"/>
          <p14:tracePt t="92075" x="4095750" y="3225800"/>
          <p14:tracePt t="92092" x="4108450" y="3194050"/>
          <p14:tracePt t="92109" x="4121150" y="3175000"/>
          <p14:tracePt t="92125" x="4127500" y="3162300"/>
          <p14:tracePt t="92142" x="4133850" y="3143250"/>
          <p14:tracePt t="92159" x="4146550" y="3124200"/>
          <p14:tracePt t="92175" x="4152900" y="3098800"/>
          <p14:tracePt t="92192" x="4165600" y="3086100"/>
          <p14:tracePt t="92209" x="4171950" y="3067050"/>
        </p14:tracePtLst>
      </p14:laserTraceLst>
    </p:ext>
  </p:extLs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4:14-16</a:t>
            </a:r>
          </a:p>
        </p:txBody>
      </p:sp>
      <p:sp>
        <p:nvSpPr>
          <p:cNvPr id="4" name="textruta 3">
            <a:extLst>
              <a:ext uri="{FF2B5EF4-FFF2-40B4-BE49-F238E27FC236}">
                <a16:creationId xmlns:a16="http://schemas.microsoft.com/office/drawing/2014/main" id="{2629CE92-29CC-5E81-D4E0-F76E91B6CFFC}"/>
              </a:ext>
            </a:extLst>
          </p:cNvPr>
          <p:cNvSpPr txBox="1"/>
          <p:nvPr/>
        </p:nvSpPr>
        <p:spPr>
          <a:xfrm>
            <a:off x="1" y="579493"/>
            <a:ext cx="4035668" cy="1926233"/>
          </a:xfrm>
          <a:prstGeom prst="rect">
            <a:avLst/>
          </a:prstGeom>
          <a:noFill/>
        </p:spPr>
        <p:txBody>
          <a:bodyPr wrap="square" lIns="180000">
            <a:spAutoFit/>
          </a:bodyPr>
          <a:lstStyle/>
          <a:p>
            <a:pPr>
              <a:lnSpc>
                <a:spcPct val="107000"/>
              </a:lnSpc>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När vi nu har en stor överstepräst </a:t>
            </a:r>
            <a:r>
              <a:rPr lang="sv-SE" sz="1400" dirty="0">
                <a:effectLst/>
                <a:latin typeface="Calibri" panose="020F0502020204030204" pitchFamily="34" charset="0"/>
                <a:ea typeface="Times New Roman" panose="02020603050405020304" pitchFamily="18" charset="0"/>
                <a:cs typeface="Calibri" panose="020F0502020204030204" pitchFamily="34" charset="0"/>
              </a:rPr>
              <a:t>[utvecklas i nästa kapitel]</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som har stigit upp genom himlarna, Jesus, Guds Son, låt oss då hålla fast vid vår </a:t>
            </a:r>
            <a:r>
              <a:rPr lang="sv-SE" sz="1400" baseline="30000" dirty="0">
                <a:solidFill>
                  <a:schemeClr val="accent5">
                    <a:lumMod val="75000"/>
                  </a:schemeClr>
                </a:solidFill>
                <a:effectLst/>
                <a:latin typeface="Calibri" panose="020F0502020204030204" pitchFamily="34" charset="0"/>
                <a:ea typeface="Times New Roman" panose="02020603050405020304" pitchFamily="18" charset="0"/>
                <a:cs typeface="Calibri" panose="020F0502020204030204" pitchFamily="34" charset="0"/>
              </a:rPr>
              <a:t>15</a:t>
            </a:r>
            <a:r>
              <a:rPr lang="sv-SE" sz="1400" dirty="0">
                <a:solidFill>
                  <a:schemeClr val="accent5">
                    <a:lumMod val="75000"/>
                  </a:schemeClr>
                </a:solidFill>
                <a:effectLst/>
                <a:latin typeface="Calibri" panose="020F0502020204030204" pitchFamily="34" charset="0"/>
                <a:ea typeface="Times New Roman" panose="02020603050405020304" pitchFamily="18" charset="0"/>
                <a:cs typeface="Calibri" panose="020F0502020204030204" pitchFamily="34" charset="0"/>
              </a:rPr>
              <a:t>bekännelse</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Vi har inte en överstepräst som inte kan ha medlidande med våra svagheter, utan en som har varit frestad i allt liksom vi fast utan synd. Låt oss därför frimodigt gå fram till </a:t>
            </a:r>
            <a:r>
              <a:rPr lang="sv-SE" sz="1400" baseline="30000" dirty="0">
                <a:solidFill>
                  <a:schemeClr val="accent5">
                    <a:lumMod val="75000"/>
                  </a:schemeClr>
                </a:solidFill>
                <a:effectLst/>
                <a:latin typeface="Calibri" panose="020F0502020204030204" pitchFamily="34" charset="0"/>
                <a:ea typeface="Times New Roman" panose="02020603050405020304" pitchFamily="18" charset="0"/>
                <a:cs typeface="Calibri" panose="020F0502020204030204" pitchFamily="34" charset="0"/>
              </a:rPr>
              <a:t>16</a:t>
            </a:r>
            <a:r>
              <a:rPr lang="sv-SE" sz="1400" dirty="0">
                <a:solidFill>
                  <a:schemeClr val="accent5">
                    <a:lumMod val="75000"/>
                  </a:schemeClr>
                </a:solidFill>
                <a:effectLst/>
                <a:latin typeface="Calibri" panose="020F0502020204030204" pitchFamily="34" charset="0"/>
                <a:ea typeface="Times New Roman" panose="02020603050405020304" pitchFamily="18" charset="0"/>
                <a:cs typeface="Calibri" panose="020F0502020204030204" pitchFamily="34" charset="0"/>
              </a:rPr>
              <a:t>nådens tron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för att få barmhärtighet och finna nåd till hjälp i rätt tid. </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4799588" y="579493"/>
            <a:ext cx="5399490" cy="1677382"/>
          </a:xfrm>
          <a:prstGeom prst="rect">
            <a:avLst/>
          </a:prstGeom>
          <a:noFill/>
        </p:spPr>
        <p:txBody>
          <a:bodyPr wrap="square" rIns="0">
            <a:spAutoFit/>
          </a:bodyPr>
          <a:lstStyle/>
          <a:p>
            <a:pPr marL="271463" indent="-271463">
              <a:spcBef>
                <a:spcPts val="600"/>
              </a:spcBef>
            </a:pPr>
            <a:r>
              <a:rPr lang="sv-SE" sz="1400" dirty="0"/>
              <a:t>15.	Bekännelsen är den som Petrus uttalade i Matt 16:16: </a:t>
            </a:r>
            <a:r>
              <a:rPr lang="sv-SE" sz="1400" dirty="0">
                <a:solidFill>
                  <a:srgbClr val="C00000"/>
                </a:solidFill>
              </a:rPr>
              <a:t>Du är Messias, den levande Gudens Son.</a:t>
            </a:r>
            <a:r>
              <a:rPr lang="sv-SE" sz="1400" dirty="0"/>
              <a:t> Detta var en dopformel för de tidiga kristna. (Samma som not 3:4.)</a:t>
            </a:r>
          </a:p>
          <a:p>
            <a:pPr marL="271463" indent="-271463">
              <a:spcBef>
                <a:spcPts val="600"/>
              </a:spcBef>
            </a:pPr>
            <a:r>
              <a:rPr lang="sv-SE" sz="1400" dirty="0"/>
              <a:t>16.	Där alltså Jesus sitter idag på Faderns högra sida och väntar på sitt arv: </a:t>
            </a:r>
            <a:r>
              <a:rPr lang="sv-SE" sz="1400" dirty="0">
                <a:solidFill>
                  <a:srgbClr val="C00000"/>
                </a:solidFill>
              </a:rPr>
              <a:t>Jesus har framburit ett enda syndoffer för alla tider, och han har sedan satt sig på Guds högra sida och väntar nu på att hans fiender ska läggas som en pall under hans fötter.</a:t>
            </a:r>
            <a:r>
              <a:rPr lang="sv-SE" sz="1400" dirty="0"/>
              <a:t> (Hebr 10:12-13)</a:t>
            </a:r>
          </a:p>
        </p:txBody>
      </p:sp>
      <p:pic>
        <p:nvPicPr>
          <p:cNvPr id="7" name="Bildobjekt 6" descr="En bild som visar gräs, katt, lägger, cement&#10;&#10;Automatiskt genererad beskrivning">
            <a:extLst>
              <a:ext uri="{FF2B5EF4-FFF2-40B4-BE49-F238E27FC236}">
                <a16:creationId xmlns:a16="http://schemas.microsoft.com/office/drawing/2014/main" id="{87EFD576-4C7D-C395-A15D-2C163229DA73}"/>
              </a:ext>
            </a:extLst>
          </p:cNvPr>
          <p:cNvPicPr>
            <a:picLocks noChangeAspect="1"/>
          </p:cNvPicPr>
          <p:nvPr/>
        </p:nvPicPr>
        <p:blipFill rotWithShape="1">
          <a:blip r:embed="rId4">
            <a:extLst>
              <a:ext uri="{28A0092B-C50C-407E-A947-70E740481C1C}">
                <a14:useLocalDpi xmlns:a14="http://schemas.microsoft.com/office/drawing/2010/main"/>
              </a:ext>
            </a:extLst>
          </a:blip>
          <a:srcRect/>
          <a:stretch/>
        </p:blipFill>
        <p:spPr>
          <a:xfrm>
            <a:off x="0" y="2883875"/>
            <a:ext cx="12191999" cy="3974125"/>
          </a:xfrm>
          <a:prstGeom prst="rect">
            <a:avLst/>
          </a:prstGeom>
          <a:ln w="38100" cap="sq">
            <a:solidFill>
              <a:srgbClr val="000000"/>
            </a:solidFill>
            <a:prstDash val="solid"/>
            <a:miter lim="800000"/>
          </a:ln>
          <a:effectLst/>
        </p:spPr>
      </p:pic>
    </p:spTree>
    <p:custDataLst>
      <p:tags r:id="rId1"/>
    </p:custDataLst>
    <p:extLst>
      <p:ext uri="{BB962C8B-B14F-4D97-AF65-F5344CB8AC3E}">
        <p14:creationId xmlns:p14="http://schemas.microsoft.com/office/powerpoint/2010/main" val="1384437505"/>
      </p:ext>
    </p:extLst>
  </p:cSld>
  <p:clrMapOvr>
    <a:masterClrMapping/>
  </p:clrMapOvr>
  <p:transition advTm="16135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348" x="4171950" y="3060700"/>
          <p14:tracePt t="1356" x="4152900" y="3035300"/>
          <p14:tracePt t="1367" x="4095750" y="2984500"/>
          <p14:tracePt t="1384" x="3911600" y="2901950"/>
          <p14:tracePt t="1400" x="3676650" y="2851150"/>
          <p14:tracePt t="1402" x="3517900" y="2832100"/>
          <p14:tracePt t="1417" x="3397250" y="2813050"/>
          <p14:tracePt t="1418" x="3270250" y="2787650"/>
          <p14:tracePt t="1434" x="3155950" y="2774950"/>
          <p14:tracePt t="1451" x="3016250" y="2749550"/>
          <p14:tracePt t="1467" x="2933700" y="2730500"/>
          <p14:tracePt t="1484" x="2882900" y="2711450"/>
          <p14:tracePt t="1500" x="2857500" y="2698750"/>
          <p14:tracePt t="1517" x="2800350" y="2667000"/>
          <p14:tracePt t="1534" x="2717800" y="2622550"/>
          <p14:tracePt t="1551" x="2628900" y="2578100"/>
          <p14:tracePt t="1567" x="2514600" y="2527300"/>
          <p14:tracePt t="1584" x="2457450" y="2495550"/>
          <p14:tracePt t="1601" x="2400300" y="2470150"/>
          <p14:tracePt t="1617" x="2362200" y="2444750"/>
          <p14:tracePt t="1634" x="2336800" y="2419350"/>
          <p14:tracePt t="1651" x="2292350" y="2368550"/>
          <p14:tracePt t="1668" x="2209800" y="2273300"/>
          <p14:tracePt t="1684" x="2146300" y="2209800"/>
          <p14:tracePt t="1701" x="2095500" y="2152650"/>
          <p14:tracePt t="1717" x="2057400" y="2114550"/>
          <p14:tracePt t="1863" x="2057400" y="2108200"/>
          <p14:tracePt t="1870" x="2051050" y="2101850"/>
          <p14:tracePt t="1884" x="2044700" y="2089150"/>
          <p14:tracePt t="1901" x="2019300" y="2070100"/>
          <p14:tracePt t="1902" x="2000250" y="2057400"/>
          <p14:tracePt t="1918" x="1968500" y="2032000"/>
          <p14:tracePt t="1934" x="1943100" y="2025650"/>
          <p14:tracePt t="1951" x="1885950" y="1993900"/>
          <p14:tracePt t="1968" x="1841500" y="1974850"/>
          <p14:tracePt t="1984" x="1816100" y="1962150"/>
          <p14:tracePt t="2001" x="1784350" y="1949450"/>
          <p14:tracePt t="2018" x="1758950" y="1943100"/>
          <p14:tracePt t="2034" x="1739900" y="1936750"/>
          <p14:tracePt t="2051" x="1720850" y="1930400"/>
          <p14:tracePt t="2068" x="1708150" y="1924050"/>
          <p14:tracePt t="2084" x="1682750" y="1924050"/>
          <p14:tracePt t="2101" x="1657350" y="1924050"/>
          <p14:tracePt t="2118" x="1638300" y="1924050"/>
          <p14:tracePt t="2135" x="1625600" y="1924050"/>
          <p14:tracePt t="2151" x="1612900" y="1924050"/>
          <p14:tracePt t="2168" x="1606550" y="1930400"/>
          <p14:tracePt t="3351" x="1593850" y="1930400"/>
          <p14:tracePt t="3357" x="1587500" y="1924050"/>
          <p14:tracePt t="3369" x="1562100" y="1917700"/>
          <p14:tracePt t="3386" x="1530350" y="1911350"/>
          <p14:tracePt t="3402" x="1511300" y="1905000"/>
          <p14:tracePt t="3404" x="1498600" y="1905000"/>
          <p14:tracePt t="3420" x="1473200" y="1898650"/>
          <p14:tracePt t="3437" x="1447800" y="1898650"/>
          <p14:tracePt t="3452" x="1435100" y="1898650"/>
          <p14:tracePt t="3470" x="1409700" y="1898650"/>
          <p14:tracePt t="3486" x="1390650" y="1905000"/>
          <p14:tracePt t="3504" x="1384300" y="1911350"/>
          <p14:tracePt t="3519" x="1377950" y="1911350"/>
          <p14:tracePt t="3552" x="1371600" y="1911350"/>
          <p14:tracePt t="3569" x="1365250" y="1917700"/>
          <p14:tracePt t="3586" x="1346200" y="1917700"/>
          <p14:tracePt t="3602" x="1295400" y="1917700"/>
          <p14:tracePt t="3619" x="1225550" y="1905000"/>
          <p14:tracePt t="3636" x="1162050" y="1885950"/>
          <p14:tracePt t="3652" x="1104900" y="1854200"/>
          <p14:tracePt t="3654" x="1085850" y="1828800"/>
          <p14:tracePt t="3670" x="1060450" y="1784350"/>
          <p14:tracePt t="3686" x="1035050" y="1727200"/>
          <p14:tracePt t="3703" x="1028700" y="1676400"/>
          <p14:tracePt t="3720" x="1022350" y="1638300"/>
          <p14:tracePt t="3736" x="1016000" y="1612900"/>
          <p14:tracePt t="3752" x="1016000" y="1587500"/>
          <p14:tracePt t="3769" x="1003300" y="1574800"/>
          <p14:tracePt t="3786" x="984250" y="1536700"/>
          <p14:tracePt t="3803" x="952500" y="1466850"/>
          <p14:tracePt t="3820" x="927100" y="1390650"/>
          <p14:tracePt t="3836" x="939800" y="1314450"/>
          <p14:tracePt t="3853" x="984250" y="1270000"/>
          <p14:tracePt t="3869" x="1054100" y="1257300"/>
          <p14:tracePt t="3886" x="1136650" y="1282700"/>
          <p14:tracePt t="3903" x="1181100" y="1333500"/>
          <p14:tracePt t="3920" x="1187450" y="1390650"/>
          <p14:tracePt t="3936" x="1155700" y="1466850"/>
          <p14:tracePt t="3953" x="1123950" y="1492250"/>
          <p14:tracePt t="3969" x="1085850" y="1498600"/>
          <p14:tracePt t="3986" x="1054100" y="1498600"/>
          <p14:tracePt t="4003" x="1009650" y="1466850"/>
          <p14:tracePt t="4019" x="996950" y="1428750"/>
          <p14:tracePt t="4036" x="996950" y="1377950"/>
          <p14:tracePt t="4053" x="996950" y="1314450"/>
          <p14:tracePt t="4069" x="1003300" y="1270000"/>
          <p14:tracePt t="4086" x="990600" y="1212850"/>
          <p14:tracePt t="4103" x="952500" y="1162050"/>
          <p14:tracePt t="4119" x="927100" y="1136650"/>
          <p14:tracePt t="4136" x="914400" y="1111250"/>
          <p14:tracePt t="4153" x="901700" y="1098550"/>
          <p14:tracePt t="4169" x="889000" y="1073150"/>
          <p14:tracePt t="4186" x="882650" y="1060450"/>
          <p14:tracePt t="4203" x="882650" y="1047750"/>
          <p14:tracePt t="4220" x="882650" y="1035050"/>
          <p14:tracePt t="4236" x="876300" y="1022350"/>
          <p14:tracePt t="4253" x="863600" y="996950"/>
          <p14:tracePt t="4269" x="857250" y="977900"/>
          <p14:tracePt t="4286" x="850900" y="946150"/>
          <p14:tracePt t="4303" x="844550" y="920750"/>
          <p14:tracePt t="4319" x="844550" y="901700"/>
          <p14:tracePt t="4336" x="844550" y="882650"/>
          <p14:tracePt t="4353" x="850900" y="869950"/>
          <p14:tracePt t="4386" x="857250" y="863600"/>
          <p14:tracePt t="4403" x="863600" y="863600"/>
          <p14:tracePt t="4420" x="882650" y="857250"/>
          <p14:tracePt t="4436" x="939800" y="857250"/>
          <p14:tracePt t="4453" x="1073150" y="857250"/>
          <p14:tracePt t="4470" x="1257300" y="876300"/>
          <p14:tracePt t="4486" x="1428750" y="889000"/>
          <p14:tracePt t="4503" x="1530350" y="895350"/>
          <p14:tracePt t="4520" x="1581150" y="895350"/>
          <p14:tracePt t="4536" x="1606550" y="895350"/>
          <p14:tracePt t="4553" x="1612900" y="895350"/>
          <p14:tracePt t="4604" x="1619250" y="901700"/>
          <p14:tracePt t="4620" x="1644650" y="901700"/>
          <p14:tracePt t="4637" x="1689100" y="908050"/>
          <p14:tracePt t="4654" x="1771650" y="895350"/>
          <p14:tracePt t="4670" x="1828800" y="876300"/>
          <p14:tracePt t="4687" x="1873250" y="863600"/>
          <p14:tracePt t="4703" x="1917700" y="857250"/>
          <p14:tracePt t="4720" x="1943100" y="850900"/>
          <p14:tracePt t="4737" x="1962150" y="850900"/>
          <p14:tracePt t="4753" x="1968500" y="844550"/>
          <p14:tracePt t="4884" x="1974850" y="850900"/>
          <p14:tracePt t="4892" x="1974850" y="857250"/>
          <p14:tracePt t="4904" x="1981200" y="863600"/>
          <p14:tracePt t="4921" x="1987550" y="869950"/>
          <p14:tracePt t="4937" x="1993900" y="876300"/>
          <p14:tracePt t="4954" x="1993900" y="882650"/>
          <p14:tracePt t="4970" x="2006600" y="889000"/>
          <p14:tracePt t="4989" x="2025650" y="895350"/>
          <p14:tracePt t="5005" x="2038350" y="895350"/>
          <p14:tracePt t="5021" x="2051050" y="895350"/>
          <p14:tracePt t="5037" x="2063750" y="895350"/>
          <p14:tracePt t="5147" x="2063750" y="901700"/>
          <p14:tracePt t="5161" x="2063750" y="908050"/>
          <p14:tracePt t="5168" x="2070100" y="908050"/>
          <p14:tracePt t="5211" x="2070100" y="914400"/>
          <p14:tracePt t="5275" x="2076450" y="914400"/>
          <p14:tracePt t="5422" x="2076450" y="920750"/>
          <p14:tracePt t="5447" x="2082800" y="920750"/>
          <p14:tracePt t="5462" x="2089150" y="920750"/>
          <p14:tracePt t="5471" x="2095500" y="920750"/>
          <p14:tracePt t="5488" x="2101850" y="914400"/>
          <p14:tracePt t="5504" x="2108200" y="908050"/>
          <p14:tracePt t="5521" x="2114550" y="895350"/>
          <p14:tracePt t="5537" x="2114550" y="882650"/>
          <p14:tracePt t="5554" x="2120900" y="869950"/>
          <p14:tracePt t="5571" x="2120900" y="863600"/>
          <p14:tracePt t="5572" x="2120900" y="857250"/>
          <p14:tracePt t="5604" x="2120900" y="850900"/>
          <p14:tracePt t="5637" x="2120900" y="844550"/>
          <p14:tracePt t="5883" x="2133600" y="844550"/>
          <p14:tracePt t="5904" x="2216150" y="844550"/>
          <p14:tracePt t="5922" x="2381250" y="844550"/>
          <p14:tracePt t="5938" x="2425700" y="844550"/>
          <p14:tracePt t="5954" x="2520950" y="838200"/>
          <p14:tracePt t="5971" x="2559050" y="831850"/>
          <p14:tracePt t="5988" x="2578100" y="825500"/>
          <p14:tracePt t="6005" x="2584450" y="825500"/>
          <p14:tracePt t="6121" x="2578100" y="831850"/>
          <p14:tracePt t="6129" x="2571750" y="838200"/>
          <p14:tracePt t="6138" x="2565400" y="838200"/>
          <p14:tracePt t="6155" x="2540000" y="857250"/>
          <p14:tracePt t="6171" x="2520950" y="869950"/>
          <p14:tracePt t="6188" x="2501900" y="876300"/>
          <p14:tracePt t="6204" x="2489200" y="882650"/>
          <p14:tracePt t="6238" x="2482850" y="882650"/>
          <p14:tracePt t="6255" x="2470150" y="889000"/>
          <p14:tracePt t="6271" x="2463800" y="895350"/>
          <p14:tracePt t="6288" x="2451100" y="901700"/>
          <p14:tracePt t="6305" x="2444750" y="914400"/>
          <p14:tracePt t="6321" x="2438400" y="914400"/>
          <p14:tracePt t="6427" x="2444750" y="908050"/>
          <p14:tracePt t="6434" x="2451100" y="908050"/>
          <p14:tracePt t="6442" x="2457450" y="901700"/>
          <p14:tracePt t="6455" x="2463800" y="895350"/>
          <p14:tracePt t="6472" x="2476500" y="889000"/>
          <p14:tracePt t="6491" x="2482850" y="882650"/>
          <p14:tracePt t="6505" x="2489200" y="882650"/>
          <p14:tracePt t="7113" x="2482850" y="882650"/>
          <p14:tracePt t="7157" x="2476500" y="882650"/>
          <p14:tracePt t="7189" x="2470150" y="882650"/>
          <p14:tracePt t="7205" x="2470150" y="876300"/>
          <p14:tracePt t="7222" x="2463800" y="876300"/>
          <p14:tracePt t="7255" x="2457450" y="876300"/>
          <p14:tracePt t="7289" x="2451100" y="869950"/>
          <p14:tracePt t="7322" x="2451100" y="863600"/>
          <p14:tracePt t="7339" x="2451100" y="857250"/>
          <p14:tracePt t="7356" x="2451100" y="850900"/>
          <p14:tracePt t="7389" x="2444750" y="850900"/>
          <p14:tracePt t="7405" x="2444750" y="844550"/>
          <p14:tracePt t="7601" x="2438400" y="844550"/>
          <p14:tracePt t="7608" x="2432050" y="844550"/>
          <p14:tracePt t="7623" x="2406650" y="844550"/>
          <p14:tracePt t="7639" x="2362200" y="844550"/>
          <p14:tracePt t="7656" x="2336800" y="844550"/>
          <p14:tracePt t="7673" x="2311400" y="838200"/>
          <p14:tracePt t="7689" x="2298700" y="831850"/>
          <p14:tracePt t="7706" x="2279650" y="825500"/>
          <p14:tracePt t="7723" x="2260600" y="812800"/>
          <p14:tracePt t="7740" x="2222500" y="787400"/>
          <p14:tracePt t="7756" x="2190750" y="762000"/>
          <p14:tracePt t="7773" x="2159000" y="736600"/>
          <p14:tracePt t="7790" x="2133600" y="711200"/>
          <p14:tracePt t="7806" x="2108200" y="692150"/>
          <p14:tracePt t="7822" x="2089150" y="679450"/>
          <p14:tracePt t="7840" x="2076450" y="673100"/>
          <p14:tracePt t="7889" x="2070100" y="673100"/>
          <p14:tracePt t="7906" x="2057400" y="692150"/>
          <p14:tracePt t="7923" x="2032000" y="730250"/>
          <p14:tracePt t="7924" x="2012950" y="755650"/>
          <p14:tracePt t="7940" x="2006600" y="774700"/>
          <p14:tracePt t="7956" x="1968500" y="850900"/>
          <p14:tracePt t="7973" x="1962150" y="889000"/>
          <p14:tracePt t="7989" x="1962150" y="908050"/>
          <p14:tracePt t="8006" x="1968500" y="927100"/>
          <p14:tracePt t="8023" x="1981200" y="939800"/>
          <p14:tracePt t="8040" x="2019300" y="946150"/>
          <p14:tracePt t="8058" x="2095500" y="946150"/>
          <p14:tracePt t="8073" x="2190750" y="939800"/>
          <p14:tracePt t="8090" x="2330450" y="914400"/>
          <p14:tracePt t="8106" x="2451100" y="876300"/>
          <p14:tracePt t="8123" x="2552700" y="825500"/>
          <p14:tracePt t="8140" x="2616200" y="787400"/>
          <p14:tracePt t="8156" x="2647950" y="749300"/>
          <p14:tracePt t="8173" x="2660650" y="736600"/>
          <p14:tracePt t="8190" x="2667000" y="723900"/>
          <p14:tracePt t="8206" x="2660650" y="711200"/>
          <p14:tracePt t="8223" x="2647950" y="704850"/>
          <p14:tracePt t="8240" x="2616200" y="692150"/>
          <p14:tracePt t="8256" x="2533650" y="679450"/>
          <p14:tracePt t="8273" x="2438400" y="666750"/>
          <p14:tracePt t="8289" x="2336800" y="666750"/>
          <p14:tracePt t="8306" x="2235200" y="666750"/>
          <p14:tracePt t="8323" x="2159000" y="666750"/>
          <p14:tracePt t="8340" x="2070100" y="679450"/>
          <p14:tracePt t="8356" x="2006600" y="698500"/>
          <p14:tracePt t="8373" x="1962150" y="742950"/>
          <p14:tracePt t="8390" x="1943100" y="774700"/>
          <p14:tracePt t="8406" x="1930400" y="838200"/>
          <p14:tracePt t="8424" x="1924050" y="908050"/>
          <p14:tracePt t="8440" x="1936750" y="939800"/>
          <p14:tracePt t="8458" x="1962150" y="971550"/>
          <p14:tracePt t="8473" x="1974850" y="984250"/>
          <p14:tracePt t="8490" x="1993900" y="990600"/>
          <p14:tracePt t="8506" x="2019300" y="990600"/>
          <p14:tracePt t="8523" x="2044700" y="990600"/>
          <p14:tracePt t="8540" x="2076450" y="977900"/>
          <p14:tracePt t="8557" x="2101850" y="971550"/>
          <p14:tracePt t="8573" x="2114550" y="965200"/>
          <p14:tracePt t="8590" x="2120900" y="965200"/>
          <p14:tracePt t="8647" x="2114550" y="965200"/>
          <p14:tracePt t="8657" x="2114550" y="971550"/>
          <p14:tracePt t="8674" x="2101850" y="984250"/>
          <p14:tracePt t="8690" x="2089150" y="996950"/>
          <p14:tracePt t="8707" x="2063750" y="1009650"/>
          <p14:tracePt t="8723" x="2012950" y="1028700"/>
          <p14:tracePt t="8740" x="1955800" y="1035050"/>
          <p14:tracePt t="8757" x="1885950" y="1047750"/>
          <p14:tracePt t="8774" x="1841500" y="1047750"/>
          <p14:tracePt t="8790" x="1803400" y="1047750"/>
          <p14:tracePt t="8807" x="1771650" y="1041400"/>
          <p14:tracePt t="8823" x="1733550" y="1022350"/>
          <p14:tracePt t="8840" x="1695450" y="1003300"/>
          <p14:tracePt t="8857" x="1600200" y="984250"/>
          <p14:tracePt t="8859" x="1555750" y="977900"/>
          <p14:tracePt t="8873" x="1492250" y="965200"/>
          <p14:tracePt t="8890" x="1352550" y="958850"/>
          <p14:tracePt t="8907" x="1200150" y="952500"/>
          <p14:tracePt t="8924" x="1047750" y="952500"/>
          <p14:tracePt t="8940" x="914400" y="958850"/>
          <p14:tracePt t="8957" x="850900" y="965200"/>
          <p14:tracePt t="8974" x="825500" y="971550"/>
          <p14:tracePt t="8990" x="800100" y="984250"/>
          <p14:tracePt t="9007" x="755650" y="996950"/>
          <p14:tracePt t="9024" x="679450" y="1022350"/>
          <p14:tracePt t="9040" x="596900" y="1047750"/>
          <p14:tracePt t="9057" x="514350" y="1066800"/>
          <p14:tracePt t="9074" x="457200" y="1079500"/>
          <p14:tracePt t="9090" x="406400" y="1085850"/>
          <p14:tracePt t="9107" x="400050" y="1085850"/>
          <p14:tracePt t="9123" x="400050" y="1092200"/>
          <p14:tracePt t="9157" x="412750" y="1098550"/>
          <p14:tracePt t="9174" x="431800" y="1098550"/>
          <p14:tracePt t="9190" x="476250" y="1104900"/>
          <p14:tracePt t="9207" x="514350" y="1104900"/>
          <p14:tracePt t="9224" x="571500" y="1104900"/>
          <p14:tracePt t="9241" x="628650" y="1098550"/>
          <p14:tracePt t="9258" x="717550" y="1092200"/>
          <p14:tracePt t="9274" x="730250" y="1085850"/>
          <p14:tracePt t="9324" x="730250" y="1073150"/>
          <p14:tracePt t="9341" x="730250" y="1060450"/>
          <p14:tracePt t="9358" x="698500" y="1009650"/>
          <p14:tracePt t="9374" x="666750" y="977900"/>
          <p14:tracePt t="9391" x="603250" y="939800"/>
          <p14:tracePt t="9407" x="546100" y="908050"/>
          <p14:tracePt t="9424" x="495300" y="889000"/>
          <p14:tracePt t="9441" x="463550" y="882650"/>
          <p14:tracePt t="9457" x="444500" y="869950"/>
          <p14:tracePt t="9474" x="425450" y="869950"/>
          <p14:tracePt t="9490" x="412750" y="863600"/>
          <p14:tracePt t="9524" x="406400" y="857250"/>
          <p14:tracePt t="9540" x="400050" y="857250"/>
          <p14:tracePt t="9557" x="381000" y="869950"/>
          <p14:tracePt t="9574" x="374650" y="889000"/>
          <p14:tracePt t="9591" x="368300" y="908050"/>
          <p14:tracePt t="9607" x="368300" y="933450"/>
          <p14:tracePt t="9626" x="368300" y="958850"/>
          <p14:tracePt t="9641" x="368300" y="977900"/>
          <p14:tracePt t="9657" x="381000" y="990600"/>
          <p14:tracePt t="9674" x="387350" y="990600"/>
          <p14:tracePt t="9691" x="412750" y="996950"/>
          <p14:tracePt t="9708" x="495300" y="996950"/>
          <p14:tracePt t="9725" x="774700" y="996950"/>
          <p14:tracePt t="9741" x="1079500" y="996950"/>
          <p14:tracePt t="9757" x="1511300" y="1003300"/>
          <p14:tracePt t="9774" x="1962150" y="984250"/>
          <p14:tracePt t="9791" x="2330450" y="958850"/>
          <p14:tracePt t="9808" x="2667000" y="927100"/>
          <p14:tracePt t="9824" x="2978150" y="889000"/>
          <p14:tracePt t="9841" x="3200400" y="857250"/>
          <p14:tracePt t="9857" x="3314700" y="850900"/>
          <p14:tracePt t="9874" x="3333750" y="844550"/>
          <p14:tracePt t="9908" x="3321050" y="850900"/>
          <p14:tracePt t="9924" x="3257550" y="869950"/>
          <p14:tracePt t="9941" x="3194050" y="882650"/>
          <p14:tracePt t="9958" x="3111500" y="889000"/>
          <p14:tracePt t="9974" x="3048000" y="895350"/>
          <p14:tracePt t="9991" x="3003550" y="895350"/>
          <p14:tracePt t="10008" x="2959100" y="901700"/>
          <p14:tracePt t="10024" x="2908300" y="908050"/>
          <p14:tracePt t="10041" x="2851150" y="927100"/>
          <p14:tracePt t="10058" x="2755900" y="952500"/>
          <p14:tracePt t="10074" x="2622550" y="971550"/>
          <p14:tracePt t="10091" x="2425700" y="996950"/>
          <p14:tracePt t="10108" x="2235200" y="1003300"/>
          <p14:tracePt t="10124" x="2089150" y="1009650"/>
          <p14:tracePt t="10141" x="1917700" y="1009650"/>
          <p14:tracePt t="10158" x="1778000" y="1009650"/>
          <p14:tracePt t="10175" x="1625600" y="1009650"/>
          <p14:tracePt t="10192" x="1454150" y="1009650"/>
          <p14:tracePt t="10208" x="1200150" y="1009650"/>
          <p14:tracePt t="10225" x="1098550" y="1009650"/>
          <p14:tracePt t="10241" x="1016000" y="1009650"/>
          <p14:tracePt t="10258" x="965200" y="1009650"/>
          <p14:tracePt t="10275" x="958850" y="1009650"/>
          <p14:tracePt t="10375" x="958850" y="1016000"/>
          <p14:tracePt t="10392" x="946150" y="1041400"/>
          <p14:tracePt t="10409" x="933450" y="1073150"/>
          <p14:tracePt t="10425" x="933450" y="1092200"/>
          <p14:tracePt t="10442" x="927100" y="1111250"/>
          <p14:tracePt t="10458" x="927100" y="1123950"/>
          <p14:tracePt t="10475" x="927100" y="1130300"/>
          <p14:tracePt t="10508" x="927100" y="1136650"/>
          <p14:tracePt t="11057" x="933450" y="1136650"/>
          <p14:tracePt t="11063" x="939800" y="1136650"/>
          <p14:tracePt t="11076" x="946150" y="1136650"/>
          <p14:tracePt t="11093" x="958850" y="1136650"/>
          <p14:tracePt t="11094" x="965200" y="1130300"/>
          <p14:tracePt t="11109" x="977900" y="1123950"/>
          <p14:tracePt t="11111" x="990600" y="1123950"/>
          <p14:tracePt t="11126" x="1009650" y="1111250"/>
          <p14:tracePt t="11142" x="1028700" y="1098550"/>
          <p14:tracePt t="11159" x="1041400" y="1092200"/>
          <p14:tracePt t="11176" x="1047750" y="1085850"/>
          <p14:tracePt t="11194" x="1060450" y="1085850"/>
          <p14:tracePt t="11209" x="1079500" y="1073150"/>
          <p14:tracePt t="11225" x="1104900" y="1066800"/>
          <p14:tracePt t="11242" x="1136650" y="1060450"/>
          <p14:tracePt t="11259" x="1162050" y="1047750"/>
          <p14:tracePt t="11276" x="1193800" y="1041400"/>
          <p14:tracePt t="11292" x="1219200" y="1035050"/>
          <p14:tracePt t="11309" x="1238250" y="1035050"/>
          <p14:tracePt t="11325" x="1263650" y="1035050"/>
          <p14:tracePt t="11342" x="1282700" y="1035050"/>
          <p14:tracePt t="11359" x="1301750" y="1035050"/>
          <p14:tracePt t="11376" x="1320800" y="1041400"/>
          <p14:tracePt t="11392" x="1333500" y="1047750"/>
          <p14:tracePt t="11409" x="1352550" y="1047750"/>
          <p14:tracePt t="11426" x="1365250" y="1054100"/>
          <p14:tracePt t="11442" x="1377950" y="1060450"/>
          <p14:tracePt t="11459" x="1390650" y="1066800"/>
          <p14:tracePt t="11475" x="1397000" y="1079500"/>
          <p14:tracePt t="11492" x="1403350" y="1092200"/>
          <p14:tracePt t="11509" x="1403350" y="1098550"/>
          <p14:tracePt t="11526" x="1403350" y="1104900"/>
          <p14:tracePt t="11648" x="1409700" y="1104900"/>
          <p14:tracePt t="11655" x="1422400" y="1104900"/>
          <p14:tracePt t="11663" x="1441450" y="1104900"/>
          <p14:tracePt t="11676" x="1466850" y="1104900"/>
          <p14:tracePt t="11693" x="1568450" y="1117600"/>
          <p14:tracePt t="11710" x="1746250" y="1143000"/>
          <p14:tracePt t="11726" x="1803400" y="1149350"/>
          <p14:tracePt t="11743" x="1885950" y="1168400"/>
          <p14:tracePt t="11744" x="1898650" y="1174750"/>
          <p14:tracePt t="11760" x="1911350" y="1181100"/>
          <p14:tracePt t="12357" x="1924050" y="1181100"/>
          <p14:tracePt t="12364" x="1936750" y="1174750"/>
          <p14:tracePt t="12377" x="1968500" y="1168400"/>
          <p14:tracePt t="12393" x="2038350" y="1149350"/>
          <p14:tracePt t="12410" x="2114550" y="1123950"/>
          <p14:tracePt t="12414" x="2159000" y="1111250"/>
          <p14:tracePt t="12427" x="2184400" y="1104900"/>
          <p14:tracePt t="12444" x="2279650" y="1085850"/>
          <p14:tracePt t="12461" x="2317750" y="1073150"/>
          <p14:tracePt t="12476" x="2349500" y="1066800"/>
          <p14:tracePt t="12493" x="2362200" y="1066800"/>
          <p14:tracePt t="12510" x="2368550" y="1066800"/>
          <p14:tracePt t="12526" x="2368550" y="1060450"/>
          <p14:tracePt t="12648" x="2374900" y="1060450"/>
          <p14:tracePt t="12665" x="2381250" y="1060450"/>
          <p14:tracePt t="12677" x="2400300" y="1060450"/>
          <p14:tracePt t="12694" x="2444750" y="1060450"/>
          <p14:tracePt t="12710" x="2482850" y="1060450"/>
          <p14:tracePt t="12727" x="2597150" y="1060450"/>
          <p14:tracePt t="12743" x="2705100" y="1060450"/>
          <p14:tracePt t="12760" x="2825750" y="1066800"/>
          <p14:tracePt t="12777" x="2965450" y="1079500"/>
          <p14:tracePt t="12793" x="3111500" y="1104900"/>
          <p14:tracePt t="12810" x="3308350" y="1130300"/>
          <p14:tracePt t="12827" x="3429000" y="1149350"/>
          <p14:tracePt t="12844" x="3536950" y="1162050"/>
          <p14:tracePt t="12860" x="3581400" y="1168400"/>
          <p14:tracePt t="13009" x="3587750" y="1168400"/>
          <p14:tracePt t="13016" x="3594100" y="1162050"/>
          <p14:tracePt t="13027" x="3613150" y="1155700"/>
          <p14:tracePt t="13044" x="3651250" y="1136650"/>
          <p14:tracePt t="13061" x="3683000" y="1117600"/>
          <p14:tracePt t="13077" x="3721100" y="1098550"/>
          <p14:tracePt t="13094" x="3746500" y="1092200"/>
          <p14:tracePt t="13111" x="3765550" y="1079500"/>
          <p14:tracePt t="13127" x="3771900" y="1073150"/>
          <p14:tracePt t="13144" x="3778250" y="1073150"/>
          <p14:tracePt t="13649" x="3771900" y="1073150"/>
          <p14:tracePt t="13654" x="3765550" y="1079500"/>
          <p14:tracePt t="13660" x="3759200" y="1085850"/>
          <p14:tracePt t="13678" x="3752850" y="1085850"/>
          <p14:tracePt t="13694" x="3746500" y="1092200"/>
          <p14:tracePt t="13791" x="3740150" y="1092200"/>
          <p14:tracePt t="13816" x="3733800" y="1092200"/>
          <p14:tracePt t="13822" x="3727450" y="1092200"/>
          <p14:tracePt t="13830" x="3721100" y="1092200"/>
          <p14:tracePt t="13845" x="3708400" y="1092200"/>
          <p14:tracePt t="13862" x="3683000" y="1098550"/>
          <p14:tracePt t="13878" x="3663950" y="1104900"/>
          <p14:tracePt t="13894" x="3644900" y="1111250"/>
          <p14:tracePt t="13911" x="3625850" y="1111250"/>
          <p14:tracePt t="13928" x="3562350" y="1130300"/>
          <p14:tracePt t="13944" x="3492500" y="1149350"/>
          <p14:tracePt t="13961" x="3397250" y="1168400"/>
          <p14:tracePt t="13978" x="3251200" y="1187450"/>
          <p14:tracePt t="13994" x="3124200" y="1200150"/>
          <p14:tracePt t="14012" x="2952750" y="1200150"/>
          <p14:tracePt t="14028" x="2711450" y="1200150"/>
          <p14:tracePt t="14045" x="2444750" y="1200150"/>
          <p14:tracePt t="14046" x="2305050" y="1200150"/>
          <p14:tracePt t="14061" x="2171700" y="1200150"/>
          <p14:tracePt t="14078" x="1847850" y="1181100"/>
          <p14:tracePt t="14079" x="1733550" y="1174750"/>
          <p14:tracePt t="14095" x="1631950" y="1162050"/>
          <p14:tracePt t="14112" x="1358900" y="1136650"/>
          <p14:tracePt t="14128" x="1263650" y="1123950"/>
          <p14:tracePt t="14147" x="1187450" y="1123950"/>
          <p14:tracePt t="14161" x="1111250" y="1149350"/>
          <p14:tracePt t="14178" x="996950" y="1181100"/>
          <p14:tracePt t="14195" x="844550" y="1219200"/>
          <p14:tracePt t="14211" x="736600" y="1250950"/>
          <p14:tracePt t="14228" x="654050" y="1276350"/>
          <p14:tracePt t="14245" x="603250" y="1295400"/>
          <p14:tracePt t="14261" x="577850" y="1308100"/>
          <p14:tracePt t="14278" x="565150" y="1320800"/>
          <p14:tracePt t="14295" x="565150" y="1333500"/>
          <p14:tracePt t="14312" x="558800" y="1352550"/>
          <p14:tracePt t="14328" x="558800" y="1365250"/>
          <p14:tracePt t="14410" x="558800" y="1371600"/>
          <p14:tracePt t="14419" x="565150" y="1371600"/>
          <p14:tracePt t="14428" x="571500" y="1377950"/>
          <p14:tracePt t="14445" x="596900" y="1377950"/>
          <p14:tracePt t="14461" x="628650" y="1377950"/>
          <p14:tracePt t="14478" x="673100" y="1377950"/>
          <p14:tracePt t="14495" x="717550" y="1365250"/>
          <p14:tracePt t="14512" x="768350" y="1352550"/>
          <p14:tracePt t="14528" x="819150" y="1339850"/>
          <p14:tracePt t="14545" x="857250" y="1320800"/>
          <p14:tracePt t="14547" x="869950" y="1314450"/>
          <p14:tracePt t="14561" x="889000" y="1308100"/>
          <p14:tracePt t="14563" x="901700" y="1308100"/>
          <p14:tracePt t="14578" x="908050" y="1301750"/>
          <p14:tracePt t="14847" x="920750" y="1301750"/>
          <p14:tracePt t="14854" x="946150" y="1301750"/>
          <p14:tracePt t="14862" x="990600" y="1301750"/>
          <p14:tracePt t="14879" x="1123950" y="1301750"/>
          <p14:tracePt t="14895" x="1231900" y="1301750"/>
          <p14:tracePt t="14912" x="1352550" y="1301750"/>
          <p14:tracePt t="14929" x="1473200" y="1301750"/>
          <p14:tracePt t="14946" x="1568450" y="1314450"/>
          <p14:tracePt t="14963" x="1619250" y="1320800"/>
          <p14:tracePt t="14979" x="1631950" y="1320800"/>
          <p14:tracePt t="15129" x="1638300" y="1320800"/>
          <p14:tracePt t="15136" x="1644650" y="1320800"/>
          <p14:tracePt t="15145" x="1670050" y="1320800"/>
          <p14:tracePt t="15162" x="1714500" y="1314450"/>
          <p14:tracePt t="15179" x="1765300" y="1308100"/>
          <p14:tracePt t="15196" x="1822450" y="1295400"/>
          <p14:tracePt t="15212" x="1873250" y="1289050"/>
          <p14:tracePt t="15229" x="1917700" y="1276350"/>
          <p14:tracePt t="15245" x="1943100" y="1276350"/>
          <p14:tracePt t="15262" x="1968500" y="1270000"/>
          <p14:tracePt t="15279" x="1974850" y="1270000"/>
          <p14:tracePt t="15403" x="1981200" y="1270000"/>
          <p14:tracePt t="15410" x="1987550" y="1270000"/>
          <p14:tracePt t="15416" x="2000250" y="1270000"/>
          <p14:tracePt t="15430" x="2012950" y="1270000"/>
          <p14:tracePt t="15446" x="2051050" y="1270000"/>
          <p14:tracePt t="15448" x="2070100" y="1270000"/>
          <p14:tracePt t="15463" x="2095500" y="1270000"/>
          <p14:tracePt t="15480" x="2254250" y="1276350"/>
          <p14:tracePt t="15496" x="2349500" y="1276350"/>
          <p14:tracePt t="15513" x="2482850" y="1276350"/>
          <p14:tracePt t="15530" x="2717800" y="1276350"/>
          <p14:tracePt t="15546" x="2851150" y="1276350"/>
          <p14:tracePt t="15562" x="2927350" y="1276350"/>
          <p14:tracePt t="15579" x="2933700" y="1276350"/>
          <p14:tracePt t="15612" x="2940050" y="1276350"/>
          <p14:tracePt t="15629" x="2940050" y="1282700"/>
          <p14:tracePt t="15646" x="2940050" y="1289050"/>
          <p14:tracePt t="15741" x="2940050" y="1295400"/>
          <p14:tracePt t="15749" x="2940050" y="1301750"/>
          <p14:tracePt t="15762" x="2933700" y="1314450"/>
          <p14:tracePt t="15779" x="2933700" y="1320800"/>
          <p14:tracePt t="15796" x="2927350" y="1339850"/>
          <p14:tracePt t="15812" x="2927350" y="1346200"/>
          <p14:tracePt t="15829" x="2927350" y="1352550"/>
          <p14:tracePt t="15879" x="2921000" y="1352550"/>
          <p14:tracePt t="16215" x="2927350" y="1352550"/>
          <p14:tracePt t="16223" x="2952750" y="1352550"/>
          <p14:tracePt t="16231" x="2990850" y="1346200"/>
          <p14:tracePt t="16247" x="3098800" y="1333500"/>
          <p14:tracePt t="16263" x="3244850" y="1320800"/>
          <p14:tracePt t="16280" x="3397250" y="1308100"/>
          <p14:tracePt t="16297" x="3524250" y="1295400"/>
          <p14:tracePt t="16313" x="3594100" y="1282700"/>
          <p14:tracePt t="16331" x="3632200" y="1270000"/>
          <p14:tracePt t="16346" x="3651250" y="1263650"/>
          <p14:tracePt t="16683" x="3644900" y="1263650"/>
          <p14:tracePt t="16707" x="3638550" y="1263650"/>
          <p14:tracePt t="16723" x="3638550" y="1270000"/>
          <p14:tracePt t="16732" x="3632200" y="1270000"/>
          <p14:tracePt t="16749" x="3625850" y="1270000"/>
          <p14:tracePt t="16763" x="3625850" y="1276350"/>
          <p14:tracePt t="16780" x="3619500" y="1282700"/>
          <p14:tracePt t="16797" x="3613150" y="1282700"/>
          <p14:tracePt t="16814" x="3606800" y="1289050"/>
          <p14:tracePt t="16830" x="3594100" y="1289050"/>
          <p14:tracePt t="16847" x="3587750" y="1295400"/>
          <p14:tracePt t="16864" x="3581400" y="1295400"/>
          <p14:tracePt t="16881" x="3575050" y="1301750"/>
          <p14:tracePt t="16897" x="3568700" y="1308100"/>
          <p14:tracePt t="16914" x="3562350" y="1308100"/>
          <p14:tracePt t="16932" x="3556000" y="1314450"/>
          <p14:tracePt t="16933" x="3549650" y="1314450"/>
          <p14:tracePt t="16949" x="3536950" y="1320800"/>
          <p14:tracePt t="16981" x="3530600" y="1327150"/>
          <p14:tracePt t="17303" x="3524250" y="1327150"/>
          <p14:tracePt t="17314" x="3511550" y="1327150"/>
          <p14:tracePt t="17331" x="3498850" y="1333500"/>
          <p14:tracePt t="17348" x="3486150" y="1333500"/>
          <p14:tracePt t="17364" x="3473450" y="1339850"/>
          <p14:tracePt t="17381" x="3467100" y="1339850"/>
          <p14:tracePt t="17398" x="3454400" y="1346200"/>
          <p14:tracePt t="17414" x="3441700" y="1346200"/>
          <p14:tracePt t="17431" x="3429000" y="1352550"/>
          <p14:tracePt t="17448" x="3403600" y="1352550"/>
          <p14:tracePt t="17465" x="3371850" y="1358900"/>
          <p14:tracePt t="17481" x="3340100" y="1365250"/>
          <p14:tracePt t="17497" x="3302000" y="1371600"/>
          <p14:tracePt t="17514" x="3257550" y="1377950"/>
          <p14:tracePt t="17531" x="3213100" y="1384300"/>
          <p14:tracePt t="17548" x="3155950" y="1390650"/>
          <p14:tracePt t="17564" x="3092450" y="1390650"/>
          <p14:tracePt t="17581" x="3048000" y="1390650"/>
          <p14:tracePt t="17597" x="3009900" y="1390650"/>
          <p14:tracePt t="17614" x="2940050" y="1397000"/>
          <p14:tracePt t="17631" x="2882900" y="1397000"/>
          <p14:tracePt t="17648" x="2813050" y="1403350"/>
          <p14:tracePt t="17664" x="2743200" y="1409700"/>
          <p14:tracePt t="17681" x="2673350" y="1409700"/>
          <p14:tracePt t="17698" x="2540000" y="1403350"/>
          <p14:tracePt t="17714" x="2406650" y="1397000"/>
          <p14:tracePt t="17731" x="2254250" y="1397000"/>
          <p14:tracePt t="17732" x="2152650" y="1397000"/>
          <p14:tracePt t="17747" x="2057400" y="1390650"/>
          <p14:tracePt t="17764" x="1854200" y="1390650"/>
          <p14:tracePt t="17765" x="1733550" y="1390650"/>
          <p14:tracePt t="17782" x="1511300" y="1390650"/>
          <p14:tracePt t="17798" x="1352550" y="1384300"/>
          <p14:tracePt t="17814" x="1250950" y="1384300"/>
          <p14:tracePt t="17831" x="1193800" y="1384300"/>
          <p14:tracePt t="17848" x="1143000" y="1390650"/>
          <p14:tracePt t="17864" x="1047750" y="1416050"/>
          <p14:tracePt t="17881" x="965200" y="1435100"/>
          <p14:tracePt t="17898" x="914400" y="1447800"/>
          <p14:tracePt t="17914" x="876300" y="1454150"/>
          <p14:tracePt t="17976" x="876300" y="1460500"/>
          <p14:tracePt t="17985" x="882650" y="1466850"/>
          <p14:tracePt t="17997" x="908050" y="1485900"/>
          <p14:tracePt t="18016" x="933450" y="1517650"/>
          <p14:tracePt t="18031" x="958850" y="1549400"/>
          <p14:tracePt t="18048" x="977900" y="1574800"/>
          <p14:tracePt t="18064" x="984250" y="1593850"/>
          <p14:tracePt t="18081" x="990600" y="1600200"/>
          <p14:tracePt t="18098" x="996950" y="1606550"/>
          <p14:tracePt t="18115" x="1003300" y="1606550"/>
          <p14:tracePt t="18131" x="1022350" y="1606550"/>
          <p14:tracePt t="18148" x="1041400" y="1606550"/>
          <p14:tracePt t="18165" x="1073150" y="1606550"/>
          <p14:tracePt t="18181" x="1092200" y="1606550"/>
          <p14:tracePt t="18198" x="1111250" y="1600200"/>
          <p14:tracePt t="18214" x="1123950" y="1593850"/>
          <p14:tracePt t="18232" x="1136650" y="1587500"/>
          <p14:tracePt t="18248" x="1181100" y="1568450"/>
          <p14:tracePt t="18264" x="1212850" y="1549400"/>
          <p14:tracePt t="18281" x="1244600" y="1524000"/>
          <p14:tracePt t="18298" x="1263650" y="1511300"/>
          <p14:tracePt t="18315" x="1270000" y="1504950"/>
          <p14:tracePt t="18331" x="1276350" y="1504950"/>
          <p14:tracePt t="18348" x="1289050" y="1498600"/>
          <p14:tracePt t="18365" x="1301750" y="1492250"/>
          <p14:tracePt t="18381" x="1346200" y="1492250"/>
          <p14:tracePt t="18398" x="1384300" y="1485900"/>
          <p14:tracePt t="18415" x="1422400" y="1485900"/>
          <p14:tracePt t="18431" x="1454150" y="1485900"/>
          <p14:tracePt t="18448" x="1485900" y="1485900"/>
          <p14:tracePt t="18465" x="1498600" y="1485900"/>
          <p14:tracePt t="18548" x="1504950" y="1485900"/>
          <p14:tracePt t="18563" x="1511300" y="1485900"/>
          <p14:tracePt t="18571" x="1517650" y="1485900"/>
          <p14:tracePt t="18582" x="1536700" y="1492250"/>
          <p14:tracePt t="18598" x="1574800" y="1498600"/>
          <p14:tracePt t="18615" x="1619250" y="1498600"/>
          <p14:tracePt t="18632" x="1657350" y="1504950"/>
          <p14:tracePt t="18649" x="1689100" y="1504950"/>
          <p14:tracePt t="18665" x="1720850" y="1504950"/>
          <p14:tracePt t="18682" x="1739900" y="1504950"/>
          <p14:tracePt t="18698" x="1758950" y="1504950"/>
          <p14:tracePt t="18716" x="1778000" y="1504950"/>
          <p14:tracePt t="18717" x="1784350" y="1504950"/>
          <p14:tracePt t="18732" x="1797050" y="1504950"/>
          <p14:tracePt t="18748" x="1809750" y="1504950"/>
          <p14:tracePt t="18765" x="1822450" y="1504950"/>
          <p14:tracePt t="18782" x="1835150" y="1504950"/>
          <p14:tracePt t="18798" x="1841500" y="1511300"/>
          <p14:tracePt t="18815" x="1854200" y="1511300"/>
          <p14:tracePt t="18832" x="1866900" y="1511300"/>
          <p14:tracePt t="18848" x="1873250" y="1511300"/>
          <p14:tracePt t="18865" x="1885950" y="1511300"/>
          <p14:tracePt t="18882" x="1898650" y="1511300"/>
          <p14:tracePt t="18899" x="1905000" y="1504950"/>
          <p14:tracePt t="18915" x="1917700" y="1504950"/>
          <p14:tracePt t="18948" x="1924050" y="1504950"/>
          <p14:tracePt t="18999" x="1936750" y="1504950"/>
          <p14:tracePt t="19015" x="1955800" y="1504950"/>
          <p14:tracePt t="19032" x="1981200" y="1498600"/>
          <p14:tracePt t="19049" x="1993900" y="1498600"/>
          <p14:tracePt t="19066" x="2006600" y="1498600"/>
          <p14:tracePt t="19082" x="2019300" y="1498600"/>
          <p14:tracePt t="19099" x="2038350" y="1492250"/>
          <p14:tracePt t="19115" x="2057400" y="1492250"/>
          <p14:tracePt t="19132" x="2089150" y="1492250"/>
          <p14:tracePt t="19149" x="2127250" y="1492250"/>
          <p14:tracePt t="19165" x="2241550" y="1498600"/>
          <p14:tracePt t="19182" x="2374900" y="1504950"/>
          <p14:tracePt t="19199" x="2508250" y="1511300"/>
          <p14:tracePt t="19215" x="2622550" y="1511300"/>
          <p14:tracePt t="19232" x="2705100" y="1511300"/>
          <p14:tracePt t="19249" x="2749550" y="1511300"/>
          <p14:tracePt t="19407" x="2743200" y="1517650"/>
          <p14:tracePt t="19412" x="2730500" y="1524000"/>
          <p14:tracePt t="19421" x="2705100" y="1536700"/>
          <p14:tracePt t="19433" x="2673350" y="1549400"/>
          <p14:tracePt t="19449" x="2603500" y="1574800"/>
          <p14:tracePt t="19466" x="2520950" y="1593850"/>
          <p14:tracePt t="19483" x="2444750" y="1606550"/>
          <p14:tracePt t="19499" x="2355850" y="1606550"/>
          <p14:tracePt t="19516" x="2266950" y="1606550"/>
          <p14:tracePt t="19532" x="2120900" y="1606550"/>
          <p14:tracePt t="19550" x="1841500" y="1606550"/>
          <p14:tracePt t="19566" x="1593850" y="1612900"/>
          <p14:tracePt t="19583" x="1320800" y="1625600"/>
          <p14:tracePt t="19599" x="1092200" y="1638300"/>
          <p14:tracePt t="19616" x="850900" y="1663700"/>
          <p14:tracePt t="19633" x="704850" y="1682750"/>
          <p14:tracePt t="19649" x="622300" y="1701800"/>
          <p14:tracePt t="19666" x="603250" y="1714500"/>
          <p14:tracePt t="19682" x="584200" y="1739900"/>
          <p14:tracePt t="19699" x="571500" y="1771650"/>
          <p14:tracePt t="19716" x="565150" y="1803400"/>
          <p14:tracePt t="19732" x="565150" y="1822450"/>
          <p14:tracePt t="19749" x="565150" y="1835150"/>
          <p14:tracePt t="19766" x="571500" y="1847850"/>
          <p14:tracePt t="19783" x="584200" y="1860550"/>
          <p14:tracePt t="19799" x="603250" y="1866900"/>
          <p14:tracePt t="19816" x="647700" y="1879600"/>
          <p14:tracePt t="19833" x="692150" y="1879600"/>
          <p14:tracePt t="19850" x="723900" y="1879600"/>
          <p14:tracePt t="19866" x="774700" y="1873250"/>
          <p14:tracePt t="19883" x="819150" y="1866900"/>
          <p14:tracePt t="19899" x="901700" y="1841500"/>
          <p14:tracePt t="19913" x="965200" y="1822450"/>
          <p14:tracePt t="19923" x="984250" y="1816100"/>
          <p14:tracePt t="19932" x="1016000" y="1803400"/>
          <p14:tracePt t="19949" x="1060450" y="1790700"/>
          <p14:tracePt t="19966" x="1092200" y="1784350"/>
          <p14:tracePt t="19983" x="1111250" y="1778000"/>
          <p14:tracePt t="19999" x="1123950" y="1771650"/>
          <p14:tracePt t="20033" x="1130300" y="1771650"/>
          <p14:tracePt t="20066" x="1136650" y="1771650"/>
          <p14:tracePt t="20083" x="1143000" y="1765300"/>
          <p14:tracePt t="20146" x="1149350" y="1765300"/>
          <p14:tracePt t="20182" x="1155700" y="1765300"/>
          <p14:tracePt t="20199" x="1162050" y="1765300"/>
          <p14:tracePt t="20216" x="1174750" y="1758950"/>
          <p14:tracePt t="20234" x="1206500" y="1752600"/>
          <p14:tracePt t="20249" x="1225550" y="1752600"/>
          <p14:tracePt t="20266" x="1295400" y="1752600"/>
          <p14:tracePt t="20283" x="1384300" y="1758950"/>
          <p14:tracePt t="20299" x="1460500" y="1758950"/>
          <p14:tracePt t="20316" x="1530350" y="1758950"/>
          <p14:tracePt t="20333" x="1587500" y="1765300"/>
          <p14:tracePt t="20349" x="1600200" y="1765300"/>
          <p14:tracePt t="20516" x="1606550" y="1765300"/>
          <p14:tracePt t="20525" x="1619250" y="1765300"/>
          <p14:tracePt t="20533" x="1638300" y="1765300"/>
          <p14:tracePt t="20550" x="1682750" y="1765300"/>
          <p14:tracePt t="20566" x="1733550" y="1765300"/>
          <p14:tracePt t="20583" x="1797050" y="1758950"/>
          <p14:tracePt t="20600" x="1854200" y="1758950"/>
          <p14:tracePt t="20616" x="1911350" y="1752600"/>
          <p14:tracePt t="20634" x="1949450" y="1746250"/>
          <p14:tracePt t="20650" x="1981200" y="1739900"/>
          <p14:tracePt t="20666" x="1993900" y="1739900"/>
          <p14:tracePt t="20817" x="2000250" y="1739900"/>
          <p14:tracePt t="20822" x="2000250" y="1733550"/>
          <p14:tracePt t="20833" x="2006600" y="1733550"/>
          <p14:tracePt t="20850" x="2025650" y="1727200"/>
          <p14:tracePt t="20866" x="2038350" y="1720850"/>
          <p14:tracePt t="20883" x="2044700" y="1720850"/>
          <p14:tracePt t="20900" x="2057400" y="1720850"/>
          <p14:tracePt t="20916" x="2063750" y="1720850"/>
          <p14:tracePt t="20933" x="2076450" y="1720850"/>
          <p14:tracePt t="20950" x="2082800" y="1720850"/>
          <p14:tracePt t="20967" x="2089150" y="1720850"/>
          <p14:tracePt t="21000" x="2095500" y="1720850"/>
          <p14:tracePt t="21017" x="2120900" y="1733550"/>
          <p14:tracePt t="21033" x="2159000" y="1746250"/>
          <p14:tracePt t="21050" x="2197100" y="1765300"/>
          <p14:tracePt t="21067" x="2228850" y="1778000"/>
          <p14:tracePt t="21083" x="2247900" y="1790700"/>
          <p14:tracePt t="21100" x="2254250" y="1790700"/>
          <p14:tracePt t="21289" x="2260600" y="1790700"/>
          <p14:tracePt t="21300" x="2266950" y="1790700"/>
          <p14:tracePt t="21317" x="2292350" y="1784350"/>
          <p14:tracePt t="21333" x="2305050" y="1778000"/>
          <p14:tracePt t="21350" x="2311400" y="1778000"/>
          <p14:tracePt t="21783" x="2317750" y="1778000"/>
          <p14:tracePt t="21790" x="2330450" y="1778000"/>
          <p14:tracePt t="21801" x="2362200" y="1778000"/>
          <p14:tracePt t="21817" x="2438400" y="1784350"/>
          <p14:tracePt t="21834" x="2527300" y="1790700"/>
          <p14:tracePt t="21851" x="2616200" y="1797050"/>
          <p14:tracePt t="21867" x="2711450" y="1797050"/>
          <p14:tracePt t="21884" x="2762250" y="1803400"/>
          <p14:tracePt t="21901" x="2781300" y="1803400"/>
          <p14:tracePt t="21960" x="2787650" y="1803400"/>
          <p14:tracePt t="21974" x="2794000" y="1803400"/>
          <p14:tracePt t="21984" x="2800350" y="1803400"/>
          <p14:tracePt t="22001" x="2813050" y="1797050"/>
          <p14:tracePt t="22018" x="2825750" y="1797050"/>
          <p14:tracePt t="22034" x="2844800" y="1797050"/>
          <p14:tracePt t="22051" x="2863850" y="1797050"/>
          <p14:tracePt t="22068" x="2876550" y="1797050"/>
          <p14:tracePt t="22084" x="2889250" y="1797050"/>
          <p14:tracePt t="22101" x="2921000" y="1797050"/>
          <p14:tracePt t="22118" x="2952750" y="1797050"/>
          <p14:tracePt t="22134" x="3009900" y="1797050"/>
          <p14:tracePt t="22151" x="3079750" y="1797050"/>
          <p14:tracePt t="22168" x="3206750" y="1790700"/>
          <p14:tracePt t="22184" x="3270250" y="1778000"/>
          <p14:tracePt t="22201" x="3295650" y="1771650"/>
          <p14:tracePt t="22218" x="3327400" y="1758950"/>
          <p14:tracePt t="22234" x="3346450" y="1752600"/>
          <p14:tracePt t="22251" x="3359150" y="1752600"/>
          <p14:tracePt t="22383" x="3365500" y="1752600"/>
          <p14:tracePt t="22401" x="3378200" y="1752600"/>
          <p14:tracePt t="22418" x="3397250" y="1752600"/>
          <p14:tracePt t="22435" x="3422650" y="1746250"/>
          <p14:tracePt t="22451" x="3454400" y="1739900"/>
          <p14:tracePt t="22468" x="3492500" y="1720850"/>
          <p14:tracePt t="22485" x="3524250" y="1708150"/>
          <p14:tracePt t="22501" x="3562350" y="1689100"/>
          <p14:tracePt t="22518" x="3581400" y="1682750"/>
          <p14:tracePt t="22605" x="3575050" y="1682750"/>
          <p14:tracePt t="22611" x="3568700" y="1682750"/>
          <p14:tracePt t="22621" x="3562350" y="1682750"/>
          <p14:tracePt t="22634" x="3556000" y="1689100"/>
          <p14:tracePt t="22652" x="3543300" y="1695450"/>
          <p14:tracePt t="22668" x="3524250" y="1701800"/>
          <p14:tracePt t="22685" x="3486150" y="1714500"/>
          <p14:tracePt t="22701" x="3448050" y="1727200"/>
          <p14:tracePt t="22718" x="3403600" y="1739900"/>
          <p14:tracePt t="22735" x="3359150" y="1746250"/>
          <p14:tracePt t="22752" x="3289300" y="1758950"/>
          <p14:tracePt t="22768" x="3200400" y="1771650"/>
          <p14:tracePt t="22785" x="3086100" y="1778000"/>
          <p14:tracePt t="22802" x="3003550" y="1790700"/>
          <p14:tracePt t="22818" x="2870200" y="1803400"/>
          <p14:tracePt t="22836" x="2660650" y="1822450"/>
          <p14:tracePt t="22851" x="2546350" y="1835150"/>
          <p14:tracePt t="22868" x="2292350" y="1835150"/>
          <p14:tracePt t="22885" x="2063750" y="1822450"/>
          <p14:tracePt t="22903" x="1860550" y="1809750"/>
          <p14:tracePt t="22918" x="1644650" y="1790700"/>
          <p14:tracePt t="22935" x="1390650" y="1778000"/>
          <p14:tracePt t="22952" x="1250950" y="1778000"/>
          <p14:tracePt t="22968" x="1098550" y="1784350"/>
          <p14:tracePt t="22985" x="990600" y="1816100"/>
          <p14:tracePt t="23002" x="939800" y="1841500"/>
          <p14:tracePt t="23018" x="889000" y="1873250"/>
          <p14:tracePt t="23035" x="850900" y="1905000"/>
          <p14:tracePt t="23052" x="831850" y="1930400"/>
          <p14:tracePt t="23068" x="825500" y="1943100"/>
          <p14:tracePt t="23085" x="825500" y="1949450"/>
          <p14:tracePt t="23136" x="831850" y="1949450"/>
          <p14:tracePt t="23168" x="838200" y="1949450"/>
          <p14:tracePt t="23202" x="844550" y="1955800"/>
          <p14:tracePt t="23219" x="844550" y="1962150"/>
          <p14:tracePt t="23235" x="844550" y="1968500"/>
          <p14:tracePt t="23288" x="844550" y="1974850"/>
          <p14:tracePt t="23302" x="850900" y="1974850"/>
          <p14:tracePt t="23320" x="869950" y="1981200"/>
          <p14:tracePt t="23335" x="882650" y="1981200"/>
          <p14:tracePt t="23352" x="990600" y="1981200"/>
          <p14:tracePt t="23369" x="1047750" y="1981200"/>
          <p14:tracePt t="23386" x="1092200" y="1981200"/>
          <p14:tracePt t="23402" x="1111250" y="1974850"/>
          <p14:tracePt t="23419" x="1117600" y="1974850"/>
          <p14:tracePt t="23435" x="1123950" y="1974850"/>
          <p14:tracePt t="23453" x="1130300" y="1974850"/>
          <p14:tracePt t="23653" x="1136650" y="1974850"/>
          <p14:tracePt t="23660" x="1149350" y="1974850"/>
          <p14:tracePt t="23669" x="1168400" y="1974850"/>
          <p14:tracePt t="23686" x="1206500" y="1968500"/>
          <p14:tracePt t="23702" x="1238250" y="1962150"/>
          <p14:tracePt t="23719" x="1257300" y="1962150"/>
          <p14:tracePt t="24055" x="1263650" y="1962150"/>
          <p14:tracePt t="24062" x="1276350" y="1962150"/>
          <p14:tracePt t="24071" x="1289050" y="1962150"/>
          <p14:tracePt t="24086" x="1320800" y="1962150"/>
          <p14:tracePt t="24103" x="1352550" y="1962150"/>
          <p14:tracePt t="24119" x="1377950" y="1955800"/>
          <p14:tracePt t="24136" x="1384300" y="1955800"/>
          <p14:tracePt t="24153" x="1390650" y="1955800"/>
          <p14:tracePt t="24202" x="1397000" y="1955800"/>
          <p14:tracePt t="24220" x="1409700" y="1968500"/>
          <p14:tracePt t="24236" x="1435100" y="1974850"/>
          <p14:tracePt t="24253" x="1473200" y="1987550"/>
          <p14:tracePt t="24270" x="1555750" y="2000250"/>
          <p14:tracePt t="24286" x="1625600" y="2000250"/>
          <p14:tracePt t="24303" x="1670050" y="2000250"/>
          <p14:tracePt t="24319" x="1701800" y="2000250"/>
          <p14:tracePt t="24336" x="1708150" y="2000250"/>
          <p14:tracePt t="24558" x="1714500" y="2000250"/>
          <p14:tracePt t="24564" x="1727200" y="2000250"/>
          <p14:tracePt t="24572" x="1739900" y="1993900"/>
          <p14:tracePt t="24586" x="1758950" y="1987550"/>
          <p14:tracePt t="24604" x="1816100" y="1974850"/>
          <p14:tracePt t="24620" x="1828800" y="1974850"/>
          <p14:tracePt t="24637" x="1866900" y="1962150"/>
          <p14:tracePt t="24637" x="1879600" y="1955800"/>
          <p14:tracePt t="24653" x="1892300" y="1955800"/>
          <p14:tracePt t="24670" x="1917700" y="1949450"/>
          <p14:tracePt t="24686" x="1924050" y="1949450"/>
          <p14:tracePt t="24754" x="1930400" y="1949450"/>
          <p14:tracePt t="24762" x="1936750" y="1949450"/>
          <p14:tracePt t="24787" x="1981200" y="1955800"/>
          <p14:tracePt t="24980" x="1987550" y="1955800"/>
          <p14:tracePt t="24989" x="1993900" y="1955800"/>
          <p14:tracePt t="25003" x="2025650" y="1955800"/>
          <p14:tracePt t="25020" x="2076450" y="1955800"/>
          <p14:tracePt t="25038" x="2152650" y="1949450"/>
          <p14:tracePt t="25053" x="2222500" y="1949450"/>
          <p14:tracePt t="25070" x="2286000" y="1943100"/>
          <p14:tracePt t="25087" x="2343150" y="1943100"/>
          <p14:tracePt t="25103" x="2368550" y="1936750"/>
          <p14:tracePt t="25440" x="2381250" y="1936750"/>
          <p14:tracePt t="25454" x="2419350" y="1949450"/>
          <p14:tracePt t="25470" x="2432050" y="1955800"/>
          <p14:tracePt t="25487" x="2444750" y="1955800"/>
          <p14:tracePt t="25588" x="2451100" y="1955800"/>
          <p14:tracePt t="25598" x="2457450" y="1955800"/>
          <p14:tracePt t="25605" x="2476500" y="1949450"/>
          <p14:tracePt t="25620" x="2514600" y="1943100"/>
          <p14:tracePt t="25637" x="2559050" y="1936750"/>
          <p14:tracePt t="25654" x="2609850" y="1930400"/>
          <p14:tracePt t="25671" x="2654300" y="1930400"/>
          <p14:tracePt t="25687" x="2686050" y="1930400"/>
          <p14:tracePt t="25704" x="2711450" y="1936750"/>
          <p14:tracePt t="25721" x="2724150" y="1936750"/>
          <p14:tracePt t="25737" x="2743200" y="1949450"/>
          <p14:tracePt t="25754" x="2787650" y="1955800"/>
          <p14:tracePt t="25771" x="2844800" y="1962150"/>
          <p14:tracePt t="25787" x="2901950" y="1962150"/>
          <p14:tracePt t="25804" x="2959100" y="1962150"/>
          <p14:tracePt t="25821" x="3016250" y="1949450"/>
          <p14:tracePt t="25837" x="3079750" y="1936750"/>
          <p14:tracePt t="25854" x="3098800" y="1930400"/>
          <p14:tracePt t="25871" x="3111500" y="1930400"/>
          <p14:tracePt t="25887" x="3117850" y="1924050"/>
          <p14:tracePt t="25904" x="3124200" y="1924050"/>
          <p14:tracePt t="26391" x="3117850" y="1924050"/>
          <p14:tracePt t="26399" x="3111500" y="1924050"/>
          <p14:tracePt t="26406" x="3105150" y="1924050"/>
          <p14:tracePt t="26421" x="3098800" y="1924050"/>
          <p14:tracePt t="26438" x="3086100" y="1924050"/>
          <p14:tracePt t="26471" x="3079750" y="1924050"/>
          <p14:tracePt t="26505" x="3067050" y="1924050"/>
          <p14:tracePt t="26521" x="3041650" y="1924050"/>
          <p14:tracePt t="26538" x="3003550" y="1924050"/>
          <p14:tracePt t="26555" x="2965450" y="1930400"/>
          <p14:tracePt t="26571" x="2901950" y="1943100"/>
          <p14:tracePt t="26588" x="2832100" y="1955800"/>
          <p14:tracePt t="26605" x="2762250" y="1962150"/>
          <p14:tracePt t="26621" x="2679700" y="1968500"/>
          <p14:tracePt t="26638" x="2603500" y="1974850"/>
          <p14:tracePt t="26655" x="2482850" y="1981200"/>
          <p14:tracePt t="26671" x="2317750" y="1993900"/>
          <p14:tracePt t="26688" x="2139950" y="2000250"/>
          <p14:tracePt t="26705" x="1924050" y="2000250"/>
          <p14:tracePt t="26721" x="1689100" y="1993900"/>
          <p14:tracePt t="26738" x="1492250" y="1993900"/>
          <p14:tracePt t="26755" x="1295400" y="1993900"/>
          <p14:tracePt t="26772" x="1035050" y="2012950"/>
          <p14:tracePt t="26788" x="876300" y="2051050"/>
          <p14:tracePt t="26805" x="762000" y="2095500"/>
          <p14:tracePt t="26821" x="673100" y="2133600"/>
          <p14:tracePt t="26838" x="615950" y="2171700"/>
          <p14:tracePt t="26855" x="596900" y="2190750"/>
          <p14:tracePt t="26872" x="590550" y="2197100"/>
          <p14:tracePt t="26905" x="596900" y="2197100"/>
          <p14:tracePt t="26923" x="615950" y="2203450"/>
          <p14:tracePt t="26938" x="641350" y="2209800"/>
          <p14:tracePt t="26955" x="673100" y="2216150"/>
          <p14:tracePt t="26972" x="717550" y="2222500"/>
          <p14:tracePt t="26988" x="749300" y="2228850"/>
          <p14:tracePt t="27005" x="768350" y="2228850"/>
          <p14:tracePt t="27022" x="800100" y="2228850"/>
          <p14:tracePt t="27038" x="825500" y="2228850"/>
          <p14:tracePt t="27055" x="850900" y="2228850"/>
          <p14:tracePt t="27072" x="882650" y="2228850"/>
          <p14:tracePt t="27089" x="914400" y="2228850"/>
          <p14:tracePt t="27105" x="933450" y="2228850"/>
          <p14:tracePt t="27122" x="984250" y="2228850"/>
          <p14:tracePt t="27138" x="1016000" y="2228850"/>
          <p14:tracePt t="27155" x="1035050" y="2228850"/>
          <p14:tracePt t="27172" x="1054100" y="2222500"/>
          <p14:tracePt t="27188" x="1060450" y="2222500"/>
          <p14:tracePt t="27479" x="1066800" y="2222500"/>
          <p14:tracePt t="27486" x="1073150" y="2222500"/>
          <p14:tracePt t="27495" x="1092200" y="2222500"/>
          <p14:tracePt t="27506" x="1104900" y="2216150"/>
          <p14:tracePt t="27522" x="1136650" y="2209800"/>
          <p14:tracePt t="27539" x="1174750" y="2203450"/>
          <p14:tracePt t="27555" x="1244600" y="2197100"/>
          <p14:tracePt t="27572" x="1308100" y="2197100"/>
          <p14:tracePt t="27589" x="1339850" y="2197100"/>
          <p14:tracePt t="27606" x="1390650" y="2190750"/>
          <p14:tracePt t="27622" x="1454150" y="2190750"/>
          <p14:tracePt t="27639" x="1524000" y="2190750"/>
          <p14:tracePt t="27655" x="1625600" y="2197100"/>
          <p14:tracePt t="27672" x="1701800" y="2203450"/>
          <p14:tracePt t="27689" x="1765300" y="2209800"/>
          <p14:tracePt t="27706" x="1797050" y="2209800"/>
          <p14:tracePt t="27722" x="1809750" y="2209800"/>
          <p14:tracePt t="28317" x="1816100" y="2216150"/>
          <p14:tracePt t="28322" x="1822450" y="2216150"/>
          <p14:tracePt t="28341" x="1847850" y="2216150"/>
          <p14:tracePt t="28356" x="1873250" y="2222500"/>
          <p14:tracePt t="28373" x="1905000" y="2222500"/>
          <p14:tracePt t="28389" x="1943100" y="2222500"/>
          <p14:tracePt t="28406" x="1981200" y="2222500"/>
          <p14:tracePt t="28423" x="2000250" y="2216150"/>
          <p14:tracePt t="28440" x="2019300" y="2216150"/>
          <p14:tracePt t="28456" x="2032000" y="2216150"/>
          <p14:tracePt t="28473" x="2051050" y="2216150"/>
          <p14:tracePt t="28490" x="2063750" y="2216150"/>
          <p14:tracePt t="28506" x="2082800" y="2216150"/>
          <p14:tracePt t="28524" x="2101850" y="2216150"/>
          <p14:tracePt t="28540" x="2108200" y="2216150"/>
          <p14:tracePt t="28697" x="2114550" y="2203450"/>
          <p14:tracePt t="28706" x="2120900" y="2197100"/>
          <p14:tracePt t="28723" x="2139950" y="2171700"/>
          <p14:tracePt t="28740" x="2159000" y="2146300"/>
          <p14:tracePt t="28757" x="2178050" y="2120900"/>
          <p14:tracePt t="28773" x="2203450" y="2114550"/>
          <p14:tracePt t="28790" x="2254250" y="2114550"/>
          <p14:tracePt t="28807" x="2305050" y="2114550"/>
          <p14:tracePt t="28823" x="2336800" y="2120900"/>
          <p14:tracePt t="28840" x="2374900" y="2120900"/>
          <p14:tracePt t="28857" x="2444750" y="2120900"/>
          <p14:tracePt t="28873" x="2508250" y="2108200"/>
          <p14:tracePt t="28890" x="2647950" y="2057400"/>
          <p14:tracePt t="28907" x="2698750" y="2025650"/>
          <p14:tracePt t="28923" x="2717800" y="2012950"/>
          <p14:tracePt t="28940" x="2730500" y="2000250"/>
          <p14:tracePt t="28957" x="2736850" y="2000250"/>
          <p14:tracePt t="28990" x="2736850" y="2006600"/>
          <p14:tracePt t="29007" x="2736850" y="2012950"/>
          <p14:tracePt t="29008" x="2736850" y="2019300"/>
          <p14:tracePt t="29024" x="2736850" y="2038350"/>
          <p14:tracePt t="29040" x="2730500" y="2057400"/>
          <p14:tracePt t="29057" x="2724150" y="2089150"/>
          <p14:tracePt t="29073" x="2717800" y="2114550"/>
          <p14:tracePt t="29090" x="2705100" y="2152650"/>
          <p14:tracePt t="29107" x="2705100" y="2184400"/>
          <p14:tracePt t="29123" x="2705100" y="2197100"/>
          <p14:tracePt t="29140" x="2705100" y="2203450"/>
          <p14:tracePt t="29174" x="2749550" y="2197100"/>
          <p14:tracePt t="29190" x="2819400" y="2178050"/>
          <p14:tracePt t="29207" x="2889250" y="2159000"/>
          <p14:tracePt t="29223" x="2959100" y="2139950"/>
          <p14:tracePt t="29240" x="3016250" y="2127250"/>
          <p14:tracePt t="29257" x="3054350" y="2108200"/>
          <p14:tracePt t="29273" x="3079750" y="2082800"/>
          <p14:tracePt t="29290" x="3092450" y="2057400"/>
          <p14:tracePt t="29307" x="3098800" y="2019300"/>
          <p14:tracePt t="29324" x="3098800" y="1987550"/>
          <p14:tracePt t="29340" x="3098800" y="1962150"/>
          <p14:tracePt t="29341" x="3098800" y="1949450"/>
          <p14:tracePt t="29358" x="3079750" y="1924050"/>
          <p14:tracePt t="29375" x="3048000" y="1905000"/>
          <p14:tracePt t="29390" x="3016250" y="1892300"/>
          <p14:tracePt t="29407" x="2971800" y="1885950"/>
          <p14:tracePt t="29424" x="2914650" y="1885950"/>
          <p14:tracePt t="29440" x="2870200" y="1885950"/>
          <p14:tracePt t="29457" x="2819400" y="1892300"/>
          <p14:tracePt t="29474" x="2755900" y="1911350"/>
          <p14:tracePt t="29490" x="2705100" y="1930400"/>
          <p14:tracePt t="29507" x="2647950" y="1949450"/>
          <p14:tracePt t="29524" x="2597150" y="1981200"/>
          <p14:tracePt t="29540" x="2565400" y="2006600"/>
          <p14:tracePt t="29557" x="2552700" y="2032000"/>
          <p14:tracePt t="29574" x="2546350" y="2063750"/>
          <p14:tracePt t="29590" x="2546350" y="2076450"/>
          <p14:tracePt t="29607" x="2546350" y="2095500"/>
          <p14:tracePt t="29624" x="2552700" y="2108200"/>
          <p14:tracePt t="29641" x="2559050" y="2114550"/>
          <p14:tracePt t="29657" x="2565400" y="2114550"/>
          <p14:tracePt t="29674" x="2578100" y="2120900"/>
          <p14:tracePt t="29690" x="2597150" y="2127250"/>
          <p14:tracePt t="29708" x="2641600" y="2139950"/>
          <p14:tracePt t="29724" x="2743200" y="2159000"/>
          <p14:tracePt t="29741" x="2838450" y="2184400"/>
          <p14:tracePt t="29757" x="2933700" y="2203450"/>
          <p14:tracePt t="29774" x="3022600" y="2222500"/>
          <p14:tracePt t="29791" x="3086100" y="2235200"/>
          <p14:tracePt t="29807" x="3105150" y="2235200"/>
          <p14:tracePt t="29919" x="3111500" y="2235200"/>
          <p14:tracePt t="29925" x="3111500" y="2241550"/>
          <p14:tracePt t="29941" x="3149600" y="2254250"/>
          <p14:tracePt t="29957" x="3213100" y="2260600"/>
          <p14:tracePt t="29974" x="3270250" y="2260600"/>
          <p14:tracePt t="29991" x="3333750" y="2254250"/>
          <p14:tracePt t="30008" x="3378200" y="2247900"/>
          <p14:tracePt t="30024" x="3403600" y="2241550"/>
          <p14:tracePt t="30041" x="3422650" y="2241550"/>
          <p14:tracePt t="30058" x="3429000" y="2235200"/>
          <p14:tracePt t="30074" x="3441700" y="2235200"/>
          <p14:tracePt t="30091" x="3441700" y="2228850"/>
          <p14:tracePt t="30107" x="3448050" y="2222500"/>
          <p14:tracePt t="30124" x="3460750" y="2209800"/>
          <p14:tracePt t="30141" x="3473450" y="2190750"/>
          <p14:tracePt t="30158" x="3479800" y="2178050"/>
          <p14:tracePt t="30174" x="3486150" y="2171700"/>
          <p14:tracePt t="30236" x="3479800" y="2171700"/>
          <p14:tracePt t="30244" x="3473450" y="2178050"/>
          <p14:tracePt t="30252" x="3454400" y="2190750"/>
          <p14:tracePt t="30260" x="3429000" y="2203450"/>
          <p14:tracePt t="30274" x="3409950" y="2216150"/>
          <p14:tracePt t="30291" x="3352800" y="2241550"/>
          <p14:tracePt t="30308" x="3257550" y="2279650"/>
          <p14:tracePt t="30324" x="3187700" y="2298700"/>
          <p14:tracePt t="30341" x="3105150" y="2317750"/>
          <p14:tracePt t="30358" x="3009900" y="2336800"/>
          <p14:tracePt t="30375" x="2889250" y="2355850"/>
          <p14:tracePt t="30391" x="2768600" y="2368550"/>
          <p14:tracePt t="30408" x="2660650" y="2374900"/>
          <p14:tracePt t="30424" x="2508250" y="2374900"/>
          <p14:tracePt t="30441" x="2343150" y="2374900"/>
          <p14:tracePt t="30458" x="2152650" y="2387600"/>
          <p14:tracePt t="30475" x="1924050" y="2406650"/>
          <p14:tracePt t="30491" x="1682750" y="2425700"/>
          <p14:tracePt t="30508" x="1517650" y="2444750"/>
          <p14:tracePt t="30525" x="1320800" y="2463800"/>
          <p14:tracePt t="30541" x="1206500" y="2489200"/>
          <p14:tracePt t="30558" x="1181100" y="2495550"/>
          <p14:tracePt t="30574" x="1174750" y="2495550"/>
          <p14:tracePt t="30728" x="1181100" y="2495550"/>
          <p14:tracePt t="30737" x="1187450" y="2495550"/>
          <p14:tracePt t="30744" x="1200150" y="2495550"/>
          <p14:tracePt t="30758" x="1206500" y="2495550"/>
          <p14:tracePt t="30775" x="1225550" y="2495550"/>
          <p14:tracePt t="30874" x="1231900" y="2495550"/>
          <p14:tracePt t="30880" x="1231900" y="2501900"/>
          <p14:tracePt t="30892" x="1231900" y="2508250"/>
          <p14:tracePt t="30908" x="1238250" y="2514600"/>
          <p14:tracePt t="30925" x="1238250" y="2527300"/>
          <p14:tracePt t="30942" x="1238250" y="2533650"/>
          <p14:tracePt t="30975" x="1238250" y="2540000"/>
          <p14:tracePt t="31101" x="1238250" y="2546350"/>
          <p14:tracePt t="31106" x="1238250" y="2552700"/>
          <p14:tracePt t="31122" x="1238250" y="2559050"/>
          <p14:tracePt t="31221" x="1238250" y="2565400"/>
          <p14:tracePt t="31228" x="1244600" y="2565400"/>
          <p14:tracePt t="31236" x="1250950" y="2565400"/>
          <p14:tracePt t="31246" x="1263650" y="2565400"/>
          <p14:tracePt t="31258" x="1270000" y="2565400"/>
          <p14:tracePt t="31262" x="1282700" y="2565400"/>
          <p14:tracePt t="31276" x="1295400" y="2565400"/>
          <p14:tracePt t="31292" x="1358900" y="2565400"/>
          <p14:tracePt t="31310" x="1416050" y="2559050"/>
          <p14:tracePt t="31325" x="1473200" y="2552700"/>
          <p14:tracePt t="31342" x="1511300" y="2546350"/>
          <p14:tracePt t="31359" x="1562100" y="2540000"/>
          <p14:tracePt t="31375" x="1606550" y="2533650"/>
          <p14:tracePt t="31392" x="1619250" y="2533650"/>
          <p14:tracePt t="31409" x="1631950" y="2527300"/>
          <p14:tracePt t="31570" x="1644650" y="2527300"/>
          <p14:tracePt t="31578" x="1651000" y="2527300"/>
          <p14:tracePt t="31592" x="1663700" y="2527300"/>
          <p14:tracePt t="31609" x="1689100" y="2527300"/>
          <p14:tracePt t="31625" x="1727200" y="2527300"/>
          <p14:tracePt t="31642" x="1752600" y="2527300"/>
          <p14:tracePt t="31659" x="1771650" y="2527300"/>
          <p14:tracePt t="31676" x="1784350" y="2527300"/>
          <p14:tracePt t="31692" x="1797050" y="2520950"/>
          <p14:tracePt t="31709" x="1809750" y="2514600"/>
          <p14:tracePt t="31725" x="1816100" y="2514600"/>
          <p14:tracePt t="31742" x="1822450" y="2508250"/>
          <p14:tracePt t="31759" x="1835150" y="2508250"/>
          <p14:tracePt t="31792" x="1841500" y="2501900"/>
          <p14:tracePt t="31900" x="1847850" y="2501900"/>
          <p14:tracePt t="31909" x="1854200" y="2501900"/>
          <p14:tracePt t="31926" x="1873250" y="2501900"/>
          <p14:tracePt t="31943" x="1898650" y="2501900"/>
          <p14:tracePt t="31959" x="1930400" y="2501900"/>
          <p14:tracePt t="31976" x="1955800" y="2495550"/>
          <p14:tracePt t="31993" x="1981200" y="2495550"/>
          <p14:tracePt t="32009" x="2012950" y="2495550"/>
          <p14:tracePt t="32026" x="2038350" y="2495550"/>
          <p14:tracePt t="32043" x="2063750" y="2495550"/>
          <p14:tracePt t="32059" x="2082800" y="2495550"/>
          <p14:tracePt t="32076" x="2095500" y="2495550"/>
          <p14:tracePt t="32093" x="2108200" y="2495550"/>
          <p14:tracePt t="32109" x="2120900" y="2495550"/>
          <p14:tracePt t="32126" x="2133600" y="2495550"/>
          <p14:tracePt t="32143" x="2146300" y="2495550"/>
          <p14:tracePt t="32176" x="2159000" y="2501900"/>
          <p14:tracePt t="32193" x="2165350" y="2501900"/>
          <p14:tracePt t="32209" x="2178050" y="2501900"/>
          <p14:tracePt t="32226" x="2184400" y="2501900"/>
          <p14:tracePt t="32243" x="2228850" y="2501900"/>
          <p14:tracePt t="32259" x="2311400" y="2514600"/>
          <p14:tracePt t="32277" x="2413000" y="2514600"/>
          <p14:tracePt t="32293" x="2501900" y="2514600"/>
          <p14:tracePt t="32310" x="2616200" y="2520950"/>
          <p14:tracePt t="32326" x="2667000" y="2520950"/>
          <p14:tracePt t="32343" x="2686050" y="2520950"/>
          <p14:tracePt t="32359" x="2698750" y="2520950"/>
          <p14:tracePt t="32376" x="2705100" y="2508250"/>
          <p14:tracePt t="32393" x="2724150" y="2482850"/>
          <p14:tracePt t="32410" x="2755900" y="2438400"/>
          <p14:tracePt t="32426" x="2781300" y="2393950"/>
          <p14:tracePt t="32443" x="2832100" y="2324100"/>
          <p14:tracePt t="32460" x="2863850" y="2266950"/>
          <p14:tracePt t="32476" x="2895600" y="2203450"/>
          <p14:tracePt t="32493" x="2927350" y="2120900"/>
          <p14:tracePt t="32510" x="2940050" y="2063750"/>
          <p14:tracePt t="32526" x="2952750" y="2019300"/>
          <p14:tracePt t="32543" x="2965450" y="1955800"/>
          <p14:tracePt t="32544" x="2971800" y="1917700"/>
          <p14:tracePt t="32560" x="2984500" y="1860550"/>
          <p14:tracePt t="32576" x="3003550" y="1778000"/>
          <p14:tracePt t="32593" x="3022600" y="1720850"/>
          <p14:tracePt t="32610" x="3041650" y="1663700"/>
          <p14:tracePt t="32626" x="3060700" y="1612900"/>
          <p14:tracePt t="32643" x="3086100" y="1574800"/>
          <p14:tracePt t="32660" x="3105150" y="1543050"/>
          <p14:tracePt t="32677" x="3124200" y="1511300"/>
          <p14:tracePt t="32693" x="3143250" y="1479550"/>
          <p14:tracePt t="32710" x="3162300" y="1454150"/>
          <p14:tracePt t="32727" x="3181350" y="1428750"/>
          <p14:tracePt t="32743" x="3194050" y="1403350"/>
          <p14:tracePt t="32760" x="3194050" y="1384300"/>
          <p14:tracePt t="32777" x="3200400" y="1377950"/>
          <p14:tracePt t="32793" x="3200400" y="1371600"/>
          <p14:tracePt t="32845" x="3187700" y="1365250"/>
          <p14:tracePt t="32860" x="3168650" y="1365250"/>
          <p14:tracePt t="36399" x="3175000" y="1365250"/>
          <p14:tracePt t="36404" x="3194050" y="1377950"/>
          <p14:tracePt t="36413" x="3213100" y="1377950"/>
          <p14:tracePt t="36430" x="3225800" y="1384300"/>
          <p14:tracePt t="36446" x="3232150" y="1390650"/>
          <p14:tracePt t="36543" x="3238500" y="1390650"/>
          <p14:tracePt t="36548" x="3244850" y="1384300"/>
          <p14:tracePt t="36564" x="3263900" y="1371600"/>
          <p14:tracePt t="36580" x="3276600" y="1352550"/>
          <p14:tracePt t="36596" x="3289300" y="1327150"/>
          <p14:tracePt t="36613" x="3308350" y="1301750"/>
          <p14:tracePt t="36630" x="3327400" y="1276350"/>
          <p14:tracePt t="36647" x="3352800" y="1263650"/>
          <p14:tracePt t="36663" x="3378200" y="1257300"/>
          <p14:tracePt t="36682" x="3422650" y="1263650"/>
          <p14:tracePt t="36696" x="3460750" y="1289050"/>
          <p14:tracePt t="36713" x="3498850" y="1314450"/>
          <p14:tracePt t="36730" x="3536950" y="1339850"/>
          <p14:tracePt t="36746" x="3587750" y="1365250"/>
          <p14:tracePt t="36763" x="3606800" y="1371600"/>
          <p14:tracePt t="36796" x="3613150" y="1371600"/>
          <p14:tracePt t="36813" x="3619500" y="1371600"/>
          <p14:tracePt t="36830" x="3625850" y="1371600"/>
          <p14:tracePt t="36847" x="3644900" y="1371600"/>
          <p14:tracePt t="36863" x="3657600" y="1371600"/>
          <p14:tracePt t="36880" x="3670300" y="1371600"/>
          <p14:tracePt t="36897" x="3683000" y="1365250"/>
          <p14:tracePt t="36913" x="3695700" y="1352550"/>
          <p14:tracePt t="36930" x="3695700" y="1327150"/>
          <p14:tracePt t="36931" x="3695700" y="1314450"/>
          <p14:tracePt t="36947" x="3695700" y="1301750"/>
          <p14:tracePt t="36964" x="3695700" y="1263650"/>
          <p14:tracePt t="36980" x="3695700" y="1250950"/>
          <p14:tracePt t="36997" x="3695700" y="1231900"/>
          <p14:tracePt t="37013" x="3695700" y="1219200"/>
          <p14:tracePt t="37030" x="3689350" y="1206500"/>
          <p14:tracePt t="37047" x="3676650" y="1193800"/>
          <p14:tracePt t="37063" x="3663950" y="1187450"/>
          <p14:tracePt t="37080" x="3651250" y="1181100"/>
          <p14:tracePt t="37097" x="3632200" y="1168400"/>
          <p14:tracePt t="37114" x="3619500" y="1155700"/>
          <p14:tracePt t="37130" x="3613150" y="1149350"/>
          <p14:tracePt t="37147" x="3613150" y="1143000"/>
          <p14:tracePt t="37198" x="3606800" y="1143000"/>
          <p14:tracePt t="37214" x="3587750" y="1143000"/>
          <p14:tracePt t="37230" x="3556000" y="1143000"/>
          <p14:tracePt t="37247" x="3517900" y="1149350"/>
          <p14:tracePt t="37264" x="3479800" y="1149350"/>
          <p14:tracePt t="37280" x="3448050" y="1149350"/>
          <p14:tracePt t="37297" x="3422650" y="1149350"/>
          <p14:tracePt t="37314" x="3409950" y="1149350"/>
          <p14:tracePt t="37330" x="3397250" y="1149350"/>
          <p14:tracePt t="37347" x="3384550" y="1149350"/>
          <p14:tracePt t="37364" x="3371850" y="1143000"/>
          <p14:tracePt t="37381" x="3359150" y="1143000"/>
          <p14:tracePt t="37398" x="3327400" y="1143000"/>
          <p14:tracePt t="37414" x="3282950" y="1143000"/>
          <p14:tracePt t="37430" x="3238500" y="1143000"/>
          <p14:tracePt t="37447" x="3194050" y="1136650"/>
          <p14:tracePt t="37464" x="3155950" y="1136650"/>
          <p14:tracePt t="37480" x="3117850" y="1136650"/>
          <p14:tracePt t="37497" x="3060700" y="1130300"/>
          <p14:tracePt t="37514" x="3022600" y="1130300"/>
          <p14:tracePt t="37530" x="2984500" y="1136650"/>
          <p14:tracePt t="37547" x="2946400" y="1143000"/>
          <p14:tracePt t="37564" x="2895600" y="1155700"/>
          <p14:tracePt t="37580" x="2844800" y="1174750"/>
          <p14:tracePt t="37597" x="2794000" y="1193800"/>
          <p14:tracePt t="37614" x="2768600" y="1225550"/>
          <p14:tracePt t="37631" x="2749550" y="1270000"/>
          <p14:tracePt t="37631" x="2749550" y="1308100"/>
          <p14:tracePt t="37647" x="2749550" y="1327150"/>
          <p14:tracePt t="37664" x="2787650" y="1397000"/>
          <p14:tracePt t="37681" x="2844800" y="1435100"/>
          <p14:tracePt t="37697" x="2921000" y="1460500"/>
          <p14:tracePt t="37714" x="2984500" y="1473200"/>
          <p14:tracePt t="37731" x="3079750" y="1479550"/>
          <p14:tracePt t="37747" x="3143250" y="1479550"/>
          <p14:tracePt t="37764" x="3213100" y="1479550"/>
          <p14:tracePt t="37781" x="3282950" y="1466850"/>
          <p14:tracePt t="37797" x="3365500" y="1454150"/>
          <p14:tracePt t="37814" x="3409950" y="1441450"/>
          <p14:tracePt t="37832" x="3441700" y="1428750"/>
          <p14:tracePt t="37848" x="3473450" y="1422400"/>
          <p14:tracePt t="37864" x="3505200" y="1403350"/>
          <p14:tracePt t="37881" x="3530600" y="1390650"/>
          <p14:tracePt t="37897" x="3556000" y="1371600"/>
          <p14:tracePt t="37914" x="3568700" y="1358900"/>
          <p14:tracePt t="37931" x="3575050" y="1339850"/>
          <p14:tracePt t="37948" x="3581400" y="1333500"/>
          <p14:tracePt t="37964" x="3581400" y="1327150"/>
          <p14:tracePt t="38036" x="3581400" y="1320800"/>
          <p14:tracePt t="38080" x="3575050" y="1320800"/>
          <p14:tracePt t="38088" x="3568700" y="1320800"/>
          <p14:tracePt t="38098" x="3556000" y="1333500"/>
          <p14:tracePt t="38114" x="3524250" y="1358900"/>
          <p14:tracePt t="38131" x="3517900" y="1371600"/>
          <p14:tracePt t="38164" x="3511550" y="1371600"/>
          <p14:tracePt t="38181" x="3479800" y="1390650"/>
          <p14:tracePt t="38198" x="3454400" y="1397000"/>
          <p14:tracePt t="38255" x="3448050" y="1397000"/>
          <p14:tracePt t="38264" x="3441700" y="1397000"/>
          <p14:tracePt t="38281" x="3435350" y="1384300"/>
          <p14:tracePt t="38298" x="3422650" y="1371600"/>
          <p14:tracePt t="38761" x="3416300" y="1365250"/>
          <p14:tracePt t="38781" x="3403600" y="1358900"/>
          <p14:tracePt t="38798" x="3397250" y="1358900"/>
          <p14:tracePt t="38879" x="3397250" y="1352550"/>
          <p14:tracePt t="38892" x="3390900" y="1352550"/>
          <p14:tracePt t="38919" x="3384550" y="1352550"/>
          <p14:tracePt t="38927" x="3384550" y="1346200"/>
          <p14:tracePt t="38932" x="3378200" y="1346200"/>
          <p14:tracePt t="38948" x="3378200" y="1339850"/>
          <p14:tracePt t="38966" x="3365500" y="1314450"/>
          <p14:tracePt t="38982" x="3352800" y="1301750"/>
          <p14:tracePt t="38998" x="3340100" y="1276350"/>
          <p14:tracePt t="39015" x="3321050" y="1263650"/>
          <p14:tracePt t="39032" x="3282950" y="1231900"/>
          <p14:tracePt t="39048" x="3232150" y="1212850"/>
          <p14:tracePt t="39065" x="3149600" y="1181100"/>
          <p14:tracePt t="39082" x="3098800" y="1162050"/>
          <p14:tracePt t="39098" x="3073400" y="1149350"/>
          <p14:tracePt t="39116" x="3060700" y="1143000"/>
          <p14:tracePt t="39132" x="3054350" y="1136650"/>
          <p14:tracePt t="39149" x="3048000" y="1136650"/>
          <p14:tracePt t="39165" x="3041650" y="1130300"/>
          <p14:tracePt t="39182" x="3028950" y="1123950"/>
          <p14:tracePt t="39199" x="3022600" y="1123950"/>
          <p14:tracePt t="39215" x="3003550" y="1117600"/>
          <p14:tracePt t="39232" x="2984500" y="1104900"/>
          <p14:tracePt t="39249" x="2971800" y="1098550"/>
          <p14:tracePt t="39265" x="2940050" y="1085850"/>
          <p14:tracePt t="39282" x="2857500" y="1054100"/>
          <p14:tracePt t="39299" x="2768600" y="1028700"/>
          <p14:tracePt t="39315" x="2667000" y="990600"/>
          <p14:tracePt t="39332" x="2584450" y="965200"/>
          <p14:tracePt t="39349" x="2514600" y="939800"/>
          <p14:tracePt t="39365" x="2489200" y="939800"/>
          <p14:tracePt t="39382" x="2482850" y="939800"/>
          <p14:tracePt t="39399" x="2470150" y="952500"/>
          <p14:tracePt t="39415" x="2432050" y="984250"/>
          <p14:tracePt t="39432" x="2400300" y="996950"/>
          <p14:tracePt t="39449" x="2368550" y="1003300"/>
          <p14:tracePt t="39465" x="2336800" y="1003300"/>
          <p14:tracePt t="39482" x="2311400" y="1003300"/>
          <p14:tracePt t="39499" x="2273300" y="1003300"/>
          <p14:tracePt t="39516" x="2209800" y="1003300"/>
          <p14:tracePt t="39532" x="2070100" y="1016000"/>
          <p14:tracePt t="39549" x="1892300" y="1041400"/>
          <p14:tracePt t="39566" x="1682750" y="1054100"/>
          <p14:tracePt t="39582" x="1473200" y="1066800"/>
          <p14:tracePt t="39599" x="1327150" y="1066800"/>
          <p14:tracePt t="39616" x="1219200" y="1060450"/>
          <p14:tracePt t="39632" x="1136650" y="1047750"/>
          <p14:tracePt t="39650" x="1092200" y="1047750"/>
          <p14:tracePt t="39666" x="1079500" y="1054100"/>
          <p14:tracePt t="39682" x="1066800" y="1079500"/>
          <p14:tracePt t="39699" x="1054100" y="1111250"/>
          <p14:tracePt t="39716" x="1054100" y="1149350"/>
          <p14:tracePt t="39732" x="1054100" y="1181100"/>
          <p14:tracePt t="39749" x="1073150" y="1225550"/>
          <p14:tracePt t="39766" x="1104900" y="1276350"/>
          <p14:tracePt t="39782" x="1149350" y="1320800"/>
          <p14:tracePt t="39799" x="1206500" y="1371600"/>
          <p14:tracePt t="39816" x="1276350" y="1416050"/>
          <p14:tracePt t="39832" x="1352550" y="1447800"/>
          <p14:tracePt t="39849" x="1409700" y="1466850"/>
          <p14:tracePt t="39866" x="1504950" y="1485900"/>
          <p14:tracePt t="39882" x="1593850" y="1485900"/>
          <p14:tracePt t="39899" x="1733550" y="1485900"/>
          <p14:tracePt t="39900" x="1771650" y="1479550"/>
          <p14:tracePt t="39916" x="1936750" y="1473200"/>
          <p14:tracePt t="39934" x="2051050" y="1460500"/>
          <p14:tracePt t="39949" x="2159000" y="1447800"/>
          <p14:tracePt t="39966" x="2254250" y="1428750"/>
          <p14:tracePt t="39983" x="2330450" y="1409700"/>
          <p14:tracePt t="39999" x="2400300" y="1371600"/>
          <p14:tracePt t="40016" x="2463800" y="1333500"/>
          <p14:tracePt t="40033" x="2508250" y="1308100"/>
          <p14:tracePt t="40050" x="2559050" y="1270000"/>
          <p14:tracePt t="40066" x="2609850" y="1225550"/>
          <p14:tracePt t="40083" x="2628900" y="1200150"/>
          <p14:tracePt t="40099" x="2641600" y="1168400"/>
          <p14:tracePt t="40116" x="2641600" y="1136650"/>
          <p14:tracePt t="40133" x="2641600" y="1117600"/>
          <p14:tracePt t="40149" x="2616200" y="1079500"/>
          <p14:tracePt t="40166" x="2603500" y="1060450"/>
          <p14:tracePt t="40183" x="2571750" y="1028700"/>
          <p14:tracePt t="40199" x="2546350" y="1009650"/>
          <p14:tracePt t="40217" x="2508250" y="990600"/>
          <p14:tracePt t="40233" x="2432050" y="971550"/>
          <p14:tracePt t="40250" x="2368550" y="965200"/>
          <p14:tracePt t="40266" x="2305050" y="965200"/>
          <p14:tracePt t="40283" x="2235200" y="965200"/>
          <p14:tracePt t="40300" x="2165350" y="977900"/>
          <p14:tracePt t="40316" x="2101850" y="996950"/>
          <p14:tracePt t="40333" x="2025650" y="1060450"/>
          <p14:tracePt t="40350" x="2019300" y="1092200"/>
          <p14:tracePt t="40366" x="2019300" y="1111250"/>
          <p14:tracePt t="40383" x="2051050" y="1181100"/>
          <p14:tracePt t="40400" x="2146300" y="1250950"/>
          <p14:tracePt t="40416" x="2286000" y="1308100"/>
          <p14:tracePt t="40433" x="2425700" y="1352550"/>
          <p14:tracePt t="40450" x="2616200" y="1390650"/>
          <p14:tracePt t="40466" x="2762250" y="1409700"/>
          <p14:tracePt t="40483" x="2882900" y="1416050"/>
          <p14:tracePt t="40500" x="2984500" y="1416050"/>
          <p14:tracePt t="40516" x="3048000" y="1409700"/>
          <p14:tracePt t="40533" x="3086100" y="1403350"/>
          <p14:tracePt t="40550" x="3098800" y="1390650"/>
          <p14:tracePt t="40566" x="3105150" y="1384300"/>
          <p14:tracePt t="40583" x="3111500" y="1377950"/>
          <p14:tracePt t="40600" x="3117850" y="1371600"/>
          <p14:tracePt t="40616" x="3130550" y="1358900"/>
          <p14:tracePt t="40633" x="3136900" y="1352550"/>
          <p14:tracePt t="40634" x="3143250" y="1346200"/>
          <p14:tracePt t="40650" x="3175000" y="1327150"/>
          <p14:tracePt t="40666" x="3200400" y="1314450"/>
          <p14:tracePt t="40683" x="3232150" y="1301750"/>
          <p14:tracePt t="40700" x="3263900" y="1295400"/>
          <p14:tracePt t="40717" x="3282950" y="1289050"/>
          <p14:tracePt t="40733" x="3327400" y="1276350"/>
          <p14:tracePt t="40750" x="3365500" y="1270000"/>
          <p14:tracePt t="40767" x="3422650" y="1257300"/>
          <p14:tracePt t="40783" x="3467100" y="1238250"/>
          <p14:tracePt t="40800" x="3517900" y="1219200"/>
          <p14:tracePt t="40817" x="3556000" y="1193800"/>
          <p14:tracePt t="40834" x="3606800" y="1143000"/>
          <p14:tracePt t="40850" x="3619500" y="1117600"/>
          <p14:tracePt t="40867" x="3625850" y="1092200"/>
          <p14:tracePt t="40883" x="3625850" y="1073150"/>
          <p14:tracePt t="40900" x="3625850" y="1054100"/>
          <p14:tracePt t="40917" x="3606800" y="1035050"/>
          <p14:tracePt t="40933" x="3594100" y="1009650"/>
          <p14:tracePt t="40950" x="3581400" y="1003300"/>
          <p14:tracePt t="40967" x="3568700" y="996950"/>
          <p14:tracePt t="40983" x="3556000" y="996950"/>
          <p14:tracePt t="41000" x="3536950" y="996950"/>
          <p14:tracePt t="41017" x="3492500" y="1009650"/>
          <p14:tracePt t="41033" x="3460750" y="1022350"/>
          <p14:tracePt t="41050" x="3429000" y="1035050"/>
          <p14:tracePt t="41067" x="3371850" y="1060450"/>
          <p14:tracePt t="41068" x="3346450" y="1066800"/>
          <p14:tracePt t="41083" x="3327400" y="1073150"/>
          <p14:tracePt t="41100" x="3263900" y="1098550"/>
          <p14:tracePt t="41117" x="3244850" y="1117600"/>
          <p14:tracePt t="41133" x="3225800" y="1136650"/>
          <p14:tracePt t="41150" x="3213100" y="1155700"/>
          <p14:tracePt t="41167" x="3200400" y="1200150"/>
          <p14:tracePt t="41183" x="3200400" y="1238250"/>
          <p14:tracePt t="41200" x="3200400" y="1276350"/>
          <p14:tracePt t="41217" x="3219450" y="1314450"/>
          <p14:tracePt t="41233" x="3232150" y="1346200"/>
          <p14:tracePt t="41250" x="3251200" y="1358900"/>
          <p14:tracePt t="41267" x="3276600" y="1371600"/>
          <p14:tracePt t="41284" x="3327400" y="1377950"/>
          <p14:tracePt t="41301" x="3390900" y="1377950"/>
          <p14:tracePt t="41317" x="3429000" y="1384300"/>
          <p14:tracePt t="41334" x="3511550" y="1390650"/>
          <p14:tracePt t="41350" x="3562350" y="1397000"/>
          <p14:tracePt t="41367" x="3600450" y="1403350"/>
          <p14:tracePt t="41384" x="3619500" y="1403350"/>
          <p14:tracePt t="41400" x="3632200" y="1409700"/>
          <p14:tracePt t="41417" x="3644900" y="1409700"/>
          <p14:tracePt t="41484" x="3644900" y="1416050"/>
          <p14:tracePt t="41500" x="3644900" y="1435100"/>
          <p14:tracePt t="41517" x="3638550" y="1454150"/>
          <p14:tracePt t="41534" x="3625850" y="1466850"/>
          <p14:tracePt t="41550" x="3613150" y="1485900"/>
          <p14:tracePt t="41567" x="3606800" y="1492250"/>
          <p14:tracePt t="41584" x="3600450" y="1504950"/>
          <p14:tracePt t="41601" x="3587750" y="1511300"/>
          <p14:tracePt t="41617" x="3581400" y="1511300"/>
          <p14:tracePt t="41650" x="3581400" y="1504950"/>
          <p14:tracePt t="41667" x="3581400" y="1498600"/>
          <p14:tracePt t="41684" x="3581400" y="1492250"/>
          <p14:tracePt t="41717" x="3562350" y="1492250"/>
          <p14:tracePt t="41734" x="3524250" y="1511300"/>
          <p14:tracePt t="41751" x="3416300" y="1587500"/>
          <p14:tracePt t="41767" x="3308350" y="1689100"/>
          <p14:tracePt t="41785" x="3219450" y="1790700"/>
          <p14:tracePt t="41801" x="3111500" y="1847850"/>
          <p14:tracePt t="42067" x="3117850" y="1841500"/>
          <p14:tracePt t="42084" x="3162300" y="1790700"/>
          <p14:tracePt t="42101" x="3251200" y="1733550"/>
          <p14:tracePt t="42118" x="3403600" y="1676400"/>
          <p14:tracePt t="42134" x="3613150" y="1638300"/>
          <p14:tracePt t="42151" x="3879850" y="1619250"/>
          <p14:tracePt t="42168" x="4184650" y="1587500"/>
          <p14:tracePt t="42185" x="4508500" y="1555750"/>
          <p14:tracePt t="42201" x="4819650" y="1511300"/>
          <p14:tracePt t="42218" x="5118100" y="1473200"/>
          <p14:tracePt t="42234" x="5391150" y="1435100"/>
          <p14:tracePt t="42251" x="5645150" y="1390650"/>
          <p14:tracePt t="42268" x="6007100" y="1339850"/>
          <p14:tracePt t="42284" x="6197600" y="1314450"/>
          <p14:tracePt t="42301" x="6350000" y="1308100"/>
          <p14:tracePt t="42318" x="6432550" y="1295400"/>
          <p14:tracePt t="42334" x="6464300" y="1289050"/>
          <p14:tracePt t="42351" x="6477000" y="1270000"/>
          <p14:tracePt t="42368" x="6483350" y="1257300"/>
          <p14:tracePt t="42385" x="6489700" y="1250950"/>
          <p14:tracePt t="42401" x="6496050" y="1238250"/>
          <p14:tracePt t="42418" x="6515100" y="1238250"/>
          <p14:tracePt t="42435" x="6534150" y="1238250"/>
          <p14:tracePt t="42451" x="6553200" y="1238250"/>
          <p14:tracePt t="42468" x="6591300" y="1238250"/>
          <p14:tracePt t="42485" x="6623050" y="1238250"/>
          <p14:tracePt t="42501" x="6642100" y="1231900"/>
          <p14:tracePt t="42518" x="6699250" y="1225550"/>
          <p14:tracePt t="42535" x="6737350" y="1219200"/>
          <p14:tracePt t="42551" x="6794500" y="1219200"/>
          <p14:tracePt t="42568" x="6826250" y="1225550"/>
          <p14:tracePt t="42585" x="6858000" y="1231900"/>
          <p14:tracePt t="42601" x="6889750" y="1238250"/>
          <p14:tracePt t="42618" x="6921500" y="1244600"/>
          <p14:tracePt t="42635" x="6953250" y="1250950"/>
          <p14:tracePt t="42651" x="6997700" y="1257300"/>
          <p14:tracePt t="42668" x="7048500" y="1257300"/>
          <p14:tracePt t="42685" x="7099300" y="1250950"/>
          <p14:tracePt t="42701" x="7143750" y="1238250"/>
          <p14:tracePt t="42718" x="7169150" y="1225550"/>
          <p14:tracePt t="42735" x="7194550" y="1206500"/>
          <p14:tracePt t="42751" x="7232650" y="1174750"/>
          <p14:tracePt t="42768" x="7251700" y="1162050"/>
          <p14:tracePt t="42785" x="7277100" y="1143000"/>
          <p14:tracePt t="42802" x="7289800" y="1130300"/>
          <p14:tracePt t="42818" x="7296150" y="1104900"/>
          <p14:tracePt t="42835" x="7296150" y="1092200"/>
          <p14:tracePt t="42852" x="7289800" y="1060450"/>
          <p14:tracePt t="42868" x="7277100" y="1041400"/>
          <p14:tracePt t="42885" x="7270750" y="1028700"/>
          <p14:tracePt t="42902" x="7251700" y="1009650"/>
          <p14:tracePt t="42918" x="7239000" y="996950"/>
          <p14:tracePt t="42935" x="7219950" y="990600"/>
          <p14:tracePt t="42952" x="7194550" y="990600"/>
          <p14:tracePt t="42970" x="7143750" y="984250"/>
          <p14:tracePt t="42985" x="7105650" y="984250"/>
          <p14:tracePt t="43002" x="7054850" y="984250"/>
          <p14:tracePt t="43018" x="7016750" y="990600"/>
          <p14:tracePt t="43035" x="6991350" y="996950"/>
          <p14:tracePt t="43052" x="6965950" y="1003300"/>
          <p14:tracePt t="43069" x="6946900" y="1003300"/>
          <p14:tracePt t="43085" x="6934200" y="1016000"/>
          <p14:tracePt t="43102" x="6921500" y="1054100"/>
          <p14:tracePt t="43118" x="6915150" y="1085850"/>
          <p14:tracePt t="43135" x="6915150" y="1123950"/>
          <p14:tracePt t="43152" x="6934200" y="1162050"/>
          <p14:tracePt t="43169" x="6959600" y="1193800"/>
          <p14:tracePt t="43186" x="7016750" y="1219200"/>
          <p14:tracePt t="43203" x="7054850" y="1231900"/>
          <p14:tracePt t="43219" x="7099300" y="1238250"/>
          <p14:tracePt t="43235" x="7162800" y="1250950"/>
          <p14:tracePt t="43252" x="7226300" y="1257300"/>
          <p14:tracePt t="43268" x="7258050" y="1257300"/>
          <p14:tracePt t="43285" x="7302500" y="1257300"/>
          <p14:tracePt t="43302" x="7353300" y="1257300"/>
          <p14:tracePt t="43319" x="7378700" y="1244600"/>
          <p14:tracePt t="43335" x="7410450" y="1225550"/>
          <p14:tracePt t="43352" x="7423150" y="1212850"/>
          <p14:tracePt t="43369" x="7435850" y="1193800"/>
          <p14:tracePt t="43386" x="7442200" y="1155700"/>
          <p14:tracePt t="43402" x="7442200" y="1130300"/>
          <p14:tracePt t="43419" x="7442200" y="1104900"/>
          <p14:tracePt t="43435" x="7416800" y="1060450"/>
          <p14:tracePt t="43452" x="7404100" y="1047750"/>
          <p14:tracePt t="43469" x="7391400" y="1041400"/>
          <p14:tracePt t="43485" x="7366000" y="1028700"/>
          <p14:tracePt t="43502" x="7340600" y="1022350"/>
          <p14:tracePt t="43519" x="7302500" y="1009650"/>
          <p14:tracePt t="43536" x="7258050" y="1003300"/>
          <p14:tracePt t="43552" x="7207250" y="1003300"/>
          <p14:tracePt t="43569" x="7156450" y="1003300"/>
          <p14:tracePt t="43586" x="7099300" y="1003300"/>
          <p14:tracePt t="43602" x="7042150" y="1022350"/>
          <p14:tracePt t="43619" x="7016750" y="1035050"/>
          <p14:tracePt t="43636" x="6985000" y="1054100"/>
          <p14:tracePt t="43652" x="6978650" y="1060450"/>
          <p14:tracePt t="43670" x="6965950" y="1073150"/>
          <p14:tracePt t="43686" x="6959600" y="1079500"/>
          <p14:tracePt t="43702" x="6953250" y="1092200"/>
          <p14:tracePt t="43719" x="6953250" y="1123950"/>
          <p14:tracePt t="43736" x="6959600" y="1155700"/>
          <p14:tracePt t="43752" x="6978650" y="1187450"/>
          <p14:tracePt t="43769" x="7010400" y="1219200"/>
          <p14:tracePt t="43786" x="7054850" y="1263650"/>
          <p14:tracePt t="43802" x="7080250" y="1276350"/>
          <p14:tracePt t="43819" x="7099300" y="1282700"/>
          <p14:tracePt t="43837" x="7112000" y="1289050"/>
          <p14:tracePt t="43852" x="7124700" y="1295400"/>
          <p14:tracePt t="43870" x="7131050" y="1301750"/>
          <p14:tracePt t="43888" x="7143750" y="1301750"/>
          <p14:tracePt t="43902" x="7143750" y="1308100"/>
          <p14:tracePt t="43919" x="7150100" y="1308100"/>
          <p14:tracePt t="43936" x="7156450" y="1308100"/>
          <p14:tracePt t="43953" x="7169150" y="1308100"/>
          <p14:tracePt t="43969" x="7175500" y="1301750"/>
          <p14:tracePt t="43986" x="7188200" y="1289050"/>
          <p14:tracePt t="44019" x="7188200" y="1282700"/>
          <p14:tracePt t="44073" x="7200900" y="1276350"/>
          <p14:tracePt t="44086" x="7213600" y="1276350"/>
          <p14:tracePt t="44103" x="7251700" y="1257300"/>
          <p14:tracePt t="44119" x="7289800" y="1238250"/>
          <p14:tracePt t="44140" x="7315200" y="1219200"/>
          <p14:tracePt t="44153" x="7340600" y="1206500"/>
          <p14:tracePt t="44169" x="7359650" y="1193800"/>
          <p14:tracePt t="44186" x="7359650" y="1187450"/>
          <p14:tracePt t="44261" x="7359650" y="1181100"/>
          <p14:tracePt t="44266" x="7359650" y="1174750"/>
          <p14:tracePt t="44275" x="7359650" y="1168400"/>
          <p14:tracePt t="44286" x="7359650" y="1162050"/>
          <p14:tracePt t="44303" x="7346950" y="1136650"/>
          <p14:tracePt t="44319" x="7334250" y="1104900"/>
          <p14:tracePt t="44336" x="7327900" y="1092200"/>
          <p14:tracePt t="44353" x="7321550" y="1085850"/>
          <p14:tracePt t="44370" x="7308850" y="1085850"/>
          <p14:tracePt t="44386" x="7302500" y="1085850"/>
          <p14:tracePt t="44403" x="7270750" y="1085850"/>
          <p14:tracePt t="44421" x="7232650" y="1085850"/>
          <p14:tracePt t="44436" x="7194550" y="1085850"/>
          <p14:tracePt t="44453" x="7150100" y="1085850"/>
          <p14:tracePt t="44470" x="7105650" y="1085850"/>
          <p14:tracePt t="44486" x="7073900" y="1085850"/>
          <p14:tracePt t="44503" x="7054850" y="1085850"/>
          <p14:tracePt t="44520" x="7035800" y="1085850"/>
          <p14:tracePt t="44536" x="7016750" y="1085850"/>
          <p14:tracePt t="44553" x="7004050" y="1092200"/>
          <p14:tracePt t="44570" x="6985000" y="1098550"/>
          <p14:tracePt t="44586" x="6972300" y="1104900"/>
          <p14:tracePt t="44603" x="6959600" y="1117600"/>
          <p14:tracePt t="44620" x="6953250" y="1130300"/>
          <p14:tracePt t="44636" x="6940550" y="1155700"/>
          <p14:tracePt t="44653" x="6940550" y="1193800"/>
          <p14:tracePt t="44670" x="6965950" y="1238250"/>
          <p14:tracePt t="44687" x="7004050" y="1282700"/>
          <p14:tracePt t="44703" x="7048500" y="1314450"/>
          <p14:tracePt t="44720" x="7080250" y="1333500"/>
          <p14:tracePt t="44737" x="7112000" y="1346200"/>
          <p14:tracePt t="44753" x="7137400" y="1346200"/>
          <p14:tracePt t="44770" x="7175500" y="1346200"/>
          <p14:tracePt t="44786" x="7219950" y="1339850"/>
          <p14:tracePt t="44803" x="7277100" y="1314450"/>
          <p14:tracePt t="44820" x="7315200" y="1282700"/>
          <p14:tracePt t="44837" x="7340600" y="1250950"/>
          <p14:tracePt t="44853" x="7353300" y="1187450"/>
          <p14:tracePt t="44870" x="7353300" y="1123950"/>
          <p14:tracePt t="44887" x="7353300" y="1073150"/>
          <p14:tracePt t="44904" x="7353300" y="1060450"/>
          <p14:tracePt t="44920" x="7353300" y="1047750"/>
          <p14:tracePt t="44937" x="7346950" y="1047750"/>
          <p14:tracePt t="44953" x="7346950" y="1041400"/>
          <p14:tracePt t="44971" x="7340600" y="1035050"/>
          <p14:tracePt t="44987" x="7315200" y="1035050"/>
          <p14:tracePt t="45004" x="7289800" y="1035050"/>
          <p14:tracePt t="45020" x="7239000" y="1041400"/>
          <p14:tracePt t="45037" x="7188200" y="1060450"/>
          <p14:tracePt t="45053" x="7150100" y="1085850"/>
          <p14:tracePt t="45070" x="7118350" y="1117600"/>
          <p14:tracePt t="45087" x="7105650" y="1143000"/>
          <p14:tracePt t="45105" x="7105650" y="1155700"/>
          <p14:tracePt t="45120" x="7105650" y="1168400"/>
          <p14:tracePt t="45137" x="7105650" y="1181100"/>
          <p14:tracePt t="45211" x="7105650" y="1187450"/>
          <p14:tracePt t="45234" x="7105650" y="1193800"/>
          <p14:tracePt t="45248" x="7105650" y="1200150"/>
          <p14:tracePt t="45266" x="7099300" y="1206500"/>
          <p14:tracePt t="45283" x="7099300" y="1212850"/>
          <p14:tracePt t="45290" x="7092950" y="1212850"/>
          <p14:tracePt t="45304" x="7092950" y="1219200"/>
          <p14:tracePt t="45320" x="7092950" y="1225550"/>
          <p14:tracePt t="45337" x="7086600" y="1225550"/>
          <p14:tracePt t="45370" x="7086600" y="1231900"/>
          <p14:tracePt t="45387" x="7080250" y="1238250"/>
          <p14:tracePt t="45404" x="7073900" y="1244600"/>
          <p14:tracePt t="45420" x="7067550" y="1250950"/>
          <p14:tracePt t="45437" x="7061200" y="1257300"/>
          <p14:tracePt t="45454" x="7061200" y="1263650"/>
          <p14:tracePt t="45488" x="7054850" y="1263650"/>
          <p14:tracePt t="45504" x="7054850" y="1270000"/>
          <p14:tracePt t="45521" x="7042150" y="1276350"/>
          <p14:tracePt t="45537" x="7035800" y="1276350"/>
          <p14:tracePt t="45554" x="7023100" y="1282700"/>
          <p14:tracePt t="45571" x="7016750" y="1289050"/>
          <p14:tracePt t="45587" x="7004050" y="1295400"/>
          <p14:tracePt t="46028" x="6997700" y="1295400"/>
          <p14:tracePt t="46038" x="6985000" y="1301750"/>
          <p14:tracePt t="46054" x="6921500" y="1320800"/>
          <p14:tracePt t="46071" x="6851650" y="1346200"/>
          <p14:tracePt t="46088" x="6769100" y="1377950"/>
          <p14:tracePt t="46104" x="6661150" y="1422400"/>
          <p14:tracePt t="46121" x="6546850" y="1473200"/>
          <p14:tracePt t="46138" x="6470650" y="1524000"/>
          <p14:tracePt t="46154" x="6400800" y="1581150"/>
          <p14:tracePt t="46171" x="6343650" y="1619250"/>
          <p14:tracePt t="46188" x="6330950" y="1625600"/>
          <p14:tracePt t="46518" x="6330950" y="1619250"/>
          <p14:tracePt t="46527" x="6337300" y="1612900"/>
          <p14:tracePt t="46538" x="6343650" y="1600200"/>
          <p14:tracePt t="46555" x="6356350" y="1581150"/>
          <p14:tracePt t="46571" x="6362700" y="1549400"/>
          <p14:tracePt t="46588" x="6369050" y="1504950"/>
          <p14:tracePt t="46605" x="6381750" y="1473200"/>
          <p14:tracePt t="46621" x="6438900" y="1428750"/>
          <p14:tracePt t="46638" x="6483350" y="1403350"/>
          <p14:tracePt t="46655" x="6527800" y="1384300"/>
          <p14:tracePt t="46673" x="6565900" y="1352550"/>
          <p14:tracePt t="46688" x="6604000" y="1333500"/>
          <p14:tracePt t="46705" x="6635750" y="1301750"/>
          <p14:tracePt t="46721" x="6686550" y="1250950"/>
          <p14:tracePt t="46738" x="6737350" y="1174750"/>
          <p14:tracePt t="46755" x="6794500" y="1085850"/>
          <p14:tracePt t="46772" x="6845300" y="990600"/>
          <p14:tracePt t="46788" x="6877050" y="914400"/>
          <p14:tracePt t="46805" x="6908800" y="844550"/>
          <p14:tracePt t="46822" x="6921500" y="793750"/>
          <p14:tracePt t="46838" x="6927850" y="774700"/>
          <p14:tracePt t="46855" x="6934200" y="762000"/>
          <p14:tracePt t="46872" x="6946900" y="755650"/>
          <p14:tracePt t="46905" x="6953250" y="755650"/>
          <p14:tracePt t="46938" x="6959600" y="755650"/>
          <p14:tracePt t="46956" x="6965950" y="768350"/>
          <p14:tracePt t="46972" x="6985000" y="781050"/>
          <p14:tracePt t="46988" x="6985000" y="787400"/>
          <p14:tracePt t="47631" x="6991350" y="787400"/>
          <p14:tracePt t="47639" x="7010400" y="781050"/>
          <p14:tracePt t="47656" x="7092950" y="736600"/>
          <p14:tracePt t="47672" x="7181850" y="704850"/>
          <p14:tracePt t="47689" x="7283450" y="685800"/>
          <p14:tracePt t="47706" x="7378700" y="685800"/>
          <p14:tracePt t="47722" x="7442200" y="698500"/>
          <p14:tracePt t="47739" x="7473950" y="711200"/>
          <p14:tracePt t="47756" x="7499350" y="730250"/>
          <p14:tracePt t="47772" x="7512050" y="736600"/>
          <p14:tracePt t="47789" x="7524750" y="742950"/>
          <p14:tracePt t="47806" x="7543800" y="742950"/>
          <p14:tracePt t="47823" x="7550150" y="742950"/>
          <p14:tracePt t="47840" x="7562850" y="736600"/>
          <p14:tracePt t="47856" x="7588250" y="723900"/>
          <p14:tracePt t="47873" x="7632700" y="692150"/>
          <p14:tracePt t="47889" x="7677150" y="666750"/>
          <p14:tracePt t="47906" x="7708900" y="647700"/>
          <p14:tracePt t="47923" x="7740650" y="628650"/>
          <p14:tracePt t="47939" x="7753350" y="622300"/>
          <p14:tracePt t="47956" x="7759700" y="622300"/>
          <p14:tracePt t="48215" x="7753350" y="628650"/>
          <p14:tracePt t="48220" x="7747000" y="635000"/>
          <p14:tracePt t="48226" x="7747000" y="641350"/>
          <p14:tracePt t="48239" x="7740650" y="641350"/>
          <p14:tracePt t="48256" x="7727950" y="666750"/>
          <p14:tracePt t="48273" x="7715250" y="685800"/>
          <p14:tracePt t="48274" x="7708900" y="698500"/>
          <p14:tracePt t="48290" x="7696200" y="711200"/>
          <p14:tracePt t="48306" x="7689850" y="717550"/>
          <p14:tracePt t="48901" x="7683500" y="723900"/>
          <p14:tracePt t="48906" x="7677150" y="723900"/>
          <p14:tracePt t="48923" x="7670800" y="730250"/>
          <p14:tracePt t="48940" x="7670800" y="736600"/>
          <p14:tracePt t="49191" x="7664450" y="736600"/>
          <p14:tracePt t="49351" x="7658100" y="736600"/>
          <p14:tracePt t="49387" x="7651750" y="736600"/>
          <p14:tracePt t="49403" x="7645400" y="736600"/>
          <p14:tracePt t="49410" x="7639050" y="736600"/>
          <p14:tracePt t="49423" x="7632700" y="736600"/>
          <p14:tracePt t="49457" x="7626350" y="736600"/>
          <p14:tracePt t="49490" x="7620000" y="736600"/>
          <p14:tracePt t="49507" x="7607300" y="749300"/>
          <p14:tracePt t="49524" x="7594600" y="755650"/>
          <p14:tracePt t="49541" x="7569200" y="774700"/>
          <p14:tracePt t="49557" x="7550150" y="781050"/>
          <p14:tracePt t="49574" x="7543800" y="781050"/>
          <p14:tracePt t="49617" x="7537450" y="781050"/>
          <p14:tracePt t="50681" x="7537450" y="787400"/>
          <p14:tracePt t="50690" x="7550150" y="793750"/>
          <p14:tracePt t="50696" x="7562850" y="800100"/>
          <p14:tracePt t="50708" x="7569200" y="806450"/>
          <p14:tracePt t="50725" x="7581900" y="812800"/>
          <p14:tracePt t="50742" x="7594600" y="825500"/>
          <p14:tracePt t="50759" x="7607300" y="825500"/>
          <p14:tracePt t="50776" x="7620000" y="844550"/>
          <p14:tracePt t="50792" x="7626350" y="850900"/>
          <p14:tracePt t="50809" x="7632700" y="869950"/>
          <p14:tracePt t="50825" x="7639050" y="876300"/>
          <p14:tracePt t="50842" x="7645400" y="876300"/>
          <p14:tracePt t="50877" x="7664450" y="876300"/>
          <p14:tracePt t="50892" x="7683500" y="869950"/>
          <p14:tracePt t="50909" x="7696200" y="857250"/>
          <p14:tracePt t="50925" x="7708900" y="850900"/>
          <p14:tracePt t="50942" x="7715250" y="850900"/>
          <p14:tracePt t="50959" x="7715250" y="844550"/>
          <p14:tracePt t="51091" x="7708900" y="844550"/>
          <p14:tracePt t="51100" x="7702550" y="844550"/>
          <p14:tracePt t="51109" x="7689850" y="844550"/>
          <p14:tracePt t="51126" x="7670800" y="850900"/>
          <p14:tracePt t="51143" x="7664450" y="850900"/>
          <p14:tracePt t="51159" x="7651750" y="850900"/>
          <p14:tracePt t="51176" x="7651750" y="838200"/>
          <p14:tracePt t="51192" x="7664450" y="831850"/>
          <p14:tracePt t="51209" x="7683500" y="825500"/>
          <p14:tracePt t="51210" x="7696200" y="819150"/>
          <p14:tracePt t="51226" x="7721600" y="812800"/>
          <p14:tracePt t="51242" x="7734300" y="806450"/>
          <p14:tracePt t="51245" x="7747000" y="806450"/>
          <p14:tracePt t="51259" x="7766050" y="800100"/>
          <p14:tracePt t="51277" x="7810500" y="787400"/>
          <p14:tracePt t="51292" x="7854950" y="774700"/>
          <p14:tracePt t="51309" x="7912100" y="755650"/>
          <p14:tracePt t="51326" x="7994650" y="736600"/>
          <p14:tracePt t="51342" x="8096250" y="723900"/>
          <p14:tracePt t="51359" x="8178800" y="723900"/>
          <p14:tracePt t="51376" x="8242300" y="723900"/>
          <p14:tracePt t="51392" x="8299450" y="723900"/>
          <p14:tracePt t="51409" x="8312150" y="730250"/>
          <p14:tracePt t="51426" x="8318500" y="730250"/>
          <p14:tracePt t="51480" x="8324850" y="730250"/>
          <p14:tracePt t="51487" x="8331200" y="730250"/>
          <p14:tracePt t="51494" x="8343900" y="736600"/>
          <p14:tracePt t="51509" x="8375650" y="762000"/>
          <p14:tracePt t="51526" x="8401050" y="787400"/>
          <p14:tracePt t="51542" x="8426450" y="812800"/>
          <p14:tracePt t="51559" x="8451850" y="838200"/>
          <p14:tracePt t="51576" x="8470900" y="857250"/>
          <p14:tracePt t="51594" x="8489950" y="876300"/>
          <p14:tracePt t="51609" x="8509000" y="901700"/>
          <p14:tracePt t="51615" x="8515350" y="908050"/>
          <p14:tracePt t="51626" x="8521700" y="914400"/>
          <p14:tracePt t="51642" x="8534400" y="927100"/>
          <p14:tracePt t="51660" x="8540750" y="927100"/>
          <p14:tracePt t="51676" x="8553450" y="927100"/>
          <p14:tracePt t="51693" x="8585200" y="927100"/>
          <p14:tracePt t="51695" x="8604250" y="920750"/>
          <p14:tracePt t="51710" x="8610600" y="920750"/>
          <p14:tracePt t="51726" x="8674100" y="889000"/>
          <p14:tracePt t="51743" x="8718550" y="869950"/>
          <p14:tracePt t="51759" x="8756650" y="850900"/>
          <p14:tracePt t="51776" x="8794750" y="831850"/>
          <p14:tracePt t="51793" x="8826500" y="819150"/>
          <p14:tracePt t="51809" x="8858250" y="806450"/>
          <p14:tracePt t="51826" x="8883650" y="800100"/>
          <p14:tracePt t="51843" x="8909050" y="793750"/>
          <p14:tracePt t="51859" x="8928100" y="781050"/>
          <p14:tracePt t="51876" x="8947150" y="774700"/>
          <p14:tracePt t="51893" x="8966200" y="768350"/>
          <p14:tracePt t="51910" x="8972550" y="762000"/>
          <p14:tracePt t="51926" x="8985250" y="755650"/>
          <p14:tracePt t="51943" x="8985250" y="742950"/>
          <p14:tracePt t="51960" x="8985250" y="730250"/>
          <p14:tracePt t="51977" x="8978900" y="685800"/>
          <p14:tracePt t="51993" x="8972550" y="666750"/>
          <p14:tracePt t="52010" x="8953500" y="641350"/>
          <p14:tracePt t="52026" x="8947150" y="622300"/>
          <p14:tracePt t="52043" x="8934450" y="609600"/>
          <p14:tracePt t="52060" x="8915400" y="584200"/>
          <p14:tracePt t="52076" x="8890000" y="565150"/>
          <p14:tracePt t="52093" x="8864600" y="546100"/>
          <p14:tracePt t="52110" x="8839200" y="533400"/>
          <p14:tracePt t="52126" x="8820150" y="527050"/>
          <p14:tracePt t="52143" x="8782050" y="520700"/>
          <p14:tracePt t="52160" x="8743950" y="520700"/>
          <p14:tracePt t="52176" x="8712200" y="520700"/>
          <p14:tracePt t="52193" x="8667750" y="520700"/>
          <p14:tracePt t="52194" x="8655050" y="520700"/>
          <p14:tracePt t="52210" x="8636000" y="520700"/>
          <p14:tracePt t="52226" x="8578850" y="520700"/>
          <p14:tracePt t="52243" x="8534400" y="520700"/>
          <p14:tracePt t="52260" x="8496300" y="527050"/>
          <p14:tracePt t="52277" x="8464550" y="533400"/>
          <p14:tracePt t="52293" x="8432800" y="539750"/>
          <p14:tracePt t="52310" x="8401050" y="546100"/>
          <p14:tracePt t="52326" x="8375650" y="558800"/>
          <p14:tracePt t="52343" x="8343900" y="565150"/>
          <p14:tracePt t="52360" x="8318500" y="565150"/>
          <p14:tracePt t="52377" x="8299450" y="571500"/>
          <p14:tracePt t="52393" x="8274050" y="571500"/>
          <p14:tracePt t="52410" x="8261350" y="571500"/>
          <p14:tracePt t="52427" x="8229600" y="577850"/>
          <p14:tracePt t="52444" x="8191500" y="590550"/>
          <p14:tracePt t="52461" x="8172450" y="609600"/>
          <p14:tracePt t="52477" x="8159750" y="628650"/>
          <p14:tracePt t="52493" x="8153400" y="635000"/>
          <p14:tracePt t="52510" x="8147050" y="654050"/>
          <p14:tracePt t="52527" x="8147050" y="685800"/>
          <p14:tracePt t="52543" x="8147050" y="723900"/>
          <p14:tracePt t="52560" x="8147050" y="742950"/>
          <p14:tracePt t="52577" x="8147050" y="781050"/>
          <p14:tracePt t="52593" x="8147050" y="806450"/>
          <p14:tracePt t="52610" x="8147050" y="819150"/>
          <p14:tracePt t="52626" x="8147050" y="825500"/>
          <p14:tracePt t="52631" x="8153400" y="825500"/>
          <p14:tracePt t="52644" x="8159750" y="825500"/>
          <p14:tracePt t="52660" x="8204200" y="844550"/>
          <p14:tracePt t="52677" x="8235950" y="850900"/>
          <p14:tracePt t="52694" x="8318500" y="857250"/>
          <p14:tracePt t="52710" x="8401050" y="863600"/>
          <p14:tracePt t="52727" x="8496300" y="863600"/>
          <p14:tracePt t="52743" x="8578850" y="857250"/>
          <p14:tracePt t="52760" x="8629650" y="850900"/>
          <p14:tracePt t="52777" x="8693150" y="838200"/>
          <p14:tracePt t="52793" x="8731250" y="825500"/>
          <p14:tracePt t="52810" x="8743950" y="819150"/>
          <p14:tracePt t="52827" x="8763000" y="819150"/>
          <p14:tracePt t="52844" x="8769350" y="812800"/>
          <p14:tracePt t="52860" x="8788400" y="812800"/>
          <p14:tracePt t="52877" x="8801100" y="806450"/>
          <p14:tracePt t="52894" x="8820150" y="793750"/>
          <p14:tracePt t="52910" x="8839200" y="781050"/>
          <p14:tracePt t="52927" x="8845550" y="774700"/>
          <p14:tracePt t="53002" x="8851900" y="774700"/>
          <p14:tracePt t="53008" x="8851900" y="768350"/>
          <p14:tracePt t="53069" x="8851900" y="774700"/>
          <p14:tracePt t="53076" x="8851900" y="781050"/>
          <p14:tracePt t="53093" x="8851900" y="787400"/>
          <p14:tracePt t="53102" x="8845550" y="793750"/>
          <p14:tracePt t="53110" x="8845550" y="800100"/>
          <p14:tracePt t="53127" x="8839200" y="812800"/>
          <p14:tracePt t="53214" x="8832850" y="812800"/>
          <p14:tracePt t="53221" x="8832850" y="806450"/>
          <p14:tracePt t="53231" x="8826500" y="806450"/>
          <p14:tracePt t="53244" x="8820150" y="793750"/>
          <p14:tracePt t="53261" x="8813800" y="781050"/>
          <p14:tracePt t="53278" x="8801100" y="768350"/>
          <p14:tracePt t="53294" x="8788400" y="749300"/>
          <p14:tracePt t="53311" x="8782050" y="730250"/>
          <p14:tracePt t="53327" x="8775700" y="704850"/>
          <p14:tracePt t="53344" x="8769350" y="685800"/>
          <p14:tracePt t="53361" x="8763000" y="666750"/>
          <p14:tracePt t="53377" x="8756650" y="654050"/>
          <p14:tracePt t="53394" x="8756650" y="641350"/>
          <p14:tracePt t="53411" x="8750300" y="635000"/>
          <p14:tracePt t="53427" x="8750300" y="628650"/>
          <p14:tracePt t="53537" x="8743950" y="628650"/>
          <p14:tracePt t="53543" x="8737600" y="628650"/>
          <p14:tracePt t="53551" x="8731250" y="628650"/>
          <p14:tracePt t="53561" x="8724900" y="628650"/>
          <p14:tracePt t="53577" x="8705850" y="628650"/>
          <p14:tracePt t="53594" x="8686800" y="628650"/>
          <p14:tracePt t="53611" x="8674100" y="628650"/>
          <p14:tracePt t="53629" x="8667750" y="635000"/>
          <p14:tracePt t="53644" x="8661400" y="641350"/>
          <p14:tracePt t="53661" x="8655050" y="641350"/>
          <p14:tracePt t="53679" x="8648700" y="647700"/>
          <p14:tracePt t="53694" x="8642350" y="647700"/>
          <p14:tracePt t="53712" x="8642350" y="660400"/>
          <p14:tracePt t="53713" x="8636000" y="673100"/>
          <p14:tracePt t="53728" x="8636000" y="685800"/>
          <p14:tracePt t="53744" x="8636000" y="723900"/>
          <p14:tracePt t="53761" x="8636000" y="736600"/>
          <p14:tracePt t="53777" x="8636000" y="762000"/>
          <p14:tracePt t="53794" x="8636000" y="774700"/>
          <p14:tracePt t="53861" x="8655050" y="768350"/>
          <p14:tracePt t="53878" x="8693150" y="749300"/>
          <p14:tracePt t="53894" x="8724900" y="723900"/>
          <p14:tracePt t="53911" x="8750300" y="692150"/>
          <p14:tracePt t="53928" x="8769350" y="666750"/>
          <p14:tracePt t="53946" x="8788400" y="615950"/>
          <p14:tracePt t="53961" x="8788400" y="596900"/>
          <p14:tracePt t="53963" x="8788400" y="584200"/>
          <p14:tracePt t="53978" x="8788400" y="571500"/>
          <p14:tracePt t="53994" x="8775700" y="546100"/>
          <p14:tracePt t="54011" x="8750300" y="533400"/>
          <p14:tracePt t="54028" x="8686800" y="527050"/>
          <p14:tracePt t="54045" x="8610600" y="527050"/>
          <p14:tracePt t="54061" x="8528050" y="527050"/>
          <p14:tracePt t="54078" x="8445500" y="533400"/>
          <p14:tracePt t="54095" x="8382000" y="546100"/>
          <p14:tracePt t="54112" x="8324850" y="552450"/>
          <p14:tracePt t="54128" x="8286750" y="558800"/>
          <p14:tracePt t="54144" x="8267700" y="565150"/>
          <p14:tracePt t="54161" x="8229600" y="577850"/>
          <p14:tracePt t="54178" x="8197850" y="590550"/>
          <p14:tracePt t="54195" x="8178800" y="609600"/>
          <p14:tracePt t="54212" x="8153400" y="647700"/>
          <p14:tracePt t="54228" x="8147050" y="673100"/>
          <p14:tracePt t="54245" x="8147050" y="711200"/>
          <p14:tracePt t="54261" x="8159750" y="742950"/>
          <p14:tracePt t="54278" x="8191500" y="793750"/>
          <p14:tracePt t="54295" x="8235950" y="838200"/>
          <p14:tracePt t="54312" x="8299450" y="876300"/>
          <p14:tracePt t="54328" x="8350250" y="889000"/>
          <p14:tracePt t="54345" x="8439150" y="901700"/>
          <p14:tracePt t="54362" x="8528050" y="901700"/>
          <p14:tracePt t="54378" x="8578850" y="901700"/>
          <p14:tracePt t="54395" x="8655050" y="889000"/>
          <p14:tracePt t="54413" x="8724900" y="869950"/>
          <p14:tracePt t="54428" x="8782050" y="857250"/>
          <p14:tracePt t="54445" x="8801100" y="850900"/>
          <p14:tracePt t="54462" x="8832850" y="838200"/>
          <p14:tracePt t="54463" x="8858250" y="825500"/>
          <p14:tracePt t="54478" x="8883650" y="812800"/>
          <p14:tracePt t="54495" x="8902700" y="800100"/>
          <p14:tracePt t="54512" x="8915400" y="787400"/>
          <p14:tracePt t="54528" x="8928100" y="774700"/>
          <p14:tracePt t="54545" x="8934450" y="768350"/>
          <p14:tracePt t="54862" x="8928100" y="768350"/>
          <p14:tracePt t="54879" x="8915400" y="768350"/>
          <p14:tracePt t="54895" x="8902700" y="774700"/>
          <p14:tracePt t="54913" x="8883650" y="781050"/>
          <p14:tracePt t="54929" x="8870950" y="787400"/>
          <p14:tracePt t="54945" x="8864600" y="793750"/>
          <p14:tracePt t="54962" x="8851900" y="800100"/>
          <p14:tracePt t="54979" x="8839200" y="806450"/>
          <p14:tracePt t="54996" x="8813800" y="819150"/>
          <p14:tracePt t="54996" x="8807450" y="825500"/>
          <p14:tracePt t="55012" x="8794750" y="825500"/>
          <p14:tracePt t="55029" x="8788400" y="831850"/>
          <p14:tracePt t="55046" x="8782050" y="831850"/>
          <p14:tracePt t="55159" x="8775700" y="831850"/>
          <p14:tracePt t="55179" x="8763000" y="831850"/>
          <p14:tracePt t="55196" x="8756650" y="831850"/>
          <p14:tracePt t="55274" x="8756650" y="825500"/>
          <p14:tracePt t="55288" x="8763000" y="819150"/>
          <p14:tracePt t="55298" x="8769350" y="812800"/>
          <p14:tracePt t="55313" x="8782050" y="800100"/>
          <p14:tracePt t="55329" x="8794750" y="793750"/>
          <p14:tracePt t="55346" x="8813800" y="787400"/>
          <p14:tracePt t="55362" x="8832850" y="787400"/>
          <p14:tracePt t="55379" x="8858250" y="781050"/>
          <p14:tracePt t="55396" x="8864600" y="781050"/>
          <p14:tracePt t="55412" x="8870950" y="781050"/>
          <p14:tracePt t="55429" x="8877300" y="781050"/>
          <p14:tracePt t="55446" x="8896350" y="774700"/>
          <p14:tracePt t="55462" x="8959850" y="774700"/>
          <p14:tracePt t="55480" x="9080500" y="781050"/>
          <p14:tracePt t="55496" x="9175750" y="800100"/>
          <p14:tracePt t="55513" x="9245600" y="812800"/>
          <p14:tracePt t="55529" x="9321800" y="825500"/>
          <p14:tracePt t="55546" x="9385300" y="831850"/>
          <p14:tracePt t="55563" x="9429750" y="838200"/>
          <p14:tracePt t="55579" x="9461500" y="838200"/>
          <p14:tracePt t="55596" x="9480550" y="838200"/>
          <p14:tracePt t="55613" x="9486900" y="844550"/>
          <p14:tracePt t="55646" x="9493250" y="844550"/>
          <p14:tracePt t="55662" x="9499600" y="844550"/>
          <p14:tracePt t="55696" x="9505950" y="844550"/>
          <p14:tracePt t="55729" x="9505950" y="850900"/>
          <p14:tracePt t="55746" x="9512300" y="850900"/>
          <p14:tracePt t="55797" x="9512300" y="857250"/>
          <p14:tracePt t="55804" x="9512300" y="863600"/>
          <p14:tracePt t="55813" x="9512300" y="876300"/>
          <p14:tracePt t="55830" x="9505950" y="895350"/>
          <p14:tracePt t="55846" x="9499600" y="908050"/>
          <p14:tracePt t="55863" x="9499600" y="914400"/>
          <p14:tracePt t="55879" x="9493250" y="914400"/>
          <p14:tracePt t="55929" x="9486900" y="914400"/>
          <p14:tracePt t="55946" x="9486900" y="908050"/>
          <p14:tracePt t="55980" x="9480550" y="908050"/>
          <p14:tracePt t="55996" x="9480550" y="901700"/>
          <p14:tracePt t="56063" x="9455150" y="895350"/>
          <p14:tracePt t="56079" x="9404350" y="882650"/>
          <p14:tracePt t="56096" x="9366250" y="882650"/>
          <p14:tracePt t="56113" x="9328150" y="876300"/>
          <p14:tracePt t="56130" x="9290050" y="869950"/>
          <p14:tracePt t="56147" x="9264650" y="869950"/>
          <p14:tracePt t="56163" x="9251950" y="869950"/>
          <p14:tracePt t="56180" x="9245600" y="869950"/>
          <p14:tracePt t="56196" x="9232900" y="869950"/>
          <p14:tracePt t="56213" x="9220200" y="863600"/>
          <p14:tracePt t="56214" x="9213850" y="863600"/>
          <p14:tracePt t="56230" x="9207500" y="863600"/>
          <p14:tracePt t="56247" x="9194800" y="857250"/>
          <p14:tracePt t="56263" x="9188450" y="857250"/>
          <p14:tracePt t="56351" x="9194800" y="850900"/>
          <p14:tracePt t="56363" x="9220200" y="844550"/>
          <p14:tracePt t="56380" x="9321800" y="844550"/>
          <p14:tracePt t="56397" x="9429750" y="844550"/>
          <p14:tracePt t="56414" x="9594850" y="844550"/>
          <p14:tracePt t="56430" x="9632950" y="844550"/>
          <p14:tracePt t="56447" x="9709150" y="838200"/>
          <p14:tracePt t="56464" x="9759950" y="825500"/>
          <p14:tracePt t="56480" x="9779000" y="819150"/>
          <p14:tracePt t="56497" x="9817100" y="812800"/>
          <p14:tracePt t="56513" x="9842500" y="806450"/>
          <p14:tracePt t="56530" x="9855200" y="806450"/>
          <p14:tracePt t="56547" x="9874250" y="806450"/>
          <p14:tracePt t="56564" x="9893300" y="806450"/>
          <p14:tracePt t="56580" x="9906000" y="806450"/>
          <p14:tracePt t="56597" x="9925050" y="806450"/>
          <p14:tracePt t="56602" x="9931400" y="806450"/>
          <p14:tracePt t="56613" x="9944100" y="806450"/>
          <p14:tracePt t="56630" x="9963150" y="806450"/>
          <p14:tracePt t="56647" x="9982200" y="806450"/>
          <p14:tracePt t="56665" x="10001250" y="806450"/>
          <p14:tracePt t="56763" x="9994900" y="812800"/>
          <p14:tracePt t="56780" x="9956800" y="831850"/>
          <p14:tracePt t="56797" x="9899650" y="850900"/>
          <p14:tracePt t="56813" x="9829800" y="869950"/>
          <p14:tracePt t="56830" x="9753600" y="889000"/>
          <p14:tracePt t="56847" x="9639300" y="908050"/>
          <p14:tracePt t="56864" x="9512300" y="920750"/>
          <p14:tracePt t="56880" x="9321800" y="927100"/>
          <p14:tracePt t="56897" x="9093200" y="927100"/>
          <p14:tracePt t="56898" x="8991600" y="920750"/>
          <p14:tracePt t="56914" x="8858250" y="914400"/>
          <p14:tracePt t="56930" x="8597900" y="908050"/>
          <p14:tracePt t="56947" x="8426450" y="901700"/>
          <p14:tracePt t="56964" x="8242300" y="901700"/>
          <p14:tracePt t="56980" x="8070850" y="901700"/>
          <p14:tracePt t="56997" x="7848600" y="908050"/>
          <p14:tracePt t="57014" x="7664450" y="908050"/>
          <p14:tracePt t="57030" x="7505700" y="908050"/>
          <p14:tracePt t="57051" x="7353300" y="908050"/>
          <p14:tracePt t="57052" x="7264400" y="908050"/>
          <p14:tracePt t="57064" x="7175500" y="908050"/>
          <p14:tracePt t="57080" x="7029450" y="920750"/>
          <p14:tracePt t="57097" x="6807200" y="939800"/>
          <p14:tracePt t="57114" x="6661150" y="958850"/>
          <p14:tracePt t="57130" x="6527800" y="971550"/>
          <p14:tracePt t="57148" x="6388100" y="990600"/>
          <p14:tracePt t="57164" x="6242050" y="1003300"/>
          <p14:tracePt t="57180" x="6146800" y="1022350"/>
          <p14:tracePt t="57197" x="6064250" y="1041400"/>
          <p14:tracePt t="57214" x="6007100" y="1047750"/>
          <p14:tracePt t="57231" x="5962650" y="1060450"/>
          <p14:tracePt t="57247" x="5943600" y="1060450"/>
          <p14:tracePt t="57264" x="5937250" y="1066800"/>
          <p14:tracePt t="57280" x="5930900" y="1066800"/>
          <p14:tracePt t="57297" x="5918200" y="1073150"/>
          <p14:tracePt t="57314" x="5905500" y="1073150"/>
          <p14:tracePt t="57331" x="5892800" y="1079500"/>
          <p14:tracePt t="57347" x="5886450" y="1079500"/>
          <p14:tracePt t="57364" x="5880100" y="1079500"/>
          <p14:tracePt t="57538" x="5892800" y="1079500"/>
          <p14:tracePt t="57543" x="5905500" y="1079500"/>
          <p14:tracePt t="57564" x="5943600" y="1079500"/>
          <p14:tracePt t="57581" x="5988050" y="1073150"/>
          <p14:tracePt t="57598" x="6019800" y="1073150"/>
          <p14:tracePt t="57614" x="6064250" y="1073150"/>
          <p14:tracePt t="57631" x="6102350" y="1073150"/>
          <p14:tracePt t="57633" x="6108700" y="1073150"/>
          <p14:tracePt t="57647" x="6134100" y="1073150"/>
          <p14:tracePt t="57648" x="6146800" y="1079500"/>
          <p14:tracePt t="57664" x="6178550" y="1079500"/>
          <p14:tracePt t="57681" x="6216650" y="1073150"/>
          <p14:tracePt t="57698" x="6248400" y="1073150"/>
          <p14:tracePt t="57714" x="6280150" y="1066800"/>
          <p14:tracePt t="57731" x="6318250" y="1060450"/>
          <p14:tracePt t="57748" x="6362700" y="1054100"/>
          <p14:tracePt t="57765" x="6388100" y="1054100"/>
          <p14:tracePt t="57781" x="6394450" y="1054100"/>
          <p14:tracePt t="57949" x="6400800" y="1054100"/>
          <p14:tracePt t="57964" x="6407150" y="1054100"/>
          <p14:tracePt t="57982" x="6413500" y="1054100"/>
          <p14:tracePt t="57998" x="6413500" y="1047750"/>
          <p14:tracePt t="58015" x="6419850" y="1047750"/>
          <p14:tracePt t="58512" x="6426200" y="1047750"/>
          <p14:tracePt t="58520" x="6432550" y="1047750"/>
          <p14:tracePt t="58532" x="6438900" y="1054100"/>
          <p14:tracePt t="58549" x="6470650" y="1054100"/>
          <p14:tracePt t="58565" x="6502400" y="1054100"/>
          <p14:tracePt t="58582" x="6521450" y="1054100"/>
          <p14:tracePt t="58657" x="6527800" y="1054100"/>
          <p14:tracePt t="58665" x="6527800" y="1047750"/>
          <p14:tracePt t="58682" x="6546850" y="1028700"/>
          <p14:tracePt t="58699" x="6572250" y="1016000"/>
          <p14:tracePt t="58715" x="6610350" y="996950"/>
          <p14:tracePt t="58732" x="6648450" y="990600"/>
          <p14:tracePt t="58748" x="6680200" y="984250"/>
          <p14:tracePt t="58765" x="6699250" y="984250"/>
          <p14:tracePt t="58784" x="6724650" y="984250"/>
          <p14:tracePt t="58799" x="6737350" y="984250"/>
          <p14:tracePt t="58816" x="6750050" y="984250"/>
          <p14:tracePt t="58817" x="6762750" y="984250"/>
          <p14:tracePt t="58832" x="6769100" y="990600"/>
          <p14:tracePt t="58848" x="6775450" y="990600"/>
          <p14:tracePt t="58865" x="6781800" y="996950"/>
          <p14:tracePt t="58882" x="6781800" y="1003300"/>
          <p14:tracePt t="58899" x="6788150" y="1009650"/>
          <p14:tracePt t="58932" x="6788150" y="1016000"/>
          <p14:tracePt t="59112" x="6794500" y="1016000"/>
          <p14:tracePt t="59117" x="6800850" y="1016000"/>
          <p14:tracePt t="59132" x="6800850" y="1009650"/>
          <p14:tracePt t="59149" x="6807200" y="1009650"/>
          <p14:tracePt t="59310" x="6807200" y="1003300"/>
          <p14:tracePt t="59430" x="6807200" y="996950"/>
          <p14:tracePt t="59503" x="6813550" y="996950"/>
          <p14:tracePt t="59516" x="6826250" y="996950"/>
          <p14:tracePt t="59533" x="6902450" y="984250"/>
          <p14:tracePt t="59549" x="6978650" y="977900"/>
          <p14:tracePt t="59566" x="7073900" y="965200"/>
          <p14:tracePt t="59583" x="7200900" y="958850"/>
          <p14:tracePt t="59599" x="7302500" y="952500"/>
          <p14:tracePt t="59616" x="7423150" y="952500"/>
          <p14:tracePt t="59633" x="7518400" y="952500"/>
          <p14:tracePt t="59649" x="7575550" y="952500"/>
          <p14:tracePt t="59666" x="7639050" y="952500"/>
          <p14:tracePt t="59683" x="7677150" y="952500"/>
          <p14:tracePt t="59700" x="7702550" y="952500"/>
          <p14:tracePt t="59716" x="7721600" y="952500"/>
          <p14:tracePt t="59733" x="7740650" y="952500"/>
          <p14:tracePt t="59750" x="7772400" y="958850"/>
          <p14:tracePt t="59766" x="7823200" y="971550"/>
          <p14:tracePt t="59783" x="7867650" y="990600"/>
          <p14:tracePt t="59799" x="7937500" y="1009650"/>
          <p14:tracePt t="59816" x="8001000" y="1028700"/>
          <p14:tracePt t="59833" x="8064500" y="1047750"/>
          <p14:tracePt t="59850" x="8134350" y="1060450"/>
          <p14:tracePt t="59866" x="8204200" y="1060450"/>
          <p14:tracePt t="59883" x="8280400" y="1060450"/>
          <p14:tracePt t="59900" x="8350250" y="1054100"/>
          <p14:tracePt t="59917" x="8401050" y="1035050"/>
          <p14:tracePt t="59933" x="8420100" y="1022350"/>
          <p14:tracePt t="59950" x="8439150" y="996950"/>
          <p14:tracePt t="59966" x="8439150" y="971550"/>
          <p14:tracePt t="59983" x="8420100" y="946150"/>
          <p14:tracePt t="60000" x="8382000" y="901700"/>
          <p14:tracePt t="60016" x="8350250" y="869950"/>
          <p14:tracePt t="60033" x="8324850" y="850900"/>
          <p14:tracePt t="60050" x="8299450" y="838200"/>
          <p14:tracePt t="60066" x="8267700" y="831850"/>
          <p14:tracePt t="60083" x="8223250" y="825500"/>
          <p14:tracePt t="60100" x="8159750" y="825500"/>
          <p14:tracePt t="60116" x="8102600" y="825500"/>
          <p14:tracePt t="60133" x="8039100" y="825500"/>
          <p14:tracePt t="60150" x="7981950" y="825500"/>
          <p14:tracePt t="60167" x="7943850" y="819150"/>
          <p14:tracePt t="60183" x="7937500" y="819150"/>
          <p14:tracePt t="60231" x="7937500" y="825500"/>
          <p14:tracePt t="60240" x="7943850" y="831850"/>
          <p14:tracePt t="60250" x="7950200" y="850900"/>
          <p14:tracePt t="60266" x="7950200" y="882650"/>
          <p14:tracePt t="60283" x="7937500" y="927100"/>
          <p14:tracePt t="60300" x="7931150" y="952500"/>
          <p14:tracePt t="60317" x="7924800" y="971550"/>
          <p14:tracePt t="60361" x="7924800" y="984250"/>
          <p14:tracePt t="60366" x="7931150" y="996950"/>
          <p14:tracePt t="60383" x="7943850" y="1022350"/>
          <p14:tracePt t="60400" x="7962900" y="1054100"/>
          <p14:tracePt t="60417" x="7975600" y="1092200"/>
          <p14:tracePt t="60434" x="7988300" y="1130300"/>
          <p14:tracePt t="60450" x="7994650" y="1162050"/>
          <p14:tracePt t="60467" x="8001000" y="1174750"/>
          <p14:tracePt t="60517" x="8007350" y="1174750"/>
          <p14:tracePt t="60534" x="8020050" y="1174750"/>
          <p14:tracePt t="60550" x="8045450" y="1174750"/>
          <p14:tracePt t="60567" x="8089900" y="1168400"/>
          <p14:tracePt t="60583" x="8134350" y="1162050"/>
          <p14:tracePt t="60600" x="8166100" y="1155700"/>
          <p14:tracePt t="60618" x="8191500" y="1149350"/>
          <p14:tracePt t="60633" x="8210550" y="1149350"/>
          <p14:tracePt t="60650" x="8229600" y="1149350"/>
          <p14:tracePt t="60667" x="8248650" y="1143000"/>
          <p14:tracePt t="60683" x="8255000" y="1143000"/>
          <p14:tracePt t="61368" x="8255000" y="1136650"/>
          <p14:tracePt t="61384" x="8255000" y="1130300"/>
          <p14:tracePt t="61401" x="8248650" y="1123950"/>
          <p14:tracePt t="61418" x="8242300" y="1117600"/>
          <p14:tracePt t="61451" x="8242300" y="1111250"/>
          <p14:tracePt t="61484" x="8235950" y="1104900"/>
          <p14:tracePt t="61535" x="8229600" y="1104900"/>
          <p14:tracePt t="61568" x="8216900" y="1098550"/>
          <p14:tracePt t="61584" x="8210550" y="1098550"/>
          <p14:tracePt t="61665" x="8210550" y="1092200"/>
          <p14:tracePt t="61672" x="8210550" y="1085850"/>
          <p14:tracePt t="61684" x="8210550" y="1079500"/>
          <p14:tracePt t="61701" x="8210550" y="1073150"/>
          <p14:tracePt t="61718" x="8210550" y="1066800"/>
          <p14:tracePt t="62356" x="8204200" y="1066800"/>
          <p14:tracePt t="62365" x="8197850" y="1066800"/>
          <p14:tracePt t="62370" x="8191500" y="1066800"/>
          <p14:tracePt t="62385" x="8185150" y="1066800"/>
          <p14:tracePt t="62418" x="8178800" y="1066800"/>
          <p14:tracePt t="62491" x="8172450" y="1066800"/>
          <p14:tracePt t="62536" x="8172450" y="1060450"/>
          <p14:tracePt t="62619" x="8159750" y="1060450"/>
          <p14:tracePt t="62627" x="8153400" y="1060450"/>
          <p14:tracePt t="62635" x="8128000" y="1073150"/>
          <p14:tracePt t="62652" x="8089900" y="1092200"/>
          <p14:tracePt t="62669" x="8045450" y="1117600"/>
          <p14:tracePt t="62685" x="8013700" y="1136650"/>
          <p14:tracePt t="62702" x="7994650" y="1149350"/>
          <p14:tracePt t="62718" x="7981950" y="1155700"/>
          <p14:tracePt t="62768" x="7975600" y="1155700"/>
          <p14:tracePt t="62785" x="7975600" y="1162050"/>
          <p14:tracePt t="62869" x="7981950" y="1162050"/>
          <p14:tracePt t="62886" x="7988300" y="1162050"/>
          <p14:tracePt t="62893" x="7988300" y="1168400"/>
          <p14:tracePt t="62902" x="7994650" y="1168400"/>
          <p14:tracePt t="62919" x="8001000" y="1168400"/>
          <p14:tracePt t="63096" x="7994650" y="1168400"/>
          <p14:tracePt t="63103" x="7988300" y="1162050"/>
          <p14:tracePt t="63119" x="7943850" y="1143000"/>
          <p14:tracePt t="63136" x="7874000" y="1123950"/>
          <p14:tracePt t="63153" x="7791450" y="1104900"/>
          <p14:tracePt t="63169" x="7683500" y="1092200"/>
          <p14:tracePt t="63186" x="7594600" y="1085850"/>
          <p14:tracePt t="63202" x="7512050" y="1079500"/>
          <p14:tracePt t="63223" x="7391400" y="1073150"/>
          <p14:tracePt t="63236" x="7321550" y="1079500"/>
          <p14:tracePt t="63252" x="7207250" y="1092200"/>
          <p14:tracePt t="63269" x="7010400" y="1104900"/>
          <p14:tracePt t="63272" x="6927850" y="1104900"/>
          <p14:tracePt t="63286" x="6832600" y="1104900"/>
          <p14:tracePt t="63303" x="6508750" y="1066800"/>
          <p14:tracePt t="63319" x="6235700" y="1016000"/>
          <p14:tracePt t="63336" x="5988050" y="977900"/>
          <p14:tracePt t="63352" x="5689600" y="939800"/>
          <p14:tracePt t="63369" x="5607050" y="939800"/>
          <p14:tracePt t="63386" x="5537200" y="952500"/>
          <p14:tracePt t="63402" x="5492750" y="971550"/>
          <p14:tracePt t="63419" x="5480050" y="990600"/>
          <p14:tracePt t="63436" x="5480050" y="1016000"/>
          <p14:tracePt t="63453" x="5486400" y="1041400"/>
          <p14:tracePt t="63469" x="5511800" y="1079500"/>
          <p14:tracePt t="63486" x="5530850" y="1123950"/>
          <p14:tracePt t="63502" x="5549900" y="1155700"/>
          <p14:tracePt t="63520" x="5549900" y="1181100"/>
          <p14:tracePt t="63520" x="5549900" y="1187450"/>
          <p14:tracePt t="63536" x="5556250" y="1193800"/>
          <p14:tracePt t="63553" x="5562600" y="1193800"/>
          <p14:tracePt t="63569" x="5568950" y="1193800"/>
          <p14:tracePt t="63603" x="5568950" y="1200150"/>
          <p14:tracePt t="63619" x="5562600" y="1206500"/>
          <p14:tracePt t="63636" x="5549900" y="1219200"/>
          <p14:tracePt t="63653" x="5524500" y="1225550"/>
          <p14:tracePt t="63669" x="5511800" y="1238250"/>
          <p14:tracePt t="63686" x="5499100" y="1244600"/>
          <p14:tracePt t="63704" x="5480050" y="1250950"/>
          <p14:tracePt t="63719" x="5461000" y="1257300"/>
          <p14:tracePt t="63736" x="5435600" y="1276350"/>
          <p14:tracePt t="63753" x="5416550" y="1289050"/>
          <p14:tracePt t="63770" x="5391150" y="1308100"/>
          <p14:tracePt t="63786" x="5378450" y="1314450"/>
          <p14:tracePt t="63826" x="5384800" y="1314450"/>
          <p14:tracePt t="63836" x="5391150" y="1314450"/>
          <p14:tracePt t="63853" x="5410200" y="1301750"/>
          <p14:tracePt t="63869" x="5429250" y="1295400"/>
          <p14:tracePt t="63886" x="5435600" y="1295400"/>
          <p14:tracePt t="63941" x="5441950" y="1295400"/>
          <p14:tracePt t="64084" x="5441950" y="1289050"/>
          <p14:tracePt t="64098" x="5448300" y="1282700"/>
          <p14:tracePt t="64121" x="5448300" y="1276350"/>
          <p14:tracePt t="64137" x="5461000" y="1257300"/>
          <p14:tracePt t="64155" x="5473700" y="1238250"/>
          <p14:tracePt t="64170" x="5480050" y="1219200"/>
          <p14:tracePt t="64186" x="5480050" y="1200150"/>
          <p14:tracePt t="64203" x="5480050" y="1174750"/>
          <p14:tracePt t="64220" x="5480050" y="1168400"/>
          <p14:tracePt t="64594" x="5473700" y="1168400"/>
          <p14:tracePt t="64604" x="5461000" y="1168400"/>
          <p14:tracePt t="64621" x="5378450" y="1168400"/>
          <p14:tracePt t="64637" x="5289550" y="1181100"/>
          <p14:tracePt t="64654" x="5238750" y="1181100"/>
          <p14:tracePt t="64670" x="5207000" y="1181100"/>
          <p14:tracePt t="64687" x="5175250" y="1181100"/>
          <p14:tracePt t="64704" x="5137150" y="1181100"/>
          <p14:tracePt t="64720" x="5118100" y="1181100"/>
          <p14:tracePt t="64737" x="5105400" y="1174750"/>
          <p14:tracePt t="64753" x="5086350" y="1174750"/>
          <p14:tracePt t="64771" x="5060950" y="1174750"/>
          <p14:tracePt t="64787" x="5003800" y="1181100"/>
          <p14:tracePt t="64804" x="4940300" y="1187450"/>
          <p14:tracePt t="64820" x="4889500" y="1200150"/>
          <p14:tracePt t="64837" x="4857750" y="1200150"/>
          <p14:tracePt t="64854" x="4832350" y="1206500"/>
          <p14:tracePt t="64870" x="4819650" y="1206500"/>
          <p14:tracePt t="64887" x="4806950" y="1206500"/>
          <p14:tracePt t="64904" x="4768850" y="1206500"/>
          <p14:tracePt t="64920" x="4724400" y="1212850"/>
          <p14:tracePt t="64937" x="4679950" y="1212850"/>
          <p14:tracePt t="64954" x="4641850" y="1212850"/>
          <p14:tracePt t="64955" x="4616450" y="1212850"/>
          <p14:tracePt t="64970" x="4559300" y="1212850"/>
          <p14:tracePt t="64987" x="4445000" y="1225550"/>
          <p14:tracePt t="65004" x="4298950" y="1231900"/>
          <p14:tracePt t="65020" x="4171950" y="1225550"/>
          <p14:tracePt t="65037" x="4127500" y="1231900"/>
          <p14:tracePt t="66846" x="4121150" y="1231900"/>
          <p14:tracePt t="66856" x="4108450" y="1231900"/>
          <p14:tracePt t="66872" x="4076700" y="1219200"/>
          <p14:tracePt t="66889" x="4057650" y="1212850"/>
          <p14:tracePt t="66939" x="4051300" y="1212850"/>
          <p14:tracePt t="66955" x="4032250" y="1212850"/>
          <p14:tracePt t="66973" x="3975100" y="1212850"/>
          <p14:tracePt t="66989" x="3930650" y="1212850"/>
          <p14:tracePt t="67006" x="3873500" y="1212850"/>
          <p14:tracePt t="67022" x="3803650" y="1200150"/>
          <p14:tracePt t="67039" x="3759200" y="1200150"/>
          <p14:tracePt t="67056" x="3727450" y="1200150"/>
          <p14:tracePt t="67072" x="3695700" y="1206500"/>
          <p14:tracePt t="67089" x="3657600" y="1257300"/>
          <p14:tracePt t="67106" x="3613150" y="1377950"/>
          <p14:tracePt t="67122" x="3543300" y="1581150"/>
          <p14:tracePt t="67139" x="3498850" y="1758950"/>
          <p14:tracePt t="67156" x="3473450" y="1936750"/>
          <p14:tracePt t="67172" x="3467100" y="2101850"/>
          <p14:tracePt t="67189" x="3467100" y="2222500"/>
          <p14:tracePt t="67206" x="3467100" y="2393950"/>
          <p14:tracePt t="67222" x="3467100" y="2432050"/>
          <p14:tracePt t="67239" x="3454400" y="2489200"/>
          <p14:tracePt t="67361" x="3448050" y="2489200"/>
          <p14:tracePt t="67372" x="3435350" y="2482850"/>
          <p14:tracePt t="67389" x="3403600" y="2457450"/>
          <p14:tracePt t="67406" x="3365500" y="2444750"/>
          <p14:tracePt t="67422" x="3276600" y="2425700"/>
          <p14:tracePt t="67439" x="3206750" y="2419350"/>
          <p14:tracePt t="67441" x="3162300" y="2419350"/>
          <p14:tracePt t="67456" x="3073400" y="2406650"/>
          <p14:tracePt t="67472" x="2984500" y="2393950"/>
          <p14:tracePt t="67489" x="2895600" y="2374900"/>
          <p14:tracePt t="67506" x="2838450" y="2368550"/>
          <p14:tracePt t="67523" x="2813050" y="2362200"/>
          <p14:tracePt t="67539" x="2806700" y="2362200"/>
          <p14:tracePt t="67556" x="2800350" y="2362200"/>
          <p14:tracePt t="67573" x="2781300" y="2355850"/>
          <p14:tracePt t="67589" x="2755900" y="2343150"/>
          <p14:tracePt t="67606" x="2724150" y="2324100"/>
          <p14:tracePt t="67624" x="2667000" y="2266950"/>
          <p14:tracePt t="67640" x="2660650" y="2260600"/>
          <p14:tracePt t="67656" x="2654300" y="2235200"/>
          <p14:tracePt t="67673" x="2654300" y="2216150"/>
          <p14:tracePt t="67674" x="2667000" y="2216150"/>
          <p14:tracePt t="67690" x="2673350" y="2209800"/>
          <p14:tracePt t="67706" x="2686050" y="2209800"/>
          <p14:tracePt t="67740" x="2686050" y="2203450"/>
          <p14:tracePt t="67756" x="2660650" y="2197100"/>
          <p14:tracePt t="67773" x="2590800" y="2171700"/>
          <p14:tracePt t="67791" x="2463800" y="2139950"/>
          <p14:tracePt t="67806" x="2419350" y="2133600"/>
          <p14:tracePt t="67823" x="2197100" y="2127250"/>
          <p14:tracePt t="67840" x="2019300" y="2139950"/>
          <p14:tracePt t="67856" x="1822450" y="2165350"/>
          <p14:tracePt t="67874" x="1631950" y="2190750"/>
          <p14:tracePt t="67889" x="1479550" y="2216150"/>
          <p14:tracePt t="67906" x="1422400" y="2235200"/>
          <p14:tracePt t="67923" x="1390650" y="2260600"/>
          <p14:tracePt t="67940" x="1346200" y="2330450"/>
          <p14:tracePt t="67956" x="1301750" y="2400300"/>
          <p14:tracePt t="67973" x="1263650" y="2451100"/>
          <p14:tracePt t="67990" x="1231900" y="2476500"/>
          <p14:tracePt t="68006" x="1219200" y="2482850"/>
          <p14:tracePt t="68056" x="1244600" y="2470150"/>
          <p14:tracePt t="68073" x="1289050" y="2451100"/>
          <p14:tracePt t="68090" x="1320800" y="2432050"/>
          <p14:tracePt t="68107" x="1339850" y="2432050"/>
          <p14:tracePt t="68123" x="1346200" y="2425700"/>
          <p14:tracePt t="68140" x="1365250" y="2425700"/>
          <p14:tracePt t="68156" x="1397000" y="2419350"/>
          <p14:tracePt t="68173" x="1422400" y="2406650"/>
          <p14:tracePt t="68190" x="1460500" y="2381250"/>
          <p14:tracePt t="68209" x="1492250" y="2343150"/>
          <p14:tracePt t="68223" x="1530350" y="2311400"/>
          <p14:tracePt t="68239" x="1549400" y="2286000"/>
          <p14:tracePt t="68256" x="1549400" y="2279650"/>
          <p14:tracePt t="68323" x="1549400" y="2273300"/>
          <p14:tracePt t="68338" x="1543050" y="2266950"/>
          <p14:tracePt t="68356" x="1530350" y="2260600"/>
          <p14:tracePt t="68373" x="1530350" y="2254250"/>
          <p14:tracePt t="68390" x="1517650" y="2247900"/>
          <p14:tracePt t="68407" x="1492250" y="2247900"/>
          <p14:tracePt t="68424" x="1454150" y="2241550"/>
          <p14:tracePt t="68440" x="1422400" y="2241550"/>
          <p14:tracePt t="68457" x="1409700" y="2241550"/>
          <p14:tracePt t="68473" x="1397000" y="2241550"/>
          <p14:tracePt t="68490" x="1397000" y="2235200"/>
          <p14:tracePt t="68507" x="1390650" y="2228850"/>
          <p14:tracePt t="68524" x="1365250" y="2190750"/>
          <p14:tracePt t="68540" x="1339850" y="2178050"/>
          <p14:tracePt t="68557" x="1263650" y="2127250"/>
          <p14:tracePt t="68573" x="1181100" y="2089150"/>
          <p14:tracePt t="68590" x="1136650" y="2063750"/>
          <p14:tracePt t="68607" x="1111250" y="2044700"/>
          <p14:tracePt t="68623" x="1098550" y="2032000"/>
          <p14:tracePt t="68640" x="1085850" y="2025650"/>
          <p14:tracePt t="68657" x="1022350" y="2025650"/>
          <p14:tracePt t="68673" x="914400" y="2038350"/>
          <p14:tracePt t="68690" x="793750" y="2063750"/>
          <p14:tracePt t="68707" x="717550" y="2089150"/>
          <p14:tracePt t="68723" x="654050" y="2114550"/>
          <p14:tracePt t="68740" x="615950" y="2139950"/>
          <p14:tracePt t="68757" x="571500" y="2184400"/>
          <p14:tracePt t="68758" x="546100" y="2203450"/>
          <p14:tracePt t="68774" x="520700" y="2222500"/>
          <p14:tracePt t="68775" x="501650" y="2241550"/>
          <p14:tracePt t="68790" x="476250" y="2260600"/>
          <p14:tracePt t="68807" x="463550" y="2279650"/>
          <p14:tracePt t="68823" x="463550" y="2286000"/>
          <p14:tracePt t="68840" x="501650" y="2298700"/>
          <p14:tracePt t="68857" x="615950" y="2317750"/>
          <p14:tracePt t="68874" x="838200" y="2336800"/>
          <p14:tracePt t="68891" x="1079500" y="2336800"/>
          <p14:tracePt t="68907" x="1327150" y="2336800"/>
          <p14:tracePt t="68923" x="1517650" y="2336800"/>
          <p14:tracePt t="68940" x="1600200" y="2336800"/>
          <p14:tracePt t="68942" x="1638300" y="2330450"/>
          <p14:tracePt t="68958" x="1657350" y="2330450"/>
          <p14:tracePt t="68974" x="1714500" y="2317750"/>
          <p14:tracePt t="68975" x="1746250" y="2305050"/>
          <p14:tracePt t="68990" x="1790700" y="2279650"/>
          <p14:tracePt t="69007" x="1822450" y="2247900"/>
          <p14:tracePt t="69024" x="1835150" y="2241550"/>
          <p14:tracePt t="69041" x="1873250" y="2203450"/>
          <p14:tracePt t="69057" x="1911350" y="2171700"/>
          <p14:tracePt t="69074" x="1930400" y="2152650"/>
          <p14:tracePt t="69090" x="1936750" y="2133600"/>
          <p14:tracePt t="69108" x="1936750" y="2120900"/>
          <p14:tracePt t="69124" x="1936750" y="2108200"/>
          <p14:tracePt t="69141" x="1924050" y="2089150"/>
          <p14:tracePt t="69157" x="1898650" y="2063750"/>
          <p14:tracePt t="69174" x="1866900" y="2038350"/>
          <p14:tracePt t="69191" x="1835150" y="2019300"/>
          <p14:tracePt t="69207" x="1790700" y="2000250"/>
          <p14:tracePt t="69209" x="1771650" y="2000250"/>
          <p14:tracePt t="69225" x="1708150" y="1987550"/>
          <p14:tracePt t="69241" x="1651000" y="1974850"/>
          <p14:tracePt t="69257" x="1593850" y="1962150"/>
          <p14:tracePt t="69274" x="1536700" y="1955800"/>
          <p14:tracePt t="69291" x="1473200" y="1955800"/>
          <p14:tracePt t="69308" x="1409700" y="1955800"/>
          <p14:tracePt t="69324" x="1308100" y="1962150"/>
          <p14:tracePt t="69341" x="1206500" y="1974850"/>
          <p14:tracePt t="69357" x="1136650" y="1987550"/>
          <p14:tracePt t="69374" x="1111250" y="1993900"/>
          <p14:tracePt t="69390" x="1104900" y="2000250"/>
          <p14:tracePt t="69407" x="1104900" y="2012950"/>
          <p14:tracePt t="69424" x="1111250" y="2025650"/>
          <p14:tracePt t="69441" x="1136650" y="2051050"/>
          <p14:tracePt t="69458" x="1174750" y="2095500"/>
          <p14:tracePt t="69474" x="1193800" y="2114550"/>
          <p14:tracePt t="69491" x="1231900" y="2146300"/>
          <p14:tracePt t="69508" x="1263650" y="2165350"/>
          <p14:tracePt t="69524" x="1301750" y="2178050"/>
          <p14:tracePt t="69541" x="1346200" y="2197100"/>
          <p14:tracePt t="69557" x="1403350" y="2203450"/>
          <p14:tracePt t="69574" x="1473200" y="2209800"/>
          <p14:tracePt t="69591" x="1555750" y="2216150"/>
          <p14:tracePt t="69607" x="1638300" y="2216150"/>
          <p14:tracePt t="69624" x="1676400" y="2216150"/>
          <p14:tracePt t="69749" x="1682750" y="2216150"/>
          <p14:tracePt t="69774" x="1695450" y="2235200"/>
          <p14:tracePt t="69791" x="1701800" y="2254250"/>
          <p14:tracePt t="69808" x="1708150" y="2273300"/>
          <p14:tracePt t="69824" x="1714500" y="2305050"/>
          <p14:tracePt t="69841" x="1720850" y="2336800"/>
          <p14:tracePt t="69858" x="1739900" y="2355850"/>
          <p14:tracePt t="69874" x="1758950" y="2374900"/>
          <p14:tracePt t="69891" x="1771650" y="2381250"/>
          <p14:tracePt t="69908" x="1790700" y="2387600"/>
          <p14:tracePt t="69925" x="1841500" y="2393950"/>
          <p14:tracePt t="69941" x="1898650" y="2393950"/>
          <p14:tracePt t="69943" x="1936750" y="2393950"/>
          <p14:tracePt t="69958" x="1987550" y="2387600"/>
          <p14:tracePt t="69975" x="2038350" y="2381250"/>
          <p14:tracePt t="69991" x="2082800" y="2374900"/>
          <p14:tracePt t="70008" x="2114550" y="2362200"/>
          <p14:tracePt t="70025" x="2120900" y="2362200"/>
          <p14:tracePt t="70041" x="2152650" y="2349500"/>
          <p14:tracePt t="70058" x="2171700" y="2343150"/>
          <p14:tracePt t="70075" x="2190750" y="2330450"/>
          <p14:tracePt t="70091" x="2209800" y="2330450"/>
          <p14:tracePt t="70108" x="2235200" y="2317750"/>
          <p14:tracePt t="70125" x="2260600" y="2311400"/>
          <p14:tracePt t="70141" x="2286000" y="2305050"/>
          <p14:tracePt t="70158" x="2305050" y="2298700"/>
          <p14:tracePt t="70175" x="2324100" y="2292350"/>
          <p14:tracePt t="70192" x="2336800" y="2292350"/>
          <p14:tracePt t="70208" x="2349500" y="2292350"/>
          <p14:tracePt t="70225" x="2362200" y="2292350"/>
          <p14:tracePt t="70242" x="2381250" y="2298700"/>
          <p14:tracePt t="70258" x="2406650" y="2311400"/>
          <p14:tracePt t="70275" x="2470150" y="2330450"/>
          <p14:tracePt t="70291" x="2508250" y="2336800"/>
          <p14:tracePt t="70308" x="2546350" y="2336800"/>
          <p14:tracePt t="70325" x="2578100" y="2324100"/>
          <p14:tracePt t="70342" x="2609850" y="2298700"/>
          <p14:tracePt t="70358" x="2641600" y="2273300"/>
          <p14:tracePt t="70375" x="2660650" y="2254250"/>
          <p14:tracePt t="70392" x="2679700" y="2247900"/>
          <p14:tracePt t="70408" x="2692400" y="2260600"/>
          <p14:tracePt t="70425" x="2711450" y="2298700"/>
          <p14:tracePt t="70442" x="2736850" y="2355850"/>
          <p14:tracePt t="70458" x="2787650" y="2419350"/>
          <p14:tracePt t="70475" x="2800350" y="2451100"/>
          <p14:tracePt t="70492" x="2800350" y="2463800"/>
          <p14:tracePt t="70508" x="2781300" y="2463800"/>
          <p14:tracePt t="70525" x="2768600" y="2457450"/>
          <p14:tracePt t="70542" x="2768600" y="2444750"/>
          <p14:tracePt t="70559" x="2768600" y="2432050"/>
          <p14:tracePt t="70575" x="2768600" y="2413000"/>
          <p14:tracePt t="70591" x="2768600" y="2406650"/>
          <p14:tracePt t="70608" x="2762250" y="2400300"/>
          <p14:tracePt t="70625" x="2755900" y="2393950"/>
          <p14:tracePt t="70642" x="2736850" y="2381250"/>
          <p14:tracePt t="70658" x="2673350" y="2362200"/>
          <p14:tracePt t="70675" x="2641600" y="2355850"/>
          <p14:tracePt t="70692" x="2622550" y="2343150"/>
          <p14:tracePt t="70709" x="2616200" y="2330450"/>
          <p14:tracePt t="70725" x="2635250" y="2311400"/>
          <p14:tracePt t="70742" x="2686050" y="2292350"/>
          <p14:tracePt t="70758" x="2743200" y="2279650"/>
          <p14:tracePt t="70775" x="2781300" y="2279650"/>
          <p14:tracePt t="70792" x="2787650" y="2286000"/>
          <p14:tracePt t="70809" x="2781300" y="2317750"/>
          <p14:tracePt t="70825" x="2743200" y="2362200"/>
          <p14:tracePt t="70842" x="2686050" y="2381250"/>
          <p14:tracePt t="70859" x="2622550" y="2387600"/>
          <p14:tracePt t="70861" x="2597150" y="2387600"/>
          <p14:tracePt t="70876" x="2578100" y="2387600"/>
          <p14:tracePt t="70892" x="2565400" y="2387600"/>
          <p14:tracePt t="70942" x="2571750" y="2387600"/>
          <p14:tracePt t="70959" x="2597150" y="2387600"/>
          <p14:tracePt t="70976" x="2660650" y="2387600"/>
          <p14:tracePt t="70992" x="2711450" y="2368550"/>
          <p14:tracePt t="71009" x="2743200" y="2349500"/>
          <p14:tracePt t="71026" x="2768600" y="2324100"/>
          <p14:tracePt t="71042" x="2781300" y="2292350"/>
          <p14:tracePt t="71059" x="2794000" y="2254250"/>
          <p14:tracePt t="71075" x="2806700" y="2209800"/>
          <p14:tracePt t="71092" x="2825750" y="2165350"/>
          <p14:tracePt t="71109" x="2838450" y="2127250"/>
          <p14:tracePt t="71126" x="2851150" y="2101850"/>
          <p14:tracePt t="71142" x="2857500" y="2082800"/>
          <p14:tracePt t="71192" x="2832100" y="2082800"/>
          <p14:tracePt t="71211" x="2749550" y="2051050"/>
          <p14:tracePt t="71226" x="2711450" y="2038350"/>
          <p14:tracePt t="71243" x="2609850" y="1987550"/>
          <p14:tracePt t="71260" x="2552700" y="1955800"/>
          <p14:tracePt t="71277" x="2501900" y="1936750"/>
          <p14:tracePt t="71292" x="2438400" y="1911350"/>
          <p14:tracePt t="71309" x="2387600" y="1898650"/>
          <p14:tracePt t="71326" x="2336800" y="1892300"/>
          <p14:tracePt t="71342" x="2286000" y="1892300"/>
          <p14:tracePt t="71359" x="2266950" y="1892300"/>
          <p14:tracePt t="71376" x="2260600" y="1892300"/>
          <p14:tracePt t="71392" x="2254250" y="1898650"/>
          <p14:tracePt t="71409" x="2247900" y="1917700"/>
          <p14:tracePt t="71426" x="2235200" y="1955800"/>
          <p14:tracePt t="71443" x="2228850" y="1987550"/>
          <p14:tracePt t="71459" x="2228850" y="2019300"/>
          <p14:tracePt t="71461" x="2228850" y="2044700"/>
          <p14:tracePt t="71476" x="2228850" y="2057400"/>
          <p14:tracePt t="71492" x="2260600" y="2114550"/>
          <p14:tracePt t="71509" x="2298700" y="2159000"/>
          <p14:tracePt t="71526" x="2368550" y="2216150"/>
          <p14:tracePt t="71543" x="2463800" y="2260600"/>
          <p14:tracePt t="71559" x="2559050" y="2298700"/>
          <p14:tracePt t="71576" x="2698750" y="2336800"/>
          <p14:tracePt t="71594" x="2825750" y="2349500"/>
          <p14:tracePt t="71609" x="2933700" y="2349500"/>
          <p14:tracePt t="71626" x="3028950" y="2343150"/>
          <p14:tracePt t="71643" x="3111500" y="2317750"/>
          <p14:tracePt t="71659" x="3162300" y="2298700"/>
          <p14:tracePt t="71676" x="3225800" y="2260600"/>
          <p14:tracePt t="71693" x="3276600" y="2222500"/>
          <p14:tracePt t="71710" x="3333750" y="2184400"/>
          <p14:tracePt t="71726" x="3467100" y="2101850"/>
          <p14:tracePt t="71743" x="3556000" y="2044700"/>
          <p14:tracePt t="71760" x="3663950" y="1987550"/>
          <p14:tracePt t="71776" x="3790950" y="1943100"/>
          <p14:tracePt t="71793" x="3937000" y="1905000"/>
          <p14:tracePt t="71810" x="4089400" y="1879600"/>
          <p14:tracePt t="71827" x="4241800" y="1866900"/>
          <p14:tracePt t="71843" x="4362450" y="1854200"/>
          <p14:tracePt t="71860" x="4445000" y="1828800"/>
          <p14:tracePt t="71877" x="4552950" y="1797050"/>
          <p14:tracePt t="71893" x="4654550" y="1778000"/>
          <p14:tracePt t="71910" x="4756150" y="1771650"/>
          <p14:tracePt t="71926" x="4819650" y="1778000"/>
          <p14:tracePt t="71943" x="4826000" y="1809750"/>
          <p14:tracePt t="71961" x="4826000" y="1917700"/>
          <p14:tracePt t="71976" x="4826000" y="2019300"/>
          <p14:tracePt t="71993" x="4826000" y="2101850"/>
          <p14:tracePt t="72010" x="4826000" y="2165350"/>
          <p14:tracePt t="72026" x="4826000" y="2184400"/>
          <p14:tracePt t="72044" x="4832350" y="2190750"/>
          <p14:tracePt t="72060" x="4857750" y="2190750"/>
          <p14:tracePt t="72076" x="4914900" y="2197100"/>
          <p14:tracePt t="72093" x="5003800" y="2197100"/>
          <p14:tracePt t="72109" x="5080000" y="2184400"/>
          <p14:tracePt t="72126" x="5175250" y="2171700"/>
          <p14:tracePt t="72143" x="5232400" y="2159000"/>
          <p14:tracePt t="72160" x="5251450" y="2159000"/>
          <p14:tracePt t="72176" x="5257800" y="2159000"/>
          <p14:tracePt t="72213" x="5257800" y="2152650"/>
          <p14:tracePt t="72226" x="5264150" y="2127250"/>
          <p14:tracePt t="72243" x="5283200" y="2095500"/>
          <p14:tracePt t="72260" x="5295900" y="2082800"/>
          <p14:tracePt t="72276" x="5314950" y="2057400"/>
          <p14:tracePt t="72293" x="5334000" y="2044700"/>
          <p14:tracePt t="72310" x="5365750" y="2019300"/>
          <p14:tracePt t="72326" x="5429250" y="1974850"/>
          <p14:tracePt t="72343" x="5473700" y="1943100"/>
          <p14:tracePt t="72360" x="5524500" y="1917700"/>
          <p14:tracePt t="72377" x="5562600" y="1898650"/>
          <p14:tracePt t="72393" x="5588000" y="1873250"/>
          <p14:tracePt t="72410" x="5619750" y="1847850"/>
          <p14:tracePt t="72427" x="5657850" y="1803400"/>
          <p14:tracePt t="72443" x="5676900" y="1765300"/>
          <p14:tracePt t="72460" x="5695950" y="1746250"/>
          <p14:tracePt t="72477" x="5715000" y="1714500"/>
          <p14:tracePt t="72493" x="5734050" y="1676400"/>
          <p14:tracePt t="72510" x="5740400" y="1657350"/>
          <p14:tracePt t="72527" x="5753100" y="1625600"/>
          <p14:tracePt t="72543" x="5753100" y="1612900"/>
          <p14:tracePt t="72560" x="5753100" y="1606550"/>
          <p14:tracePt t="72577" x="5753100" y="1600200"/>
          <p14:tracePt t="72593" x="5753100" y="1593850"/>
          <p14:tracePt t="72767" x="5759450" y="1581150"/>
          <p14:tracePt t="72777" x="5765800" y="1574800"/>
          <p14:tracePt t="72794" x="5765800" y="1555750"/>
          <p14:tracePt t="72810" x="5765800" y="1549400"/>
          <p14:tracePt t="73761" x="5778500" y="1549400"/>
          <p14:tracePt t="73769" x="5797550" y="1555750"/>
          <p14:tracePt t="73778" x="5829300" y="1562100"/>
          <p14:tracePt t="73795" x="5911850" y="1581150"/>
          <p14:tracePt t="73812" x="5981700" y="1587500"/>
          <p14:tracePt t="73829" x="6057900" y="1587500"/>
          <p14:tracePt t="73845" x="6115050" y="1587500"/>
          <p14:tracePt t="73862" x="6172200" y="1581150"/>
          <p14:tracePt t="73878" x="6210300" y="1568450"/>
          <p14:tracePt t="73895" x="6235700" y="1568450"/>
          <p14:tracePt t="73911" x="6254750" y="1562100"/>
          <p14:tracePt t="73930" x="6267450" y="1562100"/>
          <p14:tracePt t="73945" x="6267450" y="1555750"/>
          <p14:tracePt t="73963" x="6299200" y="1549400"/>
          <p14:tracePt t="73978" x="6311900" y="1543050"/>
          <p14:tracePt t="73995" x="6350000" y="1524000"/>
          <p14:tracePt t="74012" x="6375400" y="1517650"/>
          <p14:tracePt t="74028" x="6388100" y="1511300"/>
          <p14:tracePt t="74045" x="6407150" y="1504950"/>
          <p14:tracePt t="74061" x="6413500" y="1504950"/>
          <p14:tracePt t="74078" x="6413500" y="1498600"/>
          <p14:tracePt t="74221" x="6407150" y="1498600"/>
          <p14:tracePt t="74229" x="6400800" y="1498600"/>
          <p14:tracePt t="74238" x="6394450" y="1498600"/>
          <p14:tracePt t="74245" x="6388100" y="1498600"/>
          <p14:tracePt t="74262" x="6381750" y="1498600"/>
          <p14:tracePt t="74279" x="6369050" y="1498600"/>
          <p14:tracePt t="74295" x="6362700" y="1498600"/>
          <p14:tracePt t="74312" x="6362700" y="1492250"/>
          <p14:tracePt t="74328" x="6356350" y="1492250"/>
          <p14:tracePt t="74362" x="6350000" y="1492250"/>
          <p14:tracePt t="74378" x="6337300" y="1492250"/>
          <p14:tracePt t="74395" x="6324600" y="1492250"/>
          <p14:tracePt t="74412" x="6311900" y="1498600"/>
          <p14:tracePt t="74428" x="6305550" y="1498600"/>
          <p14:tracePt t="74445" x="6299200" y="1498600"/>
          <p14:tracePt t="74492" x="6292850" y="1498600"/>
          <p14:tracePt t="74595" x="6292850" y="1492250"/>
          <p14:tracePt t="74603" x="6286500" y="1485900"/>
          <p14:tracePt t="74612" x="6286500" y="1479550"/>
          <p14:tracePt t="74629" x="6286500" y="1460500"/>
          <p14:tracePt t="74646" x="6286500" y="1435100"/>
          <p14:tracePt t="74662" x="6280150" y="1416050"/>
          <p14:tracePt t="74679" x="6280150" y="1409700"/>
          <p14:tracePt t="74737" x="6273800" y="1409700"/>
          <p14:tracePt t="74746" x="6273800" y="1416050"/>
          <p14:tracePt t="74762" x="6267450" y="1422400"/>
          <p14:tracePt t="74779" x="6261100" y="1428750"/>
          <p14:tracePt t="74796" x="6242050" y="1447800"/>
          <p14:tracePt t="74812" x="6229350" y="1460500"/>
          <p14:tracePt t="74829" x="6223000" y="1466850"/>
          <p14:tracePt t="74845" x="6203950" y="1473200"/>
          <p14:tracePt t="74864" x="6197600" y="1473200"/>
          <p14:tracePt t="74896" x="6197600" y="1466850"/>
          <p14:tracePt t="74912" x="6184900" y="1441450"/>
          <p14:tracePt t="74929" x="6172200" y="1422400"/>
          <p14:tracePt t="74945" x="6165850" y="1416050"/>
          <p14:tracePt t="74962" x="6140450" y="1409700"/>
          <p14:tracePt t="74979" x="6115050" y="1403350"/>
          <p14:tracePt t="74996" x="6102350" y="1403350"/>
          <p14:tracePt t="75012" x="6076950" y="1397000"/>
          <p14:tracePt t="75029" x="6051550" y="1390650"/>
          <p14:tracePt t="75046" x="6032500" y="1390650"/>
          <p14:tracePt t="75062" x="5994400" y="1384300"/>
          <p14:tracePt t="75079" x="5975350" y="1377950"/>
          <p14:tracePt t="75096" x="5949950" y="1377950"/>
          <p14:tracePt t="75112" x="5943600" y="1377950"/>
          <p14:tracePt t="75115" x="5930900" y="1377950"/>
          <p14:tracePt t="75129" x="5911850" y="1377950"/>
          <p14:tracePt t="75146" x="5873750" y="1377950"/>
          <p14:tracePt t="75149" x="5854700" y="1384300"/>
          <p14:tracePt t="75162" x="5797550" y="1384300"/>
          <p14:tracePt t="75179" x="5746750" y="1384300"/>
          <p14:tracePt t="75196" x="5708650" y="1377950"/>
          <p14:tracePt t="75214" x="5689600" y="1377950"/>
          <p14:tracePt t="75246" x="5670550" y="1377950"/>
          <p14:tracePt t="75262" x="5613400" y="1384300"/>
          <p14:tracePt t="75279" x="5530850" y="1403350"/>
          <p14:tracePt t="75296" x="5461000" y="1416050"/>
          <p14:tracePt t="75313" x="5416550" y="1416050"/>
          <p14:tracePt t="75329" x="5403850" y="1416050"/>
          <p14:tracePt t="75381" x="5410200" y="1422400"/>
          <p14:tracePt t="75396" x="5422900" y="1422400"/>
          <p14:tracePt t="75412" x="5530850" y="1454150"/>
          <p14:tracePt t="75429" x="5607050" y="1473200"/>
          <p14:tracePt t="75446" x="5695950" y="1492250"/>
          <p14:tracePt t="75462" x="5803900" y="1517650"/>
          <p14:tracePt t="75479" x="5905500" y="1530350"/>
          <p14:tracePt t="75496" x="6051550" y="1549400"/>
          <p14:tracePt t="75512" x="6165850" y="1562100"/>
          <p14:tracePt t="75529" x="6267450" y="1574800"/>
          <p14:tracePt t="75546" x="6356350" y="1581150"/>
          <p14:tracePt t="75564" x="6464300" y="1587500"/>
          <p14:tracePt t="75580" x="6483350" y="1587500"/>
          <p14:tracePt t="75596" x="6508750" y="1587500"/>
          <p14:tracePt t="75612" x="6527800" y="1587500"/>
          <p14:tracePt t="75630" x="6565900" y="1587500"/>
          <p14:tracePt t="75646" x="6584950" y="1587500"/>
          <p14:tracePt t="75663" x="6597650" y="1587500"/>
          <p14:tracePt t="75679" x="6604000" y="1587500"/>
          <p14:tracePt t="75713" x="6610350" y="1587500"/>
          <p14:tracePt t="75731" x="6616700" y="1593850"/>
          <p14:tracePt t="75746" x="6629400" y="1593850"/>
          <p14:tracePt t="75763" x="6642100" y="1587500"/>
          <p14:tracePt t="75780" x="6654800" y="1581150"/>
          <p14:tracePt t="75797" x="6661150" y="1574800"/>
          <p14:tracePt t="75813" x="6667500" y="1568450"/>
          <p14:tracePt t="75863" x="6680200" y="1562100"/>
          <p14:tracePt t="75880" x="6680200" y="1555750"/>
          <p14:tracePt t="75897" x="6692900" y="1549400"/>
          <p14:tracePt t="75913" x="6743700" y="1530350"/>
          <p14:tracePt t="75930" x="6819900" y="1524000"/>
          <p14:tracePt t="75946" x="6870700" y="1517650"/>
          <p14:tracePt t="75963" x="6953250" y="1517650"/>
          <p14:tracePt t="75980" x="7067550" y="1517650"/>
          <p14:tracePt t="75996" x="7181850" y="1536700"/>
          <p14:tracePt t="76013" x="7226300" y="1549400"/>
          <p14:tracePt t="76030" x="7251700" y="1555750"/>
          <p14:tracePt t="76046" x="7258050" y="1555750"/>
          <p14:tracePt t="76164" x="7264400" y="1555750"/>
          <p14:tracePt t="76170" x="7270750" y="1555750"/>
          <p14:tracePt t="76180" x="7289800" y="1555750"/>
          <p14:tracePt t="76197" x="7334250" y="1555750"/>
          <p14:tracePt t="76213" x="7372350" y="1555750"/>
          <p14:tracePt t="76231" x="7410450" y="1543050"/>
          <p14:tracePt t="76247" x="7448550" y="1530350"/>
          <p14:tracePt t="76263" x="7467600" y="1524000"/>
          <p14:tracePt t="76280" x="7473950" y="1504950"/>
          <p14:tracePt t="76298" x="7480300" y="1479550"/>
          <p14:tracePt t="76314" x="7480300" y="1460500"/>
          <p14:tracePt t="76331" x="7467600" y="1435100"/>
          <p14:tracePt t="76347" x="7467600" y="1422400"/>
          <p14:tracePt t="76364" x="7461250" y="1416050"/>
          <p14:tracePt t="76396" x="7454900" y="1409700"/>
          <p14:tracePt t="76413" x="7435850" y="1403350"/>
          <p14:tracePt t="76430" x="7416800" y="1390650"/>
          <p14:tracePt t="76447" x="7397750" y="1384300"/>
          <p14:tracePt t="76463" x="7378700" y="1384300"/>
          <p14:tracePt t="76480" x="7366000" y="1377950"/>
          <p14:tracePt t="76497" x="7346950" y="1377950"/>
          <p14:tracePt t="76513" x="7327900" y="1377950"/>
          <p14:tracePt t="76530" x="7308850" y="1377950"/>
          <p14:tracePt t="76547" x="7289800" y="1377950"/>
          <p14:tracePt t="76564" x="7264400" y="1384300"/>
          <p14:tracePt t="76565" x="7251700" y="1384300"/>
          <p14:tracePt t="76580" x="7245350" y="1390650"/>
          <p14:tracePt t="76597" x="7239000" y="1397000"/>
          <p14:tracePt t="76633" x="7239000" y="1403350"/>
          <p14:tracePt t="76647" x="7232650" y="1416050"/>
          <p14:tracePt t="76663" x="7226300" y="1422400"/>
          <p14:tracePt t="76680" x="7226300" y="1428750"/>
          <p14:tracePt t="76730" x="7245350" y="1435100"/>
          <p14:tracePt t="76747" x="7289800" y="1447800"/>
          <p14:tracePt t="76764" x="7366000" y="1460500"/>
          <p14:tracePt t="76780" x="7410450" y="1466850"/>
          <p14:tracePt t="76797" x="7435850" y="1473200"/>
          <p14:tracePt t="76814" x="7461250" y="1473200"/>
          <p14:tracePt t="76830" x="7473950" y="1473200"/>
          <p14:tracePt t="76847" x="7505700" y="1473200"/>
          <p14:tracePt t="76864" x="7550150" y="1473200"/>
          <p14:tracePt t="76880" x="7607300" y="1473200"/>
          <p14:tracePt t="76897" x="7664450" y="1473200"/>
          <p14:tracePt t="76914" x="7734300" y="1473200"/>
          <p14:tracePt t="76930" x="7785100" y="1473200"/>
          <p14:tracePt t="76947" x="7829550" y="1473200"/>
          <p14:tracePt t="76964" x="7861300" y="1473200"/>
          <p14:tracePt t="76980" x="7912100" y="1473200"/>
          <p14:tracePt t="76997" x="7969250" y="1473200"/>
          <p14:tracePt t="77014" x="8007350" y="1479550"/>
          <p14:tracePt t="77030" x="8051800" y="1485900"/>
          <p14:tracePt t="77048" x="8070850" y="1492250"/>
          <p14:tracePt t="77065" x="8096250" y="1498600"/>
          <p14:tracePt t="77080" x="8128000" y="1498600"/>
          <p14:tracePt t="77099" x="8153400" y="1498600"/>
          <p14:tracePt t="77114" x="8178800" y="1498600"/>
          <p14:tracePt t="77131" x="8191500" y="1498600"/>
          <p14:tracePt t="77148" x="8210550" y="1498600"/>
          <p14:tracePt t="77164" x="8223250" y="1498600"/>
          <p14:tracePt t="77181" x="8229600" y="1498600"/>
          <p14:tracePt t="77197" x="8242300" y="1498600"/>
          <p14:tracePt t="77214" x="8255000" y="1492250"/>
          <p14:tracePt t="77231" x="8261350" y="1492250"/>
          <p14:tracePt t="77248" x="8267700" y="1485900"/>
          <p14:tracePt t="77264" x="8280400" y="1473200"/>
          <p14:tracePt t="77281" x="8293100" y="1454150"/>
          <p14:tracePt t="77298" x="8305800" y="1435100"/>
          <p14:tracePt t="77314" x="8305800" y="1422400"/>
          <p14:tracePt t="77347" x="8299450" y="1416050"/>
          <p14:tracePt t="77364" x="8280400" y="1409700"/>
          <p14:tracePt t="77381" x="8255000" y="1403350"/>
          <p14:tracePt t="77397" x="8229600" y="1397000"/>
          <p14:tracePt t="77414" x="8191500" y="1390650"/>
          <p14:tracePt t="77431" x="8166100" y="1390650"/>
          <p14:tracePt t="77448" x="8153400" y="1390650"/>
          <p14:tracePt t="77464" x="8147050" y="1390650"/>
          <p14:tracePt t="77481" x="8134350" y="1390650"/>
          <p14:tracePt t="77498" x="8102600" y="1390650"/>
          <p14:tracePt t="77514" x="8077200" y="1403350"/>
          <p14:tracePt t="77531" x="8058150" y="1409700"/>
          <p14:tracePt t="77548" x="8045450" y="1409700"/>
          <p14:tracePt t="77564" x="8032750" y="1416050"/>
          <p14:tracePt t="77641" x="8051800" y="1422400"/>
          <p14:tracePt t="77652" x="8064500" y="1428750"/>
          <p14:tracePt t="77665" x="8102600" y="1435100"/>
          <p14:tracePt t="77681" x="8128000" y="1441450"/>
          <p14:tracePt t="77698" x="8140700" y="1441450"/>
          <p14:tracePt t="77815" x="8147050" y="1441450"/>
          <p14:tracePt t="77831" x="8147050" y="1447800"/>
          <p14:tracePt t="77848" x="8172450" y="1447800"/>
          <p14:tracePt t="77865" x="8204200" y="1454150"/>
          <p14:tracePt t="77882" x="8255000" y="1460500"/>
          <p14:tracePt t="77898" x="8318500" y="1460500"/>
          <p14:tracePt t="77915" x="8420100" y="1466850"/>
          <p14:tracePt t="77931" x="8502650" y="1466850"/>
          <p14:tracePt t="77949" x="8566150" y="1466850"/>
          <p14:tracePt t="77965" x="8616950" y="1466850"/>
          <p14:tracePt t="77981" x="8636000" y="1466850"/>
          <p14:tracePt t="77982" x="8642350" y="1466850"/>
          <p14:tracePt t="77998" x="8648700" y="1466850"/>
          <p14:tracePt t="78014" x="8655050" y="1466850"/>
          <p14:tracePt t="78387" x="8648700" y="1466850"/>
          <p14:tracePt t="78412" x="8642350" y="1466850"/>
          <p14:tracePt t="78932" x="8642350" y="1473200"/>
          <p14:tracePt t="78941" x="8648700" y="1473200"/>
          <p14:tracePt t="78948" x="8648700" y="1479550"/>
          <p14:tracePt t="78966" x="8661400" y="1479550"/>
          <p14:tracePt t="78982" x="8674100" y="1492250"/>
          <p14:tracePt t="78999" x="8705850" y="1504950"/>
          <p14:tracePt t="79017" x="8750300" y="1517650"/>
          <p14:tracePt t="79033" x="8769350" y="1517650"/>
          <p14:tracePt t="79049" x="8794750" y="1524000"/>
          <p14:tracePt t="79066" x="8801100" y="1524000"/>
          <p14:tracePt t="79083" x="8813800" y="1524000"/>
          <p14:tracePt t="79099" x="8820150" y="1524000"/>
          <p14:tracePt t="79116" x="8826500" y="1524000"/>
          <p14:tracePt t="79238" x="8820150" y="1524000"/>
          <p14:tracePt t="79251" x="8813800" y="1524000"/>
          <p14:tracePt t="79268" x="8801100" y="1524000"/>
          <p14:tracePt t="79283" x="8794750" y="1524000"/>
          <p14:tracePt t="79299" x="8782050" y="1524000"/>
          <p14:tracePt t="79316" x="8775700" y="1524000"/>
          <p14:tracePt t="79332" x="8769350" y="1517650"/>
          <p14:tracePt t="79349" x="8763000" y="1517650"/>
          <p14:tracePt t="79366" x="8756650" y="1511300"/>
          <p14:tracePt t="79384" x="8750300" y="1511300"/>
          <p14:tracePt t="79399" x="8737600" y="1511300"/>
          <p14:tracePt t="79416" x="8718550" y="1511300"/>
          <p14:tracePt t="79632" x="8718550" y="1504950"/>
          <p14:tracePt t="79640" x="8718550" y="1498600"/>
          <p14:tracePt t="79649" x="8718550" y="1492250"/>
          <p14:tracePt t="79666" x="8712200" y="1479550"/>
          <p14:tracePt t="79683" x="8712200" y="1466850"/>
          <p14:tracePt t="79700" x="8712200" y="1460500"/>
          <p14:tracePt t="79881" x="8705850" y="1460500"/>
          <p14:tracePt t="79889" x="8699500" y="1460500"/>
          <p14:tracePt t="79899" x="8693150" y="1466850"/>
          <p14:tracePt t="79916" x="8667750" y="1473200"/>
          <p14:tracePt t="79933" x="8661400" y="1473200"/>
          <p14:tracePt t="79950" x="8655050" y="1479550"/>
          <p14:tracePt t="80466" x="8648700" y="1479550"/>
          <p14:tracePt t="80669" x="8642350" y="1479550"/>
          <p14:tracePt t="80994" x="8642350" y="1473200"/>
          <p14:tracePt t="81000" x="8636000" y="1460500"/>
          <p14:tracePt t="81006" x="8623300" y="1441450"/>
          <p14:tracePt t="81017" x="8623300" y="1435100"/>
          <p14:tracePt t="83296" x="8623300" y="1428750"/>
          <p14:tracePt t="83303" x="8623300" y="1422400"/>
          <p14:tracePt t="83320" x="8616950" y="1416050"/>
          <p14:tracePt t="83336" x="8616950" y="1409700"/>
          <p14:tracePt t="83353" x="8616950" y="1403350"/>
          <p14:tracePt t="83369" x="8629650" y="1390650"/>
          <p14:tracePt t="83386" x="8636000" y="1384300"/>
          <p14:tracePt t="83420" x="8629650" y="1397000"/>
          <p14:tracePt t="83436" x="8604250" y="1416050"/>
          <p14:tracePt t="83453" x="8566150" y="1441450"/>
          <p14:tracePt t="83469" x="8547100" y="1454150"/>
          <p14:tracePt t="83486" x="8540750" y="1454150"/>
          <p14:tracePt t="83589" x="8547100" y="1460500"/>
          <p14:tracePt t="83595" x="8553450" y="1460500"/>
          <p14:tracePt t="83605" x="8559800" y="1460500"/>
          <p14:tracePt t="83621" x="8585200" y="1460500"/>
          <p14:tracePt t="83636" x="8610600" y="1460500"/>
          <p14:tracePt t="83653" x="8636000" y="1460500"/>
          <p14:tracePt t="83669" x="8655050" y="1460500"/>
          <p14:tracePt t="83686" x="8661400" y="1460500"/>
          <p14:tracePt t="83736" x="8661400" y="1447800"/>
          <p14:tracePt t="83753" x="8629650" y="1397000"/>
          <p14:tracePt t="83769" x="8623300" y="1390650"/>
          <p14:tracePt t="90635" x="8616950" y="1384300"/>
          <p14:tracePt t="90644" x="8604250" y="1377950"/>
          <p14:tracePt t="90659" x="8521700" y="1352550"/>
          <p14:tracePt t="90676" x="8458200" y="1346200"/>
          <p14:tracePt t="90692" x="8426450" y="1346200"/>
          <p14:tracePt t="90709" x="8407400" y="1346200"/>
          <p14:tracePt t="90726" x="8401050" y="1346200"/>
          <p14:tracePt t="90742" x="8375650" y="1371600"/>
          <p14:tracePt t="90759" x="8343900" y="1397000"/>
          <p14:tracePt t="90776" x="8293100" y="1422400"/>
          <p14:tracePt t="90792" x="8216900" y="1447800"/>
          <p14:tracePt t="90809" x="8153400" y="1454150"/>
          <p14:tracePt t="90826" x="8083550" y="1466850"/>
          <p14:tracePt t="90842" x="8045450" y="1466850"/>
          <p14:tracePt t="90859" x="8013700" y="1466850"/>
          <p14:tracePt t="90875" x="7981950" y="1473200"/>
          <p14:tracePt t="90892" x="7918450" y="1473200"/>
          <p14:tracePt t="90909" x="7861300" y="1473200"/>
          <p14:tracePt t="90925" x="7747000" y="1479550"/>
          <p14:tracePt t="90942" x="7645400" y="1479550"/>
          <p14:tracePt t="90959" x="7537450" y="1479550"/>
          <p14:tracePt t="90975" x="7404100" y="1485900"/>
          <p14:tracePt t="90992" x="7302500" y="1492250"/>
          <p14:tracePt t="91009" x="7169150" y="1517650"/>
          <p14:tracePt t="91025" x="7016750" y="1549400"/>
          <p14:tracePt t="91042" x="6864350" y="1587500"/>
          <p14:tracePt t="91059" x="6711950" y="1631950"/>
          <p14:tracePt t="91076" x="6616700" y="1657350"/>
          <p14:tracePt t="91092" x="6546850" y="1670050"/>
          <p14:tracePt t="91109" x="6540500" y="1676400"/>
          <p14:tracePt t="91214" x="6546850" y="1676400"/>
          <p14:tracePt t="91286" x="6546850" y="1670050"/>
          <p14:tracePt t="91992" x="6540500" y="1670050"/>
          <p14:tracePt t="92000" x="6527800" y="1670050"/>
          <p14:tracePt t="92009" x="6502400" y="1670050"/>
          <p14:tracePt t="92027" x="6445250" y="1670050"/>
          <p14:tracePt t="92043" x="6381750" y="1670050"/>
          <p14:tracePt t="92060" x="6324600" y="1670050"/>
          <p14:tracePt t="92076" x="6229350" y="1670050"/>
          <p14:tracePt t="92093" x="6108700" y="1676400"/>
          <p14:tracePt t="92111" x="5873750" y="1689100"/>
          <p14:tracePt t="92126" x="5651500" y="1695450"/>
          <p14:tracePt t="92143" x="5467350" y="1695450"/>
          <p14:tracePt t="92160" x="5308600" y="1695450"/>
          <p14:tracePt t="92178" x="5111750" y="1689100"/>
          <p14:tracePt t="92193" x="4933950" y="1695450"/>
          <p14:tracePt t="92210" x="4756150" y="1714500"/>
          <p14:tracePt t="92227" x="4552950" y="1746250"/>
          <p14:tracePt t="92244" x="4394200" y="1790700"/>
          <p14:tracePt t="92260" x="4191000" y="1835150"/>
          <p14:tracePt t="92277" x="4044950" y="1866900"/>
          <p14:tracePt t="92293" x="3892550" y="1905000"/>
          <p14:tracePt t="92310" x="3771900" y="1936750"/>
          <p14:tracePt t="92327" x="3657600" y="1968500"/>
          <p14:tracePt t="92343" x="3492500" y="2000250"/>
          <p14:tracePt t="92361" x="3175000" y="2012950"/>
          <p14:tracePt t="92377" x="2965450" y="2012950"/>
          <p14:tracePt t="92393" x="2838450" y="2000250"/>
          <p14:tracePt t="92410" x="2717800" y="1981200"/>
          <p14:tracePt t="92427" x="2673350" y="1968500"/>
          <p14:tracePt t="92443" x="2628900" y="1962150"/>
          <p14:tracePt t="92460" x="2571750" y="1962150"/>
          <p14:tracePt t="92477" x="2495550" y="1962150"/>
          <p14:tracePt t="92494" x="2425700" y="1962150"/>
          <p14:tracePt t="92510" x="2381250" y="1955800"/>
          <p14:tracePt t="92527" x="2336800" y="1949450"/>
          <p14:tracePt t="92543" x="2324100" y="1943100"/>
          <p14:tracePt t="92560" x="2317750" y="1943100"/>
          <p14:tracePt t="92577" x="2279650" y="1943100"/>
          <p14:tracePt t="92594" x="2197100" y="1949450"/>
          <p14:tracePt t="92610" x="2114550" y="1962150"/>
          <p14:tracePt t="92627" x="2044700" y="1968500"/>
          <p14:tracePt t="92644" x="2012950" y="1981200"/>
          <p14:tracePt t="92660" x="2006600" y="1981200"/>
          <p14:tracePt t="92699" x="2006600" y="1987550"/>
          <p14:tracePt t="92727" x="2012950" y="2012950"/>
          <p14:tracePt t="92744" x="2012950" y="2025650"/>
          <p14:tracePt t="92760" x="2032000" y="2057400"/>
          <p14:tracePt t="92777" x="2044700" y="2076450"/>
          <p14:tracePt t="92794" x="2076450" y="2095500"/>
          <p14:tracePt t="92810" x="2146300" y="2120900"/>
          <p14:tracePt t="92827" x="2209800" y="2133600"/>
          <p14:tracePt t="92845" x="2260600" y="2139950"/>
          <p14:tracePt t="92860" x="2305050" y="2146300"/>
          <p14:tracePt t="92877" x="2343150" y="2146300"/>
          <p14:tracePt t="92894" x="2387600" y="2146300"/>
          <p14:tracePt t="92910" x="2413000" y="2146300"/>
          <p14:tracePt t="92927" x="2476500" y="2152650"/>
          <p14:tracePt t="92944" x="2520950" y="2165350"/>
          <p14:tracePt t="92960" x="2546350" y="2178050"/>
          <p14:tracePt t="93047" x="2552700" y="2178050"/>
          <p14:tracePt t="93061" x="2571750" y="2178050"/>
          <p14:tracePt t="93077" x="2616200" y="2178050"/>
          <p14:tracePt t="93094" x="2673350" y="2178050"/>
          <p14:tracePt t="93111" x="2749550" y="2171700"/>
          <p14:tracePt t="93127" x="2838450" y="2165350"/>
          <p14:tracePt t="93144" x="2901950" y="2152650"/>
          <p14:tracePt t="93163" x="3009900" y="2127250"/>
          <p14:tracePt t="93178" x="3041650" y="2120900"/>
          <p14:tracePt t="93194" x="3067050" y="2108200"/>
          <p14:tracePt t="93211" x="3092450" y="2095500"/>
          <p14:tracePt t="93227" x="3136900" y="2063750"/>
          <p14:tracePt t="93244" x="3168650" y="2032000"/>
          <p14:tracePt t="93261" x="3187700" y="2012950"/>
          <p14:tracePt t="93277" x="3213100" y="1981200"/>
          <p14:tracePt t="93294" x="3213100" y="1962150"/>
          <p14:tracePt t="93311" x="3213100" y="1949450"/>
          <p14:tracePt t="93327" x="3206750" y="1936750"/>
          <p14:tracePt t="93344" x="3187700" y="1924050"/>
          <p14:tracePt t="93361" x="3175000" y="1917700"/>
          <p14:tracePt t="93377" x="3155950" y="1905000"/>
          <p14:tracePt t="93394" x="3136900" y="1885950"/>
          <p14:tracePt t="93411" x="3111500" y="1866900"/>
          <p14:tracePt t="93429" x="3054350" y="1841500"/>
          <p14:tracePt t="93444" x="3016250" y="1841500"/>
          <p14:tracePt t="93461" x="2978150" y="1835150"/>
          <p14:tracePt t="93478" x="2940050" y="1835150"/>
          <p14:tracePt t="93494" x="2908300" y="1835150"/>
          <p14:tracePt t="93511" x="2876550" y="1828800"/>
          <p14:tracePt t="93528" x="2819400" y="1828800"/>
          <p14:tracePt t="93544" x="2774950" y="1841500"/>
          <p14:tracePt t="93561" x="2705100" y="1860550"/>
          <p14:tracePt t="93578" x="2635250" y="1885950"/>
          <p14:tracePt t="93594" x="2578100" y="1911350"/>
          <p14:tracePt t="93611" x="2546350" y="1943100"/>
          <p14:tracePt t="93617" x="2527300" y="1955800"/>
          <p14:tracePt t="93628" x="2520950" y="1968500"/>
          <p14:tracePt t="93645" x="2501900" y="2000250"/>
          <p14:tracePt t="93661" x="2489200" y="2025650"/>
          <p14:tracePt t="93678" x="2476500" y="2063750"/>
          <p14:tracePt t="93696" x="2476500" y="2108200"/>
          <p14:tracePt t="93711" x="2482850" y="2146300"/>
          <p14:tracePt t="93728" x="2501900" y="2178050"/>
          <p14:tracePt t="93744" x="2527300" y="2216150"/>
          <p14:tracePt t="93761" x="2552700" y="2260600"/>
          <p14:tracePt t="93778" x="2578100" y="2286000"/>
          <p14:tracePt t="93794" x="2609850" y="2324100"/>
          <p14:tracePt t="93811" x="2692400" y="2362200"/>
          <p14:tracePt t="93828" x="2806700" y="2374900"/>
          <p14:tracePt t="93845" x="2965450" y="2374900"/>
          <p14:tracePt t="93861" x="3092450" y="2349500"/>
          <p14:tracePt t="93863" x="3149600" y="2330450"/>
          <p14:tracePt t="93879" x="3225800" y="2279650"/>
          <p14:tracePt t="93895" x="3263900" y="2235200"/>
          <p14:tracePt t="93911" x="3270250" y="2209800"/>
          <p14:tracePt t="93928" x="3270250" y="2197100"/>
          <p14:tracePt t="93945" x="3257550" y="2178050"/>
          <p14:tracePt t="93963" x="3238500" y="2165350"/>
          <p14:tracePt t="93978" x="3200400" y="2133600"/>
          <p14:tracePt t="93995" x="3168650" y="2101850"/>
          <p14:tracePt t="94011" x="3098800" y="2057400"/>
          <p14:tracePt t="94028" x="3022600" y="2025650"/>
          <p14:tracePt t="94045" x="2965450" y="2006600"/>
          <p14:tracePt t="94061" x="2895600" y="2000250"/>
          <p14:tracePt t="94078" x="2844800" y="1993900"/>
          <p14:tracePt t="94095" x="2794000" y="1987550"/>
          <p14:tracePt t="94113" x="2711450" y="1981200"/>
          <p14:tracePt t="94129" x="2679700" y="1987550"/>
          <p14:tracePt t="94145" x="2603500" y="2012950"/>
          <p14:tracePt t="94162" x="2559050" y="2051050"/>
          <p14:tracePt t="94178" x="2540000" y="2076450"/>
          <p14:tracePt t="94195" x="2533650" y="2146300"/>
          <p14:tracePt t="94211" x="2559050" y="2197100"/>
          <p14:tracePt t="94228" x="2609850" y="2254250"/>
          <p14:tracePt t="94245" x="2679700" y="2305050"/>
          <p14:tracePt t="94261" x="2781300" y="2349500"/>
          <p14:tracePt t="94278" x="2895600" y="2374900"/>
          <p14:tracePt t="94295" x="2990850" y="2381250"/>
          <p14:tracePt t="94312" x="3117850" y="2393950"/>
          <p14:tracePt t="94328" x="3251200" y="2406650"/>
          <p14:tracePt t="94345" x="3340100" y="2413000"/>
          <p14:tracePt t="94362" x="3359150" y="2413000"/>
          <p14:tracePt t="94412" x="3359150" y="2400300"/>
          <p14:tracePt t="94428" x="3359150" y="2387600"/>
          <p14:tracePt t="94445" x="3359150" y="2381250"/>
          <p14:tracePt t="94461" x="3352800" y="2381250"/>
          <p14:tracePt t="94478" x="3340100" y="2381250"/>
          <p14:tracePt t="94495" x="3340100" y="2387600"/>
          <p14:tracePt t="94512" x="3340100" y="2400300"/>
          <p14:tracePt t="94528" x="3340100" y="2406650"/>
          <p14:tracePt t="94545" x="3340100" y="2413000"/>
          <p14:tracePt t="94562" x="3346450" y="2419350"/>
          <p14:tracePt t="94578" x="3359150" y="2425700"/>
          <p14:tracePt t="94595" x="3390900" y="2425700"/>
          <p14:tracePt t="94613" x="3435350" y="2425700"/>
          <p14:tracePt t="94617" x="3448050" y="2425700"/>
          <p14:tracePt t="94629" x="3486150" y="2425700"/>
          <p14:tracePt t="94645" x="3549650" y="2419350"/>
          <p14:tracePt t="94662" x="3670300" y="2425700"/>
          <p14:tracePt t="94678" x="3790950" y="2444750"/>
          <p14:tracePt t="94695" x="3898900" y="2457450"/>
          <p14:tracePt t="94712" x="4038600" y="2470150"/>
          <p14:tracePt t="94729" x="4133850" y="2476500"/>
          <p14:tracePt t="94745" x="4210050" y="2476500"/>
          <p14:tracePt t="94762" x="4260850" y="2470150"/>
          <p14:tracePt t="94779" x="4273550" y="2463800"/>
          <p14:tracePt t="94795" x="4286250" y="2457450"/>
          <p14:tracePt t="94904" x="4279900" y="2457450"/>
          <p14:tracePt t="94929" x="4273550" y="2457450"/>
          <p14:tracePt t="95065" x="4267200" y="2463800"/>
          <p14:tracePt t="95073" x="4267200" y="2470150"/>
          <p14:tracePt t="95082" x="4260850" y="2476500"/>
          <p14:tracePt t="95096" x="4254500" y="2476500"/>
          <p14:tracePt t="95112" x="4254500" y="2482850"/>
          <p14:tracePt t="95150" x="4254500" y="2476500"/>
          <p14:tracePt t="95162" x="4260850" y="2476500"/>
          <p14:tracePt t="95179" x="4292600" y="2438400"/>
          <p14:tracePt t="95197" x="4337050" y="2400300"/>
          <p14:tracePt t="95212" x="4349750" y="2387600"/>
          <p14:tracePt t="95284" x="4349750" y="2393950"/>
          <p14:tracePt t="95289" x="4343400" y="2400300"/>
          <p14:tracePt t="95300" x="4337050" y="2406650"/>
          <p14:tracePt t="95312" x="4330700" y="2425700"/>
          <p14:tracePt t="95329" x="4318000" y="2438400"/>
          <p14:tracePt t="95346" x="4311650" y="2444750"/>
          <p14:tracePt t="95626" x="4318000" y="2438400"/>
          <p14:tracePt t="95633" x="4324350" y="2432050"/>
          <p14:tracePt t="95646" x="4324350" y="2425700"/>
          <p14:tracePt t="95663" x="4337050" y="2419350"/>
          <p14:tracePt t="95680" x="4349750" y="2406650"/>
          <p14:tracePt t="95696" x="4356100" y="2393950"/>
          <p14:tracePt t="95713" x="4368800" y="2381250"/>
          <p14:tracePt t="95730" x="4381500" y="2362200"/>
          <p14:tracePt t="95747" x="4387850" y="2349500"/>
          <p14:tracePt t="95763" x="4394200" y="2336800"/>
          <p14:tracePt t="96568" x="4381500" y="2324100"/>
          <p14:tracePt t="96581" x="4356100" y="2311400"/>
          <p14:tracePt t="96599" x="4305300" y="2266950"/>
          <p14:tracePt t="96730" x="4305300" y="2260600"/>
          <p14:tracePt t="96748" x="4311650" y="2235200"/>
          <p14:tracePt t="96764" x="4337050" y="2197100"/>
          <p14:tracePt t="96781" x="4375150" y="2171700"/>
          <p14:tracePt t="96797" x="4419600" y="2133600"/>
          <p14:tracePt t="96814" x="4470400" y="2101850"/>
          <p14:tracePt t="96830" x="4552950" y="2070100"/>
          <p14:tracePt t="96847" x="4591050" y="2063750"/>
          <p14:tracePt t="96911" x="4597400" y="2063750"/>
          <p14:tracePt t="96918" x="4597400" y="2057400"/>
          <p14:tracePt t="96930" x="4603750" y="2051050"/>
          <p14:tracePt t="96947" x="4635500" y="2032000"/>
          <p14:tracePt t="96964" x="4667250" y="2006600"/>
          <p14:tracePt t="96980" x="4749800" y="1955800"/>
          <p14:tracePt t="96997" x="4806950" y="1924050"/>
          <p14:tracePt t="97014" x="4883150" y="1885950"/>
          <p14:tracePt t="97031" x="5080000" y="1790700"/>
          <p14:tracePt t="97047" x="5207000" y="1733550"/>
          <p14:tracePt t="97064" x="5384800" y="1638300"/>
          <p14:tracePt t="97081" x="5511800" y="1568450"/>
          <p14:tracePt t="97097" x="5727700" y="1466850"/>
          <p14:tracePt t="97114" x="5930900" y="1390650"/>
          <p14:tracePt t="97131" x="6191250" y="1320800"/>
          <p14:tracePt t="97148" x="6381750" y="1282700"/>
          <p14:tracePt t="97164" x="6610350" y="1257300"/>
          <p14:tracePt t="97180" x="6756400" y="1250950"/>
          <p14:tracePt t="97198" x="6896100" y="1250950"/>
          <p14:tracePt t="97214" x="6972300" y="1257300"/>
          <p14:tracePt t="97231" x="7105650" y="1276350"/>
          <p14:tracePt t="97247" x="7226300" y="1308100"/>
          <p14:tracePt t="97264" x="7334250" y="1327150"/>
          <p14:tracePt t="97281" x="7429500" y="1358900"/>
          <p14:tracePt t="97297" x="7493000" y="1384300"/>
          <p14:tracePt t="97314" x="7524750" y="1397000"/>
          <p14:tracePt t="97331" x="7537450" y="1397000"/>
          <p14:tracePt t="97347" x="7543800" y="1403350"/>
          <p14:tracePt t="97402" x="7550150" y="1403350"/>
          <p14:tracePt t="97409" x="7556500" y="1403350"/>
          <p14:tracePt t="97417" x="7562850" y="1403350"/>
          <p14:tracePt t="97431" x="7581900" y="1409700"/>
          <p14:tracePt t="97449" x="7613650" y="1409700"/>
          <p14:tracePt t="97464" x="7632700" y="1416050"/>
          <p14:tracePt t="97498" x="7639050" y="1416050"/>
          <p14:tracePt t="97531" x="7645400" y="1422400"/>
          <p14:tracePt t="97564" x="7645400" y="1428750"/>
          <p14:tracePt t="97581" x="7645400" y="1441450"/>
          <p14:tracePt t="97599" x="7645400" y="1485900"/>
          <p14:tracePt t="97615" x="7626350" y="1524000"/>
          <p14:tracePt t="97631" x="7600950" y="1562100"/>
          <p14:tracePt t="97648" x="7588250" y="1581150"/>
          <p14:tracePt t="97664" x="7575550" y="1600200"/>
          <p14:tracePt t="97826" x="7575550" y="1606550"/>
          <p14:tracePt t="97832" x="7575550" y="1612900"/>
          <p14:tracePt t="97903" x="7575550" y="1619250"/>
          <p14:tracePt t="97936" x="7575550" y="1625600"/>
          <p14:tracePt t="97962" x="7575550" y="1631950"/>
          <p14:tracePt t="98212" x="7569200" y="1638300"/>
          <p14:tracePt t="98221" x="7562850" y="1644650"/>
          <p14:tracePt t="98232" x="7537450" y="1657350"/>
          <p14:tracePt t="98249" x="7499350" y="1676400"/>
          <p14:tracePt t="98266" x="7442200" y="1695450"/>
          <p14:tracePt t="98267" x="7416800" y="1701800"/>
          <p14:tracePt t="98282" x="7391400" y="1708150"/>
          <p14:tracePt t="98284" x="7359650" y="1714500"/>
          <p14:tracePt t="98299" x="7334250" y="1714500"/>
          <p14:tracePt t="98300" x="7296150" y="1714500"/>
          <p14:tracePt t="98315" x="7219950" y="1714500"/>
          <p14:tracePt t="98332" x="7092950" y="1714500"/>
          <p14:tracePt t="98348" x="6965950" y="1714500"/>
          <p14:tracePt t="98365" x="6813550" y="1720850"/>
          <p14:tracePt t="98382" x="6705600" y="1727200"/>
          <p14:tracePt t="98398" x="6623050" y="1739900"/>
          <p14:tracePt t="98415" x="6546850" y="1752600"/>
          <p14:tracePt t="98432" x="6489700" y="1758950"/>
          <p14:tracePt t="98448" x="6413500" y="1771650"/>
          <p14:tracePt t="98465" x="6286500" y="1778000"/>
          <p14:tracePt t="98482" x="6115050" y="1771650"/>
          <p14:tracePt t="98499" x="5930900" y="1739900"/>
          <p14:tracePt t="98515" x="5765800" y="1701800"/>
          <p14:tracePt t="98532" x="5664200" y="1676400"/>
          <p14:tracePt t="98548" x="5575300" y="1644650"/>
          <p14:tracePt t="98565" x="5568950" y="1644650"/>
          <p14:tracePt t="98598" x="5562600" y="1644650"/>
          <p14:tracePt t="98615" x="5549900" y="1651000"/>
          <p14:tracePt t="98632" x="5530850" y="1657350"/>
          <p14:tracePt t="98649" x="5518150" y="1663700"/>
          <p14:tracePt t="98715" x="5518150" y="1670050"/>
          <p14:tracePt t="98721" x="5518150" y="1676400"/>
          <p14:tracePt t="98732" x="5524500" y="1676400"/>
          <p14:tracePt t="98749" x="5537200" y="1695450"/>
          <p14:tracePt t="98765" x="5562600" y="1720850"/>
          <p14:tracePt t="98782" x="5588000" y="1746250"/>
          <p14:tracePt t="98799" x="5613400" y="1771650"/>
          <p14:tracePt t="98815" x="5632450" y="1790700"/>
          <p14:tracePt t="98832" x="5645150" y="1803400"/>
          <p14:tracePt t="98849" x="5664200" y="1809750"/>
          <p14:tracePt t="98865" x="5670550" y="1816100"/>
          <p14:tracePt t="98978" x="5676900" y="1816100"/>
          <p14:tracePt t="99002" x="5683250" y="1816100"/>
          <p14:tracePt t="99154" x="5689600" y="1816100"/>
          <p14:tracePt t="99166" x="5695950" y="1816100"/>
          <p14:tracePt t="99183" x="5702300" y="1816100"/>
          <p14:tracePt t="99300" x="5708650" y="1816100"/>
          <p14:tracePt t="99310" x="5708650" y="1809750"/>
          <p14:tracePt t="99316" x="5715000" y="1803400"/>
          <p14:tracePt t="99333" x="5727700" y="1797050"/>
          <p14:tracePt t="99350" x="5734050" y="1790700"/>
          <p14:tracePt t="99366" x="5746750" y="1784350"/>
          <p14:tracePt t="99383" x="5753100" y="1778000"/>
          <p14:tracePt t="99400" x="5765800" y="1771650"/>
          <p14:tracePt t="99416" x="5772150" y="1765300"/>
          <p14:tracePt t="99433" x="5772150" y="1758950"/>
          <p14:tracePt t="99449" x="5772150" y="1752600"/>
          <p14:tracePt t="99483" x="5778500" y="1752600"/>
          <p14:tracePt t="99499" x="5803900" y="1752600"/>
          <p14:tracePt t="99517" x="5842000" y="1797050"/>
          <p14:tracePt t="99533" x="5867400" y="1854200"/>
          <p14:tracePt t="99549" x="5886450" y="1905000"/>
          <p14:tracePt t="99566" x="5899150" y="1955800"/>
          <p14:tracePt t="99583" x="5911850" y="1993900"/>
          <p14:tracePt t="99599" x="5924550" y="2032000"/>
          <p14:tracePt t="99616" x="5930900" y="2044700"/>
          <p14:tracePt t="99632" x="5930900" y="2051050"/>
          <p14:tracePt t="99650" x="5930900" y="2063750"/>
          <p14:tracePt t="99666" x="5930900" y="2076450"/>
          <p14:tracePt t="99684" x="5930900" y="2089150"/>
          <p14:tracePt t="99700" x="5930900" y="2101850"/>
          <p14:tracePt t="99716" x="5930900" y="2108200"/>
          <p14:tracePt t="99749" x="5930900" y="2114550"/>
          <p14:tracePt t="99769" x="5924550" y="2127250"/>
          <p14:tracePt t="99783" x="5911850" y="2146300"/>
          <p14:tracePt t="99799" x="5905500" y="2159000"/>
          <p14:tracePt t="99816" x="5892800" y="2178050"/>
          <p14:tracePt t="99833" x="5886450" y="2184400"/>
          <p14:tracePt t="99850" x="5880100" y="2184400"/>
          <p14:tracePt t="100516" x="5873750" y="2178050"/>
          <p14:tracePt t="100526" x="5873750" y="2171700"/>
          <p14:tracePt t="100533" x="5867400" y="2165350"/>
          <p14:tracePt t="100551" x="5867400" y="2146300"/>
          <p14:tracePt t="100567" x="5867400" y="2120900"/>
          <p14:tracePt t="100584" x="5899150" y="2114550"/>
          <p14:tracePt t="100601" x="5962650" y="2114550"/>
          <p14:tracePt t="100617" x="6026150" y="2114550"/>
          <p14:tracePt t="100635" x="6108700" y="2108200"/>
          <p14:tracePt t="100650" x="6356350" y="2095500"/>
          <p14:tracePt t="100667" x="6597650" y="2095500"/>
          <p14:tracePt t="100684" x="6889750" y="2095500"/>
          <p14:tracePt t="100702" x="7156450" y="2101850"/>
          <p14:tracePt t="100717" x="7423150" y="2114550"/>
          <p14:tracePt t="100733" x="7632700" y="2120900"/>
          <p14:tracePt t="100750" x="7861300" y="2133600"/>
          <p14:tracePt t="100767" x="8013700" y="2139950"/>
          <p14:tracePt t="100784" x="8140700" y="2139950"/>
          <p14:tracePt t="100800" x="8210550" y="2133600"/>
          <p14:tracePt t="100817" x="8255000" y="2120900"/>
          <p14:tracePt t="100834" x="8286750" y="2114550"/>
          <p14:tracePt t="100850" x="8324850" y="2101850"/>
          <p14:tracePt t="100867" x="8375650" y="2095500"/>
          <p14:tracePt t="100884" x="8470900" y="2095500"/>
          <p14:tracePt t="100901" x="8528050" y="2095500"/>
          <p14:tracePt t="100917" x="8566150" y="2101850"/>
          <p14:tracePt t="100934" x="8604250" y="2101850"/>
          <p14:tracePt t="100951" x="8623300" y="2101850"/>
          <p14:tracePt t="100967" x="8642350" y="2101850"/>
          <p14:tracePt t="100984" x="8667750" y="2101850"/>
          <p14:tracePt t="101001" x="8699500" y="2108200"/>
          <p14:tracePt t="101017" x="8743950" y="2120900"/>
          <p14:tracePt t="101034" x="8794750" y="2127250"/>
          <p14:tracePt t="101051" x="8826500" y="2127250"/>
          <p14:tracePt t="101067" x="8851900" y="2127250"/>
          <p14:tracePt t="101084" x="8870950" y="2127250"/>
          <p14:tracePt t="101101" x="8896350" y="2120900"/>
          <p14:tracePt t="101118" x="8909050" y="2114550"/>
          <p14:tracePt t="101134" x="8921750" y="2101850"/>
          <p14:tracePt t="101151" x="8928100" y="2082800"/>
          <p14:tracePt t="101168" x="8928100" y="2063750"/>
          <p14:tracePt t="101184" x="8921750" y="2051050"/>
          <p14:tracePt t="101201" x="8915400" y="2032000"/>
          <p14:tracePt t="101217" x="8890000" y="2019300"/>
          <p14:tracePt t="101234" x="8864600" y="2000250"/>
          <p14:tracePt t="101251" x="8845550" y="1993900"/>
          <p14:tracePt t="101267" x="8807450" y="1993900"/>
          <p14:tracePt t="101284" x="8782050" y="1993900"/>
          <p14:tracePt t="101301" x="8737600" y="1993900"/>
          <p14:tracePt t="101318" x="8705850" y="2006600"/>
          <p14:tracePt t="101334" x="8655050" y="2025650"/>
          <p14:tracePt t="101351" x="8616950" y="2044700"/>
          <p14:tracePt t="101368" x="8572500" y="2082800"/>
          <p14:tracePt t="101384" x="8559800" y="2114550"/>
          <p14:tracePt t="101401" x="8559800" y="2165350"/>
          <p14:tracePt t="101418" x="8578850" y="2235200"/>
          <p14:tracePt t="101434" x="8604250" y="2286000"/>
          <p14:tracePt t="101451" x="8636000" y="2317750"/>
          <p14:tracePt t="101468" x="8674100" y="2343150"/>
          <p14:tracePt t="101484" x="8737600" y="2355850"/>
          <p14:tracePt t="101501" x="8826500" y="2362200"/>
          <p14:tracePt t="101518" x="8909050" y="2336800"/>
          <p14:tracePt t="101534" x="8972550" y="2292350"/>
          <p14:tracePt t="101551" x="9004300" y="2235200"/>
          <p14:tracePt t="101568" x="9010650" y="2197100"/>
          <p14:tracePt t="101569" x="9010650" y="2184400"/>
          <p14:tracePt t="101584" x="9010650" y="2171700"/>
          <p14:tracePt t="101601" x="9004300" y="2165350"/>
          <p14:tracePt t="101619" x="8972550" y="2159000"/>
          <p14:tracePt t="101635" x="8947150" y="2159000"/>
          <p14:tracePt t="101651" x="8902700" y="2159000"/>
          <p14:tracePt t="101668" x="8851900" y="2159000"/>
          <p14:tracePt t="101684" x="8807450" y="2159000"/>
          <p14:tracePt t="101701" x="8763000" y="2171700"/>
          <p14:tracePt t="101718" x="8731250" y="2178050"/>
          <p14:tracePt t="101735" x="8718550" y="2190750"/>
          <p14:tracePt t="101751" x="8712200" y="2197100"/>
          <p14:tracePt t="101784" x="8712200" y="2203450"/>
          <p14:tracePt t="101801" x="8718550" y="2209800"/>
          <p14:tracePt t="101818" x="8731250" y="2216150"/>
          <p14:tracePt t="101834" x="8743950" y="2216150"/>
          <p14:tracePt t="101851" x="8750300" y="2209800"/>
          <p14:tracePt t="101868" x="8756650" y="2209800"/>
          <p14:tracePt t="101942" x="8750300" y="2209800"/>
          <p14:tracePt t="101950" x="8737600" y="2222500"/>
          <p14:tracePt t="101968" x="8712200" y="2241550"/>
          <p14:tracePt t="101985" x="8655050" y="2273300"/>
          <p14:tracePt t="102001" x="8578850" y="2305050"/>
          <p14:tracePt t="102018" x="8496300" y="2330450"/>
          <p14:tracePt t="102035" x="8407400" y="2349500"/>
          <p14:tracePt t="102051" x="8318500" y="2349500"/>
          <p14:tracePt t="102069" x="8223250" y="2349500"/>
          <p14:tracePt t="102085" x="8166100" y="2349500"/>
          <p14:tracePt t="102102" x="8070850" y="2349500"/>
          <p14:tracePt t="102118" x="7975600" y="2349500"/>
          <p14:tracePt t="102135" x="7778750" y="2324100"/>
          <p14:tracePt t="102152" x="7600950" y="2305050"/>
          <p14:tracePt t="102169" x="7423150" y="2273300"/>
          <p14:tracePt t="102185" x="7251700" y="2247900"/>
          <p14:tracePt t="102202" x="7124700" y="2228850"/>
          <p14:tracePt t="102219" x="7016750" y="2216150"/>
          <p14:tracePt t="102235" x="6902450" y="2197100"/>
          <p14:tracePt t="102252" x="6794500" y="2184400"/>
          <p14:tracePt t="102268" x="6661150" y="2165350"/>
          <p14:tracePt t="102285" x="6515100" y="2133600"/>
          <p14:tracePt t="102302" x="6400800" y="2101850"/>
          <p14:tracePt t="102318" x="6229350" y="2051050"/>
          <p14:tracePt t="102335" x="6159500" y="2032000"/>
          <p14:tracePt t="102351" x="6134100" y="2019300"/>
          <p14:tracePt t="102368" x="6121400" y="2012950"/>
          <p14:tracePt t="102385" x="6089650" y="2006600"/>
          <p14:tracePt t="102402" x="6038850" y="1993900"/>
          <p14:tracePt t="102418" x="5943600" y="1968500"/>
          <p14:tracePt t="102435" x="5816600" y="1936750"/>
          <p14:tracePt t="102451" x="5721350" y="1905000"/>
          <p14:tracePt t="102468" x="5632450" y="1873250"/>
          <p14:tracePt t="102485" x="5543550" y="1835150"/>
          <p14:tracePt t="102502" x="5524500" y="1822450"/>
          <p14:tracePt t="102518" x="5511800" y="1809750"/>
          <p14:tracePt t="102552" x="5505450" y="1809750"/>
          <p14:tracePt t="102569" x="5499100" y="1803400"/>
          <p14:tracePt t="102585" x="5480050" y="1803400"/>
          <p14:tracePt t="102602" x="5467350" y="1797050"/>
          <p14:tracePt t="102619" x="5461000" y="1797050"/>
          <p14:tracePt t="102668" x="5473700" y="1778000"/>
          <p14:tracePt t="102685" x="5499100" y="1765300"/>
          <p14:tracePt t="102702" x="5530850" y="1758950"/>
          <p14:tracePt t="102719" x="5588000" y="1752600"/>
          <p14:tracePt t="102735" x="5638800" y="1752600"/>
          <p14:tracePt t="102752" x="5708650" y="1758950"/>
          <p14:tracePt t="102769" x="5803900" y="1778000"/>
          <p14:tracePt t="102785" x="5842000" y="1784350"/>
          <p14:tracePt t="102802" x="5854700" y="1790700"/>
          <p14:tracePt t="102818" x="5861050" y="1790700"/>
          <p14:tracePt t="102886" x="5867400" y="1790700"/>
          <p14:tracePt t="102902" x="5873750" y="1790700"/>
          <p14:tracePt t="102919" x="5886450" y="1790700"/>
          <p14:tracePt t="102936" x="5899150" y="1790700"/>
          <p14:tracePt t="102969" x="5911850" y="1790700"/>
          <p14:tracePt t="103002" x="5918200" y="1790700"/>
          <p14:tracePt t="103019" x="5924550" y="1797050"/>
          <p14:tracePt t="103069" x="5943600" y="1797050"/>
          <p14:tracePt t="103086" x="5962650" y="1790700"/>
          <p14:tracePt t="103102" x="5981700" y="1784350"/>
          <p14:tracePt t="103119" x="6000750" y="1778000"/>
          <p14:tracePt t="103136" x="6013450" y="1771650"/>
          <p14:tracePt t="103152" x="6026150" y="1771650"/>
          <p14:tracePt t="103364" x="6045200" y="1771650"/>
          <p14:tracePt t="103371" x="6057900" y="1771650"/>
          <p14:tracePt t="103387" x="6064250" y="1778000"/>
          <p14:tracePt t="103403" x="6096000" y="1784350"/>
          <p14:tracePt t="103512" x="6102350" y="1784350"/>
          <p14:tracePt t="103519" x="6115050" y="1784350"/>
          <p14:tracePt t="103536" x="6140450" y="1797050"/>
          <p14:tracePt t="103539" x="6172200" y="1803400"/>
          <p14:tracePt t="103553" x="6191250" y="1809750"/>
          <p14:tracePt t="103569" x="6216650" y="1816100"/>
          <p14:tracePt t="103571" x="6223000" y="1816100"/>
          <p14:tracePt t="103586" x="6235700" y="1822450"/>
          <p14:tracePt t="103603" x="6248400" y="1828800"/>
          <p14:tracePt t="103605" x="6254750" y="1828800"/>
          <p14:tracePt t="103621" x="6261100" y="1828800"/>
          <p14:tracePt t="103636" x="6273800" y="1828800"/>
          <p14:tracePt t="103653" x="6318250" y="1828800"/>
          <p14:tracePt t="103670" x="6369050" y="1828800"/>
          <p14:tracePt t="103686" x="6426200" y="1822450"/>
          <p14:tracePt t="103703" x="6515100" y="1816100"/>
          <p14:tracePt t="103720" x="6565900" y="1816100"/>
          <p14:tracePt t="103736" x="6597650" y="1816100"/>
          <p14:tracePt t="103755" x="6616700" y="1822450"/>
          <p14:tracePt t="103770" x="6629400" y="1822450"/>
          <p14:tracePt t="103786" x="6642100" y="1822450"/>
          <p14:tracePt t="103803" x="6654800" y="1828800"/>
          <p14:tracePt t="103807" x="6667500" y="1828800"/>
          <p14:tracePt t="103821" x="6680200" y="1828800"/>
          <p14:tracePt t="104210" x="6686550" y="1828800"/>
          <p14:tracePt t="104217" x="6692900" y="1828800"/>
          <p14:tracePt t="104237" x="6731000" y="1828800"/>
          <p14:tracePt t="104254" x="6762750" y="1816100"/>
          <p14:tracePt t="104270" x="6800850" y="1809750"/>
          <p14:tracePt t="104287" x="6851650" y="1803400"/>
          <p14:tracePt t="104303" x="6915150" y="1803400"/>
          <p14:tracePt t="104305" x="6965950" y="1803400"/>
          <p14:tracePt t="104320" x="6991350" y="1803400"/>
          <p14:tracePt t="104321" x="7023100" y="1803400"/>
          <p14:tracePt t="104336" x="7086600" y="1803400"/>
          <p14:tracePt t="104353" x="7150100" y="1803400"/>
          <p14:tracePt t="104370" x="7200900" y="1803400"/>
          <p14:tracePt t="104387" x="7239000" y="1803400"/>
          <p14:tracePt t="104403" x="7264400" y="1803400"/>
          <p14:tracePt t="104420" x="7289800" y="1803400"/>
          <p14:tracePt t="104437" x="7308850" y="1803400"/>
          <p14:tracePt t="104453" x="7327900" y="1803400"/>
          <p14:tracePt t="104470" x="7334250" y="1803400"/>
          <p14:tracePt t="104487" x="7340600" y="1809750"/>
          <p14:tracePt t="104504" x="7346950" y="1816100"/>
          <p14:tracePt t="104567" x="7353300" y="1816100"/>
          <p14:tracePt t="104597" x="7359650" y="1816100"/>
          <p14:tracePt t="104603" x="7359650" y="1809750"/>
          <p14:tracePt t="104620" x="7366000" y="1803400"/>
          <p14:tracePt t="104637" x="7378700" y="1797050"/>
          <p14:tracePt t="104653" x="7397750" y="1790700"/>
          <p14:tracePt t="104670" x="7429500" y="1784350"/>
          <p14:tracePt t="104687" x="7543800" y="1790700"/>
          <p14:tracePt t="104704" x="7645400" y="1797050"/>
          <p14:tracePt t="104721" x="7747000" y="1803400"/>
          <p14:tracePt t="104737" x="7835900" y="1803400"/>
          <p14:tracePt t="104754" x="7918450" y="1803400"/>
          <p14:tracePt t="104771" x="7975600" y="1803400"/>
          <p14:tracePt t="104787" x="7988300" y="1803400"/>
          <p14:tracePt t="104909" x="7994650" y="1803400"/>
          <p14:tracePt t="104915" x="8001000" y="1803400"/>
          <p14:tracePt t="104921" x="8013700" y="1803400"/>
          <p14:tracePt t="104937" x="8058150" y="1803400"/>
          <p14:tracePt t="104954" x="8096250" y="1803400"/>
          <p14:tracePt t="104970" x="8153400" y="1803400"/>
          <p14:tracePt t="104988" x="8197850" y="1803400"/>
          <p14:tracePt t="105004" x="8248650" y="1797050"/>
          <p14:tracePt t="105021" x="8280400" y="1797050"/>
          <p14:tracePt t="105037" x="8305800" y="1790700"/>
          <p14:tracePt t="105054" x="8324850" y="1784350"/>
          <p14:tracePt t="105071" x="8337550" y="1784350"/>
          <p14:tracePt t="105088" x="8337550" y="1778000"/>
          <p14:tracePt t="105104" x="8343900" y="1778000"/>
          <p14:tracePt t="105121" x="8350250" y="1778000"/>
          <p14:tracePt t="105138" x="8350250" y="1771650"/>
          <p14:tracePt t="105154" x="8356600" y="1771650"/>
          <p14:tracePt t="105314" x="8362950" y="1771650"/>
          <p14:tracePt t="105321" x="8369300" y="1771650"/>
          <p14:tracePt t="105338" x="8388350" y="1771650"/>
          <p14:tracePt t="105354" x="8407400" y="1771650"/>
          <p14:tracePt t="105371" x="8426450" y="1771650"/>
          <p14:tracePt t="105388" x="8445500" y="1771650"/>
          <p14:tracePt t="105404" x="8464550" y="1771650"/>
          <p14:tracePt t="105421" x="8483600" y="1765300"/>
          <p14:tracePt t="105438" x="8502650" y="1758950"/>
          <p14:tracePt t="105454" x="8515350" y="1758950"/>
          <p14:tracePt t="105474" x="8528050" y="1752600"/>
          <p14:tracePt t="105488" x="8534400" y="1752600"/>
          <p14:tracePt t="105521" x="8540750" y="1752600"/>
          <p14:tracePt t="105538" x="8547100" y="1752600"/>
          <p14:tracePt t="105554" x="8553450" y="1752600"/>
          <p14:tracePt t="105571" x="8566150" y="1752600"/>
          <p14:tracePt t="105588" x="8572500" y="1746250"/>
          <p14:tracePt t="105604" x="8578850" y="1746250"/>
          <p14:tracePt t="105679" x="8585200" y="1739900"/>
          <p14:tracePt t="105695" x="8591550" y="1739900"/>
          <p14:tracePt t="105721" x="8597900" y="1733550"/>
          <p14:tracePt t="105738" x="8610600" y="1727200"/>
          <p14:tracePt t="105754" x="8642350" y="1720850"/>
          <p14:tracePt t="105771" x="8769350" y="1720850"/>
          <p14:tracePt t="105788" x="8883650" y="1733550"/>
          <p14:tracePt t="105805" x="8991600" y="1752600"/>
          <p14:tracePt t="105821" x="9080500" y="1765300"/>
          <p14:tracePt t="105840" x="9144000" y="1771650"/>
          <p14:tracePt t="105855" x="9156700" y="1771650"/>
          <p14:tracePt t="105917" x="9156700" y="1765300"/>
          <p14:tracePt t="105933" x="9156700" y="1758950"/>
          <p14:tracePt t="106554" x="9175750" y="1758950"/>
          <p14:tracePt t="106572" x="9296400" y="1758950"/>
          <p14:tracePt t="106589" x="9499600" y="1746250"/>
          <p14:tracePt t="106606" x="9721850" y="1739900"/>
          <p14:tracePt t="106622" x="9880600" y="1733550"/>
          <p14:tracePt t="106639" x="9975850" y="1720850"/>
          <p14:tracePt t="106655" x="10033000" y="1720850"/>
          <p14:tracePt t="106672" x="10052050" y="1714500"/>
          <p14:tracePt t="106722" x="10045700" y="1720850"/>
          <p14:tracePt t="106739" x="10013950" y="1739900"/>
          <p14:tracePt t="106755" x="9988550" y="1758950"/>
          <p14:tracePt t="106772" x="9944100" y="1790700"/>
          <p14:tracePt t="106789" x="9867900" y="1828800"/>
          <p14:tracePt t="106805" x="9728200" y="1879600"/>
          <p14:tracePt t="106807" x="9664700" y="1898650"/>
          <p14:tracePt t="106822" x="9563100" y="1924050"/>
          <p14:tracePt t="106839" x="9302750" y="1968500"/>
          <p14:tracePt t="106855" x="9080500" y="2000250"/>
          <p14:tracePt t="106872" x="8896350" y="2012950"/>
          <p14:tracePt t="106889" x="8699500" y="2012950"/>
          <p14:tracePt t="106906" x="8407400" y="2012950"/>
          <p14:tracePt t="106922" x="8089900" y="2019300"/>
          <p14:tracePt t="106939" x="7721600" y="2038350"/>
          <p14:tracePt t="106956" x="7302500" y="2070100"/>
          <p14:tracePt t="106972" x="6997700" y="2089150"/>
          <p14:tracePt t="106989" x="6699250" y="2101850"/>
          <p14:tracePt t="107006" x="6502400" y="2108200"/>
          <p14:tracePt t="107023" x="6330950" y="2114550"/>
          <p14:tracePt t="107039" x="6140450" y="2120900"/>
          <p14:tracePt t="107041" x="6064250" y="2127250"/>
          <p14:tracePt t="107057" x="5911850" y="2133600"/>
          <p14:tracePt t="107073" x="5778500" y="2139950"/>
          <p14:tracePt t="107089" x="5695950" y="2146300"/>
          <p14:tracePt t="107106" x="5670550" y="2146300"/>
          <p14:tracePt t="107155" x="5676900" y="2146300"/>
          <p14:tracePt t="107162" x="5683250" y="2146300"/>
          <p14:tracePt t="107172" x="5702300" y="2146300"/>
          <p14:tracePt t="107189" x="5708650" y="2146300"/>
          <p14:tracePt t="107208" x="5715000" y="2146300"/>
          <p14:tracePt t="107222" x="5715000" y="2152650"/>
          <p14:tracePt t="107284" x="5721350" y="2146300"/>
          <p14:tracePt t="107293" x="5727700" y="2139950"/>
          <p14:tracePt t="107306" x="5734050" y="2127250"/>
          <p14:tracePt t="107323" x="5765800" y="2095500"/>
          <p14:tracePt t="107339" x="5791200" y="2063750"/>
          <p14:tracePt t="107356" x="5797550" y="2051050"/>
          <p14:tracePt t="107373" x="5797550" y="2038350"/>
          <p14:tracePt t="107389" x="5797550" y="2025650"/>
          <p14:tracePt t="107406" x="5797550" y="2012950"/>
          <p14:tracePt t="107423" x="5797550" y="2000250"/>
          <p14:tracePt t="107439" x="5803900" y="1993900"/>
          <p14:tracePt t="107456" x="5810250" y="1987550"/>
          <p14:tracePt t="107473" x="5816600" y="1974850"/>
          <p14:tracePt t="107489" x="5822950" y="1974850"/>
          <p14:tracePt t="107622" x="5829300" y="1974850"/>
          <p14:tracePt t="107629" x="5842000" y="1968500"/>
          <p14:tracePt t="107639" x="5873750" y="1962150"/>
          <p14:tracePt t="107656" x="5956300" y="1949450"/>
          <p14:tracePt t="107673" x="6057900" y="1943100"/>
          <p14:tracePt t="107691" x="6159500" y="1936750"/>
          <p14:tracePt t="107706" x="6261100" y="1936750"/>
          <p14:tracePt t="107722" x="6356350" y="1930400"/>
          <p14:tracePt t="107740" x="6445250" y="1917700"/>
          <p14:tracePt t="107744" x="6470650" y="1911350"/>
          <p14:tracePt t="107757" x="6508750" y="1898650"/>
          <p14:tracePt t="107773" x="6572250" y="1879600"/>
          <p14:tracePt t="107790" x="6578600" y="1873250"/>
          <p14:tracePt t="107823" x="6578600" y="1885950"/>
          <p14:tracePt t="107840" x="6578600" y="1905000"/>
          <p14:tracePt t="107856" x="6584950" y="1917700"/>
          <p14:tracePt t="107873" x="6591300" y="1936750"/>
          <p14:tracePt t="107889" x="6591300" y="1943100"/>
          <p14:tracePt t="107906" x="6597650" y="1943100"/>
          <p14:tracePt t="107952" x="6604000" y="1943100"/>
          <p14:tracePt t="107959" x="6610350" y="1943100"/>
          <p14:tracePt t="107973" x="6616700" y="1943100"/>
          <p14:tracePt t="107991" x="6654800" y="1949450"/>
          <p14:tracePt t="108007" x="6661150" y="1955800"/>
          <p14:tracePt t="108023" x="6699250" y="1974850"/>
          <p14:tracePt t="108040" x="6724650" y="2000250"/>
          <p14:tracePt t="108057" x="6750050" y="2019300"/>
          <p14:tracePt t="108073" x="6756400" y="2025650"/>
          <p14:tracePt t="108137" x="6762750" y="2025650"/>
          <p14:tracePt t="108157" x="6788150" y="2025650"/>
          <p14:tracePt t="108173" x="6845300" y="2025650"/>
          <p14:tracePt t="108190" x="6896100" y="2019300"/>
          <p14:tracePt t="108208" x="6934200" y="2012950"/>
          <p14:tracePt t="108223" x="6959600" y="2012950"/>
          <p14:tracePt t="108240" x="6978650" y="2006600"/>
          <p14:tracePt t="108257" x="6985000" y="2006600"/>
          <p14:tracePt t="108311" x="6991350" y="2012950"/>
          <p14:tracePt t="108330" x="6991350" y="2019300"/>
          <p14:tracePt t="108340" x="6997700" y="2019300"/>
          <p14:tracePt t="108357" x="7004050" y="2019300"/>
          <p14:tracePt t="108374" x="7010400" y="2019300"/>
          <p14:tracePt t="108390" x="7035800" y="2019300"/>
          <p14:tracePt t="108407" x="7067550" y="2019300"/>
          <p14:tracePt t="108424" x="7131050" y="2006600"/>
          <p14:tracePt t="108440" x="7156450" y="2000250"/>
          <p14:tracePt t="108457" x="7181850" y="1993900"/>
          <p14:tracePt t="108474" x="7200900" y="1993900"/>
          <p14:tracePt t="108475" x="7207250" y="1993900"/>
          <p14:tracePt t="108507" x="7213600" y="1993900"/>
          <p14:tracePt t="108682" x="7213600" y="2000250"/>
          <p14:tracePt t="108688" x="7219950" y="2000250"/>
          <p14:tracePt t="108696" x="7226300" y="2000250"/>
          <p14:tracePt t="108707" x="7232650" y="2000250"/>
          <p14:tracePt t="108724" x="7258050" y="2000250"/>
          <p14:tracePt t="108740" x="7315200" y="2000250"/>
          <p14:tracePt t="108757" x="7404100" y="2006600"/>
          <p14:tracePt t="108774" x="7499350" y="2006600"/>
          <p14:tracePt t="108790" x="7575550" y="2006600"/>
          <p14:tracePt t="108808" x="7620000" y="2006600"/>
          <p14:tracePt t="108809" x="7626350" y="2006600"/>
          <p14:tracePt t="109000" x="7632700" y="2006600"/>
          <p14:tracePt t="109009" x="7645400" y="2006600"/>
          <p14:tracePt t="109024" x="7689850" y="2006600"/>
          <p14:tracePt t="109041" x="7753350" y="2006600"/>
          <p14:tracePt t="109058" x="7816850" y="2012950"/>
          <p14:tracePt t="109074" x="7861300" y="2019300"/>
          <p14:tracePt t="109091" x="7899400" y="2025650"/>
          <p14:tracePt t="109108" x="7918450" y="2025650"/>
          <p14:tracePt t="109124" x="7924800" y="2025650"/>
          <p14:tracePt t="109371" x="7931150" y="2025650"/>
          <p14:tracePt t="109377" x="7937500" y="2025650"/>
          <p14:tracePt t="109391" x="7962900" y="2025650"/>
          <p14:tracePt t="109408" x="8020050" y="2019300"/>
          <p14:tracePt t="109425" x="8096250" y="2000250"/>
          <p14:tracePt t="109441" x="8134350" y="1987550"/>
          <p14:tracePt t="109458" x="8172450" y="1968500"/>
          <p14:tracePt t="109474" x="8204200" y="1955800"/>
          <p14:tracePt t="109491" x="8223250" y="1949450"/>
          <p14:tracePt t="109508" x="8235950" y="1936750"/>
          <p14:tracePt t="109524" x="8248650" y="1930400"/>
          <p14:tracePt t="109541" x="8261350" y="1930400"/>
          <p14:tracePt t="109558" x="8280400" y="1930400"/>
          <p14:tracePt t="109575" x="8299450" y="1930400"/>
          <p14:tracePt t="109591" x="8331200" y="1930400"/>
          <p14:tracePt t="109609" x="8350250" y="1930400"/>
          <p14:tracePt t="109624" x="8382000" y="1930400"/>
          <p14:tracePt t="109642" x="8407400" y="1930400"/>
          <p14:tracePt t="109658" x="8445500" y="1930400"/>
          <p14:tracePt t="109674" x="8470900" y="1930400"/>
          <p14:tracePt t="109691" x="8496300" y="1930400"/>
          <p14:tracePt t="109708" x="8521700" y="1943100"/>
          <p14:tracePt t="109724" x="8547100" y="1949450"/>
          <p14:tracePt t="109741" x="8578850" y="1955800"/>
          <p14:tracePt t="109758" x="8604250" y="1962150"/>
          <p14:tracePt t="109774" x="8629650" y="1962150"/>
          <p14:tracePt t="109791" x="8655050" y="1962150"/>
          <p14:tracePt t="109808" x="8686800" y="1962150"/>
          <p14:tracePt t="109825" x="8712200" y="1962150"/>
          <p14:tracePt t="109841" x="8743950" y="1955800"/>
          <p14:tracePt t="109858" x="8756650" y="1943100"/>
          <p14:tracePt t="109875" x="8763000" y="1930400"/>
          <p14:tracePt t="109891" x="8763000" y="1917700"/>
          <p14:tracePt t="109908" x="8763000" y="1905000"/>
          <p14:tracePt t="109925" x="8763000" y="1879600"/>
          <p14:tracePt t="109941" x="8756650" y="1866900"/>
          <p14:tracePt t="109958" x="8743950" y="1847850"/>
          <p14:tracePt t="109975" x="8718550" y="1828800"/>
          <p14:tracePt t="109991" x="8680450" y="1809750"/>
          <p14:tracePt t="110008" x="8629650" y="1790700"/>
          <p14:tracePt t="110025" x="8585200" y="1778000"/>
          <p14:tracePt t="110042" x="8540750" y="1765300"/>
          <p14:tracePt t="110059" x="8509000" y="1765300"/>
          <p14:tracePt t="110075" x="8483600" y="1765300"/>
          <p14:tracePt t="110077" x="8470900" y="1765300"/>
          <p14:tracePt t="110092" x="8458200" y="1765300"/>
          <p14:tracePt t="110093" x="8445500" y="1765300"/>
          <p14:tracePt t="110108" x="8432800" y="1778000"/>
          <p14:tracePt t="110109" x="8413750" y="1784350"/>
          <p14:tracePt t="110125" x="8394700" y="1797050"/>
          <p14:tracePt t="110142" x="8362950" y="1816100"/>
          <p14:tracePt t="110143" x="8337550" y="1828800"/>
          <p14:tracePt t="110158" x="8299450" y="1854200"/>
          <p14:tracePt t="110175" x="8274050" y="1866900"/>
          <p14:tracePt t="110191" x="8261350" y="1885950"/>
          <p14:tracePt t="110208" x="8248650" y="1905000"/>
          <p14:tracePt t="110225" x="8248650" y="1930400"/>
          <p14:tracePt t="110242" x="8248650" y="1974850"/>
          <p14:tracePt t="110258" x="8267700" y="2012950"/>
          <p14:tracePt t="110275" x="8305800" y="2044700"/>
          <p14:tracePt t="110292" x="8350250" y="2063750"/>
          <p14:tracePt t="110309" x="8413750" y="2070100"/>
          <p14:tracePt t="110325" x="8496300" y="2063750"/>
          <p14:tracePt t="110327" x="8540750" y="2057400"/>
          <p14:tracePt t="110342" x="8585200" y="2044700"/>
          <p14:tracePt t="110343" x="8629650" y="2025650"/>
          <p14:tracePt t="110358" x="8686800" y="1987550"/>
          <p14:tracePt t="110375" x="8718550" y="1949450"/>
          <p14:tracePt t="110392" x="8731250" y="1917700"/>
          <p14:tracePt t="110408" x="8737600" y="1879600"/>
          <p14:tracePt t="110425" x="8724900" y="1847850"/>
          <p14:tracePt t="110442" x="8699500" y="1816100"/>
          <p14:tracePt t="110458" x="8680450" y="1790700"/>
          <p14:tracePt t="110475" x="8655050" y="1778000"/>
          <p14:tracePt t="110492" x="8636000" y="1771650"/>
          <p14:tracePt t="110509" x="8616950" y="1765300"/>
          <p14:tracePt t="110525" x="8585200" y="1758950"/>
          <p14:tracePt t="110542" x="8540750" y="1758950"/>
          <p14:tracePt t="110559" x="8489950" y="1771650"/>
          <p14:tracePt t="110576" x="8445500" y="1803400"/>
          <p14:tracePt t="110594" x="8413750" y="1854200"/>
          <p14:tracePt t="110608" x="8388350" y="1905000"/>
          <p14:tracePt t="110625" x="8375650" y="1955800"/>
          <p14:tracePt t="110642" x="8375650" y="1981200"/>
          <p14:tracePt t="110658" x="8388350" y="2012950"/>
          <p14:tracePt t="110675" x="8413750" y="2032000"/>
          <p14:tracePt t="110692" x="8496300" y="2057400"/>
          <p14:tracePt t="110709" x="8616950" y="2076450"/>
          <p14:tracePt t="110725" x="8724900" y="2089150"/>
          <p14:tracePt t="110742" x="8832850" y="2089150"/>
          <p14:tracePt t="110759" x="8909050" y="2057400"/>
          <p14:tracePt t="110776" x="8921750" y="2012950"/>
          <p14:tracePt t="110792" x="8921750" y="1949450"/>
          <p14:tracePt t="110809" x="8902700" y="1898650"/>
          <p14:tracePt t="110825" x="8890000" y="1879600"/>
          <p14:tracePt t="110859" x="8890000" y="1898650"/>
          <p14:tracePt t="110875" x="8870950" y="1930400"/>
          <p14:tracePt t="110892" x="8858250" y="1968500"/>
          <p14:tracePt t="110909" x="8845550" y="2012950"/>
          <p14:tracePt t="110925" x="8832850" y="2044700"/>
          <p14:tracePt t="110927" x="8832850" y="2051050"/>
          <p14:tracePt t="110992" x="8832850" y="2057400"/>
          <p14:tracePt t="111009" x="8851900" y="2070100"/>
          <p14:tracePt t="111025" x="8870950" y="2076450"/>
          <p14:tracePt t="111042" x="8902700" y="2082800"/>
          <p14:tracePt t="111059" x="8959850" y="2082800"/>
          <p14:tracePt t="111076" x="9004300" y="2076450"/>
          <p14:tracePt t="111092" x="9048750" y="2057400"/>
          <p14:tracePt t="111109" x="9099550" y="2032000"/>
          <p14:tracePt t="111126" x="9137650" y="2006600"/>
          <p14:tracePt t="111142" x="9156700" y="1993900"/>
          <p14:tracePt t="111159" x="9175750" y="1981200"/>
          <p14:tracePt t="111176" x="9182100" y="1974850"/>
          <p14:tracePt t="111229" x="9182100" y="1981200"/>
          <p14:tracePt t="111252" x="9182100" y="1987550"/>
          <p14:tracePt t="111276" x="9182100" y="1993900"/>
          <p14:tracePt t="111282" x="9188450" y="2000250"/>
          <p14:tracePt t="111292" x="9194800" y="2006600"/>
          <p14:tracePt t="111309" x="9271000" y="2019300"/>
          <p14:tracePt t="111326" x="9385300" y="2019300"/>
          <p14:tracePt t="111342" x="9480550" y="2019300"/>
          <p14:tracePt t="111359" x="9531350" y="2000250"/>
          <p14:tracePt t="111376" x="9544050" y="1974850"/>
          <p14:tracePt t="111393" x="9550400" y="1962150"/>
          <p14:tracePt t="111630" x="9556750" y="1962150"/>
          <p14:tracePt t="111643" x="9569450" y="1962150"/>
          <p14:tracePt t="111661" x="9658350" y="1962150"/>
          <p14:tracePt t="111677" x="9696450" y="1955800"/>
          <p14:tracePt t="111693" x="9791700" y="1943100"/>
          <p14:tracePt t="111710" x="9836150" y="1930400"/>
          <p14:tracePt t="111727" x="9861550" y="1917700"/>
          <p14:tracePt t="111743" x="9867900" y="1917700"/>
          <p14:tracePt t="111760" x="9861550" y="1917700"/>
          <p14:tracePt t="111777" x="9836150" y="1917700"/>
          <p14:tracePt t="111793" x="9759950" y="1924050"/>
          <p14:tracePt t="111810" x="9683750" y="1943100"/>
          <p14:tracePt t="111827" x="9588500" y="1955800"/>
          <p14:tracePt t="111843" x="9480550" y="1974850"/>
          <p14:tracePt t="111860" x="9315450" y="2000250"/>
          <p14:tracePt t="111876" x="9048750" y="2019300"/>
          <p14:tracePt t="111893" x="8794750" y="2019300"/>
          <p14:tracePt t="111910" x="8388350" y="1981200"/>
          <p14:tracePt t="111926" x="7816850" y="1885950"/>
          <p14:tracePt t="111943" x="7499350" y="1816100"/>
          <p14:tracePt t="111960" x="7251700" y="1765300"/>
          <p14:tracePt t="111976" x="6965950" y="1733550"/>
          <p14:tracePt t="111993" x="6654800" y="1720850"/>
          <p14:tracePt t="112009" x="6343650" y="1727200"/>
          <p14:tracePt t="112026" x="6070600" y="1752600"/>
          <p14:tracePt t="112043" x="5829300" y="1771650"/>
          <p14:tracePt t="112059" x="5676900" y="1797050"/>
          <p14:tracePt t="112076" x="5543550" y="1822450"/>
          <p14:tracePt t="112093" x="5454650" y="1847850"/>
          <p14:tracePt t="112109" x="5403850" y="1860550"/>
          <p14:tracePt t="112110" x="5391150" y="1873250"/>
          <p14:tracePt t="112126" x="5353050" y="1911350"/>
          <p14:tracePt t="112143" x="5334000" y="1955800"/>
          <p14:tracePt t="112160" x="5321300" y="1974850"/>
          <p14:tracePt t="112176" x="5308600" y="2025650"/>
          <p14:tracePt t="112193" x="5308600" y="2057400"/>
          <p14:tracePt t="112210" x="5314950" y="2070100"/>
          <p14:tracePt t="112226" x="5321300" y="2076450"/>
          <p14:tracePt t="112260" x="5334000" y="2082800"/>
          <p14:tracePt t="112276" x="5391150" y="2095500"/>
          <p14:tracePt t="112293" x="5461000" y="2114550"/>
          <p14:tracePt t="112310" x="5530850" y="2127250"/>
          <p14:tracePt t="112326" x="5632450" y="2139950"/>
          <p14:tracePt t="112343" x="5727700" y="2139950"/>
          <p14:tracePt t="112360" x="5810250" y="2139950"/>
          <p14:tracePt t="112377" x="5842000" y="2139950"/>
          <p14:tracePt t="112414" x="5848350" y="2139950"/>
          <p14:tracePt t="112460" x="5861050" y="2139950"/>
          <p14:tracePt t="112477" x="5880100" y="2139950"/>
          <p14:tracePt t="112493" x="5911850" y="2139950"/>
          <p14:tracePt t="112510" x="5930900" y="2139950"/>
          <p14:tracePt t="112526" x="5937250" y="2139950"/>
          <p14:tracePt t="112578" x="5943600" y="2139950"/>
          <p14:tracePt t="112593" x="5943600" y="2146300"/>
          <p14:tracePt t="112610" x="5956300" y="2146300"/>
          <p14:tracePt t="112627" x="5969000" y="2159000"/>
          <p14:tracePt t="112644" x="5988050" y="2184400"/>
          <p14:tracePt t="112660" x="6000750" y="2209800"/>
          <p14:tracePt t="112677" x="6007100" y="2228850"/>
          <p14:tracePt t="112693" x="6007100" y="2241550"/>
          <p14:tracePt t="112710" x="6007100" y="2247900"/>
          <p14:tracePt t="113039" x="6013450" y="2247900"/>
          <p14:tracePt t="113060" x="6038850" y="2247900"/>
          <p14:tracePt t="113077" x="6083300" y="2247900"/>
          <p14:tracePt t="113078" x="6108700" y="2241550"/>
          <p14:tracePt t="113094" x="6127750" y="2241550"/>
          <p14:tracePt t="113110" x="6191250" y="2235200"/>
          <p14:tracePt t="113127" x="6210300" y="2235200"/>
          <p14:tracePt t="113144" x="6223000" y="2235200"/>
          <p14:tracePt t="113177" x="6229350" y="2235200"/>
          <p14:tracePt t="113210" x="6235700" y="2235200"/>
          <p14:tracePt t="113227" x="6242050" y="2235200"/>
          <p14:tracePt t="113244" x="6248400" y="2235200"/>
          <p14:tracePt t="113260" x="6254750" y="2235200"/>
          <p14:tracePt t="113277" x="6261100" y="2235200"/>
          <p14:tracePt t="113376" x="6267450" y="2235200"/>
          <p14:tracePt t="113394" x="6330950" y="2235200"/>
          <p14:tracePt t="113411" x="6470650" y="2235200"/>
          <p14:tracePt t="113428" x="6635750" y="2235200"/>
          <p14:tracePt t="113444" x="6832600" y="2241550"/>
          <p14:tracePt t="113461" x="7080250" y="2260600"/>
          <p14:tracePt t="113478" x="7207250" y="2273300"/>
          <p14:tracePt t="113494" x="7258050" y="2279650"/>
          <p14:tracePt t="113544" x="7258050" y="2273300"/>
          <p14:tracePt t="113648" x="7264400" y="2273300"/>
          <p14:tracePt t="113661" x="7270750" y="2273300"/>
          <p14:tracePt t="113678" x="7302500" y="2279650"/>
          <p14:tracePt t="113694" x="7327900" y="2286000"/>
          <p14:tracePt t="113711" x="7353300" y="2292350"/>
          <p14:tracePt t="113728" x="7378700" y="2298700"/>
          <p14:tracePt t="113744" x="7397750" y="2298700"/>
          <p14:tracePt t="113761" x="7410450" y="2298700"/>
          <p14:tracePt t="113805" x="7416800" y="2298700"/>
          <p14:tracePt t="114159" x="7423150" y="2292350"/>
          <p14:tracePt t="114178" x="7448550" y="2266950"/>
          <p14:tracePt t="114195" x="7467600" y="2241550"/>
          <p14:tracePt t="114211" x="7486650" y="2228850"/>
          <p14:tracePt t="114228" x="7493000" y="2222500"/>
          <p14:tracePt t="114516" x="7499350" y="2222500"/>
          <p14:tracePt t="114527" x="7505700" y="2228850"/>
          <p14:tracePt t="114545" x="7524750" y="2247900"/>
          <p14:tracePt t="114562" x="7537450" y="2266950"/>
          <p14:tracePt t="114578" x="7562850" y="2279650"/>
          <p14:tracePt t="114595" x="7581900" y="2292350"/>
          <p14:tracePt t="114612" x="7588250" y="2292350"/>
          <p14:tracePt t="114628" x="7594600" y="2292350"/>
          <p14:tracePt t="114662" x="7607300" y="2292350"/>
          <p14:tracePt t="114679" x="7620000" y="2292350"/>
          <p14:tracePt t="114695" x="7632700" y="2279650"/>
          <p14:tracePt t="114712" x="7645400" y="2273300"/>
          <p14:tracePt t="114728" x="7658100" y="2260600"/>
          <p14:tracePt t="114745" x="7670800" y="2260600"/>
          <p14:tracePt t="114762" x="7677150" y="2260600"/>
          <p14:tracePt t="114795" x="7683500" y="2260600"/>
          <p14:tracePt t="114862" x="7689850" y="2260600"/>
          <p14:tracePt t="114878" x="7689850" y="2254250"/>
          <p14:tracePt t="114895" x="7689850" y="2247900"/>
          <p14:tracePt t="114912" x="7696200" y="2235200"/>
          <p14:tracePt t="114929" x="7696200" y="2222500"/>
          <p14:tracePt t="114945" x="7696200" y="2216150"/>
          <p14:tracePt t="114962" x="7696200" y="2203450"/>
          <p14:tracePt t="114979" x="7696200" y="2190750"/>
          <p14:tracePt t="114996" x="7696200" y="2171700"/>
          <p14:tracePt t="115012" x="7696200" y="2159000"/>
          <p14:tracePt t="115029" x="7696200" y="2146300"/>
          <p14:tracePt t="115046" x="7696200" y="2139950"/>
          <p14:tracePt t="115062" x="7696200" y="2133600"/>
          <p14:tracePt t="115079" x="7696200" y="2127250"/>
          <p14:tracePt t="115274" x="7689850" y="2127250"/>
          <p14:tracePt t="115283" x="7683500" y="2127250"/>
          <p14:tracePt t="115290" x="7677150" y="2127250"/>
          <p14:tracePt t="115312" x="7658100" y="2133600"/>
          <p14:tracePt t="115329" x="7651750" y="2139950"/>
          <p14:tracePt t="115331" x="7645400" y="2139950"/>
          <p14:tracePt t="115363" x="7645400" y="2146300"/>
          <p14:tracePt t="115379" x="7639050" y="2146300"/>
          <p14:tracePt t="115475" x="7632700" y="2146300"/>
          <p14:tracePt t="115484" x="7626350" y="2146300"/>
          <p14:tracePt t="115498" x="7620000" y="2152650"/>
          <p14:tracePt t="115665" x="7613650" y="2152650"/>
          <p14:tracePt t="115672" x="7607300" y="2152650"/>
          <p14:tracePt t="115681" x="7600950" y="2146300"/>
          <p14:tracePt t="115713" x="7581900" y="2133600"/>
          <p14:tracePt t="115729" x="7575550" y="2120900"/>
          <p14:tracePt t="115746" x="7562850" y="2108200"/>
          <p14:tracePt t="115763" x="7556500" y="2089150"/>
          <p14:tracePt t="115779" x="7550150" y="2070100"/>
          <p14:tracePt t="115796" x="7531100" y="2032000"/>
          <p14:tracePt t="115813" x="7524750" y="2012950"/>
          <p14:tracePt t="115829" x="7524750" y="1981200"/>
          <p14:tracePt t="115846" x="7556500" y="1955800"/>
          <p14:tracePt t="115863" x="7575550" y="1930400"/>
          <p14:tracePt t="115879" x="7594600" y="1911350"/>
          <p14:tracePt t="115896" x="7607300" y="1892300"/>
          <p14:tracePt t="115913" x="7626350" y="1866900"/>
          <p14:tracePt t="115930" x="7651750" y="1841500"/>
          <p14:tracePt t="115946" x="7670800" y="1828800"/>
          <p14:tracePt t="115963" x="7696200" y="1822450"/>
          <p14:tracePt t="115980" x="7753350" y="1809750"/>
          <p14:tracePt t="115996" x="7810500" y="1809750"/>
          <p14:tracePt t="116013" x="7861300" y="1816100"/>
          <p14:tracePt t="116029" x="7905750" y="1828800"/>
          <p14:tracePt t="116046" x="7950200" y="1854200"/>
          <p14:tracePt t="116063" x="7975600" y="1866900"/>
          <p14:tracePt t="116080" x="8020050" y="1885950"/>
          <p14:tracePt t="116096" x="8070850" y="1911350"/>
          <p14:tracePt t="116113" x="8166100" y="1962150"/>
          <p14:tracePt t="116130" x="8255000" y="2000250"/>
          <p14:tracePt t="116146" x="8337550" y="2032000"/>
          <p14:tracePt t="116163" x="8401050" y="2051050"/>
          <p14:tracePt t="116180" x="8445500" y="2057400"/>
          <p14:tracePt t="116196" x="8489950" y="2063750"/>
          <p14:tracePt t="116213" x="8521700" y="2063750"/>
          <p14:tracePt t="116230" x="8547100" y="2051050"/>
          <p14:tracePt t="116246" x="8578850" y="2038350"/>
          <p14:tracePt t="116263" x="8604250" y="2025650"/>
          <p14:tracePt t="116280" x="8616950" y="2019300"/>
          <p14:tracePt t="116296" x="8636000" y="2012950"/>
          <p14:tracePt t="116313" x="8642350" y="2006600"/>
          <p14:tracePt t="116330" x="8655050" y="1993900"/>
          <p14:tracePt t="116347" x="8667750" y="1981200"/>
          <p14:tracePt t="116363" x="8674100" y="1955800"/>
          <p14:tracePt t="116380" x="8680450" y="1924050"/>
          <p14:tracePt t="116396" x="8674100" y="1885950"/>
          <p14:tracePt t="116413" x="8667750" y="1873250"/>
          <p14:tracePt t="116430" x="8648700" y="1835150"/>
          <p14:tracePt t="116447" x="8623300" y="1803400"/>
          <p14:tracePt t="116463" x="8610600" y="1784350"/>
          <p14:tracePt t="116480" x="8591550" y="1765300"/>
          <p14:tracePt t="116497" x="8572500" y="1752600"/>
          <p14:tracePt t="116513" x="8534400" y="1746250"/>
          <p14:tracePt t="116530" x="8470900" y="1739900"/>
          <p14:tracePt t="116547" x="8413750" y="1739900"/>
          <p14:tracePt t="116563" x="8362950" y="1739900"/>
          <p14:tracePt t="116580" x="8324850" y="1739900"/>
          <p14:tracePt t="116597" x="8293100" y="1784350"/>
          <p14:tracePt t="116600" x="8293100" y="1816100"/>
          <p14:tracePt t="116613" x="8293100" y="1847850"/>
          <p14:tracePt t="116630" x="8318500" y="1936750"/>
          <p14:tracePt t="116647" x="8343900" y="1993900"/>
          <p14:tracePt t="116663" x="8362950" y="2038350"/>
          <p14:tracePt t="116680" x="8388350" y="2070100"/>
          <p14:tracePt t="116697" x="8394700" y="2082800"/>
          <p14:tracePt t="116785" x="8382000" y="2089150"/>
          <p14:tracePt t="116793" x="8375650" y="2089150"/>
          <p14:tracePt t="116801" x="8343900" y="2095500"/>
          <p14:tracePt t="116813" x="8331200" y="2095500"/>
          <p14:tracePt t="116830" x="8318500" y="2101850"/>
          <p14:tracePt t="152759" x="8324850" y="2101850"/>
          <p14:tracePt t="152777" x="8350250" y="2082800"/>
          <p14:tracePt t="152794" x="8375650" y="2070100"/>
          <p14:tracePt t="152810" x="8394700" y="2057400"/>
          <p14:tracePt t="152827" x="8407400" y="2044700"/>
          <p14:tracePt t="152844" x="8420100" y="2032000"/>
          <p14:tracePt t="152860" x="8432800" y="2025650"/>
          <p14:tracePt t="152877" x="8439150" y="2012950"/>
          <p14:tracePt t="152894" x="8451850" y="1993900"/>
          <p14:tracePt t="152910" x="8464550" y="1974850"/>
          <p14:tracePt t="152927" x="8477250" y="1955800"/>
          <p14:tracePt t="152944" x="8483600" y="1949450"/>
          <p14:tracePt t="152960" x="8502650" y="1905000"/>
          <p14:tracePt t="152977" x="8521700" y="1866900"/>
          <p14:tracePt t="152994" x="8540750" y="1828800"/>
          <p14:tracePt t="153010" x="8559800" y="1778000"/>
          <p14:tracePt t="153027" x="8572500" y="1752600"/>
          <p14:tracePt t="153044" x="8585200" y="1733550"/>
          <p14:tracePt t="153060" x="8585200" y="1720850"/>
          <p14:tracePt t="153145" x="8585200" y="1714500"/>
          <p14:tracePt t="153153" x="8578850" y="1714500"/>
          <p14:tracePt t="153161" x="8578850" y="1708150"/>
          <p14:tracePt t="153178" x="8559800" y="1695450"/>
          <p14:tracePt t="153194" x="8553450" y="1695450"/>
          <p14:tracePt t="153211" x="8547100" y="1689100"/>
          <p14:tracePt t="153245" x="8540750" y="1689100"/>
          <p14:tracePt t="153343" x="8540750" y="1682750"/>
          <p14:tracePt t="153352" x="8534400" y="1682750"/>
          <p14:tracePt t="153362" x="8528050" y="1682750"/>
          <p14:tracePt t="153377" x="8521700" y="1682750"/>
          <p14:tracePt t="153755" x="8515350" y="1676400"/>
          <p14:tracePt t="153761" x="8502650" y="1670050"/>
          <p14:tracePt t="153778" x="8464550" y="1638300"/>
          <p14:tracePt t="153795" x="8420100" y="1606550"/>
          <p14:tracePt t="153811" x="8382000" y="1574800"/>
          <p14:tracePt t="153828" x="8337550" y="1543050"/>
          <p14:tracePt t="153844" x="8293100" y="1517650"/>
          <p14:tracePt t="153861" x="8255000" y="1492250"/>
          <p14:tracePt t="153878" x="8204200" y="1466850"/>
          <p14:tracePt t="153895" x="8159750" y="1447800"/>
          <p14:tracePt t="153911" x="8096250" y="1422400"/>
          <p14:tracePt t="153928" x="8026400" y="1390650"/>
          <p14:tracePt t="153945" x="7969250" y="1365250"/>
          <p14:tracePt t="153963" x="7874000" y="1339850"/>
          <p14:tracePt t="153978" x="7842250" y="1333500"/>
          <p14:tracePt t="153995" x="7778750" y="1320800"/>
          <p14:tracePt t="154011" x="7734300" y="1314450"/>
          <p14:tracePt t="154028" x="7683500" y="1314450"/>
          <p14:tracePt t="154045" x="7639050" y="1314450"/>
          <p14:tracePt t="154061" x="7486650" y="1320800"/>
          <p14:tracePt t="154078" x="7289800" y="1327150"/>
          <p14:tracePt t="154095" x="7054850" y="1320800"/>
          <p14:tracePt t="154111" x="6832600" y="1301750"/>
          <p14:tracePt t="154128" x="6616700" y="1276350"/>
          <p14:tracePt t="154145" x="6470650" y="1263650"/>
          <p14:tracePt t="154161" x="6337300" y="1257300"/>
          <p14:tracePt t="154178" x="6210300" y="1263650"/>
          <p14:tracePt t="154195" x="6076950" y="1282700"/>
          <p14:tracePt t="154211" x="5911850" y="1308100"/>
          <p14:tracePt t="154212" x="5829300" y="1320800"/>
          <p14:tracePt t="154228" x="5676900" y="1333500"/>
          <p14:tracePt t="154245" x="5568950" y="1346200"/>
          <p14:tracePt t="154262" x="5543550" y="1352550"/>
          <p14:tracePt t="154329" x="5543550" y="1358900"/>
          <p14:tracePt t="154345" x="5537200" y="1377950"/>
          <p14:tracePt t="154361" x="5524500" y="1403350"/>
          <p14:tracePt t="154379" x="5511800" y="1422400"/>
          <p14:tracePt t="154395" x="5505450" y="1447800"/>
          <p14:tracePt t="154412" x="5499100" y="1460500"/>
          <p14:tracePt t="154428" x="5499100" y="1473200"/>
          <p14:tracePt t="154461" x="5499100" y="1479550"/>
          <p14:tracePt t="154478" x="5511800" y="1485900"/>
          <p14:tracePt t="154495" x="5537200" y="1492250"/>
          <p14:tracePt t="154512" x="5575300" y="1511300"/>
          <p14:tracePt t="154528" x="5613400" y="1536700"/>
          <p14:tracePt t="154545" x="5626100" y="1555750"/>
          <p14:tracePt t="154562" x="5638800" y="1562100"/>
          <p14:tracePt t="154726" x="5632450" y="1562100"/>
          <p14:tracePt t="154731" x="5626100" y="1555750"/>
          <p14:tracePt t="156279" x="5632450" y="1555750"/>
          <p14:tracePt t="156288" x="5651500" y="1555750"/>
          <p14:tracePt t="156296" x="5689600" y="1562100"/>
          <p14:tracePt t="156313" x="5784850" y="1574800"/>
          <p14:tracePt t="156330" x="5899150" y="1581150"/>
          <p14:tracePt t="156347" x="6000750" y="1593850"/>
          <p14:tracePt t="156363" x="6115050" y="1606550"/>
          <p14:tracePt t="156380" x="6248400" y="1625600"/>
          <p14:tracePt t="156397" x="6356350" y="1638300"/>
          <p14:tracePt t="156413" x="6432550" y="1651000"/>
          <p14:tracePt t="156431" x="6515100" y="1651000"/>
          <p14:tracePt t="156447" x="6546850" y="1651000"/>
          <p14:tracePt t="156463" x="6572250" y="1638300"/>
          <p14:tracePt t="156464" x="6591300" y="1631950"/>
          <p14:tracePt t="156480" x="6610350" y="1625600"/>
          <p14:tracePt t="156497" x="6680200" y="1593850"/>
          <p14:tracePt t="156513" x="6731000" y="1574800"/>
          <p14:tracePt t="156530" x="6775450" y="1555750"/>
          <p14:tracePt t="156547" x="6800850" y="1543050"/>
          <p14:tracePt t="156564" x="6832600" y="1524000"/>
          <p14:tracePt t="156580" x="6845300" y="1517650"/>
          <p14:tracePt t="156597" x="6858000" y="1504950"/>
          <p14:tracePt t="156613" x="6870700" y="1492250"/>
          <p14:tracePt t="156727" x="6870700" y="1485900"/>
          <p14:tracePt t="156736" x="6877050" y="1485900"/>
          <p14:tracePt t="156747" x="6877050" y="1479550"/>
          <p14:tracePt t="156763" x="6883400" y="1466850"/>
          <p14:tracePt t="156780" x="6883400" y="1460500"/>
          <p14:tracePt t="156797" x="6889750" y="1447800"/>
          <p14:tracePt t="156814" x="6889750" y="1428750"/>
          <p14:tracePt t="156830" x="6889750" y="1416050"/>
          <p14:tracePt t="156864" x="6889750" y="1409700"/>
          <p14:tracePt t="156880" x="6883400" y="1403350"/>
          <p14:tracePt t="156897" x="6877050" y="1390650"/>
          <p14:tracePt t="156914" x="6864350" y="1384300"/>
          <p14:tracePt t="156915" x="6858000" y="1377950"/>
          <p14:tracePt t="156930" x="6832600" y="1358900"/>
          <p14:tracePt t="156947" x="6819900" y="1352550"/>
          <p14:tracePt t="156964" x="6813550" y="1346200"/>
          <p14:tracePt t="156980" x="6807200" y="1346200"/>
          <p14:tracePt t="156997" x="6800850" y="1339850"/>
          <p14:tracePt t="157014" x="6794500" y="1339850"/>
          <p14:tracePt t="157031" x="6781800" y="1339850"/>
          <p14:tracePt t="157047" x="6775450" y="1333500"/>
          <p14:tracePt t="158142" x="6775450" y="1327150"/>
          <p14:tracePt t="158149" x="6781800" y="1320800"/>
          <p14:tracePt t="158165" x="6794500" y="1301750"/>
          <p14:tracePt t="158181" x="6807200" y="1289050"/>
          <p14:tracePt t="158198" x="6819900" y="1276350"/>
          <p14:tracePt t="158232" x="6819900" y="1270000"/>
          <p14:tracePt t="158547" x="6807200" y="1270000"/>
          <p14:tracePt t="158554" x="6800850" y="1270000"/>
          <p14:tracePt t="158565" x="6788150" y="1270000"/>
          <p14:tracePt t="158582" x="6769100" y="1270000"/>
          <p14:tracePt t="158598" x="6756400" y="1270000"/>
          <p14:tracePt t="158615" x="6737350" y="1282700"/>
          <p14:tracePt t="158632" x="6680200" y="1308100"/>
          <p14:tracePt t="158649" x="6572250" y="1320800"/>
          <p14:tracePt t="158665" x="6400800" y="1327150"/>
          <p14:tracePt t="158682" x="6261100" y="1327150"/>
          <p14:tracePt t="158698" x="6115050" y="1308100"/>
          <p14:tracePt t="158716" x="6096000" y="1308100"/>
          <p14:tracePt t="158781" x="6089650" y="1308100"/>
          <p14:tracePt t="158790" x="6083300" y="1308100"/>
          <p14:tracePt t="158799" x="6076950" y="1314450"/>
          <p14:tracePt t="158815" x="6057900" y="1327150"/>
          <p14:tracePt t="158832" x="6045200" y="1333500"/>
          <p14:tracePt t="158848" x="6038850" y="1333500"/>
          <p14:tracePt t="158915" x="6038850" y="1339850"/>
          <p14:tracePt t="158921" x="6032500" y="1339850"/>
          <p14:tracePt t="158932" x="6032500" y="1346200"/>
          <p14:tracePt t="158949" x="6019800" y="1352550"/>
          <p14:tracePt t="158966" x="6007100" y="1358900"/>
          <p14:tracePt t="158982" x="6000750" y="1358900"/>
          <p14:tracePt t="159046" x="5994400" y="1358900"/>
          <p14:tracePt t="159063" x="5994400" y="1365250"/>
          <p14:tracePt t="159070" x="5988050" y="1365250"/>
          <p14:tracePt t="159082" x="5981700" y="1365250"/>
          <p14:tracePt t="159116" x="5975350" y="1365250"/>
          <p14:tracePt t="159155" x="5969000" y="1365250"/>
          <p14:tracePt t="159182" x="5969000" y="1358900"/>
        </p14:tracePtLst>
      </p14:laserTraceLst>
    </p:ext>
  </p:extLs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5</a:t>
            </a:r>
            <a:endParaRPr lang="LID4096"/>
          </a:p>
        </p:txBody>
      </p:sp>
    </p:spTree>
    <p:extLst>
      <p:ext uri="{BB962C8B-B14F-4D97-AF65-F5344CB8AC3E}">
        <p14:creationId xmlns:p14="http://schemas.microsoft.com/office/powerpoint/2010/main" val="2057433909"/>
      </p:ext>
    </p:extLst>
  </p:cSld>
  <p:clrMapOvr>
    <a:masterClrMapping/>
  </p:clrMapOvr>
  <p:transition advTm="8439">
    <p:fade/>
  </p:transition>
  <p:extLst>
    <p:ext uri="{3A86A75C-4F4B-4683-9AE1-C65F6400EC91}">
      <p14:laserTraceLst xmlns:p14="http://schemas.microsoft.com/office/powerpoint/2010/main">
        <p14:tracePtLst>
          <p14:tracePt t="4951" x="6858000" y="6350"/>
          <p14:tracePt t="4970" x="6889750" y="19050"/>
          <p14:tracePt t="4986" x="6902450" y="31750"/>
          <p14:tracePt t="5003" x="6915150" y="38100"/>
        </p14:tracePtLst>
      </p14:laserTraceLst>
    </p:ext>
  </p:extLs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ubrik 2">
            <a:extLst>
              <a:ext uri="{FF2B5EF4-FFF2-40B4-BE49-F238E27FC236}">
                <a16:creationId xmlns:a16="http://schemas.microsoft.com/office/drawing/2014/main" id="{D2381B5A-090A-BE67-689B-003BBCA646A4}"/>
              </a:ext>
            </a:extLst>
          </p:cNvPr>
          <p:cNvSpPr>
            <a:spLocks noGrp="1"/>
          </p:cNvSpPr>
          <p:nvPr>
            <p:ph type="title"/>
          </p:nvPr>
        </p:nvSpPr>
        <p:spPr/>
        <p:txBody>
          <a:bodyPr/>
          <a:lstStyle/>
          <a:p>
            <a:r>
              <a:rPr lang="sv-SE" dirty="0"/>
              <a:t>Hebreerbrevet 1:1-2</a:t>
            </a:r>
          </a:p>
        </p:txBody>
      </p:sp>
      <p:sp>
        <p:nvSpPr>
          <p:cNvPr id="5" name="textruta 4">
            <a:extLst>
              <a:ext uri="{FF2B5EF4-FFF2-40B4-BE49-F238E27FC236}">
                <a16:creationId xmlns:a16="http://schemas.microsoft.com/office/drawing/2014/main" id="{FE8CB844-2BB2-FAB6-3D02-9EA324C92D79}"/>
              </a:ext>
            </a:extLst>
          </p:cNvPr>
          <p:cNvSpPr txBox="1"/>
          <p:nvPr/>
        </p:nvSpPr>
        <p:spPr>
          <a:xfrm>
            <a:off x="-1" y="542236"/>
            <a:ext cx="3409124" cy="2139047"/>
          </a:xfrm>
          <a:prstGeom prst="rect">
            <a:avLst/>
          </a:prstGeom>
          <a:noFill/>
        </p:spPr>
        <p:txBody>
          <a:bodyPr wrap="square" lIns="180000">
            <a:spAutoFit/>
          </a:bodyPr>
          <a:lstStyle/>
          <a:p>
            <a:pPr>
              <a:spcBef>
                <a:spcPts val="600"/>
              </a:spcBef>
            </a:pPr>
            <a:r>
              <a:rPr lang="sv-SE" sz="1600" b="1" i="1" dirty="0">
                <a:effectLst/>
                <a:latin typeface="Calibri" panose="020F0502020204030204" pitchFamily="34" charset="0"/>
                <a:ea typeface="Times New Roman" panose="02020603050405020304" pitchFamily="18" charset="0"/>
                <a:cs typeface="Calibri" panose="020F0502020204030204" pitchFamily="34" charset="0"/>
              </a:rPr>
              <a:t>Sonen är arvinge till hela skapelsen</a:t>
            </a:r>
            <a:endParaRPr lang="sv-SE" sz="1600" b="1" i="1" dirty="0">
              <a:effectLst/>
              <a:latin typeface="Calibri" panose="020F0502020204030204" pitchFamily="34" charset="0"/>
              <a:ea typeface="Calibri" panose="020F0502020204030204" pitchFamily="34" charset="0"/>
              <a:cs typeface="Times New Roman" panose="02020603050405020304" pitchFamily="18" charset="0"/>
            </a:endParaRPr>
          </a:p>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 forna tider talade Gud många gånger och på många sätt till fäderna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genom profeterna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men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nu i den sista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i slutet av den</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tiden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har han talat till oss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3</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genom sin Son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Honom har han insatt som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4</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arvinge</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till allt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5</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genom honom har han också </a:t>
            </a:r>
            <a:r>
              <a:rPr lang="sv-SE" sz="1400" strike="sngStrike"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skapat universum</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format tidsåldrarna</a:t>
            </a:r>
            <a:r>
              <a:rPr lang="sv-SE" sz="1400" cap="small" dirty="0">
                <a:solidFill>
                  <a:srgbClr val="0070C0"/>
                </a:solidFill>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0070C0"/>
                </a:solidFill>
                <a:latin typeface="Calibri" panose="020F0502020204030204" pitchFamily="34" charset="0"/>
                <a:ea typeface="Times New Roman" panose="02020603050405020304" pitchFamily="18" charset="0"/>
                <a:cs typeface="Calibri" panose="020F0502020204030204" pitchFamily="34" charset="0"/>
              </a:rPr>
              <a:t>(</a:t>
            </a:r>
            <a:r>
              <a:rPr lang="sv-SE" sz="1400" i="1" dirty="0">
                <a:solidFill>
                  <a:srgbClr val="0070C0"/>
                </a:solidFill>
                <a:latin typeface="Calibri" panose="020F0502020204030204" pitchFamily="34" charset="0"/>
                <a:ea typeface="Times New Roman" panose="02020603050405020304" pitchFamily="18" charset="0"/>
                <a:cs typeface="Calibri" panose="020F0502020204030204" pitchFamily="34" charset="0"/>
              </a:rPr>
              <a:t>aion</a:t>
            </a:r>
            <a:r>
              <a:rPr lang="sv-SE" sz="1400" dirty="0">
                <a:solidFill>
                  <a:srgbClr val="0070C0"/>
                </a:solidFill>
                <a:latin typeface="Calibri" panose="020F0502020204030204" pitchFamily="34" charset="0"/>
                <a:ea typeface="Times New Roman" panose="02020603050405020304" pitchFamily="18" charset="0"/>
                <a:cs typeface="Calibri" panose="020F0502020204030204" pitchFamily="34" charset="0"/>
              </a:rPr>
              <a:t>)</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a:t>
            </a:r>
            <a:endParaRPr lang="sv-SE" sz="1100" dirty="0">
              <a:solidFill>
                <a:srgbClr val="C00000"/>
              </a:solidFill>
              <a:effectLst/>
            </a:endParaRPr>
          </a:p>
        </p:txBody>
      </p:sp>
      <p:sp>
        <p:nvSpPr>
          <p:cNvPr id="6" name="textruta 5">
            <a:extLst>
              <a:ext uri="{FF2B5EF4-FFF2-40B4-BE49-F238E27FC236}">
                <a16:creationId xmlns:a16="http://schemas.microsoft.com/office/drawing/2014/main" id="{43E51AC5-B65F-4FFB-B733-7C58D209E349}"/>
              </a:ext>
            </a:extLst>
          </p:cNvPr>
          <p:cNvSpPr txBox="1"/>
          <p:nvPr/>
        </p:nvSpPr>
        <p:spPr>
          <a:xfrm>
            <a:off x="3786809" y="540000"/>
            <a:ext cx="7764489" cy="6078587"/>
          </a:xfrm>
          <a:prstGeom prst="rect">
            <a:avLst/>
          </a:prstGeom>
          <a:noFill/>
        </p:spPr>
        <p:txBody>
          <a:bodyPr wrap="square" rIns="0">
            <a:spAutoFit/>
          </a:bodyPr>
          <a:lstStyle/>
          <a:p>
            <a:pPr marL="266700" indent="-266700"/>
            <a:r>
              <a:rPr lang="sv-SE" sz="1400" dirty="0">
                <a:cs typeface="Times New Roman" panose="02020603050405020304" pitchFamily="18" charset="0"/>
              </a:rPr>
              <a:t>1.	Paulus apologetiska metod är att hela tiden motivera det han lär från GT.</a:t>
            </a:r>
          </a:p>
          <a:p>
            <a:pPr marL="342900" indent="-342900">
              <a:spcBef>
                <a:spcPts val="600"/>
              </a:spcBef>
              <a:buAutoNum type="arabicPeriod" startAt="2"/>
            </a:pPr>
            <a:r>
              <a:rPr lang="sv-SE" sz="1400" dirty="0">
                <a:cs typeface="Times New Roman" panose="02020603050405020304" pitchFamily="18" charset="0"/>
              </a:rPr>
              <a:t>”den tiden” är profeternas tid från Mose till Johannes Döparen. Jesu tid överlappar</a:t>
            </a:r>
            <a:br>
              <a:rPr lang="sv-SE" sz="1400" dirty="0">
                <a:cs typeface="Times New Roman" panose="02020603050405020304" pitchFamily="18" charset="0"/>
              </a:rPr>
            </a:br>
            <a:r>
              <a:rPr lang="sv-SE" sz="1400" dirty="0">
                <a:cs typeface="Times New Roman" panose="02020603050405020304" pitchFamily="18" charset="0"/>
              </a:rPr>
              <a:t>Johannes Döparens, och därför talar Han ”i slutet av” profettiden: </a:t>
            </a:r>
            <a:r>
              <a:rPr lang="sv-SE" sz="1400" dirty="0">
                <a:solidFill>
                  <a:srgbClr val="C00000"/>
                </a:solidFill>
              </a:rPr>
              <a:t>Lagen och profeterna hade </a:t>
            </a:r>
            <a:br>
              <a:rPr lang="sv-SE" sz="1400" dirty="0">
                <a:solidFill>
                  <a:srgbClr val="C00000"/>
                </a:solidFill>
              </a:rPr>
            </a:br>
            <a:r>
              <a:rPr lang="sv-SE" sz="1400" dirty="0">
                <a:solidFill>
                  <a:srgbClr val="C00000"/>
                </a:solidFill>
              </a:rPr>
              <a:t>sin tid fram till Johannes. Sedan dess förkunnas evangeliet om Guds rike, och alla uppmanas enträget </a:t>
            </a:r>
            <a:br>
              <a:rPr lang="sv-SE" sz="1400" dirty="0">
                <a:solidFill>
                  <a:srgbClr val="C00000"/>
                </a:solidFill>
              </a:rPr>
            </a:br>
            <a:r>
              <a:rPr lang="sv-SE" sz="1400" dirty="0">
                <a:solidFill>
                  <a:srgbClr val="C00000"/>
                </a:solidFill>
              </a:rPr>
              <a:t>att komma in. </a:t>
            </a:r>
            <a:r>
              <a:rPr lang="sv-SE" sz="1400" dirty="0"/>
              <a:t>(Luk 16:16)</a:t>
            </a:r>
            <a:endParaRPr lang="sv-SE" sz="1400" dirty="0">
              <a:cs typeface="Times New Roman" panose="02020603050405020304" pitchFamily="18" charset="0"/>
            </a:endParaRPr>
          </a:p>
          <a:p>
            <a:pPr marL="269875" indent="-269875">
              <a:spcBef>
                <a:spcPts val="600"/>
              </a:spcBef>
            </a:pPr>
            <a:r>
              <a:rPr lang="sv-SE" sz="1400" dirty="0">
                <a:cs typeface="Times New Roman" panose="02020603050405020304" pitchFamily="18" charset="0"/>
              </a:rPr>
              <a:t>3.	Paulus påminner om liknelsen om vingården: </a:t>
            </a:r>
            <a:r>
              <a:rPr lang="sv-SE" sz="1400" dirty="0">
                <a:solidFill>
                  <a:srgbClr val="C00000"/>
                </a:solidFill>
              </a:rPr>
              <a:t>När skördetiden närmade sig, sände han sina tjänare till vinodlarna för att få sin del av frukten… En slog de, en annan dödade de och en tredje stenade de... Till sist </a:t>
            </a:r>
            <a:r>
              <a:rPr lang="sv-SE" sz="1400" i="1" u="sng" dirty="0">
                <a:solidFill>
                  <a:srgbClr val="C00000"/>
                </a:solidFill>
              </a:rPr>
              <a:t>sände han sin son</a:t>
            </a:r>
            <a:r>
              <a:rPr lang="sv-SE" sz="1400" dirty="0">
                <a:solidFill>
                  <a:srgbClr val="C00000"/>
                </a:solidFill>
              </a:rPr>
              <a:t> till dem… Men när vinodlarna fick se sonen sade de till varandra: Här är arvtagaren! Kom, vi dödar honom så får vi hans </a:t>
            </a:r>
            <a:r>
              <a:rPr lang="sv-SE" sz="1400" i="1" u="sng" dirty="0">
                <a:solidFill>
                  <a:srgbClr val="C00000"/>
                </a:solidFill>
              </a:rPr>
              <a:t>arv</a:t>
            </a:r>
            <a:r>
              <a:rPr lang="sv-SE" sz="1400" dirty="0">
                <a:solidFill>
                  <a:srgbClr val="C00000"/>
                </a:solidFill>
              </a:rPr>
              <a:t>. </a:t>
            </a:r>
            <a:r>
              <a:rPr lang="sv-SE" sz="1400" dirty="0"/>
              <a:t>(Matt 21:34-38)</a:t>
            </a:r>
            <a:endParaRPr lang="sv-SE" sz="1400" dirty="0">
              <a:highlight>
                <a:srgbClr val="FFFF00"/>
              </a:highlight>
            </a:endParaRPr>
          </a:p>
          <a:p>
            <a:pPr marL="266700" indent="-266700">
              <a:spcBef>
                <a:spcPts val="300"/>
              </a:spcBef>
            </a:pPr>
            <a:r>
              <a:rPr lang="sv-SE" sz="1400" dirty="0"/>
              <a:t>	Jesus baserar sin liknelse på Herrens vingård i Jes 5: </a:t>
            </a:r>
            <a:r>
              <a:rPr lang="sv-SE" sz="1400" dirty="0">
                <a:solidFill>
                  <a:srgbClr val="C00000"/>
                </a:solidFill>
              </a:rPr>
              <a:t>Herren Sebaots vingård är Israels hus och Juda folk hans älsklingsplantering.</a:t>
            </a:r>
            <a:r>
              <a:rPr lang="sv-SE" sz="1400" dirty="0"/>
              <a:t> (v.7)</a:t>
            </a:r>
          </a:p>
          <a:p>
            <a:pPr marL="2508250" indent="-260350">
              <a:spcBef>
                <a:spcPts val="600"/>
              </a:spcBef>
            </a:pPr>
            <a:r>
              <a:rPr lang="sv-SE" sz="1400" dirty="0"/>
              <a:t>4.	Jesus utsågs till arvinge av det framtida Guds rike på samma dag som Han föddes av Gud: </a:t>
            </a:r>
            <a:r>
              <a:rPr lang="sv-SE" sz="1400" dirty="0">
                <a:solidFill>
                  <a:srgbClr val="C00000"/>
                </a:solidFill>
              </a:rPr>
              <a:t>Det är jag som har </a:t>
            </a:r>
            <a:r>
              <a:rPr lang="sv-SE" sz="1400" i="1" u="sng" dirty="0">
                <a:solidFill>
                  <a:srgbClr val="C00000"/>
                </a:solidFill>
              </a:rPr>
              <a:t>insatt min kung</a:t>
            </a:r>
            <a:r>
              <a:rPr lang="sv-SE" sz="1400" dirty="0">
                <a:solidFill>
                  <a:srgbClr val="C00000"/>
                </a:solidFill>
              </a:rPr>
              <a:t> på Sion, mitt heliga berg. Jag vill förkunna Herrens beslut, han sade till mig: "Du är min Son, jag har fött dig </a:t>
            </a:r>
            <a:r>
              <a:rPr lang="sv-SE" sz="1400" i="1" u="sng" dirty="0">
                <a:solidFill>
                  <a:srgbClr val="C00000"/>
                </a:solidFill>
              </a:rPr>
              <a:t>i dag</a:t>
            </a:r>
            <a:r>
              <a:rPr lang="sv-SE" sz="1400" dirty="0">
                <a:solidFill>
                  <a:srgbClr val="C00000"/>
                </a:solidFill>
              </a:rPr>
              <a:t>. Be mig, så ger jag dig hednafolken till arvedel och hela jorden till egendom. Du ska krossa dem med järnspira, slå sönder dem som lerkärl."</a:t>
            </a:r>
            <a:r>
              <a:rPr lang="sv-SE" sz="1400" dirty="0"/>
              <a:t> (Ps 2:6-9)</a:t>
            </a:r>
            <a:endParaRPr lang="sv-SE" sz="1400" dirty="0">
              <a:highlight>
                <a:srgbClr val="FFFF00"/>
              </a:highlight>
            </a:endParaRPr>
          </a:p>
          <a:p>
            <a:pPr marL="2508250" indent="-260350">
              <a:spcBef>
                <a:spcPts val="300"/>
              </a:spcBef>
            </a:pPr>
            <a:r>
              <a:rPr lang="sv-SE" sz="1400" dirty="0"/>
              <a:t>	Psalm 2 utgör grunden för hela Hebreerbrevet. Brevet utökar Sonens arv av Guds rike med ett hopp om att vi som adopterade söner ska få vara </a:t>
            </a:r>
            <a:r>
              <a:rPr lang="sv-SE" sz="1400" i="1" u="sng" dirty="0"/>
              <a:t>medarvingar</a:t>
            </a:r>
            <a:r>
              <a:rPr lang="sv-SE" sz="1400" dirty="0"/>
              <a:t> med Honom av Guds rike.</a:t>
            </a:r>
          </a:p>
          <a:p>
            <a:pPr marL="2514600" indent="-266700">
              <a:spcBef>
                <a:spcPts val="600"/>
              </a:spcBef>
            </a:pPr>
            <a:r>
              <a:rPr lang="sv-SE" sz="1400" dirty="0"/>
              <a:t>5.	Grammatiken kräver att Sonen var närvarande under ”tidsåldrarna”.  Jesus är Guds agent som varit med i Guds plan för mänskligheten ”genom tidsåldrarna”. </a:t>
            </a:r>
            <a:r>
              <a:rPr lang="sv-SE" sz="1400" dirty="0">
                <a:solidFill>
                  <a:srgbClr val="C00000"/>
                </a:solidFill>
              </a:rPr>
              <a:t>Allt blev till genom honom, och utan honom blev ingenting till av det som är till… Han var i världen och världen hade blivit till genom honom, men världen kände honom inte. </a:t>
            </a:r>
            <a:r>
              <a:rPr lang="sv-SE" sz="1400" dirty="0"/>
              <a:t>(Joh 1:3,10)</a:t>
            </a:r>
          </a:p>
        </p:txBody>
      </p:sp>
      <mc:AlternateContent xmlns:mc="http://schemas.openxmlformats.org/markup-compatibility/2006" xmlns:p14="http://schemas.microsoft.com/office/powerpoint/2010/main">
        <mc:Choice Requires="p14">
          <p:contentPart p14:bwMode="auto" r:id="rId4">
            <p14:nvContentPartPr>
              <p14:cNvPr id="48" name="Pennanteckning 47">
                <a:extLst>
                  <a:ext uri="{FF2B5EF4-FFF2-40B4-BE49-F238E27FC236}">
                    <a16:creationId xmlns:a16="http://schemas.microsoft.com/office/drawing/2014/main" id="{77113D5E-CC35-7B1D-3201-2A8DFB573151}"/>
                  </a:ext>
                </a:extLst>
              </p14:cNvPr>
              <p14:cNvContentPartPr/>
              <p14:nvPr/>
            </p14:nvContentPartPr>
            <p14:xfrm>
              <a:off x="3294127" y="-1143414"/>
              <a:ext cx="42120" cy="61560"/>
            </p14:xfrm>
          </p:contentPart>
        </mc:Choice>
        <mc:Fallback xmlns="">
          <p:pic>
            <p:nvPicPr>
              <p:cNvPr id="48" name="Pennanteckning 47">
                <a:extLst>
                  <a:ext uri="{FF2B5EF4-FFF2-40B4-BE49-F238E27FC236}">
                    <a16:creationId xmlns:a16="http://schemas.microsoft.com/office/drawing/2014/main" id="{77113D5E-CC35-7B1D-3201-2A8DFB573151}"/>
                  </a:ext>
                </a:extLst>
              </p:cNvPr>
              <p:cNvPicPr/>
              <p:nvPr/>
            </p:nvPicPr>
            <p:blipFill>
              <a:blip r:embed="rId7"/>
              <a:stretch>
                <a:fillRect/>
              </a:stretch>
            </p:blipFill>
            <p:spPr>
              <a:xfrm>
                <a:off x="3289807" y="-1147734"/>
                <a:ext cx="50760" cy="70200"/>
              </a:xfrm>
              <a:prstGeom prst="rect">
                <a:avLst/>
              </a:prstGeom>
            </p:spPr>
          </p:pic>
        </mc:Fallback>
      </mc:AlternateContent>
      <p:pic>
        <p:nvPicPr>
          <p:cNvPr id="7" name="Bildobjekt 6">
            <a:extLst>
              <a:ext uri="{FF2B5EF4-FFF2-40B4-BE49-F238E27FC236}">
                <a16:creationId xmlns:a16="http://schemas.microsoft.com/office/drawing/2014/main" id="{E6148A28-43AA-342D-D589-D961825FD9E5}"/>
              </a:ext>
            </a:extLst>
          </p:cNvPr>
          <p:cNvPicPr>
            <a:picLocks noChangeAspect="1"/>
          </p:cNvPicPr>
          <p:nvPr/>
        </p:nvPicPr>
        <p:blipFill>
          <a:blip r:embed="rId8"/>
          <a:stretch>
            <a:fillRect/>
          </a:stretch>
        </p:blipFill>
        <p:spPr>
          <a:xfrm flipH="1">
            <a:off x="166894" y="3354956"/>
            <a:ext cx="5521980" cy="3377611"/>
          </a:xfrm>
          <a:prstGeom prst="rect">
            <a:avLst/>
          </a:prstGeom>
        </p:spPr>
      </p:pic>
    </p:spTree>
    <p:custDataLst>
      <p:tags r:id="rId1"/>
    </p:custDataLst>
    <p:extLst>
      <p:ext uri="{BB962C8B-B14F-4D97-AF65-F5344CB8AC3E}">
        <p14:creationId xmlns:p14="http://schemas.microsoft.com/office/powerpoint/2010/main" val="340466793"/>
      </p:ext>
    </p:extLst>
  </p:cSld>
  <p:clrMapOvr>
    <a:masterClrMapping/>
  </p:clrMapOvr>
  <p:transition advTm="625269">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fad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fade">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fade">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fade">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fade">
                                      <p:cBhvr>
                                        <p:cTn id="32" dur="500"/>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fade">
                                      <p:cBhvr>
                                        <p:cTn id="37"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bldLvl="2"/>
    </p:bldLst>
  </p:timing>
  <p:extLst>
    <p:ext uri="{3A86A75C-4F4B-4683-9AE1-C65F6400EC91}">
      <p14:laserTraceLst xmlns:p14="http://schemas.microsoft.com/office/powerpoint/2010/main">
        <p14:tracePtLst>
          <p14:tracePt t="9962" x="7600950" y="1651000"/>
          <p14:tracePt t="9974" x="7569200" y="1644650"/>
          <p14:tracePt t="9991" x="7505700" y="1644650"/>
          <p14:tracePt t="10008" x="7467600" y="1644650"/>
          <p14:tracePt t="10010" x="7454900" y="1644650"/>
          <p14:tracePt t="10025" x="7442200" y="1644650"/>
          <p14:tracePt t="10041" x="7423150" y="1644650"/>
          <p14:tracePt t="10058" x="7353300" y="1663700"/>
          <p14:tracePt t="10074" x="7251700" y="1682750"/>
          <p14:tracePt t="10091" x="7080250" y="1714500"/>
          <p14:tracePt t="10108" x="6889750" y="1733550"/>
          <p14:tracePt t="10125" x="6616700" y="1733550"/>
          <p14:tracePt t="10141" x="6318250" y="1720850"/>
          <p14:tracePt t="10158" x="5988050" y="1695450"/>
          <p14:tracePt t="10175" x="5753100" y="1682750"/>
          <p14:tracePt t="10193" x="5422900" y="1670050"/>
          <p14:tracePt t="10208" x="5314950" y="1670050"/>
          <p14:tracePt t="10225" x="5156200" y="1682750"/>
          <p14:tracePt t="10242" x="5022850" y="1701800"/>
          <p14:tracePt t="10243" x="4959350" y="1708150"/>
          <p14:tracePt t="10258" x="4845050" y="1727200"/>
          <p14:tracePt t="10275" x="4673600" y="1752600"/>
          <p14:tracePt t="10291" x="4413250" y="1778000"/>
          <p14:tracePt t="10308" x="4184650" y="1790700"/>
          <p14:tracePt t="10325" x="3994150" y="1797050"/>
          <p14:tracePt t="10341" x="3848100" y="1797050"/>
          <p14:tracePt t="10360" x="3752850" y="1797050"/>
          <p14:tracePt t="10375" x="3689350" y="1797050"/>
          <p14:tracePt t="10391" x="3651250" y="1797050"/>
          <p14:tracePt t="10408" x="3606800" y="1797050"/>
          <p14:tracePt t="10427" x="3556000" y="1797050"/>
          <p14:tracePt t="10442" x="3517900" y="1790700"/>
          <p14:tracePt t="10459" x="3448050" y="1771650"/>
          <p14:tracePt t="10475" x="3409950" y="1752600"/>
          <p14:tracePt t="10491" x="3378200" y="1739900"/>
          <p14:tracePt t="10493" x="3365500" y="1733550"/>
          <p14:tracePt t="10510" x="3308350" y="1714500"/>
          <p14:tracePt t="10525" x="3232150" y="1701800"/>
          <p14:tracePt t="10542" x="3098800" y="1689100"/>
          <p14:tracePt t="10558" x="2984500" y="1670050"/>
          <p14:tracePt t="10575" x="2895600" y="1651000"/>
          <p14:tracePt t="10592" x="2838450" y="1638300"/>
          <p14:tracePt t="10609" x="2813050" y="1638300"/>
          <p14:tracePt t="10625" x="2800350" y="1638300"/>
          <p14:tracePt t="10642" x="2787650" y="1638300"/>
          <p14:tracePt t="10658" x="2743200" y="1676400"/>
          <p14:tracePt t="10675" x="2667000" y="1739900"/>
          <p14:tracePt t="10692" x="2546350" y="1803400"/>
          <p14:tracePt t="10709" x="2374900" y="1866900"/>
          <p14:tracePt t="10727" x="2260600" y="1905000"/>
          <p14:tracePt t="10742" x="2184400" y="1924050"/>
          <p14:tracePt t="10760" x="2139950" y="1943100"/>
          <p14:tracePt t="10775" x="2114550" y="1949450"/>
          <p14:tracePt t="10792" x="2101850" y="1955800"/>
          <p14:tracePt t="10808" x="2095500" y="1955800"/>
          <p14:tracePt t="10843" x="2095500" y="1962150"/>
          <p14:tracePt t="10859" x="2101850" y="1962150"/>
          <p14:tracePt t="10876" x="2108200" y="1962150"/>
          <p14:tracePt t="10942" x="2114550" y="1962150"/>
          <p14:tracePt t="10948" x="2114550" y="1968500"/>
          <p14:tracePt t="10959" x="2127250" y="1974850"/>
          <p14:tracePt t="10976" x="2165350" y="2000250"/>
          <p14:tracePt t="10992" x="2216150" y="2025650"/>
          <p14:tracePt t="11009" x="2260600" y="2044700"/>
          <p14:tracePt t="11025" x="2336800" y="2076450"/>
          <p14:tracePt t="11042" x="2438400" y="2120900"/>
          <p14:tracePt t="11058" x="2514600" y="2152650"/>
          <p14:tracePt t="11075" x="2590800" y="2197100"/>
          <p14:tracePt t="11092" x="2616200" y="2216150"/>
          <p14:tracePt t="11125" x="2622550" y="2216150"/>
          <p14:tracePt t="11142" x="2628900" y="2216150"/>
          <p14:tracePt t="11159" x="2628900" y="2203450"/>
          <p14:tracePt t="11176" x="2616200" y="2190750"/>
          <p14:tracePt t="11192" x="2609850" y="2178050"/>
          <p14:tracePt t="11209" x="2597150" y="2165350"/>
          <p14:tracePt t="11225" x="2590800" y="2159000"/>
          <p14:tracePt t="11242" x="2584450" y="2152650"/>
          <p14:tracePt t="11275" x="2584450" y="2146300"/>
          <p14:tracePt t="11348" x="2584450" y="2152650"/>
          <p14:tracePt t="11356" x="2584450" y="2159000"/>
          <p14:tracePt t="11364" x="2584450" y="2165350"/>
          <p14:tracePt t="11392" x="2584450" y="2171700"/>
          <p14:tracePt t="11535" x="2584450" y="2165350"/>
          <p14:tracePt t="11542" x="2584450" y="2152650"/>
          <p14:tracePt t="11559" x="2578100" y="2127250"/>
          <p14:tracePt t="11576" x="2565400" y="2076450"/>
          <p14:tracePt t="11593" x="2546350" y="2006600"/>
          <p14:tracePt t="11610" x="2527300" y="1943100"/>
          <p14:tracePt t="11627" x="2514600" y="1911350"/>
          <p14:tracePt t="11643" x="2508250" y="1905000"/>
          <p14:tracePt t="11734" x="2508250" y="1911350"/>
          <p14:tracePt t="11742" x="2508250" y="1917700"/>
          <p14:tracePt t="11760" x="2514600" y="1930400"/>
          <p14:tracePt t="11776" x="2527300" y="1943100"/>
          <p14:tracePt t="11793" x="2559050" y="1968500"/>
          <p14:tracePt t="11809" x="2597150" y="1974850"/>
          <p14:tracePt t="11826" x="2628900" y="1987550"/>
          <p14:tracePt t="11845" x="2667000" y="1993900"/>
          <p14:tracePt t="11859" x="2705100" y="1993900"/>
          <p14:tracePt t="11876" x="2749550" y="2000250"/>
          <p14:tracePt t="11893" x="2800350" y="2006600"/>
          <p14:tracePt t="11911" x="2851150" y="2006600"/>
          <p14:tracePt t="11926" x="2863850" y="2006600"/>
          <p14:tracePt t="11943" x="2889250" y="2000250"/>
          <p14:tracePt t="11959" x="2908300" y="1981200"/>
          <p14:tracePt t="11976" x="2921000" y="1962150"/>
          <p14:tracePt t="11993" x="2952750" y="1917700"/>
          <p14:tracePt t="12009" x="2978150" y="1879600"/>
          <p14:tracePt t="12026" x="3009900" y="1809750"/>
          <p14:tracePt t="12043" x="3022600" y="1733550"/>
          <p14:tracePt t="12060" x="3022600" y="1651000"/>
          <p14:tracePt t="12076" x="3009900" y="1568450"/>
          <p14:tracePt t="12093" x="2990850" y="1485900"/>
          <p14:tracePt t="12109" x="2965450" y="1397000"/>
          <p14:tracePt t="12127" x="2914650" y="1301750"/>
          <p14:tracePt t="12143" x="2863850" y="1225550"/>
          <p14:tracePt t="12160" x="2806700" y="1168400"/>
          <p14:tracePt t="12177" x="2736850" y="1104900"/>
          <p14:tracePt t="12194" x="2647950" y="1054100"/>
          <p14:tracePt t="12210" x="2565400" y="1003300"/>
          <p14:tracePt t="12226" x="2476500" y="958850"/>
          <p14:tracePt t="12243" x="2381250" y="920750"/>
          <p14:tracePt t="12259" x="2286000" y="895350"/>
          <p14:tracePt t="12276" x="2159000" y="857250"/>
          <p14:tracePt t="12293" x="2063750" y="838200"/>
          <p14:tracePt t="12312" x="1981200" y="825500"/>
          <p14:tracePt t="12329" x="1854200" y="812800"/>
          <p14:tracePt t="12343" x="1828800" y="812800"/>
          <p14:tracePt t="12360" x="1752600" y="812800"/>
          <p14:tracePt t="12378" x="1644650" y="812800"/>
          <p14:tracePt t="12395" x="1549400" y="825500"/>
          <p14:tracePt t="12410" x="1447800" y="838200"/>
          <p14:tracePt t="12426" x="1295400" y="857250"/>
          <p14:tracePt t="12443" x="1143000" y="901700"/>
          <p14:tracePt t="12460" x="1028700" y="965200"/>
          <p14:tracePt t="12476" x="971550" y="1022350"/>
          <p14:tracePt t="12493" x="939800" y="1066800"/>
          <p14:tracePt t="12510" x="920750" y="1111250"/>
          <p14:tracePt t="12526" x="908050" y="1168400"/>
          <p14:tracePt t="12545" x="889000" y="1225550"/>
          <p14:tracePt t="12560" x="857250" y="1301750"/>
          <p14:tracePt t="12577" x="812800" y="1397000"/>
          <p14:tracePt t="12593" x="793750" y="1504950"/>
          <p14:tracePt t="12610" x="800100" y="1638300"/>
          <p14:tracePt t="12627" x="838200" y="1784350"/>
          <p14:tracePt t="12644" x="908050" y="1936750"/>
          <p14:tracePt t="12660" x="965200" y="2032000"/>
          <p14:tracePt t="12677" x="1035050" y="2127250"/>
          <p14:tracePt t="12693" x="1117600" y="2222500"/>
          <p14:tracePt t="12710" x="1187450" y="2298700"/>
          <p14:tracePt t="12727" x="1225550" y="2336800"/>
          <p14:tracePt t="12743" x="1263650" y="2374900"/>
          <p14:tracePt t="12760" x="1301750" y="2406650"/>
          <p14:tracePt t="12777" x="1352550" y="2457450"/>
          <p14:tracePt t="12793" x="1435100" y="2508250"/>
          <p14:tracePt t="12812" x="1543050" y="2559050"/>
          <p14:tracePt t="12827" x="1676400" y="2609850"/>
          <p14:tracePt t="12843" x="1828800" y="2647950"/>
          <p14:tracePt t="12861" x="2108200" y="2698750"/>
          <p14:tracePt t="12877" x="2260600" y="2711450"/>
          <p14:tracePt t="12893" x="2362200" y="2711450"/>
          <p14:tracePt t="12910" x="2438400" y="2705100"/>
          <p14:tracePt t="12927" x="2501900" y="2686050"/>
          <p14:tracePt t="12943" x="2584450" y="2660650"/>
          <p14:tracePt t="12960" x="2660650" y="2628900"/>
          <p14:tracePt t="12979" x="2762250" y="2571750"/>
          <p14:tracePt t="12994" x="2863850" y="2508250"/>
          <p14:tracePt t="13010" x="2946400" y="2438400"/>
          <p14:tracePt t="13027" x="3028950" y="2362200"/>
          <p14:tracePt t="13044" x="3073400" y="2311400"/>
          <p14:tracePt t="13060" x="3143250" y="2228850"/>
          <p14:tracePt t="13077" x="3200400" y="2152650"/>
          <p14:tracePt t="13094" x="3238500" y="2095500"/>
          <p14:tracePt t="13095" x="3276600" y="2038350"/>
          <p14:tracePt t="13111" x="3308350" y="1974850"/>
          <p14:tracePt t="13131" x="3352800" y="1854200"/>
          <p14:tracePt t="13144" x="3390900" y="1733550"/>
          <p14:tracePt t="13160" x="3422650" y="1593850"/>
          <p14:tracePt t="13179" x="3435350" y="1504950"/>
          <p14:tracePt t="13194" x="3441700" y="1422400"/>
          <p14:tracePt t="13210" x="3441700" y="1346200"/>
          <p14:tracePt t="13227" x="3441700" y="1308100"/>
          <p14:tracePt t="13244" x="3435350" y="1244600"/>
          <p14:tracePt t="13260" x="3403600" y="1168400"/>
          <p14:tracePt t="13277" x="3359150" y="1085850"/>
          <p14:tracePt t="13294" x="3295650" y="990600"/>
          <p14:tracePt t="13312" x="3213100" y="908050"/>
          <p14:tracePt t="13327" x="3136900" y="838200"/>
          <p14:tracePt t="13344" x="3016250" y="755650"/>
          <p14:tracePt t="13362" x="2895600" y="692150"/>
          <p14:tracePt t="13378" x="2794000" y="654050"/>
          <p14:tracePt t="13394" x="2724150" y="635000"/>
          <p14:tracePt t="13410" x="2647950" y="622300"/>
          <p14:tracePt t="13427" x="2559050" y="615950"/>
          <p14:tracePt t="13444" x="2495550" y="609600"/>
          <p14:tracePt t="13461" x="2381250" y="603250"/>
          <p14:tracePt t="13477" x="2273300" y="596900"/>
          <p14:tracePt t="13494" x="2178050" y="590550"/>
          <p14:tracePt t="13511" x="2120900" y="590550"/>
          <p14:tracePt t="13527" x="2044700" y="596900"/>
          <p14:tracePt t="13544" x="1943100" y="609600"/>
          <p14:tracePt t="13561" x="1828800" y="622300"/>
          <p14:tracePt t="13577" x="1651000" y="641350"/>
          <p14:tracePt t="13594" x="1536700" y="647700"/>
          <p14:tracePt t="13611" x="1352550" y="654050"/>
          <p14:tracePt t="13627" x="1270000" y="654050"/>
          <p14:tracePt t="13644" x="1225550" y="666750"/>
          <p14:tracePt t="13661" x="1200150" y="679450"/>
          <p14:tracePt t="13677" x="1155700" y="711200"/>
          <p14:tracePt t="13694" x="1123950" y="742950"/>
          <p14:tracePt t="13711" x="1092200" y="787400"/>
          <p14:tracePt t="13727" x="1054100" y="857250"/>
          <p14:tracePt t="13744" x="1009650" y="939800"/>
          <p14:tracePt t="13761" x="965200" y="1016000"/>
          <p14:tracePt t="13778" x="933450" y="1092200"/>
          <p14:tracePt t="13795" x="895350" y="1193800"/>
          <p14:tracePt t="13813" x="882650" y="1270000"/>
          <p14:tracePt t="13827" x="882650" y="1301750"/>
          <p14:tracePt t="13846" x="882650" y="1447800"/>
          <p14:tracePt t="13863" x="895350" y="1530350"/>
          <p14:tracePt t="13877" x="901700" y="1651000"/>
          <p14:tracePt t="13894" x="908050" y="1714500"/>
          <p14:tracePt t="13911" x="914400" y="1803400"/>
          <p14:tracePt t="13928" x="933450" y="1873250"/>
          <p14:tracePt t="13944" x="971550" y="1987550"/>
          <p14:tracePt t="13961" x="996950" y="2057400"/>
          <p14:tracePt t="13978" x="1041400" y="2165350"/>
          <p14:tracePt t="13994" x="1073150" y="2216150"/>
          <p14:tracePt t="14011" x="1104900" y="2273300"/>
          <p14:tracePt t="14028" x="1123950" y="2298700"/>
          <p14:tracePt t="14045" x="1130300" y="2311400"/>
          <p14:tracePt t="14236" x="1130300" y="2317750"/>
          <p14:tracePt t="14246" x="1136650" y="2343150"/>
          <p14:tracePt t="14262" x="1143000" y="2419350"/>
          <p14:tracePt t="14278" x="1206500" y="2597150"/>
          <p14:tracePt t="14295" x="1308100" y="2800350"/>
          <p14:tracePt t="14312" x="1409700" y="2952750"/>
          <p14:tracePt t="14328" x="1504950" y="3048000"/>
          <p14:tracePt t="14345" x="1549400" y="3079750"/>
          <p14:tracePt t="14348" x="1562100" y="3086100"/>
          <p14:tracePt t="14362" x="1574800" y="3086100"/>
          <p14:tracePt t="14378" x="1581150" y="3086100"/>
          <p14:tracePt t="14395" x="1587500" y="3079750"/>
          <p14:tracePt t="14411" x="1587500" y="3067050"/>
          <p14:tracePt t="14429" x="1593850" y="3048000"/>
          <p14:tracePt t="14447" x="1593850" y="3035300"/>
          <p14:tracePt t="14461" x="1593850" y="3022600"/>
          <p14:tracePt t="14480" x="1600200" y="3009900"/>
          <p14:tracePt t="14495" x="1600200" y="2990850"/>
          <p14:tracePt t="14511" x="1606550" y="2971800"/>
          <p14:tracePt t="14528" x="1612900" y="2959100"/>
          <p14:tracePt t="14545" x="1619250" y="2959100"/>
          <p14:tracePt t="14562" x="1619250" y="2952750"/>
          <p14:tracePt t="14595" x="1625600" y="2952750"/>
          <p14:tracePt t="14612" x="1631950" y="2946400"/>
          <p14:tracePt t="14629" x="1670050" y="2940050"/>
          <p14:tracePt t="14645" x="1695450" y="2940050"/>
          <p14:tracePt t="14662" x="1727200" y="2933700"/>
          <p14:tracePt t="14679" x="1765300" y="2927350"/>
          <p14:tracePt t="14697" x="1784350" y="2927350"/>
          <p14:tracePt t="14712" x="1803400" y="2921000"/>
          <p14:tracePt t="14728" x="1816100" y="2914650"/>
          <p14:tracePt t="14745" x="1828800" y="2914650"/>
          <p14:tracePt t="14762" x="1835150" y="2908300"/>
          <p14:tracePt t="14827" x="1835150" y="2901950"/>
          <p14:tracePt t="14845" x="1835150" y="2889250"/>
          <p14:tracePt t="14862" x="1828800" y="2876550"/>
          <p14:tracePt t="14879" x="1822450" y="2870200"/>
          <p14:tracePt t="14896" x="1816100" y="2857500"/>
          <p14:tracePt t="14912" x="1809750" y="2838450"/>
          <p14:tracePt t="14929" x="1790700" y="2819400"/>
          <p14:tracePt t="14945" x="1778000" y="2800350"/>
          <p14:tracePt t="14962" x="1765300" y="2781300"/>
          <p14:tracePt t="14979" x="1752600" y="2768600"/>
          <p14:tracePt t="14995" x="1752600" y="2679700"/>
          <p14:tracePt t="15012" x="1790700" y="2540000"/>
          <p14:tracePt t="15029" x="1828800" y="2413000"/>
          <p14:tracePt t="15046" x="1866900" y="2266950"/>
          <p14:tracePt t="15062" x="1892300" y="2178050"/>
          <p14:tracePt t="15079" x="1930400" y="2108200"/>
          <p14:tracePt t="15095" x="2000250" y="2019300"/>
          <p14:tracePt t="15112" x="2101850" y="1943100"/>
          <p14:tracePt t="15129" x="2247900" y="1879600"/>
          <p14:tracePt t="15145" x="2368550" y="1828800"/>
          <p14:tracePt t="15162" x="2482850" y="1778000"/>
          <p14:tracePt t="15179" x="2559050" y="1733550"/>
          <p14:tracePt t="15195" x="2603500" y="1695450"/>
          <p14:tracePt t="15213" x="2628900" y="1638300"/>
          <p14:tracePt t="15229" x="2628900" y="1612900"/>
          <p14:tracePt t="15246" x="2641600" y="1568450"/>
          <p14:tracePt t="15262" x="2654300" y="1447800"/>
          <p14:tracePt t="15279" x="2679700" y="1162050"/>
          <p14:tracePt t="15296" x="2673350" y="901700"/>
          <p14:tracePt t="15312" x="2660650" y="685800"/>
          <p14:tracePt t="15329" x="2654300" y="508000"/>
          <p14:tracePt t="15345" x="2660650" y="450850"/>
          <p14:tracePt t="15380" x="2660650" y="457200"/>
          <p14:tracePt t="15395" x="2660650" y="495300"/>
          <p14:tracePt t="15412" x="2660650" y="527050"/>
          <p14:tracePt t="15429" x="2660650" y="539750"/>
          <p14:tracePt t="15448" x="2673350" y="539750"/>
          <p14:tracePt t="15463" x="2698750" y="546100"/>
          <p14:tracePt t="15479" x="2743200" y="546100"/>
          <p14:tracePt t="15496" x="2794000" y="552450"/>
          <p14:tracePt t="15513" x="2838450" y="552450"/>
          <p14:tracePt t="15529" x="2895600" y="558800"/>
          <p14:tracePt t="15546" x="2946400" y="558800"/>
          <p14:tracePt t="15562" x="2997200" y="558800"/>
          <p14:tracePt t="15580" x="3079750" y="533400"/>
          <p14:tracePt t="15596" x="3162300" y="495300"/>
          <p14:tracePt t="15612" x="3225800" y="476250"/>
          <p14:tracePt t="15631" x="3276600" y="444500"/>
          <p14:tracePt t="15646" x="3327400" y="412750"/>
          <p14:tracePt t="15662" x="3359150" y="381000"/>
          <p14:tracePt t="15679" x="3390900" y="336550"/>
          <p14:tracePt t="15696" x="3422650" y="266700"/>
          <p14:tracePt t="15713" x="3454400" y="107950"/>
          <p14:tracePt t="15731" x="3467100" y="44450"/>
          <p14:tracePt t="15948" x="3194050" y="12700"/>
          <p14:tracePt t="15955" x="3194050" y="44450"/>
          <p14:tracePt t="15964" x="3206750" y="82550"/>
          <p14:tracePt t="15980" x="3238500" y="158750"/>
          <p14:tracePt t="15996" x="3257550" y="215900"/>
          <p14:tracePt t="16013" x="3270250" y="292100"/>
          <p14:tracePt t="16030" x="3270250" y="336550"/>
          <p14:tracePt t="16046" x="3257550" y="361950"/>
          <p14:tracePt t="16134" x="3257550" y="368300"/>
          <p14:tracePt t="16151" x="3257550" y="374650"/>
          <p14:tracePt t="16157" x="3257550" y="381000"/>
          <p14:tracePt t="16165" x="3263900" y="381000"/>
          <p14:tracePt t="16182" x="3270250" y="381000"/>
          <p14:tracePt t="16248" x="3276600" y="381000"/>
          <p14:tracePt t="16253" x="3282950" y="381000"/>
          <p14:tracePt t="16263" x="3302000" y="387350"/>
          <p14:tracePt t="16280" x="3352800" y="387350"/>
          <p14:tracePt t="16296" x="3429000" y="381000"/>
          <p14:tracePt t="16313" x="3492500" y="361950"/>
          <p14:tracePt t="16330" x="3543300" y="330200"/>
          <p14:tracePt t="16346" x="3568700" y="304800"/>
          <p14:tracePt t="16363" x="3613150" y="260350"/>
          <p14:tracePt t="16380" x="3638550" y="228600"/>
          <p14:tracePt t="16396" x="3651250" y="196850"/>
          <p14:tracePt t="16413" x="3657600" y="171450"/>
          <p14:tracePt t="16430" x="3657600" y="158750"/>
          <p14:tracePt t="16447" x="3644900" y="127000"/>
          <p14:tracePt t="16465" x="3625850" y="114300"/>
          <p14:tracePt t="16480" x="3606800" y="107950"/>
          <p14:tracePt t="16497" x="3594100" y="107950"/>
          <p14:tracePt t="16513" x="3562350" y="101600"/>
          <p14:tracePt t="16530" x="3524250" y="95250"/>
          <p14:tracePt t="16547" x="3498850" y="88900"/>
          <p14:tracePt t="16563" x="3479800" y="82550"/>
          <p14:tracePt t="16580" x="3473450" y="76200"/>
          <p14:tracePt t="16613" x="3454400" y="82550"/>
          <p14:tracePt t="16630" x="3435350" y="107950"/>
          <p14:tracePt t="16647" x="3403600" y="146050"/>
          <p14:tracePt t="16663" x="3378200" y="184150"/>
          <p14:tracePt t="16680" x="3346450" y="215900"/>
          <p14:tracePt t="16697" x="3333750" y="234950"/>
          <p14:tracePt t="16713" x="3327400" y="247650"/>
          <p14:tracePt t="16730" x="3327400" y="260350"/>
          <p14:tracePt t="16747" x="3321050" y="292100"/>
          <p14:tracePt t="16764" x="3327400" y="330200"/>
          <p14:tracePt t="16781" x="3352800" y="400050"/>
          <p14:tracePt t="16798" x="3384550" y="444500"/>
          <p14:tracePt t="16813" x="3422650" y="476250"/>
          <p14:tracePt t="16831" x="3467100" y="501650"/>
          <p14:tracePt t="16847" x="3511550" y="508000"/>
          <p14:tracePt t="16863" x="3575050" y="508000"/>
          <p14:tracePt t="16880" x="3670300" y="476250"/>
          <p14:tracePt t="16897" x="3740150" y="431800"/>
          <p14:tracePt t="16914" x="3803650" y="368300"/>
          <p14:tracePt t="16930" x="3848100" y="292100"/>
          <p14:tracePt t="16947" x="3860800" y="177800"/>
          <p14:tracePt t="16963" x="3816350" y="95250"/>
          <p14:tracePt t="16983" x="3765550" y="25400"/>
          <p14:tracePt t="17106" x="3403600" y="6350"/>
          <p14:tracePt t="17114" x="3378200" y="25400"/>
          <p14:tracePt t="17130" x="3314700" y="101600"/>
          <p14:tracePt t="17147" x="3263900" y="165100"/>
          <p14:tracePt t="17164" x="3232150" y="215900"/>
          <p14:tracePt t="17180" x="3206750" y="292100"/>
          <p14:tracePt t="17197" x="3206750" y="374650"/>
          <p14:tracePt t="17214" x="3213100" y="438150"/>
          <p14:tracePt t="17231" x="3232150" y="514350"/>
          <p14:tracePt t="17247" x="3238500" y="558800"/>
          <p14:tracePt t="17264" x="3244850" y="577850"/>
          <p14:tracePt t="17667" x="3244850" y="584200"/>
          <p14:tracePt t="17672" x="3244850" y="590550"/>
          <p14:tracePt t="17681" x="3225800" y="603250"/>
          <p14:tracePt t="17698" x="3206750" y="615950"/>
          <p14:tracePt t="17714" x="3187700" y="635000"/>
          <p14:tracePt t="17731" x="3175000" y="647700"/>
          <p14:tracePt t="17748" x="3162300" y="666750"/>
          <p14:tracePt t="17764" x="3143250" y="679450"/>
          <p14:tracePt t="17781" x="3111500" y="730250"/>
          <p14:tracePt t="17798" x="3060700" y="812800"/>
          <p14:tracePt t="17814" x="3003550" y="895350"/>
          <p14:tracePt t="17831" x="2940050" y="971550"/>
          <p14:tracePt t="17848" x="2901950" y="1022350"/>
          <p14:tracePt t="17865" x="2870200" y="1060450"/>
          <p14:tracePt t="18020" x="2863850" y="1054100"/>
          <p14:tracePt t="18032" x="2863850" y="1047750"/>
          <p14:tracePt t="18048" x="2857500" y="1022350"/>
          <p14:tracePt t="18065" x="2851150" y="965200"/>
          <p14:tracePt t="18082" x="2851150" y="889000"/>
          <p14:tracePt t="18098" x="2851150" y="800100"/>
          <p14:tracePt t="18114" x="2851150" y="685800"/>
          <p14:tracePt t="18115" x="2851150" y="635000"/>
          <p14:tracePt t="18136" x="2889250" y="533400"/>
          <p14:tracePt t="18148" x="2946400" y="425450"/>
          <p14:tracePt t="18166" x="2984500" y="355600"/>
          <p14:tracePt t="18181" x="3028950" y="279400"/>
          <p14:tracePt t="18198" x="3048000" y="234950"/>
          <p14:tracePt t="18215" x="3067050" y="196850"/>
          <p14:tracePt t="18231" x="3073400" y="184150"/>
          <p14:tracePt t="18248" x="3073400" y="177800"/>
          <p14:tracePt t="18366" x="3067050" y="190500"/>
          <p14:tracePt t="18374" x="3060700" y="203200"/>
          <p14:tracePt t="18383" x="3048000" y="215900"/>
          <p14:tracePt t="18398" x="3022600" y="254000"/>
          <p14:tracePt t="18415" x="2984500" y="304800"/>
          <p14:tracePt t="18432" x="2946400" y="361950"/>
          <p14:tracePt t="18448" x="2914650" y="412750"/>
          <p14:tracePt t="18465" x="2870200" y="450850"/>
          <p14:tracePt t="18481" x="2819400" y="476250"/>
          <p14:tracePt t="18498" x="2736850" y="495300"/>
          <p14:tracePt t="18515" x="2647950" y="501650"/>
          <p14:tracePt t="18532" x="2527300" y="508000"/>
          <p14:tracePt t="18548" x="2381250" y="520700"/>
          <p14:tracePt t="18567" x="2139950" y="533400"/>
          <p14:tracePt t="18582" x="2019300" y="533400"/>
          <p14:tracePt t="18599" x="1911350" y="533400"/>
          <p14:tracePt t="18617" x="1797050" y="520700"/>
          <p14:tracePt t="18634" x="1733550" y="501650"/>
          <p14:tracePt t="18650" x="1714500" y="495300"/>
          <p14:tracePt t="18716" x="1720850" y="501650"/>
          <p14:tracePt t="18724" x="1720850" y="508000"/>
          <p14:tracePt t="18734" x="1733550" y="527050"/>
          <p14:tracePt t="18748" x="1771650" y="590550"/>
          <p14:tracePt t="18765" x="1860550" y="781050"/>
          <p14:tracePt t="18781" x="1968500" y="984250"/>
          <p14:tracePt t="18798" x="2076450" y="1219200"/>
          <p14:tracePt t="18815" x="2146300" y="1371600"/>
          <p14:tracePt t="18834" x="2197100" y="1498600"/>
          <p14:tracePt t="18848" x="2228850" y="1581150"/>
          <p14:tracePt t="18865" x="2260600" y="1638300"/>
          <p14:tracePt t="18882" x="2266950" y="1657350"/>
          <p14:tracePt t="18899" x="2266950" y="1663700"/>
          <p14:tracePt t="19021" x="2266950" y="1670050"/>
          <p14:tracePt t="19028" x="2273300" y="1670050"/>
          <p14:tracePt t="19035" x="2279650" y="1689100"/>
          <p14:tracePt t="19050" x="2298700" y="1720850"/>
          <p14:tracePt t="19065" x="2317750" y="1758950"/>
          <p14:tracePt t="19082" x="2336800" y="1816100"/>
          <p14:tracePt t="19099" x="2349500" y="1905000"/>
          <p14:tracePt t="19116" x="2355850" y="1993900"/>
          <p14:tracePt t="19132" x="2355850" y="2082800"/>
          <p14:tracePt t="19149" x="2355850" y="2146300"/>
          <p14:tracePt t="19166" x="2355850" y="2171700"/>
          <p14:tracePt t="19276" x="2355850" y="2165350"/>
          <p14:tracePt t="19292" x="2355850" y="2159000"/>
          <p14:tracePt t="19316" x="2355850" y="2146300"/>
          <p14:tracePt t="19332" x="2355850" y="2133600"/>
          <p14:tracePt t="19349" x="2355850" y="2120900"/>
          <p14:tracePt t="19366" x="2355850" y="2108200"/>
          <p14:tracePt t="19383" x="2355850" y="2095500"/>
          <p14:tracePt t="19399" x="2355850" y="2082800"/>
          <p14:tracePt t="19416" x="2355850" y="2070100"/>
          <p14:tracePt t="19434" x="2355850" y="2051050"/>
          <p14:tracePt t="19449" x="2355850" y="2038350"/>
          <p14:tracePt t="19482" x="2355850" y="2032000"/>
          <p14:tracePt t="20133" x="2355850" y="2025650"/>
          <p14:tracePt t="20329" x="2355850" y="2019300"/>
          <p14:tracePt t="20336" x="2355850" y="2012950"/>
          <p14:tracePt t="20351" x="2355850" y="2000250"/>
          <p14:tracePt t="20367" x="2355850" y="1981200"/>
          <p14:tracePt t="20383" x="2355850" y="1974850"/>
          <p14:tracePt t="20384" x="2355850" y="1968500"/>
          <p14:tracePt t="20400" x="2355850" y="1943100"/>
          <p14:tracePt t="20417" x="2355850" y="1924050"/>
          <p14:tracePt t="20434" x="2355850" y="1911350"/>
          <p14:tracePt t="20450" x="2355850" y="1898650"/>
          <p14:tracePt t="20468" x="2355850" y="1885950"/>
          <p14:tracePt t="20483" x="2355850" y="1879600"/>
          <p14:tracePt t="20500" x="2355850" y="1866900"/>
          <p14:tracePt t="20516" x="2355850" y="1860550"/>
          <p14:tracePt t="20533" x="2355850" y="1847850"/>
          <p14:tracePt t="20550" x="2355850" y="1835150"/>
          <p14:tracePt t="20567" x="2355850" y="1828800"/>
          <p14:tracePt t="20584" x="2349500" y="1816100"/>
          <p14:tracePt t="20600" x="2349500" y="1809750"/>
          <p14:tracePt t="20617" x="2343150" y="1803400"/>
          <p14:tracePt t="20633" x="2330450" y="1765300"/>
          <p14:tracePt t="20651" x="2317750" y="1739900"/>
          <p14:tracePt t="20667" x="2279650" y="1676400"/>
          <p14:tracePt t="20683" x="2247900" y="1619250"/>
          <p14:tracePt t="20700" x="2228850" y="1581150"/>
          <p14:tracePt t="20717" x="2209800" y="1536700"/>
          <p14:tracePt t="20733" x="2190750" y="1504950"/>
          <p14:tracePt t="20750" x="2171700" y="1460500"/>
          <p14:tracePt t="20767" x="2139950" y="1416050"/>
          <p14:tracePt t="20783" x="2120900" y="1384300"/>
          <p14:tracePt t="20800" x="2101850" y="1358900"/>
          <p14:tracePt t="20817" x="2076450" y="1333500"/>
          <p14:tracePt t="20834" x="2057400" y="1320800"/>
          <p14:tracePt t="20850" x="2044700" y="1314450"/>
          <p14:tracePt t="20932" x="2038350" y="1308100"/>
          <p14:tracePt t="20966" x="2032000" y="1308100"/>
          <p14:tracePt t="20998" x="2025650" y="1308100"/>
          <p14:tracePt t="21018" x="2025650" y="1301750"/>
          <p14:tracePt t="21175" x="2032000" y="1301750"/>
          <p14:tracePt t="21207" x="2038350" y="1301750"/>
          <p14:tracePt t="21248" x="2044700" y="1301750"/>
          <p14:tracePt t="21272" x="2051050" y="1301750"/>
          <p14:tracePt t="21304" x="2057400" y="1301750"/>
          <p14:tracePt t="21344" x="2063750" y="1301750"/>
          <p14:tracePt t="21354" x="2070100" y="1308100"/>
          <p14:tracePt t="21360" x="2076450" y="1308100"/>
          <p14:tracePt t="21369" x="2082800" y="1314450"/>
          <p14:tracePt t="21384" x="2120900" y="1327150"/>
          <p14:tracePt t="21402" x="2203450" y="1352550"/>
          <p14:tracePt t="21417" x="2273300" y="1371600"/>
          <p14:tracePt t="21434" x="2336800" y="1390650"/>
          <p14:tracePt t="21451" x="2368550" y="1403350"/>
          <p14:tracePt t="21467" x="2387600" y="1403350"/>
          <p14:tracePt t="21484" x="2400300" y="1409700"/>
          <p14:tracePt t="21539" x="2406650" y="1409700"/>
          <p14:tracePt t="21551" x="2406650" y="1416050"/>
          <p14:tracePt t="21569" x="2432050" y="1435100"/>
          <p14:tracePt t="21584" x="2444750" y="1447800"/>
          <p14:tracePt t="21601" x="2457450" y="1460500"/>
          <p14:tracePt t="21617" x="2476500" y="1460500"/>
          <p14:tracePt t="21634" x="2501900" y="1460500"/>
          <p14:tracePt t="21651" x="2520950" y="1454150"/>
          <p14:tracePt t="21667" x="2552700" y="1428750"/>
          <p14:tracePt t="21684" x="2571750" y="1409700"/>
          <p14:tracePt t="21701" x="2590800" y="1384300"/>
          <p14:tracePt t="21718" x="2603500" y="1371600"/>
          <p14:tracePt t="21734" x="2609850" y="1358900"/>
          <p14:tracePt t="21751" x="2622550" y="1346200"/>
          <p14:tracePt t="21769" x="2641600" y="1320800"/>
          <p14:tracePt t="21785" x="2660650" y="1301750"/>
          <p14:tracePt t="21801" x="2673350" y="1270000"/>
          <p14:tracePt t="21820" x="2679700" y="1250950"/>
          <p14:tracePt t="21834" x="2686050" y="1231900"/>
          <p14:tracePt t="21851" x="2686050" y="1212850"/>
          <p14:tracePt t="21868" x="2686050" y="1193800"/>
          <p14:tracePt t="21884" x="2673350" y="1168400"/>
          <p14:tracePt t="21901" x="2654300" y="1149350"/>
          <p14:tracePt t="21918" x="2635250" y="1130300"/>
          <p14:tracePt t="21934" x="2616200" y="1117600"/>
          <p14:tracePt t="21951" x="2597150" y="1111250"/>
          <p14:tracePt t="21970" x="2571750" y="1104900"/>
          <p14:tracePt t="21984" x="2546350" y="1098550"/>
          <p14:tracePt t="22001" x="2514600" y="1098550"/>
          <p14:tracePt t="22018" x="2489200" y="1092200"/>
          <p14:tracePt t="22035" x="2438400" y="1085850"/>
          <p14:tracePt t="22053" x="2393950" y="1085850"/>
          <p14:tracePt t="22068" x="2355850" y="1085850"/>
          <p14:tracePt t="22084" x="2330450" y="1092200"/>
          <p14:tracePt t="22101" x="2305050" y="1098550"/>
          <p14:tracePt t="22118" x="2286000" y="1104900"/>
          <p14:tracePt t="22135" x="2266950" y="1117600"/>
          <p14:tracePt t="22151" x="2254250" y="1130300"/>
          <p14:tracePt t="22168" x="2241550" y="1149350"/>
          <p14:tracePt t="22185" x="2235200" y="1174750"/>
          <p14:tracePt t="22201" x="2222500" y="1219200"/>
          <p14:tracePt t="22218" x="2216150" y="1250950"/>
          <p14:tracePt t="22235" x="2216150" y="1270000"/>
          <p14:tracePt t="22253" x="2241550" y="1295400"/>
          <p14:tracePt t="22268" x="2286000" y="1314450"/>
          <p14:tracePt t="22285" x="2374900" y="1346200"/>
          <p14:tracePt t="22301" x="2432050" y="1371600"/>
          <p14:tracePt t="22318" x="2463800" y="1377950"/>
          <p14:tracePt t="22335" x="2520950" y="1377950"/>
          <p14:tracePt t="22352" x="2603500" y="1358900"/>
          <p14:tracePt t="22369" x="2686050" y="1320800"/>
          <p14:tracePt t="22386" x="2749550" y="1276350"/>
          <p14:tracePt t="22401" x="2787650" y="1238250"/>
          <p14:tracePt t="22418" x="2806700" y="1212850"/>
          <p14:tracePt t="22437" x="2819400" y="1193800"/>
          <p14:tracePt t="22451" x="2819400" y="1187450"/>
          <p14:tracePt t="22485" x="2813050" y="1181100"/>
          <p14:tracePt t="22502" x="2787650" y="1174750"/>
          <p14:tracePt t="22518" x="2755900" y="1155700"/>
          <p14:tracePt t="22535" x="2711450" y="1143000"/>
          <p14:tracePt t="22551" x="2667000" y="1130300"/>
          <p14:tracePt t="22568" x="2635250" y="1123950"/>
          <p14:tracePt t="22585" x="2590800" y="1117600"/>
          <p14:tracePt t="22602" x="2552700" y="1117600"/>
          <p14:tracePt t="22618" x="2508250" y="1117600"/>
          <p14:tracePt t="22637" x="2451100" y="1136650"/>
          <p14:tracePt t="22652" x="2400300" y="1155700"/>
          <p14:tracePt t="22668" x="2292350" y="1200150"/>
          <p14:tracePt t="22685" x="2171700" y="1244600"/>
          <p14:tracePt t="22702" x="2108200" y="1263650"/>
          <p14:tracePt t="22718" x="2095500" y="1263650"/>
          <p14:tracePt t="22752" x="2089150" y="1263650"/>
          <p14:tracePt t="22769" x="2070100" y="1244600"/>
          <p14:tracePt t="22785" x="2051050" y="1225550"/>
          <p14:tracePt t="22802" x="2025650" y="1200150"/>
          <p14:tracePt t="22819" x="2012950" y="1193800"/>
          <p14:tracePt t="22872" x="2012950" y="1187450"/>
          <p14:tracePt t="22960" x="2012950" y="1181100"/>
          <p14:tracePt t="22967" x="2019300" y="1174750"/>
          <p14:tracePt t="22986" x="2032000" y="1168400"/>
          <p14:tracePt t="23002" x="2038350" y="1155700"/>
          <p14:tracePt t="23019" x="2038350" y="1149350"/>
          <p14:tracePt t="23052" x="2038350" y="1143000"/>
          <p14:tracePt t="23069" x="2038350" y="1136650"/>
          <p14:tracePt t="23086" x="2032000" y="1136650"/>
          <p14:tracePt t="23104" x="2025650" y="1130300"/>
          <p14:tracePt t="23119" x="2006600" y="1130300"/>
          <p14:tracePt t="23135" x="1981200" y="1130300"/>
          <p14:tracePt t="23152" x="1955800" y="1130300"/>
          <p14:tracePt t="23169" x="1930400" y="1143000"/>
          <p14:tracePt t="23187" x="1898650" y="1168400"/>
          <p14:tracePt t="23202" x="1898650" y="1174750"/>
          <p14:tracePt t="23220" x="1898650" y="1212850"/>
          <p14:tracePt t="23236" x="1917700" y="1250950"/>
          <p14:tracePt t="23252" x="1949450" y="1282700"/>
          <p14:tracePt t="23271" x="1987550" y="1314450"/>
          <p14:tracePt t="23286" x="2025650" y="1339850"/>
          <p14:tracePt t="23303" x="2108200" y="1358900"/>
          <p14:tracePt t="23319" x="2184400" y="1358900"/>
          <p14:tracePt t="23335" x="2254250" y="1339850"/>
          <p14:tracePt t="23352" x="2311400" y="1308100"/>
          <p14:tracePt t="23369" x="2343150" y="1270000"/>
          <p14:tracePt t="23386" x="2362200" y="1212850"/>
          <p14:tracePt t="23402" x="2362200" y="1181100"/>
          <p14:tracePt t="23419" x="2362200" y="1136650"/>
          <p14:tracePt t="23436" x="2343150" y="1111250"/>
          <p14:tracePt t="23453" x="2286000" y="1079500"/>
          <p14:tracePt t="23469" x="2241550" y="1060450"/>
          <p14:tracePt t="23486" x="2197100" y="1047750"/>
          <p14:tracePt t="23503" x="2159000" y="1041400"/>
          <p14:tracePt t="23519" x="2133600" y="1041400"/>
          <p14:tracePt t="23536" x="2101850" y="1041400"/>
          <p14:tracePt t="23552" x="2082800" y="1047750"/>
          <p14:tracePt t="23570" x="2076450" y="1054100"/>
          <p14:tracePt t="23586" x="2063750" y="1098550"/>
          <p14:tracePt t="23602" x="2063750" y="1136650"/>
          <p14:tracePt t="23619" x="2063750" y="1181100"/>
          <p14:tracePt t="23636" x="2076450" y="1200150"/>
          <p14:tracePt t="23652" x="2089150" y="1206500"/>
          <p14:tracePt t="23669" x="2120900" y="1212850"/>
          <p14:tracePt t="23686" x="2235200" y="1200150"/>
          <p14:tracePt t="23687" x="2298700" y="1187450"/>
          <p14:tracePt t="23703" x="2387600" y="1162050"/>
          <p14:tracePt t="23719" x="2444750" y="1123950"/>
          <p14:tracePt t="23736" x="2476500" y="1092200"/>
          <p14:tracePt t="23753" x="2489200" y="1073150"/>
          <p14:tracePt t="23769" x="2489200" y="1066800"/>
          <p14:tracePt t="23803" x="2482850" y="1066800"/>
          <p14:tracePt t="23819" x="2451100" y="1066800"/>
          <p14:tracePt t="23836" x="2419350" y="1079500"/>
          <p14:tracePt t="23853" x="2406650" y="1104900"/>
          <p14:tracePt t="23869" x="2400300" y="1231900"/>
          <p14:tracePt t="23886" x="2432050" y="1301750"/>
          <p14:tracePt t="23903" x="2457450" y="1352550"/>
          <p14:tracePt t="23919" x="2489200" y="1397000"/>
          <p14:tracePt t="23936" x="2508250" y="1416050"/>
          <p14:tracePt t="23953" x="2520950" y="1422400"/>
          <p14:tracePt t="23970" x="2520950" y="1428750"/>
          <p14:tracePt t="24043" x="2520950" y="1422400"/>
          <p14:tracePt t="24053" x="2520950" y="1416050"/>
          <p14:tracePt t="24070" x="2508250" y="1397000"/>
          <p14:tracePt t="24086" x="2501900" y="1384300"/>
          <p14:tracePt t="24103" x="2482850" y="1352550"/>
          <p14:tracePt t="24120" x="2463800" y="1333500"/>
          <p14:tracePt t="24136" x="2451100" y="1327150"/>
          <p14:tracePt t="24153" x="2444750" y="1320800"/>
          <p14:tracePt t="24170" x="2432050" y="1320800"/>
          <p14:tracePt t="24188" x="2419350" y="1320800"/>
          <p14:tracePt t="24203" x="2413000" y="1314450"/>
          <p14:tracePt t="24220" x="2406650" y="1314450"/>
          <p14:tracePt t="24236" x="2374900" y="1320800"/>
          <p14:tracePt t="24253" x="2330450" y="1352550"/>
          <p14:tracePt t="24270" x="2286000" y="1390650"/>
          <p14:tracePt t="24286" x="2216150" y="1447800"/>
          <p14:tracePt t="24303" x="2184400" y="1492250"/>
          <p14:tracePt t="24320" x="2184400" y="1524000"/>
          <p14:tracePt t="24336" x="2209800" y="1562100"/>
          <p14:tracePt t="24353" x="2241550" y="1587500"/>
          <p14:tracePt t="24370" x="2279650" y="1606550"/>
          <p14:tracePt t="24386" x="2317750" y="1619250"/>
          <p14:tracePt t="24403" x="2374900" y="1619250"/>
          <p14:tracePt t="24420" x="2419350" y="1600200"/>
          <p14:tracePt t="24438" x="2470150" y="1555750"/>
          <p14:tracePt t="24455" x="2489200" y="1517650"/>
          <p14:tracePt t="24470" x="2495550" y="1466850"/>
          <p14:tracePt t="24488" x="2495550" y="1441450"/>
          <p14:tracePt t="24503" x="2495550" y="1435100"/>
          <p14:tracePt t="24520" x="2495550" y="1428750"/>
          <p14:tracePt t="24537" x="2476500" y="1422400"/>
          <p14:tracePt t="24553" x="2444750" y="1416050"/>
          <p14:tracePt t="24570" x="2406650" y="1416050"/>
          <p14:tracePt t="24587" x="2368550" y="1422400"/>
          <p14:tracePt t="24603" x="2336800" y="1428750"/>
          <p14:tracePt t="24621" x="2305050" y="1447800"/>
          <p14:tracePt t="24637" x="2279650" y="1473200"/>
          <p14:tracePt t="24653" x="2254250" y="1517650"/>
          <p14:tracePt t="24670" x="2254250" y="1536700"/>
          <p14:tracePt t="24687" x="2254250" y="1574800"/>
          <p14:tracePt t="24704" x="2286000" y="1638300"/>
          <p14:tracePt t="24720" x="2298700" y="1657350"/>
          <p14:tracePt t="24737" x="2317750" y="1676400"/>
          <p14:tracePt t="24753" x="2330450" y="1689100"/>
          <p14:tracePt t="24772" x="2362200" y="1708150"/>
          <p14:tracePt t="24787" x="2400300" y="1739900"/>
          <p14:tracePt t="24803" x="2489200" y="1784350"/>
          <p14:tracePt t="24820" x="2571750" y="1822450"/>
          <p14:tracePt t="24837" x="2705100" y="1873250"/>
          <p14:tracePt t="24853" x="2813050" y="1911350"/>
          <p14:tracePt t="24855" x="2844800" y="1924050"/>
          <p14:tracePt t="24870" x="2876550" y="1930400"/>
          <p14:tracePt t="24872" x="2876550" y="1936750"/>
          <p14:tracePt t="24920" x="2876550" y="1930400"/>
          <p14:tracePt t="24937" x="2876550" y="1924050"/>
          <p14:tracePt t="25152" x="2876550" y="1917700"/>
          <p14:tracePt t="25171" x="2876550" y="1911350"/>
          <p14:tracePt t="25188" x="2876550" y="1905000"/>
          <p14:tracePt t="25204" x="2876550" y="1898650"/>
          <p14:tracePt t="25221" x="2876550" y="1885950"/>
          <p14:tracePt t="25237" x="2876550" y="1873250"/>
          <p14:tracePt t="25239" x="2876550" y="1866900"/>
          <p14:tracePt t="25255" x="2870200" y="1847850"/>
          <p14:tracePt t="25271" x="2870200" y="1835150"/>
          <p14:tracePt t="25289" x="2863850" y="1822450"/>
          <p14:tracePt t="25306" x="2857500" y="1809750"/>
          <p14:tracePt t="25320" x="2851150" y="1784350"/>
          <p14:tracePt t="25337" x="2844800" y="1765300"/>
          <p14:tracePt t="25354" x="2838450" y="1727200"/>
          <p14:tracePt t="25371" x="2832100" y="1676400"/>
          <p14:tracePt t="25388" x="2825750" y="1619250"/>
          <p14:tracePt t="25404" x="2800350" y="1555750"/>
          <p14:tracePt t="25423" x="2762250" y="1473200"/>
          <p14:tracePt t="25440" x="2749550" y="1435100"/>
          <p14:tracePt t="25454" x="2743200" y="1416050"/>
          <p14:tracePt t="25472" x="2730500" y="1390650"/>
          <p14:tracePt t="25526" x="2730500" y="1397000"/>
          <p14:tracePt t="25537" x="2730500" y="1403350"/>
          <p14:tracePt t="25554" x="2730500" y="1416050"/>
          <p14:tracePt t="25571" x="2736850" y="1454150"/>
          <p14:tracePt t="25587" x="2774950" y="1524000"/>
          <p14:tracePt t="25604" x="2832100" y="1606550"/>
          <p14:tracePt t="25606" x="2870200" y="1644650"/>
          <p14:tracePt t="25621" x="2940050" y="1708150"/>
          <p14:tracePt t="25638" x="2978150" y="1746250"/>
          <p14:tracePt t="25654" x="2997200" y="1758950"/>
          <p14:tracePt t="25672" x="3003550" y="1758950"/>
          <p14:tracePt t="25688" x="3009900" y="1758950"/>
          <p14:tracePt t="25812" x="3009900" y="1752600"/>
          <p14:tracePt t="25898" x="3016250" y="1739900"/>
          <p14:tracePt t="25904" x="3022600" y="1733550"/>
          <p14:tracePt t="25921" x="3060700" y="1720850"/>
          <p14:tracePt t="25938" x="3105150" y="1720850"/>
          <p14:tracePt t="25955" x="3175000" y="1720850"/>
          <p14:tracePt t="25971" x="3289300" y="1727200"/>
          <p14:tracePt t="25988" x="3505200" y="1739900"/>
          <p14:tracePt t="26005" x="3790950" y="1778000"/>
          <p14:tracePt t="26021" x="4127500" y="1822450"/>
          <p14:tracePt t="26039" x="4546600" y="1885950"/>
          <p14:tracePt t="26040" x="4730750" y="1905000"/>
          <p14:tracePt t="26055" x="4914900" y="1924050"/>
          <p14:tracePt t="26071" x="5308600" y="1968500"/>
          <p14:tracePt t="26089" x="5753100" y="1993900"/>
          <p14:tracePt t="26105" x="5969000" y="2012950"/>
          <p14:tracePt t="26121" x="6172200" y="2038350"/>
          <p14:tracePt t="26138" x="6356350" y="2051050"/>
          <p14:tracePt t="26154" x="6508750" y="2070100"/>
          <p14:tracePt t="26171" x="6597650" y="2082800"/>
          <p14:tracePt t="26188" x="6629400" y="2082800"/>
          <p14:tracePt t="26205" x="6642100" y="2082800"/>
          <p14:tracePt t="26221" x="6654800" y="2082800"/>
          <p14:tracePt t="26238" x="6718300" y="2095500"/>
          <p14:tracePt t="26255" x="6883400" y="2114550"/>
          <p14:tracePt t="26271" x="7086600" y="2133600"/>
          <p14:tracePt t="26289" x="7385050" y="2146300"/>
          <p14:tracePt t="26305" x="7435850" y="2146300"/>
          <p14:tracePt t="26322" x="7531100" y="2127250"/>
          <p14:tracePt t="26338" x="7575550" y="2095500"/>
          <p14:tracePt t="26340" x="7600950" y="2070100"/>
          <p14:tracePt t="26356" x="7677150" y="2012950"/>
          <p14:tracePt t="26372" x="7778750" y="1943100"/>
          <p14:tracePt t="26388" x="7854950" y="1860550"/>
          <p14:tracePt t="26405" x="7899400" y="1778000"/>
          <p14:tracePt t="26421" x="7937500" y="1670050"/>
          <p14:tracePt t="26440" x="7950200" y="1587500"/>
          <p14:tracePt t="26455" x="7956550" y="1498600"/>
          <p14:tracePt t="26473" x="7956550" y="1416050"/>
          <p14:tracePt t="26488" x="7962900" y="1327150"/>
          <p14:tracePt t="26507" x="7962900" y="1250950"/>
          <p14:tracePt t="26508" x="7962900" y="1212850"/>
          <p14:tracePt t="26521" x="7962900" y="1193800"/>
          <p14:tracePt t="26539" x="7943850" y="1073150"/>
          <p14:tracePt t="26555" x="7918450" y="990600"/>
          <p14:tracePt t="26571" x="7880350" y="908050"/>
          <p14:tracePt t="26589" x="7823200" y="825500"/>
          <p14:tracePt t="26605" x="7747000" y="742950"/>
          <p14:tracePt t="26622" x="7600950" y="654050"/>
          <p14:tracePt t="26639" x="7473950" y="615950"/>
          <p14:tracePt t="26655" x="7404100" y="609600"/>
          <p14:tracePt t="26672" x="7346950" y="622300"/>
          <p14:tracePt t="26688" x="7283450" y="660400"/>
          <p14:tracePt t="26705" x="7219950" y="704850"/>
          <p14:tracePt t="26722" x="7150100" y="762000"/>
          <p14:tracePt t="26738" x="7061200" y="806450"/>
          <p14:tracePt t="26755" x="6953250" y="857250"/>
          <p14:tracePt t="26772" x="6826250" y="901700"/>
          <p14:tracePt t="26789" x="6661150" y="977900"/>
          <p14:tracePt t="26807" x="6534150" y="1066800"/>
          <p14:tracePt t="26822" x="6438900" y="1155700"/>
          <p14:tracePt t="26839" x="6356350" y="1250950"/>
          <p14:tracePt t="26855" x="6286500" y="1352550"/>
          <p14:tracePt t="26872" x="6229350" y="1485900"/>
          <p14:tracePt t="26888" x="6203950" y="1555750"/>
          <p14:tracePt t="26906" x="6184900" y="1651000"/>
          <p14:tracePt t="26922" x="6153150" y="1727200"/>
          <p14:tracePt t="26938" x="6096000" y="1854200"/>
          <p14:tracePt t="26955" x="6032500" y="2012950"/>
          <p14:tracePt t="26972" x="5981700" y="2203450"/>
          <p14:tracePt t="26989" x="5930900" y="2419350"/>
          <p14:tracePt t="27005" x="5899150" y="2628900"/>
          <p14:tracePt t="27022" x="5886450" y="2800350"/>
          <p14:tracePt t="27039" x="5848350" y="3035300"/>
          <p14:tracePt t="27055" x="5791200" y="3321050"/>
          <p14:tracePt t="27072" x="5765800" y="3517900"/>
          <p14:tracePt t="27089" x="5765800" y="3835400"/>
          <p14:tracePt t="27106" x="5822950" y="4121150"/>
          <p14:tracePt t="27122" x="5873750" y="4375150"/>
          <p14:tracePt t="27139" x="5918200" y="4616450"/>
          <p14:tracePt t="27156" x="5981700" y="4870450"/>
          <p14:tracePt t="27174" x="6076950" y="5092700"/>
          <p14:tracePt t="27189" x="6184900" y="5270500"/>
          <p14:tracePt t="27205" x="6273800" y="5378450"/>
          <p14:tracePt t="27222" x="6375400" y="5492750"/>
          <p14:tracePt t="27239" x="6508750" y="5600700"/>
          <p14:tracePt t="27255" x="6686550" y="5721350"/>
          <p14:tracePt t="27273" x="6997700" y="5861050"/>
          <p14:tracePt t="27290" x="7289800" y="5943600"/>
          <p14:tracePt t="27306" x="7607300" y="6000750"/>
          <p14:tracePt t="27322" x="7988300" y="6032500"/>
          <p14:tracePt t="27339" x="8337550" y="6038850"/>
          <p14:tracePt t="27356" x="8585200" y="5988050"/>
          <p14:tracePt t="27372" x="8813800" y="5880100"/>
          <p14:tracePt t="27389" x="9029700" y="5721350"/>
          <p14:tracePt t="27405" x="9226550" y="5537200"/>
          <p14:tracePt t="27422" x="9480550" y="5283200"/>
          <p14:tracePt t="27441" x="9734550" y="4991100"/>
          <p14:tracePt t="27456" x="9944100" y="4635500"/>
          <p14:tracePt t="27472" x="10121900" y="4152900"/>
          <p14:tracePt t="27489" x="10274300" y="3657600"/>
          <p14:tracePt t="27506" x="10375900" y="3200400"/>
          <p14:tracePt t="27523" x="10414000" y="2584450"/>
          <p14:tracePt t="27541" x="10363200" y="2330450"/>
          <p14:tracePt t="27556" x="10287000" y="2139950"/>
          <p14:tracePt t="27572" x="10185400" y="1968500"/>
          <p14:tracePt t="27589" x="10096500" y="1873250"/>
          <p14:tracePt t="27606" x="9956800" y="1765300"/>
          <p14:tracePt t="27622" x="9728200" y="1638300"/>
          <p14:tracePt t="27639" x="9493250" y="1524000"/>
          <p14:tracePt t="27656" x="9175750" y="1390650"/>
          <p14:tracePt t="27673" x="8959850" y="1308100"/>
          <p14:tracePt t="27689" x="8769350" y="1238250"/>
          <p14:tracePt t="27706" x="8655050" y="1200150"/>
          <p14:tracePt t="27723" x="8559800" y="1181100"/>
          <p14:tracePt t="27739" x="8426450" y="1155700"/>
          <p14:tracePt t="27756" x="8280400" y="1155700"/>
          <p14:tracePt t="27773" x="7994650" y="1181100"/>
          <p14:tracePt t="27789" x="7772400" y="1238250"/>
          <p14:tracePt t="27806" x="7600950" y="1314450"/>
          <p14:tracePt t="27823" x="7473950" y="1390650"/>
          <p14:tracePt t="27840" x="7359650" y="1485900"/>
          <p14:tracePt t="27856" x="7270750" y="1555750"/>
          <p14:tracePt t="27873" x="7156450" y="1651000"/>
          <p14:tracePt t="27890" x="7061200" y="1727200"/>
          <p14:tracePt t="27906" x="6946900" y="1835150"/>
          <p14:tracePt t="27923" x="6864350" y="1955800"/>
          <p14:tracePt t="27939" x="6781800" y="2114550"/>
          <p14:tracePt t="27957" x="6686550" y="2330450"/>
          <p14:tracePt t="27958" x="6635750" y="2451100"/>
          <p14:tracePt t="27973" x="6553200" y="2762250"/>
          <p14:tracePt t="27990" x="6527800" y="2882900"/>
          <p14:tracePt t="28007" x="6470650" y="3365500"/>
          <p14:tracePt t="28023" x="6464300" y="3473450"/>
          <p14:tracePt t="28040" x="6451600" y="3867150"/>
          <p14:tracePt t="28056" x="6477000" y="4222750"/>
          <p14:tracePt t="28073" x="6527800" y="4559300"/>
          <p14:tracePt t="28090" x="6604000" y="4851400"/>
          <p14:tracePt t="28106" x="6667500" y="5016500"/>
          <p14:tracePt t="28123" x="6711950" y="5092700"/>
          <p14:tracePt t="28140" x="6743700" y="5130800"/>
          <p14:tracePt t="28156" x="6769100" y="5143500"/>
          <p14:tracePt t="28173" x="6794500" y="5143500"/>
          <p14:tracePt t="28190" x="6807200" y="5143500"/>
          <p14:tracePt t="28206" x="6813550" y="5143500"/>
          <p14:tracePt t="28256" x="6819900" y="5143500"/>
          <p14:tracePt t="28290" x="6826250" y="5143500"/>
          <p14:tracePt t="28323" x="6838950" y="5137150"/>
          <p14:tracePt t="28340" x="6851650" y="5124450"/>
          <p14:tracePt t="28357" x="6870700" y="5092700"/>
          <p14:tracePt t="28373" x="6870700" y="5086350"/>
          <p14:tracePt t="28390" x="6889750" y="5067300"/>
          <p14:tracePt t="28406" x="6896100" y="5048250"/>
          <p14:tracePt t="28423" x="6902450" y="5041900"/>
          <p14:tracePt t="28440" x="6902450" y="5035550"/>
          <p14:tracePt t="28568" x="6908800" y="5029200"/>
          <p14:tracePt t="28592" x="6908800" y="5016500"/>
          <p14:tracePt t="28624" x="6908800" y="5010150"/>
          <p14:tracePt t="28838" x="6908800" y="5003800"/>
          <p14:tracePt t="28844" x="6908800" y="4997450"/>
          <p14:tracePt t="28858" x="6908800" y="4984750"/>
          <p14:tracePt t="28874" x="6915150" y="4972050"/>
          <p14:tracePt t="28890" x="6915150" y="4959350"/>
          <p14:tracePt t="28909" x="6915150" y="4946650"/>
          <p14:tracePt t="28924" x="6915150" y="4933950"/>
          <p14:tracePt t="28941" x="6915150" y="4921250"/>
          <p14:tracePt t="28957" x="6915150" y="4914900"/>
          <p14:tracePt t="28974" x="6915150" y="4902200"/>
          <p14:tracePt t="28991" x="6915150" y="4889500"/>
          <p14:tracePt t="29007" x="6915150" y="4876800"/>
          <p14:tracePt t="29024" x="6915150" y="4870450"/>
          <p14:tracePt t="29041" x="6921500" y="4857750"/>
          <p14:tracePt t="29057" x="6921500" y="4838700"/>
          <p14:tracePt t="29073" x="6921500" y="4832350"/>
          <p14:tracePt t="29107" x="6921500" y="4826000"/>
          <p14:tracePt t="29444" x="6921500" y="4819650"/>
          <p14:tracePt t="29457" x="6921500" y="4806950"/>
          <p14:tracePt t="29475" x="6921500" y="4800600"/>
          <p14:tracePt t="29491" x="6921500" y="4787900"/>
          <p14:tracePt t="29508" x="6921500" y="4781550"/>
          <p14:tracePt t="29525" x="6921500" y="4775200"/>
          <p14:tracePt t="29814" x="6908800" y="4762500"/>
          <p14:tracePt t="29820" x="6902450" y="4756150"/>
          <p14:tracePt t="29827" x="6877050" y="4730750"/>
          <p14:tracePt t="29841" x="6838950" y="4705350"/>
          <p14:tracePt t="29859" x="6705600" y="4629150"/>
          <p14:tracePt t="29876" x="6584950" y="4559300"/>
          <p14:tracePt t="29892" x="6438900" y="4489450"/>
          <p14:tracePt t="29909" x="6375400" y="4457700"/>
          <p14:tracePt t="29910" x="6305550" y="4432300"/>
          <p14:tracePt t="29925" x="6229350" y="4400550"/>
          <p14:tracePt t="29942" x="6089650" y="4356100"/>
          <p14:tracePt t="29958" x="5861050" y="4286250"/>
          <p14:tracePt t="29975" x="5689600" y="4229100"/>
          <p14:tracePt t="29991" x="5549900" y="4191000"/>
          <p14:tracePt t="30008" x="5372100" y="4133850"/>
          <p14:tracePt t="30026" x="5238750" y="4095750"/>
          <p14:tracePt t="30041" x="5111750" y="4070350"/>
          <p14:tracePt t="30058" x="5003800" y="4057650"/>
          <p14:tracePt t="30074" x="4781550" y="4032250"/>
          <p14:tracePt t="30091" x="4483100" y="3956050"/>
          <p14:tracePt t="30110" x="3987800" y="3778250"/>
          <p14:tracePt t="30125" x="3803650" y="3727450"/>
          <p14:tracePt t="30145" x="3282950" y="3587750"/>
          <p14:tracePt t="30158" x="3098800" y="3549650"/>
          <p14:tracePt t="30175" x="2952750" y="3517900"/>
          <p14:tracePt t="30191" x="2825750" y="3479800"/>
          <p14:tracePt t="30208" x="2743200" y="3454400"/>
          <p14:tracePt t="30225" x="2660650" y="3416300"/>
          <p14:tracePt t="30242" x="2559050" y="3371850"/>
          <p14:tracePt t="30258" x="2451100" y="3321050"/>
          <p14:tracePt t="30275" x="2343150" y="3282950"/>
          <p14:tracePt t="30291" x="2279650" y="3257550"/>
          <p14:tracePt t="30308" x="2228850" y="3238500"/>
          <p14:tracePt t="30327" x="2190750" y="3225800"/>
          <p14:tracePt t="30341" x="2171700" y="3219450"/>
          <p14:tracePt t="30359" x="2152650" y="3213100"/>
          <p14:tracePt t="30375" x="2108200" y="3194050"/>
          <p14:tracePt t="30391" x="2006600" y="3130550"/>
          <p14:tracePt t="30408" x="1930400" y="3079750"/>
          <p14:tracePt t="30425" x="1860550" y="3035300"/>
          <p14:tracePt t="30442" x="1816100" y="3003550"/>
          <p14:tracePt t="30458" x="1797050" y="2990850"/>
          <p14:tracePt t="30475" x="1790700" y="2984500"/>
          <p14:tracePt t="30508" x="1784350" y="2984500"/>
          <p14:tracePt t="30527" x="1778000" y="2978150"/>
          <p14:tracePt t="30542" x="1758950" y="2959100"/>
          <p14:tracePt t="30558" x="1746250" y="2946400"/>
          <p14:tracePt t="30575" x="1739900" y="2933700"/>
          <p14:tracePt t="30592" x="1739900" y="2921000"/>
          <p14:tracePt t="30608" x="1739900" y="2908300"/>
          <p14:tracePt t="30625" x="1739900" y="2901950"/>
          <p14:tracePt t="30642" x="1739900" y="2895600"/>
          <p14:tracePt t="30680" x="1739900" y="2889250"/>
          <p14:tracePt t="30694" x="1733550" y="2889250"/>
          <p14:tracePt t="30709" x="1733550" y="2882900"/>
          <p14:tracePt t="30725" x="1733550" y="2870200"/>
          <p14:tracePt t="30742" x="1733550" y="2857500"/>
          <p14:tracePt t="30758" x="1733550" y="2851150"/>
          <p14:tracePt t="30777" x="1733550" y="2844800"/>
          <p14:tracePt t="30792" x="1733550" y="2838450"/>
          <p14:tracePt t="30825" x="1733550" y="2832100"/>
          <p14:tracePt t="30860" x="1733550" y="2813050"/>
          <p14:tracePt t="30875" x="1733550" y="2794000"/>
          <p14:tracePt t="30892" x="1733550" y="2781300"/>
          <p14:tracePt t="30910" x="1733550" y="2768600"/>
          <p14:tracePt t="30925" x="1727200" y="2755900"/>
          <p14:tracePt t="30942" x="1727200" y="2736850"/>
          <p14:tracePt t="30959" x="1727200" y="2724150"/>
          <p14:tracePt t="30976" x="1727200" y="2698750"/>
          <p14:tracePt t="30992" x="1739900" y="2628900"/>
          <p14:tracePt t="31009" x="1746250" y="2565400"/>
          <p14:tracePt t="31026" x="1746250" y="2508250"/>
          <p14:tracePt t="31042" x="1746250" y="2476500"/>
          <p14:tracePt t="31059" x="1752600" y="2463800"/>
          <p14:tracePt t="31075" x="1752600" y="2457450"/>
          <p14:tracePt t="31292" x="1746250" y="2457450"/>
          <p14:tracePt t="31299" x="1739900" y="2457450"/>
          <p14:tracePt t="31309" x="1727200" y="2457450"/>
          <p14:tracePt t="31326" x="1708150" y="2451100"/>
          <p14:tracePt t="31342" x="1689100" y="2451100"/>
          <p14:tracePt t="31359" x="1663700" y="2438400"/>
          <p14:tracePt t="31376" x="1657350" y="2438400"/>
          <p14:tracePt t="31424" x="1657350" y="2432050"/>
          <p14:tracePt t="32211" x="1663700" y="2438400"/>
          <p14:tracePt t="32226" x="1670050" y="2438400"/>
          <p14:tracePt t="32234" x="1670050" y="2444750"/>
          <p14:tracePt t="32260" x="1676400" y="2444750"/>
          <p14:tracePt t="32277" x="1682750" y="2444750"/>
          <p14:tracePt t="32294" x="1701800" y="2444750"/>
          <p14:tracePt t="32310" x="1727200" y="2444750"/>
          <p14:tracePt t="32326" x="1771650" y="2444750"/>
          <p14:tracePt t="32343" x="1828800" y="2444750"/>
          <p14:tracePt t="32360" x="1892300" y="2451100"/>
          <p14:tracePt t="32378" x="2012950" y="2463800"/>
          <p14:tracePt t="32393" x="2070100" y="2463800"/>
          <p14:tracePt t="32410" x="2114550" y="2457450"/>
          <p14:tracePt t="32427" x="2139950" y="2451100"/>
          <p14:tracePt t="32443" x="2171700" y="2438400"/>
          <p14:tracePt t="32460" x="2235200" y="2425700"/>
          <p14:tracePt t="32477" x="2317750" y="2425700"/>
          <p14:tracePt t="32493" x="2387600" y="2425700"/>
          <p14:tracePt t="32510" x="2451100" y="2425700"/>
          <p14:tracePt t="32527" x="2476500" y="2425700"/>
          <p14:tracePt t="32543" x="2495550" y="2419350"/>
          <p14:tracePt t="32560" x="2501900" y="2413000"/>
          <p14:tracePt t="32577" x="2508250" y="2413000"/>
          <p14:tracePt t="32593" x="2520950" y="2406650"/>
          <p14:tracePt t="32611" x="2546350" y="2400300"/>
          <p14:tracePt t="32627" x="2578100" y="2393950"/>
          <p14:tracePt t="32644" x="2654300" y="2381250"/>
          <p14:tracePt t="32660" x="2686050" y="2368550"/>
          <p14:tracePt t="32677" x="2717800" y="2362200"/>
          <p14:tracePt t="32693" x="2736850" y="2349500"/>
          <p14:tracePt t="32711" x="2743200" y="2343150"/>
          <p14:tracePt t="32727" x="2749550" y="2336800"/>
          <p14:tracePt t="32743" x="2755900" y="2324100"/>
          <p14:tracePt t="32762" x="2762250" y="2305050"/>
          <p14:tracePt t="32777" x="2762250" y="2292350"/>
          <p14:tracePt t="32793" x="2762250" y="2279650"/>
          <p14:tracePt t="32810" x="2749550" y="2273300"/>
          <p14:tracePt t="32827" x="2736850" y="2260600"/>
          <p14:tracePt t="32844" x="2698750" y="2254250"/>
          <p14:tracePt t="32860" x="2647950" y="2247900"/>
          <p14:tracePt t="32861" x="2628900" y="2247900"/>
          <p14:tracePt t="32877" x="2584450" y="2241550"/>
          <p14:tracePt t="32894" x="2552700" y="2235200"/>
          <p14:tracePt t="32910" x="2501900" y="2222500"/>
          <p14:tracePt t="32927" x="2470150" y="2216150"/>
          <p14:tracePt t="32944" x="2419350" y="2209800"/>
          <p14:tracePt t="32960" x="2362200" y="2203450"/>
          <p14:tracePt t="32977" x="2286000" y="2197100"/>
          <p14:tracePt t="32994" x="2228850" y="2197100"/>
          <p14:tracePt t="33010" x="2165350" y="2190750"/>
          <p14:tracePt t="33027" x="2082800" y="2190750"/>
          <p14:tracePt t="33044" x="2012950" y="2190750"/>
          <p14:tracePt t="33060" x="1898650" y="2190750"/>
          <p14:tracePt t="33077" x="1778000" y="2190750"/>
          <p14:tracePt t="33094" x="1663700" y="2171700"/>
          <p14:tracePt t="33111" x="1593850" y="2165350"/>
          <p14:tracePt t="33127" x="1555750" y="2165350"/>
          <p14:tracePt t="33144" x="1543050" y="2165350"/>
          <p14:tracePt t="33160" x="1530350" y="2165350"/>
          <p14:tracePt t="33177" x="1498600" y="2178050"/>
          <p14:tracePt t="33194" x="1473200" y="2190750"/>
          <p14:tracePt t="33210" x="1447800" y="2197100"/>
          <p14:tracePt t="33227" x="1428750" y="2203450"/>
          <p14:tracePt t="33313" x="1428750" y="2209800"/>
          <p14:tracePt t="33329" x="1428750" y="2216150"/>
          <p14:tracePt t="33344" x="1428750" y="2228850"/>
          <p14:tracePt t="33362" x="1428750" y="2260600"/>
          <p14:tracePt t="33378" x="1435100" y="2273300"/>
          <p14:tracePt t="33394" x="1447800" y="2286000"/>
          <p14:tracePt t="33412" x="1460500" y="2298700"/>
          <p14:tracePt t="33427" x="1492250" y="2311400"/>
          <p14:tracePt t="33444" x="1536700" y="2336800"/>
          <p14:tracePt t="33462" x="1562100" y="2355850"/>
          <p14:tracePt t="33477" x="1587500" y="2368550"/>
          <p14:tracePt t="33494" x="1619250" y="2381250"/>
          <p14:tracePt t="33513" x="1651000" y="2393950"/>
          <p14:tracePt t="33527" x="1676400" y="2400300"/>
          <p14:tracePt t="33546" x="1708150" y="2400300"/>
          <p14:tracePt t="33561" x="1720850" y="2400300"/>
          <p14:tracePt t="33578" x="1746250" y="2400300"/>
          <p14:tracePt t="33579" x="1758950" y="2406650"/>
          <p14:tracePt t="33594" x="1790700" y="2406650"/>
          <p14:tracePt t="33611" x="1847850" y="2406650"/>
          <p14:tracePt t="33627" x="1879600" y="2413000"/>
          <p14:tracePt t="33644" x="1905000" y="2413000"/>
          <p14:tracePt t="33661" x="1924050" y="2413000"/>
          <p14:tracePt t="33677" x="1943100" y="2413000"/>
          <p14:tracePt t="33697" x="1974850" y="2406650"/>
          <p14:tracePt t="33711" x="2019300" y="2406650"/>
          <p14:tracePt t="33728" x="2057400" y="2406650"/>
          <p14:tracePt t="33744" x="2114550" y="2406650"/>
          <p14:tracePt t="33761" x="2159000" y="2406650"/>
          <p14:tracePt t="33778" x="2178050" y="2406650"/>
          <p14:tracePt t="33795" x="2209800" y="2406650"/>
          <p14:tracePt t="33811" x="2247900" y="2400300"/>
          <p14:tracePt t="33828" x="2273300" y="2393950"/>
          <p14:tracePt t="33845" x="2286000" y="2393950"/>
          <p14:tracePt t="33863" x="2387600" y="2393950"/>
          <p14:tracePt t="33878" x="2444750" y="2393950"/>
          <p14:tracePt t="33896" x="2489200" y="2393950"/>
          <p14:tracePt t="33911" x="2520950" y="2393950"/>
          <p14:tracePt t="33928" x="2540000" y="2387600"/>
          <p14:tracePt t="33945" x="2559050" y="2387600"/>
          <p14:tracePt t="33961" x="2590800" y="2387600"/>
          <p14:tracePt t="33980" x="2628900" y="2393950"/>
          <p14:tracePt t="33994" x="2654300" y="2393950"/>
          <p14:tracePt t="34011" x="2692400" y="2400300"/>
          <p14:tracePt t="34028" x="2717800" y="2400300"/>
          <p14:tracePt t="34045" x="2730500" y="2400300"/>
          <p14:tracePt t="34078" x="2749550" y="2400300"/>
          <p14:tracePt t="34095" x="2768600" y="2400300"/>
          <p14:tracePt t="34111" x="2800350" y="2400300"/>
          <p14:tracePt t="34128" x="2819400" y="2393950"/>
          <p14:tracePt t="34145" x="2838450" y="2393950"/>
          <p14:tracePt t="34161" x="2851150" y="2387600"/>
          <p14:tracePt t="34178" x="2863850" y="2387600"/>
          <p14:tracePt t="34195" x="2882900" y="2381250"/>
          <p14:tracePt t="34211" x="2901950" y="2374900"/>
          <p14:tracePt t="34228" x="2927350" y="2355850"/>
          <p14:tracePt t="34245" x="2940050" y="2343150"/>
          <p14:tracePt t="34261" x="2946400" y="2330450"/>
          <p14:tracePt t="34278" x="2946400" y="2317750"/>
          <p14:tracePt t="34280" x="2946400" y="2311400"/>
          <p14:tracePt t="34296" x="2940050" y="2298700"/>
          <p14:tracePt t="34312" x="2895600" y="2286000"/>
          <p14:tracePt t="34328" x="2851150" y="2266950"/>
          <p14:tracePt t="34345" x="2794000" y="2247900"/>
          <p14:tracePt t="34362" x="2743200" y="2228850"/>
          <p14:tracePt t="34379" x="2711450" y="2216150"/>
          <p14:tracePt t="34395" x="2679700" y="2203450"/>
          <p14:tracePt t="34412" x="2660650" y="2190750"/>
          <p14:tracePt t="34428" x="2635250" y="2184400"/>
          <p14:tracePt t="34445" x="2603500" y="2178050"/>
          <p14:tracePt t="34461" x="2578100" y="2171700"/>
          <p14:tracePt t="34478" x="2546350" y="2171700"/>
          <p14:tracePt t="34495" x="2508250" y="2171700"/>
          <p14:tracePt t="34512" x="2470150" y="2165350"/>
          <p14:tracePt t="34529" x="2438400" y="2165350"/>
          <p14:tracePt t="34529" x="2432050" y="2165350"/>
          <p14:tracePt t="34545" x="2413000" y="2165350"/>
          <p14:tracePt t="34562" x="2368550" y="2159000"/>
          <p14:tracePt t="34578" x="2349500" y="2152650"/>
          <p14:tracePt t="34595" x="2305050" y="2146300"/>
          <p14:tracePt t="34612" x="2254250" y="2139950"/>
          <p14:tracePt t="34628" x="2209800" y="2139950"/>
          <p14:tracePt t="34646" x="2146300" y="2139950"/>
          <p14:tracePt t="34662" x="2101850" y="2146300"/>
          <p14:tracePt t="34678" x="2057400" y="2146300"/>
          <p14:tracePt t="34695" x="2025650" y="2146300"/>
          <p14:tracePt t="34712" x="2000250" y="2146300"/>
          <p14:tracePt t="34728" x="1949450" y="2152650"/>
          <p14:tracePt t="34745" x="1911350" y="2159000"/>
          <p14:tracePt t="34762" x="1866900" y="2171700"/>
          <p14:tracePt t="34779" x="1784350" y="2190750"/>
          <p14:tracePt t="34795" x="1752600" y="2203450"/>
          <p14:tracePt t="34812" x="1727200" y="2209800"/>
          <p14:tracePt t="34828" x="1714500" y="2216150"/>
          <p14:tracePt t="34845" x="1701800" y="2216150"/>
          <p14:tracePt t="34862" x="1651000" y="2222500"/>
          <p14:tracePt t="34878" x="1612900" y="2228850"/>
          <p14:tracePt t="34896" x="1574800" y="2228850"/>
          <p14:tracePt t="34912" x="1543050" y="2228850"/>
          <p14:tracePt t="34929" x="1530350" y="2228850"/>
          <p14:tracePt t="35009" x="1524000" y="2228850"/>
          <p14:tracePt t="35025" x="1524000" y="2235200"/>
          <p14:tracePt t="35034" x="1524000" y="2241550"/>
          <p14:tracePt t="35046" x="1524000" y="2260600"/>
          <p14:tracePt t="35062" x="1524000" y="2292350"/>
          <p14:tracePt t="35079" x="1549400" y="2343150"/>
          <p14:tracePt t="35097" x="1606550" y="2393950"/>
          <p14:tracePt t="35112" x="1625600" y="2400300"/>
          <p14:tracePt t="35114" x="1644650" y="2413000"/>
          <p14:tracePt t="35129" x="1670050" y="2419350"/>
          <p14:tracePt t="35147" x="1746250" y="2432050"/>
          <p14:tracePt t="35162" x="1790700" y="2438400"/>
          <p14:tracePt t="35179" x="1828800" y="2438400"/>
          <p14:tracePt t="35197" x="1911350" y="2432050"/>
          <p14:tracePt t="35212" x="1955800" y="2432050"/>
          <p14:tracePt t="35229" x="2012950" y="2432050"/>
          <p14:tracePt t="35245" x="2044700" y="2432050"/>
          <p14:tracePt t="35262" x="2070100" y="2432050"/>
          <p14:tracePt t="35279" x="2120900" y="2438400"/>
          <p14:tracePt t="35296" x="2184400" y="2451100"/>
          <p14:tracePt t="35312" x="2235200" y="2451100"/>
          <p14:tracePt t="35329" x="2305050" y="2451100"/>
          <p14:tracePt t="35346" x="2343150" y="2451100"/>
          <p14:tracePt t="35348" x="2355850" y="2451100"/>
          <p14:tracePt t="35362" x="2368550" y="2451100"/>
          <p14:tracePt t="35364" x="2381250" y="2451100"/>
          <p14:tracePt t="35379" x="2393950" y="2457450"/>
          <p14:tracePt t="35380" x="2406650" y="2457450"/>
          <p14:tracePt t="35395" x="2438400" y="2463800"/>
          <p14:tracePt t="35412" x="2457450" y="2463800"/>
          <p14:tracePt t="35429" x="2501900" y="2470150"/>
          <p14:tracePt t="35448" x="2533650" y="2470150"/>
          <p14:tracePt t="35462" x="2565400" y="2470150"/>
          <p14:tracePt t="35480" x="2590800" y="2470150"/>
          <p14:tracePt t="35496" x="2628900" y="2463800"/>
          <p14:tracePt t="35513" x="2635250" y="2463800"/>
          <p14:tracePt t="35529" x="2635250" y="2457450"/>
          <p14:tracePt t="35579" x="2641600" y="2457450"/>
          <p14:tracePt t="35596" x="2647950" y="2457450"/>
          <p14:tracePt t="35613" x="2660650" y="2451100"/>
          <p14:tracePt t="35629" x="2667000" y="2451100"/>
          <p14:tracePt t="35646" x="2686050" y="2444750"/>
          <p14:tracePt t="35662" x="2698750" y="2444750"/>
          <p14:tracePt t="35679" x="2705100" y="2438400"/>
          <p14:tracePt t="35772" x="2705100" y="2432050"/>
          <p14:tracePt t="35909" x="2711450" y="2432050"/>
          <p14:tracePt t="35947" x="2717800" y="2432050"/>
          <p14:tracePt t="35953" x="2730500" y="2432050"/>
          <p14:tracePt t="35963" x="2736850" y="2432050"/>
          <p14:tracePt t="35980" x="2749550" y="2425700"/>
          <p14:tracePt t="35996" x="2762250" y="2419350"/>
          <p14:tracePt t="36013" x="2774950" y="2413000"/>
          <p14:tracePt t="36030" x="2794000" y="2406650"/>
          <p14:tracePt t="36046" x="2819400" y="2393950"/>
          <p14:tracePt t="36063" x="2838450" y="2387600"/>
          <p14:tracePt t="36079" x="2851150" y="2374900"/>
          <p14:tracePt t="36097" x="2876550" y="2368550"/>
          <p14:tracePt t="36114" x="2889250" y="2362200"/>
          <p14:tracePt t="36130" x="2895600" y="2355850"/>
          <p14:tracePt t="36146" x="2901950" y="2355850"/>
          <p14:tracePt t="36163" x="2901950" y="2349500"/>
          <p14:tracePt t="36180" x="2908300" y="2343150"/>
          <p14:tracePt t="36196" x="2908300" y="2336800"/>
          <p14:tracePt t="36230" x="2908300" y="2330450"/>
          <p14:tracePt t="36247" x="2908300" y="2317750"/>
          <p14:tracePt t="36263" x="2901950" y="2305050"/>
          <p14:tracePt t="36280" x="2901950" y="2298700"/>
          <p14:tracePt t="36296" x="2895600" y="2292350"/>
          <p14:tracePt t="36313" x="2882900" y="2292350"/>
          <p14:tracePt t="36330" x="2876550" y="2286000"/>
          <p14:tracePt t="36347" x="2844800" y="2266950"/>
          <p14:tracePt t="36363" x="2813050" y="2254250"/>
          <p14:tracePt t="36380" x="2794000" y="2241550"/>
          <p14:tracePt t="36397" x="2755900" y="2209800"/>
          <p14:tracePt t="36414" x="2730500" y="2184400"/>
          <p14:tracePt t="36448" x="2724150" y="2178050"/>
          <p14:tracePt t="36465" x="2717800" y="2171700"/>
          <p14:tracePt t="36480" x="2711450" y="2165350"/>
          <p14:tracePt t="36497" x="2698750" y="2165350"/>
          <p14:tracePt t="36513" x="2667000" y="2165350"/>
          <p14:tracePt t="36530" x="2628900" y="2165350"/>
          <p14:tracePt t="36548" x="2584450" y="2159000"/>
          <p14:tracePt t="36563" x="2552700" y="2159000"/>
          <p14:tracePt t="36580" x="2520950" y="2152650"/>
          <p14:tracePt t="36597" x="2501900" y="2152650"/>
          <p14:tracePt t="36613" x="2482850" y="2146300"/>
          <p14:tracePt t="36630" x="2463800" y="2146300"/>
          <p14:tracePt t="36647" x="2438400" y="2146300"/>
          <p14:tracePt t="36663" x="2406650" y="2146300"/>
          <p14:tracePt t="36681" x="2362200" y="2139950"/>
          <p14:tracePt t="36682" x="2330450" y="2139950"/>
          <p14:tracePt t="36697" x="2286000" y="2139950"/>
          <p14:tracePt t="36714" x="2178050" y="2159000"/>
          <p14:tracePt t="36730" x="2139950" y="2165350"/>
          <p14:tracePt t="36747" x="2114550" y="2171700"/>
          <p14:tracePt t="36763" x="2108200" y="2178050"/>
          <p14:tracePt t="36780" x="2101850" y="2178050"/>
          <p14:tracePt t="36797" x="2089150" y="2184400"/>
          <p14:tracePt t="36814" x="2063750" y="2190750"/>
          <p14:tracePt t="36831" x="2032000" y="2197100"/>
          <p14:tracePt t="36847" x="2012950" y="2203450"/>
          <p14:tracePt t="36864" x="2000250" y="2203450"/>
          <p14:tracePt t="37301" x="2000250" y="2209800"/>
          <p14:tracePt t="42319" x="2000250" y="2216150"/>
          <p14:tracePt t="42326" x="2012950" y="2254250"/>
          <p14:tracePt t="42335" x="2019300" y="2286000"/>
          <p14:tracePt t="42352" x="2032000" y="2336800"/>
          <p14:tracePt t="42370" x="2038350" y="2362200"/>
          <p14:tracePt t="42385" x="2044700" y="2374900"/>
          <p14:tracePt t="42402" x="2051050" y="2381250"/>
          <p14:tracePt t="42511" x="2051050" y="2387600"/>
          <p14:tracePt t="42520" x="2057400" y="2387600"/>
          <p14:tracePt t="42536" x="2063750" y="2387600"/>
          <p14:tracePt t="42551" x="2076450" y="2387600"/>
          <p14:tracePt t="42569" x="2082800" y="2393950"/>
          <p14:tracePt t="42585" x="2108200" y="2393950"/>
          <p14:tracePt t="42602" x="2127250" y="2400300"/>
          <p14:tracePt t="42618" x="2133600" y="2400300"/>
          <p14:tracePt t="42652" x="2139950" y="2400300"/>
          <p14:tracePt t="42668" x="2209800" y="2400300"/>
          <p14:tracePt t="42685" x="2387600" y="2387600"/>
          <p14:tracePt t="42702" x="2597150" y="2368550"/>
          <p14:tracePt t="42719" x="2825750" y="2336800"/>
          <p14:tracePt t="42722" x="2901950" y="2324100"/>
          <p14:tracePt t="42735" x="2971800" y="2305050"/>
          <p14:tracePt t="42752" x="3060700" y="2273300"/>
          <p14:tracePt t="42770" x="3105150" y="2241550"/>
          <p14:tracePt t="42787" x="3105150" y="2235200"/>
          <p14:tracePt t="42866" x="3105150" y="2228850"/>
          <p14:tracePt t="42874" x="3098800" y="2228850"/>
          <p14:tracePt t="42886" x="3092450" y="2222500"/>
          <p14:tracePt t="42904" x="3079750" y="2209800"/>
          <p14:tracePt t="42919" x="3073400" y="2203450"/>
          <p14:tracePt t="42936" x="3054350" y="2197100"/>
          <p14:tracePt t="42938" x="3054350" y="2190750"/>
          <p14:tracePt t="42953" x="3028950" y="2178050"/>
          <p14:tracePt t="42969" x="3009900" y="2171700"/>
          <p14:tracePt t="42986" x="3003550" y="2165350"/>
          <p14:tracePt t="42988" x="2990850" y="2165350"/>
          <p14:tracePt t="43002" x="2984500" y="2159000"/>
          <p14:tracePt t="43019" x="2952750" y="2152650"/>
          <p14:tracePt t="43037" x="2895600" y="2146300"/>
          <p14:tracePt t="43054" x="2857500" y="2146300"/>
          <p14:tracePt t="43069" x="2819400" y="2146300"/>
          <p14:tracePt t="43086" x="2806700" y="2146300"/>
          <p14:tracePt t="43104" x="2794000" y="2146300"/>
          <p14:tracePt t="43119" x="2781300" y="2159000"/>
          <p14:tracePt t="43140" x="2743200" y="2190750"/>
          <p14:tracePt t="43152" x="2711450" y="2216150"/>
          <p14:tracePt t="43169" x="2654300" y="2254250"/>
          <p14:tracePt t="43185" x="2584450" y="2298700"/>
          <p14:tracePt t="43202" x="2508250" y="2330450"/>
          <p14:tracePt t="43220" x="2425700" y="2368550"/>
          <p14:tracePt t="43236" x="2413000" y="2374900"/>
          <p14:tracePt t="43238" x="2406650" y="2374900"/>
          <p14:tracePt t="43252" x="2400300" y="2374900"/>
          <p14:tracePt t="43269" x="2393950" y="2374900"/>
          <p14:tracePt t="43286" x="2387600" y="2381250"/>
          <p14:tracePt t="43303" x="2368550" y="2393950"/>
          <p14:tracePt t="43319" x="2330450" y="2406650"/>
          <p14:tracePt t="43336" x="2279650" y="2425700"/>
          <p14:tracePt t="43352" x="2247900" y="2438400"/>
          <p14:tracePt t="43369" x="2241550" y="2438400"/>
          <p14:tracePt t="43388" x="2235200" y="2438400"/>
          <p14:tracePt t="44709" x="2235200" y="2444750"/>
          <p14:tracePt t="44874" x="2228850" y="2444750"/>
          <p14:tracePt t="44881" x="2228850" y="2451100"/>
          <p14:tracePt t="44891" x="2222500" y="2457450"/>
          <p14:tracePt t="44904" x="2216150" y="2463800"/>
          <p14:tracePt t="45043" x="2216150" y="2457450"/>
          <p14:tracePt t="45054" x="2209800" y="2438400"/>
          <p14:tracePt t="45071" x="2209800" y="2381250"/>
          <p14:tracePt t="45088" x="2209800" y="2311400"/>
          <p14:tracePt t="45104" x="2203450" y="2254250"/>
          <p14:tracePt t="45121" x="2197100" y="2222500"/>
          <p14:tracePt t="45137" x="2190750" y="2222500"/>
          <p14:tracePt t="45154" x="2184400" y="2254250"/>
          <p14:tracePt t="45171" x="2178050" y="2292350"/>
          <p14:tracePt t="45187" x="2178050" y="2336800"/>
          <p14:tracePt t="45204" x="2178050" y="2362200"/>
          <p14:tracePt t="45220" x="2190750" y="2387600"/>
          <p14:tracePt t="45238" x="2216150" y="2406650"/>
          <p14:tracePt t="45254" x="2260600" y="2413000"/>
          <p14:tracePt t="45271" x="2292350" y="2413000"/>
          <p14:tracePt t="45287" x="2330450" y="2413000"/>
          <p14:tracePt t="45306" x="2349500" y="2419350"/>
          <p14:tracePt t="45320" x="2355850" y="2419350"/>
          <p14:tracePt t="45360" x="2355850" y="2413000"/>
          <p14:tracePt t="45372" x="2355850" y="2406650"/>
          <p14:tracePt t="45388" x="2336800" y="2387600"/>
          <p14:tracePt t="45404" x="2311400" y="2368550"/>
          <p14:tracePt t="45422" x="2298700" y="2362200"/>
          <p14:tracePt t="45437" x="2254250" y="2355850"/>
          <p14:tracePt t="45454" x="2146300" y="2343150"/>
          <p14:tracePt t="45455" x="2089150" y="2336800"/>
          <p14:tracePt t="45471" x="2025650" y="2336800"/>
          <p14:tracePt t="45487" x="1936750" y="2330450"/>
          <p14:tracePt t="45505" x="1917700" y="2343150"/>
          <p14:tracePt t="45522" x="1917700" y="2355850"/>
          <p14:tracePt t="45537" x="1924050" y="2362200"/>
          <p14:tracePt t="45554" x="1936750" y="2368550"/>
          <p14:tracePt t="45571" x="1949450" y="2368550"/>
          <p14:tracePt t="45587" x="1981200" y="2374900"/>
          <p14:tracePt t="45604" x="2044700" y="2387600"/>
          <p14:tracePt t="45621" x="2146300" y="2400300"/>
          <p14:tracePt t="45638" x="2279650" y="2419350"/>
          <p14:tracePt t="45654" x="2406650" y="2432050"/>
          <p14:tracePt t="45671" x="2527300" y="2444750"/>
          <p14:tracePt t="45688" x="2635250" y="2444750"/>
          <p14:tracePt t="45706" x="2692400" y="2444750"/>
          <p14:tracePt t="45721" x="2705100" y="2438400"/>
          <p14:tracePt t="45738" x="2711450" y="2432050"/>
          <p14:tracePt t="45754" x="2717800" y="2425700"/>
          <p14:tracePt t="45771" x="2724150" y="2413000"/>
          <p14:tracePt t="45790" x="2730500" y="2387600"/>
          <p14:tracePt t="45804" x="2730500" y="2362200"/>
          <p14:tracePt t="45821" x="2730500" y="2336800"/>
          <p14:tracePt t="45838" x="2717800" y="2311400"/>
          <p14:tracePt t="45854" x="2692400" y="2279650"/>
          <p14:tracePt t="45871" x="2654300" y="2260600"/>
          <p14:tracePt t="45888" x="2609850" y="2241550"/>
          <p14:tracePt t="45905" x="2559050" y="2222500"/>
          <p14:tracePt t="45921" x="2514600" y="2216150"/>
          <p14:tracePt t="45939" x="2387600" y="2197100"/>
          <p14:tracePt t="45955" x="2241550" y="2190750"/>
          <p14:tracePt t="45971" x="2051050" y="2190750"/>
          <p14:tracePt t="45988" x="1873250" y="2197100"/>
          <p14:tracePt t="46004" x="1778000" y="2216150"/>
          <p14:tracePt t="46021" x="1758950" y="2235200"/>
          <p14:tracePt t="46040" x="1752600" y="2260600"/>
          <p14:tracePt t="46054" x="1758950" y="2286000"/>
          <p14:tracePt t="46071" x="1784350" y="2305050"/>
          <p14:tracePt t="46088" x="1809750" y="2324100"/>
          <p14:tracePt t="46104" x="1822450" y="2330450"/>
          <p14:tracePt t="46121" x="1822450" y="2336800"/>
          <p14:tracePt t="46138" x="1822450" y="2349500"/>
          <p14:tracePt t="46155" x="1809750" y="2362200"/>
          <p14:tracePt t="46171" x="1784350" y="2368550"/>
          <p14:tracePt t="46188" x="1752600" y="2374900"/>
          <p14:tracePt t="46205" x="1663700" y="2393950"/>
          <p14:tracePt t="46221" x="1543050" y="2400300"/>
          <p14:tracePt t="46238" x="1384300" y="2406650"/>
          <p14:tracePt t="46254" x="1174750" y="2400300"/>
          <p14:tracePt t="46271" x="1003300" y="2381250"/>
          <p14:tracePt t="46288" x="812800" y="2362200"/>
          <p14:tracePt t="46305" x="635000" y="2343150"/>
          <p14:tracePt t="46321" x="488950" y="2343150"/>
          <p14:tracePt t="46338" x="438150" y="2343150"/>
          <p14:tracePt t="46355" x="431800" y="2343150"/>
          <p14:tracePt t="46412" x="425450" y="2349500"/>
          <p14:tracePt t="46422" x="425450" y="2355850"/>
          <p14:tracePt t="46438" x="419100" y="2362200"/>
          <p14:tracePt t="46455" x="412750" y="2368550"/>
          <p14:tracePt t="46471" x="412750" y="2381250"/>
          <p14:tracePt t="46490" x="419100" y="2393950"/>
          <p14:tracePt t="46508" x="431800" y="2406650"/>
          <p14:tracePt t="46521" x="431800" y="2413000"/>
          <p14:tracePt t="46570" x="438150" y="2413000"/>
          <p14:tracePt t="46589" x="450850" y="2425700"/>
          <p14:tracePt t="46605" x="469900" y="2438400"/>
          <p14:tracePt t="46622" x="482600" y="2444750"/>
          <p14:tracePt t="46638" x="488950" y="2444750"/>
          <p14:tracePt t="46924" x="482600" y="2438400"/>
          <p14:tracePt t="46939" x="476250" y="2432050"/>
          <p14:tracePt t="46955" x="438150" y="2413000"/>
          <p14:tracePt t="46972" x="368300" y="2387600"/>
          <p14:tracePt t="46989" x="323850" y="2374900"/>
          <p14:tracePt t="47006" x="285750" y="2355850"/>
          <p14:tracePt t="47022" x="273050" y="2349500"/>
          <p14:tracePt t="47040" x="266700" y="2349500"/>
          <p14:tracePt t="47191" x="273050" y="2355850"/>
          <p14:tracePt t="47197" x="279400" y="2355850"/>
          <p14:tracePt t="47206" x="285750" y="2362200"/>
          <p14:tracePt t="47223" x="292100" y="2368550"/>
          <p14:tracePt t="47239" x="298450" y="2368550"/>
          <p14:tracePt t="47255" x="304800" y="2368550"/>
          <p14:tracePt t="47272" x="317500" y="2349500"/>
          <p14:tracePt t="47289" x="330200" y="2317750"/>
          <p14:tracePt t="47307" x="336550" y="2286000"/>
          <p14:tracePt t="47322" x="336550" y="2260600"/>
          <p14:tracePt t="47388" x="342900" y="2260600"/>
          <p14:tracePt t="47404" x="355600" y="2266950"/>
          <p14:tracePt t="47423" x="387350" y="2292350"/>
          <p14:tracePt t="47439" x="406400" y="2298700"/>
          <p14:tracePt t="47456" x="425450" y="2311400"/>
          <p14:tracePt t="47472" x="431800" y="2317750"/>
          <p14:tracePt t="47491" x="444500" y="2330450"/>
          <p14:tracePt t="47540" x="450850" y="2330450"/>
          <p14:tracePt t="47674" x="457200" y="2330450"/>
          <p14:tracePt t="47681" x="463550" y="2330450"/>
          <p14:tracePt t="47689" x="469900" y="2330450"/>
          <p14:tracePt t="47708" x="482600" y="2330450"/>
          <p14:tracePt t="47723" x="482600" y="2336800"/>
          <p14:tracePt t="47739" x="488950" y="2336800"/>
          <p14:tracePt t="47756" x="488950" y="2343150"/>
          <p14:tracePt t="48104" x="495300" y="2343150"/>
          <p14:tracePt t="48123" x="514350" y="2343150"/>
          <p14:tracePt t="48140" x="527050" y="2343150"/>
          <p14:tracePt t="48157" x="539750" y="2343150"/>
          <p14:tracePt t="48173" x="558800" y="2343150"/>
          <p14:tracePt t="48191" x="590550" y="2343150"/>
          <p14:tracePt t="48208" x="628650" y="2343150"/>
          <p14:tracePt t="48223" x="666750" y="2343150"/>
          <p14:tracePt t="48240" x="711200" y="2349500"/>
          <p14:tracePt t="48257" x="774700" y="2349500"/>
          <p14:tracePt t="48273" x="844550" y="2355850"/>
          <p14:tracePt t="48290" x="927100" y="2355850"/>
          <p14:tracePt t="48307" x="1003300" y="2355850"/>
          <p14:tracePt t="48323" x="1041400" y="2349500"/>
          <p14:tracePt t="48340" x="1098550" y="2343150"/>
          <p14:tracePt t="48356" x="1130300" y="2343150"/>
          <p14:tracePt t="48374" x="1168400" y="2343150"/>
          <p14:tracePt t="48390" x="1187450" y="2343150"/>
          <p14:tracePt t="48406" x="1200150" y="2349500"/>
          <p14:tracePt t="48423" x="1219200" y="2355850"/>
          <p14:tracePt t="48441" x="1238250" y="2362200"/>
          <p14:tracePt t="48457" x="1270000" y="2368550"/>
          <p14:tracePt t="48475" x="1289050" y="2368550"/>
          <p14:tracePt t="48490" x="1301750" y="2368550"/>
          <p14:tracePt t="48507" x="1308100" y="2368550"/>
          <p14:tracePt t="48523" x="1320800" y="2368550"/>
          <p14:tracePt t="48540" x="1333500" y="2368550"/>
          <p14:tracePt t="48557" x="1346200" y="2355850"/>
          <p14:tracePt t="48573" x="1352550" y="2349500"/>
          <p14:tracePt t="48590" x="1358900" y="2336800"/>
          <p14:tracePt t="48607" x="1358900" y="2324100"/>
          <p14:tracePt t="48623" x="1352550" y="2305050"/>
          <p14:tracePt t="48640" x="1333500" y="2292350"/>
          <p14:tracePt t="48657" x="1308100" y="2279650"/>
          <p14:tracePt t="48673" x="1270000" y="2260600"/>
          <p14:tracePt t="48690" x="1244600" y="2247900"/>
          <p14:tracePt t="48707" x="1219200" y="2235200"/>
          <p14:tracePt t="48723" x="1168400" y="2216150"/>
          <p14:tracePt t="48740" x="1123950" y="2209800"/>
          <p14:tracePt t="48757" x="1073150" y="2209800"/>
          <p14:tracePt t="48774" x="1009650" y="2209800"/>
          <p14:tracePt t="48790" x="952500" y="2209800"/>
          <p14:tracePt t="48807" x="901700" y="2209800"/>
          <p14:tracePt t="48825" x="863600" y="2209800"/>
          <p14:tracePt t="48841" x="831850" y="2209800"/>
          <p14:tracePt t="48857" x="812800" y="2209800"/>
          <p14:tracePt t="48874" x="806450" y="2209800"/>
          <p14:tracePt t="48890" x="793750" y="2209800"/>
          <p14:tracePt t="48907" x="762000" y="2209800"/>
          <p14:tracePt t="48923" x="723900" y="2209800"/>
          <p14:tracePt t="48941" x="635000" y="2209800"/>
          <p14:tracePt t="48957" x="615950" y="2209800"/>
          <p14:tracePt t="48976" x="552450" y="2216150"/>
          <p14:tracePt t="48990" x="539750" y="2216150"/>
          <p14:tracePt t="49007" x="533400" y="2216150"/>
          <p14:tracePt t="49042" x="520700" y="2216150"/>
          <p14:tracePt t="49057" x="514350" y="2216150"/>
          <p14:tracePt t="49074" x="495300" y="2222500"/>
          <p14:tracePt t="49090" x="482600" y="2222500"/>
          <p14:tracePt t="49152" x="476250" y="2222500"/>
          <p14:tracePt t="49159" x="476250" y="2228850"/>
          <p14:tracePt t="49174" x="469900" y="2228850"/>
          <p14:tracePt t="49191" x="450850" y="2254250"/>
          <p14:tracePt t="49209" x="444500" y="2273300"/>
          <p14:tracePt t="49224" x="444500" y="2292350"/>
          <p14:tracePt t="49241" x="444500" y="2317750"/>
          <p14:tracePt t="49257" x="450850" y="2355850"/>
          <p14:tracePt t="49274" x="469900" y="2381250"/>
          <p14:tracePt t="49291" x="482600" y="2400300"/>
          <p14:tracePt t="49308" x="495300" y="2400300"/>
          <p14:tracePt t="49324" x="508000" y="2406650"/>
          <p14:tracePt t="49341" x="533400" y="2406650"/>
          <p14:tracePt t="49357" x="571500" y="2413000"/>
          <p14:tracePt t="49374" x="615950" y="2413000"/>
          <p14:tracePt t="49393" x="711200" y="2413000"/>
          <p14:tracePt t="49407" x="742950" y="2413000"/>
          <p14:tracePt t="49424" x="793750" y="2413000"/>
          <p14:tracePt t="49441" x="844550" y="2413000"/>
          <p14:tracePt t="49457" x="933450" y="2413000"/>
          <p14:tracePt t="49474" x="990600" y="2413000"/>
          <p14:tracePt t="49492" x="1028700" y="2413000"/>
          <p14:tracePt t="49508" x="1054100" y="2406650"/>
          <p14:tracePt t="49524" x="1066800" y="2406650"/>
          <p14:tracePt t="49541" x="1085850" y="2406650"/>
          <p14:tracePt t="49558" x="1092200" y="2400300"/>
          <p14:tracePt t="49574" x="1098550" y="2400300"/>
          <p14:tracePt t="49593" x="1111250" y="2400300"/>
          <p14:tracePt t="49607" x="1117600" y="2400300"/>
          <p14:tracePt t="49624" x="1168400" y="2393950"/>
          <p14:tracePt t="49641" x="1238250" y="2374900"/>
          <p14:tracePt t="49657" x="1289050" y="2362200"/>
          <p14:tracePt t="49674" x="1308100" y="2355850"/>
          <p14:tracePt t="49675" x="1320800" y="2349500"/>
          <p14:tracePt t="49691" x="1327150" y="2349500"/>
          <p14:tracePt t="49708" x="1339850" y="2343150"/>
          <p14:tracePt t="49741" x="1339850" y="2336800"/>
          <p14:tracePt t="49775" x="1339850" y="2330450"/>
          <p14:tracePt t="49808" x="1333500" y="2324100"/>
          <p14:tracePt t="49841" x="1327150" y="2317750"/>
          <p14:tracePt t="49858" x="1320800" y="2317750"/>
          <p14:tracePt t="49875" x="1308100" y="2317750"/>
          <p14:tracePt t="49891" x="1301750" y="2317750"/>
          <p14:tracePt t="50062" x="1295400" y="2317750"/>
          <p14:tracePt t="50160" x="1289050" y="2317750"/>
          <p14:tracePt t="50174" x="1282700" y="2324100"/>
          <p14:tracePt t="50183" x="1276350" y="2324100"/>
          <p14:tracePt t="50208" x="1270000" y="2324100"/>
          <p14:tracePt t="50225" x="1263650" y="2324100"/>
          <p14:tracePt t="50280" x="1257300" y="2324100"/>
          <p14:tracePt t="50308" x="1250950" y="2324100"/>
          <p14:tracePt t="50327" x="1244600" y="2324100"/>
          <p14:tracePt t="50398" x="1238250" y="2324100"/>
          <p14:tracePt t="50420" x="1238250" y="2330450"/>
          <p14:tracePt t="50428" x="1231900" y="2330450"/>
          <p14:tracePt t="50441" x="1225550" y="2330450"/>
          <p14:tracePt t="50785" x="1219200" y="2330450"/>
          <p14:tracePt t="50814" x="1212850" y="2330450"/>
          <p14:tracePt t="50828" x="1206500" y="2330450"/>
          <p14:tracePt t="50844" x="1193800" y="2324100"/>
          <p14:tracePt t="50860" x="1181100" y="2311400"/>
          <p14:tracePt t="50877" x="1174750" y="2305050"/>
          <p14:tracePt t="50892" x="1162050" y="2298700"/>
          <p14:tracePt t="50909" x="1149350" y="2286000"/>
          <p14:tracePt t="50926" x="1143000" y="2279650"/>
          <p14:tracePt t="50942" x="1130300" y="2279650"/>
          <p14:tracePt t="50959" x="1130300" y="2273300"/>
          <p14:tracePt t="50976" x="1123950" y="2273300"/>
          <p14:tracePt t="51158" x="1130300" y="2266950"/>
          <p14:tracePt t="51166" x="1136650" y="2266950"/>
          <p14:tracePt t="51176" x="1136650" y="2260600"/>
          <p14:tracePt t="51193" x="1155700" y="2254250"/>
          <p14:tracePt t="51209" x="1162050" y="2254250"/>
          <p14:tracePt t="51226" x="1181100" y="2247900"/>
          <p14:tracePt t="51243" x="1225550" y="2247900"/>
          <p14:tracePt t="51259" x="1289050" y="2247900"/>
          <p14:tracePt t="51276" x="1339850" y="2254250"/>
          <p14:tracePt t="51292" x="1390650" y="2266950"/>
          <p14:tracePt t="51294" x="1409700" y="2266950"/>
          <p14:tracePt t="51309" x="1428750" y="2273300"/>
          <p14:tracePt t="51325" x="1460500" y="2273300"/>
          <p14:tracePt t="51342" x="1473200" y="2279650"/>
          <p14:tracePt t="51359" x="1485900" y="2286000"/>
          <p14:tracePt t="51376" x="1517650" y="2292350"/>
          <p14:tracePt t="51392" x="1530350" y="2292350"/>
          <p14:tracePt t="51409" x="1536700" y="2298700"/>
          <p14:tracePt t="51426" x="1549400" y="2298700"/>
          <p14:tracePt t="51443" x="1562100" y="2298700"/>
          <p14:tracePt t="51459" x="1574800" y="2298700"/>
          <p14:tracePt t="51476" x="1587500" y="2292350"/>
          <p14:tracePt t="51492" x="1606550" y="2292350"/>
          <p14:tracePt t="51509" x="1625600" y="2286000"/>
          <p14:tracePt t="51526" x="1638300" y="2286000"/>
          <p14:tracePt t="51543" x="1651000" y="2286000"/>
          <p14:tracePt t="51559" x="1663700" y="2286000"/>
          <p14:tracePt t="51576" x="1676400" y="2286000"/>
          <p14:tracePt t="51593" x="1695450" y="2298700"/>
          <p14:tracePt t="51609" x="1739900" y="2305050"/>
          <p14:tracePt t="51626" x="1758950" y="2311400"/>
          <p14:tracePt t="51643" x="1765300" y="2317750"/>
          <p14:tracePt t="51659" x="1784350" y="2330450"/>
          <p14:tracePt t="51676" x="1803400" y="2343150"/>
          <p14:tracePt t="51693" x="1809750" y="2343150"/>
          <p14:tracePt t="51750" x="1803400" y="2343150"/>
          <p14:tracePt t="51759" x="1797050" y="2343150"/>
          <p14:tracePt t="51776" x="1771650" y="2343150"/>
          <p14:tracePt t="51793" x="1746250" y="2343150"/>
          <p14:tracePt t="51810" x="1733550" y="2343150"/>
          <p14:tracePt t="51907" x="1727200" y="2343150"/>
          <p14:tracePt t="51912" x="1720850" y="2349500"/>
          <p14:tracePt t="51926" x="1714500" y="2355850"/>
          <p14:tracePt t="51944" x="1695450" y="2368550"/>
          <p14:tracePt t="51959" x="1689100" y="2368550"/>
          <p14:tracePt t="52059" x="1689100" y="2374900"/>
          <p14:tracePt t="52082" x="1689100" y="2381250"/>
          <p14:tracePt t="52106" x="1689100" y="2387600"/>
          <p14:tracePt t="52112" x="1689100" y="2393950"/>
          <p14:tracePt t="52130" x="1689100" y="2400300"/>
          <p14:tracePt t="52143" x="1689100" y="2406650"/>
          <p14:tracePt t="52160" x="1695450" y="2419350"/>
          <p14:tracePt t="52177" x="1758950" y="2451100"/>
          <p14:tracePt t="52193" x="1854200" y="2470150"/>
          <p14:tracePt t="52210" x="1987550" y="2495550"/>
          <p14:tracePt t="52226" x="2120900" y="2520950"/>
          <p14:tracePt t="52243" x="2279650" y="2540000"/>
          <p14:tracePt t="52260" x="2374900" y="2552700"/>
          <p14:tracePt t="52276" x="2438400" y="2559050"/>
          <p14:tracePt t="52293" x="2463800" y="2559050"/>
          <p14:tracePt t="52310" x="2501900" y="2559050"/>
          <p14:tracePt t="52326" x="2552700" y="2559050"/>
          <p14:tracePt t="52343" x="2603500" y="2552700"/>
          <p14:tracePt t="52360" x="2673350" y="2527300"/>
          <p14:tracePt t="52377" x="2781300" y="2482850"/>
          <p14:tracePt t="52393" x="2825750" y="2457450"/>
          <p14:tracePt t="52410" x="2851150" y="2432050"/>
          <p14:tracePt t="52427" x="2851150" y="2406650"/>
          <p14:tracePt t="52443" x="2851150" y="2387600"/>
          <p14:tracePt t="52460" x="2844800" y="2362200"/>
          <p14:tracePt t="52477" x="2825750" y="2343150"/>
          <p14:tracePt t="52493" x="2800350" y="2317750"/>
          <p14:tracePt t="52510" x="2781300" y="2305050"/>
          <p14:tracePt t="52527" x="2749550" y="2292350"/>
          <p14:tracePt t="52543" x="2705100" y="2279650"/>
          <p14:tracePt t="52560" x="2667000" y="2266950"/>
          <p14:tracePt t="52577" x="2597150" y="2260600"/>
          <p14:tracePt t="52593" x="2540000" y="2260600"/>
          <p14:tracePt t="52610" x="2463800" y="2260600"/>
          <p14:tracePt t="52627" x="2393950" y="2260600"/>
          <p14:tracePt t="52644" x="2330450" y="2260600"/>
          <p14:tracePt t="52660" x="2279650" y="2260600"/>
          <p14:tracePt t="52677" x="2222500" y="2260600"/>
          <p14:tracePt t="52693" x="2114550" y="2260600"/>
          <p14:tracePt t="52710" x="2000250" y="2266950"/>
          <p14:tracePt t="52727" x="1898650" y="2266950"/>
          <p14:tracePt t="52743" x="1790700" y="2273300"/>
          <p14:tracePt t="52760" x="1708150" y="2273300"/>
          <p14:tracePt t="52779" x="1663700" y="2273300"/>
          <p14:tracePt t="52793" x="1631950" y="2273300"/>
          <p14:tracePt t="52810" x="1587500" y="2273300"/>
          <p14:tracePt t="52827" x="1511300" y="2279650"/>
          <p14:tracePt t="52844" x="1447800" y="2279650"/>
          <p14:tracePt t="52860" x="1377950" y="2286000"/>
          <p14:tracePt t="52878" x="1352550" y="2298700"/>
          <p14:tracePt t="52927" x="1358900" y="2311400"/>
          <p14:tracePt t="52944" x="1409700" y="2355850"/>
          <p14:tracePt t="52961" x="1530350" y="2425700"/>
          <p14:tracePt t="52977" x="1574800" y="2444750"/>
          <p14:tracePt t="52994" x="1695450" y="2482850"/>
          <p14:tracePt t="53011" x="2044700" y="2508250"/>
          <p14:tracePt t="53027" x="2216150" y="2508250"/>
          <p14:tracePt t="53044" x="2622550" y="2463800"/>
          <p14:tracePt t="53060" x="2755900" y="2413000"/>
          <p14:tracePt t="53077" x="2819400" y="2381250"/>
          <p14:tracePt t="53094" x="2838450" y="2362200"/>
          <p14:tracePt t="53111" x="2844800" y="2362200"/>
          <p14:tracePt t="53214" x="2844800" y="2355850"/>
          <p14:tracePt t="53222" x="2838450" y="2349500"/>
          <p14:tracePt t="53229" x="2832100" y="2349500"/>
          <p14:tracePt t="53245" x="2819400" y="2336800"/>
          <p14:tracePt t="53261" x="2762250" y="2298700"/>
          <p14:tracePt t="53279" x="2717800" y="2273300"/>
          <p14:tracePt t="53294" x="2654300" y="2241550"/>
          <p14:tracePt t="53311" x="2603500" y="2228850"/>
          <p14:tracePt t="53327" x="2520950" y="2209800"/>
          <p14:tracePt t="53344" x="2451100" y="2203450"/>
          <p14:tracePt t="53362" x="2387600" y="2197100"/>
          <p14:tracePt t="53378" x="2305050" y="2190750"/>
          <p14:tracePt t="53394" x="2247900" y="2184400"/>
          <p14:tracePt t="53413" x="2203450" y="2178050"/>
          <p14:tracePt t="53427" x="2146300" y="2171700"/>
          <p14:tracePt t="53445" x="2051050" y="2165350"/>
          <p14:tracePt t="53461" x="1905000" y="2159000"/>
          <p14:tracePt t="53479" x="1727200" y="2171700"/>
          <p14:tracePt t="53494" x="1682750" y="2178050"/>
          <p14:tracePt t="53513" x="1657350" y="2190750"/>
          <p14:tracePt t="53527" x="1651000" y="2190750"/>
          <p14:tracePt t="53561" x="1651000" y="2197100"/>
          <p14:tracePt t="53595" x="1657350" y="2203450"/>
          <p14:tracePt t="53611" x="1689100" y="2235200"/>
          <p14:tracePt t="53627" x="1733550" y="2260600"/>
          <p14:tracePt t="53644" x="1784350" y="2279650"/>
          <p14:tracePt t="53662" x="1835150" y="2298700"/>
          <p14:tracePt t="53678" x="1917700" y="2330450"/>
          <p14:tracePt t="53695" x="2006600" y="2355850"/>
          <p14:tracePt t="53711" x="2114550" y="2387600"/>
          <p14:tracePt t="53728" x="2254250" y="2425700"/>
          <p14:tracePt t="53744" x="2368550" y="2444750"/>
          <p14:tracePt t="53761" x="2501900" y="2457450"/>
          <p14:tracePt t="53778" x="2590800" y="2463800"/>
          <p14:tracePt t="53779" x="2622550" y="2463800"/>
          <p14:tracePt t="53794" x="2641600" y="2463800"/>
          <p14:tracePt t="53811" x="2679700" y="2463800"/>
          <p14:tracePt t="53828" x="2717800" y="2451100"/>
          <p14:tracePt t="53845" x="2743200" y="2438400"/>
          <p14:tracePt t="53846" x="2755900" y="2425700"/>
          <p14:tracePt t="53863" x="2781300" y="2406650"/>
          <p14:tracePt t="53878" x="2787650" y="2400300"/>
          <p14:tracePt t="53896" x="2787650" y="2387600"/>
          <p14:tracePt t="53944" x="2787650" y="2381250"/>
          <p14:tracePt t="53988" x="2781300" y="2381250"/>
          <p14:tracePt t="53996" x="2774950" y="2381250"/>
          <p14:tracePt t="54028" x="2768600" y="2387600"/>
          <p14:tracePt t="54045" x="2762250" y="2387600"/>
          <p14:tracePt t="54061" x="2755900" y="2387600"/>
          <p14:tracePt t="54078" x="2743200" y="2400300"/>
          <p14:tracePt t="54097" x="2711450" y="2425700"/>
          <p14:tracePt t="54111" x="2686050" y="2463800"/>
          <p14:tracePt t="54128" x="2647950" y="2527300"/>
          <p14:tracePt t="54145" x="2628900" y="2565400"/>
          <p14:tracePt t="54163" x="2597150" y="2628900"/>
          <p14:tracePt t="54179" x="2597150" y="2635250"/>
          <p14:tracePt t="54195" x="2590800" y="2654300"/>
          <p14:tracePt t="54282" x="2590800" y="2647950"/>
          <p14:tracePt t="54288" x="2590800" y="2641600"/>
          <p14:tracePt t="54311" x="2590800" y="2635250"/>
          <p14:tracePt t="54345" x="2590800" y="2622550"/>
          <p14:tracePt t="54361" x="2590800" y="2616200"/>
          <p14:tracePt t="54378" x="2590800" y="2609850"/>
          <p14:tracePt t="54450" x="2584450" y="2609850"/>
          <p14:tracePt t="54490" x="2584450" y="2603500"/>
          <p14:tracePt t="54512" x="2578100" y="2597150"/>
          <p14:tracePt t="54528" x="2578100" y="2590800"/>
          <p14:tracePt t="54545" x="2578100" y="2584450"/>
          <p14:tracePt t="54562" x="2571750" y="2578100"/>
          <p14:tracePt t="54835" x="2571750" y="2565400"/>
          <p14:tracePt t="54846" x="2571750" y="2559050"/>
          <p14:tracePt t="54863" x="2565400" y="2527300"/>
          <p14:tracePt t="54880" x="2565400" y="2508250"/>
          <p14:tracePt t="54896" x="2565400" y="2489200"/>
          <p14:tracePt t="54914" x="2565400" y="2476500"/>
          <p14:tracePt t="54955" x="2559050" y="2476500"/>
          <p14:tracePt t="55006" x="2552700" y="2476500"/>
          <p14:tracePt t="55050" x="2546350" y="2476500"/>
          <p14:tracePt t="55062" x="2546350" y="2470150"/>
          <p14:tracePt t="55079" x="2546350" y="2463800"/>
          <p14:tracePt t="55096" x="2546350" y="2451100"/>
          <p14:tracePt t="55113" x="2546350" y="2438400"/>
          <p14:tracePt t="55129" x="2546350" y="2432050"/>
          <p14:tracePt t="56332" x="2559050" y="2432050"/>
          <p14:tracePt t="56348" x="2603500" y="2432050"/>
          <p14:tracePt t="56365" x="2692400" y="2406650"/>
          <p14:tracePt t="56380" x="2787650" y="2349500"/>
          <p14:tracePt t="56397" x="2870200" y="2298700"/>
          <p14:tracePt t="56414" x="2933700" y="2241550"/>
          <p14:tracePt t="56432" x="2984500" y="2190750"/>
          <p14:tracePt t="56447" x="3048000" y="2146300"/>
          <p14:tracePt t="56464" x="3111500" y="2101850"/>
          <p14:tracePt t="56480" x="3149600" y="2063750"/>
          <p14:tracePt t="56497" x="3168650" y="2038350"/>
          <p14:tracePt t="56513" x="3194050" y="2000250"/>
          <p14:tracePt t="56530" x="3206750" y="1962150"/>
          <p14:tracePt t="56547" x="3232150" y="1917700"/>
          <p14:tracePt t="56565" x="3244850" y="1892300"/>
          <p14:tracePt t="56580" x="3257550" y="1860550"/>
          <p14:tracePt t="56597" x="3263900" y="1847850"/>
          <p14:tracePt t="56613" x="3270250" y="1828800"/>
          <p14:tracePt t="56630" x="3276600" y="1822450"/>
          <p14:tracePt t="56663" x="3276600" y="1816100"/>
          <p14:tracePt t="56680" x="3276600" y="1809750"/>
          <p14:tracePt t="59267" x="3270250" y="1803400"/>
          <p14:tracePt t="59274" x="3263900" y="1797050"/>
          <p14:tracePt t="59284" x="3238500" y="1784350"/>
          <p14:tracePt t="59299" x="3181350" y="1758950"/>
          <p14:tracePt t="59316" x="3130550" y="1746250"/>
          <p14:tracePt t="59333" x="3092450" y="1733550"/>
          <p14:tracePt t="59350" x="3048000" y="1727200"/>
          <p14:tracePt t="59366" x="2990850" y="1720850"/>
          <p14:tracePt t="59384" x="2921000" y="1720850"/>
          <p14:tracePt t="59400" x="2857500" y="1714500"/>
          <p14:tracePt t="59402" x="2832100" y="1714500"/>
          <p14:tracePt t="59416" x="2787650" y="1714500"/>
          <p14:tracePt t="59433" x="2705100" y="1708150"/>
          <p14:tracePt t="59449" x="2673350" y="1708150"/>
          <p14:tracePt t="59466" x="2520950" y="1701800"/>
          <p14:tracePt t="59483" x="2393950" y="1701800"/>
          <p14:tracePt t="59499" x="2266950" y="1695450"/>
          <p14:tracePt t="59516" x="2152650" y="1695450"/>
          <p14:tracePt t="59532" x="2070100" y="1695450"/>
          <p14:tracePt t="59549" x="2019300" y="1695450"/>
          <p14:tracePt t="59566" x="1943100" y="1701800"/>
          <p14:tracePt t="59582" x="1860550" y="1701800"/>
          <p14:tracePt t="59599" x="1771650" y="1701800"/>
          <p14:tracePt t="59616" x="1670050" y="1701800"/>
          <p14:tracePt t="59634" x="1568450" y="1689100"/>
          <p14:tracePt t="59649" x="1479550" y="1676400"/>
          <p14:tracePt t="59666" x="1409700" y="1657350"/>
          <p14:tracePt t="59667" x="1371600" y="1638300"/>
          <p14:tracePt t="59683" x="1327150" y="1619250"/>
          <p14:tracePt t="59700" x="1295400" y="1612900"/>
          <p14:tracePt t="59716" x="1231900" y="1593850"/>
          <p14:tracePt t="59733" x="1123950" y="1581150"/>
          <p14:tracePt t="59749" x="996950" y="1581150"/>
          <p14:tracePt t="59766" x="850900" y="1593850"/>
          <p14:tracePt t="59785" x="749300" y="1593850"/>
          <p14:tracePt t="59799" x="704850" y="1593850"/>
          <p14:tracePt t="59816" x="666750" y="1587500"/>
          <p14:tracePt t="59833" x="647700" y="1574800"/>
          <p14:tracePt t="59851" x="641350" y="1568450"/>
          <p14:tracePt t="59866" x="635000" y="1562100"/>
          <p14:tracePt t="59883" x="628650" y="1555750"/>
          <p14:tracePt t="59900" x="596900" y="1530350"/>
          <p14:tracePt t="59917" x="495300" y="1454150"/>
          <p14:tracePt t="59933" x="469900" y="1428750"/>
          <p14:tracePt t="59951" x="330200" y="1289050"/>
          <p14:tracePt t="59967" x="273050" y="1212850"/>
          <p14:tracePt t="59983" x="222250" y="1117600"/>
          <p14:tracePt t="59999" x="196850" y="1047750"/>
          <p14:tracePt t="60016" x="184150" y="1003300"/>
          <p14:tracePt t="60033" x="171450" y="977900"/>
          <p14:tracePt t="60049" x="165100" y="971550"/>
          <p14:tracePt t="60148" x="171450" y="990600"/>
          <p14:tracePt t="60154" x="184150" y="1003300"/>
          <p14:tracePt t="60166" x="203200" y="1028700"/>
          <p14:tracePt t="60183" x="260350" y="1092200"/>
          <p14:tracePt t="60200" x="311150" y="1143000"/>
          <p14:tracePt t="60217" x="349250" y="1187450"/>
          <p14:tracePt t="60233" x="374650" y="1212850"/>
          <p14:tracePt t="60250" x="387350" y="1231900"/>
          <p14:tracePt t="60266" x="387350" y="1244600"/>
          <p14:tracePt t="60414" x="387350" y="1238250"/>
          <p14:tracePt t="60423" x="381000" y="1238250"/>
          <p14:tracePt t="60434" x="381000" y="1231900"/>
          <p14:tracePt t="60450" x="374650" y="1219200"/>
          <p14:tracePt t="60467" x="361950" y="1206500"/>
          <p14:tracePt t="60483" x="355600" y="1187450"/>
          <p14:tracePt t="60501" x="349250" y="1168400"/>
          <p14:tracePt t="60517" x="342900" y="1143000"/>
          <p14:tracePt t="60535" x="336550" y="1111250"/>
          <p14:tracePt t="60550" x="330200" y="1085850"/>
          <p14:tracePt t="60567" x="330200" y="1079500"/>
          <p14:tracePt t="60584" x="330200" y="1066800"/>
          <p14:tracePt t="60600" x="330200" y="1060450"/>
          <p14:tracePt t="60617" x="330200" y="1054100"/>
          <p14:tracePt t="60633" x="330200" y="1047750"/>
          <p14:tracePt t="60869" x="336550" y="1054100"/>
          <p14:tracePt t="60884" x="361950" y="1060450"/>
          <p14:tracePt t="60901" x="431800" y="1079500"/>
          <p14:tracePt t="60917" x="501650" y="1104900"/>
          <p14:tracePt t="60934" x="520700" y="1117600"/>
          <p14:tracePt t="60951" x="520700" y="1123950"/>
          <p14:tracePt t="60967" x="527050" y="1123950"/>
          <p14:tracePt t="61023" x="533400" y="1123950"/>
          <p14:tracePt t="61034" x="546100" y="1130300"/>
          <p14:tracePt t="61050" x="577850" y="1130300"/>
          <p14:tracePt t="61068" x="628650" y="1130300"/>
          <p14:tracePt t="61086" x="666750" y="1130300"/>
          <p14:tracePt t="61101" x="692150" y="1130300"/>
          <p14:tracePt t="61119" x="711200" y="1130300"/>
          <p14:tracePt t="61134" x="730250" y="1130300"/>
          <p14:tracePt t="61151" x="742950" y="1130300"/>
          <p14:tracePt t="61168" x="755650" y="1130300"/>
          <p14:tracePt t="61184" x="768350" y="1130300"/>
          <p14:tracePt t="61201" x="800100" y="1130300"/>
          <p14:tracePt t="61217" x="838200" y="1123950"/>
          <p14:tracePt t="61235" x="901700" y="1123950"/>
          <p14:tracePt t="61251" x="952500" y="1117600"/>
          <p14:tracePt t="61267" x="971550" y="1117600"/>
          <p14:tracePt t="61284" x="977900" y="1117600"/>
          <p14:tracePt t="61483" x="984250" y="1123950"/>
          <p14:tracePt t="61518" x="990600" y="1123950"/>
          <p14:tracePt t="61535" x="1003300" y="1123950"/>
          <p14:tracePt t="61551" x="1041400" y="1130300"/>
          <p14:tracePt t="61568" x="1123950" y="1136650"/>
          <p14:tracePt t="61586" x="1225550" y="1149350"/>
          <p14:tracePt t="61642" x="1231900" y="1149350"/>
          <p14:tracePt t="61651" x="1244600" y="1149350"/>
          <p14:tracePt t="61668" x="1263650" y="1149350"/>
          <p14:tracePt t="61684" x="1295400" y="1149350"/>
          <p14:tracePt t="61701" x="1320800" y="1143000"/>
          <p14:tracePt t="61718" x="1339850" y="1136650"/>
          <p14:tracePt t="61734" x="1371600" y="1136650"/>
          <p14:tracePt t="61751" x="1390650" y="1136650"/>
          <p14:tracePt t="61767" x="1397000" y="1136650"/>
          <p14:tracePt t="61785" x="1403350" y="1136650"/>
          <p14:tracePt t="61892" x="1409700" y="1130300"/>
          <p14:tracePt t="61900" x="1422400" y="1130300"/>
          <p14:tracePt t="61907" x="1435100" y="1130300"/>
          <p14:tracePt t="61918" x="1454150" y="1130300"/>
          <p14:tracePt t="61935" x="1504950" y="1130300"/>
          <p14:tracePt t="61951" x="1562100" y="1136650"/>
          <p14:tracePt t="61968" x="1606550" y="1143000"/>
          <p14:tracePt t="61985" x="1644650" y="1149350"/>
          <p14:tracePt t="62003" x="1682750" y="1149350"/>
          <p14:tracePt t="62018" x="1695450" y="1149350"/>
          <p14:tracePt t="62035" x="1727200" y="1149350"/>
          <p14:tracePt t="62051" x="1746250" y="1149350"/>
          <p14:tracePt t="62068" x="1758950" y="1149350"/>
          <p14:tracePt t="62085" x="1765300" y="1149350"/>
          <p14:tracePt t="62118" x="1771650" y="1149350"/>
          <p14:tracePt t="62246" x="1778000" y="1155700"/>
          <p14:tracePt t="62254" x="1784350" y="1155700"/>
          <p14:tracePt t="62270" x="1809750" y="1155700"/>
          <p14:tracePt t="62286" x="1854200" y="1162050"/>
          <p14:tracePt t="62302" x="1936750" y="1181100"/>
          <p14:tracePt t="62318" x="1974850" y="1200150"/>
          <p14:tracePt t="62360" x="1981200" y="1200150"/>
          <p14:tracePt t="62476" x="1987550" y="1200150"/>
          <p14:tracePt t="62484" x="1993900" y="1200150"/>
          <p14:tracePt t="62502" x="2032000" y="1200150"/>
          <p14:tracePt t="62519" x="2070100" y="1200150"/>
          <p14:tracePt t="62536" x="2101850" y="1200150"/>
          <p14:tracePt t="62552" x="2152650" y="1193800"/>
          <p14:tracePt t="62569" x="2178050" y="1193800"/>
          <p14:tracePt t="62585" x="2197100" y="1187450"/>
          <p14:tracePt t="62603" x="2228850" y="1181100"/>
          <p14:tracePt t="62618" x="2241550" y="1174750"/>
          <p14:tracePt t="62635" x="2298700" y="1168400"/>
          <p14:tracePt t="62652" x="2349500" y="1162050"/>
          <p14:tracePt t="62668" x="2463800" y="1143000"/>
          <p14:tracePt t="62685" x="2508250" y="1136650"/>
          <p14:tracePt t="62702" x="2565400" y="1130300"/>
          <p14:tracePt t="62718" x="2597150" y="1123950"/>
          <p14:tracePt t="62735" x="2603500" y="1123950"/>
          <p14:tracePt t="62798" x="2609850" y="1123950"/>
          <p14:tracePt t="62807" x="2622550" y="1123950"/>
          <p14:tracePt t="62819" x="2635250" y="1130300"/>
          <p14:tracePt t="62838" x="2654300" y="1136650"/>
          <p14:tracePt t="62852" x="2667000" y="1136650"/>
          <p14:tracePt t="62870" x="2692400" y="1130300"/>
          <p14:tracePt t="62885" x="2705100" y="1123950"/>
          <p14:tracePt t="62904" x="2711450" y="1123950"/>
          <p14:tracePt t="62919" x="2717800" y="1117600"/>
          <p14:tracePt t="62952" x="2724150" y="1117600"/>
          <p14:tracePt t="63167" x="2724150" y="1123950"/>
          <p14:tracePt t="63211" x="2730500" y="1130300"/>
          <p14:tracePt t="63409" x="2724150" y="1130300"/>
          <p14:tracePt t="63416" x="2717800" y="1130300"/>
          <p14:tracePt t="63421" x="2711450" y="1130300"/>
          <p14:tracePt t="63436" x="2705100" y="1130300"/>
          <p14:tracePt t="63454" x="2660650" y="1136650"/>
          <p14:tracePt t="63469" x="2622550" y="1149350"/>
          <p14:tracePt t="63486" x="2565400" y="1155700"/>
          <p14:tracePt t="63488" x="2546350" y="1162050"/>
          <p14:tracePt t="63504" x="2476500" y="1181100"/>
          <p14:tracePt t="63520" x="2406650" y="1193800"/>
          <p14:tracePt t="63536" x="2336800" y="1206500"/>
          <p14:tracePt t="63552" x="2235200" y="1225550"/>
          <p14:tracePt t="63570" x="2152650" y="1231900"/>
          <p14:tracePt t="63586" x="2082800" y="1244600"/>
          <p14:tracePt t="63602" x="2019300" y="1250950"/>
          <p14:tracePt t="63619" x="1968500" y="1257300"/>
          <p14:tracePt t="63636" x="1917700" y="1263650"/>
          <p14:tracePt t="63652" x="1854200" y="1276350"/>
          <p14:tracePt t="63669" x="1784350" y="1289050"/>
          <p14:tracePt t="63686" x="1708150" y="1301750"/>
          <p14:tracePt t="63687" x="1676400" y="1308100"/>
          <p14:tracePt t="63703" x="1651000" y="1314450"/>
          <p14:tracePt t="63719" x="1638300" y="1314450"/>
          <p14:tracePt t="63810" x="1638300" y="1320800"/>
          <p14:tracePt t="63987" x="1644650" y="1320800"/>
          <p14:tracePt t="63994" x="1657350" y="1320800"/>
          <p14:tracePt t="64003" x="1663700" y="1320800"/>
          <p14:tracePt t="64020" x="1676400" y="1320800"/>
          <p14:tracePt t="64037" x="1689100" y="1320800"/>
          <p14:tracePt t="64054" x="1695450" y="1327150"/>
          <p14:tracePt t="64373" x="1695450" y="1333500"/>
          <p14:tracePt t="64400" x="1695450" y="1339850"/>
          <p14:tracePt t="64504" x="1701800" y="1339850"/>
          <p14:tracePt t="64510" x="1714500" y="1339850"/>
          <p14:tracePt t="64521" x="1733550" y="1346200"/>
          <p14:tracePt t="64537" x="1778000" y="1352550"/>
          <p14:tracePt t="64554" x="1841500" y="1358900"/>
          <p14:tracePt t="64571" x="1917700" y="1365250"/>
          <p14:tracePt t="64587" x="1993900" y="1371600"/>
          <p14:tracePt t="64604" x="2051050" y="1371600"/>
          <p14:tracePt t="64621" x="2114550" y="1384300"/>
          <p14:tracePt t="64637" x="2152650" y="1390650"/>
          <p14:tracePt t="64653" x="2190750" y="1390650"/>
          <p14:tracePt t="64671" x="2209800" y="1390650"/>
          <p14:tracePt t="64687" x="2228850" y="1390650"/>
          <p14:tracePt t="64704" x="2254250" y="1390650"/>
          <p14:tracePt t="64720" x="2266950" y="1390650"/>
          <p14:tracePt t="64737" x="2286000" y="1390650"/>
          <p14:tracePt t="64754" x="2292350" y="1390650"/>
          <p14:tracePt t="64771" x="2298700" y="1390650"/>
          <p14:tracePt t="65053" x="2305050" y="1390650"/>
          <p14:tracePt t="65058" x="2311400" y="1390650"/>
          <p14:tracePt t="65071" x="2324100" y="1384300"/>
          <p14:tracePt t="65088" x="2355850" y="1371600"/>
          <p14:tracePt t="65090" x="2368550" y="1365250"/>
          <p14:tracePt t="65104" x="2387600" y="1358900"/>
          <p14:tracePt t="65106" x="2400300" y="1358900"/>
          <p14:tracePt t="65121" x="2419350" y="1346200"/>
          <p14:tracePt t="65138" x="2425700" y="1346200"/>
          <p14:tracePt t="65154" x="2432050" y="1346200"/>
          <p14:tracePt t="65434" x="2425700" y="1346200"/>
          <p14:tracePt t="65454" x="2393950" y="1346200"/>
          <p14:tracePt t="65471" x="2330450" y="1358900"/>
          <p14:tracePt t="65488" x="2247900" y="1371600"/>
          <p14:tracePt t="65505" x="2139950" y="1390650"/>
          <p14:tracePt t="65521" x="2032000" y="1409700"/>
          <p14:tracePt t="65522" x="1981200" y="1422400"/>
          <p14:tracePt t="65537" x="1873250" y="1435100"/>
          <p14:tracePt t="65554" x="1765300" y="1454150"/>
          <p14:tracePt t="65571" x="1644650" y="1473200"/>
          <p14:tracePt t="65587" x="1511300" y="1479550"/>
          <p14:tracePt t="65604" x="1409700" y="1485900"/>
          <p14:tracePt t="65621" x="1308100" y="1485900"/>
          <p14:tracePt t="65638" x="1200150" y="1492250"/>
          <p14:tracePt t="65654" x="1123950" y="1504950"/>
          <p14:tracePt t="65671" x="1035050" y="1524000"/>
          <p14:tracePt t="65688" x="933450" y="1549400"/>
          <p14:tracePt t="65705" x="850900" y="1568450"/>
          <p14:tracePt t="65721" x="768350" y="1593850"/>
          <p14:tracePt t="65737" x="749300" y="1600200"/>
          <p14:tracePt t="65898" x="762000" y="1600200"/>
          <p14:tracePt t="65922" x="819150" y="1600200"/>
          <p14:tracePt t="65938" x="882650" y="1600200"/>
          <p14:tracePt t="65955" x="965200" y="1600200"/>
          <p14:tracePt t="65972" x="1016000" y="1600200"/>
          <p14:tracePt t="65988" x="1035050" y="1600200"/>
          <p14:tracePt t="66005" x="1041400" y="1600200"/>
          <p14:tracePt t="66158" x="1041400" y="1593850"/>
          <p14:tracePt t="66188" x="1041400" y="1587500"/>
          <p14:tracePt t="66364" x="1047750" y="1587500"/>
          <p14:tracePt t="66389" x="1079500" y="1581150"/>
          <p14:tracePt t="66405" x="1104900" y="1581150"/>
          <p14:tracePt t="66422" x="1117600" y="1581150"/>
          <p14:tracePt t="66439" x="1117600" y="1574800"/>
          <p14:tracePt t="66849" x="1123950" y="1574800"/>
          <p14:tracePt t="66858" x="1130300" y="1574800"/>
          <p14:tracePt t="66873" x="1136650" y="1574800"/>
          <p14:tracePt t="66906" x="1143000" y="1574800"/>
          <p14:tracePt t="66922" x="1149350" y="1574800"/>
          <p14:tracePt t="67026" x="1155700" y="1574800"/>
          <p14:tracePt t="67155" x="1162050" y="1574800"/>
          <p14:tracePt t="67162" x="1168400" y="1574800"/>
          <p14:tracePt t="67173" x="1174750" y="1574800"/>
          <p14:tracePt t="67189" x="1206500" y="1574800"/>
          <p14:tracePt t="67206" x="1231900" y="1568450"/>
          <p14:tracePt t="67223" x="1257300" y="1555750"/>
          <p14:tracePt t="67239" x="1276350" y="1549400"/>
          <p14:tracePt t="67256" x="1295400" y="1536700"/>
          <p14:tracePt t="67272" x="1301750" y="1530350"/>
          <p14:tracePt t="67289" x="1314450" y="1524000"/>
          <p14:tracePt t="67290" x="1314450" y="1517650"/>
          <p14:tracePt t="67322" x="1320800" y="1517650"/>
          <p14:tracePt t="67400" x="1333500" y="1524000"/>
          <p14:tracePt t="67407" x="1346200" y="1530350"/>
          <p14:tracePt t="67423" x="1384300" y="1543050"/>
          <p14:tracePt t="67441" x="1708150" y="1600200"/>
          <p14:tracePt t="67456" x="2076450" y="1663700"/>
          <p14:tracePt t="67473" x="2444750" y="1689100"/>
          <p14:tracePt t="67489" x="2641600" y="1689100"/>
          <p14:tracePt t="67506" x="2743200" y="1663700"/>
          <p14:tracePt t="67522" x="2794000" y="1638300"/>
          <p14:tracePt t="67539" x="2800350" y="1619250"/>
          <p14:tracePt t="67556" x="2794000" y="1600200"/>
          <p14:tracePt t="67573" x="2794000" y="1587500"/>
          <p14:tracePt t="67589" x="2800350" y="1587500"/>
          <p14:tracePt t="67608" x="2851150" y="1606550"/>
          <p14:tracePt t="67625" x="2882900" y="1606550"/>
          <p14:tracePt t="67639" x="2908300" y="1606550"/>
          <p14:tracePt t="67656" x="2914650" y="1606550"/>
          <p14:tracePt t="67673" x="2940050" y="1587500"/>
          <p14:tracePt t="67689" x="2959100" y="1568450"/>
          <p14:tracePt t="67708" x="2984500" y="1549400"/>
          <p14:tracePt t="67723" x="3016250" y="1530350"/>
          <p14:tracePt t="67739" x="3035300" y="1524000"/>
          <p14:tracePt t="67756" x="3041650" y="1517650"/>
          <p14:tracePt t="67775" x="3048000" y="1517650"/>
          <p14:tracePt t="67896" x="3041650" y="1517650"/>
          <p14:tracePt t="67902" x="3028950" y="1524000"/>
          <p14:tracePt t="67923" x="2984500" y="1536700"/>
          <p14:tracePt t="67940" x="2933700" y="1555750"/>
          <p14:tracePt t="67956" x="2857500" y="1581150"/>
          <p14:tracePt t="67976" x="2647950" y="1625600"/>
          <p14:tracePt t="67990" x="2546350" y="1625600"/>
          <p14:tracePt t="68007" x="2298700" y="1638300"/>
          <p14:tracePt t="68023" x="1974850" y="1644650"/>
          <p14:tracePt t="68040" x="1555750" y="1651000"/>
          <p14:tracePt t="68056" x="1314450" y="1644650"/>
          <p14:tracePt t="68074" x="1111250" y="1644650"/>
          <p14:tracePt t="68090" x="990600" y="1663700"/>
          <p14:tracePt t="68107" x="876300" y="1682750"/>
          <p14:tracePt t="68123" x="806450" y="1701800"/>
          <p14:tracePt t="68140" x="762000" y="1720850"/>
          <p14:tracePt t="68157" x="749300" y="1727200"/>
          <p14:tracePt t="68449" x="755650" y="1733550"/>
          <p14:tracePt t="68454" x="762000" y="1739900"/>
          <p14:tracePt t="68462" x="774700" y="1758950"/>
          <p14:tracePt t="68474" x="793750" y="1778000"/>
          <p14:tracePt t="68490" x="819150" y="1809750"/>
          <p14:tracePt t="68507" x="838200" y="1835150"/>
          <p14:tracePt t="68524" x="857250" y="1854200"/>
          <p14:tracePt t="68540" x="863600" y="1866900"/>
          <p14:tracePt t="68557" x="869950" y="1866900"/>
          <p14:tracePt t="68624" x="869950" y="1860550"/>
          <p14:tracePt t="68931" x="869950" y="1854200"/>
          <p14:tracePt t="68955" x="869950" y="1847850"/>
          <p14:tracePt t="69314" x="876300" y="1847850"/>
          <p14:tracePt t="69322" x="882650" y="1847850"/>
          <p14:tracePt t="69341" x="908050" y="1841500"/>
          <p14:tracePt t="69358" x="952500" y="1835150"/>
          <p14:tracePt t="69374" x="1003300" y="1835150"/>
          <p14:tracePt t="69391" x="1092200" y="1828800"/>
          <p14:tracePt t="69408" x="1200150" y="1828800"/>
          <p14:tracePt t="69424" x="1289050" y="1828800"/>
          <p14:tracePt t="69441" x="1358900" y="1828800"/>
          <p14:tracePt t="69458" x="1403350" y="1828800"/>
          <p14:tracePt t="69474" x="1416050" y="1822450"/>
          <p14:tracePt t="69507" x="1422400" y="1822450"/>
          <p14:tracePt t="69525" x="1428750" y="1822450"/>
          <p14:tracePt t="69542" x="1441450" y="1828800"/>
          <p14:tracePt t="69559" x="1485900" y="1828800"/>
          <p14:tracePt t="69575" x="1530350" y="1822450"/>
          <p14:tracePt t="69592" x="1574800" y="1816100"/>
          <p14:tracePt t="69607" x="1625600" y="1803400"/>
          <p14:tracePt t="69626" x="1714500" y="1797050"/>
          <p14:tracePt t="69641" x="1790700" y="1790700"/>
          <p14:tracePt t="69658" x="1866900" y="1784350"/>
          <p14:tracePt t="69674" x="1917700" y="1778000"/>
          <p14:tracePt t="69691" x="1949450" y="1771650"/>
          <p14:tracePt t="69709" x="1974850" y="1765300"/>
          <p14:tracePt t="69724" x="1987550" y="1758950"/>
          <p14:tracePt t="69741" x="1993900" y="1752600"/>
          <p14:tracePt t="69922" x="2000250" y="1752600"/>
          <p14:tracePt t="69931" x="2006600" y="1752600"/>
          <p14:tracePt t="69942" x="2025650" y="1758950"/>
          <p14:tracePt t="69959" x="2063750" y="1765300"/>
          <p14:tracePt t="69975" x="2101850" y="1771650"/>
          <p14:tracePt t="69992" x="2152650" y="1778000"/>
          <p14:tracePt t="70008" x="2203450" y="1784350"/>
          <p14:tracePt t="70010" x="2216150" y="1784350"/>
          <p14:tracePt t="70025" x="2235200" y="1784350"/>
          <p14:tracePt t="70026" x="2247900" y="1790700"/>
          <p14:tracePt t="70041" x="2273300" y="1790700"/>
          <p14:tracePt t="70058" x="2292350" y="1790700"/>
          <p14:tracePt t="70075" x="2305050" y="1797050"/>
          <p14:tracePt t="70091" x="2324100" y="1797050"/>
          <p14:tracePt t="70108" x="2343150" y="1797050"/>
          <p14:tracePt t="70125" x="2362200" y="1797050"/>
          <p14:tracePt t="70141" x="2381250" y="1797050"/>
          <p14:tracePt t="70158" x="2393950" y="1797050"/>
          <p14:tracePt t="70175" x="2413000" y="1797050"/>
          <p14:tracePt t="70191" x="2425700" y="1797050"/>
          <p14:tracePt t="70208" x="2432050" y="1790700"/>
          <p14:tracePt t="70225" x="2438400" y="1790700"/>
          <p14:tracePt t="70242" x="2444750" y="1790700"/>
          <p14:tracePt t="70258" x="2451100" y="1790700"/>
          <p14:tracePt t="70275" x="2457450" y="1784350"/>
          <p14:tracePt t="70293" x="2470150" y="1784350"/>
          <p14:tracePt t="70309" x="2476500" y="1784350"/>
          <p14:tracePt t="70326" x="2489200" y="1784350"/>
          <p14:tracePt t="70344" x="2495550" y="1784350"/>
          <p14:tracePt t="70360" x="2508250" y="1784350"/>
          <p14:tracePt t="70375" x="2514600" y="1784350"/>
          <p14:tracePt t="70408" x="2520950" y="1784350"/>
          <p14:tracePt t="70425" x="2527300" y="1784350"/>
          <p14:tracePt t="70442" x="2533650" y="1784350"/>
          <p14:tracePt t="70458" x="2540000" y="1784350"/>
          <p14:tracePt t="70475" x="2552700" y="1784350"/>
          <p14:tracePt t="70492" x="2559050" y="1784350"/>
          <p14:tracePt t="70525" x="2571750" y="1784350"/>
          <p14:tracePt t="70542" x="2590800" y="1778000"/>
          <p14:tracePt t="70559" x="2616200" y="1778000"/>
          <p14:tracePt t="70575" x="2667000" y="1771650"/>
          <p14:tracePt t="70592" x="2692400" y="1771650"/>
          <p14:tracePt t="70609" x="2717800" y="1765300"/>
          <p14:tracePt t="70625" x="2724150" y="1765300"/>
          <p14:tracePt t="70642" x="2736850" y="1765300"/>
          <p14:tracePt t="70658" x="2755900" y="1765300"/>
          <p14:tracePt t="70675" x="2774950" y="1771650"/>
          <p14:tracePt t="70692" x="2781300" y="1771650"/>
          <p14:tracePt t="70797" x="2781300" y="1778000"/>
          <p14:tracePt t="70809" x="2774950" y="1778000"/>
          <p14:tracePt t="70826" x="2749550" y="1778000"/>
          <p14:tracePt t="70843" x="2654300" y="1797050"/>
          <p14:tracePt t="70860" x="2559050" y="1809750"/>
          <p14:tracePt t="70877" x="2425700" y="1816100"/>
          <p14:tracePt t="70894" x="2286000" y="1816100"/>
          <p14:tracePt t="70908" x="2159000" y="1816100"/>
          <p14:tracePt t="70925" x="2032000" y="1816100"/>
          <p14:tracePt t="70942" x="1866900" y="1816100"/>
          <p14:tracePt t="70959" x="1619250" y="1816100"/>
          <p14:tracePt t="70975" x="1428750" y="1822450"/>
          <p14:tracePt t="70992" x="1200150" y="1828800"/>
          <p14:tracePt t="71010" x="1028700" y="1835150"/>
          <p14:tracePt t="71025" x="908050" y="1847850"/>
          <p14:tracePt t="71043" x="882650" y="1847850"/>
          <p14:tracePt t="71136" x="882650" y="1854200"/>
          <p14:tracePt t="71158" x="882650" y="1860550"/>
          <p14:tracePt t="71166" x="889000" y="1860550"/>
          <p14:tracePt t="71192" x="895350" y="1866900"/>
          <p14:tracePt t="71209" x="901700" y="1873250"/>
          <p14:tracePt t="71226" x="901700" y="1885950"/>
          <p14:tracePt t="71243" x="901700" y="1905000"/>
          <p14:tracePt t="71259" x="901700" y="1917700"/>
          <p14:tracePt t="71277" x="895350" y="1924050"/>
          <p14:tracePt t="71295" x="895350" y="1930400"/>
          <p14:tracePt t="71352" x="895350" y="1936750"/>
          <p14:tracePt t="71366" x="895350" y="1943100"/>
          <p14:tracePt t="71375" x="895350" y="1962150"/>
          <p14:tracePt t="71392" x="914400" y="1993900"/>
          <p14:tracePt t="71409" x="933450" y="2032000"/>
          <p14:tracePt t="71426" x="958850" y="2057400"/>
          <p14:tracePt t="71443" x="971550" y="2070100"/>
          <p14:tracePt t="71459" x="990600" y="2076450"/>
          <p14:tracePt t="71476" x="996950" y="2089150"/>
          <p14:tracePt t="71493" x="1003300" y="2089150"/>
          <p14:tracePt t="71598" x="1009650" y="2089150"/>
          <p14:tracePt t="71605" x="1016000" y="2089150"/>
          <p14:tracePt t="71614" x="1022350" y="2089150"/>
          <p14:tracePt t="71626" x="1035050" y="2082800"/>
          <p14:tracePt t="71643" x="1054100" y="2076450"/>
          <p14:tracePt t="71659" x="1066800" y="2076450"/>
          <p14:tracePt t="71676" x="1079500" y="2070100"/>
          <p14:tracePt t="71693" x="1085850" y="2070100"/>
          <p14:tracePt t="71726" x="1098550" y="2070100"/>
          <p14:tracePt t="71743" x="1104900" y="2070100"/>
          <p14:tracePt t="71760" x="1117600" y="2070100"/>
          <p14:tracePt t="72167" x="1123950" y="2070100"/>
          <p14:tracePt t="72177" x="1130300" y="2070100"/>
          <p14:tracePt t="72193" x="1174750" y="2076450"/>
          <p14:tracePt t="72210" x="1206500" y="2076450"/>
          <p14:tracePt t="72227" x="1225550" y="2070100"/>
          <p14:tracePt t="72243" x="1238250" y="2063750"/>
          <p14:tracePt t="72260" x="1250950" y="2057400"/>
          <p14:tracePt t="72277" x="1257300" y="2057400"/>
          <p14:tracePt t="72294" x="1263650" y="2057400"/>
          <p14:tracePt t="72310" x="1282700" y="2057400"/>
          <p14:tracePt t="72327" x="1301750" y="2051050"/>
          <p14:tracePt t="72343" x="1327150" y="2051050"/>
          <p14:tracePt t="72360" x="1346200" y="2044700"/>
          <p14:tracePt t="72378" x="1371600" y="2044700"/>
          <p14:tracePt t="72393" x="1390650" y="2038350"/>
          <p14:tracePt t="72410" x="1403350" y="2032000"/>
          <p14:tracePt t="72427" x="1428750" y="2019300"/>
          <p14:tracePt t="72444" x="1460500" y="2006600"/>
          <p14:tracePt t="72460" x="1479550" y="2000250"/>
          <p14:tracePt t="72477" x="1492250" y="1993900"/>
          <p14:tracePt t="72493" x="1511300" y="1993900"/>
          <p14:tracePt t="72510" x="1517650" y="1987550"/>
          <p14:tracePt t="72550" x="1524000" y="1987550"/>
          <p14:tracePt t="72577" x="1530350" y="1981200"/>
          <p14:tracePt t="72812" x="1536700" y="1981200"/>
          <p14:tracePt t="72818" x="1536700" y="1987550"/>
          <p14:tracePt t="72846" x="1536700" y="1993900"/>
          <p14:tracePt t="72861" x="1543050" y="1993900"/>
          <p14:tracePt t="72948" x="1549400" y="1993900"/>
          <p14:tracePt t="72956" x="1555750" y="1993900"/>
          <p14:tracePt t="72977" x="1593850" y="1981200"/>
          <p14:tracePt t="72994" x="1619250" y="1981200"/>
          <p14:tracePt t="73011" x="1644650" y="1974850"/>
          <p14:tracePt t="73027" x="1657350" y="1974850"/>
          <p14:tracePt t="73028" x="1663700" y="1968500"/>
          <p14:tracePt t="73046" x="1670050" y="1968500"/>
          <p14:tracePt t="73061" x="1676400" y="1968500"/>
          <p14:tracePt t="73078" x="1682750" y="1974850"/>
          <p14:tracePt t="73094" x="1701800" y="1987550"/>
          <p14:tracePt t="73112" x="1714500" y="1993900"/>
          <p14:tracePt t="73127" x="1727200" y="2006600"/>
          <p14:tracePt t="73144" x="1739900" y="2012950"/>
          <p14:tracePt t="73160" x="1746250" y="2012950"/>
          <p14:tracePt t="73177" x="1752600" y="2012950"/>
          <p14:tracePt t="73194" x="1758950" y="2012950"/>
          <p14:tracePt t="73210" x="1765300" y="2012950"/>
          <p14:tracePt t="73227" x="1771650" y="2012950"/>
          <p14:tracePt t="73245" x="1778000" y="2012950"/>
          <p14:tracePt t="73261" x="1790700" y="2012950"/>
          <p14:tracePt t="73277" x="1797050" y="2006600"/>
          <p14:tracePt t="73328" x="1803400" y="2006600"/>
          <p14:tracePt t="73334" x="1816100" y="2006600"/>
          <p14:tracePt t="73344" x="1822450" y="2006600"/>
          <p14:tracePt t="73361" x="1873250" y="2006600"/>
          <p14:tracePt t="73377" x="1898650" y="2006600"/>
          <p14:tracePt t="73394" x="1943100" y="2006600"/>
          <p14:tracePt t="73412" x="1981200" y="2006600"/>
          <p14:tracePt t="73427" x="1987550" y="2006600"/>
          <p14:tracePt t="73446" x="1987550" y="1993900"/>
          <p14:tracePt t="73464" x="1987550" y="1981200"/>
          <p14:tracePt t="73478" x="1993900" y="1981200"/>
          <p14:tracePt t="73576" x="2000250" y="1981200"/>
          <p14:tracePt t="73585" x="2019300" y="1974850"/>
          <p14:tracePt t="73594" x="2032000" y="1968500"/>
          <p14:tracePt t="73613" x="2057400" y="1962150"/>
          <p14:tracePt t="73630" x="2089150" y="1949450"/>
          <p14:tracePt t="73644" x="2114550" y="1943100"/>
          <p14:tracePt t="73663" x="2139950" y="1936750"/>
          <p14:tracePt t="73678" x="2146300" y="1936750"/>
          <p14:tracePt t="73696" x="2159000" y="1930400"/>
          <p14:tracePt t="73711" x="2165350" y="1930400"/>
          <p14:tracePt t="73728" x="2190750" y="1930400"/>
          <p14:tracePt t="73744" x="2209800" y="1930400"/>
          <p14:tracePt t="73761" x="2228850" y="1936750"/>
          <p14:tracePt t="73778" x="2266950" y="1936750"/>
          <p14:tracePt t="73794" x="2292350" y="1943100"/>
          <p14:tracePt t="73811" x="2330450" y="1943100"/>
          <p14:tracePt t="73828" x="2355850" y="1943100"/>
          <p14:tracePt t="73846" x="2368550" y="1943100"/>
          <p14:tracePt t="73996" x="2374900" y="1943100"/>
          <p14:tracePt t="74003" x="2387600" y="1943100"/>
          <p14:tracePt t="74013" x="2419350" y="1949450"/>
          <p14:tracePt t="74028" x="2482850" y="1962150"/>
          <p14:tracePt t="74045" x="2533650" y="1962150"/>
          <p14:tracePt t="74061" x="2578100" y="1955800"/>
          <p14:tracePt t="74078" x="2609850" y="1949450"/>
          <p14:tracePt t="74095" x="2635250" y="1943100"/>
          <p14:tracePt t="74111" x="2647950" y="1943100"/>
          <p14:tracePt t="74128" x="2660650" y="1943100"/>
          <p14:tracePt t="74145" x="2686050" y="1949450"/>
          <p14:tracePt t="74162" x="2717800" y="1962150"/>
          <p14:tracePt t="74178" x="2743200" y="1974850"/>
          <p14:tracePt t="74195" x="2762250" y="1974850"/>
          <p14:tracePt t="74327" x="2749550" y="1974850"/>
          <p14:tracePt t="74334" x="2736850" y="1974850"/>
          <p14:tracePt t="74345" x="2724150" y="1974850"/>
          <p14:tracePt t="74362" x="2673350" y="1981200"/>
          <p14:tracePt t="74379" x="2603500" y="1987550"/>
          <p14:tracePt t="74395" x="2533650" y="1993900"/>
          <p14:tracePt t="74412" x="2393950" y="2000250"/>
          <p14:tracePt t="74428" x="2197100" y="2012950"/>
          <p14:tracePt t="74446" x="1816100" y="2032000"/>
          <p14:tracePt t="74462" x="1574800" y="2032000"/>
          <p14:tracePt t="74478" x="1346200" y="2032000"/>
          <p14:tracePt t="74495" x="1187450" y="2032000"/>
          <p14:tracePt t="74512" x="1066800" y="2032000"/>
          <p14:tracePt t="74528" x="1003300" y="2038350"/>
          <p14:tracePt t="74545" x="952500" y="2044700"/>
          <p14:tracePt t="74562" x="927100" y="2051050"/>
          <p14:tracePt t="74578" x="895350" y="2063750"/>
          <p14:tracePt t="74595" x="863600" y="2070100"/>
          <p14:tracePt t="74612" x="831850" y="2082800"/>
          <p14:tracePt t="74628" x="800100" y="2089150"/>
          <p14:tracePt t="74646" x="774700" y="2089150"/>
          <p14:tracePt t="74662" x="755650" y="2095500"/>
          <p14:tracePt t="74680" x="736600" y="2101850"/>
          <p14:tracePt t="74695" x="717550" y="2114550"/>
          <p14:tracePt t="74712" x="698500" y="2120900"/>
          <p14:tracePt t="74728" x="692150" y="2127250"/>
          <p14:tracePt t="74762" x="692150" y="2133600"/>
          <p14:tracePt t="74780" x="685800" y="2139950"/>
          <p14:tracePt t="74795" x="679450" y="2152650"/>
          <p14:tracePt t="74812" x="660400" y="2184400"/>
          <p14:tracePt t="74829" x="641350" y="2209800"/>
          <p14:tracePt t="74845" x="628650" y="2222500"/>
          <p14:tracePt t="74862" x="628650" y="2228850"/>
          <p14:tracePt t="74926" x="635000" y="2228850"/>
          <p14:tracePt t="74946" x="654050" y="2228850"/>
          <p14:tracePt t="74962" x="673100" y="2228850"/>
          <p14:tracePt t="74979" x="685800" y="2228850"/>
          <p14:tracePt t="75012" x="692150" y="2228850"/>
          <p14:tracePt t="75030" x="704850" y="2228850"/>
          <p14:tracePt t="75062" x="717550" y="2228850"/>
          <p14:tracePt t="75079" x="730250" y="2228850"/>
          <p14:tracePt t="75096" x="749300" y="2228850"/>
          <p14:tracePt t="75112" x="774700" y="2228850"/>
          <p14:tracePt t="75129" x="793750" y="2228850"/>
          <p14:tracePt t="75326" x="800100" y="2228850"/>
          <p14:tracePt t="75340" x="806450" y="2228850"/>
          <p14:tracePt t="75349" x="819150" y="2228850"/>
          <p14:tracePt t="75363" x="831850" y="2228850"/>
          <p14:tracePt t="75381" x="895350" y="2222500"/>
          <p14:tracePt t="75396" x="946150" y="2216150"/>
          <p14:tracePt t="75412" x="990600" y="2209800"/>
          <p14:tracePt t="75414" x="1016000" y="2203450"/>
          <p14:tracePt t="75429" x="1060450" y="2197100"/>
          <p14:tracePt t="75446" x="1136650" y="2190750"/>
          <p14:tracePt t="75462" x="1162050" y="2184400"/>
          <p14:tracePt t="75479" x="1168400" y="2184400"/>
          <p14:tracePt t="75496" x="1174750" y="2184400"/>
          <p14:tracePt t="75600" x="1181100" y="2184400"/>
          <p14:tracePt t="75606" x="1187450" y="2184400"/>
          <p14:tracePt t="75617" x="1200150" y="2184400"/>
          <p14:tracePt t="75630" x="1219200" y="2184400"/>
          <p14:tracePt t="75646" x="1270000" y="2184400"/>
          <p14:tracePt t="75664" x="1377950" y="2209800"/>
          <p14:tracePt t="75679" x="1447800" y="2216150"/>
          <p14:tracePt t="75696" x="1492250" y="2216150"/>
          <p14:tracePt t="75713" x="1543050" y="2216150"/>
          <p14:tracePt t="75729" x="1574800" y="2216150"/>
          <p14:tracePt t="75746" x="1606550" y="2209800"/>
          <p14:tracePt t="75763" x="1631950" y="2203450"/>
          <p14:tracePt t="75779" x="1644650" y="2203450"/>
          <p14:tracePt t="75796" x="1663700" y="2203450"/>
          <p14:tracePt t="75813" x="1670050" y="2203450"/>
          <p14:tracePt t="75846" x="1676400" y="2197100"/>
          <p14:tracePt t="75864" x="1682750" y="2197100"/>
          <p14:tracePt t="75881" x="1689100" y="2197100"/>
          <p14:tracePt t="75930" x="1701800" y="2197100"/>
          <p14:tracePt t="75946" x="1714500" y="2203450"/>
          <p14:tracePt t="75964" x="1739900" y="2203450"/>
          <p14:tracePt t="75981" x="1803400" y="2216150"/>
          <p14:tracePt t="75996" x="1847850" y="2222500"/>
          <p14:tracePt t="76013" x="1917700" y="2222500"/>
          <p14:tracePt t="76030" x="1955800" y="2222500"/>
          <p14:tracePt t="76046" x="1987550" y="2216150"/>
          <p14:tracePt t="76063" x="2038350" y="2209800"/>
          <p14:tracePt t="76080" x="2063750" y="2197100"/>
          <p14:tracePt t="76097" x="2082800" y="2190750"/>
          <p14:tracePt t="76113" x="2108200" y="2184400"/>
          <p14:tracePt t="76135" x="2120900" y="2184400"/>
          <p14:tracePt t="76583" x="2127250" y="2184400"/>
          <p14:tracePt t="76591" x="2133600" y="2184400"/>
          <p14:tracePt t="76601" x="2139950" y="2184400"/>
          <p14:tracePt t="76614" x="2152650" y="2184400"/>
          <p14:tracePt t="76905" x="2159000" y="2184400"/>
          <p14:tracePt t="76914" x="2165350" y="2184400"/>
          <p14:tracePt t="76931" x="2178050" y="2197100"/>
          <p14:tracePt t="76948" x="2197100" y="2203450"/>
          <p14:tracePt t="76964" x="2228850" y="2216150"/>
          <p14:tracePt t="76981" x="2273300" y="2222500"/>
          <p14:tracePt t="76983" x="2298700" y="2222500"/>
          <p14:tracePt t="76998" x="2330450" y="2222500"/>
          <p14:tracePt t="77014" x="2387600" y="2222500"/>
          <p14:tracePt t="77016" x="2413000" y="2222500"/>
          <p14:tracePt t="77031" x="2438400" y="2216150"/>
          <p14:tracePt t="77032" x="2457450" y="2216150"/>
          <p14:tracePt t="77048" x="2495550" y="2203450"/>
          <p14:tracePt t="77063" x="2514600" y="2197100"/>
          <p14:tracePt t="77080" x="2520950" y="2197100"/>
          <p14:tracePt t="77218" x="2520950" y="2190750"/>
          <p14:tracePt t="77226" x="2520950" y="2184400"/>
          <p14:tracePt t="77248" x="2508250" y="2184400"/>
          <p14:tracePt t="77265" x="2508250" y="2178050"/>
          <p14:tracePt t="77316" x="2514600" y="2178050"/>
          <p14:tracePt t="77332" x="2533650" y="2178050"/>
          <p14:tracePt t="77348" x="2546350" y="2178050"/>
          <p14:tracePt t="77365" x="2597150" y="2184400"/>
          <p14:tracePt t="77381" x="2647950" y="2184400"/>
          <p14:tracePt t="77398" x="2730500" y="2197100"/>
          <p14:tracePt t="77415" x="2819400" y="2209800"/>
          <p14:tracePt t="77431" x="2927350" y="2216150"/>
          <p14:tracePt t="77448" x="2978150" y="2216150"/>
          <p14:tracePt t="77465" x="3003550" y="2216150"/>
          <p14:tracePt t="77481" x="3009900" y="2216150"/>
          <p14:tracePt t="77550" x="3009900" y="2209800"/>
          <p14:tracePt t="77564" x="3016250" y="2209800"/>
          <p14:tracePt t="77581" x="3016250" y="2203450"/>
          <p14:tracePt t="77739" x="3003550" y="2203450"/>
          <p14:tracePt t="77746" x="2990850" y="2209800"/>
          <p14:tracePt t="77765" x="2927350" y="2241550"/>
          <p14:tracePt t="77781" x="2851150" y="2279650"/>
          <p14:tracePt t="77798" x="2768600" y="2324100"/>
          <p14:tracePt t="77815" x="2673350" y="2362200"/>
          <p14:tracePt t="77832" x="2609850" y="2381250"/>
          <p14:tracePt t="77848" x="2533650" y="2393950"/>
          <p14:tracePt t="77865" x="2451100" y="2406650"/>
          <p14:tracePt t="77881" x="2374900" y="2413000"/>
          <p14:tracePt t="77898" x="2336800" y="2419350"/>
          <p14:tracePt t="77915" x="2190750" y="2425700"/>
          <p14:tracePt t="77931" x="2051050" y="2425700"/>
          <p14:tracePt t="77948" x="1930400" y="2425700"/>
          <p14:tracePt t="77964" x="1847850" y="2425700"/>
          <p14:tracePt t="77982" x="1803400" y="2419350"/>
          <p14:tracePt t="77998" x="1778000" y="2413000"/>
          <p14:tracePt t="78015" x="1771650" y="2413000"/>
          <p14:tracePt t="78164" x="1771650" y="2406650"/>
          <p14:tracePt t="78182" x="1778000" y="2406650"/>
          <p14:tracePt t="78199" x="1803400" y="2406650"/>
          <p14:tracePt t="78215" x="1847850" y="2413000"/>
          <p14:tracePt t="78232" x="1905000" y="2425700"/>
          <p14:tracePt t="78249" x="1987550" y="2432050"/>
          <p14:tracePt t="78266" x="2032000" y="2432050"/>
          <p14:tracePt t="78282" x="2089150" y="2432050"/>
          <p14:tracePt t="78298" x="2127250" y="2432050"/>
          <p14:tracePt t="78316" x="2184400" y="2425700"/>
          <p14:tracePt t="78331" x="2222500" y="2425700"/>
          <p14:tracePt t="78348" x="2286000" y="2419350"/>
          <p14:tracePt t="78365" x="2330450" y="2419350"/>
          <p14:tracePt t="78382" x="2374900" y="2413000"/>
          <p14:tracePt t="78398" x="2400300" y="2406650"/>
          <p14:tracePt t="78415" x="2413000" y="2406650"/>
          <p14:tracePt t="78434" x="2425700" y="2400300"/>
          <p14:tracePt t="78448" x="2432050" y="2400300"/>
          <p14:tracePt t="78465" x="2438400" y="2400300"/>
          <p14:tracePt t="78515" x="2444750" y="2400300"/>
          <p14:tracePt t="78532" x="2451100" y="2406650"/>
          <p14:tracePt t="78549" x="2463800" y="2413000"/>
          <p14:tracePt t="78567" x="2482850" y="2419350"/>
          <p14:tracePt t="78582" x="2514600" y="2419350"/>
          <p14:tracePt t="78598" x="2552700" y="2419350"/>
          <p14:tracePt t="78615" x="2578100" y="2419350"/>
          <p14:tracePt t="78633" x="2609850" y="2413000"/>
          <p14:tracePt t="78649" x="2641600" y="2400300"/>
          <p14:tracePt t="78665" x="2660650" y="2387600"/>
          <p14:tracePt t="78682" x="2673350" y="2381250"/>
          <p14:tracePt t="78700" x="2679700" y="2374900"/>
          <p14:tracePt t="78732" x="2679700" y="2368550"/>
          <p14:tracePt t="78835" x="2673350" y="2362200"/>
          <p14:tracePt t="78862" x="2692400" y="2368550"/>
          <p14:tracePt t="78883" x="2717800" y="2381250"/>
          <p14:tracePt t="78899" x="2743200" y="2387600"/>
          <p14:tracePt t="78916" x="2768600" y="2393950"/>
          <p14:tracePt t="78918" x="2774950" y="2400300"/>
          <p14:tracePt t="78932" x="2781300" y="2400300"/>
          <p14:tracePt t="78950" x="2794000" y="2400300"/>
          <p14:tracePt t="79048" x="2800350" y="2400300"/>
          <p14:tracePt t="79056" x="2813050" y="2400300"/>
          <p14:tracePt t="79066" x="2819400" y="2400300"/>
          <p14:tracePt t="79083" x="2844800" y="2387600"/>
          <p14:tracePt t="79099" x="2857500" y="2387600"/>
          <p14:tracePt t="79116" x="2863850" y="2381250"/>
          <p14:tracePt t="80141" x="2863850" y="2374900"/>
          <p14:tracePt t="80150" x="2870200" y="2368550"/>
          <p14:tracePt t="80167" x="2876550" y="2355850"/>
          <p14:tracePt t="80183" x="2889250" y="2336800"/>
          <p14:tracePt t="80200" x="2895600" y="2324100"/>
          <p14:tracePt t="80217" x="2901950" y="2305050"/>
          <p14:tracePt t="80233" x="2908300" y="2292350"/>
          <p14:tracePt t="80250" x="2908300" y="2286000"/>
          <p14:tracePt t="80266" x="2914650" y="2279650"/>
          <p14:tracePt t="80283" x="2914650" y="2273300"/>
          <p14:tracePt t="80836" x="2908300" y="2273300"/>
          <p14:tracePt t="80851" x="2901950" y="2273300"/>
          <p14:tracePt t="80868" x="2889250" y="2273300"/>
          <p14:tracePt t="80884" x="2876550" y="2273300"/>
          <p14:tracePt t="80901" x="2863850" y="2266950"/>
          <p14:tracePt t="80918" x="2851150" y="2266950"/>
          <p14:tracePt t="80974" x="2844800" y="2266950"/>
          <p14:tracePt t="80990" x="2844800" y="2260600"/>
          <p14:tracePt t="81006" x="2838450" y="2254250"/>
          <p14:tracePt t="81030" x="2838450" y="2247900"/>
          <p14:tracePt t="81039" x="2832100" y="2247900"/>
          <p14:tracePt t="81050" x="2832100" y="2241550"/>
          <p14:tracePt t="81067" x="2819400" y="2235200"/>
          <p14:tracePt t="81084" x="2787650" y="2216150"/>
          <p14:tracePt t="81086" x="2768600" y="2209800"/>
          <p14:tracePt t="81101" x="2755900" y="2197100"/>
          <p14:tracePt t="81118" x="2736850" y="2184400"/>
          <p14:tracePt t="81134" x="2724150" y="2171700"/>
          <p14:tracePt t="81151" x="2717800" y="2159000"/>
          <p14:tracePt t="81167" x="2711450" y="2146300"/>
          <p14:tracePt t="81184" x="2711450" y="2139950"/>
          <p14:tracePt t="81201" x="2711450" y="2127250"/>
          <p14:tracePt t="81217" x="2698750" y="2108200"/>
          <p14:tracePt t="81234" x="2673350" y="2076450"/>
          <p14:tracePt t="81252" x="2635250" y="2032000"/>
          <p14:tracePt t="81270" x="2609850" y="2006600"/>
          <p14:tracePt t="81286" x="2584450" y="1968500"/>
          <p14:tracePt t="81301" x="2565400" y="1936750"/>
          <p14:tracePt t="81317" x="2559050" y="1917700"/>
          <p14:tracePt t="81334" x="2552700" y="1911350"/>
          <p14:tracePt t="81335" x="2552700" y="1905000"/>
          <p14:tracePt t="81351" x="2546350" y="1892300"/>
          <p14:tracePt t="81368" x="2540000" y="1879600"/>
          <p14:tracePt t="81384" x="2520950" y="1847850"/>
          <p14:tracePt t="81401" x="2495550" y="1790700"/>
          <p14:tracePt t="81417" x="2470150" y="1733550"/>
          <p14:tracePt t="81434" x="2457450" y="1695450"/>
          <p14:tracePt t="81451" x="2438400" y="1638300"/>
          <p14:tracePt t="81467" x="2425700" y="1612900"/>
          <p14:tracePt t="81484" x="2419350" y="1587500"/>
          <p14:tracePt t="81501" x="2413000" y="1568450"/>
          <p14:tracePt t="81518" x="2413000" y="1555750"/>
          <p14:tracePt t="81534" x="2406650" y="1543050"/>
          <p14:tracePt t="81551" x="2400300" y="1524000"/>
          <p14:tracePt t="81568" x="2393950" y="1511300"/>
          <p14:tracePt t="81584" x="2387600" y="1498600"/>
          <p14:tracePt t="81601" x="2381250" y="1479550"/>
          <p14:tracePt t="81617" x="2374900" y="1460500"/>
          <p14:tracePt t="81635" x="2368550" y="1454150"/>
          <p14:tracePt t="81716" x="2368550" y="1447800"/>
          <p14:tracePt t="81740" x="2368550" y="1441450"/>
          <p14:tracePt t="81751" x="2368550" y="1435100"/>
          <p14:tracePt t="81768" x="2381250" y="1422400"/>
          <p14:tracePt t="81786" x="2393950" y="1416050"/>
          <p14:tracePt t="81801" x="2393950" y="1409700"/>
          <p14:tracePt t="81818" x="2413000" y="1397000"/>
          <p14:tracePt t="81820" x="2432050" y="1384300"/>
          <p14:tracePt t="81836" x="2444750" y="1377950"/>
          <p14:tracePt t="81851" x="2451100" y="1371600"/>
          <p14:tracePt t="81868" x="2457450" y="1365250"/>
          <p14:tracePt t="81901" x="2463800" y="1358900"/>
          <p14:tracePt t="81918" x="2470150" y="1358900"/>
          <p14:tracePt t="81935" x="2476500" y="1346200"/>
          <p14:tracePt t="81951" x="2482850" y="1327150"/>
          <p14:tracePt t="81968" x="2489200" y="1314450"/>
          <p14:tracePt t="81985" x="2495550" y="1295400"/>
          <p14:tracePt t="82001" x="2501900" y="1289050"/>
          <p14:tracePt t="82018" x="2501900" y="1282700"/>
          <p14:tracePt t="82094" x="2508250" y="1289050"/>
          <p14:tracePt t="82118" x="2508250" y="1295400"/>
          <p14:tracePt t="82135" x="2508250" y="1301750"/>
          <p14:tracePt t="82153" x="2520950" y="1308100"/>
          <p14:tracePt t="82168" x="2527300" y="1314450"/>
          <p14:tracePt t="82185" x="2540000" y="1314450"/>
          <p14:tracePt t="82201" x="2546350" y="1320800"/>
          <p14:tracePt t="82218" x="2571750" y="1320800"/>
          <p14:tracePt t="82236" x="2622550" y="1320800"/>
          <p14:tracePt t="82252" x="2724150" y="1320800"/>
          <p14:tracePt t="82268" x="2806700" y="1308100"/>
          <p14:tracePt t="82285" x="2857500" y="1295400"/>
          <p14:tracePt t="82301" x="2927350" y="1263650"/>
          <p14:tracePt t="82318" x="2952750" y="1244600"/>
          <p14:tracePt t="82335" x="2965450" y="1231900"/>
          <p14:tracePt t="82351" x="2978150" y="1219200"/>
          <p14:tracePt t="82369" x="2990850" y="1212850"/>
          <p14:tracePt t="82385" x="3009900" y="1206500"/>
          <p14:tracePt t="82402" x="3048000" y="1193800"/>
          <p14:tracePt t="82418" x="3098800" y="1174750"/>
          <p14:tracePt t="82435" x="3143250" y="1162050"/>
          <p14:tracePt t="82452" x="3187700" y="1149350"/>
          <p14:tracePt t="82468" x="3327400" y="1136650"/>
          <p14:tracePt t="82485" x="3492500" y="1123950"/>
          <p14:tracePt t="82502" x="3670300" y="1111250"/>
          <p14:tracePt t="82518" x="3892550" y="1092200"/>
          <p14:tracePt t="82520" x="3962400" y="1085850"/>
          <p14:tracePt t="82535" x="4057650" y="1073150"/>
          <p14:tracePt t="82536" x="4114800" y="1060450"/>
          <p14:tracePt t="82553" x="4197350" y="1035050"/>
          <p14:tracePt t="82569" x="4248150" y="1022350"/>
          <p14:tracePt t="82585" x="4267200" y="1016000"/>
          <p14:tracePt t="82730" x="4279900" y="1003300"/>
          <p14:tracePt t="82738" x="4292600" y="1003300"/>
          <p14:tracePt t="82752" x="4324350" y="984250"/>
          <p14:tracePt t="82770" x="4445000" y="946150"/>
          <p14:tracePt t="82786" x="4533900" y="933450"/>
          <p14:tracePt t="82801" x="4610100" y="920750"/>
          <p14:tracePt t="82819" x="4692650" y="914400"/>
          <p14:tracePt t="82835" x="4781550" y="908050"/>
          <p14:tracePt t="82852" x="4845050" y="901700"/>
          <p14:tracePt t="82869" x="4870450" y="889000"/>
          <p14:tracePt t="82886" x="4889500" y="882650"/>
          <p14:tracePt t="82902" x="4895850" y="863600"/>
          <p14:tracePt t="82919" x="4902200" y="838200"/>
          <p14:tracePt t="82937" x="4908550" y="812800"/>
          <p14:tracePt t="82952" x="4895850" y="774700"/>
          <p14:tracePt t="82969" x="4857750" y="711200"/>
          <p14:tracePt t="82985" x="4813300" y="641350"/>
          <p14:tracePt t="83002" x="4775200" y="590550"/>
          <p14:tracePt t="83020" x="4724400" y="520700"/>
          <p14:tracePt t="83035" x="4648200" y="444500"/>
          <p14:tracePt t="83052" x="4597400" y="412750"/>
          <p14:tracePt t="83072" x="4559300" y="387350"/>
          <p14:tracePt t="83086" x="4508500" y="368300"/>
          <p14:tracePt t="83103" x="4438650" y="349250"/>
          <p14:tracePt t="83119" x="4362450" y="330200"/>
          <p14:tracePt t="83135" x="4273550" y="311150"/>
          <p14:tracePt t="83152" x="4191000" y="292100"/>
          <p14:tracePt t="83169" x="4108450" y="273050"/>
          <p14:tracePt t="83186" x="4051300" y="266700"/>
          <p14:tracePt t="83202" x="3962400" y="260350"/>
          <p14:tracePt t="83219" x="3873500" y="260350"/>
          <p14:tracePt t="83236" x="3816350" y="273050"/>
          <p14:tracePt t="83252" x="3714750" y="292100"/>
          <p14:tracePt t="83269" x="3638550" y="304800"/>
          <p14:tracePt t="83286" x="3524250" y="330200"/>
          <p14:tracePt t="83302" x="3479800" y="342900"/>
          <p14:tracePt t="83319" x="3416300" y="374650"/>
          <p14:tracePt t="83335" x="3378200" y="393700"/>
          <p14:tracePt t="83353" x="3333750" y="431800"/>
          <p14:tracePt t="83369" x="3308350" y="457200"/>
          <p14:tracePt t="83386" x="3295650" y="495300"/>
          <p14:tracePt t="83402" x="3289300" y="539750"/>
          <p14:tracePt t="83419" x="3308350" y="647700"/>
          <p14:tracePt t="83436" x="3340100" y="749300"/>
          <p14:tracePt t="83452" x="3384550" y="831850"/>
          <p14:tracePt t="83469" x="3429000" y="908050"/>
          <p14:tracePt t="83486" x="3467100" y="939800"/>
          <p14:tracePt t="83504" x="3536950" y="965200"/>
          <p14:tracePt t="83519" x="3581400" y="977900"/>
          <p14:tracePt t="83536" x="3740150" y="996950"/>
          <p14:tracePt t="83553" x="3848100" y="1003300"/>
          <p14:tracePt t="83569" x="3924300" y="1003300"/>
          <p14:tracePt t="83586" x="3987800" y="1003300"/>
          <p14:tracePt t="83602" x="4032250" y="1003300"/>
          <p14:tracePt t="83619" x="4064000" y="996950"/>
          <p14:tracePt t="83636" x="4095750" y="996950"/>
          <p14:tracePt t="83652" x="4146550" y="990600"/>
          <p14:tracePt t="83669" x="4203700" y="984250"/>
          <p14:tracePt t="83686" x="4279900" y="977900"/>
          <p14:tracePt t="83703" x="4318000" y="977900"/>
          <p14:tracePt t="83719" x="4343400" y="977900"/>
          <p14:tracePt t="84232" x="4343400" y="984250"/>
          <p14:tracePt t="84237" x="4349750" y="984250"/>
          <p14:tracePt t="84254" x="4362450" y="984250"/>
          <p14:tracePt t="84449" x="4356100" y="984250"/>
          <p14:tracePt t="84458" x="4349750" y="984250"/>
          <p14:tracePt t="84653" x="4356100" y="984250"/>
          <p14:tracePt t="84660" x="4368800" y="977900"/>
          <p14:tracePt t="84671" x="4394200" y="971550"/>
          <p14:tracePt t="84687" x="4464050" y="965200"/>
          <p14:tracePt t="84704" x="4572000" y="965200"/>
          <p14:tracePt t="84721" x="4699000" y="965200"/>
          <p14:tracePt t="84737" x="4838700" y="971550"/>
          <p14:tracePt t="84742" x="4889500" y="971550"/>
          <p14:tracePt t="84753" x="4940300" y="971550"/>
          <p14:tracePt t="84771" x="5010150" y="958850"/>
          <p14:tracePt t="84772" x="5048250" y="952500"/>
          <p14:tracePt t="84787" x="5067300" y="946150"/>
          <p14:tracePt t="84803" x="5099050" y="927100"/>
          <p14:tracePt t="84820" x="5118100" y="914400"/>
          <p14:tracePt t="84837" x="5130800" y="901700"/>
          <p14:tracePt t="84854" x="5168900" y="869950"/>
          <p14:tracePt t="84870" x="5200650" y="844550"/>
          <p14:tracePt t="84887" x="5219700" y="825500"/>
          <p14:tracePt t="84905" x="5226050" y="812800"/>
          <p14:tracePt t="84920" x="5232400" y="806450"/>
          <p14:tracePt t="84937" x="5238750" y="800100"/>
          <p14:tracePt t="84954" x="5238750" y="787400"/>
          <p14:tracePt t="84972" x="5245100" y="774700"/>
          <p14:tracePt t="84987" x="5245100" y="749300"/>
          <p14:tracePt t="85004" x="5257800" y="704850"/>
          <p14:tracePt t="85005" x="5257800" y="692150"/>
          <p14:tracePt t="85020" x="5257800" y="666750"/>
          <p14:tracePt t="85039" x="5257800" y="628650"/>
          <p14:tracePt t="85054" x="5257800" y="615950"/>
          <p14:tracePt t="85070" x="5245100" y="603250"/>
          <p14:tracePt t="85087" x="5232400" y="590550"/>
          <p14:tracePt t="85104" x="5194300" y="577850"/>
          <p14:tracePt t="85121" x="5143500" y="565150"/>
          <p14:tracePt t="85137" x="5092700" y="552450"/>
          <p14:tracePt t="85154" x="4997450" y="533400"/>
          <p14:tracePt t="85171" x="4895850" y="514350"/>
          <p14:tracePt t="85187" x="4800600" y="495300"/>
          <p14:tracePt t="85204" x="4718050" y="469900"/>
          <p14:tracePt t="85221" x="4641850" y="450850"/>
          <p14:tracePt t="85238" x="4572000" y="431800"/>
          <p14:tracePt t="85254" x="4521200" y="419100"/>
          <p14:tracePt t="85271" x="4457700" y="419100"/>
          <p14:tracePt t="85287" x="4394200" y="425450"/>
          <p14:tracePt t="85306" x="4362450" y="431800"/>
          <p14:tracePt t="85321" x="4349750" y="438150"/>
          <p14:tracePt t="85337" x="4330700" y="438150"/>
          <p14:tracePt t="85354" x="4318000" y="438150"/>
          <p14:tracePt t="85371" x="4292600" y="438150"/>
          <p14:tracePt t="85387" x="4279900" y="438150"/>
          <p14:tracePt t="85406" x="4273550" y="438150"/>
          <p14:tracePt t="85421" x="4267200" y="438150"/>
          <p14:tracePt t="85438" x="4260850" y="438150"/>
          <p14:tracePt t="85454" x="4248150" y="438150"/>
          <p14:tracePt t="85471" x="4241800" y="444500"/>
          <p14:tracePt t="85487" x="4229100" y="457200"/>
          <p14:tracePt t="85505" x="4203700" y="476250"/>
          <p14:tracePt t="85521" x="4191000" y="488950"/>
          <p14:tracePt t="85539" x="4184650" y="501650"/>
          <p14:tracePt t="85554" x="4178300" y="520700"/>
          <p14:tracePt t="85571" x="4171950" y="539750"/>
          <p14:tracePt t="85588" x="4178300" y="571500"/>
          <p14:tracePt t="85604" x="4197350" y="609600"/>
          <p14:tracePt t="85623" x="4222750" y="654050"/>
          <p14:tracePt t="85638" x="4241800" y="679450"/>
          <p14:tracePt t="85656" x="4248150" y="698500"/>
          <p14:tracePt t="85673" x="4254500" y="698500"/>
          <p14:tracePt t="85728" x="4254500" y="692150"/>
          <p14:tracePt t="85832" x="4273550" y="717550"/>
          <p14:tracePt t="85856" x="4356100" y="793750"/>
          <p14:tracePt t="85872" x="4394200" y="825500"/>
          <p14:tracePt t="85888" x="4451350" y="838200"/>
          <p14:tracePt t="85905" x="4514850" y="844550"/>
          <p14:tracePt t="85922" x="4622800" y="844550"/>
          <p14:tracePt t="85938" x="4762500" y="838200"/>
          <p14:tracePt t="85955" x="4933950" y="825500"/>
          <p14:tracePt t="85972" x="5080000" y="819150"/>
          <p14:tracePt t="85988" x="5245100" y="806450"/>
          <p14:tracePt t="86005" x="5334000" y="806450"/>
          <p14:tracePt t="86021" x="5378450" y="806450"/>
          <p14:tracePt t="86038" x="5384800" y="806450"/>
          <p14:tracePt t="86071" x="5391150" y="806450"/>
          <p14:tracePt t="86088" x="5403850" y="819150"/>
          <p14:tracePt t="86106" x="5416550" y="831850"/>
          <p14:tracePt t="86121" x="5429250" y="838200"/>
          <p14:tracePt t="86138" x="5429250" y="844550"/>
          <p14:tracePt t="86193" x="5435600" y="844550"/>
          <p14:tracePt t="86206" x="5461000" y="863600"/>
          <p14:tracePt t="86221" x="5480050" y="869950"/>
          <p14:tracePt t="86238" x="5537200" y="889000"/>
          <p14:tracePt t="86255" x="5588000" y="901700"/>
          <p14:tracePt t="86271" x="5645150" y="914400"/>
          <p14:tracePt t="86293" x="5651500" y="914400"/>
          <p14:tracePt t="86305" x="5657850" y="908050"/>
          <p14:tracePt t="86322" x="5664200" y="901700"/>
          <p14:tracePt t="86338" x="5670550" y="895350"/>
          <p14:tracePt t="86355" x="5676900" y="889000"/>
          <p14:tracePt t="86456" x="5676900" y="895350"/>
          <p14:tracePt t="86464" x="5676900" y="901700"/>
          <p14:tracePt t="86473" x="5676900" y="908050"/>
          <p14:tracePt t="86488" x="5683250" y="908050"/>
          <p14:tracePt t="86505" x="5683250" y="914400"/>
          <p14:tracePt t="86538" x="5683250" y="920750"/>
          <p14:tracePt t="86555" x="5683250" y="927100"/>
          <p14:tracePt t="86572" x="5683250" y="933450"/>
          <p14:tracePt t="86588" x="5689600" y="952500"/>
          <p14:tracePt t="86605" x="5708650" y="977900"/>
          <p14:tracePt t="86622" x="5727700" y="1003300"/>
          <p14:tracePt t="86639" x="5753100" y="1028700"/>
          <p14:tracePt t="86655" x="5765800" y="1035050"/>
          <p14:tracePt t="86672" x="5772150" y="1035050"/>
          <p14:tracePt t="86689" x="5778500" y="1041400"/>
          <p14:tracePt t="86705" x="5784850" y="1041400"/>
          <p14:tracePt t="86722" x="5854700" y="1028700"/>
          <p14:tracePt t="86739" x="5918200" y="1009650"/>
          <p14:tracePt t="86755" x="5962650" y="996950"/>
          <p14:tracePt t="86772" x="6007100" y="971550"/>
          <p14:tracePt t="86788" x="6038850" y="952500"/>
          <p14:tracePt t="86805" x="6057900" y="933450"/>
          <p14:tracePt t="86822" x="6070600" y="920750"/>
          <p14:tracePt t="86839" x="6096000" y="901700"/>
          <p14:tracePt t="86855" x="6159500" y="882650"/>
          <p14:tracePt t="86872" x="6261100" y="876300"/>
          <p14:tracePt t="86889" x="6407150" y="869950"/>
          <p14:tracePt t="86906" x="6546850" y="863600"/>
          <p14:tracePt t="86922" x="6654800" y="857250"/>
          <p14:tracePt t="86940" x="6711950" y="850900"/>
          <p14:tracePt t="86956" x="6718300" y="850900"/>
          <p14:tracePt t="86973" x="6731000" y="850900"/>
          <p14:tracePt t="86989" x="6769100" y="850900"/>
          <p14:tracePt t="87005" x="6851650" y="857250"/>
          <p14:tracePt t="87022" x="6940550" y="863600"/>
          <p14:tracePt t="87039" x="7023100" y="863600"/>
          <p14:tracePt t="87055" x="7073900" y="857250"/>
          <p14:tracePt t="87072" x="7112000" y="844550"/>
          <p14:tracePt t="87089" x="7118350" y="838200"/>
          <p14:tracePt t="87139" x="7118350" y="831850"/>
          <p14:tracePt t="87173" x="7112000" y="825500"/>
          <p14:tracePt t="87189" x="7073900" y="819150"/>
          <p14:tracePt t="87207" x="7010400" y="812800"/>
          <p14:tracePt t="87222" x="6953250" y="800100"/>
          <p14:tracePt t="87239" x="6889750" y="774700"/>
          <p14:tracePt t="87256" x="6819900" y="742950"/>
          <p14:tracePt t="87272" x="6743700" y="711200"/>
          <p14:tracePt t="87291" x="6686550" y="692150"/>
          <p14:tracePt t="87306" x="6591300" y="666750"/>
          <p14:tracePt t="87322" x="6483350" y="647700"/>
          <p14:tracePt t="87339" x="6407150" y="635000"/>
          <p14:tracePt t="87356" x="6273800" y="622300"/>
          <p14:tracePt t="87372" x="6159500" y="622300"/>
          <p14:tracePt t="87389" x="6007100" y="622300"/>
          <p14:tracePt t="87406" x="5854700" y="622300"/>
          <p14:tracePt t="87424" x="5664200" y="628650"/>
          <p14:tracePt t="87440" x="5613400" y="628650"/>
          <p14:tracePt t="87456" x="5524500" y="641350"/>
          <p14:tracePt t="87472" x="5473700" y="654050"/>
          <p14:tracePt t="87489" x="5422900" y="685800"/>
          <p14:tracePt t="87506" x="5378450" y="723900"/>
          <p14:tracePt t="87522" x="5346700" y="768350"/>
          <p14:tracePt t="87539" x="5340350" y="850900"/>
          <p14:tracePt t="87556" x="5353050" y="895350"/>
          <p14:tracePt t="87573" x="5359400" y="920750"/>
          <p14:tracePt t="87589" x="5372100" y="933450"/>
          <p14:tracePt t="87606" x="5384800" y="952500"/>
          <p14:tracePt t="87623" x="5397500" y="971550"/>
          <p14:tracePt t="87640" x="5416550" y="1003300"/>
          <p14:tracePt t="87656" x="5441950" y="1041400"/>
          <p14:tracePt t="87673" x="5467350" y="1079500"/>
          <p14:tracePt t="87689" x="5492750" y="1117600"/>
          <p14:tracePt t="87706" x="5499100" y="1123950"/>
          <p14:tracePt t="87778" x="5505450" y="1130300"/>
          <p14:tracePt t="87786" x="5511800" y="1130300"/>
          <p14:tracePt t="87795" x="5530850" y="1130300"/>
          <p14:tracePt t="87806" x="5562600" y="1130300"/>
          <p14:tracePt t="87823" x="5626100" y="1123950"/>
          <p14:tracePt t="87840" x="5734050" y="1104900"/>
          <p14:tracePt t="87856" x="5899150" y="1073150"/>
          <p14:tracePt t="87873" x="6089650" y="1035050"/>
          <p14:tracePt t="87889" x="6267450" y="996950"/>
          <p14:tracePt t="87907" x="6464300" y="958850"/>
          <p14:tracePt t="87924" x="6699250" y="901700"/>
          <p14:tracePt t="87939" x="6724650" y="889000"/>
          <p14:tracePt t="87989" x="6731000" y="889000"/>
          <p14:tracePt t="88006" x="6743700" y="889000"/>
          <p14:tracePt t="88023" x="6788150" y="895350"/>
          <p14:tracePt t="88039" x="6934200" y="882650"/>
          <p14:tracePt t="88058" x="7004050" y="857250"/>
          <p14:tracePt t="88073" x="7042150" y="838200"/>
          <p14:tracePt t="88090" x="7073900" y="819150"/>
          <p14:tracePt t="88108" x="7073900" y="812800"/>
          <p14:tracePt t="88123" x="7080250" y="812800"/>
          <p14:tracePt t="88157" x="7086600" y="812800"/>
          <p14:tracePt t="88173" x="7118350" y="812800"/>
          <p14:tracePt t="88190" x="7162800" y="819150"/>
          <p14:tracePt t="88206" x="7194550" y="819150"/>
          <p14:tracePt t="88223" x="7200900" y="825500"/>
          <p14:tracePt t="88282" x="7200900" y="831850"/>
          <p14:tracePt t="88292" x="7200900" y="838200"/>
          <p14:tracePt t="88307" x="7200900" y="844550"/>
          <p14:tracePt t="88323" x="7194550" y="857250"/>
          <p14:tracePt t="88340" x="7188200" y="857250"/>
          <p14:tracePt t="88357" x="7181850" y="863600"/>
          <p14:tracePt t="88373" x="7181850" y="869950"/>
          <p14:tracePt t="88407" x="7175500" y="869950"/>
          <p14:tracePt t="88532" x="7169150" y="876300"/>
          <p14:tracePt t="88548" x="7162800" y="876300"/>
          <p14:tracePt t="88556" x="7156450" y="882650"/>
          <p14:tracePt t="88573" x="7150100" y="889000"/>
          <p14:tracePt t="88590" x="7137400" y="895350"/>
          <p14:tracePt t="88607" x="7112000" y="908050"/>
          <p14:tracePt t="88623" x="7099300" y="914400"/>
          <p14:tracePt t="88640" x="7092950" y="927100"/>
          <p14:tracePt t="88657" x="7080250" y="946150"/>
          <p14:tracePt t="88673" x="7073900" y="952500"/>
          <p14:tracePt t="89462" x="7073900" y="958850"/>
          <p14:tracePt t="89468" x="7080250" y="965200"/>
          <p14:tracePt t="89474" x="7086600" y="971550"/>
          <p14:tracePt t="89491" x="7099300" y="977900"/>
          <p14:tracePt t="89508" x="7124700" y="977900"/>
          <p14:tracePt t="89524" x="7162800" y="977900"/>
          <p14:tracePt t="89541" x="7213600" y="958850"/>
          <p14:tracePt t="89558" x="7277100" y="939800"/>
          <p14:tracePt t="89575" x="7372350" y="920750"/>
          <p14:tracePt t="89591" x="7486650" y="901700"/>
          <p14:tracePt t="89608" x="7613650" y="889000"/>
          <p14:tracePt t="89625" x="7727950" y="882650"/>
          <p14:tracePt t="89641" x="7842250" y="876300"/>
          <p14:tracePt t="89658" x="7880350" y="876300"/>
          <p14:tracePt t="89674" x="7893050" y="876300"/>
          <p14:tracePt t="89708" x="7905750" y="876300"/>
          <p14:tracePt t="89724" x="7994650" y="895350"/>
          <p14:tracePt t="89741" x="8210550" y="908050"/>
          <p14:tracePt t="89758" x="8502650" y="914400"/>
          <p14:tracePt t="89774" x="8750300" y="901700"/>
          <p14:tracePt t="89791" x="8985250" y="876300"/>
          <p14:tracePt t="89808" x="9118600" y="850900"/>
          <p14:tracePt t="89825" x="9144000" y="838200"/>
          <p14:tracePt t="89841" x="9144000" y="831850"/>
          <p14:tracePt t="89858" x="9144000" y="825500"/>
          <p14:tracePt t="89875" x="9150350" y="819150"/>
          <p14:tracePt t="89894" x="9226550" y="812800"/>
          <p14:tracePt t="89908" x="9296400" y="812800"/>
          <p14:tracePt t="89925" x="9410700" y="812800"/>
          <p14:tracePt t="89943" x="9493250" y="787400"/>
          <p14:tracePt t="89958" x="9505950" y="768350"/>
          <p14:tracePt t="89975" x="9505950" y="755650"/>
          <p14:tracePt t="89991" x="9505950" y="742950"/>
          <p14:tracePt t="90008" x="9505950" y="730250"/>
          <p14:tracePt t="90025" x="9505950" y="717550"/>
          <p14:tracePt t="90042" x="9505950" y="711200"/>
          <p14:tracePt t="90058" x="9505950" y="698500"/>
          <p14:tracePt t="90075" x="9499600" y="685800"/>
          <p14:tracePt t="90091" x="9493250" y="673100"/>
          <p14:tracePt t="90108" x="9480550" y="654050"/>
          <p14:tracePt t="90125" x="9467850" y="635000"/>
          <p14:tracePt t="90141" x="9448800" y="622300"/>
          <p14:tracePt t="90158" x="9404350" y="590550"/>
          <p14:tracePt t="90160" x="9385300" y="577850"/>
          <p14:tracePt t="90175" x="9353550" y="565150"/>
          <p14:tracePt t="90191" x="9251950" y="520700"/>
          <p14:tracePt t="90208" x="9175750" y="501650"/>
          <p14:tracePt t="90225" x="9080500" y="482600"/>
          <p14:tracePt t="90242" x="8934450" y="463550"/>
          <p14:tracePt t="90258" x="8807450" y="444500"/>
          <p14:tracePt t="90275" x="8604250" y="431800"/>
          <p14:tracePt t="90291" x="8451850" y="425450"/>
          <p14:tracePt t="90310" x="8261350" y="425450"/>
          <p14:tracePt t="90325" x="8134350" y="419100"/>
          <p14:tracePt t="90342" x="8013700" y="412750"/>
          <p14:tracePt t="90360" x="7810500" y="393700"/>
          <p14:tracePt t="90375" x="7772400" y="393700"/>
          <p14:tracePt t="90391" x="7677150" y="387350"/>
          <p14:tracePt t="90408" x="7575550" y="387350"/>
          <p14:tracePt t="90425" x="7454900" y="387350"/>
          <p14:tracePt t="90442" x="7270750" y="406400"/>
          <p14:tracePt t="90458" x="7137400" y="425450"/>
          <p14:tracePt t="90475" x="7054850" y="450850"/>
          <p14:tracePt t="90492" x="7004050" y="463550"/>
          <p14:tracePt t="90509" x="6991350" y="476250"/>
          <p14:tracePt t="90525" x="6985000" y="476250"/>
          <p14:tracePt t="90542" x="6985000" y="482600"/>
          <p14:tracePt t="90575" x="6978650" y="488950"/>
          <p14:tracePt t="90609" x="6972300" y="495300"/>
          <p14:tracePt t="90627" x="6965950" y="508000"/>
          <p14:tracePt t="90642" x="6953250" y="527050"/>
          <p14:tracePt t="90659" x="6940550" y="539750"/>
          <p14:tracePt t="90677" x="6934200" y="552450"/>
          <p14:tracePt t="90692" x="6921500" y="558800"/>
          <p14:tracePt t="90709" x="6908800" y="571500"/>
          <p14:tracePt t="90725" x="6902450" y="577850"/>
          <p14:tracePt t="90742" x="6889750" y="577850"/>
          <p14:tracePt t="90794" x="6889750" y="584200"/>
          <p14:tracePt t="91015" x="6883400" y="584200"/>
          <p14:tracePt t="91026" x="6877050" y="590550"/>
          <p14:tracePt t="91043" x="6858000" y="609600"/>
          <p14:tracePt t="91059" x="6851650" y="622300"/>
          <p14:tracePt t="91076" x="6838950" y="641350"/>
          <p14:tracePt t="91094" x="6826250" y="660400"/>
          <p14:tracePt t="91111" x="6819900" y="673100"/>
          <p14:tracePt t="91125" x="6813550" y="685800"/>
          <p14:tracePt t="91159" x="6807200" y="692150"/>
          <p14:tracePt t="91176" x="6800850" y="692150"/>
          <p14:tracePt t="91192" x="6800850" y="698500"/>
          <p14:tracePt t="91244" x="6794500" y="698500"/>
          <p14:tracePt t="91420" x="6788150" y="698500"/>
          <p14:tracePt t="91443" x="6788150" y="704850"/>
          <p14:tracePt t="91460" x="6775450" y="704850"/>
          <p14:tracePt t="91477" x="6769100" y="704850"/>
          <p14:tracePt t="91493" x="6756400" y="704850"/>
          <p14:tracePt t="91510" x="6750050" y="711200"/>
          <p14:tracePt t="91542" x="6743700" y="711200"/>
          <p14:tracePt t="91595" x="6737350" y="711200"/>
          <p14:tracePt t="91609" x="6731000" y="711200"/>
          <p14:tracePt t="91626" x="6692900" y="717550"/>
          <p14:tracePt t="91643" x="6667500" y="717550"/>
          <p14:tracePt t="91659" x="6642100" y="717550"/>
          <p14:tracePt t="91676" x="6610350" y="711200"/>
          <p14:tracePt t="91693" x="6584950" y="704850"/>
          <p14:tracePt t="91709" x="6553200" y="692150"/>
          <p14:tracePt t="91726" x="6508750" y="685800"/>
          <p14:tracePt t="91743" x="6464300" y="679450"/>
          <p14:tracePt t="91760" x="6419850" y="679450"/>
          <p14:tracePt t="91776" x="6375400" y="679450"/>
          <p14:tracePt t="91793" x="6350000" y="679450"/>
          <p14:tracePt t="91809" x="6330950" y="679450"/>
          <p14:tracePt t="91826" x="6311900" y="679450"/>
          <p14:tracePt t="91845" x="6299200" y="679450"/>
          <p14:tracePt t="91862" x="6273800" y="679450"/>
          <p14:tracePt t="91876" x="6254750" y="673100"/>
          <p14:tracePt t="91893" x="6235700" y="673100"/>
          <p14:tracePt t="91910" x="6216650" y="673100"/>
          <p14:tracePt t="92185" x="6216650" y="666750"/>
          <p14:tracePt t="92190" x="6216650" y="660400"/>
          <p14:tracePt t="92210" x="6203950" y="641350"/>
          <p14:tracePt t="92227" x="6191250" y="622300"/>
          <p14:tracePt t="92246" x="6159500" y="596900"/>
          <p14:tracePt t="92260" x="6146800" y="584200"/>
          <p14:tracePt t="92277" x="6140450" y="584200"/>
          <p14:tracePt t="93079" x="6134100" y="577850"/>
          <p14:tracePt t="93087" x="6134100" y="571500"/>
          <p14:tracePt t="93094" x="6121400" y="565150"/>
          <p14:tracePt t="93111" x="6108700" y="558800"/>
          <p14:tracePt t="93128" x="6102350" y="552450"/>
          <p14:tracePt t="93144" x="6096000" y="546100"/>
          <p14:tracePt t="93161" x="6089650" y="539750"/>
          <p14:tracePt t="93254" x="6076950" y="539750"/>
          <p14:tracePt t="93264" x="6064250" y="533400"/>
          <p14:tracePt t="93269" x="6045200" y="533400"/>
          <p14:tracePt t="93279" x="6019800" y="533400"/>
          <p14:tracePt t="93294" x="5930900" y="533400"/>
          <p14:tracePt t="93311" x="5842000" y="539750"/>
          <p14:tracePt t="93327" x="5759450" y="539750"/>
          <p14:tracePt t="93344" x="5683250" y="539750"/>
          <p14:tracePt t="93361" x="5613400" y="546100"/>
          <p14:tracePt t="93378" x="5568950" y="546100"/>
          <p14:tracePt t="93394" x="5524500" y="552450"/>
          <p14:tracePt t="93412" x="5486400" y="571500"/>
          <p14:tracePt t="93428" x="5441950" y="590550"/>
          <p14:tracePt t="93444" x="5397500" y="609600"/>
          <p14:tracePt t="93462" x="5359400" y="635000"/>
          <p14:tracePt t="93478" x="5327650" y="660400"/>
          <p14:tracePt t="93494" x="5302250" y="685800"/>
          <p14:tracePt t="93511" x="5283200" y="723900"/>
          <p14:tracePt t="93527" x="5276850" y="762000"/>
          <p14:tracePt t="93544" x="5276850" y="800100"/>
          <p14:tracePt t="93562" x="5295900" y="850900"/>
          <p14:tracePt t="93578" x="5340350" y="908050"/>
          <p14:tracePt t="93594" x="5378450" y="939800"/>
          <p14:tracePt t="93612" x="5448300" y="996950"/>
          <p14:tracePt t="93627" x="5505450" y="1035050"/>
          <p14:tracePt t="93644" x="5556250" y="1054100"/>
          <p14:tracePt t="93661" x="5588000" y="1066800"/>
          <p14:tracePt t="93678" x="5645150" y="1079500"/>
          <p14:tracePt t="93697" x="5721350" y="1098550"/>
          <p14:tracePt t="93711" x="5867400" y="1111250"/>
          <p14:tracePt t="93728" x="6102350" y="1130300"/>
          <p14:tracePt t="93744" x="6381750" y="1143000"/>
          <p14:tracePt t="93746" x="6470650" y="1149350"/>
          <p14:tracePt t="93761" x="6610350" y="1149350"/>
          <p14:tracePt t="93778" x="6851650" y="1136650"/>
          <p14:tracePt t="93794" x="6902450" y="1123950"/>
          <p14:tracePt t="93811" x="6902450" y="1117600"/>
          <p14:tracePt t="93828" x="6902450" y="1111250"/>
          <p14:tracePt t="93845" x="6902450" y="1098550"/>
          <p14:tracePt t="93863" x="6896100" y="1085850"/>
          <p14:tracePt t="93880" x="6896100" y="1073150"/>
          <p14:tracePt t="93895" x="6896100" y="1054100"/>
          <p14:tracePt t="100309" x="6883400" y="1047750"/>
          <p14:tracePt t="100317" x="6877050" y="1041400"/>
          <p14:tracePt t="100334" x="6819900" y="996950"/>
          <p14:tracePt t="100351" x="6724650" y="971550"/>
          <p14:tracePt t="100367" x="6623050" y="965200"/>
          <p14:tracePt t="100383" x="6546850" y="958850"/>
          <p14:tracePt t="100400" x="6496050" y="958850"/>
          <p14:tracePt t="100417" x="6451600" y="958850"/>
          <p14:tracePt t="100434" x="6413500" y="946150"/>
          <p14:tracePt t="100450" x="6375400" y="939800"/>
          <p14:tracePt t="100467" x="6311900" y="927100"/>
          <p14:tracePt t="100483" x="6292850" y="927100"/>
          <p14:tracePt t="100501" x="6223000" y="920750"/>
          <p14:tracePt t="100517" x="6172200" y="920750"/>
          <p14:tracePt t="100534" x="6127750" y="920750"/>
          <p14:tracePt t="100550" x="6083300" y="927100"/>
          <p14:tracePt t="100567" x="6051550" y="933450"/>
          <p14:tracePt t="100583" x="6019800" y="933450"/>
          <p14:tracePt t="100600" x="5994400" y="939800"/>
          <p14:tracePt t="100617" x="5981700" y="939800"/>
          <p14:tracePt t="100635" x="5975350" y="939800"/>
          <p14:tracePt t="100652" x="5956300" y="939800"/>
          <p14:tracePt t="100667" x="5937250" y="939800"/>
          <p14:tracePt t="100683" x="5918200" y="939800"/>
          <p14:tracePt t="100700" x="5899150" y="939800"/>
          <p14:tracePt t="100718" x="5880100" y="939800"/>
          <p14:tracePt t="100735" x="5861050" y="939800"/>
          <p14:tracePt t="100750" x="5842000" y="939800"/>
          <p14:tracePt t="100767" x="5829300" y="939800"/>
          <p14:tracePt t="100783" x="5803900" y="939800"/>
          <p14:tracePt t="100800" x="5784850" y="933450"/>
          <p14:tracePt t="100817" x="5772150" y="933450"/>
          <p14:tracePt t="100836" x="5753100" y="933450"/>
          <p14:tracePt t="100850" x="5740400" y="933450"/>
          <p14:tracePt t="100867" x="5734050" y="933450"/>
          <p14:tracePt t="100884" x="5727700" y="933450"/>
          <p14:tracePt t="100934" x="5727700" y="927100"/>
          <p14:tracePt t="101597" x="5715000" y="927100"/>
          <p14:tracePt t="101605" x="5702300" y="933450"/>
          <p14:tracePt t="101620" x="5645150" y="952500"/>
          <p14:tracePt t="101635" x="5568950" y="977900"/>
          <p14:tracePt t="101652" x="5448300" y="996950"/>
          <p14:tracePt t="101669" x="5270500" y="1009650"/>
          <p14:tracePt t="101684" x="5099050" y="1009650"/>
          <p14:tracePt t="101701" x="4946650" y="1009650"/>
          <p14:tracePt t="101719" x="4794250" y="990600"/>
          <p14:tracePt t="101734" x="4699000" y="977900"/>
          <p14:tracePt t="101751" x="4622800" y="971550"/>
          <p14:tracePt t="101768" x="4514850" y="971550"/>
          <p14:tracePt t="101784" x="4394200" y="977900"/>
          <p14:tracePt t="101801" x="4229100" y="990600"/>
          <p14:tracePt t="101818" x="4038600" y="996950"/>
          <p14:tracePt t="101835" x="3841750" y="1003300"/>
          <p14:tracePt t="101851" x="3663950" y="1003300"/>
          <p14:tracePt t="101868" x="3543300" y="996950"/>
          <p14:tracePt t="101885" x="3435350" y="984250"/>
          <p14:tracePt t="101901" x="3416300" y="984250"/>
          <p14:tracePt t="101918" x="3295650" y="984250"/>
          <p14:tracePt t="101934" x="3143250" y="1009650"/>
          <p14:tracePt t="101951" x="2933700" y="1041400"/>
          <p14:tracePt t="101968" x="2755900" y="1060450"/>
          <p14:tracePt t="101984" x="2603500" y="1066800"/>
          <p14:tracePt t="102001" x="2495550" y="1066800"/>
          <p14:tracePt t="102018" x="2463800" y="1066800"/>
          <p14:tracePt t="102051" x="2457450" y="1066800"/>
          <p14:tracePt t="102068" x="2451100" y="1066800"/>
          <p14:tracePt t="102085" x="2406650" y="1098550"/>
          <p14:tracePt t="102102" x="2305050" y="1155700"/>
          <p14:tracePt t="102118" x="2203450" y="1193800"/>
          <p14:tracePt t="102120" x="2165350" y="1206500"/>
          <p14:tracePt t="102135" x="2120900" y="1212850"/>
          <p14:tracePt t="102136" x="2101850" y="1219200"/>
          <p14:tracePt t="102151" x="2082800" y="1219200"/>
          <p14:tracePt t="102226" x="2076450" y="1225550"/>
          <p14:tracePt t="102232" x="2070100" y="1231900"/>
          <p14:tracePt t="102252" x="2070100" y="1244600"/>
          <p14:tracePt t="102268" x="2070100" y="1257300"/>
          <p14:tracePt t="102285" x="2076450" y="1270000"/>
          <p14:tracePt t="102301" x="2101850" y="1282700"/>
          <p14:tracePt t="102318" x="2139950" y="1301750"/>
          <p14:tracePt t="102335" x="2190750" y="1314450"/>
          <p14:tracePt t="102351" x="2286000" y="1333500"/>
          <p14:tracePt t="102369" x="2368550" y="1333500"/>
          <p14:tracePt t="102385" x="2571750" y="1301750"/>
          <p14:tracePt t="102401" x="2679700" y="1276350"/>
          <p14:tracePt t="102418" x="2743200" y="1250950"/>
          <p14:tracePt t="102435" x="2768600" y="1231900"/>
          <p14:tracePt t="102452" x="2768600" y="1225550"/>
          <p14:tracePt t="102469" x="2768600" y="1219200"/>
          <p14:tracePt t="102485" x="2762250" y="1212850"/>
          <p14:tracePt t="102502" x="2730500" y="1200150"/>
          <p14:tracePt t="102518" x="2673350" y="1174750"/>
          <p14:tracePt t="102535" x="2616200" y="1155700"/>
          <p14:tracePt t="102552" x="2559050" y="1136650"/>
          <p14:tracePt t="102569" x="2508250" y="1117600"/>
          <p14:tracePt t="102585" x="2457450" y="1104900"/>
          <p14:tracePt t="102602" x="2413000" y="1092200"/>
          <p14:tracePt t="102619" x="2374900" y="1085850"/>
          <p14:tracePt t="102635" x="2368550" y="1085850"/>
          <p14:tracePt t="102653" x="2336800" y="1085850"/>
          <p14:tracePt t="102668" x="2286000" y="1085850"/>
          <p14:tracePt t="102687" x="2228850" y="1092200"/>
          <p14:tracePt t="102705" x="2178050" y="1104900"/>
          <p14:tracePt t="102718" x="2152650" y="1111250"/>
          <p14:tracePt t="102735" x="2127250" y="1117600"/>
          <p14:tracePt t="102752" x="2114550" y="1117600"/>
          <p14:tracePt t="102769" x="2101850" y="1123950"/>
          <p14:tracePt t="102785" x="2044700" y="1136650"/>
          <p14:tracePt t="102802" x="1905000" y="1162050"/>
          <p14:tracePt t="102819" x="1651000" y="1187450"/>
          <p14:tracePt t="102838" x="1238250" y="1206500"/>
          <p14:tracePt t="102852" x="1130300" y="1212850"/>
          <p14:tracePt t="102870" x="908050" y="1212850"/>
          <p14:tracePt t="102887" x="844550" y="1206500"/>
          <p14:tracePt t="102905" x="812800" y="1200150"/>
          <p14:tracePt t="102919" x="762000" y="1193800"/>
          <p14:tracePt t="102938" x="679450" y="1200150"/>
          <p14:tracePt t="102952" x="558800" y="1212850"/>
          <p14:tracePt t="102969" x="387350" y="1244600"/>
          <p14:tracePt t="102985" x="228600" y="1270000"/>
          <p14:tracePt t="103002" x="120650" y="1289050"/>
          <p14:tracePt t="103018" x="114300" y="1295400"/>
          <p14:tracePt t="103080" x="114300" y="1308100"/>
          <p14:tracePt t="103087" x="114300" y="1314450"/>
          <p14:tracePt t="103103" x="114300" y="1333500"/>
          <p14:tracePt t="103119" x="114300" y="1346200"/>
          <p14:tracePt t="103135" x="114300" y="1365250"/>
          <p14:tracePt t="103169" x="127000" y="1377950"/>
          <p14:tracePt t="103185" x="177800" y="1397000"/>
          <p14:tracePt t="103202" x="228600" y="1422400"/>
          <p14:tracePt t="103219" x="273050" y="1447800"/>
          <p14:tracePt t="103236" x="298450" y="1473200"/>
          <p14:tracePt t="103252" x="323850" y="1498600"/>
          <p14:tracePt t="103269" x="336550" y="1511300"/>
          <p14:tracePt t="103271" x="342900" y="1511300"/>
          <p14:tracePt t="103304" x="355600" y="1511300"/>
          <p14:tracePt t="103319" x="412750" y="1511300"/>
          <p14:tracePt t="103337" x="533400" y="1498600"/>
          <p14:tracePt t="103353" x="571500" y="1498600"/>
          <p14:tracePt t="103369" x="692150" y="1504950"/>
          <p14:tracePt t="103386" x="768350" y="1511300"/>
          <p14:tracePt t="103402" x="812800" y="1511300"/>
          <p14:tracePt t="103419" x="850900" y="1511300"/>
          <p14:tracePt t="103436" x="869950" y="1511300"/>
          <p14:tracePt t="103453" x="889000" y="1504950"/>
          <p14:tracePt t="103469" x="901700" y="1504950"/>
          <p14:tracePt t="103486" x="908050" y="1498600"/>
          <p14:tracePt t="103573" x="914400" y="1498600"/>
          <p14:tracePt t="103586" x="920750" y="1492250"/>
          <p14:tracePt t="103603" x="920750" y="1479550"/>
          <p14:tracePt t="103636" x="920750" y="1473200"/>
          <p14:tracePt t="103653" x="927100" y="1473200"/>
          <p14:tracePt t="103670" x="933450" y="1473200"/>
          <p14:tracePt t="103686" x="939800" y="1466850"/>
          <p14:tracePt t="103703" x="946150" y="1466850"/>
          <p14:tracePt t="103879" x="946150" y="1479550"/>
          <p14:tracePt t="103885" x="939800" y="1485900"/>
          <p14:tracePt t="103903" x="927100" y="1498600"/>
          <p14:tracePt t="103920" x="914400" y="1511300"/>
          <p14:tracePt t="103982" x="895350" y="1511300"/>
          <p14:tracePt t="103992" x="882650" y="1511300"/>
          <p14:tracePt t="104004" x="850900" y="1511300"/>
          <p14:tracePt t="104020" x="755650" y="1504950"/>
          <p14:tracePt t="104039" x="603250" y="1485900"/>
          <p14:tracePt t="104053" x="565150" y="1479550"/>
          <p14:tracePt t="104070" x="527050" y="1466850"/>
          <p14:tracePt t="104136" x="520700" y="1466850"/>
          <p14:tracePt t="104145" x="514350" y="1466850"/>
          <p14:tracePt t="104153" x="495300" y="1466850"/>
          <p14:tracePt t="104170" x="431800" y="1466850"/>
          <p14:tracePt t="104186" x="381000" y="1466850"/>
          <p14:tracePt t="104203" x="374650" y="1466850"/>
          <p14:tracePt t="104237" x="374650" y="1473200"/>
          <p14:tracePt t="104270" x="381000" y="1479550"/>
          <p14:tracePt t="104286" x="393700" y="1485900"/>
          <p14:tracePt t="104303" x="406400" y="1492250"/>
          <p14:tracePt t="104320" x="406400" y="1498600"/>
          <p14:tracePt t="104414" x="412750" y="1498600"/>
          <p14:tracePt t="104440" x="419100" y="1498600"/>
          <p14:tracePt t="104454" x="425450" y="1498600"/>
          <p14:tracePt t="104470" x="431800" y="1498600"/>
          <p14:tracePt t="104648" x="444500" y="1504950"/>
          <p14:tracePt t="104656" x="450850" y="1511300"/>
          <p14:tracePt t="104670" x="476250" y="1524000"/>
          <p14:tracePt t="104687" x="488950" y="1530350"/>
          <p14:tracePt t="104704" x="508000" y="1530350"/>
          <p14:tracePt t="104721" x="552450" y="1536700"/>
          <p14:tracePt t="104737" x="609600" y="1536700"/>
          <p14:tracePt t="104754" x="666750" y="1543050"/>
          <p14:tracePt t="104771" x="698500" y="1543050"/>
          <p14:tracePt t="104812" x="698500" y="1536700"/>
          <p14:tracePt t="104820" x="692150" y="1536700"/>
          <p14:tracePt t="104837" x="685800" y="1530350"/>
          <p14:tracePt t="104853" x="685800" y="1524000"/>
          <p14:tracePt t="105087" x="698500" y="1517650"/>
          <p14:tracePt t="105104" x="736600" y="1504950"/>
          <p14:tracePt t="105121" x="812800" y="1479550"/>
          <p14:tracePt t="105138" x="908050" y="1447800"/>
          <p14:tracePt t="105155" x="1035050" y="1416050"/>
          <p14:tracePt t="105171" x="1200150" y="1390650"/>
          <p14:tracePt t="105188" x="1346200" y="1365250"/>
          <p14:tracePt t="105204" x="1485900" y="1352550"/>
          <p14:tracePt t="105222" x="1657350" y="1333500"/>
          <p14:tracePt t="105238" x="1695450" y="1327150"/>
          <p14:tracePt t="105254" x="1708150" y="1320800"/>
          <p14:tracePt t="105287" x="1720850" y="1320800"/>
          <p14:tracePt t="105304" x="1733550" y="1314450"/>
          <p14:tracePt t="105321" x="1746250" y="1308100"/>
          <p14:tracePt t="105337" x="1765300" y="1301750"/>
          <p14:tracePt t="105354" x="1790700" y="1289050"/>
          <p14:tracePt t="105371" x="1822450" y="1282700"/>
          <p14:tracePt t="105387" x="1847850" y="1270000"/>
          <p14:tracePt t="105404" x="1866900" y="1257300"/>
          <p14:tracePt t="105421" x="1879600" y="1250950"/>
          <p14:tracePt t="105437" x="1879600" y="1244600"/>
          <p14:tracePt t="105454" x="1879600" y="1238250"/>
          <p14:tracePt t="105471" x="1847850" y="1219200"/>
          <p14:tracePt t="105488" x="1822450" y="1206500"/>
          <p14:tracePt t="105504" x="1790700" y="1193800"/>
          <p14:tracePt t="105521" x="1739900" y="1193800"/>
          <p14:tracePt t="105537" x="1695450" y="1187450"/>
          <p14:tracePt t="105554" x="1651000" y="1193800"/>
          <p14:tracePt t="105571" x="1581150" y="1200150"/>
          <p14:tracePt t="105588" x="1511300" y="1212850"/>
          <p14:tracePt t="105604" x="1441450" y="1219200"/>
          <p14:tracePt t="105622" x="1409700" y="1225550"/>
          <p14:tracePt t="105638" x="1390650" y="1225550"/>
          <p14:tracePt t="105654" x="1384300" y="1225550"/>
          <p14:tracePt t="105688" x="1358900" y="1231900"/>
          <p14:tracePt t="105706" x="1301750" y="1257300"/>
          <p14:tracePt t="105723" x="1244600" y="1282700"/>
          <p14:tracePt t="105738" x="1200150" y="1295400"/>
          <p14:tracePt t="105754" x="1174750" y="1308100"/>
          <p14:tracePt t="105774" x="1162050" y="1314450"/>
          <p14:tracePt t="105824" x="1162050" y="1320800"/>
          <p14:tracePt t="105830" x="1155700" y="1320800"/>
          <p14:tracePt t="105838" x="1155700" y="1327150"/>
          <p14:tracePt t="105854" x="1149350" y="1333500"/>
          <p14:tracePt t="108483" x="1149350" y="1339850"/>
          <p14:tracePt t="108492" x="1155700" y="1346200"/>
          <p14:tracePt t="108507" x="1193800" y="1371600"/>
          <p14:tracePt t="108524" x="1225550" y="1384300"/>
          <p14:tracePt t="108541" x="1250950" y="1403350"/>
          <p14:tracePt t="108557" x="1282700" y="1422400"/>
          <p14:tracePt t="108574" x="1339850" y="1447800"/>
          <p14:tracePt t="108591" x="1403350" y="1473200"/>
          <p14:tracePt t="108608" x="1473200" y="1492250"/>
          <p14:tracePt t="108624" x="1536700" y="1504950"/>
          <p14:tracePt t="108641" x="1600200" y="1511300"/>
          <p14:tracePt t="108657" x="1676400" y="1517650"/>
          <p14:tracePt t="108674" x="1746250" y="1517650"/>
          <p14:tracePt t="108691" x="1816100" y="1524000"/>
          <p14:tracePt t="108692" x="1847850" y="1524000"/>
          <p14:tracePt t="108708" x="1911350" y="1530350"/>
          <p14:tracePt t="108723" x="1949450" y="1530350"/>
          <p14:tracePt t="108740" x="1962150" y="1530350"/>
          <p14:tracePt t="108774" x="1968500" y="1530350"/>
          <p14:tracePt t="108807" x="1981200" y="1530350"/>
          <p14:tracePt t="108824" x="2025650" y="1536700"/>
          <p14:tracePt t="108841" x="2063750" y="1543050"/>
          <p14:tracePt t="108857" x="2089150" y="1543050"/>
          <p14:tracePt t="108874" x="2114550" y="1543050"/>
          <p14:tracePt t="108890" x="2178050" y="1536700"/>
          <p14:tracePt t="108907" x="2279650" y="1524000"/>
          <p14:tracePt t="108924" x="2406650" y="1524000"/>
          <p14:tracePt t="108940" x="2514600" y="1517650"/>
          <p14:tracePt t="108959" x="2660650" y="1511300"/>
          <p14:tracePt t="108974" x="2705100" y="1517650"/>
          <p14:tracePt t="108990" x="2717800" y="1517650"/>
          <p14:tracePt t="109129" x="2717800" y="1524000"/>
          <p14:tracePt t="109137" x="2724150" y="1524000"/>
          <p14:tracePt t="109145" x="2730500" y="1530350"/>
          <p14:tracePt t="109159" x="2749550" y="1549400"/>
          <p14:tracePt t="109174" x="2762250" y="1562100"/>
          <p14:tracePt t="109191" x="2781300" y="1568450"/>
          <p14:tracePt t="109313" x="2787650" y="1574800"/>
          <p14:tracePt t="109329" x="2794000" y="1581150"/>
          <p14:tracePt t="109336" x="2806700" y="1581150"/>
          <p14:tracePt t="109345" x="2806700" y="1587500"/>
          <p14:tracePt t="109360" x="2813050" y="1587500"/>
          <p14:tracePt t="109374" x="2838450" y="1593850"/>
          <p14:tracePt t="109376" x="2844800" y="1593850"/>
          <p14:tracePt t="109392" x="2876550" y="1593850"/>
          <p14:tracePt t="109407" x="2901950" y="1581150"/>
          <p14:tracePt t="109424" x="2927350" y="1562100"/>
          <p14:tracePt t="109441" x="2959100" y="1549400"/>
          <p14:tracePt t="109459" x="2978150" y="1536700"/>
          <p14:tracePt t="109474" x="2990850" y="1530350"/>
          <p14:tracePt t="109491" x="2997200" y="1530350"/>
          <p14:tracePt t="109508" x="3003550" y="1524000"/>
          <p14:tracePt t="109547" x="3003550" y="1511300"/>
          <p14:tracePt t="109558" x="3003550" y="1504950"/>
          <p14:tracePt t="109575" x="2990850" y="1466850"/>
          <p14:tracePt t="109593" x="2971800" y="1428750"/>
          <p14:tracePt t="109608" x="2946400" y="1390650"/>
          <p14:tracePt t="109625" x="2927350" y="1358900"/>
          <p14:tracePt t="109642" x="2914650" y="1339850"/>
          <p14:tracePt t="109658" x="2901950" y="1333500"/>
          <p14:tracePt t="109674" x="2876550" y="1320800"/>
          <p14:tracePt t="109692" x="2800350" y="1308100"/>
          <p14:tracePt t="109710" x="2679700" y="1295400"/>
          <p14:tracePt t="109724" x="2565400" y="1295400"/>
          <p14:tracePt t="109741" x="2470150" y="1289050"/>
          <p14:tracePt t="109758" x="2400300" y="1276350"/>
          <p14:tracePt t="109774" x="2393950" y="1276350"/>
          <p14:tracePt t="109807" x="2387600" y="1276350"/>
          <p14:tracePt t="109825" x="2355850" y="1301750"/>
          <p14:tracePt t="109842" x="2292350" y="1333500"/>
          <p14:tracePt t="109858" x="2216150" y="1365250"/>
          <p14:tracePt t="109874" x="2159000" y="1390650"/>
          <p14:tracePt t="109891" x="2139950" y="1403350"/>
          <p14:tracePt t="109910" x="2133600" y="1403350"/>
          <p14:tracePt t="109943" x="2127250" y="1409700"/>
          <p14:tracePt t="109958" x="2063750" y="1447800"/>
          <p14:tracePt t="109975" x="1924050" y="1511300"/>
          <p14:tracePt t="109991" x="1670050" y="1568450"/>
          <p14:tracePt t="110008" x="1479550" y="1619250"/>
          <p14:tracePt t="110026" x="1339850" y="1657350"/>
          <p14:tracePt t="110041" x="1289050" y="1676400"/>
          <p14:tracePt t="110058" x="1282700" y="1676400"/>
          <p14:tracePt t="110075" x="1270000" y="1689100"/>
          <p14:tracePt t="110091" x="1200150" y="1727200"/>
          <p14:tracePt t="110108" x="1104900" y="1771650"/>
          <p14:tracePt t="110125" x="939800" y="1816100"/>
          <p14:tracePt t="110141" x="819150" y="1873250"/>
          <p14:tracePt t="110158" x="819150" y="1911350"/>
          <p14:tracePt t="110175" x="838200" y="1930400"/>
          <p14:tracePt t="110191" x="876300" y="1943100"/>
          <p14:tracePt t="110208" x="927100" y="1949450"/>
          <p14:tracePt t="110225" x="952500" y="1949450"/>
          <p14:tracePt t="110242" x="965200" y="1949450"/>
          <p14:tracePt t="110258" x="971550" y="1949450"/>
          <p14:tracePt t="110275" x="984250" y="1949450"/>
          <p14:tracePt t="110291" x="996950" y="1949450"/>
          <p14:tracePt t="110309" x="1009650" y="1949450"/>
          <p14:tracePt t="110325" x="1016000" y="1949450"/>
          <p14:tracePt t="110342" x="1022350" y="1943100"/>
          <p14:tracePt t="110358" x="1028700" y="1936750"/>
          <p14:tracePt t="110377" x="1035050" y="1936750"/>
          <p14:tracePt t="110464" x="1035050" y="1930400"/>
          <p14:tracePt t="110472" x="1028700" y="1924050"/>
          <p14:tracePt t="110492" x="1009650" y="1905000"/>
          <p14:tracePt t="110509" x="965200" y="1885950"/>
          <p14:tracePt t="110525" x="857250" y="1847850"/>
          <p14:tracePt t="110542" x="755650" y="1822450"/>
          <p14:tracePt t="110559" x="673100" y="1803400"/>
          <p14:tracePt t="110575" x="609600" y="1771650"/>
          <p14:tracePt t="110592" x="590550" y="1758950"/>
          <p14:tracePt t="110593" x="584200" y="1752600"/>
          <p14:tracePt t="110666" x="577850" y="1752600"/>
          <p14:tracePt t="110675" x="571500" y="1746250"/>
          <p14:tracePt t="110692" x="546100" y="1746250"/>
          <p14:tracePt t="110709" x="514350" y="1739900"/>
          <p14:tracePt t="110725" x="501650" y="1739900"/>
          <p14:tracePt t="110797" x="508000" y="1739900"/>
          <p14:tracePt t="110803" x="520700" y="1739900"/>
          <p14:tracePt t="110812" x="533400" y="1733550"/>
          <p14:tracePt t="110825" x="552450" y="1733550"/>
          <p14:tracePt t="110842" x="590550" y="1720850"/>
          <p14:tracePt t="110860" x="635000" y="1708150"/>
          <p14:tracePt t="110875" x="673100" y="1695450"/>
          <p14:tracePt t="110892" x="838200" y="1644650"/>
          <p14:tracePt t="110910" x="1009650" y="1606550"/>
          <p14:tracePt t="110925" x="1225550" y="1581150"/>
          <p14:tracePt t="110942" x="1403350" y="1568450"/>
          <p14:tracePt t="110959" x="1562100" y="1562100"/>
          <p14:tracePt t="110975" x="1701800" y="1549400"/>
          <p14:tracePt t="110992" x="1809750" y="1530350"/>
          <p14:tracePt t="111009" x="1873250" y="1524000"/>
          <p14:tracePt t="111025" x="1917700" y="1517650"/>
          <p14:tracePt t="111043" x="1974850" y="1511300"/>
          <p14:tracePt t="111060" x="2063750" y="1498600"/>
          <p14:tracePt t="111077" x="2108200" y="1485900"/>
          <p14:tracePt t="111092" x="2133600" y="1473200"/>
          <p14:tracePt t="111110" x="2146300" y="1466850"/>
          <p14:tracePt t="111172" x="2146300" y="1460500"/>
          <p14:tracePt t="111186" x="2139950" y="1460500"/>
          <p14:tracePt t="111203" x="2139950" y="1454150"/>
          <p14:tracePt t="111211" x="2146300" y="1454150"/>
          <p14:tracePt t="111226" x="2190750" y="1460500"/>
          <p14:tracePt t="111243" x="2273300" y="1466850"/>
          <p14:tracePt t="111259" x="2355850" y="1466850"/>
          <p14:tracePt t="111276" x="2406650" y="1466850"/>
          <p14:tracePt t="111293" x="2419350" y="1460500"/>
          <p14:tracePt t="111309" x="2419350" y="1454150"/>
          <p14:tracePt t="111326" x="2425700" y="1454150"/>
          <p14:tracePt t="111343" x="2425700" y="1447800"/>
          <p14:tracePt t="111409" x="2425700" y="1441450"/>
          <p14:tracePt t="111416" x="2419350" y="1441450"/>
          <p14:tracePt t="111426" x="2406650" y="1428750"/>
          <p14:tracePt t="111443" x="2330450" y="1390650"/>
          <p14:tracePt t="111460" x="2241550" y="1352550"/>
          <p14:tracePt t="111476" x="2146300" y="1320800"/>
          <p14:tracePt t="111494" x="2038350" y="1289050"/>
          <p14:tracePt t="111509" x="1943100" y="1257300"/>
          <p14:tracePt t="111526" x="1866900" y="1244600"/>
          <p14:tracePt t="111543" x="1739900" y="1225550"/>
          <p14:tracePt t="111559" x="1663700" y="1212850"/>
          <p14:tracePt t="111577" x="1460500" y="1200150"/>
          <p14:tracePt t="111593" x="1250950" y="1187450"/>
          <p14:tracePt t="111609" x="1028700" y="1174750"/>
          <p14:tracePt t="111626" x="889000" y="1174750"/>
          <p14:tracePt t="111643" x="819150" y="1168400"/>
          <p14:tracePt t="111661" x="812800" y="1168400"/>
          <p14:tracePt t="111693" x="819150" y="1181100"/>
          <p14:tracePt t="111710" x="831850" y="1206500"/>
          <p14:tracePt t="111726" x="876300" y="1308100"/>
          <p14:tracePt t="111743" x="933450" y="1435100"/>
          <p14:tracePt t="111760" x="1003300" y="1555750"/>
          <p14:tracePt t="111776" x="1098550" y="1670050"/>
          <p14:tracePt t="111793" x="1200150" y="1727200"/>
          <p14:tracePt t="111794" x="1244600" y="1727200"/>
          <p14:tracePt t="111811" x="1352550" y="1720850"/>
          <p14:tracePt t="111826" x="1416050" y="1714500"/>
          <p14:tracePt t="111845" x="1473200" y="1701800"/>
          <p14:tracePt t="111859" x="1530350" y="1689100"/>
          <p14:tracePt t="111876" x="1600200" y="1676400"/>
          <p14:tracePt t="111893" x="1644650" y="1663700"/>
          <p14:tracePt t="111910" x="1708150" y="1644650"/>
          <p14:tracePt t="111926" x="1746250" y="1625600"/>
          <p14:tracePt t="111944" x="1790700" y="1606550"/>
          <p14:tracePt t="111960" x="1816100" y="1593850"/>
          <p14:tracePt t="111977" x="1828800" y="1581150"/>
          <p14:tracePt t="111993" x="1847850" y="1574800"/>
          <p14:tracePt t="112010" x="1866900" y="1568450"/>
          <p14:tracePt t="112026" x="1905000" y="1562100"/>
          <p14:tracePt t="112028" x="1943100" y="1562100"/>
          <p14:tracePt t="112043" x="1987550" y="1549400"/>
          <p14:tracePt t="112061" x="2063750" y="1530350"/>
          <p14:tracePt t="112076" x="2152650" y="1511300"/>
          <p14:tracePt t="112093" x="2228850" y="1492250"/>
          <p14:tracePt t="112110" x="2273300" y="1473200"/>
          <p14:tracePt t="112126" x="2317750" y="1454150"/>
          <p14:tracePt t="112143" x="2343150" y="1447800"/>
          <p14:tracePt t="112160" x="2374900" y="1435100"/>
          <p14:tracePt t="112176" x="2387600" y="1435100"/>
          <p14:tracePt t="112193" x="2387600" y="1428750"/>
          <p14:tracePt t="112210" x="2387600" y="1422400"/>
          <p14:tracePt t="112226" x="2368550" y="1416050"/>
          <p14:tracePt t="112228" x="2355850" y="1409700"/>
          <p14:tracePt t="112244" x="2336800" y="1409700"/>
          <p14:tracePt t="112260" x="2273300" y="1409700"/>
          <p14:tracePt t="112277" x="2216150" y="1403350"/>
          <p14:tracePt t="112278" x="2184400" y="1397000"/>
          <p14:tracePt t="112293" x="2152650" y="1390650"/>
          <p14:tracePt t="112310" x="2089150" y="1377950"/>
          <p14:tracePt t="112326" x="2044700" y="1365250"/>
          <p14:tracePt t="112343" x="1974850" y="1352550"/>
          <p14:tracePt t="112360" x="1873250" y="1339850"/>
          <p14:tracePt t="112377" x="1765300" y="1333500"/>
          <p14:tracePt t="112393" x="1663700" y="1327150"/>
          <p14:tracePt t="112410" x="1587500" y="1327150"/>
          <p14:tracePt t="112427" x="1574800" y="1327150"/>
          <p14:tracePt t="112444" x="1568450" y="1327150"/>
          <p14:tracePt t="112502" x="1574800" y="1333500"/>
          <p14:tracePt t="112510" x="1593850" y="1365250"/>
          <p14:tracePt t="112527" x="1606550" y="1377950"/>
          <p14:tracePt t="112529" x="1638300" y="1403350"/>
          <p14:tracePt t="112543" x="1689100" y="1447800"/>
          <p14:tracePt t="112560" x="1765300" y="1492250"/>
          <p14:tracePt t="112578" x="1841500" y="1524000"/>
          <p14:tracePt t="112593" x="1943100" y="1543050"/>
          <p14:tracePt t="112610" x="2139950" y="1555750"/>
          <p14:tracePt t="112627" x="2330450" y="1549400"/>
          <p14:tracePt t="112644" x="2463800" y="1524000"/>
          <p14:tracePt t="112660" x="2571750" y="1485900"/>
          <p14:tracePt t="112677" x="2609850" y="1460500"/>
          <p14:tracePt t="112694" x="2609850" y="1447800"/>
          <p14:tracePt t="112711" x="2609850" y="1428750"/>
          <p14:tracePt t="112728" x="2571750" y="1403350"/>
          <p14:tracePt t="112745" x="2540000" y="1384300"/>
          <p14:tracePt t="112761" x="2520950" y="1377950"/>
          <p14:tracePt t="112778" x="2457450" y="1346200"/>
          <p14:tracePt t="112793" x="2419350" y="1327150"/>
          <p14:tracePt t="112810" x="2355850" y="1308100"/>
          <p14:tracePt t="112827" x="2266950" y="1289050"/>
          <p14:tracePt t="112844" x="2108200" y="1263650"/>
          <p14:tracePt t="112862" x="1949450" y="1231900"/>
          <p14:tracePt t="112877" x="1797050" y="1225550"/>
          <p14:tracePt t="112894" x="1676400" y="1225550"/>
          <p14:tracePt t="112910" x="1606550" y="1225550"/>
          <p14:tracePt t="112927" x="1581150" y="1225550"/>
          <p14:tracePt t="112944" x="1568450" y="1225550"/>
          <p14:tracePt t="112961" x="1543050" y="1238250"/>
          <p14:tracePt t="112962" x="1536700" y="1238250"/>
          <p14:tracePt t="112977" x="1517650" y="1257300"/>
          <p14:tracePt t="112995" x="1473200" y="1320800"/>
          <p14:tracePt t="113011" x="1460500" y="1365250"/>
          <p14:tracePt t="113027" x="1460500" y="1390650"/>
          <p14:tracePt t="113044" x="1466850" y="1422400"/>
          <p14:tracePt t="113061" x="1498600" y="1441450"/>
          <p14:tracePt t="113077" x="1543050" y="1460500"/>
          <p14:tracePt t="113094" x="1625600" y="1479550"/>
          <p14:tracePt t="113110" x="1733550" y="1492250"/>
          <p14:tracePt t="113127" x="1828800" y="1498600"/>
          <p14:tracePt t="113132" x="1898650" y="1498600"/>
          <p14:tracePt t="113144" x="1981200" y="1504950"/>
          <p14:tracePt t="113161" x="2089150" y="1504950"/>
          <p14:tracePt t="113177" x="2184400" y="1504950"/>
          <p14:tracePt t="113194" x="2190750" y="1511300"/>
          <p14:tracePt t="113529" x="2190750" y="1517650"/>
          <p14:tracePt t="113535" x="2190750" y="1524000"/>
          <p14:tracePt t="113545" x="2197100" y="1530350"/>
          <p14:tracePt t="113561" x="2209800" y="1549400"/>
          <p14:tracePt t="113578" x="2222500" y="1568450"/>
          <p14:tracePt t="113595" x="2241550" y="1574800"/>
          <p14:tracePt t="113611" x="2241550" y="1581150"/>
          <p14:tracePt t="113628" x="2247900" y="1581150"/>
          <p14:tracePt t="113805" x="2247900" y="1587500"/>
          <p14:tracePt t="113814" x="2254250" y="1587500"/>
          <p14:tracePt t="113828" x="2311400" y="1606550"/>
          <p14:tracePt t="113845" x="2381250" y="1625600"/>
          <p14:tracePt t="113862" x="2432050" y="1625600"/>
          <p14:tracePt t="113879" x="2451100" y="1625600"/>
          <p14:tracePt t="113895" x="2463800" y="1619250"/>
          <p14:tracePt t="113912" x="2476500" y="1606550"/>
          <p14:tracePt t="113928" x="2489200" y="1600200"/>
          <p14:tracePt t="113945" x="2501900" y="1593850"/>
          <p14:tracePt t="113961" x="2514600" y="1587500"/>
          <p14:tracePt t="113978" x="2520950" y="1581150"/>
          <p14:tracePt t="113995" x="2533650" y="1574800"/>
          <p14:tracePt t="114011" x="2546350" y="1568450"/>
          <p14:tracePt t="114028" x="2559050" y="1555750"/>
          <p14:tracePt t="114046" x="2597150" y="1524000"/>
          <p14:tracePt t="114061" x="2622550" y="1504950"/>
          <p14:tracePt t="114078" x="2647950" y="1492250"/>
          <p14:tracePt t="114095" x="2679700" y="1485900"/>
          <p14:tracePt t="114111" x="2705100" y="1473200"/>
          <p14:tracePt t="114128" x="2730500" y="1466850"/>
          <p14:tracePt t="114145" x="2755900" y="1460500"/>
          <p14:tracePt t="114161" x="2781300" y="1460500"/>
          <p14:tracePt t="114178" x="2806700" y="1460500"/>
          <p14:tracePt t="114195" x="2819400" y="1460500"/>
          <p14:tracePt t="114212" x="2825750" y="1460500"/>
          <p14:tracePt t="114228" x="2832100" y="1460500"/>
          <p14:tracePt t="114431" x="2825750" y="1460500"/>
          <p14:tracePt t="114438" x="2813050" y="1460500"/>
          <p14:tracePt t="114450" x="2800350" y="1460500"/>
          <p14:tracePt t="114462" x="2762250" y="1460500"/>
          <p14:tracePt t="114479" x="2730500" y="1460500"/>
          <p14:tracePt t="114496" x="2711450" y="1460500"/>
          <p14:tracePt t="114512" x="2686050" y="1460500"/>
          <p14:tracePt t="114529" x="2667000" y="1460500"/>
          <p14:tracePt t="114546" x="2641600" y="1460500"/>
          <p14:tracePt t="114562" x="2622550" y="1460500"/>
          <p14:tracePt t="114579" x="2597150" y="1466850"/>
          <p14:tracePt t="114596" x="2578100" y="1466850"/>
          <p14:tracePt t="114614" x="2559050" y="1466850"/>
          <p14:tracePt t="114646" x="2540000" y="1466850"/>
          <p14:tracePt t="114662" x="2533650" y="1466850"/>
          <p14:tracePt t="114701" x="2527300" y="1466850"/>
          <p14:tracePt t="114729" x="2527300" y="1473200"/>
          <p14:tracePt t="114762" x="2527300" y="1479550"/>
          <p14:tracePt t="114780" x="2527300" y="1498600"/>
          <p14:tracePt t="114796" x="2559050" y="1549400"/>
          <p14:tracePt t="114812" x="2635250" y="1606550"/>
          <p14:tracePt t="114829" x="2762250" y="1670050"/>
          <p14:tracePt t="114846" x="2882900" y="1701800"/>
          <p14:tracePt t="114862" x="3003550" y="1720850"/>
          <p14:tracePt t="114879" x="3086100" y="1720850"/>
          <p14:tracePt t="114896" x="3130550" y="1708150"/>
          <p14:tracePt t="114912" x="3143250" y="1689100"/>
          <p14:tracePt t="114929" x="3149600" y="1676400"/>
          <p14:tracePt t="114945" x="3149600" y="1663700"/>
          <p14:tracePt t="114962" x="3149600" y="1657350"/>
          <p14:tracePt t="114979" x="3143250" y="1644650"/>
          <p14:tracePt t="114995" x="3136900" y="1638300"/>
          <p14:tracePt t="115012" x="3136900" y="1619250"/>
          <p14:tracePt t="115030" x="3136900" y="1600200"/>
          <p14:tracePt t="115045" x="3136900" y="1568450"/>
          <p14:tracePt t="115062" x="3136900" y="1543050"/>
          <p14:tracePt t="115079" x="3136900" y="1517650"/>
          <p14:tracePt t="115096" x="3136900" y="1498600"/>
          <p14:tracePt t="115113" x="3136900" y="1492250"/>
          <p14:tracePt t="115129" x="3130550" y="1485900"/>
          <p14:tracePt t="115146" x="3130550" y="1479550"/>
          <p14:tracePt t="115164" x="3117850" y="1466850"/>
          <p14:tracePt t="115179" x="3098800" y="1441450"/>
          <p14:tracePt t="115195" x="3060700" y="1403350"/>
          <p14:tracePt t="115212" x="3016250" y="1352550"/>
          <p14:tracePt t="115230" x="2933700" y="1276350"/>
          <p14:tracePt t="115247" x="2895600" y="1250950"/>
          <p14:tracePt t="115262" x="2889250" y="1250950"/>
          <p14:tracePt t="115279" x="2844800" y="1250950"/>
          <p14:tracePt t="115297" x="2806700" y="1263650"/>
          <p14:tracePt t="115312" x="2749550" y="1289050"/>
          <p14:tracePt t="115329" x="2698750" y="1308100"/>
          <p14:tracePt t="115346" x="2628900" y="1320800"/>
          <p14:tracePt t="115363" x="2540000" y="1333500"/>
          <p14:tracePt t="115379" x="2444750" y="1333500"/>
          <p14:tracePt t="115396" x="2305050" y="1333500"/>
          <p14:tracePt t="115413" x="2203450" y="1333500"/>
          <p14:tracePt t="115429" x="2127250" y="1346200"/>
          <p14:tracePt t="115446" x="2057400" y="1377950"/>
          <p14:tracePt t="115463" x="1943100" y="1447800"/>
          <p14:tracePt t="115479" x="1714500" y="1543050"/>
          <p14:tracePt t="115496" x="1206500" y="1644650"/>
          <p14:tracePt t="115513" x="914400" y="1676400"/>
          <p14:tracePt t="115529" x="679450" y="1676400"/>
          <p14:tracePt t="115546" x="584200" y="1670050"/>
          <p14:tracePt t="115563" x="565150" y="1663700"/>
          <p14:tracePt t="115580" x="552450" y="1670050"/>
          <p14:tracePt t="115596" x="514350" y="1714500"/>
          <p14:tracePt t="115613" x="381000" y="1784350"/>
          <p14:tracePt t="115629" x="190500" y="1847850"/>
          <p14:tracePt t="115646" x="12700" y="1892300"/>
          <p14:tracePt t="115690" x="6350" y="1924050"/>
          <p14:tracePt t="115714" x="241300" y="1917700"/>
          <p14:tracePt t="115729" x="400050" y="1924050"/>
          <p14:tracePt t="115748" x="469900" y="1930400"/>
          <p14:tracePt t="115763" x="488950" y="1936750"/>
          <p14:tracePt t="115780" x="488950" y="1943100"/>
          <p14:tracePt t="115845" x="495300" y="1936750"/>
          <p14:tracePt t="115864" x="539750" y="1917700"/>
          <p14:tracePt t="115880" x="565150" y="1911350"/>
          <p14:tracePt t="115896" x="641350" y="1885950"/>
          <p14:tracePt t="115914" x="673100" y="1879600"/>
          <p14:tracePt t="115930" x="711200" y="1860550"/>
          <p14:tracePt t="115946" x="749300" y="1841500"/>
          <p14:tracePt t="115963" x="806450" y="1797050"/>
          <p14:tracePt t="115980" x="831850" y="1771650"/>
          <p14:tracePt t="115996" x="838200" y="1752600"/>
          <p14:tracePt t="116013" x="838200" y="1739900"/>
          <p14:tracePt t="116030" x="831850" y="1733550"/>
          <p14:tracePt t="116047" x="825500" y="1727200"/>
          <p14:tracePt t="116064" x="800100" y="1727200"/>
          <p14:tracePt t="116080" x="793750" y="1727200"/>
          <p14:tracePt t="116224" x="787400" y="1727200"/>
          <p14:tracePt t="116232" x="781050" y="1727200"/>
          <p14:tracePt t="116249" x="774700" y="1727200"/>
          <p14:tracePt t="116264" x="774700" y="1733550"/>
          <p14:tracePt t="116315" x="787400" y="1733550"/>
          <p14:tracePt t="116330" x="800100" y="1727200"/>
          <p14:tracePt t="116347" x="806450" y="1720850"/>
          <p14:tracePt t="116365" x="812800" y="1714500"/>
          <p14:tracePt t="116380" x="819150" y="1714500"/>
          <p14:tracePt t="116397" x="825500" y="1708150"/>
          <p14:tracePt t="117640" x="825500" y="1701800"/>
          <p14:tracePt t="117649" x="825500" y="1695450"/>
          <p14:tracePt t="117665" x="819150" y="1663700"/>
          <p14:tracePt t="117681" x="806450" y="1631950"/>
          <p14:tracePt t="117698" x="781050" y="1581150"/>
          <p14:tracePt t="117715" x="749300" y="1504950"/>
          <p14:tracePt t="117731" x="711200" y="1409700"/>
          <p14:tracePt t="117748" x="692150" y="1346200"/>
          <p14:tracePt t="117765" x="692150" y="1308100"/>
          <p14:tracePt t="117782" x="704850" y="1295400"/>
          <p14:tracePt t="117798" x="711200" y="1289050"/>
          <p14:tracePt t="117920" x="717550" y="1289050"/>
          <p14:tracePt t="117927" x="723900" y="1295400"/>
          <p14:tracePt t="117934" x="736600" y="1308100"/>
          <p14:tracePt t="117949" x="749300" y="1339850"/>
          <p14:tracePt t="117965" x="762000" y="1377950"/>
          <p14:tracePt t="117981" x="768350" y="1416050"/>
          <p14:tracePt t="117998" x="768350" y="1460500"/>
          <p14:tracePt t="118016" x="762000" y="1479550"/>
          <p14:tracePt t="118048" x="762000" y="1485900"/>
          <p14:tracePt t="118065" x="762000" y="1492250"/>
          <p14:tracePt t="118081" x="762000" y="1498600"/>
          <p14:tracePt t="118098" x="755650" y="1504950"/>
          <p14:tracePt t="118115" x="749300" y="1511300"/>
          <p14:tracePt t="118131" x="749300" y="1517650"/>
          <p14:tracePt t="118181" x="749300" y="1511300"/>
          <p14:tracePt t="118258" x="749300" y="1517650"/>
          <p14:tracePt t="118264" x="742950" y="1524000"/>
          <p14:tracePt t="118281" x="730250" y="1562100"/>
          <p14:tracePt t="118300" x="723900" y="1581150"/>
          <p14:tracePt t="118315" x="723900" y="1587500"/>
          <p14:tracePt t="119177" x="723900" y="1581150"/>
          <p14:tracePt t="119187" x="723900" y="1574800"/>
          <p14:tracePt t="119200" x="736600" y="1568450"/>
          <p14:tracePt t="119218" x="742950" y="1555750"/>
          <p14:tracePt t="119233" x="755650" y="1555750"/>
          <p14:tracePt t="119249" x="768350" y="1555750"/>
          <p14:tracePt t="119266" x="768350" y="1549400"/>
          <p14:tracePt t="119299" x="774700" y="1549400"/>
          <p14:tracePt t="119316" x="787400" y="1543050"/>
          <p14:tracePt t="119332" x="806450" y="1530350"/>
          <p14:tracePt t="119349" x="831850" y="1524000"/>
          <p14:tracePt t="119368" x="901700" y="1511300"/>
          <p14:tracePt t="119382" x="939800" y="1504950"/>
          <p14:tracePt t="119401" x="1066800" y="1492250"/>
          <p14:tracePt t="119416" x="1117600" y="1485900"/>
          <p14:tracePt t="119434" x="1250950" y="1479550"/>
          <p14:tracePt t="119450" x="1320800" y="1473200"/>
          <p14:tracePt t="119466" x="1517650" y="1460500"/>
          <p14:tracePt t="119484" x="1708150" y="1441450"/>
          <p14:tracePt t="119499" x="1968500" y="1409700"/>
          <p14:tracePt t="119516" x="2266950" y="1377950"/>
          <p14:tracePt t="119533" x="2635250" y="1333500"/>
          <p14:tracePt t="119549" x="2908300" y="1308100"/>
          <p14:tracePt t="119566" x="3206750" y="1282700"/>
          <p14:tracePt t="119583" x="3460750" y="1257300"/>
          <p14:tracePt t="119599" x="3702050" y="1231900"/>
          <p14:tracePt t="119616" x="3911600" y="1219200"/>
          <p14:tracePt t="119634" x="4337050" y="1200150"/>
          <p14:tracePt t="119650" x="4584700" y="1193800"/>
          <p14:tracePt t="119666" x="4806950" y="1187450"/>
          <p14:tracePt t="119683" x="4997450" y="1168400"/>
          <p14:tracePt t="119700" x="5111750" y="1155700"/>
          <p14:tracePt t="119716" x="5137150" y="1149350"/>
          <p14:tracePt t="119733" x="5143500" y="1143000"/>
          <p14:tracePt t="119750" x="5156200" y="1143000"/>
          <p14:tracePt t="119767" x="5162550" y="1143000"/>
          <p14:tracePt t="119783" x="5175250" y="1143000"/>
          <p14:tracePt t="119799" x="5181600" y="1143000"/>
          <p14:tracePt t="120011" x="5187950" y="1143000"/>
          <p14:tracePt t="120019" x="5194300" y="1143000"/>
          <p14:tracePt t="120027" x="5207000" y="1143000"/>
          <p14:tracePt t="120050" x="5226050" y="1117600"/>
          <p14:tracePt t="120661" x="5219700" y="1111250"/>
          <p14:tracePt t="120666" x="5213350" y="1111250"/>
          <p14:tracePt t="120684" x="5187950" y="1104900"/>
          <p14:tracePt t="120701" x="5149850" y="1098550"/>
          <p14:tracePt t="120718" x="5111750" y="1060450"/>
          <p14:tracePt t="120735" x="5080000" y="1028700"/>
          <p14:tracePt t="120751" x="5035550" y="984250"/>
          <p14:tracePt t="120767" x="4991100" y="952500"/>
          <p14:tracePt t="120784" x="4946650" y="933450"/>
          <p14:tracePt t="120800" x="4876800" y="914400"/>
          <p14:tracePt t="120817" x="4781550" y="882650"/>
          <p14:tracePt t="120834" x="4679950" y="844550"/>
          <p14:tracePt t="120850" x="4622800" y="825500"/>
          <p14:tracePt t="120852" x="4603750" y="819150"/>
          <p14:tracePt t="120868" x="4565650" y="806450"/>
          <p14:tracePt t="120885" x="4533900" y="806450"/>
          <p14:tracePt t="120901" x="4514850" y="806450"/>
          <p14:tracePt t="120917" x="4508500" y="812800"/>
          <p14:tracePt t="120934" x="4502150" y="819150"/>
          <p14:tracePt t="120950" x="4489450" y="825500"/>
          <p14:tracePt t="120967" x="4438650" y="850900"/>
          <p14:tracePt t="120984" x="4381500" y="889000"/>
          <p14:tracePt t="121001" x="4330700" y="939800"/>
          <p14:tracePt t="121017" x="4292600" y="1003300"/>
          <p14:tracePt t="121034" x="4279900" y="1060450"/>
          <p14:tracePt t="121051" x="4279900" y="1117600"/>
          <p14:tracePt t="121052" x="4292600" y="1143000"/>
          <p14:tracePt t="121067" x="4305300" y="1162050"/>
          <p14:tracePt t="121084" x="4343400" y="1193800"/>
          <p14:tracePt t="121103" x="4406900" y="1212850"/>
          <p14:tracePt t="121117" x="4438650" y="1212850"/>
          <p14:tracePt t="121134" x="4546600" y="1193800"/>
          <p14:tracePt t="121150" x="4660900" y="1174750"/>
          <p14:tracePt t="121168" x="4762500" y="1162050"/>
          <p14:tracePt t="121184" x="4902200" y="1149350"/>
          <p14:tracePt t="121201" x="4984750" y="1136650"/>
          <p14:tracePt t="121217" x="5048250" y="1130300"/>
          <p14:tracePt t="121234" x="5054600" y="1130300"/>
          <p14:tracePt t="121409" x="5054600" y="1123950"/>
          <p14:tracePt t="121418" x="5041900" y="1111250"/>
          <p14:tracePt t="121434" x="5016500" y="1079500"/>
          <p14:tracePt t="121453" x="5003800" y="1054100"/>
          <p14:tracePt t="121468" x="4997450" y="1035050"/>
          <p14:tracePt t="121484" x="4991100" y="1028700"/>
          <p14:tracePt t="121501" x="4991100" y="1022350"/>
          <p14:tracePt t="121575" x="4991100" y="1028700"/>
          <p14:tracePt t="121584" x="4991100" y="1035050"/>
          <p14:tracePt t="121601" x="5003800" y="1054100"/>
          <p14:tracePt t="121619" x="5029200" y="1098550"/>
          <p14:tracePt t="121635" x="5048250" y="1143000"/>
          <p14:tracePt t="121653" x="5073650" y="1193800"/>
          <p14:tracePt t="121668" x="5099050" y="1244600"/>
          <p14:tracePt t="121684" x="5124450" y="1282700"/>
          <p14:tracePt t="121703" x="5168900" y="1333500"/>
          <p14:tracePt t="121718" x="5181600" y="1339850"/>
          <p14:tracePt t="121790" x="5187950" y="1339850"/>
          <p14:tracePt t="121799" x="5194300" y="1346200"/>
          <p14:tracePt t="121818" x="5213350" y="1365250"/>
          <p14:tracePt t="121835" x="5251450" y="1390650"/>
          <p14:tracePt t="121852" x="5276850" y="1416050"/>
          <p14:tracePt t="121868" x="5308600" y="1447800"/>
          <p14:tracePt t="121885" x="5321300" y="1460500"/>
          <p14:tracePt t="121901" x="5327650" y="1473200"/>
          <p14:tracePt t="121918" x="5334000" y="1485900"/>
          <p14:tracePt t="121952" x="5340350" y="1485900"/>
          <p14:tracePt t="122000" x="5340350" y="1492250"/>
          <p14:tracePt t="122016" x="5346700" y="1492250"/>
          <p14:tracePt t="122035" x="5359400" y="1492250"/>
          <p14:tracePt t="122051" x="5372100" y="1492250"/>
          <p14:tracePt t="122068" x="5391150" y="1479550"/>
          <p14:tracePt t="122085" x="5403850" y="1460500"/>
          <p14:tracePt t="122102" x="5435600" y="1422400"/>
          <p14:tracePt t="122118" x="5448300" y="1397000"/>
          <p14:tracePt t="122135" x="5467350" y="1371600"/>
          <p14:tracePt t="122153" x="5499100" y="1327150"/>
          <p14:tracePt t="122169" x="5505450" y="1314450"/>
          <p14:tracePt t="122186" x="5518150" y="1301750"/>
          <p14:tracePt t="122201" x="5518150" y="1295400"/>
          <p14:tracePt t="122333" x="5524500" y="1295400"/>
          <p14:tracePt t="122338" x="5524500" y="1301750"/>
          <p14:tracePt t="122352" x="5537200" y="1308100"/>
          <p14:tracePt t="122369" x="5543550" y="1314450"/>
          <p14:tracePt t="122468" x="5543550" y="1320800"/>
          <p14:tracePt t="122477" x="5549900" y="1320800"/>
          <p14:tracePt t="122484" x="5556250" y="1320800"/>
          <p14:tracePt t="122502" x="5568950" y="1320800"/>
          <p14:tracePt t="122667" x="5575300" y="1314450"/>
          <p14:tracePt t="122681" x="5581650" y="1308100"/>
          <p14:tracePt t="122697" x="5581650" y="1301750"/>
          <p14:tracePt t="122719" x="5588000" y="1295400"/>
          <p14:tracePt t="122736" x="5594350" y="1289050"/>
          <p14:tracePt t="122752" x="5613400" y="1276350"/>
          <p14:tracePt t="122754" x="5619750" y="1270000"/>
          <p14:tracePt t="122769" x="5626100" y="1263650"/>
          <p14:tracePt t="122770" x="5632450" y="1257300"/>
          <p14:tracePt t="122786" x="5651500" y="1238250"/>
          <p14:tracePt t="122786" x="5657850" y="1231900"/>
          <p14:tracePt t="122802" x="5676900" y="1212850"/>
          <p14:tracePt t="122819" x="5727700" y="1181100"/>
          <p14:tracePt t="122835" x="5772150" y="1162050"/>
          <p14:tracePt t="122852" x="5842000" y="1149350"/>
          <p14:tracePt t="122869" x="5905500" y="1149350"/>
          <p14:tracePt t="122886" x="5943600" y="1143000"/>
          <p14:tracePt t="122903" x="5969000" y="1143000"/>
          <p14:tracePt t="122919" x="5981700" y="1136650"/>
          <p14:tracePt t="122935" x="6026150" y="1123950"/>
          <p14:tracePt t="122952" x="6070600" y="1117600"/>
          <p14:tracePt t="122970" x="6140450" y="1098550"/>
          <p14:tracePt t="122985" x="6178550" y="1092200"/>
          <p14:tracePt t="123002" x="6203950" y="1085850"/>
          <p14:tracePt t="123004" x="6223000" y="1073150"/>
          <p14:tracePt t="123019" x="6242050" y="1066800"/>
          <p14:tracePt t="123035" x="6248400" y="1060450"/>
          <p14:tracePt t="123052" x="6254750" y="1054100"/>
          <p14:tracePt t="123069" x="6254750" y="1047750"/>
          <p14:tracePt t="123086" x="6248400" y="1028700"/>
          <p14:tracePt t="123102" x="6223000" y="996950"/>
          <p14:tracePt t="123119" x="6191250" y="965200"/>
          <p14:tracePt t="123136" x="6165850" y="946150"/>
          <p14:tracePt t="123152" x="6134100" y="927100"/>
          <p14:tracePt t="123169" x="6108700" y="914400"/>
          <p14:tracePt t="123186" x="6096000" y="908050"/>
          <p14:tracePt t="123203" x="6083300" y="908050"/>
          <p14:tracePt t="123220" x="6045200" y="895350"/>
          <p14:tracePt t="123236" x="6000750" y="882650"/>
          <p14:tracePt t="123252" x="5962650" y="876300"/>
          <p14:tracePt t="123270" x="5842000" y="869950"/>
          <p14:tracePt t="123286" x="5765800" y="869950"/>
          <p14:tracePt t="123303" x="5708650" y="869950"/>
          <p14:tracePt t="123319" x="5670550" y="869950"/>
          <p14:tracePt t="123337" x="5632450" y="869950"/>
          <p14:tracePt t="123352" x="5613400" y="863600"/>
          <p14:tracePt t="123370" x="5588000" y="863600"/>
          <p14:tracePt t="123386" x="5562600" y="857250"/>
          <p14:tracePt t="123402" x="5537200" y="857250"/>
          <p14:tracePt t="123419" x="5511800" y="857250"/>
          <p14:tracePt t="123436" x="5480050" y="857250"/>
          <p14:tracePt t="123453" x="5448300" y="850900"/>
          <p14:tracePt t="123471" x="5429250" y="857250"/>
          <p14:tracePt t="123486" x="5397500" y="876300"/>
          <p14:tracePt t="123505" x="5372100" y="901700"/>
          <p14:tracePt t="123519" x="5346700" y="939800"/>
          <p14:tracePt t="123538" x="5340350" y="965200"/>
          <p14:tracePt t="123553" x="5334000" y="984250"/>
          <p14:tracePt t="123570" x="5334000" y="996950"/>
          <p14:tracePt t="123648" x="5334000" y="1003300"/>
          <p14:tracePt t="123657" x="5340350" y="1003300"/>
          <p14:tracePt t="123670" x="5346700" y="1009650"/>
          <p14:tracePt t="123687" x="5365750" y="1022350"/>
          <p14:tracePt t="123704" x="5397500" y="1035050"/>
          <p14:tracePt t="123719" x="5416550" y="1047750"/>
          <p14:tracePt t="123736" x="5435600" y="1054100"/>
          <p14:tracePt t="123753" x="5448300" y="1054100"/>
          <p14:tracePt t="123770" x="5448300" y="1060450"/>
          <p14:tracePt t="123823" x="5454650" y="1066800"/>
          <p14:tracePt t="123829" x="5461000" y="1073150"/>
          <p14:tracePt t="123839" x="5461000" y="1079500"/>
          <p14:tracePt t="123853" x="5467350" y="1085850"/>
          <p14:tracePt t="123898" x="5467350" y="1092200"/>
          <p14:tracePt t="123920" x="5492750" y="1104900"/>
          <p14:tracePt t="123937" x="5530850" y="1111250"/>
          <p14:tracePt t="123954" x="5588000" y="1117600"/>
          <p14:tracePt t="123970" x="5619750" y="1117600"/>
          <p14:tracePt t="123986" x="5638800" y="1117600"/>
          <p14:tracePt t="124052" x="5645150" y="1117600"/>
          <p14:tracePt t="124059" x="5651500" y="1117600"/>
          <p14:tracePt t="124070" x="5664200" y="1117600"/>
          <p14:tracePt t="124086" x="5695950" y="1117600"/>
          <p14:tracePt t="124103" x="5721350" y="1117600"/>
          <p14:tracePt t="124120" x="5734050" y="1117600"/>
          <p14:tracePt t="124136" x="5740400" y="1117600"/>
          <p14:tracePt t="124170" x="5753100" y="1117600"/>
          <p14:tracePt t="124187" x="5797550" y="1123950"/>
          <p14:tracePt t="124203" x="5918200" y="1149350"/>
          <p14:tracePt t="124220" x="6083300" y="1168400"/>
          <p14:tracePt t="124237" x="6242050" y="1181100"/>
          <p14:tracePt t="124253" x="6381750" y="1187450"/>
          <p14:tracePt t="124270" x="6457950" y="1187450"/>
          <p14:tracePt t="124288" x="6521450" y="1187450"/>
          <p14:tracePt t="124304" x="6540500" y="1187450"/>
          <p14:tracePt t="124305" x="6559550" y="1181100"/>
          <p14:tracePt t="124320" x="6584950" y="1181100"/>
          <p14:tracePt t="124336" x="6610350" y="1187450"/>
          <p14:tracePt t="124353" x="6623050" y="1193800"/>
          <p14:tracePt t="124370" x="6635750" y="1200150"/>
          <p14:tracePt t="124387" x="6648450" y="1200150"/>
          <p14:tracePt t="124438" x="6654800" y="1200150"/>
          <p14:tracePt t="124470" x="6680200" y="1200150"/>
          <p14:tracePt t="124487" x="6711950" y="1187450"/>
          <p14:tracePt t="124504" x="6762750" y="1168400"/>
          <p14:tracePt t="124520" x="6819900" y="1149350"/>
          <p14:tracePt t="124537" x="6864350" y="1123950"/>
          <p14:tracePt t="124553" x="6896100" y="1104900"/>
          <p14:tracePt t="124570" x="6927850" y="1085850"/>
          <p14:tracePt t="124587" x="6959600" y="1060450"/>
          <p14:tracePt t="124603" x="6978650" y="1035050"/>
          <p14:tracePt t="124620" x="7010400" y="996950"/>
          <p14:tracePt t="124639" x="7029450" y="965200"/>
          <p14:tracePt t="124653" x="7042150" y="946150"/>
          <p14:tracePt t="124670" x="7048500" y="933450"/>
          <p14:tracePt t="124733" x="7048500" y="927100"/>
          <p14:tracePt t="124741" x="7042150" y="927100"/>
          <p14:tracePt t="124754" x="7029450" y="927100"/>
          <p14:tracePt t="124771" x="6997700" y="920750"/>
          <p14:tracePt t="124787" x="6959600" y="908050"/>
          <p14:tracePt t="124804" x="6889750" y="895350"/>
          <p14:tracePt t="124820" x="6845300" y="889000"/>
          <p14:tracePt t="124837" x="6788150" y="882650"/>
          <p14:tracePt t="124854" x="6750050" y="882650"/>
          <p14:tracePt t="124870" x="6718300" y="882650"/>
          <p14:tracePt t="124887" x="6699250" y="895350"/>
          <p14:tracePt t="124904" x="6680200" y="901700"/>
          <p14:tracePt t="124922" x="6654800" y="914400"/>
          <p14:tracePt t="124937" x="6642100" y="927100"/>
          <p14:tracePt t="124955" x="6623050" y="939800"/>
          <p14:tracePt t="124971" x="6616700" y="958850"/>
          <p14:tracePt t="124987" x="6610350" y="971550"/>
          <p14:tracePt t="125004" x="6610350" y="990600"/>
          <p14:tracePt t="125021" x="6610350" y="1016000"/>
          <p14:tracePt t="125022" x="6610350" y="1028700"/>
          <p14:tracePt t="125037" x="6616700" y="1035050"/>
          <p14:tracePt t="125054" x="6635750" y="1060450"/>
          <p14:tracePt t="125071" x="6642100" y="1073150"/>
          <p14:tracePt t="125087" x="6654800" y="1079500"/>
          <p14:tracePt t="125105" x="6673850" y="1085850"/>
          <p14:tracePt t="125120" x="6705600" y="1098550"/>
          <p14:tracePt t="125142" x="6762750" y="1111250"/>
          <p14:tracePt t="125154" x="6788150" y="1117600"/>
          <p14:tracePt t="125173" x="6858000" y="1117600"/>
          <p14:tracePt t="125187" x="6896100" y="1117600"/>
          <p14:tracePt t="125204" x="6927850" y="1117600"/>
          <p14:tracePt t="125205" x="6946900" y="1117600"/>
          <p14:tracePt t="125221" x="6959600" y="1111250"/>
          <p14:tracePt t="125238" x="7010400" y="1098550"/>
          <p14:tracePt t="125254" x="7061200" y="1085850"/>
          <p14:tracePt t="125271" x="7131050" y="1073150"/>
          <p14:tracePt t="125272" x="7156450" y="1060450"/>
          <p14:tracePt t="125287" x="7226300" y="1041400"/>
          <p14:tracePt t="125304" x="7277100" y="1016000"/>
          <p14:tracePt t="125321" x="7296150" y="1003300"/>
          <p14:tracePt t="125337" x="7308850" y="990600"/>
          <p14:tracePt t="125354" x="7315200" y="984250"/>
          <p14:tracePt t="125387" x="7315200" y="977900"/>
          <p14:tracePt t="125404" x="7315200" y="971550"/>
          <p14:tracePt t="125421" x="7315200" y="958850"/>
          <p14:tracePt t="125438" x="7296150" y="946150"/>
          <p14:tracePt t="125454" x="7270750" y="927100"/>
          <p14:tracePt t="125471" x="7239000" y="908050"/>
          <p14:tracePt t="125487" x="7175500" y="889000"/>
          <p14:tracePt t="125505" x="7131050" y="882650"/>
          <p14:tracePt t="125522" x="7048500" y="869950"/>
          <p14:tracePt t="125538" x="6978650" y="857250"/>
          <p14:tracePt t="125554" x="6940550" y="850900"/>
          <p14:tracePt t="125571" x="6902450" y="844550"/>
          <p14:tracePt t="125588" x="6870700" y="838200"/>
          <p14:tracePt t="125604" x="6838950" y="831850"/>
          <p14:tracePt t="125621" x="6807200" y="825500"/>
          <p14:tracePt t="125638" x="6769100" y="825500"/>
          <p14:tracePt t="125654" x="6731000" y="819150"/>
          <p14:tracePt t="125671" x="6680200" y="825500"/>
          <p14:tracePt t="125688" x="6616700" y="838200"/>
          <p14:tracePt t="125707" x="6534150" y="876300"/>
          <p14:tracePt t="125723" x="6496050" y="895350"/>
          <p14:tracePt t="125738" x="6464300" y="927100"/>
          <p14:tracePt t="125755" x="6451600" y="946150"/>
          <p14:tracePt t="125772" x="6451600" y="1041400"/>
          <p14:tracePt t="125789" x="6464300" y="1123950"/>
          <p14:tracePt t="125804" x="6502400" y="1200150"/>
          <p14:tracePt t="125821" x="6546850" y="1250950"/>
          <p14:tracePt t="125838" x="6616700" y="1289050"/>
          <p14:tracePt t="125854" x="6699250" y="1327150"/>
          <p14:tracePt t="125871" x="6781800" y="1358900"/>
          <p14:tracePt t="125888" x="6832600" y="1371600"/>
          <p14:tracePt t="125905" x="6889750" y="1384300"/>
          <p14:tracePt t="125924" x="6927850" y="1384300"/>
          <p14:tracePt t="125938" x="6940550" y="1384300"/>
          <p14:tracePt t="125955" x="6978650" y="1371600"/>
          <p14:tracePt t="125971" x="6985000" y="1371600"/>
          <p14:tracePt t="125972" x="7004050" y="1358900"/>
          <p14:tracePt t="125988" x="7016750" y="1346200"/>
          <p14:tracePt t="126005" x="7029450" y="1333500"/>
          <p14:tracePt t="126138" x="7029450" y="1327150"/>
          <p14:tracePt t="126164" x="7023100" y="1320800"/>
          <p14:tracePt t="126174" x="7016750" y="1314450"/>
          <p14:tracePt t="126188" x="6997700" y="1295400"/>
          <p14:tracePt t="126205" x="6985000" y="1289050"/>
          <p14:tracePt t="126221" x="6972300" y="1276350"/>
          <p14:tracePt t="126238" x="6965950" y="1270000"/>
          <p14:tracePt t="126255" x="6959600" y="1270000"/>
          <p14:tracePt t="126296" x="6959600" y="1263650"/>
          <p14:tracePt t="126341" x="6959600" y="1257300"/>
          <p14:tracePt t="126357" x="6959600" y="1250950"/>
          <p14:tracePt t="126372" x="6959600" y="1238250"/>
          <p14:tracePt t="126388" x="6959600" y="1231900"/>
          <p14:tracePt t="126405" x="6965950" y="1231900"/>
          <p14:tracePt t="126422" x="6965950" y="1225550"/>
          <p14:tracePt t="126439" x="6965950" y="1219200"/>
          <p14:tracePt t="126472" x="6972300" y="1212850"/>
          <p14:tracePt t="126663" x="6972300" y="1206500"/>
          <p14:tracePt t="126671" x="6972300" y="1200150"/>
          <p14:tracePt t="126679" x="6978650" y="1187450"/>
          <p14:tracePt t="126689" x="6991350" y="1181100"/>
          <p14:tracePt t="126706" x="7073900" y="1162050"/>
          <p14:tracePt t="126722" x="7226300" y="1162050"/>
          <p14:tracePt t="126739" x="7397750" y="1162050"/>
          <p14:tracePt t="126756" x="7537450" y="1155700"/>
          <p14:tracePt t="126772" x="7651750" y="1136650"/>
          <p14:tracePt t="126789" x="7708900" y="1117600"/>
          <p14:tracePt t="126805" x="7727950" y="1098550"/>
          <p14:tracePt t="126822" x="7753350" y="1085850"/>
          <p14:tracePt t="126839" x="7816850" y="1079500"/>
          <p14:tracePt t="126855" x="7861300" y="1079500"/>
          <p14:tracePt t="126872" x="8089900" y="1079500"/>
          <p14:tracePt t="126889" x="8210550" y="1079500"/>
          <p14:tracePt t="126906" x="8299450" y="1066800"/>
          <p14:tracePt t="126922" x="8318500" y="1054100"/>
          <p14:tracePt t="126939" x="8324850" y="1054100"/>
          <p14:tracePt t="126956" x="8324850" y="1047750"/>
          <p14:tracePt t="127006" x="8337550" y="1047750"/>
          <p14:tracePt t="127022" x="8362950" y="1047750"/>
          <p14:tracePt t="127040" x="8388350" y="1047750"/>
          <p14:tracePt t="127055" x="8401050" y="1047750"/>
          <p14:tracePt t="127072" x="8439150" y="1047750"/>
          <p14:tracePt t="127089" x="8477250" y="1035050"/>
          <p14:tracePt t="127106" x="8509000" y="1022350"/>
          <p14:tracePt t="127122" x="8534400" y="1009650"/>
          <p14:tracePt t="127139" x="8553450" y="990600"/>
          <p14:tracePt t="127156" x="8566150" y="977900"/>
          <p14:tracePt t="127173" x="8572500" y="971550"/>
          <p14:tracePt t="127206" x="8572500" y="965200"/>
          <p14:tracePt t="127222" x="8572500" y="958850"/>
          <p14:tracePt t="127240" x="8559800" y="952500"/>
          <p14:tracePt t="127256" x="8502650" y="908050"/>
          <p14:tracePt t="127273" x="8426450" y="876300"/>
          <p14:tracePt t="127289" x="8343900" y="838200"/>
          <p14:tracePt t="127306" x="8197850" y="793750"/>
          <p14:tracePt t="127322" x="8121650" y="774700"/>
          <p14:tracePt t="127339" x="8045450" y="762000"/>
          <p14:tracePt t="127356" x="7975600" y="755650"/>
          <p14:tracePt t="127373" x="7912100" y="749300"/>
          <p14:tracePt t="127389" x="7848600" y="749300"/>
          <p14:tracePt t="127406" x="7766050" y="749300"/>
          <p14:tracePt t="127422" x="7696200" y="749300"/>
          <p14:tracePt t="127440" x="7613650" y="768350"/>
          <p14:tracePt t="127456" x="7524750" y="793750"/>
          <p14:tracePt t="127472" x="7473950" y="812800"/>
          <p14:tracePt t="127489" x="7410450" y="844550"/>
          <p14:tracePt t="127506" x="7353300" y="876300"/>
          <p14:tracePt t="127523" x="7283450" y="901700"/>
          <p14:tracePt t="127541" x="7270750" y="920750"/>
          <p14:tracePt t="127556" x="7296150" y="958850"/>
          <p14:tracePt t="127573" x="7385050" y="1028700"/>
          <p14:tracePt t="127589" x="7518400" y="1085850"/>
          <p14:tracePt t="127606" x="7651750" y="1136650"/>
          <p14:tracePt t="127623" x="7785100" y="1174750"/>
          <p14:tracePt t="127640" x="7924800" y="1193800"/>
          <p14:tracePt t="127656" x="8020050" y="1193800"/>
          <p14:tracePt t="127673" x="8083550" y="1174750"/>
          <p14:tracePt t="127689" x="8134350" y="1162050"/>
          <p14:tracePt t="127706" x="8216900" y="1149350"/>
          <p14:tracePt t="127723" x="8286750" y="1130300"/>
          <p14:tracePt t="127739" x="8356600" y="1104900"/>
          <p14:tracePt t="127742" x="8388350" y="1098550"/>
          <p14:tracePt t="127756" x="8413750" y="1079500"/>
          <p14:tracePt t="127774" x="8464550" y="1035050"/>
          <p14:tracePt t="127791" x="8477250" y="1022350"/>
          <p14:tracePt t="127806" x="8483600" y="1009650"/>
          <p14:tracePt t="127823" x="8483600" y="1003300"/>
          <p14:tracePt t="127840" x="8496300" y="1003300"/>
          <p14:tracePt t="127856" x="8496300" y="996950"/>
          <p14:tracePt t="127873" x="8502650" y="996950"/>
          <p14:tracePt t="127890" x="8502650" y="990600"/>
          <p14:tracePt t="127906" x="8502650" y="984250"/>
          <p14:tracePt t="127923" x="8502650" y="965200"/>
          <p14:tracePt t="127940" x="8496300" y="952500"/>
          <p14:tracePt t="127956" x="8489950" y="933450"/>
          <p14:tracePt t="127973" x="8483600" y="920750"/>
          <p14:tracePt t="127990" x="8477250" y="920750"/>
          <p14:tracePt t="128061" x="8470900" y="920750"/>
          <p14:tracePt t="128068" x="8464550" y="920750"/>
          <p14:tracePt t="128078" x="8451850" y="920750"/>
          <p14:tracePt t="128090" x="8426450" y="920750"/>
          <p14:tracePt t="128107" x="8369300" y="920750"/>
          <p14:tracePt t="128124" x="8293100" y="927100"/>
          <p14:tracePt t="128140" x="8197850" y="927100"/>
          <p14:tracePt t="128156" x="8108950" y="927100"/>
          <p14:tracePt t="128173" x="8001000" y="914400"/>
          <p14:tracePt t="128190" x="7905750" y="908050"/>
          <p14:tracePt t="128206" x="7816850" y="895350"/>
          <p14:tracePt t="128223" x="7727950" y="895350"/>
          <p14:tracePt t="128240" x="7620000" y="882650"/>
          <p14:tracePt t="128256" x="7493000" y="869950"/>
          <p14:tracePt t="128273" x="7366000" y="857250"/>
          <p14:tracePt t="128290" x="7258050" y="838200"/>
          <p14:tracePt t="128307" x="7181850" y="825500"/>
          <p14:tracePt t="128323" x="7124700" y="819150"/>
          <p14:tracePt t="128340" x="7092950" y="812800"/>
          <p14:tracePt t="128357" x="7073900" y="812800"/>
          <p14:tracePt t="128374" x="7061200" y="812800"/>
          <p14:tracePt t="128390" x="7048500" y="819150"/>
          <p14:tracePt t="128407" x="7048500" y="825500"/>
          <p14:tracePt t="128423" x="7042150" y="844550"/>
          <p14:tracePt t="128441" x="7048500" y="882650"/>
          <p14:tracePt t="128458" x="7054850" y="920750"/>
          <p14:tracePt t="128473" x="7061200" y="946150"/>
          <p14:tracePt t="128490" x="7067550" y="965200"/>
          <p14:tracePt t="128507" x="7067550" y="984250"/>
          <p14:tracePt t="128523" x="7073900" y="990600"/>
          <p14:tracePt t="128540" x="7073900" y="1003300"/>
          <p14:tracePt t="128557" x="7080250" y="1009650"/>
          <p14:tracePt t="128574" x="7092950" y="1022350"/>
          <p14:tracePt t="128687" x="7099300" y="1022350"/>
          <p14:tracePt t="128724" x="7112000" y="1022350"/>
          <p14:tracePt t="128741" x="7162800" y="1022350"/>
          <p14:tracePt t="128758" x="7207250" y="1022350"/>
          <p14:tracePt t="128774" x="7258050" y="1022350"/>
          <p14:tracePt t="128791" x="7315200" y="1028700"/>
          <p14:tracePt t="128808" x="7397750" y="1041400"/>
          <p14:tracePt t="128824" x="7493000" y="1054100"/>
          <p14:tracePt t="128841" x="7569200" y="1066800"/>
          <p14:tracePt t="128857" x="7620000" y="1073150"/>
          <p14:tracePt t="128874" x="7651750" y="1079500"/>
          <p14:tracePt t="128890" x="7696200" y="1085850"/>
          <p14:tracePt t="128907" x="7740650" y="1098550"/>
          <p14:tracePt t="128924" x="7797800" y="1111250"/>
          <p14:tracePt t="128941" x="7835900" y="1117600"/>
          <p14:tracePt t="128957" x="7874000" y="1117600"/>
          <p14:tracePt t="128974" x="7905750" y="1123950"/>
          <p14:tracePt t="129173" x="7912100" y="1123950"/>
          <p14:tracePt t="129192" x="7931150" y="1136650"/>
          <p14:tracePt t="129208" x="7943850" y="1136650"/>
          <p14:tracePt t="129225" x="8032750" y="1136650"/>
          <p14:tracePt t="129241" x="8185150" y="1136650"/>
          <p14:tracePt t="129258" x="8312150" y="1130300"/>
          <p14:tracePt t="129274" x="8394700" y="1111250"/>
          <p14:tracePt t="129291" x="8432800" y="1092200"/>
          <p14:tracePt t="129309" x="8439150" y="1073150"/>
          <p14:tracePt t="129324" x="8445500" y="1060450"/>
          <p14:tracePt t="129341" x="8445500" y="1041400"/>
          <p14:tracePt t="129358" x="8445500" y="1028700"/>
          <p14:tracePt t="129374" x="8451850" y="1016000"/>
          <p14:tracePt t="129391" x="8458200" y="1003300"/>
          <p14:tracePt t="129407" x="8470900" y="984250"/>
          <p14:tracePt t="129424" x="8470900" y="971550"/>
          <p14:tracePt t="129442" x="8470900" y="958850"/>
          <p14:tracePt t="129457" x="8464550" y="946150"/>
          <p14:tracePt t="129474" x="8458200" y="933450"/>
          <p14:tracePt t="129491" x="8432800" y="920750"/>
          <p14:tracePt t="129508" x="8407400" y="901700"/>
          <p14:tracePt t="129524" x="8369300" y="889000"/>
          <p14:tracePt t="129541" x="8312150" y="876300"/>
          <p14:tracePt t="129558" x="8248650" y="863600"/>
          <p14:tracePt t="129575" x="8159750" y="850900"/>
          <p14:tracePt t="129591" x="8045450" y="838200"/>
          <p14:tracePt t="129608" x="7918450" y="831850"/>
          <p14:tracePt t="129626" x="7842250" y="831850"/>
          <p14:tracePt t="129641" x="7740650" y="825500"/>
          <p14:tracePt t="129658" x="7670800" y="825500"/>
          <p14:tracePt t="129674" x="7556500" y="825500"/>
          <p14:tracePt t="129691" x="7397750" y="825500"/>
          <p14:tracePt t="129708" x="7315200" y="825500"/>
          <p14:tracePt t="129724" x="7277100" y="831850"/>
          <p14:tracePt t="129741" x="7251700" y="838200"/>
          <p14:tracePt t="129758" x="7239000" y="838200"/>
          <p14:tracePt t="129774" x="7226300" y="850900"/>
          <p14:tracePt t="129894" x="7226300" y="857250"/>
          <p14:tracePt t="129902" x="7239000" y="863600"/>
          <p14:tracePt t="129911" x="7251700" y="876300"/>
          <p14:tracePt t="129925" x="7289800" y="901700"/>
          <p14:tracePt t="129941" x="7410450" y="946150"/>
          <p14:tracePt t="129958" x="7600950" y="990600"/>
          <p14:tracePt t="129975" x="7696200" y="1003300"/>
          <p14:tracePt t="129993" x="7766050" y="1016000"/>
          <p14:tracePt t="130008" x="7797800" y="1016000"/>
          <p14:tracePt t="130025" x="7804150" y="1016000"/>
          <p14:tracePt t="130058" x="7810500" y="1016000"/>
          <p14:tracePt t="130075" x="7848600" y="1035050"/>
          <p14:tracePt t="130091" x="7937500" y="1060450"/>
          <p14:tracePt t="130108" x="8051800" y="1073150"/>
          <p14:tracePt t="130125" x="8134350" y="1079500"/>
          <p14:tracePt t="130143" x="8185150" y="1079500"/>
          <p14:tracePt t="130158" x="8197850" y="1079500"/>
          <p14:tracePt t="130355" x="8197850" y="1073150"/>
          <p14:tracePt t="130376" x="8191500" y="1066800"/>
          <p14:tracePt t="130392" x="8185150" y="1060450"/>
          <p14:tracePt t="130408" x="8178800" y="1054100"/>
          <p14:tracePt t="130442" x="8172450" y="1047750"/>
          <p14:tracePt t="130459" x="8166100" y="1047750"/>
          <p14:tracePt t="130476" x="8159750" y="1047750"/>
          <p14:tracePt t="130701" x="8153400" y="1047750"/>
          <p14:tracePt t="130708" x="8153400" y="1041400"/>
          <p14:tracePt t="130732" x="8147050" y="1041400"/>
          <p14:tracePt t="130777" x="8140700" y="1041400"/>
          <p14:tracePt t="130809" x="8134350" y="1041400"/>
          <p14:tracePt t="130826" x="8128000" y="1035050"/>
          <p14:tracePt t="130843" x="8121650" y="1035050"/>
          <p14:tracePt t="130859" x="8108950" y="1028700"/>
          <p14:tracePt t="130876" x="8102600" y="1022350"/>
          <p14:tracePt t="130892" x="8096250" y="1016000"/>
          <p14:tracePt t="130909" x="8089900" y="1009650"/>
          <p14:tracePt t="130926" x="8083550" y="1003300"/>
          <p14:tracePt t="130998" x="8070850" y="1003300"/>
          <p14:tracePt t="131009" x="8064500" y="1003300"/>
          <p14:tracePt t="131026" x="8032750" y="1009650"/>
          <p14:tracePt t="131043" x="7994650" y="1016000"/>
          <p14:tracePt t="131059" x="7950200" y="1022350"/>
          <p14:tracePt t="131076" x="7918450" y="1028700"/>
          <p14:tracePt t="131092" x="7886700" y="1035050"/>
          <p14:tracePt t="131110" x="7854950" y="1035050"/>
          <p14:tracePt t="131126" x="7835900" y="1035050"/>
          <p14:tracePt t="131142" x="7823200" y="1035050"/>
          <p14:tracePt t="131159" x="7804150" y="1035050"/>
          <p14:tracePt t="131178" x="7785100" y="1035050"/>
          <p14:tracePt t="131192" x="7766050" y="1041400"/>
          <p14:tracePt t="131209" x="7740650" y="1047750"/>
          <p14:tracePt t="131226" x="7721600" y="1054100"/>
          <p14:tracePt t="131243" x="7715250" y="1060450"/>
          <p14:tracePt t="131344" x="7715250" y="1066800"/>
          <p14:tracePt t="131352" x="7715250" y="1073150"/>
          <p14:tracePt t="131376" x="7753350" y="1104900"/>
          <p14:tracePt t="131393" x="7791450" y="1130300"/>
          <p14:tracePt t="131409" x="7823200" y="1149350"/>
          <p14:tracePt t="131426" x="7842250" y="1155700"/>
          <p14:tracePt t="131445" x="7861300" y="1155700"/>
          <p14:tracePt t="131459" x="7886700" y="1155700"/>
          <p14:tracePt t="131476" x="7918450" y="1155700"/>
          <p14:tracePt t="131492" x="7988300" y="1136650"/>
          <p14:tracePt t="131510" x="8039100" y="1123950"/>
          <p14:tracePt t="131526" x="8083550" y="1098550"/>
          <p14:tracePt t="131560" x="8083550" y="1092200"/>
          <p14:tracePt t="131576" x="8070850" y="1092200"/>
          <p14:tracePt t="131594" x="8013700" y="1085850"/>
          <p14:tracePt t="133802" x="8026400" y="1085850"/>
          <p14:tracePt t="133812" x="8032750" y="1085850"/>
          <p14:tracePt t="133829" x="8058150" y="1085850"/>
          <p14:tracePt t="133845" x="8089900" y="1085850"/>
          <p14:tracePt t="133862" x="8159750" y="1092200"/>
          <p14:tracePt t="133878" x="8280400" y="1092200"/>
          <p14:tracePt t="133895" x="8413750" y="1092200"/>
          <p14:tracePt t="133912" x="8559800" y="1104900"/>
          <p14:tracePt t="133928" x="8655050" y="1111250"/>
          <p14:tracePt t="133945" x="8724900" y="1111250"/>
          <p14:tracePt t="133961" x="8775700" y="1111250"/>
          <p14:tracePt t="133980" x="8832850" y="1111250"/>
          <p14:tracePt t="133995" x="8858250" y="1111250"/>
          <p14:tracePt t="134012" x="8870950" y="1104900"/>
          <p14:tracePt t="134012" x="8890000" y="1104900"/>
          <p14:tracePt t="134028" x="8940800" y="1104900"/>
          <p14:tracePt t="134045" x="8997950" y="1104900"/>
          <p14:tracePt t="134061" x="9048750" y="1123950"/>
          <p14:tracePt t="134078" x="9093200" y="1149350"/>
          <p14:tracePt t="134095" x="9150350" y="1219200"/>
          <p14:tracePt t="134111" x="9188450" y="1314450"/>
          <p14:tracePt t="134128" x="9207500" y="1454150"/>
          <p14:tracePt t="134145" x="9245600" y="1562100"/>
          <p14:tracePt t="134162" x="9251950" y="1581150"/>
          <p14:tracePt t="134511" x="9213850" y="1574800"/>
          <p14:tracePt t="134520" x="9175750" y="1562100"/>
          <p14:tracePt t="134529" x="9112250" y="1549400"/>
          <p14:tracePt t="134545" x="8966200" y="1536700"/>
          <p14:tracePt t="134562" x="8851900" y="1536700"/>
          <p14:tracePt t="134579" x="8801100" y="1530350"/>
          <p14:tracePt t="134596" x="8763000" y="1524000"/>
          <p14:tracePt t="134612" x="8597900" y="1466850"/>
          <p14:tracePt t="134629" x="8451850" y="1403350"/>
          <p14:tracePt t="134646" x="8439150" y="1377950"/>
          <p14:tracePt t="134662" x="8432800" y="1365250"/>
          <p14:tracePt t="134679" x="8426450" y="1365250"/>
          <p14:tracePt t="134695" x="8394700" y="1365250"/>
          <p14:tracePt t="134712" x="8318500" y="1377950"/>
          <p14:tracePt t="134729" x="8280400" y="1377950"/>
          <p14:tracePt t="134746" x="8248650" y="1377950"/>
          <p14:tracePt t="134764" x="8235950" y="1377950"/>
          <p14:tracePt t="134781" x="8229600" y="1377950"/>
          <p14:tracePt t="134795" x="8223250" y="1365250"/>
          <p14:tracePt t="134812" x="8204200" y="1352550"/>
          <p14:tracePt t="136995" x="8204200" y="1346200"/>
          <p14:tracePt t="137001" x="8204200" y="1339850"/>
          <p14:tracePt t="137015" x="8204200" y="1327150"/>
          <p14:tracePt t="137032" x="8204200" y="1301750"/>
          <p14:tracePt t="137048" x="8204200" y="1295400"/>
          <p14:tracePt t="137064" x="8204200" y="1289050"/>
          <p14:tracePt t="137081" x="8210550" y="1276350"/>
          <p14:tracePt t="137098" x="8216900" y="1263650"/>
          <p14:tracePt t="137114" x="8235950" y="1225550"/>
          <p14:tracePt t="137131" x="8248650" y="1193800"/>
          <p14:tracePt t="137147" x="8261350" y="1168400"/>
          <p14:tracePt t="137164" x="8267700" y="1149350"/>
          <p14:tracePt t="137181" x="8274050" y="1123950"/>
          <p14:tracePt t="137197" x="8274050" y="1098550"/>
          <p14:tracePt t="137214" x="8280400" y="1079500"/>
          <p14:tracePt t="137231" x="8280400" y="1060450"/>
          <p14:tracePt t="137247" x="8280400" y="1047750"/>
          <p14:tracePt t="137264" x="8280400" y="1035050"/>
          <p14:tracePt t="137281" x="8280400" y="1022350"/>
          <p14:tracePt t="137298" x="8274050" y="1016000"/>
          <p14:tracePt t="137314" x="8274050" y="1009650"/>
          <p14:tracePt t="137347" x="8274050" y="1003300"/>
          <p14:tracePt t="137364" x="8267700" y="1003300"/>
          <p14:tracePt t="137381" x="8261350" y="996950"/>
          <p14:tracePt t="137398" x="8248650" y="990600"/>
          <p14:tracePt t="137414" x="8235950" y="984250"/>
          <p14:tracePt t="137448" x="8229600" y="984250"/>
          <p14:tracePt t="137481" x="8229600" y="977900"/>
          <p14:tracePt t="137514" x="8229600" y="971550"/>
          <p14:tracePt t="139935" x="8235950" y="971550"/>
          <p14:tracePt t="139950" x="8242300" y="971550"/>
          <p14:tracePt t="139967" x="8248650" y="971550"/>
          <p14:tracePt t="139983" x="8261350" y="971550"/>
          <p14:tracePt t="140000" x="8299450" y="971550"/>
          <p14:tracePt t="140017" x="8331200" y="977900"/>
          <p14:tracePt t="140034" x="8356600" y="977900"/>
          <p14:tracePt t="140051" x="8362950" y="977900"/>
          <p14:tracePt t="140299" x="8356600" y="971550"/>
          <p14:tracePt t="140318" x="8337550" y="958850"/>
          <p14:tracePt t="140321" x="8324850" y="952500"/>
          <p14:tracePt t="140334" x="8305800" y="939800"/>
          <p14:tracePt t="140351" x="8267700" y="914400"/>
          <p14:tracePt t="140367" x="8235950" y="895350"/>
          <p14:tracePt t="140383" x="8210550" y="882650"/>
          <p14:tracePt t="140400" x="8178800" y="869950"/>
          <p14:tracePt t="140417" x="8128000" y="863600"/>
          <p14:tracePt t="140434" x="8089900" y="863600"/>
          <p14:tracePt t="140450" x="8051800" y="857250"/>
          <p14:tracePt t="140467" x="8026400" y="850900"/>
          <p14:tracePt t="140483" x="7988300" y="844550"/>
          <p14:tracePt t="140501" x="7937500" y="838200"/>
          <p14:tracePt t="140517" x="7854950" y="831850"/>
          <p14:tracePt t="140534" x="7753350" y="819150"/>
          <p14:tracePt t="140551" x="7677150" y="819150"/>
          <p14:tracePt t="140567" x="7645400" y="819150"/>
          <p14:tracePt t="140583" x="7639050" y="812800"/>
          <p14:tracePt t="140644" x="7645400" y="819150"/>
          <p14:tracePt t="140652" x="7651750" y="825500"/>
          <p14:tracePt t="140667" x="7677150" y="850900"/>
          <p14:tracePt t="140683" x="7740650" y="927100"/>
          <p14:tracePt t="140700" x="7778750" y="971550"/>
          <p14:tracePt t="140717" x="7810500" y="1016000"/>
          <p14:tracePt t="140734" x="7835900" y="1047750"/>
          <p14:tracePt t="140750" x="7854950" y="1060450"/>
          <p14:tracePt t="140768" x="7867650" y="1066800"/>
          <p14:tracePt t="140784" x="7874000" y="1073150"/>
          <p14:tracePt t="140800" x="7880350" y="1073150"/>
          <p14:tracePt t="140817" x="7886700" y="1073150"/>
          <p14:tracePt t="140834" x="7899400" y="1073150"/>
          <p14:tracePt t="140850" x="7912100" y="1066800"/>
          <p14:tracePt t="140922" x="7924800" y="1066800"/>
          <p14:tracePt t="140930" x="7931150" y="1066800"/>
          <p14:tracePt t="140939" x="7956550" y="1066800"/>
          <p14:tracePt t="140950" x="7988300" y="1066800"/>
          <p14:tracePt t="140968" x="8039100" y="1060450"/>
          <p14:tracePt t="140984" x="8083550" y="1060450"/>
          <p14:tracePt t="141001" x="8121650" y="1060450"/>
          <p14:tracePt t="141018" x="8147050" y="1060450"/>
          <p14:tracePt t="141034" x="8178800" y="1054100"/>
          <p14:tracePt t="141051" x="8185150" y="1047750"/>
          <p14:tracePt t="141067" x="8197850" y="1047750"/>
          <p14:tracePt t="141084" x="8204200" y="1035050"/>
          <p14:tracePt t="141101" x="8216900" y="1028700"/>
          <p14:tracePt t="141268" x="8210550" y="1022350"/>
          <p14:tracePt t="141284" x="8204200" y="1022350"/>
          <p14:tracePt t="141301" x="8197850" y="1022350"/>
          <p14:tracePt t="141317" x="8191500" y="1022350"/>
          <p14:tracePt t="141334" x="8185150" y="1022350"/>
          <p14:tracePt t="141352" x="8172450" y="1022350"/>
          <p14:tracePt t="141368" x="8159750" y="1022350"/>
          <p14:tracePt t="141401" x="8153400" y="1022350"/>
          <p14:tracePt t="141434" x="8153400" y="1016000"/>
          <p14:tracePt t="141452" x="8153400" y="1003300"/>
          <p14:tracePt t="141468" x="8153400" y="996950"/>
          <p14:tracePt t="141485" x="8147050" y="996950"/>
          <p14:tracePt t="141501" x="8147050" y="990600"/>
          <p14:tracePt t="141518" x="8147050" y="984250"/>
          <p14:tracePt t="141853" x="8140700" y="984250"/>
          <p14:tracePt t="141967" x="8140700" y="990600"/>
          <p14:tracePt t="142333" x="8134350" y="990600"/>
          <p14:tracePt t="142591" x="8128000" y="990600"/>
          <p14:tracePt t="142599" x="8121650" y="990600"/>
          <p14:tracePt t="142608" x="8108950" y="1003300"/>
          <p14:tracePt t="142619" x="8083550" y="1022350"/>
          <p14:tracePt t="142635" x="8039100" y="1047750"/>
          <p14:tracePt t="142654" x="7962900" y="1092200"/>
          <p14:tracePt t="142670" x="7937500" y="1111250"/>
          <p14:tracePt t="142686" x="7931150" y="1111250"/>
          <p14:tracePt t="142702" x="7924800" y="1117600"/>
          <p14:tracePt t="142757" x="7924800" y="1123950"/>
          <p14:tracePt t="142785" x="7924800" y="1130300"/>
          <p14:tracePt t="142892" x="7918450" y="1130300"/>
          <p14:tracePt t="143305" x="7905750" y="1130300"/>
          <p14:tracePt t="143312" x="7893050" y="1130300"/>
          <p14:tracePt t="143319" x="7861300" y="1130300"/>
          <p14:tracePt t="143336" x="7791450" y="1136650"/>
          <p14:tracePt t="143353" x="7727950" y="1136650"/>
          <p14:tracePt t="143370" x="7670800" y="1136650"/>
          <p14:tracePt t="143386" x="7626350" y="1136650"/>
          <p14:tracePt t="143403" x="7575550" y="1130300"/>
          <p14:tracePt t="143419" x="7531100" y="1130300"/>
          <p14:tracePt t="143436" x="7435850" y="1123950"/>
          <p14:tracePt t="143454" x="7289800" y="1117600"/>
          <p14:tracePt t="143469" x="7124700" y="1111250"/>
          <p14:tracePt t="143471" x="6965950" y="1104900"/>
          <p14:tracePt t="143486" x="6864350" y="1098550"/>
          <p14:tracePt t="143488" x="6718300" y="1092200"/>
          <p14:tracePt t="143503" x="6629400" y="1085850"/>
          <p14:tracePt t="143504" x="6508750" y="1066800"/>
          <p14:tracePt t="143519" x="6451600" y="1060450"/>
          <p14:tracePt t="143520" x="6381750" y="1047750"/>
          <p14:tracePt t="143536" x="6286500" y="1035050"/>
          <p14:tracePt t="143553" x="6178550" y="1022350"/>
          <p14:tracePt t="143570" x="6013450" y="1016000"/>
          <p14:tracePt t="143586" x="5753100" y="1009650"/>
          <p14:tracePt t="143603" x="5461000" y="1028700"/>
          <p14:tracePt t="143619" x="5219700" y="1035050"/>
          <p14:tracePt t="143636" x="5149850" y="1035050"/>
          <p14:tracePt t="143653" x="5143500" y="1035050"/>
          <p14:tracePt t="143686" x="5130800" y="1035050"/>
          <p14:tracePt t="143703" x="5105400" y="1035050"/>
          <p14:tracePt t="143719" x="5073650" y="1041400"/>
          <p14:tracePt t="143736" x="5048250" y="1047750"/>
          <p14:tracePt t="143753" x="5035550" y="1047750"/>
          <p14:tracePt t="143838" x="5035550" y="1054100"/>
          <p14:tracePt t="143846" x="5029200" y="1054100"/>
          <p14:tracePt t="143857" x="5022850" y="1060450"/>
          <p14:tracePt t="144001" x="5041900" y="1060450"/>
          <p14:tracePt t="144020" x="5118100" y="1035050"/>
          <p14:tracePt t="144037" x="5257800" y="990600"/>
          <p14:tracePt t="144053" x="5372100" y="958850"/>
          <p14:tracePt t="144070" x="5429250" y="920750"/>
          <p14:tracePt t="144087" x="5448300" y="889000"/>
          <p14:tracePt t="144088" x="5454650" y="869950"/>
          <p14:tracePt t="144104" x="5454650" y="838200"/>
          <p14:tracePt t="144122" x="5454650" y="812800"/>
          <p14:tracePt t="144136" x="5448300" y="806450"/>
          <p14:tracePt t="144155" x="5435600" y="793750"/>
          <p14:tracePt t="144170" x="5416550" y="787400"/>
          <p14:tracePt t="144187" x="5346700" y="781050"/>
          <p14:tracePt t="144203" x="5232400" y="781050"/>
          <p14:tracePt t="144220" x="5111750" y="781050"/>
          <p14:tracePt t="144237" x="4984750" y="781050"/>
          <p14:tracePt t="144253" x="4883150" y="781050"/>
          <p14:tracePt t="144270" x="4762500" y="781050"/>
          <p14:tracePt t="144287" x="4667250" y="787400"/>
          <p14:tracePt t="144304" x="4578350" y="806450"/>
          <p14:tracePt t="144320" x="4527550" y="838200"/>
          <p14:tracePt t="144337" x="4521200" y="876300"/>
          <p14:tracePt t="144353" x="4533900" y="914400"/>
          <p14:tracePt t="144370" x="4597400" y="977900"/>
          <p14:tracePt t="144387" x="4667250" y="1022350"/>
          <p14:tracePt t="144403" x="4762500" y="1054100"/>
          <p14:tracePt t="144420" x="4965700" y="1079500"/>
          <p14:tracePt t="144437" x="5194300" y="1092200"/>
          <p14:tracePt t="144454" x="5378450" y="1092200"/>
          <p14:tracePt t="144470" x="5530850" y="1092200"/>
          <p14:tracePt t="144488" x="5645150" y="1092200"/>
          <p14:tracePt t="144504" x="5721350" y="1092200"/>
          <p14:tracePt t="144520" x="5746750" y="1092200"/>
          <p14:tracePt t="144687" x="5759450" y="1085850"/>
          <p14:tracePt t="144694" x="5765800" y="1079500"/>
          <p14:tracePt t="144704" x="5810250" y="1060450"/>
          <p14:tracePt t="144721" x="5918200" y="1028700"/>
          <p14:tracePt t="144737" x="6032500" y="1003300"/>
          <p14:tracePt t="144754" x="6115050" y="984250"/>
          <p14:tracePt t="144771" x="6134100" y="977900"/>
          <p14:tracePt t="145009" x="6121400" y="977900"/>
          <p14:tracePt t="145016" x="6108700" y="977900"/>
          <p14:tracePt t="145023" x="6076950" y="990600"/>
          <p14:tracePt t="145038" x="6038850" y="996950"/>
          <p14:tracePt t="145054" x="5956300" y="1022350"/>
          <p14:tracePt t="145072" x="5930900" y="1028700"/>
          <p14:tracePt t="145088" x="5924550" y="1035050"/>
          <p14:tracePt t="145138" x="5930900" y="1035050"/>
          <p14:tracePt t="145155" x="5962650" y="1047750"/>
          <p14:tracePt t="145171" x="6013450" y="1066800"/>
          <p14:tracePt t="145187" x="6083300" y="1085850"/>
          <p14:tracePt t="145204" x="6146800" y="1104900"/>
          <p14:tracePt t="145221" x="6242050" y="1117600"/>
          <p14:tracePt t="145238" x="6362700" y="1123950"/>
          <p14:tracePt t="145254" x="6483350" y="1123950"/>
          <p14:tracePt t="145272" x="6584950" y="1123950"/>
          <p14:tracePt t="145288" x="6623050" y="1123950"/>
          <p14:tracePt t="145304" x="6635750" y="1123950"/>
          <p14:tracePt t="145364" x="6642100" y="1123950"/>
          <p14:tracePt t="145372" x="6648450" y="1123950"/>
          <p14:tracePt t="145387" x="6667500" y="1123950"/>
          <p14:tracePt t="145404" x="6711950" y="1123950"/>
          <p14:tracePt t="145421" x="6762750" y="1123950"/>
          <p14:tracePt t="145438" x="6819900" y="1123950"/>
          <p14:tracePt t="145454" x="6870700" y="1123950"/>
          <p14:tracePt t="145471" x="6908800" y="1123950"/>
          <p14:tracePt t="145488" x="6965950" y="1117600"/>
          <p14:tracePt t="145505" x="7035800" y="1117600"/>
          <p14:tracePt t="145522" x="7073900" y="1117600"/>
          <p14:tracePt t="145539" x="7124700" y="1111250"/>
          <p14:tracePt t="145554" x="7150100" y="1111250"/>
          <p14:tracePt t="145571" x="7194550" y="1111250"/>
          <p14:tracePt t="145588" x="7232650" y="1111250"/>
          <p14:tracePt t="145604" x="7340600" y="1117600"/>
          <p14:tracePt t="145623" x="7454900" y="1123950"/>
          <p14:tracePt t="145640" x="7594600" y="1130300"/>
          <p14:tracePt t="145654" x="7696200" y="1130300"/>
          <p14:tracePt t="145673" x="7759700" y="1123950"/>
          <p14:tracePt t="145688" x="7791450" y="1117600"/>
          <p14:tracePt t="145707" x="7816850" y="1104900"/>
          <p14:tracePt t="145724" x="7880350" y="1092200"/>
          <p14:tracePt t="145738" x="7905750" y="1092200"/>
          <p14:tracePt t="145755" x="7969250" y="1085850"/>
          <p14:tracePt t="145756" x="7994650" y="1085850"/>
          <p14:tracePt t="145772" x="8039100" y="1085850"/>
          <p14:tracePt t="145789" x="8051800" y="1079500"/>
          <p14:tracePt t="145804" x="8058150" y="1079500"/>
          <p14:tracePt t="145950" x="8064500" y="1079500"/>
          <p14:tracePt t="145959" x="8070850" y="1085850"/>
          <p14:tracePt t="145972" x="8077200" y="1092200"/>
          <p14:tracePt t="145989" x="8096250" y="1098550"/>
          <p14:tracePt t="146006" x="8128000" y="1111250"/>
          <p14:tracePt t="146022" x="8153400" y="1117600"/>
          <p14:tracePt t="146039" x="8216900" y="1117600"/>
          <p14:tracePt t="146055" x="8261350" y="1117600"/>
          <p14:tracePt t="146072" x="8293100" y="1117600"/>
          <p14:tracePt t="146565" x="8305800" y="1117600"/>
          <p14:tracePt t="146572" x="8324850" y="1117600"/>
          <p14:tracePt t="146589" x="8413750" y="1117600"/>
          <p14:tracePt t="146606" x="8502650" y="1117600"/>
          <p14:tracePt t="146622" x="8572500" y="1117600"/>
          <p14:tracePt t="146639" x="8623300" y="1111250"/>
          <p14:tracePt t="146656" x="8667750" y="1111250"/>
          <p14:tracePt t="146672" x="8686800" y="1111250"/>
          <p14:tracePt t="146689" x="8699500" y="1111250"/>
          <p14:tracePt t="146706" x="8705850" y="1111250"/>
          <p14:tracePt t="146722" x="8712200" y="1117600"/>
          <p14:tracePt t="146739" x="8718550" y="1117600"/>
          <p14:tracePt t="146846" x="8718550" y="1123950"/>
          <p14:tracePt t="146852" x="8724900" y="1123950"/>
          <p14:tracePt t="146861" x="8724900" y="1130300"/>
          <p14:tracePt t="146872" x="8737600" y="1136650"/>
          <p14:tracePt t="146889" x="8763000" y="1149350"/>
          <p14:tracePt t="146906" x="8788400" y="1155700"/>
          <p14:tracePt t="146922" x="8813800" y="1155700"/>
          <p14:tracePt t="146940" x="8883650" y="1155700"/>
          <p14:tracePt t="146955" x="8928100" y="1143000"/>
          <p14:tracePt t="146972" x="8966200" y="1136650"/>
          <p14:tracePt t="146989" x="9061450" y="1136650"/>
          <p14:tracePt t="147006" x="9169400" y="1136650"/>
          <p14:tracePt t="147022" x="9182100" y="1136650"/>
          <p14:tracePt t="147392" x="9188450" y="1136650"/>
          <p14:tracePt t="147397" x="9207500" y="1136650"/>
          <p14:tracePt t="147407" x="9245600" y="1143000"/>
          <p14:tracePt t="147423" x="9353550" y="1155700"/>
          <p14:tracePt t="147440" x="9467850" y="1155700"/>
          <p14:tracePt t="147456" x="9588500" y="1155700"/>
          <p14:tracePt t="147473" x="9671050" y="1143000"/>
          <p14:tracePt t="147490" x="9728200" y="1136650"/>
          <p14:tracePt t="147506" x="9779000" y="1123950"/>
          <p14:tracePt t="147523" x="9817100" y="1117600"/>
          <p14:tracePt t="147539" x="9836150" y="1117600"/>
          <p14:tracePt t="147556" x="9842500" y="1111250"/>
          <p14:tracePt t="147573" x="9848850" y="1111250"/>
          <p14:tracePt t="147713" x="9848850" y="1104900"/>
          <p14:tracePt t="147719" x="9842500" y="1098550"/>
          <p14:tracePt t="147735" x="9836150" y="1092200"/>
          <p14:tracePt t="147744" x="9829800" y="1085850"/>
          <p14:tracePt t="147773" x="9823450" y="1079500"/>
          <p14:tracePt t="147790" x="9804400" y="1066800"/>
          <p14:tracePt t="147808" x="9779000" y="1047750"/>
          <p14:tracePt t="147809" x="9759950" y="1028700"/>
          <p14:tracePt t="147824" x="9747250" y="1022350"/>
          <p14:tracePt t="147825" x="9734550" y="1009650"/>
          <p14:tracePt t="147840" x="9702800" y="984250"/>
          <p14:tracePt t="147856" x="9671050" y="958850"/>
          <p14:tracePt t="147873" x="9645650" y="952500"/>
          <p14:tracePt t="147890" x="9613900" y="933450"/>
          <p14:tracePt t="147907" x="9569450" y="914400"/>
          <p14:tracePt t="147923" x="9531350" y="908050"/>
          <p14:tracePt t="147940" x="9461500" y="889000"/>
          <p14:tracePt t="147956" x="9404350" y="882650"/>
          <p14:tracePt t="147975" x="9353550" y="876300"/>
          <p14:tracePt t="147990" x="9283700" y="869950"/>
          <p14:tracePt t="148008" x="9201150" y="857250"/>
          <p14:tracePt t="148024" x="9182100" y="850900"/>
          <p14:tracePt t="148042" x="9086850" y="844550"/>
          <p14:tracePt t="148057" x="9074150" y="844550"/>
          <p14:tracePt t="148075" x="9029700" y="844550"/>
          <p14:tracePt t="148090" x="9004300" y="844550"/>
          <p14:tracePt t="148108" x="8991600" y="844550"/>
          <p14:tracePt t="148123" x="8978900" y="844550"/>
          <p14:tracePt t="148140" x="8966200" y="850900"/>
          <p14:tracePt t="148157" x="8940800" y="857250"/>
          <p14:tracePt t="148173" x="8921750" y="863600"/>
          <p14:tracePt t="148190" x="8896350" y="869950"/>
          <p14:tracePt t="148206" x="8890000" y="876300"/>
          <p14:tracePt t="148223" x="8883650" y="876300"/>
          <p14:tracePt t="148240" x="8877300" y="876300"/>
          <p14:tracePt t="148257" x="8870950" y="889000"/>
          <p14:tracePt t="148274" x="8845550" y="901700"/>
          <p14:tracePt t="148290" x="8801100" y="939800"/>
          <p14:tracePt t="148309" x="8750300" y="977900"/>
          <p14:tracePt t="148323" x="8731250" y="990600"/>
          <p14:tracePt t="148342" x="8712200" y="996950"/>
          <p14:tracePt t="148359" x="8705850" y="996950"/>
          <p14:tracePt t="148437" x="8705850" y="1003300"/>
          <p14:tracePt t="148442" x="8699500" y="1003300"/>
          <p14:tracePt t="148457" x="8686800" y="1016000"/>
          <p14:tracePt t="148474" x="8680450" y="1022350"/>
          <p14:tracePt t="148490" x="8674100" y="1028700"/>
          <p14:tracePt t="148507" x="8667750" y="1035050"/>
          <p14:tracePt t="148524" x="8648700" y="1047750"/>
          <p14:tracePt t="148540" x="8604250" y="1066800"/>
          <p14:tracePt t="148559" x="8470900" y="1117600"/>
          <p14:tracePt t="148574" x="8420100" y="1130300"/>
          <p14:tracePt t="148590" x="8337550" y="1155700"/>
          <p14:tracePt t="148592" x="8286750" y="1162050"/>
          <p14:tracePt t="148608" x="8185150" y="1162050"/>
          <p14:tracePt t="148623" x="8115300" y="1168400"/>
          <p14:tracePt t="148641" x="8096250" y="1168400"/>
          <p14:tracePt t="148658" x="8064500" y="1168400"/>
          <p14:tracePt t="148674" x="8007350" y="1168400"/>
          <p14:tracePt t="148691" x="7937500" y="1168400"/>
          <p14:tracePt t="148709" x="7867650" y="1168400"/>
          <p14:tracePt t="148724" x="7772400" y="1168400"/>
          <p14:tracePt t="148741" x="7683500" y="1162050"/>
          <p14:tracePt t="148757" x="7594600" y="1155700"/>
          <p14:tracePt t="148774" x="7429500" y="1149350"/>
          <p14:tracePt t="148790" x="7213600" y="1143000"/>
          <p14:tracePt t="148807" x="6965950" y="1143000"/>
          <p14:tracePt t="148824" x="6743700" y="1136650"/>
          <p14:tracePt t="148841" x="6470650" y="1130300"/>
          <p14:tracePt t="148858" x="6350000" y="1123950"/>
          <p14:tracePt t="148874" x="6197600" y="1123950"/>
          <p14:tracePt t="148890" x="6127750" y="1123950"/>
          <p14:tracePt t="148907" x="5943600" y="1123950"/>
          <p14:tracePt t="148924" x="5670550" y="1130300"/>
          <p14:tracePt t="148940" x="5499100" y="1136650"/>
          <p14:tracePt t="148957" x="5384800" y="1136650"/>
          <p14:tracePt t="148974" x="5346700" y="1143000"/>
          <p14:tracePt t="148991" x="5321300" y="1149350"/>
          <p14:tracePt t="149007" x="5276850" y="1162050"/>
          <p14:tracePt t="149024" x="5200650" y="1187450"/>
          <p14:tracePt t="149041" x="5099050" y="1212850"/>
          <p14:tracePt t="149057" x="5016500" y="1231900"/>
          <p14:tracePt t="149074" x="4965700" y="1244600"/>
          <p14:tracePt t="149091" x="4959350" y="1250950"/>
          <p14:tracePt t="149124" x="4991100" y="1250950"/>
          <p14:tracePt t="149140" x="5003800" y="1250950"/>
          <p14:tracePt t="149158" x="5010150" y="1257300"/>
          <p14:tracePt t="149174" x="5016500" y="1263650"/>
          <p14:tracePt t="149191" x="5016500" y="1270000"/>
          <p14:tracePt t="149224" x="5016500" y="1276350"/>
          <p14:tracePt t="149290" x="5022850" y="1282700"/>
          <p14:tracePt t="149308" x="5022850" y="1295400"/>
          <p14:tracePt t="149324" x="5029200" y="1308100"/>
          <p14:tracePt t="149341" x="5035550" y="1314450"/>
          <p14:tracePt t="149400" x="5048250" y="1314450"/>
          <p14:tracePt t="149407" x="5054600" y="1314450"/>
          <p14:tracePt t="149424" x="5118100" y="1314450"/>
          <p14:tracePt t="149441" x="5200650" y="1314450"/>
          <p14:tracePt t="149458" x="5308600" y="1314450"/>
          <p14:tracePt t="149474" x="5391150" y="1308100"/>
          <p14:tracePt t="149493" x="5473700" y="1301750"/>
          <p14:tracePt t="149508" x="5518150" y="1301750"/>
          <p14:tracePt t="149524" x="5537200" y="1295400"/>
          <p14:tracePt t="149625" x="5537200" y="1289050"/>
          <p14:tracePt t="149641" x="5530850" y="1270000"/>
          <p14:tracePt t="149658" x="5505450" y="1244600"/>
          <p14:tracePt t="149675" x="5480050" y="1219200"/>
          <p14:tracePt t="149693" x="5454650" y="1200150"/>
          <p14:tracePt t="149710" x="5429250" y="1187450"/>
          <p14:tracePt t="149724" x="5416550" y="1187450"/>
          <p14:tracePt t="149743" x="5403850" y="1187450"/>
          <p14:tracePt t="149761" x="5391150" y="1187450"/>
          <p14:tracePt t="149774" x="5359400" y="1181100"/>
          <p14:tracePt t="149794" x="5276850" y="1168400"/>
          <p14:tracePt t="149808" x="5245100" y="1168400"/>
          <p14:tracePt t="149825" x="5181600" y="1162050"/>
          <p14:tracePt t="149826" x="5156200" y="1155700"/>
          <p14:tracePt t="149842" x="5137150" y="1155700"/>
          <p14:tracePt t="149858" x="5118100" y="1143000"/>
          <p14:tracePt t="149892" x="5111750" y="1130300"/>
          <p14:tracePt t="149908" x="5105400" y="1123950"/>
          <p14:tracePt t="149925" x="5099050" y="1117600"/>
          <p14:tracePt t="149943" x="5073650" y="1111250"/>
          <p14:tracePt t="149958" x="5048250" y="1111250"/>
          <p14:tracePt t="149975" x="5029200" y="1104900"/>
          <p14:tracePt t="149991" x="5010150" y="1104900"/>
          <p14:tracePt t="150008" x="5003800" y="1104900"/>
          <p14:tracePt t="150042" x="4984750" y="1104900"/>
          <p14:tracePt t="150058" x="4940300" y="1098550"/>
          <p14:tracePt t="150076" x="4851400" y="1092200"/>
          <p14:tracePt t="150091" x="4819650" y="1085850"/>
          <p14:tracePt t="150108" x="4800600" y="1085850"/>
          <p14:tracePt t="150311" x="4806950" y="1085850"/>
          <p14:tracePt t="150326" x="4826000" y="1085850"/>
          <p14:tracePt t="150342" x="4838700" y="1085850"/>
          <p14:tracePt t="150359" x="4870450" y="1092200"/>
          <p14:tracePt t="150375" x="4889500" y="1104900"/>
          <p14:tracePt t="150392" x="4914900" y="1117600"/>
          <p14:tracePt t="150409" x="4946650" y="1143000"/>
          <p14:tracePt t="150425" x="4965700" y="1155700"/>
          <p14:tracePt t="150442" x="4991100" y="1181100"/>
          <p14:tracePt t="150459" x="5016500" y="1200150"/>
          <p14:tracePt t="150475" x="5041900" y="1225550"/>
          <p14:tracePt t="150492" x="5054600" y="1238250"/>
          <p14:tracePt t="150510" x="5060950" y="1244600"/>
          <p14:tracePt t="150525" x="5073650" y="1250950"/>
          <p14:tracePt t="150542" x="5092700" y="1250950"/>
          <p14:tracePt t="150559" x="5130800" y="1250950"/>
          <p14:tracePt t="150575" x="5156200" y="1250950"/>
          <p14:tracePt t="150592" x="5245100" y="1244600"/>
          <p14:tracePt t="150609" x="5314950" y="1238250"/>
          <p14:tracePt t="150627" x="5365750" y="1231900"/>
          <p14:tracePt t="150642" x="5384800" y="1225550"/>
          <p14:tracePt t="150696" x="5384800" y="1219200"/>
          <p14:tracePt t="150713" x="5384800" y="1212850"/>
          <p14:tracePt t="150736" x="5391150" y="1212850"/>
          <p14:tracePt t="150891" x="5391150" y="1206500"/>
          <p14:tracePt t="150915" x="5391150" y="1200150"/>
          <p14:tracePt t="150926" x="5397500" y="1200150"/>
          <p14:tracePt t="150943" x="5410200" y="1174750"/>
          <p14:tracePt t="150959" x="5422900" y="1162050"/>
          <p14:tracePt t="150976" x="5435600" y="1143000"/>
          <p14:tracePt t="150993" x="5441950" y="1130300"/>
          <p14:tracePt t="151009" x="5448300" y="1123950"/>
          <p14:tracePt t="151059" x="5448300" y="1111250"/>
          <p14:tracePt t="151076" x="5435600" y="1092200"/>
          <p14:tracePt t="151092" x="5422900" y="1079500"/>
          <p14:tracePt t="151109" x="5384800" y="1060450"/>
          <p14:tracePt t="151126" x="5372100" y="1054100"/>
          <p14:tracePt t="151143" x="5346700" y="1047750"/>
          <p14:tracePt t="151160" x="5314950" y="1047750"/>
          <p14:tracePt t="151176" x="5276850" y="1047750"/>
          <p14:tracePt t="151192" x="5251450" y="1047750"/>
          <p14:tracePt t="151209" x="5187950" y="1060450"/>
          <p14:tracePt t="151226" x="5118100" y="1066800"/>
          <p14:tracePt t="151243" x="5041900" y="1073150"/>
          <p14:tracePt t="151259" x="4991100" y="1073150"/>
          <p14:tracePt t="151276" x="4965700" y="1073150"/>
          <p14:tracePt t="151293" x="4940300" y="1060450"/>
          <p14:tracePt t="151309" x="4921250" y="1047750"/>
          <p14:tracePt t="151326" x="4902200" y="1041400"/>
          <p14:tracePt t="151343" x="4889500" y="1041400"/>
          <p14:tracePt t="151360" x="4870450" y="1047750"/>
          <p14:tracePt t="151376" x="4851400" y="1060450"/>
          <p14:tracePt t="151392" x="4845050" y="1066800"/>
          <p14:tracePt t="151410" x="4845050" y="1079500"/>
          <p14:tracePt t="151426" x="4845050" y="1104900"/>
          <p14:tracePt t="151443" x="4857750" y="1136650"/>
          <p14:tracePt t="151459" x="4883150" y="1181100"/>
          <p14:tracePt t="151476" x="4914900" y="1225550"/>
          <p14:tracePt t="151493" x="4946650" y="1257300"/>
          <p14:tracePt t="151509" x="4965700" y="1276350"/>
          <p14:tracePt t="151529" x="4978400" y="1282700"/>
          <p14:tracePt t="151543" x="4997450" y="1282700"/>
          <p14:tracePt t="151559" x="5022850" y="1282700"/>
          <p14:tracePt t="151576" x="5054600" y="1282700"/>
          <p14:tracePt t="151593" x="5086350" y="1282700"/>
          <p14:tracePt t="151594" x="5124450" y="1276350"/>
          <p14:tracePt t="151609" x="5156200" y="1270000"/>
          <p14:tracePt t="151626" x="5264150" y="1244600"/>
          <p14:tracePt t="151643" x="5334000" y="1231900"/>
          <p14:tracePt t="151660" x="5353050" y="1231900"/>
          <p14:tracePt t="151676" x="5365750" y="1225550"/>
          <p14:tracePt t="151776" x="5378450" y="1225550"/>
          <p14:tracePt t="151793" x="5429250" y="1238250"/>
          <p14:tracePt t="151810" x="5492750" y="1257300"/>
          <p14:tracePt t="151827" x="5530850" y="1270000"/>
          <p14:tracePt t="151843" x="5556250" y="1276350"/>
          <p14:tracePt t="151860" x="5568950" y="1276350"/>
          <p14:tracePt t="151876" x="5575300" y="1276350"/>
          <p14:tracePt t="151893" x="5581650" y="1276350"/>
          <p14:tracePt t="151912" x="5588000" y="1276350"/>
          <p14:tracePt t="151926" x="5594350" y="1276350"/>
          <p14:tracePt t="151960" x="5600700" y="1276350"/>
          <p14:tracePt t="152071" x="5600700" y="1270000"/>
          <p14:tracePt t="152080" x="5600700" y="1263650"/>
          <p14:tracePt t="152086" x="5600700" y="1257300"/>
          <p14:tracePt t="152110" x="5607050" y="1244600"/>
          <p14:tracePt t="152261" x="5607050" y="1238250"/>
          <p14:tracePt t="152269" x="5600700" y="1238250"/>
          <p14:tracePt t="152278" x="5594350" y="1238250"/>
          <p14:tracePt t="152294" x="5588000" y="1231900"/>
          <p14:tracePt t="154629" x="5613400" y="1225550"/>
          <p14:tracePt t="154646" x="5715000" y="1225550"/>
          <p14:tracePt t="154663" x="5873750" y="1231900"/>
          <p14:tracePt t="154665" x="5981700" y="1238250"/>
          <p14:tracePt t="154680" x="6203950" y="1250950"/>
          <p14:tracePt t="154696" x="6324600" y="1257300"/>
          <p14:tracePt t="154697" x="6464300" y="1263650"/>
          <p14:tracePt t="154712" x="6673850" y="1270000"/>
          <p14:tracePt t="154731" x="6864350" y="1282700"/>
          <p14:tracePt t="154747" x="7023100" y="1282700"/>
          <p14:tracePt t="154762" x="7131050" y="1270000"/>
          <p14:tracePt t="154779" x="7207250" y="1257300"/>
          <p14:tracePt t="154795" x="7270750" y="1238250"/>
          <p14:tracePt t="154812" x="7340600" y="1231900"/>
          <p14:tracePt t="154829" x="7397750" y="1219200"/>
          <p14:tracePt t="154846" x="7448550" y="1219200"/>
          <p14:tracePt t="154862" x="7461250" y="1212850"/>
          <p14:tracePt t="154879" x="7473950" y="1212850"/>
          <p14:tracePt t="154896" x="7493000" y="1212850"/>
          <p14:tracePt t="154899" x="7505700" y="1212850"/>
          <p14:tracePt t="154912" x="7512050" y="1212850"/>
          <p14:tracePt t="154929" x="7550150" y="1212850"/>
          <p14:tracePt t="154945" x="7607300" y="1212850"/>
          <p14:tracePt t="154963" x="7639050" y="1212850"/>
          <p14:tracePt t="154979" x="7677150" y="1212850"/>
          <p14:tracePt t="154995" x="7772400" y="1212850"/>
          <p14:tracePt t="155012" x="7867650" y="1212850"/>
          <p14:tracePt t="155029" x="7956550" y="1212850"/>
          <p14:tracePt t="155046" x="8007350" y="1206500"/>
          <p14:tracePt t="155062" x="8039100" y="1200150"/>
          <p14:tracePt t="155079" x="8064500" y="1193800"/>
          <p14:tracePt t="155096" x="8070850" y="1193800"/>
          <p14:tracePt t="155113" x="8077200" y="1193800"/>
          <p14:tracePt t="155223" x="8077200" y="1187450"/>
          <p14:tracePt t="155248" x="8077200" y="1181100"/>
          <p14:tracePt t="155263" x="8064500" y="1162050"/>
          <p14:tracePt t="155279" x="8039100" y="1143000"/>
          <p14:tracePt t="155296" x="8013700" y="1130300"/>
          <p14:tracePt t="155312" x="7988300" y="1117600"/>
          <p14:tracePt t="155330" x="7950200" y="1111250"/>
          <p14:tracePt t="155346" x="7924800" y="1104900"/>
          <p14:tracePt t="155363" x="7867650" y="1104900"/>
          <p14:tracePt t="155380" x="7797800" y="1104900"/>
          <p14:tracePt t="155397" x="7753350" y="1104900"/>
          <p14:tracePt t="155399" x="7715250" y="1111250"/>
          <p14:tracePt t="155414" x="7683500" y="1111250"/>
          <p14:tracePt t="155430" x="7645400" y="1117600"/>
          <p14:tracePt t="155446" x="7626350" y="1117600"/>
          <p14:tracePt t="155463" x="7600950" y="1123950"/>
          <p14:tracePt t="155479" x="7581900" y="1123950"/>
          <p14:tracePt t="155498" x="7550150" y="1130300"/>
          <p14:tracePt t="155513" x="7524750" y="1143000"/>
          <p14:tracePt t="155531" x="7499350" y="1155700"/>
          <p14:tracePt t="155546" x="7461250" y="1168400"/>
          <p14:tracePt t="155565" x="7435850" y="1181100"/>
          <p14:tracePt t="155580" x="7410450" y="1193800"/>
          <p14:tracePt t="155596" x="7385050" y="1206500"/>
          <p14:tracePt t="155613" x="7359650" y="1219200"/>
          <p14:tracePt t="155631" x="7353300" y="1225550"/>
          <p14:tracePt t="155646" x="7340600" y="1231900"/>
          <p14:tracePt t="155663" x="7327900" y="1250950"/>
          <p14:tracePt t="155664" x="7321550" y="1257300"/>
          <p14:tracePt t="155681" x="7315200" y="1276350"/>
          <p14:tracePt t="155697" x="7315200" y="1289050"/>
          <p14:tracePt t="155731" x="7321550" y="1289050"/>
          <p14:tracePt t="155746" x="7346950" y="1301750"/>
          <p14:tracePt t="155763" x="7397750" y="1314450"/>
          <p14:tracePt t="155779" x="7473950" y="1320800"/>
          <p14:tracePt t="155796" x="7556500" y="1320800"/>
          <p14:tracePt t="155813" x="7626350" y="1320800"/>
          <p14:tracePt t="155830" x="7664450" y="1320800"/>
          <p14:tracePt t="155846" x="7683500" y="1320800"/>
          <p14:tracePt t="155863" x="7696200" y="1320800"/>
          <p14:tracePt t="155919" x="7702550" y="1320800"/>
          <p14:tracePt t="155943" x="7708900" y="1320800"/>
          <p14:tracePt t="156189" x="7696200" y="1320800"/>
          <p14:tracePt t="156198" x="7689850" y="1320800"/>
          <p14:tracePt t="156214" x="7664450" y="1327150"/>
          <p14:tracePt t="156232" x="7645400" y="1333500"/>
          <p14:tracePt t="156247" x="7632700" y="1339850"/>
          <p14:tracePt t="156264" x="7626350" y="1339850"/>
          <p14:tracePt t="156281" x="7620000" y="1339850"/>
          <p14:tracePt t="156297" x="7607300" y="1339850"/>
          <p14:tracePt t="156314" x="7569200" y="1352550"/>
          <p14:tracePt t="156330" x="7486650" y="1365250"/>
          <p14:tracePt t="156347" x="7385050" y="1384300"/>
          <p14:tracePt t="156365" x="7188200" y="1403350"/>
          <p14:tracePt t="156380" x="7137400" y="1403350"/>
          <p14:tracePt t="156397" x="7067550" y="1397000"/>
          <p14:tracePt t="156415" x="6851650" y="1371600"/>
          <p14:tracePt t="156430" x="6610350" y="1352550"/>
          <p14:tracePt t="156447" x="6261100" y="1320800"/>
          <p14:tracePt t="156464" x="5905500" y="1301750"/>
          <p14:tracePt t="156480" x="5619750" y="1276350"/>
          <p14:tracePt t="156497" x="5403850" y="1263650"/>
          <p14:tracePt t="156513" x="5200650" y="1263650"/>
          <p14:tracePt t="156530" x="4965700" y="1263650"/>
          <p14:tracePt t="156547" x="4616450" y="1282700"/>
          <p14:tracePt t="156564" x="4305300" y="1295400"/>
          <p14:tracePt t="156580" x="3943350" y="1320800"/>
          <p14:tracePt t="156598" x="3530600" y="1352550"/>
          <p14:tracePt t="156614" x="3378200" y="1371600"/>
          <p14:tracePt t="156630" x="3321050" y="1377950"/>
          <p14:tracePt t="156647" x="3244850" y="1390650"/>
          <p14:tracePt t="156664" x="3206750" y="1397000"/>
          <p14:tracePt t="156680" x="3162300" y="1409700"/>
          <p14:tracePt t="156697" x="3060700" y="1428750"/>
          <p14:tracePt t="156714" x="2908300" y="1454150"/>
          <p14:tracePt t="156730" x="2787650" y="1466850"/>
          <p14:tracePt t="156747" x="2711450" y="1466850"/>
          <p14:tracePt t="156765" x="2679700" y="1466850"/>
          <p14:tracePt t="156781" x="2660650" y="1441450"/>
          <p14:tracePt t="156797" x="2647950" y="1428750"/>
          <p14:tracePt t="156814" x="2641600" y="1416050"/>
          <p14:tracePt t="156867" x="2647950" y="1416050"/>
          <p14:tracePt t="156880" x="2673350" y="1416050"/>
          <p14:tracePt t="156899" x="2698750" y="1416050"/>
          <p14:tracePt t="156914" x="2711450" y="1416050"/>
          <p14:tracePt t="156931" x="2717800" y="1416050"/>
          <p14:tracePt t="156964" x="2711450" y="1416050"/>
          <p14:tracePt t="156981" x="2692400" y="1416050"/>
          <p14:tracePt t="156998" x="2609850" y="1428750"/>
          <p14:tracePt t="157015" x="2559050" y="1441450"/>
          <p14:tracePt t="157031" x="2470150" y="1460500"/>
          <p14:tracePt t="157047" x="2324100" y="1473200"/>
          <p14:tracePt t="157064" x="2184400" y="1485900"/>
          <p14:tracePt t="157081" x="2089150" y="1492250"/>
          <p14:tracePt t="157097" x="2038350" y="1492250"/>
          <p14:tracePt t="157114" x="2025650" y="1498600"/>
          <p14:tracePt t="157272" x="2032000" y="1498600"/>
          <p14:tracePt t="157281" x="2038350" y="1504950"/>
          <p14:tracePt t="157298" x="2108200" y="1504950"/>
          <p14:tracePt t="157314" x="2222500" y="1504950"/>
          <p14:tracePt t="157331" x="2374900" y="1504950"/>
          <p14:tracePt t="157348" x="2540000" y="1498600"/>
          <p14:tracePt t="157365" x="2654300" y="1492250"/>
          <p14:tracePt t="157381" x="2717800" y="1485900"/>
          <p14:tracePt t="157398" x="2730500" y="1485900"/>
          <p14:tracePt t="157519" x="2736850" y="1485900"/>
          <p14:tracePt t="157531" x="2743200" y="1485900"/>
          <p14:tracePt t="157548" x="2762250" y="1485900"/>
          <p14:tracePt t="157564" x="2813050" y="1498600"/>
          <p14:tracePt t="157582" x="2857500" y="1498600"/>
          <p14:tracePt t="157598" x="2882900" y="1492250"/>
          <p14:tracePt t="157615" x="2901950" y="1473200"/>
          <p14:tracePt t="157632" x="2914650" y="1460500"/>
          <p14:tracePt t="157648" x="2921000" y="1447800"/>
          <p14:tracePt t="157682" x="2908300" y="1441450"/>
          <p14:tracePt t="157698" x="2876550" y="1428750"/>
          <p14:tracePt t="157714" x="2825750" y="1422400"/>
          <p14:tracePt t="157731" x="2774950" y="1409700"/>
          <p14:tracePt t="157748" x="2705100" y="1390650"/>
          <p14:tracePt t="157765" x="2635250" y="1377950"/>
          <p14:tracePt t="157781" x="2584450" y="1358900"/>
          <p14:tracePt t="157798" x="2533650" y="1352550"/>
          <p14:tracePt t="157815" x="2470150" y="1346200"/>
          <p14:tracePt t="157816" x="2438400" y="1352550"/>
          <p14:tracePt t="157832" x="2381250" y="1371600"/>
          <p14:tracePt t="157832" x="2349500" y="1384300"/>
          <p14:tracePt t="157848" x="2298700" y="1416050"/>
          <p14:tracePt t="157865" x="2286000" y="1428750"/>
          <p14:tracePt t="157881" x="2279650" y="1435100"/>
          <p14:tracePt t="157915" x="2336800" y="1435100"/>
          <p14:tracePt t="157932" x="2393950" y="1441450"/>
          <p14:tracePt t="157948" x="2520950" y="1454150"/>
          <p14:tracePt t="157965" x="2571750" y="1466850"/>
          <p14:tracePt t="157982" x="2590800" y="1473200"/>
          <p14:tracePt t="157998" x="2597150" y="1479550"/>
          <p14:tracePt t="158048" x="2609850" y="1479550"/>
          <p14:tracePt t="158066" x="2667000" y="1466850"/>
          <p14:tracePt t="158082" x="2673350" y="1466850"/>
          <p14:tracePt t="158098" x="2679700" y="1466850"/>
          <p14:tracePt t="158132" x="2660650" y="1460500"/>
          <p14:tracePt t="158149" x="2597150" y="1460500"/>
          <p14:tracePt t="158165" x="2533650" y="1460500"/>
          <p14:tracePt t="158182" x="2489200" y="1460500"/>
          <p14:tracePt t="158199" x="2476500" y="1460500"/>
          <p14:tracePt t="158232" x="2489200" y="1460500"/>
          <p14:tracePt t="158248" x="2514600" y="1460500"/>
          <p14:tracePt t="158265" x="2540000" y="1460500"/>
          <p14:tracePt t="158282" x="2559050" y="1460500"/>
          <p14:tracePt t="158298" x="2571750" y="1460500"/>
          <p14:tracePt t="158315" x="2584450" y="1460500"/>
          <p14:tracePt t="158332" x="2584450" y="1466850"/>
          <p14:tracePt t="158348" x="2578100" y="1466850"/>
          <p14:tracePt t="158365" x="2559050" y="1466850"/>
          <p14:tracePt t="158382" x="2501900" y="1466850"/>
          <p14:tracePt t="158399" x="2400300" y="1466850"/>
          <p14:tracePt t="158400" x="2324100" y="1466850"/>
          <p14:tracePt t="158416" x="2101850" y="1479550"/>
          <p14:tracePt t="158432" x="1803400" y="1479550"/>
          <p14:tracePt t="158448" x="1511300" y="1485900"/>
          <p14:tracePt t="158465" x="1250950" y="1498600"/>
          <p14:tracePt t="158482" x="1079500" y="1504950"/>
          <p14:tracePt t="158499" x="1028700" y="1504950"/>
          <p14:tracePt t="158533" x="1009650" y="1511300"/>
          <p14:tracePt t="158548" x="958850" y="1517650"/>
          <p14:tracePt t="158566" x="863600" y="1530350"/>
          <p14:tracePt t="158582" x="736600" y="1536700"/>
          <p14:tracePt t="158598" x="673100" y="1543050"/>
          <p14:tracePt t="158615" x="654050" y="1543050"/>
          <p14:tracePt t="158731" x="654050" y="1549400"/>
          <p14:tracePt t="158749" x="654050" y="1555750"/>
          <p14:tracePt t="158766" x="673100" y="1568450"/>
          <p14:tracePt t="158782" x="692150" y="1574800"/>
          <p14:tracePt t="158799" x="711200" y="1574800"/>
          <p14:tracePt t="158815" x="717550" y="1587500"/>
          <p14:tracePt t="158833" x="717550" y="1606550"/>
          <p14:tracePt t="158849" x="704850" y="1625600"/>
          <p14:tracePt t="158866" x="692150" y="1644650"/>
          <p14:tracePt t="158882" x="692150" y="1651000"/>
          <p14:tracePt t="158915" x="685800" y="1651000"/>
          <p14:tracePt t="158932" x="571500" y="1682750"/>
          <p14:tracePt t="158949" x="381000" y="1695450"/>
          <p14:tracePt t="158966" x="152400" y="1701800"/>
          <p14:tracePt t="159053" x="69850" y="1606550"/>
          <p14:tracePt t="159061" x="165100" y="1600200"/>
          <p14:tracePt t="159068" x="215900" y="1600200"/>
          <p14:tracePt t="159083" x="241300" y="1600200"/>
          <p14:tracePt t="159100" x="311150" y="1612900"/>
          <p14:tracePt t="159116" x="342900" y="1619250"/>
          <p14:tracePt t="159132" x="381000" y="1638300"/>
          <p14:tracePt t="159150" x="400050" y="1644650"/>
          <p14:tracePt t="159166" x="469900" y="1657350"/>
          <p14:tracePt t="159182" x="514350" y="1670050"/>
          <p14:tracePt t="159199" x="527050" y="1676400"/>
          <p14:tracePt t="159216" x="533400" y="1676400"/>
          <p14:tracePt t="159234" x="533400" y="1682750"/>
          <p14:tracePt t="159700" x="552450" y="1682750"/>
          <p14:tracePt t="159717" x="622300" y="1644650"/>
          <p14:tracePt t="159734" x="749300" y="1562100"/>
          <p14:tracePt t="159750" x="914400" y="1441450"/>
          <p14:tracePt t="159767" x="1041400" y="1333500"/>
          <p14:tracePt t="159783" x="1143000" y="1225550"/>
          <p14:tracePt t="159800" x="1200150" y="1155700"/>
          <p14:tracePt t="159817" x="1225550" y="1136650"/>
          <p14:tracePt t="159850" x="1206500" y="1143000"/>
          <p14:tracePt t="159867" x="1162050" y="1162050"/>
          <p14:tracePt t="159883" x="1092200" y="1193800"/>
          <p14:tracePt t="159900" x="1041400" y="1219200"/>
          <p14:tracePt t="159917" x="996950" y="1238250"/>
          <p14:tracePt t="159934" x="920750" y="1250950"/>
          <p14:tracePt t="159950" x="869950" y="1257300"/>
          <p14:tracePt t="159968" x="844550" y="1257300"/>
          <p14:tracePt t="159983" x="831850" y="1257300"/>
          <p14:tracePt t="160000" x="787400" y="1257300"/>
          <p14:tracePt t="160016" x="730250" y="1238250"/>
          <p14:tracePt t="160034" x="628650" y="1219200"/>
          <p14:tracePt t="160050" x="558800" y="1206500"/>
          <p14:tracePt t="160067" x="520700" y="1200150"/>
          <p14:tracePt t="160083" x="501650" y="1200150"/>
          <p14:tracePt t="160102" x="488950" y="1200150"/>
          <p14:tracePt t="160116" x="482600" y="1193800"/>
          <p14:tracePt t="160133" x="469900" y="1193800"/>
          <p14:tracePt t="160150" x="457200" y="1193800"/>
          <p14:tracePt t="160167" x="438150" y="1193800"/>
          <p14:tracePt t="160184" x="412750" y="1193800"/>
          <p14:tracePt t="160200" x="406400" y="1193800"/>
          <p14:tracePt t="160218" x="387350" y="1193800"/>
          <p14:tracePt t="160234" x="336550" y="1219200"/>
          <p14:tracePt t="160252" x="273050" y="1257300"/>
          <p14:tracePt t="160267" x="222250" y="1295400"/>
          <p14:tracePt t="160283" x="190500" y="1333500"/>
          <p14:tracePt t="160300" x="190500" y="1352550"/>
          <p14:tracePt t="160317" x="190500" y="1365250"/>
          <p14:tracePt t="160334" x="196850" y="1384300"/>
          <p14:tracePt t="160350" x="215900" y="1422400"/>
          <p14:tracePt t="160367" x="228600" y="1460500"/>
          <p14:tracePt t="160383" x="241300" y="1485900"/>
          <p14:tracePt t="160400" x="254000" y="1511300"/>
          <p14:tracePt t="160417" x="260350" y="1524000"/>
          <p14:tracePt t="160435" x="279400" y="1530350"/>
          <p14:tracePt t="160450" x="342900" y="1536700"/>
          <p14:tracePt t="160467" x="450850" y="1543050"/>
          <p14:tracePt t="160484" x="584200" y="1543050"/>
          <p14:tracePt t="160501" x="704850" y="1543050"/>
          <p14:tracePt t="160517" x="781050" y="1536700"/>
          <p14:tracePt t="160535" x="819150" y="1524000"/>
          <p14:tracePt t="160550" x="831850" y="1524000"/>
          <p14:tracePt t="160567" x="850900" y="1511300"/>
          <p14:tracePt t="160583" x="863600" y="1504950"/>
          <p14:tracePt t="160600" x="882650" y="1498600"/>
          <p14:tracePt t="160617" x="889000" y="1492250"/>
          <p14:tracePt t="160634" x="895350" y="1485900"/>
          <p14:tracePt t="160650" x="901700" y="1485900"/>
          <p14:tracePt t="160684" x="901700" y="1479550"/>
          <p14:tracePt t="160700" x="901700" y="1473200"/>
          <p14:tracePt t="160734" x="908050" y="1460500"/>
          <p14:tracePt t="160750" x="914400" y="1447800"/>
          <p14:tracePt t="160768" x="920750" y="1441450"/>
          <p14:tracePt t="160784" x="920750" y="1435100"/>
          <p14:tracePt t="160863" x="901700" y="1435100"/>
          <p14:tracePt t="160871" x="895350" y="1435100"/>
          <p14:tracePt t="160884" x="869950" y="1441450"/>
          <p14:tracePt t="160900" x="825500" y="1447800"/>
          <p14:tracePt t="160918" x="774700" y="1454150"/>
          <p14:tracePt t="160934" x="762000" y="1454150"/>
          <p14:tracePt t="160951" x="755650" y="1454150"/>
          <p14:tracePt t="161238" x="749300" y="1454150"/>
          <p14:tracePt t="161252" x="730250" y="1460500"/>
          <p14:tracePt t="161268" x="723900" y="1460500"/>
          <p14:tracePt t="170293" x="730250" y="1460500"/>
          <p14:tracePt t="170301" x="768350" y="1466850"/>
          <p14:tracePt t="170309" x="838200" y="1473200"/>
          <p14:tracePt t="170326" x="1016000" y="1473200"/>
          <p14:tracePt t="170342" x="1301750" y="1466850"/>
          <p14:tracePt t="170359" x="1625600" y="1466850"/>
          <p14:tracePt t="170375" x="1955800" y="1466850"/>
          <p14:tracePt t="170392" x="2260600" y="1466850"/>
          <p14:tracePt t="170409" x="2476500" y="1428750"/>
          <p14:tracePt t="170425" x="2794000" y="1327150"/>
          <p14:tracePt t="170442" x="3155950" y="1238250"/>
          <p14:tracePt t="170459" x="3670300" y="1117600"/>
          <p14:tracePt t="170476" x="4241800" y="965200"/>
          <p14:tracePt t="170492" x="4572000" y="882650"/>
          <p14:tracePt t="170509" x="4845050" y="825500"/>
          <p14:tracePt t="170526" x="5086350" y="800100"/>
          <p14:tracePt t="170542" x="5245100" y="787400"/>
          <p14:tracePt t="170559" x="5302250" y="787400"/>
          <p14:tracePt t="170607" x="5308600" y="787400"/>
          <p14:tracePt t="170626" x="5327650" y="806450"/>
          <p14:tracePt t="170644" x="5372100" y="850900"/>
          <p14:tracePt t="170659" x="5416550" y="882650"/>
          <p14:tracePt t="170675" x="5435600" y="895350"/>
          <p14:tracePt t="170692" x="5441950" y="908050"/>
          <p14:tracePt t="170710" x="5454650" y="920750"/>
          <p14:tracePt t="170725" x="5486400" y="933450"/>
          <p14:tracePt t="170742" x="5619750" y="946150"/>
          <p14:tracePt t="170759" x="5765800" y="952500"/>
          <p14:tracePt t="170776" x="5905500" y="958850"/>
          <p14:tracePt t="170792" x="6102350" y="958850"/>
          <p14:tracePt t="170809" x="6311900" y="958850"/>
          <p14:tracePt t="170826" x="6578600" y="952500"/>
          <p14:tracePt t="170843" x="6870700" y="952500"/>
          <p14:tracePt t="170859" x="7080250" y="946150"/>
          <p14:tracePt t="170875" x="7270750" y="933450"/>
          <p14:tracePt t="170892" x="7435850" y="920750"/>
          <p14:tracePt t="170909" x="7600950" y="908050"/>
          <p14:tracePt t="170926" x="7759700" y="901700"/>
          <p14:tracePt t="170942" x="7893050" y="895350"/>
          <p14:tracePt t="170960" x="7988300" y="895350"/>
          <p14:tracePt t="170976" x="8007350" y="895350"/>
          <p14:tracePt t="171155" x="8013700" y="901700"/>
          <p14:tracePt t="171163" x="8026400" y="914400"/>
          <p14:tracePt t="171176" x="8039100" y="933450"/>
          <p14:tracePt t="171193" x="8077200" y="990600"/>
          <p14:tracePt t="171210" x="8159750" y="1111250"/>
          <p14:tracePt t="171226" x="8204200" y="1187450"/>
          <p14:tracePt t="171243" x="8242300" y="1257300"/>
          <p14:tracePt t="171259" x="8255000" y="1308100"/>
          <p14:tracePt t="171276" x="8267700" y="1358900"/>
          <p14:tracePt t="171294" x="8274050" y="1390650"/>
          <p14:tracePt t="171310" x="8280400" y="1416050"/>
          <p14:tracePt t="171326" x="8286750" y="1441450"/>
          <p14:tracePt t="171343" x="8286750" y="1460500"/>
          <p14:tracePt t="171360" x="8274050" y="1485900"/>
          <p14:tracePt t="171376" x="8261350" y="1498600"/>
          <p14:tracePt t="171393" x="8255000" y="1517650"/>
          <p14:tracePt t="171409" x="8235950" y="1536700"/>
          <p14:tracePt t="171426" x="8216900" y="1562100"/>
          <p14:tracePt t="171443" x="8172450" y="1587500"/>
          <p14:tracePt t="171460" x="8147050" y="1606550"/>
          <p14:tracePt t="171476" x="8115300" y="1625600"/>
          <p14:tracePt t="171493" x="8102600" y="1631950"/>
          <p14:tracePt t="171512" x="8058150" y="1651000"/>
          <p14:tracePt t="171526" x="7994650" y="1670050"/>
          <p14:tracePt t="171543" x="7899400" y="1689100"/>
          <p14:tracePt t="171560" x="7785100" y="1714500"/>
          <p14:tracePt t="171577" x="7658100" y="1727200"/>
          <p14:tracePt t="171596" x="7537450" y="1746250"/>
          <p14:tracePt t="171609" x="7454900" y="1758950"/>
          <p14:tracePt t="171626" x="7391400" y="1765300"/>
          <p14:tracePt t="171643" x="7270750" y="1771650"/>
          <p14:tracePt t="171659" x="7112000" y="1778000"/>
          <p14:tracePt t="171676" x="6927850" y="1778000"/>
          <p14:tracePt t="171693" x="6718300" y="1778000"/>
          <p14:tracePt t="171711" x="6534150" y="1765300"/>
          <p14:tracePt t="171726" x="6451600" y="1752600"/>
          <p14:tracePt t="171743" x="6407150" y="1746250"/>
          <p14:tracePt t="171760" x="6318250" y="1739900"/>
          <p14:tracePt t="171776" x="6203950" y="1733550"/>
          <p14:tracePt t="171793" x="6057900" y="1714500"/>
          <p14:tracePt t="171809" x="5930900" y="1701800"/>
          <p14:tracePt t="171827" x="5848350" y="1689100"/>
          <p14:tracePt t="171843" x="5822950" y="1689100"/>
          <p14:tracePt t="171985" x="5829300" y="1689100"/>
          <p14:tracePt t="171993" x="5842000" y="1689100"/>
          <p14:tracePt t="172010" x="5880100" y="1682750"/>
          <p14:tracePt t="172028" x="5956300" y="1682750"/>
          <p14:tracePt t="172043" x="6121400" y="1676400"/>
          <p14:tracePt t="172060" x="6451600" y="1689100"/>
          <p14:tracePt t="172077" x="6940550" y="1720850"/>
          <p14:tracePt t="172096" x="7493000" y="1739900"/>
          <p14:tracePt t="172110" x="8020050" y="1739900"/>
          <p14:tracePt t="172127" x="8451850" y="1739900"/>
          <p14:tracePt t="172132" x="8623300" y="1733550"/>
          <p14:tracePt t="172144" x="8743950" y="1727200"/>
          <p14:tracePt t="172162" x="8947150" y="1689100"/>
          <p14:tracePt t="172179" x="8966200" y="1682750"/>
          <p14:tracePt t="172421" x="8966200" y="1676400"/>
          <p14:tracePt t="172429" x="8978900" y="1676400"/>
          <p14:tracePt t="172444" x="9010650" y="1663700"/>
          <p14:tracePt t="172461" x="9055100" y="1644650"/>
          <p14:tracePt t="172477" x="9080500" y="1631950"/>
          <p14:tracePt t="172494" x="9099550" y="1612900"/>
          <p14:tracePt t="172511" x="9118600" y="1593850"/>
          <p14:tracePt t="172527" x="9124950" y="1581150"/>
          <p14:tracePt t="172544" x="9131300" y="1562100"/>
          <p14:tracePt t="172561" x="9137650" y="1549400"/>
          <p14:tracePt t="172577" x="9144000" y="1536700"/>
          <p14:tracePt t="172612" x="9150350" y="1530350"/>
          <p14:tracePt t="172643" x="9156700" y="1524000"/>
          <p14:tracePt t="172660" x="9156700" y="1517650"/>
          <p14:tracePt t="172677" x="9156700" y="1504950"/>
          <p14:tracePt t="172694" x="9156700" y="1485900"/>
          <p14:tracePt t="172711" x="9156700" y="1460500"/>
          <p14:tracePt t="172727" x="9150350" y="1435100"/>
          <p14:tracePt t="172744" x="9137650" y="1390650"/>
          <p14:tracePt t="172760" x="9124950" y="1358900"/>
          <p14:tracePt t="172777" x="9124950" y="1346200"/>
          <p14:tracePt t="172794" x="9124950" y="1339850"/>
          <p14:tracePt t="172893" x="9131300" y="1333500"/>
          <p14:tracePt t="172900" x="9144000" y="1327150"/>
          <p14:tracePt t="172911" x="9169400" y="1320800"/>
          <p14:tracePt t="172927" x="9239250" y="1308100"/>
          <p14:tracePt t="172944" x="9321800" y="1301750"/>
          <p14:tracePt t="172961" x="9378950" y="1295400"/>
          <p14:tracePt t="172964" x="9410700" y="1295400"/>
          <p14:tracePt t="172977" x="9436100" y="1295400"/>
          <p14:tracePt t="172996" x="9486900" y="1289050"/>
          <p14:tracePt t="173011" x="9499600" y="1289050"/>
          <p14:tracePt t="173028" x="9601200" y="1276350"/>
          <p14:tracePt t="173044" x="9728200" y="1270000"/>
          <p14:tracePt t="173061" x="9867900" y="1270000"/>
          <p14:tracePt t="173078" x="9975850" y="1270000"/>
          <p14:tracePt t="173095" x="10052050" y="1270000"/>
          <p14:tracePt t="173111" x="10096500" y="1263650"/>
          <p14:tracePt t="173128" x="10102850" y="1263650"/>
          <p14:tracePt t="173145" x="10115550" y="1263650"/>
          <p14:tracePt t="173161" x="10128250" y="1257300"/>
          <p14:tracePt t="173180" x="10160000" y="1250950"/>
          <p14:tracePt t="173194" x="10210800" y="1250950"/>
          <p14:tracePt t="173211" x="10261600" y="1250950"/>
          <p14:tracePt t="173227" x="10306050" y="1250950"/>
          <p14:tracePt t="173245" x="10337800" y="1250950"/>
          <p14:tracePt t="173261" x="10350500" y="1250950"/>
          <p14:tracePt t="173294" x="10363200" y="1250950"/>
          <p14:tracePt t="173311" x="10375900" y="1250950"/>
          <p14:tracePt t="173328" x="10388600" y="1250950"/>
          <p14:tracePt t="173344" x="10420350" y="1257300"/>
          <p14:tracePt t="173361" x="10439400" y="1257300"/>
          <p14:tracePt t="173378" x="10452100" y="1263650"/>
          <p14:tracePt t="173394" x="10471150" y="1263650"/>
          <p14:tracePt t="173411" x="10483850" y="1263650"/>
          <p14:tracePt t="173428" x="10490200" y="1263650"/>
          <p14:tracePt t="173461" x="10496550" y="1263650"/>
          <p14:tracePt t="173553" x="10490200" y="1263650"/>
          <p14:tracePt t="173573" x="10483850" y="1263650"/>
          <p14:tracePt t="173586" x="10477500" y="1263650"/>
          <p14:tracePt t="173621" x="10471150" y="1263650"/>
          <p14:tracePt t="173645" x="10458450" y="1263650"/>
          <p14:tracePt t="173661" x="10420350" y="1263650"/>
          <p14:tracePt t="173678" x="10356850" y="1263650"/>
          <p14:tracePt t="173695" x="10261600" y="1276350"/>
          <p14:tracePt t="173711" x="10172700" y="1289050"/>
          <p14:tracePt t="173728" x="10064750" y="1301750"/>
          <p14:tracePt t="173745" x="9969500" y="1308100"/>
          <p14:tracePt t="173762" x="9861550" y="1320800"/>
          <p14:tracePt t="173778" x="9696450" y="1333500"/>
          <p14:tracePt t="173795" x="9480550" y="1346200"/>
          <p14:tracePt t="173813" x="9264650" y="1346200"/>
          <p14:tracePt t="173828" x="9004300" y="1327150"/>
          <p14:tracePt t="173845" x="8629650" y="1295400"/>
          <p14:tracePt t="173863" x="8058150" y="1238250"/>
          <p14:tracePt t="173878" x="7632700" y="1193800"/>
          <p14:tracePt t="173895" x="7289800" y="1155700"/>
          <p14:tracePt t="173911" x="6965950" y="1123950"/>
          <p14:tracePt t="173928" x="6718300" y="1111250"/>
          <p14:tracePt t="173945" x="6451600" y="1123950"/>
          <p14:tracePt t="173963" x="6184900" y="1155700"/>
          <p14:tracePt t="173978" x="5835650" y="1200150"/>
          <p14:tracePt t="173995" x="5537200" y="1231900"/>
          <p14:tracePt t="174014" x="5257800" y="1289050"/>
          <p14:tracePt t="174028" x="5226050" y="1295400"/>
          <p14:tracePt t="174045" x="5187950" y="1314450"/>
          <p14:tracePt t="174061" x="5181600" y="1320800"/>
          <p14:tracePt t="174078" x="5162550" y="1339850"/>
          <p14:tracePt t="174095" x="5130800" y="1365250"/>
          <p14:tracePt t="174096" x="5111750" y="1377950"/>
          <p14:tracePt t="174111" x="5099050" y="1390650"/>
          <p14:tracePt t="174112" x="5092700" y="1397000"/>
          <p14:tracePt t="174217" x="5086350" y="1409700"/>
          <p14:tracePt t="174230" x="5086350" y="1428750"/>
          <p14:tracePt t="174245" x="5086350" y="1485900"/>
          <p14:tracePt t="174262" x="5086350" y="1524000"/>
          <p14:tracePt t="174279" x="5086350" y="1543050"/>
          <p14:tracePt t="174395" x="5086350" y="1549400"/>
          <p14:tracePt t="174431" x="5092700" y="1549400"/>
          <p14:tracePt t="174463" x="5099050" y="1549400"/>
          <p14:tracePt t="174471" x="5111750" y="1549400"/>
          <p14:tracePt t="174480" x="5118100" y="1549400"/>
          <p14:tracePt t="174496" x="5181600" y="1555750"/>
          <p14:tracePt t="174512" x="5245100" y="1568450"/>
          <p14:tracePt t="174529" x="5327650" y="1574800"/>
          <p14:tracePt t="174545" x="5441950" y="1581150"/>
          <p14:tracePt t="174562" x="5530850" y="1581150"/>
          <p14:tracePt t="174579" x="5619750" y="1581150"/>
          <p14:tracePt t="174596" x="5702300" y="1581150"/>
          <p14:tracePt t="174612" x="5753100" y="1581150"/>
          <p14:tracePt t="174629" x="5873750" y="1574800"/>
          <p14:tracePt t="174646" x="5892800" y="1568450"/>
          <p14:tracePt t="174662" x="5930900" y="1562100"/>
          <p14:tracePt t="174679" x="5962650" y="1555750"/>
          <p14:tracePt t="174696" x="5975350" y="1555750"/>
          <p14:tracePt t="174714" x="5988050" y="1549400"/>
          <p14:tracePt t="174794" x="5994400" y="1562100"/>
          <p14:tracePt t="174801" x="5994400" y="1568450"/>
          <p14:tracePt t="174812" x="5994400" y="1574800"/>
          <p14:tracePt t="175285" x="6000750" y="1574800"/>
          <p14:tracePt t="175297" x="6013450" y="1581150"/>
          <p14:tracePt t="175313" x="6051550" y="1581150"/>
          <p14:tracePt t="175330" x="6083300" y="1587500"/>
          <p14:tracePt t="175347" x="6108700" y="1587500"/>
          <p14:tracePt t="175363" x="6127750" y="1587500"/>
          <p14:tracePt t="175364" x="6140450" y="1587500"/>
          <p14:tracePt t="175380" x="6153150" y="1587500"/>
          <p14:tracePt t="175381" x="6165850" y="1587500"/>
          <p14:tracePt t="175396" x="6197600" y="1587500"/>
          <p14:tracePt t="175413" x="6242050" y="1593850"/>
          <p14:tracePt t="175430" x="6286500" y="1593850"/>
          <p14:tracePt t="175446" x="6330950" y="1600200"/>
          <p14:tracePt t="175463" x="6369050" y="1600200"/>
          <p14:tracePt t="175479" x="6388100" y="1600200"/>
          <p14:tracePt t="175496" x="6394450" y="1600200"/>
          <p14:tracePt t="175757" x="6400800" y="1600200"/>
          <p14:tracePt t="176249" x="6407150" y="1606550"/>
          <p14:tracePt t="176256" x="6426200" y="1606550"/>
          <p14:tracePt t="176263" x="6457950" y="1612900"/>
          <p14:tracePt t="176280" x="6534150" y="1619250"/>
          <p14:tracePt t="176297" x="6610350" y="1619250"/>
          <p14:tracePt t="176314" x="6667500" y="1619250"/>
          <p14:tracePt t="176330" x="6737350" y="1619250"/>
          <p14:tracePt t="176347" x="6781800" y="1612900"/>
          <p14:tracePt t="176364" x="6813550" y="1606550"/>
          <p14:tracePt t="176381" x="6838950" y="1600200"/>
          <p14:tracePt t="176397" x="6864350" y="1600200"/>
          <p14:tracePt t="176414" x="6896100" y="1593850"/>
          <p14:tracePt t="176430" x="6940550" y="1587500"/>
          <p14:tracePt t="176447" x="6972300" y="1581150"/>
          <p14:tracePt t="176464" x="6997700" y="1581150"/>
          <p14:tracePt t="176480" x="7029450" y="1574800"/>
          <p14:tracePt t="176497" x="7042150" y="1574800"/>
          <p14:tracePt t="176514" x="7048500" y="1574800"/>
          <p14:tracePt t="176547" x="7061200" y="1574800"/>
          <p14:tracePt t="176564" x="7067550" y="1574800"/>
          <p14:tracePt t="176580" x="7080250" y="1574800"/>
          <p14:tracePt t="176597" x="7124700" y="1581150"/>
          <p14:tracePt t="176614" x="7200900" y="1581150"/>
          <p14:tracePt t="176631" x="7245350" y="1581150"/>
          <p14:tracePt t="176647" x="7277100" y="1574800"/>
          <p14:tracePt t="176664" x="7296150" y="1574800"/>
          <p14:tracePt t="176681" x="7315200" y="1574800"/>
          <p14:tracePt t="176697" x="7327900" y="1574800"/>
          <p14:tracePt t="176714" x="7334250" y="1581150"/>
          <p14:tracePt t="176730" x="7340600" y="1581150"/>
          <p14:tracePt t="177047" x="7359650" y="1581150"/>
          <p14:tracePt t="177054" x="7378700" y="1581150"/>
          <p14:tracePt t="177065" x="7410450" y="1587500"/>
          <p14:tracePt t="177081" x="7442200" y="1593850"/>
          <p14:tracePt t="177186" x="7448550" y="1593850"/>
          <p14:tracePt t="177194" x="7454900" y="1593850"/>
          <p14:tracePt t="177203" x="7461250" y="1593850"/>
          <p14:tracePt t="177214" x="7480300" y="1593850"/>
          <p14:tracePt t="177231" x="7512050" y="1587500"/>
          <p14:tracePt t="177248" x="7550150" y="1587500"/>
          <p14:tracePt t="177264" x="7581900" y="1587500"/>
          <p14:tracePt t="177281" x="7600950" y="1587500"/>
          <p14:tracePt t="177298" x="7632700" y="1587500"/>
          <p14:tracePt t="177316" x="7651750" y="1587500"/>
          <p14:tracePt t="177331" x="7683500" y="1587500"/>
          <p14:tracePt t="177348" x="7734300" y="1587500"/>
          <p14:tracePt t="177365" x="7842250" y="1587500"/>
          <p14:tracePt t="177381" x="7950200" y="1587500"/>
          <p14:tracePt t="177398" x="8039100" y="1581150"/>
          <p14:tracePt t="177415" x="8108950" y="1568450"/>
          <p14:tracePt t="177431" x="8159750" y="1562100"/>
          <p14:tracePt t="177448" x="8178800" y="1555750"/>
          <p14:tracePt t="177464" x="8185150" y="1555750"/>
          <p14:tracePt t="177481" x="8191500" y="1555750"/>
          <p14:tracePt t="177715" x="8204200" y="1555750"/>
          <p14:tracePt t="177722" x="8216900" y="1549400"/>
          <p14:tracePt t="177732" x="8261350" y="1549400"/>
          <p14:tracePt t="177749" x="8382000" y="1555750"/>
          <p14:tracePt t="177766" x="8470900" y="1562100"/>
          <p14:tracePt t="177781" x="8509000" y="1562100"/>
          <p14:tracePt t="177798" x="8521700" y="1562100"/>
          <p14:tracePt t="177890" x="8528050" y="1562100"/>
          <p14:tracePt t="177899" x="8528050" y="1568450"/>
          <p14:tracePt t="177915" x="8534400" y="1568450"/>
          <p14:tracePt t="177957" x="8540750" y="1568450"/>
          <p14:tracePt t="177982" x="8559800" y="1568450"/>
          <p14:tracePt t="177998" x="8591550" y="1568450"/>
          <p14:tracePt t="178015" x="8636000" y="1568450"/>
          <p14:tracePt t="178032" x="8693150" y="1568450"/>
          <p14:tracePt t="178048" x="8724900" y="1568450"/>
          <p14:tracePt t="178065" x="8743950" y="1568450"/>
          <p14:tracePt t="178081" x="8756650" y="1568450"/>
          <p14:tracePt t="178098" x="8763000" y="1568450"/>
          <p14:tracePt t="178115" x="8769350" y="1568450"/>
          <p14:tracePt t="178148" x="8775700" y="1568450"/>
          <p14:tracePt t="178165" x="8782050" y="1574800"/>
          <p14:tracePt t="178181" x="8788400" y="1574800"/>
          <p14:tracePt t="178198" x="8794750" y="1574800"/>
          <p14:tracePt t="178215" x="8807450" y="1581150"/>
          <p14:tracePt t="178232" x="8820150" y="1581150"/>
          <p14:tracePt t="178248" x="8832850" y="1587500"/>
          <p14:tracePt t="178265" x="8851900" y="1593850"/>
          <p14:tracePt t="178282" x="8870950" y="1593850"/>
          <p14:tracePt t="178298" x="8896350" y="1600200"/>
          <p14:tracePt t="178315" x="8915400" y="1606550"/>
          <p14:tracePt t="178332" x="8947150" y="1606550"/>
          <p14:tracePt t="178348" x="8997950" y="1612900"/>
          <p14:tracePt t="178366" x="9048750" y="1612900"/>
          <p14:tracePt t="178382" x="9067800" y="1612900"/>
          <p14:tracePt t="178398" x="9099550" y="1612900"/>
          <p14:tracePt t="178415" x="9105900" y="1612900"/>
          <p14:tracePt t="178432" x="9118600" y="1612900"/>
          <p14:tracePt t="178448" x="9124950" y="1612900"/>
          <p14:tracePt t="178529" x="9131300" y="1612900"/>
          <p14:tracePt t="178569" x="9137650" y="1612900"/>
          <p14:tracePt t="178586" x="9144000" y="1612900"/>
          <p14:tracePt t="178637" x="9163050" y="1612900"/>
          <p14:tracePt t="178649" x="9175750" y="1612900"/>
          <p14:tracePt t="178666" x="9220200" y="1625600"/>
          <p14:tracePt t="178682" x="9251950" y="1631950"/>
          <p14:tracePt t="178699" x="9277350" y="1638300"/>
          <p14:tracePt t="178701" x="9296400" y="1644650"/>
          <p14:tracePt t="178716" x="9315450" y="1644650"/>
          <p14:tracePt t="178732" x="9347200" y="1651000"/>
          <p14:tracePt t="178750" x="9353550" y="1657350"/>
          <p14:tracePt t="179122" x="9359900" y="1657350"/>
          <p14:tracePt t="179129" x="9366250" y="1657350"/>
          <p14:tracePt t="179138" x="9378950" y="1663700"/>
          <p14:tracePt t="179150" x="9398000" y="1663700"/>
          <p14:tracePt t="179166" x="9442450" y="1670050"/>
          <p14:tracePt t="179182" x="9486900" y="1676400"/>
          <p14:tracePt t="179200" x="9569450" y="1682750"/>
          <p14:tracePt t="179216" x="9620250" y="1689100"/>
          <p14:tracePt t="179233" x="9652000" y="1689100"/>
          <p14:tracePt t="179249" x="9677400" y="1689100"/>
          <p14:tracePt t="179266" x="9715500" y="1689100"/>
          <p14:tracePt t="179283" x="9766300" y="1689100"/>
          <p14:tracePt t="179300" x="9861550" y="1689100"/>
          <p14:tracePt t="179316" x="9937750" y="1689100"/>
          <p14:tracePt t="179333" x="10007600" y="1676400"/>
          <p14:tracePt t="179349" x="10045700" y="1670050"/>
          <p14:tracePt t="179366" x="10058400" y="1670050"/>
          <p14:tracePt t="179419" x="10058400" y="1663700"/>
          <p14:tracePt t="179507" x="10071100" y="1670050"/>
          <p14:tracePt t="179517" x="10083800" y="1676400"/>
          <p14:tracePt t="179534" x="10179050" y="1708150"/>
          <p14:tracePt t="179551" x="10229850" y="1714500"/>
          <p14:tracePt t="179566" x="10267950" y="1714500"/>
          <p14:tracePt t="179583" x="10299700" y="1714500"/>
          <p14:tracePt t="179600" x="10306050" y="1714500"/>
          <p14:tracePt t="179616" x="10318750" y="1714500"/>
          <p14:tracePt t="179633" x="10325100" y="1714500"/>
          <p14:tracePt t="179650" x="10325100" y="1708150"/>
          <p14:tracePt t="179847" x="10331450" y="1708150"/>
          <p14:tracePt t="179855" x="10344150" y="1708150"/>
          <p14:tracePt t="179867" x="10363200" y="1708150"/>
          <p14:tracePt t="179884" x="10426700" y="1701800"/>
          <p14:tracePt t="179900" x="10490200" y="1695450"/>
          <p14:tracePt t="179917" x="10566400" y="1689100"/>
          <p14:tracePt t="179934" x="10629900" y="1682750"/>
          <p14:tracePt t="179951" x="10648950" y="1682750"/>
          <p14:tracePt t="179967" x="10668000" y="1682750"/>
          <p14:tracePt t="179983" x="10699750" y="1682750"/>
          <p14:tracePt t="180000" x="10718800" y="1695450"/>
          <p14:tracePt t="180016" x="10737850" y="1695450"/>
          <p14:tracePt t="180034" x="10750550" y="1701800"/>
          <p14:tracePt t="180745" x="10750550" y="1695450"/>
          <p14:tracePt t="180769" x="10737850" y="1689100"/>
          <p14:tracePt t="180784" x="10731500" y="1682750"/>
          <p14:tracePt t="180801" x="10674350" y="1676400"/>
          <p14:tracePt t="180818" x="10617200" y="1676400"/>
          <p14:tracePt t="180834" x="10553700" y="1676400"/>
          <p14:tracePt t="180851" x="10502900" y="1682750"/>
          <p14:tracePt t="180868" x="10433050" y="1695450"/>
          <p14:tracePt t="180884" x="10337800" y="1701800"/>
          <p14:tracePt t="180901" x="10236200" y="1708150"/>
          <p14:tracePt t="180917" x="10140950" y="1708150"/>
          <p14:tracePt t="180934" x="10013950" y="1708150"/>
          <p14:tracePt t="180953" x="9848850" y="1701800"/>
          <p14:tracePt t="180968" x="9709150" y="1689100"/>
          <p14:tracePt t="180984" x="9620250" y="1670050"/>
          <p14:tracePt t="181003" x="9442450" y="1644650"/>
          <p14:tracePt t="181004" x="9302750" y="1631950"/>
          <p14:tracePt t="181017" x="9182100" y="1612900"/>
          <p14:tracePt t="181018" x="9036050" y="1593850"/>
          <p14:tracePt t="181034" x="8756650" y="1555750"/>
          <p14:tracePt t="181051" x="8401050" y="1504950"/>
          <p14:tracePt t="181067" x="8096250" y="1460500"/>
          <p14:tracePt t="181084" x="7804150" y="1409700"/>
          <p14:tracePt t="181101" x="7518400" y="1365250"/>
          <p14:tracePt t="181118" x="7258050" y="1333500"/>
          <p14:tracePt t="181135" x="6908800" y="1308100"/>
          <p14:tracePt t="181151" x="6565900" y="1289050"/>
          <p14:tracePt t="181170" x="6203950" y="1282700"/>
          <p14:tracePt t="181184" x="5962650" y="1270000"/>
          <p14:tracePt t="181201" x="5734050" y="1263650"/>
          <p14:tracePt t="181218" x="5626100" y="1263650"/>
          <p14:tracePt t="181235" x="5492750" y="1282700"/>
          <p14:tracePt t="181251" x="5327650" y="1327150"/>
          <p14:tracePt t="181268" x="5105400" y="1390650"/>
          <p14:tracePt t="181284" x="4845050" y="1479550"/>
          <p14:tracePt t="181303" x="4768850" y="1517650"/>
          <p14:tracePt t="181317" x="4762500" y="1517650"/>
          <p14:tracePt t="181351" x="4762500" y="1524000"/>
          <p14:tracePt t="181368" x="4768850" y="1530350"/>
          <p14:tracePt t="181384" x="4775200" y="1549400"/>
          <p14:tracePt t="181401" x="4781550" y="1581150"/>
          <p14:tracePt t="181418" x="4800600" y="1625600"/>
          <p14:tracePt t="181436" x="4819650" y="1663700"/>
          <p14:tracePt t="181483" x="4826000" y="1663700"/>
          <p14:tracePt t="181518" x="4826000" y="1689100"/>
          <p14:tracePt t="181534" x="4813300" y="1765300"/>
          <p14:tracePt t="181551" x="4781550" y="1828800"/>
          <p14:tracePt t="181568" x="4730750" y="1892300"/>
          <p14:tracePt t="181584" x="4705350" y="1911350"/>
          <p14:tracePt t="181601" x="4699000" y="1911350"/>
          <p14:tracePt t="181635" x="4711700" y="1911350"/>
          <p14:tracePt t="181651" x="4718050" y="1911350"/>
          <p14:tracePt t="181773" x="4724400" y="1911350"/>
          <p14:tracePt t="181779" x="4730750" y="1911350"/>
          <p14:tracePt t="181789" x="4737100" y="1905000"/>
          <p14:tracePt t="181802" x="4743450" y="1905000"/>
          <p14:tracePt t="181818" x="4762500" y="1898650"/>
          <p14:tracePt t="181835" x="4768850" y="1898650"/>
          <p14:tracePt t="181901" x="4768850" y="1892300"/>
          <p14:tracePt t="181918" x="4781550" y="1892300"/>
          <p14:tracePt t="181935" x="4800600" y="1885950"/>
          <p14:tracePt t="181952" x="4838700" y="1873250"/>
          <p14:tracePt t="181969" x="4870450" y="1860550"/>
          <p14:tracePt t="181985" x="4895850" y="1847850"/>
          <p14:tracePt t="182003" x="4902200" y="1847850"/>
          <p14:tracePt t="182152" x="4908550" y="1847850"/>
          <p14:tracePt t="182159" x="4921250" y="1841500"/>
          <p14:tracePt t="182168" x="4933950" y="1835150"/>
          <p14:tracePt t="182185" x="4965700" y="1822450"/>
          <p14:tracePt t="182202" x="5003800" y="1803400"/>
          <p14:tracePt t="182218" x="5035550" y="1797050"/>
          <p14:tracePt t="182235" x="5048250" y="1790700"/>
          <p14:tracePt t="182252" x="5054600" y="1784350"/>
          <p14:tracePt t="182293" x="5060950" y="1784350"/>
          <p14:tracePt t="182406" x="5060950" y="1790700"/>
          <p14:tracePt t="182421" x="5060950" y="1797050"/>
          <p14:tracePt t="182436" x="5060950" y="1803400"/>
          <p14:tracePt t="182452" x="5060950" y="1809750"/>
          <p14:tracePt t="182469" x="5048250" y="1816100"/>
          <p14:tracePt t="182486" x="5041900" y="1822450"/>
          <p14:tracePt t="182502" x="5022850" y="1828800"/>
          <p14:tracePt t="182519" x="5010150" y="1841500"/>
          <p14:tracePt t="182536" x="4978400" y="1847850"/>
          <p14:tracePt t="182552" x="4953000" y="1860550"/>
          <p14:tracePt t="182569" x="4946650" y="1860550"/>
          <p14:tracePt t="182586" x="4940300" y="1866900"/>
          <p14:tracePt t="182619" x="4933950" y="1873250"/>
          <p14:tracePt t="182635" x="4921250" y="1879600"/>
          <p14:tracePt t="182652" x="4914900" y="1885950"/>
          <p14:tracePt t="182669" x="4902200" y="1892300"/>
          <p14:tracePt t="182686" x="4889500" y="1892300"/>
          <p14:tracePt t="182893" x="4883150" y="1892300"/>
          <p14:tracePt t="182990" x="4883150" y="1885950"/>
          <p14:tracePt t="182999" x="4883150" y="1879600"/>
          <p14:tracePt t="183004" x="4889500" y="1879600"/>
          <p14:tracePt t="183019" x="4889500" y="1873250"/>
          <p14:tracePt t="183541" x="4889500" y="1879600"/>
          <p14:tracePt t="183558" x="4889500" y="1885950"/>
          <p14:tracePt t="183574" x="4889500" y="1892300"/>
          <p14:tracePt t="183603" x="4883150" y="1905000"/>
          <p14:tracePt t="183620" x="4876800" y="1911350"/>
          <p14:tracePt t="183637" x="4870450" y="1911350"/>
          <p14:tracePt t="183855" x="4870450" y="1917700"/>
          <p14:tracePt t="183863" x="4857750" y="1917700"/>
          <p14:tracePt t="183874" x="4838700" y="1924050"/>
          <p14:tracePt t="183887" x="4794250" y="1924050"/>
          <p14:tracePt t="183904" x="4749800" y="1924050"/>
          <p14:tracePt t="183920" x="4711700" y="1917700"/>
          <p14:tracePt t="183937" x="4673600" y="1911350"/>
          <p14:tracePt t="183953" x="4641850" y="1892300"/>
          <p14:tracePt t="183970" x="4578350" y="1860550"/>
          <p14:tracePt t="183987" x="4527550" y="1847850"/>
          <p14:tracePt t="184003" x="4508500" y="1847850"/>
          <p14:tracePt t="184056" x="4502150" y="1847850"/>
          <p14:tracePt t="184070" x="4502150" y="1841500"/>
          <p14:tracePt t="184087" x="4502150" y="1835150"/>
          <p14:tracePt t="184104" x="4502150" y="1828800"/>
          <p14:tracePt t="184122" x="4514850" y="1828800"/>
          <p14:tracePt t="184137" x="4552950" y="1816100"/>
          <p14:tracePt t="184153" x="4597400" y="1809750"/>
          <p14:tracePt t="184170" x="4724400" y="1778000"/>
          <p14:tracePt t="184187" x="4819650" y="1739900"/>
          <p14:tracePt t="184203" x="4902200" y="1682750"/>
          <p14:tracePt t="184220" x="4972050" y="1600200"/>
          <p14:tracePt t="184238" x="5048250" y="1498600"/>
          <p14:tracePt t="184253" x="5092700" y="1422400"/>
          <p14:tracePt t="184270" x="5118100" y="1358900"/>
          <p14:tracePt t="184287" x="5149850" y="1314450"/>
          <p14:tracePt t="184304" x="5162550" y="1301750"/>
          <p14:tracePt t="184346" x="5156200" y="1301750"/>
          <p14:tracePt t="184355" x="5149850" y="1301750"/>
          <p14:tracePt t="184371" x="5118100" y="1314450"/>
          <p14:tracePt t="184387" x="5067300" y="1352550"/>
          <p14:tracePt t="184404" x="5022850" y="1384300"/>
          <p14:tracePt t="184421" x="4997450" y="1409700"/>
          <p14:tracePt t="184437" x="4984750" y="1435100"/>
          <p14:tracePt t="184454" x="4984750" y="1454150"/>
          <p14:tracePt t="184470" x="5003800" y="1473200"/>
          <p14:tracePt t="184487" x="5105400" y="1492250"/>
          <p14:tracePt t="184504" x="5340350" y="1517650"/>
          <p14:tracePt t="184520" x="5689600" y="1543050"/>
          <p14:tracePt t="184522" x="5918200" y="1549400"/>
          <p14:tracePt t="184537" x="6159500" y="1555750"/>
          <p14:tracePt t="184554" x="6604000" y="1562100"/>
          <p14:tracePt t="184571" x="7156450" y="1555750"/>
          <p14:tracePt t="184588" x="7975600" y="1485900"/>
          <p14:tracePt t="184603" x="8286750" y="1454150"/>
          <p14:tracePt t="184604" x="8521700" y="1428750"/>
          <p14:tracePt t="184620" x="8985250" y="1384300"/>
          <p14:tracePt t="184637" x="9442450" y="1352550"/>
          <p14:tracePt t="184654" x="9766300" y="1333500"/>
          <p14:tracePt t="184671" x="10007600" y="1314450"/>
          <p14:tracePt t="184687" x="10166350" y="1301750"/>
          <p14:tracePt t="184704" x="10210800" y="1295400"/>
          <p14:tracePt t="184755" x="10210800" y="1289050"/>
          <p14:tracePt t="184839" x="10217150" y="1289050"/>
          <p14:tracePt t="184863" x="10223500" y="1282700"/>
          <p14:tracePt t="184873" x="10229850" y="1282700"/>
          <p14:tracePt t="184887" x="10255250" y="1276350"/>
          <p14:tracePt t="184906" x="10274300" y="1263650"/>
          <p14:tracePt t="184921" x="10293350" y="1250950"/>
          <p14:tracePt t="184937" x="10306050" y="1238250"/>
          <p14:tracePt t="184955" x="10318750" y="1225550"/>
          <p14:tracePt t="184971" x="10325100" y="1212850"/>
          <p14:tracePt t="184987" x="10325100" y="1206500"/>
          <p14:tracePt t="185021" x="10318750" y="1200150"/>
          <p14:tracePt t="185039" x="10172700" y="1162050"/>
          <p14:tracePt t="185054" x="10083800" y="1143000"/>
          <p14:tracePt t="185071" x="9829800" y="1104900"/>
          <p14:tracePt t="185087" x="9696450" y="1098550"/>
          <p14:tracePt t="185104" x="9613900" y="1092200"/>
          <p14:tracePt t="185121" x="9563100" y="1092200"/>
          <p14:tracePt t="185137" x="9544050" y="1104900"/>
          <p14:tracePt t="185154" x="9531350" y="1143000"/>
          <p14:tracePt t="185171" x="9531350" y="1238250"/>
          <p14:tracePt t="185187" x="9569450" y="1314450"/>
          <p14:tracePt t="185204" x="9639300" y="1352550"/>
          <p14:tracePt t="185221" x="9715500" y="1358900"/>
          <p14:tracePt t="185237" x="9772650" y="1346200"/>
          <p14:tracePt t="185254" x="9817100" y="1320800"/>
          <p14:tracePt t="185271" x="9874250" y="1276350"/>
          <p14:tracePt t="185288" x="9912350" y="1231900"/>
          <p14:tracePt t="185305" x="9912350" y="1219200"/>
          <p14:tracePt t="185321" x="9886950" y="1206500"/>
          <p14:tracePt t="185338" x="9804400" y="1212850"/>
          <p14:tracePt t="185354" x="9677400" y="1244600"/>
          <p14:tracePt t="185371" x="9556750" y="1282700"/>
          <p14:tracePt t="185388" x="9404350" y="1320800"/>
          <p14:tracePt t="185404" x="9207500" y="1333500"/>
          <p14:tracePt t="185421" x="9010650" y="1333500"/>
          <p14:tracePt t="185438" x="8667750" y="1333500"/>
          <p14:tracePt t="185455" x="8229600" y="1333500"/>
          <p14:tracePt t="185471" x="7785100" y="1333500"/>
          <p14:tracePt t="185488" x="7270750" y="1333500"/>
          <p14:tracePt t="185505" x="6838950" y="1339850"/>
          <p14:tracePt t="185522" x="6400800" y="1352550"/>
          <p14:tracePt t="185538" x="6191250" y="1358900"/>
          <p14:tracePt t="185554" x="5994400" y="1358900"/>
          <p14:tracePt t="185572" x="5835650" y="1358900"/>
          <p14:tracePt t="185588" x="5664200" y="1352550"/>
          <p14:tracePt t="185605" x="5492750" y="1346200"/>
          <p14:tracePt t="185621" x="5346700" y="1333500"/>
          <p14:tracePt t="185640" x="5276850" y="1333500"/>
          <p14:tracePt t="185655" x="5251450" y="1333500"/>
          <p14:tracePt t="185671" x="5238750" y="1339850"/>
          <p14:tracePt t="185688" x="5175250" y="1365250"/>
          <p14:tracePt t="185705" x="5029200" y="1422400"/>
          <p14:tracePt t="185721" x="4838700" y="1479550"/>
          <p14:tracePt t="185738" x="4654550" y="1524000"/>
          <p14:tracePt t="185755" x="4540250" y="1549400"/>
          <p14:tracePt t="185771" x="4514850" y="1562100"/>
          <p14:tracePt t="185788" x="4521200" y="1562100"/>
          <p14:tracePt t="185805" x="4546600" y="1568450"/>
          <p14:tracePt t="185821" x="4572000" y="1574800"/>
          <p14:tracePt t="185838" x="4591050" y="1593850"/>
          <p14:tracePt t="185855" x="4603750" y="1619250"/>
          <p14:tracePt t="185873" x="4616450" y="1638300"/>
          <p14:tracePt t="185888" x="4629150" y="1644650"/>
          <p14:tracePt t="185905" x="4667250" y="1644650"/>
          <p14:tracePt t="185921" x="4756150" y="1631950"/>
          <p14:tracePt t="185938" x="4895850" y="1606550"/>
          <p14:tracePt t="185955" x="5010150" y="1593850"/>
          <p14:tracePt t="185972" x="5118100" y="1581150"/>
          <p14:tracePt t="185988" x="5207000" y="1574800"/>
          <p14:tracePt t="185990" x="5238750" y="1574800"/>
          <p14:tracePt t="186006" x="5295900" y="1574800"/>
          <p14:tracePt t="186024" x="5308600" y="1574800"/>
          <p14:tracePt t="186041" x="5321300" y="1574800"/>
          <p14:tracePt t="186055" x="5334000" y="1574800"/>
          <p14:tracePt t="186088" x="5340350" y="1574800"/>
          <p14:tracePt t="186133" x="5346700" y="1574800"/>
          <p14:tracePt t="186140" x="5353050" y="1574800"/>
          <p14:tracePt t="186155" x="5403850" y="1587500"/>
          <p14:tracePt t="186172" x="5473700" y="1593850"/>
          <p14:tracePt t="186188" x="5626100" y="1593850"/>
          <p14:tracePt t="186205" x="5753100" y="1568450"/>
          <p14:tracePt t="186222" x="5835650" y="1536700"/>
          <p14:tracePt t="186239" x="5892800" y="1511300"/>
          <p14:tracePt t="186255" x="5924550" y="1492250"/>
          <p14:tracePt t="186272" x="5943600" y="1466850"/>
          <p14:tracePt t="186288" x="5949950" y="1454150"/>
          <p14:tracePt t="186305" x="5937250" y="1441450"/>
          <p14:tracePt t="186322" x="5886450" y="1422400"/>
          <p14:tracePt t="186338" x="5822950" y="1397000"/>
          <p14:tracePt t="186356" x="5734050" y="1371600"/>
          <p14:tracePt t="186372" x="5695950" y="1371600"/>
          <p14:tracePt t="186389" x="5645150" y="1365250"/>
          <p14:tracePt t="186405" x="5600700" y="1365250"/>
          <p14:tracePt t="186422" x="5568950" y="1365250"/>
          <p14:tracePt t="186439" x="5524500" y="1371600"/>
          <p14:tracePt t="186456" x="5473700" y="1377950"/>
          <p14:tracePt t="186472" x="5403850" y="1390650"/>
          <p14:tracePt t="186489" x="5327650" y="1397000"/>
          <p14:tracePt t="186505" x="5251450" y="1409700"/>
          <p14:tracePt t="186522" x="5194300" y="1416050"/>
          <p14:tracePt t="186538" x="5168900" y="1416050"/>
          <p14:tracePt t="186555" x="5149850" y="1422400"/>
          <p14:tracePt t="186572" x="5143500" y="1422400"/>
          <p14:tracePt t="186912" x="5149850" y="1422400"/>
          <p14:tracePt t="186919" x="5156200" y="1422400"/>
          <p14:tracePt t="186927" x="5168900" y="1416050"/>
          <p14:tracePt t="186941" x="5194300" y="1403350"/>
          <p14:tracePt t="186957" x="5219700" y="1390650"/>
          <p14:tracePt t="186973" x="5238750" y="1384300"/>
          <p14:tracePt t="186989" x="5251450" y="1377950"/>
          <p14:tracePt t="187893" x="5257800" y="1377950"/>
          <p14:tracePt t="187907" x="5264150" y="1390650"/>
          <p14:tracePt t="187924" x="5270500" y="1390650"/>
          <p14:tracePt t="187989" x="5276850" y="1390650"/>
          <p14:tracePt t="187997" x="5283200" y="1390650"/>
          <p14:tracePt t="188007" x="5314950" y="1390650"/>
          <p14:tracePt t="188025" x="5403850" y="1397000"/>
          <p14:tracePt t="188040" x="5543550" y="1409700"/>
          <p14:tracePt t="188057" x="5708650" y="1428750"/>
          <p14:tracePt t="188073" x="5880100" y="1441450"/>
          <p14:tracePt t="188090" x="6153150" y="1473200"/>
          <p14:tracePt t="188107" x="6464300" y="1511300"/>
          <p14:tracePt t="188125" x="6965950" y="1587500"/>
          <p14:tracePt t="188140" x="7137400" y="1606550"/>
          <p14:tracePt t="188142" x="7245350" y="1619250"/>
          <p14:tracePt t="188157" x="7397750" y="1625600"/>
          <p14:tracePt t="188174" x="7651750" y="1631950"/>
          <p14:tracePt t="188192" x="7727950" y="1631950"/>
          <p14:tracePt t="188207" x="7747000" y="1631950"/>
          <p14:tracePt t="188257" x="7753350" y="1631950"/>
          <p14:tracePt t="188274" x="7766050" y="1619250"/>
          <p14:tracePt t="188292" x="7785100" y="1587500"/>
          <p14:tracePt t="188307" x="7804150" y="1549400"/>
          <p14:tracePt t="188323" x="7816850" y="1511300"/>
          <p14:tracePt t="188340" x="7823200" y="1479550"/>
          <p14:tracePt t="188357" x="7823200" y="1454150"/>
          <p14:tracePt t="188374" x="7823200" y="1441450"/>
          <p14:tracePt t="188390" x="7823200" y="1435100"/>
          <p14:tracePt t="188407" x="7823200" y="1428750"/>
          <p14:tracePt t="188423" x="7816850" y="1428750"/>
          <p14:tracePt t="188441" x="7753350" y="1397000"/>
          <p14:tracePt t="188457" x="7588250" y="1358900"/>
          <p14:tracePt t="188474" x="7366000" y="1320800"/>
          <p14:tracePt t="188490" x="7143750" y="1295400"/>
          <p14:tracePt t="188508" x="6927850" y="1276350"/>
          <p14:tracePt t="188524" x="6775450" y="1276350"/>
          <p14:tracePt t="188540" x="6597650" y="1314450"/>
          <p14:tracePt t="188557" x="6546850" y="1365250"/>
          <p14:tracePt t="188574" x="6502400" y="1441450"/>
          <p14:tracePt t="188591" x="6438900" y="1587500"/>
          <p14:tracePt t="188607" x="6381750" y="1727200"/>
          <p14:tracePt t="188624" x="6318250" y="1879600"/>
          <p14:tracePt t="188640" x="6280150" y="1981200"/>
          <p14:tracePt t="188657" x="6280150" y="2070100"/>
          <p14:tracePt t="188674" x="6375400" y="2133600"/>
          <p14:tracePt t="188690" x="6565900" y="2146300"/>
          <p14:tracePt t="188707" x="6889750" y="2089150"/>
          <p14:tracePt t="188724" x="7315200" y="1993900"/>
          <p14:tracePt t="188741" x="7658100" y="1924050"/>
          <p14:tracePt t="188758" x="8058150" y="1822450"/>
          <p14:tracePt t="188774" x="8172450" y="1771650"/>
          <p14:tracePt t="188791" x="8191500" y="1752600"/>
          <p14:tracePt t="188807" x="8191500" y="1746250"/>
          <p14:tracePt t="188841" x="8185150" y="1746250"/>
          <p14:tracePt t="188857" x="8159750" y="1746250"/>
          <p14:tracePt t="188874" x="8115300" y="1746250"/>
          <p14:tracePt t="188891" x="8077200" y="1752600"/>
          <p14:tracePt t="188910" x="8039100" y="1758950"/>
          <p14:tracePt t="188924" x="8007350" y="1765300"/>
          <p14:tracePt t="188941" x="7975600" y="1771650"/>
          <p14:tracePt t="188942" x="7943850" y="1778000"/>
          <p14:tracePt t="188958" x="7886700" y="1790700"/>
          <p14:tracePt t="188974" x="7848600" y="1790700"/>
          <p14:tracePt t="188991" x="7778750" y="1809750"/>
          <p14:tracePt t="188993" x="7740650" y="1816100"/>
          <p14:tracePt t="189008" x="7721600" y="1822450"/>
          <p14:tracePt t="189026" x="7575550" y="1841500"/>
          <p14:tracePt t="189041" x="7486650" y="1854200"/>
          <p14:tracePt t="189057" x="7334250" y="1866900"/>
          <p14:tracePt t="189074" x="7175500" y="1879600"/>
          <p14:tracePt t="189091" x="6953250" y="1892300"/>
          <p14:tracePt t="189108" x="6724650" y="1911350"/>
          <p14:tracePt t="189124" x="6559550" y="1930400"/>
          <p14:tracePt t="189141" x="6381750" y="1968500"/>
          <p14:tracePt t="189158" x="6248400" y="2019300"/>
          <p14:tracePt t="189174" x="6057900" y="2108200"/>
          <p14:tracePt t="189191" x="5797550" y="2247900"/>
          <p14:tracePt t="189208" x="5575300" y="2368550"/>
          <p14:tracePt t="189224" x="5365750" y="2482850"/>
          <p14:tracePt t="189241" x="5213350" y="2571750"/>
          <p14:tracePt t="189242" x="5194300" y="2578100"/>
          <p14:tracePt t="189258" x="5181600" y="2584450"/>
          <p14:tracePt t="189308" x="5162550" y="2584450"/>
          <p14:tracePt t="189324" x="5092700" y="2565400"/>
          <p14:tracePt t="189341" x="4965700" y="2540000"/>
          <p14:tracePt t="189358" x="4832350" y="2495550"/>
          <p14:tracePt t="189374" x="4667250" y="2425700"/>
          <p14:tracePt t="189391" x="4540250" y="2349500"/>
          <p14:tracePt t="189408" x="4438650" y="2273300"/>
          <p14:tracePt t="189425" x="4362450" y="2197100"/>
          <p14:tracePt t="189441" x="4279900" y="2133600"/>
          <p14:tracePt t="189458" x="4083050" y="2057400"/>
          <p14:tracePt t="189474" x="3905250" y="2019300"/>
          <p14:tracePt t="189492" x="3676650" y="1987550"/>
          <p14:tracePt t="189508" x="3619500" y="1981200"/>
          <p14:tracePt t="189524" x="3511550" y="1968500"/>
          <p14:tracePt t="189558" x="3511550" y="1962150"/>
          <p14:tracePt t="189592" x="3505200" y="1962150"/>
          <p14:tracePt t="189609" x="3479800" y="1968500"/>
          <p14:tracePt t="189624" x="3416300" y="1993900"/>
          <p14:tracePt t="189642" x="3327400" y="2012950"/>
          <p14:tracePt t="189658" x="3282950" y="2019300"/>
          <p14:tracePt t="189711" x="3276600" y="2019300"/>
          <p14:tracePt t="189725" x="3276600" y="2012950"/>
          <p14:tracePt t="189743" x="3263900" y="2000250"/>
          <p14:tracePt t="189758" x="3238500" y="1981200"/>
          <p14:tracePt t="189775" x="3206750" y="1968500"/>
          <p14:tracePt t="189791" x="3206750" y="1962150"/>
          <p14:tracePt t="190232" x="3200400" y="1962150"/>
          <p14:tracePt t="190242" x="3194050" y="1962150"/>
          <p14:tracePt t="190259" x="3168650" y="1962150"/>
          <p14:tracePt t="190292" x="3181350" y="1962150"/>
          <p14:tracePt t="190310" x="3206750" y="1968500"/>
          <p14:tracePt t="190326" x="3257550" y="1968500"/>
          <p14:tracePt t="190342" x="3282950" y="1968500"/>
          <p14:tracePt t="190359" x="3295650" y="1968500"/>
          <p14:tracePt t="190376" x="3302000" y="1968500"/>
          <p14:tracePt t="190392" x="3340100" y="1968500"/>
          <p14:tracePt t="190409" x="3416300" y="1962150"/>
          <p14:tracePt t="190426" x="3556000" y="1962150"/>
          <p14:tracePt t="190443" x="3683000" y="1962150"/>
          <p14:tracePt t="190459" x="3829050" y="1968500"/>
          <p14:tracePt t="190475" x="3994150" y="1974850"/>
          <p14:tracePt t="190492" x="4127500" y="1974850"/>
          <p14:tracePt t="190509" x="4210050" y="1981200"/>
          <p14:tracePt t="190525" x="4292600" y="1981200"/>
          <p14:tracePt t="190542" x="4337050" y="1981200"/>
          <p14:tracePt t="190559" x="4362450" y="1981200"/>
          <p14:tracePt t="190575" x="4368800" y="1974850"/>
          <p14:tracePt t="190592" x="4381500" y="1955800"/>
          <p14:tracePt t="190609" x="4387850" y="1949450"/>
          <p14:tracePt t="190626" x="4394200" y="1949450"/>
          <p14:tracePt t="190642" x="4400550" y="1943100"/>
          <p14:tracePt t="190659" x="4419600" y="1930400"/>
          <p14:tracePt t="190676" x="4457700" y="1917700"/>
          <p14:tracePt t="190694" x="4489450" y="1898650"/>
          <p14:tracePt t="190712" x="4533900" y="1879600"/>
          <p14:tracePt t="190725" x="4559300" y="1866900"/>
          <p14:tracePt t="190742" x="4597400" y="1847850"/>
          <p14:tracePt t="190760" x="4629150" y="1835150"/>
          <p14:tracePt t="190775" x="4667250" y="1828800"/>
          <p14:tracePt t="190792" x="4692650" y="1828800"/>
          <p14:tracePt t="190809" x="4724400" y="1835150"/>
          <p14:tracePt t="190825" x="4743450" y="1835150"/>
          <p14:tracePt t="190842" x="4781550" y="1847850"/>
          <p14:tracePt t="190859" x="4806950" y="1847850"/>
          <p14:tracePt t="190861" x="4826000" y="1847850"/>
          <p14:tracePt t="190877" x="4902200" y="1854200"/>
          <p14:tracePt t="190894" x="4953000" y="1854200"/>
          <p14:tracePt t="190909" x="5010150" y="1854200"/>
          <p14:tracePt t="190926" x="5086350" y="1854200"/>
          <p14:tracePt t="190942" x="5200650" y="1860550"/>
          <p14:tracePt t="190959" x="5314950" y="1860550"/>
          <p14:tracePt t="190976" x="5505450" y="1854200"/>
          <p14:tracePt t="190992" x="5727700" y="1847850"/>
          <p14:tracePt t="191009" x="5943600" y="1828800"/>
          <p14:tracePt t="191026" x="6229350" y="1790700"/>
          <p14:tracePt t="191042" x="6483350" y="1752600"/>
          <p14:tracePt t="191059" x="6750050" y="1720850"/>
          <p14:tracePt t="191076" x="7010400" y="1695450"/>
          <p14:tracePt t="191095" x="7423150" y="1651000"/>
          <p14:tracePt t="191110" x="7613650" y="1619250"/>
          <p14:tracePt t="191127" x="7753350" y="1574800"/>
          <p14:tracePt t="191143" x="7785100" y="1549400"/>
          <p14:tracePt t="191161" x="7791450" y="1536700"/>
          <p14:tracePt t="191176" x="7791450" y="1530350"/>
          <p14:tracePt t="191192" x="7791450" y="1524000"/>
          <p14:tracePt t="191209" x="7791450" y="1517650"/>
          <p14:tracePt t="191226" x="7785100" y="1517650"/>
          <p14:tracePt t="191393" x="7772400" y="1517650"/>
          <p14:tracePt t="191401" x="7740650" y="1524000"/>
          <p14:tracePt t="191409" x="7702550" y="1530350"/>
          <p14:tracePt t="191426" x="7607300" y="1549400"/>
          <p14:tracePt t="191443" x="7512050" y="1568450"/>
          <p14:tracePt t="191459" x="7448550" y="1587500"/>
          <p14:tracePt t="191476" x="7423150" y="1600200"/>
          <p14:tracePt t="191493" x="7404100" y="1612900"/>
          <p14:tracePt t="191511" x="7378700" y="1638300"/>
          <p14:tracePt t="191526" x="7353300" y="1689100"/>
          <p14:tracePt t="191543" x="7340600" y="1714500"/>
          <p14:tracePt t="191559" x="7327900" y="1739900"/>
          <p14:tracePt t="191577" x="7327900" y="1746250"/>
          <p14:tracePt t="191593" x="7321550" y="1746250"/>
          <p14:tracePt t="193029" x="7315200" y="1746250"/>
          <p14:tracePt t="193045" x="7219950" y="1708150"/>
          <p14:tracePt t="193061" x="6946900" y="1651000"/>
          <p14:tracePt t="193078" x="6496050" y="1625600"/>
          <p14:tracePt t="193095" x="5956300" y="1638300"/>
          <p14:tracePt t="193097" x="5657850" y="1670050"/>
          <p14:tracePt t="193111" x="5429250" y="1708150"/>
          <p14:tracePt t="193128" x="5080000" y="1778000"/>
          <p14:tracePt t="193134" x="4997450" y="1803400"/>
          <p14:tracePt t="193137" x="4933950" y="1822450"/>
          <p14:tracePt t="193161" x="4953000" y="1822450"/>
          <p14:tracePt t="193163" x="4972050" y="1822450"/>
          <p14:tracePt t="193178" x="4997450" y="1822450"/>
          <p14:tracePt t="193194" x="5022850" y="1828800"/>
          <p14:tracePt t="193211" x="5022850" y="1854200"/>
          <p14:tracePt t="193227" x="4902200" y="1860550"/>
          <p14:tracePt t="193245" x="4718050" y="1892300"/>
          <p14:tracePt t="193261" x="4559300" y="1917700"/>
          <p14:tracePt t="193279" x="4476750" y="1924050"/>
          <p14:tracePt t="193328" x="4483100" y="1917700"/>
          <p14:tracePt t="193344" x="4508500" y="1898650"/>
          <p14:tracePt t="193362" x="4527550" y="1885950"/>
          <p14:tracePt t="193629" x="4521200" y="1885950"/>
          <p14:tracePt t="193645" x="4495800" y="1885950"/>
          <p14:tracePt t="193662" x="4394200" y="1885950"/>
          <p14:tracePt t="193679" x="4305300" y="1879600"/>
          <p14:tracePt t="193695" x="4235450" y="1866900"/>
          <p14:tracePt t="193711" x="4165600" y="1860550"/>
          <p14:tracePt t="193728" x="4114800" y="1854200"/>
          <p14:tracePt t="193745" x="4083050" y="1847850"/>
          <p14:tracePt t="193762" x="4076700" y="1841500"/>
          <p14:tracePt t="193778" x="4070350" y="1841500"/>
          <p14:tracePt t="193868" x="4064000" y="1841500"/>
          <p14:tracePt t="193874" x="4051300" y="1841500"/>
          <p14:tracePt t="193895" x="4032250" y="1847850"/>
          <p14:tracePt t="193912" x="3968750" y="1860550"/>
          <p14:tracePt t="193928" x="3917950" y="1873250"/>
          <p14:tracePt t="193945" x="3873500" y="1879600"/>
          <p14:tracePt t="193961" x="3841750" y="1879600"/>
          <p14:tracePt t="193981" x="3816350" y="1885950"/>
          <p14:tracePt t="193995" x="3797300" y="1892300"/>
          <p14:tracePt t="194013" x="3689350" y="1911350"/>
          <p14:tracePt t="194028" x="3613150" y="1917700"/>
          <p14:tracePt t="194045" x="3562350" y="1917700"/>
          <p14:tracePt t="194063" x="3524250" y="1905000"/>
          <p14:tracePt t="194078" x="3492500" y="1879600"/>
          <p14:tracePt t="194095" x="3448050" y="1835150"/>
          <p14:tracePt t="194113" x="3390900" y="1771650"/>
          <p14:tracePt t="194128" x="3359150" y="1733550"/>
          <p14:tracePt t="194145" x="3346450" y="1714500"/>
          <p14:tracePt t="194178" x="3333750" y="1708150"/>
          <p14:tracePt t="194195" x="3308350" y="1695450"/>
          <p14:tracePt t="194213" x="3276600" y="1670050"/>
          <p14:tracePt t="194229" x="3270250" y="1657350"/>
          <p14:tracePt t="194274" x="3276600" y="1657350"/>
          <p14:tracePt t="194284" x="3289300" y="1663700"/>
          <p14:tracePt t="194297" x="3308350" y="1682750"/>
          <p14:tracePt t="194312" x="3340100" y="1714500"/>
          <p14:tracePt t="194328" x="3359150" y="1733550"/>
          <p14:tracePt t="194345" x="3365500" y="1739900"/>
          <p14:tracePt t="194379" x="3346450" y="1746250"/>
          <p14:tracePt t="194395" x="3289300" y="1758950"/>
          <p14:tracePt t="194412" x="3175000" y="1778000"/>
          <p14:tracePt t="194429" x="3048000" y="1797050"/>
          <p14:tracePt t="194446" x="2813050" y="1803400"/>
          <p14:tracePt t="194464" x="2730500" y="1803400"/>
          <p14:tracePt t="194479" x="2470150" y="1790700"/>
          <p14:tracePt t="194496" x="2336800" y="1771650"/>
          <p14:tracePt t="194512" x="2209800" y="1752600"/>
          <p14:tracePt t="194529" x="2108200" y="1733550"/>
          <p14:tracePt t="194545" x="2032000" y="1720850"/>
          <p14:tracePt t="194562" x="1930400" y="1701800"/>
          <p14:tracePt t="194579" x="1739900" y="1676400"/>
          <p14:tracePt t="194595" x="1606550" y="1663700"/>
          <p14:tracePt t="194612" x="1447800" y="1651000"/>
          <p14:tracePt t="194631" x="1346200" y="1644650"/>
          <p14:tracePt t="194645" x="1333500" y="1644650"/>
          <p14:tracePt t="194699" x="1327150" y="1644650"/>
          <p14:tracePt t="194712" x="1289050" y="1644650"/>
          <p14:tracePt t="194729" x="1238250" y="1657350"/>
          <p14:tracePt t="194746" x="1193800" y="1663700"/>
          <p14:tracePt t="194762" x="1187450" y="1663700"/>
          <p14:tracePt t="194810" x="1193800" y="1663700"/>
          <p14:tracePt t="194819" x="1200150" y="1670050"/>
          <p14:tracePt t="194829" x="1212850" y="1670050"/>
          <p14:tracePt t="194846" x="1238250" y="1689100"/>
          <p14:tracePt t="194862" x="1244600" y="1714500"/>
          <p14:tracePt t="194879" x="1244600" y="1739900"/>
          <p14:tracePt t="194896" x="1244600" y="1752600"/>
          <p14:tracePt t="194912" x="1250950" y="1758950"/>
          <p14:tracePt t="194929" x="1257300" y="1765300"/>
          <p14:tracePt t="194947" x="1301750" y="1771650"/>
          <p14:tracePt t="194964" x="1339850" y="1771650"/>
          <p14:tracePt t="194979" x="1403350" y="1771650"/>
          <p14:tracePt t="194996" x="1460500" y="1778000"/>
          <p14:tracePt t="195012" x="1498600" y="1778000"/>
          <p14:tracePt t="195029" x="1524000" y="1778000"/>
          <p14:tracePt t="195046" x="1543050" y="1778000"/>
          <p14:tracePt t="195062" x="1555750" y="1778000"/>
          <p14:tracePt t="195079" x="1581150" y="1778000"/>
          <p14:tracePt t="195096" x="1606550" y="1778000"/>
          <p14:tracePt t="195113" x="1638300" y="1784350"/>
          <p14:tracePt t="195129" x="1663700" y="1784350"/>
          <p14:tracePt t="195146" x="1689100" y="1790700"/>
          <p14:tracePt t="195164" x="1727200" y="1797050"/>
          <p14:tracePt t="195182" x="1746250" y="1797050"/>
          <p14:tracePt t="195196" x="1758950" y="1797050"/>
          <p14:tracePt t="195213" x="1778000" y="1797050"/>
          <p14:tracePt t="195229" x="1790700" y="1797050"/>
          <p14:tracePt t="195287" x="1790700" y="1803400"/>
          <p14:tracePt t="195296" x="1784350" y="1803400"/>
          <p14:tracePt t="195452" x="1803400" y="1797050"/>
          <p14:tracePt t="195458" x="1809750" y="1790700"/>
          <p14:tracePt t="195480" x="1854200" y="1771650"/>
          <p14:tracePt t="195496" x="1955800" y="1746250"/>
          <p14:tracePt t="195514" x="2114550" y="1720850"/>
          <p14:tracePt t="195530" x="2178050" y="1714500"/>
          <p14:tracePt t="195546" x="2374900" y="1689100"/>
          <p14:tracePt t="195563" x="2508250" y="1682750"/>
          <p14:tracePt t="195580" x="2603500" y="1676400"/>
          <p14:tracePt t="195596" x="2641600" y="1670050"/>
          <p14:tracePt t="195613" x="2660650" y="1663700"/>
          <p14:tracePt t="195632" x="2679700" y="1663700"/>
          <p14:tracePt t="195646" x="2692400" y="1657350"/>
          <p14:tracePt t="195664" x="2711450" y="1651000"/>
          <p14:tracePt t="195680" x="2717800" y="1651000"/>
          <p14:tracePt t="195713" x="2711450" y="1651000"/>
          <p14:tracePt t="195730" x="2673350" y="1676400"/>
          <p14:tracePt t="195746" x="2616200" y="1708150"/>
          <p14:tracePt t="195763" x="2546350" y="1739900"/>
          <p14:tracePt t="195780" x="2482850" y="1765300"/>
          <p14:tracePt t="195796" x="2393950" y="1790700"/>
          <p14:tracePt t="195813" x="2286000" y="1809750"/>
          <p14:tracePt t="195830" x="2139950" y="1822450"/>
          <p14:tracePt t="195846" x="1911350" y="1835150"/>
          <p14:tracePt t="195864" x="1657350" y="1835150"/>
          <p14:tracePt t="195880" x="1619250" y="1835150"/>
          <p14:tracePt t="195897" x="1479550" y="1822450"/>
          <p14:tracePt t="195914" x="1422400" y="1816100"/>
          <p14:tracePt t="195930" x="1403350" y="1816100"/>
          <p14:tracePt t="195946" x="1365250" y="1822450"/>
          <p14:tracePt t="195963" x="1276350" y="1835150"/>
          <p14:tracePt t="195980" x="1155700" y="1847850"/>
          <p14:tracePt t="195997" x="1035050" y="1854200"/>
          <p14:tracePt t="196013" x="958850" y="1854200"/>
          <p14:tracePt t="196030" x="939800" y="1854200"/>
          <p14:tracePt t="196100" x="939800" y="1860550"/>
          <p14:tracePt t="196113" x="939800" y="1873250"/>
          <p14:tracePt t="196130" x="933450" y="1885950"/>
          <p14:tracePt t="196147" x="927100" y="1892300"/>
          <p14:tracePt t="196164" x="920750" y="1898650"/>
          <p14:tracePt t="196261" x="908050" y="1905000"/>
          <p14:tracePt t="196280" x="882650" y="1911350"/>
          <p14:tracePt t="196298" x="844550" y="1924050"/>
          <p14:tracePt t="196314" x="825500" y="1924050"/>
          <p14:tracePt t="196330" x="819150" y="1930400"/>
          <p14:tracePt t="196347" x="806450" y="1930400"/>
          <p14:tracePt t="196349" x="800100" y="1930400"/>
          <p14:tracePt t="196364" x="774700" y="1911350"/>
          <p14:tracePt t="196381" x="679450" y="1866900"/>
          <p14:tracePt t="196397" x="533400" y="1835150"/>
          <p14:tracePt t="196414" x="355600" y="1822450"/>
          <p14:tracePt t="196430" x="247650" y="1809750"/>
          <p14:tracePt t="196447" x="241300" y="1803400"/>
          <p14:tracePt t="196464" x="247650" y="1797050"/>
          <p14:tracePt t="196481" x="304800" y="1778000"/>
          <p14:tracePt t="196497" x="419100" y="1758950"/>
          <p14:tracePt t="196514" x="488950" y="1758950"/>
          <p14:tracePt t="196530" x="501650" y="1758950"/>
          <p14:tracePt t="196564" x="508000" y="1765300"/>
          <p14:tracePt t="196580" x="508000" y="1778000"/>
          <p14:tracePt t="196597" x="508000" y="1784350"/>
          <p14:tracePt t="196598" x="508000" y="1790700"/>
          <p14:tracePt t="196630" x="508000" y="1797050"/>
          <p14:tracePt t="196647" x="527050" y="1803400"/>
          <p14:tracePt t="196664" x="577850" y="1828800"/>
          <p14:tracePt t="196680" x="647700" y="1847850"/>
          <p14:tracePt t="196698" x="698500" y="1860550"/>
          <p14:tracePt t="196714" x="749300" y="1860550"/>
          <p14:tracePt t="196730" x="819150" y="1860550"/>
          <p14:tracePt t="196747" x="838200" y="1854200"/>
          <p14:tracePt t="196764" x="882650" y="1835150"/>
          <p14:tracePt t="196780" x="889000" y="1828800"/>
          <p14:tracePt t="196976" x="889000" y="1822450"/>
          <p14:tracePt t="196983" x="889000" y="1816100"/>
          <p14:tracePt t="196998" x="889000" y="1803400"/>
          <p14:tracePt t="197015" x="889000" y="1790700"/>
          <p14:tracePt t="197031" x="889000" y="1778000"/>
          <p14:tracePt t="197048" x="889000" y="1758950"/>
          <p14:tracePt t="197065" x="895350" y="1752600"/>
          <p14:tracePt t="197081" x="908050" y="1746250"/>
          <p14:tracePt t="197097" x="952500" y="1727200"/>
          <p14:tracePt t="197114" x="1047750" y="1701800"/>
          <p14:tracePt t="197131" x="1174750" y="1670050"/>
          <p14:tracePt t="197136" x="1219200" y="1663700"/>
          <p14:tracePt t="197147" x="1301750" y="1651000"/>
          <p14:tracePt t="197166" x="1460500" y="1612900"/>
          <p14:tracePt t="197181" x="1638300" y="1574800"/>
          <p14:tracePt t="197198" x="1784350" y="1530350"/>
          <p14:tracePt t="197216" x="1962150" y="1466850"/>
          <p14:tracePt t="197233" x="2012950" y="1447800"/>
          <p14:tracePt t="197247" x="2070100" y="1428750"/>
          <p14:tracePt t="197264" x="2108200" y="1416050"/>
          <p14:tracePt t="197281" x="2127250" y="1416050"/>
          <p14:tracePt t="197298" x="2133600" y="1416050"/>
          <p14:tracePt t="197331" x="2114550" y="1416050"/>
          <p14:tracePt t="197348" x="2044700" y="1441450"/>
          <p14:tracePt t="197367" x="1949450" y="1473200"/>
          <p14:tracePt t="197381" x="1854200" y="1504950"/>
          <p14:tracePt t="197398" x="1771650" y="1536700"/>
          <p14:tracePt t="197414" x="1720850" y="1555750"/>
          <p14:tracePt t="197433" x="1631950" y="1587500"/>
          <p14:tracePt t="197448" x="1568450" y="1600200"/>
          <p14:tracePt t="197464" x="1327150" y="1625600"/>
          <p14:tracePt t="197481" x="1181100" y="1644650"/>
          <p14:tracePt t="197498" x="1066800" y="1657350"/>
          <p14:tracePt t="197515" x="1028700" y="1663700"/>
          <p14:tracePt t="197531" x="1022350" y="1663700"/>
          <p14:tracePt t="197564" x="1016000" y="1670050"/>
          <p14:tracePt t="197583" x="996950" y="1689100"/>
          <p14:tracePt t="197598" x="977900" y="1708150"/>
          <p14:tracePt t="197614" x="965200" y="1727200"/>
          <p14:tracePt t="197631" x="965200" y="1739900"/>
          <p14:tracePt t="197648" x="965200" y="1746250"/>
          <p14:tracePt t="197682" x="1009650" y="1758950"/>
          <p14:tracePt t="197698" x="1073150" y="1765300"/>
          <p14:tracePt t="197715" x="1117600" y="1771650"/>
          <p14:tracePt t="197731" x="1168400" y="1778000"/>
          <p14:tracePt t="197748" x="1219200" y="1784350"/>
          <p14:tracePt t="197765" x="1282700" y="1790700"/>
          <p14:tracePt t="197782" x="1339850" y="1790700"/>
          <p14:tracePt t="197798" x="1390650" y="1790700"/>
          <p14:tracePt t="197815" x="1428750" y="1790700"/>
          <p14:tracePt t="197832" x="1441450" y="1797050"/>
          <p14:tracePt t="197848" x="1460500" y="1797050"/>
          <p14:tracePt t="197865" x="1466850" y="1797050"/>
          <p14:tracePt t="197882" x="1492250" y="1797050"/>
          <p14:tracePt t="197898" x="1504950" y="1797050"/>
          <p14:tracePt t="197916" x="1517650" y="1797050"/>
          <p14:tracePt t="197931" x="1517650" y="1790700"/>
          <p14:tracePt t="197948" x="1524000" y="1790700"/>
          <p14:tracePt t="197965" x="1530350" y="1790700"/>
          <p14:tracePt t="197982" x="1536700" y="1784350"/>
          <p14:tracePt t="197998" x="1549400" y="1778000"/>
          <p14:tracePt t="198015" x="1555750" y="1778000"/>
          <p14:tracePt t="198032" x="1562100" y="1778000"/>
          <p14:tracePt t="198048" x="1574800" y="1778000"/>
          <p14:tracePt t="198065" x="1606550" y="1778000"/>
          <p14:tracePt t="198083" x="1657350" y="1778000"/>
          <p14:tracePt t="198099" x="1708150" y="1771650"/>
          <p14:tracePt t="198115" x="1752600" y="1765300"/>
          <p14:tracePt t="198136" x="1797050" y="1758950"/>
          <p14:tracePt t="198148" x="1835150" y="1752600"/>
          <p14:tracePt t="198165" x="1841500" y="1752600"/>
          <p14:tracePt t="198485" x="1847850" y="1752600"/>
          <p14:tracePt t="198500" x="1854200" y="1752600"/>
          <p14:tracePt t="198517" x="1924050" y="1746250"/>
          <p14:tracePt t="198532" x="2006600" y="1752600"/>
          <p14:tracePt t="198549" x="2101850" y="1758950"/>
          <p14:tracePt t="198566" x="2222500" y="1771650"/>
          <p14:tracePt t="198582" x="2343150" y="1778000"/>
          <p14:tracePt t="198599" x="2419350" y="1778000"/>
          <p14:tracePt t="198615" x="2463800" y="1778000"/>
          <p14:tracePt t="198632" x="2501900" y="1778000"/>
          <p14:tracePt t="198649" x="2540000" y="1771650"/>
          <p14:tracePt t="198665" x="2571750" y="1765300"/>
          <p14:tracePt t="198682" x="2597150" y="1765300"/>
          <p14:tracePt t="198699" x="2616200" y="1765300"/>
          <p14:tracePt t="198718" x="2635250" y="1758950"/>
          <p14:tracePt t="198735" x="2647950" y="1758950"/>
          <p14:tracePt t="198831" x="2647950" y="1752600"/>
          <p14:tracePt t="198848" x="2641600" y="1752600"/>
          <p14:tracePt t="198866" x="2622550" y="1752600"/>
          <p14:tracePt t="198883" x="2578100" y="1758950"/>
          <p14:tracePt t="198899" x="2514600" y="1790700"/>
          <p14:tracePt t="198916" x="2419350" y="1828800"/>
          <p14:tracePt t="198932" x="2324100" y="1873250"/>
          <p14:tracePt t="198949" x="2254250" y="1898650"/>
          <p14:tracePt t="198966" x="2228850" y="1911350"/>
          <p14:tracePt t="198983" x="2216150" y="1917700"/>
          <p14:tracePt t="198985" x="2209800" y="1917700"/>
          <p14:tracePt t="199000" x="2209800" y="1924050"/>
          <p14:tracePt t="199033" x="2203450" y="1930400"/>
          <p14:tracePt t="199049" x="2190750" y="1943100"/>
          <p14:tracePt t="199066" x="2159000" y="1962150"/>
          <p14:tracePt t="199083" x="2114550" y="1974850"/>
          <p14:tracePt t="199101" x="2070100" y="1987550"/>
          <p14:tracePt t="199116" x="2063750" y="1987550"/>
          <p14:tracePt t="199132" x="2057400" y="1987550"/>
          <p14:tracePt t="199149" x="2019300" y="1981200"/>
          <p14:tracePt t="199166" x="1936750" y="1974850"/>
          <p14:tracePt t="199183" x="1803400" y="1974850"/>
          <p14:tracePt t="199199" x="1612900" y="1974850"/>
          <p14:tracePt t="199216" x="1460500" y="1968500"/>
          <p14:tracePt t="199233" x="1327150" y="1955800"/>
          <p14:tracePt t="199249" x="1225550" y="1936750"/>
          <p14:tracePt t="199266" x="1174750" y="1917700"/>
          <p14:tracePt t="199283" x="1168400" y="1917700"/>
          <p14:tracePt t="199301" x="1155700" y="1911350"/>
          <p14:tracePt t="199316" x="1104900" y="1911350"/>
          <p14:tracePt t="199333" x="1003300" y="1924050"/>
          <p14:tracePt t="199335" x="958850" y="1930400"/>
          <p14:tracePt t="199350" x="895350" y="1943100"/>
          <p14:tracePt t="199366" x="749300" y="1955800"/>
          <p14:tracePt t="199383" x="711200" y="1955800"/>
          <p14:tracePt t="199399" x="704850" y="1955800"/>
          <p14:tracePt t="203977" x="717550" y="1962150"/>
          <p14:tracePt t="203987" x="742950" y="1968500"/>
          <p14:tracePt t="204004" x="850900" y="2000250"/>
          <p14:tracePt t="204021" x="1003300" y="2025650"/>
          <p14:tracePt t="204037" x="1181100" y="2057400"/>
          <p14:tracePt t="204054" x="1365250" y="2082800"/>
          <p14:tracePt t="204070" x="1498600" y="2095500"/>
          <p14:tracePt t="204087" x="1606550" y="2095500"/>
          <p14:tracePt t="204103" x="1663700" y="2089150"/>
          <p14:tracePt t="204120" x="1701800" y="2082800"/>
          <p14:tracePt t="204137" x="1746250" y="2070100"/>
          <p14:tracePt t="204155" x="1790700" y="2057400"/>
          <p14:tracePt t="204170" x="1854200" y="2038350"/>
          <p14:tracePt t="204187" x="1955800" y="2006600"/>
          <p14:tracePt t="204203" x="2063750" y="1987550"/>
          <p14:tracePt t="204220" x="2222500" y="1968500"/>
          <p14:tracePt t="204239" x="2349500" y="1955800"/>
          <p14:tracePt t="204253" x="2489200" y="1943100"/>
          <p14:tracePt t="204270" x="2616200" y="1936750"/>
          <p14:tracePt t="204287" x="2774950" y="1930400"/>
          <p14:tracePt t="204304" x="2959100" y="1917700"/>
          <p14:tracePt t="204305" x="3060700" y="1911350"/>
          <p14:tracePt t="204320" x="3155950" y="1905000"/>
          <p14:tracePt t="204337" x="3327400" y="1885950"/>
          <p14:tracePt t="204354" x="3435350" y="1873250"/>
          <p14:tracePt t="204370" x="3606800" y="1835150"/>
          <p14:tracePt t="204387" x="3689350" y="1809750"/>
          <p14:tracePt t="204404" x="3771900" y="1790700"/>
          <p14:tracePt t="204420" x="3854450" y="1778000"/>
          <p14:tracePt t="204437" x="3911600" y="1765300"/>
          <p14:tracePt t="204453" x="3956050" y="1752600"/>
          <p14:tracePt t="204470" x="3987800" y="1746250"/>
          <p14:tracePt t="204487" x="4019550" y="1733550"/>
          <p14:tracePt t="204504" x="4064000" y="1720850"/>
          <p14:tracePt t="204520" x="4114800" y="1708150"/>
          <p14:tracePt t="204537" x="4229100" y="1695450"/>
          <p14:tracePt t="204554" x="4349750" y="1689100"/>
          <p14:tracePt t="204571" x="4489450" y="1689100"/>
          <p14:tracePt t="204588" x="4603750" y="1689100"/>
          <p14:tracePt t="204605" x="4832350" y="1689100"/>
          <p14:tracePt t="204621" x="4933950" y="1689100"/>
          <p14:tracePt t="204637" x="4984750" y="1682750"/>
          <p14:tracePt t="204654" x="5022850" y="1682750"/>
          <p14:tracePt t="204671" x="5060950" y="1682750"/>
          <p14:tracePt t="204687" x="5111750" y="1689100"/>
          <p14:tracePt t="204704" x="5162550" y="1701800"/>
          <p14:tracePt t="204721" x="5213350" y="1708150"/>
          <p14:tracePt t="204737" x="5257800" y="1714500"/>
          <p14:tracePt t="204754" x="5308600" y="1733550"/>
          <p14:tracePt t="204771" x="5384800" y="1758950"/>
          <p14:tracePt t="204787" x="5473700" y="1790700"/>
          <p14:tracePt t="204804" x="5537200" y="1809750"/>
          <p14:tracePt t="204821" x="5607050" y="1822450"/>
          <p14:tracePt t="204838" x="5645150" y="1828800"/>
          <p14:tracePt t="204839" x="5664200" y="1828800"/>
          <p14:tracePt t="204854" x="5689600" y="1828800"/>
          <p14:tracePt t="204871" x="5708650" y="1828800"/>
          <p14:tracePt t="204887" x="5721350" y="1822450"/>
          <p14:tracePt t="204904" x="5727700" y="1816100"/>
          <p14:tracePt t="204921" x="5727700" y="1809750"/>
          <p14:tracePt t="204954" x="5727700" y="1797050"/>
          <p14:tracePt t="204971" x="5721350" y="1790700"/>
          <p14:tracePt t="204987" x="5715000" y="1778000"/>
          <p14:tracePt t="205004" x="5702300" y="1771650"/>
          <p14:tracePt t="205021" x="5683250" y="1765300"/>
          <p14:tracePt t="205039" x="5664200" y="1752600"/>
          <p14:tracePt t="205054" x="5638800" y="1739900"/>
          <p14:tracePt t="205071" x="5613400" y="1733550"/>
          <p14:tracePt t="205088" x="5543550" y="1701800"/>
          <p14:tracePt t="205105" x="5492750" y="1682750"/>
          <p14:tracePt t="205121" x="5441950" y="1657350"/>
          <p14:tracePt t="205137" x="5403850" y="1638300"/>
          <p14:tracePt t="205154" x="5340350" y="1619250"/>
          <p14:tracePt t="205171" x="5257800" y="1600200"/>
          <p14:tracePt t="205188" x="5162550" y="1581150"/>
          <p14:tracePt t="205204" x="5041900" y="1562100"/>
          <p14:tracePt t="205221" x="4914900" y="1536700"/>
          <p14:tracePt t="205238" x="4838700" y="1524000"/>
          <p14:tracePt t="205255" x="4749800" y="1511300"/>
          <p14:tracePt t="205273" x="4699000" y="1504950"/>
          <p14:tracePt t="205274" x="4660900" y="1504950"/>
          <p14:tracePt t="205288" x="4629150" y="1511300"/>
          <p14:tracePt t="205305" x="4578350" y="1536700"/>
          <p14:tracePt t="205321" x="4527550" y="1568450"/>
          <p14:tracePt t="205323" x="4495800" y="1593850"/>
          <p14:tracePt t="205339" x="4451350" y="1619250"/>
          <p14:tracePt t="205354" x="4432300" y="1631950"/>
          <p14:tracePt t="205371" x="4419600" y="1631950"/>
          <p14:tracePt t="205388" x="4413250" y="1631950"/>
          <p14:tracePt t="205404" x="4406900" y="1631950"/>
          <p14:tracePt t="205438" x="4400550" y="1631950"/>
          <p14:tracePt t="205456" x="4394200" y="1631950"/>
          <p14:tracePt t="205471" x="4375150" y="1644650"/>
          <p14:tracePt t="205488" x="4356100" y="1676400"/>
          <p14:tracePt t="205505" x="4349750" y="1727200"/>
          <p14:tracePt t="205521" x="4343400" y="1778000"/>
          <p14:tracePt t="205538" x="4343400" y="1835150"/>
          <p14:tracePt t="205544" x="4343400" y="1873250"/>
          <p14:tracePt t="205554" x="4356100" y="1911350"/>
          <p14:tracePt t="205572" x="4375150" y="1981200"/>
          <p14:tracePt t="205588" x="4400550" y="2038350"/>
          <p14:tracePt t="205605" x="4425950" y="2089150"/>
          <p14:tracePt t="205621" x="4438650" y="2101850"/>
          <p14:tracePt t="205638" x="4445000" y="2101850"/>
          <p14:tracePt t="205654" x="4451350" y="2101850"/>
          <p14:tracePt t="205671" x="4464050" y="2101850"/>
          <p14:tracePt t="205690" x="4476750" y="2101850"/>
          <p14:tracePt t="205705" x="4483100" y="2101850"/>
          <p14:tracePt t="205721" x="4495800" y="2101850"/>
          <p14:tracePt t="205738" x="4527550" y="2108200"/>
          <p14:tracePt t="205755" x="4572000" y="2120900"/>
          <p14:tracePt t="205772" x="4603750" y="2127250"/>
          <p14:tracePt t="205788" x="4648200" y="2127250"/>
          <p14:tracePt t="205805" x="4686300" y="2127250"/>
          <p14:tracePt t="205821" x="4711700" y="2127250"/>
          <p14:tracePt t="205838" x="4749800" y="2127250"/>
          <p14:tracePt t="205855" x="4781550" y="2127250"/>
          <p14:tracePt t="205871" x="4813300" y="2127250"/>
          <p14:tracePt t="205888" x="4864100" y="2127250"/>
          <p14:tracePt t="205905" x="4889500" y="2133600"/>
          <p14:tracePt t="205922" x="4914900" y="2133600"/>
          <p14:tracePt t="205938" x="4921250" y="2133600"/>
          <p14:tracePt t="205955" x="4933950" y="2133600"/>
          <p14:tracePt t="205972" x="4953000" y="2133600"/>
          <p14:tracePt t="205988" x="4978400" y="2133600"/>
          <p14:tracePt t="206005" x="5003800" y="2133600"/>
          <p14:tracePt t="206023" x="5035550" y="2133600"/>
          <p14:tracePt t="206039" x="5099050" y="2139950"/>
          <p14:tracePt t="206055" x="5194300" y="2165350"/>
          <p14:tracePt t="206075" x="5441950" y="2222500"/>
          <p14:tracePt t="206091" x="5556250" y="2247900"/>
          <p14:tracePt t="206108" x="5797550" y="2317750"/>
          <p14:tracePt t="206109" x="5892800" y="2349500"/>
          <p14:tracePt t="206124" x="6115050" y="2419350"/>
          <p14:tracePt t="206138" x="6197600" y="2438400"/>
          <p14:tracePt t="206155" x="6356350" y="2470150"/>
          <p14:tracePt t="206172" x="6445250" y="2476500"/>
          <p14:tracePt t="206190" x="6527800" y="2482850"/>
          <p14:tracePt t="206205" x="6565900" y="2482850"/>
          <p14:tracePt t="206222" x="6591300" y="2482850"/>
          <p14:tracePt t="206238" x="6629400" y="2476500"/>
          <p14:tracePt t="206255" x="6673850" y="2470150"/>
          <p14:tracePt t="206272" x="6737350" y="2457450"/>
          <p14:tracePt t="206288" x="6788150" y="2444750"/>
          <p14:tracePt t="206306" x="6851650" y="2425700"/>
          <p14:tracePt t="206322" x="6915150" y="2400300"/>
          <p14:tracePt t="206338" x="6985000" y="2374900"/>
          <p14:tracePt t="206356" x="7048500" y="2330450"/>
          <p14:tracePt t="206372" x="7054850" y="2317750"/>
          <p14:tracePt t="206388" x="7067550" y="2279650"/>
          <p14:tracePt t="206405" x="7073900" y="2273300"/>
          <p14:tracePt t="206422" x="7073900" y="2241550"/>
          <p14:tracePt t="206439" x="7080250" y="2216150"/>
          <p14:tracePt t="206456" x="7086600" y="2190750"/>
          <p14:tracePt t="206472" x="7099300" y="2159000"/>
          <p14:tracePt t="206489" x="7112000" y="2120900"/>
          <p14:tracePt t="206506" x="7118350" y="2101850"/>
          <p14:tracePt t="206522" x="7118350" y="2082800"/>
          <p14:tracePt t="206539" x="7124700" y="2063750"/>
          <p14:tracePt t="206556" x="7131050" y="2051050"/>
          <p14:tracePt t="206572" x="7131050" y="2038350"/>
          <p14:tracePt t="206605" x="7131050" y="2032000"/>
          <p14:tracePt t="206656" x="7124700" y="2012950"/>
          <p14:tracePt t="206672" x="7118350" y="2000250"/>
          <p14:tracePt t="206689" x="7105650" y="1993900"/>
          <p14:tracePt t="206706" x="7092950" y="1981200"/>
          <p14:tracePt t="206722" x="7073900" y="1962150"/>
          <p14:tracePt t="206739" x="7054850" y="1955800"/>
          <p14:tracePt t="206756" x="7035800" y="1949450"/>
          <p14:tracePt t="206773" x="7004050" y="1936750"/>
          <p14:tracePt t="206789" x="6965950" y="1924050"/>
          <p14:tracePt t="206806" x="6921500" y="1917700"/>
          <p14:tracePt t="206822" x="6845300" y="1898650"/>
          <p14:tracePt t="206840" x="6737350" y="1866900"/>
          <p14:tracePt t="206856" x="6711950" y="1860550"/>
          <p14:tracePt t="206872" x="6642100" y="1835150"/>
          <p14:tracePt t="206889" x="6597650" y="1822450"/>
          <p14:tracePt t="206908" x="6572250" y="1816100"/>
          <p14:tracePt t="206922" x="6553200" y="1809750"/>
          <p14:tracePt t="206939" x="6534150" y="1809750"/>
          <p14:tracePt t="206957" x="6451600" y="1778000"/>
          <p14:tracePt t="206973" x="6362700" y="1758950"/>
          <p14:tracePt t="206989" x="6299200" y="1739900"/>
          <p14:tracePt t="207005" x="6235700" y="1727200"/>
          <p14:tracePt t="207024" x="6178550" y="1720850"/>
          <p14:tracePt t="207039" x="6121400" y="1714500"/>
          <p14:tracePt t="207056" x="6083300" y="1714500"/>
          <p14:tracePt t="207073" x="6045200" y="1714500"/>
          <p14:tracePt t="207090" x="6000750" y="1739900"/>
          <p14:tracePt t="207106" x="5988050" y="1752600"/>
          <p14:tracePt t="207122" x="5943600" y="1809750"/>
          <p14:tracePt t="207139" x="5924550" y="1835150"/>
          <p14:tracePt t="207156" x="5918200" y="1879600"/>
          <p14:tracePt t="207173" x="5918200" y="1905000"/>
          <p14:tracePt t="207189" x="5918200" y="1936750"/>
          <p14:tracePt t="207206" x="5924550" y="1949450"/>
          <p14:tracePt t="207223" x="5930900" y="1962150"/>
          <p14:tracePt t="207256" x="5937250" y="1974850"/>
          <p14:tracePt t="207273" x="5956300" y="2000250"/>
          <p14:tracePt t="207289" x="5975350" y="2025650"/>
          <p14:tracePt t="207306" x="5994400" y="2057400"/>
          <p14:tracePt t="207322" x="6007100" y="2082800"/>
          <p14:tracePt t="207339" x="6013450" y="2095500"/>
          <p14:tracePt t="207398" x="6013450" y="2101850"/>
          <p14:tracePt t="207413" x="6019800" y="2114550"/>
          <p14:tracePt t="207423" x="6026150" y="2120900"/>
          <p14:tracePt t="207439" x="6051550" y="2152650"/>
          <p14:tracePt t="207456" x="6102350" y="2190750"/>
          <p14:tracePt t="207473" x="6134100" y="2203450"/>
          <p14:tracePt t="207489" x="6153150" y="2216150"/>
          <p14:tracePt t="207507" x="6191250" y="2222500"/>
          <p14:tracePt t="207523" x="6261100" y="2222500"/>
          <p14:tracePt t="207540" x="6330950" y="2216150"/>
          <p14:tracePt t="207556" x="6400800" y="2197100"/>
          <p14:tracePt t="207574" x="6470650" y="2190750"/>
          <p14:tracePt t="207590" x="6527800" y="2184400"/>
          <p14:tracePt t="207606" x="6597650" y="2171700"/>
          <p14:tracePt t="207623" x="6623050" y="2165350"/>
          <p14:tracePt t="207640" x="6635750" y="2165350"/>
          <p14:tracePt t="207656" x="6635750" y="2159000"/>
          <p14:tracePt t="213518" x="6629400" y="2159000"/>
          <p14:tracePt t="213525" x="6623050" y="2159000"/>
          <p14:tracePt t="213545" x="6578600" y="2165350"/>
          <p14:tracePt t="213561" x="6572250" y="2171700"/>
          <p14:tracePt t="213743" x="6572250" y="2178050"/>
          <p14:tracePt t="213752" x="6572250" y="2203450"/>
          <p14:tracePt t="213762" x="6578600" y="2241550"/>
          <p14:tracePt t="213778" x="6597650" y="2343150"/>
          <p14:tracePt t="213795" x="6629400" y="2444750"/>
          <p14:tracePt t="213812" x="6724650" y="2609850"/>
          <p14:tracePt t="213828" x="6851650" y="2768600"/>
          <p14:tracePt t="213845" x="7054850" y="2984500"/>
          <p14:tracePt t="213863" x="7251700" y="3168650"/>
          <p14:tracePt t="213880" x="7283450" y="3200400"/>
          <p14:tracePt t="213914" x="7277100" y="3200400"/>
          <p14:tracePt t="213928" x="7239000" y="3200400"/>
          <p14:tracePt t="213945" x="7207250" y="3206750"/>
          <p14:tracePt t="213961" x="7181850" y="3206750"/>
          <p14:tracePt t="213979" x="7175500" y="3206750"/>
          <p14:tracePt t="214057" x="7175500" y="3213100"/>
          <p14:tracePt t="214065" x="7175500" y="3225800"/>
          <p14:tracePt t="214078" x="7175500" y="3238500"/>
          <p14:tracePt t="214095" x="7188200" y="3257550"/>
          <p14:tracePt t="214185" x="7194550" y="3257550"/>
          <p14:tracePt t="214193" x="7200900" y="3257550"/>
          <p14:tracePt t="214203" x="7207250" y="3251200"/>
          <p14:tracePt t="214214" x="7213600" y="3238500"/>
          <p14:tracePt t="214229" x="7219950" y="3225800"/>
          <p14:tracePt t="214245" x="7219950" y="3213100"/>
          <p14:tracePt t="214262" x="7194550" y="3181350"/>
          <p14:tracePt t="214279" x="7137400" y="3149600"/>
          <p14:tracePt t="214295" x="7061200" y="3124200"/>
          <p14:tracePt t="214312" x="7004050" y="3111500"/>
          <p14:tracePt t="214328" x="6915150" y="3086100"/>
          <p14:tracePt t="214346" x="6762750" y="3054350"/>
          <p14:tracePt t="214362" x="6623050" y="3016250"/>
          <p14:tracePt t="214379" x="6457950" y="2971800"/>
          <p14:tracePt t="214395" x="6286500" y="2933700"/>
          <p14:tracePt t="214412" x="6045200" y="2870200"/>
          <p14:tracePt t="214430" x="5835650" y="2819400"/>
          <p14:tracePt t="214445" x="5619750" y="2768600"/>
          <p14:tracePt t="214462" x="5422900" y="2724150"/>
          <p14:tracePt t="214479" x="5264150" y="2686050"/>
          <p14:tracePt t="214496" x="5168900" y="2667000"/>
          <p14:tracePt t="214512" x="5111750" y="2654300"/>
          <p14:tracePt t="214529" x="5067300" y="2641600"/>
          <p14:tracePt t="214546" x="5022850" y="2641600"/>
          <p14:tracePt t="214579" x="5016500" y="2641600"/>
          <p14:tracePt t="214595" x="5003800" y="2641600"/>
          <p14:tracePt t="214613" x="4953000" y="2647950"/>
          <p14:tracePt t="214629" x="4908550" y="2660650"/>
          <p14:tracePt t="214645" x="4857750" y="2679700"/>
          <p14:tracePt t="214662" x="4813300" y="2698750"/>
          <p14:tracePt t="214679" x="4781550" y="2705100"/>
          <p14:tracePt t="214695" x="4762500" y="2711450"/>
          <p14:tracePt t="214729" x="4762500" y="2724150"/>
          <p14:tracePt t="214746" x="4749800" y="2736850"/>
          <p14:tracePt t="214762" x="4724400" y="2762250"/>
          <p14:tracePt t="214781" x="4667250" y="2800350"/>
          <p14:tracePt t="214796" x="4635500" y="2813050"/>
          <p14:tracePt t="214812" x="4629150" y="2813050"/>
          <p14:tracePt t="214829" x="4629150" y="2819400"/>
          <p14:tracePt t="215130" x="4629150" y="2832100"/>
          <p14:tracePt t="215137" x="4641850" y="2844800"/>
          <p14:tracePt t="215146" x="4660900" y="2876550"/>
          <p14:tracePt t="215163" x="4724400" y="2927350"/>
          <p14:tracePt t="215179" x="4800600" y="2978150"/>
          <p14:tracePt t="215196" x="4870450" y="3009900"/>
          <p14:tracePt t="215213" x="4940300" y="3028950"/>
          <p14:tracePt t="215229" x="4972050" y="3035300"/>
          <p14:tracePt t="215246" x="4991100" y="3035300"/>
          <p14:tracePt t="215263" x="5003800" y="3035300"/>
          <p14:tracePt t="215280" x="5022850" y="3035300"/>
          <p14:tracePt t="215298" x="5029200" y="3035300"/>
          <p14:tracePt t="215313" x="5041900" y="3035300"/>
          <p14:tracePt t="215330" x="5054600" y="3035300"/>
          <p14:tracePt t="215346" x="5080000" y="3028950"/>
          <p14:tracePt t="215363" x="5130800" y="3009900"/>
          <p14:tracePt t="215379" x="5187950" y="2984500"/>
          <p14:tracePt t="215396" x="5232400" y="2959100"/>
          <p14:tracePt t="215413" x="5264150" y="2927350"/>
          <p14:tracePt t="215430" x="5295900" y="2908300"/>
          <p14:tracePt t="215446" x="5308600" y="2895600"/>
          <p14:tracePt t="215463" x="5314950" y="2889250"/>
          <p14:tracePt t="215479" x="5314950" y="2882900"/>
          <p14:tracePt t="215496" x="5314950" y="2876550"/>
          <p14:tracePt t="215514" x="5314950" y="2863850"/>
          <p14:tracePt t="215530" x="5314950" y="2851150"/>
          <p14:tracePt t="215546" x="5276850" y="2825750"/>
          <p14:tracePt t="215563" x="5257800" y="2806700"/>
          <p14:tracePt t="215581" x="5238750" y="2800350"/>
          <p14:tracePt t="215596" x="5226050" y="2800350"/>
          <p14:tracePt t="215613" x="5207000" y="2794000"/>
          <p14:tracePt t="215630" x="5194300" y="2794000"/>
          <p14:tracePt t="215646" x="5137150" y="2781300"/>
          <p14:tracePt t="215663" x="5041900" y="2774950"/>
          <p14:tracePt t="215680" x="4965700" y="2774950"/>
          <p14:tracePt t="215697" x="4902200" y="2768600"/>
          <p14:tracePt t="215713" x="4845050" y="2762250"/>
          <p14:tracePt t="215730" x="4787900" y="2755900"/>
          <p14:tracePt t="215746" x="4743450" y="2755900"/>
          <p14:tracePt t="215764" x="4699000" y="2755900"/>
          <p14:tracePt t="215780" x="4692650" y="2755900"/>
          <p14:tracePt t="215797" x="4660900" y="2794000"/>
          <p14:tracePt t="215813" x="4635500" y="2832100"/>
          <p14:tracePt t="215830" x="4622800" y="2889250"/>
          <p14:tracePt t="215846" x="4629150" y="2933700"/>
          <p14:tracePt t="215865" x="4648200" y="2971800"/>
          <p14:tracePt t="215880" x="4686300" y="3009900"/>
          <p14:tracePt t="215897" x="4743450" y="3041650"/>
          <p14:tracePt t="215914" x="4806950" y="3060700"/>
          <p14:tracePt t="215930" x="4895850" y="3079750"/>
          <p14:tracePt t="215947" x="4984750" y="3079750"/>
          <p14:tracePt t="215963" x="5035550" y="3079750"/>
          <p14:tracePt t="215980" x="5086350" y="3079750"/>
          <p14:tracePt t="215997" x="5149850" y="3067050"/>
          <p14:tracePt t="216014" x="5213350" y="3048000"/>
          <p14:tracePt t="216030" x="5270500" y="3022600"/>
          <p14:tracePt t="216046" x="5314950" y="2997200"/>
          <p14:tracePt t="216063" x="5340350" y="2978150"/>
          <p14:tracePt t="216080" x="5359400" y="2965450"/>
          <p14:tracePt t="216097" x="5372100" y="2952750"/>
          <p14:tracePt t="216113" x="5378450" y="2946400"/>
          <p14:tracePt t="216130" x="5378450" y="2940050"/>
          <p14:tracePt t="216189" x="5378450" y="2933700"/>
          <p14:tracePt t="216204" x="5378450" y="2927350"/>
          <p14:tracePt t="216215" x="5378450" y="2921000"/>
          <p14:tracePt t="216233" x="5378450" y="2908300"/>
          <p14:tracePt t="216247" x="5372100" y="2895600"/>
          <p14:tracePt t="216263" x="5365750" y="2889250"/>
          <p14:tracePt t="216280" x="5359400" y="2876550"/>
          <p14:tracePt t="216297" x="5340350" y="2863850"/>
          <p14:tracePt t="216314" x="5314950" y="2844800"/>
          <p14:tracePt t="216330" x="5289550" y="2819400"/>
          <p14:tracePt t="216347" x="5251450" y="2794000"/>
          <p14:tracePt t="216349" x="5238750" y="2781300"/>
          <p14:tracePt t="216364" x="5232400" y="2774950"/>
          <p14:tracePt t="216365" x="5219700" y="2774950"/>
          <p14:tracePt t="216382" x="5207000" y="2768600"/>
          <p14:tracePt t="216397" x="5194300" y="2755900"/>
          <p14:tracePt t="216414" x="5149850" y="2743200"/>
          <p14:tracePt t="216430" x="5105400" y="2724150"/>
          <p14:tracePt t="216447" x="5067300" y="2711450"/>
          <p14:tracePt t="216464" x="5029200" y="2698750"/>
          <p14:tracePt t="216480" x="5003800" y="2686050"/>
          <p14:tracePt t="216498" x="4978400" y="2679700"/>
          <p14:tracePt t="216513" x="4959350" y="2679700"/>
          <p14:tracePt t="216530" x="4946650" y="2679700"/>
          <p14:tracePt t="216547" x="4933950" y="2698750"/>
          <p14:tracePt t="216564" x="4933950" y="2711450"/>
          <p14:tracePt t="216580" x="4933950" y="2724150"/>
          <p14:tracePt t="216597" x="4933950" y="2743200"/>
          <p14:tracePt t="216599" x="4940300" y="2755900"/>
          <p14:tracePt t="216616" x="4946650" y="2781300"/>
          <p14:tracePt t="216631" x="4959350" y="2825750"/>
          <p14:tracePt t="216647" x="4965700" y="2851150"/>
          <p14:tracePt t="216664" x="4984750" y="2895600"/>
          <p14:tracePt t="216681" x="5003800" y="2921000"/>
          <p14:tracePt t="216697" x="5035550" y="2952750"/>
          <p14:tracePt t="216714" x="5048250" y="2971800"/>
          <p14:tracePt t="216732" x="5067300" y="2984500"/>
          <p14:tracePt t="216749" x="5092700" y="2997200"/>
          <p14:tracePt t="216764" x="5111750" y="3003550"/>
          <p14:tracePt t="216781" x="5130800" y="3003550"/>
          <p14:tracePt t="216797" x="5143500" y="3003550"/>
          <p14:tracePt t="216814" x="5162550" y="3003550"/>
          <p14:tracePt t="216831" x="5175250" y="3003550"/>
          <p14:tracePt t="216932" x="5181600" y="3003550"/>
          <p14:tracePt t="216938" x="5187950" y="3003550"/>
          <p14:tracePt t="216948" x="5194300" y="3003550"/>
          <p14:tracePt t="216964" x="5200650" y="3003550"/>
          <p14:tracePt t="216981" x="5207000" y="3003550"/>
          <p14:tracePt t="216998" x="5213350" y="3003550"/>
          <p14:tracePt t="217016" x="5219700" y="3003550"/>
          <p14:tracePt t="217031" x="5232400" y="3003550"/>
          <p14:tracePt t="217048" x="5257800" y="2997200"/>
          <p14:tracePt t="217064" x="5283200" y="2978150"/>
          <p14:tracePt t="217081" x="5308600" y="2946400"/>
          <p14:tracePt t="217083" x="5321300" y="2933700"/>
          <p14:tracePt t="217097" x="5334000" y="2914650"/>
          <p14:tracePt t="217116" x="5359400" y="2870200"/>
          <p14:tracePt t="217131" x="5397500" y="2838450"/>
          <p14:tracePt t="217147" x="5461000" y="2819400"/>
          <p14:tracePt t="217164" x="5543550" y="2813050"/>
          <p14:tracePt t="217181" x="5581650" y="2813050"/>
          <p14:tracePt t="217198" x="5594350" y="2813050"/>
          <p14:tracePt t="217365" x="5588000" y="2806700"/>
          <p14:tracePt t="217381" x="5575300" y="2800350"/>
          <p14:tracePt t="217398" x="5549900" y="2787650"/>
          <p14:tracePt t="217415" x="5524500" y="2774950"/>
          <p14:tracePt t="217431" x="5499100" y="2768600"/>
          <p14:tracePt t="217448" x="5480050" y="2762250"/>
          <p14:tracePt t="217465" x="5454650" y="2762250"/>
          <p14:tracePt t="217481" x="5429250" y="2800350"/>
          <p14:tracePt t="217498" x="5416550" y="2838450"/>
          <p14:tracePt t="217515" x="5416550" y="2870200"/>
          <p14:tracePt t="217516" x="5416550" y="2882900"/>
          <p14:tracePt t="217532" x="5416550" y="2889250"/>
          <p14:tracePt t="217548" x="5416550" y="2914650"/>
          <p14:tracePt t="217565" x="5435600" y="2940050"/>
          <p14:tracePt t="217582" x="5467350" y="2971800"/>
          <p14:tracePt t="217598" x="5499100" y="2990850"/>
          <p14:tracePt t="217615" x="5549900" y="3009900"/>
          <p14:tracePt t="217632" x="5581650" y="3016250"/>
          <p14:tracePt t="217648" x="5607050" y="3022600"/>
          <p14:tracePt t="217665" x="5645150" y="3022600"/>
          <p14:tracePt t="217681" x="5689600" y="3022600"/>
          <p14:tracePt t="217698" x="5734050" y="3009900"/>
          <p14:tracePt t="217715" x="5784850" y="2997200"/>
          <p14:tracePt t="217731" x="5842000" y="2971800"/>
          <p14:tracePt t="217748" x="5873750" y="2959100"/>
          <p14:tracePt t="217765" x="5892800" y="2952750"/>
          <p14:tracePt t="217781" x="5899150" y="2946400"/>
          <p14:tracePt t="217909" x="5899150" y="2940050"/>
          <p14:tracePt t="218009" x="5918200" y="2933700"/>
          <p14:tracePt t="218018" x="5943600" y="2933700"/>
          <p14:tracePt t="218032" x="5981700" y="2933700"/>
          <p14:tracePt t="218049" x="6051550" y="2940050"/>
          <p14:tracePt t="218065" x="6083300" y="2940050"/>
          <p14:tracePt t="218083" x="6108700" y="2940050"/>
          <p14:tracePt t="218101" x="6134100" y="2940050"/>
          <p14:tracePt t="218115" x="6159500" y="2933700"/>
          <p14:tracePt t="218132" x="6210300" y="2933700"/>
          <p14:tracePt t="218149" x="6305550" y="2946400"/>
          <p14:tracePt t="218165" x="6477000" y="2978150"/>
          <p14:tracePt t="218183" x="6724650" y="3028950"/>
          <p14:tracePt t="218198" x="6908800" y="3060700"/>
          <p14:tracePt t="218217" x="7061200" y="3086100"/>
          <p14:tracePt t="218232" x="7150100" y="3092450"/>
          <p14:tracePt t="218234" x="7156450" y="3092450"/>
          <p14:tracePt t="218249" x="7162800" y="3092450"/>
          <p14:tracePt t="218266" x="7169150" y="3092450"/>
          <p14:tracePt t="218282" x="7175500" y="3092450"/>
          <p14:tracePt t="218592" x="7181850" y="3092450"/>
          <p14:tracePt t="218597" x="7188200" y="3086100"/>
          <p14:tracePt t="218616" x="7200900" y="3079750"/>
          <p14:tracePt t="218633" x="7219950" y="3067050"/>
          <p14:tracePt t="218649" x="7239000" y="3054350"/>
          <p14:tracePt t="218665" x="7264400" y="3048000"/>
          <p14:tracePt t="218682" x="7283450" y="3035300"/>
          <p14:tracePt t="218699" x="7302500" y="3028950"/>
          <p14:tracePt t="218716" x="7302500" y="3022600"/>
          <p14:tracePt t="218732" x="7308850" y="3022600"/>
          <p14:tracePt t="218749" x="7308850" y="3016250"/>
          <p14:tracePt t="218766" x="7308850" y="3009900"/>
          <p14:tracePt t="218783" x="7315200" y="3003550"/>
          <p14:tracePt t="218799" x="7315200" y="2997200"/>
          <p14:tracePt t="218816" x="7315200" y="2990850"/>
          <p14:tracePt t="218833" x="7315200" y="2984500"/>
          <p14:tracePt t="218866" x="7315200" y="2978150"/>
          <p14:tracePt t="218916" x="7308850" y="2978150"/>
          <p14:tracePt t="218932" x="7277100" y="2971800"/>
          <p14:tracePt t="218949" x="7194550" y="2965450"/>
          <p14:tracePt t="218966" x="7086600" y="2959100"/>
          <p14:tracePt t="218982" x="7004050" y="2959100"/>
          <p14:tracePt t="219000" x="6858000" y="2946400"/>
          <p14:tracePt t="219016" x="6775450" y="2927350"/>
          <p14:tracePt t="219033" x="6496050" y="2882900"/>
          <p14:tracePt t="219049" x="6254750" y="2844800"/>
          <p14:tracePt t="219066" x="6026150" y="2806700"/>
          <p14:tracePt t="219083" x="5810250" y="2774950"/>
          <p14:tracePt t="219099" x="5715000" y="2755900"/>
          <p14:tracePt t="219116" x="5695950" y="2749550"/>
          <p14:tracePt t="219203" x="5702300" y="2749550"/>
          <p14:tracePt t="219211" x="5708650" y="2749550"/>
          <p14:tracePt t="219218" x="5727700" y="2755900"/>
          <p14:tracePt t="219234" x="5835650" y="2794000"/>
          <p14:tracePt t="219250" x="5988050" y="2819400"/>
          <p14:tracePt t="219266" x="6191250" y="2844800"/>
          <p14:tracePt t="219283" x="6375400" y="2863850"/>
          <p14:tracePt t="219300" x="6559550" y="2876550"/>
          <p14:tracePt t="219316" x="6692900" y="2889250"/>
          <p14:tracePt t="219333" x="6750050" y="2895600"/>
          <p14:tracePt t="219349" x="6756400" y="2895600"/>
          <p14:tracePt t="219383" x="6762750" y="2895600"/>
          <p14:tracePt t="219416" x="6775450" y="2895600"/>
          <p14:tracePt t="219433" x="6794500" y="2908300"/>
          <p14:tracePt t="219449" x="6819900" y="2914650"/>
          <p14:tracePt t="219466" x="6870700" y="2927350"/>
          <p14:tracePt t="219483" x="6934200" y="2933700"/>
          <p14:tracePt t="219499" x="6985000" y="2933700"/>
          <p14:tracePt t="219516" x="7067550" y="2933700"/>
          <p14:tracePt t="219533" x="7137400" y="2933700"/>
          <p14:tracePt t="219550" x="7219950" y="2940050"/>
          <p14:tracePt t="219566" x="7296150" y="2946400"/>
          <p14:tracePt t="219583" x="7353300" y="2959100"/>
          <p14:tracePt t="219600" x="7404100" y="2965450"/>
          <p14:tracePt t="219616" x="7442200" y="2971800"/>
          <p14:tracePt t="219633" x="7461250" y="2978150"/>
          <p14:tracePt t="219650" x="7505700" y="2984500"/>
          <p14:tracePt t="219666" x="7575550" y="2997200"/>
          <p14:tracePt t="219683" x="7651750" y="3003550"/>
          <p14:tracePt t="219700" x="7702550" y="3003550"/>
          <p14:tracePt t="219716" x="7727950" y="3003550"/>
          <p14:tracePt t="219733" x="7747000" y="3003550"/>
          <p14:tracePt t="219750" x="7759700" y="3003550"/>
          <p14:tracePt t="219767" x="7772400" y="2997200"/>
          <p14:tracePt t="219783" x="7791450" y="2984500"/>
          <p14:tracePt t="219800" x="7804150" y="2971800"/>
          <p14:tracePt t="219816" x="7829550" y="2946400"/>
          <p14:tracePt t="219834" x="7848600" y="2927350"/>
          <p14:tracePt t="219835" x="7867650" y="2914650"/>
          <p14:tracePt t="219850" x="7880350" y="2901950"/>
          <p14:tracePt t="219866" x="7924800" y="2851150"/>
          <p14:tracePt t="219883" x="7937500" y="2819400"/>
          <p14:tracePt t="219900" x="7950200" y="2794000"/>
          <p14:tracePt t="219917" x="7950200" y="2762250"/>
          <p14:tracePt t="219933" x="7943850" y="2724150"/>
          <p14:tracePt t="219950" x="7924800" y="2698750"/>
          <p14:tracePt t="219967" x="7893050" y="2660650"/>
          <p14:tracePt t="219983" x="7861300" y="2622550"/>
          <p14:tracePt t="220000" x="7823200" y="2597150"/>
          <p14:tracePt t="220017" x="7804150" y="2584450"/>
          <p14:tracePt t="220034" x="7772400" y="2571750"/>
          <p14:tracePt t="220050" x="7747000" y="2559050"/>
          <p14:tracePt t="220067" x="7696200" y="2540000"/>
          <p14:tracePt t="220084" x="7639050" y="2533650"/>
          <p14:tracePt t="220101" x="7486650" y="2533650"/>
          <p14:tracePt t="220117" x="7404100" y="2540000"/>
          <p14:tracePt t="220133" x="7321550" y="2565400"/>
          <p14:tracePt t="220151" x="7270750" y="2584450"/>
          <p14:tracePt t="220167" x="7232650" y="2609850"/>
          <p14:tracePt t="220183" x="7213600" y="2641600"/>
          <p14:tracePt t="220200" x="7207250" y="2698750"/>
          <p14:tracePt t="220217" x="7213600" y="2762250"/>
          <p14:tracePt t="220234" x="7239000" y="2825750"/>
          <p14:tracePt t="220250" x="7264400" y="2882900"/>
          <p14:tracePt t="220267" x="7289800" y="2921000"/>
          <p14:tracePt t="220284" x="7321550" y="2959100"/>
          <p14:tracePt t="220302" x="7340600" y="2965450"/>
          <p14:tracePt t="220317" x="7366000" y="2978150"/>
          <p14:tracePt t="220334" x="7429500" y="2984500"/>
          <p14:tracePt t="220350" x="7461250" y="2984500"/>
          <p14:tracePt t="220367" x="7512050" y="2978150"/>
          <p14:tracePt t="220383" x="7543800" y="2965450"/>
          <p14:tracePt t="220400" x="7562850" y="2965450"/>
          <p14:tracePt t="220417" x="7575550" y="2959100"/>
          <p14:tracePt t="220434" x="7581900" y="2959100"/>
          <p14:tracePt t="220548" x="7581900" y="2952750"/>
          <p14:tracePt t="220567" x="7569200" y="2952750"/>
          <p14:tracePt t="220601" x="7562850" y="2952750"/>
          <p14:tracePt t="220618" x="7562850" y="2959100"/>
          <p14:tracePt t="220634" x="7594600" y="2997200"/>
          <p14:tracePt t="220652" x="7626350" y="3016250"/>
          <p14:tracePt t="220669" x="7639050" y="3016250"/>
          <p14:tracePt t="220685" x="7670800" y="3016250"/>
          <p14:tracePt t="220701" x="7740650" y="2997200"/>
          <p14:tracePt t="220718" x="7816850" y="2971800"/>
          <p14:tracePt t="220734" x="7893050" y="2959100"/>
          <p14:tracePt t="220751" x="7950200" y="2946400"/>
          <p14:tracePt t="220770" x="7969250" y="2933700"/>
          <p14:tracePt t="220863" x="7975600" y="2933700"/>
          <p14:tracePt t="220871" x="7981950" y="2933700"/>
          <p14:tracePt t="220884" x="7988300" y="2933700"/>
          <p14:tracePt t="220901" x="8013700" y="2927350"/>
          <p14:tracePt t="220918" x="8045450" y="2927350"/>
          <p14:tracePt t="220934" x="8051800" y="2927350"/>
          <p14:tracePt t="220968" x="8064500" y="2927350"/>
          <p14:tracePt t="220984" x="8096250" y="2940050"/>
          <p14:tracePt t="221001" x="8159750" y="2952750"/>
          <p14:tracePt t="221018" x="8274050" y="2965450"/>
          <p14:tracePt t="221036" x="8331200" y="2965450"/>
          <p14:tracePt t="221051" x="8356600" y="2965450"/>
          <p14:tracePt t="221129" x="8356600" y="2959100"/>
          <p14:tracePt t="221145" x="8356600" y="2952750"/>
          <p14:tracePt t="221175" x="8362950" y="2952750"/>
          <p14:tracePt t="221193" x="8369300" y="2952750"/>
          <p14:tracePt t="221315" x="8375650" y="2952750"/>
          <p14:tracePt t="221336" x="8382000" y="2952750"/>
          <p14:tracePt t="221352" x="8407400" y="2952750"/>
          <p14:tracePt t="221368" x="8413750" y="2952750"/>
          <p14:tracePt t="221387" x="8420100" y="2952750"/>
          <p14:tracePt t="221404" x="8426450" y="2952750"/>
          <p14:tracePt t="221421" x="8432800" y="2952750"/>
          <p14:tracePt t="221452" x="8439150" y="2946400"/>
          <p14:tracePt t="221585" x="8458200" y="2946400"/>
          <p14:tracePt t="221593" x="8464550" y="2946400"/>
          <p14:tracePt t="221602" x="8483600" y="2946400"/>
          <p14:tracePt t="221619" x="8540750" y="2940050"/>
          <p14:tracePt t="221635" x="8597900" y="2927350"/>
          <p14:tracePt t="221651" x="8636000" y="2921000"/>
          <p14:tracePt t="221668" x="8667750" y="2908300"/>
          <p14:tracePt t="221685" x="8693150" y="2908300"/>
          <p14:tracePt t="221705" x="8718550" y="2901950"/>
          <p14:tracePt t="221718" x="8731250" y="2901950"/>
          <p14:tracePt t="221735" x="8756650" y="2901950"/>
          <p14:tracePt t="221752" x="8851900" y="2901950"/>
          <p14:tracePt t="221768" x="8928100" y="2901950"/>
          <p14:tracePt t="221785" x="8997950" y="2895600"/>
          <p14:tracePt t="221801" x="9055100" y="2895600"/>
          <p14:tracePt t="221818" x="9074150" y="2895600"/>
          <p14:tracePt t="221835" x="9080500" y="2895600"/>
          <p14:tracePt t="221911" x="9086850" y="2895600"/>
          <p14:tracePt t="221925" x="9093200" y="2895600"/>
          <p14:tracePt t="221935" x="9105900" y="2895600"/>
          <p14:tracePt t="221951" x="9118600" y="2895600"/>
          <p14:tracePt t="221969" x="9144000" y="2895600"/>
          <p14:tracePt t="221985" x="9163050" y="2895600"/>
          <p14:tracePt t="222002" x="9182100" y="2901950"/>
          <p14:tracePt t="222019" x="9188450" y="2901950"/>
          <p14:tracePt t="222221" x="9188450" y="2908300"/>
          <p14:tracePt t="222229" x="9182100" y="2908300"/>
          <p14:tracePt t="222236" x="9182100" y="2914650"/>
          <p14:tracePt t="222252" x="9175750" y="2921000"/>
          <p14:tracePt t="222269" x="9169400" y="2921000"/>
          <p14:tracePt t="222302" x="9169400" y="2927350"/>
          <p14:tracePt t="222320" x="9188450" y="2946400"/>
          <p14:tracePt t="222336" x="9207500" y="2952750"/>
          <p14:tracePt t="222352" x="9220200" y="2952750"/>
          <p14:tracePt t="222369" x="9232900" y="2952750"/>
          <p14:tracePt t="222385" x="9239250" y="2952750"/>
          <p14:tracePt t="222402" x="9245600" y="2940050"/>
          <p14:tracePt t="222419" x="9251950" y="2940050"/>
          <p14:tracePt t="222436" x="9328150" y="2933700"/>
          <p14:tracePt t="222452" x="9448800" y="2933700"/>
          <p14:tracePt t="222470" x="9569450" y="2933700"/>
          <p14:tracePt t="222485" x="9645650" y="2933700"/>
          <p14:tracePt t="222502" x="9677400" y="2933700"/>
          <p14:tracePt t="222519" x="9683750" y="2933700"/>
          <p14:tracePt t="222535" x="9690100" y="2933700"/>
          <p14:tracePt t="222602" x="9696450" y="2933700"/>
          <p14:tracePt t="222619" x="9734550" y="2933700"/>
          <p14:tracePt t="222636" x="9779000" y="2933700"/>
          <p14:tracePt t="222654" x="9817100" y="2927350"/>
          <p14:tracePt t="222669" x="9842500" y="2927350"/>
          <p14:tracePt t="222686" x="9855200" y="2921000"/>
          <p14:tracePt t="222702" x="9861550" y="2921000"/>
          <p14:tracePt t="223381" x="9880600" y="2921000"/>
          <p14:tracePt t="223389" x="9899650" y="2921000"/>
          <p14:tracePt t="223405" x="9982200" y="2933700"/>
          <p14:tracePt t="223421" x="10058400" y="2940050"/>
          <p14:tracePt t="223436" x="10134600" y="2946400"/>
          <p14:tracePt t="223453" x="10179050" y="2946400"/>
          <p14:tracePt t="223470" x="10210800" y="2946400"/>
          <p14:tracePt t="223767" x="10217150" y="2952750"/>
          <p14:tracePt t="223788" x="10287000" y="2965450"/>
          <p14:tracePt t="223804" x="10382250" y="2978150"/>
          <p14:tracePt t="223821" x="10458450" y="2984500"/>
          <p14:tracePt t="223839" x="10547350" y="2990850"/>
          <p14:tracePt t="223854" x="10566400" y="2990850"/>
          <p14:tracePt t="223870" x="10598150" y="2990850"/>
          <p14:tracePt t="224079" x="10604500" y="2990850"/>
          <p14:tracePt t="224086" x="10617200" y="2990850"/>
          <p14:tracePt t="224104" x="10661650" y="2990850"/>
          <p14:tracePt t="224120" x="10731500" y="2990850"/>
          <p14:tracePt t="224140" x="10788650" y="2990850"/>
          <p14:tracePt t="224153" x="10833100" y="2984500"/>
          <p14:tracePt t="224171" x="10858500" y="2971800"/>
          <p14:tracePt t="224187" x="10871200" y="2971800"/>
          <p14:tracePt t="224349" x="10871200" y="2965450"/>
          <p14:tracePt t="224550" x="10864850" y="2965450"/>
          <p14:tracePt t="224557" x="10858500" y="2965450"/>
          <p14:tracePt t="224571" x="10845800" y="2965450"/>
          <p14:tracePt t="224589" x="10801350" y="2965450"/>
          <p14:tracePt t="224605" x="10769600" y="2965450"/>
          <p14:tracePt t="224621" x="10725150" y="2965450"/>
          <p14:tracePt t="224639" x="10674350" y="2971800"/>
          <p14:tracePt t="224654" x="10610850" y="2978150"/>
          <p14:tracePt t="224671" x="10528300" y="2984500"/>
          <p14:tracePt t="224687" x="10426700" y="2984500"/>
          <p14:tracePt t="224704" x="10280650" y="2984500"/>
          <p14:tracePt t="224721" x="10064750" y="2971800"/>
          <p14:tracePt t="224737" x="9855200" y="2971800"/>
          <p14:tracePt t="224754" x="9632950" y="2971800"/>
          <p14:tracePt t="224771" x="9385300" y="2978150"/>
          <p14:tracePt t="224787" x="8985250" y="2959100"/>
          <p14:tracePt t="224804" x="8578850" y="2927350"/>
          <p14:tracePt t="224821" x="8210550" y="2889250"/>
          <p14:tracePt t="224838" x="7651750" y="2832100"/>
          <p14:tracePt t="224854" x="7315200" y="2806700"/>
          <p14:tracePt t="224871" x="6883400" y="2781300"/>
          <p14:tracePt t="224889" x="6451600" y="2774950"/>
          <p14:tracePt t="224904" x="6108700" y="2787650"/>
          <p14:tracePt t="224921" x="5791200" y="2832100"/>
          <p14:tracePt t="224937" x="5429250" y="2901950"/>
          <p14:tracePt t="224954" x="5080000" y="2959100"/>
          <p14:tracePt t="224971" x="4629150" y="2997200"/>
          <p14:tracePt t="224987" x="4210050" y="3016250"/>
          <p14:tracePt t="225004" x="3987800" y="3022600"/>
          <p14:tracePt t="225021" x="3943350" y="3028950"/>
          <p14:tracePt t="225074" x="3949700" y="3028950"/>
          <p14:tracePt t="225090" x="3956050" y="3028950"/>
          <p14:tracePt t="225105" x="3981450" y="3035300"/>
          <p14:tracePt t="225121" x="4013200" y="3041650"/>
          <p14:tracePt t="225138" x="4051300" y="3060700"/>
          <p14:tracePt t="225154" x="4114800" y="3092450"/>
          <p14:tracePt t="225171" x="4235450" y="3130550"/>
          <p14:tracePt t="225188" x="4305300" y="3155950"/>
          <p14:tracePt t="225204" x="4387850" y="3181350"/>
          <p14:tracePt t="225221" x="4419600" y="3200400"/>
          <p14:tracePt t="225238" x="4438650" y="3206750"/>
          <p14:tracePt t="225254" x="4445000" y="3206750"/>
          <p14:tracePt t="225271" x="4451350" y="3206750"/>
          <p14:tracePt t="225288" x="4464050" y="3213100"/>
          <p14:tracePt t="225289" x="4489450" y="3213100"/>
          <p14:tracePt t="225305" x="4521200" y="3213100"/>
          <p14:tracePt t="225321" x="4603750" y="3213100"/>
          <p14:tracePt t="225338" x="4667250" y="3213100"/>
          <p14:tracePt t="225339" x="4705350" y="3213100"/>
          <p14:tracePt t="225355" x="4730750" y="3213100"/>
          <p14:tracePt t="225371" x="4737100" y="3213100"/>
          <p14:tracePt t="225458" x="4743450" y="3213100"/>
          <p14:tracePt t="225467" x="4749800" y="3213100"/>
          <p14:tracePt t="225476" x="4756150" y="3213100"/>
          <p14:tracePt t="225488" x="4768850" y="3206750"/>
          <p14:tracePt t="225606" x="4775200" y="3206750"/>
          <p14:tracePt t="225622" x="4794250" y="3206750"/>
          <p14:tracePt t="225638" x="4819650" y="3206750"/>
          <p14:tracePt t="225655" x="4857750" y="3213100"/>
          <p14:tracePt t="225672" x="4908550" y="3213100"/>
          <p14:tracePt t="225688" x="4946650" y="3213100"/>
          <p14:tracePt t="225705" x="4984750" y="3213100"/>
          <p14:tracePt t="225721" x="5035550" y="3213100"/>
          <p14:tracePt t="225738" x="5092700" y="3206750"/>
          <p14:tracePt t="225755" x="5149850" y="3206750"/>
          <p14:tracePt t="225772" x="5207000" y="3206750"/>
          <p14:tracePt t="225788" x="5245100" y="3206750"/>
          <p14:tracePt t="225805" x="5264150" y="3200400"/>
          <p14:tracePt t="225821" x="5289550" y="3194050"/>
          <p14:tracePt t="225838" x="5314950" y="3187700"/>
          <p14:tracePt t="225855" x="5327650" y="3187700"/>
          <p14:tracePt t="225888" x="5334000" y="3181350"/>
          <p14:tracePt t="225905" x="5340350" y="3181350"/>
          <p14:tracePt t="225922" x="5346700" y="3187700"/>
          <p14:tracePt t="225938" x="5365750" y="3187700"/>
          <p14:tracePt t="225955" x="5384800" y="3187700"/>
          <p14:tracePt t="225972" x="5403850" y="3187700"/>
          <p14:tracePt t="225988" x="5429250" y="3187700"/>
          <p14:tracePt t="226005" x="5441950" y="3187700"/>
          <p14:tracePt t="226022" x="5543550" y="3206750"/>
          <p14:tracePt t="226039" x="5740400" y="3244850"/>
          <p14:tracePt t="226055" x="5905500" y="3263900"/>
          <p14:tracePt t="226072" x="6051550" y="3276600"/>
          <p14:tracePt t="226088" x="6210300" y="3289300"/>
          <p14:tracePt t="226105" x="6330950" y="3295650"/>
          <p14:tracePt t="226122" x="6369050" y="3295650"/>
          <p14:tracePt t="226281" x="6375400" y="3295650"/>
          <p14:tracePt t="226290" x="6381750" y="3295650"/>
          <p14:tracePt t="226306" x="6394450" y="3295650"/>
          <p14:tracePt t="226322" x="6407150" y="3295650"/>
          <p14:tracePt t="226339" x="6413500" y="3295650"/>
          <p14:tracePt t="226373" x="6419850" y="3295650"/>
          <p14:tracePt t="226406" x="6426200" y="3289300"/>
          <p14:tracePt t="226422" x="6438900" y="3289300"/>
          <p14:tracePt t="226439" x="6445250" y="3289300"/>
          <p14:tracePt t="226455" x="6451600" y="3282950"/>
          <p14:tracePt t="226472" x="6457950" y="3282950"/>
          <p14:tracePt t="226488" x="6464300" y="3282950"/>
          <p14:tracePt t="226522" x="6470650" y="3276600"/>
          <p14:tracePt t="226540" x="6477000" y="3276600"/>
          <p14:tracePt t="226555" x="6483350" y="3270250"/>
          <p14:tracePt t="226572" x="6496050" y="3257550"/>
          <p14:tracePt t="226589" x="6502400" y="3257550"/>
          <p14:tracePt t="226605" x="6508750" y="3251200"/>
          <p14:tracePt t="226622" x="6508750" y="3244850"/>
          <p14:tracePt t="226685" x="6515100" y="3244850"/>
          <p14:tracePt t="226718" x="6521450" y="3238500"/>
          <p14:tracePt t="226728" x="6527800" y="3238500"/>
          <p14:tracePt t="226741" x="6540500" y="3238500"/>
          <p14:tracePt t="226756" x="6553200" y="3238500"/>
          <p14:tracePt t="226772" x="6578600" y="3232150"/>
          <p14:tracePt t="226789" x="6591300" y="3232150"/>
          <p14:tracePt t="226827" x="6597650" y="3232150"/>
          <p14:tracePt t="226856" x="6623050" y="3232150"/>
          <p14:tracePt t="226872" x="6680200" y="3219450"/>
          <p14:tracePt t="226889" x="6718300" y="3213100"/>
          <p14:tracePt t="226906" x="6750050" y="3200400"/>
          <p14:tracePt t="226922" x="6775450" y="3194050"/>
          <p14:tracePt t="226939" x="6788150" y="3187700"/>
          <p14:tracePt t="226956" x="6794500" y="3181350"/>
          <p14:tracePt t="227496" x="6800850" y="3181350"/>
          <p14:tracePt t="227501" x="6813550" y="3175000"/>
          <p14:tracePt t="227510" x="6851650" y="3162300"/>
          <p14:tracePt t="227523" x="6889750" y="3149600"/>
          <p14:tracePt t="227540" x="6978650" y="3130550"/>
          <p14:tracePt t="227557" x="7042150" y="3098800"/>
          <p14:tracePt t="227574" x="7086600" y="3086100"/>
          <p14:tracePt t="227591" x="7092950" y="3086100"/>
          <p14:tracePt t="227631" x="7092950" y="3079750"/>
          <p14:tracePt t="227745" x="7092950" y="3073400"/>
          <p14:tracePt t="227750" x="7086600" y="3073400"/>
          <p14:tracePt t="227793" x="7080250" y="3073400"/>
          <p14:tracePt t="227807" x="7080250" y="3067050"/>
          <p14:tracePt t="227840" x="7073900" y="3067050"/>
          <p14:tracePt t="227873" x="7067550" y="3060700"/>
          <p14:tracePt t="227907" x="7061200" y="3060700"/>
          <p14:tracePt t="227923" x="7061200" y="3054350"/>
          <p14:tracePt t="227940" x="7054850" y="3054350"/>
          <p14:tracePt t="227990" x="7048500" y="3054350"/>
          <p14:tracePt t="228040" x="7042150" y="3054350"/>
          <p14:tracePt t="228107" x="7035800" y="3054350"/>
          <p14:tracePt t="228119" x="7035800" y="3048000"/>
          <p14:tracePt t="228175" x="7029450" y="3048000"/>
          <p14:tracePt t="228203" x="7023100" y="3048000"/>
          <p14:tracePt t="228230" x="7016750" y="3048000"/>
          <p14:tracePt t="228242" x="7010400" y="3048000"/>
          <p14:tracePt t="228447" x="7004050" y="3048000"/>
          <p14:tracePt t="228454" x="6997700" y="3048000"/>
          <p14:tracePt t="228462" x="6991350" y="3048000"/>
          <p14:tracePt t="232870" x="7004050" y="3041650"/>
          <p14:tracePt t="232877" x="7073900" y="3016250"/>
          <p14:tracePt t="232885" x="7143750" y="2978150"/>
          <p14:tracePt t="232894" x="7219950" y="2927350"/>
          <p14:tracePt t="232911" x="7378700" y="2794000"/>
          <p14:tracePt t="232928" x="7562850" y="2628900"/>
          <p14:tracePt t="232944" x="7772400" y="2400300"/>
          <p14:tracePt t="232961" x="7950200" y="2159000"/>
          <p14:tracePt t="232977" x="8102600" y="1917700"/>
          <p14:tracePt t="232994" x="8223250" y="1752600"/>
          <p14:tracePt t="233011" x="8280400" y="1670050"/>
          <p14:tracePt t="233028" x="8299450" y="1631950"/>
          <p14:tracePt t="233044" x="8299450" y="1625600"/>
          <p14:tracePt t="233078" x="8299450" y="1631950"/>
          <p14:tracePt t="233094" x="8293100" y="1644650"/>
          <p14:tracePt t="233111" x="8286750" y="1651000"/>
          <p14:tracePt t="233128" x="8280400" y="1651000"/>
          <p14:tracePt t="233144" x="8274050" y="1651000"/>
          <p14:tracePt t="233161" x="8261350" y="1657350"/>
          <p14:tracePt t="233180" x="8242300" y="1670050"/>
          <p14:tracePt t="233194" x="8204200" y="1682750"/>
          <p14:tracePt t="233211" x="8172450" y="1695450"/>
          <p14:tracePt t="233228" x="8121650" y="1714500"/>
          <p14:tracePt t="233245" x="8058150" y="1733550"/>
          <p14:tracePt t="233261" x="7988300" y="1746250"/>
          <p14:tracePt t="233278" x="7912100" y="1765300"/>
          <p14:tracePt t="233295" x="7797800" y="1784350"/>
          <p14:tracePt t="233312" x="7778750" y="1790700"/>
          <p14:tracePt t="233328" x="7772400" y="1797050"/>
          <p14:tracePt t="233362" x="7766050" y="1803400"/>
          <p14:tracePt t="233378" x="7759700" y="1809750"/>
          <p14:tracePt t="233394" x="7759700" y="1822450"/>
          <p14:tracePt t="233411" x="7759700" y="1847850"/>
          <p14:tracePt t="233428" x="7772400" y="1879600"/>
          <p14:tracePt t="233444" x="7797800" y="1917700"/>
          <p14:tracePt t="233461" x="7829550" y="1949450"/>
          <p14:tracePt t="233478" x="7880350" y="1981200"/>
          <p14:tracePt t="233495" x="7899400" y="1993900"/>
          <p14:tracePt t="233512" x="7905750" y="1993900"/>
          <p14:tracePt t="233595" x="7912100" y="1993900"/>
          <p14:tracePt t="233603" x="7912100" y="2000250"/>
          <p14:tracePt t="233611" x="7918450" y="2000250"/>
          <p14:tracePt t="233630" x="7937500" y="2000250"/>
          <p14:tracePt t="233661" x="7943850" y="2000250"/>
          <p14:tracePt t="233678" x="7950200" y="2000250"/>
          <p14:tracePt t="233837" x="7956550" y="2006600"/>
          <p14:tracePt t="233862" x="7956550" y="2012950"/>
          <p14:tracePt t="233926" x="7956550" y="2019300"/>
          <p14:tracePt t="234056" x="7969250" y="2019300"/>
          <p14:tracePt t="234062" x="7975600" y="2019300"/>
          <p14:tracePt t="234079" x="8026400" y="2000250"/>
          <p14:tracePt t="234095" x="8064500" y="1987550"/>
          <p14:tracePt t="234113" x="8096250" y="1974850"/>
          <p14:tracePt t="234129" x="8115300" y="1968500"/>
          <p14:tracePt t="234450" x="8128000" y="1962150"/>
          <p14:tracePt t="234462" x="8140700" y="1955800"/>
          <p14:tracePt t="234480" x="8185150" y="1930400"/>
          <p14:tracePt t="234497" x="8216900" y="1892300"/>
          <p14:tracePt t="234512" x="8242300" y="1866900"/>
          <p14:tracePt t="234529" x="8255000" y="1847850"/>
          <p14:tracePt t="234545" x="8261350" y="1835150"/>
          <p14:tracePt t="234563" x="8261350" y="1828800"/>
          <p14:tracePt t="234579" x="8255000" y="1822450"/>
          <p14:tracePt t="234595" x="8216900" y="1809750"/>
          <p14:tracePt t="234612" x="8166100" y="1784350"/>
          <p14:tracePt t="234629" x="8083550" y="1752600"/>
          <p14:tracePt t="234645" x="8026400" y="1733550"/>
          <p14:tracePt t="234662" x="7950200" y="1701800"/>
          <p14:tracePt t="234679" x="7867650" y="1670050"/>
          <p14:tracePt t="234695" x="7785100" y="1638300"/>
          <p14:tracePt t="234712" x="7702550" y="1619250"/>
          <p14:tracePt t="234729" x="7632700" y="1606550"/>
          <p14:tracePt t="234746" x="7524750" y="1587500"/>
          <p14:tracePt t="234747" x="7473950" y="1587500"/>
          <p14:tracePt t="234762" x="7429500" y="1587500"/>
          <p14:tracePt t="234779" x="7404100" y="1587500"/>
          <p14:tracePt t="234796" x="7391400" y="1587500"/>
          <p14:tracePt t="234812" x="7353300" y="1619250"/>
          <p14:tracePt t="234829" x="7283450" y="1682750"/>
          <p14:tracePt t="234846" x="7175500" y="1771650"/>
          <p14:tracePt t="234862" x="7080250" y="1873250"/>
          <p14:tracePt t="234879" x="7010400" y="2000250"/>
          <p14:tracePt t="234898" x="6997700" y="2082800"/>
          <p14:tracePt t="234912" x="7029450" y="2159000"/>
          <p14:tracePt t="234929" x="7105650" y="2241550"/>
          <p14:tracePt t="234946" x="7181850" y="2292350"/>
          <p14:tracePt t="234964" x="7283450" y="2324100"/>
          <p14:tracePt t="234979" x="7346950" y="2330450"/>
          <p14:tracePt t="234996" x="7366000" y="2330450"/>
          <p14:tracePt t="234996" x="7397750" y="2330450"/>
          <p14:tracePt t="235012" x="7461250" y="2324100"/>
          <p14:tracePt t="235029" x="7518400" y="2311400"/>
          <p14:tracePt t="235046" x="7556500" y="2298700"/>
          <p14:tracePt t="235062" x="7581900" y="2292350"/>
          <p14:tracePt t="235081" x="7594600" y="2292350"/>
          <p14:tracePt t="235096" x="7600950" y="2292350"/>
          <p14:tracePt t="235153" x="7600950" y="2286000"/>
          <p14:tracePt t="235160" x="7607300" y="2286000"/>
          <p14:tracePt t="235180" x="7626350" y="2273300"/>
          <p14:tracePt t="235196" x="7639050" y="2266950"/>
          <p14:tracePt t="235213" x="7651750" y="2254250"/>
          <p14:tracePt t="235229" x="7658100" y="2247900"/>
          <p14:tracePt t="235339" x="7658100" y="2241550"/>
          <p14:tracePt t="235371" x="7664450" y="2241550"/>
          <p14:tracePt t="235435" x="7664450" y="2235200"/>
          <p14:tracePt t="235446" x="7664450" y="2228850"/>
          <p14:tracePt t="235463" x="7664450" y="2222500"/>
          <p14:tracePt t="235480" x="7664450" y="2209800"/>
          <p14:tracePt t="235497" x="7664450" y="2197100"/>
          <p14:tracePt t="235499" x="7664450" y="2190750"/>
          <p14:tracePt t="235531" x="7664450" y="2184400"/>
          <p14:tracePt t="235547" x="7664450" y="2178050"/>
          <p14:tracePt t="235563" x="7658100" y="2165350"/>
          <p14:tracePt t="235581" x="7645400" y="2139950"/>
          <p14:tracePt t="235596" x="7632700" y="2120900"/>
          <p14:tracePt t="235613" x="7620000" y="2101850"/>
          <p14:tracePt t="235630" x="7613650" y="2089150"/>
          <p14:tracePt t="235647" x="7607300" y="2082800"/>
          <p14:tracePt t="235693" x="7600950" y="2082800"/>
          <p14:tracePt t="235713" x="7600950" y="2076450"/>
          <p14:tracePt t="235732" x="7588250" y="2076450"/>
          <p14:tracePt t="235747" x="7575550" y="2076450"/>
          <p14:tracePt t="235764" x="7569200" y="2089150"/>
          <p14:tracePt t="235765" x="7562850" y="2101850"/>
          <p14:tracePt t="235797" x="7562850" y="2120900"/>
          <p14:tracePt t="235813" x="7581900" y="2159000"/>
          <p14:tracePt t="235830" x="7607300" y="2184400"/>
          <p14:tracePt t="235848" x="7702550" y="2222500"/>
          <p14:tracePt t="235863" x="7791450" y="2235200"/>
          <p14:tracePt t="235880" x="7848600" y="2241550"/>
          <p14:tracePt t="235897" x="7918450" y="2260600"/>
          <p14:tracePt t="235913" x="8026400" y="2298700"/>
          <p14:tracePt t="235930" x="8140700" y="2330450"/>
          <p14:tracePt t="235947" x="8286750" y="2374900"/>
          <p14:tracePt t="235963" x="8439150" y="2425700"/>
          <p14:tracePt t="235980" x="8534400" y="2457450"/>
          <p14:tracePt t="235997" x="8578850" y="2470150"/>
          <p14:tracePt t="236013" x="8585200" y="2476500"/>
          <p14:tracePt t="236047" x="8572500" y="2476500"/>
          <p14:tracePt t="236063" x="8572500" y="2489200"/>
          <p14:tracePt t="236080" x="8572500" y="2495550"/>
          <p14:tracePt t="236097" x="8572500" y="2501900"/>
          <p14:tracePt t="236229" x="8566150" y="2501900"/>
          <p14:tracePt t="236235" x="8553450" y="2501900"/>
          <p14:tracePt t="236247" x="8528050" y="2489200"/>
          <p14:tracePt t="236264" x="8432800" y="2444750"/>
          <p14:tracePt t="236285" x="8350250" y="2406650"/>
          <p14:tracePt t="236297" x="8274050" y="2381250"/>
          <p14:tracePt t="236313" x="8216900" y="2362200"/>
          <p14:tracePt t="236330" x="8166100" y="2355850"/>
          <p14:tracePt t="236347" x="8115300" y="2349500"/>
          <p14:tracePt t="236364" x="8039100" y="2355850"/>
          <p14:tracePt t="236382" x="7943850" y="2387600"/>
          <p14:tracePt t="236397" x="7848600" y="2425700"/>
          <p14:tracePt t="236414" x="7791450" y="2444750"/>
          <p14:tracePt t="236430" x="7740650" y="2470150"/>
          <p14:tracePt t="236447" x="7721600" y="2489200"/>
          <p14:tracePt t="236464" x="7721600" y="2501900"/>
          <p14:tracePt t="236481" x="7740650" y="2546350"/>
          <p14:tracePt t="236498" x="7791450" y="2597150"/>
          <p14:tracePt t="236514" x="7848600" y="2635250"/>
          <p14:tracePt t="236530" x="7943850" y="2686050"/>
          <p14:tracePt t="236547" x="8020050" y="2705100"/>
          <p14:tracePt t="236564" x="8128000" y="2705100"/>
          <p14:tracePt t="236580" x="8280400" y="2686050"/>
          <p14:tracePt t="236597" x="8394700" y="2660650"/>
          <p14:tracePt t="236614" x="8521700" y="2622550"/>
          <p14:tracePt t="236630" x="8553450" y="2597150"/>
          <p14:tracePt t="236647" x="8566150" y="2584450"/>
          <p14:tracePt t="236664" x="8566150" y="2571750"/>
          <p14:tracePt t="236681" x="8566150" y="2559050"/>
          <p14:tracePt t="236698" x="8566150" y="2546350"/>
          <p14:tracePt t="236714" x="8566150" y="2527300"/>
          <p14:tracePt t="236731" x="8553450" y="2508250"/>
          <p14:tracePt t="236748" x="8540750" y="2501900"/>
          <p14:tracePt t="236764" x="8521700" y="2489200"/>
          <p14:tracePt t="236781" x="8470900" y="2482850"/>
          <p14:tracePt t="236797" x="8375650" y="2482850"/>
          <p14:tracePt t="236814" x="8274050" y="2495550"/>
          <p14:tracePt t="236831" x="8166100" y="2508250"/>
          <p14:tracePt t="236847" x="8102600" y="2508250"/>
          <p14:tracePt t="236864" x="8064500" y="2508250"/>
          <p14:tracePt t="236881" x="8039100" y="2489200"/>
          <p14:tracePt t="236898" x="7981950" y="2444750"/>
          <p14:tracePt t="236914" x="7918450" y="2387600"/>
          <p14:tracePt t="236931" x="7804150" y="2305050"/>
          <p14:tracePt t="236947" x="7689850" y="2228850"/>
          <p14:tracePt t="236964" x="7543800" y="2152650"/>
          <p14:tracePt t="236981" x="7385050" y="2076450"/>
          <p14:tracePt t="236998" x="7283450" y="2025650"/>
          <p14:tracePt t="236999" x="7251700" y="2006600"/>
          <p14:tracePt t="237014" x="7200900" y="1968500"/>
          <p14:tracePt t="237031" x="7181850" y="1943100"/>
          <p14:tracePt t="237047" x="7181850" y="1924050"/>
          <p14:tracePt t="237064" x="7181850" y="1905000"/>
          <p14:tracePt t="237081" x="7194550" y="1892300"/>
          <p14:tracePt t="237131" x="7207250" y="1892300"/>
          <p14:tracePt t="237148" x="7232650" y="1892300"/>
          <p14:tracePt t="237164" x="7258050" y="1892300"/>
          <p14:tracePt t="237183" x="7302500" y="1905000"/>
          <p14:tracePt t="237198" x="7327900" y="1911350"/>
          <p14:tracePt t="237214" x="7353300" y="1911350"/>
          <p14:tracePt t="237231" x="7385050" y="1917700"/>
          <p14:tracePt t="237248" x="7429500" y="1924050"/>
          <p14:tracePt t="237264" x="7467600" y="1930400"/>
          <p14:tracePt t="237281" x="7499350" y="1936750"/>
          <p14:tracePt t="237298" x="7524750" y="1943100"/>
          <p14:tracePt t="237314" x="7569200" y="1949450"/>
          <p14:tracePt t="237331" x="7594600" y="1949450"/>
          <p14:tracePt t="237348" x="7607300" y="1949450"/>
          <p14:tracePt t="237365" x="7620000" y="1949450"/>
          <p14:tracePt t="237567" x="7626350" y="1955800"/>
          <p14:tracePt t="237578" x="7626350" y="1962150"/>
          <p14:tracePt t="237586" x="7626350" y="1968500"/>
          <p14:tracePt t="237598" x="7632700" y="1974850"/>
          <p14:tracePt t="237615" x="7664450" y="2000250"/>
          <p14:tracePt t="237632" x="7715250" y="2019300"/>
          <p14:tracePt t="237648" x="7759700" y="2025650"/>
          <p14:tracePt t="237665" x="7810500" y="2025650"/>
          <p14:tracePt t="237681" x="7848600" y="2025650"/>
          <p14:tracePt t="237698" x="7880350" y="2025650"/>
          <p14:tracePt t="237715" x="7886700" y="2025650"/>
          <p14:tracePt t="237809" x="7899400" y="2025650"/>
          <p14:tracePt t="237817" x="7924800" y="2025650"/>
          <p14:tracePt t="237832" x="8007350" y="2025650"/>
          <p14:tracePt t="237848" x="8058150" y="2025650"/>
          <p14:tracePt t="237865" x="8089900" y="2025650"/>
          <p14:tracePt t="237881" x="8108950" y="2025650"/>
          <p14:tracePt t="237898" x="8153400" y="2025650"/>
          <p14:tracePt t="237915" x="8197850" y="2032000"/>
          <p14:tracePt t="237932" x="8248650" y="2038350"/>
          <p14:tracePt t="237948" x="8293100" y="2044700"/>
          <p14:tracePt t="237965" x="8331200" y="2044700"/>
          <p14:tracePt t="237982" x="8388350" y="2051050"/>
          <p14:tracePt t="237998" x="8451850" y="2051050"/>
          <p14:tracePt t="238015" x="8496300" y="2051050"/>
          <p14:tracePt t="238032" x="8534400" y="2051050"/>
          <p14:tracePt t="238048" x="8566150" y="2051050"/>
          <p14:tracePt t="238065" x="8585200" y="2051050"/>
          <p14:tracePt t="238082" x="8623300" y="2057400"/>
          <p14:tracePt t="238099" x="8636000" y="2057400"/>
          <p14:tracePt t="238115" x="8642350" y="2057400"/>
          <p14:tracePt t="238815" x="8655050" y="2057400"/>
          <p14:tracePt t="238823" x="8686800" y="2057400"/>
          <p14:tracePt t="238849" x="8775700" y="2044700"/>
          <p14:tracePt t="238866" x="8870950" y="2044700"/>
          <p14:tracePt t="238883" x="8978900" y="2044700"/>
          <p14:tracePt t="238900" x="9048750" y="2044700"/>
          <p14:tracePt t="238916" x="9099550" y="2044700"/>
          <p14:tracePt t="238933" x="9131300" y="2051050"/>
          <p14:tracePt t="238949" x="9182100" y="2051050"/>
          <p14:tracePt t="238966" x="9245600" y="2057400"/>
          <p14:tracePt t="238982" x="9302750" y="2063750"/>
          <p14:tracePt t="238984" x="9347200" y="2076450"/>
          <p14:tracePt t="238999" x="9378950" y="2082800"/>
          <p14:tracePt t="239001" x="9404350" y="2082800"/>
          <p14:tracePt t="239016" x="9423400" y="2089150"/>
          <p14:tracePt t="239017" x="9436100" y="2089150"/>
          <p14:tracePt t="239033" x="9455150" y="2089150"/>
          <p14:tracePt t="239049" x="9467850" y="2089150"/>
          <p14:tracePt t="239066" x="9480550" y="2089150"/>
          <p14:tracePt t="239083" x="9493250" y="2089150"/>
          <p14:tracePt t="239100" x="9499600" y="2089150"/>
          <p14:tracePt t="239236" x="9499600" y="2082800"/>
          <p14:tracePt t="239250" x="9499600" y="2070100"/>
          <p14:tracePt t="239267" x="9505950" y="2070100"/>
          <p14:tracePt t="239283" x="9563100" y="2063750"/>
          <p14:tracePt t="239300" x="9645650" y="2070100"/>
          <p14:tracePt t="239317" x="9709150" y="2070100"/>
          <p14:tracePt t="239333" x="9734550" y="2070100"/>
          <p14:tracePt t="239350" x="9740900" y="2070100"/>
          <p14:tracePt t="239383" x="9728200" y="2063750"/>
          <p14:tracePt t="239400" x="9715500" y="2057400"/>
          <p14:tracePt t="239416" x="9702800" y="2051050"/>
          <p14:tracePt t="239537" x="9709150" y="2051050"/>
          <p14:tracePt t="239554" x="9715500" y="2051050"/>
          <p14:tracePt t="239566" x="9734550" y="2051050"/>
          <p14:tracePt t="239583" x="9779000" y="2051050"/>
          <p14:tracePt t="239601" x="9867900" y="2044700"/>
          <p14:tracePt t="239618" x="9944100" y="2032000"/>
          <p14:tracePt t="239634" x="10013950" y="2025650"/>
          <p14:tracePt t="239650" x="10071100" y="2012950"/>
          <p14:tracePt t="239666" x="10109200" y="2000250"/>
          <p14:tracePt t="239683" x="10121900" y="2000250"/>
          <p14:tracePt t="239846" x="10121900" y="1993900"/>
          <p14:tracePt t="239860" x="10128250" y="1993900"/>
          <p14:tracePt t="239869" x="10153650" y="1993900"/>
          <p14:tracePt t="239883" x="10217150" y="1993900"/>
          <p14:tracePt t="239900" x="10267950" y="1993900"/>
          <p14:tracePt t="239917" x="10293350" y="1993900"/>
          <p14:tracePt t="239934" x="10306050" y="1993900"/>
          <p14:tracePt t="239967" x="10318750" y="1993900"/>
          <p14:tracePt t="239984" x="10331450" y="1993900"/>
          <p14:tracePt t="240000" x="10375900" y="1993900"/>
          <p14:tracePt t="240018" x="10458450" y="2000250"/>
          <p14:tracePt t="240034" x="10547350" y="2000250"/>
          <p14:tracePt t="240052" x="10642600" y="2000250"/>
          <p14:tracePt t="240067" x="10655300" y="2000250"/>
          <p14:tracePt t="240084" x="10699750" y="1993900"/>
          <p14:tracePt t="240100" x="10712450" y="1993900"/>
          <p14:tracePt t="240119" x="10756900" y="1993900"/>
          <p14:tracePt t="240133" x="10782300" y="1993900"/>
          <p14:tracePt t="240150" x="10820400" y="1993900"/>
          <p14:tracePt t="240167" x="10858500" y="1993900"/>
          <p14:tracePt t="240183" x="10877550" y="1987550"/>
          <p14:tracePt t="240200" x="10896600" y="1987550"/>
          <p14:tracePt t="240217" x="10922000" y="1974850"/>
          <p14:tracePt t="240234" x="10934700" y="1974850"/>
          <p14:tracePt t="240250" x="10953750" y="1968500"/>
          <p14:tracePt t="240267" x="10979150" y="1968500"/>
          <p14:tracePt t="240284" x="10998200" y="1968500"/>
          <p14:tracePt t="240301" x="11010900" y="1968500"/>
          <p14:tracePt t="240317" x="11023600" y="1968500"/>
          <p14:tracePt t="240335" x="11036300" y="1974850"/>
          <p14:tracePt t="240352" x="11049000" y="1974850"/>
          <p14:tracePt t="240367" x="11055350" y="1974850"/>
          <p14:tracePt t="240383" x="11061700" y="1974850"/>
          <p14:tracePt t="240400" x="11068050" y="1974850"/>
          <p14:tracePt t="240417" x="11080750" y="1974850"/>
          <p14:tracePt t="240434" x="11093450" y="1968500"/>
          <p14:tracePt t="240450" x="11099800" y="1968500"/>
          <p14:tracePt t="240467" x="11106150" y="1968500"/>
          <p14:tracePt t="240484" x="11106150" y="1962150"/>
          <p14:tracePt t="240569" x="11093450" y="1968500"/>
          <p14:tracePt t="240578" x="11080750" y="1968500"/>
          <p14:tracePt t="240588" x="11055350" y="1974850"/>
          <p14:tracePt t="240603" x="11010900" y="1974850"/>
          <p14:tracePt t="240617" x="10953750" y="1981200"/>
          <p14:tracePt t="240636" x="10845800" y="1993900"/>
          <p14:tracePt t="240651" x="10674350" y="2012950"/>
          <p14:tracePt t="240667" x="10414000" y="2032000"/>
          <p14:tracePt t="240684" x="10128250" y="2057400"/>
          <p14:tracePt t="240701" x="9715500" y="2057400"/>
          <p14:tracePt t="240717" x="9290050" y="2038350"/>
          <p14:tracePt t="240734" x="8972550" y="2012950"/>
          <p14:tracePt t="240751" x="8731250" y="1987550"/>
          <p14:tracePt t="240768" x="8483600" y="1968500"/>
          <p14:tracePt t="240784" x="8153400" y="1955800"/>
          <p14:tracePt t="240801" x="7766050" y="1936750"/>
          <p14:tracePt t="240818" x="7207250" y="1924050"/>
          <p14:tracePt t="240835" x="7054850" y="1924050"/>
          <p14:tracePt t="240851" x="6686550" y="1930400"/>
          <p14:tracePt t="240867" x="6464300" y="1936750"/>
          <p14:tracePt t="240884" x="6292850" y="1943100"/>
          <p14:tracePt t="240901" x="6146800" y="1949450"/>
          <p14:tracePt t="240917" x="5962650" y="1949450"/>
          <p14:tracePt t="240934" x="5803900" y="1949450"/>
          <p14:tracePt t="240951" x="5664200" y="1949450"/>
          <p14:tracePt t="240970" x="5530850" y="1949450"/>
          <p14:tracePt t="240984" x="5492750" y="1949450"/>
          <p14:tracePt t="241001" x="5448300" y="1949450"/>
          <p14:tracePt t="241002" x="5435600" y="1949450"/>
          <p14:tracePt t="241018" x="5422900" y="1949450"/>
          <p14:tracePt t="241036" x="5340350" y="1968500"/>
          <p14:tracePt t="241051" x="5251450" y="1981200"/>
          <p14:tracePt t="241067" x="5181600" y="1987550"/>
          <p14:tracePt t="241086" x="5105400" y="1993900"/>
          <p14:tracePt t="241101" x="5067300" y="1993900"/>
          <p14:tracePt t="241118" x="5060950" y="1993900"/>
          <p14:tracePt t="241134" x="5048250" y="1993900"/>
          <p14:tracePt t="241151" x="5029200" y="1993900"/>
          <p14:tracePt t="241168" x="4991100" y="1993900"/>
          <p14:tracePt t="241184" x="4914900" y="2000250"/>
          <p14:tracePt t="241201" x="4845050" y="2006600"/>
          <p14:tracePt t="241218" x="4768850" y="2012950"/>
          <p14:tracePt t="241235" x="4743450" y="2012950"/>
          <p14:tracePt t="241251" x="4730750" y="2012950"/>
          <p14:tracePt t="241268" x="4699000" y="2019300"/>
          <p14:tracePt t="241284" x="4603750" y="2038350"/>
          <p14:tracePt t="241301" x="4521200" y="2057400"/>
          <p14:tracePt t="241318" x="4476750" y="2063750"/>
          <p14:tracePt t="241334" x="4464050" y="2070100"/>
          <p14:tracePt t="241351" x="4464050" y="2076450"/>
          <p14:tracePt t="241368" x="4470400" y="2089150"/>
          <p14:tracePt t="241384" x="4489450" y="2095500"/>
          <p14:tracePt t="241401" x="4521200" y="2114550"/>
          <p14:tracePt t="241418" x="4540250" y="2139950"/>
          <p14:tracePt t="241435" x="4546600" y="2159000"/>
          <p14:tracePt t="241451" x="4546600" y="2178050"/>
          <p14:tracePt t="241468" x="4552950" y="2178050"/>
          <p14:tracePt t="241485" x="4552950" y="2184400"/>
          <p14:tracePt t="241501" x="4559300" y="2184400"/>
          <p14:tracePt t="241518" x="4578350" y="2190750"/>
          <p14:tracePt t="241535" x="4610100" y="2197100"/>
          <p14:tracePt t="241551" x="4635500" y="2209800"/>
          <p14:tracePt t="241568" x="4648200" y="2216150"/>
          <p14:tracePt t="241584" x="4660900" y="2216150"/>
          <p14:tracePt t="241602" x="4660900" y="2222500"/>
          <p14:tracePt t="241618" x="4667250" y="2222500"/>
          <p14:tracePt t="241651" x="4686300" y="2222500"/>
          <p14:tracePt t="241668" x="4718050" y="2222500"/>
          <p14:tracePt t="241685" x="4743450" y="2228850"/>
          <p14:tracePt t="241702" x="4762500" y="2228850"/>
          <p14:tracePt t="241718" x="4787900" y="2235200"/>
          <p14:tracePt t="241735" x="4806950" y="2241550"/>
          <p14:tracePt t="241752" x="4832350" y="2247900"/>
          <p14:tracePt t="241753" x="4832350" y="2254250"/>
          <p14:tracePt t="241768" x="4851400" y="2254250"/>
          <p14:tracePt t="241785" x="4864100" y="2254250"/>
          <p14:tracePt t="241801" x="4883150" y="2254250"/>
          <p14:tracePt t="241818" x="4895850" y="2260600"/>
          <p14:tracePt t="241852" x="4902200" y="2260600"/>
          <p14:tracePt t="241868" x="4921250" y="2260600"/>
          <p14:tracePt t="241885" x="4940300" y="2260600"/>
          <p14:tracePt t="241902" x="4953000" y="2260600"/>
          <p14:tracePt t="241918" x="4965700" y="2254250"/>
          <p14:tracePt t="241935" x="4972050" y="2254250"/>
          <p14:tracePt t="242363" x="4959350" y="2247900"/>
          <p14:tracePt t="242370" x="4953000" y="2247900"/>
          <p14:tracePt t="242385" x="4921250" y="2241550"/>
          <p14:tracePt t="242402" x="4908550" y="2235200"/>
          <p14:tracePt t="242436" x="4902200" y="2235200"/>
          <p14:tracePt t="242575" x="4908550" y="2235200"/>
          <p14:tracePt t="242586" x="4914900" y="2228850"/>
          <p14:tracePt t="242602" x="4933950" y="2228850"/>
          <p14:tracePt t="242661" x="4940300" y="2228850"/>
          <p14:tracePt t="242669" x="4946650" y="2222500"/>
          <p14:tracePt t="242686" x="5016500" y="2209800"/>
          <p14:tracePt t="242702" x="5143500" y="2203450"/>
          <p14:tracePt t="242719" x="5257800" y="2203450"/>
          <p14:tracePt t="242736" x="5308600" y="2203450"/>
          <p14:tracePt t="242838" x="5314950" y="2203450"/>
          <p14:tracePt t="242852" x="5334000" y="2203450"/>
          <p14:tracePt t="242869" x="5391150" y="2209800"/>
          <p14:tracePt t="242886" x="5410200" y="2216150"/>
          <p14:tracePt t="242903" x="5429250" y="2216150"/>
          <p14:tracePt t="242919" x="5461000" y="2222500"/>
          <p14:tracePt t="242936" x="5499100" y="2222500"/>
          <p14:tracePt t="242952" x="5568950" y="2228850"/>
          <p14:tracePt t="242969" x="5619750" y="2228850"/>
          <p14:tracePt t="242986" x="5670550" y="2228850"/>
          <p14:tracePt t="243002" x="5708650" y="2228850"/>
          <p14:tracePt t="243019" x="5740400" y="2228850"/>
          <p14:tracePt t="243036" x="5765800" y="2228850"/>
          <p14:tracePt t="243052" x="5797550" y="2228850"/>
          <p14:tracePt t="243069" x="5835650" y="2228850"/>
          <p14:tracePt t="243086" x="5873750" y="2222500"/>
          <p14:tracePt t="243103" x="5918200" y="2222500"/>
          <p14:tracePt t="243119" x="5949950" y="2216150"/>
          <p14:tracePt t="243136" x="5962650" y="2209800"/>
          <p14:tracePt t="243153" x="5975350" y="2209800"/>
          <p14:tracePt t="243170" x="5981700" y="2203450"/>
          <p14:tracePt t="243186" x="5988050" y="2203450"/>
          <p14:tracePt t="243202" x="5994400" y="2197100"/>
          <p14:tracePt t="243219" x="6007100" y="2190750"/>
          <p14:tracePt t="243236" x="6019800" y="2190750"/>
          <p14:tracePt t="243253" x="6026150" y="2184400"/>
          <p14:tracePt t="243269" x="6038850" y="2178050"/>
          <p14:tracePt t="243286" x="6045200" y="2171700"/>
          <p14:tracePt t="243303" x="6057900" y="2159000"/>
          <p14:tracePt t="243304" x="6070600" y="2152650"/>
          <p14:tracePt t="243319" x="6076950" y="2146300"/>
          <p14:tracePt t="243336" x="6083300" y="2133600"/>
          <p14:tracePt t="243353" x="6089650" y="2120900"/>
          <p14:tracePt t="243370" x="6096000" y="2108200"/>
          <p14:tracePt t="243386" x="6102350" y="2095500"/>
          <p14:tracePt t="243403" x="6115050" y="2082800"/>
          <p14:tracePt t="243419" x="6127750" y="2070100"/>
          <p14:tracePt t="243436" x="6134100" y="2057400"/>
          <p14:tracePt t="243453" x="6134100" y="2051050"/>
          <p14:tracePt t="243531" x="6127750" y="2044700"/>
          <p14:tracePt t="243538" x="6121400" y="2044700"/>
          <p14:tracePt t="243553" x="6102350" y="2044700"/>
          <p14:tracePt t="243571" x="6070600" y="2044700"/>
          <p14:tracePt t="243587" x="6051550" y="2044700"/>
          <p14:tracePt t="243603" x="6032500" y="2044700"/>
          <p14:tracePt t="243620" x="6000750" y="2044700"/>
          <p14:tracePt t="243637" x="5962650" y="2044700"/>
          <p14:tracePt t="243653" x="5892800" y="2044700"/>
          <p14:tracePt t="243671" x="5810250" y="2044700"/>
          <p14:tracePt t="243687" x="5746750" y="2044700"/>
          <p14:tracePt t="243704" x="5676900" y="2044700"/>
          <p14:tracePt t="243720" x="5632450" y="2051050"/>
          <p14:tracePt t="243739" x="5588000" y="2051050"/>
          <p14:tracePt t="243753" x="5575300" y="2057400"/>
          <p14:tracePt t="243770" x="5562600" y="2057400"/>
          <p14:tracePt t="243813" x="5549900" y="2063750"/>
          <p14:tracePt t="243825" x="5543550" y="2070100"/>
          <p14:tracePt t="243837" x="5511800" y="2095500"/>
          <p14:tracePt t="243853" x="5486400" y="2133600"/>
          <p14:tracePt t="243870" x="5467350" y="2165350"/>
          <p14:tracePt t="243887" x="5461000" y="2178050"/>
          <p14:tracePt t="243903" x="5461000" y="2184400"/>
          <p14:tracePt t="243920" x="5473700" y="2184400"/>
          <p14:tracePt t="243937" x="5549900" y="2197100"/>
          <p14:tracePt t="243953" x="5676900" y="2203450"/>
          <p14:tracePt t="243970" x="5784850" y="2203450"/>
          <p14:tracePt t="243987" x="5892800" y="2203450"/>
          <p14:tracePt t="244004" x="5994400" y="2203450"/>
          <p14:tracePt t="244020" x="6038850" y="2203450"/>
          <p14:tracePt t="244037" x="6096000" y="2203450"/>
          <p14:tracePt t="244053" x="6159500" y="2203450"/>
          <p14:tracePt t="244070" x="6210300" y="2209800"/>
          <p14:tracePt t="244087" x="6292850" y="2216150"/>
          <p14:tracePt t="244104" x="6350000" y="2216150"/>
          <p14:tracePt t="244120" x="6388100" y="2216150"/>
          <p14:tracePt t="244137" x="6413500" y="2216150"/>
          <p14:tracePt t="244153" x="6426200" y="2209800"/>
          <p14:tracePt t="244171" x="6438900" y="2209800"/>
          <p14:tracePt t="244187" x="6457950" y="2209800"/>
          <p14:tracePt t="244203" x="6489700" y="2209800"/>
          <p14:tracePt t="244220" x="6521450" y="2203450"/>
          <p14:tracePt t="244237" x="6546850" y="2203450"/>
          <p14:tracePt t="244254" x="6565900" y="2203450"/>
          <p14:tracePt t="244270" x="6572250" y="2197100"/>
          <p14:tracePt t="244306" x="6578600" y="2197100"/>
          <p14:tracePt t="244320" x="6591300" y="2197100"/>
          <p14:tracePt t="244337" x="6610350" y="2197100"/>
          <p14:tracePt t="244355" x="6635750" y="2197100"/>
          <p14:tracePt t="244371" x="6648450" y="2197100"/>
          <p14:tracePt t="244387" x="6661150" y="2197100"/>
          <p14:tracePt t="244404" x="6673850" y="2197100"/>
          <p14:tracePt t="244420" x="6680200" y="2197100"/>
          <p14:tracePt t="244501" x="6686550" y="2197100"/>
          <p14:tracePt t="244543" x="6692900" y="2197100"/>
          <p14:tracePt t="244557" x="6692900" y="2203450"/>
          <p14:tracePt t="244570" x="6699250" y="2203450"/>
          <p14:tracePt t="244587" x="6705600" y="2216150"/>
          <p14:tracePt t="244604" x="6705600" y="2222500"/>
          <p14:tracePt t="244621" x="6705600" y="2228850"/>
          <p14:tracePt t="244763" x="6718300" y="2235200"/>
          <p14:tracePt t="244777" x="6737350" y="2247900"/>
          <p14:tracePt t="244787" x="6832600" y="2286000"/>
          <p14:tracePt t="244804" x="6915150" y="2311400"/>
          <p14:tracePt t="244821" x="6978650" y="2317750"/>
          <p14:tracePt t="244839" x="7010400" y="2324100"/>
          <p14:tracePt t="244855" x="7035800" y="2324100"/>
          <p14:tracePt t="244871" x="7042150" y="2324100"/>
          <p14:tracePt t="244887" x="7048500" y="2324100"/>
          <p14:tracePt t="244905" x="7054850" y="2324100"/>
          <p14:tracePt t="244921" x="7067550" y="2324100"/>
          <p14:tracePt t="244938" x="7080250" y="2324100"/>
          <p14:tracePt t="244955" x="7099300" y="2324100"/>
          <p14:tracePt t="244972" x="7118350" y="2324100"/>
          <p14:tracePt t="244988" x="7124700" y="2324100"/>
          <p14:tracePt t="245525" x="7131050" y="2324100"/>
          <p14:tracePt t="245543" x="7137400" y="2324100"/>
          <p14:tracePt t="245555" x="7143750" y="2324100"/>
          <p14:tracePt t="245572" x="7150100" y="2311400"/>
          <p14:tracePt t="245590" x="7162800" y="2298700"/>
          <p14:tracePt t="245605" x="7169150" y="2292350"/>
          <p14:tracePt t="245622" x="7169150" y="2286000"/>
          <p14:tracePt t="246355" x="7162800" y="2286000"/>
          <p14:tracePt t="246363" x="7143750" y="2279650"/>
          <p14:tracePt t="246372" x="7124700" y="2279650"/>
          <p14:tracePt t="246389" x="7092950" y="2266950"/>
          <p14:tracePt t="246406" x="7061200" y="2247900"/>
          <p14:tracePt t="246423" x="7035800" y="2222500"/>
          <p14:tracePt t="246439" x="7029450" y="2209800"/>
          <p14:tracePt t="256633" x="7029450" y="2203450"/>
          <p14:tracePt t="256647" x="7029450" y="2190750"/>
          <p14:tracePt t="256665" x="7010400" y="2159000"/>
          <p14:tracePt t="256681" x="6991350" y="2139950"/>
          <p14:tracePt t="256698" x="6978650" y="2127250"/>
          <p14:tracePt t="256714" x="6965950" y="2114550"/>
          <p14:tracePt t="256732" x="6940550" y="2089150"/>
          <p14:tracePt t="256747" x="6902450" y="2063750"/>
          <p14:tracePt t="256764" x="6838950" y="2032000"/>
          <p14:tracePt t="256783" x="6737350" y="1993900"/>
          <p14:tracePt t="256797" x="6623050" y="1962150"/>
          <p14:tracePt t="256814" x="6546850" y="1936750"/>
          <p14:tracePt t="256831" x="6470650" y="1911350"/>
          <p14:tracePt t="256847" x="6426200" y="1892300"/>
          <p14:tracePt t="256864" x="6369050" y="1873250"/>
          <p14:tracePt t="256881" x="6311900" y="1854200"/>
          <p14:tracePt t="256882" x="6273800" y="1847850"/>
          <p14:tracePt t="256898" x="6229350" y="1841500"/>
          <p14:tracePt t="256916" x="6121400" y="1841500"/>
          <p14:tracePt t="256931" x="6064250" y="1847850"/>
          <p14:tracePt t="256947" x="6038850" y="1866900"/>
          <p14:tracePt t="256965" x="6013450" y="1879600"/>
          <p14:tracePt t="256981" x="5962650" y="1936750"/>
          <p14:tracePt t="256998" x="5930900" y="1993900"/>
          <p14:tracePt t="257014" x="5911850" y="2063750"/>
          <p14:tracePt t="257031" x="5905500" y="2114550"/>
          <p14:tracePt t="257047" x="5918200" y="2146300"/>
          <p14:tracePt t="257064" x="5943600" y="2165350"/>
          <p14:tracePt t="257081" x="5981700" y="2171700"/>
          <p14:tracePt t="257098" x="6038850" y="2171700"/>
          <p14:tracePt t="257114" x="6089650" y="2171700"/>
          <p14:tracePt t="257131" x="6146800" y="2165350"/>
          <p14:tracePt t="257136" x="6165850" y="2159000"/>
          <p14:tracePt t="257148" x="6191250" y="2152650"/>
          <p14:tracePt t="257164" x="6254750" y="2139950"/>
          <p14:tracePt t="257183" x="6286500" y="2127250"/>
          <p14:tracePt t="257198" x="6305550" y="2120900"/>
          <p14:tracePt t="257215" x="6318250" y="2120900"/>
          <p14:tracePt t="257688" x="6318250" y="2127250"/>
          <p14:tracePt t="257694" x="6318250" y="2133600"/>
          <p14:tracePt t="257715" x="6324600" y="2146300"/>
          <p14:tracePt t="257771" x="6324600" y="2152650"/>
          <p14:tracePt t="257796" x="6324600" y="2159000"/>
          <p14:tracePt t="257804" x="6324600" y="2165350"/>
          <p14:tracePt t="257815" x="6324600" y="2171700"/>
          <p14:tracePt t="257832" x="6324600" y="2184400"/>
          <p14:tracePt t="257848" x="6324600" y="2197100"/>
          <p14:tracePt t="257865" x="6324600" y="2216150"/>
          <p14:tracePt t="257882" x="6330950" y="2235200"/>
          <p14:tracePt t="257898" x="6330950" y="2247900"/>
          <p14:tracePt t="257915" x="6330950" y="2260600"/>
          <p14:tracePt t="257932" x="6337300" y="2260600"/>
          <p14:tracePt t="257948" x="6337300" y="2266950"/>
          <p14:tracePt t="257965" x="6362700" y="2286000"/>
          <p14:tracePt t="257982" x="6426200" y="2311400"/>
          <p14:tracePt t="257998" x="6508750" y="2324100"/>
          <p14:tracePt t="258015" x="6610350" y="2330450"/>
          <p14:tracePt t="258032" x="6718300" y="2343150"/>
          <p14:tracePt t="258048" x="6788150" y="2349500"/>
          <p14:tracePt t="258065" x="6845300" y="2349500"/>
          <p14:tracePt t="258082" x="6870700" y="2343150"/>
          <p14:tracePt t="258115" x="6877050" y="2343150"/>
          <p14:tracePt t="258149" x="6889750" y="2343150"/>
          <p14:tracePt t="258167" x="6908800" y="2336800"/>
          <p14:tracePt t="258184" x="6940550" y="2336800"/>
          <p14:tracePt t="258199" x="6953250" y="2336800"/>
          <p14:tracePt t="258217" x="6985000" y="2336800"/>
          <p14:tracePt t="258232" x="6991350" y="2330450"/>
          <p14:tracePt t="258248" x="7010400" y="2330450"/>
          <p14:tracePt t="258265" x="7016750" y="2330450"/>
          <p14:tracePt t="258299" x="7023100" y="2330450"/>
          <p14:tracePt t="258658" x="7029450" y="2324100"/>
          <p14:tracePt t="258665" x="7042150" y="2324100"/>
          <p14:tracePt t="258683" x="7067550" y="2311400"/>
          <p14:tracePt t="258700" x="7080250" y="2305050"/>
          <p14:tracePt t="258716" x="7086600" y="2298700"/>
          <p14:tracePt t="258733" x="7092950" y="2292350"/>
          <p14:tracePt t="258750" x="7099300" y="2292350"/>
          <p14:tracePt t="258766" x="7118350" y="2286000"/>
          <p14:tracePt t="258782" x="7131050" y="2279650"/>
          <p14:tracePt t="258799" x="7143750" y="2273300"/>
          <p14:tracePt t="258816" x="7156450" y="2273300"/>
          <p14:tracePt t="258833" x="7162800" y="2273300"/>
          <p14:tracePt t="258849" x="7162800" y="2266950"/>
          <p14:tracePt t="259138" x="7156450" y="2266950"/>
          <p14:tracePt t="259153" x="7150100" y="2266950"/>
          <p14:tracePt t="259166" x="7150100" y="2273300"/>
          <p14:tracePt t="259183" x="7143750" y="2273300"/>
          <p14:tracePt t="259376" x="7137400" y="2279650"/>
          <p14:tracePt t="259383" x="7137400" y="2286000"/>
          <p14:tracePt t="259400" x="7137400" y="2292350"/>
          <p14:tracePt t="259417" x="7131050" y="2298700"/>
          <p14:tracePt t="259433" x="7131050" y="2305050"/>
          <p14:tracePt t="259467" x="7143750" y="2311400"/>
          <p14:tracePt t="259483" x="7207250" y="2317750"/>
          <p14:tracePt t="259500" x="7277100" y="2317750"/>
          <p14:tracePt t="259517" x="7340600" y="2317750"/>
          <p14:tracePt t="259533" x="7397750" y="2311400"/>
          <p14:tracePt t="259550" x="7410450" y="2311400"/>
          <p14:tracePt t="259661" x="7416800" y="2311400"/>
          <p14:tracePt t="259668" x="7416800" y="2305050"/>
          <p14:tracePt t="259683" x="7435850" y="2298700"/>
          <p14:tracePt t="259700" x="7480300" y="2273300"/>
          <p14:tracePt t="259716" x="7512050" y="2260600"/>
          <p14:tracePt t="259733" x="7524750" y="2254250"/>
          <p14:tracePt t="259750" x="7531100" y="2254250"/>
          <p14:tracePt t="259767" x="7543800" y="2247900"/>
          <p14:tracePt t="259783" x="7556500" y="2247900"/>
          <p14:tracePt t="259800" x="7588250" y="2241550"/>
          <p14:tracePt t="259817" x="7613650" y="2228850"/>
          <p14:tracePt t="259834" x="7645400" y="2209800"/>
          <p14:tracePt t="259850" x="7664450" y="2171700"/>
          <p14:tracePt t="259866" x="7664450" y="2139950"/>
          <p14:tracePt t="259868" x="7664450" y="2127250"/>
          <p14:tracePt t="259883" x="7664450" y="2114550"/>
          <p14:tracePt t="259902" x="7639050" y="2076450"/>
          <p14:tracePt t="259916" x="7639050" y="2070100"/>
          <p14:tracePt t="259933" x="7632700" y="2063750"/>
          <p14:tracePt t="259950" x="7626350" y="2057400"/>
          <p14:tracePt t="259967" x="7620000" y="2044700"/>
          <p14:tracePt t="259983" x="7588250" y="2025650"/>
          <p14:tracePt t="260000" x="7518400" y="2006600"/>
          <p14:tracePt t="260018" x="7435850" y="1993900"/>
          <p14:tracePt t="260034" x="7334250" y="1981200"/>
          <p14:tracePt t="260050" x="7264400" y="1974850"/>
          <p14:tracePt t="260067" x="7200900" y="1955800"/>
          <p14:tracePt t="260083" x="7137400" y="1936750"/>
          <p14:tracePt t="260100" x="7086600" y="1917700"/>
          <p14:tracePt t="260117" x="7054850" y="1911350"/>
          <p14:tracePt t="260133" x="7010400" y="1905000"/>
          <p14:tracePt t="260150" x="6985000" y="1905000"/>
          <p14:tracePt t="260167" x="6940550" y="1905000"/>
          <p14:tracePt t="260183" x="6934200" y="1905000"/>
          <p14:tracePt t="260217" x="6927850" y="1905000"/>
          <p14:tracePt t="260236" x="6927850" y="1930400"/>
          <p14:tracePt t="260250" x="6921500" y="1981200"/>
          <p14:tracePt t="260267" x="6902450" y="2044700"/>
          <p14:tracePt t="260285" x="6877050" y="2082800"/>
          <p14:tracePt t="260300" x="6858000" y="2127250"/>
          <p14:tracePt t="260317" x="6845300" y="2165350"/>
          <p14:tracePt t="260334" x="6845300" y="2190750"/>
          <p14:tracePt t="260350" x="6851650" y="2209800"/>
          <p14:tracePt t="260367" x="6864350" y="2228850"/>
          <p14:tracePt t="260384" x="6940550" y="2305050"/>
          <p14:tracePt t="260402" x="7042150" y="2368550"/>
          <p14:tracePt t="260417" x="7137400" y="2425700"/>
          <p14:tracePt t="260434" x="7245350" y="2470150"/>
          <p14:tracePt t="260451" x="7327900" y="2495550"/>
          <p14:tracePt t="260467" x="7416800" y="2501900"/>
          <p14:tracePt t="260484" x="7467600" y="2501900"/>
          <p14:tracePt t="260501" x="7512050" y="2489200"/>
          <p14:tracePt t="260517" x="7543800" y="2476500"/>
          <p14:tracePt t="260534" x="7556500" y="2470150"/>
          <p14:tracePt t="260584" x="7562850" y="2470150"/>
          <p14:tracePt t="260601" x="7575550" y="2457450"/>
          <p14:tracePt t="260617" x="7607300" y="2444750"/>
          <p14:tracePt t="260634" x="7645400" y="2419350"/>
          <p14:tracePt t="260651" x="7664450" y="2400300"/>
          <p14:tracePt t="260667" x="7677150" y="2381250"/>
          <p14:tracePt t="260684" x="7683500" y="2362200"/>
          <p14:tracePt t="260701" x="7683500" y="2343150"/>
          <p14:tracePt t="260717" x="7683500" y="2317750"/>
          <p14:tracePt t="260734" x="7664450" y="2273300"/>
          <p14:tracePt t="260751" x="7620000" y="2203450"/>
          <p14:tracePt t="260767" x="7588250" y="2171700"/>
          <p14:tracePt t="260784" x="7569200" y="2152650"/>
          <p14:tracePt t="260801" x="7537450" y="2127250"/>
          <p14:tracePt t="260817" x="7512050" y="2101850"/>
          <p14:tracePt t="260835" x="7461250" y="2070100"/>
          <p14:tracePt t="260851" x="7391400" y="2038350"/>
          <p14:tracePt t="260867" x="7321550" y="2006600"/>
          <p14:tracePt t="260884" x="7258050" y="1981200"/>
          <p14:tracePt t="260901" x="7213600" y="1962150"/>
          <p14:tracePt t="260917" x="7175500" y="1943100"/>
          <p14:tracePt t="260934" x="7143750" y="1924050"/>
          <p14:tracePt t="260951" x="7086600" y="1898650"/>
          <p14:tracePt t="260968" x="7016750" y="1879600"/>
          <p14:tracePt t="260984" x="6953250" y="1873250"/>
          <p14:tracePt t="261002" x="6883400" y="1873250"/>
          <p14:tracePt t="261017" x="6832600" y="1898650"/>
          <p14:tracePt t="261035" x="6800850" y="1930400"/>
          <p14:tracePt t="261051" x="6788150" y="1981200"/>
          <p14:tracePt t="261068" x="6807200" y="2025650"/>
          <p14:tracePt t="261084" x="6838950" y="2070100"/>
          <p14:tracePt t="261101" x="6870700" y="2101850"/>
          <p14:tracePt t="261117" x="6896100" y="2127250"/>
          <p14:tracePt t="261134" x="6921500" y="2152650"/>
          <p14:tracePt t="261151" x="6953250" y="2184400"/>
          <p14:tracePt t="261168" x="6991350" y="2209800"/>
          <p14:tracePt t="261184" x="7023100" y="2241550"/>
          <p14:tracePt t="261201" x="7042150" y="2266950"/>
          <p14:tracePt t="261218" x="7061200" y="2286000"/>
          <p14:tracePt t="261235" x="7067550" y="2292350"/>
          <p14:tracePt t="261495" x="7080250" y="2298700"/>
          <p14:tracePt t="261501" x="7092950" y="2298700"/>
          <p14:tracePt t="261519" x="7137400" y="2305050"/>
          <p14:tracePt t="261535" x="7207250" y="2317750"/>
          <p14:tracePt t="261553" x="7283450" y="2324100"/>
          <p14:tracePt t="261569" x="7308850" y="2324100"/>
          <p14:tracePt t="261570" x="7321550" y="2324100"/>
          <p14:tracePt t="261584" x="7346950" y="2324100"/>
          <p14:tracePt t="261601" x="7366000" y="2324100"/>
          <p14:tracePt t="261618" x="7378700" y="2324100"/>
          <p14:tracePt t="261635" x="7385050" y="2324100"/>
          <p14:tracePt t="261651" x="7391400" y="2324100"/>
          <p14:tracePt t="261890" x="7391400" y="2330450"/>
          <p14:tracePt t="262058" x="7391400" y="2336800"/>
          <p14:tracePt t="262065" x="7391400" y="2343150"/>
          <p14:tracePt t="262074" x="7391400" y="2349500"/>
          <p14:tracePt t="262086" x="7391400" y="2362200"/>
          <p14:tracePt t="262102" x="7385050" y="2381250"/>
          <p14:tracePt t="262119" x="7359650" y="2406650"/>
          <p14:tracePt t="262137" x="7334250" y="2419350"/>
          <p14:tracePt t="262169" x="7321550" y="2419350"/>
          <p14:tracePt t="262185" x="7308850" y="2419350"/>
          <p14:tracePt t="262204" x="7251700" y="2400300"/>
          <p14:tracePt t="262221" x="7219950" y="2387600"/>
          <p14:tracePt t="262236" x="7181850" y="2374900"/>
          <p14:tracePt t="262252" x="7143750" y="2362200"/>
          <p14:tracePt t="262269" x="7118350" y="2349500"/>
          <p14:tracePt t="262285" x="7086600" y="2336800"/>
          <p14:tracePt t="262302" x="7080250" y="2324100"/>
          <p14:tracePt t="262319" x="7073900" y="2317750"/>
          <p14:tracePt t="262335" x="7073900" y="2311400"/>
          <p14:tracePt t="262369" x="7073900" y="2305050"/>
          <p14:tracePt t="262449" x="7092950" y="2305050"/>
          <p14:tracePt t="262456" x="7112000" y="2305050"/>
          <p14:tracePt t="262469" x="7150100" y="2305050"/>
          <p14:tracePt t="262485" x="7239000" y="2311400"/>
          <p14:tracePt t="262502" x="7308850" y="2317750"/>
          <p14:tracePt t="262519" x="7366000" y="2324100"/>
          <p14:tracePt t="262536" x="7410450" y="2324100"/>
          <p14:tracePt t="262553" x="7423150" y="2324100"/>
          <p14:tracePt t="262569" x="7442200" y="2324100"/>
          <p14:tracePt t="262587" x="7467600" y="2324100"/>
          <p14:tracePt t="262602" x="7512050" y="2317750"/>
          <p14:tracePt t="262619" x="7575550" y="2311400"/>
          <p14:tracePt t="262636" x="7626350" y="2305050"/>
          <p14:tracePt t="262652" x="7645400" y="2305050"/>
          <p14:tracePt t="262669" x="7645400" y="2298700"/>
          <p14:tracePt t="262967" x="7658100" y="2298700"/>
          <p14:tracePt t="262986" x="7696200" y="2292350"/>
          <p14:tracePt t="263003" x="7753350" y="2292350"/>
          <p14:tracePt t="263020" x="7816850" y="2292350"/>
          <p14:tracePt t="263036" x="7912100" y="2292350"/>
          <p14:tracePt t="263053" x="7988300" y="2286000"/>
          <p14:tracePt t="263069" x="8032750" y="2279650"/>
          <p14:tracePt t="263086" x="8051800" y="2279650"/>
          <p14:tracePt t="263103" x="8070850" y="2273300"/>
          <p14:tracePt t="263347" x="8077200" y="2273300"/>
          <p14:tracePt t="263355" x="8083550" y="2273300"/>
          <p14:tracePt t="263370" x="8153400" y="2260600"/>
          <p14:tracePt t="263386" x="8267700" y="2254250"/>
          <p14:tracePt t="263403" x="8388350" y="2254250"/>
          <p14:tracePt t="263420" x="8509000" y="2254250"/>
          <p14:tracePt t="263438" x="8585200" y="2254250"/>
          <p14:tracePt t="263453" x="8610600" y="2254250"/>
          <p14:tracePt t="263470" x="8616950" y="2254250"/>
          <p14:tracePt t="263537" x="8623300" y="2254250"/>
          <p14:tracePt t="263543" x="8629650" y="2254250"/>
          <p14:tracePt t="263553" x="8642350" y="2254250"/>
          <p14:tracePt t="263570" x="8699500" y="2247900"/>
          <p14:tracePt t="263586" x="8743950" y="2241550"/>
          <p14:tracePt t="263603" x="8782050" y="2228850"/>
          <p14:tracePt t="263620" x="8807450" y="2216150"/>
          <p14:tracePt t="263637" x="8832850" y="2209800"/>
          <p14:tracePt t="263653" x="8858250" y="2203450"/>
          <p14:tracePt t="263670" x="8890000" y="2203450"/>
          <p14:tracePt t="263687" x="8928100" y="2203450"/>
          <p14:tracePt t="263704" x="8959850" y="2203450"/>
          <p14:tracePt t="263704" x="8985250" y="2203450"/>
          <p14:tracePt t="263720" x="9017000" y="2209800"/>
          <p14:tracePt t="263736" x="9029700" y="2216150"/>
          <p14:tracePt t="263753" x="9048750" y="2216150"/>
          <p14:tracePt t="263770" x="9074150" y="2222500"/>
          <p14:tracePt t="263786" x="9118600" y="2241550"/>
          <p14:tracePt t="263803" x="9169400" y="2260600"/>
          <p14:tracePt t="263820" x="9207500" y="2273300"/>
          <p14:tracePt t="263837" x="9258300" y="2286000"/>
          <p14:tracePt t="263853" x="9290050" y="2286000"/>
          <p14:tracePt t="263870" x="9315450" y="2292350"/>
          <p14:tracePt t="263887" x="9328150" y="2292350"/>
          <p14:tracePt t="263903" x="9385300" y="2292350"/>
          <p14:tracePt t="263920" x="9448800" y="2298700"/>
          <p14:tracePt t="263937" x="9518650" y="2298700"/>
          <p14:tracePt t="263954" x="9575800" y="2298700"/>
          <p14:tracePt t="263971" x="9594850" y="2298700"/>
          <p14:tracePt t="263987" x="9613900" y="2298700"/>
          <p14:tracePt t="264003" x="9613900" y="2292350"/>
          <p14:tracePt t="264202" x="9613900" y="2298700"/>
          <p14:tracePt t="264237" x="9607550" y="2305050"/>
          <p14:tracePt t="264368" x="9620250" y="2305050"/>
          <p14:tracePt t="264375" x="9632950" y="2305050"/>
          <p14:tracePt t="264387" x="9658350" y="2305050"/>
          <p14:tracePt t="264404" x="9709150" y="2305050"/>
          <p14:tracePt t="264421" x="9747250" y="2298700"/>
          <p14:tracePt t="264438" x="9823450" y="2292350"/>
          <p14:tracePt t="264455" x="9975850" y="2286000"/>
          <p14:tracePt t="264471" x="10013950" y="2286000"/>
          <p14:tracePt t="264487" x="10153650" y="2286000"/>
          <p14:tracePt t="264504" x="10191750" y="2286000"/>
          <p14:tracePt t="264520" x="10217150" y="2279650"/>
          <p14:tracePt t="264537" x="10223500" y="2273300"/>
          <p14:tracePt t="264587" x="10242550" y="2273300"/>
          <p14:tracePt t="264604" x="10280650" y="2279650"/>
          <p14:tracePt t="264621" x="10325100" y="2279650"/>
          <p14:tracePt t="264637" x="10356850" y="2279650"/>
          <p14:tracePt t="264654" x="10401300" y="2279650"/>
          <p14:tracePt t="264671" x="10490200" y="2279650"/>
          <p14:tracePt t="264688" x="10585450" y="2279650"/>
          <p14:tracePt t="264704" x="10693400" y="2279650"/>
          <p14:tracePt t="264721" x="10782300" y="2279650"/>
          <p14:tracePt t="264737" x="10845800" y="2279650"/>
          <p14:tracePt t="264754" x="10890250" y="2273300"/>
          <p14:tracePt t="264771" x="10909300" y="2266950"/>
          <p14:tracePt t="264787" x="10915650" y="2260600"/>
          <p14:tracePt t="264821" x="10915650" y="2254250"/>
          <p14:tracePt t="264838" x="10922000" y="2241550"/>
          <p14:tracePt t="264854" x="10922000" y="2228850"/>
          <p14:tracePt t="264871" x="10922000" y="2216150"/>
          <p14:tracePt t="264888" x="10915650" y="2209800"/>
          <p14:tracePt t="264904" x="10902950" y="2203450"/>
          <p14:tracePt t="264921" x="10883900" y="2203450"/>
          <p14:tracePt t="264971" x="10877550" y="2197100"/>
          <p14:tracePt t="264987" x="10864850" y="2190750"/>
          <p14:tracePt t="265004" x="10852150" y="2178050"/>
          <p14:tracePt t="265021" x="10833100" y="2165350"/>
          <p14:tracePt t="265039" x="10820400" y="2159000"/>
          <p14:tracePt t="265054" x="10814050" y="2152650"/>
          <p14:tracePt t="265071" x="10807700" y="2146300"/>
          <p14:tracePt t="265088" x="10801350" y="2146300"/>
          <p14:tracePt t="265104" x="10788650" y="2139950"/>
          <p14:tracePt t="265121" x="10775950" y="2139950"/>
          <p14:tracePt t="265138" x="10763250" y="2133600"/>
          <p14:tracePt t="265154" x="10737850" y="2133600"/>
          <p14:tracePt t="265171" x="10718800" y="2133600"/>
          <p14:tracePt t="265188" x="10699750" y="2133600"/>
          <p14:tracePt t="265204" x="10687050" y="2133600"/>
          <p14:tracePt t="265221" x="10655300" y="2133600"/>
          <p14:tracePt t="265238" x="10629900" y="2133600"/>
          <p14:tracePt t="265255" x="10604500" y="2133600"/>
          <p14:tracePt t="265271" x="10579100" y="2133600"/>
          <p14:tracePt t="265290" x="10560050" y="2133600"/>
          <p14:tracePt t="265305" x="10528300" y="2133600"/>
          <p14:tracePt t="265321" x="10509250" y="2139950"/>
          <p14:tracePt t="265338" x="10477500" y="2146300"/>
          <p14:tracePt t="265355" x="10452100" y="2159000"/>
          <p14:tracePt t="265372" x="10433050" y="2178050"/>
          <p14:tracePt t="265388" x="10414000" y="2197100"/>
          <p14:tracePt t="265405" x="10394950" y="2222500"/>
          <p14:tracePt t="265421" x="10388600" y="2235200"/>
          <p14:tracePt t="265440" x="10382250" y="2254250"/>
          <p14:tracePt t="265455" x="10382250" y="2266950"/>
          <p14:tracePt t="265471" x="10375900" y="2273300"/>
          <p14:tracePt t="265488" x="10375900" y="2279650"/>
          <p14:tracePt t="265504" x="10375900" y="2286000"/>
          <p14:tracePt t="265540" x="10375900" y="2292350"/>
          <p14:tracePt t="265572" x="10382250" y="2298700"/>
          <p14:tracePt t="265588" x="10388600" y="2298700"/>
          <p14:tracePt t="265605" x="10388600" y="2305050"/>
          <p14:tracePt t="265948" x="10394950" y="2305050"/>
          <p14:tracePt t="265956" x="10401300" y="2311400"/>
          <p14:tracePt t="265961" x="10414000" y="2317750"/>
          <p14:tracePt t="265972" x="10420350" y="2317750"/>
          <p14:tracePt t="265989" x="10433050" y="2324100"/>
          <p14:tracePt t="266006" x="10445750" y="2324100"/>
          <p14:tracePt t="266023" x="10458450" y="2330450"/>
          <p14:tracePt t="266041" x="10490200" y="2330450"/>
          <p14:tracePt t="266056" x="10566400" y="2330450"/>
          <p14:tracePt t="266072" x="10693400" y="2330450"/>
          <p14:tracePt t="266089" x="10979150" y="2336800"/>
          <p14:tracePt t="266106" x="11220450" y="2343150"/>
          <p14:tracePt t="266123" x="11430000" y="2343150"/>
          <p14:tracePt t="266138" x="11620500" y="2324100"/>
          <p14:tracePt t="266157" x="11633200" y="2317750"/>
          <p14:tracePt t="266172" x="11633200" y="2311400"/>
          <p14:tracePt t="266188" x="11633200" y="2305050"/>
          <p14:tracePt t="266270" x="11626850" y="2305050"/>
          <p14:tracePt t="266276" x="11620500" y="2305050"/>
          <p14:tracePt t="266289" x="11595100" y="2305050"/>
          <p14:tracePt t="266306" x="11506200" y="2305050"/>
          <p14:tracePt t="266322" x="11353800" y="2305050"/>
          <p14:tracePt t="266339" x="11150600" y="2305050"/>
          <p14:tracePt t="266341" x="11055350" y="2305050"/>
          <p14:tracePt t="266357" x="10744200" y="2311400"/>
          <p14:tracePt t="266373" x="10579100" y="2311400"/>
          <p14:tracePt t="266374" x="10337800" y="2311400"/>
          <p14:tracePt t="266391" x="9906000" y="2311400"/>
          <p14:tracePt t="266406" x="9378950" y="2298700"/>
          <p14:tracePt t="266422" x="8928100" y="2292350"/>
          <p14:tracePt t="266441" x="8470900" y="2279650"/>
          <p14:tracePt t="266455" x="8058150" y="2266950"/>
          <p14:tracePt t="266472" x="7556500" y="2235200"/>
          <p14:tracePt t="266489" x="7092950" y="2203450"/>
          <p14:tracePt t="266505" x="6610350" y="2159000"/>
          <p14:tracePt t="266522" x="6273800" y="2127250"/>
          <p14:tracePt t="266539" x="6000750" y="2101850"/>
          <p14:tracePt t="266556" x="5772150" y="2095500"/>
          <p14:tracePt t="266574" x="5403850" y="2095500"/>
          <p14:tracePt t="266589" x="5257800" y="2095500"/>
          <p14:tracePt t="266606" x="5035550" y="2108200"/>
          <p14:tracePt t="266607" x="4953000" y="2114550"/>
          <p14:tracePt t="266624" x="4806950" y="2120900"/>
          <p14:tracePt t="266639" x="4737100" y="2127250"/>
          <p14:tracePt t="266656" x="4730750" y="2133600"/>
          <p14:tracePt t="266672" x="4724400" y="2133600"/>
          <p14:tracePt t="266689" x="4692650" y="2159000"/>
          <p14:tracePt t="266706" x="4610100" y="2209800"/>
          <p14:tracePt t="266722" x="4502150" y="2273300"/>
          <p14:tracePt t="266739" x="4413250" y="2324100"/>
          <p14:tracePt t="266756" x="4343400" y="2368550"/>
          <p14:tracePt t="266773" x="4337050" y="2374900"/>
          <p14:tracePt t="266813" x="4343400" y="2374900"/>
          <p14:tracePt t="266822" x="4349750" y="2374900"/>
          <p14:tracePt t="266843" x="4368800" y="2381250"/>
          <p14:tracePt t="266856" x="4387850" y="2381250"/>
          <p14:tracePt t="266872" x="4394200" y="2387600"/>
          <p14:tracePt t="266906" x="4400550" y="2387600"/>
          <p14:tracePt t="266965" x="4406900" y="2387600"/>
          <p14:tracePt t="266975" x="4406900" y="2393950"/>
          <p14:tracePt t="266989" x="4413250" y="2400300"/>
          <p14:tracePt t="267006" x="4419600" y="2406650"/>
          <p14:tracePt t="267022" x="4419600" y="2413000"/>
          <p14:tracePt t="267051" x="4419600" y="2419350"/>
          <p14:tracePt t="267079" x="4419600" y="2432050"/>
          <p14:tracePt t="267085" x="4419600" y="2438400"/>
          <p14:tracePt t="267106" x="4406900" y="2495550"/>
          <p14:tracePt t="267123" x="4394200" y="2546350"/>
          <p14:tracePt t="267139" x="4381500" y="2584450"/>
          <p14:tracePt t="267159" x="4375150" y="2603500"/>
          <p14:tracePt t="267219" x="4381500" y="2603500"/>
          <p14:tracePt t="267240" x="4394200" y="2597150"/>
          <p14:tracePt t="267256" x="4413250" y="2590800"/>
          <p14:tracePt t="267273" x="4432300" y="2584450"/>
          <p14:tracePt t="267275" x="4445000" y="2578100"/>
          <p14:tracePt t="267290" x="4451350" y="2578100"/>
          <p14:tracePt t="267291" x="4464050" y="2571750"/>
          <p14:tracePt t="267307" x="4502150" y="2559050"/>
          <p14:tracePt t="267323" x="4565650" y="2552700"/>
          <p14:tracePt t="267340" x="4686300" y="2546350"/>
          <p14:tracePt t="267356" x="4851400" y="2552700"/>
          <p14:tracePt t="267373" x="5003800" y="2565400"/>
          <p14:tracePt t="267390" x="5048250" y="2565400"/>
          <p14:tracePt t="267510" x="5054600" y="2565400"/>
          <p14:tracePt t="267517" x="5060950" y="2565400"/>
          <p14:tracePt t="267525" x="5073650" y="2565400"/>
          <p14:tracePt t="267540" x="5130800" y="2565400"/>
          <p14:tracePt t="267558" x="5175250" y="2565400"/>
          <p14:tracePt t="267573" x="5207000" y="2565400"/>
          <p14:tracePt t="267590" x="5232400" y="2571750"/>
          <p14:tracePt t="267606" x="5276850" y="2578100"/>
          <p14:tracePt t="267625" x="5353050" y="2590800"/>
          <p14:tracePt t="267640" x="5410200" y="2597150"/>
          <p14:tracePt t="267656" x="5473700" y="2597150"/>
          <p14:tracePt t="267673" x="5518150" y="2597150"/>
          <p14:tracePt t="267690" x="5543550" y="2597150"/>
          <p14:tracePt t="267708" x="5568950" y="2597150"/>
          <p14:tracePt t="267723" x="5588000" y="2597150"/>
          <p14:tracePt t="267740" x="5594350" y="2597150"/>
          <p14:tracePt t="267861" x="5600700" y="2597150"/>
          <p14:tracePt t="267867" x="5600700" y="2590800"/>
          <p14:tracePt t="267875" x="5607050" y="2590800"/>
          <p14:tracePt t="267891" x="5619750" y="2584450"/>
          <p14:tracePt t="267907" x="5638800" y="2578100"/>
          <p14:tracePt t="267923" x="5651500" y="2571750"/>
          <p14:tracePt t="267940" x="5664200" y="2565400"/>
          <p14:tracePt t="267957" x="5676900" y="2552700"/>
          <p14:tracePt t="267974" x="5683250" y="2546350"/>
          <p14:tracePt t="267990" x="5695950" y="2546350"/>
          <p14:tracePt t="268007" x="5708650" y="2533650"/>
          <p14:tracePt t="268023" x="5715000" y="2520950"/>
          <p14:tracePt t="268040" x="5721350" y="2514600"/>
          <p14:tracePt t="268057" x="5727700" y="2501900"/>
          <p14:tracePt t="268075" x="5734050" y="2495550"/>
          <p14:tracePt t="268090" x="5734050" y="2489200"/>
          <p14:tracePt t="268123" x="5734050" y="2482850"/>
          <p14:tracePt t="268140" x="5734050" y="2476500"/>
          <p14:tracePt t="268157" x="5734050" y="2470150"/>
          <p14:tracePt t="268174" x="5753100" y="2457450"/>
          <p14:tracePt t="268190" x="5797550" y="2457450"/>
          <p14:tracePt t="268207" x="5848350" y="2463800"/>
          <p14:tracePt t="268225" x="5892800" y="2470150"/>
          <p14:tracePt t="268240" x="5899150" y="2470150"/>
          <p14:tracePt t="268259" x="5924550" y="2470150"/>
          <p14:tracePt t="268274" x="5930900" y="2470150"/>
          <p14:tracePt t="268290" x="5949950" y="2470150"/>
          <p14:tracePt t="268307" x="5969000" y="2470150"/>
          <p14:tracePt t="268324" x="6000750" y="2476500"/>
          <p14:tracePt t="268340" x="6019800" y="2476500"/>
          <p14:tracePt t="268357" x="6038850" y="2476500"/>
          <p14:tracePt t="268374" x="6057900" y="2476500"/>
          <p14:tracePt t="268390" x="6070600" y="2476500"/>
          <p14:tracePt t="268407" x="6083300" y="2476500"/>
          <p14:tracePt t="268424" x="6102350" y="2476500"/>
          <p14:tracePt t="268441" x="6121400" y="2476500"/>
          <p14:tracePt t="268457" x="6140450" y="2470150"/>
          <p14:tracePt t="268474" x="6159500" y="2470150"/>
          <p14:tracePt t="268938" x="6165850" y="2470150"/>
          <p14:tracePt t="268945" x="6184900" y="2470150"/>
          <p14:tracePt t="268958" x="6216650" y="2463800"/>
          <p14:tracePt t="268975" x="6292850" y="2444750"/>
          <p14:tracePt t="268991" x="6324600" y="2432050"/>
          <p14:tracePt t="269008" x="6350000" y="2419350"/>
          <p14:tracePt t="269025" x="6356350" y="2413000"/>
          <p14:tracePt t="269161" x="6362700" y="2413000"/>
          <p14:tracePt t="269174" x="6362700" y="2406650"/>
          <p14:tracePt t="269347" x="6356350" y="2406650"/>
          <p14:tracePt t="269355" x="6337300" y="2400300"/>
          <p14:tracePt t="269375" x="6223000" y="2374900"/>
          <p14:tracePt t="269392" x="6070600" y="2349500"/>
          <p14:tracePt t="269408" x="5886450" y="2324100"/>
          <p14:tracePt t="269425" x="5759450" y="2305050"/>
          <p14:tracePt t="269443" x="5702300" y="2292350"/>
          <p14:tracePt t="269481" x="5708650" y="2292350"/>
          <p14:tracePt t="269492" x="5715000" y="2292350"/>
          <p14:tracePt t="269508" x="5746750" y="2305050"/>
          <p14:tracePt t="269525" x="5765800" y="2317750"/>
          <p14:tracePt t="269526" x="5765800" y="2324100"/>
          <p14:tracePt t="269541" x="5772150" y="2330450"/>
          <p14:tracePt t="269558" x="5772150" y="2336800"/>
          <p14:tracePt t="269601" x="5765800" y="2336800"/>
          <p14:tracePt t="269610" x="5765800" y="2343150"/>
          <p14:tracePt t="272460" x="5772150" y="2343150"/>
          <p14:tracePt t="272468" x="5791200" y="2343150"/>
          <p14:tracePt t="272478" x="5816600" y="2343150"/>
          <p14:tracePt t="272494" x="5880100" y="2349500"/>
          <p14:tracePt t="272512" x="5956300" y="2355850"/>
          <p14:tracePt t="272527" x="6026150" y="2355850"/>
          <p14:tracePt t="272544" x="6083300" y="2355850"/>
          <p14:tracePt t="272560" x="6134100" y="2355850"/>
          <p14:tracePt t="272578" x="6184900" y="2355850"/>
          <p14:tracePt t="272594" x="6235700" y="2349500"/>
          <p14:tracePt t="272610" x="6280150" y="2349500"/>
          <p14:tracePt t="272627" x="6311900" y="2343150"/>
          <p14:tracePt t="272645" x="6375400" y="2343150"/>
          <p14:tracePt t="272662" x="6400800" y="2336800"/>
          <p14:tracePt t="272678" x="6451600" y="2336800"/>
          <p14:tracePt t="272694" x="6470650" y="2330450"/>
          <p14:tracePt t="272735" x="6477000" y="2330450"/>
          <p14:tracePt t="272745" x="6483350" y="2324100"/>
          <p14:tracePt t="272762" x="6508750" y="2324100"/>
          <p14:tracePt t="272778" x="6610350" y="2317750"/>
          <p14:tracePt t="272794" x="6762750" y="2317750"/>
          <p14:tracePt t="272810" x="6915150" y="2330450"/>
          <p14:tracePt t="272827" x="7080250" y="2336800"/>
          <p14:tracePt t="272844" x="7239000" y="2349500"/>
          <p14:tracePt t="272860" x="7404100" y="2362200"/>
          <p14:tracePt t="272877" x="7486650" y="2368550"/>
          <p14:tracePt t="272894" x="7524750" y="2374900"/>
          <p14:tracePt t="273082" x="7531100" y="2374900"/>
          <p14:tracePt t="273095" x="7537450" y="2374900"/>
          <p14:tracePt t="273112" x="7556500" y="2374900"/>
          <p14:tracePt t="273129" x="7569200" y="2381250"/>
          <p14:tracePt t="273145" x="7581900" y="2381250"/>
          <p14:tracePt t="273161" x="7600950" y="2381250"/>
          <p14:tracePt t="273178" x="7613650" y="2387600"/>
          <p14:tracePt t="273499" x="7620000" y="2387600"/>
          <p14:tracePt t="273505" x="7632700" y="2387600"/>
          <p14:tracePt t="273514" x="7670800" y="2387600"/>
          <p14:tracePt t="273529" x="7708900" y="2393950"/>
          <p14:tracePt t="273545" x="7835900" y="2406650"/>
          <p14:tracePt t="273562" x="7905750" y="2406650"/>
          <p14:tracePt t="273578" x="7969250" y="2406650"/>
          <p14:tracePt t="273595" x="8020050" y="2406650"/>
          <p14:tracePt t="273612" x="8077200" y="2406650"/>
          <p14:tracePt t="273628" x="8121650" y="2406650"/>
          <p14:tracePt t="273646" x="8153400" y="2406650"/>
          <p14:tracePt t="273662" x="8185150" y="2406650"/>
          <p14:tracePt t="273678" x="8197850" y="2413000"/>
          <p14:tracePt t="273695" x="8210550" y="2413000"/>
          <p14:tracePt t="273795" x="8216900" y="2413000"/>
          <p14:tracePt t="273803" x="8223250" y="2413000"/>
          <p14:tracePt t="273812" x="8229600" y="2419350"/>
          <p14:tracePt t="273830" x="8248650" y="2425700"/>
          <p14:tracePt t="273845" x="8261350" y="2432050"/>
          <p14:tracePt t="273862" x="8267700" y="2432050"/>
          <p14:tracePt t="273879" x="8286750" y="2438400"/>
          <p14:tracePt t="273895" x="8299450" y="2438400"/>
          <p14:tracePt t="273912" x="8318500" y="2444750"/>
          <p14:tracePt t="273928" x="8331200" y="2444750"/>
          <p14:tracePt t="273945" x="8350250" y="2444750"/>
          <p14:tracePt t="273962" x="8382000" y="2451100"/>
          <p14:tracePt t="273979" x="8439150" y="2451100"/>
          <p14:tracePt t="273995" x="8470900" y="2451100"/>
          <p14:tracePt t="274012" x="8489950" y="2451100"/>
          <p14:tracePt t="274028" x="8509000" y="2451100"/>
          <p14:tracePt t="274199" x="8521700" y="2457450"/>
          <p14:tracePt t="274205" x="8534400" y="2457450"/>
          <p14:tracePt t="274229" x="8642350" y="2482850"/>
          <p14:tracePt t="274245" x="8763000" y="2489200"/>
          <p14:tracePt t="274262" x="8915400" y="2501900"/>
          <p14:tracePt t="274280" x="9093200" y="2520950"/>
          <p14:tracePt t="274297" x="9245600" y="2540000"/>
          <p14:tracePt t="274312" x="9385300" y="2552700"/>
          <p14:tracePt t="274329" x="9474200" y="2552700"/>
          <p14:tracePt t="274346" x="9480550" y="2552700"/>
          <p14:tracePt t="274362" x="9486900" y="2552700"/>
          <p14:tracePt t="274379" x="9493250" y="2552700"/>
          <p14:tracePt t="274427" x="9499600" y="2552700"/>
          <p14:tracePt t="274816" x="9493250" y="2552700"/>
          <p14:tracePt t="274823" x="9486900" y="2552700"/>
          <p14:tracePt t="274940" x="9493250" y="2546350"/>
          <p14:tracePt t="274950" x="9499600" y="2540000"/>
          <p14:tracePt t="274962" x="9531350" y="2520950"/>
          <p14:tracePt t="274979" x="9556750" y="2514600"/>
          <p14:tracePt t="274996" x="9594850" y="2501900"/>
          <p14:tracePt t="275013" x="9639300" y="2489200"/>
          <p14:tracePt t="275030" x="9709150" y="2482850"/>
          <p14:tracePt t="275047" x="9798050" y="2476500"/>
          <p14:tracePt t="275063" x="9874250" y="2470150"/>
          <p14:tracePt t="275079" x="9912350" y="2470150"/>
          <p14:tracePt t="275096" x="9918700" y="2470150"/>
          <p14:tracePt t="275197" x="9925050" y="2463800"/>
          <p14:tracePt t="275205" x="9925050" y="2457450"/>
          <p14:tracePt t="275213" x="9931400" y="2444750"/>
          <p14:tracePt t="275229" x="9937750" y="2425700"/>
          <p14:tracePt t="275246" x="9944100" y="2413000"/>
          <p14:tracePt t="275263" x="9944100" y="2406650"/>
          <p14:tracePt t="275332" x="9937750" y="2406650"/>
          <p14:tracePt t="275337" x="9931400" y="2406650"/>
          <p14:tracePt t="275346" x="9918700" y="2406650"/>
          <p14:tracePt t="275363" x="9906000" y="2406650"/>
          <p14:tracePt t="275380" x="9893300" y="2400300"/>
          <p14:tracePt t="275396" x="9886950" y="2393950"/>
          <p14:tracePt t="275413" x="9886950" y="2381250"/>
          <p14:tracePt t="275430" x="9886950" y="2368550"/>
          <p14:tracePt t="275446" x="9886950" y="2362200"/>
          <p14:tracePt t="275463" x="9886950" y="2355850"/>
          <p14:tracePt t="275523" x="9899650" y="2355850"/>
          <p14:tracePt t="275534" x="9912350" y="2362200"/>
          <p14:tracePt t="275546" x="10001250" y="2368550"/>
          <p14:tracePt t="275563" x="10121900" y="2374900"/>
          <p14:tracePt t="275580" x="10210800" y="2381250"/>
          <p14:tracePt t="275596" x="10274300" y="2381250"/>
          <p14:tracePt t="275613" x="10306050" y="2381250"/>
          <p14:tracePt t="275630" x="10312400" y="2381250"/>
          <p14:tracePt t="275786" x="10318750" y="2381250"/>
          <p14:tracePt t="275803" x="10325100" y="2381250"/>
          <p14:tracePt t="275810" x="10331450" y="2381250"/>
          <p14:tracePt t="275817" x="10337800" y="2381250"/>
          <p14:tracePt t="275831" x="10344150" y="2381250"/>
          <p14:tracePt t="275849" x="10356850" y="2381250"/>
          <p14:tracePt t="275865" x="10363200" y="2381250"/>
          <p14:tracePt t="276016" x="10363200" y="2374900"/>
          <p14:tracePt t="276040" x="10356850" y="2374900"/>
          <p14:tracePt t="276049" x="10350500" y="2368550"/>
          <p14:tracePt t="276063" x="10344150" y="2368550"/>
          <p14:tracePt t="276080" x="10337800" y="2368550"/>
          <p14:tracePt t="276097" x="10325100" y="2368550"/>
          <p14:tracePt t="276114" x="10299700" y="2362200"/>
          <p14:tracePt t="276130" x="10280650" y="2362200"/>
          <p14:tracePt t="276147" x="10255250" y="2362200"/>
          <p14:tracePt t="276164" x="10191750" y="2362200"/>
          <p14:tracePt t="276180" x="10147300" y="2368550"/>
          <p14:tracePt t="276197" x="10102850" y="2368550"/>
          <p14:tracePt t="276214" x="9988550" y="2387600"/>
          <p14:tracePt t="276231" x="9956800" y="2387600"/>
          <p14:tracePt t="276247" x="9791700" y="2406650"/>
          <p14:tracePt t="276264" x="9474200" y="2451100"/>
          <p14:tracePt t="276282" x="9226550" y="2489200"/>
          <p14:tracePt t="276297" x="8953500" y="2514600"/>
          <p14:tracePt t="276314" x="8667750" y="2533650"/>
          <p14:tracePt t="276330" x="8356600" y="2552700"/>
          <p14:tracePt t="276347" x="8070850" y="2578100"/>
          <p14:tracePt t="276364" x="7727950" y="2616200"/>
          <p14:tracePt t="276381" x="7359650" y="2673350"/>
          <p14:tracePt t="276397" x="6896100" y="2749550"/>
          <p14:tracePt t="276414" x="6426200" y="2813050"/>
          <p14:tracePt t="276430" x="6083300" y="2844800"/>
          <p14:tracePt t="276447" x="5784850" y="2851150"/>
          <p14:tracePt t="276464" x="5492750" y="2851150"/>
          <p14:tracePt t="276480" x="5327650" y="2851150"/>
          <p14:tracePt t="276498" x="5162550" y="2851150"/>
          <p14:tracePt t="276514" x="5054600" y="2851150"/>
          <p14:tracePt t="276530" x="4984750" y="2851150"/>
          <p14:tracePt t="276547" x="4953000" y="2851150"/>
          <p14:tracePt t="276566" x="4946650" y="2851150"/>
          <p14:tracePt t="276822" x="4946650" y="2844800"/>
          <p14:tracePt t="276830" x="4946650" y="2819400"/>
          <p14:tracePt t="276848" x="4940300" y="2794000"/>
          <p14:tracePt t="276865" x="4933950" y="2781300"/>
          <p14:tracePt t="276882" x="4933950" y="2768600"/>
          <p14:tracePt t="276898" x="4933950" y="2743200"/>
          <p14:tracePt t="276915" x="4940300" y="2717800"/>
          <p14:tracePt t="276931" x="4946650" y="2698750"/>
          <p14:tracePt t="276948" x="4959350" y="2679700"/>
          <p14:tracePt t="276981" x="4965700" y="2679700"/>
          <p14:tracePt t="277151" x="4965700" y="2660650"/>
          <p14:tracePt t="277160" x="4959350" y="2654300"/>
          <p14:tracePt t="277906" x="4965700" y="2660650"/>
          <p14:tracePt t="277914" x="4978400" y="2667000"/>
          <p14:tracePt t="277921" x="5016500" y="2698750"/>
          <p14:tracePt t="277932" x="5060950" y="2736850"/>
          <p14:tracePt t="277949" x="5143500" y="2800350"/>
          <p14:tracePt t="277965" x="5213350" y="2857500"/>
          <p14:tracePt t="277982" x="5251450" y="2889250"/>
          <p14:tracePt t="277999" x="5270500" y="2901950"/>
          <p14:tracePt t="278017" x="5289550" y="2908300"/>
          <p14:tracePt t="278048" x="5295900" y="2908300"/>
          <p14:tracePt t="278065" x="5308600" y="2908300"/>
          <p14:tracePt t="278082" x="5321300" y="2901950"/>
          <p14:tracePt t="278099" x="5327650" y="2895600"/>
          <p14:tracePt t="278219" x="5334000" y="2889250"/>
          <p14:tracePt t="278232" x="5334000" y="2882900"/>
          <p14:tracePt t="278249" x="5346700" y="2851150"/>
          <p14:tracePt t="278267" x="5359400" y="2813050"/>
          <p14:tracePt t="278283" x="5365750" y="2806700"/>
          <p14:tracePt t="278299" x="5372100" y="2794000"/>
          <p14:tracePt t="278422" x="5365750" y="2794000"/>
          <p14:tracePt t="278427" x="5353050" y="2794000"/>
          <p14:tracePt t="278449" x="5321300" y="2794000"/>
          <p14:tracePt t="278466" x="5276850" y="2794000"/>
          <p14:tracePt t="278483" x="5232400" y="2794000"/>
          <p14:tracePt t="278499" x="5207000" y="2794000"/>
          <p14:tracePt t="278502" x="5187950" y="2794000"/>
          <p14:tracePt t="278516" x="5175250" y="2794000"/>
          <p14:tracePt t="278532" x="5168900" y="2794000"/>
          <p14:tracePt t="278582" x="5156200" y="2787650"/>
          <p14:tracePt t="278599" x="5143500" y="2787650"/>
          <p14:tracePt t="278617" x="5118100" y="2787650"/>
          <p14:tracePt t="278633" x="5105400" y="2787650"/>
          <p14:tracePt t="278649" x="5092700" y="2787650"/>
          <p14:tracePt t="278666" x="5092700" y="2781300"/>
          <p14:tracePt t="278739" x="5086350" y="2774950"/>
          <p14:tracePt t="278747" x="5080000" y="2768600"/>
          <p14:tracePt t="278766" x="5060950" y="2749550"/>
          <p14:tracePt t="278783" x="5048250" y="2743200"/>
          <p14:tracePt t="282266" x="5073650" y="2749550"/>
          <p14:tracePt t="282273" x="5111750" y="2762250"/>
          <p14:tracePt t="282285" x="5207000" y="2787650"/>
          <p14:tracePt t="282302" x="5473700" y="2832100"/>
          <p14:tracePt t="282319" x="6070600" y="2882900"/>
          <p14:tracePt t="282336" x="6445250" y="2927350"/>
          <p14:tracePt t="282352" x="6800850" y="2971800"/>
          <p14:tracePt t="282369" x="7067550" y="3003550"/>
          <p14:tracePt t="282386" x="7080250" y="3009900"/>
          <p14:tracePt t="282419" x="7092950" y="3003550"/>
          <p14:tracePt t="282436" x="7131050" y="2984500"/>
          <p14:tracePt t="282441" x="7143750" y="2984500"/>
          <p14:tracePt t="282580" x="7143750" y="2978150"/>
          <p14:tracePt t="282588" x="7137400" y="2971800"/>
          <p14:tracePt t="282602" x="7105650" y="2959100"/>
          <p14:tracePt t="282619" x="7061200" y="2940050"/>
          <p14:tracePt t="282636" x="7004050" y="2901950"/>
          <p14:tracePt t="282653" x="6953250" y="2863850"/>
          <p14:tracePt t="282670" x="6889750" y="2806700"/>
          <p14:tracePt t="282686" x="6832600" y="2755900"/>
          <p14:tracePt t="282702" x="6731000" y="2698750"/>
          <p14:tracePt t="282719" x="6629400" y="2654300"/>
          <p14:tracePt t="282736" x="6540500" y="2616200"/>
          <p14:tracePt t="282752" x="6502400" y="2590800"/>
          <p14:tracePt t="282770" x="6470650" y="2571750"/>
          <p14:tracePt t="282786" x="6457950" y="2565400"/>
          <p14:tracePt t="282802" x="6457950" y="2559050"/>
          <p14:tracePt t="282819" x="6451600" y="2559050"/>
          <p14:tracePt t="282836" x="6432550" y="2546350"/>
          <p14:tracePt t="282852" x="6388100" y="2533650"/>
          <p14:tracePt t="282869" x="6330950" y="2520950"/>
          <p14:tracePt t="282886" x="6242050" y="2508250"/>
          <p14:tracePt t="282903" x="6108700" y="2501900"/>
          <p14:tracePt t="282919" x="5962650" y="2501900"/>
          <p14:tracePt t="282936" x="5873750" y="2501900"/>
          <p14:tracePt t="282953" x="5810250" y="2508250"/>
          <p14:tracePt t="282969" x="5797550" y="2520950"/>
          <p14:tracePt t="282986" x="5765800" y="2546350"/>
          <p14:tracePt t="283003" x="5734050" y="2571750"/>
          <p14:tracePt t="283019" x="5702300" y="2616200"/>
          <p14:tracePt t="283021" x="5695950" y="2635250"/>
          <p14:tracePt t="283037" x="5689600" y="2679700"/>
          <p14:tracePt t="283052" x="5715000" y="2755900"/>
          <p14:tracePt t="283069" x="5772150" y="2813050"/>
          <p14:tracePt t="283086" x="5842000" y="2857500"/>
          <p14:tracePt t="283103" x="5924550" y="2889250"/>
          <p14:tracePt t="283119" x="6026150" y="2901950"/>
          <p14:tracePt t="283136" x="6165850" y="2901950"/>
          <p14:tracePt t="283153" x="6267450" y="2889250"/>
          <p14:tracePt t="283170" x="6388100" y="2863850"/>
          <p14:tracePt t="283186" x="6457950" y="2838450"/>
          <p14:tracePt t="283203" x="6527800" y="2806700"/>
          <p14:tracePt t="283219" x="6559550" y="2800350"/>
          <p14:tracePt t="283237" x="6572250" y="2794000"/>
          <p14:tracePt t="283253" x="6578600" y="2787650"/>
          <p14:tracePt t="283269" x="6584950" y="2787650"/>
          <p14:tracePt t="283303" x="6584950" y="2781300"/>
          <p14:tracePt t="283319" x="6584950" y="2774950"/>
          <p14:tracePt t="283336" x="6578600" y="2768600"/>
          <p14:tracePt t="283353" x="6572250" y="2755900"/>
          <p14:tracePt t="283371" x="6565900" y="2730500"/>
          <p14:tracePt t="283386" x="6559550" y="2724150"/>
          <p14:tracePt t="283403" x="6553200" y="2717800"/>
          <p14:tracePt t="283465" x="6559550" y="2711450"/>
          <p14:tracePt t="283472" x="6565900" y="2711450"/>
          <p14:tracePt t="283486" x="6591300" y="2698750"/>
          <p14:tracePt t="283503" x="6654800" y="2673350"/>
          <p14:tracePt t="283520" x="6711950" y="2660650"/>
          <p14:tracePt t="283536" x="6724650" y="2660650"/>
          <p14:tracePt t="283627" x="6731000" y="2654300"/>
          <p14:tracePt t="283641" x="6813550" y="2635250"/>
          <p14:tracePt t="283653" x="6889750" y="2609850"/>
          <p14:tracePt t="283670" x="7067550" y="2571750"/>
          <p14:tracePt t="283687" x="7175500" y="2546350"/>
          <p14:tracePt t="283705" x="7194550" y="2540000"/>
          <p14:tracePt t="283795" x="7200900" y="2540000"/>
          <p14:tracePt t="283803" x="7207250" y="2540000"/>
          <p14:tracePt t="283821" x="7283450" y="2527300"/>
          <p14:tracePt t="283837" x="7359650" y="2514600"/>
          <p14:tracePt t="283853" x="7385050" y="2514600"/>
          <p14:tracePt t="283870" x="7391400" y="2514600"/>
          <p14:tracePt t="283887" x="7416800" y="2514600"/>
          <p14:tracePt t="283903" x="7461250" y="2508250"/>
          <p14:tracePt t="283920" x="7562850" y="2508250"/>
          <p14:tracePt t="283937" x="7683500" y="2520950"/>
          <p14:tracePt t="283954" x="7854950" y="2540000"/>
          <p14:tracePt t="283971" x="7899400" y="2546350"/>
          <p14:tracePt t="283972" x="7956550" y="2546350"/>
          <p14:tracePt t="283988" x="8001000" y="2546350"/>
          <p14:tracePt t="284003" x="8007350" y="2546350"/>
          <p14:tracePt t="284113" x="8007350" y="2540000"/>
          <p14:tracePt t="284123" x="8001000" y="2540000"/>
          <p14:tracePt t="284130" x="7994650" y="2527300"/>
          <p14:tracePt t="284138" x="7981950" y="2520950"/>
          <p14:tracePt t="284154" x="7969250" y="2501900"/>
          <p14:tracePt t="284171" x="7943850" y="2482850"/>
          <p14:tracePt t="284187" x="7918450" y="2463800"/>
          <p14:tracePt t="284204" x="7880350" y="2451100"/>
          <p14:tracePt t="284220" x="7842250" y="2438400"/>
          <p14:tracePt t="284237" x="7816850" y="2438400"/>
          <p14:tracePt t="284254" x="7778750" y="2425700"/>
          <p14:tracePt t="284270" x="7753350" y="2419350"/>
          <p14:tracePt t="284287" x="7727950" y="2413000"/>
          <p14:tracePt t="284305" x="7708900" y="2406650"/>
          <p14:tracePt t="284320" x="7696200" y="2406650"/>
          <p14:tracePt t="284337" x="7670800" y="2406650"/>
          <p14:tracePt t="284339" x="7651750" y="2406650"/>
          <p14:tracePt t="284355" x="7626350" y="2413000"/>
          <p14:tracePt t="284371" x="7600950" y="2432050"/>
          <p14:tracePt t="284387" x="7588250" y="2451100"/>
          <p14:tracePt t="284404" x="7581900" y="2482850"/>
          <p14:tracePt t="284421" x="7581900" y="2514600"/>
          <p14:tracePt t="284438" x="7588250" y="2559050"/>
          <p14:tracePt t="284454" x="7607300" y="2616200"/>
          <p14:tracePt t="284470" x="7613650" y="2667000"/>
          <p14:tracePt t="284489" x="7613650" y="2705100"/>
          <p14:tracePt t="284504" x="7626350" y="2730500"/>
          <p14:tracePt t="284520" x="7645400" y="2743200"/>
          <p14:tracePt t="284537" x="7658100" y="2749550"/>
          <p14:tracePt t="284555" x="7696200" y="2749550"/>
          <p14:tracePt t="284573" x="7753350" y="2749550"/>
          <p14:tracePt t="284587" x="7766050" y="2749550"/>
          <p14:tracePt t="284604" x="7823200" y="2736850"/>
          <p14:tracePt t="284605" x="7835900" y="2730500"/>
          <p14:tracePt t="284622" x="7861300" y="2717800"/>
          <p14:tracePt t="284638" x="7867650" y="2711450"/>
          <p14:tracePt t="284654" x="7874000" y="2705100"/>
          <p14:tracePt t="284671" x="7880350" y="2698750"/>
          <p14:tracePt t="284688" x="7880350" y="2673350"/>
          <p14:tracePt t="284704" x="7880350" y="2654300"/>
          <p14:tracePt t="284721" x="7880350" y="2635250"/>
          <p14:tracePt t="284737" x="7880350" y="2628900"/>
          <p14:tracePt t="284916" x="7874000" y="2628900"/>
          <p14:tracePt t="284923" x="7867650" y="2628900"/>
          <p14:tracePt t="284938" x="7861300" y="2628900"/>
          <p14:tracePt t="284956" x="7842250" y="2628900"/>
          <p14:tracePt t="284971" x="7823200" y="2628900"/>
          <p14:tracePt t="285376" x="7816850" y="2628900"/>
          <p14:tracePt t="285382" x="7791450" y="2622550"/>
          <p14:tracePt t="285391" x="7759700" y="2609850"/>
          <p14:tracePt t="285405" x="7721600" y="2590800"/>
          <p14:tracePt t="285421" x="7645400" y="2559050"/>
          <p14:tracePt t="285423" x="7620000" y="2546350"/>
          <p14:tracePt t="285439" x="7613650" y="2546350"/>
          <p14:tracePt t="285535" x="7607300" y="2546350"/>
          <p14:tracePt t="285543" x="7600950" y="2546350"/>
          <p14:tracePt t="285555" x="7588250" y="2546350"/>
          <p14:tracePt t="285572" x="7588250" y="2552700"/>
          <p14:tracePt t="285588" x="7581900" y="2552700"/>
          <p14:tracePt t="285665" x="7575550" y="2559050"/>
          <p14:tracePt t="285672" x="7562850" y="2565400"/>
          <p14:tracePt t="285688" x="7543800" y="2571750"/>
          <p14:tracePt t="285706" x="7531100" y="2584450"/>
          <p14:tracePt t="285833" x="7531100" y="2590800"/>
          <p14:tracePt t="285841" x="7531100" y="2603500"/>
          <p14:tracePt t="285855" x="7531100" y="2616200"/>
          <p14:tracePt t="285873" x="7537450" y="2654300"/>
          <p14:tracePt t="285889" x="7543800" y="2679700"/>
          <p14:tracePt t="285905" x="7550150" y="2717800"/>
          <p14:tracePt t="285922" x="7562850" y="2743200"/>
          <p14:tracePt t="285938" x="7575550" y="2768600"/>
          <p14:tracePt t="285955" x="7581900" y="2774950"/>
          <p14:tracePt t="285988" x="7581900" y="2781300"/>
          <p14:tracePt t="286022" x="7588250" y="2781300"/>
          <p14:tracePt t="286038" x="7607300" y="2781300"/>
          <p14:tracePt t="286055" x="7620000" y="2781300"/>
          <p14:tracePt t="286072" x="7639050" y="2781300"/>
          <p14:tracePt t="286089" x="7658100" y="2781300"/>
          <p14:tracePt t="286106" x="7677150" y="2781300"/>
          <p14:tracePt t="286122" x="7683500" y="2781300"/>
          <p14:tracePt t="286143" x="7753350" y="2768600"/>
          <p14:tracePt t="286155" x="7797800" y="2749550"/>
          <p14:tracePt t="286174" x="7829550" y="2730500"/>
          <p14:tracePt t="286189" x="7861300" y="2698750"/>
          <p14:tracePt t="286205" x="7874000" y="2673350"/>
          <p14:tracePt t="286222" x="7880350" y="2660650"/>
          <p14:tracePt t="286239" x="7880350" y="2654300"/>
          <p14:tracePt t="286255" x="7880350" y="2647950"/>
          <p14:tracePt t="286273" x="7880350" y="2641600"/>
          <p14:tracePt t="286289" x="7861300" y="2628900"/>
          <p14:tracePt t="286305" x="7823200" y="2597150"/>
          <p14:tracePt t="286322" x="7772400" y="2559050"/>
          <p14:tracePt t="286339" x="7721600" y="2527300"/>
          <p14:tracePt t="286355" x="7702550" y="2514600"/>
          <p14:tracePt t="286373" x="7696200" y="2508250"/>
          <p14:tracePt t="286389" x="7696200" y="2501900"/>
          <p14:tracePt t="286406" x="7689850" y="2501900"/>
          <p14:tracePt t="286425" x="7683500" y="2495550"/>
          <p14:tracePt t="286439" x="7664450" y="2489200"/>
          <p14:tracePt t="286456" x="7651750" y="2476500"/>
          <p14:tracePt t="286474" x="7632700" y="2470150"/>
          <p14:tracePt t="286544" x="7626350" y="2470150"/>
          <p14:tracePt t="286551" x="7620000" y="2470150"/>
          <p14:tracePt t="286560" x="7600950" y="2470150"/>
          <p14:tracePt t="286572" x="7581900" y="2470150"/>
          <p14:tracePt t="286589" x="7569200" y="2470150"/>
          <p14:tracePt t="286737" x="7562850" y="2476500"/>
          <p14:tracePt t="286743" x="7562850" y="2482850"/>
          <p14:tracePt t="286757" x="7562850" y="2508250"/>
          <p14:tracePt t="286775" x="7562850" y="2540000"/>
          <p14:tracePt t="286838" x="7562850" y="2546350"/>
          <p14:tracePt t="286845" x="7556500" y="2552700"/>
          <p14:tracePt t="286856" x="7543800" y="2559050"/>
          <p14:tracePt t="286872" x="7531100" y="2571750"/>
          <p14:tracePt t="286893" x="7524750" y="2578100"/>
          <p14:tracePt t="286955" x="7524750" y="2584450"/>
          <p14:tracePt t="286973" x="7518400" y="2584450"/>
          <p14:tracePt t="286989" x="7518400" y="2590800"/>
          <p14:tracePt t="287039" x="7518400" y="2622550"/>
          <p14:tracePt t="287056" x="7524750" y="2705100"/>
          <p14:tracePt t="287073" x="7537450" y="2762250"/>
          <p14:tracePt t="287090" x="7550150" y="2813050"/>
          <p14:tracePt t="287106" x="7569200" y="2838450"/>
          <p14:tracePt t="287123" x="7575550" y="2851150"/>
          <p14:tracePt t="287156" x="7588250" y="2844800"/>
          <p14:tracePt t="287173" x="7613650" y="2825750"/>
          <p14:tracePt t="287189" x="7639050" y="2813050"/>
          <p14:tracePt t="287206" x="7651750" y="2800350"/>
          <p14:tracePt t="287223" x="7670800" y="2787650"/>
          <p14:tracePt t="287240" x="7696200" y="2774950"/>
          <p14:tracePt t="287256" x="7721600" y="2755900"/>
          <p14:tracePt t="287273" x="7747000" y="2730500"/>
          <p14:tracePt t="287290" x="7778750" y="2698750"/>
          <p14:tracePt t="287291" x="7785100" y="2673350"/>
          <p14:tracePt t="287307" x="7791450" y="2660650"/>
          <p14:tracePt t="287323" x="7810500" y="2590800"/>
          <p14:tracePt t="287339" x="7810500" y="2565400"/>
          <p14:tracePt t="287356" x="7810500" y="2527300"/>
          <p14:tracePt t="287373" x="7797800" y="2476500"/>
          <p14:tracePt t="287390" x="7785100" y="2451100"/>
          <p14:tracePt t="287406" x="7778750" y="2432050"/>
          <p14:tracePt t="287423" x="7766050" y="2419350"/>
          <p14:tracePt t="287439" x="7747000" y="2413000"/>
          <p14:tracePt t="287456" x="7670800" y="2406650"/>
          <p14:tracePt t="287473" x="7537450" y="2438400"/>
          <p14:tracePt t="287490" x="7410450" y="2489200"/>
          <p14:tracePt t="287506" x="7353300" y="2520950"/>
          <p14:tracePt t="287540" x="7353300" y="2527300"/>
          <p14:tracePt t="287556" x="7467600" y="2552700"/>
          <p14:tracePt t="287573" x="7626350" y="2584450"/>
          <p14:tracePt t="287590" x="7778750" y="2609850"/>
          <p14:tracePt t="287606" x="7899400" y="2622550"/>
          <p14:tracePt t="287623" x="8007350" y="2622550"/>
          <p14:tracePt t="287640" x="8064500" y="2616200"/>
          <p14:tracePt t="287656" x="8089900" y="2603500"/>
          <p14:tracePt t="287673" x="8096250" y="2597150"/>
          <p14:tracePt t="287690" x="8089900" y="2590800"/>
          <p14:tracePt t="287707" x="8077200" y="2584450"/>
          <p14:tracePt t="287723" x="8045450" y="2578100"/>
          <p14:tracePt t="287740" x="7981950" y="2578100"/>
          <p14:tracePt t="287756" x="7880350" y="2578100"/>
          <p14:tracePt t="287773" x="7645400" y="2584450"/>
          <p14:tracePt t="287790" x="7175500" y="2603500"/>
          <p14:tracePt t="287808" x="6692900" y="2597150"/>
          <p14:tracePt t="287824" x="6235700" y="2546350"/>
          <p14:tracePt t="287840" x="5854700" y="2470150"/>
          <p14:tracePt t="287857" x="5499100" y="2387600"/>
          <p14:tracePt t="287873" x="5213350" y="2324100"/>
          <p14:tracePt t="287890" x="4826000" y="2228850"/>
          <p14:tracePt t="287907" x="4464050" y="2133600"/>
          <p14:tracePt t="287923" x="4197350" y="2057400"/>
          <p14:tracePt t="287940" x="3968750" y="1974850"/>
          <p14:tracePt t="287957" x="3810000" y="1911350"/>
          <p14:tracePt t="287973" x="3670300" y="1841500"/>
          <p14:tracePt t="287990" x="3562350" y="1784350"/>
          <p14:tracePt t="288007" x="3435350" y="1733550"/>
          <p14:tracePt t="288025" x="3232150" y="1663700"/>
          <p14:tracePt t="288043" x="3048000" y="1606550"/>
          <p14:tracePt t="288059" x="2946400" y="1574800"/>
          <p14:tracePt t="288073" x="2933700" y="1568450"/>
          <p14:tracePt t="288127" x="2927350" y="1568450"/>
          <p14:tracePt t="288140" x="2889250" y="1574800"/>
          <p14:tracePt t="288157" x="2825750" y="1593850"/>
          <p14:tracePt t="288174" x="2768600" y="1612900"/>
          <p14:tracePt t="288190" x="2743200" y="1619250"/>
          <p14:tracePt t="288207" x="2724150" y="1625600"/>
          <p14:tracePt t="288240" x="2717800" y="1631950"/>
          <p14:tracePt t="288257" x="2705100" y="1676400"/>
          <p14:tracePt t="288274" x="2679700" y="1720850"/>
          <p14:tracePt t="288291" x="2667000" y="1752600"/>
          <p14:tracePt t="288307" x="2660650" y="1784350"/>
          <p14:tracePt t="288324" x="2660650" y="1797050"/>
          <p14:tracePt t="288409" x="2660650" y="1803400"/>
          <p14:tracePt t="288424" x="2660650" y="1809750"/>
          <p14:tracePt t="288441" x="2673350" y="1828800"/>
          <p14:tracePt t="288457" x="2679700" y="1835150"/>
          <p14:tracePt t="288474" x="2679700" y="1841500"/>
          <p14:tracePt t="288491" x="2686050" y="1841500"/>
          <p14:tracePt t="288507" x="2692400" y="1860550"/>
          <p14:tracePt t="288524" x="2705100" y="1885950"/>
          <p14:tracePt t="288540" x="2717800" y="1905000"/>
          <p14:tracePt t="288557" x="2724150" y="1917700"/>
          <p14:tracePt t="288683" x="2724150" y="1924050"/>
          <p14:tracePt t="288708" x="2717800" y="1924050"/>
          <p14:tracePt t="288724" x="2705100" y="1930400"/>
          <p14:tracePt t="288741" x="2667000" y="1943100"/>
          <p14:tracePt t="288757" x="2565400" y="1974850"/>
          <p14:tracePt t="288775" x="2489200" y="2006600"/>
          <p14:tracePt t="288791" x="2393950" y="2038350"/>
          <p14:tracePt t="288807" x="2349500" y="2057400"/>
          <p14:tracePt t="288824" x="2330450" y="2063750"/>
          <p14:tracePt t="288887" x="2324100" y="2063750"/>
          <p14:tracePt t="288907" x="2317750" y="2063750"/>
          <p14:tracePt t="288924" x="2311400" y="2063750"/>
          <p14:tracePt t="289050" x="2311400" y="2070100"/>
          <p14:tracePt t="289066" x="2305050" y="2076450"/>
          <p14:tracePt t="289106" x="2305050" y="2082800"/>
          <p14:tracePt t="289125" x="2292350" y="2095500"/>
          <p14:tracePt t="289142" x="2235200" y="2120900"/>
          <p14:tracePt t="289159" x="2127250" y="2146300"/>
          <p14:tracePt t="289177" x="2012950" y="2165350"/>
          <p14:tracePt t="289191" x="1936750" y="2171700"/>
          <p14:tracePt t="289208" x="1898650" y="2184400"/>
          <p14:tracePt t="289224" x="1841500" y="2197100"/>
          <p14:tracePt t="289258" x="1835150" y="2197100"/>
          <p14:tracePt t="289275" x="1822450" y="2197100"/>
          <p14:tracePt t="289291" x="1784350" y="2184400"/>
          <p14:tracePt t="289310" x="1708150" y="2159000"/>
          <p14:tracePt t="289324" x="1606550" y="2114550"/>
          <p14:tracePt t="289341" x="1530350" y="2070100"/>
          <p14:tracePt t="289359" x="1504950" y="2038350"/>
          <p14:tracePt t="289376" x="1511300" y="2032000"/>
          <p14:tracePt t="289391" x="1517650" y="2019300"/>
          <p14:tracePt t="289509" x="1524000" y="2019300"/>
          <p14:tracePt t="289515" x="1530350" y="2019300"/>
          <p14:tracePt t="289525" x="1549400" y="2019300"/>
          <p14:tracePt t="289541" x="1581150" y="2012950"/>
          <p14:tracePt t="289558" x="1612900" y="2012950"/>
          <p14:tracePt t="289575" x="1682750" y="2012950"/>
          <p14:tracePt t="289591" x="1758950" y="2012950"/>
          <p14:tracePt t="289608" x="1847850" y="2012950"/>
          <p14:tracePt t="289625" x="1949450" y="2006600"/>
          <p14:tracePt t="289642" x="1993900" y="2000250"/>
          <p14:tracePt t="289658" x="2038350" y="1993900"/>
          <p14:tracePt t="289675" x="2076450" y="1993900"/>
          <p14:tracePt t="289692" x="2095500" y="1987550"/>
          <p14:tracePt t="289693" x="2108200" y="1987550"/>
          <p14:tracePt t="289708" x="2114550" y="1987550"/>
          <p14:tracePt t="289800" x="2120900" y="1987550"/>
          <p14:tracePt t="289839" x="2120900" y="1993900"/>
          <p14:tracePt t="289859" x="2120900" y="2000250"/>
          <p14:tracePt t="289876" x="2114550" y="2012950"/>
          <p14:tracePt t="289892" x="2101850" y="2019300"/>
          <p14:tracePt t="289909" x="2082800" y="2025650"/>
          <p14:tracePt t="289948" x="2076450" y="2025650"/>
          <p14:tracePt t="289959" x="2070100" y="2025650"/>
          <p14:tracePt t="289976" x="2032000" y="2032000"/>
          <p14:tracePt t="289992" x="1924050" y="2032000"/>
          <p14:tracePt t="290008" x="1771650" y="2032000"/>
          <p14:tracePt t="290025" x="1587500" y="2025650"/>
          <p14:tracePt t="290043" x="1422400" y="2012950"/>
          <p14:tracePt t="290059" x="1409700" y="2006600"/>
          <p14:tracePt t="290238" x="1422400" y="2006600"/>
          <p14:tracePt t="290247" x="1428750" y="2000250"/>
          <p14:tracePt t="290260" x="1454150" y="2000250"/>
          <p14:tracePt t="290277" x="1562100" y="1987550"/>
          <p14:tracePt t="290293" x="1593850" y="1987550"/>
          <p14:tracePt t="290294" x="1651000" y="1981200"/>
          <p14:tracePt t="290309" x="1733550" y="1974850"/>
          <p14:tracePt t="290310" x="1847850" y="1974850"/>
          <p14:tracePt t="290326" x="2127250" y="1968500"/>
          <p14:tracePt t="290342" x="2438400" y="1974850"/>
          <p14:tracePt t="290359" x="2673350" y="1993900"/>
          <p14:tracePt t="290377" x="2768600" y="2000250"/>
          <p14:tracePt t="290392" x="2787650" y="2000250"/>
          <p14:tracePt t="290547" x="2787650" y="2006600"/>
          <p14:tracePt t="290555" x="2774950" y="2006600"/>
          <p14:tracePt t="290576" x="2749550" y="2012950"/>
          <p14:tracePt t="290593" x="2705100" y="2019300"/>
          <p14:tracePt t="290611" x="2654300" y="2025650"/>
          <p14:tracePt t="290626" x="2647950" y="2025650"/>
          <p14:tracePt t="290659" x="2628900" y="2032000"/>
          <p14:tracePt t="290677" x="2470150" y="2063750"/>
          <p14:tracePt t="290693" x="2362200" y="2076450"/>
          <p14:tracePt t="290694" x="2247900" y="2082800"/>
          <p14:tracePt t="290709" x="1905000" y="2076450"/>
          <p14:tracePt t="290726" x="1524000" y="2038350"/>
          <p14:tracePt t="290743" x="1289050" y="1993900"/>
          <p14:tracePt t="290759" x="1187450" y="1955800"/>
          <p14:tracePt t="290776" x="1181100" y="1949450"/>
          <p14:tracePt t="290809" x="1174750" y="1943100"/>
          <p14:tracePt t="290826" x="1168400" y="1943100"/>
          <p14:tracePt t="290843" x="1155700" y="1936750"/>
          <p14:tracePt t="290859" x="1143000" y="1930400"/>
          <p14:tracePt t="290861" x="1136650" y="1930400"/>
          <p14:tracePt t="290893" x="1136650" y="1924050"/>
          <p14:tracePt t="290951" x="1130300" y="1917700"/>
          <p14:tracePt t="290962" x="1123950" y="1917700"/>
          <p14:tracePt t="290976" x="1079500" y="1898650"/>
          <p14:tracePt t="290993" x="1016000" y="1879600"/>
          <p14:tracePt t="291009" x="996950" y="1879600"/>
          <p14:tracePt t="291043" x="990600" y="1879600"/>
          <p14:tracePt t="291059" x="984250" y="1885950"/>
          <p14:tracePt t="291076" x="977900" y="1885950"/>
          <p14:tracePt t="291165" x="977900" y="1892300"/>
          <p14:tracePt t="291172" x="971550" y="1892300"/>
          <p14:tracePt t="291179" x="965200" y="1898650"/>
          <p14:tracePt t="291193" x="939800" y="1911350"/>
          <p14:tracePt t="291210" x="901700" y="1924050"/>
          <p14:tracePt t="291211" x="889000" y="1930400"/>
          <p14:tracePt t="291226" x="876300" y="1936750"/>
          <p14:tracePt t="291227" x="869950" y="1936750"/>
          <p14:tracePt t="291243" x="863600" y="1936750"/>
          <p14:tracePt t="291285" x="857250" y="1943100"/>
          <p14:tracePt t="291294" x="850900" y="1943100"/>
          <p14:tracePt t="291311" x="831850" y="1949450"/>
          <p14:tracePt t="291326" x="812800" y="1955800"/>
          <p14:tracePt t="291407" x="819150" y="1955800"/>
          <p14:tracePt t="291451" x="825500" y="1955800"/>
          <p14:tracePt t="291465" x="831850" y="1955800"/>
          <p14:tracePt t="291476" x="844550" y="1955800"/>
          <p14:tracePt t="291493" x="857250" y="1955800"/>
          <p14:tracePt t="291510" x="869950" y="1955800"/>
          <p14:tracePt t="291526" x="882650" y="1955800"/>
          <p14:tracePt t="291545" x="889000" y="1962150"/>
          <p14:tracePt t="291563" x="895350" y="1987550"/>
          <p14:tracePt t="291578" x="889000" y="2000250"/>
          <p14:tracePt t="291593" x="882650" y="2006600"/>
          <p14:tracePt t="291659" x="876300" y="2006600"/>
          <p14:tracePt t="291677" x="857250" y="2006600"/>
          <p14:tracePt t="291693" x="800100" y="2006600"/>
          <p14:tracePt t="291711" x="762000" y="2006600"/>
          <p14:tracePt t="291727" x="749300" y="2006600"/>
          <p14:tracePt t="291779" x="755650" y="2006600"/>
          <p14:tracePt t="291793" x="768350" y="2006600"/>
          <p14:tracePt t="291810" x="774700" y="2006600"/>
          <p14:tracePt t="292214" x="774700" y="2012950"/>
          <p14:tracePt t="292220" x="774700" y="2019300"/>
          <p14:tracePt t="292246" x="781050" y="2019300"/>
          <p14:tracePt t="292261" x="806450" y="2019300"/>
          <p14:tracePt t="292277" x="869950" y="2012950"/>
          <p14:tracePt t="292294" x="946150" y="2006600"/>
          <p14:tracePt t="292311" x="996950" y="2000250"/>
          <p14:tracePt t="292328" x="1041400" y="2000250"/>
          <p14:tracePt t="292344" x="1060450" y="1993900"/>
          <p14:tracePt t="292361" x="1079500" y="1993900"/>
          <p14:tracePt t="292394" x="1085850" y="1993900"/>
          <p14:tracePt t="292411" x="1092200" y="1993900"/>
          <p14:tracePt t="292427" x="1098550" y="1993900"/>
          <p14:tracePt t="292445" x="1123950" y="1987550"/>
          <p14:tracePt t="292460" x="1136650" y="1987550"/>
          <p14:tracePt t="292573" x="1143000" y="1987550"/>
          <p14:tracePt t="292582" x="1155700" y="1987550"/>
          <p14:tracePt t="292594" x="1181100" y="1987550"/>
          <p14:tracePt t="292611" x="1238250" y="1987550"/>
          <p14:tracePt t="292628" x="1314450" y="1981200"/>
          <p14:tracePt t="292644" x="1346200" y="1981200"/>
          <p14:tracePt t="292661" x="1352550" y="1981200"/>
          <p14:tracePt t="292662" x="1358900" y="1981200"/>
          <p14:tracePt t="292695" x="1371600" y="1981200"/>
          <p14:tracePt t="292712" x="1384300" y="1981200"/>
          <p14:tracePt t="292727" x="1397000" y="1981200"/>
          <p14:tracePt t="292744" x="1409700" y="1981200"/>
          <p14:tracePt t="292761" x="1416050" y="1981200"/>
          <p14:tracePt t="292894" x="1422400" y="1987550"/>
          <p14:tracePt t="292901" x="1428750" y="1987550"/>
          <p14:tracePt t="292911" x="1428750" y="1993900"/>
          <p14:tracePt t="293018" x="1435100" y="1993900"/>
          <p14:tracePt t="293033" x="1460500" y="1993900"/>
          <p14:tracePt t="293045" x="1473200" y="1993900"/>
          <p14:tracePt t="293062" x="1517650" y="1993900"/>
          <p14:tracePt t="293078" x="1524000" y="1993900"/>
          <p14:tracePt t="293135" x="1530350" y="1993900"/>
          <p14:tracePt t="293150" x="1536700" y="1993900"/>
          <p14:tracePt t="293161" x="1543050" y="1993900"/>
          <p14:tracePt t="293178" x="1574800" y="1993900"/>
          <p14:tracePt t="293194" x="1612900" y="1993900"/>
          <p14:tracePt t="293211" x="1676400" y="1987550"/>
          <p14:tracePt t="293228" x="1720850" y="1987550"/>
          <p14:tracePt t="293245" x="1727200" y="1987550"/>
          <p14:tracePt t="293246" x="1733550" y="1987550"/>
          <p14:tracePt t="293261" x="1739900" y="1987550"/>
          <p14:tracePt t="293278" x="1752600" y="1987550"/>
          <p14:tracePt t="293294" x="1765300" y="1987550"/>
          <p14:tracePt t="293311" x="1784350" y="1987550"/>
          <p14:tracePt t="293328" x="1809750" y="1987550"/>
          <p14:tracePt t="293345" x="1841500" y="1987550"/>
          <p14:tracePt t="293362" x="1885950" y="1981200"/>
          <p14:tracePt t="293378" x="1898650" y="1981200"/>
          <p14:tracePt t="293668" x="1892300" y="1981200"/>
          <p14:tracePt t="293675" x="1879600" y="1981200"/>
          <p14:tracePt t="293684" x="1860550" y="1981200"/>
          <p14:tracePt t="293695" x="1841500" y="1987550"/>
          <p14:tracePt t="293712" x="1803400" y="1993900"/>
          <p14:tracePt t="293729" x="1778000" y="2006600"/>
          <p14:tracePt t="293745" x="1771650" y="2006600"/>
          <p14:tracePt t="293943" x="1758950" y="2006600"/>
          <p14:tracePt t="293950" x="1739900" y="2006600"/>
          <p14:tracePt t="293963" x="1663700" y="2006600"/>
          <p14:tracePt t="293979" x="1581150" y="2006600"/>
          <p14:tracePt t="293995" x="1511300" y="2006600"/>
          <p14:tracePt t="294013" x="1473200" y="2006600"/>
          <p14:tracePt t="294028" x="1422400" y="2006600"/>
          <p14:tracePt t="294046" x="1365250" y="2000250"/>
          <p14:tracePt t="294062" x="1339850" y="2000250"/>
          <p14:tracePt t="294079" x="1320800" y="1993900"/>
          <p14:tracePt t="294096" x="1308100" y="1987550"/>
          <p14:tracePt t="294112" x="1301750" y="1987550"/>
          <p14:tracePt t="294129" x="1295400" y="1987550"/>
          <p14:tracePt t="294213" x="1289050" y="1987550"/>
          <p14:tracePt t="294221" x="1276350" y="1987550"/>
          <p14:tracePt t="294245" x="1187450" y="1987550"/>
          <p14:tracePt t="294262" x="1104900" y="1987550"/>
          <p14:tracePt t="294279" x="1047750" y="1981200"/>
          <p14:tracePt t="294296" x="1016000" y="1974850"/>
          <p14:tracePt t="294312" x="1003300" y="1968500"/>
          <p14:tracePt t="294329" x="996950" y="1962150"/>
          <p14:tracePt t="294346" x="984250" y="1955800"/>
          <p14:tracePt t="294362" x="939800" y="1949450"/>
          <p14:tracePt t="294381" x="882650" y="1936750"/>
          <p14:tracePt t="294396" x="844550" y="1924050"/>
          <p14:tracePt t="294412" x="806450" y="1911350"/>
          <p14:tracePt t="294429" x="800100" y="1905000"/>
          <p14:tracePt t="294446" x="800100" y="1892300"/>
          <p14:tracePt t="294462" x="812800" y="1879600"/>
          <p14:tracePt t="294479" x="876300" y="1854200"/>
          <p14:tracePt t="294496" x="933450" y="1835150"/>
          <p14:tracePt t="294512" x="965200" y="1828800"/>
          <p14:tracePt t="294529" x="990600" y="1828800"/>
          <p14:tracePt t="294546" x="1035050" y="1828800"/>
          <p14:tracePt t="294563" x="1092200" y="1828800"/>
          <p14:tracePt t="294579" x="1155700" y="1828800"/>
          <p14:tracePt t="294596" x="1206500" y="1822450"/>
          <p14:tracePt t="294612" x="1314450" y="1809750"/>
          <p14:tracePt t="294629" x="1422400" y="1790700"/>
          <p14:tracePt t="294646" x="1581150" y="1771650"/>
          <p14:tracePt t="294662" x="1663700" y="1765300"/>
          <p14:tracePt t="294679" x="1676400" y="1758950"/>
          <p14:tracePt t="294784" x="1663700" y="1758950"/>
          <p14:tracePt t="294789" x="1651000" y="1758950"/>
          <p14:tracePt t="294797" x="1606550" y="1758950"/>
          <p14:tracePt t="294814" x="1492250" y="1739900"/>
          <p14:tracePt t="294829" x="1428750" y="1733550"/>
          <p14:tracePt t="294847" x="1295400" y="1714500"/>
          <p14:tracePt t="294864" x="1244600" y="1701800"/>
          <p14:tracePt t="294879" x="1219200" y="1701800"/>
          <p14:tracePt t="294896" x="1187450" y="1695450"/>
          <p14:tracePt t="294913" x="1130300" y="1695450"/>
          <p14:tracePt t="294930" x="1066800" y="1695450"/>
          <p14:tracePt t="294946" x="990600" y="1695450"/>
          <p14:tracePt t="294963" x="965200" y="1695450"/>
          <p14:tracePt t="295018" x="958850" y="1695450"/>
          <p14:tracePt t="295023" x="946150" y="1701800"/>
          <p14:tracePt t="295047" x="857250" y="1778000"/>
          <p14:tracePt t="295063" x="800100" y="1835150"/>
          <p14:tracePt t="295081" x="762000" y="1885950"/>
          <p14:tracePt t="295096" x="755650" y="1936750"/>
          <p14:tracePt t="295113" x="762000" y="1968500"/>
          <p14:tracePt t="295129" x="787400" y="1981200"/>
          <p14:tracePt t="295146" x="850900" y="1987550"/>
          <p14:tracePt t="295163" x="927100" y="1993900"/>
          <p14:tracePt t="295181" x="977900" y="1993900"/>
          <p14:tracePt t="295196" x="1028700" y="1987550"/>
          <p14:tracePt t="295213" x="1098550" y="1981200"/>
          <p14:tracePt t="295229" x="1130300" y="1981200"/>
          <p14:tracePt t="295247" x="1162050" y="1974850"/>
          <p14:tracePt t="295263" x="1168400" y="1974850"/>
          <p14:tracePt t="295313" x="1174750" y="1981200"/>
          <p14:tracePt t="295330" x="1193800" y="1993900"/>
          <p14:tracePt t="295346" x="1206500" y="2006600"/>
          <p14:tracePt t="295363" x="1212850" y="2006600"/>
          <p14:tracePt t="295411" x="1219200" y="2006600"/>
          <p14:tracePt t="295419" x="1225550" y="2006600"/>
          <p14:tracePt t="295429" x="1250950" y="2006600"/>
          <p14:tracePt t="295446" x="1352550" y="2000250"/>
          <p14:tracePt t="295463" x="1473200" y="2012950"/>
          <p14:tracePt t="295481" x="1600200" y="2012950"/>
          <p14:tracePt t="295497" x="1689100" y="2012950"/>
          <p14:tracePt t="295515" x="1727200" y="2012950"/>
          <p14:tracePt t="295603" x="1733550" y="2012950"/>
          <p14:tracePt t="295611" x="1746250" y="2012950"/>
          <p14:tracePt t="295632" x="1778000" y="2000250"/>
          <p14:tracePt t="295646" x="1816100" y="1993900"/>
          <p14:tracePt t="295663" x="1885950" y="1981200"/>
          <p14:tracePt t="295680" x="1936750" y="1981200"/>
          <p14:tracePt t="295697" x="1955800" y="1974850"/>
          <p14:tracePt t="295753" x="1962150" y="1974850"/>
          <p14:tracePt t="295766" x="1968500" y="1974850"/>
          <p14:tracePt t="295780" x="1993900" y="1974850"/>
          <p14:tracePt t="295797" x="2063750" y="1968500"/>
          <p14:tracePt t="295813" x="2159000" y="1962150"/>
          <p14:tracePt t="295831" x="2241550" y="1962150"/>
          <p14:tracePt t="295847" x="2305050" y="1962150"/>
          <p14:tracePt t="295864" x="2355850" y="1955800"/>
          <p14:tracePt t="295880" x="2393950" y="1955800"/>
          <p14:tracePt t="295899" x="2444750" y="1955800"/>
          <p14:tracePt t="295913" x="2482850" y="1955800"/>
          <p14:tracePt t="295930" x="2501900" y="1955800"/>
          <p14:tracePt t="295948" x="2571750" y="1955800"/>
          <p14:tracePt t="295963" x="2597150" y="1949450"/>
          <p14:tracePt t="295982" x="2616200" y="1943100"/>
          <p14:tracePt t="295997" x="2635250" y="1943100"/>
          <p14:tracePt t="296030" x="2641600" y="1943100"/>
          <p14:tracePt t="296048" x="2647950" y="1943100"/>
          <p14:tracePt t="296064" x="2647950" y="1936750"/>
          <p14:tracePt t="296118" x="2654300" y="1936750"/>
          <p14:tracePt t="296133" x="2660650" y="1936750"/>
          <p14:tracePt t="296147" x="2686050" y="1936750"/>
          <p14:tracePt t="296164" x="2717800" y="1936750"/>
          <p14:tracePt t="296180" x="2749550" y="1936750"/>
          <p14:tracePt t="296197" x="2755900" y="1943100"/>
          <p14:tracePt t="296214" x="2762250" y="1943100"/>
          <p14:tracePt t="296247" x="2774950" y="1943100"/>
          <p14:tracePt t="296263" x="2781300" y="1943100"/>
          <p14:tracePt t="296282" x="2794000" y="1943100"/>
          <p14:tracePt t="296297" x="2806700" y="1943100"/>
          <p14:tracePt t="296314" x="2819400" y="1943100"/>
          <p14:tracePt t="296330" x="2832100" y="1943100"/>
          <p14:tracePt t="296364" x="2838450" y="1936750"/>
          <p14:tracePt t="296507" x="2844800" y="1930400"/>
          <p14:tracePt t="296524" x="2851150" y="1930400"/>
          <p14:tracePt t="296533" x="2851150" y="1924050"/>
          <p14:tracePt t="296548" x="2857500" y="1924050"/>
          <p14:tracePt t="296564" x="2863850" y="1924050"/>
          <p14:tracePt t="296581" x="2876550" y="1924050"/>
          <p14:tracePt t="296598" x="2889250" y="1924050"/>
          <p14:tracePt t="296614" x="2901950" y="1924050"/>
          <p14:tracePt t="296631" x="2914650" y="1924050"/>
          <p14:tracePt t="296649" x="2921000" y="1924050"/>
          <p14:tracePt t="296705" x="2921000" y="1917700"/>
          <p14:tracePt t="296719" x="2901950" y="1911350"/>
          <p14:tracePt t="296731" x="2889250" y="1905000"/>
          <p14:tracePt t="296747" x="2863850" y="1905000"/>
          <p14:tracePt t="296764" x="2832100" y="1892300"/>
          <p14:tracePt t="296781" x="2800350" y="1885950"/>
          <p14:tracePt t="296797" x="2762250" y="1873250"/>
          <p14:tracePt t="296814" x="2711450" y="1866900"/>
          <p14:tracePt t="296831" x="2622550" y="1860550"/>
          <p14:tracePt t="296847" x="2514600" y="1860550"/>
          <p14:tracePt t="296849" x="2463800" y="1860550"/>
          <p14:tracePt t="296866" x="2368550" y="1860550"/>
          <p14:tracePt t="296883" x="2279650" y="1860550"/>
          <p14:tracePt t="296898" x="2228850" y="1860550"/>
          <p14:tracePt t="296914" x="2197100" y="1860550"/>
          <p14:tracePt t="296931" x="2171700" y="1860550"/>
          <p14:tracePt t="296948" x="2120900" y="1860550"/>
          <p14:tracePt t="296965" x="2025650" y="1860550"/>
          <p14:tracePt t="296981" x="1822450" y="1873250"/>
          <p14:tracePt t="296997" x="1651000" y="1873250"/>
          <p14:tracePt t="297014" x="1479550" y="1866900"/>
          <p14:tracePt t="297031" x="1352550" y="1854200"/>
          <p14:tracePt t="297048" x="1244600" y="1822450"/>
          <p14:tracePt t="297064" x="1174750" y="1797050"/>
          <p14:tracePt t="297081" x="1149350" y="1790700"/>
          <p14:tracePt t="297098" x="1085850" y="1797050"/>
          <p14:tracePt t="297114" x="850900" y="1879600"/>
          <p14:tracePt t="297131" x="704850" y="1936750"/>
          <p14:tracePt t="297148" x="596900" y="1987550"/>
          <p14:tracePt t="297164" x="571500" y="2000250"/>
          <p14:tracePt t="297203" x="577850" y="2006600"/>
          <p14:tracePt t="297214" x="584200" y="2012950"/>
          <p14:tracePt t="297231" x="603250" y="2032000"/>
          <p14:tracePt t="297248" x="615950" y="2057400"/>
          <p14:tracePt t="297265" x="628650" y="2082800"/>
          <p14:tracePt t="297282" x="641350" y="2101850"/>
          <p14:tracePt t="297299" x="673100" y="2120900"/>
          <p14:tracePt t="297314" x="711200" y="2152650"/>
          <p14:tracePt t="297331" x="762000" y="2184400"/>
          <p14:tracePt t="297349" x="800100" y="2222500"/>
          <p14:tracePt t="297365" x="812800" y="2235200"/>
          <p14:tracePt t="297381" x="825500" y="2241550"/>
          <p14:tracePt t="297702" x="825500" y="2235200"/>
          <p14:tracePt t="297715" x="819150" y="2222500"/>
          <p14:tracePt t="297733" x="819150" y="2203450"/>
          <p14:tracePt t="297749" x="819150" y="2190750"/>
          <p14:tracePt t="300472" x="857250" y="2197100"/>
          <p14:tracePt t="300480" x="914400" y="2216150"/>
          <p14:tracePt t="300488" x="1066800" y="2247900"/>
          <p14:tracePt t="300501" x="1219200" y="2286000"/>
          <p14:tracePt t="300517" x="1593850" y="2362200"/>
          <p14:tracePt t="300535" x="2101850" y="2438400"/>
          <p14:tracePt t="300551" x="2305050" y="2470150"/>
          <p14:tracePt t="300568" x="2971800" y="2597150"/>
          <p14:tracePt t="300584" x="3479800" y="2717800"/>
          <p14:tracePt t="300601" x="3746500" y="2794000"/>
          <p14:tracePt t="300617" x="4381500" y="2971800"/>
          <p14:tracePt t="300634" x="4667250" y="3041650"/>
          <p14:tracePt t="300651" x="4902200" y="3086100"/>
          <p14:tracePt t="300667" x="5073650" y="3098800"/>
          <p14:tracePt t="300686" x="5295900" y="3124200"/>
          <p14:tracePt t="300701" x="5626100" y="3181350"/>
          <p14:tracePt t="300717" x="5994400" y="3257550"/>
          <p14:tracePt t="300736" x="6267450" y="3333750"/>
          <p14:tracePt t="300751" x="6508750" y="3397250"/>
          <p14:tracePt t="300768" x="6648450" y="3422650"/>
          <p14:tracePt t="300784" x="6705600" y="3429000"/>
          <p14:tracePt t="300801" x="6737350" y="3429000"/>
          <p14:tracePt t="300916" x="6750050" y="3441700"/>
          <p14:tracePt t="300922" x="6769100" y="3460750"/>
          <p14:tracePt t="300935" x="6781800" y="3473450"/>
          <p14:tracePt t="300952" x="6807200" y="3492500"/>
          <p14:tracePt t="300970" x="6826250" y="3505200"/>
          <p14:tracePt t="300984" x="6838950" y="3511550"/>
          <p14:tracePt t="301107" x="6845300" y="3511550"/>
          <p14:tracePt t="301138" x="6851650" y="3505200"/>
          <p14:tracePt t="301153" x="6858000" y="3498850"/>
          <p14:tracePt t="301184" x="6864350" y="3492500"/>
          <p14:tracePt t="301452" x="6864350" y="3486150"/>
          <p14:tracePt t="301516" x="6858000" y="3486150"/>
          <p14:tracePt t="301540" x="6858000" y="3479800"/>
          <p14:tracePt t="301547" x="6851650" y="3479800"/>
          <p14:tracePt t="301557" x="6851650" y="3473450"/>
          <p14:tracePt t="301569" x="6845300" y="3467100"/>
          <p14:tracePt t="301585" x="6832600" y="3454400"/>
          <p14:tracePt t="301603" x="6800850" y="3409950"/>
          <p14:tracePt t="301618" x="6769100" y="3378200"/>
          <p14:tracePt t="301635" x="6724650" y="3340100"/>
          <p14:tracePt t="301653" x="6692900" y="3314700"/>
          <p14:tracePt t="301668" x="6661150" y="3289300"/>
          <p14:tracePt t="301685" x="6623050" y="3270250"/>
          <p14:tracePt t="301702" x="6591300" y="3257550"/>
          <p14:tracePt t="301718" x="6553200" y="3232150"/>
          <p14:tracePt t="301735" x="6515100" y="3206750"/>
          <p14:tracePt t="301754" x="6483350" y="3162300"/>
          <p14:tracePt t="301769" x="6470650" y="3117850"/>
          <p14:tracePt t="301785" x="6464300" y="3067050"/>
          <p14:tracePt t="301802" x="6457950" y="3016250"/>
          <p14:tracePt t="301818" x="6445250" y="2965450"/>
          <p14:tracePt t="301835" x="6432550" y="2927350"/>
          <p14:tracePt t="301852" x="6419850" y="2908300"/>
          <p14:tracePt t="301902" x="6413500" y="2908300"/>
          <p14:tracePt t="301919" x="6388100" y="2933700"/>
          <p14:tracePt t="301935" x="6330950" y="2978150"/>
          <p14:tracePt t="301937" x="6305550" y="2997200"/>
          <p14:tracePt t="301953" x="6248400" y="3035300"/>
          <p14:tracePt t="301969" x="6229350" y="3054350"/>
          <p14:tracePt t="301970" x="6210300" y="3067050"/>
          <p14:tracePt t="301985" x="6184900" y="3092450"/>
          <p14:tracePt t="302002" x="6159500" y="3124200"/>
          <p14:tracePt t="302019" x="6153150" y="3143250"/>
          <p14:tracePt t="302036" x="6146800" y="3155950"/>
          <p14:tracePt t="302052" x="6146800" y="3162300"/>
          <p14:tracePt t="302095" x="6146800" y="3168650"/>
          <p14:tracePt t="302152" x="6159500" y="3168650"/>
          <p14:tracePt t="302160" x="6165850" y="3175000"/>
          <p14:tracePt t="302170" x="6203950" y="3181350"/>
          <p14:tracePt t="302185" x="6286500" y="3213100"/>
          <p14:tracePt t="302202" x="6381750" y="3238500"/>
          <p14:tracePt t="302219" x="6496050" y="3257550"/>
          <p14:tracePt t="302237" x="6559550" y="3270250"/>
          <p14:tracePt t="302252" x="6610350" y="3276600"/>
          <p14:tracePt t="302269" x="6661150" y="3282950"/>
          <p14:tracePt t="302285" x="6699250" y="3302000"/>
          <p14:tracePt t="302302" x="6756400" y="3365500"/>
          <p14:tracePt t="302320" x="6762750" y="3378200"/>
          <p14:tracePt t="302337" x="6762750" y="3429000"/>
          <p14:tracePt t="302353" x="6756400" y="3448050"/>
          <p14:tracePt t="302369" x="6750050" y="3448050"/>
          <p14:tracePt t="302516" x="6750050" y="3454400"/>
          <p14:tracePt t="302537" x="6762750" y="3460750"/>
          <p14:tracePt t="302552" x="6788150" y="3467100"/>
          <p14:tracePt t="302570" x="6858000" y="3486150"/>
          <p14:tracePt t="302586" x="6946900" y="3517900"/>
          <p14:tracePt t="302602" x="7010400" y="3536950"/>
          <p14:tracePt t="302604" x="7023100" y="3543300"/>
          <p14:tracePt t="302619" x="7035800" y="3543300"/>
          <p14:tracePt t="302669" x="7042150" y="3549650"/>
          <p14:tracePt t="302686" x="7054850" y="3549650"/>
          <p14:tracePt t="302703" x="7061200" y="3556000"/>
          <p14:tracePt t="302720" x="7073900" y="3556000"/>
          <p14:tracePt t="302736" x="7073900" y="3562350"/>
          <p14:tracePt t="302842" x="7080250" y="3562350"/>
          <p14:tracePt t="302866" x="7086600" y="3562350"/>
          <p14:tracePt t="302873" x="7099300" y="3562350"/>
          <p14:tracePt t="302887" x="7105650" y="3568700"/>
          <p14:tracePt t="302903" x="7143750" y="3575050"/>
          <p14:tracePt t="302919" x="7181850" y="3575050"/>
          <p14:tracePt t="302922" x="7194550" y="3575050"/>
          <p14:tracePt t="302937" x="7226300" y="3562350"/>
          <p14:tracePt t="302953" x="7239000" y="3562350"/>
          <p14:tracePt t="302970" x="7245350" y="3556000"/>
          <p14:tracePt t="303012" x="7251700" y="3556000"/>
          <p14:tracePt t="303019" x="7264400" y="3556000"/>
          <p14:tracePt t="303036" x="7296150" y="3556000"/>
          <p14:tracePt t="303053" x="7327900" y="3556000"/>
          <p14:tracePt t="303070" x="7353300" y="3556000"/>
          <p14:tracePt t="303086" x="7366000" y="3549650"/>
          <p14:tracePt t="303103" x="7378700" y="3549650"/>
          <p14:tracePt t="303119" x="7391400" y="3543300"/>
          <p14:tracePt t="303136" x="7397750" y="3543300"/>
          <p14:tracePt t="303153" x="7404100" y="3543300"/>
          <p14:tracePt t="303170" x="7410450" y="3543300"/>
          <p14:tracePt t="303203" x="7423150" y="3543300"/>
          <p14:tracePt t="303220" x="7429500" y="3549650"/>
          <p14:tracePt t="303237" x="7435850" y="3556000"/>
          <p14:tracePt t="303390" x="7442200" y="3556000"/>
          <p14:tracePt t="303397" x="7442200" y="3549650"/>
          <p14:tracePt t="303405" x="7448550" y="3549650"/>
          <p14:tracePt t="303420" x="7454900" y="3543300"/>
          <p14:tracePt t="303436" x="7461250" y="3536950"/>
          <p14:tracePt t="303453" x="7473950" y="3524250"/>
          <p14:tracePt t="303470" x="7493000" y="3511550"/>
          <p14:tracePt t="303487" x="7505700" y="3498850"/>
          <p14:tracePt t="303503" x="7518400" y="3492500"/>
          <p14:tracePt t="303520" x="7518400" y="3486150"/>
          <p14:tracePt t="303537" x="7524750" y="3486150"/>
          <p14:tracePt t="303593" x="7524750" y="3479800"/>
          <p14:tracePt t="303603" x="7518400" y="3479800"/>
          <p14:tracePt t="303621" x="7512050" y="3467100"/>
          <p14:tracePt t="303638" x="7505700" y="3467100"/>
          <p14:tracePt t="303653" x="7493000" y="3460750"/>
          <p14:tracePt t="303670" x="7486650" y="3460750"/>
          <p14:tracePt t="303688" x="7473950" y="3460750"/>
          <p14:tracePt t="303704" x="7467600" y="3460750"/>
          <p14:tracePt t="304404" x="7480300" y="3454400"/>
          <p14:tracePt t="304412" x="7493000" y="3454400"/>
          <p14:tracePt t="304421" x="7524750" y="3448050"/>
          <p14:tracePt t="304438" x="7581900" y="3435350"/>
          <p14:tracePt t="304454" x="7626350" y="3429000"/>
          <p14:tracePt t="304471" x="7664450" y="3416300"/>
          <p14:tracePt t="304488" x="7689850" y="3403600"/>
          <p14:tracePt t="304506" x="7708900" y="3390900"/>
          <p14:tracePt t="304520" x="7715250" y="3390900"/>
          <p14:tracePt t="304695" x="7715250" y="3397250"/>
          <p14:tracePt t="304720" x="7721600" y="3403600"/>
          <p14:tracePt t="304832" x="7734300" y="3403600"/>
          <p14:tracePt t="304840" x="7740650" y="3403600"/>
          <p14:tracePt t="304855" x="7759700" y="3403600"/>
          <p14:tracePt t="304871" x="7816850" y="3403600"/>
          <p14:tracePt t="304888" x="7848600" y="3403600"/>
          <p14:tracePt t="304905" x="7854950" y="3403600"/>
          <p14:tracePt t="305006" x="7861300" y="3403600"/>
          <p14:tracePt t="305012" x="7867650" y="3403600"/>
          <p14:tracePt t="305021" x="7880350" y="3403600"/>
          <p14:tracePt t="305038" x="7899400" y="3403600"/>
          <p14:tracePt t="305055" x="7931150" y="3403600"/>
          <p14:tracePt t="305072" x="8001000" y="3403600"/>
          <p14:tracePt t="305088" x="8089900" y="3403600"/>
          <p14:tracePt t="305105" x="8210550" y="3416300"/>
          <p14:tracePt t="305121" x="8286750" y="3422650"/>
          <p14:tracePt t="305139" x="8331200" y="3422650"/>
          <p14:tracePt t="305155" x="8350250" y="3422650"/>
          <p14:tracePt t="305172" x="8356600" y="3422650"/>
          <p14:tracePt t="305173" x="8362950" y="3422650"/>
          <p14:tracePt t="305213" x="8369300" y="3422650"/>
          <p14:tracePt t="305222" x="8375650" y="3422650"/>
          <p14:tracePt t="305238" x="8388350" y="3416300"/>
          <p14:tracePt t="305255" x="8401050" y="3416300"/>
          <p14:tracePt t="305423" x="8420100" y="3409950"/>
          <p14:tracePt t="305431" x="8432800" y="3409950"/>
          <p14:tracePt t="305440" x="8470900" y="3409950"/>
          <p14:tracePt t="305455" x="8553450" y="3409950"/>
          <p14:tracePt t="305472" x="8648700" y="3409950"/>
          <p14:tracePt t="305489" x="8737600" y="3422650"/>
          <p14:tracePt t="305505" x="8813800" y="3429000"/>
          <p14:tracePt t="305522" x="8839200" y="3435350"/>
          <p14:tracePt t="306960" x="8839200" y="3441700"/>
          <p14:tracePt t="306967" x="8832850" y="3441700"/>
          <p14:tracePt t="306974" x="8826500" y="3454400"/>
          <p14:tracePt t="306990" x="8820150" y="3454400"/>
          <p14:tracePt t="307006" x="8820150" y="3460750"/>
          <p14:tracePt t="307076" x="8813800" y="3460750"/>
          <p14:tracePt t="307094" x="8807450" y="3460750"/>
          <p14:tracePt t="307106" x="8801100" y="3460750"/>
          <p14:tracePt t="307123" x="8788400" y="3460750"/>
          <p14:tracePt t="307241" x="8794750" y="3467100"/>
          <p14:tracePt t="307249" x="8801100" y="3473450"/>
          <p14:tracePt t="307257" x="8826500" y="3479800"/>
          <p14:tracePt t="307273" x="8928100" y="3492500"/>
          <p14:tracePt t="307290" x="9042400" y="3498850"/>
          <p14:tracePt t="307307" x="9118600" y="3498850"/>
          <p14:tracePt t="307323" x="9156700" y="3498850"/>
          <p14:tracePt t="307340" x="9175750" y="3492500"/>
          <p14:tracePt t="307356" x="9194800" y="3479800"/>
          <p14:tracePt t="307373" x="9207500" y="3473450"/>
          <p14:tracePt t="307390" x="9226550" y="3454400"/>
          <p14:tracePt t="307406" x="9245600" y="3441700"/>
          <p14:tracePt t="307423" x="9264650" y="3416300"/>
          <p14:tracePt t="307439" x="9277350" y="3397250"/>
          <p14:tracePt t="307456" x="9283700" y="3378200"/>
          <p14:tracePt t="307490" x="9283700" y="3371850"/>
          <p14:tracePt t="307523" x="9277350" y="3365500"/>
          <p14:tracePt t="307540" x="9271000" y="3352800"/>
          <p14:tracePt t="307556" x="9245600" y="3321050"/>
          <p14:tracePt t="307576" x="9182100" y="3263900"/>
          <p14:tracePt t="307591" x="9131300" y="3225800"/>
          <p14:tracePt t="307606" x="9080500" y="3200400"/>
          <p14:tracePt t="307625" x="9023350" y="3187700"/>
          <p14:tracePt t="307640" x="8953500" y="3162300"/>
          <p14:tracePt t="307656" x="8877300" y="3149600"/>
          <p14:tracePt t="307673" x="8832850" y="3143250"/>
          <p14:tracePt t="307690" x="8801100" y="3143250"/>
          <p14:tracePt t="307708" x="8775700" y="3149600"/>
          <p14:tracePt t="307723" x="8737600" y="3155950"/>
          <p14:tracePt t="307740" x="8718550" y="3155950"/>
          <p14:tracePt t="307759" x="8699500" y="3143250"/>
          <p14:tracePt t="307801" x="8699500" y="3149600"/>
          <p14:tracePt t="307808" x="8705850" y="3162300"/>
          <p14:tracePt t="307823" x="8712200" y="3181350"/>
          <p14:tracePt t="307840" x="8718550" y="3251200"/>
          <p14:tracePt t="307858" x="8718550" y="3295650"/>
          <p14:tracePt t="307873" x="8718550" y="3327400"/>
          <p14:tracePt t="307892" x="8731250" y="3384550"/>
          <p14:tracePt t="307909" x="8775700" y="3448050"/>
          <p14:tracePt t="307923" x="8839200" y="3492500"/>
          <p14:tracePt t="307940" x="8890000" y="3517900"/>
          <p14:tracePt t="307957" x="8915400" y="3517900"/>
          <p14:tracePt t="307974" x="8940800" y="3517900"/>
          <p14:tracePt t="307990" x="8972550" y="3511550"/>
          <p14:tracePt t="308007" x="9010650" y="3498850"/>
          <p14:tracePt t="308025" x="9156700" y="3473450"/>
          <p14:tracePt t="308040" x="9207500" y="3473450"/>
          <p14:tracePt t="308058" x="9378950" y="3473450"/>
          <p14:tracePt t="308073" x="9448800" y="3467100"/>
          <p14:tracePt t="308090" x="9480550" y="3467100"/>
          <p14:tracePt t="308107" x="9512300" y="3467100"/>
          <p14:tracePt t="308123" x="9518650" y="3460750"/>
          <p14:tracePt t="308140" x="9525000" y="3460750"/>
          <p14:tracePt t="308157" x="9537700" y="3454400"/>
          <p14:tracePt t="308174" x="9544050" y="3448050"/>
          <p14:tracePt t="308190" x="9556750" y="3441700"/>
          <p14:tracePt t="308207" x="9569450" y="3435350"/>
          <p14:tracePt t="308224" x="9582150" y="3429000"/>
          <p14:tracePt t="308240" x="9594850" y="3416300"/>
          <p14:tracePt t="308257" x="9607550" y="3409950"/>
          <p14:tracePt t="308274" x="9632950" y="3397250"/>
          <p14:tracePt t="308291" x="9652000" y="3384550"/>
          <p14:tracePt t="308307" x="9696450" y="3365500"/>
          <p14:tracePt t="308323" x="9709150" y="3352800"/>
          <p14:tracePt t="308357" x="9715500" y="3346450"/>
          <p14:tracePt t="308407" x="9715500" y="3340100"/>
          <p14:tracePt t="308425" x="9709150" y="3333750"/>
          <p14:tracePt t="308441" x="9683750" y="3321050"/>
          <p14:tracePt t="308459" x="9658350" y="3302000"/>
          <p14:tracePt t="308474" x="9632950" y="3295650"/>
          <p14:tracePt t="308491" x="9607550" y="3282950"/>
          <p14:tracePt t="308509" x="9582150" y="3276600"/>
          <p14:tracePt t="308524" x="9563100" y="3270250"/>
          <p14:tracePt t="308541" x="9544050" y="3270250"/>
          <p14:tracePt t="308557" x="9512300" y="3263900"/>
          <p14:tracePt t="308574" x="9493250" y="3251200"/>
          <p14:tracePt t="308591" x="9474200" y="3238500"/>
          <p14:tracePt t="308607" x="9455150" y="3225800"/>
          <p14:tracePt t="308609" x="9448800" y="3219450"/>
          <p14:tracePt t="308625" x="9436100" y="3200400"/>
          <p14:tracePt t="308641" x="9417050" y="3187700"/>
          <p14:tracePt t="308657" x="9410700" y="3181350"/>
          <p14:tracePt t="308674" x="9385300" y="3162300"/>
          <p14:tracePt t="308675" x="9347200" y="3149600"/>
          <p14:tracePt t="308691" x="9296400" y="3136900"/>
          <p14:tracePt t="308707" x="9232900" y="3124200"/>
          <p14:tracePt t="308724" x="9175750" y="3124200"/>
          <p14:tracePt t="308741" x="9144000" y="3124200"/>
          <p14:tracePt t="308757" x="9099550" y="3124200"/>
          <p14:tracePt t="308774" x="9048750" y="3124200"/>
          <p14:tracePt t="308791" x="8940800" y="3124200"/>
          <p14:tracePt t="308807" x="8813800" y="3130550"/>
          <p14:tracePt t="308824" x="8693150" y="3130550"/>
          <p14:tracePt t="308841" x="8547100" y="3136900"/>
          <p14:tracePt t="308858" x="8451850" y="3136900"/>
          <p14:tracePt t="308876" x="8362950" y="3136900"/>
          <p14:tracePt t="308891" x="8343900" y="3136900"/>
          <p14:tracePt t="308908" x="8337550" y="3143250"/>
          <p14:tracePt t="308924" x="8331200" y="3149600"/>
          <p14:tracePt t="308941" x="8318500" y="3181350"/>
          <p14:tracePt t="308958" x="8318500" y="3213100"/>
          <p14:tracePt t="308975" x="8318500" y="3232150"/>
          <p14:tracePt t="308991" x="8318500" y="3244850"/>
          <p14:tracePt t="309007" x="8318500" y="3251200"/>
          <p14:tracePt t="309041" x="8324850" y="3251200"/>
          <p14:tracePt t="309074" x="8324850" y="3257550"/>
          <p14:tracePt t="309128" x="8343900" y="3257550"/>
          <p14:tracePt t="309133" x="8350250" y="3257550"/>
          <p14:tracePt t="309141" x="8369300" y="3263900"/>
          <p14:tracePt t="309158" x="8432800" y="3270250"/>
          <p14:tracePt t="309175" x="8521700" y="3282950"/>
          <p14:tracePt t="309192" x="8636000" y="3289300"/>
          <p14:tracePt t="309208" x="8724900" y="3289300"/>
          <p14:tracePt t="309225" x="8813800" y="3295650"/>
          <p14:tracePt t="309242" x="8858250" y="3295650"/>
          <p14:tracePt t="309258" x="8896350" y="3295650"/>
          <p14:tracePt t="309274" x="8934450" y="3302000"/>
          <p14:tracePt t="309291" x="8991600" y="3314700"/>
          <p14:tracePt t="309308" x="9055100" y="3333750"/>
          <p14:tracePt t="309325" x="9105900" y="3346450"/>
          <p14:tracePt t="309341" x="9150350" y="3359150"/>
          <p14:tracePt t="309358" x="9188450" y="3359150"/>
          <p14:tracePt t="309375" x="9201150" y="3359150"/>
          <p14:tracePt t="309391" x="9207500" y="3359150"/>
          <p14:tracePt t="309409" x="9213850" y="3359150"/>
          <p14:tracePt t="309425" x="9226550" y="3359150"/>
          <p14:tracePt t="309441" x="9239250" y="3359150"/>
          <p14:tracePt t="309458" x="9271000" y="3359150"/>
          <p14:tracePt t="309475" x="9302750" y="3365500"/>
          <p14:tracePt t="309494" x="9321800" y="3365500"/>
          <p14:tracePt t="309508" x="9347200" y="3365500"/>
          <p14:tracePt t="309525" x="9378950" y="3371850"/>
          <p14:tracePt t="309541" x="9410700" y="3378200"/>
          <p14:tracePt t="309558" x="9467850" y="3390900"/>
          <p14:tracePt t="309575" x="9518650" y="3403600"/>
          <p14:tracePt t="309577" x="9544050" y="3409950"/>
          <p14:tracePt t="309591" x="9588500" y="3416300"/>
          <p14:tracePt t="309608" x="9632950" y="3422650"/>
          <p14:tracePt t="309625" x="9683750" y="3422650"/>
          <p14:tracePt t="309642" x="9696450" y="3422650"/>
          <p14:tracePt t="309712" x="9696450" y="3416300"/>
          <p14:tracePt t="310130" x="9709150" y="3416300"/>
          <p14:tracePt t="310138" x="9715500" y="3416300"/>
          <p14:tracePt t="310146" x="9747250" y="3416300"/>
          <p14:tracePt t="310159" x="9772650" y="3416300"/>
          <p14:tracePt t="310177" x="9836150" y="3416300"/>
          <p14:tracePt t="310193" x="9855200" y="3416300"/>
          <p14:tracePt t="310226" x="9867900" y="3416300"/>
          <p14:tracePt t="310244" x="9886950" y="3422650"/>
          <p14:tracePt t="310259" x="9925050" y="3429000"/>
          <p14:tracePt t="310275" x="9969500" y="3429000"/>
          <p14:tracePt t="310293" x="9994900" y="3435350"/>
          <p14:tracePt t="310309" x="10020300" y="3435350"/>
          <p14:tracePt t="310325" x="10033000" y="3435350"/>
          <p14:tracePt t="310342" x="10045700" y="3435350"/>
          <p14:tracePt t="310359" x="10071100" y="3435350"/>
          <p14:tracePt t="310376" x="10102850" y="3435350"/>
          <p14:tracePt t="310392" x="10128250" y="3435350"/>
          <p14:tracePt t="310409" x="10147300" y="3435350"/>
          <p14:tracePt t="310427" x="10153650" y="3435350"/>
          <p14:tracePt t="310710" x="10166350" y="3435350"/>
          <p14:tracePt t="310717" x="10191750" y="3441700"/>
          <p14:tracePt t="310727" x="10236200" y="3448050"/>
          <p14:tracePt t="310743" x="10344150" y="3460750"/>
          <p14:tracePt t="310760" x="10464800" y="3467100"/>
          <p14:tracePt t="310775" x="10560050" y="3473450"/>
          <p14:tracePt t="310793" x="10648950" y="3473450"/>
          <p14:tracePt t="310809" x="10699750" y="3473450"/>
          <p14:tracePt t="310826" x="10725150" y="3473450"/>
          <p14:tracePt t="310843" x="10731500" y="3467100"/>
          <p14:tracePt t="310959" x="10731500" y="3460750"/>
          <p14:tracePt t="311078" x="10737850" y="3454400"/>
          <p14:tracePt t="311085" x="10744200" y="3454400"/>
          <p14:tracePt t="311093" x="10756900" y="3441700"/>
          <p14:tracePt t="311110" x="10795000" y="3429000"/>
          <p14:tracePt t="311127" x="10845800" y="3409950"/>
          <p14:tracePt t="311143" x="10896600" y="3390900"/>
          <p14:tracePt t="311160" x="10941050" y="3378200"/>
          <p14:tracePt t="311176" x="10966450" y="3371850"/>
          <p14:tracePt t="311193" x="10979150" y="3365500"/>
          <p14:tracePt t="311328" x="10972800" y="3365500"/>
          <p14:tracePt t="311334" x="10966450" y="3365500"/>
          <p14:tracePt t="311343" x="10953750" y="3359150"/>
          <p14:tracePt t="311360" x="10909300" y="3352800"/>
          <p14:tracePt t="311377" x="10871200" y="3352800"/>
          <p14:tracePt t="311393" x="10826750" y="3346450"/>
          <p14:tracePt t="311410" x="10782300" y="3333750"/>
          <p14:tracePt t="311427" x="10725150" y="3327400"/>
          <p14:tracePt t="311443" x="10693400" y="3321050"/>
          <p14:tracePt t="311460" x="10668000" y="3314700"/>
          <p14:tracePt t="311476" x="10636250" y="3302000"/>
          <p14:tracePt t="311493" x="10617200" y="3295650"/>
          <p14:tracePt t="311511" x="10585450" y="3289300"/>
          <p14:tracePt t="311527" x="10579100" y="3282950"/>
          <p14:tracePt t="311543" x="10572750" y="3270250"/>
          <p14:tracePt t="311560" x="10560050" y="3263900"/>
          <p14:tracePt t="311577" x="10553700" y="3257550"/>
          <p14:tracePt t="311593" x="10541000" y="3244850"/>
          <p14:tracePt t="311610" x="10528300" y="3232150"/>
          <p14:tracePt t="311626" x="10515600" y="3219450"/>
          <p14:tracePt t="311643" x="10502900" y="3213100"/>
          <p14:tracePt t="311660" x="10490200" y="3206750"/>
          <p14:tracePt t="311677" x="10471150" y="3194050"/>
          <p14:tracePt t="311693" x="10426700" y="3181350"/>
          <p14:tracePt t="311710" x="10363200" y="3155950"/>
          <p14:tracePt t="311727" x="10280650" y="3130550"/>
          <p14:tracePt t="311743" x="10217150" y="3117850"/>
          <p14:tracePt t="311761" x="10147300" y="3105150"/>
          <p14:tracePt t="311777" x="10071100" y="3092450"/>
          <p14:tracePt t="311793" x="10007600" y="3079750"/>
          <p14:tracePt t="311810" x="9963150" y="3073400"/>
          <p14:tracePt t="311827" x="9925050" y="3073400"/>
          <p14:tracePt t="311843" x="9874250" y="3073400"/>
          <p14:tracePt t="311860" x="9823450" y="3067050"/>
          <p14:tracePt t="311877" x="9690100" y="3048000"/>
          <p14:tracePt t="311894" x="9537700" y="3035300"/>
          <p14:tracePt t="311910" x="9398000" y="3022600"/>
          <p14:tracePt t="311927" x="9245600" y="3003550"/>
          <p14:tracePt t="311943" x="9099550" y="2984500"/>
          <p14:tracePt t="311960" x="8947150" y="2971800"/>
          <p14:tracePt t="311977" x="8845550" y="2965450"/>
          <p14:tracePt t="311993" x="8724900" y="2959100"/>
          <p14:tracePt t="312011" x="8604250" y="2952750"/>
          <p14:tracePt t="312027" x="8420100" y="2946400"/>
          <p14:tracePt t="312044" x="8299450" y="2940050"/>
          <p14:tracePt t="312060" x="8216900" y="2933700"/>
          <p14:tracePt t="312077" x="8172450" y="2927350"/>
          <p14:tracePt t="312095" x="8140700" y="2927350"/>
          <p14:tracePt t="312110" x="8102600" y="2940050"/>
          <p14:tracePt t="312127" x="8064500" y="2959100"/>
          <p14:tracePt t="312144" x="8001000" y="2971800"/>
          <p14:tracePt t="312161" x="7899400" y="2984500"/>
          <p14:tracePt t="312177" x="7785100" y="2990850"/>
          <p14:tracePt t="312194" x="7645400" y="3003550"/>
          <p14:tracePt t="312210" x="7594600" y="3009900"/>
          <p14:tracePt t="312229" x="7493000" y="3016250"/>
          <p14:tracePt t="312245" x="7442200" y="3028950"/>
          <p14:tracePt t="312260" x="7404100" y="3035300"/>
          <p14:tracePt t="312277" x="7283450" y="3086100"/>
          <p14:tracePt t="312294" x="7219950" y="3124200"/>
          <p14:tracePt t="312310" x="7188200" y="3162300"/>
          <p14:tracePt t="312329" x="7188200" y="3187700"/>
          <p14:tracePt t="312345" x="7188200" y="3206750"/>
          <p14:tracePt t="312360" x="7200900" y="3225800"/>
          <p14:tracePt t="312377" x="7213600" y="3251200"/>
          <p14:tracePt t="312394" x="7239000" y="3270250"/>
          <p14:tracePt t="312411" x="7264400" y="3282950"/>
          <p14:tracePt t="312427" x="7315200" y="3302000"/>
          <p14:tracePt t="312445" x="7454900" y="3340100"/>
          <p14:tracePt t="312462" x="7581900" y="3371850"/>
          <p14:tracePt t="312477" x="7715250" y="3390900"/>
          <p14:tracePt t="312494" x="7797800" y="3397250"/>
          <p14:tracePt t="312511" x="7874000" y="3397250"/>
          <p14:tracePt t="312527" x="7912100" y="3397250"/>
          <p14:tracePt t="312544" x="7937500" y="3403600"/>
          <p14:tracePt t="312561" x="8007350" y="3403600"/>
          <p14:tracePt t="312577" x="8096250" y="3403600"/>
          <p14:tracePt t="312594" x="8235950" y="3403600"/>
          <p14:tracePt t="312611" x="8343900" y="3397250"/>
          <p14:tracePt t="312628" x="8439150" y="3390900"/>
          <p14:tracePt t="312644" x="8496300" y="3384550"/>
          <p14:tracePt t="312661" x="8547100" y="3378200"/>
          <p14:tracePt t="312677" x="8566150" y="3378200"/>
          <p14:tracePt t="312694" x="8585200" y="3378200"/>
          <p14:tracePt t="312712" x="8636000" y="3378200"/>
          <p14:tracePt t="312728" x="8680450" y="3384550"/>
          <p14:tracePt t="312744" x="8743950" y="3390900"/>
          <p14:tracePt t="312761" x="8782050" y="3397250"/>
          <p14:tracePt t="312778" x="8801100" y="3397250"/>
          <p14:tracePt t="312794" x="8807450" y="3397250"/>
          <p14:tracePt t="324876" x="8813800" y="3397250"/>
          <p14:tracePt t="324883" x="8845550" y="3397250"/>
          <p14:tracePt t="324891" x="8921750" y="3397250"/>
          <p14:tracePt t="324905" x="8978900" y="3390900"/>
          <p14:tracePt t="324922" x="9055100" y="3390900"/>
          <p14:tracePt t="324939" x="9093200" y="3384550"/>
          <p14:tracePt t="324954" x="9099550" y="3384550"/>
          <p14:tracePt t="324972" x="9105900" y="3378200"/>
          <p14:tracePt t="324988" x="9118600" y="3371850"/>
          <p14:tracePt t="325004" x="9137650" y="3346450"/>
          <p14:tracePt t="325021" x="9156700" y="3302000"/>
          <p14:tracePt t="325038" x="9163050" y="3263900"/>
          <p14:tracePt t="325054" x="9163050" y="3238500"/>
          <p14:tracePt t="325071" x="9163050" y="3213100"/>
          <p14:tracePt t="325088" x="9163050" y="3194050"/>
          <p14:tracePt t="325104" x="9163050" y="3175000"/>
          <p14:tracePt t="325121" x="9156700" y="3155950"/>
          <p14:tracePt t="325138" x="9144000" y="3149600"/>
          <p14:tracePt t="325155" x="9067800" y="3098800"/>
          <p14:tracePt t="325171" x="8991600" y="3060700"/>
          <p14:tracePt t="325188" x="8959850" y="3041650"/>
          <p14:tracePt t="325204" x="8807450" y="2978150"/>
          <p14:tracePt t="325221" x="8712200" y="2952750"/>
          <p14:tracePt t="325239" x="8629650" y="2940050"/>
          <p14:tracePt t="325255" x="8597900" y="2940050"/>
          <p14:tracePt t="325271" x="8553450" y="2940050"/>
          <p14:tracePt t="325288" x="8439150" y="2952750"/>
          <p14:tracePt t="325305" x="8312150" y="2971800"/>
          <p14:tracePt t="325321" x="8159750" y="2990850"/>
          <p14:tracePt t="325338" x="8070850" y="3016250"/>
          <p14:tracePt t="325355" x="8039100" y="3041650"/>
          <p14:tracePt t="325372" x="8032750" y="3073400"/>
          <p14:tracePt t="325388" x="8039100" y="3124200"/>
          <p14:tracePt t="325405" x="8070850" y="3206750"/>
          <p14:tracePt t="325421" x="8140700" y="3340100"/>
          <p14:tracePt t="325438" x="8197850" y="3409950"/>
          <p14:tracePt t="325455" x="8267700" y="3460750"/>
          <p14:tracePt t="325471" x="8362950" y="3505200"/>
          <p14:tracePt t="325490" x="8470900" y="3530600"/>
          <p14:tracePt t="325505" x="8578850" y="3549650"/>
          <p14:tracePt t="325521" x="8661400" y="3549650"/>
          <p14:tracePt t="325538" x="8763000" y="3543300"/>
          <p14:tracePt t="325555" x="8839200" y="3517900"/>
          <p14:tracePt t="325572" x="8890000" y="3486150"/>
          <p14:tracePt t="325588" x="8934450" y="3435350"/>
          <p14:tracePt t="325605" x="8940800" y="3403600"/>
          <p14:tracePt t="325621" x="8940800" y="3397250"/>
          <p14:tracePt t="325681" x="8934450" y="3390900"/>
          <p14:tracePt t="325688" x="8928100" y="3390900"/>
          <p14:tracePt t="325705" x="8915400" y="3384550"/>
          <p14:tracePt t="325722" x="8902700" y="3378200"/>
          <p14:tracePt t="325738" x="8890000" y="3371850"/>
          <p14:tracePt t="325757" x="8883650" y="3365500"/>
          <p14:tracePt t="325788" x="8877300" y="3359150"/>
          <p14:tracePt t="325805" x="8870950" y="3359150"/>
          <p14:tracePt t="325929" x="8864600" y="3359150"/>
          <p14:tracePt t="325944" x="8858250" y="3359150"/>
          <p14:tracePt t="325951" x="8851900" y="3352800"/>
          <p14:tracePt t="325972" x="8845550" y="3352800"/>
          <p14:tracePt t="326040" x="8845550" y="3340100"/>
          <p14:tracePt t="326056" x="8845550" y="3321050"/>
          <p14:tracePt t="326072" x="8845550" y="3302000"/>
          <p14:tracePt t="326089" x="8845550" y="3282950"/>
          <p14:tracePt t="326246" x="8839200" y="3282950"/>
          <p14:tracePt t="326256" x="8832850" y="3282950"/>
          <p14:tracePt t="326431" x="8832850" y="3276600"/>
          <p14:tracePt t="326842" x="8832850" y="3270250"/>
          <p14:tracePt t="326857" x="8832850" y="3257550"/>
          <p14:tracePt t="326890" x="8839200" y="3244850"/>
          <p14:tracePt t="326906" x="8845550" y="3238500"/>
          <p14:tracePt t="326923" x="8845550" y="3232150"/>
          <p14:tracePt t="327080" x="8832850" y="3232150"/>
          <p14:tracePt t="327088" x="8826500" y="3232150"/>
          <p14:tracePt t="327107" x="8788400" y="3232150"/>
          <p14:tracePt t="327124" x="8763000" y="3232150"/>
          <p14:tracePt t="327144" x="8731250" y="3232150"/>
          <p14:tracePt t="327173" x="8724900" y="3232150"/>
          <p14:tracePt t="327190" x="8705850" y="3225800"/>
          <p14:tracePt t="327207" x="8648700" y="3219450"/>
          <p14:tracePt t="327223" x="8597900" y="3213100"/>
          <p14:tracePt t="327240" x="8540750" y="3206750"/>
          <p14:tracePt t="327256" x="8502650" y="3206750"/>
          <p14:tracePt t="327273" x="8483600" y="3206750"/>
          <p14:tracePt t="327290" x="8483600" y="3200400"/>
          <p14:tracePt t="327842" x="8496300" y="3200400"/>
          <p14:tracePt t="327847" x="8502650" y="3200400"/>
          <p14:tracePt t="327857" x="8528050" y="3206750"/>
          <p14:tracePt t="327874" x="8585200" y="3225800"/>
          <p14:tracePt t="327890" x="8629650" y="3251200"/>
          <p14:tracePt t="327907" x="8667750" y="3276600"/>
          <p14:tracePt t="327923" x="8680450" y="3308350"/>
          <p14:tracePt t="327940" x="8680450" y="3327400"/>
          <p14:tracePt t="327957" x="8680450" y="3346450"/>
          <p14:tracePt t="328025" x="8680450" y="3352800"/>
          <p14:tracePt t="328041" x="8693150" y="3365500"/>
          <p14:tracePt t="328057" x="8724900" y="3384550"/>
          <p14:tracePt t="328074" x="8743950" y="3397250"/>
          <p14:tracePt t="328090" x="8756650" y="3403600"/>
          <p14:tracePt t="328108" x="8769350" y="3409950"/>
          <p14:tracePt t="328123" x="8782050" y="3416300"/>
          <p14:tracePt t="328140" x="8807450" y="3429000"/>
          <p14:tracePt t="328157" x="8820150" y="3435350"/>
          <p14:tracePt t="328174" x="8832850" y="3448050"/>
          <p14:tracePt t="328190" x="8851900" y="3454400"/>
          <p14:tracePt t="328207" x="8870950" y="3467100"/>
          <p14:tracePt t="328224" x="8883650" y="3479800"/>
          <p14:tracePt t="328240" x="8896350" y="3492500"/>
          <p14:tracePt t="328257" x="8902700" y="3505200"/>
          <p14:tracePt t="328274" x="8909050" y="3517900"/>
          <p14:tracePt t="328275" x="8915400" y="3524250"/>
          <p14:tracePt t="328291" x="8915400" y="3530600"/>
          <p14:tracePt t="328307" x="8934450" y="3549650"/>
          <p14:tracePt t="328324" x="8947150" y="3556000"/>
          <p14:tracePt t="328340" x="8966200" y="3562350"/>
          <p14:tracePt t="328357" x="8978900" y="3568700"/>
          <p14:tracePt t="328374" x="9004300" y="3575050"/>
          <p14:tracePt t="328390" x="9029700" y="3575050"/>
          <p14:tracePt t="328407" x="9055100" y="3575050"/>
          <p14:tracePt t="328424" x="9067800" y="3575050"/>
          <p14:tracePt t="328578" x="9074150" y="3575050"/>
          <p14:tracePt t="328586" x="9080500" y="3575050"/>
          <p14:tracePt t="328593" x="9093200" y="3575050"/>
          <p14:tracePt t="328607" x="9105900" y="3575050"/>
          <p14:tracePt t="328625" x="9169400" y="3568700"/>
          <p14:tracePt t="328642" x="9220200" y="3562350"/>
          <p14:tracePt t="328657" x="9277350" y="3556000"/>
          <p14:tracePt t="328747" x="9283700" y="3556000"/>
          <p14:tracePt t="328758" x="9283700" y="3549650"/>
          <p14:tracePt t="328774" x="9309100" y="3543300"/>
          <p14:tracePt t="328791" x="9347200" y="3530600"/>
          <p14:tracePt t="328808" x="9372600" y="3524250"/>
          <p14:tracePt t="328826" x="9378950" y="3524250"/>
          <p14:tracePt t="329014" x="9378950" y="3517900"/>
          <p14:tracePt t="329025" x="9378950" y="3511550"/>
          <p14:tracePt t="329042" x="9378950" y="3492500"/>
          <p14:tracePt t="329058" x="9359900" y="3454400"/>
          <p14:tracePt t="329075" x="9340850" y="3422650"/>
          <p14:tracePt t="329091" x="9309100" y="3371850"/>
          <p14:tracePt t="329093" x="9296400" y="3352800"/>
          <p14:tracePt t="329108" x="9283700" y="3340100"/>
          <p14:tracePt t="329109" x="9271000" y="3321050"/>
          <p14:tracePt t="329125" x="9239250" y="3289300"/>
          <p14:tracePt t="329141" x="9201150" y="3257550"/>
          <p14:tracePt t="329158" x="9169400" y="3232150"/>
          <p14:tracePt t="329174" x="9137650" y="3213100"/>
          <p14:tracePt t="329191" x="9061450" y="3175000"/>
          <p14:tracePt t="329208" x="8940800" y="3136900"/>
          <p14:tracePt t="329224" x="8826500" y="3098800"/>
          <p14:tracePt t="329242" x="8705850" y="3067050"/>
          <p14:tracePt t="329258" x="8597900" y="3035300"/>
          <p14:tracePt t="329275" x="8521700" y="3022600"/>
          <p14:tracePt t="329292" x="8489950" y="3009900"/>
          <p14:tracePt t="329308" x="8470900" y="3009900"/>
          <p14:tracePt t="329325" x="8432800" y="3016250"/>
          <p14:tracePt t="329341" x="8305800" y="3041650"/>
          <p14:tracePt t="329358" x="8147050" y="3060700"/>
          <p14:tracePt t="329359" x="8020050" y="3079750"/>
          <p14:tracePt t="329375" x="7835900" y="3111500"/>
          <p14:tracePt t="329391" x="7753350" y="3130550"/>
          <p14:tracePt t="329408" x="7753350" y="3143250"/>
          <p14:tracePt t="329425" x="7766050" y="3155950"/>
          <p14:tracePt t="329441" x="7816850" y="3200400"/>
          <p14:tracePt t="329458" x="7893050" y="3289300"/>
          <p14:tracePt t="329475" x="7956550" y="3384550"/>
          <p14:tracePt t="329492" x="8001000" y="3473450"/>
          <p14:tracePt t="329508" x="8045450" y="3562350"/>
          <p14:tracePt t="329525" x="8089900" y="3619500"/>
          <p14:tracePt t="329541" x="8108950" y="3638550"/>
          <p14:tracePt t="329575" x="8121650" y="3638550"/>
          <p14:tracePt t="329592" x="8140700" y="3638550"/>
          <p14:tracePt t="329608" x="8159750" y="3638550"/>
          <p14:tracePt t="329626" x="8166100" y="3638550"/>
          <p14:tracePt t="329642" x="8172450" y="3638550"/>
          <p14:tracePt t="329658" x="8178800" y="3638550"/>
          <p14:tracePt t="329675" x="8191500" y="3638550"/>
          <p14:tracePt t="329692" x="8204200" y="3638550"/>
          <p14:tracePt t="329693" x="8216900" y="3638550"/>
          <p14:tracePt t="329709" x="8229600" y="3625850"/>
          <p14:tracePt t="329725" x="8280400" y="3594100"/>
          <p14:tracePt t="329742" x="8299450" y="3581400"/>
          <p14:tracePt t="329758" x="8299450" y="3575050"/>
          <p14:tracePt t="329819" x="8299450" y="3568700"/>
          <p14:tracePt t="329842" x="8286750" y="3543300"/>
          <p14:tracePt t="329859" x="8267700" y="3517900"/>
          <p14:tracePt t="329875" x="8235950" y="3492500"/>
          <p14:tracePt t="329892" x="8185150" y="3460750"/>
          <p14:tracePt t="329908" x="8128000" y="3435350"/>
          <p14:tracePt t="329925" x="8089900" y="3409950"/>
          <p14:tracePt t="329943" x="8064500" y="3384550"/>
          <p14:tracePt t="329959" x="8051800" y="3365500"/>
          <p14:tracePt t="329975" x="8051800" y="3333750"/>
          <p14:tracePt t="329992" x="8045450" y="3308350"/>
          <p14:tracePt t="330009" x="8039100" y="3295650"/>
          <p14:tracePt t="330025" x="8039100" y="3289300"/>
          <p14:tracePt t="330042" x="8032750" y="3282950"/>
          <p14:tracePt t="330058" x="8013700" y="3270250"/>
          <p14:tracePt t="330075" x="8007350" y="3257550"/>
          <p14:tracePt t="330092" x="8001000" y="3251200"/>
          <p14:tracePt t="330160" x="7994650" y="3251200"/>
          <p14:tracePt t="330245" x="7962900" y="3251200"/>
          <p14:tracePt t="330259" x="7943850" y="3251200"/>
          <p14:tracePt t="330276" x="7842250" y="3263900"/>
          <p14:tracePt t="330293" x="7689850" y="3289300"/>
          <p14:tracePt t="330310" x="7632700" y="3295650"/>
          <p14:tracePt t="330325" x="7607300" y="3295650"/>
          <p14:tracePt t="330376" x="7626350" y="3295650"/>
          <p14:tracePt t="330394" x="7715250" y="3308350"/>
          <p14:tracePt t="330409" x="7740650" y="3314700"/>
          <p14:tracePt t="330426" x="7804150" y="3352800"/>
          <p14:tracePt t="330443" x="7880350" y="3416300"/>
          <p14:tracePt t="330459" x="7918450" y="3441700"/>
          <p14:tracePt t="330476" x="7943850" y="3460750"/>
          <p14:tracePt t="330494" x="7975600" y="3467100"/>
          <p14:tracePt t="330511" x="8007350" y="3473450"/>
          <p14:tracePt t="330526" x="8064500" y="3486150"/>
          <p14:tracePt t="330542" x="8134350" y="3486150"/>
          <p14:tracePt t="330559" x="8204200" y="3486150"/>
          <p14:tracePt t="330576" x="8267700" y="3486150"/>
          <p14:tracePt t="330594" x="8305800" y="3473450"/>
          <p14:tracePt t="330609" x="8324850" y="3467100"/>
          <p14:tracePt t="330627" x="8343900" y="3454400"/>
          <p14:tracePt t="330642" x="8356600" y="3454400"/>
          <p14:tracePt t="330659" x="8369300" y="3448050"/>
          <p14:tracePt t="330813" x="8369300" y="3441700"/>
          <p14:tracePt t="331123" x="8369300" y="3435350"/>
          <p14:tracePt t="331131" x="8362950" y="3429000"/>
          <p14:tracePt t="331143" x="8331200" y="3403600"/>
          <p14:tracePt t="331160" x="8312150" y="3384550"/>
          <p14:tracePt t="331176" x="8286750" y="3365500"/>
          <p14:tracePt t="331193" x="8248650" y="3327400"/>
          <p14:tracePt t="331210" x="8204200" y="3289300"/>
          <p14:tracePt t="331226" x="8140700" y="3244850"/>
          <p14:tracePt t="331243" x="8051800" y="3206750"/>
          <p14:tracePt t="331260" x="7975600" y="3168650"/>
          <p14:tracePt t="331276" x="7931150" y="3149600"/>
          <p14:tracePt t="331293" x="7905750" y="3143250"/>
          <p14:tracePt t="331326" x="7899400" y="3143250"/>
          <p14:tracePt t="331343" x="7874000" y="3162300"/>
          <p14:tracePt t="331360" x="7835900" y="3200400"/>
          <p14:tracePt t="331361" x="7816850" y="3219450"/>
          <p14:tracePt t="331376" x="7804150" y="3244850"/>
          <p14:tracePt t="331393" x="7791450" y="3302000"/>
          <p14:tracePt t="331410" x="7791450" y="3327400"/>
          <p14:tracePt t="331427" x="7804150" y="3359150"/>
          <p14:tracePt t="331443" x="7829550" y="3397250"/>
          <p14:tracePt t="331460" x="7874000" y="3441700"/>
          <p14:tracePt t="331476" x="7918450" y="3479800"/>
          <p14:tracePt t="331494" x="7962900" y="3505200"/>
          <p14:tracePt t="331510" x="8001000" y="3517900"/>
          <p14:tracePt t="331526" x="8064500" y="3517900"/>
          <p14:tracePt t="331543" x="8115300" y="3511550"/>
          <p14:tracePt t="331560" x="8172450" y="3492500"/>
          <p14:tracePt t="331577" x="8197850" y="3479800"/>
          <p14:tracePt t="331593" x="8216900" y="3467100"/>
          <p14:tracePt t="331972" x="8223250" y="3460750"/>
          <p14:tracePt t="331981" x="8229600" y="3454400"/>
          <p14:tracePt t="331994" x="8242300" y="3441700"/>
          <p14:tracePt t="332454" x="8248650" y="3435350"/>
          <p14:tracePt t="332461" x="8255000" y="3435350"/>
          <p14:tracePt t="332478" x="8318500" y="3416300"/>
          <p14:tracePt t="332494" x="8401050" y="3403600"/>
          <p14:tracePt t="332511" x="8496300" y="3403600"/>
          <p14:tracePt t="332528" x="8604250" y="3397250"/>
          <p14:tracePt t="332544" x="8712200" y="3397250"/>
          <p14:tracePt t="332561" x="8813800" y="3390900"/>
          <p14:tracePt t="332578" x="8928100" y="3390900"/>
          <p14:tracePt t="332595" x="9124950" y="3384550"/>
          <p14:tracePt t="332611" x="9315450" y="3384550"/>
          <p14:tracePt t="332628" x="9461500" y="3390900"/>
          <p14:tracePt t="332644" x="9601200" y="3397250"/>
          <p14:tracePt t="332661" x="9690100" y="3397250"/>
          <p14:tracePt t="332678" x="9759950" y="3397250"/>
          <p14:tracePt t="332679" x="9785350" y="3390900"/>
          <p14:tracePt t="332695" x="9829800" y="3384550"/>
          <p14:tracePt t="332711" x="9861550" y="3378200"/>
          <p14:tracePt t="332728" x="9886950" y="3371850"/>
          <p14:tracePt t="332744" x="9944100" y="3365500"/>
          <p14:tracePt t="332763" x="9994900" y="3352800"/>
          <p14:tracePt t="332777" x="10045700" y="3346450"/>
          <p14:tracePt t="332794" x="10083800" y="3333750"/>
          <p14:tracePt t="332811" x="10140950" y="3321050"/>
          <p14:tracePt t="332828" x="10172700" y="3308350"/>
          <p14:tracePt t="332844" x="10191750" y="3308350"/>
          <p14:tracePt t="332861" x="10198100" y="3302000"/>
          <p14:tracePt t="332878" x="10204450" y="3302000"/>
          <p14:tracePt t="332911" x="10210800" y="3302000"/>
          <p14:tracePt t="332928" x="10223500" y="3295650"/>
          <p14:tracePt t="332944" x="10242550" y="3289300"/>
          <p14:tracePt t="332961" x="10255250" y="3276600"/>
          <p14:tracePt t="332977" x="10255250" y="3270250"/>
          <p14:tracePt t="332994" x="10255250" y="3263900"/>
          <p14:tracePt t="333011" x="10248900" y="3257550"/>
          <p14:tracePt t="333028" x="10229850" y="3251200"/>
          <p14:tracePt t="333046" x="10204450" y="3238500"/>
          <p14:tracePt t="333061" x="10198100" y="3232150"/>
          <p14:tracePt t="333078" x="10191750" y="3232150"/>
          <p14:tracePt t="333095" x="10191750" y="3225800"/>
          <p14:tracePt t="333164" x="10210800" y="3238500"/>
          <p14:tracePt t="333171" x="10223500" y="3244850"/>
          <p14:tracePt t="333180" x="10267950" y="3251200"/>
          <p14:tracePt t="333195" x="10331450" y="3263900"/>
          <p14:tracePt t="333211" x="10636250" y="3302000"/>
          <p14:tracePt t="333228" x="10801350" y="3321050"/>
          <p14:tracePt t="333245" x="10858500" y="3327400"/>
          <p14:tracePt t="333261" x="10858500" y="3321050"/>
          <p14:tracePt t="333278" x="10858500" y="3308350"/>
          <p14:tracePt t="333295" x="10858500" y="3302000"/>
          <p14:tracePt t="333311" x="10858500" y="3295650"/>
          <p14:tracePt t="333328" x="10852150" y="3295650"/>
          <p14:tracePt t="333362" x="10852150" y="3289300"/>
          <p14:tracePt t="333405" x="10852150" y="3282950"/>
          <p14:tracePt t="333514" x="10839450" y="3282950"/>
          <p14:tracePt t="333522" x="10833100" y="3282950"/>
          <p14:tracePt t="333531" x="10814050" y="3282950"/>
          <p14:tracePt t="333545" x="10744200" y="3282950"/>
          <p14:tracePt t="333562" x="10648950" y="3270250"/>
          <p14:tracePt t="333578" x="10515600" y="3251200"/>
          <p14:tracePt t="333595" x="10426700" y="3238500"/>
          <p14:tracePt t="333612" x="10356850" y="3225800"/>
          <p14:tracePt t="333628" x="10293350" y="3213100"/>
          <p14:tracePt t="333645" x="10217150" y="3206750"/>
          <p14:tracePt t="333661" x="10128250" y="3200400"/>
          <p14:tracePt t="333678" x="10071100" y="3200400"/>
          <p14:tracePt t="333695" x="10039350" y="3200400"/>
          <p14:tracePt t="333767" x="10039350" y="3213100"/>
          <p14:tracePt t="333779" x="10039350" y="3219450"/>
          <p14:tracePt t="333795" x="10033000" y="3282950"/>
          <p14:tracePt t="333812" x="10039350" y="3352800"/>
          <p14:tracePt t="333829" x="10071100" y="3416300"/>
          <p14:tracePt t="333845" x="10115550" y="3460750"/>
          <p14:tracePt t="333863" x="10166350" y="3467100"/>
          <p14:tracePt t="333879" x="10229850" y="3467100"/>
          <p14:tracePt t="333896" x="10312400" y="3454400"/>
          <p14:tracePt t="333912" x="10382250" y="3441700"/>
          <p14:tracePt t="333929" x="10420350" y="3429000"/>
          <p14:tracePt t="333945" x="10433050" y="3422650"/>
          <p14:tracePt t="333962" x="10439400" y="3416300"/>
          <p14:tracePt t="333995" x="10420350" y="3416300"/>
          <p14:tracePt t="334012" x="10337800" y="3416300"/>
          <p14:tracePt t="334028" x="10255250" y="3416300"/>
          <p14:tracePt t="334046" x="10179050" y="3416300"/>
          <p14:tracePt t="334063" x="10033000" y="3416300"/>
          <p14:tracePt t="334079" x="9918700" y="3416300"/>
          <p14:tracePt t="334098" x="9690100" y="3422650"/>
          <p14:tracePt t="334112" x="9493250" y="3416300"/>
          <p14:tracePt t="334129" x="9296400" y="3409950"/>
          <p14:tracePt t="334145" x="9080500" y="3397250"/>
          <p14:tracePt t="334162" x="8763000" y="3390900"/>
          <p14:tracePt t="334179" x="8496300" y="3390900"/>
          <p14:tracePt t="334196" x="8261350" y="3403600"/>
          <p14:tracePt t="334213" x="7988300" y="3441700"/>
          <p14:tracePt t="334229" x="7861300" y="3467100"/>
          <p14:tracePt t="334245" x="7810500" y="3473450"/>
          <p14:tracePt t="334262" x="7702550" y="3505200"/>
          <p14:tracePt t="334280" x="7626350" y="3524250"/>
          <p14:tracePt t="334296" x="7594600" y="3536950"/>
          <p14:tracePt t="334314" x="7588250" y="3536950"/>
          <p14:tracePt t="334367" x="7581900" y="3543300"/>
          <p14:tracePt t="334379" x="7575550" y="3549650"/>
          <p14:tracePt t="334395" x="7562850" y="3568700"/>
          <p14:tracePt t="334414" x="7556500" y="3594100"/>
          <p14:tracePt t="334500" x="7556500" y="3606800"/>
          <p14:tracePt t="334512" x="7556500" y="3619500"/>
          <p14:tracePt t="334530" x="7556500" y="3632200"/>
          <p14:tracePt t="334546" x="7556500" y="3638550"/>
          <p14:tracePt t="334812" x="7562850" y="3638550"/>
          <p14:tracePt t="334820" x="7562850" y="3632200"/>
          <p14:tracePt t="334830" x="7569200" y="3632200"/>
          <p14:tracePt t="334847" x="7569200" y="3625850"/>
          <p14:tracePt t="334863" x="7575550" y="3619500"/>
          <p14:tracePt t="334880" x="7575550" y="3606800"/>
          <p14:tracePt t="334896" x="7575550" y="3594100"/>
          <p14:tracePt t="334913" x="7581900" y="3581400"/>
          <p14:tracePt t="334930" x="7581900" y="3575050"/>
          <p14:tracePt t="335477" x="7575550" y="3575050"/>
          <p14:tracePt t="335484" x="7575550" y="3581400"/>
          <p14:tracePt t="335497" x="7569200" y="3581400"/>
          <p14:tracePt t="335573" x="7562850" y="3581400"/>
          <p14:tracePt t="335579" x="7550150" y="3581400"/>
          <p14:tracePt t="335597" x="7499350" y="3568700"/>
          <p14:tracePt t="335613" x="7435850" y="3549650"/>
          <p14:tracePt t="335630" x="7391400" y="3536950"/>
          <p14:tracePt t="335647" x="7372350" y="3517900"/>
          <p14:tracePt t="335663" x="7353300" y="3511550"/>
          <p14:tracePt t="335680" x="7334250" y="3505200"/>
          <p14:tracePt t="335697" x="7289800" y="3498850"/>
          <p14:tracePt t="335713" x="7213600" y="3498850"/>
          <p14:tracePt t="335730" x="7150100" y="3492500"/>
          <p14:tracePt t="335747" x="7124700" y="3492500"/>
          <p14:tracePt t="335764" x="7118350" y="3492500"/>
          <p14:tracePt t="335797" x="7099300" y="3530600"/>
          <p14:tracePt t="335813" x="7080250" y="3575050"/>
          <p14:tracePt t="335832" x="7080250" y="3619500"/>
          <p14:tracePt t="335847" x="7073900" y="3644900"/>
          <p14:tracePt t="335863" x="7073900" y="3651250"/>
          <p14:tracePt t="335952" x="7080250" y="3651250"/>
          <p14:tracePt t="335959" x="7092950" y="3651250"/>
          <p14:tracePt t="335968" x="7112000" y="3651250"/>
          <p14:tracePt t="335980" x="7131050" y="3651250"/>
          <p14:tracePt t="335997" x="7175500" y="3651250"/>
          <p14:tracePt t="336014" x="7200900" y="3651250"/>
          <p14:tracePt t="336016" x="7219950" y="3651250"/>
          <p14:tracePt t="336031" x="7232650" y="3651250"/>
          <p14:tracePt t="336032" x="7251700" y="3651250"/>
          <p14:tracePt t="336047" x="7264400" y="3651250"/>
          <p14:tracePt t="342709" x="7258050" y="3651250"/>
          <p14:tracePt t="342716" x="7251700" y="3651250"/>
          <p14:tracePt t="342722" x="7232650" y="3651250"/>
          <p14:tracePt t="342737" x="7207250" y="3638550"/>
          <p14:tracePt t="342753" x="7194550" y="3638550"/>
          <p14:tracePt t="342769" x="7188200" y="3632200"/>
          <p14:tracePt t="342786" x="7181850" y="3632200"/>
          <p14:tracePt t="342803" x="7169150" y="3632200"/>
          <p14:tracePt t="342819" x="7162800" y="3632200"/>
          <p14:tracePt t="342836" x="7156450" y="3632200"/>
          <p14:tracePt t="345391" x="7156450" y="3638550"/>
          <p14:tracePt t="345422" x="7162800" y="3638550"/>
          <p14:tracePt t="345439" x="7188200" y="3657600"/>
          <p14:tracePt t="345455" x="7258050" y="3695700"/>
          <p14:tracePt t="345472" x="7353300" y="3721100"/>
          <p14:tracePt t="345489" x="7461250" y="3740150"/>
          <p14:tracePt t="345505" x="7550150" y="3746500"/>
          <p14:tracePt t="345522" x="7645400" y="3752850"/>
          <p14:tracePt t="345539" x="7727950" y="3752850"/>
          <p14:tracePt t="345555" x="7797800" y="3746500"/>
          <p14:tracePt t="345572" x="7829550" y="3746500"/>
          <p14:tracePt t="345588" x="7854950" y="3740150"/>
          <p14:tracePt t="345605" x="7874000" y="3733800"/>
          <p14:tracePt t="345622" x="7880350" y="3727450"/>
          <p14:tracePt t="345895" x="7880350" y="3733800"/>
          <p14:tracePt t="345905" x="7880350" y="3740150"/>
          <p14:tracePt t="345923" x="7880350" y="3759200"/>
          <p14:tracePt t="345939" x="7880350" y="3778250"/>
          <p14:tracePt t="345956" x="7880350" y="3816350"/>
          <p14:tracePt t="345957" x="7880350" y="3829050"/>
          <p14:tracePt t="345973" x="7886700" y="3854450"/>
          <p14:tracePt t="345990" x="7905750" y="3886200"/>
          <p14:tracePt t="346007" x="7924800" y="3905250"/>
          <p14:tracePt t="346022" x="7931150" y="3911600"/>
          <p14:tracePt t="346055" x="7912100" y="3892550"/>
          <p14:tracePt t="346072" x="7886700" y="3867150"/>
          <p14:tracePt t="346089" x="7861300" y="3810000"/>
          <p14:tracePt t="346106" x="7861300" y="3803650"/>
          <p14:tracePt t="346122" x="7867650" y="3797300"/>
          <p14:tracePt t="346138" x="7874000" y="3790950"/>
          <p14:tracePt t="346173" x="7880350" y="3784600"/>
          <p14:tracePt t="346189" x="7886700" y="3778250"/>
          <p14:tracePt t="346205" x="7893050" y="3771900"/>
          <p14:tracePt t="346222" x="7905750" y="3765550"/>
          <p14:tracePt t="346224" x="7912100" y="3752850"/>
          <p14:tracePt t="346239" x="7943850" y="3733800"/>
          <p14:tracePt t="346255" x="7969250" y="3721100"/>
          <p14:tracePt t="346272" x="8007350" y="3702050"/>
          <p14:tracePt t="346289" x="8026400" y="3702050"/>
          <p14:tracePt t="346305" x="8032750" y="3702050"/>
          <p14:tracePt t="346324" x="8032750" y="3695700"/>
          <p14:tracePt t="346356" x="8039100" y="3714750"/>
          <p14:tracePt t="346372" x="8064500" y="3765550"/>
          <p14:tracePt t="346389" x="8115300" y="3854450"/>
          <p14:tracePt t="346406" x="8172450" y="3949700"/>
          <p14:tracePt t="346425" x="8229600" y="4051300"/>
          <p14:tracePt t="346439" x="8267700" y="4127500"/>
          <p14:tracePt t="346456" x="8293100" y="4216400"/>
          <p14:tracePt t="346457" x="8305800" y="4273550"/>
          <p14:tracePt t="346474" x="8312150" y="4406900"/>
          <p14:tracePt t="346491" x="8318500" y="4508500"/>
          <p14:tracePt t="346505" x="8324850" y="4540250"/>
          <p14:tracePt t="346524" x="8331200" y="4540250"/>
          <p14:tracePt t="346539" x="8337550" y="4540250"/>
          <p14:tracePt t="346556" x="8350250" y="4540250"/>
          <p14:tracePt t="346574" x="8350250" y="4533900"/>
          <p14:tracePt t="346589" x="8356600" y="4527550"/>
          <p14:tracePt t="346606" x="8362950" y="4521200"/>
          <p14:tracePt t="346624" x="8388350" y="4508500"/>
          <p14:tracePt t="346639" x="8432800" y="4489450"/>
          <p14:tracePt t="346656" x="8509000" y="4476750"/>
          <p14:tracePt t="346675" x="8648700" y="4457700"/>
          <p14:tracePt t="346690" x="8686800" y="4457700"/>
          <p14:tracePt t="346707" x="8763000" y="4445000"/>
          <p14:tracePt t="346723" x="8801100" y="4438650"/>
          <p14:tracePt t="346739" x="8839200" y="4432300"/>
          <p14:tracePt t="346756" x="8877300" y="4419600"/>
          <p14:tracePt t="346772" x="8909050" y="4400550"/>
          <p14:tracePt t="346789" x="8921750" y="4381500"/>
          <p14:tracePt t="346806" x="8921750" y="4375150"/>
          <p14:tracePt t="346823" x="8921750" y="4368800"/>
          <p14:tracePt t="346840" x="8902700" y="4362450"/>
          <p14:tracePt t="346856" x="8870950" y="4356100"/>
          <p14:tracePt t="346873" x="8813800" y="4343400"/>
          <p14:tracePt t="346889" x="8756650" y="4337050"/>
          <p14:tracePt t="346907" x="8680450" y="4330700"/>
          <p14:tracePt t="346923" x="8642350" y="4324350"/>
          <p14:tracePt t="346939" x="8636000" y="4324350"/>
          <p14:tracePt t="346956" x="8616950" y="4324350"/>
          <p14:tracePt t="346957" x="8604250" y="4324350"/>
          <p14:tracePt t="346973" x="8572500" y="4337050"/>
          <p14:tracePt t="346989" x="8528050" y="4362450"/>
          <p14:tracePt t="347006" x="8496300" y="4387850"/>
          <p14:tracePt t="347023" x="8489950" y="4400550"/>
          <p14:tracePt t="347039" x="8489950" y="4425950"/>
          <p14:tracePt t="347056" x="8502650" y="4451350"/>
          <p14:tracePt t="347073" x="8528050" y="4470400"/>
          <p14:tracePt t="347090" x="8585200" y="4495800"/>
          <p14:tracePt t="347106" x="8642350" y="4508500"/>
          <p14:tracePt t="347123" x="8724900" y="4508500"/>
          <p14:tracePt t="347140" x="8801100" y="4508500"/>
          <p14:tracePt t="347157" x="8845550" y="4495800"/>
          <p14:tracePt t="347173" x="8858250" y="4483100"/>
          <p14:tracePt t="347219" x="8858250" y="4476750"/>
          <p14:tracePt t="347240" x="8858250" y="4470400"/>
          <p14:tracePt t="347256" x="8851900" y="4464050"/>
          <p14:tracePt t="347273" x="8845550" y="4457700"/>
          <p14:tracePt t="347292" x="8826500" y="4451350"/>
          <p14:tracePt t="347307" x="8807450" y="4438650"/>
          <p14:tracePt t="347323" x="8782050" y="4432300"/>
          <p14:tracePt t="347340" x="8743950" y="4419600"/>
          <p14:tracePt t="347356" x="8693150" y="4406900"/>
          <p14:tracePt t="347373" x="8629650" y="4394200"/>
          <p14:tracePt t="347390" x="8566150" y="4381500"/>
          <p14:tracePt t="347406" x="8521700" y="4368800"/>
          <p14:tracePt t="347423" x="8483600" y="4356100"/>
          <p14:tracePt t="347439" x="8451850" y="4330700"/>
          <p14:tracePt t="347456" x="8420100" y="4305300"/>
          <p14:tracePt t="347475" x="8343900" y="4229100"/>
          <p14:tracePt t="347490" x="8324850" y="4210050"/>
          <p14:tracePt t="347506" x="8274050" y="4133850"/>
          <p14:tracePt t="347525" x="8204200" y="4019550"/>
          <p14:tracePt t="347541" x="8178800" y="3943350"/>
          <p14:tracePt t="347557" x="8178800" y="3930650"/>
          <p14:tracePt t="347573" x="8172450" y="3873500"/>
          <p14:tracePt t="347590" x="8172450" y="3854450"/>
          <p14:tracePt t="347623" x="8172450" y="3848100"/>
          <p14:tracePt t="347656" x="8172450" y="3841750"/>
          <p14:tracePt t="347673" x="8172450" y="3835400"/>
          <p14:tracePt t="347690" x="8172450" y="3829050"/>
          <p14:tracePt t="347709" x="8178800" y="3822700"/>
          <p14:tracePt t="347723" x="8185150" y="3816350"/>
          <p14:tracePt t="347880" x="8185150" y="3810000"/>
          <p14:tracePt t="347888" x="8178800" y="3803650"/>
          <p14:tracePt t="347896" x="8166100" y="3797300"/>
          <p14:tracePt t="347907" x="8153400" y="3784600"/>
          <p14:tracePt t="347924" x="8128000" y="3771900"/>
          <p14:tracePt t="347940" x="8115300" y="3759200"/>
          <p14:tracePt t="347957" x="8102600" y="3759200"/>
          <p14:tracePt t="347974" x="8096250" y="3752850"/>
          <p14:tracePt t="347991" x="8083550" y="3752850"/>
          <p14:tracePt t="348009" x="8077200" y="3746500"/>
          <p14:tracePt t="348024" x="8070850" y="3746500"/>
          <p14:tracePt t="348041" x="8045450" y="3740150"/>
          <p14:tracePt t="348057" x="8032750" y="3740150"/>
          <p14:tracePt t="348074" x="8026400" y="3733800"/>
          <p14:tracePt t="348091" x="8013700" y="3733800"/>
          <p14:tracePt t="348107" x="8001000" y="3727450"/>
          <p14:tracePt t="348124" x="7994650" y="3721100"/>
          <p14:tracePt t="348140" x="7988300" y="3721100"/>
          <p14:tracePt t="348157" x="7981950" y="3721100"/>
          <p14:tracePt t="348174" x="7975600" y="3721100"/>
          <p14:tracePt t="348207" x="7969250" y="3714750"/>
          <p14:tracePt t="348226" x="7969250" y="3695700"/>
          <p14:tracePt t="348240" x="7969250" y="3689350"/>
          <p14:tracePt t="348242" x="7969250" y="3683000"/>
          <p14:tracePt t="348257" x="7969250" y="3670300"/>
          <p14:tracePt t="348274" x="7969250" y="3663950"/>
          <p14:tracePt t="348291" x="7969250" y="3657600"/>
          <p14:tracePt t="351249" x="7969250" y="3663950"/>
          <p14:tracePt t="351256" x="7969250" y="3676650"/>
          <p14:tracePt t="351266" x="7962900" y="3683000"/>
          <p14:tracePt t="351277" x="7962900" y="3689350"/>
          <p14:tracePt t="351293" x="7956550" y="3695700"/>
          <p14:tracePt t="351295" x="7956550" y="3702050"/>
          <p14:tracePt t="351418" x="7962900" y="3702050"/>
          <p14:tracePt t="351433" x="7975600" y="3689350"/>
          <p14:tracePt t="351443" x="7981950" y="3683000"/>
          <p14:tracePt t="351460" x="7994650" y="3670300"/>
          <p14:tracePt t="351477" x="8001000" y="3657600"/>
          <p14:tracePt t="351494" x="8007350" y="3651250"/>
          <p14:tracePt t="351511" x="8007350" y="3644900"/>
          <p14:tracePt t="351567" x="8013700" y="3644900"/>
          <p14:tracePt t="351576" x="8013700" y="3638550"/>
          <p14:tracePt t="351593" x="8026400" y="3638550"/>
          <p14:tracePt t="351610" x="8026400" y="3632200"/>
          <p14:tracePt t="351626" x="8032750" y="3632200"/>
          <p14:tracePt t="351645" x="8039100" y="3632200"/>
          <p14:tracePt t="351660" x="8045450" y="3625850"/>
          <p14:tracePt t="351677" x="8058150" y="3625850"/>
          <p14:tracePt t="351693" x="8064500" y="3625850"/>
          <p14:tracePt t="351809" x="8070850" y="3625850"/>
          <p14:tracePt t="351824" x="8077200" y="3625850"/>
          <p14:tracePt t="351843" x="8077200" y="3619500"/>
          <p14:tracePt t="351860" x="8064500" y="3619500"/>
          <p14:tracePt t="351915" x="8070850" y="3619500"/>
          <p14:tracePt t="351929" x="8077200" y="3625850"/>
          <p14:tracePt t="351944" x="8089900" y="3632200"/>
          <p14:tracePt t="351961" x="8108950" y="3638550"/>
          <p14:tracePt t="351977" x="8115300" y="3638550"/>
          <p14:tracePt t="351994" x="8134350" y="3638550"/>
          <p14:tracePt t="352011" x="8153400" y="3638550"/>
          <p14:tracePt t="352027" x="8172450" y="3638550"/>
          <p14:tracePt t="352045" x="8210550" y="3644900"/>
          <p14:tracePt t="352060" x="8280400" y="3644900"/>
          <p14:tracePt t="352077" x="8350250" y="3644900"/>
          <p14:tracePt t="352095" x="8401050" y="3638550"/>
          <p14:tracePt t="352110" x="8426450" y="3638550"/>
          <p14:tracePt t="352127" x="8451850" y="3632200"/>
          <p14:tracePt t="352144" x="8470900" y="3632200"/>
          <p14:tracePt t="352145" x="8477250" y="3632200"/>
          <p14:tracePt t="352161" x="8483600" y="3632200"/>
          <p14:tracePt t="352177" x="8502650" y="3632200"/>
          <p14:tracePt t="352179" x="8509000" y="3632200"/>
          <p14:tracePt t="352194" x="8515350" y="3625850"/>
          <p14:tracePt t="352212" x="8553450" y="3625850"/>
          <p14:tracePt t="352229" x="8566150" y="3619500"/>
          <p14:tracePt t="352244" x="8572500" y="3613150"/>
          <p14:tracePt t="352260" x="8578850" y="3613150"/>
          <p14:tracePt t="352277" x="8591550" y="3613150"/>
          <p14:tracePt t="352294" x="8610600" y="3613150"/>
          <p14:tracePt t="352311" x="8655050" y="3606800"/>
          <p14:tracePt t="352327" x="8699500" y="3606800"/>
          <p14:tracePt t="352345" x="8813800" y="3619500"/>
          <p14:tracePt t="352363" x="8883650" y="3625850"/>
          <p14:tracePt t="352381" x="8890000" y="3625850"/>
          <p14:tracePt t="352396" x="8896350" y="3625850"/>
          <p14:tracePt t="352427" x="8902700" y="3625850"/>
          <p14:tracePt t="352461" x="8915400" y="3625850"/>
          <p14:tracePt t="352477" x="8921750" y="3632200"/>
          <p14:tracePt t="352494" x="8928100" y="3632200"/>
          <p14:tracePt t="352511" x="8928100" y="3638550"/>
          <p14:tracePt t="352527" x="8934450" y="3651250"/>
          <p14:tracePt t="352545" x="8953500" y="3670300"/>
          <p14:tracePt t="352561" x="8978900" y="3689350"/>
          <p14:tracePt t="352577" x="9010650" y="3708400"/>
          <p14:tracePt t="352594" x="9055100" y="3733800"/>
          <p14:tracePt t="352611" x="9124950" y="3759200"/>
          <p14:tracePt t="352628" x="9175750" y="3765550"/>
          <p14:tracePt t="352644" x="9232900" y="3771900"/>
          <p14:tracePt t="352661" x="9290050" y="3771900"/>
          <p14:tracePt t="352678" x="9328150" y="3771900"/>
          <p14:tracePt t="352694" x="9378950" y="3759200"/>
          <p14:tracePt t="352711" x="9429750" y="3752850"/>
          <p14:tracePt t="352728" x="9467850" y="3740150"/>
          <p14:tracePt t="352746" x="9493250" y="3733800"/>
          <p14:tracePt t="352761" x="9518650" y="3727450"/>
          <p14:tracePt t="352778" x="9537700" y="3721100"/>
          <p14:tracePt t="352794" x="9544050" y="3721100"/>
          <p14:tracePt t="352811" x="9550400" y="3714750"/>
          <p14:tracePt t="352828" x="9563100" y="3708400"/>
          <p14:tracePt t="352845" x="9569450" y="3702050"/>
          <p14:tracePt t="352862" x="9582150" y="3689350"/>
          <p14:tracePt t="352878" x="9588500" y="3676650"/>
          <p14:tracePt t="352894" x="9607550" y="3663950"/>
          <p14:tracePt t="352911" x="9671050" y="3644900"/>
          <p14:tracePt t="352928" x="9779000" y="3651250"/>
          <p14:tracePt t="352944" x="9899650" y="3663950"/>
          <p14:tracePt t="352962" x="9975850" y="3676650"/>
          <p14:tracePt t="352978" x="10077450" y="3695700"/>
          <p14:tracePt t="352994" x="10166350" y="3714750"/>
          <p14:tracePt t="353011" x="10248900" y="3727450"/>
          <p14:tracePt t="353028" x="10280650" y="3727450"/>
          <p14:tracePt t="353045" x="10306050" y="3727450"/>
          <p14:tracePt t="353061" x="10325100" y="3727450"/>
          <p14:tracePt t="353078" x="10331450" y="3727450"/>
          <p14:tracePt t="353095" x="10344150" y="3727450"/>
          <p14:tracePt t="353111" x="10363200" y="3727450"/>
          <p14:tracePt t="353128" x="10407650" y="3727450"/>
          <p14:tracePt t="353145" x="10439400" y="3727450"/>
          <p14:tracePt t="353163" x="10471150" y="3721100"/>
          <p14:tracePt t="353178" x="10496550" y="3714750"/>
          <p14:tracePt t="353195" x="10521950" y="3708400"/>
          <p14:tracePt t="353211" x="10547350" y="3702050"/>
          <p14:tracePt t="353213" x="10553700" y="3695700"/>
          <p14:tracePt t="353228" x="10572750" y="3689350"/>
          <p14:tracePt t="353245" x="10598150" y="3670300"/>
          <p14:tracePt t="353263" x="10604500" y="3670300"/>
          <p14:tracePt t="353278" x="10604500" y="3663950"/>
          <p14:tracePt t="353311" x="10604500" y="3657600"/>
          <p14:tracePt t="353328" x="10598150" y="3651250"/>
          <p14:tracePt t="353345" x="10591800" y="3644900"/>
          <p14:tracePt t="353362" x="10572750" y="3632200"/>
          <p14:tracePt t="353378" x="10541000" y="3613150"/>
          <p14:tracePt t="353395" x="10502900" y="3581400"/>
          <p14:tracePt t="353411" x="10471150" y="3556000"/>
          <p14:tracePt t="353429" x="10433050" y="3524250"/>
          <p14:tracePt t="353445" x="10401300" y="3505200"/>
          <p14:tracePt t="353461" x="10382250" y="3492500"/>
          <p14:tracePt t="353479" x="10363200" y="3486150"/>
          <p14:tracePt t="353495" x="10312400" y="3473450"/>
          <p14:tracePt t="353511" x="10274300" y="3473450"/>
          <p14:tracePt t="353528" x="10242550" y="3473450"/>
          <p14:tracePt t="353545" x="10236200" y="3473450"/>
          <p14:tracePt t="353658" x="10261600" y="3486150"/>
          <p14:tracePt t="353679" x="10318750" y="3511550"/>
          <p14:tracePt t="353695" x="10414000" y="3543300"/>
          <p14:tracePt t="353712" x="10490200" y="3562350"/>
          <p14:tracePt t="353729" x="10566400" y="3568700"/>
          <p14:tracePt t="353747" x="10655300" y="3568700"/>
          <p14:tracePt t="353762" x="10693400" y="3568700"/>
          <p14:tracePt t="353778" x="10712450" y="3568700"/>
          <p14:tracePt t="353795" x="10718800" y="3568700"/>
          <p14:tracePt t="353829" x="10731500" y="3568700"/>
          <p14:tracePt t="353845" x="10750550" y="3568700"/>
          <p14:tracePt t="353862" x="10782300" y="3568700"/>
          <p14:tracePt t="353863" x="10795000" y="3568700"/>
          <p14:tracePt t="353878" x="10807700" y="3568700"/>
          <p14:tracePt t="353896" x="10826750" y="3562350"/>
          <p14:tracePt t="353912" x="10839450" y="3556000"/>
          <p14:tracePt t="354021" x="10839450" y="3549650"/>
          <p14:tracePt t="354038" x="10839450" y="3543300"/>
          <p14:tracePt t="354045" x="10839450" y="3536950"/>
          <p14:tracePt t="354062" x="10839450" y="3530600"/>
          <p14:tracePt t="354079" x="10833100" y="3524250"/>
          <p14:tracePt t="354096" x="10820400" y="3511550"/>
          <p14:tracePt t="354112" x="10807700" y="3505200"/>
          <p14:tracePt t="354129" x="10782300" y="3492500"/>
          <p14:tracePt t="354146" x="10756900" y="3486150"/>
          <p14:tracePt t="354163" x="10712450" y="3473450"/>
          <p14:tracePt t="354179" x="10680700" y="3467100"/>
          <p14:tracePt t="354195" x="10636250" y="3454400"/>
          <p14:tracePt t="354213" x="10591800" y="3454400"/>
          <p14:tracePt t="354229" x="10553700" y="3448050"/>
          <p14:tracePt t="354245" x="10528300" y="3448050"/>
          <p14:tracePt t="354262" x="10496550" y="3441700"/>
          <p14:tracePt t="354279" x="10464800" y="3435350"/>
          <p14:tracePt t="354295" x="10433050" y="3435350"/>
          <p14:tracePt t="354312" x="10407650" y="3435350"/>
          <p14:tracePt t="354329" x="10382250" y="3435350"/>
          <p14:tracePt t="354346" x="10356850" y="3435350"/>
          <p14:tracePt t="354363" x="10331450" y="3435350"/>
          <p14:tracePt t="354380" x="10280650" y="3435350"/>
          <p14:tracePt t="354396" x="10223500" y="3441700"/>
          <p14:tracePt t="354415" x="10166350" y="3454400"/>
          <p14:tracePt t="354416" x="10147300" y="3460750"/>
          <p14:tracePt t="354429" x="10115550" y="3467100"/>
          <p14:tracePt t="354447" x="10083800" y="3479800"/>
          <p14:tracePt t="354463" x="10071100" y="3479800"/>
          <p14:tracePt t="354479" x="10071100" y="3486150"/>
          <p14:tracePt t="354512" x="10058400" y="3492500"/>
          <p14:tracePt t="354529" x="10020300" y="3524250"/>
          <p14:tracePt t="354546" x="9950450" y="3581400"/>
          <p14:tracePt t="354565" x="9886950" y="3651250"/>
          <p14:tracePt t="354579" x="9855200" y="3695700"/>
          <p14:tracePt t="354596" x="9842500" y="3714750"/>
          <p14:tracePt t="354681" x="9855200" y="3714750"/>
          <p14:tracePt t="354696" x="9861550" y="3714750"/>
          <p14:tracePt t="354713" x="9931400" y="3714750"/>
          <p14:tracePt t="354729" x="10020300" y="3733800"/>
          <p14:tracePt t="354746" x="10096500" y="3752850"/>
          <p14:tracePt t="354763" x="10185400" y="3765550"/>
          <p14:tracePt t="354779" x="10248900" y="3771900"/>
          <p14:tracePt t="354796" x="10287000" y="3771900"/>
          <p14:tracePt t="354813" x="10325100" y="3771900"/>
          <p14:tracePt t="354829" x="10388600" y="3765550"/>
          <p14:tracePt t="354846" x="10445750" y="3752850"/>
          <p14:tracePt t="354865" x="10483850" y="3733800"/>
          <p14:tracePt t="354879" x="10502900" y="3714750"/>
          <p14:tracePt t="354896" x="10509250" y="3695700"/>
          <p14:tracePt t="354913" x="10509250" y="3663950"/>
          <p14:tracePt t="354929" x="10496550" y="3638550"/>
          <p14:tracePt t="354947" x="10458450" y="3587750"/>
          <p14:tracePt t="354963" x="10426700" y="3556000"/>
          <p14:tracePt t="354979" x="10382250" y="3517900"/>
          <p14:tracePt t="354996" x="10325100" y="3486150"/>
          <p14:tracePt t="355013" x="10287000" y="3467100"/>
          <p14:tracePt t="355030" x="10204450" y="3429000"/>
          <p14:tracePt t="355046" x="10134600" y="3403600"/>
          <p14:tracePt t="355063" x="10026650" y="3365500"/>
          <p14:tracePt t="355080" x="9944100" y="3340100"/>
          <p14:tracePt t="355096" x="9918700" y="3333750"/>
          <p14:tracePt t="355113" x="9906000" y="3327400"/>
          <p14:tracePt t="355130" x="9899650" y="3327400"/>
          <p14:tracePt t="355146" x="9899650" y="3321050"/>
          <p14:tracePt t="355163" x="9855200" y="3333750"/>
          <p14:tracePt t="355179" x="9791700" y="3352800"/>
          <p14:tracePt t="355197" x="9753600" y="3365500"/>
          <p14:tracePt t="355213" x="9677400" y="3397250"/>
          <p14:tracePt t="355230" x="9658350" y="3416300"/>
          <p14:tracePt t="355246" x="9658350" y="3448050"/>
          <p14:tracePt t="355265" x="9671050" y="3511550"/>
          <p14:tracePt t="355280" x="9709150" y="3568700"/>
          <p14:tracePt t="355297" x="9747250" y="3619500"/>
          <p14:tracePt t="355313" x="9779000" y="3651250"/>
          <p14:tracePt t="355330" x="9798050" y="3670300"/>
          <p14:tracePt t="355346" x="9810750" y="3676650"/>
          <p14:tracePt t="355363" x="9848850" y="3683000"/>
          <p14:tracePt t="355380" x="9912350" y="3683000"/>
          <p14:tracePt t="355382" x="9956800" y="3683000"/>
          <p14:tracePt t="355398" x="10033000" y="3676650"/>
          <p14:tracePt t="355413" x="10102850" y="3670300"/>
          <p14:tracePt t="355430" x="10153650" y="3670300"/>
          <p14:tracePt t="355447" x="10198100" y="3663950"/>
          <p14:tracePt t="355463" x="10223500" y="3657600"/>
          <p14:tracePt t="355481" x="10248900" y="3644900"/>
          <p14:tracePt t="355497" x="10280650" y="3625850"/>
          <p14:tracePt t="355513" x="10325100" y="3600450"/>
          <p14:tracePt t="355530" x="10363200" y="3568700"/>
          <p14:tracePt t="355547" x="10382250" y="3549650"/>
          <p14:tracePt t="355565" x="10401300" y="3524250"/>
          <p14:tracePt t="355580" x="10407650" y="3511550"/>
          <p14:tracePt t="355597" x="10414000" y="3492500"/>
          <p14:tracePt t="355613" x="10414000" y="3479800"/>
          <p14:tracePt t="355630" x="10414000" y="3460750"/>
          <p14:tracePt t="355632" x="10407650" y="3454400"/>
          <p14:tracePt t="355647" x="10401300" y="3441700"/>
          <p14:tracePt t="355663" x="10382250" y="3429000"/>
          <p14:tracePt t="355680" x="10356850" y="3416300"/>
          <p14:tracePt t="355697" x="10312400" y="3409950"/>
          <p14:tracePt t="355713" x="10293350" y="3403600"/>
          <p14:tracePt t="355730" x="10274300" y="3409950"/>
          <p14:tracePt t="355747" x="10261600" y="3429000"/>
          <p14:tracePt t="355764" x="10261600" y="3454400"/>
          <p14:tracePt t="355780" x="10274300" y="3486150"/>
          <p14:tracePt t="355797" x="10306050" y="3505200"/>
          <p14:tracePt t="355813" x="10375900" y="3530600"/>
          <p14:tracePt t="355830" x="10445750" y="3530600"/>
          <p14:tracePt t="355847" x="10515600" y="3530600"/>
          <p14:tracePt t="355863" x="10553700" y="3530600"/>
          <p14:tracePt t="355881" x="10642600" y="3530600"/>
          <p14:tracePt t="355881" x="10687050" y="3530600"/>
          <p14:tracePt t="355897" x="10763250" y="3524250"/>
          <p14:tracePt t="355914" x="10833100" y="3511550"/>
          <p14:tracePt t="355930" x="10871200" y="3505200"/>
          <p14:tracePt t="355947" x="10883900" y="3492500"/>
          <p14:tracePt t="355963" x="10883900" y="3486150"/>
          <p14:tracePt t="355980" x="10883900" y="3473450"/>
          <p14:tracePt t="355997" x="10883900" y="3467100"/>
          <p14:tracePt t="356014" x="10883900" y="3454400"/>
          <p14:tracePt t="356030" x="10871200" y="3441700"/>
          <p14:tracePt t="356047" x="10839450" y="3422650"/>
          <p14:tracePt t="356064" x="10795000" y="3403600"/>
          <p14:tracePt t="356080" x="10756900" y="3390900"/>
          <p14:tracePt t="356097" x="10731500" y="3390900"/>
          <p14:tracePt t="356114" x="10687050" y="3384550"/>
          <p14:tracePt t="356131" x="10636250" y="3378200"/>
          <p14:tracePt t="356152" x="10572750" y="3378200"/>
          <p14:tracePt t="356164" x="10534650" y="3378200"/>
          <p14:tracePt t="356180" x="10502900" y="3378200"/>
          <p14:tracePt t="356197" x="10407650" y="3409950"/>
          <p14:tracePt t="356214" x="10325100" y="3454400"/>
          <p14:tracePt t="356231" x="10242550" y="3505200"/>
          <p14:tracePt t="356247" x="10160000" y="3549650"/>
          <p14:tracePt t="356264" x="10096500" y="3594100"/>
          <p14:tracePt t="356280" x="10064750" y="3632200"/>
          <p14:tracePt t="356298" x="10052050" y="3670300"/>
          <p14:tracePt t="356314" x="10052050" y="3689350"/>
          <p14:tracePt t="356331" x="10077450" y="3714750"/>
          <p14:tracePt t="356349" x="10128250" y="3765550"/>
          <p14:tracePt t="356367" x="10204450" y="3829050"/>
          <p14:tracePt t="356381" x="10223500" y="3835400"/>
          <p14:tracePt t="356397" x="10280650" y="3873500"/>
          <p14:tracePt t="356414" x="10306050" y="3879850"/>
          <p14:tracePt t="356430" x="10337800" y="3879850"/>
          <p14:tracePt t="356447" x="10356850" y="3879850"/>
          <p14:tracePt t="356464" x="10375900" y="3873500"/>
          <p14:tracePt t="356481" x="10388600" y="3867150"/>
          <p14:tracePt t="356514" x="10363200" y="3854450"/>
          <p14:tracePt t="356531" x="10344150" y="3841750"/>
          <p14:tracePt t="359385" x="10331450" y="3835400"/>
          <p14:tracePt t="359393" x="10299700" y="3829050"/>
          <p14:tracePt t="359400" x="10274300" y="3829050"/>
          <p14:tracePt t="359417" x="10217150" y="3822700"/>
          <p14:tracePt t="359434" x="10160000" y="3810000"/>
          <p14:tracePt t="359450" x="10115550" y="3797300"/>
          <p14:tracePt t="359467" x="10071100" y="3778250"/>
          <p14:tracePt t="359483" x="10020300" y="3765550"/>
          <p14:tracePt t="359500" x="9893300" y="3752850"/>
          <p14:tracePt t="359517" x="9740900" y="3740150"/>
          <p14:tracePt t="359533" x="9544050" y="3721100"/>
          <p14:tracePt t="359535" x="9467850" y="3714750"/>
          <p14:tracePt t="359550" x="9359900" y="3702050"/>
          <p14:tracePt t="359567" x="9188450" y="3663950"/>
          <p14:tracePt t="359583" x="9118600" y="3651250"/>
          <p14:tracePt t="359601" x="9036050" y="3632200"/>
          <p14:tracePt t="359618" x="8934450" y="3625850"/>
          <p14:tracePt t="359634" x="8775700" y="3619500"/>
          <p14:tracePt t="359650" x="8578850" y="3613150"/>
          <p14:tracePt t="359667" x="8432800" y="3613150"/>
          <p14:tracePt t="359683" x="8299450" y="3613150"/>
          <p14:tracePt t="359702" x="8185150" y="3619500"/>
          <p14:tracePt t="359717" x="8064500" y="3625850"/>
          <p14:tracePt t="359733" x="7924800" y="3651250"/>
          <p14:tracePt t="359750" x="7797800" y="3670300"/>
          <p14:tracePt t="359767" x="7613650" y="3708400"/>
          <p14:tracePt t="359784" x="7473950" y="3733800"/>
          <p14:tracePt t="359785" x="7435850" y="3746500"/>
          <p14:tracePt t="359802" x="7391400" y="3752850"/>
          <p14:tracePt t="359817" x="7378700" y="3759200"/>
          <p14:tracePt t="359835" x="7366000" y="3771900"/>
          <p14:tracePt t="359850" x="7353300" y="3784600"/>
          <p14:tracePt t="359867" x="7346950" y="3797300"/>
          <p14:tracePt t="359884" x="7340600" y="3803650"/>
          <p14:tracePt t="359958" x="7340600" y="3810000"/>
          <p14:tracePt t="359967" x="7334250" y="3816350"/>
          <p14:tracePt t="359984" x="7334250" y="3835400"/>
          <p14:tracePt t="360000" x="7334250" y="3848100"/>
          <p14:tracePt t="360017" x="7334250" y="3854450"/>
          <p14:tracePt t="360067" x="7334250" y="3860800"/>
          <p14:tracePt t="360084" x="7334250" y="3879850"/>
          <p14:tracePt t="360101" x="7321550" y="3898900"/>
          <p14:tracePt t="360117" x="7308850" y="3911600"/>
          <p14:tracePt t="360134" x="7308850" y="3917950"/>
          <p14:tracePt t="360186" x="7321550" y="3911600"/>
          <p14:tracePt t="360202" x="7334250" y="3905250"/>
          <p14:tracePt t="360217" x="7340600" y="3905250"/>
          <p14:tracePt t="360267" x="7334250" y="3911600"/>
          <p14:tracePt t="360286" x="7315200" y="3924300"/>
          <p14:tracePt t="360301" x="7315200" y="3930650"/>
          <p14:tracePt t="360650" x="7321550" y="3930650"/>
          <p14:tracePt t="360668" x="7366000" y="3924300"/>
          <p14:tracePt t="360684" x="7442200" y="3917950"/>
          <p14:tracePt t="360702" x="7505700" y="3911600"/>
          <p14:tracePt t="360718" x="7569200" y="3905250"/>
          <p14:tracePt t="360735" x="7651750" y="3905250"/>
          <p14:tracePt t="360739" x="7696200" y="3905250"/>
          <p14:tracePt t="360751" x="7740650" y="3898900"/>
          <p14:tracePt t="360753" x="7791450" y="3898900"/>
          <p14:tracePt t="360767" x="7842250" y="3892550"/>
          <p14:tracePt t="360769" x="7893050" y="3886200"/>
          <p14:tracePt t="360785" x="7924800" y="3886200"/>
          <p14:tracePt t="360952" x="7931150" y="3886200"/>
          <p14:tracePt t="360957" x="7937500" y="3886200"/>
          <p14:tracePt t="360968" x="7943850" y="3886200"/>
          <p14:tracePt t="360984" x="7956550" y="3886200"/>
          <p14:tracePt t="361001" x="7988300" y="3892550"/>
          <p14:tracePt t="361018" x="8020050" y="3892550"/>
          <p14:tracePt t="361035" x="8089900" y="3898900"/>
          <p14:tracePt t="361051" x="8204200" y="3905250"/>
          <p14:tracePt t="361068" x="8337550" y="3917950"/>
          <p14:tracePt t="361084" x="8451850" y="3930650"/>
          <p14:tracePt t="361102" x="8489950" y="3937000"/>
          <p14:tracePt t="361118" x="8496300" y="3937000"/>
          <p14:tracePt t="361178" x="8502650" y="3937000"/>
          <p14:tracePt t="361185" x="8509000" y="3937000"/>
          <p14:tracePt t="361201" x="8559800" y="3930650"/>
          <p14:tracePt t="361218" x="8610600" y="3924300"/>
          <p14:tracePt t="361235" x="8629650" y="3924300"/>
          <p14:tracePt t="361251" x="8636000" y="3924300"/>
          <p14:tracePt t="361268" x="8642350" y="3924300"/>
          <p14:tracePt t="361285" x="8667750" y="3930650"/>
          <p14:tracePt t="361302" x="8699500" y="3943350"/>
          <p14:tracePt t="361318" x="8750300" y="3949700"/>
          <p14:tracePt t="361335" x="8788400" y="3956050"/>
          <p14:tracePt t="361352" x="8813800" y="3962400"/>
          <p14:tracePt t="361468" x="8820150" y="3962400"/>
          <p14:tracePt t="361475" x="8826500" y="3962400"/>
          <p14:tracePt t="361486" x="8839200" y="3962400"/>
          <p14:tracePt t="361502" x="8902700" y="3943350"/>
          <p14:tracePt t="361518" x="8966200" y="3930650"/>
          <p14:tracePt t="361535" x="9023350" y="3917950"/>
          <p14:tracePt t="361552" x="9067800" y="3905250"/>
          <p14:tracePt t="361714" x="9061450" y="3911600"/>
          <p14:tracePt t="361723" x="9048750" y="3911600"/>
          <p14:tracePt t="361735" x="9023350" y="3924300"/>
          <p14:tracePt t="361754" x="9010650" y="3930650"/>
          <p14:tracePt t="361769" x="9004300" y="3930650"/>
          <p14:tracePt t="361964" x="9017000" y="3924300"/>
          <p14:tracePt t="361971" x="9023350" y="3924300"/>
          <p14:tracePt t="361986" x="9048750" y="3905250"/>
          <p14:tracePt t="362002" x="9105900" y="3892550"/>
          <p14:tracePt t="362019" x="9163050" y="3879850"/>
          <p14:tracePt t="362036" x="9251950" y="3873500"/>
          <p14:tracePt t="362053" x="9359900" y="3867150"/>
          <p14:tracePt t="362069" x="9429750" y="3867150"/>
          <p14:tracePt t="362086" x="9474200" y="3867150"/>
          <p14:tracePt t="362105" x="9505950" y="3873500"/>
          <p14:tracePt t="362119" x="9518650" y="3873500"/>
          <p14:tracePt t="362180" x="9525000" y="3873500"/>
          <p14:tracePt t="362204" x="9531350" y="3873500"/>
          <p14:tracePt t="362219" x="9544050" y="3873500"/>
          <p14:tracePt t="362237" x="9556750" y="3873500"/>
          <p14:tracePt t="362252" x="9569450" y="3873500"/>
          <p14:tracePt t="362269" x="9575800" y="3873500"/>
          <p14:tracePt t="362358" x="9582150" y="3873500"/>
          <p14:tracePt t="362369" x="9594850" y="3873500"/>
          <p14:tracePt t="362386" x="9683750" y="3879850"/>
          <p14:tracePt t="362405" x="9804400" y="3892550"/>
          <p14:tracePt t="362419" x="9886950" y="3905250"/>
          <p14:tracePt t="362436" x="9925050" y="3911600"/>
          <p14:tracePt t="362469" x="9931400" y="3911600"/>
          <p14:tracePt t="362502" x="9937750" y="3911600"/>
          <p14:tracePt t="362519" x="9950450" y="3917950"/>
          <p14:tracePt t="362536" x="9982200" y="3917950"/>
          <p14:tracePt t="362552" x="10020300" y="3924300"/>
          <p14:tracePt t="362571" x="10096500" y="3924300"/>
          <p14:tracePt t="362586" x="10147300" y="3930650"/>
          <p14:tracePt t="362604" x="10198100" y="3930650"/>
          <p14:tracePt t="362619" x="10229850" y="3930650"/>
          <p14:tracePt t="362636" x="10261600" y="3930650"/>
          <p14:tracePt t="362652" x="10280650" y="3930650"/>
          <p14:tracePt t="362669" x="10299700" y="3930650"/>
          <p14:tracePt t="362686" x="10331450" y="3930650"/>
          <p14:tracePt t="362703" x="10350500" y="3930650"/>
          <p14:tracePt t="362719" x="10375900" y="3930650"/>
          <p14:tracePt t="362736" x="10401300" y="3930650"/>
          <p14:tracePt t="362753" x="10439400" y="3930650"/>
          <p14:tracePt t="362769" x="10483850" y="3930650"/>
          <p14:tracePt t="362787" x="10521950" y="3930650"/>
          <p14:tracePt t="362803" x="10547350" y="3930650"/>
          <p14:tracePt t="362821" x="10598150" y="3930650"/>
          <p14:tracePt t="362836" x="10623550" y="3930650"/>
          <p14:tracePt t="362853" x="10661650" y="3930650"/>
          <p14:tracePt t="362870" x="10680700" y="3930650"/>
          <p14:tracePt t="362886" x="10718800" y="3917950"/>
          <p14:tracePt t="362903" x="10731500" y="3917950"/>
          <p14:tracePt t="362919" x="10744200" y="3911600"/>
          <p14:tracePt t="363133" x="10750550" y="3911600"/>
          <p14:tracePt t="363140" x="10763250" y="3905250"/>
          <p14:tracePt t="363153" x="10807700" y="3892550"/>
          <p14:tracePt t="363170" x="10845800" y="3867150"/>
          <p14:tracePt t="363187" x="10858500" y="3841750"/>
          <p14:tracePt t="363203" x="10864850" y="3822700"/>
          <p14:tracePt t="363220" x="10871200" y="3803650"/>
          <p14:tracePt t="363276" x="10871200" y="3797300"/>
          <p14:tracePt t="363286" x="10864850" y="3790950"/>
          <p14:tracePt t="363303" x="10839450" y="3784600"/>
          <p14:tracePt t="363320" x="10775950" y="3771900"/>
          <p14:tracePt t="363336" x="10699750" y="3759200"/>
          <p14:tracePt t="363353" x="10623550" y="3752850"/>
          <p14:tracePt t="363371" x="10566400" y="3752850"/>
          <p14:tracePt t="363371" x="10541000" y="3752850"/>
          <p14:tracePt t="363387" x="10534650" y="3752850"/>
          <p14:tracePt t="363403" x="10521950" y="3746500"/>
          <p14:tracePt t="363478" x="10528300" y="3746500"/>
          <p14:tracePt t="363485" x="10534650" y="3746500"/>
          <p14:tracePt t="363503" x="10579100" y="3759200"/>
          <p14:tracePt t="363520" x="10629900" y="3765550"/>
          <p14:tracePt t="363536" x="10668000" y="3771900"/>
          <p14:tracePt t="363554" x="10687050" y="3771900"/>
          <p14:tracePt t="363602" x="10680700" y="3771900"/>
          <p14:tracePt t="363620" x="10661650" y="3771900"/>
          <p14:tracePt t="363637" x="10623550" y="3771900"/>
          <p14:tracePt t="363653" x="10528300" y="3790950"/>
          <p14:tracePt t="363670" x="10382250" y="3816350"/>
          <p14:tracePt t="363687" x="10109200" y="3848100"/>
          <p14:tracePt t="363703" x="9836150" y="3886200"/>
          <p14:tracePt t="363704" x="9690100" y="3898900"/>
          <p14:tracePt t="363720" x="9588500" y="3898900"/>
          <p14:tracePt t="363737" x="9232900" y="3898900"/>
          <p14:tracePt t="363754" x="8909050" y="3886200"/>
          <p14:tracePt t="363771" x="8432800" y="3860800"/>
          <p14:tracePt t="363787" x="8089900" y="3854450"/>
          <p14:tracePt t="363804" x="7785100" y="3854450"/>
          <p14:tracePt t="363820" x="7480300" y="3867150"/>
          <p14:tracePt t="363837" x="7277100" y="3886200"/>
          <p14:tracePt t="363854" x="7124700" y="3898900"/>
          <p14:tracePt t="363870" x="7016750" y="3917950"/>
          <p14:tracePt t="363887" x="6934200" y="3930650"/>
          <p14:tracePt t="363904" x="6870700" y="3949700"/>
          <p14:tracePt t="363920" x="6832600" y="3962400"/>
          <p14:tracePt t="363937" x="6813550" y="3968750"/>
          <p14:tracePt t="363954" x="6807200" y="3968750"/>
          <p14:tracePt t="364017" x="6794500" y="3975100"/>
          <p14:tracePt t="364037" x="6769100" y="3987800"/>
          <p14:tracePt t="364054" x="6731000" y="4013200"/>
          <p14:tracePt t="364071" x="6686550" y="4038600"/>
          <p14:tracePt t="364087" x="6667500" y="4044950"/>
          <p14:tracePt t="364169" x="6673850" y="4044950"/>
          <p14:tracePt t="364178" x="6686550" y="4051300"/>
          <p14:tracePt t="364187" x="6699250" y="4051300"/>
          <p14:tracePt t="364204" x="6731000" y="4057650"/>
          <p14:tracePt t="364221" x="6769100" y="4064000"/>
          <p14:tracePt t="364238" x="6845300" y="4070350"/>
          <p14:tracePt t="364254" x="6908800" y="4076700"/>
          <p14:tracePt t="364270" x="6978650" y="4083050"/>
          <p14:tracePt t="364287" x="7010400" y="4083050"/>
          <p14:tracePt t="364304" x="7035800" y="4089400"/>
          <p14:tracePt t="364321" x="7067550" y="4089400"/>
          <p14:tracePt t="364337" x="7118350" y="4089400"/>
          <p14:tracePt t="364354" x="7169150" y="4089400"/>
          <p14:tracePt t="364355" x="7213600" y="4089400"/>
          <p14:tracePt t="364372" x="7264400" y="4083050"/>
          <p14:tracePt t="364387" x="7277100" y="4083050"/>
          <p14:tracePt t="364476" x="7283450" y="4083050"/>
          <p14:tracePt t="364492" x="7289800" y="4076700"/>
          <p14:tracePt t="364504" x="7296150" y="4076700"/>
          <p14:tracePt t="364585" x="7302500" y="4076700"/>
          <p14:tracePt t="364593" x="7321550" y="4076700"/>
          <p14:tracePt t="364604" x="7359650" y="4076700"/>
          <p14:tracePt t="364621" x="7493000" y="4070350"/>
          <p14:tracePt t="364639" x="7658100" y="4070350"/>
          <p14:tracePt t="364654" x="7842250" y="4095750"/>
          <p14:tracePt t="364671" x="7937500" y="4121150"/>
          <p14:tracePt t="364672" x="7975600" y="4121150"/>
          <p14:tracePt t="364688" x="8013700" y="4127500"/>
          <p14:tracePt t="364705" x="8134350" y="4146550"/>
          <p14:tracePt t="364721" x="8229600" y="4146550"/>
          <p14:tracePt t="364738" x="8350250" y="4146550"/>
          <p14:tracePt t="364755" x="8464550" y="4146550"/>
          <p14:tracePt t="364771" x="8629650" y="4127500"/>
          <p14:tracePt t="364788" x="8737600" y="4121150"/>
          <p14:tracePt t="364804" x="8801100" y="4114800"/>
          <p14:tracePt t="364821" x="8820150" y="4108450"/>
          <p14:tracePt t="364838" x="8826500" y="4108450"/>
          <p14:tracePt t="364854" x="8832850" y="4108450"/>
          <p14:tracePt t="364905" x="8839200" y="4108450"/>
          <p14:tracePt t="364921" x="8845550" y="4102100"/>
          <p14:tracePt t="364938" x="8851900" y="4095750"/>
          <p14:tracePt t="364955" x="8845550" y="4083050"/>
          <p14:tracePt t="364972" x="8807450" y="4038600"/>
          <p14:tracePt t="364988" x="8782050" y="4019550"/>
          <p14:tracePt t="365004" x="8763000" y="4000500"/>
          <p14:tracePt t="365021" x="8743950" y="3981450"/>
          <p14:tracePt t="365038" x="8718550" y="3968750"/>
          <p14:tracePt t="365054" x="8693150" y="3943350"/>
          <p14:tracePt t="365071" x="8655050" y="3924300"/>
          <p14:tracePt t="365088" x="8604250" y="3911600"/>
          <p14:tracePt t="365105" x="8547100" y="3892550"/>
          <p14:tracePt t="365121" x="8515350" y="3886200"/>
          <p14:tracePt t="365138" x="8483600" y="3879850"/>
          <p14:tracePt t="365157" x="8439150" y="3867150"/>
          <p14:tracePt t="365171" x="8432800" y="3860800"/>
          <p14:tracePt t="365189" x="8401050" y="3848100"/>
          <p14:tracePt t="365205" x="8350250" y="3841750"/>
          <p14:tracePt t="365223" x="8293100" y="3841750"/>
          <p14:tracePt t="365238" x="8210550" y="3841750"/>
          <p14:tracePt t="365255" x="8159750" y="3841750"/>
          <p14:tracePt t="365272" x="8140700" y="3841750"/>
          <p14:tracePt t="365290" x="8134350" y="3841750"/>
          <p14:tracePt t="365321" x="8128000" y="3841750"/>
          <p14:tracePt t="365339" x="8115300" y="3841750"/>
          <p14:tracePt t="365355" x="8083550" y="3841750"/>
          <p14:tracePt t="365372" x="8058150" y="3848100"/>
          <p14:tracePt t="365389" x="8045450" y="3860800"/>
          <p14:tracePt t="365406" x="8039100" y="3867150"/>
          <p14:tracePt t="365422" x="8045450" y="3873500"/>
          <p14:tracePt t="365439" x="8083550" y="3911600"/>
          <p14:tracePt t="365456" x="8096250" y="3930650"/>
          <p14:tracePt t="365472" x="8108950" y="3962400"/>
          <p14:tracePt t="365489" x="8108950" y="3987800"/>
          <p14:tracePt t="365505" x="8108950" y="3994150"/>
          <p14:tracePt t="365557" x="8115300" y="3994150"/>
          <p14:tracePt t="365573" x="8134350" y="4025900"/>
          <p14:tracePt t="365588" x="8172450" y="4057650"/>
          <p14:tracePt t="365605" x="8204200" y="4083050"/>
          <p14:tracePt t="365623" x="8216900" y="4102100"/>
          <p14:tracePt t="365639" x="8223250" y="4102100"/>
          <p14:tracePt t="365672" x="8235950" y="4102100"/>
          <p14:tracePt t="365689" x="8267700" y="4102100"/>
          <p14:tracePt t="365706" x="8299450" y="4095750"/>
          <p14:tracePt t="365722" x="8343900" y="4083050"/>
          <p14:tracePt t="365739" x="8375650" y="4076700"/>
          <p14:tracePt t="365755" x="8401050" y="4070350"/>
          <p14:tracePt t="365773" x="8445500" y="4057650"/>
          <p14:tracePt t="365789" x="8464550" y="4057650"/>
          <p14:tracePt t="365805" x="8502650" y="4044950"/>
          <p14:tracePt t="365822" x="8534400" y="4025900"/>
          <p14:tracePt t="365839" x="8566150" y="4013200"/>
          <p14:tracePt t="365855" x="8585200" y="4000500"/>
          <p14:tracePt t="365872" x="8597900" y="4000500"/>
          <p14:tracePt t="365889" x="8597900" y="3994150"/>
          <p14:tracePt t="365962" x="8597900" y="3987800"/>
          <p14:tracePt t="365972" x="8597900" y="3981450"/>
          <p14:tracePt t="365989" x="8597900" y="3962400"/>
          <p14:tracePt t="366005" x="8597900" y="3949700"/>
          <p14:tracePt t="366022" x="8597900" y="3943350"/>
          <p14:tracePt t="366102" x="8585200" y="3943350"/>
          <p14:tracePt t="366109" x="8578850" y="3937000"/>
          <p14:tracePt t="366122" x="8559800" y="3937000"/>
          <p14:tracePt t="366139" x="8515350" y="3917950"/>
          <p14:tracePt t="366155" x="8489950" y="3905250"/>
          <p14:tracePt t="366172" x="8477250" y="3898900"/>
          <p14:tracePt t="366189" x="8470900" y="3898900"/>
          <p14:tracePt t="366205" x="8464550" y="3898900"/>
          <p14:tracePt t="366222" x="8451850" y="3898900"/>
          <p14:tracePt t="366239" x="8432800" y="3898900"/>
          <p14:tracePt t="366255" x="8413750" y="3898900"/>
          <p14:tracePt t="366272" x="8394700" y="3898900"/>
          <p14:tracePt t="366289" x="8375650" y="3898900"/>
          <p14:tracePt t="366305" x="8362950" y="3898900"/>
          <p14:tracePt t="366322" x="8350250" y="3898900"/>
          <p14:tracePt t="366339" x="8331200" y="3905250"/>
          <p14:tracePt t="366356" x="8267700" y="3924300"/>
          <p14:tracePt t="366374" x="8248650" y="3930650"/>
          <p14:tracePt t="366391" x="8223250" y="3937000"/>
          <p14:tracePt t="366406" x="8210550" y="3943350"/>
          <p14:tracePt t="366472" x="8204200" y="3949700"/>
          <p14:tracePt t="366489" x="8197850" y="3956050"/>
          <p14:tracePt t="366506" x="8185150" y="3968750"/>
          <p14:tracePt t="366544" x="8185150" y="3975100"/>
          <p14:tracePt t="366556" x="8191500" y="3981450"/>
          <p14:tracePt t="366575" x="8210550" y="3994150"/>
          <p14:tracePt t="366589" x="8216900" y="4000500"/>
          <p14:tracePt t="366606" x="8216900" y="4019550"/>
          <p14:tracePt t="366624" x="8216900" y="4025900"/>
          <p14:tracePt t="366639" x="8223250" y="4032250"/>
          <p14:tracePt t="366750" x="8223250" y="4038600"/>
          <p14:tracePt t="366756" x="8223250" y="4044950"/>
          <p14:tracePt t="366944" x="8223250" y="4051300"/>
          <p14:tracePt t="402969" x="8223250" y="4057650"/>
          <p14:tracePt t="402987" x="8229600" y="4083050"/>
          <p14:tracePt t="403003" x="8248650" y="4108450"/>
          <p14:tracePt t="403020" x="8261350" y="4140200"/>
          <p14:tracePt t="403038" x="8267700" y="4152900"/>
          <p14:tracePt t="403053" x="8267700" y="4159250"/>
          <p14:tracePt t="403070" x="8280400" y="4159250"/>
          <p14:tracePt t="403086" x="8299450" y="4159250"/>
          <p14:tracePt t="403103" x="8343900" y="4152900"/>
          <p14:tracePt t="403120" x="8401050" y="4133850"/>
          <p14:tracePt t="403136" x="8451850" y="4121150"/>
          <p14:tracePt t="403153" x="8483600" y="4108450"/>
          <p14:tracePt t="403171" x="8502650" y="4102100"/>
          <p14:tracePt t="403186" x="8515350" y="4102100"/>
          <p14:tracePt t="403220" x="8521700" y="4102100"/>
          <p14:tracePt t="403237" x="8528050" y="4095750"/>
          <p14:tracePt t="403270" x="8534400" y="4095750"/>
          <p14:tracePt t="403320" x="8540750" y="4089400"/>
          <p14:tracePt t="403336" x="8547100" y="4083050"/>
          <p14:tracePt t="403353" x="8559800" y="4076700"/>
          <p14:tracePt t="403370" x="8559800" y="4070350"/>
          <p14:tracePt t="403387" x="8566150" y="4070350"/>
          <p14:tracePt t="403403" x="8572500" y="4070350"/>
          <p14:tracePt t="403420" x="8578850" y="4064000"/>
          <p14:tracePt t="403437" x="8597900" y="4057650"/>
          <p14:tracePt t="403453" x="8616950" y="4051300"/>
          <p14:tracePt t="403470" x="8642350" y="4025900"/>
          <p14:tracePt t="403487" x="8655050" y="3994150"/>
          <p14:tracePt t="403503" x="8655050" y="3962400"/>
          <p14:tracePt t="403520" x="8642350" y="3943350"/>
          <p14:tracePt t="403537" x="8642350" y="3937000"/>
          <p14:tracePt t="403554" x="8636000" y="3930650"/>
          <p14:tracePt t="403570" x="8629650" y="3924300"/>
          <p14:tracePt t="403587" x="8616950" y="3911600"/>
          <p14:tracePt t="403603" x="8585200" y="3892550"/>
          <p14:tracePt t="403620" x="8521700" y="3860800"/>
          <p14:tracePt t="403637" x="8451850" y="3835400"/>
          <p14:tracePt t="403653" x="8413750" y="3816350"/>
          <p14:tracePt t="403671" x="8375650" y="3803650"/>
          <p14:tracePt t="403672" x="8369300" y="3797300"/>
          <p14:tracePt t="403687" x="8356600" y="3797300"/>
          <p14:tracePt t="403704" x="8350250" y="3790950"/>
          <p14:tracePt t="403720" x="8343900" y="3790950"/>
          <p14:tracePt t="403737" x="8312150" y="3784600"/>
          <p14:tracePt t="403755" x="8255000" y="3778250"/>
          <p14:tracePt t="403770" x="8191500" y="3778250"/>
          <p14:tracePt t="403787" x="8134350" y="3778250"/>
          <p14:tracePt t="403804" x="8083550" y="3765550"/>
          <p14:tracePt t="403820" x="8058150" y="3759200"/>
          <p14:tracePt t="403837" x="8039100" y="3752850"/>
          <p14:tracePt t="403854" x="8020050" y="3746500"/>
          <p14:tracePt t="403870" x="7988300" y="3740150"/>
          <p14:tracePt t="403887" x="7918450" y="3733800"/>
          <p14:tracePt t="403904" x="7810500" y="3721100"/>
          <p14:tracePt t="403921" x="7677150" y="3708400"/>
          <p14:tracePt t="403937" x="7651750" y="3708400"/>
          <p14:tracePt t="403954" x="7620000" y="3702050"/>
          <p14:tracePt t="403970" x="7613650" y="3702050"/>
          <p14:tracePt t="404035" x="7607300" y="3702050"/>
          <p14:tracePt t="404043" x="7600950" y="3702050"/>
          <p14:tracePt t="404054" x="7588250" y="3714750"/>
          <p14:tracePt t="404070" x="7569200" y="3727450"/>
          <p14:tracePt t="404087" x="7556500" y="3746500"/>
          <p14:tracePt t="404104" x="7537450" y="3778250"/>
          <p14:tracePt t="404120" x="7537450" y="3810000"/>
          <p14:tracePt t="404137" x="7543800" y="3841750"/>
          <p14:tracePt t="404154" x="7562850" y="3879850"/>
          <p14:tracePt t="404171" x="7613650" y="3930650"/>
          <p14:tracePt t="404187" x="7651750" y="3962400"/>
          <p14:tracePt t="404204" x="7664450" y="3975100"/>
          <p14:tracePt t="404221" x="7715250" y="4013200"/>
          <p14:tracePt t="404237" x="7766050" y="4038600"/>
          <p14:tracePt t="404256" x="7842250" y="4064000"/>
          <p14:tracePt t="404271" x="7943850" y="4076700"/>
          <p14:tracePt t="404289" x="8045450" y="4083050"/>
          <p14:tracePt t="404304" x="8178800" y="4083050"/>
          <p14:tracePt t="404321" x="8248650" y="4076700"/>
          <p14:tracePt t="404337" x="8318500" y="4070350"/>
          <p14:tracePt t="404355" x="8362950" y="4057650"/>
          <p14:tracePt t="404371" x="8375650" y="4051300"/>
          <p14:tracePt t="411051" x="8382000" y="4051300"/>
          <p14:tracePt t="411060" x="8394700" y="4044950"/>
          <p14:tracePt t="411077" x="8458200" y="4025900"/>
          <p14:tracePt t="411095" x="8489950" y="4019550"/>
          <p14:tracePt t="411127" x="8477250" y="4032250"/>
          <p14:tracePt t="411143" x="8477250" y="4083050"/>
          <p14:tracePt t="411161" x="8502650" y="4127500"/>
          <p14:tracePt t="411177" x="8547100" y="4159250"/>
          <p14:tracePt t="411193" x="8585200" y="4171950"/>
          <p14:tracePt t="411210" x="8591550" y="4178300"/>
          <p14:tracePt t="411243" x="8597900" y="4178300"/>
          <p14:tracePt t="411260" x="8610600" y="4178300"/>
          <p14:tracePt t="411276" x="8655050" y="4178300"/>
          <p14:tracePt t="411293" x="8693150" y="4171950"/>
          <p14:tracePt t="411310" x="8750300" y="4159250"/>
          <p14:tracePt t="411328" x="8794750" y="4152900"/>
          <p14:tracePt t="411343" x="8820150" y="4146550"/>
          <p14:tracePt t="411360" x="8839200" y="4140200"/>
          <p14:tracePt t="411377" x="8851900" y="4140200"/>
          <p14:tracePt t="411393" x="8858250" y="4133850"/>
          <p14:tracePt t="411410" x="8864600" y="4133850"/>
          <p14:tracePt t="411427" x="8870950" y="4127500"/>
          <p14:tracePt t="411443" x="8921750" y="4114800"/>
          <p14:tracePt t="411460" x="8966200" y="4108450"/>
          <p14:tracePt t="411477" x="8997950" y="4108450"/>
          <p14:tracePt t="411493" x="9042400" y="4102100"/>
          <p14:tracePt t="411510" x="9086850" y="4102100"/>
          <p14:tracePt t="411527" x="9131300" y="4089400"/>
          <p14:tracePt t="411543" x="9163050" y="4083050"/>
          <p14:tracePt t="411560" x="9226550" y="4051300"/>
          <p14:tracePt t="411577" x="9264650" y="4025900"/>
          <p14:tracePt t="411593" x="9309100" y="3994150"/>
          <p14:tracePt t="411610" x="9328150" y="3975100"/>
          <p14:tracePt t="411627" x="9347200" y="3949700"/>
          <p14:tracePt t="411643" x="9347200" y="3930650"/>
          <p14:tracePt t="411661" x="9347200" y="3911600"/>
          <p14:tracePt t="411678" x="9302750" y="3879850"/>
          <p14:tracePt t="411693" x="9258300" y="3860800"/>
          <p14:tracePt t="411710" x="9201150" y="3841750"/>
          <p14:tracePt t="411727" x="9163050" y="3829050"/>
          <p14:tracePt t="411744" x="9124950" y="3822700"/>
          <p14:tracePt t="411760" x="9099550" y="3816350"/>
          <p14:tracePt t="411777" x="9067800" y="3810000"/>
          <p14:tracePt t="411794" x="9010650" y="3810000"/>
          <p14:tracePt t="411810" x="8934450" y="3810000"/>
          <p14:tracePt t="411827" x="8813800" y="3822700"/>
          <p14:tracePt t="411844" x="8693150" y="3835400"/>
          <p14:tracePt t="411860" x="8597900" y="3835400"/>
          <p14:tracePt t="411877" x="8528050" y="3835400"/>
          <p14:tracePt t="411894" x="8496300" y="3835400"/>
          <p14:tracePt t="411912" x="8458200" y="3841750"/>
          <p14:tracePt t="411927" x="8407400" y="3860800"/>
          <p14:tracePt t="411944" x="8343900" y="3892550"/>
          <p14:tracePt t="411961" x="8286750" y="3937000"/>
          <p14:tracePt t="411977" x="8255000" y="3987800"/>
          <p14:tracePt t="411994" x="8255000" y="4038600"/>
          <p14:tracePt t="412010" x="8293100" y="4108450"/>
          <p14:tracePt t="412027" x="8356600" y="4159250"/>
          <p14:tracePt t="412044" x="8432800" y="4197350"/>
          <p14:tracePt t="412060" x="8534400" y="4222750"/>
          <p14:tracePt t="412077" x="8623300" y="4229100"/>
          <p14:tracePt t="412094" x="8737600" y="4229100"/>
          <p14:tracePt t="412111" x="8826500" y="4216400"/>
          <p14:tracePt t="412127" x="8864600" y="4203700"/>
          <p14:tracePt t="412144" x="8877300" y="4197350"/>
          <p14:tracePt t="412222" x="8877300" y="4191000"/>
          <p14:tracePt t="412244" x="8883650" y="4191000"/>
          <p14:tracePt t="412281" x="8883650" y="4184650"/>
          <p14:tracePt t="412358" x="8877300" y="4178300"/>
          <p14:tracePt t="412365" x="8877300" y="4171950"/>
          <p14:tracePt t="412378" x="8883650" y="4159250"/>
          <p14:tracePt t="412395" x="8890000" y="4146550"/>
          <p14:tracePt t="412411" x="8896350" y="4146550"/>
          <p14:tracePt t="412570" x="8890000" y="4146550"/>
          <p14:tracePt t="412577" x="8883650" y="4146550"/>
          <p14:tracePt t="412595" x="8826500" y="4146550"/>
          <p14:tracePt t="412611" x="8794750" y="4146550"/>
          <p14:tracePt t="412628" x="8775700" y="4146550"/>
          <p14:tracePt t="412645" x="8769350" y="4152900"/>
          <p14:tracePt t="412662" x="8756650" y="4152900"/>
          <p14:tracePt t="412678" x="8743950" y="4152900"/>
          <p14:tracePt t="412695" x="8737600" y="4152900"/>
          <p14:tracePt t="412712" x="8737600" y="4146550"/>
          <p14:tracePt t="412729" x="8737600" y="4133850"/>
          <p14:tracePt t="412778" x="8731250" y="4133850"/>
          <p14:tracePt t="412953" x="8718550" y="4133850"/>
          <p14:tracePt t="412960" x="8699500" y="4133850"/>
          <p14:tracePt t="412969" x="8674100" y="4127500"/>
          <p14:tracePt t="412978" x="8655050" y="4127500"/>
          <p14:tracePt t="412995" x="8642350" y="4127500"/>
          <p14:tracePt t="413012" x="8636000" y="4121150"/>
          <p14:tracePt t="413028" x="8629650" y="4121150"/>
          <p14:tracePt t="413045" x="8604250" y="4114800"/>
          <p14:tracePt t="413061" x="8585200" y="4102100"/>
          <p14:tracePt t="413078" x="8578850" y="4102100"/>
          <p14:tracePt t="413162" x="8578850" y="4095750"/>
          <p14:tracePt t="413167" x="8585200" y="4095750"/>
          <p14:tracePt t="413178" x="8591550" y="4095750"/>
          <p14:tracePt t="413195" x="8610600" y="4095750"/>
          <p14:tracePt t="413213" x="8636000" y="4095750"/>
          <p14:tracePt t="413228" x="8661400" y="4095750"/>
          <p14:tracePt t="413245" x="8705850" y="4095750"/>
          <p14:tracePt t="413262" x="8743950" y="4095750"/>
          <p14:tracePt t="413278" x="8775700" y="4102100"/>
          <p14:tracePt t="413295" x="8807450" y="4102100"/>
          <p14:tracePt t="413312" x="8832850" y="4102100"/>
          <p14:tracePt t="413329" x="8858250" y="4102100"/>
          <p14:tracePt t="413330" x="8870950" y="4102100"/>
          <p14:tracePt t="413345" x="8877300" y="4102100"/>
          <p14:tracePt t="413346" x="8883650" y="4102100"/>
          <p14:tracePt t="413362" x="8909050" y="4102100"/>
          <p14:tracePt t="413378" x="8928100" y="4095750"/>
          <p14:tracePt t="413395" x="8934450" y="4095750"/>
          <p14:tracePt t="413501" x="8940800" y="4095750"/>
          <p14:tracePt t="413509" x="8953500" y="4095750"/>
          <p14:tracePt t="413517" x="8966200" y="4095750"/>
          <p14:tracePt t="413529" x="8985250" y="4095750"/>
          <p14:tracePt t="413545" x="9029700" y="4095750"/>
          <p14:tracePt t="413563" x="9131300" y="4121150"/>
          <p14:tracePt t="413580" x="9169400" y="4133850"/>
          <p14:tracePt t="413595" x="9188450" y="4133850"/>
          <p14:tracePt t="413739" x="9188450" y="4140200"/>
          <p14:tracePt t="413859" x="9201150" y="4140200"/>
          <p14:tracePt t="413879" x="9226550" y="4140200"/>
          <p14:tracePt t="413896" x="9271000" y="4140200"/>
          <p14:tracePt t="413912" x="9309100" y="4140200"/>
          <p14:tracePt t="413929" x="9315450" y="4140200"/>
          <p14:tracePt t="413962" x="9321800" y="4140200"/>
          <p14:tracePt t="414017" x="9328150" y="4140200"/>
          <p14:tracePt t="414023" x="9334500" y="4140200"/>
          <p14:tracePt t="414031" x="9340850" y="4140200"/>
          <p14:tracePt t="414046" x="9347200" y="4140200"/>
          <p14:tracePt t="414062" x="9359900" y="4140200"/>
          <p14:tracePt t="414064" x="9366250" y="4140200"/>
          <p14:tracePt t="414079" x="9372600" y="4140200"/>
          <p14:tracePt t="414096" x="9391650" y="4140200"/>
          <p14:tracePt t="414246" x="9398000" y="4140200"/>
          <p14:tracePt t="414334" x="9410700" y="4133850"/>
          <p14:tracePt t="414346" x="9429750" y="4133850"/>
          <p14:tracePt t="414363" x="9518650" y="4121150"/>
          <p14:tracePt t="414380" x="9613900" y="4121150"/>
          <p14:tracePt t="414382" x="9639300" y="4121150"/>
          <p14:tracePt t="414397" x="9664700" y="4121150"/>
          <p14:tracePt t="414481" x="9671050" y="4127500"/>
          <p14:tracePt t="414487" x="9677400" y="4127500"/>
          <p14:tracePt t="414496" x="9721850" y="4133850"/>
          <p14:tracePt t="414513" x="9798050" y="4140200"/>
          <p14:tracePt t="414530" x="9817100" y="4140200"/>
          <p14:tracePt t="414704" x="9810750" y="4140200"/>
          <p14:tracePt t="414712" x="9804400" y="4140200"/>
          <p14:tracePt t="414730" x="9791700" y="4140200"/>
          <p14:tracePt t="414746" x="9772650" y="4140200"/>
          <p14:tracePt t="414764" x="9753600" y="4146550"/>
          <p14:tracePt t="414779" x="9747250" y="4146550"/>
          <p14:tracePt t="414796" x="9740900" y="4152900"/>
          <p14:tracePt t="414830" x="9734550" y="4152900"/>
          <p14:tracePt t="414846" x="9728200" y="4152900"/>
          <p14:tracePt t="414885" x="9728200" y="4159250"/>
          <p14:tracePt t="414942" x="9734550" y="4159250"/>
          <p14:tracePt t="414950" x="9753600" y="4159250"/>
          <p14:tracePt t="414963" x="9759950" y="4159250"/>
          <p14:tracePt t="414980" x="9791700" y="4159250"/>
          <p14:tracePt t="414997" x="9823450" y="4152900"/>
          <p14:tracePt t="414998" x="9842500" y="4152900"/>
          <p14:tracePt t="415013" x="9899650" y="4140200"/>
          <p14:tracePt t="415030" x="9956800" y="4133850"/>
          <p14:tracePt t="415046" x="10001250" y="4133850"/>
          <p14:tracePt t="415063" x="10033000" y="4133850"/>
          <p14:tracePt t="415080" x="10052050" y="4133850"/>
          <p14:tracePt t="415097" x="10058400" y="4133850"/>
          <p14:tracePt t="415113" x="10064750" y="4133850"/>
          <p14:tracePt t="415334" x="10064750" y="4140200"/>
          <p14:tracePt t="415341" x="10077450" y="4140200"/>
          <p14:tracePt t="415352" x="10083800" y="4146550"/>
          <p14:tracePt t="415364" x="10121900" y="4152900"/>
          <p14:tracePt t="415380" x="10185400" y="4165600"/>
          <p14:tracePt t="415397" x="10242550" y="4178300"/>
          <p14:tracePt t="415414" x="10280650" y="4178300"/>
          <p14:tracePt t="415431" x="10325100" y="4178300"/>
          <p14:tracePt t="415448" x="10369550" y="4171950"/>
          <p14:tracePt t="415464" x="10407650" y="4165600"/>
          <p14:tracePt t="415480" x="10464800" y="4159250"/>
          <p14:tracePt t="415497" x="10496550" y="4152900"/>
          <p14:tracePt t="415513" x="10521950" y="4146550"/>
          <p14:tracePt t="415530" x="10566400" y="4133850"/>
          <p14:tracePt t="415547" x="10598150" y="4127500"/>
          <p14:tracePt t="415564" x="10636250" y="4127500"/>
          <p14:tracePt t="415580" x="10668000" y="4127500"/>
          <p14:tracePt t="415599" x="10718800" y="4127500"/>
          <p14:tracePt t="415613" x="10744200" y="4127500"/>
          <p14:tracePt t="415631" x="10756900" y="4127500"/>
          <p14:tracePt t="415647" x="10769600" y="4127500"/>
          <p14:tracePt t="415663" x="10782300" y="4127500"/>
          <p14:tracePt t="415680" x="10814050" y="4127500"/>
          <p14:tracePt t="415697" x="10858500" y="4121150"/>
          <p14:tracePt t="415714" x="10915650" y="4121150"/>
          <p14:tracePt t="415730" x="10966450" y="4121150"/>
          <p14:tracePt t="415747" x="11017250" y="4114800"/>
          <p14:tracePt t="415764" x="11068050" y="4108450"/>
          <p14:tracePt t="415780" x="11087100" y="4108450"/>
          <p14:tracePt t="415797" x="11106150" y="4102100"/>
          <p14:tracePt t="415814" x="11118850" y="4102100"/>
          <p14:tracePt t="415831" x="11131550" y="4095750"/>
          <p14:tracePt t="416023" x="11137900" y="4089400"/>
          <p14:tracePt t="416032" x="11144250" y="4089400"/>
          <p14:tracePt t="416048" x="11163300" y="4076700"/>
          <p14:tracePt t="416064" x="11195050" y="4057650"/>
          <p14:tracePt t="416081" x="11233150" y="4032250"/>
          <p14:tracePt t="416098" x="11271250" y="4000500"/>
          <p14:tracePt t="416114" x="11303000" y="3968750"/>
          <p14:tracePt t="416131" x="11303000" y="3956050"/>
          <p14:tracePt t="416164" x="11271250" y="3949700"/>
          <p14:tracePt t="416181" x="11226800" y="3949700"/>
          <p14:tracePt t="416197" x="11163300" y="3943350"/>
          <p14:tracePt t="416214" x="11087100" y="3937000"/>
          <p14:tracePt t="416231" x="10991850" y="3937000"/>
          <p14:tracePt t="416247" x="10845800" y="3937000"/>
          <p14:tracePt t="416264" x="10687050" y="3937000"/>
          <p14:tracePt t="416281" x="10496550" y="3949700"/>
          <p14:tracePt t="416298" x="10198100" y="3956050"/>
          <p14:tracePt t="416314" x="9823450" y="3930650"/>
          <p14:tracePt t="416316" x="9613900" y="3917950"/>
          <p14:tracePt t="416331" x="9137650" y="3879850"/>
          <p14:tracePt t="416349" x="8636000" y="3835400"/>
          <p14:tracePt t="416366" x="8248650" y="3803650"/>
          <p14:tracePt t="416381" x="7931150" y="3778250"/>
          <p14:tracePt t="416397" x="7664450" y="3765550"/>
          <p14:tracePt t="416414" x="7429500" y="3771900"/>
          <p14:tracePt t="416431" x="7188200" y="3803650"/>
          <p14:tracePt t="416447" x="6985000" y="3841750"/>
          <p14:tracePt t="416464" x="6731000" y="3905250"/>
          <p14:tracePt t="416481" x="6553200" y="3956050"/>
          <p14:tracePt t="416498" x="6445250" y="3994150"/>
          <p14:tracePt t="416514" x="6419850" y="4000500"/>
          <p14:tracePt t="416567" x="6419850" y="4006850"/>
          <p14:tracePt t="416581" x="6419850" y="4013200"/>
          <p14:tracePt t="416599" x="6419850" y="4025900"/>
          <p14:tracePt t="416614" x="6419850" y="4032250"/>
          <p14:tracePt t="416631" x="6419850" y="4044950"/>
          <p14:tracePt t="416648" x="6426200" y="4051300"/>
          <p14:tracePt t="416664" x="6445250" y="4064000"/>
          <p14:tracePt t="416681" x="6470650" y="4070350"/>
          <p14:tracePt t="416698" x="6502400" y="4095750"/>
          <p14:tracePt t="416714" x="6546850" y="4133850"/>
          <p14:tracePt t="416731" x="6572250" y="4171950"/>
          <p14:tracePt t="416748" x="6591300" y="4197350"/>
          <p14:tracePt t="416765" x="6610350" y="4210050"/>
          <p14:tracePt t="416766" x="6616700" y="4216400"/>
          <p14:tracePt t="416781" x="6623050" y="4216400"/>
          <p14:tracePt t="416798" x="6648450" y="4222750"/>
          <p14:tracePt t="416815" x="6699250" y="4222750"/>
          <p14:tracePt t="416816" x="6724650" y="4229100"/>
          <p14:tracePt t="416833" x="6743700" y="4229100"/>
          <p14:tracePt t="416848" x="6762750" y="4229100"/>
          <p14:tracePt t="416865" x="6788150" y="4235450"/>
          <p14:tracePt t="416881" x="6800850" y="4235450"/>
          <p14:tracePt t="416898" x="6832600" y="4235450"/>
          <p14:tracePt t="416915" x="6858000" y="4235450"/>
          <p14:tracePt t="416931" x="6908800" y="4235450"/>
          <p14:tracePt t="416948" x="6946900" y="4229100"/>
          <p14:tracePt t="416965" x="6991350" y="4216400"/>
          <p14:tracePt t="416981" x="7010400" y="4210050"/>
          <p14:tracePt t="417058" x="7016750" y="4203700"/>
          <p14:tracePt t="417067" x="7023100" y="4203700"/>
          <p14:tracePt t="417081" x="7035800" y="4191000"/>
          <p14:tracePt t="417098" x="7035800" y="4184650"/>
          <p14:tracePt t="417115" x="7023100" y="4171950"/>
          <p14:tracePt t="417132" x="6991350" y="4146550"/>
          <p14:tracePt t="417148" x="6959600" y="4127500"/>
          <p14:tracePt t="417165" x="6934200" y="4108450"/>
          <p14:tracePt t="417182" x="6908800" y="4083050"/>
          <p14:tracePt t="417198" x="6896100" y="4064000"/>
          <p14:tracePt t="417215" x="6883400" y="4025900"/>
          <p14:tracePt t="417231" x="6877050" y="3987800"/>
          <p14:tracePt t="417248" x="6864350" y="3981450"/>
          <p14:tracePt t="417265" x="6813550" y="3968750"/>
          <p14:tracePt t="417281" x="6686550" y="3962400"/>
          <p14:tracePt t="417299" x="6629400" y="3956050"/>
          <p14:tracePt t="417315" x="6623050" y="3956050"/>
          <p14:tracePt t="417379" x="6616700" y="3956050"/>
          <p14:tracePt t="417388" x="6597650" y="3962400"/>
          <p14:tracePt t="417398" x="6546850" y="3981450"/>
          <p14:tracePt t="417415" x="6426200" y="4025900"/>
          <p14:tracePt t="417432" x="6330950" y="4057650"/>
          <p14:tracePt t="417448" x="6318250" y="4064000"/>
          <p14:tracePt t="417465" x="6330950" y="4064000"/>
          <p14:tracePt t="417482" x="6394450" y="4038600"/>
          <p14:tracePt t="417499" x="6591300" y="4013200"/>
          <p14:tracePt t="417515" x="6667500" y="4006850"/>
          <p14:tracePt t="417532" x="6654800" y="4019550"/>
          <p14:tracePt t="417550" x="6642100" y="4019550"/>
          <p14:tracePt t="421602" x="6635750" y="4019550"/>
          <p14:tracePt t="421619" x="6629400" y="4019550"/>
          <p14:tracePt t="422103" x="6648450" y="4025900"/>
          <p14:tracePt t="422124" x="6718300" y="4064000"/>
          <p14:tracePt t="422136" x="6813550" y="4114800"/>
          <p14:tracePt t="422152" x="6883400" y="4152900"/>
          <p14:tracePt t="422169" x="6908800" y="4171950"/>
          <p14:tracePt t="422186" x="6908800" y="4178300"/>
          <p14:tracePt t="422202" x="6908800" y="4184650"/>
          <p14:tracePt t="422219" x="6902450" y="4197350"/>
          <p14:tracePt t="422272" x="6915150" y="4191000"/>
          <p14:tracePt t="422286" x="6953250" y="4165600"/>
          <p14:tracePt t="422303" x="6965950" y="4159250"/>
          <p14:tracePt t="422344" x="6965950" y="4152900"/>
          <p14:tracePt t="422369" x="6959600" y="4146550"/>
          <p14:tracePt t="422386" x="6940550" y="4114800"/>
          <p14:tracePt t="422403" x="6921500" y="4095750"/>
          <p14:tracePt t="422420" x="6902450" y="4083050"/>
          <p14:tracePt t="422436" x="6845300" y="4070350"/>
          <p14:tracePt t="422452" x="6769100" y="4070350"/>
          <p14:tracePt t="422469" x="6711950" y="4083050"/>
          <p14:tracePt t="422486" x="6680200" y="4083050"/>
          <p14:tracePt t="422503" x="6673850" y="4083050"/>
          <p14:tracePt t="422693" x="6673850" y="4089400"/>
          <p14:tracePt t="424005" x="6692900" y="4089400"/>
          <p14:tracePt t="424012" x="6743700" y="4102100"/>
          <p14:tracePt t="424021" x="6800850" y="4114800"/>
          <p14:tracePt t="424038" x="6915150" y="4152900"/>
          <p14:tracePt t="424054" x="6972300" y="4197350"/>
          <p14:tracePt t="424071" x="6985000" y="4222750"/>
          <p14:tracePt t="424088" x="7004050" y="4254500"/>
          <p14:tracePt t="424106" x="7035800" y="4273550"/>
          <p14:tracePt t="424120" x="7099300" y="4311650"/>
          <p14:tracePt t="424137" x="7194550" y="4349750"/>
          <p14:tracePt t="424154" x="7296150" y="4381500"/>
          <p14:tracePt t="424171" x="7397750" y="4394200"/>
          <p14:tracePt t="424187" x="7404100" y="4394200"/>
          <p14:tracePt t="424311" x="7410450" y="4394200"/>
          <p14:tracePt t="424318" x="7423150" y="4387850"/>
          <p14:tracePt t="424337" x="7467600" y="4368800"/>
          <p14:tracePt t="424354" x="7537450" y="4349750"/>
          <p14:tracePt t="424371" x="7613650" y="4324350"/>
          <p14:tracePt t="424387" x="7670800" y="4305300"/>
          <p14:tracePt t="424404" x="7683500" y="4292600"/>
          <p14:tracePt t="424422" x="7696200" y="4286250"/>
          <p14:tracePt t="424439" x="7721600" y="4279900"/>
          <p14:tracePt t="424454" x="7740650" y="4279900"/>
          <p14:tracePt t="424471" x="7766050" y="4273550"/>
          <p14:tracePt t="424488" x="7804150" y="4267200"/>
          <p14:tracePt t="424504" x="7842250" y="4260850"/>
          <p14:tracePt t="424521" x="7880350" y="4254500"/>
          <p14:tracePt t="424537" x="7918450" y="4248150"/>
          <p14:tracePt t="424554" x="7950200" y="4235450"/>
          <p14:tracePt t="424571" x="7994650" y="4222750"/>
          <p14:tracePt t="424587" x="8045450" y="4203700"/>
          <p14:tracePt t="424604" x="8089900" y="4197350"/>
          <p14:tracePt t="424623" x="8108950" y="4184650"/>
          <p14:tracePt t="424671" x="8115300" y="4184650"/>
          <p14:tracePt t="424690" x="8185150" y="4165600"/>
          <p14:tracePt t="424691" x="8235950" y="4165600"/>
          <p14:tracePt t="424704" x="8312150" y="4159250"/>
          <p14:tracePt t="424721" x="8458200" y="4159250"/>
          <p14:tracePt t="424738" x="8578850" y="4165600"/>
          <p14:tracePt t="424755" x="8610600" y="4171950"/>
          <p14:tracePt t="424794" x="8604250" y="4171950"/>
          <p14:tracePt t="424874" x="8597900" y="4171950"/>
          <p14:tracePt t="424902" x="8585200" y="4171950"/>
          <p14:tracePt t="424907" x="8578850" y="4171950"/>
          <p14:tracePt t="424922" x="8559800" y="4165600"/>
          <p14:tracePt t="424939" x="8515350" y="4159250"/>
          <p14:tracePt t="424956" x="8489950" y="4159250"/>
          <p14:tracePt t="424972" x="8458200" y="4159250"/>
          <p14:tracePt t="424988" x="8420100" y="4152900"/>
          <p14:tracePt t="425005" x="8369300" y="4152900"/>
          <p14:tracePt t="425021" x="8305800" y="4152900"/>
          <p14:tracePt t="425040" x="8248650" y="4152900"/>
          <p14:tracePt t="425055" x="8210550" y="4152900"/>
          <p14:tracePt t="425071" x="8166100" y="4152900"/>
          <p14:tracePt t="425088" x="8121650" y="4159250"/>
          <p14:tracePt t="425105" x="8070850" y="4165600"/>
          <p14:tracePt t="425121" x="8026400" y="4178300"/>
          <p14:tracePt t="425123" x="8020050" y="4184650"/>
          <p14:tracePt t="425138" x="8013700" y="4184650"/>
          <p14:tracePt t="425236" x="8020050" y="4184650"/>
          <p14:tracePt t="425255" x="8083550" y="4197350"/>
          <p14:tracePt t="425272" x="8235950" y="4210050"/>
          <p14:tracePt t="425290" x="8439150" y="4216400"/>
          <p14:tracePt t="425305" x="8667750" y="4216400"/>
          <p14:tracePt t="425322" x="8832850" y="4197350"/>
          <p14:tracePt t="425338" x="8959850" y="4178300"/>
          <p14:tracePt t="425355" x="9023350" y="4152900"/>
          <p14:tracePt t="425372" x="9036050" y="4146550"/>
          <p14:tracePt t="425388" x="9036050" y="4140200"/>
          <p14:tracePt t="425405" x="9036050" y="4133850"/>
          <p14:tracePt t="425422" x="9010650" y="4114800"/>
          <p14:tracePt t="425440" x="8978900" y="4095750"/>
          <p14:tracePt t="425455" x="8947150" y="4076700"/>
          <p14:tracePt t="425472" x="8890000" y="4044950"/>
          <p14:tracePt t="425489" x="8820150" y="4019550"/>
          <p14:tracePt t="425505" x="8756650" y="4000500"/>
          <p14:tracePt t="425522" x="8667750" y="3981450"/>
          <p14:tracePt t="425538" x="8610600" y="3975100"/>
          <p14:tracePt t="425555" x="8559800" y="3962400"/>
          <p14:tracePt t="425572" x="8489950" y="3956050"/>
          <p14:tracePt t="425589" x="8420100" y="3949700"/>
          <p14:tracePt t="425605" x="8337550" y="3943350"/>
          <p14:tracePt t="425622" x="8248650" y="3937000"/>
          <p14:tracePt t="425639" x="8147050" y="3937000"/>
          <p14:tracePt t="425657" x="8096250" y="3930650"/>
          <p14:tracePt t="425672" x="8058150" y="3924300"/>
          <p14:tracePt t="425689" x="8032750" y="3924300"/>
          <p14:tracePt t="425705" x="7969250" y="3937000"/>
          <p14:tracePt t="425722" x="7886700" y="3962400"/>
          <p14:tracePt t="425738" x="7835900" y="3994150"/>
          <p14:tracePt t="425755" x="7810500" y="4013200"/>
          <p14:tracePt t="425772" x="7797800" y="4038600"/>
          <p14:tracePt t="425789" x="7797800" y="4051300"/>
          <p14:tracePt t="425807" x="7823200" y="4083050"/>
          <p14:tracePt t="425822" x="7861300" y="4108450"/>
          <p14:tracePt t="425840" x="8001000" y="4171950"/>
          <p14:tracePt t="425855" x="8108950" y="4222750"/>
          <p14:tracePt t="425872" x="8261350" y="4279900"/>
          <p14:tracePt t="425889" x="8413750" y="4311650"/>
          <p14:tracePt t="425907" x="8572500" y="4330700"/>
          <p14:tracePt t="425922" x="8724900" y="4324350"/>
          <p14:tracePt t="425939" x="8826500" y="4298950"/>
          <p14:tracePt t="425956" x="8858250" y="4273550"/>
          <p14:tracePt t="425972" x="8858250" y="4267200"/>
          <p14:tracePt t="425988" x="8858250" y="4260850"/>
          <p14:tracePt t="426005" x="8858250" y="4254500"/>
          <p14:tracePt t="426023" x="8845550" y="4254500"/>
          <p14:tracePt t="426080" x="8839200" y="4254500"/>
          <p14:tracePt t="426107" x="8832850" y="4254500"/>
          <p14:tracePt t="426241" x="8826500" y="4254500"/>
          <p14:tracePt t="426248" x="8820150" y="4254500"/>
          <p14:tracePt t="426257" x="8813800" y="4254500"/>
          <p14:tracePt t="426273" x="8807450" y="4260850"/>
          <p14:tracePt t="426289" x="8801100" y="4260850"/>
          <p14:tracePt t="426323" x="8820150" y="4273550"/>
          <p14:tracePt t="426339" x="8883650" y="4279900"/>
          <p14:tracePt t="426356" x="9086850" y="4292600"/>
          <p14:tracePt t="426373" x="9251950" y="4292600"/>
          <p14:tracePt t="426389" x="9366250" y="4279900"/>
          <p14:tracePt t="426406" x="9410700" y="4267200"/>
          <p14:tracePt t="426423" x="9423400" y="4260850"/>
          <p14:tracePt t="426720" x="9429750" y="4254500"/>
          <p14:tracePt t="426727" x="9442450" y="4254500"/>
          <p14:tracePt t="426740" x="9467850" y="4248150"/>
          <p14:tracePt t="426757" x="9531350" y="4248150"/>
          <p14:tracePt t="426773" x="9620250" y="4241800"/>
          <p14:tracePt t="426790" x="9696450" y="4235450"/>
          <p14:tracePt t="426806" x="9772650" y="4229100"/>
          <p14:tracePt t="426823" x="9836150" y="4222750"/>
          <p14:tracePt t="426839" x="9886950" y="4222750"/>
          <p14:tracePt t="426856" x="9899650" y="4222750"/>
          <p14:tracePt t="426874" x="9906000" y="4222750"/>
          <p14:tracePt t="426889" x="9918700" y="4222750"/>
          <p14:tracePt t="426923" x="9925050" y="4222750"/>
          <p14:tracePt t="426974" x="9937750" y="4222750"/>
          <p14:tracePt t="426990" x="9956800" y="4229100"/>
          <p14:tracePt t="427006" x="9994900" y="4229100"/>
          <p14:tracePt t="427023" x="10039350" y="4235450"/>
          <p14:tracePt t="427040" x="10102850" y="4235450"/>
          <p14:tracePt t="427056" x="10153650" y="4222750"/>
          <p14:tracePt t="427073" x="10204450" y="4216400"/>
          <p14:tracePt t="427090" x="10242550" y="4203700"/>
          <p14:tracePt t="427106" x="10267950" y="4203700"/>
          <p14:tracePt t="427123" x="10274300" y="4197350"/>
          <p14:tracePt t="427140" x="10280650" y="4197350"/>
          <p14:tracePt t="427159" x="10293350" y="4197350"/>
          <p14:tracePt t="427175" x="10306050" y="4191000"/>
          <p14:tracePt t="427192" x="10318750" y="4184650"/>
          <p14:tracePt t="427206" x="10325100" y="4178300"/>
          <p14:tracePt t="427223" x="10325100" y="4165600"/>
          <p14:tracePt t="427240" x="10325100" y="4152900"/>
          <p14:tracePt t="427257" x="10318750" y="4146550"/>
          <p14:tracePt t="427273" x="10306050" y="4140200"/>
          <p14:tracePt t="427290" x="10293350" y="4133850"/>
          <p14:tracePt t="427307" x="10267950" y="4121150"/>
          <p14:tracePt t="427323" x="10204450" y="4108450"/>
          <p14:tracePt t="427340" x="10128250" y="4102100"/>
          <p14:tracePt t="427357" x="10039350" y="4095750"/>
          <p14:tracePt t="427373" x="9944100" y="4095750"/>
          <p14:tracePt t="427390" x="9874250" y="4095750"/>
          <p14:tracePt t="427407" x="9823450" y="4095750"/>
          <p14:tracePt t="427424" x="9798050" y="4102100"/>
          <p14:tracePt t="427440" x="9772650" y="4108450"/>
          <p14:tracePt t="427457" x="9747250" y="4114800"/>
          <p14:tracePt t="427473" x="9734550" y="4127500"/>
          <p14:tracePt t="427490" x="9734550" y="4133850"/>
          <p14:tracePt t="427523" x="9747250" y="4140200"/>
          <p14:tracePt t="427540" x="9766300" y="4146550"/>
          <p14:tracePt t="427557" x="9772650" y="4152900"/>
          <p14:tracePt t="427573" x="9791700" y="4159250"/>
          <p14:tracePt t="427590" x="9804400" y="4165600"/>
          <p14:tracePt t="427607" x="9810750" y="4165600"/>
          <p14:tracePt t="427624" x="9855200" y="4178300"/>
          <p14:tracePt t="427640" x="9937750" y="4203700"/>
          <p14:tracePt t="427657" x="10052050" y="4222750"/>
          <p14:tracePt t="427674" x="10172700" y="4229100"/>
          <p14:tracePt t="427690" x="10306050" y="4229100"/>
          <p14:tracePt t="427709" x="10521950" y="4241800"/>
          <p14:tracePt t="427723" x="10591800" y="4248150"/>
          <p14:tracePt t="427740" x="10706100" y="4260850"/>
          <p14:tracePt t="427742" x="10737850" y="4267200"/>
          <p14:tracePt t="427757" x="10769600" y="4273550"/>
          <p14:tracePt t="427774" x="10826750" y="4279900"/>
          <p14:tracePt t="427790" x="10864850" y="4286250"/>
          <p14:tracePt t="427807" x="10902950" y="4286250"/>
          <p14:tracePt t="427824" x="10941050" y="4286250"/>
          <p14:tracePt t="427840" x="10960100" y="4286250"/>
          <p14:tracePt t="427857" x="10972800" y="4286250"/>
          <p14:tracePt t="427874" x="10979150" y="4286250"/>
          <p14:tracePt t="427891" x="10985500" y="4286250"/>
          <p14:tracePt t="427907" x="10991850" y="4279900"/>
          <p14:tracePt t="427924" x="10998200" y="4279900"/>
          <p14:tracePt t="427941" x="11004550" y="4273550"/>
          <p14:tracePt t="427957" x="11010900" y="4267200"/>
          <p14:tracePt t="427998" x="11010900" y="4260850"/>
          <p14:tracePt t="428024" x="11010900" y="4254500"/>
          <p14:tracePt t="428042" x="10998200" y="4254500"/>
          <p14:tracePt t="428057" x="10985500" y="4248150"/>
          <p14:tracePt t="428074" x="10972800" y="4248150"/>
          <p14:tracePt t="428075" x="10953750" y="4241800"/>
          <p14:tracePt t="428091" x="10934700" y="4241800"/>
          <p14:tracePt t="428107" x="10915650" y="4235450"/>
          <p14:tracePt t="428124" x="10883900" y="4235450"/>
          <p14:tracePt t="428141" x="10801350" y="4235450"/>
          <p14:tracePt t="428159" x="10687050" y="4241800"/>
          <p14:tracePt t="428174" x="10591800" y="4248150"/>
          <p14:tracePt t="428191" x="10534650" y="4254500"/>
          <p14:tracePt t="428207" x="10483850" y="4254500"/>
          <p14:tracePt t="428224" x="10439400" y="4254500"/>
          <p14:tracePt t="428240" x="10375900" y="4254500"/>
          <p14:tracePt t="428257" x="10229850" y="4267200"/>
          <p14:tracePt t="428274" x="10001250" y="4279900"/>
          <p14:tracePt t="428291" x="9753600" y="4279900"/>
          <p14:tracePt t="428307" x="9455150" y="4273550"/>
          <p14:tracePt t="428324" x="9169400" y="4241800"/>
          <p14:tracePt t="428341" x="8845550" y="4203700"/>
          <p14:tracePt t="428358" x="8547100" y="4159250"/>
          <p14:tracePt t="428374" x="8343900" y="4133850"/>
          <p14:tracePt t="428391" x="8255000" y="4127500"/>
          <p14:tracePt t="428409" x="7702550" y="4133850"/>
          <p14:tracePt t="428424" x="7353300" y="4146550"/>
          <p14:tracePt t="428441" x="7048500" y="4171950"/>
          <p14:tracePt t="428458" x="6845300" y="4210050"/>
          <p14:tracePt t="428474" x="6756400" y="4248150"/>
          <p14:tracePt t="428491" x="6750050" y="4254500"/>
          <p14:tracePt t="428524" x="6743700" y="4254500"/>
          <p14:tracePt t="428541" x="6743700" y="4260850"/>
          <p14:tracePt t="428558" x="6705600" y="4279900"/>
          <p14:tracePt t="428575" x="6680200" y="4298950"/>
          <p14:tracePt t="428591" x="6667500" y="4318000"/>
          <p14:tracePt t="428608" x="6667500" y="4324350"/>
          <p14:tracePt t="428625" x="6673850" y="4330700"/>
          <p14:tracePt t="428641" x="6686550" y="4330700"/>
          <p14:tracePt t="428658" x="6731000" y="4343400"/>
          <p14:tracePt t="428674" x="6775450" y="4362450"/>
          <p14:tracePt t="428692" x="6832600" y="4413250"/>
          <p14:tracePt t="428708" x="6877050" y="4451350"/>
          <p14:tracePt t="428725" x="6940550" y="4514850"/>
          <p14:tracePt t="428741" x="6978650" y="4533900"/>
          <p14:tracePt t="428758" x="7010400" y="4546600"/>
          <p14:tracePt t="428774" x="7054850" y="4552950"/>
          <p14:tracePt t="428791" x="7099300" y="4552950"/>
          <p14:tracePt t="428808" x="7175500" y="4552950"/>
          <p14:tracePt t="428826" x="7245350" y="4540250"/>
          <p14:tracePt t="428843" x="7296150" y="4533900"/>
          <p14:tracePt t="428858" x="7346950" y="4527550"/>
          <p14:tracePt t="428875" x="7385050" y="4521200"/>
          <p14:tracePt t="428891" x="7429500" y="4521200"/>
          <p14:tracePt t="428908" x="7461250" y="4521200"/>
          <p14:tracePt t="428925" x="7493000" y="4521200"/>
          <p14:tracePt t="428941" x="7505700" y="4527550"/>
          <p14:tracePt t="428960" x="7518400" y="4540250"/>
          <p14:tracePt t="428976" x="7531100" y="4540250"/>
          <p14:tracePt t="428991" x="7543800" y="4546600"/>
          <p14:tracePt t="429008" x="7569200" y="4546600"/>
          <p14:tracePt t="429025" x="7607300" y="4546600"/>
          <p14:tracePt t="429041" x="7734300" y="4540250"/>
          <p14:tracePt t="429058" x="7937500" y="4559300"/>
          <p14:tracePt t="429075" x="8108950" y="4578350"/>
          <p14:tracePt t="429092" x="8261350" y="4597400"/>
          <p14:tracePt t="429108" x="8362950" y="4610100"/>
          <p14:tracePt t="429125" x="8432800" y="4616450"/>
          <p14:tracePt t="429141" x="8470900" y="4610100"/>
          <p14:tracePt t="429143" x="8483600" y="4610100"/>
          <p14:tracePt t="429159" x="8502650" y="4603750"/>
          <p14:tracePt t="429175" x="8521700" y="4591050"/>
          <p14:tracePt t="429191" x="8534400" y="4584700"/>
          <p14:tracePt t="429241" x="8540750" y="4578350"/>
          <p14:tracePt t="429258" x="8553450" y="4572000"/>
          <p14:tracePt t="429275" x="8566150" y="4565650"/>
          <p14:tracePt t="429291" x="8585200" y="4546600"/>
          <p14:tracePt t="429308" x="8604250" y="4533900"/>
          <p14:tracePt t="429325" x="8604250" y="4521200"/>
          <p14:tracePt t="429342" x="8610600" y="4514850"/>
          <p14:tracePt t="429358" x="8610600" y="4502150"/>
          <p14:tracePt t="429375" x="8610600" y="4483100"/>
          <p14:tracePt t="429392" x="8604250" y="4457700"/>
          <p14:tracePt t="429408" x="8591550" y="4419600"/>
          <p14:tracePt t="429425" x="8578850" y="4381500"/>
          <p14:tracePt t="429441" x="8559800" y="4343400"/>
          <p14:tracePt t="429458" x="8553450" y="4330700"/>
          <p14:tracePt t="429475" x="8547100" y="4318000"/>
          <p14:tracePt t="429492" x="8540750" y="4311650"/>
          <p14:tracePt t="429508" x="8515350" y="4298950"/>
          <p14:tracePt t="429525" x="8483600" y="4292600"/>
          <p14:tracePt t="429542" x="8426450" y="4279900"/>
          <p14:tracePt t="429559" x="8388350" y="4273550"/>
          <p14:tracePt t="429575" x="8350250" y="4260850"/>
          <p14:tracePt t="429592" x="8337550" y="4260850"/>
          <p14:tracePt t="429609" x="8324850" y="4260850"/>
          <p14:tracePt t="429626" x="8242300" y="4260850"/>
          <p14:tracePt t="429642" x="8134350" y="4260850"/>
          <p14:tracePt t="429643" x="8077200" y="4260850"/>
          <p14:tracePt t="429659" x="7956550" y="4260850"/>
          <p14:tracePt t="429677" x="7835900" y="4260850"/>
          <p14:tracePt t="429692" x="7740650" y="4254500"/>
          <p14:tracePt t="429710" x="7689850" y="4254500"/>
          <p14:tracePt t="429725" x="7683500" y="4254500"/>
          <p14:tracePt t="429759" x="7677150" y="4254500"/>
          <p14:tracePt t="429776" x="7670800" y="4267200"/>
          <p14:tracePt t="429792" x="7670800" y="4298950"/>
          <p14:tracePt t="429809" x="7677150" y="4324350"/>
          <p14:tracePt t="429826" x="7696200" y="4343400"/>
          <p14:tracePt t="429842" x="7708900" y="4356100"/>
          <p14:tracePt t="429859" x="7721600" y="4362450"/>
          <p14:tracePt t="429875" x="7747000" y="4362450"/>
          <p14:tracePt t="429893" x="7778750" y="4368800"/>
          <p14:tracePt t="429909" x="7823200" y="4381500"/>
          <p14:tracePt t="429925" x="7874000" y="4387850"/>
          <p14:tracePt t="429942" x="7899400" y="4394200"/>
          <p14:tracePt t="429959" x="7912100" y="4394200"/>
          <p14:tracePt t="429975" x="7918450" y="4394200"/>
          <p14:tracePt t="429992" x="7931150" y="4400550"/>
          <p14:tracePt t="430009" x="7962900" y="4400550"/>
          <p14:tracePt t="430026" x="8026400" y="4406900"/>
          <p14:tracePt t="430042" x="8115300" y="4419600"/>
          <p14:tracePt t="430059" x="8210550" y="4425950"/>
          <p14:tracePt t="430076" x="8286750" y="4432300"/>
          <p14:tracePt t="430092" x="8337550" y="4438650"/>
          <p14:tracePt t="430109" x="8362950" y="4445000"/>
          <p14:tracePt t="430126" x="8388350" y="4445000"/>
          <p14:tracePt t="430142" x="8420100" y="4451350"/>
          <p14:tracePt t="430159" x="8540750" y="4464050"/>
          <p14:tracePt t="430176" x="8775700" y="4508500"/>
          <p14:tracePt t="430192" x="8902700" y="4521200"/>
          <p14:tracePt t="430209" x="8985250" y="4533900"/>
          <p14:tracePt t="430226" x="9029700" y="4533900"/>
          <p14:tracePt t="430242" x="9029700" y="4540250"/>
          <p14:tracePt t="430314" x="9036050" y="4540250"/>
          <p14:tracePt t="430330" x="9042400" y="4533900"/>
          <p14:tracePt t="430338" x="9048750" y="4533900"/>
          <p14:tracePt t="430347" x="9055100" y="4521200"/>
          <p14:tracePt t="430359" x="9061450" y="4521200"/>
          <p14:tracePt t="430376" x="9074150" y="4508500"/>
          <p14:tracePt t="430394" x="9093200" y="4495800"/>
          <p14:tracePt t="430409" x="9099550" y="4495800"/>
          <p14:tracePt t="430427" x="9118600" y="4489450"/>
          <p14:tracePt t="430442" x="9131300" y="4489450"/>
          <p14:tracePt t="430459" x="9150350" y="4489450"/>
          <p14:tracePt t="430476" x="9169400" y="4495800"/>
          <p14:tracePt t="430493" x="9201150" y="4502150"/>
          <p14:tracePt t="430510" x="9245600" y="4508500"/>
          <p14:tracePt t="430526" x="9315450" y="4508500"/>
          <p14:tracePt t="430543" x="9417050" y="4495800"/>
          <p14:tracePt t="430559" x="9486900" y="4483100"/>
          <p14:tracePt t="430576" x="9537700" y="4470400"/>
          <p14:tracePt t="430593" x="9550400" y="4457700"/>
          <p14:tracePt t="430609" x="9550400" y="4451350"/>
          <p14:tracePt t="430626" x="9544050" y="4451350"/>
          <p14:tracePt t="430643" x="9550400" y="4451350"/>
          <p14:tracePt t="430659" x="9721850" y="4451350"/>
          <p14:tracePt t="430676" x="9855200" y="4457700"/>
          <p14:tracePt t="430693" x="9982200" y="4457700"/>
          <p14:tracePt t="430709" x="10134600" y="4464050"/>
          <p14:tracePt t="430726" x="10255250" y="4457700"/>
          <p14:tracePt t="430743" x="10318750" y="4445000"/>
          <p14:tracePt t="430761" x="10337800" y="4438650"/>
          <p14:tracePt t="430776" x="10356850" y="4432300"/>
          <p14:tracePt t="430795" x="10382250" y="4432300"/>
          <p14:tracePt t="430796" x="10394950" y="4432300"/>
          <p14:tracePt t="430809" x="10414000" y="4432300"/>
          <p14:tracePt t="430827" x="10464800" y="4432300"/>
          <p14:tracePt t="430845" x="10547350" y="4445000"/>
          <p14:tracePt t="430860" x="10585450" y="4451350"/>
          <p14:tracePt t="430876" x="10591800" y="4451350"/>
          <p14:tracePt t="433754" x="10585450" y="4451350"/>
          <p14:tracePt t="433763" x="10560050" y="4445000"/>
          <p14:tracePt t="433773" x="10528300" y="4438650"/>
          <p14:tracePt t="433781" x="10490200" y="4425950"/>
          <p14:tracePt t="433796" x="10369550" y="4394200"/>
          <p14:tracePt t="433813" x="10191750" y="4375150"/>
          <p14:tracePt t="433829" x="10026650" y="4368800"/>
          <p14:tracePt t="433846" x="9880600" y="4356100"/>
          <p14:tracePt t="433862" x="9798050" y="4343400"/>
          <p14:tracePt t="433879" x="9747250" y="4324350"/>
          <p14:tracePt t="433896" x="9683750" y="4305300"/>
          <p14:tracePt t="433912" x="9601200" y="4279900"/>
          <p14:tracePt t="433930" x="9391650" y="4235450"/>
          <p14:tracePt t="433946" x="9309100" y="4222750"/>
          <p14:tracePt t="433962" x="9055100" y="4197350"/>
          <p14:tracePt t="433979" x="8820150" y="4178300"/>
          <p14:tracePt t="433995" x="8604250" y="4140200"/>
          <p14:tracePt t="434014" x="8540750" y="4127500"/>
          <p14:tracePt t="434029" x="8489950" y="4108450"/>
          <p14:tracePt t="434046" x="8420100" y="4083050"/>
          <p14:tracePt t="434062" x="8299450" y="4057650"/>
          <p14:tracePt t="434079" x="8159750" y="4032250"/>
          <p14:tracePt t="434096" x="7988300" y="4000500"/>
          <p14:tracePt t="434112" x="7829550" y="3962400"/>
          <p14:tracePt t="434129" x="7772400" y="3949700"/>
          <p14:tracePt t="434145" x="7740650" y="3937000"/>
          <p14:tracePt t="434164" x="7708900" y="3930650"/>
          <p14:tracePt t="434181" x="7620000" y="3924300"/>
          <p14:tracePt t="434198" x="7480300" y="3924300"/>
          <p14:tracePt t="434213" x="7410450" y="3930650"/>
          <p14:tracePt t="434229" x="7239000" y="3956050"/>
          <p14:tracePt t="434246" x="7029450" y="4019550"/>
          <p14:tracePt t="434262" x="6972300" y="4038600"/>
          <p14:tracePt t="434279" x="6959600" y="4038600"/>
          <p14:tracePt t="434296" x="6946900" y="4038600"/>
          <p14:tracePt t="434312" x="6921500" y="4044950"/>
          <p14:tracePt t="434329" x="6870700" y="4057650"/>
          <p14:tracePt t="434346" x="6788150" y="4089400"/>
          <p14:tracePt t="434363" x="6661150" y="4159250"/>
          <p14:tracePt t="434379" x="6546850" y="4248150"/>
          <p14:tracePt t="434396" x="6483350" y="4337050"/>
          <p14:tracePt t="434414" x="6477000" y="4400550"/>
          <p14:tracePt t="434429" x="6477000" y="4432300"/>
          <p14:tracePt t="434446" x="6477000" y="4451350"/>
          <p14:tracePt t="434463" x="6477000" y="4464050"/>
          <p14:tracePt t="434481" x="6483350" y="4476750"/>
          <p14:tracePt t="434496" x="6496050" y="4495800"/>
          <p14:tracePt t="434512" x="6515100" y="4540250"/>
          <p14:tracePt t="434529" x="6534150" y="4565650"/>
          <p14:tracePt t="434549" x="6546850" y="4584700"/>
          <p14:tracePt t="434563" x="6546850" y="4603750"/>
          <p14:tracePt t="434579" x="6546850" y="4610100"/>
          <p14:tracePt t="434815" x="6553200" y="4610100"/>
          <p14:tracePt t="434831" x="6591300" y="4629150"/>
          <p14:tracePt t="434846" x="6635750" y="4648200"/>
          <p14:tracePt t="434863" x="6673850" y="4667250"/>
          <p14:tracePt t="434880" x="6718300" y="4686300"/>
          <p14:tracePt t="434897" x="6750050" y="4699000"/>
          <p14:tracePt t="434913" x="6794500" y="4711700"/>
          <p14:tracePt t="434930" x="6858000" y="4724400"/>
          <p14:tracePt t="434946" x="6946900" y="4749800"/>
          <p14:tracePt t="434963" x="7016750" y="4768850"/>
          <p14:tracePt t="434980" x="7080250" y="4787900"/>
          <p14:tracePt t="434997" x="7143750" y="4800600"/>
          <p14:tracePt t="435014" x="7181850" y="4813300"/>
          <p14:tracePt t="435030" x="7200900" y="4813300"/>
          <p14:tracePt t="435046" x="7207250" y="4813300"/>
          <p14:tracePt t="435063" x="7213600" y="4813300"/>
          <p14:tracePt t="435080" x="7226300" y="4813300"/>
          <p14:tracePt t="435097" x="7232650" y="4813300"/>
          <p14:tracePt t="435113" x="7245350" y="4813300"/>
          <p14:tracePt t="435130" x="7251700" y="4813300"/>
          <p14:tracePt t="435146" x="7258050" y="4806950"/>
          <p14:tracePt t="435164" x="7264400" y="4800600"/>
          <p14:tracePt t="435180" x="7270750" y="4794250"/>
          <p14:tracePt t="435196" x="7277100" y="4794250"/>
          <p14:tracePt t="435213" x="7283450" y="4787900"/>
          <p14:tracePt t="435435" x="7283450" y="4781550"/>
          <p14:tracePt t="435458" x="7283450" y="4775200"/>
          <p14:tracePt t="435465" x="7283450" y="4768850"/>
          <p14:tracePt t="435480" x="7283450" y="4762500"/>
          <p14:tracePt t="435497" x="7283450" y="4749800"/>
          <p14:tracePt t="435513" x="7277100" y="4737100"/>
          <p14:tracePt t="435530" x="7277100" y="4730750"/>
          <p14:tracePt t="435580" x="7277100" y="4724400"/>
          <p14:tracePt t="435597" x="7270750" y="4718050"/>
          <p14:tracePt t="435614" x="7264400" y="4705350"/>
          <p14:tracePt t="435630" x="7251700" y="4686300"/>
          <p14:tracePt t="435649" x="7232650" y="4673600"/>
          <p14:tracePt t="435664" x="7213600" y="4660900"/>
          <p14:tracePt t="435680" x="7194550" y="4654550"/>
          <p14:tracePt t="435697" x="7188200" y="4648200"/>
          <p14:tracePt t="435713" x="7169150" y="4635500"/>
          <p14:tracePt t="435730" x="7150100" y="4622800"/>
          <p14:tracePt t="435748" x="7092950" y="4591050"/>
          <p14:tracePt t="435764" x="7067550" y="4572000"/>
          <p14:tracePt t="435780" x="7016750" y="4546600"/>
          <p14:tracePt t="435797" x="6972300" y="4527550"/>
          <p14:tracePt t="435814" x="6953250" y="4514850"/>
          <p14:tracePt t="435831" x="6921500" y="4502150"/>
          <p14:tracePt t="435847" x="6883400" y="4489450"/>
          <p14:tracePt t="435864" x="6845300" y="4476750"/>
          <p14:tracePt t="435880" x="6775450" y="4464050"/>
          <p14:tracePt t="435897" x="6737350" y="4464050"/>
          <p14:tracePt t="435914" x="6705600" y="4457700"/>
          <p14:tracePt t="435930" x="6699250" y="4457700"/>
          <p14:tracePt t="435964" x="6692900" y="4457700"/>
          <p14:tracePt t="435981" x="6635750" y="4508500"/>
          <p14:tracePt t="435997" x="6597650" y="4552950"/>
          <p14:tracePt t="436015" x="6578600" y="4591050"/>
          <p14:tracePt t="436030" x="6565900" y="4622800"/>
          <p14:tracePt t="436047" x="6565900" y="4648200"/>
          <p14:tracePt t="436064" x="6565900" y="4660900"/>
          <p14:tracePt t="436081" x="6584950" y="4686300"/>
          <p14:tracePt t="436098" x="6597650" y="4699000"/>
          <p14:tracePt t="436114" x="6610350" y="4711700"/>
          <p14:tracePt t="436131" x="6616700" y="4718050"/>
          <p14:tracePt t="436147" x="6616700" y="4724400"/>
          <p14:tracePt t="436164" x="6623050" y="4724400"/>
          <p14:tracePt t="436181" x="6642100" y="4730750"/>
          <p14:tracePt t="436197" x="6661150" y="4737100"/>
          <p14:tracePt t="436214" x="6699250" y="4743450"/>
          <p14:tracePt t="436231" x="6737350" y="4749800"/>
          <p14:tracePt t="436247" x="6756400" y="4756150"/>
          <p14:tracePt t="436264" x="6775450" y="4756150"/>
          <p14:tracePt t="436281" x="6794500" y="4762500"/>
          <p14:tracePt t="436298" x="6807200" y="4762500"/>
          <p14:tracePt t="436314" x="6838950" y="4768850"/>
          <p14:tracePt t="436331" x="6877050" y="4768850"/>
          <p14:tracePt t="436347" x="6934200" y="4768850"/>
          <p14:tracePt t="436364" x="6978650" y="4768850"/>
          <p14:tracePt t="436381" x="7067550" y="4768850"/>
          <p14:tracePt t="436397" x="7150100" y="4768850"/>
          <p14:tracePt t="436414" x="7194550" y="4768850"/>
          <p14:tracePt t="436431" x="7251700" y="4768850"/>
          <p14:tracePt t="436447" x="7296150" y="4768850"/>
          <p14:tracePt t="436464" x="7340600" y="4768850"/>
          <p14:tracePt t="436481" x="7359650" y="4768850"/>
          <p14:tracePt t="436498" x="7416800" y="4775200"/>
          <p14:tracePt t="436514" x="7473950" y="4781550"/>
          <p14:tracePt t="436531" x="7505700" y="4781550"/>
          <p14:tracePt t="436548" x="7531100" y="4781550"/>
          <p14:tracePt t="436565" x="7562850" y="4781550"/>
          <p14:tracePt t="436581" x="7588250" y="4781550"/>
          <p14:tracePt t="436598" x="7613650" y="4781550"/>
          <p14:tracePt t="436614" x="7645400" y="4775200"/>
          <p14:tracePt t="436631" x="7740650" y="4775200"/>
          <p14:tracePt t="436648" x="7867650" y="4775200"/>
          <p14:tracePt t="436665" x="7956550" y="4775200"/>
          <p14:tracePt t="436665" x="8007350" y="4775200"/>
          <p14:tracePt t="436681" x="8045450" y="4775200"/>
          <p14:tracePt t="436698" x="8089900" y="4775200"/>
          <p14:tracePt t="436714" x="8102600" y="4775200"/>
          <p14:tracePt t="436991" x="8108950" y="4768850"/>
          <p14:tracePt t="436999" x="8115300" y="4762500"/>
          <p14:tracePt t="437015" x="8121650" y="4756150"/>
          <p14:tracePt t="437547" x="8128000" y="4756150"/>
          <p14:tracePt t="437553" x="8134350" y="4756150"/>
          <p14:tracePt t="437568" x="8159750" y="4749800"/>
          <p14:tracePt t="437582" x="8172450" y="4749800"/>
          <p14:tracePt t="437599" x="8197850" y="4749800"/>
          <p14:tracePt t="437615" x="8242300" y="4749800"/>
          <p14:tracePt t="437633" x="8318500" y="4749800"/>
          <p14:tracePt t="437650" x="8362950" y="4749800"/>
          <p14:tracePt t="437666" x="8407400" y="4756150"/>
          <p14:tracePt t="437682" x="8439150" y="4756150"/>
          <p14:tracePt t="437699" x="8477250" y="4756150"/>
          <p14:tracePt t="437715" x="8509000" y="4756150"/>
          <p14:tracePt t="437732" x="8540750" y="4756150"/>
          <p14:tracePt t="437749" x="8572500" y="4756150"/>
          <p14:tracePt t="437767" x="8610600" y="4756150"/>
          <p14:tracePt t="437782" x="8629650" y="4762500"/>
          <p14:tracePt t="437799" x="8642350" y="4762500"/>
          <p14:tracePt t="437816" x="8655050" y="4768850"/>
          <p14:tracePt t="437833" x="8667750" y="4781550"/>
          <p14:tracePt t="437850" x="8674100" y="4787900"/>
          <p14:tracePt t="437912" x="8667750" y="4787900"/>
          <p14:tracePt t="437920" x="8661400" y="4787900"/>
          <p14:tracePt t="437932" x="8655050" y="4787900"/>
          <p14:tracePt t="437950" x="8642350" y="4787900"/>
          <p14:tracePt t="437965" x="8629650" y="4775200"/>
          <p14:tracePt t="437982" x="8623300" y="4762500"/>
          <p14:tracePt t="437999" x="8616950" y="4724400"/>
          <p14:tracePt t="438018" x="8616950" y="4699000"/>
          <p14:tracePt t="438032" x="8629650" y="4679950"/>
          <p14:tracePt t="438049" x="8648700" y="4660900"/>
          <p14:tracePt t="438066" x="8712200" y="4635500"/>
          <p14:tracePt t="438082" x="8813800" y="4622800"/>
          <p14:tracePt t="438099" x="8959850" y="4616450"/>
          <p14:tracePt t="438116" x="9105900" y="4616450"/>
          <p14:tracePt t="438132" x="9277350" y="4635500"/>
          <p14:tracePt t="438149" x="9391650" y="4648200"/>
          <p14:tracePt t="438166" x="9455150" y="4654550"/>
          <p14:tracePt t="438182" x="9474200" y="4660900"/>
          <p14:tracePt t="438199" x="9474200" y="4667250"/>
          <p14:tracePt t="438216" x="9480550" y="4667250"/>
          <p14:tracePt t="438234" x="9493250" y="4679950"/>
          <p14:tracePt t="438249" x="9499600" y="4692650"/>
          <p14:tracePt t="438266" x="9512300" y="4699000"/>
          <p14:tracePt t="438299" x="9525000" y="4699000"/>
          <p14:tracePt t="438316" x="9537700" y="4692650"/>
          <p14:tracePt t="438332" x="9544050" y="4686300"/>
          <p14:tracePt t="438349" x="9556750" y="4673600"/>
          <p14:tracePt t="438366" x="9569450" y="4654550"/>
          <p14:tracePt t="438382" x="9582150" y="4641850"/>
          <p14:tracePt t="438399" x="9588500" y="4629150"/>
          <p14:tracePt t="438416" x="9594850" y="4616450"/>
          <p14:tracePt t="438433" x="9594850" y="4603750"/>
          <p14:tracePt t="438466" x="9594850" y="4597400"/>
          <p14:tracePt t="438578" x="9594850" y="4603750"/>
          <p14:tracePt t="438585" x="9594850" y="4610100"/>
          <p14:tracePt t="438599" x="9588500" y="4616450"/>
          <p14:tracePt t="439895" x="9601200" y="4622800"/>
          <p14:tracePt t="439901" x="9613900" y="4635500"/>
          <p14:tracePt t="439917" x="9677400" y="4660900"/>
          <p14:tracePt t="439934" x="9747250" y="4686300"/>
          <p14:tracePt t="439951" x="9817100" y="4711700"/>
          <p14:tracePt t="439968" x="9874250" y="4730750"/>
          <p14:tracePt t="439984" x="9918700" y="4737100"/>
          <p14:tracePt t="439986" x="9931400" y="4743450"/>
          <p14:tracePt t="440002" x="9963150" y="4749800"/>
          <p14:tracePt t="440017" x="9969500" y="4749800"/>
          <p14:tracePt t="440034" x="9975850" y="4749800"/>
          <p14:tracePt t="440051" x="9982200" y="4749800"/>
          <p14:tracePt t="440067" x="9988550" y="4749800"/>
          <p14:tracePt t="440084" x="10020300" y="4762500"/>
          <p14:tracePt t="440101" x="10033000" y="4762500"/>
          <p14:tracePt t="441388" x="10033000" y="4775200"/>
          <p14:tracePt t="441394" x="10033000" y="4787900"/>
          <p14:tracePt t="441402" x="10026650" y="4826000"/>
          <p14:tracePt t="441418" x="10020300" y="4933950"/>
          <p14:tracePt t="441435" x="10045700" y="5086350"/>
          <p14:tracePt t="441452" x="10153650" y="5251450"/>
          <p14:tracePt t="441469" x="10223500" y="5321300"/>
          <p14:tracePt t="442040" x="10223500" y="5314950"/>
          <p14:tracePt t="442046" x="10217150" y="5295900"/>
          <p14:tracePt t="442057" x="10198100" y="5257800"/>
          <p14:tracePt t="442070" x="10172700" y="5219700"/>
          <p14:tracePt t="442086" x="10147300" y="5149850"/>
          <p14:tracePt t="442103" x="10147300" y="5137150"/>
          <p14:tracePt t="442136" x="10153650" y="5143500"/>
          <p14:tracePt t="442153" x="10153650" y="5137150"/>
          <p14:tracePt t="442169" x="10147300" y="5130800"/>
          <p14:tracePt t="442186" x="10140950" y="5111750"/>
          <p14:tracePt t="442202" x="10140950" y="5092700"/>
          <p14:tracePt t="442219" x="10140950" y="5080000"/>
          <p14:tracePt t="442238" x="10153650" y="5067300"/>
          <p14:tracePt t="442284" x="10153650" y="5060950"/>
          <p14:tracePt t="442303" x="10153650" y="5010150"/>
          <p14:tracePt t="442319" x="10134600" y="4946650"/>
          <p14:tracePt t="442336" x="10115550" y="4857750"/>
          <p14:tracePt t="442353" x="10102850" y="4768850"/>
          <p14:tracePt t="442369" x="10096500" y="4705350"/>
          <p14:tracePt t="442386" x="10096500" y="4660900"/>
          <p14:tracePt t="442403" x="10083800" y="4591050"/>
          <p14:tracePt t="442419" x="10071100" y="4546600"/>
          <p14:tracePt t="442436" x="10045700" y="4476750"/>
          <p14:tracePt t="442453" x="10026650" y="4413250"/>
          <p14:tracePt t="442469" x="10001250" y="4349750"/>
          <p14:tracePt t="442486" x="9969500" y="4267200"/>
          <p14:tracePt t="442503" x="9937750" y="4159250"/>
          <p14:tracePt t="442520" x="9899650" y="4032250"/>
          <p14:tracePt t="442536" x="9855200" y="3867150"/>
          <p14:tracePt t="442554" x="9804400" y="3663950"/>
          <p14:tracePt t="442570" x="9772650" y="3556000"/>
          <p14:tracePt t="442586" x="9740900" y="3422650"/>
          <p14:tracePt t="442604" x="9715500" y="3333750"/>
          <p14:tracePt t="442619" x="9696450" y="3282950"/>
          <p14:tracePt t="442636" x="9690100" y="3276600"/>
          <p14:tracePt t="442653" x="9626600" y="3282950"/>
          <p14:tracePt t="442671" x="9569450" y="3302000"/>
          <p14:tracePt t="442686" x="9518650" y="3314700"/>
          <p14:tracePt t="442704" x="9480550" y="3333750"/>
          <p14:tracePt t="442720" x="9429750" y="3365500"/>
          <p14:tracePt t="442736" x="9366250" y="3422650"/>
          <p14:tracePt t="442753" x="9283700" y="3498850"/>
          <p14:tracePt t="442769" x="9182100" y="3600450"/>
          <p14:tracePt t="442786" x="9118600" y="3651250"/>
          <p14:tracePt t="442805" x="9042400" y="3733800"/>
          <p14:tracePt t="442820" x="9029700" y="3759200"/>
          <p14:tracePt t="442836" x="9029700" y="3797300"/>
          <p14:tracePt t="442853" x="9055100" y="3867150"/>
          <p14:tracePt t="442870" x="9118600" y="3975100"/>
          <p14:tracePt t="442886" x="9220200" y="4121150"/>
          <p14:tracePt t="442904" x="9328150" y="4305300"/>
          <p14:tracePt t="442921" x="9486900" y="4540250"/>
          <p14:tracePt t="442936" x="9607550" y="4641850"/>
          <p14:tracePt t="442953" x="9690100" y="4667250"/>
          <p14:tracePt t="442970" x="9747250" y="4641850"/>
          <p14:tracePt t="442986" x="9785350" y="4616450"/>
          <p14:tracePt t="443003" x="9804400" y="4597400"/>
          <p14:tracePt t="443020" x="9810750" y="4597400"/>
          <p14:tracePt t="443038" x="9817100" y="4597400"/>
          <p14:tracePt t="443166" x="9817100" y="4603750"/>
          <p14:tracePt t="443175" x="9817100" y="4616450"/>
          <p14:tracePt t="443186" x="9817100" y="4635500"/>
          <p14:tracePt t="443205" x="9817100" y="4667250"/>
          <p14:tracePt t="443220" x="9817100" y="4692650"/>
          <p14:tracePt t="443238" x="9817100" y="4711700"/>
          <p14:tracePt t="443336" x="9817100" y="4718050"/>
          <p14:tracePt t="443342" x="9817100" y="4724400"/>
          <p14:tracePt t="443354" x="9817100" y="4730750"/>
          <p14:tracePt t="443387" x="9817100" y="4737100"/>
          <p14:tracePt t="443404" x="9810750" y="4737100"/>
          <p14:tracePt t="443469" x="9810750" y="4743450"/>
          <p14:tracePt t="443487" x="9798050" y="4749800"/>
          <p14:tracePt t="443504" x="9779000" y="4762500"/>
          <p14:tracePt t="443520" x="9772650" y="4762500"/>
          <p14:tracePt t="443539" x="9766300" y="4762500"/>
          <p14:tracePt t="443594" x="9759950" y="4762500"/>
          <p14:tracePt t="443601" x="9747250" y="4756150"/>
          <p14:tracePt t="443621" x="9734550" y="4749800"/>
          <p14:tracePt t="443637" x="9709150" y="4743450"/>
          <p14:tracePt t="443654" x="9702800" y="4743450"/>
          <p14:tracePt t="443671" x="9696450" y="4743450"/>
          <p14:tracePt t="443793" x="9696450" y="4756150"/>
          <p14:tracePt t="443800" x="9696450" y="4762500"/>
          <p14:tracePt t="443808" x="9696450" y="4775200"/>
          <p14:tracePt t="443821" x="9696450" y="4787900"/>
          <p14:tracePt t="443839" x="9696450" y="4800600"/>
          <p14:tracePt t="443854" x="9696450" y="4806950"/>
          <p14:tracePt t="443887" x="9696450" y="4813300"/>
          <p14:tracePt t="445573" x="9683750" y="4806950"/>
          <p14:tracePt t="445579" x="9671050" y="4800600"/>
          <p14:tracePt t="445589" x="9626600" y="4781550"/>
          <p14:tracePt t="445606" x="9499600" y="4724400"/>
          <p14:tracePt t="445622" x="9366250" y="4654550"/>
          <p14:tracePt t="445639" x="9213850" y="4584700"/>
          <p14:tracePt t="445655" x="9055100" y="4508500"/>
          <p14:tracePt t="445672" x="8845550" y="4406900"/>
          <p14:tracePt t="445689" x="8699500" y="4356100"/>
          <p14:tracePt t="445706" x="8585200" y="4337050"/>
          <p14:tracePt t="445844" x="8585200" y="4318000"/>
          <p14:tracePt t="445852" x="8597900" y="4298950"/>
          <p14:tracePt t="445873" x="8629650" y="4254500"/>
          <p14:tracePt t="445889" x="8648700" y="4222750"/>
          <p14:tracePt t="445906" x="8648700" y="4203700"/>
          <p14:tracePt t="445922" x="8623300" y="4171950"/>
          <p14:tracePt t="445939" x="8547100" y="4140200"/>
          <p14:tracePt t="445956" x="8445500" y="4133850"/>
          <p14:tracePt t="445972" x="8394700" y="4133850"/>
          <p14:tracePt t="445989" x="8388350" y="4152900"/>
          <p14:tracePt t="446007" x="8394700" y="4171950"/>
          <p14:tracePt t="446023" x="8401050" y="4178300"/>
          <p14:tracePt t="446039" x="8401050" y="4184650"/>
          <p14:tracePt t="446056" x="8407400" y="4197350"/>
          <p14:tracePt t="446072" x="8413750" y="4222750"/>
          <p14:tracePt t="446089" x="8432800" y="4248150"/>
          <p14:tracePt t="446106" x="8458200" y="4279900"/>
          <p14:tracePt t="446122" x="8496300" y="4292600"/>
          <p14:tracePt t="446139" x="8559800" y="4305300"/>
          <p14:tracePt t="446155" x="8623300" y="4305300"/>
          <p14:tracePt t="446173" x="8693150" y="4292600"/>
          <p14:tracePt t="446189" x="8763000" y="4273550"/>
          <p14:tracePt t="446206" x="8851900" y="4222750"/>
          <p14:tracePt t="446222" x="8896350" y="4184650"/>
          <p14:tracePt t="446240" x="8947150" y="4127500"/>
          <p14:tracePt t="446256" x="8972550" y="4070350"/>
          <p14:tracePt t="446272" x="8991600" y="3987800"/>
          <p14:tracePt t="446290" x="8991600" y="3937000"/>
          <p14:tracePt t="446306" x="8972550" y="3867150"/>
          <p14:tracePt t="446322" x="8947150" y="3803650"/>
          <p14:tracePt t="446339" x="8928100" y="3765550"/>
          <p14:tracePt t="446356" x="8909050" y="3721100"/>
          <p14:tracePt t="446372" x="8896350" y="3702050"/>
          <p14:tracePt t="446389" x="8877300" y="3676650"/>
          <p14:tracePt t="446406" x="8858250" y="3657600"/>
          <p14:tracePt t="446408" x="8832850" y="3638550"/>
          <p14:tracePt t="446423" x="8813800" y="3625850"/>
          <p14:tracePt t="446439" x="8769350" y="3594100"/>
          <p14:tracePt t="446441" x="8743950" y="3575050"/>
          <p14:tracePt t="446456" x="8718550" y="3562350"/>
          <p14:tracePt t="446473" x="8636000" y="3530600"/>
          <p14:tracePt t="446489" x="8604250" y="3517900"/>
          <p14:tracePt t="446506" x="8483600" y="3492500"/>
          <p14:tracePt t="446523" x="8420100" y="3479800"/>
          <p14:tracePt t="446539" x="8375650" y="3473450"/>
          <p14:tracePt t="446556" x="8324850" y="3467100"/>
          <p14:tracePt t="446573" x="8274050" y="3467100"/>
          <p14:tracePt t="446589" x="8172450" y="3467100"/>
          <p14:tracePt t="446606" x="8064500" y="3467100"/>
          <p14:tracePt t="446623" x="7924800" y="3479800"/>
          <p14:tracePt t="446640" x="7848600" y="3479800"/>
          <p14:tracePt t="446656" x="7785100" y="3479800"/>
          <p14:tracePt t="446658" x="7772400" y="3479800"/>
          <p14:tracePt t="446674" x="7766050" y="3479800"/>
          <p14:tracePt t="446676" x="7759700" y="3479800"/>
          <p14:tracePt t="446690" x="7753350" y="3486150"/>
          <p14:tracePt t="446691" x="7740650" y="3486150"/>
          <p14:tracePt t="446706" x="7734300" y="3492500"/>
          <p14:tracePt t="446724" x="7708900" y="3511550"/>
          <p14:tracePt t="446739" x="7696200" y="3536950"/>
          <p14:tracePt t="446756" x="7696200" y="3568700"/>
          <p14:tracePt t="446773" x="7696200" y="3619500"/>
          <p14:tracePt t="446790" x="7708900" y="3670300"/>
          <p14:tracePt t="446806" x="7721600" y="3740150"/>
          <p14:tracePt t="446823" x="7747000" y="3810000"/>
          <p14:tracePt t="446840" x="7791450" y="3898900"/>
          <p14:tracePt t="446856" x="7842250" y="3981450"/>
          <p14:tracePt t="446875" x="7931150" y="4070350"/>
          <p14:tracePt t="446892" x="7969250" y="4102100"/>
          <p14:tracePt t="446907" x="7988300" y="4114800"/>
          <p14:tracePt t="446923" x="8013700" y="4133850"/>
          <p14:tracePt t="446940" x="8039100" y="4146550"/>
          <p14:tracePt t="446956" x="8045450" y="4152900"/>
          <p14:tracePt t="446973" x="8064500" y="4171950"/>
          <p14:tracePt t="446990" x="8102600" y="4197350"/>
          <p14:tracePt t="447006" x="8134350" y="4222750"/>
          <p14:tracePt t="447023" x="8159750" y="4235450"/>
          <p14:tracePt t="447040" x="8191500" y="4254500"/>
          <p14:tracePt t="447056" x="8210550" y="4254500"/>
          <p14:tracePt t="447073" x="8235950" y="4260850"/>
          <p14:tracePt t="447090" x="8267700" y="4260850"/>
          <p14:tracePt t="447106" x="8286750" y="4254500"/>
          <p14:tracePt t="447123" x="8299450" y="4254500"/>
          <p14:tracePt t="447348" x="8312150" y="4254500"/>
          <p14:tracePt t="447356" x="8318500" y="4254500"/>
          <p14:tracePt t="447374" x="8356600" y="4248150"/>
          <p14:tracePt t="447390" x="8420100" y="4241800"/>
          <p14:tracePt t="447407" x="8502650" y="4235450"/>
          <p14:tracePt t="447424" x="8623300" y="4235450"/>
          <p14:tracePt t="447440" x="8718550" y="4235450"/>
          <p14:tracePt t="447457" x="8788400" y="4235450"/>
          <p14:tracePt t="447473" x="8826500" y="4229100"/>
          <p14:tracePt t="447490" x="8845550" y="4222750"/>
          <p14:tracePt t="447507" x="8851900" y="4222750"/>
          <p14:tracePt t="449367" x="8858250" y="4222750"/>
          <p14:tracePt t="449375" x="8877300" y="4222750"/>
          <p14:tracePt t="449392" x="8947150" y="4248150"/>
          <p14:tracePt t="449409" x="9010650" y="4273550"/>
          <p14:tracePt t="449426" x="9067800" y="4292600"/>
          <p14:tracePt t="449442" x="9137650" y="4311650"/>
          <p14:tracePt t="449444" x="9169400" y="4318000"/>
          <p14:tracePt t="449460" x="9245600" y="4337050"/>
          <p14:tracePt t="449475" x="9264650" y="4337050"/>
          <p14:tracePt t="449477" x="9296400" y="4349750"/>
          <p14:tracePt t="449492" x="9366250" y="4362450"/>
          <p14:tracePt t="449509" x="9423400" y="4375150"/>
          <p14:tracePt t="449525" x="9505950" y="4387850"/>
          <p14:tracePt t="449542" x="9594850" y="4394200"/>
          <p14:tracePt t="449559" x="9690100" y="4400550"/>
          <p14:tracePt t="449575" x="9791700" y="4406900"/>
          <p14:tracePt t="449592" x="9874250" y="4413250"/>
          <p14:tracePt t="449612" x="9975850" y="4425950"/>
          <p14:tracePt t="449626" x="10013950" y="4432300"/>
          <p14:tracePt t="449642" x="10071100" y="4445000"/>
          <p14:tracePt t="449659" x="10102850" y="4451350"/>
          <p14:tracePt t="449734" x="10109200" y="4451350"/>
          <p14:tracePt t="449742" x="10109200" y="4457700"/>
          <p14:tracePt t="449759" x="10121900" y="4464050"/>
          <p14:tracePt t="449775" x="10140950" y="4476750"/>
          <p14:tracePt t="449792" x="10153650" y="4489450"/>
          <p14:tracePt t="449809" x="10172700" y="4502150"/>
          <p14:tracePt t="449826" x="10185400" y="4514850"/>
          <p14:tracePt t="449842" x="10198100" y="4527550"/>
          <p14:tracePt t="449859" x="10223500" y="4559300"/>
          <p14:tracePt t="449875" x="10236200" y="4597400"/>
          <p14:tracePt t="449892" x="10242550" y="4648200"/>
          <p14:tracePt t="449909" x="10242550" y="4679950"/>
          <p14:tracePt t="449925" x="10248900" y="4705350"/>
          <p14:tracePt t="450024" x="10248900" y="4711700"/>
          <p14:tracePt t="450032" x="10248900" y="4718050"/>
          <p14:tracePt t="450042" x="10236200" y="4737100"/>
          <p14:tracePt t="450059" x="10217150" y="4768850"/>
          <p14:tracePt t="450076" x="10204450" y="4794250"/>
          <p14:tracePt t="450092" x="10191750" y="4806950"/>
          <p14:tracePt t="450110" x="10185400" y="4819650"/>
          <p14:tracePt t="450879" x="10185400" y="4826000"/>
          <p14:tracePt t="450893" x="10185400" y="4832350"/>
          <p14:tracePt t="450910" x="10185400" y="4838700"/>
          <p14:tracePt t="450927" x="10191750" y="4838700"/>
          <p14:tracePt t="450943" x="10198100" y="4845050"/>
          <p14:tracePt t="450960" x="10210800" y="4851400"/>
          <p14:tracePt t="450976" x="10217150" y="4857750"/>
          <p14:tracePt t="450993" x="10229850" y="4864100"/>
          <p14:tracePt t="451010" x="10236200" y="4870450"/>
          <p14:tracePt t="451043" x="10248900" y="4870450"/>
          <p14:tracePt t="451060" x="10274300" y="4870450"/>
          <p14:tracePt t="451076" x="10312400" y="4864100"/>
          <p14:tracePt t="451093" x="10356850" y="4857750"/>
          <p14:tracePt t="451111" x="10401300" y="4845050"/>
          <p14:tracePt t="451126" x="10426700" y="4832350"/>
          <p14:tracePt t="451143" x="10445750" y="4819650"/>
          <p14:tracePt t="451160" x="10452100" y="4813300"/>
          <p14:tracePt t="451176" x="10458450" y="4813300"/>
          <p14:tracePt t="451212" x="10458450" y="4806950"/>
          <p14:tracePt t="451244" x="10477500" y="4743450"/>
          <p14:tracePt t="451260" x="10483850" y="4705350"/>
          <p14:tracePt t="451276" x="10490200" y="4667250"/>
          <p14:tracePt t="451293" x="10496550" y="4629150"/>
          <p14:tracePt t="451310" x="10496550" y="4597400"/>
          <p14:tracePt t="451327" x="10496550" y="4572000"/>
          <p14:tracePt t="451343" x="10496550" y="4559300"/>
          <p14:tracePt t="451422" x="10483850" y="4552950"/>
          <p14:tracePt t="451430" x="10471150" y="4546600"/>
          <p14:tracePt t="451443" x="10445750" y="4540250"/>
          <p14:tracePt t="451460" x="10401300" y="4521200"/>
          <p14:tracePt t="451462" x="10369550" y="4514850"/>
          <p14:tracePt t="451477" x="10344150" y="4508500"/>
          <p14:tracePt t="451478" x="10325100" y="4502150"/>
          <p14:tracePt t="451493" x="10293350" y="4495800"/>
          <p14:tracePt t="451510" x="10274300" y="4489450"/>
          <p14:tracePt t="451527" x="10248900" y="4483100"/>
          <p14:tracePt t="451543" x="10217150" y="4476750"/>
          <p14:tracePt t="451560" x="10198100" y="4476750"/>
          <p14:tracePt t="451577" x="10172700" y="4470400"/>
          <p14:tracePt t="451593" x="10160000" y="4470400"/>
          <p14:tracePt t="451610" x="10134600" y="4470400"/>
          <p14:tracePt t="451627" x="10109200" y="4470400"/>
          <p14:tracePt t="451644" x="10071100" y="4483100"/>
          <p14:tracePt t="451660" x="10039350" y="4495800"/>
          <p14:tracePt t="451677" x="10020300" y="4502150"/>
          <p14:tracePt t="451694" x="10001250" y="4514850"/>
          <p14:tracePt t="451711" x="9988550" y="4527550"/>
          <p14:tracePt t="451712" x="9988550" y="4540250"/>
          <p14:tracePt t="451729" x="9982200" y="4565650"/>
          <p14:tracePt t="451744" x="9982200" y="4629150"/>
          <p14:tracePt t="451761" x="9988550" y="4667250"/>
          <p14:tracePt t="451777" x="10001250" y="4711700"/>
          <p14:tracePt t="451794" x="10013950" y="4730750"/>
          <p14:tracePt t="451810" x="10026650" y="4743450"/>
          <p14:tracePt t="451828" x="10033000" y="4749800"/>
          <p14:tracePt t="451844" x="10052050" y="4749800"/>
          <p14:tracePt t="451860" x="10071100" y="4756150"/>
          <p14:tracePt t="451877" x="10115550" y="4768850"/>
          <p14:tracePt t="451894" x="10179050" y="4768850"/>
          <p14:tracePt t="451910" x="10280650" y="4768850"/>
          <p14:tracePt t="451927" x="10426700" y="4768850"/>
          <p14:tracePt t="451944" x="10547350" y="4768850"/>
          <p14:tracePt t="451961" x="10680700" y="4756150"/>
          <p14:tracePt t="451977" x="10718800" y="4756150"/>
          <p14:tracePt t="451994" x="10737850" y="4749800"/>
          <p14:tracePt t="452027" x="10744200" y="4749800"/>
          <p14:tracePt t="452044" x="10744200" y="4762500"/>
          <p14:tracePt t="452061" x="10750550" y="4762500"/>
          <p14:tracePt t="452122" x="10756900" y="4762500"/>
          <p14:tracePt t="452217" x="10756900" y="4768850"/>
          <p14:tracePt t="452231" x="10750550" y="4768850"/>
          <p14:tracePt t="452261" x="10744200" y="4768850"/>
          <p14:tracePt t="452277" x="10737850" y="4768850"/>
          <p14:tracePt t="452296" x="10718800" y="4768850"/>
          <p14:tracePt t="452311" x="10687050" y="4775200"/>
          <p14:tracePt t="452328" x="10642600" y="4794250"/>
          <p14:tracePt t="452344" x="10604500" y="4806950"/>
          <p14:tracePt t="452361" x="10572750" y="4819650"/>
          <p14:tracePt t="452378" x="10553700" y="4826000"/>
          <p14:tracePt t="452458" x="10547350" y="4826000"/>
          <p14:tracePt t="452478" x="10534650" y="4826000"/>
          <p14:tracePt t="452494" x="10509250" y="4826000"/>
          <p14:tracePt t="452511" x="10483850" y="4826000"/>
          <p14:tracePt t="452527" x="10471150" y="4826000"/>
          <p14:tracePt t="452545" x="10445750" y="4832350"/>
          <p14:tracePt t="452562" x="10426700" y="4832350"/>
          <p14:tracePt t="452580" x="10394950" y="4838700"/>
          <p14:tracePt t="452594" x="10388600" y="4838700"/>
          <p14:tracePt t="452773" x="10401300" y="4845050"/>
          <p14:tracePt t="452780" x="10407650" y="4845050"/>
          <p14:tracePt t="452796" x="10439400" y="4845050"/>
          <p14:tracePt t="452811" x="10452100" y="4845050"/>
          <p14:tracePt t="452828" x="10483850" y="4851400"/>
          <p14:tracePt t="452845" x="10490200" y="4851400"/>
          <p14:tracePt t="455573" x="10496550" y="4851400"/>
          <p14:tracePt t="455581" x="10502900" y="4851400"/>
          <p14:tracePt t="455597" x="10534650" y="4851400"/>
          <p14:tracePt t="455614" x="10553700" y="4851400"/>
          <p14:tracePt t="455631" x="10579100" y="4851400"/>
          <p14:tracePt t="455647" x="10617200" y="4851400"/>
          <p14:tracePt t="455664" x="10674350" y="4838700"/>
          <p14:tracePt t="455682" x="10737850" y="4832350"/>
          <p14:tracePt t="455698" x="10807700" y="4813300"/>
          <p14:tracePt t="455699" x="10839450" y="4800600"/>
          <p14:tracePt t="455714" x="10858500" y="4800600"/>
          <p14:tracePt t="455730" x="10896600" y="4781550"/>
          <p14:tracePt t="455732" x="10909300" y="4781550"/>
          <p14:tracePt t="455747" x="10915650" y="4775200"/>
          <p14:tracePt t="455764" x="10922000" y="4775200"/>
          <p14:tracePt t="455797" x="10922000" y="4768850"/>
          <p14:tracePt t="455814" x="10922000" y="4756150"/>
          <p14:tracePt t="455831" x="10915650" y="4749800"/>
          <p14:tracePt t="455864" x="10909300" y="4743450"/>
          <p14:tracePt t="455933" x="10902950" y="4743450"/>
          <p14:tracePt t="455946" x="10896600" y="4743450"/>
          <p14:tracePt t="455964" x="10883900" y="4743450"/>
          <p14:tracePt t="455981" x="10871200" y="4749800"/>
          <p14:tracePt t="455997" x="10852150" y="4756150"/>
          <p14:tracePt t="456014" x="10839450" y="4762500"/>
          <p14:tracePt t="456031" x="10826750" y="4775200"/>
          <p14:tracePt t="456047" x="10814050" y="4781550"/>
          <p14:tracePt t="456064" x="10807700" y="4781550"/>
          <p14:tracePt t="456343" x="10801350" y="4781550"/>
          <p14:tracePt t="456350" x="10795000" y="4781550"/>
          <p14:tracePt t="456366" x="10769600" y="4781550"/>
          <p14:tracePt t="456382" x="10750550" y="4781550"/>
          <p14:tracePt t="456398" x="10744200" y="4781550"/>
          <p14:tracePt t="456415" x="10687050" y="4775200"/>
          <p14:tracePt t="456432" x="10636250" y="4768850"/>
          <p14:tracePt t="456448" x="10560050" y="4749800"/>
          <p14:tracePt t="456464" x="10464800" y="4724400"/>
          <p14:tracePt t="456481" x="10401300" y="4711700"/>
          <p14:tracePt t="456500" x="10344150" y="4699000"/>
          <p14:tracePt t="456514" x="10287000" y="4692650"/>
          <p14:tracePt t="456531" x="10242550" y="4692650"/>
          <p14:tracePt t="456548" x="10198100" y="4686300"/>
          <p14:tracePt t="456565" x="10147300" y="4686300"/>
          <p14:tracePt t="456566" x="10109200" y="4686300"/>
          <p14:tracePt t="456581" x="10064750" y="4686300"/>
          <p14:tracePt t="456598" x="9950450" y="4705350"/>
          <p14:tracePt t="456599" x="9880600" y="4718050"/>
          <p14:tracePt t="456614" x="9823450" y="4730750"/>
          <p14:tracePt t="456631" x="9740900" y="4749800"/>
          <p14:tracePt t="456648" x="9677400" y="4762500"/>
          <p14:tracePt t="456664" x="9671050" y="4762500"/>
          <p14:tracePt t="456698" x="9645650" y="4768850"/>
          <p14:tracePt t="456714" x="9569450" y="4768850"/>
          <p14:tracePt t="456731" x="9455150" y="4768850"/>
          <p14:tracePt t="456748" x="9385300" y="4775200"/>
          <p14:tracePt t="456765" x="9334500" y="4781550"/>
          <p14:tracePt t="456781" x="9315450" y="4781550"/>
          <p14:tracePt t="456798" x="9296400" y="4787900"/>
          <p14:tracePt t="456799" x="9290050" y="4787900"/>
          <p14:tracePt t="456815" x="9271000" y="4800600"/>
          <p14:tracePt t="456832" x="9213850" y="4819650"/>
          <p14:tracePt t="456848" x="9099550" y="4851400"/>
          <p14:tracePt t="456865" x="9055100" y="4857750"/>
          <p14:tracePt t="456881" x="8940800" y="4883150"/>
          <p14:tracePt t="456899" x="8902700" y="4889500"/>
          <p14:tracePt t="456915" x="8890000" y="4895850"/>
          <p14:tracePt t="456931" x="8883650" y="4895850"/>
          <p14:tracePt t="456948" x="8858250" y="4914900"/>
          <p14:tracePt t="456966" x="8763000" y="4959350"/>
          <p14:tracePt t="456981" x="8623300" y="5003800"/>
          <p14:tracePt t="456998" x="8394700" y="5054600"/>
          <p14:tracePt t="457015" x="8204200" y="5099050"/>
          <p14:tracePt t="457031" x="8089900" y="5124450"/>
          <p14:tracePt t="457049" x="8070850" y="5124450"/>
          <p14:tracePt t="457088" x="8077200" y="5124450"/>
          <p14:tracePt t="457098" x="8083550" y="5124450"/>
          <p14:tracePt t="457115" x="8108950" y="5124450"/>
          <p14:tracePt t="457135" x="8134350" y="5124450"/>
          <p14:tracePt t="457148" x="8147050" y="5130800"/>
          <p14:tracePt t="457167" x="8191500" y="5143500"/>
          <p14:tracePt t="457181" x="8293100" y="5181600"/>
          <p14:tracePt t="457198" x="8388350" y="5213350"/>
          <p14:tracePt t="457215" x="8470900" y="5232400"/>
          <p14:tracePt t="457232" x="8540750" y="5238750"/>
          <p14:tracePt t="457248" x="8585200" y="5238750"/>
          <p14:tracePt t="457265" x="8616950" y="5226050"/>
          <p14:tracePt t="457282" x="8655050" y="5207000"/>
          <p14:tracePt t="457299" x="8718550" y="5187950"/>
          <p14:tracePt t="457315" x="8788400" y="5168900"/>
          <p14:tracePt t="457332" x="8890000" y="5137150"/>
          <p14:tracePt t="457348" x="8953500" y="5118100"/>
          <p14:tracePt t="457365" x="8985250" y="5105400"/>
          <p14:tracePt t="457382" x="9004300" y="5099050"/>
          <p14:tracePt t="457398" x="9017000" y="5092700"/>
          <p14:tracePt t="457415" x="9029700" y="5086350"/>
          <p14:tracePt t="457432" x="9074150" y="5080000"/>
          <p14:tracePt t="457449" x="9086850" y="5080000"/>
          <p14:tracePt t="457467" x="9156700" y="5067300"/>
          <p14:tracePt t="457482" x="9182100" y="5060950"/>
          <p14:tracePt t="457499" x="9207500" y="5054600"/>
          <p14:tracePt t="457515" x="9239250" y="5041900"/>
          <p14:tracePt t="457532" x="9277350" y="5035550"/>
          <p14:tracePt t="457548" x="9315450" y="5022850"/>
          <p14:tracePt t="457566" x="9340850" y="5016500"/>
          <p14:tracePt t="457582" x="9353550" y="5016500"/>
          <p14:tracePt t="457598" x="9359900" y="5016500"/>
          <p14:tracePt t="457853" x="9372600" y="5016500"/>
          <p14:tracePt t="457860" x="9385300" y="5016500"/>
          <p14:tracePt t="457871" x="9410700" y="5010150"/>
          <p14:tracePt t="457882" x="9442450" y="5010150"/>
          <p14:tracePt t="457900" x="9512300" y="5010150"/>
          <p14:tracePt t="457916" x="9531350" y="5010150"/>
          <p14:tracePt t="457933" x="9537700" y="5010150"/>
          <p14:tracePt t="458006" x="9537700" y="5003800"/>
          <p14:tracePt t="458015" x="9531350" y="4997450"/>
          <p14:tracePt t="458022" x="9512300" y="4978400"/>
          <p14:tracePt t="458034" x="9499600" y="4959350"/>
          <p14:tracePt t="458049" x="9486900" y="4959350"/>
          <p14:tracePt t="459579" x="9467850" y="4953000"/>
          <p14:tracePt t="459584" x="9442450" y="4940300"/>
          <p14:tracePt t="459602" x="9296400" y="4845050"/>
          <p14:tracePt t="459618" x="9182100" y="4749800"/>
          <p14:tracePt t="459634" x="9118600" y="4692650"/>
          <p14:tracePt t="459652" x="9093200" y="4667250"/>
          <p14:tracePt t="459668" x="9080500" y="4654550"/>
          <p14:tracePt t="459684" x="9067800" y="4648200"/>
          <p14:tracePt t="459701" x="9029700" y="4622800"/>
          <p14:tracePt t="459717" x="8991600" y="4603750"/>
          <p14:tracePt t="459734" x="8972550" y="4597400"/>
          <p14:tracePt t="459881" x="8966200" y="4597400"/>
          <p14:tracePt t="459929" x="8959850" y="4597400"/>
          <p14:tracePt t="459944" x="8959850" y="4603750"/>
          <p14:tracePt t="459953" x="8940800" y="4603750"/>
          <p14:tracePt t="459968" x="8883650" y="4603750"/>
          <p14:tracePt t="459984" x="8801100" y="4591050"/>
          <p14:tracePt t="460001" x="8737600" y="4584700"/>
          <p14:tracePt t="460017" x="8705850" y="4584700"/>
          <p14:tracePt t="460034" x="8699500" y="4584700"/>
          <p14:tracePt t="460051" x="8686800" y="4584700"/>
          <p14:tracePt t="460067" x="8674100" y="4584700"/>
          <p14:tracePt t="460084" x="8629650" y="4584700"/>
          <p14:tracePt t="460101" x="8528050" y="4597400"/>
          <p14:tracePt t="460117" x="8432800" y="4603750"/>
          <p14:tracePt t="460120" x="8388350" y="4603750"/>
          <p14:tracePt t="460134" x="8350250" y="4610100"/>
          <p14:tracePt t="460151" x="8331200" y="4610100"/>
          <p14:tracePt t="460210" x="8324850" y="4610100"/>
          <p14:tracePt t="460219" x="8318500" y="4616450"/>
          <p14:tracePt t="460234" x="8255000" y="4641850"/>
          <p14:tracePt t="460251" x="8185150" y="4679950"/>
          <p14:tracePt t="460267" x="8159750" y="4699000"/>
          <p14:tracePt t="460284" x="8159750" y="4711700"/>
          <p14:tracePt t="460301" x="8159750" y="4724400"/>
          <p14:tracePt t="460317" x="8159750" y="4737100"/>
          <p14:tracePt t="460334" x="8159750" y="4756150"/>
          <p14:tracePt t="460351" x="8159750" y="4768850"/>
          <p14:tracePt t="460368" x="8159750" y="4781550"/>
          <p14:tracePt t="460384" x="8159750" y="4819650"/>
          <p14:tracePt t="460386" x="8166100" y="4845050"/>
          <p14:tracePt t="460401" x="8185150" y="4876800"/>
          <p14:tracePt t="460418" x="8197850" y="4895850"/>
          <p14:tracePt t="460434" x="8223250" y="4902200"/>
          <p14:tracePt t="460451" x="8229600" y="4902200"/>
          <p14:tracePt t="460468" x="8235950" y="4902200"/>
          <p14:tracePt t="460484" x="8255000" y="4902200"/>
          <p14:tracePt t="460501" x="8280400" y="4902200"/>
          <p14:tracePt t="460518" x="8318500" y="4902200"/>
          <p14:tracePt t="460534" x="8382000" y="4902200"/>
          <p14:tracePt t="460551" x="8432800" y="4908550"/>
          <p14:tracePt t="460570" x="8502650" y="4908550"/>
          <p14:tracePt t="460584" x="8559800" y="4908550"/>
          <p14:tracePt t="460601" x="8604250" y="4902200"/>
          <p14:tracePt t="460618" x="8636000" y="4895850"/>
          <p14:tracePt t="460635" x="8712200" y="4895850"/>
          <p14:tracePt t="460651" x="8737600" y="4895850"/>
          <p14:tracePt t="460668" x="8801100" y="4889500"/>
          <p14:tracePt t="460684" x="8820150" y="4889500"/>
          <p14:tracePt t="460701" x="8826500" y="4889500"/>
          <p14:tracePt t="460854" x="8826500" y="4883150"/>
          <p14:tracePt t="460870" x="8832850" y="4883150"/>
          <p14:tracePt t="460879" x="8839200" y="4883150"/>
          <p14:tracePt t="460888" x="8851900" y="4883150"/>
          <p14:tracePt t="460902" x="8883650" y="4883150"/>
          <p14:tracePt t="460918" x="8972550" y="4889500"/>
          <p14:tracePt t="460935" x="9029700" y="4883150"/>
          <p14:tracePt t="460952" x="9137650" y="4870450"/>
          <p14:tracePt t="460968" x="9264650" y="4864100"/>
          <p14:tracePt t="460985" x="9398000" y="4864100"/>
          <p14:tracePt t="461001" x="9474200" y="4864100"/>
          <p14:tracePt t="461018" x="9525000" y="4876800"/>
          <p14:tracePt t="461068" x="9531350" y="4883150"/>
          <p14:tracePt t="461085" x="9537700" y="4889500"/>
          <p14:tracePt t="461101" x="9550400" y="4895850"/>
          <p14:tracePt t="461118" x="9582150" y="4908550"/>
          <p14:tracePt t="461136" x="9639300" y="4933950"/>
          <p14:tracePt t="461156" x="9683750" y="4953000"/>
          <p14:tracePt t="461168" x="9715500" y="4965700"/>
          <p14:tracePt t="461185" x="9747250" y="4978400"/>
          <p14:tracePt t="461201" x="9779000" y="4997450"/>
          <p14:tracePt t="461218" x="9836150" y="5016500"/>
          <p14:tracePt t="461235" x="9937750" y="5035550"/>
          <p14:tracePt t="461251" x="10071100" y="5048250"/>
          <p14:tracePt t="461268" x="10160000" y="5054600"/>
          <p14:tracePt t="461285" x="10217150" y="5054600"/>
          <p14:tracePt t="461302" x="10229850" y="5054600"/>
          <p14:tracePt t="461485" x="10229850" y="5048250"/>
          <p14:tracePt t="461490" x="10229850" y="5041900"/>
          <p14:tracePt t="461502" x="10223500" y="5041900"/>
          <p14:tracePt t="461519" x="10210800" y="5029200"/>
          <p14:tracePt t="461536" x="10191750" y="5010150"/>
          <p14:tracePt t="461552" x="10166350" y="4997450"/>
          <p14:tracePt t="461569" x="10147300" y="4984750"/>
          <p14:tracePt t="461585" x="10121900" y="4972050"/>
          <p14:tracePt t="461602" x="10102850" y="4965700"/>
          <p14:tracePt t="461620" x="10064750" y="4946650"/>
          <p14:tracePt t="461635" x="10052050" y="4946650"/>
          <p14:tracePt t="461652" x="9994900" y="4933950"/>
          <p14:tracePt t="461668" x="9950450" y="4921250"/>
          <p14:tracePt t="461685" x="9912350" y="4914900"/>
          <p14:tracePt t="461702" x="9848850" y="4895850"/>
          <p14:tracePt t="461719" x="9798050" y="4883150"/>
          <p14:tracePt t="461735" x="9696450" y="4864100"/>
          <p14:tracePt t="461752" x="9626600" y="4851400"/>
          <p14:tracePt t="461769" x="9550400" y="4838700"/>
          <p14:tracePt t="461785" x="9448800" y="4826000"/>
          <p14:tracePt t="461802" x="9385300" y="4819650"/>
          <p14:tracePt t="461819" x="9334500" y="4813300"/>
          <p14:tracePt t="461836" x="9290050" y="4800600"/>
          <p14:tracePt t="461852" x="9271000" y="4794250"/>
          <p14:tracePt t="461869" x="9213850" y="4781550"/>
          <p14:tracePt t="461885" x="9150350" y="4762500"/>
          <p14:tracePt t="461903" x="9086850" y="4749800"/>
          <p14:tracePt t="461919" x="9042400" y="4743450"/>
          <p14:tracePt t="461935" x="8997950" y="4730750"/>
          <p14:tracePt t="461953" x="8966200" y="4730750"/>
          <p14:tracePt t="461969" x="8915400" y="4730750"/>
          <p14:tracePt t="461985" x="8839200" y="4749800"/>
          <p14:tracePt t="462003" x="8782050" y="4775200"/>
          <p14:tracePt t="462019" x="8731250" y="4819650"/>
          <p14:tracePt t="462036" x="8718550" y="4851400"/>
          <p14:tracePt t="462052" x="8712200" y="4895850"/>
          <p14:tracePt t="462069" x="8718550" y="4921250"/>
          <p14:tracePt t="462086" x="8731250" y="4946650"/>
          <p14:tracePt t="462103" x="8737600" y="4953000"/>
          <p14:tracePt t="462119" x="8750300" y="4965700"/>
          <p14:tracePt t="462135" x="8890000" y="5010150"/>
          <p14:tracePt t="462152" x="9105900" y="5041900"/>
          <p14:tracePt t="462169" x="9429750" y="5092700"/>
          <p14:tracePt t="462186" x="9721850" y="5118100"/>
          <p14:tracePt t="462202" x="9956800" y="5137150"/>
          <p14:tracePt t="462219" x="10096500" y="5137150"/>
          <p14:tracePt t="462236" x="10166350" y="5130800"/>
          <p14:tracePt t="462252" x="10172700" y="5130800"/>
          <p14:tracePt t="462269" x="10172700" y="5124450"/>
          <p14:tracePt t="462286" x="10172700" y="5118100"/>
          <p14:tracePt t="462330" x="10179050" y="5118100"/>
          <p14:tracePt t="462338" x="10185400" y="5118100"/>
          <p14:tracePt t="462353" x="10210800" y="5111750"/>
          <p14:tracePt t="462369" x="10223500" y="5111750"/>
          <p14:tracePt t="462386" x="10236200" y="5105400"/>
          <p14:tracePt t="462573" x="10236200" y="5099050"/>
          <p14:tracePt t="462578" x="10236200" y="5092700"/>
          <p14:tracePt t="462586" x="10229850" y="5086350"/>
          <p14:tracePt t="462603" x="10217150" y="5060950"/>
          <p14:tracePt t="462620" x="10210800" y="5041900"/>
          <p14:tracePt t="462636" x="10198100" y="5029200"/>
          <p14:tracePt t="462653" x="10185400" y="5010150"/>
          <p14:tracePt t="462670" x="10172700" y="4997450"/>
          <p14:tracePt t="462686" x="10153650" y="4978400"/>
          <p14:tracePt t="462703" x="10140950" y="4965700"/>
          <p14:tracePt t="462720" x="10109200" y="4940300"/>
          <p14:tracePt t="462736" x="10090150" y="4921250"/>
          <p14:tracePt t="462753" x="10064750" y="4895850"/>
          <p14:tracePt t="462769" x="10039350" y="4876800"/>
          <p14:tracePt t="462786" x="10007600" y="4845050"/>
          <p14:tracePt t="462805" x="9969500" y="4826000"/>
          <p14:tracePt t="462820" x="9937750" y="4819650"/>
          <p14:tracePt t="462836" x="9918700" y="4813300"/>
          <p14:tracePt t="462855" x="9906000" y="4806950"/>
          <p14:tracePt t="462886" x="9899650" y="4806950"/>
          <p14:tracePt t="462937" x="9886950" y="4806950"/>
          <p14:tracePt t="462954" x="9861550" y="4826000"/>
          <p14:tracePt t="462970" x="9836150" y="4851400"/>
          <p14:tracePt t="462986" x="9817100" y="4870450"/>
          <p14:tracePt t="463006" x="9810750" y="4889500"/>
          <p14:tracePt t="463020" x="9810750" y="4902200"/>
          <p14:tracePt t="463037" x="9804400" y="4914900"/>
          <p14:tracePt t="463054" x="9804400" y="4940300"/>
          <p14:tracePt t="463070" x="9810750" y="4953000"/>
          <p14:tracePt t="463086" x="9817100" y="4965700"/>
          <p14:tracePt t="463103" x="9823450" y="4978400"/>
          <p14:tracePt t="463120" x="9829800" y="4984750"/>
          <p14:tracePt t="463136" x="9842500" y="4997450"/>
          <p14:tracePt t="463156" x="9867900" y="5010150"/>
          <p14:tracePt t="463170" x="9893300" y="5022850"/>
          <p14:tracePt t="463187" x="9912350" y="5029200"/>
          <p14:tracePt t="463203" x="9931400" y="5035550"/>
          <p14:tracePt t="463220" x="9937750" y="5035550"/>
          <p14:tracePt t="463253" x="9950450" y="5035550"/>
          <p14:tracePt t="463270" x="9969500" y="5035550"/>
          <p14:tracePt t="463287" x="10020300" y="5035550"/>
          <p14:tracePt t="463304" x="10052050" y="5035550"/>
          <p14:tracePt t="463320" x="10090150" y="5035550"/>
          <p14:tracePt t="463337" x="10109200" y="5035550"/>
          <p14:tracePt t="463354" x="10147300" y="5029200"/>
          <p14:tracePt t="463371" x="10172700" y="5022850"/>
          <p14:tracePt t="463372" x="10179050" y="5016500"/>
          <p14:tracePt t="463387" x="10198100" y="5010150"/>
          <p14:tracePt t="463388" x="10204450" y="5003800"/>
          <p14:tracePt t="463403" x="10217150" y="4997450"/>
          <p14:tracePt t="463420" x="10248900" y="4984750"/>
          <p14:tracePt t="463437" x="10267950" y="4978400"/>
          <p14:tracePt t="463453" x="10293350" y="4959350"/>
          <p14:tracePt t="463470" x="10306050" y="4946650"/>
          <p14:tracePt t="463487" x="10325100" y="4921250"/>
          <p14:tracePt t="463504" x="10325100" y="4908550"/>
          <p14:tracePt t="463520" x="10331450" y="4883150"/>
          <p14:tracePt t="463537" x="10325100" y="4864100"/>
          <p14:tracePt t="463554" x="10312400" y="4845050"/>
          <p14:tracePt t="463570" x="10299700" y="4832350"/>
          <p14:tracePt t="463587" x="10280650" y="4813300"/>
          <p14:tracePt t="463604" x="10267950" y="4800600"/>
          <p14:tracePt t="463621" x="10242550" y="4781550"/>
          <p14:tracePt t="463637" x="10198100" y="4756150"/>
          <p14:tracePt t="463654" x="10172700" y="4743450"/>
          <p14:tracePt t="463670" x="10147300" y="4737100"/>
          <p14:tracePt t="463687" x="10121900" y="4730750"/>
          <p14:tracePt t="463704" x="10102850" y="4724400"/>
          <p14:tracePt t="463720" x="10077450" y="4718050"/>
          <p14:tracePt t="463737" x="10045700" y="4711700"/>
          <p14:tracePt t="463754" x="10033000" y="4711700"/>
          <p14:tracePt t="463771" x="10007600" y="4705350"/>
          <p14:tracePt t="463787" x="9982200" y="4705350"/>
          <p14:tracePt t="463804" x="9956800" y="4699000"/>
          <p14:tracePt t="463821" x="9931400" y="4692650"/>
          <p14:tracePt t="463837" x="9899650" y="4692650"/>
          <p14:tracePt t="463854" x="9886950" y="4686300"/>
          <p14:tracePt t="463871" x="9855200" y="4686300"/>
          <p14:tracePt t="463872" x="9842500" y="4686300"/>
          <p14:tracePt t="463888" x="9829800" y="4679950"/>
          <p14:tracePt t="463904" x="9798050" y="4679950"/>
          <p14:tracePt t="463920" x="9766300" y="4679950"/>
          <p14:tracePt t="463937" x="9734550" y="4679950"/>
          <p14:tracePt t="463954" x="9702800" y="4679950"/>
          <p14:tracePt t="463970" x="9677400" y="4699000"/>
          <p14:tracePt t="463987" x="9645650" y="4724400"/>
          <p14:tracePt t="464004" x="9613900" y="4749800"/>
          <p14:tracePt t="464021" x="9588500" y="4787900"/>
          <p14:tracePt t="464037" x="9575800" y="4838700"/>
          <p14:tracePt t="464054" x="9569450" y="4876800"/>
          <p14:tracePt t="464071" x="9556750" y="4908550"/>
          <p14:tracePt t="464088" x="9556750" y="4953000"/>
          <p14:tracePt t="464104" x="9563100" y="5010150"/>
          <p14:tracePt t="464106" x="9575800" y="5029200"/>
          <p14:tracePt t="464122" x="9639300" y="5111750"/>
          <p14:tracePt t="464142" x="9690100" y="5162550"/>
          <p14:tracePt t="464154" x="9734550" y="5200650"/>
          <p14:tracePt t="464170" x="9785350" y="5226050"/>
          <p14:tracePt t="464187" x="9880600" y="5226050"/>
          <p14:tracePt t="464204" x="10013950" y="5200650"/>
          <p14:tracePt t="464222" x="10109200" y="5168900"/>
          <p14:tracePt t="464238" x="10166350" y="5124450"/>
          <p14:tracePt t="464254" x="10210800" y="5080000"/>
          <p14:tracePt t="464271" x="10242550" y="5041900"/>
          <p14:tracePt t="464288" x="10255250" y="5010150"/>
          <p14:tracePt t="464304" x="10255250" y="4991100"/>
          <p14:tracePt t="464321" x="10236200" y="4978400"/>
          <p14:tracePt t="464338" x="10217150" y="4972050"/>
          <p14:tracePt t="464355" x="10191750" y="4959350"/>
          <p14:tracePt t="464372" x="10140950" y="4933950"/>
          <p14:tracePt t="464389" x="10096500" y="4914900"/>
          <p14:tracePt t="464404" x="10058400" y="4895850"/>
          <p14:tracePt t="464421" x="10039350" y="4883150"/>
          <p14:tracePt t="464438" x="10013950" y="4870450"/>
          <p14:tracePt t="464454" x="9969500" y="4864100"/>
          <p14:tracePt t="464471" x="9963150" y="4864100"/>
          <p14:tracePt t="465783" x="9969500" y="4864100"/>
          <p14:tracePt t="465806" x="9994900" y="4864100"/>
          <p14:tracePt t="465822" x="10013950" y="4864100"/>
          <p14:tracePt t="465839" x="10039350" y="4864100"/>
          <p14:tracePt t="465856" x="10045700" y="4857750"/>
          <p14:tracePt t="465919" x="10039350" y="4851400"/>
          <p14:tracePt t="465939" x="10020300" y="4845050"/>
          <p14:tracePt t="465956" x="9988550" y="4838700"/>
          <p14:tracePt t="465972" x="9969500" y="4832350"/>
          <p14:tracePt t="465989" x="9950450" y="4832350"/>
          <p14:tracePt t="466006" x="9925050" y="4851400"/>
          <p14:tracePt t="466023" x="9867900" y="4883150"/>
          <p14:tracePt t="466024" x="9829800" y="4902200"/>
          <p14:tracePt t="466040" x="9779000" y="4933950"/>
          <p14:tracePt t="466057" x="9721850" y="4984750"/>
          <p14:tracePt t="466072" x="9696450" y="5029200"/>
          <p14:tracePt t="466089" x="9702800" y="5111750"/>
          <p14:tracePt t="466106" x="9766300" y="5175250"/>
          <p14:tracePt t="466122" x="9886950" y="5226050"/>
          <p14:tracePt t="466139" x="10077450" y="5264150"/>
          <p14:tracePt t="466156" x="10255250" y="5257800"/>
          <p14:tracePt t="466173" x="10388600" y="5219700"/>
          <p14:tracePt t="466189" x="10477500" y="5168900"/>
          <p14:tracePt t="466206" x="10534650" y="5111750"/>
          <p14:tracePt t="466222" x="10566400" y="5060950"/>
          <p14:tracePt t="466239" x="10572750" y="5041900"/>
          <p14:tracePt t="466314" x="10572750" y="5048250"/>
          <p14:tracePt t="466330" x="10566400" y="5048250"/>
          <p14:tracePt t="466632" x="10553700" y="5048250"/>
          <p14:tracePt t="466640" x="10547350" y="5048250"/>
          <p14:tracePt t="466656" x="10541000" y="5041900"/>
          <p14:tracePt t="466673" x="10534650" y="5041900"/>
          <p14:tracePt t="466690" x="10521950" y="5041900"/>
          <p14:tracePt t="466706" x="10515600" y="5035550"/>
          <p14:tracePt t="466723" x="10496550" y="5029200"/>
          <p14:tracePt t="466740" x="10471150" y="5016500"/>
          <p14:tracePt t="466756" x="10445750" y="5003800"/>
          <p14:tracePt t="466773" x="10426700" y="5003800"/>
          <p14:tracePt t="466789" x="10407650" y="5003800"/>
          <p14:tracePt t="466806" x="10369550" y="5003800"/>
          <p14:tracePt t="466823" x="10331450" y="5003800"/>
          <p14:tracePt t="466839" x="10293350" y="5010150"/>
          <p14:tracePt t="466856" x="10242550" y="5016500"/>
          <p14:tracePt t="466874" x="10134600" y="5035550"/>
          <p14:tracePt t="466891" x="10077450" y="5054600"/>
          <p14:tracePt t="466907" x="10007600" y="5067300"/>
          <p14:tracePt t="466925" x="9956800" y="5086350"/>
          <p14:tracePt t="466940" x="9880600" y="5105400"/>
          <p14:tracePt t="466958" x="9753600" y="5130800"/>
          <p14:tracePt t="466975" x="9620250" y="5149850"/>
          <p14:tracePt t="466990" x="9442450" y="5168900"/>
          <p14:tracePt t="467006" x="9201150" y="5187950"/>
          <p14:tracePt t="467023" x="8991600" y="5200650"/>
          <p14:tracePt t="467040" x="8782050" y="5213350"/>
          <p14:tracePt t="467056" x="8572500" y="5213350"/>
          <p14:tracePt t="467076" x="8382000" y="5213350"/>
          <p14:tracePt t="467090" x="8280400" y="5213350"/>
          <p14:tracePt t="467106" x="7981950" y="5219700"/>
          <p14:tracePt t="467123" x="7512050" y="5238750"/>
          <p14:tracePt t="467140" x="7188200" y="5257800"/>
          <p14:tracePt t="467157" x="6978650" y="5264150"/>
          <p14:tracePt t="467173" x="6889750" y="5270500"/>
          <p14:tracePt t="467190" x="6877050" y="5270500"/>
          <p14:tracePt t="467240" x="6883400" y="5270500"/>
          <p14:tracePt t="467258" x="6908800" y="5270500"/>
          <p14:tracePt t="467276" x="6978650" y="5270500"/>
          <p14:tracePt t="467291" x="7048500" y="5276850"/>
          <p14:tracePt t="467293" x="7099300" y="5276850"/>
          <p14:tracePt t="467307" x="7143750" y="5276850"/>
          <p14:tracePt t="467323" x="7277100" y="5264150"/>
          <p14:tracePt t="467340" x="7391400" y="5238750"/>
          <p14:tracePt t="467357" x="7448550" y="5213350"/>
          <p14:tracePt t="467373" x="7467600" y="5200650"/>
          <p14:tracePt t="467418" x="7467600" y="5194300"/>
          <p14:tracePt t="467457" x="7473950" y="5181600"/>
          <p14:tracePt t="467474" x="7473950" y="5168900"/>
          <p14:tracePt t="467490" x="7448550" y="5137150"/>
          <p14:tracePt t="467507" x="7416800" y="5111750"/>
          <p14:tracePt t="467524" x="7372350" y="5086350"/>
          <p14:tracePt t="467540" x="7334250" y="5067300"/>
          <p14:tracePt t="467542" x="7321550" y="5060950"/>
          <p14:tracePt t="467558" x="7302500" y="5048250"/>
          <p14:tracePt t="467573" x="7289800" y="5041900"/>
          <p14:tracePt t="467590" x="7283450" y="5035550"/>
          <p14:tracePt t="467608" x="7264400" y="5029200"/>
          <p14:tracePt t="467624" x="7219950" y="5022850"/>
          <p14:tracePt t="467640" x="7156450" y="5016500"/>
          <p14:tracePt t="467657" x="7080250" y="5003800"/>
          <p14:tracePt t="467674" x="7010400" y="4997450"/>
          <p14:tracePt t="467690" x="6965950" y="4984750"/>
          <p14:tracePt t="467707" x="6946900" y="4978400"/>
          <p14:tracePt t="467724" x="6940550" y="4978400"/>
          <p14:tracePt t="467740" x="6934200" y="4997450"/>
          <p14:tracePt t="467757" x="6927850" y="5029200"/>
          <p14:tracePt t="467774" x="6927850" y="5067300"/>
          <p14:tracePt t="467790" x="6953250" y="5099050"/>
          <p14:tracePt t="467807" x="6978650" y="5124450"/>
          <p14:tracePt t="467824" x="7054850" y="5168900"/>
          <p14:tracePt t="467840" x="7112000" y="5181600"/>
          <p14:tracePt t="467857" x="7169150" y="5187950"/>
          <p14:tracePt t="467874" x="7308850" y="5207000"/>
          <p14:tracePt t="467891" x="7473950" y="5213350"/>
          <p14:tracePt t="467907" x="7607300" y="5213350"/>
          <p14:tracePt t="467924" x="7721600" y="5213350"/>
          <p14:tracePt t="467940" x="7797800" y="5207000"/>
          <p14:tracePt t="467957" x="7899400" y="5194300"/>
          <p14:tracePt t="467974" x="7969250" y="5181600"/>
          <p14:tracePt t="468664" x="7975600" y="5181600"/>
          <p14:tracePt t="468670" x="7988300" y="5187950"/>
          <p14:tracePt t="468692" x="8032750" y="5226050"/>
          <p14:tracePt t="468708" x="8064500" y="5251450"/>
          <p14:tracePt t="468724" x="8102600" y="5264150"/>
          <p14:tracePt t="468741" x="8140700" y="5276850"/>
          <p14:tracePt t="468758" x="8172450" y="5276850"/>
          <p14:tracePt t="468775" x="8204200" y="5276850"/>
          <p14:tracePt t="468791" x="8235950" y="5276850"/>
          <p14:tracePt t="468808" x="8261350" y="5264150"/>
          <p14:tracePt t="468827" x="8274050" y="5257800"/>
          <p14:tracePt t="468842" x="8280400" y="5251450"/>
          <p14:tracePt t="468858" x="8286750" y="5251450"/>
          <p14:tracePt t="468875" x="8299450" y="5245100"/>
          <p14:tracePt t="468892" x="8305800" y="5245100"/>
          <p14:tracePt t="468908" x="8305800" y="5238750"/>
          <p14:tracePt t="468970" x="8305800" y="5232400"/>
          <p14:tracePt t="469006" x="8299450" y="5232400"/>
          <p14:tracePt t="469033" x="8293100" y="5232400"/>
          <p14:tracePt t="469059" x="8286750" y="5232400"/>
          <p14:tracePt t="469110" x="8286750" y="5226050"/>
          <p14:tracePt t="469164" x="8280400" y="5226050"/>
          <p14:tracePt t="469179" x="8274050" y="5226050"/>
          <p14:tracePt t="469195" x="8267700" y="5226050"/>
          <p14:tracePt t="469209" x="8242300" y="5213350"/>
          <p14:tracePt t="469226" x="8216900" y="5207000"/>
          <p14:tracePt t="469242" x="8210550" y="5200650"/>
          <p14:tracePt t="469258" x="8172450" y="5187950"/>
          <p14:tracePt t="469260" x="8159750" y="5181600"/>
          <p14:tracePt t="469276" x="8140700" y="5168900"/>
          <p14:tracePt t="469292" x="8128000" y="5156200"/>
          <p14:tracePt t="469308" x="8108950" y="5143500"/>
          <p14:tracePt t="469325" x="8083550" y="5130800"/>
          <p14:tracePt t="469342" x="8077200" y="5124450"/>
          <p14:tracePt t="469358" x="8070850" y="5124450"/>
          <p14:tracePt t="469376" x="8058150" y="5124450"/>
          <p14:tracePt t="469392" x="8045450" y="5124450"/>
          <p14:tracePt t="469408" x="8032750" y="5124450"/>
          <p14:tracePt t="469426" x="8020050" y="5124450"/>
          <p14:tracePt t="469442" x="8007350" y="5124450"/>
          <p14:tracePt t="469459" x="8001000" y="5124450"/>
          <p14:tracePt t="469475" x="7994650" y="5124450"/>
          <p14:tracePt t="469492" x="7988300" y="5130800"/>
          <p14:tracePt t="469509" x="7981950" y="5130800"/>
          <p14:tracePt t="469525" x="7975600" y="5149850"/>
          <p14:tracePt t="469542" x="7975600" y="5187950"/>
          <p14:tracePt t="469559" x="7994650" y="5232400"/>
          <p14:tracePt t="469575" x="8020050" y="5264150"/>
          <p14:tracePt t="469592" x="8032750" y="5276850"/>
          <p14:tracePt t="469609" x="8039100" y="5276850"/>
          <p14:tracePt t="469625" x="8045450" y="5283200"/>
          <p14:tracePt t="469642" x="8051800" y="5283200"/>
          <p14:tracePt t="469658" x="8058150" y="5283200"/>
          <p14:tracePt t="469675" x="8070850" y="5283200"/>
          <p14:tracePt t="469692" x="8096250" y="5283200"/>
          <p14:tracePt t="469709" x="8159750" y="5270500"/>
          <p14:tracePt t="469725" x="8210550" y="5264150"/>
          <p14:tracePt t="469742" x="8235950" y="5257800"/>
          <p14:tracePt t="469759" x="8255000" y="5251450"/>
          <p14:tracePt t="469776" x="8274050" y="5245100"/>
          <p14:tracePt t="469792" x="8280400" y="5245100"/>
          <p14:tracePt t="469868" x="8280400" y="5238750"/>
          <p14:tracePt t="470985" x="8274050" y="5238750"/>
          <p14:tracePt t="471001" x="8274050" y="5232400"/>
          <p14:tracePt t="471010" x="8274050" y="5226050"/>
          <p14:tracePt t="471027" x="8274050" y="5213350"/>
          <p14:tracePt t="471043" x="8280400" y="5207000"/>
          <p14:tracePt t="471060" x="8324850" y="5207000"/>
          <p14:tracePt t="471077" x="8394700" y="5207000"/>
          <p14:tracePt t="471094" x="8445500" y="5207000"/>
          <p14:tracePt t="471111" x="8477250" y="5207000"/>
          <p14:tracePt t="471198" x="8483600" y="5207000"/>
          <p14:tracePt t="471206" x="8489950" y="5207000"/>
          <p14:tracePt t="471216" x="8502650" y="5207000"/>
          <p14:tracePt t="471227" x="8509000" y="5207000"/>
          <p14:tracePt t="471243" x="8521700" y="5207000"/>
          <p14:tracePt t="471277" x="8559800" y="5213350"/>
          <p14:tracePt t="471293" x="8667750" y="5245100"/>
          <p14:tracePt t="471312" x="8870950" y="5283200"/>
          <p14:tracePt t="471327" x="9086850" y="5308600"/>
          <p14:tracePt t="471343" x="9251950" y="5314950"/>
          <p14:tracePt t="471360" x="9366250" y="5308600"/>
          <p14:tracePt t="471377" x="9404350" y="5276850"/>
          <p14:tracePt t="471393" x="9436100" y="5213350"/>
          <p14:tracePt t="471410" x="9455150" y="5137150"/>
          <p14:tracePt t="471427" x="9455150" y="5041900"/>
          <p14:tracePt t="471443" x="9442450" y="4933950"/>
          <p14:tracePt t="471460" x="9417050" y="4838700"/>
          <p14:tracePt t="471477" x="9391650" y="4762500"/>
          <p14:tracePt t="471494" x="9366250" y="4711700"/>
          <p14:tracePt t="471510" x="9340850" y="4679950"/>
          <p14:tracePt t="471527" x="9309100" y="4660900"/>
          <p14:tracePt t="471545" x="9194800" y="4654550"/>
          <p14:tracePt t="471563" x="9118600" y="4667250"/>
          <p14:tracePt t="471577" x="8991600" y="4692650"/>
          <p14:tracePt t="471594" x="8883650" y="4718050"/>
          <p14:tracePt t="471610" x="8724900" y="4756150"/>
          <p14:tracePt t="471627" x="8623300" y="4787900"/>
          <p14:tracePt t="471645" x="8559800" y="4826000"/>
          <p14:tracePt t="471660" x="8515350" y="4857750"/>
          <p14:tracePt t="471677" x="8496300" y="4883150"/>
          <p14:tracePt t="471694" x="8496300" y="4902200"/>
          <p14:tracePt t="471711" x="8540750" y="4946650"/>
          <p14:tracePt t="471712" x="8591550" y="4972050"/>
          <p14:tracePt t="471727" x="8648700" y="4991100"/>
          <p14:tracePt t="471744" x="8807450" y="5029200"/>
          <p14:tracePt t="471746" x="8909050" y="5041900"/>
          <p14:tracePt t="471761" x="9010650" y="5054600"/>
          <p14:tracePt t="471779" x="9194800" y="5054600"/>
          <p14:tracePt t="471794" x="9290050" y="5041900"/>
          <p14:tracePt t="471810" x="9366250" y="5035550"/>
          <p14:tracePt t="471827" x="9404350" y="5035550"/>
          <p14:tracePt t="471844" x="9417050" y="5035550"/>
          <p14:tracePt t="471965" x="9410700" y="5035550"/>
          <p14:tracePt t="471970" x="9404350" y="5035550"/>
          <p14:tracePt t="471980" x="9398000" y="5035550"/>
          <p14:tracePt t="471994" x="9391650" y="5035550"/>
          <p14:tracePt t="472011" x="9378950" y="5041900"/>
          <p14:tracePt t="472027" x="9385300" y="5054600"/>
          <p14:tracePt t="472028" x="9410700" y="5060950"/>
          <p14:tracePt t="472044" x="9480550" y="5073650"/>
          <p14:tracePt t="472061" x="9531350" y="5086350"/>
          <p14:tracePt t="472077" x="9556750" y="5086350"/>
          <p14:tracePt t="472094" x="9569450" y="5092700"/>
          <p14:tracePt t="472144" x="9575800" y="5092700"/>
          <p14:tracePt t="472161" x="9607550" y="5099050"/>
          <p14:tracePt t="472177" x="9696450" y="5118100"/>
          <p14:tracePt t="472194" x="9772650" y="5137150"/>
          <p14:tracePt t="472211" x="9848850" y="5143500"/>
          <p14:tracePt t="472228" x="9867900" y="5143500"/>
          <p14:tracePt t="472244" x="9886950" y="5137150"/>
          <p14:tracePt t="472261" x="9893300" y="5130800"/>
          <p14:tracePt t="472277" x="9899650" y="5124450"/>
          <p14:tracePt t="472294" x="9906000" y="5118100"/>
          <p14:tracePt t="472311" x="9912350" y="5118100"/>
          <p14:tracePt t="472345" x="9925050" y="5118100"/>
          <p14:tracePt t="472361" x="9944100" y="5118100"/>
          <p14:tracePt t="472377" x="9963150" y="5118100"/>
          <p14:tracePt t="472394" x="9988550" y="5130800"/>
          <p14:tracePt t="472411" x="10013950" y="5137150"/>
          <p14:tracePt t="472428" x="10052050" y="5156200"/>
          <p14:tracePt t="472444" x="10071100" y="5168900"/>
          <p14:tracePt t="472446" x="10077450" y="5168900"/>
          <p14:tracePt t="472461" x="10077450" y="5175250"/>
          <p14:tracePt t="503137" x="10058400" y="5168900"/>
          <p14:tracePt t="503145" x="9937750" y="5137150"/>
          <p14:tracePt t="503154" x="9836150" y="5105400"/>
          <p14:tracePt t="503170" x="9632950" y="5041900"/>
          <p14:tracePt t="503187" x="9423400" y="4984750"/>
          <p14:tracePt t="503204" x="9251950" y="4927600"/>
          <p14:tracePt t="503220" x="9067800" y="4870450"/>
          <p14:tracePt t="503237" x="8845550" y="4794250"/>
          <p14:tracePt t="503253" x="8680450" y="4743450"/>
          <p14:tracePt t="503270" x="8470900" y="4667250"/>
          <p14:tracePt t="503289" x="8185150" y="4572000"/>
          <p14:tracePt t="503303" x="8045450" y="4527550"/>
          <p14:tracePt t="503320" x="7854950" y="4470400"/>
          <p14:tracePt t="503322" x="7759700" y="4445000"/>
          <p14:tracePt t="503337" x="7512050" y="4387850"/>
          <p14:tracePt t="503353" x="7334250" y="4356100"/>
          <p14:tracePt t="503371" x="7213600" y="4330700"/>
          <p14:tracePt t="503387" x="7080250" y="4311650"/>
          <p14:tracePt t="503403" x="6934200" y="4292600"/>
          <p14:tracePt t="503420" x="6781800" y="4267200"/>
          <p14:tracePt t="503437" x="6515100" y="4229100"/>
          <p14:tracePt t="503453" x="6280150" y="4184650"/>
          <p14:tracePt t="503470" x="6051550" y="4146550"/>
          <p14:tracePt t="503487" x="5854700" y="4102100"/>
          <p14:tracePt t="503504" x="5708650" y="4057650"/>
          <p14:tracePt t="503520" x="5568950" y="4006850"/>
          <p14:tracePt t="503522" x="5505450" y="3994150"/>
          <p14:tracePt t="503538" x="5365750" y="3956050"/>
          <p14:tracePt t="503554" x="5207000" y="3917950"/>
          <p14:tracePt t="503570" x="5022850" y="3867150"/>
          <p14:tracePt t="503587" x="4972050" y="3854450"/>
          <p14:tracePt t="503604" x="4660900" y="3759200"/>
          <p14:tracePt t="503621" x="4521200" y="3708400"/>
          <p14:tracePt t="503637" x="4362450" y="3651250"/>
          <p14:tracePt t="503654" x="4286250" y="3613150"/>
          <p14:tracePt t="503670" x="4178300" y="3562350"/>
          <p14:tracePt t="503687" x="3994150" y="3505200"/>
          <p14:tracePt t="503704" x="3740150" y="3429000"/>
          <p14:tracePt t="503720" x="3435350" y="3314700"/>
          <p14:tracePt t="503737" x="3168650" y="3200400"/>
          <p14:tracePt t="503754" x="2952750" y="3067050"/>
          <p14:tracePt t="503771" x="2724150" y="2863850"/>
          <p14:tracePt t="503788" x="2603500" y="2755900"/>
          <p14:tracePt t="503804" x="2451100" y="2635250"/>
          <p14:tracePt t="503822" x="2273300" y="2495550"/>
          <p14:tracePt t="503837" x="2070100" y="2343150"/>
          <p14:tracePt t="503854" x="1924050" y="2222500"/>
          <p14:tracePt t="503871" x="1797050" y="2101850"/>
          <p14:tracePt t="503889" x="1739900" y="2044700"/>
          <p14:tracePt t="503904" x="1695450" y="2012950"/>
          <p14:tracePt t="503920" x="1644650" y="2000250"/>
          <p14:tracePt t="503937" x="1606550" y="2000250"/>
          <p14:tracePt t="503954" x="1574800" y="1993900"/>
          <p14:tracePt t="503991" x="1574800" y="1987550"/>
          <p14:tracePt t="504004" x="1581150" y="1981200"/>
          <p14:tracePt t="504021" x="1593850" y="1968500"/>
          <p14:tracePt t="504037" x="1600200" y="1968500"/>
          <p14:tracePt t="504093" x="1606550" y="1968500"/>
          <p14:tracePt t="504104" x="1612900" y="1974850"/>
          <p14:tracePt t="504121" x="1625600" y="1993900"/>
          <p14:tracePt t="504138" x="1651000" y="2012950"/>
          <p14:tracePt t="504154" x="1657350" y="2032000"/>
          <p14:tracePt t="504171" x="1651000" y="2070100"/>
          <p14:tracePt t="504187" x="1600200" y="2108200"/>
          <p14:tracePt t="504204" x="1543050" y="2139950"/>
          <p14:tracePt t="504221" x="1504950" y="2159000"/>
          <p14:tracePt t="504238" x="1485900" y="2165350"/>
          <p14:tracePt t="504254" x="1473200" y="2171700"/>
          <p14:tracePt t="504271" x="1416050" y="2178050"/>
          <p14:tracePt t="504287" x="1320800" y="2184400"/>
          <p14:tracePt t="504304" x="1162050" y="2190750"/>
          <p14:tracePt t="504321" x="977900" y="2190750"/>
          <p14:tracePt t="504338" x="850900" y="2190750"/>
          <p14:tracePt t="504355" x="819150" y="2184400"/>
          <p14:tracePt t="504471" x="819150" y="2190750"/>
          <p14:tracePt t="504488" x="825500" y="2197100"/>
          <p14:tracePt t="504505" x="844550" y="2209800"/>
          <p14:tracePt t="504522" x="869950" y="2222500"/>
          <p14:tracePt t="504538" x="882650" y="2235200"/>
          <p14:tracePt t="504554" x="889000" y="2247900"/>
          <p14:tracePt t="504572" x="895350" y="2260600"/>
          <p14:tracePt t="504588" x="901700" y="2260600"/>
          <p14:tracePt t="504622" x="920750" y="2266950"/>
          <p14:tracePt t="504638" x="952500" y="2266950"/>
          <p14:tracePt t="504654" x="971550" y="2273300"/>
          <p14:tracePt t="504671" x="984250" y="2273300"/>
          <p14:tracePt t="504688" x="990600" y="2279650"/>
          <p14:tracePt t="504704" x="996950" y="2279650"/>
          <p14:tracePt t="504721" x="1009650" y="2286000"/>
          <p14:tracePt t="504738" x="1035050" y="2286000"/>
          <p14:tracePt t="504755" x="1073150" y="2279650"/>
          <p14:tracePt t="504773" x="1123950" y="2254250"/>
          <p14:tracePt t="504788" x="1162050" y="2241550"/>
          <p14:tracePt t="504805" x="1193800" y="2228850"/>
          <p14:tracePt t="504979" x="1187450" y="2228850"/>
          <p14:tracePt t="505003" x="1181100" y="2228850"/>
          <p14:tracePt t="505079" x="1174750" y="2228850"/>
          <p14:tracePt t="505089" x="1168400" y="2228850"/>
          <p14:tracePt t="505105" x="1155700" y="2228850"/>
          <p14:tracePt t="505122" x="1149350" y="2228850"/>
          <p14:tracePt t="505290" x="1143000" y="2228850"/>
          <p14:tracePt t="505305" x="1123950" y="2241550"/>
          <p14:tracePt t="505322" x="1104900" y="2247900"/>
          <p14:tracePt t="505339" x="1092200" y="2254250"/>
          <p14:tracePt t="505355" x="1079500" y="2260600"/>
          <p14:tracePt t="505373" x="1073150" y="2266950"/>
          <p14:tracePt t="505388" x="1066800" y="2266950"/>
          <p14:tracePt t="505405" x="1054100" y="2279650"/>
          <p14:tracePt t="505422" x="1035050" y="2292350"/>
          <p14:tracePt t="505439" x="1009650" y="2305050"/>
          <p14:tracePt t="505455" x="996950" y="2317750"/>
          <p14:tracePt t="505472" x="990600" y="2317750"/>
          <p14:tracePt t="505558" x="996950" y="2317750"/>
          <p14:tracePt t="505572" x="1003300" y="2317750"/>
          <p14:tracePt t="505589" x="1022350" y="2317750"/>
          <p14:tracePt t="505605" x="1085850" y="2324100"/>
          <p14:tracePt t="505622" x="1143000" y="2343150"/>
          <p14:tracePt t="505639" x="1206500" y="2368550"/>
          <p14:tracePt t="505655" x="1238250" y="2381250"/>
          <p14:tracePt t="505672" x="1263650" y="2381250"/>
          <p14:tracePt t="505691" x="1301750" y="2381250"/>
          <p14:tracePt t="505707" x="1327150" y="2381250"/>
          <p14:tracePt t="505724" x="1346200" y="2374900"/>
          <p14:tracePt t="505739" x="1371600" y="2355850"/>
          <p14:tracePt t="505755" x="1403350" y="2336800"/>
          <p14:tracePt t="505772" x="1441450" y="2317750"/>
          <p14:tracePt t="505790" x="1479550" y="2298700"/>
          <p14:tracePt t="505805" x="1517650" y="2286000"/>
          <p14:tracePt t="505822" x="1536700" y="2279650"/>
          <p14:tracePt t="505839" x="1549400" y="2279650"/>
          <p14:tracePt t="505856" x="1549400" y="2273300"/>
          <p14:tracePt t="505889" x="1555750" y="2273300"/>
          <p14:tracePt t="505906" x="1568450" y="2273300"/>
          <p14:tracePt t="505923" x="1581150" y="2273300"/>
          <p14:tracePt t="505939" x="1600200" y="2273300"/>
          <p14:tracePt t="505956" x="1619250" y="2273300"/>
          <p14:tracePt t="505972" x="1625600" y="2266950"/>
          <p14:tracePt t="506088" x="1619250" y="2260600"/>
          <p14:tracePt t="506106" x="1593850" y="2254250"/>
          <p14:tracePt t="506123" x="1568450" y="2247900"/>
          <p14:tracePt t="506125" x="1562100" y="2241550"/>
          <p14:tracePt t="506139" x="1549400" y="2241550"/>
          <p14:tracePt t="506156" x="1536700" y="2241550"/>
          <p14:tracePt t="506173" x="1498600" y="2235200"/>
          <p14:tracePt t="506189" x="1479550" y="2235200"/>
          <p14:tracePt t="506206" x="1416050" y="2235200"/>
          <p14:tracePt t="506223" x="1384300" y="2235200"/>
          <p14:tracePt t="506239" x="1371600" y="2235200"/>
          <p14:tracePt t="506256" x="1358900" y="2235200"/>
          <p14:tracePt t="506274" x="1352550" y="2235200"/>
          <p14:tracePt t="506349" x="1346200" y="2235200"/>
          <p14:tracePt t="506361" x="1346200" y="2228850"/>
          <p14:tracePt t="506392" x="1352550" y="2228850"/>
          <p14:tracePt t="506406" x="1358900" y="2228850"/>
          <p14:tracePt t="506423" x="1371600" y="2235200"/>
          <p14:tracePt t="506441" x="1384300" y="2247900"/>
          <p14:tracePt t="506456" x="1403350" y="2254250"/>
          <p14:tracePt t="506473" x="1485900" y="2260600"/>
          <p14:tracePt t="506490" x="1587500" y="2260600"/>
          <p14:tracePt t="506506" x="1708150" y="2266950"/>
          <p14:tracePt t="506523" x="1835150" y="2266950"/>
          <p14:tracePt t="506540" x="1924050" y="2266950"/>
          <p14:tracePt t="506556" x="1981200" y="2260600"/>
          <p14:tracePt t="506573" x="2032000" y="2247900"/>
          <p14:tracePt t="506589" x="2063750" y="2241550"/>
          <p14:tracePt t="506606" x="2082800" y="2241550"/>
          <p14:tracePt t="506624" x="2108200" y="2241550"/>
          <p14:tracePt t="506639" x="2120900" y="2241550"/>
          <p14:tracePt t="506656" x="2165350" y="2241550"/>
          <p14:tracePt t="506673" x="2197100" y="2241550"/>
          <p14:tracePt t="506690" x="2235200" y="2228850"/>
          <p14:tracePt t="506706" x="2266950" y="2228850"/>
          <p14:tracePt t="506723" x="2292350" y="2222500"/>
          <p14:tracePt t="506740" x="2311400" y="2209800"/>
          <p14:tracePt t="506758" x="2343150" y="2203450"/>
          <p14:tracePt t="506773" x="2368550" y="2190750"/>
          <p14:tracePt t="506790" x="2393950" y="2184400"/>
          <p14:tracePt t="506806" x="2413000" y="2171700"/>
          <p14:tracePt t="506823" x="2444750" y="2165350"/>
          <p14:tracePt t="506840" x="2457450" y="2159000"/>
          <p14:tracePt t="506856" x="2463800" y="2152650"/>
          <p14:tracePt t="506890" x="2470150" y="2152650"/>
          <p14:tracePt t="506906" x="2482850" y="2152650"/>
          <p14:tracePt t="506923" x="2495550" y="2152650"/>
          <p14:tracePt t="506940" x="2514600" y="2152650"/>
          <p14:tracePt t="506956" x="2520950" y="2152650"/>
          <p14:tracePt t="506996" x="2514600" y="2152650"/>
          <p14:tracePt t="507006" x="2508250" y="2152650"/>
          <p14:tracePt t="507061" x="2520950" y="2152650"/>
          <p14:tracePt t="507076" x="2540000" y="2159000"/>
          <p14:tracePt t="507123" x="2540000" y="2165350"/>
          <p14:tracePt t="507173" x="2546350" y="2165350"/>
          <p14:tracePt t="507190" x="2571750" y="2178050"/>
          <p14:tracePt t="507207" x="2635250" y="2190750"/>
          <p14:tracePt t="507208" x="2667000" y="2197100"/>
          <p14:tracePt t="507226" x="2711450" y="2197100"/>
          <p14:tracePt t="507240" x="2800350" y="2197100"/>
          <p14:tracePt t="507257" x="2832100" y="2197100"/>
          <p14:tracePt t="507273" x="2844800" y="2197100"/>
          <p14:tracePt t="507290" x="2870200" y="2190750"/>
          <p14:tracePt t="507307" x="2895600" y="2184400"/>
          <p14:tracePt t="507323" x="2933700" y="2178050"/>
          <p14:tracePt t="507340" x="2984500" y="2165350"/>
          <p14:tracePt t="507357" x="3022600" y="2152650"/>
          <p14:tracePt t="507374" x="3054350" y="2133600"/>
          <p14:tracePt t="507390" x="3073400" y="2114550"/>
          <p14:tracePt t="507407" x="3079750" y="2108200"/>
          <p14:tracePt t="507481" x="3073400" y="2108200"/>
          <p14:tracePt t="507487" x="3067050" y="2108200"/>
          <p14:tracePt t="507507" x="3060700" y="2108200"/>
          <p14:tracePt t="507524" x="3035300" y="2095500"/>
          <p14:tracePt t="507540" x="3003550" y="2089150"/>
          <p14:tracePt t="507557" x="2965450" y="2082800"/>
          <p14:tracePt t="507574" x="2914650" y="2076450"/>
          <p14:tracePt t="507590" x="2882900" y="2070100"/>
          <p14:tracePt t="507608" x="2851150" y="2070100"/>
          <p14:tracePt t="507625" x="2825750" y="2070100"/>
          <p14:tracePt t="507640" x="2768600" y="2070100"/>
          <p14:tracePt t="507657" x="2686050" y="2070100"/>
          <p14:tracePt t="507674" x="2603500" y="2063750"/>
          <p14:tracePt t="507691" x="2546350" y="2063750"/>
          <p14:tracePt t="507707" x="2501900" y="2063750"/>
          <p14:tracePt t="507724" x="2489200" y="2063750"/>
          <p14:tracePt t="507741" x="2476500" y="2063750"/>
          <p14:tracePt t="507757" x="2457450" y="2063750"/>
          <p14:tracePt t="507774" x="2419350" y="2063750"/>
          <p14:tracePt t="507790" x="2368550" y="2063750"/>
          <p14:tracePt t="507807" x="2349500" y="2063750"/>
          <p14:tracePt t="507824" x="2343150" y="2063750"/>
          <p14:tracePt t="507863" x="2336800" y="2070100"/>
          <p14:tracePt t="507874" x="2330450" y="2070100"/>
          <p14:tracePt t="507891" x="2292350" y="2089150"/>
          <p14:tracePt t="507910" x="2260600" y="2114550"/>
          <p14:tracePt t="507924" x="2235200" y="2127250"/>
          <p14:tracePt t="507941" x="2216150" y="2152650"/>
          <p14:tracePt t="507958" x="2203450" y="2171700"/>
          <p14:tracePt t="507974" x="2171700" y="2209800"/>
          <p14:tracePt t="507991" x="2133600" y="2241550"/>
          <p14:tracePt t="508008" x="2095500" y="2273300"/>
          <p14:tracePt t="508024" x="2076450" y="2292350"/>
          <p14:tracePt t="508041" x="2063750" y="2298700"/>
          <p14:tracePt t="508104" x="2063750" y="2305050"/>
          <p14:tracePt t="508124" x="2051050" y="2343150"/>
          <p14:tracePt t="508141" x="2032000" y="2381250"/>
          <p14:tracePt t="508158" x="2000250" y="2444750"/>
          <p14:tracePt t="508174" x="1981200" y="2476500"/>
          <p14:tracePt t="508192" x="1968500" y="2508250"/>
          <p14:tracePt t="508207" x="1968500" y="2514600"/>
          <p14:tracePt t="508224" x="1968500" y="2533650"/>
          <p14:tracePt t="508241" x="1962150" y="2565400"/>
          <p14:tracePt t="508257" x="1949450" y="2590800"/>
          <p14:tracePt t="508274" x="1930400" y="2622550"/>
          <p14:tracePt t="508291" x="1917700" y="2641600"/>
          <p14:tracePt t="508307" x="1917700" y="2647950"/>
          <p14:tracePt t="508510" x="1917700" y="2641600"/>
          <p14:tracePt t="508523" x="1917700" y="2635250"/>
          <p14:tracePt t="508542" x="1917700" y="2622550"/>
          <p14:tracePt t="508558" x="1924050" y="2609850"/>
          <p14:tracePt t="508575" x="1930400" y="2590800"/>
          <p14:tracePt t="508592" x="1936750" y="2578100"/>
          <p14:tracePt t="508609" x="1949450" y="2565400"/>
          <p14:tracePt t="508625" x="1962150" y="2552700"/>
          <p14:tracePt t="508642" x="1981200" y="2540000"/>
          <p14:tracePt t="508705" x="1981200" y="2533650"/>
          <p14:tracePt t="508714" x="1981200" y="2527300"/>
          <p14:tracePt t="508725" x="1987550" y="2520950"/>
          <p14:tracePt t="508742" x="1987550" y="2501900"/>
          <p14:tracePt t="508760" x="2000250" y="2476500"/>
          <p14:tracePt t="508775" x="2000250" y="2470150"/>
          <p14:tracePt t="509031" x="2012950" y="2470150"/>
          <p14:tracePt t="509042" x="2089150" y="2501900"/>
          <p14:tracePt t="509058" x="2209800" y="2546350"/>
          <p14:tracePt t="509075" x="2330450" y="2578100"/>
          <p14:tracePt t="509092" x="2476500" y="2616200"/>
          <p14:tracePt t="509109" x="2597150" y="2628900"/>
          <p14:tracePt t="509125" x="2717800" y="2628900"/>
          <p14:tracePt t="509142" x="2819400" y="2628900"/>
          <p14:tracePt t="509159" x="2889250" y="2616200"/>
          <p14:tracePt t="509175" x="2946400" y="2590800"/>
          <p14:tracePt t="509192" x="2997200" y="2559050"/>
          <p14:tracePt t="509208" x="3041650" y="2520950"/>
          <p14:tracePt t="509225" x="3060700" y="2489200"/>
          <p14:tracePt t="509242" x="3067050" y="2463800"/>
          <p14:tracePt t="509259" x="3067050" y="2444750"/>
          <p14:tracePt t="509277" x="3054350" y="2425700"/>
          <p14:tracePt t="509292" x="3022600" y="2400300"/>
          <p14:tracePt t="509308" x="2990850" y="2381250"/>
          <p14:tracePt t="509325" x="2908300" y="2355850"/>
          <p14:tracePt t="509342" x="2787650" y="2324100"/>
          <p14:tracePt t="509358" x="2673350" y="2305050"/>
          <p14:tracePt t="509375" x="2565400" y="2279650"/>
          <p14:tracePt t="509392" x="2476500" y="2254250"/>
          <p14:tracePt t="509408" x="2419350" y="2235200"/>
          <p14:tracePt t="509425" x="2368550" y="2216150"/>
          <p14:tracePt t="509443" x="2305050" y="2190750"/>
          <p14:tracePt t="509459" x="2235200" y="2178050"/>
          <p14:tracePt t="509475" x="2146300" y="2171700"/>
          <p14:tracePt t="509494" x="2006600" y="2171700"/>
          <p14:tracePt t="509509" x="1905000" y="2171700"/>
          <p14:tracePt t="509525" x="1822450" y="2171700"/>
          <p14:tracePt t="509542" x="1771650" y="2178050"/>
          <p14:tracePt t="509559" x="1765300" y="2184400"/>
          <p14:tracePt t="509575" x="1765300" y="2197100"/>
          <p14:tracePt t="509592" x="1765300" y="2228850"/>
          <p14:tracePt t="509611" x="1752600" y="2286000"/>
          <p14:tracePt t="509626" x="1739900" y="2336800"/>
          <p14:tracePt t="509642" x="1733550" y="2400300"/>
          <p14:tracePt t="509659" x="1733550" y="2451100"/>
          <p14:tracePt t="509676" x="1752600" y="2495550"/>
          <p14:tracePt t="509692" x="1771650" y="2527300"/>
          <p14:tracePt t="509693" x="1790700" y="2546350"/>
          <p14:tracePt t="509710" x="1847850" y="2584450"/>
          <p14:tracePt t="509725" x="1866900" y="2590800"/>
          <p14:tracePt t="509742" x="1943100" y="2622550"/>
          <p14:tracePt t="509759" x="1955800" y="2628900"/>
          <p14:tracePt t="509776" x="1968500" y="2628900"/>
          <p14:tracePt t="509792" x="1981200" y="2635250"/>
          <p14:tracePt t="509809" x="1993900" y="2635250"/>
          <p14:tracePt t="509826" x="2006600" y="2641600"/>
          <p14:tracePt t="509842" x="2025650" y="2641600"/>
          <p14:tracePt t="509859" x="2070100" y="2641600"/>
          <p14:tracePt t="509876" x="2133600" y="2641600"/>
          <p14:tracePt t="509893" x="2184400" y="2641600"/>
          <p14:tracePt t="509909" x="2260600" y="2641600"/>
          <p14:tracePt t="509926" x="2305050" y="2641600"/>
          <p14:tracePt t="509942" x="2330450" y="2641600"/>
          <p14:tracePt t="510006" x="2336800" y="2641600"/>
          <p14:tracePt t="510026" x="2349500" y="2641600"/>
          <p14:tracePt t="510042" x="2374900" y="2635250"/>
          <p14:tracePt t="510059" x="2406650" y="2622550"/>
          <p14:tracePt t="510076" x="2425700" y="2616200"/>
          <p14:tracePt t="510093" x="2463800" y="2603500"/>
          <p14:tracePt t="510110" x="2520950" y="2584450"/>
          <p14:tracePt t="510127" x="2546350" y="2578100"/>
          <p14:tracePt t="510142" x="2590800" y="2565400"/>
          <p14:tracePt t="510159" x="2622550" y="2552700"/>
          <p14:tracePt t="510176" x="2686050" y="2540000"/>
          <p14:tracePt t="510192" x="2724150" y="2527300"/>
          <p14:tracePt t="510209" x="2781300" y="2508250"/>
          <p14:tracePt t="510226" x="2813050" y="2501900"/>
          <p14:tracePt t="510243" x="2832100" y="2495550"/>
          <p14:tracePt t="510259" x="2844800" y="2495550"/>
          <p14:tracePt t="510412" x="2838450" y="2495550"/>
          <p14:tracePt t="510426" x="2825750" y="2495550"/>
          <p14:tracePt t="510444" x="2768600" y="2508250"/>
          <p14:tracePt t="510460" x="2743200" y="2508250"/>
          <p14:tracePt t="510476" x="2730500" y="2514600"/>
          <p14:tracePt t="510534" x="2724150" y="2514600"/>
          <p14:tracePt t="510551" x="2711450" y="2514600"/>
          <p14:tracePt t="510560" x="2698750" y="2520950"/>
          <p14:tracePt t="510576" x="2635250" y="2533650"/>
          <p14:tracePt t="510593" x="2565400" y="2552700"/>
          <p14:tracePt t="510609" x="2489200" y="2565400"/>
          <p14:tracePt t="510628" x="2432050" y="2578100"/>
          <p14:tracePt t="510643" x="2400300" y="2584450"/>
          <p14:tracePt t="510725" x="2393950" y="2584450"/>
          <p14:tracePt t="510732" x="2393950" y="2578100"/>
          <p14:tracePt t="510743" x="2387600" y="2578100"/>
          <p14:tracePt t="510760" x="2381250" y="2565400"/>
          <p14:tracePt t="510778" x="2381250" y="2540000"/>
          <p14:tracePt t="510794" x="2381250" y="2508250"/>
          <p14:tracePt t="510810" x="2381250" y="2495550"/>
          <p14:tracePt t="510827" x="2381250" y="2482850"/>
          <p14:tracePt t="510844" x="2374900" y="2463800"/>
          <p14:tracePt t="510862" x="2362200" y="2451100"/>
          <p14:tracePt t="510876" x="2349500" y="2425700"/>
          <p14:tracePt t="510895" x="2330450" y="2400300"/>
          <p14:tracePt t="510910" x="2317750" y="2387600"/>
          <p14:tracePt t="510926" x="2298700" y="2374900"/>
          <p14:tracePt t="510943" x="2254250" y="2355850"/>
          <p14:tracePt t="510960" x="2203450" y="2349500"/>
          <p14:tracePt t="510976" x="2178050" y="2349500"/>
          <p14:tracePt t="510995" x="2152650" y="2349500"/>
          <p14:tracePt t="511010" x="2146300" y="2349500"/>
          <p14:tracePt t="511028" x="2146300" y="2368550"/>
          <p14:tracePt t="511043" x="2146300" y="2374900"/>
          <p14:tracePt t="511060" x="2178050" y="2419350"/>
          <p14:tracePt t="511077" x="2197100" y="2438400"/>
          <p14:tracePt t="511094" x="2216150" y="2470150"/>
          <p14:tracePt t="511110" x="2228850" y="2489200"/>
          <p14:tracePt t="511127" x="2241550" y="2501900"/>
          <p14:tracePt t="511143" x="2241550" y="2508250"/>
          <p14:tracePt t="511194" x="2247900" y="2508250"/>
          <p14:tracePt t="511210" x="2292350" y="2527300"/>
          <p14:tracePt t="511227" x="2374900" y="2540000"/>
          <p14:tracePt t="511243" x="2482850" y="2552700"/>
          <p14:tracePt t="511260" x="2578100" y="2559050"/>
          <p14:tracePt t="511277" x="2660650" y="2559050"/>
          <p14:tracePt t="511293" x="2730500" y="2546350"/>
          <p14:tracePt t="511310" x="2800350" y="2527300"/>
          <p14:tracePt t="511327" x="2851150" y="2508250"/>
          <p14:tracePt t="511344" x="2889250" y="2495550"/>
          <p14:tracePt t="511362" x="2921000" y="2482850"/>
          <p14:tracePt t="511377" x="2940050" y="2463800"/>
          <p14:tracePt t="511393" x="2959100" y="2438400"/>
          <p14:tracePt t="511410" x="2971800" y="2413000"/>
          <p14:tracePt t="511428" x="2971800" y="2374900"/>
          <p14:tracePt t="511445" x="2971800" y="2349500"/>
          <p14:tracePt t="511460" x="2965450" y="2336800"/>
          <p14:tracePt t="511477" x="2933700" y="2330450"/>
          <p14:tracePt t="511494" x="2876550" y="2324100"/>
          <p14:tracePt t="511510" x="2819400" y="2317750"/>
          <p14:tracePt t="511527" x="2774950" y="2305050"/>
          <p14:tracePt t="511544" x="2736850" y="2298700"/>
          <p14:tracePt t="511561" x="2698750" y="2292350"/>
          <p14:tracePt t="511577" x="2654300" y="2273300"/>
          <p14:tracePt t="511594" x="2622550" y="2266950"/>
          <p14:tracePt t="511611" x="2597150" y="2254250"/>
          <p14:tracePt t="511628" x="2514600" y="2216150"/>
          <p14:tracePt t="511644" x="2470150" y="2197100"/>
          <p14:tracePt t="511660" x="2438400" y="2184400"/>
          <p14:tracePt t="511677" x="2381250" y="2171700"/>
          <p14:tracePt t="511678" x="2368550" y="2165350"/>
          <p14:tracePt t="511694" x="2343150" y="2159000"/>
          <p14:tracePt t="511711" x="2311400" y="2152650"/>
          <p14:tracePt t="511727" x="2292350" y="2146300"/>
          <p14:tracePt t="511744" x="2254250" y="2146300"/>
          <p14:tracePt t="511761" x="2178050" y="2146300"/>
          <p14:tracePt t="511777" x="2082800" y="2159000"/>
          <p14:tracePt t="511794" x="1968500" y="2178050"/>
          <p14:tracePt t="511811" x="1898650" y="2184400"/>
          <p14:tracePt t="511827" x="1841500" y="2197100"/>
          <p14:tracePt t="511844" x="1835150" y="2197100"/>
          <p14:tracePt t="511884" x="1835150" y="2203450"/>
          <p14:tracePt t="511894" x="1835150" y="2209800"/>
          <p14:tracePt t="511911" x="1822450" y="2222500"/>
          <p14:tracePt t="511927" x="1790700" y="2247900"/>
          <p14:tracePt t="511944" x="1752600" y="2279650"/>
          <p14:tracePt t="511961" x="1733550" y="2298700"/>
          <p14:tracePt t="511977" x="1727200" y="2305050"/>
          <p14:tracePt t="512036" x="1727200" y="2311400"/>
          <p14:tracePt t="512045" x="1720850" y="2317750"/>
          <p14:tracePt t="512061" x="1695450" y="2368550"/>
          <p14:tracePt t="512077" x="1670050" y="2413000"/>
          <p14:tracePt t="512094" x="1651000" y="2444750"/>
          <p14:tracePt t="512111" x="1651000" y="2457450"/>
          <p14:tracePt t="512158" x="1651000" y="2463800"/>
          <p14:tracePt t="512177" x="1644650" y="2470150"/>
          <p14:tracePt t="512194" x="1625600" y="2489200"/>
          <p14:tracePt t="512211" x="1606550" y="2508250"/>
          <p14:tracePt t="512228" x="1593850" y="2520950"/>
          <p14:tracePt t="512244" x="1568450" y="2527300"/>
          <p14:tracePt t="512262" x="1524000" y="2546350"/>
          <p14:tracePt t="512278" x="1435100" y="2559050"/>
          <p14:tracePt t="512294" x="1314450" y="2578100"/>
          <p14:tracePt t="512311" x="1123950" y="2590800"/>
          <p14:tracePt t="512329" x="965200" y="2603500"/>
          <p14:tracePt t="512345" x="863600" y="2603500"/>
          <p14:tracePt t="512362" x="831850" y="2603500"/>
          <p14:tracePt t="512378" x="825500" y="2603500"/>
          <p14:tracePt t="512428" x="812800" y="2603500"/>
          <p14:tracePt t="512445" x="793750" y="2609850"/>
          <p14:tracePt t="512461" x="768350" y="2609850"/>
          <p14:tracePt t="512517" x="774700" y="2609850"/>
          <p14:tracePt t="512528" x="787400" y="2609850"/>
          <p14:tracePt t="512544" x="895350" y="2609850"/>
          <p14:tracePt t="512561" x="1098550" y="2609850"/>
          <p14:tracePt t="512578" x="1358900" y="2609850"/>
          <p14:tracePt t="512595" x="1670050" y="2616200"/>
          <p14:tracePt t="512612" x="1943100" y="2616200"/>
          <p14:tracePt t="512628" x="2203450" y="2584450"/>
          <p14:tracePt t="512644" x="2298700" y="2552700"/>
          <p14:tracePt t="512661" x="2349500" y="2520950"/>
          <p14:tracePt t="512678" x="2387600" y="2495550"/>
          <p14:tracePt t="512695" x="2400300" y="2482850"/>
          <p14:tracePt t="512711" x="2406650" y="2476500"/>
          <p14:tracePt t="512745" x="2419350" y="2476500"/>
          <p14:tracePt t="512762" x="2425700" y="2470150"/>
          <p14:tracePt t="512778" x="2438400" y="2463800"/>
          <p14:tracePt t="512811" x="2444750" y="2463800"/>
          <p14:tracePt t="512829" x="2463800" y="2457450"/>
          <p14:tracePt t="512846" x="2508250" y="2438400"/>
          <p14:tracePt t="512861" x="2520950" y="2432050"/>
          <p14:tracePt t="512863" x="2540000" y="2419350"/>
          <p14:tracePt t="512878" x="2571750" y="2406650"/>
          <p14:tracePt t="512895" x="2635250" y="2381250"/>
          <p14:tracePt t="512911" x="2698750" y="2355850"/>
          <p14:tracePt t="512928" x="2762250" y="2330450"/>
          <p14:tracePt t="512945" x="2813050" y="2305050"/>
          <p14:tracePt t="512962" x="2825750" y="2305050"/>
          <p14:tracePt t="512995" x="2825750" y="2292350"/>
          <p14:tracePt t="513012" x="2825750" y="2266950"/>
          <p14:tracePt t="513029" x="2825750" y="2241550"/>
          <p14:tracePt t="513033" x="2825750" y="2235200"/>
          <p14:tracePt t="513045" x="2819400" y="2228850"/>
          <p14:tracePt t="513061" x="2762250" y="2216150"/>
          <p14:tracePt t="513078" x="2647950" y="2216150"/>
          <p14:tracePt t="513095" x="2482850" y="2216150"/>
          <p14:tracePt t="513112" x="2292350" y="2222500"/>
          <p14:tracePt t="513128" x="2209800" y="2222500"/>
          <p14:tracePt t="513145" x="2203450" y="2235200"/>
          <p14:tracePt t="513162" x="2203450" y="2241550"/>
          <p14:tracePt t="513178" x="2190750" y="2260600"/>
          <p14:tracePt t="513195" x="2165350" y="2324100"/>
          <p14:tracePt t="513212" x="2139950" y="2406650"/>
          <p14:tracePt t="513229" x="2127250" y="2476500"/>
          <p14:tracePt t="513245" x="2127250" y="2546350"/>
          <p14:tracePt t="513262" x="2146300" y="2597150"/>
          <p14:tracePt t="513278" x="2203450" y="2641600"/>
          <p14:tracePt t="513295" x="2330450" y="2679700"/>
          <p14:tracePt t="513312" x="2438400" y="2705100"/>
          <p14:tracePt t="513329" x="2476500" y="2717800"/>
          <p14:tracePt t="513345" x="2476500" y="2724150"/>
          <p14:tracePt t="513378" x="2470150" y="2736850"/>
          <p14:tracePt t="513395" x="2419350" y="2762250"/>
          <p14:tracePt t="513412" x="2311400" y="2787650"/>
          <p14:tracePt t="513429" x="2146300" y="2825750"/>
          <p14:tracePt t="513430" x="2070100" y="2838450"/>
          <p14:tracePt t="513445" x="1981200" y="2851150"/>
          <p14:tracePt t="513446" x="1879600" y="2863850"/>
          <p14:tracePt t="513464" x="1663700" y="2882900"/>
          <p14:tracePt t="513478" x="1397000" y="2876550"/>
          <p14:tracePt t="513496" x="1187450" y="2844800"/>
          <p14:tracePt t="513512" x="1035050" y="2813050"/>
          <p14:tracePt t="513529" x="869950" y="2768600"/>
          <p14:tracePt t="513545" x="768350" y="2736850"/>
          <p14:tracePt t="513562" x="704850" y="2717800"/>
          <p14:tracePt t="513579" x="692150" y="2717800"/>
          <p14:tracePt t="513595" x="679450" y="2717800"/>
          <p14:tracePt t="513612" x="628650" y="2717800"/>
          <p14:tracePt t="513629" x="527050" y="2717800"/>
          <p14:tracePt t="513645" x="393700" y="2717800"/>
          <p14:tracePt t="513662" x="241300" y="2711450"/>
          <p14:tracePt t="513679" x="184150" y="2705100"/>
          <p14:tracePt t="513696" x="177800" y="2698750"/>
          <p14:tracePt t="513712" x="209550" y="2692400"/>
          <p14:tracePt t="513729" x="228600" y="2686050"/>
          <p14:tracePt t="513745" x="234950" y="2686050"/>
          <p14:tracePt t="513822" x="241300" y="2686050"/>
          <p14:tracePt t="513833" x="247650" y="2679700"/>
          <p14:tracePt t="513846" x="304800" y="2667000"/>
          <p14:tracePt t="513862" x="368300" y="2654300"/>
          <p14:tracePt t="513879" x="393700" y="2647950"/>
          <p14:tracePt t="513895" x="412750" y="2641600"/>
          <p14:tracePt t="513912" x="425450" y="2628900"/>
          <p14:tracePt t="513929" x="450850" y="2609850"/>
          <p14:tracePt t="513946" x="476250" y="2578100"/>
          <p14:tracePt t="513964" x="508000" y="2546350"/>
          <p14:tracePt t="513979" x="520700" y="2527300"/>
          <p14:tracePt t="513996" x="527050" y="2508250"/>
          <p14:tracePt t="514012" x="527050" y="2501900"/>
          <p14:tracePt t="514029" x="527050" y="2482850"/>
          <p14:tracePt t="514046" x="508000" y="2470150"/>
          <p14:tracePt t="514063" x="495300" y="2457450"/>
          <p14:tracePt t="514081" x="469900" y="2444750"/>
          <p14:tracePt t="514096" x="457200" y="2438400"/>
          <p14:tracePt t="514113" x="438150" y="2438400"/>
          <p14:tracePt t="514129" x="400050" y="2438400"/>
          <p14:tracePt t="514146" x="342900" y="2438400"/>
          <p14:tracePt t="514163" x="285750" y="2438400"/>
          <p14:tracePt t="514179" x="260350" y="2438400"/>
          <p14:tracePt t="514231" x="260350" y="2444750"/>
          <p14:tracePt t="514246" x="260350" y="2451100"/>
          <p14:tracePt t="514262" x="254000" y="2463800"/>
          <p14:tracePt t="514280" x="241300" y="2508250"/>
          <p14:tracePt t="514296" x="228600" y="2540000"/>
          <p14:tracePt t="514313" x="228600" y="2571750"/>
          <p14:tracePt t="514329" x="228600" y="2597150"/>
          <p14:tracePt t="514346" x="234950" y="2616200"/>
          <p14:tracePt t="514365" x="260350" y="2635250"/>
          <p14:tracePt t="514379" x="285750" y="2641600"/>
          <p14:tracePt t="514396" x="374650" y="2654300"/>
          <p14:tracePt t="514413" x="463550" y="2654300"/>
          <p14:tracePt t="514430" x="520700" y="2660650"/>
          <p14:tracePt t="514446" x="552450" y="2660650"/>
          <p14:tracePt t="514463" x="558800" y="2660650"/>
          <p14:tracePt t="514479" x="565150" y="2660650"/>
          <p14:tracePt t="514496" x="571500" y="2660650"/>
          <p14:tracePt t="514513" x="596900" y="2654300"/>
          <p14:tracePt t="514529" x="641350" y="2628900"/>
          <p14:tracePt t="514546" x="679450" y="2597150"/>
          <p14:tracePt t="514563" x="698500" y="2571750"/>
          <p14:tracePt t="514579" x="717550" y="2552700"/>
          <p14:tracePt t="514596" x="717550" y="2546350"/>
          <p14:tracePt t="514613" x="717550" y="2540000"/>
          <p14:tracePt t="514677" x="717550" y="2533650"/>
          <p14:tracePt t="514697" x="704850" y="2520950"/>
          <p14:tracePt t="514713" x="679450" y="2508250"/>
          <p14:tracePt t="514730" x="647700" y="2489200"/>
          <p14:tracePt t="514746" x="622300" y="2482850"/>
          <p14:tracePt t="514763" x="603250" y="2482850"/>
          <p14:tracePt t="514764" x="596900" y="2482850"/>
          <p14:tracePt t="514779" x="590550" y="2476500"/>
          <p14:tracePt t="514798" x="577850" y="2476500"/>
          <p14:tracePt t="514813" x="577850" y="2470150"/>
          <p14:tracePt t="514830" x="565150" y="2470150"/>
          <p14:tracePt t="514848" x="546100" y="2463800"/>
          <p14:tracePt t="514863" x="488950" y="2463800"/>
          <p14:tracePt t="514880" x="425450" y="2463800"/>
          <p14:tracePt t="514897" x="374650" y="2463800"/>
          <p14:tracePt t="514913" x="361950" y="2463800"/>
          <p14:tracePt t="514966" x="361950" y="2470150"/>
          <p14:tracePt t="514980" x="361950" y="2482850"/>
          <p14:tracePt t="514997" x="355600" y="2508250"/>
          <p14:tracePt t="515015" x="355600" y="2533650"/>
          <p14:tracePt t="515030" x="368300" y="2565400"/>
          <p14:tracePt t="515046" x="393700" y="2584450"/>
          <p14:tracePt t="515066" x="444500" y="2622550"/>
          <p14:tracePt t="515080" x="469900" y="2641600"/>
          <p14:tracePt t="515098" x="520700" y="2692400"/>
          <p14:tracePt t="515113" x="533400" y="2705100"/>
          <p14:tracePt t="515134" x="552450" y="2730500"/>
          <p14:tracePt t="515147" x="558800" y="2730500"/>
          <p14:tracePt t="515164" x="571500" y="2730500"/>
          <p14:tracePt t="515180" x="590550" y="2730500"/>
          <p14:tracePt t="515197" x="596900" y="2730500"/>
          <p14:tracePt t="515247" x="603250" y="2730500"/>
          <p14:tracePt t="515265" x="609600" y="2736850"/>
          <p14:tracePt t="515297" x="615950" y="2736850"/>
          <p14:tracePt t="515314" x="628650" y="2743200"/>
          <p14:tracePt t="515330" x="635000" y="2743200"/>
          <p14:tracePt t="515402" x="641350" y="2749550"/>
          <p14:tracePt t="515470" x="647700" y="2749550"/>
          <p14:tracePt t="515476" x="654050" y="2749550"/>
          <p14:tracePt t="515485" x="660400" y="2743200"/>
          <p14:tracePt t="515497" x="673100" y="2736850"/>
          <p14:tracePt t="515514" x="698500" y="2724150"/>
          <p14:tracePt t="515530" x="723900" y="2705100"/>
          <p14:tracePt t="515547" x="762000" y="2686050"/>
          <p14:tracePt t="515564" x="787400" y="2673350"/>
          <p14:tracePt t="515580" x="831850" y="2647950"/>
          <p14:tracePt t="515598" x="876300" y="2616200"/>
          <p14:tracePt t="515615" x="895350" y="2597150"/>
          <p14:tracePt t="515630" x="901700" y="2590800"/>
          <p14:tracePt t="515765" x="895350" y="2590800"/>
          <p14:tracePt t="515781" x="876300" y="2584450"/>
          <p14:tracePt t="515797" x="838200" y="2584450"/>
          <p14:tracePt t="515814" x="812800" y="2584450"/>
          <p14:tracePt t="515831" x="806450" y="2584450"/>
          <p14:tracePt t="515917" x="806450" y="2578100"/>
          <p14:tracePt t="515925" x="806450" y="2571750"/>
          <p14:tracePt t="515935" x="812800" y="2565400"/>
          <p14:tracePt t="515948" x="819150" y="2565400"/>
          <p14:tracePt t="515964" x="819150" y="2559050"/>
          <p14:tracePt t="516000" x="819150" y="2552700"/>
          <p14:tracePt t="516014" x="831850" y="2540000"/>
          <p14:tracePt t="516031" x="831850" y="2527300"/>
          <p14:tracePt t="516047" x="838200" y="2501900"/>
          <p14:tracePt t="516064" x="831850" y="2482850"/>
          <p14:tracePt t="516081" x="812800" y="2463800"/>
          <p14:tracePt t="516099" x="774700" y="2444750"/>
          <p14:tracePt t="516114" x="711200" y="2425700"/>
          <p14:tracePt t="516131" x="666750" y="2413000"/>
          <p14:tracePt t="516147" x="641350" y="2406650"/>
          <p14:tracePt t="516164" x="622300" y="2400300"/>
          <p14:tracePt t="516181" x="590550" y="2400300"/>
          <p14:tracePt t="516198" x="508000" y="2400300"/>
          <p14:tracePt t="516214" x="419100" y="2400300"/>
          <p14:tracePt t="516231" x="342900" y="2406650"/>
          <p14:tracePt t="516248" x="292100" y="2406650"/>
          <p14:tracePt t="516265" x="247650" y="2406650"/>
          <p14:tracePt t="516281" x="228600" y="2400300"/>
          <p14:tracePt t="516332" x="234950" y="2432050"/>
          <p14:tracePt t="516350" x="241300" y="2451100"/>
          <p14:tracePt t="516365" x="247650" y="2489200"/>
          <p14:tracePt t="516381" x="266700" y="2520950"/>
          <p14:tracePt t="516398" x="285750" y="2546350"/>
          <p14:tracePt t="516414" x="292100" y="2546350"/>
          <p14:tracePt t="516431" x="298450" y="2552700"/>
          <p14:tracePt t="516448" x="336550" y="2571750"/>
          <p14:tracePt t="516465" x="425450" y="2628900"/>
          <p14:tracePt t="516481" x="533400" y="2698750"/>
          <p14:tracePt t="516498" x="622300" y="2768600"/>
          <p14:tracePt t="516514" x="673100" y="2813050"/>
          <p14:tracePt t="516532" x="736600" y="2857500"/>
          <p14:tracePt t="516548" x="749300" y="2863850"/>
          <p14:tracePt t="516582" x="762000" y="2863850"/>
          <p14:tracePt t="516598" x="774700" y="2863850"/>
          <p14:tracePt t="520363" x="762000" y="2863850"/>
          <p14:tracePt t="520372" x="755650" y="2863850"/>
          <p14:tracePt t="520384" x="723900" y="2863850"/>
          <p14:tracePt t="520402" x="692150" y="2863850"/>
          <p14:tracePt t="520418" x="641350" y="2870200"/>
          <p14:tracePt t="520435" x="584200" y="2908300"/>
          <p14:tracePt t="520452" x="514350" y="2990850"/>
          <p14:tracePt t="520469" x="450850" y="3111500"/>
          <p14:tracePt t="520485" x="393700" y="3282950"/>
          <p14:tracePt t="520501" x="355600" y="3422650"/>
          <p14:tracePt t="520518" x="336550" y="3530600"/>
          <p14:tracePt t="520535" x="355600" y="3613150"/>
          <p14:tracePt t="520551" x="412750" y="3771900"/>
          <p14:tracePt t="520569" x="482600" y="3905250"/>
          <p14:tracePt t="520584" x="546100" y="3975100"/>
          <p14:tracePt t="520602" x="603250" y="3994150"/>
          <p14:tracePt t="520619" x="679450" y="4000500"/>
          <p14:tracePt t="520635" x="723900" y="3994150"/>
          <p14:tracePt t="520651" x="895350" y="3892550"/>
          <p14:tracePt t="520668" x="1054100" y="3765550"/>
          <p14:tracePt t="520684" x="1187450" y="3594100"/>
          <p14:tracePt t="520702" x="1289050" y="3454400"/>
          <p14:tracePt t="520718" x="1397000" y="3327400"/>
          <p14:tracePt t="520735" x="1524000" y="3225800"/>
          <p14:tracePt t="520751" x="1619250" y="3155950"/>
          <p14:tracePt t="520768" x="1682750" y="3105150"/>
          <p14:tracePt t="520785" x="1714500" y="3067050"/>
          <p14:tracePt t="520801" x="1733550" y="3035300"/>
          <p14:tracePt t="520818" x="1746250" y="3016250"/>
          <p14:tracePt t="520835" x="1765300" y="2997200"/>
          <p14:tracePt t="520853" x="1809750" y="2927350"/>
          <p14:tracePt t="520868" x="1866900" y="2838450"/>
          <p14:tracePt t="520885" x="1936750" y="2743200"/>
          <p14:tracePt t="520902" x="1981200" y="2679700"/>
          <p14:tracePt t="520903" x="2012950" y="2641600"/>
          <p14:tracePt t="520918" x="2089150" y="2546350"/>
          <p14:tracePt t="520935" x="2159000" y="2457450"/>
          <p14:tracePt t="520952" x="2203450" y="2400300"/>
          <p14:tracePt t="520969" x="2247900" y="2355850"/>
          <p14:tracePt t="520985" x="2286000" y="2324100"/>
          <p14:tracePt t="521002" x="2298700" y="2317750"/>
          <p14:tracePt t="521051" x="2292350" y="2324100"/>
          <p14:tracePt t="521068" x="2279650" y="2336800"/>
          <p14:tracePt t="521085" x="2279650" y="2343150"/>
          <p14:tracePt t="521221" x="2292350" y="2362200"/>
          <p14:tracePt t="521235" x="2349500" y="2413000"/>
          <p14:tracePt t="521252" x="2413000" y="2457450"/>
          <p14:tracePt t="521268" x="2425700" y="2463800"/>
          <p14:tracePt t="521302" x="2457450" y="2463800"/>
          <p14:tracePt t="521318" x="2559050" y="2444750"/>
          <p14:tracePt t="521335" x="2654300" y="2425700"/>
          <p14:tracePt t="521352" x="2743200" y="2406650"/>
          <p14:tracePt t="521369" x="2813050" y="2381250"/>
          <p14:tracePt t="521385" x="2857500" y="2362200"/>
          <p14:tracePt t="521402" x="2876550" y="2330450"/>
          <p14:tracePt t="521419" x="2876550" y="2305050"/>
          <p14:tracePt t="521436" x="2851150" y="2279650"/>
          <p14:tracePt t="521452" x="2806700" y="2254250"/>
          <p14:tracePt t="521469" x="2768600" y="2235200"/>
          <p14:tracePt t="521485" x="2749550" y="2228850"/>
          <p14:tracePt t="521502" x="2717800" y="2216150"/>
          <p14:tracePt t="521520" x="2686050" y="2190750"/>
          <p14:tracePt t="521535" x="2635250" y="2152650"/>
          <p14:tracePt t="521552" x="2552700" y="2095500"/>
          <p14:tracePt t="521571" x="2432050" y="2038350"/>
          <p14:tracePt t="521585" x="2260600" y="2000250"/>
          <p14:tracePt t="521602" x="2108200" y="1993900"/>
          <p14:tracePt t="521619" x="1955800" y="2000250"/>
          <p14:tracePt t="521635" x="1860550" y="2032000"/>
          <p14:tracePt t="521652" x="1809750" y="2070100"/>
          <p14:tracePt t="521669" x="1784350" y="2114550"/>
          <p14:tracePt t="521670" x="1778000" y="2133600"/>
          <p14:tracePt t="521686" x="1778000" y="2165350"/>
          <p14:tracePt t="521702" x="1816100" y="2254250"/>
          <p14:tracePt t="521719" x="1860550" y="2305050"/>
          <p14:tracePt t="521736" x="1911350" y="2343150"/>
          <p14:tracePt t="521752" x="1949450" y="2374900"/>
          <p14:tracePt t="521769" x="2012950" y="2400300"/>
          <p14:tracePt t="521785" x="2120900" y="2413000"/>
          <p14:tracePt t="521802" x="2260600" y="2413000"/>
          <p14:tracePt t="521819" x="2374900" y="2413000"/>
          <p14:tracePt t="521836" x="2463800" y="2406650"/>
          <p14:tracePt t="521852" x="2489200" y="2393950"/>
          <p14:tracePt t="521869" x="2495550" y="2387600"/>
          <p14:tracePt t="521902" x="2495550" y="2381250"/>
          <p14:tracePt t="521951" x="2495550" y="2374900"/>
          <p14:tracePt t="521969" x="2495550" y="2368550"/>
          <p14:tracePt t="521986" x="2489200" y="2362200"/>
          <p14:tracePt t="522003" x="2482850" y="2349500"/>
          <p14:tracePt t="522019" x="2470150" y="2336800"/>
          <p14:tracePt t="522037" x="2463800" y="2330450"/>
          <p14:tracePt t="522114" x="2457450" y="2330450"/>
          <p14:tracePt t="522123" x="2451100" y="2330450"/>
          <p14:tracePt t="522136" x="2438400" y="2330450"/>
          <p14:tracePt t="522153" x="2419350" y="2336800"/>
          <p14:tracePt t="522154" x="2406650" y="2336800"/>
          <p14:tracePt t="522170" x="2387600" y="2349500"/>
          <p14:tracePt t="522186" x="2381250" y="2349500"/>
          <p14:tracePt t="522203" x="2355850" y="2349500"/>
          <p14:tracePt t="522219" x="2311400" y="2349500"/>
          <p14:tracePt t="522236" x="2222500" y="2355850"/>
          <p14:tracePt t="522253" x="2019300" y="2381250"/>
          <p14:tracePt t="522269" x="1790700" y="2413000"/>
          <p14:tracePt t="522286" x="1543050" y="2451100"/>
          <p14:tracePt t="522303" x="1289050" y="2470150"/>
          <p14:tracePt t="522319" x="1073150" y="2476500"/>
          <p14:tracePt t="522336" x="939800" y="2476500"/>
          <p14:tracePt t="522355" x="863600" y="2463800"/>
          <p14:tracePt t="522369" x="838200" y="2457450"/>
          <p14:tracePt t="522386" x="762000" y="2438400"/>
          <p14:tracePt t="522403" x="673100" y="2413000"/>
          <p14:tracePt t="522420" x="647700" y="2406650"/>
          <p14:tracePt t="522460" x="654050" y="2406650"/>
          <p14:tracePt t="522469" x="660400" y="2406650"/>
          <p14:tracePt t="522486" x="685800" y="2400300"/>
          <p14:tracePt t="522503" x="717550" y="2400300"/>
          <p14:tracePt t="522519" x="742950" y="2400300"/>
          <p14:tracePt t="522536" x="774700" y="2400300"/>
          <p14:tracePt t="522553" x="806450" y="2400300"/>
          <p14:tracePt t="522570" x="863600" y="2400300"/>
          <p14:tracePt t="522586" x="920750" y="2406650"/>
          <p14:tracePt t="522603" x="1003300" y="2406650"/>
          <p14:tracePt t="522620" x="1054100" y="2406650"/>
          <p14:tracePt t="522637" x="1098550" y="2400300"/>
          <p14:tracePt t="522653" x="1143000" y="2381250"/>
          <p14:tracePt t="522670" x="1168400" y="2362200"/>
          <p14:tracePt t="522686" x="1200150" y="2336800"/>
          <p14:tracePt t="522703" x="1212850" y="2311400"/>
          <p14:tracePt t="522720" x="1219200" y="2279650"/>
          <p14:tracePt t="522736" x="1219200" y="2247900"/>
          <p14:tracePt t="522754" x="1212850" y="2209800"/>
          <p14:tracePt t="522770" x="1200150" y="2190750"/>
          <p14:tracePt t="522786" x="1193800" y="2171700"/>
          <p14:tracePt t="522803" x="1181100" y="2159000"/>
          <p14:tracePt t="522820" x="1168400" y="2139950"/>
          <p14:tracePt t="522836" x="1155700" y="2127250"/>
          <p14:tracePt t="522853" x="1130300" y="2120900"/>
          <p14:tracePt t="522870" x="1117600" y="2114550"/>
          <p14:tracePt t="522887" x="1104900" y="2114550"/>
          <p14:tracePt t="522903" x="1098550" y="2108200"/>
          <p14:tracePt t="522920" x="1073150" y="2108200"/>
          <p14:tracePt t="522937" x="1022350" y="2108200"/>
          <p14:tracePt t="522953" x="958850" y="2120900"/>
          <p14:tracePt t="522970" x="901700" y="2139950"/>
          <p14:tracePt t="522987" x="857250" y="2159000"/>
          <p14:tracePt t="522988" x="838200" y="2190750"/>
          <p14:tracePt t="523004" x="825500" y="2209800"/>
          <p14:tracePt t="523004" x="825500" y="2235200"/>
          <p14:tracePt t="523020" x="825500" y="2279650"/>
          <p14:tracePt t="523037" x="844550" y="2330450"/>
          <p14:tracePt t="523053" x="863600" y="2374900"/>
          <p14:tracePt t="523070" x="876300" y="2400300"/>
          <p14:tracePt t="523087" x="876300" y="2425700"/>
          <p14:tracePt t="523104" x="876300" y="2438400"/>
          <p14:tracePt t="523120" x="876300" y="2444750"/>
          <p14:tracePt t="523199" x="882650" y="2444750"/>
          <p14:tracePt t="523206" x="889000" y="2438400"/>
          <p14:tracePt t="523220" x="908050" y="2432050"/>
          <p14:tracePt t="523237" x="927100" y="2425700"/>
          <p14:tracePt t="523334" x="933450" y="2425700"/>
          <p14:tracePt t="523343" x="939800" y="2425700"/>
          <p14:tracePt t="523354" x="946150" y="2438400"/>
          <p14:tracePt t="523371" x="958850" y="2451100"/>
          <p14:tracePt t="523387" x="971550" y="2463800"/>
          <p14:tracePt t="523404" x="977900" y="2476500"/>
          <p14:tracePt t="523420" x="984250" y="2476500"/>
          <p14:tracePt t="523545" x="990600" y="2476500"/>
          <p14:tracePt t="523554" x="996950" y="2476500"/>
          <p14:tracePt t="523571" x="1054100" y="2482850"/>
          <p14:tracePt t="523587" x="1136650" y="2489200"/>
          <p14:tracePt t="523604" x="1231900" y="2489200"/>
          <p14:tracePt t="523621" x="1308100" y="2489200"/>
          <p14:tracePt t="523638" x="1384300" y="2482850"/>
          <p14:tracePt t="523654" x="1435100" y="2470150"/>
          <p14:tracePt t="523655" x="1454150" y="2463800"/>
          <p14:tracePt t="523670" x="1460500" y="2457450"/>
          <p14:tracePt t="523687" x="1473200" y="2438400"/>
          <p14:tracePt t="523704" x="1473200" y="2406650"/>
          <p14:tracePt t="523706" x="1466850" y="2393950"/>
          <p14:tracePt t="523721" x="1460500" y="2381250"/>
          <p14:tracePt t="523738" x="1441450" y="2362200"/>
          <p14:tracePt t="523755" x="1409700" y="2336800"/>
          <p14:tracePt t="523771" x="1377950" y="2324100"/>
          <p14:tracePt t="523787" x="1339850" y="2305050"/>
          <p14:tracePt t="523804" x="1289050" y="2292350"/>
          <p14:tracePt t="523820" x="1181100" y="2273300"/>
          <p14:tracePt t="523839" x="1085850" y="2254250"/>
          <p14:tracePt t="523854" x="952500" y="2209800"/>
          <p14:tracePt t="523870" x="889000" y="2190750"/>
          <p14:tracePt t="523887" x="838200" y="2178050"/>
          <p14:tracePt t="523904" x="825500" y="2171700"/>
          <p14:tracePt t="523938" x="825500" y="2190750"/>
          <p14:tracePt t="523955" x="838200" y="2279650"/>
          <p14:tracePt t="523971" x="869950" y="2343150"/>
          <p14:tracePt t="523987" x="882650" y="2368550"/>
          <p14:tracePt t="524004" x="933450" y="2425700"/>
          <p14:tracePt t="524021" x="971550" y="2444750"/>
          <p14:tracePt t="524037" x="1041400" y="2451100"/>
          <p14:tracePt t="524054" x="1111250" y="2444750"/>
          <p14:tracePt t="524071" x="1168400" y="2419350"/>
          <p14:tracePt t="524088" x="1200150" y="2406650"/>
          <p14:tracePt t="524104" x="1206500" y="2406650"/>
          <p14:tracePt t="524170" x="1212850" y="2413000"/>
          <p14:tracePt t="524177" x="1212850" y="2419350"/>
          <p14:tracePt t="524188" x="1212850" y="2432050"/>
          <p14:tracePt t="524204" x="1219200" y="2457450"/>
          <p14:tracePt t="524221" x="1225550" y="2476500"/>
          <p14:tracePt t="524237" x="1225550" y="2489200"/>
          <p14:tracePt t="524254" x="1238250" y="2508250"/>
          <p14:tracePt t="524272" x="1263650" y="2540000"/>
          <p14:tracePt t="524288" x="1289050" y="2552700"/>
          <p14:tracePt t="524304" x="1371600" y="2559050"/>
          <p14:tracePt t="524322" x="1600200" y="2540000"/>
          <p14:tracePt t="524337" x="1771650" y="2520950"/>
          <p14:tracePt t="524355" x="1974850" y="2501900"/>
          <p14:tracePt t="524371" x="2178050" y="2482850"/>
          <p14:tracePt t="524388" x="2349500" y="2463800"/>
          <p14:tracePt t="524404" x="2482850" y="2432050"/>
          <p14:tracePt t="524421" x="2546350" y="2413000"/>
          <p14:tracePt t="524438" x="2590800" y="2393950"/>
          <p14:tracePt t="524454" x="2616200" y="2381250"/>
          <p14:tracePt t="524471" x="2628900" y="2381250"/>
          <p14:tracePt t="524621" x="2635250" y="2381250"/>
          <p14:tracePt t="524638" x="2647950" y="2381250"/>
          <p14:tracePt t="524655" x="2686050" y="2381250"/>
          <p14:tracePt t="524672" x="2711450" y="2381250"/>
          <p14:tracePt t="524688" x="2736850" y="2374900"/>
          <p14:tracePt t="524705" x="2755900" y="2368550"/>
          <p14:tracePt t="524721" x="2768600" y="2368550"/>
          <p14:tracePt t="524738" x="2781300" y="2362200"/>
          <p14:tracePt t="524755" x="2794000" y="2355850"/>
          <p14:tracePt t="524757" x="2794000" y="2349500"/>
          <p14:tracePt t="524773" x="2794000" y="2343150"/>
          <p14:tracePt t="524788" x="2800350" y="2343150"/>
          <p14:tracePt t="524806" x="2800350" y="2336800"/>
          <p14:tracePt t="524839" x="2800350" y="2324100"/>
          <p14:tracePt t="524855" x="2781300" y="2292350"/>
          <p14:tracePt t="524871" x="2749550" y="2266950"/>
          <p14:tracePt t="524888" x="2724150" y="2235200"/>
          <p14:tracePt t="524905" x="2711450" y="2222500"/>
          <p14:tracePt t="525012" x="2705100" y="2216150"/>
          <p14:tracePt t="525018" x="2692400" y="2216150"/>
          <p14:tracePt t="525039" x="2647950" y="2216150"/>
          <p14:tracePt t="525055" x="2584450" y="2216150"/>
          <p14:tracePt t="525072" x="2546350" y="2216150"/>
          <p14:tracePt t="525088" x="2508250" y="2216150"/>
          <p14:tracePt t="525105" x="2482850" y="2216150"/>
          <p14:tracePt t="525122" x="2451100" y="2216150"/>
          <p14:tracePt t="525138" x="2438400" y="2216150"/>
          <p14:tracePt t="525156" x="2425700" y="2222500"/>
          <p14:tracePt t="525171" x="2413000" y="2235200"/>
          <p14:tracePt t="525188" x="2387600" y="2254250"/>
          <p14:tracePt t="525205" x="2374900" y="2279650"/>
          <p14:tracePt t="525224" x="2362200" y="2324100"/>
          <p14:tracePt t="525238" x="2349500" y="2381250"/>
          <p14:tracePt t="525255" x="2336800" y="2413000"/>
          <p14:tracePt t="525272" x="2336800" y="2419350"/>
          <p14:tracePt t="526753" x="2336800" y="2413000"/>
          <p14:tracePt t="526773" x="2330450" y="2413000"/>
          <p14:tracePt t="526790" x="2330450" y="2406650"/>
          <p14:tracePt t="526839" x="2336800" y="2406650"/>
          <p14:tracePt t="526847" x="2343150" y="2406650"/>
          <p14:tracePt t="526857" x="2374900" y="2406650"/>
          <p14:tracePt t="526873" x="2425700" y="2406650"/>
          <p14:tracePt t="526891" x="2489200" y="2381250"/>
          <p14:tracePt t="526908" x="2597150" y="2311400"/>
          <p14:tracePt t="526924" x="2654300" y="2254250"/>
          <p14:tracePt t="526941" x="2667000" y="2235200"/>
          <p14:tracePt t="526957" x="2679700" y="2184400"/>
          <p14:tracePt t="526973" x="2667000" y="2159000"/>
          <p14:tracePt t="526990" x="2616200" y="2127250"/>
          <p14:tracePt t="527007" x="2559050" y="2101850"/>
          <p14:tracePt t="527023" x="2514600" y="2089150"/>
          <p14:tracePt t="527040" x="2501900" y="2089150"/>
          <p14:tracePt t="527073" x="2495550" y="2089150"/>
          <p14:tracePt t="527090" x="2444750" y="2101850"/>
          <p14:tracePt t="527107" x="2343150" y="2127250"/>
          <p14:tracePt t="527123" x="2247900" y="2165350"/>
          <p14:tracePt t="527140" x="2184400" y="2203450"/>
          <p14:tracePt t="527157" x="2171700" y="2222500"/>
          <p14:tracePt t="527173" x="2165350" y="2241550"/>
          <p14:tracePt t="527190" x="2165350" y="2247900"/>
          <p14:tracePt t="527207" x="2165350" y="2254250"/>
          <p14:tracePt t="527223" x="2165350" y="2317750"/>
          <p14:tracePt t="527240" x="2165350" y="2362200"/>
          <p14:tracePt t="527257" x="2171700" y="2406650"/>
          <p14:tracePt t="527274" x="2184400" y="2444750"/>
          <p14:tracePt t="527290" x="2203450" y="2470150"/>
          <p14:tracePt t="527307" x="2254250" y="2495550"/>
          <p14:tracePt t="527323" x="2349500" y="2520950"/>
          <p14:tracePt t="527340" x="2444750" y="2540000"/>
          <p14:tracePt t="527357" x="2552700" y="2552700"/>
          <p14:tracePt t="527374" x="2622550" y="2565400"/>
          <p14:tracePt t="527390" x="2673350" y="2565400"/>
          <p14:tracePt t="527408" x="2730500" y="2559050"/>
          <p14:tracePt t="527423" x="2755900" y="2540000"/>
          <p14:tracePt t="527440" x="2819400" y="2451100"/>
          <p14:tracePt t="527457" x="2838450" y="2393950"/>
          <p14:tracePt t="527474" x="2844800" y="2355850"/>
          <p14:tracePt t="527491" x="2851150" y="2336800"/>
          <p14:tracePt t="527507" x="2851150" y="2317750"/>
          <p14:tracePt t="527524" x="2832100" y="2311400"/>
          <p14:tracePt t="527540" x="2781300" y="2298700"/>
          <p14:tracePt t="527558" x="2724150" y="2292350"/>
          <p14:tracePt t="527574" x="2673350" y="2279650"/>
          <p14:tracePt t="527590" x="2641600" y="2273300"/>
          <p14:tracePt t="527607" x="2603500" y="2254250"/>
          <p14:tracePt t="527624" x="2584450" y="2247900"/>
          <p14:tracePt t="527640" x="2578100" y="2241550"/>
          <p14:tracePt t="527658" x="2565400" y="2235200"/>
          <p14:tracePt t="527674" x="2514600" y="2235200"/>
          <p14:tracePt t="527691" x="2432050" y="2235200"/>
          <p14:tracePt t="527707" x="2343150" y="2241550"/>
          <p14:tracePt t="527724" x="2273300" y="2241550"/>
          <p14:tracePt t="527741" x="2228850" y="2247900"/>
          <p14:tracePt t="527759" x="2216150" y="2247900"/>
          <p14:tracePt t="527790" x="2216150" y="2260600"/>
          <p14:tracePt t="527807" x="2222500" y="2292350"/>
          <p14:tracePt t="527824" x="2260600" y="2336800"/>
          <p14:tracePt t="527841" x="2317750" y="2381250"/>
          <p14:tracePt t="527843" x="2349500" y="2400300"/>
          <p14:tracePt t="527857" x="2362200" y="2413000"/>
          <p14:tracePt t="527874" x="2387600" y="2419350"/>
          <p14:tracePt t="527878" x="2393950" y="2425700"/>
          <p14:tracePt t="527891" x="2400300" y="2425700"/>
          <p14:tracePt t="527908" x="2419350" y="2425700"/>
          <p14:tracePt t="527924" x="2432050" y="2425700"/>
          <p14:tracePt t="527941" x="2444750" y="2425700"/>
          <p14:tracePt t="527957" x="2457450" y="2425700"/>
          <p14:tracePt t="528277" x="2463800" y="2425700"/>
          <p14:tracePt t="528308" x="2463800" y="2419350"/>
          <p14:tracePt t="528324" x="2470150" y="2419350"/>
          <p14:tracePt t="528358" x="2470150" y="2413000"/>
          <p14:tracePt t="528465" x="2476500" y="2413000"/>
          <p14:tracePt t="528481" x="2482850" y="2406650"/>
          <p14:tracePt t="528497" x="2489200" y="2406650"/>
          <p14:tracePt t="528504" x="2489200" y="2400300"/>
          <p14:tracePt t="528514" x="2489200" y="2393950"/>
          <p14:tracePt t="528524" x="2495550" y="2393950"/>
          <p14:tracePt t="528541" x="2495550" y="2381250"/>
          <p14:tracePt t="528558" x="2482850" y="2355850"/>
          <p14:tracePt t="528575" x="2451100" y="2311400"/>
          <p14:tracePt t="528592" x="2406650" y="2273300"/>
          <p14:tracePt t="528608" x="2362200" y="2241550"/>
          <p14:tracePt t="528625" x="2362200" y="2235200"/>
          <p14:tracePt t="528642" x="2355850" y="2228850"/>
          <p14:tracePt t="528658" x="2349500" y="2228850"/>
          <p14:tracePt t="528675" x="2343150" y="2228850"/>
          <p14:tracePt t="528692" x="2330450" y="2228850"/>
          <p14:tracePt t="528708" x="2292350" y="2260600"/>
          <p14:tracePt t="528725" x="2266950" y="2317750"/>
          <p14:tracePt t="528741" x="2254250" y="2362200"/>
          <p14:tracePt t="528758" x="2254250" y="2393950"/>
          <p14:tracePt t="528775" x="2254250" y="2425700"/>
          <p14:tracePt t="528792" x="2254250" y="2444750"/>
          <p14:tracePt t="528808" x="2266950" y="2457450"/>
          <p14:tracePt t="528810" x="2266950" y="2463800"/>
          <p14:tracePt t="528825" x="2273300" y="2463800"/>
          <p14:tracePt t="528841" x="2273300" y="2470150"/>
          <p14:tracePt t="528858" x="2279650" y="2470150"/>
          <p14:tracePt t="529084" x="2286000" y="2470150"/>
          <p14:tracePt t="529095" x="2292350" y="2470150"/>
          <p14:tracePt t="529111" x="2298700" y="2470150"/>
          <p14:tracePt t="529125" x="2305050" y="2470150"/>
          <p14:tracePt t="529780" x="2298700" y="2470150"/>
          <p14:tracePt t="529787" x="2279650" y="2470150"/>
          <p14:tracePt t="529797" x="2241550" y="2470150"/>
          <p14:tracePt t="529810" x="2146300" y="2482850"/>
          <p14:tracePt t="529826" x="2070100" y="2495550"/>
          <p14:tracePt t="529842" x="2006600" y="2501900"/>
          <p14:tracePt t="529859" x="1962150" y="2501900"/>
          <p14:tracePt t="529876" x="1924050" y="2501900"/>
          <p14:tracePt t="529893" x="1835150" y="2482850"/>
          <p14:tracePt t="529909" x="1651000" y="2457450"/>
          <p14:tracePt t="529926" x="1390650" y="2425700"/>
          <p14:tracePt t="529943" x="1009650" y="2381250"/>
          <p14:tracePt t="529959" x="647700" y="2336800"/>
          <p14:tracePt t="529976" x="381000" y="2305050"/>
          <p14:tracePt t="529993" x="311150" y="2298700"/>
          <p14:tracePt t="530010" x="349250" y="2279650"/>
          <p14:tracePt t="530026" x="393700" y="2273300"/>
          <p14:tracePt t="530043" x="476250" y="2266950"/>
          <p14:tracePt t="530044" x="501650" y="2266950"/>
          <p14:tracePt t="530059" x="514350" y="2266950"/>
          <p14:tracePt t="530076" x="527050" y="2266950"/>
          <p14:tracePt t="530094" x="539750" y="2279650"/>
          <p14:tracePt t="530109" x="552450" y="2298700"/>
          <p14:tracePt t="530126" x="565150" y="2311400"/>
          <p14:tracePt t="530142" x="590550" y="2330450"/>
          <p14:tracePt t="530159" x="628650" y="2355850"/>
          <p14:tracePt t="530176" x="685800" y="2374900"/>
          <p14:tracePt t="530192" x="736600" y="2387600"/>
          <p14:tracePt t="530209" x="742950" y="2387600"/>
          <p14:tracePt t="530226" x="749300" y="2387600"/>
          <p14:tracePt t="530243" x="755650" y="2393950"/>
          <p14:tracePt t="530244" x="762000" y="2393950"/>
          <p14:tracePt t="530311" x="762000" y="2387600"/>
          <p14:tracePt t="530326" x="762000" y="2349500"/>
          <p14:tracePt t="530343" x="755650" y="2317750"/>
          <p14:tracePt t="530360" x="704850" y="2286000"/>
          <p14:tracePt t="530376" x="603250" y="2241550"/>
          <p14:tracePt t="530393" x="514350" y="2216150"/>
          <p14:tracePt t="530409" x="425450" y="2197100"/>
          <p14:tracePt t="530426" x="400050" y="2190750"/>
          <p14:tracePt t="530443" x="393700" y="2190750"/>
          <p14:tracePt t="530459" x="393700" y="2184400"/>
          <p14:tracePt t="530493" x="381000" y="2184400"/>
          <p14:tracePt t="530510" x="304800" y="2216150"/>
          <p14:tracePt t="530528" x="228600" y="2254250"/>
          <p14:tracePt t="530543" x="171450" y="2292350"/>
          <p14:tracePt t="530559" x="146050" y="2311400"/>
          <p14:tracePt t="530577" x="139700" y="2317750"/>
          <p14:tracePt t="530610" x="152400" y="2324100"/>
          <p14:tracePt t="530627" x="228600" y="2349500"/>
          <p14:tracePt t="530643" x="342900" y="2381250"/>
          <p14:tracePt t="530660" x="387350" y="2393950"/>
          <p14:tracePt t="530676" x="400050" y="2393950"/>
          <p14:tracePt t="530694" x="406400" y="2400300"/>
          <p14:tracePt t="530710" x="431800" y="2393950"/>
          <p14:tracePt t="530726" x="495300" y="2362200"/>
          <p14:tracePt t="530745" x="571500" y="2298700"/>
          <p14:tracePt t="530760" x="622300" y="2260600"/>
          <p14:tracePt t="530776" x="654050" y="2235200"/>
          <p14:tracePt t="530795" x="654050" y="2228850"/>
          <p14:tracePt t="530827" x="654050" y="2222500"/>
          <p14:tracePt t="530860" x="647700" y="2222500"/>
          <p14:tracePt t="530910" x="641350" y="2222500"/>
          <p14:tracePt t="530951" x="635000" y="2222500"/>
          <p14:tracePt t="530960" x="635000" y="2228850"/>
          <p14:tracePt t="530977" x="609600" y="2241550"/>
          <p14:tracePt t="530993" x="603250" y="2260600"/>
          <p14:tracePt t="531010" x="596900" y="2273300"/>
          <p14:tracePt t="531027" x="590550" y="2279650"/>
          <p14:tracePt t="531044" x="590550" y="2286000"/>
          <p14:tracePt t="531089" x="590550" y="2292350"/>
          <p14:tracePt t="531097" x="584200" y="2292350"/>
          <p14:tracePt t="531110" x="584200" y="2298700"/>
          <p14:tracePt t="531127" x="577850" y="2305050"/>
          <p14:tracePt t="531143" x="571500" y="2311400"/>
          <p14:tracePt t="531232" x="571500" y="2317750"/>
          <p14:tracePt t="531241" x="571500" y="2336800"/>
          <p14:tracePt t="531249" x="577850" y="2355850"/>
          <p14:tracePt t="531260" x="577850" y="2368550"/>
          <p14:tracePt t="531277" x="584200" y="2387600"/>
          <p14:tracePt t="531293" x="596900" y="2393950"/>
          <p14:tracePt t="531327" x="596900" y="2400300"/>
          <p14:tracePt t="531377" x="590550" y="2406650"/>
          <p14:tracePt t="531393" x="577850" y="2438400"/>
          <p14:tracePt t="531410" x="558800" y="2463800"/>
          <p14:tracePt t="531427" x="552450" y="2470150"/>
          <p14:tracePt t="531443" x="552450" y="2476500"/>
          <p14:tracePt t="531539" x="546100" y="2476500"/>
          <p14:tracePt t="534490" x="552450" y="2482850"/>
          <p14:tracePt t="534498" x="609600" y="2514600"/>
          <p14:tracePt t="534513" x="819150" y="2578100"/>
          <p14:tracePt t="534530" x="1168400" y="2635250"/>
          <p14:tracePt t="534547" x="1593850" y="2698750"/>
          <p14:tracePt t="534564" x="2025650" y="2800350"/>
          <p14:tracePt t="534580" x="2305050" y="2889250"/>
          <p14:tracePt t="534596" x="2419350" y="2940050"/>
          <p14:tracePt t="534613" x="2432050" y="2946400"/>
          <p14:tracePt t="534630" x="2457450" y="2946400"/>
          <p14:tracePt t="534646" x="2514600" y="2927350"/>
          <p14:tracePt t="534664" x="2609850" y="2889250"/>
          <p14:tracePt t="534680" x="2616200" y="2882900"/>
          <p14:tracePt t="534697" x="2622550" y="2851150"/>
          <p14:tracePt t="534714" x="2597150" y="2768600"/>
          <p14:tracePt t="534730" x="2533650" y="2692400"/>
          <p14:tracePt t="534746" x="2489200" y="2635250"/>
          <p14:tracePt t="534763" x="2463800" y="2584450"/>
          <p14:tracePt t="534780" x="2444750" y="2546350"/>
          <p14:tracePt t="534796" x="2432050" y="2514600"/>
          <p14:tracePt t="534813" x="2368550" y="2476500"/>
          <p14:tracePt t="534830" x="2260600" y="2432050"/>
          <p14:tracePt t="534846" x="2089150" y="2355850"/>
          <p14:tracePt t="534865" x="1905000" y="2279650"/>
          <p14:tracePt t="534880" x="1790700" y="2216150"/>
          <p14:tracePt t="534896" x="1765300" y="2197100"/>
          <p14:tracePt t="534913" x="1765300" y="2184400"/>
          <p14:tracePt t="534914" x="1765300" y="2178050"/>
          <p14:tracePt t="534930" x="1771650" y="2171700"/>
          <p14:tracePt t="534964" x="1752600" y="2171700"/>
          <p14:tracePt t="534980" x="1714500" y="2171700"/>
          <p14:tracePt t="534997" x="1663700" y="2171700"/>
          <p14:tracePt t="535013" x="1651000" y="2171700"/>
          <p14:tracePt t="535105" x="1644650" y="2171700"/>
          <p14:tracePt t="535112" x="1631950" y="2171700"/>
          <p14:tracePt t="535130" x="1612900" y="2178050"/>
          <p14:tracePt t="535152" x="1600200" y="2190750"/>
          <p14:tracePt t="535163" x="1593850" y="2222500"/>
          <p14:tracePt t="535180" x="1593850" y="2286000"/>
          <p14:tracePt t="535197" x="1612900" y="2355850"/>
          <p14:tracePt t="535213" x="1644650" y="2413000"/>
          <p14:tracePt t="535230" x="1657350" y="2438400"/>
          <p14:tracePt t="535247" x="1663700" y="2451100"/>
          <p14:tracePt t="535265" x="1663700" y="2457450"/>
          <p14:tracePt t="535314" x="1670050" y="2457450"/>
          <p14:tracePt t="535330" x="1708150" y="2463800"/>
          <p14:tracePt t="535347" x="1739900" y="2463800"/>
          <p14:tracePt t="535364" x="1765300" y="2463800"/>
          <p14:tracePt t="535501" x="1771650" y="2463800"/>
          <p14:tracePt t="535549" x="1771650" y="2457450"/>
          <p14:tracePt t="535573" x="1771650" y="2451100"/>
          <p14:tracePt t="535582" x="1771650" y="2444750"/>
          <p14:tracePt t="535597" x="1771650" y="2432050"/>
          <p14:tracePt t="535614" x="1765300" y="2413000"/>
          <p14:tracePt t="535631" x="1752600" y="2400300"/>
          <p14:tracePt t="535647" x="1746250" y="2393950"/>
          <p14:tracePt t="535664" x="1739900" y="2387600"/>
          <p14:tracePt t="535681" x="1733550" y="2387600"/>
          <p14:tracePt t="535697" x="1689100" y="2387600"/>
          <p14:tracePt t="535714" x="1663700" y="2393950"/>
          <p14:tracePt t="535731" x="1651000" y="2400300"/>
          <p14:tracePt t="535747" x="1644650" y="2400300"/>
          <p14:tracePt t="535830" x="1644650" y="2406650"/>
          <p14:tracePt t="535847" x="1689100" y="2432050"/>
          <p14:tracePt t="535864" x="1797050" y="2463800"/>
          <p14:tracePt t="535882" x="2006600" y="2514600"/>
          <p14:tracePt t="535898" x="2139950" y="2540000"/>
          <p14:tracePt t="535914" x="2235200" y="2552700"/>
          <p14:tracePt t="535931" x="2266950" y="2552700"/>
          <p14:tracePt t="536065" x="2273300" y="2565400"/>
          <p14:tracePt t="536071" x="2279650" y="2571750"/>
          <p14:tracePt t="536081" x="2305050" y="2603500"/>
          <p14:tracePt t="536098" x="2362200" y="2686050"/>
          <p14:tracePt t="536115" x="2489200" y="2832100"/>
          <p14:tracePt t="536131" x="2711450" y="3041650"/>
          <p14:tracePt t="536149" x="2952750" y="3200400"/>
          <p14:tracePt t="536165" x="3295650" y="3429000"/>
          <p14:tracePt t="536181" x="3568700" y="3587750"/>
          <p14:tracePt t="536198" x="3867150" y="3746500"/>
          <p14:tracePt t="536214" x="4133850" y="3892550"/>
          <p14:tracePt t="536232" x="4521200" y="4133850"/>
          <p14:tracePt t="536248" x="4718050" y="4260850"/>
          <p14:tracePt t="536264" x="5054600" y="4495800"/>
          <p14:tracePt t="536281" x="5283200" y="4641850"/>
          <p14:tracePt t="536298" x="5441950" y="4705350"/>
          <p14:tracePt t="536314" x="5549900" y="4730750"/>
          <p14:tracePt t="536331" x="5626100" y="4730750"/>
          <p14:tracePt t="536348" x="5715000" y="4730750"/>
          <p14:tracePt t="536364" x="5784850" y="4718050"/>
          <p14:tracePt t="536381" x="5822950" y="4711700"/>
          <p14:tracePt t="536398" x="5835650" y="4705350"/>
          <p14:tracePt t="536415" x="5848350" y="4705350"/>
          <p14:tracePt t="536431" x="5861050" y="4705350"/>
          <p14:tracePt t="536448" x="5880100" y="4705350"/>
          <p14:tracePt t="536465" x="5899150" y="4705350"/>
          <p14:tracePt t="536484" x="5937250" y="4718050"/>
          <p14:tracePt t="536498" x="5988050" y="4749800"/>
          <p14:tracePt t="536515" x="6032500" y="4787900"/>
          <p14:tracePt t="536531" x="6140450" y="4870450"/>
          <p14:tracePt t="536548" x="6305550" y="4978400"/>
          <p14:tracePt t="536565" x="6527800" y="5099050"/>
          <p14:tracePt t="536581" x="6769100" y="5219700"/>
          <p14:tracePt t="536598" x="7073900" y="5353050"/>
          <p14:tracePt t="536615" x="7397750" y="5480050"/>
          <p14:tracePt t="536633" x="7696200" y="5581650"/>
          <p14:tracePt t="536648" x="7950200" y="5651500"/>
          <p14:tracePt t="536665" x="8051800" y="5676900"/>
          <p14:tracePt t="536681" x="8058150" y="5676900"/>
          <p14:tracePt t="536807" x="8064500" y="5676900"/>
          <p14:tracePt t="536812" x="8070850" y="5676900"/>
          <p14:tracePt t="536832" x="8089900" y="5683250"/>
          <p14:tracePt t="536848" x="8121650" y="5689600"/>
          <p14:tracePt t="536865" x="8159750" y="5695950"/>
          <p14:tracePt t="536882" x="8216900" y="5702300"/>
          <p14:tracePt t="536898" x="8280400" y="5708650"/>
          <p14:tracePt t="536915" x="8324850" y="5708650"/>
          <p14:tracePt t="536931" x="8337550" y="5708650"/>
          <p14:tracePt t="536983" x="8337550" y="5702300"/>
          <p14:tracePt t="536998" x="8337550" y="5689600"/>
          <p14:tracePt t="537032" x="8337550" y="5683250"/>
          <p14:tracePt t="537431" x="8331200" y="5683250"/>
          <p14:tracePt t="537463" x="8324850" y="5683250"/>
          <p14:tracePt t="537496" x="8318500" y="5683250"/>
          <p14:tracePt t="537516" x="8312150" y="5676900"/>
          <p14:tracePt t="537578" x="8305800" y="5676900"/>
          <p14:tracePt t="537587" x="8299450" y="5676900"/>
          <p14:tracePt t="537599" x="8293100" y="5676900"/>
          <p14:tracePt t="537615" x="8255000" y="5670550"/>
          <p14:tracePt t="537633" x="8204200" y="5664200"/>
          <p14:tracePt t="537649" x="8140700" y="5651500"/>
          <p14:tracePt t="537666" x="8089900" y="5638800"/>
          <p14:tracePt t="537667" x="8077200" y="5638800"/>
          <p14:tracePt t="537683" x="8070850" y="5638800"/>
          <p14:tracePt t="537699" x="8051800" y="5632450"/>
          <p14:tracePt t="537715" x="8026400" y="5626100"/>
          <p14:tracePt t="537734" x="7994650" y="5613400"/>
          <p14:tracePt t="537749" x="7931150" y="5594350"/>
          <p14:tracePt t="537767" x="7867650" y="5581650"/>
          <p14:tracePt t="537782" x="7778750" y="5562600"/>
          <p14:tracePt t="537799" x="7639050" y="5518150"/>
          <p14:tracePt t="537816" x="7569200" y="5505450"/>
          <p14:tracePt t="537833" x="7556500" y="5499100"/>
          <p14:tracePt t="537849" x="7543800" y="5499100"/>
          <p14:tracePt t="537865" x="7524750" y="5492750"/>
          <p14:tracePt t="537882" x="7454900" y="5486400"/>
          <p14:tracePt t="537900" x="7334250" y="5473700"/>
          <p14:tracePt t="537916" x="7277100" y="5467350"/>
          <p14:tracePt t="537917" x="7245350" y="5467350"/>
          <p14:tracePt t="537932" x="7175500" y="5454650"/>
          <p14:tracePt t="537949" x="7131050" y="5441950"/>
          <p14:tracePt t="537966" x="7092950" y="5435600"/>
          <p14:tracePt t="537982" x="7054850" y="5422900"/>
          <p14:tracePt t="538000" x="7004050" y="5410200"/>
          <p14:tracePt t="538016" x="6965950" y="5403850"/>
          <p14:tracePt t="538033" x="6946900" y="5397500"/>
          <p14:tracePt t="538050" x="6927850" y="5391150"/>
          <p14:tracePt t="538066" x="6915150" y="5391150"/>
          <p14:tracePt t="538277" x="6921500" y="5391150"/>
          <p14:tracePt t="538285" x="6927850" y="5391150"/>
          <p14:tracePt t="538300" x="6940550" y="5391150"/>
          <p14:tracePt t="538318" x="6985000" y="5397500"/>
          <p14:tracePt t="538333" x="7042150" y="5410200"/>
          <p14:tracePt t="538349" x="7073900" y="5416550"/>
          <p14:tracePt t="538366" x="7112000" y="5416550"/>
          <p14:tracePt t="538383" x="7124700" y="5416550"/>
          <p14:tracePt t="538400" x="7131050" y="5416550"/>
          <p14:tracePt t="538416" x="7150100" y="5416550"/>
          <p14:tracePt t="538433" x="7181850" y="5403850"/>
          <p14:tracePt t="538449" x="7226300" y="5378450"/>
          <p14:tracePt t="538466" x="7251700" y="5359400"/>
          <p14:tracePt t="538483" x="7264400" y="5346700"/>
          <p14:tracePt t="538484" x="7264400" y="5340350"/>
          <p14:tracePt t="538500" x="7264400" y="5321300"/>
          <p14:tracePt t="538516" x="7251700" y="5302250"/>
          <p14:tracePt t="538533" x="7232650" y="5276850"/>
          <p14:tracePt t="538549" x="7219950" y="5264150"/>
          <p14:tracePt t="538568" x="7207250" y="5251450"/>
          <p14:tracePt t="538585" x="7188200" y="5232400"/>
          <p14:tracePt t="538600" x="7150100" y="5200650"/>
          <p14:tracePt t="538616" x="7086600" y="5168900"/>
          <p14:tracePt t="538633" x="7029450" y="5143500"/>
          <p14:tracePt t="538650" x="6978650" y="5137150"/>
          <p14:tracePt t="538668" x="6927850" y="5124450"/>
          <p14:tracePt t="538683" x="6915150" y="5118100"/>
          <p14:tracePt t="538700" x="6908800" y="5118100"/>
          <p14:tracePt t="538716" x="6896100" y="5118100"/>
          <p14:tracePt t="538733" x="6870700" y="5111750"/>
          <p14:tracePt t="538734" x="6851650" y="5111750"/>
          <p14:tracePt t="538749" x="6800850" y="5111750"/>
          <p14:tracePt t="538766" x="6775450" y="5111750"/>
          <p14:tracePt t="538783" x="6762750" y="5118100"/>
          <p14:tracePt t="538817" x="6756400" y="5124450"/>
          <p14:tracePt t="538833" x="6731000" y="5130800"/>
          <p14:tracePt t="538850" x="6673850" y="5149850"/>
          <p14:tracePt t="538866" x="6610350" y="5175250"/>
          <p14:tracePt t="538883" x="6553200" y="5200650"/>
          <p14:tracePt t="538900" x="6502400" y="5226050"/>
          <p14:tracePt t="538916" x="6483350" y="5232400"/>
          <p14:tracePt t="538933" x="6477000" y="5238750"/>
          <p14:tracePt t="538950" x="6470650" y="5251450"/>
          <p14:tracePt t="538968" x="6464300" y="5264150"/>
          <p14:tracePt t="538983" x="6457950" y="5270500"/>
          <p14:tracePt t="539367" x="6457950" y="5289550"/>
          <p14:tracePt t="539386" x="6457950" y="5359400"/>
          <p14:tracePt t="539401" x="6470650" y="5454650"/>
          <p14:tracePt t="539404" x="6477000" y="5499100"/>
          <p14:tracePt t="539417" x="6483350" y="5530850"/>
          <p14:tracePt t="539434" x="6515100" y="5613400"/>
          <p14:tracePt t="539436" x="6534150" y="5638800"/>
          <p14:tracePt t="539451" x="6553200" y="5664200"/>
          <p14:tracePt t="539468" x="6616700" y="5708650"/>
          <p14:tracePt t="539484" x="6654800" y="5715000"/>
          <p14:tracePt t="539502" x="6788150" y="5734050"/>
          <p14:tracePt t="539517" x="6896100" y="5740400"/>
          <p14:tracePt t="539534" x="7010400" y="5740400"/>
          <p14:tracePt t="539550" x="7086600" y="5727700"/>
          <p14:tracePt t="539567" x="7156450" y="5702300"/>
          <p14:tracePt t="539584" x="7207250" y="5664200"/>
          <p14:tracePt t="539600" x="7239000" y="5632450"/>
          <p14:tracePt t="539617" x="7245350" y="5600700"/>
          <p14:tracePt t="539634" x="7245350" y="5575300"/>
          <p14:tracePt t="539650" x="7232650" y="5562600"/>
          <p14:tracePt t="539667" x="7226300" y="5543550"/>
          <p14:tracePt t="539684" x="7219950" y="5524500"/>
          <p14:tracePt t="539701" x="7219950" y="5492750"/>
          <p14:tracePt t="539702" x="7219950" y="5467350"/>
          <p14:tracePt t="539717" x="7219950" y="5454650"/>
          <p14:tracePt t="539736" x="7181850" y="5384800"/>
          <p14:tracePt t="539750" x="7137400" y="5340350"/>
          <p14:tracePt t="539768" x="7092950" y="5314950"/>
          <p14:tracePt t="539784" x="7054850" y="5295900"/>
          <p14:tracePt t="539801" x="7035800" y="5289550"/>
          <p14:tracePt t="539817" x="7023100" y="5283200"/>
          <p14:tracePt t="539917" x="7029450" y="5283200"/>
          <p14:tracePt t="539926" x="7035800" y="5283200"/>
          <p14:tracePt t="539934" x="7054850" y="5302250"/>
          <p14:tracePt t="539951" x="7105650" y="5334000"/>
          <p14:tracePt t="539968" x="7156450" y="5359400"/>
          <p14:tracePt t="539984" x="7200900" y="5378450"/>
          <p14:tracePt t="540001" x="7251700" y="5403850"/>
          <p14:tracePt t="540017" x="7289800" y="5422900"/>
          <p14:tracePt t="540034" x="7353300" y="5441950"/>
          <p14:tracePt t="540052" x="7429500" y="5461000"/>
          <p14:tracePt t="540053" x="7473950" y="5467350"/>
          <p14:tracePt t="540068" x="7524750" y="5473700"/>
          <p14:tracePt t="540069" x="7581900" y="5486400"/>
          <p14:tracePt t="540084" x="7734300" y="5511800"/>
          <p14:tracePt t="540101" x="7861300" y="5524500"/>
          <p14:tracePt t="540117" x="7956550" y="5524500"/>
          <p14:tracePt t="540134" x="8026400" y="5524500"/>
          <p14:tracePt t="540151" x="8058150" y="5524500"/>
          <p14:tracePt t="540168" x="8089900" y="5518150"/>
          <p14:tracePt t="540184" x="8108950" y="5518150"/>
          <p14:tracePt t="540201" x="8140700" y="5518150"/>
          <p14:tracePt t="540218" x="8172450" y="5511800"/>
          <p14:tracePt t="540235" x="8223250" y="5511800"/>
          <p14:tracePt t="540251" x="8274050" y="5511800"/>
          <p14:tracePt t="540268" x="8331200" y="5505450"/>
          <p14:tracePt t="540284" x="8388350" y="5492750"/>
          <p14:tracePt t="540302" x="8451850" y="5480050"/>
          <p14:tracePt t="540318" x="8464550" y="5480050"/>
          <p14:tracePt t="540334" x="8509000" y="5467350"/>
          <p14:tracePt t="540353" x="8553450" y="5467350"/>
          <p14:tracePt t="540367" x="8610600" y="5467350"/>
          <p14:tracePt t="540384" x="8642350" y="5467350"/>
          <p14:tracePt t="540401" x="8667750" y="5467350"/>
          <p14:tracePt t="540418" x="8674100" y="5467350"/>
          <p14:tracePt t="540464" x="8680450" y="5467350"/>
          <p14:tracePt t="540480" x="8686800" y="5467350"/>
          <p14:tracePt t="540501" x="8693150" y="5467350"/>
          <p14:tracePt t="540518" x="8699500" y="5467350"/>
          <p14:tracePt t="540535" x="8705850" y="5467350"/>
          <p14:tracePt t="540568" x="8712200" y="5467350"/>
          <p14:tracePt t="540585" x="8724900" y="5467350"/>
          <p14:tracePt t="540601" x="8737600" y="5467350"/>
          <p14:tracePt t="540651" x="8743950" y="5467350"/>
          <p14:tracePt t="540668" x="8769350" y="5461000"/>
          <p14:tracePt t="540685" x="8826500" y="5454650"/>
          <p14:tracePt t="540701" x="8890000" y="5448300"/>
          <p14:tracePt t="540718" x="8966200" y="5448300"/>
          <p14:tracePt t="540735" x="9042400" y="5448300"/>
          <p14:tracePt t="540751" x="9131300" y="5467350"/>
          <p14:tracePt t="540768" x="9163050" y="5467350"/>
          <p14:tracePt t="540785" x="9163050" y="5473700"/>
          <p14:tracePt t="540835" x="9169400" y="5473700"/>
          <p14:tracePt t="540851" x="9175750" y="5473700"/>
          <p14:tracePt t="540868" x="9201150" y="5480050"/>
          <p14:tracePt t="540885" x="9232900" y="5480050"/>
          <p14:tracePt t="540901" x="9264650" y="5480050"/>
          <p14:tracePt t="540918" x="9302750" y="5480050"/>
          <p14:tracePt t="540935" x="9347200" y="5473700"/>
          <p14:tracePt t="540951" x="9398000" y="5467350"/>
          <p14:tracePt t="540969" x="9448800" y="5454650"/>
          <p14:tracePt t="540985" x="9493250" y="5448300"/>
          <p14:tracePt t="541001" x="9518650" y="5441950"/>
          <p14:tracePt t="541018" x="9537700" y="5441950"/>
          <p14:tracePt t="541035" x="9556750" y="5441950"/>
          <p14:tracePt t="541051" x="9575800" y="5441950"/>
          <p14:tracePt t="541068" x="9582150" y="5448300"/>
          <p14:tracePt t="541085" x="9588500" y="5448300"/>
          <p14:tracePt t="541102" x="9588500" y="5454650"/>
          <p14:tracePt t="541118" x="9601200" y="5454650"/>
          <p14:tracePt t="541135" x="9607550" y="5461000"/>
          <p14:tracePt t="541203" x="9613900" y="5461000"/>
          <p14:tracePt t="541208" x="9626600" y="5461000"/>
          <p14:tracePt t="541219" x="9632950" y="5461000"/>
          <p14:tracePt t="541235" x="9671050" y="5467350"/>
          <p14:tracePt t="541252" x="9709150" y="5473700"/>
          <p14:tracePt t="541268" x="9766300" y="5473700"/>
          <p14:tracePt t="541285" x="9817100" y="5473700"/>
          <p14:tracePt t="541302" x="9880600" y="5473700"/>
          <p14:tracePt t="541318" x="9988550" y="5473700"/>
          <p14:tracePt t="541335" x="10090150" y="5473700"/>
          <p14:tracePt t="541352" x="10179050" y="5473700"/>
          <p14:tracePt t="541369" x="10242550" y="5473700"/>
          <p14:tracePt t="541370" x="10261600" y="5473700"/>
          <p14:tracePt t="541387" x="10274300" y="5473700"/>
          <p14:tracePt t="541402" x="10280650" y="5473700"/>
          <p14:tracePt t="542123" x="10299700" y="5473700"/>
          <p14:tracePt t="542130" x="10312400" y="5473700"/>
          <p14:tracePt t="542139" x="10344150" y="5480050"/>
          <p14:tracePt t="542153" x="10401300" y="5486400"/>
          <p14:tracePt t="542170" x="10464800" y="5492750"/>
          <p14:tracePt t="542186" x="10515600" y="5492750"/>
          <p14:tracePt t="542203" x="10553700" y="5499100"/>
          <p14:tracePt t="542220" x="10579100" y="5499100"/>
          <p14:tracePt t="542236" x="10591800" y="5499100"/>
          <p14:tracePt t="543003" x="10585450" y="5499100"/>
          <p14:tracePt t="543010" x="10579100" y="5499100"/>
          <p14:tracePt t="543020" x="10572750" y="5499100"/>
          <p14:tracePt t="543037" x="10560050" y="5499100"/>
          <p14:tracePt t="543054" x="10547350" y="5499100"/>
          <p14:tracePt t="543070" x="10534650" y="5499100"/>
          <p14:tracePt t="543087" x="10528300" y="5499100"/>
          <p14:tracePt t="544210" x="10521950" y="5499100"/>
          <p14:tracePt t="544215" x="10515600" y="5499100"/>
          <p14:tracePt t="544238" x="10502900" y="5499100"/>
          <p14:tracePt t="544255" x="10490200" y="5499100"/>
          <p14:tracePt t="544271" x="10483850" y="5499100"/>
          <p14:tracePt t="544361" x="10477500" y="5499100"/>
          <p14:tracePt t="544397" x="10471150" y="5499100"/>
          <p14:tracePt t="544406" x="10464800" y="5499100"/>
          <p14:tracePt t="544422" x="10439400" y="5499100"/>
          <p14:tracePt t="544438" x="10401300" y="5492750"/>
          <p14:tracePt t="544455" x="10356850" y="5480050"/>
          <p14:tracePt t="544472" x="10331450" y="5480050"/>
          <p14:tracePt t="544488" x="10306050" y="5480050"/>
          <p14:tracePt t="544505" x="10280650" y="5480050"/>
          <p14:tracePt t="544521" x="10236200" y="5480050"/>
          <p14:tracePt t="544539" x="10191750" y="5473700"/>
          <p14:tracePt t="544555" x="10134600" y="5467350"/>
          <p14:tracePt t="544557" x="10090150" y="5461000"/>
          <p14:tracePt t="544572" x="10071100" y="5461000"/>
          <p14:tracePt t="544588" x="10007600" y="5448300"/>
          <p14:tracePt t="544605" x="9950450" y="5441950"/>
          <p14:tracePt t="544607" x="9899650" y="5435600"/>
          <p14:tracePt t="544622" x="9842500" y="5429250"/>
          <p14:tracePt t="544638" x="9747250" y="5416550"/>
          <p14:tracePt t="544655" x="9671050" y="5410200"/>
          <p14:tracePt t="544671" x="9626600" y="5403850"/>
          <p14:tracePt t="544690" x="9601200" y="5403850"/>
          <p14:tracePt t="544705" x="9550400" y="5391150"/>
          <p14:tracePt t="544721" x="9486900" y="5384800"/>
          <p14:tracePt t="544738" x="9391650" y="5365750"/>
          <p14:tracePt t="544755" x="9251950" y="5353050"/>
          <p14:tracePt t="544771" x="9093200" y="5340350"/>
          <p14:tracePt t="544788" x="8978900" y="5334000"/>
          <p14:tracePt t="544805" x="8902700" y="5327650"/>
          <p14:tracePt t="544822" x="8851900" y="5327650"/>
          <p14:tracePt t="544840" x="8763000" y="5327650"/>
          <p14:tracePt t="544855" x="8610600" y="5327650"/>
          <p14:tracePt t="544872" x="8483600" y="5334000"/>
          <p14:tracePt t="544888" x="8077200" y="5346700"/>
          <p14:tracePt t="544905" x="7797800" y="5353050"/>
          <p14:tracePt t="544922" x="7626350" y="5353050"/>
          <p14:tracePt t="544938" x="7505700" y="5346700"/>
          <p14:tracePt t="544955" x="7467600" y="5340350"/>
          <p14:tracePt t="544972" x="7435850" y="5334000"/>
          <p14:tracePt t="544988" x="7372350" y="5334000"/>
          <p14:tracePt t="545005" x="7289800" y="5334000"/>
          <p14:tracePt t="545024" x="7175500" y="5340350"/>
          <p14:tracePt t="545038" x="7105650" y="5359400"/>
          <p14:tracePt t="545056" x="7061200" y="5372100"/>
          <p14:tracePt t="545114" x="7054850" y="5378450"/>
          <p14:tracePt t="545122" x="7048500" y="5384800"/>
          <p14:tracePt t="545143" x="7035800" y="5416550"/>
          <p14:tracePt t="545155" x="7016750" y="5454650"/>
          <p14:tracePt t="545172" x="7016750" y="5505450"/>
          <p14:tracePt t="545188" x="7029450" y="5556250"/>
          <p14:tracePt t="545205" x="7054850" y="5600700"/>
          <p14:tracePt t="545222" x="7073900" y="5613400"/>
          <p14:tracePt t="545239" x="7092950" y="5619750"/>
          <p14:tracePt t="545255" x="7105650" y="5626100"/>
          <p14:tracePt t="545272" x="7131050" y="5626100"/>
          <p14:tracePt t="545289" x="7175500" y="5632450"/>
          <p14:tracePt t="545306" x="7219950" y="5638800"/>
          <p14:tracePt t="545322" x="7346950" y="5657850"/>
          <p14:tracePt t="545338" x="7423150" y="5676900"/>
          <p14:tracePt t="545355" x="7505700" y="5695950"/>
          <p14:tracePt t="545372" x="7588250" y="5715000"/>
          <p14:tracePt t="545389" x="7632700" y="5721350"/>
          <p14:tracePt t="545405" x="7670800" y="5727700"/>
          <p14:tracePt t="545422" x="7689850" y="5727700"/>
          <p14:tracePt t="545439" x="7708900" y="5727700"/>
          <p14:tracePt t="545457" x="7721600" y="5727700"/>
          <p14:tracePt t="545472" x="7740650" y="5727700"/>
          <p14:tracePt t="545489" x="7753350" y="5721350"/>
          <p14:tracePt t="545505" x="7759700" y="5721350"/>
          <p14:tracePt t="545522" x="7772400" y="5715000"/>
          <p14:tracePt t="545539" x="7785100" y="5715000"/>
          <p14:tracePt t="545556" x="7797800" y="5708650"/>
          <p14:tracePt t="545574" x="7816850" y="5708650"/>
          <p14:tracePt t="545589" x="7829550" y="5702300"/>
          <p14:tracePt t="545605" x="7842250" y="5695950"/>
          <p14:tracePt t="545624" x="7854950" y="5689600"/>
          <p14:tracePt t="545641" x="7867650" y="5683250"/>
          <p14:tracePt t="545657" x="7867650" y="5676900"/>
          <p14:tracePt t="545672" x="7874000" y="5676900"/>
          <p14:tracePt t="545803" x="7886700" y="5676900"/>
          <p14:tracePt t="545822" x="7918450" y="5676900"/>
          <p14:tracePt t="545839" x="7962900" y="5676900"/>
          <p14:tracePt t="545858" x="8045450" y="5676900"/>
          <p14:tracePt t="545872" x="8077200" y="5676900"/>
          <p14:tracePt t="545890" x="8102600" y="5676900"/>
          <p14:tracePt t="546045" x="8102600" y="5683250"/>
          <p14:tracePt t="546069" x="8102600" y="5689600"/>
          <p14:tracePt t="547041" x="8096250" y="5689600"/>
          <p14:tracePt t="547048" x="8083550" y="5689600"/>
          <p14:tracePt t="547057" x="8070850" y="5689600"/>
          <p14:tracePt t="547074" x="8032750" y="5689600"/>
          <p14:tracePt t="547090" x="7969250" y="5689600"/>
          <p14:tracePt t="547107" x="7861300" y="5670550"/>
          <p14:tracePt t="547124" x="7747000" y="5657850"/>
          <p14:tracePt t="547141" x="7658100" y="5657850"/>
          <p14:tracePt t="547157" x="7620000" y="5657850"/>
          <p14:tracePt t="547173" x="7600950" y="5657850"/>
          <p14:tracePt t="547190" x="7594600" y="5657850"/>
          <p14:tracePt t="547207" x="7569200" y="5657850"/>
          <p14:tracePt t="547224" x="7556500" y="5657850"/>
          <p14:tracePt t="547240" x="7493000" y="5664200"/>
          <p14:tracePt t="547257" x="7435850" y="5664200"/>
          <p14:tracePt t="547274" x="7385050" y="5657850"/>
          <p14:tracePt t="547291" x="7353300" y="5657850"/>
          <p14:tracePt t="547307" x="7327900" y="5651500"/>
          <p14:tracePt t="547323" x="7315200" y="5645150"/>
          <p14:tracePt t="547340" x="7308850" y="5645150"/>
          <p14:tracePt t="547357" x="7302500" y="5638800"/>
          <p14:tracePt t="547390" x="7302500" y="5632450"/>
          <p14:tracePt t="547440" x="7321550" y="5626100"/>
          <p14:tracePt t="547458" x="7461250" y="5626100"/>
          <p14:tracePt t="547474" x="7600950" y="5626100"/>
          <p14:tracePt t="547491" x="7766050" y="5645150"/>
          <p14:tracePt t="547507" x="7899400" y="5657850"/>
          <p14:tracePt t="547525" x="8020050" y="5664200"/>
          <p14:tracePt t="547540" x="8108950" y="5676900"/>
          <p14:tracePt t="547558" x="8159750" y="5683250"/>
          <p14:tracePt t="547574" x="8178800" y="5689600"/>
          <p14:tracePt t="547590" x="8191500" y="5689600"/>
          <p14:tracePt t="547607" x="8197850" y="5689600"/>
          <p14:tracePt t="547624" x="8204200" y="5689600"/>
          <p14:tracePt t="547640" x="8210550" y="5689600"/>
          <p14:tracePt t="547674" x="8210550" y="5695950"/>
          <p14:tracePt t="547691" x="8223250" y="5695950"/>
          <p14:tracePt t="547708" x="8229600" y="5695950"/>
          <p14:tracePt t="547724" x="8248650" y="5695950"/>
          <p14:tracePt t="547741" x="8267700" y="5695950"/>
          <p14:tracePt t="547757" x="8293100" y="5695950"/>
          <p14:tracePt t="547775" x="8299450" y="5695950"/>
          <p14:tracePt t="547791" x="8305800" y="5695950"/>
          <p14:tracePt t="547808" x="8312150" y="5695950"/>
          <p14:tracePt t="547841" x="8318500" y="5695950"/>
          <p14:tracePt t="547874" x="8324850" y="5695950"/>
          <p14:tracePt t="547891" x="8331200" y="5695950"/>
          <p14:tracePt t="547907" x="8343900" y="5695950"/>
          <p14:tracePt t="547924" x="8356600" y="5702300"/>
          <p14:tracePt t="547941" x="8362950" y="5702300"/>
          <p14:tracePt t="547958" x="8369300" y="5702300"/>
          <p14:tracePt t="548006" x="8375650" y="5702300"/>
          <p14:tracePt t="548193" x="8369300" y="5702300"/>
          <p14:tracePt t="548201" x="8362950" y="5702300"/>
          <p14:tracePt t="548212" x="8356600" y="5702300"/>
          <p14:tracePt t="548226" x="8305800" y="5702300"/>
          <p14:tracePt t="548241" x="8261350" y="5695950"/>
          <p14:tracePt t="548258" x="8210550" y="5695950"/>
          <p14:tracePt t="548275" x="8172450" y="5695950"/>
          <p14:tracePt t="548292" x="8134350" y="5695950"/>
          <p14:tracePt t="548308" x="8102600" y="5689600"/>
          <p14:tracePt t="548325" x="8077200" y="5689600"/>
          <p14:tracePt t="548342" x="8058150" y="5683250"/>
          <p14:tracePt t="548358" x="8039100" y="5683250"/>
          <p14:tracePt t="548374" x="8026400" y="5683250"/>
          <p14:tracePt t="548376" x="8020050" y="5683250"/>
          <p14:tracePt t="548391" x="8013700" y="5683250"/>
          <p14:tracePt t="548408" x="8007350" y="5683250"/>
          <p14:tracePt t="548425" x="7994650" y="5683250"/>
          <p14:tracePt t="548442" x="7975600" y="5670550"/>
          <p14:tracePt t="548458" x="7956550" y="5657850"/>
          <p14:tracePt t="548474" x="7931150" y="5638800"/>
          <p14:tracePt t="548491" x="7886700" y="5619750"/>
          <p14:tracePt t="548508" x="7848600" y="5594350"/>
          <p14:tracePt t="548524" x="7804150" y="5568950"/>
          <p14:tracePt t="548541" x="7747000" y="5543550"/>
          <p14:tracePt t="548558" x="7715250" y="5537200"/>
          <p14:tracePt t="548575" x="7702550" y="5530850"/>
          <p14:tracePt t="548591" x="7696200" y="5530850"/>
          <p14:tracePt t="548608" x="7683500" y="5530850"/>
          <p14:tracePt t="548625" x="7651750" y="5530850"/>
          <p14:tracePt t="548642" x="7562850" y="5543550"/>
          <p14:tracePt t="548660" x="7512050" y="5543550"/>
          <p14:tracePt t="548675" x="7493000" y="5556250"/>
          <p14:tracePt t="548692" x="7480300" y="5562600"/>
          <p14:tracePt t="548708" x="7473950" y="5575300"/>
          <p14:tracePt t="548725" x="7473950" y="5588000"/>
          <p14:tracePt t="548741" x="7480300" y="5607050"/>
          <p14:tracePt t="548758" x="7499350" y="5632450"/>
          <p14:tracePt t="548775" x="7531100" y="5664200"/>
          <p14:tracePt t="548791" x="7562850" y="5702300"/>
          <p14:tracePt t="548808" x="7600950" y="5727700"/>
          <p14:tracePt t="548825" x="7626350" y="5740400"/>
          <p14:tracePt t="548841" x="7670800" y="5753100"/>
          <p14:tracePt t="548858" x="7708900" y="5753100"/>
          <p14:tracePt t="548875" x="7759700" y="5753100"/>
          <p14:tracePt t="548876" x="7772400" y="5746750"/>
          <p14:tracePt t="548892" x="7829550" y="5734050"/>
          <p14:tracePt t="548908" x="7861300" y="5721350"/>
          <p14:tracePt t="548925" x="7886700" y="5708650"/>
          <p14:tracePt t="548941" x="7905750" y="5702300"/>
          <p14:tracePt t="548960" x="7918450" y="5689600"/>
          <p14:tracePt t="548975" x="7918450" y="5676900"/>
          <p14:tracePt t="548991" x="7918450" y="5670550"/>
          <p14:tracePt t="549008" x="7918450" y="5657850"/>
          <p14:tracePt t="549042" x="7918450" y="5651500"/>
          <p14:tracePt t="549075" x="7918450" y="5645150"/>
          <p14:tracePt t="549108" x="7918450" y="5638800"/>
          <p14:tracePt t="549125" x="7912100" y="5632450"/>
          <p14:tracePt t="549142" x="7912100" y="5626100"/>
          <p14:tracePt t="549159" x="7912100" y="5619750"/>
          <p14:tracePt t="549261" x="7912100" y="5626100"/>
          <p14:tracePt t="549268" x="7918450" y="5626100"/>
          <p14:tracePt t="549278" x="7931150" y="5632450"/>
          <p14:tracePt t="549293" x="7969250" y="5638800"/>
          <p14:tracePt t="549309" x="8039100" y="5657850"/>
          <p14:tracePt t="549325" x="8134350" y="5670550"/>
          <p14:tracePt t="549342" x="8204200" y="5676900"/>
          <p14:tracePt t="549358" x="8267700" y="5676900"/>
          <p14:tracePt t="549376" x="8312150" y="5676900"/>
          <p14:tracePt t="549392" x="8343900" y="5676900"/>
          <p14:tracePt t="549409" x="8350250" y="5676900"/>
          <p14:tracePt t="549474" x="8356600" y="5676900"/>
          <p14:tracePt t="549492" x="8369300" y="5670550"/>
          <p14:tracePt t="549509" x="8394700" y="5670550"/>
          <p14:tracePt t="549525" x="8420100" y="5670550"/>
          <p14:tracePt t="549542" x="8451850" y="5670550"/>
          <p14:tracePt t="549559" x="8489950" y="5664200"/>
          <p14:tracePt t="549575" x="8540750" y="5664200"/>
          <p14:tracePt t="549592" x="8591550" y="5664200"/>
          <p14:tracePt t="549609" x="8636000" y="5664200"/>
          <p14:tracePt t="549626" x="8661400" y="5664200"/>
          <p14:tracePt t="549642" x="8680450" y="5664200"/>
          <p14:tracePt t="549659" x="8686800" y="5664200"/>
          <p14:tracePt t="549676" x="8712200" y="5664200"/>
          <p14:tracePt t="549693" x="8731250" y="5657850"/>
          <p14:tracePt t="549709" x="8756650" y="5645150"/>
          <p14:tracePt t="549725" x="8782050" y="5638800"/>
          <p14:tracePt t="549742" x="8788400" y="5632450"/>
          <p14:tracePt t="549793" x="8788400" y="5626100"/>
          <p14:tracePt t="549995" x="8801100" y="5626100"/>
          <p14:tracePt t="550001" x="8807450" y="5626100"/>
          <p14:tracePt t="550009" x="8820150" y="5626100"/>
          <p14:tracePt t="550026" x="8845550" y="5619750"/>
          <p14:tracePt t="550043" x="8877300" y="5594350"/>
          <p14:tracePt t="550060" x="8902700" y="5568950"/>
          <p14:tracePt t="550076" x="8934450" y="5537200"/>
          <p14:tracePt t="550094" x="8947150" y="5511800"/>
          <p14:tracePt t="550109" x="8953500" y="5499100"/>
          <p14:tracePt t="550126" x="8953500" y="5492750"/>
          <p14:tracePt t="550143" x="8953500" y="5486400"/>
          <p14:tracePt t="550176" x="8947150" y="5480050"/>
          <p14:tracePt t="550192" x="8915400" y="5461000"/>
          <p14:tracePt t="550209" x="8858250" y="5441950"/>
          <p14:tracePt t="550226" x="8813800" y="5435600"/>
          <p14:tracePt t="550242" x="8775700" y="5429250"/>
          <p14:tracePt t="550259" x="8743950" y="5429250"/>
          <p14:tracePt t="550276" x="8712200" y="5422900"/>
          <p14:tracePt t="550295" x="8655050" y="5422900"/>
          <p14:tracePt t="550310" x="8636000" y="5422900"/>
          <p14:tracePt t="550326" x="8540750" y="5422900"/>
          <p14:tracePt t="550343" x="8445500" y="5422900"/>
          <p14:tracePt t="550359" x="8318500" y="5422900"/>
          <p14:tracePt t="550378" x="8191500" y="5422900"/>
          <p14:tracePt t="550393" x="8064500" y="5410200"/>
          <p14:tracePt t="550409" x="7981950" y="5403850"/>
          <p14:tracePt t="550426" x="7937500" y="5403850"/>
          <p14:tracePt t="550443" x="7918450" y="5397500"/>
          <p14:tracePt t="550461" x="7905750" y="5397500"/>
          <p14:tracePt t="550476" x="7893050" y="5397500"/>
          <p14:tracePt t="550495" x="7874000" y="5397500"/>
          <p14:tracePt t="550509" x="7854950" y="5403850"/>
          <p14:tracePt t="550526" x="7842250" y="5416550"/>
          <p14:tracePt t="550543" x="7823200" y="5435600"/>
          <p14:tracePt t="550560" x="7816850" y="5454650"/>
          <p14:tracePt t="550578" x="7810500" y="5492750"/>
          <p14:tracePt t="550593" x="7816850" y="5530850"/>
          <p14:tracePt t="550611" x="7848600" y="5568950"/>
          <p14:tracePt t="550627" x="7893050" y="5613400"/>
          <p14:tracePt t="550643" x="7956550" y="5638800"/>
          <p14:tracePt t="550660" x="8064500" y="5676900"/>
          <p14:tracePt t="550676" x="8172450" y="5689600"/>
          <p14:tracePt t="550694" x="8242300" y="5695950"/>
          <p14:tracePt t="550710" x="8312150" y="5702300"/>
          <p14:tracePt t="550726" x="8356600" y="5702300"/>
          <p14:tracePt t="550743" x="8388350" y="5702300"/>
          <p14:tracePt t="550760" x="8432800" y="5702300"/>
          <p14:tracePt t="550776" x="8496300" y="5702300"/>
          <p14:tracePt t="550794" x="8604250" y="5689600"/>
          <p14:tracePt t="550810" x="8674100" y="5689600"/>
          <p14:tracePt t="550827" x="8737600" y="5689600"/>
          <p14:tracePt t="550843" x="8763000" y="5689600"/>
          <p14:tracePt t="550860" x="8769350" y="5683250"/>
          <p14:tracePt t="550877" x="8775700" y="5683250"/>
          <p14:tracePt t="550893" x="8794750" y="5683250"/>
          <p14:tracePt t="550910" x="8839200" y="5683250"/>
          <p14:tracePt t="550927" x="8921750" y="5695950"/>
          <p14:tracePt t="550943" x="8991600" y="5702300"/>
          <p14:tracePt t="550960" x="9067800" y="5708650"/>
          <p14:tracePt t="550977" x="9124950" y="5708650"/>
          <p14:tracePt t="550993" x="9156700" y="5708650"/>
          <p14:tracePt t="551010" x="9201150" y="5702300"/>
          <p14:tracePt t="551027" x="9226550" y="5695950"/>
          <p14:tracePt t="551028" x="9239250" y="5695950"/>
          <p14:tracePt t="551044" x="9258300" y="5689600"/>
          <p14:tracePt t="551060" x="9277350" y="5689600"/>
          <p14:tracePt t="551077" x="9290050" y="5683250"/>
          <p14:tracePt t="551094" x="9296400" y="5683250"/>
          <p14:tracePt t="551110" x="9302750" y="5683250"/>
          <p14:tracePt t="551223" x="9296400" y="5683250"/>
          <p14:tracePt t="551287" x="9315450" y="5683250"/>
          <p14:tracePt t="551293" x="9321800" y="5683250"/>
          <p14:tracePt t="551310" x="9378950" y="5689600"/>
          <p14:tracePt t="551327" x="9429750" y="5689600"/>
          <p14:tracePt t="551346" x="9474200" y="5689600"/>
          <p14:tracePt t="551360" x="9480550" y="5689600"/>
          <p14:tracePt t="551377" x="9493250" y="5689600"/>
          <p14:tracePt t="551394" x="9512300" y="5689600"/>
          <p14:tracePt t="551410" x="9531350" y="5689600"/>
          <p14:tracePt t="551427" x="9531350" y="5695950"/>
          <p14:tracePt t="551444" x="9537700" y="5695950"/>
          <p14:tracePt t="551540" x="9544050" y="5695950"/>
          <p14:tracePt t="551548" x="9550400" y="5695950"/>
          <p14:tracePt t="551561" x="9556750" y="5695950"/>
          <p14:tracePt t="551577" x="9569450" y="5695950"/>
          <p14:tracePt t="551594" x="9582150" y="5695950"/>
          <p14:tracePt t="551611" x="9607550" y="5695950"/>
          <p14:tracePt t="551628" x="9632950" y="5695950"/>
          <p14:tracePt t="551644" x="9639300" y="5689600"/>
          <p14:tracePt t="551661" x="9645650" y="5689600"/>
          <p14:tracePt t="551694" x="9652000" y="5689600"/>
          <p14:tracePt t="551739" x="9652000" y="5683250"/>
          <p14:tracePt t="551747" x="9658350" y="5683250"/>
          <p14:tracePt t="551761" x="9664700" y="5676900"/>
          <p14:tracePt t="551778" x="9690100" y="5670550"/>
          <p14:tracePt t="551794" x="9709150" y="5664200"/>
          <p14:tracePt t="551811" x="9721850" y="5664200"/>
          <p14:tracePt t="551827" x="9728200" y="5664200"/>
          <p14:tracePt t="551905" x="9734550" y="5664200"/>
          <p14:tracePt t="551949" x="9734550" y="5657850"/>
          <p14:tracePt t="551963" x="9740900" y="5651500"/>
          <p14:tracePt t="551977" x="9740900" y="5645150"/>
          <p14:tracePt t="551994" x="9747250" y="5632450"/>
          <p14:tracePt t="552011" x="9753600" y="5619750"/>
          <p14:tracePt t="552013" x="9753600" y="5613400"/>
          <p14:tracePt t="552028" x="9753600" y="5607050"/>
          <p14:tracePt t="552029" x="9753600" y="5600700"/>
          <p14:tracePt t="552046" x="9747250" y="5575300"/>
          <p14:tracePt t="552061" x="9740900" y="5549900"/>
          <p14:tracePt t="552078" x="9728200" y="5518150"/>
          <p14:tracePt t="552094" x="9709150" y="5486400"/>
          <p14:tracePt t="552111" x="9696450" y="5461000"/>
          <p14:tracePt t="552128" x="9677400" y="5441950"/>
          <p14:tracePt t="552144" x="9664700" y="5429250"/>
          <p14:tracePt t="552161" x="9632950" y="5403850"/>
          <p14:tracePt t="552177" x="9588500" y="5378450"/>
          <p14:tracePt t="552194" x="9544050" y="5353050"/>
          <p14:tracePt t="552211" x="9499600" y="5340350"/>
          <p14:tracePt t="552228" x="9417050" y="5308600"/>
          <p14:tracePt t="552244" x="9296400" y="5276850"/>
          <p14:tracePt t="552261" x="9271000" y="5264150"/>
          <p14:tracePt t="552278" x="9194800" y="5245100"/>
          <p14:tracePt t="552294" x="9163050" y="5232400"/>
          <p14:tracePt t="552311" x="9137650" y="5232400"/>
          <p14:tracePt t="552328" x="9118600" y="5232400"/>
          <p14:tracePt t="552345" x="9029700" y="5251450"/>
          <p14:tracePt t="552362" x="8953500" y="5270500"/>
          <p14:tracePt t="552378" x="8883650" y="5295900"/>
          <p14:tracePt t="552394" x="8851900" y="5308600"/>
          <p14:tracePt t="552411" x="8845550" y="5308600"/>
          <p14:tracePt t="552476" x="8845550" y="5314950"/>
          <p14:tracePt t="552495" x="8832850" y="5327650"/>
          <p14:tracePt t="552511" x="8820150" y="5340350"/>
          <p14:tracePt t="552528" x="8813800" y="5353050"/>
          <p14:tracePt t="552545" x="8813800" y="5372100"/>
          <p14:tracePt t="552562" x="8813800" y="5391150"/>
          <p14:tracePt t="552578" x="8813800" y="5410200"/>
          <p14:tracePt t="552595" x="8813800" y="5429250"/>
          <p14:tracePt t="552611" x="8820150" y="5454650"/>
          <p14:tracePt t="552628" x="8826500" y="5499100"/>
          <p14:tracePt t="552644" x="8845550" y="5543550"/>
          <p14:tracePt t="552661" x="8858250" y="5588000"/>
          <p14:tracePt t="552678" x="8870950" y="5607050"/>
          <p14:tracePt t="552695" x="8877300" y="5626100"/>
          <p14:tracePt t="552711" x="8883650" y="5638800"/>
          <p14:tracePt t="552728" x="8890000" y="5651500"/>
          <p14:tracePt t="552744" x="8890000" y="5657850"/>
          <p14:tracePt t="552794" x="8896350" y="5664200"/>
          <p14:tracePt t="552811" x="8902700" y="5676900"/>
          <p14:tracePt t="552828" x="8902700" y="5683250"/>
          <p14:tracePt t="552845" x="8909050" y="5695950"/>
          <p14:tracePt t="552862" x="8915400" y="5715000"/>
          <p14:tracePt t="552878" x="8921750" y="5727700"/>
          <p14:tracePt t="552895" x="8928100" y="5753100"/>
          <p14:tracePt t="552912" x="8934450" y="5753100"/>
          <p14:tracePt t="552928" x="8934450" y="5759450"/>
          <p14:tracePt t="553014" x="8940800" y="5765800"/>
          <p14:tracePt t="553019" x="8947150" y="5778500"/>
          <p14:tracePt t="553029" x="8959850" y="5784850"/>
          <p14:tracePt t="553045" x="9004300" y="5803900"/>
          <p14:tracePt t="553062" x="9067800" y="5829300"/>
          <p14:tracePt t="553079" x="9086850" y="5835650"/>
          <p14:tracePt t="553095" x="9163050" y="5861050"/>
          <p14:tracePt t="553112" x="9188450" y="5867400"/>
          <p14:tracePt t="553129" x="9207500" y="5867400"/>
          <p14:tracePt t="553135" x="9213850" y="5873750"/>
          <p14:tracePt t="553145" x="9220200" y="5873750"/>
          <p14:tracePt t="553162" x="9226550" y="5873750"/>
          <p14:tracePt t="553178" x="9239250" y="5880100"/>
          <p14:tracePt t="553195" x="9251950" y="5880100"/>
          <p14:tracePt t="553196" x="9258300" y="5886450"/>
          <p14:tracePt t="553212" x="9277350" y="5886450"/>
          <p14:tracePt t="553229" x="9302750" y="5892800"/>
          <p14:tracePt t="553245" x="9321800" y="5899150"/>
          <p14:tracePt t="553262" x="9347200" y="5899150"/>
          <p14:tracePt t="553278" x="9359900" y="5905500"/>
          <p14:tracePt t="553295" x="9378950" y="5905500"/>
          <p14:tracePt t="553312" x="9398000" y="5905500"/>
          <p14:tracePt t="553329" x="9442450" y="5905500"/>
          <p14:tracePt t="553345" x="9474200" y="5911850"/>
          <p14:tracePt t="553362" x="9525000" y="5918200"/>
          <p14:tracePt t="553379" x="9550400" y="5924550"/>
          <p14:tracePt t="553397" x="9569450" y="5924550"/>
          <p14:tracePt t="553412" x="9575800" y="5924550"/>
          <p14:tracePt t="553463" x="9594850" y="5924550"/>
          <p14:tracePt t="553479" x="9626600" y="5924550"/>
          <p14:tracePt t="553496" x="9658350" y="5924550"/>
          <p14:tracePt t="553514" x="9677400" y="5911850"/>
          <p14:tracePt t="553529" x="9702800" y="5905500"/>
          <p14:tracePt t="553545" x="9715500" y="5892800"/>
          <p14:tracePt t="553562" x="9734550" y="5880100"/>
          <p14:tracePt t="553579" x="9779000" y="5867400"/>
          <p14:tracePt t="553595" x="9817100" y="5854700"/>
          <p14:tracePt t="553612" x="9848850" y="5842000"/>
          <p14:tracePt t="553629" x="9880600" y="5829300"/>
          <p14:tracePt t="553645" x="9886950" y="5829300"/>
          <p14:tracePt t="553662" x="9912350" y="5816600"/>
          <p14:tracePt t="553679" x="9937750" y="5797550"/>
          <p14:tracePt t="553680" x="9950450" y="5791200"/>
          <p14:tracePt t="553696" x="9956800" y="5784850"/>
          <p14:tracePt t="553712" x="9988550" y="5759450"/>
          <p14:tracePt t="553729" x="10007600" y="5740400"/>
          <p14:tracePt t="553745" x="10020300" y="5727700"/>
          <p14:tracePt t="553763" x="10020300" y="5715000"/>
          <p14:tracePt t="553779" x="10026650" y="5702300"/>
          <p14:tracePt t="553796" x="10026650" y="5689600"/>
          <p14:tracePt t="553812" x="10020300" y="5676900"/>
          <p14:tracePt t="553829" x="10007600" y="5645150"/>
          <p14:tracePt t="553845" x="10001250" y="5619750"/>
          <p14:tracePt t="553862" x="9975850" y="5575300"/>
          <p14:tracePt t="553864" x="9963150" y="5549900"/>
          <p14:tracePt t="553879" x="9956800" y="5537200"/>
          <p14:tracePt t="553896" x="9937750" y="5511800"/>
          <p14:tracePt t="553896" x="9925050" y="5499100"/>
          <p14:tracePt t="553912" x="9918700" y="5492750"/>
          <p14:tracePt t="553929" x="9893300" y="5480050"/>
          <p14:tracePt t="553946" x="9836150" y="5448300"/>
          <p14:tracePt t="553963" x="9753600" y="5416550"/>
          <p14:tracePt t="553979" x="9664700" y="5391150"/>
          <p14:tracePt t="553996" x="9588500" y="5365750"/>
          <p14:tracePt t="554013" x="9518650" y="5346700"/>
          <p14:tracePt t="554029" x="9474200" y="5334000"/>
          <p14:tracePt t="554046" x="9423400" y="5334000"/>
          <p14:tracePt t="554063" x="9398000" y="5327650"/>
          <p14:tracePt t="554079" x="9334500" y="5327650"/>
          <p14:tracePt t="554096" x="9213850" y="5340350"/>
          <p14:tracePt t="554113" x="9042400" y="5372100"/>
          <p14:tracePt t="554129" x="8915400" y="5397500"/>
          <p14:tracePt t="554146" x="8883650" y="5422900"/>
          <p14:tracePt t="555237" x="8877300" y="5416550"/>
          <p14:tracePt t="555245" x="8877300" y="5410200"/>
          <p14:tracePt t="555250" x="8864600" y="5397500"/>
          <p14:tracePt t="555264" x="8858250" y="5384800"/>
          <p14:tracePt t="555280" x="8839200" y="5365750"/>
          <p14:tracePt t="555297" x="8826500" y="5353050"/>
          <p14:tracePt t="555314" x="8801100" y="5327650"/>
          <p14:tracePt t="555331" x="8763000" y="5308600"/>
          <p14:tracePt t="555348" x="8693150" y="5283200"/>
          <p14:tracePt t="555364" x="8680450" y="5283200"/>
          <p14:tracePt t="555380" x="8674100" y="5276850"/>
          <p14:tracePt t="555549" x="8667750" y="5276850"/>
          <p14:tracePt t="555564" x="8661400" y="5276850"/>
          <p14:tracePt t="555581" x="8597900" y="5289550"/>
          <p14:tracePt t="555599" x="8477250" y="5302250"/>
          <p14:tracePt t="555614" x="8318500" y="5308600"/>
          <p14:tracePt t="555631" x="8032750" y="5321300"/>
          <p14:tracePt t="555648" x="7905750" y="5334000"/>
          <p14:tracePt t="555664" x="7842250" y="5334000"/>
          <p14:tracePt t="555681" x="7823200" y="5334000"/>
          <p14:tracePt t="555697" x="7766050" y="5353050"/>
          <p14:tracePt t="555714" x="7677150" y="5378450"/>
          <p14:tracePt t="555730" x="7467600" y="5429250"/>
          <p14:tracePt t="555747" x="7277100" y="5473700"/>
          <p14:tracePt t="555764" x="7099300" y="5511800"/>
          <p14:tracePt t="555781" x="6985000" y="5549900"/>
          <p14:tracePt t="555797" x="6972300" y="5562600"/>
          <p14:tracePt t="555814" x="6972300" y="5568950"/>
          <p14:tracePt t="555881" x="6972300" y="5575300"/>
          <p14:tracePt t="555889" x="6972300" y="5588000"/>
          <p14:tracePt t="555897" x="6972300" y="5607050"/>
          <p14:tracePt t="555914" x="6978650" y="5651500"/>
          <p14:tracePt t="555932" x="7029450" y="5721350"/>
          <p14:tracePt t="555948" x="7086600" y="5759450"/>
          <p14:tracePt t="555965" x="7137400" y="5784850"/>
          <p14:tracePt t="555981" x="7156450" y="5791200"/>
          <p14:tracePt t="555997" x="7162800" y="5791200"/>
          <p14:tracePt t="556031" x="7169150" y="5791200"/>
          <p14:tracePt t="556048" x="7194550" y="5810250"/>
          <p14:tracePt t="556064" x="7251700" y="5835650"/>
          <p14:tracePt t="556083" x="7308850" y="5867400"/>
          <p14:tracePt t="556097" x="7353300" y="5886450"/>
          <p14:tracePt t="556114" x="7378700" y="5899150"/>
          <p14:tracePt t="556131" x="7416800" y="5911850"/>
          <p14:tracePt t="556136" x="7429500" y="5918200"/>
          <p14:tracePt t="556147" x="7448550" y="5924550"/>
          <p14:tracePt t="556165" x="7480300" y="5930900"/>
          <p14:tracePt t="556181" x="7512050" y="5930900"/>
          <p14:tracePt t="556182" x="7524750" y="5930900"/>
          <p14:tracePt t="556199" x="7537450" y="5937250"/>
          <p14:tracePt t="556214" x="7550150" y="5937250"/>
          <p14:tracePt t="556231" x="7556500" y="5937250"/>
          <p14:tracePt t="556248" x="7562850" y="5943600"/>
          <p14:tracePt t="556265" x="7575550" y="5943600"/>
          <p14:tracePt t="556281" x="7594600" y="5943600"/>
          <p14:tracePt t="556298" x="7613650" y="5943600"/>
          <p14:tracePt t="556314" x="7632700" y="5924550"/>
          <p14:tracePt t="556331" x="7651750" y="5905500"/>
          <p14:tracePt t="556348" x="7670800" y="5873750"/>
          <p14:tracePt t="556365" x="7683500" y="5854700"/>
          <p14:tracePt t="556381" x="7683500" y="5842000"/>
          <p14:tracePt t="556398" x="7689850" y="5829300"/>
          <p14:tracePt t="556415" x="7689850" y="5816600"/>
          <p14:tracePt t="556432" x="7689850" y="5803900"/>
          <p14:tracePt t="556448" x="7689850" y="5791200"/>
          <p14:tracePt t="556465" x="7689850" y="5778500"/>
          <p14:tracePt t="556481" x="7683500" y="5759450"/>
          <p14:tracePt t="556498" x="7670800" y="5734050"/>
          <p14:tracePt t="556514" x="7664450" y="5721350"/>
          <p14:tracePt t="556531" x="7658100" y="5715000"/>
          <p14:tracePt t="556643" x="7651750" y="5708650"/>
          <p14:tracePt t="556651" x="7645400" y="5702300"/>
          <p14:tracePt t="556666" x="7632700" y="5695950"/>
          <p14:tracePt t="556682" x="7626350" y="5695950"/>
          <p14:tracePt t="556699" x="7613650" y="5695950"/>
          <p14:tracePt t="556715" x="7588250" y="5702300"/>
          <p14:tracePt t="556732" x="7575550" y="5721350"/>
          <p14:tracePt t="556748" x="7556500" y="5753100"/>
          <p14:tracePt t="556765" x="7550150" y="5772150"/>
          <p14:tracePt t="556824" x="7543800" y="5772150"/>
          <p14:tracePt t="556831" x="7537450" y="5772150"/>
          <p14:tracePt t="556848" x="7531100" y="5759450"/>
          <p14:tracePt t="556865" x="7518400" y="5753100"/>
          <p14:tracePt t="556882" x="7512050" y="5753100"/>
          <p14:tracePt t="556898" x="7505700" y="5746750"/>
          <p14:tracePt t="556915" x="7505700" y="5721350"/>
          <p14:tracePt t="556932" x="7512050" y="5670550"/>
          <p14:tracePt t="556948" x="7518400" y="5645150"/>
          <p14:tracePt t="556965" x="7524750" y="5638800"/>
          <p14:tracePt t="557036" x="7524750" y="5645150"/>
          <p14:tracePt t="557065" x="7524750" y="5651500"/>
          <p14:tracePt t="557072" x="7524750" y="5657850"/>
          <p14:tracePt t="557082" x="7524750" y="5664200"/>
          <p14:tracePt t="557099" x="7524750" y="5695950"/>
          <p14:tracePt t="557115" x="7524750" y="5734050"/>
          <p14:tracePt t="557132" x="7524750" y="5759450"/>
          <p14:tracePt t="557148" x="7531100" y="5765800"/>
          <p14:tracePt t="557226" x="7531100" y="5759450"/>
          <p14:tracePt t="557233" x="7531100" y="5753100"/>
          <p14:tracePt t="557249" x="7524750" y="5746750"/>
          <p14:tracePt t="557266" x="7531100" y="5676900"/>
          <p14:tracePt t="557282" x="7550150" y="5581650"/>
          <p14:tracePt t="557298" x="7581900" y="5467350"/>
          <p14:tracePt t="557315" x="7607300" y="5378450"/>
          <p14:tracePt t="557332" x="7613650" y="5340350"/>
          <p14:tracePt t="557366" x="7607300" y="5353050"/>
          <p14:tracePt t="557382" x="7581900" y="5378450"/>
          <p14:tracePt t="557399" x="7575550" y="5384800"/>
          <p14:tracePt t="557570" x="7575550" y="5391150"/>
          <p14:tracePt t="557587" x="7575550" y="5397500"/>
          <p14:tracePt t="557617" x="7575550" y="5403850"/>
          <p14:tracePt t="557634" x="7575550" y="5410200"/>
          <p14:tracePt t="557651" x="7569200" y="5416550"/>
          <p14:tracePt t="557666" x="7562850" y="5429250"/>
          <p14:tracePt t="557683" x="7562850" y="5441950"/>
          <p14:tracePt t="557699" x="7550150" y="5461000"/>
          <p14:tracePt t="557716" x="7550150" y="5473700"/>
          <p14:tracePt t="557732" x="7550150" y="5480050"/>
          <p14:tracePt t="557953" x="7550150" y="5492750"/>
          <p14:tracePt t="557959" x="7550150" y="5499100"/>
          <p14:tracePt t="557983" x="7550150" y="5537200"/>
          <p14:tracePt t="557999" x="7556500" y="5562600"/>
          <p14:tracePt t="558016" x="7569200" y="5588000"/>
          <p14:tracePt t="558033" x="7581900" y="5600700"/>
          <p14:tracePt t="558049" x="7594600" y="5607050"/>
          <p14:tracePt t="558153" x="7600950" y="5607050"/>
          <p14:tracePt t="558207" x="7607300" y="5607050"/>
          <p14:tracePt t="558213" x="7613650" y="5607050"/>
          <p14:tracePt t="558233" x="7620000" y="5600700"/>
          <p14:tracePt t="558465" x="7613650" y="5607050"/>
          <p14:tracePt t="558471" x="7607300" y="5607050"/>
          <p14:tracePt t="558483" x="7600950" y="5613400"/>
          <p14:tracePt t="558500" x="7581900" y="5619750"/>
          <p14:tracePt t="558517" x="7569200" y="5626100"/>
          <p14:tracePt t="558534" x="7562850" y="5632450"/>
          <p14:tracePt t="558583" x="7562850" y="5638800"/>
          <p14:tracePt t="558600" x="7562850" y="5645150"/>
          <p14:tracePt t="558673" x="7575550" y="5664200"/>
          <p14:tracePt t="558681" x="7581900" y="5664200"/>
          <p14:tracePt t="558700" x="7600950" y="5683250"/>
          <p14:tracePt t="558716" x="7613650" y="5695950"/>
          <p14:tracePt t="558733" x="7632700" y="5708650"/>
          <p14:tracePt t="558750" x="7645400" y="5715000"/>
          <p14:tracePt t="558767" x="7651750" y="5721350"/>
          <p14:tracePt t="558783" x="7658100" y="5721350"/>
          <p14:tracePt t="558800" x="7664450" y="5727700"/>
          <p14:tracePt t="558817" x="7664450" y="5734050"/>
          <p14:tracePt t="558833" x="7670800" y="5734050"/>
          <p14:tracePt t="558946" x="7670800" y="5727700"/>
          <p14:tracePt t="558967" x="7658100" y="5708650"/>
          <p14:tracePt t="558984" x="7651750" y="5695950"/>
          <p14:tracePt t="559000" x="7645400" y="5689600"/>
          <p14:tracePt t="559017" x="7639050" y="5676900"/>
          <p14:tracePt t="559018" x="7632700" y="5670550"/>
          <p14:tracePt t="559034" x="7626350" y="5664200"/>
          <p14:tracePt t="559034" x="7613650" y="5657850"/>
          <p14:tracePt t="559050" x="7588250" y="5638800"/>
          <p14:tracePt t="559067" x="7556500" y="5619750"/>
          <p14:tracePt t="559085" x="7537450" y="5607050"/>
          <p14:tracePt t="559100" x="7512050" y="5588000"/>
          <p14:tracePt t="559117" x="7480300" y="5568950"/>
          <p14:tracePt t="559133" x="7448550" y="5549900"/>
          <p14:tracePt t="559150" x="7416800" y="5530850"/>
          <p14:tracePt t="559167" x="7353300" y="5511800"/>
          <p14:tracePt t="559185" x="7270750" y="5511800"/>
          <p14:tracePt t="559200" x="7207250" y="5511800"/>
          <p14:tracePt t="559217" x="7112000" y="5511800"/>
          <p14:tracePt t="559235" x="7054850" y="5511800"/>
          <p14:tracePt t="559237" x="6997700" y="5511800"/>
          <p14:tracePt t="559250" x="6972300" y="5511800"/>
          <p14:tracePt t="559267" x="6921500" y="5511800"/>
          <p14:tracePt t="559284" x="6902450" y="5505450"/>
          <p14:tracePt t="559300" x="6838950" y="5499100"/>
          <p14:tracePt t="559317" x="6750050" y="5499100"/>
          <p14:tracePt t="559333" x="6686550" y="5505450"/>
          <p14:tracePt t="559350" x="6604000" y="5524500"/>
          <p14:tracePt t="559369" x="6578600" y="5530850"/>
          <p14:tracePt t="559384" x="6572250" y="5530850"/>
          <p14:tracePt t="559434" x="6559550" y="5543550"/>
          <p14:tracePt t="559450" x="6534150" y="5562600"/>
          <p14:tracePt t="559467" x="6477000" y="5600700"/>
          <p14:tracePt t="559484" x="6426200" y="5632450"/>
          <p14:tracePt t="559501" x="6394450" y="5664200"/>
          <p14:tracePt t="559517" x="6388100" y="5695950"/>
          <p14:tracePt t="559534" x="6388100" y="5715000"/>
          <p14:tracePt t="559550" x="6400800" y="5727700"/>
          <p14:tracePt t="559567" x="6413500" y="5734050"/>
          <p14:tracePt t="559584" x="6432550" y="5746750"/>
          <p14:tracePt t="559600" x="6464300" y="5772150"/>
          <p14:tracePt t="559617" x="6515100" y="5816600"/>
          <p14:tracePt t="559618" x="6527800" y="5829300"/>
          <p14:tracePt t="559634" x="6572250" y="5867400"/>
          <p14:tracePt t="559650" x="6610350" y="5899150"/>
          <p14:tracePt t="559667" x="6648450" y="5924550"/>
          <p14:tracePt t="559684" x="6680200" y="5943600"/>
          <p14:tracePt t="559700" x="6718300" y="5956300"/>
          <p14:tracePt t="559717" x="6781800" y="5962650"/>
          <p14:tracePt t="559734" x="6858000" y="5969000"/>
          <p14:tracePt t="559750" x="6953250" y="5981700"/>
          <p14:tracePt t="559769" x="7035800" y="5981700"/>
          <p14:tracePt t="559784" x="7124700" y="5981700"/>
          <p14:tracePt t="559801" x="7245350" y="5949950"/>
          <p14:tracePt t="559819" x="7397750" y="5892800"/>
          <p14:tracePt t="559834" x="7493000" y="5842000"/>
          <p14:tracePt t="559851" x="7600950" y="5772150"/>
          <p14:tracePt t="559869" x="7645400" y="5734050"/>
          <p14:tracePt t="559884" x="7651750" y="5727700"/>
          <p14:tracePt t="559901" x="7658100" y="5727700"/>
          <p14:tracePt t="559917" x="7658100" y="5721350"/>
          <p14:tracePt t="559967" x="7658100" y="5715000"/>
          <p14:tracePt t="559984" x="7645400" y="5702300"/>
          <p14:tracePt t="560001" x="7607300" y="5689600"/>
          <p14:tracePt t="560018" x="7550150" y="5670550"/>
          <p14:tracePt t="560034" x="7499350" y="5664200"/>
          <p14:tracePt t="560051" x="7467600" y="5657850"/>
          <p14:tracePt t="560068" x="7448550" y="5651500"/>
          <p14:tracePt t="560085" x="7429500" y="5638800"/>
          <p14:tracePt t="560101" x="7410450" y="5626100"/>
          <p14:tracePt t="560118" x="7391400" y="5619750"/>
          <p14:tracePt t="560134" x="7353300" y="5607050"/>
          <p14:tracePt t="560151" x="7315200" y="5600700"/>
          <p14:tracePt t="560170" x="7302500" y="5594350"/>
          <p14:tracePt t="560208" x="7296150" y="5594350"/>
          <p14:tracePt t="560218" x="7289800" y="5594350"/>
          <p14:tracePt t="560235" x="7258050" y="5607050"/>
          <p14:tracePt t="560251" x="7200900" y="5638800"/>
          <p14:tracePt t="560268" x="7143750" y="5676900"/>
          <p14:tracePt t="560284" x="7029450" y="5753100"/>
          <p14:tracePt t="560301" x="6972300" y="5797550"/>
          <p14:tracePt t="560318" x="6959600" y="5803900"/>
          <p14:tracePt t="560334" x="6953250" y="5810250"/>
          <p14:tracePt t="560351" x="6940550" y="5810250"/>
          <p14:tracePt t="560368" x="6921500" y="5816600"/>
          <p14:tracePt t="560385" x="6908800" y="5816600"/>
          <p14:tracePt t="560403" x="6877050" y="5816600"/>
          <p14:tracePt t="560418" x="6819900" y="5816600"/>
          <p14:tracePt t="560436" x="6750050" y="5822950"/>
          <p14:tracePt t="560451" x="6711950" y="5829300"/>
          <p14:tracePt t="560468" x="6680200" y="5829300"/>
          <p14:tracePt t="560485" x="6661150" y="5835650"/>
          <p14:tracePt t="560501" x="6629400" y="5835650"/>
          <p14:tracePt t="560518" x="6604000" y="5842000"/>
          <p14:tracePt t="560535" x="6584950" y="5842000"/>
          <p14:tracePt t="560551" x="6578600" y="5842000"/>
          <p14:tracePt t="570305" x="6584950" y="5842000"/>
          <p14:tracePt t="570316" x="6610350" y="5842000"/>
          <p14:tracePt t="570327" x="6635750" y="5842000"/>
          <p14:tracePt t="570343" x="6686550" y="5848350"/>
          <p14:tracePt t="570363" x="6807200" y="5867400"/>
          <p14:tracePt t="570376" x="6851650" y="5867400"/>
          <p14:tracePt t="570379" x="6902450" y="5873750"/>
          <p14:tracePt t="570393" x="6946900" y="5873750"/>
          <p14:tracePt t="570398" x="7004050" y="5880100"/>
          <p14:tracePt t="570410" x="7048500" y="5880100"/>
          <p14:tracePt t="570410" x="7092950" y="5880100"/>
          <p14:tracePt t="570428" x="7162800" y="5873750"/>
          <p14:tracePt t="570443" x="7226300" y="5867400"/>
          <p14:tracePt t="570460" x="7289800" y="5854700"/>
          <p14:tracePt t="570476" x="7372350" y="5842000"/>
          <p14:tracePt t="570493" x="7442200" y="5822950"/>
          <p14:tracePt t="570510" x="7512050" y="5797550"/>
          <p14:tracePt t="570526" x="7581900" y="5772150"/>
          <p14:tracePt t="570545" x="7626350" y="5753100"/>
          <p14:tracePt t="570560" x="7658100" y="5740400"/>
          <p14:tracePt t="570576" x="7670800" y="5721350"/>
          <p14:tracePt t="570593" x="7677150" y="5708650"/>
          <p14:tracePt t="570610" x="7677150" y="5702300"/>
          <p14:tracePt t="570627" x="7677150" y="5683250"/>
          <p14:tracePt t="570644" x="7658100" y="5651500"/>
          <p14:tracePt t="570661" x="7613650" y="5600700"/>
          <p14:tracePt t="570677" x="7550150" y="5562600"/>
          <p14:tracePt t="570693" x="7486650" y="5518150"/>
          <p14:tracePt t="570710" x="7454900" y="5499100"/>
          <p14:tracePt t="570728" x="7410450" y="5473700"/>
          <p14:tracePt t="570743" x="7359650" y="5461000"/>
          <p14:tracePt t="570760" x="7302500" y="5461000"/>
          <p14:tracePt t="570777" x="7213600" y="5467350"/>
          <p14:tracePt t="570793" x="7112000" y="5486400"/>
          <p14:tracePt t="570810" x="6959600" y="5511800"/>
          <p14:tracePt t="570827" x="6851650" y="5524500"/>
          <p14:tracePt t="570844" x="6769100" y="5537200"/>
          <p14:tracePt t="570860" x="6699250" y="5543550"/>
          <p14:tracePt t="570877" x="6635750" y="5549900"/>
          <p14:tracePt t="570893" x="6591300" y="5562600"/>
          <p14:tracePt t="570894" x="6572250" y="5575300"/>
          <p14:tracePt t="570911" x="6559550" y="5600700"/>
          <p14:tracePt t="570927" x="6559550" y="5626100"/>
          <p14:tracePt t="570943" x="6565900" y="5689600"/>
          <p14:tracePt t="570961" x="6597650" y="5772150"/>
          <p14:tracePt t="570977" x="6623050" y="5842000"/>
          <p14:tracePt t="570993" x="6642100" y="5880100"/>
          <p14:tracePt t="571010" x="6680200" y="5930900"/>
          <p14:tracePt t="571027" x="6711950" y="5956300"/>
          <p14:tracePt t="571045" x="6756400" y="5988050"/>
          <p14:tracePt t="571060" x="6800850" y="6000750"/>
          <p14:tracePt t="571078" x="6927850" y="6032500"/>
          <p14:tracePt t="571094" x="7035800" y="6038850"/>
          <p14:tracePt t="571111" x="7150100" y="6032500"/>
          <p14:tracePt t="571127" x="7264400" y="6000750"/>
          <p14:tracePt t="571148" x="7340600" y="5969000"/>
          <p14:tracePt t="571160" x="7442200" y="5918200"/>
          <p14:tracePt t="571178" x="7505700" y="5873750"/>
          <p14:tracePt t="571193" x="7537450" y="5835650"/>
          <p14:tracePt t="571210" x="7556500" y="5797550"/>
          <p14:tracePt t="571227" x="7562850" y="5759450"/>
          <p14:tracePt t="571245" x="7562850" y="5721350"/>
          <p14:tracePt t="571260" x="7543800" y="5670550"/>
          <p14:tracePt t="571277" x="7505700" y="5619750"/>
          <p14:tracePt t="571294" x="7435850" y="5568950"/>
          <p14:tracePt t="571310" x="7315200" y="5486400"/>
          <p14:tracePt t="571327" x="7239000" y="5441950"/>
          <p14:tracePt t="571329" x="7207250" y="5422900"/>
          <p14:tracePt t="571344" x="7194550" y="5410200"/>
          <p14:tracePt t="571362" x="7131050" y="5378450"/>
          <p14:tracePt t="571377" x="7086600" y="5365750"/>
          <p14:tracePt t="571395" x="6991350" y="5346700"/>
          <p14:tracePt t="571410" x="6858000" y="5340350"/>
          <p14:tracePt t="571427" x="6724650" y="5340350"/>
          <p14:tracePt t="571445" x="6565900" y="5340350"/>
          <p14:tracePt t="571460" x="6426200" y="5340350"/>
          <p14:tracePt t="571477" x="6318250" y="5346700"/>
          <p14:tracePt t="571494" x="6273800" y="5365750"/>
          <p14:tracePt t="571510" x="6254750" y="5384800"/>
          <p14:tracePt t="571527" x="6248400" y="5435600"/>
          <p14:tracePt t="571546" x="6261100" y="5524500"/>
          <p14:tracePt t="571561" x="6299200" y="5626100"/>
          <p14:tracePt t="571578" x="6350000" y="5759450"/>
          <p14:tracePt t="571594" x="6394450" y="5835650"/>
          <p14:tracePt t="571610" x="6457950" y="5899150"/>
          <p14:tracePt t="571628" x="6546850" y="5937250"/>
          <p14:tracePt t="571644" x="6692900" y="5981700"/>
          <p14:tracePt t="571660" x="6851650" y="6013450"/>
          <p14:tracePt t="571677" x="7016750" y="6026150"/>
          <p14:tracePt t="571694" x="7181850" y="6026150"/>
          <p14:tracePt t="571710" x="7302500" y="6026150"/>
          <p14:tracePt t="571727" x="7435850" y="6007100"/>
          <p14:tracePt t="571744" x="7512050" y="5975350"/>
          <p14:tracePt t="571761" x="7588250" y="5930900"/>
          <p14:tracePt t="571777" x="7626350" y="5899150"/>
          <p14:tracePt t="571794" x="7651750" y="5861050"/>
          <p14:tracePt t="571811" x="7677150" y="5822950"/>
          <p14:tracePt t="571828" x="7702550" y="5778500"/>
          <p14:tracePt t="571844" x="7708900" y="5753100"/>
          <p14:tracePt t="571861" x="7715250" y="5727700"/>
          <p14:tracePt t="571877" x="7715250" y="5708650"/>
          <p14:tracePt t="571894" x="7702550" y="5695950"/>
          <p14:tracePt t="571911" x="7651750" y="5676900"/>
          <p14:tracePt t="571927" x="7575550" y="5664200"/>
          <p14:tracePt t="571944" x="7473950" y="5645150"/>
          <p14:tracePt t="571961" x="7372350" y="5638800"/>
          <p14:tracePt t="571977" x="7283450" y="5638800"/>
          <p14:tracePt t="571994" x="7219950" y="5632450"/>
          <p14:tracePt t="572011" x="7175500" y="5632450"/>
          <p14:tracePt t="572028" x="7118350" y="5632450"/>
          <p14:tracePt t="572044" x="7042150" y="5645150"/>
          <p14:tracePt t="572061" x="6934200" y="5670550"/>
          <p14:tracePt t="572078" x="6781800" y="5715000"/>
          <p14:tracePt t="572094" x="6597650" y="5753100"/>
          <p14:tracePt t="572111" x="6527800" y="5772150"/>
          <p14:tracePt t="572128" x="6508750" y="5778500"/>
          <p14:tracePt t="572261" x="6515100" y="5778500"/>
          <p14:tracePt t="572269" x="6521450" y="5778500"/>
          <p14:tracePt t="572278" x="6534150" y="5778500"/>
          <p14:tracePt t="572295" x="6565900" y="5784850"/>
          <p14:tracePt t="572311" x="6597650" y="5791200"/>
          <p14:tracePt t="572328" x="6616700" y="5791200"/>
          <p14:tracePt t="572345" x="6635750" y="5797550"/>
          <p14:tracePt t="572362" x="6648450" y="5797550"/>
          <p14:tracePt t="572378" x="6661150" y="5810250"/>
          <p14:tracePt t="572395" x="6686550" y="5822950"/>
          <p14:tracePt t="572397" x="6705600" y="5842000"/>
          <p14:tracePt t="572413" x="6737350" y="5867400"/>
          <p14:tracePt t="572429" x="6769100" y="5886450"/>
          <p14:tracePt t="572445" x="6800850" y="5899150"/>
          <p14:tracePt t="572461" x="6832600" y="5905500"/>
          <p14:tracePt t="572478" x="6858000" y="5905500"/>
          <p14:tracePt t="572495" x="6889750" y="5905500"/>
          <p14:tracePt t="572511" x="6915150" y="5905500"/>
          <p14:tracePt t="572528" x="6940550" y="5905500"/>
          <p14:tracePt t="572545" x="6953250" y="5905500"/>
          <p14:tracePt t="572561" x="6965950" y="5899150"/>
          <p14:tracePt t="580095" x="6985000" y="5899150"/>
          <p14:tracePt t="580104" x="7010400" y="5899150"/>
          <p14:tracePt t="580118" x="7073900" y="5899150"/>
          <p14:tracePt t="580135" x="7366000" y="5899150"/>
          <p14:tracePt t="580151" x="7454900" y="5911850"/>
          <p14:tracePt t="580168" x="7461250" y="5918200"/>
          <p14:tracePt t="580202" x="7467600" y="5918200"/>
          <p14:tracePt t="580218" x="7480300" y="5918200"/>
          <p14:tracePt t="580235" x="7493000" y="5918200"/>
          <p14:tracePt t="580251" x="7512050" y="5918200"/>
          <p14:tracePt t="580268" x="7524750" y="5918200"/>
          <p14:tracePt t="580321" x="7531100" y="5918200"/>
          <p14:tracePt t="580335" x="7537450" y="5918200"/>
          <p14:tracePt t="580353" x="7588250" y="5918200"/>
          <p14:tracePt t="580369" x="7632700" y="5924550"/>
          <p14:tracePt t="580385" x="7670800" y="5924550"/>
          <p14:tracePt t="580387" x="7702550" y="5924550"/>
          <p14:tracePt t="580401" x="7753350" y="5924550"/>
          <p14:tracePt t="580420" x="7791450" y="5911850"/>
          <p14:tracePt t="580437" x="7823200" y="5899150"/>
          <p14:tracePt t="580451" x="7835900" y="5899150"/>
          <p14:tracePt t="580579" x="7835900" y="5905500"/>
          <p14:tracePt t="580587" x="7829550" y="5911850"/>
          <p14:tracePt t="580603" x="7797800" y="5969000"/>
          <p14:tracePt t="580618" x="7766050" y="6000750"/>
          <p14:tracePt t="580668" x="7766050" y="5988050"/>
          <p14:tracePt t="580685" x="7797800" y="5930900"/>
          <p14:tracePt t="580703" x="7880350" y="5848350"/>
          <p14:tracePt t="580720" x="7931150" y="5791200"/>
          <p14:tracePt t="580735" x="7962900" y="5727700"/>
          <p14:tracePt t="580753" x="7981950" y="5651500"/>
          <p14:tracePt t="580770" x="8001000" y="5556250"/>
          <p14:tracePt t="580785" x="8007350" y="5391150"/>
          <p14:tracePt t="580801" x="8007350" y="5308600"/>
          <p14:tracePt t="580819" x="8001000" y="5283200"/>
          <p14:tracePt t="581035" x="8007350" y="5289550"/>
          <p14:tracePt t="581043" x="8007350" y="5295900"/>
          <p14:tracePt t="581052" x="8020050" y="5314950"/>
          <p14:tracePt t="581068" x="8045450" y="5346700"/>
          <p14:tracePt t="581085" x="8051800" y="5372100"/>
          <p14:tracePt t="581102" x="8051800" y="5391150"/>
          <p14:tracePt t="581118" x="8051800" y="5410200"/>
          <p14:tracePt t="581136" x="8058150" y="5429250"/>
          <p14:tracePt t="581152" x="8070850" y="5448300"/>
          <p14:tracePt t="581169" x="8083550" y="5461000"/>
          <p14:tracePt t="581185" x="8089900" y="5473700"/>
          <p14:tracePt t="581202" x="8096250" y="5492750"/>
          <p14:tracePt t="581203" x="8102600" y="5505450"/>
          <p14:tracePt t="581219" x="8108950" y="5524500"/>
          <p14:tracePt t="581235" x="8121650" y="5549900"/>
          <p14:tracePt t="581252" x="8128000" y="5568950"/>
          <p14:tracePt t="581269" x="8134350" y="5588000"/>
          <p14:tracePt t="581286" x="8147050" y="5613400"/>
          <p14:tracePt t="581302" x="8159750" y="5626100"/>
          <p14:tracePt t="581318" x="8159750" y="5632450"/>
          <p14:tracePt t="581335" x="8166100" y="5632450"/>
          <p14:tracePt t="581352" x="8166100" y="5645150"/>
          <p14:tracePt t="581369" x="8172450" y="5651500"/>
          <p14:tracePt t="581385" x="8178800" y="5657850"/>
          <p14:tracePt t="581402" x="8191500" y="5676900"/>
          <p14:tracePt t="581419" x="8204200" y="5689600"/>
          <p14:tracePt t="581436" x="8216900" y="5702300"/>
          <p14:tracePt t="581452" x="8242300" y="5734050"/>
          <p14:tracePt t="581469" x="8286750" y="5791200"/>
          <p14:tracePt t="581485" x="8350250" y="5861050"/>
          <p14:tracePt t="581502" x="8420100" y="5924550"/>
          <p14:tracePt t="581519" x="8477250" y="5981700"/>
          <p14:tracePt t="581535" x="8509000" y="6013450"/>
          <p14:tracePt t="581552" x="8521700" y="6026150"/>
          <p14:tracePt t="581569" x="8528050" y="6032500"/>
          <p14:tracePt t="581585" x="8534400" y="6038850"/>
          <p14:tracePt t="581602" x="8540750" y="6038850"/>
          <p14:tracePt t="581619" x="8547100" y="6045200"/>
          <p14:tracePt t="581636" x="8547100" y="6051550"/>
          <p14:tracePt t="581691" x="8553450" y="6051550"/>
          <p14:tracePt t="581702" x="8559800" y="6051550"/>
          <p14:tracePt t="581719" x="8566150" y="6051550"/>
          <p14:tracePt t="581736" x="8578850" y="6051550"/>
          <p14:tracePt t="581755" x="8591550" y="6051550"/>
          <p14:tracePt t="581769" x="8597900" y="6051550"/>
          <p14:tracePt t="581786" x="8604250" y="6051550"/>
          <p14:tracePt t="581869" x="8610600" y="6051550"/>
          <p14:tracePt t="581876" x="8616950" y="6051550"/>
          <p14:tracePt t="581886" x="8623300" y="6051550"/>
          <p14:tracePt t="581903" x="8629650" y="6051550"/>
          <p14:tracePt t="581919" x="8636000" y="6051550"/>
          <p14:tracePt t="581953" x="8642350" y="6051550"/>
          <p14:tracePt t="581969" x="8661400" y="6032500"/>
          <p14:tracePt t="581986" x="8674100" y="6019800"/>
          <p14:tracePt t="582003" x="8699500" y="5988050"/>
          <p14:tracePt t="582019" x="8718550" y="5956300"/>
          <p14:tracePt t="582036" x="8724900" y="5937250"/>
          <p14:tracePt t="582052" x="8731250" y="5918200"/>
          <p14:tracePt t="582069" x="8737600" y="5905500"/>
          <p14:tracePt t="582086" x="8737600" y="5880100"/>
          <p14:tracePt t="582102" x="8724900" y="5842000"/>
          <p14:tracePt t="582119" x="8693150" y="5784850"/>
          <p14:tracePt t="582136" x="8661400" y="5734050"/>
          <p14:tracePt t="582153" x="8623300" y="5683250"/>
          <p14:tracePt t="582169" x="8610600" y="5664200"/>
          <p14:tracePt t="582186" x="8597900" y="5651500"/>
          <p14:tracePt t="582202" x="8559800" y="5638800"/>
          <p14:tracePt t="582219" x="8509000" y="5619750"/>
          <p14:tracePt t="582236" x="8458200" y="5607050"/>
          <p14:tracePt t="582253" x="8420100" y="5607050"/>
          <p14:tracePt t="582270" x="8388350" y="5607050"/>
          <p14:tracePt t="582286" x="8324850" y="5632450"/>
          <p14:tracePt t="582303" x="8261350" y="5664200"/>
          <p14:tracePt t="582320" x="8153400" y="5708650"/>
          <p14:tracePt t="582336" x="8026400" y="5746750"/>
          <p14:tracePt t="582353" x="7943850" y="5791200"/>
          <p14:tracePt t="582369" x="7924800" y="5842000"/>
          <p14:tracePt t="582386" x="7943850" y="5899150"/>
          <p14:tracePt t="582403" x="8007350" y="5981700"/>
          <p14:tracePt t="582420" x="8102600" y="6057900"/>
          <p14:tracePt t="582437" x="8191500" y="6108700"/>
          <p14:tracePt t="582455" x="8286750" y="6146800"/>
          <p14:tracePt t="582470" x="8394700" y="6165850"/>
          <p14:tracePt t="582487" x="8515350" y="6172200"/>
          <p14:tracePt t="582503" x="8680450" y="6172200"/>
          <p14:tracePt t="582504" x="8763000" y="6178550"/>
          <p14:tracePt t="582520" x="8890000" y="6178550"/>
          <p14:tracePt t="582536" x="9105900" y="6172200"/>
          <p14:tracePt t="582553" x="9175750" y="6165850"/>
          <p14:tracePt t="582570" x="9175750" y="6159500"/>
          <p14:tracePt t="582587" x="9175750" y="6146800"/>
          <p14:tracePt t="582603" x="9175750" y="6140450"/>
          <p14:tracePt t="582620" x="9201150" y="6127750"/>
          <p14:tracePt t="582637" x="9277350" y="6127750"/>
          <p14:tracePt t="582653" x="9417050" y="6134100"/>
          <p14:tracePt t="582670" x="9601200" y="6153150"/>
          <p14:tracePt t="582686" x="9766300" y="6172200"/>
          <p14:tracePt t="582703" x="9944100" y="6197600"/>
          <p14:tracePt t="582720" x="10109200" y="6223000"/>
          <p14:tracePt t="582736" x="10255250" y="6242050"/>
          <p14:tracePt t="582754" x="10375900" y="6254750"/>
          <p14:tracePt t="582770" x="10471150" y="6261100"/>
          <p14:tracePt t="582787" x="10617200" y="6267450"/>
          <p14:tracePt t="582803" x="10699750" y="6267450"/>
          <p14:tracePt t="582820" x="10744200" y="6267450"/>
          <p14:tracePt t="582837" x="10763250" y="6261100"/>
          <p14:tracePt t="582965" x="10763250" y="6254750"/>
          <p14:tracePt t="582973" x="10763250" y="6248400"/>
          <p14:tracePt t="582989" x="10750550" y="6242050"/>
          <p14:tracePt t="583005" x="10712450" y="6229350"/>
          <p14:tracePt t="583021" x="10610850" y="6210300"/>
          <p14:tracePt t="583037" x="10464800" y="6197600"/>
          <p14:tracePt t="583054" x="10299700" y="6178550"/>
          <p14:tracePt t="583070" x="10090150" y="6153150"/>
          <p14:tracePt t="583087" x="9899650" y="6108700"/>
          <p14:tracePt t="583104" x="9734550" y="6070600"/>
          <p14:tracePt t="583120" x="9613900" y="6032500"/>
          <p14:tracePt t="583138" x="9499600" y="5994400"/>
          <p14:tracePt t="583154" x="9398000" y="5956300"/>
          <p14:tracePt t="583170" x="9251950" y="5930900"/>
          <p14:tracePt t="583187" x="9042400" y="5899150"/>
          <p14:tracePt t="583204" x="8839200" y="5861050"/>
          <p14:tracePt t="583221" x="8509000" y="5797550"/>
          <p14:tracePt t="583237" x="8362950" y="5765800"/>
          <p14:tracePt t="583254" x="8312150" y="5759450"/>
          <p14:tracePt t="583270" x="8267700" y="5746750"/>
          <p14:tracePt t="583465" x="8261350" y="5746750"/>
          <p14:tracePt t="583472" x="8255000" y="5753100"/>
          <p14:tracePt t="583487" x="8235950" y="5778500"/>
          <p14:tracePt t="583504" x="8216900" y="5791200"/>
          <p14:tracePt t="583521" x="8204200" y="5797550"/>
          <p14:tracePt t="583538" x="8197850" y="5803900"/>
          <p14:tracePt t="583554" x="8191500" y="5810250"/>
          <p14:tracePt t="583571" x="8178800" y="5810250"/>
          <p14:tracePt t="583587" x="8178800" y="5816600"/>
          <p14:tracePt t="583606" x="8172450" y="5816600"/>
          <p14:tracePt t="583655" x="8166100" y="5816600"/>
          <p14:tracePt t="583670" x="8140700" y="5822950"/>
          <p14:tracePt t="583689" x="8102600" y="5829300"/>
          <p14:tracePt t="583704" x="8077200" y="5835650"/>
          <p14:tracePt t="583721" x="8051800" y="5848350"/>
          <p14:tracePt t="583737" x="8026400" y="5854700"/>
          <p14:tracePt t="583754" x="8020050" y="5854700"/>
          <p14:tracePt t="583927" x="8020050" y="5861050"/>
          <p14:tracePt t="583935" x="8020050" y="5867400"/>
          <p14:tracePt t="583943" x="8020050" y="5873750"/>
          <p14:tracePt t="583955" x="8013700" y="5886450"/>
          <p14:tracePt t="583971" x="8013700" y="5899150"/>
          <p14:tracePt t="583988" x="8013700" y="5905500"/>
          <p14:tracePt t="584004" x="8013700" y="5911850"/>
          <p14:tracePt t="584021" x="8026400" y="5918200"/>
          <p14:tracePt t="584038" x="8051800" y="5930900"/>
          <p14:tracePt t="584054" x="8102600" y="5943600"/>
          <p14:tracePt t="584071" x="8166100" y="5956300"/>
          <p14:tracePt t="584073" x="8191500" y="5956300"/>
          <p14:tracePt t="584088" x="8235950" y="5962650"/>
          <p14:tracePt t="584106" x="8331200" y="5962650"/>
          <p14:tracePt t="584121" x="8401050" y="5962650"/>
          <p14:tracePt t="584139" x="8426450" y="5962650"/>
          <p14:tracePt t="584154" x="8432800" y="5962650"/>
          <p14:tracePt t="584280" x="8439150" y="5962650"/>
          <p14:tracePt t="584296" x="8439150" y="5969000"/>
          <p14:tracePt t="584305" x="8445500" y="5975350"/>
          <p14:tracePt t="584322" x="8458200" y="5988050"/>
          <p14:tracePt t="584338" x="8470900" y="6000750"/>
          <p14:tracePt t="584355" x="8489950" y="6007100"/>
          <p14:tracePt t="584372" x="8515350" y="6013450"/>
          <p14:tracePt t="584411" x="8521700" y="6013450"/>
          <p14:tracePt t="584422" x="8528050" y="6013450"/>
          <p14:tracePt t="584438" x="8559800" y="6007100"/>
          <p14:tracePt t="584455" x="8604250" y="5994400"/>
          <p14:tracePt t="584471" x="8642350" y="5988050"/>
          <p14:tracePt t="584488" x="8661400" y="5988050"/>
          <p14:tracePt t="584550" x="8661400" y="5981700"/>
          <p14:tracePt t="584557" x="8667750" y="5981700"/>
          <p14:tracePt t="584572" x="8699500" y="5981700"/>
          <p14:tracePt t="584589" x="8750300" y="5981700"/>
          <p14:tracePt t="584605" x="8813800" y="5981700"/>
          <p14:tracePt t="584622" x="8864600" y="5975350"/>
          <p14:tracePt t="584640" x="8928100" y="5975350"/>
          <p14:tracePt t="584655" x="8966200" y="5975350"/>
          <p14:tracePt t="584671" x="9004300" y="5975350"/>
          <p14:tracePt t="584688" x="9029700" y="5975350"/>
          <p14:tracePt t="584705" x="9055100" y="5975350"/>
          <p14:tracePt t="584722" x="9074150" y="5975350"/>
          <p14:tracePt t="584741" x="9124950" y="5962650"/>
          <p14:tracePt t="584756" x="9137650" y="5962650"/>
          <p14:tracePt t="584773" x="9182100" y="5949950"/>
          <p14:tracePt t="584788" x="9220200" y="5937250"/>
          <p14:tracePt t="584805" x="9251950" y="5930900"/>
          <p14:tracePt t="584823" x="9264650" y="5924550"/>
          <p14:tracePt t="584960" x="9264650" y="5918200"/>
          <p14:tracePt t="584967" x="9271000" y="5918200"/>
          <p14:tracePt t="584983" x="9283700" y="5918200"/>
          <p14:tracePt t="584993" x="9296400" y="5918200"/>
          <p14:tracePt t="585007" x="9378950" y="5924550"/>
          <p14:tracePt t="585023" x="9455150" y="5930900"/>
          <p14:tracePt t="585039" x="9505950" y="5930900"/>
          <p14:tracePt t="585055" x="9531350" y="5930900"/>
          <p14:tracePt t="585072" x="9556750" y="5924550"/>
          <p14:tracePt t="585088" x="9582150" y="5918200"/>
          <p14:tracePt t="585105" x="9626600" y="5905500"/>
          <p14:tracePt t="585121" x="9658350" y="5899150"/>
          <p14:tracePt t="585138" x="9696450" y="5892800"/>
          <p14:tracePt t="585156" x="9721850" y="5886450"/>
          <p14:tracePt t="585172" x="9734550" y="5886450"/>
          <p14:tracePt t="585188" x="9747250" y="5886450"/>
          <p14:tracePt t="585205" x="9753600" y="5886450"/>
          <p14:tracePt t="585222" x="9759950" y="5886450"/>
          <p14:tracePt t="585238" x="9772650" y="5886450"/>
          <p14:tracePt t="585256" x="9804400" y="5886450"/>
          <p14:tracePt t="585272" x="9855200" y="5892800"/>
          <p14:tracePt t="585289" x="9950450" y="5899150"/>
          <p14:tracePt t="585305" x="10001250" y="5905500"/>
          <p14:tracePt t="585322" x="10052050" y="5905500"/>
          <p14:tracePt t="585339" x="10090150" y="5911850"/>
          <p14:tracePt t="585356" x="10115550" y="5918200"/>
          <p14:tracePt t="585372" x="10140950" y="5924550"/>
          <p14:tracePt t="585389" x="10166350" y="5924550"/>
          <p14:tracePt t="585405" x="10172700" y="5924550"/>
          <p14:tracePt t="585422" x="10179050" y="5924550"/>
          <p14:tracePt t="585439" x="10185400" y="5924550"/>
          <p14:tracePt t="585539" x="10198100" y="5924550"/>
          <p14:tracePt t="585556" x="10229850" y="5930900"/>
          <p14:tracePt t="585572" x="10299700" y="5937250"/>
          <p14:tracePt t="585589" x="10356850" y="5937250"/>
          <p14:tracePt t="585606" x="10426700" y="5930900"/>
          <p14:tracePt t="585622" x="10521950" y="5911850"/>
          <p14:tracePt t="585639" x="10604500" y="5886450"/>
          <p14:tracePt t="585655" x="10687050" y="5867400"/>
          <p14:tracePt t="585672" x="10750550" y="5854700"/>
          <p14:tracePt t="585689" x="10788650" y="5842000"/>
          <p14:tracePt t="585705" x="10807700" y="5842000"/>
          <p14:tracePt t="585722" x="10820400" y="5842000"/>
          <p14:tracePt t="585739" x="10826750" y="5842000"/>
          <p14:tracePt t="585756" x="10839450" y="5842000"/>
          <p14:tracePt t="585772" x="10852150" y="5835650"/>
          <p14:tracePt t="585789" x="10871200" y="5835650"/>
          <p14:tracePt t="585806" x="10896600" y="5835650"/>
          <p14:tracePt t="585822" x="10922000" y="5829300"/>
          <p14:tracePt t="585839" x="10941050" y="5829300"/>
          <p14:tracePt t="585856" x="10953750" y="5829300"/>
          <p14:tracePt t="585873" x="10972800" y="5829300"/>
          <p14:tracePt t="586134" x="10985500" y="5829300"/>
          <p14:tracePt t="586146" x="11010900" y="5829300"/>
          <p14:tracePt t="586156" x="11055350" y="5835650"/>
          <p14:tracePt t="586173" x="11131550" y="5835650"/>
          <p14:tracePt t="586190" x="11220450" y="5842000"/>
          <p14:tracePt t="586206" x="11347450" y="5842000"/>
          <p14:tracePt t="586223" x="11404600" y="5835650"/>
          <p14:tracePt t="586240" x="11449050" y="5829300"/>
          <p14:tracePt t="586256" x="11468100" y="5829300"/>
          <p14:tracePt t="586337" x="11468100" y="5822950"/>
          <p14:tracePt t="586345" x="11461750" y="5822950"/>
          <p14:tracePt t="586357" x="11455400" y="5822950"/>
          <p14:tracePt t="586373" x="11423650" y="5822950"/>
          <p14:tracePt t="586390" x="11366500" y="5822950"/>
          <p14:tracePt t="586406" x="11309350" y="5822950"/>
          <p14:tracePt t="586423" x="11201400" y="5829300"/>
          <p14:tracePt t="586440" x="11049000" y="5842000"/>
          <p14:tracePt t="586456" x="10788650" y="5842000"/>
          <p14:tracePt t="586473" x="10610850" y="5829300"/>
          <p14:tracePt t="586490" x="10528300" y="5816600"/>
          <p14:tracePt t="586506" x="10306050" y="5778500"/>
          <p14:tracePt t="586523" x="10128250" y="5759450"/>
          <p14:tracePt t="586540" x="9829800" y="5727700"/>
          <p14:tracePt t="586557" x="9410700" y="5689600"/>
          <p14:tracePt t="586573" x="8997950" y="5651500"/>
          <p14:tracePt t="586590" x="8604250" y="5607050"/>
          <p14:tracePt t="586606" x="8324850" y="5581650"/>
          <p14:tracePt t="586623" x="8102600" y="5568950"/>
          <p14:tracePt t="586640" x="7956550" y="5575300"/>
          <p14:tracePt t="586656" x="7797800" y="5594350"/>
          <p14:tracePt t="586673" x="7588250" y="5626100"/>
          <p14:tracePt t="586675" x="7435850" y="5651500"/>
          <p14:tracePt t="586690" x="7296150" y="5670550"/>
          <p14:tracePt t="586706" x="6915150" y="5746750"/>
          <p14:tracePt t="586723" x="6794500" y="5791200"/>
          <p14:tracePt t="586740" x="6781800" y="5803900"/>
          <p14:tracePt t="586757" x="6781800" y="5810250"/>
          <p14:tracePt t="586773" x="6826250" y="5835650"/>
          <p14:tracePt t="586790" x="6877050" y="5861050"/>
          <p14:tracePt t="586806" x="6921500" y="5886450"/>
          <p14:tracePt t="586823" x="6959600" y="5924550"/>
          <p14:tracePt t="586840" x="6997700" y="5962650"/>
          <p14:tracePt t="586857" x="7035800" y="6000750"/>
          <p14:tracePt t="586873" x="7086600" y="6019800"/>
          <p14:tracePt t="586890" x="7137400" y="6038850"/>
          <p14:tracePt t="586907" x="7251700" y="6057900"/>
          <p14:tracePt t="586924" x="7404100" y="6070600"/>
          <p14:tracePt t="586940" x="7639050" y="6076950"/>
          <p14:tracePt t="586957" x="7747000" y="6076950"/>
          <p14:tracePt t="586973" x="7804150" y="6076950"/>
          <p14:tracePt t="587032" x="7810500" y="6076950"/>
          <p14:tracePt t="587057" x="7816850" y="6076950"/>
          <p14:tracePt t="587151" x="7816850" y="6083300"/>
          <p14:tracePt t="587174" x="7823200" y="6134100"/>
          <p14:tracePt t="587190" x="7823200" y="6159500"/>
          <p14:tracePt t="587207" x="7823200" y="6178550"/>
          <p14:tracePt t="587418" x="7829550" y="6172200"/>
          <p14:tracePt t="587425" x="7835900" y="6172200"/>
          <p14:tracePt t="587441" x="7880350" y="6165850"/>
          <p14:tracePt t="587458" x="7931150" y="6172200"/>
          <p14:tracePt t="587474" x="7969250" y="6172200"/>
          <p14:tracePt t="587491" x="8001000" y="6178550"/>
          <p14:tracePt t="587508" x="8007350" y="6184900"/>
          <p14:tracePt t="587551" x="8013700" y="6184900"/>
          <p14:tracePt t="587574" x="8026400" y="6184900"/>
          <p14:tracePt t="587591" x="8032750" y="6184900"/>
          <p14:tracePt t="587608" x="8039100" y="6178550"/>
          <p14:tracePt t="587624" x="8051800" y="6172200"/>
          <p14:tracePt t="587641" x="8077200" y="6165850"/>
          <p14:tracePt t="587657" x="8108950" y="6153150"/>
          <p14:tracePt t="587676" x="8153400" y="6146800"/>
          <p14:tracePt t="587691" x="8166100" y="6140450"/>
          <p14:tracePt t="587800" x="8172450" y="6140450"/>
          <p14:tracePt t="587806" x="8178800" y="6140450"/>
          <p14:tracePt t="587824" x="8191500" y="6140450"/>
          <p14:tracePt t="587841" x="8229600" y="6146800"/>
          <p14:tracePt t="587858" x="8274050" y="6146800"/>
          <p14:tracePt t="587874" x="8305800" y="6146800"/>
          <p14:tracePt t="587891" x="8362950" y="6146800"/>
          <p14:tracePt t="587908" x="8401050" y="6146800"/>
          <p14:tracePt t="587925" x="8445500" y="6146800"/>
          <p14:tracePt t="587942" x="8509000" y="6140450"/>
          <p14:tracePt t="587958" x="8553450" y="6134100"/>
          <p14:tracePt t="587974" x="8604250" y="6127750"/>
          <p14:tracePt t="587976" x="8610600" y="6127750"/>
          <p14:tracePt t="587991" x="8623300" y="6121400"/>
          <p14:tracePt t="588008" x="8642350" y="6121400"/>
          <p14:tracePt t="588024" x="8655050" y="6121400"/>
          <p14:tracePt t="588041" x="8661400" y="6121400"/>
          <p14:tracePt t="588058" x="8667750" y="6115050"/>
          <p14:tracePt t="588075" x="8680450" y="6115050"/>
          <p14:tracePt t="588091" x="8693150" y="6115050"/>
          <p14:tracePt t="588108" x="8699500" y="6108700"/>
          <p14:tracePt t="588124" x="8712200" y="6108700"/>
          <p14:tracePt t="588251" x="8718550" y="6108700"/>
          <p14:tracePt t="588262" x="8724900" y="6108700"/>
          <p14:tracePt t="588268" x="8743950" y="6108700"/>
          <p14:tracePt t="588277" x="8756650" y="6108700"/>
          <p14:tracePt t="588291" x="8788400" y="6108700"/>
          <p14:tracePt t="588308" x="8813800" y="6102350"/>
          <p14:tracePt t="588486" x="8820150" y="6102350"/>
          <p14:tracePt t="588501" x="8832850" y="6102350"/>
          <p14:tracePt t="588512" x="8851900" y="6102350"/>
          <p14:tracePt t="588525" x="8909050" y="6108700"/>
          <p14:tracePt t="588541" x="9010650" y="6127750"/>
          <p14:tracePt t="588558" x="9124950" y="6146800"/>
          <p14:tracePt t="588575" x="9251950" y="6172200"/>
          <p14:tracePt t="588592" x="9315450" y="6178550"/>
          <p14:tracePt t="588609" x="9328150" y="6178550"/>
          <p14:tracePt t="588760" x="9334500" y="6178550"/>
          <p14:tracePt t="589061" x="9340850" y="6178550"/>
          <p14:tracePt t="589070" x="9353550" y="6178550"/>
          <p14:tracePt t="589076" x="9372600" y="6172200"/>
          <p14:tracePt t="589092" x="9391650" y="6165850"/>
          <p14:tracePt t="589108" x="9461500" y="6159500"/>
          <p14:tracePt t="589125" x="9499600" y="6153150"/>
          <p14:tracePt t="589142" x="9531350" y="6153150"/>
          <p14:tracePt t="589158" x="9556750" y="6153150"/>
          <p14:tracePt t="589175" x="9575800" y="6153150"/>
          <p14:tracePt t="589192" x="9601200" y="6153150"/>
          <p14:tracePt t="589209" x="9626600" y="6153150"/>
          <p14:tracePt t="589225" x="9645650" y="6159500"/>
          <p14:tracePt t="589241" x="9671050" y="6165850"/>
          <p14:tracePt t="589259" x="9696450" y="6172200"/>
          <p14:tracePt t="589275" x="9715500" y="6178550"/>
          <p14:tracePt t="589292" x="9728200" y="6178550"/>
          <p14:tracePt t="589309" x="9734550" y="6178550"/>
          <p14:tracePt t="589399" x="9740900" y="6178550"/>
          <p14:tracePt t="589408" x="9747250" y="6178550"/>
          <p14:tracePt t="589426" x="9766300" y="6178550"/>
          <p14:tracePt t="589444" x="9779000" y="6178550"/>
          <p14:tracePt t="589459" x="9785350" y="6178550"/>
          <p14:tracePt t="589477" x="9791700" y="6178550"/>
          <p14:tracePt t="589492" x="9836150" y="6172200"/>
          <p14:tracePt t="589510" x="9931400" y="6172200"/>
          <p14:tracePt t="589525" x="10058400" y="6172200"/>
          <p14:tracePt t="589542" x="10198100" y="6172200"/>
          <p14:tracePt t="589560" x="10331450" y="6159500"/>
          <p14:tracePt t="589576" x="10445750" y="6153150"/>
          <p14:tracePt t="589592" x="10477500" y="6146800"/>
          <p14:tracePt t="589609" x="10483850" y="6140450"/>
          <p14:tracePt t="589768" x="10490200" y="6140450"/>
          <p14:tracePt t="589775" x="10496550" y="6140450"/>
          <p14:tracePt t="589793" x="10528300" y="6140450"/>
          <p14:tracePt t="589809" x="10566400" y="6134100"/>
          <p14:tracePt t="589826" x="10598150" y="6121400"/>
          <p14:tracePt t="589842" x="10617200" y="6121400"/>
          <p14:tracePt t="589859" x="10629900" y="6115050"/>
          <p14:tracePt t="589909" x="10636250" y="6115050"/>
          <p14:tracePt t="589926" x="10648950" y="6115050"/>
          <p14:tracePt t="589943" x="10674350" y="6108700"/>
          <p14:tracePt t="589959" x="10693400" y="6108700"/>
          <p14:tracePt t="589976" x="10725150" y="6108700"/>
          <p14:tracePt t="589993" x="10769600" y="6108700"/>
          <p14:tracePt t="590009" x="10839450" y="6115050"/>
          <p14:tracePt t="590026" x="10883900" y="6115050"/>
          <p14:tracePt t="590043" x="10928350" y="6115050"/>
          <p14:tracePt t="590059" x="10953750" y="6115050"/>
          <p14:tracePt t="590076" x="10972800" y="6115050"/>
          <p14:tracePt t="590093" x="10972800" y="6108700"/>
          <p14:tracePt t="590161" x="10972800" y="6102350"/>
          <p14:tracePt t="590177" x="10972800" y="6096000"/>
          <p14:tracePt t="590194" x="10966450" y="6083300"/>
          <p14:tracePt t="590209" x="10953750" y="6070600"/>
          <p14:tracePt t="590228" x="10941050" y="6064250"/>
          <p14:tracePt t="590243" x="10915650" y="6051550"/>
          <p14:tracePt t="590259" x="10858500" y="6038850"/>
          <p14:tracePt t="590276" x="10731500" y="6038850"/>
          <p14:tracePt t="590293" x="10547350" y="6032500"/>
          <p14:tracePt t="590309" x="10287000" y="6019800"/>
          <p14:tracePt t="590326" x="10052050" y="6000750"/>
          <p14:tracePt t="590343" x="9766300" y="5956300"/>
          <p14:tracePt t="590361" x="9448800" y="5911850"/>
          <p14:tracePt t="590376" x="9353550" y="5899150"/>
          <p14:tracePt t="590393" x="9169400" y="5873750"/>
          <p14:tracePt t="590410" x="9080500" y="5861050"/>
          <p14:tracePt t="590427" x="8674100" y="5822950"/>
          <p14:tracePt t="590443" x="8401050" y="5797550"/>
          <p14:tracePt t="590459" x="8166100" y="5784850"/>
          <p14:tracePt t="590476" x="7988300" y="5778500"/>
          <p14:tracePt t="590493" x="7905750" y="5778500"/>
          <p14:tracePt t="590510" x="7835900" y="5784850"/>
          <p14:tracePt t="590526" x="7747000" y="5816600"/>
          <p14:tracePt t="590543" x="7581900" y="5880100"/>
          <p14:tracePt t="590560" x="7391400" y="5956300"/>
          <p14:tracePt t="590576" x="7232650" y="6013450"/>
          <p14:tracePt t="590593" x="7086600" y="6076950"/>
          <p14:tracePt t="590610" x="7042150" y="6096000"/>
          <p14:tracePt t="590627" x="7029450" y="6108700"/>
          <p14:tracePt t="590643" x="7023100" y="6115050"/>
          <p14:tracePt t="590660" x="7016750" y="6121400"/>
          <p14:tracePt t="590676" x="7010400" y="6140450"/>
          <p14:tracePt t="590693" x="7010400" y="6153150"/>
          <p14:tracePt t="590710" x="7010400" y="6178550"/>
          <p14:tracePt t="590727" x="7010400" y="6197600"/>
          <p14:tracePt t="590743" x="7023100" y="6210300"/>
          <p14:tracePt t="590760" x="7035800" y="6229350"/>
          <p14:tracePt t="590777" x="7054850" y="6242050"/>
          <p14:tracePt t="590793" x="7080250" y="6261100"/>
          <p14:tracePt t="590810" x="7099300" y="6286500"/>
          <p14:tracePt t="590827" x="7124700" y="6305550"/>
          <p14:tracePt t="590845" x="7175500" y="6330950"/>
          <p14:tracePt t="590860" x="7188200" y="6337300"/>
          <p14:tracePt t="590877" x="7226300" y="6343650"/>
          <p14:tracePt t="590894" x="7258050" y="6350000"/>
          <p14:tracePt t="590910" x="7302500" y="6350000"/>
          <p14:tracePt t="590927" x="7359650" y="6350000"/>
          <p14:tracePt t="590943" x="7397750" y="6350000"/>
          <p14:tracePt t="590960" x="7404100" y="6350000"/>
          <p14:tracePt t="590994" x="7404100" y="6356350"/>
          <p14:tracePt t="591012" x="7423150" y="6362700"/>
          <p14:tracePt t="591027" x="7429500" y="6369050"/>
          <p14:tracePt t="591293" x="7435850" y="6369050"/>
          <p14:tracePt t="591301" x="7454900" y="6369050"/>
          <p14:tracePt t="591314" x="7467600" y="6369050"/>
          <p14:tracePt t="591327" x="7505700" y="6356350"/>
          <p14:tracePt t="591344" x="7543800" y="6356350"/>
          <p14:tracePt t="591361" x="7588250" y="6350000"/>
          <p14:tracePt t="591377" x="7651750" y="6343650"/>
          <p14:tracePt t="591394" x="7715250" y="6343650"/>
          <p14:tracePt t="591411" x="7785100" y="6343650"/>
          <p14:tracePt t="591428" x="7848600" y="6343650"/>
          <p14:tracePt t="591444" x="7867650" y="6343650"/>
          <p14:tracePt t="591460" x="7905750" y="6343650"/>
          <p14:tracePt t="591477" x="7918450" y="6343650"/>
          <p14:tracePt t="591495" x="7950200" y="6343650"/>
          <p14:tracePt t="591511" x="7975600" y="6343650"/>
          <p14:tracePt t="591528" x="8013700" y="6337300"/>
          <p14:tracePt t="591546" x="8032750" y="6337300"/>
          <p14:tracePt t="591561" x="8051800" y="6337300"/>
          <p14:tracePt t="591579" x="8070850" y="6337300"/>
          <p14:tracePt t="591814" x="8102600" y="6337300"/>
          <p14:tracePt t="591829" x="8172450" y="6356350"/>
          <p14:tracePt t="591844" x="8293100" y="6381750"/>
          <p14:tracePt t="591861" x="8432800" y="6394450"/>
          <p14:tracePt t="591878" x="8566150" y="6407150"/>
          <p14:tracePt t="591894" x="8705850" y="6413500"/>
          <p14:tracePt t="591911" x="8801100" y="6419850"/>
          <p14:tracePt t="591928" x="8839200" y="6419850"/>
          <p14:tracePt t="592338" x="8845550" y="6419850"/>
          <p14:tracePt t="592345" x="8851900" y="6419850"/>
          <p14:tracePt t="592362" x="8883650" y="6419850"/>
          <p14:tracePt t="592378" x="8934450" y="6419850"/>
          <p14:tracePt t="592395" x="8991600" y="6413500"/>
          <p14:tracePt t="592412" x="9074150" y="6407150"/>
          <p14:tracePt t="592429" x="9169400" y="6407150"/>
          <p14:tracePt t="592445" x="9271000" y="6407150"/>
          <p14:tracePt t="592461" x="9385300" y="6407150"/>
          <p14:tracePt t="592480" x="9531350" y="6407150"/>
          <p14:tracePt t="592494" x="9563100" y="6400800"/>
          <p14:tracePt t="592513" x="9639300" y="6394450"/>
          <p14:tracePt t="592529" x="9664700" y="6394450"/>
          <p14:tracePt t="592545" x="9683750" y="6394450"/>
          <p14:tracePt t="592562" x="9696450" y="6388100"/>
          <p14:tracePt t="592578" x="9715500" y="6381750"/>
          <p14:tracePt t="592595" x="9734550" y="6375400"/>
          <p14:tracePt t="592611" x="9766300" y="6369050"/>
          <p14:tracePt t="592628" x="9791700" y="6356350"/>
          <p14:tracePt t="592645" x="9829800" y="6350000"/>
          <p14:tracePt t="592661" x="9855200" y="6343650"/>
          <p14:tracePt t="592683" x="9899650" y="6337300"/>
          <p14:tracePt t="592695" x="9906000" y="6330950"/>
          <p14:tracePt t="592712" x="9925050" y="6330950"/>
          <p14:tracePt t="592729" x="9950450" y="6324600"/>
          <p14:tracePt t="592745" x="9969500" y="6318250"/>
          <p14:tracePt t="592762" x="10007600" y="6292850"/>
          <p14:tracePt t="592780" x="10026650" y="6280150"/>
          <p14:tracePt t="592795" x="10039350" y="6261100"/>
          <p14:tracePt t="592812" x="10045700" y="6254750"/>
          <p14:tracePt t="592829" x="10045700" y="6242050"/>
          <p14:tracePt t="592845" x="10052050" y="6235700"/>
          <p14:tracePt t="592862" x="10052050" y="6223000"/>
          <p14:tracePt t="592880" x="10052050" y="6197600"/>
          <p14:tracePt t="592895" x="10052050" y="6178550"/>
          <p14:tracePt t="592912" x="10052050" y="6153150"/>
          <p14:tracePt t="592928" x="10045700" y="6134100"/>
          <p14:tracePt t="592945" x="10026650" y="6115050"/>
          <p14:tracePt t="592963" x="10020300" y="6102350"/>
          <p14:tracePt t="592981" x="10001250" y="6089650"/>
          <p14:tracePt t="592995" x="9982200" y="6083300"/>
          <p14:tracePt t="593016" x="9963150" y="6076950"/>
          <p14:tracePt t="593029" x="9918700" y="6070600"/>
          <p14:tracePt t="593045" x="9861550" y="6070600"/>
          <p14:tracePt t="593062" x="9798050" y="6070600"/>
          <p14:tracePt t="593078" x="9721850" y="6070600"/>
          <p14:tracePt t="593095" x="9645650" y="6070600"/>
          <p14:tracePt t="593112" x="9544050" y="6045200"/>
          <p14:tracePt t="593128" x="9474200" y="6026150"/>
          <p14:tracePt t="593145" x="9417050" y="6019800"/>
          <p14:tracePt t="593162" x="9378950" y="6013450"/>
          <p14:tracePt t="593178" x="9347200" y="6013450"/>
          <p14:tracePt t="593195" x="9328150" y="6007100"/>
          <p14:tracePt t="593212" x="9302750" y="6007100"/>
          <p14:tracePt t="593229" x="9271000" y="6013450"/>
          <p14:tracePt t="593246" x="9245600" y="6032500"/>
          <p14:tracePt t="593262" x="9239250" y="6057900"/>
          <p14:tracePt t="593279" x="9239250" y="6108700"/>
          <p14:tracePt t="593295" x="9251950" y="6153150"/>
          <p14:tracePt t="593312" x="9271000" y="6203950"/>
          <p14:tracePt t="593329" x="9296400" y="6235700"/>
          <p14:tracePt t="593346" x="9328150" y="6261100"/>
          <p14:tracePt t="593362" x="9366250" y="6273800"/>
          <p14:tracePt t="593379" x="9436100" y="6299200"/>
          <p14:tracePt t="593395" x="9505950" y="6305550"/>
          <p14:tracePt t="593412" x="9569450" y="6311900"/>
          <p14:tracePt t="593429" x="9626600" y="6318250"/>
          <p14:tracePt t="593445" x="9658350" y="6318250"/>
          <p14:tracePt t="593462" x="9671050" y="6318250"/>
          <p14:tracePt t="593643" x="9677400" y="6318250"/>
          <p14:tracePt t="593650" x="9677400" y="6311900"/>
          <p14:tracePt t="593662" x="9677400" y="6299200"/>
          <p14:tracePt t="593679" x="9690100" y="6286500"/>
          <p14:tracePt t="593697" x="9696450" y="6261100"/>
          <p14:tracePt t="593713" x="9702800" y="6254750"/>
          <p14:tracePt t="593731" x="9709150" y="6229350"/>
          <p14:tracePt t="593746" x="9709150" y="6223000"/>
          <p14:tracePt t="593764" x="9721850" y="6197600"/>
          <p14:tracePt t="593779" x="9721850" y="6184900"/>
          <p14:tracePt t="593796" x="9728200" y="6172200"/>
          <p14:tracePt t="593814" x="9734550" y="6159500"/>
          <p14:tracePt t="593829" x="9734550" y="6146800"/>
          <p14:tracePt t="593846" x="9734550" y="6134100"/>
          <p14:tracePt t="593863" x="9734550" y="6127750"/>
          <p14:tracePt t="594125" x="9721850" y="6127750"/>
          <p14:tracePt t="594135" x="9709150" y="6127750"/>
          <p14:tracePt t="594147" x="9696450" y="6127750"/>
          <p14:tracePt t="594164" x="9671050" y="6127750"/>
          <p14:tracePt t="594180" x="9664700" y="6127750"/>
          <p14:tracePt t="594196" x="9645650" y="6127750"/>
          <p14:tracePt t="594213" x="9639300" y="6121400"/>
          <p14:tracePt t="594230" x="9632950" y="6121400"/>
          <p14:tracePt t="594246" x="9626600" y="6115050"/>
          <p14:tracePt t="594263" x="9620250" y="6108700"/>
          <p14:tracePt t="594279" x="9613900" y="6102350"/>
          <p14:tracePt t="594298" x="9607550" y="6089650"/>
          <p14:tracePt t="594315" x="9588500" y="6070600"/>
          <p14:tracePt t="594329" x="9575800" y="6032500"/>
          <p14:tracePt t="594346" x="9563100" y="6013450"/>
          <p14:tracePt t="594365" x="9556750" y="5988050"/>
          <p14:tracePt t="594379" x="9550400" y="5975350"/>
          <p14:tracePt t="594396" x="9550400" y="5969000"/>
          <p14:tracePt t="594413" x="9544050" y="5949950"/>
          <p14:tracePt t="594431" x="9512300" y="5892800"/>
          <p14:tracePt t="594448" x="9493250" y="5842000"/>
          <p14:tracePt t="594463" x="9461500" y="5778500"/>
          <p14:tracePt t="594480" x="9442450" y="5727700"/>
          <p14:tracePt t="594496" x="9423400" y="5689600"/>
          <p14:tracePt t="594513" x="9417050" y="5670550"/>
          <p14:tracePt t="594530" x="9410700" y="5651500"/>
          <p14:tracePt t="594549" x="9404350" y="5645150"/>
          <p14:tracePt t="594601" x="9398000" y="5645150"/>
          <p14:tracePt t="594617" x="9391650" y="5645150"/>
          <p14:tracePt t="594625" x="9385300" y="5638800"/>
          <p14:tracePt t="594646" x="9359900" y="5626100"/>
          <p14:tracePt t="594663" x="9321800" y="5613400"/>
          <p14:tracePt t="594682" x="9264650" y="5594350"/>
          <p14:tracePt t="594697" x="9251950" y="5594350"/>
          <p14:tracePt t="594713" x="9232900" y="5588000"/>
          <p14:tracePt t="594730" x="9226550" y="5588000"/>
          <p14:tracePt t="594748" x="9213850" y="5588000"/>
          <p14:tracePt t="594764" x="9144000" y="5588000"/>
          <p14:tracePt t="594780" x="8985250" y="5588000"/>
          <p14:tracePt t="594797" x="8807450" y="5581650"/>
          <p14:tracePt t="594813" x="8597900" y="5575300"/>
          <p14:tracePt t="594830" x="8401050" y="5568950"/>
          <p14:tracePt t="594847" x="8280400" y="5568950"/>
          <p14:tracePt t="594863" x="8210550" y="5575300"/>
          <p14:tracePt t="594880" x="8191500" y="5581650"/>
          <p14:tracePt t="594897" x="8159750" y="5607050"/>
          <p14:tracePt t="594914" x="8058150" y="5746750"/>
          <p14:tracePt t="594930" x="7969250" y="5873750"/>
          <p14:tracePt t="594947" x="7912100" y="5962650"/>
          <p14:tracePt t="594963" x="7899400" y="6038850"/>
          <p14:tracePt t="594980" x="7899400" y="6070600"/>
          <p14:tracePt t="594997" x="7912100" y="6089650"/>
          <p14:tracePt t="595013" x="7924800" y="6096000"/>
          <p14:tracePt t="595030" x="7931150" y="6102350"/>
          <p14:tracePt t="612434" x="7931150" y="6096000"/>
          <p14:tracePt t="612441" x="7924800" y="6096000"/>
          <p14:tracePt t="612448" x="7899400" y="6076950"/>
          <p14:tracePt t="612463" x="7867650" y="6045200"/>
          <p14:tracePt t="612478" x="7842250" y="6026150"/>
          <p14:tracePt t="612495" x="7804150" y="5956300"/>
          <p14:tracePt t="612512" x="7727950" y="5810250"/>
          <p14:tracePt t="612528" x="7575550" y="5568950"/>
          <p14:tracePt t="612545" x="7435850" y="5422900"/>
          <p14:tracePt t="612561" x="7416800" y="5410200"/>
          <p14:tracePt t="612578" x="7416800" y="5403850"/>
          <p14:tracePt t="612595" x="7416800" y="5397500"/>
          <p14:tracePt t="612611" x="7404100" y="5365750"/>
          <p14:tracePt t="612630" x="7308850" y="5270500"/>
          <p14:tracePt t="612645" x="7067550" y="5105400"/>
          <p14:tracePt t="612661" x="6845300" y="5003800"/>
          <p14:tracePt t="612678" x="6661150" y="4940300"/>
          <p14:tracePt t="612695" x="6565900" y="4908550"/>
          <p14:tracePt t="612712" x="6432550" y="4851400"/>
          <p14:tracePt t="612728" x="6375400" y="4826000"/>
          <p14:tracePt t="612745" x="5911850" y="4629150"/>
          <p14:tracePt t="612763" x="5391150" y="4419600"/>
          <p14:tracePt t="612780" x="4838700" y="4178300"/>
          <p14:tracePt t="612795" x="4356100" y="3943350"/>
          <p14:tracePt t="612812" x="4051300" y="3778250"/>
          <p14:tracePt t="612829" x="3841750" y="3632200"/>
          <p14:tracePt t="612845" x="3676650" y="3505200"/>
          <p14:tracePt t="612862" x="3397250" y="3346450"/>
          <p14:tracePt t="612878" x="2997200" y="3194050"/>
          <p14:tracePt t="612895" x="2533650" y="3041650"/>
          <p14:tracePt t="612912" x="2146300" y="2895600"/>
          <p14:tracePt t="612928" x="1917700" y="2787650"/>
          <p14:tracePt t="612946" x="1892300" y="2749550"/>
          <p14:tracePt t="612962" x="1905000" y="2743200"/>
          <p14:tracePt t="612978" x="1917700" y="2743200"/>
          <p14:tracePt t="613077" x="1917700" y="2736850"/>
          <p14:tracePt t="613083" x="1924050" y="2736850"/>
          <p14:tracePt t="613095" x="1924050" y="2730500"/>
          <p14:tracePt t="613113" x="1924050" y="2724150"/>
          <p14:tracePt t="613129" x="1924050" y="2717800"/>
          <p14:tracePt t="613145" x="1924050" y="2711450"/>
          <p14:tracePt t="613164" x="1936750" y="2698750"/>
          <p14:tracePt t="613179" x="1987550" y="2673350"/>
          <p14:tracePt t="613196" x="2209800" y="2635250"/>
          <p14:tracePt t="613213" x="2413000" y="2622550"/>
          <p14:tracePt t="613229" x="2628900" y="2616200"/>
          <p14:tracePt t="613245" x="2794000" y="2609850"/>
          <p14:tracePt t="613262" x="2901950" y="2590800"/>
          <p14:tracePt t="613279" x="2933700" y="2571750"/>
          <p14:tracePt t="613295" x="2952750" y="2546350"/>
          <p14:tracePt t="613312" x="2965450" y="2501900"/>
          <p14:tracePt t="613329" x="2965450" y="2463800"/>
          <p14:tracePt t="613346" x="2965450" y="2425700"/>
          <p14:tracePt t="613362" x="2952750" y="2381250"/>
          <p14:tracePt t="613379" x="2927350" y="2324100"/>
          <p14:tracePt t="613395" x="2870200" y="2273300"/>
          <p14:tracePt t="613412" x="2794000" y="2235200"/>
          <p14:tracePt t="613429" x="2641600" y="2190750"/>
          <p14:tracePt t="613446" x="2476500" y="2133600"/>
          <p14:tracePt t="613462" x="2387600" y="2095500"/>
          <p14:tracePt t="613479" x="2305050" y="2063750"/>
          <p14:tracePt t="613496" x="2209800" y="2032000"/>
          <p14:tracePt t="613512" x="2032000" y="2006600"/>
          <p14:tracePt t="613529" x="1822450" y="1987550"/>
          <p14:tracePt t="613546" x="1593850" y="1974850"/>
          <p14:tracePt t="613563" x="1447800" y="1962150"/>
          <p14:tracePt t="613579" x="1377950" y="1962150"/>
          <p14:tracePt t="613596" x="1371600" y="1962150"/>
          <p14:tracePt t="613629" x="1346200" y="1987550"/>
          <p14:tracePt t="613646" x="1295400" y="2044700"/>
          <p14:tracePt t="613662" x="1225550" y="2120900"/>
          <p14:tracePt t="613679" x="1200150" y="2184400"/>
          <p14:tracePt t="613696" x="1193800" y="2266950"/>
          <p14:tracePt t="613712" x="1225550" y="2317750"/>
          <p14:tracePt t="613729" x="1295400" y="2374900"/>
          <p14:tracePt t="613746" x="1365250" y="2406650"/>
          <p14:tracePt t="613762" x="1485900" y="2451100"/>
          <p14:tracePt t="613779" x="1593850" y="2476500"/>
          <p14:tracePt t="613796" x="1758950" y="2489200"/>
          <p14:tracePt t="613813" x="1949450" y="2495550"/>
          <p14:tracePt t="613829" x="2216150" y="2501900"/>
          <p14:tracePt t="613846" x="2482850" y="2489200"/>
          <p14:tracePt t="613862" x="2679700" y="2476500"/>
          <p14:tracePt t="613879" x="2774950" y="2457450"/>
          <p14:tracePt t="613897" x="2787650" y="2444750"/>
          <p14:tracePt t="613913" x="2794000" y="2432050"/>
          <p14:tracePt t="613930" x="2794000" y="2419350"/>
          <p14:tracePt t="613946" x="2794000" y="2413000"/>
          <p14:tracePt t="613963" x="2768600" y="2368550"/>
          <p14:tracePt t="613979" x="2736850" y="2330450"/>
          <p14:tracePt t="613996" x="2673350" y="2286000"/>
          <p14:tracePt t="614013" x="2578100" y="2241550"/>
          <p14:tracePt t="614029" x="2406650" y="2190750"/>
          <p14:tracePt t="614046" x="2260600" y="2152650"/>
          <p14:tracePt t="614063" x="2139950" y="2120900"/>
          <p14:tracePt t="614079" x="1987550" y="2095500"/>
          <p14:tracePt t="614096" x="1854200" y="2082800"/>
          <p14:tracePt t="614113" x="1651000" y="2076450"/>
          <p14:tracePt t="614130" x="1479550" y="2082800"/>
          <p14:tracePt t="614146" x="1397000" y="2114550"/>
          <p14:tracePt t="614147" x="1358900" y="2139950"/>
          <p14:tracePt t="614163" x="1289050" y="2209800"/>
          <p14:tracePt t="614180" x="1231900" y="2286000"/>
          <p14:tracePt t="614196" x="1193800" y="2362200"/>
          <p14:tracePt t="614213" x="1168400" y="2438400"/>
          <p14:tracePt t="614230" x="1187450" y="2520950"/>
          <p14:tracePt t="614246" x="1263650" y="2565400"/>
          <p14:tracePt t="614263" x="1441450" y="2590800"/>
          <p14:tracePt t="614279" x="1714500" y="2597150"/>
          <p14:tracePt t="614296" x="2127250" y="2590800"/>
          <p14:tracePt t="614313" x="2457450" y="2571750"/>
          <p14:tracePt t="614330" x="2679700" y="2533650"/>
          <p14:tracePt t="614346" x="2724150" y="2508250"/>
          <p14:tracePt t="614363" x="2724150" y="2476500"/>
          <p14:tracePt t="614381" x="2717800" y="2432050"/>
          <p14:tracePt t="614396" x="2692400" y="2393950"/>
          <p14:tracePt t="614413" x="2660650" y="2343150"/>
          <p14:tracePt t="614430" x="2622550" y="2286000"/>
          <p14:tracePt t="614446" x="2552700" y="2235200"/>
          <p14:tracePt t="614463" x="2444750" y="2190750"/>
          <p14:tracePt t="614480" x="2222500" y="2152650"/>
          <p14:tracePt t="614497" x="2012950" y="2120900"/>
          <p14:tracePt t="614513" x="1803400" y="2101850"/>
          <p14:tracePt t="614530" x="1638300" y="2089150"/>
          <p14:tracePt t="614547" x="1568450" y="2089150"/>
          <p14:tracePt t="614563" x="1543050" y="2089150"/>
          <p14:tracePt t="614580" x="1492250" y="2120900"/>
          <p14:tracePt t="614597" x="1403350" y="2190750"/>
          <p14:tracePt t="614613" x="1276350" y="2292350"/>
          <p14:tracePt t="614630" x="1162050" y="2425700"/>
          <p14:tracePt t="614646" x="1136650" y="2578100"/>
          <p14:tracePt t="614663" x="1168400" y="2635250"/>
          <p14:tracePt t="614681" x="1231900" y="2654300"/>
          <p14:tracePt t="614697" x="1371600" y="2647950"/>
          <p14:tracePt t="614714" x="1587500" y="2616200"/>
          <p14:tracePt t="614731" x="1866900" y="2578100"/>
          <p14:tracePt t="614747" x="2095500" y="2540000"/>
          <p14:tracePt t="614764" x="2292350" y="2489200"/>
          <p14:tracePt t="614780" x="2400300" y="2444750"/>
          <p14:tracePt t="614797" x="2470150" y="2381250"/>
          <p14:tracePt t="614813" x="2501900" y="2330450"/>
          <p14:tracePt t="614830" x="2508250" y="2279650"/>
          <p14:tracePt t="614847" x="2495550" y="2247900"/>
          <p14:tracePt t="614864" x="2463800" y="2228850"/>
          <p14:tracePt t="614880" x="2406650" y="2216150"/>
          <p14:tracePt t="614897" x="2260600" y="2203450"/>
          <p14:tracePt t="614913" x="2127250" y="2197100"/>
          <p14:tracePt t="614930" x="1993900" y="2197100"/>
          <p14:tracePt t="614947" x="1911350" y="2197100"/>
          <p14:tracePt t="614965" x="1828800" y="2203450"/>
          <p14:tracePt t="614980" x="1822450" y="2209800"/>
          <p14:tracePt t="614997" x="1822450" y="2222500"/>
          <p14:tracePt t="615013" x="1809750" y="2241550"/>
          <p14:tracePt t="622730" x="1803400" y="2241550"/>
          <p14:tracePt t="622735" x="1765300" y="2209800"/>
          <p14:tracePt t="622754" x="1473200" y="1892300"/>
          <p14:tracePt t="622770" x="1155700" y="1454150"/>
          <p14:tracePt t="622787" x="793750" y="990600"/>
          <p14:tracePt t="622804" x="393700" y="615950"/>
        </p14:tracePtLst>
      </p14:laserTraceLst>
    </p:ext>
  </p:extLs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5:1-6</a:t>
            </a:r>
          </a:p>
        </p:txBody>
      </p:sp>
      <p:sp>
        <p:nvSpPr>
          <p:cNvPr id="4" name="textruta 3">
            <a:extLst>
              <a:ext uri="{FF2B5EF4-FFF2-40B4-BE49-F238E27FC236}">
                <a16:creationId xmlns:a16="http://schemas.microsoft.com/office/drawing/2014/main" id="{2629CE92-29CC-5E81-D4E0-F76E91B6CFFC}"/>
              </a:ext>
            </a:extLst>
          </p:cNvPr>
          <p:cNvSpPr txBox="1"/>
          <p:nvPr/>
        </p:nvSpPr>
        <p:spPr>
          <a:xfrm>
            <a:off x="13795" y="563294"/>
            <a:ext cx="3138112" cy="5143588"/>
          </a:xfrm>
          <a:prstGeom prst="rect">
            <a:avLst/>
          </a:prstGeom>
          <a:noFill/>
        </p:spPr>
        <p:txBody>
          <a:bodyPr wrap="square" lIns="180000">
            <a:spAutoFit/>
          </a:bodyPr>
          <a:lstStyle/>
          <a:p>
            <a:pPr>
              <a:lnSpc>
                <a:spcPct val="107000"/>
              </a:lnSpc>
            </a:pPr>
            <a:r>
              <a:rPr lang="sv-SE" sz="1600" b="1" i="1" dirty="0">
                <a:latin typeface="Calibri" panose="020F0502020204030204" pitchFamily="34" charset="0"/>
                <a:ea typeface="Times New Roman" panose="02020603050405020304" pitchFamily="18" charset="0"/>
                <a:cs typeface="Calibri" panose="020F0502020204030204" pitchFamily="34" charset="0"/>
              </a:rPr>
              <a:t>Översteprästens egenskaper </a:t>
            </a:r>
            <a:br>
              <a:rPr lang="sv-SE" sz="1600" b="1" i="1" dirty="0">
                <a:latin typeface="Calibri" panose="020F0502020204030204" pitchFamily="34" charset="0"/>
                <a:ea typeface="Times New Roman" panose="02020603050405020304" pitchFamily="18" charset="0"/>
                <a:cs typeface="Calibri" panose="020F0502020204030204" pitchFamily="34" charset="0"/>
              </a:rPr>
            </a:br>
            <a:r>
              <a:rPr lang="sv-SE" sz="1600" b="1" i="1" dirty="0">
                <a:latin typeface="Calibri" panose="020F0502020204030204" pitchFamily="34" charset="0"/>
                <a:ea typeface="Times New Roman" panose="02020603050405020304" pitchFamily="18" charset="0"/>
                <a:cs typeface="Calibri" panose="020F0502020204030204" pitchFamily="34" charset="0"/>
              </a:rPr>
              <a:t>(i Moselagen)</a:t>
            </a:r>
            <a:endParaRPr lang="sv-SE" sz="1400" b="1" i="1" dirty="0">
              <a:latin typeface="Calibri" panose="020F0502020204030204" pitchFamily="34" charset="0"/>
              <a:ea typeface="Times New Roman" panose="02020603050405020304" pitchFamily="18" charset="0"/>
              <a:cs typeface="Calibri" panose="020F0502020204030204" pitchFamily="34" charset="0"/>
            </a:endParaRPr>
          </a:p>
          <a:p>
            <a:pPr>
              <a:spcBef>
                <a:spcPts val="300"/>
              </a:spcBef>
            </a:pP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Varje överstepräst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blir utsedd bland människor och insatt för människors skull, för att göra tjänst inför Gud och bära fram gåvor och offer för deras synder. Han kan ha medkänsla med dem som är okunniga och vilsna, eftersom han själv är svag och därför måste bära fram synd-offer både för folket och för sig själv. Ingen tar sig denna värdighet, utan man blir kallad av Gud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liksom Aron blev det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p>
          <a:p>
            <a:pPr>
              <a:spcBef>
                <a:spcPts val="600"/>
              </a:spcBef>
            </a:pPr>
            <a:r>
              <a:rPr lang="sv-SE" sz="1600" b="1" i="1" dirty="0">
                <a:latin typeface="Calibri" panose="020F0502020204030204" pitchFamily="34" charset="0"/>
                <a:ea typeface="Times New Roman" panose="02020603050405020304" pitchFamily="18" charset="0"/>
                <a:cs typeface="Calibri" panose="020F0502020204030204" pitchFamily="34" charset="0"/>
              </a:rPr>
              <a:t>Sonen har kvalificerat sig som överstepräst</a:t>
            </a:r>
          </a:p>
          <a:p>
            <a:pPr>
              <a:spcBef>
                <a:spcPts val="3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Så var det också med Kristus. Han tog sig inte värdigheten som överstepräst, utan fick den av honom som sade </a:t>
            </a:r>
            <a:r>
              <a:rPr lang="sv-SE" sz="1400" dirty="0">
                <a:effectLst/>
                <a:latin typeface="Calibri" panose="020F0502020204030204" pitchFamily="34" charset="0"/>
                <a:ea typeface="Times New Roman" panose="02020603050405020304" pitchFamily="18" charset="0"/>
                <a:cs typeface="Calibri" panose="020F0502020204030204" pitchFamily="34" charset="0"/>
              </a:rPr>
              <a:t>[i </a:t>
            </a:r>
            <a:br>
              <a:rPr lang="sv-SE" sz="1400" dirty="0">
                <a:effectLst/>
                <a:latin typeface="Calibri" panose="020F0502020204030204" pitchFamily="34" charset="0"/>
                <a:ea typeface="Times New Roman" panose="02020603050405020304" pitchFamily="18" charset="0"/>
                <a:cs typeface="Calibri" panose="020F0502020204030204" pitchFamily="34" charset="0"/>
              </a:rPr>
            </a:br>
            <a:r>
              <a:rPr lang="sv-SE" sz="1400" dirty="0">
                <a:effectLst/>
                <a:latin typeface="Calibri" panose="020F0502020204030204" pitchFamily="34" charset="0"/>
                <a:ea typeface="Times New Roman" panose="02020603050405020304" pitchFamily="18" charset="0"/>
                <a:cs typeface="Calibri" panose="020F0502020204030204" pitchFamily="34" charset="0"/>
              </a:rPr>
              <a:t>Ps 2]:</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Du är min Son, jag har fött dig i dag.</a:t>
            </a:r>
            <a:r>
              <a:rPr lang="sv-SE" sz="1400" baseline="300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Han säger också på ett annat ställe </a:t>
            </a:r>
            <a:r>
              <a:rPr lang="sv-SE" sz="1400" dirty="0">
                <a:effectLst/>
                <a:latin typeface="Calibri" panose="020F0502020204030204" pitchFamily="34" charset="0"/>
                <a:ea typeface="Times New Roman" panose="02020603050405020304" pitchFamily="18" charset="0"/>
                <a:cs typeface="Calibri" panose="020F0502020204030204" pitchFamily="34" charset="0"/>
              </a:rPr>
              <a:t>[i Ps 110]</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Du är präst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3</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för evigt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på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4</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samma sätt som Melkisedek</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6095999" y="563294"/>
            <a:ext cx="5840789" cy="6040115"/>
          </a:xfrm>
          <a:prstGeom prst="rect">
            <a:avLst/>
          </a:prstGeom>
          <a:noFill/>
        </p:spPr>
        <p:txBody>
          <a:bodyPr wrap="square" rIns="0">
            <a:spAutoFit/>
          </a:bodyPr>
          <a:lstStyle/>
          <a:p>
            <a:pPr marL="269875" indent="-269875">
              <a:spcBef>
                <a:spcPts val="600"/>
              </a:spcBef>
            </a:pPr>
            <a:r>
              <a:rPr lang="sv-SE" sz="1400" dirty="0"/>
              <a:t>1.	Paulus avslutade förra kapitlet med Kristus som överstepräst.</a:t>
            </a:r>
          </a:p>
          <a:p>
            <a:pPr marL="269875" indent="-269875">
              <a:spcBef>
                <a:spcPts val="600"/>
              </a:spcBef>
            </a:pPr>
            <a:r>
              <a:rPr lang="sv-SE" sz="1400" dirty="0"/>
              <a:t>2.</a:t>
            </a:r>
            <a:r>
              <a:rPr lang="sv-SE" sz="1400" dirty="0">
                <a:solidFill>
                  <a:srgbClr val="C00000"/>
                </a:solidFill>
              </a:rPr>
              <a:t>	Du ska spänna fast bälten på </a:t>
            </a:r>
            <a:r>
              <a:rPr lang="sv-SE" sz="1400" i="1" u="sng" dirty="0">
                <a:solidFill>
                  <a:srgbClr val="C00000"/>
                </a:solidFill>
              </a:rPr>
              <a:t>Aron</a:t>
            </a:r>
            <a:r>
              <a:rPr lang="sv-SE" sz="1400" dirty="0">
                <a:solidFill>
                  <a:srgbClr val="C00000"/>
                </a:solidFill>
              </a:rPr>
              <a:t> och hans söner och sätta på </a:t>
            </a:r>
            <a:br>
              <a:rPr lang="sv-SE" sz="1400" dirty="0">
                <a:solidFill>
                  <a:srgbClr val="C00000"/>
                </a:solidFill>
              </a:rPr>
            </a:br>
            <a:r>
              <a:rPr lang="sv-SE" sz="1400" dirty="0">
                <a:solidFill>
                  <a:srgbClr val="C00000"/>
                </a:solidFill>
              </a:rPr>
              <a:t>dem huvor. Och de ska ha rätten till prästämbetet för evigt. Så ska </a:t>
            </a:r>
            <a:br>
              <a:rPr lang="sv-SE" sz="1400" dirty="0">
                <a:solidFill>
                  <a:srgbClr val="C00000"/>
                </a:solidFill>
              </a:rPr>
            </a:br>
            <a:r>
              <a:rPr lang="sv-SE" sz="1400" dirty="0">
                <a:solidFill>
                  <a:srgbClr val="C00000"/>
                </a:solidFill>
              </a:rPr>
              <a:t>du viga Aron och hans söner till präster.</a:t>
            </a:r>
            <a:r>
              <a:rPr lang="sv-SE" sz="1400" dirty="0"/>
              <a:t> (2 Mos </a:t>
            </a:r>
            <a:r>
              <a:rPr lang="sv-SE" sz="1400"/>
              <a:t>29:9)</a:t>
            </a:r>
            <a:endParaRPr lang="sv-SE" sz="1400" dirty="0">
              <a:highlight>
                <a:srgbClr val="FFFF00"/>
              </a:highlight>
            </a:endParaRPr>
          </a:p>
          <a:p>
            <a:pPr marL="269875" indent="-269875">
              <a:spcBef>
                <a:spcPts val="600"/>
              </a:spcBef>
            </a:pPr>
            <a:r>
              <a:rPr lang="sv-SE" sz="1400" dirty="0"/>
              <a:t>3.	Bibelns språk har inte något ord för ”evig”, utan de ord som översätts så (hebr. </a:t>
            </a:r>
            <a:r>
              <a:rPr lang="sv-SE" sz="1400" i="1" dirty="0"/>
              <a:t>olam</a:t>
            </a:r>
            <a:r>
              <a:rPr lang="sv-SE" sz="1400" dirty="0"/>
              <a:t>; grek. </a:t>
            </a:r>
            <a:r>
              <a:rPr lang="sv-SE" sz="1400" i="1" dirty="0"/>
              <a:t>aion</a:t>
            </a:r>
            <a:r>
              <a:rPr lang="sv-SE" sz="1400" dirty="0"/>
              <a:t>) betyder ungefär ”under en viss tidsålder”, eller </a:t>
            </a:r>
            <a:br>
              <a:rPr lang="sv-SE" sz="1400" dirty="0"/>
            </a:br>
            <a:r>
              <a:rPr lang="sv-SE" sz="1400" dirty="0"/>
              <a:t>”så långt man kan se”. Därför blir översättningen missvisande här. Att Jesus är ”präst för evigt” betyder att Han är präst för denna tidsåldern. Då synden är utrotad finns inte längre något behov av en överstepräst.</a:t>
            </a:r>
          </a:p>
          <a:p>
            <a:pPr marL="271463" indent="-271463">
              <a:spcBef>
                <a:spcPts val="300"/>
              </a:spcBef>
            </a:pPr>
            <a:r>
              <a:rPr lang="sv-SE" sz="1400" dirty="0"/>
              <a:t>	Det kan man förstå genom att jämföra parallellställena:</a:t>
            </a:r>
          </a:p>
          <a:p>
            <a:pPr marL="533400" indent="-171450">
              <a:buFont typeface="Arial" panose="020B0604020202020204" pitchFamily="34" charset="0"/>
              <a:buChar char="•"/>
            </a:pPr>
            <a:r>
              <a:rPr lang="sv-SE" sz="1400" dirty="0">
                <a:solidFill>
                  <a:srgbClr val="C00000"/>
                </a:solidFill>
              </a:rPr>
              <a:t>Den som hädar den helige Ande får aldrig någonsin förlåtelse utan är skyldig till </a:t>
            </a:r>
            <a:r>
              <a:rPr lang="sv-SE" sz="1400" i="1" u="sng" dirty="0">
                <a:solidFill>
                  <a:srgbClr val="C00000"/>
                </a:solidFill>
              </a:rPr>
              <a:t>evig</a:t>
            </a:r>
            <a:r>
              <a:rPr lang="sv-SE" sz="1400" dirty="0">
                <a:solidFill>
                  <a:srgbClr val="C00000"/>
                </a:solidFill>
              </a:rPr>
              <a:t> (</a:t>
            </a:r>
            <a:r>
              <a:rPr lang="sv-SE" sz="1400" i="1" u="sng" dirty="0">
                <a:solidFill>
                  <a:srgbClr val="C00000"/>
                </a:solidFill>
              </a:rPr>
              <a:t>aion</a:t>
            </a:r>
            <a:r>
              <a:rPr lang="sv-SE" sz="1400" i="1" dirty="0">
                <a:solidFill>
                  <a:srgbClr val="C00000"/>
                </a:solidFill>
              </a:rPr>
              <a:t>ios</a:t>
            </a:r>
            <a:r>
              <a:rPr lang="sv-SE" sz="1400" dirty="0">
                <a:solidFill>
                  <a:srgbClr val="C00000"/>
                </a:solidFill>
              </a:rPr>
              <a:t>) synd.</a:t>
            </a:r>
            <a:r>
              <a:rPr lang="sv-SE" sz="1400" dirty="0"/>
              <a:t> (Mark 3:29)</a:t>
            </a:r>
          </a:p>
          <a:p>
            <a:pPr marL="533400" indent="-171450">
              <a:buFont typeface="Arial" panose="020B0604020202020204" pitchFamily="34" charset="0"/>
              <a:buChar char="•"/>
            </a:pPr>
            <a:r>
              <a:rPr lang="sv-SE" sz="1400" dirty="0">
                <a:solidFill>
                  <a:srgbClr val="C00000"/>
                </a:solidFill>
              </a:rPr>
              <a:t>Den som talar mot den helige Ande kommer inte att bli förlåten, varken </a:t>
            </a:r>
            <a:br>
              <a:rPr lang="sv-SE" sz="1400" dirty="0">
                <a:solidFill>
                  <a:srgbClr val="C00000"/>
                </a:solidFill>
              </a:rPr>
            </a:br>
            <a:r>
              <a:rPr lang="sv-SE" sz="1400" dirty="0">
                <a:solidFill>
                  <a:srgbClr val="C00000"/>
                </a:solidFill>
              </a:rPr>
              <a:t>i </a:t>
            </a:r>
            <a:r>
              <a:rPr lang="sv-SE" sz="1400" i="1" u="sng" dirty="0">
                <a:solidFill>
                  <a:srgbClr val="C00000"/>
                </a:solidFill>
              </a:rPr>
              <a:t>den här tidsåldern eller i den kommande</a:t>
            </a:r>
            <a:r>
              <a:rPr lang="sv-SE" sz="1400" dirty="0">
                <a:solidFill>
                  <a:srgbClr val="C00000"/>
                </a:solidFill>
              </a:rPr>
              <a:t>.</a:t>
            </a:r>
            <a:r>
              <a:rPr lang="sv-SE" sz="1400" dirty="0"/>
              <a:t> (Matt 12:32)</a:t>
            </a:r>
            <a:endParaRPr lang="LID4096" sz="1400"/>
          </a:p>
          <a:p>
            <a:pPr marL="271463" indent="-271463">
              <a:spcBef>
                <a:spcPts val="300"/>
              </a:spcBef>
            </a:pPr>
            <a:r>
              <a:rPr lang="sv-SE" sz="1400"/>
              <a:t>	Moselagens prästämbete kallas ”evigt” trots att det upphört:</a:t>
            </a:r>
            <a:endParaRPr lang="sv-SE" sz="1400" dirty="0"/>
          </a:p>
          <a:p>
            <a:pPr marL="533400" lvl="0" indent="-171450">
              <a:buFont typeface="Arial" panose="020B0604020202020204" pitchFamily="34" charset="0"/>
              <a:buChar char="•"/>
              <a:defRPr/>
            </a:pPr>
            <a:r>
              <a:rPr lang="sv-SE" sz="1400" dirty="0">
                <a:solidFill>
                  <a:srgbClr val="C00000"/>
                </a:solidFill>
              </a:rPr>
              <a:t>Denna smörjelse ska för [Arons söner] innebära ett </a:t>
            </a:r>
            <a:r>
              <a:rPr lang="sv-SE" sz="1400" i="1" u="sng" dirty="0">
                <a:solidFill>
                  <a:srgbClr val="C00000"/>
                </a:solidFill>
              </a:rPr>
              <a:t>evigt</a:t>
            </a:r>
            <a:r>
              <a:rPr lang="sv-SE" sz="1400" dirty="0">
                <a:solidFill>
                  <a:srgbClr val="C00000"/>
                </a:solidFill>
              </a:rPr>
              <a:t> (</a:t>
            </a:r>
            <a:r>
              <a:rPr lang="sv-SE" sz="1400" i="1" dirty="0">
                <a:solidFill>
                  <a:srgbClr val="C00000"/>
                </a:solidFill>
              </a:rPr>
              <a:t>olam</a:t>
            </a:r>
            <a:r>
              <a:rPr lang="sv-SE" sz="1400" dirty="0">
                <a:solidFill>
                  <a:srgbClr val="C00000"/>
                </a:solidFill>
              </a:rPr>
              <a:t>) prästadöme.</a:t>
            </a:r>
            <a:r>
              <a:rPr lang="sv-SE" sz="1400" dirty="0">
                <a:solidFill>
                  <a:prstClr val="black"/>
                </a:solidFill>
              </a:rPr>
              <a:t> (2 Mos 40:15). </a:t>
            </a:r>
          </a:p>
          <a:p>
            <a:pPr marL="271463" indent="-271463">
              <a:spcBef>
                <a:spcPts val="300"/>
              </a:spcBef>
            </a:pPr>
            <a:r>
              <a:rPr lang="sv-SE" sz="1400" dirty="0">
                <a:solidFill>
                  <a:prstClr val="black"/>
                </a:solidFill>
              </a:rPr>
              <a:t>	När Jesus talar om </a:t>
            </a:r>
            <a:r>
              <a:rPr lang="sv-SE" sz="1400" dirty="0">
                <a:solidFill>
                  <a:srgbClr val="C00000"/>
                </a:solidFill>
              </a:rPr>
              <a:t>den </a:t>
            </a:r>
            <a:r>
              <a:rPr lang="sv-SE" sz="1400" i="1" u="sng" dirty="0">
                <a:solidFill>
                  <a:srgbClr val="C00000"/>
                </a:solidFill>
              </a:rPr>
              <a:t>eviga</a:t>
            </a:r>
            <a:r>
              <a:rPr lang="sv-SE" sz="1400" dirty="0">
                <a:solidFill>
                  <a:srgbClr val="C00000"/>
                </a:solidFill>
              </a:rPr>
              <a:t> (</a:t>
            </a:r>
            <a:r>
              <a:rPr lang="sv-SE" sz="1400" i="1" dirty="0">
                <a:solidFill>
                  <a:srgbClr val="C00000"/>
                </a:solidFill>
              </a:rPr>
              <a:t>aionios</a:t>
            </a:r>
            <a:r>
              <a:rPr lang="sv-SE" sz="1400" dirty="0">
                <a:solidFill>
                  <a:srgbClr val="C00000"/>
                </a:solidFill>
              </a:rPr>
              <a:t>) elden</a:t>
            </a:r>
            <a:r>
              <a:rPr lang="sv-SE" sz="1400" dirty="0">
                <a:solidFill>
                  <a:prstClr val="black"/>
                </a:solidFill>
              </a:rPr>
              <a:t> (Matt 18:8) betonar han </a:t>
            </a:r>
            <a:r>
              <a:rPr lang="sv-SE" sz="1400" i="1" dirty="0">
                <a:solidFill>
                  <a:prstClr val="black"/>
                </a:solidFill>
              </a:rPr>
              <a:t>slutgiltigheten</a:t>
            </a:r>
            <a:r>
              <a:rPr lang="sv-SE" sz="1400" dirty="0">
                <a:solidFill>
                  <a:prstClr val="black"/>
                </a:solidFill>
              </a:rPr>
              <a:t>, snarare än </a:t>
            </a:r>
            <a:r>
              <a:rPr lang="sv-SE" sz="1400" i="1" dirty="0">
                <a:solidFill>
                  <a:prstClr val="black"/>
                </a:solidFill>
              </a:rPr>
              <a:t>varaktigheten</a:t>
            </a:r>
            <a:r>
              <a:rPr lang="sv-SE" sz="1400" dirty="0">
                <a:solidFill>
                  <a:prstClr val="black"/>
                </a:solidFill>
              </a:rPr>
              <a:t>. Guds dom är oåterkallelig. </a:t>
            </a:r>
            <a:r>
              <a:rPr lang="sv-SE" sz="1400" i="1" u="sng" dirty="0">
                <a:solidFill>
                  <a:prstClr val="black"/>
                </a:solidFill>
              </a:rPr>
              <a:t>Konsekvensen</a:t>
            </a:r>
            <a:r>
              <a:rPr lang="sv-SE" sz="1400" dirty="0">
                <a:solidFill>
                  <a:prstClr val="black"/>
                </a:solidFill>
              </a:rPr>
              <a:t> av synd är utan slut, inte elden i sig. Det är ett evigt </a:t>
            </a:r>
            <a:r>
              <a:rPr lang="sv-SE" sz="1400" i="1" dirty="0">
                <a:solidFill>
                  <a:prstClr val="black"/>
                </a:solidFill>
              </a:rPr>
              <a:t>straff</a:t>
            </a:r>
            <a:r>
              <a:rPr lang="sv-SE" sz="1400" dirty="0">
                <a:solidFill>
                  <a:prstClr val="black"/>
                </a:solidFill>
              </a:rPr>
              <a:t> men inte ett evigt </a:t>
            </a:r>
            <a:r>
              <a:rPr lang="sv-SE" sz="1400" i="1" dirty="0">
                <a:solidFill>
                  <a:prstClr val="black"/>
                </a:solidFill>
              </a:rPr>
              <a:t>straffande</a:t>
            </a:r>
            <a:r>
              <a:rPr lang="sv-SE" sz="1400" dirty="0">
                <a:solidFill>
                  <a:prstClr val="black"/>
                </a:solidFill>
              </a:rPr>
              <a:t>, pss som det finns en evig </a:t>
            </a:r>
            <a:r>
              <a:rPr lang="sv-SE" sz="1400" i="1" dirty="0">
                <a:solidFill>
                  <a:prstClr val="black"/>
                </a:solidFill>
              </a:rPr>
              <a:t>frälsning</a:t>
            </a:r>
            <a:r>
              <a:rPr lang="sv-SE" sz="1400" dirty="0">
                <a:solidFill>
                  <a:prstClr val="black"/>
                </a:solidFill>
              </a:rPr>
              <a:t> (Hebr 5:9) men inte ett evigt </a:t>
            </a:r>
            <a:r>
              <a:rPr lang="sv-SE" sz="1400" i="1" dirty="0">
                <a:solidFill>
                  <a:prstClr val="black"/>
                </a:solidFill>
              </a:rPr>
              <a:t>frälsande</a:t>
            </a:r>
            <a:r>
              <a:rPr lang="sv-SE" sz="1400" dirty="0">
                <a:solidFill>
                  <a:prstClr val="black"/>
                </a:solidFill>
              </a:rPr>
              <a:t>. På samma sätt för dom/dömande, fördärv/fördärvande och återlösning/återlösande.</a:t>
            </a:r>
          </a:p>
          <a:p>
            <a:pPr marL="269875" indent="-269875">
              <a:spcBef>
                <a:spcPts val="600"/>
              </a:spcBef>
            </a:pPr>
            <a:r>
              <a:rPr lang="sv-SE" sz="1400" dirty="0">
                <a:solidFill>
                  <a:prstClr val="black"/>
                </a:solidFill>
              </a:rPr>
              <a:t>4.	Melkisedeks prästerskap är ett annat prästerskap än Moselagens. (Utvecklas i kapitel 7.)</a:t>
            </a:r>
          </a:p>
        </p:txBody>
      </p:sp>
      <p:pic>
        <p:nvPicPr>
          <p:cNvPr id="3" name="Bildobjekt 2">
            <a:extLst>
              <a:ext uri="{FF2B5EF4-FFF2-40B4-BE49-F238E27FC236}">
                <a16:creationId xmlns:a16="http://schemas.microsoft.com/office/drawing/2014/main" id="{CA814582-D2AB-E4D0-26F2-40B3B4AFA233}"/>
              </a:ext>
            </a:extLst>
          </p:cNvPr>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193890" y="114466"/>
            <a:ext cx="2860126" cy="6743534"/>
          </a:xfrm>
          <a:prstGeom prst="rect">
            <a:avLst/>
          </a:prstGeom>
        </p:spPr>
      </p:pic>
    </p:spTree>
    <p:custDataLst>
      <p:tags r:id="rId1"/>
    </p:custDataLst>
    <p:extLst>
      <p:ext uri="{BB962C8B-B14F-4D97-AF65-F5344CB8AC3E}">
        <p14:creationId xmlns:p14="http://schemas.microsoft.com/office/powerpoint/2010/main" val="3952189910"/>
      </p:ext>
    </p:extLst>
  </p:cSld>
  <p:clrMapOvr>
    <a:masterClrMapping/>
  </p:clrMapOvr>
  <p:transition advTm="59985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500"/>
                                        <p:tgtEl>
                                          <p:spTgt spid="5">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
                                            <p:txEl>
                                              <p:pRg st="8" end="8"/>
                                            </p:txEl>
                                          </p:spTgt>
                                        </p:tgtEl>
                                        <p:attrNameLst>
                                          <p:attrName>style.visibility</p:attrName>
                                        </p:attrNameLst>
                                      </p:cBhvr>
                                      <p:to>
                                        <p:strVal val="visible"/>
                                      </p:to>
                                    </p:set>
                                    <p:animEffect transition="in" filter="fade">
                                      <p:cBhvr>
                                        <p:cTn id="47" dur="500"/>
                                        <p:tgtEl>
                                          <p:spTgt spid="5">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
                                            <p:txEl>
                                              <p:pRg st="9" end="9"/>
                                            </p:txEl>
                                          </p:spTgt>
                                        </p:tgtEl>
                                        <p:attrNameLst>
                                          <p:attrName>style.visibility</p:attrName>
                                        </p:attrNameLst>
                                      </p:cBhvr>
                                      <p:to>
                                        <p:strVal val="visible"/>
                                      </p:to>
                                    </p:set>
                                    <p:animEffect transition="in" filter="fade">
                                      <p:cBhvr>
                                        <p:cTn id="52" dur="500"/>
                                        <p:tgtEl>
                                          <p:spTgt spid="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672" x="4159250" y="215900"/>
          <p14:tracePt t="2688" x="4140200" y="266700"/>
          <p14:tracePt t="2701" x="4089400" y="323850"/>
          <p14:tracePt t="2718" x="4051300" y="355600"/>
          <p14:tracePt t="2734" x="4038600" y="361950"/>
          <p14:tracePt t="2773" x="4032250" y="361950"/>
          <p14:tracePt t="2784" x="4025900" y="361950"/>
          <p14:tracePt t="2802" x="3987800" y="355600"/>
          <p14:tracePt t="2818" x="3937000" y="349250"/>
          <p14:tracePt t="2834" x="3898900" y="349250"/>
          <p14:tracePt t="2851" x="3854450" y="355600"/>
          <p14:tracePt t="2867" x="3822700" y="361950"/>
          <p14:tracePt t="2884" x="3784600" y="368300"/>
          <p14:tracePt t="2900" x="3733800" y="387350"/>
          <p14:tracePt t="2918" x="3663950" y="400050"/>
          <p14:tracePt t="2934" x="3568700" y="412750"/>
          <p14:tracePt t="2951" x="3429000" y="419100"/>
          <p14:tracePt t="2967" x="3238500" y="419100"/>
          <p14:tracePt t="2984" x="3003550" y="406400"/>
          <p14:tracePt t="3001" x="2762250" y="406400"/>
          <p14:tracePt t="3017" x="2603500" y="406400"/>
          <p14:tracePt t="3034" x="2514600" y="400050"/>
          <p14:tracePt t="3084" x="2559050" y="400050"/>
          <p14:tracePt t="3101" x="2647950" y="419100"/>
          <p14:tracePt t="3117" x="2698750" y="425450"/>
          <p14:tracePt t="3135" x="2736850" y="431800"/>
          <p14:tracePt t="3151" x="2768600" y="438150"/>
          <p14:tracePt t="3167" x="2813050" y="438150"/>
          <p14:tracePt t="3184" x="2857500" y="438150"/>
          <p14:tracePt t="3201" x="2889250" y="438150"/>
          <p14:tracePt t="3217" x="2914650" y="431800"/>
          <p14:tracePt t="3234" x="2940050" y="431800"/>
          <p14:tracePt t="3251" x="2965450" y="425450"/>
          <p14:tracePt t="3268" x="3022600" y="419100"/>
          <p14:tracePt t="3285" x="3079750" y="400050"/>
          <p14:tracePt t="3301" x="3175000" y="361950"/>
          <p14:tracePt t="3321" x="3251200" y="298450"/>
          <p14:tracePt t="3334" x="3257550" y="273050"/>
          <p14:tracePt t="3351" x="3244850" y="196850"/>
          <p14:tracePt t="3367" x="3225800" y="146050"/>
          <p14:tracePt t="3384" x="3206750" y="95250"/>
          <p14:tracePt t="3402" x="3194050" y="57150"/>
          <p14:tracePt t="3418" x="3194050" y="31750"/>
          <p14:tracePt t="3423" x="3194050" y="25400"/>
          <p14:tracePt t="3434" x="3194050" y="19050"/>
          <p14:tracePt t="3451" x="3194050" y="12700"/>
          <p14:tracePt t="3468" x="3194050" y="6350"/>
          <p14:tracePt t="3554" x="3200400" y="31750"/>
          <p14:tracePt t="3562" x="3213100" y="95250"/>
          <p14:tracePt t="3568" x="3225800" y="165100"/>
          <p14:tracePt t="3585" x="3225800" y="273050"/>
          <p14:tracePt t="3602" x="3225800" y="361950"/>
          <p14:tracePt t="3618" x="3238500" y="419100"/>
          <p14:tracePt t="3635" x="3263900" y="431800"/>
          <p14:tracePt t="3651" x="3276600" y="431800"/>
          <p14:tracePt t="3669" x="3302000" y="425450"/>
          <p14:tracePt t="3685" x="3327400" y="393700"/>
          <p14:tracePt t="3702" x="3346450" y="355600"/>
          <p14:tracePt t="3718" x="3352800" y="330200"/>
          <p14:tracePt t="3805" x="3346450" y="330200"/>
          <p14:tracePt t="3871" x="3340100" y="323850"/>
          <p14:tracePt t="3886" x="3340100" y="298450"/>
          <p14:tracePt t="3902" x="3340100" y="273050"/>
          <p14:tracePt t="3918" x="3340100" y="241300"/>
          <p14:tracePt t="3935" x="3340100" y="203200"/>
          <p14:tracePt t="3952" x="3340100" y="165100"/>
          <p14:tracePt t="3968" x="3333750" y="127000"/>
          <p14:tracePt t="3985" x="3321050" y="107950"/>
          <p14:tracePt t="4002" x="3302000" y="76200"/>
          <p14:tracePt t="4018" x="3282950" y="50800"/>
          <p14:tracePt t="4035" x="3270250" y="44450"/>
          <p14:tracePt t="4051" x="3263900" y="44450"/>
          <p14:tracePt t="4069" x="3232150" y="69850"/>
          <p14:tracePt t="4085" x="3219450" y="120650"/>
          <p14:tracePt t="4104" x="3194050" y="209550"/>
          <p14:tracePt t="4118" x="3181350" y="234950"/>
          <p14:tracePt t="4135" x="3175000" y="292100"/>
          <p14:tracePt t="4152" x="3175000" y="311150"/>
          <p14:tracePt t="4168" x="3175000" y="317500"/>
          <p14:tracePt t="4203" x="3181350" y="323850"/>
          <p14:tracePt t="4218" x="3194050" y="336550"/>
          <p14:tracePt t="4235" x="3213100" y="381000"/>
          <p14:tracePt t="4252" x="3219450" y="406400"/>
          <p14:tracePt t="4269" x="3225800" y="438150"/>
          <p14:tracePt t="4285" x="3225800" y="457200"/>
          <p14:tracePt t="4302" x="3219450" y="482600"/>
          <p14:tracePt t="4319" x="3206750" y="501650"/>
          <p14:tracePt t="4336" x="3175000" y="533400"/>
          <p14:tracePt t="4352" x="3130550" y="565150"/>
          <p14:tracePt t="4369" x="3079750" y="603250"/>
          <p14:tracePt t="4385" x="3009900" y="654050"/>
          <p14:tracePt t="4402" x="2946400" y="692150"/>
          <p14:tracePt t="4418" x="2901950" y="711200"/>
          <p14:tracePt t="4435" x="2876550" y="717550"/>
          <p14:tracePt t="4452" x="2870200" y="717550"/>
          <p14:tracePt t="4469" x="2863850" y="711200"/>
          <p14:tracePt t="4502" x="2863850" y="704850"/>
          <p14:tracePt t="4519" x="2863850" y="698500"/>
          <p14:tracePt t="4535" x="2863850" y="692150"/>
          <p14:tracePt t="4552" x="2870200" y="692150"/>
          <p14:tracePt t="4569" x="2876550" y="679450"/>
          <p14:tracePt t="4585" x="2889250" y="654050"/>
          <p14:tracePt t="4603" x="2908300" y="622300"/>
          <p14:tracePt t="4619" x="2921000" y="590550"/>
          <p14:tracePt t="4635" x="2933700" y="558800"/>
          <p14:tracePt t="4652" x="2946400" y="520700"/>
          <p14:tracePt t="4669" x="2946400" y="495300"/>
          <p14:tracePt t="4685" x="2952750" y="469900"/>
          <p14:tracePt t="4702" x="2959100" y="444500"/>
          <p14:tracePt t="4720" x="2959100" y="431800"/>
          <p14:tracePt t="4818" x="2952750" y="438150"/>
          <p14:tracePt t="4825" x="2940050" y="450850"/>
          <p14:tracePt t="4835" x="2927350" y="457200"/>
          <p14:tracePt t="4852" x="2895600" y="476250"/>
          <p14:tracePt t="4869" x="2870200" y="495300"/>
          <p14:tracePt t="4886" x="2851150" y="508000"/>
          <p14:tracePt t="4902" x="2832100" y="514350"/>
          <p14:tracePt t="4919" x="2819400" y="520700"/>
          <p14:tracePt t="4936" x="2800350" y="527050"/>
          <p14:tracePt t="4952" x="2781300" y="533400"/>
          <p14:tracePt t="4957" x="2774950" y="539750"/>
          <p14:tracePt t="4969" x="2749550" y="546100"/>
          <p14:tracePt t="4985" x="2736850" y="546100"/>
          <p14:tracePt t="5003" x="2717800" y="552450"/>
          <p14:tracePt t="5072" x="2711450" y="552450"/>
          <p14:tracePt t="5094" x="2705100" y="552450"/>
          <p14:tracePt t="5106" x="2698750" y="552450"/>
          <p14:tracePt t="5119" x="2692400" y="558800"/>
          <p14:tracePt t="5233" x="2686050" y="558800"/>
          <p14:tracePt t="5257" x="2679700" y="558800"/>
          <p14:tracePt t="5286" x="2667000" y="565150"/>
          <p14:tracePt t="5305" x="2654300" y="571500"/>
          <p14:tracePt t="5320" x="2654300" y="577850"/>
          <p14:tracePt t="5336" x="2635250" y="609600"/>
          <p14:tracePt t="5352" x="2622550" y="635000"/>
          <p14:tracePt t="5369" x="2609850" y="641350"/>
          <p14:tracePt t="5386" x="2597150" y="654050"/>
          <p14:tracePt t="5403" x="2590800" y="654050"/>
          <p14:tracePt t="5419" x="2590800" y="660400"/>
          <p14:tracePt t="5436" x="2578100" y="660400"/>
          <p14:tracePt t="5453" x="2559050" y="673100"/>
          <p14:tracePt t="5470" x="2533650" y="679450"/>
          <p14:tracePt t="5486" x="2508250" y="692150"/>
          <p14:tracePt t="5503" x="2476500" y="692150"/>
          <p14:tracePt t="5520" x="2463800" y="692150"/>
          <p14:tracePt t="5536" x="2438400" y="692150"/>
          <p14:tracePt t="5553" x="2425700" y="692150"/>
          <p14:tracePt t="5569" x="2406650" y="692150"/>
          <p14:tracePt t="5586" x="2393950" y="692150"/>
          <p14:tracePt t="5603" x="2311400" y="673100"/>
          <p14:tracePt t="5619" x="2235200" y="660400"/>
          <p14:tracePt t="5636" x="2171700" y="654050"/>
          <p14:tracePt t="5653" x="2082800" y="641350"/>
          <p14:tracePt t="5670" x="1987550" y="635000"/>
          <p14:tracePt t="5686" x="1917700" y="628650"/>
          <p14:tracePt t="5703" x="1822450" y="622300"/>
          <p14:tracePt t="5719" x="1746250" y="622300"/>
          <p14:tracePt t="5736" x="1657350" y="628650"/>
          <p14:tracePt t="5753" x="1555750" y="628650"/>
          <p14:tracePt t="5769" x="1447800" y="628650"/>
          <p14:tracePt t="5787" x="1339850" y="628650"/>
          <p14:tracePt t="5804" x="1155700" y="615950"/>
          <p14:tracePt t="5819" x="1079500" y="609600"/>
          <p14:tracePt t="5836" x="1003300" y="609600"/>
          <p14:tracePt t="5853" x="927100" y="609600"/>
          <p14:tracePt t="5870" x="768350" y="635000"/>
          <p14:tracePt t="5887" x="628650" y="647700"/>
          <p14:tracePt t="5904" x="514350" y="654050"/>
          <p14:tracePt t="5920" x="374650" y="654050"/>
          <p14:tracePt t="5937" x="317500" y="647700"/>
          <p14:tracePt t="5954" x="311150" y="647700"/>
          <p14:tracePt t="5987" x="304800" y="647700"/>
          <p14:tracePt t="6004" x="298450" y="660400"/>
          <p14:tracePt t="6020" x="260350" y="704850"/>
          <p14:tracePt t="6038" x="171450" y="787400"/>
          <p14:tracePt t="6055" x="139700" y="819150"/>
          <p14:tracePt t="6070" x="127000" y="838200"/>
          <p14:tracePt t="6087" x="127000" y="850900"/>
          <p14:tracePt t="6104" x="146050" y="863600"/>
          <p14:tracePt t="6120" x="177800" y="876300"/>
          <p14:tracePt t="6137" x="234950" y="901700"/>
          <p14:tracePt t="6153" x="273050" y="927100"/>
          <p14:tracePt t="6170" x="298450" y="946150"/>
          <p14:tracePt t="6187" x="336550" y="971550"/>
          <p14:tracePt t="6190" x="349250" y="984250"/>
          <p14:tracePt t="6204" x="387350" y="996950"/>
          <p14:tracePt t="6205" x="425450" y="1016000"/>
          <p14:tracePt t="6220" x="450850" y="1022350"/>
          <p14:tracePt t="6237" x="527050" y="1041400"/>
          <p14:tracePt t="6254" x="647700" y="1054100"/>
          <p14:tracePt t="6271" x="800100" y="1066800"/>
          <p14:tracePt t="6288" x="889000" y="1073150"/>
          <p14:tracePt t="6303" x="933450" y="1073150"/>
          <p14:tracePt t="6320" x="971550" y="1073150"/>
          <p14:tracePt t="6337" x="1003300" y="1079500"/>
          <p14:tracePt t="6353" x="1028700" y="1079500"/>
          <p14:tracePt t="6370" x="1041400" y="1085850"/>
          <p14:tracePt t="6387" x="1060450" y="1092200"/>
          <p14:tracePt t="6404" x="1085850" y="1092200"/>
          <p14:tracePt t="6420" x="1111250" y="1098550"/>
          <p14:tracePt t="6437" x="1155700" y="1104900"/>
          <p14:tracePt t="6453" x="1219200" y="1111250"/>
          <p14:tracePt t="6471" x="1371600" y="1130300"/>
          <p14:tracePt t="6487" x="1409700" y="1136650"/>
          <p14:tracePt t="6503" x="1498600" y="1149350"/>
          <p14:tracePt t="6505" x="1549400" y="1162050"/>
          <p14:tracePt t="6520" x="1581150" y="1168400"/>
          <p14:tracePt t="6537" x="1606550" y="1168400"/>
          <p14:tracePt t="6683" x="1612900" y="1168400"/>
          <p14:tracePt t="6691" x="1625600" y="1174750"/>
          <p14:tracePt t="6705" x="1638300" y="1174750"/>
          <p14:tracePt t="6738" x="1644650" y="1174750"/>
          <p14:tracePt t="6754" x="1651000" y="1174750"/>
          <p14:tracePt t="6772" x="1657350" y="1174750"/>
          <p14:tracePt t="6787" x="1670050" y="1174750"/>
          <p14:tracePt t="6804" x="1676400" y="1181100"/>
          <p14:tracePt t="6820" x="1682750" y="1181100"/>
          <p14:tracePt t="6837" x="1689100" y="1181100"/>
          <p14:tracePt t="6887" x="1695450" y="1181100"/>
          <p14:tracePt t="6904" x="1701800" y="1181100"/>
          <p14:tracePt t="6921" x="1714500" y="1174750"/>
          <p14:tracePt t="6938" x="1739900" y="1162050"/>
          <p14:tracePt t="6954" x="1778000" y="1155700"/>
          <p14:tracePt t="6972" x="1892300" y="1149350"/>
          <p14:tracePt t="6988" x="1936750" y="1143000"/>
          <p14:tracePt t="6992" x="1987550" y="1143000"/>
          <p14:tracePt t="7004" x="2051050" y="1136650"/>
          <p14:tracePt t="7021" x="2108200" y="1123950"/>
          <p14:tracePt t="7037" x="2133600" y="1117600"/>
          <p14:tracePt t="7054" x="2165350" y="1098550"/>
          <p14:tracePt t="7071" x="2184400" y="1085850"/>
          <p14:tracePt t="7087" x="2241550" y="1060450"/>
          <p14:tracePt t="7104" x="2298700" y="1041400"/>
          <p14:tracePt t="7121" x="2374900" y="1022350"/>
          <p14:tracePt t="7138" x="2419350" y="1009650"/>
          <p14:tracePt t="7154" x="2457450" y="1003300"/>
          <p14:tracePt t="7171" x="2476500" y="996950"/>
          <p14:tracePt t="7187" x="2482850" y="990600"/>
          <p14:tracePt t="7205" x="2489200" y="984250"/>
          <p14:tracePt t="7221" x="2495550" y="971550"/>
          <p14:tracePt t="7237" x="2508250" y="958850"/>
          <p14:tracePt t="7254" x="2527300" y="895350"/>
          <p14:tracePt t="7271" x="2540000" y="844550"/>
          <p14:tracePt t="7287" x="2540000" y="787400"/>
          <p14:tracePt t="7304" x="2540000" y="742950"/>
          <p14:tracePt t="7321" x="2520950" y="698500"/>
          <p14:tracePt t="7338" x="2495550" y="660400"/>
          <p14:tracePt t="7354" x="2470150" y="635000"/>
          <p14:tracePt t="7371" x="2457450" y="622300"/>
          <p14:tracePt t="7388" x="2438400" y="615950"/>
          <p14:tracePt t="7405" x="2413000" y="609600"/>
          <p14:tracePt t="7421" x="2393950" y="603250"/>
          <p14:tracePt t="7426" x="2368550" y="596900"/>
          <p14:tracePt t="7437" x="2355850" y="596900"/>
          <p14:tracePt t="7454" x="2298700" y="577850"/>
          <p14:tracePt t="7472" x="2178050" y="546100"/>
          <p14:tracePt t="7488" x="2089150" y="520700"/>
          <p14:tracePt t="7504" x="1987550" y="501650"/>
          <p14:tracePt t="7521" x="1892300" y="476250"/>
          <p14:tracePt t="7538" x="1809750" y="463550"/>
          <p14:tracePt t="7554" x="1733550" y="450850"/>
          <p14:tracePt t="7571" x="1651000" y="444500"/>
          <p14:tracePt t="7588" x="1549400" y="444500"/>
          <p14:tracePt t="7605" x="1428750" y="444500"/>
          <p14:tracePt t="7621" x="1301750" y="444500"/>
          <p14:tracePt t="7638" x="1136650" y="444500"/>
          <p14:tracePt t="7655" x="1016000" y="444500"/>
          <p14:tracePt t="7672" x="927100" y="438150"/>
          <p14:tracePt t="7688" x="895350" y="438150"/>
          <p14:tracePt t="7706" x="869950" y="450850"/>
          <p14:tracePt t="7722" x="844550" y="488950"/>
          <p14:tracePt t="7739" x="793750" y="565150"/>
          <p14:tracePt t="7754" x="730250" y="635000"/>
          <p14:tracePt t="7771" x="654050" y="711200"/>
          <p14:tracePt t="7788" x="615950" y="755650"/>
          <p14:tracePt t="7805" x="584200" y="793750"/>
          <p14:tracePt t="7821" x="577850" y="812800"/>
          <p14:tracePt t="7838" x="577850" y="825500"/>
          <p14:tracePt t="7855" x="590550" y="838200"/>
          <p14:tracePt t="7872" x="622300" y="857250"/>
          <p14:tracePt t="7888" x="660400" y="889000"/>
          <p14:tracePt t="7905" x="711200" y="927100"/>
          <p14:tracePt t="7921" x="762000" y="971550"/>
          <p14:tracePt t="7939" x="825500" y="1009650"/>
          <p14:tracePt t="7940" x="857250" y="1028700"/>
          <p14:tracePt t="7955" x="908050" y="1047750"/>
          <p14:tracePt t="7972" x="965200" y="1060450"/>
          <p14:tracePt t="7988" x="996950" y="1066800"/>
          <p14:tracePt t="8005" x="1022350" y="1073150"/>
          <p14:tracePt t="8022" x="1035050" y="1073150"/>
          <p14:tracePt t="8038" x="1041400" y="1073150"/>
          <p14:tracePt t="8055" x="1047750" y="1079500"/>
          <p14:tracePt t="8071" x="1054100" y="1085850"/>
          <p14:tracePt t="8089" x="1054100" y="1092200"/>
          <p14:tracePt t="8122" x="1054100" y="1098550"/>
          <p14:tracePt t="8155" x="1060450" y="1098550"/>
          <p14:tracePt t="8172" x="1060450" y="1104900"/>
          <p14:tracePt t="8190" x="1060450" y="1111250"/>
          <p14:tracePt t="8206" x="1060450" y="1117600"/>
          <p14:tracePt t="8222" x="1054100" y="1117600"/>
          <p14:tracePt t="8238" x="1047750" y="1123950"/>
          <p14:tracePt t="8255" x="1041400" y="1130300"/>
          <p14:tracePt t="8272" x="1035050" y="1130300"/>
          <p14:tracePt t="8288" x="1028700" y="1136650"/>
          <p14:tracePt t="8305" x="1022350" y="1143000"/>
          <p14:tracePt t="9073" x="1016000" y="1143000"/>
          <p14:tracePt t="9080" x="1009650" y="1149350"/>
          <p14:tracePt t="9089" x="1003300" y="1155700"/>
          <p14:tracePt t="9106" x="996950" y="1155700"/>
          <p14:tracePt t="9274" x="990600" y="1155700"/>
          <p14:tracePt t="9281" x="990600" y="1162050"/>
          <p14:tracePt t="9290" x="984250" y="1168400"/>
          <p14:tracePt t="9306" x="977900" y="1181100"/>
          <p14:tracePt t="9323" x="971550" y="1181100"/>
          <p14:tracePt t="9340" x="971550" y="1187450"/>
          <p14:tracePt t="9435" x="977900" y="1174750"/>
          <p14:tracePt t="9443" x="984250" y="1168400"/>
          <p14:tracePt t="9457" x="990600" y="1155700"/>
          <p14:tracePt t="9474" x="1003300" y="1130300"/>
          <p14:tracePt t="9491" x="1016000" y="1123950"/>
          <p14:tracePt t="9507" x="1016000" y="1117600"/>
          <p14:tracePt t="9827" x="1016000" y="1123950"/>
          <p14:tracePt t="9850" x="1009650" y="1123950"/>
          <p14:tracePt t="9876" x="1009650" y="1130300"/>
          <p14:tracePt t="9898" x="1003300" y="1130300"/>
          <p14:tracePt t="9922" x="1003300" y="1136650"/>
          <p14:tracePt t="10045" x="996950" y="1136650"/>
          <p14:tracePt t="10117" x="990600" y="1136650"/>
          <p14:tracePt t="10144" x="990600" y="1130300"/>
          <p14:tracePt t="10157" x="984250" y="1123950"/>
          <p14:tracePt t="10174" x="977900" y="1123950"/>
          <p14:tracePt t="10190" x="977900" y="1111250"/>
          <p14:tracePt t="10207" x="984250" y="1111250"/>
          <p14:tracePt t="10224" x="1041400" y="1123950"/>
          <p14:tracePt t="10241" x="1123950" y="1143000"/>
          <p14:tracePt t="10257" x="1200150" y="1174750"/>
          <p14:tracePt t="10274" x="1231900" y="1193800"/>
          <p14:tracePt t="10276" x="1231900" y="1200150"/>
          <p14:tracePt t="10312" x="1231900" y="1206500"/>
          <p14:tracePt t="10323" x="1231900" y="1212850"/>
          <p14:tracePt t="10340" x="1231900" y="1238250"/>
          <p14:tracePt t="10357" x="1238250" y="1270000"/>
          <p14:tracePt t="10373" x="1244600" y="1308100"/>
          <p14:tracePt t="10377" x="1257300" y="1339850"/>
          <p14:tracePt t="10390" x="1270000" y="1371600"/>
          <p14:tracePt t="10408" x="1327150" y="1524000"/>
          <p14:tracePt t="10423" x="1371600" y="1682750"/>
          <p14:tracePt t="10440" x="1384300" y="1752600"/>
          <p14:tracePt t="10457" x="1403350" y="2032000"/>
          <p14:tracePt t="10473" x="1416050" y="2228850"/>
          <p14:tracePt t="10490" x="1435100" y="2438400"/>
          <p14:tracePt t="10507" x="1447800" y="2654300"/>
          <p14:tracePt t="10524" x="1466850" y="2851150"/>
          <p14:tracePt t="10541" x="1498600" y="3022600"/>
          <p14:tracePt t="10557" x="1517650" y="3143250"/>
          <p14:tracePt t="10574" x="1524000" y="3244850"/>
          <p14:tracePt t="10591" x="1498600" y="3333750"/>
          <p14:tracePt t="10608" x="1454150" y="3409950"/>
          <p14:tracePt t="10624" x="1422400" y="3454400"/>
          <p14:tracePt t="10625" x="1397000" y="3479800"/>
          <p14:tracePt t="10640" x="1384300" y="3505200"/>
          <p14:tracePt t="10642" x="1371600" y="3517900"/>
          <p14:tracePt t="10657" x="1371600" y="3524250"/>
          <p14:tracePt t="10674" x="1365250" y="3536950"/>
          <p14:tracePt t="10720" x="1365250" y="3543300"/>
          <p14:tracePt t="10728" x="1358900" y="3549650"/>
          <p14:tracePt t="10740" x="1358900" y="3562350"/>
          <p14:tracePt t="10757" x="1358900" y="3587750"/>
          <p14:tracePt t="10774" x="1358900" y="3606800"/>
          <p14:tracePt t="10792" x="1371600" y="3625850"/>
          <p14:tracePt t="10807" x="1397000" y="3651250"/>
          <p14:tracePt t="10824" x="1422400" y="3676650"/>
          <p14:tracePt t="10840" x="1466850" y="3733800"/>
          <p14:tracePt t="10858" x="1485900" y="3790950"/>
          <p14:tracePt t="10874" x="1498600" y="3829050"/>
          <p14:tracePt t="10890" x="1504950" y="3873500"/>
          <p14:tracePt t="10907" x="1504950" y="3892550"/>
          <p14:tracePt t="10924" x="1504950" y="3898900"/>
          <p14:tracePt t="10966" x="1504950" y="3892550"/>
          <p14:tracePt t="10974" x="1504950" y="3879850"/>
          <p14:tracePt t="10991" x="1504950" y="3848100"/>
          <p14:tracePt t="11008" x="1511300" y="3816350"/>
          <p14:tracePt t="11024" x="1517650" y="3759200"/>
          <p14:tracePt t="11041" x="1517650" y="3708400"/>
          <p14:tracePt t="11058" x="1498600" y="3644900"/>
          <p14:tracePt t="11075" x="1460500" y="3594100"/>
          <p14:tracePt t="11091" x="1403350" y="3549650"/>
          <p14:tracePt t="11107" x="1358900" y="3524250"/>
          <p14:tracePt t="11124" x="1314450" y="3505200"/>
          <p14:tracePt t="11142" x="1270000" y="3479800"/>
          <p14:tracePt t="11157" x="1225550" y="3460750"/>
          <p14:tracePt t="11174" x="1174750" y="3448050"/>
          <p14:tracePt t="11191" x="1117600" y="3441700"/>
          <p14:tracePt t="11207" x="1016000" y="3429000"/>
          <p14:tracePt t="11224" x="908050" y="3409950"/>
          <p14:tracePt t="11241" x="838200" y="3403600"/>
          <p14:tracePt t="11258" x="768350" y="3384550"/>
          <p14:tracePt t="11274" x="730250" y="3378200"/>
          <p14:tracePt t="11291" x="698500" y="3371850"/>
          <p14:tracePt t="11308" x="673100" y="3371850"/>
          <p14:tracePt t="11325" x="647700" y="3371850"/>
          <p14:tracePt t="11341" x="622300" y="3390900"/>
          <p14:tracePt t="11358" x="603250" y="3429000"/>
          <p14:tracePt t="11374" x="590550" y="3460750"/>
          <p14:tracePt t="11377" x="577850" y="3486150"/>
          <p14:tracePt t="11392" x="571500" y="3505200"/>
          <p14:tracePt t="11408" x="539750" y="3562350"/>
          <p14:tracePt t="11424" x="520700" y="3606800"/>
          <p14:tracePt t="11441" x="508000" y="3651250"/>
          <p14:tracePt t="11458" x="501650" y="3714750"/>
          <p14:tracePt t="11474" x="514350" y="3797300"/>
          <p14:tracePt t="11491" x="546100" y="3879850"/>
          <p14:tracePt t="11508" x="571500" y="3956050"/>
          <p14:tracePt t="11524" x="596900" y="4051300"/>
          <p14:tracePt t="11541" x="615950" y="4108450"/>
          <p14:tracePt t="11558" x="635000" y="4140200"/>
          <p14:tracePt t="11574" x="647700" y="4165600"/>
          <p14:tracePt t="11591" x="666750" y="4184650"/>
          <p14:tracePt t="11608" x="692150" y="4197350"/>
          <p14:tracePt t="11610" x="717550" y="4210050"/>
          <p14:tracePt t="11624" x="749300" y="4216400"/>
          <p14:tracePt t="11641" x="908050" y="4254500"/>
          <p14:tracePt t="11658" x="1022350" y="4273550"/>
          <p14:tracePt t="11675" x="1155700" y="4279900"/>
          <p14:tracePt t="11691" x="1250950" y="4279900"/>
          <p14:tracePt t="11708" x="1333500" y="4267200"/>
          <p14:tracePt t="11727" x="1384300" y="4241800"/>
          <p14:tracePt t="11742" x="1428750" y="4210050"/>
          <p14:tracePt t="11758" x="1466850" y="4178300"/>
          <p14:tracePt t="11775" x="1562100" y="4140200"/>
          <p14:tracePt t="11791" x="1701800" y="4114800"/>
          <p14:tracePt t="11808" x="1828800" y="4095750"/>
          <p14:tracePt t="11825" x="1987550" y="4070350"/>
          <p14:tracePt t="11841" x="2089150" y="4044950"/>
          <p14:tracePt t="11858" x="2146300" y="4019550"/>
          <p14:tracePt t="11876" x="2165350" y="3981450"/>
          <p14:tracePt t="11891" x="2165350" y="3956050"/>
          <p14:tracePt t="11908" x="2165350" y="3911600"/>
          <p14:tracePt t="11925" x="2165350" y="3867150"/>
          <p14:tracePt t="11942" x="2165350" y="3829050"/>
          <p14:tracePt t="11958" x="2152650" y="3797300"/>
          <p14:tracePt t="11975" x="2114550" y="3752850"/>
          <p14:tracePt t="11992" x="2057400" y="3689350"/>
          <p14:tracePt t="12008" x="1981200" y="3619500"/>
          <p14:tracePt t="12025" x="1892300" y="3549650"/>
          <p14:tracePt t="12042" x="1828800" y="3511550"/>
          <p14:tracePt t="12059" x="1695450" y="3454400"/>
          <p14:tracePt t="12076" x="1619250" y="3448050"/>
          <p14:tracePt t="12092" x="1555750" y="3448050"/>
          <p14:tracePt t="12108" x="1454150" y="3448050"/>
          <p14:tracePt t="12125" x="1238250" y="3467100"/>
          <p14:tracePt t="12142" x="1104900" y="3473450"/>
          <p14:tracePt t="12158" x="977900" y="3467100"/>
          <p14:tracePt t="12175" x="889000" y="3460750"/>
          <p14:tracePt t="12192" x="812800" y="3448050"/>
          <p14:tracePt t="12209" x="768350" y="3448050"/>
          <p14:tracePt t="12225" x="711200" y="3460750"/>
          <p14:tracePt t="12242" x="654050" y="3479800"/>
          <p14:tracePt t="12258" x="603250" y="3498850"/>
          <p14:tracePt t="12275" x="558800" y="3524250"/>
          <p14:tracePt t="12292" x="533400" y="3536950"/>
          <p14:tracePt t="12309" x="520700" y="3556000"/>
          <p14:tracePt t="12326" x="501650" y="3619500"/>
          <p14:tracePt t="12342" x="495300" y="3670300"/>
          <p14:tracePt t="12358" x="488950" y="3708400"/>
          <p14:tracePt t="12375" x="476250" y="3803650"/>
          <p14:tracePt t="12392" x="482600" y="3860800"/>
          <p14:tracePt t="12409" x="520700" y="3937000"/>
          <p14:tracePt t="12425" x="552450" y="3981450"/>
          <p14:tracePt t="12442" x="577850" y="4019550"/>
          <p14:tracePt t="12459" x="596900" y="4038600"/>
          <p14:tracePt t="12475" x="615950" y="4057650"/>
          <p14:tracePt t="12492" x="635000" y="4064000"/>
          <p14:tracePt t="12509" x="666750" y="4070350"/>
          <p14:tracePt t="12525" x="711200" y="4070350"/>
          <p14:tracePt t="12542" x="749300" y="4070350"/>
          <p14:tracePt t="12560" x="781050" y="4076700"/>
          <p14:tracePt t="12575" x="787400" y="4076700"/>
          <p14:tracePt t="12592" x="793750" y="4076700"/>
          <p14:tracePt t="12625" x="800100" y="4083050"/>
          <p14:tracePt t="12642" x="806450" y="4083050"/>
          <p14:tracePt t="12659" x="812800" y="4089400"/>
          <p14:tracePt t="12676" x="819150" y="4089400"/>
          <p14:tracePt t="12692" x="825500" y="4089400"/>
          <p14:tracePt t="12709" x="831850" y="4095750"/>
          <p14:tracePt t="12726" x="838200" y="4095750"/>
          <p14:tracePt t="12743" x="838200" y="4108450"/>
          <p14:tracePt t="12759" x="844550" y="4114800"/>
          <p14:tracePt t="12775" x="844550" y="4121150"/>
          <p14:tracePt t="12810" x="844550" y="4127500"/>
          <p14:tracePt t="13136" x="850900" y="4121150"/>
          <p14:tracePt t="13149" x="857250" y="4114800"/>
          <p14:tracePt t="13160" x="863600" y="4114800"/>
          <p14:tracePt t="13176" x="876300" y="4108450"/>
          <p14:tracePt t="13193" x="889000" y="4102100"/>
          <p14:tracePt t="13209" x="901700" y="4095750"/>
          <p14:tracePt t="13226" x="933450" y="4076700"/>
          <p14:tracePt t="13242" x="965200" y="4057650"/>
          <p14:tracePt t="13260" x="990600" y="4038600"/>
          <p14:tracePt t="13276" x="1016000" y="4019550"/>
          <p14:tracePt t="13279" x="1028700" y="4006850"/>
          <p14:tracePt t="13294" x="1041400" y="4006850"/>
          <p14:tracePt t="13295" x="1047750" y="4000500"/>
          <p14:tracePt t="13310" x="1060450" y="3994150"/>
          <p14:tracePt t="13377" x="1060450" y="3987800"/>
          <p14:tracePt t="13382" x="1060450" y="3981450"/>
          <p14:tracePt t="13393" x="1060450" y="3968750"/>
          <p14:tracePt t="13410" x="1060450" y="3949700"/>
          <p14:tracePt t="13426" x="1060450" y="3943350"/>
          <p14:tracePt t="13443" x="1060450" y="3937000"/>
          <p14:tracePt t="13600" x="1060450" y="3930650"/>
          <p14:tracePt t="13610" x="1060450" y="3924300"/>
          <p14:tracePt t="13627" x="1060450" y="3911600"/>
          <p14:tracePt t="13644" x="1066800" y="3898900"/>
          <p14:tracePt t="13660" x="1066800" y="3886200"/>
          <p14:tracePt t="13677" x="1079500" y="3873500"/>
          <p14:tracePt t="13693" x="1092200" y="3873500"/>
          <p14:tracePt t="13697" x="1111250" y="3873500"/>
          <p14:tracePt t="13710" x="1181100" y="3892550"/>
          <p14:tracePt t="13728" x="1416050" y="3975100"/>
          <p14:tracePt t="13744" x="1574800" y="4025900"/>
          <p14:tracePt t="13760" x="1714500" y="4057650"/>
          <p14:tracePt t="13777" x="1803400" y="4070350"/>
          <p14:tracePt t="13793" x="1841500" y="4064000"/>
          <p14:tracePt t="13810" x="1860550" y="4044950"/>
          <p14:tracePt t="13826" x="1873250" y="4025900"/>
          <p14:tracePt t="13843" x="1873250" y="4013200"/>
          <p14:tracePt t="13897" x="1873250" y="4019550"/>
          <p14:tracePt t="13909" x="1879600" y="4038600"/>
          <p14:tracePt t="13927" x="1892300" y="4070350"/>
          <p14:tracePt t="13943" x="1898650" y="4095750"/>
          <p14:tracePt t="13960" x="1898650" y="4114800"/>
          <p14:tracePt t="14010" x="1898650" y="4102100"/>
          <p14:tracePt t="14027" x="1905000" y="4064000"/>
          <p14:tracePt t="14043" x="1936750" y="4013200"/>
          <p14:tracePt t="14060" x="1974850" y="3962400"/>
          <p14:tracePt t="14077" x="1981200" y="3943350"/>
          <p14:tracePt t="14093" x="1974850" y="3937000"/>
          <p14:tracePt t="14110" x="1955800" y="3924300"/>
          <p14:tracePt t="14128" x="1949450" y="3924300"/>
          <p14:tracePt t="14144" x="1936750" y="3937000"/>
          <p14:tracePt t="14160" x="1930400" y="3949700"/>
          <p14:tracePt t="15092" x="1924050" y="3949700"/>
          <p14:tracePt t="15100" x="1911350" y="3949700"/>
          <p14:tracePt t="15110" x="1898650" y="3949700"/>
          <p14:tracePt t="15127" x="1860550" y="3943350"/>
          <p14:tracePt t="15144" x="1828800" y="3937000"/>
          <p14:tracePt t="15149" x="1803400" y="3930650"/>
          <p14:tracePt t="15161" x="1784350" y="3924300"/>
          <p14:tracePt t="15164" x="1765300" y="3917950"/>
          <p14:tracePt t="15178" x="1746250" y="3911600"/>
          <p14:tracePt t="15195" x="1695450" y="3892550"/>
          <p14:tracePt t="15196" x="1663700" y="3879850"/>
          <p14:tracePt t="15212" x="1612900" y="3860800"/>
          <p14:tracePt t="15227" x="1581150" y="3854450"/>
          <p14:tracePt t="15244" x="1555750" y="3841750"/>
          <p14:tracePt t="15261" x="1536700" y="3822700"/>
          <p14:tracePt t="15277" x="1517650" y="3810000"/>
          <p14:tracePt t="15294" x="1504950" y="3784600"/>
          <p14:tracePt t="15311" x="1485900" y="3765550"/>
          <p14:tracePt t="15328" x="1466850" y="3746500"/>
          <p14:tracePt t="15345" x="1447800" y="3733800"/>
          <p14:tracePt t="15361" x="1416050" y="3727450"/>
          <p14:tracePt t="15378" x="1384300" y="3727450"/>
          <p14:tracePt t="15395" x="1339850" y="3733800"/>
          <p14:tracePt t="15396" x="1327150" y="3740150"/>
          <p14:tracePt t="15412" x="1282700" y="3759200"/>
          <p14:tracePt t="15428" x="1219200" y="3790950"/>
          <p14:tracePt t="15445" x="1206500" y="3803650"/>
          <p14:tracePt t="15462" x="1104900" y="3848100"/>
          <p14:tracePt t="15478" x="1054100" y="3867150"/>
          <p14:tracePt t="15494" x="1041400" y="3873500"/>
          <p14:tracePt t="15710" x="1041400" y="3867150"/>
          <p14:tracePt t="15716" x="1041400" y="3854450"/>
          <p14:tracePt t="15729" x="1047750" y="3848100"/>
          <p14:tracePt t="15745" x="1047750" y="3835400"/>
          <p14:tracePt t="15762" x="1054100" y="3829050"/>
          <p14:tracePt t="15778" x="1054100" y="3822700"/>
          <p14:tracePt t="15795" x="1060450" y="3816350"/>
          <p14:tracePt t="15812" x="1060450" y="3810000"/>
          <p14:tracePt t="15828" x="1066800" y="3810000"/>
          <p14:tracePt t="15846" x="1066800" y="3803650"/>
          <p14:tracePt t="15862" x="1066800" y="3797300"/>
          <p14:tracePt t="15878" x="1073150" y="3797300"/>
          <p14:tracePt t="16527" x="1073150" y="3790950"/>
          <p14:tracePt t="16534" x="1073150" y="3784600"/>
          <p14:tracePt t="16545" x="1073150" y="3778250"/>
          <p14:tracePt t="16562" x="1073150" y="3765550"/>
          <p14:tracePt t="16579" x="1073150" y="3752850"/>
          <p14:tracePt t="16595" x="1079500" y="3740150"/>
          <p14:tracePt t="16613" x="1085850" y="3727450"/>
          <p14:tracePt t="16630" x="1085850" y="3714750"/>
          <p14:tracePt t="16646" x="1092200" y="3708400"/>
          <p14:tracePt t="16662" x="1092200" y="3695700"/>
          <p14:tracePt t="16679" x="1098550" y="3689350"/>
          <p14:tracePt t="16696" x="1098550" y="3676650"/>
          <p14:tracePt t="16712" x="1104900" y="3663950"/>
          <p14:tracePt t="16729" x="1111250" y="3657600"/>
          <p14:tracePt t="16745" x="1111250" y="3651250"/>
          <p14:tracePt t="16762" x="1117600" y="3644900"/>
          <p14:tracePt t="16796" x="1117600" y="3638550"/>
          <p14:tracePt t="16812" x="1117600" y="3632200"/>
          <p14:tracePt t="16829" x="1117600" y="3619500"/>
          <p14:tracePt t="16846" x="1117600" y="3613150"/>
          <p14:tracePt t="16862" x="1123950" y="3600450"/>
          <p14:tracePt t="16879" x="1123950" y="3587750"/>
          <p14:tracePt t="16895" x="1123950" y="3581400"/>
          <p14:tracePt t="17156" x="1111250" y="3581400"/>
          <p14:tracePt t="17163" x="1104900" y="3581400"/>
          <p14:tracePt t="17179" x="1092200" y="3581400"/>
          <p14:tracePt t="17325" x="1092200" y="3587750"/>
          <p14:tracePt t="17346" x="1092200" y="3600450"/>
          <p14:tracePt t="17363" x="1092200" y="3606800"/>
          <p14:tracePt t="17396" x="1092200" y="3613150"/>
          <p14:tracePt t="17413" x="1092200" y="3619500"/>
          <p14:tracePt t="17430" x="1092200" y="3632200"/>
          <p14:tracePt t="17432" x="1092200" y="3644900"/>
          <p14:tracePt t="17446" x="1098550" y="3670300"/>
          <p14:tracePt t="17449" x="1098550" y="3721100"/>
          <p14:tracePt t="17464" x="1104900" y="3810000"/>
          <p14:tracePt t="17480" x="1098550" y="3898900"/>
          <p14:tracePt t="17496" x="1092200" y="4044950"/>
          <p14:tracePt t="17513" x="1136650" y="4216400"/>
          <p14:tracePt t="17530" x="1219200" y="4425950"/>
          <p14:tracePt t="17546" x="1314450" y="4629150"/>
          <p14:tracePt t="17563" x="1409700" y="4857750"/>
          <p14:tracePt t="17579" x="1441450" y="5003800"/>
          <p14:tracePt t="17597" x="1435100" y="5181600"/>
          <p14:tracePt t="17613" x="1365250" y="5340350"/>
          <p14:tracePt t="17631" x="1276350" y="5461000"/>
          <p14:tracePt t="17646" x="1219200" y="5518150"/>
          <p14:tracePt t="17663" x="1193800" y="5543550"/>
          <p14:tracePt t="17680" x="1193800" y="5549900"/>
          <p14:tracePt t="17714" x="1193800" y="5562600"/>
          <p14:tracePt t="17730" x="1193800" y="5575300"/>
          <p14:tracePt t="17747" x="1155700" y="5588000"/>
          <p14:tracePt t="17763" x="1092200" y="5588000"/>
          <p14:tracePt t="17780" x="1009650" y="5588000"/>
          <p14:tracePt t="17796" x="958850" y="5588000"/>
          <p14:tracePt t="17813" x="946150" y="5588000"/>
          <p14:tracePt t="17849" x="939800" y="5588000"/>
          <p14:tracePt t="17863" x="927100" y="5575300"/>
          <p14:tracePt t="17880" x="889000" y="5575300"/>
          <p14:tracePt t="17897" x="850900" y="5568950"/>
          <p14:tracePt t="17914" x="800100" y="5568950"/>
          <p14:tracePt t="17930" x="742950" y="5568950"/>
          <p14:tracePt t="17947" x="692150" y="5568950"/>
          <p14:tracePt t="17964" x="679450" y="5568950"/>
          <p14:tracePt t="17980" x="673100" y="5568950"/>
          <p14:tracePt t="17997" x="666750" y="5568950"/>
          <p14:tracePt t="18014" x="654050" y="5568950"/>
          <p14:tracePt t="18030" x="647700" y="5581650"/>
          <p14:tracePt t="18047" x="647700" y="5594350"/>
          <p14:tracePt t="18064" x="647700" y="5607050"/>
          <p14:tracePt t="18134" x="654050" y="5613400"/>
          <p14:tracePt t="18141" x="666750" y="5613400"/>
          <p14:tracePt t="18150" x="698500" y="5632450"/>
          <p14:tracePt t="18163" x="793750" y="5676900"/>
          <p14:tracePt t="18180" x="895350" y="5727700"/>
          <p14:tracePt t="18197" x="1003300" y="5772150"/>
          <p14:tracePt t="18214" x="1098550" y="5797550"/>
          <p14:tracePt t="18230" x="1162050" y="5810250"/>
          <p14:tracePt t="18247" x="1212850" y="5810250"/>
          <p14:tracePt t="18263" x="1250950" y="5797550"/>
          <p14:tracePt t="18280" x="1282700" y="5784850"/>
          <p14:tracePt t="18297" x="1301750" y="5784850"/>
          <p14:tracePt t="18314" x="1333500" y="5778500"/>
          <p14:tracePt t="18330" x="1384300" y="5778500"/>
          <p14:tracePt t="18347" x="1435100" y="5784850"/>
          <p14:tracePt t="18364" x="1479550" y="5784850"/>
          <p14:tracePt t="18380" x="1517650" y="5791200"/>
          <p14:tracePt t="18398" x="1562100" y="5791200"/>
          <p14:tracePt t="18413" x="1581150" y="5791200"/>
          <p14:tracePt t="18430" x="1612900" y="5784850"/>
          <p14:tracePt t="18447" x="1651000" y="5772150"/>
          <p14:tracePt t="18463" x="1695450" y="5759450"/>
          <p14:tracePt t="18480" x="1727200" y="5753100"/>
          <p14:tracePt t="18497" x="1758950" y="5740400"/>
          <p14:tracePt t="18513" x="1765300" y="5740400"/>
          <p14:tracePt t="18593" x="1771650" y="5740400"/>
          <p14:tracePt t="18600" x="1784350" y="5740400"/>
          <p14:tracePt t="18617" x="1828800" y="5746750"/>
          <p14:tracePt t="18632" x="1911350" y="5753100"/>
          <p14:tracePt t="18649" x="2019300" y="5765800"/>
          <p14:tracePt t="18664" x="2101850" y="5765800"/>
          <p14:tracePt t="18681" x="2127250" y="5765800"/>
          <p14:tracePt t="18697" x="2133600" y="5765800"/>
          <p14:tracePt t="18731" x="2139950" y="5765800"/>
          <p14:tracePt t="18823" x="2146300" y="5765800"/>
          <p14:tracePt t="18831" x="2159000" y="5765800"/>
          <p14:tracePt t="18848" x="2171700" y="5759450"/>
          <p14:tracePt t="18865" x="2178050" y="5753100"/>
          <p14:tracePt t="18881" x="2184400" y="5746750"/>
          <p14:tracePt t="18898" x="2184400" y="5740400"/>
          <p14:tracePt t="18914" x="2184400" y="5734050"/>
          <p14:tracePt t="18931" x="2178050" y="5734050"/>
          <p14:tracePt t="18948" x="2171700" y="5734050"/>
          <p14:tracePt t="18965" x="2152650" y="5746750"/>
          <p14:tracePt t="18981" x="2133600" y="5759450"/>
          <p14:tracePt t="18997" x="2114550" y="5772150"/>
          <p14:tracePt t="19014" x="2108200" y="5778500"/>
          <p14:tracePt t="19031" x="2101850" y="5784850"/>
          <p14:tracePt t="19173" x="2101850" y="5778500"/>
          <p14:tracePt t="19188" x="2101850" y="5772150"/>
          <p14:tracePt t="19295" x="2101850" y="5778500"/>
          <p14:tracePt t="19303" x="2095500" y="5778500"/>
          <p14:tracePt t="19457" x="2082800" y="5778500"/>
          <p14:tracePt t="19463" x="2070100" y="5778500"/>
          <p14:tracePt t="19471" x="2032000" y="5784850"/>
          <p14:tracePt t="19481" x="1987550" y="5784850"/>
          <p14:tracePt t="19498" x="1905000" y="5803900"/>
          <p14:tracePt t="19515" x="1822450" y="5810250"/>
          <p14:tracePt t="19532" x="1752600" y="5816600"/>
          <p14:tracePt t="19548" x="1701800" y="5816600"/>
          <p14:tracePt t="19551" x="1670050" y="5816600"/>
          <p14:tracePt t="19565" x="1638300" y="5810250"/>
          <p14:tracePt t="19566" x="1612900" y="5810250"/>
          <p14:tracePt t="19581" x="1568450" y="5797550"/>
          <p14:tracePt t="19598" x="1473200" y="5778500"/>
          <p14:tracePt t="19615" x="1390650" y="5759450"/>
          <p14:tracePt t="19631" x="1219200" y="5715000"/>
          <p14:tracePt t="19648" x="1047750" y="5689600"/>
          <p14:tracePt t="19665" x="933450" y="5683250"/>
          <p14:tracePt t="19681" x="876300" y="5683250"/>
          <p14:tracePt t="19698" x="857250" y="5683250"/>
          <p14:tracePt t="19753" x="850900" y="5683250"/>
          <p14:tracePt t="19764" x="838200" y="5676900"/>
          <p14:tracePt t="19781" x="787400" y="5664200"/>
          <p14:tracePt t="19798" x="679450" y="5651500"/>
          <p14:tracePt t="19816" x="514350" y="5645150"/>
          <p14:tracePt t="19831" x="431800" y="5632450"/>
          <p14:tracePt t="19848" x="406400" y="5619750"/>
          <p14:tracePt t="19866" x="400050" y="5607050"/>
          <p14:tracePt t="19882" x="387350" y="5588000"/>
          <p14:tracePt t="19898" x="361950" y="5562600"/>
          <p14:tracePt t="19915" x="298450" y="5518150"/>
          <p14:tracePt t="19932" x="234950" y="5480050"/>
          <p14:tracePt t="19948" x="209550" y="5454650"/>
          <p14:tracePt t="19965" x="190500" y="5429250"/>
          <p14:tracePt t="19982" x="190500" y="5422900"/>
          <p14:tracePt t="19999" x="190500" y="5416550"/>
          <p14:tracePt t="20032" x="196850" y="5416550"/>
          <p14:tracePt t="20048" x="209550" y="5416550"/>
          <p14:tracePt t="20067" x="241300" y="5422900"/>
          <p14:tracePt t="20082" x="273050" y="5435600"/>
          <p14:tracePt t="20098" x="304800" y="5441950"/>
          <p14:tracePt t="20115" x="361950" y="5461000"/>
          <p14:tracePt t="20132" x="419100" y="5473700"/>
          <p14:tracePt t="20133" x="438150" y="5480050"/>
          <p14:tracePt t="20148" x="469900" y="5492750"/>
          <p14:tracePt t="20150" x="476250" y="5499100"/>
          <p14:tracePt t="20164" x="488950" y="5505450"/>
          <p14:tracePt t="20181" x="514350" y="5518150"/>
          <p14:tracePt t="20185" x="527050" y="5524500"/>
          <p14:tracePt t="20199" x="533400" y="5530850"/>
          <p14:tracePt t="20216" x="571500" y="5549900"/>
          <p14:tracePt t="20231" x="628650" y="5581650"/>
          <p14:tracePt t="20248" x="679450" y="5600700"/>
          <p14:tracePt t="20265" x="730250" y="5619750"/>
          <p14:tracePt t="20282" x="768350" y="5626100"/>
          <p14:tracePt t="20298" x="800100" y="5626100"/>
          <p14:tracePt t="20315" x="812800" y="5626100"/>
          <p14:tracePt t="20332" x="819150" y="5626100"/>
          <p14:tracePt t="20348" x="825500" y="5626100"/>
          <p14:tracePt t="20365" x="838200" y="5626100"/>
          <p14:tracePt t="20382" x="863600" y="5626100"/>
          <p14:tracePt t="20398" x="895350" y="5626100"/>
          <p14:tracePt t="20399" x="914400" y="5619750"/>
          <p14:tracePt t="20415" x="958850" y="5607050"/>
          <p14:tracePt t="20432" x="990600" y="5594350"/>
          <p14:tracePt t="20448" x="1028700" y="5568950"/>
          <p14:tracePt t="20466" x="1060450" y="5543550"/>
          <p14:tracePt t="20482" x="1079500" y="5518150"/>
          <p14:tracePt t="20499" x="1104900" y="5492750"/>
          <p14:tracePt t="20515" x="1136650" y="5454650"/>
          <p14:tracePt t="20532" x="1136650" y="5448300"/>
          <p14:tracePt t="20549" x="1130300" y="5435600"/>
          <p14:tracePt t="20565" x="1123950" y="5429250"/>
          <p14:tracePt t="20582" x="1111250" y="5422900"/>
          <p14:tracePt t="20599" x="1092200" y="5416550"/>
          <p14:tracePt t="20616" x="1060450" y="5403850"/>
          <p14:tracePt t="20632" x="1022350" y="5384800"/>
          <p14:tracePt t="20649" x="901700" y="5346700"/>
          <p14:tracePt t="20666" x="768350" y="5327650"/>
          <p14:tracePt t="20682" x="654050" y="5327650"/>
          <p14:tracePt t="20699" x="527050" y="5327650"/>
          <p14:tracePt t="20715" x="444500" y="5340350"/>
          <p14:tracePt t="20732" x="393700" y="5353050"/>
          <p14:tracePt t="20749" x="361950" y="5359400"/>
          <p14:tracePt t="20765" x="349250" y="5372100"/>
          <p14:tracePt t="20782" x="342900" y="5384800"/>
          <p14:tracePt t="20799" x="330200" y="5403850"/>
          <p14:tracePt t="20815" x="317500" y="5422900"/>
          <p14:tracePt t="20832" x="311150" y="5441950"/>
          <p14:tracePt t="20849" x="311150" y="5467350"/>
          <p14:tracePt t="20866" x="355600" y="5530850"/>
          <p14:tracePt t="20882" x="450850" y="5588000"/>
          <p14:tracePt t="20900" x="685800" y="5651500"/>
          <p14:tracePt t="20915" x="895350" y="5676900"/>
          <p14:tracePt t="20932" x="1174750" y="5695950"/>
          <p14:tracePt t="20949" x="1466850" y="5702300"/>
          <p14:tracePt t="20966" x="1733550" y="5695950"/>
          <p14:tracePt t="20982" x="1974850" y="5657850"/>
          <p14:tracePt t="20999" x="2108200" y="5607050"/>
          <p14:tracePt t="21016" x="2184400" y="5549900"/>
          <p14:tracePt t="21032" x="2216150" y="5511800"/>
          <p14:tracePt t="21049" x="2222500" y="5499100"/>
          <p14:tracePt t="21177" x="2228850" y="5492750"/>
          <p14:tracePt t="21190" x="2235200" y="5492750"/>
          <p14:tracePt t="21220" x="2235200" y="5486400"/>
          <p14:tracePt t="21233" x="2228850" y="5467350"/>
          <p14:tracePt t="21250" x="2197100" y="5435600"/>
          <p14:tracePt t="21266" x="2159000" y="5410200"/>
          <p14:tracePt t="21282" x="2127250" y="5391150"/>
          <p14:tracePt t="21299" x="2076450" y="5372100"/>
          <p14:tracePt t="21316" x="2006600" y="5353050"/>
          <p14:tracePt t="21333" x="1924050" y="5346700"/>
          <p14:tracePt t="21350" x="1803400" y="5340350"/>
          <p14:tracePt t="21366" x="1657350" y="5334000"/>
          <p14:tracePt t="21383" x="1390650" y="5321300"/>
          <p14:tracePt t="21399" x="1263650" y="5314950"/>
          <p14:tracePt t="21416" x="1168400" y="5302250"/>
          <p14:tracePt t="21433" x="1104900" y="5295900"/>
          <p14:tracePt t="21449" x="1085850" y="5295900"/>
          <p14:tracePt t="21466" x="1054100" y="5314950"/>
          <p14:tracePt t="21483" x="1035050" y="5340350"/>
          <p14:tracePt t="21499" x="1022350" y="5378450"/>
          <p14:tracePt t="21516" x="1022350" y="5410200"/>
          <p14:tracePt t="21533" x="1035050" y="5461000"/>
          <p14:tracePt t="21549" x="1066800" y="5511800"/>
          <p14:tracePt t="21566" x="1117600" y="5575300"/>
          <p14:tracePt t="21583" x="1231900" y="5664200"/>
          <p14:tracePt t="21600" x="1320800" y="5702300"/>
          <p14:tracePt t="21616" x="1454150" y="5734050"/>
          <p14:tracePt t="21617" x="1517650" y="5740400"/>
          <p14:tracePt t="21633" x="1657350" y="5740400"/>
          <p14:tracePt t="21649" x="1758950" y="5727700"/>
          <p14:tracePt t="21667" x="1841500" y="5708650"/>
          <p14:tracePt t="21683" x="1930400" y="5670550"/>
          <p14:tracePt t="21699" x="1968500" y="5651500"/>
          <p14:tracePt t="21716" x="1993900" y="5632450"/>
          <p14:tracePt t="21733" x="2006600" y="5619750"/>
          <p14:tracePt t="21750" x="2012950" y="5607050"/>
          <p14:tracePt t="21783" x="2012950" y="5600700"/>
          <p14:tracePt t="21800" x="2006600" y="5594350"/>
          <p14:tracePt t="21818" x="2000250" y="5588000"/>
          <p14:tracePt t="21833" x="1993900" y="5588000"/>
          <p14:tracePt t="21850" x="1981200" y="5568950"/>
          <p14:tracePt t="21867" x="1968500" y="5524500"/>
          <p14:tracePt t="21884" x="1968500" y="5473700"/>
          <p14:tracePt t="21900" x="1968500" y="5435600"/>
          <p14:tracePt t="21918" x="1981200" y="5372100"/>
          <p14:tracePt t="21933" x="1993900" y="5327650"/>
          <p14:tracePt t="21950" x="2006600" y="5289550"/>
          <p14:tracePt t="21967" x="2101850" y="5187950"/>
          <p14:tracePt t="21983" x="2235200" y="5092700"/>
          <p14:tracePt t="22000" x="2400300" y="4940300"/>
          <p14:tracePt t="22017" x="2527300" y="4775200"/>
          <p14:tracePt t="22033" x="2635250" y="4572000"/>
          <p14:tracePt t="22050" x="2717800" y="4387850"/>
          <p14:tracePt t="22052" x="2749550" y="4279900"/>
          <p14:tracePt t="22068" x="2787650" y="4121150"/>
          <p14:tracePt t="22084" x="2800350" y="4006850"/>
          <p14:tracePt t="22100" x="2819400" y="3892550"/>
          <p14:tracePt t="22117" x="2825750" y="3841750"/>
          <p14:tracePt t="22133" x="2825750" y="3810000"/>
          <p14:tracePt t="22150" x="2825750" y="3784600"/>
          <p14:tracePt t="22167" x="2825750" y="3740150"/>
          <p14:tracePt t="22183" x="2819400" y="3657600"/>
          <p14:tracePt t="22200" x="2813050" y="3556000"/>
          <p14:tracePt t="22217" x="2800350" y="3460750"/>
          <p14:tracePt t="22233" x="2774950" y="3346450"/>
          <p14:tracePt t="22250" x="2743200" y="3219450"/>
          <p14:tracePt t="22267" x="2686050" y="3079750"/>
          <p14:tracePt t="22284" x="2628900" y="2959100"/>
          <p14:tracePt t="22300" x="2552700" y="2832100"/>
          <p14:tracePt t="22318" x="2425700" y="2635250"/>
          <p14:tracePt t="22334" x="2343150" y="2527300"/>
          <p14:tracePt t="22350" x="2260600" y="2419350"/>
          <p14:tracePt t="22367" x="2203450" y="2349500"/>
          <p14:tracePt t="22385" x="2133600" y="2286000"/>
          <p14:tracePt t="22400" x="2089150" y="2247900"/>
          <p14:tracePt t="22418" x="2051050" y="2216150"/>
          <p14:tracePt t="22424" x="2019300" y="2190750"/>
          <p14:tracePt t="22434" x="1987550" y="2165350"/>
          <p14:tracePt t="22450" x="1911350" y="2127250"/>
          <p14:tracePt t="22468" x="1797050" y="2082800"/>
          <p14:tracePt t="22485" x="1670050" y="2038350"/>
          <p14:tracePt t="22501" x="1530350" y="2000250"/>
          <p14:tracePt t="22521" x="1384300" y="1968500"/>
          <p14:tracePt t="22533" x="1339850" y="1955800"/>
          <p14:tracePt t="22536" x="1301750" y="1943100"/>
          <p14:tracePt t="22550" x="1276350" y="1936750"/>
          <p14:tracePt t="22552" x="1250950" y="1930400"/>
          <p14:tracePt t="22568" x="1212850" y="1917700"/>
          <p14:tracePt t="22584" x="1187450" y="1911350"/>
          <p14:tracePt t="22601" x="1162050" y="1892300"/>
          <p14:tracePt t="22617" x="1143000" y="1885950"/>
          <p14:tracePt t="22634" x="1117600" y="1873250"/>
          <p14:tracePt t="22650" x="1111250" y="1866900"/>
          <p14:tracePt t="22667" x="1104900" y="1866900"/>
          <p14:tracePt t="22684" x="1098550" y="1860550"/>
          <p14:tracePt t="22701" x="1073150" y="1847850"/>
          <p14:tracePt t="23099" x="1079500" y="1847850"/>
          <p14:tracePt t="23104" x="1085850" y="1847850"/>
          <p14:tracePt t="23118" x="1098550" y="1841500"/>
          <p14:tracePt t="23135" x="1104900" y="1816100"/>
          <p14:tracePt t="23172" x="1104900" y="1809750"/>
          <p14:tracePt t="23186" x="1098550" y="1803400"/>
          <p14:tracePt t="23201" x="1073150" y="1765300"/>
          <p14:tracePt t="23218" x="1060450" y="1733550"/>
          <p14:tracePt t="23234" x="1041400" y="1708150"/>
          <p14:tracePt t="23251" x="1022350" y="1689100"/>
          <p14:tracePt t="23268" x="1009650" y="1670050"/>
          <p14:tracePt t="23284" x="990600" y="1651000"/>
          <p14:tracePt t="23301" x="971550" y="1631950"/>
          <p14:tracePt t="23318" x="939800" y="1606550"/>
          <p14:tracePt t="23334" x="914400" y="1593850"/>
          <p14:tracePt t="23351" x="889000" y="1574800"/>
          <p14:tracePt t="23368" x="876300" y="1555750"/>
          <p14:tracePt t="23385" x="850900" y="1543050"/>
          <p14:tracePt t="23387" x="844550" y="1530350"/>
          <p14:tracePt t="23404" x="800100" y="1498600"/>
          <p14:tracePt t="23417" x="755650" y="1473200"/>
          <p14:tracePt t="23434" x="698500" y="1441450"/>
          <p14:tracePt t="23451" x="647700" y="1403350"/>
          <p14:tracePt t="23468" x="603250" y="1384300"/>
          <p14:tracePt t="23484" x="577850" y="1365250"/>
          <p14:tracePt t="23501" x="565150" y="1358900"/>
          <p14:tracePt t="23518" x="552450" y="1358900"/>
          <p14:tracePt t="23535" x="546100" y="1352550"/>
          <p14:tracePt t="23551" x="533400" y="1346200"/>
          <p14:tracePt t="23568" x="527050" y="1346200"/>
          <p14:tracePt t="23584" x="514350" y="1339850"/>
          <p14:tracePt t="23602" x="508000" y="1339850"/>
          <p14:tracePt t="23791" x="508000" y="1346200"/>
          <p14:tracePt t="23814" x="508000" y="1352550"/>
          <p14:tracePt t="23831" x="508000" y="1358900"/>
          <p14:tracePt t="23847" x="501650" y="1358900"/>
          <p14:tracePt t="23937" x="501650" y="1352550"/>
          <p14:tracePt t="23951" x="501650" y="1346200"/>
          <p14:tracePt t="23969" x="495300" y="1339850"/>
          <p14:tracePt t="23985" x="488950" y="1301750"/>
          <p14:tracePt t="24001" x="482600" y="1289050"/>
          <p14:tracePt t="24499" x="488950" y="1295400"/>
          <p14:tracePt t="24506" x="495300" y="1301750"/>
          <p14:tracePt t="24519" x="520700" y="1320800"/>
          <p14:tracePt t="24535" x="577850" y="1358900"/>
          <p14:tracePt t="24552" x="622300" y="1384300"/>
          <p14:tracePt t="24554" x="635000" y="1397000"/>
          <p14:tracePt t="24570" x="666750" y="1416050"/>
          <p14:tracePt t="24586" x="704850" y="1435100"/>
          <p14:tracePt t="24603" x="723900" y="1447800"/>
          <p14:tracePt t="24619" x="812800" y="1473200"/>
          <p14:tracePt t="24635" x="901700" y="1485900"/>
          <p14:tracePt t="24652" x="990600" y="1492250"/>
          <p14:tracePt t="24669" x="1073150" y="1498600"/>
          <p14:tracePt t="24685" x="1143000" y="1498600"/>
          <p14:tracePt t="24702" x="1193800" y="1498600"/>
          <p14:tracePt t="24719" x="1225550" y="1492250"/>
          <p14:tracePt t="24736" x="1244600" y="1485900"/>
          <p14:tracePt t="24752" x="1270000" y="1479550"/>
          <p14:tracePt t="24769" x="1282700" y="1473200"/>
          <p14:tracePt t="24785" x="1295400" y="1473200"/>
          <p14:tracePt t="24819" x="1301750" y="1466850"/>
          <p14:tracePt t="24835" x="1314450" y="1466850"/>
          <p14:tracePt t="24852" x="1333500" y="1466850"/>
          <p14:tracePt t="24869" x="1346200" y="1466850"/>
          <p14:tracePt t="24885" x="1352550" y="1460500"/>
          <p14:tracePt t="24902" x="1358900" y="1460500"/>
          <p14:tracePt t="24919" x="1365250" y="1454150"/>
          <p14:tracePt t="24936" x="1377950" y="1447800"/>
          <p14:tracePt t="24952" x="1397000" y="1441450"/>
          <p14:tracePt t="24969" x="1422400" y="1435100"/>
          <p14:tracePt t="24986" x="1435100" y="1428750"/>
          <p14:tracePt t="25043" x="1435100" y="1422400"/>
          <p14:tracePt t="25058" x="1428750" y="1416050"/>
          <p14:tracePt t="25085" x="1422400" y="1416050"/>
          <p14:tracePt t="25119" x="1409700" y="1403350"/>
          <p14:tracePt t="25136" x="1397000" y="1390650"/>
          <p14:tracePt t="25153" x="1390650" y="1384300"/>
          <p14:tracePt t="25169" x="1371600" y="1384300"/>
          <p14:tracePt t="25186" x="1339850" y="1377950"/>
          <p14:tracePt t="25203" x="1301750" y="1377950"/>
          <p14:tracePt t="25219" x="1295400" y="1377950"/>
          <p14:tracePt t="25639" x="1301750" y="1384300"/>
          <p14:tracePt t="25644" x="1327150" y="1397000"/>
          <p14:tracePt t="25652" x="1377950" y="1422400"/>
          <p14:tracePt t="25670" x="1511300" y="1473200"/>
          <p14:tracePt t="25687" x="1651000" y="1517650"/>
          <p14:tracePt t="25703" x="1816100" y="1555750"/>
          <p14:tracePt t="25720" x="1936750" y="1593850"/>
          <p14:tracePt t="25737" x="2012950" y="1612900"/>
          <p14:tracePt t="25753" x="2019300" y="1619250"/>
          <p14:tracePt t="25856" x="2025650" y="1619250"/>
          <p14:tracePt t="25859" x="2038350" y="1619250"/>
          <p14:tracePt t="25869" x="2051050" y="1619250"/>
          <p14:tracePt t="25887" x="2089150" y="1612900"/>
          <p14:tracePt t="25904" x="2108200" y="1612900"/>
          <p14:tracePt t="25920" x="2120900" y="1612900"/>
          <p14:tracePt t="25983" x="2120900" y="1606550"/>
          <p14:tracePt t="26409" x="2095500" y="1600200"/>
          <p14:tracePt t="26416" x="2070100" y="1600200"/>
          <p14:tracePt t="26425" x="2006600" y="1593850"/>
          <p14:tracePt t="26437" x="1936750" y="1593850"/>
          <p14:tracePt t="26454" x="1803400" y="1593850"/>
          <p14:tracePt t="26471" x="1720850" y="1587500"/>
          <p14:tracePt t="26488" x="1676400" y="1568450"/>
          <p14:tracePt t="26504" x="1670050" y="1568450"/>
          <p14:tracePt t="26554" x="1657350" y="1562100"/>
          <p14:tracePt t="26570" x="1638300" y="1555750"/>
          <p14:tracePt t="26587" x="1600200" y="1555750"/>
          <p14:tracePt t="26591" x="1562100" y="1555750"/>
          <p14:tracePt t="26604" x="1543050" y="1562100"/>
          <p14:tracePt t="26620" x="1504950" y="1581150"/>
          <p14:tracePt t="26638" x="1466850" y="1606550"/>
          <p14:tracePt t="26876" x="1479550" y="1606550"/>
          <p14:tracePt t="26885" x="1485900" y="1600200"/>
          <p14:tracePt t="26905" x="1524000" y="1587500"/>
          <p14:tracePt t="26921" x="1562100" y="1574800"/>
          <p14:tracePt t="26938" x="1606550" y="1562100"/>
          <p14:tracePt t="26940" x="1625600" y="1555750"/>
          <p14:tracePt t="26954" x="1644650" y="1549400"/>
          <p14:tracePt t="26955" x="1663700" y="1543050"/>
          <p14:tracePt t="26972" x="1676400" y="1536700"/>
          <p14:tracePt t="26988" x="1695450" y="1524000"/>
          <p14:tracePt t="27005" x="1708150" y="1524000"/>
          <p14:tracePt t="27021" x="1720850" y="1517650"/>
          <p14:tracePt t="27054" x="1727200" y="1517650"/>
          <p14:tracePt t="27071" x="1752600" y="1517650"/>
          <p14:tracePt t="27088" x="1797050" y="1517650"/>
          <p14:tracePt t="27104" x="1854200" y="1511300"/>
          <p14:tracePt t="27121" x="1930400" y="1492250"/>
          <p14:tracePt t="27138" x="2000250" y="1466850"/>
          <p14:tracePt t="27154" x="2108200" y="1441450"/>
          <p14:tracePt t="27171" x="2171700" y="1422400"/>
          <p14:tracePt t="27187" x="2228850" y="1409700"/>
          <p14:tracePt t="27205" x="2286000" y="1397000"/>
          <p14:tracePt t="27221" x="2324100" y="1384300"/>
          <p14:tracePt t="27237" x="2343150" y="1377950"/>
          <p14:tracePt t="27254" x="2349500" y="1371600"/>
          <p14:tracePt t="27271" x="2355850" y="1371600"/>
          <p14:tracePt t="27304" x="2362200" y="1371600"/>
          <p14:tracePt t="27321" x="2368550" y="1365250"/>
          <p14:tracePt t="27471" x="2374900" y="1365250"/>
          <p14:tracePt t="27775" x="2355850" y="1365250"/>
          <p14:tracePt t="27783" x="2330450" y="1365250"/>
          <p14:tracePt t="27793" x="2292350" y="1371600"/>
          <p14:tracePt t="27807" x="2197100" y="1390650"/>
          <p14:tracePt t="27823" x="2082800" y="1409700"/>
          <p14:tracePt t="27838" x="1981200" y="1422400"/>
          <p14:tracePt t="27855" x="1892300" y="1435100"/>
          <p14:tracePt t="27871" x="1816100" y="1447800"/>
          <p14:tracePt t="27888" x="1765300" y="1460500"/>
          <p14:tracePt t="27905" x="1708150" y="1492250"/>
          <p14:tracePt t="27921" x="1619250" y="1543050"/>
          <p14:tracePt t="27939" x="1492250" y="1600200"/>
          <p14:tracePt t="27955" x="1371600" y="1644650"/>
          <p14:tracePt t="27972" x="1244600" y="1676400"/>
          <p14:tracePt t="27988" x="1136650" y="1689100"/>
          <p14:tracePt t="28005" x="1085850" y="1689100"/>
          <p14:tracePt t="28021" x="1079500" y="1689100"/>
          <p14:tracePt t="28210" x="1085850" y="1689100"/>
          <p14:tracePt t="28222" x="1092200" y="1689100"/>
          <p14:tracePt t="28239" x="1117600" y="1689100"/>
          <p14:tracePt t="28256" x="1143000" y="1689100"/>
          <p14:tracePt t="28275" x="1187450" y="1682750"/>
          <p14:tracePt t="28289" x="1212850" y="1676400"/>
          <p14:tracePt t="28291" x="1225550" y="1676400"/>
          <p14:tracePt t="28306" x="1276350" y="1663700"/>
          <p14:tracePt t="28322" x="1314450" y="1657350"/>
          <p14:tracePt t="28339" x="1352550" y="1651000"/>
          <p14:tracePt t="28355" x="1371600" y="1644650"/>
          <p14:tracePt t="28372" x="1384300" y="1644650"/>
          <p14:tracePt t="28746" x="1390650" y="1644650"/>
          <p14:tracePt t="28752" x="1403350" y="1644650"/>
          <p14:tracePt t="28761" x="1422400" y="1638300"/>
          <p14:tracePt t="28772" x="1454150" y="1638300"/>
          <p14:tracePt t="28789" x="1498600" y="1638300"/>
          <p14:tracePt t="28806" x="1555750" y="1644650"/>
          <p14:tracePt t="28822" x="1619250" y="1651000"/>
          <p14:tracePt t="28839" x="1670050" y="1651000"/>
          <p14:tracePt t="28856" x="1727200" y="1651000"/>
          <p14:tracePt t="28872" x="1765300" y="1651000"/>
          <p14:tracePt t="28889" x="1822450" y="1651000"/>
          <p14:tracePt t="28906" x="1866900" y="1644650"/>
          <p14:tracePt t="28922" x="1905000" y="1638300"/>
          <p14:tracePt t="28940" x="1930400" y="1631950"/>
          <p14:tracePt t="28955" x="1949450" y="1631950"/>
          <p14:tracePt t="28972" x="1968500" y="1625600"/>
          <p14:tracePt t="28989" x="1981200" y="1625600"/>
          <p14:tracePt t="29006" x="1993900" y="1625600"/>
          <p14:tracePt t="29022" x="1993900" y="1619250"/>
          <p14:tracePt t="29039" x="2000250" y="1619250"/>
          <p14:tracePt t="29073" x="2006600" y="1619250"/>
          <p14:tracePt t="29107" x="2019300" y="1612900"/>
          <p14:tracePt t="29122" x="2025650" y="1612900"/>
          <p14:tracePt t="29140" x="2032000" y="1612900"/>
          <p14:tracePt t="29633" x="2044700" y="1612900"/>
          <p14:tracePt t="29639" x="2063750" y="1612900"/>
          <p14:tracePt t="29656" x="2146300" y="1600200"/>
          <p14:tracePt t="29673" x="2247900" y="1587500"/>
          <p14:tracePt t="29690" x="2355850" y="1574800"/>
          <p14:tracePt t="29707" x="2451100" y="1562100"/>
          <p14:tracePt t="29723" x="2501900" y="1555750"/>
          <p14:tracePt t="29740" x="2514600" y="1555750"/>
          <p14:tracePt t="29800" x="2508250" y="1555750"/>
          <p14:tracePt t="29823" x="2501900" y="1555750"/>
          <p14:tracePt t="29840" x="2489200" y="1555750"/>
          <p14:tracePt t="29857" x="2482850" y="1555750"/>
          <p14:tracePt t="29873" x="2451100" y="1562100"/>
          <p14:tracePt t="29890" x="2381250" y="1568450"/>
          <p14:tracePt t="29907" x="2286000" y="1593850"/>
          <p14:tracePt t="29923" x="2184400" y="1606550"/>
          <p14:tracePt t="29940" x="2070100" y="1619250"/>
          <p14:tracePt t="29956" x="1905000" y="1638300"/>
          <p14:tracePt t="29973" x="1803400" y="1638300"/>
          <p14:tracePt t="29990" x="1714500" y="1644650"/>
          <p14:tracePt t="30010" x="1631950" y="1663700"/>
          <p14:tracePt t="30023" x="1581150" y="1676400"/>
          <p14:tracePt t="30025" x="1530350" y="1689100"/>
          <p14:tracePt t="30040" x="1473200" y="1708150"/>
          <p14:tracePt t="30057" x="1270000" y="1758950"/>
          <p14:tracePt t="30073" x="1136650" y="1771650"/>
          <p14:tracePt t="30090" x="1047750" y="1784350"/>
          <p14:tracePt t="30107" x="1028700" y="1790700"/>
          <p14:tracePt t="30124" x="1022350" y="1790700"/>
          <p14:tracePt t="30178" x="1009650" y="1797050"/>
          <p14:tracePt t="30190" x="977900" y="1816100"/>
          <p14:tracePt t="30207" x="908050" y="1828800"/>
          <p14:tracePt t="30223" x="850900" y="1841500"/>
          <p14:tracePt t="30240" x="825500" y="1841500"/>
          <p14:tracePt t="30749" x="831850" y="1841500"/>
          <p14:tracePt t="30755" x="844550" y="1841500"/>
          <p14:tracePt t="30765" x="869950" y="1841500"/>
          <p14:tracePt t="30774" x="901700" y="1835150"/>
          <p14:tracePt t="30791" x="965200" y="1828800"/>
          <p14:tracePt t="30808" x="1028700" y="1828800"/>
          <p14:tracePt t="30825" x="1111250" y="1822450"/>
          <p14:tracePt t="30841" x="1212850" y="1822450"/>
          <p14:tracePt t="30858" x="1333500" y="1822450"/>
          <p14:tracePt t="30859" x="1409700" y="1822450"/>
          <p14:tracePt t="30876" x="1524000" y="1828800"/>
          <p14:tracePt t="30892" x="1631950" y="1828800"/>
          <p14:tracePt t="30909" x="1720850" y="1828800"/>
          <p14:tracePt t="30924" x="1790700" y="1822450"/>
          <p14:tracePt t="30941" x="1835150" y="1816100"/>
          <p14:tracePt t="30958" x="1873250" y="1816100"/>
          <p14:tracePt t="30974" x="1898650" y="1816100"/>
          <p14:tracePt t="30991" x="1911350" y="1816100"/>
          <p14:tracePt t="31008" x="1924050" y="1816100"/>
          <p14:tracePt t="31024" x="1936750" y="1816100"/>
          <p14:tracePt t="31041" x="1949450" y="1816100"/>
          <p14:tracePt t="31057" x="1962150" y="1816100"/>
          <p14:tracePt t="31075" x="1968500" y="1816100"/>
          <p14:tracePt t="31107" x="1974850" y="1816100"/>
          <p14:tracePt t="31171" x="1981200" y="1816100"/>
          <p14:tracePt t="31187" x="1987550" y="1816100"/>
          <p14:tracePt t="31193" x="1993900" y="1816100"/>
          <p14:tracePt t="31208" x="2012950" y="1816100"/>
          <p14:tracePt t="31224" x="2057400" y="1816100"/>
          <p14:tracePt t="31226" x="2076450" y="1816100"/>
          <p14:tracePt t="31242" x="2133600" y="1816100"/>
          <p14:tracePt t="31258" x="2178050" y="1809750"/>
          <p14:tracePt t="31274" x="2235200" y="1803400"/>
          <p14:tracePt t="31291" x="2286000" y="1797050"/>
          <p14:tracePt t="31308" x="2317750" y="1790700"/>
          <p14:tracePt t="31324" x="2349500" y="1784350"/>
          <p14:tracePt t="31341" x="2362200" y="1778000"/>
          <p14:tracePt t="31526" x="2368550" y="1778000"/>
          <p14:tracePt t="31541" x="2374900" y="1778000"/>
          <p14:tracePt t="31558" x="2381250" y="1784350"/>
          <p14:tracePt t="31575" x="2387600" y="1784350"/>
          <p14:tracePt t="31608" x="2393950" y="1784350"/>
          <p14:tracePt t="31885" x="2387600" y="1784350"/>
          <p14:tracePt t="31894" x="2381250" y="1784350"/>
          <p14:tracePt t="31908" x="2362200" y="1784350"/>
          <p14:tracePt t="31925" x="2343150" y="1784350"/>
          <p14:tracePt t="31942" x="2317750" y="1784350"/>
          <p14:tracePt t="31959" x="2286000" y="1784350"/>
          <p14:tracePt t="31975" x="2235200" y="1790700"/>
          <p14:tracePt t="31992" x="2152650" y="1803400"/>
          <p14:tracePt t="32008" x="2038350" y="1822450"/>
          <p14:tracePt t="32025" x="1930400" y="1835150"/>
          <p14:tracePt t="32042" x="1835150" y="1841500"/>
          <p14:tracePt t="32044" x="1803400" y="1847850"/>
          <p14:tracePt t="32059" x="1758950" y="1847850"/>
          <p14:tracePt t="32060" x="1739900" y="1847850"/>
          <p14:tracePt t="32075" x="1695450" y="1854200"/>
          <p14:tracePt t="32091" x="1625600" y="1866900"/>
          <p14:tracePt t="32108" x="1536700" y="1885950"/>
          <p14:tracePt t="32125" x="1403350" y="1905000"/>
          <p14:tracePt t="32142" x="1257300" y="1917700"/>
          <p14:tracePt t="32158" x="1143000" y="1924050"/>
          <p14:tracePt t="32175" x="971550" y="1924050"/>
          <p14:tracePt t="32192" x="901700" y="1924050"/>
          <p14:tracePt t="32209" x="895350" y="1924050"/>
          <p14:tracePt t="32243" x="882650" y="1930400"/>
          <p14:tracePt t="32259" x="869950" y="1936750"/>
          <p14:tracePt t="32276" x="838200" y="1955800"/>
          <p14:tracePt t="32292" x="787400" y="1962150"/>
          <p14:tracePt t="32309" x="730250" y="1962150"/>
          <p14:tracePt t="32325" x="704850" y="1962150"/>
          <p14:tracePt t="32400" x="704850" y="1968500"/>
          <p14:tracePt t="32408" x="704850" y="1974850"/>
          <p14:tracePt t="32428" x="698500" y="2000250"/>
          <p14:tracePt t="32442" x="698500" y="2025650"/>
          <p14:tracePt t="32459" x="698500" y="2032000"/>
          <p14:tracePt t="32476" x="698500" y="2038350"/>
          <p14:tracePt t="32492" x="704850" y="2038350"/>
          <p14:tracePt t="32509" x="711200" y="2038350"/>
          <p14:tracePt t="32512" x="717550" y="2038350"/>
          <p14:tracePt t="32525" x="723900" y="2044700"/>
          <p14:tracePt t="32529" x="730250" y="2044700"/>
          <p14:tracePt t="32543" x="762000" y="2044700"/>
          <p14:tracePt t="32560" x="806450" y="2044700"/>
          <p14:tracePt t="32575" x="857250" y="2044700"/>
          <p14:tracePt t="32592" x="895350" y="2044700"/>
          <p14:tracePt t="32609" x="965200" y="2044700"/>
          <p14:tracePt t="32625" x="1047750" y="2038350"/>
          <p14:tracePt t="32642" x="1104900" y="2032000"/>
          <p14:tracePt t="32659" x="1168400" y="2032000"/>
          <p14:tracePt t="32676" x="1193800" y="2032000"/>
          <p14:tracePt t="32692" x="1206500" y="2032000"/>
          <p14:tracePt t="32725" x="1212850" y="2032000"/>
          <p14:tracePt t="32742" x="1219200" y="2032000"/>
          <p14:tracePt t="32759" x="1225550" y="2032000"/>
          <p14:tracePt t="32775" x="1238250" y="2032000"/>
          <p14:tracePt t="32792" x="1257300" y="2032000"/>
          <p14:tracePt t="32809" x="1263650" y="2032000"/>
          <p14:tracePt t="32826" x="1270000" y="2032000"/>
          <p14:tracePt t="32969" x="1276350" y="2032000"/>
          <p14:tracePt t="32980" x="1289050" y="2032000"/>
          <p14:tracePt t="32982" x="1308100" y="2038350"/>
          <p14:tracePt t="32992" x="1339850" y="2044700"/>
          <p14:tracePt t="33010" x="1403350" y="2051050"/>
          <p14:tracePt t="33026" x="1466850" y="2057400"/>
          <p14:tracePt t="33043" x="1536700" y="2057400"/>
          <p14:tracePt t="33059" x="1631950" y="2063750"/>
          <p14:tracePt t="33076" x="1727200" y="2063750"/>
          <p14:tracePt t="33093" x="1803400" y="2063750"/>
          <p14:tracePt t="33109" x="1866900" y="2063750"/>
          <p14:tracePt t="33126" x="1885950" y="2063750"/>
          <p14:tracePt t="33231" x="1892300" y="2063750"/>
          <p14:tracePt t="33237" x="1898650" y="2063750"/>
          <p14:tracePt t="33245" x="1911350" y="2063750"/>
          <p14:tracePt t="33260" x="1924050" y="2063750"/>
          <p14:tracePt t="33276" x="1962150" y="2057400"/>
          <p14:tracePt t="33294" x="2019300" y="2051050"/>
          <p14:tracePt t="33310" x="2044700" y="2044700"/>
          <p14:tracePt t="33326" x="2076450" y="2044700"/>
          <p14:tracePt t="33343" x="2108200" y="2038350"/>
          <p14:tracePt t="33360" x="2139950" y="2032000"/>
          <p14:tracePt t="33377" x="2165350" y="2025650"/>
          <p14:tracePt t="33393" x="2190750" y="2025650"/>
          <p14:tracePt t="33409" x="2209800" y="2025650"/>
          <p14:tracePt t="33426" x="2222500" y="2025650"/>
          <p14:tracePt t="33443" x="2241550" y="2025650"/>
          <p14:tracePt t="33460" x="2273300" y="2025650"/>
          <p14:tracePt t="33477" x="2305050" y="2025650"/>
          <p14:tracePt t="33478" x="2330450" y="2025650"/>
          <p14:tracePt t="33494" x="2355850" y="2019300"/>
          <p14:tracePt t="33510" x="2387600" y="2019300"/>
          <p14:tracePt t="33526" x="2400300" y="2012950"/>
          <p14:tracePt t="33544" x="2419350" y="2012950"/>
          <p14:tracePt t="33559" x="2425700" y="2006600"/>
          <p14:tracePt t="33576" x="2438400" y="2006600"/>
          <p14:tracePt t="33593" x="2451100" y="2006600"/>
          <p14:tracePt t="33609" x="2457450" y="2000250"/>
          <p14:tracePt t="33626" x="2463800" y="2000250"/>
          <p14:tracePt t="33813" x="2457450" y="2000250"/>
          <p14:tracePt t="33818" x="2432050" y="1993900"/>
          <p14:tracePt t="33826" x="2406650" y="1993900"/>
          <p14:tracePt t="33843" x="2324100" y="2006600"/>
          <p14:tracePt t="33861" x="2228850" y="2025650"/>
          <p14:tracePt t="33876" x="2146300" y="2044700"/>
          <p14:tracePt t="33893" x="2057400" y="2070100"/>
          <p14:tracePt t="33910" x="1981200" y="2082800"/>
          <p14:tracePt t="33926" x="1879600" y="2108200"/>
          <p14:tracePt t="33944" x="1739900" y="2139950"/>
          <p14:tracePt t="33960" x="1612900" y="2159000"/>
          <p14:tracePt t="33964" x="1549400" y="2171700"/>
          <p14:tracePt t="33979" x="1384300" y="2184400"/>
          <p14:tracePt t="33995" x="1289050" y="2197100"/>
          <p14:tracePt t="34010" x="1231900" y="2203450"/>
          <p14:tracePt t="34027" x="1174750" y="2203450"/>
          <p14:tracePt t="34044" x="1168400" y="2203450"/>
          <p14:tracePt t="34078" x="1162050" y="2209800"/>
          <p14:tracePt t="34095" x="1149350" y="2216150"/>
          <p14:tracePt t="34111" x="1143000" y="2216150"/>
          <p14:tracePt t="34168" x="1136650" y="2216150"/>
          <p14:tracePt t="34184" x="1130300" y="2216150"/>
          <p14:tracePt t="34193" x="1111250" y="2216150"/>
          <p14:tracePt t="34210" x="1022350" y="2203450"/>
          <p14:tracePt t="34227" x="914400" y="2190750"/>
          <p14:tracePt t="34244" x="806450" y="2171700"/>
          <p14:tracePt t="34260" x="736600" y="2159000"/>
          <p14:tracePt t="34277" x="704850" y="2146300"/>
          <p14:tracePt t="34294" x="698500" y="2146300"/>
          <p14:tracePt t="34415" x="698500" y="2152650"/>
          <p14:tracePt t="34519" x="698500" y="2159000"/>
          <p14:tracePt t="34534" x="704850" y="2159000"/>
          <p14:tracePt t="34544" x="704850" y="2165350"/>
          <p14:tracePt t="34560" x="723900" y="2171700"/>
          <p14:tracePt t="34578" x="736600" y="2178050"/>
          <p14:tracePt t="34594" x="742950" y="2178050"/>
          <p14:tracePt t="34611" x="749300" y="2178050"/>
          <p14:tracePt t="36917" x="755650" y="2178050"/>
          <p14:tracePt t="36924" x="768350" y="2171700"/>
          <p14:tracePt t="36931" x="787400" y="2152650"/>
          <p14:tracePt t="36946" x="806450" y="2127250"/>
          <p14:tracePt t="36964" x="908050" y="1936750"/>
          <p14:tracePt t="36980" x="1003300" y="1701800"/>
          <p14:tracePt t="36996" x="1079500" y="1485900"/>
          <p14:tracePt t="37013" x="1155700" y="1270000"/>
          <p14:tracePt t="37029" x="1206500" y="1143000"/>
          <p14:tracePt t="37046" x="1250950" y="1028700"/>
          <p14:tracePt t="37062" x="1270000" y="990600"/>
          <p14:tracePt t="37096" x="1270000" y="1003300"/>
          <p14:tracePt t="37113" x="1257300" y="1054100"/>
          <p14:tracePt t="37130" x="1231900" y="1130300"/>
          <p14:tracePt t="37146" x="1212850" y="1206500"/>
          <p14:tracePt t="37163" x="1200150" y="1295400"/>
          <p14:tracePt t="37180" x="1206500" y="1365250"/>
          <p14:tracePt t="37196" x="1231900" y="1428750"/>
          <p14:tracePt t="37214" x="1301750" y="1492250"/>
          <p14:tracePt t="37231" x="1352550" y="1498600"/>
          <p14:tracePt t="37247" x="1403350" y="1498600"/>
          <p14:tracePt t="37263" x="1441450" y="1498600"/>
          <p14:tracePt t="37279" x="1473200" y="1485900"/>
          <p14:tracePt t="37296" x="1498600" y="1473200"/>
          <p14:tracePt t="37312" x="1524000" y="1454150"/>
          <p14:tracePt t="37329" x="1536700" y="1428750"/>
          <p14:tracePt t="37346" x="1543050" y="1384300"/>
          <p14:tracePt t="37363" x="1543050" y="1358900"/>
          <p14:tracePt t="37379" x="1543050" y="1339850"/>
          <p14:tracePt t="37429" x="1517650" y="1333500"/>
          <p14:tracePt t="37446" x="1479550" y="1333500"/>
          <p14:tracePt t="37464" x="1390650" y="1346200"/>
          <p14:tracePt t="37481" x="1308100" y="1358900"/>
          <p14:tracePt t="37496" x="1257300" y="1365250"/>
          <p14:tracePt t="37513" x="1181100" y="1384300"/>
          <p14:tracePt t="37530" x="1130300" y="1397000"/>
          <p14:tracePt t="37546" x="1117600" y="1397000"/>
          <p14:tracePt t="37601" x="1117600" y="1403350"/>
          <p14:tracePt t="37626" x="1123950" y="1403350"/>
          <p14:tracePt t="37632" x="1149350" y="1403350"/>
          <p14:tracePt t="37646" x="1174750" y="1403350"/>
          <p14:tracePt t="37664" x="1377950" y="1377950"/>
          <p14:tracePt t="37680" x="1606550" y="1365250"/>
          <p14:tracePt t="37696" x="1784350" y="1358900"/>
          <p14:tracePt t="37699" x="2012950" y="1358900"/>
          <p14:tracePt t="37714" x="2495550" y="1377950"/>
          <p14:tracePt t="37730" x="3155950" y="1422400"/>
          <p14:tracePt t="37747" x="3873500" y="1504950"/>
          <p14:tracePt t="37763" x="4445000" y="1606550"/>
          <p14:tracePt t="37780" x="4851400" y="1701800"/>
          <p14:tracePt t="37796" x="5187950" y="1758950"/>
          <p14:tracePt t="37813" x="5537200" y="1803400"/>
          <p14:tracePt t="37830" x="5784850" y="1828800"/>
          <p14:tracePt t="37847" x="5975350" y="1841500"/>
          <p14:tracePt t="37863" x="6083300" y="1841500"/>
          <p14:tracePt t="37880" x="6146800" y="1828800"/>
          <p14:tracePt t="37896" x="6223000" y="1809750"/>
          <p14:tracePt t="37913" x="6413500" y="1784350"/>
          <p14:tracePt t="37930" x="6610350" y="1758950"/>
          <p14:tracePt t="37946" x="6845300" y="1733550"/>
          <p14:tracePt t="37963" x="7080250" y="1714500"/>
          <p14:tracePt t="37980" x="7258050" y="1695450"/>
          <p14:tracePt t="37997" x="7429500" y="1670050"/>
          <p14:tracePt t="38013" x="7556500" y="1644650"/>
          <p14:tracePt t="38030" x="7683500" y="1625600"/>
          <p14:tracePt t="38046" x="7797800" y="1600200"/>
          <p14:tracePt t="38064" x="7931150" y="1581150"/>
          <p14:tracePt t="38080" x="8039100" y="1562100"/>
          <p14:tracePt t="38097" x="8089900" y="1543050"/>
          <p14:tracePt t="38113" x="8121650" y="1524000"/>
          <p14:tracePt t="38130" x="8147050" y="1498600"/>
          <p14:tracePt t="38132" x="8153400" y="1492250"/>
          <p14:tracePt t="38147" x="8159750" y="1485900"/>
          <p14:tracePt t="38533" x="8159750" y="1473200"/>
          <p14:tracePt t="38548" x="8083550" y="1384300"/>
          <p14:tracePt t="38564" x="7937500" y="1250950"/>
          <p14:tracePt t="38581" x="7797800" y="1143000"/>
          <p14:tracePt t="38597" x="7721600" y="1079500"/>
          <p14:tracePt t="38614" x="7677150" y="1041400"/>
          <p14:tracePt t="38631" x="7670800" y="1028700"/>
          <p14:tracePt t="38647" x="7670800" y="1022350"/>
          <p14:tracePt t="38664" x="7664450" y="996950"/>
          <p14:tracePt t="38681" x="7645400" y="971550"/>
          <p14:tracePt t="38697" x="7613650" y="939800"/>
          <p14:tracePt t="38714" x="7562850" y="908050"/>
          <p14:tracePt t="38715" x="7518400" y="889000"/>
          <p14:tracePt t="38731" x="7493000" y="882650"/>
          <p14:tracePt t="38732" x="7473950" y="876300"/>
          <p14:tracePt t="38747" x="7435850" y="869950"/>
          <p14:tracePt t="38764" x="7416800" y="869950"/>
          <p14:tracePt t="38780" x="7404100" y="869950"/>
          <p14:tracePt t="38814" x="7391400" y="869950"/>
          <p14:tracePt t="38831" x="7346950" y="882650"/>
          <p14:tracePt t="38848" x="7296150" y="895350"/>
          <p14:tracePt t="38864" x="7232650" y="914400"/>
          <p14:tracePt t="38880" x="7162800" y="952500"/>
          <p14:tracePt t="38897" x="7131050" y="971550"/>
          <p14:tracePt t="38914" x="7118350" y="984250"/>
          <p14:tracePt t="38931" x="7118350" y="990600"/>
          <p14:tracePt t="41521" x="7156450" y="990600"/>
          <p14:tracePt t="41529" x="7239000" y="990600"/>
          <p14:tracePt t="41537" x="7346950" y="990600"/>
          <p14:tracePt t="41550" x="7454900" y="990600"/>
          <p14:tracePt t="41567" x="7632700" y="977900"/>
          <p14:tracePt t="41584" x="7886700" y="971550"/>
          <p14:tracePt t="41600" x="7981950" y="965200"/>
          <p14:tracePt t="41602" x="8064500" y="952500"/>
          <p14:tracePt t="41616" x="8153400" y="946150"/>
          <p14:tracePt t="41618" x="8242300" y="927100"/>
          <p14:tracePt t="41635" x="8445500" y="908050"/>
          <p14:tracePt t="41650" x="8591550" y="889000"/>
          <p14:tracePt t="41667" x="8737600" y="863600"/>
          <p14:tracePt t="41683" x="8896350" y="831850"/>
          <p14:tracePt t="41700" x="9080500" y="806450"/>
          <p14:tracePt t="41716" x="9220200" y="787400"/>
          <p14:tracePt t="41733" x="9334500" y="787400"/>
          <p14:tracePt t="41750" x="9410700" y="787400"/>
          <p14:tracePt t="41767" x="9429750" y="787400"/>
          <p14:tracePt t="41783" x="9436100" y="793750"/>
          <p14:tracePt t="41800" x="9461500" y="793750"/>
          <p14:tracePt t="41816" x="9518650" y="800100"/>
          <p14:tracePt t="41818" x="9575800" y="806450"/>
          <p14:tracePt t="41835" x="9683750" y="806450"/>
          <p14:tracePt t="41850" x="9798050" y="806450"/>
          <p14:tracePt t="41867" x="9867900" y="806450"/>
          <p14:tracePt t="41883" x="9899650" y="800100"/>
          <p14:tracePt t="41900" x="9912350" y="793750"/>
          <p14:tracePt t="41916" x="9918700" y="793750"/>
          <p14:tracePt t="41934" x="9918700" y="787400"/>
          <p14:tracePt t="41950" x="9925050" y="787400"/>
          <p14:tracePt t="41966" x="9937750" y="768350"/>
          <p14:tracePt t="41984" x="9956800" y="736600"/>
          <p14:tracePt t="42000" x="9969500" y="711200"/>
          <p14:tracePt t="42016" x="9969500" y="692150"/>
          <p14:tracePt t="42033" x="9969500" y="666750"/>
          <p14:tracePt t="42035" x="9969500" y="660400"/>
          <p14:tracePt t="42050" x="9963150" y="647700"/>
          <p14:tracePt t="42067" x="9931400" y="615950"/>
          <p14:tracePt t="42083" x="9899650" y="596900"/>
          <p14:tracePt t="42100" x="9855200" y="577850"/>
          <p14:tracePt t="42116" x="9810750" y="558800"/>
          <p14:tracePt t="42133" x="9766300" y="546100"/>
          <p14:tracePt t="42150" x="9721850" y="533400"/>
          <p14:tracePt t="42167" x="9671050" y="520700"/>
          <p14:tracePt t="42183" x="9620250" y="508000"/>
          <p14:tracePt t="42200" x="9569450" y="501650"/>
          <p14:tracePt t="42217" x="9493250" y="501650"/>
          <p14:tracePt t="42233" x="9410700" y="501650"/>
          <p14:tracePt t="42250" x="9271000" y="508000"/>
          <p14:tracePt t="42267" x="9163050" y="527050"/>
          <p14:tracePt t="42284" x="9061450" y="552450"/>
          <p14:tracePt t="42285" x="9004300" y="565150"/>
          <p14:tracePt t="42300" x="8953500" y="577850"/>
          <p14:tracePt t="42318" x="8890000" y="596900"/>
          <p14:tracePt t="42350" x="8890000" y="603250"/>
          <p14:tracePt t="42367" x="8883650" y="609600"/>
          <p14:tracePt t="42384" x="8883650" y="641350"/>
          <p14:tracePt t="42400" x="8902700" y="679450"/>
          <p14:tracePt t="42417" x="8921750" y="717550"/>
          <p14:tracePt t="42426" x="8934450" y="736600"/>
          <p14:tracePt t="42434" x="8947150" y="755650"/>
          <p14:tracePt t="42450" x="8985250" y="781050"/>
          <p14:tracePt t="42467" x="9036050" y="806450"/>
          <p14:tracePt t="42484" x="9131300" y="831850"/>
          <p14:tracePt t="42501" x="9220200" y="838200"/>
          <p14:tracePt t="42517" x="9296400" y="844550"/>
          <p14:tracePt t="42534" x="9366250" y="844550"/>
          <p14:tracePt t="42551" x="9442450" y="838200"/>
          <p14:tracePt t="42568" x="9512300" y="838200"/>
          <p14:tracePt t="42584" x="9594850" y="838200"/>
          <p14:tracePt t="42600" x="9772650" y="850900"/>
          <p14:tracePt t="42617" x="9899650" y="850900"/>
          <p14:tracePt t="42634" x="10013950" y="850900"/>
          <p14:tracePt t="42651" x="10083800" y="850900"/>
          <p14:tracePt t="42668" x="10121900" y="844550"/>
          <p14:tracePt t="42684" x="10179050" y="838200"/>
          <p14:tracePt t="42701" x="10236200" y="838200"/>
          <p14:tracePt t="42705" x="10274300" y="838200"/>
          <p14:tracePt t="42718" x="10306050" y="831850"/>
          <p14:tracePt t="42734" x="10350500" y="831850"/>
          <p14:tracePt t="42751" x="10394950" y="831850"/>
          <p14:tracePt t="42754" x="10414000" y="825500"/>
          <p14:tracePt t="42767" x="10433050" y="819150"/>
          <p14:tracePt t="42770" x="10445750" y="819150"/>
          <p14:tracePt t="42784" x="10452100" y="812800"/>
          <p14:tracePt t="42786" x="10458450" y="806450"/>
          <p14:tracePt t="42801" x="10471150" y="793750"/>
          <p14:tracePt t="42817" x="10483850" y="787400"/>
          <p14:tracePt t="42834" x="10490200" y="762000"/>
          <p14:tracePt t="42850" x="10502900" y="742950"/>
          <p14:tracePt t="42868" x="10502900" y="717550"/>
          <p14:tracePt t="42884" x="10502900" y="692150"/>
          <p14:tracePt t="42901" x="10496550" y="660400"/>
          <p14:tracePt t="42917" x="10471150" y="609600"/>
          <p14:tracePt t="42934" x="10452100" y="590550"/>
          <p14:tracePt t="42951" x="10401300" y="552450"/>
          <p14:tracePt t="42967" x="10337800" y="520700"/>
          <p14:tracePt t="42984" x="10267950" y="495300"/>
          <p14:tracePt t="43002" x="10134600" y="457200"/>
          <p14:tracePt t="43017" x="10039350" y="438150"/>
          <p14:tracePt t="43034" x="10001250" y="431800"/>
          <p14:tracePt t="43036" x="9982200" y="431800"/>
          <p14:tracePt t="43051" x="9944100" y="431800"/>
          <p14:tracePt t="43052" x="9906000" y="425450"/>
          <p14:tracePt t="43068" x="9823450" y="425450"/>
          <p14:tracePt t="43084" x="9747250" y="425450"/>
          <p14:tracePt t="43101" x="9626600" y="425450"/>
          <p14:tracePt t="43118" x="9474200" y="431800"/>
          <p14:tracePt t="43135" x="9353550" y="431800"/>
          <p14:tracePt t="43151" x="9194800" y="431800"/>
          <p14:tracePt t="43168" x="9093200" y="431800"/>
          <p14:tracePt t="43184" x="9042400" y="444500"/>
          <p14:tracePt t="43201" x="8997950" y="457200"/>
          <p14:tracePt t="43218" x="8966200" y="488950"/>
          <p14:tracePt t="43235" x="8947150" y="533400"/>
          <p14:tracePt t="43236" x="8940800" y="558800"/>
          <p14:tracePt t="43251" x="8940800" y="584200"/>
          <p14:tracePt t="43252" x="8940800" y="609600"/>
          <p14:tracePt t="43268" x="8940800" y="647700"/>
          <p14:tracePt t="43284" x="8947150" y="666750"/>
          <p14:tracePt t="43301" x="8966200" y="717550"/>
          <p14:tracePt t="43317" x="8972550" y="736600"/>
          <p14:tracePt t="43334" x="8985250" y="749300"/>
          <p14:tracePt t="43351" x="8997950" y="755650"/>
          <p14:tracePt t="43368" x="9010650" y="762000"/>
          <p14:tracePt t="43384" x="9029700" y="768350"/>
          <p14:tracePt t="43401" x="9048750" y="774700"/>
          <p14:tracePt t="43418" x="9074150" y="787400"/>
          <p14:tracePt t="43434" x="9093200" y="793750"/>
          <p14:tracePt t="43451" x="9105900" y="800100"/>
          <p14:tracePt t="43468" x="9112250" y="806450"/>
          <p14:tracePt t="43484" x="9118600" y="806450"/>
          <p14:tracePt t="43871" x="9118600" y="800100"/>
          <p14:tracePt t="43885" x="9112250" y="768350"/>
          <p14:tracePt t="43902" x="9105900" y="736600"/>
          <p14:tracePt t="43919" x="9093200" y="704850"/>
          <p14:tracePt t="43935" x="9086850" y="679450"/>
          <p14:tracePt t="43952" x="9080500" y="660400"/>
          <p14:tracePt t="43954" x="9074150" y="647700"/>
          <p14:tracePt t="43968" x="9074150" y="641350"/>
          <p14:tracePt t="44375" x="9061450" y="641350"/>
          <p14:tracePt t="44382" x="9042400" y="641350"/>
          <p14:tracePt t="44388" x="8997950" y="647700"/>
          <p14:tracePt t="44402" x="8940800" y="660400"/>
          <p14:tracePt t="44419" x="8807450" y="679450"/>
          <p14:tracePt t="44426" x="8712200" y="679450"/>
          <p14:tracePt t="44436" x="8610600" y="679450"/>
          <p14:tracePt t="44452" x="8343900" y="673100"/>
          <p14:tracePt t="44472" x="7861300" y="641350"/>
          <p14:tracePt t="44487" x="7454900" y="609600"/>
          <p14:tracePt t="44502" x="6953250" y="571500"/>
          <p14:tracePt t="44519" x="6413500" y="546100"/>
          <p14:tracePt t="44535" x="5937250" y="533400"/>
          <p14:tracePt t="44552" x="5454650" y="508000"/>
          <p14:tracePt t="44569" x="5092700" y="469900"/>
          <p14:tracePt t="44585" x="4775200" y="444500"/>
          <p14:tracePt t="44603" x="4464050" y="438150"/>
          <p14:tracePt t="44619" x="4051300" y="438150"/>
          <p14:tracePt t="44636" x="3663950" y="444500"/>
          <p14:tracePt t="44652" x="3232150" y="450850"/>
          <p14:tracePt t="44654" x="3067050" y="457200"/>
          <p14:tracePt t="44669" x="2857500" y="463550"/>
          <p14:tracePt t="44686" x="2565400" y="476250"/>
          <p14:tracePt t="44688" x="2438400" y="488950"/>
          <p14:tracePt t="44704" x="2197100" y="527050"/>
          <p14:tracePt t="44721" x="1987550" y="603250"/>
          <p14:tracePt t="44736" x="1809750" y="692150"/>
          <p14:tracePt t="44752" x="1612900" y="793750"/>
          <p14:tracePt t="44769" x="1397000" y="914400"/>
          <p14:tracePt t="44785" x="1187450" y="1060450"/>
          <p14:tracePt t="44802" x="1022350" y="1206500"/>
          <p14:tracePt t="44819" x="927100" y="1339850"/>
          <p14:tracePt t="44835" x="889000" y="1428750"/>
          <p14:tracePt t="44852" x="876300" y="1473200"/>
          <p14:tracePt t="44869" x="869950" y="1485900"/>
          <p14:tracePt t="44902" x="869950" y="1473200"/>
          <p14:tracePt t="44920" x="876300" y="1441450"/>
          <p14:tracePt t="44936" x="876300" y="1422400"/>
          <p14:tracePt t="44952" x="876300" y="1409700"/>
          <p14:tracePt t="44969" x="882650" y="1409700"/>
          <p14:tracePt t="44986" x="882650" y="1403350"/>
          <p14:tracePt t="45003" x="876300" y="1397000"/>
          <p14:tracePt t="45019" x="850900" y="1384300"/>
          <p14:tracePt t="45036" x="819150" y="1371600"/>
          <p14:tracePt t="45052" x="781050" y="1365250"/>
          <p14:tracePt t="45069" x="768350" y="1358900"/>
          <p14:tracePt t="45108" x="768350" y="1352550"/>
          <p14:tracePt t="45160" x="781050" y="1358900"/>
          <p14:tracePt t="45168" x="793750" y="1371600"/>
          <p14:tracePt t="45187" x="869950" y="1416050"/>
          <p14:tracePt t="45203" x="1003300" y="1485900"/>
          <p14:tracePt t="45220" x="1149350" y="1549400"/>
          <p14:tracePt t="45236" x="1314450" y="1600200"/>
          <p14:tracePt t="45253" x="1447800" y="1612900"/>
          <p14:tracePt t="45270" x="1555750" y="1612900"/>
          <p14:tracePt t="45286" x="1663700" y="1587500"/>
          <p14:tracePt t="45305" x="1790700" y="1530350"/>
          <p14:tracePt t="45321" x="1841500" y="1485900"/>
          <p14:tracePt t="45336" x="1885950" y="1441450"/>
          <p14:tracePt t="45353" x="1917700" y="1390650"/>
          <p14:tracePt t="45369" x="1930400" y="1346200"/>
          <p14:tracePt t="45386" x="1930400" y="1320800"/>
          <p14:tracePt t="45403" x="1930400" y="1301750"/>
          <p14:tracePt t="45419" x="1924050" y="1295400"/>
          <p14:tracePt t="45436" x="1917700" y="1289050"/>
          <p14:tracePt t="45453" x="1898650" y="1282700"/>
          <p14:tracePt t="45469" x="1860550" y="1263650"/>
          <p14:tracePt t="45486" x="1809750" y="1244600"/>
          <p14:tracePt t="45503" x="1727200" y="1219200"/>
          <p14:tracePt t="45520" x="1631950" y="1187450"/>
          <p14:tracePt t="45537" x="1517650" y="1136650"/>
          <p14:tracePt t="45538" x="1460500" y="1111250"/>
          <p14:tracePt t="45553" x="1384300" y="1079500"/>
          <p14:tracePt t="45569" x="1282700" y="1035050"/>
          <p14:tracePt t="45586" x="1193800" y="996950"/>
          <p14:tracePt t="45603" x="1123950" y="977900"/>
          <p14:tracePt t="45619" x="1003300" y="958850"/>
          <p14:tracePt t="45636" x="787400" y="946150"/>
          <p14:tracePt t="45653" x="565150" y="939800"/>
          <p14:tracePt t="45670" x="317500" y="939800"/>
          <p14:tracePt t="45686" x="139700" y="939800"/>
          <p14:tracePt t="45806" x="0" y="1149350"/>
          <p14:tracePt t="45820" x="25400" y="1225550"/>
          <p14:tracePt t="45836" x="50800" y="1276350"/>
          <p14:tracePt t="45853" x="95250" y="1327150"/>
          <p14:tracePt t="45870" x="165100" y="1377950"/>
          <p14:tracePt t="45886" x="266700" y="1428750"/>
          <p14:tracePt t="45903" x="387350" y="1447800"/>
          <p14:tracePt t="45920" x="501650" y="1454150"/>
          <p14:tracePt t="45937" x="628650" y="1447800"/>
          <p14:tracePt t="45953" x="730250" y="1435100"/>
          <p14:tracePt t="45956" x="774700" y="1422400"/>
          <p14:tracePt t="45970" x="812800" y="1409700"/>
          <p14:tracePt t="45986" x="876300" y="1384300"/>
          <p14:tracePt t="45988" x="901700" y="1371600"/>
          <p14:tracePt t="46003" x="952500" y="1339850"/>
          <p14:tracePt t="46020" x="990600" y="1320800"/>
          <p14:tracePt t="46036" x="1016000" y="1314450"/>
          <p14:tracePt t="46053" x="1041400" y="1314450"/>
          <p14:tracePt t="46070" x="1054100" y="1314450"/>
          <p14:tracePt t="46087" x="1073150" y="1314450"/>
          <p14:tracePt t="46103" x="1098550" y="1320800"/>
          <p14:tracePt t="46120" x="1123950" y="1320800"/>
          <p14:tracePt t="46137" x="1149350" y="1320800"/>
          <p14:tracePt t="46153" x="1162050" y="1320800"/>
          <p14:tracePt t="46170" x="1174750" y="1320800"/>
          <p14:tracePt t="46187" x="1187450" y="1314450"/>
          <p14:tracePt t="46204" x="1200150" y="1314450"/>
          <p14:tracePt t="46220" x="1212850" y="1308100"/>
          <p14:tracePt t="46237" x="1238250" y="1301750"/>
          <p14:tracePt t="46254" x="1257300" y="1295400"/>
          <p14:tracePt t="46270" x="1263650" y="1282700"/>
          <p14:tracePt t="46287" x="1276350" y="1257300"/>
          <p14:tracePt t="46303" x="1282700" y="1231900"/>
          <p14:tracePt t="46320" x="1282700" y="1187450"/>
          <p14:tracePt t="46337" x="1282700" y="1155700"/>
          <p14:tracePt t="46353" x="1263650" y="1123950"/>
          <p14:tracePt t="46370" x="1244600" y="1104900"/>
          <p14:tracePt t="46387" x="1206500" y="1085850"/>
          <p14:tracePt t="46403" x="1168400" y="1079500"/>
          <p14:tracePt t="46420" x="1117600" y="1073150"/>
          <p14:tracePt t="46437" x="1066800" y="1073150"/>
          <p14:tracePt t="46454" x="1028700" y="1066800"/>
          <p14:tracePt t="46471" x="1003300" y="1066800"/>
          <p14:tracePt t="46488" x="977900" y="1060450"/>
          <p14:tracePt t="46504" x="965200" y="1054100"/>
          <p14:tracePt t="46520" x="920750" y="1047750"/>
          <p14:tracePt t="46537" x="863600" y="1041400"/>
          <p14:tracePt t="46554" x="781050" y="1041400"/>
          <p14:tracePt t="46570" x="717550" y="1041400"/>
          <p14:tracePt t="46587" x="654050" y="1035050"/>
          <p14:tracePt t="46604" x="628650" y="1028700"/>
          <p14:tracePt t="46620" x="615950" y="1028700"/>
          <p14:tracePt t="46637" x="609600" y="1028700"/>
          <p14:tracePt t="46654" x="596900" y="1035050"/>
          <p14:tracePt t="46671" x="577850" y="1066800"/>
          <p14:tracePt t="46687" x="565150" y="1104900"/>
          <p14:tracePt t="46704" x="552450" y="1130300"/>
          <p14:tracePt t="46720" x="546100" y="1162050"/>
          <p14:tracePt t="46722" x="546100" y="1181100"/>
          <p14:tracePt t="46737" x="546100" y="1212850"/>
          <p14:tracePt t="46754" x="558800" y="1244600"/>
          <p14:tracePt t="46770" x="590550" y="1295400"/>
          <p14:tracePt t="46787" x="641350" y="1365250"/>
          <p14:tracePt t="46804" x="704850" y="1422400"/>
          <p14:tracePt t="46821" x="755650" y="1473200"/>
          <p14:tracePt t="46837" x="825500" y="1517650"/>
          <p14:tracePt t="46854" x="869950" y="1543050"/>
          <p14:tracePt t="46871" x="908050" y="1555750"/>
          <p14:tracePt t="46887" x="958850" y="1555750"/>
          <p14:tracePt t="46904" x="990600" y="1555750"/>
          <p14:tracePt t="46921" x="1016000" y="1549400"/>
          <p14:tracePt t="46938" x="1028700" y="1543050"/>
          <p14:tracePt t="47044" x="1028700" y="1536700"/>
          <p14:tracePt t="47053" x="1028700" y="1524000"/>
          <p14:tracePt t="47071" x="1028700" y="1504950"/>
          <p14:tracePt t="47088" x="1041400" y="1479550"/>
          <p14:tracePt t="47105" x="1047750" y="1460500"/>
          <p14:tracePt t="47121" x="1060450" y="1428750"/>
          <p14:tracePt t="47138" x="1079500" y="1390650"/>
          <p14:tracePt t="47154" x="1143000" y="1358900"/>
          <p14:tracePt t="47171" x="1244600" y="1333500"/>
          <p14:tracePt t="47175" x="1295400" y="1320800"/>
          <p14:tracePt t="47188" x="1358900" y="1308100"/>
          <p14:tracePt t="47205" x="1422400" y="1289050"/>
          <p14:tracePt t="47206" x="1454150" y="1276350"/>
          <p14:tracePt t="47221" x="1485900" y="1257300"/>
          <p14:tracePt t="47238" x="1511300" y="1238250"/>
          <p14:tracePt t="47254" x="1524000" y="1225550"/>
          <p14:tracePt t="47271" x="1536700" y="1212850"/>
          <p14:tracePt t="47287" x="1543050" y="1200150"/>
          <p14:tracePt t="47304" x="1549400" y="1200150"/>
          <p14:tracePt t="47392" x="1555750" y="1200150"/>
          <p14:tracePt t="47399" x="1562100" y="1200150"/>
          <p14:tracePt t="47422" x="1676400" y="1206500"/>
          <p14:tracePt t="47438" x="1733550" y="1206500"/>
          <p14:tracePt t="47455" x="1822450" y="1212850"/>
          <p14:tracePt t="47456" x="1873250" y="1219200"/>
          <p14:tracePt t="47472" x="1943100" y="1225550"/>
          <p14:tracePt t="47488" x="1993900" y="1238250"/>
          <p14:tracePt t="47504" x="2038350" y="1257300"/>
          <p14:tracePt t="47521" x="2070100" y="1276350"/>
          <p14:tracePt t="47538" x="2101850" y="1314450"/>
          <p14:tracePt t="47554" x="2139950" y="1352550"/>
          <p14:tracePt t="47571" x="2165350" y="1371600"/>
          <p14:tracePt t="47588" x="2184400" y="1384300"/>
          <p14:tracePt t="47605" x="2216150" y="1390650"/>
          <p14:tracePt t="47621" x="2241550" y="1390650"/>
          <p14:tracePt t="47638" x="2298700" y="1397000"/>
          <p14:tracePt t="47655" x="2349500" y="1390650"/>
          <p14:tracePt t="47656" x="2374900" y="1390650"/>
          <p14:tracePt t="47672" x="2413000" y="1384300"/>
          <p14:tracePt t="47688" x="2451100" y="1365250"/>
          <p14:tracePt t="47705" x="2476500" y="1352550"/>
          <p14:tracePt t="47721" x="2495550" y="1333500"/>
          <p14:tracePt t="47739" x="2508250" y="1320800"/>
          <p14:tracePt t="47755" x="2514600" y="1295400"/>
          <p14:tracePt t="47771" x="2520950" y="1276350"/>
          <p14:tracePt t="47788" x="2520950" y="1250950"/>
          <p14:tracePt t="47805" x="2520950" y="1219200"/>
          <p14:tracePt t="47821" x="2514600" y="1187450"/>
          <p14:tracePt t="47838" x="2508250" y="1168400"/>
          <p14:tracePt t="47855" x="2501900" y="1143000"/>
          <p14:tracePt t="47872" x="2489200" y="1123950"/>
          <p14:tracePt t="47873" x="2482850" y="1117600"/>
          <p14:tracePt t="47888" x="2476500" y="1111250"/>
          <p14:tracePt t="47906" x="2463800" y="1098550"/>
          <p14:tracePt t="47922" x="2457450" y="1098550"/>
          <p14:tracePt t="47938" x="2444750" y="1098550"/>
          <p14:tracePt t="47955" x="2432050" y="1098550"/>
          <p14:tracePt t="47972" x="2413000" y="1104900"/>
          <p14:tracePt t="47988" x="2387600" y="1111250"/>
          <p14:tracePt t="48005" x="2368550" y="1117600"/>
          <p14:tracePt t="48021" x="2355850" y="1136650"/>
          <p14:tracePt t="48038" x="2343150" y="1187450"/>
          <p14:tracePt t="48055" x="2343150" y="1231900"/>
          <p14:tracePt t="48072" x="2343150" y="1282700"/>
          <p14:tracePt t="48088" x="2355850" y="1301750"/>
          <p14:tracePt t="48105" x="2362200" y="1308100"/>
          <p14:tracePt t="48122" x="2400300" y="1314450"/>
          <p14:tracePt t="48139" x="2527300" y="1295400"/>
          <p14:tracePt t="48156" x="2628900" y="1276350"/>
          <p14:tracePt t="48172" x="2705100" y="1263650"/>
          <p14:tracePt t="48188" x="2762250" y="1250950"/>
          <p14:tracePt t="48206" x="2781300" y="1250950"/>
          <p14:tracePt t="48274" x="2781300" y="1244600"/>
          <p14:tracePt t="48288" x="2781300" y="1238250"/>
          <p14:tracePt t="48306" x="2781300" y="1219200"/>
          <p14:tracePt t="48322" x="2774950" y="1193800"/>
          <p14:tracePt t="48339" x="2755900" y="1181100"/>
          <p14:tracePt t="48355" x="2724150" y="1174750"/>
          <p14:tracePt t="48372" x="2679700" y="1168400"/>
          <p14:tracePt t="48389" x="2635250" y="1162050"/>
          <p14:tracePt t="48406" x="2597150" y="1162050"/>
          <p14:tracePt t="48422" x="2559050" y="1162050"/>
          <p14:tracePt t="48438" x="2540000" y="1162050"/>
          <p14:tracePt t="48455" x="2520950" y="1162050"/>
          <p14:tracePt t="48472" x="2476500" y="1155700"/>
          <p14:tracePt t="48489" x="2393950" y="1155700"/>
          <p14:tracePt t="48505" x="2311400" y="1162050"/>
          <p14:tracePt t="48522" x="2273300" y="1162050"/>
          <p14:tracePt t="48539" x="2241550" y="1168400"/>
          <p14:tracePt t="48555" x="2216150" y="1168400"/>
          <p14:tracePt t="48629" x="2203450" y="1174750"/>
          <p14:tracePt t="48636" x="2190750" y="1181100"/>
          <p14:tracePt t="48656" x="2133600" y="1206500"/>
          <p14:tracePt t="48673" x="2076450" y="1231900"/>
          <p14:tracePt t="48689" x="2044700" y="1250950"/>
          <p14:tracePt t="48705" x="2038350" y="1250950"/>
          <p14:tracePt t="48762" x="2038350" y="1257300"/>
          <p14:tracePt t="48777" x="2044700" y="1257300"/>
          <p14:tracePt t="48789" x="2051050" y="1270000"/>
          <p14:tracePt t="48806" x="2070100" y="1289050"/>
          <p14:tracePt t="48822" x="2114550" y="1320800"/>
          <p14:tracePt t="48839" x="2184400" y="1377950"/>
          <p14:tracePt t="48856" x="2260600" y="1428750"/>
          <p14:tracePt t="48857" x="2286000" y="1435100"/>
          <p14:tracePt t="48872" x="2330450" y="1454150"/>
          <p14:tracePt t="48890" x="2451100" y="1485900"/>
          <p14:tracePt t="48906" x="2501900" y="1485900"/>
          <p14:tracePt t="48922" x="2533650" y="1485900"/>
          <p14:tracePt t="48940" x="2552700" y="1479550"/>
          <p14:tracePt t="48956" x="2571750" y="1473200"/>
          <p14:tracePt t="48973" x="2584450" y="1466850"/>
          <p14:tracePt t="48989" x="2590800" y="1466850"/>
          <p14:tracePt t="49006" x="2597150" y="1466850"/>
          <p14:tracePt t="49113" x="2590800" y="1460500"/>
          <p14:tracePt t="49129" x="2584450" y="1460500"/>
          <p14:tracePt t="49136" x="2578100" y="1460500"/>
          <p14:tracePt t="49145" x="2559050" y="1460500"/>
          <p14:tracePt t="49156" x="2527300" y="1460500"/>
          <p14:tracePt t="49173" x="2470150" y="1473200"/>
          <p14:tracePt t="52489" x="2457450" y="1473200"/>
          <p14:tracePt t="52497" x="2444750" y="1479550"/>
          <p14:tracePt t="52509" x="2438400" y="1485900"/>
          <p14:tracePt t="52526" x="2419350" y="1498600"/>
          <p14:tracePt t="52543" x="2406650" y="1504950"/>
          <p14:tracePt t="52561" x="2387600" y="1511300"/>
          <p14:tracePt t="52577" x="2381250" y="1517650"/>
          <p14:tracePt t="52592" x="2368550" y="1517650"/>
          <p14:tracePt t="52608" x="2368550" y="1524000"/>
          <p14:tracePt t="52680" x="2362200" y="1530350"/>
          <p14:tracePt t="52688" x="2355850" y="1536700"/>
          <p14:tracePt t="52698" x="2355850" y="1543050"/>
          <p14:tracePt t="52709" x="2349500" y="1549400"/>
          <p14:tracePt t="52726" x="2330450" y="1562100"/>
          <p14:tracePt t="52742" x="2317750" y="1574800"/>
          <p14:tracePt t="52759" x="2305050" y="1587500"/>
          <p14:tracePt t="52776" x="2292350" y="1593850"/>
          <p14:tracePt t="52792" x="2266950" y="1612900"/>
          <p14:tracePt t="52794" x="2260600" y="1619250"/>
          <p14:tracePt t="52809" x="2228850" y="1638300"/>
          <p14:tracePt t="52825" x="2203450" y="1651000"/>
          <p14:tracePt t="52842" x="2184400" y="1657350"/>
          <p14:tracePt t="52859" x="2171700" y="1663700"/>
          <p14:tracePt t="52876" x="2159000" y="1670050"/>
          <p14:tracePt t="52892" x="2152650" y="1676400"/>
          <p14:tracePt t="52909" x="2133600" y="1682750"/>
          <p14:tracePt t="52926" x="2101850" y="1708150"/>
          <p14:tracePt t="52943" x="2076450" y="1720850"/>
          <p14:tracePt t="52959" x="2038350" y="1746250"/>
          <p14:tracePt t="52976" x="2006600" y="1765300"/>
          <p14:tracePt t="52993" x="1987550" y="1784350"/>
          <p14:tracePt t="53010" x="1981200" y="1797050"/>
          <p14:tracePt t="53026" x="1968500" y="1828800"/>
          <p14:tracePt t="53027" x="1962150" y="1835150"/>
          <p14:tracePt t="53043" x="1962150" y="1847850"/>
          <p14:tracePt t="53044" x="1955800" y="1860550"/>
          <p14:tracePt t="53060" x="1949450" y="1885950"/>
          <p14:tracePt t="53076" x="1943100" y="1905000"/>
          <p14:tracePt t="53092" x="1943100" y="1924050"/>
          <p14:tracePt t="53109" x="1936750" y="1936750"/>
          <p14:tracePt t="53126" x="1936750" y="1943100"/>
          <p14:tracePt t="53143" x="1936750" y="1955800"/>
          <p14:tracePt t="53159" x="1943100" y="1968500"/>
          <p14:tracePt t="53180" x="1955800" y="1981200"/>
          <p14:tracePt t="53193" x="1962150" y="1987550"/>
          <p14:tracePt t="53209" x="1968500" y="1987550"/>
          <p14:tracePt t="53242" x="1974850" y="1987550"/>
          <p14:tracePt t="53287" x="1974850" y="1981200"/>
          <p14:tracePt t="53295" x="1974850" y="1974850"/>
          <p14:tracePt t="53310" x="1974850" y="1949450"/>
          <p14:tracePt t="53327" x="1955800" y="1892300"/>
          <p14:tracePt t="53344" x="1943100" y="1854200"/>
          <p14:tracePt t="53360" x="1917700" y="1816100"/>
          <p14:tracePt t="53377" x="1892300" y="1784350"/>
          <p14:tracePt t="53393" x="1879600" y="1758950"/>
          <p14:tracePt t="53410" x="1873250" y="1739900"/>
          <p14:tracePt t="53426" x="1873250" y="1727200"/>
          <p14:tracePt t="53443" x="1873250" y="1720850"/>
          <p14:tracePt t="53500" x="1873250" y="1714500"/>
          <p14:tracePt t="53514" x="1879600" y="1714500"/>
          <p14:tracePt t="53528" x="1885950" y="1714500"/>
          <p14:tracePt t="53543" x="1917700" y="1714500"/>
          <p14:tracePt t="53560" x="1943100" y="1714500"/>
          <p14:tracePt t="53577" x="1968500" y="1720850"/>
          <p14:tracePt t="53593" x="1974850" y="1720850"/>
          <p14:tracePt t="53609" x="1987550" y="1720850"/>
          <p14:tracePt t="53613" x="1993900" y="1720850"/>
          <p14:tracePt t="53626" x="2006600" y="1727200"/>
          <p14:tracePt t="53644" x="2025650" y="1739900"/>
          <p14:tracePt t="53660" x="2038350" y="1746250"/>
          <p14:tracePt t="53676" x="2044700" y="1752600"/>
          <p14:tracePt t="53693" x="2063750" y="1758950"/>
          <p14:tracePt t="53710" x="2133600" y="1765300"/>
          <p14:tracePt t="53726" x="2203450" y="1765300"/>
          <p14:tracePt t="53744" x="2273300" y="1765300"/>
          <p14:tracePt t="53760" x="2336800" y="1758950"/>
          <p14:tracePt t="53776" x="2374900" y="1746250"/>
          <p14:tracePt t="53793" x="2419350" y="1720850"/>
          <p14:tracePt t="53810" x="2438400" y="1689100"/>
          <p14:tracePt t="53826" x="2444750" y="1663700"/>
          <p14:tracePt t="53843" x="2444750" y="1625600"/>
          <p14:tracePt t="53860" x="2419350" y="1593850"/>
          <p14:tracePt t="53877" x="2374900" y="1555750"/>
          <p14:tracePt t="53893" x="2317750" y="1524000"/>
          <p14:tracePt t="53910" x="2279650" y="1517650"/>
          <p14:tracePt t="53926" x="2235200" y="1517650"/>
          <p14:tracePt t="53944" x="2171700" y="1517650"/>
          <p14:tracePt t="53960" x="2101850" y="1517650"/>
          <p14:tracePt t="53976" x="2038350" y="1536700"/>
          <p14:tracePt t="53994" x="1962150" y="1574800"/>
          <p14:tracePt t="54010" x="1892300" y="1638300"/>
          <p14:tracePt t="54026" x="1847850" y="1682750"/>
          <p14:tracePt t="54043" x="1809750" y="1752600"/>
          <p14:tracePt t="54060" x="1822450" y="1822450"/>
          <p14:tracePt t="54061" x="1847850" y="1847850"/>
          <p14:tracePt t="54077" x="1879600" y="1866900"/>
          <p14:tracePt t="54078" x="1924050" y="1885950"/>
          <p14:tracePt t="54093" x="2057400" y="1905000"/>
          <p14:tracePt t="54110" x="2108200" y="1905000"/>
          <p14:tracePt t="54128" x="2247900" y="1905000"/>
          <p14:tracePt t="54144" x="2317750" y="1885950"/>
          <p14:tracePt t="54160" x="2336800" y="1885950"/>
          <p14:tracePt t="54193" x="2330450" y="1892300"/>
          <p14:tracePt t="54211" x="2305050" y="1905000"/>
          <p14:tracePt t="54227" x="2273300" y="1924050"/>
          <p14:tracePt t="54243" x="2241550" y="1943100"/>
          <p14:tracePt t="54260" x="2222500" y="1949450"/>
          <p14:tracePt t="54277" x="2209800" y="1955800"/>
          <p14:tracePt t="54293" x="2190750" y="1962150"/>
          <p14:tracePt t="54310" x="2159000" y="1981200"/>
          <p14:tracePt t="54327" x="2095500" y="2012950"/>
          <p14:tracePt t="54343" x="2044700" y="2044700"/>
          <p14:tracePt t="54360" x="1974850" y="2076450"/>
          <p14:tracePt t="54377" x="1885950" y="2114550"/>
          <p14:tracePt t="54394" x="1765300" y="2165350"/>
          <p14:tracePt t="54410" x="1714500" y="2190750"/>
          <p14:tracePt t="54427" x="1663700" y="2209800"/>
          <p14:tracePt t="54443" x="1625600" y="2216150"/>
          <p14:tracePt t="54461" x="1606550" y="2216150"/>
          <p14:tracePt t="54477" x="1593850" y="2197100"/>
          <p14:tracePt t="54494" x="1581150" y="2184400"/>
          <p14:tracePt t="54510" x="1568450" y="2178050"/>
          <p14:tracePt t="54527" x="1549400" y="2171700"/>
          <p14:tracePt t="54855" x="1543050" y="2159000"/>
          <p14:tracePt t="54863" x="1530350" y="2152650"/>
          <p14:tracePt t="54877" x="1492250" y="2108200"/>
          <p14:tracePt t="54894" x="1460500" y="2076450"/>
          <p14:tracePt t="54911" x="1428750" y="2057400"/>
          <p14:tracePt t="54928" x="1390650" y="2044700"/>
          <p14:tracePt t="54944" x="1346200" y="2038350"/>
          <p14:tracePt t="54961" x="1314450" y="2038350"/>
          <p14:tracePt t="54978" x="1301750" y="2038350"/>
          <p14:tracePt t="55099" x="1295400" y="2038350"/>
          <p14:tracePt t="55107" x="1295400" y="2044700"/>
          <p14:tracePt t="55115" x="1289050" y="2044700"/>
          <p14:tracePt t="55128" x="1282700" y="2057400"/>
          <p14:tracePt t="55144" x="1270000" y="2076450"/>
          <p14:tracePt t="55163" x="1257300" y="2089150"/>
          <p14:tracePt t="55179" x="1257300" y="2101850"/>
          <p14:tracePt t="55195" x="1257300" y="2108200"/>
          <p14:tracePt t="55211" x="1257300" y="2114550"/>
          <p14:tracePt t="55228" x="1257300" y="2120900"/>
          <p14:tracePt t="55244" x="1250950" y="2120900"/>
          <p14:tracePt t="55261" x="1244600" y="2127250"/>
          <p14:tracePt t="55278" x="1238250" y="2127250"/>
          <p14:tracePt t="55294" x="1225550" y="2127250"/>
          <p14:tracePt t="55311" x="1212850" y="2127250"/>
          <p14:tracePt t="55329" x="1193800" y="2127250"/>
          <p14:tracePt t="55345" x="1174750" y="2127250"/>
          <p14:tracePt t="55361" x="1123950" y="2127250"/>
          <p14:tracePt t="55378" x="1054100" y="2127250"/>
          <p14:tracePt t="55395" x="1003300" y="2120900"/>
          <p14:tracePt t="55412" x="933450" y="2114550"/>
          <p14:tracePt t="55428" x="895350" y="2114550"/>
          <p14:tracePt t="55444" x="876300" y="2114550"/>
          <p14:tracePt t="55461" x="857250" y="2120900"/>
          <p14:tracePt t="55478" x="838200" y="2133600"/>
          <p14:tracePt t="55494" x="825500" y="2146300"/>
          <p14:tracePt t="55511" x="812800" y="2165350"/>
          <p14:tracePt t="55528" x="800100" y="2184400"/>
          <p14:tracePt t="55544" x="800100" y="2203450"/>
          <p14:tracePt t="55550" x="800100" y="2209800"/>
          <p14:tracePt t="55574" x="800100" y="2216150"/>
          <p14:tracePt t="55583" x="800100" y="2222500"/>
          <p14:tracePt t="55595" x="806450" y="2241550"/>
          <p14:tracePt t="55611" x="812800" y="2279650"/>
          <p14:tracePt t="55628" x="819150" y="2343150"/>
          <p14:tracePt t="55645" x="819150" y="2381250"/>
          <p14:tracePt t="55646" x="819150" y="2419350"/>
          <p14:tracePt t="55662" x="819150" y="2432050"/>
          <p14:tracePt t="55678" x="819150" y="2476500"/>
          <p14:tracePt t="55695" x="819150" y="2482850"/>
          <p14:tracePt t="55746" x="844550" y="2482850"/>
          <p14:tracePt t="55762" x="914400" y="2482850"/>
          <p14:tracePt t="55778" x="1009650" y="2470150"/>
          <p14:tracePt t="55795" x="1104900" y="2451100"/>
          <p14:tracePt t="55812" x="1187450" y="2438400"/>
          <p14:tracePt t="55828" x="1257300" y="2425700"/>
          <p14:tracePt t="55845" x="1295400" y="2419350"/>
          <p14:tracePt t="55861" x="1308100" y="2419350"/>
          <p14:tracePt t="56023" x="1308100" y="2406650"/>
          <p14:tracePt t="56029" x="1308100" y="2400300"/>
          <p14:tracePt t="56045" x="1295400" y="2362200"/>
          <p14:tracePt t="56062" x="1282700" y="2330450"/>
          <p14:tracePt t="56078" x="1263650" y="2298700"/>
          <p14:tracePt t="56095" x="1257300" y="2279650"/>
          <p14:tracePt t="56112" x="1250950" y="2266950"/>
          <p14:tracePt t="56129" x="1244600" y="2260600"/>
          <p14:tracePt t="56145" x="1231900" y="2260600"/>
          <p14:tracePt t="56162" x="1206500" y="2254250"/>
          <p14:tracePt t="56178" x="1168400" y="2254250"/>
          <p14:tracePt t="56195" x="1123950" y="2254250"/>
          <p14:tracePt t="56212" x="1054100" y="2254250"/>
          <p14:tracePt t="56228" x="1003300" y="2254250"/>
          <p14:tracePt t="56232" x="977900" y="2254250"/>
          <p14:tracePt t="56246" x="946150" y="2254250"/>
          <p14:tracePt t="56262" x="927100" y="2254250"/>
          <p14:tracePt t="56279" x="920750" y="2254250"/>
          <p14:tracePt t="56297" x="914400" y="2254250"/>
          <p14:tracePt t="56312" x="908050" y="2254250"/>
          <p14:tracePt t="56329" x="901700" y="2254250"/>
          <p14:tracePt t="56441" x="908050" y="2254250"/>
          <p14:tracePt t="56448" x="914400" y="2254250"/>
          <p14:tracePt t="56462" x="920750" y="2254250"/>
          <p14:tracePt t="56480" x="952500" y="2254250"/>
          <p14:tracePt t="56495" x="977900" y="2254250"/>
          <p14:tracePt t="56497" x="990600" y="2254250"/>
          <p14:tracePt t="56512" x="1035050" y="2247900"/>
          <p14:tracePt t="56529" x="1073150" y="2241550"/>
          <p14:tracePt t="56545" x="1117600" y="2235200"/>
          <p14:tracePt t="56562" x="1155700" y="2235200"/>
          <p14:tracePt t="56579" x="1181100" y="2235200"/>
          <p14:tracePt t="56595" x="1200150" y="2235200"/>
          <p14:tracePt t="56612" x="1212850" y="2235200"/>
          <p14:tracePt t="56706" x="1219200" y="2235200"/>
          <p14:tracePt t="56722" x="1225550" y="2235200"/>
          <p14:tracePt t="56746" x="1238250" y="2241550"/>
          <p14:tracePt t="56762" x="1257300" y="2241550"/>
          <p14:tracePt t="56779" x="1295400" y="2241550"/>
          <p14:tracePt t="56796" x="1339850" y="2235200"/>
          <p14:tracePt t="56812" x="1403350" y="2228850"/>
          <p14:tracePt t="56829" x="1524000" y="2228850"/>
          <p14:tracePt t="56846" x="1638300" y="2235200"/>
          <p14:tracePt t="56863" x="1727200" y="2241550"/>
          <p14:tracePt t="56880" x="1803400" y="2241550"/>
          <p14:tracePt t="56896" x="1860550" y="2247900"/>
          <p14:tracePt t="56912" x="1879600" y="2247900"/>
          <p14:tracePt t="56933" x="1898650" y="2247900"/>
          <p14:tracePt t="56946" x="1911350" y="2254250"/>
          <p14:tracePt t="56964" x="1943100" y="2273300"/>
          <p14:tracePt t="56979" x="1962150" y="2286000"/>
          <p14:tracePt t="56996" x="1974850" y="2298700"/>
          <p14:tracePt t="57013" x="1987550" y="2305050"/>
          <p14:tracePt t="57029" x="2000250" y="2305050"/>
          <p14:tracePt t="57046" x="2012950" y="2311400"/>
          <p14:tracePt t="57062" x="2051050" y="2311400"/>
          <p14:tracePt t="57079" x="2139950" y="2311400"/>
          <p14:tracePt t="57096" x="2209800" y="2311400"/>
          <p14:tracePt t="57113" x="2298700" y="2311400"/>
          <p14:tracePt t="57129" x="2374900" y="2298700"/>
          <p14:tracePt t="57146" x="2406650" y="2298700"/>
          <p14:tracePt t="57162" x="2425700" y="2292350"/>
          <p14:tracePt t="57477" x="2432050" y="2292350"/>
          <p14:tracePt t="57486" x="2438400" y="2292350"/>
          <p14:tracePt t="57496" x="2457450" y="2292350"/>
          <p14:tracePt t="57513" x="2495550" y="2298700"/>
          <p14:tracePt t="57530" x="2527300" y="2298700"/>
          <p14:tracePt t="57546" x="2552700" y="2298700"/>
          <p14:tracePt t="57563" x="2597150" y="2292350"/>
          <p14:tracePt t="57580" x="2616200" y="2286000"/>
          <p14:tracePt t="57596" x="2635250" y="2286000"/>
          <p14:tracePt t="57613" x="2647950" y="2279650"/>
          <p14:tracePt t="57630" x="2654300" y="2273300"/>
          <p14:tracePt t="57646" x="2667000" y="2273300"/>
          <p14:tracePt t="57664" x="2667000" y="2266950"/>
          <p14:tracePt t="57680" x="2673350" y="2254250"/>
          <p14:tracePt t="57696" x="2679700" y="2247900"/>
          <p14:tracePt t="57713" x="2679700" y="2241550"/>
          <p14:tracePt t="57953" x="2667000" y="2241550"/>
          <p14:tracePt t="57959" x="2647950" y="2241550"/>
          <p14:tracePt t="57967" x="2609850" y="2241550"/>
          <p14:tracePt t="57980" x="2546350" y="2247900"/>
          <p14:tracePt t="58000" x="2343150" y="2273300"/>
          <p14:tracePt t="58015" x="2203450" y="2286000"/>
          <p14:tracePt t="58030" x="2070100" y="2305050"/>
          <p14:tracePt t="58048" x="1955800" y="2317750"/>
          <p14:tracePt t="58064" x="1873250" y="2330450"/>
          <p14:tracePt t="58081" x="1771650" y="2349500"/>
          <p14:tracePt t="58097" x="1625600" y="2374900"/>
          <p14:tracePt t="58114" x="1454150" y="2400300"/>
          <p14:tracePt t="58130" x="1212850" y="2406650"/>
          <p14:tracePt t="58147" x="958850" y="2406650"/>
          <p14:tracePt t="58164" x="768350" y="2400300"/>
          <p14:tracePt t="58181" x="641350" y="2381250"/>
          <p14:tracePt t="58197" x="622300" y="2374900"/>
          <p14:tracePt t="58247" x="635000" y="2374900"/>
          <p14:tracePt t="58264" x="666750" y="2400300"/>
          <p14:tracePt t="58281" x="692150" y="2425700"/>
          <p14:tracePt t="58297" x="736600" y="2451100"/>
          <p14:tracePt t="58313" x="768350" y="2476500"/>
          <p14:tracePt t="58331" x="812800" y="2501900"/>
          <p14:tracePt t="58347" x="850900" y="2520950"/>
          <p14:tracePt t="58364" x="895350" y="2533650"/>
          <p14:tracePt t="58380" x="927100" y="2546350"/>
          <p14:tracePt t="58382" x="946150" y="2552700"/>
          <p14:tracePt t="58398" x="971550" y="2559050"/>
          <p14:tracePt t="58414" x="984250" y="2559050"/>
          <p14:tracePt t="58614" x="971550" y="2559050"/>
          <p14:tracePt t="58625" x="965200" y="2559050"/>
          <p14:tracePt t="58630" x="946150" y="2559050"/>
          <p14:tracePt t="58648" x="908050" y="2559050"/>
          <p14:tracePt t="58665" x="895350" y="2559050"/>
          <p14:tracePt t="58681" x="882650" y="2565400"/>
          <p14:tracePt t="58715" x="876300" y="2565400"/>
          <p14:tracePt t="58768" x="869950" y="2565400"/>
          <p14:tracePt t="58781" x="857250" y="2559050"/>
          <p14:tracePt t="58798" x="844550" y="2546350"/>
          <p14:tracePt t="58814" x="831850" y="2533650"/>
          <p14:tracePt t="58831" x="825500" y="2520950"/>
          <p14:tracePt t="58847" x="819150" y="2514600"/>
          <p14:tracePt t="58864" x="812800" y="2508250"/>
          <p14:tracePt t="58881" x="800100" y="2508250"/>
          <p14:tracePt t="58897" x="787400" y="2501900"/>
          <p14:tracePt t="58914" x="736600" y="2489200"/>
          <p14:tracePt t="58931" x="692150" y="2482850"/>
          <p14:tracePt t="58947" x="666750" y="2476500"/>
          <p14:tracePt t="58964" x="654050" y="2476500"/>
          <p14:tracePt t="58982" x="635000" y="2470150"/>
          <p14:tracePt t="58997" x="622300" y="2463800"/>
          <p14:tracePt t="59014" x="584200" y="2444750"/>
          <p14:tracePt t="59031" x="539750" y="2432050"/>
          <p14:tracePt t="59047" x="501650" y="2419350"/>
          <p14:tracePt t="59064" x="488950" y="2413000"/>
          <p14:tracePt t="59081" x="482600" y="2413000"/>
          <p14:tracePt t="59176" x="488950" y="2413000"/>
          <p14:tracePt t="59185" x="508000" y="2419350"/>
          <p14:tracePt t="59198" x="527050" y="2419350"/>
          <p14:tracePt t="59216" x="577850" y="2425700"/>
          <p14:tracePt t="59232" x="685800" y="2425700"/>
          <p14:tracePt t="59248" x="762000" y="2419350"/>
          <p14:tracePt t="59265" x="812800" y="2413000"/>
          <p14:tracePt t="59281" x="857250" y="2413000"/>
          <p14:tracePt t="59298" x="869950" y="2413000"/>
          <p14:tracePt t="59314" x="882650" y="2406650"/>
          <p14:tracePt t="59626" x="882650" y="2413000"/>
          <p14:tracePt t="59682" x="882650" y="2419350"/>
          <p14:tracePt t="59688" x="889000" y="2425700"/>
          <p14:tracePt t="59699" x="889000" y="2451100"/>
          <p14:tracePt t="59715" x="901700" y="2489200"/>
          <p14:tracePt t="59731" x="908050" y="2533650"/>
          <p14:tracePt t="59749" x="914400" y="2552700"/>
          <p14:tracePt t="59765" x="920750" y="2565400"/>
          <p14:tracePt t="59820" x="927100" y="2565400"/>
          <p14:tracePt t="59832" x="933450" y="2565400"/>
          <p14:tracePt t="59849" x="965200" y="2546350"/>
          <p14:tracePt t="59866" x="996950" y="2540000"/>
          <p14:tracePt t="59882" x="1016000" y="2540000"/>
          <p14:tracePt t="59899" x="1047750" y="2533650"/>
          <p14:tracePt t="59916" x="1092200" y="2533650"/>
          <p14:tracePt t="59932" x="1155700" y="2527300"/>
          <p14:tracePt t="59948" x="1200150" y="2520950"/>
          <p14:tracePt t="59965" x="1250950" y="2501900"/>
          <p14:tracePt t="59982" x="1295400" y="2489200"/>
          <p14:tracePt t="59999" x="1327150" y="2476500"/>
          <p14:tracePt t="60015" x="1358900" y="2470150"/>
          <p14:tracePt t="60031" x="1377950" y="2463800"/>
          <p14:tracePt t="60048" x="1390650" y="2463800"/>
          <p14:tracePt t="60081" x="1397000" y="2463800"/>
          <p14:tracePt t="60098" x="1409700" y="2463800"/>
          <p14:tracePt t="60115" x="1416050" y="2463800"/>
          <p14:tracePt t="60132" x="1428750" y="2463800"/>
          <p14:tracePt t="60148" x="1441450" y="2463800"/>
          <p14:tracePt t="60165" x="1460500" y="2463800"/>
          <p14:tracePt t="60182" x="1473200" y="2463800"/>
          <p14:tracePt t="60198" x="1492250" y="2463800"/>
          <p14:tracePt t="60215" x="1517650" y="2463800"/>
          <p14:tracePt t="60232" x="1549400" y="2457450"/>
          <p14:tracePt t="60248" x="1657350" y="2457450"/>
          <p14:tracePt t="60266" x="1778000" y="2470150"/>
          <p14:tracePt t="60282" x="1879600" y="2482850"/>
          <p14:tracePt t="60299" x="1987550" y="2501900"/>
          <p14:tracePt t="60315" x="2051050" y="2508250"/>
          <p14:tracePt t="60332" x="2076450" y="2508250"/>
          <p14:tracePt t="60348" x="2082800" y="2508250"/>
          <p14:tracePt t="60382" x="2089150" y="2508250"/>
          <p14:tracePt t="60399" x="2095500" y="2508250"/>
          <p14:tracePt t="60415" x="2108200" y="2508250"/>
          <p14:tracePt t="60432" x="2133600" y="2508250"/>
          <p14:tracePt t="60437" x="2146300" y="2508250"/>
          <p14:tracePt t="60448" x="2152650" y="2508250"/>
          <p14:tracePt t="60466" x="2165350" y="2501900"/>
          <p14:tracePt t="60531" x="2171700" y="2501900"/>
          <p14:tracePt t="60536" x="2178050" y="2501900"/>
          <p14:tracePt t="60549" x="2190750" y="2501900"/>
          <p14:tracePt t="60565" x="2228850" y="2501900"/>
          <p14:tracePt t="60582" x="2260600" y="2501900"/>
          <p14:tracePt t="60600" x="2298700" y="2495550"/>
          <p14:tracePt t="60615" x="2336800" y="2482850"/>
          <p14:tracePt t="60618" x="2349500" y="2482850"/>
          <p14:tracePt t="60632" x="2362200" y="2476500"/>
          <p14:tracePt t="60649" x="2387600" y="2470150"/>
          <p14:tracePt t="60666" x="2393950" y="2463800"/>
          <p14:tracePt t="60714" x="2400300" y="2463800"/>
          <p14:tracePt t="60957" x="2400300" y="2457450"/>
          <p14:tracePt t="60964" x="2406650" y="2457450"/>
          <p14:tracePt t="60983" x="2425700" y="2451100"/>
          <p14:tracePt t="60999" x="2438400" y="2451100"/>
          <p14:tracePt t="61017" x="2444750" y="2444750"/>
          <p14:tracePt t="61579" x="2438400" y="2444750"/>
          <p14:tracePt t="61587" x="2432050" y="2451100"/>
          <p14:tracePt t="61600" x="2419350" y="2457450"/>
          <p14:tracePt t="61617" x="2413000" y="2463800"/>
          <p14:tracePt t="61633" x="2406650" y="2463800"/>
          <p14:tracePt t="61650" x="2400300" y="2463800"/>
          <p14:tracePt t="62009" x="2381250" y="2470150"/>
          <p14:tracePt t="62018" x="2349500" y="2476500"/>
          <p14:tracePt t="62034" x="2216150" y="2508250"/>
          <p14:tracePt t="62051" x="2057400" y="2552700"/>
          <p14:tracePt t="62067" x="1892300" y="2584450"/>
          <p14:tracePt t="62083" x="1701800" y="2603500"/>
          <p14:tracePt t="62100" x="1517650" y="2609850"/>
          <p14:tracePt t="62116" x="1409700" y="2609850"/>
          <p14:tracePt t="62133" x="1358900" y="2609850"/>
          <p14:tracePt t="62150" x="1352550" y="2609850"/>
          <p14:tracePt t="62186" x="1346200" y="2616200"/>
          <p14:tracePt t="62201" x="1346200" y="2622550"/>
          <p14:tracePt t="62216" x="1346200" y="2628900"/>
          <p14:tracePt t="62233" x="1352550" y="2628900"/>
          <p14:tracePt t="62250" x="1358900" y="2628900"/>
          <p14:tracePt t="62267" x="1371600" y="2628900"/>
          <p14:tracePt t="62283" x="1403350" y="2628900"/>
          <p14:tracePt t="62300" x="1466850" y="2628900"/>
          <p14:tracePt t="62327" x="1574800" y="2628900"/>
          <p14:tracePt t="62333" x="1625600" y="2628900"/>
          <p14:tracePt t="62350" x="1708150" y="2635250"/>
          <p14:tracePt t="62366" x="1778000" y="2635250"/>
          <p14:tracePt t="62384" x="1828800" y="2635250"/>
          <p14:tracePt t="62400" x="1847850" y="2635250"/>
          <p14:tracePt t="62521" x="1854200" y="2635250"/>
          <p14:tracePt t="62528" x="1854200" y="2641600"/>
          <p14:tracePt t="62602" x="1860550" y="2641600"/>
          <p14:tracePt t="62610" x="1860550" y="2647950"/>
          <p14:tracePt t="62617" x="1866900" y="2654300"/>
          <p14:tracePt t="62634" x="1873250" y="2679700"/>
          <p14:tracePt t="62651" x="1885950" y="2698750"/>
          <p14:tracePt t="62712" x="1905000" y="2698750"/>
          <p14:tracePt t="62720" x="1917700" y="2698750"/>
          <p14:tracePt t="62734" x="1930400" y="2692400"/>
          <p14:tracePt t="62752" x="1974850" y="2673350"/>
          <p14:tracePt t="62768" x="1981200" y="2673350"/>
          <p14:tracePt t="62784" x="1993900" y="2667000"/>
          <p14:tracePt t="62997" x="1987550" y="2667000"/>
          <p14:tracePt t="63019" x="1968500" y="2667000"/>
          <p14:tracePt t="63034" x="1962150" y="2667000"/>
          <p14:tracePt t="63201" x="1974850" y="2667000"/>
          <p14:tracePt t="63218" x="2000250" y="2667000"/>
          <p14:tracePt t="63235" x="2044700" y="2673350"/>
          <p14:tracePt t="63252" x="2089150" y="2679700"/>
          <p14:tracePt t="63268" x="2108200" y="2686050"/>
          <p14:tracePt t="63284" x="2120900" y="2686050"/>
          <p14:tracePt t="63381" x="2114550" y="2686050"/>
          <p14:tracePt t="63389" x="2101850" y="2686050"/>
          <p14:tracePt t="63401" x="2076450" y="2686050"/>
          <p14:tracePt t="63418" x="2044700" y="2686050"/>
          <p14:tracePt t="63434" x="2000250" y="2686050"/>
          <p14:tracePt t="63451" x="1911350" y="2698750"/>
          <p14:tracePt t="63468" x="1835150" y="2711450"/>
          <p14:tracePt t="63484" x="1752600" y="2724150"/>
          <p14:tracePt t="63487" x="1682750" y="2736850"/>
          <p14:tracePt t="63502" x="1568450" y="2755900"/>
          <p14:tracePt t="63518" x="1447800" y="2774950"/>
          <p14:tracePt t="63535" x="1371600" y="2787650"/>
          <p14:tracePt t="63551" x="1276350" y="2800350"/>
          <p14:tracePt t="63568" x="1244600" y="2800350"/>
          <p14:tracePt t="63636" x="1244600" y="2806700"/>
          <p14:tracePt t="63644" x="1238250" y="2806700"/>
          <p14:tracePt t="63653" x="1238250" y="2819400"/>
          <p14:tracePt t="63668" x="1225550" y="2844800"/>
          <p14:tracePt t="63685" x="1225550" y="2863850"/>
          <p14:tracePt t="63701" x="1225550" y="2876550"/>
          <p14:tracePt t="63718" x="1238250" y="2889250"/>
          <p14:tracePt t="63735" x="1250950" y="2895600"/>
          <p14:tracePt t="63751" x="1276350" y="2901950"/>
          <p14:tracePt t="63768" x="1308100" y="2908300"/>
          <p14:tracePt t="63785" x="1352550" y="2914650"/>
          <p14:tracePt t="63802" x="1409700" y="2921000"/>
          <p14:tracePt t="63818" x="1479550" y="2927350"/>
          <p14:tracePt t="63835" x="1543050" y="2927350"/>
          <p14:tracePt t="63851" x="1549400" y="2927350"/>
          <p14:tracePt t="64145" x="1555750" y="2927350"/>
          <p14:tracePt t="64152" x="1562100" y="2927350"/>
          <p14:tracePt t="64158" x="1568450" y="2927350"/>
          <p14:tracePt t="64257" x="1574800" y="2927350"/>
          <p14:tracePt t="64265" x="1581150" y="2933700"/>
          <p14:tracePt t="64273" x="1593850" y="2933700"/>
          <p14:tracePt t="64286" x="1606550" y="2933700"/>
          <p14:tracePt t="64302" x="1631950" y="2940050"/>
          <p14:tracePt t="64320" x="1663700" y="2940050"/>
          <p14:tracePt t="64336" x="1670050" y="2940050"/>
          <p14:tracePt t="64467" x="1682750" y="2940050"/>
          <p14:tracePt t="64486" x="1701800" y="2940050"/>
          <p14:tracePt t="64502" x="1733550" y="2933700"/>
          <p14:tracePt t="64519" x="1739900" y="2933700"/>
          <p14:tracePt t="64583" x="1746250" y="2933700"/>
          <p14:tracePt t="64645" x="1746250" y="2927350"/>
          <p14:tracePt t="64671" x="1739900" y="2927350"/>
          <p14:tracePt t="64686" x="1733550" y="2914650"/>
          <p14:tracePt t="64702" x="1720850" y="2908300"/>
          <p14:tracePt t="64719" x="1714500" y="2901950"/>
          <p14:tracePt t="64736" x="1714500" y="2895600"/>
          <p14:tracePt t="64780" x="1714500" y="2889250"/>
          <p14:tracePt t="64804" x="1714500" y="2882900"/>
          <p14:tracePt t="64820" x="1727200" y="2876550"/>
          <p14:tracePt t="64836" x="1739900" y="2876550"/>
          <p14:tracePt t="64853" x="1752600" y="2863850"/>
          <p14:tracePt t="64869" x="1778000" y="2857500"/>
          <p14:tracePt t="64886" x="1809750" y="2851150"/>
          <p14:tracePt t="64902" x="1828800" y="2844800"/>
          <p14:tracePt t="64919" x="1866900" y="2838450"/>
          <p14:tracePt t="64936" x="1905000" y="2838450"/>
          <p14:tracePt t="64952" x="1936750" y="2838450"/>
          <p14:tracePt t="64969" x="1987550" y="2844800"/>
          <p14:tracePt t="64986" x="2032000" y="2851150"/>
          <p14:tracePt t="65003" x="2082800" y="2863850"/>
          <p14:tracePt t="65004" x="2095500" y="2863850"/>
          <p14:tracePt t="65020" x="2120900" y="2870200"/>
          <p14:tracePt t="65036" x="2133600" y="2870200"/>
          <p14:tracePt t="65053" x="2146300" y="2870200"/>
          <p14:tracePt t="65070" x="2152650" y="2870200"/>
          <p14:tracePt t="65198" x="2178050" y="2870200"/>
          <p14:tracePt t="65203" x="2197100" y="2870200"/>
          <p14:tracePt t="65219" x="2273300" y="2863850"/>
          <p14:tracePt t="65237" x="2343150" y="2857500"/>
          <p14:tracePt t="65253" x="2425700" y="2851150"/>
          <p14:tracePt t="65270" x="2495550" y="2844800"/>
          <p14:tracePt t="65286" x="2565400" y="2832100"/>
          <p14:tracePt t="65303" x="2609850" y="2825750"/>
          <p14:tracePt t="65320" x="2654300" y="2819400"/>
          <p14:tracePt t="65336" x="2673350" y="2806700"/>
          <p14:tracePt t="65353" x="2686050" y="2806700"/>
          <p14:tracePt t="65386" x="2686050" y="2800350"/>
          <p14:tracePt t="65420" x="2686050" y="2794000"/>
          <p14:tracePt t="65475" x="2679700" y="2794000"/>
          <p14:tracePt t="65486" x="2673350" y="2794000"/>
          <p14:tracePt t="65503" x="2647950" y="2800350"/>
          <p14:tracePt t="65520" x="2590800" y="2813050"/>
          <p14:tracePt t="65537" x="2527300" y="2825750"/>
          <p14:tracePt t="65553" x="2425700" y="2844800"/>
          <p14:tracePt t="65570" x="2324100" y="2863850"/>
          <p14:tracePt t="65586" x="2197100" y="2882900"/>
          <p14:tracePt t="65603" x="2076450" y="2895600"/>
          <p14:tracePt t="65620" x="1962150" y="2901950"/>
          <p14:tracePt t="65636" x="1866900" y="2908300"/>
          <p14:tracePt t="65653" x="1790700" y="2908300"/>
          <p14:tracePt t="65670" x="1657350" y="2889250"/>
          <p14:tracePt t="65686" x="1555750" y="2870200"/>
          <p14:tracePt t="65703" x="1473200" y="2851150"/>
          <p14:tracePt t="65720" x="1384300" y="2832100"/>
          <p14:tracePt t="65722" x="1365250" y="2825750"/>
          <p14:tracePt t="65736" x="1333500" y="2819400"/>
          <p14:tracePt t="65753" x="1238250" y="2806700"/>
          <p14:tracePt t="65769" x="1206500" y="2813050"/>
          <p14:tracePt t="65786" x="1155700" y="2832100"/>
          <p14:tracePt t="65804" x="1092200" y="2857500"/>
          <p14:tracePt t="65820" x="1016000" y="2895600"/>
          <p14:tracePt t="65836" x="958850" y="2921000"/>
          <p14:tracePt t="65853" x="939800" y="2940050"/>
          <p14:tracePt t="65870" x="933450" y="2952750"/>
          <p14:tracePt t="65886" x="933450" y="2971800"/>
          <p14:tracePt t="65903" x="933450" y="3003550"/>
          <p14:tracePt t="65920" x="952500" y="3048000"/>
          <p14:tracePt t="65936" x="984250" y="3092450"/>
          <p14:tracePt t="65953" x="1016000" y="3136900"/>
          <p14:tracePt t="65970" x="1041400" y="3162300"/>
          <p14:tracePt t="65987" x="1073150" y="3181350"/>
          <p14:tracePt t="66004" x="1111250" y="3187700"/>
          <p14:tracePt t="66020" x="1155700" y="3187700"/>
          <p14:tracePt t="66036" x="1231900" y="3187700"/>
          <p14:tracePt t="66053" x="1289050" y="3175000"/>
          <p14:tracePt t="66070" x="1339850" y="3168650"/>
          <p14:tracePt t="66087" x="1365250" y="3162300"/>
          <p14:tracePt t="66103" x="1371600" y="3155950"/>
          <p14:tracePt t="66154" x="1377950" y="3155950"/>
          <p14:tracePt t="66170" x="1397000" y="3155950"/>
          <p14:tracePt t="66187" x="1454150" y="3155950"/>
          <p14:tracePt t="66204" x="1517650" y="3155950"/>
          <p14:tracePt t="66220" x="1581150" y="3155950"/>
          <p14:tracePt t="66237" x="1651000" y="3155950"/>
          <p14:tracePt t="66254" x="1720850" y="3143250"/>
          <p14:tracePt t="66271" x="1758950" y="3130550"/>
          <p14:tracePt t="66287" x="1784350" y="3117850"/>
          <p14:tracePt t="66303" x="1809750" y="3105150"/>
          <p14:tracePt t="66320" x="1835150" y="3098800"/>
          <p14:tracePt t="66322" x="1847850" y="3092450"/>
          <p14:tracePt t="66338" x="1879600" y="3079750"/>
          <p14:tracePt t="66353" x="1898650" y="3079750"/>
          <p14:tracePt t="66370" x="1917700" y="3073400"/>
          <p14:tracePt t="66387" x="1930400" y="3073400"/>
          <p14:tracePt t="66452" x="1936750" y="3073400"/>
          <p14:tracePt t="66521" x="1936750" y="3067050"/>
          <p14:tracePt t="66530" x="1930400" y="3060700"/>
          <p14:tracePt t="66545" x="1924050" y="3054350"/>
          <p14:tracePt t="66560" x="1917700" y="3054350"/>
          <p14:tracePt t="66597" x="1911350" y="3054350"/>
          <p14:tracePt t="66621" x="1898650" y="3054350"/>
          <p14:tracePt t="66637" x="1885950" y="3054350"/>
          <p14:tracePt t="66654" x="1873250" y="3048000"/>
          <p14:tracePt t="66671" x="1841500" y="3028950"/>
          <p14:tracePt t="66687" x="1822450" y="3016250"/>
          <p14:tracePt t="66704" x="1803400" y="2990850"/>
          <p14:tracePt t="66721" x="1797050" y="2984500"/>
          <p14:tracePt t="66843" x="1803400" y="2971800"/>
          <p14:tracePt t="66852" x="1803400" y="2965450"/>
          <p14:tracePt t="66859" x="1809750" y="2965450"/>
          <p14:tracePt t="66871" x="1816100" y="2959100"/>
          <p14:tracePt t="66913" x="1822450" y="2959100"/>
          <p14:tracePt t="66921" x="1828800" y="2959100"/>
          <p14:tracePt t="66937" x="1835150" y="2971800"/>
          <p14:tracePt t="66954" x="1841500" y="2978150"/>
          <p14:tracePt t="66971" x="1841500" y="2984500"/>
          <p14:tracePt t="67004" x="1841500" y="2990850"/>
          <p14:tracePt t="67109" x="1841500" y="2997200"/>
          <p14:tracePt t="68226" x="1835150" y="2997200"/>
          <p14:tracePt t="68233" x="1835150" y="3003550"/>
          <p14:tracePt t="68243" x="1828800" y="3003550"/>
          <p14:tracePt t="68255" x="1822450" y="3003550"/>
          <p14:tracePt t="68273" x="1816100" y="3003550"/>
          <p14:tracePt t="68311" x="1809750" y="3003550"/>
          <p14:tracePt t="68325" x="1809750" y="3009900"/>
          <p14:tracePt t="68355" x="1803400" y="3009900"/>
          <p14:tracePt t="68431" x="1803400" y="3016250"/>
          <p14:tracePt t="68585" x="1803400" y="3009900"/>
          <p14:tracePt t="68592" x="1803400" y="3003550"/>
          <p14:tracePt t="68607" x="1809750" y="2997200"/>
          <p14:tracePt t="68713" x="1816100" y="2997200"/>
          <p14:tracePt t="68737" x="1809750" y="2997200"/>
          <p14:tracePt t="68745" x="1803400" y="2990850"/>
          <p14:tracePt t="68756" x="1797050" y="2990850"/>
          <p14:tracePt t="68773" x="1790700" y="2990850"/>
          <p14:tracePt t="71484" x="1784350" y="2990850"/>
          <p14:tracePt t="71495" x="1765300" y="2990850"/>
          <p14:tracePt t="71500" x="1739900" y="2984500"/>
          <p14:tracePt t="71508" x="1714500" y="2978150"/>
          <p14:tracePt t="71525" x="1695450" y="2965450"/>
          <p14:tracePt t="71601" x="1695450" y="2959100"/>
          <p14:tracePt t="71609" x="1708150" y="2959100"/>
          <p14:tracePt t="71625" x="1727200" y="2952750"/>
          <p14:tracePt t="71675" x="1733550" y="2946400"/>
          <p14:tracePt t="71691" x="1739900" y="2940050"/>
          <p14:tracePt t="71708" x="1752600" y="2933700"/>
          <p14:tracePt t="71828" x="1771650" y="2940050"/>
          <p14:tracePt t="71835" x="1790700" y="2959100"/>
          <p14:tracePt t="71845" x="1809750" y="2978150"/>
          <p14:tracePt t="71858" x="1841500" y="3003550"/>
          <p14:tracePt t="71875" x="1860550" y="3028950"/>
          <p14:tracePt t="71891" x="1873250" y="3048000"/>
          <p14:tracePt t="71908" x="1879600" y="3054350"/>
          <p14:tracePt t="71987" x="1885950" y="3054350"/>
          <p14:tracePt t="72008" x="1905000" y="3054350"/>
          <p14:tracePt t="72026" x="1987550" y="3041650"/>
          <p14:tracePt t="72042" x="2019300" y="3028950"/>
          <p14:tracePt t="72059" x="2076450" y="3003550"/>
          <p14:tracePt t="72189" x="2076450" y="2997200"/>
          <p14:tracePt t="72196" x="2063750" y="2997200"/>
          <p14:tracePt t="72209" x="2038350" y="2997200"/>
          <p14:tracePt t="72225" x="2000250" y="2997200"/>
          <p14:tracePt t="72242" x="1987550" y="2997200"/>
          <p14:tracePt t="72277" x="1981200" y="2997200"/>
          <p14:tracePt t="72292" x="1981200" y="3003550"/>
          <p14:tracePt t="73348" x="1974850" y="3003550"/>
          <p14:tracePt t="73354" x="1968500" y="3003550"/>
          <p14:tracePt t="73472" x="1962150" y="3003550"/>
          <p14:tracePt t="73483" x="1955800" y="3003550"/>
          <p14:tracePt t="73599" x="1949450" y="3003550"/>
          <p14:tracePt t="73611" x="1930400" y="2997200"/>
          <p14:tracePt t="73627" x="1905000" y="2978150"/>
          <p14:tracePt t="73643" x="1892300" y="2978150"/>
          <p14:tracePt t="73660" x="1892300" y="2971800"/>
          <p14:tracePt t="73677" x="1885950" y="2971800"/>
          <p14:tracePt t="73693" x="1879600" y="2971800"/>
          <p14:tracePt t="73710" x="1866900" y="2965450"/>
          <p14:tracePt t="73727" x="1854200" y="2965450"/>
          <p14:tracePt t="73743" x="1835150" y="2959100"/>
          <p14:tracePt t="73760" x="1822450" y="2952750"/>
          <p14:tracePt t="73801" x="1828800" y="2952750"/>
          <p14:tracePt t="73810" x="1835150" y="2952750"/>
          <p14:tracePt t="73827" x="1860550" y="2946400"/>
          <p14:tracePt t="73843" x="1866900" y="2946400"/>
          <p14:tracePt t="73899" x="1860550" y="2946400"/>
          <p14:tracePt t="73913" x="1854200" y="2946400"/>
          <p14:tracePt t="73944" x="1841500" y="2946400"/>
          <p14:tracePt t="73960" x="1841500" y="2933700"/>
          <p14:tracePt t="73977" x="1841500" y="2908300"/>
          <p14:tracePt t="73994" x="1847850" y="2870200"/>
          <p14:tracePt t="74010" x="1847850" y="2825750"/>
          <p14:tracePt t="74027" x="1854200" y="2787650"/>
          <p14:tracePt t="74044" x="1854200" y="2768600"/>
          <p14:tracePt t="74061" x="1854200" y="2755900"/>
          <p14:tracePt t="74077" x="1854200" y="2749550"/>
          <p14:tracePt t="74115" x="1854200" y="2762250"/>
          <p14:tracePt t="74127" x="1841500" y="2787650"/>
          <p14:tracePt t="74144" x="1809750" y="2844800"/>
          <p14:tracePt t="74161" x="1784350" y="2882900"/>
          <p14:tracePt t="74178" x="1746250" y="2933700"/>
          <p14:tracePt t="74194" x="1739900" y="2940050"/>
          <p14:tracePt t="74195" x="1733550" y="2940050"/>
          <p14:tracePt t="74211" x="1733550" y="2946400"/>
          <p14:tracePt t="74399" x="1739900" y="2946400"/>
          <p14:tracePt t="74411" x="1752600" y="2946400"/>
          <p14:tracePt t="74427" x="1765300" y="2946400"/>
          <p14:tracePt t="74445" x="1771650" y="2952750"/>
          <p14:tracePt t="74461" x="1778000" y="2965450"/>
          <p14:tracePt t="74478" x="1784350" y="2990850"/>
          <p14:tracePt t="74494" x="1784350" y="3009900"/>
          <p14:tracePt t="74510" x="1784350" y="3016250"/>
          <p14:tracePt t="74579" x="1790700" y="3016250"/>
          <p14:tracePt t="74586" x="1790700" y="3022600"/>
          <p14:tracePt t="74595" x="1803400" y="3022600"/>
          <p14:tracePt t="74611" x="1809750" y="3035300"/>
          <p14:tracePt t="74696" x="1816100" y="3022600"/>
          <p14:tracePt t="74738" x="1816100" y="3016250"/>
          <p14:tracePt t="75373" x="1816100" y="3009900"/>
          <p14:tracePt t="75381" x="1816100" y="3003550"/>
          <p14:tracePt t="75395" x="1816100" y="2997200"/>
          <p14:tracePt t="75411" x="1822450" y="2965450"/>
          <p14:tracePt t="75429" x="1828800" y="2940050"/>
          <p14:tracePt t="75445" x="1841500" y="2908300"/>
          <p14:tracePt t="75461" x="1854200" y="2889250"/>
          <p14:tracePt t="75478" x="1866900" y="2863850"/>
          <p14:tracePt t="75495" x="1873250" y="2857500"/>
          <p14:tracePt t="75549" x="1879600" y="2857500"/>
          <p14:tracePt t="75562" x="1885950" y="2851150"/>
          <p14:tracePt t="75578" x="1898650" y="2851150"/>
          <p14:tracePt t="75595" x="1943100" y="2838450"/>
          <p14:tracePt t="75612" x="2006600" y="2838450"/>
          <p14:tracePt t="75629" x="2095500" y="2857500"/>
          <p14:tracePt t="75645" x="2152650" y="2876550"/>
          <p14:tracePt t="75662" x="2209800" y="2895600"/>
          <p14:tracePt t="75678" x="2235200" y="2901950"/>
          <p14:tracePt t="75695" x="2260600" y="2908300"/>
          <p14:tracePt t="75711" x="2279650" y="2908300"/>
          <p14:tracePt t="75729" x="2292350" y="2901950"/>
          <p14:tracePt t="75745" x="2317750" y="2889250"/>
          <p14:tracePt t="75761" x="2343150" y="2870200"/>
          <p14:tracePt t="75778" x="2368550" y="2857500"/>
          <p14:tracePt t="75795" x="2387600" y="2857500"/>
          <p14:tracePt t="75812" x="2393950" y="2857500"/>
          <p14:tracePt t="75828" x="2400300" y="2857500"/>
          <p14:tracePt t="75862" x="2406650" y="2857500"/>
          <p14:tracePt t="75878" x="2413000" y="2857500"/>
          <p14:tracePt t="75895" x="2425700" y="2851150"/>
          <p14:tracePt t="75912" x="2438400" y="2844800"/>
          <p14:tracePt t="75928" x="2451100" y="2825750"/>
          <p14:tracePt t="75946" x="2463800" y="2800350"/>
          <p14:tracePt t="75962" x="2470150" y="2762250"/>
          <p14:tracePt t="75979" x="2470150" y="2755900"/>
          <p14:tracePt t="75996" x="2470150" y="2711450"/>
          <p14:tracePt t="76012" x="2463800" y="2698750"/>
          <p14:tracePt t="76028" x="2451100" y="2686050"/>
          <p14:tracePt t="76045" x="2425700" y="2667000"/>
          <p14:tracePt t="76062" x="2413000" y="2660650"/>
          <p14:tracePt t="76078" x="2400300" y="2654300"/>
          <p14:tracePt t="76095" x="2381250" y="2647950"/>
          <p14:tracePt t="76112" x="2343150" y="2641600"/>
          <p14:tracePt t="76129" x="2317750" y="2628900"/>
          <p14:tracePt t="76145" x="2292350" y="2622550"/>
          <p14:tracePt t="76162" x="2254250" y="2609850"/>
          <p14:tracePt t="76178" x="2216150" y="2603500"/>
          <p14:tracePt t="76195" x="2152650" y="2590800"/>
          <p14:tracePt t="76212" x="2095500" y="2590800"/>
          <p14:tracePt t="76228" x="2032000" y="2584450"/>
          <p14:tracePt t="76246" x="1955800" y="2584450"/>
          <p14:tracePt t="76262" x="1860550" y="2584450"/>
          <p14:tracePt t="76279" x="1797050" y="2584450"/>
          <p14:tracePt t="76295" x="1714500" y="2584450"/>
          <p14:tracePt t="76312" x="1663700" y="2584450"/>
          <p14:tracePt t="76329" x="1625600" y="2584450"/>
          <p14:tracePt t="76345" x="1612900" y="2584450"/>
          <p14:tracePt t="76362" x="1587500" y="2584450"/>
          <p14:tracePt t="76379" x="1536700" y="2597150"/>
          <p14:tracePt t="76396" x="1479550" y="2609850"/>
          <p14:tracePt t="76412" x="1390650" y="2628900"/>
          <p14:tracePt t="76428" x="1327150" y="2641600"/>
          <p14:tracePt t="76446" x="1289050" y="2647950"/>
          <p14:tracePt t="76447" x="1270000" y="2647950"/>
          <p14:tracePt t="76462" x="1257300" y="2647950"/>
          <p14:tracePt t="76496" x="1250950" y="2647950"/>
          <p14:tracePt t="76512" x="1244600" y="2654300"/>
          <p14:tracePt t="76530" x="1212850" y="2698750"/>
          <p14:tracePt t="76546" x="1149350" y="2743200"/>
          <p14:tracePt t="76562" x="1130300" y="2755900"/>
          <p14:tracePt t="76565" x="1111250" y="2768600"/>
          <p14:tracePt t="76580" x="1111250" y="2781300"/>
          <p14:tracePt t="76581" x="1111250" y="2787650"/>
          <p14:tracePt t="76596" x="1111250" y="2794000"/>
          <p14:tracePt t="76613" x="1149350" y="2819400"/>
          <p14:tracePt t="76629" x="1174750" y="2838450"/>
          <p14:tracePt t="76646" x="1212850" y="2863850"/>
          <p14:tracePt t="76662" x="1238250" y="2889250"/>
          <p14:tracePt t="76679" x="1257300" y="2933700"/>
          <p14:tracePt t="76695" x="1257300" y="2965450"/>
          <p14:tracePt t="76712" x="1257300" y="2990850"/>
          <p14:tracePt t="76729" x="1257300" y="3009900"/>
          <p14:tracePt t="76746" x="1257300" y="3022600"/>
          <p14:tracePt t="76762" x="1263650" y="3035300"/>
          <p14:tracePt t="76779" x="1270000" y="3041650"/>
          <p14:tracePt t="76796" x="1295400" y="3048000"/>
          <p14:tracePt t="76812" x="1320800" y="3060700"/>
          <p14:tracePt t="76830" x="1346200" y="3060700"/>
          <p14:tracePt t="76846" x="1352550" y="3060700"/>
          <p14:tracePt t="76863" x="1358900" y="3060700"/>
          <p14:tracePt t="76879" x="1371600" y="3060700"/>
          <p14:tracePt t="76896" x="1384300" y="3060700"/>
          <p14:tracePt t="76913" x="1409700" y="3060700"/>
          <p14:tracePt t="76929" x="1428750" y="3060700"/>
          <p14:tracePt t="76946" x="1441450" y="3054350"/>
          <p14:tracePt t="76963" x="1460500" y="3048000"/>
          <p14:tracePt t="76980" x="1466850" y="3041650"/>
          <p14:tracePt t="77012" x="1454150" y="3022600"/>
          <p14:tracePt t="77029" x="1428750" y="3016250"/>
          <p14:tracePt t="77046" x="1409700" y="3003550"/>
          <p14:tracePt t="77063" x="1390650" y="2997200"/>
          <p14:tracePt t="77079" x="1377950" y="2990850"/>
          <p14:tracePt t="77096" x="1371600" y="2990850"/>
          <p14:tracePt t="77129" x="1365250" y="2990850"/>
          <p14:tracePt t="77146" x="1339850" y="2990850"/>
          <p14:tracePt t="77163" x="1308100" y="2997200"/>
          <p14:tracePt t="77180" x="1276350" y="3003550"/>
          <p14:tracePt t="77196" x="1263650" y="3003550"/>
          <p14:tracePt t="77243" x="1263650" y="3016250"/>
          <p14:tracePt t="77250" x="1263650" y="3022600"/>
          <p14:tracePt t="77263" x="1276350" y="3035300"/>
          <p14:tracePt t="77280" x="1320800" y="3073400"/>
          <p14:tracePt t="77296" x="1358900" y="3086100"/>
          <p14:tracePt t="77313" x="1397000" y="3098800"/>
          <p14:tracePt t="77329" x="1441450" y="3098800"/>
          <p14:tracePt t="77346" x="1511300" y="3098800"/>
          <p14:tracePt t="77363" x="1593850" y="3086100"/>
          <p14:tracePt t="77379" x="1663700" y="3067050"/>
          <p14:tracePt t="77396" x="1720850" y="3054350"/>
          <p14:tracePt t="77413" x="1752600" y="3041650"/>
          <p14:tracePt t="77430" x="1784350" y="3022600"/>
          <p14:tracePt t="77435" x="1790700" y="3009900"/>
          <p14:tracePt t="77446" x="1797050" y="2997200"/>
          <p14:tracePt t="77463" x="1803400" y="2971800"/>
          <p14:tracePt t="77480" x="1803400" y="2933700"/>
          <p14:tracePt t="77496" x="1797050" y="2895600"/>
          <p14:tracePt t="77514" x="1771650" y="2863850"/>
          <p14:tracePt t="77546" x="1758950" y="2863850"/>
          <p14:tracePt t="77563" x="1746250" y="2863850"/>
          <p14:tracePt t="77580" x="1739900" y="2870200"/>
          <p14:tracePt t="77612" x="1733550" y="2870200"/>
          <p14:tracePt t="77630" x="1727200" y="2857500"/>
          <p14:tracePt t="77647" x="1720850" y="2825750"/>
          <p14:tracePt t="77663" x="1708150" y="2800350"/>
          <p14:tracePt t="77680" x="1701800" y="2787650"/>
          <p14:tracePt t="77696" x="1701800" y="2781300"/>
          <p14:tracePt t="77714" x="1695450" y="2781300"/>
          <p14:tracePt t="77730" x="1682750" y="2781300"/>
          <p14:tracePt t="77746" x="1651000" y="2794000"/>
          <p14:tracePt t="77764" x="1606550" y="2806700"/>
          <p14:tracePt t="77780" x="1581150" y="2813050"/>
          <p14:tracePt t="77796" x="1562100" y="2819400"/>
          <p14:tracePt t="77813" x="1549400" y="2825750"/>
          <p14:tracePt t="77830" x="1530350" y="2832100"/>
          <p14:tracePt t="77846" x="1511300" y="2838450"/>
          <p14:tracePt t="77863" x="1479550" y="2851150"/>
          <p14:tracePt t="77880" x="1460500" y="2863850"/>
          <p14:tracePt t="77896" x="1441450" y="2876550"/>
          <p14:tracePt t="77913" x="1428750" y="2882900"/>
          <p14:tracePt t="77930" x="1422400" y="2889250"/>
          <p14:tracePt t="77946" x="1416050" y="2895600"/>
          <p14:tracePt t="77980" x="1416050" y="2901950"/>
          <p14:tracePt t="78169" x="1416050" y="2908300"/>
          <p14:tracePt t="78176" x="1409700" y="2914650"/>
          <p14:tracePt t="78183" x="1403350" y="2927350"/>
          <p14:tracePt t="78197" x="1403350" y="2933700"/>
          <p14:tracePt t="78214" x="1397000" y="2946400"/>
          <p14:tracePt t="78231" x="1403350" y="2959100"/>
          <p14:tracePt t="78249" x="1416050" y="2959100"/>
          <p14:tracePt t="78264" x="1422400" y="2959100"/>
          <p14:tracePt t="78280" x="1435100" y="2959100"/>
          <p14:tracePt t="78297" x="1460500" y="2959100"/>
          <p14:tracePt t="78314" x="1492250" y="2959100"/>
          <p14:tracePt t="78330" x="1511300" y="2965450"/>
          <p14:tracePt t="78347" x="1524000" y="2965450"/>
          <p14:tracePt t="78364" x="1530350" y="2965450"/>
          <p14:tracePt t="78381" x="1536700" y="2971800"/>
          <p14:tracePt t="78431" x="1549400" y="2965450"/>
          <p14:tracePt t="78448" x="1562100" y="2959100"/>
          <p14:tracePt t="78464" x="1574800" y="2959100"/>
          <p14:tracePt t="78480" x="1587500" y="2959100"/>
          <p14:tracePt t="78497" x="1593850" y="2959100"/>
          <p14:tracePt t="78547" x="1593850" y="2965450"/>
          <p14:tracePt t="78565" x="1587500" y="2978150"/>
          <p14:tracePt t="78581" x="1581150" y="2984500"/>
          <p14:tracePt t="78597" x="1574800" y="2990850"/>
          <p14:tracePt t="78614" x="1574800" y="2997200"/>
          <p14:tracePt t="78631" x="1568450" y="2997200"/>
          <p14:tracePt t="78648" x="1568450" y="3003550"/>
          <p14:tracePt t="78681" x="1568450" y="3009900"/>
          <p14:tracePt t="78800" x="1574800" y="3009900"/>
          <p14:tracePt t="78828" x="1581150" y="3009900"/>
          <p14:tracePt t="79266" x="1581150" y="3016250"/>
          <p14:tracePt t="79271" x="1581150" y="3022600"/>
          <p14:tracePt t="79297" x="1581150" y="3028950"/>
          <p14:tracePt t="79442" x="1581150" y="3035300"/>
          <p14:tracePt t="79452" x="1574800" y="3035300"/>
          <p14:tracePt t="79457" x="1562100" y="3054350"/>
          <p14:tracePt t="79464" x="1549400" y="3067050"/>
          <p14:tracePt t="79481" x="1511300" y="3092450"/>
          <p14:tracePt t="79498" x="1492250" y="3098800"/>
          <p14:tracePt t="79515" x="1479550" y="3098800"/>
          <p14:tracePt t="79531" x="1473200" y="3098800"/>
          <p14:tracePt t="79548" x="1466850" y="3098800"/>
          <p14:tracePt t="79565" x="1466850" y="3105150"/>
          <p14:tracePt t="84275" x="1473200" y="3105150"/>
          <p14:tracePt t="84286" x="1485900" y="3105150"/>
          <p14:tracePt t="84302" x="1511300" y="3105150"/>
          <p14:tracePt t="84374" x="1517650" y="3105150"/>
          <p14:tracePt t="84381" x="1524000" y="3105150"/>
          <p14:tracePt t="84388" x="1530350" y="3105150"/>
          <p14:tracePt t="84403" x="1543050" y="3105150"/>
          <p14:tracePt t="84421" x="1581150" y="3105150"/>
          <p14:tracePt t="84435" x="1587500" y="3105150"/>
          <p14:tracePt t="84452" x="1606550" y="3098800"/>
          <p14:tracePt t="84469" x="1619250" y="3092450"/>
          <p14:tracePt t="84486" x="1631950" y="3092450"/>
          <p14:tracePt t="84502" x="1644650" y="3086100"/>
          <p14:tracePt t="84519" x="1651000" y="3079750"/>
          <p14:tracePt t="84536" x="1663700" y="3067050"/>
          <p14:tracePt t="84552" x="1670050" y="3054350"/>
          <p14:tracePt t="84569" x="1682750" y="3048000"/>
          <p14:tracePt t="84586" x="1695450" y="3028950"/>
          <p14:tracePt t="84603" x="1701800" y="3022600"/>
          <p14:tracePt t="84619" x="1708150" y="3009900"/>
          <p14:tracePt t="84621" x="1708150" y="3003550"/>
          <p14:tracePt t="84636" x="1714500" y="2997200"/>
          <p14:tracePt t="84638" x="1714500" y="2990850"/>
          <p14:tracePt t="84652" x="1714500" y="2984500"/>
          <p14:tracePt t="84669" x="1720850" y="2984500"/>
          <p14:tracePt t="84718" x="1720850" y="2978150"/>
          <p14:tracePt t="84771" x="1720850" y="2971800"/>
          <p14:tracePt t="84786" x="1720850" y="2959100"/>
          <p14:tracePt t="84802" x="1714500" y="2952750"/>
          <p14:tracePt t="84819" x="1708150" y="2946400"/>
          <p14:tracePt t="84836" x="1701800" y="2940050"/>
          <p14:tracePt t="84852" x="1701800" y="2933700"/>
          <p14:tracePt t="84870" x="1695450" y="2933700"/>
          <p14:tracePt t="84903" x="1676400" y="2914650"/>
          <p14:tracePt t="84919" x="1651000" y="2901950"/>
          <p14:tracePt t="84936" x="1612900" y="2882900"/>
          <p14:tracePt t="84953" x="1587500" y="2863850"/>
          <p14:tracePt t="84970" x="1555750" y="2851150"/>
          <p14:tracePt t="84986" x="1511300" y="2832100"/>
          <p14:tracePt t="85003" x="1460500" y="2813050"/>
          <p14:tracePt t="85019" x="1409700" y="2800350"/>
          <p14:tracePt t="85036" x="1358900" y="2781300"/>
          <p14:tracePt t="85053" x="1308100" y="2755900"/>
          <p14:tracePt t="85070" x="1257300" y="2736850"/>
          <p14:tracePt t="85086" x="1231900" y="2724150"/>
          <p14:tracePt t="85103" x="1187450" y="2711450"/>
          <p14:tracePt t="85119" x="1143000" y="2686050"/>
          <p14:tracePt t="85136" x="1130300" y="2679700"/>
          <p14:tracePt t="85183" x="1123950" y="2679700"/>
          <p14:tracePt t="85189" x="1117600" y="2679700"/>
          <p14:tracePt t="85203" x="1111250" y="2679700"/>
          <p14:tracePt t="85219" x="1041400" y="2711450"/>
          <p14:tracePt t="85236" x="1016000" y="2730500"/>
          <p14:tracePt t="85253" x="1009650" y="2736850"/>
          <p14:tracePt t="85271" x="1009650" y="2749550"/>
          <p14:tracePt t="85286" x="1009650" y="2755900"/>
          <p14:tracePt t="85303" x="1022350" y="2762250"/>
          <p14:tracePt t="85320" x="1054100" y="2794000"/>
          <p14:tracePt t="85337" x="1092200" y="2825750"/>
          <p14:tracePt t="85353" x="1136650" y="2863850"/>
          <p14:tracePt t="85369" x="1168400" y="2895600"/>
          <p14:tracePt t="85386" x="1200150" y="2927350"/>
          <p14:tracePt t="85403" x="1212850" y="2952750"/>
          <p14:tracePt t="85419" x="1219200" y="2978150"/>
          <p14:tracePt t="85425" x="1225550" y="2984500"/>
          <p14:tracePt t="85436" x="1225550" y="2997200"/>
          <p14:tracePt t="85454" x="1231900" y="3016250"/>
          <p14:tracePt t="85470" x="1238250" y="3022600"/>
          <p14:tracePt t="87051" x="1244600" y="3028950"/>
          <p14:tracePt t="87058" x="1282700" y="3035300"/>
          <p14:tracePt t="87072" x="1320800" y="3035300"/>
          <p14:tracePt t="87088" x="1390650" y="3048000"/>
          <p14:tracePt t="87105" x="1435100" y="3060700"/>
          <p14:tracePt t="87122" x="1504950" y="3067050"/>
          <p14:tracePt t="87138" x="1530350" y="3073400"/>
          <p14:tracePt t="87140" x="1555750" y="3079750"/>
          <p14:tracePt t="87154" x="1606550" y="3086100"/>
          <p14:tracePt t="87171" x="1638300" y="3098800"/>
          <p14:tracePt t="87188" x="1670050" y="3098800"/>
          <p14:tracePt t="87205" x="1689100" y="3098800"/>
          <p14:tracePt t="87447" x="1695450" y="3098800"/>
          <p14:tracePt t="87461" x="1720850" y="3092450"/>
          <p14:tracePt t="87473" x="1752600" y="3086100"/>
          <p14:tracePt t="87488" x="1847850" y="3086100"/>
          <p14:tracePt t="87505" x="1962150" y="3079750"/>
          <p14:tracePt t="87521" x="2101850" y="3079750"/>
          <p14:tracePt t="87538" x="2209800" y="3079750"/>
          <p14:tracePt t="87555" x="2305050" y="3079750"/>
          <p14:tracePt t="87571" x="2368550" y="3079750"/>
          <p14:tracePt t="87588" x="2419350" y="3079750"/>
          <p14:tracePt t="87605" x="2457450" y="3079750"/>
          <p14:tracePt t="87650" x="2463800" y="3079750"/>
          <p14:tracePt t="87728" x="2457450" y="3073400"/>
          <p14:tracePt t="87738" x="2451100" y="3073400"/>
          <p14:tracePt t="87755" x="2419350" y="3067050"/>
          <p14:tracePt t="87771" x="2381250" y="3054350"/>
          <p14:tracePt t="87788" x="2324100" y="3035300"/>
          <p14:tracePt t="87805" x="2266950" y="3022600"/>
          <p14:tracePt t="87822" x="2209800" y="3022600"/>
          <p14:tracePt t="87840" x="2070100" y="3067050"/>
          <p14:tracePt t="87855" x="2000250" y="3092450"/>
          <p14:tracePt t="87872" x="1854200" y="3143250"/>
          <p14:tracePt t="87888" x="1835150" y="3149600"/>
          <p14:tracePt t="87938" x="1847850" y="3149600"/>
          <p14:tracePt t="87955" x="1885950" y="3143250"/>
          <p14:tracePt t="87972" x="1924050" y="3143250"/>
          <p14:tracePt t="87988" x="1968500" y="3143250"/>
          <p14:tracePt t="88005" x="2000250" y="3143250"/>
          <p14:tracePt t="88022" x="2032000" y="3155950"/>
          <p14:tracePt t="88038" x="2063750" y="3168650"/>
          <p14:tracePt t="88055" x="2101850" y="3181350"/>
          <p14:tracePt t="88072" x="2133600" y="3181350"/>
          <p14:tracePt t="88088" x="2159000" y="3181350"/>
          <p14:tracePt t="88106" x="2203450" y="3181350"/>
          <p14:tracePt t="88121" x="2235200" y="3175000"/>
          <p14:tracePt t="88138" x="2254250" y="3175000"/>
          <p14:tracePt t="88156" x="2266950" y="3168650"/>
          <p14:tracePt t="88172" x="2286000" y="3162300"/>
          <p14:tracePt t="88188" x="2330450" y="3162300"/>
          <p14:tracePt t="88206" x="2387600" y="3162300"/>
          <p14:tracePt t="88222" x="2432050" y="3155950"/>
          <p14:tracePt t="88238" x="2463800" y="3155950"/>
          <p14:tracePt t="88242" x="2470150" y="3155950"/>
          <p14:tracePt t="88255" x="2476500" y="3149600"/>
          <p14:tracePt t="88272" x="2495550" y="3149600"/>
          <p14:tracePt t="88288" x="2520950" y="3143250"/>
          <p14:tracePt t="88290" x="2533650" y="3143250"/>
          <p14:tracePt t="88305" x="2565400" y="3136900"/>
          <p14:tracePt t="88322" x="2597150" y="3130550"/>
          <p14:tracePt t="88339" x="2641600" y="3117850"/>
          <p14:tracePt t="88355" x="2654300" y="3111500"/>
          <p14:tracePt t="88372" x="2660650" y="3111500"/>
          <p14:tracePt t="88422" x="2660650" y="3105150"/>
          <p14:tracePt t="88439" x="2660650" y="3098800"/>
          <p14:tracePt t="88456" x="2603500" y="3067050"/>
          <p14:tracePt t="88472" x="2527300" y="3048000"/>
          <p14:tracePt t="88489" x="2438400" y="3028950"/>
          <p14:tracePt t="88505" x="2343150" y="3009900"/>
          <p14:tracePt t="88523" x="2279650" y="2997200"/>
          <p14:tracePt t="88539" x="2222500" y="2978150"/>
          <p14:tracePt t="88556" x="2197100" y="2971800"/>
          <p14:tracePt t="88572" x="2146300" y="2971800"/>
          <p14:tracePt t="88589" x="2051050" y="2990850"/>
          <p14:tracePt t="88606" x="1892300" y="3035300"/>
          <p14:tracePt t="88622" x="1727200" y="3092450"/>
          <p14:tracePt t="88639" x="1568450" y="3130550"/>
          <p14:tracePt t="88656" x="1371600" y="3149600"/>
          <p14:tracePt t="88672" x="1263650" y="3155950"/>
          <p14:tracePt t="88673" x="1244600" y="3155950"/>
          <p14:tracePt t="88690" x="1231900" y="3155950"/>
          <p14:tracePt t="88705" x="1225550" y="3155950"/>
          <p14:tracePt t="88722" x="1206500" y="3162300"/>
          <p14:tracePt t="88739" x="1123950" y="3175000"/>
          <p14:tracePt t="88756" x="1041400" y="3181350"/>
          <p14:tracePt t="88772" x="965200" y="3187700"/>
          <p14:tracePt t="88789" x="939800" y="3187700"/>
          <p14:tracePt t="88917" x="939800" y="3194050"/>
          <p14:tracePt t="88941" x="946150" y="3219450"/>
          <p14:tracePt t="88956" x="952500" y="3225800"/>
          <p14:tracePt t="88973" x="965200" y="3257550"/>
          <p14:tracePt t="88989" x="977900" y="3270250"/>
          <p14:tracePt t="89006" x="996950" y="3289300"/>
          <p14:tracePt t="89023" x="1016000" y="3295650"/>
          <p14:tracePt t="89039" x="1047750" y="3308350"/>
          <p14:tracePt t="89056" x="1079500" y="3308350"/>
          <p14:tracePt t="89073" x="1111250" y="3308350"/>
          <p14:tracePt t="89089" x="1136650" y="3308350"/>
          <p14:tracePt t="89106" x="1168400" y="3308350"/>
          <p14:tracePt t="89123" x="1212850" y="3321050"/>
          <p14:tracePt t="89141" x="1270000" y="3352800"/>
          <p14:tracePt t="89156" x="1301750" y="3371850"/>
          <p14:tracePt t="89173" x="1327150" y="3384550"/>
          <p14:tracePt t="89191" x="1346200" y="3384550"/>
          <p14:tracePt t="89206" x="1358900" y="3384550"/>
          <p14:tracePt t="89223" x="1384300" y="3384550"/>
          <p14:tracePt t="89239" x="1409700" y="3371850"/>
          <p14:tracePt t="89256" x="1435100" y="3365500"/>
          <p14:tracePt t="89273" x="1454150" y="3352800"/>
          <p14:tracePt t="89290" x="1460500" y="3346450"/>
          <p14:tracePt t="89306" x="1466850" y="3346450"/>
          <p14:tracePt t="89433" x="1473200" y="3346450"/>
          <p14:tracePt t="89440" x="1479550" y="3352800"/>
          <p14:tracePt t="89457" x="1504950" y="3365500"/>
          <p14:tracePt t="89474" x="1536700" y="3371850"/>
          <p14:tracePt t="89490" x="1568450" y="3378200"/>
          <p14:tracePt t="89506" x="1619250" y="3371850"/>
          <p14:tracePt t="89523" x="1676400" y="3359150"/>
          <p14:tracePt t="89540" x="1733550" y="3346450"/>
          <p14:tracePt t="89556" x="1797050" y="3340100"/>
          <p14:tracePt t="89573" x="1835150" y="3340100"/>
          <p14:tracePt t="89589" x="1841500" y="3340100"/>
          <p14:tracePt t="89630" x="1841500" y="3346450"/>
          <p14:tracePt t="89639" x="1835150" y="3346450"/>
          <p14:tracePt t="90309" x="1841500" y="3346450"/>
          <p14:tracePt t="90315" x="1866900" y="3346450"/>
          <p14:tracePt t="90324" x="1892300" y="3346450"/>
          <p14:tracePt t="90341" x="1949450" y="3346450"/>
          <p14:tracePt t="90357" x="2025650" y="3352800"/>
          <p14:tracePt t="90374" x="2114550" y="3352800"/>
          <p14:tracePt t="90390" x="2197100" y="3352800"/>
          <p14:tracePt t="90407" x="2260600" y="3352800"/>
          <p14:tracePt t="90424" x="2324100" y="3352800"/>
          <p14:tracePt t="90441" x="2368550" y="3352800"/>
          <p14:tracePt t="90443" x="2387600" y="3352800"/>
          <p14:tracePt t="90458" x="2413000" y="3346450"/>
          <p14:tracePt t="90475" x="2432050" y="3346450"/>
          <p14:tracePt t="90490" x="2444750" y="3346450"/>
          <p14:tracePt t="90507" x="2463800" y="3340100"/>
          <p14:tracePt t="90524" x="2476500" y="3340100"/>
          <p14:tracePt t="90540" x="2495550" y="3340100"/>
          <p14:tracePt t="90557" x="2514600" y="3333750"/>
          <p14:tracePt t="90574" x="2533650" y="3321050"/>
          <p14:tracePt t="90590" x="2552700" y="3314700"/>
          <p14:tracePt t="90608" x="2571750" y="3302000"/>
          <p14:tracePt t="90624" x="2590800" y="3295650"/>
          <p14:tracePt t="90640" x="2603500" y="3289300"/>
          <p14:tracePt t="90657" x="2609850" y="3282950"/>
          <p14:tracePt t="90674" x="2609850" y="3276600"/>
          <p14:tracePt t="90691" x="2609850" y="3263900"/>
          <p14:tracePt t="90708" x="2590800" y="3238500"/>
          <p14:tracePt t="90724" x="2559050" y="3213100"/>
          <p14:tracePt t="90741" x="2514600" y="3187700"/>
          <p14:tracePt t="90757" x="2476500" y="3175000"/>
          <p14:tracePt t="90774" x="2413000" y="3149600"/>
          <p14:tracePt t="90790" x="2349500" y="3136900"/>
          <p14:tracePt t="90807" x="2254250" y="3124200"/>
          <p14:tracePt t="90824" x="2152650" y="3124200"/>
          <p14:tracePt t="90841" x="2044700" y="3124200"/>
          <p14:tracePt t="90858" x="1898650" y="3130550"/>
          <p14:tracePt t="90874" x="1746250" y="3136900"/>
          <p14:tracePt t="90891" x="1562100" y="3136900"/>
          <p14:tracePt t="90907" x="1365250" y="3117850"/>
          <p14:tracePt t="90925" x="1174750" y="3098800"/>
          <p14:tracePt t="90941" x="984250" y="3079750"/>
          <p14:tracePt t="90957" x="768350" y="3060700"/>
          <p14:tracePt t="90974" x="647700" y="3054350"/>
          <p14:tracePt t="90991" x="584200" y="3054350"/>
          <p14:tracePt t="91009" x="533400" y="3067050"/>
          <p14:tracePt t="91024" x="463550" y="3086100"/>
          <p14:tracePt t="91041" x="374650" y="3124200"/>
          <p14:tracePt t="91057" x="273050" y="3168650"/>
          <p14:tracePt t="91075" x="209550" y="3213100"/>
          <p14:tracePt t="91091" x="171450" y="3257550"/>
          <p14:tracePt t="91107" x="171450" y="3276600"/>
          <p14:tracePt t="91124" x="171450" y="3302000"/>
          <p14:tracePt t="91126" x="171450" y="3308350"/>
          <p14:tracePt t="91141" x="184150" y="3321050"/>
          <p14:tracePt t="91157" x="222250" y="3352800"/>
          <p14:tracePt t="91174" x="292100" y="3403600"/>
          <p14:tracePt t="91191" x="349250" y="3460750"/>
          <p14:tracePt t="91207" x="381000" y="3498850"/>
          <p14:tracePt t="91224" x="406400" y="3524250"/>
          <p14:tracePt t="91241" x="412750" y="3536950"/>
          <p14:tracePt t="91291" x="419100" y="3543300"/>
          <p14:tracePt t="91351" x="425450" y="3543300"/>
          <p14:tracePt t="91357" x="431800" y="3543300"/>
          <p14:tracePt t="91374" x="450850" y="3543300"/>
          <p14:tracePt t="91391" x="463550" y="3536950"/>
          <p14:tracePt t="91409" x="469900" y="3530600"/>
          <p14:tracePt t="91425" x="476250" y="3530600"/>
          <p14:tracePt t="91621" x="476250" y="3536950"/>
          <p14:tracePt t="91831" x="482600" y="3549650"/>
          <p14:tracePt t="91838" x="495300" y="3556000"/>
          <p14:tracePt t="91859" x="546100" y="3575050"/>
          <p14:tracePt t="91876" x="628650" y="3594100"/>
          <p14:tracePt t="91893" x="711200" y="3594100"/>
          <p14:tracePt t="91908" x="793750" y="3594100"/>
          <p14:tracePt t="91925" x="895350" y="3587750"/>
          <p14:tracePt t="91942" x="946150" y="3575050"/>
          <p14:tracePt t="91958" x="977900" y="3562350"/>
          <p14:tracePt t="91975" x="1003300" y="3556000"/>
          <p14:tracePt t="91991" x="1022350" y="3549650"/>
          <p14:tracePt t="92008" x="1041400" y="3543300"/>
          <p14:tracePt t="92025" x="1060450" y="3536950"/>
          <p14:tracePt t="92042" x="1085850" y="3524250"/>
          <p14:tracePt t="92059" x="1111250" y="3517900"/>
          <p14:tracePt t="92075" x="1143000" y="3511550"/>
          <p14:tracePt t="92092" x="1155700" y="3498850"/>
          <p14:tracePt t="92108" x="1181100" y="3492500"/>
          <p14:tracePt t="92110" x="1200150" y="3492500"/>
          <p14:tracePt t="92126" x="1231900" y="3486150"/>
          <p14:tracePt t="92142" x="1301750" y="3486150"/>
          <p14:tracePt t="92158" x="1358900" y="3486150"/>
          <p14:tracePt t="92175" x="1416050" y="3492500"/>
          <p14:tracePt t="92192" x="1460500" y="3498850"/>
          <p14:tracePt t="92209" x="1498600" y="3505200"/>
          <p14:tracePt t="92225" x="1524000" y="3505200"/>
          <p14:tracePt t="92242" x="1543050" y="3511550"/>
          <p14:tracePt t="92258" x="1549400" y="3511550"/>
          <p14:tracePt t="92275" x="1568450" y="3511550"/>
          <p14:tracePt t="92292" x="1587500" y="3511550"/>
          <p14:tracePt t="92308" x="1625600" y="3511550"/>
          <p14:tracePt t="92325" x="1663700" y="3505200"/>
          <p14:tracePt t="92342" x="1682750" y="3505200"/>
          <p14:tracePt t="92358" x="1695450" y="3498850"/>
          <p14:tracePt t="92361" x="1701800" y="3498850"/>
          <p14:tracePt t="92376" x="1708150" y="3492500"/>
          <p14:tracePt t="92486" x="1714500" y="3492500"/>
          <p14:tracePt t="92494" x="1733550" y="3492500"/>
          <p14:tracePt t="92509" x="1778000" y="3492500"/>
          <p14:tracePt t="92526" x="1873250" y="3498850"/>
          <p14:tracePt t="92542" x="1974850" y="3505200"/>
          <p14:tracePt t="92559" x="2070100" y="3511550"/>
          <p14:tracePt t="92576" x="2159000" y="3511550"/>
          <p14:tracePt t="92593" x="2209800" y="3511550"/>
          <p14:tracePt t="92609" x="2247900" y="3511550"/>
          <p14:tracePt t="92626" x="2260600" y="3505200"/>
          <p14:tracePt t="92643" x="2273300" y="3498850"/>
          <p14:tracePt t="92737" x="2279650" y="3498850"/>
          <p14:tracePt t="92784" x="2286000" y="3498850"/>
          <p14:tracePt t="93051" x="2286000" y="3492500"/>
          <p14:tracePt t="93058" x="2279650" y="3473450"/>
          <p14:tracePt t="93065" x="2273300" y="3448050"/>
          <p14:tracePt t="93077" x="2260600" y="3422650"/>
          <p14:tracePt t="93093" x="2247900" y="3365500"/>
          <p14:tracePt t="93110" x="2228850" y="3308350"/>
          <p14:tracePt t="93126" x="2216150" y="3270250"/>
          <p14:tracePt t="93143" x="2203450" y="3244850"/>
          <p14:tracePt t="93160" x="2197100" y="3244850"/>
          <p14:tracePt t="93231" x="2197100" y="3238500"/>
          <p14:tracePt t="93239" x="2197100" y="3232150"/>
          <p14:tracePt t="93246" x="2190750" y="3232150"/>
          <p14:tracePt t="93260" x="2184400" y="3219450"/>
          <p14:tracePt t="93276" x="2171700" y="3200400"/>
          <p14:tracePt t="93295" x="2159000" y="3181350"/>
          <p14:tracePt t="93311" x="2152650" y="3168650"/>
          <p14:tracePt t="93445" x="2152650" y="3162300"/>
          <p14:tracePt t="93463" x="2152650" y="3155950"/>
          <p14:tracePt t="93477" x="2146300" y="3149600"/>
          <p14:tracePt t="93493" x="2139950" y="3143250"/>
          <p14:tracePt t="93510" x="2127250" y="3136900"/>
          <p14:tracePt t="93527" x="2114550" y="3136900"/>
          <p14:tracePt t="100115" x="2108200" y="3136900"/>
          <p14:tracePt t="100132" x="2082800" y="3130550"/>
          <p14:tracePt t="100150" x="2057400" y="3105150"/>
          <p14:tracePt t="100165" x="2038350" y="3092450"/>
          <p14:tracePt t="100182" x="2025650" y="3086100"/>
          <p14:tracePt t="100199" x="1993900" y="3073400"/>
          <p14:tracePt t="100215" x="1943100" y="3060700"/>
          <p14:tracePt t="100232" x="1841500" y="3041650"/>
          <p14:tracePt t="100234" x="1784350" y="3041650"/>
          <p14:tracePt t="100249" x="1733550" y="3048000"/>
          <p14:tracePt t="100267" x="1631950" y="3086100"/>
          <p14:tracePt t="100282" x="1587500" y="3117850"/>
          <p14:tracePt t="100298" x="1555750" y="3155950"/>
          <p14:tracePt t="100315" x="1517650" y="3206750"/>
          <p14:tracePt t="100332" x="1485900" y="3238500"/>
          <p14:tracePt t="100349" x="1466850" y="3251200"/>
          <p14:tracePt t="100365" x="1460500" y="3257550"/>
          <p14:tracePt t="100382" x="1454150" y="3257550"/>
          <p14:tracePt t="100399" x="1447800" y="3257550"/>
          <p14:tracePt t="100415" x="1441450" y="3257550"/>
          <p14:tracePt t="100432" x="1428750" y="3257550"/>
          <p14:tracePt t="100449" x="1416050" y="3257550"/>
          <p14:tracePt t="100466" x="1403350" y="3257550"/>
          <p14:tracePt t="100482" x="1397000" y="3257550"/>
          <p14:tracePt t="100500" x="1390650" y="3257550"/>
          <p14:tracePt t="100515" x="1384300" y="3263900"/>
          <p14:tracePt t="100517" x="1365250" y="3270250"/>
          <p14:tracePt t="100533" x="1346200" y="3289300"/>
          <p14:tracePt t="100549" x="1308100" y="3314700"/>
          <p14:tracePt t="100565" x="1289050" y="3327400"/>
          <p14:tracePt t="100583" x="1282700" y="3340100"/>
          <p14:tracePt t="100599" x="1282700" y="3352800"/>
          <p14:tracePt t="100616" x="1282700" y="3365500"/>
          <p14:tracePt t="100632" x="1314450" y="3403600"/>
          <p14:tracePt t="100649" x="1346200" y="3429000"/>
          <p14:tracePt t="100666" x="1409700" y="3460750"/>
          <p14:tracePt t="100682" x="1466850" y="3486150"/>
          <p14:tracePt t="100699" x="1555750" y="3511550"/>
          <p14:tracePt t="100715" x="1612900" y="3524250"/>
          <p14:tracePt t="100733" x="1689100" y="3530600"/>
          <p14:tracePt t="100751" x="1758950" y="3530600"/>
          <p14:tracePt t="100767" x="1816100" y="3511550"/>
          <p14:tracePt t="100782" x="1854200" y="3492500"/>
          <p14:tracePt t="100799" x="1879600" y="3460750"/>
          <p14:tracePt t="100816" x="1905000" y="3429000"/>
          <p14:tracePt t="100832" x="1917700" y="3378200"/>
          <p14:tracePt t="100849" x="1911350" y="3333750"/>
          <p14:tracePt t="100866" x="1885950" y="3302000"/>
          <p14:tracePt t="100882" x="1860550" y="3276600"/>
          <p14:tracePt t="100899" x="1841500" y="3257550"/>
          <p14:tracePt t="100916" x="1816100" y="3238500"/>
          <p14:tracePt t="100933" x="1784350" y="3225800"/>
          <p14:tracePt t="100949" x="1733550" y="3213100"/>
          <p14:tracePt t="100966" x="1663700" y="3200400"/>
          <p14:tracePt t="100983" x="1581150" y="3200400"/>
          <p14:tracePt t="101000" x="1485900" y="3200400"/>
          <p14:tracePt t="101017" x="1447800" y="3200400"/>
          <p14:tracePt t="101032" x="1435100" y="3200400"/>
          <p14:tracePt t="101050" x="1428750" y="3200400"/>
          <p14:tracePt t="101066" x="1409700" y="3206750"/>
          <p14:tracePt t="101083" x="1384300" y="3238500"/>
          <p14:tracePt t="101099" x="1371600" y="3263900"/>
          <p14:tracePt t="101116" x="1371600" y="3302000"/>
          <p14:tracePt t="101133" x="1390650" y="3340100"/>
          <p14:tracePt t="101150" x="1454150" y="3409950"/>
          <p14:tracePt t="101167" x="1524000" y="3467100"/>
          <p14:tracePt t="101170" x="1549400" y="3486150"/>
          <p14:tracePt t="101185" x="1600200" y="3530600"/>
          <p14:tracePt t="101200" x="1619250" y="3549650"/>
          <p14:tracePt t="101216" x="1670050" y="3600450"/>
          <p14:tracePt t="101233" x="1708150" y="3638550"/>
          <p14:tracePt t="101234" x="1727200" y="3651250"/>
          <p14:tracePt t="101250" x="1778000" y="3670300"/>
          <p14:tracePt t="101266" x="1860550" y="3670300"/>
          <p14:tracePt t="101283" x="1936750" y="3651250"/>
          <p14:tracePt t="101299" x="2019300" y="3606800"/>
          <p14:tracePt t="101316" x="2063750" y="3562350"/>
          <p14:tracePt t="101333" x="2089150" y="3505200"/>
          <p14:tracePt t="101349" x="2089150" y="3486150"/>
          <p14:tracePt t="101366" x="2082800" y="3486150"/>
          <p14:tracePt t="101383" x="2063750" y="3486150"/>
          <p14:tracePt t="101399" x="2038350" y="3486150"/>
          <p14:tracePt t="101416" x="2012950" y="3486150"/>
          <p14:tracePt t="101433" x="1993900" y="3479800"/>
          <p14:tracePt t="101435" x="1987550" y="3479800"/>
          <p14:tracePt t="101450" x="1968500" y="3467100"/>
          <p14:tracePt t="101467" x="1943100" y="3448050"/>
          <p14:tracePt t="101483" x="1917700" y="3429000"/>
          <p14:tracePt t="101500" x="1873250" y="3403600"/>
          <p14:tracePt t="101516" x="1816100" y="3384550"/>
          <p14:tracePt t="101533" x="1752600" y="3371850"/>
          <p14:tracePt t="101550" x="1701800" y="3359150"/>
          <p14:tracePt t="101566" x="1670050" y="3352800"/>
          <p14:tracePt t="101583" x="1651000" y="3346450"/>
          <p14:tracePt t="101600" x="1631950" y="3346450"/>
          <p14:tracePt t="101616" x="1619250" y="3346450"/>
          <p14:tracePt t="101633" x="1587500" y="3346450"/>
          <p14:tracePt t="101650" x="1536700" y="3340100"/>
          <p14:tracePt t="101666" x="1479550" y="3346450"/>
          <p14:tracePt t="101684" x="1403350" y="3365500"/>
          <p14:tracePt t="101700" x="1397000" y="3371850"/>
          <p14:tracePt t="101750" x="1397000" y="3378200"/>
          <p14:tracePt t="104111" x="1390650" y="3371850"/>
          <p14:tracePt t="104120" x="1384300" y="3346450"/>
          <p14:tracePt t="104130" x="1371600" y="3282950"/>
          <p14:tracePt t="104137" x="1346200" y="3213100"/>
          <p14:tracePt t="104152" x="1327150" y="3155950"/>
          <p14:tracePt t="104169" x="1320800" y="3130550"/>
          <p14:tracePt t="104186" x="1314450" y="3105150"/>
          <p14:tracePt t="104202" x="1314450" y="3086100"/>
          <p14:tracePt t="104218" x="1314450" y="3079750"/>
          <p14:tracePt t="104277" x="1308100" y="3073400"/>
          <p14:tracePt t="104285" x="1301750" y="3073400"/>
          <p14:tracePt t="104302" x="1225550" y="3067050"/>
          <p14:tracePt t="104319" x="1123950" y="3067050"/>
          <p14:tracePt t="104336" x="996950" y="3111500"/>
          <p14:tracePt t="104352" x="901700" y="3143250"/>
          <p14:tracePt t="104369" x="838200" y="3136900"/>
          <p14:tracePt t="104385" x="838200" y="3117850"/>
          <p14:tracePt t="104704" x="844550" y="3117850"/>
          <p14:tracePt t="104711" x="889000" y="3111500"/>
          <p14:tracePt t="104720" x="933450" y="3098800"/>
          <p14:tracePt t="104736" x="1054100" y="3092450"/>
          <p14:tracePt t="104753" x="1200150" y="3098800"/>
          <p14:tracePt t="104769" x="1346200" y="3105150"/>
          <p14:tracePt t="104786" x="1473200" y="3105150"/>
          <p14:tracePt t="104803" x="1587500" y="3079750"/>
          <p14:tracePt t="104822" x="1739900" y="3003550"/>
          <p14:tracePt t="104836" x="1816100" y="2971800"/>
          <p14:tracePt t="104852" x="2006600" y="2927350"/>
          <p14:tracePt t="104869" x="2311400" y="2882900"/>
          <p14:tracePt t="104886" x="2622550" y="2851150"/>
          <p14:tracePt t="104902" x="3041650" y="2813050"/>
          <p14:tracePt t="104920" x="3613150" y="2711450"/>
          <p14:tracePt t="104937" x="3981450" y="2622550"/>
          <p14:tracePt t="104952" x="4349750" y="2527300"/>
          <p14:tracePt t="104969" x="4737100" y="2419350"/>
          <p14:tracePt t="104986" x="5124450" y="2324100"/>
          <p14:tracePt t="105003" x="5486400" y="2235200"/>
          <p14:tracePt t="105020" x="5848350" y="2165350"/>
          <p14:tracePt t="105037" x="6140450" y="2114550"/>
          <p14:tracePt t="105053" x="6432550" y="2070100"/>
          <p14:tracePt t="105070" x="6661150" y="2038350"/>
          <p14:tracePt t="105086" x="6896100" y="2019300"/>
          <p14:tracePt t="105090" x="7029450" y="2006600"/>
          <p14:tracePt t="105105" x="7277100" y="1987550"/>
          <p14:tracePt t="105119" x="7372350" y="1974850"/>
          <p14:tracePt t="105122" x="7499350" y="1968500"/>
          <p14:tracePt t="105136" x="7588250" y="1962150"/>
          <p14:tracePt t="105153" x="7797800" y="1943100"/>
          <p14:tracePt t="105170" x="8039100" y="1911350"/>
          <p14:tracePt t="105186" x="8197850" y="1885950"/>
          <p14:tracePt t="105203" x="8362950" y="1866900"/>
          <p14:tracePt t="105219" x="8547100" y="1847850"/>
          <p14:tracePt t="105236" x="8743950" y="1822450"/>
          <p14:tracePt t="105253" x="8902700" y="1797050"/>
          <p14:tracePt t="105270" x="9137650" y="1746250"/>
          <p14:tracePt t="105286" x="9309100" y="1714500"/>
          <p14:tracePt t="105303" x="9512300" y="1676400"/>
          <p14:tracePt t="105320" x="9632950" y="1663700"/>
          <p14:tracePt t="105336" x="9759950" y="1644650"/>
          <p14:tracePt t="105353" x="9836150" y="1625600"/>
          <p14:tracePt t="105355" x="9867900" y="1612900"/>
          <p14:tracePt t="105370" x="9906000" y="1587500"/>
          <p14:tracePt t="105386" x="9931400" y="1568450"/>
          <p14:tracePt t="105403" x="9937750" y="1555750"/>
          <p14:tracePt t="105500" x="9931400" y="1562100"/>
          <p14:tracePt t="105520" x="9918700" y="1568450"/>
          <p14:tracePt t="105537" x="9906000" y="1574800"/>
          <p14:tracePt t="105799" x="9893300" y="1574800"/>
          <p14:tracePt t="105808" x="9880600" y="1574800"/>
          <p14:tracePt t="105821" x="9861550" y="1574800"/>
          <p14:tracePt t="105838" x="9817100" y="1568450"/>
          <p14:tracePt t="105855" x="9759950" y="1549400"/>
          <p14:tracePt t="105870" x="9715500" y="1536700"/>
          <p14:tracePt t="105887" x="9671050" y="1511300"/>
          <p14:tracePt t="105904" x="9639300" y="1498600"/>
          <p14:tracePt t="105921" x="9601200" y="1485900"/>
          <p14:tracePt t="105937" x="9563100" y="1479550"/>
          <p14:tracePt t="105954" x="9518650" y="1473200"/>
          <p14:tracePt t="105970" x="9493250" y="1473200"/>
          <p14:tracePt t="105986" x="9486900" y="1473200"/>
          <p14:tracePt t="106024" x="9480550" y="1479550"/>
          <p14:tracePt t="106037" x="9467850" y="1492250"/>
          <p14:tracePt t="106053" x="9461500" y="1511300"/>
          <p14:tracePt t="106070" x="9455150" y="1517650"/>
          <p14:tracePt t="106087" x="9455150" y="1530350"/>
          <p14:tracePt t="106103" x="9455150" y="1543050"/>
          <p14:tracePt t="106120" x="9455150" y="1549400"/>
          <p14:tracePt t="106137" x="9455150" y="1555750"/>
          <p14:tracePt t="106155" x="9455150" y="1562100"/>
          <p14:tracePt t="106171" x="9455150" y="1574800"/>
          <p14:tracePt t="106188" x="9461500" y="1593850"/>
          <p14:tracePt t="106204" x="9467850" y="1600200"/>
          <p14:tracePt t="106220" x="9467850" y="1606550"/>
          <p14:tracePt t="106237" x="9474200" y="1606550"/>
          <p14:tracePt t="106254" x="9480550" y="1606550"/>
          <p14:tracePt t="106271" x="9505950" y="1606550"/>
          <p14:tracePt t="106287" x="9550400" y="1593850"/>
          <p14:tracePt t="106304" x="9588500" y="1581150"/>
          <p14:tracePt t="106320" x="9620250" y="1574800"/>
          <p14:tracePt t="106338" x="9632950" y="1574800"/>
          <p14:tracePt t="106354" x="9639300" y="1574800"/>
          <p14:tracePt t="106370" x="9645650" y="1568450"/>
          <p14:tracePt t="106387" x="9671050" y="1568450"/>
          <p14:tracePt t="106404" x="9696450" y="1568450"/>
          <p14:tracePt t="106420" x="9715500" y="1568450"/>
          <p14:tracePt t="106422" x="9728200" y="1562100"/>
          <p14:tracePt t="106438" x="9734550" y="1562100"/>
          <p14:tracePt t="106454" x="9766300" y="1549400"/>
          <p14:tracePt t="106471" x="9779000" y="1543050"/>
          <p14:tracePt t="106827" x="9779000" y="1549400"/>
          <p14:tracePt t="106835" x="9779000" y="1555750"/>
          <p14:tracePt t="106843" x="9772650" y="1562100"/>
          <p14:tracePt t="106854" x="9772650" y="1568450"/>
          <p14:tracePt t="106871" x="9766300" y="1574800"/>
          <p14:tracePt t="106887" x="9759950" y="1581150"/>
          <p14:tracePt t="106904" x="9759950" y="1593850"/>
          <p14:tracePt t="106921" x="9753600" y="1600200"/>
          <p14:tracePt t="106954" x="9753600" y="1606550"/>
          <p14:tracePt t="106987" x="9747250" y="1606550"/>
          <p14:tracePt t="107178" x="9740900" y="1606550"/>
          <p14:tracePt t="107185" x="9734550" y="1606550"/>
          <p14:tracePt t="107193" x="9721850" y="1606550"/>
          <p14:tracePt t="107204" x="9709150" y="1606550"/>
          <p14:tracePt t="107221" x="9677400" y="1612900"/>
          <p14:tracePt t="107238" x="9632950" y="1619250"/>
          <p14:tracePt t="107254" x="9544050" y="1631950"/>
          <p14:tracePt t="107273" x="9398000" y="1651000"/>
          <p14:tracePt t="107289" x="9309100" y="1663700"/>
          <p14:tracePt t="107304" x="9201150" y="1670050"/>
          <p14:tracePt t="107323" x="9118600" y="1670050"/>
          <p14:tracePt t="107339" x="9067800" y="1663700"/>
          <p14:tracePt t="107355" x="9029700" y="1657350"/>
          <p14:tracePt t="107371" x="8991600" y="1644650"/>
          <p14:tracePt t="107388" x="8959850" y="1638300"/>
          <p14:tracePt t="107405" x="8921750" y="1638300"/>
          <p14:tracePt t="107421" x="8858250" y="1631950"/>
          <p14:tracePt t="107426" x="8832850" y="1631950"/>
          <p14:tracePt t="107438" x="8801100" y="1625600"/>
          <p14:tracePt t="107455" x="8756650" y="1619250"/>
          <p14:tracePt t="107472" x="8705850" y="1600200"/>
          <p14:tracePt t="107488" x="8667750" y="1587500"/>
          <p14:tracePt t="107490" x="8655050" y="1581150"/>
          <p14:tracePt t="107505" x="8623300" y="1574800"/>
          <p14:tracePt t="107507" x="8597900" y="1562100"/>
          <p14:tracePt t="107522" x="8585200" y="1562100"/>
          <p14:tracePt t="107523" x="8553450" y="1555750"/>
          <p14:tracePt t="107538" x="8521700" y="1549400"/>
          <p14:tracePt t="107555" x="8483600" y="1543050"/>
          <p14:tracePt t="107572" x="8451850" y="1543050"/>
          <p14:tracePt t="107588" x="8420100" y="1543050"/>
          <p14:tracePt t="107605" x="8394700" y="1543050"/>
          <p14:tracePt t="107621" x="8337550" y="1543050"/>
          <p14:tracePt t="107638" x="8274050" y="1543050"/>
          <p14:tracePt t="107655" x="8235950" y="1536700"/>
          <p14:tracePt t="107672" x="8178800" y="1517650"/>
          <p14:tracePt t="107688" x="8147050" y="1498600"/>
          <p14:tracePt t="107705" x="8108950" y="1479550"/>
          <p14:tracePt t="107722" x="8089900" y="1473200"/>
          <p14:tracePt t="107738" x="8070850" y="1460500"/>
          <p14:tracePt t="107742" x="8064500" y="1460500"/>
          <p14:tracePt t="107755" x="8051800" y="1460500"/>
          <p14:tracePt t="107757" x="8026400" y="1447800"/>
          <p14:tracePt t="107772" x="7981950" y="1441450"/>
          <p14:tracePt t="107788" x="7924800" y="1428750"/>
          <p14:tracePt t="107805" x="7867650" y="1416050"/>
          <p14:tracePt t="107822" x="7835900" y="1409700"/>
          <p14:tracePt t="107838" x="7804150" y="1397000"/>
          <p14:tracePt t="107855" x="7778750" y="1390650"/>
          <p14:tracePt t="107872" x="7766050" y="1384300"/>
          <p14:tracePt t="107888" x="7747000" y="1384300"/>
          <p14:tracePt t="107905" x="7721600" y="1377950"/>
          <p14:tracePt t="107922" x="7683500" y="1377950"/>
          <p14:tracePt t="107939" x="7645400" y="1365250"/>
          <p14:tracePt t="107955" x="7607300" y="1358900"/>
          <p14:tracePt t="107972" x="7569200" y="1346200"/>
          <p14:tracePt t="107988" x="7537450" y="1346200"/>
          <p14:tracePt t="108006" x="7467600" y="1333500"/>
          <p14:tracePt t="108022" x="7416800" y="1327150"/>
          <p14:tracePt t="108038" x="7372350" y="1320800"/>
          <p14:tracePt t="108055" x="7340600" y="1314450"/>
          <p14:tracePt t="108072" x="7321550" y="1314450"/>
          <p14:tracePt t="108088" x="7308850" y="1308100"/>
          <p14:tracePt t="108105" x="7283450" y="1301750"/>
          <p14:tracePt t="108122" x="7245350" y="1295400"/>
          <p14:tracePt t="108138" x="7181850" y="1282700"/>
          <p14:tracePt t="108155" x="7124700" y="1276350"/>
          <p14:tracePt t="108172" x="7054850" y="1263650"/>
          <p14:tracePt t="108188" x="7016750" y="1257300"/>
          <p14:tracePt t="108205" x="6985000" y="1250950"/>
          <p14:tracePt t="108222" x="6978650" y="1250950"/>
          <p14:tracePt t="108257" x="6965950" y="1250950"/>
          <p14:tracePt t="108272" x="6927850" y="1244600"/>
          <p14:tracePt t="108288" x="6838950" y="1238250"/>
          <p14:tracePt t="108305" x="6718300" y="1225550"/>
          <p14:tracePt t="108322" x="6623050" y="1212850"/>
          <p14:tracePt t="108339" x="6591300" y="1200150"/>
          <p14:tracePt t="108355" x="6584950" y="1181100"/>
          <p14:tracePt t="108372" x="6591300" y="1155700"/>
          <p14:tracePt t="108389" x="6610350" y="1123950"/>
          <p14:tracePt t="109275" x="6623050" y="1123950"/>
          <p14:tracePt t="109280" x="6635750" y="1130300"/>
          <p14:tracePt t="109290" x="6673850" y="1136650"/>
          <p14:tracePt t="109306" x="6731000" y="1143000"/>
          <p14:tracePt t="109323" x="6769100" y="1149350"/>
          <p14:tracePt t="109340" x="6794500" y="1149350"/>
          <p14:tracePt t="109356" x="6807200" y="1155700"/>
          <p14:tracePt t="109373" x="6826250" y="1155700"/>
          <p14:tracePt t="109390" x="6851650" y="1155700"/>
          <p14:tracePt t="109407" x="6896100" y="1149350"/>
          <p14:tracePt t="109423" x="6940550" y="1130300"/>
          <p14:tracePt t="109425" x="6953250" y="1123950"/>
          <p14:tracePt t="109440" x="6978650" y="1117600"/>
          <p14:tracePt t="109456" x="7010400" y="1104900"/>
          <p14:tracePt t="109473" x="7029450" y="1092200"/>
          <p14:tracePt t="109490" x="7054850" y="1073150"/>
          <p14:tracePt t="109506" x="7067550" y="1054100"/>
          <p14:tracePt t="109523" x="7080250" y="1028700"/>
          <p14:tracePt t="109540" x="7086600" y="1009650"/>
          <p14:tracePt t="109556" x="7092950" y="996950"/>
          <p14:tracePt t="109573" x="7099300" y="984250"/>
          <p14:tracePt t="109607" x="7099300" y="977900"/>
          <p14:tracePt t="109640" x="7092950" y="977900"/>
          <p14:tracePt t="109656" x="7086600" y="977900"/>
          <p14:tracePt t="109673" x="7067550" y="971550"/>
          <p14:tracePt t="109690" x="7048500" y="971550"/>
          <p14:tracePt t="109707" x="7023100" y="971550"/>
          <p14:tracePt t="109724" x="6997700" y="971550"/>
          <p14:tracePt t="109740" x="6978650" y="971550"/>
          <p14:tracePt t="109757" x="6953250" y="971550"/>
          <p14:tracePt t="109774" x="6921500" y="965200"/>
          <p14:tracePt t="109790" x="6908800" y="965200"/>
          <p14:tracePt t="109806" x="6883400" y="965200"/>
          <p14:tracePt t="109827" x="6838950" y="971550"/>
          <p14:tracePt t="109840" x="6800850" y="977900"/>
          <p14:tracePt t="109857" x="6762750" y="990600"/>
          <p14:tracePt t="109873" x="6731000" y="996950"/>
          <p14:tracePt t="109890" x="6705600" y="1009650"/>
          <p14:tracePt t="109907" x="6692900" y="1016000"/>
          <p14:tracePt t="109923" x="6686550" y="1022350"/>
          <p14:tracePt t="109940" x="6673850" y="1035050"/>
          <p14:tracePt t="109957" x="6661150" y="1047750"/>
          <p14:tracePt t="109973" x="6642100" y="1073150"/>
          <p14:tracePt t="109990" x="6623050" y="1098550"/>
          <p14:tracePt t="110007" x="6604000" y="1123950"/>
          <p14:tracePt t="110024" x="6584950" y="1155700"/>
          <p14:tracePt t="110040" x="6572250" y="1193800"/>
          <p14:tracePt t="110057" x="6572250" y="1231900"/>
          <p14:tracePt t="110073" x="6591300" y="1289050"/>
          <p14:tracePt t="110090" x="6648450" y="1346200"/>
          <p14:tracePt t="110107" x="6743700" y="1409700"/>
          <p14:tracePt t="110124" x="6858000" y="1441450"/>
          <p14:tracePt t="110140" x="6959600" y="1454150"/>
          <p14:tracePt t="110157" x="7061200" y="1454150"/>
          <p14:tracePt t="110174" x="7124700" y="1454150"/>
          <p14:tracePt t="110190" x="7162800" y="1441450"/>
          <p14:tracePt t="110207" x="7194550" y="1428750"/>
          <p14:tracePt t="110224" x="7219950" y="1397000"/>
          <p14:tracePt t="110226" x="7226300" y="1384300"/>
          <p14:tracePt t="110240" x="7239000" y="1365250"/>
          <p14:tracePt t="110257" x="7239000" y="1301750"/>
          <p14:tracePt t="110258" x="7239000" y="1282700"/>
          <p14:tracePt t="110274" x="7194550" y="1200150"/>
          <p14:tracePt t="110290" x="7137400" y="1130300"/>
          <p14:tracePt t="110307" x="7080250" y="1066800"/>
          <p14:tracePt t="110324" x="7029450" y="1009650"/>
          <p14:tracePt t="110341" x="6972300" y="965200"/>
          <p14:tracePt t="110357" x="6927850" y="933450"/>
          <p14:tracePt t="110374" x="6883400" y="908050"/>
          <p14:tracePt t="110390" x="6832600" y="882650"/>
          <p14:tracePt t="110407" x="6743700" y="863600"/>
          <p14:tracePt t="110424" x="6629400" y="838200"/>
          <p14:tracePt t="110432" x="6597650" y="831850"/>
          <p14:tracePt t="110441" x="6527800" y="819150"/>
          <p14:tracePt t="110457" x="6394450" y="812800"/>
          <p14:tracePt t="110474" x="6311900" y="812800"/>
          <p14:tracePt t="110490" x="6242050" y="812800"/>
          <p14:tracePt t="110508" x="6159500" y="838200"/>
          <p14:tracePt t="110524" x="6140450" y="863600"/>
          <p14:tracePt t="110540" x="6134100" y="889000"/>
          <p14:tracePt t="110557" x="6146800" y="927100"/>
          <p14:tracePt t="110574" x="6178550" y="977900"/>
          <p14:tracePt t="110590" x="6216650" y="1028700"/>
          <p14:tracePt t="110607" x="6261100" y="1079500"/>
          <p14:tracePt t="110624" x="6286500" y="1117600"/>
          <p14:tracePt t="110641" x="6343650" y="1168400"/>
          <p14:tracePt t="110657" x="6419850" y="1225550"/>
          <p14:tracePt t="110674" x="6565900" y="1276350"/>
          <p14:tracePt t="110690" x="6737350" y="1308100"/>
          <p14:tracePt t="110707" x="6965950" y="1320800"/>
          <p14:tracePt t="110724" x="7137400" y="1320800"/>
          <p14:tracePt t="110741" x="7226300" y="1314450"/>
          <p14:tracePt t="110742" x="7239000" y="1308100"/>
          <p14:tracePt t="110757" x="7258050" y="1301750"/>
          <p14:tracePt t="110774" x="7258050" y="1295400"/>
          <p14:tracePt t="110791" x="7258050" y="1282700"/>
          <p14:tracePt t="110808" x="7258050" y="1270000"/>
          <p14:tracePt t="110824" x="7251700" y="1257300"/>
          <p14:tracePt t="110841" x="7245350" y="1238250"/>
          <p14:tracePt t="110858" x="7232650" y="1206500"/>
          <p14:tracePt t="110874" x="7213600" y="1181100"/>
          <p14:tracePt t="110891" x="7194550" y="1149350"/>
          <p14:tracePt t="110907" x="7156450" y="1117600"/>
          <p14:tracePt t="110925" x="7131050" y="1098550"/>
          <p14:tracePt t="110941" x="7092950" y="1079500"/>
          <p14:tracePt t="110957" x="7067550" y="1073150"/>
          <p14:tracePt t="110958" x="7048500" y="1066800"/>
          <p14:tracePt t="110974" x="7035800" y="1066800"/>
          <p14:tracePt t="110976" x="7010400" y="1060450"/>
          <p14:tracePt t="110991" x="6959600" y="1060450"/>
          <p14:tracePt t="111008" x="6870700" y="1060450"/>
          <p14:tracePt t="111024" x="6781800" y="1054100"/>
          <p14:tracePt t="111041" x="6705600" y="1054100"/>
          <p14:tracePt t="111058" x="6667500" y="1041400"/>
          <p14:tracePt t="111075" x="6661150" y="1041400"/>
          <p14:tracePt t="111091" x="6654800" y="1035050"/>
          <p14:tracePt t="111108" x="6648450" y="1022350"/>
          <p14:tracePt t="111124" x="6629400" y="1022350"/>
          <p14:tracePt t="111141" x="6591300" y="1022350"/>
          <p14:tracePt t="111158" x="6559550" y="1035050"/>
          <p14:tracePt t="111175" x="6534150" y="1054100"/>
          <p14:tracePt t="111191" x="6527800" y="1054100"/>
          <p14:tracePt t="111244" x="6534150" y="1054100"/>
          <p14:tracePt t="111258" x="6553200" y="1054100"/>
          <p14:tracePt t="111274" x="6591300" y="1054100"/>
          <p14:tracePt t="111292" x="6635750" y="1054100"/>
          <p14:tracePt t="111308" x="6699250" y="1054100"/>
          <p14:tracePt t="111325" x="6794500" y="1054100"/>
          <p14:tracePt t="111341" x="6934200" y="1054100"/>
          <p14:tracePt t="111358" x="7105650" y="1066800"/>
          <p14:tracePt t="111375" x="7251700" y="1073150"/>
          <p14:tracePt t="111391" x="7346950" y="1079500"/>
          <p14:tracePt t="111409" x="7397750" y="1079500"/>
          <p14:tracePt t="111424" x="7423150" y="1079500"/>
          <p14:tracePt t="111443" x="7429500" y="1079500"/>
          <p14:tracePt t="111489" x="7435850" y="1079500"/>
          <p14:tracePt t="111495" x="7442200" y="1079500"/>
          <p14:tracePt t="111509" x="7448550" y="1079500"/>
          <p14:tracePt t="111525" x="7461250" y="1079500"/>
          <p14:tracePt t="111542" x="7480300" y="1079500"/>
          <p14:tracePt t="111558" x="7499350" y="1079500"/>
          <p14:tracePt t="111575" x="7524750" y="1073150"/>
          <p14:tracePt t="111592" x="7581900" y="1079500"/>
          <p14:tracePt t="111608" x="7645400" y="1092200"/>
          <p14:tracePt t="111625" x="7721600" y="1104900"/>
          <p14:tracePt t="111641" x="7791450" y="1111250"/>
          <p14:tracePt t="111658" x="7854950" y="1117600"/>
          <p14:tracePt t="111675" x="7899400" y="1117600"/>
          <p14:tracePt t="111691" x="7931150" y="1123950"/>
          <p14:tracePt t="111708" x="7943850" y="1123950"/>
          <p14:tracePt t="111725" x="7950200" y="1123950"/>
          <p14:tracePt t="111831" x="7950200" y="1130300"/>
          <p14:tracePt t="111855" x="7950200" y="1136650"/>
          <p14:tracePt t="112031" x="7956550" y="1136650"/>
          <p14:tracePt t="112039" x="7962900" y="1136650"/>
          <p14:tracePt t="112047" x="7988300" y="1136650"/>
          <p14:tracePt t="112059" x="8007350" y="1136650"/>
          <p14:tracePt t="112076" x="8045450" y="1136650"/>
          <p14:tracePt t="112092" x="8089900" y="1136650"/>
          <p14:tracePt t="112109" x="8140700" y="1136650"/>
          <p14:tracePt t="112126" x="8197850" y="1136650"/>
          <p14:tracePt t="112142" x="8261350" y="1136650"/>
          <p14:tracePt t="112161" x="8343900" y="1136650"/>
          <p14:tracePt t="112176" x="8356600" y="1143000"/>
          <p14:tracePt t="112178" x="8369300" y="1143000"/>
          <p14:tracePt t="112193" x="8382000" y="1143000"/>
          <p14:tracePt t="112225" x="8388350" y="1143000"/>
          <p14:tracePt t="112242" x="8401050" y="1143000"/>
          <p14:tracePt t="112260" x="8426450" y="1143000"/>
          <p14:tracePt t="112276" x="8477250" y="1149350"/>
          <p14:tracePt t="112292" x="8534400" y="1149350"/>
          <p14:tracePt t="112309" x="8572500" y="1149350"/>
          <p14:tracePt t="112325" x="8597900" y="1149350"/>
          <p14:tracePt t="112342" x="8610600" y="1149350"/>
          <p14:tracePt t="112608" x="8610600" y="1155700"/>
          <p14:tracePt t="112627" x="8604250" y="1168400"/>
          <p14:tracePt t="112863" x="8616950" y="1168400"/>
          <p14:tracePt t="112877" x="8667750" y="1162050"/>
          <p14:tracePt t="112892" x="8731250" y="1149350"/>
          <p14:tracePt t="112909" x="8794750" y="1136650"/>
          <p14:tracePt t="112926" x="8839200" y="1123950"/>
          <p14:tracePt t="112942" x="8864600" y="1117600"/>
          <p14:tracePt t="112959" x="8877300" y="1111250"/>
          <p14:tracePt t="113345" x="8883650" y="1111250"/>
          <p14:tracePt t="113357" x="8890000" y="1111250"/>
          <p14:tracePt t="113435" x="8896350" y="1111250"/>
          <p14:tracePt t="113441" x="8902700" y="1111250"/>
          <p14:tracePt t="113460" x="8921750" y="1111250"/>
          <p14:tracePt t="113477" x="8940800" y="1111250"/>
          <p14:tracePt t="113493" x="8953500" y="1111250"/>
          <p14:tracePt t="113510" x="8959850" y="1111250"/>
          <p14:tracePt t="113526" x="8966200" y="1111250"/>
          <p14:tracePt t="113544" x="8972550" y="1111250"/>
          <p14:tracePt t="113560" x="8985250" y="1111250"/>
          <p14:tracePt t="113577" x="8991600" y="1111250"/>
          <p14:tracePt t="113594" x="9029700" y="1111250"/>
          <p14:tracePt t="113610" x="9074150" y="1111250"/>
          <p14:tracePt t="113626" x="9131300" y="1111250"/>
          <p14:tracePt t="113643" x="9194800" y="1104900"/>
          <p14:tracePt t="113660" x="9258300" y="1104900"/>
          <p14:tracePt t="113676" x="9340850" y="1098550"/>
          <p14:tracePt t="113693" x="9436100" y="1098550"/>
          <p14:tracePt t="113710" x="9499600" y="1092200"/>
          <p14:tracePt t="113726" x="9588500" y="1092200"/>
          <p14:tracePt t="113744" x="9632950" y="1085850"/>
          <p14:tracePt t="113760" x="9652000" y="1085850"/>
          <p14:tracePt t="113776" x="9658350" y="1085850"/>
          <p14:tracePt t="113917" x="9664700" y="1079500"/>
          <p14:tracePt t="113925" x="9677400" y="1079500"/>
          <p14:tracePt t="113944" x="9709150" y="1079500"/>
          <p14:tracePt t="113960" x="9740900" y="1079500"/>
          <p14:tracePt t="113977" x="9766300" y="1073150"/>
          <p14:tracePt t="113994" x="9810750" y="1073150"/>
          <p14:tracePt t="114010" x="9886950" y="1073150"/>
          <p14:tracePt t="114027" x="9975850" y="1073150"/>
          <p14:tracePt t="114043" x="10039350" y="1066800"/>
          <p14:tracePt t="114061" x="10090150" y="1060450"/>
          <p14:tracePt t="114077" x="10140950" y="1060450"/>
          <p14:tracePt t="114094" x="10191750" y="1054100"/>
          <p14:tracePt t="114110" x="10198100" y="1054100"/>
          <p14:tracePt t="114184" x="10204450" y="1054100"/>
          <p14:tracePt t="114199" x="10210800" y="1054100"/>
          <p14:tracePt t="114210" x="10217150" y="1060450"/>
          <p14:tracePt t="114227" x="10261600" y="1073150"/>
          <p14:tracePt t="114244" x="10318750" y="1073150"/>
          <p14:tracePt t="114260" x="10388600" y="1073150"/>
          <p14:tracePt t="114278" x="10471150" y="1073150"/>
          <p14:tracePt t="114294" x="10490200" y="1073150"/>
          <p14:tracePt t="114312" x="10566400" y="1073150"/>
          <p14:tracePt t="114327" x="10591800" y="1079500"/>
          <p14:tracePt t="114329" x="10604500" y="1079500"/>
          <p14:tracePt t="114344" x="10617200" y="1079500"/>
          <p14:tracePt t="114463" x="10623550" y="1079500"/>
          <p14:tracePt t="114477" x="10642600" y="1079500"/>
          <p14:tracePt t="114494" x="10668000" y="1073150"/>
          <p14:tracePt t="114510" x="10699750" y="1073150"/>
          <p14:tracePt t="114528" x="10750550" y="1066800"/>
          <p14:tracePt t="114544" x="10795000" y="1066800"/>
          <p14:tracePt t="114561" x="10833100" y="1066800"/>
          <p14:tracePt t="114577" x="10871200" y="1066800"/>
          <p14:tracePt t="114594" x="10896600" y="1066800"/>
          <p14:tracePt t="114611" x="10909300" y="1073150"/>
          <p14:tracePt t="114627" x="10915650" y="1073150"/>
          <p14:tracePt t="114696" x="10902950" y="1073150"/>
          <p14:tracePt t="114703" x="10896600" y="1073150"/>
          <p14:tracePt t="114712" x="10871200" y="1079500"/>
          <p14:tracePt t="114727" x="10814050" y="1098550"/>
          <p14:tracePt t="114745" x="10737850" y="1111250"/>
          <p14:tracePt t="114761" x="10655300" y="1123950"/>
          <p14:tracePt t="114777" x="10572750" y="1130300"/>
          <p14:tracePt t="114795" x="10502900" y="1136650"/>
          <p14:tracePt t="114811" x="10426700" y="1136650"/>
          <p14:tracePt t="114827" x="10356850" y="1130300"/>
          <p14:tracePt t="114844" x="10274300" y="1130300"/>
          <p14:tracePt t="114861" x="10172700" y="1136650"/>
          <p14:tracePt t="114877" x="9925050" y="1136650"/>
          <p14:tracePt t="114894" x="9632950" y="1136650"/>
          <p14:tracePt t="114912" x="9232900" y="1111250"/>
          <p14:tracePt t="114928" x="8991600" y="1092200"/>
          <p14:tracePt t="114944" x="8813800" y="1073150"/>
          <p14:tracePt t="114961" x="8636000" y="1073150"/>
          <p14:tracePt t="114977" x="8477250" y="1073150"/>
          <p14:tracePt t="114994" x="8293100" y="1092200"/>
          <p14:tracePt t="115011" x="8058150" y="1111250"/>
          <p14:tracePt t="115028" x="7874000" y="1130300"/>
          <p14:tracePt t="115044" x="7670800" y="1143000"/>
          <p14:tracePt t="115061" x="7581900" y="1149350"/>
          <p14:tracePt t="115078" x="7556500" y="1155700"/>
          <p14:tracePt t="115123" x="7556500" y="1162050"/>
          <p14:tracePt t="115131" x="7550150" y="1162050"/>
          <p14:tracePt t="115146" x="7531100" y="1187450"/>
          <p14:tracePt t="115162" x="7524750" y="1206500"/>
          <p14:tracePt t="115178" x="7505700" y="1244600"/>
          <p14:tracePt t="115195" x="7493000" y="1257300"/>
          <p14:tracePt t="115211" x="7493000" y="1263650"/>
          <p14:tracePt t="115299" x="7493000" y="1270000"/>
          <p14:tracePt t="115307" x="7486650" y="1276350"/>
          <p14:tracePt t="115315" x="7486650" y="1282700"/>
          <p14:tracePt t="115328" x="7480300" y="1295400"/>
          <p14:tracePt t="115345" x="7480300" y="1308100"/>
          <p14:tracePt t="115346" x="7473950" y="1314450"/>
          <p14:tracePt t="115361" x="7473950" y="1320800"/>
          <p14:tracePt t="115437" x="7467600" y="1327150"/>
          <p14:tracePt t="115447" x="7461250" y="1327150"/>
          <p14:tracePt t="115461" x="7410450" y="1339850"/>
          <p14:tracePt t="115479" x="7359650" y="1346200"/>
          <p14:tracePt t="115495" x="7327900" y="1352550"/>
          <p14:tracePt t="115512" x="7315200" y="1352550"/>
          <p14:tracePt t="115528" x="7308850" y="1352550"/>
          <p14:tracePt t="115631" x="7315200" y="1352550"/>
          <p14:tracePt t="115637" x="7315200" y="1346200"/>
          <p14:tracePt t="115647" x="7321550" y="1346200"/>
          <p14:tracePt t="115662" x="7327900" y="1339850"/>
          <p14:tracePt t="115811" x="7334250" y="1339850"/>
          <p14:tracePt t="115819" x="7340600" y="1339850"/>
          <p14:tracePt t="115829" x="7353300" y="1339850"/>
          <p14:tracePt t="115845" x="7385050" y="1339850"/>
          <p14:tracePt t="115862" x="7410450" y="1339850"/>
          <p14:tracePt t="115882" x="7448550" y="1339850"/>
          <p14:tracePt t="115895" x="7461250" y="1346200"/>
          <p14:tracePt t="115912" x="7473950" y="1346200"/>
          <p14:tracePt t="115928" x="7480300" y="1346200"/>
          <p14:tracePt t="115930" x="7486650" y="1346200"/>
          <p14:tracePt t="116135" x="7499350" y="1339850"/>
          <p14:tracePt t="116145" x="7505700" y="1333500"/>
          <p14:tracePt t="116162" x="7512050" y="1333500"/>
          <p14:tracePt t="116196" x="7518400" y="1327150"/>
          <p14:tracePt t="116229" x="7524750" y="1327150"/>
          <p14:tracePt t="116246" x="7537450" y="1327150"/>
          <p14:tracePt t="116262" x="7562850" y="1320800"/>
          <p14:tracePt t="116279" x="7588250" y="1320800"/>
          <p14:tracePt t="116295" x="7594600" y="1320800"/>
          <p14:tracePt t="116391" x="7594600" y="1314450"/>
          <p14:tracePt t="116423" x="7594600" y="1308100"/>
          <p14:tracePt t="116611" x="7607300" y="1308100"/>
          <p14:tracePt t="116619" x="7626350" y="1308100"/>
          <p14:tracePt t="116629" x="7651750" y="1301750"/>
          <p14:tracePt t="116646" x="7740650" y="1295400"/>
          <p14:tracePt t="116662" x="7829550" y="1282700"/>
          <p14:tracePt t="116681" x="7950200" y="1270000"/>
          <p14:tracePt t="116696" x="7994650" y="1263650"/>
          <p14:tracePt t="116712" x="8007350" y="1263650"/>
          <p14:tracePt t="116729" x="8013700" y="1263650"/>
          <p14:tracePt t="116803" x="8020050" y="1263650"/>
          <p14:tracePt t="116813" x="8026400" y="1263650"/>
          <p14:tracePt t="116829" x="8058150" y="1276350"/>
          <p14:tracePt t="116846" x="8102600" y="1289050"/>
          <p14:tracePt t="116863" x="8140700" y="1301750"/>
          <p14:tracePt t="116879" x="8172450" y="1314450"/>
          <p14:tracePt t="116896" x="8197850" y="1320800"/>
          <p14:tracePt t="116913" x="8223250" y="1327150"/>
          <p14:tracePt t="116930" x="8286750" y="1327150"/>
          <p14:tracePt t="116946" x="8331200" y="1327150"/>
          <p14:tracePt t="116962" x="8388350" y="1314450"/>
          <p14:tracePt t="116979" x="8432800" y="1308100"/>
          <p14:tracePt t="116996" x="8464550" y="1295400"/>
          <p14:tracePt t="117012" x="8483600" y="1289050"/>
          <p14:tracePt t="117169" x="8483600" y="1295400"/>
          <p14:tracePt t="117185" x="8483600" y="1301750"/>
          <p14:tracePt t="117213" x="8477250" y="1308100"/>
          <p14:tracePt t="117230" x="8477250" y="1320800"/>
          <p14:tracePt t="117294" x="8483600" y="1320800"/>
          <p14:tracePt t="117301" x="8489950" y="1320800"/>
          <p14:tracePt t="117313" x="8496300" y="1314450"/>
          <p14:tracePt t="117329" x="8515350" y="1301750"/>
          <p14:tracePt t="117346" x="8547100" y="1295400"/>
          <p14:tracePt t="117363" x="8578850" y="1289050"/>
          <p14:tracePt t="117379" x="8591550" y="1289050"/>
          <p14:tracePt t="117396" x="8604250" y="1289050"/>
          <p14:tracePt t="117447" x="8610600" y="1289050"/>
          <p14:tracePt t="117463" x="8636000" y="1289050"/>
          <p14:tracePt t="117480" x="8699500" y="1289050"/>
          <p14:tracePt t="117496" x="8769350" y="1289050"/>
          <p14:tracePt t="117513" x="8851900" y="1295400"/>
          <p14:tracePt t="117530" x="8921750" y="1295400"/>
          <p14:tracePt t="117547" x="8985250" y="1295400"/>
          <p14:tracePt t="117564" x="9023350" y="1295400"/>
          <p14:tracePt t="117580" x="9048750" y="1295400"/>
          <p14:tracePt t="117583" x="9055100" y="1295400"/>
          <p14:tracePt t="117597" x="9055100" y="1289050"/>
          <p14:tracePt t="117599" x="9061450" y="1289050"/>
          <p14:tracePt t="117785" x="9061450" y="1282700"/>
          <p14:tracePt t="117793" x="9061450" y="1276350"/>
          <p14:tracePt t="117802" x="9067800" y="1270000"/>
          <p14:tracePt t="117814" x="9067800" y="1263650"/>
          <p14:tracePt t="117830" x="9086850" y="1250950"/>
          <p14:tracePt t="117833" x="9093200" y="1244600"/>
          <p14:tracePt t="117847" x="9112250" y="1238250"/>
          <p14:tracePt t="117864" x="9182100" y="1231900"/>
          <p14:tracePt t="117880" x="9239250" y="1231900"/>
          <p14:tracePt t="117897" x="9264650" y="1225550"/>
          <p14:tracePt t="117914" x="9302750" y="1219200"/>
          <p14:tracePt t="117931" x="9366250" y="1206500"/>
          <p14:tracePt t="117947" x="9461500" y="1206500"/>
          <p14:tracePt t="117963" x="9531350" y="1200150"/>
          <p14:tracePt t="117980" x="9607550" y="1193800"/>
          <p14:tracePt t="117997" x="9632950" y="1187450"/>
          <p14:tracePt t="118065" x="9639300" y="1187450"/>
          <p14:tracePt t="118071" x="9645650" y="1193800"/>
          <p14:tracePt t="118080" x="9664700" y="1206500"/>
          <p14:tracePt t="118097" x="9709150" y="1225550"/>
          <p14:tracePt t="118114" x="9766300" y="1238250"/>
          <p14:tracePt t="118130" x="9810750" y="1244600"/>
          <p14:tracePt t="118147" x="9855200" y="1250950"/>
          <p14:tracePt t="118164" x="9880600" y="1250950"/>
          <p14:tracePt t="118180" x="9886950" y="1250950"/>
          <p14:tracePt t="118197" x="9893300" y="1250950"/>
          <p14:tracePt t="118230" x="9899650" y="1250950"/>
          <p14:tracePt t="118325" x="9899650" y="1257300"/>
          <p14:tracePt t="118348" x="9899650" y="1270000"/>
          <p14:tracePt t="118365" x="9899650" y="1276350"/>
          <p14:tracePt t="118381" x="9899650" y="1289050"/>
          <p14:tracePt t="118397" x="9899650" y="1295400"/>
          <p14:tracePt t="118621" x="9899650" y="1301750"/>
          <p14:tracePt t="118653" x="9899650" y="1308100"/>
          <p14:tracePt t="118677" x="9906000" y="1308100"/>
          <p14:tracePt t="118685" x="9912350" y="1308100"/>
          <p14:tracePt t="118699" x="9937750" y="1314450"/>
          <p14:tracePt t="118715" x="9950450" y="1314450"/>
          <p14:tracePt t="118731" x="9956800" y="1314450"/>
          <p14:tracePt t="118732" x="9963150" y="1314450"/>
          <p14:tracePt t="118748" x="9988550" y="1314450"/>
          <p14:tracePt t="118764" x="10033000" y="1320800"/>
          <p14:tracePt t="118781" x="10083800" y="1333500"/>
          <p14:tracePt t="118798" x="10140950" y="1339850"/>
          <p14:tracePt t="118814" x="10179050" y="1339850"/>
          <p14:tracePt t="118831" x="10204450" y="1339850"/>
          <p14:tracePt t="118847" x="10217150" y="1339850"/>
          <p14:tracePt t="118904" x="10223500" y="1339850"/>
          <p14:tracePt t="118915" x="10229850" y="1339850"/>
          <p14:tracePt t="118931" x="10267950" y="1339850"/>
          <p14:tracePt t="118947" x="10331450" y="1346200"/>
          <p14:tracePt t="118964" x="10401300" y="1352550"/>
          <p14:tracePt t="118981" x="10477500" y="1358900"/>
          <p14:tracePt t="118997" x="10547350" y="1365250"/>
          <p14:tracePt t="119015" x="10604500" y="1365250"/>
          <p14:tracePt t="119031" x="10636250" y="1365250"/>
          <p14:tracePt t="119032" x="10648950" y="1365250"/>
          <p14:tracePt t="119048" x="10668000" y="1365250"/>
          <p14:tracePt t="119064" x="10674350" y="1365250"/>
          <p14:tracePt t="119098" x="10680700" y="1365250"/>
          <p14:tracePt t="119114" x="10687050" y="1365250"/>
          <p14:tracePt t="119131" x="10693400" y="1365250"/>
          <p14:tracePt t="119148" x="10699750" y="1365250"/>
          <p14:tracePt t="119841" x="10706100" y="1365250"/>
          <p14:tracePt t="119853" x="10718800" y="1365250"/>
          <p14:tracePt t="119865" x="10801350" y="1352550"/>
          <p14:tracePt t="119882" x="10915650" y="1339850"/>
          <p14:tracePt t="119899" x="11023600" y="1320800"/>
          <p14:tracePt t="119915" x="11118850" y="1301750"/>
          <p14:tracePt t="119932" x="11169650" y="1282700"/>
          <p14:tracePt t="119949" x="11188700" y="1270000"/>
          <p14:tracePt t="119966" x="11195050" y="1270000"/>
          <p14:tracePt t="120017" x="11195050" y="1263650"/>
          <p14:tracePt t="120034" x="11188700" y="1263650"/>
          <p14:tracePt t="120049" x="11163300" y="1263650"/>
          <p14:tracePt t="120065" x="11112500" y="1270000"/>
          <p14:tracePt t="120082" x="11023600" y="1295400"/>
          <p14:tracePt t="120098" x="10858500" y="1320800"/>
          <p14:tracePt t="120115" x="10680700" y="1339850"/>
          <p14:tracePt t="120132" x="10502900" y="1352550"/>
          <p14:tracePt t="120148" x="10255250" y="1352550"/>
          <p14:tracePt t="120165" x="9963150" y="1352550"/>
          <p14:tracePt t="120182" x="9607550" y="1358900"/>
          <p14:tracePt t="120199" x="9283700" y="1358900"/>
          <p14:tracePt t="120216" x="8807450" y="1371600"/>
          <p14:tracePt t="120232" x="8362950" y="1390650"/>
          <p14:tracePt t="120249" x="7988300" y="1416050"/>
          <p14:tracePt t="120266" x="7531100" y="1492250"/>
          <p14:tracePt t="120282" x="7366000" y="1536700"/>
          <p14:tracePt t="120299" x="7308850" y="1555750"/>
          <p14:tracePt t="120315" x="7296150" y="1568450"/>
          <p14:tracePt t="120332" x="7289800" y="1574800"/>
          <p14:tracePt t="120349" x="7283450" y="1581150"/>
          <p14:tracePt t="120365" x="7277100" y="1587500"/>
          <p14:tracePt t="120382" x="7277100" y="1593850"/>
          <p14:tracePt t="120711" x="7283450" y="1593850"/>
          <p14:tracePt t="120720" x="7289800" y="1593850"/>
          <p14:tracePt t="120734" x="7308850" y="1587500"/>
          <p14:tracePt t="120749" x="7315200" y="1581150"/>
          <p14:tracePt t="120783" x="7327900" y="1581150"/>
          <p14:tracePt t="120800" x="7340600" y="1581150"/>
          <p14:tracePt t="120816" x="7372350" y="1574800"/>
          <p14:tracePt t="120833" x="7410450" y="1568450"/>
          <p14:tracePt t="120850" x="7480300" y="1555750"/>
          <p14:tracePt t="120866" x="7512050" y="1555750"/>
          <p14:tracePt t="120882" x="7537450" y="1549400"/>
          <p14:tracePt t="120899" x="7543800" y="1549400"/>
          <p14:tracePt t="120965" x="7550150" y="1549400"/>
          <p14:tracePt t="120989" x="7556500" y="1549400"/>
          <p14:tracePt t="120997" x="7569200" y="1549400"/>
          <p14:tracePt t="121017" x="7594600" y="1555750"/>
          <p14:tracePt t="121033" x="7626350" y="1555750"/>
          <p14:tracePt t="121049" x="7677150" y="1555750"/>
          <p14:tracePt t="121066" x="7708900" y="1549400"/>
          <p14:tracePt t="121083" x="7734300" y="1543050"/>
          <p14:tracePt t="121099" x="7747000" y="1536700"/>
          <p14:tracePt t="121344" x="7753350" y="1536700"/>
          <p14:tracePt t="121354" x="7759700" y="1536700"/>
          <p14:tracePt t="121367" x="7785100" y="1536700"/>
          <p14:tracePt t="121383" x="7835900" y="1530350"/>
          <p14:tracePt t="121400" x="7918450" y="1524000"/>
          <p14:tracePt t="121417" x="8020050" y="1517650"/>
          <p14:tracePt t="121433" x="8115300" y="1504950"/>
          <p14:tracePt t="121450" x="8185150" y="1504950"/>
          <p14:tracePt t="121467" x="8229600" y="1504950"/>
          <p14:tracePt t="121483" x="8248650" y="1504950"/>
          <p14:tracePt t="121500" x="8255000" y="1511300"/>
          <p14:tracePt t="121516" x="8267700" y="1511300"/>
          <p14:tracePt t="121533" x="8274050" y="1517650"/>
          <p14:tracePt t="121550" x="8280400" y="1524000"/>
          <p14:tracePt t="121612" x="8286750" y="1524000"/>
          <p14:tracePt t="121621" x="8286750" y="1530350"/>
          <p14:tracePt t="121633" x="8293100" y="1530350"/>
          <p14:tracePt t="121650" x="8337550" y="1549400"/>
          <p14:tracePt t="121667" x="8413750" y="1568450"/>
          <p14:tracePt t="121684" x="8547100" y="1587500"/>
          <p14:tracePt t="121700" x="8648700" y="1587500"/>
          <p14:tracePt t="121717" x="8718550" y="1587500"/>
          <p14:tracePt t="121734" x="8750300" y="1587500"/>
          <p14:tracePt t="121750" x="8763000" y="1587500"/>
          <p14:tracePt t="121791" x="8763000" y="1593850"/>
          <p14:tracePt t="121800" x="8756650" y="1593850"/>
          <p14:tracePt t="121817" x="8737600" y="1600200"/>
          <p14:tracePt t="121833" x="8712200" y="1606550"/>
          <p14:tracePt t="121850" x="8705850" y="1606550"/>
          <p14:tracePt t="121867" x="8705850" y="1612900"/>
          <p14:tracePt t="121900" x="8724900" y="1612900"/>
          <p14:tracePt t="121917" x="8743950" y="1606550"/>
          <p14:tracePt t="121918" x="8756650" y="1606550"/>
          <p14:tracePt t="121934" x="8775700" y="1600200"/>
          <p14:tracePt t="121950" x="8794750" y="1587500"/>
          <p14:tracePt t="121966" x="8807450" y="1587500"/>
          <p14:tracePt t="121983" x="8807450" y="1581150"/>
          <p14:tracePt t="122000" x="8820150" y="1581150"/>
          <p14:tracePt t="122017" x="8845550" y="1581150"/>
          <p14:tracePt t="122033" x="8890000" y="1581150"/>
          <p14:tracePt t="122050" x="8921750" y="1574800"/>
          <p14:tracePt t="122067" x="8947150" y="1574800"/>
          <p14:tracePt t="122084" x="8959850" y="1568450"/>
          <p14:tracePt t="122100" x="8972550" y="1562100"/>
          <p14:tracePt t="122134" x="8972550" y="1555750"/>
          <p14:tracePt t="122431" x="8966200" y="1555750"/>
          <p14:tracePt t="148965" x="8959850" y="1555750"/>
          <p14:tracePt t="148975" x="8953500" y="1549400"/>
          <p14:tracePt t="148981" x="8928100" y="1536700"/>
          <p14:tracePt t="148990" x="8902700" y="1524000"/>
          <p14:tracePt t="149006" x="8845550" y="1498600"/>
          <p14:tracePt t="149023" x="8788400" y="1485900"/>
          <p14:tracePt t="149040" x="8782050" y="1479550"/>
          <p14:tracePt t="149057" x="8782050" y="1473200"/>
          <p14:tracePt t="149073" x="8813800" y="1454150"/>
          <p14:tracePt t="149090" x="8909050" y="1390650"/>
          <p14:tracePt t="149106" x="8991600" y="1333500"/>
          <p14:tracePt t="149123" x="9061450" y="1282700"/>
          <p14:tracePt t="149139" x="9112250" y="1244600"/>
          <p14:tracePt t="149156" x="9131300" y="1231900"/>
          <p14:tracePt t="149522" x="9124950" y="1231900"/>
          <p14:tracePt t="149529" x="9118600" y="1231900"/>
          <p14:tracePt t="149540" x="9112250" y="1231900"/>
          <p14:tracePt t="149557" x="9099550" y="1231900"/>
          <p14:tracePt t="149574" x="9086850" y="1231900"/>
          <p14:tracePt t="149590" x="9074150" y="1238250"/>
          <p14:tracePt t="149593" x="9067800" y="1238250"/>
          <p14:tracePt t="149606" x="9061450" y="1238250"/>
          <p14:tracePt t="149625" x="9042400" y="1238250"/>
          <p14:tracePt t="149641" x="9010650" y="1257300"/>
          <p14:tracePt t="149656" x="8959850" y="1289050"/>
          <p14:tracePt t="149675" x="8896350" y="1346200"/>
          <p14:tracePt t="149691" x="8820150" y="1416050"/>
          <p14:tracePt t="149707" x="8769350" y="1460500"/>
          <p14:tracePt t="149724" x="8743950" y="1492250"/>
          <p14:tracePt t="149740" x="8737600" y="1504950"/>
          <p14:tracePt t="149756" x="8731250" y="1504950"/>
          <p14:tracePt t="149773" x="8731250" y="1511300"/>
          <p14:tracePt t="149790" x="8737600" y="1517650"/>
          <p14:tracePt t="149806" x="8743950" y="1524000"/>
          <p14:tracePt t="149824" x="8750300" y="1530350"/>
          <p14:tracePt t="149841" x="8756650" y="1536700"/>
          <p14:tracePt t="149857" x="8763000" y="1543050"/>
          <p14:tracePt t="149914" x="8769350" y="1543050"/>
          <p14:tracePt t="149923" x="8775700" y="1536700"/>
          <p14:tracePt t="149940" x="8794750" y="1517650"/>
          <p14:tracePt t="149957" x="8820150" y="1498600"/>
          <p14:tracePt t="149974" x="8832850" y="1485900"/>
          <p14:tracePt t="149990" x="8845550" y="1473200"/>
          <p14:tracePt t="150007" x="8845550" y="1466850"/>
          <p14:tracePt t="150008" x="8851900" y="1466850"/>
          <p14:tracePt t="150025" x="8851900" y="1460500"/>
          <p14:tracePt t="150040" x="8858250" y="1454150"/>
          <p14:tracePt t="150382" x="8864600" y="1454150"/>
          <p14:tracePt t="150388" x="8864600" y="1460500"/>
          <p14:tracePt t="150408" x="8890000" y="1473200"/>
          <p14:tracePt t="150425" x="8940800" y="1504950"/>
          <p14:tracePt t="150441" x="8997950" y="1524000"/>
          <p14:tracePt t="150458" x="9080500" y="1536700"/>
          <p14:tracePt t="150475" x="9099550" y="1536700"/>
          <p14:tracePt t="150491" x="9105900" y="1536700"/>
          <p14:tracePt t="150687" x="9099550" y="1530350"/>
          <p14:tracePt t="150695" x="9093200" y="1530350"/>
          <p14:tracePt t="150709" x="9080500" y="1524000"/>
          <p14:tracePt t="150724" x="9080500" y="1517650"/>
          <p14:tracePt t="150741" x="9074150" y="1517650"/>
          <p14:tracePt t="150758" x="9067800" y="1517650"/>
          <p14:tracePt t="150777" x="9061450" y="1517650"/>
          <p14:tracePt t="150847" x="9061450" y="1511300"/>
          <p14:tracePt t="150855" x="9055100" y="1511300"/>
          <p14:tracePt t="150875" x="9048750" y="1504950"/>
          <p14:tracePt t="150908" x="9048750" y="1498600"/>
          <p14:tracePt t="150949" x="9048750" y="1492250"/>
          <p14:tracePt t="151221" x="9042400" y="1492250"/>
          <p14:tracePt t="151431" x="9042400" y="1485900"/>
          <p14:tracePt t="151439" x="9042400" y="1479550"/>
          <p14:tracePt t="151480" x="9048750" y="1479550"/>
          <p14:tracePt t="151497" x="9055100" y="1479550"/>
          <p14:tracePt t="151807" x="9055100" y="1473200"/>
          <p14:tracePt t="151821" x="9055100" y="1466850"/>
          <p14:tracePt t="151847" x="9055100" y="1460500"/>
          <p14:tracePt t="151937" x="9048750" y="1460500"/>
          <p14:tracePt t="151963" x="9048750" y="1466850"/>
          <p14:tracePt t="152015" x="9048750" y="1473200"/>
          <p14:tracePt t="152031" x="9042400" y="1479550"/>
          <p14:tracePt t="152039" x="9042400" y="1485900"/>
          <p14:tracePt t="152047" x="9036050" y="1485900"/>
          <p14:tracePt t="152058" x="9029700" y="1492250"/>
          <p14:tracePt t="152075" x="9017000" y="1504950"/>
          <p14:tracePt t="152092" x="9004300" y="1511300"/>
          <p14:tracePt t="152109" x="8991600" y="1517650"/>
          <p14:tracePt t="152126" x="8991600" y="1524000"/>
          <p14:tracePt t="152221" x="8985250" y="1524000"/>
          <p14:tracePt t="152228" x="8972550" y="1524000"/>
          <p14:tracePt t="152242" x="8953500" y="1524000"/>
          <p14:tracePt t="152259" x="8909050" y="1536700"/>
          <p14:tracePt t="152277" x="8864600" y="1543050"/>
          <p14:tracePt t="152292" x="8845550" y="1549400"/>
          <p14:tracePt t="152309" x="8832850" y="1549400"/>
          <p14:tracePt t="152391" x="8826500" y="1549400"/>
          <p14:tracePt t="152409" x="8826500" y="1543050"/>
          <p14:tracePt t="152529" x="8813800" y="1543050"/>
          <p14:tracePt t="152543" x="8775700" y="1543050"/>
          <p14:tracePt t="152559" x="8712200" y="1543050"/>
          <p14:tracePt t="152576" x="8604250" y="1536700"/>
          <p14:tracePt t="152593" x="8509000" y="1543050"/>
          <p14:tracePt t="152609" x="8420100" y="1549400"/>
          <p14:tracePt t="152626" x="8350250" y="1555750"/>
          <p14:tracePt t="152643" x="8305800" y="1562100"/>
          <p14:tracePt t="152659" x="8274050" y="1562100"/>
          <p14:tracePt t="152676" x="8267700" y="1562100"/>
          <p14:tracePt t="153683" x="8274050" y="1555750"/>
          <p14:tracePt t="153691" x="8280400" y="1549400"/>
          <p14:tracePt t="153710" x="8312150" y="1530350"/>
          <p14:tracePt t="153727" x="8331200" y="1511300"/>
          <p14:tracePt t="153743" x="8337550" y="1504950"/>
          <p14:tracePt t="153760" x="8343900" y="1498600"/>
          <p14:tracePt t="153777" x="8343900" y="1485900"/>
          <p14:tracePt t="153794" x="8350250" y="1466850"/>
          <p14:tracePt t="153810" x="8350250" y="1447800"/>
          <p14:tracePt t="153827" x="8350250" y="1422400"/>
          <p14:tracePt t="153843" x="8350250" y="1390650"/>
          <p14:tracePt t="153860" x="8350250" y="1358900"/>
          <p14:tracePt t="153877" x="8350250" y="1333500"/>
          <p14:tracePt t="153894" x="8350250" y="1308100"/>
          <p14:tracePt t="153910" x="8350250" y="1289050"/>
          <p14:tracePt t="153927" x="8350250" y="1263650"/>
          <p14:tracePt t="153944" x="8343900" y="1231900"/>
          <p14:tracePt t="153960" x="8343900" y="1219200"/>
          <p14:tracePt t="153977" x="8337550" y="1200150"/>
          <p14:tracePt t="153994" x="8331200" y="1193800"/>
          <p14:tracePt t="154010" x="8318500" y="1187450"/>
          <p14:tracePt t="154027" x="8318500" y="1181100"/>
          <p14:tracePt t="154045" x="8305800" y="1174750"/>
          <p14:tracePt t="154061" x="8293100" y="1168400"/>
          <p14:tracePt t="154077" x="8280400" y="1162050"/>
          <p14:tracePt t="154093" x="8255000" y="1149350"/>
          <p14:tracePt t="154110" x="8248650" y="1149350"/>
          <p14:tracePt t="154144" x="8235950" y="1136650"/>
          <p14:tracePt t="154160" x="8229600" y="1136650"/>
          <p14:tracePt t="154177" x="8216900" y="1130300"/>
          <p14:tracePt t="154194" x="8210550" y="1123950"/>
          <p14:tracePt t="154210" x="8197850" y="1117600"/>
          <p14:tracePt t="154227" x="8185150" y="1104900"/>
          <p14:tracePt t="154244" x="8172450" y="1104900"/>
          <p14:tracePt t="154260" x="8140700" y="1098550"/>
          <p14:tracePt t="154278" x="8096250" y="1111250"/>
          <p14:tracePt t="154294" x="8045450" y="1143000"/>
          <p14:tracePt t="154310" x="8007350" y="1162050"/>
          <p14:tracePt t="154327" x="7950200" y="1187450"/>
          <p14:tracePt t="154344" x="7931150" y="1200150"/>
          <p14:tracePt t="154360" x="7918450" y="1212850"/>
          <p14:tracePt t="154377" x="7899400" y="1219200"/>
          <p14:tracePt t="154395" x="7886700" y="1231900"/>
          <p14:tracePt t="154410" x="7874000" y="1250950"/>
          <p14:tracePt t="154427" x="7861300" y="1263650"/>
          <p14:tracePt t="154444" x="7848600" y="1289050"/>
          <p14:tracePt t="154461" x="7835900" y="1314450"/>
          <p14:tracePt t="154477" x="7823200" y="1327150"/>
          <p14:tracePt t="154494" x="7816850" y="1352550"/>
          <p14:tracePt t="154510" x="7816850" y="1377950"/>
          <p14:tracePt t="154528" x="7816850" y="1409700"/>
          <p14:tracePt t="154544" x="7816850" y="1428750"/>
          <p14:tracePt t="154561" x="7829550" y="1447800"/>
          <p14:tracePt t="154577" x="7861300" y="1485900"/>
          <p14:tracePt t="154594" x="7931150" y="1517650"/>
          <p14:tracePt t="154610" x="8032750" y="1543050"/>
          <p14:tracePt t="154627" x="8166100" y="1555750"/>
          <p14:tracePt t="154644" x="8324850" y="1562100"/>
          <p14:tracePt t="154661" x="8432800" y="1555750"/>
          <p14:tracePt t="154678" x="8521700" y="1524000"/>
          <p14:tracePt t="154694" x="8566150" y="1492250"/>
          <p14:tracePt t="154711" x="8585200" y="1460500"/>
          <p14:tracePt t="154727" x="8597900" y="1435100"/>
          <p14:tracePt t="154744" x="8604250" y="1422400"/>
          <p14:tracePt t="154761" x="8604250" y="1409700"/>
          <p14:tracePt t="154762" x="8604250" y="1403350"/>
          <p14:tracePt t="154777" x="8597900" y="1403350"/>
          <p14:tracePt t="154795" x="8591550" y="1397000"/>
          <p14:tracePt t="154811" x="8585200" y="1390650"/>
          <p14:tracePt t="154827" x="8572500" y="1384300"/>
          <p14:tracePt t="154844" x="8553450" y="1377950"/>
          <p14:tracePt t="154861" x="8540750" y="1377950"/>
          <p14:tracePt t="154877" x="8521700" y="1371600"/>
          <p14:tracePt t="154894" x="8509000" y="1358900"/>
          <p14:tracePt t="154911" x="8489950" y="1352550"/>
          <p14:tracePt t="154928" x="8477250" y="1339850"/>
          <p14:tracePt t="154929" x="8470900" y="1339850"/>
          <p14:tracePt t="154944" x="8470900" y="1333500"/>
          <p14:tracePt t="154961" x="8464550" y="1327150"/>
          <p14:tracePt t="154978" x="8458200" y="1320800"/>
          <p14:tracePt t="154994" x="8451850" y="1314450"/>
          <p14:tracePt t="155011" x="8451850" y="1308100"/>
          <p14:tracePt t="155027" x="8445500" y="1308100"/>
          <p14:tracePt t="155044" x="8445500" y="1301750"/>
          <p14:tracePt t="155130" x="8445500" y="1295400"/>
          <p14:tracePt t="155139" x="8445500" y="1289050"/>
          <p14:tracePt t="155147" x="8439150" y="1282700"/>
          <p14:tracePt t="155161" x="8439150" y="1270000"/>
          <p14:tracePt t="155178" x="8439150" y="1250950"/>
          <p14:tracePt t="155283" x="8426450" y="1250950"/>
          <p14:tracePt t="155291" x="8375650" y="1250950"/>
          <p14:tracePt t="155299" x="8331200" y="1250950"/>
          <p14:tracePt t="155312" x="8286750" y="1250950"/>
          <p14:tracePt t="155328" x="8210550" y="1257300"/>
          <p14:tracePt t="155345" x="8134350" y="1257300"/>
          <p14:tracePt t="155347" x="8102600" y="1250950"/>
          <p14:tracePt t="155363" x="8032750" y="1238250"/>
          <p14:tracePt t="155378" x="7981950" y="1225550"/>
          <p14:tracePt t="155395" x="7950200" y="1212850"/>
          <p14:tracePt t="155411" x="7931150" y="1200150"/>
          <p14:tracePt t="155428" x="7912100" y="1193800"/>
          <p14:tracePt t="155444" x="7893050" y="1181100"/>
          <p14:tracePt t="155461" x="7880350" y="1174750"/>
          <p14:tracePt t="155478" x="7861300" y="1168400"/>
          <p14:tracePt t="155495" x="7848600" y="1168400"/>
          <p14:tracePt t="155511" x="7829550" y="1168400"/>
          <p14:tracePt t="155528" x="7791450" y="1181100"/>
          <p14:tracePt t="155545" x="7740650" y="1206500"/>
          <p14:tracePt t="155561" x="7677150" y="1244600"/>
          <p14:tracePt t="155578" x="7639050" y="1257300"/>
          <p14:tracePt t="155595" x="7632700" y="1263650"/>
          <p14:tracePt t="167587" x="7626350" y="1263650"/>
          <p14:tracePt t="167611" x="7620000" y="1270000"/>
          <p14:tracePt t="167982" x="7632700" y="1276350"/>
          <p14:tracePt t="167991" x="7658100" y="1289050"/>
          <p14:tracePt t="168007" x="7829550" y="1365250"/>
          <p14:tracePt t="168022" x="8007350" y="1428750"/>
          <p14:tracePt t="168039" x="8115300" y="1466850"/>
          <p14:tracePt t="168055" x="8147050" y="1479550"/>
          <p14:tracePt t="168158" x="8153400" y="1485900"/>
          <p14:tracePt t="168175" x="8159750" y="1485900"/>
          <p14:tracePt t="168183" x="8166100" y="1492250"/>
          <p14:tracePt t="168205" x="8191500" y="1485900"/>
          <p14:tracePt t="168222" x="8210550" y="1473200"/>
          <p14:tracePt t="168239" x="8216900" y="1460500"/>
          <p14:tracePt t="168255" x="8229600" y="1447800"/>
          <p14:tracePt t="168272" x="8229600" y="1441450"/>
          <p14:tracePt t="168289" x="8235950" y="1428750"/>
          <p14:tracePt t="168306" x="8242300" y="1422400"/>
          <p14:tracePt t="168322" x="8255000" y="1409700"/>
          <p14:tracePt t="168339" x="8261350" y="1397000"/>
          <p14:tracePt t="168355" x="8267700" y="1377950"/>
          <p14:tracePt t="168372" x="8274050" y="1371600"/>
          <p14:tracePt t="168389" x="8280400" y="1365250"/>
          <p14:tracePt t="168422" x="8286750" y="1352550"/>
          <p14:tracePt t="168439" x="8293100" y="1333500"/>
          <p14:tracePt t="168456" x="8299450" y="1320800"/>
          <p14:tracePt t="168472" x="8299450" y="1238250"/>
          <p14:tracePt t="168489" x="8305800" y="1193800"/>
          <p14:tracePt t="168506" x="8312150" y="1136650"/>
          <p14:tracePt t="168523" x="8312150" y="1104900"/>
          <p14:tracePt t="168539" x="8312150" y="1060450"/>
          <p14:tracePt t="168556" x="8312150" y="1028700"/>
          <p14:tracePt t="168572" x="8312150" y="990600"/>
          <p14:tracePt t="168589" x="8305800" y="971550"/>
          <p14:tracePt t="168606" x="8286750" y="946150"/>
          <p14:tracePt t="168622" x="8267700" y="933450"/>
          <p14:tracePt t="168639" x="8255000" y="927100"/>
          <p14:tracePt t="168642" x="8248650" y="920750"/>
          <p14:tracePt t="168656" x="8242300" y="920750"/>
          <p14:tracePt t="168658" x="8235950" y="914400"/>
          <p14:tracePt t="168672" x="8159750" y="908050"/>
          <p14:tracePt t="168689" x="8026400" y="908050"/>
          <p14:tracePt t="168706" x="7867650" y="908050"/>
          <p14:tracePt t="168722" x="7696200" y="914400"/>
          <p14:tracePt t="168739" x="7524750" y="914400"/>
          <p14:tracePt t="168756" x="7429500" y="914400"/>
          <p14:tracePt t="168773" x="7378700" y="914400"/>
          <p14:tracePt t="168789" x="7353300" y="920750"/>
          <p14:tracePt t="168806" x="7346950" y="927100"/>
          <p14:tracePt t="168822" x="7346950" y="939800"/>
          <p14:tracePt t="168839" x="7346950" y="971550"/>
          <p14:tracePt t="168856" x="7334250" y="1003300"/>
          <p14:tracePt t="168873" x="7308850" y="1035050"/>
          <p14:tracePt t="168891" x="7289800" y="1060450"/>
          <p14:tracePt t="168906" x="7289800" y="1066800"/>
          <p14:tracePt t="169004" x="7283450" y="1073150"/>
          <p14:tracePt t="169023" x="7277100" y="1079500"/>
          <p14:tracePt t="169039" x="7258050" y="1085850"/>
          <p14:tracePt t="169056" x="7251700" y="1085850"/>
          <p14:tracePt t="171350" x="7245350" y="1092200"/>
          <p14:tracePt t="171358" x="7245350" y="1104900"/>
          <p14:tracePt t="171365" x="7219950" y="1143000"/>
          <p14:tracePt t="171375" x="7194550" y="1187450"/>
          <p14:tracePt t="171392" x="7086600" y="1346200"/>
          <p14:tracePt t="171408" x="6953250" y="1511300"/>
          <p14:tracePt t="171425" x="6807200" y="1695450"/>
          <p14:tracePt t="171442" x="6661150" y="1854200"/>
          <p14:tracePt t="171458" x="6534150" y="1987550"/>
          <p14:tracePt t="171475" x="6451600" y="2070100"/>
          <p14:tracePt t="171493" x="6324600" y="2178050"/>
          <p14:tracePt t="171508" x="6191250" y="2266950"/>
          <p14:tracePt t="171525" x="6127750" y="2317750"/>
          <p14:tracePt t="171542" x="5848350" y="2527300"/>
          <p14:tracePt t="171558" x="5664200" y="2698750"/>
          <p14:tracePt t="171575" x="5435600" y="2933700"/>
          <p14:tracePt t="171591" x="5302250" y="3086100"/>
          <p14:tracePt t="171608" x="5137150" y="3282950"/>
          <p14:tracePt t="171625" x="4997450" y="3473450"/>
          <p14:tracePt t="171641" x="4883150" y="3594100"/>
          <p14:tracePt t="171659" x="4718050" y="3708400"/>
          <p14:tracePt t="171675" x="4584700" y="3759200"/>
          <p14:tracePt t="171692" x="4489450" y="3771900"/>
          <p14:tracePt t="171708" x="4457700" y="3771900"/>
          <p14:tracePt t="171726" x="4451350" y="3771900"/>
          <p14:tracePt t="171758" x="4445000" y="3771900"/>
          <p14:tracePt t="171775" x="4394200" y="3771900"/>
          <p14:tracePt t="171792" x="4248150" y="3790950"/>
          <p14:tracePt t="171808" x="4000500" y="3860800"/>
          <p14:tracePt t="171825" x="3727450" y="3949700"/>
          <p14:tracePt t="171842" x="3448050" y="4051300"/>
          <p14:tracePt t="171858" x="3213100" y="4133850"/>
          <p14:tracePt t="171876" x="3155950" y="4146550"/>
          <p14:tracePt t="171892" x="3149600" y="4146550"/>
          <p14:tracePt t="171908" x="3124200" y="4152900"/>
          <p14:tracePt t="171925" x="3041650" y="4178300"/>
          <p14:tracePt t="171942" x="2882900" y="4216400"/>
          <p14:tracePt t="171959" x="2667000" y="4267200"/>
          <p14:tracePt t="171975" x="2457450" y="4298950"/>
          <p14:tracePt t="171992" x="2209800" y="4324350"/>
          <p14:tracePt t="172008" x="2159000" y="4324350"/>
          <p14:tracePt t="172025" x="2152650" y="4324350"/>
          <p14:tracePt t="172042" x="2114550" y="4337050"/>
          <p14:tracePt t="172059" x="1993900" y="4394200"/>
          <p14:tracePt t="172075" x="1809750" y="4476750"/>
          <p14:tracePt t="172092" x="1562100" y="4559300"/>
          <p14:tracePt t="172109" x="1377950" y="4597400"/>
          <p14:tracePt t="172126" x="1301750" y="4603750"/>
          <p14:tracePt t="172142" x="1301750" y="4597400"/>
          <p14:tracePt t="172159" x="1320800" y="4572000"/>
          <p14:tracePt t="172175" x="1333500" y="4540250"/>
          <p14:tracePt t="172193" x="1327150" y="4508500"/>
          <p14:tracePt t="172209" x="1270000" y="4483100"/>
          <p14:tracePt t="172211" x="1206500" y="4464050"/>
          <p14:tracePt t="172226" x="1123950" y="4432300"/>
          <p14:tracePt t="172227" x="1073150" y="4413250"/>
          <p14:tracePt t="172242" x="977900" y="4324350"/>
          <p14:tracePt t="172259" x="996950" y="4235450"/>
          <p14:tracePt t="172275" x="1123950" y="4140200"/>
          <p14:tracePt t="172292" x="1384300" y="4032250"/>
          <p14:tracePt t="172309" x="1816100" y="3867150"/>
          <p14:tracePt t="172326" x="2330450" y="3638550"/>
          <p14:tracePt t="172671" x="2298700" y="3625850"/>
          <p14:tracePt t="172681" x="2197100" y="3613150"/>
          <p14:tracePt t="172694" x="1981200" y="3581400"/>
          <p14:tracePt t="172709" x="1879600" y="3606800"/>
          <p14:tracePt t="172727" x="1771650" y="3670300"/>
          <p14:tracePt t="172744" x="1606550" y="3759200"/>
          <p14:tracePt t="172759" x="1435100" y="3822700"/>
          <p14:tracePt t="172776" x="1270000" y="3886200"/>
          <p14:tracePt t="172792" x="1117600" y="3949700"/>
          <p14:tracePt t="172809" x="984250" y="4013200"/>
          <p14:tracePt t="172826" x="838200" y="4095750"/>
          <p14:tracePt t="172843" x="692150" y="4203700"/>
          <p14:tracePt t="172860" x="577850" y="4330700"/>
          <p14:tracePt t="172876" x="501650" y="4464050"/>
          <p14:tracePt t="172893" x="444500" y="4597400"/>
          <p14:tracePt t="172910" x="374650" y="4743450"/>
          <p14:tracePt t="172927" x="323850" y="4794250"/>
          <p14:tracePt t="172942" x="298450" y="4813300"/>
          <p14:tracePt t="172959" x="292100" y="4813300"/>
          <p14:tracePt t="173017" x="298450" y="4813300"/>
          <p14:tracePt t="173026" x="311150" y="4806950"/>
          <p14:tracePt t="173043" x="349250" y="4787900"/>
          <p14:tracePt t="173061" x="374650" y="4775200"/>
          <p14:tracePt t="173076" x="412750" y="4749800"/>
          <p14:tracePt t="173093" x="431800" y="4724400"/>
          <p14:tracePt t="173109" x="438150" y="4705350"/>
          <p14:tracePt t="173126" x="444500" y="4692650"/>
          <p14:tracePt t="173143" x="450850" y="4673600"/>
          <p14:tracePt t="173160" x="457200" y="4654550"/>
          <p14:tracePt t="173176" x="457200" y="4641850"/>
          <p14:tracePt t="173193" x="463550" y="4629150"/>
          <p14:tracePt t="173209" x="469900" y="4603750"/>
          <p14:tracePt t="173226" x="482600" y="4565650"/>
          <p14:tracePt t="173243" x="495300" y="4527550"/>
          <p14:tracePt t="173260" x="495300" y="4495800"/>
          <p14:tracePt t="173276" x="495300" y="4476750"/>
          <p14:tracePt t="173293" x="482600" y="4464050"/>
          <p14:tracePt t="173517" x="488950" y="4457700"/>
          <p14:tracePt t="173525" x="495300" y="4457700"/>
          <p14:tracePt t="173543" x="533400" y="4457700"/>
          <p14:tracePt t="173560" x="571500" y="4457700"/>
          <p14:tracePt t="173577" x="590550" y="4457700"/>
          <p14:tracePt t="173593" x="615950" y="4457700"/>
          <p14:tracePt t="173610" x="635000" y="4457700"/>
          <p14:tracePt t="173627" x="654050" y="4457700"/>
          <p14:tracePt t="173645" x="685800" y="4457700"/>
          <p14:tracePt t="173660" x="730250" y="4457700"/>
          <p14:tracePt t="173676" x="762000" y="4457700"/>
          <p14:tracePt t="173693" x="819150" y="4457700"/>
          <p14:tracePt t="173710" x="869950" y="4457700"/>
          <p14:tracePt t="173727" x="901700" y="4457700"/>
          <p14:tracePt t="173743" x="920750" y="4457700"/>
          <p14:tracePt t="173783" x="927100" y="4457700"/>
          <p14:tracePt t="173794" x="933450" y="4457700"/>
          <p14:tracePt t="173810" x="958850" y="4451350"/>
          <p14:tracePt t="173812" x="977900" y="4445000"/>
          <p14:tracePt t="173827" x="1003300" y="4432300"/>
          <p14:tracePt t="173844" x="1085850" y="4419600"/>
          <p14:tracePt t="173860" x="1104900" y="4413250"/>
          <p14:tracePt t="173877" x="1130300" y="4406900"/>
          <p14:tracePt t="173878" x="1136650" y="4400550"/>
          <p14:tracePt t="173894" x="1149350" y="4394200"/>
          <p14:tracePt t="173910" x="1168400" y="4387850"/>
          <p14:tracePt t="173927" x="1193800" y="4375150"/>
          <p14:tracePt t="173944" x="1231900" y="4362450"/>
          <p14:tracePt t="173960" x="1339850" y="4343400"/>
          <p14:tracePt t="173977" x="1435100" y="4330700"/>
          <p14:tracePt t="173994" x="1517650" y="4330700"/>
          <p14:tracePt t="174010" x="1562100" y="4330700"/>
          <p14:tracePt t="174027" x="1574800" y="4330700"/>
          <p14:tracePt t="174043" x="1587500" y="4330700"/>
          <p14:tracePt t="174061" x="1600200" y="4330700"/>
          <p14:tracePt t="174077" x="1619250" y="4330700"/>
          <p14:tracePt t="174079" x="1631950" y="4330700"/>
          <p14:tracePt t="174094" x="1663700" y="4337050"/>
          <p14:tracePt t="174110" x="1708150" y="4349750"/>
          <p14:tracePt t="174127" x="1733550" y="4356100"/>
          <p14:tracePt t="174129" x="1746250" y="4362450"/>
          <p14:tracePt t="174145" x="1771650" y="4375150"/>
          <p14:tracePt t="174160" x="1790700" y="4381500"/>
          <p14:tracePt t="174177" x="1803400" y="4387850"/>
          <p14:tracePt t="174193" x="1822450" y="4387850"/>
          <p14:tracePt t="174210" x="1847850" y="4387850"/>
          <p14:tracePt t="174227" x="1879600" y="4387850"/>
          <p14:tracePt t="174244" x="1943100" y="4381500"/>
          <p14:tracePt t="174260" x="2000250" y="4381500"/>
          <p14:tracePt t="174278" x="2051050" y="4381500"/>
          <p14:tracePt t="174294" x="2089150" y="4387850"/>
          <p14:tracePt t="174310" x="2114550" y="4387850"/>
          <p14:tracePt t="174327" x="2133600" y="4387850"/>
          <p14:tracePt t="174345" x="2159000" y="4387850"/>
          <p14:tracePt t="174361" x="2171700" y="4387850"/>
          <p14:tracePt t="174377" x="2178050" y="4387850"/>
          <p14:tracePt t="174379" x="2184400" y="4387850"/>
          <p14:tracePt t="174394" x="2190750" y="4381500"/>
          <p14:tracePt t="174774" x="2197100" y="4381500"/>
          <p14:tracePt t="174782" x="2209800" y="4381500"/>
          <p14:tracePt t="174795" x="2222500" y="4381500"/>
          <p14:tracePt t="174813" x="2266950" y="4381500"/>
          <p14:tracePt t="174829" x="2292350" y="4381500"/>
          <p14:tracePt t="174845" x="2305050" y="4381500"/>
          <p14:tracePt t="174861" x="2317750" y="4381500"/>
          <p14:tracePt t="174878" x="2330450" y="4381500"/>
          <p14:tracePt t="174895" x="2349500" y="4387850"/>
          <p14:tracePt t="174912" x="2381250" y="4387850"/>
          <p14:tracePt t="174928" x="2406650" y="4387850"/>
          <p14:tracePt t="174944" x="2432050" y="4394200"/>
          <p14:tracePt t="174961" x="2476500" y="4394200"/>
          <p14:tracePt t="174978" x="2514600" y="4394200"/>
          <p14:tracePt t="174998" x="2565400" y="4394200"/>
          <p14:tracePt t="175011" x="2571750" y="4394200"/>
          <p14:tracePt t="175028" x="2590800" y="4394200"/>
          <p14:tracePt t="175044" x="2603500" y="4394200"/>
          <p14:tracePt t="175061" x="2609850" y="4394200"/>
          <p14:tracePt t="175125" x="2603500" y="4394200"/>
          <p14:tracePt t="175131" x="2590800" y="4394200"/>
          <p14:tracePt t="175144" x="2571750" y="4394200"/>
          <p14:tracePt t="175163" x="2482850" y="4425950"/>
          <p14:tracePt t="175180" x="2393950" y="4457700"/>
          <p14:tracePt t="175195" x="2260600" y="4489450"/>
          <p14:tracePt t="175211" x="2120900" y="4514850"/>
          <p14:tracePt t="175228" x="1974850" y="4540250"/>
          <p14:tracePt t="175244" x="1854200" y="4552950"/>
          <p14:tracePt t="175262" x="1733550" y="4572000"/>
          <p14:tracePt t="175278" x="1581150" y="4597400"/>
          <p14:tracePt t="175294" x="1384300" y="4610100"/>
          <p14:tracePt t="175311" x="1206500" y="4622800"/>
          <p14:tracePt t="175328" x="1035050" y="4622800"/>
          <p14:tracePt t="175346" x="895350" y="4622800"/>
          <p14:tracePt t="175361" x="831850" y="4622800"/>
          <p14:tracePt t="175551" x="831850" y="4616450"/>
          <p14:tracePt t="175560" x="838200" y="4616450"/>
          <p14:tracePt t="175567" x="850900" y="4610100"/>
          <p14:tracePt t="175578" x="857250" y="4610100"/>
          <p14:tracePt t="175705" x="863600" y="4610100"/>
          <p14:tracePt t="175712" x="869950" y="4610100"/>
          <p14:tracePt t="175729" x="882650" y="4610100"/>
          <p14:tracePt t="175745" x="895350" y="4610100"/>
          <p14:tracePt t="175762" x="914400" y="4610100"/>
          <p14:tracePt t="175779" x="946150" y="4603750"/>
          <p14:tracePt t="175795" x="990600" y="4597400"/>
          <p14:tracePt t="175812" x="1016000" y="4591050"/>
          <p14:tracePt t="175829" x="1041400" y="4591050"/>
          <p14:tracePt t="175845" x="1047750" y="4591050"/>
          <p14:tracePt t="175910" x="1054100" y="4591050"/>
          <p14:tracePt t="175945" x="1066800" y="4584700"/>
          <p14:tracePt t="175962" x="1073150" y="4584700"/>
          <p14:tracePt t="176055" x="1079500" y="4584700"/>
          <p14:tracePt t="176063" x="1098550" y="4578350"/>
          <p14:tracePt t="176079" x="1149350" y="4572000"/>
          <p14:tracePt t="176096" x="1200150" y="4572000"/>
          <p14:tracePt t="176112" x="1250950" y="4572000"/>
          <p14:tracePt t="176129" x="1289050" y="4572000"/>
          <p14:tracePt t="176145" x="1320800" y="4578350"/>
          <p14:tracePt t="176162" x="1371600" y="4584700"/>
          <p14:tracePt t="176179" x="1409700" y="4584700"/>
          <p14:tracePt t="176196" x="1454150" y="4584700"/>
          <p14:tracePt t="176212" x="1492250" y="4584700"/>
          <p14:tracePt t="176229" x="1530350" y="4584700"/>
          <p14:tracePt t="176231" x="1543050" y="4584700"/>
          <p14:tracePt t="176247" x="1568450" y="4584700"/>
          <p14:tracePt t="176263" x="1593850" y="4578350"/>
          <p14:tracePt t="176279" x="1631950" y="4578350"/>
          <p14:tracePt t="176295" x="1670050" y="4572000"/>
          <p14:tracePt t="176312" x="1714500" y="4565650"/>
          <p14:tracePt t="176329" x="1739900" y="4565650"/>
          <p14:tracePt t="176345" x="1771650" y="4559300"/>
          <p14:tracePt t="176362" x="1790700" y="4559300"/>
          <p14:tracePt t="176379" x="1809750" y="4552950"/>
          <p14:tracePt t="176396" x="1835150" y="4546600"/>
          <p14:tracePt t="176412" x="1854200" y="4546600"/>
          <p14:tracePt t="176429" x="1866900" y="4546600"/>
          <p14:tracePt t="176446" x="1885950" y="4546600"/>
          <p14:tracePt t="176463" x="1905000" y="4552950"/>
          <p14:tracePt t="176479" x="1917700" y="4552950"/>
          <p14:tracePt t="176496" x="1936750" y="4552950"/>
          <p14:tracePt t="176512" x="1949450" y="4552950"/>
          <p14:tracePt t="176529" x="1968500" y="4552950"/>
          <p14:tracePt t="176546" x="1981200" y="4552950"/>
          <p14:tracePt t="176562" x="1987550" y="4552950"/>
          <p14:tracePt t="176612" x="1993900" y="4552950"/>
          <p14:tracePt t="176629" x="2000250" y="4552950"/>
          <p14:tracePt t="176646" x="2019300" y="4552950"/>
          <p14:tracePt t="176662" x="2044700" y="4546600"/>
          <p14:tracePt t="176680" x="2057400" y="4546600"/>
          <p14:tracePt t="176696" x="2070100" y="4546600"/>
          <p14:tracePt t="176712" x="2076450" y="4546600"/>
          <p14:tracePt t="176746" x="2089150" y="4552950"/>
          <p14:tracePt t="176779" x="2095500" y="4559300"/>
          <p14:tracePt t="176796" x="2101850" y="4559300"/>
          <p14:tracePt t="176812" x="2120900" y="4559300"/>
          <p14:tracePt t="176829" x="2139950" y="4559300"/>
          <p14:tracePt t="176846" x="2178050" y="4559300"/>
          <p14:tracePt t="176863" x="2203450" y="4552950"/>
          <p14:tracePt t="176879" x="2222500" y="4552950"/>
          <p14:tracePt t="176896" x="2235200" y="4552950"/>
          <p14:tracePt t="176913" x="2247900" y="4546600"/>
          <p14:tracePt t="176930" x="2260600" y="4546600"/>
          <p14:tracePt t="176946" x="2273300" y="4546600"/>
          <p14:tracePt t="176964" x="2286000" y="4546600"/>
          <p14:tracePt t="176979" x="2305050" y="4546600"/>
          <p14:tracePt t="176997" x="2324100" y="4546600"/>
          <p14:tracePt t="177013" x="2355850" y="4546600"/>
          <p14:tracePt t="177029" x="2381250" y="4540250"/>
          <p14:tracePt t="177046" x="2419350" y="4533900"/>
          <p14:tracePt t="177063" x="2476500" y="4527550"/>
          <p14:tracePt t="177080" x="2527300" y="4508500"/>
          <p14:tracePt t="177096" x="2533650" y="4508500"/>
          <p14:tracePt t="177113" x="2527300" y="4502150"/>
          <p14:tracePt t="177130" x="2508250" y="4502150"/>
          <p14:tracePt t="177146" x="2463800" y="4502150"/>
          <p14:tracePt t="177163" x="2438400" y="4502150"/>
          <p14:tracePt t="177180" x="2425700" y="4508500"/>
          <p14:tracePt t="177213" x="2444750" y="4508500"/>
          <p14:tracePt t="177230" x="2463800" y="4508500"/>
          <p14:tracePt t="177246" x="2476500" y="4508500"/>
          <p14:tracePt t="177264" x="2482850" y="4508500"/>
          <p14:tracePt t="177307" x="2482850" y="4514850"/>
          <p14:tracePt t="177315" x="2476500" y="4521200"/>
          <p14:tracePt t="177347" x="2470150" y="4527550"/>
          <p14:tracePt t="177405" x="2463800" y="4527550"/>
          <p14:tracePt t="177415" x="2457450" y="4527550"/>
          <p14:tracePt t="177430" x="2413000" y="4533900"/>
          <p14:tracePt t="177447" x="2368550" y="4540250"/>
          <p14:tracePt t="177463" x="2330450" y="4546600"/>
          <p14:tracePt t="177480" x="2279650" y="4559300"/>
          <p14:tracePt t="177496" x="2222500" y="4572000"/>
          <p14:tracePt t="177513" x="2108200" y="4584700"/>
          <p14:tracePt t="177530" x="2000250" y="4591050"/>
          <p14:tracePt t="177546" x="1911350" y="4591050"/>
          <p14:tracePt t="177563" x="1803400" y="4597400"/>
          <p14:tracePt t="177580" x="1651000" y="4610100"/>
          <p14:tracePt t="177597" x="1504950" y="4629150"/>
          <p14:tracePt t="177613" x="1320800" y="4648200"/>
          <p14:tracePt t="177630" x="1155700" y="4660900"/>
          <p14:tracePt t="177646" x="1028700" y="4667250"/>
          <p14:tracePt t="177664" x="996950" y="4673600"/>
          <p14:tracePt t="177697" x="990600" y="4673600"/>
          <p14:tracePt t="177713" x="977900" y="4679950"/>
          <p14:tracePt t="177730" x="939800" y="4699000"/>
          <p14:tracePt t="177747" x="901700" y="4718050"/>
          <p14:tracePt t="177764" x="863600" y="4737100"/>
          <p14:tracePt t="177780" x="831850" y="4743450"/>
          <p14:tracePt t="177797" x="819150" y="4749800"/>
          <p14:tracePt t="177871" x="819150" y="4743450"/>
          <p14:tracePt t="177880" x="819150" y="4737100"/>
          <p14:tracePt t="177897" x="825500" y="4730750"/>
          <p14:tracePt t="177915" x="838200" y="4724400"/>
          <p14:tracePt t="177931" x="844550" y="4724400"/>
          <p14:tracePt t="177964" x="850900" y="4724400"/>
          <p14:tracePt t="177998" x="882650" y="4743450"/>
          <p14:tracePt t="178014" x="901700" y="4762500"/>
          <p14:tracePt t="178031" x="946150" y="4787900"/>
          <p14:tracePt t="178048" x="1003300" y="4813300"/>
          <p14:tracePt t="178049" x="1028700" y="4826000"/>
          <p14:tracePt t="178064" x="1073150" y="4838700"/>
          <p14:tracePt t="178082" x="1111250" y="4838700"/>
          <p14:tracePt t="178097" x="1143000" y="4838700"/>
          <p14:tracePt t="178114" x="1168400" y="4838700"/>
          <p14:tracePt t="178131" x="1187450" y="4832350"/>
          <p14:tracePt t="178164" x="1193800" y="4832350"/>
          <p14:tracePt t="178180" x="1200150" y="4832350"/>
          <p14:tracePt t="178197" x="1206500" y="4832350"/>
          <p14:tracePt t="178299" x="1206500" y="4838700"/>
          <p14:tracePt t="178411" x="1212850" y="4838700"/>
          <p14:tracePt t="178420" x="1219200" y="4832350"/>
          <p14:tracePt t="178431" x="1225550" y="4832350"/>
          <p14:tracePt t="178448" x="1238250" y="4826000"/>
          <p14:tracePt t="178499" x="1244600" y="4826000"/>
          <p14:tracePt t="178514" x="1250950" y="4832350"/>
          <p14:tracePt t="178531" x="1257300" y="4838700"/>
          <p14:tracePt t="178548" x="1276350" y="4845050"/>
          <p14:tracePt t="178564" x="1301750" y="4845050"/>
          <p14:tracePt t="178585" x="1358900" y="4845050"/>
          <p14:tracePt t="178598" x="1371600" y="4845050"/>
          <p14:tracePt t="178614" x="1403350" y="4845050"/>
          <p14:tracePt t="178631" x="1422400" y="4845050"/>
          <p14:tracePt t="178648" x="1454150" y="4838700"/>
          <p14:tracePt t="178664" x="1473200" y="4832350"/>
          <p14:tracePt t="178681" x="1492250" y="4819650"/>
          <p14:tracePt t="178697" x="1511300" y="4813300"/>
          <p14:tracePt t="178714" x="1524000" y="4806950"/>
          <p14:tracePt t="178731" x="1530350" y="4800600"/>
          <p14:tracePt t="178747" x="1536700" y="4800600"/>
          <p14:tracePt t="178764" x="1543050" y="4800600"/>
          <p14:tracePt t="178781" x="1555750" y="4800600"/>
          <p14:tracePt t="178798" x="1568450" y="4794250"/>
          <p14:tracePt t="178814" x="1574800" y="4794250"/>
          <p14:tracePt t="178831" x="1581150" y="4794250"/>
          <p14:tracePt t="178832" x="1587500" y="4794250"/>
          <p14:tracePt t="178865" x="1631950" y="4794250"/>
          <p14:tracePt t="178881" x="1739900" y="4794250"/>
          <p14:tracePt t="178898" x="1911350" y="4794250"/>
          <p14:tracePt t="178914" x="2038350" y="4787900"/>
          <p14:tracePt t="178931" x="2146300" y="4787900"/>
          <p14:tracePt t="178948" x="2197100" y="4787900"/>
          <p14:tracePt t="178964" x="2222500" y="4787900"/>
          <p14:tracePt t="178981" x="2228850" y="4787900"/>
          <p14:tracePt t="179031" x="2235200" y="4787900"/>
          <p14:tracePt t="179174" x="2241550" y="4787900"/>
          <p14:tracePt t="179200" x="2247900" y="4787900"/>
          <p14:tracePt t="179215" x="2254250" y="4787900"/>
          <p14:tracePt t="179231" x="2260600" y="4781550"/>
          <p14:tracePt t="179248" x="2266950" y="4781550"/>
          <p14:tracePt t="179265" x="2266950" y="4775200"/>
          <p14:tracePt t="179298" x="2273300" y="4775200"/>
          <p14:tracePt t="179315" x="2279650" y="4775200"/>
          <p14:tracePt t="179491" x="2292350" y="4775200"/>
          <p14:tracePt t="179501" x="2298700" y="4775200"/>
          <p14:tracePt t="179507" x="2311400" y="4775200"/>
          <p14:tracePt t="179519" x="2330450" y="4775200"/>
          <p14:tracePt t="179531" x="2362200" y="4775200"/>
          <p14:tracePt t="179549" x="2387600" y="4775200"/>
          <p14:tracePt t="179565" x="2413000" y="4768850"/>
          <p14:tracePt t="179582" x="2438400" y="4768850"/>
          <p14:tracePt t="179599" x="2463800" y="4768850"/>
          <p14:tracePt t="179615" x="2476500" y="4768850"/>
          <p14:tracePt t="179632" x="2495550" y="4781550"/>
          <p14:tracePt t="179649" x="2520950" y="4794250"/>
          <p14:tracePt t="179651" x="2533650" y="4800600"/>
          <p14:tracePt t="179666" x="2540000" y="4800600"/>
          <p14:tracePt t="179682" x="2546350" y="4800600"/>
          <p14:tracePt t="179732" x="2552700" y="4800600"/>
          <p14:tracePt t="179916" x="2559050" y="4800600"/>
          <p14:tracePt t="179921" x="2565400" y="4800600"/>
          <p14:tracePt t="179933" x="2584450" y="4794250"/>
          <p14:tracePt t="179949" x="2616200" y="4781550"/>
          <p14:tracePt t="179965" x="2647950" y="4775200"/>
          <p14:tracePt t="179982" x="2667000" y="4768850"/>
          <p14:tracePt t="179999" x="2686050" y="4762500"/>
          <p14:tracePt t="180015" x="2692400" y="4762500"/>
          <p14:tracePt t="180032" x="2698750" y="4756150"/>
          <p14:tracePt t="181079" x="2705100" y="4756150"/>
          <p14:tracePt t="181105" x="2711450" y="4756150"/>
          <p14:tracePt t="181267" x="2711450" y="4749800"/>
          <p14:tracePt t="181289" x="2717800" y="4743450"/>
          <p14:tracePt t="181313" x="2717800" y="4737100"/>
          <p14:tracePt t="181350" x="2717800" y="4730750"/>
          <p14:tracePt t="181435" x="2717800" y="4737100"/>
          <p14:tracePt t="181452" x="2711450" y="4743450"/>
          <p14:tracePt t="181465" x="2705100" y="4749800"/>
          <p14:tracePt t="181493" x="2698750" y="4749800"/>
          <p14:tracePt t="181592" x="2705100" y="4737100"/>
          <p14:tracePt t="181599" x="2705100" y="4730750"/>
          <p14:tracePt t="181617" x="2717800" y="4711700"/>
          <p14:tracePt t="181634" x="2730500" y="4699000"/>
          <p14:tracePt t="181650" x="2730500" y="4692650"/>
          <p14:tracePt t="181667" x="2736850" y="4692650"/>
          <p14:tracePt t="181792" x="2717800" y="4692650"/>
          <p14:tracePt t="181800" x="2705100" y="4692650"/>
          <p14:tracePt t="181817" x="2667000" y="4692650"/>
          <p14:tracePt t="181835" x="2597150" y="4699000"/>
          <p14:tracePt t="181851" x="2559050" y="4699000"/>
          <p14:tracePt t="181867" x="2520950" y="4699000"/>
          <p14:tracePt t="181885" x="2476500" y="4699000"/>
          <p14:tracePt t="181901" x="2419350" y="4718050"/>
          <p14:tracePt t="181917" x="2330450" y="4743450"/>
          <p14:tracePt t="181934" x="2197100" y="4775200"/>
          <p14:tracePt t="181950" x="2044700" y="4806950"/>
          <p14:tracePt t="181968" x="1924050" y="4826000"/>
          <p14:tracePt t="181984" x="1822450" y="4845050"/>
          <p14:tracePt t="182000" x="1733550" y="4864100"/>
          <p14:tracePt t="182017" x="1612900" y="4876800"/>
          <p14:tracePt t="182033" x="1460500" y="4895850"/>
          <p14:tracePt t="182051" x="1231900" y="4914900"/>
          <p14:tracePt t="182053" x="1104900" y="4914900"/>
          <p14:tracePt t="182068" x="869950" y="4914900"/>
          <p14:tracePt t="182084" x="673100" y="4895850"/>
          <p14:tracePt t="182100" x="514350" y="4870450"/>
          <p14:tracePt t="182118" x="450850" y="4857750"/>
          <p14:tracePt t="182134" x="444500" y="4851400"/>
          <p14:tracePt t="182243" x="438150" y="4851400"/>
          <p14:tracePt t="182270" x="444500" y="4851400"/>
          <p14:tracePt t="182308" x="444500" y="4845050"/>
          <p14:tracePt t="182315" x="438150" y="4845050"/>
          <p14:tracePt t="182348" x="419100" y="4813300"/>
          <p14:tracePt t="182367" x="419100" y="4806950"/>
          <p14:tracePt t="182400" x="419100" y="4800600"/>
          <p14:tracePt t="182417" x="425450" y="4800600"/>
          <p14:tracePt t="182434" x="431800" y="4800600"/>
          <p14:tracePt t="182450" x="438150" y="4800600"/>
          <p14:tracePt t="182468" x="450850" y="4819650"/>
          <p14:tracePt t="182484" x="463550" y="4845050"/>
          <p14:tracePt t="182501" x="476250" y="4876800"/>
          <p14:tracePt t="182521" x="482600" y="4908550"/>
          <p14:tracePt t="182534" x="482600" y="4921250"/>
          <p14:tracePt t="182551" x="482600" y="4927600"/>
          <p14:tracePt t="182695" x="488950" y="4927600"/>
          <p14:tracePt t="182703" x="495300" y="4927600"/>
          <p14:tracePt t="182710" x="501650" y="4921250"/>
          <p14:tracePt t="182718" x="508000" y="4914900"/>
          <p14:tracePt t="182918" x="514350" y="4914900"/>
          <p14:tracePt t="182935" x="558800" y="4914900"/>
          <p14:tracePt t="182951" x="628650" y="4914900"/>
          <p14:tracePt t="182968" x="717550" y="4914900"/>
          <p14:tracePt t="182984" x="812800" y="4914900"/>
          <p14:tracePt t="183003" x="863600" y="4914900"/>
          <p14:tracePt t="183035" x="869950" y="4914900"/>
          <p14:tracePt t="183085" x="882650" y="4914900"/>
          <p14:tracePt t="183101" x="908050" y="4908550"/>
          <p14:tracePt t="183118" x="939800" y="4902200"/>
          <p14:tracePt t="183136" x="958850" y="4902200"/>
          <p14:tracePt t="183152" x="965200" y="4902200"/>
          <p14:tracePt t="183168" x="971550" y="4902200"/>
          <p14:tracePt t="183185" x="984250" y="4908550"/>
          <p14:tracePt t="183202" x="990600" y="4927600"/>
          <p14:tracePt t="183218" x="996950" y="4933950"/>
          <p14:tracePt t="183234" x="1003300" y="4946650"/>
          <p14:tracePt t="183328" x="1016000" y="4946650"/>
          <p14:tracePt t="183337" x="1041400" y="4946650"/>
          <p14:tracePt t="183352" x="1104900" y="4953000"/>
          <p14:tracePt t="183368" x="1162050" y="4959350"/>
          <p14:tracePt t="183386" x="1238250" y="4959350"/>
          <p14:tracePt t="183401" x="1308100" y="4959350"/>
          <p14:tracePt t="183419" x="1390650" y="4959350"/>
          <p14:tracePt t="183435" x="1441450" y="4953000"/>
          <p14:tracePt t="183452" x="1498600" y="4946650"/>
          <p14:tracePt t="183469" x="1530350" y="4940300"/>
          <p14:tracePt t="183485" x="1574800" y="4933950"/>
          <p14:tracePt t="183503" x="1600200" y="4933950"/>
          <p14:tracePt t="183518" x="1606550" y="4933950"/>
          <p14:tracePt t="183589" x="1606550" y="4940300"/>
          <p14:tracePt t="183730" x="1606550" y="4946650"/>
          <p14:tracePt t="183783" x="1612900" y="4946650"/>
          <p14:tracePt t="183802" x="1644650" y="4940300"/>
          <p14:tracePt t="183818" x="1682750" y="4933950"/>
          <p14:tracePt t="183835" x="1739900" y="4933950"/>
          <p14:tracePt t="183853" x="1797050" y="4933950"/>
          <p14:tracePt t="183869" x="1816100" y="4933950"/>
          <p14:tracePt t="183885" x="1828800" y="4940300"/>
          <p14:tracePt t="183903" x="1835150" y="4940300"/>
          <p14:tracePt t="183918" x="1841500" y="4940300"/>
          <p14:tracePt t="183935" x="1854200" y="4946650"/>
          <p14:tracePt t="183952" x="1892300" y="4959350"/>
          <p14:tracePt t="183969" x="1936750" y="4959350"/>
          <p14:tracePt t="183985" x="1993900" y="4965700"/>
          <p14:tracePt t="184002" x="2044700" y="4965700"/>
          <p14:tracePt t="184019" x="2089150" y="4959350"/>
          <p14:tracePt t="184035" x="2120900" y="4953000"/>
          <p14:tracePt t="184052" x="2133600" y="4946650"/>
          <p14:tracePt t="184069" x="2139950" y="4946650"/>
          <p14:tracePt t="184186" x="2146300" y="4953000"/>
          <p14:tracePt t="184202" x="2152650" y="4959350"/>
          <p14:tracePt t="184210" x="2165350" y="4965700"/>
          <p14:tracePt t="184219" x="2190750" y="4972050"/>
          <p14:tracePt t="184236" x="2235200" y="4972050"/>
          <p14:tracePt t="184253" x="2374900" y="4997450"/>
          <p14:tracePt t="184269" x="2508250" y="5010150"/>
          <p14:tracePt t="184286" x="2635250" y="5016500"/>
          <p14:tracePt t="184302" x="2705100" y="5016500"/>
          <p14:tracePt t="184319" x="2730500" y="5010150"/>
          <p14:tracePt t="184337" x="2749550" y="5003800"/>
          <p14:tracePt t="184597" x="2743200" y="5003800"/>
          <p14:tracePt t="184605" x="2730500" y="4997450"/>
          <p14:tracePt t="184620" x="2679700" y="4991100"/>
          <p14:tracePt t="184637" x="2603500" y="4991100"/>
          <p14:tracePt t="184653" x="2514600" y="4984750"/>
          <p14:tracePt t="184670" x="2432050" y="4978400"/>
          <p14:tracePt t="184686" x="2324100" y="4972050"/>
          <p14:tracePt t="184703" x="2254250" y="4959350"/>
          <p14:tracePt t="184720" x="2171700" y="4959350"/>
          <p14:tracePt t="184736" x="2070100" y="4965700"/>
          <p14:tracePt t="184753" x="1930400" y="4978400"/>
          <p14:tracePt t="184769" x="1689100" y="4984750"/>
          <p14:tracePt t="184786" x="1416050" y="4984750"/>
          <p14:tracePt t="184803" x="1187450" y="4978400"/>
          <p14:tracePt t="184804" x="1085850" y="4972050"/>
          <p14:tracePt t="184819" x="1028700" y="4965700"/>
          <p14:tracePt t="184821" x="965200" y="4959350"/>
          <p14:tracePt t="184835" x="920750" y="4953000"/>
          <p14:tracePt t="184836" x="901700" y="4953000"/>
          <p14:tracePt t="184852" x="876300" y="4946650"/>
          <p14:tracePt t="184869" x="844550" y="4953000"/>
          <p14:tracePt t="184886" x="774700" y="4984750"/>
          <p14:tracePt t="184903" x="673100" y="5035550"/>
          <p14:tracePt t="184919" x="571500" y="5092700"/>
          <p14:tracePt t="184936" x="520700" y="5124450"/>
          <p14:tracePt t="184953" x="508000" y="5137150"/>
          <p14:tracePt t="184969" x="508000" y="5143500"/>
          <p14:tracePt t="184987" x="514350" y="5149850"/>
          <p14:tracePt t="185003" x="558800" y="5168900"/>
          <p14:tracePt t="185019" x="609600" y="5194300"/>
          <p14:tracePt t="185036" x="641350" y="5213350"/>
          <p14:tracePt t="185053" x="685800" y="5238750"/>
          <p14:tracePt t="185055" x="692150" y="5245100"/>
          <p14:tracePt t="185071" x="730250" y="5257800"/>
          <p14:tracePt t="185087" x="755650" y="5257800"/>
          <p14:tracePt t="185103" x="774700" y="5257800"/>
          <p14:tracePt t="185119" x="800100" y="5257800"/>
          <p14:tracePt t="185136" x="819150" y="5257800"/>
          <p14:tracePt t="185427" x="825500" y="5251450"/>
          <p14:tracePt t="185435" x="831850" y="5245100"/>
          <p14:tracePt t="185454" x="850900" y="5232400"/>
          <p14:tracePt t="185470" x="869950" y="5213350"/>
          <p14:tracePt t="185487" x="908050" y="5200650"/>
          <p14:tracePt t="185489" x="933450" y="5194300"/>
          <p14:tracePt t="185503" x="965200" y="5187950"/>
          <p14:tracePt t="185506" x="1003300" y="5181600"/>
          <p14:tracePt t="185520" x="1035050" y="5181600"/>
          <p14:tracePt t="185522" x="1060450" y="5175250"/>
          <p14:tracePt t="185536" x="1092200" y="5175250"/>
          <p14:tracePt t="185554" x="1155700" y="5168900"/>
          <p14:tracePt t="185555" x="1168400" y="5168900"/>
          <p14:tracePt t="185570" x="1174750" y="5168900"/>
          <p14:tracePt t="185620" x="1181100" y="5168900"/>
          <p14:tracePt t="185637" x="1187450" y="5168900"/>
          <p14:tracePt t="185692" x="1193800" y="5168900"/>
          <p14:tracePt t="185703" x="1200150" y="5168900"/>
          <p14:tracePt t="185720" x="1238250" y="5168900"/>
          <p14:tracePt t="185737" x="1308100" y="5168900"/>
          <p14:tracePt t="185754" x="1371600" y="5168900"/>
          <p14:tracePt t="185755" x="1422400" y="5168900"/>
          <p14:tracePt t="185770" x="1485900" y="5168900"/>
          <p14:tracePt t="185787" x="1555750" y="5168900"/>
          <p14:tracePt t="185804" x="1638300" y="5168900"/>
          <p14:tracePt t="185821" x="1689100" y="5168900"/>
          <p14:tracePt t="185837" x="1714500" y="5168900"/>
          <p14:tracePt t="185853" x="1727200" y="5168900"/>
          <p14:tracePt t="185870" x="1733550" y="5168900"/>
          <p14:tracePt t="185887" x="1739900" y="5168900"/>
          <p14:tracePt t="185904" x="1746250" y="5168900"/>
          <p14:tracePt t="185992" x="1752600" y="5168900"/>
          <p14:tracePt t="185998" x="1758950" y="5168900"/>
          <p14:tracePt t="186007" x="1771650" y="5168900"/>
          <p14:tracePt t="186021" x="1797050" y="5162550"/>
          <p14:tracePt t="186037" x="1822450" y="5162550"/>
          <p14:tracePt t="186054" x="1860550" y="5156200"/>
          <p14:tracePt t="186070" x="1943100" y="5156200"/>
          <p14:tracePt t="186087" x="2044700" y="5156200"/>
          <p14:tracePt t="186104" x="2152650" y="5162550"/>
          <p14:tracePt t="186121" x="2260600" y="5181600"/>
          <p14:tracePt t="186137" x="2279650" y="5187950"/>
          <p14:tracePt t="186154" x="2292350" y="5187950"/>
          <p14:tracePt t="186170" x="2305050" y="5187950"/>
          <p14:tracePt t="186366" x="2311400" y="5187950"/>
          <p14:tracePt t="186373" x="2324100" y="5194300"/>
          <p14:tracePt t="186389" x="2336800" y="5194300"/>
          <p14:tracePt t="186405" x="2381250" y="5200650"/>
          <p14:tracePt t="186421" x="2425700" y="5200650"/>
          <p14:tracePt t="186437" x="2482850" y="5200650"/>
          <p14:tracePt t="186454" x="2533650" y="5200650"/>
          <p14:tracePt t="186471" x="2590800" y="5194300"/>
          <p14:tracePt t="186487" x="2647950" y="5194300"/>
          <p14:tracePt t="186504" x="2692400" y="5194300"/>
          <p14:tracePt t="186521" x="2724150" y="5187950"/>
          <p14:tracePt t="186537" x="2749550" y="5187950"/>
          <p14:tracePt t="186554" x="2762250" y="5181600"/>
          <p14:tracePt t="186571" x="2774950" y="5181600"/>
          <p14:tracePt t="186589" x="2787650" y="5181600"/>
          <p14:tracePt t="186621" x="2794000" y="5181600"/>
          <p14:tracePt t="186672" x="2800350" y="5181600"/>
          <p14:tracePt t="186687" x="2813050" y="5181600"/>
          <p14:tracePt t="186704" x="2832100" y="5181600"/>
          <p14:tracePt t="186721" x="2844800" y="5187950"/>
          <p14:tracePt t="186738" x="2863850" y="5187950"/>
          <p14:tracePt t="186755" x="2870200" y="5187950"/>
          <p14:tracePt t="186771" x="2870200" y="5194300"/>
          <p14:tracePt t="186788" x="2876550" y="5194300"/>
          <p14:tracePt t="186804" x="2876550" y="5200650"/>
          <p14:tracePt t="186821" x="2882900" y="5200650"/>
          <p14:tracePt t="186854" x="2882900" y="5207000"/>
          <p14:tracePt t="187768" x="2889250" y="5207000"/>
          <p14:tracePt t="187775" x="2895600" y="5200650"/>
          <p14:tracePt t="187790" x="2914650" y="5187950"/>
          <p14:tracePt t="187805" x="2921000" y="5187950"/>
          <p14:tracePt t="187823" x="2933700" y="5181600"/>
          <p14:tracePt t="187839" x="2946400" y="5181600"/>
          <p14:tracePt t="187855" x="2952750" y="5181600"/>
          <p14:tracePt t="187907" x="2952750" y="5187950"/>
          <p14:tracePt t="187938" x="2952750" y="5200650"/>
          <p14:tracePt t="187972" x="2952750" y="5207000"/>
          <p14:tracePt t="188006" x="2952750" y="5213350"/>
          <p14:tracePt t="188128" x="2946400" y="5213350"/>
          <p14:tracePt t="188139" x="2946400" y="5207000"/>
          <p14:tracePt t="188875" x="2946400" y="5200650"/>
          <p14:tracePt t="188883" x="2946400" y="5194300"/>
          <p14:tracePt t="188900" x="2946400" y="5187950"/>
          <p14:tracePt t="189012" x="2940050" y="5187950"/>
          <p14:tracePt t="189029" x="2933700" y="5187950"/>
          <p14:tracePt t="189051" x="2927350" y="5187950"/>
          <p14:tracePt t="189329" x="2908300" y="5181600"/>
          <p14:tracePt t="189340" x="2895600" y="5181600"/>
          <p14:tracePt t="189357" x="2857500" y="5181600"/>
          <p14:tracePt t="189373" x="2825750" y="5181600"/>
          <p14:tracePt t="189390" x="2762250" y="5181600"/>
          <p14:tracePt t="189409" x="2628900" y="5200650"/>
          <p14:tracePt t="189428" x="2482850" y="5219700"/>
          <p14:tracePt t="189440" x="2387600" y="5226050"/>
          <p14:tracePt t="189457" x="2184400" y="5238750"/>
          <p14:tracePt t="189473" x="1987550" y="5238750"/>
          <p14:tracePt t="189493" x="1809750" y="5238750"/>
          <p14:tracePt t="189506" x="1670050" y="5226050"/>
          <p14:tracePt t="189523" x="1606550" y="5219700"/>
          <p14:tracePt t="189540" x="1511300" y="5219700"/>
          <p14:tracePt t="189557" x="1358900" y="5226050"/>
          <p14:tracePt t="189574" x="1111250" y="5213350"/>
          <p14:tracePt t="189590" x="876300" y="5194300"/>
          <p14:tracePt t="189607" x="717550" y="5168900"/>
          <p14:tracePt t="189623" x="603250" y="5137150"/>
          <p14:tracePt t="189640" x="565150" y="5118100"/>
          <p14:tracePt t="189657" x="558800" y="5118100"/>
          <p14:tracePt t="189770" x="558800" y="5111750"/>
          <p14:tracePt t="189777" x="558800" y="5105400"/>
          <p14:tracePt t="189791" x="558800" y="5099050"/>
          <p14:tracePt t="189807" x="552450" y="5092700"/>
          <p14:tracePt t="189824" x="533400" y="5086350"/>
          <p14:tracePt t="189841" x="476250" y="5086350"/>
          <p14:tracePt t="189857" x="412750" y="5086350"/>
          <p14:tracePt t="189874" x="361950" y="5086350"/>
          <p14:tracePt t="189890" x="336550" y="5086350"/>
          <p14:tracePt t="189907" x="317500" y="5086350"/>
          <p14:tracePt t="189924" x="285750" y="5086350"/>
          <p14:tracePt t="189941" x="241300" y="5086350"/>
          <p14:tracePt t="189957" x="190500" y="5092700"/>
          <p14:tracePt t="189973" x="133350" y="5111750"/>
          <p14:tracePt t="189990" x="82550" y="5118100"/>
          <p14:tracePt t="190007" x="63500" y="5130800"/>
          <p14:tracePt t="190024" x="63500" y="5143500"/>
          <p14:tracePt t="190040" x="69850" y="5168900"/>
          <p14:tracePt t="190057" x="101600" y="5207000"/>
          <p14:tracePt t="190058" x="107950" y="5213350"/>
          <p14:tracePt t="190074" x="146050" y="5251450"/>
          <p14:tracePt t="190090" x="184150" y="5283200"/>
          <p14:tracePt t="190107" x="222250" y="5308600"/>
          <p14:tracePt t="190124" x="266700" y="5327650"/>
          <p14:tracePt t="190140" x="317500" y="5340350"/>
          <p14:tracePt t="190157" x="381000" y="5353050"/>
          <p14:tracePt t="190174" x="469900" y="5365750"/>
          <p14:tracePt t="190191" x="565150" y="5372100"/>
          <p14:tracePt t="190207" x="628650" y="5378450"/>
          <p14:tracePt t="190224" x="730250" y="5378450"/>
          <p14:tracePt t="190241" x="825500" y="5372100"/>
          <p14:tracePt t="190257" x="882650" y="5359400"/>
          <p14:tracePt t="190259" x="927100" y="5346700"/>
          <p14:tracePt t="190274" x="952500" y="5327650"/>
          <p14:tracePt t="190276" x="965200" y="5321300"/>
          <p14:tracePt t="190290" x="984250" y="5308600"/>
          <p14:tracePt t="190292" x="996950" y="5289550"/>
          <p14:tracePt t="190307" x="1003300" y="5283200"/>
          <p14:tracePt t="190324" x="1016000" y="5238750"/>
          <p14:tracePt t="190341" x="1022350" y="5219700"/>
          <p14:tracePt t="190357" x="1022350" y="5200650"/>
          <p14:tracePt t="190374" x="1022350" y="5175250"/>
          <p14:tracePt t="190391" x="1022350" y="5149850"/>
          <p14:tracePt t="190407" x="996950" y="5130800"/>
          <p14:tracePt t="190424" x="984250" y="5111750"/>
          <p14:tracePt t="190428" x="971550" y="5105400"/>
          <p14:tracePt t="190440" x="965200" y="5099050"/>
          <p14:tracePt t="190458" x="946150" y="5092700"/>
          <p14:tracePt t="190474" x="939800" y="5086350"/>
          <p14:tracePt t="190491" x="933450" y="5080000"/>
          <p14:tracePt t="190509" x="927100" y="5080000"/>
          <p14:tracePt t="190525" x="889000" y="5073650"/>
          <p14:tracePt t="190541" x="825500" y="5060950"/>
          <p14:tracePt t="190558" x="781050" y="5054600"/>
          <p14:tracePt t="190574" x="704850" y="5048250"/>
          <p14:tracePt t="190591" x="673100" y="5041900"/>
          <p14:tracePt t="190607" x="666750" y="5041900"/>
          <p14:tracePt t="190672" x="660400" y="5041900"/>
          <p14:tracePt t="190680" x="654050" y="5041900"/>
          <p14:tracePt t="190691" x="641350" y="5041900"/>
          <p14:tracePt t="190708" x="622300" y="5048250"/>
          <p14:tracePt t="190724" x="615950" y="5054600"/>
          <p14:tracePt t="190742" x="603250" y="5073650"/>
          <p14:tracePt t="190759" x="590550" y="5092700"/>
          <p14:tracePt t="190774" x="584200" y="5111750"/>
          <p14:tracePt t="190776" x="584200" y="5118100"/>
          <p14:tracePt t="190791" x="584200" y="5143500"/>
          <p14:tracePt t="190808" x="590550" y="5168900"/>
          <p14:tracePt t="190825" x="609600" y="5181600"/>
          <p14:tracePt t="190841" x="628650" y="5187950"/>
          <p14:tracePt t="190858" x="641350" y="5187950"/>
          <p14:tracePt t="190874" x="666750" y="5194300"/>
          <p14:tracePt t="190891" x="692150" y="5207000"/>
          <p14:tracePt t="190908" x="711200" y="5219700"/>
          <p14:tracePt t="190925" x="730250" y="5245100"/>
          <p14:tracePt t="190941" x="742950" y="5264150"/>
          <p14:tracePt t="190958" x="755650" y="5283200"/>
          <p14:tracePt t="190974" x="762000" y="5289550"/>
          <p14:tracePt t="191087" x="768350" y="5289550"/>
          <p14:tracePt t="191116" x="774700" y="5295900"/>
          <p14:tracePt t="191122" x="781050" y="5295900"/>
          <p14:tracePt t="191141" x="787400" y="5295900"/>
          <p14:tracePt t="191158" x="793750" y="5295900"/>
          <p14:tracePt t="191208" x="800100" y="5295900"/>
          <p14:tracePt t="191255" x="806450" y="5295900"/>
          <p14:tracePt t="191275" x="825500" y="5289550"/>
          <p14:tracePt t="191291" x="850900" y="5270500"/>
          <p14:tracePt t="191308" x="889000" y="5251450"/>
          <p14:tracePt t="191326" x="939800" y="5245100"/>
          <p14:tracePt t="191342" x="984250" y="5245100"/>
          <p14:tracePt t="191359" x="1003300" y="5245100"/>
          <p14:tracePt t="191375" x="1009650" y="5245100"/>
          <p14:tracePt t="191408" x="1016000" y="5257800"/>
          <p14:tracePt t="191425" x="1022350" y="5270500"/>
          <p14:tracePt t="191441" x="1028700" y="5276850"/>
          <p14:tracePt t="191458" x="1035050" y="5295900"/>
          <p14:tracePt t="191475" x="1041400" y="5314950"/>
          <p14:tracePt t="191491" x="1047750" y="5327650"/>
          <p14:tracePt t="191508" x="1047750" y="5346700"/>
          <p14:tracePt t="191525" x="1047750" y="5359400"/>
          <p14:tracePt t="191542" x="1047750" y="5372100"/>
          <p14:tracePt t="191575" x="1054100" y="5378450"/>
          <p14:tracePt t="191594" x="1054100" y="5391150"/>
          <p14:tracePt t="191608" x="1066800" y="5403850"/>
          <p14:tracePt t="191625" x="1073150" y="5422900"/>
          <p14:tracePt t="191642" x="1079500" y="5435600"/>
          <p14:tracePt t="191726" x="1085850" y="5435600"/>
          <p14:tracePt t="191742" x="1104900" y="5429250"/>
          <p14:tracePt t="191758" x="1130300" y="5410200"/>
          <p14:tracePt t="191775" x="1136650" y="5403850"/>
          <p14:tracePt t="191825" x="1143000" y="5403850"/>
          <p14:tracePt t="191842" x="1155700" y="5391150"/>
          <p14:tracePt t="191858" x="1193800" y="5384800"/>
          <p14:tracePt t="191875" x="1250950" y="5384800"/>
          <p14:tracePt t="191892" x="1371600" y="5391150"/>
          <p14:tracePt t="191908" x="1504950" y="5410200"/>
          <p14:tracePt t="191925" x="1663700" y="5435600"/>
          <p14:tracePt t="191943" x="1803400" y="5448300"/>
          <p14:tracePt t="191958" x="1822450" y="5448300"/>
          <p14:tracePt t="191960" x="1828800" y="5448300"/>
          <p14:tracePt t="191977" x="1835150" y="5448300"/>
          <p14:tracePt t="192017" x="1841500" y="5448300"/>
          <p14:tracePt t="192073" x="1847850" y="5448300"/>
          <p14:tracePt t="192245" x="1835150" y="5448300"/>
          <p14:tracePt t="192252" x="1828800" y="5454650"/>
          <p14:tracePt t="192261" x="1809750" y="5454650"/>
          <p14:tracePt t="192276" x="1790700" y="5467350"/>
          <p14:tracePt t="192292" x="1778000" y="5467350"/>
          <p14:tracePt t="192387" x="1778000" y="5461000"/>
          <p14:tracePt t="192409" x="1790700" y="5435600"/>
          <p14:tracePt t="192427" x="1816100" y="5403850"/>
          <p14:tracePt t="192442" x="1828800" y="5397500"/>
          <p14:tracePt t="192444" x="1835150" y="5391150"/>
          <p14:tracePt t="192459" x="1847850" y="5384800"/>
          <p14:tracePt t="192566" x="1854200" y="5384800"/>
          <p14:tracePt t="192573" x="1866900" y="5391150"/>
          <p14:tracePt t="192593" x="1885950" y="5391150"/>
          <p14:tracePt t="192609" x="1917700" y="5391150"/>
          <p14:tracePt t="192626" x="1974850" y="5391150"/>
          <p14:tracePt t="192643" x="2044700" y="5384800"/>
          <p14:tracePt t="192660" x="2101850" y="5378450"/>
          <p14:tracePt t="192661" x="2146300" y="5372100"/>
          <p14:tracePt t="192677" x="2222500" y="5365750"/>
          <p14:tracePt t="192692" x="2260600" y="5365750"/>
          <p14:tracePt t="192709" x="2279650" y="5365750"/>
          <p14:tracePt t="192880" x="2286000" y="5365750"/>
          <p14:tracePt t="192887" x="2292350" y="5365750"/>
          <p14:tracePt t="192897" x="2305050" y="5365750"/>
          <p14:tracePt t="192912" x="2336800" y="5359400"/>
          <p14:tracePt t="192927" x="2374900" y="5359400"/>
          <p14:tracePt t="192943" x="2413000" y="5346700"/>
          <p14:tracePt t="192959" x="2451100" y="5340350"/>
          <p14:tracePt t="192977" x="2470150" y="5340350"/>
          <p14:tracePt t="192993" x="2495550" y="5340350"/>
          <p14:tracePt t="193009" x="2514600" y="5340350"/>
          <p14:tracePt t="193026" x="2533650" y="5346700"/>
          <p14:tracePt t="193043" x="2559050" y="5353050"/>
          <p14:tracePt t="193059" x="2590800" y="5359400"/>
          <p14:tracePt t="193077" x="2622550" y="5365750"/>
          <p14:tracePt t="193093" x="2635250" y="5365750"/>
          <p14:tracePt t="193110" x="2647950" y="5365750"/>
          <p14:tracePt t="193126" x="2654300" y="5372100"/>
          <p14:tracePt t="193185" x="2647950" y="5372100"/>
          <p14:tracePt t="193194" x="2641600" y="5378450"/>
          <p14:tracePt t="193209" x="2597150" y="5384800"/>
          <p14:tracePt t="193226" x="2533650" y="5391150"/>
          <p14:tracePt t="193243" x="2463800" y="5403850"/>
          <p14:tracePt t="193260" x="2355850" y="5410200"/>
          <p14:tracePt t="193276" x="2235200" y="5416550"/>
          <p14:tracePt t="193293" x="2057400" y="5422900"/>
          <p14:tracePt t="193310" x="1873250" y="5422900"/>
          <p14:tracePt t="193327" x="1625600" y="5410200"/>
          <p14:tracePt t="193343" x="1479550" y="5403850"/>
          <p14:tracePt t="193360" x="1314450" y="5397500"/>
          <p14:tracePt t="193377" x="1174750" y="5403850"/>
          <p14:tracePt t="193393" x="1066800" y="5410200"/>
          <p14:tracePt t="193394" x="984250" y="5416550"/>
          <p14:tracePt t="193411" x="863600" y="5422900"/>
          <p14:tracePt t="193427" x="768350" y="5435600"/>
          <p14:tracePt t="193443" x="685800" y="5454650"/>
          <p14:tracePt t="193460" x="647700" y="5473700"/>
          <p14:tracePt t="193477" x="628650" y="5492750"/>
          <p14:tracePt t="193493" x="622300" y="5511800"/>
          <p14:tracePt t="193510" x="615950" y="5518150"/>
          <p14:tracePt t="193527" x="615950" y="5524500"/>
          <p14:tracePt t="193544" x="628650" y="5530850"/>
          <p14:tracePt t="193560" x="673100" y="5549900"/>
          <p14:tracePt t="193576" x="736600" y="5568950"/>
          <p14:tracePt t="193581" x="793750" y="5588000"/>
          <p14:tracePt t="193593" x="844550" y="5600700"/>
          <p14:tracePt t="193595" x="895350" y="5613400"/>
          <p14:tracePt t="193610" x="977900" y="5626100"/>
          <p14:tracePt t="193627" x="1136650" y="5638800"/>
          <p14:tracePt t="193644" x="1276350" y="5645150"/>
          <p14:tracePt t="193661" x="1504950" y="5645150"/>
          <p14:tracePt t="193677" x="1606550" y="5632450"/>
          <p14:tracePt t="193693" x="1676400" y="5626100"/>
          <p14:tracePt t="193710" x="1708150" y="5619750"/>
          <p14:tracePt t="193727" x="1720850" y="5619750"/>
          <p14:tracePt t="193743" x="1733550" y="5619750"/>
          <p14:tracePt t="193760" x="1746250" y="5619750"/>
          <p14:tracePt t="193777" x="1752600" y="5619750"/>
          <p14:tracePt t="193794" x="1758950" y="5619750"/>
          <p14:tracePt t="193844" x="1758950" y="5626100"/>
          <p14:tracePt t="193929" x="1758950" y="5632450"/>
          <p14:tracePt t="193937" x="1765300" y="5632450"/>
          <p14:tracePt t="193945" x="1771650" y="5632450"/>
          <p14:tracePt t="193961" x="1790700" y="5638800"/>
          <p14:tracePt t="193977" x="1816100" y="5645150"/>
          <p14:tracePt t="194055" x="1822450" y="5645150"/>
          <p14:tracePt t="194066" x="1828800" y="5645150"/>
          <p14:tracePt t="194077" x="1835150" y="5645150"/>
          <p14:tracePt t="194096" x="1885950" y="5645150"/>
          <p14:tracePt t="194111" x="1924050" y="5638800"/>
          <p14:tracePt t="194128" x="1955800" y="5632450"/>
          <p14:tracePt t="194144" x="1981200" y="5626100"/>
          <p14:tracePt t="194161" x="2000250" y="5626100"/>
          <p14:tracePt t="194177" x="2019300" y="5626100"/>
          <p14:tracePt t="194194" x="2032000" y="5632450"/>
          <p14:tracePt t="194211" x="2044700" y="5638800"/>
          <p14:tracePt t="194228" x="2057400" y="5645150"/>
          <p14:tracePt t="194244" x="2070100" y="5651500"/>
          <p14:tracePt t="194261" x="2089150" y="5651500"/>
          <p14:tracePt t="194278" x="2108200" y="5651500"/>
          <p14:tracePt t="194294" x="2127250" y="5651500"/>
          <p14:tracePt t="194311" x="2146300" y="5651500"/>
          <p14:tracePt t="194327" x="2152650" y="5651500"/>
          <p14:tracePt t="194519" x="2146300" y="5651500"/>
          <p14:tracePt t="194583" x="2139950" y="5651500"/>
          <p14:tracePt t="194594" x="2127250" y="5651500"/>
          <p14:tracePt t="194611" x="2095500" y="5670550"/>
          <p14:tracePt t="194628" x="2070100" y="5683250"/>
          <p14:tracePt t="196310" x="2063750" y="5683250"/>
          <p14:tracePt t="196315" x="2051050" y="5683250"/>
          <p14:tracePt t="196329" x="2025650" y="5664200"/>
          <p14:tracePt t="196347" x="1955800" y="5626100"/>
          <p14:tracePt t="196364" x="1898650" y="5594350"/>
          <p14:tracePt t="196380" x="1803400" y="5537200"/>
          <p14:tracePt t="196397" x="1657350" y="5448300"/>
          <p14:tracePt t="196413" x="1485900" y="5365750"/>
          <p14:tracePt t="196429" x="1352550" y="5308600"/>
          <p14:tracePt t="196445" x="1250950" y="5251450"/>
          <p14:tracePt t="196463" x="1200150" y="5200650"/>
          <p14:tracePt t="196479" x="1149350" y="5143500"/>
          <p14:tracePt t="196496" x="1085850" y="5086350"/>
          <p14:tracePt t="196512" x="996950" y="5029200"/>
          <p14:tracePt t="196529" x="914400" y="4972050"/>
          <p14:tracePt t="196546" x="831850" y="4921250"/>
          <p14:tracePt t="196562" x="762000" y="4883150"/>
          <p14:tracePt t="196579" x="698500" y="4851400"/>
          <p14:tracePt t="196597" x="609600" y="4819650"/>
          <p14:tracePt t="196612" x="546100" y="4800600"/>
          <p14:tracePt t="196629" x="495300" y="4794250"/>
          <p14:tracePt t="196646" x="457200" y="4787900"/>
          <p14:tracePt t="196679" x="457200" y="4794250"/>
          <p14:tracePt t="196696" x="463550" y="4806950"/>
          <p14:tracePt t="196713" x="495300" y="4838700"/>
          <p14:tracePt t="196731" x="565150" y="4883150"/>
          <p14:tracePt t="196746" x="590550" y="4902200"/>
          <p14:tracePt t="196762" x="596900" y="4908550"/>
          <p14:tracePt t="196779" x="603250" y="4908550"/>
          <p14:tracePt t="196835" x="609600" y="4908550"/>
          <p14:tracePt t="196851" x="609600" y="4902200"/>
          <p14:tracePt t="196863" x="609600" y="4889500"/>
          <p14:tracePt t="196879" x="603250" y="4876800"/>
          <p14:tracePt t="196896" x="571500" y="4870450"/>
          <p14:tracePt t="196913" x="514350" y="4864100"/>
          <p14:tracePt t="196929" x="457200" y="4864100"/>
          <p14:tracePt t="196946" x="431800" y="4857750"/>
          <p14:tracePt t="196979" x="431800" y="4851400"/>
          <p14:tracePt t="196983" x="438150" y="4851400"/>
          <p14:tracePt t="196996" x="450850" y="4845050"/>
          <p14:tracePt t="197013" x="476250" y="4845050"/>
          <p14:tracePt t="197051" x="482600" y="4845050"/>
          <p14:tracePt t="197065" x="488950" y="4857750"/>
          <p14:tracePt t="197080" x="495300" y="4870450"/>
          <p14:tracePt t="197096" x="501650" y="4883150"/>
          <p14:tracePt t="203246" x="508000" y="4883150"/>
          <p14:tracePt t="203255" x="533400" y="4883150"/>
          <p14:tracePt t="203269" x="666750" y="4883150"/>
          <p14:tracePt t="203285" x="704850" y="4889500"/>
          <p14:tracePt t="203302" x="717550" y="4908550"/>
          <p14:tracePt t="203318" x="698500" y="4946650"/>
          <p14:tracePt t="203335" x="660400" y="4978400"/>
          <p14:tracePt t="203352" x="622300" y="5016500"/>
          <p14:tracePt t="203368" x="603250" y="5035550"/>
          <p14:tracePt t="203402" x="603250" y="5041900"/>
          <p14:tracePt t="203435" x="603250" y="5029200"/>
          <p14:tracePt t="203451" x="590550" y="4997450"/>
          <p14:tracePt t="203469" x="571500" y="4946650"/>
          <p14:tracePt t="203486" x="546100" y="4889500"/>
          <p14:tracePt t="203501" x="520700" y="4813300"/>
          <p14:tracePt t="203518" x="514350" y="4768850"/>
          <p14:tracePt t="203568" x="501650" y="4781550"/>
          <p14:tracePt t="203585" x="476250" y="4794250"/>
          <p14:tracePt t="203602" x="457200" y="4813300"/>
          <p14:tracePt t="203781" x="463550" y="4819650"/>
          <p14:tracePt t="203790" x="482600" y="4826000"/>
          <p14:tracePt t="203803" x="520700" y="4851400"/>
          <p14:tracePt t="203819" x="584200" y="4889500"/>
          <p14:tracePt t="203836" x="603250" y="4902200"/>
          <p14:tracePt t="203837" x="609600" y="4908550"/>
          <p14:tracePt t="203854" x="628650" y="4927600"/>
          <p14:tracePt t="203869" x="647700" y="4946650"/>
          <p14:tracePt t="203885" x="654050" y="4959350"/>
          <p14:tracePt t="203902" x="654050" y="4972050"/>
          <p14:tracePt t="203936" x="654050" y="4978400"/>
          <p14:tracePt t="203999" x="647700" y="4978400"/>
          <p14:tracePt t="204007" x="641350" y="4978400"/>
          <p14:tracePt t="204019" x="622300" y="4984750"/>
          <p14:tracePt t="204035" x="590550" y="4984750"/>
          <p14:tracePt t="204052" x="571500" y="4984750"/>
          <p14:tracePt t="204069" x="546100" y="4997450"/>
          <p14:tracePt t="204085" x="501650" y="5016500"/>
          <p14:tracePt t="204102" x="457200" y="5048250"/>
          <p14:tracePt t="204119" x="406400" y="5086350"/>
          <p14:tracePt t="204136" x="393700" y="5105400"/>
          <p14:tracePt t="204152" x="393700" y="5130800"/>
          <p14:tracePt t="204169" x="419100" y="5175250"/>
          <p14:tracePt t="204186" x="508000" y="5238750"/>
          <p14:tracePt t="204202" x="539750" y="5257800"/>
          <p14:tracePt t="204219" x="609600" y="5283200"/>
          <p14:tracePt t="204236" x="673100" y="5302250"/>
          <p14:tracePt t="204253" x="749300" y="5321300"/>
          <p14:tracePt t="204269" x="768350" y="5327650"/>
          <p14:tracePt t="204285" x="781050" y="5327650"/>
          <p14:tracePt t="204319" x="787400" y="5334000"/>
          <p14:tracePt t="204336" x="812800" y="5334000"/>
          <p14:tracePt t="204353" x="831850" y="5334000"/>
          <p14:tracePt t="204369" x="857250" y="5334000"/>
          <p14:tracePt t="204385" x="876300" y="5334000"/>
          <p14:tracePt t="204468" x="869950" y="5327650"/>
          <p14:tracePt t="204475" x="863600" y="5327650"/>
          <p14:tracePt t="204492" x="857250" y="5327650"/>
          <p14:tracePt t="204560" x="850900" y="5327650"/>
          <p14:tracePt t="204567" x="850900" y="5321300"/>
          <p14:tracePt t="204586" x="844550" y="5314950"/>
          <p14:tracePt t="204603" x="838200" y="5314950"/>
          <p14:tracePt t="204619" x="838200" y="5308600"/>
          <p14:tracePt t="204640" x="831850" y="5302250"/>
          <p14:tracePt t="204653" x="831850" y="5295900"/>
          <p14:tracePt t="204687" x="831850" y="5276850"/>
          <p14:tracePt t="204703" x="850900" y="5245100"/>
          <p14:tracePt t="204719" x="857250" y="5226050"/>
          <p14:tracePt t="204737" x="863600" y="5213350"/>
          <p14:tracePt t="204753" x="863600" y="5181600"/>
          <p14:tracePt t="204769" x="863600" y="5156200"/>
          <p14:tracePt t="204786" x="850900" y="5130800"/>
          <p14:tracePt t="204803" x="844550" y="5099050"/>
          <p14:tracePt t="204819" x="838200" y="5073650"/>
          <p14:tracePt t="204836" x="831850" y="5048250"/>
          <p14:tracePt t="204853" x="831850" y="5035550"/>
          <p14:tracePt t="204870" x="800100" y="5029200"/>
          <p14:tracePt t="204886" x="762000" y="5035550"/>
          <p14:tracePt t="204903" x="679450" y="5060950"/>
          <p14:tracePt t="204905" x="654050" y="5073650"/>
          <p14:tracePt t="204920" x="622300" y="5092700"/>
          <p14:tracePt t="204921" x="603250" y="5105400"/>
          <p14:tracePt t="204936" x="565150" y="5149850"/>
          <p14:tracePt t="204953" x="552450" y="5175250"/>
          <p14:tracePt t="204969" x="546100" y="5181600"/>
          <p14:tracePt t="205032" x="552450" y="5187950"/>
          <p14:tracePt t="205041" x="558800" y="5187950"/>
          <p14:tracePt t="205053" x="590550" y="5194300"/>
          <p14:tracePt t="205071" x="647700" y="5207000"/>
          <p14:tracePt t="205088" x="704850" y="5219700"/>
          <p14:tracePt t="205103" x="800100" y="5245100"/>
          <p14:tracePt t="205120" x="901700" y="5276850"/>
          <p14:tracePt t="205137" x="1003300" y="5295900"/>
          <p14:tracePt t="205154" x="1079500" y="5295900"/>
          <p14:tracePt t="205170" x="1130300" y="5276850"/>
          <p14:tracePt t="205186" x="1162050" y="5238750"/>
          <p14:tracePt t="205203" x="1187450" y="5200650"/>
          <p14:tracePt t="205220" x="1212850" y="5143500"/>
          <p14:tracePt t="205236" x="1250950" y="5086350"/>
          <p14:tracePt t="205253" x="1358900" y="5010150"/>
          <p14:tracePt t="205272" x="1670050" y="4883150"/>
          <p14:tracePt t="205286" x="1879600" y="4800600"/>
          <p14:tracePt t="205303" x="2120900" y="4705350"/>
          <p14:tracePt t="205320" x="2355850" y="4616450"/>
          <p14:tracePt t="205336" x="2527300" y="4559300"/>
          <p14:tracePt t="205353" x="2667000" y="4514850"/>
          <p14:tracePt t="205370" x="2781300" y="4476750"/>
          <p14:tracePt t="205387" x="2997200" y="4425950"/>
          <p14:tracePt t="205403" x="3321050" y="4305300"/>
          <p14:tracePt t="205420" x="3689350" y="4127500"/>
          <p14:tracePt t="205437" x="4089400" y="3898900"/>
          <p14:tracePt t="205453" x="4432300" y="3676650"/>
          <p14:tracePt t="205470" x="4794250" y="3416300"/>
          <p14:tracePt t="205486" x="5086350" y="3187700"/>
          <p14:tracePt t="205503" x="5327650" y="3009900"/>
          <p14:tracePt t="205521" x="5626100" y="2794000"/>
          <p14:tracePt t="205537" x="5759450" y="2711450"/>
          <p14:tracePt t="205553" x="5829300" y="2660650"/>
          <p14:tracePt t="205570" x="5842000" y="2654300"/>
          <p14:tracePt t="205671" x="5842000" y="2647950"/>
          <p14:tracePt t="205688" x="5848350" y="2647950"/>
          <p14:tracePt t="205720" x="5848350" y="2641600"/>
          <p14:tracePt t="205839" x="5842000" y="2654300"/>
          <p14:tracePt t="205848" x="5829300" y="2660650"/>
          <p14:tracePt t="205853" x="5797550" y="2692400"/>
          <p14:tracePt t="205871" x="5740400" y="2755900"/>
          <p14:tracePt t="205887" x="5708650" y="2844800"/>
          <p14:tracePt t="205904" x="5708650" y="2952750"/>
          <p14:tracePt t="205921" x="5715000" y="3054350"/>
          <p14:tracePt t="206602" x="5664200" y="3067050"/>
          <p14:tracePt t="206610" x="5613400" y="3073400"/>
          <p14:tracePt t="206621" x="5505450" y="3105150"/>
          <p14:tracePt t="206638" x="5340350" y="3200400"/>
          <p14:tracePt t="206655" x="5200650" y="3333750"/>
          <p14:tracePt t="206671" x="5054600" y="3473450"/>
          <p14:tracePt t="206689" x="4705350" y="3740150"/>
          <p14:tracePt t="206705" x="4603750" y="3810000"/>
          <p14:tracePt t="206707" x="4464050" y="3892550"/>
          <p14:tracePt t="206721" x="4349750" y="3987800"/>
          <p14:tracePt t="206725" x="4267200" y="4051300"/>
          <p14:tracePt t="206738" x="4191000" y="4121150"/>
          <p14:tracePt t="206755" x="3987800" y="4337050"/>
          <p14:tracePt t="206771" x="3898900" y="4451350"/>
          <p14:tracePt t="206788" x="3822700" y="4546600"/>
          <p14:tracePt t="206805" x="3727450" y="4616450"/>
          <p14:tracePt t="206821" x="3613150" y="4667250"/>
          <p14:tracePt t="206837" x="3492500" y="4679950"/>
          <p14:tracePt t="206854" x="3409950" y="4679950"/>
          <p14:tracePt t="206871" x="3346450" y="4679950"/>
          <p14:tracePt t="206888" x="3340100" y="4673600"/>
          <p14:tracePt t="206947" x="3333750" y="4673600"/>
          <p14:tracePt t="206956" x="3327400" y="4673600"/>
          <p14:tracePt t="206971" x="3308350" y="4673600"/>
          <p14:tracePt t="206988" x="3276600" y="4673600"/>
          <p14:tracePt t="207004" x="3238500" y="4686300"/>
          <p14:tracePt t="207021" x="3213100" y="4705350"/>
          <p14:tracePt t="207038" x="3181350" y="4737100"/>
          <p14:tracePt t="207054" x="3143250" y="4775200"/>
          <p14:tracePt t="207071" x="3079750" y="4819650"/>
          <p14:tracePt t="207088" x="2971800" y="4876800"/>
          <p14:tracePt t="207105" x="2876550" y="4895850"/>
          <p14:tracePt t="207121" x="2794000" y="4895850"/>
          <p14:tracePt t="207138" x="2736850" y="4895850"/>
          <p14:tracePt t="207155" x="2686050" y="4895850"/>
          <p14:tracePt t="207171" x="2616200" y="4895850"/>
          <p14:tracePt t="207188" x="2489200" y="4889500"/>
          <p14:tracePt t="207205" x="2406650" y="4876800"/>
          <p14:tracePt t="207221" x="2317750" y="4857750"/>
          <p14:tracePt t="207238" x="2279650" y="4838700"/>
          <p14:tracePt t="207255" x="2260600" y="4819650"/>
          <p14:tracePt t="207271" x="2247900" y="4806950"/>
          <p14:tracePt t="207288" x="2222500" y="4781550"/>
          <p14:tracePt t="207305" x="2171700" y="4756150"/>
          <p14:tracePt t="207322" x="2089150" y="4743450"/>
          <p14:tracePt t="207338" x="1987550" y="4737100"/>
          <p14:tracePt t="207355" x="1924050" y="4737100"/>
          <p14:tracePt t="207371" x="1879600" y="4737100"/>
          <p14:tracePt t="207388" x="1873250" y="4737100"/>
          <p14:tracePt t="207405" x="1860550" y="4743450"/>
          <p14:tracePt t="207421" x="1790700" y="4768850"/>
          <p14:tracePt t="207438" x="1663700" y="4826000"/>
          <p14:tracePt t="207455" x="1549400" y="4883150"/>
          <p14:tracePt t="207472" x="1466850" y="4927600"/>
          <p14:tracePt t="207488" x="1403350" y="4978400"/>
          <p14:tracePt t="207505" x="1397000" y="4984750"/>
          <p14:tracePt t="207521" x="1397000" y="4991100"/>
          <p14:tracePt t="207538" x="1416050" y="5022850"/>
          <p14:tracePt t="207555" x="1454150" y="5092700"/>
          <p14:tracePt t="207571" x="1485900" y="5156200"/>
          <p14:tracePt t="207588" x="1511300" y="5213350"/>
          <p14:tracePt t="207605" x="1549400" y="5283200"/>
          <p14:tracePt t="207621" x="1600200" y="5340350"/>
          <p14:tracePt t="207638" x="1638300" y="5372100"/>
          <p14:tracePt t="207641" x="1663700" y="5384800"/>
          <p14:tracePt t="207655" x="1689100" y="5397500"/>
          <p14:tracePt t="207673" x="1784350" y="5441950"/>
          <p14:tracePt t="207688" x="1828800" y="5461000"/>
          <p14:tracePt t="207705" x="1860550" y="5473700"/>
          <p14:tracePt t="207722" x="1905000" y="5492750"/>
          <p14:tracePt t="207738" x="1962150" y="5499100"/>
          <p14:tracePt t="207755" x="2025650" y="5499100"/>
          <p14:tracePt t="207772" x="2089150" y="5499100"/>
          <p14:tracePt t="207789" x="2197100" y="5499100"/>
          <p14:tracePt t="207805" x="2286000" y="5480050"/>
          <p14:tracePt t="207822" x="2368550" y="5461000"/>
          <p14:tracePt t="207838" x="2457450" y="5429250"/>
          <p14:tracePt t="207855" x="2508250" y="5403850"/>
          <p14:tracePt t="207872" x="2552700" y="5378450"/>
          <p14:tracePt t="207889" x="2578100" y="5359400"/>
          <p14:tracePt t="207905" x="2597150" y="5353050"/>
          <p14:tracePt t="207922" x="2609850" y="5346700"/>
          <p14:tracePt t="207939" x="2622550" y="5340350"/>
          <p14:tracePt t="207955" x="2628900" y="5327650"/>
          <p14:tracePt t="207972" x="2628900" y="5308600"/>
          <p14:tracePt t="207989" x="2622550" y="5289550"/>
          <p14:tracePt t="208006" x="2609850" y="5264150"/>
          <p14:tracePt t="208022" x="2584450" y="5226050"/>
          <p14:tracePt t="208039" x="2559050" y="5200650"/>
          <p14:tracePt t="208055" x="2533650" y="5168900"/>
          <p14:tracePt t="208072" x="2514600" y="5149850"/>
          <p14:tracePt t="208089" x="2470150" y="5124450"/>
          <p14:tracePt t="208106" x="2419350" y="5099050"/>
          <p14:tracePt t="208123" x="2343150" y="5060950"/>
          <p14:tracePt t="208124" x="2298700" y="5035550"/>
          <p14:tracePt t="208139" x="2279650" y="5022850"/>
          <p14:tracePt t="208140" x="2254250" y="5010150"/>
          <p14:tracePt t="208156" x="2209800" y="4984750"/>
          <p14:tracePt t="208157" x="2190750" y="4972050"/>
          <p14:tracePt t="208172" x="2152650" y="4946650"/>
          <p14:tracePt t="208173" x="2133600" y="4933950"/>
          <p14:tracePt t="208189" x="2101850" y="4908550"/>
          <p14:tracePt t="208205" x="2082800" y="4895850"/>
          <p14:tracePt t="208222" x="2076450" y="4895850"/>
          <p14:tracePt t="208239" x="2063750" y="4895850"/>
          <p14:tracePt t="208256" x="2025650" y="4895850"/>
          <p14:tracePt t="208272" x="2006600" y="4895850"/>
          <p14:tracePt t="208289" x="1993900" y="4895850"/>
          <p14:tracePt t="208305" x="1981200" y="4895850"/>
          <p14:tracePt t="208339" x="1962150" y="4908550"/>
          <p14:tracePt t="208356" x="1873250" y="4997450"/>
          <p14:tracePt t="208372" x="1847850" y="5029200"/>
          <p14:tracePt t="208389" x="1790700" y="5067300"/>
          <p14:tracePt t="208407" x="1765300" y="5092700"/>
          <p14:tracePt t="208447" x="1771650" y="5099050"/>
          <p14:tracePt t="208456" x="1784350" y="5118100"/>
          <p14:tracePt t="208473" x="1822450" y="5168900"/>
          <p14:tracePt t="208489" x="1841500" y="5232400"/>
          <p14:tracePt t="208506" x="1854200" y="5295900"/>
          <p14:tracePt t="208523" x="1860550" y="5353050"/>
          <p14:tracePt t="208539" x="1873250" y="5384800"/>
          <p14:tracePt t="208556" x="1879600" y="5397500"/>
          <p14:tracePt t="208572" x="1892300" y="5410200"/>
          <p14:tracePt t="208590" x="1917700" y="5422900"/>
          <p14:tracePt t="208606" x="2012950" y="5448300"/>
          <p14:tracePt t="208622" x="2095500" y="5467350"/>
          <p14:tracePt t="208639" x="2209800" y="5486400"/>
          <p14:tracePt t="208656" x="2279650" y="5492750"/>
          <p14:tracePt t="208672" x="2330450" y="5492750"/>
          <p14:tracePt t="208689" x="2362200" y="5492750"/>
          <p14:tracePt t="208706" x="2387600" y="5486400"/>
          <p14:tracePt t="208722" x="2413000" y="5473700"/>
          <p14:tracePt t="208740" x="2432050" y="5461000"/>
          <p14:tracePt t="208756" x="2457450" y="5448300"/>
          <p14:tracePt t="208772" x="2470150" y="5435600"/>
          <p14:tracePt t="208789" x="2489200" y="5422900"/>
          <p14:tracePt t="208806" x="2508250" y="5410200"/>
          <p14:tracePt t="208823" x="2527300" y="5391150"/>
          <p14:tracePt t="208824" x="2533650" y="5384800"/>
          <p14:tracePt t="208839" x="2540000" y="5378450"/>
          <p14:tracePt t="208856" x="2546350" y="5359400"/>
          <p14:tracePt t="208873" x="2552700" y="5327650"/>
          <p14:tracePt t="208889" x="2559050" y="5302250"/>
          <p14:tracePt t="208906" x="2565400" y="5257800"/>
          <p14:tracePt t="208923" x="2565400" y="5207000"/>
          <p14:tracePt t="208939" x="2559050" y="5168900"/>
          <p14:tracePt t="208956" x="2533650" y="5124450"/>
          <p14:tracePt t="208973" x="2520950" y="5105400"/>
          <p14:tracePt t="209006" x="2514600" y="5105400"/>
          <p14:tracePt t="209023" x="2508250" y="5099050"/>
          <p14:tracePt t="209039" x="2495550" y="5086350"/>
          <p14:tracePt t="209057" x="2476500" y="5073650"/>
          <p14:tracePt t="209073" x="2463800" y="5060950"/>
          <p14:tracePt t="209090" x="2444750" y="5054600"/>
          <p14:tracePt t="209107" x="2432050" y="5054600"/>
          <p14:tracePt t="209123" x="2413000" y="5054600"/>
          <p14:tracePt t="209140" x="2393950" y="5054600"/>
          <p14:tracePt t="209156" x="2374900" y="5054600"/>
          <p14:tracePt t="209173" x="2368550" y="5054600"/>
          <p14:tracePt t="209189" x="2355850" y="5054600"/>
          <p14:tracePt t="209207" x="2349500" y="5054600"/>
          <p14:tracePt t="209223" x="2330450" y="5054600"/>
          <p14:tracePt t="209240" x="2298700" y="5054600"/>
          <p14:tracePt t="209256" x="2254250" y="5060950"/>
          <p14:tracePt t="209274" x="2216150" y="5060950"/>
          <p14:tracePt t="209290" x="2165350" y="5060950"/>
          <p14:tracePt t="209306" x="2127250" y="5060950"/>
          <p14:tracePt t="209324" x="2101850" y="5060950"/>
          <p14:tracePt t="209340" x="2070100" y="5054600"/>
          <p14:tracePt t="209356" x="2032000" y="5048250"/>
          <p14:tracePt t="209373" x="1993900" y="5048250"/>
          <p14:tracePt t="209390" x="1930400" y="5048250"/>
          <p14:tracePt t="209406" x="1860550" y="5054600"/>
          <p14:tracePt t="209423" x="1797050" y="5060950"/>
          <p14:tracePt t="209440" x="1733550" y="5067300"/>
          <p14:tracePt t="209457" x="1708150" y="5067300"/>
          <p14:tracePt t="209474" x="1701800" y="5073650"/>
          <p14:tracePt t="209490" x="1689100" y="5086350"/>
          <p14:tracePt t="209507" x="1670050" y="5105400"/>
          <p14:tracePt t="209523" x="1638300" y="5137150"/>
          <p14:tracePt t="209540" x="1612900" y="5168900"/>
          <p14:tracePt t="209556" x="1600200" y="5200650"/>
          <p14:tracePt t="209573" x="1593850" y="5232400"/>
          <p14:tracePt t="209590" x="1587500" y="5270500"/>
          <p14:tracePt t="209607" x="1587500" y="5308600"/>
          <p14:tracePt t="209623" x="1593850" y="5359400"/>
          <p14:tracePt t="209640" x="1600200" y="5391150"/>
          <p14:tracePt t="209657" x="1631950" y="5441950"/>
          <p14:tracePt t="209673" x="1670050" y="5480050"/>
          <p14:tracePt t="209690" x="1695450" y="5505450"/>
          <p14:tracePt t="209707" x="1746250" y="5530850"/>
          <p14:tracePt t="209724" x="1771650" y="5549900"/>
          <p14:tracePt t="209740" x="1822450" y="5568950"/>
          <p14:tracePt t="209757" x="1860550" y="5575300"/>
          <p14:tracePt t="209759" x="1879600" y="5581650"/>
          <p14:tracePt t="209773" x="1905000" y="5588000"/>
          <p14:tracePt t="209791" x="2012950" y="5594350"/>
          <p14:tracePt t="209807" x="2139950" y="5594350"/>
          <p14:tracePt t="209824" x="2279650" y="5594350"/>
          <p14:tracePt t="209840" x="2444750" y="5581650"/>
          <p14:tracePt t="209857" x="2520950" y="5575300"/>
          <p14:tracePt t="209874" x="2552700" y="5568950"/>
          <p14:tracePt t="209890" x="2571750" y="5562600"/>
          <p14:tracePt t="209907" x="2590800" y="5549900"/>
          <p14:tracePt t="209923" x="2616200" y="5537200"/>
          <p14:tracePt t="209940" x="2635250" y="5511800"/>
          <p14:tracePt t="209957" x="2660650" y="5480050"/>
          <p14:tracePt t="209974" x="2679700" y="5441950"/>
          <p14:tracePt t="209990" x="2686050" y="5410200"/>
          <p14:tracePt t="210007" x="2686050" y="5378450"/>
          <p14:tracePt t="210024" x="2660650" y="5334000"/>
          <p14:tracePt t="210040" x="2641600" y="5295900"/>
          <p14:tracePt t="210057" x="2616200" y="5251450"/>
          <p14:tracePt t="210074" x="2559050" y="5175250"/>
          <p14:tracePt t="210090" x="2514600" y="5130800"/>
          <p14:tracePt t="210107" x="2501900" y="5118100"/>
          <p14:tracePt t="210140" x="2495550" y="5105400"/>
          <p14:tracePt t="210157" x="2476500" y="5099050"/>
          <p14:tracePt t="210174" x="2457450" y="5092700"/>
          <p14:tracePt t="210191" x="2432050" y="5086350"/>
          <p14:tracePt t="210207" x="2387600" y="5080000"/>
          <p14:tracePt t="210224" x="2324100" y="5060950"/>
          <p14:tracePt t="210241" x="2235200" y="5041900"/>
          <p14:tracePt t="210257" x="2133600" y="5022850"/>
          <p14:tracePt t="210274" x="2019300" y="5003800"/>
          <p14:tracePt t="210290" x="1962150" y="4991100"/>
          <p14:tracePt t="210307" x="1930400" y="4972050"/>
          <p14:tracePt t="210324" x="1885950" y="4959350"/>
          <p14:tracePt t="210341" x="1816100" y="4959350"/>
          <p14:tracePt t="210357" x="1727200" y="4959350"/>
          <p14:tracePt t="210374" x="1631950" y="4978400"/>
          <p14:tracePt t="210391" x="1568450" y="4991100"/>
          <p14:tracePt t="210407" x="1543050" y="4991100"/>
          <p14:tracePt t="210424" x="1536700" y="4997450"/>
          <p14:tracePt t="210458" x="1536700" y="5003800"/>
          <p14:tracePt t="210474" x="1543050" y="5041900"/>
          <p14:tracePt t="210491" x="1555750" y="5086350"/>
          <p14:tracePt t="210492" x="1568450" y="5111750"/>
          <p14:tracePt t="210507" x="1581150" y="5137150"/>
          <p14:tracePt t="210525" x="1612900" y="5194300"/>
          <p14:tracePt t="210541" x="1651000" y="5226050"/>
          <p14:tracePt t="210557" x="1689100" y="5251450"/>
          <p14:tracePt t="210574" x="1739900" y="5289550"/>
          <p14:tracePt t="210591" x="1803400" y="5346700"/>
          <p14:tracePt t="210607" x="1847850" y="5384800"/>
          <p14:tracePt t="210624" x="1879600" y="5422900"/>
          <p14:tracePt t="210641" x="1911350" y="5448300"/>
          <p14:tracePt t="210657" x="1930400" y="5467350"/>
          <p14:tracePt t="210674" x="1955800" y="5480050"/>
          <p14:tracePt t="210691" x="1987550" y="5492750"/>
          <p14:tracePt t="210707" x="2038350" y="5499100"/>
          <p14:tracePt t="210724" x="2101850" y="5499100"/>
          <p14:tracePt t="210727" x="2139950" y="5499100"/>
          <p14:tracePt t="210742" x="2178050" y="5499100"/>
          <p14:tracePt t="210743" x="2216150" y="5499100"/>
          <p14:tracePt t="210758" x="2266950" y="5499100"/>
          <p14:tracePt t="210774" x="2324100" y="5492750"/>
          <p14:tracePt t="210791" x="2362200" y="5486400"/>
          <p14:tracePt t="210808" x="2393950" y="5480050"/>
          <p14:tracePt t="210824" x="2438400" y="5461000"/>
          <p14:tracePt t="210841" x="2482850" y="5441950"/>
          <p14:tracePt t="210858" x="2527300" y="5416550"/>
          <p14:tracePt t="210874" x="2546350" y="5397500"/>
          <p14:tracePt t="210891" x="2565400" y="5372100"/>
          <p14:tracePt t="210908" x="2578100" y="5359400"/>
          <p14:tracePt t="210925" x="2584450" y="5353050"/>
          <p14:tracePt t="210977" x="2584450" y="5346700"/>
          <p14:tracePt t="210985" x="2584450" y="5340350"/>
          <p14:tracePt t="211008" x="2584450" y="5327650"/>
          <p14:tracePt t="211024" x="2578100" y="5308600"/>
          <p14:tracePt t="211041" x="2571750" y="5295900"/>
          <p14:tracePt t="211058" x="2552700" y="5283200"/>
          <p14:tracePt t="211075" x="2540000" y="5276850"/>
          <p14:tracePt t="211091" x="2508250" y="5270500"/>
          <p14:tracePt t="211108" x="2495550" y="5264150"/>
          <p14:tracePt t="211124" x="2489200" y="5264150"/>
          <p14:tracePt t="211158" x="2482850" y="5264150"/>
          <p14:tracePt t="211176" x="2476500" y="5257800"/>
          <p14:tracePt t="211191" x="2470150" y="5245100"/>
          <p14:tracePt t="211208" x="2457450" y="5238750"/>
          <p14:tracePt t="211225" x="2451100" y="5219700"/>
          <p14:tracePt t="211241" x="2438400" y="5207000"/>
          <p14:tracePt t="211243" x="2432050" y="5200650"/>
          <p14:tracePt t="211260" x="2425700" y="5194300"/>
          <p14:tracePt t="211274" x="2413000" y="5181600"/>
          <p14:tracePt t="211291" x="2400300" y="5168900"/>
          <p14:tracePt t="211308" x="2393950" y="5156200"/>
          <p14:tracePt t="211325" x="2387600" y="5149850"/>
          <p14:tracePt t="211358" x="2381250" y="5149850"/>
          <p14:tracePt t="211375" x="2362200" y="5149850"/>
          <p14:tracePt t="211392" x="2330450" y="5149850"/>
          <p14:tracePt t="211408" x="2305050" y="5149850"/>
          <p14:tracePt t="211425" x="2298700" y="5143500"/>
          <p14:tracePt t="211442" x="2292350" y="5143500"/>
          <p14:tracePt t="211509" x="2298700" y="5143500"/>
          <p14:tracePt t="211525" x="2330450" y="5143500"/>
          <p14:tracePt t="211542" x="2343150" y="5143500"/>
          <p14:tracePt t="211559" x="2349500" y="5149850"/>
          <p14:tracePt t="211575" x="2362200" y="5156200"/>
          <p14:tracePt t="211592" x="2374900" y="5162550"/>
          <p14:tracePt t="211609" x="2381250" y="5168900"/>
          <p14:tracePt t="211625" x="2406650" y="5187950"/>
          <p14:tracePt t="211642" x="2432050" y="5213350"/>
          <p14:tracePt t="211659" x="2451100" y="5238750"/>
          <p14:tracePt t="211675" x="2470150" y="5270500"/>
          <p14:tracePt t="211677" x="2470150" y="5283200"/>
          <p14:tracePt t="211695" x="2482850" y="5302250"/>
          <p14:tracePt t="211708" x="2482850" y="5321300"/>
          <p14:tracePt t="211726" x="2489200" y="5327650"/>
          <p14:tracePt t="211820" x="2495550" y="5327650"/>
          <p14:tracePt t="211852" x="2501900" y="5334000"/>
          <p14:tracePt t="211913" x="2495550" y="5334000"/>
          <p14:tracePt t="211929" x="2489200" y="5334000"/>
          <p14:tracePt t="212038" x="2482850" y="5334000"/>
          <p14:tracePt t="212053" x="2476500" y="5334000"/>
          <p14:tracePt t="212077" x="2463800" y="5334000"/>
          <p14:tracePt t="212092" x="2457450" y="5334000"/>
          <p14:tracePt t="212109" x="2451100" y="5334000"/>
          <p14:tracePt t="212126" x="2438400" y="5340350"/>
          <p14:tracePt t="212142" x="2419350" y="5353050"/>
          <p14:tracePt t="212159" x="2406650" y="5359400"/>
          <p14:tracePt t="212175" x="2387600" y="5365750"/>
          <p14:tracePt t="212192" x="2374900" y="5372100"/>
          <p14:tracePt t="212209" x="2362200" y="5378450"/>
          <p14:tracePt t="212445" x="2368550" y="5378450"/>
          <p14:tracePt t="212463" x="2374900" y="5378450"/>
          <p14:tracePt t="212477" x="2374900" y="5372100"/>
          <p14:tracePt t="212493" x="2381250" y="5372100"/>
          <p14:tracePt t="212526" x="2387600" y="5372100"/>
          <p14:tracePt t="212559" x="2393950" y="5378450"/>
          <p14:tracePt t="212577" x="2393950" y="5391150"/>
          <p14:tracePt t="212593" x="2393950" y="5416550"/>
          <p14:tracePt t="212610" x="2393950" y="5429250"/>
          <p14:tracePt t="212626" x="2393950" y="5448300"/>
          <p14:tracePt t="212643" x="2387600" y="5448300"/>
          <p14:tracePt t="212738" x="2393950" y="5441950"/>
          <p14:tracePt t="212747" x="2393950" y="5435600"/>
          <p14:tracePt t="213147" x="2393950" y="5429250"/>
          <p14:tracePt t="213154" x="2393950" y="5422900"/>
          <p14:tracePt t="213164" x="2393950" y="5416550"/>
          <p14:tracePt t="213177" x="2393950" y="5397500"/>
          <p14:tracePt t="213193" x="2387600" y="5378450"/>
          <p14:tracePt t="213210" x="2387600" y="5359400"/>
          <p14:tracePt t="213227" x="2387600" y="5334000"/>
          <p14:tracePt t="213243" x="2381250" y="5314950"/>
          <p14:tracePt t="213260" x="2381250" y="5295900"/>
          <p14:tracePt t="213277" x="2381250" y="5270500"/>
          <p14:tracePt t="213293" x="2387600" y="5251450"/>
          <p14:tracePt t="213310" x="2387600" y="5232400"/>
          <p14:tracePt t="213327" x="2387600" y="5219700"/>
          <p14:tracePt t="213343" x="2393950" y="5213350"/>
          <p14:tracePt t="213377" x="2393950" y="5207000"/>
          <p14:tracePt t="213432" x="2400300" y="5200650"/>
          <p14:tracePt t="213465" x="2400300" y="5194300"/>
          <p14:tracePt t="213562" x="2406650" y="5194300"/>
          <p14:tracePt t="213569" x="2406650" y="5187950"/>
          <p14:tracePt t="213576" x="2413000" y="5187950"/>
          <p14:tracePt t="213594" x="2419350" y="5175250"/>
          <p14:tracePt t="213610" x="2432050" y="5162550"/>
          <p14:tracePt t="213627" x="2444750" y="5137150"/>
          <p14:tracePt t="213644" x="2451100" y="5124450"/>
          <p14:tracePt t="213661" x="2470150" y="5099050"/>
          <p14:tracePt t="213677" x="2476500" y="5080000"/>
          <p14:tracePt t="213693" x="2489200" y="5060950"/>
          <p14:tracePt t="213697" x="2489200" y="5054600"/>
          <p14:tracePt t="213710" x="2501900" y="5048250"/>
          <p14:tracePt t="213727" x="2546350" y="5016500"/>
          <p14:tracePt t="213729" x="2622550" y="4991100"/>
          <p14:tracePt t="213743" x="2698750" y="4972050"/>
          <p14:tracePt t="213761" x="2990850" y="4933950"/>
          <p14:tracePt t="213777" x="3200400" y="4902200"/>
          <p14:tracePt t="213794" x="3390900" y="4876800"/>
          <p14:tracePt t="213810" x="3524250" y="4857750"/>
          <p14:tracePt t="213827" x="3606800" y="4838700"/>
          <p14:tracePt t="213843" x="3683000" y="4806950"/>
          <p14:tracePt t="213860" x="3822700" y="4737100"/>
          <p14:tracePt t="213877" x="4076700" y="4641850"/>
          <p14:tracePt t="213894" x="4387850" y="4552950"/>
          <p14:tracePt t="213910" x="4705350" y="4470400"/>
          <p14:tracePt t="213927" x="5054600" y="4400550"/>
          <p14:tracePt t="213944" x="5302250" y="4349750"/>
          <p14:tracePt t="213960" x="5537200" y="4298950"/>
          <p14:tracePt t="213977" x="5715000" y="4235450"/>
          <p14:tracePt t="213995" x="6070600" y="4019550"/>
          <p14:tracePt t="214011" x="6477000" y="3759200"/>
          <p14:tracePt t="214027" x="6934200" y="3460750"/>
          <p14:tracePt t="214044" x="7435850" y="3117850"/>
          <p14:tracePt t="214061" x="7797800" y="2838450"/>
          <p14:tracePt t="214077" x="8102600" y="2527300"/>
          <p14:tracePt t="214094" x="8324850" y="2228850"/>
          <p14:tracePt t="214110" x="8458200" y="1993900"/>
          <p14:tracePt t="214127" x="8553450" y="1816100"/>
          <p14:tracePt t="214144" x="8636000" y="1644650"/>
          <p14:tracePt t="214161" x="8705850" y="1524000"/>
          <p14:tracePt t="214177" x="8763000" y="1422400"/>
          <p14:tracePt t="214195" x="8820150" y="1320800"/>
          <p14:tracePt t="214210" x="8839200" y="1295400"/>
          <p14:tracePt t="214227" x="8845550" y="1276350"/>
          <p14:tracePt t="214281" x="8839200" y="1289050"/>
          <p14:tracePt t="214294" x="8832850" y="1295400"/>
          <p14:tracePt t="214310" x="8813800" y="1327150"/>
          <p14:tracePt t="214314" x="8794750" y="1358900"/>
          <p14:tracePt t="214327" x="8769350" y="1397000"/>
          <p14:tracePt t="214345" x="8686800" y="1524000"/>
          <p14:tracePt t="214361" x="8648700" y="1581150"/>
          <p14:tracePt t="214362" x="8578850" y="1670050"/>
          <p14:tracePt t="214377" x="8451850" y="1822450"/>
          <p14:tracePt t="214395" x="8305800" y="2000250"/>
          <p14:tracePt t="214411" x="8166100" y="2178050"/>
          <p14:tracePt t="214427" x="8020050" y="2330450"/>
          <p14:tracePt t="214444" x="7893050" y="2444750"/>
          <p14:tracePt t="214461" x="7835900" y="2489200"/>
          <p14:tracePt t="215063" x="7842250" y="2482850"/>
          <p14:tracePt t="215071" x="7842250" y="2476500"/>
          <p14:tracePt t="215082" x="7842250" y="2470150"/>
          <p14:tracePt t="215095" x="7842250" y="2457450"/>
          <p14:tracePt t="215112" x="7829550" y="2413000"/>
          <p14:tracePt t="215128" x="7816850" y="2381250"/>
          <p14:tracePt t="215145" x="7804150" y="2355850"/>
          <p14:tracePt t="215162" x="7804150" y="2336800"/>
          <p14:tracePt t="215178" x="7804150" y="2317750"/>
          <p14:tracePt t="215195" x="7804150" y="2292350"/>
          <p14:tracePt t="215212" x="7797800" y="2266950"/>
          <p14:tracePt t="215228" x="7791450" y="2228850"/>
          <p14:tracePt t="215245" x="7785100" y="2184400"/>
          <p14:tracePt t="215262" x="7759700" y="2127250"/>
          <p14:tracePt t="215278" x="7740650" y="2101850"/>
          <p14:tracePt t="215295" x="7689850" y="2051050"/>
          <p14:tracePt t="215311" x="7620000" y="1987550"/>
          <p14:tracePt t="215328" x="7569200" y="1936750"/>
          <p14:tracePt t="215345" x="7518400" y="1892300"/>
          <p14:tracePt t="215361" x="7448550" y="1835150"/>
          <p14:tracePt t="215378" x="7404100" y="1797050"/>
          <p14:tracePt t="215395" x="7359650" y="1771650"/>
          <p14:tracePt t="215411" x="7327900" y="1752600"/>
          <p14:tracePt t="215428" x="7289800" y="1746250"/>
          <p14:tracePt t="215446" x="7245350" y="1739900"/>
          <p14:tracePt t="215461" x="7194550" y="1739900"/>
          <p14:tracePt t="215478" x="7137400" y="1739900"/>
          <p14:tracePt t="215495" x="7112000" y="1739900"/>
          <p14:tracePt t="215512" x="7086600" y="1739900"/>
          <p14:tracePt t="215513" x="7080250" y="1739900"/>
          <p14:tracePt t="215529" x="7054850" y="1746250"/>
          <p14:tracePt t="215545" x="7016750" y="1758950"/>
          <p14:tracePt t="215561" x="6997700" y="1758950"/>
          <p14:tracePt t="215578" x="6991350" y="1758950"/>
          <p14:tracePt t="215850" x="6997700" y="1765300"/>
          <p14:tracePt t="215856" x="7004050" y="1771650"/>
          <p14:tracePt t="215865" x="7010400" y="1778000"/>
          <p14:tracePt t="215878" x="7016750" y="1778000"/>
          <p14:tracePt t="215898" x="7054850" y="1797050"/>
          <p14:tracePt t="215913" x="7112000" y="1809750"/>
          <p14:tracePt t="215929" x="7181850" y="1809750"/>
          <p14:tracePt t="215945" x="7251700" y="1809750"/>
          <p14:tracePt t="215962" x="7334250" y="1797050"/>
          <p14:tracePt t="215979" x="7397750" y="1790700"/>
          <p14:tracePt t="215996" x="7429500" y="1784350"/>
          <p14:tracePt t="216012" x="7442200" y="1778000"/>
          <p14:tracePt t="216029" x="7454900" y="1771650"/>
          <p14:tracePt t="216046" x="7486650" y="1765300"/>
          <p14:tracePt t="216063" x="7537450" y="1758950"/>
          <p14:tracePt t="216079" x="7626350" y="1752600"/>
          <p14:tracePt t="216097" x="7797800" y="1752600"/>
          <p14:tracePt t="216113" x="7912100" y="1752600"/>
          <p14:tracePt t="216129" x="7994650" y="1752600"/>
          <p14:tracePt t="216146" x="8108950" y="1752600"/>
          <p14:tracePt t="216162" x="8134350" y="1752600"/>
          <p14:tracePt t="216179" x="8248650" y="1765300"/>
          <p14:tracePt t="216196" x="8280400" y="1771650"/>
          <p14:tracePt t="216212" x="8318500" y="1771650"/>
          <p14:tracePt t="216229" x="8356600" y="1765300"/>
          <p14:tracePt t="216246" x="8394700" y="1752600"/>
          <p14:tracePt t="216262" x="8432800" y="1746250"/>
          <p14:tracePt t="216279" x="8470900" y="1739900"/>
          <p14:tracePt t="216295" x="8483600" y="1733550"/>
          <p14:tracePt t="216312" x="8496300" y="1733550"/>
          <p14:tracePt t="216345" x="8502650" y="1733550"/>
          <p14:tracePt t="216379" x="8515350" y="1733550"/>
          <p14:tracePt t="216396" x="8534400" y="1733550"/>
          <p14:tracePt t="216412" x="8547100" y="1720850"/>
          <p14:tracePt t="216429" x="8553450" y="1714500"/>
          <p14:tracePt t="216546" x="8547100" y="1708150"/>
          <p14:tracePt t="216553" x="8540750" y="1701800"/>
          <p14:tracePt t="216562" x="8521700" y="1695450"/>
          <p14:tracePt t="216579" x="8496300" y="1682750"/>
          <p14:tracePt t="216596" x="8470900" y="1676400"/>
          <p14:tracePt t="216612" x="8439150" y="1670050"/>
          <p14:tracePt t="216629" x="8420100" y="1670050"/>
          <p14:tracePt t="216646" x="8394700" y="1670050"/>
          <p14:tracePt t="216663" x="8356600" y="1663700"/>
          <p14:tracePt t="216680" x="8280400" y="1663700"/>
          <p14:tracePt t="216697" x="8235950" y="1663700"/>
          <p14:tracePt t="216713" x="8178800" y="1663700"/>
          <p14:tracePt t="216729" x="8128000" y="1663700"/>
          <p14:tracePt t="216747" x="8083550" y="1657350"/>
          <p14:tracePt t="216763" x="8064500" y="1657350"/>
          <p14:tracePt t="216780" x="8026400" y="1657350"/>
          <p14:tracePt t="216796" x="7988300" y="1651000"/>
          <p14:tracePt t="216813" x="7937500" y="1651000"/>
          <p14:tracePt t="216829" x="7893050" y="1651000"/>
          <p14:tracePt t="216847" x="7854950" y="1644650"/>
          <p14:tracePt t="216863" x="7791450" y="1631950"/>
          <p14:tracePt t="216880" x="7753350" y="1619250"/>
          <p14:tracePt t="216896" x="7715250" y="1606550"/>
          <p14:tracePt t="216913" x="7658100" y="1593850"/>
          <p14:tracePt t="216930" x="7499350" y="1581150"/>
          <p14:tracePt t="216948" x="7378700" y="1568450"/>
          <p14:tracePt t="216964" x="7258050" y="1568450"/>
          <p14:tracePt t="216980" x="7150100" y="1568450"/>
          <p14:tracePt t="216997" x="7067550" y="1568450"/>
          <p14:tracePt t="217013" x="7023100" y="1574800"/>
          <p14:tracePt t="217066" x="7016750" y="1581150"/>
          <p14:tracePt t="217075" x="7010400" y="1587500"/>
          <p14:tracePt t="217085" x="6997700" y="1600200"/>
          <p14:tracePt t="217097" x="6953250" y="1631950"/>
          <p14:tracePt t="217113" x="6902450" y="1651000"/>
          <p14:tracePt t="217130" x="6845300" y="1670050"/>
          <p14:tracePt t="217146" x="6813550" y="1682750"/>
          <p14:tracePt t="217163" x="6800850" y="1689100"/>
          <p14:tracePt t="217197" x="6800850" y="1695450"/>
          <p14:tracePt t="217213" x="6800850" y="1708150"/>
          <p14:tracePt t="217230" x="6832600" y="1739900"/>
          <p14:tracePt t="217246" x="6870700" y="1765300"/>
          <p14:tracePt t="217263" x="6902450" y="1778000"/>
          <p14:tracePt t="217280" x="6940550" y="1790700"/>
          <p14:tracePt t="217296" x="6972300" y="1797050"/>
          <p14:tracePt t="217313" x="7016750" y="1797050"/>
          <p14:tracePt t="217331" x="7118350" y="1784350"/>
          <p14:tracePt t="217347" x="7200900" y="1771650"/>
          <p14:tracePt t="217363" x="7289800" y="1758950"/>
          <p14:tracePt t="217380" x="7334250" y="1752600"/>
          <p14:tracePt t="217396" x="7346950" y="1752600"/>
          <p14:tracePt t="217429" x="7353300" y="1752600"/>
          <p14:tracePt t="217483" x="7353300" y="1758950"/>
          <p14:tracePt t="217496" x="7353300" y="1771650"/>
          <p14:tracePt t="217514" x="7353300" y="1784350"/>
          <p14:tracePt t="217530" x="7359650" y="1797050"/>
          <p14:tracePt t="217547" x="7397750" y="1803400"/>
          <p14:tracePt t="217564" x="7429500" y="1803400"/>
          <p14:tracePt t="217580" x="7473950" y="1790700"/>
          <p14:tracePt t="217597" x="7512050" y="1771650"/>
          <p14:tracePt t="217613" x="7543800" y="1746250"/>
          <p14:tracePt t="217630" x="7562850" y="1727200"/>
          <p14:tracePt t="217647" x="7569200" y="1714500"/>
          <p14:tracePt t="217665" x="7575550" y="1695450"/>
          <p14:tracePt t="217697" x="7575550" y="1689100"/>
          <p14:tracePt t="217714" x="7575550" y="1676400"/>
          <p14:tracePt t="217730" x="7575550" y="1670050"/>
          <p14:tracePt t="217747" x="7575550" y="1663700"/>
          <p14:tracePt t="217887" x="7575550" y="1670050"/>
          <p14:tracePt t="217903" x="7569200" y="1670050"/>
          <p14:tracePt t="218308" x="7581900" y="1670050"/>
          <p14:tracePt t="218316" x="7594600" y="1670050"/>
          <p14:tracePt t="218331" x="7651750" y="1670050"/>
          <p14:tracePt t="218348" x="7702550" y="1657350"/>
          <p14:tracePt t="218364" x="7740650" y="1651000"/>
          <p14:tracePt t="218382" x="7766050" y="1644650"/>
          <p14:tracePt t="218398" x="7772400" y="1638300"/>
          <p14:tracePt t="218484" x="7778750" y="1638300"/>
          <p14:tracePt t="218491" x="7785100" y="1644650"/>
          <p14:tracePt t="218508" x="7791450" y="1644650"/>
          <p14:tracePt t="218518" x="7791450" y="1651000"/>
          <p14:tracePt t="218531" x="7804150" y="1657350"/>
          <p14:tracePt t="218547" x="7842250" y="1663700"/>
          <p14:tracePt t="218565" x="7931150" y="1670050"/>
          <p14:tracePt t="218581" x="8032750" y="1676400"/>
          <p14:tracePt t="218598" x="8140700" y="1676400"/>
          <p14:tracePt t="218614" x="8216900" y="1676400"/>
          <p14:tracePt t="218631" x="8248650" y="1670050"/>
          <p14:tracePt t="218648" x="8261350" y="1670050"/>
          <p14:tracePt t="218698" x="8274050" y="1676400"/>
          <p14:tracePt t="218714" x="8293100" y="1682750"/>
          <p14:tracePt t="218731" x="8324850" y="1701800"/>
          <p14:tracePt t="218748" x="8369300" y="1714500"/>
          <p14:tracePt t="218764" x="8388350" y="1720850"/>
          <p14:tracePt t="218781" x="8401050" y="1727200"/>
          <p14:tracePt t="218798" x="8420100" y="1733550"/>
          <p14:tracePt t="218814" x="8458200" y="1746250"/>
          <p14:tracePt t="218816" x="8470900" y="1758950"/>
          <p14:tracePt t="218831" x="8502650" y="1771650"/>
          <p14:tracePt t="218832" x="8521700" y="1784350"/>
          <p14:tracePt t="218849" x="8591550" y="1809750"/>
          <p14:tracePt t="218865" x="8655050" y="1828800"/>
          <p14:tracePt t="218881" x="8705850" y="1835150"/>
          <p14:tracePt t="218898" x="8769350" y="1847850"/>
          <p14:tracePt t="218914" x="8826500" y="1847850"/>
          <p14:tracePt t="218931" x="8883650" y="1854200"/>
          <p14:tracePt t="218948" x="8928100" y="1854200"/>
          <p14:tracePt t="218964" x="8953500" y="1854200"/>
          <p14:tracePt t="218981" x="8985250" y="1847850"/>
          <p14:tracePt t="218998" x="8997950" y="1847850"/>
          <p14:tracePt t="219015" x="9004300" y="1841500"/>
          <p14:tracePt t="219141" x="9010650" y="1841500"/>
          <p14:tracePt t="219148" x="9017000" y="1841500"/>
          <p14:tracePt t="219165" x="9067800" y="1841500"/>
          <p14:tracePt t="219182" x="9144000" y="1841500"/>
          <p14:tracePt t="219198" x="9201150" y="1841500"/>
          <p14:tracePt t="219215" x="9251950" y="1841500"/>
          <p14:tracePt t="219232" x="9290050" y="1841500"/>
          <p14:tracePt t="219249" x="9309100" y="1835150"/>
          <p14:tracePt t="219370" x="9315450" y="1835150"/>
          <p14:tracePt t="219395" x="9321800" y="1835150"/>
          <p14:tracePt t="219409" x="9328150" y="1835150"/>
          <p14:tracePt t="219419" x="9334500" y="1835150"/>
          <p14:tracePt t="219433" x="9359900" y="1828800"/>
          <p14:tracePt t="219450" x="9417050" y="1816100"/>
          <p14:tracePt t="219465" x="9505950" y="1790700"/>
          <p14:tracePt t="219482" x="9582150" y="1765300"/>
          <p14:tracePt t="219499" x="9632950" y="1739900"/>
          <p14:tracePt t="219515" x="9658350" y="1714500"/>
          <p14:tracePt t="219531" x="9664700" y="1701800"/>
          <p14:tracePt t="219548" x="9664700" y="1682750"/>
          <p14:tracePt t="219565" x="9658350" y="1663700"/>
          <p14:tracePt t="219582" x="9632950" y="1638300"/>
          <p14:tracePt t="219599" x="9607550" y="1612900"/>
          <p14:tracePt t="219615" x="9575800" y="1593850"/>
          <p14:tracePt t="219632" x="9531350" y="1568450"/>
          <p14:tracePt t="219649" x="9486900" y="1549400"/>
          <p14:tracePt t="219665" x="9448800" y="1530350"/>
          <p14:tracePt t="219667" x="9436100" y="1524000"/>
          <p14:tracePt t="219682" x="9398000" y="1517650"/>
          <p14:tracePt t="219698" x="9353550" y="1504950"/>
          <p14:tracePt t="219715" x="9302750" y="1498600"/>
          <p14:tracePt t="219732" x="9245600" y="1492250"/>
          <p14:tracePt t="219748" x="9182100" y="1492250"/>
          <p14:tracePt t="219765" x="9144000" y="1492250"/>
          <p14:tracePt t="219782" x="9080500" y="1511300"/>
          <p14:tracePt t="219799" x="9017000" y="1549400"/>
          <p14:tracePt t="219815" x="8978900" y="1581150"/>
          <p14:tracePt t="219832" x="8940800" y="1619250"/>
          <p14:tracePt t="219849" x="8928100" y="1657350"/>
          <p14:tracePt t="219866" x="8928100" y="1714500"/>
          <p14:tracePt t="219882" x="8928100" y="1758950"/>
          <p14:tracePt t="219899" x="8953500" y="1809750"/>
          <p14:tracePt t="219915" x="8972550" y="1828800"/>
          <p14:tracePt t="219932" x="9029700" y="1854200"/>
          <p14:tracePt t="219948" x="9086850" y="1866900"/>
          <p14:tracePt t="219965" x="9163050" y="1866900"/>
          <p14:tracePt t="219982" x="9258300" y="1860550"/>
          <p14:tracePt t="219999" x="9347200" y="1835150"/>
          <p14:tracePt t="220015" x="9417050" y="1816100"/>
          <p14:tracePt t="220032" x="9448800" y="1797050"/>
          <p14:tracePt t="220049" x="9448800" y="1790700"/>
          <p14:tracePt t="220136" x="9442450" y="1790700"/>
          <p14:tracePt t="220144" x="9404350" y="1790700"/>
          <p14:tracePt t="220151" x="9359900" y="1797050"/>
          <p14:tracePt t="220168" x="9296400" y="1797050"/>
          <p14:tracePt t="225462" x="9321800" y="1797050"/>
          <p14:tracePt t="225470" x="9385300" y="1797050"/>
          <p14:tracePt t="225487" x="9525000" y="1797050"/>
          <p14:tracePt t="225503" x="9671050" y="1790700"/>
          <p14:tracePt t="225520" x="9798050" y="1771650"/>
          <p14:tracePt t="225537" x="9893300" y="1758950"/>
          <p14:tracePt t="225553" x="9937750" y="1758950"/>
          <p14:tracePt t="225570" x="9956800" y="1752600"/>
          <p14:tracePt t="225620" x="9963150" y="1752600"/>
          <p14:tracePt t="225637" x="9969500" y="1752600"/>
          <p14:tracePt t="225653" x="9969500" y="1758950"/>
          <p14:tracePt t="225671" x="9982200" y="1758950"/>
          <p14:tracePt t="225687" x="9994900" y="1758950"/>
          <p14:tracePt t="225703" x="10064750" y="1752600"/>
          <p14:tracePt t="225720" x="10210800" y="1758950"/>
          <p14:tracePt t="225737" x="10407650" y="1771650"/>
          <p14:tracePt t="225740" x="10471150" y="1778000"/>
          <p14:tracePt t="225753" x="10572750" y="1784350"/>
          <p14:tracePt t="225771" x="10871200" y="1809750"/>
          <p14:tracePt t="225787" x="11017250" y="1816100"/>
          <p14:tracePt t="225803" x="11093450" y="1816100"/>
          <p14:tracePt t="225820" x="11137900" y="1816100"/>
          <p14:tracePt t="225837" x="11163300" y="1816100"/>
          <p14:tracePt t="225854" x="11182350" y="1816100"/>
          <p14:tracePt t="225870" x="11188700" y="1809750"/>
          <p14:tracePt t="225887" x="11195050" y="1809750"/>
          <p14:tracePt t="225903" x="11201400" y="1803400"/>
          <p14:tracePt t="225920" x="11207750" y="1803400"/>
          <p14:tracePt t="225989" x="11214100" y="1803400"/>
          <p14:tracePt t="226006" x="11220450" y="1803400"/>
          <p14:tracePt t="226020" x="11245850" y="1790700"/>
          <p14:tracePt t="226037" x="11258550" y="1784350"/>
          <p14:tracePt t="226054" x="11264900" y="1778000"/>
          <p14:tracePt t="226071" x="11271250" y="1765300"/>
          <p14:tracePt t="226087" x="11277600" y="1758950"/>
          <p14:tracePt t="226104" x="11283950" y="1746250"/>
          <p14:tracePt t="226120" x="11290300" y="1733550"/>
          <p14:tracePt t="226137" x="11296650" y="1720850"/>
          <p14:tracePt t="226154" x="11296650" y="1708150"/>
          <p14:tracePt t="226170" x="11296650" y="1701800"/>
          <p14:tracePt t="226188" x="11296650" y="1695450"/>
          <p14:tracePt t="226205" x="11290300" y="1689100"/>
          <p14:tracePt t="226222" x="11283950" y="1682750"/>
          <p14:tracePt t="226238" x="11277600" y="1676400"/>
          <p14:tracePt t="226256" x="11245850" y="1670050"/>
          <p14:tracePt t="226272" x="11220450" y="1663700"/>
          <p14:tracePt t="226288" x="11176000" y="1663700"/>
          <p14:tracePt t="226304" x="11144250" y="1663700"/>
          <p14:tracePt t="226321" x="11118850" y="1663700"/>
          <p14:tracePt t="226338" x="11074400" y="1663700"/>
          <p14:tracePt t="226354" x="11049000" y="1663700"/>
          <p14:tracePt t="226371" x="11023600" y="1663700"/>
          <p14:tracePt t="226387" x="10985500" y="1676400"/>
          <p14:tracePt t="226404" x="10960100" y="1689100"/>
          <p14:tracePt t="226421" x="10934700" y="1695450"/>
          <p14:tracePt t="226439" x="10909300" y="1701800"/>
          <p14:tracePt t="226455" x="10902950" y="1708150"/>
          <p14:tracePt t="226471" x="10883900" y="1714500"/>
          <p14:tracePt t="226487" x="10871200" y="1720850"/>
          <p14:tracePt t="226505" x="10750550" y="1752600"/>
          <p14:tracePt t="226521" x="10661650" y="1771650"/>
          <p14:tracePt t="226538" x="10566400" y="1790700"/>
          <p14:tracePt t="226554" x="10426700" y="1803400"/>
          <p14:tracePt t="226571" x="10306050" y="1809750"/>
          <p14:tracePt t="226588" x="10134600" y="1822450"/>
          <p14:tracePt t="226604" x="9944100" y="1828800"/>
          <p14:tracePt t="226621" x="9683750" y="1828800"/>
          <p14:tracePt t="226638" x="9448800" y="1822450"/>
          <p14:tracePt t="226655" x="9194800" y="1809750"/>
          <p14:tracePt t="226671" x="9004300" y="1803400"/>
          <p14:tracePt t="226687" x="8832850" y="1803400"/>
          <p14:tracePt t="226689" x="8769350" y="1803400"/>
          <p14:tracePt t="226704" x="8661400" y="1809750"/>
          <p14:tracePt t="226721" x="8566150" y="1822450"/>
          <p14:tracePt t="226738" x="8483600" y="1841500"/>
          <p14:tracePt t="226754" x="8407400" y="1854200"/>
          <p14:tracePt t="226771" x="8356600" y="1860550"/>
          <p14:tracePt t="226787" x="8331200" y="1866900"/>
          <p14:tracePt t="226847" x="8324850" y="1866900"/>
          <p14:tracePt t="226857" x="8312150" y="1873250"/>
          <p14:tracePt t="226871" x="8286750" y="1892300"/>
          <p14:tracePt t="226888" x="8223250" y="1917700"/>
          <p14:tracePt t="226904" x="8159750" y="1943100"/>
          <p14:tracePt t="226921" x="8115300" y="1962150"/>
          <p14:tracePt t="226938" x="8083550" y="1968500"/>
          <p14:tracePt t="226954" x="8077200" y="1974850"/>
          <p14:tracePt t="227017" x="8070850" y="1981200"/>
          <p14:tracePt t="227038" x="8070850" y="1987550"/>
          <p14:tracePt t="227055" x="8070850" y="1993900"/>
          <p14:tracePt t="227129" x="8070850" y="2000250"/>
          <p14:tracePt t="227145" x="8077200" y="2000250"/>
          <p14:tracePt t="227182" x="8083550" y="2000250"/>
          <p14:tracePt t="227228" x="8083550" y="2006600"/>
          <p14:tracePt t="227316" x="8083550" y="2012950"/>
          <p14:tracePt t="227324" x="8077200" y="2012950"/>
          <p14:tracePt t="227338" x="8070850" y="2012950"/>
          <p14:tracePt t="227356" x="8064500" y="2012950"/>
          <p14:tracePt t="227591" x="8064500" y="2019300"/>
          <p14:tracePt t="227597" x="8058150" y="2032000"/>
          <p14:tracePt t="227608" x="8058150" y="2044700"/>
          <p14:tracePt t="227622" x="8051800" y="2057400"/>
          <p14:tracePt t="227639" x="8032750" y="2089150"/>
          <p14:tracePt t="227657" x="7994650" y="2127250"/>
          <p14:tracePt t="227672" x="7912100" y="2152650"/>
          <p14:tracePt t="227688" x="7747000" y="2171700"/>
          <p14:tracePt t="227705" x="7543800" y="2171700"/>
          <p14:tracePt t="227722" x="7372350" y="2159000"/>
          <p14:tracePt t="227738" x="7213600" y="2133600"/>
          <p14:tracePt t="227755" x="7086600" y="2108200"/>
          <p14:tracePt t="227772" x="7016750" y="2082800"/>
          <p14:tracePt t="227789" x="7004050" y="2082800"/>
          <p14:tracePt t="227840" x="6997700" y="2082800"/>
          <p14:tracePt t="227872" x="6991350" y="2082800"/>
          <p14:tracePt t="227889" x="6985000" y="2082800"/>
          <p14:tracePt t="227905" x="6978650" y="2076450"/>
          <p14:tracePt t="227922" x="6965950" y="2070100"/>
          <p14:tracePt t="227939" x="6940550" y="2057400"/>
          <p14:tracePt t="227956" x="6889750" y="2044700"/>
          <p14:tracePt t="227972" x="6819900" y="2038350"/>
          <p14:tracePt t="227989" x="6762750" y="2038350"/>
          <p14:tracePt t="228006" x="6756400" y="2038350"/>
          <p14:tracePt t="228126" x="6756400" y="2044700"/>
          <p14:tracePt t="228149" x="6756400" y="2051050"/>
          <p14:tracePt t="228156" x="6762750" y="2051050"/>
          <p14:tracePt t="228173" x="6788150" y="2057400"/>
          <p14:tracePt t="228190" x="6819900" y="2063750"/>
          <p14:tracePt t="228205" x="6877050" y="2070100"/>
          <p14:tracePt t="228222" x="6940550" y="2076450"/>
          <p14:tracePt t="228239" x="7042150" y="2076450"/>
          <p14:tracePt t="228256" x="7112000" y="2070100"/>
          <p14:tracePt t="228272" x="7169150" y="2057400"/>
          <p14:tracePt t="228289" x="7207250" y="2044700"/>
          <p14:tracePt t="228305" x="7258050" y="2025650"/>
          <p14:tracePt t="228322" x="7321550" y="2006600"/>
          <p14:tracePt t="228340" x="7397750" y="1974850"/>
          <p14:tracePt t="228357" x="7435850" y="1949450"/>
          <p14:tracePt t="228373" x="7442200" y="1943100"/>
          <p14:tracePt t="228389" x="7442200" y="1930400"/>
          <p14:tracePt t="228406" x="7435850" y="1924050"/>
          <p14:tracePt t="228423" x="7423150" y="1905000"/>
          <p14:tracePt t="228439" x="7397750" y="1885950"/>
          <p14:tracePt t="228456" x="7359650" y="1866900"/>
          <p14:tracePt t="228473" x="7315200" y="1841500"/>
          <p14:tracePt t="228489" x="7283450" y="1828800"/>
          <p14:tracePt t="228506" x="7251700" y="1816100"/>
          <p14:tracePt t="228523" x="7226300" y="1803400"/>
          <p14:tracePt t="228539" x="7156450" y="1797050"/>
          <p14:tracePt t="228556" x="7042150" y="1797050"/>
          <p14:tracePt t="228573" x="6896100" y="1809750"/>
          <p14:tracePt t="228590" x="6711950" y="1828800"/>
          <p14:tracePt t="228607" x="6635750" y="1835150"/>
          <p14:tracePt t="228622" x="6578600" y="1835150"/>
          <p14:tracePt t="228639" x="6565900" y="1828800"/>
          <p14:tracePt t="228693" x="6559550" y="1835150"/>
          <p14:tracePt t="228706" x="6553200" y="1860550"/>
          <p14:tracePt t="228722" x="6553200" y="1879600"/>
          <p14:tracePt t="228740" x="6546850" y="1892300"/>
          <p14:tracePt t="228757" x="6540500" y="1936750"/>
          <p14:tracePt t="228772" x="6553200" y="1962150"/>
          <p14:tracePt t="228789" x="6584950" y="1987550"/>
          <p14:tracePt t="228806" x="6642100" y="2025650"/>
          <p14:tracePt t="228823" x="6705600" y="2051050"/>
          <p14:tracePt t="228839" x="6756400" y="2070100"/>
          <p14:tracePt t="228856" x="6826250" y="2076450"/>
          <p14:tracePt t="228873" x="6870700" y="2082800"/>
          <p14:tracePt t="228889" x="6902450" y="2082800"/>
          <p14:tracePt t="228906" x="6940550" y="2076450"/>
          <p14:tracePt t="228923" x="6985000" y="2070100"/>
          <p14:tracePt t="228939" x="7042150" y="2057400"/>
          <p14:tracePt t="228956" x="7137400" y="2032000"/>
          <p14:tracePt t="228973" x="7175500" y="2019300"/>
          <p14:tracePt t="228990" x="7188200" y="2012950"/>
          <p14:tracePt t="229006" x="7232650" y="1993900"/>
          <p14:tracePt t="229023" x="7251700" y="1968500"/>
          <p14:tracePt t="229039" x="7264400" y="1949450"/>
          <p14:tracePt t="229056" x="7270750" y="1917700"/>
          <p14:tracePt t="229073" x="7270750" y="1873250"/>
          <p14:tracePt t="229090" x="7270750" y="1854200"/>
          <p14:tracePt t="229106" x="7258050" y="1828800"/>
          <p14:tracePt t="229123" x="7239000" y="1822450"/>
          <p14:tracePt t="229139" x="7226300" y="1816100"/>
          <p14:tracePt t="229156" x="7181850" y="1816100"/>
          <p14:tracePt t="229173" x="7143750" y="1816100"/>
          <p14:tracePt t="229190" x="7092950" y="1816100"/>
          <p14:tracePt t="229207" x="7042150" y="1809750"/>
          <p14:tracePt t="229223" x="7029450" y="1809750"/>
          <p14:tracePt t="229240" x="7023100" y="1809750"/>
          <p14:tracePt t="229273" x="7016750" y="1809750"/>
          <p14:tracePt t="229306" x="7016750" y="1816100"/>
          <p14:tracePt t="229324" x="7029450" y="1822450"/>
          <p14:tracePt t="229341" x="7048500" y="1847850"/>
          <p14:tracePt t="229356" x="7073900" y="1866900"/>
          <p14:tracePt t="229373" x="7105650" y="1885950"/>
          <p14:tracePt t="229390" x="7124700" y="1892300"/>
          <p14:tracePt t="229406" x="7131050" y="1898650"/>
          <p14:tracePt t="229423" x="7143750" y="1898650"/>
          <p14:tracePt t="229440" x="7156450" y="1898650"/>
          <p14:tracePt t="229456" x="7188200" y="1905000"/>
          <p14:tracePt t="229473" x="7245350" y="1924050"/>
          <p14:tracePt t="229490" x="7321550" y="1936750"/>
          <p14:tracePt t="229506" x="7404100" y="1943100"/>
          <p14:tracePt t="229523" x="7461250" y="1943100"/>
          <p14:tracePt t="229541" x="7556500" y="1949450"/>
          <p14:tracePt t="229556" x="7569200" y="1949450"/>
          <p14:tracePt t="229575" x="7632700" y="1955800"/>
          <p14:tracePt t="229590" x="7683500" y="1962150"/>
          <p14:tracePt t="229607" x="7715250" y="1962150"/>
          <p14:tracePt t="229623" x="7740650" y="1962150"/>
          <p14:tracePt t="229640" x="7766050" y="1962150"/>
          <p14:tracePt t="229657" x="7804150" y="1962150"/>
          <p14:tracePt t="229673" x="7842250" y="1962150"/>
          <p14:tracePt t="229690" x="7861300" y="1962150"/>
          <p14:tracePt t="229707" x="7893050" y="1962150"/>
          <p14:tracePt t="229724" x="7931150" y="1962150"/>
          <p14:tracePt t="229740" x="7962900" y="1962150"/>
          <p14:tracePt t="229757" x="7981950" y="1955800"/>
          <p14:tracePt t="229775" x="8020050" y="1955800"/>
          <p14:tracePt t="229791" x="8045450" y="1949450"/>
          <p14:tracePt t="229807" x="8064500" y="1943100"/>
          <p14:tracePt t="229824" x="8089900" y="1930400"/>
          <p14:tracePt t="229840" x="8102600" y="1924050"/>
          <p14:tracePt t="229857" x="8115300" y="1924050"/>
          <p14:tracePt t="229874" x="8115300" y="1917700"/>
          <p14:tracePt t="229917" x="8115300" y="1911350"/>
          <p14:tracePt t="229943" x="8115300" y="1905000"/>
          <p14:tracePt t="229957" x="8108950" y="1905000"/>
          <p14:tracePt t="229974" x="8096250" y="1898650"/>
          <p14:tracePt t="229990" x="8083550" y="1885950"/>
          <p14:tracePt t="230007" x="8064500" y="1879600"/>
          <p14:tracePt t="230024" x="8039100" y="1866900"/>
          <p14:tracePt t="230041" x="8020050" y="1860550"/>
          <p14:tracePt t="230057" x="7994650" y="1860550"/>
          <p14:tracePt t="230074" x="7981950" y="1854200"/>
          <p14:tracePt t="230090" x="7962900" y="1854200"/>
          <p14:tracePt t="230093" x="7956550" y="1854200"/>
          <p14:tracePt t="230107" x="7943850" y="1854200"/>
          <p14:tracePt t="230124" x="7924800" y="1854200"/>
          <p14:tracePt t="230141" x="7899400" y="1854200"/>
          <p14:tracePt t="230157" x="7874000" y="1860550"/>
          <p14:tracePt t="230174" x="7835900" y="1866900"/>
          <p14:tracePt t="230191" x="7810500" y="1866900"/>
          <p14:tracePt t="230207" x="7797800" y="1866900"/>
          <p14:tracePt t="230224" x="7785100" y="1873250"/>
          <p14:tracePt t="230240" x="7772400" y="1873250"/>
          <p14:tracePt t="230258" x="7753350" y="1873250"/>
          <p14:tracePt t="230274" x="7721600" y="1879600"/>
          <p14:tracePt t="230290" x="7702550" y="1879600"/>
          <p14:tracePt t="230307" x="7683500" y="1892300"/>
          <p14:tracePt t="230324" x="7664450" y="1898650"/>
          <p14:tracePt t="230341" x="7658100" y="1911350"/>
          <p14:tracePt t="230357" x="7658100" y="1924050"/>
          <p14:tracePt t="230374" x="7658100" y="1930400"/>
          <p14:tracePt t="230391" x="7658100" y="1936750"/>
          <p14:tracePt t="230407" x="7658100" y="1943100"/>
          <p14:tracePt t="230425" x="7658100" y="1962150"/>
          <p14:tracePt t="230441" x="7664450" y="1981200"/>
          <p14:tracePt t="230458" x="7677150" y="2000250"/>
          <p14:tracePt t="230474" x="7696200" y="2019300"/>
          <p14:tracePt t="230491" x="7721600" y="2038350"/>
          <p14:tracePt t="230507" x="7747000" y="2044700"/>
          <p14:tracePt t="230525" x="7778750" y="2051050"/>
          <p14:tracePt t="230541" x="7816850" y="2057400"/>
          <p14:tracePt t="230557" x="7842250" y="2057400"/>
          <p14:tracePt t="230574" x="7880350" y="2057400"/>
          <p14:tracePt t="230592" x="7924800" y="2051050"/>
          <p14:tracePt t="230607" x="7975600" y="2044700"/>
          <p14:tracePt t="230610" x="7988300" y="2038350"/>
          <p14:tracePt t="230624" x="8013700" y="2032000"/>
          <p14:tracePt t="230626" x="8039100" y="2032000"/>
          <p14:tracePt t="230641" x="8070850" y="2025650"/>
          <p14:tracePt t="230658" x="8102600" y="2025650"/>
          <p14:tracePt t="230675" x="8147050" y="2025650"/>
          <p14:tracePt t="230691" x="8172450" y="2025650"/>
          <p14:tracePt t="230708" x="8191500" y="2025650"/>
          <p14:tracePt t="230724" x="8204200" y="2025650"/>
          <p14:tracePt t="230801" x="8204200" y="2032000"/>
          <p14:tracePt t="230978" x="8197850" y="2032000"/>
          <p14:tracePt t="230995" x="8191500" y="2032000"/>
          <p14:tracePt t="231009" x="8178800" y="2032000"/>
          <p14:tracePt t="231025" x="8172450" y="2032000"/>
          <p14:tracePt t="231041" x="8153400" y="2032000"/>
          <p14:tracePt t="231058" x="8147050" y="2032000"/>
          <p14:tracePt t="231316" x="8153400" y="2032000"/>
          <p14:tracePt t="231331" x="8172450" y="2032000"/>
          <p14:tracePt t="231342" x="8178800" y="2032000"/>
          <p14:tracePt t="231359" x="8197850" y="2032000"/>
          <p14:tracePt t="231376" x="8210550" y="2032000"/>
          <p14:tracePt t="231392" x="8223250" y="2038350"/>
          <p14:tracePt t="231409" x="8229600" y="2038350"/>
          <p14:tracePt t="231425" x="8235950" y="2038350"/>
          <p14:tracePt t="231498" x="8242300" y="2038350"/>
          <p14:tracePt t="231514" x="8248650" y="2038350"/>
          <p14:tracePt t="231522" x="8255000" y="2032000"/>
          <p14:tracePt t="231542" x="8261350" y="2025650"/>
          <p14:tracePt t="231559" x="8261350" y="2012950"/>
          <p14:tracePt t="231562" x="8261350" y="2006600"/>
          <p14:tracePt t="231577" x="8261350" y="2000250"/>
          <p14:tracePt t="231593" x="8261350" y="1993900"/>
          <p14:tracePt t="231608" x="8261350" y="1987550"/>
          <p14:tracePt t="231626" x="8255000" y="1974850"/>
          <p14:tracePt t="231642" x="8242300" y="1968500"/>
          <p14:tracePt t="231659" x="8235950" y="1955800"/>
          <p14:tracePt t="231675" x="8223250" y="1943100"/>
          <p14:tracePt t="231692" x="8216900" y="1930400"/>
          <p14:tracePt t="231708" x="8204200" y="1917700"/>
          <p14:tracePt t="231726" x="8204200" y="1905000"/>
          <p14:tracePt t="231742" x="8197850" y="1898650"/>
          <p14:tracePt t="231758" x="8191500" y="1892300"/>
          <p14:tracePt t="231808" x="8185150" y="1892300"/>
          <p14:tracePt t="231825" x="8178800" y="1885950"/>
          <p14:tracePt t="231842" x="8166100" y="1885950"/>
          <p14:tracePt t="231859" x="8140700" y="1879600"/>
          <p14:tracePt t="231875" x="8128000" y="1879600"/>
          <p14:tracePt t="231892" x="8115300" y="1879600"/>
          <p14:tracePt t="231908" x="8102600" y="1879600"/>
          <p14:tracePt t="231925" x="8077200" y="1911350"/>
          <p14:tracePt t="231943" x="8058150" y="1949450"/>
          <p14:tracePt t="231959" x="8051800" y="1968500"/>
          <p14:tracePt t="231975" x="8051800" y="1981200"/>
          <p14:tracePt t="231992" x="8051800" y="1993900"/>
          <p14:tracePt t="232009" x="8051800" y="2000250"/>
          <p14:tracePt t="232026" x="8064500" y="2006600"/>
          <p14:tracePt t="232042" x="8096250" y="2012950"/>
          <p14:tracePt t="232059" x="8153400" y="2012950"/>
          <p14:tracePt t="232076" x="8210550" y="2006600"/>
          <p14:tracePt t="232092" x="8280400" y="1987550"/>
          <p14:tracePt t="232109" x="8343900" y="1968500"/>
          <p14:tracePt t="232126" x="8420100" y="1949450"/>
          <p14:tracePt t="232142" x="8477250" y="1943100"/>
          <p14:tracePt t="232159" x="8591550" y="1943100"/>
          <p14:tracePt t="232176" x="8667750" y="1962150"/>
          <p14:tracePt t="232193" x="8731250" y="1981200"/>
          <p14:tracePt t="232209" x="8775700" y="1993900"/>
          <p14:tracePt t="232225" x="8801100" y="1993900"/>
          <p14:tracePt t="232242" x="8807450" y="1993900"/>
          <p14:tracePt t="232315" x="8813800" y="1993900"/>
          <p14:tracePt t="232321" x="8820150" y="1993900"/>
          <p14:tracePt t="232329" x="8832850" y="1993900"/>
          <p14:tracePt t="232343" x="8845550" y="2006600"/>
          <p14:tracePt t="232359" x="8864600" y="2019300"/>
          <p14:tracePt t="232376" x="8883650" y="2032000"/>
          <p14:tracePt t="232392" x="8921750" y="2051050"/>
          <p14:tracePt t="232409" x="8947150" y="2057400"/>
          <p14:tracePt t="232411" x="8959850" y="2057400"/>
          <p14:tracePt t="232427" x="8972550" y="2057400"/>
          <p14:tracePt t="232443" x="9004300" y="2057400"/>
          <p14:tracePt t="232459" x="9017000" y="2057400"/>
          <p14:tracePt t="232475" x="9023350" y="2057400"/>
          <p14:tracePt t="232542" x="9023350" y="2063750"/>
          <p14:tracePt t="232549" x="9023350" y="2070100"/>
          <p14:tracePt t="232560" x="9023350" y="2076450"/>
          <p14:tracePt t="232576" x="9023350" y="2082800"/>
          <p14:tracePt t="232593" x="9023350" y="2095500"/>
          <p14:tracePt t="232609" x="9017000" y="2101850"/>
          <p14:tracePt t="232626" x="9004300" y="2114550"/>
          <p14:tracePt t="232643" x="8991600" y="2127250"/>
          <p14:tracePt t="232660" x="8978900" y="2139950"/>
          <p14:tracePt t="232677" x="8972550" y="2152650"/>
          <p14:tracePt t="232692" x="8959850" y="2159000"/>
          <p14:tracePt t="232709" x="8953500" y="2171700"/>
          <p14:tracePt t="232726" x="8947150" y="2178050"/>
          <p14:tracePt t="232872" x="8940800" y="2190750"/>
          <p14:tracePt t="232882" x="8934450" y="2190750"/>
          <p14:tracePt t="232893" x="8934450" y="2197100"/>
          <p14:tracePt t="232952" x="8934450" y="2190750"/>
          <p14:tracePt t="232962" x="8934450" y="2184400"/>
          <p14:tracePt t="232977" x="8953500" y="2152650"/>
          <p14:tracePt t="232993" x="8966200" y="2133600"/>
          <p14:tracePt t="233010" x="8972550" y="2127250"/>
          <p14:tracePt t="233066" x="8972550" y="2139950"/>
          <p14:tracePt t="233077" x="8966200" y="2146300"/>
          <p14:tracePt t="233093" x="8959850" y="2165350"/>
          <p14:tracePt t="233110" x="8953500" y="2178050"/>
          <p14:tracePt t="233127" x="8947150" y="2178050"/>
          <p14:tracePt t="234814" x="8966200" y="2171700"/>
          <p14:tracePt t="234822" x="9010650" y="2159000"/>
          <p14:tracePt t="234830" x="9055100" y="2146300"/>
          <p14:tracePt t="234846" x="9150350" y="2120900"/>
          <p14:tracePt t="234863" x="9226550" y="2089150"/>
          <p14:tracePt t="234878" x="9290050" y="2063750"/>
          <p14:tracePt t="234895" x="9353550" y="2038350"/>
          <p14:tracePt t="234911" x="9417050" y="2006600"/>
          <p14:tracePt t="234928" x="9480550" y="1974850"/>
          <p14:tracePt t="234945" x="9518650" y="1962150"/>
          <p14:tracePt t="234961" x="9525000" y="1955800"/>
          <p14:tracePt t="235117" x="9525000" y="1962150"/>
          <p14:tracePt t="235125" x="9531350" y="1962150"/>
          <p14:tracePt t="235145" x="9563100" y="1981200"/>
          <p14:tracePt t="235162" x="9632950" y="2006600"/>
          <p14:tracePt t="235178" x="9709150" y="2032000"/>
          <p14:tracePt t="235195" x="9810750" y="2051050"/>
          <p14:tracePt t="235212" x="9899650" y="2063750"/>
          <p14:tracePt t="235228" x="10033000" y="2076450"/>
          <p14:tracePt t="235245" x="10147300" y="2076450"/>
          <p14:tracePt t="235262" x="10261600" y="2063750"/>
          <p14:tracePt t="235279" x="10299700" y="2044700"/>
          <p14:tracePt t="235295" x="10325100" y="2032000"/>
          <p14:tracePt t="235311" x="10350500" y="2019300"/>
          <p14:tracePt t="235328" x="10369550" y="2012950"/>
          <p14:tracePt t="235345" x="10375900" y="2012950"/>
          <p14:tracePt t="235361" x="10388600" y="2006600"/>
          <p14:tracePt t="235378" x="10401300" y="2006600"/>
          <p14:tracePt t="235395" x="10420350" y="2006600"/>
          <p14:tracePt t="235411" x="10439400" y="2006600"/>
          <p14:tracePt t="235428" x="10471150" y="2000250"/>
          <p14:tracePt t="235445" x="10509250" y="1987550"/>
          <p14:tracePt t="235462" x="10541000" y="1981200"/>
          <p14:tracePt t="235478" x="10553700" y="1974850"/>
          <p14:tracePt t="235547" x="10547350" y="1974850"/>
          <p14:tracePt t="235554" x="10541000" y="1974850"/>
          <p14:tracePt t="235563" x="10534650" y="1974850"/>
          <p14:tracePt t="235579" x="10515600" y="1968500"/>
          <p14:tracePt t="235596" x="10502900" y="1968500"/>
          <p14:tracePt t="235612" x="10490200" y="1962150"/>
          <p14:tracePt t="235629" x="10471150" y="1955800"/>
          <p14:tracePt t="235645" x="10458450" y="1949450"/>
          <p14:tracePt t="235662" x="10433050" y="1943100"/>
          <p14:tracePt t="235678" x="10407650" y="1936750"/>
          <p14:tracePt t="235695" x="10388600" y="1930400"/>
          <p14:tracePt t="235697" x="10369550" y="1930400"/>
          <p14:tracePt t="235712" x="10363200" y="1924050"/>
          <p14:tracePt t="235729" x="10350500" y="1917700"/>
          <p14:tracePt t="235745" x="10337800" y="1917700"/>
          <p14:tracePt t="235762" x="10331450" y="1911350"/>
          <p14:tracePt t="236016" x="10344150" y="1905000"/>
          <p14:tracePt t="236023" x="10369550" y="1898650"/>
          <p14:tracePt t="236029" x="10407650" y="1892300"/>
          <p14:tracePt t="236046" x="10490200" y="1873250"/>
          <p14:tracePt t="236063" x="10566400" y="1854200"/>
          <p14:tracePt t="236079" x="10623550" y="1841500"/>
          <p14:tracePt t="236095" x="10661650" y="1835150"/>
          <p14:tracePt t="236112" x="10680700" y="1835150"/>
          <p14:tracePt t="236129" x="10687050" y="1835150"/>
          <p14:tracePt t="236175" x="10680700" y="1835150"/>
          <p14:tracePt t="236181" x="10674350" y="1841500"/>
          <p14:tracePt t="236197" x="10668000" y="1854200"/>
          <p14:tracePt t="236213" x="10655300" y="1860550"/>
          <p14:tracePt t="236229" x="10642600" y="1866900"/>
          <p14:tracePt t="236245" x="10636250" y="1873250"/>
          <p14:tracePt t="236262" x="10629900" y="1873250"/>
          <p14:tracePt t="236279" x="10572750" y="1885950"/>
          <p14:tracePt t="236296" x="10502900" y="1905000"/>
          <p14:tracePt t="236312" x="10414000" y="1924050"/>
          <p14:tracePt t="236329" x="10274300" y="1943100"/>
          <p14:tracePt t="236346" x="10121900" y="1949450"/>
          <p14:tracePt t="236362" x="9988550" y="1949450"/>
          <p14:tracePt t="236379" x="9829800" y="1943100"/>
          <p14:tracePt t="236396" x="9690100" y="1930400"/>
          <p14:tracePt t="236412" x="9531350" y="1917700"/>
          <p14:tracePt t="236418" x="9442450" y="1905000"/>
          <p14:tracePt t="236429" x="9340850" y="1898650"/>
          <p14:tracePt t="236447" x="9036050" y="1892300"/>
          <p14:tracePt t="236463" x="8864600" y="1892300"/>
          <p14:tracePt t="236479" x="8642350" y="1898650"/>
          <p14:tracePt t="236496" x="8477250" y="1917700"/>
          <p14:tracePt t="236513" x="8337550" y="1943100"/>
          <p14:tracePt t="236529" x="8197850" y="1974850"/>
          <p14:tracePt t="236546" x="8039100" y="2012950"/>
          <p14:tracePt t="236562" x="7918450" y="2044700"/>
          <p14:tracePt t="236579" x="7785100" y="2076450"/>
          <p14:tracePt t="236596" x="7708900" y="2089150"/>
          <p14:tracePt t="236612" x="7670800" y="2101850"/>
          <p14:tracePt t="236669" x="7664450" y="2101850"/>
          <p14:tracePt t="236685" x="7658100" y="2108200"/>
          <p14:tracePt t="236696" x="7645400" y="2108200"/>
          <p14:tracePt t="236712" x="7626350" y="2127250"/>
          <p14:tracePt t="236730" x="7620000" y="2133600"/>
          <p14:tracePt t="236746" x="7613650" y="2139950"/>
          <p14:tracePt t="236763" x="7613650" y="2159000"/>
          <p14:tracePt t="236779" x="7639050" y="2184400"/>
          <p14:tracePt t="236781" x="7658100" y="2197100"/>
          <p14:tracePt t="236797" x="7708900" y="2228850"/>
          <p14:tracePt t="236812" x="7747000" y="2254250"/>
          <p14:tracePt t="236830" x="7766050" y="2266950"/>
          <p14:tracePt t="236848" x="7816850" y="2305050"/>
          <p14:tracePt t="236863" x="7842250" y="2324100"/>
          <p14:tracePt t="236879" x="7861300" y="2330450"/>
          <p14:tracePt t="236896" x="7867650" y="2330450"/>
          <p14:tracePt t="236913" x="7880350" y="2336800"/>
          <p14:tracePt t="236930" x="7893050" y="2336800"/>
          <p14:tracePt t="236946" x="7924800" y="2330450"/>
          <p14:tracePt t="236963" x="7956550" y="2311400"/>
          <p14:tracePt t="236979" x="7981950" y="2298700"/>
          <p14:tracePt t="236996" x="8001000" y="2286000"/>
          <p14:tracePt t="237013" x="8013700" y="2279650"/>
          <p14:tracePt t="237029" x="8020050" y="2273300"/>
          <p14:tracePt t="237046" x="8026400" y="2266950"/>
          <p14:tracePt t="237079" x="8032750" y="2266950"/>
          <p14:tracePt t="237250" x="8032750" y="2260600"/>
          <p14:tracePt t="237606" x="8026400" y="2260600"/>
          <p14:tracePt t="237619" x="8020050" y="2260600"/>
          <p14:tracePt t="237635" x="8013700" y="2260600"/>
          <p14:tracePt t="237654" x="8007350" y="2260600"/>
          <p14:tracePt t="237734" x="8001000" y="2260600"/>
          <p14:tracePt t="237765" x="7994650" y="2254250"/>
          <p14:tracePt t="237782" x="7988300" y="2247900"/>
          <p14:tracePt t="237801" x="7988300" y="2241550"/>
          <p14:tracePt t="237814" x="7981950" y="2235200"/>
          <p14:tracePt t="237831" x="7975600" y="2222500"/>
          <p14:tracePt t="237847" x="7969250" y="2222500"/>
          <p14:tracePt t="238536" x="7969250" y="2216150"/>
          <p14:tracePt t="238544" x="7962900" y="2209800"/>
          <p14:tracePt t="238552" x="7956550" y="2184400"/>
          <p14:tracePt t="238564" x="7950200" y="2165350"/>
          <p14:tracePt t="238581" x="7943850" y="2114550"/>
          <p14:tracePt t="238600" x="7924800" y="2044700"/>
          <p14:tracePt t="238616" x="7912100" y="2006600"/>
          <p14:tracePt t="238631" x="7905750" y="1987550"/>
          <p14:tracePt t="238647" x="7899400" y="1981200"/>
          <p14:tracePt t="238664" x="7893050" y="1968500"/>
          <p14:tracePt t="238681" x="7886700" y="1968500"/>
          <p14:tracePt t="238714" x="7880350" y="1968500"/>
          <p14:tracePt t="238732" x="7874000" y="1968500"/>
          <p14:tracePt t="238748" x="7867650" y="1968500"/>
          <p14:tracePt t="238765" x="7861300" y="1968500"/>
          <p14:tracePt t="238815" x="7854950" y="1974850"/>
          <p14:tracePt t="238831" x="7854950" y="1987550"/>
          <p14:tracePt t="238848" x="7848600" y="2000250"/>
          <p14:tracePt t="238865" x="7848600" y="2012950"/>
          <p14:tracePt t="238882" x="7854950" y="2012950"/>
          <p14:tracePt t="238898" x="7867650" y="2019300"/>
          <p14:tracePt t="238915" x="7880350" y="2019300"/>
          <p14:tracePt t="238932" x="7893050" y="2019300"/>
          <p14:tracePt t="238933" x="7899400" y="2025650"/>
          <p14:tracePt t="238949" x="7918450" y="2025650"/>
          <p14:tracePt t="238965" x="7950200" y="2025650"/>
          <p14:tracePt t="238981" x="8001000" y="2019300"/>
          <p14:tracePt t="238998" x="8032750" y="2006600"/>
          <p14:tracePt t="239014" x="8058150" y="1993900"/>
          <p14:tracePt t="239031" x="8064500" y="1987550"/>
          <p14:tracePt t="239048" x="8070850" y="1981200"/>
          <p14:tracePt t="239065" x="8077200" y="1968500"/>
          <p14:tracePt t="239081" x="8077200" y="1949450"/>
          <p14:tracePt t="239098" x="8077200" y="1930400"/>
          <p14:tracePt t="239115" x="8077200" y="1911350"/>
          <p14:tracePt t="239132" x="8064500" y="1905000"/>
          <p14:tracePt t="239148" x="8051800" y="1885950"/>
          <p14:tracePt t="239165" x="8045450" y="1879600"/>
          <p14:tracePt t="239181" x="8026400" y="1873250"/>
          <p14:tracePt t="239183" x="8020050" y="1866900"/>
          <p14:tracePt t="239199" x="8001000" y="1860550"/>
          <p14:tracePt t="239215" x="7975600" y="1854200"/>
          <p14:tracePt t="239231" x="7950200" y="1841500"/>
          <p14:tracePt t="239248" x="7924800" y="1828800"/>
          <p14:tracePt t="239265" x="7912100" y="1822450"/>
          <p14:tracePt t="239281" x="7905750" y="1816100"/>
          <p14:tracePt t="239298" x="7899400" y="1816100"/>
          <p14:tracePt t="239315" x="7886700" y="1809750"/>
          <p14:tracePt t="239332" x="7854950" y="1809750"/>
          <p14:tracePt t="239348" x="7842250" y="1809750"/>
          <p14:tracePt t="239365" x="7816850" y="1809750"/>
          <p14:tracePt t="239381" x="7797800" y="1809750"/>
          <p14:tracePt t="239399" x="7772400" y="1809750"/>
          <p14:tracePt t="239415" x="7753350" y="1809750"/>
          <p14:tracePt t="239420" x="7747000" y="1816100"/>
          <p14:tracePt t="239431" x="7727950" y="1828800"/>
          <p14:tracePt t="239448" x="7696200" y="1854200"/>
          <p14:tracePt t="239465" x="7689850" y="1879600"/>
          <p14:tracePt t="239481" x="7683500" y="1924050"/>
          <p14:tracePt t="239498" x="7683500" y="1955800"/>
          <p14:tracePt t="239515" x="7696200" y="1993900"/>
          <p14:tracePt t="239532" x="7721600" y="2025650"/>
          <p14:tracePt t="239548" x="7753350" y="2044700"/>
          <p14:tracePt t="239565" x="7810500" y="2070100"/>
          <p14:tracePt t="239582" x="7848600" y="2076450"/>
          <p14:tracePt t="239599" x="7880350" y="2082800"/>
          <p14:tracePt t="239615" x="7905750" y="2082800"/>
          <p14:tracePt t="239632" x="7943850" y="2076450"/>
          <p14:tracePt t="239649" x="7981950" y="2070100"/>
          <p14:tracePt t="239666" x="8026400" y="2057400"/>
          <p14:tracePt t="239667" x="8045450" y="2051050"/>
          <p14:tracePt t="239682" x="8077200" y="2038350"/>
          <p14:tracePt t="239699" x="8096250" y="2019300"/>
          <p14:tracePt t="239715" x="8102600" y="2006600"/>
          <p14:tracePt t="239732" x="8102600" y="1981200"/>
          <p14:tracePt t="239748" x="8102600" y="1955800"/>
          <p14:tracePt t="239765" x="8102600" y="1930400"/>
          <p14:tracePt t="239782" x="8102600" y="1905000"/>
          <p14:tracePt t="239799" x="8089900" y="1873250"/>
          <p14:tracePt t="239815" x="8070850" y="1847850"/>
          <p14:tracePt t="239832" x="8039100" y="1809750"/>
          <p14:tracePt t="239848" x="8001000" y="1778000"/>
          <p14:tracePt t="239865" x="7975600" y="1765300"/>
          <p14:tracePt t="239882" x="7943850" y="1752600"/>
          <p14:tracePt t="239899" x="7918450" y="1739900"/>
          <p14:tracePt t="239915" x="7899400" y="1739900"/>
          <p14:tracePt t="239932" x="7886700" y="1733550"/>
          <p14:tracePt t="239949" x="7874000" y="1733550"/>
          <p14:tracePt t="239965" x="7861300" y="1733550"/>
          <p14:tracePt t="239982" x="7823200" y="1746250"/>
          <p14:tracePt t="239999" x="7778750" y="1771650"/>
          <p14:tracePt t="240015" x="7740650" y="1809750"/>
          <p14:tracePt t="240032" x="7708900" y="1841500"/>
          <p14:tracePt t="240049" x="7696200" y="1860550"/>
          <p14:tracePt t="240066" x="7689850" y="1885950"/>
          <p14:tracePt t="240082" x="7689850" y="1911350"/>
          <p14:tracePt t="240099" x="7727950" y="1949450"/>
          <p14:tracePt t="240115" x="7766050" y="1974850"/>
          <p14:tracePt t="240133" x="7829550" y="2019300"/>
          <p14:tracePt t="240149" x="7861300" y="2032000"/>
          <p14:tracePt t="240165" x="7874000" y="2038350"/>
          <p14:tracePt t="240182" x="7918450" y="2057400"/>
          <p14:tracePt t="240199" x="7950200" y="2057400"/>
          <p14:tracePt t="240215" x="7988300" y="2057400"/>
          <p14:tracePt t="240232" x="8020050" y="2057400"/>
          <p14:tracePt t="240249" x="8077200" y="2038350"/>
          <p14:tracePt t="240265" x="8128000" y="2006600"/>
          <p14:tracePt t="240282" x="8153400" y="1987550"/>
          <p14:tracePt t="240299" x="8185150" y="1943100"/>
          <p14:tracePt t="240316" x="8197850" y="1911350"/>
          <p14:tracePt t="240333" x="8197850" y="1898650"/>
          <p14:tracePt t="240349" x="8204200" y="1892300"/>
          <p14:tracePt t="240383" x="8197850" y="1885950"/>
          <p14:tracePt t="240399" x="8172450" y="1879600"/>
          <p14:tracePt t="240416" x="8140700" y="1873250"/>
          <p14:tracePt t="240432" x="8102600" y="1860550"/>
          <p14:tracePt t="240449" x="8070850" y="1847850"/>
          <p14:tracePt t="240466" x="8039100" y="1828800"/>
          <p14:tracePt t="240482" x="8001000" y="1803400"/>
          <p14:tracePt t="240499" x="7969250" y="1784350"/>
          <p14:tracePt t="240516" x="7956550" y="1778000"/>
          <p14:tracePt t="240532" x="7950200" y="1778000"/>
          <p14:tracePt t="240549" x="7918450" y="1778000"/>
          <p14:tracePt t="240566" x="7880350" y="1784350"/>
          <p14:tracePt t="240582" x="7823200" y="1797050"/>
          <p14:tracePt t="240599" x="7740650" y="1822450"/>
          <p14:tracePt t="240616" x="7677150" y="1847850"/>
          <p14:tracePt t="240632" x="7658100" y="1860550"/>
          <p14:tracePt t="240650" x="7645400" y="1885950"/>
          <p14:tracePt t="240666" x="7645400" y="1898650"/>
          <p14:tracePt t="240682" x="7645400" y="1924050"/>
          <p14:tracePt t="240699" x="7670800" y="1955800"/>
          <p14:tracePt t="240716" x="7708900" y="2012950"/>
          <p14:tracePt t="240733" x="7747000" y="2063750"/>
          <p14:tracePt t="240749" x="7778750" y="2120900"/>
          <p14:tracePt t="240766" x="7810500" y="2159000"/>
          <p14:tracePt t="240782" x="7848600" y="2190750"/>
          <p14:tracePt t="240799" x="7867650" y="2197100"/>
          <p14:tracePt t="240816" x="7893050" y="2203450"/>
          <p14:tracePt t="240833" x="7912100" y="2209800"/>
          <p14:tracePt t="240850" x="7950200" y="2209800"/>
          <p14:tracePt t="240867" x="8001000" y="2190750"/>
          <p14:tracePt t="240883" x="8013700" y="2184400"/>
          <p14:tracePt t="240884" x="8032750" y="2171700"/>
          <p14:tracePt t="240899" x="8058150" y="2159000"/>
          <p14:tracePt t="240916" x="8096250" y="2133600"/>
          <p14:tracePt t="240933" x="8121650" y="2108200"/>
          <p14:tracePt t="240949" x="8147050" y="2082800"/>
          <p14:tracePt t="240966" x="8166100" y="2063750"/>
          <p14:tracePt t="240983" x="8172450" y="2044700"/>
          <p14:tracePt t="241000" x="8185150" y="2032000"/>
          <p14:tracePt t="241016" x="8185150" y="2025650"/>
          <p14:tracePt t="241050" x="8185150" y="2019300"/>
          <p14:tracePt t="241146" x="8178800" y="2012950"/>
          <p14:tracePt t="241155" x="8166100" y="2012950"/>
          <p14:tracePt t="241167" x="8153400" y="2006600"/>
          <p14:tracePt t="241183" x="8134350" y="2000250"/>
          <p14:tracePt t="241201" x="8115300" y="2000250"/>
          <p14:tracePt t="241217" x="8102600" y="2000250"/>
          <p14:tracePt t="241234" x="8096250" y="2000250"/>
          <p14:tracePt t="241267" x="8089900" y="2006600"/>
          <p14:tracePt t="241300" x="8083550" y="2006600"/>
          <p14:tracePt t="241316" x="8077200" y="2006600"/>
          <p14:tracePt t="241333" x="8058150" y="2006600"/>
          <p14:tracePt t="241335" x="8045450" y="2006600"/>
          <p14:tracePt t="241351" x="8007350" y="2006600"/>
          <p14:tracePt t="241367" x="7975600" y="2006600"/>
          <p14:tracePt t="241383" x="7943850" y="2006600"/>
          <p14:tracePt t="241400" x="7924800" y="2006600"/>
          <p14:tracePt t="241433" x="7918450" y="2006600"/>
          <p14:tracePt t="241473" x="7912100" y="2006600"/>
          <p14:tracePt t="241483" x="7905750" y="2012950"/>
          <p14:tracePt t="241500" x="7893050" y="2019300"/>
          <p14:tracePt t="241517" x="7880350" y="2032000"/>
          <p14:tracePt t="241534" x="7874000" y="2038350"/>
          <p14:tracePt t="241619" x="7874000" y="2044700"/>
          <p14:tracePt t="241625" x="7867650" y="2051050"/>
          <p14:tracePt t="241635" x="7867650" y="2057400"/>
          <p14:tracePt t="241650" x="7861300" y="2076450"/>
          <p14:tracePt t="241667" x="7861300" y="2089150"/>
          <p14:tracePt t="241684" x="7854950" y="2108200"/>
          <p14:tracePt t="241700" x="7848600" y="2120900"/>
          <p14:tracePt t="241717" x="7842250" y="2133600"/>
          <p14:tracePt t="241750" x="7842250" y="2139950"/>
          <p14:tracePt t="242318" x="7835900" y="2139950"/>
          <p14:tracePt t="242334" x="7829550" y="2139950"/>
          <p14:tracePt t="242368" x="7823200" y="2139950"/>
          <p14:tracePt t="250595" x="7816850" y="2146300"/>
          <p14:tracePt t="250607" x="7810500" y="2159000"/>
          <p14:tracePt t="250626" x="7810500" y="2190750"/>
          <p14:tracePt t="250643" x="7848600" y="2216150"/>
          <p14:tracePt t="250658" x="7893050" y="2247900"/>
          <p14:tracePt t="250676" x="7912100" y="2273300"/>
          <p14:tracePt t="250692" x="7924800" y="2305050"/>
          <p14:tracePt t="250708" x="7931150" y="2324100"/>
          <p14:tracePt t="250724" x="7937500" y="2330450"/>
          <p14:tracePt t="250921" x="7943850" y="2330450"/>
          <p14:tracePt t="250942" x="7950200" y="2317750"/>
          <p14:tracePt t="250958" x="7950200" y="2311400"/>
          <p14:tracePt t="250975" x="7950200" y="2305050"/>
          <p14:tracePt t="250977" x="7956550" y="2298700"/>
          <p14:tracePt t="250992" x="7956550" y="2292350"/>
          <p14:tracePt t="250994" x="7956550" y="2286000"/>
          <p14:tracePt t="251009" x="7956550" y="2273300"/>
          <p14:tracePt t="251026" x="7962900" y="2266950"/>
          <p14:tracePt t="251240" x="7956550" y="2266950"/>
          <p14:tracePt t="268184" x="7956550" y="2273300"/>
          <p14:tracePt t="268192" x="7962900" y="2273300"/>
          <p14:tracePt t="268208" x="7981950" y="2273300"/>
          <p14:tracePt t="268224" x="8001000" y="2273300"/>
          <p14:tracePt t="268240" x="8020050" y="2273300"/>
          <p14:tracePt t="268256" x="8039100" y="2273300"/>
          <p14:tracePt t="268272" x="8058150" y="2273300"/>
          <p14:tracePt t="268289" x="8070850" y="2273300"/>
          <p14:tracePt t="268305" x="8077200" y="2273300"/>
          <p14:tracePt t="268322" x="8083550" y="2273300"/>
          <p14:tracePt t="268437" x="8089900" y="2273300"/>
          <p14:tracePt t="268456" x="8102600" y="2273300"/>
          <p14:tracePt t="268473" x="8121650" y="2273300"/>
          <p14:tracePt t="268489" x="8153400" y="2266950"/>
          <p14:tracePt t="268506" x="8172450" y="2260600"/>
          <p14:tracePt t="268523" x="8204200" y="2254250"/>
          <p14:tracePt t="268540" x="8235950" y="2247900"/>
          <p14:tracePt t="268542" x="8242300" y="2247900"/>
          <p14:tracePt t="268557" x="8267700" y="2241550"/>
          <p14:tracePt t="268574" x="8286750" y="2241550"/>
          <p14:tracePt t="268590" x="8305800" y="2235200"/>
          <p14:tracePt t="268606" x="8312150" y="2235200"/>
          <p14:tracePt t="268623" x="8318500" y="2235200"/>
          <p14:tracePt t="268640" x="8324850" y="2235200"/>
          <p14:tracePt t="268657" x="8331200" y="2228850"/>
          <p14:tracePt t="268673" x="8343900" y="2228850"/>
          <p14:tracePt t="268690" x="8350250" y="2222500"/>
          <p14:tracePt t="268706" x="8356600" y="2222500"/>
          <p14:tracePt t="268946" x="8362950" y="2222500"/>
          <p14:tracePt t="268994" x="8369300" y="2222500"/>
          <p14:tracePt t="269007" x="8369300" y="2216150"/>
          <p14:tracePt t="269023" x="8382000" y="2216150"/>
          <p14:tracePt t="269041" x="8401050" y="2203450"/>
          <p14:tracePt t="269057" x="8413750" y="2203450"/>
          <p14:tracePt t="269073" x="8426450" y="2197100"/>
          <p14:tracePt t="269090" x="8432800" y="2197100"/>
          <p14:tracePt t="269107" x="8439150" y="2197100"/>
          <p14:tracePt t="269140" x="8439150" y="2190750"/>
          <p14:tracePt t="269178" x="8439150" y="2184400"/>
          <p14:tracePt t="269193" x="8445500" y="2165350"/>
          <p14:tracePt t="269208" x="8445500" y="2152650"/>
          <p14:tracePt t="269223" x="8445500" y="2133600"/>
          <p14:tracePt t="269240" x="8445500" y="2120900"/>
          <p14:tracePt t="269257" x="8420100" y="2101850"/>
          <p14:tracePt t="269273" x="8350250" y="2082800"/>
          <p14:tracePt t="269290" x="8274050" y="2063750"/>
          <p14:tracePt t="269307" x="8210550" y="2044700"/>
          <p14:tracePt t="269324" x="8185150" y="2032000"/>
          <p14:tracePt t="269340" x="8172450" y="2025650"/>
          <p14:tracePt t="269378" x="8153400" y="2025650"/>
          <p14:tracePt t="269391" x="8083550" y="2051050"/>
          <p14:tracePt t="269407" x="7937500" y="2089150"/>
          <p14:tracePt t="269423" x="7772400" y="2108200"/>
          <p14:tracePt t="269440" x="7607300" y="2114550"/>
          <p14:tracePt t="269456" x="7512050" y="2114550"/>
          <p14:tracePt t="269473" x="7499350" y="2114550"/>
          <p14:tracePt t="269507" x="7512050" y="2114550"/>
          <p14:tracePt t="269523" x="7569200" y="2127250"/>
          <p14:tracePt t="269542" x="7759700" y="2178050"/>
          <p14:tracePt t="269558" x="7835900" y="2209800"/>
          <p14:tracePt t="269573" x="7880350" y="2228850"/>
          <p14:tracePt t="269590" x="7893050" y="2241550"/>
          <p14:tracePt t="269607" x="7899400" y="2247900"/>
          <p14:tracePt t="269623" x="7905750" y="2247900"/>
          <p14:tracePt t="269657" x="7912100" y="2247900"/>
          <p14:tracePt t="269673" x="7931150" y="2228850"/>
          <p14:tracePt t="269690" x="7969250" y="2216150"/>
          <p14:tracePt t="269707" x="8013700" y="2203450"/>
          <p14:tracePt t="269725" x="8039100" y="2190750"/>
          <p14:tracePt t="269831" x="8039100" y="2184400"/>
          <p14:tracePt t="269860" x="8032750" y="2184400"/>
          <p14:tracePt t="269867" x="8026400" y="2184400"/>
          <p14:tracePt t="269878" x="8020050" y="2184400"/>
          <p14:tracePt t="269892" x="7994650" y="2184400"/>
          <p14:tracePt t="274848" x="8001000" y="2184400"/>
          <p14:tracePt t="274856" x="8026400" y="2197100"/>
          <p14:tracePt t="274880" x="8102600" y="2228850"/>
          <p14:tracePt t="274896" x="8153400" y="2241550"/>
          <p14:tracePt t="274911" x="8185150" y="2241550"/>
          <p14:tracePt t="274928" x="8229600" y="2241550"/>
          <p14:tracePt t="274945" x="8299450" y="2228850"/>
          <p14:tracePt t="274961" x="8413750" y="2228850"/>
          <p14:tracePt t="274978" x="8534400" y="2241550"/>
          <p14:tracePt t="274995" x="8597900" y="2254250"/>
          <p14:tracePt t="275011" x="8616950" y="2260600"/>
          <p14:tracePt t="275028" x="8616950" y="2266950"/>
          <p14:tracePt t="275290" x="8616950" y="2273300"/>
          <p14:tracePt t="275306" x="8616950" y="2279650"/>
          <p14:tracePt t="275316" x="8610600" y="2279650"/>
          <p14:tracePt t="275345" x="8610600" y="2286000"/>
          <p14:tracePt t="275444" x="8604250" y="2286000"/>
          <p14:tracePt t="275526" x="8604250" y="2292350"/>
          <p14:tracePt t="275545" x="8623300" y="2324100"/>
          <p14:tracePt t="275564" x="8820150" y="2406650"/>
          <p14:tracePt t="275580" x="9061450" y="2463800"/>
          <p14:tracePt t="275595" x="9353550" y="2540000"/>
          <p14:tracePt t="275612" x="9728200" y="2616200"/>
          <p14:tracePt t="276000" x="9702800" y="2616200"/>
          <p14:tracePt t="276012" x="9664700" y="2603500"/>
          <p14:tracePt t="276029" x="9544050" y="2540000"/>
          <p14:tracePt t="276046" x="9480550" y="2489200"/>
          <p14:tracePt t="276064" x="9429750" y="2444750"/>
          <p14:tracePt t="276079" x="9334500" y="2432050"/>
          <p14:tracePt t="276095" x="9207500" y="2406650"/>
          <p14:tracePt t="276112" x="9042400" y="2368550"/>
          <p14:tracePt t="276129" x="8928100" y="2336800"/>
          <p14:tracePt t="276146" x="8845550" y="2298700"/>
          <p14:tracePt t="276162" x="8801100" y="2266950"/>
          <p14:tracePt t="276179" x="8775700" y="2254250"/>
          <p14:tracePt t="276196" x="8763000" y="2247900"/>
          <p14:tracePt t="276212" x="8756650" y="2247900"/>
          <p14:tracePt t="276354" x="8769350" y="2247900"/>
          <p14:tracePt t="276363" x="8788400" y="2247900"/>
          <p14:tracePt t="276379" x="8851900" y="2247900"/>
          <p14:tracePt t="276396" x="8921750" y="2254250"/>
          <p14:tracePt t="276413" x="9017000" y="2266950"/>
          <p14:tracePt t="276430" x="9105900" y="2279650"/>
          <p14:tracePt t="276446" x="9188450" y="2286000"/>
          <p14:tracePt t="276463" x="9302750" y="2286000"/>
          <p14:tracePt t="276479" x="9423400" y="2286000"/>
          <p14:tracePt t="276496" x="9531350" y="2273300"/>
          <p14:tracePt t="276513" x="9645650" y="2247900"/>
          <p14:tracePt t="276530" x="9804400" y="2209800"/>
          <p14:tracePt t="276546" x="9836150" y="2203450"/>
          <p14:tracePt t="276562" x="9982200" y="2184400"/>
          <p14:tracePt t="276579" x="10058400" y="2178050"/>
          <p14:tracePt t="276596" x="10096500" y="2171700"/>
          <p14:tracePt t="276665" x="10090150" y="2171700"/>
          <p14:tracePt t="276672" x="10083800" y="2171700"/>
          <p14:tracePt t="276681" x="10077450" y="2171700"/>
          <p14:tracePt t="276698" x="10064750" y="2171700"/>
          <p14:tracePt t="276714" x="10064750" y="2165350"/>
          <p14:tracePt t="276729" x="10052050" y="2159000"/>
          <p14:tracePt t="276746" x="10039350" y="2152650"/>
          <p14:tracePt t="276763" x="10001250" y="2139950"/>
          <p14:tracePt t="276779" x="9931400" y="2127250"/>
          <p14:tracePt t="276796" x="9772650" y="2114550"/>
          <p14:tracePt t="276813" x="9588500" y="2101850"/>
          <p14:tracePt t="276830" x="9378950" y="2082800"/>
          <p14:tracePt t="276846" x="9245600" y="2063750"/>
          <p14:tracePt t="276863" x="9150350" y="2044700"/>
          <p14:tracePt t="276879" x="9093200" y="2032000"/>
          <p14:tracePt t="276897" x="8896350" y="2019300"/>
          <p14:tracePt t="276913" x="8724900" y="2019300"/>
          <p14:tracePt t="276929" x="8559800" y="2012950"/>
          <p14:tracePt t="276946" x="8401050" y="2000250"/>
          <p14:tracePt t="276963" x="8293100" y="1993900"/>
          <p14:tracePt t="276980" x="8267700" y="1993900"/>
          <p14:tracePt t="277013" x="8261350" y="1993900"/>
          <p14:tracePt t="277030" x="8229600" y="2025650"/>
          <p14:tracePt t="277047" x="8147050" y="2095500"/>
          <p14:tracePt t="277063" x="8115300" y="2127250"/>
          <p14:tracePt t="277080" x="8108950" y="2139950"/>
          <p14:tracePt t="277116" x="8115300" y="2139950"/>
          <p14:tracePt t="277130" x="8121650" y="2139950"/>
          <p14:tracePt t="277146" x="8197850" y="2152650"/>
          <p14:tracePt t="277163" x="8280400" y="2152650"/>
          <p14:tracePt t="277180" x="8388350" y="2152650"/>
          <p14:tracePt t="277197" x="8483600" y="2139950"/>
          <p14:tracePt t="277214" x="8604250" y="2133600"/>
          <p14:tracePt t="277230" x="8737600" y="2120900"/>
          <p14:tracePt t="277247" x="8909050" y="2108200"/>
          <p14:tracePt t="277264" x="9036050" y="2101850"/>
          <p14:tracePt t="277280" x="9156700" y="2101850"/>
          <p14:tracePt t="277296" x="9207500" y="2101850"/>
          <p14:tracePt t="277455" x="9201150" y="2101850"/>
          <p14:tracePt t="277464" x="9194800" y="2108200"/>
          <p14:tracePt t="277482" x="9150350" y="2159000"/>
          <p14:tracePt t="277498" x="9137650" y="2171700"/>
          <p14:tracePt t="277513" x="9131300" y="2184400"/>
          <p14:tracePt t="277572" x="9137650" y="2184400"/>
          <p14:tracePt t="277581" x="9144000" y="2178050"/>
          <p14:tracePt t="277597" x="9258300" y="2165350"/>
          <p14:tracePt t="277614" x="9398000" y="2165350"/>
          <p14:tracePt t="277631" x="9486900" y="2178050"/>
          <p14:tracePt t="277647" x="9505950" y="2178050"/>
          <p14:tracePt t="277815" x="9505950" y="2184400"/>
          <p14:tracePt t="277822" x="9505950" y="2197100"/>
          <p14:tracePt t="277830" x="9499600" y="2209800"/>
          <p14:tracePt t="277847" x="9486900" y="2222500"/>
          <p14:tracePt t="277865" x="9474200" y="2241550"/>
          <p14:tracePt t="277881" x="9474200" y="2247900"/>
          <p14:tracePt t="278017" x="9461500" y="2254250"/>
          <p14:tracePt t="278023" x="9448800" y="2260600"/>
          <p14:tracePt t="278030" x="9423400" y="2266950"/>
          <p14:tracePt t="278048" x="9404350" y="2273300"/>
          <p14:tracePt t="279192" x="9423400" y="2273300"/>
          <p14:tracePt t="279199" x="9461500" y="2273300"/>
          <p14:tracePt t="279215" x="9645650" y="2286000"/>
          <p14:tracePt t="279232" x="9804400" y="2317750"/>
          <p14:tracePt t="279249" x="9886950" y="2330450"/>
          <p14:tracePt t="279265" x="9899650" y="2330450"/>
          <p14:tracePt t="279282" x="9906000" y="2330450"/>
          <p14:tracePt t="279298" x="9931400" y="2330450"/>
          <p14:tracePt t="279315" x="9994900" y="2336800"/>
          <p14:tracePt t="279332" x="10090150" y="2343150"/>
          <p14:tracePt t="279348" x="10223500" y="2355850"/>
          <p14:tracePt t="279365" x="10312400" y="2355850"/>
          <p14:tracePt t="279381" x="10433050" y="2349500"/>
          <p14:tracePt t="279399" x="10566400" y="2330450"/>
          <p14:tracePt t="279415" x="10610850" y="2317750"/>
          <p14:tracePt t="279432" x="10699750" y="2298700"/>
          <p14:tracePt t="279449" x="10731500" y="2292350"/>
          <p14:tracePt t="279465" x="10750550" y="2292350"/>
          <p14:tracePt t="279481" x="10769600" y="2292350"/>
          <p14:tracePt t="279498" x="10788650" y="2292350"/>
          <p14:tracePt t="279515" x="10820400" y="2292350"/>
          <p14:tracePt t="279532" x="10833100" y="2292350"/>
          <p14:tracePt t="279651" x="10839450" y="2292350"/>
          <p14:tracePt t="279665" x="10858500" y="2279650"/>
          <p14:tracePt t="279684" x="10883900" y="2273300"/>
          <p14:tracePt t="279699" x="10902950" y="2266950"/>
          <p14:tracePt t="279715" x="10928350" y="2260600"/>
          <p14:tracePt t="279732" x="10941050" y="2260600"/>
          <p14:tracePt t="279749" x="10972800" y="2260600"/>
          <p14:tracePt t="279765" x="10991850" y="2260600"/>
          <p14:tracePt t="279782" x="11017250" y="2260600"/>
          <p14:tracePt t="279799" x="11023600" y="2260600"/>
          <p14:tracePt t="279836" x="11017250" y="2266950"/>
          <p14:tracePt t="279849" x="10998200" y="2279650"/>
          <p14:tracePt t="279866" x="10966450" y="2298700"/>
          <p14:tracePt t="279883" x="10934700" y="2330450"/>
          <p14:tracePt t="279953" x="10941050" y="2324100"/>
          <p14:tracePt t="279959" x="10947400" y="2324100"/>
          <p14:tracePt t="279983" x="10953750" y="2317750"/>
          <p14:tracePt t="279999" x="10960100" y="2311400"/>
          <p14:tracePt t="280015" x="10966450" y="2311400"/>
          <p14:tracePt t="280032" x="10966450" y="2305050"/>
          <p14:tracePt t="280049" x="10972800" y="2305050"/>
          <p14:tracePt t="280066" x="10979150" y="2298700"/>
          <p14:tracePt t="280082" x="10985500" y="2298700"/>
          <p14:tracePt t="280285" x="10991850" y="2298700"/>
          <p14:tracePt t="280291" x="11004550" y="2311400"/>
          <p14:tracePt t="280298" x="11017250" y="2324100"/>
          <p14:tracePt t="280316" x="11061700" y="2343150"/>
          <p14:tracePt t="280333" x="11106150" y="2355850"/>
          <p14:tracePt t="280349" x="11131550" y="2362200"/>
          <p14:tracePt t="280366" x="11137900" y="2362200"/>
          <p14:tracePt t="280762" x="11156950" y="2362200"/>
          <p14:tracePt t="280770" x="11182350" y="2362200"/>
          <p14:tracePt t="280783" x="11245850" y="2362200"/>
          <p14:tracePt t="280800" x="11468100" y="2330450"/>
          <p14:tracePt t="280817" x="11576050" y="2311400"/>
          <p14:tracePt t="280834" x="11652250" y="2298700"/>
          <p14:tracePt t="280850" x="11684000" y="2292350"/>
          <p14:tracePt t="280867" x="11703050" y="2286000"/>
          <p14:tracePt t="280899" x="11703050" y="2279650"/>
          <p14:tracePt t="280933" x="11696700" y="2279650"/>
          <p14:tracePt t="280950" x="11664950" y="2286000"/>
          <p14:tracePt t="280966" x="11518900" y="2349500"/>
          <p14:tracePt t="280983" x="11379200" y="2393950"/>
          <p14:tracePt t="281000" x="11239500" y="2438400"/>
          <p14:tracePt t="281016" x="11087100" y="2476500"/>
          <p14:tracePt t="281033" x="10966450" y="2501900"/>
          <p14:tracePt t="281050" x="10852150" y="2514600"/>
          <p14:tracePt t="281066" x="10731500" y="2527300"/>
          <p14:tracePt t="281083" x="10579100" y="2533650"/>
          <p14:tracePt t="281100" x="10318750" y="2546350"/>
          <p14:tracePt t="281116" x="9931400" y="2546350"/>
          <p14:tracePt t="281133" x="9486900" y="2546350"/>
          <p14:tracePt t="281150" x="9061450" y="2533650"/>
          <p14:tracePt t="281166" x="8699500" y="2508250"/>
          <p14:tracePt t="281183" x="8439150" y="2482850"/>
          <p14:tracePt t="281201" x="8128000" y="2476500"/>
          <p14:tracePt t="281217" x="7962900" y="2482850"/>
          <p14:tracePt t="281233" x="7734300" y="2501900"/>
          <p14:tracePt t="281251" x="7461250" y="2527300"/>
          <p14:tracePt t="281267" x="7162800" y="2546350"/>
          <p14:tracePt t="281283" x="6946900" y="2546350"/>
          <p14:tracePt t="281300" x="6819900" y="2540000"/>
          <p14:tracePt t="281317" x="6807200" y="2540000"/>
          <p14:tracePt t="281366" x="6794500" y="2540000"/>
          <p14:tracePt t="281383" x="6762750" y="2546350"/>
          <p14:tracePt t="281401" x="6705600" y="2552700"/>
          <p14:tracePt t="281417" x="6686550" y="2559050"/>
          <p14:tracePt t="281466" x="6705600" y="2546350"/>
          <p14:tracePt t="281483" x="6750050" y="2514600"/>
          <p14:tracePt t="281500" x="6807200" y="2489200"/>
          <p14:tracePt t="281517" x="6838950" y="2476500"/>
          <p14:tracePt t="281632" x="6845300" y="2476500"/>
          <p14:tracePt t="281640" x="6851650" y="2476500"/>
          <p14:tracePt t="281650" x="6858000" y="2476500"/>
          <p14:tracePt t="281667" x="6915150" y="2470150"/>
          <p14:tracePt t="281684" x="6985000" y="2470150"/>
          <p14:tracePt t="281701" x="7073900" y="2470150"/>
          <p14:tracePt t="281717" x="7156450" y="2470150"/>
          <p14:tracePt t="281719" x="7213600" y="2463800"/>
          <p14:tracePt t="281736" x="7302500" y="2457450"/>
          <p14:tracePt t="281752" x="7404100" y="2444750"/>
          <p14:tracePt t="281768" x="7423150" y="2444750"/>
          <p14:tracePt t="281784" x="7486650" y="2432050"/>
          <p14:tracePt t="281785" x="7499350" y="2432050"/>
          <p14:tracePt t="281801" x="7524750" y="2432050"/>
          <p14:tracePt t="281817" x="7550150" y="2432050"/>
          <p14:tracePt t="281834" x="7562850" y="2432050"/>
          <p14:tracePt t="281851" x="7569200" y="2432050"/>
          <p14:tracePt t="281900" x="7569200" y="2425700"/>
          <p14:tracePt t="281936" x="7569200" y="2419350"/>
          <p14:tracePt t="281950" x="7562850" y="2419350"/>
          <p14:tracePt t="281967" x="7556500" y="2413000"/>
          <p14:tracePt t="281984" x="7543800" y="2413000"/>
          <p14:tracePt t="282001" x="7505700" y="2406650"/>
          <p14:tracePt t="282017" x="7499350" y="2406650"/>
          <p14:tracePt t="282051" x="7505700" y="2406650"/>
          <p14:tracePt t="282067" x="7531100" y="2406650"/>
          <p14:tracePt t="282084" x="7581900" y="2406650"/>
          <p14:tracePt t="282101" x="7626350" y="2400300"/>
          <p14:tracePt t="282117" x="7696200" y="2387600"/>
          <p14:tracePt t="282120" x="7721600" y="2387600"/>
          <p14:tracePt t="282135" x="7734300" y="2387600"/>
          <p14:tracePt t="282167" x="7727950" y="2400300"/>
          <p14:tracePt t="282184" x="7715250" y="2413000"/>
          <p14:tracePt t="282201" x="7708900" y="2419350"/>
          <p14:tracePt t="282258" x="7715250" y="2419350"/>
          <p14:tracePt t="282267" x="7721600" y="2419350"/>
          <p14:tracePt t="282284" x="7747000" y="2400300"/>
          <p14:tracePt t="282301" x="7772400" y="2387600"/>
          <p14:tracePt t="282354" x="7766050" y="2393950"/>
          <p14:tracePt t="282370" x="7759700" y="2400300"/>
          <p14:tracePt t="282637" x="7759700" y="2406650"/>
          <p14:tracePt t="282644" x="7759700" y="2413000"/>
          <p14:tracePt t="282668" x="7759700" y="2425700"/>
          <p14:tracePt t="282685" x="7753350" y="2438400"/>
          <p14:tracePt t="282701" x="7740650" y="2444750"/>
          <p14:tracePt t="282718" x="7715250" y="2451100"/>
          <p14:tracePt t="282735" x="7632700" y="2451100"/>
          <p14:tracePt t="282751" x="7531100" y="2476500"/>
          <p14:tracePt t="282768" x="7366000" y="2533650"/>
          <p14:tracePt t="282785" x="7105650" y="2622550"/>
          <p14:tracePt t="282802" x="6673850" y="2787650"/>
          <p14:tracePt t="282818" x="6216650" y="2959100"/>
          <p14:tracePt t="282835" x="5829300" y="3086100"/>
          <p14:tracePt t="282837" x="5664200" y="3130550"/>
          <p14:tracePt t="282851" x="5448300" y="3187700"/>
          <p14:tracePt t="282868" x="4806950" y="3289300"/>
          <p14:tracePt t="282885" x="4375150" y="3333750"/>
          <p14:tracePt t="282901" x="3848100" y="3365500"/>
          <p14:tracePt t="282918" x="3359150" y="3378200"/>
          <p14:tracePt t="282935" x="2933700" y="3378200"/>
          <p14:tracePt t="282951" x="2660650" y="3384550"/>
          <p14:tracePt t="282968" x="2489200" y="3403600"/>
          <p14:tracePt t="282984" x="2393950" y="3409950"/>
          <p14:tracePt t="283002" x="2374900" y="3409950"/>
          <p14:tracePt t="283018" x="2368550" y="3409950"/>
          <p14:tracePt t="283035" x="2362200" y="3422650"/>
          <p14:tracePt t="283052" x="2349500" y="3435350"/>
          <p14:tracePt t="283069" x="2311400" y="3479800"/>
          <p14:tracePt t="283085" x="2311400" y="3492500"/>
          <p14:tracePt t="283101" x="2311400" y="3511550"/>
          <p14:tracePt t="283119" x="2317750" y="3543300"/>
          <p14:tracePt t="283135" x="2298700" y="3606800"/>
          <p14:tracePt t="283151" x="2209800" y="3721100"/>
          <p14:tracePt t="283168" x="2063750" y="3848100"/>
          <p14:tracePt t="283185" x="1924050" y="3949700"/>
          <p14:tracePt t="283202" x="1828800" y="4013200"/>
          <p14:tracePt t="283218" x="1797050" y="4032250"/>
          <p14:tracePt t="283235" x="1784350" y="4044950"/>
          <p14:tracePt t="283251" x="1758950" y="4070350"/>
          <p14:tracePt t="283268" x="1676400" y="4165600"/>
          <p14:tracePt t="283285" x="1504950" y="4356100"/>
          <p14:tracePt t="283301" x="1244600" y="4616450"/>
          <p14:tracePt t="283303" x="1136650" y="4730750"/>
          <p14:tracePt t="283319" x="914400" y="4965700"/>
          <p14:tracePt t="283335" x="844550" y="5054600"/>
          <p14:tracePt t="283351" x="857250" y="5060950"/>
          <p14:tracePt t="283368" x="952500" y="5060950"/>
          <p14:tracePt t="283385" x="1092200" y="5054600"/>
          <p14:tracePt t="283401" x="1206500" y="5048250"/>
          <p14:tracePt t="283418" x="1289050" y="5054600"/>
          <p14:tracePt t="283435" x="1352550" y="5111750"/>
          <p14:tracePt t="283452" x="1409700" y="5187950"/>
          <p14:tracePt t="283468" x="1441450" y="5232400"/>
          <p14:tracePt t="283486" x="1466850" y="5264150"/>
          <p14:tracePt t="283502" x="1479550" y="5295900"/>
          <p14:tracePt t="283518" x="1492250" y="5321300"/>
          <p14:tracePt t="283535" x="1504950" y="5346700"/>
          <p14:tracePt t="283552" x="1504950" y="5378450"/>
          <p14:tracePt t="283553" x="1511300" y="5384800"/>
          <p14:tracePt t="283569" x="1511300" y="5403850"/>
          <p14:tracePt t="283570" x="1511300" y="5422900"/>
          <p14:tracePt t="283585" x="1524000" y="5461000"/>
          <p14:tracePt t="283602" x="1543050" y="5505450"/>
          <p14:tracePt t="283618" x="1555750" y="5530850"/>
          <p14:tracePt t="283635" x="1574800" y="5556250"/>
          <p14:tracePt t="283652" x="1612900" y="5581650"/>
          <p14:tracePt t="283669" x="1682750" y="5600700"/>
          <p14:tracePt t="283702" x="1714500" y="5607050"/>
          <p14:tracePt t="283719" x="1993900" y="5619750"/>
          <p14:tracePt t="283735" x="2063750" y="5619750"/>
          <p14:tracePt t="283752" x="2095500" y="5619750"/>
          <p14:tracePt t="283769" x="2146300" y="5600700"/>
          <p14:tracePt t="283785" x="2190750" y="5575300"/>
          <p14:tracePt t="283802" x="2235200" y="5549900"/>
          <p14:tracePt t="283819" x="2292350" y="5505450"/>
          <p14:tracePt t="283835" x="2324100" y="5480050"/>
          <p14:tracePt t="283853" x="2330450" y="5467350"/>
          <p14:tracePt t="283869" x="2330450" y="5448300"/>
          <p14:tracePt t="283885" x="2330450" y="5435600"/>
          <p14:tracePt t="283903" x="2311400" y="5391150"/>
          <p14:tracePt t="283919" x="2279650" y="5340350"/>
          <p14:tracePt t="283936" x="2241550" y="5264150"/>
          <p14:tracePt t="283952" x="2178050" y="5162550"/>
          <p14:tracePt t="283969" x="2101850" y="5073650"/>
          <p14:tracePt t="283985" x="2070100" y="5035550"/>
          <p14:tracePt t="284006" x="2063750" y="5035550"/>
          <p14:tracePt t="284019" x="2051050" y="5022850"/>
          <p14:tracePt t="284035" x="2032000" y="5016500"/>
          <p14:tracePt t="284052" x="1993900" y="5016500"/>
          <p14:tracePt t="284069" x="1936750" y="5054600"/>
          <p14:tracePt t="284085" x="1866900" y="5111750"/>
          <p14:tracePt t="284102" x="1809750" y="5181600"/>
          <p14:tracePt t="284119" x="1784350" y="5245100"/>
          <p14:tracePt t="284136" x="1778000" y="5314950"/>
          <p14:tracePt t="284153" x="1841500" y="5365750"/>
          <p14:tracePt t="284169" x="1943100" y="5397500"/>
          <p14:tracePt t="284186" x="2089150" y="5403850"/>
          <p14:tracePt t="284202" x="2247900" y="5397500"/>
          <p14:tracePt t="284219" x="2565400" y="5397500"/>
          <p14:tracePt t="284235" x="3009900" y="5410200"/>
          <p14:tracePt t="284253" x="3422650" y="5397500"/>
          <p14:tracePt t="284269" x="3873500" y="5327650"/>
          <p14:tracePt t="284285" x="4311650" y="5219700"/>
          <p14:tracePt t="284302" x="4775200" y="5149850"/>
          <p14:tracePt t="284319" x="5175250" y="5086350"/>
          <p14:tracePt t="284336" x="5492750" y="5022850"/>
          <p14:tracePt t="284352" x="5867400" y="4927600"/>
          <p14:tracePt t="284369" x="6153150" y="4851400"/>
          <p14:tracePt t="284371" x="6324600" y="4800600"/>
          <p14:tracePt t="284386" x="6527800" y="4737100"/>
          <p14:tracePt t="284402" x="7054850" y="4540250"/>
          <p14:tracePt t="284419" x="7372350" y="4394200"/>
          <p14:tracePt t="284436" x="7600950" y="4267200"/>
          <p14:tracePt t="284452" x="7785100" y="4133850"/>
          <p14:tracePt t="284469" x="7899400" y="4019550"/>
          <p14:tracePt t="284486" x="7988300" y="3911600"/>
          <p14:tracePt t="284503" x="8051800" y="3841750"/>
          <p14:tracePt t="284519" x="8115300" y="3778250"/>
          <p14:tracePt t="284536" x="8178800" y="3721100"/>
          <p14:tracePt t="284553" x="8223250" y="3676650"/>
          <p14:tracePt t="284569" x="8248650" y="3619500"/>
          <p14:tracePt t="284586" x="8261350" y="3549650"/>
          <p14:tracePt t="284603" x="8267700" y="3492500"/>
          <p14:tracePt t="284619" x="8267700" y="3441700"/>
          <p14:tracePt t="284637" x="8280400" y="3365500"/>
          <p14:tracePt t="284653" x="8305800" y="3314700"/>
          <p14:tracePt t="284669" x="8337550" y="3270250"/>
          <p14:tracePt t="284686" x="8362950" y="3225800"/>
          <p14:tracePt t="284702" x="8375650" y="3168650"/>
          <p14:tracePt t="284719" x="8375650" y="3124200"/>
          <p14:tracePt t="284737" x="8382000" y="3092450"/>
          <p14:tracePt t="284753" x="8388350" y="3073400"/>
          <p14:tracePt t="284769" x="8388350" y="3067050"/>
          <p14:tracePt t="284828" x="8388350" y="3060700"/>
          <p14:tracePt t="284844" x="8394700" y="3054350"/>
          <p14:tracePt t="284853" x="8401050" y="3048000"/>
          <p14:tracePt t="284870" x="8420100" y="3048000"/>
          <p14:tracePt t="284886" x="8445500" y="3048000"/>
          <p14:tracePt t="284903" x="8502650" y="3041650"/>
          <p14:tracePt t="284920" x="8585200" y="3028950"/>
          <p14:tracePt t="284936" x="8642350" y="3016250"/>
          <p14:tracePt t="284953" x="8693150" y="3003550"/>
          <p14:tracePt t="284969" x="8699500" y="2997200"/>
          <p14:tracePt t="285025" x="8705850" y="2997200"/>
          <p14:tracePt t="285036" x="8705850" y="2990850"/>
          <p14:tracePt t="285053" x="8743950" y="2952750"/>
          <p14:tracePt t="285070" x="8801100" y="2863850"/>
          <p14:tracePt t="285071" x="8826500" y="2832100"/>
          <p14:tracePt t="285086" x="8845550" y="2800350"/>
          <p14:tracePt t="285088" x="8858250" y="2768600"/>
          <p14:tracePt t="285103" x="8864600" y="2749550"/>
          <p14:tracePt t="285105" x="8877300" y="2730500"/>
          <p14:tracePt t="285121" x="8883650" y="2711450"/>
          <p14:tracePt t="285153" x="8883650" y="2705100"/>
          <p14:tracePt t="285213" x="8883650" y="2698750"/>
          <p14:tracePt t="285221" x="8883650" y="2692400"/>
          <p14:tracePt t="285236" x="8890000" y="2686050"/>
          <p14:tracePt t="285253" x="8890000" y="2667000"/>
          <p14:tracePt t="285270" x="8890000" y="2654300"/>
          <p14:tracePt t="285311" x="8883650" y="2654300"/>
          <p14:tracePt t="285391" x="8877300" y="2654300"/>
          <p14:tracePt t="285403" x="8877300" y="2647950"/>
          <p14:tracePt t="285421" x="8877300" y="2635250"/>
          <p14:tracePt t="285437" x="8902700" y="2597150"/>
          <p14:tracePt t="285454" x="8928100" y="2565400"/>
          <p14:tracePt t="285470" x="8972550" y="2520950"/>
          <p14:tracePt t="285487" x="8997950" y="2501900"/>
          <p14:tracePt t="285504" x="9010650" y="2495550"/>
          <p14:tracePt t="285520" x="9036050" y="2489200"/>
          <p14:tracePt t="285537" x="9080500" y="2482850"/>
          <p14:tracePt t="285553" x="9137650" y="2482850"/>
          <p14:tracePt t="285570" x="9163050" y="2476500"/>
          <p14:tracePt t="285859" x="9175750" y="2476500"/>
          <p14:tracePt t="285871" x="9251950" y="2476500"/>
          <p14:tracePt t="285887" x="9423400" y="2489200"/>
          <p14:tracePt t="285904" x="9613900" y="2520950"/>
          <p14:tracePt t="285921" x="9798050" y="2578100"/>
          <p14:tracePt t="285938" x="9931400" y="2597150"/>
          <p14:tracePt t="285954" x="10064750" y="2603500"/>
          <p14:tracePt t="285971" x="10172700" y="2597150"/>
          <p14:tracePt t="285987" x="10236200" y="2590800"/>
          <p14:tracePt t="286004" x="10267950" y="2578100"/>
          <p14:tracePt t="286021" x="10267950" y="2571750"/>
          <p14:tracePt t="286166" x="10274300" y="2571750"/>
          <p14:tracePt t="286174" x="10280650" y="2571750"/>
          <p14:tracePt t="286187" x="10299700" y="2571750"/>
          <p14:tracePt t="286204" x="10312400" y="2578100"/>
          <p14:tracePt t="286222" x="10325100" y="2578100"/>
          <p14:tracePt t="286237" x="10337800" y="2578100"/>
          <p14:tracePt t="286255" x="10356850" y="2578100"/>
          <p14:tracePt t="286271" x="10382250" y="2565400"/>
          <p14:tracePt t="286288" x="10407650" y="2546350"/>
          <p14:tracePt t="286305" x="10420350" y="2520950"/>
          <p14:tracePt t="286321" x="10426700" y="2514600"/>
          <p14:tracePt t="286337" x="10433050" y="2514600"/>
          <p14:tracePt t="286354" x="10439400" y="2514600"/>
          <p14:tracePt t="286372" x="10445750" y="2520950"/>
          <p14:tracePt t="286388" x="10452100" y="2527300"/>
          <p14:tracePt t="286404" x="10458450" y="2527300"/>
          <p14:tracePt t="286467" x="10452100" y="2520950"/>
          <p14:tracePt t="286474" x="10445750" y="2520950"/>
          <p14:tracePt t="286488" x="10439400" y="2520950"/>
          <p14:tracePt t="286504" x="10382250" y="2514600"/>
          <p14:tracePt t="286521" x="10375900" y="2514600"/>
          <p14:tracePt t="297832" x="10363200" y="2514600"/>
          <p14:tracePt t="297839" x="10325100" y="2514600"/>
          <p14:tracePt t="297864" x="9912350" y="2533650"/>
          <p14:tracePt t="297881" x="9461500" y="2527300"/>
          <p14:tracePt t="297897" x="9061450" y="2501900"/>
          <p14:tracePt t="297914" x="8693150" y="2457450"/>
          <p14:tracePt t="297931" x="8534400" y="2413000"/>
          <p14:tracePt t="297947" x="8528050" y="2362200"/>
          <p14:tracePt t="297964" x="8591550" y="2298700"/>
          <p14:tracePt t="297981" x="8680450" y="2241550"/>
          <p14:tracePt t="297983" x="8718550" y="2228850"/>
          <p14:tracePt t="297998" x="8743950" y="2222500"/>
          <p14:tracePt t="298016" x="8775700" y="2222500"/>
          <p14:tracePt t="298032" x="8801100" y="2241550"/>
          <p14:tracePt t="298047" x="8826500" y="2260600"/>
          <p14:tracePt t="298064" x="8839200" y="2266950"/>
          <p14:tracePt t="298081" x="8845550" y="2266950"/>
          <p14:tracePt t="298097" x="8870950" y="2266950"/>
          <p14:tracePt t="298114" x="8909050" y="2254250"/>
          <p14:tracePt t="298131" x="8966200" y="2235200"/>
          <p14:tracePt t="298147" x="9029700" y="2235200"/>
          <p14:tracePt t="298164" x="9074150" y="2266950"/>
          <p14:tracePt t="298181" x="9112250" y="2330450"/>
          <p14:tracePt t="298197" x="9131300" y="2374900"/>
          <p14:tracePt t="298214" x="9156700" y="2425700"/>
          <p14:tracePt t="298230" x="9163050" y="2432050"/>
          <p14:tracePt t="298247" x="9182100" y="2432050"/>
          <p14:tracePt t="298265" x="9213850" y="2432050"/>
          <p14:tracePt t="298281" x="9226550" y="2432050"/>
          <p14:tracePt t="298297" x="9207500" y="2432050"/>
          <p14:tracePt t="298315" x="9175750" y="2432050"/>
          <p14:tracePt t="298331" x="9144000" y="2432050"/>
          <p14:tracePt t="306152" x="9156700" y="2432050"/>
          <p14:tracePt t="306160" x="9201150" y="2425700"/>
          <p14:tracePt t="306171" x="9315450" y="2413000"/>
          <p14:tracePt t="306188" x="9613900" y="2374900"/>
          <p14:tracePt t="306204" x="9899650" y="2355850"/>
          <p14:tracePt t="306221" x="10109200" y="2336800"/>
          <p14:tracePt t="306224" x="10217150" y="2324100"/>
          <p14:tracePt t="306238" x="10318750" y="2311400"/>
          <p14:tracePt t="306256" x="10553700" y="2292350"/>
          <p14:tracePt t="306272" x="10680700" y="2292350"/>
          <p14:tracePt t="306287" x="10731500" y="2292350"/>
          <p14:tracePt t="306304" x="10775950" y="2292350"/>
          <p14:tracePt t="306321" x="10782300" y="2292350"/>
          <p14:tracePt t="306338" x="10795000" y="2292350"/>
          <p14:tracePt t="306354" x="10833100" y="2292350"/>
          <p14:tracePt t="306371" x="10877550" y="2292350"/>
          <p14:tracePt t="306387" x="10909300" y="2292350"/>
          <p14:tracePt t="306405" x="10915650" y="2292350"/>
          <p14:tracePt t="306421" x="10922000" y="2292350"/>
          <p14:tracePt t="306458" x="10922000" y="2298700"/>
          <p14:tracePt t="306471" x="10922000" y="2305050"/>
          <p14:tracePt t="306487" x="10909300" y="2330450"/>
          <p14:tracePt t="306505" x="10852150" y="2374900"/>
          <p14:tracePt t="306521" x="10763250" y="2419350"/>
          <p14:tracePt t="306538" x="10668000" y="2444750"/>
          <p14:tracePt t="306556" x="10490200" y="2476500"/>
          <p14:tracePt t="306571" x="10337800" y="2489200"/>
          <p14:tracePt t="306588" x="10140950" y="2495550"/>
          <p14:tracePt t="306604" x="9944100" y="2501900"/>
          <p14:tracePt t="306621" x="9753600" y="2501900"/>
          <p14:tracePt t="306638" x="9620250" y="2501900"/>
          <p14:tracePt t="306655" x="9442450" y="2501900"/>
          <p14:tracePt t="306671" x="9232900" y="2501900"/>
          <p14:tracePt t="306688" x="8959850" y="2501900"/>
          <p14:tracePt t="306704" x="8731250" y="2501900"/>
          <p14:tracePt t="306721" x="8515350" y="2495550"/>
          <p14:tracePt t="306739" x="8375650" y="2482850"/>
          <p14:tracePt t="306755" x="8356600" y="2476500"/>
          <p14:tracePt t="306771" x="8331200" y="2476500"/>
          <p14:tracePt t="306788" x="8293100" y="2476500"/>
          <p14:tracePt t="306805" x="8242300" y="2489200"/>
          <p14:tracePt t="306821" x="8185150" y="2501900"/>
          <p14:tracePt t="306838" x="8153400" y="2514600"/>
          <p14:tracePt t="306855" x="8140700" y="2527300"/>
          <p14:tracePt t="306871" x="8140700" y="2533650"/>
          <p14:tracePt t="306888" x="8140700" y="2540000"/>
          <p14:tracePt t="306904" x="8153400" y="2552700"/>
          <p14:tracePt t="306921" x="8153400" y="2578100"/>
          <p14:tracePt t="306938" x="8153400" y="2597150"/>
          <p14:tracePt t="306955" x="8153400" y="2603500"/>
          <p14:tracePt t="306971" x="8147050" y="2609850"/>
          <p14:tracePt t="307030" x="8134350" y="2622550"/>
          <p14:tracePt t="307038" x="8121650" y="2635250"/>
          <p14:tracePt t="307055" x="8007350" y="2698750"/>
          <p14:tracePt t="307072" x="7747000" y="2787650"/>
          <p14:tracePt t="307088" x="7429500" y="2857500"/>
          <p14:tracePt t="307105" x="7175500" y="2901950"/>
          <p14:tracePt t="307121" x="7067550" y="2908300"/>
          <p14:tracePt t="307138" x="7073900" y="2901950"/>
          <p14:tracePt t="307155" x="7143750" y="2851150"/>
          <p14:tracePt t="307173" x="7308850" y="2787650"/>
          <p14:tracePt t="307189" x="7385050" y="2774950"/>
          <p14:tracePt t="307205" x="7404100" y="2768600"/>
          <p14:tracePt t="307221" x="7416800" y="2768600"/>
          <p14:tracePt t="307223" x="7423150" y="2768600"/>
          <p14:tracePt t="307240" x="7435850" y="2774950"/>
          <p14:tracePt t="307255" x="7454900" y="2787650"/>
          <p14:tracePt t="307256" x="7467600" y="2794000"/>
          <p14:tracePt t="307272" x="7499350" y="2800350"/>
          <p14:tracePt t="307289" x="7537450" y="2800350"/>
          <p14:tracePt t="307305" x="7600950" y="2794000"/>
          <p14:tracePt t="307322" x="7645400" y="2787650"/>
          <p14:tracePt t="307338" x="7677150" y="2781300"/>
          <p14:tracePt t="307427" x="7683500" y="2781300"/>
          <p14:tracePt t="307432" x="7689850" y="2781300"/>
          <p14:tracePt t="307443" x="7702550" y="2774950"/>
          <p14:tracePt t="307455" x="7747000" y="2755900"/>
          <p14:tracePt t="307472" x="7778750" y="2749550"/>
          <p14:tracePt t="307474" x="7804150" y="2736850"/>
          <p14:tracePt t="307489" x="7829550" y="2724150"/>
          <p14:tracePt t="307506" x="7861300" y="2711450"/>
          <p14:tracePt t="307507" x="7880350" y="2705100"/>
          <p14:tracePt t="307522" x="7918450" y="2692400"/>
          <p14:tracePt t="307538" x="7937500" y="2686050"/>
          <p14:tracePt t="307556" x="7943850" y="2679700"/>
          <p14:tracePt t="307572" x="7956550" y="2679700"/>
          <p14:tracePt t="307589" x="7962900" y="2679700"/>
          <p14:tracePt t="307605" x="7981950" y="2673350"/>
          <p14:tracePt t="307622" x="8007350" y="2667000"/>
          <p14:tracePt t="307639" x="8032750" y="2654300"/>
          <p14:tracePt t="307655" x="8045450" y="2654300"/>
          <p14:tracePt t="307716" x="8051800" y="2654300"/>
          <p14:tracePt t="307739" x="8064500" y="2647950"/>
          <p14:tracePt t="307784" x="8064500" y="2654300"/>
          <p14:tracePt t="307806" x="8064500" y="2660650"/>
          <p14:tracePt t="307822" x="8064500" y="2667000"/>
          <p14:tracePt t="307838" x="8064500" y="2673350"/>
          <p14:tracePt t="307856" x="8070850" y="2679700"/>
          <p14:tracePt t="307872" x="8089900" y="2692400"/>
          <p14:tracePt t="307889" x="8115300" y="2705100"/>
          <p14:tracePt t="307905" x="8140700" y="2730500"/>
          <p14:tracePt t="307923" x="8197850" y="2774950"/>
          <p14:tracePt t="307940" x="8242300" y="2813050"/>
          <p14:tracePt t="307956" x="8286750" y="2838450"/>
          <p14:tracePt t="307972" x="8305800" y="2851150"/>
          <p14:tracePt t="307989" x="8318500" y="2851150"/>
          <p14:tracePt t="308006" x="8331200" y="2851150"/>
          <p14:tracePt t="308023" x="8362950" y="2851150"/>
          <p14:tracePt t="308039" x="8375650" y="2851150"/>
          <p14:tracePt t="308055" x="8407400" y="2838450"/>
          <p14:tracePt t="308072" x="8426450" y="2832100"/>
          <p14:tracePt t="308191" x="8420100" y="2832100"/>
          <p14:tracePt t="308205" x="8407400" y="2832100"/>
          <p14:tracePt t="308222" x="8388350" y="2832100"/>
          <p14:tracePt t="308239" x="8337550" y="2819400"/>
          <p14:tracePt t="308257" x="8255000" y="2806700"/>
          <p14:tracePt t="308273" x="8153400" y="2794000"/>
          <p14:tracePt t="308289" x="8128000" y="2787650"/>
          <p14:tracePt t="308306" x="8121650" y="2787650"/>
          <p14:tracePt t="308323" x="8115300" y="2787650"/>
          <p14:tracePt t="308392" x="8102600" y="2787650"/>
          <p14:tracePt t="308407" x="8096250" y="2787650"/>
          <p14:tracePt t="308424" x="8020050" y="2787650"/>
          <p14:tracePt t="308439" x="7988300" y="2787650"/>
          <p14:tracePt t="328494" x="7981950" y="2787650"/>
          <p14:tracePt t="328500" x="7969250" y="2787650"/>
          <p14:tracePt t="328509" x="7950200" y="2787650"/>
          <p14:tracePt t="328525" x="7924800" y="2787650"/>
          <p14:tracePt t="328540" x="7886700" y="2781300"/>
          <p14:tracePt t="328556" x="7848600" y="2762250"/>
          <p14:tracePt t="328573" x="7816850" y="2743200"/>
          <p14:tracePt t="328590" x="7791450" y="2730500"/>
          <p14:tracePt t="328606" x="7766050" y="2717800"/>
          <p14:tracePt t="328623" x="7747000" y="2705100"/>
          <p14:tracePt t="328640" x="7740650" y="2698750"/>
          <p14:tracePt t="328657" x="7734300" y="2698750"/>
          <p14:tracePt t="328799" x="7740650" y="2698750"/>
          <p14:tracePt t="328807" x="7753350" y="2698750"/>
          <p14:tracePt t="328823" x="7791450" y="2692400"/>
          <p14:tracePt t="328840" x="7842250" y="2686050"/>
          <p14:tracePt t="328856" x="7950200" y="2679700"/>
          <p14:tracePt t="328873" x="8051800" y="2673350"/>
          <p14:tracePt t="328890" x="8147050" y="2673350"/>
          <p14:tracePt t="328906" x="8242300" y="2667000"/>
          <p14:tracePt t="328925" x="8305800" y="2667000"/>
          <p14:tracePt t="328942" x="8439150" y="2660650"/>
          <p14:tracePt t="328957" x="8458200" y="2660650"/>
          <p14:tracePt t="328973" x="8509000" y="2647950"/>
          <p14:tracePt t="328990" x="8534400" y="2622550"/>
          <p14:tracePt t="329008" x="8553450" y="2603500"/>
          <p14:tracePt t="329023" x="8559800" y="2584450"/>
          <p14:tracePt t="329040" x="8566150" y="2565400"/>
          <p14:tracePt t="329057" x="8572500" y="2552700"/>
          <p14:tracePt t="329073" x="8572500" y="2546350"/>
          <p14:tracePt t="329106" x="8572500" y="2540000"/>
          <p14:tracePt t="329124" x="8572500" y="2527300"/>
          <p14:tracePt t="329140" x="8553450" y="2495550"/>
          <p14:tracePt t="329157" x="8528050" y="2451100"/>
          <p14:tracePt t="329173" x="8496300" y="2406650"/>
          <p14:tracePt t="329190" x="8458200" y="2368550"/>
          <p14:tracePt t="329207" x="8375650" y="2292350"/>
          <p14:tracePt t="329223" x="8331200" y="2254250"/>
          <p14:tracePt t="329240" x="8299450" y="2235200"/>
          <p14:tracePt t="329257" x="8229600" y="2178050"/>
          <p14:tracePt t="329273" x="8147050" y="2139950"/>
          <p14:tracePt t="329290" x="8070850" y="2108200"/>
          <p14:tracePt t="329306" x="7969250" y="2076450"/>
          <p14:tracePt t="329324" x="7848600" y="2051050"/>
          <p14:tracePt t="329340" x="7727950" y="2025650"/>
          <p14:tracePt t="329356" x="7607300" y="1993900"/>
          <p14:tracePt t="329373" x="7543800" y="1981200"/>
          <p14:tracePt t="329390" x="7480300" y="1968500"/>
          <p14:tracePt t="329407" x="7372350" y="1962150"/>
          <p14:tracePt t="329423" x="7232650" y="1968500"/>
          <p14:tracePt t="329441" x="6978650" y="1987550"/>
          <p14:tracePt t="329457" x="6838950" y="2000250"/>
          <p14:tracePt t="329474" x="6762750" y="2012950"/>
          <p14:tracePt t="329490" x="6743700" y="2019300"/>
          <p14:tracePt t="329507" x="6724650" y="2038350"/>
          <p14:tracePt t="329524" x="6686550" y="2082800"/>
          <p14:tracePt t="329540" x="6642100" y="2139950"/>
          <p14:tracePt t="329557" x="6584950" y="2216150"/>
          <p14:tracePt t="329573" x="6546850" y="2273300"/>
          <p14:tracePt t="329590" x="6540500" y="2311400"/>
          <p14:tracePt t="329607" x="6540500" y="2362200"/>
          <p14:tracePt t="329623" x="6565900" y="2393950"/>
          <p14:tracePt t="329640" x="6591300" y="2413000"/>
          <p14:tracePt t="329657" x="6629400" y="2438400"/>
          <p14:tracePt t="329674" x="6680200" y="2463800"/>
          <p14:tracePt t="329691" x="6769100" y="2495550"/>
          <p14:tracePt t="329707" x="6807200" y="2514600"/>
          <p14:tracePt t="329724" x="6864350" y="2527300"/>
          <p14:tracePt t="329740" x="6902450" y="2540000"/>
          <p14:tracePt t="329757" x="6940550" y="2552700"/>
          <p14:tracePt t="329773" x="6985000" y="2565400"/>
          <p14:tracePt t="329791" x="7004050" y="2571750"/>
          <p14:tracePt t="329807" x="7016750" y="2578100"/>
          <p14:tracePt t="329824" x="7023100" y="2578100"/>
          <p14:tracePt t="329874" x="7029450" y="2578100"/>
          <p14:tracePt t="329992" x="7048500" y="2578100"/>
          <p14:tracePt t="329999" x="7061200" y="2584450"/>
          <p14:tracePt t="330007" x="7099300" y="2584450"/>
          <p14:tracePt t="330025" x="7219950" y="2584450"/>
          <p14:tracePt t="330041" x="7359650" y="2584450"/>
          <p14:tracePt t="330057" x="7505700" y="2565400"/>
          <p14:tracePt t="330074" x="7670800" y="2540000"/>
          <p14:tracePt t="330091" x="7804150" y="2520950"/>
          <p14:tracePt t="330107" x="7931150" y="2520950"/>
          <p14:tracePt t="330124" x="7988300" y="2520950"/>
          <p14:tracePt t="330141" x="8001000" y="2520950"/>
          <p14:tracePt t="330482" x="8013700" y="2508250"/>
          <p14:tracePt t="330495" x="8026400" y="2495550"/>
          <p14:tracePt t="330501" x="8051800" y="2463800"/>
          <p14:tracePt t="330507" x="8077200" y="2425700"/>
          <p14:tracePt t="330524" x="8134350" y="2349500"/>
          <p14:tracePt t="330541" x="8178800" y="2266950"/>
          <p14:tracePt t="330558" x="8210550" y="2216150"/>
          <p14:tracePt t="330575" x="8216900" y="2197100"/>
          <p14:tracePt t="330624" x="8216900" y="2203450"/>
          <p14:tracePt t="330632" x="8210550" y="2209800"/>
          <p14:tracePt t="330641" x="8197850" y="2228850"/>
          <p14:tracePt t="330658" x="8178800" y="2254250"/>
          <p14:tracePt t="330674" x="8166100" y="2273300"/>
          <p14:tracePt t="330691" x="8159750" y="2279650"/>
          <p14:tracePt t="330708" x="8159750" y="2286000"/>
          <p14:tracePt t="330786" x="8159750" y="2273300"/>
          <p14:tracePt t="330808" x="8159750" y="2241550"/>
          <p14:tracePt t="330825" x="8159750" y="2222500"/>
          <p14:tracePt t="330841" x="8159750" y="2209800"/>
          <p14:tracePt t="330858" x="8159750" y="2203450"/>
          <p14:tracePt t="331064" x="8159750" y="2209800"/>
          <p14:tracePt t="331070" x="8159750" y="2216150"/>
          <p14:tracePt t="331077" x="8159750" y="2228850"/>
          <p14:tracePt t="331093" x="8159750" y="2247900"/>
          <p14:tracePt t="331110" x="8172450" y="2305050"/>
          <p14:tracePt t="331125" x="8178800" y="2336800"/>
          <p14:tracePt t="331142" x="8185150" y="2349500"/>
          <p14:tracePt t="331175" x="8191500" y="2349500"/>
          <p14:tracePt t="331192" x="8197850" y="2349500"/>
          <p14:tracePt t="331209" x="8210550" y="2349500"/>
          <p14:tracePt t="331225" x="8216900" y="2349500"/>
          <p14:tracePt t="331259" x="8216900" y="2355850"/>
          <p14:tracePt t="332002" x="8216900" y="2362200"/>
          <p14:tracePt t="332012" x="8210550" y="2362200"/>
          <p14:tracePt t="332106" x="8210550" y="2355850"/>
          <p14:tracePt t="332114" x="8216900" y="2349500"/>
          <p14:tracePt t="332126" x="8216900" y="2343150"/>
          <p14:tracePt t="332143" x="8216900" y="2336800"/>
          <p14:tracePt t="332428" x="8210550" y="2336800"/>
          <p14:tracePt t="332464" x="8204200" y="2336800"/>
          <p14:tracePt t="332498" x="8204200" y="2330450"/>
          <p14:tracePt t="332503" x="8197850" y="2330450"/>
          <p14:tracePt t="332542" x="8197850" y="2324100"/>
          <p14:tracePt t="332566" x="8197850" y="2317750"/>
          <p14:tracePt t="332582" x="8197850" y="2311400"/>
          <p14:tracePt t="332610" x="8197850" y="2298700"/>
          <p14:tracePt t="332626" x="8197850" y="2292350"/>
          <p14:tracePt t="332643" x="8223250" y="2292350"/>
          <p14:tracePt t="332645" x="8242300" y="2292350"/>
          <p14:tracePt t="332660" x="8261350" y="2298700"/>
          <p14:tracePt t="338382" x="8267700" y="2298700"/>
          <p14:tracePt t="338387" x="8286750" y="2286000"/>
          <p14:tracePt t="338397" x="8324850" y="2273300"/>
          <p14:tracePt t="338414" x="8401050" y="2247900"/>
          <p14:tracePt t="338432" x="8464550" y="2222500"/>
          <p14:tracePt t="338448" x="8502650" y="2209800"/>
          <p14:tracePt t="338465" x="8534400" y="2197100"/>
          <p14:tracePt t="338481" x="8572500" y="2184400"/>
          <p14:tracePt t="338499" x="8636000" y="2159000"/>
          <p14:tracePt t="338515" x="8693150" y="2133600"/>
          <p14:tracePt t="338531" x="8731250" y="2120900"/>
          <p14:tracePt t="338534" x="8763000" y="2114550"/>
          <p14:tracePt t="338550" x="8839200" y="2095500"/>
          <p14:tracePt t="338566" x="8896350" y="2082800"/>
          <p14:tracePt t="338582" x="8921750" y="2076450"/>
          <p14:tracePt t="338598" x="8928100" y="2070100"/>
          <p14:tracePt t="338670" x="8928100" y="2076450"/>
          <p14:tracePt t="338677" x="8928100" y="2082800"/>
          <p14:tracePt t="338724" x="8934450" y="2082800"/>
          <p14:tracePt t="338738" x="8940800" y="2076450"/>
          <p14:tracePt t="338748" x="8953500" y="2063750"/>
          <p14:tracePt t="338765" x="8978900" y="2032000"/>
          <p14:tracePt t="338782" x="8997950" y="2006600"/>
          <p14:tracePt t="338798" x="9004300" y="1993900"/>
          <p14:tracePt t="338815" x="9017000" y="1981200"/>
          <p14:tracePt t="338832" x="9036050" y="1968500"/>
          <p14:tracePt t="338848" x="9080500" y="1949450"/>
          <p14:tracePt t="338867" x="9156700" y="1936750"/>
          <p14:tracePt t="338881" x="9188450" y="1930400"/>
          <p14:tracePt t="338898" x="9213850" y="1930400"/>
          <p14:tracePt t="338916" x="9226550" y="1924050"/>
          <p14:tracePt t="338966" x="9232900" y="1924050"/>
          <p14:tracePt t="338981" x="9239250" y="1917700"/>
          <p14:tracePt t="338998" x="9251950" y="1911350"/>
          <p14:tracePt t="339015" x="9258300" y="1905000"/>
          <p14:tracePt t="340970" x="9232900" y="1905000"/>
          <p14:tracePt t="340972" x="9201150" y="1905000"/>
          <p14:tracePt t="340983" x="9112250" y="1905000"/>
          <p14:tracePt t="341000" x="8883650" y="1905000"/>
          <p14:tracePt t="341017" x="8629650" y="1885950"/>
          <p14:tracePt t="341034" x="8496300" y="1866900"/>
          <p14:tracePt t="341052" x="8451850" y="1841500"/>
          <p14:tracePt t="341067" x="8445500" y="1803400"/>
          <p14:tracePt t="341084" x="8451850" y="1765300"/>
          <p14:tracePt t="341100" x="8458200" y="1746250"/>
          <p14:tracePt t="341117" x="8458200" y="1739900"/>
          <p14:tracePt t="341134" x="8445500" y="1727200"/>
          <p14:tracePt t="341152" x="8350250" y="1708150"/>
          <p14:tracePt t="341168" x="8248650" y="1695450"/>
          <p14:tracePt t="341184" x="8178800" y="1689100"/>
          <p14:tracePt t="341200" x="8128000" y="1676400"/>
          <p14:tracePt t="341217" x="8089900" y="1676400"/>
          <p14:tracePt t="341233" x="8064500" y="1676400"/>
          <p14:tracePt t="341250" x="8013700" y="1676400"/>
          <p14:tracePt t="341267" x="7899400" y="1682750"/>
          <p14:tracePt t="341283" x="7747000" y="1682750"/>
          <p14:tracePt t="341300" x="7600950" y="1682750"/>
          <p14:tracePt t="341317" x="7473950" y="1682750"/>
          <p14:tracePt t="341334" x="7423150" y="1682750"/>
          <p14:tracePt t="341350" x="7410450" y="1682750"/>
          <p14:tracePt t="341367" x="7397750" y="1682750"/>
          <p14:tracePt t="341383" x="7378700" y="1682750"/>
          <p14:tracePt t="341385" x="7366000" y="1682750"/>
          <p14:tracePt t="341401" x="7353300" y="1682750"/>
          <p14:tracePt t="341433" x="7346950" y="1682750"/>
          <p14:tracePt t="341451" x="7346950" y="1708150"/>
          <p14:tracePt t="341467" x="7346950" y="1733550"/>
          <p14:tracePt t="341484" x="7353300" y="1784350"/>
          <p14:tracePt t="341501" x="7353300" y="1847850"/>
          <p14:tracePt t="341517" x="7346950" y="1898650"/>
          <p14:tracePt t="341534" x="7340600" y="1949450"/>
          <p14:tracePt t="341551" x="7340600" y="1993900"/>
          <p14:tracePt t="341567" x="7340600" y="2025650"/>
          <p14:tracePt t="341584" x="7340600" y="2051050"/>
          <p14:tracePt t="341601" x="7340600" y="2070100"/>
          <p14:tracePt t="341617" x="7340600" y="2076450"/>
          <p14:tracePt t="341636" x="7346950" y="2082800"/>
          <p14:tracePt t="341729" x="7346950" y="2076450"/>
          <p14:tracePt t="341755" x="7340600" y="2076450"/>
          <p14:tracePt t="341772" x="7334250" y="2076450"/>
          <p14:tracePt t="341778" x="7327900" y="2076450"/>
          <p14:tracePt t="341785" x="7321550" y="2076450"/>
          <p14:tracePt t="341800" x="7321550" y="2082800"/>
          <p14:tracePt t="341818" x="7315200" y="2082800"/>
          <p14:tracePt t="341893" x="7308850" y="2089150"/>
          <p14:tracePt t="341910" x="7302500" y="2095500"/>
          <p14:tracePt t="341934" x="7283450" y="2108200"/>
          <p14:tracePt t="341951" x="7277100" y="2114550"/>
          <p14:tracePt t="342192" x="7277100" y="2108200"/>
          <p14:tracePt t="342201" x="7277100" y="2101850"/>
          <p14:tracePt t="342218" x="7283450" y="2057400"/>
          <p14:tracePt t="342236" x="7321550" y="1974850"/>
          <p14:tracePt t="342252" x="7346950" y="1917700"/>
          <p14:tracePt t="342268" x="7359650" y="1873250"/>
          <p14:tracePt t="342285" x="7378700" y="1828800"/>
          <p14:tracePt t="342301" x="7385050" y="1809750"/>
          <p14:tracePt t="342318" x="7385050" y="1790700"/>
          <p14:tracePt t="342334" x="7385050" y="1778000"/>
          <p14:tracePt t="342351" x="7378700" y="1771650"/>
          <p14:tracePt t="342368" x="7372350" y="1771650"/>
          <p14:tracePt t="342384" x="7353300" y="1765300"/>
          <p14:tracePt t="342404" x="7270750" y="1765300"/>
          <p14:tracePt t="342418" x="7232650" y="1765300"/>
          <p14:tracePt t="342435" x="7181850" y="1765300"/>
          <p14:tracePt t="342451" x="7118350" y="1765300"/>
          <p14:tracePt t="342454" x="7099300" y="1771650"/>
          <p14:tracePt t="342468" x="7086600" y="1771650"/>
          <p14:tracePt t="342486" x="6985000" y="1790700"/>
          <p14:tracePt t="342501" x="6870700" y="1809750"/>
          <p14:tracePt t="342518" x="6743700" y="1822450"/>
          <p14:tracePt t="342535" x="6667500" y="1822450"/>
          <p14:tracePt t="342551" x="6648450" y="1822450"/>
          <p14:tracePt t="342585" x="6642100" y="1835150"/>
          <p14:tracePt t="342601" x="6661150" y="1854200"/>
          <p14:tracePt t="342618" x="6699250" y="1905000"/>
          <p14:tracePt t="342635" x="6731000" y="1955800"/>
          <p14:tracePt t="342651" x="6781800" y="2012950"/>
          <p14:tracePt t="342668" x="6813550" y="2051050"/>
          <p14:tracePt t="342684" x="6838950" y="2070100"/>
          <p14:tracePt t="342701" x="6870700" y="2082800"/>
          <p14:tracePt t="342718" x="6902450" y="2089150"/>
          <p14:tracePt t="342734" x="6972300" y="2089150"/>
          <p14:tracePt t="342751" x="7067550" y="2089150"/>
          <p14:tracePt t="342768" x="7169150" y="2076450"/>
          <p14:tracePt t="342785" x="7245350" y="2063750"/>
          <p14:tracePt t="342802" x="7289800" y="2051050"/>
          <p14:tracePt t="342818" x="7315200" y="2044700"/>
          <p14:tracePt t="342835" x="7346950" y="2044700"/>
          <p14:tracePt t="342851" x="7359650" y="2044700"/>
          <p14:tracePt t="342868" x="7366000" y="2044700"/>
          <p14:tracePt t="342885" x="7372350" y="2044700"/>
          <p14:tracePt t="342901" x="7404100" y="2044700"/>
          <p14:tracePt t="342918" x="7486650" y="2044700"/>
          <p14:tracePt t="342935" x="7645400" y="2044700"/>
          <p14:tracePt t="342951" x="7861300" y="2051050"/>
          <p14:tracePt t="342968" x="8013700" y="2051050"/>
          <p14:tracePt t="342985" x="8147050" y="2051050"/>
          <p14:tracePt t="343002" x="8210550" y="2051050"/>
          <p14:tracePt t="343018" x="8223250" y="2051050"/>
          <p14:tracePt t="343122" x="8229600" y="2051050"/>
          <p14:tracePt t="343135" x="8235950" y="2051050"/>
          <p14:tracePt t="343153" x="8261350" y="2032000"/>
          <p14:tracePt t="343168" x="8267700" y="2032000"/>
          <p14:tracePt t="343202" x="8267700" y="2025650"/>
          <p14:tracePt t="343218" x="8267700" y="2019300"/>
          <p14:tracePt t="343235" x="8267700" y="2012950"/>
          <p14:tracePt t="343252" x="8261350" y="2000250"/>
          <p14:tracePt t="343268" x="8248650" y="1981200"/>
          <p14:tracePt t="343285" x="8235950" y="1962150"/>
          <p14:tracePt t="343290" x="8223250" y="1949450"/>
          <p14:tracePt t="343302" x="8197850" y="1936750"/>
          <p14:tracePt t="343320" x="8102600" y="1911350"/>
          <p14:tracePt t="343336" x="8032750" y="1898650"/>
          <p14:tracePt t="343352" x="7981950" y="1885950"/>
          <p14:tracePt t="343369" x="7956550" y="1885950"/>
          <p14:tracePt t="343385" x="7950200" y="1879600"/>
          <p14:tracePt t="343481" x="7943850" y="1879600"/>
          <p14:tracePt t="343487" x="7943850" y="1885950"/>
          <p14:tracePt t="343501" x="7931150" y="1898650"/>
          <p14:tracePt t="343519" x="7905750" y="1924050"/>
          <p14:tracePt t="343535" x="7899400" y="1936750"/>
          <p14:tracePt t="343552" x="7893050" y="1943100"/>
          <p14:tracePt t="343785" x="7893050" y="1949450"/>
          <p14:tracePt t="343793" x="7893050" y="1962150"/>
          <p14:tracePt t="343802" x="7893050" y="1974850"/>
          <p14:tracePt t="343819" x="7931150" y="2057400"/>
          <p14:tracePt t="343836" x="7975600" y="2133600"/>
          <p14:tracePt t="343853" x="8013700" y="2203450"/>
          <p14:tracePt t="343870" x="8045450" y="2266950"/>
          <p14:tracePt t="343885" x="8083550" y="2336800"/>
          <p14:tracePt t="343888" x="8108950" y="2368550"/>
          <p14:tracePt t="343904" x="8159750" y="2432050"/>
          <p14:tracePt t="343920" x="8185150" y="2501900"/>
          <p14:tracePt t="343936" x="8197850" y="2559050"/>
          <p14:tracePt t="343952" x="8197850" y="2628900"/>
          <p14:tracePt t="343969" x="8204200" y="2673350"/>
          <p14:tracePt t="343986" x="8216900" y="2717800"/>
          <p14:tracePt t="344003" x="8235950" y="2743200"/>
          <p14:tracePt t="344020" x="8248650" y="2755900"/>
          <p14:tracePt t="344052" x="8235950" y="2755900"/>
          <p14:tracePt t="344070" x="8197850" y="2755900"/>
          <p14:tracePt t="344085" x="8108950" y="2768600"/>
          <p14:tracePt t="344102" x="8077200" y="2774950"/>
          <p14:tracePt t="344119" x="8070850" y="2781300"/>
          <p14:tracePt t="345303" x="8083550" y="2781300"/>
          <p14:tracePt t="345310" x="8102600" y="2781300"/>
          <p14:tracePt t="345320" x="8172450" y="2787650"/>
          <p14:tracePt t="345337" x="8356600" y="2813050"/>
          <p14:tracePt t="345354" x="8591550" y="2844800"/>
          <p14:tracePt t="345370" x="8909050" y="2895600"/>
          <p14:tracePt t="345387" x="9201150" y="2946400"/>
          <p14:tracePt t="345404" x="9499600" y="2978150"/>
          <p14:tracePt t="345421" x="9848850" y="2984500"/>
          <p14:tracePt t="345438" x="9944100" y="2984500"/>
          <p14:tracePt t="345454" x="10090150" y="2984500"/>
          <p14:tracePt t="345470" x="10102850" y="2984500"/>
          <p14:tracePt t="345503" x="10096500" y="2984500"/>
          <p14:tracePt t="345520" x="10090150" y="2984500"/>
          <p14:tracePt t="348226" x="10109200" y="2990850"/>
          <p14:tracePt t="348236" x="10147300" y="3009900"/>
          <p14:tracePt t="348245" x="10198100" y="3022600"/>
          <p14:tracePt t="348256" x="10255250" y="3041650"/>
          <p14:tracePt t="348273" x="10356850" y="3079750"/>
          <p14:tracePt t="348290" x="10420350" y="3111500"/>
          <p14:tracePt t="348306" x="10458450" y="3124200"/>
          <p14:tracePt t="348308" x="10464800" y="3124200"/>
          <p14:tracePt t="348324" x="10483850" y="3124200"/>
          <p14:tracePt t="348339" x="10502900" y="3117850"/>
          <p14:tracePt t="348356" x="10521950" y="3111500"/>
          <p14:tracePt t="348373" x="10560050" y="3105150"/>
          <p14:tracePt t="348389" x="10579100" y="3105150"/>
          <p14:tracePt t="348406" x="10585450" y="3117850"/>
          <p14:tracePt t="348423" x="10560050" y="3155950"/>
          <p14:tracePt t="348439" x="10521950" y="3200400"/>
          <p14:tracePt t="348456" x="10490200" y="3238500"/>
          <p14:tracePt t="348473" x="10471150" y="3263900"/>
          <p14:tracePt t="348489" x="10464800" y="3276600"/>
          <p14:tracePt t="348506" x="10458450" y="3282950"/>
          <p14:tracePt t="348507" x="10445750" y="3289300"/>
          <p14:tracePt t="348523" x="10394950" y="3295650"/>
          <p14:tracePt t="348539" x="10344150" y="3308350"/>
          <p14:tracePt t="348556" x="10242550" y="3314700"/>
          <p14:tracePt t="348573" x="10039350" y="3327400"/>
          <p14:tracePt t="348590" x="9925050" y="3327400"/>
          <p14:tracePt t="348606" x="9842500" y="3333750"/>
          <p14:tracePt t="348623" x="9791700" y="3333750"/>
          <p14:tracePt t="348639" x="9772650" y="3333750"/>
          <p14:tracePt t="348657" x="9747250" y="3333750"/>
          <p14:tracePt t="348673" x="9671050" y="3340100"/>
          <p14:tracePt t="348690" x="9550400" y="3359150"/>
          <p14:tracePt t="348706" x="9429750" y="3384550"/>
          <p14:tracePt t="348723" x="9309100" y="3409950"/>
          <p14:tracePt t="348740" x="9201150" y="3429000"/>
          <p14:tracePt t="348741" x="9169400" y="3435350"/>
          <p14:tracePt t="348756" x="9156700" y="3435350"/>
          <p14:tracePt t="348758" x="9144000" y="3441700"/>
          <p14:tracePt t="349178" x="9144000" y="3435350"/>
          <p14:tracePt t="349187" x="9150350" y="3429000"/>
          <p14:tracePt t="349209" x="9156700" y="3422650"/>
          <p14:tracePt t="349223" x="9156700" y="3416300"/>
          <p14:tracePt t="349240" x="9163050" y="3416300"/>
          <p14:tracePt t="349393" x="9169400" y="3416300"/>
          <p14:tracePt t="349411" x="9175750" y="3416300"/>
          <p14:tracePt t="349525" x="9175750" y="3409950"/>
          <p14:tracePt t="349770" x="9169400" y="3409950"/>
          <p14:tracePt t="349791" x="9131300" y="3422650"/>
          <p14:tracePt t="349807" x="9099550" y="3429000"/>
          <p14:tracePt t="349823" x="9093200" y="3435350"/>
          <p14:tracePt t="349858" x="9086850" y="3435350"/>
          <p14:tracePt t="349874" x="9067800" y="3441700"/>
          <p14:tracePt t="349891" x="9042400" y="3448050"/>
          <p14:tracePt t="349907" x="9010650" y="3441700"/>
          <p14:tracePt t="349925" x="8991600" y="3429000"/>
          <p14:tracePt t="349940" x="8978900" y="3416300"/>
          <p14:tracePt t="349957" x="8966200" y="3397250"/>
          <p14:tracePt t="349974" x="8953500" y="3371850"/>
          <p14:tracePt t="349991" x="8921750" y="3346450"/>
          <p14:tracePt t="350007" x="8864600" y="3327400"/>
          <p14:tracePt t="350024" x="8794750" y="3302000"/>
          <p14:tracePt t="350041" x="8724900" y="3282950"/>
          <p14:tracePt t="350057" x="8674100" y="3263900"/>
          <p14:tracePt t="350074" x="8642350" y="3251200"/>
          <p14:tracePt t="350091" x="8616950" y="3238500"/>
          <p14:tracePt t="350107" x="8610600" y="3232150"/>
          <p14:tracePt t="350125" x="8604250" y="3232150"/>
          <p14:tracePt t="350140" x="8597900" y="3232150"/>
          <p14:tracePt t="350158" x="8572500" y="3238500"/>
          <p14:tracePt t="350174" x="8483600" y="3270250"/>
          <p14:tracePt t="350192" x="8369300" y="3314700"/>
          <p14:tracePt t="350207" x="8299450" y="3352800"/>
          <p14:tracePt t="350224" x="8248650" y="3384550"/>
          <p14:tracePt t="350241" x="8191500" y="3416300"/>
          <p14:tracePt t="350258" x="8147050" y="3448050"/>
          <p14:tracePt t="350274" x="8108950" y="3479800"/>
          <p14:tracePt t="350291" x="8064500" y="3505200"/>
          <p14:tracePt t="350307" x="8026400" y="3524250"/>
          <p14:tracePt t="350325" x="8013700" y="3524250"/>
          <p14:tracePt t="350408" x="8020050" y="3517900"/>
          <p14:tracePt t="350416" x="8020050" y="3511550"/>
          <p14:tracePt t="350424" x="8026400" y="3505200"/>
          <p14:tracePt t="350441" x="8045450" y="3486150"/>
          <p14:tracePt t="350458" x="8064500" y="3460750"/>
          <p14:tracePt t="350474" x="8083550" y="3441700"/>
          <p14:tracePt t="350491" x="8108950" y="3422650"/>
          <p14:tracePt t="350507" x="8134350" y="3403600"/>
          <p14:tracePt t="350524" x="8147050" y="3390900"/>
          <p14:tracePt t="350541" x="8159750" y="3384550"/>
          <p14:tracePt t="350557" x="8166100" y="3378200"/>
          <p14:tracePt t="350730" x="8159750" y="3378200"/>
          <p14:tracePt t="350736" x="8159750" y="3384550"/>
          <p14:tracePt t="350902" x="8166100" y="3378200"/>
          <p14:tracePt t="350912" x="8172450" y="3378200"/>
          <p14:tracePt t="350926" x="8210550" y="3365500"/>
          <p14:tracePt t="350943" x="8242300" y="3352800"/>
          <p14:tracePt t="350958" x="8267700" y="3352800"/>
          <p14:tracePt t="350975" x="8293100" y="3352800"/>
          <p14:tracePt t="350992" x="8331200" y="3359150"/>
          <p14:tracePt t="351008" x="8343900" y="3359150"/>
          <p14:tracePt t="351026" x="8343900" y="3365500"/>
          <p14:tracePt t="351097" x="8350250" y="3365500"/>
          <p14:tracePt t="351104" x="8356600" y="3365500"/>
          <p14:tracePt t="351112" x="8369300" y="3359150"/>
          <p14:tracePt t="351125" x="8388350" y="3352800"/>
          <p14:tracePt t="351142" x="8420100" y="3346450"/>
          <p14:tracePt t="351160" x="8445500" y="3346450"/>
          <p14:tracePt t="351176" x="8464550" y="3340100"/>
          <p14:tracePt t="351191" x="8502650" y="3340100"/>
          <p14:tracePt t="351208" x="8572500" y="3346450"/>
          <p14:tracePt t="351225" x="8642350" y="3352800"/>
          <p14:tracePt t="351242" x="8693150" y="3365500"/>
          <p14:tracePt t="351259" x="8731250" y="3371850"/>
          <p14:tracePt t="351275" x="8782050" y="3371850"/>
          <p14:tracePt t="351292" x="8826500" y="3378200"/>
          <p14:tracePt t="351309" x="8870950" y="3378200"/>
          <p14:tracePt t="351326" x="8915400" y="3378200"/>
          <p14:tracePt t="351342" x="8959850" y="3378200"/>
          <p14:tracePt t="351344" x="8972550" y="3378200"/>
          <p14:tracePt t="351359" x="8991600" y="3371850"/>
          <p14:tracePt t="351376" x="9029700" y="3371850"/>
          <p14:tracePt t="351379" x="9036050" y="3371850"/>
          <p14:tracePt t="351392" x="9042400" y="3365500"/>
          <p14:tracePt t="351409" x="9080500" y="3359150"/>
          <p14:tracePt t="351425" x="9105900" y="3359150"/>
          <p14:tracePt t="351442" x="9131300" y="3352800"/>
          <p14:tracePt t="351459" x="9150350" y="3352800"/>
          <p14:tracePt t="351475" x="9169400" y="3346450"/>
          <p14:tracePt t="351594" x="9175750" y="3346450"/>
          <p14:tracePt t="351601" x="9188450" y="3346450"/>
          <p14:tracePt t="351609" x="9207500" y="3346450"/>
          <p14:tracePt t="351626" x="9251950" y="3340100"/>
          <p14:tracePt t="351642" x="9302750" y="3333750"/>
          <p14:tracePt t="351659" x="9359900" y="3327400"/>
          <p14:tracePt t="351675" x="9417050" y="3314700"/>
          <p14:tracePt t="351692" x="9467850" y="3302000"/>
          <p14:tracePt t="351709" x="9499600" y="3282950"/>
          <p14:tracePt t="351727" x="9505950" y="3263900"/>
          <p14:tracePt t="351728" x="9512300" y="3251200"/>
          <p14:tracePt t="351742" x="9512300" y="3244850"/>
          <p14:tracePt t="351743" x="9512300" y="3238500"/>
          <p14:tracePt t="351759" x="9512300" y="3213100"/>
          <p14:tracePt t="351775" x="9512300" y="3200400"/>
          <p14:tracePt t="351792" x="9505950" y="3187700"/>
          <p14:tracePt t="351809" x="9493250" y="3175000"/>
          <p14:tracePt t="351826" x="9480550" y="3168650"/>
          <p14:tracePt t="351842" x="9442450" y="3162300"/>
          <p14:tracePt t="351859" x="9398000" y="3155950"/>
          <p14:tracePt t="351875" x="9334500" y="3155950"/>
          <p14:tracePt t="351892" x="9283700" y="3155950"/>
          <p14:tracePt t="351909" x="9220200" y="3155950"/>
          <p14:tracePt t="351926" x="9182100" y="3155950"/>
          <p14:tracePt t="351942" x="9163050" y="3155950"/>
          <p14:tracePt t="351959" x="9150350" y="3155950"/>
          <p14:tracePt t="351975" x="9144000" y="3149600"/>
          <p14:tracePt t="351977" x="9118600" y="3149600"/>
          <p14:tracePt t="351993" x="9099550" y="3149600"/>
          <p14:tracePt t="351994" x="9074150" y="3149600"/>
          <p14:tracePt t="352009" x="9004300" y="3149600"/>
          <p14:tracePt t="352025" x="8966200" y="3149600"/>
          <p14:tracePt t="352042" x="8940800" y="3149600"/>
          <p14:tracePt t="352059" x="8928100" y="3149600"/>
          <p14:tracePt t="352093" x="8909050" y="3168650"/>
          <p14:tracePt t="352109" x="8883650" y="3206750"/>
          <p14:tracePt t="352126" x="8858250" y="3251200"/>
          <p14:tracePt t="352143" x="8845550" y="3289300"/>
          <p14:tracePt t="352160" x="8839200" y="3314700"/>
          <p14:tracePt t="352176" x="8839200" y="3333750"/>
          <p14:tracePt t="352193" x="8851900" y="3340100"/>
          <p14:tracePt t="352209" x="8890000" y="3346450"/>
          <p14:tracePt t="352226" x="8940800" y="3352800"/>
          <p14:tracePt t="352242" x="9029700" y="3359150"/>
          <p14:tracePt t="352260" x="9105900" y="3359150"/>
          <p14:tracePt t="352276" x="9169400" y="3359150"/>
          <p14:tracePt t="352292" x="9239250" y="3352800"/>
          <p14:tracePt t="352309" x="9302750" y="3340100"/>
          <p14:tracePt t="352326" x="9353550" y="3333750"/>
          <p14:tracePt t="352343" x="9429750" y="3314700"/>
          <p14:tracePt t="352359" x="9461500" y="3295650"/>
          <p14:tracePt t="352376" x="9480550" y="3282950"/>
          <p14:tracePt t="352393" x="9499600" y="3263900"/>
          <p14:tracePt t="352410" x="9505950" y="3251200"/>
          <p14:tracePt t="352426" x="9512300" y="3238500"/>
          <p14:tracePt t="352443" x="9512300" y="3232150"/>
          <p14:tracePt t="352460" x="9505950" y="3219450"/>
          <p14:tracePt t="352476" x="9480550" y="3206750"/>
          <p14:tracePt t="352493" x="9467850" y="3194050"/>
          <p14:tracePt t="352509" x="9436100" y="3181350"/>
          <p14:tracePt t="352526" x="9398000" y="3175000"/>
          <p14:tracePt t="352542" x="9353550" y="3168650"/>
          <p14:tracePt t="352559" x="9321800" y="3168650"/>
          <p14:tracePt t="352576" x="9264650" y="3175000"/>
          <p14:tracePt t="352593" x="9207500" y="3194050"/>
          <p14:tracePt t="352609" x="9182100" y="3213100"/>
          <p14:tracePt t="352626" x="9150350" y="3232150"/>
          <p14:tracePt t="352643" x="9144000" y="3251200"/>
          <p14:tracePt t="352660" x="9150350" y="3289300"/>
          <p14:tracePt t="352676" x="9194800" y="3314700"/>
          <p14:tracePt t="352693" x="9251950" y="3352800"/>
          <p14:tracePt t="352709" x="9309100" y="3384550"/>
          <p14:tracePt t="352726" x="9391650" y="3441700"/>
          <p14:tracePt t="352743" x="9486900" y="3505200"/>
          <p14:tracePt t="352759" x="9531350" y="3549650"/>
          <p14:tracePt t="352776" x="9556750" y="3594100"/>
          <p14:tracePt t="352793" x="9569450" y="3625850"/>
          <p14:tracePt t="352809" x="9582150" y="3657600"/>
          <p14:tracePt t="352811" x="9588500" y="3670300"/>
          <p14:tracePt t="352827" x="9601200" y="3689350"/>
          <p14:tracePt t="352843" x="9607550" y="3702050"/>
          <p14:tracePt t="352860" x="9626600" y="3721100"/>
          <p14:tracePt t="352876" x="9645650" y="3727450"/>
          <p14:tracePt t="352893" x="9664700" y="3733800"/>
          <p14:tracePt t="352910" x="9677400" y="3740150"/>
          <p14:tracePt t="352927" x="9696450" y="3740150"/>
          <p14:tracePt t="352943" x="9721850" y="3746500"/>
          <p14:tracePt t="352960" x="9753600" y="3759200"/>
          <p14:tracePt t="352976" x="9817100" y="3784600"/>
          <p14:tracePt t="352993" x="9893300" y="3816350"/>
          <p14:tracePt t="353010" x="9988550" y="3848100"/>
          <p14:tracePt t="353028" x="10115550" y="3879850"/>
          <p14:tracePt t="353043" x="10140950" y="3886200"/>
          <p14:tracePt t="353060" x="10179050" y="3886200"/>
          <p14:tracePt t="353061" x="10204450" y="3886200"/>
          <p14:tracePt t="353078" x="10242550" y="3886200"/>
          <p14:tracePt t="353093" x="10299700" y="3873500"/>
          <p14:tracePt t="353110" x="10331450" y="3854450"/>
          <p14:tracePt t="353127" x="10363200" y="3841750"/>
          <p14:tracePt t="353143" x="10388600" y="3822700"/>
          <p14:tracePt t="353160" x="10407650" y="3810000"/>
          <p14:tracePt t="353177" x="10420350" y="3797300"/>
          <p14:tracePt t="353193" x="10420350" y="3784600"/>
          <p14:tracePt t="353210" x="10420350" y="3765550"/>
          <p14:tracePt t="353227" x="10401300" y="3740150"/>
          <p14:tracePt t="353243" x="10363200" y="3695700"/>
          <p14:tracePt t="353261" x="10299700" y="3638550"/>
          <p14:tracePt t="353277" x="10280650" y="3619500"/>
          <p14:tracePt t="353293" x="10274300" y="3613150"/>
          <p14:tracePt t="353312" x="10261600" y="3600450"/>
          <p14:tracePt t="353327" x="10255250" y="3600450"/>
          <p14:tracePt t="353344" x="10210800" y="3587750"/>
          <p14:tracePt t="353360" x="10140950" y="3587750"/>
          <p14:tracePt t="353377" x="10077450" y="3587750"/>
          <p14:tracePt t="353394" x="9982200" y="3587750"/>
          <p14:tracePt t="353410" x="9880600" y="3594100"/>
          <p14:tracePt t="353427" x="9829800" y="3594100"/>
          <p14:tracePt t="353444" x="9798050" y="3594100"/>
          <p14:tracePt t="353461" x="9791700" y="3594100"/>
          <p14:tracePt t="353493" x="9791700" y="3600450"/>
          <p14:tracePt t="353510" x="9779000" y="3625850"/>
          <p14:tracePt t="353527" x="9747250" y="3676650"/>
          <p14:tracePt t="353543" x="9715500" y="3721100"/>
          <p14:tracePt t="353560" x="9690100" y="3759200"/>
          <p14:tracePt t="353577" x="9683750" y="3790950"/>
          <p14:tracePt t="353593" x="9683750" y="3810000"/>
          <p14:tracePt t="353610" x="9709150" y="3841750"/>
          <p14:tracePt t="353627" x="9766300" y="3873500"/>
          <p14:tracePt t="353643" x="9817100" y="3898900"/>
          <p14:tracePt t="353662" x="9925050" y="3930650"/>
          <p14:tracePt t="353677" x="9994900" y="3943350"/>
          <p14:tracePt t="353693" x="10039350" y="3949700"/>
          <p14:tracePt t="353710" x="10083800" y="3949700"/>
          <p14:tracePt t="353727" x="10140950" y="3949700"/>
          <p14:tracePt t="353744" x="10198100" y="3943350"/>
          <p14:tracePt t="353760" x="10248900" y="3937000"/>
          <p14:tracePt t="353777" x="10280650" y="3924300"/>
          <p14:tracePt t="353795" x="10312400" y="3917950"/>
          <p14:tracePt t="353810" x="10337800" y="3905250"/>
          <p14:tracePt t="353827" x="10350500" y="3898900"/>
          <p14:tracePt t="353844" x="10369550" y="3886200"/>
          <p14:tracePt t="353861" x="10382250" y="3873500"/>
          <p14:tracePt t="353877" x="10388600" y="3867150"/>
          <p14:tracePt t="353894" x="10394950" y="3854450"/>
          <p14:tracePt t="353911" x="10401300" y="3822700"/>
          <p14:tracePt t="353928" x="10401300" y="3810000"/>
          <p14:tracePt t="353944" x="10401300" y="3790950"/>
          <p14:tracePt t="353961" x="10401300" y="3778250"/>
          <p14:tracePt t="353977" x="10401300" y="3765550"/>
          <p14:tracePt t="353994" x="10388600" y="3733800"/>
          <p14:tracePt t="354011" x="10382250" y="3714750"/>
          <p14:tracePt t="354028" x="10375900" y="3695700"/>
          <p14:tracePt t="354044" x="10363200" y="3670300"/>
          <p14:tracePt t="354061" x="10356850" y="3657600"/>
          <p14:tracePt t="354077" x="10344150" y="3638550"/>
          <p14:tracePt t="354079" x="10344150" y="3632200"/>
          <p14:tracePt t="354094" x="10337800" y="3625850"/>
          <p14:tracePt t="354111" x="10325100" y="3613150"/>
          <p14:tracePt t="354128" x="10312400" y="3606800"/>
          <p14:tracePt t="354144" x="10293350" y="3600450"/>
          <p14:tracePt t="354161" x="10267950" y="3594100"/>
          <p14:tracePt t="354177" x="10236200" y="3587750"/>
          <p14:tracePt t="354195" x="10198100" y="3581400"/>
          <p14:tracePt t="354211" x="10134600" y="3575050"/>
          <p14:tracePt t="354227" x="10083800" y="3568700"/>
          <p14:tracePt t="354244" x="10007600" y="3568700"/>
          <p14:tracePt t="354261" x="9944100" y="3594100"/>
          <p14:tracePt t="354277" x="9912350" y="3606800"/>
          <p14:tracePt t="354294" x="9874250" y="3625850"/>
          <p14:tracePt t="354313" x="9861550" y="3638550"/>
          <p14:tracePt t="354328" x="9855200" y="3651250"/>
          <p14:tracePt t="354345" x="9848850" y="3663950"/>
          <p14:tracePt t="354361" x="9823450" y="3721100"/>
          <p14:tracePt t="354378" x="9817100" y="3790950"/>
          <p14:tracePt t="354395" x="9829800" y="3867150"/>
          <p14:tracePt t="354411" x="9848850" y="3937000"/>
          <p14:tracePt t="354427" x="9867900" y="3987800"/>
          <p14:tracePt t="354444" x="9893300" y="4025900"/>
          <p14:tracePt t="354461" x="9906000" y="4044950"/>
          <p14:tracePt t="354478" x="9925050" y="4051300"/>
          <p14:tracePt t="354494" x="9956800" y="4057650"/>
          <p14:tracePt t="354511" x="10020300" y="4057650"/>
          <p14:tracePt t="354528" x="10064750" y="4044950"/>
          <p14:tracePt t="354544" x="10109200" y="4032250"/>
          <p14:tracePt t="354561" x="10153650" y="4006850"/>
          <p14:tracePt t="354578" x="10179050" y="3987800"/>
          <p14:tracePt t="354595" x="10185400" y="3981450"/>
          <p14:tracePt t="354690" x="10179050" y="3981450"/>
          <p14:tracePt t="354697" x="10166350" y="3975100"/>
          <p14:tracePt t="354711" x="10153650" y="3968750"/>
          <p14:tracePt t="354729" x="10109200" y="3956050"/>
          <p14:tracePt t="354745" x="10071100" y="3943350"/>
          <p14:tracePt t="354761" x="10045700" y="3943350"/>
          <p14:tracePt t="354778" x="10026650" y="3937000"/>
          <p14:tracePt t="354795" x="10020300" y="3937000"/>
          <p14:tracePt t="354900" x="10026650" y="3937000"/>
          <p14:tracePt t="354906" x="10033000" y="3943350"/>
          <p14:tracePt t="354929" x="10052050" y="4025900"/>
          <p14:tracePt t="354946" x="10026650" y="4076700"/>
          <p14:tracePt t="354962" x="10001250" y="4127500"/>
          <p14:tracePt t="354978" x="9988550" y="4140200"/>
          <p14:tracePt t="354996" x="9975850" y="4165600"/>
          <p14:tracePt t="355028" x="9963150" y="4165600"/>
          <p14:tracePt t="355045" x="9880600" y="4146550"/>
          <p14:tracePt t="355062" x="9798050" y="4102100"/>
          <p14:tracePt t="355079" x="9785350" y="4089400"/>
          <p14:tracePt t="359623" x="9779000" y="4083050"/>
          <p14:tracePt t="359630" x="9766300" y="4076700"/>
          <p14:tracePt t="359649" x="9709150" y="4025900"/>
          <p14:tracePt t="359668" x="9645650" y="3981450"/>
          <p14:tracePt t="359682" x="9639300" y="3968750"/>
          <p14:tracePt t="359685" x="9626600" y="3962400"/>
          <p14:tracePt t="359701" x="9613900" y="3956050"/>
          <p14:tracePt t="359754" x="9607550" y="3956050"/>
          <p14:tracePt t="359765" x="9601200" y="3949700"/>
          <p14:tracePt t="359782" x="9569450" y="3924300"/>
          <p14:tracePt t="359799" x="9525000" y="3892550"/>
          <p14:tracePt t="359816" x="9480550" y="3860800"/>
          <p14:tracePt t="359833" x="9455150" y="3835400"/>
          <p14:tracePt t="359850" x="9436100" y="3822700"/>
          <p14:tracePt t="359866" x="9404350" y="3797300"/>
          <p14:tracePt t="359883" x="9334500" y="3733800"/>
          <p14:tracePt t="359899" x="9220200" y="3644900"/>
          <p14:tracePt t="359916" x="9086850" y="3536950"/>
          <p14:tracePt t="359932" x="8978900" y="3467100"/>
          <p14:tracePt t="359949" x="8909050" y="3429000"/>
          <p14:tracePt t="359965" x="8851900" y="3397250"/>
          <p14:tracePt t="359982" x="8845550" y="3390900"/>
          <p14:tracePt t="360108" x="8839200" y="3390900"/>
          <p14:tracePt t="360117" x="8826500" y="3390900"/>
          <p14:tracePt t="360133" x="8724900" y="3390900"/>
          <p14:tracePt t="360150" x="8540750" y="3378200"/>
          <p14:tracePt t="360166" x="8293100" y="3346450"/>
          <p14:tracePt t="360182" x="8102600" y="3314700"/>
          <p14:tracePt t="360199" x="7956550" y="3276600"/>
          <p14:tracePt t="360216" x="7893050" y="3251200"/>
          <p14:tracePt t="360232" x="7861300" y="3232150"/>
          <p14:tracePt t="360249" x="7816850" y="3219450"/>
          <p14:tracePt t="360266" x="7740650" y="3206750"/>
          <p14:tracePt t="360282" x="7645400" y="3187700"/>
          <p14:tracePt t="360299" x="7486650" y="3175000"/>
          <p14:tracePt t="360317" x="7308850" y="3149600"/>
          <p14:tracePt t="360332" x="7283450" y="3143250"/>
          <p14:tracePt t="360366" x="7283450" y="3136900"/>
          <p14:tracePt t="360383" x="7296150" y="3136900"/>
          <p14:tracePt t="360400" x="7315200" y="3136900"/>
          <p14:tracePt t="360419" x="7321550" y="3130550"/>
          <p14:tracePt t="360432" x="7327900" y="3130550"/>
          <p14:tracePt t="360449" x="7334250" y="3130550"/>
          <p14:tracePt t="360466" x="7346950" y="3130550"/>
          <p14:tracePt t="360483" x="7359650" y="3136900"/>
          <p14:tracePt t="360499" x="7378700" y="3143250"/>
          <p14:tracePt t="360516" x="7391400" y="3143250"/>
          <p14:tracePt t="360533" x="7416800" y="3143250"/>
          <p14:tracePt t="360549" x="7429500" y="3143250"/>
          <p14:tracePt t="360566" x="7435850" y="3143250"/>
          <p14:tracePt t="360583" x="7442200" y="3143250"/>
          <p14:tracePt t="360657" x="7448550" y="3143250"/>
          <p14:tracePt t="360666" x="7454900" y="3143250"/>
          <p14:tracePt t="360683" x="7505700" y="3149600"/>
          <p14:tracePt t="360700" x="7594600" y="3168650"/>
          <p14:tracePt t="360717" x="7670800" y="3181350"/>
          <p14:tracePt t="360733" x="7766050" y="3187700"/>
          <p14:tracePt t="360750" x="7823200" y="3187700"/>
          <p14:tracePt t="360753" x="7835900" y="3187700"/>
          <p14:tracePt t="360853" x="7816850" y="3187700"/>
          <p14:tracePt t="360866" x="7753350" y="3187700"/>
          <p14:tracePt t="360884" x="7639050" y="3181350"/>
          <p14:tracePt t="360900" x="7486650" y="3168650"/>
          <p14:tracePt t="360916" x="7334250" y="3149600"/>
          <p14:tracePt t="360934" x="7239000" y="3130550"/>
          <p14:tracePt t="360950" x="7169150" y="3124200"/>
          <p14:tracePt t="360967" x="7099300" y="3117850"/>
          <p14:tracePt t="360983" x="6972300" y="3117850"/>
          <p14:tracePt t="360986" x="6902450" y="3117850"/>
          <p14:tracePt t="361000" x="6826250" y="3117850"/>
          <p14:tracePt t="361002" x="6750050" y="3111500"/>
          <p14:tracePt t="361018" x="6635750" y="3111500"/>
          <p14:tracePt t="361034" x="6597650" y="3111500"/>
          <p14:tracePt t="361068" x="6604000" y="3105150"/>
          <p14:tracePt t="361084" x="6629400" y="3098800"/>
          <p14:tracePt t="361100" x="6667500" y="3086100"/>
          <p14:tracePt t="361116" x="6680200" y="3086100"/>
          <p14:tracePt t="361152" x="6680200" y="3092450"/>
          <p14:tracePt t="361168" x="6680200" y="3098800"/>
          <p14:tracePt t="361229" x="6692900" y="3098800"/>
          <p14:tracePt t="361238" x="6711950" y="3105150"/>
          <p14:tracePt t="361249" x="6737350" y="3105150"/>
          <p14:tracePt t="361267" x="6838950" y="3111500"/>
          <p14:tracePt t="361283" x="6921500" y="3111500"/>
          <p14:tracePt t="361300" x="6991350" y="3111500"/>
          <p14:tracePt t="361317" x="7048500" y="3111500"/>
          <p14:tracePt t="361334" x="7086600" y="3111500"/>
          <p14:tracePt t="361350" x="7131050" y="3105150"/>
          <p14:tracePt t="361367" x="7169150" y="3098800"/>
          <p14:tracePt t="361383" x="7188200" y="3098800"/>
          <p14:tracePt t="361401" x="7200900" y="3092450"/>
          <p14:tracePt t="361482" x="7207250" y="3092450"/>
          <p14:tracePt t="361490" x="7213600" y="3092450"/>
          <p14:tracePt t="361501" x="7245350" y="3098800"/>
          <p14:tracePt t="361517" x="7327900" y="3111500"/>
          <p14:tracePt t="361534" x="7442200" y="3117850"/>
          <p14:tracePt t="361551" x="7575550" y="3124200"/>
          <p14:tracePt t="361567" x="7740650" y="3130550"/>
          <p14:tracePt t="361585" x="8001000" y="3155950"/>
          <p14:tracePt t="361601" x="8115300" y="3168650"/>
          <p14:tracePt t="361617" x="8128000" y="3175000"/>
          <p14:tracePt t="361729" x="8134350" y="3175000"/>
          <p14:tracePt t="361737" x="8140700" y="3175000"/>
          <p14:tracePt t="361752" x="8178800" y="3175000"/>
          <p14:tracePt t="361769" x="8216900" y="3168650"/>
          <p14:tracePt t="361784" x="8242300" y="3162300"/>
          <p14:tracePt t="361801" x="8261350" y="3162300"/>
          <p14:tracePt t="361817" x="8267700" y="3162300"/>
          <p14:tracePt t="361834" x="8274050" y="3162300"/>
          <p14:tracePt t="361851" x="8280400" y="3162300"/>
          <p14:tracePt t="361867" x="8286750" y="3162300"/>
          <p14:tracePt t="361884" x="8293100" y="3162300"/>
          <p14:tracePt t="362211" x="8299450" y="3162300"/>
          <p14:tracePt t="362219" x="8305800" y="3162300"/>
          <p14:tracePt t="362234" x="8331200" y="3162300"/>
          <p14:tracePt t="362251" x="8382000" y="3162300"/>
          <p14:tracePt t="362267" x="8432800" y="3155950"/>
          <p14:tracePt t="362284" x="8439150" y="3155950"/>
          <p14:tracePt t="362361" x="8445500" y="3155950"/>
          <p14:tracePt t="362367" x="8458200" y="3155950"/>
          <p14:tracePt t="362384" x="8509000" y="3149600"/>
          <p14:tracePt t="362401" x="8610600" y="3149600"/>
          <p14:tracePt t="362418" x="8712200" y="3143250"/>
          <p14:tracePt t="362434" x="8813800" y="3143250"/>
          <p14:tracePt t="362451" x="8896350" y="3143250"/>
          <p14:tracePt t="362468" x="8947150" y="3143250"/>
          <p14:tracePt t="362485" x="8991600" y="3143250"/>
          <p14:tracePt t="362501" x="9017000" y="3143250"/>
          <p14:tracePt t="362517" x="9023350" y="3143250"/>
          <p14:tracePt t="362535" x="9029700" y="3143250"/>
          <p14:tracePt t="362551" x="9042400" y="3149600"/>
          <p14:tracePt t="362568" x="9061450" y="3149600"/>
          <p14:tracePt t="362585" x="9086850" y="3155950"/>
          <p14:tracePt t="362601" x="9118600" y="3155950"/>
          <p14:tracePt t="362618" x="9137650" y="3155950"/>
          <p14:tracePt t="362634" x="9156700" y="3155950"/>
          <p14:tracePt t="362651" x="9163050" y="3155950"/>
          <p14:tracePt t="362668" x="9169400" y="3155950"/>
          <p14:tracePt t="362685" x="9182100" y="3155950"/>
          <p14:tracePt t="362701" x="9188450" y="3155950"/>
          <p14:tracePt t="362718" x="9201150" y="3149600"/>
          <p14:tracePt t="362735" x="9213850" y="3149600"/>
          <p14:tracePt t="362751" x="9226550" y="3143250"/>
          <p14:tracePt t="362768" x="9239250" y="3143250"/>
          <p14:tracePt t="362785" x="9251950" y="3136900"/>
          <p14:tracePt t="362802" x="9271000" y="3136900"/>
          <p14:tracePt t="362818" x="9277350" y="3136900"/>
          <p14:tracePt t="362835" x="9290050" y="3130550"/>
          <p14:tracePt t="362851" x="9302750" y="3130550"/>
          <p14:tracePt t="362868" x="9321800" y="3136900"/>
          <p14:tracePt t="362885" x="9340850" y="3149600"/>
          <p14:tracePt t="362901" x="9398000" y="3175000"/>
          <p14:tracePt t="362918" x="9467850" y="3200400"/>
          <p14:tracePt t="362935" x="9544050" y="3213100"/>
          <p14:tracePt t="362951" x="9645650" y="3219450"/>
          <p14:tracePt t="362968" x="9702800" y="3219450"/>
          <p14:tracePt t="362985" x="9759950" y="3213100"/>
          <p14:tracePt t="363001" x="9791700" y="3206750"/>
          <p14:tracePt t="363018" x="9804400" y="3206750"/>
          <p14:tracePt t="363069" x="9804400" y="3200400"/>
          <p14:tracePt t="363085" x="9810750" y="3200400"/>
          <p14:tracePt t="363102" x="9829800" y="3200400"/>
          <p14:tracePt t="363119" x="9842500" y="3200400"/>
          <p14:tracePt t="363135" x="9855200" y="3200400"/>
          <p14:tracePt t="363152" x="9861550" y="3200400"/>
          <p14:tracePt t="363169" x="9867900" y="3200400"/>
          <p14:tracePt t="363186" x="9880600" y="3200400"/>
          <p14:tracePt t="363202" x="9893300" y="3200400"/>
          <p14:tracePt t="363218" x="9906000" y="3200400"/>
          <p14:tracePt t="363235" x="9912350" y="3200400"/>
          <p14:tracePt t="363252" x="9918700" y="3200400"/>
          <p14:tracePt t="363610" x="9925050" y="3200400"/>
          <p14:tracePt t="363619" x="9937750" y="3194050"/>
          <p14:tracePt t="363636" x="9982200" y="3175000"/>
          <p14:tracePt t="363651" x="10052050" y="3168650"/>
          <p14:tracePt t="363669" x="10115550" y="3162300"/>
          <p14:tracePt t="363686" x="10147300" y="3162300"/>
          <p14:tracePt t="363760" x="10153650" y="3162300"/>
          <p14:tracePt t="363767" x="10160000" y="3162300"/>
          <p14:tracePt t="363786" x="10179050" y="3162300"/>
          <p14:tracePt t="363802" x="10217150" y="3162300"/>
          <p14:tracePt t="363819" x="10248900" y="3168650"/>
          <p14:tracePt t="363836" x="10274300" y="3168650"/>
          <p14:tracePt t="363853" x="10299700" y="3175000"/>
          <p14:tracePt t="363869" x="10318750" y="3181350"/>
          <p14:tracePt t="363886" x="10331450" y="3187700"/>
          <p14:tracePt t="363904" x="10356850" y="3194050"/>
          <p14:tracePt t="363920" x="10369550" y="3194050"/>
          <p14:tracePt t="364024" x="10375900" y="3194050"/>
          <p14:tracePt t="364071" x="10375900" y="3200400"/>
          <p14:tracePt t="364095" x="10369550" y="3206750"/>
          <p14:tracePt t="364102" x="10369550" y="3213100"/>
          <p14:tracePt t="364119" x="10356850" y="3219450"/>
          <p14:tracePt t="364137" x="10344150" y="3225800"/>
          <p14:tracePt t="364153" x="10337800" y="3232150"/>
          <p14:tracePt t="364169" x="10331450" y="3238500"/>
          <p14:tracePt t="364186" x="10318750" y="3244850"/>
          <p14:tracePt t="364202" x="10312400" y="3257550"/>
          <p14:tracePt t="364246" x="10318750" y="3257550"/>
          <p14:tracePt t="364270" x="10375900" y="3257550"/>
          <p14:tracePt t="364286" x="10420350" y="3251200"/>
          <p14:tracePt t="364302" x="10452100" y="3244850"/>
          <p14:tracePt t="364320" x="10496550" y="3232150"/>
          <p14:tracePt t="364336" x="10547350" y="3225800"/>
          <p14:tracePt t="364353" x="10604500" y="3219450"/>
          <p14:tracePt t="364369" x="10648950" y="3213100"/>
          <p14:tracePt t="364386" x="10674350" y="3213100"/>
          <p14:tracePt t="364403" x="10687050" y="3213100"/>
          <p14:tracePt t="364419" x="10693400" y="3213100"/>
          <p14:tracePt t="364453" x="10706100" y="3213100"/>
          <p14:tracePt t="364470" x="10718800" y="3206750"/>
          <p14:tracePt t="364486" x="10750550" y="3200400"/>
          <p14:tracePt t="364489" x="10769600" y="3200400"/>
          <p14:tracePt t="364503" x="10814050" y="3181350"/>
          <p14:tracePt t="364519" x="10839450" y="3168650"/>
          <p14:tracePt t="364536" x="10871200" y="3155950"/>
          <p14:tracePt t="364553" x="10890250" y="3143250"/>
          <p14:tracePt t="364569" x="10902950" y="3130550"/>
          <p14:tracePt t="364587" x="10915650" y="3117850"/>
          <p14:tracePt t="364603" x="10928350" y="3111500"/>
          <p14:tracePt t="364620" x="10941050" y="3105150"/>
          <p14:tracePt t="364636" x="10941050" y="3098800"/>
          <p14:tracePt t="364653" x="10947400" y="3092450"/>
          <p14:tracePt t="364669" x="10960100" y="3092450"/>
          <p14:tracePt t="364686" x="10998200" y="3092450"/>
          <p14:tracePt t="364703" x="11118850" y="3098800"/>
          <p14:tracePt t="364720" x="11214100" y="3111500"/>
          <p14:tracePt t="364737" x="11334750" y="3117850"/>
          <p14:tracePt t="364753" x="11398250" y="3124200"/>
          <p14:tracePt t="364769" x="11436350" y="3124200"/>
          <p14:tracePt t="364866" x="11442700" y="3124200"/>
          <p14:tracePt t="364875" x="11449050" y="3124200"/>
          <p14:tracePt t="364887" x="11468100" y="3124200"/>
          <p14:tracePt t="364903" x="11493500" y="3124200"/>
          <p14:tracePt t="364920" x="11518900" y="3124200"/>
          <p14:tracePt t="364922" x="11544300" y="3124200"/>
          <p14:tracePt t="364938" x="11569700" y="3124200"/>
          <p14:tracePt t="364953" x="11582400" y="3124200"/>
          <p14:tracePt t="364970" x="11601450" y="3130550"/>
          <p14:tracePt t="364972" x="11607800" y="3130550"/>
          <p14:tracePt t="364986" x="11614150" y="3130550"/>
          <p14:tracePt t="365222" x="11607800" y="3136900"/>
          <p14:tracePt t="365230" x="11595100" y="3136900"/>
          <p14:tracePt t="365238" x="11563350" y="3143250"/>
          <p14:tracePt t="365253" x="11468100" y="3155950"/>
          <p14:tracePt t="365270" x="11341100" y="3175000"/>
          <p14:tracePt t="365287" x="11163300" y="3187700"/>
          <p14:tracePt t="365304" x="10972800" y="3187700"/>
          <p14:tracePt t="365320" x="10744200" y="3181350"/>
          <p14:tracePt t="365336" x="10598150" y="3168650"/>
          <p14:tracePt t="365353" x="10464800" y="3162300"/>
          <p14:tracePt t="365370" x="10306050" y="3162300"/>
          <p14:tracePt t="365387" x="10071100" y="3175000"/>
          <p14:tracePt t="365403" x="9766300" y="3187700"/>
          <p14:tracePt t="365420" x="9467850" y="3187700"/>
          <p14:tracePt t="365437" x="9182100" y="3175000"/>
          <p14:tracePt t="365454" x="8839200" y="3143250"/>
          <p14:tracePt t="365470" x="8655050" y="3130550"/>
          <p14:tracePt t="365487" x="8432800" y="3136900"/>
          <p14:tracePt t="365503" x="8140700" y="3187700"/>
          <p14:tracePt t="365521" x="7785100" y="3295650"/>
          <p14:tracePt t="365537" x="7340600" y="3454400"/>
          <p14:tracePt t="365554" x="7029450" y="3568700"/>
          <p14:tracePt t="365570" x="6845300" y="3619500"/>
          <p14:tracePt t="365587" x="6832600" y="3619500"/>
          <p14:tracePt t="365620" x="6851650" y="3606800"/>
          <p14:tracePt t="365637" x="6889750" y="3575050"/>
          <p14:tracePt t="365653" x="6927850" y="3536950"/>
          <p14:tracePt t="365655" x="6934200" y="3524250"/>
          <p14:tracePt t="365670" x="6934200" y="3511550"/>
          <p14:tracePt t="365687" x="6940550" y="3498850"/>
          <p14:tracePt t="365704" x="6953250" y="3492500"/>
          <p14:tracePt t="365720" x="6965950" y="3473450"/>
          <p14:tracePt t="365737" x="6991350" y="3448050"/>
          <p14:tracePt t="365754" x="7029450" y="3416300"/>
          <p14:tracePt t="365770" x="7054850" y="3403600"/>
          <p14:tracePt t="365788" x="7080250" y="3397250"/>
          <p14:tracePt t="365804" x="7099300" y="3390900"/>
          <p14:tracePt t="365820" x="7131050" y="3384550"/>
          <p14:tracePt t="365837" x="7162800" y="3378200"/>
          <p14:tracePt t="365855" x="7213600" y="3365500"/>
          <p14:tracePt t="365870" x="7264400" y="3340100"/>
          <p14:tracePt t="365887" x="7289800" y="3314700"/>
          <p14:tracePt t="365904" x="7315200" y="3302000"/>
          <p14:tracePt t="365906" x="7327900" y="3295650"/>
          <p14:tracePt t="365922" x="7359650" y="3289300"/>
          <p14:tracePt t="365938" x="7385050" y="3282950"/>
          <p14:tracePt t="365954" x="7397750" y="3276600"/>
          <p14:tracePt t="365971" x="7410450" y="3276600"/>
          <p14:tracePt t="366004" x="7423150" y="3276600"/>
          <p14:tracePt t="366021" x="7429500" y="3276600"/>
          <p14:tracePt t="366038" x="7442200" y="3276600"/>
          <p14:tracePt t="366054" x="7454900" y="3276600"/>
          <p14:tracePt t="366071" x="7467600" y="3276600"/>
          <p14:tracePt t="366088" x="7473950" y="3282950"/>
          <p14:tracePt t="366180" x="7480300" y="3289300"/>
          <p14:tracePt t="366205" x="7486650" y="3321050"/>
          <p14:tracePt t="366221" x="7486650" y="3346450"/>
          <p14:tracePt t="366238" x="7480300" y="3378200"/>
          <p14:tracePt t="366255" x="7480300" y="3397250"/>
          <p14:tracePt t="366329" x="7486650" y="3397250"/>
          <p14:tracePt t="366336" x="7493000" y="3397250"/>
          <p14:tracePt t="366346" x="7505700" y="3397250"/>
          <p14:tracePt t="366354" x="7518400" y="3397250"/>
          <p14:tracePt t="366371" x="7550150" y="3397250"/>
          <p14:tracePt t="366388" x="7569200" y="3397250"/>
          <p14:tracePt t="366405" x="7588250" y="3397250"/>
          <p14:tracePt t="366421" x="7607300" y="3397250"/>
          <p14:tracePt t="366437" x="7613650" y="3397250"/>
          <p14:tracePt t="366454" x="7620000" y="3397250"/>
          <p14:tracePt t="366471" x="7632700" y="3403600"/>
          <p14:tracePt t="366490" x="7639050" y="3416300"/>
          <p14:tracePt t="366506" x="7651750" y="3422650"/>
          <p14:tracePt t="366522" x="7658100" y="3429000"/>
          <p14:tracePt t="366537" x="7670800" y="3435350"/>
          <p14:tracePt t="366554" x="7677150" y="3435350"/>
          <p14:tracePt t="366571" x="7683500" y="3435350"/>
          <p14:tracePt t="366588" x="7689850" y="3435350"/>
          <p14:tracePt t="366604" x="7696200" y="3429000"/>
          <p14:tracePt t="366621" x="7708900" y="3422650"/>
          <p14:tracePt t="366638" x="7708900" y="3416300"/>
          <p14:tracePt t="366655" x="7708900" y="3409950"/>
          <p14:tracePt t="366688" x="7708900" y="3403600"/>
          <p14:tracePt t="366807" x="7715250" y="3403600"/>
          <p14:tracePt t="366813" x="7727950" y="3397250"/>
          <p14:tracePt t="366821" x="7753350" y="3390900"/>
          <p14:tracePt t="366838" x="7835900" y="3384550"/>
          <p14:tracePt t="366855" x="7931150" y="3371850"/>
          <p14:tracePt t="366872" x="8045450" y="3359150"/>
          <p14:tracePt t="366888" x="8172450" y="3352800"/>
          <p14:tracePt t="366905" x="8267700" y="3352800"/>
          <p14:tracePt t="366921" x="8324850" y="3352800"/>
          <p14:tracePt t="366938" x="8362950" y="3352800"/>
          <p14:tracePt t="366955" x="8388350" y="3352800"/>
          <p14:tracePt t="366972" x="8432800" y="3352800"/>
          <p14:tracePt t="366989" x="8559800" y="3352800"/>
          <p14:tracePt t="367006" x="8636000" y="3352800"/>
          <p14:tracePt t="367022" x="8693150" y="3352800"/>
          <p14:tracePt t="367038" x="8712200" y="3352800"/>
          <p14:tracePt t="367055" x="8731250" y="3352800"/>
          <p14:tracePt t="367072" x="8737600" y="3346450"/>
          <p14:tracePt t="367089" x="8743950" y="3346450"/>
          <p14:tracePt t="367105" x="8750300" y="3346450"/>
          <p14:tracePt t="367122" x="8756650" y="3340100"/>
          <p14:tracePt t="367138" x="8763000" y="3340100"/>
          <p14:tracePt t="367156" x="8769350" y="3340100"/>
          <p14:tracePt t="367210" x="8769350" y="3346450"/>
          <p14:tracePt t="367222" x="8775700" y="3346450"/>
          <p14:tracePt t="367239" x="8775700" y="3359150"/>
          <p14:tracePt t="367330" x="8775700" y="3352800"/>
          <p14:tracePt t="367377" x="8782050" y="3346450"/>
          <p14:tracePt t="367921" x="8769350" y="3346450"/>
          <p14:tracePt t="367940" x="8724900" y="3346450"/>
          <p14:tracePt t="367956" x="8718550" y="3346450"/>
          <p14:tracePt t="369183" x="8699500" y="3346450"/>
          <p14:tracePt t="369191" x="8674100" y="3333750"/>
          <p14:tracePt t="369198" x="8648700" y="3321050"/>
          <p14:tracePt t="369208" x="8629650" y="3314700"/>
          <p14:tracePt t="369224" x="8572500" y="3302000"/>
          <p14:tracePt t="369241" x="8470900" y="3282950"/>
          <p14:tracePt t="369257" x="8324850" y="3270250"/>
          <p14:tracePt t="369273" x="8197850" y="3270250"/>
          <p14:tracePt t="369291" x="8108950" y="3276600"/>
          <p14:tracePt t="369307" x="8083550" y="3282950"/>
          <p14:tracePt t="369357" x="8077200" y="3282950"/>
          <p14:tracePt t="369374" x="8020050" y="3295650"/>
          <p14:tracePt t="369391" x="7867650" y="3308350"/>
          <p14:tracePt t="369407" x="7715250" y="3314700"/>
          <p14:tracePt t="369423" x="7677150" y="3314700"/>
          <p14:tracePt t="369457" x="7683500" y="3314700"/>
          <p14:tracePt t="369474" x="7683500" y="3308350"/>
          <p14:tracePt t="369548" x="7689850" y="3308350"/>
          <p14:tracePt t="369556" x="7689850" y="3302000"/>
          <p14:tracePt t="369564" x="7696200" y="3302000"/>
          <p14:tracePt t="369590" x="7702550" y="3302000"/>
          <p14:tracePt t="369646" x="7702550" y="3308350"/>
          <p14:tracePt t="369657" x="7721600" y="3333750"/>
          <p14:tracePt t="369674" x="7791450" y="3384550"/>
          <p14:tracePt t="369692" x="7994650" y="3448050"/>
          <p14:tracePt t="369708" x="8115300" y="3454400"/>
          <p14:tracePt t="369726" x="8172450" y="3454400"/>
          <p14:tracePt t="369741" x="8191500" y="3454400"/>
          <p14:tracePt t="369757" x="8229600" y="3435350"/>
          <p14:tracePt t="369774" x="8242300" y="3429000"/>
          <p14:tracePt t="369791" x="8248650" y="3422650"/>
          <p14:tracePt t="369846" x="8255000" y="3416300"/>
          <p14:tracePt t="369857" x="8267700" y="3409950"/>
          <p14:tracePt t="369874" x="8280400" y="3397250"/>
          <p14:tracePt t="369890" x="8293100" y="3384550"/>
          <p14:tracePt t="369907" x="8293100" y="3378200"/>
          <p14:tracePt t="369924" x="8293100" y="3371850"/>
          <p14:tracePt t="369941" x="8286750" y="3359150"/>
          <p14:tracePt t="369957" x="8280400" y="3340100"/>
          <p14:tracePt t="369974" x="8267700" y="3314700"/>
          <p14:tracePt t="369991" x="8255000" y="3302000"/>
          <p14:tracePt t="370007" x="8242300" y="3289300"/>
          <p14:tracePt t="370024" x="8223250" y="3282950"/>
          <p14:tracePt t="370041" x="8191500" y="3270250"/>
          <p14:tracePt t="370057" x="8147050" y="3257550"/>
          <p14:tracePt t="370074" x="8089900" y="3244850"/>
          <p14:tracePt t="370091" x="8070850" y="3238500"/>
          <p14:tracePt t="370107" x="8051800" y="3232150"/>
          <p14:tracePt t="370125" x="8045450" y="3232150"/>
          <p14:tracePt t="370141" x="8013700" y="3225800"/>
          <p14:tracePt t="370157" x="7969250" y="3225800"/>
          <p14:tracePt t="370174" x="7912100" y="3238500"/>
          <p14:tracePt t="370192" x="7880350" y="3244850"/>
          <p14:tracePt t="370207" x="7874000" y="3251200"/>
          <p14:tracePt t="370224" x="7867650" y="3257550"/>
          <p14:tracePt t="370241" x="7861300" y="3263900"/>
          <p14:tracePt t="370258" x="7861300" y="3282950"/>
          <p14:tracePt t="370274" x="7854950" y="3314700"/>
          <p14:tracePt t="370291" x="7854950" y="3352800"/>
          <p14:tracePt t="370308" x="7854950" y="3390900"/>
          <p14:tracePt t="370325" x="7861300" y="3409950"/>
          <p14:tracePt t="370341" x="7874000" y="3416300"/>
          <p14:tracePt t="370357" x="7918450" y="3416300"/>
          <p14:tracePt t="370374" x="8001000" y="3403600"/>
          <p14:tracePt t="370391" x="8089900" y="3371850"/>
          <p14:tracePt t="370408" x="8147050" y="3346450"/>
          <p14:tracePt t="370424" x="8191500" y="3314700"/>
          <p14:tracePt t="370441" x="8216900" y="3276600"/>
          <p14:tracePt t="370458" x="8229600" y="3244850"/>
          <p14:tracePt t="370474" x="8235950" y="3219450"/>
          <p14:tracePt t="370491" x="8229600" y="3194050"/>
          <p14:tracePt t="370508" x="8216900" y="3181350"/>
          <p14:tracePt t="370525" x="8191500" y="3168650"/>
          <p14:tracePt t="370541" x="8166100" y="3162300"/>
          <p14:tracePt t="370558" x="8115300" y="3162300"/>
          <p14:tracePt t="370574" x="8070850" y="3162300"/>
          <p14:tracePt t="370591" x="8020050" y="3162300"/>
          <p14:tracePt t="370608" x="7975600" y="3162300"/>
          <p14:tracePt t="370624" x="7962900" y="3162300"/>
          <p14:tracePt t="370676" x="7956550" y="3162300"/>
          <p14:tracePt t="370691" x="7950200" y="3175000"/>
          <p14:tracePt t="370708" x="7918450" y="3200400"/>
          <p14:tracePt t="370725" x="7893050" y="3219450"/>
          <p14:tracePt t="370741" x="7874000" y="3238500"/>
          <p14:tracePt t="370758" x="7861300" y="3257550"/>
          <p14:tracePt t="370775" x="7854950" y="3282950"/>
          <p14:tracePt t="370791" x="7854950" y="3302000"/>
          <p14:tracePt t="370808" x="7861300" y="3327400"/>
          <p14:tracePt t="370825" x="7880350" y="3352800"/>
          <p14:tracePt t="370841" x="7893050" y="3359150"/>
          <p14:tracePt t="370859" x="7899400" y="3371850"/>
          <p14:tracePt t="370875" x="7905750" y="3378200"/>
          <p14:tracePt t="370891" x="7918450" y="3384550"/>
          <p14:tracePt t="370908" x="7937500" y="3390900"/>
          <p14:tracePt t="370910" x="7969250" y="3403600"/>
          <p14:tracePt t="370926" x="8007350" y="3409950"/>
          <p14:tracePt t="370941" x="8051800" y="3422650"/>
          <p14:tracePt t="370958" x="8134350" y="3422650"/>
          <p14:tracePt t="370975" x="8178800" y="3422650"/>
          <p14:tracePt t="370992" x="8210550" y="3397250"/>
          <p14:tracePt t="371008" x="8235950" y="3365500"/>
          <p14:tracePt t="371025" x="8255000" y="3321050"/>
          <p14:tracePt t="371042" x="8261350" y="3276600"/>
          <p14:tracePt t="371059" x="8261350" y="3238500"/>
          <p14:tracePt t="371075" x="8261350" y="3219450"/>
          <p14:tracePt t="371092" x="8255000" y="3213100"/>
          <p14:tracePt t="371095" x="8235950" y="3206750"/>
          <p14:tracePt t="371108" x="8210550" y="3200400"/>
          <p14:tracePt t="371110" x="8185150" y="3200400"/>
          <p14:tracePt t="371125" x="8153400" y="3194050"/>
          <p14:tracePt t="371127" x="8115300" y="3194050"/>
          <p14:tracePt t="371141" x="8083550" y="3194050"/>
          <p14:tracePt t="371158" x="8020050" y="3194050"/>
          <p14:tracePt t="371160" x="7994650" y="3194050"/>
          <p14:tracePt t="371175" x="7956550" y="3206750"/>
          <p14:tracePt t="371191" x="7931150" y="3225800"/>
          <p14:tracePt t="371208" x="7905750" y="3251200"/>
          <p14:tracePt t="371225" x="7893050" y="3276600"/>
          <p14:tracePt t="371242" x="7874000" y="3327400"/>
          <p14:tracePt t="371259" x="7874000" y="3365500"/>
          <p14:tracePt t="371275" x="7874000" y="3403600"/>
          <p14:tracePt t="371292" x="7874000" y="3416300"/>
          <p14:tracePt t="371342" x="7880350" y="3416300"/>
          <p14:tracePt t="371359" x="7950200" y="3403600"/>
          <p14:tracePt t="371375" x="8001000" y="3397250"/>
          <p14:tracePt t="371392" x="8045450" y="3397250"/>
          <p14:tracePt t="371409" x="8083550" y="3397250"/>
          <p14:tracePt t="371425" x="8121650" y="3397250"/>
          <p14:tracePt t="371442" x="8159750" y="3403600"/>
          <p14:tracePt t="371459" x="8191500" y="3409950"/>
          <p14:tracePt t="371475" x="8235950" y="3403600"/>
          <p14:tracePt t="371492" x="8267700" y="3390900"/>
          <p14:tracePt t="371508" x="8286750" y="3371850"/>
          <p14:tracePt t="371526" x="8305800" y="3346450"/>
          <p14:tracePt t="371542" x="8312150" y="3314700"/>
          <p14:tracePt t="371558" x="8312150" y="3295650"/>
          <p14:tracePt t="371575" x="8305800" y="3276600"/>
          <p14:tracePt t="371577" x="8299450" y="3263900"/>
          <p14:tracePt t="371592" x="8280400" y="3251200"/>
          <p14:tracePt t="371609" x="8229600" y="3213100"/>
          <p14:tracePt t="371625" x="8178800" y="3187700"/>
          <p14:tracePt t="371642" x="8166100" y="3181350"/>
          <p14:tracePt t="371643" x="8128000" y="3155950"/>
          <p14:tracePt t="371659" x="8077200" y="3130550"/>
          <p14:tracePt t="371675" x="8032750" y="3105150"/>
          <p14:tracePt t="371692" x="8007350" y="3092450"/>
          <p14:tracePt t="371708" x="7994650" y="3092450"/>
          <p14:tracePt t="371726" x="7988300" y="3086100"/>
          <p14:tracePt t="371742" x="7975600" y="3086100"/>
          <p14:tracePt t="371759" x="7943850" y="3086100"/>
          <p14:tracePt t="371775" x="7924800" y="3086100"/>
          <p14:tracePt t="371792" x="7899400" y="3086100"/>
          <p14:tracePt t="371809" x="7874000" y="3092450"/>
          <p14:tracePt t="371825" x="7848600" y="3111500"/>
          <p14:tracePt t="371842" x="7816850" y="3149600"/>
          <p14:tracePt t="371858" x="7810500" y="3219450"/>
          <p14:tracePt t="371875" x="7829550" y="3270250"/>
          <p14:tracePt t="371892" x="7867650" y="3302000"/>
          <p14:tracePt t="371909" x="7924800" y="3333750"/>
          <p14:tracePt t="371926" x="7988300" y="3346450"/>
          <p14:tracePt t="371942" x="8083550" y="3352800"/>
          <p14:tracePt t="371959" x="8153400" y="3352800"/>
          <p14:tracePt t="371976" x="8197850" y="3352800"/>
          <p14:tracePt t="371992" x="8235950" y="3352800"/>
          <p14:tracePt t="372009" x="8267700" y="3346450"/>
          <p14:tracePt t="372026" x="8299450" y="3340100"/>
          <p14:tracePt t="372042" x="8324850" y="3327400"/>
          <p14:tracePt t="372060" x="8350250" y="3302000"/>
          <p14:tracePt t="372076" x="8375650" y="3270250"/>
          <p14:tracePt t="372093" x="8394700" y="3225800"/>
          <p14:tracePt t="372109" x="8401050" y="3206750"/>
          <p14:tracePt t="372126" x="8401050" y="3194050"/>
          <p14:tracePt t="372142" x="8388350" y="3181350"/>
          <p14:tracePt t="372159" x="8369300" y="3175000"/>
          <p14:tracePt t="372176" x="8350250" y="3175000"/>
          <p14:tracePt t="372192" x="8318500" y="3175000"/>
          <p14:tracePt t="372210" x="8286750" y="3175000"/>
          <p14:tracePt t="372226" x="8267700" y="3175000"/>
          <p14:tracePt t="372242" x="8242300" y="3175000"/>
          <p14:tracePt t="372260" x="8229600" y="3175000"/>
          <p14:tracePt t="372276" x="8216900" y="3181350"/>
          <p14:tracePt t="372294" x="8204200" y="3187700"/>
          <p14:tracePt t="372309" x="8197850" y="3194050"/>
          <p14:tracePt t="372311" x="8191500" y="3194050"/>
          <p14:tracePt t="372326" x="8191500" y="3200400"/>
          <p14:tracePt t="372344" x="8185150" y="3200400"/>
          <p14:tracePt t="372359" x="8185150" y="3206750"/>
          <p14:tracePt t="372756" x="8178800" y="3213100"/>
          <p14:tracePt t="372765" x="8178800" y="3219450"/>
          <p14:tracePt t="372776" x="8172450" y="3225800"/>
          <p14:tracePt t="372793" x="8172450" y="3244850"/>
          <p14:tracePt t="372810" x="8172450" y="3263900"/>
          <p14:tracePt t="372826" x="8172450" y="3282950"/>
          <p14:tracePt t="373411" x="8166100" y="3289300"/>
          <p14:tracePt t="373417" x="8159750" y="3295650"/>
          <p14:tracePt t="373427" x="8140700" y="3302000"/>
          <p14:tracePt t="373444" x="8128000" y="3308350"/>
          <p14:tracePt t="374122" x="8128000" y="3314700"/>
          <p14:tracePt t="374130" x="8128000" y="3321050"/>
          <p14:tracePt t="374145" x="8121650" y="3333750"/>
          <p14:tracePt t="374162" x="8108950" y="3378200"/>
          <p14:tracePt t="374178" x="8102600" y="3397250"/>
          <p14:tracePt t="374194" x="8102600" y="3409950"/>
          <p14:tracePt t="374436" x="8102600" y="3403600"/>
          <p14:tracePt t="374756" x="8102600" y="3409950"/>
          <p14:tracePt t="374764" x="8096250" y="3422650"/>
          <p14:tracePt t="374772" x="8089900" y="3441700"/>
          <p14:tracePt t="374781" x="8077200" y="3460750"/>
          <p14:tracePt t="374794" x="8064500" y="3479800"/>
          <p14:tracePt t="374811" x="8020050" y="3498850"/>
          <p14:tracePt t="374831" x="7943850" y="3511550"/>
          <p14:tracePt t="374846" x="7924800" y="3511550"/>
          <p14:tracePt t="374847" x="7912100" y="3511550"/>
          <p14:tracePt t="374862" x="7893050" y="3511550"/>
          <p14:tracePt t="374895" x="7874000" y="3517900"/>
          <p14:tracePt t="374912" x="7823200" y="3536950"/>
          <p14:tracePt t="374929" x="7747000" y="3581400"/>
          <p14:tracePt t="374945" x="7677150" y="3613150"/>
          <p14:tracePt t="374962" x="7620000" y="3638550"/>
          <p14:tracePt t="374978" x="7594600" y="3651250"/>
          <p14:tracePt t="375072" x="7588250" y="3651250"/>
          <p14:tracePt t="375154" x="7581900" y="3657600"/>
          <p14:tracePt t="375160" x="7575550" y="3657600"/>
          <p14:tracePt t="375179" x="7524750" y="3657600"/>
          <p14:tracePt t="375196" x="7429500" y="3651250"/>
          <p14:tracePt t="375211" x="7308850" y="3625850"/>
          <p14:tracePt t="375228" x="7213600" y="3606800"/>
          <p14:tracePt t="375245" x="7143750" y="3587750"/>
          <p14:tracePt t="375262" x="7137400" y="3581400"/>
          <p14:tracePt t="375310" x="7131050" y="3581400"/>
          <p14:tracePt t="375329" x="7118350" y="3606800"/>
          <p14:tracePt t="375346" x="7073900" y="3613150"/>
          <p14:tracePt t="375362" x="7035800" y="3587750"/>
          <p14:tracePt t="375689" x="7016750" y="3581400"/>
          <p14:tracePt t="375698" x="6985000" y="3562350"/>
          <p14:tracePt t="375712" x="6934200" y="3530600"/>
          <p14:tracePt t="375729" x="6915150" y="3517900"/>
          <p14:tracePt t="375746" x="6915150" y="3524250"/>
          <p14:tracePt t="375762" x="6927850" y="3568700"/>
          <p14:tracePt t="375779" x="6946900" y="3619500"/>
          <p14:tracePt t="375796" x="6972300" y="3670300"/>
          <p14:tracePt t="375812" x="6978650" y="3689350"/>
          <p14:tracePt t="375829" x="6985000" y="3702050"/>
          <p14:tracePt t="375845" x="6985000" y="3708400"/>
          <p14:tracePt t="375883" x="6991350" y="3708400"/>
          <p14:tracePt t="375896" x="6997700" y="3708400"/>
          <p14:tracePt t="375913" x="7029450" y="3721100"/>
          <p14:tracePt t="375930" x="7061200" y="3733800"/>
          <p14:tracePt t="375946" x="7086600" y="3740150"/>
          <p14:tracePt t="375962" x="7099300" y="3746500"/>
          <p14:tracePt t="375979" x="7112000" y="3752850"/>
          <p14:tracePt t="375996" x="7124700" y="3759200"/>
          <p14:tracePt t="376012" x="7131050" y="3771900"/>
          <p14:tracePt t="376029" x="7143750" y="3778250"/>
          <p14:tracePt t="376046" x="7143750" y="3784600"/>
          <p14:tracePt t="376282" x="7137400" y="3784600"/>
          <p14:tracePt t="376290" x="7131050" y="3784600"/>
          <p14:tracePt t="376501" x="7124700" y="3784600"/>
          <p14:tracePt t="376657" x="7124700" y="3778250"/>
          <p14:tracePt t="376664" x="7124700" y="3771900"/>
          <p14:tracePt t="376680" x="7124700" y="3759200"/>
          <p14:tracePt t="376696" x="7124700" y="3752850"/>
          <p14:tracePt t="376713" x="7131050" y="3746500"/>
          <p14:tracePt t="376729" x="7137400" y="3740150"/>
          <p14:tracePt t="376731" x="7137400" y="3733800"/>
          <p14:tracePt t="376746" x="7143750" y="3727450"/>
          <p14:tracePt t="376748" x="7143750" y="3721100"/>
          <p14:tracePt t="376779" x="7143750" y="3714750"/>
          <p14:tracePt t="377023" x="7143750" y="3708400"/>
          <p14:tracePt t="377031" x="7150100" y="3708400"/>
          <p14:tracePt t="377047" x="7150100" y="3695700"/>
          <p14:tracePt t="377063" x="7150100" y="3676650"/>
          <p14:tracePt t="377685" x="7143750" y="3676650"/>
          <p14:tracePt t="377691" x="7137400" y="3676650"/>
          <p14:tracePt t="377699" x="7118350" y="3676650"/>
          <p14:tracePt t="377714" x="7092950" y="3676650"/>
          <p14:tracePt t="377732" x="7067550" y="3683000"/>
          <p14:tracePt t="377748" x="7054850" y="3689350"/>
          <p14:tracePt t="377764" x="7048500" y="3689350"/>
          <p14:tracePt t="378054" x="7061200" y="3689350"/>
          <p14:tracePt t="378066" x="7073900" y="3683000"/>
          <p14:tracePt t="378081" x="7131050" y="3670300"/>
          <p14:tracePt t="378098" x="7162800" y="3657600"/>
          <p14:tracePt t="378114" x="7188200" y="3644900"/>
          <p14:tracePt t="378131" x="7200900" y="3632200"/>
          <p14:tracePt t="378147" x="7213600" y="3625850"/>
          <p14:tracePt t="378377" x="7219950" y="3625850"/>
          <p14:tracePt t="378384" x="7219950" y="3619500"/>
          <p14:tracePt t="378399" x="7232650" y="3619500"/>
          <p14:tracePt t="378416" x="7315200" y="3619500"/>
          <p14:tracePt t="378432" x="7366000" y="3625850"/>
          <p14:tracePt t="378448" x="7473950" y="3638550"/>
          <p14:tracePt t="378465" x="7550150" y="3657600"/>
          <p14:tracePt t="378481" x="7620000" y="3683000"/>
          <p14:tracePt t="378498" x="7664450" y="3702050"/>
          <p14:tracePt t="378514" x="7683500" y="3714750"/>
          <p14:tracePt t="378531" x="7696200" y="3721100"/>
          <p14:tracePt t="378548" x="7708900" y="3727450"/>
          <p14:tracePt t="378564" x="7721600" y="3727450"/>
          <p14:tracePt t="378581" x="7734300" y="3733800"/>
          <p14:tracePt t="378598" x="7740650" y="3733800"/>
          <p14:tracePt t="378614" x="7747000" y="3740150"/>
          <p14:tracePt t="378648" x="7753350" y="3740150"/>
          <p14:tracePt t="378665" x="7759700" y="3746500"/>
          <p14:tracePt t="378681" x="7772400" y="3752850"/>
          <p14:tracePt t="378698" x="7791450" y="3759200"/>
          <p14:tracePt t="378715" x="7804150" y="3765550"/>
          <p14:tracePt t="378731" x="7816850" y="3765550"/>
          <p14:tracePt t="378748" x="7823200" y="3771900"/>
          <p14:tracePt t="378800" x="7829550" y="3771900"/>
          <p14:tracePt t="378831" x="7835900" y="3771900"/>
          <p14:tracePt t="378865" x="7842250" y="3771900"/>
          <p14:tracePt t="378882" x="7848600" y="3771900"/>
          <p14:tracePt t="378915" x="7854950" y="3771900"/>
          <p14:tracePt t="378949" x="7861300" y="3771900"/>
          <p14:tracePt t="378981" x="7861300" y="3778250"/>
          <p14:tracePt t="379512" x="7861300" y="3784600"/>
          <p14:tracePt t="379532" x="7842250" y="3790950"/>
          <p14:tracePt t="379538" x="7835900" y="3797300"/>
          <p14:tracePt t="379549" x="7829550" y="3803650"/>
          <p14:tracePt t="379566" x="7810500" y="3810000"/>
          <p14:tracePt t="379583" x="7804150" y="3810000"/>
          <p14:tracePt t="379585" x="7797800" y="3810000"/>
          <p14:tracePt t="379702" x="7797800" y="3816350"/>
          <p14:tracePt t="379806" x="7804150" y="3816350"/>
          <p14:tracePt t="379860" x="7804150" y="3810000"/>
          <p14:tracePt t="379868" x="7797800" y="3803650"/>
          <p14:tracePt t="379882" x="7766050" y="3784600"/>
          <p14:tracePt t="379899" x="7747000" y="3771900"/>
          <p14:tracePt t="379916" x="7734300" y="3759200"/>
          <p14:tracePt t="379932" x="7727950" y="3752850"/>
          <p14:tracePt t="380020" x="7727950" y="3740150"/>
          <p14:tracePt t="380028" x="7721600" y="3733800"/>
          <p14:tracePt t="380036" x="7721600" y="3727450"/>
          <p14:tracePt t="380049" x="7721600" y="3714750"/>
          <p14:tracePt t="380067" x="7734300" y="3689350"/>
          <p14:tracePt t="380083" x="7772400" y="3657600"/>
          <p14:tracePt t="380100" x="7797800" y="3651250"/>
          <p14:tracePt t="380116" x="7816850" y="3644900"/>
          <p14:tracePt t="380133" x="7835900" y="3638550"/>
          <p14:tracePt t="380149" x="7854950" y="3638550"/>
          <p14:tracePt t="380166" x="7874000" y="3638550"/>
          <p14:tracePt t="380184" x="7905750" y="3638550"/>
          <p14:tracePt t="380200" x="7962900" y="3638550"/>
          <p14:tracePt t="380216" x="8007350" y="3644900"/>
          <p14:tracePt t="380232" x="8064500" y="3651250"/>
          <p14:tracePt t="380249" x="8108950" y="3651250"/>
          <p14:tracePt t="380266" x="8134350" y="3651250"/>
          <p14:tracePt t="380283" x="8153400" y="3651250"/>
          <p14:tracePt t="380299" x="8172450" y="3651250"/>
          <p14:tracePt t="380317" x="8204200" y="3644900"/>
          <p14:tracePt t="380334" x="8229600" y="3638550"/>
          <p14:tracePt t="380349" x="8248650" y="3638550"/>
          <p14:tracePt t="380366" x="8248650" y="3632200"/>
          <p14:tracePt t="380383" x="8255000" y="3632200"/>
          <p14:tracePt t="380540" x="8261350" y="3632200"/>
          <p14:tracePt t="380548" x="8267700" y="3625850"/>
          <p14:tracePt t="380566" x="8350250" y="3625850"/>
          <p14:tracePt t="380583" x="8451850" y="3644900"/>
          <p14:tracePt t="380600" x="8515350" y="3651250"/>
          <p14:tracePt t="380617" x="8566150" y="3657600"/>
          <p14:tracePt t="380633" x="8604250" y="3670300"/>
          <p14:tracePt t="380649" x="8642350" y="3683000"/>
          <p14:tracePt t="380666" x="8680450" y="3689350"/>
          <p14:tracePt t="380669" x="8699500" y="3689350"/>
          <p14:tracePt t="380684" x="8743950" y="3695700"/>
          <p14:tracePt t="380700" x="8788400" y="3702050"/>
          <p14:tracePt t="380717" x="8832850" y="3702050"/>
          <p14:tracePt t="380733" x="8877300" y="3702050"/>
          <p14:tracePt t="380750" x="8921750" y="3702050"/>
          <p14:tracePt t="380766" x="8947150" y="3702050"/>
          <p14:tracePt t="380783" x="8985250" y="3702050"/>
          <p14:tracePt t="380800" x="9017000" y="3702050"/>
          <p14:tracePt t="380816" x="9042400" y="3708400"/>
          <p14:tracePt t="380833" x="9074150" y="3708400"/>
          <p14:tracePt t="380850" x="9118600" y="3714750"/>
          <p14:tracePt t="380867" x="9188450" y="3721100"/>
          <p14:tracePt t="380883" x="9296400" y="3721100"/>
          <p14:tracePt t="380900" x="9353550" y="3721100"/>
          <p14:tracePt t="380901" x="9372600" y="3721100"/>
          <p14:tracePt t="380917" x="9378950" y="3721100"/>
          <p14:tracePt t="380933" x="9417050" y="3721100"/>
          <p14:tracePt t="380950" x="9423400" y="3721100"/>
          <p14:tracePt t="380966" x="9423400" y="3714750"/>
          <p14:tracePt t="381023" x="9429750" y="3714750"/>
          <p14:tracePt t="381048" x="9436100" y="3714750"/>
          <p14:tracePt t="381053" x="9442450" y="3714750"/>
          <p14:tracePt t="381084" x="9455150" y="3714750"/>
          <p14:tracePt t="381100" x="9467850" y="3714750"/>
          <p14:tracePt t="381117" x="9486900" y="3702050"/>
          <p14:tracePt t="381134" x="9499600" y="3689350"/>
          <p14:tracePt t="381150" x="9512300" y="3683000"/>
          <p14:tracePt t="381166" x="9518650" y="3676650"/>
          <p14:tracePt t="381239" x="9525000" y="3676650"/>
          <p14:tracePt t="381244" x="9537700" y="3676650"/>
          <p14:tracePt t="381252" x="9569450" y="3676650"/>
          <p14:tracePt t="381267" x="9632950" y="3676650"/>
          <p14:tracePt t="381283" x="9683750" y="3676650"/>
          <p14:tracePt t="381300" x="9721850" y="3676650"/>
          <p14:tracePt t="381317" x="9753600" y="3676650"/>
          <p14:tracePt t="381334" x="9772650" y="3676650"/>
          <p14:tracePt t="381374" x="9779000" y="3676650"/>
          <p14:tracePt t="381383" x="9785350" y="3676650"/>
          <p14:tracePt t="381401" x="9817100" y="3670300"/>
          <p14:tracePt t="381417" x="9874250" y="3657600"/>
          <p14:tracePt t="381422" x="9906000" y="3651250"/>
          <p14:tracePt t="381433" x="9944100" y="3644900"/>
          <p14:tracePt t="381451" x="10007600" y="3638550"/>
          <p14:tracePt t="381467" x="10052050" y="3632200"/>
          <p14:tracePt t="381484" x="10071100" y="3632200"/>
          <p14:tracePt t="381500" x="10077450" y="3632200"/>
          <p14:tracePt t="381550" x="10109200" y="3632200"/>
          <p14:tracePt t="381567" x="10160000" y="3632200"/>
          <p14:tracePt t="381584" x="10217150" y="3625850"/>
          <p14:tracePt t="381601" x="10261600" y="3619500"/>
          <p14:tracePt t="381617" x="10306050" y="3619500"/>
          <p14:tracePt t="381635" x="10331450" y="3613150"/>
          <p14:tracePt t="381650" x="10350500" y="3606800"/>
          <p14:tracePt t="381668" x="10363200" y="3606800"/>
          <p14:tracePt t="381684" x="10382250" y="3606800"/>
          <p14:tracePt t="381700" x="10414000" y="3606800"/>
          <p14:tracePt t="381717" x="10445750" y="3606800"/>
          <p14:tracePt t="381734" x="10483850" y="3600450"/>
          <p14:tracePt t="381752" x="10528300" y="3587750"/>
          <p14:tracePt t="381768" x="10547350" y="3587750"/>
          <p14:tracePt t="381784" x="10553700" y="3581400"/>
          <p14:tracePt t="381866" x="10560050" y="3581400"/>
          <p14:tracePt t="381922" x="10566400" y="3581400"/>
          <p14:tracePt t="381938" x="10572750" y="3575050"/>
          <p14:tracePt t="381951" x="10579100" y="3575050"/>
          <p14:tracePt t="381967" x="10585450" y="3575050"/>
          <p14:tracePt t="381984" x="10591800" y="3575050"/>
          <p14:tracePt t="382018" x="10598150" y="3568700"/>
          <p14:tracePt t="382034" x="10623550" y="3562350"/>
          <p14:tracePt t="382051" x="10655300" y="3556000"/>
          <p14:tracePt t="382068" x="10750550" y="3556000"/>
          <p14:tracePt t="382086" x="10877550" y="3549650"/>
          <p14:tracePt t="382101" x="10928350" y="3549650"/>
          <p14:tracePt t="382118" x="10934700" y="3549650"/>
          <p14:tracePt t="382134" x="10934700" y="3543300"/>
          <p14:tracePt t="382151" x="10934700" y="3536950"/>
          <p14:tracePt t="382312" x="10941050" y="3536950"/>
          <p14:tracePt t="382336" x="11010900" y="3536950"/>
          <p14:tracePt t="382352" x="11061700" y="3536950"/>
          <p14:tracePt t="382368" x="11099800" y="3536950"/>
          <p14:tracePt t="382384" x="11125200" y="3536950"/>
          <p14:tracePt t="382401" x="11137900" y="3536950"/>
          <p14:tracePt t="382482" x="11144250" y="3536950"/>
          <p14:tracePt t="382510" x="11144250" y="3543300"/>
          <p14:tracePt t="382519" x="11150600" y="3543300"/>
          <p14:tracePt t="382535" x="11150600" y="3556000"/>
          <p14:tracePt t="382552" x="11163300" y="3575050"/>
          <p14:tracePt t="382568" x="11169650" y="3581400"/>
          <p14:tracePt t="382585" x="11176000" y="3594100"/>
          <p14:tracePt t="382601" x="11188700" y="3600450"/>
          <p14:tracePt t="382618" x="11201400" y="3600450"/>
          <p14:tracePt t="382635" x="11233150" y="3600450"/>
          <p14:tracePt t="382652" x="11271250" y="3600450"/>
          <p14:tracePt t="382668" x="11322050" y="3600450"/>
          <p14:tracePt t="382686" x="11385550" y="3587750"/>
          <p14:tracePt t="382701" x="11404600" y="3587750"/>
          <p14:tracePt t="382718" x="11410950" y="3581400"/>
          <p14:tracePt t="382735" x="11417300" y="3581400"/>
          <p14:tracePt t="382916" x="11423650" y="3581400"/>
          <p14:tracePt t="382936" x="11436350" y="3581400"/>
          <p14:tracePt t="382952" x="11449050" y="3587750"/>
          <p14:tracePt t="382970" x="11474450" y="3587750"/>
          <p14:tracePt t="382986" x="11499850" y="3594100"/>
          <p14:tracePt t="383003" x="11531600" y="3594100"/>
          <p14:tracePt t="383018" x="11563350" y="3600450"/>
          <p14:tracePt t="383035" x="11582400" y="3600450"/>
          <p14:tracePt t="383052" x="11588750" y="3606800"/>
          <p14:tracePt t="383069" x="11595100" y="3606800"/>
          <p14:tracePt t="383086" x="11601450" y="3606800"/>
          <p14:tracePt t="383101" x="11607800" y="3606800"/>
          <p14:tracePt t="383119" x="11614150" y="3606800"/>
          <p14:tracePt t="383135" x="11620500" y="3613150"/>
          <p14:tracePt t="383313" x="11614150" y="3613150"/>
          <p14:tracePt t="383322" x="11607800" y="3613150"/>
          <p14:tracePt t="383337" x="11582400" y="3606800"/>
          <p14:tracePt t="383352" x="11544300" y="3606800"/>
          <p14:tracePt t="383369" x="11480800" y="3606800"/>
          <p14:tracePt t="383385" x="11410950" y="3613150"/>
          <p14:tracePt t="383402" x="11303000" y="3632200"/>
          <p14:tracePt t="383418" x="11176000" y="3651250"/>
          <p14:tracePt t="383435" x="11055350" y="3657600"/>
          <p14:tracePt t="383452" x="10858500" y="3670300"/>
          <p14:tracePt t="383468" x="10680700" y="3670300"/>
          <p14:tracePt t="383485" x="10458450" y="3670300"/>
          <p14:tracePt t="383502" x="10185400" y="3663950"/>
          <p14:tracePt t="383520" x="9620250" y="3613150"/>
          <p14:tracePt t="383535" x="9359900" y="3594100"/>
          <p14:tracePt t="383552" x="9213850" y="3587750"/>
          <p14:tracePt t="383569" x="8972550" y="3575050"/>
          <p14:tracePt t="383585" x="8858250" y="3575050"/>
          <p14:tracePt t="383602" x="8712200" y="3575050"/>
          <p14:tracePt t="383619" x="8559800" y="3581400"/>
          <p14:tracePt t="383635" x="8318500" y="3600450"/>
          <p14:tracePt t="383652" x="8108950" y="3606800"/>
          <p14:tracePt t="383669" x="7899400" y="3613150"/>
          <p14:tracePt t="383685" x="7696200" y="3632200"/>
          <p14:tracePt t="383702" x="7613650" y="3644900"/>
          <p14:tracePt t="383719" x="7581900" y="3657600"/>
          <p14:tracePt t="383737" x="7556500" y="3695700"/>
          <p14:tracePt t="383752" x="7543800" y="3727450"/>
          <p14:tracePt t="383770" x="7512050" y="3816350"/>
          <p14:tracePt t="383787" x="7473950" y="3860800"/>
          <p14:tracePt t="383802" x="7442200" y="3898900"/>
          <p14:tracePt t="383819" x="7416800" y="3924300"/>
          <p14:tracePt t="383892" x="7410450" y="3937000"/>
          <p14:tracePt t="383902" x="7404100" y="3943350"/>
          <p14:tracePt t="383919" x="7391400" y="3962400"/>
          <p14:tracePt t="383935" x="7385050" y="3981450"/>
          <p14:tracePt t="383952" x="7385050" y="4000500"/>
          <p14:tracePt t="383969" x="7385050" y="4006850"/>
          <p14:tracePt t="384030" x="7404100" y="4006850"/>
          <p14:tracePt t="384037" x="7410450" y="4006850"/>
          <p14:tracePt t="384052" x="7454900" y="3994150"/>
          <p14:tracePt t="384070" x="7467600" y="3994150"/>
          <p14:tracePt t="384740" x="7454900" y="3994150"/>
          <p14:tracePt t="384746" x="7442200" y="3994150"/>
          <p14:tracePt t="384758" x="7423150" y="3994150"/>
          <p14:tracePt t="384770" x="7416800" y="3994150"/>
          <p14:tracePt t="386959" x="7410450" y="3994150"/>
          <p14:tracePt t="386966" x="7404100" y="3987800"/>
          <p14:tracePt t="387026" x="7416800" y="3987800"/>
          <p14:tracePt t="387035" x="7423150" y="3981450"/>
          <p14:tracePt t="387041" x="7448550" y="3981450"/>
          <p14:tracePt t="387056" x="7473950" y="3975100"/>
          <p14:tracePt t="387072" x="7524750" y="3968750"/>
          <p14:tracePt t="387074" x="7543800" y="3956050"/>
          <p14:tracePt t="387090" x="7575550" y="3949700"/>
          <p14:tracePt t="387106" x="7607300" y="3930650"/>
          <p14:tracePt t="387121" x="7639050" y="3911600"/>
          <p14:tracePt t="387141" x="7677150" y="3898900"/>
          <p14:tracePt t="387155" x="7689850" y="3892550"/>
          <p14:tracePt t="387205" x="7689850" y="3886200"/>
          <p14:tracePt t="387222" x="7670800" y="3848100"/>
          <p14:tracePt t="387239" x="7645400" y="3810000"/>
          <p14:tracePt t="387255" x="7613650" y="3778250"/>
          <p14:tracePt t="387272" x="7581900" y="3752850"/>
          <p14:tracePt t="387289" x="7562850" y="3740150"/>
          <p14:tracePt t="387306" x="7556500" y="3733800"/>
          <p14:tracePt t="387356" x="7531100" y="3721100"/>
          <p14:tracePt t="387372" x="7512050" y="3714750"/>
          <p14:tracePt t="387389" x="7493000" y="3695700"/>
          <p14:tracePt t="387405" x="7480300" y="3663950"/>
          <p14:tracePt t="387422" x="7473950" y="3632200"/>
          <p14:tracePt t="387439" x="7473950" y="3594100"/>
          <p14:tracePt t="387455" x="7486650" y="3549650"/>
          <p14:tracePt t="387472" x="7499350" y="3517900"/>
          <p14:tracePt t="387489" x="7505700" y="3486150"/>
          <p14:tracePt t="387506" x="7486650" y="3454400"/>
          <p14:tracePt t="387522" x="7473950" y="3416300"/>
          <p14:tracePt t="387539" x="7467600" y="3403600"/>
          <p14:tracePt t="387556" x="7467600" y="3390900"/>
          <p14:tracePt t="387558" x="7467600" y="3384550"/>
          <p14:tracePt t="387573" x="7467600" y="3378200"/>
          <p14:tracePt t="387575" x="7467600" y="3371850"/>
          <p14:tracePt t="387590" x="7467600" y="3365500"/>
          <p14:tracePt t="387607" x="7480300" y="3359150"/>
          <p14:tracePt t="387622" x="7486650" y="3352800"/>
          <p14:tracePt t="387680" x="7493000" y="3346450"/>
          <p14:tracePt t="387694" x="7499350" y="3340100"/>
          <p14:tracePt t="387705" x="7505700" y="3333750"/>
          <p14:tracePt t="387723" x="7512050" y="3333750"/>
          <p14:tracePt t="387739" x="7512050" y="3327400"/>
          <p14:tracePt t="387792" x="7518400" y="3327400"/>
          <p14:tracePt t="387805" x="7543800" y="3327400"/>
          <p14:tracePt t="387822" x="7588250" y="3327400"/>
          <p14:tracePt t="387839" x="7607300" y="3327400"/>
          <p14:tracePt t="388000" x="7626350" y="3327400"/>
          <p14:tracePt t="388023" x="7677150" y="3333750"/>
          <p14:tracePt t="388040" x="7747000" y="3333750"/>
          <p14:tracePt t="388057" x="7829550" y="3333750"/>
          <p14:tracePt t="388058" x="7874000" y="3333750"/>
          <p14:tracePt t="388074" x="7937500" y="3333750"/>
          <p14:tracePt t="388090" x="7981950" y="3333750"/>
          <p14:tracePt t="388106" x="8007350" y="3333750"/>
          <p14:tracePt t="388123" x="8032750" y="3333750"/>
          <p14:tracePt t="388139" x="8051800" y="3333750"/>
          <p14:tracePt t="388156" x="8077200" y="3333750"/>
          <p14:tracePt t="388173" x="8108950" y="3333750"/>
          <p14:tracePt t="388190" x="8134350" y="3333750"/>
          <p14:tracePt t="388206" x="8153400" y="3333750"/>
          <p14:tracePt t="388222" x="8172450" y="3333750"/>
          <p14:tracePt t="388239" x="8178800" y="3333750"/>
          <p14:tracePt t="388256" x="8191500" y="3333750"/>
          <p14:tracePt t="388274" x="8223250" y="3321050"/>
          <p14:tracePt t="388290" x="8235950" y="3321050"/>
          <p14:tracePt t="388291" x="8248650" y="3314700"/>
          <p14:tracePt t="388306" x="8267700" y="3308350"/>
          <p14:tracePt t="388307" x="8274050" y="3308350"/>
          <p14:tracePt t="388323" x="8286750" y="3302000"/>
          <p14:tracePt t="388339" x="8293100" y="3302000"/>
          <p14:tracePt t="388356" x="8305800" y="3295650"/>
          <p14:tracePt t="388373" x="8312150" y="3295650"/>
          <p14:tracePt t="388389" x="8324850" y="3289300"/>
          <p14:tracePt t="388406" x="8337550" y="3276600"/>
          <p14:tracePt t="388422" x="8343900" y="3270250"/>
          <p14:tracePt t="388439" x="8343900" y="3257550"/>
          <p14:tracePt t="388456" x="8343900" y="3251200"/>
          <p14:tracePt t="388473" x="8343900" y="3232150"/>
          <p14:tracePt t="388489" x="8343900" y="3219450"/>
          <p14:tracePt t="388506" x="8331200" y="3206750"/>
          <p14:tracePt t="388524" x="8305800" y="3194050"/>
          <p14:tracePt t="388539" x="8299450" y="3187700"/>
          <p14:tracePt t="388542" x="8293100" y="3181350"/>
          <p14:tracePt t="388556" x="8280400" y="3181350"/>
          <p14:tracePt t="388558" x="8267700" y="3168650"/>
          <p14:tracePt t="388573" x="8248650" y="3162300"/>
          <p14:tracePt t="388590" x="8235950" y="3149600"/>
          <p14:tracePt t="388606" x="8223250" y="3143250"/>
          <p14:tracePt t="388623" x="8210550" y="3136900"/>
          <p14:tracePt t="388639" x="8191500" y="3130550"/>
          <p14:tracePt t="388657" x="8159750" y="3124200"/>
          <p14:tracePt t="388673" x="8140700" y="3124200"/>
          <p14:tracePt t="388690" x="8121650" y="3124200"/>
          <p14:tracePt t="388706" x="8102600" y="3124200"/>
          <p14:tracePt t="388723" x="8089900" y="3117850"/>
          <p14:tracePt t="388739" x="8045450" y="3117850"/>
          <p14:tracePt t="388757" x="7962900" y="3117850"/>
          <p14:tracePt t="388773" x="7912100" y="3117850"/>
          <p14:tracePt t="388790" x="7867650" y="3117850"/>
          <p14:tracePt t="388807" x="7823200" y="3124200"/>
          <p14:tracePt t="388823" x="7810500" y="3124200"/>
          <p14:tracePt t="388839" x="7797800" y="3130550"/>
          <p14:tracePt t="388856" x="7778750" y="3136900"/>
          <p14:tracePt t="388873" x="7753350" y="3162300"/>
          <p14:tracePt t="388890" x="7727950" y="3187700"/>
          <p14:tracePt t="388906" x="7715250" y="3206750"/>
          <p14:tracePt t="388924" x="7702550" y="3219450"/>
          <p14:tracePt t="388939" x="7702550" y="3225800"/>
          <p14:tracePt t="388956" x="7696200" y="3232150"/>
          <p14:tracePt t="388973" x="7689850" y="3238500"/>
          <p14:tracePt t="388990" x="7683500" y="3251200"/>
          <p14:tracePt t="389007" x="7670800" y="3263900"/>
          <p14:tracePt t="389023" x="7670800" y="3270250"/>
          <p14:tracePt t="389040" x="7658100" y="3308350"/>
          <p14:tracePt t="389057" x="7651750" y="3327400"/>
          <p14:tracePt t="389074" x="7639050" y="3346450"/>
          <p14:tracePt t="389090" x="7620000" y="3365500"/>
          <p14:tracePt t="389107" x="7613650" y="3371850"/>
          <p14:tracePt t="389256" x="7620000" y="3384550"/>
          <p14:tracePt t="389265" x="7626350" y="3384550"/>
          <p14:tracePt t="389274" x="7639050" y="3390900"/>
          <p14:tracePt t="389290" x="7677150" y="3403600"/>
          <p14:tracePt t="389307" x="7708900" y="3409950"/>
          <p14:tracePt t="389324" x="7753350" y="3416300"/>
          <p14:tracePt t="389342" x="7791450" y="3416300"/>
          <p14:tracePt t="389358" x="7804150" y="3416300"/>
          <p14:tracePt t="389374" x="7823200" y="3416300"/>
          <p14:tracePt t="389376" x="7829550" y="3416300"/>
          <p14:tracePt t="389391" x="7842250" y="3416300"/>
          <p14:tracePt t="389392" x="7854950" y="3409950"/>
          <p14:tracePt t="389407" x="7880350" y="3397250"/>
          <p14:tracePt t="389425" x="7905750" y="3378200"/>
          <p14:tracePt t="389432" x="7912100" y="3371850"/>
          <p14:tracePt t="389440" x="7918450" y="3365500"/>
          <p14:tracePt t="389457" x="7937500" y="3346450"/>
          <p14:tracePt t="389473" x="7956550" y="3333750"/>
          <p14:tracePt t="389490" x="7969250" y="3327400"/>
          <p14:tracePt t="389507" x="7975600" y="3327400"/>
          <p14:tracePt t="389524" x="7981950" y="3321050"/>
          <p14:tracePt t="389540" x="7994650" y="3314700"/>
          <p14:tracePt t="389557" x="8020050" y="3302000"/>
          <p14:tracePt t="389574" x="8064500" y="3289300"/>
          <p14:tracePt t="389590" x="8121650" y="3270250"/>
          <p14:tracePt t="389608" x="8204200" y="3244850"/>
          <p14:tracePt t="389624" x="8242300" y="3232150"/>
          <p14:tracePt t="389640" x="8267700" y="3225800"/>
          <p14:tracePt t="389657" x="8274050" y="3219450"/>
          <p14:tracePt t="389674" x="8280400" y="3219450"/>
          <p14:tracePt t="389707" x="8286750" y="3213100"/>
          <p14:tracePt t="389724" x="8286750" y="3206750"/>
          <p14:tracePt t="389741" x="8293100" y="3187700"/>
          <p14:tracePt t="389757" x="8293100" y="3168650"/>
          <p14:tracePt t="389774" x="8261350" y="3143250"/>
          <p14:tracePt t="389791" x="8242300" y="3130550"/>
          <p14:tracePt t="389807" x="8216900" y="3124200"/>
          <p14:tracePt t="389824" x="8178800" y="3111500"/>
          <p14:tracePt t="389840" x="8147050" y="3105150"/>
          <p14:tracePt t="389858" x="8115300" y="3098800"/>
          <p14:tracePt t="389874" x="8064500" y="3092450"/>
          <p14:tracePt t="389891" x="8026400" y="3092450"/>
          <p14:tracePt t="389907" x="7988300" y="3092450"/>
          <p14:tracePt t="389924" x="7950200" y="3092450"/>
          <p14:tracePt t="389941" x="7912100" y="3092450"/>
          <p14:tracePt t="389957" x="7880350" y="3098800"/>
          <p14:tracePt t="389974" x="7854950" y="3105150"/>
          <p14:tracePt t="389975" x="7848600" y="3105150"/>
          <p14:tracePt t="389990" x="7842250" y="3105150"/>
          <p14:tracePt t="390007" x="7829550" y="3111500"/>
          <p14:tracePt t="390024" x="7823200" y="3117850"/>
          <p14:tracePt t="390041" x="7816850" y="3136900"/>
          <p14:tracePt t="390057" x="7816850" y="3168650"/>
          <p14:tracePt t="390074" x="7829550" y="3225800"/>
          <p14:tracePt t="390091" x="7861300" y="3295650"/>
          <p14:tracePt t="390107" x="7880350" y="3340100"/>
          <p14:tracePt t="390125" x="7912100" y="3397250"/>
          <p14:tracePt t="390141" x="7937500" y="3435350"/>
          <p14:tracePt t="390158" x="7956550" y="3448050"/>
          <p14:tracePt t="390174" x="7975600" y="3448050"/>
          <p14:tracePt t="390192" x="8039100" y="3454400"/>
          <p14:tracePt t="390207" x="8083550" y="3448050"/>
          <p14:tracePt t="390211" x="8102600" y="3448050"/>
          <p14:tracePt t="390224" x="8140700" y="3435350"/>
          <p14:tracePt t="390241" x="8210550" y="3416300"/>
          <p14:tracePt t="390258" x="8255000" y="3397250"/>
          <p14:tracePt t="390274" x="8293100" y="3378200"/>
          <p14:tracePt t="390291" x="8324850" y="3359150"/>
          <p14:tracePt t="390307" x="8337550" y="3333750"/>
          <p14:tracePt t="390324" x="8343900" y="3314700"/>
          <p14:tracePt t="390341" x="8343900" y="3295650"/>
          <p14:tracePt t="390358" x="8337550" y="3282950"/>
          <p14:tracePt t="390374" x="8324850" y="3276600"/>
          <p14:tracePt t="390391" x="8274050" y="3257550"/>
          <p14:tracePt t="390408" x="8229600" y="3244850"/>
          <p14:tracePt t="390425" x="8153400" y="3232150"/>
          <p14:tracePt t="390441" x="8096250" y="3219450"/>
          <p14:tracePt t="390458" x="7988300" y="3206750"/>
          <p14:tracePt t="390474" x="7931150" y="3200400"/>
          <p14:tracePt t="390491" x="7905750" y="3194050"/>
          <p14:tracePt t="390576" x="7899400" y="3194050"/>
          <p14:tracePt t="390594" x="7893050" y="3187700"/>
          <p14:tracePt t="390608" x="7874000" y="3187700"/>
          <p14:tracePt t="390625" x="7854950" y="3187700"/>
          <p14:tracePt t="390642" x="7835900" y="3187700"/>
          <p14:tracePt t="390675" x="7829550" y="3187700"/>
          <p14:tracePt t="390692" x="7823200" y="3194050"/>
          <p14:tracePt t="390708" x="7823200" y="3219450"/>
          <p14:tracePt t="390725" x="7842250" y="3263900"/>
          <p14:tracePt t="390742" x="7867650" y="3314700"/>
          <p14:tracePt t="390758" x="7905750" y="3365500"/>
          <p14:tracePt t="390761" x="7937500" y="3409950"/>
          <p14:tracePt t="390775" x="7956550" y="3429000"/>
          <p14:tracePt t="390791" x="7994650" y="3479800"/>
          <p14:tracePt t="390808" x="8032750" y="3517900"/>
          <p14:tracePt t="390810" x="8058150" y="3536950"/>
          <p14:tracePt t="390825" x="8083550" y="3543300"/>
          <p14:tracePt t="390841" x="8121650" y="3543300"/>
          <p14:tracePt t="390858" x="8159750" y="3543300"/>
          <p14:tracePt t="390875" x="8178800" y="3524250"/>
          <p14:tracePt t="390891" x="8191500" y="3517900"/>
          <p14:tracePt t="390908" x="8204200" y="3505200"/>
          <p14:tracePt t="390925" x="8210550" y="3498850"/>
          <p14:tracePt t="390941" x="8210550" y="3492500"/>
          <p14:tracePt t="391121" x="8204200" y="3492500"/>
          <p14:tracePt t="391128" x="8197850" y="3492500"/>
          <p14:tracePt t="391142" x="8191500" y="3492500"/>
          <p14:tracePt t="391159" x="8178800" y="3492500"/>
          <p14:tracePt t="391175" x="8166100" y="3479800"/>
          <p14:tracePt t="391366" x="8159750" y="3479800"/>
          <p14:tracePt t="391444" x="8153400" y="3479800"/>
          <p14:tracePt t="391466" x="8147050" y="3486150"/>
          <p14:tracePt t="391482" x="8140700" y="3486150"/>
          <p14:tracePt t="391524" x="8140700" y="3479800"/>
          <p14:tracePt t="391532" x="8140700" y="3473450"/>
          <p14:tracePt t="391542" x="8140700" y="3460750"/>
          <p14:tracePt t="391559" x="8147050" y="3435350"/>
          <p14:tracePt t="391576" x="8159750" y="3403600"/>
          <p14:tracePt t="391578" x="8166100" y="3390900"/>
          <p14:tracePt t="391593" x="8172450" y="3384550"/>
          <p14:tracePt t="391609" x="8178800" y="3371850"/>
          <p14:tracePt t="391612" x="8185150" y="3365500"/>
          <p14:tracePt t="391730" x="8185150" y="3359150"/>
          <p14:tracePt t="391812" x="8178800" y="3359150"/>
          <p14:tracePt t="391818" x="8153400" y="3359150"/>
          <p14:tracePt t="391826" x="8147050" y="3359150"/>
          <p14:tracePt t="391843" x="8108950" y="3352800"/>
          <p14:tracePt t="391859" x="8102600" y="3352800"/>
          <p14:tracePt t="391975" x="8102600" y="3359150"/>
          <p14:tracePt t="391992" x="8102600" y="3371850"/>
          <p14:tracePt t="392010" x="8102600" y="3384550"/>
          <p14:tracePt t="392043" x="8102600" y="3390900"/>
          <p14:tracePt t="392060" x="8096250" y="3390900"/>
          <p14:tracePt t="392076" x="8089900" y="3397250"/>
          <p14:tracePt t="392094" x="8064500" y="3409950"/>
          <p14:tracePt t="392110" x="8045450" y="3429000"/>
          <p14:tracePt t="392126" x="8020050" y="3454400"/>
          <p14:tracePt t="392142" x="8007350" y="3473450"/>
          <p14:tracePt t="392159" x="8001000" y="3486150"/>
          <p14:tracePt t="392176" x="7994650" y="3492500"/>
          <p14:tracePt t="392193" x="7988300" y="3498850"/>
          <p14:tracePt t="392209" x="7981950" y="3498850"/>
          <p14:tracePt t="392226" x="7981950" y="3505200"/>
          <p14:tracePt t="392242" x="7975600" y="3511550"/>
          <p14:tracePt t="392260" x="7956550" y="3530600"/>
          <p14:tracePt t="392276" x="7937500" y="3543300"/>
          <p14:tracePt t="392293" x="7924800" y="3556000"/>
          <p14:tracePt t="392309" x="7918450" y="3556000"/>
          <p14:tracePt t="392326" x="7912100" y="3562350"/>
          <p14:tracePt t="392391" x="7905750" y="3562350"/>
          <p14:tracePt t="392396" x="7899400" y="3562350"/>
          <p14:tracePt t="392409" x="7880350" y="3568700"/>
          <p14:tracePt t="392426" x="7829550" y="3575050"/>
          <p14:tracePt t="392443" x="7766050" y="3581400"/>
          <p14:tracePt t="392460" x="7689850" y="3581400"/>
          <p14:tracePt t="392461" x="7658100" y="3587750"/>
          <p14:tracePt t="392476" x="7620000" y="3587750"/>
          <p14:tracePt t="392493" x="7537450" y="3581400"/>
          <p14:tracePt t="392509" x="7493000" y="3575050"/>
          <p14:tracePt t="392526" x="7467600" y="3575050"/>
          <p14:tracePt t="392543" x="7442200" y="3568700"/>
          <p14:tracePt t="392559" x="7391400" y="3562350"/>
          <p14:tracePt t="392576" x="7315200" y="3562350"/>
          <p14:tracePt t="392593" x="7226300" y="3562350"/>
          <p14:tracePt t="392609" x="7137400" y="3562350"/>
          <p14:tracePt t="392626" x="7048500" y="3575050"/>
          <p14:tracePt t="392643" x="6972300" y="3600450"/>
          <p14:tracePt t="392659" x="6889750" y="3632200"/>
          <p14:tracePt t="392676" x="6838950" y="3663950"/>
          <p14:tracePt t="392693" x="6781800" y="3733800"/>
          <p14:tracePt t="392710" x="6756400" y="3822700"/>
          <p14:tracePt t="392727" x="6756400" y="3892550"/>
          <p14:tracePt t="392728" x="6775450" y="3930650"/>
          <p14:tracePt t="392744" x="6826250" y="3994150"/>
          <p14:tracePt t="392759" x="6908800" y="4070350"/>
          <p14:tracePt t="392776" x="6991350" y="4127500"/>
          <p14:tracePt t="392793" x="7054850" y="4171950"/>
          <p14:tracePt t="392810" x="7118350" y="4210050"/>
          <p14:tracePt t="392826" x="7169150" y="4235450"/>
          <p14:tracePt t="392843" x="7239000" y="4254500"/>
          <p14:tracePt t="392860" x="7346950" y="4260850"/>
          <p14:tracePt t="392877" x="7448550" y="4260850"/>
          <p14:tracePt t="392893" x="7594600" y="4235450"/>
          <p14:tracePt t="392910" x="7702550" y="4210050"/>
          <p14:tracePt t="392927" x="7823200" y="4165600"/>
          <p14:tracePt t="392943" x="7880350" y="4146550"/>
          <p14:tracePt t="392960" x="7931150" y="4127500"/>
          <p14:tracePt t="392977" x="7969250" y="4102100"/>
          <p14:tracePt t="392994" x="8020050" y="4070350"/>
          <p14:tracePt t="393010" x="8051800" y="4044950"/>
          <p14:tracePt t="393026" x="8083550" y="4025900"/>
          <p14:tracePt t="393043" x="8115300" y="4000500"/>
          <p14:tracePt t="393060" x="8140700" y="3981450"/>
          <p14:tracePt t="393076" x="8159750" y="3968750"/>
          <p14:tracePt t="393093" x="8178800" y="3949700"/>
          <p14:tracePt t="393110" x="8185150" y="3930650"/>
          <p14:tracePt t="393127" x="8185150" y="3911600"/>
          <p14:tracePt t="393143" x="8178800" y="3879850"/>
          <p14:tracePt t="393160" x="8147050" y="3835400"/>
          <p14:tracePt t="393177" x="8077200" y="3765550"/>
          <p14:tracePt t="393193" x="8039100" y="3727450"/>
          <p14:tracePt t="393210" x="7994650" y="3689350"/>
          <p14:tracePt t="393227" x="7962900" y="3670300"/>
          <p14:tracePt t="393243" x="7931150" y="3651250"/>
          <p14:tracePt t="393260" x="7893050" y="3638550"/>
          <p14:tracePt t="393277" x="7848600" y="3632200"/>
          <p14:tracePt t="393293" x="7823200" y="3625850"/>
          <p14:tracePt t="393310" x="7791450" y="3625850"/>
          <p14:tracePt t="393327" x="7715250" y="3625850"/>
          <p14:tracePt t="393343" x="7639050" y="3632200"/>
          <p14:tracePt t="393360" x="7550150" y="3638550"/>
          <p14:tracePt t="393377" x="7461250" y="3638550"/>
          <p14:tracePt t="393394" x="7378700" y="3625850"/>
          <p14:tracePt t="393410" x="7315200" y="3613150"/>
          <p14:tracePt t="393427" x="7283450" y="3613150"/>
          <p14:tracePt t="393443" x="7251700" y="3619500"/>
          <p14:tracePt t="393461" x="7194550" y="3651250"/>
          <p14:tracePt t="393477" x="7156450" y="3689350"/>
          <p14:tracePt t="393494" x="7124700" y="3733800"/>
          <p14:tracePt t="393510" x="7112000" y="3771900"/>
          <p14:tracePt t="393527" x="7112000" y="3797300"/>
          <p14:tracePt t="393543" x="7131050" y="3829050"/>
          <p14:tracePt t="393560" x="7169150" y="3867150"/>
          <p14:tracePt t="393577" x="7245350" y="3917950"/>
          <p14:tracePt t="393594" x="7315200" y="3949700"/>
          <p14:tracePt t="393610" x="7385050" y="3968750"/>
          <p14:tracePt t="393627" x="7423150" y="3975100"/>
          <p14:tracePt t="393644" x="7480300" y="3975100"/>
          <p14:tracePt t="393661" x="7550150" y="3975100"/>
          <p14:tracePt t="393677" x="7581900" y="3968750"/>
          <p14:tracePt t="393693" x="7632700" y="3956050"/>
          <p14:tracePt t="393710" x="7677150" y="3943350"/>
          <p14:tracePt t="393727" x="7696200" y="3937000"/>
          <p14:tracePt t="393744" x="7721600" y="3930650"/>
          <p14:tracePt t="393777" x="7727950" y="3924300"/>
          <p14:tracePt t="393795" x="7740650" y="3911600"/>
          <p14:tracePt t="393810" x="7759700" y="3892550"/>
          <p14:tracePt t="393827" x="7772400" y="3879850"/>
          <p14:tracePt t="393844" x="7778750" y="3867150"/>
          <p14:tracePt t="393861" x="7785100" y="3854450"/>
          <p14:tracePt t="393877" x="7791450" y="3854450"/>
          <p14:tracePt t="393894" x="7791450" y="3848100"/>
          <p14:tracePt t="394203" x="7791450" y="3841750"/>
          <p14:tracePt t="394212" x="7791450" y="3835400"/>
          <p14:tracePt t="394218" x="7797800" y="3822700"/>
          <p14:tracePt t="394227" x="7804150" y="3816350"/>
          <p14:tracePt t="394244" x="7804150" y="3790950"/>
          <p14:tracePt t="394262" x="7804150" y="3771900"/>
          <p14:tracePt t="394278" x="7804150" y="3765550"/>
          <p14:tracePt t="412417" x="7823200" y="3765550"/>
          <p14:tracePt t="412423" x="7861300" y="3790950"/>
          <p14:tracePt t="412433" x="7950200" y="3848100"/>
          <p14:tracePt t="412443" x="8045450" y="3905250"/>
          <p14:tracePt t="412460" x="8248650" y="4013200"/>
          <p14:tracePt t="412476" x="8382000" y="4095750"/>
          <p14:tracePt t="412493" x="8451850" y="4146550"/>
          <p14:tracePt t="412510" x="8464550" y="4184650"/>
          <p14:tracePt t="412527" x="8483600" y="4222750"/>
          <p14:tracePt t="412543" x="8509000" y="4248150"/>
          <p14:tracePt t="412559" x="8572500" y="4286250"/>
          <p14:tracePt t="412576" x="8642350" y="4324350"/>
          <p14:tracePt t="412593" x="8680450" y="4356100"/>
          <p14:tracePt t="412610" x="8699500" y="4381500"/>
          <p14:tracePt t="412626" x="8712200" y="4394200"/>
          <p14:tracePt t="412643" x="8712200" y="4400550"/>
          <p14:tracePt t="412676" x="8718550" y="4406900"/>
          <p14:tracePt t="412693" x="8743950" y="4432300"/>
          <p14:tracePt t="412710" x="8775700" y="4451350"/>
          <p14:tracePt t="412727" x="8839200" y="4470400"/>
          <p14:tracePt t="412743" x="8947150" y="4489450"/>
          <p14:tracePt t="412760" x="9055100" y="4489450"/>
          <p14:tracePt t="412777" x="9182100" y="4483100"/>
          <p14:tracePt t="412794" x="9321800" y="4451350"/>
          <p14:tracePt t="412810" x="9410700" y="4413250"/>
          <p14:tracePt t="412826" x="9461500" y="4387850"/>
          <p14:tracePt t="412843" x="9499600" y="4362450"/>
          <p14:tracePt t="412861" x="9499600" y="4356100"/>
          <p14:tracePt t="412877" x="9436100" y="4356100"/>
          <p14:tracePt t="412893" x="9340850" y="4356100"/>
          <p14:tracePt t="412910" x="9258300" y="4356100"/>
          <p14:tracePt t="412927" x="9188450" y="4349750"/>
          <p14:tracePt t="412943" x="9131300" y="4330700"/>
          <p14:tracePt t="412960" x="9086850" y="4318000"/>
          <p14:tracePt t="412976" x="9067800" y="4311650"/>
          <p14:tracePt t="412994" x="9048750" y="4311650"/>
          <p14:tracePt t="413010" x="9010650" y="4311650"/>
          <p14:tracePt t="413026" x="8902700" y="4311650"/>
          <p14:tracePt t="413043" x="8807450" y="4311650"/>
          <p14:tracePt t="413060" x="8731250" y="4305300"/>
          <p14:tracePt t="413077" x="8686800" y="4298950"/>
          <p14:tracePt t="413093" x="8629650" y="4279900"/>
          <p14:tracePt t="413110" x="8572500" y="4267200"/>
          <p14:tracePt t="413126" x="8420100" y="4260850"/>
          <p14:tracePt t="413143" x="8223250" y="4267200"/>
          <p14:tracePt t="413160" x="7950200" y="4286250"/>
          <p14:tracePt t="413177" x="7689850" y="4298950"/>
          <p14:tracePt t="413194" x="7531100" y="4311650"/>
          <p14:tracePt t="413210" x="7499350" y="4311650"/>
          <p14:tracePt t="413254" x="7499350" y="4318000"/>
          <p14:tracePt t="413261" x="7505700" y="4324350"/>
          <p14:tracePt t="413277" x="7524750" y="4356100"/>
          <p14:tracePt t="413293" x="7556500" y="4406900"/>
          <p14:tracePt t="413310" x="7575550" y="4457700"/>
          <p14:tracePt t="413327" x="7594600" y="4495800"/>
          <p14:tracePt t="413343" x="7600950" y="4514850"/>
          <p14:tracePt t="413360" x="7613650" y="4527550"/>
          <p14:tracePt t="413377" x="7620000" y="4527550"/>
          <p14:tracePt t="413394" x="7626350" y="4527550"/>
          <p14:tracePt t="413410" x="7626350" y="4533900"/>
          <p14:tracePt t="413427" x="7632700" y="4540250"/>
          <p14:tracePt t="413481" x="7632700" y="4533900"/>
          <p14:tracePt t="413494" x="7639050" y="4508500"/>
          <p14:tracePt t="413510" x="7639050" y="4489450"/>
          <p14:tracePt t="413528" x="7670800" y="4438650"/>
          <p14:tracePt t="413544" x="7696200" y="4400550"/>
          <p14:tracePt t="413561" x="7734300" y="4368800"/>
          <p14:tracePt t="413577" x="7753350" y="4349750"/>
          <p14:tracePt t="413594" x="7766050" y="4337050"/>
          <p14:tracePt t="413610" x="7772400" y="4337050"/>
          <p14:tracePt t="413731" x="7766050" y="4337050"/>
          <p14:tracePt t="413743" x="7747000" y="4337050"/>
          <p14:tracePt t="413761" x="7734300" y="4343400"/>
          <p14:tracePt t="413778" x="7727950" y="4343400"/>
          <p14:tracePt t="413795" x="7708900" y="4343400"/>
          <p14:tracePt t="413811" x="7677150" y="4343400"/>
          <p14:tracePt t="413828" x="7626350" y="4343400"/>
          <p14:tracePt t="413844" x="7588250" y="4343400"/>
          <p14:tracePt t="413861" x="7569200" y="4343400"/>
          <p14:tracePt t="413877" x="7569200" y="4337050"/>
          <p14:tracePt t="413894" x="7575550" y="4318000"/>
          <p14:tracePt t="413911" x="7613650" y="4298950"/>
          <p14:tracePt t="413927" x="7664450" y="4279900"/>
          <p14:tracePt t="413944" x="7708900" y="4273550"/>
          <p14:tracePt t="413962" x="7804150" y="4267200"/>
          <p14:tracePt t="413977" x="7893050" y="4279900"/>
          <p14:tracePt t="413994" x="7988300" y="4292600"/>
          <p14:tracePt t="414011" x="8064500" y="4305300"/>
          <p14:tracePt t="414027" x="8134350" y="4311650"/>
          <p14:tracePt t="414044" x="8191500" y="4318000"/>
          <p14:tracePt t="414061" x="8248650" y="4318000"/>
          <p14:tracePt t="414077" x="8299450" y="4318000"/>
          <p14:tracePt t="414094" x="8350250" y="4318000"/>
          <p14:tracePt t="414111" x="8413750" y="4311650"/>
          <p14:tracePt t="414128" x="8458200" y="4311650"/>
          <p14:tracePt t="414144" x="8509000" y="4305300"/>
          <p14:tracePt t="414161" x="8534400" y="4305300"/>
          <p14:tracePt t="414178" x="8547100" y="4305300"/>
          <p14:tracePt t="414195" x="8559800" y="4305300"/>
          <p14:tracePt t="414211" x="8572500" y="4305300"/>
          <p14:tracePt t="414227" x="8578850" y="4305300"/>
          <p14:tracePt t="414244" x="8585200" y="4305300"/>
          <p14:tracePt t="414262" x="8591550" y="4305300"/>
          <p14:tracePt t="414278" x="8597900" y="4311650"/>
          <p14:tracePt t="414294" x="8604250" y="4311650"/>
          <p14:tracePt t="414311" x="8616950" y="4311650"/>
          <p14:tracePt t="414328" x="8623300" y="4311650"/>
          <p14:tracePt t="414658" x="8616950" y="4311650"/>
          <p14:tracePt t="414666" x="8610600" y="4311650"/>
          <p14:tracePt t="414679" x="8597900" y="4311650"/>
          <p14:tracePt t="414695" x="8585200" y="4305300"/>
          <p14:tracePt t="414746" x="8591550" y="4305300"/>
          <p14:tracePt t="414762" x="8623300" y="4305300"/>
          <p14:tracePt t="414778" x="8699500" y="4305300"/>
          <p14:tracePt t="414795" x="8775700" y="4305300"/>
          <p14:tracePt t="414812" x="8845550" y="4305300"/>
          <p14:tracePt t="414829" x="8896350" y="4305300"/>
          <p14:tracePt t="414845" x="8953500" y="4305300"/>
          <p14:tracePt t="414862" x="9010650" y="4305300"/>
          <p14:tracePt t="414879" x="9080500" y="4298950"/>
          <p14:tracePt t="414896" x="9118600" y="4298950"/>
          <p14:tracePt t="414912" x="9131300" y="4298950"/>
          <p14:tracePt t="414929" x="9163050" y="4292600"/>
          <p14:tracePt t="414945" x="9201150" y="4286250"/>
          <p14:tracePt t="414961" x="9226550" y="4286250"/>
          <p14:tracePt t="414978" x="9245600" y="4286250"/>
          <p14:tracePt t="414995" x="9264650" y="4286250"/>
          <p14:tracePt t="415011" x="9277350" y="4286250"/>
          <p14:tracePt t="415028" x="9290050" y="4279900"/>
          <p14:tracePt t="415045" x="9302750" y="4279900"/>
          <p14:tracePt t="415062" x="9315450" y="4279900"/>
          <p14:tracePt t="415078" x="9334500" y="4273550"/>
          <p14:tracePt t="415095" x="9353550" y="4260850"/>
          <p14:tracePt t="415111" x="9366250" y="4241800"/>
          <p14:tracePt t="415129" x="9372600" y="4203700"/>
          <p14:tracePt t="415145" x="9366250" y="4152900"/>
          <p14:tracePt t="415162" x="9353550" y="4127500"/>
          <p14:tracePt t="415179" x="9328150" y="4095750"/>
          <p14:tracePt t="415195" x="9309100" y="4070350"/>
          <p14:tracePt t="415212" x="9271000" y="4032250"/>
          <p14:tracePt t="415228" x="9251950" y="4019550"/>
          <p14:tracePt t="415245" x="9213850" y="4000500"/>
          <p14:tracePt t="415262" x="9182100" y="3994150"/>
          <p14:tracePt t="415278" x="9112250" y="3994150"/>
          <p14:tracePt t="415295" x="9023350" y="3994150"/>
          <p14:tracePt t="415312" x="8959850" y="3994150"/>
          <p14:tracePt t="415329" x="8909050" y="4000500"/>
          <p14:tracePt t="415346" x="8864600" y="4006850"/>
          <p14:tracePt t="415362" x="8839200" y="4019550"/>
          <p14:tracePt t="415379" x="8813800" y="4038600"/>
          <p14:tracePt t="415396" x="8788400" y="4089400"/>
          <p14:tracePt t="415412" x="8788400" y="4127500"/>
          <p14:tracePt t="415428" x="8794750" y="4171950"/>
          <p14:tracePt t="415436" x="8801100" y="4191000"/>
          <p14:tracePt t="415445" x="8807450" y="4203700"/>
          <p14:tracePt t="415462" x="8826500" y="4235450"/>
          <p14:tracePt t="415479" x="8870950" y="4254500"/>
          <p14:tracePt t="415496" x="8947150" y="4267200"/>
          <p14:tracePt t="415512" x="9029700" y="4267200"/>
          <p14:tracePt t="415529" x="9131300" y="4260850"/>
          <p14:tracePt t="415546" x="9220200" y="4235450"/>
          <p14:tracePt t="415562" x="9309100" y="4210050"/>
          <p14:tracePt t="415579" x="9359900" y="4197350"/>
          <p14:tracePt t="415595" x="9391650" y="4191000"/>
          <p14:tracePt t="415612" x="9429750" y="4191000"/>
          <p14:tracePt t="415629" x="9512300" y="4191000"/>
          <p14:tracePt t="415645" x="9563100" y="4191000"/>
          <p14:tracePt t="415663" x="9594850" y="4191000"/>
          <p14:tracePt t="415679" x="9626600" y="4191000"/>
          <p14:tracePt t="415695" x="9658350" y="4191000"/>
          <p14:tracePt t="415712" x="9702800" y="4191000"/>
          <p14:tracePt t="415729" x="9753600" y="4191000"/>
          <p14:tracePt t="415745" x="9829800" y="4191000"/>
          <p14:tracePt t="415762" x="9886950" y="4191000"/>
          <p14:tracePt t="415779" x="9937750" y="4197350"/>
          <p14:tracePt t="415796" x="9975850" y="4203700"/>
          <p14:tracePt t="415812" x="10001250" y="4210050"/>
          <p14:tracePt t="415829" x="10013950" y="4216400"/>
          <p14:tracePt t="415846" x="10039350" y="4222750"/>
          <p14:tracePt t="415863" x="10064750" y="4222750"/>
          <p14:tracePt t="415864" x="10071100" y="4229100"/>
          <p14:tracePt t="415879" x="10102850" y="4235450"/>
          <p14:tracePt t="415896" x="10134600" y="4241800"/>
          <p14:tracePt t="415912" x="10185400" y="4254500"/>
          <p14:tracePt t="415929" x="10248900" y="4267200"/>
          <p14:tracePt t="415946" x="10287000" y="4267200"/>
          <p14:tracePt t="415963" x="10331450" y="4267200"/>
          <p14:tracePt t="415980" x="10375900" y="4267200"/>
          <p14:tracePt t="415996" x="10401300" y="4267200"/>
          <p14:tracePt t="416012" x="10426700" y="4260850"/>
          <p14:tracePt t="416029" x="10439400" y="4254500"/>
          <p14:tracePt t="416046" x="10445750" y="4254500"/>
          <p14:tracePt t="416079" x="10452100" y="4254500"/>
          <p14:tracePt t="416096" x="10452100" y="4260850"/>
          <p14:tracePt t="416130" x="10458450" y="4267200"/>
          <p14:tracePt t="416147" x="10458450" y="4273550"/>
          <p14:tracePt t="416163" x="10458450" y="4279900"/>
          <p14:tracePt t="416213" x="10477500" y="4286250"/>
          <p14:tracePt t="416230" x="10509250" y="4286250"/>
          <p14:tracePt t="416246" x="10541000" y="4292600"/>
          <p14:tracePt t="416264" x="10591800" y="4298950"/>
          <p14:tracePt t="416279" x="10636250" y="4298950"/>
          <p14:tracePt t="416296" x="10674350" y="4298950"/>
          <p14:tracePt t="416314" x="10706100" y="4292600"/>
          <p14:tracePt t="416329" x="10731500" y="4292600"/>
          <p14:tracePt t="416346" x="10744200" y="4286250"/>
          <p14:tracePt t="416363" x="10756900" y="4286250"/>
          <p14:tracePt t="416380" x="10763250" y="4286250"/>
          <p14:tracePt t="416396" x="10763250" y="4279900"/>
          <p14:tracePt t="416413" x="10769600" y="4273550"/>
          <p14:tracePt t="416429" x="10769600" y="4260850"/>
          <p14:tracePt t="416446" x="10769600" y="4241800"/>
          <p14:tracePt t="416465" x="10750550" y="4197350"/>
          <p14:tracePt t="416480" x="10737850" y="4165600"/>
          <p14:tracePt t="416496" x="10718800" y="4133850"/>
          <p14:tracePt t="416513" x="10712450" y="4114800"/>
          <p14:tracePt t="416530" x="10699750" y="4089400"/>
          <p14:tracePt t="416546" x="10693400" y="4070350"/>
          <p14:tracePt t="416563" x="10680700" y="4064000"/>
          <p14:tracePt t="416579" x="10668000" y="4051300"/>
          <p14:tracePt t="416597" x="10655300" y="4044950"/>
          <p14:tracePt t="416613" x="10636250" y="4038600"/>
          <p14:tracePt t="416629" x="10617200" y="4032250"/>
          <p14:tracePt t="416646" x="10579100" y="4025900"/>
          <p14:tracePt t="416663" x="10553700" y="4019550"/>
          <p14:tracePt t="416679" x="10528300" y="4019550"/>
          <p14:tracePt t="416696" x="10496550" y="4013200"/>
          <p14:tracePt t="416714" x="10471150" y="4013200"/>
          <p14:tracePt t="416729" x="10452100" y="4013200"/>
          <p14:tracePt t="416746" x="10426700" y="4025900"/>
          <p14:tracePt t="416763" x="10407650" y="4051300"/>
          <p14:tracePt t="416780" x="10388600" y="4114800"/>
          <p14:tracePt t="416796" x="10382250" y="4178300"/>
          <p14:tracePt t="416813" x="10375900" y="4235450"/>
          <p14:tracePt t="416830" x="10382250" y="4279900"/>
          <p14:tracePt t="416846" x="10401300" y="4298950"/>
          <p14:tracePt t="416864" x="10445750" y="4318000"/>
          <p14:tracePt t="416880" x="10560050" y="4324350"/>
          <p14:tracePt t="416896" x="10648950" y="4324350"/>
          <p14:tracePt t="416913" x="10699750" y="4311650"/>
          <p14:tracePt t="416930" x="10756900" y="4292600"/>
          <p14:tracePt t="416946" x="10795000" y="4279900"/>
          <p14:tracePt t="416963" x="10839450" y="4273550"/>
          <p14:tracePt t="416980" x="10858500" y="4273550"/>
          <p14:tracePt t="416997" x="10877550" y="4273550"/>
          <p14:tracePt t="417013" x="10883900" y="4273550"/>
          <p14:tracePt t="417102" x="10877550" y="4273550"/>
          <p14:tracePt t="417108" x="10871200" y="4273550"/>
          <p14:tracePt t="417130" x="10858500" y="4273550"/>
          <p14:tracePt t="417195" x="10858500" y="4267200"/>
          <p14:tracePt t="417316" x="10864850" y="4267200"/>
          <p14:tracePt t="417331" x="10890250" y="4267200"/>
          <p14:tracePt t="417347" x="10934700" y="4267200"/>
          <p14:tracePt t="417364" x="11004550" y="4248150"/>
          <p14:tracePt t="417380" x="11042650" y="4235450"/>
          <p14:tracePt t="417397" x="11055350" y="4222750"/>
          <p14:tracePt t="417414" x="11055350" y="4216400"/>
          <p14:tracePt t="417430" x="11055350" y="4210050"/>
          <p14:tracePt t="417447" x="11042650" y="4210050"/>
          <p14:tracePt t="417464" x="11029950" y="4210050"/>
          <p14:tracePt t="417528" x="11036300" y="4203700"/>
          <p14:tracePt t="417547" x="11042650" y="4197350"/>
          <p14:tracePt t="417564" x="11068050" y="4197350"/>
          <p14:tracePt t="417581" x="11106150" y="4197350"/>
          <p14:tracePt t="417597" x="11163300" y="4216400"/>
          <p14:tracePt t="417614" x="11220450" y="4235450"/>
          <p14:tracePt t="417631" x="11277600" y="4241800"/>
          <p14:tracePt t="417647" x="11341100" y="4241800"/>
          <p14:tracePt t="417663" x="11372850" y="4241800"/>
          <p14:tracePt t="417681" x="11391900" y="4241800"/>
          <p14:tracePt t="417697" x="11404600" y="4235450"/>
          <p14:tracePt t="417714" x="11410950" y="4216400"/>
          <p14:tracePt t="417731" x="11410950" y="4203700"/>
          <p14:tracePt t="417747" x="11398250" y="4178300"/>
          <p14:tracePt t="417764" x="11379200" y="4152900"/>
          <p14:tracePt t="417781" x="11341100" y="4133850"/>
          <p14:tracePt t="417798" x="11283950" y="4108450"/>
          <p14:tracePt t="417814" x="11214100" y="4083050"/>
          <p14:tracePt t="417831" x="11137900" y="4064000"/>
          <p14:tracePt t="417847" x="11099800" y="4044950"/>
          <p14:tracePt t="417864" x="11049000" y="4032250"/>
          <p14:tracePt t="417882" x="10998200" y="4025900"/>
          <p14:tracePt t="417897" x="10979150" y="4025900"/>
          <p14:tracePt t="417914" x="10953750" y="4051300"/>
          <p14:tracePt t="417931" x="10947400" y="4108450"/>
          <p14:tracePt t="417948" x="10960100" y="4171950"/>
          <p14:tracePt t="417964" x="11004550" y="4210050"/>
          <p14:tracePt t="417981" x="11080750" y="4248150"/>
          <p14:tracePt t="417997" x="11125200" y="4260850"/>
          <p14:tracePt t="418014" x="11156950" y="4260850"/>
          <p14:tracePt t="418031" x="11169650" y="4260850"/>
          <p14:tracePt t="418065" x="11163300" y="4260850"/>
          <p14:tracePt t="418081" x="11150600" y="4260850"/>
          <p14:tracePt t="418097" x="11106150" y="4267200"/>
          <p14:tracePt t="418114" x="11055350" y="4298950"/>
          <p14:tracePt t="418131" x="10991850" y="4343400"/>
          <p14:tracePt t="418148" x="10902950" y="4387850"/>
          <p14:tracePt t="418164" x="10756900" y="4445000"/>
          <p14:tracePt t="418181" x="10617200" y="4483100"/>
          <p14:tracePt t="418198" x="10394950" y="4508500"/>
          <p14:tracePt t="418214" x="10140950" y="4527550"/>
          <p14:tracePt t="418231" x="9918700" y="4546600"/>
          <p14:tracePt t="418248" x="9620250" y="4559300"/>
          <p14:tracePt t="418265" x="9258300" y="4559300"/>
          <p14:tracePt t="418268" x="9093200" y="4559300"/>
          <p14:tracePt t="418281" x="8928100" y="4552950"/>
          <p14:tracePt t="418297" x="8502650" y="4546600"/>
          <p14:tracePt t="418315" x="8299450" y="4552950"/>
          <p14:tracePt t="418331" x="8140700" y="4578350"/>
          <p14:tracePt t="418348" x="8001000" y="4603750"/>
          <p14:tracePt t="418364" x="7842250" y="4629150"/>
          <p14:tracePt t="418381" x="7715250" y="4654550"/>
          <p14:tracePt t="418398" x="7569200" y="4667250"/>
          <p14:tracePt t="418414" x="7480300" y="4667250"/>
          <p14:tracePt t="418431" x="7435850" y="4667250"/>
          <p14:tracePt t="418448" x="7416800" y="4667250"/>
          <p14:tracePt t="418466" x="7404100" y="4667250"/>
          <p14:tracePt t="418483" x="7378700" y="4667250"/>
          <p14:tracePt t="418499" x="7359650" y="4667250"/>
          <p14:tracePt t="418515" x="7219950" y="4648200"/>
          <p14:tracePt t="418532" x="7112000" y="4622800"/>
          <p14:tracePt t="418548" x="7029450" y="4597400"/>
          <p14:tracePt t="418564" x="6991350" y="4572000"/>
          <p14:tracePt t="418581" x="6991350" y="4559300"/>
          <p14:tracePt t="418598" x="6991350" y="4540250"/>
          <p14:tracePt t="418614" x="7004050" y="4527550"/>
          <p14:tracePt t="418631" x="7010400" y="4527550"/>
          <p14:tracePt t="418681" x="7035800" y="4527550"/>
          <p14:tracePt t="418698" x="7124700" y="4527550"/>
          <p14:tracePt t="418715" x="7264400" y="4521200"/>
          <p14:tracePt t="418731" x="7423150" y="4508500"/>
          <p14:tracePt t="418748" x="7556500" y="4489450"/>
          <p14:tracePt t="418765" x="7607300" y="4464050"/>
          <p14:tracePt t="418782" x="7607300" y="4438650"/>
          <p14:tracePt t="418798" x="7575550" y="4394200"/>
          <p14:tracePt t="418815" x="7531100" y="4349750"/>
          <p14:tracePt t="418831" x="7499350" y="4318000"/>
          <p14:tracePt t="418833" x="7486650" y="4311650"/>
          <p14:tracePt t="418848" x="7467600" y="4298950"/>
          <p14:tracePt t="418866" x="7404100" y="4267200"/>
          <p14:tracePt t="418882" x="7346950" y="4254500"/>
          <p14:tracePt t="418898" x="7270750" y="4241800"/>
          <p14:tracePt t="418915" x="7175500" y="4235450"/>
          <p14:tracePt t="418932" x="7086600" y="4254500"/>
          <p14:tracePt t="418948" x="7029450" y="4292600"/>
          <p14:tracePt t="418965" x="7016750" y="4330700"/>
          <p14:tracePt t="418981" x="7054850" y="4362450"/>
          <p14:tracePt t="418998" x="7143750" y="4406900"/>
          <p14:tracePt t="419015" x="7302500" y="4445000"/>
          <p14:tracePt t="419032" x="7512050" y="4457700"/>
          <p14:tracePt t="419048" x="7664450" y="4464050"/>
          <p14:tracePt t="419065" x="7740650" y="4464050"/>
          <p14:tracePt t="419082" x="7759700" y="4451350"/>
          <p14:tracePt t="419084" x="7766050" y="4438650"/>
          <p14:tracePt t="419098" x="7766050" y="4425950"/>
          <p14:tracePt t="419101" x="7772400" y="4406900"/>
          <p14:tracePt t="419116" x="7778750" y="4375150"/>
          <p14:tracePt t="419131" x="7848600" y="4203700"/>
          <p14:tracePt t="419148" x="8007350" y="4025900"/>
          <p14:tracePt t="419165" x="8293100" y="3822700"/>
          <p14:tracePt t="419182" x="8604250" y="3613150"/>
          <p14:tracePt t="419198" x="8972550" y="3359150"/>
          <p14:tracePt t="419215" x="9283700" y="3098800"/>
          <p14:tracePt t="419232" x="9544050" y="2813050"/>
          <p14:tracePt t="419248" x="9747250" y="2508250"/>
          <p14:tracePt t="419265" x="9886950" y="2209800"/>
          <p14:tracePt t="419282" x="10001250" y="1955800"/>
          <p14:tracePt t="419299" x="10090150" y="1797050"/>
          <p14:tracePt t="419315" x="10185400" y="1689100"/>
          <p14:tracePt t="419317" x="10217150" y="1670050"/>
          <p14:tracePt t="419332" x="10248900" y="1657350"/>
          <p14:tracePt t="419349" x="10293350" y="1663700"/>
          <p14:tracePt t="419350" x="10299700" y="1676400"/>
          <p14:tracePt t="419365" x="10299700" y="1682750"/>
          <p14:tracePt t="419366" x="10299700" y="1689100"/>
          <p14:tracePt t="419399" x="10306050" y="1689100"/>
          <p14:tracePt t="419415" x="10306050" y="1682750"/>
          <p14:tracePt t="419432" x="10318750" y="1670050"/>
          <p14:tracePt t="419504" x="10318750" y="1663700"/>
          <p14:tracePt t="419537" x="10344150" y="1663700"/>
          <p14:tracePt t="419550" x="10439400" y="1644650"/>
          <p14:tracePt t="419566" x="10629900" y="1612900"/>
          <p14:tracePt t="419583" x="10756900" y="1593850"/>
          <p14:tracePt t="419600" x="10814050" y="1568450"/>
          <p14:tracePt t="419616" x="10820400" y="1555750"/>
          <p14:tracePt t="419632" x="10826750" y="1524000"/>
          <p14:tracePt t="419649" x="10833100" y="1473200"/>
          <p14:tracePt t="419665" x="10833100" y="1435100"/>
          <p14:tracePt t="419682" x="10845800" y="1390650"/>
          <p14:tracePt t="419699" x="10852150" y="1352550"/>
          <p14:tracePt t="419715" x="10858500" y="1327150"/>
          <p14:tracePt t="419732" x="10858500" y="1320800"/>
          <p14:tracePt t="419883" x="10871200" y="1314450"/>
          <p14:tracePt t="419890" x="10883900" y="1314450"/>
          <p14:tracePt t="419899" x="10909300" y="1314450"/>
          <p14:tracePt t="419916" x="10979150" y="1308100"/>
          <p14:tracePt t="419932" x="11042650" y="1308100"/>
          <p14:tracePt t="419949" x="11093450" y="1308100"/>
          <p14:tracePt t="419966" x="11169650" y="1308100"/>
          <p14:tracePt t="419983" x="11233150" y="1282700"/>
          <p14:tracePt t="419999" x="11290300" y="1250950"/>
          <p14:tracePt t="420016" x="11328400" y="1206500"/>
          <p14:tracePt t="420018" x="11334750" y="1187450"/>
          <p14:tracePt t="420032" x="11347450" y="1155700"/>
          <p14:tracePt t="420050" x="11353800" y="1098550"/>
          <p14:tracePt t="420066" x="11322050" y="1054100"/>
          <p14:tracePt t="420083" x="11296650" y="1028700"/>
          <p14:tracePt t="420099" x="11258550" y="1022350"/>
          <p14:tracePt t="420116" x="11220450" y="1009650"/>
          <p14:tracePt t="420133" x="11188700" y="1003300"/>
          <p14:tracePt t="420149" x="11137900" y="984250"/>
          <p14:tracePt t="420166" x="11087100" y="971550"/>
          <p14:tracePt t="420182" x="11010900" y="958850"/>
          <p14:tracePt t="420199" x="10928350" y="952500"/>
          <p14:tracePt t="420216" x="10807700" y="952500"/>
          <p14:tracePt t="420233" x="10699750" y="958850"/>
          <p14:tracePt t="420249" x="10604500" y="977900"/>
          <p14:tracePt t="420266" x="10541000" y="990600"/>
          <p14:tracePt t="420283" x="10509250" y="996950"/>
          <p14:tracePt t="420299" x="10502900" y="1003300"/>
          <p14:tracePt t="420317" x="10496550" y="1022350"/>
          <p14:tracePt t="420333" x="10483850" y="1066800"/>
          <p14:tracePt t="420349" x="10458450" y="1123950"/>
          <p14:tracePt t="420366" x="10439400" y="1174750"/>
          <p14:tracePt t="420383" x="10426700" y="1206500"/>
          <p14:tracePt t="420399" x="10420350" y="1219200"/>
          <p14:tracePt t="420458" x="10414000" y="1225550"/>
          <p14:tracePt t="420467" x="10407650" y="1231900"/>
          <p14:tracePt t="420483" x="10363200" y="1270000"/>
          <p14:tracePt t="420499" x="10293350" y="1314450"/>
          <p14:tracePt t="420516" x="10217150" y="1358900"/>
          <p14:tracePt t="420533" x="10153650" y="1397000"/>
          <p14:tracePt t="420550" x="10115550" y="1409700"/>
          <p14:tracePt t="420566" x="10109200" y="1409700"/>
          <p14:tracePt t="420640" x="10102850" y="1409700"/>
          <p14:tracePt t="420649" x="10096500" y="1409700"/>
          <p14:tracePt t="420667" x="10077450" y="1409700"/>
          <p14:tracePt t="420683" x="10071100" y="1409700"/>
          <p14:tracePt t="420744" x="10064750" y="1409700"/>
          <p14:tracePt t="420754" x="10052050" y="1416050"/>
          <p14:tracePt t="420766" x="10020300" y="1428750"/>
          <p14:tracePt t="420784" x="9842500" y="1454150"/>
          <p14:tracePt t="420800" x="9683750" y="1466850"/>
          <p14:tracePt t="420817" x="9563100" y="1466850"/>
          <p14:tracePt t="420833" x="9499600" y="1460500"/>
          <p14:tracePt t="420850" x="9486900" y="1454150"/>
          <p14:tracePt t="420883" x="9461500" y="1447800"/>
          <p14:tracePt t="420900" x="9347200" y="1454150"/>
          <p14:tracePt t="420917" x="9188450" y="1454150"/>
          <p14:tracePt t="420934" x="9048750" y="1460500"/>
          <p14:tracePt t="420950" x="8985250" y="1466850"/>
          <p14:tracePt t="420953" x="8985250" y="1460500"/>
          <p14:tracePt t="420966" x="8991600" y="1454150"/>
          <p14:tracePt t="420970" x="9010650" y="1447800"/>
          <p14:tracePt t="420983" x="9042400" y="1435100"/>
          <p14:tracePt t="421000" x="9163050" y="1403350"/>
          <p14:tracePt t="421002" x="9213850" y="1390650"/>
          <p14:tracePt t="421018" x="9334500" y="1384300"/>
          <p14:tracePt t="421033" x="9353550" y="1384300"/>
          <p14:tracePt t="421068" x="9347200" y="1384300"/>
          <p14:tracePt t="421126" x="9353550" y="1371600"/>
          <p14:tracePt t="421135" x="9359900" y="1371600"/>
          <p14:tracePt t="421150" x="9404350" y="1352550"/>
          <p14:tracePt t="421167" x="9480550" y="1327150"/>
          <p14:tracePt t="421184" x="9563100" y="1308100"/>
          <p14:tracePt t="421200" x="9626600" y="1301750"/>
          <p14:tracePt t="421217" x="9671050" y="1301750"/>
          <p14:tracePt t="421235" x="9740900" y="1308100"/>
          <p14:tracePt t="421251" x="9817100" y="1320800"/>
          <p14:tracePt t="421267" x="9956800" y="1327150"/>
          <p14:tracePt t="421283" x="10128250" y="1327150"/>
          <p14:tracePt t="421300" x="10229850" y="1314450"/>
          <p14:tracePt t="421317" x="10293350" y="1301750"/>
          <p14:tracePt t="421334" x="10312400" y="1295400"/>
          <p14:tracePt t="421401" x="10318750" y="1295400"/>
          <p14:tracePt t="421408" x="10325100" y="1295400"/>
          <p14:tracePt t="421417" x="10337800" y="1295400"/>
          <p14:tracePt t="421433" x="10363200" y="1301750"/>
          <p14:tracePt t="421450" x="10388600" y="1301750"/>
          <p14:tracePt t="421467" x="10401300" y="1301750"/>
          <p14:tracePt t="421483" x="10407650" y="1301750"/>
          <p14:tracePt t="421500" x="10420350" y="1301750"/>
          <p14:tracePt t="421517" x="10439400" y="1301750"/>
          <p14:tracePt t="421534" x="10477500" y="1301750"/>
          <p14:tracePt t="421550" x="10547350" y="1301750"/>
          <p14:tracePt t="421567" x="10598150" y="1308100"/>
          <p14:tracePt t="421585" x="10661650" y="1308100"/>
          <p14:tracePt t="421602" x="10718800" y="1308100"/>
          <p14:tracePt t="421617" x="10744200" y="1301750"/>
          <p14:tracePt t="421634" x="10756900" y="1295400"/>
          <p14:tracePt t="421650" x="10763250" y="1282700"/>
          <p14:tracePt t="421667" x="10763250" y="1263650"/>
          <p14:tracePt t="421684" x="10737850" y="1244600"/>
          <p14:tracePt t="421700" x="10693400" y="1219200"/>
          <p14:tracePt t="421717" x="10648950" y="1200150"/>
          <p14:tracePt t="421734" x="10610850" y="1181100"/>
          <p14:tracePt t="421750" x="10572750" y="1162050"/>
          <p14:tracePt t="421767" x="10509250" y="1136650"/>
          <p14:tracePt t="421784" x="10471150" y="1123950"/>
          <p14:tracePt t="421802" x="10407650" y="1117600"/>
          <p14:tracePt t="421817" x="10388600" y="1111250"/>
          <p14:tracePt t="421834" x="10350500" y="1111250"/>
          <p14:tracePt t="421852" x="10306050" y="1123950"/>
          <p14:tracePt t="421867" x="10287000" y="1162050"/>
          <p14:tracePt t="421884" x="10280650" y="1206500"/>
          <p14:tracePt t="421901" x="10306050" y="1270000"/>
          <p14:tracePt t="421918" x="10356850" y="1295400"/>
          <p14:tracePt t="421934" x="10420350" y="1314450"/>
          <p14:tracePt t="421951" x="10464800" y="1320800"/>
          <p14:tracePt t="421967" x="10483850" y="1327150"/>
          <p14:tracePt t="421985" x="10496550" y="1339850"/>
          <p14:tracePt t="422001" x="10502900" y="1352550"/>
          <p14:tracePt t="422017" x="10496550" y="1365250"/>
          <p14:tracePt t="422034" x="10464800" y="1390650"/>
          <p14:tracePt t="422051" x="10363200" y="1492250"/>
          <p14:tracePt t="422068" x="10229850" y="1638300"/>
          <p14:tracePt t="422084" x="10096500" y="1771650"/>
          <p14:tracePt t="422101" x="9944100" y="1949450"/>
          <p14:tracePt t="422117" x="9823450" y="2165350"/>
          <p14:tracePt t="422135" x="9696450" y="2381250"/>
          <p14:tracePt t="422151" x="9537700" y="2628900"/>
          <p14:tracePt t="422167" x="9347200" y="2889250"/>
          <p14:tracePt t="422184" x="9124950" y="3162300"/>
          <p14:tracePt t="422201" x="8947150" y="3346450"/>
          <p14:tracePt t="422217" x="8807450" y="3524250"/>
          <p14:tracePt t="422234" x="8724900" y="3644900"/>
          <p14:tracePt t="422251" x="8686800" y="3721100"/>
          <p14:tracePt t="422267" x="8674100" y="3752850"/>
          <p14:tracePt t="422376" x="8674100" y="3759200"/>
          <p14:tracePt t="422384" x="8680450" y="3759200"/>
          <p14:tracePt t="422401" x="8693150" y="3778250"/>
          <p14:tracePt t="422418" x="8693150" y="3803650"/>
          <p14:tracePt t="422435" x="8693150" y="3867150"/>
          <p14:tracePt t="422451" x="8699500" y="3949700"/>
          <p14:tracePt t="422468" x="8718550" y="4019550"/>
          <p14:tracePt t="422484" x="8763000" y="4102100"/>
          <p14:tracePt t="422501" x="8801100" y="4178300"/>
          <p14:tracePt t="422518" x="8826500" y="4210050"/>
          <p14:tracePt t="422535" x="8883650" y="4235450"/>
          <p14:tracePt t="422552" x="8909050" y="4241800"/>
          <p14:tracePt t="422568" x="8953500" y="4241800"/>
          <p14:tracePt t="422584" x="8966200" y="4241800"/>
          <p14:tracePt t="422602" x="8978900" y="4241800"/>
          <p14:tracePt t="422618" x="9004300" y="4241800"/>
          <p14:tracePt t="422635" x="9029700" y="4241800"/>
          <p14:tracePt t="422652" x="9061450" y="4248150"/>
          <p14:tracePt t="422668" x="9086850" y="4248150"/>
          <p14:tracePt t="422685" x="9124950" y="4241800"/>
          <p14:tracePt t="422702" x="9175750" y="4229100"/>
          <p14:tracePt t="422719" x="9207500" y="4222750"/>
          <p14:tracePt t="422751" x="9201150" y="4229100"/>
          <p14:tracePt t="422768" x="9175750" y="4248150"/>
          <p14:tracePt t="422786" x="9163050" y="4260850"/>
          <p14:tracePt t="422818" x="9156700" y="4260850"/>
          <p14:tracePt t="436504" x="9169400" y="4254500"/>
          <p14:tracePt t="436513" x="9182100" y="4248150"/>
          <p14:tracePt t="436530" x="9207500" y="4229100"/>
          <p14:tracePt t="436546" x="9232900" y="4210050"/>
          <p14:tracePt t="436563" x="9251950" y="4191000"/>
          <p14:tracePt t="436580" x="9264650" y="4178300"/>
          <p14:tracePt t="436597" x="9271000" y="4165600"/>
          <p14:tracePt t="436614" x="9277350" y="4152900"/>
          <p14:tracePt t="436630" x="9277350" y="4146550"/>
          <p14:tracePt t="443281" x="9290050" y="4146550"/>
          <p14:tracePt t="443288" x="9302750" y="4146550"/>
          <p14:tracePt t="443302" x="9321800" y="4146550"/>
          <p14:tracePt t="443320" x="9340850" y="4197350"/>
          <p14:tracePt t="443336" x="9334500" y="4260850"/>
          <p14:tracePt t="443352" x="9328150" y="4298950"/>
          <p14:tracePt t="443354" x="9315450" y="4337050"/>
          <p14:tracePt t="443369" x="9302750" y="4394200"/>
          <p14:tracePt t="443385" x="9296400" y="4438650"/>
          <p14:tracePt t="443402" x="9290050" y="4457700"/>
          <p14:tracePt t="443419" x="9277350" y="4470400"/>
          <p14:tracePt t="443436" x="9264650" y="4483100"/>
          <p14:tracePt t="443453" x="9245600" y="4495800"/>
          <p14:tracePt t="443469" x="9213850" y="4527550"/>
          <p14:tracePt t="443485" x="9182100" y="4572000"/>
          <p14:tracePt t="443502" x="9156700" y="4603750"/>
          <p14:tracePt t="443520" x="9144000" y="4622800"/>
          <p14:tracePt t="443535" x="9144000" y="4629150"/>
          <p14:tracePt t="443592" x="9137650" y="4629150"/>
          <p14:tracePt t="443602" x="9131300" y="4635500"/>
          <p14:tracePt t="443619" x="9086850" y="4654550"/>
          <p14:tracePt t="443636" x="9036050" y="4679950"/>
          <p14:tracePt t="443638" x="9017000" y="4686300"/>
          <p14:tracePt t="443652" x="8997950" y="4686300"/>
          <p14:tracePt t="443654" x="8985250" y="4692650"/>
          <p14:tracePt t="443669" x="8978900" y="4692650"/>
          <p14:tracePt t="443671" x="8972550" y="4692650"/>
          <p14:tracePt t="443685" x="8966200" y="4692650"/>
          <p14:tracePt t="443702" x="8959850" y="4699000"/>
          <p14:tracePt t="443704" x="8953500" y="4699000"/>
          <p14:tracePt t="443719" x="8934450" y="4699000"/>
          <p14:tracePt t="443736" x="8851900" y="4737100"/>
          <p14:tracePt t="443752" x="8788400" y="4768850"/>
          <p14:tracePt t="443769" x="8712200" y="4813300"/>
          <p14:tracePt t="443785" x="8674100" y="4845050"/>
          <p14:tracePt t="443802" x="8648700" y="4870450"/>
          <p14:tracePt t="443819" x="8616950" y="4895850"/>
          <p14:tracePt t="443836" x="8572500" y="4927600"/>
          <p14:tracePt t="443853" x="8528050" y="4965700"/>
          <p14:tracePt t="443869" x="8502650" y="5010150"/>
          <p14:tracePt t="443886" x="8470900" y="5080000"/>
          <p14:tracePt t="443903" x="8458200" y="5130800"/>
          <p14:tracePt t="443919" x="8426450" y="5194300"/>
          <p14:tracePt t="443936" x="8388350" y="5226050"/>
          <p14:tracePt t="443952" x="8382000" y="5226050"/>
          <p14:tracePt t="444328" x="8375650" y="5226050"/>
          <p14:tracePt t="445041" x="8362950" y="5226050"/>
          <p14:tracePt t="445051" x="8331200" y="5219700"/>
          <p14:tracePt t="445058" x="8293100" y="5200650"/>
          <p14:tracePt t="445071" x="8261350" y="5175250"/>
          <p14:tracePt t="445087" x="8204200" y="5118100"/>
          <p14:tracePt t="445103" x="8153400" y="5067300"/>
          <p14:tracePt t="445120" x="8128000" y="5041900"/>
          <p14:tracePt t="445122" x="8128000" y="5035550"/>
          <p14:tracePt t="445211" x="8128000" y="5029200"/>
          <p14:tracePt t="445218" x="8128000" y="5022850"/>
          <p14:tracePt t="445237" x="8108950" y="4997450"/>
          <p14:tracePt t="445254" x="8083550" y="4972050"/>
          <p14:tracePt t="445270" x="8077200" y="4965700"/>
          <p14:tracePt t="445309" x="8077200" y="4959350"/>
          <p14:tracePt t="445320" x="8083550" y="4959350"/>
          <p14:tracePt t="445338" x="8108950" y="4940300"/>
          <p14:tracePt t="445354" x="8140700" y="4927600"/>
          <p14:tracePt t="445373" x="8172450" y="4902200"/>
          <p14:tracePt t="445388" x="8197850" y="4876800"/>
          <p14:tracePt t="445404" x="8210550" y="4864100"/>
          <p14:tracePt t="445420" x="8229600" y="4845050"/>
          <p14:tracePt t="445437" x="8248650" y="4832350"/>
          <p14:tracePt t="445454" x="8261350" y="4819650"/>
          <p14:tracePt t="445470" x="8274050" y="4806950"/>
          <p14:tracePt t="445487" x="8280400" y="4800600"/>
          <p14:tracePt t="445504" x="8293100" y="4800600"/>
          <p14:tracePt t="445537" x="8299450" y="4800600"/>
          <p14:tracePt t="445643" x="8305800" y="4800600"/>
          <p14:tracePt t="445651" x="8312150" y="4800600"/>
          <p14:tracePt t="445659" x="8312150" y="4806950"/>
          <p14:tracePt t="445671" x="8324850" y="4806950"/>
          <p14:tracePt t="445688" x="8343900" y="4806950"/>
          <p14:tracePt t="445704" x="8350250" y="4806950"/>
          <p14:tracePt t="445721" x="8356600" y="4806950"/>
          <p14:tracePt t="445738" x="8362950" y="4806950"/>
          <p14:tracePt t="446473" x="8369300" y="4806950"/>
          <p14:tracePt t="446480" x="8369300" y="4800600"/>
          <p14:tracePt t="446488" x="8375650" y="4794250"/>
          <p14:tracePt t="446505" x="8388350" y="4781550"/>
          <p14:tracePt t="446521" x="8394700" y="4775200"/>
          <p14:tracePt t="446538" x="8394700" y="4768850"/>
          <p14:tracePt t="446554" x="8401050" y="4762500"/>
          <p14:tracePt t="446571" x="8401050" y="4756150"/>
          <p14:tracePt t="446588" x="8407400" y="4749800"/>
          <p14:tracePt t="446605" x="8413750" y="4743450"/>
          <p14:tracePt t="446621" x="8420100" y="4737100"/>
          <p14:tracePt t="446638" x="8420100" y="4724400"/>
          <p14:tracePt t="446654" x="8426450" y="4724400"/>
          <p14:tracePt t="446868" x="8426450" y="4730750"/>
          <p14:tracePt t="446875" x="8426450" y="4737100"/>
          <p14:tracePt t="446888" x="8420100" y="4749800"/>
          <p14:tracePt t="446906" x="8420100" y="4775200"/>
          <p14:tracePt t="446921" x="8413750" y="4781550"/>
          <p14:tracePt t="446955" x="8413750" y="4787900"/>
          <p14:tracePt t="447005" x="8426450" y="4794250"/>
          <p14:tracePt t="447022" x="8445500" y="4800600"/>
          <p14:tracePt t="447038" x="8483600" y="4806950"/>
          <p14:tracePt t="447055" x="8534400" y="4813300"/>
          <p14:tracePt t="447072" x="8591550" y="4813300"/>
          <p14:tracePt t="447089" x="8629650" y="4813300"/>
          <p14:tracePt t="447106" x="8661400" y="4806950"/>
          <p14:tracePt t="447123" x="8680450" y="4800600"/>
          <p14:tracePt t="447129" x="8686800" y="4794250"/>
          <p14:tracePt t="447138" x="8693150" y="4794250"/>
          <p14:tracePt t="447140" x="8699500" y="4787900"/>
          <p14:tracePt t="447156" x="8712200" y="4775200"/>
          <p14:tracePt t="447172" x="8724900" y="4756150"/>
          <p14:tracePt t="447189" x="8743950" y="4737100"/>
          <p14:tracePt t="447205" x="8763000" y="4718050"/>
          <p14:tracePt t="447222" x="8782050" y="4692650"/>
          <p14:tracePt t="447238" x="8801100" y="4660900"/>
          <p14:tracePt t="447255" x="8807450" y="4629150"/>
          <p14:tracePt t="447272" x="8813800" y="4603750"/>
          <p14:tracePt t="447288" x="8813800" y="4584700"/>
          <p14:tracePt t="447305" x="8813800" y="4559300"/>
          <p14:tracePt t="447322" x="8801100" y="4533900"/>
          <p14:tracePt t="447338" x="8788400" y="4521200"/>
          <p14:tracePt t="447355" x="8782050" y="4514850"/>
          <p14:tracePt t="447372" x="8763000" y="4508500"/>
          <p14:tracePt t="447389" x="8750300" y="4502150"/>
          <p14:tracePt t="447405" x="8743950" y="4495800"/>
          <p14:tracePt t="447422" x="8731250" y="4495800"/>
          <p14:tracePt t="447438" x="8718550" y="4489450"/>
          <p14:tracePt t="447456" x="8693150" y="4483100"/>
          <p14:tracePt t="447472" x="8667750" y="4483100"/>
          <p14:tracePt t="447489" x="8629650" y="4476750"/>
          <p14:tracePt t="447506" x="8604250" y="4476750"/>
          <p14:tracePt t="447523" x="8585200" y="4476750"/>
          <p14:tracePt t="447539" x="8547100" y="4476750"/>
          <p14:tracePt t="447555" x="8528050" y="4476750"/>
          <p14:tracePt t="447573" x="8515350" y="4476750"/>
          <p14:tracePt t="447589" x="8489950" y="4483100"/>
          <p14:tracePt t="447605" x="8464550" y="4483100"/>
          <p14:tracePt t="447623" x="8432800" y="4489450"/>
          <p14:tracePt t="447640" x="8401050" y="4489450"/>
          <p14:tracePt t="447656" x="8388350" y="4489450"/>
          <p14:tracePt t="447673" x="8382000" y="4489450"/>
          <p14:tracePt t="447706" x="8375650" y="4489450"/>
          <p14:tracePt t="447722" x="8356600" y="4489450"/>
          <p14:tracePt t="447724" x="8324850" y="4489450"/>
          <p14:tracePt t="447740" x="8293100" y="4483100"/>
          <p14:tracePt t="447756" x="8235950" y="4483100"/>
          <p14:tracePt t="447772" x="8204200" y="4483100"/>
          <p14:tracePt t="447790" x="8191500" y="4483100"/>
          <p14:tracePt t="447806" x="8191500" y="4489450"/>
          <p14:tracePt t="447850" x="8191500" y="4495800"/>
          <p14:tracePt t="447874" x="8185150" y="4521200"/>
          <p14:tracePt t="447890" x="8185150" y="4552950"/>
          <p14:tracePt t="447906" x="8178800" y="4578350"/>
          <p14:tracePt t="447922" x="8172450" y="4610100"/>
          <p14:tracePt t="447939" x="8172450" y="4616450"/>
          <p14:tracePt t="447956" x="8172450" y="4622800"/>
          <p14:tracePt t="448006" x="8172450" y="4635500"/>
          <p14:tracePt t="448023" x="8166100" y="4673600"/>
          <p14:tracePt t="448039" x="8153400" y="4718050"/>
          <p14:tracePt t="448056" x="8147050" y="4749800"/>
          <p14:tracePt t="448073" x="8140700" y="4768850"/>
          <p14:tracePt t="448090" x="8134350" y="4781550"/>
          <p14:tracePt t="448152" x="8147050" y="4775200"/>
          <p14:tracePt t="448173" x="8178800" y="4762500"/>
          <p14:tracePt t="448190" x="8210550" y="4749800"/>
          <p14:tracePt t="448206" x="8235950" y="4743450"/>
          <p14:tracePt t="448543" x="8242300" y="4743450"/>
          <p14:tracePt t="448548" x="8248650" y="4743450"/>
          <p14:tracePt t="448556" x="8255000" y="4756150"/>
          <p14:tracePt t="448573" x="8280400" y="4781550"/>
          <p14:tracePt t="448590" x="8305800" y="4806950"/>
          <p14:tracePt t="448606" x="8337550" y="4832350"/>
          <p14:tracePt t="448623" x="8356600" y="4845050"/>
          <p14:tracePt t="448640" x="8375650" y="4851400"/>
          <p14:tracePt t="448643" x="8382000" y="4851400"/>
          <p14:tracePt t="448657" x="8388350" y="4851400"/>
          <p14:tracePt t="448704" x="8394700" y="4851400"/>
          <p14:tracePt t="448713" x="8401050" y="4851400"/>
          <p14:tracePt t="448724" x="8407400" y="4845050"/>
          <p14:tracePt t="448740" x="8426450" y="4838700"/>
          <p14:tracePt t="448757" x="8439150" y="4832350"/>
          <p14:tracePt t="448773" x="8458200" y="4826000"/>
          <p14:tracePt t="448791" x="8464550" y="4826000"/>
          <p14:tracePt t="448807" x="8470900" y="4826000"/>
          <p14:tracePt t="448823" x="8477250" y="4826000"/>
          <p14:tracePt t="448840" x="8477250" y="4819650"/>
          <p14:tracePt t="448857" x="8483600" y="4819650"/>
          <p14:tracePt t="448907" x="8483600" y="4832350"/>
          <p14:tracePt t="448924" x="8483600" y="4845050"/>
          <p14:tracePt t="448940" x="8483600" y="4864100"/>
          <p14:tracePt t="448957" x="8470900" y="4889500"/>
          <p14:tracePt t="448974" x="8464550" y="4908550"/>
          <p14:tracePt t="448991" x="8458200" y="4921250"/>
          <p14:tracePt t="449031" x="8464550" y="4908550"/>
          <p14:tracePt t="449040" x="8470900" y="4902200"/>
          <p14:tracePt t="449057" x="8509000" y="4857750"/>
          <p14:tracePt t="449073" x="8547100" y="4813300"/>
          <p14:tracePt t="449090" x="8585200" y="4775200"/>
          <p14:tracePt t="449107" x="8604250" y="4749800"/>
          <p14:tracePt t="449124" x="8610600" y="4743450"/>
          <p14:tracePt t="449186" x="8597900" y="4756150"/>
          <p14:tracePt t="449207" x="8578850" y="4775200"/>
          <p14:tracePt t="449223" x="8559800" y="4800600"/>
          <p14:tracePt t="449240" x="8534400" y="4826000"/>
          <p14:tracePt t="449257" x="8515350" y="4845050"/>
          <p14:tracePt t="449274" x="8509000" y="4857750"/>
          <p14:tracePt t="449290" x="8496300" y="4864100"/>
          <p14:tracePt t="449551" x="8496300" y="4857750"/>
          <p14:tracePt t="449576" x="8496300" y="4851400"/>
          <p14:tracePt t="449821" x="8509000" y="4832350"/>
          <p14:tracePt t="449841" x="8521700" y="4800600"/>
          <p14:tracePt t="449858" x="8534400" y="4775200"/>
          <p14:tracePt t="449877" x="8566150" y="4724400"/>
          <p14:tracePt t="449891" x="8572500" y="4711700"/>
          <p14:tracePt t="449892" x="8585200" y="4686300"/>
          <p14:tracePt t="449908" x="8610600" y="4648200"/>
          <p14:tracePt t="449924" x="8636000" y="4610100"/>
          <p14:tracePt t="449941" x="8655050" y="4578350"/>
          <p14:tracePt t="449957" x="8667750" y="4546600"/>
          <p14:tracePt t="449975" x="8674100" y="4527550"/>
          <p14:tracePt t="449991" x="8680450" y="4508500"/>
          <p14:tracePt t="450007" x="8680450" y="4495800"/>
          <p14:tracePt t="450024" x="8686800" y="4476750"/>
          <p14:tracePt t="450041" x="8686800" y="4451350"/>
          <p14:tracePt t="450057" x="8667750" y="4419600"/>
          <p14:tracePt t="450074" x="8655050" y="4394200"/>
          <p14:tracePt t="450091" x="8648700" y="4375150"/>
          <p14:tracePt t="450107" x="8629650" y="4349750"/>
          <p14:tracePt t="450125" x="8616950" y="4330700"/>
          <p14:tracePt t="450142" x="8597900" y="4305300"/>
          <p14:tracePt t="450158" x="8572500" y="4292600"/>
          <p14:tracePt t="450174" x="8559800" y="4286250"/>
          <p14:tracePt t="450191" x="8534400" y="4279900"/>
          <p14:tracePt t="450208" x="8496300" y="4279900"/>
          <p14:tracePt t="450224" x="8458200" y="4279900"/>
          <p14:tracePt t="450241" x="8420100" y="4286250"/>
          <p14:tracePt t="450258" x="8401050" y="4286250"/>
          <p14:tracePt t="450274" x="8375650" y="4292600"/>
          <p14:tracePt t="450291" x="8356600" y="4292600"/>
          <p14:tracePt t="450308" x="8337550" y="4292600"/>
          <p14:tracePt t="450325" x="8280400" y="4305300"/>
          <p14:tracePt t="450341" x="8204200" y="4318000"/>
          <p14:tracePt t="450344" x="8172450" y="4324350"/>
          <p14:tracePt t="450358" x="8140700" y="4337050"/>
          <p14:tracePt t="450374" x="8070850" y="4349750"/>
          <p14:tracePt t="450377" x="8045450" y="4349750"/>
          <p14:tracePt t="450392" x="8020050" y="4356100"/>
          <p14:tracePt t="450408" x="8001000" y="4362450"/>
          <p14:tracePt t="450424" x="7994650" y="4368800"/>
          <p14:tracePt t="450441" x="7981950" y="4375150"/>
          <p14:tracePt t="450458" x="7962900" y="4406900"/>
          <p14:tracePt t="450474" x="7931150" y="4464050"/>
          <p14:tracePt t="450491" x="7874000" y="4527550"/>
          <p14:tracePt t="450508" x="7804150" y="4603750"/>
          <p14:tracePt t="450525" x="7747000" y="4673600"/>
          <p14:tracePt t="450541" x="7708900" y="4730750"/>
          <p14:tracePt t="450558" x="7689850" y="4768850"/>
          <p14:tracePt t="450575" x="7689850" y="4819650"/>
          <p14:tracePt t="450592" x="7689850" y="4864100"/>
          <p14:tracePt t="450608" x="7696200" y="4870450"/>
          <p14:tracePt t="450609" x="7702550" y="4876800"/>
          <p14:tracePt t="450624" x="7708900" y="4895850"/>
          <p14:tracePt t="450642" x="7708900" y="4908550"/>
          <p14:tracePt t="450658" x="7708900" y="4927600"/>
          <p14:tracePt t="450675" x="7708900" y="4946650"/>
          <p14:tracePt t="450691" x="7708900" y="4959350"/>
          <p14:tracePt t="450708" x="7708900" y="4965700"/>
          <p14:tracePt t="450725" x="7708900" y="4978400"/>
          <p14:tracePt t="450741" x="7708900" y="4991100"/>
          <p14:tracePt t="450758" x="7708900" y="5003800"/>
          <p14:tracePt t="450775" x="7721600" y="5016500"/>
          <p14:tracePt t="450792" x="7740650" y="5035550"/>
          <p14:tracePt t="450808" x="7791450" y="5060950"/>
          <p14:tracePt t="450825" x="7861300" y="5086350"/>
          <p14:tracePt t="450841" x="7912100" y="5092700"/>
          <p14:tracePt t="450858" x="7981950" y="5099050"/>
          <p14:tracePt t="450875" x="8039100" y="5086350"/>
          <p14:tracePt t="450892" x="8064500" y="5073650"/>
          <p14:tracePt t="450908" x="8083550" y="5067300"/>
          <p14:tracePt t="450925" x="8096250" y="5060950"/>
          <p14:tracePt t="450968" x="8102600" y="5060950"/>
          <p14:tracePt t="450984" x="8108950" y="5060950"/>
          <p14:tracePt t="451008" x="8121650" y="5060950"/>
          <p14:tracePt t="451025" x="8128000" y="5054600"/>
          <p14:tracePt t="451042" x="8140700" y="5048250"/>
          <p14:tracePt t="451059" x="8153400" y="5041900"/>
          <p14:tracePt t="451075" x="8172450" y="5022850"/>
          <p14:tracePt t="451092" x="8191500" y="5010150"/>
          <p14:tracePt t="451108" x="8216900" y="4991100"/>
          <p14:tracePt t="451126" x="8235950" y="4972050"/>
          <p14:tracePt t="451142" x="8267700" y="4946650"/>
          <p14:tracePt t="451158" x="8293100" y="4921250"/>
          <p14:tracePt t="451175" x="8318500" y="4902200"/>
          <p14:tracePt t="451193" x="8350250" y="4876800"/>
          <p14:tracePt t="451209" x="8375650" y="4857750"/>
          <p14:tracePt t="451225" x="8420100" y="4826000"/>
          <p14:tracePt t="451242" x="8445500" y="4794250"/>
          <p14:tracePt t="451259" x="8464550" y="4775200"/>
          <p14:tracePt t="451275" x="8477250" y="4756150"/>
          <p14:tracePt t="451292" x="8489950" y="4743450"/>
          <p14:tracePt t="451309" x="8489950" y="4737100"/>
          <p14:tracePt t="451448" x="8489950" y="4743450"/>
          <p14:tracePt t="451460" x="8483600" y="4749800"/>
          <p14:tracePt t="451476" x="8470900" y="4768850"/>
          <p14:tracePt t="451492" x="8451850" y="4781550"/>
          <p14:tracePt t="451509" x="8439150" y="4794250"/>
          <p14:tracePt t="451526" x="8432800" y="4800600"/>
          <p14:tracePt t="451543" x="8426450" y="4806950"/>
          <p14:tracePt t="451576" x="8420100" y="4806950"/>
          <p14:tracePt t="451592" x="8420100" y="4813300"/>
          <p14:tracePt t="451609" x="8413750" y="4813300"/>
          <p14:tracePt t="451626" x="8413750" y="4819650"/>
          <p14:tracePt t="451642" x="8407400" y="4826000"/>
          <p14:tracePt t="451659" x="8394700" y="4832350"/>
          <p14:tracePt t="451755" x="8388350" y="4832350"/>
          <p14:tracePt t="451771" x="8382000" y="4832350"/>
          <p14:tracePt t="454439" x="8382000" y="4826000"/>
          <p14:tracePt t="454446" x="8382000" y="4819650"/>
          <p14:tracePt t="454462" x="8394700" y="4800600"/>
          <p14:tracePt t="454478" x="8394700" y="4794250"/>
          <p14:tracePt t="454495" x="8401050" y="4787900"/>
          <p14:tracePt t="454512" x="8407400" y="4781550"/>
          <p14:tracePt t="454789" x="8401050" y="4787900"/>
          <p14:tracePt t="454798" x="8394700" y="4787900"/>
          <p14:tracePt t="454893" x="8394700" y="4794250"/>
          <p14:tracePt t="454909" x="8394700" y="4800600"/>
          <p14:tracePt t="454917" x="8394700" y="4806950"/>
          <p14:tracePt t="455764" x="8388350" y="4806950"/>
          <p14:tracePt t="455770" x="8382000" y="4806950"/>
          <p14:tracePt t="455799" x="8375650" y="4806950"/>
          <p14:tracePt t="455813" x="8369300" y="4806950"/>
          <p14:tracePt t="455829" x="8362950" y="4806950"/>
          <p14:tracePt t="455845" x="8331200" y="4806950"/>
          <p14:tracePt t="455862" x="8318500" y="4813300"/>
          <p14:tracePt t="455879" x="8299450" y="4813300"/>
          <p14:tracePt t="458789" x="8299450" y="4819650"/>
          <p14:tracePt t="458798" x="8299450" y="4832350"/>
          <p14:tracePt t="458815" x="8299450" y="4883150"/>
          <p14:tracePt t="458832" x="8299450" y="4908550"/>
          <p14:tracePt t="458849" x="8293100" y="4940300"/>
          <p14:tracePt t="458866" x="8280400" y="4965700"/>
          <p14:tracePt t="458882" x="8267700" y="4991100"/>
          <p14:tracePt t="458898" x="8261350" y="5016500"/>
          <p14:tracePt t="458901" x="8255000" y="5022850"/>
          <p14:tracePt t="458915" x="8248650" y="5029200"/>
          <p14:tracePt t="458918" x="8248650" y="5035550"/>
          <p14:tracePt t="458932" x="8242300" y="5048250"/>
          <p14:tracePt t="458948" x="8235950" y="5048250"/>
          <p14:tracePt t="459011" x="8235950" y="5054600"/>
          <p14:tracePt t="459018" x="8229600" y="5054600"/>
          <p14:tracePt t="459032" x="8223250" y="5067300"/>
          <p14:tracePt t="459048" x="8204200" y="5111750"/>
          <p14:tracePt t="459066" x="8204200" y="5194300"/>
          <p14:tracePt t="459082" x="8210550" y="5289550"/>
          <p14:tracePt t="459098" x="8274050" y="5384800"/>
          <p14:tracePt t="459115" x="8426450" y="5467350"/>
          <p14:tracePt t="459132" x="8451850" y="5480050"/>
          <p14:tracePt t="459718" x="8445500" y="5480050"/>
          <p14:tracePt t="459727" x="8439150" y="5473700"/>
          <p14:tracePt t="459733" x="8432800" y="5467350"/>
          <p14:tracePt t="459749" x="8426450" y="5467350"/>
          <p14:tracePt t="459765" x="8426450" y="5480050"/>
          <p14:tracePt t="459782" x="8426450" y="5492750"/>
          <p14:tracePt t="459815" x="8407400" y="5480050"/>
          <p14:tracePt t="459832" x="8369300" y="5461000"/>
          <p14:tracePt t="459849" x="8337550" y="5435600"/>
          <p14:tracePt t="459865" x="8318500" y="5416550"/>
          <p14:tracePt t="459928" x="8318500" y="5410200"/>
          <p14:tracePt t="459994" x="8318500" y="5403850"/>
          <p14:tracePt t="460002" x="8318500" y="5397500"/>
          <p14:tracePt t="460016" x="8318500" y="5384800"/>
          <p14:tracePt t="460033" x="8318500" y="5378450"/>
          <p14:tracePt t="460050" x="8318500" y="5372100"/>
          <p14:tracePt t="460066" x="8318500" y="5353050"/>
          <p14:tracePt t="460083" x="8299450" y="5327650"/>
          <p14:tracePt t="460100" x="8280400" y="5295900"/>
          <p14:tracePt t="460116" x="8248650" y="5264150"/>
          <p14:tracePt t="460133" x="8216900" y="5232400"/>
          <p14:tracePt t="460150" x="8185150" y="5207000"/>
          <p14:tracePt t="460166" x="8153400" y="5187950"/>
          <p14:tracePt t="460183" x="8121650" y="5175250"/>
          <p14:tracePt t="460200" x="8070850" y="5156200"/>
          <p14:tracePt t="460217" x="8001000" y="5137150"/>
          <p14:tracePt t="460234" x="7912100" y="5111750"/>
          <p14:tracePt t="460249" x="7893050" y="5105400"/>
          <p14:tracePt t="460251" x="7880350" y="5099050"/>
          <p14:tracePt t="460266" x="7842250" y="5086350"/>
          <p14:tracePt t="460283" x="7816850" y="5080000"/>
          <p14:tracePt t="460299" x="7791450" y="5067300"/>
          <p14:tracePt t="460317" x="7721600" y="5054600"/>
          <p14:tracePt t="460333" x="7664450" y="5035550"/>
          <p14:tracePt t="460349" x="7600950" y="5016500"/>
          <p14:tracePt t="460366" x="7512050" y="4984750"/>
          <p14:tracePt t="460384" x="7461250" y="4965700"/>
          <p14:tracePt t="460399" x="7423150" y="4946650"/>
          <p14:tracePt t="460416" x="7391400" y="4927600"/>
          <p14:tracePt t="460433" x="7372350" y="4921250"/>
          <p14:tracePt t="460449" x="7359650" y="4908550"/>
          <p14:tracePt t="460467" x="7346950" y="4895850"/>
          <p14:tracePt t="460483" x="7334250" y="4876800"/>
          <p14:tracePt t="460499" x="7327900" y="4845050"/>
          <p14:tracePt t="460516" x="7315200" y="4813300"/>
          <p14:tracePt t="460533" x="7308850" y="4787900"/>
          <p14:tracePt t="460550" x="7302500" y="4749800"/>
          <p14:tracePt t="460566" x="7296150" y="4730750"/>
          <p14:tracePt t="460583" x="7296150" y="4724400"/>
          <p14:tracePt t="460642" x="7302500" y="4730750"/>
          <p14:tracePt t="460651" x="7308850" y="4737100"/>
          <p14:tracePt t="460666" x="7327900" y="4756150"/>
          <p14:tracePt t="460683" x="7340600" y="4768850"/>
          <p14:tracePt t="460700" x="7353300" y="4781550"/>
          <p14:tracePt t="460717" x="7372350" y="4800600"/>
          <p14:tracePt t="460733" x="7385050" y="4806950"/>
          <p14:tracePt t="460750" x="7391400" y="4813300"/>
          <p14:tracePt t="460766" x="7391400" y="4819650"/>
          <p14:tracePt t="461236" x="7404100" y="4819650"/>
          <p14:tracePt t="461243" x="7410450" y="4813300"/>
          <p14:tracePt t="461252" x="7429500" y="4800600"/>
          <p14:tracePt t="461267" x="7493000" y="4781550"/>
          <p14:tracePt t="461284" x="7581900" y="4756150"/>
          <p14:tracePt t="461301" x="7670800" y="4743450"/>
          <p14:tracePt t="461317" x="7772400" y="4737100"/>
          <p14:tracePt t="461334" x="7848600" y="4730750"/>
          <p14:tracePt t="461351" x="7905750" y="4730750"/>
          <p14:tracePt t="461367" x="7943850" y="4724400"/>
          <p14:tracePt t="461384" x="7975600" y="4724400"/>
          <p14:tracePt t="461401" x="7994650" y="4718050"/>
          <p14:tracePt t="461402" x="8020050" y="4718050"/>
          <p14:tracePt t="461419" x="8045450" y="4711700"/>
          <p14:tracePt t="461434" x="8070850" y="4711700"/>
          <p14:tracePt t="461451" x="8089900" y="4711700"/>
          <p14:tracePt t="461468" x="8102600" y="4711700"/>
          <p14:tracePt t="461484" x="8121650" y="4711700"/>
          <p14:tracePt t="461500" x="8147050" y="4711700"/>
          <p14:tracePt t="461517" x="8166100" y="4705350"/>
          <p14:tracePt t="461534" x="8178800" y="4699000"/>
          <p14:tracePt t="461550" x="8197850" y="4692650"/>
          <p14:tracePt t="461567" x="8210550" y="4686300"/>
          <p14:tracePt t="461583" x="8216900" y="4679950"/>
          <p14:tracePt t="461600" x="8223250" y="4667250"/>
          <p14:tracePt t="461617" x="8229600" y="4660900"/>
          <p14:tracePt t="461634" x="8229600" y="4654550"/>
          <p14:tracePt t="461636" x="8229600" y="4648200"/>
          <p14:tracePt t="461651" x="8229600" y="4641850"/>
          <p14:tracePt t="461668" x="8216900" y="4629150"/>
          <p14:tracePt t="461684" x="8197850" y="4610100"/>
          <p14:tracePt t="461701" x="8172450" y="4584700"/>
          <p14:tracePt t="461718" x="8159750" y="4572000"/>
          <p14:tracePt t="461734" x="8140700" y="4559300"/>
          <p14:tracePt t="461751" x="8128000" y="4552950"/>
          <p14:tracePt t="461767" x="8115300" y="4540250"/>
          <p14:tracePt t="461784" x="8089900" y="4527550"/>
          <p14:tracePt t="461801" x="8070850" y="4514850"/>
          <p14:tracePt t="461817" x="8051800" y="4495800"/>
          <p14:tracePt t="461834" x="8026400" y="4483100"/>
          <p14:tracePt t="461851" x="7981950" y="4470400"/>
          <p14:tracePt t="461867" x="7912100" y="4464050"/>
          <p14:tracePt t="461884" x="7823200" y="4457700"/>
          <p14:tracePt t="461901" x="7702550" y="4445000"/>
          <p14:tracePt t="461918" x="7531100" y="4432300"/>
          <p14:tracePt t="461934" x="7448550" y="4432300"/>
          <p14:tracePt t="461951" x="7391400" y="4438650"/>
          <p14:tracePt t="461968" x="7366000" y="4464050"/>
          <p14:tracePt t="461984" x="7340600" y="4508500"/>
          <p14:tracePt t="462001" x="7327900" y="4572000"/>
          <p14:tracePt t="462018" x="7315200" y="4629150"/>
          <p14:tracePt t="462034" x="7283450" y="4718050"/>
          <p14:tracePt t="462051" x="7258050" y="4794250"/>
          <p14:tracePt t="462068" x="7245350" y="4845050"/>
          <p14:tracePt t="462084" x="7239000" y="4864100"/>
          <p14:tracePt t="462134" x="7251700" y="4864100"/>
          <p14:tracePt t="462151" x="7277100" y="4857750"/>
          <p14:tracePt t="462168" x="7321550" y="4845050"/>
          <p14:tracePt t="462184" x="7346950" y="4838700"/>
          <p14:tracePt t="462201" x="7366000" y="4838700"/>
          <p14:tracePt t="462217" x="7372350" y="4838700"/>
          <p14:tracePt t="462267" x="7378700" y="4851400"/>
          <p14:tracePt t="462284" x="7385050" y="4864100"/>
          <p14:tracePt t="462302" x="7404100" y="4908550"/>
          <p14:tracePt t="462319" x="7416800" y="4933950"/>
          <p14:tracePt t="462334" x="7423150" y="4946650"/>
          <p14:tracePt t="462351" x="7429500" y="4953000"/>
          <p14:tracePt t="462368" x="7435850" y="4953000"/>
          <p14:tracePt t="462385" x="7448550" y="4953000"/>
          <p14:tracePt t="462401" x="7461250" y="4953000"/>
          <p14:tracePt t="462418" x="7480300" y="4940300"/>
          <p14:tracePt t="462435" x="7524750" y="4927600"/>
          <p14:tracePt t="462451" x="7556500" y="4921250"/>
          <p14:tracePt t="462468" x="7600950" y="4908550"/>
          <p14:tracePt t="462484" x="7683500" y="4908550"/>
          <p14:tracePt t="462502" x="7816850" y="4902200"/>
          <p14:tracePt t="462518" x="7912100" y="4902200"/>
          <p14:tracePt t="462534" x="7956550" y="4902200"/>
          <p14:tracePt t="462552" x="8096250" y="4902200"/>
          <p14:tracePt t="462568" x="8159750" y="4902200"/>
          <p14:tracePt t="462584" x="8191500" y="4902200"/>
          <p14:tracePt t="462731" x="8197850" y="4902200"/>
          <p14:tracePt t="462738" x="8204200" y="4895850"/>
          <p14:tracePt t="462752" x="8210550" y="4895850"/>
          <p14:tracePt t="462768" x="8229600" y="4883150"/>
          <p14:tracePt t="462786" x="8235950" y="4876800"/>
          <p14:tracePt t="462801" x="8242300" y="4876800"/>
          <p14:tracePt t="463124" x="8242300" y="4883150"/>
          <p14:tracePt t="463177" x="8248650" y="4883150"/>
          <p14:tracePt t="463187" x="8255000" y="4883150"/>
          <p14:tracePt t="463202" x="8267700" y="4883150"/>
          <p14:tracePt t="463219" x="8274050" y="4876800"/>
          <p14:tracePt t="463236" x="8280400" y="4870450"/>
          <p14:tracePt t="463252" x="8293100" y="4864100"/>
          <p14:tracePt t="463269" x="8318500" y="4857750"/>
          <p14:tracePt t="463286" x="8350250" y="4838700"/>
          <p14:tracePt t="463303" x="8375650" y="4832350"/>
          <p14:tracePt t="463306" x="8388350" y="4826000"/>
          <p14:tracePt t="463321" x="8407400" y="4819650"/>
          <p14:tracePt t="463336" x="8426450" y="4806950"/>
          <p14:tracePt t="463352" x="8451850" y="4794250"/>
          <p14:tracePt t="463369" x="8477250" y="4775200"/>
          <p14:tracePt t="463386" x="8489950" y="4762500"/>
          <p14:tracePt t="463402" x="8509000" y="4743450"/>
          <p14:tracePt t="463419" x="8521700" y="4737100"/>
          <p14:tracePt t="463436" x="8528050" y="4718050"/>
          <p14:tracePt t="463453" x="8534400" y="4705350"/>
          <p14:tracePt t="463469" x="8540750" y="4686300"/>
          <p14:tracePt t="463485" x="8540750" y="4667250"/>
          <p14:tracePt t="463502" x="8540750" y="4641850"/>
          <p14:tracePt t="463519" x="8534400" y="4616450"/>
          <p14:tracePt t="463535" x="8521700" y="4591050"/>
          <p14:tracePt t="463552" x="8509000" y="4572000"/>
          <p14:tracePt t="463569" x="8489950" y="4552950"/>
          <p14:tracePt t="463586" x="8470900" y="4533900"/>
          <p14:tracePt t="463602" x="8451850" y="4527550"/>
          <p14:tracePt t="463619" x="8420100" y="4514850"/>
          <p14:tracePt t="463636" x="8369300" y="4502150"/>
          <p14:tracePt t="463652" x="8331200" y="4495800"/>
          <p14:tracePt t="463669" x="8261350" y="4489450"/>
          <p14:tracePt t="463686" x="8223250" y="4489450"/>
          <p14:tracePt t="463702" x="8172450" y="4483100"/>
          <p14:tracePt t="463719" x="8147050" y="4483100"/>
          <p14:tracePt t="463736" x="8128000" y="4483100"/>
          <p14:tracePt t="463752" x="8096250" y="4483100"/>
          <p14:tracePt t="463769" x="8051800" y="4489450"/>
          <p14:tracePt t="463785" x="7981950" y="4489450"/>
          <p14:tracePt t="463802" x="7854950" y="4502150"/>
          <p14:tracePt t="463820" x="7689850" y="4540250"/>
          <p14:tracePt t="463835" x="7600950" y="4572000"/>
          <p14:tracePt t="463853" x="7537450" y="4610100"/>
          <p14:tracePt t="463869" x="7505700" y="4635500"/>
          <p14:tracePt t="463886" x="7493000" y="4667250"/>
          <p14:tracePt t="463902" x="7493000" y="4692650"/>
          <p14:tracePt t="463919" x="7518400" y="4724400"/>
          <p14:tracePt t="463936" x="7543800" y="4737100"/>
          <p14:tracePt t="463952" x="7575550" y="4743450"/>
          <p14:tracePt t="463969" x="7620000" y="4743450"/>
          <p14:tracePt t="463986" x="7670800" y="4743450"/>
          <p14:tracePt t="464003" x="7734300" y="4749800"/>
          <p14:tracePt t="464019" x="7816850" y="4756150"/>
          <p14:tracePt t="464036" x="7905750" y="4768850"/>
          <p14:tracePt t="464052" x="7988300" y="4787900"/>
          <p14:tracePt t="464054" x="8020050" y="4794250"/>
          <p14:tracePt t="464070" x="8096250" y="4813300"/>
          <p14:tracePt t="464086" x="8140700" y="4826000"/>
          <p14:tracePt t="464102" x="8166100" y="4826000"/>
          <p14:tracePt t="464119" x="8178800" y="4826000"/>
          <p14:tracePt t="464136" x="8204200" y="4826000"/>
          <p14:tracePt t="464153" x="8242300" y="4813300"/>
          <p14:tracePt t="464169" x="8312150" y="4800600"/>
          <p14:tracePt t="464186" x="8369300" y="4787900"/>
          <p14:tracePt t="464203" x="8413750" y="4781550"/>
          <p14:tracePt t="464219" x="8426450" y="4775200"/>
          <p14:tracePt t="464312" x="8432800" y="4775200"/>
          <p14:tracePt t="464336" x="8439150" y="4762500"/>
          <p14:tracePt t="464353" x="8458200" y="4749800"/>
          <p14:tracePt t="464370" x="8464550" y="4749800"/>
          <p14:tracePt t="464387" x="8464550" y="4743450"/>
          <p14:tracePt t="464475" x="8470900" y="4743450"/>
          <p14:tracePt t="464481" x="8489950" y="4756150"/>
          <p14:tracePt t="464490" x="8521700" y="4775200"/>
          <p14:tracePt t="464504" x="8553450" y="4794250"/>
          <p14:tracePt t="464520" x="8616950" y="4819650"/>
          <p14:tracePt t="464537" x="8667750" y="4832350"/>
          <p14:tracePt t="464554" x="8705850" y="4845050"/>
          <p14:tracePt t="464569" x="8712200" y="4845050"/>
          <p14:tracePt t="464587" x="8718550" y="4845050"/>
          <p14:tracePt t="464603" x="8731250" y="4838700"/>
          <p14:tracePt t="464619" x="8737600" y="4832350"/>
          <p14:tracePt t="464636" x="8756650" y="4832350"/>
          <p14:tracePt t="464653" x="8782050" y="4826000"/>
          <p14:tracePt t="464670" x="8813800" y="4819650"/>
          <p14:tracePt t="464687" x="8839200" y="4819650"/>
          <p14:tracePt t="464704" x="8858250" y="4813300"/>
          <p14:tracePt t="464721" x="8870950" y="4813300"/>
          <p14:tracePt t="464723" x="8870950" y="4806950"/>
          <p14:tracePt t="464737" x="8877300" y="4806950"/>
          <p14:tracePt t="464753" x="8890000" y="4806950"/>
          <p14:tracePt t="464787" x="8896350" y="4806950"/>
          <p14:tracePt t="464803" x="8896350" y="4800600"/>
          <p14:tracePt t="464820" x="8902700" y="4787900"/>
          <p14:tracePt t="464837" x="8902700" y="4762500"/>
          <p14:tracePt t="464853" x="8902700" y="4730750"/>
          <p14:tracePt t="464870" x="8896350" y="4705350"/>
          <p14:tracePt t="464887" x="8896350" y="4686300"/>
          <p14:tracePt t="464958" x="8870950" y="4686300"/>
          <p14:tracePt t="464964" x="8858250" y="4679950"/>
          <p14:tracePt t="464972" x="8813800" y="4673600"/>
          <p14:tracePt t="464987" x="8756650" y="4660900"/>
          <p14:tracePt t="465003" x="8566150" y="4610100"/>
          <p14:tracePt t="465020" x="8483600" y="4572000"/>
          <p14:tracePt t="465037" x="8432800" y="4540250"/>
          <p14:tracePt t="465054" x="8407400" y="4527550"/>
          <p14:tracePt t="465240" x="8401050" y="4527550"/>
          <p14:tracePt t="465247" x="8382000" y="4533900"/>
          <p14:tracePt t="465257" x="8362950" y="4546600"/>
          <p14:tracePt t="465270" x="8312150" y="4565650"/>
          <p14:tracePt t="465287" x="8274050" y="4597400"/>
          <p14:tracePt t="465304" x="8255000" y="4610100"/>
          <p14:tracePt t="465320" x="8235950" y="4629150"/>
          <p14:tracePt t="465337" x="8235950" y="4648200"/>
          <p14:tracePt t="465354" x="8235950" y="4667250"/>
          <p14:tracePt t="465370" x="8235950" y="4692650"/>
          <p14:tracePt t="465388" x="8255000" y="4711700"/>
          <p14:tracePt t="465403" x="8280400" y="4718050"/>
          <p14:tracePt t="465420" x="8318500" y="4724400"/>
          <p14:tracePt t="465425" x="8343900" y="4730750"/>
          <p14:tracePt t="465437" x="8375650" y="4730750"/>
          <p14:tracePt t="465454" x="8477250" y="4737100"/>
          <p14:tracePt t="465471" x="8604250" y="4737100"/>
          <p14:tracePt t="465472" x="8636000" y="4737100"/>
          <p14:tracePt t="465487" x="8763000" y="4737100"/>
          <p14:tracePt t="465504" x="8839200" y="4737100"/>
          <p14:tracePt t="465521" x="8909050" y="4724400"/>
          <p14:tracePt t="465537" x="8940800" y="4718050"/>
          <p14:tracePt t="465599" x="8940800" y="4724400"/>
          <p14:tracePt t="465607" x="8934450" y="4730750"/>
          <p14:tracePt t="465623" x="8934450" y="4737100"/>
          <p14:tracePt t="465640" x="8928100" y="4737100"/>
          <p14:tracePt t="465654" x="8921750" y="4743450"/>
          <p14:tracePt t="465671" x="8909050" y="4762500"/>
          <p14:tracePt t="465687" x="8890000" y="4775200"/>
          <p14:tracePt t="465704" x="8877300" y="4781550"/>
          <p14:tracePt t="465720" x="8870950" y="4787900"/>
          <p14:tracePt t="465771" x="8864600" y="4794250"/>
          <p14:tracePt t="465788" x="8858250" y="4800600"/>
          <p14:tracePt t="465804" x="8832850" y="4800600"/>
          <p14:tracePt t="465821" x="8813800" y="4794250"/>
          <p14:tracePt t="465838" x="8788400" y="4768850"/>
          <p14:tracePt t="465854" x="8769350" y="4743450"/>
          <p14:tracePt t="465871" x="8763000" y="4730750"/>
          <p14:tracePt t="465887" x="8750300" y="4705350"/>
          <p14:tracePt t="465921" x="8750300" y="4699000"/>
          <p14:tracePt t="465954" x="8750300" y="4692650"/>
          <p14:tracePt t="466037" x="8750300" y="4699000"/>
          <p14:tracePt t="466044" x="8750300" y="4705350"/>
          <p14:tracePt t="466054" x="8750300" y="4711700"/>
          <p14:tracePt t="466071" x="8782050" y="4718050"/>
          <p14:tracePt t="466088" x="8851900" y="4737100"/>
          <p14:tracePt t="466105" x="8947150" y="4756150"/>
          <p14:tracePt t="466121" x="9029700" y="4762500"/>
          <p14:tracePt t="466138" x="9124950" y="4762500"/>
          <p14:tracePt t="466140" x="9169400" y="4762500"/>
          <p14:tracePt t="466155" x="9188450" y="4762500"/>
          <p14:tracePt t="466172" x="9232900" y="4749800"/>
          <p14:tracePt t="466188" x="9239250" y="4743450"/>
          <p14:tracePt t="466204" x="9251950" y="4718050"/>
          <p14:tracePt t="466206" x="9258300" y="4705350"/>
          <p14:tracePt t="466221" x="9264650" y="4648200"/>
          <p14:tracePt t="466238" x="9264650" y="4603750"/>
          <p14:tracePt t="466255" x="9264650" y="4559300"/>
          <p14:tracePt t="466271" x="9258300" y="4546600"/>
          <p14:tracePt t="466288" x="9245600" y="4533900"/>
          <p14:tracePt t="466304" x="9232900" y="4521200"/>
          <p14:tracePt t="466321" x="9207500" y="4508500"/>
          <p14:tracePt t="466338" x="9169400" y="4495800"/>
          <p14:tracePt t="466354" x="9124950" y="4489450"/>
          <p14:tracePt t="466371" x="9042400" y="4483100"/>
          <p14:tracePt t="466389" x="8972550" y="4476750"/>
          <p14:tracePt t="466407" x="8877300" y="4476750"/>
          <p14:tracePt t="466422" x="8858250" y="4476750"/>
          <p14:tracePt t="466423" x="8839200" y="4476750"/>
          <p14:tracePt t="466439" x="8807450" y="4470400"/>
          <p14:tracePt t="466454" x="8801100" y="4470400"/>
          <p14:tracePt t="466472" x="8737600" y="4470400"/>
          <p14:tracePt t="466488" x="8693150" y="4470400"/>
          <p14:tracePt t="466504" x="8661400" y="4470400"/>
          <p14:tracePt t="466521" x="8610600" y="4470400"/>
          <p14:tracePt t="466538" x="8547100" y="4476750"/>
          <p14:tracePt t="466554" x="8509000" y="4483100"/>
          <p14:tracePt t="466571" x="8464550" y="4514850"/>
          <p14:tracePt t="466589" x="8439150" y="4540250"/>
          <p14:tracePt t="466604" x="8413750" y="4584700"/>
          <p14:tracePt t="466621" x="8401050" y="4629150"/>
          <p14:tracePt t="466638" x="8401050" y="4660900"/>
          <p14:tracePt t="466655" x="8432800" y="4705350"/>
          <p14:tracePt t="466671" x="8445500" y="4718050"/>
          <p14:tracePt t="466688" x="8470900" y="4730750"/>
          <p14:tracePt t="466705" x="8515350" y="4749800"/>
          <p14:tracePt t="466722" x="8585200" y="4756150"/>
          <p14:tracePt t="466739" x="8655050" y="4756150"/>
          <p14:tracePt t="466754" x="8763000" y="4756150"/>
          <p14:tracePt t="466771" x="8845550" y="4756150"/>
          <p14:tracePt t="466788" x="8928100" y="4756150"/>
          <p14:tracePt t="466805" x="9010650" y="4762500"/>
          <p14:tracePt t="466821" x="9055100" y="4762500"/>
          <p14:tracePt t="466838" x="9080500" y="4762500"/>
          <p14:tracePt t="466855" x="9112250" y="4743450"/>
          <p14:tracePt t="466872" x="9150350" y="4718050"/>
          <p14:tracePt t="466891" x="9220200" y="4648200"/>
          <p14:tracePt t="466906" x="9232900" y="4616450"/>
          <p14:tracePt t="466922" x="9239250" y="4591050"/>
          <p14:tracePt t="466938" x="9239250" y="4572000"/>
          <p14:tracePt t="466955" x="9232900" y="4552950"/>
          <p14:tracePt t="466972" x="9207500" y="4527550"/>
          <p14:tracePt t="466988" x="9182100" y="4502150"/>
          <p14:tracePt t="467005" x="9144000" y="4470400"/>
          <p14:tracePt t="467022" x="9093200" y="4432300"/>
          <p14:tracePt t="467038" x="9036050" y="4394200"/>
          <p14:tracePt t="467056" x="8997950" y="4375150"/>
          <p14:tracePt t="467072" x="8972550" y="4362450"/>
          <p14:tracePt t="467088" x="8953500" y="4356100"/>
          <p14:tracePt t="467105" x="8934450" y="4356100"/>
          <p14:tracePt t="467122" x="8909050" y="4356100"/>
          <p14:tracePt t="467138" x="8864600" y="4362450"/>
          <p14:tracePt t="467156" x="8756650" y="4381500"/>
          <p14:tracePt t="467172" x="8693150" y="4394200"/>
          <p14:tracePt t="467189" x="8616950" y="4406900"/>
          <p14:tracePt t="467205" x="8553450" y="4419600"/>
          <p14:tracePt t="467222" x="8521700" y="4432300"/>
          <p14:tracePt t="467238" x="8496300" y="4457700"/>
          <p14:tracePt t="467255" x="8470900" y="4489450"/>
          <p14:tracePt t="467272" x="8458200" y="4527550"/>
          <p14:tracePt t="467289" x="8420100" y="4591050"/>
          <p14:tracePt t="467305" x="8388350" y="4635500"/>
          <p14:tracePt t="467322" x="8369300" y="4667250"/>
          <p14:tracePt t="467339" x="8343900" y="4686300"/>
          <p14:tracePt t="467355" x="8337550" y="4692650"/>
          <p14:tracePt t="467389" x="8337550" y="4699000"/>
          <p14:tracePt t="467406" x="8356600" y="4724400"/>
          <p14:tracePt t="467422" x="8401050" y="4749800"/>
          <p14:tracePt t="467439" x="8451850" y="4768850"/>
          <p14:tracePt t="467456" x="8521700" y="4781550"/>
          <p14:tracePt t="467472" x="8578850" y="4787900"/>
          <p14:tracePt t="467489" x="8636000" y="4787900"/>
          <p14:tracePt t="467505" x="8693150" y="4781550"/>
          <p14:tracePt t="467522" x="8750300" y="4775200"/>
          <p14:tracePt t="467539" x="8801100" y="4762500"/>
          <p14:tracePt t="467555" x="8851900" y="4743450"/>
          <p14:tracePt t="467572" x="8890000" y="4724400"/>
          <p14:tracePt t="467589" x="8928100" y="4699000"/>
          <p14:tracePt t="467605" x="8947150" y="4673600"/>
          <p14:tracePt t="467622" x="8959850" y="4654550"/>
          <p14:tracePt t="467639" x="8959850" y="4610100"/>
          <p14:tracePt t="467656" x="8959850" y="4578350"/>
          <p14:tracePt t="467673" x="8953500" y="4533900"/>
          <p14:tracePt t="467689" x="8940800" y="4495800"/>
          <p14:tracePt t="467705" x="8921750" y="4457700"/>
          <p14:tracePt t="467723" x="8909050" y="4438650"/>
          <p14:tracePt t="467739" x="8896350" y="4432300"/>
          <p14:tracePt t="467756" x="8883650" y="4419600"/>
          <p14:tracePt t="467772" x="8845550" y="4419600"/>
          <p14:tracePt t="467789" x="8794750" y="4419600"/>
          <p14:tracePt t="467806" x="8750300" y="4419600"/>
          <p14:tracePt t="467822" x="8699500" y="4419600"/>
          <p14:tracePt t="467839" x="8674100" y="4432300"/>
          <p14:tracePt t="467856" x="8642350" y="4445000"/>
          <p14:tracePt t="467872" x="8636000" y="4457700"/>
          <p14:tracePt t="467875" x="8629650" y="4476750"/>
          <p14:tracePt t="467890" x="8629650" y="4502150"/>
          <p14:tracePt t="467906" x="8655050" y="4540250"/>
          <p14:tracePt t="467923" x="8686800" y="4584700"/>
          <p14:tracePt t="467939" x="8731250" y="4622800"/>
          <p14:tracePt t="467956" x="8782050" y="4648200"/>
          <p14:tracePt t="467972" x="8826500" y="4660900"/>
          <p14:tracePt t="467990" x="8858250" y="4660900"/>
          <p14:tracePt t="468006" x="8902700" y="4660900"/>
          <p14:tracePt t="468023" x="8947150" y="4648200"/>
          <p14:tracePt t="468039" x="8978900" y="4641850"/>
          <p14:tracePt t="468057" x="9017000" y="4622800"/>
          <p14:tracePt t="468072" x="9023350" y="4622800"/>
          <p14:tracePt t="468089" x="9029700" y="4622800"/>
          <p14:tracePt t="468140" x="9042400" y="4622800"/>
          <p14:tracePt t="468156" x="9048750" y="4610100"/>
          <p14:tracePt t="468173" x="9048750" y="4591050"/>
          <p14:tracePt t="468189" x="9042400" y="4559300"/>
          <p14:tracePt t="468206" x="9029700" y="4527550"/>
          <p14:tracePt t="468223" x="9004300" y="4508500"/>
          <p14:tracePt t="468239" x="8985250" y="4483100"/>
          <p14:tracePt t="468256" x="8940800" y="4457700"/>
          <p14:tracePt t="468273" x="8909050" y="4445000"/>
          <p14:tracePt t="468290" x="8877300" y="4432300"/>
          <p14:tracePt t="468308" x="8820150" y="4413250"/>
          <p14:tracePt t="468324" x="8775700" y="4400550"/>
          <p14:tracePt t="468340" x="8737600" y="4387850"/>
          <p14:tracePt t="468356" x="8699500" y="4381500"/>
          <p14:tracePt t="468373" x="8667750" y="4375150"/>
          <p14:tracePt t="468389" x="8604250" y="4394200"/>
          <p14:tracePt t="468406" x="8559800" y="4413250"/>
          <p14:tracePt t="468423" x="8521700" y="4438650"/>
          <p14:tracePt t="468440" x="8496300" y="4464050"/>
          <p14:tracePt t="468456" x="8477250" y="4489450"/>
          <p14:tracePt t="468473" x="8464550" y="4508500"/>
          <p14:tracePt t="468489" x="8458200" y="4540250"/>
          <p14:tracePt t="468506" x="8451850" y="4584700"/>
          <p14:tracePt t="468523" x="8470900" y="4635500"/>
          <p14:tracePt t="468540" x="8509000" y="4699000"/>
          <p14:tracePt t="468556" x="8540750" y="4737100"/>
          <p14:tracePt t="468574" x="8610600" y="4794250"/>
          <p14:tracePt t="468590" x="8674100" y="4826000"/>
          <p14:tracePt t="468606" x="8724900" y="4838700"/>
          <p14:tracePt t="468623" x="8769350" y="4845050"/>
          <p14:tracePt t="468640" x="8820150" y="4851400"/>
          <p14:tracePt t="468657" x="8896350" y="4851400"/>
          <p14:tracePt t="468674" x="9004300" y="4826000"/>
          <p14:tracePt t="468690" x="9074150" y="4794250"/>
          <p14:tracePt t="468706" x="9150350" y="4749800"/>
          <p14:tracePt t="468723" x="9182100" y="4718050"/>
          <p14:tracePt t="468740" x="9201150" y="4699000"/>
          <p14:tracePt t="468756" x="9213850" y="4673600"/>
          <p14:tracePt t="468773" x="9213850" y="4641850"/>
          <p14:tracePt t="468790" x="9201150" y="4616450"/>
          <p14:tracePt t="468807" x="9169400" y="4584700"/>
          <p14:tracePt t="468824" x="9118600" y="4546600"/>
          <p14:tracePt t="468840" x="9086850" y="4514850"/>
          <p14:tracePt t="468856" x="9048750" y="4495800"/>
          <p14:tracePt t="468873" x="9023350" y="4483100"/>
          <p14:tracePt t="468890" x="8991600" y="4470400"/>
          <p14:tracePt t="468907" x="8966200" y="4464050"/>
          <p14:tracePt t="468924" x="8896350" y="4464050"/>
          <p14:tracePt t="468940" x="8820150" y="4464050"/>
          <p14:tracePt t="468957" x="8763000" y="4476750"/>
          <p14:tracePt t="468974" x="8705850" y="4483100"/>
          <p14:tracePt t="468990" x="8667750" y="4502150"/>
          <p14:tracePt t="469007" x="8648700" y="4514850"/>
          <p14:tracePt t="469023" x="8642350" y="4533900"/>
          <p14:tracePt t="469040" x="8642350" y="4552950"/>
          <p14:tracePt t="469057" x="8667750" y="4584700"/>
          <p14:tracePt t="469074" x="8680450" y="4603750"/>
          <p14:tracePt t="469075" x="8686800" y="4610100"/>
          <p14:tracePt t="469090" x="8712200" y="4629150"/>
          <p14:tracePt t="469107" x="8731250" y="4654550"/>
          <p14:tracePt t="469124" x="8743950" y="4673600"/>
          <p14:tracePt t="469140" x="8756650" y="4692650"/>
          <p14:tracePt t="469157" x="8775700" y="4724400"/>
          <p14:tracePt t="469173" x="8782050" y="4743450"/>
          <p14:tracePt t="469193" x="8788400" y="4768850"/>
          <p14:tracePt t="469207" x="8788400" y="4775200"/>
          <p14:tracePt t="469285" x="8794750" y="4775200"/>
          <p14:tracePt t="469293" x="8820150" y="4775200"/>
          <p14:tracePt t="469309" x="8864600" y="4762500"/>
          <p14:tracePt t="469325" x="8966200" y="4737100"/>
          <p14:tracePt t="469340" x="9144000" y="4711700"/>
          <p14:tracePt t="469357" x="9321800" y="4686300"/>
          <p14:tracePt t="469374" x="9499600" y="4660900"/>
          <p14:tracePt t="469391" x="9601200" y="4641850"/>
          <p14:tracePt t="469407" x="9639300" y="4622800"/>
          <p14:tracePt t="469424" x="9645650" y="4616450"/>
          <p14:tracePt t="469487" x="9652000" y="4616450"/>
          <p14:tracePt t="469494" x="9652000" y="4622800"/>
          <p14:tracePt t="469507" x="9652000" y="4629150"/>
          <p14:tracePt t="469524" x="9652000" y="4635500"/>
          <p14:tracePt t="469566" x="9652000" y="4641850"/>
          <p14:tracePt t="469575" x="9658350" y="4641850"/>
          <p14:tracePt t="469591" x="9664700" y="4654550"/>
          <p14:tracePt t="469607" x="9702800" y="4705350"/>
          <p14:tracePt t="469624" x="9772650" y="4781550"/>
          <p14:tracePt t="469640" x="9817100" y="4838700"/>
          <p14:tracePt t="469657" x="9848850" y="4876800"/>
          <p14:tracePt t="469674" x="9855200" y="4902200"/>
          <p14:tracePt t="469690" x="9861550" y="4914900"/>
          <p14:tracePt t="469724" x="9867900" y="4914900"/>
          <p14:tracePt t="469740" x="9880600" y="4914900"/>
          <p14:tracePt t="469757" x="9937750" y="4902200"/>
          <p14:tracePt t="469774" x="9982200" y="4883150"/>
          <p14:tracePt t="469791" x="10033000" y="4870450"/>
          <p14:tracePt t="469807" x="10045700" y="4864100"/>
          <p14:tracePt t="469824" x="10052050" y="4864100"/>
          <p14:tracePt t="469875" x="10071100" y="4857750"/>
          <p14:tracePt t="469890" x="10102850" y="4857750"/>
          <p14:tracePt t="469908" x="10172700" y="4832350"/>
          <p14:tracePt t="469925" x="10191750" y="4826000"/>
          <p14:tracePt t="469941" x="10191750" y="4819650"/>
          <p14:tracePt t="469958" x="10191750" y="4813300"/>
          <p14:tracePt t="469974" x="10191750" y="4806950"/>
          <p14:tracePt t="469992" x="10198100" y="4800600"/>
          <p14:tracePt t="470008" x="10217150" y="4794250"/>
          <p14:tracePt t="470025" x="10248900" y="4794250"/>
          <p14:tracePt t="470041" x="10299700" y="4806950"/>
          <p14:tracePt t="470058" x="10344150" y="4813300"/>
          <p14:tracePt t="470075" x="10375900" y="4813300"/>
          <p14:tracePt t="470091" x="10388600" y="4813300"/>
          <p14:tracePt t="470108" x="10394950" y="4813300"/>
          <p14:tracePt t="470141" x="10401300" y="4813300"/>
          <p14:tracePt t="470158" x="10426700" y="4806950"/>
          <p14:tracePt t="470174" x="10464800" y="4800600"/>
          <p14:tracePt t="470191" x="10509250" y="4794250"/>
          <p14:tracePt t="470208" x="10553700" y="4787900"/>
          <p14:tracePt t="470224" x="10585450" y="4775200"/>
          <p14:tracePt t="470241" x="10598150" y="4768850"/>
          <p14:tracePt t="470258" x="10623550" y="4756150"/>
          <p14:tracePt t="470274" x="10642600" y="4749800"/>
          <p14:tracePt t="470291" x="10668000" y="4743450"/>
          <p14:tracePt t="470308" x="10699750" y="4737100"/>
          <p14:tracePt t="470325" x="10756900" y="4730750"/>
          <p14:tracePt t="470341" x="10826750" y="4724400"/>
          <p14:tracePt t="470358" x="10896600" y="4724400"/>
          <p14:tracePt t="470375" x="10953750" y="4718050"/>
          <p14:tracePt t="470392" x="10998200" y="4718050"/>
          <p14:tracePt t="470408" x="11017250" y="4718050"/>
          <p14:tracePt t="470424" x="11036300" y="4718050"/>
          <p14:tracePt t="470441" x="11068050" y="4718050"/>
          <p14:tracePt t="470459" x="11099800" y="4718050"/>
          <p14:tracePt t="470474" x="11112500" y="4718050"/>
          <p14:tracePt t="470542" x="11118850" y="4718050"/>
          <p14:tracePt t="470558" x="11131550" y="4718050"/>
          <p14:tracePt t="470575" x="11169650" y="4718050"/>
          <p14:tracePt t="470591" x="11195050" y="4711700"/>
          <p14:tracePt t="470608" x="11226800" y="4705350"/>
          <p14:tracePt t="470625" x="11239500" y="4705350"/>
          <p14:tracePt t="470641" x="11252200" y="4699000"/>
          <p14:tracePt t="470744" x="11239500" y="4699000"/>
          <p14:tracePt t="470751" x="11226800" y="4699000"/>
          <p14:tracePt t="470759" x="11201400" y="4705350"/>
          <p14:tracePt t="470775" x="11131550" y="4718050"/>
          <p14:tracePt t="470792" x="11055350" y="4730750"/>
          <p14:tracePt t="470808" x="10972800" y="4743450"/>
          <p14:tracePt t="470825" x="10864850" y="4749800"/>
          <p14:tracePt t="470842" x="10750550" y="4749800"/>
          <p14:tracePt t="470858" x="10642600" y="4749800"/>
          <p14:tracePt t="470875" x="10528300" y="4749800"/>
          <p14:tracePt t="470892" x="10312400" y="4743450"/>
          <p14:tracePt t="470908" x="10039350" y="4743450"/>
          <p14:tracePt t="470926" x="9734550" y="4743450"/>
          <p14:tracePt t="470942" x="9366250" y="4743450"/>
          <p14:tracePt t="470946" x="9207500" y="4737100"/>
          <p14:tracePt t="470958" x="9067800" y="4730750"/>
          <p14:tracePt t="470976" x="8699500" y="4705350"/>
          <p14:tracePt t="470992" x="8509000" y="4686300"/>
          <p14:tracePt t="471008" x="8331200" y="4679950"/>
          <p14:tracePt t="471025" x="8083550" y="4699000"/>
          <p14:tracePt t="471042" x="7772400" y="4743450"/>
          <p14:tracePt t="471059" x="7467600" y="4775200"/>
          <p14:tracePt t="471075" x="7131050" y="4813300"/>
          <p14:tracePt t="471092" x="6953250" y="4845050"/>
          <p14:tracePt t="471109" x="6915150" y="4864100"/>
          <p14:tracePt t="471126" x="6915150" y="4870450"/>
          <p14:tracePt t="471142" x="6921500" y="4876800"/>
          <p14:tracePt t="471159" x="6953250" y="4883150"/>
          <p14:tracePt t="471175" x="6997700" y="4908550"/>
          <p14:tracePt t="471192" x="7029450" y="4940300"/>
          <p14:tracePt t="471209" x="7061200" y="4991100"/>
          <p14:tracePt t="471210" x="7067550" y="5003800"/>
          <p14:tracePt t="471226" x="7080250" y="5035550"/>
          <p14:tracePt t="471242" x="7086600" y="5048250"/>
          <p14:tracePt t="471258" x="7092950" y="5048250"/>
          <p14:tracePt t="471295" x="7099300" y="5048250"/>
          <p14:tracePt t="471309" x="7105650" y="5048250"/>
          <p14:tracePt t="471326" x="7143750" y="5048250"/>
          <p14:tracePt t="471342" x="7169150" y="5041900"/>
          <p14:tracePt t="471359" x="7181850" y="5035550"/>
          <p14:tracePt t="471375" x="7200900" y="5016500"/>
          <p14:tracePt t="471392" x="7207250" y="4997450"/>
          <p14:tracePt t="471408" x="7207250" y="4991100"/>
          <p14:tracePt t="492367" x="7207250" y="4984750"/>
          <p14:tracePt t="492374" x="7194550" y="4972050"/>
          <p14:tracePt t="492394" x="7099300" y="4889500"/>
          <p14:tracePt t="492410" x="7054850" y="4857750"/>
          <p14:tracePt t="492487" x="7048500" y="4851400"/>
          <p14:tracePt t="492497" x="7035800" y="4845050"/>
          <p14:tracePt t="492510" x="7004050" y="4826000"/>
          <p14:tracePt t="492527" x="6940550" y="4800600"/>
          <p14:tracePt t="492544" x="6908800" y="4787900"/>
          <p14:tracePt t="492560" x="6902450" y="4787900"/>
          <p14:tracePt t="492579" x="6927850" y="4787900"/>
          <p14:tracePt t="492595" x="7004050" y="4787900"/>
          <p14:tracePt t="492610" x="7232650" y="4806950"/>
          <p14:tracePt t="492627" x="7461250" y="4819650"/>
          <p14:tracePt t="492643" x="7721600" y="4819650"/>
          <p14:tracePt t="492661" x="7886700" y="4787900"/>
          <p14:tracePt t="492676" x="8039100" y="4743450"/>
          <p14:tracePt t="492693" x="8185150" y="4711700"/>
          <p14:tracePt t="492710" x="8356600" y="4692650"/>
          <p14:tracePt t="492727" x="8528050" y="4679950"/>
          <p14:tracePt t="492743" x="8655050" y="4679950"/>
          <p14:tracePt t="492760" x="8731250" y="4679950"/>
          <p14:tracePt t="492776" x="8743950" y="4679950"/>
          <p14:tracePt t="492810" x="8750300" y="4679950"/>
          <p14:tracePt t="492827" x="8763000" y="4679950"/>
          <p14:tracePt t="492845" x="8826500" y="4679950"/>
          <p14:tracePt t="492860" x="8877300" y="4660900"/>
          <p14:tracePt t="492877" x="8934450" y="4629150"/>
          <p14:tracePt t="492893" x="8972550" y="4591050"/>
          <p14:tracePt t="492910" x="8997950" y="4559300"/>
          <p14:tracePt t="492927" x="9010650" y="4533900"/>
          <p14:tracePt t="492943" x="9017000" y="4521200"/>
          <p14:tracePt t="492960" x="9023350" y="4514850"/>
          <p14:tracePt t="493010" x="9010650" y="4521200"/>
          <p14:tracePt t="493027" x="8959850" y="4540250"/>
          <p14:tracePt t="493043" x="8921750" y="4559300"/>
          <p14:tracePt t="493060" x="8877300" y="4578350"/>
          <p14:tracePt t="493063" x="8858250" y="4578350"/>
          <p14:tracePt t="493077" x="8826500" y="4591050"/>
          <p14:tracePt t="493095" x="8743950" y="4622800"/>
          <p14:tracePt t="493110" x="8674100" y="4679950"/>
          <p14:tracePt t="493127" x="8616950" y="4756150"/>
          <p14:tracePt t="493144" x="8566150" y="4819650"/>
          <p14:tracePt t="493161" x="8540750" y="4851400"/>
          <p14:tracePt t="493177" x="8534400" y="4864100"/>
          <p14:tracePt t="493250" x="8534400" y="4883150"/>
          <p14:tracePt t="493260" x="8534400" y="4902200"/>
          <p14:tracePt t="493278" x="8566150" y="4959350"/>
          <p14:tracePt t="493295" x="8572500" y="4978400"/>
          <p14:tracePt t="493353" x="8578850" y="4978400"/>
          <p14:tracePt t="493363" x="8585200" y="4978400"/>
          <p14:tracePt t="493377" x="8674100" y="4959350"/>
          <p14:tracePt t="493394" x="8782050" y="4953000"/>
          <p14:tracePt t="493410" x="8902700" y="4946650"/>
          <p14:tracePt t="493427" x="8978900" y="4940300"/>
          <p14:tracePt t="493444" x="9023350" y="4933950"/>
          <p14:tracePt t="493461" x="9036050" y="4927600"/>
          <p14:tracePt t="493477" x="9061450" y="4914900"/>
          <p14:tracePt t="493494" x="9137650" y="4895850"/>
          <p14:tracePt t="493510" x="9283700" y="4870450"/>
          <p14:tracePt t="493528" x="9467850" y="4838700"/>
          <p14:tracePt t="493544" x="9550400" y="4826000"/>
          <p14:tracePt t="493560" x="9569450" y="4819650"/>
          <p14:tracePt t="493615" x="9569450" y="4826000"/>
          <p14:tracePt t="493627" x="9563100" y="4826000"/>
          <p14:tracePt t="493644" x="9563100" y="4832350"/>
          <p14:tracePt t="493728" x="9569450" y="4838700"/>
          <p14:tracePt t="493744" x="9601200" y="4851400"/>
          <p14:tracePt t="493761" x="9620250" y="4864100"/>
          <p14:tracePt t="493778" x="9632950" y="4870450"/>
          <p14:tracePt t="493794" x="9645650" y="4870450"/>
          <p14:tracePt t="493811" x="9664700" y="4876800"/>
          <p14:tracePt t="493828" x="9690100" y="4883150"/>
          <p14:tracePt t="493844" x="9715500" y="4883150"/>
          <p14:tracePt t="493863" x="9734550" y="4889500"/>
          <p14:tracePt t="493895" x="9740900" y="4889500"/>
          <p14:tracePt t="494057" x="9734550" y="4889500"/>
          <p14:tracePt t="494066" x="9728200" y="4889500"/>
          <p14:tracePt t="494078" x="9709150" y="4908550"/>
          <p14:tracePt t="494095" x="9690100" y="4921250"/>
          <p14:tracePt t="494113" x="9658350" y="4946650"/>
          <p14:tracePt t="494128" x="9645650" y="4959350"/>
          <p14:tracePt t="494144" x="9639300" y="4965700"/>
          <p14:tracePt t="494195" x="9632950" y="4965700"/>
          <p14:tracePt t="494211" x="9620250" y="4965700"/>
          <p14:tracePt t="494228" x="9594850" y="4965700"/>
          <p14:tracePt t="494245" x="9569450" y="4965700"/>
          <p14:tracePt t="494247" x="9556750" y="4965700"/>
          <p14:tracePt t="494262" x="9550400" y="4965700"/>
          <p14:tracePt t="494279" x="9544050" y="4965700"/>
          <p14:tracePt t="494307" x="9544050" y="4959350"/>
          <p14:tracePt t="494357" x="9537700" y="4959350"/>
          <p14:tracePt t="494433" x="9544050" y="4959350"/>
          <p14:tracePt t="494440" x="9550400" y="4959350"/>
          <p14:tracePt t="494461" x="9563100" y="4959350"/>
          <p14:tracePt t="494478" x="9582150" y="4965700"/>
          <p14:tracePt t="494498" x="9607550" y="4965700"/>
          <p14:tracePt t="494513" x="9645650" y="4965700"/>
          <p14:tracePt t="494529" x="9721850" y="4972050"/>
          <p14:tracePt t="494545" x="9829800" y="4978400"/>
          <p14:tracePt t="494562" x="9906000" y="4984750"/>
          <p14:tracePt t="494579" x="9982200" y="4984750"/>
          <p14:tracePt t="494595" x="10026650" y="4984750"/>
          <p14:tracePt t="494611" x="10083800" y="4984750"/>
          <p14:tracePt t="494629" x="10153650" y="4972050"/>
          <p14:tracePt t="494645" x="10210800" y="4965700"/>
          <p14:tracePt t="494662" x="10293350" y="4940300"/>
          <p14:tracePt t="494678" x="10356850" y="4921250"/>
          <p14:tracePt t="494680" x="10394950" y="4902200"/>
          <p14:tracePt t="494695" x="10426700" y="4883150"/>
          <p14:tracePt t="494697" x="10439400" y="4876800"/>
          <p14:tracePt t="494712" x="10458450" y="4864100"/>
          <p14:tracePt t="494728" x="10483850" y="4832350"/>
          <p14:tracePt t="494745" x="10490200" y="4826000"/>
          <p14:tracePt t="494762" x="10509250" y="4806950"/>
          <p14:tracePt t="494778" x="10509250" y="4787900"/>
          <p14:tracePt t="494795" x="10509250" y="4762500"/>
          <p14:tracePt t="494811" x="10490200" y="4718050"/>
          <p14:tracePt t="494828" x="10452100" y="4679950"/>
          <p14:tracePt t="494846" x="10394950" y="4641850"/>
          <p14:tracePt t="494862" x="10331450" y="4622800"/>
          <p14:tracePt t="494878" x="10267950" y="4616450"/>
          <p14:tracePt t="494895" x="10191750" y="4610100"/>
          <p14:tracePt t="494912" x="10109200" y="4610100"/>
          <p14:tracePt t="494929" x="10026650" y="4610100"/>
          <p14:tracePt t="494946" x="9931400" y="4610100"/>
          <p14:tracePt t="494962" x="9867900" y="4610100"/>
          <p14:tracePt t="494979" x="9798050" y="4610100"/>
          <p14:tracePt t="494996" x="9721850" y="4610100"/>
          <p14:tracePt t="495012" x="9658350" y="4616450"/>
          <p14:tracePt t="495029" x="9575800" y="4635500"/>
          <p14:tracePt t="495045" x="9518650" y="4648200"/>
          <p14:tracePt t="495062" x="9467850" y="4673600"/>
          <p14:tracePt t="495078" x="9455150" y="4679950"/>
          <p14:tracePt t="495095" x="9448800" y="4686300"/>
          <p14:tracePt t="495129" x="9442450" y="4692650"/>
          <p14:tracePt t="495145" x="9442450" y="4699000"/>
          <p14:tracePt t="495162" x="9455150" y="4724400"/>
          <p14:tracePt t="495179" x="9531350" y="4781550"/>
          <p14:tracePt t="495196" x="9601200" y="4819650"/>
          <p14:tracePt t="495212" x="9690100" y="4845050"/>
          <p14:tracePt t="495229" x="9753600" y="4857750"/>
          <p14:tracePt t="495246" x="9817100" y="4864100"/>
          <p14:tracePt t="495262" x="9867900" y="4864100"/>
          <p14:tracePt t="495279" x="9937750" y="4864100"/>
          <p14:tracePt t="495296" x="10033000" y="4864100"/>
          <p14:tracePt t="495312" x="10172700" y="4864100"/>
          <p14:tracePt t="495329" x="10331450" y="4864100"/>
          <p14:tracePt t="495346" x="10483850" y="4870450"/>
          <p14:tracePt t="495363" x="10579100" y="4870450"/>
          <p14:tracePt t="495379" x="10623550" y="4870450"/>
          <p14:tracePt t="495396" x="10629900" y="4864100"/>
          <p14:tracePt t="495412" x="10636250" y="4864100"/>
          <p14:tracePt t="495429" x="10668000" y="4864100"/>
          <p14:tracePt t="495446" x="10725150" y="4864100"/>
          <p14:tracePt t="495463" x="10795000" y="4857750"/>
          <p14:tracePt t="495479" x="10833100" y="4851400"/>
          <p14:tracePt t="495495" x="10858500" y="4838700"/>
          <p14:tracePt t="495512" x="10871200" y="4832350"/>
          <p14:tracePt t="495530" x="10902950" y="4832350"/>
          <p14:tracePt t="495546" x="10979150" y="4832350"/>
          <p14:tracePt t="495562" x="11061700" y="4832350"/>
          <p14:tracePt t="495579" x="11226800" y="4857750"/>
          <p14:tracePt t="495596" x="11347450" y="4876800"/>
          <p14:tracePt t="495612" x="11404600" y="4883150"/>
          <p14:tracePt t="495646" x="11404600" y="4876800"/>
          <p14:tracePt t="495662" x="11404600" y="4870450"/>
          <p14:tracePt t="495697" x="11410950" y="4870450"/>
          <p14:tracePt t="495712" x="11423650" y="4870450"/>
          <p14:tracePt t="495729" x="11442700" y="4864100"/>
          <p14:tracePt t="495746" x="11449050" y="4851400"/>
          <p14:tracePt t="495763" x="11455400" y="4838700"/>
          <p14:tracePt t="495779" x="11455400" y="4826000"/>
          <p14:tracePt t="495796" x="11430000" y="4800600"/>
          <p14:tracePt t="495813" x="11398250" y="4781550"/>
          <p14:tracePt t="495829" x="11353800" y="4768850"/>
          <p14:tracePt t="495846" x="11303000" y="4756150"/>
          <p14:tracePt t="495863" x="11214100" y="4730750"/>
          <p14:tracePt t="495879" x="11137900" y="4705350"/>
          <p14:tracePt t="495896" x="11049000" y="4673600"/>
          <p14:tracePt t="495913" x="10991850" y="4654550"/>
          <p14:tracePt t="495930" x="10871200" y="4635500"/>
          <p14:tracePt t="495946" x="10820400" y="4629150"/>
          <p14:tracePt t="495962" x="10744200" y="4629150"/>
          <p14:tracePt t="495980" x="10661650" y="4622800"/>
          <p14:tracePt t="495996" x="10617200" y="4622800"/>
          <p14:tracePt t="496012" x="10553700" y="4622800"/>
          <p14:tracePt t="496029" x="10490200" y="4635500"/>
          <p14:tracePt t="496046" x="10439400" y="4654550"/>
          <p14:tracePt t="496063" x="10363200" y="4692650"/>
          <p14:tracePt t="496079" x="10325100" y="4724400"/>
          <p14:tracePt t="496096" x="10318750" y="4743450"/>
          <p14:tracePt t="496113" x="10318750" y="4762500"/>
          <p14:tracePt t="496130" x="10337800" y="4781550"/>
          <p14:tracePt t="496146" x="10350500" y="4787900"/>
          <p14:tracePt t="496147" x="10356850" y="4787900"/>
          <p14:tracePt t="496163" x="10363200" y="4794250"/>
          <p14:tracePt t="496180" x="10382250" y="4794250"/>
          <p14:tracePt t="496197" x="10388600" y="4794250"/>
          <p14:tracePt t="496213" x="10394950" y="4794250"/>
          <p14:tracePt t="496230" x="10401300" y="4800600"/>
          <p14:tracePt t="496246" x="10414000" y="4813300"/>
          <p14:tracePt t="496263" x="10426700" y="4832350"/>
          <p14:tracePt t="496279" x="10439400" y="4851400"/>
          <p14:tracePt t="496296" x="10445750" y="4864100"/>
          <p14:tracePt t="496313" x="10445750" y="4870450"/>
          <p14:tracePt t="496330" x="10445750" y="4876800"/>
          <p14:tracePt t="496346" x="10445750" y="4889500"/>
          <p14:tracePt t="496363" x="10445750" y="4902200"/>
          <p14:tracePt t="496364" x="10445750" y="4908550"/>
          <p14:tracePt t="496380" x="10445750" y="4914900"/>
          <p14:tracePt t="496478" x="10445750" y="4921250"/>
          <p14:tracePt t="496507" x="10445750" y="4927600"/>
          <p14:tracePt t="497027" x="10445750" y="4921250"/>
          <p14:tracePt t="497123" x="10433050" y="4921250"/>
          <p14:tracePt t="497130" x="10414000" y="4921250"/>
          <p14:tracePt t="497147" x="10382250" y="4921250"/>
          <p14:tracePt t="497164" x="10331450" y="4927600"/>
          <p14:tracePt t="497181" x="10299700" y="4933950"/>
          <p14:tracePt t="497197" x="10280650" y="4940300"/>
          <p14:tracePt t="497214" x="10267950" y="4946650"/>
          <p14:tracePt t="497230" x="10255250" y="4946650"/>
          <p14:tracePt t="497247" x="10242550" y="4953000"/>
          <p14:tracePt t="497264" x="10229850" y="4953000"/>
          <p14:tracePt t="497280" x="10210800" y="4953000"/>
          <p14:tracePt t="497297" x="10198100" y="4959350"/>
          <p14:tracePt t="497314" x="10191750" y="4959350"/>
          <p14:tracePt t="497559" x="10172700" y="4959350"/>
          <p14:tracePt t="497568" x="10160000" y="4959350"/>
          <p14:tracePt t="497582" x="10121900" y="4953000"/>
          <p14:tracePt t="497599" x="10083800" y="4946650"/>
          <p14:tracePt t="497615" x="10039350" y="4946650"/>
          <p14:tracePt t="497631" x="10001250" y="4946650"/>
          <p14:tracePt t="497648" x="9963150" y="4946650"/>
          <p14:tracePt t="497664" x="9886950" y="4965700"/>
          <p14:tracePt t="497681" x="9696450" y="5016500"/>
          <p14:tracePt t="497698" x="9378950" y="5041900"/>
          <p14:tracePt t="497714" x="8966200" y="5048250"/>
          <p14:tracePt t="497731" x="8566150" y="5048250"/>
          <p14:tracePt t="497747" x="8235950" y="5048250"/>
          <p14:tracePt t="497764" x="8051800" y="5041900"/>
          <p14:tracePt t="497781" x="7975600" y="5035550"/>
          <p14:tracePt t="497798" x="7962900" y="5035550"/>
          <p14:tracePt t="497831" x="7956550" y="5035550"/>
          <p14:tracePt t="497848" x="7899400" y="5073650"/>
          <p14:tracePt t="497864" x="7804150" y="5105400"/>
          <p14:tracePt t="497881" x="7734300" y="5143500"/>
          <p14:tracePt t="497897" x="7721600" y="5162550"/>
          <p14:tracePt t="497915" x="7721600" y="5175250"/>
          <p14:tracePt t="497931" x="7727950" y="5175250"/>
          <p14:tracePt t="497947" x="7747000" y="5175250"/>
          <p14:tracePt t="497964" x="7753350" y="5175250"/>
          <p14:tracePt t="497981" x="7759700" y="5175250"/>
          <p14:tracePt t="497998" x="7753350" y="5187950"/>
          <p14:tracePt t="498015" x="7715250" y="5200650"/>
          <p14:tracePt t="498032" x="7702550" y="5219700"/>
          <p14:tracePt t="498048" x="7702550" y="5226050"/>
          <p14:tracePt t="498049" x="7702550" y="5232400"/>
          <p14:tracePt t="498065" x="7721600" y="5238750"/>
          <p14:tracePt t="498067" x="7734300" y="5238750"/>
          <p14:tracePt t="498083" x="7759700" y="5245100"/>
          <p14:tracePt t="498099" x="7785100" y="5245100"/>
          <p14:tracePt t="498115" x="7816850" y="5245100"/>
          <p14:tracePt t="498131" x="7842250" y="5264150"/>
          <p14:tracePt t="498148" x="7848600" y="5295900"/>
          <p14:tracePt t="498164" x="7848600" y="5314950"/>
          <p14:tracePt t="498181" x="7848600" y="5334000"/>
          <p14:tracePt t="498198" x="7848600" y="5346700"/>
          <p14:tracePt t="498214" x="7867650" y="5353050"/>
          <p14:tracePt t="498231" x="7880350" y="5353050"/>
          <p14:tracePt t="498248" x="7893050" y="5353050"/>
          <p14:tracePt t="499005" x="7886700" y="5353050"/>
          <p14:tracePt t="499013" x="7880350" y="5353050"/>
          <p14:tracePt t="499497" x="7886700" y="5346700"/>
          <p14:tracePt t="499505" x="7899400" y="5340350"/>
          <p14:tracePt t="499516" x="7924800" y="5334000"/>
          <p14:tracePt t="499532" x="7975600" y="5314950"/>
          <p14:tracePt t="499549" x="8001000" y="5302250"/>
          <p14:tracePt t="499566" x="8007350" y="5295900"/>
          <p14:tracePt t="499583" x="8007350" y="5289550"/>
          <p14:tracePt t="499599" x="8013700" y="5289550"/>
          <p14:tracePt t="499670" x="8013700" y="5283200"/>
          <p14:tracePt t="499676" x="8020050" y="5283200"/>
          <p14:tracePt t="499686" x="8020050" y="5276850"/>
          <p14:tracePt t="499699" x="8026400" y="5270500"/>
          <p14:tracePt t="499716" x="8032750" y="5264150"/>
          <p14:tracePt t="499733" x="8032750" y="5257800"/>
          <p14:tracePt t="499835" x="8026400" y="5257800"/>
          <p14:tracePt t="499843" x="8020050" y="5257800"/>
          <p14:tracePt t="499853" x="8013700" y="5257800"/>
          <p14:tracePt t="499867" x="8001000" y="5257800"/>
          <p14:tracePt t="499883" x="7994650" y="5257800"/>
          <p14:tracePt t="499899" x="7994650" y="5245100"/>
          <p14:tracePt t="499916" x="7988300" y="5232400"/>
          <p14:tracePt t="499933" x="7981950" y="5219700"/>
          <p14:tracePt t="499949" x="7981950" y="5207000"/>
          <p14:tracePt t="499966" x="7981950" y="5194300"/>
          <p14:tracePt t="499983" x="7981950" y="5187950"/>
          <p14:tracePt t="499999" x="7981950" y="5181600"/>
          <p14:tracePt t="500638" x="7988300" y="5175250"/>
          <p14:tracePt t="500646" x="8001000" y="5175250"/>
          <p14:tracePt t="500653" x="8020050" y="5162550"/>
          <p14:tracePt t="500667" x="8045450" y="5156200"/>
          <p14:tracePt t="500685" x="8089900" y="5149850"/>
          <p14:tracePt t="500701" x="8128000" y="5143500"/>
          <p14:tracePt t="500717" x="8185150" y="5137150"/>
          <p14:tracePt t="500733" x="8286750" y="5137150"/>
          <p14:tracePt t="500750" x="8401050" y="5137150"/>
          <p14:tracePt t="500767" x="8477250" y="5137150"/>
          <p14:tracePt t="500784" x="8515350" y="5137150"/>
          <p14:tracePt t="500800" x="8521700" y="5137150"/>
          <p14:tracePt t="500855" x="8528050" y="5137150"/>
          <p14:tracePt t="500867" x="8534400" y="5137150"/>
          <p14:tracePt t="500884" x="8547100" y="5137150"/>
          <p14:tracePt t="500900" x="8566150" y="5137150"/>
          <p14:tracePt t="500917" x="8578850" y="5130800"/>
          <p14:tracePt t="500950" x="8591550" y="5124450"/>
          <p14:tracePt t="500967" x="8610600" y="5124450"/>
          <p14:tracePt t="500984" x="8642350" y="5124450"/>
          <p14:tracePt t="501000" x="8680450" y="5137150"/>
          <p14:tracePt t="501017" x="8718550" y="5149850"/>
          <p14:tracePt t="501033" x="8763000" y="5156200"/>
          <p14:tracePt t="501050" x="8788400" y="5162550"/>
          <p14:tracePt t="501067" x="8794750" y="5156200"/>
          <p14:tracePt t="501083" x="8826500" y="5137150"/>
          <p14:tracePt t="501100" x="8858250" y="5124450"/>
          <p14:tracePt t="501117" x="8909050" y="5099050"/>
          <p14:tracePt t="501134" x="8947150" y="5086350"/>
          <p14:tracePt t="501150" x="8966200" y="5080000"/>
          <p14:tracePt t="501167" x="8972550" y="5080000"/>
          <p14:tracePt t="501205" x="8966200" y="5080000"/>
          <p14:tracePt t="501217" x="8953500" y="5073650"/>
          <p14:tracePt t="501234" x="8940800" y="5060950"/>
          <p14:tracePt t="501250" x="8928100" y="5054600"/>
          <p14:tracePt t="501269" x="8890000" y="5010150"/>
          <p14:tracePt t="501285" x="8870950" y="4984750"/>
          <p14:tracePt t="501300" x="8826500" y="4959350"/>
          <p14:tracePt t="501317" x="8801100" y="4940300"/>
          <p14:tracePt t="501335" x="8775700" y="4933950"/>
          <p14:tracePt t="501351" x="8763000" y="4933950"/>
          <p14:tracePt t="501367" x="8743950" y="4927600"/>
          <p14:tracePt t="501384" x="8705850" y="4921250"/>
          <p14:tracePt t="501401" x="8661400" y="4921250"/>
          <p14:tracePt t="501417" x="8604250" y="4921250"/>
          <p14:tracePt t="501434" x="8521700" y="4921250"/>
          <p14:tracePt t="501450" x="8458200" y="4927600"/>
          <p14:tracePt t="501467" x="8382000" y="4933950"/>
          <p14:tracePt t="501484" x="8343900" y="4933950"/>
          <p14:tracePt t="501501" x="8318500" y="4940300"/>
          <p14:tracePt t="501576" x="8312150" y="4959350"/>
          <p14:tracePt t="501601" x="8312150" y="5016500"/>
          <p14:tracePt t="501618" x="8312150" y="5054600"/>
          <p14:tracePt t="501634" x="8312150" y="5080000"/>
          <p14:tracePt t="501651" x="8318500" y="5086350"/>
          <p14:tracePt t="501688" x="8324850" y="5086350"/>
          <p14:tracePt t="501701" x="8356600" y="5073650"/>
          <p14:tracePt t="501718" x="8394700" y="5060950"/>
          <p14:tracePt t="501735" x="8413750" y="5054600"/>
          <p14:tracePt t="501904" x="8426450" y="5054600"/>
          <p14:tracePt t="501910" x="8439150" y="5054600"/>
          <p14:tracePt t="501918" x="8483600" y="5054600"/>
          <p14:tracePt t="501934" x="8597900" y="5054600"/>
          <p14:tracePt t="501951" x="8718550" y="5067300"/>
          <p14:tracePt t="501968" x="8826500" y="5086350"/>
          <p14:tracePt t="501985" x="8928100" y="5105400"/>
          <p14:tracePt t="502001" x="9004300" y="5124450"/>
          <p14:tracePt t="502018" x="9086850" y="5130800"/>
          <p14:tracePt t="502036" x="9137650" y="5137150"/>
          <p14:tracePt t="502051" x="9182100" y="5137150"/>
          <p14:tracePt t="502068" x="9213850" y="5137150"/>
          <p14:tracePt t="502084" x="9220200" y="5137150"/>
          <p14:tracePt t="502103" x="9232900" y="5130800"/>
          <p14:tracePt t="502118" x="9245600" y="5130800"/>
          <p14:tracePt t="502135" x="9296400" y="5130800"/>
          <p14:tracePt t="502151" x="9321800" y="5130800"/>
          <p14:tracePt t="502168" x="9334500" y="5130800"/>
          <p14:tracePt t="502241" x="9340850" y="5130800"/>
          <p14:tracePt t="502259" x="9347200" y="5137150"/>
          <p14:tracePt t="502285" x="9353550" y="5137150"/>
          <p14:tracePt t="502318" x="9334500" y="5137150"/>
          <p14:tracePt t="502335" x="9315450" y="5137150"/>
          <p14:tracePt t="506451" x="9328150" y="5137150"/>
          <p14:tracePt t="506460" x="9347200" y="5137150"/>
          <p14:tracePt t="506471" x="9398000" y="5137150"/>
          <p14:tracePt t="506488" x="9499600" y="5124450"/>
          <p14:tracePt t="506507" x="9645650" y="5111750"/>
          <p14:tracePt t="506522" x="9747250" y="5105400"/>
          <p14:tracePt t="506539" x="9836150" y="5105400"/>
          <p14:tracePt t="506557" x="9906000" y="5105400"/>
          <p14:tracePt t="506571" x="9944100" y="5105400"/>
          <p14:tracePt t="506589" x="9956800" y="5105400"/>
          <p14:tracePt t="506604" x="9963150" y="5105400"/>
          <p14:tracePt t="506621" x="9975850" y="5105400"/>
          <p14:tracePt t="506638" x="9988550" y="5105400"/>
          <p14:tracePt t="506655" x="10026650" y="5105400"/>
          <p14:tracePt t="506672" x="10077450" y="5105400"/>
          <p14:tracePt t="506688" x="10128250" y="5099050"/>
          <p14:tracePt t="506705" x="10179050" y="5099050"/>
          <p14:tracePt t="506722" x="10223500" y="5099050"/>
          <p14:tracePt t="506739" x="10248900" y="5099050"/>
          <p14:tracePt t="506755" x="10280650" y="5099050"/>
          <p14:tracePt t="506772" x="10363200" y="5092700"/>
          <p14:tracePt t="506789" x="10439400" y="5092700"/>
          <p14:tracePt t="506805" x="10477500" y="5092700"/>
          <p14:tracePt t="506822" x="10509250" y="5099050"/>
          <p14:tracePt t="506838" x="10528300" y="5105400"/>
          <p14:tracePt t="506855" x="10553700" y="5105400"/>
          <p14:tracePt t="506873" x="10572750" y="5111750"/>
          <p14:tracePt t="506889" x="10591800" y="5111750"/>
          <p14:tracePt t="506906" x="10604500" y="5105400"/>
          <p14:tracePt t="506922" x="10623550" y="5092700"/>
          <p14:tracePt t="506939" x="10629900" y="5086350"/>
          <p14:tracePt t="506956" x="10636250" y="5086350"/>
          <p14:tracePt t="506989" x="10636250" y="5080000"/>
          <p14:tracePt t="507005" x="10636250" y="5073650"/>
          <p14:tracePt t="507022" x="10636250" y="5067300"/>
          <p14:tracePt t="507039" x="10629900" y="5054600"/>
          <p14:tracePt t="507056" x="10617200" y="5048250"/>
          <p14:tracePt t="507072" x="10604500" y="5041900"/>
          <p14:tracePt t="507089" x="10598150" y="5035550"/>
          <p14:tracePt t="507122" x="10610850" y="5029200"/>
          <p14:tracePt t="507139" x="10629900" y="5016500"/>
          <p14:tracePt t="507155" x="10655300" y="5010150"/>
          <p14:tracePt t="507172" x="10668000" y="5003800"/>
          <p14:tracePt t="507189" x="10674350" y="4997450"/>
          <p14:tracePt t="507273" x="10680700" y="4991100"/>
          <p14:tracePt t="507281" x="10687050" y="4991100"/>
          <p14:tracePt t="507290" x="10699750" y="4984750"/>
          <p14:tracePt t="507305" x="10725150" y="4972050"/>
          <p14:tracePt t="507322" x="10744200" y="4965700"/>
          <p14:tracePt t="507339" x="10750550" y="4965700"/>
          <p14:tracePt t="507463" x="10750550" y="4959350"/>
          <p14:tracePt t="507472" x="10750550" y="4953000"/>
          <p14:tracePt t="507489" x="10744200" y="4940300"/>
          <p14:tracePt t="507506" x="10731500" y="4927600"/>
          <p14:tracePt t="507522" x="10718800" y="4908550"/>
          <p14:tracePt t="507539" x="10687050" y="4883150"/>
          <p14:tracePt t="507555" x="10642600" y="4826000"/>
          <p14:tracePt t="507572" x="10598150" y="4768850"/>
          <p14:tracePt t="507589" x="10502900" y="4679950"/>
          <p14:tracePt t="507606" x="10407650" y="4635500"/>
          <p14:tracePt t="507622" x="10255250" y="4578350"/>
          <p14:tracePt t="507639" x="10140950" y="4540250"/>
          <p14:tracePt t="507656" x="10058400" y="4508500"/>
          <p14:tracePt t="507672" x="10001250" y="4483100"/>
          <p14:tracePt t="507689" x="9969500" y="4470400"/>
          <p14:tracePt t="507706" x="9956800" y="4470400"/>
          <p14:tracePt t="507722" x="9944100" y="4470400"/>
          <p14:tracePt t="507739" x="9925050" y="4476750"/>
          <p14:tracePt t="507756" x="9867900" y="4508500"/>
          <p14:tracePt t="507772" x="9823450" y="4533900"/>
          <p14:tracePt t="507790" x="9779000" y="4565650"/>
          <p14:tracePt t="507806" x="9734550" y="4603750"/>
          <p14:tracePt t="507822" x="9696450" y="4635500"/>
          <p14:tracePt t="507824" x="9677400" y="4654550"/>
          <p14:tracePt t="507840" x="9652000" y="4705350"/>
          <p14:tracePt t="507856" x="9626600" y="4768850"/>
          <p14:tracePt t="507872" x="9594850" y="4845050"/>
          <p14:tracePt t="507889" x="9582150" y="4895850"/>
          <p14:tracePt t="507906" x="9563100" y="4972050"/>
          <p14:tracePt t="507923" x="9569450" y="5003800"/>
          <p14:tracePt t="507939" x="9582150" y="5022850"/>
          <p14:tracePt t="507957" x="9594850" y="5035550"/>
          <p14:tracePt t="507973" x="9613900" y="5048250"/>
          <p14:tracePt t="507990" x="9645650" y="5060950"/>
          <p14:tracePt t="508006" x="9702800" y="5086350"/>
          <p14:tracePt t="508010" x="9734550" y="5099050"/>
          <p14:tracePt t="508022" x="9772650" y="5111750"/>
          <p14:tracePt t="508039" x="9886950" y="5143500"/>
          <p14:tracePt t="508056" x="9982200" y="5168900"/>
          <p14:tracePt t="508073" x="10071100" y="5187950"/>
          <p14:tracePt t="508074" x="10109200" y="5194300"/>
          <p14:tracePt t="508090" x="10160000" y="5207000"/>
          <p14:tracePt t="508106" x="10223500" y="5213350"/>
          <p14:tracePt t="508123" x="10287000" y="5219700"/>
          <p14:tracePt t="508139" x="10337800" y="5219700"/>
          <p14:tracePt t="508156" x="10394950" y="5219700"/>
          <p14:tracePt t="508173" x="10464800" y="5194300"/>
          <p14:tracePt t="508190" x="10509250" y="5175250"/>
          <p14:tracePt t="508206" x="10547350" y="5156200"/>
          <p14:tracePt t="508223" x="10572750" y="5137150"/>
          <p14:tracePt t="508239" x="10585450" y="5124450"/>
          <p14:tracePt t="508257" x="10598150" y="5118100"/>
          <p14:tracePt t="508273" x="10604500" y="5105400"/>
          <p14:tracePt t="508290" x="10610850" y="5086350"/>
          <p14:tracePt t="508306" x="10617200" y="5080000"/>
          <p14:tracePt t="508323" x="10623550" y="5067300"/>
          <p14:tracePt t="508340" x="10629900" y="5060950"/>
          <p14:tracePt t="508356" x="10636250" y="5048250"/>
          <p14:tracePt t="508373" x="10636250" y="5035550"/>
          <p14:tracePt t="508390" x="10636250" y="5029200"/>
          <p14:tracePt t="508406" x="10636250" y="5022850"/>
          <p14:tracePt t="508423" x="10623550" y="5010150"/>
          <p14:tracePt t="508440" x="10617200" y="5003800"/>
          <p14:tracePt t="508456" x="10604500" y="4997450"/>
          <p14:tracePt t="508473" x="10591800" y="4991100"/>
          <p14:tracePt t="508490" x="10579100" y="4984750"/>
          <p14:tracePt t="508506" x="10566400" y="4978400"/>
          <p14:tracePt t="508524" x="10553700" y="4972050"/>
          <p14:tracePt t="508540" x="10547350" y="4965700"/>
          <p14:tracePt t="508556" x="10534650" y="4959350"/>
          <p14:tracePt t="508573" x="10515600" y="4953000"/>
          <p14:tracePt t="508590" x="10496550" y="4946650"/>
          <p14:tracePt t="508606" x="10483850" y="4940300"/>
          <p14:tracePt t="508623" x="10477500" y="4940300"/>
          <p14:tracePt t="508640" x="10471150" y="4933950"/>
          <p14:tracePt t="508657" x="10464800" y="4927600"/>
          <p14:tracePt t="508673" x="10445750" y="4914900"/>
          <p14:tracePt t="508690" x="10401300" y="4902200"/>
          <p14:tracePt t="508706" x="10356850" y="4889500"/>
          <p14:tracePt t="508723" x="10318750" y="4883150"/>
          <p14:tracePt t="508740" x="10280650" y="4870450"/>
          <p14:tracePt t="508757" x="10248900" y="4864100"/>
          <p14:tracePt t="508774" x="10223500" y="4851400"/>
          <p14:tracePt t="508790" x="10204450" y="4838700"/>
          <p14:tracePt t="508806" x="10153650" y="4832350"/>
          <p14:tracePt t="508823" x="10096500" y="4838700"/>
          <p14:tracePt t="508840" x="10052050" y="4851400"/>
          <p14:tracePt t="508857" x="10045700" y="4857750"/>
          <p14:tracePt t="508932" x="10039350" y="4857750"/>
          <p14:tracePt t="508942" x="10039350" y="4864100"/>
          <p14:tracePt t="508957" x="10020300" y="4883150"/>
          <p14:tracePt t="508973" x="10026650" y="4902200"/>
          <p14:tracePt t="508991" x="10052050" y="4953000"/>
          <p14:tracePt t="509007" x="10096500" y="5010150"/>
          <p14:tracePt t="509024" x="10121900" y="5029200"/>
          <p14:tracePt t="509040" x="10134600" y="5035550"/>
          <p14:tracePt t="509057" x="10160000" y="5048250"/>
          <p14:tracePt t="509074" x="10210800" y="5060950"/>
          <p14:tracePt t="509090" x="10274300" y="5073650"/>
          <p14:tracePt t="509107" x="10350500" y="5086350"/>
          <p14:tracePt t="509124" x="10433050" y="5092700"/>
          <p14:tracePt t="509140" x="10471150" y="5099050"/>
          <p14:tracePt t="509157" x="10496550" y="5092700"/>
          <p14:tracePt t="509174" x="10528300" y="5080000"/>
          <p14:tracePt t="509190" x="10560050" y="5054600"/>
          <p14:tracePt t="509207" x="10585450" y="5029200"/>
          <p14:tracePt t="509223" x="10598150" y="4997450"/>
          <p14:tracePt t="509240" x="10610850" y="4972050"/>
          <p14:tracePt t="509257" x="10610850" y="4953000"/>
          <p14:tracePt t="509274" x="10604500" y="4940300"/>
          <p14:tracePt t="509291" x="10591800" y="4927600"/>
          <p14:tracePt t="509307" x="10566400" y="4914900"/>
          <p14:tracePt t="509324" x="10515600" y="4902200"/>
          <p14:tracePt t="509340" x="10477500" y="4895850"/>
          <p14:tracePt t="509357" x="10439400" y="4889500"/>
          <p14:tracePt t="509359" x="10420350" y="4889500"/>
          <p14:tracePt t="509374" x="10388600" y="4883150"/>
          <p14:tracePt t="509391" x="10363200" y="4876800"/>
          <p14:tracePt t="509407" x="10337800" y="4870450"/>
          <p14:tracePt t="509424" x="10293350" y="4857750"/>
          <p14:tracePt t="509440" x="10210800" y="4851400"/>
          <p14:tracePt t="509458" x="10071100" y="4832350"/>
          <p14:tracePt t="509474" x="9969500" y="4832350"/>
          <p14:tracePt t="509490" x="9912350" y="4832350"/>
          <p14:tracePt t="509507" x="9867900" y="4832350"/>
          <p14:tracePt t="509524" x="9823450" y="4832350"/>
          <p14:tracePt t="509540" x="9817100" y="4832350"/>
          <p14:tracePt t="509557" x="9817100" y="4838700"/>
          <p14:tracePt t="509574" x="9836150" y="4883150"/>
          <p14:tracePt t="509591" x="9899650" y="4946650"/>
          <p14:tracePt t="509608" x="9988550" y="5010150"/>
          <p14:tracePt t="509624" x="10033000" y="5041900"/>
          <p14:tracePt t="509641" x="10064750" y="5060950"/>
          <p14:tracePt t="509657" x="10090150" y="5080000"/>
          <p14:tracePt t="509674" x="10102850" y="5086350"/>
          <p14:tracePt t="509691" x="10115550" y="5092700"/>
          <p14:tracePt t="509707" x="10128250" y="5092700"/>
          <p14:tracePt t="509741" x="10134600" y="5092700"/>
          <p14:tracePt t="509757" x="10140950" y="5092700"/>
          <p14:tracePt t="509997" x="10140950" y="5086350"/>
          <p14:tracePt t="510005" x="10147300" y="5086350"/>
          <p14:tracePt t="510013" x="10147300" y="5080000"/>
          <p14:tracePt t="510030" x="10147300" y="5073650"/>
          <p14:tracePt t="510057" x="10153650" y="5073650"/>
          <p14:tracePt t="510075" x="10160000" y="5067300"/>
          <p14:tracePt t="510092" x="10179050" y="5060950"/>
          <p14:tracePt t="510108" x="10236200" y="5041900"/>
          <p14:tracePt t="510125" x="10267950" y="5035550"/>
          <p14:tracePt t="510141" x="10299700" y="5029200"/>
          <p14:tracePt t="510158" x="10331450" y="5029200"/>
          <p14:tracePt t="510175" x="10337800" y="5029200"/>
          <p14:tracePt t="510224" x="10337800" y="5035550"/>
          <p14:tracePt t="510241" x="10337800" y="5041900"/>
          <p14:tracePt t="510407" x="10344150" y="5041900"/>
          <p14:tracePt t="510417" x="10344150" y="5048250"/>
          <p14:tracePt t="510424" x="10344150" y="5054600"/>
          <p14:tracePt t="510442" x="10350500" y="5073650"/>
          <p14:tracePt t="510458" x="10356850" y="5105400"/>
          <p14:tracePt t="510475" x="10363200" y="5149850"/>
          <p14:tracePt t="510492" x="10369550" y="5219700"/>
          <p14:tracePt t="510508" x="10375900" y="5264150"/>
          <p14:tracePt t="510525" x="10382250" y="5295900"/>
          <p14:tracePt t="510541" x="10388600" y="5314950"/>
          <p14:tracePt t="510558" x="10388600" y="5321300"/>
          <p14:tracePt t="510592" x="10388600" y="5327650"/>
          <p14:tracePt t="510625" x="10394950" y="5327650"/>
          <p14:tracePt t="510658" x="10394950" y="5334000"/>
          <p14:tracePt t="510953" x="10388600" y="5340350"/>
          <p14:tracePt t="510959" x="10382250" y="5346700"/>
          <p14:tracePt t="510975" x="10375900" y="5353050"/>
          <p14:tracePt t="510992" x="10363200" y="5359400"/>
          <p14:tracePt t="511009" x="10344150" y="5372100"/>
          <p14:tracePt t="511025" x="10325100" y="5384800"/>
          <p14:tracePt t="511042" x="10306050" y="5397500"/>
          <p14:tracePt t="511059" x="10299700" y="5410200"/>
          <p14:tracePt t="511075" x="10287000" y="5422900"/>
          <p14:tracePt t="511092" x="10287000" y="5435600"/>
          <p14:tracePt t="511108" x="10287000" y="5441950"/>
          <p14:tracePt t="511126" x="10280650" y="5461000"/>
          <p14:tracePt t="511142" x="10274300" y="5480050"/>
          <p14:tracePt t="511159" x="10267950" y="5499100"/>
          <p14:tracePt t="511161" x="10261600" y="5505450"/>
          <p14:tracePt t="511176" x="10261600" y="5518150"/>
          <p14:tracePt t="511192" x="10261600" y="5537200"/>
          <p14:tracePt t="511208" x="10261600" y="5549900"/>
          <p14:tracePt t="511226" x="10261600" y="5594350"/>
          <p14:tracePt t="511242" x="10299700" y="5721350"/>
          <p14:tracePt t="511259" x="10375900" y="5778500"/>
          <p14:tracePt t="511766" x="10382250" y="5772150"/>
          <p14:tracePt t="511775" x="10388600" y="5753100"/>
          <p14:tracePt t="511793" x="10433050" y="5676900"/>
          <p14:tracePt t="511811" x="10496550" y="5607050"/>
          <p14:tracePt t="511828" x="10598150" y="5556250"/>
          <p14:tracePt t="511844" x="10744200" y="5524500"/>
          <p14:tracePt t="511861" x="10801350" y="5505450"/>
          <p14:tracePt t="511877" x="10820400" y="5486400"/>
          <p14:tracePt t="511893" x="10826750" y="5467350"/>
          <p14:tracePt t="511910" x="10833100" y="5441950"/>
          <p14:tracePt t="511926" x="10845800" y="5416550"/>
          <p14:tracePt t="511943" x="10852150" y="5403850"/>
          <p14:tracePt t="512071" x="10858500" y="5397500"/>
          <p14:tracePt t="512079" x="10864850" y="5397500"/>
          <p14:tracePt t="512093" x="10883900" y="5397500"/>
          <p14:tracePt t="512111" x="10966450" y="5391150"/>
          <p14:tracePt t="512127" x="11017250" y="5391150"/>
          <p14:tracePt t="512143" x="11061700" y="5391150"/>
          <p14:tracePt t="512160" x="11112500" y="5391150"/>
          <p14:tracePt t="512177" x="11156950" y="5391150"/>
          <p14:tracePt t="512193" x="11207750" y="5384800"/>
          <p14:tracePt t="512209" x="11271250" y="5365750"/>
          <p14:tracePt t="512226" x="11328400" y="5340350"/>
          <p14:tracePt t="512243" x="11372850" y="5314950"/>
          <p14:tracePt t="512260" x="11410950" y="5289550"/>
          <p14:tracePt t="512276" x="11430000" y="5276850"/>
          <p14:tracePt t="512293" x="11449050" y="5264150"/>
          <p14:tracePt t="512310" x="11461750" y="5251450"/>
          <p14:tracePt t="512326" x="11480800" y="5245100"/>
          <p14:tracePt t="512343" x="11506200" y="5219700"/>
          <p14:tracePt t="512360" x="11525250" y="5194300"/>
          <p14:tracePt t="512376" x="11537950" y="5175250"/>
          <p14:tracePt t="512393" x="11550650" y="5156200"/>
          <p14:tracePt t="512410" x="11557000" y="5137150"/>
          <p14:tracePt t="512426" x="11557000" y="5105400"/>
          <p14:tracePt t="512443" x="11557000" y="5092700"/>
          <p14:tracePt t="512460" x="11557000" y="5060950"/>
          <p14:tracePt t="512476" x="11557000" y="5035550"/>
          <p14:tracePt t="512493" x="11550650" y="5010150"/>
          <p14:tracePt t="512510" x="11531600" y="4972050"/>
          <p14:tracePt t="512527" x="11512550" y="4959350"/>
          <p14:tracePt t="512543" x="11499850" y="4940300"/>
          <p14:tracePt t="512560" x="11487150" y="4933950"/>
          <p14:tracePt t="512576" x="11487150" y="4927600"/>
          <p14:tracePt t="512593" x="11461750" y="4914900"/>
          <p14:tracePt t="512610" x="11436350" y="4908550"/>
          <p14:tracePt t="512626" x="11404600" y="4902200"/>
          <p14:tracePt t="512643" x="11366500" y="4902200"/>
          <p14:tracePt t="512660" x="11322050" y="4895850"/>
          <p14:tracePt t="512676" x="11283950" y="4895850"/>
          <p14:tracePt t="512693" x="11252200" y="4895850"/>
          <p14:tracePt t="512710" x="11226800" y="4895850"/>
          <p14:tracePt t="512727" x="11214100" y="4895850"/>
          <p14:tracePt t="512744" x="11195050" y="4914900"/>
          <p14:tracePt t="512761" x="11169650" y="4933950"/>
          <p14:tracePt t="512777" x="11156950" y="4953000"/>
          <p14:tracePt t="512794" x="11150600" y="4972050"/>
          <p14:tracePt t="512810" x="11144250" y="4984750"/>
          <p14:tracePt t="512827" x="11144250" y="4997450"/>
          <p14:tracePt t="512828" x="11137900" y="4997450"/>
          <p14:tracePt t="512844" x="11137900" y="5003800"/>
          <p14:tracePt t="512877" x="11137900" y="5010150"/>
          <p14:tracePt t="512893" x="11150600" y="5022850"/>
          <p14:tracePt t="512910" x="11207750" y="5073650"/>
          <p14:tracePt t="512927" x="11277600" y="5124450"/>
          <p14:tracePt t="512944" x="11347450" y="5162550"/>
          <p14:tracePt t="512960" x="11372850" y="5181600"/>
          <p14:tracePt t="512977" x="11398250" y="5187950"/>
          <p14:tracePt t="512994" x="11423650" y="5194300"/>
          <p14:tracePt t="513010" x="11455400" y="5194300"/>
          <p14:tracePt t="513027" x="11512550" y="5181600"/>
          <p14:tracePt t="513043" x="11557000" y="5175250"/>
          <p14:tracePt t="513060" x="11595100" y="5162550"/>
          <p14:tracePt t="513077" x="11614150" y="5149850"/>
          <p14:tracePt t="513093" x="11626850" y="5149850"/>
          <p14:tracePt t="513110" x="11626850" y="5143500"/>
          <p14:tracePt t="513143" x="11633200" y="5143500"/>
          <p14:tracePt t="513160" x="11652250" y="5130800"/>
          <p14:tracePt t="513177" x="11658600" y="5118100"/>
          <p14:tracePt t="513195" x="11664950" y="5092700"/>
          <p14:tracePt t="513210" x="11664950" y="5080000"/>
          <p14:tracePt t="513227" x="11664950" y="5073650"/>
          <p14:tracePt t="513244" x="11658600" y="5067300"/>
          <p14:tracePt t="513260" x="11652250" y="5060950"/>
          <p14:tracePt t="513277" x="11645900" y="5048250"/>
          <p14:tracePt t="513294" x="11633200" y="5041900"/>
          <p14:tracePt t="513310" x="11614150" y="5022850"/>
          <p14:tracePt t="513327" x="11588750" y="5010150"/>
          <p14:tracePt t="513344" x="11550650" y="4978400"/>
          <p14:tracePt t="513360" x="11531600" y="4959350"/>
          <p14:tracePt t="513377" x="11499850" y="4946650"/>
          <p14:tracePt t="513394" x="11480800" y="4933950"/>
          <p14:tracePt t="513396" x="11474450" y="4933950"/>
          <p14:tracePt t="513410" x="11461750" y="4927600"/>
          <p14:tracePt t="513428" x="11430000" y="4908550"/>
          <p14:tracePt t="513444" x="11379200" y="4895850"/>
          <p14:tracePt t="513461" x="11328400" y="4889500"/>
          <p14:tracePt t="513477" x="11245850" y="4883150"/>
          <p14:tracePt t="513494" x="11188700" y="4883150"/>
          <p14:tracePt t="513510" x="11150600" y="4883150"/>
          <p14:tracePt t="513527" x="11125200" y="4883150"/>
          <p14:tracePt t="513544" x="11106150" y="4883150"/>
          <p14:tracePt t="513560" x="11093450" y="4883150"/>
          <p14:tracePt t="513577" x="11074400" y="4895850"/>
          <p14:tracePt t="513594" x="11061700" y="4921250"/>
          <p14:tracePt t="513611" x="11029950" y="4946650"/>
          <p14:tracePt t="513627" x="11004550" y="4984750"/>
          <p14:tracePt t="513644" x="10985500" y="5016500"/>
          <p14:tracePt t="513661" x="10979150" y="5035550"/>
          <p14:tracePt t="513663" x="10979150" y="5048250"/>
          <p14:tracePt t="513678" x="10985500" y="5067300"/>
          <p14:tracePt t="513694" x="11023600" y="5099050"/>
          <p14:tracePt t="513711" x="11087100" y="5143500"/>
          <p14:tracePt t="513728" x="11169650" y="5194300"/>
          <p14:tracePt t="513744" x="11220450" y="5226050"/>
          <p14:tracePt t="513761" x="11271250" y="5251450"/>
          <p14:tracePt t="513777" x="11328400" y="5264150"/>
          <p14:tracePt t="513795" x="11385550" y="5270500"/>
          <p14:tracePt t="513811" x="11455400" y="5264150"/>
          <p14:tracePt t="513827" x="11531600" y="5238750"/>
          <p14:tracePt t="513844" x="11588750" y="5213350"/>
          <p14:tracePt t="513861" x="11626850" y="5187950"/>
          <p14:tracePt t="513878" x="11652250" y="5175250"/>
          <p14:tracePt t="513894" x="11664950" y="5168900"/>
          <p14:tracePt t="513911" x="11677650" y="5162550"/>
          <p14:tracePt t="513912" x="11684000" y="5162550"/>
          <p14:tracePt t="513944" x="11684000" y="5156200"/>
          <p14:tracePt t="513977" x="11684000" y="5149850"/>
          <p14:tracePt t="513994" x="11684000" y="5130800"/>
          <p14:tracePt t="514011" x="11684000" y="5092700"/>
          <p14:tracePt t="514028" x="11671300" y="5041900"/>
          <p14:tracePt t="514045" x="11664950" y="5003800"/>
          <p14:tracePt t="514061" x="11652250" y="4965700"/>
          <p14:tracePt t="514078" x="11645900" y="4940300"/>
          <p14:tracePt t="514094" x="11626850" y="4927600"/>
          <p14:tracePt t="514112" x="11595100" y="4908550"/>
          <p14:tracePt t="514128" x="11582400" y="4908550"/>
          <p14:tracePt t="514144" x="11531600" y="4902200"/>
          <p14:tracePt t="514162" x="11499850" y="4895850"/>
          <p14:tracePt t="514178" x="11442700" y="4889500"/>
          <p14:tracePt t="514195" x="11404600" y="4889500"/>
          <p14:tracePt t="514211" x="11379200" y="4883150"/>
          <p14:tracePt t="514228" x="11341100" y="4883150"/>
          <p14:tracePt t="514244" x="11309350" y="4883150"/>
          <p14:tracePt t="514261" x="11271250" y="4883150"/>
          <p14:tracePt t="514278" x="11233150" y="4883150"/>
          <p14:tracePt t="514294" x="11220450" y="4883150"/>
          <p14:tracePt t="514311" x="11214100" y="4889500"/>
          <p14:tracePt t="514328" x="11207750" y="4889500"/>
          <p14:tracePt t="514345" x="11195050" y="4895850"/>
          <p14:tracePt t="514347" x="11195050" y="4902200"/>
          <p14:tracePt t="514362" x="11188700" y="4927600"/>
          <p14:tracePt t="514378" x="11188700" y="4953000"/>
          <p14:tracePt t="514395" x="11188700" y="4972050"/>
          <p14:tracePt t="514412" x="11195050" y="4991100"/>
          <p14:tracePt t="514428" x="11207750" y="5003800"/>
          <p14:tracePt t="514445" x="11214100" y="5016500"/>
          <p14:tracePt t="514461" x="11220450" y="5022850"/>
          <p14:tracePt t="514478" x="11252200" y="5035550"/>
          <p14:tracePt t="514495" x="11290300" y="5054600"/>
          <p14:tracePt t="514511" x="11322050" y="5067300"/>
          <p14:tracePt t="514528" x="11366500" y="5092700"/>
          <p14:tracePt t="514545" x="11391900" y="5105400"/>
          <p14:tracePt t="514562" x="11410950" y="5118100"/>
          <p14:tracePt t="514578" x="11430000" y="5124450"/>
          <p14:tracePt t="514595" x="11442700" y="5130800"/>
          <p14:tracePt t="514720" x="11442700" y="5143500"/>
          <p14:tracePt t="514729" x="11442700" y="5149850"/>
          <p14:tracePt t="514745" x="11442700" y="5156200"/>
          <p14:tracePt t="514799" x="11449050" y="5149850"/>
          <p14:tracePt t="514812" x="11455400" y="5143500"/>
          <p14:tracePt t="514828" x="11455400" y="5130800"/>
          <p14:tracePt t="514845" x="11461750" y="5130800"/>
          <p14:tracePt t="514962" x="11455400" y="5130800"/>
          <p14:tracePt t="514969" x="11455400" y="5137150"/>
          <p14:tracePt t="514979" x="11449050" y="5143500"/>
          <p14:tracePt t="514996" x="11436350" y="5156200"/>
          <p14:tracePt t="515012" x="11417300" y="5162550"/>
          <p14:tracePt t="515029" x="11398250" y="5181600"/>
          <p14:tracePt t="515045" x="11391900" y="5181600"/>
          <p14:tracePt t="515139" x="11385550" y="5181600"/>
          <p14:tracePt t="515153" x="11379200" y="5175250"/>
          <p14:tracePt t="515161" x="11372850" y="5175250"/>
          <p14:tracePt t="515169" x="11366500" y="5168900"/>
          <p14:tracePt t="515178" x="11360150" y="5162550"/>
          <p14:tracePt t="515196" x="11353800" y="5162550"/>
          <p14:tracePt t="515212" x="11347450" y="5156200"/>
          <p14:tracePt t="515229" x="11334750" y="5156200"/>
          <p14:tracePt t="515246" x="11315700" y="5149850"/>
          <p14:tracePt t="515262" x="11264900" y="5143500"/>
          <p14:tracePt t="515279" x="11226800" y="5143500"/>
          <p14:tracePt t="515296" x="11144250" y="5143500"/>
          <p14:tracePt t="515312" x="11080750" y="5143500"/>
          <p14:tracePt t="515330" x="10833100" y="5175250"/>
          <p14:tracePt t="515346" x="10623550" y="5194300"/>
          <p14:tracePt t="515362" x="10382250" y="5200650"/>
          <p14:tracePt t="515378" x="10102850" y="5200650"/>
          <p14:tracePt t="515396" x="9880600" y="5194300"/>
          <p14:tracePt t="515412" x="9626600" y="5181600"/>
          <p14:tracePt t="515429" x="9442450" y="5181600"/>
          <p14:tracePt t="515446" x="9251950" y="5194300"/>
          <p14:tracePt t="515462" x="9023350" y="5226050"/>
          <p14:tracePt t="515479" x="8724900" y="5264150"/>
          <p14:tracePt t="515495" x="8401050" y="5289550"/>
          <p14:tracePt t="515512" x="8083550" y="5308600"/>
          <p14:tracePt t="515529" x="7823200" y="5314950"/>
          <p14:tracePt t="515546" x="7658100" y="5314950"/>
          <p14:tracePt t="515562" x="7600950" y="5308600"/>
          <p14:tracePt t="515579" x="7588250" y="5308600"/>
          <p14:tracePt t="515637" x="7600950" y="5308600"/>
          <p14:tracePt t="515652" x="7620000" y="5314950"/>
          <p14:tracePt t="515662" x="7639050" y="5327650"/>
          <p14:tracePt t="515679" x="7689850" y="5353050"/>
          <p14:tracePt t="515696" x="7740650" y="5378450"/>
          <p14:tracePt t="515712" x="7797800" y="5410200"/>
          <p14:tracePt t="515729" x="7848600" y="5441950"/>
          <p14:tracePt t="515746" x="7905750" y="5467350"/>
          <p14:tracePt t="515762" x="7962900" y="5492750"/>
          <p14:tracePt t="515764" x="7994650" y="5499100"/>
          <p14:tracePt t="515779" x="8013700" y="5505450"/>
          <p14:tracePt t="515797" x="8089900" y="5524500"/>
          <p14:tracePt t="515812" x="8121650" y="5537200"/>
          <p14:tracePt t="515830" x="8197850" y="5549900"/>
          <p14:tracePt t="515846" x="8235950" y="5549900"/>
          <p14:tracePt t="515863" x="8274050" y="5549900"/>
          <p14:tracePt t="515879" x="8305800" y="5549900"/>
          <p14:tracePt t="515896" x="8331200" y="5530850"/>
          <p14:tracePt t="515912" x="8362950" y="5505450"/>
          <p14:tracePt t="515929" x="8394700" y="5461000"/>
          <p14:tracePt t="515946" x="8420100" y="5416550"/>
          <p14:tracePt t="515963" x="8432800" y="5378450"/>
          <p14:tracePt t="515980" x="8432800" y="5340350"/>
          <p14:tracePt t="515996" x="8426450" y="5321300"/>
          <p14:tracePt t="516013" x="8420100" y="5314950"/>
          <p14:tracePt t="516030" x="8401050" y="5308600"/>
          <p14:tracePt t="516046" x="8382000" y="5295900"/>
          <p14:tracePt t="516063" x="8375650" y="5289550"/>
          <p14:tracePt t="516081" x="8331200" y="5251450"/>
          <p14:tracePt t="516096" x="8312150" y="5219700"/>
          <p14:tracePt t="516113" x="8286750" y="5194300"/>
          <p14:tracePt t="516130" x="8235950" y="5149850"/>
          <p14:tracePt t="516146" x="8204200" y="5130800"/>
          <p14:tracePt t="516163" x="8172450" y="5118100"/>
          <p14:tracePt t="516179" x="8147050" y="5111750"/>
          <p14:tracePt t="516197" x="8121650" y="5111750"/>
          <p14:tracePt t="516213" x="8089900" y="5111750"/>
          <p14:tracePt t="516229" x="8070850" y="5111750"/>
          <p14:tracePt t="516246" x="8045450" y="5111750"/>
          <p14:tracePt t="516264" x="7981950" y="5124450"/>
          <p14:tracePt t="516280" x="7893050" y="5156200"/>
          <p14:tracePt t="516296" x="7785100" y="5207000"/>
          <p14:tracePt t="516313" x="7708900" y="5245100"/>
          <p14:tracePt t="516330" x="7664450" y="5276850"/>
          <p14:tracePt t="516346" x="7651750" y="5283200"/>
          <p14:tracePt t="516396" x="7670800" y="5289550"/>
          <p14:tracePt t="516414" x="7740650" y="5302250"/>
          <p14:tracePt t="516430" x="7867650" y="5327650"/>
          <p14:tracePt t="516447" x="7937500" y="5346700"/>
          <p14:tracePt t="516463" x="8007350" y="5378450"/>
          <p14:tracePt t="516480" x="8058150" y="5410200"/>
          <p14:tracePt t="516496" x="8102600" y="5435600"/>
          <p14:tracePt t="516513" x="8128000" y="5448300"/>
          <p14:tracePt t="516530" x="8147050" y="5454650"/>
          <p14:tracePt t="516546" x="8159750" y="5454650"/>
          <p14:tracePt t="516563" x="8166100" y="5454650"/>
          <p14:tracePt t="516613" x="8159750" y="5454650"/>
          <p14:tracePt t="516629" x="8134350" y="5454650"/>
          <p14:tracePt t="516646" x="8102600" y="5454650"/>
          <p14:tracePt t="523728" x="8096250" y="5454650"/>
          <p14:tracePt t="523943" x="8121650" y="5454650"/>
          <p14:tracePt t="523955" x="8134350" y="5454650"/>
          <p14:tracePt t="523959" x="8166100" y="5454650"/>
          <p14:tracePt t="523970" x="8204200" y="5454650"/>
          <p14:tracePt t="523987" x="8261350" y="5454650"/>
          <p14:tracePt t="524003" x="8337550" y="5454650"/>
          <p14:tracePt t="524020" x="8407400" y="5441950"/>
          <p14:tracePt t="524037" x="8496300" y="5422900"/>
          <p14:tracePt t="524053" x="8559800" y="5410200"/>
          <p14:tracePt t="524070" x="8597900" y="5403850"/>
          <p14:tracePt t="524088" x="8623300" y="5403850"/>
          <p14:tracePt t="524104" x="8642350" y="5403850"/>
          <p14:tracePt t="524251" x="8648700" y="5410200"/>
          <p14:tracePt t="524261" x="8648700" y="5416550"/>
          <p14:tracePt t="524269" x="8648700" y="5422900"/>
          <p14:tracePt t="524287" x="8655050" y="5429250"/>
          <p14:tracePt t="524450" x="8661400" y="5410200"/>
          <p14:tracePt t="524458" x="8674100" y="5397500"/>
          <p14:tracePt t="524470" x="8680450" y="5391150"/>
          <p14:tracePt t="524487" x="8686800" y="5372100"/>
          <p14:tracePt t="524503" x="8693150" y="5372100"/>
          <p14:tracePt t="524780" x="8693150" y="5378450"/>
          <p14:tracePt t="524788" x="8693150" y="5384800"/>
          <p14:tracePt t="524804" x="8680450" y="5397500"/>
          <p14:tracePt t="524820" x="8655050" y="5416550"/>
          <p14:tracePt t="524837" x="8616950" y="5435600"/>
          <p14:tracePt t="524854" x="8572500" y="5454650"/>
          <p14:tracePt t="524870" x="8534400" y="5467350"/>
          <p14:tracePt t="524887" x="8509000" y="5473700"/>
          <p14:tracePt t="524904" x="8502650" y="5473700"/>
          <p14:tracePt t="525141" x="8496300" y="5473700"/>
          <p14:tracePt t="525149" x="8496300" y="5467350"/>
          <p14:tracePt t="525159" x="8496300" y="5448300"/>
          <p14:tracePt t="525171" x="8496300" y="5435600"/>
          <p14:tracePt t="525189" x="8509000" y="5410200"/>
          <p14:tracePt t="525205" x="8528050" y="5403850"/>
          <p14:tracePt t="525221" x="8547100" y="5403850"/>
          <p14:tracePt t="525237" x="8559800" y="5403850"/>
          <p14:tracePt t="525254" x="8566150" y="5403850"/>
          <p14:tracePt t="525270" x="8572500" y="5397500"/>
          <p14:tracePt t="525287" x="8585200" y="5378450"/>
          <p14:tracePt t="525304" x="8604250" y="5359400"/>
          <p14:tracePt t="525321" x="8648700" y="5327650"/>
          <p14:tracePt t="525338" x="8699500" y="5308600"/>
          <p14:tracePt t="525354" x="8763000" y="5295900"/>
          <p14:tracePt t="525370" x="8832850" y="5289550"/>
          <p14:tracePt t="525388" x="8915400" y="5283200"/>
          <p14:tracePt t="525404" x="8991600" y="5283200"/>
          <p14:tracePt t="525420" x="9042400" y="5276850"/>
          <p14:tracePt t="525438" x="9112250" y="5264150"/>
          <p14:tracePt t="525454" x="9226550" y="5232400"/>
          <p14:tracePt t="525470" x="9296400" y="5207000"/>
          <p14:tracePt t="525487" x="9353550" y="5181600"/>
          <p14:tracePt t="525504" x="9391650" y="5156200"/>
          <p14:tracePt t="525521" x="9398000" y="5156200"/>
          <p14:tracePt t="525554" x="9398000" y="5149850"/>
          <p14:tracePt t="525571" x="9385300" y="5143500"/>
          <p14:tracePt t="525587" x="9359900" y="5143500"/>
          <p14:tracePt t="525604" x="9334500" y="5143500"/>
          <p14:tracePt t="525621" x="9321800" y="5143500"/>
          <p14:tracePt t="525637" x="9315450" y="5143500"/>
          <p14:tracePt t="525654" x="9309100" y="5149850"/>
          <p14:tracePt t="525671" x="9290050" y="5181600"/>
          <p14:tracePt t="525688" x="9283700" y="5219700"/>
          <p14:tracePt t="525704" x="9315450" y="5257800"/>
          <p14:tracePt t="525721" x="9366250" y="5289550"/>
          <p14:tracePt t="525737" x="9455150" y="5327650"/>
          <p14:tracePt t="525754" x="9620250" y="5359400"/>
          <p14:tracePt t="525771" x="9823450" y="5391150"/>
          <p14:tracePt t="525788" x="10013950" y="5416550"/>
          <p14:tracePt t="525804" x="10179050" y="5429250"/>
          <p14:tracePt t="525821" x="10280650" y="5435600"/>
          <p14:tracePt t="525837" x="10306050" y="5435600"/>
          <p14:tracePt t="525922" x="10312400" y="5435600"/>
          <p14:tracePt t="525938" x="10337800" y="5435600"/>
          <p14:tracePt t="525955" x="10382250" y="5435600"/>
          <p14:tracePt t="525971" x="10420350" y="5429250"/>
          <p14:tracePt t="525988" x="10471150" y="5422900"/>
          <p14:tracePt t="526005" x="10541000" y="5410200"/>
          <p14:tracePt t="526023" x="10655300" y="5397500"/>
          <p14:tracePt t="526038" x="10731500" y="5384800"/>
          <p14:tracePt t="526055" x="10807700" y="5372100"/>
          <p14:tracePt t="526071" x="10839450" y="5359400"/>
          <p14:tracePt t="526088" x="10864850" y="5353050"/>
          <p14:tracePt t="526104" x="10877550" y="5346700"/>
          <p14:tracePt t="526121" x="10896600" y="5340350"/>
          <p14:tracePt t="526138" x="10909300" y="5327650"/>
          <p14:tracePt t="526154" x="10928350" y="5321300"/>
          <p14:tracePt t="526171" x="10934700" y="5308600"/>
          <p14:tracePt t="526188" x="10941050" y="5302250"/>
          <p14:tracePt t="526204" x="10947400" y="5289550"/>
          <p14:tracePt t="526221" x="10947400" y="5283200"/>
          <p14:tracePt t="526255" x="10947400" y="5276850"/>
          <p14:tracePt t="526273" x="10934700" y="5264150"/>
          <p14:tracePt t="526289" x="10915650" y="5257800"/>
          <p14:tracePt t="526305" x="10896600" y="5251450"/>
          <p14:tracePt t="526322" x="10877550" y="5238750"/>
          <p14:tracePt t="526338" x="10858500" y="5232400"/>
          <p14:tracePt t="526355" x="10839450" y="5226050"/>
          <p14:tracePt t="526371" x="10826750" y="5226050"/>
          <p14:tracePt t="526388" x="10814050" y="5226050"/>
          <p14:tracePt t="526405" x="10788650" y="5219700"/>
          <p14:tracePt t="526421" x="10769600" y="5219700"/>
          <p14:tracePt t="526438" x="10737850" y="5207000"/>
          <p14:tracePt t="526455" x="10706100" y="5200650"/>
          <p14:tracePt t="526471" x="10680700" y="5194300"/>
          <p14:tracePt t="526488" x="10629900" y="5175250"/>
          <p14:tracePt t="526505" x="10591800" y="5162550"/>
          <p14:tracePt t="526522" x="10547350" y="5149850"/>
          <p14:tracePt t="526538" x="10528300" y="5149850"/>
          <p14:tracePt t="526555" x="10515600" y="5149850"/>
          <p14:tracePt t="526572" x="10496550" y="5149850"/>
          <p14:tracePt t="526588" x="10483850" y="5162550"/>
          <p14:tracePt t="526605" x="10464800" y="5175250"/>
          <p14:tracePt t="526621" x="10445750" y="5200650"/>
          <p14:tracePt t="526638" x="10426700" y="5257800"/>
          <p14:tracePt t="526656" x="10420350" y="5346700"/>
          <p14:tracePt t="526671" x="10445750" y="5448300"/>
          <p14:tracePt t="526688" x="10477500" y="5511800"/>
          <p14:tracePt t="526705" x="10521950" y="5562600"/>
          <p14:tracePt t="526723" x="10572750" y="5581650"/>
          <p14:tracePt t="526738" x="10623550" y="5575300"/>
          <p14:tracePt t="526755" x="10655300" y="5562600"/>
          <p14:tracePt t="526772" x="10750550" y="5524500"/>
          <p14:tracePt t="526789" x="10833100" y="5511800"/>
          <p14:tracePt t="526805" x="10909300" y="5511800"/>
          <p14:tracePt t="526821" x="10998200" y="5505450"/>
          <p14:tracePt t="526838" x="11093450" y="5499100"/>
          <p14:tracePt t="526855" x="11144250" y="5480050"/>
          <p14:tracePt t="526872" x="11176000" y="5461000"/>
          <p14:tracePt t="526888" x="11195050" y="5435600"/>
          <p14:tracePt t="526905" x="11207750" y="5403850"/>
          <p14:tracePt t="526922" x="11220450" y="5359400"/>
          <p14:tracePt t="526938" x="11220450" y="5314950"/>
          <p14:tracePt t="526940" x="11220450" y="5302250"/>
          <p14:tracePt t="526955" x="11220450" y="5283200"/>
          <p14:tracePt t="526972" x="11188700" y="5226050"/>
          <p14:tracePt t="526990" x="11150600" y="5181600"/>
          <p14:tracePt t="527005" x="11106150" y="5137150"/>
          <p14:tracePt t="527022" x="11068050" y="5105400"/>
          <p14:tracePt t="527038" x="11017250" y="5073650"/>
          <p14:tracePt t="527055" x="10985500" y="5054600"/>
          <p14:tracePt t="527072" x="10941050" y="5035550"/>
          <p14:tracePt t="527088" x="10909300" y="5022850"/>
          <p14:tracePt t="527105" x="10820400" y="5022850"/>
          <p14:tracePt t="527122" x="10712450" y="5022850"/>
          <p14:tracePt t="527139" x="10553700" y="5029200"/>
          <p14:tracePt t="527155" x="10420350" y="5022850"/>
          <p14:tracePt t="527172" x="10293350" y="5022850"/>
          <p14:tracePt t="527190" x="10185400" y="5022850"/>
          <p14:tracePt t="527206" x="10102850" y="5022850"/>
          <p14:tracePt t="527222" x="10071100" y="5035550"/>
          <p14:tracePt t="527239" x="10058400" y="5048250"/>
          <p14:tracePt t="527255" x="10045700" y="5080000"/>
          <p14:tracePt t="527272" x="10039350" y="5111750"/>
          <p14:tracePt t="527289" x="10052050" y="5156200"/>
          <p14:tracePt t="527305" x="10090150" y="5219700"/>
          <p14:tracePt t="527322" x="10147300" y="5295900"/>
          <p14:tracePt t="527339" x="10217150" y="5359400"/>
          <p14:tracePt t="527355" x="10280650" y="5416550"/>
          <p14:tracePt t="527372" x="10325100" y="5461000"/>
          <p14:tracePt t="527389" x="10369550" y="5486400"/>
          <p14:tracePt t="527406" x="10414000" y="5505450"/>
          <p14:tracePt t="527422" x="10458450" y="5518150"/>
          <p14:tracePt t="527439" x="10541000" y="5530850"/>
          <p14:tracePt t="527457" x="10642600" y="5537200"/>
          <p14:tracePt t="527472" x="10680700" y="5537200"/>
          <p14:tracePt t="527489" x="10731500" y="5530850"/>
          <p14:tracePt t="527505" x="10769600" y="5511800"/>
          <p14:tracePt t="527523" x="10845800" y="5467350"/>
          <p14:tracePt t="527539" x="10902950" y="5429250"/>
          <p14:tracePt t="527556" x="10979150" y="5372100"/>
          <p14:tracePt t="527572" x="11017250" y="5340350"/>
          <p14:tracePt t="527589" x="11036300" y="5308600"/>
          <p14:tracePt t="527606" x="11042650" y="5276850"/>
          <p14:tracePt t="527622" x="11036300" y="5238750"/>
          <p14:tracePt t="527639" x="11010900" y="5194300"/>
          <p14:tracePt t="527656" x="10979150" y="5162550"/>
          <p14:tracePt t="527673" x="10960100" y="5143500"/>
          <p14:tracePt t="527690" x="10928350" y="5124450"/>
          <p14:tracePt t="527706" x="10877550" y="5099050"/>
          <p14:tracePt t="527722" x="10845800" y="5092700"/>
          <p14:tracePt t="527739" x="10807700" y="5080000"/>
          <p14:tracePt t="527756" x="10750550" y="5067300"/>
          <p14:tracePt t="527772" x="10699750" y="5060950"/>
          <p14:tracePt t="527790" x="10636250" y="5054600"/>
          <p14:tracePt t="527806" x="10528300" y="5041900"/>
          <p14:tracePt t="527822" x="10445750" y="5022850"/>
          <p14:tracePt t="527839" x="10344150" y="4991100"/>
          <p14:tracePt t="527856" x="10280650" y="4959350"/>
          <p14:tracePt t="527872" x="10248900" y="4946650"/>
          <p14:tracePt t="527889" x="10242550" y="4940300"/>
          <p14:tracePt t="527906" x="10236200" y="4940300"/>
          <p14:tracePt t="527923" x="10223500" y="4946650"/>
          <p14:tracePt t="527940" x="10191750" y="4984750"/>
          <p14:tracePt t="527956" x="10147300" y="5048250"/>
          <p14:tracePt t="527972" x="10121900" y="5086350"/>
          <p14:tracePt t="527989" x="10102850" y="5124450"/>
          <p14:tracePt t="528006" x="10090150" y="5149850"/>
          <p14:tracePt t="528023" x="10090150" y="5187950"/>
          <p14:tracePt t="528040" x="10102850" y="5226050"/>
          <p14:tracePt t="528056" x="10134600" y="5270500"/>
          <p14:tracePt t="528073" x="10172700" y="5321300"/>
          <p14:tracePt t="528089" x="10204450" y="5365750"/>
          <p14:tracePt t="528106" x="10242550" y="5391150"/>
          <p14:tracePt t="528123" x="10274300" y="5397500"/>
          <p14:tracePt t="528139" x="10344150" y="5403850"/>
          <p14:tracePt t="528156" x="10394950" y="5403850"/>
          <p14:tracePt t="528175" x="10490200" y="5403850"/>
          <p14:tracePt t="528190" x="10553700" y="5384800"/>
          <p14:tracePt t="528206" x="10617200" y="5372100"/>
          <p14:tracePt t="528223" x="10687050" y="5359400"/>
          <p14:tracePt t="528239" x="10744200" y="5346700"/>
          <p14:tracePt t="528257" x="10775950" y="5340350"/>
          <p14:tracePt t="528273" x="10814050" y="5327650"/>
          <p14:tracePt t="528290" x="10839450" y="5327650"/>
          <p14:tracePt t="528306" x="10852150" y="5321300"/>
          <p14:tracePt t="528324" x="10858500" y="5321300"/>
          <p14:tracePt t="528340" x="10871200" y="5314950"/>
          <p14:tracePt t="528356" x="10890250" y="5302250"/>
          <p14:tracePt t="528373" x="10909300" y="5283200"/>
          <p14:tracePt t="528390" x="10928350" y="5264150"/>
          <p14:tracePt t="528406" x="10934700" y="5257800"/>
          <p14:tracePt t="528423" x="10941050" y="5251450"/>
          <p14:tracePt t="528440" x="10947400" y="5245100"/>
          <p14:tracePt t="528457" x="10947400" y="5238750"/>
          <p14:tracePt t="528557" x="10953750" y="5238750"/>
          <p14:tracePt t="528573" x="10960100" y="5238750"/>
          <p14:tracePt t="528581" x="10985500" y="5238750"/>
          <p14:tracePt t="528590" x="11023600" y="5245100"/>
          <p14:tracePt t="528607" x="11118850" y="5264150"/>
          <p14:tracePt t="528623" x="11264900" y="5302250"/>
          <p14:tracePt t="528640" x="11372850" y="5314950"/>
          <p14:tracePt t="528657" x="11398250" y="5314950"/>
          <p14:tracePt t="528673" x="11379200" y="5295900"/>
          <p14:tracePt t="528690" x="11315700" y="5257800"/>
          <p14:tracePt t="528707" x="11258550" y="5226050"/>
          <p14:tracePt t="528724" x="11245850" y="5219700"/>
          <p14:tracePt t="528740" x="11245850" y="5226050"/>
          <p14:tracePt t="528756" x="11245850" y="5232400"/>
          <p14:tracePt t="528774" x="11283950" y="5238750"/>
          <p14:tracePt t="528790" x="11309350" y="5238750"/>
          <p14:tracePt t="528823" x="11303000" y="5238750"/>
          <p14:tracePt t="528840" x="11271250" y="5238750"/>
          <p14:tracePt t="528857" x="11239500" y="5245100"/>
          <p14:tracePt t="528873" x="11207750" y="5251450"/>
          <p14:tracePt t="528890" x="11182350" y="5251450"/>
          <p14:tracePt t="528907" x="11163300" y="5251450"/>
          <p14:tracePt t="528924" x="11144250" y="5238750"/>
          <p14:tracePt t="528940" x="11118850" y="5213350"/>
          <p14:tracePt t="528957" x="11093450" y="5187950"/>
          <p14:tracePt t="528973" x="11061700" y="5162550"/>
          <p14:tracePt t="528991" x="11042650" y="5143500"/>
          <p14:tracePt t="529007" x="11010900" y="5130800"/>
          <p14:tracePt t="529008" x="10991850" y="5124450"/>
          <p14:tracePt t="529024" x="10960100" y="5118100"/>
          <p14:tracePt t="529040" x="10902950" y="5111750"/>
          <p14:tracePt t="529058" x="10839450" y="5105400"/>
          <p14:tracePt t="529073" x="10788650" y="5105400"/>
          <p14:tracePt t="529090" x="10725150" y="5099050"/>
          <p14:tracePt t="529107" x="10629900" y="5099050"/>
          <p14:tracePt t="529124" x="10560050" y="5092700"/>
          <p14:tracePt t="529140" x="10483850" y="5086350"/>
          <p14:tracePt t="529157" x="10420350" y="5086350"/>
          <p14:tracePt t="529174" x="10363200" y="5086350"/>
          <p14:tracePt t="529190" x="10306050" y="5086350"/>
          <p14:tracePt t="529207" x="10248900" y="5086350"/>
          <p14:tracePt t="529223" x="10185400" y="5086350"/>
          <p14:tracePt t="529240" x="10153650" y="5092700"/>
          <p14:tracePt t="529258" x="10115550" y="5111750"/>
          <p14:tracePt t="529274" x="10102850" y="5137150"/>
          <p14:tracePt t="529290" x="10096500" y="5226050"/>
          <p14:tracePt t="529307" x="10102850" y="5276850"/>
          <p14:tracePt t="529324" x="10128250" y="5340350"/>
          <p14:tracePt t="529340" x="10160000" y="5384800"/>
          <p14:tracePt t="529357" x="10185400" y="5410200"/>
          <p14:tracePt t="529374" x="10204450" y="5429250"/>
          <p14:tracePt t="529391" x="10223500" y="5429250"/>
          <p14:tracePt t="529407" x="10236200" y="5429250"/>
          <p14:tracePt t="529429" x="10248900" y="5429250"/>
          <p14:tracePt t="529440" x="10255250" y="5429250"/>
          <p14:tracePt t="529708" x="10261600" y="5429250"/>
          <p14:tracePt t="529931" x="10248900" y="5441950"/>
          <p14:tracePt t="529939" x="10236200" y="5441950"/>
          <p14:tracePt t="529958" x="10198100" y="5461000"/>
          <p14:tracePt t="529974" x="10166350" y="5480050"/>
          <p14:tracePt t="529992" x="10128250" y="5486400"/>
          <p14:tracePt t="530008" x="10039350" y="5505450"/>
          <p14:tracePt t="530024" x="9886950" y="5530850"/>
          <p14:tracePt t="530041" x="9652000" y="5549900"/>
          <p14:tracePt t="530043" x="9455150" y="5549900"/>
          <p14:tracePt t="530058" x="9118600" y="5524500"/>
          <p14:tracePt t="530074" x="8953500" y="5499100"/>
          <p14:tracePt t="530092" x="8648700" y="5448300"/>
          <p14:tracePt t="530108" x="8223250" y="5378450"/>
          <p14:tracePt t="530125" x="7962900" y="5365750"/>
          <p14:tracePt t="530141" x="7658100" y="5372100"/>
          <p14:tracePt t="530158" x="7289800" y="5410200"/>
          <p14:tracePt t="530174" x="6965950" y="5448300"/>
          <p14:tracePt t="530192" x="6692900" y="5473700"/>
          <p14:tracePt t="530208" x="6515100" y="5492750"/>
          <p14:tracePt t="530225" x="6477000" y="5499100"/>
          <p14:tracePt t="530242" x="6470650" y="5505450"/>
          <p14:tracePt t="530258" x="6451600" y="5518150"/>
          <p14:tracePt t="530275" x="6438900" y="5530850"/>
          <p14:tracePt t="530292" x="6419850" y="5549900"/>
          <p14:tracePt t="530308" x="6419850" y="5562600"/>
          <p14:tracePt t="530325" x="6419850" y="5568950"/>
          <p14:tracePt t="530358" x="6426200" y="5568950"/>
          <p14:tracePt t="530375" x="6470650" y="5575300"/>
          <p14:tracePt t="530392" x="6521450" y="5581650"/>
          <p14:tracePt t="530408" x="6553200" y="5594350"/>
          <p14:tracePt t="530426" x="6584950" y="5607050"/>
          <p14:tracePt t="530431" x="6604000" y="5613400"/>
          <p14:tracePt t="530442" x="6635750" y="5619750"/>
          <p14:tracePt t="530458" x="6794500" y="5626100"/>
          <p14:tracePt t="530475" x="6953250" y="5607050"/>
          <p14:tracePt t="530491" x="7124700" y="5594350"/>
          <p14:tracePt t="530508" x="7321550" y="5581650"/>
          <p14:tracePt t="530525" x="7461250" y="5581650"/>
          <p14:tracePt t="530541" x="7473950" y="5575300"/>
          <p14:tracePt t="530600" x="7480300" y="5575300"/>
          <p14:tracePt t="530608" x="7480300" y="5568950"/>
          <p14:tracePt t="530625" x="7518400" y="5562600"/>
          <p14:tracePt t="530641" x="7620000" y="5562600"/>
          <p14:tracePt t="530658" x="7708900" y="5562600"/>
          <p14:tracePt t="530675" x="7785100" y="5556250"/>
          <p14:tracePt t="530691" x="7842250" y="5543550"/>
          <p14:tracePt t="530709" x="7880350" y="5530850"/>
          <p14:tracePt t="530725" x="7918450" y="5524500"/>
          <p14:tracePt t="530741" x="7950200" y="5518150"/>
          <p14:tracePt t="530758" x="7988300" y="5518150"/>
          <p14:tracePt t="530775" x="8032750" y="5518150"/>
          <p14:tracePt t="530776" x="8058150" y="5518150"/>
          <p14:tracePt t="530795" x="8102600" y="5518150"/>
          <p14:tracePt t="530808" x="8153400" y="5518150"/>
          <p14:tracePt t="530825" x="8178800" y="5511800"/>
          <p14:tracePt t="530842" x="8210550" y="5511800"/>
          <p14:tracePt t="530858" x="8223250" y="5511800"/>
          <p14:tracePt t="530892" x="8229600" y="5518150"/>
          <p14:tracePt t="530908" x="8235950" y="5524500"/>
          <p14:tracePt t="530926" x="8248650" y="5537200"/>
          <p14:tracePt t="530958" x="8255000" y="5537200"/>
          <p14:tracePt t="530975" x="8255000" y="5530850"/>
          <p14:tracePt t="530992" x="8255000" y="5524500"/>
          <p14:tracePt t="531008" x="8255000" y="5518150"/>
          <p14:tracePt t="531025" x="8255000" y="5511800"/>
          <p14:tracePt t="531059" x="8255000" y="5505450"/>
          <p14:tracePt t="531125" x="8248650" y="5505450"/>
          <p14:tracePt t="531131" x="8242300" y="5511800"/>
          <p14:tracePt t="531141" x="8235950" y="5511800"/>
          <p14:tracePt t="531159" x="8223250" y="5518150"/>
          <p14:tracePt t="531175" x="8210550" y="5524500"/>
          <p14:tracePt t="531192" x="8204200" y="5530850"/>
          <p14:tracePt t="531226" x="8197850" y="5530850"/>
          <p14:tracePt t="531242" x="8178800" y="5537200"/>
          <p14:tracePt t="531259" x="8159750" y="5537200"/>
          <p14:tracePt t="531276" x="8128000" y="5543550"/>
          <p14:tracePt t="531292" x="8064500" y="5556250"/>
          <p14:tracePt t="531309" x="7981950" y="5575300"/>
          <p14:tracePt t="531326" x="7950200" y="5581650"/>
          <p14:tracePt t="538334" x="7956550" y="5581650"/>
          <p14:tracePt t="538340" x="7969250" y="5581650"/>
          <p14:tracePt t="538347" x="8026400" y="5568950"/>
          <p14:tracePt t="538365" x="8185150" y="5543550"/>
          <p14:tracePt t="538382" x="8375650" y="5499100"/>
          <p14:tracePt t="538398" x="8629650" y="5435600"/>
          <p14:tracePt t="538415" x="8915400" y="5365750"/>
          <p14:tracePt t="538432" x="9137650" y="5314950"/>
          <p14:tracePt t="538449" x="9321800" y="5270500"/>
          <p14:tracePt t="538467" x="9544050" y="5238750"/>
          <p14:tracePt t="538483" x="9696450" y="5232400"/>
          <p14:tracePt t="538499" x="9848850" y="5232400"/>
          <p14:tracePt t="538515" x="9963150" y="5232400"/>
          <p14:tracePt t="538533" x="10064750" y="5232400"/>
          <p14:tracePt t="538549" x="10121900" y="5226050"/>
          <p14:tracePt t="538566" x="10134600" y="5226050"/>
          <p14:tracePt t="538582" x="10147300" y="5226050"/>
          <p14:tracePt t="538598" x="10179050" y="5213350"/>
          <p14:tracePt t="538615" x="10261600" y="5200650"/>
          <p14:tracePt t="538632" x="10382250" y="5187950"/>
          <p14:tracePt t="538648" x="10534650" y="5187950"/>
          <p14:tracePt t="538665" x="10617200" y="5194300"/>
          <p14:tracePt t="538682" x="10579100" y="5251450"/>
          <p14:tracePt t="538698" x="10471150" y="5276850"/>
          <p14:tracePt t="538716" x="10369550" y="5276850"/>
          <p14:tracePt t="541773" x="10382250" y="5276850"/>
          <p14:tracePt t="541780" x="10420350" y="5270500"/>
          <p14:tracePt t="541788" x="10483850" y="5257800"/>
          <p14:tracePt t="541801" x="10547350" y="5245100"/>
          <p14:tracePt t="541818" x="10687050" y="5194300"/>
          <p14:tracePt t="541821" x="10737850" y="5175250"/>
          <p14:tracePt t="541836" x="10826750" y="5137150"/>
          <p14:tracePt t="541851" x="10902950" y="5111750"/>
          <p14:tracePt t="541869" x="10979150" y="5092700"/>
          <p14:tracePt t="541885" x="11049000" y="5080000"/>
          <p14:tracePt t="541901" x="11112500" y="5073650"/>
          <p14:tracePt t="541918" x="11182350" y="5067300"/>
          <p14:tracePt t="541935" x="11271250" y="5060950"/>
          <p14:tracePt t="541952" x="11341100" y="5060950"/>
          <p14:tracePt t="541968" x="11417300" y="5060950"/>
          <p14:tracePt t="541985" x="11461750" y="5060950"/>
          <p14:tracePt t="542001" x="11487150" y="5060950"/>
          <p14:tracePt t="542018" x="11493500" y="5060950"/>
          <p14:tracePt t="542054" x="11499850" y="5060950"/>
          <p14:tracePt t="542098" x="11499850" y="5054600"/>
          <p14:tracePt t="542104" x="11493500" y="5054600"/>
          <p14:tracePt t="542118" x="11487150" y="5048250"/>
          <p14:tracePt t="542134" x="11442700" y="5041900"/>
          <p14:tracePt t="542151" x="11391900" y="5029200"/>
          <p14:tracePt t="542168" x="11341100" y="5016500"/>
          <p14:tracePt t="542184" x="11290300" y="5003800"/>
          <p14:tracePt t="542201" x="11214100" y="4997450"/>
          <p14:tracePt t="542218" x="10966450" y="4997450"/>
          <p14:tracePt t="542234" x="10782300" y="4991100"/>
          <p14:tracePt t="542251" x="10598150" y="4984750"/>
          <p14:tracePt t="542268" x="10483850" y="4984750"/>
          <p14:tracePt t="542284" x="10401300" y="4984750"/>
          <p14:tracePt t="542308" x="10382250" y="4984750"/>
          <p14:tracePt t="542351" x="10382250" y="5029200"/>
          <p14:tracePt t="542368" x="10375900" y="5080000"/>
          <p14:tracePt t="542385" x="10363200" y="5124450"/>
          <p14:tracePt t="542401" x="10350500" y="5168900"/>
          <p14:tracePt t="542418" x="10344150" y="5213350"/>
          <p14:tracePt t="542435" x="10344150" y="5238750"/>
          <p14:tracePt t="542452" x="10350500" y="5257800"/>
          <p14:tracePt t="542468" x="10382250" y="5276850"/>
          <p14:tracePt t="542485" x="10458450" y="5295900"/>
          <p14:tracePt t="542501" x="10604500" y="5321300"/>
          <p14:tracePt t="542518" x="10737850" y="5340350"/>
          <p14:tracePt t="542535" x="10864850" y="5353050"/>
          <p14:tracePt t="542551" x="10979150" y="5353050"/>
          <p14:tracePt t="542568" x="11125200" y="5340350"/>
          <p14:tracePt t="542585" x="11188700" y="5321300"/>
          <p14:tracePt t="542602" x="11277600" y="5283200"/>
          <p14:tracePt t="542618" x="11334750" y="5257800"/>
          <p14:tracePt t="542635" x="11372850" y="5232400"/>
          <p14:tracePt t="542652" x="11372850" y="5219700"/>
          <p14:tracePt t="542668" x="11366500" y="5194300"/>
          <p14:tracePt t="542685" x="11353800" y="5175250"/>
          <p14:tracePt t="542701" x="11341100" y="5162550"/>
          <p14:tracePt t="542719" x="11322050" y="5149850"/>
          <p14:tracePt t="542735" x="11290300" y="5130800"/>
          <p14:tracePt t="542752" x="11233150" y="5118100"/>
          <p14:tracePt t="542768" x="11118850" y="5118100"/>
          <p14:tracePt t="542785" x="10972800" y="5130800"/>
          <p14:tracePt t="542802" x="10820400" y="5156200"/>
          <p14:tracePt t="542818" x="10674350" y="5175250"/>
          <p14:tracePt t="542835" x="10636250" y="5181600"/>
          <p14:tracePt t="542852" x="10623550" y="5181600"/>
          <p14:tracePt t="542868" x="10598150" y="5200650"/>
          <p14:tracePt t="542885" x="10528300" y="5232400"/>
          <p14:tracePt t="542902" x="10458450" y="5270500"/>
          <p14:tracePt t="542918" x="10388600" y="5295900"/>
          <p14:tracePt t="542936" x="10331450" y="5308600"/>
          <p14:tracePt t="542952" x="10318750" y="5314950"/>
          <p14:tracePt t="543002" x="10325100" y="5314950"/>
          <p14:tracePt t="543018" x="10350500" y="5314950"/>
          <p14:tracePt t="543035" x="10363200" y="5308600"/>
          <p14:tracePt t="543331" x="10356850" y="5314950"/>
          <p14:tracePt t="543344" x="10344150" y="5321300"/>
          <p14:tracePt t="543352" x="10325100" y="5334000"/>
          <p14:tracePt t="543369" x="10293350" y="5359400"/>
          <p14:tracePt t="543387" x="10261600" y="5391150"/>
          <p14:tracePt t="543402" x="10255250" y="5391150"/>
          <p14:tracePt t="543500" x="10255250" y="5397500"/>
          <p14:tracePt t="543507" x="10255250" y="5403850"/>
          <p14:tracePt t="543519" x="10255250" y="5416550"/>
          <p14:tracePt t="543536" x="10267950" y="5441950"/>
          <p14:tracePt t="543553" x="10287000" y="5480050"/>
          <p14:tracePt t="543569" x="10306050" y="5524500"/>
          <p14:tracePt t="543586" x="10331450" y="5568950"/>
          <p14:tracePt t="543602" x="10344150" y="5594350"/>
          <p14:tracePt t="543619" x="10350500" y="5632450"/>
          <p14:tracePt t="543636" x="10369550" y="5664200"/>
          <p14:tracePt t="543653" x="10375900" y="5676900"/>
          <p14:tracePt t="543686" x="10382250" y="5683250"/>
          <p14:tracePt t="543874" x="10375900" y="5683250"/>
          <p14:tracePt t="543881" x="10356850" y="5683250"/>
          <p14:tracePt t="543887" x="10331450" y="5676900"/>
          <p14:tracePt t="543903" x="10261600" y="5670550"/>
          <p14:tracePt t="543920" x="10191750" y="5657850"/>
          <p14:tracePt t="543936" x="10140950" y="5651500"/>
          <p14:tracePt t="543953" x="10115550" y="5651500"/>
          <p14:tracePt t="543970" x="10090150" y="5651500"/>
          <p14:tracePt t="543986" x="10045700" y="5651500"/>
          <p14:tracePt t="544003" x="9963150" y="5657850"/>
          <p14:tracePt t="544019" x="9817100" y="5670550"/>
          <p14:tracePt t="544036" x="9690100" y="5676900"/>
          <p14:tracePt t="544053" x="9569450" y="5676900"/>
          <p14:tracePt t="544069" x="9480550" y="5676900"/>
          <p14:tracePt t="544086" x="9436100" y="5676900"/>
          <p14:tracePt t="544103" x="9423400" y="5676900"/>
          <p14:tracePt t="544120" x="9372600" y="5676900"/>
          <p14:tracePt t="544137" x="9296400" y="5683250"/>
          <p14:tracePt t="544153" x="9182100" y="5689600"/>
          <p14:tracePt t="544170" x="9074150" y="5689600"/>
          <p14:tracePt t="544186" x="8978900" y="5689600"/>
          <p14:tracePt t="544203" x="8947150" y="5683250"/>
          <p14:tracePt t="544219" x="8947150" y="5676900"/>
          <p14:tracePt t="544236" x="8953500" y="5657850"/>
          <p14:tracePt t="544253" x="8978900" y="5638800"/>
          <p14:tracePt t="544269" x="8997950" y="5632450"/>
          <p14:tracePt t="544286" x="9004300" y="5632450"/>
          <p14:tracePt t="544320" x="9036050" y="5632450"/>
          <p14:tracePt t="544336" x="9067800" y="5632450"/>
          <p14:tracePt t="544354" x="9150350" y="5632450"/>
          <p14:tracePt t="544370" x="9258300" y="5632450"/>
          <p14:tracePt t="544387" x="9359900" y="5626100"/>
          <p14:tracePt t="544403" x="9486900" y="5613400"/>
          <p14:tracePt t="544419" x="9620250" y="5600700"/>
          <p14:tracePt t="544436" x="9709150" y="5594350"/>
          <p14:tracePt t="544453" x="9753600" y="5594350"/>
          <p14:tracePt t="544469" x="9772650" y="5594350"/>
          <p14:tracePt t="544486" x="9791700" y="5594350"/>
          <p14:tracePt t="544503" x="9823450" y="5594350"/>
          <p14:tracePt t="544520" x="9861550" y="5594350"/>
          <p14:tracePt t="544537" x="9912350" y="5594350"/>
          <p14:tracePt t="544553" x="9963150" y="5600700"/>
          <p14:tracePt t="544570" x="10064750" y="5600700"/>
          <p14:tracePt t="544586" x="10128250" y="5594350"/>
          <p14:tracePt t="544603" x="10153650" y="5588000"/>
          <p14:tracePt t="544620" x="10191750" y="5581650"/>
          <p14:tracePt t="544637" x="10210800" y="5575300"/>
          <p14:tracePt t="544654" x="10223500" y="5568950"/>
          <p14:tracePt t="544670" x="10236200" y="5556250"/>
          <p14:tracePt t="544686" x="10242550" y="5543550"/>
          <p14:tracePt t="544703" x="10248900" y="5530850"/>
          <p14:tracePt t="544720" x="10248900" y="5511800"/>
          <p14:tracePt t="544736" x="10236200" y="5492750"/>
          <p14:tracePt t="544753" x="10223500" y="5473700"/>
          <p14:tracePt t="544770" x="10217150" y="5461000"/>
          <p14:tracePt t="544787" x="10204450" y="5448300"/>
          <p14:tracePt t="544804" x="10191750" y="5435600"/>
          <p14:tracePt t="544820" x="10185400" y="5435600"/>
          <p14:tracePt t="544821" x="10179050" y="5429250"/>
          <p14:tracePt t="544837" x="10140950" y="5416550"/>
          <p14:tracePt t="544854" x="10058400" y="5403850"/>
          <p14:tracePt t="544870" x="9950450" y="5384800"/>
          <p14:tracePt t="544887" x="9861550" y="5378450"/>
          <p14:tracePt t="544903" x="9779000" y="5365750"/>
          <p14:tracePt t="544920" x="9715500" y="5346700"/>
          <p14:tracePt t="544937" x="9677400" y="5340350"/>
          <p14:tracePt t="544953" x="9626600" y="5334000"/>
          <p14:tracePt t="544970" x="9569450" y="5334000"/>
          <p14:tracePt t="544987" x="9493250" y="5346700"/>
          <p14:tracePt t="545003" x="9417050" y="5372100"/>
          <p14:tracePt t="545020" x="9359900" y="5391150"/>
          <p14:tracePt t="545022" x="9328150" y="5403850"/>
          <p14:tracePt t="545037" x="9309100" y="5410200"/>
          <p14:tracePt t="545054" x="9283700" y="5429250"/>
          <p14:tracePt t="545070" x="9277350" y="5448300"/>
          <p14:tracePt t="545087" x="9264650" y="5480050"/>
          <p14:tracePt t="545103" x="9245600" y="5530850"/>
          <p14:tracePt t="545121" x="9220200" y="5588000"/>
          <p14:tracePt t="545137" x="9213850" y="5657850"/>
          <p14:tracePt t="545153" x="9220200" y="5715000"/>
          <p14:tracePt t="545170" x="9251950" y="5759450"/>
          <p14:tracePt t="545187" x="9277350" y="5778500"/>
          <p14:tracePt t="545204" x="9315450" y="5784850"/>
          <p14:tracePt t="545220" x="9378950" y="5784850"/>
          <p14:tracePt t="545237" x="9474200" y="5759450"/>
          <p14:tracePt t="545254" x="9582150" y="5727700"/>
          <p14:tracePt t="545270" x="9645650" y="5702300"/>
          <p14:tracePt t="545287" x="9709150" y="5670550"/>
          <p14:tracePt t="545304" x="9785350" y="5638800"/>
          <p14:tracePt t="545320" x="9817100" y="5626100"/>
          <p14:tracePt t="545337" x="9848850" y="5619750"/>
          <p14:tracePt t="545354" x="9861550" y="5607050"/>
          <p14:tracePt t="545370" x="9874250" y="5607050"/>
          <p14:tracePt t="545388" x="9874250" y="5600700"/>
          <p14:tracePt t="545404" x="9886950" y="5594350"/>
          <p14:tracePt t="545421" x="9899650" y="5588000"/>
          <p14:tracePt t="545437" x="9925050" y="5568950"/>
          <p14:tracePt t="545454" x="9944100" y="5549900"/>
          <p14:tracePt t="545471" x="9950450" y="5549900"/>
          <p14:tracePt t="545487" x="9963150" y="5549900"/>
          <p14:tracePt t="545504" x="10001250" y="5556250"/>
          <p14:tracePt t="545521" x="10039350" y="5562600"/>
          <p14:tracePt t="545538" x="10134600" y="5594350"/>
          <p14:tracePt t="545554" x="10198100" y="5607050"/>
          <p14:tracePt t="545571" x="10223500" y="5613400"/>
          <p14:tracePt t="545588" x="10229850" y="5613400"/>
          <p14:tracePt t="545604" x="10236200" y="5613400"/>
          <p14:tracePt t="545637" x="10242550" y="5613400"/>
          <p14:tracePt t="545738" x="10242550" y="5607050"/>
          <p14:tracePt t="545773" x="10236200" y="5600700"/>
          <p14:tracePt t="545796" x="10229850" y="5600700"/>
          <p14:tracePt t="545808" x="10223500" y="5600700"/>
          <p14:tracePt t="545902" x="10210800" y="5594350"/>
          <p14:tracePt t="545910" x="10198100" y="5594350"/>
          <p14:tracePt t="545922" x="10185400" y="5594350"/>
          <p14:tracePt t="545938" x="10160000" y="5588000"/>
          <p14:tracePt t="545957" x="10134600" y="5581650"/>
          <p14:tracePt t="545973" x="10128250" y="5581650"/>
          <p14:tracePt t="546007" x="10121900" y="5581650"/>
          <p14:tracePt t="546023" x="10090150" y="5581650"/>
          <p14:tracePt t="546039" x="10039350" y="5588000"/>
          <p14:tracePt t="546055" x="10001250" y="5594350"/>
          <p14:tracePt t="546071" x="9975850" y="5594350"/>
          <p14:tracePt t="546088" x="9969500" y="5594350"/>
          <p14:tracePt t="546139" x="9956800" y="5594350"/>
          <p14:tracePt t="546155" x="9944100" y="5594350"/>
          <p14:tracePt t="546172" x="9937750" y="5594350"/>
          <p14:tracePt t="546245" x="9950450" y="5594350"/>
          <p14:tracePt t="546252" x="9956800" y="5594350"/>
          <p14:tracePt t="546260" x="9963150" y="5594350"/>
          <p14:tracePt t="546272" x="9969500" y="5600700"/>
          <p14:tracePt t="546288" x="9982200" y="5600700"/>
          <p14:tracePt t="546305" x="9994900" y="5607050"/>
          <p14:tracePt t="546322" x="10007600" y="5613400"/>
          <p14:tracePt t="546338" x="10020300" y="5613400"/>
          <p14:tracePt t="546355" x="10039350" y="5619750"/>
          <p14:tracePt t="546372" x="10064750" y="5626100"/>
          <p14:tracePt t="546388" x="10077450" y="5626100"/>
          <p14:tracePt t="546405" x="10096500" y="5626100"/>
          <p14:tracePt t="546421" x="10115550" y="5626100"/>
          <p14:tracePt t="546438" x="10153650" y="5626100"/>
          <p14:tracePt t="546455" x="10172700" y="5619750"/>
          <p14:tracePt t="546471" x="10204450" y="5613400"/>
          <p14:tracePt t="546488" x="10217150" y="5607050"/>
          <p14:tracePt t="546505" x="10236200" y="5600700"/>
          <p14:tracePt t="546522" x="10248900" y="5594350"/>
          <p14:tracePt t="546538" x="10255250" y="5581650"/>
          <p14:tracePt t="546555" x="10267950" y="5568950"/>
          <p14:tracePt t="546557" x="10274300" y="5568950"/>
          <p14:tracePt t="546572" x="10280650" y="5562600"/>
          <p14:tracePt t="546589" x="10280650" y="5556250"/>
          <p14:tracePt t="546590" x="10287000" y="5549900"/>
          <p14:tracePt t="546605" x="10293350" y="5537200"/>
          <p14:tracePt t="546606" x="10299700" y="5530850"/>
          <p14:tracePt t="546622" x="10306050" y="5524500"/>
          <p14:tracePt t="546638" x="10312400" y="5511800"/>
          <p14:tracePt t="546655" x="10312400" y="5499100"/>
          <p14:tracePt t="546671" x="10312400" y="5480050"/>
          <p14:tracePt t="546688" x="10312400" y="5454650"/>
          <p14:tracePt t="546705" x="10306050" y="5429250"/>
          <p14:tracePt t="546722" x="10306050" y="5397500"/>
          <p14:tracePt t="546739" x="10299700" y="5372100"/>
          <p14:tracePt t="546755" x="10293350" y="5353050"/>
          <p14:tracePt t="546772" x="10287000" y="5346700"/>
          <p14:tracePt t="546789" x="10267950" y="5340350"/>
          <p14:tracePt t="546805" x="10236200" y="5340350"/>
          <p14:tracePt t="546822" x="10185400" y="5340350"/>
          <p14:tracePt t="546838" x="10134600" y="5334000"/>
          <p14:tracePt t="546856" x="10077450" y="5327650"/>
          <p14:tracePt t="546872" x="10039350" y="5327650"/>
          <p14:tracePt t="546888" x="10007600" y="5327650"/>
          <p14:tracePt t="546905" x="9944100" y="5327650"/>
          <p14:tracePt t="546922" x="9880600" y="5327650"/>
          <p14:tracePt t="546939" x="9810750" y="5327650"/>
          <p14:tracePt t="546955" x="9753600" y="5327650"/>
          <p14:tracePt t="546972" x="9715500" y="5334000"/>
          <p14:tracePt t="546989" x="9702800" y="5334000"/>
          <p14:tracePt t="547027" x="9696450" y="5340350"/>
          <p14:tracePt t="547039" x="9690100" y="5340350"/>
          <p14:tracePt t="547056" x="9658350" y="5403850"/>
          <p14:tracePt t="547072" x="9652000" y="5454650"/>
          <p14:tracePt t="547088" x="9652000" y="5499100"/>
          <p14:tracePt t="547106" x="9658350" y="5530850"/>
          <p14:tracePt t="547123" x="9690100" y="5581650"/>
          <p14:tracePt t="547139" x="9728200" y="5613400"/>
          <p14:tracePt t="547155" x="9766300" y="5638800"/>
          <p14:tracePt t="547172" x="9791700" y="5651500"/>
          <p14:tracePt t="547189" x="9836150" y="5657850"/>
          <p14:tracePt t="547205" x="9886950" y="5664200"/>
          <p14:tracePt t="547222" x="9918700" y="5664200"/>
          <p14:tracePt t="547239" x="9963150" y="5664200"/>
          <p14:tracePt t="547256" x="10001250" y="5664200"/>
          <p14:tracePt t="547272" x="10045700" y="5664200"/>
          <p14:tracePt t="547289" x="10077450" y="5657850"/>
          <p14:tracePt t="547290" x="10109200" y="5651500"/>
          <p14:tracePt t="547306" x="10134600" y="5638800"/>
          <p14:tracePt t="547322" x="10160000" y="5632450"/>
          <p14:tracePt t="547339" x="10198100" y="5607050"/>
          <p14:tracePt t="547356" x="10217150" y="5594350"/>
          <p14:tracePt t="547372" x="10229850" y="5588000"/>
          <p14:tracePt t="547389" x="10236200" y="5575300"/>
          <p14:tracePt t="547405" x="10248900" y="5562600"/>
          <p14:tracePt t="547422" x="10261600" y="5537200"/>
          <p14:tracePt t="547439" x="10267950" y="5518150"/>
          <p14:tracePt t="547456" x="10280650" y="5486400"/>
          <p14:tracePt t="547472" x="10287000" y="5461000"/>
          <p14:tracePt t="547489" x="10287000" y="5422900"/>
          <p14:tracePt t="547506" x="10287000" y="5403850"/>
          <p14:tracePt t="547523" x="10280650" y="5378450"/>
          <p14:tracePt t="547539" x="10267950" y="5365750"/>
          <p14:tracePt t="547556" x="10261600" y="5359400"/>
          <p14:tracePt t="547627" x="10255250" y="5359400"/>
          <p14:tracePt t="547632" x="10248900" y="5359400"/>
          <p14:tracePt t="547642" x="10242550" y="5359400"/>
          <p14:tracePt t="547656" x="10229850" y="5359400"/>
          <p14:tracePt t="547672" x="10223500" y="5359400"/>
          <p14:tracePt t="547689" x="10217150" y="5359400"/>
          <p14:tracePt t="547913" x="10223500" y="5365750"/>
          <p14:tracePt t="547921" x="10229850" y="5365750"/>
          <p14:tracePt t="547929" x="10242550" y="5372100"/>
          <p14:tracePt t="547940" x="10248900" y="5378450"/>
          <p14:tracePt t="547956" x="10261600" y="5384800"/>
          <p14:tracePt t="547973" x="10287000" y="5397500"/>
          <p14:tracePt t="547990" x="10325100" y="5416550"/>
          <p14:tracePt t="548006" x="10369550" y="5429250"/>
          <p14:tracePt t="548023" x="10414000" y="5448300"/>
          <p14:tracePt t="548040" x="10477500" y="5467350"/>
          <p14:tracePt t="548056" x="10521950" y="5473700"/>
          <p14:tracePt t="548073" x="10572750" y="5480050"/>
          <p14:tracePt t="548089" x="10617200" y="5480050"/>
          <p14:tracePt t="548106" x="10668000" y="5480050"/>
          <p14:tracePt t="548123" x="10731500" y="5467350"/>
          <p14:tracePt t="548139" x="10769600" y="5461000"/>
          <p14:tracePt t="548156" x="10807700" y="5448300"/>
          <p14:tracePt t="548173" x="10839450" y="5435600"/>
          <p14:tracePt t="548190" x="10871200" y="5422900"/>
          <p14:tracePt t="548206" x="10883900" y="5410200"/>
          <p14:tracePt t="548223" x="10896600" y="5391150"/>
          <p14:tracePt t="548240" x="10909300" y="5372100"/>
          <p14:tracePt t="548257" x="10909300" y="5359400"/>
          <p14:tracePt t="548273" x="10909300" y="5346700"/>
          <p14:tracePt t="548291" x="10909300" y="5327650"/>
          <p14:tracePt t="548306" x="10896600" y="5321300"/>
          <p14:tracePt t="548323" x="10877550" y="5314950"/>
          <p14:tracePt t="548340" x="10858500" y="5302250"/>
          <p14:tracePt t="548356" x="10820400" y="5289550"/>
          <p14:tracePt t="548373" x="10775950" y="5283200"/>
          <p14:tracePt t="548389" x="10737850" y="5276850"/>
          <p14:tracePt t="548406" x="10680700" y="5270500"/>
          <p14:tracePt t="548423" x="10636250" y="5270500"/>
          <p14:tracePt t="548440" x="10610850" y="5270500"/>
          <p14:tracePt t="548457" x="10572750" y="5270500"/>
          <p14:tracePt t="548473" x="10553700" y="5276850"/>
          <p14:tracePt t="548490" x="10521950" y="5289550"/>
          <p14:tracePt t="548506" x="10502900" y="5302250"/>
          <p14:tracePt t="548508" x="10490200" y="5308600"/>
          <p14:tracePt t="548524" x="10445750" y="5340350"/>
          <p14:tracePt t="548540" x="10414000" y="5365750"/>
          <p14:tracePt t="548556" x="10375900" y="5397500"/>
          <p14:tracePt t="548573" x="10337800" y="5435600"/>
          <p14:tracePt t="548591" x="10318750" y="5467350"/>
          <p14:tracePt t="548606" x="10318750" y="5480050"/>
          <p14:tracePt t="548623" x="10318750" y="5492750"/>
          <p14:tracePt t="548640" x="10318750" y="5499100"/>
          <p14:tracePt t="548657" x="10318750" y="5505450"/>
          <p14:tracePt t="548674" x="10318750" y="5518150"/>
          <p14:tracePt t="548690" x="10318750" y="5524500"/>
          <p14:tracePt t="548707" x="10318750" y="5537200"/>
          <p14:tracePt t="548725" x="10318750" y="5549900"/>
          <p14:tracePt t="548740" x="10318750" y="5556250"/>
          <p14:tracePt t="548757" x="10318750" y="5562600"/>
          <p14:tracePt t="548774" x="10318750" y="5568950"/>
          <p14:tracePt t="548790" x="10318750" y="5588000"/>
          <p14:tracePt t="548807" x="10312400" y="5613400"/>
          <p14:tracePt t="548824" x="10299700" y="5657850"/>
          <p14:tracePt t="548840" x="10293350" y="5676900"/>
          <p14:tracePt t="548857" x="10280650" y="5702300"/>
          <p14:tracePt t="548874" x="10280650" y="5715000"/>
          <p14:tracePt t="548891" x="10280650" y="5721350"/>
          <p14:tracePt t="549046" x="10280650" y="5715000"/>
          <p14:tracePt t="549059" x="10287000" y="5715000"/>
          <p14:tracePt t="549075" x="10299700" y="5702300"/>
          <p14:tracePt t="549091" x="10306050" y="5702300"/>
          <p14:tracePt t="549108" x="10306050" y="5695950"/>
          <p14:tracePt t="549124" x="10312400" y="5695950"/>
          <p14:tracePt t="549140" x="10318750" y="5689600"/>
          <p14:tracePt t="549174" x="10331450" y="5689600"/>
          <p14:tracePt t="549191" x="10337800" y="5683250"/>
          <p14:tracePt t="549259" x="10344150" y="5683250"/>
          <p14:tracePt t="549274" x="10356850" y="5676900"/>
          <p14:tracePt t="549291" x="10375900" y="5664200"/>
          <p14:tracePt t="549783" x="10369550" y="5657850"/>
          <p14:tracePt t="549791" x="10363200" y="5657850"/>
          <p14:tracePt t="549808" x="10337800" y="5651500"/>
          <p14:tracePt t="549825" x="10306050" y="5645150"/>
          <p14:tracePt t="549842" x="10236200" y="5632450"/>
          <p14:tracePt t="549858" x="10140950" y="5638800"/>
          <p14:tracePt t="549875" x="10039350" y="5664200"/>
          <p14:tracePt t="549891" x="9899650" y="5702300"/>
          <p14:tracePt t="549907" x="9747250" y="5746750"/>
          <p14:tracePt t="549924" x="9588500" y="5784850"/>
          <p14:tracePt t="549941" x="9442450" y="5829300"/>
          <p14:tracePt t="549958" x="9315450" y="5867400"/>
          <p14:tracePt t="549975" x="9239250" y="5905500"/>
          <p14:tracePt t="549991" x="9080500" y="5949950"/>
          <p14:tracePt t="550008" x="8877300" y="5975350"/>
          <p14:tracePt t="550024" x="8629650" y="6007100"/>
          <p14:tracePt t="550041" x="8407400" y="6026150"/>
          <p14:tracePt t="550058" x="8248650" y="6032500"/>
          <p14:tracePt t="550074" x="8108950" y="6038850"/>
          <p14:tracePt t="550091" x="7981950" y="6051550"/>
          <p14:tracePt t="550108" x="7829550" y="6076950"/>
          <p14:tracePt t="550125" x="7575550" y="6115050"/>
          <p14:tracePt t="550141" x="7296150" y="6127750"/>
          <p14:tracePt t="550158" x="7067550" y="6127750"/>
          <p14:tracePt t="550175" x="6889750" y="6108700"/>
          <p14:tracePt t="550192" x="6756400" y="6076950"/>
          <p14:tracePt t="550208" x="6718300" y="6064250"/>
          <p14:tracePt t="550224" x="6642100" y="6057900"/>
          <p14:tracePt t="550241" x="6496050" y="6051550"/>
          <p14:tracePt t="550259" x="6311900" y="6026150"/>
          <p14:tracePt t="550274" x="6178550" y="6000750"/>
          <p14:tracePt t="550291" x="6096000" y="5975350"/>
          <p14:tracePt t="550308" x="6076950" y="5956300"/>
          <p14:tracePt t="550324" x="6108700" y="5918200"/>
          <p14:tracePt t="550341" x="6223000" y="5880100"/>
          <p14:tracePt t="550358" x="6343650" y="5867400"/>
          <p14:tracePt t="550375" x="6388100" y="5867400"/>
          <p14:tracePt t="550394" x="6388100" y="5880100"/>
          <p14:tracePt t="550426" x="6388100" y="5886450"/>
          <p14:tracePt t="550459" x="6394450" y="5886450"/>
          <p14:tracePt t="550475" x="6451600" y="5880100"/>
          <p14:tracePt t="550491" x="6572250" y="5867400"/>
          <p14:tracePt t="550509" x="6699250" y="5861050"/>
          <p14:tracePt t="550526" x="6794500" y="5854700"/>
          <p14:tracePt t="550542" x="6826250" y="5854700"/>
          <p14:tracePt t="550559" x="6832600" y="5854700"/>
          <p14:tracePt t="550575" x="6851650" y="5854700"/>
          <p14:tracePt t="550592" x="6870700" y="5854700"/>
          <p14:tracePt t="550609" x="6902450" y="5842000"/>
          <p14:tracePt t="550625" x="6946900" y="5822950"/>
          <p14:tracePt t="550642" x="6985000" y="5791200"/>
          <p14:tracePt t="550658" x="7004050" y="5772150"/>
          <p14:tracePt t="550675" x="7004050" y="5759450"/>
          <p14:tracePt t="550692" x="7004050" y="5740400"/>
          <p14:tracePt t="550709" x="6997700" y="5708650"/>
          <p14:tracePt t="550727" x="6985000" y="5676900"/>
          <p14:tracePt t="550742" x="6953250" y="5632450"/>
          <p14:tracePt t="550758" x="6915150" y="5581650"/>
          <p14:tracePt t="550776" x="6877050" y="5556250"/>
          <p14:tracePt t="550777" x="6864350" y="5549900"/>
          <p14:tracePt t="550793" x="6813550" y="5537200"/>
          <p14:tracePt t="550808" x="6750050" y="5524500"/>
          <p14:tracePt t="550825" x="6705600" y="5518150"/>
          <p14:tracePt t="550842" x="6680200" y="5511800"/>
          <p14:tracePt t="550858" x="6673850" y="5511800"/>
          <p14:tracePt t="550896" x="6667500" y="5511800"/>
          <p14:tracePt t="550909" x="6635750" y="5511800"/>
          <p14:tracePt t="550926" x="6565900" y="5530850"/>
          <p14:tracePt t="550942" x="6508750" y="5549900"/>
          <p14:tracePt t="550958" x="6457950" y="5562600"/>
          <p14:tracePt t="550975" x="6432550" y="5575300"/>
          <p14:tracePt t="550992" x="6426200" y="5594350"/>
          <p14:tracePt t="551008" x="6445250" y="5619750"/>
          <p14:tracePt t="551025" x="6483350" y="5651500"/>
          <p14:tracePt t="551042" x="6521450" y="5695950"/>
          <p14:tracePt t="551060" x="6540500" y="5727700"/>
          <p14:tracePt t="551075" x="6553200" y="5759450"/>
          <p14:tracePt t="551092" x="6572250" y="5778500"/>
          <p14:tracePt t="551126" x="6578600" y="5784850"/>
          <p14:tracePt t="551142" x="6597650" y="5784850"/>
          <p14:tracePt t="551159" x="6604000" y="5784850"/>
          <p14:tracePt t="551192" x="6610350" y="5791200"/>
          <p14:tracePt t="551209" x="6616700" y="5803900"/>
          <p14:tracePt t="551380" x="6623050" y="5803900"/>
          <p14:tracePt t="551386" x="6642100" y="5803900"/>
          <p14:tracePt t="551409" x="6762750" y="5784850"/>
          <p14:tracePt t="551426" x="6908800" y="5772150"/>
          <p14:tracePt t="551443" x="7029450" y="5772150"/>
          <p14:tracePt t="551459" x="7124700" y="5784850"/>
          <p14:tracePt t="551476" x="7175500" y="5803900"/>
          <p14:tracePt t="551493" x="7226300" y="5816600"/>
          <p14:tracePt t="551509" x="7277100" y="5829300"/>
          <p14:tracePt t="551526" x="7327900" y="5835650"/>
          <p14:tracePt t="551542" x="7385050" y="5842000"/>
          <p14:tracePt t="551559" x="7473950" y="5842000"/>
          <p14:tracePt t="551576" x="7607300" y="5842000"/>
          <p14:tracePt t="551593" x="7734300" y="5848350"/>
          <p14:tracePt t="551609" x="7785100" y="5848350"/>
          <p14:tracePt t="551626" x="7797800" y="5848350"/>
          <p14:tracePt t="551659" x="7810500" y="5848350"/>
          <p14:tracePt t="551676" x="7829550" y="5848350"/>
          <p14:tracePt t="551692" x="7867650" y="5835650"/>
          <p14:tracePt t="551709" x="7918450" y="5810250"/>
          <p14:tracePt t="551727" x="7943850" y="5791200"/>
          <p14:tracePt t="551742" x="7943850" y="5778500"/>
          <p14:tracePt t="551759" x="7937500" y="5765800"/>
          <p14:tracePt t="551776" x="7918450" y="5753100"/>
          <p14:tracePt t="551793" x="7867650" y="5734050"/>
          <p14:tracePt t="551809" x="7810500" y="5708650"/>
          <p14:tracePt t="551826" x="7715250" y="5664200"/>
          <p14:tracePt t="551843" x="7607300" y="5626100"/>
          <p14:tracePt t="551860" x="7486650" y="5600700"/>
          <p14:tracePt t="551876" x="7423150" y="5588000"/>
          <p14:tracePt t="551893" x="7385050" y="5575300"/>
          <p14:tracePt t="551909" x="7353300" y="5568950"/>
          <p14:tracePt t="551926" x="7321550" y="5556250"/>
          <p14:tracePt t="551943" x="7277100" y="5549900"/>
          <p14:tracePt t="551959" x="7232650" y="5549900"/>
          <p14:tracePt t="551976" x="7175500" y="5549900"/>
          <p14:tracePt t="551993" x="7150100" y="5556250"/>
          <p14:tracePt t="552009" x="7143750" y="5556250"/>
          <p14:tracePt t="552074" x="7143750" y="5562600"/>
          <p14:tracePt t="552093" x="7137400" y="5581650"/>
          <p14:tracePt t="552109" x="7124700" y="5607050"/>
          <p14:tracePt t="552127" x="7118350" y="5632450"/>
          <p14:tracePt t="552143" x="7112000" y="5645150"/>
          <p14:tracePt t="552212" x="7112000" y="5657850"/>
          <p14:tracePt t="552219" x="7112000" y="5670550"/>
          <p14:tracePt t="552228" x="7112000" y="5689600"/>
          <p14:tracePt t="552243" x="7112000" y="5746750"/>
          <p14:tracePt t="552260" x="7112000" y="5803900"/>
          <p14:tracePt t="552276" x="7124700" y="5854700"/>
          <p14:tracePt t="552293" x="7150100" y="5892800"/>
          <p14:tracePt t="552310" x="7181850" y="5930900"/>
          <p14:tracePt t="552327" x="7232650" y="5981700"/>
          <p14:tracePt t="552343" x="7308850" y="6032500"/>
          <p14:tracePt t="552360" x="7391400" y="6089650"/>
          <p14:tracePt t="552376" x="7442200" y="6134100"/>
          <p14:tracePt t="552393" x="7480300" y="6178550"/>
          <p14:tracePt t="552410" x="7493000" y="6203950"/>
          <p14:tracePt t="552426" x="7499350" y="6210300"/>
          <p14:tracePt t="552957" x="7505700" y="6210300"/>
          <p14:tracePt t="552977" x="7518400" y="6197600"/>
          <p14:tracePt t="552994" x="7550150" y="6178550"/>
          <p14:tracePt t="553011" x="7569200" y="6165850"/>
          <p14:tracePt t="553013" x="7575550" y="6165850"/>
          <p14:tracePt t="553027" x="7581900" y="6159500"/>
          <p14:tracePt t="553486" x="7588250" y="6153150"/>
          <p14:tracePt t="553494" x="7600950" y="6146800"/>
          <p14:tracePt t="553501" x="7639050" y="6134100"/>
          <p14:tracePt t="553511" x="7689850" y="6121400"/>
          <p14:tracePt t="553527" x="7810500" y="6083300"/>
          <p14:tracePt t="553544" x="7950200" y="6045200"/>
          <p14:tracePt t="553561" x="8108950" y="6013450"/>
          <p14:tracePt t="553577" x="8248650" y="6000750"/>
          <p14:tracePt t="553594" x="8286750" y="5988050"/>
          <p14:tracePt t="553649" x="8293100" y="5988050"/>
          <p14:tracePt t="553661" x="8299450" y="5981700"/>
          <p14:tracePt t="553677" x="8331200" y="5949950"/>
          <p14:tracePt t="553694" x="8362950" y="5924550"/>
          <p14:tracePt t="553711" x="8382000" y="5899150"/>
          <p14:tracePt t="553728" x="8388350" y="5899150"/>
          <p14:tracePt t="553795" x="8388350" y="5892800"/>
          <p14:tracePt t="553811" x="8394700" y="5886450"/>
          <p14:tracePt t="553828" x="8420100" y="5880100"/>
          <p14:tracePt t="553844" x="8502650" y="5873750"/>
          <p14:tracePt t="553861" x="8578850" y="5873750"/>
          <p14:tracePt t="553878" x="8680450" y="5873750"/>
          <p14:tracePt t="553894" x="8769350" y="5867400"/>
          <p14:tracePt t="553911" x="8826500" y="5854700"/>
          <p14:tracePt t="553928" x="8883650" y="5835650"/>
          <p14:tracePt t="553944" x="8921750" y="5816600"/>
          <p14:tracePt t="553961" x="8940800" y="5797550"/>
          <p14:tracePt t="553978" x="8959850" y="5765800"/>
          <p14:tracePt t="553994" x="8959850" y="5746750"/>
          <p14:tracePt t="554011" x="8959850" y="5734050"/>
          <p14:tracePt t="554028" x="8959850" y="5721350"/>
          <p14:tracePt t="554045" x="8947150" y="5708650"/>
          <p14:tracePt t="554061" x="8928100" y="5695950"/>
          <p14:tracePt t="554078" x="8909050" y="5689600"/>
          <p14:tracePt t="554094" x="8877300" y="5670550"/>
          <p14:tracePt t="554111" x="8845550" y="5651500"/>
          <p14:tracePt t="554128" x="8820150" y="5632450"/>
          <p14:tracePt t="554144" x="8788400" y="5607050"/>
          <p14:tracePt t="554162" x="8769350" y="5594350"/>
          <p14:tracePt t="554165" x="8750300" y="5588000"/>
          <p14:tracePt t="554178" x="8731250" y="5588000"/>
          <p14:tracePt t="554196" x="8642350" y="5588000"/>
          <p14:tracePt t="554211" x="8566150" y="5588000"/>
          <p14:tracePt t="554228" x="8470900" y="5588000"/>
          <p14:tracePt t="554244" x="8432800" y="5594350"/>
          <p14:tracePt t="554261" x="8420100" y="5594350"/>
          <p14:tracePt t="554311" x="8420100" y="5600700"/>
          <p14:tracePt t="554318" x="8420100" y="5613400"/>
          <p14:tracePt t="554328" x="8413750" y="5645150"/>
          <p14:tracePt t="554345" x="8401050" y="5708650"/>
          <p14:tracePt t="554361" x="8388350" y="5778500"/>
          <p14:tracePt t="554378" x="8388350" y="5835650"/>
          <p14:tracePt t="554395" x="8407400" y="5880100"/>
          <p14:tracePt t="554411" x="8426450" y="5892800"/>
          <p14:tracePt t="554432" x="8489950" y="5892800"/>
          <p14:tracePt t="554445" x="8534400" y="5886450"/>
          <p14:tracePt t="554462" x="8629650" y="5873750"/>
          <p14:tracePt t="554478" x="8674100" y="5867400"/>
          <p14:tracePt t="554495" x="8705850" y="5861050"/>
          <p14:tracePt t="554511" x="8724900" y="5861050"/>
          <p14:tracePt t="554528" x="8737600" y="5861050"/>
          <p14:tracePt t="554545" x="8750300" y="5854700"/>
          <p14:tracePt t="554561" x="8763000" y="5848350"/>
          <p14:tracePt t="554578" x="8782050" y="5835650"/>
          <p14:tracePt t="554595" x="8820150" y="5810250"/>
          <p14:tracePt t="554611" x="8832850" y="5797550"/>
          <p14:tracePt t="554628" x="8839200" y="5791200"/>
          <p14:tracePt t="554645" x="8839200" y="5784850"/>
          <p14:tracePt t="554662" x="8826500" y="5784850"/>
          <p14:tracePt t="554678" x="8813800" y="5784850"/>
          <p14:tracePt t="554695" x="8807450" y="5784850"/>
          <p14:tracePt t="554850" x="8807450" y="5778500"/>
          <p14:tracePt t="554919" x="8794750" y="5778500"/>
          <p14:tracePt t="554933" x="8788400" y="5778500"/>
          <p14:tracePt t="554946" x="8737600" y="5778500"/>
          <p14:tracePt t="554962" x="8680450" y="5778500"/>
          <p14:tracePt t="554979" x="8629650" y="5765800"/>
          <p14:tracePt t="554996" x="8597900" y="5753100"/>
          <p14:tracePt t="555012" x="8578850" y="5746750"/>
          <p14:tracePt t="555015" x="8572500" y="5740400"/>
          <p14:tracePt t="555029" x="8566150" y="5727700"/>
          <p14:tracePt t="555047" x="8566150" y="5695950"/>
          <p14:tracePt t="555063" x="8566150" y="5683250"/>
          <p14:tracePt t="555079" x="8604250" y="5676900"/>
          <p14:tracePt t="555096" x="8655050" y="5676900"/>
          <p14:tracePt t="555112" x="8731250" y="5683250"/>
          <p14:tracePt t="555129" x="8839200" y="5695950"/>
          <p14:tracePt t="555145" x="8953500" y="5695950"/>
          <p14:tracePt t="555162" x="9086850" y="5683250"/>
          <p14:tracePt t="555179" x="9194800" y="5664200"/>
          <p14:tracePt t="555195" x="9309100" y="5638800"/>
          <p14:tracePt t="555212" x="9378950" y="5626100"/>
          <p14:tracePt t="555229" x="9417050" y="5626100"/>
          <p14:tracePt t="555246" x="9429750" y="5626100"/>
          <p14:tracePt t="555279" x="9436100" y="5632450"/>
          <p14:tracePt t="555296" x="9455150" y="5670550"/>
          <p14:tracePt t="555312" x="9467850" y="5695950"/>
          <p14:tracePt t="555329" x="9480550" y="5721350"/>
          <p14:tracePt t="555345" x="9499600" y="5740400"/>
          <p14:tracePt t="555362" x="9525000" y="5753100"/>
          <p14:tracePt t="555379" x="9550400" y="5765800"/>
          <p14:tracePt t="555396" x="9607550" y="5765800"/>
          <p14:tracePt t="555412" x="9696450" y="5765800"/>
          <p14:tracePt t="555429" x="9804400" y="5759450"/>
          <p14:tracePt t="555434" x="9861550" y="5759450"/>
          <p14:tracePt t="555446" x="9918700" y="5753100"/>
          <p14:tracePt t="555462" x="10007600" y="5734050"/>
          <p14:tracePt t="555479" x="10058400" y="5721350"/>
          <p14:tracePt t="555496" x="10077450" y="5708650"/>
          <p14:tracePt t="555512" x="10090150" y="5689600"/>
          <p14:tracePt t="555529" x="10096500" y="5670550"/>
          <p14:tracePt t="555546" x="10102850" y="5638800"/>
          <p14:tracePt t="555562" x="10102850" y="5613400"/>
          <p14:tracePt t="555579" x="10083800" y="5588000"/>
          <p14:tracePt t="555595" x="10058400" y="5556250"/>
          <p14:tracePt t="555612" x="10033000" y="5530850"/>
          <p14:tracePt t="555629" x="10001250" y="5518150"/>
          <p14:tracePt t="555645" x="9937750" y="5505450"/>
          <p14:tracePt t="555662" x="9867900" y="5499100"/>
          <p14:tracePt t="555679" x="9791700" y="5499100"/>
          <p14:tracePt t="555696" x="9728200" y="5505450"/>
          <p14:tracePt t="555712" x="9677400" y="5511800"/>
          <p14:tracePt t="555729" x="9632950" y="5511800"/>
          <p14:tracePt t="555746" x="9588500" y="5511800"/>
          <p14:tracePt t="555763" x="9499600" y="5518150"/>
          <p14:tracePt t="555779" x="9423400" y="5518150"/>
          <p14:tracePt t="555781" x="9366250" y="5524500"/>
          <p14:tracePt t="555797" x="9245600" y="5530850"/>
          <p14:tracePt t="555812" x="9163050" y="5537200"/>
          <p14:tracePt t="555829" x="9099550" y="5543550"/>
          <p14:tracePt t="555846" x="9067800" y="5556250"/>
          <p14:tracePt t="555863" x="9048750" y="5568950"/>
          <p14:tracePt t="555879" x="9042400" y="5588000"/>
          <p14:tracePt t="555896" x="9048750" y="5619750"/>
          <p14:tracePt t="555913" x="9086850" y="5670550"/>
          <p14:tracePt t="555929" x="9124950" y="5715000"/>
          <p14:tracePt t="555946" x="9175750" y="5778500"/>
          <p14:tracePt t="555963" x="9226550" y="5822950"/>
          <p14:tracePt t="555980" x="9283700" y="5854700"/>
          <p14:tracePt t="555996" x="9353550" y="5880100"/>
          <p14:tracePt t="556014" x="9455150" y="5905500"/>
          <p14:tracePt t="556031" x="9544050" y="5918200"/>
          <p14:tracePt t="556046" x="9582150" y="5924550"/>
          <p14:tracePt t="556047" x="9607550" y="5924550"/>
          <p14:tracePt t="556063" x="9683750" y="5924550"/>
          <p14:tracePt t="556080" x="9721850" y="5924550"/>
          <p14:tracePt t="556097" x="9740900" y="5918200"/>
          <p14:tracePt t="556249" x="9734550" y="5918200"/>
          <p14:tracePt t="556264" x="9721850" y="5918200"/>
          <p14:tracePt t="556281" x="9632950" y="5918200"/>
          <p14:tracePt t="556296" x="9620250" y="5918200"/>
          <p14:tracePt t="556363" x="9613900" y="5918200"/>
          <p14:tracePt t="556379" x="9607550" y="5918200"/>
          <p14:tracePt t="556396" x="9594850" y="5918200"/>
          <p14:tracePt t="556413" x="9594850" y="5924550"/>
          <p14:tracePt t="559094" x="9588500" y="5918200"/>
          <p14:tracePt t="559104" x="9575800" y="5911850"/>
          <p14:tracePt t="559116" x="9563100" y="5899150"/>
          <p14:tracePt t="559133" x="9525000" y="5880100"/>
          <p14:tracePt t="559149" x="9518650" y="5873750"/>
          <p14:tracePt t="559166" x="9512300" y="5873750"/>
          <p14:tracePt t="559183" x="9505950" y="5873750"/>
          <p14:tracePt t="559199" x="9499600" y="5867400"/>
          <p14:tracePt t="559216" x="9493250" y="5867400"/>
        </p14:tracePtLst>
      </p14:laserTraceLst>
    </p:ext>
  </p:extLs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Hebreerbrevet 5:7-10</a:t>
            </a:r>
            <a:endParaRPr lang="sv-SE" dirty="0">
              <a:highlight>
                <a:srgbClr val="FFFF00"/>
              </a:highlight>
            </a:endParaRPr>
          </a:p>
        </p:txBody>
      </p:sp>
      <p:sp>
        <p:nvSpPr>
          <p:cNvPr id="4" name="textruta 3">
            <a:extLst>
              <a:ext uri="{FF2B5EF4-FFF2-40B4-BE49-F238E27FC236}">
                <a16:creationId xmlns:a16="http://schemas.microsoft.com/office/drawing/2014/main" id="{2629CE92-29CC-5E81-D4E0-F76E91B6CFFC}"/>
              </a:ext>
            </a:extLst>
          </p:cNvPr>
          <p:cNvSpPr txBox="1"/>
          <p:nvPr/>
        </p:nvSpPr>
        <p:spPr>
          <a:xfrm>
            <a:off x="5127" y="564988"/>
            <a:ext cx="4251988" cy="1926233"/>
          </a:xfrm>
          <a:prstGeom prst="rect">
            <a:avLst/>
          </a:prstGeom>
          <a:noFill/>
        </p:spPr>
        <p:txBody>
          <a:bodyPr wrap="square" lIns="180000">
            <a:spAutoFit/>
          </a:bodyPr>
          <a:lstStyle/>
          <a:p>
            <a:pPr>
              <a:lnSpc>
                <a:spcPct val="107000"/>
              </a:lnSpc>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Under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5</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sin tid här i köttet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ropade han högt under tårar när han bad och vädjade till den som kunde rädda honom från döden, och han blev bönhörd och fri från sin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6</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ångest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Trots att han var Son fick han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7</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lära sig</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lydnad genom sitt lidande</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När han sedan var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8</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fullkomnad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blev han källan till evig frälsning för alla som lyder honom, av Gud kallad överstepräst på samma sätt som Melkisedek.</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5918199" y="564988"/>
            <a:ext cx="5987801" cy="6040115"/>
          </a:xfrm>
          <a:prstGeom prst="rect">
            <a:avLst/>
          </a:prstGeom>
          <a:noFill/>
        </p:spPr>
        <p:txBody>
          <a:bodyPr wrap="square" rIns="0">
            <a:spAutoFit/>
          </a:bodyPr>
          <a:lstStyle/>
          <a:p>
            <a:pPr marL="271463" indent="-271463">
              <a:spcBef>
                <a:spcPts val="300"/>
              </a:spcBef>
            </a:pPr>
            <a:r>
              <a:rPr lang="sv-SE" sz="1400" dirty="0">
                <a:solidFill>
                  <a:prstClr val="black"/>
                </a:solidFill>
              </a:rPr>
              <a:t>5.	Uttrycket visar att det fanns en tid när Jesus inte var ”i köttet”, </a:t>
            </a:r>
            <a:br>
              <a:rPr lang="sv-SE" sz="1400" dirty="0">
                <a:solidFill>
                  <a:prstClr val="black"/>
                </a:solidFill>
              </a:rPr>
            </a:br>
            <a:r>
              <a:rPr lang="sv-SE" sz="1400" dirty="0">
                <a:solidFill>
                  <a:prstClr val="black"/>
                </a:solidFill>
              </a:rPr>
              <a:t>dvs Han hade en ”preexistens”. Men när </a:t>
            </a:r>
            <a:r>
              <a:rPr lang="sv-SE" sz="1400" dirty="0">
                <a:solidFill>
                  <a:srgbClr val="C00000"/>
                </a:solidFill>
              </a:rPr>
              <a:t>Ordet blev kött</a:t>
            </a:r>
            <a:r>
              <a:rPr lang="sv-SE" sz="1400" dirty="0">
                <a:solidFill>
                  <a:prstClr val="black"/>
                </a:solidFill>
              </a:rPr>
              <a:t> (Joh 1:12) </a:t>
            </a:r>
            <a:br>
              <a:rPr lang="sv-SE" sz="1400" dirty="0">
                <a:solidFill>
                  <a:prstClr val="black"/>
                </a:solidFill>
              </a:rPr>
            </a:br>
            <a:r>
              <a:rPr lang="sv-SE" sz="1400" dirty="0">
                <a:solidFill>
                  <a:prstClr val="black"/>
                </a:solidFill>
              </a:rPr>
              <a:t>så </a:t>
            </a:r>
            <a:r>
              <a:rPr lang="sv-SE" sz="1400" dirty="0">
                <a:solidFill>
                  <a:srgbClr val="C00000"/>
                </a:solidFill>
              </a:rPr>
              <a:t>var han en liten tid lägre än änglarna… När nu barnen hade fått del </a:t>
            </a:r>
            <a:br>
              <a:rPr lang="sv-SE" sz="1400" dirty="0">
                <a:solidFill>
                  <a:srgbClr val="C00000"/>
                </a:solidFill>
              </a:rPr>
            </a:br>
            <a:r>
              <a:rPr lang="sv-SE" sz="1400" dirty="0">
                <a:solidFill>
                  <a:srgbClr val="C00000"/>
                </a:solidFill>
              </a:rPr>
              <a:t>av kött och blod tog han själv på liknande sätt del av detta, för att genom sin död göra den maktlös som hade makt över döden, alltså djävulen </a:t>
            </a:r>
            <a:r>
              <a:rPr lang="sv-SE" sz="1400" dirty="0">
                <a:solidFill>
                  <a:prstClr val="black"/>
                </a:solidFill>
              </a:rPr>
              <a:t>(Hebr </a:t>
            </a:r>
            <a:br>
              <a:rPr lang="sv-SE" sz="1400" dirty="0">
                <a:solidFill>
                  <a:prstClr val="black"/>
                </a:solidFill>
              </a:rPr>
            </a:br>
            <a:r>
              <a:rPr lang="sv-SE" sz="1400" dirty="0">
                <a:solidFill>
                  <a:prstClr val="black"/>
                </a:solidFill>
              </a:rPr>
              <a:t>2:9-14). (Nästa bild utvecklar Jesu mänskliga natur.)</a:t>
            </a:r>
          </a:p>
          <a:p>
            <a:pPr marL="271463" indent="-271463">
              <a:spcBef>
                <a:spcPts val="600"/>
              </a:spcBef>
            </a:pPr>
            <a:r>
              <a:rPr lang="sv-SE" sz="1400" dirty="0">
                <a:solidFill>
                  <a:prstClr val="black"/>
                </a:solidFill>
              </a:rPr>
              <a:t>6.	Detta gäller sannolikt primärt händelserna i Getsemane: </a:t>
            </a:r>
            <a:r>
              <a:rPr lang="sv-SE" sz="1400" dirty="0">
                <a:solidFill>
                  <a:srgbClr val="C00000"/>
                </a:solidFill>
              </a:rPr>
              <a:t>Han drog sig undan från [lärjungarna]… och föll på knä och bad: "Far! Om du vill, så ta den här bägaren ifrån mig! Men ske inte min vilja, utan din.”… Han kom i svår ångest och bad allt ivrigare, och hans svett blev som blodsdroppar som föll ner på jorden.</a:t>
            </a:r>
            <a:r>
              <a:rPr lang="sv-SE" sz="1400" dirty="0">
                <a:solidFill>
                  <a:prstClr val="black"/>
                </a:solidFill>
              </a:rPr>
              <a:t> (Luk 22:41-44)</a:t>
            </a:r>
          </a:p>
          <a:p>
            <a:pPr marL="271463" indent="-271463">
              <a:spcBef>
                <a:spcPts val="600"/>
              </a:spcBef>
            </a:pPr>
            <a:r>
              <a:rPr lang="sv-SE" sz="1400" dirty="0">
                <a:solidFill>
                  <a:prstClr val="black"/>
                </a:solidFill>
              </a:rPr>
              <a:t>7.	Detta betyder inte att Jesus var olydig och syndig förut, utan det betyder att Han fick något nödvändigt som tidigare fattades, dvs en </a:t>
            </a:r>
            <a:r>
              <a:rPr lang="sv-SE" sz="1400" i="1" u="sng" dirty="0">
                <a:solidFill>
                  <a:prstClr val="black"/>
                </a:solidFill>
              </a:rPr>
              <a:t>erfarenhet</a:t>
            </a:r>
            <a:r>
              <a:rPr lang="sv-SE" sz="1400" dirty="0">
                <a:solidFill>
                  <a:prstClr val="black"/>
                </a:solidFill>
              </a:rPr>
              <a:t> (och inte bara ”bokkunskap”) av det djupaste mänskliga lidandet. När Han i Getsemane på intensivast möjliga sätt fick kämpa med sin mänskliga natur (för att slippa korsfästelsen) och ändå välja att underordna sig Guds vilja, så </a:t>
            </a:r>
            <a:r>
              <a:rPr lang="sv-SE" sz="1400" i="1" u="sng" dirty="0">
                <a:solidFill>
                  <a:srgbClr val="C00000"/>
                </a:solidFill>
              </a:rPr>
              <a:t>lärde Han</a:t>
            </a:r>
            <a:r>
              <a:rPr lang="sv-SE" sz="1400" dirty="0">
                <a:solidFill>
                  <a:srgbClr val="C00000"/>
                </a:solidFill>
              </a:rPr>
              <a:t> sig lydnad genom sitt lidande</a:t>
            </a:r>
            <a:r>
              <a:rPr lang="sv-SE" sz="1400" dirty="0">
                <a:solidFill>
                  <a:prstClr val="black"/>
                </a:solidFill>
              </a:rPr>
              <a:t>. (På korset handlade det mer om ett fysiskt lidande.) Allt detta var nödvändigt för att Han skulle kunna förstå de mänskliga villkoren och vara en ”</a:t>
            </a:r>
            <a:r>
              <a:rPr lang="sv-SE" sz="1400" dirty="0"/>
              <a:t>fullkomnad” (not 8)</a:t>
            </a:r>
            <a:r>
              <a:rPr lang="sv-SE" sz="1400" dirty="0">
                <a:solidFill>
                  <a:prstClr val="black"/>
                </a:solidFill>
              </a:rPr>
              <a:t> </a:t>
            </a:r>
            <a:r>
              <a:rPr lang="sv-SE" sz="1400">
                <a:solidFill>
                  <a:prstClr val="black"/>
                </a:solidFill>
              </a:rPr>
              <a:t>överstepräst.</a:t>
            </a:r>
            <a:endParaRPr lang="sv-SE" sz="1400" dirty="0">
              <a:solidFill>
                <a:prstClr val="black"/>
              </a:solidFill>
              <a:highlight>
                <a:srgbClr val="FFFF00"/>
              </a:highlight>
            </a:endParaRPr>
          </a:p>
          <a:p>
            <a:pPr marL="266700" indent="-266700">
              <a:spcBef>
                <a:spcPts val="300"/>
              </a:spcBef>
            </a:pPr>
            <a:r>
              <a:rPr lang="sv-SE" sz="1400" dirty="0"/>
              <a:t>	Jämför Fil 2:7-8: </a:t>
            </a:r>
            <a:r>
              <a:rPr lang="sv-SE" sz="1400" dirty="0">
                <a:solidFill>
                  <a:srgbClr val="C00000"/>
                </a:solidFill>
              </a:rPr>
              <a:t>När han… hade blivit </a:t>
            </a:r>
            <a:r>
              <a:rPr lang="sv-SE" sz="1400" i="1" u="sng" dirty="0">
                <a:solidFill>
                  <a:srgbClr val="C00000"/>
                </a:solidFill>
              </a:rPr>
              <a:t>som en människa</a:t>
            </a:r>
            <a:r>
              <a:rPr lang="sv-SE" sz="1400" dirty="0">
                <a:solidFill>
                  <a:srgbClr val="C00000"/>
                </a:solidFill>
              </a:rPr>
              <a:t>, ödmjukade han sig och blev </a:t>
            </a:r>
            <a:r>
              <a:rPr lang="sv-SE" sz="1400" i="1" u="sng" dirty="0">
                <a:solidFill>
                  <a:srgbClr val="C00000"/>
                </a:solidFill>
              </a:rPr>
              <a:t>lydig</a:t>
            </a:r>
            <a:r>
              <a:rPr lang="sv-SE" sz="1400" dirty="0">
                <a:solidFill>
                  <a:srgbClr val="C00000"/>
                </a:solidFill>
              </a:rPr>
              <a:t> ända till döden – döden på korset.</a:t>
            </a:r>
          </a:p>
          <a:p>
            <a:pPr marL="266700" indent="-266700">
              <a:spcBef>
                <a:spcPts val="600"/>
              </a:spcBef>
            </a:pPr>
            <a:r>
              <a:rPr lang="sv-SE" sz="1400"/>
              <a:t>8.	En </a:t>
            </a:r>
            <a:r>
              <a:rPr lang="sv-SE" sz="1400" dirty="0"/>
              <a:t>huvudpoäng i Hebreerbrevet är att den fullkomlighet som Jesus har delas av dem som tror på Honom, tex Hebr 10:14: </a:t>
            </a:r>
            <a:r>
              <a:rPr lang="sv-SE" sz="1400" dirty="0">
                <a:solidFill>
                  <a:srgbClr val="C00000"/>
                </a:solidFill>
              </a:rPr>
              <a:t>Med ett enda offer har han för all framtid </a:t>
            </a:r>
            <a:r>
              <a:rPr lang="sv-SE" sz="1400" i="1" u="sng" dirty="0">
                <a:solidFill>
                  <a:srgbClr val="C00000"/>
                </a:solidFill>
              </a:rPr>
              <a:t>fullkomnat</a:t>
            </a:r>
            <a:r>
              <a:rPr lang="sv-SE" sz="1400" dirty="0">
                <a:solidFill>
                  <a:srgbClr val="C00000"/>
                </a:solidFill>
              </a:rPr>
              <a:t> dem som </a:t>
            </a:r>
            <a:r>
              <a:rPr lang="sv-SE" sz="1400">
                <a:solidFill>
                  <a:srgbClr val="C00000"/>
                </a:solidFill>
              </a:rPr>
              <a:t>helgas.</a:t>
            </a:r>
          </a:p>
          <a:p>
            <a:pPr marL="266700" indent="-266700">
              <a:spcBef>
                <a:spcPts val="300"/>
              </a:spcBef>
            </a:pPr>
            <a:r>
              <a:rPr lang="sv-SE" sz="1400"/>
              <a:t>	Därför gäller Hebr 2:7 både för Kristus och Kristustroende:</a:t>
            </a:r>
            <a:r>
              <a:rPr lang="sv-SE" sz="1400">
                <a:solidFill>
                  <a:srgbClr val="C00000"/>
                </a:solidFill>
              </a:rPr>
              <a:t> </a:t>
            </a:r>
            <a:r>
              <a:rPr lang="sv-SE" sz="1400" i="1" u="sng">
                <a:solidFill>
                  <a:srgbClr val="C00000"/>
                </a:solidFill>
              </a:rPr>
              <a:t>En liten tid</a:t>
            </a:r>
            <a:r>
              <a:rPr lang="sv-SE" sz="1400">
                <a:solidFill>
                  <a:srgbClr val="C00000"/>
                </a:solidFill>
              </a:rPr>
              <a:t> lät du honom vara lägre än änglarna.</a:t>
            </a:r>
            <a:endParaRPr lang="sv-SE" sz="1400" dirty="0">
              <a:solidFill>
                <a:srgbClr val="C00000"/>
              </a:solidFill>
            </a:endParaRPr>
          </a:p>
        </p:txBody>
      </p:sp>
      <p:pic>
        <p:nvPicPr>
          <p:cNvPr id="8" name="Bildobjekt 7">
            <a:extLst>
              <a:ext uri="{FF2B5EF4-FFF2-40B4-BE49-F238E27FC236}">
                <a16:creationId xmlns:a16="http://schemas.microsoft.com/office/drawing/2014/main" id="{EF69A3BC-BE97-A114-904A-4E644CF44B30}"/>
              </a:ext>
            </a:extLst>
          </p:cNvPr>
          <p:cNvPicPr>
            <a:picLocks noChangeAspect="1"/>
          </p:cNvPicPr>
          <p:nvPr/>
        </p:nvPicPr>
        <p:blipFill rotWithShape="1">
          <a:blip r:embed="rId4">
            <a:extLst>
              <a:ext uri="{BEBA8EAE-BF5A-486C-A8C5-ECC9F3942E4B}">
                <a14:imgProps xmlns:a14="http://schemas.microsoft.com/office/drawing/2010/main">
                  <a14:imgLayer r:embed="rId5">
                    <a14:imgEffect>
                      <a14:saturation sat="66000"/>
                    </a14:imgEffect>
                    <a14:imgEffect>
                      <a14:brightnessContrast contrast="20000"/>
                    </a14:imgEffect>
                  </a14:imgLayer>
                </a14:imgProps>
              </a:ext>
            </a:extLst>
          </a:blip>
          <a:srcRect b="18556"/>
          <a:stretch/>
        </p:blipFill>
        <p:spPr>
          <a:xfrm flipH="1">
            <a:off x="285999" y="2756834"/>
            <a:ext cx="5475111" cy="3344333"/>
          </a:xfrm>
          <a:prstGeom prst="ellipse">
            <a:avLst/>
          </a:prstGeom>
          <a:ln w="63500" cap="rnd">
            <a:solidFill>
              <a:srgbClr val="333333"/>
            </a:solidFill>
          </a:ln>
          <a:effectLst>
            <a:outerShdw blurRad="381000" dist="1397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ustDataLst>
      <p:tags r:id="rId1"/>
    </p:custDataLst>
    <p:extLst>
      <p:ext uri="{BB962C8B-B14F-4D97-AF65-F5344CB8AC3E}">
        <p14:creationId xmlns:p14="http://schemas.microsoft.com/office/powerpoint/2010/main" val="397125364"/>
      </p:ext>
    </p:extLst>
  </p:cSld>
  <p:clrMapOvr>
    <a:masterClrMapping/>
  </p:clrMapOvr>
  <p:transition advTm="572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7790" x="5060950" y="1416050"/>
          <p14:tracePt t="27794" x="5067300" y="1409700"/>
          <p14:tracePt t="27805" x="5080000" y="1397000"/>
          <p14:tracePt t="27822" x="5092700" y="1377950"/>
          <p14:tracePt t="27839" x="5105400" y="1365250"/>
          <p14:tracePt t="29011" x="5105400" y="1358900"/>
          <p14:tracePt t="29026" x="5105400" y="1352550"/>
          <p14:tracePt t="29056" x="5105400" y="1346200"/>
          <p14:tracePt t="29073" x="5099050" y="1339850"/>
          <p14:tracePt t="29107" x="5092700" y="1333500"/>
          <p14:tracePt t="29123" x="5092700" y="1327150"/>
          <p14:tracePt t="29985" x="5086350" y="1327150"/>
          <p14:tracePt t="29991" x="5080000" y="1327150"/>
          <p14:tracePt t="30008" x="5060950" y="1333500"/>
          <p14:tracePt t="30024" x="5048250" y="1333500"/>
          <p14:tracePt t="30041" x="5041900" y="1333500"/>
          <p14:tracePt t="30074" x="5035550" y="1333500"/>
          <p14:tracePt t="30380" x="5035550" y="1327150"/>
          <p14:tracePt t="30395" x="5035550" y="1320800"/>
          <p14:tracePt t="30402" x="5035550" y="1314450"/>
          <p14:tracePt t="30411" x="5035550" y="1308100"/>
          <p14:tracePt t="30424" x="5041900" y="1301750"/>
          <p14:tracePt t="30441" x="5041900" y="1282700"/>
          <p14:tracePt t="30457" x="5048250" y="1270000"/>
          <p14:tracePt t="30474" x="5048250" y="1257300"/>
          <p14:tracePt t="30490" x="5054600" y="1250950"/>
          <p14:tracePt t="30508" x="5054600" y="1244600"/>
          <p14:tracePt t="30524" x="5054600" y="1238250"/>
          <p14:tracePt t="30542" x="5054600" y="1231900"/>
          <p14:tracePt t="30593" x="5054600" y="1225550"/>
          <p14:tracePt t="34452" x="5054600" y="1219200"/>
          <p14:tracePt t="34468" x="5054600" y="1212850"/>
          <p14:tracePt t="34478" x="5054600" y="1206500"/>
          <p14:tracePt t="34495" x="5060950" y="1193800"/>
          <p14:tracePt t="34511" x="5067300" y="1187450"/>
          <p14:tracePt t="34544" x="5067300" y="1181100"/>
          <p14:tracePt t="34578" x="5073650" y="1174750"/>
          <p14:tracePt t="34595" x="5073650" y="1168400"/>
          <p14:tracePt t="34822" x="5067300" y="1168400"/>
          <p14:tracePt t="34834" x="5054600" y="1168400"/>
          <p14:tracePt t="34846" x="5048250" y="1162050"/>
          <p14:tracePt t="34862" x="5041900" y="1162050"/>
          <p14:tracePt t="35005" x="5035550" y="1162050"/>
          <p14:tracePt t="35029" x="5035550" y="1168400"/>
          <p14:tracePt t="35174" x="5016500" y="1174750"/>
          <p14:tracePt t="35184" x="5010150" y="1181100"/>
          <p14:tracePt t="35195" x="4991100" y="1187450"/>
          <p14:tracePt t="35211" x="4984750" y="1187450"/>
          <p14:tracePt t="37850" x="4984750" y="1193800"/>
          <p14:tracePt t="37857" x="4984750" y="1200150"/>
          <p14:tracePt t="37873" x="4991100" y="1206500"/>
          <p14:tracePt t="37882" x="4991100" y="1212850"/>
          <p14:tracePt t="37897" x="5003800" y="1225550"/>
          <p14:tracePt t="37914" x="5016500" y="1244600"/>
          <p14:tracePt t="37931" x="5022850" y="1257300"/>
          <p14:tracePt t="37947" x="5029200" y="1270000"/>
          <p14:tracePt t="37963" x="5035550" y="1276350"/>
          <p14:tracePt t="37981" x="5035550" y="1282700"/>
          <p14:tracePt t="38149" x="5041900" y="1282700"/>
          <p14:tracePt t="38156" x="5048250" y="1276350"/>
          <p14:tracePt t="38163" x="5054600" y="1263650"/>
          <p14:tracePt t="38180" x="5067300" y="1250950"/>
          <p14:tracePt t="38198" x="5080000" y="1238250"/>
          <p14:tracePt t="38214" x="5092700" y="1219200"/>
          <p14:tracePt t="38231" x="5105400" y="1200150"/>
          <p14:tracePt t="46869" x="5111750" y="1200150"/>
          <p14:tracePt t="46875" x="5118100" y="1200150"/>
          <p14:tracePt t="46888" x="5137150" y="1200150"/>
          <p14:tracePt t="46905" x="5156200" y="1206500"/>
          <p14:tracePt t="46922" x="5168900" y="1206500"/>
          <p14:tracePt t="46938" x="5181600" y="1206500"/>
          <p14:tracePt t="46955" x="5194300" y="1212850"/>
          <p14:tracePt t="54134" x="5200650" y="1212850"/>
          <p14:tracePt t="54142" x="5207000" y="1212850"/>
          <p14:tracePt t="54146" x="5219700" y="1212850"/>
          <p14:tracePt t="54160" x="5226050" y="1206500"/>
          <p14:tracePt t="54194" x="5232400" y="1200150"/>
          <p14:tracePt t="54211" x="5238750" y="1200150"/>
          <p14:tracePt t="54271" x="5238750" y="1193800"/>
          <p14:tracePt t="54295" x="5238750" y="1187450"/>
          <p14:tracePt t="54354" x="5232400" y="1187450"/>
          <p14:tracePt t="54371" x="5226050" y="1187450"/>
          <p14:tracePt t="54381" x="5219700" y="1181100"/>
          <p14:tracePt t="54394" x="5194300" y="1174750"/>
          <p14:tracePt t="54412" x="5175250" y="1168400"/>
          <p14:tracePt t="54428" x="5162550" y="1168400"/>
          <p14:tracePt t="54444" x="5143500" y="1162050"/>
          <p14:tracePt t="54462" x="5137150" y="1162050"/>
          <p14:tracePt t="54478" x="5124450" y="1162050"/>
          <p14:tracePt t="54495" x="5111750" y="1155700"/>
          <p14:tracePt t="54499" x="5111750" y="1149350"/>
          <p14:tracePt t="54511" x="5099050" y="1143000"/>
          <p14:tracePt t="54514" x="5092700" y="1143000"/>
          <p14:tracePt t="54528" x="5086350" y="1136650"/>
          <p14:tracePt t="54530" x="5080000" y="1136650"/>
          <p14:tracePt t="54545" x="5073650" y="1130300"/>
          <p14:tracePt t="54561" x="5060950" y="1123950"/>
          <p14:tracePt t="54578" x="5054600" y="1117600"/>
          <p14:tracePt t="54596" x="5041900" y="1104900"/>
          <p14:tracePt t="54612" x="5022850" y="1092200"/>
          <p14:tracePt t="54628" x="4965700" y="1073150"/>
          <p14:tracePt t="54644" x="4933950" y="1066800"/>
          <p14:tracePt t="54661" x="4908550" y="1060450"/>
          <p14:tracePt t="54678" x="4902200" y="1060450"/>
          <p14:tracePt t="54711" x="4895850" y="1060450"/>
          <p14:tracePt t="54728" x="4883150" y="1060450"/>
          <p14:tracePt t="54744" x="4876800" y="1066800"/>
          <p14:tracePt t="54761" x="4864100" y="1073150"/>
          <p14:tracePt t="54778" x="4857750" y="1079500"/>
          <p14:tracePt t="54794" x="4851400" y="1085850"/>
          <p14:tracePt t="59393" x="4864100" y="1085850"/>
          <p14:tracePt t="59400" x="4883150" y="1085850"/>
          <p14:tracePt t="59418" x="4959350" y="1085850"/>
          <p14:tracePt t="59432" x="5016500" y="1079500"/>
          <p14:tracePt t="59449" x="5041900" y="1073150"/>
          <p14:tracePt t="59468" x="5048250" y="1073150"/>
          <p14:tracePt t="59482" x="5054600" y="1073150"/>
          <p14:tracePt t="59498" x="5067300" y="1073150"/>
          <p14:tracePt t="59515" x="5092700" y="1073150"/>
          <p14:tracePt t="59532" x="5111750" y="1073150"/>
          <p14:tracePt t="59549" x="5130800" y="1073150"/>
          <p14:tracePt t="59565" x="5137150" y="1073150"/>
          <p14:tracePt t="59700" x="5137150" y="1066800"/>
          <p14:tracePt t="59715" x="5137150" y="1054100"/>
          <p14:tracePt t="59732" x="5137150" y="1047750"/>
          <p14:tracePt t="59765" x="5130800" y="1047750"/>
          <p14:tracePt t="60202" x="5124450" y="1054100"/>
          <p14:tracePt t="60211" x="5118100" y="1060450"/>
          <p14:tracePt t="60215" x="5111750" y="1073150"/>
          <p14:tracePt t="60232" x="5099050" y="1098550"/>
          <p14:tracePt t="60249" x="5086350" y="1123950"/>
          <p14:tracePt t="61452" x="5086350" y="1111250"/>
          <p14:tracePt t="61459" x="5092700" y="1098550"/>
          <p14:tracePt t="61466" x="5118100" y="1073150"/>
          <p14:tracePt t="61484" x="5156200" y="1028700"/>
          <p14:tracePt t="61501" x="5187950" y="990600"/>
          <p14:tracePt t="61517" x="5200650" y="965200"/>
          <p14:tracePt t="61521" x="5213350" y="952500"/>
          <p14:tracePt t="61534" x="5219700" y="939800"/>
          <p14:tracePt t="61551" x="5226050" y="933450"/>
          <p14:tracePt t="61567" x="5226050" y="927100"/>
          <p14:tracePt t="61692" x="5219700" y="927100"/>
          <p14:tracePt t="61700" x="5213350" y="927100"/>
          <p14:tracePt t="61717" x="5194300" y="927100"/>
          <p14:tracePt t="61734" x="5181600" y="927100"/>
          <p14:tracePt t="61751" x="5175250" y="927100"/>
          <p14:tracePt t="61768" x="5168900" y="927100"/>
          <p14:tracePt t="61784" x="5162550" y="927100"/>
          <p14:tracePt t="61800" x="5156200" y="927100"/>
          <p14:tracePt t="61803" x="5149850" y="927100"/>
          <p14:tracePt t="61834" x="5143500" y="927100"/>
          <p14:tracePt t="61984" x="5137150" y="927100"/>
          <p14:tracePt t="61991" x="5130800" y="927100"/>
          <p14:tracePt t="62018" x="5124450" y="927100"/>
          <p14:tracePt t="62034" x="5118100" y="927100"/>
          <p14:tracePt t="62889" x="5118100" y="933450"/>
          <p14:tracePt t="62906" x="5105400" y="946150"/>
          <p14:tracePt t="62923" x="5099050" y="946150"/>
          <p14:tracePt t="63067" x="5099050" y="952500"/>
          <p14:tracePt t="63083" x="5099050" y="958850"/>
          <p14:tracePt t="63102" x="5099050" y="971550"/>
          <p14:tracePt t="63118" x="5099050" y="977900"/>
          <p14:tracePt t="63135" x="5099050" y="984250"/>
          <p14:tracePt t="67883" x="5092700" y="984250"/>
          <p14:tracePt t="67891" x="5086350" y="990600"/>
          <p14:tracePt t="67905" x="5080000" y="996950"/>
          <p14:tracePt t="69353" x="5080000" y="990600"/>
          <p14:tracePt t="69374" x="5073650" y="984250"/>
          <p14:tracePt t="69391" x="5073650" y="977900"/>
          <p14:tracePt t="76119" x="5080000" y="971550"/>
          <p14:tracePt t="76126" x="5092700" y="971550"/>
          <p14:tracePt t="76130" x="5137150" y="958850"/>
          <p14:tracePt t="76146" x="5168900" y="946150"/>
          <p14:tracePt t="76164" x="5226050" y="933450"/>
          <p14:tracePt t="76179" x="5257800" y="920750"/>
          <p14:tracePt t="76196" x="5295900" y="914400"/>
          <p14:tracePt t="76212" x="5340350" y="914400"/>
          <p14:tracePt t="76230" x="5378450" y="914400"/>
          <p14:tracePt t="76246" x="5403850" y="914400"/>
          <p14:tracePt t="76263" x="5422900" y="914400"/>
          <p14:tracePt t="76279" x="5429250" y="914400"/>
          <p14:tracePt t="76450" x="5429250" y="908050"/>
          <p14:tracePt t="76456" x="5422900" y="895350"/>
          <p14:tracePt t="76462" x="5416550" y="889000"/>
          <p14:tracePt t="76480" x="5410200" y="876300"/>
          <p14:tracePt t="76592" x="5403850" y="876300"/>
          <p14:tracePt t="76600" x="5397500" y="876300"/>
          <p14:tracePt t="76613" x="5391150" y="876300"/>
          <p14:tracePt t="76629" x="5384800" y="869950"/>
          <p14:tracePt t="76663" x="5378450" y="869950"/>
          <p14:tracePt t="76807" x="5365750" y="869950"/>
          <p14:tracePt t="76816" x="5359400" y="869950"/>
          <p14:tracePt t="76829" x="5346700" y="876300"/>
          <p14:tracePt t="76846" x="5334000" y="882650"/>
          <p14:tracePt t="76919" x="5327650" y="882650"/>
          <p14:tracePt t="76927" x="5327650" y="889000"/>
          <p14:tracePt t="76934" x="5321300" y="889000"/>
          <p14:tracePt t="76946" x="5308600" y="895350"/>
          <p14:tracePt t="76963" x="5289550" y="908050"/>
          <p14:tracePt t="76980" x="5276850" y="914400"/>
          <p14:tracePt t="76997" x="5270500" y="920750"/>
          <p14:tracePt t="77057" x="5264150" y="920750"/>
          <p14:tracePt t="77072" x="5257800" y="927100"/>
          <p14:tracePt t="77082" x="5251450" y="927100"/>
          <p14:tracePt t="77097" x="5232400" y="933450"/>
          <p14:tracePt t="77114" x="5213350" y="946150"/>
          <p14:tracePt t="77130" x="5194300" y="958850"/>
          <p14:tracePt t="77147" x="5168900" y="990600"/>
          <p14:tracePt t="77164" x="5149850" y="1016000"/>
          <p14:tracePt t="77181" x="5130800" y="1041400"/>
          <p14:tracePt t="77196" x="5118100" y="1054100"/>
          <p14:tracePt t="77213" x="5111750" y="1060450"/>
          <p14:tracePt t="77395" x="5111750" y="1054100"/>
          <p14:tracePt t="77403" x="5105400" y="1041400"/>
          <p14:tracePt t="77413" x="5099050" y="1016000"/>
          <p14:tracePt t="77431" x="5092700" y="996950"/>
          <p14:tracePt t="77447" x="5092700" y="971550"/>
          <p14:tracePt t="77464" x="5092700" y="952500"/>
          <p14:tracePt t="77480" x="5092700" y="933450"/>
          <p14:tracePt t="77482" x="5092700" y="920750"/>
          <p14:tracePt t="77497" x="5092700" y="908050"/>
          <p14:tracePt t="77514" x="5092700" y="895350"/>
          <p14:tracePt t="79890" x="5092700" y="882650"/>
          <p14:tracePt t="79900" x="5060950" y="863600"/>
          <p14:tracePt t="79916" x="5022850" y="857250"/>
          <p14:tracePt t="79932" x="5003800" y="857250"/>
          <p14:tracePt t="79984" x="4997450" y="838200"/>
          <p14:tracePt t="80000" x="4997450" y="825500"/>
          <p14:tracePt t="80016" x="4997450" y="812800"/>
          <p14:tracePt t="80032" x="4991100" y="793750"/>
          <p14:tracePt t="80049" x="4991100" y="781050"/>
          <p14:tracePt t="80261" x="4991100" y="787400"/>
          <p14:tracePt t="80270" x="4997450" y="793750"/>
          <p14:tracePt t="80282" x="5003800" y="806450"/>
          <p14:tracePt t="80299" x="5010150" y="812800"/>
          <p14:tracePt t="80333" x="5010150" y="819150"/>
          <p14:tracePt t="80698" x="5010150" y="825500"/>
          <p14:tracePt t="80706" x="5010150" y="831850"/>
          <p14:tracePt t="80716" x="5003800" y="838200"/>
          <p14:tracePt t="81956" x="5010150" y="838200"/>
          <p14:tracePt t="81964" x="5016500" y="838200"/>
          <p14:tracePt t="81972" x="5022850" y="838200"/>
          <p14:tracePt t="81984" x="5029200" y="838200"/>
          <p14:tracePt t="82001" x="5041900" y="838200"/>
          <p14:tracePt t="82018" x="5054600" y="838200"/>
          <p14:tracePt t="82035" x="5080000" y="838200"/>
          <p14:tracePt t="82052" x="5086350" y="831850"/>
          <p14:tracePt t="82067" x="5092700" y="831850"/>
          <p14:tracePt t="82084" x="5099050" y="825500"/>
          <p14:tracePt t="82101" x="5105400" y="825500"/>
          <p14:tracePt t="82151" x="5105400" y="819150"/>
          <p14:tracePt t="82343" x="5105400" y="825500"/>
          <p14:tracePt t="82351" x="5105400" y="831850"/>
          <p14:tracePt t="82368" x="5099050" y="831850"/>
          <p14:tracePt t="82490" x="5099050" y="825500"/>
          <p14:tracePt t="82592" x="5092700" y="844550"/>
          <p14:tracePt t="82602" x="5086350" y="857250"/>
          <p14:tracePt t="82618" x="5086350" y="869950"/>
          <p14:tracePt t="82635" x="5080000" y="882650"/>
          <p14:tracePt t="82652" x="5080000" y="895350"/>
          <p14:tracePt t="82668" x="5073650" y="901700"/>
          <p14:tracePt t="83117" x="5073650" y="908050"/>
          <p14:tracePt t="83125" x="5073650" y="914400"/>
          <p14:tracePt t="83134" x="5073650" y="927100"/>
          <p14:tracePt t="83288" x="5073650" y="933450"/>
          <p14:tracePt t="83295" x="5073650" y="939800"/>
          <p14:tracePt t="83303" x="5073650" y="946150"/>
          <p14:tracePt t="83319" x="5073650" y="958850"/>
          <p14:tracePt t="83335" x="5073650" y="965200"/>
          <p14:tracePt t="83398" x="5073650" y="971550"/>
          <p14:tracePt t="83418" x="5073650" y="977900"/>
          <p14:tracePt t="83435" x="5086350" y="996950"/>
          <p14:tracePt t="83452" x="5105400" y="1022350"/>
          <p14:tracePt t="83470" x="5124450" y="1066800"/>
          <p14:tracePt t="83485" x="5130800" y="1092200"/>
          <p14:tracePt t="83502" x="5130800" y="1104900"/>
          <p14:tracePt t="83519" x="5130800" y="1111250"/>
          <p14:tracePt t="83650" x="5137150" y="1117600"/>
          <p14:tracePt t="83656" x="5137150" y="1123950"/>
          <p14:tracePt t="83669" x="5137150" y="1136650"/>
          <p14:tracePt t="83685" x="5143500" y="1162050"/>
          <p14:tracePt t="83689" x="5149850" y="1181100"/>
          <p14:tracePt t="83703" x="5156200" y="1200150"/>
          <p14:tracePt t="83705" x="5156200" y="1225550"/>
          <p14:tracePt t="83720" x="5156200" y="1263650"/>
          <p14:tracePt t="83736" x="5156200" y="1276350"/>
          <p14:tracePt t="83752" x="5156200" y="1314450"/>
          <p14:tracePt t="83769" x="5156200" y="1333500"/>
          <p14:tracePt t="83785" x="5156200" y="1358900"/>
          <p14:tracePt t="83802" x="5156200" y="1384300"/>
          <p14:tracePt t="83818" x="5156200" y="1409700"/>
          <p14:tracePt t="83835" x="5156200" y="1435100"/>
          <p14:tracePt t="83852" x="5149850" y="1466850"/>
          <p14:tracePt t="83869" x="5137150" y="1498600"/>
          <p14:tracePt t="83886" x="5124450" y="1524000"/>
          <p14:tracePt t="83902" x="5124450" y="1543050"/>
          <p14:tracePt t="83918" x="5124450" y="1555750"/>
          <p14:tracePt t="83935" x="5124450" y="1562100"/>
          <p14:tracePt t="83939" x="5124450" y="1568450"/>
          <p14:tracePt t="83954" x="5118100" y="1568450"/>
          <p14:tracePt t="83970" x="5105400" y="1568450"/>
          <p14:tracePt t="83986" x="5092700" y="1568450"/>
          <p14:tracePt t="85149" x="5092700" y="1562100"/>
          <p14:tracePt t="85157" x="5105400" y="1543050"/>
          <p14:tracePt t="85170" x="5130800" y="1498600"/>
          <p14:tracePt t="85187" x="5162550" y="1460500"/>
          <p14:tracePt t="85203" x="5181600" y="1428750"/>
          <p14:tracePt t="85220" x="5194300" y="1397000"/>
          <p14:tracePt t="85237" x="5207000" y="1377950"/>
          <p14:tracePt t="85254" x="5207000" y="1365250"/>
          <p14:tracePt t="85270" x="5213350" y="1365250"/>
          <p14:tracePt t="85286" x="5213350" y="1358900"/>
          <p14:tracePt t="85304" x="5213350" y="1352550"/>
          <p14:tracePt t="85320" x="5219700" y="1346200"/>
          <p14:tracePt t="85337" x="5226050" y="1327150"/>
          <p14:tracePt t="85342" x="5232400" y="1314450"/>
          <p14:tracePt t="85353" x="5232400" y="1295400"/>
          <p14:tracePt t="85356" x="5238750" y="1276350"/>
          <p14:tracePt t="85370" x="5238750" y="1257300"/>
          <p14:tracePt t="85387" x="5238750" y="1187450"/>
          <p14:tracePt t="85403" x="5232400" y="1143000"/>
          <p14:tracePt t="85420" x="5232400" y="1111250"/>
          <p14:tracePt t="85436" x="5226050" y="1079500"/>
          <p14:tracePt t="85453" x="5226050" y="1066800"/>
          <p14:tracePt t="85470" x="5226050" y="1054100"/>
          <p14:tracePt t="85487" x="5219700" y="1035050"/>
          <p14:tracePt t="85503" x="5219700" y="996950"/>
          <p14:tracePt t="85520" x="5213350" y="939800"/>
          <p14:tracePt t="85537" x="5200650" y="889000"/>
          <p14:tracePt t="85553" x="5187950" y="838200"/>
          <p14:tracePt t="85570" x="5175250" y="781050"/>
          <p14:tracePt t="85587" x="5162550" y="730250"/>
          <p14:tracePt t="85604" x="5156200" y="692150"/>
          <p14:tracePt t="85606" x="5156200" y="673100"/>
          <p14:tracePt t="85620" x="5149850" y="660400"/>
          <p14:tracePt t="85621" x="5149850" y="654050"/>
          <p14:tracePt t="85637" x="5149850" y="628650"/>
          <p14:tracePt t="85654" x="5143500" y="615950"/>
          <p14:tracePt t="85670" x="5143500" y="603250"/>
          <p14:tracePt t="85761" x="5137150" y="603250"/>
          <p14:tracePt t="85771" x="5130800" y="603250"/>
          <p14:tracePt t="85788" x="5124450" y="603250"/>
          <p14:tracePt t="85790" x="5124450" y="596900"/>
          <p14:tracePt t="85804" x="5118100" y="596900"/>
          <p14:tracePt t="85822" x="5111750" y="590550"/>
          <p14:tracePt t="90119" x="5111750" y="584200"/>
          <p14:tracePt t="90127" x="5105400" y="584200"/>
          <p14:tracePt t="90142" x="5092700" y="577850"/>
          <p14:tracePt t="90157" x="5080000" y="577850"/>
          <p14:tracePt t="90174" x="5060950" y="577850"/>
          <p14:tracePt t="90191" x="5035550" y="577850"/>
          <p14:tracePt t="90207" x="5010150" y="577850"/>
          <p14:tracePt t="90224" x="4953000" y="577850"/>
          <p14:tracePt t="90241" x="4876800" y="590550"/>
          <p14:tracePt t="90257" x="4806950" y="596900"/>
          <p14:tracePt t="90275" x="4724400" y="603250"/>
          <p14:tracePt t="90291" x="4654550" y="609600"/>
          <p14:tracePt t="90307" x="4559300" y="622300"/>
          <p14:tracePt t="90324" x="4464050" y="628650"/>
          <p14:tracePt t="90341" x="4362450" y="641350"/>
          <p14:tracePt t="90343" x="4311650" y="641350"/>
          <p14:tracePt t="90357" x="4254500" y="641350"/>
          <p14:tracePt t="90376" x="4102100" y="641350"/>
          <p14:tracePt t="90392" x="3956050" y="641350"/>
          <p14:tracePt t="90408" x="3822700" y="641350"/>
          <p14:tracePt t="90424" x="3606800" y="654050"/>
          <p14:tracePt t="90441" x="3390900" y="666750"/>
          <p14:tracePt t="90457" x="3168650" y="673100"/>
          <p14:tracePt t="90474" x="2952750" y="673100"/>
          <p14:tracePt t="90491" x="2743200" y="666750"/>
          <p14:tracePt t="90508" x="2559050" y="666750"/>
          <p14:tracePt t="90524" x="2247900" y="666750"/>
          <p14:tracePt t="90542" x="1930400" y="679450"/>
          <p14:tracePt t="90557" x="1600200" y="692150"/>
          <p14:tracePt t="90574" x="1282700" y="704850"/>
          <p14:tracePt t="90577" x="1162050" y="704850"/>
          <p14:tracePt t="90593" x="908050" y="704850"/>
          <p14:tracePt t="90607" x="812800" y="698500"/>
          <p14:tracePt t="90611" x="673100" y="692150"/>
          <p14:tracePt t="90624" x="590550" y="679450"/>
          <p14:tracePt t="90641" x="355600" y="666750"/>
          <p14:tracePt t="90658" x="184150" y="666750"/>
          <p14:tracePt t="90675" x="25400" y="685800"/>
          <p14:tracePt t="90925" x="25400" y="971550"/>
          <p14:tracePt t="90932" x="63500" y="984250"/>
          <p14:tracePt t="90941" x="82550" y="984250"/>
          <p14:tracePt t="90958" x="146050" y="1003300"/>
          <p14:tracePt t="90975" x="222250" y="1016000"/>
          <p14:tracePt t="90992" x="304800" y="1022350"/>
          <p14:tracePt t="91009" x="393700" y="1022350"/>
          <p14:tracePt t="91014" x="419100" y="1022350"/>
          <p14:tracePt t="91025" x="463550" y="1009650"/>
          <p14:tracePt t="91042" x="508000" y="990600"/>
          <p14:tracePt t="91059" x="533400" y="977900"/>
          <p14:tracePt t="91075" x="571500" y="952500"/>
          <p14:tracePt t="91092" x="590550" y="939800"/>
          <p14:tracePt t="91108" x="596900" y="927100"/>
          <p14:tracePt t="91125" x="596900" y="920750"/>
          <p14:tracePt t="91141" x="596900" y="914400"/>
          <p14:tracePt t="91158" x="596900" y="908050"/>
          <p14:tracePt t="91175" x="590550" y="889000"/>
          <p14:tracePt t="91191" x="558800" y="857250"/>
          <p14:tracePt t="91208" x="533400" y="825500"/>
          <p14:tracePt t="91225" x="508000" y="793750"/>
          <p14:tracePt t="91242" x="463550" y="749300"/>
          <p14:tracePt t="91258" x="438150" y="730250"/>
          <p14:tracePt t="91275" x="412750" y="711200"/>
          <p14:tracePt t="91291" x="387350" y="692150"/>
          <p14:tracePt t="91308" x="349250" y="673100"/>
          <p14:tracePt t="91325" x="279400" y="647700"/>
          <p14:tracePt t="91341" x="234950" y="628650"/>
          <p14:tracePt t="91360" x="171450" y="603250"/>
          <p14:tracePt t="91376" x="127000" y="590550"/>
          <p14:tracePt t="91391" x="82550" y="571500"/>
          <p14:tracePt t="91408" x="25400" y="558800"/>
          <p14:tracePt t="91536" x="0" y="819150"/>
          <p14:tracePt t="91545" x="19050" y="850900"/>
          <p14:tracePt t="91559" x="38100" y="869950"/>
          <p14:tracePt t="91576" x="63500" y="901700"/>
          <p14:tracePt t="91592" x="76200" y="920750"/>
          <p14:tracePt t="91610" x="88900" y="933450"/>
          <p14:tracePt t="91625" x="88900" y="939800"/>
          <p14:tracePt t="91642" x="101600" y="952500"/>
          <p14:tracePt t="91659" x="107950" y="965200"/>
          <p14:tracePt t="91676" x="120650" y="984250"/>
          <p14:tracePt t="91692" x="127000" y="1003300"/>
          <p14:tracePt t="91709" x="133350" y="1009650"/>
          <p14:tracePt t="91725" x="133350" y="1016000"/>
          <p14:tracePt t="91730" x="139700" y="1016000"/>
          <p14:tracePt t="91742" x="146050" y="1022350"/>
          <p14:tracePt t="91758" x="152400" y="1028700"/>
          <p14:tracePt t="91776" x="158750" y="1041400"/>
          <p14:tracePt t="91792" x="171450" y="1047750"/>
          <p14:tracePt t="91929" x="177800" y="1047750"/>
          <p14:tracePt t="91936" x="190500" y="1047750"/>
          <p14:tracePt t="91946" x="196850" y="1047750"/>
          <p14:tracePt t="91959" x="254000" y="1041400"/>
          <p14:tracePt t="91976" x="330200" y="1022350"/>
          <p14:tracePt t="91992" x="387350" y="1009650"/>
          <p14:tracePt t="92009" x="425450" y="996950"/>
          <p14:tracePt t="92026" x="438150" y="996950"/>
          <p14:tracePt t="92130" x="438150" y="990600"/>
          <p14:tracePt t="92136" x="444500" y="984250"/>
          <p14:tracePt t="92145" x="450850" y="984250"/>
          <p14:tracePt t="92158" x="463550" y="971550"/>
          <p14:tracePt t="92176" x="469900" y="965200"/>
          <p14:tracePt t="92194" x="495300" y="946150"/>
          <p14:tracePt t="92211" x="508000" y="927100"/>
          <p14:tracePt t="92226" x="527050" y="914400"/>
          <p14:tracePt t="92243" x="546100" y="895350"/>
          <p14:tracePt t="92259" x="558800" y="882650"/>
          <p14:tracePt t="92276" x="565150" y="876300"/>
          <p14:tracePt t="92292" x="571500" y="869950"/>
          <p14:tracePt t="92309" x="577850" y="863600"/>
          <p14:tracePt t="92343" x="584200" y="857250"/>
          <p14:tracePt t="92360" x="584200" y="850900"/>
          <p14:tracePt t="92376" x="584200" y="844550"/>
          <p14:tracePt t="92393" x="590550" y="838200"/>
          <p14:tracePt t="92516" x="584200" y="838200"/>
          <p14:tracePt t="92540" x="577850" y="838200"/>
          <p14:tracePt t="92576" x="571500" y="838200"/>
          <p14:tracePt t="92853" x="577850" y="838200"/>
          <p14:tracePt t="92861" x="596900" y="838200"/>
          <p14:tracePt t="92878" x="730250" y="806450"/>
          <p14:tracePt t="92892" x="952500" y="774700"/>
          <p14:tracePt t="92910" x="1219200" y="755650"/>
          <p14:tracePt t="92927" x="1504950" y="736600"/>
          <p14:tracePt t="92944" x="1778000" y="717550"/>
          <p14:tracePt t="92949" x="1898650" y="704850"/>
          <p14:tracePt t="92960" x="2012950" y="692150"/>
          <p14:tracePt t="92977" x="2241550" y="654050"/>
          <p14:tracePt t="92994" x="2413000" y="609600"/>
          <p14:tracePt t="93010" x="2590800" y="571500"/>
          <p14:tracePt t="93013" x="2679700" y="552450"/>
          <p14:tracePt t="93028" x="2781300" y="527050"/>
          <p14:tracePt t="93044" x="2857500" y="501650"/>
          <p14:tracePt t="93060" x="2889250" y="482600"/>
          <p14:tracePt t="93076" x="2901950" y="476250"/>
          <p14:tracePt t="93110" x="2908300" y="469900"/>
          <p14:tracePt t="93127" x="2933700" y="463550"/>
          <p14:tracePt t="93144" x="2984500" y="450850"/>
          <p14:tracePt t="93160" x="3060700" y="425450"/>
          <p14:tracePt t="93177" x="3117850" y="393700"/>
          <p14:tracePt t="93193" x="3168650" y="374650"/>
          <p14:tracePt t="93210" x="3194050" y="361950"/>
          <p14:tracePt t="93227" x="3232150" y="342900"/>
          <p14:tracePt t="93243" x="3257550" y="330200"/>
          <p14:tracePt t="93260" x="3308350" y="317500"/>
          <p14:tracePt t="93277" x="3346450" y="304800"/>
          <p14:tracePt t="93293" x="3397250" y="279400"/>
          <p14:tracePt t="93310" x="3441700" y="254000"/>
          <p14:tracePt t="93326" x="3473450" y="228600"/>
          <p14:tracePt t="93343" x="3486150" y="215900"/>
          <p14:tracePt t="93360" x="3492500" y="196850"/>
          <p14:tracePt t="93376" x="3492500" y="177800"/>
          <p14:tracePt t="93393" x="3486150" y="158750"/>
          <p14:tracePt t="93410" x="3473450" y="146050"/>
          <p14:tracePt t="93427" x="3467100" y="139700"/>
          <p14:tracePt t="93443" x="3460750" y="133350"/>
          <p14:tracePt t="93460" x="3441700" y="114300"/>
          <p14:tracePt t="93477" x="3429000" y="95250"/>
          <p14:tracePt t="93494" x="3422650" y="88900"/>
          <p14:tracePt t="93510" x="3409950" y="82550"/>
          <p14:tracePt t="93527" x="3390900" y="76200"/>
          <p14:tracePt t="93543" x="3365500" y="69850"/>
          <p14:tracePt t="93560" x="3346450" y="69850"/>
          <p14:tracePt t="93577" x="3321050" y="69850"/>
          <p14:tracePt t="93593" x="3270250" y="88900"/>
          <p14:tracePt t="93610" x="3232150" y="114300"/>
          <p14:tracePt t="93629" x="3206750" y="152400"/>
          <p14:tracePt t="93643" x="3187700" y="190500"/>
          <p14:tracePt t="93660" x="3175000" y="234950"/>
          <p14:tracePt t="93677" x="3168650" y="279400"/>
          <p14:tracePt t="93694" x="3168650" y="323850"/>
          <p14:tracePt t="93710" x="3194050" y="355600"/>
          <p14:tracePt t="93713" x="3206750" y="368300"/>
          <p14:tracePt t="93727" x="3251200" y="393700"/>
          <p14:tracePt t="93744" x="3302000" y="400050"/>
          <p14:tracePt t="93761" x="3378200" y="400050"/>
          <p14:tracePt t="93777" x="3435350" y="387350"/>
          <p14:tracePt t="93793" x="3473450" y="361950"/>
          <p14:tracePt t="93810" x="3498850" y="336550"/>
          <p14:tracePt t="93827" x="3511550" y="298450"/>
          <p14:tracePt t="93844" x="3498850" y="273050"/>
          <p14:tracePt t="93877" x="3479800" y="273050"/>
          <p14:tracePt t="93894" x="3435350" y="285750"/>
          <p14:tracePt t="93910" x="3397250" y="311150"/>
          <p14:tracePt t="93927" x="3365500" y="330200"/>
          <p14:tracePt t="93944" x="3333750" y="349250"/>
          <p14:tracePt t="93961" x="3295650" y="387350"/>
          <p14:tracePt t="93977" x="3263900" y="425450"/>
          <p14:tracePt t="93994" x="3200400" y="488950"/>
          <p14:tracePt t="94010" x="3124200" y="558800"/>
          <p14:tracePt t="94028" x="3028950" y="641350"/>
          <p14:tracePt t="94044" x="2908300" y="730250"/>
          <p14:tracePt t="94060" x="2768600" y="812800"/>
          <p14:tracePt t="94077" x="2635250" y="882650"/>
          <p14:tracePt t="94094" x="2514600" y="946150"/>
          <p14:tracePt t="94111" x="2438400" y="977900"/>
          <p14:tracePt t="94127" x="2362200" y="1009650"/>
          <p14:tracePt t="94144" x="2311400" y="1035050"/>
          <p14:tracePt t="94161" x="2247900" y="1060450"/>
          <p14:tracePt t="94177" x="2101850" y="1098550"/>
          <p14:tracePt t="94195" x="1828800" y="1136650"/>
          <p14:tracePt t="94211" x="1651000" y="1155700"/>
          <p14:tracePt t="94227" x="1485900" y="1168400"/>
          <p14:tracePt t="94244" x="1377950" y="1168400"/>
          <p14:tracePt t="94261" x="1295400" y="1174750"/>
          <p14:tracePt t="94277" x="1250950" y="1174750"/>
          <p14:tracePt t="94294" x="1212850" y="1174750"/>
          <p14:tracePt t="94311" x="1155700" y="1181100"/>
          <p14:tracePt t="94327" x="1079500" y="1187450"/>
          <p14:tracePt t="94344" x="990600" y="1193800"/>
          <p14:tracePt t="94361" x="889000" y="1200150"/>
          <p14:tracePt t="94377" x="800100" y="1200150"/>
          <p14:tracePt t="94394" x="762000" y="1200150"/>
          <p14:tracePt t="94428" x="768350" y="1174750"/>
          <p14:tracePt t="94444" x="838200" y="1111250"/>
          <p14:tracePt t="94461" x="971550" y="1022350"/>
          <p14:tracePt t="94477" x="1104900" y="933450"/>
          <p14:tracePt t="94495" x="1276350" y="831850"/>
          <p14:tracePt t="94511" x="1492250" y="736600"/>
          <p14:tracePt t="94527" x="1809750" y="641350"/>
          <p14:tracePt t="94545" x="2298700" y="520700"/>
          <p14:tracePt t="94561" x="2590800" y="450850"/>
          <p14:tracePt t="94578" x="2825750" y="368300"/>
          <p14:tracePt t="94594" x="2914650" y="317500"/>
          <p14:tracePt t="94611" x="2927350" y="298450"/>
          <p14:tracePt t="94628" x="2927350" y="292100"/>
          <p14:tracePt t="94661" x="2927350" y="298450"/>
          <p14:tracePt t="94677" x="2927350" y="304800"/>
          <p14:tracePt t="94695" x="2927350" y="323850"/>
          <p14:tracePt t="94711" x="2927350" y="342900"/>
          <p14:tracePt t="94728" x="2940050" y="368300"/>
          <p14:tracePt t="94744" x="2984500" y="393700"/>
          <p14:tracePt t="94761" x="3035300" y="419100"/>
          <p14:tracePt t="94778" x="3105150" y="444500"/>
          <p14:tracePt t="94794" x="3194050" y="457200"/>
          <p14:tracePt t="94811" x="3270250" y="463550"/>
          <p14:tracePt t="94828" x="3346450" y="457200"/>
          <p14:tracePt t="94844" x="3403600" y="444500"/>
          <p14:tracePt t="94861" x="3429000" y="431800"/>
          <p14:tracePt t="94878" x="3441700" y="425450"/>
          <p14:tracePt t="94959" x="3435350" y="425450"/>
          <p14:tracePt t="94965" x="3422650" y="425450"/>
          <p14:tracePt t="94978" x="3409950" y="431800"/>
          <p14:tracePt t="94995" x="3340100" y="469900"/>
          <p14:tracePt t="95011" x="3251200" y="520700"/>
          <p14:tracePt t="95013" x="3194050" y="552450"/>
          <p14:tracePt t="95029" x="3117850" y="590550"/>
          <p14:tracePt t="95030" x="3035300" y="628650"/>
          <p14:tracePt t="95045" x="2889250" y="692150"/>
          <p14:tracePt t="95063" x="2679700" y="781050"/>
          <p14:tracePt t="95078" x="2520950" y="844550"/>
          <p14:tracePt t="95095" x="2311400" y="914400"/>
          <p14:tracePt t="95111" x="2159000" y="952500"/>
          <p14:tracePt t="95128" x="2006600" y="977900"/>
          <p14:tracePt t="95145" x="1828800" y="996950"/>
          <p14:tracePt t="95161" x="1676400" y="1009650"/>
          <p14:tracePt t="95178" x="1574800" y="1016000"/>
          <p14:tracePt t="95195" x="1454150" y="1035050"/>
          <p14:tracePt t="95211" x="1377950" y="1054100"/>
          <p14:tracePt t="95229" x="1314450" y="1066800"/>
          <p14:tracePt t="95245" x="1244600" y="1079500"/>
          <p14:tracePt t="95261" x="1200150" y="1085850"/>
          <p14:tracePt t="95278" x="1111250" y="1092200"/>
          <p14:tracePt t="95295" x="965200" y="1104900"/>
          <p14:tracePt t="95311" x="774700" y="1111250"/>
          <p14:tracePt t="95328" x="533400" y="1111250"/>
          <p14:tracePt t="95345" x="361950" y="1104900"/>
          <p14:tracePt t="95362" x="298450" y="1079500"/>
          <p14:tracePt t="95378" x="285750" y="1060450"/>
          <p14:tracePt t="95395" x="285750" y="1028700"/>
          <p14:tracePt t="95412" x="298450" y="996950"/>
          <p14:tracePt t="95429" x="304800" y="965200"/>
          <p14:tracePt t="95445" x="311150" y="952500"/>
          <p14:tracePt t="95462" x="311150" y="933450"/>
          <p14:tracePt t="95478" x="311150" y="920750"/>
          <p14:tracePt t="95495" x="311150" y="914400"/>
          <p14:tracePt t="95512" x="311150" y="908050"/>
          <p14:tracePt t="95530" x="317500" y="895350"/>
          <p14:tracePt t="95546" x="323850" y="876300"/>
          <p14:tracePt t="95561" x="342900" y="863600"/>
          <p14:tracePt t="95578" x="361950" y="850900"/>
          <p14:tracePt t="95595" x="406400" y="838200"/>
          <p14:tracePt t="95612" x="444500" y="825500"/>
          <p14:tracePt t="95629" x="469900" y="819150"/>
          <p14:tracePt t="95645" x="476250" y="819150"/>
          <p14:tracePt t="95662" x="482600" y="819150"/>
          <p14:tracePt t="95678" x="488950" y="819150"/>
          <p14:tracePt t="95817" x="495300" y="819150"/>
          <p14:tracePt t="95832" x="501650" y="819150"/>
          <p14:tracePt t="95846" x="533400" y="812800"/>
          <p14:tracePt t="95864" x="685800" y="812800"/>
          <p14:tracePt t="95878" x="736600" y="812800"/>
          <p14:tracePt t="95880" x="781050" y="819150"/>
          <p14:tracePt t="95896" x="857250" y="831850"/>
          <p14:tracePt t="95912" x="901700" y="838200"/>
          <p14:tracePt t="95929" x="933450" y="844550"/>
          <p14:tracePt t="95946" x="958850" y="844550"/>
          <p14:tracePt t="95962" x="977900" y="844550"/>
          <p14:tracePt t="95979" x="1009650" y="838200"/>
          <p14:tracePt t="95996" x="1041400" y="838200"/>
          <p14:tracePt t="96012" x="1073150" y="825500"/>
          <p14:tracePt t="96029" x="1104900" y="819150"/>
          <p14:tracePt t="96046" x="1136650" y="812800"/>
          <p14:tracePt t="96062" x="1143000" y="806450"/>
          <p14:tracePt t="96079" x="1149350" y="806450"/>
          <p14:tracePt t="96112" x="1155700" y="806450"/>
          <p14:tracePt t="96214" x="1162050" y="806450"/>
          <p14:tracePt t="96221" x="1162050" y="812800"/>
          <p14:tracePt t="96229" x="1162050" y="819150"/>
          <p14:tracePt t="96246" x="1168400" y="825500"/>
          <p14:tracePt t="96416" x="1174750" y="825500"/>
          <p14:tracePt t="96422" x="1187450" y="831850"/>
          <p14:tracePt t="96429" x="1193800" y="831850"/>
          <p14:tracePt t="96446" x="1219200" y="831850"/>
          <p14:tracePt t="96463" x="1238250" y="831850"/>
          <p14:tracePt t="96480" x="1244600" y="831850"/>
          <p14:tracePt t="96496" x="1270000" y="831850"/>
          <p14:tracePt t="96499" x="1282700" y="831850"/>
          <p14:tracePt t="96513" x="1314450" y="831850"/>
          <p14:tracePt t="96529" x="1365250" y="838200"/>
          <p14:tracePt t="96533" x="1390650" y="838200"/>
          <p14:tracePt t="96547" x="1441450" y="838200"/>
          <p14:tracePt t="96550" x="1473200" y="844550"/>
          <p14:tracePt t="96563" x="1530350" y="850900"/>
          <p14:tracePt t="96580" x="1625600" y="857250"/>
          <p14:tracePt t="96597" x="1739900" y="863600"/>
          <p14:tracePt t="96613" x="1790700" y="863600"/>
          <p14:tracePt t="96630" x="1816100" y="863600"/>
          <p14:tracePt t="96663" x="1816100" y="869950"/>
          <p14:tracePt t="96733" x="1822450" y="869950"/>
          <p14:tracePt t="96973" x="1828800" y="869950"/>
          <p14:tracePt t="96982" x="1841500" y="869950"/>
          <p14:tracePt t="96996" x="1879600" y="869950"/>
          <p14:tracePt t="97013" x="1911350" y="869950"/>
          <p14:tracePt t="97030" x="1930400" y="863600"/>
          <p14:tracePt t="97095" x="1936750" y="863600"/>
          <p14:tracePt t="97101" x="1943100" y="863600"/>
          <p14:tracePt t="97113" x="1962150" y="863600"/>
          <p14:tracePt t="97131" x="2019300" y="863600"/>
          <p14:tracePt t="97146" x="2070100" y="869950"/>
          <p14:tracePt t="97163" x="2146300" y="869950"/>
          <p14:tracePt t="97180" x="2197100" y="869950"/>
          <p14:tracePt t="97198" x="2254250" y="869950"/>
          <p14:tracePt t="97214" x="2273300" y="869950"/>
          <p14:tracePt t="97230" x="2298700" y="869950"/>
          <p14:tracePt t="97246" x="2311400" y="869950"/>
          <p14:tracePt t="97263" x="2317750" y="869950"/>
          <p14:tracePt t="97280" x="2324100" y="869950"/>
          <p14:tracePt t="97297" x="2343150" y="869950"/>
          <p14:tracePt t="97313" x="2368550" y="869950"/>
          <p14:tracePt t="97330" x="2393950" y="863600"/>
          <p14:tracePt t="97347" x="2419350" y="857250"/>
          <p14:tracePt t="97364" x="2438400" y="857250"/>
          <p14:tracePt t="97380" x="2451100" y="857250"/>
          <p14:tracePt t="97464" x="2457450" y="857250"/>
          <p14:tracePt t="97472" x="2457450" y="850900"/>
          <p14:tracePt t="97483" x="2470150" y="850900"/>
          <p14:tracePt t="97496" x="2495550" y="831850"/>
          <p14:tracePt t="97513" x="2540000" y="812800"/>
          <p14:tracePt t="97530" x="2565400" y="800100"/>
          <p14:tracePt t="97547" x="2584450" y="787400"/>
          <p14:tracePt t="97564" x="2603500" y="774700"/>
          <p14:tracePt t="97580" x="2616200" y="768350"/>
          <p14:tracePt t="97597" x="2628900" y="768350"/>
          <p14:tracePt t="97614" x="2635250" y="768350"/>
          <p14:tracePt t="97632" x="2654300" y="768350"/>
          <p14:tracePt t="97647" x="2667000" y="768350"/>
          <p14:tracePt t="97667" x="2730500" y="768350"/>
          <p14:tracePt t="97681" x="2768600" y="774700"/>
          <p14:tracePt t="97697" x="2838450" y="781050"/>
          <p14:tracePt t="97714" x="2914650" y="787400"/>
          <p14:tracePt t="97731" x="2965450" y="787400"/>
          <p14:tracePt t="97747" x="2990850" y="787400"/>
          <p14:tracePt t="97764" x="2997200" y="787400"/>
          <p14:tracePt t="97780" x="3009900" y="787400"/>
          <p14:tracePt t="97797" x="3028950" y="787400"/>
          <p14:tracePt t="97814" x="3092450" y="800100"/>
          <p14:tracePt t="97831" x="3155950" y="812800"/>
          <p14:tracePt t="97847" x="3213100" y="825500"/>
          <p14:tracePt t="97864" x="3263900" y="838200"/>
          <p14:tracePt t="97881" x="3308350" y="850900"/>
          <p14:tracePt t="97914" x="3314700" y="850900"/>
          <p14:tracePt t="97960" x="3314700" y="857250"/>
          <p14:tracePt t="97997" x="3321050" y="857250"/>
          <p14:tracePt t="98289" x="3314700" y="857250"/>
          <p14:tracePt t="98297" x="3308350" y="850900"/>
          <p14:tracePt t="98314" x="3270250" y="844550"/>
          <p14:tracePt t="98331" x="3244850" y="838200"/>
          <p14:tracePt t="98348" x="3232150" y="831850"/>
          <p14:tracePt t="98364" x="3225800" y="831850"/>
          <p14:tracePt t="98381" x="3219450" y="831850"/>
          <p14:tracePt t="98398" x="3213100" y="831850"/>
          <p14:tracePt t="98414" x="3200400" y="831850"/>
          <p14:tracePt t="98431" x="3168650" y="831850"/>
          <p14:tracePt t="98447" x="3111500" y="838200"/>
          <p14:tracePt t="98465" x="3003550" y="857250"/>
          <p14:tracePt t="98481" x="2984500" y="863600"/>
          <p14:tracePt t="98498" x="2940050" y="869950"/>
          <p14:tracePt t="98514" x="2927350" y="869950"/>
          <p14:tracePt t="98552" x="2927350" y="876300"/>
          <p14:tracePt t="98719" x="2933700" y="869950"/>
          <p14:tracePt t="98726" x="2940050" y="863600"/>
          <p14:tracePt t="98732" x="2952750" y="857250"/>
          <p14:tracePt t="98750" x="2965450" y="844550"/>
          <p14:tracePt t="98764" x="2971800" y="838200"/>
          <p14:tracePt t="98782" x="2984500" y="831850"/>
          <p14:tracePt t="98799" x="2990850" y="825500"/>
          <p14:tracePt t="98815" x="2997200" y="812800"/>
          <p14:tracePt t="98833" x="3009900" y="793750"/>
          <p14:tracePt t="98848" x="3016250" y="774700"/>
          <p14:tracePt t="98865" x="3009900" y="749300"/>
          <p14:tracePt t="98882" x="2997200" y="717550"/>
          <p14:tracePt t="98899" x="2971800" y="698500"/>
          <p14:tracePt t="98915" x="2946400" y="679450"/>
          <p14:tracePt t="98931" x="2921000" y="673100"/>
          <p14:tracePt t="98948" x="2895600" y="666750"/>
          <p14:tracePt t="98965" x="2857500" y="660400"/>
          <p14:tracePt t="98981" x="2825750" y="673100"/>
          <p14:tracePt t="98998" x="2762250" y="698500"/>
          <p14:tracePt t="99015" x="2698750" y="717550"/>
          <p14:tracePt t="99031" x="2647950" y="742950"/>
          <p14:tracePt t="99048" x="2603500" y="768350"/>
          <p14:tracePt t="99065" x="2571750" y="793750"/>
          <p14:tracePt t="99081" x="2565400" y="800100"/>
          <p14:tracePt t="99098" x="2565400" y="806450"/>
          <p14:tracePt t="99115" x="2584450" y="819150"/>
          <p14:tracePt t="99131" x="2622550" y="838200"/>
          <p14:tracePt t="99148" x="2692400" y="863600"/>
          <p14:tracePt t="99165" x="2755900" y="889000"/>
          <p14:tracePt t="99181" x="2806700" y="908050"/>
          <p14:tracePt t="99184" x="2825750" y="914400"/>
          <p14:tracePt t="99198" x="2838450" y="920750"/>
          <p14:tracePt t="99200" x="2844800" y="927100"/>
          <p14:tracePt t="99215" x="2851150" y="927100"/>
          <p14:tracePt t="99807" x="2857500" y="927100"/>
          <p14:tracePt t="99814" x="2863850" y="920750"/>
          <p14:tracePt t="99820" x="2876550" y="914400"/>
          <p14:tracePt t="99832" x="2889250" y="908050"/>
          <p14:tracePt t="99849" x="2901950" y="901700"/>
          <p14:tracePt t="99866" x="2908300" y="895350"/>
          <p14:tracePt t="99882" x="2921000" y="889000"/>
          <p14:tracePt t="99899" x="2933700" y="882650"/>
          <p14:tracePt t="99916" x="2946400" y="876300"/>
          <p14:tracePt t="99933" x="2965450" y="863600"/>
          <p14:tracePt t="99936" x="2978150" y="850900"/>
          <p14:tracePt t="99950" x="2997200" y="838200"/>
          <p14:tracePt t="99966" x="3009900" y="831850"/>
          <p14:tracePt t="99982" x="3009900" y="825500"/>
          <p14:tracePt t="99999" x="3016250" y="825500"/>
          <p14:tracePt t="100049" x="3022600" y="825500"/>
          <p14:tracePt t="100083" x="3028950" y="825500"/>
          <p14:tracePt t="100099" x="3028950" y="819150"/>
          <p14:tracePt t="100117" x="3035300" y="819150"/>
          <p14:tracePt t="100132" x="3041650" y="819150"/>
          <p14:tracePt t="100149" x="3048000" y="819150"/>
          <p14:tracePt t="100167" x="3060700" y="819150"/>
          <p14:tracePt t="100170" x="3067050" y="819150"/>
          <p14:tracePt t="100183" x="3079750" y="819150"/>
          <p14:tracePt t="100186" x="3086100" y="812800"/>
          <p14:tracePt t="100199" x="3136900" y="806450"/>
          <p14:tracePt t="100216" x="3238500" y="787400"/>
          <p14:tracePt t="100233" x="3359150" y="774700"/>
          <p14:tracePt t="100249" x="3454400" y="768350"/>
          <p14:tracePt t="100255" x="3498850" y="768350"/>
          <p14:tracePt t="100265" x="3543300" y="768350"/>
          <p14:tracePt t="100282" x="3600450" y="768350"/>
          <p14:tracePt t="100300" x="3606800" y="768350"/>
          <p14:tracePt t="100339" x="3613150" y="768350"/>
          <p14:tracePt t="100350" x="3619500" y="768350"/>
          <p14:tracePt t="100366" x="3625850" y="774700"/>
          <p14:tracePt t="100384" x="3644900" y="781050"/>
          <p14:tracePt t="100400" x="3651250" y="787400"/>
          <p14:tracePt t="100419" x="3657600" y="787400"/>
          <p14:tracePt t="100433" x="3670300" y="793750"/>
          <p14:tracePt t="100449" x="3702050" y="800100"/>
          <p14:tracePt t="100466" x="3784600" y="812800"/>
          <p14:tracePt t="100483" x="3873500" y="819150"/>
          <p14:tracePt t="100500" x="3981450" y="819150"/>
          <p14:tracePt t="100516" x="4102100" y="819150"/>
          <p14:tracePt t="100533" x="4159250" y="806450"/>
          <p14:tracePt t="100549" x="4171950" y="800100"/>
          <p14:tracePt t="100629" x="4165600" y="800100"/>
          <p14:tracePt t="100635" x="4159250" y="800100"/>
          <p14:tracePt t="100649" x="4114800" y="812800"/>
          <p14:tracePt t="100666" x="4025900" y="838200"/>
          <p14:tracePt t="100682" x="3848100" y="869950"/>
          <p14:tracePt t="100699" x="3663950" y="895350"/>
          <p14:tracePt t="100716" x="3409950" y="927100"/>
          <p14:tracePt t="100733" x="3175000" y="946150"/>
          <p14:tracePt t="100749" x="2933700" y="958850"/>
          <p14:tracePt t="100766" x="2768600" y="965200"/>
          <p14:tracePt t="100783" x="2616200" y="977900"/>
          <p14:tracePt t="100799" x="2514600" y="996950"/>
          <p14:tracePt t="100816" x="2451100" y="1022350"/>
          <p14:tracePt t="100833" x="2362200" y="1054100"/>
          <p14:tracePt t="100849" x="2216150" y="1085850"/>
          <p14:tracePt t="100867" x="2012950" y="1111250"/>
          <p14:tracePt t="100884" x="1708150" y="1111250"/>
          <p14:tracePt t="100900" x="1492250" y="1104900"/>
          <p14:tracePt t="100916" x="1358900" y="1092200"/>
          <p14:tracePt t="100933" x="1244600" y="1085850"/>
          <p14:tracePt t="100949" x="1193800" y="1085850"/>
          <p14:tracePt t="100966" x="1168400" y="1085850"/>
          <p14:tracePt t="100983" x="1136650" y="1111250"/>
          <p14:tracePt t="101000" x="1104900" y="1130300"/>
          <p14:tracePt t="101016" x="1079500" y="1149350"/>
          <p14:tracePt t="101033" x="1054100" y="1162050"/>
          <p14:tracePt t="101050" x="1035050" y="1162050"/>
          <p14:tracePt t="101066" x="1028700" y="1168400"/>
          <p14:tracePt t="101083" x="1022350" y="1168400"/>
          <p14:tracePt t="101100" x="1016000" y="1168400"/>
          <p14:tracePt t="101117" x="1003300" y="1168400"/>
          <p14:tracePt t="101133" x="977900" y="1168400"/>
          <p14:tracePt t="101150" x="946150" y="1168400"/>
          <p14:tracePt t="101167" x="914400" y="1174750"/>
          <p14:tracePt t="101184" x="876300" y="1181100"/>
          <p14:tracePt t="101200" x="844550" y="1187450"/>
          <p14:tracePt t="101217" x="806450" y="1187450"/>
          <p14:tracePt t="101234" x="781050" y="1187450"/>
          <p14:tracePt t="101250" x="762000" y="1193800"/>
          <p14:tracePt t="101615" x="774700" y="1187450"/>
          <p14:tracePt t="101623" x="781050" y="1181100"/>
          <p14:tracePt t="101634" x="793750" y="1174750"/>
          <p14:tracePt t="101651" x="812800" y="1168400"/>
          <p14:tracePt t="101667" x="819150" y="1162050"/>
          <p14:tracePt t="101684" x="831850" y="1155700"/>
          <p14:tracePt t="101744" x="838200" y="1155700"/>
          <p14:tracePt t="101761" x="844550" y="1149350"/>
          <p14:tracePt t="101768" x="850900" y="1143000"/>
          <p14:tracePt t="101784" x="882650" y="1130300"/>
          <p14:tracePt t="101800" x="927100" y="1111250"/>
          <p14:tracePt t="101823" x="965200" y="1092200"/>
          <p14:tracePt t="101833" x="984250" y="1079500"/>
          <p14:tracePt t="101907" x="984250" y="1085850"/>
          <p14:tracePt t="101974" x="990600" y="1085850"/>
          <p14:tracePt t="101989" x="996950" y="1085850"/>
          <p14:tracePt t="102006" x="996950" y="1092200"/>
          <p14:tracePt t="102017" x="996950" y="1098550"/>
          <p14:tracePt t="102034" x="990600" y="1104900"/>
          <p14:tracePt t="102051" x="977900" y="1123950"/>
          <p14:tracePt t="102067" x="965200" y="1136650"/>
          <p14:tracePt t="102152" x="958850" y="1136650"/>
          <p14:tracePt t="102232" x="965200" y="1130300"/>
          <p14:tracePt t="102239" x="971550" y="1130300"/>
          <p14:tracePt t="102251" x="977900" y="1130300"/>
          <p14:tracePt t="102267" x="1003300" y="1123950"/>
          <p14:tracePt t="102284" x="1041400" y="1111250"/>
          <p14:tracePt t="102286" x="1066800" y="1111250"/>
          <p14:tracePt t="102302" x="1117600" y="1104900"/>
          <p14:tracePt t="102319" x="1212850" y="1098550"/>
          <p14:tracePt t="102334" x="1301750" y="1098550"/>
          <p14:tracePt t="102352" x="1371600" y="1098550"/>
          <p14:tracePt t="102368" x="1409700" y="1098550"/>
          <p14:tracePt t="102384" x="1422400" y="1098550"/>
          <p14:tracePt t="102437" x="1428750" y="1098550"/>
          <p14:tracePt t="102452" x="1435100" y="1092200"/>
          <p14:tracePt t="102468" x="1441450" y="1092200"/>
          <p14:tracePt t="102602" x="1454150" y="1085850"/>
          <p14:tracePt t="102609" x="1460500" y="1079500"/>
          <p14:tracePt t="102634" x="1517650" y="1060450"/>
          <p14:tracePt t="102651" x="1555750" y="1054100"/>
          <p14:tracePt t="102668" x="1593850" y="1041400"/>
          <p14:tracePt t="102685" x="1644650" y="1028700"/>
          <p14:tracePt t="102701" x="1689100" y="1022350"/>
          <p14:tracePt t="102718" x="1733550" y="1016000"/>
          <p14:tracePt t="102735" x="1765300" y="1009650"/>
          <p14:tracePt t="102751" x="1797050" y="1003300"/>
          <p14:tracePt t="102755" x="1816100" y="996950"/>
          <p14:tracePt t="102768" x="1828800" y="990600"/>
          <p14:tracePt t="102770" x="1841500" y="990600"/>
          <p14:tracePt t="102785" x="1860550" y="977900"/>
          <p14:tracePt t="102801" x="1873250" y="977900"/>
          <p14:tracePt t="102988" x="1885950" y="984250"/>
          <p14:tracePt t="102997" x="1898650" y="990600"/>
          <p14:tracePt t="103003" x="1930400" y="996950"/>
          <p14:tracePt t="103018" x="1974850" y="1003300"/>
          <p14:tracePt t="103036" x="2165350" y="1022350"/>
          <p14:tracePt t="103052" x="2235200" y="1028700"/>
          <p14:tracePt t="103068" x="2444750" y="1035050"/>
          <p14:tracePt t="103085" x="2533650" y="1041400"/>
          <p14:tracePt t="103102" x="2546350" y="1041400"/>
          <p14:tracePt t="103175" x="2552700" y="1041400"/>
          <p14:tracePt t="103191" x="2559050" y="1047750"/>
          <p14:tracePt t="103203" x="2565400" y="1047750"/>
          <p14:tracePt t="103219" x="2603500" y="1054100"/>
          <p14:tracePt t="103235" x="2660650" y="1054100"/>
          <p14:tracePt t="103252" x="2705100" y="1060450"/>
          <p14:tracePt t="103256" x="2736850" y="1060450"/>
          <p14:tracePt t="103268" x="2762250" y="1060450"/>
          <p14:tracePt t="103270" x="2768600" y="1060450"/>
          <p14:tracePt t="103286" x="2813050" y="1060450"/>
          <p14:tracePt t="103302" x="2844800" y="1060450"/>
          <p14:tracePt t="103318" x="2876550" y="1060450"/>
          <p14:tracePt t="103335" x="2901950" y="1060450"/>
          <p14:tracePt t="103352" x="2921000" y="1060450"/>
          <p14:tracePt t="103369" x="2927350" y="1060450"/>
          <p14:tracePt t="103402" x="2933700" y="1060450"/>
          <p14:tracePt t="103949" x="2946400" y="1066800"/>
          <p14:tracePt t="103957" x="2959100" y="1066800"/>
          <p14:tracePt t="103969" x="2990850" y="1073150"/>
          <p14:tracePt t="103987" x="3054350" y="1073150"/>
          <p14:tracePt t="104003" x="3124200" y="1079500"/>
          <p14:tracePt t="104020" x="3200400" y="1085850"/>
          <p14:tracePt t="104036" x="3244850" y="1085850"/>
          <p14:tracePt t="104052" x="3270250" y="1085850"/>
          <p14:tracePt t="104070" x="3289300" y="1085850"/>
          <p14:tracePt t="104086" x="3314700" y="1085850"/>
          <p14:tracePt t="104103" x="3340100" y="1073150"/>
          <p14:tracePt t="104119" x="3365500" y="1066800"/>
          <p14:tracePt t="104136" x="3397250" y="1060450"/>
          <p14:tracePt t="104152" x="3409950" y="1054100"/>
          <p14:tracePt t="104170" x="3416300" y="1047750"/>
          <p14:tracePt t="104271" x="3416300" y="1054100"/>
          <p14:tracePt t="104278" x="3409950" y="1054100"/>
          <p14:tracePt t="104286" x="3403600" y="1060450"/>
          <p14:tracePt t="104302" x="3365500" y="1085850"/>
          <p14:tracePt t="104320" x="3302000" y="1117600"/>
          <p14:tracePt t="104336" x="3175000" y="1162050"/>
          <p14:tracePt t="104353" x="2990850" y="1200150"/>
          <p14:tracePt t="104370" x="2762250" y="1231900"/>
          <p14:tracePt t="104387" x="2470150" y="1244600"/>
          <p14:tracePt t="104403" x="2216150" y="1244600"/>
          <p14:tracePt t="104419" x="1987550" y="1231900"/>
          <p14:tracePt t="104422" x="1898650" y="1219200"/>
          <p14:tracePt t="104436" x="1816100" y="1206500"/>
          <p14:tracePt t="104453" x="1701800" y="1187450"/>
          <p14:tracePt t="104469" x="1625600" y="1187450"/>
          <p14:tracePt t="104486" x="1524000" y="1219200"/>
          <p14:tracePt t="104503" x="1403350" y="1250950"/>
          <p14:tracePt t="104519" x="1212850" y="1289050"/>
          <p14:tracePt t="104536" x="1028700" y="1308100"/>
          <p14:tracePt t="104553" x="844550" y="1314450"/>
          <p14:tracePt t="104569" x="704850" y="1308100"/>
          <p14:tracePt t="104586" x="641350" y="1295400"/>
          <p14:tracePt t="104602" x="635000" y="1289050"/>
          <p14:tracePt t="104619" x="628650" y="1289050"/>
          <p14:tracePt t="104636" x="622300" y="1289050"/>
          <p14:tracePt t="104653" x="596900" y="1308100"/>
          <p14:tracePt t="104669" x="577850" y="1320800"/>
          <p14:tracePt t="104686" x="565150" y="1339850"/>
          <p14:tracePt t="104750" x="577850" y="1339850"/>
          <p14:tracePt t="104756" x="596900" y="1339850"/>
          <p14:tracePt t="104769" x="635000" y="1339850"/>
          <p14:tracePt t="104787" x="730250" y="1339850"/>
          <p14:tracePt t="104804" x="939800" y="1339850"/>
          <p14:tracePt t="104820" x="1003300" y="1339850"/>
          <p14:tracePt t="104822" x="1073150" y="1333500"/>
          <p14:tracePt t="104838" x="1219200" y="1327150"/>
          <p14:tracePt t="104853" x="1270000" y="1320800"/>
          <p14:tracePt t="104870" x="1308100" y="1314450"/>
          <p14:tracePt t="104904" x="1308100" y="1308100"/>
          <p14:tracePt t="105125" x="1314450" y="1308100"/>
          <p14:tracePt t="105136" x="1327150" y="1308100"/>
          <p14:tracePt t="105143" x="1352550" y="1314450"/>
          <p14:tracePt t="105153" x="1390650" y="1314450"/>
          <p14:tracePt t="105171" x="1473200" y="1320800"/>
          <p14:tracePt t="105188" x="1511300" y="1320800"/>
          <p14:tracePt t="105204" x="1549400" y="1320800"/>
          <p14:tracePt t="105220" x="1555750" y="1314450"/>
          <p14:tracePt t="106016" x="1562100" y="1314450"/>
          <p14:tracePt t="106023" x="1574800" y="1314450"/>
          <p14:tracePt t="106038" x="1638300" y="1314450"/>
          <p14:tracePt t="106054" x="1708150" y="1314450"/>
          <p14:tracePt t="106071" x="1778000" y="1320800"/>
          <p14:tracePt t="106087" x="1854200" y="1320800"/>
          <p14:tracePt t="106104" x="1936750" y="1327150"/>
          <p14:tracePt t="106120" x="1993900" y="1333500"/>
          <p14:tracePt t="106138" x="2032000" y="1333500"/>
          <p14:tracePt t="106154" x="2038350" y="1333500"/>
          <p14:tracePt t="106171" x="2044700" y="1333500"/>
          <p14:tracePt t="106225" x="2051050" y="1333500"/>
          <p14:tracePt t="106238" x="2057400" y="1333500"/>
          <p14:tracePt t="106256" x="2082800" y="1333500"/>
          <p14:tracePt t="106273" x="2095500" y="1333500"/>
          <p14:tracePt t="106287" x="2114550" y="1333500"/>
          <p14:tracePt t="106304" x="2127250" y="1327150"/>
          <p14:tracePt t="106321" x="2139950" y="1327150"/>
          <p14:tracePt t="106337" x="2159000" y="1327150"/>
          <p14:tracePt t="106354" x="2184400" y="1327150"/>
          <p14:tracePt t="106371" x="2209800" y="1320800"/>
          <p14:tracePt t="106387" x="2241550" y="1320800"/>
          <p14:tracePt t="106404" x="2273300" y="1320800"/>
          <p14:tracePt t="106421" x="2292350" y="1320800"/>
          <p14:tracePt t="106424" x="2298700" y="1314450"/>
          <p14:tracePt t="106555" x="2298700" y="1320800"/>
          <p14:tracePt t="106653" x="2298700" y="1327150"/>
          <p14:tracePt t="106668" x="2317750" y="1333500"/>
          <p14:tracePt t="106675" x="2324100" y="1333500"/>
          <p14:tracePt t="106688" x="2343150" y="1333500"/>
          <p14:tracePt t="106706" x="2438400" y="1333500"/>
          <p14:tracePt t="106721" x="2540000" y="1327150"/>
          <p14:tracePt t="106738" x="2609850" y="1320800"/>
          <p14:tracePt t="106754" x="2724150" y="1308100"/>
          <p14:tracePt t="106771" x="2832100" y="1301750"/>
          <p14:tracePt t="106788" x="2914650" y="1301750"/>
          <p14:tracePt t="106805" x="3003550" y="1314450"/>
          <p14:tracePt t="106821" x="3054350" y="1327150"/>
          <p14:tracePt t="106839" x="3092450" y="1333500"/>
          <p14:tracePt t="106924" x="3098800" y="1333500"/>
          <p14:tracePt t="106945" x="3105150" y="1333500"/>
          <p14:tracePt t="107229" x="3124200" y="1333500"/>
          <p14:tracePt t="107235" x="3149600" y="1333500"/>
          <p14:tracePt t="107242" x="3194050" y="1327150"/>
          <p14:tracePt t="107255" x="3238500" y="1320800"/>
          <p14:tracePt t="107272" x="3346450" y="1301750"/>
          <p14:tracePt t="107288" x="3454400" y="1301750"/>
          <p14:tracePt t="107290" x="3505200" y="1295400"/>
          <p14:tracePt t="107305" x="3536950" y="1295400"/>
          <p14:tracePt t="107309" x="3575050" y="1295400"/>
          <p14:tracePt t="107322" x="3600450" y="1289050"/>
          <p14:tracePt t="107325" x="3619500" y="1289050"/>
          <p14:tracePt t="107338" x="3625850" y="1289050"/>
          <p14:tracePt t="107410" x="3619500" y="1289050"/>
          <p14:tracePt t="107418" x="3619500" y="1295400"/>
          <p14:tracePt t="107439" x="3575050" y="1314450"/>
          <p14:tracePt t="107456" x="3524250" y="1333500"/>
          <p14:tracePt t="107472" x="3422650" y="1358900"/>
          <p14:tracePt t="107489" x="3282950" y="1384300"/>
          <p14:tracePt t="107505" x="3130550" y="1403350"/>
          <p14:tracePt t="107521" x="2971800" y="1422400"/>
          <p14:tracePt t="107539" x="2844800" y="1447800"/>
          <p14:tracePt t="107555" x="2717800" y="1473200"/>
          <p14:tracePt t="107571" x="2571750" y="1498600"/>
          <p14:tracePt t="107588" x="2413000" y="1511300"/>
          <p14:tracePt t="107605" x="2209800" y="1524000"/>
          <p14:tracePt t="107622" x="1974850" y="1524000"/>
          <p14:tracePt t="107639" x="1701800" y="1511300"/>
          <p14:tracePt t="107655" x="1485900" y="1485900"/>
          <p14:tracePt t="107672" x="1238250" y="1447800"/>
          <p14:tracePt t="107689" x="1035050" y="1422400"/>
          <p14:tracePt t="107706" x="946150" y="1422400"/>
          <p14:tracePt t="107722" x="819150" y="1422400"/>
          <p14:tracePt t="107739" x="717550" y="1435100"/>
          <p14:tracePt t="107755" x="622300" y="1460500"/>
          <p14:tracePt t="107772" x="552450" y="1479550"/>
          <p14:tracePt t="107789" x="520700" y="1498600"/>
          <p14:tracePt t="107893" x="527050" y="1498600"/>
          <p14:tracePt t="107905" x="533400" y="1498600"/>
          <p14:tracePt t="107923" x="558800" y="1498600"/>
          <p14:tracePt t="107940" x="609600" y="1498600"/>
          <p14:tracePt t="107957" x="641350" y="1498600"/>
          <p14:tracePt t="107973" x="679450" y="1511300"/>
          <p14:tracePt t="107989" x="711200" y="1524000"/>
          <p14:tracePt t="108006" x="749300" y="1549400"/>
          <p14:tracePt t="108022" x="793750" y="1574800"/>
          <p14:tracePt t="108040" x="825500" y="1593850"/>
          <p14:tracePt t="108056" x="869950" y="1612900"/>
          <p14:tracePt t="108072" x="895350" y="1619250"/>
          <p14:tracePt t="108089" x="908050" y="1625600"/>
          <p14:tracePt t="108091" x="914400" y="1625600"/>
          <p14:tracePt t="108521" x="920750" y="1625600"/>
          <p14:tracePt t="108529" x="933450" y="1625600"/>
          <p14:tracePt t="108539" x="952500" y="1625600"/>
          <p14:tracePt t="108557" x="1003300" y="1612900"/>
          <p14:tracePt t="108573" x="1060450" y="1593850"/>
          <p14:tracePt t="108589" x="1136650" y="1581150"/>
          <p14:tracePt t="108592" x="1181100" y="1568450"/>
          <p14:tracePt t="108606" x="1212850" y="1562100"/>
          <p14:tracePt t="108610" x="1250950" y="1549400"/>
          <p14:tracePt t="108623" x="1346200" y="1530350"/>
          <p14:tracePt t="108641" x="1416050" y="1524000"/>
          <p14:tracePt t="108658" x="1498600" y="1504950"/>
          <p14:tracePt t="108674" x="1568450" y="1498600"/>
          <p14:tracePt t="108689" x="1606550" y="1492250"/>
          <p14:tracePt t="108707" x="1612900" y="1492250"/>
          <p14:tracePt t="108837" x="1619250" y="1492250"/>
          <p14:tracePt t="108844" x="1638300" y="1485900"/>
          <p14:tracePt t="108856" x="1663700" y="1485900"/>
          <p14:tracePt t="108874" x="1771650" y="1479550"/>
          <p14:tracePt t="108890" x="1841500" y="1466850"/>
          <p14:tracePt t="108906" x="1911350" y="1460500"/>
          <p14:tracePt t="108923" x="1949450" y="1454150"/>
          <p14:tracePt t="108940" x="1974850" y="1447800"/>
          <p14:tracePt t="109000" x="1981200" y="1447800"/>
          <p14:tracePt t="109199" x="1987550" y="1447800"/>
          <p14:tracePt t="109206" x="1993900" y="1454150"/>
          <p14:tracePt t="109223" x="2044700" y="1460500"/>
          <p14:tracePt t="109241" x="2095500" y="1466850"/>
          <p14:tracePt t="109257" x="2178050" y="1479550"/>
          <p14:tracePt t="109263" x="2209800" y="1485900"/>
          <p14:tracePt t="109273" x="2266950" y="1498600"/>
          <p14:tracePt t="109291" x="2343150" y="1517650"/>
          <p14:tracePt t="109307" x="2419350" y="1536700"/>
          <p14:tracePt t="109323" x="2438400" y="1543050"/>
          <p14:tracePt t="109327" x="2438400" y="1549400"/>
          <p14:tracePt t="109380" x="2444750" y="1549400"/>
          <p14:tracePt t="109390" x="2463800" y="1549400"/>
          <p14:tracePt t="109407" x="2527300" y="1549400"/>
          <p14:tracePt t="109424" x="2647950" y="1543050"/>
          <p14:tracePt t="109425" x="2711450" y="1536700"/>
          <p14:tracePt t="109441" x="2787650" y="1524000"/>
          <p14:tracePt t="109444" x="2838450" y="1517650"/>
          <p14:tracePt t="109457" x="2901950" y="1498600"/>
          <p14:tracePt t="109459" x="2946400" y="1492250"/>
          <p14:tracePt t="109473" x="2978150" y="1479550"/>
          <p14:tracePt t="109491" x="3022600" y="1460500"/>
          <p14:tracePt t="109507" x="3022600" y="1454150"/>
          <p14:tracePt t="109700" x="3022600" y="1447800"/>
          <p14:tracePt t="109731" x="3016250" y="1447800"/>
          <p14:tracePt t="109819" x="3022600" y="1447800"/>
          <p14:tracePt t="109830" x="3035300" y="1454150"/>
          <p14:tracePt t="109842" x="3092450" y="1454150"/>
          <p14:tracePt t="109858" x="3143250" y="1454150"/>
          <p14:tracePt t="109874" x="3181350" y="1454150"/>
          <p14:tracePt t="109891" x="3238500" y="1454150"/>
          <p14:tracePt t="109907" x="3308350" y="1454150"/>
          <p14:tracePt t="109924" x="3378200" y="1454150"/>
          <p14:tracePt t="109941" x="3422650" y="1454150"/>
          <p14:tracePt t="109957" x="3448050" y="1454150"/>
          <p14:tracePt t="109974" x="3460750" y="1454150"/>
          <p14:tracePt t="110068" x="3460750" y="1460500"/>
          <p14:tracePt t="110076" x="3454400" y="1466850"/>
          <p14:tracePt t="110084" x="3448050" y="1473200"/>
          <p14:tracePt t="110107" x="3409950" y="1504950"/>
          <p14:tracePt t="110124" x="3378200" y="1517650"/>
          <p14:tracePt t="110141" x="3321050" y="1536700"/>
          <p14:tracePt t="110158" x="3225800" y="1562100"/>
          <p14:tracePt t="110174" x="3105150" y="1581150"/>
          <p14:tracePt t="110191" x="2940050" y="1600200"/>
          <p14:tracePt t="110208" x="2736850" y="1606550"/>
          <p14:tracePt t="110225" x="2482850" y="1606550"/>
          <p14:tracePt t="110241" x="2241550" y="1593850"/>
          <p14:tracePt t="110259" x="2038350" y="1593850"/>
          <p14:tracePt t="110274" x="1765300" y="1593850"/>
          <p14:tracePt t="110278" x="1670050" y="1593850"/>
          <p14:tracePt t="110290" x="1568450" y="1593850"/>
          <p14:tracePt t="110292" x="1466850" y="1593850"/>
          <p14:tracePt t="110308" x="1384300" y="1600200"/>
          <p14:tracePt t="110325" x="1244600" y="1612900"/>
          <p14:tracePt t="110341" x="1098550" y="1644650"/>
          <p14:tracePt t="110357" x="1047750" y="1651000"/>
          <p14:tracePt t="110374" x="977900" y="1682750"/>
          <p14:tracePt t="110391" x="920750" y="1708150"/>
          <p14:tracePt t="110408" x="863600" y="1739900"/>
          <p14:tracePt t="110424" x="812800" y="1771650"/>
          <p14:tracePt t="110441" x="800100" y="1784350"/>
          <p14:tracePt t="110527" x="800100" y="1790700"/>
          <p14:tracePt t="110535" x="806450" y="1797050"/>
          <p14:tracePt t="110546" x="806450" y="1803400"/>
          <p14:tracePt t="110557" x="812800" y="1809750"/>
          <p14:tracePt t="110574" x="831850" y="1835150"/>
          <p14:tracePt t="110592" x="844550" y="1847850"/>
          <p14:tracePt t="110608" x="850900" y="1854200"/>
          <p14:tracePt t="110854" x="857250" y="1854200"/>
          <p14:tracePt t="110862" x="869950" y="1854200"/>
          <p14:tracePt t="110875" x="889000" y="1847850"/>
          <p14:tracePt t="110891" x="946150" y="1841500"/>
          <p14:tracePt t="110909" x="1035050" y="1828800"/>
          <p14:tracePt t="110926" x="1073150" y="1828800"/>
          <p14:tracePt t="110942" x="1162050" y="1816100"/>
          <p14:tracePt t="110958" x="1219200" y="1803400"/>
          <p14:tracePt t="110975" x="1257300" y="1797050"/>
          <p14:tracePt t="110992" x="1282700" y="1790700"/>
          <p14:tracePt t="111009" x="1301750" y="1784350"/>
          <p14:tracePt t="111025" x="1308100" y="1778000"/>
          <p14:tracePt t="111041" x="1314450" y="1778000"/>
          <p14:tracePt t="111232" x="1320800" y="1778000"/>
          <p14:tracePt t="111242" x="1327150" y="1778000"/>
          <p14:tracePt t="111260" x="1358900" y="1778000"/>
          <p14:tracePt t="111276" x="1403350" y="1784350"/>
          <p14:tracePt t="111291" x="1454150" y="1784350"/>
          <p14:tracePt t="111308" x="1498600" y="1784350"/>
          <p14:tracePt t="111325" x="1543050" y="1790700"/>
          <p14:tracePt t="111342" x="1568450" y="1790700"/>
          <p14:tracePt t="111359" x="1593850" y="1790700"/>
          <p14:tracePt t="111375" x="1625600" y="1790700"/>
          <p14:tracePt t="111392" x="1663700" y="1790700"/>
          <p14:tracePt t="111408" x="1714500" y="1790700"/>
          <p14:tracePt t="111425" x="1746250" y="1790700"/>
          <p14:tracePt t="111442" x="1765300" y="1790700"/>
          <p14:tracePt t="112019" x="1778000" y="1790700"/>
          <p14:tracePt t="112030" x="1797050" y="1790700"/>
          <p14:tracePt t="112042" x="1854200" y="1784350"/>
          <p14:tracePt t="112059" x="1917700" y="1784350"/>
          <p14:tracePt t="112076" x="1987550" y="1784350"/>
          <p14:tracePt t="112092" x="2057400" y="1778000"/>
          <p14:tracePt t="112109" x="2101850" y="1778000"/>
          <p14:tracePt t="112126" x="2120900" y="1778000"/>
          <p14:tracePt t="112523" x="2114550" y="1778000"/>
          <p14:tracePt t="112556" x="2108200" y="1778000"/>
          <p14:tracePt t="112679" x="2108200" y="1771650"/>
          <p14:tracePt t="112784" x="2101850" y="1771650"/>
          <p14:tracePt t="112812" x="2095500" y="1771650"/>
          <p14:tracePt t="112917" x="2089150" y="1771650"/>
          <p14:tracePt t="113028" x="2089150" y="1778000"/>
          <p14:tracePt t="113050" x="2095500" y="1778000"/>
          <p14:tracePt t="113060" x="2114550" y="1778000"/>
          <p14:tracePt t="113076" x="2203450" y="1784350"/>
          <p14:tracePt t="113093" x="2330450" y="1790700"/>
          <p14:tracePt t="113110" x="2482850" y="1797050"/>
          <p14:tracePt t="113127" x="2647950" y="1803400"/>
          <p14:tracePt t="113143" x="2730500" y="1803400"/>
          <p14:tracePt t="113147" x="2762250" y="1797050"/>
          <p14:tracePt t="113160" x="2794000" y="1797050"/>
          <p14:tracePt t="113161" x="2800350" y="1797050"/>
          <p14:tracePt t="113177" x="2806700" y="1790700"/>
          <p14:tracePt t="113210" x="2813050" y="1790700"/>
          <p14:tracePt t="113226" x="2813050" y="1784350"/>
          <p14:tracePt t="113244" x="2819400" y="1784350"/>
          <p14:tracePt t="113262" x="2832100" y="1778000"/>
          <p14:tracePt t="113279" x="2844800" y="1771650"/>
          <p14:tracePt t="113293" x="2857500" y="1771650"/>
          <p14:tracePt t="113449" x="2851150" y="1771650"/>
          <p14:tracePt t="113457" x="2844800" y="1771650"/>
          <p14:tracePt t="113463" x="2838450" y="1771650"/>
          <p14:tracePt t="113476" x="2832100" y="1778000"/>
          <p14:tracePt t="113494" x="2813050" y="1784350"/>
          <p14:tracePt t="113512" x="2730500" y="1809750"/>
          <p14:tracePt t="113529" x="2673350" y="1828800"/>
          <p14:tracePt t="113544" x="2597150" y="1847850"/>
          <p14:tracePt t="113560" x="2527300" y="1860550"/>
          <p14:tracePt t="113577" x="2463800" y="1866900"/>
          <p14:tracePt t="113594" x="2425700" y="1873250"/>
          <p14:tracePt t="113610" x="2355850" y="1873250"/>
          <p14:tracePt t="113628" x="2241550" y="1873250"/>
          <p14:tracePt t="113644" x="2108200" y="1873250"/>
          <p14:tracePt t="113660" x="1879600" y="1866900"/>
          <p14:tracePt t="113677" x="1619250" y="1847850"/>
          <p14:tracePt t="113694" x="1403350" y="1835150"/>
          <p14:tracePt t="113710" x="1257300" y="1828800"/>
          <p14:tracePt t="113727" x="1193800" y="1828800"/>
          <p14:tracePt t="113744" x="1162050" y="1828800"/>
          <p14:tracePt t="113761" x="1123950" y="1847850"/>
          <p14:tracePt t="113777" x="1104900" y="1866900"/>
          <p14:tracePt t="113794" x="1092200" y="1873250"/>
          <p14:tracePt t="113810" x="1085850" y="1879600"/>
          <p14:tracePt t="113827" x="1079500" y="1879600"/>
          <p14:tracePt t="113844" x="1079500" y="1885950"/>
          <p14:tracePt t="113861" x="1073150" y="1898650"/>
          <p14:tracePt t="113877" x="1073150" y="1917700"/>
          <p14:tracePt t="113894" x="1079500" y="1936750"/>
          <p14:tracePt t="113910" x="1085850" y="1949450"/>
          <p14:tracePt t="113927" x="1092200" y="1968500"/>
          <p14:tracePt t="113944" x="1098550" y="1981200"/>
          <p14:tracePt t="113961" x="1104900" y="1987550"/>
          <p14:tracePt t="113977" x="1111250" y="1993900"/>
          <p14:tracePt t="113994" x="1111250" y="2000250"/>
          <p14:tracePt t="114011" x="1117600" y="2000250"/>
          <p14:tracePt t="114028" x="1117600" y="2006600"/>
          <p14:tracePt t="114110" x="1123950" y="2006600"/>
          <p14:tracePt t="114118" x="1123950" y="2012950"/>
          <p14:tracePt t="114127" x="1130300" y="2012950"/>
          <p14:tracePt t="114161" x="1136650" y="2025650"/>
          <p14:tracePt t="114177" x="1143000" y="2025650"/>
          <p14:tracePt t="114347" x="1143000" y="2032000"/>
          <p14:tracePt t="114350" x="1149350" y="2032000"/>
          <p14:tracePt t="114361" x="1155700" y="2038350"/>
          <p14:tracePt t="114378" x="1187450" y="2038350"/>
          <p14:tracePt t="114395" x="1238250" y="2044700"/>
          <p14:tracePt t="114411" x="1289050" y="2044700"/>
          <p14:tracePt t="114428" x="1333500" y="2038350"/>
          <p14:tracePt t="114444" x="1403350" y="2032000"/>
          <p14:tracePt t="114461" x="1447800" y="2032000"/>
          <p14:tracePt t="114478" x="1485900" y="2025650"/>
          <p14:tracePt t="114495" x="1517650" y="2025650"/>
          <p14:tracePt t="114512" x="1530350" y="2025650"/>
          <p14:tracePt t="114528" x="1543050" y="2025650"/>
          <p14:tracePt t="114544" x="1555750" y="2032000"/>
          <p14:tracePt t="114561" x="1562100" y="2032000"/>
          <p14:tracePt t="114594" x="1568450" y="2032000"/>
          <p14:tracePt t="114796" x="1574800" y="2038350"/>
          <p14:tracePt t="114804" x="1581150" y="2038350"/>
          <p14:tracePt t="114811" x="1587500" y="2038350"/>
          <p14:tracePt t="114828" x="1619250" y="2038350"/>
          <p14:tracePt t="114845" x="1689100" y="2032000"/>
          <p14:tracePt t="114862" x="1746250" y="2019300"/>
          <p14:tracePt t="114866" x="1784350" y="2012950"/>
          <p14:tracePt t="114878" x="1803400" y="2006600"/>
          <p14:tracePt t="114881" x="1828800" y="2000250"/>
          <p14:tracePt t="114895" x="1847850" y="1993900"/>
          <p14:tracePt t="114912" x="1860550" y="1993900"/>
          <p14:tracePt t="114928" x="1860550" y="1987550"/>
          <p14:tracePt t="114982" x="1866900" y="1987550"/>
          <p14:tracePt t="115017" x="1866900" y="1981200"/>
          <p14:tracePt t="115028" x="1873250" y="1981200"/>
          <p14:tracePt t="115045" x="1873250" y="1974850"/>
          <p14:tracePt t="115062" x="1885950" y="1968500"/>
          <p14:tracePt t="115064" x="1885950" y="1962150"/>
          <p14:tracePt t="115079" x="1898650" y="1949450"/>
          <p14:tracePt t="115095" x="1911350" y="1943100"/>
          <p14:tracePt t="115111" x="1917700" y="1943100"/>
          <p14:tracePt t="115173" x="1924050" y="1943100"/>
          <p14:tracePt t="115182" x="1924050" y="1949450"/>
          <p14:tracePt t="115195" x="1930400" y="1955800"/>
          <p14:tracePt t="115211" x="1943100" y="1968500"/>
          <p14:tracePt t="115263" x="1949450" y="1968500"/>
          <p14:tracePt t="115279" x="1955800" y="1968500"/>
          <p14:tracePt t="115295" x="1962150" y="1962150"/>
          <p14:tracePt t="115312" x="1968500" y="1955800"/>
          <p14:tracePt t="115390" x="1974850" y="1955800"/>
          <p14:tracePt t="115436" x="1981200" y="1955800"/>
          <p14:tracePt t="115451" x="1987550" y="1955800"/>
          <p14:tracePt t="115458" x="1993900" y="1955800"/>
          <p14:tracePt t="115465" x="2000250" y="1962150"/>
          <p14:tracePt t="115480" x="2006600" y="1968500"/>
          <p14:tracePt t="115495" x="2025650" y="1993900"/>
          <p14:tracePt t="115501" x="2032000" y="2000250"/>
          <p14:tracePt t="115512" x="2038350" y="2006600"/>
          <p14:tracePt t="115529" x="2044700" y="2012950"/>
          <p14:tracePt t="115584" x="2051050" y="2012950"/>
          <p14:tracePt t="115596" x="2057400" y="2012950"/>
          <p14:tracePt t="115612" x="2076450" y="2012950"/>
          <p14:tracePt t="115629" x="2114550" y="2012950"/>
          <p14:tracePt t="115646" x="2139950" y="2012950"/>
          <p14:tracePt t="115662" x="2178050" y="2012950"/>
          <p14:tracePt t="115667" x="2190750" y="2012950"/>
          <p14:tracePt t="115679" x="2228850" y="2012950"/>
          <p14:tracePt t="115695" x="2247900" y="2012950"/>
          <p14:tracePt t="115712" x="2273300" y="2012950"/>
          <p14:tracePt t="115730" x="2286000" y="2012950"/>
          <p14:tracePt t="115746" x="2298700" y="2006600"/>
          <p14:tracePt t="115762" x="2305050" y="2006600"/>
          <p14:tracePt t="115778" x="2311400" y="2006600"/>
          <p14:tracePt t="115796" x="2317750" y="2006600"/>
          <p14:tracePt t="115812" x="2324100" y="2006600"/>
          <p14:tracePt t="115845" x="2330450" y="2000250"/>
          <p14:tracePt t="115862" x="2336800" y="2000250"/>
          <p14:tracePt t="115879" x="2343150" y="1993900"/>
          <p14:tracePt t="115896" x="2362200" y="1981200"/>
          <p14:tracePt t="115901" x="2387600" y="1974850"/>
          <p14:tracePt t="115912" x="2413000" y="1968500"/>
          <p14:tracePt t="115913" x="2470150" y="1962150"/>
          <p14:tracePt t="115928" x="2520950" y="1962150"/>
          <p14:tracePt t="115945" x="2743200" y="1962150"/>
          <p14:tracePt t="115962" x="2901950" y="1962150"/>
          <p14:tracePt t="115979" x="3060700" y="1968500"/>
          <p14:tracePt t="115995" x="3181350" y="1968500"/>
          <p14:tracePt t="116012" x="3232150" y="1962150"/>
          <p14:tracePt t="116029" x="3244850" y="1955800"/>
          <p14:tracePt t="116046" x="3251200" y="1949450"/>
          <p14:tracePt t="116436" x="3251200" y="1955800"/>
          <p14:tracePt t="116447" x="3251200" y="1962150"/>
          <p14:tracePt t="116554" x="3257550" y="1962150"/>
          <p14:tracePt t="116560" x="3263900" y="1968500"/>
          <p14:tracePt t="116568" x="3282950" y="1968500"/>
          <p14:tracePt t="116580" x="3302000" y="1968500"/>
          <p14:tracePt t="116598" x="3346450" y="1974850"/>
          <p14:tracePt t="116614" x="3359150" y="1974850"/>
          <p14:tracePt t="116629" x="3384550" y="1974850"/>
          <p14:tracePt t="116648" x="3390900" y="1974850"/>
          <p14:tracePt t="116757" x="3390900" y="1981200"/>
          <p14:tracePt t="116780" x="3397250" y="1981200"/>
          <p14:tracePt t="116813" x="3403600" y="1987550"/>
          <p14:tracePt t="116831" x="3416300" y="1993900"/>
          <p14:tracePt t="116847" x="3467100" y="2000250"/>
          <p14:tracePt t="116863" x="3524250" y="2000250"/>
          <p14:tracePt t="116879" x="3568700" y="2000250"/>
          <p14:tracePt t="116897" x="3600450" y="2000250"/>
          <p14:tracePt t="116913" x="3632200" y="2000250"/>
          <p14:tracePt t="116929" x="3651250" y="2000250"/>
          <p14:tracePt t="116947" x="3663950" y="1993900"/>
          <p14:tracePt t="116963" x="3676650" y="1993900"/>
          <p14:tracePt t="116980" x="3683000" y="1993900"/>
          <p14:tracePt t="117097" x="3689350" y="1993900"/>
          <p14:tracePt t="117105" x="3695700" y="1993900"/>
          <p14:tracePt t="117113" x="3702050" y="1993900"/>
          <p14:tracePt t="117130" x="3714750" y="1993900"/>
          <p14:tracePt t="117147" x="3733800" y="1993900"/>
          <p14:tracePt t="117163" x="3746500" y="1993900"/>
          <p14:tracePt t="117180" x="3752850" y="1993900"/>
          <p14:tracePt t="117332" x="3746500" y="1993900"/>
          <p14:tracePt t="117336" x="3740150" y="1993900"/>
          <p14:tracePt t="117346" x="3714750" y="1993900"/>
          <p14:tracePt t="117364" x="3657600" y="2000250"/>
          <p14:tracePt t="117381" x="3562350" y="2012950"/>
          <p14:tracePt t="117397" x="3467100" y="2019300"/>
          <p14:tracePt t="117413" x="3346450" y="2032000"/>
          <p14:tracePt t="117415" x="3289300" y="2038350"/>
          <p14:tracePt t="117432" x="3162300" y="2044700"/>
          <p14:tracePt t="117447" x="3098800" y="2051050"/>
          <p14:tracePt t="117464" x="2978150" y="2057400"/>
          <p14:tracePt t="117467" x="2921000" y="2057400"/>
          <p14:tracePt t="117480" x="2844800" y="2057400"/>
          <p14:tracePt t="117481" x="2794000" y="2063750"/>
          <p14:tracePt t="117498" x="2622550" y="2063750"/>
          <p14:tracePt t="117514" x="2413000" y="2063750"/>
          <p14:tracePt t="117531" x="2203450" y="2063750"/>
          <p14:tracePt t="117547" x="1993900" y="2051050"/>
          <p14:tracePt t="117563" x="1847850" y="2044700"/>
          <p14:tracePt t="117581" x="1720850" y="2044700"/>
          <p14:tracePt t="117597" x="1663700" y="2044700"/>
          <p14:tracePt t="117613" x="1631950" y="2044700"/>
          <p14:tracePt t="117630" x="1606550" y="2044700"/>
          <p14:tracePt t="117647" x="1574800" y="2057400"/>
          <p14:tracePt t="117665" x="1524000" y="2082800"/>
          <p14:tracePt t="117682" x="1466850" y="2114550"/>
          <p14:tracePt t="117699" x="1447800" y="2127250"/>
          <p14:tracePt t="117714" x="1441450" y="2133600"/>
          <p14:tracePt t="117747" x="1435100" y="2133600"/>
          <p14:tracePt t="117781" x="1422400" y="2139950"/>
          <p14:tracePt t="117797" x="1409700" y="2152650"/>
          <p14:tracePt t="117814" x="1397000" y="2165350"/>
          <p14:tracePt t="117816" x="1390650" y="2165350"/>
          <p14:tracePt t="117831" x="1377950" y="2178050"/>
          <p14:tracePt t="117848" x="1365250" y="2190750"/>
          <p14:tracePt t="117864" x="1352550" y="2203450"/>
          <p14:tracePt t="117881" x="1346200" y="2209800"/>
          <p14:tracePt t="117897" x="1333500" y="2216150"/>
          <p14:tracePt t="118087" x="1333500" y="2222500"/>
          <p14:tracePt t="118098" x="1339850" y="2235200"/>
          <p14:tracePt t="118114" x="1352550" y="2241550"/>
          <p14:tracePt t="118131" x="1365250" y="2247900"/>
          <p14:tracePt t="118147" x="1371600" y="2247900"/>
          <p14:tracePt t="118151" x="1377950" y="2247900"/>
          <p14:tracePt t="118166" x="1390650" y="2247900"/>
          <p14:tracePt t="118181" x="1397000" y="2247900"/>
          <p14:tracePt t="118197" x="1409700" y="2247900"/>
          <p14:tracePt t="118214" x="1416050" y="2247900"/>
          <p14:tracePt t="118231" x="1428750" y="2254250"/>
          <p14:tracePt t="118247" x="1435100" y="2254250"/>
          <p14:tracePt t="118264" x="1441450" y="2260600"/>
          <p14:tracePt t="118314" x="1447800" y="2260600"/>
          <p14:tracePt t="118416" x="1454150" y="2260600"/>
          <p14:tracePt t="118539" x="1466850" y="2260600"/>
          <p14:tracePt t="118547" x="1473200" y="2260600"/>
          <p14:tracePt t="118565" x="1511300" y="2260600"/>
          <p14:tracePt t="118582" x="1555750" y="2260600"/>
          <p14:tracePt t="118599" x="1619250" y="2266950"/>
          <p14:tracePt t="118614" x="1682750" y="2266950"/>
          <p14:tracePt t="118632" x="1733550" y="2266950"/>
          <p14:tracePt t="118637" x="1746250" y="2266950"/>
          <p14:tracePt t="118648" x="1758950" y="2266950"/>
          <p14:tracePt t="118665" x="1758950" y="2260600"/>
          <p14:tracePt t="119147" x="1765300" y="2260600"/>
          <p14:tracePt t="119155" x="1765300" y="2254250"/>
          <p14:tracePt t="119165" x="1778000" y="2247900"/>
          <p14:tracePt t="119182" x="1784350" y="2241550"/>
          <p14:tracePt t="119186" x="1790700" y="2235200"/>
          <p14:tracePt t="119199" x="1797050" y="2235200"/>
          <p14:tracePt t="119215" x="1803400" y="2228850"/>
          <p14:tracePt t="119232" x="1809750" y="2222500"/>
          <p14:tracePt t="119249" x="1816100" y="2222500"/>
          <p14:tracePt t="119251" x="1816100" y="2216150"/>
          <p14:tracePt t="119265" x="1822450" y="2216150"/>
          <p14:tracePt t="119267" x="1835150" y="2216150"/>
          <p14:tracePt t="119282" x="1854200" y="2209800"/>
          <p14:tracePt t="119299" x="1879600" y="2203450"/>
          <p14:tracePt t="119315" x="1905000" y="2197100"/>
          <p14:tracePt t="119332" x="1924050" y="2197100"/>
          <p14:tracePt t="119348" x="1936750" y="2197100"/>
          <p14:tracePt t="119365" x="1943100" y="2190750"/>
          <p14:tracePt t="119398" x="1949450" y="2190750"/>
          <p14:tracePt t="119415" x="1955800" y="2190750"/>
          <p14:tracePt t="119432" x="1962150" y="2190750"/>
          <p14:tracePt t="119448" x="1974850" y="2197100"/>
          <p14:tracePt t="119465" x="1981200" y="2203450"/>
          <p14:tracePt t="119498" x="1981200" y="2209800"/>
          <p14:tracePt t="119515" x="1987550" y="2209800"/>
          <p14:tracePt t="119532" x="1993900" y="2216150"/>
          <p14:tracePt t="119548" x="2012950" y="2222500"/>
          <p14:tracePt t="119565" x="2063750" y="2228850"/>
          <p14:tracePt t="119582" x="2133600" y="2235200"/>
          <p14:tracePt t="119585" x="2165350" y="2235200"/>
          <p14:tracePt t="119599" x="2247900" y="2235200"/>
          <p14:tracePt t="119615" x="2317750" y="2228850"/>
          <p14:tracePt t="119632" x="2527300" y="2228850"/>
          <p14:tracePt t="119650" x="2717800" y="2235200"/>
          <p14:tracePt t="119666" x="2933700" y="2254250"/>
          <p14:tracePt t="119682" x="3079750" y="2266950"/>
          <p14:tracePt t="119699" x="3187700" y="2273300"/>
          <p14:tracePt t="119715" x="3225800" y="2273300"/>
          <p14:tracePt t="119886" x="3232150" y="2273300"/>
          <p14:tracePt t="119892" x="3238500" y="2273300"/>
          <p14:tracePt t="119900" x="3257550" y="2273300"/>
          <p14:tracePt t="119916" x="3295650" y="2273300"/>
          <p14:tracePt t="119933" x="3340100" y="2266950"/>
          <p14:tracePt t="119949" x="3371850" y="2260600"/>
          <p14:tracePt t="119966" x="3403600" y="2254250"/>
          <p14:tracePt t="119982" x="3422650" y="2247900"/>
          <p14:tracePt t="120000" x="3441700" y="2241550"/>
          <p14:tracePt t="120016" x="3454400" y="2235200"/>
          <p14:tracePt t="120915" x="3448050" y="2235200"/>
          <p14:tracePt t="120924" x="3435350" y="2241550"/>
          <p14:tracePt t="120933" x="3429000" y="2247900"/>
          <p14:tracePt t="120950" x="3403600" y="2254250"/>
          <p14:tracePt t="120967" x="3371850" y="2266950"/>
          <p14:tracePt t="120984" x="3340100" y="2273300"/>
          <p14:tracePt t="120988" x="3321050" y="2279650"/>
          <p14:tracePt t="121000" x="3302000" y="2286000"/>
          <p14:tracePt t="121003" x="3276600" y="2292350"/>
          <p14:tracePt t="121016" x="3244850" y="2298700"/>
          <p14:tracePt t="121033" x="3149600" y="2317750"/>
          <p14:tracePt t="121050" x="3117850" y="2324100"/>
          <p14:tracePt t="121067" x="2959100" y="2336800"/>
          <p14:tracePt t="121083" x="2819400" y="2343150"/>
          <p14:tracePt t="121100" x="2654300" y="2343150"/>
          <p14:tracePt t="121116" x="2476500" y="2349500"/>
          <p14:tracePt t="121133" x="2298700" y="2362200"/>
          <p14:tracePt t="121150" x="2127250" y="2374900"/>
          <p14:tracePt t="121167" x="2019300" y="2387600"/>
          <p14:tracePt t="121184" x="1930400" y="2393950"/>
          <p14:tracePt t="121200" x="1866900" y="2400300"/>
          <p14:tracePt t="121217" x="1822450" y="2413000"/>
          <p14:tracePt t="121235" x="1784350" y="2413000"/>
          <p14:tracePt t="121250" x="1758950" y="2419350"/>
          <p14:tracePt t="121268" x="1727200" y="2425700"/>
          <p14:tracePt t="121283" x="1720850" y="2425700"/>
          <p14:tracePt t="121333" x="1714500" y="2432050"/>
          <p14:tracePt t="121350" x="1701800" y="2444750"/>
          <p14:tracePt t="121367" x="1695450" y="2457450"/>
          <p14:tracePt t="121383" x="1689100" y="2457450"/>
          <p14:tracePt t="121400" x="1689100" y="2463800"/>
          <p14:tracePt t="121570" x="1695450" y="2463800"/>
          <p14:tracePt t="121584" x="1720850" y="2463800"/>
          <p14:tracePt t="121601" x="1778000" y="2451100"/>
          <p14:tracePt t="121617" x="1828800" y="2444750"/>
          <p14:tracePt t="121634" x="1879600" y="2438400"/>
          <p14:tracePt t="121651" x="1962150" y="2432050"/>
          <p14:tracePt t="121667" x="2019300" y="2425700"/>
          <p14:tracePt t="121684" x="2063750" y="2425700"/>
          <p14:tracePt t="121701" x="2101850" y="2425700"/>
          <p14:tracePt t="121717" x="2114550" y="2425700"/>
          <p14:tracePt t="121734" x="2120900" y="2425700"/>
          <p14:tracePt t="121804" x="2127250" y="2438400"/>
          <p14:tracePt t="121818" x="2133600" y="2444750"/>
          <p14:tracePt t="121823" x="2139950" y="2444750"/>
          <p14:tracePt t="121834" x="2146300" y="2451100"/>
          <p14:tracePt t="121850" x="2178050" y="2451100"/>
          <p14:tracePt t="121867" x="2235200" y="2419350"/>
          <p14:tracePt t="121884" x="2311400" y="2343150"/>
          <p14:tracePt t="121900" x="2393950" y="2254250"/>
          <p14:tracePt t="121917" x="2463800" y="2152650"/>
          <p14:tracePt t="121934" x="2559050" y="2038350"/>
          <p14:tracePt t="121951" x="2705100" y="1943100"/>
          <p14:tracePt t="121968" x="2895600" y="1892300"/>
          <p14:tracePt t="121984" x="3079750" y="1866900"/>
          <p14:tracePt t="122001" x="3289300" y="1860550"/>
          <p14:tracePt t="122017" x="3403600" y="1854200"/>
          <p14:tracePt t="122034" x="3479800" y="1854200"/>
          <p14:tracePt t="122052" x="3511550" y="1847850"/>
          <p14:tracePt t="122067" x="3517900" y="1835150"/>
          <p14:tracePt t="122084" x="3530600" y="1828800"/>
          <p14:tracePt t="122101" x="3556000" y="1803400"/>
          <p14:tracePt t="122117" x="3587750" y="1784350"/>
          <p14:tracePt t="122134" x="3606800" y="1771650"/>
          <p14:tracePt t="122151" x="3619500" y="1765300"/>
          <p14:tracePt t="122167" x="3625850" y="1765300"/>
          <p14:tracePt t="122184" x="3632200" y="1765300"/>
          <p14:tracePt t="122201" x="3644900" y="1758950"/>
          <p14:tracePt t="122217" x="3695700" y="1733550"/>
          <p14:tracePt t="122236" x="3822700" y="1638300"/>
          <p14:tracePt t="122251" x="3860800" y="1606550"/>
          <p14:tracePt t="122253" x="3905250" y="1574800"/>
          <p14:tracePt t="122267" x="3987800" y="1492250"/>
          <p14:tracePt t="122284" x="4032250" y="1447800"/>
          <p14:tracePt t="122301" x="4057650" y="1422400"/>
          <p14:tracePt t="122317" x="4064000" y="1403350"/>
          <p14:tracePt t="122334" x="4076700" y="1397000"/>
          <p14:tracePt t="122351" x="4083050" y="1390650"/>
          <p14:tracePt t="122368" x="4095750" y="1377950"/>
          <p14:tracePt t="122384" x="4121150" y="1358900"/>
          <p14:tracePt t="122401" x="4152900" y="1339850"/>
          <p14:tracePt t="122417" x="4191000" y="1301750"/>
          <p14:tracePt t="122434" x="4229100" y="1263650"/>
          <p14:tracePt t="122438" x="4254500" y="1225550"/>
          <p14:tracePt t="122451" x="4273550" y="1206500"/>
          <p14:tracePt t="122453" x="4305300" y="1168400"/>
          <p14:tracePt t="122468" x="4318000" y="1149350"/>
          <p14:tracePt t="122484" x="4362450" y="1098550"/>
          <p14:tracePt t="122486" x="4387850" y="1073150"/>
          <p14:tracePt t="122501" x="4419600" y="1028700"/>
          <p14:tracePt t="122518" x="4438650" y="990600"/>
          <p14:tracePt t="122534" x="4445000" y="977900"/>
          <p14:tracePt t="122585" x="4419600" y="977900"/>
          <p14:tracePt t="122601" x="4400550" y="977900"/>
          <p14:tracePt t="122618" x="4356100" y="977900"/>
          <p14:tracePt t="125485" x="4349750" y="977900"/>
          <p14:tracePt t="125494" x="4343400" y="971550"/>
          <p14:tracePt t="125503" x="4311650" y="958850"/>
          <p14:tracePt t="125521" x="4197350" y="939800"/>
          <p14:tracePt t="125538" x="4051300" y="939800"/>
          <p14:tracePt t="125554" x="3886200" y="933450"/>
          <p14:tracePt t="125558" x="3822700" y="933450"/>
          <p14:tracePt t="125571" x="3746500" y="933450"/>
          <p14:tracePt t="125574" x="3689350" y="933450"/>
          <p14:tracePt t="125588" x="3568700" y="946150"/>
          <p14:tracePt t="125604" x="3498850" y="958850"/>
          <p14:tracePt t="125621" x="3441700" y="971550"/>
          <p14:tracePt t="125637" x="3409950" y="984250"/>
          <p14:tracePt t="125654" x="3390900" y="990600"/>
          <p14:tracePt t="125670" x="3295650" y="1016000"/>
          <p14:tracePt t="125687" x="3136900" y="1041400"/>
          <p14:tracePt t="125704" x="2851150" y="1060450"/>
          <p14:tracePt t="125720" x="2628900" y="1073150"/>
          <p14:tracePt t="125738" x="2432050" y="1079500"/>
          <p14:tracePt t="125754" x="2336800" y="1085850"/>
          <p14:tracePt t="125770" x="2286000" y="1085850"/>
          <p14:tracePt t="125787" x="2273300" y="1092200"/>
          <p14:tracePt t="125804" x="2254250" y="1098550"/>
          <p14:tracePt t="125821" x="2203450" y="1123950"/>
          <p14:tracePt t="125837" x="2159000" y="1143000"/>
          <p14:tracePt t="125854" x="2114550" y="1162050"/>
          <p14:tracePt t="125871" x="2051050" y="1174750"/>
          <p14:tracePt t="125887" x="1987550" y="1181100"/>
          <p14:tracePt t="125904" x="1905000" y="1181100"/>
          <p14:tracePt t="125920" x="1816100" y="1187450"/>
          <p14:tracePt t="125938" x="1689100" y="1187450"/>
          <p14:tracePt t="125954" x="1517650" y="1181100"/>
          <p14:tracePt t="125971" x="1358900" y="1162050"/>
          <p14:tracePt t="125987" x="1181100" y="1143000"/>
          <p14:tracePt t="126004" x="1009650" y="1117600"/>
          <p14:tracePt t="126021" x="857250" y="1085850"/>
          <p14:tracePt t="126037" x="755650" y="1060450"/>
          <p14:tracePt t="126054" x="685800" y="1035050"/>
          <p14:tracePt t="126071" x="590550" y="1009650"/>
          <p14:tracePt t="126087" x="514350" y="990600"/>
          <p14:tracePt t="126104" x="444500" y="971550"/>
          <p14:tracePt t="126121" x="406400" y="958850"/>
          <p14:tracePt t="126137" x="400050" y="958850"/>
          <p14:tracePt t="126187" x="406400" y="958850"/>
          <p14:tracePt t="126210" x="406400" y="965200"/>
          <p14:tracePt t="126221" x="412750" y="965200"/>
          <p14:tracePt t="126237" x="425450" y="990600"/>
          <p14:tracePt t="126254" x="438150" y="1016000"/>
          <p14:tracePt t="126271" x="444500" y="1022350"/>
          <p14:tracePt t="126288" x="450850" y="1022350"/>
          <p14:tracePt t="126304" x="463550" y="1028700"/>
          <p14:tracePt t="126321" x="488950" y="1028700"/>
          <p14:tracePt t="126337" x="508000" y="1035050"/>
          <p14:tracePt t="126354" x="514350" y="1035050"/>
          <p14:tracePt t="126371" x="539750" y="1035050"/>
          <p14:tracePt t="126388" x="590550" y="1035050"/>
          <p14:tracePt t="126404" x="660400" y="1028700"/>
          <p14:tracePt t="126421" x="730250" y="1016000"/>
          <p14:tracePt t="126437" x="781050" y="1003300"/>
          <p14:tracePt t="126454" x="806450" y="996950"/>
          <p14:tracePt t="126471" x="812800" y="990600"/>
          <p14:tracePt t="127177" x="819150" y="990600"/>
          <p14:tracePt t="127189" x="838200" y="990600"/>
          <p14:tracePt t="127205" x="958850" y="1003300"/>
          <p14:tracePt t="127222" x="1092200" y="1009650"/>
          <p14:tracePt t="127225" x="1130300" y="1009650"/>
          <p14:tracePt t="127238" x="1143000" y="996950"/>
          <p14:tracePt t="127255" x="1149350" y="977900"/>
          <p14:tracePt t="127271" x="1149350" y="939800"/>
          <p14:tracePt t="127288" x="1155700" y="908050"/>
          <p14:tracePt t="127305" x="1155700" y="895350"/>
          <p14:tracePt t="127321" x="1162050" y="876300"/>
          <p14:tracePt t="127339" x="1168400" y="863600"/>
          <p14:tracePt t="127355" x="1174750" y="850900"/>
          <p14:tracePt t="127419" x="1174750" y="844550"/>
          <p14:tracePt t="127480" x="1168400" y="844550"/>
          <p14:tracePt t="127492" x="1162050" y="844550"/>
          <p14:tracePt t="127505" x="1136650" y="844550"/>
          <p14:tracePt t="127522" x="1104900" y="844550"/>
          <p14:tracePt t="127539" x="1079500" y="838200"/>
          <p14:tracePt t="127555" x="1047750" y="825500"/>
          <p14:tracePt t="127572" x="1022350" y="806450"/>
          <p14:tracePt t="127576" x="1003300" y="800100"/>
          <p14:tracePt t="127589" x="990600" y="793750"/>
          <p14:tracePt t="127605" x="971550" y="781050"/>
          <p14:tracePt t="127622" x="958850" y="774700"/>
          <p14:tracePt t="127639" x="946150" y="768350"/>
          <p14:tracePt t="127655" x="939800" y="768350"/>
          <p14:tracePt t="127879" x="958850" y="781050"/>
          <p14:tracePt t="127895" x="996950" y="793750"/>
          <p14:tracePt t="127906" x="1028700" y="800100"/>
          <p14:tracePt t="127923" x="1085850" y="825500"/>
          <p14:tracePt t="127939" x="1143000" y="844550"/>
          <p14:tracePt t="127956" x="1206500" y="863600"/>
          <p14:tracePt t="127974" x="1358900" y="882650"/>
          <p14:tracePt t="127989" x="1479550" y="882650"/>
          <p14:tracePt t="128005" x="1568450" y="882650"/>
          <p14:tracePt t="128022" x="1663700" y="882650"/>
          <p14:tracePt t="128039" x="1714500" y="876300"/>
          <p14:tracePt t="128056" x="1758950" y="869950"/>
          <p14:tracePt t="128072" x="1809750" y="863600"/>
          <p14:tracePt t="128089" x="1835150" y="863600"/>
          <p14:tracePt t="128106" x="1860550" y="863600"/>
          <p14:tracePt t="128122" x="1873250" y="863600"/>
          <p14:tracePt t="128139" x="1885950" y="863600"/>
          <p14:tracePt t="128156" x="1905000" y="863600"/>
          <p14:tracePt t="128172" x="1949450" y="857250"/>
          <p14:tracePt t="128189" x="1987550" y="850900"/>
          <p14:tracePt t="128191" x="2006600" y="844550"/>
          <p14:tracePt t="128205" x="2012950" y="838200"/>
          <p14:tracePt t="128223" x="2038350" y="831850"/>
          <p14:tracePt t="128223" x="2044700" y="825500"/>
          <p14:tracePt t="128241" x="2051050" y="819150"/>
          <p14:tracePt t="128256" x="2051050" y="812800"/>
          <p14:tracePt t="128273" x="2057400" y="806450"/>
          <p14:tracePt t="128289" x="2044700" y="793750"/>
          <p14:tracePt t="128306" x="2012950" y="774700"/>
          <p14:tracePt t="128323" x="1993900" y="762000"/>
          <p14:tracePt t="128340" x="1981200" y="749300"/>
          <p14:tracePt t="128356" x="1962150" y="730250"/>
          <p14:tracePt t="128372" x="1943100" y="717550"/>
          <p14:tracePt t="128389" x="1911350" y="685800"/>
          <p14:tracePt t="128406" x="1885950" y="666750"/>
          <p14:tracePt t="128423" x="1828800" y="628650"/>
          <p14:tracePt t="128427" x="1803400" y="615950"/>
          <p14:tracePt t="128439" x="1778000" y="609600"/>
          <p14:tracePt t="128441" x="1746250" y="596900"/>
          <p14:tracePt t="128456" x="1695450" y="584200"/>
          <p14:tracePt t="128457" x="1670050" y="577850"/>
          <p14:tracePt t="128473" x="1619250" y="571500"/>
          <p14:tracePt t="128489" x="1581150" y="565150"/>
          <p14:tracePt t="128506" x="1536700" y="565150"/>
          <p14:tracePt t="128523" x="1524000" y="565150"/>
          <p14:tracePt t="128540" x="1511300" y="565150"/>
          <p14:tracePt t="128556" x="1479550" y="565150"/>
          <p14:tracePt t="128573" x="1435100" y="565150"/>
          <p14:tracePt t="128590" x="1397000" y="558800"/>
          <p14:tracePt t="128607" x="1346200" y="558800"/>
          <p14:tracePt t="128623" x="1295400" y="558800"/>
          <p14:tracePt t="128640" x="1257300" y="565150"/>
          <p14:tracePt t="128643" x="1231900" y="565150"/>
          <p14:tracePt t="128656" x="1187450" y="577850"/>
          <p14:tracePt t="128673" x="1162050" y="584200"/>
          <p14:tracePt t="128676" x="1143000" y="584200"/>
          <p14:tracePt t="128689" x="1092200" y="590550"/>
          <p14:tracePt t="128708" x="1009650" y="609600"/>
          <p14:tracePt t="128724" x="895350" y="635000"/>
          <p14:tracePt t="128739" x="787400" y="654050"/>
          <p14:tracePt t="128756" x="717550" y="673100"/>
          <p14:tracePt t="128773" x="685800" y="685800"/>
          <p14:tracePt t="128789" x="660400" y="698500"/>
          <p14:tracePt t="128806" x="654050" y="723900"/>
          <p14:tracePt t="128823" x="666750" y="768350"/>
          <p14:tracePt t="128840" x="736600" y="819150"/>
          <p14:tracePt t="128856" x="844550" y="876300"/>
          <p14:tracePt t="128873" x="990600" y="927100"/>
          <p14:tracePt t="128890" x="1155700" y="971550"/>
          <p14:tracePt t="128891" x="1257300" y="990600"/>
          <p14:tracePt t="128907" x="1339850" y="996950"/>
          <p14:tracePt t="128908" x="1416050" y="996950"/>
          <p14:tracePt t="128923" x="1562100" y="996950"/>
          <p14:tracePt t="128940" x="1670050" y="984250"/>
          <p14:tracePt t="128957" x="1765300" y="965200"/>
          <p14:tracePt t="128974" x="1854200" y="946150"/>
          <p14:tracePt t="128990" x="1905000" y="920750"/>
          <p14:tracePt t="129006" x="1943100" y="901700"/>
          <p14:tracePt t="129023" x="1968500" y="882650"/>
          <p14:tracePt t="129040" x="1981200" y="869950"/>
          <p14:tracePt t="129056" x="1993900" y="857250"/>
          <p14:tracePt t="129073" x="2000250" y="844550"/>
          <p14:tracePt t="129090" x="2000250" y="838200"/>
          <p14:tracePt t="129106" x="2006600" y="831850"/>
          <p14:tracePt t="129140" x="2006600" y="825500"/>
          <p14:tracePt t="129157" x="2000250" y="819150"/>
          <p14:tracePt t="129173" x="1987550" y="812800"/>
          <p14:tracePt t="129190" x="1981200" y="812800"/>
          <p14:tracePt t="129257" x="1981200" y="819150"/>
          <p14:tracePt t="129265" x="1981200" y="825500"/>
          <p14:tracePt t="129274" x="1993900" y="844550"/>
          <p14:tracePt t="129290" x="2012950" y="876300"/>
          <p14:tracePt t="129307" x="2025650" y="901700"/>
          <p14:tracePt t="129323" x="2063750" y="927100"/>
          <p14:tracePt t="129340" x="2120900" y="952500"/>
          <p14:tracePt t="129356" x="2165350" y="958850"/>
          <p14:tracePt t="129373" x="2178050" y="958850"/>
          <p14:tracePt t="129407" x="2159000" y="971550"/>
          <p14:tracePt t="129424" x="2139950" y="1022350"/>
          <p14:tracePt t="129440" x="2178050" y="1143000"/>
          <p14:tracePt t="129457" x="2228850" y="1206500"/>
          <p14:tracePt t="129953" x="2286000" y="1212850"/>
          <p14:tracePt t="129962" x="2355850" y="1219200"/>
          <p14:tracePt t="129974" x="2495550" y="1225550"/>
          <p14:tracePt t="129993" x="3016250" y="1206500"/>
          <p14:tracePt t="130008" x="3403600" y="1168400"/>
          <p14:tracePt t="130024" x="3727450" y="1111250"/>
          <p14:tracePt t="130042" x="3975100" y="1054100"/>
          <p14:tracePt t="130058" x="4171950" y="1022350"/>
          <p14:tracePt t="130074" x="4368800" y="1016000"/>
          <p14:tracePt t="130090" x="4578350" y="1022350"/>
          <p14:tracePt t="130108" x="4838700" y="1054100"/>
          <p14:tracePt t="130125" x="5080000" y="1085850"/>
          <p14:tracePt t="130141" x="5283200" y="1111250"/>
          <p14:tracePt t="130158" x="5448300" y="1130300"/>
          <p14:tracePt t="130175" x="5524500" y="1130300"/>
          <p14:tracePt t="130191" x="5556250" y="1130300"/>
          <p14:tracePt t="130207" x="5562600" y="1130300"/>
          <p14:tracePt t="130296" x="5568950" y="1130300"/>
          <p14:tracePt t="130303" x="5575300" y="1130300"/>
          <p14:tracePt t="130309" x="5581650" y="1130300"/>
          <p14:tracePt t="130327" x="5594350" y="1123950"/>
          <p14:tracePt t="130341" x="5600700" y="1123950"/>
          <p14:tracePt t="130358" x="5613400" y="1123950"/>
          <p14:tracePt t="130376" x="5619750" y="1123950"/>
          <p14:tracePt t="130408" x="5619750" y="1117600"/>
          <p14:tracePt t="130424" x="5626100" y="1104900"/>
          <p14:tracePt t="130441" x="5632450" y="1098550"/>
          <p14:tracePt t="130458" x="5638800" y="1092200"/>
          <p14:tracePt t="130475" x="5645150" y="1079500"/>
          <p14:tracePt t="130491" x="5664200" y="1073150"/>
          <p14:tracePt t="130508" x="5702300" y="1073150"/>
          <p14:tracePt t="130524" x="5746750" y="1066800"/>
          <p14:tracePt t="130542" x="5803900" y="1047750"/>
          <p14:tracePt t="130546" x="5822950" y="1041400"/>
          <p14:tracePt t="130557" x="5873750" y="1022350"/>
          <p14:tracePt t="130559" x="5892800" y="1009650"/>
          <p14:tracePt t="130575" x="5943600" y="990600"/>
          <p14:tracePt t="130591" x="6026150" y="965200"/>
          <p14:tracePt t="130608" x="6096000" y="952500"/>
          <p14:tracePt t="130625" x="6146800" y="946150"/>
          <p14:tracePt t="130641" x="6165850" y="946150"/>
          <p14:tracePt t="130675" x="6172200" y="946150"/>
          <p14:tracePt t="130728" x="6178550" y="946150"/>
          <p14:tracePt t="130743" x="6184900" y="946150"/>
          <p14:tracePt t="130758" x="6191250" y="946150"/>
          <p14:tracePt t="130775" x="6210300" y="933450"/>
          <p14:tracePt t="130791" x="6242050" y="920750"/>
          <p14:tracePt t="130808" x="6292850" y="908050"/>
          <p14:tracePt t="130825" x="6350000" y="895350"/>
          <p14:tracePt t="130841" x="6407150" y="889000"/>
          <p14:tracePt t="130858" x="6438900" y="889000"/>
          <p14:tracePt t="130875" x="6457950" y="889000"/>
          <p14:tracePt t="130891" x="6470650" y="889000"/>
          <p14:tracePt t="130908" x="6502400" y="882650"/>
          <p14:tracePt t="130925" x="6546850" y="876300"/>
          <p14:tracePt t="130941" x="6610350" y="863600"/>
          <p14:tracePt t="130958" x="6648450" y="838200"/>
          <p14:tracePt t="130961" x="6661150" y="831850"/>
          <p14:tracePt t="130974" x="6673850" y="825500"/>
          <p14:tracePt t="130991" x="6680200" y="819150"/>
          <p14:tracePt t="131107" x="6686550" y="819150"/>
          <p14:tracePt t="131114" x="6699250" y="819150"/>
          <p14:tracePt t="131125" x="6705600" y="819150"/>
          <p14:tracePt t="131142" x="6743700" y="819150"/>
          <p14:tracePt t="131159" x="6813550" y="831850"/>
          <p14:tracePt t="131175" x="6927850" y="844550"/>
          <p14:tracePt t="131192" x="7067550" y="850900"/>
          <p14:tracePt t="131208" x="7219950" y="844550"/>
          <p14:tracePt t="131209" x="7321550" y="831850"/>
          <p14:tracePt t="131225" x="7473950" y="819150"/>
          <p14:tracePt t="131241" x="7664450" y="812800"/>
          <p14:tracePt t="131258" x="7804150" y="800100"/>
          <p14:tracePt t="131275" x="7886700" y="793750"/>
          <p14:tracePt t="131291" x="7905750" y="793750"/>
          <p14:tracePt t="131308" x="7912100" y="793750"/>
          <p14:tracePt t="131325" x="7924800" y="793750"/>
          <p14:tracePt t="131342" x="7937500" y="793750"/>
          <p14:tracePt t="131359" x="7950200" y="793750"/>
          <p14:tracePt t="131375" x="7956550" y="793750"/>
          <p14:tracePt t="131392" x="7975600" y="787400"/>
          <p14:tracePt t="131410" x="8032750" y="781050"/>
          <p14:tracePt t="131425" x="8051800" y="774700"/>
          <p14:tracePt t="131442" x="8115300" y="762000"/>
          <p14:tracePt t="131444" x="8147050" y="762000"/>
          <p14:tracePt t="131459" x="8178800" y="755650"/>
          <p14:tracePt t="131461" x="8204200" y="749300"/>
          <p14:tracePt t="131475" x="8248650" y="742950"/>
          <p14:tracePt t="131492" x="8286750" y="736600"/>
          <p14:tracePt t="131508" x="8312150" y="736600"/>
          <p14:tracePt t="131525" x="8331200" y="730250"/>
          <p14:tracePt t="131542" x="8343900" y="723900"/>
          <p14:tracePt t="131559" x="8375650" y="717550"/>
          <p14:tracePt t="131575" x="8394700" y="711200"/>
          <p14:tracePt t="131592" x="8413750" y="698500"/>
          <p14:tracePt t="131608" x="8420100" y="698500"/>
          <p14:tracePt t="131683" x="8407400" y="698500"/>
          <p14:tracePt t="131690" x="8401050" y="698500"/>
          <p14:tracePt t="131709" x="8369300" y="692150"/>
          <p14:tracePt t="131725" x="8324850" y="685800"/>
          <p14:tracePt t="131742" x="8280400" y="679450"/>
          <p14:tracePt t="131759" x="8242300" y="673100"/>
          <p14:tracePt t="131775" x="8204200" y="666750"/>
          <p14:tracePt t="131779" x="8191500" y="666750"/>
          <p14:tracePt t="131792" x="8178800" y="666750"/>
          <p14:tracePt t="131809" x="8147050" y="666750"/>
          <p14:tracePt t="131826" x="8128000" y="666750"/>
          <p14:tracePt t="131842" x="8115300" y="666750"/>
          <p14:tracePt t="131859" x="8096250" y="673100"/>
          <p14:tracePt t="131875" x="8077200" y="679450"/>
          <p14:tracePt t="131893" x="8070850" y="679450"/>
          <p14:tracePt t="131945" x="8064500" y="679450"/>
          <p14:tracePt t="131951" x="8064500" y="685800"/>
          <p14:tracePt t="132147" x="8070850" y="685800"/>
          <p14:tracePt t="132154" x="8083550" y="685800"/>
          <p14:tracePt t="132176" x="8147050" y="692150"/>
          <p14:tracePt t="132193" x="8178800" y="698500"/>
          <p14:tracePt t="132210" x="8216900" y="704850"/>
          <p14:tracePt t="132226" x="8229600" y="704850"/>
          <p14:tracePt t="132242" x="8235950" y="704850"/>
          <p14:tracePt t="132259" x="8267700" y="711200"/>
          <p14:tracePt t="132276" x="8343900" y="723900"/>
          <p14:tracePt t="132293" x="8477250" y="742950"/>
          <p14:tracePt t="132310" x="8648700" y="762000"/>
          <p14:tracePt t="132326" x="8877300" y="793750"/>
          <p14:tracePt t="132342" x="9023350" y="812800"/>
          <p14:tracePt t="132360" x="9105900" y="812800"/>
          <p14:tracePt t="132376" x="9112250" y="812800"/>
          <p14:tracePt t="132409" x="9118600" y="812800"/>
          <p14:tracePt t="132459" x="9124950" y="812800"/>
          <p14:tracePt t="132476" x="9124950" y="819150"/>
          <p14:tracePt t="132494" x="9137650" y="819150"/>
          <p14:tracePt t="132509" x="9144000" y="819150"/>
          <p14:tracePt t="132526" x="9150350" y="819150"/>
          <p14:tracePt t="132728" x="9156700" y="819150"/>
          <p14:tracePt t="132742" x="9163050" y="812800"/>
          <p14:tracePt t="132748" x="9169400" y="812800"/>
          <p14:tracePt t="132760" x="9169400" y="806450"/>
          <p14:tracePt t="132777" x="9175750" y="806450"/>
          <p14:tracePt t="132794" x="9182100" y="806450"/>
          <p14:tracePt t="132810" x="9194800" y="806450"/>
          <p14:tracePt t="132826" x="9213850" y="812800"/>
          <p14:tracePt t="132843" x="9226550" y="812800"/>
          <p14:tracePt t="132859" x="9232900" y="812800"/>
          <p14:tracePt t="132878" x="9239250" y="812800"/>
          <p14:tracePt t="132910" x="9264650" y="819150"/>
          <p14:tracePt t="132926" x="9328150" y="825500"/>
          <p14:tracePt t="132943" x="9423400" y="844550"/>
          <p14:tracePt t="132959" x="9512300" y="850900"/>
          <p14:tracePt t="132976" x="9582150" y="857250"/>
          <p14:tracePt t="132993" x="9620250" y="857250"/>
          <p14:tracePt t="133010" x="9632950" y="844550"/>
          <p14:tracePt t="133027" x="9639300" y="844550"/>
          <p14:tracePt t="133060" x="9645650" y="844550"/>
          <p14:tracePt t="133076" x="9690100" y="850900"/>
          <p14:tracePt t="133093" x="9759950" y="869950"/>
          <p14:tracePt t="133110" x="9842500" y="882650"/>
          <p14:tracePt t="133127" x="9925050" y="895350"/>
          <p14:tracePt t="133143" x="9937750" y="895350"/>
          <p14:tracePt t="133177" x="9944100" y="889000"/>
          <p14:tracePt t="133234" x="9950450" y="889000"/>
          <p14:tracePt t="133244" x="9963150" y="889000"/>
          <p14:tracePt t="133260" x="10001250" y="889000"/>
          <p14:tracePt t="133277" x="10039350" y="889000"/>
          <p14:tracePt t="133293" x="10077450" y="882650"/>
          <p14:tracePt t="133310" x="10102850" y="869950"/>
          <p14:tracePt t="133327" x="10121900" y="863600"/>
          <p14:tracePt t="133343" x="10134600" y="850900"/>
          <p14:tracePt t="133361" x="10147300" y="850900"/>
          <p14:tracePt t="133376" x="10147300" y="844550"/>
          <p14:tracePt t="133427" x="10153650" y="844550"/>
          <p14:tracePt t="133531" x="10147300" y="850900"/>
          <p14:tracePt t="133541" x="10140950" y="850900"/>
          <p14:tracePt t="133545" x="10134600" y="857250"/>
          <p14:tracePt t="133560" x="10128250" y="863600"/>
          <p14:tracePt t="133577" x="10102850" y="869950"/>
          <p14:tracePt t="133594" x="10096500" y="876300"/>
          <p14:tracePt t="133783" x="10090150" y="876300"/>
          <p14:tracePt t="133797" x="10083800" y="876300"/>
          <p14:tracePt t="133815" x="10077450" y="876300"/>
          <p14:tracePt t="133851" x="10077450" y="882650"/>
          <p14:tracePt t="133860" x="10071100" y="882650"/>
          <p14:tracePt t="133915" x="10064750" y="882650"/>
          <p14:tracePt t="134914" x="10071100" y="876300"/>
          <p14:tracePt t="134922" x="10077450" y="869950"/>
          <p14:tracePt t="134928" x="10083800" y="869950"/>
          <p14:tracePt t="134945" x="10096500" y="857250"/>
          <p14:tracePt t="134962" x="10109200" y="850900"/>
          <p14:tracePt t="135607" x="10102850" y="850900"/>
          <p14:tracePt t="135616" x="10096500" y="850900"/>
          <p14:tracePt t="135629" x="10064750" y="850900"/>
          <p14:tracePt t="135646" x="10033000" y="857250"/>
          <p14:tracePt t="135662" x="9994900" y="863600"/>
          <p14:tracePt t="135679" x="9969500" y="863600"/>
          <p14:tracePt t="135696" x="9937750" y="869950"/>
          <p14:tracePt t="135712" x="9912350" y="876300"/>
          <p14:tracePt t="135729" x="9893300" y="876300"/>
          <p14:tracePt t="135746" x="9874250" y="882650"/>
          <p14:tracePt t="135763" x="9855200" y="889000"/>
          <p14:tracePt t="135779" x="9842500" y="889000"/>
          <p14:tracePt t="135795" x="9829800" y="889000"/>
          <p14:tracePt t="135812" x="9823450" y="895350"/>
          <p14:tracePt t="135829" x="9810750" y="895350"/>
          <p14:tracePt t="135845" x="9804400" y="901700"/>
          <p14:tracePt t="135862" x="9785350" y="901700"/>
          <p14:tracePt t="135879" x="9759950" y="908050"/>
          <p14:tracePt t="135896" x="9747250" y="908050"/>
          <p14:tracePt t="135912" x="9740900" y="908050"/>
          <p14:tracePt t="135929" x="9728200" y="908050"/>
          <p14:tracePt t="135945" x="9721850" y="908050"/>
          <p14:tracePt t="135962" x="9696450" y="914400"/>
          <p14:tracePt t="135979" x="9645650" y="914400"/>
          <p14:tracePt t="135996" x="9575800" y="914400"/>
          <p14:tracePt t="136012" x="9486900" y="920750"/>
          <p14:tracePt t="136029" x="9385300" y="920750"/>
          <p14:tracePt t="136046" x="9283700" y="920750"/>
          <p14:tracePt t="136062" x="9175750" y="927100"/>
          <p14:tracePt t="136079" x="9093200" y="927100"/>
          <p14:tracePt t="136096" x="8966200" y="933450"/>
          <p14:tracePt t="136113" x="8858250" y="933450"/>
          <p14:tracePt t="136129" x="8769350" y="933450"/>
          <p14:tracePt t="136146" x="8705850" y="933450"/>
          <p14:tracePt t="136162" x="8661400" y="933450"/>
          <p14:tracePt t="136179" x="8616950" y="933450"/>
          <p14:tracePt t="136196" x="8559800" y="933450"/>
          <p14:tracePt t="136212" x="8502650" y="933450"/>
          <p14:tracePt t="136229" x="8464550" y="933450"/>
          <p14:tracePt t="136246" x="8413750" y="933450"/>
          <p14:tracePt t="136263" x="8375650" y="933450"/>
          <p14:tracePt t="136279" x="8356600" y="933450"/>
          <p14:tracePt t="136297" x="8337550" y="933450"/>
          <p14:tracePt t="136313" x="8318500" y="933450"/>
          <p14:tracePt t="136330" x="8280400" y="933450"/>
          <p14:tracePt t="136346" x="8248650" y="933450"/>
          <p14:tracePt t="136364" x="8210550" y="927100"/>
          <p14:tracePt t="136379" x="8185150" y="927100"/>
          <p14:tracePt t="136396" x="8172450" y="920750"/>
          <p14:tracePt t="136446" x="8147050" y="920750"/>
          <p14:tracePt t="136463" x="8089900" y="914400"/>
          <p14:tracePt t="136480" x="7981950" y="908050"/>
          <p14:tracePt t="136496" x="7880350" y="895350"/>
          <p14:tracePt t="136513" x="7747000" y="876300"/>
          <p14:tracePt t="136529" x="7651750" y="863600"/>
          <p14:tracePt t="136546" x="7581900" y="850900"/>
          <p14:tracePt t="136563" x="7543800" y="844550"/>
          <p14:tracePt t="136579" x="7537450" y="844550"/>
          <p14:tracePt t="136596" x="7531100" y="844550"/>
          <p14:tracePt t="136647" x="7524750" y="844550"/>
          <p14:tracePt t="136680" x="7518400" y="844550"/>
          <p14:tracePt t="136697" x="7505700" y="844550"/>
          <p14:tracePt t="136713" x="7499350" y="844550"/>
          <p14:tracePt t="136730" x="7486650" y="844550"/>
          <p14:tracePt t="136746" x="7461250" y="844550"/>
          <p14:tracePt t="136763" x="7423150" y="844550"/>
          <p14:tracePt t="136780" x="7378700" y="844550"/>
          <p14:tracePt t="136797" x="7327900" y="838200"/>
          <p14:tracePt t="136813" x="7264400" y="838200"/>
          <p14:tracePt t="136829" x="7207250" y="838200"/>
          <p14:tracePt t="136846" x="7156450" y="838200"/>
          <p14:tracePt t="136864" x="7092950" y="838200"/>
          <p14:tracePt t="136880" x="7042150" y="831850"/>
          <p14:tracePt t="136897" x="6972300" y="831850"/>
          <p14:tracePt t="136913" x="6927850" y="825500"/>
          <p14:tracePt t="136930" x="6883400" y="825500"/>
          <p14:tracePt t="136946" x="6864350" y="825500"/>
          <p14:tracePt t="136997" x="6864350" y="831850"/>
          <p14:tracePt t="137013" x="6864350" y="844550"/>
          <p14:tracePt t="137031" x="6889750" y="876300"/>
          <p14:tracePt t="137046" x="6921500" y="901700"/>
          <p14:tracePt t="137063" x="6985000" y="933450"/>
          <p14:tracePt t="137080" x="7042150" y="952500"/>
          <p14:tracePt t="137097" x="7105650" y="971550"/>
          <p14:tracePt t="137113" x="7169150" y="984250"/>
          <p14:tracePt t="137129" x="7245350" y="996950"/>
          <p14:tracePt t="137146" x="7327900" y="1009650"/>
          <p14:tracePt t="137164" x="7378700" y="1016000"/>
          <p14:tracePt t="137166" x="7410450" y="1016000"/>
          <p14:tracePt t="137180" x="7435850" y="1022350"/>
          <p14:tracePt t="137197" x="7518400" y="1028700"/>
          <p14:tracePt t="137213" x="7600950" y="1035050"/>
          <p14:tracePt t="137230" x="7696200" y="1047750"/>
          <p14:tracePt t="137247" x="7835900" y="1054100"/>
          <p14:tracePt t="137263" x="7975600" y="1054100"/>
          <p14:tracePt t="137280" x="8064500" y="1054100"/>
          <p14:tracePt t="137297" x="8134350" y="1047750"/>
          <p14:tracePt t="137313" x="8166100" y="1047750"/>
          <p14:tracePt t="137330" x="8197850" y="1041400"/>
          <p14:tracePt t="137347" x="8229600" y="1041400"/>
          <p14:tracePt t="137364" x="8274050" y="1041400"/>
          <p14:tracePt t="137380" x="8343900" y="1035050"/>
          <p14:tracePt t="137397" x="8439150" y="1016000"/>
          <p14:tracePt t="137413" x="8470900" y="1009650"/>
          <p14:tracePt t="137430" x="8477250" y="1003300"/>
          <p14:tracePt t="137447" x="8483600" y="1003300"/>
          <p14:tracePt t="137463" x="8489950" y="1003300"/>
          <p14:tracePt t="137480" x="8489950" y="996950"/>
          <p14:tracePt t="137497" x="8502650" y="990600"/>
          <p14:tracePt t="137513" x="8515350" y="977900"/>
          <p14:tracePt t="137530" x="8528050" y="958850"/>
          <p14:tracePt t="137532" x="8528050" y="946150"/>
          <p14:tracePt t="137547" x="8534400" y="933450"/>
          <p14:tracePt t="137564" x="8534400" y="889000"/>
          <p14:tracePt t="137580" x="8534400" y="863600"/>
          <p14:tracePt t="137597" x="8521700" y="850900"/>
          <p14:tracePt t="137614" x="8509000" y="838200"/>
          <p14:tracePt t="137631" x="8470900" y="819150"/>
          <p14:tracePt t="137647" x="8432800" y="800100"/>
          <p14:tracePt t="137663" x="8388350" y="781050"/>
          <p14:tracePt t="137680" x="8318500" y="762000"/>
          <p14:tracePt t="137697" x="8274050" y="749300"/>
          <p14:tracePt t="137714" x="8229600" y="736600"/>
          <p14:tracePt t="137731" x="8178800" y="723900"/>
          <p14:tracePt t="137747" x="8115300" y="717550"/>
          <p14:tracePt t="137764" x="8070850" y="717550"/>
          <p14:tracePt t="137781" x="8020050" y="717550"/>
          <p14:tracePt t="137797" x="7861300" y="730250"/>
          <p14:tracePt t="137814" x="7772400" y="742950"/>
          <p14:tracePt t="137831" x="7658100" y="749300"/>
          <p14:tracePt t="137847" x="7588250" y="749300"/>
          <p14:tracePt t="137864" x="7531100" y="749300"/>
          <p14:tracePt t="137880" x="7480300" y="749300"/>
          <p14:tracePt t="137897" x="7429500" y="742950"/>
          <p14:tracePt t="137914" x="7385050" y="742950"/>
          <p14:tracePt t="137920" x="7366000" y="742950"/>
          <p14:tracePt t="137930" x="7353300" y="742950"/>
          <p14:tracePt t="137948" x="7308850" y="742950"/>
          <p14:tracePt t="137964" x="7283450" y="749300"/>
          <p14:tracePt t="137981" x="7258050" y="762000"/>
          <p14:tracePt t="137997" x="7226300" y="787400"/>
          <p14:tracePt t="138014" x="7213600" y="806450"/>
          <p14:tracePt t="138031" x="7207250" y="838200"/>
          <p14:tracePt t="138048" x="7219950" y="869950"/>
          <p14:tracePt t="138064" x="7270750" y="914400"/>
          <p14:tracePt t="138080" x="7346950" y="965200"/>
          <p14:tracePt t="138097" x="7454900" y="1016000"/>
          <p14:tracePt t="138114" x="7562850" y="1054100"/>
          <p14:tracePt t="138131" x="7683500" y="1092200"/>
          <p14:tracePt t="138147" x="7804150" y="1111250"/>
          <p14:tracePt t="138164" x="7861300" y="1111250"/>
          <p14:tracePt t="138181" x="7924800" y="1111250"/>
          <p14:tracePt t="138198" x="7988300" y="1111250"/>
          <p14:tracePt t="138214" x="8032750" y="1098550"/>
          <p14:tracePt t="138232" x="8096250" y="1079500"/>
          <p14:tracePt t="138247" x="8140700" y="1054100"/>
          <p14:tracePt t="138265" x="8147050" y="1047750"/>
          <p14:tracePt t="138281" x="8185150" y="1035050"/>
          <p14:tracePt t="138297" x="8197850" y="1028700"/>
          <p14:tracePt t="138906" x="8197850" y="1022350"/>
          <p14:tracePt t="138916" x="8197850" y="1009650"/>
          <p14:tracePt t="138932" x="8159750" y="977900"/>
          <p14:tracePt t="138948" x="8134350" y="946150"/>
          <p14:tracePt t="138965" x="8102600" y="908050"/>
          <p14:tracePt t="138982" x="8064500" y="882650"/>
          <p14:tracePt t="138998" x="8026400" y="869950"/>
          <p14:tracePt t="139015" x="7988300" y="863600"/>
          <p14:tracePt t="139032" x="7943850" y="857250"/>
          <p14:tracePt t="139048" x="7899400" y="857250"/>
          <p14:tracePt t="139065" x="7854950" y="857250"/>
          <p14:tracePt t="139082" x="7810500" y="869950"/>
          <p14:tracePt t="139101" x="7759700" y="876300"/>
          <p14:tracePt t="139116" x="7721600" y="889000"/>
          <p14:tracePt t="139131" x="7664450" y="908050"/>
          <p14:tracePt t="139148" x="7632700" y="920750"/>
          <p14:tracePt t="139165" x="7594600" y="946150"/>
          <p14:tracePt t="139182" x="7569200" y="971550"/>
          <p14:tracePt t="139198" x="7556500" y="990600"/>
          <p14:tracePt t="139215" x="7550150" y="1022350"/>
          <p14:tracePt t="139232" x="7550150" y="1047750"/>
          <p14:tracePt t="139248" x="7562850" y="1073150"/>
          <p14:tracePt t="139265" x="7581900" y="1104900"/>
          <p14:tracePt t="139282" x="7613650" y="1130300"/>
          <p14:tracePt t="139285" x="7632700" y="1149350"/>
          <p14:tracePt t="139299" x="7639050" y="1155700"/>
          <p14:tracePt t="139301" x="7664450" y="1168400"/>
          <p14:tracePt t="139314" x="7670800" y="1174750"/>
          <p14:tracePt t="139332" x="7715250" y="1193800"/>
          <p14:tracePt t="139333" x="7727950" y="1193800"/>
          <p14:tracePt t="139349" x="7766050" y="1206500"/>
          <p14:tracePt t="139366" x="7810500" y="1219200"/>
          <p14:tracePt t="139382" x="7861300" y="1219200"/>
          <p14:tracePt t="139398" x="7899400" y="1219200"/>
          <p14:tracePt t="139415" x="7962900" y="1212850"/>
          <p14:tracePt t="139434" x="7994650" y="1206500"/>
          <p14:tracePt t="139448" x="8045450" y="1187450"/>
          <p14:tracePt t="139465" x="8070850" y="1174750"/>
          <p14:tracePt t="139482" x="8115300" y="1155700"/>
          <p14:tracePt t="139499" x="8153400" y="1143000"/>
          <p14:tracePt t="139515" x="8197850" y="1117600"/>
          <p14:tracePt t="139532" x="8223250" y="1104900"/>
          <p14:tracePt t="139534" x="8235950" y="1092200"/>
          <p14:tracePt t="139548" x="8242300" y="1085850"/>
          <p14:tracePt t="139549" x="8255000" y="1073150"/>
          <p14:tracePt t="139565" x="8286750" y="1054100"/>
          <p14:tracePt t="139582" x="8299450" y="1047750"/>
          <p14:tracePt t="139599" x="8318500" y="1035050"/>
          <p14:tracePt t="139615" x="8331200" y="1022350"/>
          <p14:tracePt t="139632" x="8343900" y="1016000"/>
          <p14:tracePt t="139649" x="8350250" y="1009650"/>
          <p14:tracePt t="139665" x="8356600" y="1003300"/>
          <p14:tracePt t="139682" x="8362950" y="996950"/>
          <p14:tracePt t="139699" x="8362950" y="990600"/>
          <p14:tracePt t="139732" x="8350250" y="996950"/>
          <p14:tracePt t="139749" x="8331200" y="996950"/>
          <p14:tracePt t="139766" x="8299450" y="1003300"/>
          <p14:tracePt t="139782" x="8267700" y="1003300"/>
          <p14:tracePt t="139799" x="8235950" y="996950"/>
          <p14:tracePt t="139816" x="8216900" y="984250"/>
          <p14:tracePt t="139833" x="8185150" y="971550"/>
          <p14:tracePt t="139849" x="8153400" y="958850"/>
          <p14:tracePt t="139865" x="8115300" y="952500"/>
          <p14:tracePt t="139882" x="8077200" y="946150"/>
          <p14:tracePt t="139899" x="8045450" y="939800"/>
          <p14:tracePt t="139915" x="8026400" y="939800"/>
          <p14:tracePt t="139932" x="8007350" y="927100"/>
          <p14:tracePt t="139949" x="7988300" y="914400"/>
          <p14:tracePt t="139966" x="7975600" y="901700"/>
          <p14:tracePt t="139982" x="7950200" y="895350"/>
          <p14:tracePt t="139999" x="7918450" y="882650"/>
          <p14:tracePt t="140015" x="7880350" y="876300"/>
          <p14:tracePt t="140032" x="7842250" y="869950"/>
          <p14:tracePt t="140049" x="7791450" y="869950"/>
          <p14:tracePt t="140066" x="7740650" y="863600"/>
          <p14:tracePt t="140083" x="7696200" y="863600"/>
          <p14:tracePt t="140102" x="7600950" y="863600"/>
          <p14:tracePt t="140116" x="7581900" y="869950"/>
          <p14:tracePt t="140133" x="7512050" y="895350"/>
          <p14:tracePt t="140149" x="7448550" y="920750"/>
          <p14:tracePt t="140166" x="7423150" y="939800"/>
          <p14:tracePt t="140183" x="7397750" y="952500"/>
          <p14:tracePt t="140200" x="7372350" y="971550"/>
          <p14:tracePt t="140216" x="7372350" y="984250"/>
          <p14:tracePt t="140234" x="7372350" y="996950"/>
          <p14:tracePt t="140249" x="7372350" y="1016000"/>
          <p14:tracePt t="140266" x="7378700" y="1028700"/>
          <p14:tracePt t="140283" x="7391400" y="1047750"/>
          <p14:tracePt t="140299" x="7410450" y="1066800"/>
          <p14:tracePt t="140316" x="7435850" y="1085850"/>
          <p14:tracePt t="140333" x="7467600" y="1104900"/>
          <p14:tracePt t="140349" x="7499350" y="1123950"/>
          <p14:tracePt t="140366" x="7543800" y="1143000"/>
          <p14:tracePt t="140384" x="7613650" y="1162050"/>
          <p14:tracePt t="140399" x="7670800" y="1174750"/>
          <p14:tracePt t="140416" x="7708900" y="1181100"/>
          <p14:tracePt t="140434" x="7804150" y="1187450"/>
          <p14:tracePt t="140450" x="7874000" y="1187450"/>
          <p14:tracePt t="140466" x="7918450" y="1187450"/>
          <p14:tracePt t="140484" x="7969250" y="1174750"/>
          <p14:tracePt t="140500" x="8007350" y="1162050"/>
          <p14:tracePt t="140516" x="8045450" y="1149350"/>
          <p14:tracePt t="140533" x="8070850" y="1143000"/>
          <p14:tracePt t="140549" x="8083550" y="1136650"/>
          <p14:tracePt t="140566" x="8089900" y="1130300"/>
          <p14:tracePt t="140583" x="8102600" y="1123950"/>
          <p14:tracePt t="140599" x="8147050" y="1104900"/>
          <p14:tracePt t="140602" x="8159750" y="1098550"/>
          <p14:tracePt t="140616" x="8191500" y="1085850"/>
          <p14:tracePt t="140617" x="8210550" y="1073150"/>
          <p14:tracePt t="140634" x="8248650" y="1047750"/>
          <p14:tracePt t="140649" x="8267700" y="1035050"/>
          <p14:tracePt t="140666" x="8274050" y="1022350"/>
          <p14:tracePt t="140683" x="8280400" y="1016000"/>
          <p14:tracePt t="140716" x="8274050" y="1028700"/>
          <p14:tracePt t="140733" x="8274050" y="1035050"/>
          <p14:tracePt t="140750" x="8274050" y="1041400"/>
          <p14:tracePt t="140800" x="8274050" y="1047750"/>
          <p14:tracePt t="140870" x="8274050" y="1054100"/>
          <p14:tracePt t="140881" x="8267700" y="1054100"/>
          <p14:tracePt t="140900" x="8255000" y="1060450"/>
          <p14:tracePt t="140917" x="8242300" y="1073150"/>
          <p14:tracePt t="140924" x="8229600" y="1073150"/>
          <p14:tracePt t="140933" x="8223250" y="1079500"/>
          <p14:tracePt t="140950" x="8216900" y="1079500"/>
          <p14:tracePt t="140967" x="8204200" y="1079500"/>
          <p14:tracePt t="140972" x="8197850" y="1079500"/>
          <p14:tracePt t="140983" x="8191500" y="1079500"/>
          <p14:tracePt t="141000" x="8172450" y="1079500"/>
          <p14:tracePt t="141017" x="8147050" y="1073150"/>
          <p14:tracePt t="141034" x="8121650" y="1066800"/>
          <p14:tracePt t="141050" x="8108950" y="1060450"/>
          <p14:tracePt t="141066" x="8096250" y="1060450"/>
          <p14:tracePt t="141083" x="8083550" y="1054100"/>
          <p14:tracePt t="141100" x="8070850" y="1047750"/>
          <p14:tracePt t="141117" x="8051800" y="1041400"/>
          <p14:tracePt t="141133" x="8032750" y="1028700"/>
          <p14:tracePt t="141150" x="8013700" y="1009650"/>
          <p14:tracePt t="141167" x="7994650" y="996950"/>
          <p14:tracePt t="141183" x="7975600" y="984250"/>
          <p14:tracePt t="141186" x="7969250" y="984250"/>
          <p14:tracePt t="141200" x="7962900" y="977900"/>
          <p14:tracePt t="141217" x="7956550" y="977900"/>
          <p14:tracePt t="141233" x="7950200" y="977900"/>
          <p14:tracePt t="141235" x="7943850" y="977900"/>
          <p14:tracePt t="141267" x="7937500" y="977900"/>
          <p14:tracePt t="141284" x="7931150" y="971550"/>
          <p14:tracePt t="145474" x="7937500" y="971550"/>
          <p14:tracePt t="145478" x="7950200" y="965200"/>
          <p14:tracePt t="145486" x="7975600" y="965200"/>
          <p14:tracePt t="145504" x="8013700" y="958850"/>
          <p14:tracePt t="145521" x="8039100" y="958850"/>
          <p14:tracePt t="145537" x="8070850" y="971550"/>
          <p14:tracePt t="145554" x="8134350" y="1009650"/>
          <p14:tracePt t="145571" x="8204200" y="1054100"/>
          <p14:tracePt t="145587" x="8286750" y="1117600"/>
          <p14:tracePt t="145591" x="8318500" y="1143000"/>
          <p14:tracePt t="145603" x="8375650" y="1193800"/>
          <p14:tracePt t="145605" x="8439150" y="1244600"/>
          <p14:tracePt t="145620" x="8483600" y="1282700"/>
          <p14:tracePt t="145637" x="8591550" y="1339850"/>
          <p14:tracePt t="145654" x="8642350" y="1358900"/>
          <p14:tracePt t="147075" x="8642350" y="1352550"/>
          <p14:tracePt t="147083" x="8642350" y="1346200"/>
          <p14:tracePt t="147090" x="8642350" y="1339850"/>
          <p14:tracePt t="147106" x="8642350" y="1327150"/>
          <p14:tracePt t="147122" x="8642350" y="1314450"/>
          <p14:tracePt t="147139" x="8642350" y="1289050"/>
          <p14:tracePt t="147155" x="8642350" y="1270000"/>
          <p14:tracePt t="147173" x="8642350" y="1257300"/>
          <p14:tracePt t="147189" x="8648700" y="1250950"/>
          <p14:tracePt t="147205" x="8648700" y="1244600"/>
          <p14:tracePt t="147222" x="8655050" y="1231900"/>
          <p14:tracePt t="147238" x="8655050" y="1219200"/>
          <p14:tracePt t="147255" x="8655050" y="1212850"/>
          <p14:tracePt t="147272" x="8661400" y="1212850"/>
          <p14:tracePt t="147322" x="8667750" y="1206500"/>
          <p14:tracePt t="147338" x="8674100" y="1206500"/>
          <p14:tracePt t="147404" x="8680450" y="1206500"/>
          <p14:tracePt t="147412" x="8693150" y="1212850"/>
          <p14:tracePt t="147422" x="8699500" y="1219200"/>
          <p14:tracePt t="147438" x="8718550" y="1225550"/>
          <p14:tracePt t="147455" x="8750300" y="1238250"/>
          <p14:tracePt t="147472" x="8813800" y="1244600"/>
          <p14:tracePt t="147489" x="8896350" y="1244600"/>
          <p14:tracePt t="147505" x="8953500" y="1238250"/>
          <p14:tracePt t="147522" x="8972550" y="1225550"/>
          <p14:tracePt t="147539" x="8985250" y="1212850"/>
          <p14:tracePt t="147555" x="8997950" y="1181100"/>
          <p14:tracePt t="147572" x="9004300" y="1155700"/>
          <p14:tracePt t="147590" x="9055100" y="1079500"/>
          <p14:tracePt t="147606" x="9086850" y="1047750"/>
          <p14:tracePt t="147613" x="9105900" y="1028700"/>
          <p14:tracePt t="147622" x="9105900" y="1016000"/>
          <p14:tracePt t="147639" x="9112250" y="1016000"/>
          <p14:tracePt t="148083" x="9118600" y="1009650"/>
          <p14:tracePt t="148106" x="9194800" y="990600"/>
          <p14:tracePt t="148123" x="9271000" y="971550"/>
          <p14:tracePt t="148139" x="9340850" y="952500"/>
          <p14:tracePt t="148157" x="9404350" y="946150"/>
          <p14:tracePt t="148173" x="9467850" y="939800"/>
          <p14:tracePt t="148189" x="9505950" y="939800"/>
          <p14:tracePt t="148206" x="9525000" y="939800"/>
          <p14:tracePt t="148223" x="9544050" y="946150"/>
          <p14:tracePt t="148239" x="9556750" y="958850"/>
          <p14:tracePt t="148256" x="9582150" y="977900"/>
          <p14:tracePt t="148274" x="9645650" y="1003300"/>
          <p14:tracePt t="148289" x="9677400" y="1009650"/>
          <p14:tracePt t="148291" x="9715500" y="1016000"/>
          <p14:tracePt t="148305" x="9753600" y="1022350"/>
          <p14:tracePt t="148307" x="9791700" y="1022350"/>
          <p14:tracePt t="148322" x="9836150" y="1028700"/>
          <p14:tracePt t="148339" x="9848850" y="1028700"/>
          <p14:tracePt t="148413" x="9855200" y="1028700"/>
          <p14:tracePt t="148421" x="9861550" y="1028700"/>
          <p14:tracePt t="148440" x="9912350" y="1028700"/>
          <p14:tracePt t="148457" x="9982200" y="1028700"/>
          <p14:tracePt t="148473" x="10058400" y="1028700"/>
          <p14:tracePt t="148489" x="10109200" y="1022350"/>
          <p14:tracePt t="148506" x="10160000" y="1022350"/>
          <p14:tracePt t="148524" x="10236200" y="1028700"/>
          <p14:tracePt t="148539" x="10267950" y="1028700"/>
          <p14:tracePt t="148556" x="10280650" y="1028700"/>
          <p14:tracePt t="148558" x="10287000" y="1028700"/>
          <p14:tracePt t="148590" x="10293350" y="1028700"/>
          <p14:tracePt t="148606" x="10299700" y="1028700"/>
          <p14:tracePt t="148623" x="10312400" y="1022350"/>
          <p14:tracePt t="148640" x="10350500" y="1009650"/>
          <p14:tracePt t="148656" x="10382250" y="1003300"/>
          <p14:tracePt t="148673" x="10401300" y="990600"/>
          <p14:tracePt t="148690" x="10407650" y="984250"/>
          <p14:tracePt t="148734" x="10407650" y="977900"/>
          <p14:tracePt t="148743" x="10401300" y="977900"/>
          <p14:tracePt t="148756" x="10388600" y="971550"/>
          <p14:tracePt t="148774" x="10356850" y="952500"/>
          <p14:tracePt t="148789" x="10318750" y="927100"/>
          <p14:tracePt t="148806" x="10287000" y="908050"/>
          <p14:tracePt t="148823" x="10255250" y="876300"/>
          <p14:tracePt t="148840" x="10229850" y="857250"/>
          <p14:tracePt t="148857" x="10217150" y="850900"/>
          <p14:tracePt t="148873" x="10172700" y="838200"/>
          <p14:tracePt t="148889" x="10128250" y="825500"/>
          <p14:tracePt t="148907" x="10071100" y="819150"/>
          <p14:tracePt t="148923" x="10033000" y="812800"/>
          <p14:tracePt t="148940" x="9994900" y="806450"/>
          <p14:tracePt t="148957" x="9944100" y="793750"/>
          <p14:tracePt t="148973" x="9899650" y="781050"/>
          <p14:tracePt t="148977" x="9874250" y="781050"/>
          <p14:tracePt t="148989" x="9836150" y="774700"/>
          <p14:tracePt t="149008" x="9664700" y="768350"/>
          <p14:tracePt t="149024" x="9563100" y="768350"/>
          <p14:tracePt t="149040" x="9442450" y="768350"/>
          <p14:tracePt t="149056" x="9372600" y="768350"/>
          <p14:tracePt t="149073" x="9328150" y="768350"/>
          <p14:tracePt t="149090" x="9302750" y="768350"/>
          <p14:tracePt t="149106" x="9277350" y="774700"/>
          <p14:tracePt t="149123" x="9207500" y="787400"/>
          <p14:tracePt t="149140" x="9112250" y="819150"/>
          <p14:tracePt t="149156" x="8953500" y="863600"/>
          <p14:tracePt t="149174" x="8826500" y="895350"/>
          <p14:tracePt t="149190" x="8712200" y="933450"/>
          <p14:tracePt t="149207" x="8693150" y="939800"/>
          <p14:tracePt t="149257" x="8712200" y="946150"/>
          <p14:tracePt t="149273" x="8782050" y="958850"/>
          <p14:tracePt t="149290" x="8839200" y="990600"/>
          <p14:tracePt t="149307" x="8896350" y="1035050"/>
          <p14:tracePt t="149323" x="8940800" y="1073150"/>
          <p14:tracePt t="149340" x="8991600" y="1111250"/>
          <p14:tracePt t="149357" x="9029700" y="1117600"/>
          <p14:tracePt t="149373" x="9086850" y="1123950"/>
          <p14:tracePt t="149390" x="9175750" y="1117600"/>
          <p14:tracePt t="149408" x="9251950" y="1111250"/>
          <p14:tracePt t="149424" x="9353550" y="1104900"/>
          <p14:tracePt t="149440" x="9455150" y="1104900"/>
          <p14:tracePt t="149457" x="9512300" y="1111250"/>
          <p14:tracePt t="149473" x="9550400" y="1117600"/>
          <p14:tracePt t="149490" x="9582150" y="1130300"/>
          <p14:tracePt t="149507" x="9639300" y="1149350"/>
          <p14:tracePt t="149523" x="9683750" y="1162050"/>
          <p14:tracePt t="149540" x="9734550" y="1162050"/>
          <p14:tracePt t="149557" x="9791700" y="1162050"/>
          <p14:tracePt t="149574" x="9842500" y="1155700"/>
          <p14:tracePt t="149590" x="9880600" y="1143000"/>
          <p14:tracePt t="149607" x="9912350" y="1130300"/>
          <p14:tracePt t="149624" x="9931400" y="1117600"/>
          <p14:tracePt t="149641" x="9950450" y="1104900"/>
          <p14:tracePt t="149657" x="9969500" y="1092200"/>
          <p14:tracePt t="149673" x="9988550" y="1079500"/>
          <p14:tracePt t="149676" x="9994900" y="1073150"/>
          <p14:tracePt t="149690" x="10001250" y="1066800"/>
          <p14:tracePt t="149691" x="10013950" y="1054100"/>
          <p14:tracePt t="149707" x="10020300" y="1047750"/>
          <p14:tracePt t="149711" x="10020300" y="1041400"/>
          <p14:tracePt t="149723" x="10020300" y="1035050"/>
          <p14:tracePt t="149741" x="10026650" y="996950"/>
          <p14:tracePt t="149757" x="10020300" y="984250"/>
          <p14:tracePt t="149774" x="10001250" y="965200"/>
          <p14:tracePt t="149790" x="9975850" y="958850"/>
          <p14:tracePt t="149807" x="9950450" y="946150"/>
          <p14:tracePt t="149824" x="9918700" y="933450"/>
          <p14:tracePt t="149840" x="9880600" y="927100"/>
          <p14:tracePt t="149857" x="9848850" y="914400"/>
          <p14:tracePt t="149874" x="9810750" y="901700"/>
          <p14:tracePt t="149891" x="9772650" y="895350"/>
          <p14:tracePt t="149907" x="9734550" y="889000"/>
          <p14:tracePt t="149924" x="9696450" y="882650"/>
          <p14:tracePt t="149941" x="9652000" y="876300"/>
          <p14:tracePt t="149957" x="9601200" y="876300"/>
          <p14:tracePt t="149974" x="9550400" y="876300"/>
          <p14:tracePt t="149977" x="9499600" y="876300"/>
          <p14:tracePt t="149991" x="9455150" y="876300"/>
          <p14:tracePt t="150007" x="9417050" y="882650"/>
          <p14:tracePt t="150024" x="9391650" y="882650"/>
          <p14:tracePt t="150041" x="9385300" y="889000"/>
          <p14:tracePt t="150104" x="9378950" y="901700"/>
          <p14:tracePt t="150124" x="9378950" y="933450"/>
          <p14:tracePt t="150141" x="9372600" y="984250"/>
          <p14:tracePt t="150157" x="9378950" y="1047750"/>
          <p14:tracePt t="150176" x="9404350" y="1136650"/>
          <p14:tracePt t="150191" x="9423400" y="1168400"/>
          <p14:tracePt t="150207" x="9436100" y="1193800"/>
          <p14:tracePt t="150224" x="9442450" y="1200150"/>
          <p14:tracePt t="150323" x="9448800" y="1200150"/>
          <p14:tracePt t="150331" x="9455150" y="1200150"/>
          <p14:tracePt t="150340" x="9467850" y="1200150"/>
          <p14:tracePt t="150358" x="9512300" y="1206500"/>
          <p14:tracePt t="150375" x="9556750" y="1206500"/>
          <p14:tracePt t="150391" x="9607550" y="1193800"/>
          <p14:tracePt t="150408" x="9658350" y="1181100"/>
          <p14:tracePt t="150426" x="9721850" y="1162050"/>
          <p14:tracePt t="150442" x="9740900" y="1155700"/>
          <p14:tracePt t="150458" x="9759950" y="1143000"/>
          <p14:tracePt t="150475" x="9785350" y="1136650"/>
          <p14:tracePt t="150491" x="9804400" y="1130300"/>
          <p14:tracePt t="150508" x="9836150" y="1111250"/>
          <p14:tracePt t="150524" x="9855200" y="1104900"/>
          <p14:tracePt t="150542" x="9880600" y="1092200"/>
          <p14:tracePt t="150558" x="9886950" y="1085850"/>
          <p14:tracePt t="150574" x="9899650" y="1079500"/>
          <p14:tracePt t="150591" x="9912350" y="1066800"/>
          <p14:tracePt t="150668" x="9918700" y="1066800"/>
          <p14:tracePt t="150676" x="9931400" y="1060450"/>
          <p14:tracePt t="150691" x="9969500" y="1054100"/>
          <p14:tracePt t="150708" x="10026650" y="1047750"/>
          <p14:tracePt t="150724" x="10083800" y="1047750"/>
          <p14:tracePt t="150741" x="10134600" y="1041400"/>
          <p14:tracePt t="150758" x="10166350" y="1041400"/>
          <p14:tracePt t="150775" x="10191750" y="1041400"/>
          <p14:tracePt t="150791" x="10217150" y="1035050"/>
          <p14:tracePt t="150808" x="10236200" y="1028700"/>
          <p14:tracePt t="150825" x="10255250" y="1022350"/>
          <p14:tracePt t="150841" x="10274300" y="1009650"/>
          <p14:tracePt t="150858" x="10293350" y="990600"/>
          <p14:tracePt t="150875" x="10306050" y="971550"/>
          <p14:tracePt t="150892" x="10306050" y="958850"/>
          <p14:tracePt t="150908" x="10306050" y="946150"/>
          <p14:tracePt t="150910" x="10306050" y="939800"/>
          <p14:tracePt t="150941" x="10293350" y="927100"/>
          <p14:tracePt t="150958" x="10274300" y="920750"/>
          <p14:tracePt t="150975" x="10236200" y="908050"/>
          <p14:tracePt t="150991" x="10185400" y="882650"/>
          <p14:tracePt t="151008" x="10128250" y="857250"/>
          <p14:tracePt t="151025" x="10064750" y="831850"/>
          <p14:tracePt t="151041" x="10013950" y="806450"/>
          <p14:tracePt t="151058" x="9969500" y="787400"/>
          <p14:tracePt t="151075" x="9931400" y="774700"/>
          <p14:tracePt t="151092" x="9906000" y="768350"/>
          <p14:tracePt t="151108" x="9855200" y="762000"/>
          <p14:tracePt t="151125" x="9779000" y="762000"/>
          <p14:tracePt t="151142" x="9715500" y="762000"/>
          <p14:tracePt t="151158" x="9613900" y="768350"/>
          <p14:tracePt t="151175" x="9518650" y="774700"/>
          <p14:tracePt t="151191" x="9448800" y="774700"/>
          <p14:tracePt t="151208" x="9410700" y="774700"/>
          <p14:tracePt t="151225" x="9385300" y="774700"/>
          <p14:tracePt t="151242" x="9366250" y="774700"/>
          <p14:tracePt t="151258" x="9347200" y="787400"/>
          <p14:tracePt t="151275" x="9315450" y="800100"/>
          <p14:tracePt t="151292" x="9277350" y="819150"/>
          <p14:tracePt t="151308" x="9239250" y="831850"/>
          <p14:tracePt t="151325" x="9207500" y="850900"/>
          <p14:tracePt t="151342" x="9188450" y="882650"/>
          <p14:tracePt t="151359" x="9175750" y="914400"/>
          <p14:tracePt t="151375" x="9175750" y="933450"/>
          <p14:tracePt t="151391" x="9194800" y="958850"/>
          <p14:tracePt t="151393" x="9207500" y="965200"/>
          <p14:tracePt t="151410" x="9239250" y="996950"/>
          <p14:tracePt t="151425" x="9277350" y="1022350"/>
          <p14:tracePt t="151442" x="9315450" y="1041400"/>
          <p14:tracePt t="151458" x="9347200" y="1047750"/>
          <p14:tracePt t="151475" x="9366250" y="1054100"/>
          <p14:tracePt t="151492" x="9378950" y="1054100"/>
          <p14:tracePt t="151508" x="9391650" y="1054100"/>
          <p14:tracePt t="151525" x="9410700" y="1054100"/>
          <p14:tracePt t="151542" x="9436100" y="1054100"/>
          <p14:tracePt t="151559" x="9455150" y="1054100"/>
          <p14:tracePt t="151575" x="9467850" y="1054100"/>
          <p14:tracePt t="151637" x="9474200" y="1054100"/>
          <p14:tracePt t="151653" x="9480550" y="1054100"/>
          <p14:tracePt t="151660" x="9486900" y="1054100"/>
          <p14:tracePt t="151675" x="9499600" y="1054100"/>
          <p14:tracePt t="151692" x="9518650" y="1054100"/>
          <p14:tracePt t="151709" x="9550400" y="1054100"/>
          <p14:tracePt t="151726" x="9582150" y="1047750"/>
          <p14:tracePt t="151742" x="9607550" y="1047750"/>
          <p14:tracePt t="151759" x="9639300" y="1047750"/>
          <p14:tracePt t="151776" x="9658350" y="1047750"/>
          <p14:tracePt t="151792" x="9658350" y="1054100"/>
          <p14:tracePt t="151947" x="9652000" y="1054100"/>
          <p14:tracePt t="151961" x="9639300" y="1054100"/>
          <p14:tracePt t="151976" x="9632950" y="1054100"/>
          <p14:tracePt t="151992" x="9620250" y="1054100"/>
          <p14:tracePt t="151995" x="9607550" y="1054100"/>
          <p14:tracePt t="152010" x="9588500" y="1060450"/>
          <p14:tracePt t="152025" x="9569450" y="1060450"/>
          <p14:tracePt t="152059" x="9563100" y="1060450"/>
          <p14:tracePt t="152076" x="9544050" y="1047750"/>
          <p14:tracePt t="152092" x="9512300" y="1028700"/>
          <p14:tracePt t="152110" x="9467850" y="996950"/>
          <p14:tracePt t="152126" x="9461500" y="990600"/>
          <p14:tracePt t="152145" x="9455150" y="990600"/>
          <p14:tracePt t="152161" x="9455150" y="984250"/>
          <p14:tracePt t="152205" x="9461500" y="984250"/>
          <p14:tracePt t="152216" x="9474200" y="984250"/>
          <p14:tracePt t="152226" x="9493250" y="984250"/>
          <p14:tracePt t="152244" x="9550400" y="984250"/>
          <p14:tracePt t="152261" x="9607550" y="984250"/>
          <p14:tracePt t="152275" x="9690100" y="984250"/>
          <p14:tracePt t="152293" x="9779000" y="984250"/>
          <p14:tracePt t="152310" x="9861550" y="984250"/>
          <p14:tracePt t="152326" x="9918700" y="984250"/>
          <p14:tracePt t="152343" x="9969500" y="977900"/>
          <p14:tracePt t="152360" x="10001250" y="971550"/>
          <p14:tracePt t="152376" x="10045700" y="965200"/>
          <p14:tracePt t="152393" x="10102850" y="952500"/>
          <p14:tracePt t="152410" x="10160000" y="933450"/>
          <p14:tracePt t="152414" x="10179050" y="927100"/>
          <p14:tracePt t="152426" x="10198100" y="920750"/>
          <p14:tracePt t="152443" x="10217150" y="908050"/>
          <p14:tracePt t="152459" x="10223500" y="895350"/>
          <p14:tracePt t="152463" x="10229850" y="895350"/>
          <p14:tracePt t="152478" x="10229850" y="882650"/>
          <p14:tracePt t="152557" x="10217150" y="882650"/>
          <p14:tracePt t="152564" x="10204450" y="876300"/>
          <p14:tracePt t="152578" x="10172700" y="869950"/>
          <p14:tracePt t="152594" x="10147300" y="863600"/>
          <p14:tracePt t="152609" x="10128250" y="850900"/>
          <p14:tracePt t="152626" x="10102850" y="825500"/>
          <p14:tracePt t="152643" x="10071100" y="800100"/>
          <p14:tracePt t="152660" x="10045700" y="781050"/>
          <p14:tracePt t="152676" x="10013950" y="762000"/>
          <p14:tracePt t="152693" x="9988550" y="749300"/>
          <p14:tracePt t="152709" x="9963150" y="749300"/>
          <p14:tracePt t="152727" x="9931400" y="749300"/>
          <p14:tracePt t="152731" x="9918700" y="749300"/>
          <p14:tracePt t="152743" x="9899650" y="755650"/>
          <p14:tracePt t="152759" x="9861550" y="774700"/>
          <p14:tracePt t="152776" x="9842500" y="787400"/>
          <p14:tracePt t="152793" x="9829800" y="793750"/>
          <p14:tracePt t="153113" x="9829800" y="800100"/>
          <p14:tracePt t="153166" x="9823450" y="800100"/>
          <p14:tracePt t="153190" x="9823450" y="806450"/>
          <p14:tracePt t="153196" x="9817100" y="806450"/>
          <p14:tracePt t="153211" x="9817100" y="812800"/>
          <p14:tracePt t="153228" x="9810750" y="819150"/>
          <p14:tracePt t="153243" x="9810750" y="825500"/>
          <p14:tracePt t="153277" x="9804400" y="825500"/>
          <p14:tracePt t="153294" x="9804400" y="831850"/>
          <p14:tracePt t="153327" x="9791700" y="838200"/>
          <p14:tracePt t="153343" x="9791700" y="844550"/>
          <p14:tracePt t="153361" x="9785350" y="844550"/>
          <p14:tracePt t="153377" x="9785350" y="850900"/>
          <p14:tracePt t="153394" x="9779000" y="850900"/>
          <p14:tracePt t="153411" x="9759950" y="869950"/>
          <p14:tracePt t="153428" x="9652000" y="914400"/>
          <p14:tracePt t="153443" x="9550400" y="946150"/>
          <p14:tracePt t="153460" x="9505950" y="958850"/>
          <p14:tracePt t="153477" x="9391650" y="984250"/>
          <p14:tracePt t="153494" x="9353550" y="984250"/>
          <p14:tracePt t="153510" x="9328150" y="984250"/>
          <p14:tracePt t="153527" x="9315450" y="984250"/>
          <p14:tracePt t="153544" x="9302750" y="984250"/>
          <p14:tracePt t="153561" x="9271000" y="984250"/>
          <p14:tracePt t="153577" x="9201150" y="984250"/>
          <p14:tracePt t="153594" x="9055100" y="984250"/>
          <p14:tracePt t="153610" x="8845550" y="965200"/>
          <p14:tracePt t="153630" x="8674100" y="946150"/>
          <p14:tracePt t="153644" x="8502650" y="914400"/>
          <p14:tracePt t="153660" x="8362950" y="882650"/>
          <p14:tracePt t="153677" x="8248650" y="850900"/>
          <p14:tracePt t="153694" x="8115300" y="819150"/>
          <p14:tracePt t="153710" x="8032750" y="819150"/>
          <p14:tracePt t="153727" x="7918450" y="838200"/>
          <p14:tracePt t="153744" x="7772400" y="882650"/>
          <p14:tracePt t="153761" x="7594600" y="933450"/>
          <p14:tracePt t="153777" x="7467600" y="965200"/>
          <p14:tracePt t="153794" x="7378700" y="984250"/>
          <p14:tracePt t="153811" x="7327900" y="990600"/>
          <p14:tracePt t="153827" x="7296150" y="996950"/>
          <p14:tracePt t="153844" x="7239000" y="1022350"/>
          <p14:tracePt t="153860" x="7131050" y="1066800"/>
          <p14:tracePt t="153877" x="7029450" y="1111250"/>
          <p14:tracePt t="153894" x="6965950" y="1149350"/>
          <p14:tracePt t="153896" x="6946900" y="1162050"/>
          <p14:tracePt t="153910" x="6940550" y="1174750"/>
          <p14:tracePt t="153927" x="6921500" y="1187450"/>
          <p14:tracePt t="153944" x="6921500" y="1193800"/>
          <p14:tracePt t="153961" x="6915150" y="1200150"/>
          <p14:tracePt t="153977" x="6915150" y="1219200"/>
          <p14:tracePt t="153994" x="6908800" y="1250950"/>
          <p14:tracePt t="154011" x="6902450" y="1282700"/>
          <p14:tracePt t="154028" x="6902450" y="1314450"/>
          <p14:tracePt t="154044" x="6896100" y="1333500"/>
          <p14:tracePt t="154061" x="6896100" y="1339850"/>
          <p14:tracePt t="154122" x="6896100" y="1346200"/>
          <p14:tracePt t="154132" x="6889750" y="1346200"/>
          <p14:tracePt t="154147" x="6883400" y="1346200"/>
          <p14:tracePt t="154162" x="6877050" y="1352550"/>
          <p14:tracePt t="154259" x="6870700" y="1352550"/>
          <p14:tracePt t="154267" x="6858000" y="1358900"/>
          <p14:tracePt t="154278" x="6845300" y="1358900"/>
          <p14:tracePt t="154295" x="6807200" y="1358900"/>
          <p14:tracePt t="154311" x="6769100" y="1352550"/>
          <p14:tracePt t="154328" x="6731000" y="1333500"/>
          <p14:tracePt t="154344" x="6686550" y="1314450"/>
          <p14:tracePt t="154361" x="6635750" y="1289050"/>
          <p14:tracePt t="154363" x="6610350" y="1282700"/>
          <p14:tracePt t="154377" x="6572250" y="1263650"/>
          <p14:tracePt t="154379" x="6546850" y="1257300"/>
          <p14:tracePt t="154396" x="6464300" y="1238250"/>
          <p14:tracePt t="154411" x="6426200" y="1225550"/>
          <p14:tracePt t="154429" x="6305550" y="1206500"/>
          <p14:tracePt t="154444" x="6261100" y="1200150"/>
          <p14:tracePt t="154461" x="6242050" y="1200150"/>
          <p14:tracePt t="154478" x="6235700" y="1200150"/>
          <p14:tracePt t="154611" x="6242050" y="1200150"/>
          <p14:tracePt t="154619" x="6248400" y="1200150"/>
          <p14:tracePt t="154628" x="6261100" y="1200150"/>
          <p14:tracePt t="154645" x="6273800" y="1200150"/>
          <p14:tracePt t="154662" x="6280150" y="1206500"/>
          <p14:tracePt t="154678" x="6286500" y="1206500"/>
          <p14:tracePt t="154695" x="6292850" y="1206500"/>
          <p14:tracePt t="154853" x="6299200" y="1206500"/>
          <p14:tracePt t="154860" x="6311900" y="1206500"/>
          <p14:tracePt t="154878" x="6343650" y="1193800"/>
          <p14:tracePt t="154895" x="6356350" y="1187450"/>
          <p14:tracePt t="154912" x="6362700" y="1187450"/>
          <p14:tracePt t="154953" x="6369050" y="1187450"/>
          <p14:tracePt t="154965" x="6375400" y="1193800"/>
          <p14:tracePt t="154978" x="6388100" y="1200150"/>
          <p14:tracePt t="154995" x="6388100" y="1206500"/>
          <p14:tracePt t="155012" x="6394450" y="1206500"/>
          <p14:tracePt t="155045" x="6400800" y="1212850"/>
          <p14:tracePt t="155306" x="6419850" y="1219200"/>
          <p14:tracePt t="155317" x="6438900" y="1225550"/>
          <p14:tracePt t="155331" x="6489700" y="1238250"/>
          <p14:tracePt t="155347" x="6584950" y="1257300"/>
          <p14:tracePt t="155362" x="6661150" y="1263650"/>
          <p14:tracePt t="155380" x="6940550" y="1301750"/>
          <p14:tracePt t="155395" x="7194550" y="1327150"/>
          <p14:tracePt t="155412" x="7550150" y="1365250"/>
          <p14:tracePt t="155429" x="7950200" y="1403350"/>
          <p14:tracePt t="155445" x="8362950" y="1435100"/>
          <p14:tracePt t="155462" x="8807450" y="1466850"/>
          <p14:tracePt t="155479" x="9182100" y="1498600"/>
          <p14:tracePt t="155495" x="9537700" y="1530350"/>
          <p14:tracePt t="155512" x="9931400" y="1568450"/>
          <p14:tracePt t="155529" x="10198100" y="1587500"/>
          <p14:tracePt t="155547" x="10458450" y="1606550"/>
          <p14:tracePt t="155562" x="10585450" y="1619250"/>
          <p14:tracePt t="155579" x="10725150" y="1644650"/>
          <p14:tracePt t="155595" x="10845800" y="1663700"/>
          <p14:tracePt t="155612" x="10985500" y="1682750"/>
          <p14:tracePt t="155629" x="11099800" y="1695450"/>
          <p14:tracePt t="155645" x="11226800" y="1701800"/>
          <p14:tracePt t="155662" x="11271250" y="1695450"/>
          <p14:tracePt t="155679" x="11283950" y="1689100"/>
          <p14:tracePt t="155696" x="11283950" y="1670050"/>
          <p14:tracePt t="155712" x="11283950" y="1657350"/>
          <p14:tracePt t="155745" x="11303000" y="1657350"/>
          <p14:tracePt t="155762" x="11360150" y="1657350"/>
          <p14:tracePt t="155780" x="11417300" y="1657350"/>
          <p14:tracePt t="155795" x="11436350" y="1651000"/>
          <p14:tracePt t="155812" x="11436350" y="1644650"/>
          <p14:tracePt t="155829" x="11436350" y="1631950"/>
          <p14:tracePt t="155845" x="11430000" y="1619250"/>
          <p14:tracePt t="155862" x="11404600" y="1587500"/>
          <p14:tracePt t="155879" x="11372850" y="1568450"/>
          <p14:tracePt t="155896" x="11328400" y="1549400"/>
          <p14:tracePt t="155912" x="11290300" y="1543050"/>
          <p14:tracePt t="155929" x="11258550" y="1536700"/>
          <p14:tracePt t="155931" x="11226800" y="1536700"/>
          <p14:tracePt t="155946" x="11195050" y="1536700"/>
          <p14:tracePt t="155962" x="11150600" y="1555750"/>
          <p14:tracePt t="155979" x="11106150" y="1587500"/>
          <p14:tracePt t="155995" x="11087100" y="1625600"/>
          <p14:tracePt t="156012" x="11074400" y="1657350"/>
          <p14:tracePt t="156029" x="11068050" y="1689100"/>
          <p14:tracePt t="156046" x="11068050" y="1701800"/>
          <p14:tracePt t="156062" x="11074400" y="1708150"/>
          <p14:tracePt t="156079" x="11118850" y="1727200"/>
          <p14:tracePt t="156096" x="11195050" y="1727200"/>
          <p14:tracePt t="156112" x="11264900" y="1727200"/>
          <p14:tracePt t="156129" x="11309350" y="1720850"/>
          <p14:tracePt t="156146" x="11334750" y="1714500"/>
          <p14:tracePt t="156164" x="11328400" y="1714500"/>
          <p14:tracePt t="156179" x="11258550" y="1727200"/>
          <p14:tracePt t="156196" x="11169650" y="1746250"/>
          <p14:tracePt t="156213" x="11068050" y="1765300"/>
          <p14:tracePt t="156230" x="10972800" y="1758950"/>
          <p14:tracePt t="156246" x="10845800" y="1720850"/>
          <p14:tracePt t="156262" x="10680700" y="1663700"/>
          <p14:tracePt t="156279" x="10433050" y="1587500"/>
          <p14:tracePt t="156296" x="10128250" y="1517650"/>
          <p14:tracePt t="156313" x="9759950" y="1454150"/>
          <p14:tracePt t="156329" x="9283700" y="1384300"/>
          <p14:tracePt t="156346" x="8820150" y="1314450"/>
          <p14:tracePt t="156363" x="8470900" y="1263650"/>
          <p14:tracePt t="156379" x="8159750" y="1219200"/>
          <p14:tracePt t="156382" x="8013700" y="1200150"/>
          <p14:tracePt t="156396" x="7924800" y="1193800"/>
          <p14:tracePt t="156400" x="7778750" y="1187450"/>
          <p14:tracePt t="156413" x="7537450" y="1181100"/>
          <p14:tracePt t="156430" x="7327900" y="1168400"/>
          <p14:tracePt t="156446" x="7099300" y="1162050"/>
          <p14:tracePt t="156463" x="6972300" y="1155700"/>
          <p14:tracePt t="156479" x="6908800" y="1155700"/>
          <p14:tracePt t="156496" x="6902450" y="1155700"/>
          <p14:tracePt t="156516" x="6902450" y="1162050"/>
          <p14:tracePt t="156558" x="6902450" y="1168400"/>
          <p14:tracePt t="156568" x="6896100" y="1168400"/>
          <p14:tracePt t="156579" x="6864350" y="1174750"/>
          <p14:tracePt t="156596" x="6800850" y="1187450"/>
          <p14:tracePt t="156613" x="6756400" y="1200150"/>
          <p14:tracePt t="156629" x="6743700" y="1200150"/>
          <p14:tracePt t="156663" x="6743700" y="1206500"/>
          <p14:tracePt t="156680" x="6756400" y="1206500"/>
          <p14:tracePt t="156696" x="6781800" y="1219200"/>
          <p14:tracePt t="156713" x="6813550" y="1231900"/>
          <p14:tracePt t="156730" x="6838950" y="1238250"/>
          <p14:tracePt t="156746" x="6864350" y="1257300"/>
          <p14:tracePt t="156763" x="6902450" y="1289050"/>
          <p14:tracePt t="156780" x="6927850" y="1314450"/>
          <p14:tracePt t="156796" x="6953250" y="1333500"/>
          <p14:tracePt t="156813" x="6972300" y="1339850"/>
          <p14:tracePt t="156830" x="6978650" y="1339850"/>
          <p14:tracePt t="156846" x="6985000" y="1339850"/>
          <p14:tracePt t="156863" x="6985000" y="1346200"/>
          <p14:tracePt t="156880" x="6991350" y="1346200"/>
          <p14:tracePt t="156913" x="6972300" y="1346200"/>
          <p14:tracePt t="156930" x="6940550" y="1339850"/>
          <p14:tracePt t="156947" x="6902450" y="1333500"/>
          <p14:tracePt t="156963" x="6883400" y="1333500"/>
          <p14:tracePt t="156980" x="6864350" y="1320800"/>
          <p14:tracePt t="156997" x="6845300" y="1314450"/>
          <p14:tracePt t="157013" x="6807200" y="1301750"/>
          <p14:tracePt t="157030" x="6775450" y="1295400"/>
          <p14:tracePt t="157046" x="6724650" y="1289050"/>
          <p14:tracePt t="157063" x="6635750" y="1282700"/>
          <p14:tracePt t="157080" x="6584950" y="1282700"/>
          <p14:tracePt t="157097" x="6572250" y="1289050"/>
          <p14:tracePt t="157113" x="6584950" y="1301750"/>
          <p14:tracePt t="157130" x="6623050" y="1301750"/>
          <p14:tracePt t="157132" x="6654800" y="1301750"/>
          <p14:tracePt t="157146" x="6737350" y="1295400"/>
          <p14:tracePt t="157163" x="6826250" y="1289050"/>
          <p14:tracePt t="157180" x="6896100" y="1282700"/>
          <p14:tracePt t="157197" x="6927850" y="1282700"/>
          <p14:tracePt t="157230" x="6934200" y="1282700"/>
          <p14:tracePt t="157247" x="6940550" y="1282700"/>
          <p14:tracePt t="157264" x="6953250" y="1282700"/>
          <p14:tracePt t="157280" x="6997700" y="1282700"/>
          <p14:tracePt t="157297" x="7048500" y="1282700"/>
          <p14:tracePt t="157313" x="7112000" y="1282700"/>
          <p14:tracePt t="157330" x="7162800" y="1276350"/>
          <p14:tracePt t="157347" x="7200900" y="1276350"/>
          <p14:tracePt t="157364" x="7245350" y="1270000"/>
          <p14:tracePt t="157380" x="7270750" y="1263650"/>
          <p14:tracePt t="157397" x="7315200" y="1257300"/>
          <p14:tracePt t="157413" x="7340600" y="1257300"/>
          <p14:tracePt t="157431" x="7359650" y="1250950"/>
          <p14:tracePt t="157447" x="7372350" y="1250950"/>
          <p14:tracePt t="157463" x="7378700" y="1250950"/>
          <p14:tracePt t="157609" x="7397750" y="1250950"/>
          <p14:tracePt t="157618" x="7410450" y="1244600"/>
          <p14:tracePt t="157630" x="7448550" y="1244600"/>
          <p14:tracePt t="157649" x="7581900" y="1238250"/>
          <p14:tracePt t="157664" x="7651750" y="1231900"/>
          <p14:tracePt t="157680" x="7696200" y="1231900"/>
          <p14:tracePt t="157697" x="7727950" y="1231900"/>
          <p14:tracePt t="157714" x="7759700" y="1231900"/>
          <p14:tracePt t="157731" x="7804150" y="1231900"/>
          <p14:tracePt t="157748" x="7861300" y="1244600"/>
          <p14:tracePt t="157764" x="7943850" y="1244600"/>
          <p14:tracePt t="157781" x="8039100" y="1250950"/>
          <p14:tracePt t="157798" x="8191500" y="1270000"/>
          <p14:tracePt t="157814" x="8274050" y="1282700"/>
          <p14:tracePt t="157817" x="8293100" y="1289050"/>
          <p14:tracePt t="157831" x="8299450" y="1289050"/>
          <p14:tracePt t="157870" x="8299450" y="1295400"/>
          <p14:tracePt t="157880" x="8299450" y="1301750"/>
          <p14:tracePt t="157897" x="8305800" y="1308100"/>
          <p14:tracePt t="157914" x="8312150" y="1314450"/>
          <p14:tracePt t="157930" x="8318500" y="1320800"/>
          <p14:tracePt t="157948" x="8331200" y="1320800"/>
          <p14:tracePt t="157964" x="8356600" y="1320800"/>
          <p14:tracePt t="157982" x="8407400" y="1314450"/>
          <p14:tracePt t="157997" x="8439150" y="1314450"/>
          <p14:tracePt t="158014" x="8470900" y="1308100"/>
          <p14:tracePt t="158031" x="8483600" y="1308100"/>
          <p14:tracePt t="158120" x="8489950" y="1308100"/>
          <p14:tracePt t="158128" x="8496300" y="1308100"/>
          <p14:tracePt t="158135" x="8502650" y="1308100"/>
          <p14:tracePt t="158148" x="8528050" y="1308100"/>
          <p14:tracePt t="158164" x="8553450" y="1301750"/>
          <p14:tracePt t="158181" x="8591550" y="1301750"/>
          <p14:tracePt t="158197" x="8616950" y="1295400"/>
          <p14:tracePt t="158217" x="8655050" y="1295400"/>
          <p14:tracePt t="158232" x="8667750" y="1295400"/>
          <p14:tracePt t="159192" x="8686800" y="1295400"/>
          <p14:tracePt t="159199" x="8705850" y="1295400"/>
          <p14:tracePt t="159215" x="8743950" y="1289050"/>
          <p14:tracePt t="159232" x="8839200" y="1282700"/>
          <p14:tracePt t="159248" x="8890000" y="1282700"/>
          <p14:tracePt t="159265" x="8921750" y="1282700"/>
          <p14:tracePt t="159282" x="8940800" y="1282700"/>
          <p14:tracePt t="159298" x="8947150" y="1282700"/>
          <p14:tracePt t="160330" x="8959850" y="1282700"/>
          <p14:tracePt t="160338" x="8972550" y="1282700"/>
          <p14:tracePt t="160349" x="9017000" y="1282700"/>
          <p14:tracePt t="160366" x="9118600" y="1282700"/>
          <p14:tracePt t="160384" x="9271000" y="1289050"/>
          <p14:tracePt t="160400" x="9353550" y="1295400"/>
          <p14:tracePt t="160416" x="9398000" y="1295400"/>
          <p14:tracePt t="160433" x="9429750" y="1295400"/>
          <p14:tracePt t="160450" x="9442450" y="1295400"/>
          <p14:tracePt t="160483" x="9448800" y="1295400"/>
          <p14:tracePt t="160516" x="9455150" y="1295400"/>
          <p14:tracePt t="160533" x="9461500" y="1295400"/>
          <p14:tracePt t="160549" x="9467850" y="1295400"/>
          <p14:tracePt t="160566" x="9474200" y="1295400"/>
          <p14:tracePt t="160650" x="9480550" y="1295400"/>
          <p14:tracePt t="160658" x="9486900" y="1295400"/>
          <p14:tracePt t="160667" x="9493250" y="1289050"/>
          <p14:tracePt t="160682" x="9525000" y="1289050"/>
          <p14:tracePt t="160699" x="9563100" y="1282700"/>
          <p14:tracePt t="160716" x="9601200" y="1276350"/>
          <p14:tracePt t="160742" x="9664700" y="1276350"/>
          <p14:tracePt t="160750" x="9683750" y="1276350"/>
          <p14:tracePt t="160766" x="9721850" y="1276350"/>
          <p14:tracePt t="160829" x="9728200" y="1276350"/>
          <p14:tracePt t="160954" x="9740900" y="1276350"/>
          <p14:tracePt t="160966" x="9753600" y="1282700"/>
          <p14:tracePt t="160984" x="9861550" y="1289050"/>
          <p14:tracePt t="161000" x="10083800" y="1289050"/>
          <p14:tracePt t="161017" x="10210800" y="1289050"/>
          <p14:tracePt t="161033" x="10318750" y="1282700"/>
          <p14:tracePt t="161050" x="10369550" y="1270000"/>
          <p14:tracePt t="161067" x="10388600" y="1263650"/>
          <p14:tracePt t="161083" x="10394950" y="1263650"/>
          <p14:tracePt t="161126" x="10401300" y="1263650"/>
          <p14:tracePt t="161142" x="10407650" y="1263650"/>
          <p14:tracePt t="161167" x="10414000" y="1263650"/>
          <p14:tracePt t="161202" x="10420350" y="1263650"/>
          <p14:tracePt t="161217" x="10426700" y="1257300"/>
          <p14:tracePt t="161234" x="10496550" y="1250950"/>
          <p14:tracePt t="161250" x="10591800" y="1244600"/>
          <p14:tracePt t="161267" x="10706100" y="1238250"/>
          <p14:tracePt t="161284" x="10814050" y="1219200"/>
          <p14:tracePt t="161301" x="10864850" y="1206500"/>
          <p14:tracePt t="161317" x="10890250" y="1193800"/>
          <p14:tracePt t="161333" x="10890250" y="1187450"/>
          <p14:tracePt t="161391" x="10896600" y="1187450"/>
          <p14:tracePt t="161400" x="10896600" y="1193800"/>
          <p14:tracePt t="161417" x="10902950" y="1193800"/>
          <p14:tracePt t="161434" x="10909300" y="1200150"/>
          <p14:tracePt t="161490" x="10909300" y="1193800"/>
          <p14:tracePt t="161521" x="10902950" y="1193800"/>
          <p14:tracePt t="161536" x="10896600" y="1193800"/>
          <p14:tracePt t="161551" x="10883900" y="1200150"/>
          <p14:tracePt t="161567" x="10864850" y="1219200"/>
          <p14:tracePt t="161584" x="10820400" y="1231900"/>
          <p14:tracePt t="161601" x="10775950" y="1244600"/>
          <p14:tracePt t="161617" x="10725150" y="1257300"/>
          <p14:tracePt t="161634" x="10661650" y="1263650"/>
          <p14:tracePt t="161650" x="10617200" y="1270000"/>
          <p14:tracePt t="161667" x="10541000" y="1276350"/>
          <p14:tracePt t="161684" x="10483850" y="1282700"/>
          <p14:tracePt t="161701" x="10394950" y="1295400"/>
          <p14:tracePt t="161717" x="10287000" y="1308100"/>
          <p14:tracePt t="161734" x="10172700" y="1320800"/>
          <p14:tracePt t="161750" x="10039350" y="1333500"/>
          <p14:tracePt t="161767" x="9906000" y="1339850"/>
          <p14:tracePt t="161789" x="9734550" y="1346200"/>
          <p14:tracePt t="161801" x="9620250" y="1346200"/>
          <p14:tracePt t="161817" x="9423400" y="1346200"/>
          <p14:tracePt t="161834" x="9182100" y="1333500"/>
          <p14:tracePt t="161851" x="8909050" y="1314450"/>
          <p14:tracePt t="161867" x="8502650" y="1282700"/>
          <p14:tracePt t="161884" x="8102600" y="1250950"/>
          <p14:tracePt t="161900" x="7645400" y="1200150"/>
          <p14:tracePt t="161917" x="7315200" y="1155700"/>
          <p14:tracePt t="161934" x="7061200" y="1123950"/>
          <p14:tracePt t="161951" x="6877050" y="1111250"/>
          <p14:tracePt t="161967" x="6750050" y="1111250"/>
          <p14:tracePt t="161984" x="6629400" y="1149350"/>
          <p14:tracePt t="162000" x="6508750" y="1206500"/>
          <p14:tracePt t="162017" x="6388100" y="1276350"/>
          <p14:tracePt t="162035" x="6318250" y="1327150"/>
          <p14:tracePt t="162051" x="6261100" y="1371600"/>
          <p14:tracePt t="162067" x="6261100" y="1377950"/>
          <p14:tracePt t="162084" x="6267450" y="1384300"/>
          <p14:tracePt t="162101" x="6280150" y="1384300"/>
          <p14:tracePt t="162117" x="6324600" y="1397000"/>
          <p14:tracePt t="162134" x="6369050" y="1416050"/>
          <p14:tracePt t="162151" x="6400800" y="1447800"/>
          <p14:tracePt t="162168" x="6438900" y="1485900"/>
          <p14:tracePt t="162184" x="6470650" y="1517650"/>
          <p14:tracePt t="162201" x="6502400" y="1536700"/>
          <p14:tracePt t="162218" x="6521450" y="1543050"/>
          <p14:tracePt t="162234" x="6540500" y="1549400"/>
          <p14:tracePt t="162251" x="6572250" y="1549400"/>
          <p14:tracePt t="162268" x="6597650" y="1549400"/>
          <p14:tracePt t="162271" x="6610350" y="1543050"/>
          <p14:tracePt t="162284" x="6623050" y="1543050"/>
          <p14:tracePt t="162285" x="6635750" y="1536700"/>
          <p14:tracePt t="162301" x="6642100" y="1536700"/>
          <p14:tracePt t="162317" x="6648450" y="1536700"/>
          <p14:tracePt t="162371" x="6654800" y="1536700"/>
          <p14:tracePt t="162389" x="6661150" y="1536700"/>
          <p14:tracePt t="162406" x="6667500" y="1536700"/>
          <p14:tracePt t="162419" x="6680200" y="1536700"/>
          <p14:tracePt t="162435" x="6692900" y="1536700"/>
          <p14:tracePt t="162451" x="6724650" y="1536700"/>
          <p14:tracePt t="162468" x="6750050" y="1536700"/>
          <p14:tracePt t="162484" x="6769100" y="1536700"/>
          <p14:tracePt t="162501" x="6788150" y="1536700"/>
          <p14:tracePt t="162518" x="6870700" y="1536700"/>
          <p14:tracePt t="162535" x="6985000" y="1530350"/>
          <p14:tracePt t="162551" x="7099300" y="1530350"/>
          <p14:tracePt t="162568" x="7194550" y="1524000"/>
          <p14:tracePt t="162585" x="7289800" y="1517650"/>
          <p14:tracePt t="162601" x="7340600" y="1517650"/>
          <p14:tracePt t="162618" x="7346950" y="1517650"/>
          <p14:tracePt t="162721" x="7353300" y="1517650"/>
          <p14:tracePt t="162725" x="7359650" y="1517650"/>
          <p14:tracePt t="162734" x="7372350" y="1517650"/>
          <p14:tracePt t="162751" x="7416800" y="1517650"/>
          <p14:tracePt t="162768" x="7480300" y="1511300"/>
          <p14:tracePt t="162785" x="7550150" y="1511300"/>
          <p14:tracePt t="162802" x="7613650" y="1511300"/>
          <p14:tracePt t="162819" x="7658100" y="1511300"/>
          <p14:tracePt t="162835" x="7677150" y="1511300"/>
          <p14:tracePt t="162852" x="7689850" y="1511300"/>
          <p14:tracePt t="162857" x="7696200" y="1511300"/>
          <p14:tracePt t="162872" x="7702550" y="1511300"/>
          <p14:tracePt t="162888" x="7708900" y="1511300"/>
          <p14:tracePt t="163133" x="7715250" y="1511300"/>
          <p14:tracePt t="163142" x="7727950" y="1511300"/>
          <p14:tracePt t="163151" x="7734300" y="1511300"/>
          <p14:tracePt t="163169" x="7785100" y="1504950"/>
          <p14:tracePt t="163186" x="7842250" y="1492250"/>
          <p14:tracePt t="163202" x="7899400" y="1473200"/>
          <p14:tracePt t="163220" x="7956550" y="1454150"/>
          <p14:tracePt t="163237" x="7994650" y="1447800"/>
          <p14:tracePt t="163252" x="8026400" y="1447800"/>
          <p14:tracePt t="163269" x="8051800" y="1447800"/>
          <p14:tracePt t="163286" x="8077200" y="1447800"/>
          <p14:tracePt t="163302" x="8096250" y="1447800"/>
          <p14:tracePt t="163318" x="8108950" y="1447800"/>
          <p14:tracePt t="163335" x="8121650" y="1447800"/>
          <p14:tracePt t="163352" x="8134350" y="1447800"/>
          <p14:tracePt t="163369" x="8147050" y="1447800"/>
          <p14:tracePt t="163385" x="8159750" y="1447800"/>
          <p14:tracePt t="163402" x="8172450" y="1447800"/>
          <p14:tracePt t="163419" x="8185150" y="1447800"/>
          <p14:tracePt t="163435" x="8191500" y="1447800"/>
          <p14:tracePt t="163452" x="8204200" y="1447800"/>
          <p14:tracePt t="163469" x="8223250" y="1447800"/>
          <p14:tracePt t="163485" x="8235950" y="1447800"/>
          <p14:tracePt t="163501" x="8248650" y="1447800"/>
          <p14:tracePt t="163518" x="8261350" y="1447800"/>
          <p14:tracePt t="163535" x="8267700" y="1447800"/>
          <p14:tracePt t="163641" x="8274050" y="1447800"/>
          <p14:tracePt t="163648" x="8280400" y="1447800"/>
          <p14:tracePt t="163655" x="8299450" y="1447800"/>
          <p14:tracePt t="163668" x="8312150" y="1447800"/>
          <p14:tracePt t="163685" x="8375650" y="1441450"/>
          <p14:tracePt t="163703" x="8464550" y="1435100"/>
          <p14:tracePt t="163721" x="8509000" y="1435100"/>
          <p14:tracePt t="163736" x="8521700" y="1435100"/>
          <p14:tracePt t="163799" x="8528050" y="1435100"/>
          <p14:tracePt t="163805" x="8534400" y="1435100"/>
          <p14:tracePt t="163819" x="8540750" y="1435100"/>
          <p14:tracePt t="163836" x="8585200" y="1435100"/>
          <p14:tracePt t="163853" x="8591550" y="1435100"/>
          <p14:tracePt t="163869" x="8604250" y="1435100"/>
          <p14:tracePt t="163997" x="8604250" y="1441450"/>
          <p14:tracePt t="164005" x="8597900" y="1447800"/>
          <p14:tracePt t="164019" x="8585200" y="1466850"/>
          <p14:tracePt t="164036" x="8566150" y="1479550"/>
          <p14:tracePt t="164053" x="8547100" y="1492250"/>
          <p14:tracePt t="164069" x="8528050" y="1504950"/>
          <p14:tracePt t="164085" x="8515350" y="1511300"/>
          <p14:tracePt t="164103" x="8515350" y="1517650"/>
          <p14:tracePt t="164106" x="8509000" y="1517650"/>
          <p14:tracePt t="164136" x="8502650" y="1517650"/>
          <p14:tracePt t="164171" x="8489950" y="1524000"/>
          <p14:tracePt t="164186" x="8470900" y="1530350"/>
          <p14:tracePt t="164203" x="8464550" y="1530350"/>
          <p14:tracePt t="164367" x="8458200" y="1543050"/>
          <p14:tracePt t="164375" x="8451850" y="1543050"/>
          <p14:tracePt t="164386" x="8439150" y="1555750"/>
          <p14:tracePt t="164403" x="8413750" y="1568450"/>
          <p14:tracePt t="164419" x="8375650" y="1581150"/>
          <p14:tracePt t="164422" x="8356600" y="1587500"/>
          <p14:tracePt t="164437" x="8331200" y="1593850"/>
          <p14:tracePt t="164439" x="8286750" y="1600200"/>
          <p14:tracePt t="164454" x="8191500" y="1600200"/>
          <p14:tracePt t="164470" x="8064500" y="1606550"/>
          <p14:tracePt t="164486" x="7950200" y="1606550"/>
          <p14:tracePt t="164504" x="7886700" y="1606550"/>
          <p14:tracePt t="164520" x="7861300" y="1606550"/>
          <p14:tracePt t="164554" x="7867650" y="1600200"/>
          <p14:tracePt t="164571" x="7893050" y="1587500"/>
          <p14:tracePt t="164586" x="7931150" y="1574800"/>
          <p14:tracePt t="164603" x="7981950" y="1562100"/>
          <p14:tracePt t="164619" x="8039100" y="1543050"/>
          <p14:tracePt t="164637" x="8102600" y="1530350"/>
          <p14:tracePt t="164653" x="8210550" y="1517650"/>
          <p14:tracePt t="164670" x="8356600" y="1511300"/>
          <p14:tracePt t="164686" x="8509000" y="1511300"/>
          <p14:tracePt t="164703" x="8686800" y="1511300"/>
          <p14:tracePt t="164720" x="8775700" y="1504950"/>
          <p14:tracePt t="164736" x="8820150" y="1504950"/>
          <p14:tracePt t="164753" x="8826500" y="1504950"/>
          <p14:tracePt t="164964" x="8826500" y="1498600"/>
          <p14:tracePt t="165016" x="8826500" y="1492250"/>
          <p14:tracePt t="165119" x="8826500" y="1485900"/>
          <p14:tracePt t="165154" x="8832850" y="1485900"/>
          <p14:tracePt t="165171" x="8839200" y="1479550"/>
          <p14:tracePt t="165187" x="8902700" y="1479550"/>
          <p14:tracePt t="165204" x="8997950" y="1473200"/>
          <p14:tracePt t="165208" x="9048750" y="1466850"/>
          <p14:tracePt t="165220" x="9080500" y="1460500"/>
          <p14:tracePt t="165237" x="9156700" y="1447800"/>
          <p14:tracePt t="165240" x="9188450" y="1441450"/>
          <p14:tracePt t="165253" x="9201150" y="1441450"/>
          <p14:tracePt t="165255" x="9207500" y="1435100"/>
          <p14:tracePt t="165270" x="9220200" y="1428750"/>
          <p14:tracePt t="165273" x="9226550" y="1428750"/>
          <p14:tracePt t="165307" x="9232900" y="1428750"/>
          <p14:tracePt t="165320" x="9239250" y="1428750"/>
          <p14:tracePt t="165337" x="9258300" y="1428750"/>
          <p14:tracePt t="165353" x="9283700" y="1428750"/>
          <p14:tracePt t="165370" x="9296400" y="1428750"/>
          <p14:tracePt t="165372" x="9309100" y="1428750"/>
          <p14:tracePt t="165388" x="9328150" y="1428750"/>
          <p14:tracePt t="165403" x="9347200" y="1428750"/>
          <p14:tracePt t="165421" x="9366250" y="1428750"/>
          <p14:tracePt t="165437" x="9391650" y="1428750"/>
          <p14:tracePt t="165454" x="9442450" y="1428750"/>
          <p14:tracePt t="165470" x="9537700" y="1435100"/>
          <p14:tracePt t="165487" x="9652000" y="1441450"/>
          <p14:tracePt t="165504" x="9785350" y="1441450"/>
          <p14:tracePt t="165521" x="9886950" y="1435100"/>
          <p14:tracePt t="165537" x="9937750" y="1428750"/>
          <p14:tracePt t="165542" x="9950450" y="1422400"/>
          <p14:tracePt t="165554" x="9956800" y="1422400"/>
          <p14:tracePt t="165979" x="9963150" y="1422400"/>
          <p14:tracePt t="165986" x="9994900" y="1428750"/>
          <p14:tracePt t="165991" x="10033000" y="1435100"/>
          <p14:tracePt t="166003" x="10077450" y="1435100"/>
          <p14:tracePt t="166020" x="10140950" y="1441450"/>
          <p14:tracePt t="166038" x="10191750" y="1441450"/>
          <p14:tracePt t="166054" x="10223500" y="1441450"/>
          <p14:tracePt t="166071" x="10236200" y="1441450"/>
          <p14:tracePt t="166088" x="10236200" y="1447800"/>
          <p14:tracePt t="166122" x="10248900" y="1454150"/>
          <p14:tracePt t="166139" x="10261600" y="1460500"/>
          <p14:tracePt t="166154" x="10267950" y="1460500"/>
          <p14:tracePt t="166187" x="10274300" y="1460500"/>
          <p14:tracePt t="166696" x="10287000" y="1447800"/>
          <p14:tracePt t="166704" x="10312400" y="1428750"/>
          <p14:tracePt t="166722" x="10426700" y="1352550"/>
          <p14:tracePt t="166739" x="10566400" y="1276350"/>
          <p14:tracePt t="166755" x="10699750" y="1212850"/>
          <p14:tracePt t="166758" x="10750550" y="1187450"/>
          <p14:tracePt t="166771" x="10801350" y="1168400"/>
          <p14:tracePt t="166776" x="10826750" y="1155700"/>
          <p14:tracePt t="166788" x="10845800" y="1149350"/>
          <p14:tracePt t="166791" x="10864850" y="1143000"/>
          <p14:tracePt t="166804" x="10877550" y="1136650"/>
          <p14:tracePt t="166856" x="10883900" y="1181100"/>
          <p14:tracePt t="166871" x="10883900" y="1206500"/>
          <p14:tracePt t="166889" x="10883900" y="1231900"/>
          <p14:tracePt t="166905" x="10877550" y="1244600"/>
          <p14:tracePt t="166922" x="10864850" y="1257300"/>
          <p14:tracePt t="166938" x="10833100" y="1276350"/>
          <p14:tracePt t="166955" x="10795000" y="1282700"/>
          <p14:tracePt t="166972" x="10712450" y="1295400"/>
          <p14:tracePt t="166989" x="10610850" y="1295400"/>
          <p14:tracePt t="167005" x="10521950" y="1289050"/>
          <p14:tracePt t="167010" x="10483850" y="1282700"/>
          <p14:tracePt t="167021" x="10420350" y="1263650"/>
          <p14:tracePt t="167023" x="10382250" y="1244600"/>
          <p14:tracePt t="167038" x="10337800" y="1231900"/>
          <p14:tracePt t="167057" x="10223500" y="1181100"/>
          <p14:tracePt t="167072" x="10096500" y="1143000"/>
          <p14:tracePt t="167089" x="9969500" y="1104900"/>
          <p14:tracePt t="167106" x="9880600" y="1085850"/>
          <p14:tracePt t="167122" x="9798050" y="1073150"/>
          <p14:tracePt t="167139" x="9766300" y="1066800"/>
          <p14:tracePt t="167156" x="9740900" y="1066800"/>
          <p14:tracePt t="167172" x="9728200" y="1066800"/>
          <p14:tracePt t="167189" x="9709150" y="1073150"/>
          <p14:tracePt t="167205" x="9671050" y="1079500"/>
          <p14:tracePt t="167222" x="9620250" y="1079500"/>
          <p14:tracePt t="167239" x="9569450" y="1085850"/>
          <p14:tracePt t="167255" x="9531350" y="1098550"/>
          <p14:tracePt t="167272" x="9512300" y="1111250"/>
          <p14:tracePt t="167288" x="9512300" y="1136650"/>
          <p14:tracePt t="167306" x="9544050" y="1193800"/>
          <p14:tracePt t="167322" x="9601200" y="1244600"/>
          <p14:tracePt t="167338" x="9626600" y="1263650"/>
          <p14:tracePt t="167355" x="9734550" y="1327150"/>
          <p14:tracePt t="167372" x="9810750" y="1346200"/>
          <p14:tracePt t="167389" x="9931400" y="1358900"/>
          <p14:tracePt t="167405" x="10071100" y="1346200"/>
          <p14:tracePt t="167422" x="10223500" y="1314450"/>
          <p14:tracePt t="167439" x="10306050" y="1270000"/>
          <p14:tracePt t="167455" x="10344150" y="1225550"/>
          <p14:tracePt t="167472" x="10356850" y="1187450"/>
          <p14:tracePt t="167489" x="10350500" y="1162050"/>
          <p14:tracePt t="167505" x="10331450" y="1130300"/>
          <p14:tracePt t="167522" x="10306050" y="1098550"/>
          <p14:tracePt t="167540" x="10255250" y="1060450"/>
          <p14:tracePt t="167556" x="10210800" y="1035050"/>
          <p14:tracePt t="167572" x="10160000" y="1016000"/>
          <p14:tracePt t="167589" x="10090150" y="996950"/>
          <p14:tracePt t="167605" x="10013950" y="984250"/>
          <p14:tracePt t="167622" x="9925050" y="984250"/>
          <p14:tracePt t="167639" x="9823450" y="990600"/>
          <p14:tracePt t="167655" x="9728200" y="1009650"/>
          <p14:tracePt t="167672" x="9645650" y="1022350"/>
          <p14:tracePt t="167689" x="9601200" y="1035050"/>
          <p14:tracePt t="167706" x="9575800" y="1047750"/>
          <p14:tracePt t="167722" x="9563100" y="1060450"/>
          <p14:tracePt t="167739" x="9550400" y="1079500"/>
          <p14:tracePt t="167756" x="9544050" y="1098550"/>
          <p14:tracePt t="167772" x="9544050" y="1143000"/>
          <p14:tracePt t="167789" x="9556750" y="1193800"/>
          <p14:tracePt t="167805" x="9620250" y="1238250"/>
          <p14:tracePt t="167822" x="9715500" y="1270000"/>
          <p14:tracePt t="167839" x="9823450" y="1282700"/>
          <p14:tracePt t="167855" x="9937750" y="1282700"/>
          <p14:tracePt t="167872" x="10026650" y="1276350"/>
          <p14:tracePt t="167889" x="10096500" y="1244600"/>
          <p14:tracePt t="167906" x="10134600" y="1212850"/>
          <p14:tracePt t="167922" x="10172700" y="1155700"/>
          <p14:tracePt t="167928" x="10185400" y="1123950"/>
          <p14:tracePt t="167939" x="10185400" y="1111250"/>
          <p14:tracePt t="167956" x="10191750" y="1047750"/>
          <p14:tracePt t="167972" x="10166350" y="1016000"/>
          <p14:tracePt t="167989" x="10140950" y="990600"/>
          <p14:tracePt t="168006" x="10102850" y="971550"/>
          <p14:tracePt t="168008" x="10071100" y="965200"/>
          <p14:tracePt t="168023" x="10058400" y="965200"/>
          <p14:tracePt t="168040" x="9963150" y="952500"/>
          <p14:tracePt t="168056" x="9886950" y="952500"/>
          <p14:tracePt t="168072" x="9829800" y="952500"/>
          <p14:tracePt t="168089" x="9740900" y="965200"/>
          <p14:tracePt t="168106" x="9645650" y="1003300"/>
          <p14:tracePt t="168122" x="9588500" y="1035050"/>
          <p14:tracePt t="168139" x="9525000" y="1085850"/>
          <p14:tracePt t="168156" x="9525000" y="1104900"/>
          <p14:tracePt t="168172" x="9588500" y="1130300"/>
          <p14:tracePt t="168189" x="9728200" y="1143000"/>
          <p14:tracePt t="168206" x="9899650" y="1143000"/>
          <p14:tracePt t="168223" x="10064750" y="1136650"/>
          <p14:tracePt t="168240" x="10160000" y="1117600"/>
          <p14:tracePt t="168257" x="10204450" y="1092200"/>
          <p14:tracePt t="168273" x="10198100" y="1066800"/>
          <p14:tracePt t="168290" x="10185400" y="1060450"/>
          <p14:tracePt t="168306" x="10172700" y="1060450"/>
          <p14:tracePt t="168323" x="10134600" y="1060450"/>
          <p14:tracePt t="168339" x="10090150" y="1066800"/>
          <p14:tracePt t="168356" x="10020300" y="1092200"/>
          <p14:tracePt t="168373" x="9950450" y="1117600"/>
          <p14:tracePt t="168389" x="9893300" y="1162050"/>
          <p14:tracePt t="168406" x="9855200" y="1206500"/>
          <p14:tracePt t="168422" x="9817100" y="1257300"/>
          <p14:tracePt t="168440" x="9798050" y="1346200"/>
          <p14:tracePt t="168445" x="9791700" y="1377950"/>
          <p14:tracePt t="168456" x="9791700" y="1409700"/>
          <p14:tracePt t="168458" x="9791700" y="1428750"/>
          <p14:tracePt t="168473" x="9785350" y="1473200"/>
          <p14:tracePt t="168489" x="9785350" y="1479550"/>
          <p14:tracePt t="168506" x="9779000" y="1492250"/>
          <p14:tracePt t="168613" x="9779000" y="1498600"/>
          <p14:tracePt t="168640" x="9779000" y="1504950"/>
          <p14:tracePt t="168657" x="9772650" y="1511300"/>
          <p14:tracePt t="168673" x="9766300" y="1517650"/>
          <p14:tracePt t="168689" x="9759950" y="1517650"/>
          <p14:tracePt t="168772" x="9759950" y="1524000"/>
          <p14:tracePt t="168779" x="9753600" y="1530350"/>
          <p14:tracePt t="168789" x="9747250" y="1536700"/>
          <p14:tracePt t="168807" x="9734550" y="1549400"/>
          <p14:tracePt t="168823" x="9715500" y="1568450"/>
          <p14:tracePt t="168840" x="9690100" y="1587500"/>
          <p14:tracePt t="168856" x="9677400" y="1593850"/>
          <p14:tracePt t="168860" x="9664700" y="1600200"/>
          <p14:tracePt t="168873" x="9658350" y="1606550"/>
          <p14:tracePt t="168923" x="9652000" y="1606550"/>
          <p14:tracePt t="168942" x="9613900" y="1612900"/>
          <p14:tracePt t="168957" x="9601200" y="1612900"/>
          <p14:tracePt t="168975" x="9550400" y="1625600"/>
          <p14:tracePt t="168990" x="9518650" y="1631950"/>
          <p14:tracePt t="169007" x="9493250" y="1638300"/>
          <p14:tracePt t="169024" x="9480550" y="1638300"/>
          <p14:tracePt t="169040" x="9467850" y="1644650"/>
          <p14:tracePt t="169057" x="9423400" y="1651000"/>
          <p14:tracePt t="169074" x="9359900" y="1651000"/>
          <p14:tracePt t="169090" x="9264650" y="1651000"/>
          <p14:tracePt t="169108" x="9144000" y="1644650"/>
          <p14:tracePt t="169123" x="9023350" y="1625600"/>
          <p14:tracePt t="169140" x="8928100" y="1606550"/>
          <p14:tracePt t="169157" x="8883650" y="1600200"/>
          <p14:tracePt t="169174" x="8820150" y="1581150"/>
          <p14:tracePt t="169177" x="8775700" y="1574800"/>
          <p14:tracePt t="169190" x="8731250" y="1568450"/>
          <p14:tracePt t="169192" x="8642350" y="1562100"/>
          <p14:tracePt t="169207" x="8432800" y="1536700"/>
          <p14:tracePt t="169223" x="8210550" y="1504950"/>
          <p14:tracePt t="169240" x="7988300" y="1466850"/>
          <p14:tracePt t="169257" x="7829550" y="1435100"/>
          <p14:tracePt t="169273" x="7753350" y="1416050"/>
          <p14:tracePt t="169290" x="7740650" y="1409700"/>
          <p14:tracePt t="169307" x="7740650" y="1403350"/>
          <p14:tracePt t="169323" x="7753350" y="1397000"/>
          <p14:tracePt t="169340" x="7785100" y="1397000"/>
          <p14:tracePt t="169357" x="7804150" y="1390650"/>
          <p14:tracePt t="169374" x="7810500" y="1390650"/>
          <p14:tracePt t="169390" x="7816850" y="1390650"/>
          <p14:tracePt t="169407" x="7835900" y="1390650"/>
          <p14:tracePt t="169424" x="7886700" y="1384300"/>
          <p14:tracePt t="169440" x="7962900" y="1384300"/>
          <p14:tracePt t="169457" x="8058150" y="1377950"/>
          <p14:tracePt t="169473" x="8166100" y="1384300"/>
          <p14:tracePt t="169491" x="8235950" y="1390650"/>
          <p14:tracePt t="169507" x="8305800" y="1397000"/>
          <p14:tracePt t="169523" x="8343900" y="1397000"/>
          <p14:tracePt t="169540" x="8394700" y="1403350"/>
          <p14:tracePt t="169557" x="8458200" y="1409700"/>
          <p14:tracePt t="169573" x="8553450" y="1416050"/>
          <p14:tracePt t="169590" x="8604250" y="1422400"/>
          <p14:tracePt t="169607" x="8769350" y="1416050"/>
          <p14:tracePt t="169624" x="8851900" y="1390650"/>
          <p14:tracePt t="169640" x="8890000" y="1371600"/>
          <p14:tracePt t="169657" x="8896350" y="1358900"/>
          <p14:tracePt t="169674" x="8902700" y="1339850"/>
          <p14:tracePt t="169691" x="8902700" y="1327150"/>
          <p14:tracePt t="169707" x="8902700" y="1314450"/>
          <p14:tracePt t="169724" x="8890000" y="1308100"/>
          <p14:tracePt t="169740" x="8877300" y="1295400"/>
          <p14:tracePt t="169758" x="8858250" y="1282700"/>
          <p14:tracePt t="169774" x="8832850" y="1270000"/>
          <p14:tracePt t="169791" x="8782050" y="1257300"/>
          <p14:tracePt t="169807" x="8693150" y="1250950"/>
          <p14:tracePt t="169824" x="8629650" y="1244600"/>
          <p14:tracePt t="169841" x="8591550" y="1238250"/>
          <p14:tracePt t="169858" x="8547100" y="1231900"/>
          <p14:tracePt t="169874" x="8521700" y="1231900"/>
          <p14:tracePt t="169891" x="8483600" y="1231900"/>
          <p14:tracePt t="169909" x="8451850" y="1238250"/>
          <p14:tracePt t="169924" x="8401050" y="1263650"/>
          <p14:tracePt t="169940" x="8343900" y="1295400"/>
          <p14:tracePt t="169957" x="8305800" y="1327150"/>
          <p14:tracePt t="169974" x="8286750" y="1358900"/>
          <p14:tracePt t="169991" x="8286750" y="1390650"/>
          <p14:tracePt t="170007" x="8305800" y="1416050"/>
          <p14:tracePt t="170024" x="8356600" y="1441450"/>
          <p14:tracePt t="170041" x="8502650" y="1485900"/>
          <p14:tracePt t="170057" x="8604250" y="1504950"/>
          <p14:tracePt t="170074" x="8705850" y="1524000"/>
          <p14:tracePt t="170090" x="8756650" y="1524000"/>
          <p14:tracePt t="170107" x="8788400" y="1524000"/>
          <p14:tracePt t="170124" x="8826500" y="1524000"/>
          <p14:tracePt t="170141" x="8864600" y="1511300"/>
          <p14:tracePt t="170158" x="8883650" y="1504950"/>
          <p14:tracePt t="170174" x="8896350" y="1498600"/>
          <p14:tracePt t="170191" x="8902700" y="1498600"/>
          <p14:tracePt t="170315" x="8896350" y="1498600"/>
          <p14:tracePt t="170340" x="8890000" y="1498600"/>
          <p14:tracePt t="170392" x="8883650" y="1498600"/>
          <p14:tracePt t="170525" x="8890000" y="1498600"/>
          <p14:tracePt t="170530" x="8902700" y="1498600"/>
          <p14:tracePt t="170541" x="8940800" y="1492250"/>
          <p14:tracePt t="170558" x="9017000" y="1492250"/>
          <p14:tracePt t="170575" x="9067800" y="1492250"/>
          <p14:tracePt t="170591" x="9086850" y="1492250"/>
          <p14:tracePt t="170594" x="9099550" y="1492250"/>
          <p14:tracePt t="170608" x="9112250" y="1492250"/>
          <p14:tracePt t="170624" x="9156700" y="1485900"/>
          <p14:tracePt t="170642" x="9194800" y="1479550"/>
          <p14:tracePt t="170658" x="9201150" y="1473200"/>
          <p14:tracePt t="170676" x="9213850" y="1473200"/>
          <p14:tracePt t="170692" x="9232900" y="1473200"/>
          <p14:tracePt t="170709" x="9283700" y="1485900"/>
          <p14:tracePt t="170725" x="9359900" y="1498600"/>
          <p14:tracePt t="170741" x="9436100" y="1504950"/>
          <p14:tracePt t="170758" x="9525000" y="1504950"/>
          <p14:tracePt t="170775" x="9582150" y="1504950"/>
          <p14:tracePt t="170792" x="9658350" y="1498600"/>
          <p14:tracePt t="170808" x="9721850" y="1492250"/>
          <p14:tracePt t="170825" x="9791700" y="1485900"/>
          <p14:tracePt t="170842" x="9848850" y="1479550"/>
          <p14:tracePt t="170858" x="9893300" y="1473200"/>
          <p14:tracePt t="170862" x="9918700" y="1466850"/>
          <p14:tracePt t="170875" x="9944100" y="1460500"/>
          <p14:tracePt t="170876" x="9956800" y="1460500"/>
          <p14:tracePt t="170892" x="9975850" y="1454150"/>
          <p14:tracePt t="170908" x="9988550" y="1454150"/>
          <p14:tracePt t="170925" x="10001250" y="1454150"/>
          <p14:tracePt t="170942" x="10007600" y="1454150"/>
          <p14:tracePt t="170960" x="10007600" y="1447800"/>
          <p14:tracePt t="171076" x="10001250" y="1447800"/>
          <p14:tracePt t="171092" x="9994900" y="1447800"/>
          <p14:tracePt t="171109" x="9988550" y="1447800"/>
          <p14:tracePt t="171142" x="9994900" y="1447800"/>
          <p14:tracePt t="171158" x="10013950" y="1441450"/>
          <p14:tracePt t="171175" x="10058400" y="1435100"/>
          <p14:tracePt t="171192" x="10109200" y="1435100"/>
          <p14:tracePt t="171209" x="10134600" y="1422400"/>
          <p14:tracePt t="171214" x="10140950" y="1422400"/>
          <p14:tracePt t="171225" x="10153650" y="1416050"/>
          <p14:tracePt t="171243" x="10166350" y="1416050"/>
          <p14:tracePt t="171259" x="10172700" y="1416050"/>
          <p14:tracePt t="171276" x="10198100" y="1416050"/>
          <p14:tracePt t="171292" x="10236200" y="1441450"/>
          <p14:tracePt t="171308" x="10274300" y="1454150"/>
          <p14:tracePt t="171325" x="10306050" y="1460500"/>
          <p14:tracePt t="171342" x="10337800" y="1460500"/>
          <p14:tracePt t="171359" x="10382250" y="1454150"/>
          <p14:tracePt t="171375" x="10439400" y="1435100"/>
          <p14:tracePt t="171392" x="10483850" y="1416050"/>
          <p14:tracePt t="171408" x="10521950" y="1397000"/>
          <p14:tracePt t="171425" x="10566400" y="1371600"/>
          <p14:tracePt t="171442" x="10579100" y="1365250"/>
          <p14:tracePt t="171475" x="10585450" y="1365250"/>
          <p14:tracePt t="171492" x="10579100" y="1365250"/>
          <p14:tracePt t="171508" x="10572750" y="1365250"/>
          <p14:tracePt t="171525" x="10553700" y="1358900"/>
          <p14:tracePt t="171542" x="10534650" y="1339850"/>
          <p14:tracePt t="171559" x="10515600" y="1327150"/>
          <p14:tracePt t="171575" x="10496550" y="1301750"/>
          <p14:tracePt t="171592" x="10471150" y="1282700"/>
          <p14:tracePt t="171609" x="10445750" y="1270000"/>
          <p14:tracePt t="171625" x="10407650" y="1263650"/>
          <p14:tracePt t="171642" x="10369550" y="1257300"/>
          <p14:tracePt t="171659" x="10299700" y="1257300"/>
          <p14:tracePt t="171675" x="10261600" y="1263650"/>
          <p14:tracePt t="171693" x="10204450" y="1270000"/>
          <p14:tracePt t="171709" x="10179050" y="1276350"/>
          <p14:tracePt t="171727" x="10153650" y="1282700"/>
          <p14:tracePt t="171742" x="10121900" y="1289050"/>
          <p14:tracePt t="171759" x="10090150" y="1314450"/>
          <p14:tracePt t="171775" x="10064750" y="1339850"/>
          <p14:tracePt t="171792" x="10045700" y="1358900"/>
          <p14:tracePt t="171809" x="10033000" y="1377950"/>
          <p14:tracePt t="171826" x="10026650" y="1390650"/>
          <p14:tracePt t="171842" x="10026650" y="1403350"/>
          <p14:tracePt t="171859" x="10039350" y="1422400"/>
          <p14:tracePt t="171875" x="10083800" y="1441450"/>
          <p14:tracePt t="171892" x="10153650" y="1466850"/>
          <p14:tracePt t="171909" x="10217150" y="1485900"/>
          <p14:tracePt t="171925" x="10299700" y="1511300"/>
          <p14:tracePt t="171942" x="10363200" y="1524000"/>
          <p14:tracePt t="171959" x="10407650" y="1524000"/>
          <p14:tracePt t="171976" x="10445750" y="1524000"/>
          <p14:tracePt t="171992" x="10471150" y="1524000"/>
          <p14:tracePt t="172009" x="10496550" y="1504950"/>
          <p14:tracePt t="172026" x="10521950" y="1479550"/>
          <p14:tracePt t="172042" x="10547350" y="1441450"/>
          <p14:tracePt t="172059" x="10560050" y="1409700"/>
          <p14:tracePt t="172076" x="10560050" y="1390650"/>
          <p14:tracePt t="172093" x="10560050" y="1384300"/>
          <p14:tracePt t="172109" x="10541000" y="1377950"/>
          <p14:tracePt t="172126" x="10477500" y="1377950"/>
          <p14:tracePt t="172143" x="10414000" y="1377950"/>
          <p14:tracePt t="172159" x="10356850" y="1384300"/>
          <p14:tracePt t="172176" x="10312400" y="1390650"/>
          <p14:tracePt t="172193" x="10274300" y="1397000"/>
          <p14:tracePt t="172209" x="10255250" y="1397000"/>
          <p14:tracePt t="172226" x="10242550" y="1397000"/>
          <p14:tracePt t="172243" x="10242550" y="1403350"/>
          <p14:tracePt t="172276" x="10236200" y="1409700"/>
          <p14:tracePt t="172293" x="10217150" y="1422400"/>
          <p14:tracePt t="172309" x="10198100" y="1435100"/>
          <p14:tracePt t="172326" x="10172700" y="1454150"/>
          <p14:tracePt t="172343" x="10160000" y="1466850"/>
          <p14:tracePt t="172360" x="10153650" y="1473200"/>
          <p14:tracePt t="172766" x="10166350" y="1473200"/>
          <p14:tracePt t="172772" x="10179050" y="1473200"/>
          <p14:tracePt t="172778" x="10210800" y="1473200"/>
          <p14:tracePt t="172794" x="10287000" y="1479550"/>
          <p14:tracePt t="172811" x="10388600" y="1479550"/>
          <p14:tracePt t="172828" x="10477500" y="1479550"/>
          <p14:tracePt t="172844" x="10541000" y="1479550"/>
          <p14:tracePt t="172860" x="10579100" y="1473200"/>
          <p14:tracePt t="172877" x="10598150" y="1466850"/>
          <p14:tracePt t="172893" x="10598150" y="1460500"/>
          <p14:tracePt t="173154" x="10617200" y="1460500"/>
          <p14:tracePt t="173161" x="10629900" y="1460500"/>
          <p14:tracePt t="173177" x="10744200" y="1460500"/>
          <p14:tracePt t="173194" x="10896600" y="1460500"/>
          <p14:tracePt t="173210" x="11042650" y="1460500"/>
          <p14:tracePt t="173226" x="11156950" y="1447800"/>
          <p14:tracePt t="173244" x="11245850" y="1416050"/>
          <p14:tracePt t="173260" x="11283950" y="1390650"/>
          <p14:tracePt t="173277" x="11290300" y="1377950"/>
          <p14:tracePt t="173327" x="11277600" y="1403350"/>
          <p14:tracePt t="173344" x="11277600" y="1416050"/>
          <p14:tracePt t="173361" x="11271250" y="1416050"/>
          <p14:tracePt t="173404" x="11271250" y="1422400"/>
          <p14:tracePt t="173430" x="11264900" y="1428750"/>
          <p14:tracePt t="173460" x="11245850" y="1441450"/>
          <p14:tracePt t="173477" x="11233150" y="1454150"/>
          <p14:tracePt t="173494" x="11220450" y="1466850"/>
          <p14:tracePt t="173510" x="11207750" y="1479550"/>
          <p14:tracePt t="173527" x="11188700" y="1498600"/>
          <p14:tracePt t="173544" x="11131550" y="1517650"/>
          <p14:tracePt t="173560" x="11029950" y="1530350"/>
          <p14:tracePt t="173577" x="10877550" y="1530350"/>
          <p14:tracePt t="173594" x="10572750" y="1485900"/>
          <p14:tracePt t="173611" x="10248900" y="1422400"/>
          <p14:tracePt t="173628" x="9804400" y="1327150"/>
          <p14:tracePt t="173644" x="9493250" y="1282700"/>
          <p14:tracePt t="173660" x="9283700" y="1263650"/>
          <p14:tracePt t="173677" x="9169400" y="1257300"/>
          <p14:tracePt t="173694" x="8851900" y="1289050"/>
          <p14:tracePt t="173710" x="8661400" y="1327150"/>
          <p14:tracePt t="173727" x="8401050" y="1371600"/>
          <p14:tracePt t="173744" x="8197850" y="1403350"/>
          <p14:tracePt t="173761" x="7988300" y="1409700"/>
          <p14:tracePt t="173777" x="7791450" y="1409700"/>
          <p14:tracePt t="173794" x="7581900" y="1397000"/>
          <p14:tracePt t="173811" x="7416800" y="1377950"/>
          <p14:tracePt t="173827" x="7321550" y="1365250"/>
          <p14:tracePt t="173844" x="7302500" y="1365250"/>
          <p14:tracePt t="173883" x="7302500" y="1371600"/>
          <p14:tracePt t="173894" x="7302500" y="1377950"/>
          <p14:tracePt t="173910" x="7302500" y="1416050"/>
          <p14:tracePt t="173927" x="7296150" y="1447800"/>
          <p14:tracePt t="173944" x="7296150" y="1492250"/>
          <p14:tracePt t="173961" x="7296150" y="1524000"/>
          <p14:tracePt t="173977" x="7302500" y="1549400"/>
          <p14:tracePt t="173994" x="7308850" y="1562100"/>
          <p14:tracePt t="173997" x="7308850" y="1568450"/>
          <p14:tracePt t="174048" x="7308850" y="1574800"/>
          <p14:tracePt t="174061" x="7315200" y="1581150"/>
          <p14:tracePt t="174077" x="7315200" y="1593850"/>
          <p14:tracePt t="174095" x="7315200" y="1612900"/>
          <p14:tracePt t="174112" x="7315200" y="1638300"/>
          <p14:tracePt t="174127" x="7315200" y="1644650"/>
          <p14:tracePt t="174144" x="7315200" y="1657350"/>
          <p14:tracePt t="174161" x="7315200" y="1670050"/>
          <p14:tracePt t="174177" x="7302500" y="1682750"/>
          <p14:tracePt t="174194" x="7289800" y="1701800"/>
          <p14:tracePt t="174210" x="7277100" y="1714500"/>
          <p14:tracePt t="174228" x="7277100" y="1720850"/>
          <p14:tracePt t="174302" x="7283450" y="1720850"/>
          <p14:tracePt t="174311" x="7289800" y="1720850"/>
          <p14:tracePt t="174328" x="7315200" y="1720850"/>
          <p14:tracePt t="174344" x="7321550" y="1720850"/>
          <p14:tracePt t="174394" x="7327900" y="1720850"/>
          <p14:tracePt t="174411" x="7334250" y="1720850"/>
          <p14:tracePt t="174428" x="7353300" y="1720850"/>
          <p14:tracePt t="174430" x="7372350" y="1720850"/>
          <p14:tracePt t="174444" x="7410450" y="1720850"/>
          <p14:tracePt t="174446" x="7448550" y="1720850"/>
          <p14:tracePt t="174463" x="7518400" y="1720850"/>
          <p14:tracePt t="174478" x="7569200" y="1720850"/>
          <p14:tracePt t="174481" x="7613650" y="1720850"/>
          <p14:tracePt t="174494" x="7639050" y="1720850"/>
          <p14:tracePt t="174495" x="7689850" y="1714500"/>
          <p14:tracePt t="174513" x="7753350" y="1708150"/>
          <p14:tracePt t="174528" x="7791450" y="1701800"/>
          <p14:tracePt t="174781" x="7797800" y="1701800"/>
          <p14:tracePt t="174789" x="7810500" y="1701800"/>
          <p14:tracePt t="174794" x="7816850" y="1701800"/>
          <p14:tracePt t="174811" x="7861300" y="1695450"/>
          <p14:tracePt t="174828" x="7931150" y="1682750"/>
          <p14:tracePt t="174845" x="8026400" y="1682750"/>
          <p14:tracePt t="174863" x="8115300" y="1676400"/>
          <p14:tracePt t="174880" x="8147050" y="1676400"/>
          <p14:tracePt t="174895" x="8153400" y="1670050"/>
          <p14:tracePt t="174998" x="8159750" y="1670050"/>
          <p14:tracePt t="175004" x="8166100" y="1670050"/>
          <p14:tracePt t="175012" x="8185150" y="1676400"/>
          <p14:tracePt t="175029" x="8242300" y="1689100"/>
          <p14:tracePt t="175045" x="8299450" y="1689100"/>
          <p14:tracePt t="175062" x="8369300" y="1689100"/>
          <p14:tracePt t="175079" x="8502650" y="1689100"/>
          <p14:tracePt t="175096" x="8597900" y="1682750"/>
          <p14:tracePt t="175112" x="8674100" y="1670050"/>
          <p14:tracePt t="175128" x="8712200" y="1663700"/>
          <p14:tracePt t="175145" x="8724900" y="1663700"/>
          <p14:tracePt t="175258" x="8731250" y="1663700"/>
          <p14:tracePt t="175355" x="8743950" y="1663700"/>
          <p14:tracePt t="175363" x="8750300" y="1663700"/>
          <p14:tracePt t="175379" x="8794750" y="1663700"/>
          <p14:tracePt t="175395" x="8826500" y="1670050"/>
          <p14:tracePt t="175412" x="8832850" y="1670050"/>
          <p14:tracePt t="175573" x="8839200" y="1676400"/>
          <p14:tracePt t="175581" x="8845550" y="1676400"/>
          <p14:tracePt t="175596" x="8858250" y="1682750"/>
          <p14:tracePt t="175612" x="8858250" y="1689100"/>
          <p14:tracePt t="175629" x="8864600" y="1689100"/>
          <p14:tracePt t="175645" x="8870950" y="1695450"/>
          <p14:tracePt t="175662" x="8890000" y="1708150"/>
          <p14:tracePt t="175679" x="8921750" y="1727200"/>
          <p14:tracePt t="175696" x="8978900" y="1739900"/>
          <p14:tracePt t="175712" x="9055100" y="1758950"/>
          <p14:tracePt t="175729" x="9131300" y="1765300"/>
          <p14:tracePt t="175745" x="9169400" y="1765300"/>
          <p14:tracePt t="175763" x="9188450" y="1765300"/>
          <p14:tracePt t="175766" x="9194800" y="1765300"/>
          <p14:tracePt t="175781" x="9201150" y="1765300"/>
          <p14:tracePt t="176061" x="9194800" y="1771650"/>
          <p14:tracePt t="176067" x="9188450" y="1771650"/>
          <p14:tracePt t="176080" x="9175750" y="1778000"/>
          <p14:tracePt t="176096" x="9144000" y="1790700"/>
          <p14:tracePt t="176113" x="9118600" y="1797050"/>
          <p14:tracePt t="176130" x="9105900" y="1803400"/>
          <p14:tracePt t="176163" x="9118600" y="1797050"/>
          <p14:tracePt t="176181" x="9144000" y="1778000"/>
          <p14:tracePt t="176196" x="9163050" y="1758950"/>
          <p14:tracePt t="176213" x="9169400" y="1752600"/>
          <p14:tracePt t="176507" x="9182100" y="1752600"/>
          <p14:tracePt t="176518" x="9188450" y="1746250"/>
          <p14:tracePt t="176530" x="9232900" y="1720850"/>
          <p14:tracePt t="176547" x="9271000" y="1695450"/>
          <p14:tracePt t="176563" x="9309100" y="1682750"/>
          <p14:tracePt t="176580" x="9328150" y="1676400"/>
          <p14:tracePt t="176597" x="9334500" y="1670050"/>
          <p14:tracePt t="176917" x="9340850" y="1670050"/>
          <p14:tracePt t="176924" x="9347200" y="1670050"/>
          <p14:tracePt t="176933" x="9372600" y="1657350"/>
          <p14:tracePt t="176946" x="9455150" y="1651000"/>
          <p14:tracePt t="176963" x="9537700" y="1644650"/>
          <p14:tracePt t="176980" x="9601200" y="1644650"/>
          <p14:tracePt t="176997" x="9690100" y="1644650"/>
          <p14:tracePt t="177013" x="9759950" y="1651000"/>
          <p14:tracePt t="177031" x="9817100" y="1663700"/>
          <p14:tracePt t="177047" x="9842500" y="1676400"/>
          <p14:tracePt t="177102" x="9848850" y="1676400"/>
          <p14:tracePt t="177118" x="9855200" y="1676400"/>
          <p14:tracePt t="177130" x="9861550" y="1676400"/>
          <p14:tracePt t="177147" x="9880600" y="1682750"/>
          <p14:tracePt t="177164" x="9893300" y="1689100"/>
          <p14:tracePt t="177197" x="9899650" y="1689100"/>
          <p14:tracePt t="177213" x="9906000" y="1695450"/>
          <p14:tracePt t="177230" x="9918700" y="1701800"/>
          <p14:tracePt t="177247" x="9937750" y="1708150"/>
          <p14:tracePt t="177264" x="9956800" y="1720850"/>
          <p14:tracePt t="177280" x="9982200" y="1727200"/>
          <p14:tracePt t="177297" x="10013950" y="1739900"/>
          <p14:tracePt t="177314" x="10045700" y="1746250"/>
          <p14:tracePt t="177330" x="10071100" y="1746250"/>
          <p14:tracePt t="177347" x="10083800" y="1746250"/>
          <p14:tracePt t="177455" x="10090150" y="1746250"/>
          <p14:tracePt t="177463" x="10096500" y="1752600"/>
          <p14:tracePt t="177480" x="10109200" y="1758950"/>
          <p14:tracePt t="177497" x="10140950" y="1765300"/>
          <p14:tracePt t="177514" x="10166350" y="1765300"/>
          <p14:tracePt t="177531" x="10198100" y="1765300"/>
          <p14:tracePt t="177547" x="10217150" y="1758950"/>
          <p14:tracePt t="177564" x="10229850" y="1752600"/>
          <p14:tracePt t="177582" x="10242550" y="1746250"/>
          <p14:tracePt t="177614" x="10248900" y="1746250"/>
          <p14:tracePt t="177631" x="10261600" y="1746250"/>
          <p14:tracePt t="177647" x="10274300" y="1739900"/>
          <p14:tracePt t="177664" x="10293350" y="1739900"/>
          <p14:tracePt t="177681" x="10306050" y="1739900"/>
          <p14:tracePt t="177698" x="10318750" y="1733550"/>
          <p14:tracePt t="177731" x="10325100" y="1733550"/>
          <p14:tracePt t="177747" x="10325100" y="1727200"/>
          <p14:tracePt t="177780" x="10331450" y="1727200"/>
          <p14:tracePt t="178174" x="10337800" y="1727200"/>
          <p14:tracePt t="178180" x="10344150" y="1727200"/>
          <p14:tracePt t="178198" x="10375900" y="1727200"/>
          <p14:tracePt t="178214" x="10439400" y="1739900"/>
          <p14:tracePt t="178231" x="10515600" y="1758950"/>
          <p14:tracePt t="178248" x="10591800" y="1771650"/>
          <p14:tracePt t="178252" x="10642600" y="1784350"/>
          <p14:tracePt t="178265" x="10680700" y="1790700"/>
          <p14:tracePt t="178281" x="10718800" y="1790700"/>
          <p14:tracePt t="178298" x="10725150" y="1790700"/>
          <p14:tracePt t="178315" x="10731500" y="1790700"/>
          <p14:tracePt t="178389" x="10731500" y="1797050"/>
          <p14:tracePt t="178397" x="10737850" y="1797050"/>
          <p14:tracePt t="178415" x="10744200" y="1803400"/>
          <p14:tracePt t="178431" x="10744200" y="1809750"/>
          <p14:tracePt t="178448" x="10750550" y="1809750"/>
          <p14:tracePt t="178465" x="10750550" y="1816100"/>
          <p14:tracePt t="180022" x="10756900" y="1816100"/>
          <p14:tracePt t="180030" x="10756900" y="1809750"/>
          <p14:tracePt t="180054" x="10763250" y="1809750"/>
          <p14:tracePt t="180541" x="10763250" y="1803400"/>
          <p14:tracePt t="180549" x="10763250" y="1797050"/>
          <p14:tracePt t="180566" x="10750550" y="1784350"/>
          <p14:tracePt t="180583" x="10744200" y="1765300"/>
          <p14:tracePt t="180600" x="10731500" y="1752600"/>
          <p14:tracePt t="180616" x="10725150" y="1746250"/>
          <p14:tracePt t="180633" x="10718800" y="1739900"/>
          <p14:tracePt t="180666" x="10718800" y="1733550"/>
          <p14:tracePt t="180683" x="10718800" y="1727200"/>
          <p14:tracePt t="180700" x="10718800" y="1720850"/>
          <p14:tracePt t="180716" x="10725150" y="1714500"/>
          <p14:tracePt t="180733" x="10731500" y="1708150"/>
          <p14:tracePt t="181943" x="10731500" y="1701800"/>
          <p14:tracePt t="181952" x="10725150" y="1689100"/>
          <p14:tracePt t="181963" x="10712450" y="1670050"/>
          <p14:tracePt t="181967" x="10693400" y="1651000"/>
          <p14:tracePt t="181984" x="10655300" y="1612900"/>
          <p14:tracePt t="182001" x="10629900" y="1574800"/>
          <p14:tracePt t="182017" x="10617200" y="1549400"/>
          <p14:tracePt t="182034" x="10610850" y="1530350"/>
          <p14:tracePt t="182051" x="10610850" y="1511300"/>
          <p14:tracePt t="182067" x="10604500" y="1492250"/>
          <p14:tracePt t="182084" x="10572750" y="1473200"/>
          <p14:tracePt t="182102" x="10509250" y="1447800"/>
          <p14:tracePt t="182117" x="10471150" y="1447800"/>
          <p14:tracePt t="182134" x="10458450" y="1447800"/>
          <p14:tracePt t="182151" x="10433050" y="1454150"/>
          <p14:tracePt t="182168" x="10407650" y="1460500"/>
          <p14:tracePt t="182184" x="10369550" y="1466850"/>
          <p14:tracePt t="182201" x="10312400" y="1473200"/>
          <p14:tracePt t="182217" x="10255250" y="1466850"/>
          <p14:tracePt t="182234" x="10166350" y="1435100"/>
          <p14:tracePt t="182251" x="10083800" y="1384300"/>
          <p14:tracePt t="182267" x="9994900" y="1320800"/>
          <p14:tracePt t="182285" x="9906000" y="1250950"/>
          <p14:tracePt t="182301" x="9874250" y="1231900"/>
          <p14:tracePt t="182317" x="9855200" y="1225550"/>
          <p14:tracePt t="182335" x="9842500" y="1225550"/>
          <p14:tracePt t="182337" x="9829800" y="1225550"/>
          <p14:tracePt t="182351" x="9791700" y="1231900"/>
          <p14:tracePt t="182368" x="9639300" y="1231900"/>
          <p14:tracePt t="182384" x="9493250" y="1225550"/>
          <p14:tracePt t="182402" x="9353550" y="1212850"/>
          <p14:tracePt t="182419" x="9258300" y="1200150"/>
          <p14:tracePt t="182435" x="9156700" y="1187450"/>
          <p14:tracePt t="182451" x="9093200" y="1187450"/>
          <p14:tracePt t="182468" x="9029700" y="1187450"/>
          <p14:tracePt t="182485" x="8940800" y="1219200"/>
          <p14:tracePt t="182502" x="8877300" y="1244600"/>
          <p14:tracePt t="182518" x="8794750" y="1289050"/>
          <p14:tracePt t="182534" x="8712200" y="1333500"/>
          <p14:tracePt t="182551" x="8655050" y="1352550"/>
          <p14:tracePt t="182568" x="8597900" y="1377950"/>
          <p14:tracePt t="182584" x="8578850" y="1390650"/>
          <p14:tracePt t="182601" x="8553450" y="1422400"/>
          <p14:tracePt t="182617" x="8547100" y="1435100"/>
          <p14:tracePt t="182635" x="8534400" y="1479550"/>
          <p14:tracePt t="182651" x="8528050" y="1504950"/>
          <p14:tracePt t="182668" x="8528050" y="1517650"/>
          <p14:tracePt t="182685" x="8528050" y="1530350"/>
          <p14:tracePt t="182701" x="8534400" y="1549400"/>
          <p14:tracePt t="182718" x="8566150" y="1587500"/>
          <p14:tracePt t="182735" x="8623300" y="1631950"/>
          <p14:tracePt t="182752" x="8693150" y="1689100"/>
          <p14:tracePt t="182768" x="8750300" y="1720850"/>
          <p14:tracePt t="182785" x="8807450" y="1752600"/>
          <p14:tracePt t="182801" x="8826500" y="1758950"/>
          <p14:tracePt t="186013" x="8832850" y="1758950"/>
          <p14:tracePt t="186023" x="8845550" y="1739900"/>
          <p14:tracePt t="186028" x="8890000" y="1708150"/>
          <p14:tracePt t="186040" x="8934450" y="1676400"/>
          <p14:tracePt t="186055" x="9042400" y="1619250"/>
          <p14:tracePt t="186071" x="9201150" y="1543050"/>
          <p14:tracePt t="186087" x="9353550" y="1479550"/>
          <p14:tracePt t="186104" x="9480550" y="1428750"/>
          <p14:tracePt t="186121" x="9569450" y="1390650"/>
          <p14:tracePt t="186137" x="9620250" y="1371600"/>
          <p14:tracePt t="186140" x="9645650" y="1365250"/>
          <p14:tracePt t="186154" x="9664700" y="1358900"/>
          <p14:tracePt t="186156" x="9683750" y="1358900"/>
          <p14:tracePt t="186172" x="9709150" y="1358900"/>
          <p14:tracePt t="186187" x="9734550" y="1365250"/>
          <p14:tracePt t="186204" x="9798050" y="1384300"/>
          <p14:tracePt t="186221" x="9823450" y="1390650"/>
          <p14:tracePt t="186258" x="9842500" y="1377950"/>
          <p14:tracePt t="186272" x="9855200" y="1365250"/>
          <p14:tracePt t="186287" x="9918700" y="1320800"/>
          <p14:tracePt t="186304" x="10013950" y="1276350"/>
          <p14:tracePt t="186322" x="10191750" y="1225550"/>
          <p14:tracePt t="186337" x="10312400" y="1193800"/>
          <p14:tracePt t="186355" x="10356850" y="1168400"/>
          <p14:tracePt t="186371" x="10369550" y="1155700"/>
          <p14:tracePt t="186388" x="10375900" y="1136650"/>
          <p14:tracePt t="186405" x="10382250" y="1130300"/>
          <p14:tracePt t="186421" x="10394950" y="1111250"/>
          <p14:tracePt t="186438" x="10407650" y="1092200"/>
          <p14:tracePt t="186454" x="10414000" y="1085850"/>
          <p14:tracePt t="186488" x="10394950" y="1104900"/>
          <p14:tracePt t="186505" x="10331450" y="1143000"/>
          <p14:tracePt t="186521" x="10248900" y="1181100"/>
          <p14:tracePt t="186538" x="10185400" y="1212850"/>
          <p14:tracePt t="186555" x="10140950" y="1244600"/>
          <p14:tracePt t="186572" x="10134600" y="1250950"/>
          <p14:tracePt t="186605" x="10140950" y="1250950"/>
          <p14:tracePt t="186622" x="10160000" y="1257300"/>
          <p14:tracePt t="186638" x="10172700" y="1282700"/>
          <p14:tracePt t="186643" x="10172700" y="1308100"/>
          <p14:tracePt t="186654" x="10172700" y="1333500"/>
          <p14:tracePt t="186656" x="10172700" y="1365250"/>
          <p14:tracePt t="186672" x="10179050" y="1422400"/>
          <p14:tracePt t="186688" x="10204450" y="1492250"/>
          <p14:tracePt t="186705" x="10236200" y="1543050"/>
          <p14:tracePt t="186722" x="10274300" y="1593850"/>
          <p14:tracePt t="186738" x="10293350" y="1619250"/>
          <p14:tracePt t="186756" x="10299700" y="1619250"/>
          <p14:tracePt t="187431" x="10299700" y="1625600"/>
          <p14:tracePt t="187441" x="10293350" y="1625600"/>
          <p14:tracePt t="187456" x="10261600" y="1644650"/>
          <p14:tracePt t="187472" x="10198100" y="1663700"/>
          <p14:tracePt t="187489" x="10102850" y="1682750"/>
          <p14:tracePt t="187506" x="9988550" y="1701800"/>
          <p14:tracePt t="187522" x="9893300" y="1720850"/>
          <p14:tracePt t="187539" x="9842500" y="1733550"/>
          <p14:tracePt t="187555" x="9829800" y="1739900"/>
          <p14:tracePt t="187572" x="9823450" y="1746250"/>
          <p14:tracePt t="187575" x="9817100" y="1746250"/>
          <p14:tracePt t="187589" x="9810750" y="1752600"/>
          <p14:tracePt t="187605" x="9772650" y="1765300"/>
          <p14:tracePt t="187622" x="9690100" y="1765300"/>
          <p14:tracePt t="187639" x="9569450" y="1765300"/>
          <p14:tracePt t="187655" x="9493250" y="1765300"/>
          <p14:tracePt t="187672" x="9480550" y="1765300"/>
          <p14:tracePt t="187752" x="9474200" y="1765300"/>
          <p14:tracePt t="187760" x="9467850" y="1765300"/>
          <p14:tracePt t="187773" x="9429750" y="1746250"/>
          <p14:tracePt t="187789" x="9309100" y="1708150"/>
          <p14:tracePt t="187806" x="9131300" y="1651000"/>
          <p14:tracePt t="187822" x="8921750" y="1593850"/>
          <p14:tracePt t="187840" x="8699500" y="1524000"/>
          <p14:tracePt t="187856" x="8585200" y="1492250"/>
          <p14:tracePt t="187873" x="8515350" y="1466850"/>
          <p14:tracePt t="187890" x="8483600" y="1460500"/>
          <p14:tracePt t="187907" x="8451850" y="1454150"/>
          <p14:tracePt t="187923" x="8388350" y="1454150"/>
          <p14:tracePt t="187939" x="8305800" y="1454150"/>
          <p14:tracePt t="187956" x="8229600" y="1460500"/>
          <p14:tracePt t="187972" x="8185150" y="1460500"/>
          <p14:tracePt t="187989" x="8178800" y="1460500"/>
          <p14:tracePt t="188006" x="8191500" y="1460500"/>
          <p14:tracePt t="188022" x="8235950" y="1460500"/>
          <p14:tracePt t="188039" x="8312150" y="1454150"/>
          <p14:tracePt t="188056" x="8394700" y="1454150"/>
          <p14:tracePt t="188072" x="8489950" y="1454150"/>
          <p14:tracePt t="188090" x="8597900" y="1466850"/>
          <p14:tracePt t="188106" x="8636000" y="1473200"/>
          <p14:tracePt t="188122" x="8674100" y="1479550"/>
          <p14:tracePt t="188139" x="8743950" y="1485900"/>
          <p14:tracePt t="188156" x="8845550" y="1498600"/>
          <p14:tracePt t="188173" x="8934450" y="1511300"/>
          <p14:tracePt t="188189" x="8985250" y="1524000"/>
          <p14:tracePt t="188206" x="8997950" y="1530350"/>
          <p14:tracePt t="188222" x="9004300" y="1530350"/>
          <p14:tracePt t="188277" x="9010650" y="1530350"/>
          <p14:tracePt t="188285" x="9017000" y="1530350"/>
          <p14:tracePt t="188292" x="9023350" y="1536700"/>
          <p14:tracePt t="188306" x="9042400" y="1536700"/>
          <p14:tracePt t="188324" x="9074150" y="1536700"/>
          <p14:tracePt t="188339" x="9118600" y="1536700"/>
          <p14:tracePt t="188356" x="9156700" y="1562100"/>
          <p14:tracePt t="188373" x="9175750" y="1587500"/>
          <p14:tracePt t="188390" x="9182100" y="1600200"/>
          <p14:tracePt t="188454" x="9188450" y="1600200"/>
          <p14:tracePt t="188462" x="9194800" y="1600200"/>
          <p14:tracePt t="188473" x="9201150" y="1600200"/>
          <p14:tracePt t="188489" x="9201150" y="1606550"/>
          <p14:tracePt t="188630" x="9207500" y="1606550"/>
          <p14:tracePt t="188644" x="9213850" y="1600200"/>
          <p14:tracePt t="188656" x="9220200" y="1593850"/>
          <p14:tracePt t="188673" x="9232900" y="1587500"/>
          <p14:tracePt t="188690" x="9232900" y="1581150"/>
          <p14:tracePt t="188723" x="9232900" y="1574800"/>
          <p14:tracePt t="188740" x="9232900" y="1568450"/>
          <p14:tracePt t="188773" x="9220200" y="1562100"/>
          <p14:tracePt t="188790" x="9201150" y="1549400"/>
          <p14:tracePt t="188806" x="9188450" y="1543050"/>
          <p14:tracePt t="188825" x="9163050" y="1524000"/>
          <p14:tracePt t="188841" x="9137650" y="1498600"/>
          <p14:tracePt t="196438" x="9131300" y="1498600"/>
          <p14:tracePt t="196446" x="9112250" y="1498600"/>
          <p14:tracePt t="196463" x="8978900" y="1498600"/>
          <p14:tracePt t="196480" x="8839200" y="1504950"/>
          <p14:tracePt t="196496" x="8705850" y="1504950"/>
          <p14:tracePt t="196513" x="8572500" y="1504950"/>
          <p14:tracePt t="196530" x="8426450" y="1498600"/>
          <p14:tracePt t="196547" x="8204200" y="1473200"/>
          <p14:tracePt t="196563" x="7854950" y="1460500"/>
          <p14:tracePt t="196581" x="7632700" y="1441450"/>
          <p14:tracePt t="196588" x="7512050" y="1435100"/>
          <p14:tracePt t="196596" x="7448550" y="1428750"/>
          <p14:tracePt t="196613" x="7315200" y="1422400"/>
          <p14:tracePt t="196629" x="7245350" y="1416050"/>
          <p14:tracePt t="196646" x="7194550" y="1409700"/>
          <p14:tracePt t="196663" x="7156450" y="1409700"/>
          <p14:tracePt t="196680" x="7118350" y="1409700"/>
          <p14:tracePt t="196697" x="7086600" y="1409700"/>
          <p14:tracePt t="196713" x="7061200" y="1409700"/>
          <p14:tracePt t="196730" x="7016750" y="1416050"/>
          <p14:tracePt t="196746" x="6921500" y="1428750"/>
          <p14:tracePt t="196764" x="6731000" y="1460500"/>
          <p14:tracePt t="196780" x="6673850" y="1473200"/>
          <p14:tracePt t="196796" x="6565900" y="1504950"/>
          <p14:tracePt t="196798" x="6534150" y="1524000"/>
          <p14:tracePt t="196813" x="6515100" y="1536700"/>
          <p14:tracePt t="196815" x="6502400" y="1555750"/>
          <p14:tracePt t="196829" x="6489700" y="1581150"/>
          <p14:tracePt t="196847" x="6483350" y="1638300"/>
          <p14:tracePt t="196863" x="6483350" y="1701800"/>
          <p14:tracePt t="196880" x="6496050" y="1746250"/>
          <p14:tracePt t="196897" x="6515100" y="1771650"/>
          <p14:tracePt t="196913" x="6565900" y="1790700"/>
          <p14:tracePt t="196930" x="6648450" y="1803400"/>
          <p14:tracePt t="196947" x="6794500" y="1822450"/>
          <p14:tracePt t="196963" x="6959600" y="1841500"/>
          <p14:tracePt t="196980" x="7143750" y="1873250"/>
          <p14:tracePt t="196996" x="7302500" y="1898650"/>
          <p14:tracePt t="197014" x="7537450" y="1943100"/>
          <p14:tracePt t="197030" x="7626350" y="1949450"/>
          <p14:tracePt t="197047" x="7670800" y="1949450"/>
          <p14:tracePt t="197063" x="7835900" y="1943100"/>
          <p14:tracePt t="197080" x="7937500" y="1930400"/>
          <p14:tracePt t="197097" x="8102600" y="1924050"/>
          <p14:tracePt t="197113" x="8223250" y="1917700"/>
          <p14:tracePt t="197130" x="8369300" y="1917700"/>
          <p14:tracePt t="197146" x="8477250" y="1917700"/>
          <p14:tracePt t="197163" x="8585200" y="1930400"/>
          <p14:tracePt t="197180" x="8699500" y="1943100"/>
          <p14:tracePt t="197197" x="8896350" y="1974850"/>
          <p14:tracePt t="197213" x="9055100" y="2000250"/>
          <p14:tracePt t="197230" x="9226550" y="2025650"/>
          <p14:tracePt t="197248" x="9525000" y="2063750"/>
          <p14:tracePt t="197264" x="9690100" y="2076450"/>
          <p14:tracePt t="197280" x="9848850" y="2082800"/>
          <p14:tracePt t="197297" x="9937750" y="2076450"/>
          <p14:tracePt t="197314" x="9975850" y="2063750"/>
          <p14:tracePt t="197330" x="10007600" y="2051050"/>
          <p14:tracePt t="197347" x="10039350" y="2032000"/>
          <p14:tracePt t="197364" x="10058400" y="2019300"/>
          <p14:tracePt t="197380" x="10064750" y="2006600"/>
          <p14:tracePt t="197397" x="10052050" y="1987550"/>
          <p14:tracePt t="197414" x="10007600" y="1949450"/>
          <p14:tracePt t="197430" x="9944100" y="1917700"/>
          <p14:tracePt t="197447" x="9893300" y="1898650"/>
          <p14:tracePt t="197464" x="9823450" y="1866900"/>
          <p14:tracePt t="197480" x="9753600" y="1835150"/>
          <p14:tracePt t="197498" x="9601200" y="1784350"/>
          <p14:tracePt t="197514" x="9391650" y="1720850"/>
          <p14:tracePt t="197530" x="9188450" y="1670050"/>
          <p14:tracePt t="197547" x="8928100" y="1606550"/>
          <p14:tracePt t="197564" x="8667750" y="1543050"/>
          <p14:tracePt t="197580" x="8483600" y="1498600"/>
          <p14:tracePt t="197597" x="8331200" y="1466850"/>
          <p14:tracePt t="197614" x="8242300" y="1454150"/>
          <p14:tracePt t="197631" x="8147050" y="1454150"/>
          <p14:tracePt t="197647" x="7956550" y="1460500"/>
          <p14:tracePt t="197664" x="7734300" y="1473200"/>
          <p14:tracePt t="197680" x="7467600" y="1485900"/>
          <p14:tracePt t="197697" x="7258050" y="1498600"/>
          <p14:tracePt t="197714" x="7092950" y="1511300"/>
          <p14:tracePt t="197730" x="7054850" y="1517650"/>
          <p14:tracePt t="197747" x="7054850" y="1524000"/>
          <p14:tracePt t="197764" x="7073900" y="1549400"/>
          <p14:tracePt t="197780" x="7124700" y="1606550"/>
          <p14:tracePt t="197797" x="7175500" y="1657350"/>
          <p14:tracePt t="197814" x="7219950" y="1708150"/>
          <p14:tracePt t="197831" x="7289800" y="1752600"/>
          <p14:tracePt t="197847" x="7416800" y="1784350"/>
          <p14:tracePt t="197864" x="7550150" y="1797050"/>
          <p14:tracePt t="197881" x="7766050" y="1797050"/>
          <p14:tracePt t="197897" x="7956550" y="1778000"/>
          <p14:tracePt t="197914" x="8096250" y="1765300"/>
          <p14:tracePt t="197931" x="8286750" y="1752600"/>
          <p14:tracePt t="197947" x="8432800" y="1746250"/>
          <p14:tracePt t="197964" x="8502650" y="1739900"/>
          <p14:tracePt t="197998" x="8489950" y="1727200"/>
          <p14:tracePt t="198014" x="8458200" y="1708150"/>
          <p14:tracePt t="198031" x="8420100" y="1689100"/>
          <p14:tracePt t="198047" x="8382000" y="1651000"/>
          <p14:tracePt t="198064" x="8337550" y="1606550"/>
          <p14:tracePt t="198081" x="8286750" y="1568450"/>
          <p14:tracePt t="198098" x="8172450" y="1511300"/>
          <p14:tracePt t="198114" x="8013700" y="1460500"/>
          <p14:tracePt t="198131" x="7759700" y="1390650"/>
          <p14:tracePt t="198148" x="7550150" y="1339850"/>
          <p14:tracePt t="198164" x="7435850" y="1308100"/>
          <p14:tracePt t="198181" x="7410450" y="1282700"/>
          <p14:tracePt t="198197" x="7404100" y="1276350"/>
          <p14:tracePt t="204155" x="7397750" y="1270000"/>
          <p14:tracePt t="204163" x="7372350" y="1250950"/>
          <p14:tracePt t="204171" x="7283450" y="1168400"/>
          <p14:tracePt t="204186" x="7086600" y="952500"/>
          <p14:tracePt t="204203" x="6915150" y="755650"/>
          <p14:tracePt t="204208" x="6819900" y="666750"/>
          <p14:tracePt t="204219" x="6756400" y="609600"/>
          <p14:tracePt t="204236" x="6642100" y="527050"/>
          <p14:tracePt t="204254" x="6521450" y="457200"/>
          <p14:tracePt t="204270" x="6470650" y="419100"/>
          <p14:tracePt t="204286" x="6438900" y="400050"/>
          <p14:tracePt t="204357" x="6432550" y="400050"/>
          <p14:tracePt t="204370" x="6413500" y="400050"/>
          <p14:tracePt t="204386" x="6356350" y="393700"/>
          <p14:tracePt t="204404" x="6229350" y="387350"/>
          <p14:tracePt t="204419" x="6140450" y="393700"/>
          <p14:tracePt t="204436" x="6007100" y="406400"/>
          <p14:tracePt t="204453" x="5854700" y="431800"/>
          <p14:tracePt t="204469" x="5683250" y="457200"/>
          <p14:tracePt t="204486" x="5441950" y="488950"/>
          <p14:tracePt t="204503" x="5168900" y="533400"/>
          <p14:tracePt t="204520" x="4927600" y="577850"/>
          <p14:tracePt t="204536" x="4679950" y="635000"/>
          <p14:tracePt t="204542" x="4591050" y="654050"/>
          <p14:tracePt t="204552" x="4508500" y="679450"/>
          <p14:tracePt t="204570" x="4343400" y="736600"/>
          <p14:tracePt t="204586" x="4152900" y="838200"/>
          <p14:tracePt t="204603" x="4000500" y="927100"/>
          <p14:tracePt t="204620" x="3765550" y="1079500"/>
          <p14:tracePt t="204636" x="3594100" y="1193800"/>
          <p14:tracePt t="204654" x="3276600" y="1358900"/>
          <p14:tracePt t="204669" x="3143250" y="1397000"/>
          <p14:tracePt t="204686" x="2997200" y="1441450"/>
          <p14:tracePt t="204703" x="2857500" y="1485900"/>
          <p14:tracePt t="204719" x="2711450" y="1530350"/>
          <p14:tracePt t="204737" x="2565400" y="1555750"/>
          <p14:tracePt t="204753" x="2444750" y="1562100"/>
          <p14:tracePt t="204770" x="2260600" y="1568450"/>
          <p14:tracePt t="204787" x="2133600" y="1568450"/>
          <p14:tracePt t="204804" x="2032000" y="1568450"/>
          <p14:tracePt t="204820" x="1905000" y="1568450"/>
          <p14:tracePt t="204837" x="1790700" y="1568450"/>
          <p14:tracePt t="204841" x="1752600" y="1568450"/>
          <p14:tracePt t="204853" x="1682750" y="1568450"/>
          <p14:tracePt t="204855" x="1625600" y="1568450"/>
          <p14:tracePt t="204871" x="1606550" y="1568450"/>
          <p14:tracePt t="204873" x="1574800" y="1574800"/>
          <p14:tracePt t="204887" x="1536700" y="1574800"/>
          <p14:tracePt t="204889" x="1511300" y="1574800"/>
          <p14:tracePt t="204903" x="1479550" y="1574800"/>
          <p14:tracePt t="204905" x="1447800" y="1574800"/>
          <p14:tracePt t="204919" x="1416050" y="1581150"/>
          <p14:tracePt t="204936" x="1377950" y="1581150"/>
          <p14:tracePt t="204953" x="1314450" y="1581150"/>
          <p14:tracePt t="204970" x="1270000" y="1574800"/>
          <p14:tracePt t="204986" x="1225550" y="1568450"/>
          <p14:tracePt t="205003" x="1200150" y="1562100"/>
          <p14:tracePt t="205053" x="1193800" y="1562100"/>
          <p14:tracePt t="205070" x="1181100" y="1562100"/>
          <p14:tracePt t="205087" x="1111250" y="1568450"/>
          <p14:tracePt t="205103" x="1085850" y="1568450"/>
          <p14:tracePt t="205120" x="990600" y="1562100"/>
          <p14:tracePt t="205122" x="946150" y="1555750"/>
          <p14:tracePt t="205138" x="863600" y="1543050"/>
          <p14:tracePt t="205154" x="831850" y="1536700"/>
          <p14:tracePt t="205170" x="825500" y="1530350"/>
          <p14:tracePt t="205211" x="819150" y="1530350"/>
          <p14:tracePt t="205220" x="806450" y="1530350"/>
          <p14:tracePt t="205237" x="749300" y="1536700"/>
          <p14:tracePt t="205254" x="673100" y="1543050"/>
          <p14:tracePt t="205270" x="609600" y="1543050"/>
          <p14:tracePt t="205287" x="596900" y="1555750"/>
          <p14:tracePt t="205304" x="603250" y="1555750"/>
          <p14:tracePt t="205321" x="622300" y="1555750"/>
          <p14:tracePt t="205339" x="666750" y="1555750"/>
          <p14:tracePt t="205485" x="673100" y="1555750"/>
          <p14:tracePt t="205494" x="679450" y="1555750"/>
          <p14:tracePt t="205503" x="685800" y="1555750"/>
          <p14:tracePt t="205521" x="711200" y="1549400"/>
          <p14:tracePt t="205538" x="742950" y="1549400"/>
          <p14:tracePt t="205554" x="787400" y="1536700"/>
          <p14:tracePt t="205573" x="844550" y="1530350"/>
          <p14:tracePt t="205588" x="876300" y="1517650"/>
          <p14:tracePt t="205605" x="889000" y="1511300"/>
          <p14:tracePt t="205621" x="908050" y="1498600"/>
          <p14:tracePt t="205637" x="927100" y="1485900"/>
          <p14:tracePt t="205654" x="952500" y="1466850"/>
          <p14:tracePt t="205671" x="965200" y="1454150"/>
          <p14:tracePt t="205687" x="977900" y="1435100"/>
          <p14:tracePt t="205703" x="977900" y="1422400"/>
          <p14:tracePt t="205721" x="971550" y="1403350"/>
          <p14:tracePt t="205737" x="958850" y="1384300"/>
          <p14:tracePt t="205754" x="927100" y="1365250"/>
          <p14:tracePt t="205771" x="908050" y="1352550"/>
          <p14:tracePt t="205787" x="882650" y="1333500"/>
          <p14:tracePt t="205792" x="876300" y="1327150"/>
          <p14:tracePt t="205803" x="876300" y="1320800"/>
          <p14:tracePt t="205805" x="869950" y="1308100"/>
          <p14:tracePt t="205820" x="869950" y="1301750"/>
          <p14:tracePt t="205838" x="857250" y="1289050"/>
          <p14:tracePt t="205854" x="844550" y="1282700"/>
          <p14:tracePt t="205871" x="825500" y="1276350"/>
          <p14:tracePt t="205888" x="774700" y="1276350"/>
          <p14:tracePt t="205904" x="736600" y="1276350"/>
          <p14:tracePt t="205921" x="704850" y="1276350"/>
          <p14:tracePt t="205937" x="673100" y="1276350"/>
          <p14:tracePt t="205955" x="660400" y="1276350"/>
          <p14:tracePt t="205971" x="647700" y="1276350"/>
          <p14:tracePt t="205988" x="628650" y="1276350"/>
          <p14:tracePt t="206004" x="603250" y="1282700"/>
          <p14:tracePt t="206021" x="558800" y="1295400"/>
          <p14:tracePt t="206037" x="514350" y="1301750"/>
          <p14:tracePt t="206054" x="495300" y="1308100"/>
          <p14:tracePt t="206058" x="488950" y="1308100"/>
          <p14:tracePt t="206070" x="482600" y="1308100"/>
          <p14:tracePt t="206087" x="476250" y="1308100"/>
          <p14:tracePt t="206105" x="469900" y="1314450"/>
          <p14:tracePt t="206121" x="457200" y="1327150"/>
          <p14:tracePt t="206138" x="444500" y="1358900"/>
          <p14:tracePt t="206154" x="438150" y="1390650"/>
          <p14:tracePt t="206172" x="431800" y="1428750"/>
          <p14:tracePt t="206188" x="438150" y="1460500"/>
          <p14:tracePt t="206205" x="450850" y="1479550"/>
          <p14:tracePt t="206221" x="476250" y="1504950"/>
          <p14:tracePt t="206238" x="501650" y="1524000"/>
          <p14:tracePt t="206254" x="533400" y="1536700"/>
          <p14:tracePt t="206271" x="552450" y="1543050"/>
          <p14:tracePt t="206275" x="571500" y="1549400"/>
          <p14:tracePt t="206288" x="577850" y="1549400"/>
          <p14:tracePt t="206290" x="603250" y="1562100"/>
          <p14:tracePt t="206304" x="615950" y="1568450"/>
          <p14:tracePt t="206307" x="641350" y="1581150"/>
          <p14:tracePt t="206322" x="685800" y="1600200"/>
          <p14:tracePt t="206338" x="711200" y="1619250"/>
          <p14:tracePt t="206354" x="723900" y="1625600"/>
          <p14:tracePt t="206371" x="742950" y="1625600"/>
          <p14:tracePt t="206388" x="762000" y="1625600"/>
          <p14:tracePt t="206404" x="838200" y="1606550"/>
          <p14:tracePt t="206421" x="908050" y="1574800"/>
          <p14:tracePt t="206438" x="958850" y="1543050"/>
          <p14:tracePt t="206454" x="1016000" y="1498600"/>
          <p14:tracePt t="206471" x="1060450" y="1466850"/>
          <p14:tracePt t="206488" x="1079500" y="1454150"/>
          <p14:tracePt t="206505" x="1092200" y="1447800"/>
          <p14:tracePt t="206521" x="1098550" y="1447800"/>
          <p14:tracePt t="206576" x="1092200" y="1435100"/>
          <p14:tracePt t="206587" x="1085850" y="1428750"/>
          <p14:tracePt t="206605" x="1047750" y="1403350"/>
          <p14:tracePt t="206622" x="1009650" y="1377950"/>
          <p14:tracePt t="206638" x="977900" y="1365250"/>
          <p14:tracePt t="206655" x="952500" y="1352550"/>
          <p14:tracePt t="206656" x="946150" y="1352550"/>
          <p14:tracePt t="206672" x="933450" y="1346200"/>
          <p14:tracePt t="206688" x="920750" y="1346200"/>
          <p14:tracePt t="206705" x="895350" y="1339850"/>
          <p14:tracePt t="206722" x="863600" y="1339850"/>
          <p14:tracePt t="206738" x="838200" y="1339850"/>
          <p14:tracePt t="206755" x="800100" y="1339850"/>
          <p14:tracePt t="206771" x="774700" y="1339850"/>
          <p14:tracePt t="206788" x="762000" y="1339850"/>
          <p14:tracePt t="206805" x="755650" y="1339850"/>
          <p14:tracePt t="206821" x="742950" y="1339850"/>
          <p14:tracePt t="206838" x="723900" y="1358900"/>
          <p14:tracePt t="206855" x="704850" y="1371600"/>
          <p14:tracePt t="206872" x="698500" y="1384300"/>
          <p14:tracePt t="206888" x="692150" y="1403350"/>
          <p14:tracePt t="206906" x="692150" y="1454150"/>
          <p14:tracePt t="206922" x="698500" y="1473200"/>
          <p14:tracePt t="206938" x="723900" y="1517650"/>
          <p14:tracePt t="206954" x="755650" y="1549400"/>
          <p14:tracePt t="206971" x="793750" y="1581150"/>
          <p14:tracePt t="206988" x="831850" y="1600200"/>
          <p14:tracePt t="207005" x="863600" y="1612900"/>
          <p14:tracePt t="207022" x="895350" y="1619250"/>
          <p14:tracePt t="207038" x="952500" y="1619250"/>
          <p14:tracePt t="207055" x="1022350" y="1606550"/>
          <p14:tracePt t="207072" x="1066800" y="1587500"/>
          <p14:tracePt t="207089" x="1117600" y="1543050"/>
          <p14:tracePt t="207105" x="1136650" y="1504950"/>
          <p14:tracePt t="207122" x="1136650" y="1473200"/>
          <p14:tracePt t="207141" x="1111250" y="1409700"/>
          <p14:tracePt t="207155" x="1092200" y="1377950"/>
          <p14:tracePt t="207172" x="1073150" y="1358900"/>
          <p14:tracePt t="207189" x="1047750" y="1339850"/>
          <p14:tracePt t="207206" x="1016000" y="1327150"/>
          <p14:tracePt t="207222" x="958850" y="1314450"/>
          <p14:tracePt t="207239" x="876300" y="1301750"/>
          <p14:tracePt t="207256" x="793750" y="1295400"/>
          <p14:tracePt t="207272" x="723900" y="1282700"/>
          <p14:tracePt t="207288" x="685800" y="1282700"/>
          <p14:tracePt t="207306" x="647700" y="1276350"/>
          <p14:tracePt t="207309" x="628650" y="1276350"/>
          <p14:tracePt t="207322" x="615950" y="1276350"/>
          <p14:tracePt t="207339" x="603250" y="1295400"/>
          <p14:tracePt t="207355" x="609600" y="1333500"/>
          <p14:tracePt t="207372" x="660400" y="1384300"/>
          <p14:tracePt t="207388" x="698500" y="1428750"/>
          <p14:tracePt t="207406" x="762000" y="1498600"/>
          <p14:tracePt t="207422" x="800100" y="1536700"/>
          <p14:tracePt t="207438" x="831850" y="1555750"/>
          <p14:tracePt t="207455" x="850900" y="1562100"/>
          <p14:tracePt t="207472" x="876300" y="1562100"/>
          <p14:tracePt t="207488" x="901700" y="1562100"/>
          <p14:tracePt t="207505" x="920750" y="1562100"/>
          <p14:tracePt t="207522" x="933450" y="1555750"/>
          <p14:tracePt t="207539" x="939800" y="1555750"/>
          <p14:tracePt t="207728" x="952500" y="1555750"/>
          <p14:tracePt t="207735" x="965200" y="1555750"/>
          <p14:tracePt t="207742" x="990600" y="1555750"/>
          <p14:tracePt t="207755" x="1047750" y="1568450"/>
          <p14:tracePt t="207772" x="1104900" y="1574800"/>
          <p14:tracePt t="207789" x="1162050" y="1581150"/>
          <p14:tracePt t="207806" x="1225550" y="1587500"/>
          <p14:tracePt t="207823" x="1282700" y="1587500"/>
          <p14:tracePt t="207839" x="1333500" y="1587500"/>
          <p14:tracePt t="207856" x="1403350" y="1587500"/>
          <p14:tracePt t="207873" x="1517650" y="1587500"/>
          <p14:tracePt t="207889" x="1695450" y="1593850"/>
          <p14:tracePt t="207906" x="1866900" y="1612900"/>
          <p14:tracePt t="207923" x="2070100" y="1631950"/>
          <p14:tracePt t="207939" x="2292350" y="1651000"/>
          <p14:tracePt t="207944" x="2381250" y="1663700"/>
          <p14:tracePt t="207956" x="2470150" y="1670050"/>
          <p14:tracePt t="207958" x="2565400" y="1682750"/>
          <p14:tracePt t="207972" x="2654300" y="1689100"/>
          <p14:tracePt t="207978" x="2781300" y="1689100"/>
          <p14:tracePt t="207990" x="2921000" y="1695450"/>
          <p14:tracePt t="208006" x="3086100" y="1708150"/>
          <p14:tracePt t="208022" x="3251200" y="1727200"/>
          <p14:tracePt t="208039" x="3416300" y="1739900"/>
          <p14:tracePt t="208056" x="3562350" y="1752600"/>
          <p14:tracePt t="208073" x="3676650" y="1752600"/>
          <p14:tracePt t="208089" x="3714750" y="1752600"/>
          <p14:tracePt t="208106" x="3727450" y="1746250"/>
          <p14:tracePt t="208139" x="3733800" y="1739900"/>
          <p14:tracePt t="208156" x="3746500" y="1727200"/>
          <p14:tracePt t="208172" x="3771900" y="1708150"/>
          <p14:tracePt t="208189" x="3797300" y="1682750"/>
          <p14:tracePt t="208206" x="3841750" y="1657350"/>
          <p14:tracePt t="208224" x="3879850" y="1625600"/>
          <p14:tracePt t="208240" x="3905250" y="1606550"/>
          <p14:tracePt t="208256" x="3924300" y="1587500"/>
          <p14:tracePt t="208272" x="3956050" y="1562100"/>
          <p14:tracePt t="208290" x="3968750" y="1536700"/>
          <p14:tracePt t="208306" x="3981450" y="1504950"/>
          <p14:tracePt t="208323" x="3975100" y="1466850"/>
          <p14:tracePt t="208339" x="3949700" y="1435100"/>
          <p14:tracePt t="208356" x="3924300" y="1409700"/>
          <p14:tracePt t="208373" x="3892550" y="1377950"/>
          <p14:tracePt t="208389" x="3860800" y="1358900"/>
          <p14:tracePt t="208406" x="3835400" y="1339850"/>
          <p14:tracePt t="208423" x="3810000" y="1327150"/>
          <p14:tracePt t="208440" x="3771900" y="1301750"/>
          <p14:tracePt t="208456" x="3721100" y="1289050"/>
          <p14:tracePt t="208459" x="3708400" y="1282700"/>
          <p14:tracePt t="208473" x="3683000" y="1270000"/>
          <p14:tracePt t="208475" x="3638550" y="1257300"/>
          <p14:tracePt t="208489" x="3587750" y="1238250"/>
          <p14:tracePt t="208506" x="3505200" y="1219200"/>
          <p14:tracePt t="208523" x="3460750" y="1206500"/>
          <p14:tracePt t="208539" x="3403600" y="1200150"/>
          <p14:tracePt t="208557" x="3371850" y="1193800"/>
          <p14:tracePt t="208573" x="3340100" y="1193800"/>
          <p14:tracePt t="208589" x="3327400" y="1193800"/>
          <p14:tracePt t="208606" x="3302000" y="1193800"/>
          <p14:tracePt t="208624" x="3282950" y="1193800"/>
          <p14:tracePt t="208639" x="3257550" y="1206500"/>
          <p14:tracePt t="208643" x="3238500" y="1212850"/>
          <p14:tracePt t="208656" x="3213100" y="1231900"/>
          <p14:tracePt t="208659" x="3194050" y="1244600"/>
          <p14:tracePt t="208672" x="3181350" y="1257300"/>
          <p14:tracePt t="208689" x="3162300" y="1289050"/>
          <p14:tracePt t="208692" x="3155950" y="1301750"/>
          <p14:tracePt t="208706" x="3155950" y="1339850"/>
          <p14:tracePt t="208724" x="3175000" y="1409700"/>
          <p14:tracePt t="208741" x="3219450" y="1454150"/>
          <p14:tracePt t="208757" x="3282950" y="1492250"/>
          <p14:tracePt t="208773" x="3371850" y="1517650"/>
          <p14:tracePt t="208790" x="3467100" y="1536700"/>
          <p14:tracePt t="208807" x="3587750" y="1536700"/>
          <p14:tracePt t="208823" x="3695700" y="1536700"/>
          <p14:tracePt t="208840" x="3803650" y="1536700"/>
          <p14:tracePt t="208857" x="3867150" y="1530350"/>
          <p14:tracePt t="208873" x="3917950" y="1498600"/>
          <p14:tracePt t="208876" x="3930650" y="1485900"/>
          <p14:tracePt t="208890" x="3937000" y="1466850"/>
          <p14:tracePt t="208893" x="3937000" y="1447800"/>
          <p14:tracePt t="208906" x="3937000" y="1428750"/>
          <p14:tracePt t="208924" x="3924300" y="1384300"/>
          <p14:tracePt t="208940" x="3911600" y="1352550"/>
          <p14:tracePt t="208944" x="3905250" y="1339850"/>
          <p14:tracePt t="208957" x="3898900" y="1333500"/>
          <p14:tracePt t="208975" x="3886200" y="1327150"/>
          <p14:tracePt t="208991" x="3873500" y="1327150"/>
          <p14:tracePt t="209006" x="3854450" y="1327150"/>
          <p14:tracePt t="209023" x="3829050" y="1327150"/>
          <p14:tracePt t="209040" x="3797300" y="1339850"/>
          <p14:tracePt t="209057" x="3771900" y="1358900"/>
          <p14:tracePt t="209074" x="3752850" y="1384300"/>
          <p14:tracePt t="209091" x="3740150" y="1422400"/>
          <p14:tracePt t="209107" x="3733800" y="1447800"/>
          <p14:tracePt t="209123" x="3733800" y="1473200"/>
          <p14:tracePt t="209127" x="3733800" y="1479550"/>
          <p14:tracePt t="209140" x="3733800" y="1485900"/>
          <p14:tracePt t="209235" x="3733800" y="1479550"/>
          <p14:tracePt t="209293" x="3721100" y="1479550"/>
          <p14:tracePt t="209303" x="3714750" y="1485900"/>
          <p14:tracePt t="209308" x="3702050" y="1485900"/>
          <p14:tracePt t="209325" x="3670300" y="1498600"/>
          <p14:tracePt t="209341" x="3613150" y="1517650"/>
          <p14:tracePt t="209357" x="3575050" y="1530350"/>
          <p14:tracePt t="209374" x="3536950" y="1543050"/>
          <p14:tracePt t="209391" x="3511550" y="1543050"/>
          <p14:tracePt t="209407" x="3467100" y="1549400"/>
          <p14:tracePt t="209424" x="3384550" y="1549400"/>
          <p14:tracePt t="209440" x="3295650" y="1549400"/>
          <p14:tracePt t="209457" x="3162300" y="1549400"/>
          <p14:tracePt t="209474" x="3073400" y="1549400"/>
          <p14:tracePt t="209478" x="3003550" y="1536700"/>
          <p14:tracePt t="209490" x="2940050" y="1524000"/>
          <p14:tracePt t="209492" x="2844800" y="1504950"/>
          <p14:tracePt t="209507" x="2762250" y="1485900"/>
          <p14:tracePt t="209524" x="2654300" y="1460500"/>
          <p14:tracePt t="209527" x="2603500" y="1454150"/>
          <p14:tracePt t="209540" x="2527300" y="1447800"/>
          <p14:tracePt t="209543" x="2457450" y="1447800"/>
          <p14:tracePt t="209558" x="2305050" y="1447800"/>
          <p14:tracePt t="209574" x="2133600" y="1454150"/>
          <p14:tracePt t="209590" x="1987550" y="1454150"/>
          <p14:tracePt t="209607" x="1822450" y="1460500"/>
          <p14:tracePt t="209624" x="1682750" y="1454150"/>
          <p14:tracePt t="209640" x="1581150" y="1454150"/>
          <p14:tracePt t="209657" x="1473200" y="1454150"/>
          <p14:tracePt t="209674" x="1333500" y="1447800"/>
          <p14:tracePt t="209690" x="1212850" y="1447800"/>
          <p14:tracePt t="209708" x="1111250" y="1460500"/>
          <p14:tracePt t="209710" x="1079500" y="1466850"/>
          <p14:tracePt t="209724" x="1054100" y="1466850"/>
          <p14:tracePt t="209740" x="1009650" y="1479550"/>
          <p14:tracePt t="209744" x="1003300" y="1485900"/>
          <p14:tracePt t="209757" x="990600" y="1492250"/>
          <p14:tracePt t="209758" x="971550" y="1511300"/>
          <p14:tracePt t="209774" x="958850" y="1524000"/>
          <p14:tracePt t="209790" x="914400" y="1562100"/>
          <p14:tracePt t="209791" x="882650" y="1581150"/>
          <p14:tracePt t="209807" x="863600" y="1593850"/>
          <p14:tracePt t="209809" x="831850" y="1606550"/>
          <p14:tracePt t="209824" x="800100" y="1612900"/>
          <p14:tracePt t="209841" x="768350" y="1619250"/>
          <p14:tracePt t="209858" x="762000" y="1625600"/>
          <p14:tracePt t="209926" x="768350" y="1631950"/>
          <p14:tracePt t="209933" x="781050" y="1638300"/>
          <p14:tracePt t="209941" x="806450" y="1644650"/>
          <p14:tracePt t="209957" x="850900" y="1670050"/>
          <p14:tracePt t="209974" x="920750" y="1701800"/>
          <p14:tracePt t="209991" x="990600" y="1739900"/>
          <p14:tracePt t="210008" x="1066800" y="1758950"/>
          <p14:tracePt t="210024" x="1149350" y="1771650"/>
          <p14:tracePt t="210041" x="1231900" y="1778000"/>
          <p14:tracePt t="210057" x="1308100" y="1771650"/>
          <p14:tracePt t="210074" x="1377950" y="1752600"/>
          <p14:tracePt t="210091" x="1422400" y="1727200"/>
          <p14:tracePt t="210107" x="1454150" y="1708150"/>
          <p14:tracePt t="210124" x="1473200" y="1701800"/>
          <p14:tracePt t="210142" x="1492250" y="1689100"/>
          <p14:tracePt t="210174" x="1498600" y="1689100"/>
          <p14:tracePt t="210226" x="1498600" y="1682750"/>
          <p14:tracePt t="210241" x="1485900" y="1676400"/>
          <p14:tracePt t="210258" x="1466850" y="1663700"/>
          <p14:tracePt t="210274" x="1447800" y="1657350"/>
          <p14:tracePt t="210291" x="1416050" y="1644650"/>
          <p14:tracePt t="210307" x="1365250" y="1631950"/>
          <p14:tracePt t="210324" x="1333500" y="1625600"/>
          <p14:tracePt t="210341" x="1295400" y="1625600"/>
          <p14:tracePt t="210344" x="1276350" y="1625600"/>
          <p14:tracePt t="210358" x="1257300" y="1625600"/>
          <p14:tracePt t="210375" x="1219200" y="1625600"/>
          <p14:tracePt t="210376" x="1181100" y="1631950"/>
          <p14:tracePt t="210391" x="1149350" y="1638300"/>
          <p14:tracePt t="210408" x="1130300" y="1644650"/>
          <p14:tracePt t="210424" x="1111250" y="1663700"/>
          <p14:tracePt t="210441" x="1104900" y="1682750"/>
          <p14:tracePt t="210458" x="1104900" y="1708150"/>
          <p14:tracePt t="210474" x="1117600" y="1739900"/>
          <p14:tracePt t="210491" x="1143000" y="1758950"/>
          <p14:tracePt t="210508" x="1162050" y="1778000"/>
          <p14:tracePt t="210524" x="1187450" y="1803400"/>
          <p14:tracePt t="210541" x="1200150" y="1809750"/>
          <p14:tracePt t="210558" x="1212850" y="1816100"/>
          <p14:tracePt t="210575" x="1231900" y="1822450"/>
          <p14:tracePt t="210592" x="1257300" y="1828800"/>
          <p14:tracePt t="210596" x="1263650" y="1828800"/>
          <p14:tracePt t="210608" x="1276350" y="1828800"/>
          <p14:tracePt t="210625" x="1289050" y="1828800"/>
          <p14:tracePt t="210641" x="1295400" y="1828800"/>
          <p14:tracePt t="210857" x="1289050" y="1822450"/>
          <p14:tracePt t="210874" x="1282700" y="1822450"/>
          <p14:tracePt t="210881" x="1282700" y="1816100"/>
          <p14:tracePt t="210891" x="1282700" y="1809750"/>
          <p14:tracePt t="210909" x="1282700" y="1803400"/>
          <p14:tracePt t="210925" x="1282700" y="1797050"/>
          <p14:tracePt t="210930" x="1282700" y="1790700"/>
          <p14:tracePt t="210958" x="1282700" y="1784350"/>
          <p14:tracePt t="211011" x="1282700" y="1778000"/>
          <p14:tracePt t="211027" x="1282700" y="1771650"/>
          <p14:tracePt t="211042" x="1282700" y="1765300"/>
          <p14:tracePt t="211060" x="1282700" y="1752600"/>
          <p14:tracePt t="211076" x="1289050" y="1739900"/>
          <p14:tracePt t="211092" x="1295400" y="1733550"/>
          <p14:tracePt t="211109" x="1301750" y="1720850"/>
          <p14:tracePt t="211125" x="1308100" y="1708150"/>
          <p14:tracePt t="211142" x="1308100" y="1701800"/>
          <p14:tracePt t="211159" x="1308100" y="1695450"/>
          <p14:tracePt t="211462" x="1314450" y="1695450"/>
          <p14:tracePt t="211485" x="1314450" y="1689100"/>
          <p14:tracePt t="211707" x="1314450" y="1695450"/>
          <p14:tracePt t="211731" x="1308100" y="1695450"/>
          <p14:tracePt t="211764" x="1308100" y="1701800"/>
          <p14:tracePt t="212132" x="1308100" y="1695450"/>
          <p14:tracePt t="212138" x="1314450" y="1695450"/>
          <p14:tracePt t="212159" x="1320800" y="1695450"/>
          <p14:tracePt t="212522" x="1327150" y="1695450"/>
          <p14:tracePt t="212531" x="1333500" y="1695450"/>
          <p14:tracePt t="212544" x="1352550" y="1682750"/>
          <p14:tracePt t="212560" x="1384300" y="1670050"/>
          <p14:tracePt t="212576" x="1441450" y="1651000"/>
          <p14:tracePt t="212593" x="1568450" y="1644650"/>
          <p14:tracePt t="212610" x="1720850" y="1644650"/>
          <p14:tracePt t="212627" x="1879600" y="1651000"/>
          <p14:tracePt t="212643" x="2076450" y="1670050"/>
          <p14:tracePt t="212660" x="2247900" y="1689100"/>
          <p14:tracePt t="212676" x="2444750" y="1720850"/>
          <p14:tracePt t="212693" x="2673350" y="1758950"/>
          <p14:tracePt t="212710" x="2876550" y="1790700"/>
          <p14:tracePt t="212727" x="3092450" y="1822450"/>
          <p14:tracePt t="212744" x="3467100" y="1892300"/>
          <p14:tracePt t="212760" x="3524250" y="1905000"/>
          <p14:tracePt t="212763" x="3632200" y="1930400"/>
          <p14:tracePt t="212779" x="3835400" y="1968500"/>
          <p14:tracePt t="212793" x="3937000" y="1993900"/>
          <p14:tracePt t="212810" x="4222750" y="2051050"/>
          <p14:tracePt t="212827" x="4540250" y="2108200"/>
          <p14:tracePt t="212843" x="4883150" y="2171700"/>
          <p14:tracePt t="212860" x="5264150" y="2241550"/>
          <p14:tracePt t="212876" x="5562600" y="2298700"/>
          <p14:tracePt t="212893" x="5848350" y="2349500"/>
          <p14:tracePt t="212910" x="6127750" y="2400300"/>
          <p14:tracePt t="212926" x="6369050" y="2438400"/>
          <p14:tracePt t="212943" x="6654800" y="2482850"/>
          <p14:tracePt t="212961" x="6858000" y="2501900"/>
          <p14:tracePt t="212963" x="6927850" y="2508250"/>
          <p14:tracePt t="212978" x="7054850" y="2508250"/>
          <p14:tracePt t="212995" x="7124700" y="2501900"/>
          <p14:tracePt t="213011" x="7131050" y="2495550"/>
          <p14:tracePt t="214320" x="7137400" y="2495550"/>
          <p14:tracePt t="214326" x="7162800" y="2495550"/>
          <p14:tracePt t="214331" x="7232650" y="2495550"/>
          <p14:tracePt t="214345" x="7327900" y="2495550"/>
          <p14:tracePt t="214361" x="7537450" y="2495550"/>
          <p14:tracePt t="214378" x="7702550" y="2489200"/>
          <p14:tracePt t="214395" x="7823200" y="2489200"/>
          <p14:tracePt t="214399" x="7874000" y="2482850"/>
          <p14:tracePt t="214413" x="7943850" y="2482850"/>
          <p14:tracePt t="214428" x="7969250" y="2489200"/>
          <p14:tracePt t="214446" x="8051800" y="2520950"/>
          <p14:tracePt t="214462" x="8070850" y="2533650"/>
          <p14:tracePt t="214479" x="8077200" y="2540000"/>
          <p14:tracePt t="214583" x="8083550" y="2540000"/>
          <p14:tracePt t="214591" x="8089900" y="2540000"/>
          <p14:tracePt t="214598" x="8102600" y="2540000"/>
          <p14:tracePt t="214611" x="8115300" y="2540000"/>
          <p14:tracePt t="214628" x="8166100" y="2546350"/>
          <p14:tracePt t="214646" x="8362950" y="2559050"/>
          <p14:tracePt t="214663" x="8553450" y="2565400"/>
          <p14:tracePt t="214678" x="8699500" y="2565400"/>
          <p14:tracePt t="214695" x="8832850" y="2565400"/>
          <p14:tracePt t="214712" x="8934450" y="2565400"/>
          <p14:tracePt t="214728" x="9023350" y="2565400"/>
          <p14:tracePt t="214745" x="9080500" y="2559050"/>
          <p14:tracePt t="214762" x="9105900" y="2559050"/>
          <p14:tracePt t="214891" x="9112250" y="2559050"/>
          <p14:tracePt t="214900" x="9118600" y="2565400"/>
          <p14:tracePt t="214912" x="9131300" y="2565400"/>
          <p14:tracePt t="214928" x="9156700" y="2571750"/>
          <p14:tracePt t="214945" x="9207500" y="2584450"/>
          <p14:tracePt t="214962" x="9334500" y="2597150"/>
          <p14:tracePt t="214978" x="9499600" y="2609850"/>
          <p14:tracePt t="214995" x="9677400" y="2622550"/>
          <p14:tracePt t="215012" x="9880600" y="2635250"/>
          <p14:tracePt t="215029" x="10039350" y="2647950"/>
          <p14:tracePt t="215045" x="10134600" y="2647950"/>
          <p14:tracePt t="215062" x="10153650" y="2647950"/>
          <p14:tracePt t="215237" x="10147300" y="2647950"/>
          <p14:tracePt t="215246" x="10134600" y="2641600"/>
          <p14:tracePt t="215262" x="10121900" y="2635250"/>
          <p14:tracePt t="215559" x="10121900" y="2622550"/>
          <p14:tracePt t="215566" x="10121900" y="2616200"/>
          <p14:tracePt t="215580" x="10134600" y="2590800"/>
          <p14:tracePt t="215596" x="10160000" y="2546350"/>
          <p14:tracePt t="215612" x="10191750" y="2489200"/>
          <p14:tracePt t="215615" x="10204450" y="2470150"/>
          <p14:tracePt t="215628" x="10217150" y="2451100"/>
          <p14:tracePt t="215631" x="10223500" y="2432050"/>
          <p14:tracePt t="215645" x="10236200" y="2419350"/>
          <p14:tracePt t="215662" x="10242550" y="2393950"/>
          <p14:tracePt t="215679" x="10248900" y="2387600"/>
          <p14:tracePt t="215798" x="10248900" y="2381250"/>
          <p14:tracePt t="215804" x="10242550" y="2374900"/>
          <p14:tracePt t="215816" x="10242550" y="2368550"/>
          <p14:tracePt t="215829" x="10242550" y="2362200"/>
          <p14:tracePt t="215846" x="10242550" y="2336800"/>
          <p14:tracePt t="215862" x="10242550" y="2305050"/>
          <p14:tracePt t="215879" x="10248900" y="2260600"/>
          <p14:tracePt t="215896" x="10261600" y="2222500"/>
          <p14:tracePt t="215912" x="10267950" y="2184400"/>
          <p14:tracePt t="215930" x="10280650" y="2146300"/>
          <p14:tracePt t="215946" x="10280650" y="2114550"/>
          <p14:tracePt t="215962" x="10287000" y="2095500"/>
          <p14:tracePt t="215979" x="10287000" y="2089150"/>
          <p14:tracePt t="216081" x="10287000" y="2095500"/>
          <p14:tracePt t="216087" x="10280650" y="2095500"/>
          <p14:tracePt t="216113" x="10274300" y="2101850"/>
          <p14:tracePt t="216282" x="10274300" y="2108200"/>
          <p14:tracePt t="216306" x="10274300" y="2114550"/>
          <p14:tracePt t="216335" x="10267950" y="2120900"/>
          <p14:tracePt t="216353" x="10267950" y="2127250"/>
          <p14:tracePt t="216362" x="10261600" y="2133600"/>
          <p14:tracePt t="216379" x="10248900" y="2146300"/>
          <p14:tracePt t="216397" x="10236200" y="2159000"/>
          <p14:tracePt t="216414" x="10229850" y="2165350"/>
          <p14:tracePt t="216587" x="10223500" y="2165350"/>
          <p14:tracePt t="216594" x="10223500" y="2171700"/>
          <p14:tracePt t="216609" x="10217150" y="2171700"/>
          <p14:tracePt t="216620" x="10210800" y="2178050"/>
          <p14:tracePt t="216629" x="10204450" y="2178050"/>
          <p14:tracePt t="216647" x="10198100" y="2184400"/>
          <p14:tracePt t="216664" x="10191750" y="2190750"/>
          <p14:tracePt t="216680" x="10185400" y="2197100"/>
          <p14:tracePt t="216697" x="10179050" y="2203450"/>
          <p14:tracePt t="216713" x="10179050" y="2209800"/>
          <p14:tracePt t="216817" x="10172700" y="2209800"/>
          <p14:tracePt t="216825" x="10166350" y="2216150"/>
          <p14:tracePt t="216847" x="10128250" y="2254250"/>
          <p14:tracePt t="216865" x="10090150" y="2286000"/>
          <p14:tracePt t="216869" x="10064750" y="2305050"/>
          <p14:tracePt t="216879" x="10033000" y="2330450"/>
          <p14:tracePt t="216897" x="9975850" y="2374900"/>
          <p14:tracePt t="216913" x="9906000" y="2425700"/>
          <p14:tracePt t="216930" x="9848850" y="2457450"/>
          <p14:tracePt t="216947" x="9715500" y="2495550"/>
          <p14:tracePt t="216963" x="9493250" y="2514600"/>
          <p14:tracePt t="216980" x="9220200" y="2527300"/>
          <p14:tracePt t="216998" x="8877300" y="2546350"/>
          <p14:tracePt t="217013" x="8591550" y="2559050"/>
          <p14:tracePt t="217032" x="8255000" y="2584450"/>
          <p14:tracePt t="217048" x="8077200" y="2603500"/>
          <p14:tracePt t="217065" x="7969250" y="2635250"/>
          <p14:tracePt t="217080" x="7899400" y="2667000"/>
          <p14:tracePt t="217097" x="7854950" y="2705100"/>
          <p14:tracePt t="217114" x="7823200" y="2755900"/>
          <p14:tracePt t="217130" x="7804150" y="2794000"/>
          <p14:tracePt t="217146" x="7804150" y="2838450"/>
          <p14:tracePt t="217164" x="7804150" y="2876550"/>
          <p14:tracePt t="217181" x="7816850" y="2921000"/>
          <p14:tracePt t="217197" x="7835900" y="2959100"/>
          <p14:tracePt t="217214" x="7854950" y="2990850"/>
          <p14:tracePt t="217231" x="7874000" y="3028950"/>
          <p14:tracePt t="217247" x="7880350" y="3048000"/>
          <p14:tracePt t="217263" x="7886700" y="3073400"/>
          <p14:tracePt t="217281" x="7893050" y="3086100"/>
          <p14:tracePt t="217316" x="7893050" y="3092450"/>
          <p14:tracePt t="217330" x="7893050" y="3105150"/>
          <p14:tracePt t="217347" x="7893050" y="3117850"/>
          <p14:tracePt t="217364" x="7861300" y="3143250"/>
          <p14:tracePt t="217381" x="7759700" y="3181350"/>
          <p14:tracePt t="217396" x="7658100" y="3194050"/>
          <p14:tracePt t="217414" x="7543800" y="3194050"/>
          <p14:tracePt t="217430" x="7454900" y="3175000"/>
          <p14:tracePt t="217447" x="7404100" y="3143250"/>
          <p14:tracePt t="217464" x="7359650" y="3098800"/>
          <p14:tracePt t="217480" x="7340600" y="3054350"/>
          <p14:tracePt t="217497" x="7334250" y="3035300"/>
          <p14:tracePt t="217514" x="7321550" y="3016250"/>
          <p14:tracePt t="217530" x="7277100" y="2990850"/>
          <p14:tracePt t="217533" x="7251700" y="2978150"/>
          <p14:tracePt t="217548" x="7194550" y="2959100"/>
          <p14:tracePt t="217564" x="7137400" y="2940050"/>
          <p14:tracePt t="217580" x="7099300" y="2933700"/>
          <p14:tracePt t="217597" x="7086600" y="2933700"/>
          <p14:tracePt t="217614" x="7086600" y="2927350"/>
          <p14:tracePt t="217675" x="7092950" y="2933700"/>
          <p14:tracePt t="217682" x="7099300" y="2940050"/>
          <p14:tracePt t="217697" x="7112000" y="2946400"/>
          <p14:tracePt t="217714" x="7156450" y="2965450"/>
          <p14:tracePt t="217731" x="7219950" y="2971800"/>
          <p14:tracePt t="217747" x="7321550" y="2971800"/>
          <p14:tracePt t="217764" x="7410450" y="2965450"/>
          <p14:tracePt t="217781" x="7518400" y="2940050"/>
          <p14:tracePt t="217797" x="7575550" y="2914650"/>
          <p14:tracePt t="217814" x="7588250" y="2876550"/>
          <p14:tracePt t="217831" x="7581900" y="2832100"/>
          <p14:tracePt t="217847" x="7543800" y="2781300"/>
          <p14:tracePt t="217864" x="7493000" y="2743200"/>
          <p14:tracePt t="217881" x="7454900" y="2724150"/>
          <p14:tracePt t="217898" x="7423150" y="2717800"/>
          <p14:tracePt t="217917" x="7391400" y="2717800"/>
          <p14:tracePt t="217930" x="7315200" y="2717800"/>
          <p14:tracePt t="217948" x="7207250" y="2717800"/>
          <p14:tracePt t="217964" x="7080250" y="2736850"/>
          <p14:tracePt t="217981" x="6972300" y="2749550"/>
          <p14:tracePt t="217997" x="6870700" y="2762250"/>
          <p14:tracePt t="218014" x="6769100" y="2787650"/>
          <p14:tracePt t="218031" x="6737350" y="2800350"/>
          <p14:tracePt t="218047" x="6724650" y="2832100"/>
          <p14:tracePt t="218064" x="6750050" y="2876550"/>
          <p14:tracePt t="218081" x="6832600" y="2946400"/>
          <p14:tracePt t="218097" x="6985000" y="3022600"/>
          <p14:tracePt t="218114" x="7156450" y="3079750"/>
          <p14:tracePt t="218132" x="7442200" y="3136900"/>
          <p14:tracePt t="218147" x="7683500" y="3155950"/>
          <p14:tracePt t="218164" x="7950200" y="3168650"/>
          <p14:tracePt t="218181" x="8293100" y="3168650"/>
          <p14:tracePt t="218197" x="8559800" y="3155950"/>
          <p14:tracePt t="218214" x="8737600" y="3124200"/>
          <p14:tracePt t="218231" x="8934450" y="3048000"/>
          <p14:tracePt t="218248" x="9086850" y="2965450"/>
          <p14:tracePt t="218264" x="9239250" y="2870200"/>
          <p14:tracePt t="218281" x="9385300" y="2806700"/>
          <p14:tracePt t="218298" x="9518650" y="2755900"/>
          <p14:tracePt t="218314" x="9575800" y="2724150"/>
          <p14:tracePt t="218331" x="9588500" y="2711450"/>
          <p14:tracePt t="218348" x="9594850" y="2711450"/>
          <p14:tracePt t="218383" x="9601200" y="2711450"/>
          <p14:tracePt t="218398" x="9613900" y="2705100"/>
          <p14:tracePt t="218415" x="9639300" y="2692400"/>
          <p14:tracePt t="218432" x="9652000" y="2686050"/>
          <p14:tracePt t="218448" x="9652000" y="2679700"/>
          <p14:tracePt t="218481" x="9658350" y="2679700"/>
          <p14:tracePt t="218498" x="9664700" y="2673350"/>
          <p14:tracePt t="218514" x="9677400" y="2667000"/>
          <p14:tracePt t="218532" x="9702800" y="2654300"/>
          <p14:tracePt t="218548" x="9766300" y="2635250"/>
          <p14:tracePt t="218565" x="9836150" y="2616200"/>
          <p14:tracePt t="218569" x="9886950" y="2603500"/>
          <p14:tracePt t="218581" x="9937750" y="2590800"/>
          <p14:tracePt t="218598" x="10007600" y="2578100"/>
          <p14:tracePt t="218615" x="10071100" y="2559050"/>
          <p14:tracePt t="218616" x="10109200" y="2546350"/>
          <p14:tracePt t="218632" x="10140950" y="2533650"/>
          <p14:tracePt t="218633" x="10160000" y="2527300"/>
          <p14:tracePt t="218648" x="10217150" y="2501900"/>
          <p14:tracePt t="218665" x="10280650" y="2470150"/>
          <p14:tracePt t="218681" x="10344150" y="2432050"/>
          <p14:tracePt t="218699" x="10401300" y="2406650"/>
          <p14:tracePt t="218715" x="10439400" y="2381250"/>
          <p14:tracePt t="218732" x="10458450" y="2368550"/>
          <p14:tracePt t="218923" x="10452100" y="2368550"/>
          <p14:tracePt t="218932" x="10445750" y="2368550"/>
          <p14:tracePt t="218948" x="10445750" y="2374900"/>
          <p14:tracePt t="218957" x="10439400" y="2374900"/>
          <p14:tracePt t="218964" x="10439400" y="2381250"/>
          <p14:tracePt t="218983" x="10439400" y="2387600"/>
          <p14:tracePt t="218999" x="10439400" y="2393950"/>
          <p14:tracePt t="219048" x="10439400" y="2381250"/>
          <p14:tracePt t="219066" x="10439400" y="2349500"/>
          <p14:tracePt t="219082" x="10439400" y="2336800"/>
          <p14:tracePt t="219098" x="10439400" y="2317750"/>
          <p14:tracePt t="219116" x="10445750" y="2305050"/>
          <p14:tracePt t="219416" x="10439400" y="2305050"/>
          <p14:tracePt t="219432" x="10420350" y="2317750"/>
          <p14:tracePt t="219449" x="10394950" y="2330450"/>
          <p14:tracePt t="219466" x="10375900" y="2343150"/>
          <p14:tracePt t="219483" x="10363200" y="2349500"/>
          <p14:tracePt t="219499" x="10350500" y="2355850"/>
          <p14:tracePt t="219515" x="10344150" y="2355850"/>
          <p14:tracePt t="219532" x="10344150" y="2362200"/>
          <p14:tracePt t="219534" x="10337800" y="2362200"/>
          <p14:tracePt t="219566" x="10325100" y="2368550"/>
          <p14:tracePt t="219583" x="10318750" y="2374900"/>
          <p14:tracePt t="219599" x="10306050" y="2374900"/>
          <p14:tracePt t="219616" x="10306050" y="2381250"/>
          <p14:tracePt t="219726" x="10306050" y="2374900"/>
          <p14:tracePt t="219736" x="10306050" y="2368550"/>
          <p14:tracePt t="219748" x="10312400" y="2355850"/>
          <p14:tracePt t="219766" x="10318750" y="2349500"/>
          <p14:tracePt t="219879" x="10318750" y="2355850"/>
          <p14:tracePt t="219935" x="10318750" y="2349500"/>
          <p14:tracePt t="219944" x="10325100" y="2343150"/>
          <p14:tracePt t="219966" x="10337800" y="2324100"/>
          <p14:tracePt t="219982" x="10350500" y="2298700"/>
          <p14:tracePt t="219999" x="10356850" y="2286000"/>
          <p14:tracePt t="220016" x="10356850" y="2273300"/>
          <p14:tracePt t="220049" x="10363200" y="2266950"/>
          <p14:tracePt t="220185" x="10356850" y="2266950"/>
          <p14:tracePt t="220194" x="10350500" y="2273300"/>
          <p14:tracePt t="220203" x="10344150" y="2279650"/>
          <p14:tracePt t="220216" x="10337800" y="2286000"/>
          <p14:tracePt t="220233" x="10337800" y="2292350"/>
          <p14:tracePt t="220274" x="10344150" y="2292350"/>
          <p14:tracePt t="220283" x="10356850" y="2292350"/>
          <p14:tracePt t="220299" x="10414000" y="2286000"/>
          <p14:tracePt t="220316" x="10496550" y="2286000"/>
          <p14:tracePt t="220333" x="10610850" y="2286000"/>
          <p14:tracePt t="220350" x="10699750" y="2286000"/>
          <p14:tracePt t="220366" x="10788650" y="2292350"/>
          <p14:tracePt t="220368" x="10833100" y="2292350"/>
          <p14:tracePt t="220383" x="10883900" y="2298700"/>
          <p14:tracePt t="220400" x="11017250" y="2298700"/>
          <p14:tracePt t="220416" x="11042650" y="2298700"/>
          <p14:tracePt t="220433" x="11106150" y="2292350"/>
          <p14:tracePt t="220450" x="11125200" y="2279650"/>
          <p14:tracePt t="220466" x="11144250" y="2279650"/>
          <p14:tracePt t="220483" x="11150600" y="2273300"/>
          <p14:tracePt t="220500" x="11156950" y="2273300"/>
          <p14:tracePt t="220516" x="11163300" y="2273300"/>
          <p14:tracePt t="220533" x="11169650" y="2273300"/>
          <p14:tracePt t="220549" x="11188700" y="2273300"/>
          <p14:tracePt t="220567" x="11226800" y="2266950"/>
          <p14:tracePt t="220583" x="11264900" y="2260600"/>
          <p14:tracePt t="220600" x="11303000" y="2247900"/>
          <p14:tracePt t="220616" x="11341100" y="2228850"/>
          <p14:tracePt t="220634" x="11391900" y="2209800"/>
          <p14:tracePt t="220650" x="11404600" y="2203450"/>
          <p14:tracePt t="220666" x="11410950" y="2197100"/>
          <p14:tracePt t="220683" x="11417300" y="2197100"/>
          <p14:tracePt t="220699" x="11423650" y="2197100"/>
          <p14:tracePt t="220829" x="11410950" y="2197100"/>
          <p14:tracePt t="220835" x="11398250" y="2203450"/>
          <p14:tracePt t="220849" x="11372850" y="2209800"/>
          <p14:tracePt t="220866" x="11322050" y="2222500"/>
          <p14:tracePt t="220884" x="11245850" y="2241550"/>
          <p14:tracePt t="220900" x="11137900" y="2266950"/>
          <p14:tracePt t="220917" x="11049000" y="2286000"/>
          <p14:tracePt t="220933" x="10972800" y="2292350"/>
          <p14:tracePt t="220950" x="10896600" y="2298700"/>
          <p14:tracePt t="220967" x="10833100" y="2298700"/>
          <p14:tracePt t="220983" x="10769600" y="2305050"/>
          <p14:tracePt t="221000" x="10718800" y="2305050"/>
          <p14:tracePt t="221017" x="10674350" y="2298700"/>
          <p14:tracePt t="221033" x="10648950" y="2298700"/>
          <p14:tracePt t="221050" x="10629900" y="2298700"/>
          <p14:tracePt t="221067" x="10623550" y="2298700"/>
          <p14:tracePt t="221084" x="10610850" y="2298700"/>
          <p14:tracePt t="221219" x="10629900" y="2298700"/>
          <p14:tracePt t="221225" x="10648950" y="2298700"/>
          <p14:tracePt t="221233" x="10687050" y="2298700"/>
          <p14:tracePt t="221251" x="10788650" y="2298700"/>
          <p14:tracePt t="221267" x="10909300" y="2292350"/>
          <p14:tracePt t="221284" x="10985500" y="2286000"/>
          <p14:tracePt t="221301" x="11036300" y="2273300"/>
          <p14:tracePt t="221318" x="11068050" y="2260600"/>
          <p14:tracePt t="221334" x="11087100" y="2247900"/>
          <p14:tracePt t="221350" x="11093450" y="2247900"/>
          <p14:tracePt t="221472" x="11093450" y="2235200"/>
          <p14:tracePt t="221478" x="11093450" y="2222500"/>
          <p14:tracePt t="221500" x="11093450" y="2197100"/>
          <p14:tracePt t="221520" x="11087100" y="2178050"/>
          <p14:tracePt t="221533" x="11087100" y="2171700"/>
          <p14:tracePt t="221608" x="11087100" y="2165350"/>
          <p14:tracePt t="221615" x="11093450" y="2165350"/>
          <p14:tracePt t="221621" x="11118850" y="2152650"/>
          <p14:tracePt t="221633" x="11137900" y="2139950"/>
          <p14:tracePt t="221651" x="11169650" y="2127250"/>
          <p14:tracePt t="221667" x="11195050" y="2114550"/>
          <p14:tracePt t="221672" x="11201400" y="2114550"/>
          <p14:tracePt t="221684" x="11201400" y="2108200"/>
          <p14:tracePt t="221700" x="11207750" y="2108200"/>
          <p14:tracePt t="221718" x="11220450" y="2108200"/>
          <p14:tracePt t="221734" x="11226800" y="2108200"/>
          <p14:tracePt t="221751" x="11233150" y="2114550"/>
          <p14:tracePt t="221768" x="11245850" y="2120900"/>
          <p14:tracePt t="221784" x="11290300" y="2127250"/>
          <p14:tracePt t="221801" x="11341100" y="2133600"/>
          <p14:tracePt t="221819" x="11398250" y="2133600"/>
          <p14:tracePt t="221834" x="11455400" y="2133600"/>
          <p14:tracePt t="221851" x="11512550" y="2133600"/>
          <p14:tracePt t="221869" x="11544300" y="2133600"/>
          <p14:tracePt t="221884" x="11563350" y="2133600"/>
          <p14:tracePt t="221949" x="11563350" y="2139950"/>
          <p14:tracePt t="221958" x="11557000" y="2139950"/>
          <p14:tracePt t="221967" x="11531600" y="2152650"/>
          <p14:tracePt t="221984" x="11449050" y="2184400"/>
          <p14:tracePt t="222001" x="11334750" y="2216150"/>
          <p14:tracePt t="222017" x="11182350" y="2247900"/>
          <p14:tracePt t="222035" x="11042650" y="2273300"/>
          <p14:tracePt t="222037" x="10947400" y="2286000"/>
          <p14:tracePt t="222051" x="10845800" y="2298700"/>
          <p14:tracePt t="222067" x="10661650" y="2311400"/>
          <p14:tracePt t="222069" x="10585450" y="2324100"/>
          <p14:tracePt t="222084" x="10452100" y="2336800"/>
          <p14:tracePt t="222102" x="9893300" y="2362200"/>
          <p14:tracePt t="222117" x="9391650" y="2381250"/>
          <p14:tracePt t="222134" x="8858250" y="2387600"/>
          <p14:tracePt t="222151" x="8420100" y="2393950"/>
          <p14:tracePt t="222168" x="8039100" y="2393950"/>
          <p14:tracePt t="222184" x="7823200" y="2387600"/>
          <p14:tracePt t="222201" x="7677150" y="2368550"/>
          <p14:tracePt t="222218" x="7613650" y="2362200"/>
          <p14:tracePt t="222234" x="7550150" y="2362200"/>
          <p14:tracePt t="222251" x="7448550" y="2393950"/>
          <p14:tracePt t="222268" x="7346950" y="2438400"/>
          <p14:tracePt t="222284" x="7251700" y="2476500"/>
          <p14:tracePt t="222287" x="7207250" y="2495550"/>
          <p14:tracePt t="222302" x="7156450" y="2520950"/>
          <p14:tracePt t="222317" x="7131050" y="2527300"/>
          <p14:tracePt t="222334" x="7131050" y="2533650"/>
          <p14:tracePt t="222381" x="7124700" y="2533650"/>
          <p14:tracePt t="222388" x="7118350" y="2533650"/>
          <p14:tracePt t="222401" x="7099300" y="2546350"/>
          <p14:tracePt t="222418" x="7023100" y="2552700"/>
          <p14:tracePt t="222436" x="6858000" y="2565400"/>
          <p14:tracePt t="222451" x="6769100" y="2565400"/>
          <p14:tracePt t="222468" x="6724650" y="2565400"/>
          <p14:tracePt t="222484" x="6718300" y="2565400"/>
          <p14:tracePt t="222501" x="6711950" y="2559050"/>
          <p14:tracePt t="222518" x="6711950" y="2552700"/>
          <p14:tracePt t="222568" x="6705600" y="2552700"/>
          <p14:tracePt t="222584" x="6692900" y="2552700"/>
          <p14:tracePt t="222588" x="6686550" y="2552700"/>
          <p14:tracePt t="222615" x="6680200" y="2546350"/>
          <p14:tracePt t="222634" x="6680200" y="2540000"/>
          <p14:tracePt t="222651" x="6680200" y="2520950"/>
          <p14:tracePt t="222668" x="6699250" y="2501900"/>
          <p14:tracePt t="222685" x="6737350" y="2476500"/>
          <p14:tracePt t="222687" x="6737350" y="2470150"/>
          <p14:tracePt t="222701" x="6743700" y="2470150"/>
          <p14:tracePt t="222809" x="6743700" y="2463800"/>
          <p14:tracePt t="222825" x="6750050" y="2457450"/>
          <p14:tracePt t="222838" x="6762750" y="2438400"/>
          <p14:tracePt t="222852" x="6788150" y="2425700"/>
          <p14:tracePt t="222869" x="6807200" y="2413000"/>
          <p14:tracePt t="222873" x="6819900" y="2400300"/>
          <p14:tracePt t="222884" x="6826250" y="2400300"/>
          <p14:tracePt t="222886" x="6832600" y="2393950"/>
          <p14:tracePt t="222902" x="6845300" y="2393950"/>
          <p14:tracePt t="222906" x="6851650" y="2393950"/>
          <p14:tracePt t="222922" x="6858000" y="2393950"/>
          <p14:tracePt t="222936" x="6940550" y="2393950"/>
          <p14:tracePt t="222952" x="7029450" y="2413000"/>
          <p14:tracePt t="222968" x="7131050" y="2425700"/>
          <p14:tracePt t="222985" x="7207250" y="2432050"/>
          <p14:tracePt t="223001" x="7251700" y="2432050"/>
          <p14:tracePt t="223018" x="7296150" y="2425700"/>
          <p14:tracePt t="223035" x="7315200" y="2413000"/>
          <p14:tracePt t="223052" x="7327900" y="2406650"/>
          <p14:tracePt t="223068" x="7334250" y="2400300"/>
          <p14:tracePt t="223243" x="7340600" y="2400300"/>
          <p14:tracePt t="223252" x="7353300" y="2400300"/>
          <p14:tracePt t="223269" x="7372350" y="2400300"/>
          <p14:tracePt t="223285" x="7423150" y="2400300"/>
          <p14:tracePt t="223302" x="7512050" y="2400300"/>
          <p14:tracePt t="223319" x="7658100" y="2381250"/>
          <p14:tracePt t="223336" x="7804150" y="2355850"/>
          <p14:tracePt t="223352" x="7899400" y="2330450"/>
          <p14:tracePt t="223370" x="7981950" y="2311400"/>
          <p14:tracePt t="223387" x="8001000" y="2311400"/>
          <p14:tracePt t="223393" x="8007350" y="2311400"/>
          <p14:tracePt t="223704" x="8013700" y="2311400"/>
          <p14:tracePt t="223710" x="8020050" y="2311400"/>
          <p14:tracePt t="223720" x="8026400" y="2317750"/>
          <p14:tracePt t="223736" x="8045450" y="2330450"/>
          <p14:tracePt t="223752" x="8070850" y="2349500"/>
          <p14:tracePt t="223770" x="8089900" y="2355850"/>
          <p14:tracePt t="223786" x="8096250" y="2355850"/>
          <p14:tracePt t="223819" x="8096250" y="2362200"/>
          <p14:tracePt t="223838" x="8102600" y="2368550"/>
          <p14:tracePt t="223852" x="8102600" y="2374900"/>
          <p14:tracePt t="223869" x="8108950" y="2381250"/>
          <p14:tracePt t="223886" x="8115300" y="2381250"/>
          <p14:tracePt t="223933" x="8121650" y="2381250"/>
          <p14:tracePt t="223938" x="8134350" y="2381250"/>
          <p14:tracePt t="223953" x="8166100" y="2381250"/>
          <p14:tracePt t="223969" x="8248650" y="2381250"/>
          <p14:tracePt t="223986" x="8375650" y="2381250"/>
          <p14:tracePt t="224002" x="8515350" y="2387600"/>
          <p14:tracePt t="224020" x="8712200" y="2387600"/>
          <p14:tracePt t="224036" x="8807450" y="2387600"/>
          <p14:tracePt t="224052" x="8890000" y="2387600"/>
          <p14:tracePt t="224069" x="8934450" y="2387600"/>
          <p14:tracePt t="224086" x="8947150" y="2387600"/>
          <p14:tracePt t="224146" x="8953500" y="2387600"/>
          <p14:tracePt t="224152" x="8959850" y="2387600"/>
          <p14:tracePt t="224170" x="8985250" y="2387600"/>
          <p14:tracePt t="224186" x="9010650" y="2381250"/>
          <p14:tracePt t="224203" x="9036050" y="2381250"/>
          <p14:tracePt t="224220" x="9048750" y="2381250"/>
          <p14:tracePt t="224236" x="9055100" y="2381250"/>
          <p14:tracePt t="224253" x="9061450" y="2374900"/>
          <p14:tracePt t="224570" x="9067800" y="2374900"/>
          <p14:tracePt t="224576" x="9074150" y="2368550"/>
          <p14:tracePt t="224586" x="9093200" y="2362200"/>
          <p14:tracePt t="224603" x="9105900" y="2355850"/>
          <p14:tracePt t="224620" x="9112250" y="2355850"/>
          <p14:tracePt t="224680" x="9118600" y="2355850"/>
          <p14:tracePt t="224692" x="9131300" y="2355850"/>
          <p14:tracePt t="224704" x="9182100" y="2368550"/>
          <p14:tracePt t="224721" x="9245600" y="2374900"/>
          <p14:tracePt t="224737" x="9315450" y="2387600"/>
          <p14:tracePt t="224753" x="9378950" y="2400300"/>
          <p14:tracePt t="224770" x="9436100" y="2400300"/>
          <p14:tracePt t="224787" x="9493250" y="2400300"/>
          <p14:tracePt t="224804" x="9544050" y="2400300"/>
          <p14:tracePt t="224820" x="9588500" y="2387600"/>
          <p14:tracePt t="224837" x="9613900" y="2381250"/>
          <p14:tracePt t="224853" x="9626600" y="2374900"/>
          <p14:tracePt t="225101" x="9626600" y="2381250"/>
          <p14:tracePt t="225120" x="9626600" y="2387600"/>
          <p14:tracePt t="225137" x="9626600" y="2400300"/>
          <p14:tracePt t="225154" x="9626600" y="2419350"/>
          <p14:tracePt t="225171" x="9620250" y="2432050"/>
          <p14:tracePt t="225187" x="9620250" y="2438400"/>
          <p14:tracePt t="225936" x="9626600" y="2438400"/>
          <p14:tracePt t="225945" x="9639300" y="2438400"/>
          <p14:tracePt t="225955" x="9671050" y="2438400"/>
          <p14:tracePt t="225972" x="9734550" y="2432050"/>
          <p14:tracePt t="225988" x="9791700" y="2419350"/>
          <p14:tracePt t="225992" x="9817100" y="2419350"/>
          <p14:tracePt t="226005" x="9842500" y="2413000"/>
          <p14:tracePt t="226008" x="9861550" y="2413000"/>
          <p14:tracePt t="226022" x="9906000" y="2406650"/>
          <p14:tracePt t="226039" x="9950450" y="2400300"/>
          <p14:tracePt t="226054" x="10001250" y="2400300"/>
          <p14:tracePt t="226071" x="10052050" y="2393950"/>
          <p14:tracePt t="226087" x="10096500" y="2393950"/>
          <p14:tracePt t="226105" x="10121900" y="2393950"/>
          <p14:tracePt t="226121" x="10128250" y="2393950"/>
          <p14:tracePt t="226171" x="10134600" y="2393950"/>
          <p14:tracePt t="226230" x="10134600" y="2400300"/>
          <p14:tracePt t="226245" x="10140950" y="2400300"/>
          <p14:tracePt t="226254" x="10153650" y="2406650"/>
          <p14:tracePt t="226271" x="10179050" y="2406650"/>
          <p14:tracePt t="226288" x="10198100" y="2406650"/>
          <p14:tracePt t="226304" x="10223500" y="2400300"/>
          <p14:tracePt t="226321" x="10261600" y="2387600"/>
          <p14:tracePt t="226338" x="10293350" y="2381250"/>
          <p14:tracePt t="226355" x="10325100" y="2368550"/>
          <p14:tracePt t="226372" x="10369550" y="2355850"/>
          <p14:tracePt t="226388" x="10401300" y="2343150"/>
          <p14:tracePt t="226404" x="10420350" y="2343150"/>
          <p14:tracePt t="226421" x="10458450" y="2336800"/>
          <p14:tracePt t="226438" x="10483850" y="2336800"/>
          <p14:tracePt t="226454" x="10490200" y="2336800"/>
          <p14:tracePt t="226488" x="10496550" y="2336800"/>
          <p14:tracePt t="226505" x="10502900" y="2336800"/>
          <p14:tracePt t="226521" x="10528300" y="2336800"/>
          <p14:tracePt t="226538" x="10579100" y="2336800"/>
          <p14:tracePt t="226555" x="10642600" y="2336800"/>
          <p14:tracePt t="226571" x="10712450" y="2336800"/>
          <p14:tracePt t="226588" x="10775950" y="2336800"/>
          <p14:tracePt t="226605" x="10814050" y="2336800"/>
          <p14:tracePt t="226622" x="10871200" y="2336800"/>
          <p14:tracePt t="226638" x="10890250" y="2336800"/>
          <p14:tracePt t="226655" x="10915650" y="2330450"/>
          <p14:tracePt t="226671" x="10947400" y="2330450"/>
          <p14:tracePt t="226688" x="10985500" y="2330450"/>
          <p14:tracePt t="226705" x="11004550" y="2330450"/>
          <p14:tracePt t="226722" x="11023600" y="2330450"/>
          <p14:tracePt t="226793" x="11023600" y="2336800"/>
          <p14:tracePt t="226800" x="11029950" y="2336800"/>
          <p14:tracePt t="226817" x="11036300" y="2336800"/>
          <p14:tracePt t="226825" x="11036300" y="2343150"/>
          <p14:tracePt t="226840" x="11055350" y="2349500"/>
          <p14:tracePt t="226857" x="11080750" y="2362200"/>
          <p14:tracePt t="226872" x="11093450" y="2362200"/>
          <p14:tracePt t="226888" x="11112500" y="2368550"/>
          <p14:tracePt t="226904" x="11131550" y="2381250"/>
          <p14:tracePt t="226922" x="11150600" y="2387600"/>
          <p14:tracePt t="226939" x="11188700" y="2393950"/>
          <p14:tracePt t="226955" x="11226800" y="2393950"/>
          <p14:tracePt t="226972" x="11271250" y="2393950"/>
          <p14:tracePt t="226988" x="11309350" y="2393950"/>
          <p14:tracePt t="227005" x="11341100" y="2387600"/>
          <p14:tracePt t="227022" x="11353800" y="2387600"/>
          <p14:tracePt t="227038" x="11366500" y="2381250"/>
          <p14:tracePt t="227055" x="11379200" y="2381250"/>
          <p14:tracePt t="227072" x="11391900" y="2374900"/>
          <p14:tracePt t="227089" x="11404600" y="2374900"/>
          <p14:tracePt t="227135" x="11398250" y="2374900"/>
          <p14:tracePt t="227143" x="11391900" y="2374900"/>
          <p14:tracePt t="227155" x="11366500" y="2381250"/>
          <p14:tracePt t="227172" x="11309350" y="2400300"/>
          <p14:tracePt t="227175" x="11277600" y="2406650"/>
          <p14:tracePt t="227189" x="11245850" y="2413000"/>
          <p14:tracePt t="227206" x="11112500" y="2444750"/>
          <p14:tracePt t="227221" x="10985500" y="2470150"/>
          <p14:tracePt t="227239" x="10845800" y="2495550"/>
          <p14:tracePt t="227256" x="10617200" y="2527300"/>
          <p14:tracePt t="227272" x="10356850" y="2559050"/>
          <p14:tracePt t="227289" x="10058400" y="2597150"/>
          <p14:tracePt t="227306" x="9671050" y="2616200"/>
          <p14:tracePt t="227322" x="9271000" y="2616200"/>
          <p14:tracePt t="227339" x="8896350" y="2597150"/>
          <p14:tracePt t="227356" x="8559800" y="2565400"/>
          <p14:tracePt t="227372" x="8267700" y="2540000"/>
          <p14:tracePt t="227389" x="8026400" y="2533650"/>
          <p14:tracePt t="227405" x="7804150" y="2533650"/>
          <p14:tracePt t="227422" x="7467600" y="2565400"/>
          <p14:tracePt t="227424" x="7327900" y="2578100"/>
          <p14:tracePt t="227439" x="7016750" y="2609850"/>
          <p14:tracePt t="227456" x="6788150" y="2641600"/>
          <p14:tracePt t="227472" x="6673850" y="2654300"/>
          <p14:tracePt t="227489" x="6635750" y="2667000"/>
          <p14:tracePt t="227552" x="6648450" y="2667000"/>
          <p14:tracePt t="227559" x="6654800" y="2667000"/>
          <p14:tracePt t="227572" x="6673850" y="2673350"/>
          <p14:tracePt t="227589" x="6705600" y="2679700"/>
          <p14:tracePt t="227592" x="6718300" y="2686050"/>
          <p14:tracePt t="227606" x="6762750" y="2692400"/>
          <p14:tracePt t="227622" x="6813550" y="2698750"/>
          <p14:tracePt t="227639" x="6851650" y="2698750"/>
          <p14:tracePt t="227656" x="6889750" y="2698750"/>
          <p14:tracePt t="227673" x="6908800" y="2698750"/>
          <p14:tracePt t="227689" x="6934200" y="2698750"/>
          <p14:tracePt t="227705" x="6959600" y="2698750"/>
          <p14:tracePt t="227722" x="7004050" y="2686050"/>
          <p14:tracePt t="227739" x="7054850" y="2667000"/>
          <p14:tracePt t="227756" x="7092950" y="2647950"/>
          <p14:tracePt t="227773" x="7156450" y="2628900"/>
          <p14:tracePt t="227777" x="7207250" y="2622550"/>
          <p14:tracePt t="227789" x="7251700" y="2609850"/>
          <p14:tracePt t="227790" x="7277100" y="2609850"/>
          <p14:tracePt t="227805" x="7308850" y="2603500"/>
          <p14:tracePt t="228806" x="7315200" y="2603500"/>
          <p14:tracePt t="228820" x="7321550" y="2597150"/>
          <p14:tracePt t="228887" x="7327900" y="2597150"/>
          <p14:tracePt t="229845" x="7334250" y="2597150"/>
          <p14:tracePt t="229853" x="7334250" y="2590800"/>
          <p14:tracePt t="229859" x="7340600" y="2590800"/>
          <p14:tracePt t="229874" x="7353300" y="2590800"/>
          <p14:tracePt t="229891" x="7366000" y="2584450"/>
          <p14:tracePt t="229908" x="7385050" y="2584450"/>
          <p14:tracePt t="229924" x="7410450" y="2584450"/>
          <p14:tracePt t="229941" x="7461250" y="2584450"/>
          <p14:tracePt t="229958" x="7505700" y="2584450"/>
          <p14:tracePt t="229975" x="7607300" y="2571750"/>
          <p14:tracePt t="229992" x="7689850" y="2565400"/>
          <p14:tracePt t="230008" x="7785100" y="2552700"/>
          <p14:tracePt t="230025" x="7842250" y="2540000"/>
          <p14:tracePt t="230041" x="7854950" y="2533650"/>
          <p14:tracePt t="230074" x="7861300" y="2533650"/>
          <p14:tracePt t="230091" x="7874000" y="2533650"/>
          <p14:tracePt t="230107" x="7880350" y="2533650"/>
          <p14:tracePt t="230124" x="7886700" y="2533650"/>
          <p14:tracePt t="230293" x="7899400" y="2533650"/>
          <p14:tracePt t="230299" x="7912100" y="2540000"/>
          <p14:tracePt t="230307" x="7931150" y="2540000"/>
          <p14:tracePt t="230325" x="7950200" y="2546350"/>
          <p14:tracePt t="230342" x="7956550" y="2546350"/>
          <p14:tracePt t="230396" x="7956550" y="2552700"/>
          <p14:tracePt t="230409" x="7956550" y="2559050"/>
          <p14:tracePt t="230419" x="7969250" y="2565400"/>
          <p14:tracePt t="230425" x="7988300" y="2571750"/>
          <p14:tracePt t="230442" x="8020050" y="2578100"/>
          <p14:tracePt t="230459" x="8039100" y="2578100"/>
          <p14:tracePt t="230508" x="8051800" y="2578100"/>
          <p14:tracePt t="230525" x="8070850" y="2578100"/>
          <p14:tracePt t="230542" x="8089900" y="2578100"/>
          <p14:tracePt t="230559" x="8115300" y="2590800"/>
          <p14:tracePt t="230575" x="8147050" y="2603500"/>
          <p14:tracePt t="230592" x="8185150" y="2622550"/>
          <p14:tracePt t="230608" x="8223250" y="2628900"/>
          <p14:tracePt t="230625" x="8255000" y="2635250"/>
          <p14:tracePt t="230641" x="8280400" y="2635250"/>
          <p14:tracePt t="230658" x="8299450" y="2641600"/>
          <p14:tracePt t="230676" x="8324850" y="2641600"/>
          <p14:tracePt t="230692" x="8362950" y="2641600"/>
          <p14:tracePt t="230708" x="8401050" y="2635250"/>
          <p14:tracePt t="230725" x="8420100" y="2635250"/>
          <p14:tracePt t="230741" x="8439150" y="2628900"/>
          <p14:tracePt t="230759" x="8451850" y="2628900"/>
          <p14:tracePt t="230945" x="8464550" y="2628900"/>
          <p14:tracePt t="230951" x="8477250" y="2628900"/>
          <p14:tracePt t="230959" x="8496300" y="2622550"/>
          <p14:tracePt t="230975" x="8566150" y="2622550"/>
          <p14:tracePt t="230993" x="8648700" y="2616200"/>
          <p14:tracePt t="231009" x="8712200" y="2616200"/>
          <p14:tracePt t="231026" x="8769350" y="2609850"/>
          <p14:tracePt t="231042" x="8775700" y="2609850"/>
          <p14:tracePt t="231059" x="8782050" y="2609850"/>
          <p14:tracePt t="231133" x="8788400" y="2609850"/>
          <p14:tracePt t="231251" x="8807450" y="2609850"/>
          <p14:tracePt t="231259" x="8813800" y="2609850"/>
          <p14:tracePt t="231276" x="8890000" y="2609850"/>
          <p14:tracePt t="231294" x="8972550" y="2609850"/>
          <p14:tracePt t="231297" x="9017000" y="2609850"/>
          <p14:tracePt t="231309" x="9055100" y="2616200"/>
          <p14:tracePt t="231326" x="9118600" y="2622550"/>
          <p14:tracePt t="231343" x="9163050" y="2635250"/>
          <p14:tracePt t="231359" x="9194800" y="2641600"/>
          <p14:tracePt t="231362" x="9201150" y="2641600"/>
          <p14:tracePt t="231375" x="9207500" y="2641600"/>
          <p14:tracePt t="231378" x="9213850" y="2647950"/>
          <p14:tracePt t="231392" x="9220200" y="2647950"/>
          <p14:tracePt t="231409" x="9226550" y="2654300"/>
          <p14:tracePt t="231426" x="9245600" y="2660650"/>
          <p14:tracePt t="231442" x="9258300" y="2660650"/>
          <p14:tracePt t="231459" x="9264650" y="2660650"/>
          <p14:tracePt t="231492" x="9271000" y="2660650"/>
          <p14:tracePt t="231613" x="9271000" y="2667000"/>
          <p14:tracePt t="231635" x="9271000" y="2673350"/>
          <p14:tracePt t="231637" x="9277350" y="2673350"/>
          <p14:tracePt t="231660" x="9378950" y="2679700"/>
          <p14:tracePt t="231676" x="9493250" y="2673350"/>
          <p14:tracePt t="231692" x="9575800" y="2660650"/>
          <p14:tracePt t="231709" x="9658350" y="2647950"/>
          <p14:tracePt t="231726" x="9709150" y="2635250"/>
          <p14:tracePt t="231742" x="9740900" y="2628900"/>
          <p14:tracePt t="231759" x="9753600" y="2628900"/>
          <p14:tracePt t="231776" x="9766300" y="2622550"/>
          <p14:tracePt t="231793" x="9772650" y="2622550"/>
          <p14:tracePt t="231809" x="9779000" y="2622550"/>
          <p14:tracePt t="231863" x="9785350" y="2622550"/>
          <p14:tracePt t="231898" x="9791700" y="2628900"/>
          <p14:tracePt t="231901" x="9798050" y="2635250"/>
          <p14:tracePt t="231912" x="9804400" y="2635250"/>
          <p14:tracePt t="231926" x="9842500" y="2647950"/>
          <p14:tracePt t="231942" x="9874250" y="2660650"/>
          <p14:tracePt t="231959" x="9899650" y="2667000"/>
          <p14:tracePt t="231976" x="9912350" y="2667000"/>
          <p14:tracePt t="232061" x="9912350" y="2673350"/>
          <p14:tracePt t="232750" x="9918700" y="2673350"/>
          <p14:tracePt t="232758" x="9925050" y="2673350"/>
          <p14:tracePt t="232764" x="9937750" y="2673350"/>
          <p14:tracePt t="232777" x="9950450" y="2673350"/>
          <p14:tracePt t="232793" x="9994900" y="2673350"/>
          <p14:tracePt t="232797" x="10013950" y="2667000"/>
          <p14:tracePt t="232810" x="10033000" y="2660650"/>
          <p14:tracePt t="232828" x="10102850" y="2641600"/>
          <p14:tracePt t="232844" x="10153650" y="2628900"/>
          <p14:tracePt t="232861" x="10198100" y="2622550"/>
          <p14:tracePt t="232877" x="10261600" y="2616200"/>
          <p14:tracePt t="232893" x="10331450" y="2609850"/>
          <p14:tracePt t="232910" x="10394950" y="2609850"/>
          <p14:tracePt t="232926" x="10439400" y="2603500"/>
          <p14:tracePt t="232944" x="10471150" y="2603500"/>
          <p14:tracePt t="232960" x="10490200" y="2597150"/>
          <p14:tracePt t="232993" x="10502900" y="2597150"/>
          <p14:tracePt t="233010" x="10547350" y="2590800"/>
          <p14:tracePt t="233027" x="10623550" y="2584450"/>
          <p14:tracePt t="233044" x="10687050" y="2578100"/>
          <p14:tracePt t="233061" x="10744200" y="2565400"/>
          <p14:tracePt t="233078" x="10795000" y="2559050"/>
          <p14:tracePt t="233094" x="10801350" y="2559050"/>
          <p14:tracePt t="233132" x="10807700" y="2559050"/>
          <p14:tracePt t="233143" x="10814050" y="2559050"/>
          <p14:tracePt t="233160" x="10839450" y="2559050"/>
          <p14:tracePt t="233179" x="10928350" y="2578100"/>
          <p14:tracePt t="233195" x="10979150" y="2578100"/>
          <p14:tracePt t="233211" x="11010900" y="2578100"/>
          <p14:tracePt t="233227" x="11029950" y="2578100"/>
          <p14:tracePt t="233244" x="11029950" y="2571750"/>
          <p14:tracePt t="233260" x="11029950" y="2565400"/>
          <p14:tracePt t="233277" x="11029950" y="2559050"/>
          <p14:tracePt t="233311" x="11036300" y="2552700"/>
          <p14:tracePt t="233327" x="11042650" y="2552700"/>
          <p14:tracePt t="233344" x="11049000" y="2552700"/>
          <p14:tracePt t="233763" x="11049000" y="2559050"/>
          <p14:tracePt t="233778" x="11042650" y="2559050"/>
          <p14:tracePt t="233794" x="11036300" y="2559050"/>
          <p14:tracePt t="233811" x="11023600" y="2559050"/>
          <p14:tracePt t="233828" x="11017250" y="2559050"/>
          <p14:tracePt t="233844" x="11004550" y="2559050"/>
          <p14:tracePt t="234291" x="10998200" y="2559050"/>
          <p14:tracePt t="234342" x="10991850" y="2559050"/>
          <p14:tracePt t="234373" x="10985500" y="2559050"/>
          <p14:tracePt t="234390" x="10979150" y="2559050"/>
          <p14:tracePt t="234398" x="10972800" y="2559050"/>
          <p14:tracePt t="234428" x="10953750" y="2559050"/>
          <p14:tracePt t="234444" x="10947400" y="2559050"/>
          <p14:tracePt t="234462" x="10934700" y="2559050"/>
          <p14:tracePt t="234478" x="10915650" y="2559050"/>
          <p14:tracePt t="234495" x="10902950" y="2559050"/>
          <p14:tracePt t="234512" x="10877550" y="2565400"/>
          <p14:tracePt t="234528" x="10839450" y="2571750"/>
          <p14:tracePt t="234545" x="10756900" y="2584450"/>
          <p14:tracePt t="234562" x="10655300" y="2603500"/>
          <p14:tracePt t="234578" x="10541000" y="2616200"/>
          <p14:tracePt t="234595" x="10420350" y="2635250"/>
          <p14:tracePt t="234612" x="10248900" y="2654300"/>
          <p14:tracePt t="234628" x="10128250" y="2667000"/>
          <p14:tracePt t="234645" x="10071100" y="2673350"/>
          <p14:tracePt t="234661" x="9886950" y="2692400"/>
          <p14:tracePt t="234678" x="9639300" y="2705100"/>
          <p14:tracePt t="234694" x="9347200" y="2705100"/>
          <p14:tracePt t="234711" x="9099550" y="2705100"/>
          <p14:tracePt t="234728" x="8794750" y="2705100"/>
          <p14:tracePt t="234745" x="8547100" y="2705100"/>
          <p14:tracePt t="234762" x="8343900" y="2711450"/>
          <p14:tracePt t="234778" x="8064500" y="2724150"/>
          <p14:tracePt t="234795" x="7823200" y="2749550"/>
          <p14:tracePt t="234812" x="7594600" y="2781300"/>
          <p14:tracePt t="234828" x="7385050" y="2800350"/>
          <p14:tracePt t="234830" x="7296150" y="2813050"/>
          <p14:tracePt t="234845" x="7207250" y="2819400"/>
          <p14:tracePt t="234848" x="7169150" y="2825750"/>
          <p14:tracePt t="234861" x="7137400" y="2825750"/>
          <p14:tracePt t="234921" x="7137400" y="2832100"/>
          <p14:tracePt t="234930" x="7137400" y="2838450"/>
          <p14:tracePt t="234945" x="7137400" y="2857500"/>
          <p14:tracePt t="234961" x="7137400" y="2870200"/>
          <p14:tracePt t="234978" x="7137400" y="2882900"/>
          <p14:tracePt t="234996" x="7137400" y="2889250"/>
          <p14:tracePt t="235153" x="7143750" y="2889250"/>
          <p14:tracePt t="235162" x="7156450" y="2889250"/>
          <p14:tracePt t="235179" x="7213600" y="2889250"/>
          <p14:tracePt t="235196" x="7283450" y="2882900"/>
          <p14:tracePt t="235212" x="7359650" y="2876550"/>
          <p14:tracePt t="235214" x="7391400" y="2876550"/>
          <p14:tracePt t="235229" x="7423150" y="2870200"/>
          <p14:tracePt t="235234" x="7448550" y="2870200"/>
          <p14:tracePt t="235247" x="7480300" y="2870200"/>
          <p14:tracePt t="235262" x="7486650" y="2870200"/>
          <p14:tracePt t="235332" x="7493000" y="2863850"/>
          <p14:tracePt t="235341" x="7499350" y="2863850"/>
          <p14:tracePt t="235348" x="7505700" y="2857500"/>
          <p14:tracePt t="235361" x="7518400" y="2851150"/>
          <p14:tracePt t="235379" x="7524750" y="2851150"/>
          <p14:tracePt t="235396" x="7524750" y="2844800"/>
          <p14:tracePt t="235557" x="7531100" y="2844800"/>
          <p14:tracePt t="235573" x="7531100" y="2851150"/>
          <p14:tracePt t="235584" x="7537450" y="2851150"/>
          <p14:tracePt t="235596" x="7543800" y="2863850"/>
          <p14:tracePt t="235612" x="7550150" y="2863850"/>
          <p14:tracePt t="235723" x="7550150" y="2870200"/>
          <p14:tracePt t="235731" x="7550150" y="2876550"/>
          <p14:tracePt t="235755" x="7550150" y="2882900"/>
          <p14:tracePt t="235780" x="7550150" y="2889250"/>
          <p14:tracePt t="235812" x="7556500" y="2895600"/>
          <p14:tracePt t="235829" x="7562850" y="2895600"/>
          <p14:tracePt t="235922" x="7569200" y="2895600"/>
          <p14:tracePt t="235928" x="7575550" y="2895600"/>
          <p14:tracePt t="235945" x="7588250" y="2882900"/>
          <p14:tracePt t="235963" x="7600950" y="2870200"/>
          <p14:tracePt t="235980" x="7607300" y="2863850"/>
          <p14:tracePt t="235996" x="7613650" y="2863850"/>
          <p14:tracePt t="236385" x="7626350" y="2863850"/>
          <p14:tracePt t="236392" x="7639050" y="2863850"/>
          <p14:tracePt t="236397" x="7677150" y="2863850"/>
          <p14:tracePt t="236414" x="7772400" y="2863850"/>
          <p14:tracePt t="236430" x="7886700" y="2863850"/>
          <p14:tracePt t="236446" x="7988300" y="2857500"/>
          <p14:tracePt t="236463" x="8089900" y="2851150"/>
          <p14:tracePt t="236480" x="8140700" y="2851150"/>
          <p14:tracePt t="236496" x="8185150" y="2844800"/>
          <p14:tracePt t="236513" x="8223250" y="2844800"/>
          <p14:tracePt t="236530" x="8267700" y="2838450"/>
          <p14:tracePt t="236547" x="8312150" y="2838450"/>
          <p14:tracePt t="236563" x="8350250" y="2838450"/>
          <p14:tracePt t="236580" x="8369300" y="2838450"/>
          <p14:tracePt t="236613" x="8375650" y="2838450"/>
          <p14:tracePt t="236787" x="8375650" y="2844800"/>
          <p14:tracePt t="236793" x="8375650" y="2851150"/>
          <p14:tracePt t="236800" x="8375650" y="2857500"/>
          <p14:tracePt t="236830" x="8375650" y="2863850"/>
          <p14:tracePt t="237114" x="8388350" y="2863850"/>
          <p14:tracePt t="237120" x="8401050" y="2870200"/>
          <p14:tracePt t="237130" x="8451850" y="2870200"/>
          <p14:tracePt t="237148" x="8591550" y="2876550"/>
          <p14:tracePt t="237164" x="8788400" y="2876550"/>
          <p14:tracePt t="237181" x="8953500" y="2876550"/>
          <p14:tracePt t="237197" x="9074150" y="2870200"/>
          <p14:tracePt t="237214" x="9112250" y="2863850"/>
          <p14:tracePt t="237231" x="9112250" y="2857500"/>
          <p14:tracePt t="237600" x="9112250" y="2851150"/>
          <p14:tracePt t="237605" x="9118600" y="2851150"/>
          <p14:tracePt t="237614" x="9137650" y="2844800"/>
          <p14:tracePt t="237630" x="9188450" y="2832100"/>
          <p14:tracePt t="237648" x="9226550" y="2819400"/>
          <p14:tracePt t="237664" x="9251950" y="2813050"/>
          <p14:tracePt t="237681" x="9264650" y="2806700"/>
          <p14:tracePt t="237714" x="9271000" y="2800350"/>
          <p14:tracePt t="237731" x="9290050" y="2800350"/>
          <p14:tracePt t="237748" x="9340850" y="2800350"/>
          <p14:tracePt t="237764" x="9410700" y="2800350"/>
          <p14:tracePt t="237781" x="9537700" y="2813050"/>
          <p14:tracePt t="237797" x="9645650" y="2825750"/>
          <p14:tracePt t="237814" x="9721850" y="2844800"/>
          <p14:tracePt t="237832" x="9766300" y="2851150"/>
          <p14:tracePt t="237834" x="9779000" y="2857500"/>
          <p14:tracePt t="237848" x="9804400" y="2863850"/>
          <p14:tracePt t="237864" x="9823450" y="2870200"/>
          <p14:tracePt t="237881" x="9848850" y="2882900"/>
          <p14:tracePt t="237897" x="9893300" y="2889250"/>
          <p14:tracePt t="237914" x="9982200" y="2901950"/>
          <p14:tracePt t="237931" x="10077450" y="2901950"/>
          <p14:tracePt t="237947" x="10204450" y="2901950"/>
          <p14:tracePt t="237964" x="10280650" y="2908300"/>
          <p14:tracePt t="237981" x="10325100" y="2914650"/>
          <p14:tracePt t="238034" x="10331450" y="2908300"/>
          <p14:tracePt t="238047" x="10337800" y="2895600"/>
          <p14:tracePt t="238064" x="10350500" y="2876550"/>
          <p14:tracePt t="238081" x="10363200" y="2863850"/>
          <p14:tracePt t="238098" x="10369550" y="2857500"/>
          <p14:tracePt t="238145" x="10369550" y="2863850"/>
          <p14:tracePt t="238165" x="10369550" y="2870200"/>
          <p14:tracePt t="238181" x="10369550" y="2876550"/>
          <p14:tracePt t="238214" x="10369550" y="2882900"/>
          <p14:tracePt t="238298" x="10375900" y="2882900"/>
          <p14:tracePt t="238305" x="10382250" y="2876550"/>
          <p14:tracePt t="238314" x="10388600" y="2870200"/>
          <p14:tracePt t="238331" x="10407650" y="2857500"/>
          <p14:tracePt t="238348" x="10420350" y="2851150"/>
          <p14:tracePt t="238364" x="10426700" y="2844800"/>
          <p14:tracePt t="238381" x="10433050" y="2844800"/>
          <p14:tracePt t="238536" x="10433050" y="2851150"/>
          <p14:tracePt t="238584" x="10433050" y="2857500"/>
          <p14:tracePt t="238618" x="10445750" y="2857500"/>
          <p14:tracePt t="238625" x="10464800" y="2857500"/>
          <p14:tracePt t="238633" x="10521950" y="2857500"/>
          <p14:tracePt t="238648" x="10636250" y="2851150"/>
          <p14:tracePt t="238666" x="10775950" y="2825750"/>
          <p14:tracePt t="238681" x="10922000" y="2800350"/>
          <p14:tracePt t="238699" x="11023600" y="2774950"/>
          <p14:tracePt t="238715" x="11080750" y="2762250"/>
          <p14:tracePt t="238732" x="11099800" y="2762250"/>
          <p14:tracePt t="238765" x="11106150" y="2768600"/>
          <p14:tracePt t="238781" x="11106150" y="2774950"/>
          <p14:tracePt t="238815" x="11106150" y="2781300"/>
          <p14:tracePt t="239008" x="11118850" y="2781300"/>
          <p14:tracePt t="239015" x="11131550" y="2787650"/>
          <p14:tracePt t="239032" x="11220450" y="2813050"/>
          <p14:tracePt t="239048" x="11347450" y="2832100"/>
          <p14:tracePt t="239065" x="11487150" y="2851150"/>
          <p14:tracePt t="239082" x="11582400" y="2851150"/>
          <p14:tracePt t="239099" x="11620500" y="2851150"/>
          <p14:tracePt t="239301" x="11607800" y="2851150"/>
          <p14:tracePt t="239316" x="11569700" y="2851150"/>
          <p14:tracePt t="239333" x="11493500" y="2851150"/>
          <p14:tracePt t="239349" x="11391900" y="2870200"/>
          <p14:tracePt t="239366" x="11252200" y="2895600"/>
          <p14:tracePt t="239382" x="11042650" y="2921000"/>
          <p14:tracePt t="239399" x="10775950" y="2946400"/>
          <p14:tracePt t="239416" x="10426700" y="2952750"/>
          <p14:tracePt t="239433" x="10052050" y="2952750"/>
          <p14:tracePt t="239449" x="9588500" y="2914650"/>
          <p14:tracePt t="239465" x="9150350" y="2876550"/>
          <p14:tracePt t="239482" x="8661400" y="2844800"/>
          <p14:tracePt t="239499" x="8235950" y="2825750"/>
          <p14:tracePt t="239515" x="7607300" y="2813050"/>
          <p14:tracePt t="239532" x="7315200" y="2813050"/>
          <p14:tracePt t="239549" x="7092950" y="2832100"/>
          <p14:tracePt t="239566" x="6972300" y="2844800"/>
          <p14:tracePt t="239582" x="6940550" y="2851150"/>
          <p14:tracePt t="239789" x="6940550" y="2857500"/>
          <p14:tracePt t="239819" x="6940550" y="2863850"/>
          <p14:tracePt t="240116" x="6940550" y="2870200"/>
          <p14:tracePt t="240124" x="6934200" y="2870200"/>
          <p14:tracePt t="240149" x="6934200" y="2876550"/>
          <p14:tracePt t="241049" x="6927850" y="2882900"/>
          <p14:tracePt t="241058" x="6896100" y="2908300"/>
          <p14:tracePt t="241066" x="6858000" y="2940050"/>
          <p14:tracePt t="241083" x="6775450" y="3003550"/>
          <p14:tracePt t="241101" x="6654800" y="3079750"/>
          <p14:tracePt t="241117" x="6477000" y="3187700"/>
          <p14:tracePt t="241134" x="6305550" y="3276600"/>
          <p14:tracePt t="241138" x="6223000" y="3314700"/>
          <p14:tracePt t="241150" x="6140450" y="3352800"/>
          <p14:tracePt t="241151" x="6045200" y="3390900"/>
          <p14:tracePt t="241168" x="5867400" y="3460750"/>
          <p14:tracePt t="241183" x="5816600" y="3479800"/>
          <p14:tracePt t="241200" x="5708650" y="3511550"/>
          <p14:tracePt t="241219" x="5556250" y="3543300"/>
          <p14:tracePt t="241233" x="5505450" y="3549650"/>
          <p14:tracePt t="241236" x="5435600" y="3556000"/>
          <p14:tracePt t="241250" x="5314950" y="3556000"/>
          <p14:tracePt t="241267" x="5200650" y="3556000"/>
          <p14:tracePt t="241284" x="5092700" y="3536950"/>
          <p14:tracePt t="241301" x="5016500" y="3517900"/>
          <p14:tracePt t="241317" x="4940300" y="3460750"/>
          <p14:tracePt t="241334" x="4908550" y="3365500"/>
          <p14:tracePt t="241350" x="4895850" y="3282950"/>
          <p14:tracePt t="241367" x="4857750" y="3206750"/>
          <p14:tracePt t="241384" x="4781550" y="3149600"/>
          <p14:tracePt t="241400" x="4679950" y="3098800"/>
          <p14:tracePt t="241404" x="4641850" y="3086100"/>
          <p14:tracePt t="241417" x="4610100" y="3073400"/>
          <p14:tracePt t="241417" x="4591050" y="3060700"/>
          <p14:tracePt t="241434" x="4540250" y="3028950"/>
          <p14:tracePt t="241450" x="4514850" y="3022600"/>
          <p14:tracePt t="241469" x="4394200" y="2984500"/>
          <p14:tracePt t="241483" x="4279900" y="2971800"/>
          <p14:tracePt t="241500" x="4121150" y="2952750"/>
          <p14:tracePt t="241517" x="3911600" y="2933700"/>
          <p14:tracePt t="241534" x="3638550" y="2908300"/>
          <p14:tracePt t="241551" x="3409950" y="2895600"/>
          <p14:tracePt t="241567" x="3187700" y="2882900"/>
          <p14:tracePt t="241584" x="2990850" y="2882900"/>
          <p14:tracePt t="241601" x="2774950" y="2882900"/>
          <p14:tracePt t="241618" x="2609850" y="2882900"/>
          <p14:tracePt t="241620" x="2495550" y="2895600"/>
          <p14:tracePt t="241634" x="2374900" y="2901950"/>
          <p14:tracePt t="241637" x="2260600" y="2914650"/>
          <p14:tracePt t="241650" x="2203450" y="2921000"/>
          <p14:tracePt t="241653" x="2089150" y="2933700"/>
          <p14:tracePt t="241667" x="1981200" y="2940050"/>
          <p14:tracePt t="241668" x="1924050" y="2946400"/>
          <p14:tracePt t="241684" x="1746250" y="2965450"/>
          <p14:tracePt t="241701" x="1524000" y="2997200"/>
          <p14:tracePt t="241718" x="1358900" y="3028950"/>
          <p14:tracePt t="241734" x="1193800" y="3073400"/>
          <p14:tracePt t="241751" x="1060450" y="3124200"/>
          <p14:tracePt t="241768" x="952500" y="3200400"/>
          <p14:tracePt t="241784" x="863600" y="3282950"/>
          <p14:tracePt t="241801" x="736600" y="3416300"/>
          <p14:tracePt t="241817" x="635000" y="3543300"/>
          <p14:tracePt t="241834" x="533400" y="3702050"/>
          <p14:tracePt t="241851" x="488950" y="3848100"/>
          <p14:tracePt t="241867" x="463550" y="3994150"/>
          <p14:tracePt t="241884" x="450850" y="4102100"/>
          <p14:tracePt t="241900" x="431800" y="4229100"/>
          <p14:tracePt t="241905" x="419100" y="4298950"/>
          <p14:tracePt t="241918" x="419100" y="4330700"/>
          <p14:tracePt t="241935" x="488950" y="4584700"/>
          <p14:tracePt t="241951" x="603250" y="4730750"/>
          <p14:tracePt t="241967" x="768350" y="4870450"/>
          <p14:tracePt t="241984" x="895350" y="4984750"/>
          <p14:tracePt t="242001" x="1003300" y="5073650"/>
          <p14:tracePt t="242018" x="1098550" y="5143500"/>
          <p14:tracePt t="242034" x="1263650" y="5232400"/>
          <p14:tracePt t="242051" x="1492250" y="5314950"/>
          <p14:tracePt t="242067" x="1822450" y="5384800"/>
          <p14:tracePt t="242084" x="2209800" y="5467350"/>
          <p14:tracePt t="242101" x="2679700" y="5575300"/>
          <p14:tracePt t="242118" x="3028950" y="5670550"/>
          <p14:tracePt t="242135" x="3270250" y="5727700"/>
          <p14:tracePt t="242152" x="3556000" y="5784850"/>
          <p14:tracePt t="242167" x="3740150" y="5791200"/>
          <p14:tracePt t="242184" x="3994150" y="5753100"/>
          <p14:tracePt t="242201" x="4279900" y="5664200"/>
          <p14:tracePt t="242218" x="4578350" y="5537200"/>
          <p14:tracePt t="242235" x="4819650" y="5435600"/>
          <p14:tracePt t="242252" x="4959350" y="5334000"/>
          <p14:tracePt t="242268" x="5016500" y="5238750"/>
          <p14:tracePt t="242284" x="5060950" y="5118100"/>
          <p14:tracePt t="242301" x="5099050" y="4953000"/>
          <p14:tracePt t="242318" x="5118100" y="4737100"/>
          <p14:tracePt t="242334" x="5111750" y="4483100"/>
          <p14:tracePt t="242339" x="5092700" y="4381500"/>
          <p14:tracePt t="242351" x="5060950" y="4254500"/>
          <p14:tracePt t="242368" x="5003800" y="4095750"/>
          <p14:tracePt t="242384" x="4946650" y="3968750"/>
          <p14:tracePt t="242402" x="4832350" y="3784600"/>
          <p14:tracePt t="242418" x="4724400" y="3670300"/>
          <p14:tracePt t="242435" x="4616450" y="3562350"/>
          <p14:tracePt t="242452" x="4483100" y="3454400"/>
          <p14:tracePt t="242468" x="4356100" y="3371850"/>
          <p14:tracePt t="242485" x="4184650" y="3289300"/>
          <p14:tracePt t="242501" x="4019550" y="3232150"/>
          <p14:tracePt t="242518" x="3810000" y="3181350"/>
          <p14:tracePt t="242535" x="3625850" y="3143250"/>
          <p14:tracePt t="242551" x="3416300" y="3105150"/>
          <p14:tracePt t="242568" x="3213100" y="3073400"/>
          <p14:tracePt t="242585" x="3003550" y="3054350"/>
          <p14:tracePt t="242601" x="2774950" y="3048000"/>
          <p14:tracePt t="242604" x="2660650" y="3048000"/>
          <p14:tracePt t="242618" x="2540000" y="3060700"/>
          <p14:tracePt t="242636" x="2241550" y="3111500"/>
          <p14:tracePt t="242652" x="1885950" y="3206750"/>
          <p14:tracePt t="242668" x="1625600" y="3295650"/>
          <p14:tracePt t="242684" x="1473200" y="3359150"/>
          <p14:tracePt t="242702" x="1327150" y="3448050"/>
          <p14:tracePt t="242718" x="1200150" y="3562350"/>
          <p14:tracePt t="242735" x="1111250" y="3657600"/>
          <p14:tracePt t="242752" x="1041400" y="3759200"/>
          <p14:tracePt t="242768" x="996950" y="3867150"/>
          <p14:tracePt t="242785" x="977900" y="4000500"/>
          <p14:tracePt t="242802" x="977900" y="4140200"/>
          <p14:tracePt t="242818" x="1016000" y="4267200"/>
          <p14:tracePt t="242835" x="1085850" y="4406900"/>
          <p14:tracePt t="242852" x="1162050" y="4527550"/>
          <p14:tracePt t="242868" x="1250950" y="4648200"/>
          <p14:tracePt t="242885" x="1333500" y="4737100"/>
          <p14:tracePt t="242902" x="1504950" y="4845050"/>
          <p14:tracePt t="242918" x="1625600" y="4902200"/>
          <p14:tracePt t="242935" x="1771650" y="4959350"/>
          <p14:tracePt t="242951" x="1930400" y="5003800"/>
          <p14:tracePt t="242968" x="2025650" y="5035550"/>
          <p14:tracePt t="242985" x="2133600" y="5080000"/>
          <p14:tracePt t="243002" x="2197100" y="5105400"/>
          <p14:tracePt t="243018" x="2279650" y="5130800"/>
          <p14:tracePt t="243035" x="2349500" y="5143500"/>
          <p14:tracePt t="243052" x="2419350" y="5149850"/>
          <p14:tracePt t="243068" x="2501900" y="5149850"/>
          <p14:tracePt t="243070" x="2578100" y="5149850"/>
          <p14:tracePt t="243085" x="2730500" y="5143500"/>
          <p14:tracePt t="243101" x="2857500" y="5143500"/>
          <p14:tracePt t="243104" x="2940050" y="5137150"/>
          <p14:tracePt t="243118" x="3028950" y="5137150"/>
          <p14:tracePt t="243137" x="3308350" y="5124450"/>
          <p14:tracePt t="243152" x="3492500" y="5111750"/>
          <p14:tracePt t="243169" x="3663950" y="5092700"/>
          <p14:tracePt t="243186" x="3778250" y="5073650"/>
          <p14:tracePt t="243203" x="3898900" y="5041900"/>
          <p14:tracePt t="243219" x="3994150" y="5003800"/>
          <p14:tracePt t="243237" x="4070350" y="4965700"/>
          <p14:tracePt t="243252" x="4165600" y="4908550"/>
          <p14:tracePt t="243269" x="4273550" y="4826000"/>
          <p14:tracePt t="243285" x="4375150" y="4699000"/>
          <p14:tracePt t="243302" x="4470400" y="4495800"/>
          <p14:tracePt t="243319" x="4508500" y="4311650"/>
          <p14:tracePt t="243336" x="4514850" y="4064000"/>
          <p14:tracePt t="243352" x="4502150" y="3968750"/>
          <p14:tracePt t="243354" x="4489450" y="3911600"/>
          <p14:tracePt t="243368" x="4476750" y="3860800"/>
          <p14:tracePt t="243370" x="4464050" y="3810000"/>
          <p14:tracePt t="243386" x="4432300" y="3727450"/>
          <p14:tracePt t="243402" x="4400550" y="3651250"/>
          <p14:tracePt t="243419" x="4375150" y="3594100"/>
          <p14:tracePt t="243435" x="4343400" y="3536950"/>
          <p14:tracePt t="243452" x="4298950" y="3479800"/>
          <p14:tracePt t="243469" x="4197350" y="3403600"/>
          <p14:tracePt t="243486" x="4108450" y="3340100"/>
          <p14:tracePt t="243502" x="3987800" y="3270250"/>
          <p14:tracePt t="243519" x="3905250" y="3225800"/>
          <p14:tracePt t="243535" x="3835400" y="3181350"/>
          <p14:tracePt t="243552" x="3771900" y="3143250"/>
          <p14:tracePt t="243569" x="3695700" y="3111500"/>
          <p14:tracePt t="243586" x="3486150" y="3054350"/>
          <p14:tracePt t="243602" x="3365500" y="3022600"/>
          <p14:tracePt t="243619" x="3200400" y="2984500"/>
          <p14:tracePt t="243636" x="3079750" y="2946400"/>
          <p14:tracePt t="243652" x="2965450" y="2908300"/>
          <p14:tracePt t="243669" x="2806700" y="2863850"/>
          <p14:tracePt t="243686" x="2686050" y="2844800"/>
          <p14:tracePt t="243703" x="2495550" y="2819400"/>
          <p14:tracePt t="243719" x="2279650" y="2806700"/>
          <p14:tracePt t="243736" x="2114550" y="2794000"/>
          <p14:tracePt t="243752" x="1911350" y="2781300"/>
          <p14:tracePt t="243769" x="1765300" y="2774950"/>
          <p14:tracePt t="243786" x="1631950" y="2774950"/>
          <p14:tracePt t="243802" x="1485900" y="2774950"/>
          <p14:tracePt t="243804" x="1377950" y="2787650"/>
          <p14:tracePt t="243819" x="1314450" y="2794000"/>
          <p14:tracePt t="243820" x="1187450" y="2806700"/>
          <p14:tracePt t="243835" x="1009650" y="2838450"/>
          <p14:tracePt t="243852" x="869950" y="2882900"/>
          <p14:tracePt t="243869" x="781050" y="2933700"/>
          <p14:tracePt t="243886" x="749300" y="2990850"/>
          <p14:tracePt t="243902" x="723900" y="3086100"/>
          <p14:tracePt t="243919" x="717550" y="3194050"/>
          <p14:tracePt t="243936" x="717550" y="3314700"/>
          <p14:tracePt t="243953" x="723900" y="3454400"/>
          <p14:tracePt t="243969" x="762000" y="3587750"/>
          <p14:tracePt t="243986" x="819150" y="3714750"/>
          <p14:tracePt t="244003" x="889000" y="3822700"/>
          <p14:tracePt t="244019" x="990600" y="3943350"/>
          <p14:tracePt t="244036" x="1098550" y="4044950"/>
          <p14:tracePt t="244052" x="1225550" y="4140200"/>
          <p14:tracePt t="244070" x="1397000" y="4273550"/>
          <p14:tracePt t="244086" x="1536700" y="4375150"/>
          <p14:tracePt t="244103" x="1663700" y="4451350"/>
          <p14:tracePt t="244119" x="1847850" y="4546600"/>
          <p14:tracePt t="244136" x="2012950" y="4610100"/>
          <p14:tracePt t="244153" x="2209800" y="4667250"/>
          <p14:tracePt t="244170" x="2495550" y="4718050"/>
          <p14:tracePt t="244186" x="2705100" y="4737100"/>
          <p14:tracePt t="244203" x="2921000" y="4762500"/>
          <p14:tracePt t="244219" x="3060700" y="4762500"/>
          <p14:tracePt t="244236" x="3130550" y="4762500"/>
          <p14:tracePt t="244253" x="3149600" y="4762500"/>
          <p14:tracePt t="244286" x="3155950" y="4762500"/>
          <p14:tracePt t="244320" x="3162300" y="4775200"/>
          <p14:tracePt t="244491" x="3168650" y="4775200"/>
          <p14:tracePt t="244506" x="3181350" y="4775200"/>
          <p14:tracePt t="244520" x="3194050" y="4781550"/>
          <p14:tracePt t="244537" x="3232150" y="4781550"/>
          <p14:tracePt t="244553" x="3270250" y="4781550"/>
          <p14:tracePt t="244554" x="3282950" y="4781550"/>
          <p14:tracePt t="244570" x="3327400" y="4781550"/>
          <p14:tracePt t="244586" x="3359150" y="4781550"/>
          <p14:tracePt t="244603" x="3378200" y="4775200"/>
          <p14:tracePt t="244619" x="3397250" y="4762500"/>
          <p14:tracePt t="244637" x="3454400" y="4724400"/>
          <p14:tracePt t="244653" x="3524250" y="4667250"/>
          <p14:tracePt t="244670" x="3575050" y="4610100"/>
          <p14:tracePt t="244687" x="3632200" y="4546600"/>
          <p14:tracePt t="244703" x="3702050" y="4502150"/>
          <p14:tracePt t="244710" x="3759200" y="4464050"/>
          <p14:tracePt t="244720" x="3784600" y="4438650"/>
          <p14:tracePt t="244737" x="3879850" y="4324350"/>
          <p14:tracePt t="244754" x="3937000" y="4197350"/>
          <p14:tracePt t="244770" x="3981450" y="4044950"/>
          <p14:tracePt t="244787" x="4006850" y="3917950"/>
          <p14:tracePt t="244804" x="4032250" y="3575050"/>
          <p14:tracePt t="244820" x="4006850" y="3378200"/>
          <p14:tracePt t="244836" x="3873500" y="3098800"/>
          <p14:tracePt t="244853" x="3727450" y="2895600"/>
          <p14:tracePt t="244870" x="3562350" y="2717800"/>
          <p14:tracePt t="244886" x="3371850" y="2533650"/>
          <p14:tracePt t="244903" x="3225800" y="2406650"/>
          <p14:tracePt t="244920" x="3028950" y="2266950"/>
          <p14:tracePt t="244937" x="2794000" y="2159000"/>
          <p14:tracePt t="244953" x="2508250" y="2070100"/>
          <p14:tracePt t="244970" x="2203450" y="2032000"/>
          <p14:tracePt t="244987" x="1949450" y="2025650"/>
          <p14:tracePt t="245005" x="1587500" y="2076450"/>
          <p14:tracePt t="245020" x="1460500" y="2108200"/>
          <p14:tracePt t="245023" x="1365250" y="2133600"/>
          <p14:tracePt t="245037" x="1276350" y="2165350"/>
          <p14:tracePt t="245054" x="1041400" y="2305050"/>
          <p14:tracePt t="245071" x="914400" y="2425700"/>
          <p14:tracePt t="245087" x="774700" y="2590800"/>
          <p14:tracePt t="245104" x="622300" y="2781300"/>
          <p14:tracePt t="245120" x="527050" y="2946400"/>
          <p14:tracePt t="245137" x="457200" y="3117850"/>
          <p14:tracePt t="245154" x="412750" y="3295650"/>
          <p14:tracePt t="245170" x="387350" y="3479800"/>
          <p14:tracePt t="245187" x="361950" y="3683000"/>
          <p14:tracePt t="245203" x="336550" y="3886200"/>
          <p14:tracePt t="245220" x="330200" y="4044950"/>
          <p14:tracePt t="245237" x="342900" y="4241800"/>
          <p14:tracePt t="245254" x="393700" y="4432300"/>
          <p14:tracePt t="245270" x="431800" y="4521200"/>
          <p14:tracePt t="245287" x="495300" y="4673600"/>
          <p14:tracePt t="245304" x="622300" y="4991100"/>
          <p14:tracePt t="245320" x="723900" y="5194300"/>
          <p14:tracePt t="245337" x="831850" y="5391150"/>
          <p14:tracePt t="245354" x="965200" y="5568950"/>
          <p14:tracePt t="245370" x="1117600" y="5740400"/>
          <p14:tracePt t="245387" x="1282700" y="5880100"/>
          <p14:tracePt t="245404" x="1485900" y="5988050"/>
          <p14:tracePt t="245420" x="1689100" y="6057900"/>
          <p14:tracePt t="245437" x="1917700" y="6121400"/>
          <p14:tracePt t="245454" x="2152650" y="6165850"/>
          <p14:tracePt t="245470" x="2387600" y="6191250"/>
          <p14:tracePt t="245487" x="2743200" y="6210300"/>
          <p14:tracePt t="245503" x="2978150" y="6191250"/>
          <p14:tracePt t="245520" x="3257550" y="6108700"/>
          <p14:tracePt t="245537" x="3505200" y="5975350"/>
          <p14:tracePt t="245554" x="3721100" y="5829300"/>
          <p14:tracePt t="245571" x="3994150" y="5594350"/>
          <p14:tracePt t="245587" x="4222750" y="5372100"/>
          <p14:tracePt t="245604" x="4451350" y="5111750"/>
          <p14:tracePt t="245621" x="4673600" y="4787900"/>
          <p14:tracePt t="245637" x="4787900" y="4521200"/>
          <p14:tracePt t="245654" x="4845050" y="4254500"/>
          <p14:tracePt t="245671" x="4845050" y="3994150"/>
          <p14:tracePt t="245687" x="4800600" y="3803650"/>
          <p14:tracePt t="245704" x="4749800" y="3676650"/>
          <p14:tracePt t="245721" x="4679950" y="3568700"/>
          <p14:tracePt t="245738" x="4578350" y="3448050"/>
          <p14:tracePt t="245754" x="4502150" y="3371850"/>
          <p14:tracePt t="245771" x="4432300" y="3314700"/>
          <p14:tracePt t="245787" x="4368800" y="3257550"/>
          <p14:tracePt t="245804" x="4311650" y="3206750"/>
          <p14:tracePt t="245820" x="4241800" y="3168650"/>
          <p14:tracePt t="245837" x="4178300" y="3136900"/>
          <p14:tracePt t="245854" x="4070350" y="3111500"/>
          <p14:tracePt t="245871" x="4013200" y="3098800"/>
          <p14:tracePt t="245888" x="4006850" y="3098800"/>
          <p14:tracePt t="245917" x="4000500" y="3092450"/>
          <p14:tracePt t="245926" x="3994150" y="3092450"/>
          <p14:tracePt t="245937" x="3981450" y="3079750"/>
          <p14:tracePt t="245954" x="3924300" y="3048000"/>
          <p14:tracePt t="245972" x="3854450" y="3016250"/>
          <p14:tracePt t="245988" x="3848100" y="3016250"/>
          <p14:tracePt t="246104" x="3848100" y="3009900"/>
          <p14:tracePt t="246112" x="3860800" y="3009900"/>
          <p14:tracePt t="246120" x="3886200" y="2997200"/>
          <p14:tracePt t="246138" x="3975100" y="2965450"/>
          <p14:tracePt t="246154" x="4114800" y="2908300"/>
          <p14:tracePt t="246172" x="4260850" y="2825750"/>
          <p14:tracePt t="246188" x="4425950" y="2698750"/>
          <p14:tracePt t="246205" x="4565650" y="2559050"/>
          <p14:tracePt t="246222" x="4737100" y="2298700"/>
          <p14:tracePt t="246223" x="4800600" y="2165350"/>
          <p14:tracePt t="246239" x="4876800" y="1930400"/>
          <p14:tracePt t="246255" x="4908550" y="1701800"/>
          <p14:tracePt t="246272" x="4921250" y="1543050"/>
          <p14:tracePt t="246288" x="4921250" y="1409700"/>
          <p14:tracePt t="246305" x="4914900" y="1358900"/>
          <p14:tracePt t="246322" x="4914900" y="1352550"/>
          <p14:tracePt t="246327" x="4908550" y="1352550"/>
          <p14:tracePt t="246338" x="4908550" y="1358900"/>
          <p14:tracePt t="246355" x="4895850" y="1409700"/>
          <p14:tracePt t="246372" x="4883150" y="1441450"/>
          <p14:tracePt t="246388" x="4876800" y="1460500"/>
          <p14:tracePt t="246405" x="4870450" y="1473200"/>
          <p14:tracePt t="246422" x="4864100" y="1492250"/>
          <p14:tracePt t="246438" x="4851400" y="1511300"/>
          <p14:tracePt t="246456" x="4845050" y="1555750"/>
          <p14:tracePt t="246459" x="4838700" y="1574800"/>
          <p14:tracePt t="246472" x="4838700" y="1612900"/>
          <p14:tracePt t="246476" x="4832350" y="1638300"/>
          <p14:tracePt t="246488" x="4819650" y="1720850"/>
          <p14:tracePt t="246504" x="4813300" y="1803400"/>
          <p14:tracePt t="246521" x="4813300" y="1924050"/>
          <p14:tracePt t="246538" x="4826000" y="2032000"/>
          <p14:tracePt t="246555" x="4864100" y="2165350"/>
          <p14:tracePt t="246571" x="4908550" y="2266950"/>
          <p14:tracePt t="246588" x="4978400" y="2400300"/>
          <p14:tracePt t="246604" x="5029200" y="2495550"/>
          <p14:tracePt t="246621" x="5086350" y="2597150"/>
          <p14:tracePt t="246638" x="5118100" y="2641600"/>
          <p14:tracePt t="246655" x="5143500" y="2667000"/>
          <p14:tracePt t="246736" x="5149850" y="2654300"/>
          <p14:tracePt t="246743" x="5149850" y="2647950"/>
          <p14:tracePt t="246755" x="5162550" y="2622550"/>
          <p14:tracePt t="246771" x="5175250" y="2571750"/>
          <p14:tracePt t="246788" x="5194300" y="2501900"/>
          <p14:tracePt t="246805" x="5213350" y="2432050"/>
          <p14:tracePt t="246822" x="5226050" y="2336800"/>
          <p14:tracePt t="246838" x="5232400" y="2298700"/>
          <p14:tracePt t="246855" x="5238750" y="2286000"/>
          <p14:tracePt t="246913" x="5238750" y="2292350"/>
          <p14:tracePt t="246921" x="5232400" y="2292350"/>
          <p14:tracePt t="246938" x="5219700" y="2305050"/>
          <p14:tracePt t="246955" x="5213350" y="2311400"/>
          <p14:tracePt t="246972" x="5207000" y="2324100"/>
          <p14:tracePt t="246989" x="5200650" y="2330450"/>
          <p14:tracePt t="247005" x="5194300" y="2336800"/>
          <p14:tracePt t="247022" x="5187950" y="2336800"/>
          <p14:tracePt t="247055" x="5187950" y="2343150"/>
          <p14:tracePt t="247909" x="5181600" y="2343150"/>
          <p14:tracePt t="247917" x="5175250" y="2349500"/>
          <p14:tracePt t="247923" x="5168900" y="2349500"/>
          <p14:tracePt t="248009" x="5162550" y="2355850"/>
          <p14:tracePt t="248033" x="5156200" y="2355850"/>
          <p14:tracePt t="248057" x="5149850" y="2362200"/>
          <p14:tracePt t="248075" x="5143500" y="2362200"/>
          <p14:tracePt t="248082" x="5137150" y="2362200"/>
          <p14:tracePt t="248089" x="5137150" y="2368550"/>
          <p14:tracePt t="248106" x="5130800" y="2368550"/>
          <p14:tracePt t="248123" x="5124450" y="2374900"/>
          <p14:tracePt t="248500" x="5118100" y="2374900"/>
          <p14:tracePt t="248506" x="5111750" y="2381250"/>
          <p14:tracePt t="248523" x="5099050" y="2393950"/>
          <p14:tracePt t="248540" x="5086350" y="2393950"/>
          <p14:tracePt t="248544" x="5086350" y="2400300"/>
          <p14:tracePt t="249054" x="5080000" y="2400300"/>
          <p14:tracePt t="249061" x="5073650" y="2406650"/>
          <p14:tracePt t="249075" x="5054600" y="2413000"/>
          <p14:tracePt t="249091" x="5041900" y="2419350"/>
          <p14:tracePt t="259886" x="5067300" y="2419350"/>
          <p14:tracePt t="259895" x="5099050" y="2413000"/>
          <p14:tracePt t="259900" x="5175250" y="2400300"/>
          <p14:tracePt t="259916" x="5257800" y="2381250"/>
          <p14:tracePt t="259933" x="5568950" y="2317750"/>
          <p14:tracePt t="259949" x="5753100" y="2279650"/>
          <p14:tracePt t="259967" x="5905500" y="2241550"/>
          <p14:tracePt t="259983" x="6032500" y="2209800"/>
          <p14:tracePt t="260000" x="6108700" y="2190750"/>
          <p14:tracePt t="260005" x="6153150" y="2184400"/>
          <p14:tracePt t="260015" x="6184900" y="2184400"/>
          <p14:tracePt t="260032" x="6369050" y="2190750"/>
          <p14:tracePt t="260049" x="6591300" y="2222500"/>
          <p14:tracePt t="260066" x="6877050" y="2260600"/>
          <p14:tracePt t="260083" x="7131050" y="2305050"/>
          <p14:tracePt t="260099" x="7378700" y="2349500"/>
          <p14:tracePt t="260116" x="7575550" y="2381250"/>
          <p14:tracePt t="260133" x="7664450" y="2387600"/>
          <p14:tracePt t="260136" x="7708900" y="2393950"/>
          <p14:tracePt t="260149" x="7759700" y="2400300"/>
          <p14:tracePt t="260152" x="7810500" y="2413000"/>
          <p14:tracePt t="260166" x="7962900" y="2444750"/>
          <p14:tracePt t="260183" x="8134350" y="2482850"/>
          <p14:tracePt t="260199" x="8375650" y="2520950"/>
          <p14:tracePt t="260216" x="8559800" y="2546350"/>
          <p14:tracePt t="260233" x="8680450" y="2565400"/>
          <p14:tracePt t="260249" x="8756650" y="2578100"/>
          <p14:tracePt t="260266" x="8820150" y="2590800"/>
          <p14:tracePt t="260283" x="8959850" y="2635250"/>
          <p14:tracePt t="260300" x="9175750" y="2698750"/>
          <p14:tracePt t="260316" x="9436100" y="2768600"/>
          <p14:tracePt t="260333" x="9658350" y="2832100"/>
          <p14:tracePt t="260350" x="9848850" y="2889250"/>
          <p14:tracePt t="260366" x="9918700" y="2914650"/>
          <p14:tracePt t="260383" x="9950450" y="2933700"/>
          <p14:tracePt t="260386" x="9950450" y="2940050"/>
          <p14:tracePt t="260400" x="9956800" y="2946400"/>
          <p14:tracePt t="260401" x="9956800" y="2959100"/>
          <p14:tracePt t="260416" x="9950450" y="2978150"/>
          <p14:tracePt t="260433" x="9950450" y="2997200"/>
          <p14:tracePt t="260449" x="9950450" y="3016250"/>
          <p14:tracePt t="260466" x="9950450" y="3028950"/>
          <p14:tracePt t="260483" x="9944100" y="3041650"/>
          <p14:tracePt t="260500" x="9931400" y="3054350"/>
          <p14:tracePt t="260516" x="9893300" y="3073400"/>
          <p14:tracePt t="260533" x="9842500" y="3086100"/>
          <p14:tracePt t="260549" x="9759950" y="3105150"/>
          <p14:tracePt t="260552" x="9715500" y="3111500"/>
          <p14:tracePt t="260566" x="9696450" y="3111500"/>
          <p14:tracePt t="260583" x="9639300" y="3124200"/>
          <p14:tracePt t="260586" x="9613900" y="3130550"/>
          <p14:tracePt t="260600" x="9594850" y="3130550"/>
          <p14:tracePt t="260604" x="9588500" y="3130550"/>
          <p14:tracePt t="260616" x="9575800" y="3130550"/>
          <p14:tracePt t="260617" x="9569450" y="3130550"/>
          <p14:tracePt t="260634" x="9556750" y="3136900"/>
          <p14:tracePt t="260652" x="9505950" y="3143250"/>
          <p14:tracePt t="260667" x="9417050" y="3149600"/>
          <p14:tracePt t="260683" x="9258300" y="3149600"/>
          <p14:tracePt t="260699" x="9118600" y="3143250"/>
          <p14:tracePt t="260717" x="8972550" y="3130550"/>
          <p14:tracePt t="260733" x="8858250" y="3117850"/>
          <p14:tracePt t="260750" x="8775700" y="3105150"/>
          <p14:tracePt t="260767" x="8731250" y="3092450"/>
          <p14:tracePt t="260783" x="8699500" y="3086100"/>
          <p14:tracePt t="260786" x="8667750" y="3073400"/>
          <p14:tracePt t="260800" x="8629650" y="3067050"/>
          <p14:tracePt t="260817" x="8528050" y="3054350"/>
          <p14:tracePt t="260835" x="8312150" y="3016250"/>
          <p14:tracePt t="260851" x="8204200" y="2997200"/>
          <p14:tracePt t="260856" x="8140700" y="2990850"/>
          <p14:tracePt t="260867" x="8083550" y="2978150"/>
          <p14:tracePt t="260868" x="8039100" y="2971800"/>
          <p14:tracePt t="260885" x="7981950" y="2959100"/>
          <p14:tracePt t="260900" x="7975600" y="2959100"/>
          <p14:tracePt t="260939" x="7975600" y="2952750"/>
          <p14:tracePt t="260955" x="7981950" y="2952750"/>
          <p14:tracePt t="260967" x="7988300" y="2946400"/>
          <p14:tracePt t="260984" x="8013700" y="2946400"/>
          <p14:tracePt t="261000" x="8064500" y="2933700"/>
          <p14:tracePt t="261017" x="8121650" y="2921000"/>
          <p14:tracePt t="261034" x="8191500" y="2908300"/>
          <p14:tracePt t="261050" x="8248650" y="2895600"/>
          <p14:tracePt t="261067" x="8331200" y="2882900"/>
          <p14:tracePt t="261083" x="8413750" y="2870200"/>
          <p14:tracePt t="261100" x="8521700" y="2863850"/>
          <p14:tracePt t="261117" x="8597900" y="2863850"/>
          <p14:tracePt t="261133" x="8667750" y="2863850"/>
          <p14:tracePt t="261151" x="8737600" y="2863850"/>
          <p14:tracePt t="261167" x="8801100" y="2857500"/>
          <p14:tracePt t="261183" x="8851900" y="2844800"/>
          <p14:tracePt t="261200" x="8890000" y="2838450"/>
          <p14:tracePt t="261217" x="8915400" y="2832100"/>
          <p14:tracePt t="261220" x="8928100" y="2825750"/>
          <p14:tracePt t="261234" x="8934450" y="2819400"/>
          <p14:tracePt t="261250" x="8947150" y="2813050"/>
          <p14:tracePt t="261267" x="8953500" y="2806700"/>
          <p14:tracePt t="261284" x="8959850" y="2794000"/>
          <p14:tracePt t="261300" x="8966200" y="2781300"/>
          <p14:tracePt t="261317" x="8966200" y="2755900"/>
          <p14:tracePt t="261334" x="8959850" y="2736850"/>
          <p14:tracePt t="261350" x="8940800" y="2711450"/>
          <p14:tracePt t="261367" x="8921750" y="2686050"/>
          <p14:tracePt t="261384" x="8890000" y="2667000"/>
          <p14:tracePt t="261400" x="8839200" y="2628900"/>
          <p14:tracePt t="261417" x="8807450" y="2609850"/>
          <p14:tracePt t="261434" x="8769350" y="2597150"/>
          <p14:tracePt t="261450" x="8699500" y="2590800"/>
          <p14:tracePt t="261468" x="8610600" y="2578100"/>
          <p14:tracePt t="261484" x="8515350" y="2571750"/>
          <p14:tracePt t="261500" x="8432800" y="2571750"/>
          <p14:tracePt t="261517" x="8369300" y="2584450"/>
          <p14:tracePt t="261534" x="8318500" y="2616200"/>
          <p14:tracePt t="261550" x="8312150" y="2622550"/>
          <p14:tracePt t="261567" x="8312150" y="2628900"/>
          <p14:tracePt t="261584" x="8312150" y="2635250"/>
          <p14:tracePt t="261601" x="8331200" y="2641600"/>
          <p14:tracePt t="261617" x="8382000" y="2667000"/>
          <p14:tracePt t="261634" x="8477250" y="2698750"/>
          <p14:tracePt t="261650" x="8674100" y="2730500"/>
          <p14:tracePt t="261667" x="8890000" y="2749550"/>
          <p14:tracePt t="261684" x="9067800" y="2755900"/>
          <p14:tracePt t="261700" x="9226550" y="2749550"/>
          <p14:tracePt t="261702" x="9271000" y="2736850"/>
          <p14:tracePt t="261718" x="9334500" y="2717800"/>
          <p14:tracePt t="261734" x="9366250" y="2692400"/>
          <p14:tracePt t="261751" x="9378950" y="2667000"/>
          <p14:tracePt t="261767" x="9378950" y="2647950"/>
          <p14:tracePt t="261784" x="9366250" y="2635250"/>
          <p14:tracePt t="261801" x="9347200" y="2628900"/>
          <p14:tracePt t="261817" x="9321800" y="2628900"/>
          <p14:tracePt t="261834" x="9283700" y="2628900"/>
          <p14:tracePt t="261851" x="9239250" y="2635250"/>
          <p14:tracePt t="261868" x="9188450" y="2647950"/>
          <p14:tracePt t="261884" x="9156700" y="2647950"/>
          <p14:tracePt t="261901" x="9099550" y="2647950"/>
          <p14:tracePt t="261917" x="9055100" y="2641600"/>
          <p14:tracePt t="261934" x="8978900" y="2641600"/>
          <p14:tracePt t="261936" x="8959850" y="2641600"/>
          <p14:tracePt t="261951" x="8921750" y="2647950"/>
          <p14:tracePt t="261968" x="8845550" y="2667000"/>
          <p14:tracePt t="261984" x="8794750" y="2679700"/>
          <p14:tracePt t="262001" x="8763000" y="2692400"/>
          <p14:tracePt t="262018" x="8743950" y="2698750"/>
          <p14:tracePt t="262034" x="8731250" y="2705100"/>
          <p14:tracePt t="262051" x="8718550" y="2717800"/>
          <p14:tracePt t="262068" x="8705850" y="2743200"/>
          <p14:tracePt t="262084" x="8699500" y="2768600"/>
          <p14:tracePt t="262101" x="8699500" y="2800350"/>
          <p14:tracePt t="262118" x="8718550" y="2819400"/>
          <p14:tracePt t="262134" x="8743950" y="2832100"/>
          <p14:tracePt t="262136" x="8794750" y="2838450"/>
          <p14:tracePt t="262151" x="8832850" y="2844800"/>
          <p14:tracePt t="262168" x="9004300" y="2844800"/>
          <p14:tracePt t="262184" x="9201150" y="2844800"/>
          <p14:tracePt t="262201" x="9340850" y="2838450"/>
          <p14:tracePt t="262218" x="9772650" y="2832100"/>
          <p14:tracePt t="262235" x="10058400" y="2832100"/>
          <p14:tracePt t="262251" x="10229850" y="2832100"/>
          <p14:tracePt t="262268" x="10242550" y="2825750"/>
          <p14:tracePt t="262318" x="10223500" y="2825750"/>
          <p14:tracePt t="262334" x="10204450" y="2838450"/>
          <p14:tracePt t="262352" x="10198100" y="2851150"/>
          <p14:tracePt t="262494" x="10198100" y="2844800"/>
          <p14:tracePt t="262606" x="10191750" y="2844800"/>
          <p14:tracePt t="262623" x="10185400" y="2844800"/>
          <p14:tracePt t="262630" x="10172700" y="2844800"/>
          <p14:tracePt t="262636" x="10147300" y="2851150"/>
          <p14:tracePt t="262653" x="10115550" y="2857500"/>
          <p14:tracePt t="262668" x="10071100" y="2863850"/>
          <p14:tracePt t="262684" x="10026650" y="2870200"/>
          <p14:tracePt t="262702" x="9982200" y="2870200"/>
          <p14:tracePt t="262718" x="9950450" y="2870200"/>
          <p14:tracePt t="262735" x="9925050" y="2870200"/>
          <p14:tracePt t="262752" x="9906000" y="2870200"/>
          <p14:tracePt t="262769" x="9867900" y="2876550"/>
          <p14:tracePt t="262785" x="9836150" y="2876550"/>
          <p14:tracePt t="262802" x="9817100" y="2876550"/>
          <p14:tracePt t="262818" x="9791700" y="2876550"/>
          <p14:tracePt t="262835" x="9766300" y="2876550"/>
          <p14:tracePt t="262839" x="9747250" y="2876550"/>
          <p14:tracePt t="262851" x="9721850" y="2876550"/>
          <p14:tracePt t="262855" x="9709150" y="2876550"/>
          <p14:tracePt t="262869" x="9632950" y="2870200"/>
          <p14:tracePt t="262886" x="9518650" y="2863850"/>
          <p14:tracePt t="262902" x="9378950" y="2857500"/>
          <p14:tracePt t="262918" x="9277350" y="2851150"/>
          <p14:tracePt t="262935" x="9201150" y="2838450"/>
          <p14:tracePt t="262952" x="9156700" y="2825750"/>
          <p14:tracePt t="262969" x="9144000" y="2819400"/>
          <p14:tracePt t="263003" x="9131300" y="2813050"/>
          <p14:tracePt t="263018" x="9118600" y="2813050"/>
          <p14:tracePt t="263036" x="9086850" y="2806700"/>
          <p14:tracePt t="263053" x="9029700" y="2800350"/>
          <p14:tracePt t="263068" x="8997950" y="2794000"/>
          <p14:tracePt t="263085" x="8972550" y="2794000"/>
          <p14:tracePt t="263240" x="8972550" y="2787650"/>
          <p14:tracePt t="263989" x="8966200" y="2794000"/>
          <p14:tracePt t="263997" x="8953500" y="2800350"/>
          <p14:tracePt t="264003" x="8928100" y="2813050"/>
          <p14:tracePt t="264021" x="8902700" y="2825750"/>
          <p14:tracePt t="264036" x="8890000" y="2825750"/>
          <p14:tracePt t="264052" x="8883650" y="2825750"/>
          <p14:tracePt t="264069" x="8877300" y="2825750"/>
          <p14:tracePt t="264120" x="8883650" y="2806700"/>
          <p14:tracePt t="264137" x="8896350" y="2794000"/>
          <p14:tracePt t="264153" x="8921750" y="2768600"/>
          <p14:tracePt t="264170" x="8934450" y="2755900"/>
          <p14:tracePt t="264186" x="8940800" y="2749550"/>
          <p14:tracePt t="264203" x="8940800" y="2743200"/>
          <p14:tracePt t="264755" x="8934450" y="2743200"/>
          <p14:tracePt t="264771" x="8928100" y="2749550"/>
          <p14:tracePt t="264787" x="8915400" y="2755900"/>
          <p14:tracePt t="264804" x="8902700" y="2755900"/>
          <p14:tracePt t="264820" x="8896350" y="2762250"/>
          <p14:tracePt t="264855" x="8890000" y="2762250"/>
          <p14:tracePt t="265048" x="8883650" y="2762250"/>
          <p14:tracePt t="265156" x="8877300" y="2762250"/>
          <p14:tracePt t="265171" x="8845550" y="2762250"/>
          <p14:tracePt t="265188" x="8782050" y="2755900"/>
          <p14:tracePt t="265204" x="8724900" y="2755900"/>
          <p14:tracePt t="265220" x="8667750" y="2749550"/>
          <p14:tracePt t="265221" x="8636000" y="2749550"/>
          <p14:tracePt t="265237" x="8597900" y="2743200"/>
          <p14:tracePt t="265254" x="8502650" y="2743200"/>
          <p14:tracePt t="265260" x="8464550" y="2743200"/>
          <p14:tracePt t="265270" x="8394700" y="2736850"/>
          <p14:tracePt t="265288" x="8210550" y="2724150"/>
          <p14:tracePt t="265305" x="8001000" y="2686050"/>
          <p14:tracePt t="265321" x="7772400" y="2616200"/>
          <p14:tracePt t="265338" x="7543800" y="2533650"/>
          <p14:tracePt t="265353" x="7213600" y="2406650"/>
          <p14:tracePt t="265371" x="6877050" y="2279650"/>
          <p14:tracePt t="265388" x="6534150" y="2152650"/>
          <p14:tracePt t="265404" x="6197600" y="2051050"/>
          <p14:tracePt t="265421" x="5772150" y="1949450"/>
          <p14:tracePt t="265437" x="5295900" y="1866900"/>
          <p14:tracePt t="265454" x="4895850" y="1822450"/>
          <p14:tracePt t="265473" x="4349750" y="1784350"/>
          <p14:tracePt t="265487" x="4197350" y="1784350"/>
          <p14:tracePt t="265504" x="3924300" y="1784350"/>
          <p14:tracePt t="265520" x="3740150" y="1790700"/>
          <p14:tracePt t="265523" x="3683000" y="1797050"/>
          <p14:tracePt t="265539" x="3562350" y="1816100"/>
          <p14:tracePt t="265553" x="3511550" y="1828800"/>
          <p14:tracePt t="265570" x="3498850" y="1828800"/>
          <p14:tracePt t="265604" x="3492500" y="1822450"/>
          <p14:tracePt t="265621" x="3486150" y="1803400"/>
          <p14:tracePt t="265637" x="3467100" y="1771650"/>
          <p14:tracePt t="265654" x="3454400" y="1752600"/>
          <p14:tracePt t="265671" x="3448050" y="1746250"/>
          <p14:tracePt t="265687" x="3448050" y="1739900"/>
          <p14:tracePt t="265721" x="3448050" y="1733550"/>
          <p14:tracePt t="265739" x="3441700" y="1720850"/>
          <p14:tracePt t="265754" x="3441700" y="1663700"/>
          <p14:tracePt t="265771" x="3441700" y="1587500"/>
          <p14:tracePt t="265788" x="3448050" y="1504950"/>
          <p14:tracePt t="265804" x="3454400" y="1435100"/>
          <p14:tracePt t="265820" x="3460750" y="1384300"/>
          <p14:tracePt t="265837" x="3467100" y="1371600"/>
          <p14:tracePt t="265854" x="3473450" y="1365250"/>
          <p14:tracePt t="265871" x="3479800" y="1365250"/>
          <p14:tracePt t="265887" x="3511550" y="1377950"/>
          <p14:tracePt t="265904" x="3536950" y="1397000"/>
          <p14:tracePt t="265922" x="3549650" y="1422400"/>
          <p14:tracePt t="265938" x="3568700" y="1447800"/>
          <p14:tracePt t="265954" x="3587750" y="1473200"/>
          <p14:tracePt t="265972" x="3625850" y="1498600"/>
          <p14:tracePt t="265987" x="3651250" y="1511300"/>
          <p14:tracePt t="266004" x="3702050" y="1517650"/>
          <p14:tracePt t="266021" x="3740150" y="1517650"/>
          <p14:tracePt t="266038" x="3778250" y="1517650"/>
          <p14:tracePt t="266055" x="3816350" y="1498600"/>
          <p14:tracePt t="266071" x="3835400" y="1473200"/>
          <p14:tracePt t="266087" x="3848100" y="1447800"/>
          <p14:tracePt t="266104" x="3848100" y="1422400"/>
          <p14:tracePt t="266121" x="3835400" y="1390650"/>
          <p14:tracePt t="266138" x="3803650" y="1365250"/>
          <p14:tracePt t="266154" x="3778250" y="1352550"/>
          <p14:tracePt t="266171" x="3746500" y="1346200"/>
          <p14:tracePt t="266188" x="3714750" y="1339850"/>
          <p14:tracePt t="266190" x="3708400" y="1339850"/>
          <p14:tracePt t="266204" x="3676650" y="1339850"/>
          <p14:tracePt t="266222" x="3587750" y="1339850"/>
          <p14:tracePt t="266239" x="3403600" y="1352550"/>
          <p14:tracePt t="266255" x="3232150" y="1352550"/>
          <p14:tracePt t="266271" x="3054350" y="1346200"/>
          <p14:tracePt t="266289" x="2933700" y="1346200"/>
          <p14:tracePt t="266305" x="2851150" y="1346200"/>
          <p14:tracePt t="266321" x="2806700" y="1346200"/>
          <p14:tracePt t="266339" x="2806700" y="1352550"/>
          <p14:tracePt t="266355" x="2800350" y="1352550"/>
          <p14:tracePt t="266373" x="2787650" y="1377950"/>
          <p14:tracePt t="266388" x="2736850" y="1422400"/>
          <p14:tracePt t="266405" x="2667000" y="1479550"/>
          <p14:tracePt t="266422" x="2546350" y="1555750"/>
          <p14:tracePt t="266427" x="2501900" y="1581150"/>
          <p14:tracePt t="266437" x="2457450" y="1606550"/>
          <p14:tracePt t="266455" x="2381250" y="1638300"/>
          <p14:tracePt t="266457" x="2349500" y="1651000"/>
          <p14:tracePt t="266471" x="2324100" y="1657350"/>
          <p14:tracePt t="266472" x="2298700" y="1663700"/>
          <p14:tracePt t="266488" x="2279650" y="1663700"/>
          <p14:tracePt t="266489" x="2241550" y="1670050"/>
          <p14:tracePt t="266505" x="2139950" y="1689100"/>
          <p14:tracePt t="266521" x="1898650" y="1708150"/>
          <p14:tracePt t="266538" x="1631950" y="1714500"/>
          <p14:tracePt t="266544" x="1460500" y="1720850"/>
          <p14:tracePt t="266554" x="1314450" y="1727200"/>
          <p14:tracePt t="266571" x="1047750" y="1727200"/>
          <p14:tracePt t="266588" x="831850" y="1720850"/>
          <p14:tracePt t="266605" x="736600" y="1708150"/>
          <p14:tracePt t="266622" x="730250" y="1701800"/>
          <p14:tracePt t="266655" x="723900" y="1701800"/>
          <p14:tracePt t="266671" x="692150" y="1708150"/>
          <p14:tracePt t="266689" x="622300" y="1727200"/>
          <p14:tracePt t="266705" x="565150" y="1739900"/>
          <p14:tracePt t="266722" x="539750" y="1758950"/>
          <p14:tracePt t="266738" x="546100" y="1784350"/>
          <p14:tracePt t="266743" x="558800" y="1797050"/>
          <p14:tracePt t="266755" x="584200" y="1809750"/>
          <p14:tracePt t="266772" x="679450" y="1847850"/>
          <p14:tracePt t="266788" x="806450" y="1873250"/>
          <p14:tracePt t="266805" x="946150" y="1892300"/>
          <p14:tracePt t="266807" x="1009650" y="1905000"/>
          <p14:tracePt t="266821" x="1073150" y="1911350"/>
          <p14:tracePt t="266838" x="1104900" y="1917700"/>
          <p14:tracePt t="266855" x="1143000" y="1917700"/>
          <p14:tracePt t="266873" x="1187450" y="1898650"/>
          <p14:tracePt t="266888" x="1231900" y="1885950"/>
          <p14:tracePt t="266905" x="1301750" y="1873250"/>
          <p14:tracePt t="266922" x="1352550" y="1860550"/>
          <p14:tracePt t="266939" x="1403350" y="1847850"/>
          <p14:tracePt t="266955" x="1435100" y="1835150"/>
          <p14:tracePt t="266972" x="1460500" y="1828800"/>
          <p14:tracePt t="266988" x="1466850" y="1828800"/>
          <p14:tracePt t="267005" x="1473200" y="1828800"/>
          <p14:tracePt t="267072" x="1473200" y="1822450"/>
          <p14:tracePt t="267088" x="1473200" y="1816100"/>
          <p14:tracePt t="267105" x="1473200" y="1803400"/>
          <p14:tracePt t="267122" x="1466850" y="1784350"/>
          <p14:tracePt t="267139" x="1454150" y="1758950"/>
          <p14:tracePt t="267155" x="1435100" y="1733550"/>
          <p14:tracePt t="267172" x="1403350" y="1701800"/>
          <p14:tracePt t="267189" x="1384300" y="1676400"/>
          <p14:tracePt t="267206" x="1339850" y="1638300"/>
          <p14:tracePt t="267223" x="1301750" y="1606550"/>
          <p14:tracePt t="267239" x="1276350" y="1587500"/>
          <p14:tracePt t="267256" x="1231900" y="1562100"/>
          <p14:tracePt t="267272" x="1206500" y="1549400"/>
          <p14:tracePt t="267289" x="1168400" y="1536700"/>
          <p14:tracePt t="267306" x="1104900" y="1530350"/>
          <p14:tracePt t="267322" x="1028700" y="1530350"/>
          <p14:tracePt t="267339" x="958850" y="1530350"/>
          <p14:tracePt t="267355" x="869950" y="1530350"/>
          <p14:tracePt t="267372" x="812800" y="1530350"/>
          <p14:tracePt t="267389" x="781050" y="1536700"/>
          <p14:tracePt t="267406" x="755650" y="1562100"/>
          <p14:tracePt t="267422" x="736600" y="1593850"/>
          <p14:tracePt t="267440" x="736600" y="1600200"/>
          <p14:tracePt t="267456" x="704850" y="1663700"/>
          <p14:tracePt t="267472" x="698500" y="1695450"/>
          <p14:tracePt t="267489" x="698500" y="1720850"/>
          <p14:tracePt t="267505" x="723900" y="1746250"/>
          <p14:tracePt t="267522" x="781050" y="1765300"/>
          <p14:tracePt t="267539" x="920750" y="1784350"/>
          <p14:tracePt t="267556" x="1079500" y="1797050"/>
          <p14:tracePt t="267572" x="1250950" y="1803400"/>
          <p14:tracePt t="267589" x="1422400" y="1803400"/>
          <p14:tracePt t="267606" x="1530350" y="1803400"/>
          <p14:tracePt t="267623" x="1593850" y="1790700"/>
          <p14:tracePt t="267639" x="1638300" y="1778000"/>
          <p14:tracePt t="267656" x="1689100" y="1746250"/>
          <p14:tracePt t="267672" x="1701800" y="1727200"/>
          <p14:tracePt t="267690" x="1720850" y="1714500"/>
          <p14:tracePt t="267692" x="1733550" y="1708150"/>
          <p14:tracePt t="267706" x="1739900" y="1701800"/>
          <p14:tracePt t="267722" x="1752600" y="1689100"/>
          <p14:tracePt t="267739" x="1752600" y="1682750"/>
          <p14:tracePt t="267799" x="1752600" y="1676400"/>
          <p14:tracePt t="267809" x="1746250" y="1670050"/>
          <p14:tracePt t="267839" x="1739900" y="1657350"/>
          <p14:tracePt t="267872" x="1733550" y="1657350"/>
          <p14:tracePt t="267891" x="1701800" y="1663700"/>
          <p14:tracePt t="267907" x="1676400" y="1695450"/>
          <p14:tracePt t="267923" x="1657350" y="1727200"/>
          <p14:tracePt t="267939" x="1644650" y="1752600"/>
          <p14:tracePt t="267957" x="1631950" y="1771650"/>
          <p14:tracePt t="267973" x="1625600" y="1778000"/>
          <p14:tracePt t="268022" x="1619250" y="1778000"/>
          <p14:tracePt t="268039" x="1606550" y="1790700"/>
          <p14:tracePt t="268056" x="1600200" y="1809750"/>
          <p14:tracePt t="268073" x="1600200" y="1847850"/>
          <p14:tracePt t="268090" x="1612900" y="1873250"/>
          <p14:tracePt t="268106" x="1625600" y="1885950"/>
          <p14:tracePt t="268122" x="1638300" y="1898650"/>
          <p14:tracePt t="268140" x="1651000" y="1898650"/>
          <p14:tracePt t="268156" x="1695450" y="1885950"/>
          <p14:tracePt t="268173" x="1727200" y="1854200"/>
          <p14:tracePt t="268190" x="1746250" y="1841500"/>
          <p14:tracePt t="268207" x="1752600" y="1835150"/>
          <p14:tracePt t="268359" x="1752600" y="1841500"/>
          <p14:tracePt t="268373" x="1746250" y="1841500"/>
          <p14:tracePt t="268391" x="1733550" y="1866900"/>
          <p14:tracePt t="268406" x="1733550" y="1885950"/>
          <p14:tracePt t="268423" x="1733550" y="1905000"/>
          <p14:tracePt t="268440" x="1733550" y="1911350"/>
          <p14:tracePt t="268456" x="1733550" y="1917700"/>
          <p14:tracePt t="268493" x="1727200" y="1917700"/>
          <p14:tracePt t="268506" x="1714500" y="1924050"/>
          <p14:tracePt t="268524" x="1701800" y="1924050"/>
          <p14:tracePt t="268540" x="1682750" y="1924050"/>
          <p14:tracePt t="268557" x="1663700" y="1924050"/>
          <p14:tracePt t="271992" x="1657350" y="1924050"/>
          <p14:tracePt t="271999" x="1651000" y="1930400"/>
          <p14:tracePt t="272009" x="1638300" y="1930400"/>
          <p14:tracePt t="272026" x="1619250" y="1936750"/>
          <p14:tracePt t="276551" x="1638300" y="1930400"/>
          <p14:tracePt t="276566" x="1733550" y="1892300"/>
          <p14:tracePt t="276579" x="1797050" y="1879600"/>
          <p14:tracePt t="276597" x="1936750" y="1873250"/>
          <p14:tracePt t="276614" x="2082800" y="1885950"/>
          <p14:tracePt t="276630" x="2260600" y="1898650"/>
          <p14:tracePt t="276646" x="2578100" y="1924050"/>
          <p14:tracePt t="276663" x="2724150" y="1949450"/>
          <p14:tracePt t="276680" x="2876550" y="1955800"/>
          <p14:tracePt t="276697" x="3022600" y="1936750"/>
          <p14:tracePt t="276713" x="3162300" y="1905000"/>
          <p14:tracePt t="276730" x="3359150" y="1866900"/>
          <p14:tracePt t="276746" x="3479800" y="1854200"/>
          <p14:tracePt t="276763" x="3568700" y="1847850"/>
          <p14:tracePt t="276780" x="3657600" y="1847850"/>
          <p14:tracePt t="276797" x="3733800" y="1847850"/>
          <p14:tracePt t="276814" x="3822700" y="1866900"/>
          <p14:tracePt t="276830" x="3892550" y="1892300"/>
          <p14:tracePt t="276847" x="3949700" y="1917700"/>
          <p14:tracePt t="276865" x="4064000" y="2012950"/>
          <p14:tracePt t="276880" x="4203700" y="2120900"/>
          <p14:tracePt t="276897" x="4406900" y="2254250"/>
          <p14:tracePt t="276913" x="4667250" y="2393950"/>
          <p14:tracePt t="276930" x="4927600" y="2501900"/>
          <p14:tracePt t="276947" x="5162550" y="2578100"/>
          <p14:tracePt t="276963" x="5480050" y="2667000"/>
          <p14:tracePt t="276980" x="5797550" y="2749550"/>
          <p14:tracePt t="276997" x="6115050" y="2832100"/>
          <p14:tracePt t="277014" x="6381750" y="2908300"/>
          <p14:tracePt t="277030" x="6559550" y="2959100"/>
          <p14:tracePt t="277047" x="6686550" y="2990850"/>
          <p14:tracePt t="277051" x="6737350" y="3003550"/>
          <p14:tracePt t="277063" x="6769100" y="3016250"/>
          <p14:tracePt t="277080" x="6851650" y="3035300"/>
          <p14:tracePt t="277083" x="6908800" y="3048000"/>
          <p14:tracePt t="277097" x="6946900" y="3060700"/>
          <p14:tracePt t="277099" x="6985000" y="3067050"/>
          <p14:tracePt t="277114" x="7099300" y="3092450"/>
          <p14:tracePt t="277130" x="7181850" y="3111500"/>
          <p14:tracePt t="277147" x="7219950" y="3117850"/>
          <p14:tracePt t="277163" x="7232650" y="3124200"/>
          <p14:tracePt t="277180" x="7258050" y="3130550"/>
          <p14:tracePt t="277197" x="7308850" y="3155950"/>
          <p14:tracePt t="277213" x="7385050" y="3200400"/>
          <p14:tracePt t="277231" x="7562850" y="3282950"/>
          <p14:tracePt t="277235" x="7639050" y="3308350"/>
          <p14:tracePt t="277247" x="7759700" y="3352800"/>
          <p14:tracePt t="277264" x="7931150" y="3397250"/>
          <p14:tracePt t="277269" x="8013700" y="3409950"/>
          <p14:tracePt t="277280" x="8064500" y="3416300"/>
          <p14:tracePt t="277297" x="8096250" y="3409950"/>
          <p14:tracePt t="277314" x="8121650" y="3403600"/>
          <p14:tracePt t="277333" x="8172450" y="3397250"/>
          <p14:tracePt t="277349" x="8210550" y="3397250"/>
          <p14:tracePt t="277363" x="8242300" y="3409950"/>
          <p14:tracePt t="277380" x="8255000" y="3422650"/>
          <p14:tracePt t="277397" x="8267700" y="3435350"/>
          <p14:tracePt t="277413" x="8274050" y="3454400"/>
          <p14:tracePt t="277431" x="8280400" y="3454400"/>
          <p14:tracePt t="277447" x="8286750" y="3460750"/>
          <p14:tracePt t="277464" x="8305800" y="3460750"/>
          <p14:tracePt t="277481" x="8369300" y="3460750"/>
          <p14:tracePt t="277498" x="8483600" y="3460750"/>
          <p14:tracePt t="277514" x="8604250" y="3467100"/>
          <p14:tracePt t="277530" x="8788400" y="3479800"/>
          <p14:tracePt t="277547" x="8934450" y="3479800"/>
          <p14:tracePt t="277563" x="9023350" y="3473450"/>
          <p14:tracePt t="277581" x="9048750" y="3460750"/>
          <p14:tracePt t="277598" x="9080500" y="3441700"/>
          <p14:tracePt t="277609" x="9086850" y="3435350"/>
          <p14:tracePt t="277620" x="9093200" y="3429000"/>
          <p14:tracePt t="277631" x="9118600" y="3416300"/>
          <p14:tracePt t="277648" x="9131300" y="3416300"/>
          <p14:tracePt t="277664" x="9137650" y="3409950"/>
          <p14:tracePt t="277734" x="9144000" y="3409950"/>
          <p14:tracePt t="277740" x="9150350" y="3409950"/>
          <p14:tracePt t="277747" x="9156700" y="3409950"/>
          <p14:tracePt t="277764" x="9169400" y="3409950"/>
          <p14:tracePt t="277781" x="9175750" y="3409950"/>
          <p14:tracePt t="277797" x="9182100" y="3409950"/>
          <p14:tracePt t="277942" x="9194800" y="3409950"/>
          <p14:tracePt t="277964" x="9283700" y="3403600"/>
          <p14:tracePt t="277981" x="9359900" y="3390900"/>
          <p14:tracePt t="277998" x="9455150" y="3384550"/>
          <p14:tracePt t="278015" x="9556750" y="3384550"/>
          <p14:tracePt t="278031" x="9690100" y="3397250"/>
          <p14:tracePt t="278048" x="9810750" y="3422650"/>
          <p14:tracePt t="278065" x="9893300" y="3435350"/>
          <p14:tracePt t="278081" x="9963150" y="3448050"/>
          <p14:tracePt t="278098" x="10001250" y="3454400"/>
          <p14:tracePt t="278115" x="10033000" y="3454400"/>
          <p14:tracePt t="278131" x="10058400" y="3460750"/>
          <p14:tracePt t="278147" x="10077450" y="3460750"/>
          <p14:tracePt t="278165" x="10090150" y="3460750"/>
          <p14:tracePt t="278258" x="10090150" y="3454400"/>
          <p14:tracePt t="278265" x="10090150" y="3448050"/>
          <p14:tracePt t="278282" x="10090150" y="3416300"/>
          <p14:tracePt t="278298" x="10083800" y="3384550"/>
          <p14:tracePt t="278315" x="10071100" y="3359150"/>
          <p14:tracePt t="278331" x="10064750" y="3327400"/>
          <p14:tracePt t="278348" x="10052050" y="3302000"/>
          <p14:tracePt t="278365" x="10039350" y="3289300"/>
          <p14:tracePt t="278382" x="10020300" y="3257550"/>
          <p14:tracePt t="278398" x="9975850" y="3219450"/>
          <p14:tracePt t="278415" x="9931400" y="3187700"/>
          <p14:tracePt t="278419" x="9886950" y="3155950"/>
          <p14:tracePt t="278432" x="9855200" y="3136900"/>
          <p14:tracePt t="278436" x="9823450" y="3117850"/>
          <p14:tracePt t="278449" x="9766300" y="3079750"/>
          <p14:tracePt t="278465" x="9721850" y="3054350"/>
          <p14:tracePt t="278482" x="9690100" y="3035300"/>
          <p14:tracePt t="278499" x="9664700" y="3022600"/>
          <p14:tracePt t="278515" x="9639300" y="3016250"/>
          <p14:tracePt t="278532" x="9588500" y="3009900"/>
          <p14:tracePt t="278548" x="9544050" y="3009900"/>
          <p14:tracePt t="278565" x="9505950" y="3009900"/>
          <p14:tracePt t="278582" x="9480550" y="3016250"/>
          <p14:tracePt t="278900" x="9486900" y="3016250"/>
          <p14:tracePt t="278917" x="9499600" y="3016250"/>
          <p14:tracePt t="278933" x="9518650" y="3022600"/>
          <p14:tracePt t="278948" x="9550400" y="3035300"/>
          <p14:tracePt t="278966" x="9575800" y="3048000"/>
          <p14:tracePt t="278982" x="9588500" y="3054350"/>
          <p14:tracePt t="279095" x="9588500" y="3060700"/>
          <p14:tracePt t="279103" x="9588500" y="3067050"/>
          <p14:tracePt t="279116" x="9588500" y="3073400"/>
          <p14:tracePt t="279133" x="9588500" y="3079750"/>
          <p14:tracePt t="279165" x="9588500" y="3086100"/>
          <p14:tracePt t="279377" x="9594850" y="3086100"/>
          <p14:tracePt t="279385" x="9613900" y="3086100"/>
          <p14:tracePt t="279401" x="9671050" y="3086100"/>
          <p14:tracePt t="279417" x="9791700" y="3086100"/>
          <p14:tracePt t="279432" x="9880600" y="3092450"/>
          <p14:tracePt t="279449" x="9956800" y="3092450"/>
          <p14:tracePt t="279465" x="10020300" y="3086100"/>
          <p14:tracePt t="279482" x="10058400" y="3073400"/>
          <p14:tracePt t="279499" x="10090150" y="3054350"/>
          <p14:tracePt t="279515" x="10102850" y="3022600"/>
          <p14:tracePt t="279532" x="10109200" y="2984500"/>
          <p14:tracePt t="279549" x="10109200" y="2965450"/>
          <p14:tracePt t="279582" x="10102850" y="2959100"/>
          <p14:tracePt t="279599" x="10090150" y="2952750"/>
          <p14:tracePt t="279616" x="10045700" y="2946400"/>
          <p14:tracePt t="279632" x="9982200" y="2946400"/>
          <p14:tracePt t="279649" x="9925050" y="2940050"/>
          <p14:tracePt t="279666" x="9848850" y="2927350"/>
          <p14:tracePt t="279682" x="9798050" y="2914650"/>
          <p14:tracePt t="279699" x="9734550" y="2914650"/>
          <p14:tracePt t="279715" x="9696450" y="2940050"/>
          <p14:tracePt t="279732" x="9652000" y="2984500"/>
          <p14:tracePt t="279750" x="9620250" y="3041650"/>
          <p14:tracePt t="279766" x="9613900" y="3092450"/>
          <p14:tracePt t="279782" x="9607550" y="3149600"/>
          <p14:tracePt t="279800" x="9613900" y="3225800"/>
          <p14:tracePt t="279816" x="9626600" y="3289300"/>
          <p14:tracePt t="279833" x="9658350" y="3352800"/>
          <p14:tracePt t="279849" x="9709150" y="3409950"/>
          <p14:tracePt t="279866" x="9766300" y="3448050"/>
          <p14:tracePt t="279882" x="9810750" y="3460750"/>
          <p14:tracePt t="279899" x="9848850" y="3460750"/>
          <p14:tracePt t="279916" x="9893300" y="3460750"/>
          <p14:tracePt t="279932" x="9937750" y="3441700"/>
          <p14:tracePt t="279950" x="9975850" y="3416300"/>
          <p14:tracePt t="279966" x="10026650" y="3384550"/>
          <p14:tracePt t="279982" x="10058400" y="3352800"/>
          <p14:tracePt t="279999" x="10090150" y="3333750"/>
          <p14:tracePt t="280192" x="10090150" y="3327400"/>
          <p14:tracePt t="280199" x="10096500" y="3327400"/>
          <p14:tracePt t="280233" x="10102850" y="3321050"/>
          <p14:tracePt t="280250" x="10102850" y="3314700"/>
          <p14:tracePt t="280267" x="10115550" y="3308350"/>
          <p14:tracePt t="280283" x="10128250" y="3276600"/>
          <p14:tracePt t="280299" x="10147300" y="3232150"/>
          <p14:tracePt t="280316" x="10160000" y="3181350"/>
          <p14:tracePt t="280333" x="10172700" y="3124200"/>
          <p14:tracePt t="280349" x="10185400" y="3060700"/>
          <p14:tracePt t="280366" x="10185400" y="3028950"/>
          <p14:tracePt t="280383" x="10191750" y="3009900"/>
          <p14:tracePt t="280461" x="10191750" y="3016250"/>
          <p14:tracePt t="280469" x="10185400" y="3016250"/>
          <p14:tracePt t="280483" x="10172700" y="3028950"/>
          <p14:tracePt t="280500" x="10160000" y="3035300"/>
          <p14:tracePt t="280516" x="10140950" y="3048000"/>
          <p14:tracePt t="280533" x="10096500" y="3060700"/>
          <p14:tracePt t="280549" x="10052050" y="3073400"/>
          <p14:tracePt t="280567" x="10001250" y="3092450"/>
          <p14:tracePt t="280583" x="9925050" y="3130550"/>
          <p14:tracePt t="280600" x="9861550" y="3162300"/>
          <p14:tracePt t="280616" x="9817100" y="3194050"/>
          <p14:tracePt t="280633" x="9779000" y="3225800"/>
          <p14:tracePt t="280650" x="9753600" y="3244850"/>
          <p14:tracePt t="280666" x="9740900" y="3251200"/>
          <p14:tracePt t="280683" x="9740900" y="3257550"/>
          <p14:tracePt t="280738" x="9747250" y="3257550"/>
          <p14:tracePt t="280749" x="9753600" y="3257550"/>
          <p14:tracePt t="280766" x="9759950" y="3257550"/>
          <p14:tracePt t="280948" x="9766300" y="3257550"/>
          <p14:tracePt t="280994" x="9772650" y="3251200"/>
          <p14:tracePt t="281002" x="9779000" y="3244850"/>
          <p14:tracePt t="281017" x="9785350" y="3238500"/>
          <p14:tracePt t="281142" x="9791700" y="3238500"/>
          <p14:tracePt t="281156" x="9798050" y="3238500"/>
          <p14:tracePt t="281183" x="9804400" y="3238500"/>
          <p14:tracePt t="281420" x="9810750" y="3232150"/>
          <p14:tracePt t="281429" x="9817100" y="3219450"/>
          <p14:tracePt t="281435" x="9823450" y="3206750"/>
          <p14:tracePt t="281450" x="9823450" y="3194050"/>
          <p14:tracePt t="281770" x="9810750" y="3194050"/>
          <p14:tracePt t="281774" x="9798050" y="3194050"/>
          <p14:tracePt t="281784" x="9772650" y="3194050"/>
          <p14:tracePt t="281801" x="9721850" y="3200400"/>
          <p14:tracePt t="281818" x="9664700" y="3213100"/>
          <p14:tracePt t="281838" x="9594850" y="3213100"/>
          <p14:tracePt t="281840" x="9550400" y="3219450"/>
          <p14:tracePt t="281851" x="9518650" y="3225800"/>
          <p14:tracePt t="281867" x="9423400" y="3244850"/>
          <p14:tracePt t="281870" x="9398000" y="3251200"/>
          <p14:tracePt t="281884" x="9347200" y="3263900"/>
          <p14:tracePt t="281900" x="9245600" y="3282950"/>
          <p14:tracePt t="281903" x="9213850" y="3289300"/>
          <p14:tracePt t="281919" x="9169400" y="3295650"/>
          <p14:tracePt t="281935" x="9080500" y="3314700"/>
          <p14:tracePt t="281951" x="9010650" y="3321050"/>
          <p14:tracePt t="281968" x="8966200" y="3327400"/>
          <p14:tracePt t="281984" x="8947150" y="3333750"/>
          <p14:tracePt t="282037" x="8940800" y="3333750"/>
          <p14:tracePt t="282051" x="8940800" y="3340100"/>
          <p14:tracePt t="282068" x="8934450" y="3340100"/>
          <p14:tracePt t="282085" x="8921750" y="3352800"/>
          <p14:tracePt t="282102" x="8896350" y="3371850"/>
          <p14:tracePt t="282118" x="8851900" y="3416300"/>
          <p14:tracePt t="282135" x="8826500" y="3441700"/>
          <p14:tracePt t="282151" x="8813800" y="3454400"/>
          <p14:tracePt t="282168" x="8807450" y="3460750"/>
          <p14:tracePt t="282184" x="8801100" y="3467100"/>
          <p14:tracePt t="282201" x="8788400" y="3479800"/>
          <p14:tracePt t="282218" x="8763000" y="3498850"/>
          <p14:tracePt t="282234" x="8686800" y="3517900"/>
          <p14:tracePt t="282252" x="8528050" y="3543300"/>
          <p14:tracePt t="282268" x="8445500" y="3556000"/>
          <p14:tracePt t="282284" x="8401050" y="3568700"/>
          <p14:tracePt t="282301" x="8394700" y="3568700"/>
          <p14:tracePt t="285623" x="8382000" y="3568700"/>
          <p14:tracePt t="285632" x="8369300" y="3568700"/>
          <p14:tracePt t="285638" x="8337550" y="3568700"/>
          <p14:tracePt t="285655" x="8280400" y="3568700"/>
          <p14:tracePt t="285671" x="8210550" y="3568700"/>
          <p14:tracePt t="285687" x="8159750" y="3562350"/>
          <p14:tracePt t="285704" x="8134350" y="3556000"/>
          <p14:tracePt t="285744" x="8128000" y="3556000"/>
          <p14:tracePt t="285771" x="8115300" y="3556000"/>
          <p14:tracePt t="285787" x="8077200" y="3556000"/>
          <p14:tracePt t="285792" x="8051800" y="3556000"/>
          <p14:tracePt t="285806" x="8032750" y="3556000"/>
          <p14:tracePt t="285820" x="8001000" y="3556000"/>
          <p14:tracePt t="285839" x="7962900" y="3562350"/>
          <p14:tracePt t="285854" x="7956550" y="3562350"/>
          <p14:tracePt t="285888" x="7950200" y="3562350"/>
          <p14:tracePt t="285904" x="7937500" y="3562350"/>
          <p14:tracePt t="285921" x="7931150" y="3562350"/>
          <p14:tracePt t="285938" x="7918450" y="3568700"/>
          <p14:tracePt t="285955" x="7905750" y="3575050"/>
          <p14:tracePt t="286009" x="7905750" y="3581400"/>
          <p14:tracePt t="286021" x="7899400" y="3587750"/>
          <p14:tracePt t="286038" x="7880350" y="3606800"/>
          <p14:tracePt t="286054" x="7816850" y="3651250"/>
          <p14:tracePt t="286072" x="7747000" y="3689350"/>
          <p14:tracePt t="286089" x="7734300" y="3695700"/>
          <p14:tracePt t="286104" x="7727950" y="3695700"/>
          <p14:tracePt t="286138" x="7727950" y="3676650"/>
          <p14:tracePt t="286154" x="7747000" y="3651250"/>
          <p14:tracePt t="286172" x="7766050" y="3632200"/>
          <p14:tracePt t="286188" x="7778750" y="3619500"/>
          <p14:tracePt t="286204" x="7791450" y="3619500"/>
          <p14:tracePt t="286222" x="7797800" y="3632200"/>
          <p14:tracePt t="286238" x="7804150" y="3651250"/>
          <p14:tracePt t="286255" x="7804150" y="3663950"/>
          <p14:tracePt t="286271" x="7810500" y="3670300"/>
          <p14:tracePt t="286288" x="7816850" y="3670300"/>
          <p14:tracePt t="286304" x="7829550" y="3670300"/>
          <p14:tracePt t="286321" x="7854950" y="3663950"/>
          <p14:tracePt t="286338" x="7893050" y="3651250"/>
          <p14:tracePt t="286354" x="7905750" y="3644900"/>
          <p14:tracePt t="286372" x="7912100" y="3644900"/>
          <p14:tracePt t="286531" x="7893050" y="3638550"/>
          <p14:tracePt t="286540" x="7874000" y="3632200"/>
          <p14:tracePt t="286554" x="7810500" y="3619500"/>
          <p14:tracePt t="286572" x="7740650" y="3606800"/>
          <p14:tracePt t="286589" x="7696200" y="3600450"/>
          <p14:tracePt t="286605" x="7677150" y="3594100"/>
          <p14:tracePt t="286609" x="7670800" y="3594100"/>
          <p14:tracePt t="286736" x="7677150" y="3594100"/>
          <p14:tracePt t="286742" x="7689850" y="3594100"/>
          <p14:tracePt t="286755" x="7734300" y="3613150"/>
          <p14:tracePt t="286772" x="7829550" y="3663950"/>
          <p14:tracePt t="286789" x="7912100" y="3695700"/>
          <p14:tracePt t="286805" x="7969250" y="3708400"/>
          <p14:tracePt t="286809" x="8001000" y="3714750"/>
          <p14:tracePt t="286822" x="8115300" y="3721100"/>
          <p14:tracePt t="286839" x="8197850" y="3721100"/>
          <p14:tracePt t="286855" x="8318500" y="3721100"/>
          <p14:tracePt t="286872" x="8407400" y="3714750"/>
          <p14:tracePt t="286889" x="8451850" y="3714750"/>
          <p14:tracePt t="286906" x="8521700" y="3714750"/>
          <p14:tracePt t="286922" x="8591550" y="3708400"/>
          <p14:tracePt t="286939" x="8623300" y="3695700"/>
          <p14:tracePt t="286989" x="8629650" y="3689350"/>
          <p14:tracePt t="287007" x="8661400" y="3670300"/>
          <p14:tracePt t="287022" x="8699500" y="3651250"/>
          <p14:tracePt t="287039" x="8718550" y="3644900"/>
          <p14:tracePt t="287041" x="8737600" y="3638550"/>
          <p14:tracePt t="287057" x="8769350" y="3625850"/>
          <p14:tracePt t="287072" x="8801100" y="3619500"/>
          <p14:tracePt t="287089" x="8832850" y="3613150"/>
          <p14:tracePt t="287105" x="8864600" y="3600450"/>
          <p14:tracePt t="287122" x="8896350" y="3581400"/>
          <p14:tracePt t="287139" x="8921750" y="3568700"/>
          <p14:tracePt t="287156" x="8947150" y="3562350"/>
          <p14:tracePt t="287172" x="8953500" y="3556000"/>
          <p14:tracePt t="287189" x="8959850" y="3549650"/>
          <p14:tracePt t="287205" x="8966200" y="3549650"/>
          <p14:tracePt t="287222" x="8966200" y="3543300"/>
          <p14:tracePt t="287239" x="8972550" y="3536950"/>
          <p14:tracePt t="287256" x="8978900" y="3536950"/>
          <p14:tracePt t="287445" x="8985250" y="3536950"/>
          <p14:tracePt t="287453" x="8985250" y="3530600"/>
          <p14:tracePt t="287458" x="8985250" y="3517900"/>
          <p14:tracePt t="287472" x="8985250" y="3511550"/>
          <p14:tracePt t="287491" x="8985250" y="3479800"/>
          <p14:tracePt t="287506" x="8972550" y="3473450"/>
          <p14:tracePt t="287522" x="8940800" y="3454400"/>
          <p14:tracePt t="287540" x="8915400" y="3441700"/>
          <p14:tracePt t="287557" x="8890000" y="3435350"/>
          <p14:tracePt t="287572" x="8858250" y="3422650"/>
          <p14:tracePt t="287589" x="8813800" y="3403600"/>
          <p14:tracePt t="287606" x="8750300" y="3390900"/>
          <p14:tracePt t="287622" x="8623300" y="3378200"/>
          <p14:tracePt t="287639" x="8509000" y="3365500"/>
          <p14:tracePt t="287656" x="8407400" y="3346450"/>
          <p14:tracePt t="287674" x="8337550" y="3321050"/>
          <p14:tracePt t="287677" x="8305800" y="3295650"/>
          <p14:tracePt t="287689" x="8280400" y="3263900"/>
          <p14:tracePt t="287706" x="8229600" y="3225800"/>
          <p14:tracePt t="287722" x="8178800" y="3206750"/>
          <p14:tracePt t="287725" x="8140700" y="3194050"/>
          <p14:tracePt t="287739" x="8108950" y="3194050"/>
          <p14:tracePt t="287742" x="8045450" y="3187700"/>
          <p14:tracePt t="287756" x="7994650" y="3187700"/>
          <p14:tracePt t="287756" x="7912100" y="3187700"/>
          <p14:tracePt t="287772" x="7797800" y="3187700"/>
          <p14:tracePt t="287789" x="7702550" y="3187700"/>
          <p14:tracePt t="287806" x="7639050" y="3194050"/>
          <p14:tracePt t="287822" x="7632700" y="3194050"/>
          <p14:tracePt t="287856" x="7626350" y="3194050"/>
          <p14:tracePt t="287873" x="7613650" y="3213100"/>
          <p14:tracePt t="287891" x="7569200" y="3257550"/>
          <p14:tracePt t="287907" x="7550150" y="3289300"/>
          <p14:tracePt t="287922" x="7537450" y="3321050"/>
          <p14:tracePt t="287939" x="7537450" y="3340100"/>
          <p14:tracePt t="287956" x="7556500" y="3352800"/>
          <p14:tracePt t="287973" x="7588250" y="3365500"/>
          <p14:tracePt t="287989" x="7645400" y="3371850"/>
          <p14:tracePt t="288006" x="7715250" y="3378200"/>
          <p14:tracePt t="288023" x="7829550" y="3390900"/>
          <p14:tracePt t="288039" x="7931150" y="3403600"/>
          <p14:tracePt t="288056" x="8083550" y="3429000"/>
          <p14:tracePt t="288073" x="8204200" y="3441700"/>
          <p14:tracePt t="288090" x="8369300" y="3460750"/>
          <p14:tracePt t="288106" x="8439150" y="3460750"/>
          <p14:tracePt t="288123" x="8458200" y="3460750"/>
          <p14:tracePt t="288140" x="8534400" y="3460750"/>
          <p14:tracePt t="288156" x="8604250" y="3467100"/>
          <p14:tracePt t="288173" x="8686800" y="3473450"/>
          <p14:tracePt t="288189" x="8775700" y="3486150"/>
          <p14:tracePt t="288206" x="8877300" y="3498850"/>
          <p14:tracePt t="288223" x="8959850" y="3505200"/>
          <p14:tracePt t="288239" x="9086850" y="3517900"/>
          <p14:tracePt t="288256" x="9188450" y="3517900"/>
          <p14:tracePt t="288273" x="9245600" y="3517900"/>
          <p14:tracePt t="288289" x="9283700" y="3517900"/>
          <p14:tracePt t="288306" x="9309100" y="3517900"/>
          <p14:tracePt t="288323" x="9334500" y="3511550"/>
          <p14:tracePt t="288325" x="9353550" y="3511550"/>
          <p14:tracePt t="288340" x="9372600" y="3511550"/>
          <p14:tracePt t="288357" x="9391650" y="3511550"/>
          <p14:tracePt t="288373" x="9398000" y="3511550"/>
          <p14:tracePt t="288390" x="9410700" y="3511550"/>
          <p14:tracePt t="288423" x="9417050" y="3511550"/>
          <p14:tracePt t="288754" x="9410700" y="3511550"/>
          <p14:tracePt t="288763" x="9404350" y="3511550"/>
          <p14:tracePt t="288774" x="9398000" y="3511550"/>
          <p14:tracePt t="288790" x="9391650" y="3517900"/>
          <p14:tracePt t="288824" x="9385300" y="3524250"/>
          <p14:tracePt t="289113" x="9378950" y="3524250"/>
          <p14:tracePt t="289121" x="9372600" y="3530600"/>
          <p14:tracePt t="289140" x="9359900" y="3530600"/>
          <p14:tracePt t="289157" x="9347200" y="3536950"/>
          <p14:tracePt t="289638" x="9340850" y="3536950"/>
          <p14:tracePt t="289644" x="9334500" y="3536950"/>
          <p14:tracePt t="289659" x="9309100" y="3543300"/>
          <p14:tracePt t="289675" x="9302750" y="3543300"/>
          <p14:tracePt t="289709" x="9334500" y="3536950"/>
          <p14:tracePt t="289725" x="9385300" y="3536950"/>
          <p14:tracePt t="289741" x="9480550" y="3543300"/>
          <p14:tracePt t="289758" x="9544050" y="3543300"/>
          <p14:tracePt t="289775" x="9607550" y="3530600"/>
          <p14:tracePt t="289791" x="9645650" y="3530600"/>
          <p14:tracePt t="289808" x="9683750" y="3524250"/>
          <p14:tracePt t="289825" x="9747250" y="3524250"/>
          <p14:tracePt t="289841" x="9804400" y="3524250"/>
          <p14:tracePt t="289857" x="9855200" y="3530600"/>
          <p14:tracePt t="289874" x="9899650" y="3530600"/>
          <p14:tracePt t="289891" x="9950450" y="3536950"/>
          <p14:tracePt t="289908" x="9994900" y="3543300"/>
          <p14:tracePt t="289924" x="10179050" y="3568700"/>
          <p14:tracePt t="289941" x="10363200" y="3587750"/>
          <p14:tracePt t="289957" x="10534650" y="3594100"/>
          <p14:tracePt t="289974" x="10725150" y="3587750"/>
          <p14:tracePt t="289991" x="10826750" y="3562350"/>
          <p14:tracePt t="290007" x="10864850" y="3543300"/>
          <p14:tracePt t="290024" x="10877550" y="3524250"/>
          <p14:tracePt t="290041" x="10883900" y="3517900"/>
          <p14:tracePt t="290058" x="10890250" y="3517900"/>
          <p14:tracePt t="290074" x="10896600" y="3517900"/>
          <p14:tracePt t="290091" x="10909300" y="3511550"/>
          <p14:tracePt t="290108" x="10922000" y="3505200"/>
          <p14:tracePt t="290124" x="10941050" y="3479800"/>
          <p14:tracePt t="290142" x="10960100" y="3422650"/>
          <p14:tracePt t="290158" x="10966450" y="3390900"/>
          <p14:tracePt t="290174" x="10966450" y="3371850"/>
          <p14:tracePt t="290191" x="10966450" y="3365500"/>
          <p14:tracePt t="290208" x="10953750" y="3365500"/>
          <p14:tracePt t="290225" x="10928350" y="3365500"/>
          <p14:tracePt t="290241" x="10883900" y="3365500"/>
          <p14:tracePt t="290258" x="10833100" y="3365500"/>
          <p14:tracePt t="290275" x="10814050" y="3365500"/>
          <p14:tracePt t="290292" x="10801350" y="3346450"/>
          <p14:tracePt t="290308" x="10782300" y="3314700"/>
          <p14:tracePt t="290325" x="10769600" y="3276600"/>
          <p14:tracePt t="290341" x="10756900" y="3244850"/>
          <p14:tracePt t="290358" x="10744200" y="3232150"/>
          <p14:tracePt t="290375" x="10731500" y="3219450"/>
          <p14:tracePt t="290392" x="10718800" y="3213100"/>
          <p14:tracePt t="290408" x="10693400" y="3213100"/>
          <p14:tracePt t="290425" x="10642600" y="3213100"/>
          <p14:tracePt t="290441" x="10585450" y="3206750"/>
          <p14:tracePt t="290458" x="10528300" y="3194050"/>
          <p14:tracePt t="290475" x="10426700" y="3175000"/>
          <p14:tracePt t="290492" x="10337800" y="3162300"/>
          <p14:tracePt t="290508" x="10274300" y="3162300"/>
          <p14:tracePt t="290525" x="10191750" y="3187700"/>
          <p14:tracePt t="290541" x="10140950" y="3213100"/>
          <p14:tracePt t="290558" x="10096500" y="3238500"/>
          <p14:tracePt t="290575" x="10071100" y="3263900"/>
          <p14:tracePt t="290591" x="10052050" y="3295650"/>
          <p14:tracePt t="290609" x="10039350" y="3321050"/>
          <p14:tracePt t="290626" x="10039350" y="3378200"/>
          <p14:tracePt t="290643" x="10045700" y="3422650"/>
          <p14:tracePt t="290659" x="10058400" y="3467100"/>
          <p14:tracePt t="290676" x="10071100" y="3492500"/>
          <p14:tracePt t="290692" x="10090150" y="3530600"/>
          <p14:tracePt t="290708" x="10102850" y="3562350"/>
          <p14:tracePt t="290725" x="10121900" y="3575050"/>
          <p14:tracePt t="290742" x="10147300" y="3600450"/>
          <p14:tracePt t="290759" x="10191750" y="3619500"/>
          <p14:tracePt t="290775" x="10267950" y="3632200"/>
          <p14:tracePt t="290792" x="10388600" y="3644900"/>
          <p14:tracePt t="290808" x="10515600" y="3657600"/>
          <p14:tracePt t="290825" x="10604500" y="3663950"/>
          <p14:tracePt t="290842" x="10693400" y="3670300"/>
          <p14:tracePt t="290858" x="10737850" y="3670300"/>
          <p14:tracePt t="290876" x="10769600" y="3670300"/>
          <p14:tracePt t="290892" x="10833100" y="3663950"/>
          <p14:tracePt t="290909" x="10896600" y="3651250"/>
          <p14:tracePt t="290925" x="10966450" y="3638550"/>
          <p14:tracePt t="290942" x="11017250" y="3632200"/>
          <p14:tracePt t="290959" x="11036300" y="3625850"/>
          <p14:tracePt t="290975" x="11042650" y="3625850"/>
          <p14:tracePt t="291008" x="11049000" y="3625850"/>
          <p14:tracePt t="291025" x="11055350" y="3619500"/>
          <p14:tracePt t="291042" x="11074400" y="3619500"/>
          <p14:tracePt t="291058" x="11093450" y="3613150"/>
          <p14:tracePt t="291061" x="11099800" y="3613150"/>
          <p14:tracePt t="291075" x="11106150" y="3613150"/>
          <p14:tracePt t="291092" x="11118850" y="3600450"/>
          <p14:tracePt t="291108" x="11118850" y="3594100"/>
          <p14:tracePt t="291125" x="11125200" y="3587750"/>
          <p14:tracePt t="291142" x="11125200" y="3575050"/>
          <p14:tracePt t="291159" x="11125200" y="3568700"/>
          <p14:tracePt t="291175" x="11125200" y="3562350"/>
          <p14:tracePt t="291192" x="11106150" y="3549650"/>
          <p14:tracePt t="291208" x="11087100" y="3536950"/>
          <p14:tracePt t="291225" x="11068050" y="3530600"/>
          <p14:tracePt t="291242" x="11049000" y="3517900"/>
          <p14:tracePt t="291259" x="11036300" y="3511550"/>
          <p14:tracePt t="291275" x="11017250" y="3505200"/>
          <p14:tracePt t="291292" x="11004550" y="3505200"/>
          <p14:tracePt t="291309" x="10991850" y="3505200"/>
          <p14:tracePt t="291311" x="10985500" y="3505200"/>
          <p14:tracePt t="291326" x="10966450" y="3505200"/>
          <p14:tracePt t="291342" x="10960100" y="3505200"/>
          <p14:tracePt t="291359" x="10941050" y="3505200"/>
          <p14:tracePt t="291375" x="10922000" y="3505200"/>
          <p14:tracePt t="291392" x="10909300" y="3505200"/>
          <p14:tracePt t="291409" x="10896600" y="3505200"/>
          <p14:tracePt t="291443" x="10890250" y="3505200"/>
          <p14:tracePt t="291459" x="10883900" y="3505200"/>
          <p14:tracePt t="291476" x="10883900" y="3498850"/>
          <p14:tracePt t="291509" x="10877550" y="3498850"/>
          <p14:tracePt t="291656" x="10852150" y="3505200"/>
          <p14:tracePt t="291664" x="10833100" y="3511550"/>
          <p14:tracePt t="291676" x="10782300" y="3524250"/>
          <p14:tracePt t="291693" x="10636250" y="3568700"/>
          <p14:tracePt t="291711" x="10369550" y="3625850"/>
          <p14:tracePt t="291727" x="10153650" y="3657600"/>
          <p14:tracePt t="291744" x="9982200" y="3663950"/>
          <p14:tracePt t="291759" x="9848850" y="3663950"/>
          <p14:tracePt t="291776" x="9785350" y="3663950"/>
          <p14:tracePt t="291793" x="9759950" y="3663950"/>
          <p14:tracePt t="291810" x="9753600" y="3663950"/>
          <p14:tracePt t="291825" x="9740900" y="3670300"/>
          <p14:tracePt t="291842" x="9702800" y="3695700"/>
          <p14:tracePt t="291859" x="9639300" y="3727450"/>
          <p14:tracePt t="291876" x="9588500" y="3746500"/>
          <p14:tracePt t="291892" x="9569450" y="3752850"/>
          <p14:tracePt t="292538" x="9563100" y="3752850"/>
          <p14:tracePt t="292546" x="9556750" y="3752850"/>
          <p14:tracePt t="294034" x="9569450" y="3752850"/>
          <p14:tracePt t="294042" x="9588500" y="3752850"/>
          <p14:tracePt t="294046" x="9626600" y="3752850"/>
          <p14:tracePt t="294061" x="9664700" y="3752850"/>
          <p14:tracePt t="294078" x="9747250" y="3752850"/>
          <p14:tracePt t="294095" x="9829800" y="3746500"/>
          <p14:tracePt t="294112" x="9937750" y="3746500"/>
          <p14:tracePt t="294129" x="9988550" y="3740150"/>
          <p14:tracePt t="294145" x="10013950" y="3733800"/>
          <p14:tracePt t="294162" x="10033000" y="3733800"/>
          <p14:tracePt t="294178" x="10039350" y="3727450"/>
          <p14:tracePt t="294213" x="10045700" y="3721100"/>
          <p14:tracePt t="294229" x="10052050" y="3714750"/>
          <p14:tracePt t="294245" x="10058400" y="3708400"/>
          <p14:tracePt t="294262" x="10064750" y="3702050"/>
          <p14:tracePt t="294278" x="10064750" y="3695700"/>
          <p14:tracePt t="294294" x="10064750" y="3689350"/>
          <p14:tracePt t="294348" x="10064750" y="3683000"/>
          <p14:tracePt t="294354" x="10058400" y="3683000"/>
          <p14:tracePt t="294366" x="10052050" y="3676650"/>
          <p14:tracePt t="294368" x="10045700" y="3670300"/>
          <p14:tracePt t="294379" x="10039350" y="3670300"/>
          <p14:tracePt t="294395" x="10033000" y="3663950"/>
          <p14:tracePt t="294686" x="10026650" y="3663950"/>
          <p14:tracePt t="294697" x="10007600" y="3663950"/>
          <p14:tracePt t="294712" x="9899650" y="3676650"/>
          <p14:tracePt t="294729" x="9734550" y="3683000"/>
          <p14:tracePt t="294745" x="9563100" y="3695700"/>
          <p14:tracePt t="294762" x="9359900" y="3708400"/>
          <p14:tracePt t="294779" x="9124950" y="3733800"/>
          <p14:tracePt t="294798" x="8731250" y="3733800"/>
          <p14:tracePt t="294811" x="8553450" y="3702050"/>
          <p14:tracePt t="294829" x="8147050" y="3619500"/>
          <p14:tracePt t="294845" x="7899400" y="3549650"/>
          <p14:tracePt t="294862" x="7689850" y="3492500"/>
          <p14:tracePt t="294879" x="7493000" y="3454400"/>
          <p14:tracePt t="294895" x="7327900" y="3441700"/>
          <p14:tracePt t="294913" x="7226300" y="3448050"/>
          <p14:tracePt t="294929" x="7143750" y="3467100"/>
          <p14:tracePt t="294945" x="7092950" y="3486150"/>
          <p14:tracePt t="294962" x="7061200" y="3505200"/>
          <p14:tracePt t="294978" x="7048500" y="3511550"/>
          <p14:tracePt t="294995" x="7042150" y="3517900"/>
          <p14:tracePt t="295012" x="7035800" y="3517900"/>
          <p14:tracePt t="295049" x="7035800" y="3524250"/>
          <p14:tracePt t="295062" x="7042150" y="3530600"/>
          <p14:tracePt t="295078" x="7061200" y="3543300"/>
          <p14:tracePt t="295096" x="7086600" y="3568700"/>
          <p14:tracePt t="295112" x="7105650" y="3594100"/>
          <p14:tracePt t="295129" x="7131050" y="3619500"/>
          <p14:tracePt t="295145" x="7143750" y="3638550"/>
          <p14:tracePt t="295163" x="7150100" y="3651250"/>
          <p14:tracePt t="295179" x="7156450" y="3651250"/>
          <p14:tracePt t="295354" x="7162800" y="3651250"/>
          <p14:tracePt t="295364" x="7175500" y="3651250"/>
          <p14:tracePt t="295380" x="7226300" y="3657600"/>
          <p14:tracePt t="295397" x="7283450" y="3670300"/>
          <p14:tracePt t="295412" x="7334250" y="3683000"/>
          <p14:tracePt t="295429" x="7366000" y="3695700"/>
          <p14:tracePt t="295446" x="7385050" y="3702050"/>
          <p14:tracePt t="295462" x="7391400" y="3708400"/>
          <p14:tracePt t="295479" x="7397750" y="3708400"/>
          <p14:tracePt t="295496" x="7410450" y="3708400"/>
          <p14:tracePt t="295637" x="7416800" y="3708400"/>
          <p14:tracePt t="295643" x="7423150" y="3708400"/>
          <p14:tracePt t="295650" x="7429500" y="3702050"/>
          <p14:tracePt t="295662" x="7435850" y="3702050"/>
          <p14:tracePt t="295679" x="7454900" y="3695700"/>
          <p14:tracePt t="295685" x="7454900" y="3689350"/>
          <p14:tracePt t="295784" x="7467600" y="3689350"/>
          <p14:tracePt t="295791" x="7480300" y="3683000"/>
          <p14:tracePt t="295798" x="7499350" y="3683000"/>
          <p14:tracePt t="295812" x="7531100" y="3683000"/>
          <p14:tracePt t="295830" x="7543800" y="3683000"/>
          <p14:tracePt t="295863" x="7550150" y="3683000"/>
          <p14:tracePt t="295881" x="7569200" y="3702050"/>
          <p14:tracePt t="295897" x="7607300" y="3727450"/>
          <p14:tracePt t="295912" x="7645400" y="3752850"/>
          <p14:tracePt t="295929" x="7696200" y="3784600"/>
          <p14:tracePt t="295946" x="7778750" y="3854450"/>
          <p14:tracePt t="295962" x="7797800" y="3886200"/>
          <p14:tracePt t="295979" x="7797800" y="3898900"/>
          <p14:tracePt t="295996" x="7797800" y="3911600"/>
          <p14:tracePt t="296013" x="7785100" y="3924300"/>
          <p14:tracePt t="296029" x="7778750" y="3930650"/>
          <p14:tracePt t="296046" x="7772400" y="3930650"/>
          <p14:tracePt t="296079" x="7785100" y="3930650"/>
          <p14:tracePt t="296097" x="7854950" y="3892550"/>
          <p14:tracePt t="296113" x="7912100" y="3867150"/>
          <p14:tracePt t="296129" x="7969250" y="3848100"/>
          <p14:tracePt t="296146" x="7988300" y="3841750"/>
          <p14:tracePt t="296262" x="7994650" y="3841750"/>
          <p14:tracePt t="296269" x="8001000" y="3841750"/>
          <p14:tracePt t="296279" x="8007350" y="3841750"/>
          <p14:tracePt t="296297" x="8032750" y="3835400"/>
          <p14:tracePt t="296303" x="8045450" y="3835400"/>
          <p14:tracePt t="296313" x="8058150" y="3829050"/>
          <p14:tracePt t="296330" x="8070850" y="3829050"/>
          <p14:tracePt t="296346" x="8083550" y="3822700"/>
          <p14:tracePt t="296363" x="8096250" y="3822700"/>
          <p14:tracePt t="296366" x="8096250" y="3816350"/>
          <p14:tracePt t="296381" x="8108950" y="3816350"/>
          <p14:tracePt t="296397" x="8115300" y="3810000"/>
          <p14:tracePt t="296413" x="8134350" y="3803650"/>
          <p14:tracePt t="296430" x="8159750" y="3797300"/>
          <p14:tracePt t="296446" x="8172450" y="3797300"/>
          <p14:tracePt t="296463" x="8185150" y="3790950"/>
          <p14:tracePt t="296497" x="8191500" y="3790950"/>
          <p14:tracePt t="296640" x="8197850" y="3790950"/>
          <p14:tracePt t="296649" x="8210550" y="3797300"/>
          <p14:tracePt t="296663" x="8286750" y="3835400"/>
          <p14:tracePt t="296682" x="8401050" y="3867150"/>
          <p14:tracePt t="296697" x="8534400" y="3892550"/>
          <p14:tracePt t="296713" x="8648700" y="3898900"/>
          <p14:tracePt t="296731" x="8763000" y="3898900"/>
          <p14:tracePt t="296747" x="8813800" y="3898900"/>
          <p14:tracePt t="296763" x="8845550" y="3898900"/>
          <p14:tracePt t="296780" x="8851900" y="3892550"/>
          <p14:tracePt t="296797" x="8864600" y="3892550"/>
          <p14:tracePt t="296814" x="8870950" y="3892550"/>
          <p14:tracePt t="296817" x="8877300" y="3892550"/>
          <p14:tracePt t="296830" x="8883650" y="3892550"/>
          <p14:tracePt t="296834" x="8890000" y="3892550"/>
          <p14:tracePt t="296847" x="8896350" y="3892550"/>
          <p14:tracePt t="296850" x="8902700" y="3892550"/>
          <p14:tracePt t="296863" x="8909050" y="3892550"/>
          <p14:tracePt t="296881" x="8909050" y="3886200"/>
          <p14:tracePt t="296897" x="8909050" y="3873500"/>
          <p14:tracePt t="296914" x="8909050" y="3816350"/>
          <p14:tracePt t="296930" x="8902700" y="3752850"/>
          <p14:tracePt t="296947" x="8890000" y="3721100"/>
          <p14:tracePt t="296980" x="8883650" y="3721100"/>
          <p14:tracePt t="297017" x="8890000" y="3721100"/>
          <p14:tracePt t="297031" x="8902700" y="3721100"/>
          <p14:tracePt t="297089" x="8883650" y="3721100"/>
          <p14:tracePt t="297096" x="8877300" y="3714750"/>
          <p14:tracePt t="297114" x="8858250" y="3714750"/>
          <p14:tracePt t="303122" x="8864600" y="3714750"/>
          <p14:tracePt t="303128" x="8870950" y="3708400"/>
          <p14:tracePt t="303135" x="8915400" y="3702050"/>
          <p14:tracePt t="303153" x="9004300" y="3702050"/>
          <p14:tracePt t="303169" x="9086850" y="3714750"/>
          <p14:tracePt t="303186" x="9194800" y="3721100"/>
          <p14:tracePt t="303203" x="9366250" y="3740150"/>
          <p14:tracePt t="303219" x="9569450" y="3759200"/>
          <p14:tracePt t="303236" x="9709150" y="3765550"/>
          <p14:tracePt t="303252" x="9785350" y="3765550"/>
          <p14:tracePt t="303269" x="9810750" y="3759200"/>
          <p14:tracePt t="303285" x="9829800" y="3752850"/>
          <p14:tracePt t="303302" x="9836150" y="3752850"/>
          <p14:tracePt t="303319" x="9848850" y="3752850"/>
          <p14:tracePt t="303337" x="9867900" y="3752850"/>
          <p14:tracePt t="303352" x="9886950" y="3746500"/>
          <p14:tracePt t="303369" x="9899650" y="3740150"/>
          <p14:tracePt t="303385" x="9912350" y="3740150"/>
          <p14:tracePt t="303472" x="9912350" y="3746500"/>
          <p14:tracePt t="303540" x="9925050" y="3746500"/>
          <p14:tracePt t="303548" x="9931400" y="3746500"/>
          <p14:tracePt t="303554" x="9956800" y="3746500"/>
          <p14:tracePt t="303569" x="9988550" y="3746500"/>
          <p14:tracePt t="303586" x="10077450" y="3759200"/>
          <p14:tracePt t="303602" x="10121900" y="3765550"/>
          <p14:tracePt t="303619" x="10140950" y="3765550"/>
          <p14:tracePt t="303660" x="10147300" y="3765550"/>
          <p14:tracePt t="303669" x="10153650" y="3765550"/>
          <p14:tracePt t="303686" x="10172700" y="3765550"/>
          <p14:tracePt t="303703" x="10204450" y="3765550"/>
          <p14:tracePt t="303719" x="10261600" y="3771900"/>
          <p14:tracePt t="303736" x="10331450" y="3778250"/>
          <p14:tracePt t="303753" x="10388600" y="3790950"/>
          <p14:tracePt t="303769" x="10407650" y="3797300"/>
          <p14:tracePt t="303786" x="10407650" y="3803650"/>
          <p14:tracePt t="303803" x="10414000" y="3803650"/>
          <p14:tracePt t="303819" x="10420350" y="3810000"/>
          <p14:tracePt t="303836" x="10426700" y="3810000"/>
          <p14:tracePt t="303852" x="10433050" y="3816350"/>
          <p14:tracePt t="303869" x="10452100" y="3822700"/>
          <p14:tracePt t="303886" x="10471150" y="3829050"/>
          <p14:tracePt t="303902" x="10483850" y="3829050"/>
          <p14:tracePt t="303919" x="10483850" y="3835400"/>
          <p14:tracePt t="304024" x="10490200" y="3835400"/>
          <p14:tracePt t="304038" x="10496550" y="3829050"/>
          <p14:tracePt t="304053" x="10502900" y="3829050"/>
          <p14:tracePt t="304056" x="10502900" y="3822700"/>
          <p14:tracePt t="304069" x="10509250" y="3822700"/>
          <p14:tracePt t="304227" x="10509250" y="3816350"/>
          <p14:tracePt t="304236" x="10515600" y="3816350"/>
          <p14:tracePt t="304612" x="10521950" y="3810000"/>
          <p14:tracePt t="304622" x="10528300" y="3803650"/>
          <p14:tracePt t="304633" x="10553700" y="3797300"/>
          <p14:tracePt t="304640" x="10572750" y="3790950"/>
          <p14:tracePt t="304653" x="10598150" y="3784600"/>
          <p14:tracePt t="304670" x="10598150" y="3778250"/>
          <p14:tracePt t="304911" x="10604500" y="3778250"/>
          <p14:tracePt t="304918" x="10610850" y="3778250"/>
          <p14:tracePt t="304924" x="10636250" y="3771900"/>
          <p14:tracePt t="304936" x="10648950" y="3771900"/>
          <p14:tracePt t="304954" x="10668000" y="3765550"/>
          <p14:tracePt t="304971" x="10680700" y="3765550"/>
          <p14:tracePt t="304974" x="10687050" y="3765550"/>
          <p14:tracePt t="304986" x="10699750" y="3765550"/>
          <p14:tracePt t="304989" x="10718800" y="3765550"/>
          <p14:tracePt t="305004" x="10769600" y="3771900"/>
          <p14:tracePt t="305020" x="10858500" y="3778250"/>
          <p14:tracePt t="305037" x="11004550" y="3797300"/>
          <p14:tracePt t="305054" x="11125200" y="3810000"/>
          <p14:tracePt t="305070" x="11201400" y="3816350"/>
          <p14:tracePt t="305087" x="11239500" y="3822700"/>
          <p14:tracePt t="305104" x="11245850" y="3829050"/>
          <p14:tracePt t="305120" x="11252200" y="3829050"/>
          <p14:tracePt t="305137" x="11258550" y="3829050"/>
          <p14:tracePt t="305154" x="11264900" y="3841750"/>
          <p14:tracePt t="305171" x="11277600" y="3848100"/>
          <p14:tracePt t="305187" x="11296650" y="3854450"/>
          <p14:tracePt t="305204" x="11303000" y="3854450"/>
          <p14:tracePt t="305220" x="11309350" y="3854450"/>
          <p14:tracePt t="305596" x="11309350" y="3860800"/>
          <p14:tracePt t="305610" x="11303000" y="3867150"/>
          <p14:tracePt t="305625" x="11296650" y="3867150"/>
          <p14:tracePt t="305638" x="11296650" y="3873500"/>
          <p14:tracePt t="305689" x="11290300" y="3873500"/>
          <p14:tracePt t="305757" x="11283950" y="3879850"/>
          <p14:tracePt t="305765" x="11277600" y="3879850"/>
          <p14:tracePt t="305773" x="11264900" y="3886200"/>
          <p14:tracePt t="305788" x="11245850" y="3892550"/>
          <p14:tracePt t="305804" x="11239500" y="3898900"/>
          <p14:tracePt t="305821" x="11233150" y="3898900"/>
          <p14:tracePt t="305858" x="11226800" y="3898900"/>
          <p14:tracePt t="305864" x="11220450" y="3905250"/>
          <p14:tracePt t="305870" x="11214100" y="3905250"/>
          <p14:tracePt t="305887" x="11169650" y="3924300"/>
          <p14:tracePt t="305904" x="11080750" y="3956050"/>
          <p14:tracePt t="305921" x="11004550" y="3981450"/>
          <p14:tracePt t="305938" x="10928350" y="4000500"/>
          <p14:tracePt t="305954" x="10871200" y="4013200"/>
          <p14:tracePt t="305971" x="10826750" y="4019550"/>
          <p14:tracePt t="305988" x="10807700" y="4025900"/>
          <p14:tracePt t="306004" x="10801350" y="4025900"/>
          <p14:tracePt t="306021" x="10782300" y="4032250"/>
          <p14:tracePt t="306038" x="10706100" y="4064000"/>
          <p14:tracePt t="306054" x="10591800" y="4102100"/>
          <p14:tracePt t="306071" x="10401300" y="4133850"/>
          <p14:tracePt t="306088" x="10115550" y="4140200"/>
          <p14:tracePt t="306105" x="10001250" y="4140200"/>
          <p14:tracePt t="306121" x="9975850" y="4133850"/>
          <p14:tracePt t="306434" x="9988550" y="4133850"/>
          <p14:tracePt t="306442" x="10001250" y="4133850"/>
          <p14:tracePt t="306455" x="10058400" y="4121150"/>
          <p14:tracePt t="306472" x="10128250" y="4108450"/>
          <p14:tracePt t="306488" x="10229850" y="4095750"/>
          <p14:tracePt t="306505" x="10363200" y="4083050"/>
          <p14:tracePt t="306521" x="10521950" y="4070350"/>
          <p14:tracePt t="306539" x="10655300" y="4051300"/>
          <p14:tracePt t="306555" x="10769600" y="4032250"/>
          <p14:tracePt t="306572" x="10826750" y="4013200"/>
          <p14:tracePt t="306589" x="10864850" y="4006850"/>
          <p14:tracePt t="306605" x="10890250" y="4000500"/>
          <p14:tracePt t="306621" x="10915650" y="4000500"/>
          <p14:tracePt t="306624" x="10922000" y="3994150"/>
          <p14:tracePt t="306638" x="10928350" y="3994150"/>
          <p14:tracePt t="306640" x="10934700" y="3994150"/>
          <p14:tracePt t="306655" x="10941050" y="3994150"/>
          <p14:tracePt t="306658" x="10947400" y="3994150"/>
          <p14:tracePt t="306673" x="10953750" y="3994150"/>
          <p14:tracePt t="306688" x="10960100" y="3987800"/>
          <p14:tracePt t="306705" x="10966450" y="3981450"/>
          <p14:tracePt t="306722" x="10972800" y="3975100"/>
          <p14:tracePt t="306739" x="10979150" y="3968750"/>
          <p14:tracePt t="306755" x="10991850" y="3962400"/>
          <p14:tracePt t="306772" x="11004550" y="3956050"/>
          <p14:tracePt t="306788" x="11017250" y="3949700"/>
          <p14:tracePt t="306805" x="11049000" y="3917950"/>
          <p14:tracePt t="306821" x="11087100" y="3886200"/>
          <p14:tracePt t="306839" x="11112500" y="3848100"/>
          <p14:tracePt t="306855" x="11125200" y="3810000"/>
          <p14:tracePt t="306872" x="11131550" y="3771900"/>
          <p14:tracePt t="306874" x="11131550" y="3765550"/>
          <p14:tracePt t="306888" x="11131550" y="3752850"/>
          <p14:tracePt t="306907" x="11137900" y="3727450"/>
          <p14:tracePt t="306922" x="11137900" y="3721100"/>
          <p14:tracePt t="306939" x="11131550" y="3702050"/>
          <p14:tracePt t="306955" x="11112500" y="3695700"/>
          <p14:tracePt t="306972" x="11068050" y="3663950"/>
          <p14:tracePt t="306989" x="11036300" y="3638550"/>
          <p14:tracePt t="307006" x="10998200" y="3613150"/>
          <p14:tracePt t="307023" x="10979150" y="3606800"/>
          <p14:tracePt t="307038" x="10960100" y="3600450"/>
          <p14:tracePt t="307055" x="10922000" y="3587750"/>
          <p14:tracePt t="307072" x="10890250" y="3581400"/>
          <p14:tracePt t="307089" x="10858500" y="3575050"/>
          <p14:tracePt t="307105" x="10820400" y="3575050"/>
          <p14:tracePt t="307122" x="10750550" y="3575050"/>
          <p14:tracePt t="307139" x="10706100" y="3575050"/>
          <p14:tracePt t="307156" x="10661650" y="3568700"/>
          <p14:tracePt t="307172" x="10642600" y="3568700"/>
          <p14:tracePt t="307189" x="10623550" y="3568700"/>
          <p14:tracePt t="307205" x="10591800" y="3562350"/>
          <p14:tracePt t="307222" x="10496550" y="3568700"/>
          <p14:tracePt t="307239" x="10356850" y="3575050"/>
          <p14:tracePt t="307255" x="10198100" y="3587750"/>
          <p14:tracePt t="307272" x="10083800" y="3594100"/>
          <p14:tracePt t="307289" x="9969500" y="3594100"/>
          <p14:tracePt t="307306" x="9912350" y="3587750"/>
          <p14:tracePt t="307322" x="9886950" y="3575050"/>
          <p14:tracePt t="307339" x="9874250" y="3575050"/>
          <p14:tracePt t="307355" x="9842500" y="3575050"/>
          <p14:tracePt t="307372" x="9759950" y="3606800"/>
          <p14:tracePt t="307389" x="9613900" y="3644900"/>
          <p14:tracePt t="307406" x="9391650" y="3714750"/>
          <p14:tracePt t="307423" x="9277350" y="3746500"/>
          <p14:tracePt t="307439" x="9239250" y="3759200"/>
          <p14:tracePt t="307490" x="9245600" y="3759200"/>
          <p14:tracePt t="307506" x="9264650" y="3759200"/>
          <p14:tracePt t="307522" x="9277350" y="3790950"/>
          <p14:tracePt t="307539" x="9271000" y="3841750"/>
          <p14:tracePt t="307556" x="9226550" y="3898900"/>
          <p14:tracePt t="307572" x="9182100" y="3943350"/>
          <p14:tracePt t="307592" x="9124950" y="3994150"/>
          <p14:tracePt t="307606" x="9124950" y="4013200"/>
          <p14:tracePt t="307622" x="9124950" y="4019550"/>
          <p14:tracePt t="307639" x="9137650" y="4019550"/>
          <p14:tracePt t="307656" x="9150350" y="4019550"/>
          <p14:tracePt t="307673" x="9144000" y="4019550"/>
          <p14:tracePt t="307689" x="9067800" y="4038600"/>
          <p14:tracePt t="307706" x="8928100" y="4051300"/>
          <p14:tracePt t="307723" x="8737600" y="4051300"/>
          <p14:tracePt t="307739" x="8553450" y="4044950"/>
          <p14:tracePt t="307755" x="8439150" y="4025900"/>
          <p14:tracePt t="307772" x="8394700" y="4019550"/>
          <p14:tracePt t="307789" x="8388350" y="4019550"/>
          <p14:tracePt t="307806" x="8356600" y="4019550"/>
          <p14:tracePt t="307823" x="8242300" y="4051300"/>
          <p14:tracePt t="307841" x="8013700" y="4083050"/>
          <p14:tracePt t="307857" x="7772400" y="4114800"/>
          <p14:tracePt t="307873" x="7588250" y="4089400"/>
          <p14:tracePt t="307890" x="7480300" y="4051300"/>
          <p14:tracePt t="307906" x="7410450" y="4006850"/>
          <p14:tracePt t="307922" x="7391400" y="3968750"/>
          <p14:tracePt t="307939" x="7378700" y="3943350"/>
          <p14:tracePt t="307957" x="7366000" y="3937000"/>
          <p14:tracePt t="307972" x="7353300" y="3930650"/>
          <p14:tracePt t="307989" x="7334250" y="3930650"/>
          <p14:tracePt t="308006" x="7321550" y="3930650"/>
          <p14:tracePt t="308023" x="7308850" y="3930650"/>
          <p14:tracePt t="308153" x="7302500" y="3930650"/>
          <p14:tracePt t="308173" x="7296150" y="3930650"/>
          <p14:tracePt t="308190" x="7296150" y="3937000"/>
          <p14:tracePt t="308260" x="7308850" y="3937000"/>
          <p14:tracePt t="308267" x="7321550" y="3937000"/>
          <p14:tracePt t="308273" x="7359650" y="3937000"/>
          <p14:tracePt t="308289" x="7467600" y="3937000"/>
          <p14:tracePt t="308307" x="7581900" y="3937000"/>
          <p14:tracePt t="308323" x="7677150" y="3930650"/>
          <p14:tracePt t="308340" x="7753350" y="3930650"/>
          <p14:tracePt t="308357" x="7829550" y="3930650"/>
          <p14:tracePt t="308373" x="7886700" y="3924300"/>
          <p14:tracePt t="308390" x="7931150" y="3924300"/>
          <p14:tracePt t="308406" x="7956550" y="3917950"/>
          <p14:tracePt t="308448" x="7956550" y="3911600"/>
          <p14:tracePt t="308456" x="7956550" y="3905250"/>
          <p14:tracePt t="308473" x="7956550" y="3892550"/>
          <p14:tracePt t="308490" x="7956550" y="3879850"/>
          <p14:tracePt t="308506" x="7956550" y="3860800"/>
          <p14:tracePt t="308523" x="7943850" y="3848100"/>
          <p14:tracePt t="308540" x="7905750" y="3829050"/>
          <p14:tracePt t="308543" x="7874000" y="3822700"/>
          <p14:tracePt t="308556" x="7835900" y="3816350"/>
          <p14:tracePt t="308573" x="7747000" y="3797300"/>
          <p14:tracePt t="308592" x="7581900" y="3771900"/>
          <p14:tracePt t="308606" x="7480300" y="3746500"/>
          <p14:tracePt t="308623" x="7404100" y="3733800"/>
          <p14:tracePt t="308640" x="7340600" y="3714750"/>
          <p14:tracePt t="308656" x="7308850" y="3702050"/>
          <p14:tracePt t="308673" x="7251700" y="3702050"/>
          <p14:tracePt t="308691" x="7131050" y="3702050"/>
          <p14:tracePt t="308707" x="6991350" y="3708400"/>
          <p14:tracePt t="308711" x="6908800" y="3714750"/>
          <p14:tracePt t="308723" x="6858000" y="3721100"/>
          <p14:tracePt t="308740" x="6743700" y="3727450"/>
          <p14:tracePt t="308756" x="6673850" y="3727450"/>
          <p14:tracePt t="308775" x="6642100" y="3721100"/>
          <p14:tracePt t="308790" x="6635750" y="3721100"/>
          <p14:tracePt t="308824" x="6623050" y="3740150"/>
          <p14:tracePt t="308840" x="6584950" y="3784600"/>
          <p14:tracePt t="308857" x="6553200" y="3816350"/>
          <p14:tracePt t="308873" x="6527800" y="3848100"/>
          <p14:tracePt t="308890" x="6515100" y="3867150"/>
          <p14:tracePt t="308906" x="6515100" y="3873500"/>
          <p14:tracePt t="308940" x="6540500" y="3873500"/>
          <p14:tracePt t="308957" x="6629400" y="3873500"/>
          <p14:tracePt t="308973" x="6750050" y="3873500"/>
          <p14:tracePt t="308990" x="6877050" y="3867150"/>
          <p14:tracePt t="308993" x="6934200" y="3867150"/>
          <p14:tracePt t="309007" x="6972300" y="3867150"/>
          <p14:tracePt t="309024" x="7067550" y="3867150"/>
          <p14:tracePt t="309040" x="7162800" y="3873500"/>
          <p14:tracePt t="309057" x="7270750" y="3879850"/>
          <p14:tracePt t="309059" x="7308850" y="3879850"/>
          <p14:tracePt t="309074" x="7340600" y="3886200"/>
          <p14:tracePt t="309076" x="7378700" y="3892550"/>
          <p14:tracePt t="309090" x="7429500" y="3905250"/>
          <p14:tracePt t="309107" x="7480300" y="3911600"/>
          <p14:tracePt t="309124" x="7518400" y="3917950"/>
          <p14:tracePt t="309140" x="7550150" y="3917950"/>
          <p14:tracePt t="309157" x="7607300" y="3917950"/>
          <p14:tracePt t="309174" x="7664450" y="3917950"/>
          <p14:tracePt t="309191" x="7734300" y="3917950"/>
          <p14:tracePt t="309207" x="7804150" y="3917950"/>
          <p14:tracePt t="309224" x="7842250" y="3917950"/>
          <p14:tracePt t="309241" x="7874000" y="3911600"/>
          <p14:tracePt t="309244" x="7880350" y="3911600"/>
          <p14:tracePt t="309257" x="7893050" y="3905250"/>
          <p14:tracePt t="309274" x="7912100" y="3905250"/>
          <p14:tracePt t="309278" x="7918450" y="3905250"/>
          <p14:tracePt t="309509" x="7918450" y="3911600"/>
          <p14:tracePt t="309522" x="7918450" y="3917950"/>
          <p14:tracePt t="309541" x="7918450" y="3924300"/>
          <p14:tracePt t="309557" x="7918450" y="3930650"/>
          <p14:tracePt t="309741" x="7912100" y="3930650"/>
          <p14:tracePt t="310270" x="7912100" y="3937000"/>
          <p14:tracePt t="310277" x="7912100" y="3943350"/>
          <p14:tracePt t="310291" x="7905750" y="3968750"/>
          <p14:tracePt t="310308" x="7905750" y="3994150"/>
          <p14:tracePt t="310325" x="7905750" y="4019550"/>
          <p14:tracePt t="310341" x="7905750" y="4032250"/>
          <p14:tracePt t="310359" x="7905750" y="4044950"/>
          <p14:tracePt t="310375" x="7886700" y="4051300"/>
          <p14:tracePt t="310392" x="7861300" y="4064000"/>
          <p14:tracePt t="310408" x="7823200" y="4070350"/>
          <p14:tracePt t="310425" x="7797800" y="4070350"/>
          <p14:tracePt t="310441" x="7778750" y="4070350"/>
          <p14:tracePt t="310458" x="7740650" y="4070350"/>
          <p14:tracePt t="310475" x="7708900" y="4070350"/>
          <p14:tracePt t="310492" x="7651750" y="4064000"/>
          <p14:tracePt t="310508" x="7588250" y="4057650"/>
          <p14:tracePt t="310524" x="7505700" y="4051300"/>
          <p14:tracePt t="310541" x="7448550" y="4044950"/>
          <p14:tracePt t="310558" x="7397750" y="4044950"/>
          <p14:tracePt t="310575" x="7385050" y="4038600"/>
          <p14:tracePt t="310648" x="7385050" y="4032250"/>
          <p14:tracePt t="310704" x="7397750" y="4025900"/>
          <p14:tracePt t="310712" x="7404100" y="4025900"/>
          <p14:tracePt t="310726" x="7416800" y="4025900"/>
          <p14:tracePt t="310742" x="7480300" y="4019550"/>
          <p14:tracePt t="310759" x="7531100" y="4013200"/>
          <p14:tracePt t="310775" x="7594600" y="4006850"/>
          <p14:tracePt t="310793" x="7645400" y="4000500"/>
          <p14:tracePt t="310808" x="7696200" y="3994150"/>
          <p14:tracePt t="310826" x="7740650" y="3994150"/>
          <p14:tracePt t="310830" x="7759700" y="4000500"/>
          <p14:tracePt t="310841" x="7772400" y="4000500"/>
          <p14:tracePt t="310858" x="7804150" y="4013200"/>
          <p14:tracePt t="310875" x="7816850" y="4019550"/>
          <p14:tracePt t="310891" x="7829550" y="4025900"/>
          <p14:tracePt t="310908" x="7835900" y="4025900"/>
          <p14:tracePt t="310925" x="7861300" y="4025900"/>
          <p14:tracePt t="310942" x="7899400" y="4013200"/>
          <p14:tracePt t="310959" x="7937500" y="3994150"/>
          <p14:tracePt t="310975" x="7962900" y="3975100"/>
          <p14:tracePt t="310979" x="7975600" y="3962400"/>
          <p14:tracePt t="310992" x="7988300" y="3949700"/>
          <p14:tracePt t="311008" x="8007350" y="3924300"/>
          <p14:tracePt t="311025" x="8013700" y="3917950"/>
          <p14:tracePt t="311042" x="8020050" y="3917950"/>
          <p14:tracePt t="311212" x="8020050" y="3930650"/>
          <p14:tracePt t="311225" x="8020050" y="3943350"/>
          <p14:tracePt t="311243" x="8032750" y="4000500"/>
          <p14:tracePt t="311259" x="8039100" y="4025900"/>
          <p14:tracePt t="311275" x="8051800" y="4038600"/>
          <p14:tracePt t="311292" x="8070850" y="4038600"/>
          <p14:tracePt t="311308" x="8089900" y="4038600"/>
          <p14:tracePt t="311325" x="8121650" y="4038600"/>
          <p14:tracePt t="311343" x="8166100" y="4032250"/>
          <p14:tracePt t="311359" x="8216900" y="4019550"/>
          <p14:tracePt t="311376" x="8248650" y="4006850"/>
          <p14:tracePt t="311393" x="8261350" y="4006850"/>
          <p14:tracePt t="311411" x="8280400" y="4006850"/>
          <p14:tracePt t="311427" x="8286750" y="4006850"/>
          <p14:tracePt t="311545" x="8293100" y="4006850"/>
          <p14:tracePt t="311559" x="8299450" y="4000500"/>
          <p14:tracePt t="311576" x="8432800" y="4000500"/>
          <p14:tracePt t="311593" x="8566150" y="4013200"/>
          <p14:tracePt t="311609" x="8693150" y="4025900"/>
          <p14:tracePt t="311625" x="8801100" y="4032250"/>
          <p14:tracePt t="311643" x="8921750" y="4025900"/>
          <p14:tracePt t="311660" x="9010650" y="4013200"/>
          <p14:tracePt t="311676" x="9093200" y="4000500"/>
          <p14:tracePt t="311693" x="9156700" y="3994150"/>
          <p14:tracePt t="311709" x="9340850" y="4000500"/>
          <p14:tracePt t="311725" x="9556750" y="4032250"/>
          <p14:tracePt t="311742" x="9829800" y="4083050"/>
          <p14:tracePt t="311760" x="10013950" y="4127500"/>
          <p14:tracePt t="311776" x="10115550" y="4152900"/>
          <p14:tracePt t="311792" x="10147300" y="4159250"/>
          <p14:tracePt t="311795" x="10153650" y="4159250"/>
          <p14:tracePt t="311809" x="10160000" y="4159250"/>
          <p14:tracePt t="311813" x="10166350" y="4159250"/>
          <p14:tracePt t="311827" x="10172700" y="4165600"/>
          <p14:tracePt t="311842" x="10179050" y="4171950"/>
          <p14:tracePt t="311876" x="10185400" y="4171950"/>
          <p14:tracePt t="311910" x="10198100" y="4171950"/>
          <p14:tracePt t="311926" x="10248900" y="4159250"/>
          <p14:tracePt t="311943" x="10293350" y="4133850"/>
          <p14:tracePt t="311959" x="10331450" y="4102100"/>
          <p14:tracePt t="311976" x="10350500" y="4083050"/>
          <p14:tracePt t="311993" x="10375900" y="4057650"/>
          <p14:tracePt t="312009" x="10394950" y="4038600"/>
          <p14:tracePt t="312026" x="10414000" y="4019550"/>
          <p14:tracePt t="312043" x="10426700" y="4006850"/>
          <p14:tracePt t="312060" x="10439400" y="3981450"/>
          <p14:tracePt t="312076" x="10445750" y="3981450"/>
          <p14:tracePt t="312173" x="10439400" y="3981450"/>
          <p14:tracePt t="312197" x="10433050" y="3981450"/>
          <p14:tracePt t="312920" x="10433050" y="3987800"/>
          <p14:tracePt t="313042" x="10433050" y="3994150"/>
          <p14:tracePt t="313247" x="10439400" y="3994150"/>
          <p14:tracePt t="313702" x="10439400" y="3987800"/>
          <p14:tracePt t="313711" x="10439400" y="3981450"/>
          <p14:tracePt t="313728" x="10439400" y="3975100"/>
          <p14:tracePt t="313745" x="10433050" y="3975100"/>
          <p14:tracePt t="314894" x="10445750" y="3968750"/>
          <p14:tracePt t="314906" x="10464800" y="3962400"/>
          <p14:tracePt t="314911" x="10502900" y="3949700"/>
          <p14:tracePt t="314929" x="10585450" y="3930650"/>
          <p14:tracePt t="314946" x="10655300" y="3930650"/>
          <p14:tracePt t="314962" x="10693400" y="3924300"/>
          <p14:tracePt t="314979" x="10712450" y="3924300"/>
          <p14:tracePt t="315649" x="10712450" y="3930650"/>
          <p14:tracePt t="315654" x="10706100" y="3930650"/>
          <p14:tracePt t="315664" x="10699750" y="3937000"/>
          <p14:tracePt t="315679" x="10687050" y="3943350"/>
          <p14:tracePt t="315696" x="10680700" y="3943350"/>
          <p14:tracePt t="315713" x="10680700" y="3949700"/>
          <p14:tracePt t="316004" x="10687050" y="3943350"/>
          <p14:tracePt t="316011" x="10693400" y="3943350"/>
          <p14:tracePt t="316020" x="10699750" y="3943350"/>
          <p14:tracePt t="316030" x="10699750" y="3937000"/>
          <p14:tracePt t="316046" x="10706100" y="3937000"/>
          <p14:tracePt t="316236" x="10712450" y="3937000"/>
          <p14:tracePt t="316260" x="10718800" y="3937000"/>
          <p14:tracePt t="316268" x="10725150" y="3937000"/>
          <p14:tracePt t="316297" x="10731500" y="3937000"/>
          <p14:tracePt t="316313" x="10737850" y="3930650"/>
          <p14:tracePt t="316330" x="10744200" y="3930650"/>
          <p14:tracePt t="316590" x="10737850" y="3924300"/>
          <p14:tracePt t="316600" x="10731500" y="3917950"/>
          <p14:tracePt t="316613" x="10725150" y="3911600"/>
          <p14:tracePt t="316631" x="10718800" y="3905250"/>
          <p14:tracePt t="316647" x="10712450" y="3898900"/>
          <p14:tracePt t="316663" x="10712450" y="3892550"/>
          <p14:tracePt t="316697" x="10712450" y="3886200"/>
          <p14:tracePt t="316713" x="10712450" y="3879850"/>
          <p14:tracePt t="316730" x="10712450" y="3867150"/>
          <p14:tracePt t="316746" x="10712450" y="3841750"/>
          <p14:tracePt t="316764" x="10718800" y="3797300"/>
          <p14:tracePt t="316780" x="10737850" y="3740150"/>
          <p14:tracePt t="316797" x="10756900" y="3689350"/>
          <p14:tracePt t="316815" x="10775950" y="3632200"/>
          <p14:tracePt t="316830" x="10782300" y="3613150"/>
          <p14:tracePt t="316847" x="10782300" y="3600450"/>
          <p14:tracePt t="316904" x="10775950" y="3606800"/>
          <p14:tracePt t="316914" x="10769600" y="3613150"/>
          <p14:tracePt t="316931" x="10737850" y="3625850"/>
          <p14:tracePt t="316947" x="10687050" y="3644900"/>
          <p14:tracePt t="316965" x="10623550" y="3663950"/>
          <p14:tracePt t="316982" x="10560050" y="3683000"/>
          <p14:tracePt t="316997" x="10496550" y="3714750"/>
          <p14:tracePt t="317014" x="10439400" y="3752850"/>
          <p14:tracePt t="317031" x="10394950" y="3784600"/>
          <p14:tracePt t="317047" x="10363200" y="3822700"/>
          <p14:tracePt t="317064" x="10331450" y="3873500"/>
          <p14:tracePt t="317080" x="10306050" y="3924300"/>
          <p14:tracePt t="317097" x="10248900" y="3994150"/>
          <p14:tracePt t="317114" x="10204450" y="4032250"/>
          <p14:tracePt t="317130" x="10160000" y="4070350"/>
          <p14:tracePt t="317147" x="10140950" y="4083050"/>
          <p14:tracePt t="317259" x="10134600" y="4083050"/>
          <p14:tracePt t="317266" x="10134600" y="4089400"/>
          <p14:tracePt t="317281" x="10128250" y="4089400"/>
          <p14:tracePt t="317297" x="10121900" y="4089400"/>
          <p14:tracePt t="317314" x="10102850" y="4102100"/>
          <p14:tracePt t="317330" x="10058400" y="4133850"/>
          <p14:tracePt t="317348" x="9969500" y="4197350"/>
          <p14:tracePt t="317364" x="9829800" y="4267200"/>
          <p14:tracePt t="317380" x="9709150" y="4318000"/>
          <p14:tracePt t="317397" x="9544050" y="4368800"/>
          <p14:tracePt t="317414" x="9423400" y="4394200"/>
          <p14:tracePt t="317431" x="9245600" y="4400550"/>
          <p14:tracePt t="317447" x="9067800" y="4387850"/>
          <p14:tracePt t="317464" x="8877300" y="4356100"/>
          <p14:tracePt t="317480" x="8699500" y="4330700"/>
          <p14:tracePt t="317497" x="8470900" y="4305300"/>
          <p14:tracePt t="317501" x="8356600" y="4286250"/>
          <p14:tracePt t="317514" x="8255000" y="4273550"/>
          <p14:tracePt t="317531" x="8077200" y="4241800"/>
          <p14:tracePt t="317549" x="7975600" y="4210050"/>
          <p14:tracePt t="317564" x="7969250" y="4197350"/>
          <p14:tracePt t="317581" x="7969250" y="4191000"/>
          <p14:tracePt t="317737" x="7975600" y="4184650"/>
          <p14:tracePt t="317763" x="7975600" y="4178300"/>
          <p14:tracePt t="317781" x="7981950" y="4178300"/>
          <p14:tracePt t="317799" x="7988300" y="4171950"/>
          <p14:tracePt t="317814" x="7988300" y="4165600"/>
          <p14:tracePt t="317848" x="8013700" y="4165600"/>
          <p14:tracePt t="317865" x="8070850" y="4159250"/>
          <p14:tracePt t="317881" x="8121650" y="4159250"/>
          <p14:tracePt t="317898" x="8159750" y="4171950"/>
          <p14:tracePt t="317914" x="8204200" y="4184650"/>
          <p14:tracePt t="317931" x="8248650" y="4197350"/>
          <p14:tracePt t="317948" x="8293100" y="4203700"/>
          <p14:tracePt t="317964" x="8331200" y="4203700"/>
          <p14:tracePt t="317981" x="8362950" y="4203700"/>
          <p14:tracePt t="317998" x="8388350" y="4203700"/>
          <p14:tracePt t="318014" x="8413750" y="4210050"/>
          <p14:tracePt t="318032" x="8426450" y="4210050"/>
          <p14:tracePt t="318035" x="8445500" y="4216400"/>
          <p14:tracePt t="318048" x="8502650" y="4222750"/>
          <p14:tracePt t="318065" x="8578850" y="4229100"/>
          <p14:tracePt t="318081" x="8629650" y="4229100"/>
          <p14:tracePt t="318098" x="8686800" y="4229100"/>
          <p14:tracePt t="318115" x="8724900" y="4229100"/>
          <p14:tracePt t="318131" x="8750300" y="4222750"/>
          <p14:tracePt t="318148" x="8763000" y="4222750"/>
          <p14:tracePt t="318279" x="8769350" y="4222750"/>
          <p14:tracePt t="318298" x="8769350" y="4216400"/>
          <p14:tracePt t="318315" x="8775700" y="4216400"/>
          <p14:tracePt t="318365" x="8782050" y="4216400"/>
          <p14:tracePt t="318381" x="8794750" y="4210050"/>
          <p14:tracePt t="318398" x="8807450" y="4203700"/>
          <p14:tracePt t="318415" x="8813800" y="4203700"/>
          <p14:tracePt t="318437" x="8820150" y="4197350"/>
          <p14:tracePt t="318451" x="8826500" y="4197350"/>
          <p14:tracePt t="318465" x="8832850" y="4197350"/>
          <p14:tracePt t="318482" x="8832850" y="4191000"/>
          <p14:tracePt t="318694" x="8839200" y="4191000"/>
          <p14:tracePt t="318808" x="8845550" y="4191000"/>
          <p14:tracePt t="318814" x="8851900" y="4191000"/>
          <p14:tracePt t="318832" x="8864600" y="4191000"/>
          <p14:tracePt t="318849" x="8877300" y="4191000"/>
          <p14:tracePt t="318904" x="8883650" y="4191000"/>
          <p14:tracePt t="318918" x="8890000" y="4184650"/>
          <p14:tracePt t="318932" x="8896350" y="4178300"/>
          <p14:tracePt t="318949" x="8902700" y="4178300"/>
          <p14:tracePt t="318952" x="8909050" y="4178300"/>
          <p14:tracePt t="318966" x="8915400" y="4178300"/>
          <p14:tracePt t="318982" x="8959850" y="4178300"/>
          <p14:tracePt t="318998" x="9004300" y="4184650"/>
          <p14:tracePt t="319015" x="9067800" y="4191000"/>
          <p14:tracePt t="319032" x="9112250" y="4191000"/>
          <p14:tracePt t="319048" x="9124950" y="4191000"/>
          <p14:tracePt t="319099" x="9131300" y="4184650"/>
          <p14:tracePt t="319115" x="9169400" y="4165600"/>
          <p14:tracePt t="319132" x="9226550" y="4133850"/>
          <p14:tracePt t="319148" x="9290050" y="4108450"/>
          <p14:tracePt t="319165" x="9385300" y="4076700"/>
          <p14:tracePt t="319182" x="9455150" y="4064000"/>
          <p14:tracePt t="319199" x="9525000" y="4051300"/>
          <p14:tracePt t="319216" x="9550400" y="4051300"/>
          <p14:tracePt t="319232" x="9563100" y="4051300"/>
          <p14:tracePt t="319248" x="9582150" y="4070350"/>
          <p14:tracePt t="319265" x="9601200" y="4095750"/>
          <p14:tracePt t="319282" x="9613900" y="4114800"/>
          <p14:tracePt t="319299" x="9652000" y="4140200"/>
          <p14:tracePt t="319304" x="9690100" y="4146550"/>
          <p14:tracePt t="319315" x="9728200" y="4159250"/>
          <p14:tracePt t="319332" x="9912350" y="4191000"/>
          <p14:tracePt t="319349" x="10013950" y="4203700"/>
          <p14:tracePt t="319366" x="10090150" y="4216400"/>
          <p14:tracePt t="319382" x="10121900" y="4222750"/>
          <p14:tracePt t="319399" x="10128250" y="4222750"/>
          <p14:tracePt t="319452" x="10134600" y="4222750"/>
          <p14:tracePt t="319466" x="10140950" y="4216400"/>
          <p14:tracePt t="319482" x="10166350" y="4210050"/>
          <p14:tracePt t="319499" x="10185400" y="4197350"/>
          <p14:tracePt t="319516" x="10204450" y="4197350"/>
          <p14:tracePt t="319532" x="10217150" y="4197350"/>
          <p14:tracePt t="319549" x="10223500" y="4197350"/>
          <p14:tracePt t="319590" x="10217150" y="4197350"/>
          <p14:tracePt t="319596" x="10210800" y="4197350"/>
          <p14:tracePt t="319602" x="10198100" y="4191000"/>
          <p14:tracePt t="319615" x="10191750" y="4191000"/>
          <p14:tracePt t="319632" x="10160000" y="4171950"/>
          <p14:tracePt t="319649" x="10140950" y="4152900"/>
          <p14:tracePt t="319667" x="10128250" y="4121150"/>
          <p14:tracePt t="319683" x="10121900" y="4108450"/>
          <p14:tracePt t="319700" x="10121900" y="4102100"/>
          <p14:tracePt t="319717" x="10115550" y="4083050"/>
          <p14:tracePt t="319733" x="10102850" y="4064000"/>
          <p14:tracePt t="319749" x="10077450" y="4032250"/>
          <p14:tracePt t="319765" x="10026650" y="4000500"/>
          <p14:tracePt t="319783" x="9988550" y="3975100"/>
          <p14:tracePt t="319799" x="9925050" y="3943350"/>
          <p14:tracePt t="319816" x="9867900" y="3924300"/>
          <p14:tracePt t="319833" x="9817100" y="3911600"/>
          <p14:tracePt t="319850" x="9772650" y="3911600"/>
          <p14:tracePt t="319867" x="9728200" y="3911600"/>
          <p14:tracePt t="319871" x="9702800" y="3911600"/>
          <p14:tracePt t="319882" x="9677400" y="3911600"/>
          <p14:tracePt t="319883" x="9632950" y="3917950"/>
          <p14:tracePt t="319901" x="9531350" y="3930650"/>
          <p14:tracePt t="319916" x="9467850" y="3937000"/>
          <p14:tracePt t="319918" x="9391650" y="3943350"/>
          <p14:tracePt t="319932" x="9182100" y="3949700"/>
          <p14:tracePt t="319950" x="9004300" y="3949700"/>
          <p14:tracePt t="319966" x="8877300" y="3937000"/>
          <p14:tracePt t="319983" x="8775700" y="3917950"/>
          <p14:tracePt t="319999" x="8737600" y="3917950"/>
          <p14:tracePt t="320016" x="8718550" y="3930650"/>
          <p14:tracePt t="320033" x="8712200" y="3949700"/>
          <p14:tracePt t="320049" x="8731250" y="3975100"/>
          <p14:tracePt t="320066" x="8769350" y="3994150"/>
          <p14:tracePt t="320083" x="8826500" y="4006850"/>
          <p14:tracePt t="320100" x="8864600" y="4019550"/>
          <p14:tracePt t="320116" x="8902700" y="4025900"/>
          <p14:tracePt t="320119" x="8953500" y="4032250"/>
          <p14:tracePt t="320132" x="9004300" y="4044950"/>
          <p14:tracePt t="320135" x="9099550" y="4064000"/>
          <p14:tracePt t="320150" x="9347200" y="4095750"/>
          <p14:tracePt t="320166" x="9721850" y="4121150"/>
          <p14:tracePt t="320183" x="9988550" y="4127500"/>
          <p14:tracePt t="320199" x="10090150" y="4108450"/>
          <p14:tracePt t="320216" x="10090150" y="4070350"/>
          <p14:tracePt t="320233" x="10052050" y="4025900"/>
          <p14:tracePt t="320249" x="10013950" y="4006850"/>
          <p14:tracePt t="320266" x="10001250" y="4000500"/>
          <p14:tracePt t="320300" x="10001250" y="4019550"/>
          <p14:tracePt t="320316" x="10026650" y="4044950"/>
          <p14:tracePt t="320333" x="10045700" y="4070350"/>
          <p14:tracePt t="320350" x="10058400" y="4083050"/>
          <p14:tracePt t="320366" x="10064750" y="4095750"/>
          <p14:tracePt t="320428" x="10064750" y="4102100"/>
          <p14:tracePt t="320434" x="10064750" y="4108450"/>
          <p14:tracePt t="320450" x="10071100" y="4114800"/>
          <p14:tracePt t="320466" x="10071100" y="4140200"/>
          <p14:tracePt t="320483" x="10071100" y="4152900"/>
          <p14:tracePt t="320500" x="10071100" y="4159250"/>
          <p14:tracePt t="320676" x="10064750" y="4159250"/>
          <p14:tracePt t="320684" x="10058400" y="4159250"/>
          <p14:tracePt t="320693" x="10052050" y="4159250"/>
          <p14:tracePt t="320700" x="10039350" y="4159250"/>
          <p14:tracePt t="320717" x="10026650" y="4159250"/>
          <p14:tracePt t="320734" x="10020300" y="4159250"/>
          <p14:tracePt t="320750" x="10013950" y="4159250"/>
          <p14:tracePt t="320767" x="10007600" y="4159250"/>
          <p14:tracePt t="320783" x="10001250" y="4152900"/>
          <p14:tracePt t="320800" x="9994900" y="4152900"/>
          <p14:tracePt t="320817" x="9988550" y="4152900"/>
          <p14:tracePt t="320833" x="9988550" y="4146550"/>
          <p14:tracePt t="320851" x="9975850" y="4146550"/>
          <p14:tracePt t="320869" x="9969500" y="4146550"/>
          <p14:tracePt t="320900" x="9963150" y="4146550"/>
          <p14:tracePt t="320942" x="9956800" y="4146550"/>
          <p14:tracePt t="320967" x="9950450" y="4146550"/>
          <p14:tracePt t="321000" x="9944100" y="4146550"/>
          <p14:tracePt t="321017" x="9937750" y="4146550"/>
          <p14:tracePt t="321034" x="9937750" y="4152900"/>
          <p14:tracePt t="321050" x="9931400" y="4159250"/>
          <p14:tracePt t="321068" x="9918700" y="4178300"/>
          <p14:tracePt t="321084" x="9912350" y="4184650"/>
          <p14:tracePt t="321100" x="9906000" y="4184650"/>
          <p14:tracePt t="321117" x="9899650" y="4191000"/>
          <p14:tracePt t="321221" x="9893300" y="4191000"/>
          <p14:tracePt t="321258" x="9886950" y="4191000"/>
          <p14:tracePt t="321265" x="9880600" y="4197350"/>
          <p14:tracePt t="321270" x="9874250" y="4197350"/>
          <p14:tracePt t="321283" x="9861550" y="4203700"/>
          <p14:tracePt t="321301" x="9842500" y="4210050"/>
          <p14:tracePt t="321317" x="9836150" y="4210050"/>
          <p14:tracePt t="321438" x="9829800" y="4210050"/>
          <p14:tracePt t="321445" x="9823450" y="4210050"/>
          <p14:tracePt t="321453" x="9810750" y="4210050"/>
          <p14:tracePt t="321467" x="9804400" y="4216400"/>
          <p14:tracePt t="321484" x="9785350" y="4216400"/>
          <p14:tracePt t="321501" x="9804400" y="4203700"/>
          <p14:tracePt t="321518" x="9855200" y="4197350"/>
          <p14:tracePt t="321534" x="9944100" y="4229100"/>
          <p14:tracePt t="321551" x="10001250" y="4241800"/>
          <p14:tracePt t="321567" x="10007600" y="4241800"/>
          <p14:tracePt t="321584" x="10001250" y="4229100"/>
          <p14:tracePt t="321602" x="9988550" y="4222750"/>
          <p14:tracePt t="321638" x="9994900" y="4222750"/>
          <p14:tracePt t="321651" x="10020300" y="4222750"/>
          <p14:tracePt t="321668" x="10090150" y="4229100"/>
          <p14:tracePt t="321684" x="10179050" y="4229100"/>
          <p14:tracePt t="321701" x="10261600" y="4229100"/>
          <p14:tracePt t="321718" x="10344150" y="4229100"/>
          <p14:tracePt t="321734" x="10433050" y="4222750"/>
          <p14:tracePt t="321751" x="10547350" y="4222750"/>
          <p14:tracePt t="321768" x="10687050" y="4235450"/>
          <p14:tracePt t="321784" x="10896600" y="4254500"/>
          <p14:tracePt t="321801" x="11074400" y="4267200"/>
          <p14:tracePt t="321818" x="11252200" y="4273550"/>
          <p14:tracePt t="321834" x="11290300" y="4273550"/>
          <p14:tracePt t="321851" x="11296650" y="4273550"/>
          <p14:tracePt t="321868" x="11309350" y="4273550"/>
          <p14:tracePt t="321885" x="11328400" y="4273550"/>
          <p14:tracePt t="321901" x="11347450" y="4273550"/>
          <p14:tracePt t="321918" x="11360150" y="4273550"/>
          <p14:tracePt t="321934" x="11385550" y="4260850"/>
          <p14:tracePt t="321951" x="11410950" y="4254500"/>
          <p14:tracePt t="321968" x="11430000" y="4241800"/>
          <p14:tracePt t="321984" x="11436350" y="4229100"/>
          <p14:tracePt t="322001" x="11449050" y="4210050"/>
          <p14:tracePt t="322018" x="11449050" y="4191000"/>
          <p14:tracePt t="322034" x="11449050" y="4171950"/>
          <p14:tracePt t="322051" x="11449050" y="4152900"/>
          <p14:tracePt t="322053" x="11442700" y="4140200"/>
          <p14:tracePt t="322068" x="11430000" y="4114800"/>
          <p14:tracePt t="322084" x="11417300" y="4095750"/>
          <p14:tracePt t="322101" x="11404600" y="4083050"/>
          <p14:tracePt t="322118" x="11391900" y="4070350"/>
          <p14:tracePt t="322135" x="11372850" y="4051300"/>
          <p14:tracePt t="322151" x="11334750" y="4032250"/>
          <p14:tracePt t="322168" x="11290300" y="4006850"/>
          <p14:tracePt t="322184" x="11245850" y="3968750"/>
          <p14:tracePt t="322201" x="11207750" y="3949700"/>
          <p14:tracePt t="322218" x="11150600" y="3911600"/>
          <p14:tracePt t="322234" x="11099800" y="3892550"/>
          <p14:tracePt t="322251" x="11061700" y="3879850"/>
          <p14:tracePt t="322268" x="10991850" y="3867150"/>
          <p14:tracePt t="322285" x="10934700" y="3860800"/>
          <p14:tracePt t="322302" x="10826750" y="3860800"/>
          <p14:tracePt t="322318" x="10712450" y="3867150"/>
          <p14:tracePt t="322335" x="10604500" y="3867150"/>
          <p14:tracePt t="322352" x="10547350" y="3873500"/>
          <p14:tracePt t="322368" x="10496550" y="3879850"/>
          <p14:tracePt t="322386" x="10445750" y="3886200"/>
          <p14:tracePt t="322401" x="10439400" y="3892550"/>
          <p14:tracePt t="322418" x="10433050" y="3892550"/>
          <p14:tracePt t="322435" x="10420350" y="3892550"/>
          <p14:tracePt t="322451" x="10401300" y="3905250"/>
          <p14:tracePt t="322468" x="10382250" y="3917950"/>
          <p14:tracePt t="322485" x="10356850" y="3930650"/>
          <p14:tracePt t="322501" x="10350500" y="3930650"/>
          <p14:tracePt t="322537" x="10350500" y="3937000"/>
          <p14:tracePt t="322551" x="10344150" y="3937000"/>
          <p14:tracePt t="322568" x="10325100" y="3956050"/>
          <p14:tracePt t="322585" x="10299700" y="3975100"/>
          <p14:tracePt t="322601" x="10274300" y="3987800"/>
          <p14:tracePt t="322618" x="10261600" y="3994150"/>
          <p14:tracePt t="322635" x="10261600" y="4000500"/>
          <p14:tracePt t="322652" x="10255250" y="4000500"/>
          <p14:tracePt t="322668" x="10248900" y="4006850"/>
          <p14:tracePt t="322685" x="10242550" y="4032250"/>
          <p14:tracePt t="322702" x="10242550" y="4064000"/>
          <p14:tracePt t="322718" x="10267950" y="4095750"/>
          <p14:tracePt t="322735" x="10299700" y="4121150"/>
          <p14:tracePt t="322751" x="10337800" y="4146550"/>
          <p14:tracePt t="322768" x="10407650" y="4171950"/>
          <p14:tracePt t="322786" x="10521950" y="4203700"/>
          <p14:tracePt t="322788" x="10623550" y="4216400"/>
          <p14:tracePt t="322802" x="10699750" y="4229100"/>
          <p14:tracePt t="322819" x="10979150" y="4241800"/>
          <p14:tracePt t="322835" x="11137900" y="4241800"/>
          <p14:tracePt t="322852" x="11207750" y="4241800"/>
          <p14:tracePt t="322868" x="11226800" y="4241800"/>
          <p14:tracePt t="322938" x="11226800" y="4235450"/>
          <p14:tracePt t="322952" x="11220450" y="4235450"/>
          <p14:tracePt t="322968" x="11195050" y="4222750"/>
          <p14:tracePt t="322985" x="11131550" y="4216400"/>
          <p14:tracePt t="323002" x="11061700" y="4216400"/>
          <p14:tracePt t="323019" x="10909300" y="4222750"/>
          <p14:tracePt t="323035" x="10687050" y="4235450"/>
          <p14:tracePt t="323052" x="10420350" y="4248150"/>
          <p14:tracePt t="323069" x="10128250" y="4260850"/>
          <p14:tracePt t="323086" x="9893300" y="4260850"/>
          <p14:tracePt t="323102" x="9683750" y="4260850"/>
          <p14:tracePt t="323119" x="9499600" y="4260850"/>
          <p14:tracePt t="323135" x="9340850" y="4267200"/>
          <p14:tracePt t="323152" x="9061450" y="4286250"/>
          <p14:tracePt t="323169" x="8743950" y="4279900"/>
          <p14:tracePt t="323185" x="8451850" y="4241800"/>
          <p14:tracePt t="323202" x="8159750" y="4184650"/>
          <p14:tracePt t="323219" x="7937500" y="4133850"/>
          <p14:tracePt t="323235" x="7823200" y="4095750"/>
          <p14:tracePt t="323253" x="7778750" y="4070350"/>
          <p14:tracePt t="323269" x="7772400" y="4070350"/>
          <p14:tracePt t="323286" x="7753350" y="4076700"/>
          <p14:tracePt t="323302" x="7721600" y="4108450"/>
          <p14:tracePt t="323319" x="7664450" y="4165600"/>
          <p14:tracePt t="323336" x="7607300" y="4197350"/>
          <p14:tracePt t="323352" x="7562850" y="4216400"/>
          <p14:tracePt t="323369" x="7543800" y="4222750"/>
          <p14:tracePt t="323371" x="7537450" y="4222750"/>
          <p14:tracePt t="323402" x="7537450" y="4229100"/>
          <p14:tracePt t="323419" x="7537450" y="4235450"/>
          <p14:tracePt t="323436" x="7531100" y="4279900"/>
          <p14:tracePt t="323452" x="7518400" y="4311650"/>
          <p14:tracePt t="323469" x="7512050" y="4337050"/>
          <p14:tracePt t="323486" x="7505700" y="4349750"/>
          <p14:tracePt t="323536" x="7512050" y="4349750"/>
          <p14:tracePt t="323544" x="7518400" y="4349750"/>
          <p14:tracePt t="323552" x="7531100" y="4343400"/>
          <p14:tracePt t="323569" x="7581900" y="4330700"/>
          <p14:tracePt t="323586" x="7626350" y="4324350"/>
          <p14:tracePt t="323602" x="7658100" y="4324350"/>
          <p14:tracePt t="323619" x="7696200" y="4324350"/>
          <p14:tracePt t="323636" x="7740650" y="4330700"/>
          <p14:tracePt t="323652" x="7785100" y="4343400"/>
          <p14:tracePt t="323669" x="7816850" y="4356100"/>
          <p14:tracePt t="323727" x="7823200" y="4356100"/>
          <p14:tracePt t="323736" x="7829550" y="4362450"/>
          <p14:tracePt t="323753" x="7842250" y="4362450"/>
          <p14:tracePt t="323769" x="7893050" y="4362450"/>
          <p14:tracePt t="323786" x="7981950" y="4337050"/>
          <p14:tracePt t="323802" x="8121650" y="4305300"/>
          <p14:tracePt t="323820" x="8261350" y="4273550"/>
          <p14:tracePt t="323836" x="8401050" y="4248150"/>
          <p14:tracePt t="323853" x="8540750" y="4229100"/>
          <p14:tracePt t="323869" x="8642350" y="4216400"/>
          <p14:tracePt t="323887" x="8801100" y="4191000"/>
          <p14:tracePt t="323902" x="8851900" y="4178300"/>
          <p14:tracePt t="323919" x="8877300" y="4171950"/>
          <p14:tracePt t="323993" x="8883650" y="4171950"/>
          <p14:tracePt t="324134" x="8883650" y="4165600"/>
          <p14:tracePt t="324141" x="8890000" y="4159250"/>
          <p14:tracePt t="324153" x="8909050" y="4146550"/>
          <p14:tracePt t="324169" x="8953500" y="4127500"/>
          <p14:tracePt t="324187" x="9023350" y="4102100"/>
          <p14:tracePt t="324203" x="9169400" y="4095750"/>
          <p14:tracePt t="324221" x="9474200" y="4114800"/>
          <p14:tracePt t="324236" x="9702800" y="4146550"/>
          <p14:tracePt t="324253" x="9899650" y="4171950"/>
          <p14:tracePt t="324270" x="10109200" y="4203700"/>
          <p14:tracePt t="324286" x="10293350" y="4235450"/>
          <p14:tracePt t="324303" x="10394950" y="4254500"/>
          <p14:tracePt t="324320" x="10420350" y="4260850"/>
          <p14:tracePt t="324370" x="10445750" y="4260850"/>
          <p14:tracePt t="324386" x="10471150" y="4260850"/>
          <p14:tracePt t="324403" x="10490200" y="4260850"/>
          <p14:tracePt t="324420" x="10502900" y="4260850"/>
          <p14:tracePt t="324437" x="10515600" y="4260850"/>
          <p14:tracePt t="324453" x="10521950" y="4254500"/>
          <p14:tracePt t="324470" x="10534650" y="4254500"/>
          <p14:tracePt t="324487" x="10560050" y="4254500"/>
          <p14:tracePt t="324503" x="10604500" y="4248150"/>
          <p14:tracePt t="324520" x="10674350" y="4229100"/>
          <p14:tracePt t="324536" x="10775950" y="4203700"/>
          <p14:tracePt t="324554" x="10864850" y="4171950"/>
          <p14:tracePt t="324570" x="10934700" y="4133850"/>
          <p14:tracePt t="324586" x="10947400" y="4127500"/>
          <p14:tracePt t="324794" x="10941050" y="4127500"/>
          <p14:tracePt t="324802" x="10934700" y="4133850"/>
          <p14:tracePt t="324820" x="10909300" y="4146550"/>
          <p14:tracePt t="324837" x="10890250" y="4159250"/>
          <p14:tracePt t="324854" x="10871200" y="4165600"/>
          <p14:tracePt t="324870" x="10858500" y="4171950"/>
          <p14:tracePt t="324887" x="10858500" y="4178300"/>
          <p14:tracePt t="324891" x="10852150" y="4178300"/>
          <p14:tracePt t="324920" x="10845800" y="4184650"/>
          <p14:tracePt t="324927" x="10839450" y="4184650"/>
          <p14:tracePt t="324936" x="10826750" y="4197350"/>
          <p14:tracePt t="324954" x="10795000" y="4210050"/>
          <p14:tracePt t="324970" x="10782300" y="4216400"/>
          <p14:tracePt t="324987" x="10775950" y="4216400"/>
          <p14:tracePt t="325106" x="10775950" y="4210050"/>
          <p14:tracePt t="325113" x="10782300" y="4203700"/>
          <p14:tracePt t="325127" x="10788650" y="4197350"/>
          <p14:tracePt t="325137" x="10788650" y="4191000"/>
          <p14:tracePt t="325154" x="10801350" y="4184650"/>
          <p14:tracePt t="325171" x="10814050" y="4171950"/>
          <p14:tracePt t="325187" x="10820400" y="4171950"/>
          <p14:tracePt t="325204" x="10833100" y="4165600"/>
          <p14:tracePt t="325220" x="10839450" y="4159250"/>
          <p14:tracePt t="325238" x="10852150" y="4159250"/>
          <p14:tracePt t="325254" x="10858500" y="4159250"/>
          <p14:tracePt t="325256" x="10858500" y="4152900"/>
          <p14:tracePt t="325270" x="10864850" y="4152900"/>
          <p14:tracePt t="325304" x="10871200" y="4146550"/>
          <p14:tracePt t="325320" x="10871200" y="4140200"/>
          <p14:tracePt t="325354" x="10871200" y="4133850"/>
          <p14:tracePt t="325370" x="10871200" y="4127500"/>
          <p14:tracePt t="325389" x="10864850" y="4121150"/>
          <p14:tracePt t="325404" x="10852150" y="4108450"/>
          <p14:tracePt t="325421" x="10833100" y="4095750"/>
          <p14:tracePt t="325437" x="10826750" y="4089400"/>
          <p14:tracePt t="325440" x="10814050" y="4083050"/>
          <p14:tracePt t="325454" x="10807700" y="4070350"/>
          <p14:tracePt t="325470" x="10801350" y="4064000"/>
          <p14:tracePt t="325487" x="10795000" y="4064000"/>
          <p14:tracePt t="325504" x="10795000" y="4051300"/>
          <p14:tracePt t="325521" x="10788650" y="4051300"/>
          <p14:tracePt t="325537" x="10782300" y="4051300"/>
          <p14:tracePt t="325612" x="10782300" y="4044950"/>
          <p14:tracePt t="325621" x="10782300" y="4038600"/>
          <p14:tracePt t="325637" x="10782300" y="4025900"/>
          <p14:tracePt t="325654" x="10782300" y="4013200"/>
          <p14:tracePt t="326558" x="10775950" y="4013200"/>
          <p14:tracePt t="326564" x="10744200" y="4006850"/>
          <p14:tracePt t="326572" x="10712450" y="4000500"/>
          <p14:tracePt t="326589" x="10668000" y="3994150"/>
          <p14:tracePt t="326605" x="10629900" y="3987800"/>
          <p14:tracePt t="326622" x="10617200" y="3987800"/>
          <p14:tracePt t="326639" x="10610850" y="3981450"/>
          <p14:tracePt t="326655" x="10604500" y="3981450"/>
          <p14:tracePt t="326765" x="10598150" y="3981450"/>
          <p14:tracePt t="326771" x="10591800" y="3987800"/>
          <p14:tracePt t="326789" x="10553700" y="4013200"/>
          <p14:tracePt t="326805" x="10521950" y="4032250"/>
          <p14:tracePt t="326822" x="10515600" y="4032250"/>
          <p14:tracePt t="355018" x="10521950" y="4013200"/>
          <p14:tracePt t="355028" x="10541000" y="3962400"/>
          <p14:tracePt t="355046" x="10604500" y="3765550"/>
          <p14:tracePt t="355062" x="10655300" y="3536950"/>
          <p14:tracePt t="355067" x="10680700" y="3416300"/>
          <p14:tracePt t="355078" x="10699750" y="3302000"/>
          <p14:tracePt t="355097" x="10744200" y="2876550"/>
          <p14:tracePt t="355113" x="10775950" y="2603500"/>
          <p14:tracePt t="355129" x="10788650" y="2457450"/>
          <p14:tracePt t="355131" x="10807700" y="2305050"/>
          <p14:tracePt t="355145" x="10820400" y="2006600"/>
          <p14:tracePt t="355162" x="10833100" y="1784350"/>
          <p14:tracePt t="355178" x="10833100" y="1625600"/>
          <p14:tracePt t="355196" x="10833100" y="1517650"/>
          <p14:tracePt t="355213" x="10807700" y="1460500"/>
          <p14:tracePt t="355229" x="10775950" y="1454150"/>
          <p14:tracePt t="355246" x="10737850" y="1447800"/>
          <p14:tracePt t="355263" x="10687050" y="1428750"/>
          <p14:tracePt t="355279" x="10642600" y="1403350"/>
          <p14:tracePt t="355296" x="10610850" y="1377950"/>
          <p14:tracePt t="355312" x="10560050" y="1358900"/>
          <p14:tracePt t="355329" x="10464800" y="1333500"/>
          <p14:tracePt t="355345" x="10325100" y="1327150"/>
          <p14:tracePt t="355363" x="10267950" y="1384300"/>
          <p14:tracePt t="355379" x="10210800" y="1441450"/>
          <p14:tracePt t="355397" x="10102850" y="1511300"/>
          <p14:tracePt t="355412" x="9982200" y="1593850"/>
          <p14:tracePt t="355429" x="9823450" y="1708150"/>
          <p14:tracePt t="355445" x="9696450" y="1803400"/>
          <p14:tracePt t="355462" x="9594850" y="1873250"/>
          <p14:tracePt t="355479" x="9512300" y="1955800"/>
          <p14:tracePt t="355496" x="9480550" y="2032000"/>
          <p14:tracePt t="355512" x="9474200" y="2095500"/>
          <p14:tracePt t="355529" x="9474200" y="2139950"/>
          <p14:tracePt t="355546" x="9480550" y="2165350"/>
          <p14:tracePt t="355562" x="9486900" y="2171700"/>
          <p14:tracePt t="355595" x="9493250" y="2171700"/>
          <p14:tracePt t="355613" x="9525000" y="2184400"/>
          <p14:tracePt t="355629" x="9639300" y="2190750"/>
          <p14:tracePt t="355646" x="9817100" y="2203450"/>
          <p14:tracePt t="355662" x="10001250" y="2209800"/>
          <p14:tracePt t="355679" x="10204450" y="2209800"/>
          <p14:tracePt t="355695" x="10363200" y="2203450"/>
          <p14:tracePt t="355712" x="10464800" y="2197100"/>
          <p14:tracePt t="355715" x="10496550" y="2197100"/>
          <p14:tracePt t="355729" x="10528300" y="2197100"/>
          <p14:tracePt t="355746" x="10744200" y="2298700"/>
          <p14:tracePt t="355763" x="10960100" y="2419350"/>
          <p14:tracePt t="355779" x="11233150" y="2546350"/>
          <p14:tracePt t="355796" x="11480800" y="2622550"/>
          <p14:tracePt t="355813" x="11671300" y="2647950"/>
          <p14:tracePt t="355830" x="11785600" y="2603500"/>
          <p14:tracePt t="355846" x="11830050" y="2527300"/>
          <p14:tracePt t="355863" x="11830050" y="2432050"/>
          <p14:tracePt t="355879" x="11830050" y="2387600"/>
          <p14:tracePt t="355896" x="11830050" y="2368550"/>
          <p14:tracePt t="355913" x="11830050" y="2362200"/>
          <p14:tracePt t="355930" x="11830050" y="2368550"/>
          <p14:tracePt t="355947" x="11791950" y="2374900"/>
          <p14:tracePt t="355963" x="11715750" y="2368550"/>
          <p14:tracePt t="355979" x="11633200" y="2336800"/>
          <p14:tracePt t="355996" x="11499850" y="2241550"/>
          <p14:tracePt t="356013" x="11379200" y="2159000"/>
          <p14:tracePt t="356029" x="11245850" y="2082800"/>
          <p14:tracePt t="356046" x="11106150" y="2032000"/>
          <p14:tracePt t="356063" x="10960100" y="2000250"/>
          <p14:tracePt t="356080" x="10852150" y="1993900"/>
          <p14:tracePt t="356096" x="10725150" y="2000250"/>
          <p14:tracePt t="356113" x="10598150" y="2025650"/>
          <p14:tracePt t="356130" x="10464800" y="2044700"/>
          <p14:tracePt t="356146" x="10363200" y="2063750"/>
          <p14:tracePt t="356163" x="10299700" y="2063750"/>
          <p14:tracePt t="356181" x="10280650" y="2063750"/>
          <p14:tracePt t="356213" x="10267950" y="2076450"/>
          <p14:tracePt t="356231" x="10261600" y="2095500"/>
          <p14:tracePt t="356247" x="10255250" y="2133600"/>
          <p14:tracePt t="356263" x="10280650" y="2197100"/>
          <p14:tracePt t="356280" x="10337800" y="2254250"/>
          <p14:tracePt t="356296" x="10445750" y="2311400"/>
          <p14:tracePt t="356313" x="10604500" y="2343150"/>
          <p14:tracePt t="356330" x="10775950" y="2343150"/>
          <p14:tracePt t="356346" x="10960100" y="2336800"/>
          <p14:tracePt t="356363" x="11112500" y="2305050"/>
          <p14:tracePt t="356380" x="11201400" y="2254250"/>
          <p14:tracePt t="356396" x="11207750" y="2228850"/>
          <p14:tracePt t="356414" x="11201400" y="2197100"/>
          <p14:tracePt t="356430" x="11112500" y="2139950"/>
          <p14:tracePt t="356446" x="11068050" y="2120900"/>
          <p14:tracePt t="356463" x="11049000" y="2120900"/>
          <p14:tracePt t="356480" x="11017250" y="2133600"/>
          <p14:tracePt t="356496" x="10953750" y="2171700"/>
          <p14:tracePt t="356513" x="10845800" y="2260600"/>
          <p14:tracePt t="356530" x="10750550" y="2362200"/>
          <p14:tracePt t="356546" x="10648950" y="2489200"/>
          <p14:tracePt t="356564" x="10541000" y="2641600"/>
          <p14:tracePt t="356580" x="10458450" y="2755900"/>
          <p14:tracePt t="356596" x="10350500" y="2908300"/>
          <p14:tracePt t="356613" x="10287000" y="3022600"/>
          <p14:tracePt t="356630" x="10223500" y="3200400"/>
          <p14:tracePt t="356646" x="10160000" y="3435350"/>
          <p14:tracePt t="356663" x="10077450" y="3702050"/>
          <p14:tracePt t="356680" x="9906000" y="4171950"/>
          <p14:tracePt t="356697" x="9823450" y="4445000"/>
          <p14:tracePt t="356713" x="9791700" y="4603750"/>
          <p14:tracePt t="356730" x="9791700" y="4616450"/>
          <p14:tracePt t="356746" x="9804400" y="4616450"/>
          <p14:tracePt t="356763" x="9867900" y="4622800"/>
          <p14:tracePt t="356780" x="9912350" y="4622800"/>
          <p14:tracePt t="356797" x="9893300" y="4622800"/>
          <p14:tracePt t="356814" x="9855200" y="4603750"/>
          <p14:tracePt t="356830" x="9842500" y="4591050"/>
          <p14:tracePt t="356949" x="9842500" y="4584700"/>
          <p14:tracePt t="356956" x="9842500" y="4578350"/>
          <p14:tracePt t="356999" x="9842500" y="4572000"/>
          <p14:tracePt t="357012" x="9842500" y="4565650"/>
          <p14:tracePt t="357031" x="9848850" y="4559300"/>
          <p14:tracePt t="363735" x="9848850" y="4552950"/>
          <p14:tracePt t="363743" x="9836150" y="4540250"/>
          <p14:tracePt t="363752" x="9798050" y="4495800"/>
          <p14:tracePt t="363770" x="9683750" y="4400550"/>
          <p14:tracePt t="363786" x="9569450" y="4343400"/>
          <p14:tracePt t="363805" x="9499600" y="4305300"/>
          <p14:tracePt t="363809" x="9486900" y="4298950"/>
          <p14:tracePt t="363819" x="9486900" y="4292600"/>
          <p14:tracePt t="363893" x="9480550" y="4292600"/>
          <p14:tracePt t="363903" x="9467850" y="4273550"/>
          <p14:tracePt t="363921" x="9258300" y="4146550"/>
          <p14:tracePt t="363936" x="9105900" y="4095750"/>
          <p14:tracePt t="363953" x="8674100" y="4006850"/>
          <p14:tracePt t="363955" x="8413750" y="3962400"/>
          <p14:tracePt t="363972" x="7969250" y="3898900"/>
          <p14:tracePt t="363988" x="7613650" y="3860800"/>
          <p14:tracePt t="364004" x="7524750" y="3854450"/>
          <p14:tracePt t="364020" x="7448550" y="3841750"/>
          <p14:tracePt t="364036" x="7264400" y="3816350"/>
          <p14:tracePt t="364052" x="6997700" y="3778250"/>
          <p14:tracePt t="364070" x="6629400" y="3733800"/>
          <p14:tracePt t="364087" x="6375400" y="3708400"/>
          <p14:tracePt t="364103" x="6292850" y="3695700"/>
          <p14:tracePt t="364149" x="6305550" y="3695700"/>
          <p14:tracePt t="364161" x="6324600" y="3702050"/>
          <p14:tracePt t="364171" x="6369050" y="3721100"/>
          <p14:tracePt t="364187" x="6496050" y="3771900"/>
          <p14:tracePt t="364205" x="6654800" y="3829050"/>
          <p14:tracePt t="364221" x="6953250" y="3898900"/>
          <p14:tracePt t="364236" x="7245350" y="3956050"/>
          <p14:tracePt t="364253" x="7588250" y="3987800"/>
          <p14:tracePt t="364270" x="7950200" y="3994150"/>
          <p14:tracePt t="364287" x="8305800" y="3987800"/>
          <p14:tracePt t="364303" x="8610600" y="3975100"/>
          <p14:tracePt t="364320" x="8921750" y="3975100"/>
          <p14:tracePt t="364337" x="9112250" y="3968750"/>
          <p14:tracePt t="364353" x="9232900" y="3956050"/>
          <p14:tracePt t="364370" x="9251950" y="3943350"/>
          <p14:tracePt t="364387" x="9251950" y="3930650"/>
          <p14:tracePt t="364403" x="9251950" y="3911600"/>
          <p14:tracePt t="364420" x="9251950" y="3867150"/>
          <p14:tracePt t="364423" x="9245600" y="3829050"/>
          <p14:tracePt t="364436" x="9239250" y="3740150"/>
          <p14:tracePt t="364453" x="9239250" y="3657600"/>
          <p14:tracePt t="364470" x="9251950" y="3587750"/>
          <p14:tracePt t="364487" x="9258300" y="3543300"/>
          <p14:tracePt t="364503" x="9264650" y="3517900"/>
          <p14:tracePt t="364520" x="9283700" y="3505200"/>
          <p14:tracePt t="364537" x="9328150" y="3486150"/>
          <p14:tracePt t="364553" x="9455150" y="3448050"/>
          <p14:tracePt t="364570" x="9696450" y="3333750"/>
          <p14:tracePt t="364586" x="9918700" y="3200400"/>
          <p14:tracePt t="364603" x="10166350" y="3022600"/>
          <p14:tracePt t="364620" x="10331450" y="2863850"/>
          <p14:tracePt t="364636" x="10426700" y="2755900"/>
          <p14:tracePt t="364653" x="10515600" y="2641600"/>
          <p14:tracePt t="364671" x="10585450" y="2546350"/>
          <p14:tracePt t="364687" x="10623550" y="2393950"/>
          <p14:tracePt t="364703" x="10629900" y="2171700"/>
          <p14:tracePt t="364720" x="10566400" y="1860550"/>
          <p14:tracePt t="364736" x="10382250" y="1498600"/>
          <p14:tracePt t="364754" x="10090150" y="1174750"/>
          <p14:tracePt t="364770" x="9772650" y="946150"/>
          <p14:tracePt t="364787" x="9467850" y="812800"/>
          <p14:tracePt t="364804" x="9131300" y="755650"/>
          <p14:tracePt t="364820" x="8864600" y="762000"/>
          <p14:tracePt t="364837" x="8496300" y="838200"/>
          <p14:tracePt t="364853" x="8032750" y="927100"/>
          <p14:tracePt t="364870" x="7562850" y="965200"/>
          <p14:tracePt t="364887" x="7054850" y="971550"/>
          <p14:tracePt t="364904" x="6330950" y="939800"/>
          <p14:tracePt t="364920" x="5956300" y="914400"/>
          <p14:tracePt t="364937" x="5695950" y="895350"/>
          <p14:tracePt t="364954" x="5499100" y="895350"/>
          <p14:tracePt t="364971" x="5340350" y="908050"/>
          <p14:tracePt t="364987" x="5137150" y="965200"/>
          <p14:tracePt t="365004" x="4870450" y="1060450"/>
          <p14:tracePt t="365020" x="4591050" y="1149350"/>
          <p14:tracePt t="365037" x="4381500" y="1206500"/>
          <p14:tracePt t="365054" x="4286250" y="1219200"/>
          <p14:tracePt t="365070" x="4279900" y="1219200"/>
          <p14:tracePt t="365087" x="4279900" y="1225550"/>
          <p14:tracePt t="365104" x="4273550" y="1231900"/>
          <p14:tracePt t="365120" x="4222750" y="1257300"/>
          <p14:tracePt t="365137" x="4038600" y="1301750"/>
          <p14:tracePt t="365155" x="3556000" y="1365250"/>
          <p14:tracePt t="365170" x="3219450" y="1377950"/>
          <p14:tracePt t="365187" x="2927350" y="1377950"/>
          <p14:tracePt t="365204" x="2749550" y="1365250"/>
          <p14:tracePt t="365221" x="2698750" y="1352550"/>
          <p14:tracePt t="365237" x="2667000" y="1346200"/>
          <p14:tracePt t="365254" x="2571750" y="1339850"/>
          <p14:tracePt t="365270" x="2419350" y="1365250"/>
          <p14:tracePt t="365287" x="2260600" y="1377950"/>
          <p14:tracePt t="365304" x="2082800" y="1384300"/>
          <p14:tracePt t="365321" x="2000250" y="1384300"/>
          <p14:tracePt t="365337" x="1968500" y="1384300"/>
          <p14:tracePt t="365354" x="1968500" y="1377950"/>
          <p14:tracePt t="365370" x="1981200" y="1371600"/>
          <p14:tracePt t="365405" x="1949450" y="1397000"/>
          <p14:tracePt t="365420" x="1892300" y="1428750"/>
          <p14:tracePt t="365437" x="1860550" y="1441450"/>
          <p14:tracePt t="365492" x="1866900" y="1441450"/>
          <p14:tracePt t="365516" x="1866900" y="1447800"/>
          <p14:tracePt t="365522" x="1866900" y="1454150"/>
          <p14:tracePt t="365537" x="1854200" y="1479550"/>
          <p14:tracePt t="365555" x="1816100" y="1536700"/>
          <p14:tracePt t="365571" x="1784350" y="1606550"/>
          <p14:tracePt t="365588" x="1778000" y="1682750"/>
          <p14:tracePt t="365604" x="1790700" y="1727200"/>
          <p14:tracePt t="365621" x="1822450" y="1771650"/>
          <p14:tracePt t="365637" x="1854200" y="1822450"/>
          <p14:tracePt t="365654" x="1885950" y="1873250"/>
          <p14:tracePt t="365671" x="1936750" y="1917700"/>
          <p14:tracePt t="365687" x="1974850" y="1936750"/>
          <p14:tracePt t="365704" x="2019300" y="1943100"/>
          <p14:tracePt t="365721" x="2025650" y="1943100"/>
          <p14:tracePt t="368948" x="2032000" y="1943100"/>
          <p14:tracePt t="368957" x="2057400" y="1943100"/>
          <p14:tracePt t="368964" x="2095500" y="1943100"/>
          <p14:tracePt t="368974" x="2133600" y="1943100"/>
          <p14:tracePt t="368990" x="2190750" y="1943100"/>
          <p14:tracePt t="369007" x="2216150" y="1943100"/>
          <p14:tracePt t="369024" x="2235200" y="1943100"/>
          <p14:tracePt t="369041" x="2247900" y="1943100"/>
          <p14:tracePt t="369110" x="2254250" y="1943100"/>
          <p14:tracePt t="369118" x="2260600" y="1943100"/>
          <p14:tracePt t="369124" x="2279650" y="1943100"/>
          <p14:tracePt t="369141" x="2355850" y="1943100"/>
          <p14:tracePt t="369157" x="2489200" y="1924050"/>
          <p14:tracePt t="369174" x="2603500" y="1911350"/>
          <p14:tracePt t="369191" x="2686050" y="1898650"/>
          <p14:tracePt t="369207" x="2755900" y="1885950"/>
          <p14:tracePt t="369223" x="2806700" y="1873250"/>
          <p14:tracePt t="369240" x="2851150" y="1854200"/>
          <p14:tracePt t="369257" x="2889250" y="1835150"/>
          <p14:tracePt t="369274" x="2927350" y="1816100"/>
          <p14:tracePt t="369277" x="2940050" y="1803400"/>
          <p14:tracePt t="369291" x="2959100" y="1797050"/>
          <p14:tracePt t="369307" x="2984500" y="1784350"/>
          <p14:tracePt t="369325" x="3016250" y="1765300"/>
          <p14:tracePt t="369341" x="3041650" y="1746250"/>
          <p14:tracePt t="369358" x="3054350" y="1739900"/>
          <p14:tracePt t="369360" x="3067050" y="1733550"/>
          <p14:tracePt t="369374" x="3079750" y="1720850"/>
          <p14:tracePt t="369391" x="3086100" y="1714500"/>
          <p14:tracePt t="369408" x="3098800" y="1695450"/>
          <p14:tracePt t="369424" x="3105150" y="1682750"/>
          <p14:tracePt t="369441" x="3117850" y="1676400"/>
          <p14:tracePt t="369458" x="3143250" y="1663700"/>
          <p14:tracePt t="369474" x="3181350" y="1651000"/>
          <p14:tracePt t="369491" x="3219450" y="1638300"/>
          <p14:tracePt t="369507" x="3251200" y="1631950"/>
          <p14:tracePt t="369524" x="3295650" y="1619250"/>
          <p14:tracePt t="369541" x="3340100" y="1606550"/>
          <p14:tracePt t="369558" x="3390900" y="1593850"/>
          <p14:tracePt t="369574" x="3454400" y="1574800"/>
          <p14:tracePt t="369591" x="3486150" y="1568450"/>
          <p14:tracePt t="369607" x="3517900" y="1562100"/>
          <p14:tracePt t="369625" x="3536950" y="1555750"/>
          <p14:tracePt t="369641" x="3549650" y="1549400"/>
          <p14:tracePt t="369658" x="3556000" y="1549400"/>
          <p14:tracePt t="369691" x="3536950" y="1549400"/>
          <p14:tracePt t="369708" x="3505200" y="1562100"/>
          <p14:tracePt t="369724" x="3479800" y="1574800"/>
          <p14:tracePt t="369741" x="3460750" y="1587500"/>
          <p14:tracePt t="369757" x="3441700" y="1600200"/>
          <p14:tracePt t="369774" x="3422650" y="1606550"/>
          <p14:tracePt t="369791" x="3422650" y="1612900"/>
          <p14:tracePt t="369993" x="3422650" y="1619250"/>
          <p14:tracePt t="370009" x="3416300" y="1619250"/>
          <p14:tracePt t="370068" x="3409950" y="1619250"/>
          <p14:tracePt t="370109" x="3403600" y="1612900"/>
          <p14:tracePt t="370126" x="3397250" y="1612900"/>
          <p14:tracePt t="370142" x="3397250" y="1606550"/>
          <p14:tracePt t="370158" x="3384550" y="1606550"/>
          <p14:tracePt t="370191" x="3378200" y="1600200"/>
          <p14:tracePt t="370243" x="3371850" y="1600200"/>
          <p14:tracePt t="370259" x="3371850" y="1593850"/>
          <p14:tracePt t="370275" x="3359150" y="1587500"/>
          <p14:tracePt t="370292" x="3359150" y="1581150"/>
          <p14:tracePt t="370338" x="3352800" y="1581150"/>
          <p14:tracePt t="370404" x="3346450" y="1581150"/>
          <p14:tracePt t="370485" x="3340100" y="1581150"/>
          <p14:tracePt t="370492" x="3333750" y="1581150"/>
          <p14:tracePt t="370508" x="3321050" y="1587500"/>
          <p14:tracePt t="370525" x="3308350" y="1587500"/>
          <p14:tracePt t="370542" x="3295650" y="1593850"/>
          <p14:tracePt t="370559" x="3289300" y="1593850"/>
          <p14:tracePt t="370575" x="3282950" y="1600200"/>
          <p14:tracePt t="370592" x="3270250" y="1606550"/>
          <p14:tracePt t="370609" x="3257550" y="1606550"/>
          <p14:tracePt t="370625" x="3238500" y="1612900"/>
          <p14:tracePt t="370642" x="3232150" y="1612900"/>
          <p14:tracePt t="370723" x="3225800" y="1612900"/>
          <p14:tracePt t="370777" x="3219450" y="1612900"/>
          <p14:tracePt t="370803" x="3219450" y="1619250"/>
          <p14:tracePt t="370820" x="3213100" y="1619250"/>
          <p14:tracePt t="370923" x="3200400" y="1619250"/>
          <p14:tracePt t="370931" x="3194050" y="1619250"/>
          <p14:tracePt t="370942" x="3187700" y="1625600"/>
          <p14:tracePt t="370959" x="3181350" y="1625600"/>
          <p14:tracePt t="370975" x="3175000" y="1625600"/>
          <p14:tracePt t="371027" x="3168650" y="1625600"/>
          <p14:tracePt t="371042" x="3155950" y="1631950"/>
          <p14:tracePt t="371059" x="3149600" y="1631950"/>
          <p14:tracePt t="371076" x="3136900" y="1631950"/>
          <p14:tracePt t="371092" x="3130550" y="1631950"/>
          <p14:tracePt t="371096" x="3130550" y="1638300"/>
          <p14:tracePt t="371132" x="3124200" y="1638300"/>
          <p14:tracePt t="371142" x="3117850" y="1638300"/>
          <p14:tracePt t="371159" x="3105150" y="1651000"/>
          <p14:tracePt t="371175" x="3092450" y="1657350"/>
          <p14:tracePt t="371494" x="3086100" y="1670050"/>
          <p14:tracePt t="371509" x="3086100" y="1695450"/>
          <p14:tracePt t="371526" x="3092450" y="1727200"/>
          <p14:tracePt t="371543" x="3111500" y="1771650"/>
          <p14:tracePt t="371559" x="3136900" y="1803400"/>
          <p14:tracePt t="371576" x="3162300" y="1822450"/>
          <p14:tracePt t="371581" x="3168650" y="1828800"/>
          <p14:tracePt t="371593" x="3181350" y="1828800"/>
          <p14:tracePt t="371609" x="3257550" y="1854200"/>
          <p14:tracePt t="371626" x="3416300" y="1898650"/>
          <p14:tracePt t="371643" x="3644900" y="1987550"/>
          <p14:tracePt t="371659" x="3917950" y="2108200"/>
          <p14:tracePt t="371676" x="4191000" y="2241550"/>
          <p14:tracePt t="371694" x="4375150" y="2349500"/>
          <p14:tracePt t="371711" x="4445000" y="2400300"/>
          <p14:tracePt t="371727" x="4445000" y="2413000"/>
          <p14:tracePt t="371743" x="4445000" y="2419350"/>
          <p14:tracePt t="371759" x="4451350" y="2432050"/>
          <p14:tracePt t="371776" x="4451350" y="2444750"/>
          <p14:tracePt t="371793" x="4457700" y="2463800"/>
          <p14:tracePt t="371809" x="4464050" y="2482850"/>
          <p14:tracePt t="371826" x="4470400" y="2520950"/>
          <p14:tracePt t="371843" x="4489450" y="2571750"/>
          <p14:tracePt t="371859" x="4508500" y="2628900"/>
          <p14:tracePt t="371876" x="4533900" y="2673350"/>
          <p14:tracePt t="371893" x="4578350" y="2736850"/>
          <p14:tracePt t="371909" x="4641850" y="2787650"/>
          <p14:tracePt t="371926" x="4724400" y="2832100"/>
          <p14:tracePt t="371943" x="4851400" y="2876550"/>
          <p14:tracePt t="371960" x="4946650" y="2908300"/>
          <p14:tracePt t="371976" x="5010150" y="2933700"/>
          <p14:tracePt t="371993" x="5105400" y="2978150"/>
          <p14:tracePt t="372009" x="5181600" y="3009900"/>
          <p14:tracePt t="372026" x="5384800" y="3028950"/>
          <p14:tracePt t="372043" x="5651500" y="3086100"/>
          <p14:tracePt t="372059" x="6038850" y="3251200"/>
          <p14:tracePt t="372076" x="6508750" y="3448050"/>
          <p14:tracePt t="372093" x="6864350" y="3613150"/>
          <p14:tracePt t="372109" x="7035800" y="3695700"/>
          <p14:tracePt t="372126" x="7048500" y="3702050"/>
          <p14:tracePt t="372160" x="7048500" y="3695700"/>
          <p14:tracePt t="372177" x="7061200" y="3676650"/>
          <p14:tracePt t="372194" x="7099300" y="3663950"/>
          <p14:tracePt t="372210" x="7169150" y="3644900"/>
          <p14:tracePt t="372227" x="7194550" y="3644900"/>
          <p14:tracePt t="372243" x="7207250" y="3638550"/>
          <p14:tracePt t="372260" x="7245350" y="3638550"/>
          <p14:tracePt t="372276" x="7296150" y="3638550"/>
          <p14:tracePt t="372293" x="7353300" y="3638550"/>
          <p14:tracePt t="372310" x="7423150" y="3651250"/>
          <p14:tracePt t="372326" x="7518400" y="3689350"/>
          <p14:tracePt t="372343" x="7594600" y="3727450"/>
          <p14:tracePt t="372360" x="7708900" y="3797300"/>
          <p14:tracePt t="372376" x="7797800" y="3848100"/>
          <p14:tracePt t="372379" x="7848600" y="3873500"/>
          <p14:tracePt t="372393" x="7880350" y="3886200"/>
          <p14:tracePt t="372395" x="7905750" y="3892550"/>
          <p14:tracePt t="372410" x="7924800" y="3892550"/>
          <p14:tracePt t="372426" x="7937500" y="3892550"/>
          <p14:tracePt t="372429" x="7956550" y="3892550"/>
          <p14:tracePt t="372443" x="7994650" y="3892550"/>
          <p14:tracePt t="372444" x="8032750" y="3892550"/>
          <p14:tracePt t="372460" x="8115300" y="3886200"/>
          <p14:tracePt t="372476" x="8166100" y="3879850"/>
          <p14:tracePt t="372493" x="8185150" y="3879850"/>
          <p14:tracePt t="372562" x="8185150" y="3886200"/>
          <p14:tracePt t="372577" x="8185150" y="3905250"/>
          <p14:tracePt t="372594" x="8197850" y="3924300"/>
          <p14:tracePt t="372610" x="8210550" y="3943350"/>
          <p14:tracePt t="372627" x="8216900" y="3949700"/>
          <p14:tracePt t="372720" x="8216900" y="3943350"/>
          <p14:tracePt t="372744" x="8210550" y="3943350"/>
          <p14:tracePt t="372761" x="8204200" y="3949700"/>
          <p14:tracePt t="372776" x="8197850" y="3962400"/>
          <p14:tracePt t="372793" x="8185150" y="3981450"/>
          <p14:tracePt t="372811" x="8159750" y="4006850"/>
          <p14:tracePt t="372827" x="8147050" y="4019550"/>
          <p14:tracePt t="372844" x="8128000" y="4038600"/>
          <p14:tracePt t="372861" x="8121650" y="4044950"/>
          <p14:tracePt t="372877" x="8115300" y="4051300"/>
          <p14:tracePt t="373051" x="8108950" y="4057650"/>
          <p14:tracePt t="373059" x="8102600" y="4064000"/>
          <p14:tracePt t="373077" x="8102600" y="4076700"/>
          <p14:tracePt t="373094" x="8096250" y="4102100"/>
          <p14:tracePt t="373097" x="8096250" y="4133850"/>
          <p14:tracePt t="373111" x="8096250" y="4171950"/>
          <p14:tracePt t="373128" x="8134350" y="4298950"/>
          <p14:tracePt t="373132" x="8185150" y="4368800"/>
          <p14:tracePt t="373508" x="8191500" y="4368800"/>
          <p14:tracePt t="373527" x="8255000" y="4318000"/>
          <p14:tracePt t="373544" x="8407400" y="4286250"/>
          <p14:tracePt t="373561" x="8572500" y="4273550"/>
          <p14:tracePt t="373578" x="8743950" y="4260850"/>
          <p14:tracePt t="373595" x="8966200" y="4248150"/>
          <p14:tracePt t="373610" x="9296400" y="4235450"/>
          <p14:tracePt t="373613" x="9474200" y="4229100"/>
          <p14:tracePt t="373628" x="9709150" y="4222750"/>
          <p14:tracePt t="373630" x="9937750" y="4210050"/>
          <p14:tracePt t="373645" x="10331450" y="4184650"/>
          <p14:tracePt t="373662" x="10655300" y="4165600"/>
          <p14:tracePt t="373678" x="10934700" y="4146550"/>
          <p14:tracePt t="373695" x="11093450" y="4140200"/>
          <p14:tracePt t="373710" x="11156950" y="4140200"/>
          <p14:tracePt t="373728" x="11169650" y="4140200"/>
          <p14:tracePt t="373745" x="11176000" y="4140200"/>
          <p14:tracePt t="373761" x="11182350" y="4140200"/>
          <p14:tracePt t="373800" x="11176000" y="4146550"/>
          <p14:tracePt t="373811" x="11169650" y="4152900"/>
          <p14:tracePt t="373827" x="11068050" y="4184650"/>
          <p14:tracePt t="373844" x="10883900" y="4216400"/>
          <p14:tracePt t="373861" x="10668000" y="4241800"/>
          <p14:tracePt t="373878" x="10356850" y="4267200"/>
          <p14:tracePt t="373895" x="10185400" y="4267200"/>
          <p14:tracePt t="373911" x="10026650" y="4260850"/>
          <p14:tracePt t="373928" x="9804400" y="4260850"/>
          <p14:tracePt t="373944" x="9429750" y="4267200"/>
          <p14:tracePt t="373961" x="8934450" y="4273550"/>
          <p14:tracePt t="373978" x="8388350" y="4267200"/>
          <p14:tracePt t="373994" x="8020050" y="4254500"/>
          <p14:tracePt t="374011" x="7785100" y="4216400"/>
          <p14:tracePt t="374028" x="7702550" y="4165600"/>
          <p14:tracePt t="374045" x="7689850" y="4140200"/>
          <p14:tracePt t="374061" x="7689850" y="4121150"/>
          <p14:tracePt t="374079" x="7702550" y="4121150"/>
          <p14:tracePt t="374095" x="7715250" y="4114800"/>
          <p14:tracePt t="374112" x="7734300" y="4108450"/>
          <p14:tracePt t="374115" x="7747000" y="4108450"/>
          <p14:tracePt t="374129" x="7759700" y="4108450"/>
          <p14:tracePt t="374161" x="7766050" y="4108450"/>
          <p14:tracePt t="374178" x="7772400" y="4108450"/>
          <p14:tracePt t="374195" x="7791450" y="4121150"/>
          <p14:tracePt t="374212" x="7804150" y="4159250"/>
          <p14:tracePt t="374229" x="7797800" y="4216400"/>
          <p14:tracePt t="374245" x="7753350" y="4273550"/>
          <p14:tracePt t="374261" x="7734300" y="4298950"/>
          <p14:tracePt t="374278" x="7727950" y="4318000"/>
          <p14:tracePt t="374328" x="7702550" y="4337050"/>
          <p14:tracePt t="374345" x="7620000" y="4375150"/>
          <p14:tracePt t="374362" x="7499350" y="4406900"/>
          <p14:tracePt t="374378" x="7397750" y="4425950"/>
          <p14:tracePt t="374395" x="7346950" y="4432300"/>
          <p14:tracePt t="374412" x="7340600" y="4432300"/>
          <p14:tracePt t="374428" x="7353300" y="4432300"/>
          <p14:tracePt t="374445" x="7372350" y="4419600"/>
          <p14:tracePt t="374461" x="7378700" y="4419600"/>
          <p14:tracePt t="374513" x="7385050" y="4419600"/>
          <p14:tracePt t="374520" x="7391400" y="4419600"/>
          <p14:tracePt t="374528" x="7404100" y="4419600"/>
          <p14:tracePt t="374545" x="7473950" y="4413250"/>
          <p14:tracePt t="374562" x="7581900" y="4406900"/>
          <p14:tracePt t="374578" x="7727950" y="4406900"/>
          <p14:tracePt t="374595" x="7912100" y="4400550"/>
          <p14:tracePt t="374612" x="8096250" y="4400550"/>
          <p14:tracePt t="374629" x="8197850" y="4406900"/>
          <p14:tracePt t="374645" x="8216900" y="4406900"/>
          <p14:tracePt t="374662" x="8248650" y="4400550"/>
          <p14:tracePt t="374678" x="8286750" y="4387850"/>
          <p14:tracePt t="374695" x="8331200" y="4362450"/>
          <p14:tracePt t="374712" x="8369300" y="4343400"/>
          <p14:tracePt t="374728" x="8375650" y="4343400"/>
          <p14:tracePt t="374780" x="8369300" y="4343400"/>
          <p14:tracePt t="374795" x="8343900" y="4337050"/>
          <p14:tracePt t="374812" x="8305800" y="4324350"/>
          <p14:tracePt t="374828" x="8242300" y="4305300"/>
          <p14:tracePt t="374845" x="8166100" y="4279900"/>
          <p14:tracePt t="374862" x="8083550" y="4260850"/>
          <p14:tracePt t="374879" x="7956550" y="4229100"/>
          <p14:tracePt t="374895" x="7867650" y="4216400"/>
          <p14:tracePt t="374912" x="7791450" y="4210050"/>
          <p14:tracePt t="374915" x="7740650" y="4210050"/>
          <p14:tracePt t="374929" x="7715250" y="4210050"/>
          <p14:tracePt t="374931" x="7658100" y="4210050"/>
          <p14:tracePt t="374945" x="7626350" y="4210050"/>
          <p14:tracePt t="374963" x="7454900" y="4216400"/>
          <p14:tracePt t="374978" x="7353300" y="4229100"/>
          <p14:tracePt t="374995" x="7207250" y="4254500"/>
          <p14:tracePt t="375012" x="7010400" y="4279900"/>
          <p14:tracePt t="375029" x="6838950" y="4292600"/>
          <p14:tracePt t="375045" x="6724650" y="4305300"/>
          <p14:tracePt t="375062" x="6686550" y="4311650"/>
          <p14:tracePt t="375078" x="6686550" y="4318000"/>
          <p14:tracePt t="375095" x="6686550" y="4330700"/>
          <p14:tracePt t="375112" x="6705600" y="4356100"/>
          <p14:tracePt t="375129" x="6762750" y="4400550"/>
          <p14:tracePt t="375145" x="6889750" y="4470400"/>
          <p14:tracePt t="375162" x="7035800" y="4521200"/>
          <p14:tracePt t="375179" x="7258050" y="4565650"/>
          <p14:tracePt t="375196" x="7473950" y="4578350"/>
          <p14:tracePt t="375213" x="7734300" y="4572000"/>
          <p14:tracePt t="375229" x="7924800" y="4527550"/>
          <p14:tracePt t="375245" x="8051800" y="4464050"/>
          <p14:tracePt t="375262" x="8083550" y="4406900"/>
          <p14:tracePt t="375279" x="8064500" y="4343400"/>
          <p14:tracePt t="375295" x="8001000" y="4286250"/>
          <p14:tracePt t="375312" x="7931150" y="4260850"/>
          <p14:tracePt t="375329" x="7867650" y="4254500"/>
          <p14:tracePt t="375345" x="7804150" y="4267200"/>
          <p14:tracePt t="375363" x="7747000" y="4286250"/>
          <p14:tracePt t="375379" x="7708900" y="4305300"/>
          <p14:tracePt t="375396" x="7696200" y="4330700"/>
          <p14:tracePt t="375413" x="7677150" y="4362450"/>
          <p14:tracePt t="375429" x="7645400" y="4400550"/>
          <p14:tracePt t="375446" x="7626350" y="4438650"/>
          <p14:tracePt t="375463" x="7607300" y="4476750"/>
          <p14:tracePt t="375479" x="7600950" y="4502150"/>
          <p14:tracePt t="375496" x="7600950" y="4508500"/>
          <p14:tracePt t="375533" x="7607300" y="4508500"/>
          <p14:tracePt t="375546" x="7632700" y="4495800"/>
          <p14:tracePt t="375562" x="7658100" y="4483100"/>
          <p14:tracePt t="375579" x="7664450" y="4476750"/>
          <p14:tracePt t="375595" x="7664450" y="4470400"/>
          <p14:tracePt t="375642" x="7670800" y="4470400"/>
          <p14:tracePt t="376211" x="7683500" y="4470400"/>
          <p14:tracePt t="376218" x="7702550" y="4476750"/>
          <p14:tracePt t="376231" x="7804150" y="4527550"/>
          <p14:tracePt t="376248" x="7931150" y="4552950"/>
          <p14:tracePt t="376263" x="7994650" y="4559300"/>
          <p14:tracePt t="376281" x="8140700" y="4565650"/>
          <p14:tracePt t="376297" x="8235950" y="4546600"/>
          <p14:tracePt t="376313" x="8382000" y="4521200"/>
          <p14:tracePt t="376330" x="8553450" y="4502150"/>
          <p14:tracePt t="376347" x="8769350" y="4489450"/>
          <p14:tracePt t="376363" x="9029700" y="4476750"/>
          <p14:tracePt t="376380" x="9283700" y="4457700"/>
          <p14:tracePt t="376397" x="9461500" y="4438650"/>
          <p14:tracePt t="376413" x="9582150" y="4425950"/>
          <p14:tracePt t="376430" x="9632950" y="4425950"/>
          <p14:tracePt t="376446" x="9645650" y="4425950"/>
          <p14:tracePt t="376480" x="9652000" y="4425950"/>
          <p14:tracePt t="376496" x="9677400" y="4419600"/>
          <p14:tracePt t="376514" x="9709150" y="4413250"/>
          <p14:tracePt t="376531" x="9759950" y="4400550"/>
          <p14:tracePt t="376547" x="9817100" y="4381500"/>
          <p14:tracePt t="376564" x="9861550" y="4362450"/>
          <p14:tracePt t="376581" x="9912350" y="4349750"/>
          <p14:tracePt t="376597" x="9931400" y="4343400"/>
          <p14:tracePt t="376613" x="9944100" y="4337050"/>
          <p14:tracePt t="376630" x="9956800" y="4337050"/>
          <p14:tracePt t="376647" x="9982200" y="4343400"/>
          <p14:tracePt t="376663" x="10020300" y="4356100"/>
          <p14:tracePt t="376680" x="10052050" y="4368800"/>
          <p14:tracePt t="376697" x="10090150" y="4381500"/>
          <p14:tracePt t="376713" x="10115550" y="4387850"/>
          <p14:tracePt t="376730" x="10160000" y="4387850"/>
          <p14:tracePt t="376747" x="10166350" y="4387850"/>
          <p14:tracePt t="376763" x="10229850" y="4381500"/>
          <p14:tracePt t="376780" x="10287000" y="4375150"/>
          <p14:tracePt t="376797" x="10325100" y="4368800"/>
          <p14:tracePt t="376814" x="10331450" y="4368800"/>
          <p14:tracePt t="376878" x="10344150" y="4368800"/>
          <p14:tracePt t="376886" x="10356850" y="4368800"/>
          <p14:tracePt t="376897" x="10401300" y="4375150"/>
          <p14:tracePt t="376913" x="10534650" y="4400550"/>
          <p14:tracePt t="376931" x="10763250" y="4425950"/>
          <p14:tracePt t="376947" x="10979150" y="4464050"/>
          <p14:tracePt t="376950" x="11074400" y="4483100"/>
          <p14:tracePt t="376964" x="11150600" y="4489450"/>
          <p14:tracePt t="376980" x="11258550" y="4495800"/>
          <p14:tracePt t="376997" x="11283950" y="4495800"/>
          <p14:tracePt t="377014" x="11290300" y="4495800"/>
          <p14:tracePt t="377030" x="11296650" y="4495800"/>
          <p14:tracePt t="377169" x="11296650" y="4489450"/>
          <p14:tracePt t="377176" x="11303000" y="4483100"/>
          <p14:tracePt t="377182" x="11303000" y="4476750"/>
          <p14:tracePt t="377197" x="11315700" y="4470400"/>
          <p14:tracePt t="377214" x="11322050" y="4464050"/>
          <p14:tracePt t="377316" x="11328400" y="4464050"/>
          <p14:tracePt t="377321" x="11328400" y="4457700"/>
          <p14:tracePt t="377330" x="11328400" y="4451350"/>
          <p14:tracePt t="377348" x="11328400" y="4438650"/>
          <p14:tracePt t="377364" x="11328400" y="4419600"/>
          <p14:tracePt t="377366" x="11328400" y="4413250"/>
          <p14:tracePt t="377381" x="11328400" y="4400550"/>
          <p14:tracePt t="377384" x="11328400" y="4394200"/>
          <p14:tracePt t="377414" x="11328400" y="4387850"/>
          <p14:tracePt t="377462" x="11322050" y="4387850"/>
          <p14:tracePt t="377482" x="11309350" y="4387850"/>
          <p14:tracePt t="377498" x="11296650" y="4381500"/>
          <p14:tracePt t="377517" x="11290300" y="4375150"/>
          <p14:tracePt t="377531" x="11283950" y="4368800"/>
          <p14:tracePt t="377534" x="11277600" y="4362450"/>
          <p14:tracePt t="377548" x="11277600" y="4356100"/>
          <p14:tracePt t="377565" x="11264900" y="4337050"/>
          <p14:tracePt t="377581" x="11252200" y="4324350"/>
          <p14:tracePt t="377597" x="11233150" y="4305300"/>
          <p14:tracePt t="377614" x="11207750" y="4292600"/>
          <p14:tracePt t="377631" x="11188700" y="4279900"/>
          <p14:tracePt t="377648" x="11163300" y="4267200"/>
          <p14:tracePt t="377665" x="11118850" y="4248150"/>
          <p14:tracePt t="377681" x="11093450" y="4235450"/>
          <p14:tracePt t="377697" x="11061700" y="4222750"/>
          <p14:tracePt t="377714" x="11029950" y="4210050"/>
          <p14:tracePt t="377731" x="10991850" y="4191000"/>
          <p14:tracePt t="377748" x="10953750" y="4178300"/>
          <p14:tracePt t="377765" x="10909300" y="4171950"/>
          <p14:tracePt t="377781" x="10864850" y="4165600"/>
          <p14:tracePt t="377798" x="10826750" y="4159250"/>
          <p14:tracePt t="377814" x="10788650" y="4152900"/>
          <p14:tracePt t="377831" x="10763250" y="4146550"/>
          <p14:tracePt t="377848" x="10737850" y="4146550"/>
          <p14:tracePt t="377864" x="10712450" y="4146550"/>
          <p14:tracePt t="377881" x="10687050" y="4146550"/>
          <p14:tracePt t="377898" x="10655300" y="4146550"/>
          <p14:tracePt t="377914" x="10623550" y="4152900"/>
          <p14:tracePt t="377931" x="10604500" y="4165600"/>
          <p14:tracePt t="377948" x="10585450" y="4178300"/>
          <p14:tracePt t="377964" x="10579100" y="4191000"/>
          <p14:tracePt t="377981" x="10572750" y="4203700"/>
          <p14:tracePt t="377998" x="10566400" y="4216400"/>
          <p14:tracePt t="378015" x="10560050" y="4260850"/>
          <p14:tracePt t="378031" x="10553700" y="4298950"/>
          <p14:tracePt t="378048" x="10547350" y="4356100"/>
          <p14:tracePt t="378064" x="10547350" y="4375150"/>
          <p14:tracePt t="378081" x="10566400" y="4381500"/>
          <p14:tracePt t="378098" x="10629900" y="4381500"/>
          <p14:tracePt t="378114" x="10718800" y="4381500"/>
          <p14:tracePt t="378131" x="10807700" y="4368800"/>
          <p14:tracePt t="378148" x="10877550" y="4362450"/>
          <p14:tracePt t="378165" x="10928350" y="4356100"/>
          <p14:tracePt t="378181" x="10947400" y="4356100"/>
          <p14:tracePt t="385858" x="10953750" y="4356100"/>
          <p14:tracePt t="385866" x="10972800" y="4356100"/>
          <p14:tracePt t="385872" x="11042650" y="4368800"/>
          <p14:tracePt t="385887" x="11207750" y="4394200"/>
          <p14:tracePt t="385905" x="11353800" y="4400550"/>
          <p14:tracePt t="385921" x="11455400" y="4387850"/>
          <p14:tracePt t="385938" x="11499850" y="4368800"/>
          <p14:tracePt t="385954" x="11531600" y="4337050"/>
          <p14:tracePt t="385971" x="11544300" y="4305300"/>
          <p14:tracePt t="385988" x="11550650" y="4279900"/>
          <p14:tracePt t="386005" x="11550650" y="4260850"/>
          <p14:tracePt t="386021" x="11544300" y="4248150"/>
          <p14:tracePt t="386038" x="11537950" y="4235450"/>
          <p14:tracePt t="386055" x="11518900" y="4222750"/>
          <p14:tracePt t="386071" x="11499850" y="4216400"/>
          <p14:tracePt t="386089" x="11430000" y="4203700"/>
          <p14:tracePt t="386104" x="11328400" y="4184650"/>
          <p14:tracePt t="386121" x="11207750" y="4171950"/>
          <p14:tracePt t="386139" x="11093450" y="4159250"/>
          <p14:tracePt t="386155" x="10928350" y="4140200"/>
          <p14:tracePt t="386171" x="10795000" y="4121150"/>
          <p14:tracePt t="386188" x="10668000" y="4102100"/>
          <p14:tracePt t="386205" x="10560050" y="4089400"/>
          <p14:tracePt t="386222" x="10452100" y="4083050"/>
          <p14:tracePt t="386238" x="10401300" y="4083050"/>
          <p14:tracePt t="386255" x="10325100" y="4083050"/>
          <p14:tracePt t="386273" x="10160000" y="4095750"/>
          <p14:tracePt t="386288" x="10096500" y="4095750"/>
          <p14:tracePt t="386305" x="9855200" y="4102100"/>
          <p14:tracePt t="386310" x="9677400" y="4102100"/>
          <p14:tracePt t="386321" x="9486900" y="4102100"/>
          <p14:tracePt t="386338" x="8940800" y="4083050"/>
          <p14:tracePt t="386355" x="8629650" y="4064000"/>
          <p14:tracePt t="386372" x="8401050" y="4057650"/>
          <p14:tracePt t="386389" x="8197850" y="4057650"/>
          <p14:tracePt t="386405" x="7956550" y="4076700"/>
          <p14:tracePt t="386422" x="7607300" y="4121150"/>
          <p14:tracePt t="386438" x="7232650" y="4171950"/>
          <p14:tracePt t="386455" x="6883400" y="4203700"/>
          <p14:tracePt t="386471" x="6584950" y="4203700"/>
          <p14:tracePt t="386489" x="6457950" y="4197350"/>
          <p14:tracePt t="386505" x="6445250" y="4191000"/>
          <p14:tracePt t="386590" x="6445250" y="4197350"/>
          <p14:tracePt t="386598" x="6445250" y="4210050"/>
          <p14:tracePt t="386606" x="6445250" y="4216400"/>
          <p14:tracePt t="386622" x="6451600" y="4241800"/>
          <p14:tracePt t="386639" x="6483350" y="4279900"/>
          <p14:tracePt t="386659" x="6521450" y="4311650"/>
          <p14:tracePt t="386672" x="6559550" y="4349750"/>
          <p14:tracePt t="386689" x="6572250" y="4394200"/>
          <p14:tracePt t="386705" x="6572250" y="4445000"/>
          <p14:tracePt t="386722" x="6572250" y="4495800"/>
          <p14:tracePt t="386739" x="6572250" y="4552950"/>
          <p14:tracePt t="386756" x="6578600" y="4603750"/>
          <p14:tracePt t="386759" x="6584950" y="4616450"/>
          <p14:tracePt t="386773" x="6604000" y="4648200"/>
          <p14:tracePt t="386788" x="6616700" y="4673600"/>
          <p14:tracePt t="386805" x="6629400" y="4686300"/>
          <p14:tracePt t="386822" x="6629400" y="4730750"/>
          <p14:tracePt t="386838" x="6610350" y="4762500"/>
          <p14:tracePt t="386855" x="6591300" y="4794250"/>
          <p14:tracePt t="386872" x="6584950" y="4826000"/>
          <p14:tracePt t="386888" x="6578600" y="4845050"/>
          <p14:tracePt t="386905" x="6572250" y="4845050"/>
          <p14:tracePt t="386950" x="6578600" y="4845050"/>
          <p14:tracePt t="386956" x="6584950" y="4845050"/>
          <p14:tracePt t="386972" x="6597650" y="4838700"/>
          <p14:tracePt t="387030" x="6597650" y="4845050"/>
          <p14:tracePt t="387039" x="6597650" y="4851400"/>
          <p14:tracePt t="387072" x="6591300" y="4851400"/>
          <p14:tracePt t="387602" x="6597650" y="4857750"/>
          <p14:tracePt t="387611" x="6610350" y="4857750"/>
          <p14:tracePt t="387622" x="6648450" y="4864100"/>
          <p14:tracePt t="387640" x="6661150" y="4864100"/>
          <p14:tracePt t="387657" x="6705600" y="4870450"/>
          <p14:tracePt t="387673" x="6737350" y="4870450"/>
          <p14:tracePt t="387689" x="6781800" y="4870450"/>
          <p14:tracePt t="387706" x="6813550" y="4870450"/>
          <p14:tracePt t="387723" x="6832600" y="4870450"/>
          <p14:tracePt t="387740" x="6845300" y="4870450"/>
          <p14:tracePt t="387773" x="6851650" y="4870450"/>
          <p14:tracePt t="387884" x="6851650" y="4864100"/>
          <p14:tracePt t="387891" x="6858000" y="4857750"/>
          <p14:tracePt t="387907" x="6870700" y="4838700"/>
          <p14:tracePt t="387923" x="6877050" y="4819650"/>
          <p14:tracePt t="387939" x="6883400" y="4800600"/>
          <p14:tracePt t="387956" x="6896100" y="4775200"/>
          <p14:tracePt t="387973" x="6921500" y="4756150"/>
          <p14:tracePt t="387989" x="6978650" y="4743450"/>
          <p14:tracePt t="388006" x="7067550" y="4737100"/>
          <p14:tracePt t="388023" x="7118350" y="4730750"/>
          <p14:tracePt t="388039" x="7162800" y="4724400"/>
          <p14:tracePt t="388043" x="7188200" y="4718050"/>
          <p14:tracePt t="388056" x="7213600" y="4718050"/>
          <p14:tracePt t="388058" x="7232650" y="4718050"/>
          <p14:tracePt t="388075" x="7251700" y="4718050"/>
          <p14:tracePt t="388090" x="7264400" y="4718050"/>
          <p14:tracePt t="388123" x="7270750" y="4718050"/>
          <p14:tracePt t="388175" x="7277100" y="4724400"/>
          <p14:tracePt t="388190" x="7289800" y="4737100"/>
          <p14:tracePt t="388206" x="7302500" y="4749800"/>
          <p14:tracePt t="388223" x="7308850" y="4762500"/>
          <p14:tracePt t="388240" x="7315200" y="4775200"/>
          <p14:tracePt t="388256" x="7321550" y="4781550"/>
          <p14:tracePt t="388273" x="7321550" y="4787900"/>
          <p14:tracePt t="388290" x="7327900" y="4787900"/>
          <p14:tracePt t="388331" x="7327900" y="4794250"/>
          <p14:tracePt t="388364" x="7327900" y="4800600"/>
          <p14:tracePt t="388419" x="7327900" y="4806950"/>
          <p14:tracePt t="388452" x="7327900" y="4813300"/>
          <p14:tracePt t="388488" x="7327900" y="4819650"/>
          <p14:tracePt t="388676" x="7327900" y="4826000"/>
          <p14:tracePt t="388682" x="7327900" y="4832350"/>
          <p14:tracePt t="388690" x="7327900" y="4838700"/>
          <p14:tracePt t="388707" x="7327900" y="4851400"/>
          <p14:tracePt t="388724" x="7327900" y="4864100"/>
          <p14:tracePt t="388741" x="7327900" y="4883150"/>
          <p14:tracePt t="388757" x="7327900" y="4895850"/>
          <p14:tracePt t="388774" x="7327900" y="4914900"/>
          <p14:tracePt t="388790" x="7366000" y="4959350"/>
          <p14:tracePt t="388807" x="7378700" y="4965700"/>
          <p14:tracePt t="389287" x="7372350" y="4965700"/>
          <p14:tracePt t="389295" x="7315200" y="4940300"/>
          <p14:tracePt t="389307" x="7251700" y="4914900"/>
          <p14:tracePt t="389325" x="7086600" y="4826000"/>
          <p14:tracePt t="389342" x="7067550" y="4775200"/>
          <p14:tracePt t="389358" x="7067550" y="4737100"/>
          <p14:tracePt t="389374" x="7073900" y="4699000"/>
          <p14:tracePt t="389391" x="7099300" y="4667250"/>
          <p14:tracePt t="389408" x="7137400" y="4641850"/>
          <p14:tracePt t="389424" x="7156450" y="4641850"/>
          <p14:tracePt t="389494" x="7162800" y="4641850"/>
          <p14:tracePt t="389507" x="7169150" y="4641850"/>
          <p14:tracePt t="389525" x="7283450" y="4641850"/>
          <p14:tracePt t="389541" x="7334250" y="4641850"/>
          <p14:tracePt t="389558" x="7454900" y="4648200"/>
          <p14:tracePt t="389561" x="7512050" y="4660900"/>
          <p14:tracePt t="389575" x="7632700" y="4686300"/>
          <p14:tracePt t="389591" x="7721600" y="4705350"/>
          <p14:tracePt t="389608" x="7778750" y="4711700"/>
          <p14:tracePt t="389625" x="7823200" y="4718050"/>
          <p14:tracePt t="389642" x="7874000" y="4718050"/>
          <p14:tracePt t="389647" x="7905750" y="4718050"/>
          <p14:tracePt t="389658" x="7924800" y="4718050"/>
          <p14:tracePt t="389674" x="8026400" y="4718050"/>
          <p14:tracePt t="389691" x="8128000" y="4711700"/>
          <p14:tracePt t="389708" x="8197850" y="4705350"/>
          <p14:tracePt t="389724" x="8229600" y="4699000"/>
          <p14:tracePt t="389741" x="8261350" y="4692650"/>
          <p14:tracePt t="389758" x="8280400" y="4686300"/>
          <p14:tracePt t="389758" x="8293100" y="4686300"/>
          <p14:tracePt t="389775" x="8312150" y="4686300"/>
          <p14:tracePt t="389791" x="8369300" y="4686300"/>
          <p14:tracePt t="389808" x="8420100" y="4686300"/>
          <p14:tracePt t="389824" x="8458200" y="4679950"/>
          <p14:tracePt t="389842" x="8489950" y="4667250"/>
          <p14:tracePt t="389858" x="8515350" y="4660900"/>
          <p14:tracePt t="389875" x="8528050" y="4654550"/>
          <p14:tracePt t="389891" x="8540750" y="4648200"/>
          <p14:tracePt t="389908" x="8553450" y="4641850"/>
          <p14:tracePt t="389924" x="8572500" y="4641850"/>
          <p14:tracePt t="389958" x="8578850" y="4641850"/>
          <p14:tracePt t="389974" x="8578850" y="4635500"/>
          <p14:tracePt t="389991" x="8591550" y="4635500"/>
          <p14:tracePt t="390041" x="8597900" y="4635500"/>
          <p14:tracePt t="390058" x="8616950" y="4635500"/>
          <p14:tracePt t="390075" x="8642350" y="4641850"/>
          <p14:tracePt t="390076" x="8655050" y="4648200"/>
          <p14:tracePt t="390091" x="8667750" y="4648200"/>
          <p14:tracePt t="390110" x="8731250" y="4654550"/>
          <p14:tracePt t="390125" x="8743950" y="4654550"/>
          <p14:tracePt t="390129" x="8763000" y="4660900"/>
          <p14:tracePt t="390142" x="8782050" y="4660900"/>
          <p14:tracePt t="390159" x="8864600" y="4660900"/>
          <p14:tracePt t="390176" x="8928100" y="4654550"/>
          <p14:tracePt t="390191" x="8985250" y="4635500"/>
          <p14:tracePt t="390208" x="9017000" y="4622800"/>
          <p14:tracePt t="390225" x="9036050" y="4610100"/>
          <p14:tracePt t="390241" x="9042400" y="4603750"/>
          <p14:tracePt t="390294" x="9036050" y="4610100"/>
          <p14:tracePt t="390308" x="9036050" y="4622800"/>
          <p14:tracePt t="390325" x="9036050" y="4629150"/>
          <p14:tracePt t="390341" x="9036050" y="4635500"/>
          <p14:tracePt t="390358" x="9029700" y="4635500"/>
          <p14:tracePt t="390375" x="9023350" y="4635500"/>
          <p14:tracePt t="390391" x="9017000" y="4635500"/>
          <p14:tracePt t="390408" x="9010650" y="4622800"/>
          <p14:tracePt t="390425" x="9010650" y="4610100"/>
          <p14:tracePt t="390442" x="9010650" y="4603750"/>
          <p14:tracePt t="390458" x="9004300" y="4591050"/>
          <p14:tracePt t="390475" x="9004300" y="4578350"/>
          <p14:tracePt t="390477" x="8997950" y="4572000"/>
          <p14:tracePt t="390491" x="8991600" y="4565650"/>
          <p14:tracePt t="390495" x="8985250" y="4552950"/>
          <p14:tracePt t="390508" x="8978900" y="4546600"/>
          <p14:tracePt t="390525" x="8953500" y="4521200"/>
          <p14:tracePt t="390542" x="8934450" y="4508500"/>
          <p14:tracePt t="390559" x="8902700" y="4489450"/>
          <p14:tracePt t="390575" x="8870950" y="4476750"/>
          <p14:tracePt t="390592" x="8845550" y="4470400"/>
          <p14:tracePt t="390608" x="8832850" y="4470400"/>
          <p14:tracePt t="390626" x="8813800" y="4464050"/>
          <p14:tracePt t="390642" x="8756650" y="4464050"/>
          <p14:tracePt t="390658" x="8699500" y="4470400"/>
          <p14:tracePt t="390675" x="8623300" y="4483100"/>
          <p14:tracePt t="390692" x="8540750" y="4495800"/>
          <p14:tracePt t="390708" x="8420100" y="4514850"/>
          <p14:tracePt t="390725" x="8293100" y="4540250"/>
          <p14:tracePt t="390728" x="8261350" y="4546600"/>
          <p14:tracePt t="390742" x="8210550" y="4552950"/>
          <p14:tracePt t="390759" x="8134350" y="4572000"/>
          <p14:tracePt t="390775" x="8115300" y="4584700"/>
          <p14:tracePt t="390792" x="8121650" y="4597400"/>
          <p14:tracePt t="390808" x="8147050" y="4622800"/>
          <p14:tracePt t="390825" x="8178800" y="4654550"/>
          <p14:tracePt t="390842" x="8204200" y="4679950"/>
          <p14:tracePt t="390858" x="8242300" y="4711700"/>
          <p14:tracePt t="390875" x="8280400" y="4730750"/>
          <p14:tracePt t="390892" x="8356600" y="4756150"/>
          <p14:tracePt t="390908" x="8420100" y="4775200"/>
          <p14:tracePt t="390925" x="8477250" y="4794250"/>
          <p14:tracePt t="390942" x="8528050" y="4806950"/>
          <p14:tracePt t="390959" x="8578850" y="4813300"/>
          <p14:tracePt t="390975" x="8629650" y="4819650"/>
          <p14:tracePt t="390977" x="8655050" y="4819650"/>
          <p14:tracePt t="390993" x="8674100" y="4819650"/>
          <p14:tracePt t="391009" x="8693150" y="4819650"/>
          <p14:tracePt t="391059" x="8674100" y="4819650"/>
          <p14:tracePt t="391075" x="8661400" y="4819650"/>
          <p14:tracePt t="391092" x="8648700" y="4819650"/>
          <p14:tracePt t="391136" x="8642350" y="4819650"/>
          <p14:tracePt t="391143" x="8636000" y="4819650"/>
          <p14:tracePt t="391159" x="8623300" y="4806950"/>
          <p14:tracePt t="391175" x="8591550" y="4794250"/>
          <p14:tracePt t="391192" x="8585200" y="4794250"/>
          <p14:tracePt t="395714" x="8591550" y="4787900"/>
          <p14:tracePt t="395720" x="8648700" y="4768850"/>
          <p14:tracePt t="395729" x="8712200" y="4743450"/>
          <p14:tracePt t="395746" x="8845550" y="4705350"/>
          <p14:tracePt t="395763" x="8966200" y="4667250"/>
          <p14:tracePt t="395781" x="9061450" y="4641850"/>
          <p14:tracePt t="395796" x="9112250" y="4622800"/>
          <p14:tracePt t="395813" x="9144000" y="4616450"/>
          <p14:tracePt t="395817" x="9156700" y="4616450"/>
          <p14:tracePt t="395830" x="9163050" y="4616450"/>
          <p14:tracePt t="395834" x="9169400" y="4616450"/>
          <p14:tracePt t="395846" x="9175750" y="4610100"/>
          <p14:tracePt t="395884" x="9182100" y="4610100"/>
          <p14:tracePt t="395915" x="9194800" y="4610100"/>
          <p14:tracePt t="395930" x="9201150" y="4610100"/>
          <p14:tracePt t="395946" x="9213850" y="4610100"/>
          <p14:tracePt t="395963" x="9220200" y="4610100"/>
          <p14:tracePt t="395980" x="9232900" y="4603750"/>
          <p14:tracePt t="395997" x="9245600" y="4584700"/>
          <p14:tracePt t="396013" x="9251950" y="4572000"/>
          <p14:tracePt t="396030" x="9251950" y="4559300"/>
          <p14:tracePt t="396063" x="9232900" y="4559300"/>
          <p14:tracePt t="396080" x="9213850" y="4559300"/>
          <p14:tracePt t="396096" x="9182100" y="4559300"/>
          <p14:tracePt t="396113" x="9175750" y="4559300"/>
          <p14:tracePt t="396147" x="9188450" y="4559300"/>
          <p14:tracePt t="396164" x="9213850" y="4546600"/>
          <p14:tracePt t="396180" x="9226550" y="4546600"/>
          <p14:tracePt t="396197" x="9245600" y="4546600"/>
          <p14:tracePt t="396213" x="9277350" y="4540250"/>
          <p14:tracePt t="396229" x="9321800" y="4540250"/>
          <p14:tracePt t="396247" x="9353550" y="4540250"/>
          <p14:tracePt t="396264" x="9372600" y="4540250"/>
          <p14:tracePt t="396280" x="9391650" y="4540250"/>
          <p14:tracePt t="396297" x="9423400" y="4540250"/>
          <p14:tracePt t="396299" x="9455150" y="4540250"/>
          <p14:tracePt t="396313" x="9480550" y="4540250"/>
          <p14:tracePt t="396316" x="9518650" y="4546600"/>
          <p14:tracePt t="396330" x="9556750" y="4546600"/>
          <p14:tracePt t="396332" x="9575800" y="4552950"/>
          <p14:tracePt t="396346" x="9632950" y="4559300"/>
          <p14:tracePt t="396363" x="9652000" y="4565650"/>
          <p14:tracePt t="396380" x="9658350" y="4572000"/>
          <p14:tracePt t="396396" x="9664700" y="4572000"/>
          <p14:tracePt t="396414" x="9671050" y="4572000"/>
          <p14:tracePt t="396430" x="9702800" y="4572000"/>
          <p14:tracePt t="396447" x="9734550" y="4578350"/>
          <p14:tracePt t="396464" x="9810750" y="4584700"/>
          <p14:tracePt t="396480" x="9906000" y="4584700"/>
          <p14:tracePt t="396497" x="10001250" y="4584700"/>
          <p14:tracePt t="396514" x="10058400" y="4584700"/>
          <p14:tracePt t="396530" x="10128250" y="4584700"/>
          <p14:tracePt t="396547" x="10160000" y="4584700"/>
          <p14:tracePt t="396563" x="10204450" y="4572000"/>
          <p14:tracePt t="396581" x="10242550" y="4559300"/>
          <p14:tracePt t="396597" x="10287000" y="4540250"/>
          <p14:tracePt t="396613" x="10318750" y="4533900"/>
          <p14:tracePt t="396630" x="10363200" y="4514850"/>
          <p14:tracePt t="396647" x="10375900" y="4514850"/>
          <p14:tracePt t="396664" x="10388600" y="4514850"/>
          <p14:tracePt t="396697" x="10394950" y="4514850"/>
          <p14:tracePt t="396736" x="10401300" y="4514850"/>
          <p14:tracePt t="396747" x="10407650" y="4514850"/>
          <p14:tracePt t="396763" x="10433050" y="4508500"/>
          <p14:tracePt t="396780" x="10477500" y="4495800"/>
          <p14:tracePt t="396797" x="10534650" y="4476750"/>
          <p14:tracePt t="396814" x="10687050" y="4457700"/>
          <p14:tracePt t="396830" x="10731500" y="4457700"/>
          <p14:tracePt t="396847" x="10795000" y="4451350"/>
          <p14:tracePt t="396863" x="10807700" y="4451350"/>
          <p14:tracePt t="396881" x="10814050" y="4451350"/>
          <p14:tracePt t="396917" x="10820400" y="4451350"/>
          <p14:tracePt t="396930" x="10826750" y="4451350"/>
          <p14:tracePt t="396947" x="10845800" y="4451350"/>
          <p14:tracePt t="396966" x="10883900" y="4470400"/>
          <p14:tracePt t="396982" x="10909300" y="4483100"/>
          <p14:tracePt t="397042" x="10902950" y="4483100"/>
          <p14:tracePt t="397051" x="10896600" y="4489450"/>
          <p14:tracePt t="397063" x="10883900" y="4495800"/>
          <p14:tracePt t="397081" x="10864850" y="4508500"/>
          <p14:tracePt t="397097" x="10839450" y="4514850"/>
          <p14:tracePt t="397114" x="10763250" y="4521200"/>
          <p14:tracePt t="397131" x="10636250" y="4527550"/>
          <p14:tracePt t="397147" x="10439400" y="4527550"/>
          <p14:tracePt t="397164" x="10204450" y="4514850"/>
          <p14:tracePt t="397181" x="9988550" y="4495800"/>
          <p14:tracePt t="397197" x="9766300" y="4476750"/>
          <p14:tracePt t="397214" x="9582150" y="4457700"/>
          <p14:tracePt t="397230" x="9442450" y="4445000"/>
          <p14:tracePt t="397247" x="9328150" y="4451350"/>
          <p14:tracePt t="397264" x="9137650" y="4476750"/>
          <p14:tracePt t="397280" x="8890000" y="4502150"/>
          <p14:tracePt t="397297" x="8572500" y="4527550"/>
          <p14:tracePt t="397314" x="8153400" y="4527550"/>
          <p14:tracePt t="397330" x="7893050" y="4508500"/>
          <p14:tracePt t="397347" x="7747000" y="4495800"/>
          <p14:tracePt t="397364" x="7651750" y="4489450"/>
          <p14:tracePt t="397381" x="7543800" y="4489450"/>
          <p14:tracePt t="397397" x="7429500" y="4502150"/>
          <p14:tracePt t="397414" x="7308850" y="4521200"/>
          <p14:tracePt t="397431" x="7219950" y="4546600"/>
          <p14:tracePt t="397447" x="7194550" y="4559300"/>
          <p14:tracePt t="397481" x="7188200" y="4565650"/>
          <p14:tracePt t="397498" x="7181850" y="4603750"/>
          <p14:tracePt t="397514" x="7156450" y="4667250"/>
          <p14:tracePt t="397531" x="7124700" y="4730750"/>
          <p14:tracePt t="397533" x="7105650" y="4762500"/>
          <p14:tracePt t="397547" x="7086600" y="4794250"/>
          <p14:tracePt t="397548" x="7080250" y="4806950"/>
          <p14:tracePt t="397564" x="7073900" y="4838700"/>
          <p14:tracePt t="397581" x="7073900" y="4851400"/>
          <p14:tracePt t="397631" x="7086600" y="4851400"/>
          <p14:tracePt t="397648" x="7131050" y="4851400"/>
          <p14:tracePt t="397664" x="7175500" y="4870450"/>
          <p14:tracePt t="397681" x="7194550" y="4889500"/>
          <p14:tracePt t="397698" x="7207250" y="4902200"/>
          <p14:tracePt t="397714" x="7207250" y="4908550"/>
          <p14:tracePt t="397748" x="7219950" y="4908550"/>
          <p14:tracePt t="397765" x="7258050" y="4908550"/>
          <p14:tracePt t="397781" x="7283450" y="4908550"/>
          <p14:tracePt t="397798" x="7296150" y="4914900"/>
          <p14:tracePt t="397814" x="7296150" y="4933950"/>
          <p14:tracePt t="397831" x="7296150" y="4953000"/>
          <p14:tracePt t="397848" x="7289800" y="4965700"/>
          <p14:tracePt t="397864" x="7289800" y="4972050"/>
          <p14:tracePt t="400640" x="7308850" y="4972050"/>
          <p14:tracePt t="400647" x="7378700" y="4965700"/>
          <p14:tracePt t="400666" x="7543800" y="4946650"/>
          <p14:tracePt t="400683" x="7715250" y="4933950"/>
          <p14:tracePt t="400700" x="7867650" y="4927600"/>
          <p14:tracePt t="400717" x="8058150" y="4927600"/>
          <p14:tracePt t="400719" x="8128000" y="4933950"/>
          <p14:tracePt t="400734" x="8197850" y="4946650"/>
          <p14:tracePt t="400750" x="8286750" y="4972050"/>
          <p14:tracePt t="400774" x="8293100" y="4978400"/>
          <p14:tracePt t="400841" x="8299450" y="4978400"/>
          <p14:tracePt t="400849" x="8318500" y="4972050"/>
          <p14:tracePt t="400867" x="8382000" y="4959350"/>
          <p14:tracePt t="400884" x="8477250" y="4940300"/>
          <p14:tracePt t="400900" x="8591550" y="4933950"/>
          <p14:tracePt t="400917" x="8699500" y="4933950"/>
          <p14:tracePt t="400934" x="8801100" y="4940300"/>
          <p14:tracePt t="400950" x="8877300" y="4953000"/>
          <p14:tracePt t="400953" x="8909050" y="4953000"/>
          <p14:tracePt t="400967" x="8928100" y="4959350"/>
          <p14:tracePt t="400985" x="8959850" y="4965700"/>
          <p14:tracePt t="401001" x="8985250" y="4965700"/>
          <p14:tracePt t="401017" x="9042400" y="4965700"/>
          <p14:tracePt t="401034" x="9061450" y="4965700"/>
          <p14:tracePt t="401050" x="9144000" y="4972050"/>
          <p14:tracePt t="401067" x="9271000" y="4972050"/>
          <p14:tracePt t="401084" x="9347200" y="4972050"/>
          <p14:tracePt t="401100" x="9423400" y="4972050"/>
          <p14:tracePt t="401117" x="9486900" y="4959350"/>
          <p14:tracePt t="401134" x="9537700" y="4946650"/>
          <p14:tracePt t="401151" x="9569450" y="4933950"/>
          <p14:tracePt t="401167" x="9620250" y="4908550"/>
          <p14:tracePt t="401184" x="9671050" y="4876800"/>
          <p14:tracePt t="401200" x="9702800" y="4838700"/>
          <p14:tracePt t="401218" x="9715500" y="4813300"/>
          <p14:tracePt t="401234" x="9715500" y="4768850"/>
          <p14:tracePt t="401250" x="9696450" y="4718050"/>
          <p14:tracePt t="401267" x="9683750" y="4699000"/>
          <p14:tracePt t="401285" x="9664700" y="4673600"/>
          <p14:tracePt t="401301" x="9652000" y="4654550"/>
          <p14:tracePt t="401317" x="9632950" y="4629150"/>
          <p14:tracePt t="401334" x="9613900" y="4610100"/>
          <p14:tracePt t="401351" x="9550400" y="4578350"/>
          <p14:tracePt t="401367" x="9461500" y="4552950"/>
          <p14:tracePt t="401384" x="9321800" y="4521200"/>
          <p14:tracePt t="401401" x="9201150" y="4489450"/>
          <p14:tracePt t="401417" x="9118600" y="4464050"/>
          <p14:tracePt t="401435" x="9023350" y="4425950"/>
          <p14:tracePt t="401451" x="8978900" y="4413250"/>
          <p14:tracePt t="401468" x="8947150" y="4400550"/>
          <p14:tracePt t="401484" x="8909050" y="4400550"/>
          <p14:tracePt t="401501" x="8756650" y="4400550"/>
          <p14:tracePt t="401517" x="8642350" y="4400550"/>
          <p14:tracePt t="401534" x="8553450" y="4400550"/>
          <p14:tracePt t="401552" x="8464550" y="4400550"/>
          <p14:tracePt t="401567" x="8420100" y="4400550"/>
          <p14:tracePt t="401584" x="8394700" y="4400550"/>
          <p14:tracePt t="401601" x="8375650" y="4400550"/>
          <p14:tracePt t="401618" x="8343900" y="4413250"/>
          <p14:tracePt t="401634" x="8280400" y="4476750"/>
          <p14:tracePt t="401651" x="8210550" y="4552950"/>
          <p14:tracePt t="401667" x="8134350" y="4648200"/>
          <p14:tracePt t="401685" x="8108950" y="4705350"/>
          <p14:tracePt t="401701" x="8102600" y="4737100"/>
          <p14:tracePt t="401751" x="8115300" y="4737100"/>
          <p14:tracePt t="401768" x="8204200" y="4749800"/>
          <p14:tracePt t="401784" x="8356600" y="4768850"/>
          <p14:tracePt t="401801" x="8572500" y="4806950"/>
          <p14:tracePt t="401818" x="8864600" y="4851400"/>
          <p14:tracePt t="401840" x="9144000" y="4889500"/>
          <p14:tracePt t="401851" x="9372600" y="4908550"/>
          <p14:tracePt t="401868" x="9518650" y="4908550"/>
          <p14:tracePt t="401884" x="9594850" y="4902200"/>
          <p14:tracePt t="401901" x="9639300" y="4883150"/>
          <p14:tracePt t="401918" x="9671050" y="4857750"/>
          <p14:tracePt t="401934" x="9702800" y="4819650"/>
          <p14:tracePt t="401951" x="9721850" y="4787900"/>
          <p14:tracePt t="401968" x="9740900" y="4756150"/>
          <p14:tracePt t="401986" x="9753600" y="4737100"/>
          <p14:tracePt t="402001" x="9753600" y="4724400"/>
          <p14:tracePt t="402018" x="9753600" y="4711700"/>
          <p14:tracePt t="402034" x="9753600" y="4705350"/>
          <p14:tracePt t="402051" x="9747250" y="4692650"/>
          <p14:tracePt t="402068" x="9740900" y="4673600"/>
          <p14:tracePt t="402084" x="9721850" y="4654550"/>
          <p14:tracePt t="402101" x="9702800" y="4641850"/>
          <p14:tracePt t="402118" x="9683750" y="4629150"/>
          <p14:tracePt t="402135" x="9664700" y="4629150"/>
          <p14:tracePt t="402152" x="9639300" y="4622800"/>
          <p14:tracePt t="402168" x="9607550" y="4622800"/>
          <p14:tracePt t="402170" x="9601200" y="4622800"/>
          <p14:tracePt t="402184" x="9575800" y="4622800"/>
          <p14:tracePt t="402201" x="9556750" y="4622800"/>
          <p14:tracePt t="402219" x="9525000" y="4622800"/>
          <p14:tracePt t="402236" x="9499600" y="4622800"/>
          <p14:tracePt t="402251" x="9480550" y="4622800"/>
          <p14:tracePt t="402268" x="9467850" y="4622800"/>
          <p14:tracePt t="402285" x="9448800" y="4622800"/>
          <p14:tracePt t="402301" x="9436100" y="4629150"/>
          <p14:tracePt t="402318" x="9429750" y="4629150"/>
          <p14:tracePt t="402335" x="9423400" y="4629150"/>
          <p14:tracePt t="402376" x="9417050" y="4629150"/>
          <p14:tracePt t="402978" x="9436100" y="4635500"/>
          <p14:tracePt t="402988" x="9461500" y="4641850"/>
          <p14:tracePt t="403002" x="9575800" y="4660900"/>
          <p14:tracePt t="403019" x="9709150" y="4679950"/>
          <p14:tracePt t="403035" x="9817100" y="4679950"/>
          <p14:tracePt t="403053" x="9912350" y="4679950"/>
          <p14:tracePt t="403069" x="9969500" y="4679950"/>
          <p14:tracePt t="403085" x="10007600" y="4673600"/>
          <p14:tracePt t="403103" x="10033000" y="4654550"/>
          <p14:tracePt t="403119" x="10045700" y="4635500"/>
          <p14:tracePt t="403135" x="10052050" y="4610100"/>
          <p14:tracePt t="403153" x="10058400" y="4572000"/>
          <p14:tracePt t="403168" x="10058400" y="4559300"/>
          <p14:tracePt t="403185" x="10045700" y="4552950"/>
          <p14:tracePt t="403203" x="9988550" y="4552950"/>
          <p14:tracePt t="403219" x="9906000" y="4546600"/>
          <p14:tracePt t="403236" x="9829800" y="4552950"/>
          <p14:tracePt t="403252" x="9772650" y="4565650"/>
          <p14:tracePt t="403269" x="9696450" y="4584700"/>
          <p14:tracePt t="403286" x="9639300" y="4610100"/>
          <p14:tracePt t="403302" x="9563100" y="4629150"/>
          <p14:tracePt t="403319" x="9486900" y="4641850"/>
          <p14:tracePt t="403336" x="9404350" y="4654550"/>
          <p14:tracePt t="403353" x="9378950" y="4654550"/>
          <p14:tracePt t="403369" x="9366250" y="4654550"/>
          <p14:tracePt t="403403" x="9353550" y="4660900"/>
          <p14:tracePt t="403419" x="9321800" y="4686300"/>
          <p14:tracePt t="403437" x="9264650" y="4718050"/>
          <p14:tracePt t="403453" x="9201150" y="4749800"/>
          <p14:tracePt t="403469" x="9150350" y="4768850"/>
          <p14:tracePt t="403486" x="9131300" y="4781550"/>
          <p14:tracePt t="403502" x="9118600" y="4787900"/>
          <p14:tracePt t="403554" x="9112250" y="4787900"/>
          <p14:tracePt t="403598" x="9105900" y="4787900"/>
          <p14:tracePt t="403626" x="9099550" y="4794250"/>
          <p14:tracePt t="403747" x="9105900" y="4787900"/>
          <p14:tracePt t="403754" x="9112250" y="4787900"/>
          <p14:tracePt t="403770" x="9118600" y="4775200"/>
          <p14:tracePt t="403786" x="9131300" y="4762500"/>
          <p14:tracePt t="403803" x="9144000" y="4756150"/>
          <p14:tracePt t="403820" x="9150350" y="4743450"/>
          <p14:tracePt t="403836" x="9156700" y="4737100"/>
          <p14:tracePt t="403853" x="9169400" y="4730750"/>
          <p14:tracePt t="403869" x="9175750" y="4724400"/>
          <p14:tracePt t="403886" x="9182100" y="4724400"/>
          <p14:tracePt t="404020" x="9182100" y="4711700"/>
          <p14:tracePt t="404037" x="9188450" y="4679950"/>
          <p14:tracePt t="404053" x="9188450" y="4584700"/>
          <p14:tracePt t="404070" x="9175750" y="4438650"/>
          <p14:tracePt t="404074" x="9156700" y="4337050"/>
          <p14:tracePt t="404086" x="9144000" y="4254500"/>
          <p14:tracePt t="404089" x="9131300" y="4121150"/>
          <p14:tracePt t="404103" x="9124950" y="4019550"/>
          <p14:tracePt t="404122" x="9131300" y="3740150"/>
          <p14:tracePt t="404137" x="9144000" y="3644900"/>
          <p14:tracePt t="404153" x="9156700" y="3600450"/>
          <p14:tracePt t="404194" x="9150350" y="3600450"/>
          <p14:tracePt t="404203" x="9144000" y="3606800"/>
          <p14:tracePt t="404220" x="9137650" y="3613150"/>
          <p14:tracePt t="404492" x="9137650" y="3619500"/>
          <p14:tracePt t="404532" x="9131300" y="3619500"/>
          <p14:tracePt t="404542" x="9124950" y="3625850"/>
          <p14:tracePt t="404553" x="9112250" y="3638550"/>
          <p14:tracePt t="404571" x="9086850" y="3651250"/>
          <p14:tracePt t="404587" x="9086850" y="3657600"/>
          <p14:tracePt t="404603" x="9086850" y="3676650"/>
          <p14:tracePt t="404608" x="9080500" y="3695700"/>
          <p14:tracePt t="404620" x="9067800" y="3727450"/>
          <p14:tracePt t="404621" x="9055100" y="3746500"/>
          <p14:tracePt t="404638" x="9029700" y="3784600"/>
          <p14:tracePt t="404654" x="9004300" y="3810000"/>
          <p14:tracePt t="404670" x="8997950" y="3822700"/>
          <p14:tracePt t="404742" x="8997950" y="3829050"/>
          <p14:tracePt t="404750" x="8991600" y="3829050"/>
          <p14:tracePt t="404771" x="8953500" y="3854450"/>
          <p14:tracePt t="404787" x="8921750" y="3886200"/>
          <p14:tracePt t="404804" x="8896350" y="3898900"/>
          <p14:tracePt t="404808" x="8890000" y="3905250"/>
          <p14:tracePt t="407934" x="8896350" y="3917950"/>
          <p14:tracePt t="407944" x="8947150" y="3968750"/>
          <p14:tracePt t="407957" x="9029700" y="4108450"/>
          <p14:tracePt t="407974" x="9042400" y="4260850"/>
          <p14:tracePt t="407990" x="9023350" y="4387850"/>
          <p14:tracePt t="408006" x="8997950" y="4502150"/>
          <p14:tracePt t="408024" x="8966200" y="4648200"/>
          <p14:tracePt t="408040" x="8940800" y="4800600"/>
          <p14:tracePt t="408057" x="8890000" y="4978400"/>
          <p14:tracePt t="408073" x="8832850" y="5143500"/>
          <p14:tracePt t="408090" x="8769350" y="5295900"/>
          <p14:tracePt t="408107" x="8718550" y="5397500"/>
          <p14:tracePt t="408123" x="8674100" y="5480050"/>
          <p14:tracePt t="408141" x="8636000" y="5524500"/>
          <p14:tracePt t="408143" x="8616950" y="5543550"/>
          <p14:tracePt t="408156" x="8604250" y="5549900"/>
          <p14:tracePt t="408173" x="8597900" y="5556250"/>
          <p14:tracePt t="408190" x="8591550" y="5556250"/>
          <p14:tracePt t="408193" x="8572500" y="5556250"/>
          <p14:tracePt t="408207" x="8528050" y="5556250"/>
          <p14:tracePt t="408223" x="8426450" y="5549900"/>
          <p14:tracePt t="408240" x="8248650" y="5543550"/>
          <p14:tracePt t="408257" x="8051800" y="5568950"/>
          <p14:tracePt t="408274" x="7823200" y="5600700"/>
          <p14:tracePt t="408290" x="7607300" y="5638800"/>
          <p14:tracePt t="408307" x="7480300" y="5670550"/>
          <p14:tracePt t="408312" x="7454900" y="5676900"/>
          <p14:tracePt t="408323" x="7448550" y="5676900"/>
          <p14:tracePt t="408340" x="7416800" y="5683250"/>
          <p14:tracePt t="408357" x="7308850" y="5689600"/>
          <p14:tracePt t="408373" x="7150100" y="5651500"/>
          <p14:tracePt t="408391" x="6819900" y="5524500"/>
          <p14:tracePt t="408407" x="6654800" y="5441950"/>
          <p14:tracePt t="408423" x="6604000" y="5410200"/>
          <p14:tracePt t="408428" x="6540500" y="5365750"/>
          <p14:tracePt t="408442" x="6508750" y="5314950"/>
          <p14:tracePt t="408457" x="6515100" y="5289550"/>
          <p14:tracePt t="408473" x="6572250" y="5264150"/>
          <p14:tracePt t="408490" x="6635750" y="5251450"/>
          <p14:tracePt t="408507" x="6667500" y="5251450"/>
          <p14:tracePt t="408613" x="6667500" y="5245100"/>
          <p14:tracePt t="408619" x="6673850" y="5238750"/>
          <p14:tracePt t="408641" x="6711950" y="5207000"/>
          <p14:tracePt t="408657" x="6731000" y="5194300"/>
          <p14:tracePt t="408674" x="6743700" y="5187950"/>
          <p14:tracePt t="408902" x="6737350" y="5187950"/>
          <p14:tracePt t="409045" x="6743700" y="5187950"/>
          <p14:tracePt t="409052" x="6750050" y="5187950"/>
          <p14:tracePt t="409060" x="6762750" y="5187950"/>
          <p14:tracePt t="409074" x="6794500" y="5181600"/>
          <p14:tracePt t="409091" x="6826250" y="5175250"/>
          <p14:tracePt t="409108" x="6858000" y="5162550"/>
          <p14:tracePt t="409124" x="6877050" y="5156200"/>
          <p14:tracePt t="409140" x="6896100" y="5143500"/>
          <p14:tracePt t="409157" x="6915150" y="5137150"/>
          <p14:tracePt t="409174" x="6921500" y="5137150"/>
          <p14:tracePt t="409372" x="6927850" y="5137150"/>
          <p14:tracePt t="409389" x="6934200" y="5137150"/>
          <p14:tracePt t="409427" x="6940550" y="5137150"/>
          <p14:tracePt t="409441" x="6972300" y="5137150"/>
          <p14:tracePt t="409458" x="7067550" y="5137150"/>
          <p14:tracePt t="409476" x="7175500" y="5149850"/>
          <p14:tracePt t="409491" x="7321550" y="5168900"/>
          <p14:tracePt t="409509" x="7473950" y="5187950"/>
          <p14:tracePt t="409525" x="7613650" y="5207000"/>
          <p14:tracePt t="409541" x="7664450" y="5207000"/>
          <p14:tracePt t="409558" x="7683500" y="5207000"/>
          <p14:tracePt t="409574" x="7689850" y="5207000"/>
          <p14:tracePt t="409942" x="7696200" y="5200650"/>
          <p14:tracePt t="409951" x="7708900" y="5200650"/>
          <p14:tracePt t="409957" x="7715250" y="5194300"/>
          <p14:tracePt t="409975" x="7740650" y="5175250"/>
          <p14:tracePt t="409991" x="7753350" y="5168900"/>
          <p14:tracePt t="410008" x="7766050" y="5162550"/>
          <p14:tracePt t="410025" x="7766050" y="5156200"/>
          <p14:tracePt t="410042" x="7772400" y="5156200"/>
          <p14:tracePt t="410163" x="7778750" y="5156200"/>
          <p14:tracePt t="410171" x="7791450" y="5156200"/>
          <p14:tracePt t="410176" x="7797800" y="5156200"/>
          <p14:tracePt t="410194" x="7842250" y="5156200"/>
          <p14:tracePt t="410209" x="7886700" y="5162550"/>
          <p14:tracePt t="410225" x="7924800" y="5168900"/>
          <p14:tracePt t="410241" x="7969250" y="5175250"/>
          <p14:tracePt t="410258" x="8001000" y="5181600"/>
          <p14:tracePt t="410275" x="8013700" y="5187950"/>
          <p14:tracePt t="410292" x="8020050" y="5187950"/>
          <p14:tracePt t="410308" x="8032750" y="5187950"/>
          <p14:tracePt t="410325" x="8045450" y="5187950"/>
          <p14:tracePt t="410341" x="8064500" y="5187950"/>
          <p14:tracePt t="410358" x="8070850" y="5181600"/>
          <p14:tracePt t="410453" x="8077200" y="5181600"/>
          <p14:tracePt t="410463" x="8089900" y="5181600"/>
          <p14:tracePt t="410475" x="8108950" y="5181600"/>
          <p14:tracePt t="410492" x="8147050" y="5175250"/>
          <p14:tracePt t="410510" x="8204200" y="5175250"/>
          <p14:tracePt t="410525" x="8248650" y="5175250"/>
          <p14:tracePt t="410541" x="8286750" y="5175250"/>
          <p14:tracePt t="410558" x="8312150" y="5175250"/>
          <p14:tracePt t="410575" x="8337550" y="5168900"/>
          <p14:tracePt t="410592" x="8350250" y="5168900"/>
          <p14:tracePt t="410609" x="8356600" y="5168900"/>
          <p14:tracePt t="410659" x="8362950" y="5168900"/>
          <p14:tracePt t="410692" x="8369300" y="5168900"/>
          <p14:tracePt t="410715" x="8375650" y="5168900"/>
          <p14:tracePt t="410758" x="8375650" y="5162550"/>
          <p14:tracePt t="410775" x="8375650" y="5156200"/>
          <p14:tracePt t="410791" x="8369300" y="5143500"/>
          <p14:tracePt t="410809" x="8362950" y="5130800"/>
          <p14:tracePt t="410826" x="8350250" y="5111750"/>
          <p14:tracePt t="410842" x="8343900" y="5099050"/>
          <p14:tracePt t="410846" x="8343900" y="5092700"/>
          <p14:tracePt t="410875" x="8337550" y="5086350"/>
          <p14:tracePt t="410915" x="8356600" y="5086350"/>
          <p14:tracePt t="410925" x="8362950" y="5080000"/>
          <p14:tracePt t="410942" x="8470900" y="5073650"/>
          <p14:tracePt t="410959" x="8604250" y="5048250"/>
          <p14:tracePt t="410975" x="8705850" y="5048250"/>
          <p14:tracePt t="410992" x="8782050" y="5060950"/>
          <p14:tracePt t="411009" x="8801100" y="5060950"/>
          <p14:tracePt t="411026" x="8813800" y="5060950"/>
          <p14:tracePt t="411043" x="8820150" y="5060950"/>
          <p14:tracePt t="411059" x="8826500" y="5067300"/>
          <p14:tracePt t="411075" x="8845550" y="5073650"/>
          <p14:tracePt t="411092" x="8909050" y="5092700"/>
          <p14:tracePt t="411109" x="9004300" y="5111750"/>
          <p14:tracePt t="411125" x="9086850" y="5124450"/>
          <p14:tracePt t="411142" x="9175750" y="5137150"/>
          <p14:tracePt t="411159" x="9251950" y="5149850"/>
          <p14:tracePt t="411176" x="9296400" y="5156200"/>
          <p14:tracePt t="411196" x="9309100" y="5156200"/>
          <p14:tracePt t="411209" x="9315450" y="5156200"/>
          <p14:tracePt t="411226" x="9321800" y="5156200"/>
          <p14:tracePt t="411259" x="9321800" y="5162550"/>
          <p14:tracePt t="411491" x="9334500" y="5162550"/>
          <p14:tracePt t="411510" x="9378950" y="5168900"/>
          <p14:tracePt t="411528" x="9537700" y="5200650"/>
          <p14:tracePt t="411543" x="9582150" y="5207000"/>
          <p14:tracePt t="411547" x="9632950" y="5213350"/>
          <p14:tracePt t="411559" x="9721850" y="5226050"/>
          <p14:tracePt t="411576" x="9766300" y="5226050"/>
          <p14:tracePt t="411593" x="9791700" y="5226050"/>
          <p14:tracePt t="411609" x="9804400" y="5226050"/>
          <p14:tracePt t="411626" x="9810750" y="5226050"/>
          <p14:tracePt t="411721" x="9817100" y="5226050"/>
          <p14:tracePt t="411729" x="9823450" y="5226050"/>
          <p14:tracePt t="411743" x="9829800" y="5226050"/>
          <p14:tracePt t="411760" x="9855200" y="5232400"/>
          <p14:tracePt t="411778" x="9886950" y="5232400"/>
          <p14:tracePt t="411793" x="9912350" y="5232400"/>
          <p14:tracePt t="411809" x="9931400" y="5232400"/>
          <p14:tracePt t="411826" x="9956800" y="5232400"/>
          <p14:tracePt t="411843" x="10013950" y="5232400"/>
          <p14:tracePt t="411860" x="10071100" y="5232400"/>
          <p14:tracePt t="411877" x="10153650" y="5232400"/>
          <p14:tracePt t="411893" x="10217150" y="5226050"/>
          <p14:tracePt t="411910" x="10267950" y="5226050"/>
          <p14:tracePt t="411926" x="10287000" y="5219700"/>
          <p14:tracePt t="411943" x="10293350" y="5219700"/>
          <p14:tracePt t="412067" x="10293350" y="5213350"/>
          <p14:tracePt t="412075" x="10293350" y="5207000"/>
          <p14:tracePt t="412093" x="10287000" y="5175250"/>
          <p14:tracePt t="412109" x="10293350" y="5124450"/>
          <p14:tracePt t="412126" x="10337800" y="5073650"/>
          <p14:tracePt t="412143" x="10439400" y="5041900"/>
          <p14:tracePt t="412160" x="10541000" y="5022850"/>
          <p14:tracePt t="412176" x="10642600" y="5016500"/>
          <p14:tracePt t="412193" x="10725150" y="5029200"/>
          <p14:tracePt t="412195" x="10750550" y="5035550"/>
          <p14:tracePt t="412210" x="10756900" y="5035550"/>
          <p14:tracePt t="412227" x="10756900" y="5041900"/>
          <p14:tracePt t="412366" x="10763250" y="5041900"/>
          <p14:tracePt t="412375" x="10763250" y="5048250"/>
          <p14:tracePt t="412382" x="10775950" y="5060950"/>
          <p14:tracePt t="412393" x="10788650" y="5060950"/>
          <p14:tracePt t="412410" x="10845800" y="5086350"/>
          <p14:tracePt t="412427" x="10947400" y="5099050"/>
          <p14:tracePt t="412444" x="11061700" y="5099050"/>
          <p14:tracePt t="412461" x="11195050" y="5099050"/>
          <p14:tracePt t="412476" x="11252200" y="5092700"/>
          <p14:tracePt t="412493" x="11290300" y="5086350"/>
          <p14:tracePt t="412510" x="11296650" y="5086350"/>
          <p14:tracePt t="412560" x="11303000" y="5080000"/>
          <p14:tracePt t="412577" x="11334750" y="5067300"/>
          <p14:tracePt t="412595" x="11379200" y="5041900"/>
          <p14:tracePt t="412597" x="11417300" y="5010150"/>
          <p14:tracePt t="412611" x="11461750" y="4972050"/>
          <p14:tracePt t="412627" x="11493500" y="4940300"/>
          <p14:tracePt t="412644" x="11499850" y="4933950"/>
          <p14:tracePt t="412677" x="11499850" y="4946650"/>
          <p14:tracePt t="412694" x="11499850" y="4953000"/>
          <p14:tracePt t="412755" x="11506200" y="4953000"/>
          <p14:tracePt t="412762" x="11506200" y="4946650"/>
          <p14:tracePt t="412777" x="11518900" y="4940300"/>
          <p14:tracePt t="412794" x="11525250" y="4927600"/>
          <p14:tracePt t="412828" x="11518900" y="4921250"/>
          <p14:tracePt t="412844" x="11506200" y="4921250"/>
          <p14:tracePt t="412861" x="11455400" y="4914900"/>
          <p14:tracePt t="412877" x="11398250" y="4914900"/>
          <p14:tracePt t="412894" x="11334750" y="4914900"/>
          <p14:tracePt t="412910" x="11283950" y="4914900"/>
          <p14:tracePt t="412927" x="11220450" y="4908550"/>
          <p14:tracePt t="412944" x="11169650" y="4908550"/>
          <p14:tracePt t="412960" x="11112500" y="4902200"/>
          <p14:tracePt t="412977" x="11042650" y="4895850"/>
          <p14:tracePt t="412994" x="10979150" y="4895850"/>
          <p14:tracePt t="413010" x="10915650" y="4889500"/>
          <p14:tracePt t="413027" x="10839450" y="4889500"/>
          <p14:tracePt t="413044" x="10680700" y="4895850"/>
          <p14:tracePt t="413060" x="10318750" y="4921250"/>
          <p14:tracePt t="413077" x="9982200" y="4927600"/>
          <p14:tracePt t="413095" x="9575800" y="4921250"/>
          <p14:tracePt t="413111" x="9245600" y="4889500"/>
          <p14:tracePt t="413127" x="8864600" y="4819650"/>
          <p14:tracePt t="413144" x="8578850" y="4756150"/>
          <p14:tracePt t="413161" x="8331200" y="4699000"/>
          <p14:tracePt t="413177" x="8070850" y="4660900"/>
          <p14:tracePt t="413194" x="7778750" y="4648200"/>
          <p14:tracePt t="413211" x="7429500" y="4629150"/>
          <p14:tracePt t="413227" x="6997700" y="4603750"/>
          <p14:tracePt t="413244" x="6667500" y="4584700"/>
          <p14:tracePt t="413260" x="6451600" y="4584700"/>
          <p14:tracePt t="413278" x="6356350" y="4622800"/>
          <p14:tracePt t="413294" x="6350000" y="4648200"/>
          <p14:tracePt t="413311" x="6350000" y="4686300"/>
          <p14:tracePt t="413327" x="6356350" y="4768850"/>
          <p14:tracePt t="413344" x="6375400" y="4870450"/>
          <p14:tracePt t="413361" x="6426200" y="4997450"/>
          <p14:tracePt t="413377" x="6470650" y="5073650"/>
          <p14:tracePt t="413394" x="6508750" y="5137150"/>
          <p14:tracePt t="413411" x="6540500" y="5175250"/>
          <p14:tracePt t="413428" x="6559550" y="5194300"/>
          <p14:tracePt t="413461" x="6559550" y="5200650"/>
          <p14:tracePt t="413477" x="6559550" y="5213350"/>
          <p14:tracePt t="413494" x="6553200" y="5226050"/>
          <p14:tracePt t="413510" x="6546850" y="5238750"/>
          <p14:tracePt t="413514" x="6546850" y="5245100"/>
          <p14:tracePt t="413527" x="6546850" y="5251450"/>
          <p14:tracePt t="413651" x="6553200" y="5257800"/>
          <p14:tracePt t="413658" x="6559550" y="5264150"/>
          <p14:tracePt t="413677" x="6572250" y="5276850"/>
          <p14:tracePt t="413694" x="6591300" y="5289550"/>
          <p14:tracePt t="413711" x="6616700" y="5302250"/>
          <p14:tracePt t="413727" x="6654800" y="5308600"/>
          <p14:tracePt t="413744" x="6724650" y="5308600"/>
          <p14:tracePt t="413761" x="6807200" y="5308600"/>
          <p14:tracePt t="413778" x="6902450" y="5295900"/>
          <p14:tracePt t="413779" x="6972300" y="5289550"/>
          <p14:tracePt t="413794" x="7086600" y="5289550"/>
          <p14:tracePt t="413811" x="7219950" y="5283200"/>
          <p14:tracePt t="413828" x="7289800" y="5283200"/>
          <p14:tracePt t="413844" x="7327900" y="5283200"/>
          <p14:tracePt t="413861" x="7346950" y="5276850"/>
          <p14:tracePt t="413877" x="7353300" y="5276850"/>
          <p14:tracePt t="413937" x="7359650" y="5276850"/>
          <p14:tracePt t="414005" x="7366000" y="5276850"/>
          <p14:tracePt t="414012" x="7372350" y="5276850"/>
          <p14:tracePt t="414029" x="7397750" y="5276850"/>
          <p14:tracePt t="414045" x="7454900" y="5276850"/>
          <p14:tracePt t="414061" x="7512050" y="5270500"/>
          <p14:tracePt t="414078" x="7562850" y="5257800"/>
          <p14:tracePt t="414094" x="7600950" y="5238750"/>
          <p14:tracePt t="414111" x="7626350" y="5207000"/>
          <p14:tracePt t="414128" x="7645400" y="5168900"/>
          <p14:tracePt t="414144" x="7651750" y="5130800"/>
          <p14:tracePt t="414161" x="7651750" y="5105400"/>
          <p14:tracePt t="414178" x="7639050" y="5092700"/>
          <p14:tracePt t="414195" x="7613650" y="5080000"/>
          <p14:tracePt t="414212" x="7581900" y="5073650"/>
          <p14:tracePt t="414228" x="7512050" y="5054600"/>
          <p14:tracePt t="414244" x="7442200" y="5048250"/>
          <p14:tracePt t="414261" x="7397750" y="5041900"/>
          <p14:tracePt t="414278" x="7334250" y="5029200"/>
          <p14:tracePt t="414295" x="7296150" y="5022850"/>
          <p14:tracePt t="414311" x="7270750" y="5022850"/>
          <p14:tracePt t="414328" x="7239000" y="5029200"/>
          <p14:tracePt t="414345" x="7188200" y="5067300"/>
          <p14:tracePt t="414361" x="7150100" y="5099050"/>
          <p14:tracePt t="414378" x="7118350" y="5156200"/>
          <p14:tracePt t="414395" x="7118350" y="5194300"/>
          <p14:tracePt t="414412" x="7131050" y="5213350"/>
          <p14:tracePt t="414428" x="7175500" y="5232400"/>
          <p14:tracePt t="414446" x="7264400" y="5238750"/>
          <p14:tracePt t="414461" x="7385050" y="5245100"/>
          <p14:tracePt t="414478" x="7473950" y="5238750"/>
          <p14:tracePt t="414495" x="7543800" y="5219700"/>
          <p14:tracePt t="414511" x="7588250" y="5213350"/>
          <p14:tracePt t="414529" x="7600950" y="5207000"/>
          <p14:tracePt t="414578" x="7594600" y="5207000"/>
          <p14:tracePt t="414597" x="7588250" y="5207000"/>
          <p14:tracePt t="414612" x="7575550" y="5207000"/>
          <p14:tracePt t="414662" x="7581900" y="5207000"/>
          <p14:tracePt t="414678" x="7581900" y="5200650"/>
          <p14:tracePt t="414695" x="7600950" y="5200650"/>
          <p14:tracePt t="414712" x="7708900" y="5200650"/>
          <p14:tracePt t="414728" x="7753350" y="5200650"/>
          <p14:tracePt t="414729" x="7804150" y="5200650"/>
          <p14:tracePt t="414745" x="7880350" y="5200650"/>
          <p14:tracePt t="414763" x="7912100" y="5187950"/>
          <p14:tracePt t="414779" x="7931150" y="5175250"/>
          <p14:tracePt t="414795" x="7950200" y="5168900"/>
          <p14:tracePt t="414812" x="7962900" y="5162550"/>
          <p14:tracePt t="414828" x="7969250" y="5162550"/>
          <p14:tracePt t="415017" x="7975600" y="5162550"/>
          <p14:tracePt t="415042" x="7981950" y="5162550"/>
          <p14:tracePt t="415192" x="7969250" y="5162550"/>
          <p14:tracePt t="415199" x="7962900" y="5168900"/>
          <p14:tracePt t="415212" x="7937500" y="5168900"/>
          <p14:tracePt t="415228" x="7899400" y="5175250"/>
          <p14:tracePt t="415268" x="7905750" y="5175250"/>
          <p14:tracePt t="415279" x="7924800" y="5168900"/>
          <p14:tracePt t="415295" x="8039100" y="5156200"/>
          <p14:tracePt t="415312" x="8255000" y="5175250"/>
          <p14:tracePt t="415329" x="8515350" y="5219700"/>
          <p14:tracePt t="415332" x="8655050" y="5245100"/>
          <p14:tracePt t="415346" x="8775700" y="5276850"/>
          <p14:tracePt t="415362" x="8991600" y="5327650"/>
          <p14:tracePt t="415379" x="9036050" y="5340350"/>
          <p14:tracePt t="415396" x="9048750" y="5340350"/>
          <p14:tracePt t="415445" x="9048750" y="5346700"/>
          <p14:tracePt t="415462" x="9080500" y="5353050"/>
          <p14:tracePt t="415479" x="9156700" y="5359400"/>
          <p14:tracePt t="415496" x="9220200" y="5359400"/>
          <p14:tracePt t="415512" x="9277350" y="5346700"/>
          <p14:tracePt t="415529" x="9340850" y="5321300"/>
          <p14:tracePt t="415546" x="9372600" y="5302250"/>
          <p14:tracePt t="415562" x="9410700" y="5276850"/>
          <p14:tracePt t="415579" x="9429750" y="5251450"/>
          <p14:tracePt t="415596" x="9448800" y="5226050"/>
          <p14:tracePt t="415612" x="9448800" y="5213350"/>
          <p14:tracePt t="415629" x="9442450" y="5207000"/>
          <p14:tracePt t="415646" x="9417050" y="5187950"/>
          <p14:tracePt t="415662" x="9385300" y="5162550"/>
          <p14:tracePt t="415679" x="9328150" y="5143500"/>
          <p14:tracePt t="415696" x="9264650" y="5111750"/>
          <p14:tracePt t="415712" x="9175750" y="5073650"/>
          <p14:tracePt t="415729" x="9074150" y="5048250"/>
          <p14:tracePt t="415746" x="8966200" y="5048250"/>
          <p14:tracePt t="415762" x="8845550" y="5054600"/>
          <p14:tracePt t="415779" x="8756650" y="5073650"/>
          <p14:tracePt t="415796" x="8604250" y="5137150"/>
          <p14:tracePt t="415812" x="8540750" y="5168900"/>
          <p14:tracePt t="415829" x="8489950" y="5213350"/>
          <p14:tracePt t="415846" x="8483600" y="5264150"/>
          <p14:tracePt t="415862" x="8597900" y="5314950"/>
          <p14:tracePt t="415879" x="8801100" y="5378450"/>
          <p14:tracePt t="415896" x="9086850" y="5448300"/>
          <p14:tracePt t="415913" x="9334500" y="5480050"/>
          <p14:tracePt t="415929" x="9525000" y="5486400"/>
          <p14:tracePt t="415946" x="9639300" y="5467350"/>
          <p14:tracePt t="415963" x="9702800" y="5416550"/>
          <p14:tracePt t="415979" x="9740900" y="5353050"/>
          <p14:tracePt t="415996" x="9759950" y="5283200"/>
          <p14:tracePt t="416013" x="9766300" y="5232400"/>
          <p14:tracePt t="416032" x="9734550" y="5194300"/>
          <p14:tracePt t="416046" x="9639300" y="5156200"/>
          <p14:tracePt t="416063" x="9505950" y="5143500"/>
          <p14:tracePt t="416079" x="9340850" y="5111750"/>
          <p14:tracePt t="416096" x="9264650" y="5092700"/>
          <p14:tracePt t="416113" x="9036050" y="5060950"/>
          <p14:tracePt t="416129" x="8915400" y="5073650"/>
          <p14:tracePt t="416146" x="8851900" y="5118100"/>
          <p14:tracePt t="416163" x="8801100" y="5187950"/>
          <p14:tracePt t="416180" x="8775700" y="5276850"/>
          <p14:tracePt t="416196" x="8782050" y="5346700"/>
          <p14:tracePt t="416213" x="8839200" y="5403850"/>
          <p14:tracePt t="416230" x="8953500" y="5454650"/>
          <p14:tracePt t="416246" x="9144000" y="5511800"/>
          <p14:tracePt t="416263" x="9315450" y="5543550"/>
          <p14:tracePt t="416280" x="9436100" y="5562600"/>
          <p14:tracePt t="416297" x="9486900" y="5600700"/>
          <p14:tracePt t="416313" x="9486900" y="5651500"/>
          <p14:tracePt t="416330" x="9480550" y="5702300"/>
          <p14:tracePt t="416346" x="9467850" y="5759450"/>
          <p14:tracePt t="416363" x="9455150" y="5803900"/>
          <p14:tracePt t="416381" x="9448800" y="5829300"/>
          <p14:tracePt t="416398" x="9448800" y="5835650"/>
          <p14:tracePt t="416430" x="9448800" y="5822950"/>
          <p14:tracePt t="416446" x="9448800" y="5791200"/>
          <p14:tracePt t="416463" x="9461500" y="5740400"/>
          <p14:tracePt t="416480" x="9531350" y="5664200"/>
          <p14:tracePt t="416496" x="9639300" y="5549900"/>
          <p14:tracePt t="416513" x="9740900" y="5441950"/>
          <p14:tracePt t="416530" x="9823450" y="5346700"/>
          <p14:tracePt t="416547" x="9880600" y="5276850"/>
          <p14:tracePt t="416563" x="9912350" y="5238750"/>
          <p14:tracePt t="416580" x="9918700" y="5219700"/>
          <p14:tracePt t="416637" x="9912350" y="5219700"/>
          <p14:tracePt t="416648" x="9899650" y="5219700"/>
          <p14:tracePt t="416663" x="9842500" y="5207000"/>
          <p14:tracePt t="416680" x="9772650" y="5194300"/>
          <p14:tracePt t="416697" x="9696450" y="5181600"/>
          <p14:tracePt t="416713" x="9639300" y="5175250"/>
          <p14:tracePt t="416730" x="9582150" y="5156200"/>
          <p14:tracePt t="416747" x="9531350" y="5137150"/>
          <p14:tracePt t="416763" x="9493250" y="5118100"/>
          <p14:tracePt t="416780" x="9436100" y="5099050"/>
          <p14:tracePt t="416797" x="9398000" y="5080000"/>
          <p14:tracePt t="416813" x="9385300" y="5067300"/>
          <p14:tracePt t="416830" x="9372600" y="5054600"/>
          <p14:tracePt t="416847" x="9347200" y="5029200"/>
          <p14:tracePt t="416863" x="9321800" y="5003800"/>
          <p14:tracePt t="416880" x="9302750" y="4984750"/>
          <p14:tracePt t="416897" x="9290050" y="4978400"/>
          <p14:tracePt t="416914" x="9290050" y="4972050"/>
          <p14:tracePt t="417069" x="9296400" y="4978400"/>
          <p14:tracePt t="417078" x="9309100" y="4978400"/>
          <p14:tracePt t="417098" x="9385300" y="5010150"/>
          <p14:tracePt t="417116" x="9499600" y="5054600"/>
          <p14:tracePt t="417132" x="9569450" y="5086350"/>
          <p14:tracePt t="417147" x="9632950" y="5105400"/>
          <p14:tracePt t="417164" x="9702800" y="5124450"/>
          <p14:tracePt t="417181" x="9747250" y="5137150"/>
          <p14:tracePt t="417199" x="9804400" y="5137150"/>
          <p14:tracePt t="417214" x="9874250" y="5143500"/>
          <p14:tracePt t="417231" x="9918700" y="5143500"/>
          <p14:tracePt t="417248" x="9969500" y="5143500"/>
          <p14:tracePt t="417264" x="10001250" y="5137150"/>
          <p14:tracePt t="417281" x="10013950" y="5130800"/>
          <p14:tracePt t="417298" x="10026650" y="5124450"/>
          <p14:tracePt t="417314" x="10058400" y="5118100"/>
          <p14:tracePt t="417331" x="10096500" y="5099050"/>
          <p14:tracePt t="417347" x="10140950" y="5080000"/>
          <p14:tracePt t="417365" x="10229850" y="5022850"/>
          <p14:tracePt t="417381" x="10261600" y="4978400"/>
          <p14:tracePt t="417397" x="10267950" y="4946650"/>
          <p14:tracePt t="417414" x="10261600" y="4927600"/>
          <p14:tracePt t="417431" x="10255250" y="4914900"/>
          <p14:tracePt t="417447" x="10242550" y="4908550"/>
          <p14:tracePt t="417464" x="10223500" y="4895850"/>
          <p14:tracePt t="417469" x="10210800" y="4889500"/>
          <p14:tracePt t="417482" x="10204450" y="4889500"/>
          <p14:tracePt t="417497" x="10179050" y="4883150"/>
          <p14:tracePt t="417514" x="10153650" y="4870450"/>
          <p14:tracePt t="417532" x="10109200" y="4864100"/>
          <p14:tracePt t="417548" x="10071100" y="4851400"/>
          <p14:tracePt t="417564" x="10001250" y="4838700"/>
          <p14:tracePt t="417582" x="9944100" y="4832350"/>
          <p14:tracePt t="417598" x="9880600" y="4819650"/>
          <p14:tracePt t="417601" x="9861550" y="4806950"/>
          <p14:tracePt t="417615" x="9810750" y="4787900"/>
          <p14:tracePt t="417631" x="9753600" y="4781550"/>
          <p14:tracePt t="417647" x="9696450" y="4775200"/>
          <p14:tracePt t="417665" x="9601200" y="4775200"/>
          <p14:tracePt t="417681" x="9474200" y="4775200"/>
          <p14:tracePt t="417698" x="9353550" y="4775200"/>
          <p14:tracePt t="417714" x="9245600" y="4768850"/>
          <p14:tracePt t="417731" x="9169400" y="4768850"/>
          <p14:tracePt t="417748" x="9150350" y="4768850"/>
          <p14:tracePt t="417764" x="9137650" y="4768850"/>
          <p14:tracePt t="417781" x="9124950" y="4768850"/>
          <p14:tracePt t="417798" x="9118600" y="4787900"/>
          <p14:tracePt t="417814" x="9105900" y="4826000"/>
          <p14:tracePt t="417831" x="9099550" y="4870450"/>
          <p14:tracePt t="417848" x="9105900" y="4921250"/>
          <p14:tracePt t="417864" x="9137650" y="4984750"/>
          <p14:tracePt t="417881" x="9194800" y="5029200"/>
          <p14:tracePt t="417898" x="9340850" y="5067300"/>
          <p14:tracePt t="417914" x="9550400" y="5118100"/>
          <p14:tracePt t="417931" x="9810750" y="5162550"/>
          <p14:tracePt t="417948" x="9975850" y="5175250"/>
          <p14:tracePt t="417964" x="10007600" y="5175250"/>
          <p14:tracePt t="417981" x="10026650" y="5175250"/>
          <p14:tracePt t="417998" x="10058400" y="5162550"/>
          <p14:tracePt t="418014" x="10102850" y="5143500"/>
          <p14:tracePt t="418031" x="10160000" y="5124450"/>
          <p14:tracePt t="418048" x="10229850" y="5092700"/>
          <p14:tracePt t="418064" x="10280650" y="5060950"/>
          <p14:tracePt t="418082" x="10325100" y="5029200"/>
          <p14:tracePt t="418100" x="10356850" y="4991100"/>
          <p14:tracePt t="418114" x="10356850" y="4978400"/>
          <p14:tracePt t="418132" x="10356850" y="4972050"/>
          <p14:tracePt t="418165" x="10350500" y="4965700"/>
          <p14:tracePt t="418181" x="10312400" y="4953000"/>
          <p14:tracePt t="418186" x="10293350" y="4940300"/>
          <p14:tracePt t="418199" x="10255250" y="4927600"/>
          <p14:tracePt t="418215" x="10210800" y="4902200"/>
          <p14:tracePt t="418232" x="10166350" y="4876800"/>
          <p14:tracePt t="418248" x="10128250" y="4845050"/>
          <p14:tracePt t="418265" x="10083800" y="4813300"/>
          <p14:tracePt t="418281" x="10058400" y="4800600"/>
          <p14:tracePt t="418298" x="10045700" y="4787900"/>
          <p14:tracePt t="418315" x="10026650" y="4787900"/>
          <p14:tracePt t="418332" x="9988550" y="4781550"/>
          <p14:tracePt t="418348" x="9944100" y="4781550"/>
          <p14:tracePt t="418365" x="9906000" y="4781550"/>
          <p14:tracePt t="418382" x="9848850" y="4775200"/>
          <p14:tracePt t="418398" x="9785350" y="4762500"/>
          <p14:tracePt t="418415" x="9747250" y="4756150"/>
          <p14:tracePt t="418432" x="9677400" y="4743450"/>
          <p14:tracePt t="418449" x="9575800" y="4724400"/>
          <p14:tracePt t="418465" x="9512300" y="4718050"/>
          <p14:tracePt t="418482" x="9429750" y="4711700"/>
          <p14:tracePt t="418498" x="9378950" y="4711700"/>
          <p14:tracePt t="418515" x="9340850" y="4711700"/>
          <p14:tracePt t="418532" x="9296400" y="4718050"/>
          <p14:tracePt t="418548" x="9213850" y="4730750"/>
          <p14:tracePt t="418565" x="9112250" y="4749800"/>
          <p14:tracePt t="418582" x="8997950" y="4768850"/>
          <p14:tracePt t="418599" x="8896350" y="4781550"/>
          <p14:tracePt t="418615" x="8839200" y="4787900"/>
          <p14:tracePt t="418632" x="8801100" y="4794250"/>
          <p14:tracePt t="418648" x="8782050" y="4800600"/>
          <p14:tracePt t="418665" x="8769350" y="4806950"/>
          <p14:tracePt t="418682" x="8763000" y="4832350"/>
          <p14:tracePt t="418699" x="8763000" y="4857750"/>
          <p14:tracePt t="418715" x="8756650" y="4883150"/>
          <p14:tracePt t="418732" x="8750300" y="4921250"/>
          <p14:tracePt t="418749" x="8743950" y="4940300"/>
          <p14:tracePt t="418765" x="8743950" y="4953000"/>
          <p14:tracePt t="418782" x="8750300" y="4959350"/>
          <p14:tracePt t="418799" x="8807450" y="4978400"/>
          <p14:tracePt t="418815" x="8902700" y="5003800"/>
          <p14:tracePt t="418832" x="9042400" y="5041900"/>
          <p14:tracePt t="418848" x="9175750" y="5073650"/>
          <p14:tracePt t="418865" x="9328150" y="5099050"/>
          <p14:tracePt t="418882" x="9455150" y="5124450"/>
          <p14:tracePt t="418899" x="9626600" y="5156200"/>
          <p14:tracePt t="418915" x="9791700" y="5181600"/>
          <p14:tracePt t="418933" x="9956800" y="5194300"/>
          <p14:tracePt t="418935" x="10026650" y="5200650"/>
          <p14:tracePt t="418949" x="10147300" y="5200650"/>
          <p14:tracePt t="418965" x="10223500" y="5194300"/>
          <p14:tracePt t="418982" x="10255250" y="5181600"/>
          <p14:tracePt t="418999" x="10287000" y="5162550"/>
          <p14:tracePt t="419015" x="10306050" y="5156200"/>
          <p14:tracePt t="419032" x="10318750" y="5143500"/>
          <p14:tracePt t="419049" x="10331450" y="5137150"/>
          <p14:tracePt t="419066" x="10344150" y="5118100"/>
          <p14:tracePt t="419082" x="10350500" y="5092700"/>
          <p14:tracePt t="419099" x="10344150" y="5060950"/>
          <p14:tracePt t="419116" x="10331450" y="5035550"/>
          <p14:tracePt t="419132" x="10318750" y="5016500"/>
          <p14:tracePt t="419150" x="10299700" y="4997450"/>
          <p14:tracePt t="419166" x="10280650" y="4978400"/>
          <p14:tracePt t="419168" x="10274300" y="4972050"/>
          <p14:tracePt t="419182" x="10255250" y="4965700"/>
          <p14:tracePt t="419184" x="10242550" y="4965700"/>
          <p14:tracePt t="419199" x="10191750" y="4953000"/>
          <p14:tracePt t="419216" x="10140950" y="4940300"/>
          <p14:tracePt t="419232" x="10058400" y="4921250"/>
          <p14:tracePt t="419249" x="10001250" y="4908550"/>
          <p14:tracePt t="419266" x="9925050" y="4889500"/>
          <p14:tracePt t="419282" x="9880600" y="4870450"/>
          <p14:tracePt t="419299" x="9836150" y="4851400"/>
          <p14:tracePt t="419316" x="9785350" y="4826000"/>
          <p14:tracePt t="419332" x="9759950" y="4806950"/>
          <p14:tracePt t="419350" x="9709150" y="4787900"/>
          <p14:tracePt t="419366" x="9626600" y="4768850"/>
          <p14:tracePt t="419382" x="9486900" y="4743450"/>
          <p14:tracePt t="419399" x="9455150" y="4737100"/>
          <p14:tracePt t="419402" x="9391650" y="4730750"/>
          <p14:tracePt t="419416" x="9321800" y="4718050"/>
          <p14:tracePt t="419433" x="9169400" y="4705350"/>
          <p14:tracePt t="419449" x="9086850" y="4705350"/>
          <p14:tracePt t="419466" x="8997950" y="4705350"/>
          <p14:tracePt t="419483" x="8909050" y="4718050"/>
          <p14:tracePt t="419499" x="8839200" y="4730750"/>
          <p14:tracePt t="419516" x="8731250" y="4762500"/>
          <p14:tracePt t="419532" x="8636000" y="4806950"/>
          <p14:tracePt t="419550" x="8572500" y="4857750"/>
          <p14:tracePt t="419566" x="8553450" y="4889500"/>
          <p14:tracePt t="419582" x="8547100" y="4914900"/>
          <p14:tracePt t="419599" x="8547100" y="4946650"/>
          <p14:tracePt t="419616" x="8572500" y="4972050"/>
          <p14:tracePt t="419632" x="8610600" y="4991100"/>
          <p14:tracePt t="419650" x="8661400" y="5010150"/>
          <p14:tracePt t="419667" x="8724900" y="5029200"/>
          <p14:tracePt t="419683" x="8782050" y="5048250"/>
          <p14:tracePt t="419699" x="8832850" y="5060950"/>
          <p14:tracePt t="419716" x="8890000" y="5080000"/>
          <p14:tracePt t="419733" x="8928100" y="5099050"/>
          <p14:tracePt t="419750" x="8972550" y="5118100"/>
          <p14:tracePt t="419766" x="8997950" y="5130800"/>
          <p14:tracePt t="419783" x="9029700" y="5149850"/>
          <p14:tracePt t="419799" x="9048750" y="5156200"/>
          <p14:tracePt t="419816" x="9074150" y="5168900"/>
          <p14:tracePt t="419833" x="9105900" y="5175250"/>
          <p14:tracePt t="419849" x="9169400" y="5194300"/>
          <p14:tracePt t="419851" x="9194800" y="5200650"/>
          <p14:tracePt t="419866" x="9245600" y="5219700"/>
          <p14:tracePt t="419882" x="9321800" y="5232400"/>
          <p14:tracePt t="419899" x="9366250" y="5245100"/>
          <p14:tracePt t="419916" x="9410700" y="5245100"/>
          <p14:tracePt t="419933" x="9448800" y="5245100"/>
          <p14:tracePt t="419949" x="9480550" y="5251450"/>
          <p14:tracePt t="419966" x="9493250" y="5251450"/>
          <p14:tracePt t="420011" x="9499600" y="5251450"/>
          <p14:tracePt t="420033" x="9537700" y="5245100"/>
          <p14:tracePt t="420050" x="9569450" y="5232400"/>
          <p14:tracePt t="420067" x="9575800" y="5226050"/>
          <p14:tracePt t="420083" x="9575800" y="5219700"/>
          <p14:tracePt t="420101" x="9575800" y="5207000"/>
          <p14:tracePt t="420117" x="9569450" y="5194300"/>
          <p14:tracePt t="420133" x="9569450" y="5187950"/>
          <p14:tracePt t="420150" x="9582150" y="5187950"/>
          <p14:tracePt t="420166" x="9652000" y="5207000"/>
          <p14:tracePt t="420183" x="9715500" y="5238750"/>
          <p14:tracePt t="420185" x="9728200" y="5251450"/>
          <p14:tracePt t="420491" x="9734550" y="5251450"/>
          <p14:tracePt t="420499" x="9747250" y="5257800"/>
          <p14:tracePt t="420517" x="9798050" y="5270500"/>
          <p14:tracePt t="420533" x="9855200" y="5283200"/>
          <p14:tracePt t="420550" x="9912350" y="5295900"/>
          <p14:tracePt t="420566" x="9982200" y="5308600"/>
          <p14:tracePt t="420583" x="10058400" y="5314950"/>
          <p14:tracePt t="420586" x="10102850" y="5314950"/>
          <p14:tracePt t="420600" x="10172700" y="5314950"/>
          <p14:tracePt t="420616" x="10223500" y="5314950"/>
          <p14:tracePt t="420633" x="10248900" y="5308600"/>
          <p14:tracePt t="420650" x="10255250" y="5308600"/>
          <p14:tracePt t="420758" x="10248900" y="5308600"/>
          <p14:tracePt t="420766" x="10236200" y="5308600"/>
          <p14:tracePt t="420783" x="10198100" y="5308600"/>
          <p14:tracePt t="420801" x="10179050" y="5314950"/>
          <p14:tracePt t="420850" x="10185400" y="5302250"/>
          <p14:tracePt t="420867" x="10198100" y="5289550"/>
          <p14:tracePt t="420884" x="10204450" y="5276850"/>
          <p14:tracePt t="420900" x="10204450" y="5270500"/>
          <p14:tracePt t="420950" x="10229850" y="5264150"/>
          <p14:tracePt t="420967" x="10356850" y="5245100"/>
          <p14:tracePt t="420984" x="10534650" y="5232400"/>
          <p14:tracePt t="421000" x="10706100" y="5232400"/>
          <p14:tracePt t="421017" x="10833100" y="5226050"/>
          <p14:tracePt t="421034" x="10871200" y="5213350"/>
          <p14:tracePt t="421050" x="10877550" y="5207000"/>
          <p14:tracePt t="421100" x="10883900" y="5207000"/>
          <p14:tracePt t="421117" x="10896600" y="5213350"/>
          <p14:tracePt t="421134" x="10909300" y="5219700"/>
          <p14:tracePt t="421150" x="10922000" y="5219700"/>
          <p14:tracePt t="421167" x="10934700" y="5219700"/>
          <p14:tracePt t="421184" x="11004550" y="5207000"/>
          <p14:tracePt t="421200" x="11080750" y="5194300"/>
          <p14:tracePt t="421217" x="11182350" y="5175250"/>
          <p14:tracePt t="421234" x="11309350" y="5162550"/>
          <p14:tracePt t="421251" x="11417300" y="5156200"/>
          <p14:tracePt t="421267" x="11487150" y="5156200"/>
          <p14:tracePt t="421284" x="11512550" y="5156200"/>
          <p14:tracePt t="421300" x="11518900" y="5149850"/>
          <p14:tracePt t="421334" x="11525250" y="5149850"/>
          <p14:tracePt t="421350" x="11531600" y="5149850"/>
          <p14:tracePt t="421367" x="11550650" y="5143500"/>
          <p14:tracePt t="421384" x="11582400" y="5124450"/>
          <p14:tracePt t="421401" x="11607800" y="5111750"/>
          <p14:tracePt t="421417" x="11626850" y="5105400"/>
          <p14:tracePt t="421434" x="11626850" y="5099050"/>
          <p14:tracePt t="421558" x="11633200" y="5092700"/>
          <p14:tracePt t="421568" x="11639550" y="5086350"/>
          <p14:tracePt t="421584" x="11652250" y="5067300"/>
          <p14:tracePt t="421601" x="11671300" y="5035550"/>
          <p14:tracePt t="421618" x="11690350" y="5010150"/>
          <p14:tracePt t="421634" x="11696700" y="4984750"/>
          <p14:tracePt t="421651" x="11696700" y="4972050"/>
          <p14:tracePt t="421668" x="11696700" y="4959350"/>
          <p14:tracePt t="421684" x="11690350" y="4953000"/>
          <p14:tracePt t="421701" x="11684000" y="4946650"/>
          <p14:tracePt t="421718" x="11677650" y="4933950"/>
          <p14:tracePt t="421734" x="11664950" y="4908550"/>
          <p14:tracePt t="421751" x="11645900" y="4889500"/>
          <p14:tracePt t="421767" x="11620500" y="4870450"/>
          <p14:tracePt t="421784" x="11582400" y="4845050"/>
          <p14:tracePt t="421801" x="11544300" y="4838700"/>
          <p14:tracePt t="421818" x="11506200" y="4826000"/>
          <p14:tracePt t="421834" x="11455400" y="4813300"/>
          <p14:tracePt t="421851" x="11410950" y="4806950"/>
          <p14:tracePt t="421868" x="11360150" y="4800600"/>
          <p14:tracePt t="421885" x="11258550" y="4781550"/>
          <p14:tracePt t="421901" x="11182350" y="4768850"/>
          <p14:tracePt t="421917" x="11093450" y="4756150"/>
          <p14:tracePt t="421934" x="10947400" y="4749800"/>
          <p14:tracePt t="421951" x="10763250" y="4762500"/>
          <p14:tracePt t="421967" x="10617200" y="4787900"/>
          <p14:tracePt t="421984" x="10483850" y="4826000"/>
          <p14:tracePt t="422001" x="10382250" y="4870450"/>
          <p14:tracePt t="422018" x="10255250" y="4908550"/>
          <p14:tracePt t="422034" x="10140950" y="4940300"/>
          <p14:tracePt t="422051" x="10007600" y="4965700"/>
          <p14:tracePt t="422068" x="9944100" y="4978400"/>
          <p14:tracePt t="422085" x="9925050" y="4978400"/>
          <p14:tracePt t="422161" x="9925050" y="4984750"/>
          <p14:tracePt t="422170" x="9918700" y="4991100"/>
          <p14:tracePt t="422176" x="9899650" y="5016500"/>
          <p14:tracePt t="422185" x="9880600" y="5029200"/>
          <p14:tracePt t="422201" x="9810750" y="5067300"/>
          <p14:tracePt t="422218" x="9753600" y="5086350"/>
          <p14:tracePt t="422236" x="9734550" y="5092700"/>
          <p14:tracePt t="423862" x="9747250" y="5099050"/>
          <p14:tracePt t="423872" x="9766300" y="5111750"/>
          <p14:tracePt t="423886" x="9823450" y="5149850"/>
          <p14:tracePt t="423903" x="9848850" y="5168900"/>
          <p14:tracePt t="423920" x="9874250" y="5175250"/>
          <p14:tracePt t="423937" x="9944100" y="5200650"/>
          <p14:tracePt t="423953" x="10045700" y="5226050"/>
          <p14:tracePt t="423970" x="10204450" y="5257800"/>
          <p14:tracePt t="423986" x="10407650" y="5283200"/>
          <p14:tracePt t="424003" x="10598150" y="5302250"/>
          <p14:tracePt t="424020" x="10763250" y="5314950"/>
          <p14:tracePt t="424023" x="10820400" y="5314950"/>
          <p14:tracePt t="424036" x="10871200" y="5321300"/>
          <p14:tracePt t="424038" x="10947400" y="5321300"/>
          <p14:tracePt t="424053" x="11042650" y="5321300"/>
          <p14:tracePt t="424070" x="11099800" y="5321300"/>
          <p14:tracePt t="424087" x="11271250" y="5308600"/>
          <p14:tracePt t="424103" x="11391900" y="5295900"/>
          <p14:tracePt t="424120" x="11487150" y="5289550"/>
          <p14:tracePt t="424136" x="11614150" y="5283200"/>
          <p14:tracePt t="424153" x="11696700" y="5276850"/>
          <p14:tracePt t="424170" x="11772900" y="5270500"/>
          <p14:tracePt t="424186" x="11817350" y="5264150"/>
          <p14:tracePt t="424203" x="11874500" y="5251450"/>
          <p14:tracePt t="424220" x="11931650" y="5238750"/>
          <p14:tracePt t="424237" x="12007850" y="5213350"/>
          <p14:tracePt t="424253" x="12096750" y="5187950"/>
          <p14:tracePt t="424271" x="12185650" y="5143500"/>
          <p14:tracePt t="424287" x="12185650" y="5124450"/>
          <p14:tracePt t="424303" x="12185650" y="5099050"/>
          <p14:tracePt t="424319" x="12185650" y="5092700"/>
          <p14:tracePt t="424353" x="12172950" y="5092700"/>
          <p14:tracePt t="424370" x="12141200" y="5086350"/>
          <p14:tracePt t="424387" x="12109450" y="5067300"/>
          <p14:tracePt t="424403" x="12052300" y="5048250"/>
          <p14:tracePt t="424421" x="11976100" y="5016500"/>
          <p14:tracePt t="424436" x="11887200" y="4984750"/>
          <p14:tracePt t="424453" x="11836400" y="4965700"/>
          <p14:tracePt t="424470" x="11760200" y="4946650"/>
          <p14:tracePt t="424486" x="11690350" y="4933950"/>
          <p14:tracePt t="424503" x="11544300" y="4921250"/>
          <p14:tracePt t="424521" x="11201400" y="4908550"/>
          <p14:tracePt t="424537" x="10953750" y="4895850"/>
          <p14:tracePt t="424554" x="10655300" y="4870450"/>
          <p14:tracePt t="424570" x="10433050" y="4845050"/>
          <p14:tracePt t="424587" x="10242550" y="4819650"/>
          <p14:tracePt t="424603" x="10039350" y="4800600"/>
          <p14:tracePt t="424620" x="9842500" y="4787900"/>
          <p14:tracePt t="424637" x="9594850" y="4794250"/>
          <p14:tracePt t="424653" x="9271000" y="4819650"/>
          <p14:tracePt t="424670" x="8997950" y="4845050"/>
          <p14:tracePt t="424687" x="8699500" y="4876800"/>
          <p14:tracePt t="424703" x="8502650" y="4889500"/>
          <p14:tracePt t="424720" x="8312150" y="4908550"/>
          <p14:tracePt t="424737" x="8166100" y="4921250"/>
          <p14:tracePt t="424753" x="8020050" y="4953000"/>
          <p14:tracePt t="424757" x="7931150" y="4972050"/>
          <p14:tracePt t="424771" x="7620000" y="5041900"/>
          <p14:tracePt t="424787" x="7353300" y="5105400"/>
          <p14:tracePt t="424804" x="7010400" y="5200650"/>
          <p14:tracePt t="424821" x="6819900" y="5264150"/>
          <p14:tracePt t="424836" x="6731000" y="5302250"/>
          <p14:tracePt t="424853" x="6718300" y="5314950"/>
          <p14:tracePt t="424870" x="6718300" y="5321300"/>
          <p14:tracePt t="424904" x="6724650" y="5321300"/>
          <p14:tracePt t="424920" x="6737350" y="5327650"/>
          <p14:tracePt t="424937" x="6800850" y="5353050"/>
          <p14:tracePt t="424954" x="6908800" y="5384800"/>
          <p14:tracePt t="424970" x="7099300" y="5416550"/>
          <p14:tracePt t="424987" x="7315200" y="5448300"/>
          <p14:tracePt t="425004" x="7461250" y="5461000"/>
          <p14:tracePt t="425020" x="7581900" y="5480050"/>
          <p14:tracePt t="425037" x="7600950" y="5480050"/>
          <p14:tracePt t="425108" x="7607300" y="5480050"/>
          <p14:tracePt t="425115" x="7620000" y="5467350"/>
          <p14:tracePt t="425122" x="7626350" y="5461000"/>
          <p14:tracePt t="425137" x="7639050" y="5448300"/>
          <p14:tracePt t="425154" x="7677150" y="5416550"/>
          <p14:tracePt t="425171" x="7702550" y="5378450"/>
          <p14:tracePt t="425187" x="7708900" y="5365750"/>
          <p14:tracePt t="425324" x="7708900" y="5359400"/>
          <p14:tracePt t="425330" x="7715250" y="5359400"/>
          <p14:tracePt t="425337" x="7715250" y="5353050"/>
          <p14:tracePt t="425371" x="7721600" y="5346700"/>
          <p14:tracePt t="425511" x="7721600" y="5340350"/>
          <p14:tracePt t="425519" x="7727950" y="5340350"/>
          <p14:tracePt t="425524" x="7727950" y="5334000"/>
          <p14:tracePt t="425537" x="7734300" y="5334000"/>
          <p14:tracePt t="425644" x="7740650" y="5334000"/>
          <p14:tracePt t="425652" x="7747000" y="5340350"/>
          <p14:tracePt t="425657" x="7753350" y="5353050"/>
          <p14:tracePt t="425671" x="7766050" y="5359400"/>
          <p14:tracePt t="425688" x="7804150" y="5365750"/>
          <p14:tracePt t="425704" x="7854950" y="5372100"/>
          <p14:tracePt t="425721" x="7893050" y="5372100"/>
          <p14:tracePt t="425726" x="7912100" y="5372100"/>
          <p14:tracePt t="425737" x="7931150" y="5372100"/>
          <p14:tracePt t="425740" x="7962900" y="5365750"/>
          <p14:tracePt t="425756" x="7988300" y="5365750"/>
          <p14:tracePt t="425771" x="8020050" y="5359400"/>
          <p14:tracePt t="425788" x="8045450" y="5353050"/>
          <p14:tracePt t="425805" x="8058150" y="5346700"/>
          <p14:tracePt t="425927" x="8051800" y="5346700"/>
          <p14:tracePt t="425934" x="8039100" y="5346700"/>
          <p14:tracePt t="425939" x="8032750" y="5346700"/>
          <p14:tracePt t="425956" x="8013700" y="5346700"/>
          <p14:tracePt t="425971" x="7994650" y="5346700"/>
          <p14:tracePt t="425988" x="7981950" y="5353050"/>
          <p14:tracePt t="426004" x="7975600" y="5353050"/>
          <p14:tracePt t="426022" x="7962900" y="5353050"/>
          <p14:tracePt t="426038" x="7950200" y="5353050"/>
          <p14:tracePt t="426071" x="7943850" y="5353050"/>
          <p14:tracePt t="426162" x="7937500" y="5353050"/>
          <p14:tracePt t="426184" x="7931150" y="5353050"/>
          <p14:tracePt t="426407" x="7924800" y="5353050"/>
          <p14:tracePt t="426414" x="7918450" y="5353050"/>
          <p14:tracePt t="426422" x="7912100" y="5353050"/>
          <p14:tracePt t="426455" x="7905750" y="5353050"/>
          <p14:tracePt t="426515" x="7905750" y="5346700"/>
          <p14:tracePt t="426521" x="7905750" y="5340350"/>
          <p14:tracePt t="426538" x="7905750" y="5327650"/>
          <p14:tracePt t="426556" x="7912100" y="5314950"/>
          <p14:tracePt t="426572" x="7912100" y="5308600"/>
          <p14:tracePt t="426588" x="7918450" y="5302250"/>
          <p14:tracePt t="426605" x="7931150" y="5295900"/>
          <p14:tracePt t="426622" x="7950200" y="5289550"/>
          <p14:tracePt t="426638" x="7994650" y="5270500"/>
          <p14:tracePt t="426655" x="8020050" y="5251450"/>
          <p14:tracePt t="426674" x="8070850" y="5232400"/>
          <p14:tracePt t="426690" x="8089900" y="5219700"/>
          <p14:tracePt t="426705" x="8102600" y="5213350"/>
          <p14:tracePt t="426722" x="8108950" y="5200650"/>
          <p14:tracePt t="426740" x="8128000" y="5187950"/>
          <p14:tracePt t="426755" x="8147050" y="5181600"/>
          <p14:tracePt t="426772" x="8178800" y="5162550"/>
          <p14:tracePt t="426789" x="8210550" y="5156200"/>
          <p14:tracePt t="426806" x="8223250" y="5149850"/>
          <p14:tracePt t="426822" x="8242300" y="5143500"/>
          <p14:tracePt t="426839" x="8248650" y="5137150"/>
          <p14:tracePt t="426856" x="8248650" y="5130800"/>
          <p14:tracePt t="426906" x="8248650" y="5143500"/>
          <p14:tracePt t="426922" x="8248650" y="5156200"/>
          <p14:tracePt t="426939" x="8331200" y="5194300"/>
          <p14:tracePt t="426956" x="8439150" y="5219700"/>
          <p14:tracePt t="426972" x="8578850" y="5232400"/>
          <p14:tracePt t="426989" x="8737600" y="5264150"/>
          <p14:tracePt t="427005" x="8870950" y="5283200"/>
          <p14:tracePt t="427023" x="8991600" y="5295900"/>
          <p14:tracePt t="427038" x="9017000" y="5302250"/>
          <p14:tracePt t="427055" x="9023350" y="5302250"/>
          <p14:tracePt t="427057" x="9029700" y="5302250"/>
          <p14:tracePt t="427072" x="9036050" y="5308600"/>
          <p14:tracePt t="427089" x="9055100" y="5308600"/>
          <p14:tracePt t="427105" x="9074150" y="5295900"/>
          <p14:tracePt t="427122" x="9124950" y="5270500"/>
          <p14:tracePt t="427140" x="9182100" y="5245100"/>
          <p14:tracePt t="427156" x="9251950" y="5219700"/>
          <p14:tracePt t="427173" x="9321800" y="5207000"/>
          <p14:tracePt t="427189" x="9347200" y="5207000"/>
          <p14:tracePt t="427206" x="9353550" y="5207000"/>
          <p14:tracePt t="427223" x="9353550" y="5213350"/>
          <p14:tracePt t="427239" x="9347200" y="5238750"/>
          <p14:tracePt t="427255" x="9321800" y="5276850"/>
          <p14:tracePt t="427272" x="9296400" y="5314950"/>
          <p14:tracePt t="427289" x="9264650" y="5346700"/>
          <p14:tracePt t="427305" x="9239250" y="5378450"/>
          <p14:tracePt t="427322" x="9226550" y="5391150"/>
          <p14:tracePt t="427339" x="9220200" y="5397500"/>
          <p14:tracePt t="427356" x="9220200" y="5403850"/>
          <p14:tracePt t="427412" x="9220200" y="5410200"/>
          <p14:tracePt t="428342" x="9220200" y="5416550"/>
          <p14:tracePt t="428385" x="9220200" y="5422900"/>
          <p14:tracePt t="428473" x="9226550" y="5416550"/>
          <p14:tracePt t="428490" x="9245600" y="5403850"/>
          <p14:tracePt t="428507" x="9264650" y="5378450"/>
          <p14:tracePt t="428523" x="9290050" y="5340350"/>
          <p14:tracePt t="428541" x="9302750" y="5308600"/>
          <p14:tracePt t="428558" x="9315450" y="5283200"/>
          <p14:tracePt t="428562" x="9321800" y="5276850"/>
          <p14:tracePt t="428575" x="9321800" y="5270500"/>
          <p14:tracePt t="428869" x="9321800" y="5264150"/>
          <p14:tracePt t="428896" x="9328150" y="5264150"/>
          <p14:tracePt t="429988" x="9321800" y="5257800"/>
          <p14:tracePt t="429996" x="9296400" y="5251450"/>
          <p14:tracePt t="430008" x="9258300" y="5232400"/>
          <p14:tracePt t="430026" x="9340850" y="5086350"/>
          <p14:tracePt t="430041" x="9512300" y="5003800"/>
          <p14:tracePt t="430058" x="9607550" y="4972050"/>
          <p14:tracePt t="430074" x="9620250" y="4921250"/>
          <p14:tracePt t="430092" x="9544050" y="4870450"/>
          <p14:tracePt t="430108" x="9474200" y="4838700"/>
          <p14:tracePt t="430125" x="9404350" y="4819650"/>
          <p14:tracePt t="430142" x="9359900" y="4806950"/>
          <p14:tracePt t="430159" x="9321800" y="4775200"/>
          <p14:tracePt t="430165" x="9302750" y="4756150"/>
          <p14:tracePt t="430174" x="9258300" y="4730750"/>
          <p14:tracePt t="430192" x="9156700" y="4692650"/>
          <p14:tracePt t="430209" x="8978900" y="4641850"/>
          <p14:tracePt t="430226" x="8731250" y="4591050"/>
          <p14:tracePt t="430229" x="8585200" y="4565650"/>
          <p14:tracePt t="430241" x="8413750" y="4533900"/>
          <p14:tracePt t="430260" x="7778750" y="4406900"/>
          <p14:tracePt t="430277" x="7569200" y="4362450"/>
          <p14:tracePt t="430292" x="7035800" y="4248150"/>
          <p14:tracePt t="430310" x="6705600" y="4178300"/>
          <p14:tracePt t="430325" x="6350000" y="4114800"/>
          <p14:tracePt t="430342" x="6019800" y="4051300"/>
          <p14:tracePt t="430359" x="5607050" y="3975100"/>
          <p14:tracePt t="430375" x="5187950" y="3879850"/>
          <p14:tracePt t="430392" x="4895850" y="3803650"/>
          <p14:tracePt t="430408" x="4591050" y="3721100"/>
          <p14:tracePt t="430425" x="4368800" y="3644900"/>
          <p14:tracePt t="430442" x="4210050" y="3575050"/>
          <p14:tracePt t="430458" x="4006850" y="3486150"/>
          <p14:tracePt t="430475" x="3841750" y="3409950"/>
          <p14:tracePt t="430492" x="3657600" y="3333750"/>
          <p14:tracePt t="430509" x="3371850" y="3213100"/>
          <p14:tracePt t="430525" x="3200400" y="3143250"/>
          <p14:tracePt t="430542" x="3073400" y="3098800"/>
          <p14:tracePt t="430558" x="3009900" y="3073400"/>
          <p14:tracePt t="430575" x="2927350" y="3054350"/>
          <p14:tracePt t="430592" x="2813050" y="3035300"/>
          <p14:tracePt t="430608" x="2533650" y="3003550"/>
          <p14:tracePt t="430625" x="2247900" y="2965450"/>
          <p14:tracePt t="430642" x="1924050" y="2901950"/>
          <p14:tracePt t="430658" x="1581150" y="2806700"/>
          <p14:tracePt t="430675" x="1435100" y="2755900"/>
          <p14:tracePt t="430692" x="1390650" y="2724150"/>
          <p14:tracePt t="430708" x="1409700" y="2692400"/>
          <p14:tracePt t="430725" x="1435100" y="2679700"/>
          <p14:tracePt t="430743" x="1416050" y="2667000"/>
          <p14:tracePt t="430759" x="1352550" y="2660650"/>
          <p14:tracePt t="430775" x="1168400" y="2622550"/>
          <p14:tracePt t="430792" x="971550" y="2578100"/>
          <p14:tracePt t="430809" x="774700" y="2514600"/>
          <p14:tracePt t="430825" x="654050" y="2457450"/>
          <p14:tracePt t="430842" x="628650" y="2419350"/>
          <p14:tracePt t="430859" x="641350" y="2368550"/>
          <p14:tracePt t="430875" x="666750" y="2311400"/>
          <p14:tracePt t="430893" x="673100" y="2235200"/>
          <p14:tracePt t="430909" x="647700" y="2139950"/>
          <p14:tracePt t="430925" x="558800" y="1974850"/>
          <p14:tracePt t="430942" x="450850" y="1828800"/>
          <p14:tracePt t="430959" x="311150" y="1651000"/>
          <p14:tracePt t="430976" x="196850" y="1504950"/>
          <p14:tracePt t="430992" x="101600" y="1333500"/>
          <p14:tracePt t="431009" x="88900" y="1289050"/>
          <p14:tracePt t="431026" x="88900" y="1282700"/>
          <p14:tracePt t="431042" x="88900" y="1320800"/>
          <p14:tracePt t="431059" x="76200" y="1397000"/>
          <p14:tracePt t="431075" x="76200" y="1498600"/>
          <p14:tracePt t="431093" x="76200" y="1593850"/>
          <p14:tracePt t="431109" x="88900" y="1682750"/>
          <p14:tracePt t="431126" x="114300" y="1758950"/>
          <p14:tracePt t="431146" x="152400" y="1828800"/>
          <p14:tracePt t="431159" x="184150" y="1873250"/>
          <p14:tracePt t="431175" x="190500" y="1905000"/>
          <p14:tracePt t="431193" x="177800" y="1936750"/>
          <p14:tracePt t="431209" x="171450" y="1949450"/>
          <p14:tracePt t="431226" x="165100" y="1949450"/>
          <p14:tracePt t="431243" x="165100" y="1955800"/>
          <p14:tracePt t="431259" x="171450" y="1955800"/>
          <p14:tracePt t="431276" x="215900" y="1955800"/>
          <p14:tracePt t="431292" x="349250" y="1943100"/>
          <p14:tracePt t="431309" x="514350" y="1924050"/>
          <p14:tracePt t="431326" x="654050" y="1911350"/>
          <p14:tracePt t="431343" x="717550" y="1898650"/>
          <p14:tracePt t="431359" x="736600" y="1892300"/>
          <p14:tracePt t="431376" x="762000" y="1873250"/>
          <p14:tracePt t="431392" x="774700" y="1847850"/>
          <p14:tracePt t="431409" x="774700" y="1816100"/>
          <p14:tracePt t="431427" x="749300" y="1771650"/>
          <p14:tracePt t="431443" x="704850" y="1758950"/>
          <p14:tracePt t="431459" x="647700" y="1746250"/>
          <p14:tracePt t="431461" x="590550" y="1739900"/>
          <p14:tracePt t="431477" x="463550" y="1727200"/>
          <p14:tracePt t="431493" x="336550" y="1714500"/>
          <p14:tracePt t="431509" x="215900" y="1701800"/>
          <p14:tracePt t="431526" x="139700" y="1701800"/>
          <p14:tracePt t="431543" x="107950" y="1720850"/>
          <p14:tracePt t="431559" x="88900" y="1778000"/>
          <p14:tracePt t="431576" x="88900" y="1841500"/>
          <p14:tracePt t="431592" x="120650" y="1936750"/>
          <p14:tracePt t="431609" x="209550" y="2082800"/>
          <p14:tracePt t="431626" x="393700" y="2254250"/>
          <p14:tracePt t="431642" x="666750" y="2393950"/>
          <p14:tracePt t="431659" x="1079500" y="2533650"/>
          <p14:tracePt t="431676" x="1803400" y="2717800"/>
          <p14:tracePt t="431693" x="2330450" y="2794000"/>
          <p14:tracePt t="431709" x="2813050" y="2838450"/>
          <p14:tracePt t="431726" x="3441700" y="2870200"/>
          <p14:tracePt t="431743" x="4051300" y="2901950"/>
          <p14:tracePt t="431760" x="4724400" y="2952750"/>
          <p14:tracePt t="431776" x="5251450" y="3009900"/>
          <p14:tracePt t="431793" x="5740400" y="3092450"/>
          <p14:tracePt t="431810" x="6165850" y="3194050"/>
          <p14:tracePt t="431826" x="6470650" y="3289300"/>
          <p14:tracePt t="431843" x="6737350" y="3384550"/>
          <p14:tracePt t="431860" x="6965950" y="3473450"/>
          <p14:tracePt t="431876" x="7112000" y="3536950"/>
          <p14:tracePt t="431893" x="7226300" y="3587750"/>
          <p14:tracePt t="431910" x="7321550" y="3638550"/>
          <p14:tracePt t="431927" x="7531100" y="3759200"/>
          <p14:tracePt t="431943" x="7918450" y="3994150"/>
          <p14:tracePt t="431960" x="8178800" y="4152900"/>
          <p14:tracePt t="431976" x="8382000" y="4298950"/>
          <p14:tracePt t="431993" x="8483600" y="4375150"/>
          <p14:tracePt t="432009" x="8515350" y="4413250"/>
          <p14:tracePt t="432026" x="8521700" y="4432300"/>
          <p14:tracePt t="432043" x="8528050" y="4438650"/>
          <p14:tracePt t="432060" x="8540750" y="4451350"/>
          <p14:tracePt t="432077" x="8547100" y="4457700"/>
          <p14:tracePt t="432093" x="8553450" y="4464050"/>
          <p14:tracePt t="432110" x="8566150" y="4476750"/>
          <p14:tracePt t="432126" x="8572500" y="4489450"/>
          <p14:tracePt t="432144" x="8578850" y="4495800"/>
          <p14:tracePt t="432159" x="8578850" y="4502150"/>
          <p14:tracePt t="432193" x="8572500" y="4502150"/>
          <p14:tracePt t="432210" x="8547100" y="4502150"/>
          <p14:tracePt t="432227" x="8540750" y="4502150"/>
          <p14:tracePt t="434794" x="8553450" y="4495800"/>
          <p14:tracePt t="434803" x="8597900" y="4495800"/>
          <p14:tracePt t="434812" x="8655050" y="4495800"/>
          <p14:tracePt t="434829" x="8839200" y="4508500"/>
          <p14:tracePt t="434846" x="9074150" y="4559300"/>
          <p14:tracePt t="434863" x="9347200" y="4648200"/>
          <p14:tracePt t="434878" x="9525000" y="4762500"/>
          <p14:tracePt t="434896" x="9537700" y="4851400"/>
          <p14:tracePt t="434899" x="9518650" y="4889500"/>
          <p14:tracePt t="434913" x="9486900" y="4927600"/>
          <p14:tracePt t="434930" x="9385300" y="5073650"/>
          <p14:tracePt t="434947" x="9353550" y="5118100"/>
          <p14:tracePt t="434962" x="9309100" y="5353050"/>
          <p14:tracePt t="434979" x="9334500" y="5556250"/>
          <p14:tracePt t="434996" x="9385300" y="5784850"/>
          <p14:tracePt t="435012" x="9423400" y="6007100"/>
          <p14:tracePt t="435029" x="9410700" y="6178550"/>
          <p14:tracePt t="435045" x="9378950" y="6254750"/>
          <p14:tracePt t="435062" x="9340850" y="6305550"/>
          <p14:tracePt t="435079" x="9296400" y="6369050"/>
          <p14:tracePt t="435096" x="9258300" y="6451600"/>
          <p14:tracePt t="435112" x="9194800" y="6546850"/>
          <p14:tracePt t="435129" x="9144000" y="6616700"/>
          <p14:tracePt t="435146" x="9093200" y="6673850"/>
          <p14:tracePt t="435162" x="9086850" y="6673850"/>
          <p14:tracePt t="435252" x="9080500" y="6673850"/>
          <p14:tracePt t="435294" x="9074150" y="6661150"/>
          <p14:tracePt t="435299" x="9074150" y="6648450"/>
          <p14:tracePt t="435313" x="9055100" y="6616700"/>
          <p14:tracePt t="435329" x="9010650" y="6553200"/>
          <p14:tracePt t="435346" x="8953500" y="6496050"/>
          <p14:tracePt t="435363" x="8870950" y="6438900"/>
          <p14:tracePt t="435381" x="8674100" y="6362700"/>
          <p14:tracePt t="435398" x="8496300" y="6337300"/>
          <p14:tracePt t="435412" x="8362950" y="6337300"/>
          <p14:tracePt t="435429" x="8039100" y="6350000"/>
          <p14:tracePt t="435446" x="7842250" y="6394450"/>
          <p14:tracePt t="435464" x="7702550" y="6432550"/>
          <p14:tracePt t="435479" x="7626350" y="6457950"/>
          <p14:tracePt t="435496" x="7562850" y="6483350"/>
          <p14:tracePt t="435513" x="7486650" y="6515100"/>
          <p14:tracePt t="435529" x="7385050" y="6565900"/>
          <p14:tracePt t="435546" x="7308850" y="6604000"/>
          <p14:tracePt t="435563" x="7258050" y="6635750"/>
          <p14:tracePt t="435579" x="7251700" y="6642100"/>
          <p14:tracePt t="435687" x="7245350" y="6642100"/>
          <p14:tracePt t="435697" x="7239000" y="6642100"/>
          <p14:tracePt t="435713" x="7226300" y="6642100"/>
          <p14:tracePt t="435730" x="7200900" y="6635750"/>
          <p14:tracePt t="435746" x="7213600" y="6610350"/>
          <p14:tracePt t="435763" x="7239000" y="6578600"/>
          <p14:tracePt t="435780" x="7245350" y="6553200"/>
          <p14:tracePt t="435796" x="7245350" y="6534150"/>
          <p14:tracePt t="435813" x="7245350" y="6521450"/>
          <p14:tracePt t="435830" x="7239000" y="6508750"/>
          <p14:tracePt t="435846" x="7226300" y="6496050"/>
          <p14:tracePt t="435863" x="7219950" y="6483350"/>
          <p14:tracePt t="435880" x="7219950" y="6470650"/>
          <p14:tracePt t="435896" x="7219950" y="6457950"/>
          <p14:tracePt t="437189" x="7207250" y="6451600"/>
          <p14:tracePt t="437196" x="7181850" y="6438900"/>
          <p14:tracePt t="437213" x="7137400" y="6407150"/>
          <p14:tracePt t="437231" x="7080250" y="6381750"/>
          <p14:tracePt t="437248" x="7010400" y="6343650"/>
          <p14:tracePt t="437264" x="6959600" y="6292850"/>
          <p14:tracePt t="437281" x="6927850" y="6229350"/>
          <p14:tracePt t="437285" x="6921500" y="6197600"/>
          <p14:tracePt t="437298" x="6921500" y="6165850"/>
          <p14:tracePt t="437301" x="6921500" y="6140450"/>
          <p14:tracePt t="437316" x="6953250" y="6083300"/>
          <p14:tracePt t="437332" x="6991350" y="6045200"/>
          <p14:tracePt t="437348" x="7023100" y="6026150"/>
          <p14:tracePt t="437364" x="7042150" y="6013450"/>
          <p14:tracePt t="437515" x="7035800" y="6000750"/>
          <p14:tracePt t="437523" x="7023100" y="5988050"/>
          <p14:tracePt t="437530" x="6985000" y="5956300"/>
          <p14:tracePt t="437547" x="6902450" y="5886450"/>
          <p14:tracePt t="437564" x="6870700" y="5867400"/>
          <p14:tracePt t="437635" x="6877050" y="5867400"/>
          <p14:tracePt t="437643" x="6883400" y="5867400"/>
          <p14:tracePt t="437692" x="6889750" y="5867400"/>
          <p14:tracePt t="437698" x="6896100" y="5867400"/>
          <p14:tracePt t="437715" x="6927850" y="5854700"/>
          <p14:tracePt t="437732" x="6972300" y="5835650"/>
          <p14:tracePt t="437749" x="7029450" y="5803900"/>
          <p14:tracePt t="437765" x="7080250" y="5772150"/>
          <p14:tracePt t="437781" x="7105650" y="5746750"/>
          <p14:tracePt t="437798" x="7124700" y="5721350"/>
          <p14:tracePt t="437814" x="7131050" y="5715000"/>
          <p14:tracePt t="437831" x="7131050" y="5708650"/>
          <p14:tracePt t="437848" x="7124700" y="5695950"/>
          <p14:tracePt t="437865" x="7118350" y="5689600"/>
          <p14:tracePt t="437881" x="7118350" y="5676900"/>
          <p14:tracePt t="437883" x="7118350" y="5670550"/>
          <p14:tracePt t="437899" x="7124700" y="5657850"/>
          <p14:tracePt t="438973" x="7156450" y="5657850"/>
          <p14:tracePt t="438982" x="7245350" y="5657850"/>
          <p14:tracePt t="438999" x="7505700" y="5651500"/>
          <p14:tracePt t="439016" x="7727950" y="5632450"/>
          <p14:tracePt t="439033" x="7797800" y="5632450"/>
          <p14:tracePt t="439049" x="7823200" y="5632450"/>
          <p14:tracePt t="439066" x="7854950" y="5632450"/>
          <p14:tracePt t="439082" x="7905750" y="5638800"/>
          <p14:tracePt t="439099" x="7969250" y="5651500"/>
          <p14:tracePt t="439103" x="8001000" y="5651500"/>
          <p14:tracePt t="439116" x="8045450" y="5651500"/>
          <p14:tracePt t="439133" x="8089900" y="5651500"/>
          <p14:tracePt t="439148" x="8159750" y="5645150"/>
          <p14:tracePt t="439166" x="8223250" y="5632450"/>
          <p14:tracePt t="439182" x="8261350" y="5626100"/>
          <p14:tracePt t="439368" x="8267700" y="5626100"/>
          <p14:tracePt t="439376" x="8280400" y="5626100"/>
          <p14:tracePt t="439382" x="8299450" y="5626100"/>
          <p14:tracePt t="439399" x="8356600" y="5626100"/>
          <p14:tracePt t="439416" x="8445500" y="5626100"/>
          <p14:tracePt t="439433" x="8591550" y="5632450"/>
          <p14:tracePt t="439450" x="8782050" y="5645150"/>
          <p14:tracePt t="439467" x="8934450" y="5657850"/>
          <p14:tracePt t="439482" x="9023350" y="5670550"/>
          <p14:tracePt t="439500" x="9067800" y="5676900"/>
          <p14:tracePt t="439516" x="9074150" y="5676900"/>
          <p14:tracePt t="439631" x="9080500" y="5676900"/>
          <p14:tracePt t="439649" x="9093200" y="5676900"/>
          <p14:tracePt t="439668" x="9150350" y="5676900"/>
          <p14:tracePt t="439683" x="9220200" y="5689600"/>
          <p14:tracePt t="439700" x="9239250" y="5689600"/>
          <p14:tracePt t="439701" x="9283700" y="5695950"/>
          <p14:tracePt t="439716" x="9302750" y="5702300"/>
          <p14:tracePt t="439716" x="9347200" y="5702300"/>
          <p14:tracePt t="439733" x="9391650" y="5702300"/>
          <p14:tracePt t="439750" x="9423400" y="5702300"/>
          <p14:tracePt t="439766" x="9442450" y="5702300"/>
          <p14:tracePt t="439783" x="9455150" y="5702300"/>
          <p14:tracePt t="439799" x="9480550" y="5702300"/>
          <p14:tracePt t="439816" x="9499600" y="5702300"/>
          <p14:tracePt t="439833" x="9512300" y="5702300"/>
          <p14:tracePt t="439849" x="9518650" y="5702300"/>
          <p14:tracePt t="439866" x="9525000" y="5702300"/>
          <p14:tracePt t="439883" x="9537700" y="5702300"/>
          <p14:tracePt t="439900" x="9550400" y="5702300"/>
          <p14:tracePt t="439917" x="9563100" y="5702300"/>
          <p14:tracePt t="439950" x="9575800" y="5702300"/>
          <p14:tracePt t="439968" x="9607550" y="5695950"/>
          <p14:tracePt t="439983" x="9620250" y="5695950"/>
          <p14:tracePt t="440000" x="9645650" y="5689600"/>
          <p14:tracePt t="440017" x="9677400" y="5683250"/>
          <p14:tracePt t="440033" x="9696450" y="5676900"/>
          <p14:tracePt t="440050" x="9709150" y="5676900"/>
          <p14:tracePt t="440066" x="9721850" y="5670550"/>
          <p14:tracePt t="440083" x="9740900" y="5670550"/>
          <p14:tracePt t="440100" x="9753600" y="5670550"/>
          <p14:tracePt t="440116" x="9766300" y="5664200"/>
          <p14:tracePt t="440133" x="9772650" y="5664200"/>
          <p14:tracePt t="440291" x="9766300" y="5664200"/>
          <p14:tracePt t="440300" x="9759950" y="5664200"/>
          <p14:tracePt t="440317" x="9747250" y="5657850"/>
          <p14:tracePt t="440334" x="9740900" y="5657850"/>
          <p14:tracePt t="440350" x="9747250" y="5657850"/>
          <p14:tracePt t="440367" x="9779000" y="5657850"/>
          <p14:tracePt t="440383" x="9823450" y="5657850"/>
          <p14:tracePt t="440400" x="9867900" y="5664200"/>
          <p14:tracePt t="440417" x="9880600" y="5664200"/>
          <p14:tracePt t="440435" x="9880600" y="5670550"/>
          <p14:tracePt t="440450" x="9874250" y="5683250"/>
          <p14:tracePt t="440467" x="9842500" y="5695950"/>
          <p14:tracePt t="440484" x="9804400" y="5715000"/>
          <p14:tracePt t="440501" x="9772650" y="5727700"/>
          <p14:tracePt t="440517" x="9772650" y="5734050"/>
          <p14:tracePt t="440575" x="9779000" y="5734050"/>
          <p14:tracePt t="440584" x="9785350" y="5734050"/>
          <p14:tracePt t="440600" x="9810750" y="5727700"/>
          <p14:tracePt t="440617" x="9829800" y="5721350"/>
          <p14:tracePt t="440633" x="9848850" y="5721350"/>
          <p14:tracePt t="440650" x="9867900" y="5721350"/>
          <p14:tracePt t="440667" x="9880600" y="5715000"/>
          <p14:tracePt t="440683" x="9893300" y="5715000"/>
          <p14:tracePt t="440700" x="9906000" y="5715000"/>
          <p14:tracePt t="440886" x="9912350" y="5715000"/>
          <p14:tracePt t="440906" x="9918700" y="5715000"/>
          <p14:tracePt t="440927" x="9918700" y="5708650"/>
          <p14:tracePt t="440950" x="9925050" y="5708650"/>
          <p14:tracePt t="441008" x="9931400" y="5708650"/>
          <p14:tracePt t="441053" x="9937750" y="5708650"/>
          <p14:tracePt t="441068" x="9944100" y="5702300"/>
          <p14:tracePt t="441085" x="9950450" y="5702300"/>
          <p14:tracePt t="441101" x="9950450" y="5695950"/>
          <p14:tracePt t="441117" x="9956800" y="5695950"/>
          <p14:tracePt t="441134" x="9963150" y="5689600"/>
          <p14:tracePt t="441167" x="9969500" y="5689600"/>
          <p14:tracePt t="441228" x="9969500" y="5683250"/>
          <p14:tracePt t="441255" x="9975850" y="5683250"/>
          <p14:tracePt t="441278" x="9975850" y="5676900"/>
          <p14:tracePt t="441304" x="9982200" y="5676900"/>
          <p14:tracePt t="441348" x="9982200" y="5670550"/>
          <p14:tracePt t="441451" x="9988550" y="5670550"/>
          <p14:tracePt t="441748" x="9988550" y="5664200"/>
          <p14:tracePt t="441755" x="9994900" y="5664200"/>
          <p14:tracePt t="444557" x="9975850" y="5664200"/>
          <p14:tracePt t="444565" x="9944100" y="5683250"/>
          <p14:tracePt t="444573" x="9874250" y="5708650"/>
          <p14:tracePt t="444588" x="9779000" y="5746750"/>
          <p14:tracePt t="444604" x="9766300" y="5753100"/>
          <p14:tracePt t="444637" x="9772650" y="5753100"/>
          <p14:tracePt t="444671" x="9766300" y="5753100"/>
          <p14:tracePt t="444687" x="9702800" y="5765800"/>
          <p14:tracePt t="444704" x="9556750" y="5784850"/>
          <p14:tracePt t="444721" x="9366250" y="5797550"/>
          <p14:tracePt t="444737" x="9213850" y="5797550"/>
          <p14:tracePt t="444754" x="9131300" y="5784850"/>
          <p14:tracePt t="444770" x="9112250" y="5765800"/>
          <p14:tracePt t="444787" x="9112250" y="5740400"/>
          <p14:tracePt t="444804" x="9137650" y="5715000"/>
          <p14:tracePt t="444821" x="9144000" y="5715000"/>
          <p14:tracePt t="444997" x="9137650" y="5715000"/>
          <p14:tracePt t="445005" x="9131300" y="5715000"/>
          <p14:tracePt t="445020" x="9124950" y="5715000"/>
          <p14:tracePt t="445091" x="9124950" y="5721350"/>
          <p14:tracePt t="445104" x="9112250" y="5740400"/>
          <p14:tracePt t="445121" x="9099550" y="5778500"/>
          <p14:tracePt t="445138" x="9080500" y="5829300"/>
          <p14:tracePt t="445154" x="9061450" y="5867400"/>
          <p14:tracePt t="445171" x="9055100" y="5886450"/>
          <p14:tracePt t="445187" x="9048750" y="5886450"/>
          <p14:tracePt t="451713" x="9055100" y="5886450"/>
          <p14:tracePt t="451721" x="9093200" y="5886450"/>
          <p14:tracePt t="451725" x="9124950" y="5892800"/>
          <p14:tracePt t="451744" x="9150350" y="5905500"/>
          <p14:tracePt t="451760" x="9163050" y="5911850"/>
          <p14:tracePt t="451776" x="9175750" y="5918200"/>
          <p14:tracePt t="451792" x="9182100" y="5918200"/>
          <p14:tracePt t="451929" x="9188450" y="5911850"/>
          <p14:tracePt t="451937" x="9188450" y="5905500"/>
          <p14:tracePt t="451946" x="9188450" y="5880100"/>
          <p14:tracePt t="451960" x="9194800" y="5867400"/>
          <p14:tracePt t="451977" x="9220200" y="5797550"/>
          <p14:tracePt t="451993" x="9226550" y="5753100"/>
          <p14:tracePt t="452010" x="9220200" y="5702300"/>
          <p14:tracePt t="452027" x="9194800" y="5670550"/>
          <p14:tracePt t="452044" x="9163050" y="5645150"/>
          <p14:tracePt t="452060" x="9144000" y="5619750"/>
          <p14:tracePt t="452076" x="9137650" y="5613400"/>
          <p14:tracePt t="452093" x="9137650" y="5607050"/>
          <p14:tracePt t="452110" x="9131300" y="5600700"/>
          <p14:tracePt t="452126" x="9124950" y="5594350"/>
          <p14:tracePt t="452143" x="9093200" y="5581650"/>
          <p14:tracePt t="452160" x="9010650" y="5575300"/>
          <p14:tracePt t="452177" x="8851900" y="5575300"/>
          <p14:tracePt t="452193" x="8724900" y="5562600"/>
          <p14:tracePt t="452210" x="8623300" y="5556250"/>
          <p14:tracePt t="452227" x="8566150" y="5556250"/>
          <p14:tracePt t="452243" x="8547100" y="5556250"/>
          <p14:tracePt t="452277" x="8540750" y="5575300"/>
          <p14:tracePt t="452294" x="8540750" y="5600700"/>
          <p14:tracePt t="452310" x="8540750" y="5619750"/>
          <p14:tracePt t="452327" x="8540750" y="5651500"/>
          <p14:tracePt t="452343" x="8553450" y="5683250"/>
          <p14:tracePt t="452360" x="8572500" y="5695950"/>
          <p14:tracePt t="452377" x="8616950" y="5715000"/>
          <p14:tracePt t="452393" x="8705850" y="5721350"/>
          <p14:tracePt t="452410" x="8807450" y="5721350"/>
          <p14:tracePt t="452427" x="8997950" y="5721350"/>
          <p14:tracePt t="452444" x="9086850" y="5708650"/>
          <p14:tracePt t="452460" x="9131300" y="5702300"/>
          <p14:tracePt t="452606" x="9137650" y="5702300"/>
          <p14:tracePt t="452614" x="9144000" y="5708650"/>
          <p14:tracePt t="452627" x="9150350" y="5721350"/>
          <p14:tracePt t="452644" x="9169400" y="5746750"/>
          <p14:tracePt t="452662" x="9188450" y="5772150"/>
          <p14:tracePt t="452678" x="9207500" y="5791200"/>
          <p14:tracePt t="452693" x="9220200" y="5797550"/>
          <p14:tracePt t="452710" x="9232900" y="5797550"/>
          <p14:tracePt t="452727" x="9251950" y="5803900"/>
          <p14:tracePt t="452744" x="9309100" y="5803900"/>
          <p14:tracePt t="452761" x="9391650" y="5810250"/>
          <p14:tracePt t="452778" x="9474200" y="5810250"/>
          <p14:tracePt t="452783" x="9525000" y="5810250"/>
          <p14:tracePt t="452794" x="9544050" y="5810250"/>
          <p14:tracePt t="452810" x="9575800" y="5810250"/>
          <p14:tracePt t="452884" x="9582150" y="5810250"/>
          <p14:tracePt t="452894" x="9582150" y="5803900"/>
          <p14:tracePt t="452914" x="9588500" y="5803900"/>
          <p14:tracePt t="452965" x="9588500" y="5797550"/>
          <p14:tracePt t="453001" x="9594850" y="5797550"/>
          <p14:tracePt t="453009" x="9601200" y="5797550"/>
          <p14:tracePt t="453015" x="9626600" y="5791200"/>
          <p14:tracePt t="453027" x="9652000" y="5784850"/>
          <p14:tracePt t="453044" x="9715500" y="5772150"/>
          <p14:tracePt t="453061" x="9766300" y="5772150"/>
          <p14:tracePt t="453077" x="9791700" y="5772150"/>
          <p14:tracePt t="453094" x="9804400" y="5778500"/>
          <p14:tracePt t="453112" x="9829800" y="5797550"/>
          <p14:tracePt t="453127" x="9842500" y="5803900"/>
          <p14:tracePt t="453144" x="9861550" y="5816600"/>
          <p14:tracePt t="453148" x="9874250" y="5822950"/>
          <p14:tracePt t="453163" x="9893300" y="5829300"/>
          <p14:tracePt t="453177" x="9918700" y="5829300"/>
          <p14:tracePt t="453194" x="9937750" y="5829300"/>
          <p14:tracePt t="453210" x="9950450" y="5829300"/>
          <p14:tracePt t="453227" x="9963150" y="5829300"/>
          <p14:tracePt t="453244" x="9982200" y="5829300"/>
          <p14:tracePt t="453260" x="9994900" y="5829300"/>
          <p14:tracePt t="453278" x="10007600" y="5829300"/>
          <p14:tracePt t="453294" x="10020300" y="5829300"/>
          <p14:tracePt t="453311" x="10039350" y="5829300"/>
          <p14:tracePt t="453328" x="10058400" y="5829300"/>
          <p14:tracePt t="453345" x="10096500" y="5822950"/>
          <p14:tracePt t="453360" x="10128250" y="5822950"/>
          <p14:tracePt t="453377" x="10160000" y="5822950"/>
          <p14:tracePt t="453394" x="10185400" y="5822950"/>
          <p14:tracePt t="453411" x="10198100" y="5822950"/>
          <p14:tracePt t="453428" x="10210800" y="5816600"/>
          <p14:tracePt t="453444" x="10229850" y="5816600"/>
          <p14:tracePt t="453461" x="10242550" y="5810250"/>
          <p14:tracePt t="453478" x="10261600" y="5803900"/>
          <p14:tracePt t="453494" x="10267950" y="5803900"/>
          <p14:tracePt t="453691" x="10287000" y="5803900"/>
          <p14:tracePt t="453699" x="10306050" y="5803900"/>
          <p14:tracePt t="453711" x="10344150" y="5803900"/>
          <p14:tracePt t="453730" x="10515600" y="5816600"/>
          <p14:tracePt t="453745" x="10579100" y="5835650"/>
          <p14:tracePt t="453761" x="10585450" y="5842000"/>
          <p14:tracePt t="453778" x="10585450" y="5854700"/>
          <p14:tracePt t="453795" x="10572750" y="5861050"/>
          <p14:tracePt t="453811" x="10553700" y="5873750"/>
          <p14:tracePt t="453828" x="10547350" y="5873750"/>
          <p14:tracePt t="453897" x="10553700" y="5873750"/>
          <p14:tracePt t="453904" x="10560050" y="5873750"/>
          <p14:tracePt t="453914" x="10585450" y="5873750"/>
          <p14:tracePt t="453927" x="10642600" y="5873750"/>
          <p14:tracePt t="453945" x="10706100" y="5873750"/>
          <p14:tracePt t="453961" x="10756900" y="5873750"/>
          <p14:tracePt t="453977" x="10820400" y="5873750"/>
          <p14:tracePt t="453994" x="10864850" y="5873750"/>
          <p14:tracePt t="454011" x="10915650" y="5873750"/>
          <p14:tracePt t="454028" x="10960100" y="5867400"/>
          <p14:tracePt t="454045" x="10998200" y="5861050"/>
          <p14:tracePt t="454048" x="11023600" y="5861050"/>
          <p14:tracePt t="454061" x="11029950" y="5854700"/>
          <p14:tracePt t="454063" x="11049000" y="5854700"/>
          <p14:tracePt t="454078" x="11068050" y="5854700"/>
          <p14:tracePt t="454095" x="11080750" y="5848350"/>
          <p14:tracePt t="454111" x="11093450" y="5848350"/>
          <p14:tracePt t="454129" x="11099800" y="5848350"/>
          <p14:tracePt t="454145" x="11112500" y="5848350"/>
          <p14:tracePt t="454161" x="11125200" y="5848350"/>
          <p14:tracePt t="454178" x="11144250" y="5848350"/>
          <p14:tracePt t="454195" x="11176000" y="5835650"/>
          <p14:tracePt t="454211" x="11201400" y="5829300"/>
          <p14:tracePt t="454229" x="11239500" y="5810250"/>
          <p14:tracePt t="454245" x="11264900" y="5803900"/>
          <p14:tracePt t="454261" x="11283950" y="5791200"/>
          <p14:tracePt t="454278" x="11290300" y="5791200"/>
          <p14:tracePt t="454453" x="11296650" y="5791200"/>
          <p14:tracePt t="454460" x="11303000" y="5791200"/>
          <p14:tracePt t="454465" x="11309350" y="5791200"/>
          <p14:tracePt t="454495" x="11315700" y="5791200"/>
          <p14:tracePt t="454513" x="11328400" y="5791200"/>
          <p14:tracePt t="454531" x="11334750" y="5791200"/>
          <p14:tracePt t="454563" x="11341100" y="5791200"/>
          <p14:tracePt t="454580" x="11347450" y="5791200"/>
          <p14:tracePt t="454595" x="11360150" y="5791200"/>
          <p14:tracePt t="454612" x="11372850" y="5791200"/>
          <p14:tracePt t="454629" x="11391900" y="5791200"/>
          <p14:tracePt t="454645" x="11430000" y="5797550"/>
          <p14:tracePt t="454662" x="11468100" y="5803900"/>
          <p14:tracePt t="454678" x="11499850" y="5810250"/>
          <p14:tracePt t="454695" x="11518900" y="5810250"/>
          <p14:tracePt t="454712" x="11531600" y="5810250"/>
          <p14:tracePt t="454729" x="11537950" y="5810250"/>
          <p14:tracePt t="454745" x="11544300" y="5810250"/>
          <p14:tracePt t="454779" x="11550650" y="5803900"/>
          <p14:tracePt t="454795" x="11557000" y="5803900"/>
          <p14:tracePt t="454813" x="11576050" y="5791200"/>
          <p14:tracePt t="454829" x="11588750" y="5784850"/>
          <p14:tracePt t="454862" x="11588750" y="5778500"/>
          <p14:tracePt t="455036" x="11582400" y="5778500"/>
          <p14:tracePt t="455046" x="11582400" y="5784850"/>
          <p14:tracePt t="455062" x="11576050" y="5784850"/>
          <p14:tracePt t="455079" x="11563350" y="5784850"/>
          <p14:tracePt t="455095" x="11550650" y="5791200"/>
          <p14:tracePt t="455112" x="11531600" y="5797550"/>
          <p14:tracePt t="455130" x="11512550" y="5803900"/>
          <p14:tracePt t="455146" x="11499850" y="5810250"/>
          <p14:tracePt t="455164" x="11487150" y="5816600"/>
          <p14:tracePt t="455180" x="11480800" y="5816600"/>
          <p14:tracePt t="455442" x="11474450" y="5816600"/>
          <p14:tracePt t="455450" x="11474450" y="5822950"/>
          <p14:tracePt t="455479" x="11461750" y="5829300"/>
          <p14:tracePt t="455498" x="11436350" y="5835650"/>
          <p14:tracePt t="455513" x="11423650" y="5835650"/>
          <p14:tracePt t="455529" x="11417300" y="5842000"/>
          <p14:tracePt t="455546" x="11404600" y="5842000"/>
          <p14:tracePt t="455563" x="11391900" y="5848350"/>
          <p14:tracePt t="455579" x="11385550" y="5848350"/>
          <p14:tracePt t="455596" x="11379200" y="5848350"/>
          <p14:tracePt t="455629" x="11372850" y="5848350"/>
          <p14:tracePt t="455646" x="11347450" y="5848350"/>
          <p14:tracePt t="455663" x="11303000" y="5854700"/>
          <p14:tracePt t="455680" x="11214100" y="5867400"/>
          <p14:tracePt t="455696" x="11144250" y="5880100"/>
          <p14:tracePt t="455713" x="11074400" y="5899150"/>
          <p14:tracePt t="455716" x="11036300" y="5911850"/>
          <p14:tracePt t="455729" x="11023600" y="5918200"/>
          <p14:tracePt t="455732" x="11017250" y="5918200"/>
          <p14:tracePt t="455746" x="11010900" y="5918200"/>
          <p14:tracePt t="455763" x="11004550" y="5918200"/>
          <p14:tracePt t="455780" x="10934700" y="5930900"/>
          <p14:tracePt t="455796" x="10839450" y="5943600"/>
          <p14:tracePt t="455813" x="10718800" y="5956300"/>
          <p14:tracePt t="455830" x="10585450" y="5975350"/>
          <p14:tracePt t="455846" x="10477500" y="5994400"/>
          <p14:tracePt t="455863" x="10394950" y="6013450"/>
          <p14:tracePt t="455880" x="10331450" y="6026150"/>
          <p14:tracePt t="455896" x="10223500" y="6070600"/>
          <p14:tracePt t="455913" x="10013950" y="6121400"/>
          <p14:tracePt t="455919" x="9906000" y="6140450"/>
          <p14:tracePt t="455929" x="9766300" y="6159500"/>
          <p14:tracePt t="455946" x="9461500" y="6178550"/>
          <p14:tracePt t="455963" x="9131300" y="6184900"/>
          <p14:tracePt t="455965" x="8985250" y="6172200"/>
          <p14:tracePt t="455980" x="8890000" y="6159500"/>
          <p14:tracePt t="455981" x="8769350" y="6134100"/>
          <p14:tracePt t="455997" x="8661400" y="6102350"/>
          <p14:tracePt t="456012" x="8623300" y="6076950"/>
          <p14:tracePt t="456030" x="8591550" y="6064250"/>
          <p14:tracePt t="456046" x="8483600" y="6076950"/>
          <p14:tracePt t="456063" x="8280400" y="6121400"/>
          <p14:tracePt t="456080" x="8051800" y="6153150"/>
          <p14:tracePt t="456096" x="7778750" y="6191250"/>
          <p14:tracePt t="456113" x="7537450" y="6210300"/>
          <p14:tracePt t="456130" x="7416800" y="6210300"/>
          <p14:tracePt t="456147" x="7391400" y="6191250"/>
          <p14:tracePt t="456163" x="7391400" y="6172200"/>
          <p14:tracePt t="456180" x="7391400" y="6165850"/>
          <p14:tracePt t="456213" x="7378700" y="6178550"/>
          <p14:tracePt t="456230" x="7353300" y="6197600"/>
          <p14:tracePt t="456247" x="7308850" y="6223000"/>
          <p14:tracePt t="456263" x="7277100" y="6235700"/>
          <p14:tracePt t="456280" x="7270750" y="6242050"/>
          <p14:tracePt t="456314" x="7277100" y="6242050"/>
          <p14:tracePt t="456332" x="7302500" y="6223000"/>
          <p14:tracePt t="456349" x="7308850" y="6223000"/>
          <p14:tracePt t="456402" x="7321550" y="6216650"/>
          <p14:tracePt t="456408" x="7334250" y="6210300"/>
          <p14:tracePt t="456430" x="7397750" y="6184900"/>
          <p14:tracePt t="456446" x="7480300" y="6146800"/>
          <p14:tracePt t="456463" x="7569200" y="6108700"/>
          <p14:tracePt t="456481" x="7715250" y="6051550"/>
          <p14:tracePt t="456498" x="7797800" y="6026150"/>
          <p14:tracePt t="456513" x="7854950" y="6013450"/>
          <p14:tracePt t="456530" x="7880350" y="6013450"/>
          <p14:tracePt t="456689" x="7886700" y="6013450"/>
          <p14:tracePt t="456704" x="7893050" y="6007100"/>
          <p14:tracePt t="456713" x="7905750" y="6007100"/>
          <p14:tracePt t="456730" x="7924800" y="6000750"/>
          <p14:tracePt t="456747" x="7943850" y="5988050"/>
          <p14:tracePt t="456764" x="7956550" y="5988050"/>
          <p14:tracePt t="456780" x="7969250" y="5981700"/>
          <p14:tracePt t="456797" x="7975600" y="5975350"/>
          <p14:tracePt t="456814" x="7981950" y="5975350"/>
          <p14:tracePt t="456831" x="7988300" y="5975350"/>
          <p14:tracePt t="456890" x="7981950" y="5981700"/>
          <p14:tracePt t="456898" x="7981950" y="5988050"/>
          <p14:tracePt t="456914" x="7969250" y="6007100"/>
          <p14:tracePt t="456931" x="7962900" y="6026150"/>
          <p14:tracePt t="456948" x="7962900" y="6045200"/>
          <p14:tracePt t="456964" x="7962900" y="6064250"/>
          <p14:tracePt t="457101" x="7956550" y="6064250"/>
          <p14:tracePt t="457171" x="7950200" y="6064250"/>
          <p14:tracePt t="457174" x="7943850" y="6064250"/>
          <p14:tracePt t="457184" x="7937500" y="6064250"/>
          <p14:tracePt t="457198" x="7912100" y="6064250"/>
          <p14:tracePt t="457214" x="7893050" y="6064250"/>
          <p14:tracePt t="457376" x="7899400" y="6057900"/>
          <p14:tracePt t="457385" x="7912100" y="6057900"/>
          <p14:tracePt t="457398" x="7924800" y="6057900"/>
          <p14:tracePt t="457415" x="7962900" y="6057900"/>
          <p14:tracePt t="457432" x="7981950" y="6057900"/>
          <p14:tracePt t="457448" x="8001000" y="6057900"/>
          <p14:tracePt t="457464" x="8020050" y="6057900"/>
          <p14:tracePt t="457482" x="8039100" y="6064250"/>
          <p14:tracePt t="457498" x="8051800" y="6064250"/>
          <p14:tracePt t="457515" x="8070850" y="6064250"/>
          <p14:tracePt t="457532" x="8096250" y="6070600"/>
          <p14:tracePt t="457548" x="8147050" y="6070600"/>
          <p14:tracePt t="457564" x="8178800" y="6070600"/>
          <p14:tracePt t="457581" x="8210550" y="6070600"/>
          <p14:tracePt t="457598" x="8223250" y="6070600"/>
          <p14:tracePt t="457615" x="8229600" y="6070600"/>
          <p14:tracePt t="457830" x="8229600" y="6064250"/>
          <p14:tracePt t="457839" x="8229600" y="6057900"/>
          <p14:tracePt t="457847" x="8229600" y="6045200"/>
          <p14:tracePt t="457864" x="8248650" y="6019800"/>
          <p14:tracePt t="457867" x="8267700" y="6000750"/>
          <p14:tracePt t="457881" x="8293100" y="5975350"/>
          <p14:tracePt t="457900" x="8496300" y="5918200"/>
          <p14:tracePt t="457916" x="8661400" y="5892800"/>
          <p14:tracePt t="457931" x="8845550" y="5861050"/>
          <p14:tracePt t="457948" x="9029700" y="5861050"/>
          <p14:tracePt t="457965" x="9086850" y="5861050"/>
          <p14:tracePt t="457982" x="9093200" y="5861050"/>
          <p14:tracePt t="457999" x="9093200" y="5867400"/>
          <p14:tracePt t="458015" x="9086850" y="5873750"/>
          <p14:tracePt t="458032" x="9080500" y="5873750"/>
          <p14:tracePt t="458090" x="9086850" y="5867400"/>
          <p14:tracePt t="458099" x="9093200" y="5861050"/>
          <p14:tracePt t="458115" x="9105900" y="5842000"/>
          <p14:tracePt t="458132" x="9105900" y="5822950"/>
          <p14:tracePt t="458149" x="9093200" y="5803900"/>
          <p14:tracePt t="458164" x="9055100" y="5784850"/>
          <p14:tracePt t="458182" x="9017000" y="5759450"/>
          <p14:tracePt t="458198" x="8991600" y="5746750"/>
          <p14:tracePt t="458201" x="8978900" y="5740400"/>
          <p14:tracePt t="458214" x="8972550" y="5734050"/>
          <p14:tracePt t="458216" x="8972550" y="5727700"/>
          <p14:tracePt t="458232" x="8966200" y="5727700"/>
          <p14:tracePt t="458235" x="8966200" y="5715000"/>
          <p14:tracePt t="458249" x="8959850" y="5708650"/>
          <p14:tracePt t="458266" x="8947150" y="5702300"/>
          <p14:tracePt t="458282" x="8934450" y="5695950"/>
          <p14:tracePt t="458299" x="8896350" y="5689600"/>
          <p14:tracePt t="458315" x="8845550" y="5676900"/>
          <p14:tracePt t="458331" x="8782050" y="5657850"/>
          <p14:tracePt t="458348" x="8699500" y="5619750"/>
          <p14:tracePt t="458365" x="8636000" y="5588000"/>
          <p14:tracePt t="458382" x="8604250" y="5568950"/>
          <p14:tracePt t="458398" x="8547100" y="5543550"/>
          <p14:tracePt t="458416" x="8432800" y="5518150"/>
          <p14:tracePt t="458432" x="8356600" y="5511800"/>
          <p14:tracePt t="458448" x="8274050" y="5505450"/>
          <p14:tracePt t="458465" x="8255000" y="5505450"/>
          <p14:tracePt t="459627" x="8261350" y="5505450"/>
          <p14:tracePt t="459633" x="8286750" y="5499100"/>
          <p14:tracePt t="459650" x="8388350" y="5467350"/>
          <p14:tracePt t="459666" x="8458200" y="5454650"/>
          <p14:tracePt t="459683" x="8483600" y="5448300"/>
          <p14:tracePt t="459700" x="8502650" y="5435600"/>
          <p14:tracePt t="459717" x="8528050" y="5422900"/>
          <p14:tracePt t="459732" x="8553450" y="5403850"/>
          <p14:tracePt t="459750" x="8578850" y="5378450"/>
          <p14:tracePt t="459767" x="8610600" y="5340350"/>
          <p14:tracePt t="459783" x="8623300" y="5327650"/>
          <p14:tracePt t="459787" x="8623300" y="5321300"/>
          <p14:tracePt t="462504" x="8623300" y="5327650"/>
          <p14:tracePt t="462510" x="8623300" y="5365750"/>
          <p14:tracePt t="462518" x="8616950" y="5397500"/>
          <p14:tracePt t="462535" x="8597900" y="5473700"/>
          <p14:tracePt t="462552" x="8553450" y="5562600"/>
          <p14:tracePt t="462569" x="8489950" y="5676900"/>
          <p14:tracePt t="462585" x="8432800" y="5791200"/>
          <p14:tracePt t="462589" x="8413750" y="5848350"/>
          <p14:tracePt t="462603" x="8401050" y="5899150"/>
          <p14:tracePt t="462606" x="8382000" y="5949950"/>
          <p14:tracePt t="462618" x="8369300" y="5994400"/>
          <p14:tracePt t="462635" x="8356600" y="6051550"/>
          <p14:tracePt t="462652" x="8356600" y="6064250"/>
          <p14:tracePt t="462686" x="8356600" y="6070600"/>
          <p14:tracePt t="462702" x="8350250" y="6096000"/>
          <p14:tracePt t="462720" x="8343900" y="6121400"/>
          <p14:tracePt t="462735" x="8350250" y="6146800"/>
          <p14:tracePt t="462752" x="8356600" y="6159500"/>
          <p14:tracePt t="462769" x="8362950" y="6172200"/>
          <p14:tracePt t="462785" x="8369300" y="6197600"/>
          <p14:tracePt t="462802" x="8388350" y="6235700"/>
          <p14:tracePt t="462819" x="8407400" y="6324600"/>
          <p14:tracePt t="462836" x="8420100" y="6400800"/>
          <p14:tracePt t="462852" x="8420100" y="6502400"/>
          <p14:tracePt t="462869" x="8420100" y="6565900"/>
          <p14:tracePt t="462885" x="8426450" y="6604000"/>
          <p14:tracePt t="462905" x="8432800" y="6616700"/>
          <p14:tracePt t="463011" x="8432800" y="6623050"/>
          <p14:tracePt t="463019" x="8432800" y="6629400"/>
          <p14:tracePt t="463035" x="8432800" y="6635750"/>
          <p14:tracePt t="463052" x="8432800" y="6642100"/>
          <p14:tracePt t="463069" x="8432800" y="6654800"/>
          <p14:tracePt t="463086" x="8432800" y="6680200"/>
          <p14:tracePt t="463102" x="8407400" y="6743700"/>
          <p14:tracePt t="463119" x="8362950" y="6851650"/>
          <p14:tracePt t="463792" x="8458200" y="6845300"/>
          <p14:tracePt t="463802" x="8458200" y="6838950"/>
          <p14:tracePt t="463820" x="8445500" y="6807200"/>
          <p14:tracePt t="463837" x="8432800" y="6762750"/>
          <p14:tracePt t="463853" x="8426450" y="6750050"/>
          <p14:tracePt t="463886" x="8420100" y="6743700"/>
          <p14:tracePt t="463903" x="8413750" y="6737350"/>
          <p14:tracePt t="463920" x="8401050" y="6731000"/>
          <p14:tracePt t="463936" x="8388350" y="6724650"/>
          <p14:tracePt t="463954" x="8382000" y="6718300"/>
          <p14:tracePt t="463957" x="8375650" y="6718300"/>
          <p14:tracePt t="463970" x="8362950" y="6718300"/>
          <p14:tracePt t="463972" x="8356600" y="6718300"/>
          <p14:tracePt t="463987" x="8337550" y="6718300"/>
          <p14:tracePt t="464004" x="8293100" y="6737350"/>
          <p14:tracePt t="464020" x="8235950" y="6794500"/>
          <p14:tracePt t="464538" x="8356600" y="6845300"/>
          <p14:tracePt t="464554" x="8451850" y="6800850"/>
          <p14:tracePt t="464570" x="8553450" y="6756400"/>
          <p14:tracePt t="464587" x="8655050" y="6705600"/>
          <p14:tracePt t="464604" x="8820150" y="6642100"/>
          <p14:tracePt t="464620" x="9010650" y="6584950"/>
          <p14:tracePt t="464637" x="9175750" y="6540500"/>
          <p14:tracePt t="464643" x="9271000" y="6521450"/>
          <p14:tracePt t="464653" x="9359900" y="6508750"/>
          <p14:tracePt t="464671" x="9486900" y="6496050"/>
          <p14:tracePt t="464674" x="9544050" y="6496050"/>
          <p14:tracePt t="464687" x="9582150" y="6496050"/>
          <p14:tracePt t="464704" x="9601200" y="6496050"/>
          <p14:tracePt t="464738" x="9601200" y="6502400"/>
          <p14:tracePt t="464754" x="9588500" y="6521450"/>
          <p14:tracePt t="464771" x="9544050" y="6584950"/>
          <p14:tracePt t="464787" x="9505950" y="6648450"/>
          <p14:tracePt t="464804" x="9455150" y="6724650"/>
          <p14:tracePt t="464820" x="9398000" y="6807200"/>
          <p14:tracePt t="465074" x="8521700" y="6838950"/>
          <p14:tracePt t="465080" x="8547100" y="6819900"/>
          <p14:tracePt t="465088" x="8578850" y="6794500"/>
          <p14:tracePt t="465104" x="8661400" y="6756400"/>
          <p14:tracePt t="465121" x="8737600" y="6731000"/>
          <p14:tracePt t="465138" x="8851900" y="6705600"/>
          <p14:tracePt t="465154" x="8934450" y="6692900"/>
          <p14:tracePt t="465171" x="9055100" y="6680200"/>
          <p14:tracePt t="465188" x="9175750" y="6680200"/>
          <p14:tracePt t="465204" x="9309100" y="6680200"/>
          <p14:tracePt t="465221" x="9448800" y="6680200"/>
          <p14:tracePt t="465238" x="9505950" y="6680200"/>
          <p14:tracePt t="465254" x="9525000" y="6680200"/>
          <p14:tracePt t="465271" x="9525000" y="6673850"/>
          <p14:tracePt t="465354" x="9525000" y="6667500"/>
          <p14:tracePt t="465362" x="9512300" y="6648450"/>
          <p14:tracePt t="465371" x="9499600" y="6629400"/>
          <p14:tracePt t="465387" x="9448800" y="6591300"/>
          <p14:tracePt t="465404" x="9391650" y="6546850"/>
          <p14:tracePt t="465421" x="9309100" y="6502400"/>
          <p14:tracePt t="465438" x="9220200" y="6470650"/>
          <p14:tracePt t="465454" x="9112250" y="6464300"/>
          <p14:tracePt t="465457" x="9061450" y="6464300"/>
          <p14:tracePt t="465471" x="9023350" y="6464300"/>
          <p14:tracePt t="465487" x="8972550" y="6464300"/>
          <p14:tracePt t="465504" x="8953500" y="6464300"/>
          <p14:tracePt t="465521" x="8940800" y="6457950"/>
          <p14:tracePt t="465538" x="8909050" y="6451600"/>
          <p14:tracePt t="465542" x="8890000" y="6445250"/>
          <p14:tracePt t="465556" x="8832850" y="6413500"/>
          <p14:tracePt t="465571" x="8775700" y="6394450"/>
          <p14:tracePt t="465588" x="8686800" y="6369050"/>
          <p14:tracePt t="465604" x="8566150" y="6343650"/>
          <p14:tracePt t="465621" x="8464550" y="6318250"/>
          <p14:tracePt t="465638" x="8375650" y="6305550"/>
          <p14:tracePt t="465643" x="8356600" y="6299200"/>
          <p14:tracePt t="465654" x="8337550" y="6299200"/>
          <p14:tracePt t="465671" x="8305800" y="6299200"/>
          <p14:tracePt t="465688" x="8248650" y="6299200"/>
          <p14:tracePt t="465704" x="8153400" y="6299200"/>
          <p14:tracePt t="465721" x="8051800" y="6286500"/>
          <p14:tracePt t="465738" x="7918450" y="6267450"/>
          <p14:tracePt t="465754" x="7816850" y="6248400"/>
          <p14:tracePt t="465771" x="7772400" y="6242050"/>
          <p14:tracePt t="465788" x="7753350" y="6235700"/>
          <p14:tracePt t="465806" x="7747000" y="6235700"/>
          <p14:tracePt t="465821" x="7702550" y="6235700"/>
          <p14:tracePt t="465838" x="7620000" y="6235700"/>
          <p14:tracePt t="465855" x="7512050" y="6235700"/>
          <p14:tracePt t="465871" x="7461250" y="6235700"/>
          <p14:tracePt t="465889" x="7461250" y="6242050"/>
          <p14:tracePt t="465904" x="7486650" y="6248400"/>
          <p14:tracePt t="465921" x="7537450" y="6254750"/>
          <p14:tracePt t="465938" x="7651750" y="6267450"/>
          <p14:tracePt t="465955" x="7734300" y="6286500"/>
          <p14:tracePt t="465971" x="7772400" y="6299200"/>
          <p14:tracePt t="465988" x="7785100" y="6305550"/>
          <p14:tracePt t="466004" x="7791450" y="6311900"/>
          <p14:tracePt t="466055" x="7810500" y="6311900"/>
          <p14:tracePt t="466072" x="7848600" y="6305550"/>
          <p14:tracePt t="466088" x="7912100" y="6286500"/>
          <p14:tracePt t="466105" x="7943850" y="6280150"/>
          <p14:tracePt t="466121" x="7950200" y="6280150"/>
          <p14:tracePt t="466155" x="7956550" y="6267450"/>
          <p14:tracePt t="466171" x="7962900" y="6242050"/>
          <p14:tracePt t="466188" x="7969250" y="6191250"/>
          <p14:tracePt t="466205" x="7969250" y="6153150"/>
          <p14:tracePt t="466222" x="7969250" y="6108700"/>
          <p14:tracePt t="466238" x="7956550" y="6083300"/>
          <p14:tracePt t="466256" x="7931150" y="6070600"/>
          <p14:tracePt t="466272" x="7899400" y="6064250"/>
          <p14:tracePt t="466289" x="7848600" y="6051550"/>
          <p14:tracePt t="466305" x="7823200" y="6045200"/>
          <p14:tracePt t="466322" x="7791450" y="6045200"/>
          <p14:tracePt t="466338" x="7753350" y="6038850"/>
          <p14:tracePt t="466355" x="7715250" y="6032500"/>
          <p14:tracePt t="466372" x="7664450" y="6032500"/>
          <p14:tracePt t="466373" x="7645400" y="6032500"/>
          <p14:tracePt t="466389" x="7569200" y="6032500"/>
          <p14:tracePt t="466405" x="7486650" y="6032500"/>
          <p14:tracePt t="466422" x="7429500" y="6032500"/>
          <p14:tracePt t="466438" x="7372350" y="6038850"/>
          <p14:tracePt t="466455" x="7366000" y="6038850"/>
          <p14:tracePt t="466472" x="7366000" y="6045200"/>
          <p14:tracePt t="466489" x="7353300" y="6057900"/>
          <p14:tracePt t="466505" x="7327900" y="6089650"/>
          <p14:tracePt t="466522" x="7308850" y="6127750"/>
          <p14:tracePt t="466538" x="7296150" y="6159500"/>
          <p14:tracePt t="466555" x="7296150" y="6184900"/>
          <p14:tracePt t="466572" x="7302500" y="6203950"/>
          <p14:tracePt t="466588" x="7327900" y="6223000"/>
          <p14:tracePt t="466605" x="7366000" y="6248400"/>
          <p14:tracePt t="466623" x="7435850" y="6273800"/>
          <p14:tracePt t="466639" x="7505700" y="6292850"/>
          <p14:tracePt t="466655" x="7607300" y="6311900"/>
          <p14:tracePt t="466672" x="7689850" y="6311900"/>
          <p14:tracePt t="466689" x="7747000" y="6299200"/>
          <p14:tracePt t="466705" x="7816850" y="6280150"/>
          <p14:tracePt t="466722" x="7848600" y="6267450"/>
          <p14:tracePt t="466739" x="7880350" y="6254750"/>
          <p14:tracePt t="466742" x="7880350" y="6248400"/>
          <p14:tracePt t="466755" x="7893050" y="6242050"/>
          <p14:tracePt t="466772" x="7899400" y="6223000"/>
          <p14:tracePt t="466789" x="7905750" y="6203950"/>
          <p14:tracePt t="466805" x="7905750" y="6184900"/>
          <p14:tracePt t="466823" x="7886700" y="6159500"/>
          <p14:tracePt t="466826" x="7867650" y="6146800"/>
          <p14:tracePt t="466838" x="7854950" y="6134100"/>
          <p14:tracePt t="466841" x="7829550" y="6121400"/>
          <p14:tracePt t="466855" x="7810500" y="6108700"/>
          <p14:tracePt t="466872" x="7766050" y="6076950"/>
          <p14:tracePt t="466890" x="7715250" y="6045200"/>
          <p14:tracePt t="466905" x="7683500" y="6019800"/>
          <p14:tracePt t="466922" x="7670800" y="6013450"/>
          <p14:tracePt t="466939" x="7651750" y="6000750"/>
          <p14:tracePt t="466956" x="7620000" y="5994400"/>
          <p14:tracePt t="466972" x="7575550" y="5994400"/>
          <p14:tracePt t="466989" x="7499350" y="5994400"/>
          <p14:tracePt t="467005" x="7429500" y="6013450"/>
          <p14:tracePt t="467023" x="7385050" y="6038850"/>
          <p14:tracePt t="467039" x="7366000" y="6070600"/>
          <p14:tracePt t="467056" x="7359650" y="6121400"/>
          <p14:tracePt t="467074" x="7397750" y="6184900"/>
          <p14:tracePt t="467089" x="7429500" y="6216650"/>
          <p14:tracePt t="467105" x="7480300" y="6254750"/>
          <p14:tracePt t="467108" x="7524750" y="6273800"/>
          <p14:tracePt t="467124" x="7581900" y="6299200"/>
          <p14:tracePt t="467139" x="7626350" y="6305550"/>
          <p14:tracePt t="467156" x="7689850" y="6305550"/>
          <p14:tracePt t="467172" x="7823200" y="6305550"/>
          <p14:tracePt t="467189" x="8051800" y="6311900"/>
          <p14:tracePt t="467206" x="8286750" y="6318250"/>
          <p14:tracePt t="467223" x="8559800" y="6324600"/>
          <p14:tracePt t="467239" x="8788400" y="6324600"/>
          <p14:tracePt t="467256" x="8991600" y="6324600"/>
          <p14:tracePt t="467272" x="9093200" y="6318250"/>
          <p14:tracePt t="467276" x="9137650" y="6311900"/>
          <p14:tracePt t="467289" x="9175750" y="6305550"/>
          <p14:tracePt t="467293" x="9213850" y="6305550"/>
          <p14:tracePt t="467306" x="9271000" y="6305550"/>
          <p14:tracePt t="467323" x="9455150" y="6305550"/>
          <p14:tracePt t="467339" x="9594850" y="6311900"/>
          <p14:tracePt t="467356" x="9645650" y="6318250"/>
          <p14:tracePt t="467373" x="9785350" y="6318250"/>
          <p14:tracePt t="467389" x="9886950" y="6311900"/>
          <p14:tracePt t="467406" x="9969500" y="6299200"/>
          <p14:tracePt t="467423" x="10090150" y="6261100"/>
          <p14:tracePt t="467439" x="10229850" y="6229350"/>
          <p14:tracePt t="467456" x="10337800" y="6216650"/>
          <p14:tracePt t="467473" x="10445750" y="6216650"/>
          <p14:tracePt t="467489" x="10547350" y="6210300"/>
          <p14:tracePt t="467506" x="10579100" y="6210300"/>
          <p14:tracePt t="467688" x="10585450" y="6210300"/>
          <p14:tracePt t="467698" x="10610850" y="6229350"/>
          <p14:tracePt t="467706" x="10636250" y="6235700"/>
          <p14:tracePt t="467723" x="10718800" y="6254750"/>
          <p14:tracePt t="467740" x="10833100" y="6273800"/>
          <p14:tracePt t="467756" x="10934700" y="6273800"/>
          <p14:tracePt t="467773" x="11017250" y="6280150"/>
          <p14:tracePt t="467790" x="11074400" y="6280150"/>
          <p14:tracePt t="467807" x="11125200" y="6273800"/>
          <p14:tracePt t="467823" x="11144250" y="6273800"/>
          <p14:tracePt t="467840" x="11156950" y="6273800"/>
          <p14:tracePt t="467856" x="11163300" y="6273800"/>
          <p14:tracePt t="467912" x="11169650" y="6273800"/>
          <p14:tracePt t="467942" x="11176000" y="6273800"/>
          <p14:tracePt t="467951" x="11182350" y="6267450"/>
          <p14:tracePt t="467959" x="11188700" y="6267450"/>
          <p14:tracePt t="467973" x="11207750" y="6267450"/>
          <p14:tracePt t="467990" x="11226800" y="6267450"/>
          <p14:tracePt t="468007" x="11258550" y="6261100"/>
          <p14:tracePt t="468023" x="11283950" y="6261100"/>
          <p14:tracePt t="468040" x="11322050" y="6254750"/>
          <p14:tracePt t="468057" x="11353800" y="6254750"/>
          <p14:tracePt t="468073" x="11379200" y="6254750"/>
          <p14:tracePt t="468090" x="11398250" y="6254750"/>
          <p14:tracePt t="468106" x="11410950" y="6254750"/>
          <p14:tracePt t="468140" x="11423650" y="6254750"/>
          <p14:tracePt t="468173" x="11430000" y="6254750"/>
          <p14:tracePt t="468190" x="11436350" y="6254750"/>
          <p14:tracePt t="468206" x="11442700" y="6254750"/>
          <p14:tracePt t="468224" x="11455400" y="6254750"/>
          <p14:tracePt t="468240" x="11461750" y="6254750"/>
          <p14:tracePt t="468256" x="11474450" y="6254750"/>
          <p14:tracePt t="468273" x="11480800" y="6254750"/>
          <p14:tracePt t="468291" x="11493500" y="6254750"/>
          <p14:tracePt t="468307" x="11499850" y="6254750"/>
          <p14:tracePt t="468324" x="11499850" y="6242050"/>
          <p14:tracePt t="468340" x="11506200" y="6242050"/>
          <p14:tracePt t="468357" x="11506200" y="6235700"/>
          <p14:tracePt t="468566" x="11499850" y="6235700"/>
          <p14:tracePt t="468576" x="11480800" y="6242050"/>
          <p14:tracePt t="468590" x="11404600" y="6267450"/>
          <p14:tracePt t="468607" x="11283950" y="6299200"/>
          <p14:tracePt t="468624" x="11150600" y="6337300"/>
          <p14:tracePt t="468641" x="11010900" y="6369050"/>
          <p14:tracePt t="468657" x="10845800" y="6381750"/>
          <p14:tracePt t="468674" x="10725150" y="6394450"/>
          <p14:tracePt t="468691" x="10585450" y="6400800"/>
          <p14:tracePt t="468707" x="10401300" y="6413500"/>
          <p14:tracePt t="468724" x="10121900" y="6438900"/>
          <p14:tracePt t="468740" x="9652000" y="6432550"/>
          <p14:tracePt t="468757" x="9220200" y="6419850"/>
          <p14:tracePt t="468774" x="8807450" y="6413500"/>
          <p14:tracePt t="468791" x="8388350" y="6407150"/>
          <p14:tracePt t="468807" x="8223250" y="6413500"/>
          <p14:tracePt t="468824" x="8051800" y="6426200"/>
          <p14:tracePt t="468840" x="7823200" y="6464300"/>
          <p14:tracePt t="468857" x="7594600" y="6502400"/>
          <p14:tracePt t="468874" x="7385050" y="6540500"/>
          <p14:tracePt t="468890" x="7245350" y="6565900"/>
          <p14:tracePt t="468907" x="7181850" y="6572250"/>
          <p14:tracePt t="469030" x="7181850" y="6578600"/>
          <p14:tracePt t="469047" x="7188200" y="6578600"/>
          <p14:tracePt t="469083" x="7194550" y="6578600"/>
          <p14:tracePt t="469093" x="7200900" y="6578600"/>
          <p14:tracePt t="469107" x="7239000" y="6578600"/>
          <p14:tracePt t="469124" x="7315200" y="6565900"/>
          <p14:tracePt t="469141" x="7410450" y="6553200"/>
          <p14:tracePt t="469158" x="7518400" y="6546850"/>
          <p14:tracePt t="469174" x="7620000" y="6546850"/>
          <p14:tracePt t="469191" x="7740650" y="6540500"/>
          <p14:tracePt t="469207" x="7848600" y="6540500"/>
          <p14:tracePt t="469225" x="7893050" y="6534150"/>
          <p14:tracePt t="469228" x="7905750" y="6534150"/>
          <p14:tracePt t="469347" x="7912100" y="6534150"/>
          <p14:tracePt t="469358" x="7918450" y="6534150"/>
          <p14:tracePt t="469377" x="7956550" y="6534150"/>
          <p14:tracePt t="469392" x="7981950" y="6534150"/>
          <p14:tracePt t="469408" x="8020050" y="6534150"/>
          <p14:tracePt t="469425" x="8077200" y="6534150"/>
          <p14:tracePt t="469441" x="8140700" y="6527800"/>
          <p14:tracePt t="469458" x="8185150" y="6527800"/>
          <p14:tracePt t="469475" x="8210550" y="6527800"/>
          <p14:tracePt t="469491" x="8235950" y="6527800"/>
          <p14:tracePt t="469508" x="8248650" y="6527800"/>
          <p14:tracePt t="469524" x="8255000" y="6527800"/>
          <p14:tracePt t="469732" x="8248650" y="6521450"/>
          <p14:tracePt t="469741" x="8242300" y="6515100"/>
          <p14:tracePt t="469747" x="8242300" y="6508750"/>
          <p14:tracePt t="469757" x="8235950" y="6508750"/>
          <p14:tracePt t="469775" x="8229600" y="6496050"/>
          <p14:tracePt t="469791" x="8223250" y="6483350"/>
          <p14:tracePt t="469808" x="8223250" y="6477000"/>
          <p14:tracePt t="469810" x="8216900" y="6477000"/>
          <p14:tracePt t="469826" x="8216900" y="6470650"/>
          <p14:tracePt t="469895" x="8216900" y="6464300"/>
          <p14:tracePt t="469937" x="8216900" y="6457950"/>
          <p14:tracePt t="469961" x="8216900" y="6451600"/>
          <p14:tracePt t="469975" x="8210550" y="6451600"/>
          <p14:tracePt t="469992" x="8210550" y="6445250"/>
          <p14:tracePt t="470025" x="8210550" y="6438900"/>
          <p14:tracePt t="470058" x="8210550" y="6432550"/>
          <p14:tracePt t="470109" x="8191500" y="6432550"/>
          <p14:tracePt t="470125" x="8178800" y="6438900"/>
          <p14:tracePt t="470141" x="8166100" y="6445250"/>
          <p14:tracePt t="471340" x="8166100" y="6451600"/>
          <p14:tracePt t="471348" x="8159750" y="6451600"/>
          <p14:tracePt t="471360" x="8147050" y="6457950"/>
          <p14:tracePt t="471378" x="8108950" y="6477000"/>
          <p14:tracePt t="471393" x="8102600" y="6477000"/>
          <p14:tracePt t="481720" x="8108950" y="6477000"/>
          <p14:tracePt t="481728" x="8134350" y="6477000"/>
          <p14:tracePt t="481737" x="8159750" y="6477000"/>
          <p14:tracePt t="481751" x="8210550" y="6477000"/>
          <p14:tracePt t="481768" x="8242300" y="6470650"/>
          <p14:tracePt t="481785" x="8267700" y="6470650"/>
          <p14:tracePt t="481946" x="8274050" y="6470650"/>
          <p14:tracePt t="481954" x="8280400" y="6470650"/>
          <p14:tracePt t="481968" x="8286750" y="6470650"/>
          <p14:tracePt t="481988" x="8299450" y="6470650"/>
          <p14:tracePt t="482001" x="8318500" y="6470650"/>
          <p14:tracePt t="482018" x="8343900" y="6470650"/>
          <p14:tracePt t="482035" x="8375650" y="6470650"/>
          <p14:tracePt t="482052" x="8394700" y="6470650"/>
          <p14:tracePt t="482068" x="8407400" y="6470650"/>
          <p14:tracePt t="482085" x="8420100" y="6470650"/>
          <p14:tracePt t="482101" x="8426450" y="6470650"/>
          <p14:tracePt t="482118" x="8439150" y="6477000"/>
          <p14:tracePt t="482135" x="8451850" y="6477000"/>
          <p14:tracePt t="482152" x="8464550" y="6477000"/>
          <p14:tracePt t="482156" x="8470900" y="6477000"/>
          <p14:tracePt t="482170" x="8483600" y="6470650"/>
          <p14:tracePt t="482185" x="8496300" y="6470650"/>
          <p14:tracePt t="482201" x="8502650" y="6464300"/>
          <p14:tracePt t="482218" x="8521700" y="6457950"/>
          <p14:tracePt t="482235" x="8547100" y="6457950"/>
          <p14:tracePt t="482251" x="8591550" y="6445250"/>
          <p14:tracePt t="482268" x="8629650" y="6445250"/>
          <p14:tracePt t="482286" x="8648700" y="6438900"/>
          <p14:tracePt t="482301" x="8674100" y="6438900"/>
          <p14:tracePt t="482318" x="8705850" y="6438900"/>
          <p14:tracePt t="482335" x="8851900" y="6426200"/>
          <p14:tracePt t="482352" x="9017000" y="6407150"/>
          <p14:tracePt t="482368" x="9271000" y="6400800"/>
          <p14:tracePt t="482385" x="9563100" y="6394450"/>
          <p14:tracePt t="482401" x="9779000" y="6394450"/>
          <p14:tracePt t="482419" x="10115550" y="6407150"/>
          <p14:tracePt t="482436" x="10331450" y="6432550"/>
          <p14:tracePt t="482452" x="10572750" y="6477000"/>
          <p14:tracePt t="482469" x="10814050" y="6534150"/>
          <p14:tracePt t="482485" x="11036300" y="6578600"/>
          <p14:tracePt t="482502" x="11163300" y="6623050"/>
          <p14:tracePt t="482519" x="11201400" y="6642100"/>
          <p14:tracePt t="482574" x="11207750" y="6642100"/>
          <p14:tracePt t="482586" x="11207750" y="6635750"/>
          <p14:tracePt t="482602" x="11245850" y="6597650"/>
          <p14:tracePt t="482619" x="11271250" y="6584950"/>
          <p14:tracePt t="482635" x="11296650" y="6565900"/>
          <p14:tracePt t="482652" x="11315700" y="6553200"/>
          <p14:tracePt t="482669" x="11347450" y="6515100"/>
          <p14:tracePt t="482686" x="11372850" y="6483350"/>
          <p14:tracePt t="482702" x="11398250" y="6457950"/>
          <p14:tracePt t="482719" x="11417300" y="6432550"/>
          <p14:tracePt t="482735" x="11436350" y="6388100"/>
          <p14:tracePt t="482753" x="11442700" y="6311900"/>
          <p14:tracePt t="482769" x="11423650" y="6267450"/>
          <p14:tracePt t="482785" x="11398250" y="6235700"/>
          <p14:tracePt t="482802" x="11360150" y="6191250"/>
          <p14:tracePt t="482819" x="11290300" y="6127750"/>
          <p14:tracePt t="482835" x="11252200" y="6089650"/>
          <p14:tracePt t="482852" x="11214100" y="6051550"/>
          <p14:tracePt t="482869" x="11176000" y="6032500"/>
          <p14:tracePt t="482886" x="11137900" y="6013450"/>
          <p14:tracePt t="482902" x="11106150" y="6007100"/>
          <p14:tracePt t="482919" x="11080750" y="5994400"/>
          <p14:tracePt t="482935" x="11061700" y="5994400"/>
          <p14:tracePt t="482952" x="11055350" y="5994400"/>
          <p14:tracePt t="482969" x="11042650" y="5994400"/>
          <p14:tracePt t="482986" x="11023600" y="5994400"/>
          <p14:tracePt t="483004" x="10896600" y="5994400"/>
          <p14:tracePt t="483018" x="10680700" y="5988050"/>
          <p14:tracePt t="483035" x="10420350" y="5969000"/>
          <p14:tracePt t="483054" x="10121900" y="5949950"/>
          <p14:tracePt t="483070" x="9906000" y="5937250"/>
          <p14:tracePt t="483086" x="9791700" y="5930900"/>
          <p14:tracePt t="483102" x="9772650" y="5924550"/>
          <p14:tracePt t="483199" x="9779000" y="5930900"/>
          <p14:tracePt t="483207" x="9785350" y="5949950"/>
          <p14:tracePt t="483222" x="9823450" y="6007100"/>
          <p14:tracePt t="483238" x="9861550" y="6076950"/>
          <p14:tracePt t="483254" x="9912350" y="6140450"/>
          <p14:tracePt t="483270" x="9956800" y="6203950"/>
          <p14:tracePt t="483286" x="10001250" y="6248400"/>
          <p14:tracePt t="483303" x="10026650" y="6267450"/>
          <p14:tracePt t="483320" x="10045700" y="6280150"/>
          <p14:tracePt t="483336" x="10052050" y="6286500"/>
          <p14:tracePt t="483353" x="10058400" y="6286500"/>
          <p14:tracePt t="483369" x="10064750" y="6286500"/>
          <p14:tracePt t="483403" x="10071100" y="6286500"/>
          <p14:tracePt t="483584" x="10064750" y="6286500"/>
          <p14:tracePt t="483591" x="10058400" y="6286500"/>
          <p14:tracePt t="483607" x="10052050" y="6286500"/>
          <p14:tracePt t="483636" x="10045700" y="6286500"/>
          <p14:tracePt t="483654" x="10033000" y="6280150"/>
          <p14:tracePt t="483670" x="10026650" y="6273800"/>
          <p14:tracePt t="483686" x="10020300" y="6267450"/>
          <p14:tracePt t="483782" x="10020300" y="6273800"/>
          <p14:tracePt t="483790" x="10020300" y="6280150"/>
          <p14:tracePt t="483802" x="10020300" y="6292850"/>
          <p14:tracePt t="483819" x="10026650" y="6305550"/>
          <p14:tracePt t="483837" x="10026650" y="6318250"/>
          <p14:tracePt t="483980" x="10026650" y="6324600"/>
          <p14:tracePt t="484361" x="10033000" y="6324600"/>
          <p14:tracePt t="484370" x="10052050" y="6330950"/>
          <p14:tracePt t="484387" x="10153650" y="6343650"/>
          <p14:tracePt t="484405" x="10248900" y="6350000"/>
          <p14:tracePt t="484422" x="10337800" y="6356350"/>
          <p14:tracePt t="484436" x="10363200" y="6356350"/>
          <p14:tracePt t="484438" x="10382250" y="6356350"/>
          <p14:tracePt t="484453" x="10394950" y="6356350"/>
          <p14:tracePt t="484470" x="10407650" y="6356350"/>
          <p14:tracePt t="484651" x="10407650" y="6362700"/>
          <p14:tracePt t="484659" x="10407650" y="6369050"/>
          <p14:tracePt t="484670" x="10407650" y="6381750"/>
          <p14:tracePt t="484686" x="10407650" y="6400800"/>
          <p14:tracePt t="484704" x="10407650" y="6413500"/>
          <p14:tracePt t="484722" x="10407650" y="6451600"/>
          <p14:tracePt t="484738" x="10407650" y="6470650"/>
          <p14:tracePt t="484754" x="10401300" y="6489700"/>
          <p14:tracePt t="484770" x="10401300" y="6502400"/>
          <p14:tracePt t="484787" x="10401300" y="6508750"/>
          <p14:tracePt t="484804" x="10401300" y="6515100"/>
          <p14:tracePt t="484821" x="10401300" y="6521450"/>
          <p14:tracePt t="484965" x="10388600" y="6521450"/>
          <p14:tracePt t="484973" x="10382250" y="6515100"/>
          <p14:tracePt t="484988" x="10375900" y="6508750"/>
          <p14:tracePt t="485004" x="10356850" y="6496050"/>
          <p14:tracePt t="485021" x="10344150" y="6483350"/>
          <p14:tracePt t="485054" x="10337800" y="6477000"/>
          <p14:tracePt t="485108" x="10331450" y="6477000"/>
          <p14:tracePt t="485203" x="10318750" y="6489700"/>
          <p14:tracePt t="485210" x="10312400" y="6496050"/>
          <p14:tracePt t="485220" x="10299700" y="6515100"/>
          <p14:tracePt t="485238" x="10267950" y="6546850"/>
          <p14:tracePt t="485255" x="10248900" y="6565900"/>
          <p14:tracePt t="485271" x="10236200" y="6584950"/>
          <p14:tracePt t="485288" x="10229850" y="6616700"/>
          <p14:tracePt t="485291" x="10229850" y="6635750"/>
          <p14:tracePt t="485305" x="10242550" y="6680200"/>
          <p14:tracePt t="485321" x="10261600" y="6731000"/>
          <p14:tracePt t="485338" x="10287000" y="6775450"/>
          <p14:tracePt t="485354" x="10306050" y="6807200"/>
          <p14:tracePt t="485371" x="10318750" y="6826250"/>
          <p14:tracePt t="485387" x="10325100" y="6826250"/>
          <p14:tracePt t="485437" x="10318750" y="6813550"/>
          <p14:tracePt t="485445" x="10318750" y="6807200"/>
          <p14:tracePt t="485454" x="10312400" y="6788150"/>
          <p14:tracePt t="485471" x="10299700" y="6750050"/>
          <p14:tracePt t="485488" x="10293350" y="6705600"/>
          <p14:tracePt t="485491" x="10293350" y="6680200"/>
          <p14:tracePt t="485504" x="10299700" y="6648450"/>
          <p14:tracePt t="485506" x="10331450" y="6584950"/>
          <p14:tracePt t="485521" x="10407650" y="6483350"/>
          <p14:tracePt t="485537" x="10521950" y="6318250"/>
          <p14:tracePt t="485555" x="10598150" y="6172200"/>
          <p14:tracePt t="485571" x="10636250" y="6102350"/>
          <p14:tracePt t="485588" x="10648950" y="6096000"/>
          <p14:tracePt t="485604" x="10655300" y="6115050"/>
          <p14:tracePt t="485621" x="10655300" y="6165850"/>
          <p14:tracePt t="485638" x="10648950" y="6216650"/>
          <p14:tracePt t="485654" x="10623550" y="6286500"/>
          <p14:tracePt t="485671" x="10585450" y="6337300"/>
          <p14:tracePt t="485688" x="10553700" y="6394450"/>
          <p14:tracePt t="485704" x="10534650" y="6432550"/>
          <p14:tracePt t="485721" x="10521950" y="6477000"/>
          <p14:tracePt t="485738" x="10509250" y="6508750"/>
          <p14:tracePt t="485755" x="10496550" y="6546850"/>
          <p14:tracePt t="485771" x="10490200" y="6572250"/>
          <p14:tracePt t="485788" x="10477500" y="6604000"/>
          <p14:tracePt t="485805" x="10471150" y="6623050"/>
          <p14:tracePt t="485821" x="10464800" y="6642100"/>
          <p14:tracePt t="485838" x="10464800" y="6654800"/>
          <p14:tracePt t="485855" x="10458450" y="6673850"/>
          <p14:tracePt t="485871" x="10452100" y="6680200"/>
          <p14:tracePt t="485888" x="10452100" y="6686550"/>
          <p14:tracePt t="485905" x="10445750" y="6686550"/>
          <p14:tracePt t="485938" x="10439400" y="6686550"/>
          <p14:tracePt t="485955" x="10420350" y="6686550"/>
          <p14:tracePt t="485971" x="10382250" y="6667500"/>
          <p14:tracePt t="485988" x="10375900" y="6661150"/>
          <p14:tracePt t="492875" x="10382250" y="6648450"/>
          <p14:tracePt t="492884" x="10401300" y="6629400"/>
          <p14:tracePt t="492894" x="10445750" y="6604000"/>
          <p14:tracePt t="492911" x="10521950" y="6565900"/>
          <p14:tracePt t="492928" x="10579100" y="6534150"/>
          <p14:tracePt t="492944" x="10585450" y="6527800"/>
          <p14:tracePt t="492946" x="10591800" y="6521450"/>
          <p14:tracePt t="492962" x="10610850" y="6508750"/>
          <p14:tracePt t="492978" x="10629900" y="6483350"/>
          <p14:tracePt t="492994" x="10661650" y="6451600"/>
          <p14:tracePt t="493011" x="10693400" y="6413500"/>
          <p14:tracePt t="493027" x="10718800" y="6381750"/>
          <p14:tracePt t="493044" x="10731500" y="6356350"/>
          <p14:tracePt t="493061" x="10744200" y="6337300"/>
          <p14:tracePt t="493077" x="10756900" y="6318250"/>
          <p14:tracePt t="493094" x="10763250" y="6299200"/>
          <p14:tracePt t="493111" x="10769600" y="6280150"/>
          <p14:tracePt t="493127" x="10769600" y="6273800"/>
          <p14:tracePt t="493130" x="10775950" y="6273800"/>
          <p14:tracePt t="493144" x="10775950" y="6267450"/>
          <p14:tracePt t="493177" x="10782300" y="6261100"/>
          <p14:tracePt t="493194" x="10782300" y="6254750"/>
          <p14:tracePt t="493308" x="10775950" y="6267450"/>
          <p14:tracePt t="493327" x="10756900" y="6305550"/>
          <p14:tracePt t="493344" x="10731500" y="6369050"/>
          <p14:tracePt t="493361" x="10706100" y="6438900"/>
          <p14:tracePt t="493378" x="10680700" y="6489700"/>
          <p14:tracePt t="493394" x="10661650" y="6521450"/>
          <p14:tracePt t="493411" x="10655300" y="6540500"/>
          <p14:tracePt t="493428" x="10648950" y="6546850"/>
          <p14:tracePt t="493571" x="10642600" y="6546850"/>
          <p14:tracePt t="493581" x="10623550" y="6540500"/>
          <p14:tracePt t="493586" x="10585450" y="6527800"/>
          <p14:tracePt t="493594" x="10553700" y="6521450"/>
          <p14:tracePt t="493611" x="10496550" y="6502400"/>
          <p14:tracePt t="493628" x="10464800" y="6496050"/>
          <p14:tracePt t="493645" x="10445750" y="6489700"/>
          <p14:tracePt t="493662" x="10414000" y="6477000"/>
          <p14:tracePt t="493680" x="10267950" y="6451600"/>
          <p14:tracePt t="493695" x="10007600" y="6426200"/>
          <p14:tracePt t="493711" x="9677400" y="6388100"/>
          <p14:tracePt t="493714" x="9499600" y="6369050"/>
          <p14:tracePt t="493728" x="9302750" y="6350000"/>
          <p14:tracePt t="493733" x="9131300" y="6330950"/>
          <p14:tracePt t="493744" x="9017000" y="6318250"/>
          <p14:tracePt t="493761" x="8858250" y="6305550"/>
          <p14:tracePt t="493778" x="8826500" y="6305550"/>
          <p14:tracePt t="493796" x="8820150" y="6305550"/>
          <p14:tracePt t="493811" x="8794750" y="6311900"/>
          <p14:tracePt t="493828" x="8667750" y="6356350"/>
          <p14:tracePt t="493844" x="8458200" y="6400800"/>
          <p14:tracePt t="493861" x="8210550" y="6464300"/>
          <p14:tracePt t="493878" x="8096250" y="6521450"/>
          <p14:tracePt t="493894" x="8096250" y="6553200"/>
          <p14:tracePt t="493912" x="8153400" y="6578600"/>
          <p14:tracePt t="493919" x="8185150" y="6584950"/>
          <p14:tracePt t="493927" x="8223250" y="6591300"/>
          <p14:tracePt t="493944" x="8331200" y="6604000"/>
          <p14:tracePt t="493962" x="8426450" y="6604000"/>
          <p14:tracePt t="493979" x="8521700" y="6604000"/>
          <p14:tracePt t="493996" x="8534400" y="6597650"/>
          <p14:tracePt t="494012" x="8540750" y="6597650"/>
          <p14:tracePt t="494030" x="8572500" y="6565900"/>
          <p14:tracePt t="494046" x="8585200" y="6553200"/>
          <p14:tracePt t="494062" x="8597900" y="6546850"/>
          <p14:tracePt t="494079" x="8597900" y="6540500"/>
          <p14:tracePt t="502929" x="8604250" y="6540500"/>
          <p14:tracePt t="502938" x="8623300" y="6540500"/>
          <p14:tracePt t="502944" x="8680450" y="6534150"/>
          <p14:tracePt t="502952" x="8743950" y="6527800"/>
          <p14:tracePt t="502969" x="8851900" y="6508750"/>
          <p14:tracePt t="502986" x="8921750" y="6502400"/>
          <p14:tracePt t="503002" x="9004300" y="6489700"/>
          <p14:tracePt t="503019" x="9144000" y="6470650"/>
          <p14:tracePt t="503036" x="9296400" y="6451600"/>
          <p14:tracePt t="503052" x="9455150" y="6445250"/>
          <p14:tracePt t="503069" x="9620250" y="6426200"/>
          <p14:tracePt t="503086" x="9842500" y="6413500"/>
          <p14:tracePt t="503103" x="10191750" y="6413500"/>
          <p14:tracePt t="503119" x="10344150" y="6413500"/>
          <p14:tracePt t="503136" x="10414000" y="6413500"/>
          <p14:tracePt t="503153" x="10642600" y="6413500"/>
          <p14:tracePt t="503169" x="10750550" y="6413500"/>
          <p14:tracePt t="503186" x="10871200" y="6419850"/>
          <p14:tracePt t="503202" x="10947400" y="6419850"/>
          <p14:tracePt t="503219" x="10985500" y="6413500"/>
          <p14:tracePt t="503236" x="11004550" y="6413500"/>
          <p14:tracePt t="503253" x="11010900" y="6413500"/>
          <p14:tracePt t="503287" x="11010900" y="6407150"/>
          <p14:tracePt t="503324" x="11017250" y="6407150"/>
          <p14:tracePt t="503336" x="11023600" y="6407150"/>
          <p14:tracePt t="503353" x="11049000" y="6407150"/>
          <p14:tracePt t="503369" x="11125200" y="6394450"/>
          <p14:tracePt t="503386" x="11169650" y="6388100"/>
          <p14:tracePt t="503403" x="11176000" y="6381750"/>
          <p14:tracePt t="503419" x="11176000" y="6375400"/>
          <p14:tracePt t="503437" x="11188700" y="6362700"/>
          <p14:tracePt t="503453" x="11214100" y="6343650"/>
          <p14:tracePt t="503470" x="11252200" y="6292850"/>
          <p14:tracePt t="503486" x="11277600" y="6248400"/>
          <p14:tracePt t="503503" x="11296650" y="6203950"/>
          <p14:tracePt t="503519" x="11303000" y="6172200"/>
          <p14:tracePt t="503536" x="11290300" y="6153150"/>
          <p14:tracePt t="503553" x="11271250" y="6134100"/>
          <p14:tracePt t="503569" x="11252200" y="6115050"/>
          <p14:tracePt t="503587" x="11220450" y="6083300"/>
          <p14:tracePt t="503604" x="11195050" y="6051550"/>
          <p14:tracePt t="503620" x="11176000" y="6013450"/>
          <p14:tracePt t="503637" x="11156950" y="5981700"/>
          <p14:tracePt t="503653" x="11137900" y="5956300"/>
          <p14:tracePt t="503669" x="11112500" y="5937250"/>
          <p14:tracePt t="503687" x="11087100" y="5918200"/>
          <p14:tracePt t="503703" x="11068050" y="5911850"/>
          <p14:tracePt t="503720" x="11049000" y="5905500"/>
          <p14:tracePt t="503736" x="11029950" y="5899150"/>
          <p14:tracePt t="503753" x="10985500" y="5892800"/>
          <p14:tracePt t="503770" x="10928350" y="5892800"/>
          <p14:tracePt t="503786" x="10883900" y="5892800"/>
          <p14:tracePt t="503803" x="10826750" y="5892800"/>
          <p14:tracePt t="503819" x="10788650" y="5899150"/>
          <p14:tracePt t="503837" x="10737850" y="5905500"/>
          <p14:tracePt t="503838" x="10718800" y="5911850"/>
          <p14:tracePt t="503853" x="10661650" y="5924550"/>
          <p14:tracePt t="503870" x="10604500" y="5949950"/>
          <p14:tracePt t="503886" x="10502900" y="5988050"/>
          <p14:tracePt t="503903" x="10414000" y="6019800"/>
          <p14:tracePt t="503920" x="10363200" y="6038850"/>
          <p14:tracePt t="503936" x="10337800" y="6051550"/>
          <p14:tracePt t="503953" x="10325100" y="6057900"/>
          <p14:tracePt t="503970" x="10325100" y="6070600"/>
          <p14:tracePt t="503986" x="10325100" y="6083300"/>
          <p14:tracePt t="504003" x="10331450" y="6102350"/>
          <p14:tracePt t="504020" x="10337800" y="6134100"/>
          <p14:tracePt t="504037" x="10344150" y="6159500"/>
          <p14:tracePt t="504053" x="10363200" y="6178550"/>
          <p14:tracePt t="504055" x="10375900" y="6184900"/>
          <p14:tracePt t="504069" x="10388600" y="6191250"/>
          <p14:tracePt t="504072" x="10407650" y="6197600"/>
          <p14:tracePt t="504087" x="10452100" y="6203950"/>
          <p14:tracePt t="504103" x="10541000" y="6203950"/>
          <p14:tracePt t="504120" x="10629900" y="6203950"/>
          <p14:tracePt t="504137" x="10731500" y="6203950"/>
          <p14:tracePt t="504153" x="10852150" y="6184900"/>
          <p14:tracePt t="504170" x="10966450" y="6153150"/>
          <p14:tracePt t="504187" x="11061700" y="6121400"/>
          <p14:tracePt t="504203" x="11131550" y="6083300"/>
          <p14:tracePt t="504220" x="11156950" y="6064250"/>
          <p14:tracePt t="504237" x="11163300" y="6051550"/>
          <p14:tracePt t="504253" x="11163300" y="6038850"/>
          <p14:tracePt t="504270" x="11150600" y="6019800"/>
          <p14:tracePt t="504286" x="11137900" y="6007100"/>
          <p14:tracePt t="504303" x="11131550" y="5994400"/>
          <p14:tracePt t="504337" x="11125200" y="5988050"/>
          <p14:tracePt t="504354" x="11118850" y="5988050"/>
          <p14:tracePt t="504386" x="11112500" y="5988050"/>
          <p14:tracePt t="504450" x="11106150" y="5988050"/>
          <p14:tracePt t="504460" x="11099800" y="6000750"/>
          <p14:tracePt t="504470" x="11087100" y="6019800"/>
          <p14:tracePt t="504487" x="11074400" y="6070600"/>
          <p14:tracePt t="504504" x="11055350" y="6165850"/>
          <p14:tracePt t="504520" x="11017250" y="6242050"/>
          <p14:tracePt t="504537" x="10985500" y="6299200"/>
          <p14:tracePt t="504554" x="10972800" y="6343650"/>
          <p14:tracePt t="504570" x="10966450" y="6356350"/>
          <p14:tracePt t="504625" x="10972800" y="6356350"/>
          <p14:tracePt t="504674" x="10979150" y="6356350"/>
          <p14:tracePt t="504680" x="10985500" y="6356350"/>
          <p14:tracePt t="504704" x="10991850" y="6356350"/>
          <p14:tracePt t="504742" x="10985500" y="6356350"/>
          <p14:tracePt t="504755" x="10972800" y="6356350"/>
          <p14:tracePt t="504773" x="10858500" y="6362700"/>
          <p14:tracePt t="504788" x="10845800" y="6362700"/>
          <p14:tracePt t="526147" x="10845800" y="6356350"/>
          <p14:tracePt t="526155" x="10839450" y="6330950"/>
          <p14:tracePt t="526172" x="10826750" y="6305550"/>
          <p14:tracePt t="526189" x="10807700" y="6280150"/>
          <p14:tracePt t="526206" x="10750550" y="6229350"/>
          <p14:tracePt t="526222" x="10693400" y="6184900"/>
          <p14:tracePt t="526239" x="10655300" y="6146800"/>
          <p14:tracePt t="526255" x="10623550" y="6115050"/>
          <p14:tracePt t="526272" x="10591800" y="6096000"/>
          <p14:tracePt t="526289" x="10541000" y="6076950"/>
          <p14:tracePt t="526305" x="10439400" y="6064250"/>
          <p14:tracePt t="526322" x="10318750" y="6045200"/>
          <p14:tracePt t="526339" x="10140950" y="6013450"/>
          <p14:tracePt t="526355" x="9988550" y="5981700"/>
          <p14:tracePt t="526359" x="9912350" y="5956300"/>
          <p14:tracePt t="526372" x="9842500" y="5937250"/>
          <p14:tracePt t="526374" x="9772650" y="5918200"/>
          <p14:tracePt t="526389" x="9740900" y="5911850"/>
          <p14:tracePt t="526405" x="9601200" y="5886450"/>
          <p14:tracePt t="526422" x="9417050" y="5880100"/>
          <p14:tracePt t="526424" x="9245600" y="5873750"/>
          <p14:tracePt t="526439" x="8978900" y="5867400"/>
          <p14:tracePt t="526455" x="8724900" y="5848350"/>
          <p14:tracePt t="526472" x="8445500" y="5822950"/>
          <p14:tracePt t="526489" x="8267700" y="5810250"/>
          <p14:tracePt t="526505" x="8185150" y="5797550"/>
          <p14:tracePt t="526522" x="8172450" y="5797550"/>
          <p14:tracePt t="526539" x="8153400" y="5822950"/>
          <p14:tracePt t="526556" x="8089900" y="5905500"/>
          <p14:tracePt t="526572" x="8032750" y="6000750"/>
          <p14:tracePt t="526589" x="7975600" y="6121400"/>
          <p14:tracePt t="526606" x="7950200" y="6210300"/>
          <p14:tracePt t="526622" x="7950200" y="6267450"/>
          <p14:tracePt t="526639" x="7962900" y="6318250"/>
          <p14:tracePt t="526642" x="7975600" y="6330950"/>
          <p14:tracePt t="526655" x="7994650" y="6343650"/>
          <p14:tracePt t="526657" x="8026400" y="6356350"/>
          <p14:tracePt t="526672" x="8064500" y="6369050"/>
          <p14:tracePt t="526674" x="8108950" y="6381750"/>
          <p14:tracePt t="526689" x="8166100" y="6388100"/>
          <p14:tracePt t="526706" x="8312150" y="6407150"/>
          <p14:tracePt t="526722" x="8420100" y="6419850"/>
          <p14:tracePt t="526739" x="8509000" y="6419850"/>
          <p14:tracePt t="526756" x="8648700" y="6400800"/>
          <p14:tracePt t="526772" x="8801100" y="6388100"/>
          <p14:tracePt t="526789" x="9010650" y="6394450"/>
          <p14:tracePt t="526805" x="9220200" y="6413500"/>
          <p14:tracePt t="526822" x="9372600" y="6419850"/>
          <p14:tracePt t="526839" x="9594850" y="6426200"/>
          <p14:tracePt t="526855" x="9759950" y="6426200"/>
          <p14:tracePt t="526872" x="9918700" y="6419850"/>
          <p14:tracePt t="526889" x="10109200" y="6407150"/>
          <p14:tracePt t="526905" x="10185400" y="6400800"/>
          <p14:tracePt t="526922" x="10242550" y="6394450"/>
          <p14:tracePt t="526939" x="10261600" y="6388100"/>
          <p14:tracePt t="526972" x="10274300" y="6375400"/>
          <p14:tracePt t="526989" x="10280650" y="6369050"/>
          <p14:tracePt t="527006" x="10293350" y="6343650"/>
          <p14:tracePt t="527022" x="10306050" y="6311900"/>
          <p14:tracePt t="527039" x="10306050" y="6292850"/>
          <p14:tracePt t="527059" x="10293350" y="6261100"/>
          <p14:tracePt t="527072" x="10293350" y="6254750"/>
          <p14:tracePt t="527089" x="10280650" y="6235700"/>
          <p14:tracePt t="527106" x="10261600" y="6210300"/>
          <p14:tracePt t="527123" x="10242550" y="6159500"/>
          <p14:tracePt t="527139" x="10229850" y="6134100"/>
          <p14:tracePt t="527156" x="10217150" y="6115050"/>
          <p14:tracePt t="527172" x="10185400" y="6089650"/>
          <p14:tracePt t="527189" x="10134600" y="6057900"/>
          <p14:tracePt t="527206" x="10102850" y="6045200"/>
          <p14:tracePt t="527222" x="10071100" y="6026150"/>
          <p14:tracePt t="527239" x="10052050" y="6013450"/>
          <p14:tracePt t="527256" x="10026650" y="5994400"/>
          <p14:tracePt t="527272" x="9988550" y="5962650"/>
          <p14:tracePt t="527289" x="9861550" y="5930900"/>
          <p14:tracePt t="527306" x="9613900" y="5892800"/>
          <p14:tracePt t="527323" x="9290050" y="5848350"/>
          <p14:tracePt t="527339" x="9023350" y="5810250"/>
          <p14:tracePt t="527356" x="8756650" y="5765800"/>
          <p14:tracePt t="527358" x="8623300" y="5740400"/>
          <p14:tracePt t="527373" x="8521700" y="5708650"/>
          <p14:tracePt t="527389" x="8509000" y="5702300"/>
          <p14:tracePt t="527406" x="8521700" y="5702300"/>
          <p14:tracePt t="527423" x="8553450" y="5765800"/>
          <p14:tracePt t="527439" x="8572500" y="5867400"/>
          <p14:tracePt t="527456" x="8572500" y="5981700"/>
          <p14:tracePt t="527473" x="8572500" y="6102350"/>
          <p14:tracePt t="527490" x="8578850" y="6172200"/>
          <p14:tracePt t="527506" x="8604250" y="6223000"/>
          <p14:tracePt t="527523" x="8648700" y="6254750"/>
          <p14:tracePt t="527539" x="8731250" y="6273800"/>
          <p14:tracePt t="527556" x="8845550" y="6286500"/>
          <p14:tracePt t="527573" x="8985250" y="6305550"/>
          <p14:tracePt t="527589" x="9086850" y="6324600"/>
          <p14:tracePt t="527606" x="9169400" y="6350000"/>
          <p14:tracePt t="527623" x="9226550" y="6362700"/>
          <p14:tracePt t="527639" x="9321800" y="6381750"/>
          <p14:tracePt t="527656" x="9398000" y="6394450"/>
          <p14:tracePt t="527673" x="9480550" y="6400800"/>
          <p14:tracePt t="527690" x="9569450" y="6407150"/>
          <p14:tracePt t="527706" x="9658350" y="6388100"/>
          <p14:tracePt t="527723" x="9721850" y="6362700"/>
          <p14:tracePt t="527740" x="9740900" y="6350000"/>
          <p14:tracePt t="527756" x="9740900" y="6343650"/>
          <p14:tracePt t="527773" x="9728200" y="6343650"/>
          <p14:tracePt t="527790" x="9715500" y="6343650"/>
          <p14:tracePt t="527807" x="9696450" y="6337300"/>
          <p14:tracePt t="527823" x="9683750" y="6337300"/>
          <p14:tracePt t="531441" x="9677400" y="6337300"/>
          <p14:tracePt t="531450" x="9671050" y="6337300"/>
          <p14:tracePt t="531459" x="9658350" y="6337300"/>
          <p14:tracePt t="531476" x="9645650" y="6330950"/>
          <p14:tracePt t="531493" x="9632950" y="6330950"/>
          <p14:tracePt t="531510" x="9620250" y="6324600"/>
          <p14:tracePt t="531514" x="9607550" y="6324600"/>
          <p14:tracePt t="531527" x="9582150" y="6318250"/>
          <p14:tracePt t="531544" x="9505950" y="6318250"/>
          <p14:tracePt t="531560" x="9461500" y="6311900"/>
          <p14:tracePt t="531577" x="9436100" y="6311900"/>
          <p14:tracePt t="531593" x="9423400" y="6311900"/>
          <p14:tracePt t="531643" x="9417050" y="6311900"/>
          <p14:tracePt t="531660" x="9410700" y="6311900"/>
          <p14:tracePt t="531678" x="9398000" y="6311900"/>
          <p14:tracePt t="531693" x="9378950" y="6311900"/>
          <p14:tracePt t="531710" x="9366250" y="6311900"/>
          <p14:tracePt t="531726" x="9347200" y="6305550"/>
          <p14:tracePt t="531743" x="9328150" y="6305550"/>
          <p14:tracePt t="531759" x="9296400" y="6305550"/>
          <p14:tracePt t="531762" x="9290050" y="6305550"/>
          <p14:tracePt t="531777" x="9271000" y="6305550"/>
          <p14:tracePt t="531794" x="9220200" y="6299200"/>
          <p14:tracePt t="531810" x="9163050" y="6292850"/>
          <p14:tracePt t="531826" x="9080500" y="6286500"/>
          <p14:tracePt t="531843" x="8985250" y="6286500"/>
          <p14:tracePt t="531860" x="8896350" y="6286500"/>
          <p14:tracePt t="531877" x="8832850" y="6286500"/>
          <p14:tracePt t="531893" x="8794750" y="6280150"/>
          <p14:tracePt t="531910" x="8763000" y="6273800"/>
          <p14:tracePt t="531926" x="8718550" y="6267450"/>
          <p14:tracePt t="531943" x="8686800" y="6254750"/>
          <p14:tracePt t="531960" x="8667750" y="6254750"/>
          <p14:tracePt t="574714" x="0" y="0"/>
        </p14:tracePtLst>
      </p14:laserTraceLst>
    </p:ext>
  </p:extLs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ktangel 6">
            <a:extLst>
              <a:ext uri="{FF2B5EF4-FFF2-40B4-BE49-F238E27FC236}">
                <a16:creationId xmlns:a16="http://schemas.microsoft.com/office/drawing/2014/main" id="{A09E2519-7F6C-4670-A5F6-B9DD4B3F56A8}"/>
              </a:ext>
            </a:extLst>
          </p:cNvPr>
          <p:cNvSpPr/>
          <p:nvPr/>
        </p:nvSpPr>
        <p:spPr>
          <a:xfrm>
            <a:off x="0" y="503262"/>
            <a:ext cx="12192000" cy="274320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sv-SE" sz="2200" b="1" dirty="0">
                <a:solidFill>
                  <a:schemeClr val="accent6">
                    <a:lumMod val="50000"/>
                  </a:schemeClr>
                </a:solidFill>
              </a:rPr>
              <a:t>Faderns </a:t>
            </a:r>
            <a:r>
              <a:rPr lang="sv-SE" sz="2200" b="1" i="1" u="sng" dirty="0">
                <a:solidFill>
                  <a:schemeClr val="accent6">
                    <a:lumMod val="50000"/>
                  </a:schemeClr>
                </a:solidFill>
              </a:rPr>
              <a:t>personliga</a:t>
            </a:r>
            <a:r>
              <a:rPr lang="sv-SE" sz="2200" b="1" dirty="0">
                <a:solidFill>
                  <a:schemeClr val="accent6">
                    <a:lumMod val="50000"/>
                  </a:schemeClr>
                </a:solidFill>
              </a:rPr>
              <a:t> </a:t>
            </a:r>
            <a:br>
              <a:rPr lang="sv-SE" sz="2200" b="1" dirty="0">
                <a:solidFill>
                  <a:schemeClr val="accent6">
                    <a:lumMod val="50000"/>
                  </a:schemeClr>
                </a:solidFill>
              </a:rPr>
            </a:br>
            <a:r>
              <a:rPr lang="sv-SE" sz="2200" b="1" dirty="0">
                <a:solidFill>
                  <a:schemeClr val="accent6">
                    <a:lumMod val="50000"/>
                  </a:schemeClr>
                </a:solidFill>
              </a:rPr>
              <a:t>egenskaper</a:t>
            </a:r>
          </a:p>
        </p:txBody>
      </p:sp>
      <p:sp>
        <p:nvSpPr>
          <p:cNvPr id="8" name="Rektangel 7">
            <a:extLst>
              <a:ext uri="{FF2B5EF4-FFF2-40B4-BE49-F238E27FC236}">
                <a16:creationId xmlns:a16="http://schemas.microsoft.com/office/drawing/2014/main" id="{3FC82297-4F94-4A20-83BD-E0566E88DE9B}"/>
              </a:ext>
            </a:extLst>
          </p:cNvPr>
          <p:cNvSpPr/>
          <p:nvPr/>
        </p:nvSpPr>
        <p:spPr>
          <a:xfrm>
            <a:off x="0" y="3187818"/>
            <a:ext cx="12192000" cy="3670182"/>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sv-SE" sz="2200" b="1" dirty="0">
                <a:solidFill>
                  <a:schemeClr val="accent6">
                    <a:lumMod val="50000"/>
                  </a:schemeClr>
                </a:solidFill>
              </a:rPr>
              <a:t>Faderns </a:t>
            </a:r>
            <a:r>
              <a:rPr lang="sv-SE" sz="2200" b="1" i="1" u="sng" dirty="0">
                <a:solidFill>
                  <a:schemeClr val="accent6">
                    <a:lumMod val="50000"/>
                  </a:schemeClr>
                </a:solidFill>
              </a:rPr>
              <a:t>icke-personliga</a:t>
            </a:r>
            <a:r>
              <a:rPr lang="sv-SE" sz="2200" b="1" dirty="0">
                <a:solidFill>
                  <a:schemeClr val="accent6">
                    <a:lumMod val="50000"/>
                  </a:schemeClr>
                </a:solidFill>
              </a:rPr>
              <a:t> </a:t>
            </a:r>
            <a:br>
              <a:rPr lang="sv-SE" sz="2200" b="1" dirty="0">
                <a:solidFill>
                  <a:schemeClr val="accent6">
                    <a:lumMod val="50000"/>
                  </a:schemeClr>
                </a:solidFill>
              </a:rPr>
            </a:br>
            <a:r>
              <a:rPr lang="sv-SE" sz="2200" b="1" dirty="0">
                <a:solidFill>
                  <a:schemeClr val="accent6">
                    <a:lumMod val="50000"/>
                  </a:schemeClr>
                </a:solidFill>
              </a:rPr>
              <a:t>egenskaper</a:t>
            </a:r>
          </a:p>
        </p:txBody>
      </p:sp>
      <p:sp>
        <p:nvSpPr>
          <p:cNvPr id="2" name="Rubrik 1">
            <a:extLst>
              <a:ext uri="{FF2B5EF4-FFF2-40B4-BE49-F238E27FC236}">
                <a16:creationId xmlns:a16="http://schemas.microsoft.com/office/drawing/2014/main" id="{53B5FF27-CC24-48E8-A88C-EF288F06B132}"/>
              </a:ext>
            </a:extLst>
          </p:cNvPr>
          <p:cNvSpPr>
            <a:spLocks noGrp="1"/>
          </p:cNvSpPr>
          <p:nvPr>
            <p:ph type="title"/>
          </p:nvPr>
        </p:nvSpPr>
        <p:spPr/>
        <p:txBody>
          <a:bodyPr/>
          <a:lstStyle/>
          <a:p>
            <a:r>
              <a:rPr lang="sv-SE"/>
              <a:t>Jesus som människa</a:t>
            </a:r>
            <a:endParaRPr lang="sv-SE" dirty="0"/>
          </a:p>
        </p:txBody>
      </p:sp>
      <p:sp>
        <p:nvSpPr>
          <p:cNvPr id="6" name="Pil: höger 5">
            <a:extLst>
              <a:ext uri="{FF2B5EF4-FFF2-40B4-BE49-F238E27FC236}">
                <a16:creationId xmlns:a16="http://schemas.microsoft.com/office/drawing/2014/main" id="{3B380E51-16B0-4214-9E81-8C509883D783}"/>
              </a:ext>
            </a:extLst>
          </p:cNvPr>
          <p:cNvSpPr/>
          <p:nvPr/>
        </p:nvSpPr>
        <p:spPr>
          <a:xfrm>
            <a:off x="219075" y="1506643"/>
            <a:ext cx="2893241" cy="1420046"/>
          </a:xfrm>
          <a:prstGeom prst="rightArrow">
            <a:avLst>
              <a:gd name="adj1" fmla="val 100000"/>
              <a:gd name="adj2" fmla="val 17208"/>
            </a:avLst>
          </a:prstGeom>
          <a:solidFill>
            <a:schemeClr val="tx2">
              <a:lumMod val="20000"/>
              <a:lumOff val="80000"/>
            </a:schemeClr>
          </a:solidFill>
          <a:ln w="19050">
            <a:solidFill>
              <a:schemeClr val="bg1">
                <a:lumMod val="50000"/>
              </a:schemeClr>
            </a:solidFill>
          </a:ln>
        </p:spPr>
        <p:txBody>
          <a:bodyPr wrap="square" lIns="108000" tIns="108000" rIns="108000" bIns="72000">
            <a:spAutoFit/>
          </a:bodyPr>
          <a:lstStyle/>
          <a:p>
            <a:pPr>
              <a:lnSpc>
                <a:spcPts val="2100"/>
              </a:lnSpc>
            </a:pPr>
            <a:r>
              <a:rPr lang="sv-SE" sz="2200" dirty="0"/>
              <a:t>Jesus har dessa egenskaper fullt ut.</a:t>
            </a:r>
          </a:p>
          <a:p>
            <a:pPr>
              <a:lnSpc>
                <a:spcPts val="2100"/>
              </a:lnSpc>
              <a:spcBef>
                <a:spcPts val="1200"/>
              </a:spcBef>
            </a:pPr>
            <a:r>
              <a:rPr lang="sv-SE" sz="2200" dirty="0"/>
              <a:t>(Människor har dem i olika grad.)</a:t>
            </a:r>
          </a:p>
        </p:txBody>
      </p:sp>
      <p:sp>
        <p:nvSpPr>
          <p:cNvPr id="3" name="textruta 2">
            <a:extLst>
              <a:ext uri="{FF2B5EF4-FFF2-40B4-BE49-F238E27FC236}">
                <a16:creationId xmlns:a16="http://schemas.microsoft.com/office/drawing/2014/main" id="{0065D300-83E6-4071-AEC2-0893B48F7B8C}"/>
              </a:ext>
            </a:extLst>
          </p:cNvPr>
          <p:cNvSpPr txBox="1"/>
          <p:nvPr/>
        </p:nvSpPr>
        <p:spPr>
          <a:xfrm>
            <a:off x="3425632" y="713225"/>
            <a:ext cx="6959880" cy="2395528"/>
          </a:xfrm>
          <a:prstGeom prst="rect">
            <a:avLst/>
          </a:prstGeom>
          <a:noFill/>
        </p:spPr>
        <p:txBody>
          <a:bodyPr wrap="square" lIns="216000" rtlCol="0">
            <a:spAutoFit/>
          </a:bodyPr>
          <a:lstStyle/>
          <a:p>
            <a:pPr marL="180975" indent="-180975">
              <a:spcBef>
                <a:spcPts val="1000"/>
              </a:spcBef>
              <a:buFont typeface="Arial" panose="020B0604020202020204" pitchFamily="34" charset="0"/>
              <a:buChar char="•"/>
            </a:pPr>
            <a:r>
              <a:rPr lang="sv-SE" b="1" dirty="0"/>
              <a:t>God</a:t>
            </a:r>
            <a:r>
              <a:rPr lang="sv-SE" dirty="0"/>
              <a:t> (Guds bud är till vår fördel)</a:t>
            </a:r>
          </a:p>
          <a:p>
            <a:pPr marL="180975" indent="-180975">
              <a:spcBef>
                <a:spcPts val="1000"/>
              </a:spcBef>
              <a:buFont typeface="Arial" panose="020B0604020202020204" pitchFamily="34" charset="0"/>
              <a:buChar char="•"/>
            </a:pPr>
            <a:r>
              <a:rPr lang="sv-SE" b="1" dirty="0"/>
              <a:t>Rättvis</a:t>
            </a:r>
          </a:p>
          <a:p>
            <a:pPr marL="180975" indent="-180975">
              <a:spcBef>
                <a:spcPts val="1000"/>
              </a:spcBef>
              <a:buFont typeface="Arial" panose="020B0604020202020204" pitchFamily="34" charset="0"/>
              <a:buChar char="•"/>
            </a:pPr>
            <a:r>
              <a:rPr lang="sv-SE" b="1" dirty="0"/>
              <a:t>Barmhärtig/Nådefull</a:t>
            </a:r>
          </a:p>
          <a:p>
            <a:pPr marL="180975" indent="-180975">
              <a:spcBef>
                <a:spcPts val="1000"/>
              </a:spcBef>
              <a:buFont typeface="Arial" panose="020B0604020202020204" pitchFamily="34" charset="0"/>
              <a:buChar char="•"/>
            </a:pPr>
            <a:r>
              <a:rPr lang="sv-SE" b="1" dirty="0"/>
              <a:t>Kärleksfull/Osjälvisk</a:t>
            </a:r>
          </a:p>
          <a:p>
            <a:pPr marL="180975" indent="-180975">
              <a:spcBef>
                <a:spcPts val="1000"/>
              </a:spcBef>
              <a:buFont typeface="Arial" panose="020B0604020202020204" pitchFamily="34" charset="0"/>
              <a:buChar char="•"/>
            </a:pPr>
            <a:r>
              <a:rPr lang="sv-SE" b="1" dirty="0"/>
              <a:t>Trofast/Pålitlig/Ej nyckfull</a:t>
            </a:r>
          </a:p>
          <a:p>
            <a:pPr marL="180975" indent="-180975">
              <a:spcBef>
                <a:spcPts val="1000"/>
              </a:spcBef>
              <a:buFont typeface="Arial" panose="020B0604020202020204" pitchFamily="34" charset="0"/>
              <a:buChar char="•"/>
            </a:pPr>
            <a:r>
              <a:rPr lang="sv-SE" b="1" dirty="0"/>
              <a:t>Värderar ödmjukhet </a:t>
            </a:r>
            <a:r>
              <a:rPr lang="sv-SE" dirty="0"/>
              <a:t>(och hatar högmod)</a:t>
            </a:r>
          </a:p>
        </p:txBody>
      </p:sp>
      <p:sp>
        <p:nvSpPr>
          <p:cNvPr id="15" name="Pil: höger 14">
            <a:extLst>
              <a:ext uri="{FF2B5EF4-FFF2-40B4-BE49-F238E27FC236}">
                <a16:creationId xmlns:a16="http://schemas.microsoft.com/office/drawing/2014/main" id="{943F3586-D4DC-4C55-8DD7-ABCB63412437}"/>
              </a:ext>
            </a:extLst>
          </p:cNvPr>
          <p:cNvSpPr/>
          <p:nvPr/>
        </p:nvSpPr>
        <p:spPr>
          <a:xfrm>
            <a:off x="219075" y="4099250"/>
            <a:ext cx="2893241" cy="996853"/>
          </a:xfrm>
          <a:prstGeom prst="rightArrow">
            <a:avLst>
              <a:gd name="adj1" fmla="val 100000"/>
              <a:gd name="adj2" fmla="val 17208"/>
            </a:avLst>
          </a:prstGeom>
          <a:solidFill>
            <a:schemeClr val="tx2">
              <a:lumMod val="20000"/>
              <a:lumOff val="80000"/>
            </a:schemeClr>
          </a:solidFill>
          <a:ln w="19050">
            <a:solidFill>
              <a:schemeClr val="bg1">
                <a:lumMod val="50000"/>
              </a:schemeClr>
            </a:solidFill>
          </a:ln>
        </p:spPr>
        <p:txBody>
          <a:bodyPr wrap="square" lIns="108000" tIns="108000" rIns="108000" bIns="72000">
            <a:spAutoFit/>
          </a:bodyPr>
          <a:lstStyle/>
          <a:p>
            <a:pPr>
              <a:lnSpc>
                <a:spcPts val="2100"/>
              </a:lnSpc>
            </a:pPr>
            <a:r>
              <a:rPr lang="sv-SE" sz="2200" dirty="0"/>
              <a:t>Jesus har inte dessa egenskaper efter</a:t>
            </a:r>
            <a:br>
              <a:rPr lang="sv-SE" sz="2200" dirty="0"/>
            </a:br>
            <a:r>
              <a:rPr lang="sv-SE" sz="2200" dirty="0"/>
              <a:t>människoblivandet.</a:t>
            </a:r>
          </a:p>
        </p:txBody>
      </p:sp>
      <p:sp>
        <p:nvSpPr>
          <p:cNvPr id="19" name="textruta 18">
            <a:extLst>
              <a:ext uri="{FF2B5EF4-FFF2-40B4-BE49-F238E27FC236}">
                <a16:creationId xmlns:a16="http://schemas.microsoft.com/office/drawing/2014/main" id="{656E3549-AA8E-47C3-AE78-E98217690161}"/>
              </a:ext>
            </a:extLst>
          </p:cNvPr>
          <p:cNvSpPr txBox="1"/>
          <p:nvPr/>
        </p:nvSpPr>
        <p:spPr>
          <a:xfrm>
            <a:off x="3425632" y="3316356"/>
            <a:ext cx="8387430" cy="3426579"/>
          </a:xfrm>
          <a:prstGeom prst="rect">
            <a:avLst/>
          </a:prstGeom>
          <a:noFill/>
        </p:spPr>
        <p:txBody>
          <a:bodyPr wrap="square" lIns="216000" rIns="0" rtlCol="0">
            <a:spAutoFit/>
          </a:bodyPr>
          <a:lstStyle/>
          <a:p>
            <a:pPr marL="174625" indent="-174625">
              <a:lnSpc>
                <a:spcPts val="2100"/>
              </a:lnSpc>
              <a:spcBef>
                <a:spcPts val="1000"/>
              </a:spcBef>
              <a:buFont typeface="Arial" panose="020B0604020202020204" pitchFamily="34" charset="0"/>
              <a:buChar char="•"/>
            </a:pPr>
            <a:r>
              <a:rPr lang="sv-SE" b="1" dirty="0"/>
              <a:t>Evig</a:t>
            </a:r>
            <a:r>
              <a:rPr lang="sv-SE" dirty="0"/>
              <a:t> (har alltid/kommer alltid att existera)</a:t>
            </a:r>
            <a:br>
              <a:rPr lang="sv-SE" dirty="0">
                <a:solidFill>
                  <a:schemeClr val="accent3">
                    <a:lumMod val="40000"/>
                    <a:lumOff val="60000"/>
                  </a:schemeClr>
                </a:solidFill>
              </a:rPr>
            </a:br>
            <a:r>
              <a:rPr lang="sv-SE" dirty="0">
                <a:solidFill>
                  <a:srgbClr val="C00000"/>
                </a:solidFill>
              </a:rPr>
              <a:t>Du är min Son, jag har fött dig </a:t>
            </a:r>
            <a:r>
              <a:rPr lang="sv-SE" i="1" u="sng" dirty="0">
                <a:solidFill>
                  <a:srgbClr val="C00000"/>
                </a:solidFill>
              </a:rPr>
              <a:t>i dag</a:t>
            </a:r>
            <a:r>
              <a:rPr lang="sv-SE" dirty="0">
                <a:solidFill>
                  <a:srgbClr val="C00000"/>
                </a:solidFill>
              </a:rPr>
              <a:t>.</a:t>
            </a:r>
            <a:r>
              <a:rPr lang="sv-SE" sz="1400" dirty="0">
                <a:solidFill>
                  <a:srgbClr val="C00000"/>
                </a:solidFill>
              </a:rPr>
              <a:t> </a:t>
            </a:r>
            <a:r>
              <a:rPr lang="sv-SE" sz="1400" dirty="0"/>
              <a:t>(Ps 2:7)</a:t>
            </a:r>
            <a:endParaRPr lang="sv-SE" sz="1200" dirty="0"/>
          </a:p>
          <a:p>
            <a:pPr marL="174625" indent="-174625">
              <a:lnSpc>
                <a:spcPts val="2100"/>
              </a:lnSpc>
              <a:spcBef>
                <a:spcPts val="1000"/>
              </a:spcBef>
              <a:buFont typeface="Arial" panose="020B0604020202020204" pitchFamily="34" charset="0"/>
              <a:buChar char="•"/>
            </a:pPr>
            <a:r>
              <a:rPr lang="sv-SE" b="1" dirty="0"/>
              <a:t>Odödlig</a:t>
            </a:r>
            <a:r>
              <a:rPr lang="sv-SE" dirty="0">
                <a:solidFill>
                  <a:srgbClr val="C00000"/>
                </a:solidFill>
              </a:rPr>
              <a:t> [Gud] som ensam är odödlig.</a:t>
            </a:r>
            <a:r>
              <a:rPr lang="sv-SE" sz="1400" dirty="0">
                <a:solidFill>
                  <a:srgbClr val="C00000"/>
                </a:solidFill>
              </a:rPr>
              <a:t> </a:t>
            </a:r>
            <a:r>
              <a:rPr lang="sv-SE" sz="1400" dirty="0"/>
              <a:t>(1 Tim 6:16)</a:t>
            </a:r>
          </a:p>
          <a:p>
            <a:pPr marL="174625" indent="-174625">
              <a:lnSpc>
                <a:spcPts val="2100"/>
              </a:lnSpc>
              <a:spcBef>
                <a:spcPts val="1000"/>
              </a:spcBef>
              <a:buFont typeface="Arial" panose="020B0604020202020204" pitchFamily="34" charset="0"/>
              <a:buChar char="•"/>
            </a:pPr>
            <a:r>
              <a:rPr lang="sv-SE" b="1" dirty="0"/>
              <a:t>Oföränderlig</a:t>
            </a:r>
            <a:r>
              <a:rPr lang="sv-SE" dirty="0"/>
              <a:t> </a:t>
            </a:r>
            <a:r>
              <a:rPr lang="sv-SE" dirty="0">
                <a:solidFill>
                  <a:srgbClr val="C00000"/>
                </a:solidFill>
              </a:rPr>
              <a:t>Han var till i Guds gestalt men… </a:t>
            </a:r>
            <a:r>
              <a:rPr lang="sv-SE" i="1" u="sng" dirty="0">
                <a:solidFill>
                  <a:srgbClr val="C00000"/>
                </a:solidFill>
              </a:rPr>
              <a:t>blev</a:t>
            </a:r>
            <a:r>
              <a:rPr lang="sv-SE" dirty="0">
                <a:solidFill>
                  <a:srgbClr val="C00000"/>
                </a:solidFill>
              </a:rPr>
              <a:t> människan lik.</a:t>
            </a:r>
            <a:r>
              <a:rPr lang="sv-SE" sz="1400" dirty="0">
                <a:solidFill>
                  <a:srgbClr val="C00000"/>
                </a:solidFill>
              </a:rPr>
              <a:t> </a:t>
            </a:r>
            <a:r>
              <a:rPr lang="sv-SE" sz="1400" dirty="0"/>
              <a:t>(Fil 2:6-7)</a:t>
            </a:r>
          </a:p>
          <a:p>
            <a:pPr marL="174625" indent="-174625">
              <a:lnSpc>
                <a:spcPts val="2100"/>
              </a:lnSpc>
              <a:spcBef>
                <a:spcPts val="1000"/>
              </a:spcBef>
              <a:buFont typeface="Arial" panose="020B0604020202020204" pitchFamily="34" charset="0"/>
              <a:buChar char="•"/>
            </a:pPr>
            <a:r>
              <a:rPr lang="sv-SE" b="1" dirty="0"/>
              <a:t>Allsmäktig</a:t>
            </a:r>
            <a:r>
              <a:rPr lang="sv-SE" dirty="0"/>
              <a:t> </a:t>
            </a:r>
            <a:r>
              <a:rPr lang="sv-SE" dirty="0">
                <a:solidFill>
                  <a:srgbClr val="C00000"/>
                </a:solidFill>
              </a:rPr>
              <a:t>Sonen kan inte göra något </a:t>
            </a:r>
            <a:r>
              <a:rPr lang="sv-SE" i="1" u="sng" dirty="0">
                <a:solidFill>
                  <a:srgbClr val="C00000"/>
                </a:solidFill>
              </a:rPr>
              <a:t>av sig själv</a:t>
            </a:r>
            <a:r>
              <a:rPr lang="sv-SE" dirty="0">
                <a:solidFill>
                  <a:srgbClr val="C00000"/>
                </a:solidFill>
              </a:rPr>
              <a:t>. </a:t>
            </a:r>
            <a:r>
              <a:rPr lang="sv-SE" sz="1400" dirty="0"/>
              <a:t>(Joh 5:19)</a:t>
            </a:r>
            <a:br>
              <a:rPr lang="sv-SE" dirty="0">
                <a:solidFill>
                  <a:srgbClr val="C00000"/>
                </a:solidFill>
              </a:rPr>
            </a:br>
            <a:r>
              <a:rPr lang="sv-SE" dirty="0">
                <a:solidFill>
                  <a:srgbClr val="C00000"/>
                </a:solidFill>
              </a:rPr>
              <a:t>Fadern bor i mig och gärningarna är </a:t>
            </a:r>
            <a:r>
              <a:rPr lang="sv-SE" i="1" u="sng" dirty="0">
                <a:solidFill>
                  <a:srgbClr val="C00000"/>
                </a:solidFill>
              </a:rPr>
              <a:t>hans verk</a:t>
            </a:r>
            <a:r>
              <a:rPr lang="sv-SE" dirty="0">
                <a:solidFill>
                  <a:srgbClr val="C00000"/>
                </a:solidFill>
              </a:rPr>
              <a:t>. </a:t>
            </a:r>
            <a:r>
              <a:rPr lang="sv-SE" sz="1400" dirty="0"/>
              <a:t>(Joh 14:10)</a:t>
            </a:r>
            <a:br>
              <a:rPr lang="sv-SE" sz="1400" dirty="0"/>
            </a:br>
            <a:r>
              <a:rPr lang="sv-SE" dirty="0">
                <a:solidFill>
                  <a:srgbClr val="C00000"/>
                </a:solidFill>
              </a:rPr>
              <a:t>Genom [Jesus] </a:t>
            </a:r>
            <a:r>
              <a:rPr lang="sv-SE" i="1" u="sng" dirty="0">
                <a:solidFill>
                  <a:srgbClr val="C00000"/>
                </a:solidFill>
              </a:rPr>
              <a:t>gjorde Gud</a:t>
            </a:r>
            <a:r>
              <a:rPr lang="sv-SE" dirty="0">
                <a:solidFill>
                  <a:srgbClr val="C00000"/>
                </a:solidFill>
              </a:rPr>
              <a:t> kraftgärningar, under och tecken. </a:t>
            </a:r>
            <a:r>
              <a:rPr lang="sv-SE" sz="1400" dirty="0"/>
              <a:t>(Apg 2:22)</a:t>
            </a:r>
            <a:endParaRPr lang="sv-SE" dirty="0"/>
          </a:p>
          <a:p>
            <a:pPr marL="174625" indent="-174625">
              <a:lnSpc>
                <a:spcPts val="2100"/>
              </a:lnSpc>
              <a:spcBef>
                <a:spcPts val="1000"/>
              </a:spcBef>
              <a:buFont typeface="Arial" panose="020B0604020202020204" pitchFamily="34" charset="0"/>
              <a:buChar char="•"/>
            </a:pPr>
            <a:r>
              <a:rPr lang="sv-SE" b="1" dirty="0"/>
              <a:t>Allvetande</a:t>
            </a:r>
            <a:r>
              <a:rPr lang="sv-SE" dirty="0"/>
              <a:t> </a:t>
            </a:r>
            <a:r>
              <a:rPr lang="sv-SE" dirty="0">
                <a:solidFill>
                  <a:srgbClr val="C00000"/>
                </a:solidFill>
              </a:rPr>
              <a:t>Den dagen… känner ingen… </a:t>
            </a:r>
            <a:r>
              <a:rPr lang="sv-SE" i="1" u="sng" dirty="0">
                <a:solidFill>
                  <a:srgbClr val="C00000"/>
                </a:solidFill>
              </a:rPr>
              <a:t>inte ens Sonen</a:t>
            </a:r>
            <a:r>
              <a:rPr lang="sv-SE" dirty="0">
                <a:solidFill>
                  <a:srgbClr val="C00000"/>
                </a:solidFill>
              </a:rPr>
              <a:t>, ingen utom Fadern. </a:t>
            </a:r>
            <a:r>
              <a:rPr lang="sv-SE" sz="1400" dirty="0"/>
              <a:t>(Matt 24:36)</a:t>
            </a:r>
          </a:p>
          <a:p>
            <a:pPr marL="174625" lvl="0" indent="-174625" eaLnBrk="0" fontAlgn="base" hangingPunct="0">
              <a:lnSpc>
                <a:spcPts val="2100"/>
              </a:lnSpc>
              <a:spcBef>
                <a:spcPts val="1000"/>
              </a:spcBef>
              <a:buFont typeface="Arial" panose="020B0604020202020204" pitchFamily="34" charset="0"/>
              <a:buChar char="•"/>
            </a:pPr>
            <a:r>
              <a:rPr lang="sv-SE" b="1" dirty="0"/>
              <a:t>Allestädes närvarande</a:t>
            </a:r>
            <a:r>
              <a:rPr lang="sv-SE" dirty="0"/>
              <a:t> </a:t>
            </a:r>
            <a:r>
              <a:rPr lang="sv-SE" dirty="0">
                <a:solidFill>
                  <a:srgbClr val="C00000"/>
                </a:solidFill>
              </a:rPr>
              <a:t>Jag </a:t>
            </a:r>
            <a:r>
              <a:rPr lang="sv-SE" i="1" u="sng" dirty="0">
                <a:solidFill>
                  <a:srgbClr val="C00000"/>
                </a:solidFill>
              </a:rPr>
              <a:t>går bort</a:t>
            </a:r>
            <a:r>
              <a:rPr lang="sv-SE" dirty="0">
                <a:solidFill>
                  <a:srgbClr val="C00000"/>
                </a:solidFill>
              </a:rPr>
              <a:t>… och [Fadern] ska ge er </a:t>
            </a:r>
            <a:r>
              <a:rPr lang="sv-SE" i="1" u="sng" dirty="0">
                <a:solidFill>
                  <a:srgbClr val="C00000"/>
                </a:solidFill>
              </a:rPr>
              <a:t>en annan</a:t>
            </a:r>
            <a:r>
              <a:rPr lang="sv-SE" dirty="0">
                <a:solidFill>
                  <a:srgbClr val="C00000"/>
                </a:solidFill>
              </a:rPr>
              <a:t> Hjälpare som ska vara hos er för alltid. </a:t>
            </a:r>
            <a:r>
              <a:rPr lang="sv-SE" sz="1400" dirty="0"/>
              <a:t>(Joh 14:2,16)</a:t>
            </a:r>
          </a:p>
        </p:txBody>
      </p:sp>
    </p:spTree>
    <p:custDataLst>
      <p:tags r:id="rId1"/>
    </p:custDataLst>
    <p:extLst>
      <p:ext uri="{BB962C8B-B14F-4D97-AF65-F5344CB8AC3E}">
        <p14:creationId xmlns:p14="http://schemas.microsoft.com/office/powerpoint/2010/main" val="511120311"/>
      </p:ext>
    </p:extLst>
  </p:cSld>
  <p:clrMapOvr>
    <a:masterClrMapping/>
  </p:clrMapOvr>
  <p:transition advTm="326491">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fade">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fade">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
                                            <p:txEl>
                                              <p:pRg st="0" end="0"/>
                                            </p:txEl>
                                          </p:spTgt>
                                        </p:tgtEl>
                                        <p:attrNameLst>
                                          <p:attrName>style.visibility</p:attrName>
                                        </p:attrNameLst>
                                      </p:cBhvr>
                                      <p:to>
                                        <p:strVal val="visible"/>
                                      </p:to>
                                    </p:set>
                                    <p:animEffect transition="in" filter="fade">
                                      <p:cBhvr>
                                        <p:cTn id="47" dur="500"/>
                                        <p:tgtEl>
                                          <p:spTgt spid="19">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
                                            <p:txEl>
                                              <p:pRg st="1" end="1"/>
                                            </p:txEl>
                                          </p:spTgt>
                                        </p:tgtEl>
                                        <p:attrNameLst>
                                          <p:attrName>style.visibility</p:attrName>
                                        </p:attrNameLst>
                                      </p:cBhvr>
                                      <p:to>
                                        <p:strVal val="visible"/>
                                      </p:to>
                                    </p:set>
                                    <p:animEffect transition="in" filter="fade">
                                      <p:cBhvr>
                                        <p:cTn id="52" dur="500"/>
                                        <p:tgtEl>
                                          <p:spTgt spid="19">
                                            <p:txEl>
                                              <p:pRg st="1" end="1"/>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
                                            <p:txEl>
                                              <p:pRg st="2" end="2"/>
                                            </p:txEl>
                                          </p:spTgt>
                                        </p:tgtEl>
                                        <p:attrNameLst>
                                          <p:attrName>style.visibility</p:attrName>
                                        </p:attrNameLst>
                                      </p:cBhvr>
                                      <p:to>
                                        <p:strVal val="visible"/>
                                      </p:to>
                                    </p:set>
                                    <p:animEffect transition="in" filter="fade">
                                      <p:cBhvr>
                                        <p:cTn id="57" dur="500"/>
                                        <p:tgtEl>
                                          <p:spTgt spid="19">
                                            <p:txEl>
                                              <p:pRg st="2" end="2"/>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19">
                                            <p:txEl>
                                              <p:pRg st="3" end="3"/>
                                            </p:txEl>
                                          </p:spTgt>
                                        </p:tgtEl>
                                        <p:attrNameLst>
                                          <p:attrName>style.visibility</p:attrName>
                                        </p:attrNameLst>
                                      </p:cBhvr>
                                      <p:to>
                                        <p:strVal val="visible"/>
                                      </p:to>
                                    </p:set>
                                    <p:animEffect transition="in" filter="fade">
                                      <p:cBhvr>
                                        <p:cTn id="62" dur="500"/>
                                        <p:tgtEl>
                                          <p:spTgt spid="19">
                                            <p:txEl>
                                              <p:pRg st="3" end="3"/>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19">
                                            <p:txEl>
                                              <p:pRg st="4" end="4"/>
                                            </p:txEl>
                                          </p:spTgt>
                                        </p:tgtEl>
                                        <p:attrNameLst>
                                          <p:attrName>style.visibility</p:attrName>
                                        </p:attrNameLst>
                                      </p:cBhvr>
                                      <p:to>
                                        <p:strVal val="visible"/>
                                      </p:to>
                                    </p:set>
                                    <p:animEffect transition="in" filter="fade">
                                      <p:cBhvr>
                                        <p:cTn id="67" dur="500"/>
                                        <p:tgtEl>
                                          <p:spTgt spid="19">
                                            <p:txEl>
                                              <p:pRg st="4" end="4"/>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19">
                                            <p:txEl>
                                              <p:pRg st="5" end="5"/>
                                            </p:txEl>
                                          </p:spTgt>
                                        </p:tgtEl>
                                        <p:attrNameLst>
                                          <p:attrName>style.visibility</p:attrName>
                                        </p:attrNameLst>
                                      </p:cBhvr>
                                      <p:to>
                                        <p:strVal val="visible"/>
                                      </p:to>
                                    </p:set>
                                    <p:animEffect transition="in" filter="fade">
                                      <p:cBhvr>
                                        <p:cTn id="72" dur="500"/>
                                        <p:tgtEl>
                                          <p:spTgt spid="1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build="p" bldLvl="2"/>
      <p:bldP spid="15" grpId="0" animBg="1"/>
      <p:bldP spid="19" grpId="0" build="p" bldLvl="2"/>
    </p:bldLst>
  </p:timing>
  <p:extLst>
    <p:ext uri="{3A86A75C-4F4B-4683-9AE1-C65F6400EC91}">
      <p14:laserTraceLst xmlns:p14="http://schemas.microsoft.com/office/powerpoint/2010/main">
        <p14:tracePtLst>
          <p14:tracePt t="9727" x="5549900" y="514350"/>
          <p14:tracePt t="9734" x="5543550" y="514350"/>
          <p14:tracePt t="9741" x="5537200" y="514350"/>
          <p14:tracePt t="9757" x="5530850" y="520700"/>
          <p14:tracePt t="9791" x="5524500" y="520700"/>
          <p14:tracePt t="9837" x="5518150" y="520700"/>
          <p14:tracePt t="9847" x="5511800" y="520700"/>
          <p14:tracePt t="9857" x="5505450" y="527050"/>
          <p14:tracePt t="9874" x="5461000" y="533400"/>
          <p14:tracePt t="9892" x="5353050" y="533400"/>
          <p14:tracePt t="9908" x="5251450" y="533400"/>
          <p14:tracePt t="9924" x="5162550" y="533400"/>
          <p14:tracePt t="9941" x="5086350" y="527050"/>
          <p14:tracePt t="9957" x="5016500" y="527050"/>
          <p14:tracePt t="9975" x="4965700" y="533400"/>
          <p14:tracePt t="9991" x="4927600" y="539750"/>
          <p14:tracePt t="10008" x="4870450" y="558800"/>
          <p14:tracePt t="10024" x="4800600" y="571500"/>
          <p14:tracePt t="10041" x="4705350" y="584200"/>
          <p14:tracePt t="10058" x="4610100" y="596900"/>
          <p14:tracePt t="10074" x="4540250" y="603250"/>
          <p14:tracePt t="10076" x="4514850" y="609600"/>
          <p14:tracePt t="10091" x="4495800" y="609600"/>
          <p14:tracePt t="10108" x="4470400" y="615950"/>
          <p14:tracePt t="10111" x="4457700" y="622300"/>
          <p14:tracePt t="10125" x="4451350" y="628650"/>
          <p14:tracePt t="10143" x="4432300" y="635000"/>
          <p14:tracePt t="10295" x="4438650" y="628650"/>
          <p14:tracePt t="10304" x="4445000" y="628650"/>
          <p14:tracePt t="10313" x="4451350" y="628650"/>
          <p14:tracePt t="10324" x="4451350" y="622300"/>
          <p14:tracePt t="10358" x="4457700" y="622300"/>
          <p14:tracePt t="10611" x="4438650" y="635000"/>
          <p14:tracePt t="10617" x="4419600" y="660400"/>
          <p14:tracePt t="10624" x="4387850" y="679450"/>
          <p14:tracePt t="10642" x="4318000" y="730250"/>
          <p14:tracePt t="10658" x="4229100" y="768350"/>
          <p14:tracePt t="10675" x="4159250" y="800100"/>
          <p14:tracePt t="10692" x="4083050" y="825500"/>
          <p14:tracePt t="10708" x="4025900" y="838200"/>
          <p14:tracePt t="10725" x="3987800" y="850900"/>
          <p14:tracePt t="10742" x="3968750" y="850900"/>
          <p14:tracePt t="10759" x="3956050" y="857250"/>
          <p14:tracePt t="10775" x="3930650" y="857250"/>
          <p14:tracePt t="10791" x="3892550" y="863600"/>
          <p14:tracePt t="10808" x="3835400" y="863600"/>
          <p14:tracePt t="10825" x="3778250" y="863600"/>
          <p14:tracePt t="10829" x="3759200" y="863600"/>
          <p14:tracePt t="10842" x="3740150" y="863600"/>
          <p14:tracePt t="10846" x="3727450" y="863600"/>
          <p14:tracePt t="10859" x="3695700" y="857250"/>
          <p14:tracePt t="10875" x="3683000" y="857250"/>
          <p14:tracePt t="10892" x="3670300" y="857250"/>
          <p14:tracePt t="10908" x="3663950" y="850900"/>
          <p14:tracePt t="10925" x="3657600" y="844550"/>
          <p14:tracePt t="10942" x="3651250" y="844550"/>
          <p14:tracePt t="10958" x="3632200" y="838200"/>
          <p14:tracePt t="10975" x="3568700" y="819150"/>
          <p14:tracePt t="10992" x="3498850" y="800100"/>
          <p14:tracePt t="11008" x="3416300" y="768350"/>
          <p14:tracePt t="11025" x="3333750" y="730250"/>
          <p14:tracePt t="11042" x="3251200" y="698500"/>
          <p14:tracePt t="11058" x="3168650" y="660400"/>
          <p14:tracePt t="11076" x="3048000" y="628650"/>
          <p14:tracePt t="11092" x="2927350" y="615950"/>
          <p14:tracePt t="11109" x="2787650" y="609600"/>
          <p14:tracePt t="11125" x="2635250" y="596900"/>
          <p14:tracePt t="11142" x="2438400" y="565150"/>
          <p14:tracePt t="11159" x="2336800" y="546100"/>
          <p14:tracePt t="11175" x="2228850" y="501650"/>
          <p14:tracePt t="11192" x="2197100" y="476250"/>
          <p14:tracePt t="11208" x="2184400" y="457200"/>
          <p14:tracePt t="11225" x="2184400" y="450850"/>
          <p14:tracePt t="11271" x="2197100" y="450850"/>
          <p14:tracePt t="11278" x="2209800" y="450850"/>
          <p14:tracePt t="11292" x="2241550" y="457200"/>
          <p14:tracePt t="11309" x="2362200" y="476250"/>
          <p14:tracePt t="11312" x="2419350" y="482600"/>
          <p14:tracePt t="11326" x="2520950" y="488950"/>
          <p14:tracePt t="11328" x="2628900" y="488950"/>
          <p14:tracePt t="11343" x="2876550" y="482600"/>
          <p14:tracePt t="11359" x="3124200" y="457200"/>
          <p14:tracePt t="11375" x="3289300" y="425450"/>
          <p14:tracePt t="11392" x="3448050" y="387350"/>
          <p14:tracePt t="11409" x="3530600" y="361950"/>
          <p14:tracePt t="11426" x="3562350" y="336550"/>
          <p14:tracePt t="11442" x="3581400" y="304800"/>
          <p14:tracePt t="11459" x="3581400" y="279400"/>
          <p14:tracePt t="11476" x="3568700" y="254000"/>
          <p14:tracePt t="11493" x="3524250" y="228600"/>
          <p14:tracePt t="11509" x="3460750" y="190500"/>
          <p14:tracePt t="11525" x="3403600" y="171450"/>
          <p14:tracePt t="11542" x="3346450" y="158750"/>
          <p14:tracePt t="11545" x="3321050" y="158750"/>
          <p14:tracePt t="11560" x="3270250" y="146050"/>
          <p14:tracePt t="11576" x="3213100" y="146050"/>
          <p14:tracePt t="11592" x="3162300" y="146050"/>
          <p14:tracePt t="11609" x="3086100" y="190500"/>
          <p14:tracePt t="11626" x="3003550" y="254000"/>
          <p14:tracePt t="11642" x="2921000" y="330200"/>
          <p14:tracePt t="11659" x="2857500" y="412750"/>
          <p14:tracePt t="11676" x="2844800" y="514350"/>
          <p14:tracePt t="11692" x="2901950" y="584200"/>
          <p14:tracePt t="11709" x="3048000" y="647700"/>
          <p14:tracePt t="11726" x="3282950" y="698500"/>
          <p14:tracePt t="11742" x="3575050" y="749300"/>
          <p14:tracePt t="11759" x="4076700" y="806450"/>
          <p14:tracePt t="11776" x="4171950" y="812800"/>
          <p14:tracePt t="11792" x="4413250" y="825500"/>
          <p14:tracePt t="11809" x="4603750" y="831850"/>
          <p14:tracePt t="11826" x="4616450" y="825500"/>
          <p14:tracePt t="11859" x="4610100" y="819150"/>
          <p14:tracePt t="11876" x="4591050" y="812800"/>
          <p14:tracePt t="11893" x="4565650" y="812800"/>
          <p14:tracePt t="11910" x="4533900" y="812800"/>
          <p14:tracePt t="11926" x="4502150" y="812800"/>
          <p14:tracePt t="11943" x="4483100" y="812800"/>
          <p14:tracePt t="11959" x="4470400" y="819150"/>
          <p14:tracePt t="11993" x="4464050" y="819150"/>
          <p14:tracePt t="12026" x="4464050" y="812800"/>
          <p14:tracePt t="12076" x="4464050" y="806450"/>
          <p14:tracePt t="12113" x="4470400" y="806450"/>
          <p14:tracePt t="12452" x="4470400" y="793750"/>
          <p14:tracePt t="12460" x="4470400" y="774700"/>
          <p14:tracePt t="12477" x="4464050" y="742950"/>
          <p14:tracePt t="12494" x="4464050" y="711200"/>
          <p14:tracePt t="12510" x="4457700" y="685800"/>
          <p14:tracePt t="12527" x="4457700" y="679450"/>
          <p14:tracePt t="12583" x="4451350" y="685800"/>
          <p14:tracePt t="12593" x="4451350" y="692150"/>
          <p14:tracePt t="12717" x="4445000" y="692150"/>
          <p14:tracePt t="12726" x="4432300" y="698500"/>
          <p14:tracePt t="12731" x="4419600" y="704850"/>
          <p14:tracePt t="12743" x="4400550" y="711200"/>
          <p14:tracePt t="12760" x="4381500" y="723900"/>
          <p14:tracePt t="12777" x="4375150" y="723900"/>
          <p14:tracePt t="12944" x="4375150" y="717550"/>
          <p14:tracePt t="12955" x="4375150" y="704850"/>
          <p14:tracePt t="12960" x="4375150" y="692150"/>
          <p14:tracePt t="12977" x="4381500" y="679450"/>
          <p14:tracePt t="12993" x="4381500" y="660400"/>
          <p14:tracePt t="13011" x="4387850" y="654050"/>
          <p14:tracePt t="13027" x="4387850" y="647700"/>
          <p14:tracePt t="13531" x="4381500" y="647700"/>
          <p14:tracePt t="13539" x="4368800" y="647700"/>
          <p14:tracePt t="13561" x="4330700" y="654050"/>
          <p14:tracePt t="13577" x="4279900" y="666750"/>
          <p14:tracePt t="13595" x="4254500" y="673100"/>
          <p14:tracePt t="13611" x="4229100" y="679450"/>
          <p14:tracePt t="13627" x="4197350" y="692150"/>
          <p14:tracePt t="13644" x="4178300" y="698500"/>
          <p14:tracePt t="13661" x="4146550" y="704850"/>
          <p14:tracePt t="13677" x="4121150" y="711200"/>
          <p14:tracePt t="13694" x="4095750" y="717550"/>
          <p14:tracePt t="13711" x="4076700" y="723900"/>
          <p14:tracePt t="13727" x="4057650" y="730250"/>
          <p14:tracePt t="13744" x="4038600" y="742950"/>
          <p14:tracePt t="13761" x="4019550" y="755650"/>
          <p14:tracePt t="13778" x="4013200" y="762000"/>
          <p14:tracePt t="13794" x="4006850" y="768350"/>
          <p14:tracePt t="13811" x="4000500" y="768350"/>
          <p14:tracePt t="13828" x="3981450" y="781050"/>
          <p14:tracePt t="13844" x="3975100" y="793750"/>
          <p14:tracePt t="13861" x="3962400" y="806450"/>
          <p14:tracePt t="13877" x="3937000" y="831850"/>
          <p14:tracePt t="13894" x="3898900" y="863600"/>
          <p14:tracePt t="13911" x="3848100" y="901700"/>
          <p14:tracePt t="13927" x="3784600" y="939800"/>
          <p14:tracePt t="13944" x="3733800" y="965200"/>
          <p14:tracePt t="13961" x="3708400" y="971550"/>
          <p14:tracePt t="13978" x="3683000" y="984250"/>
          <p14:tracePt t="13995" x="3663950" y="984250"/>
          <p14:tracePt t="14011" x="3657600" y="990600"/>
          <p14:tracePt t="14028" x="3651250" y="996950"/>
          <p14:tracePt t="14046" x="3638550" y="1016000"/>
          <p14:tracePt t="14062" x="3619500" y="1035050"/>
          <p14:tracePt t="14077" x="3587750" y="1054100"/>
          <p14:tracePt t="14094" x="3530600" y="1073150"/>
          <p14:tracePt t="14111" x="3454400" y="1085850"/>
          <p14:tracePt t="14128" x="3371850" y="1117600"/>
          <p14:tracePt t="14145" x="3302000" y="1168400"/>
          <p14:tracePt t="14162" x="3270250" y="1225550"/>
          <p14:tracePt t="14178" x="3257550" y="1314450"/>
          <p14:tracePt t="14195" x="3251200" y="1377950"/>
          <p14:tracePt t="14211" x="3238500" y="1435100"/>
          <p14:tracePt t="14228" x="3213100" y="1460500"/>
          <p14:tracePt t="14244" x="3200400" y="1460500"/>
          <p14:tracePt t="14245" x="3194050" y="1447800"/>
          <p14:tracePt t="14261" x="3194050" y="1422400"/>
          <p14:tracePt t="14278" x="3194050" y="1339850"/>
          <p14:tracePt t="14281" x="3200400" y="1289050"/>
          <p14:tracePt t="14295" x="3213100" y="1250950"/>
          <p14:tracePt t="14312" x="3276600" y="1111250"/>
          <p14:tracePt t="14328" x="3314700" y="1035050"/>
          <p14:tracePt t="14344" x="3333750" y="996950"/>
          <p14:tracePt t="14362" x="3340100" y="977900"/>
          <p14:tracePt t="14378" x="3340100" y="965200"/>
          <p14:tracePt t="14395" x="3321050" y="952500"/>
          <p14:tracePt t="14411" x="3282950" y="939800"/>
          <p14:tracePt t="14430" x="3232150" y="914400"/>
          <p14:tracePt t="14445" x="3181350" y="882650"/>
          <p14:tracePt t="14461" x="3136900" y="863600"/>
          <p14:tracePt t="14478" x="3111500" y="850900"/>
          <p14:tracePt t="14481" x="3105150" y="850900"/>
          <p14:tracePt t="14564" x="3098800" y="850900"/>
          <p14:tracePt t="14570" x="3086100" y="850900"/>
          <p14:tracePt t="14578" x="3079750" y="850900"/>
          <p14:tracePt t="14595" x="3016250" y="850900"/>
          <p14:tracePt t="14611" x="2959100" y="850900"/>
          <p14:tracePt t="14628" x="2901950" y="844550"/>
          <p14:tracePt t="14645" x="2870200" y="838200"/>
          <p14:tracePt t="14652" x="2851150" y="831850"/>
          <p14:tracePt t="14661" x="2844800" y="831850"/>
          <p14:tracePt t="14678" x="2813050" y="812800"/>
          <p14:tracePt t="14695" x="2787650" y="793750"/>
          <p14:tracePt t="14698" x="2774950" y="787400"/>
          <p14:tracePt t="14712" x="2743200" y="768350"/>
          <p14:tracePt t="14728" x="2698750" y="730250"/>
          <p14:tracePt t="14745" x="2647950" y="692150"/>
          <p14:tracePt t="14762" x="2584450" y="641350"/>
          <p14:tracePt t="14778" x="2546350" y="609600"/>
          <p14:tracePt t="14795" x="2520950" y="596900"/>
          <p14:tracePt t="14811" x="2489200" y="584200"/>
          <p14:tracePt t="14828" x="2470150" y="577850"/>
          <p14:tracePt t="14845" x="2457450" y="577850"/>
          <p14:tracePt t="14862" x="2444750" y="571500"/>
          <p14:tracePt t="14878" x="2432050" y="571500"/>
          <p14:tracePt t="14895" x="2419350" y="571500"/>
          <p14:tracePt t="14912" x="2374900" y="571500"/>
          <p14:tracePt t="14928" x="2324100" y="571500"/>
          <p14:tracePt t="14945" x="2260600" y="565150"/>
          <p14:tracePt t="14962" x="2178050" y="558800"/>
          <p14:tracePt t="14964" x="2159000" y="552450"/>
          <p14:tracePt t="14978" x="2120900" y="546100"/>
          <p14:tracePt t="14979" x="2089150" y="539750"/>
          <p14:tracePt t="14996" x="2076450" y="539750"/>
          <p14:tracePt t="15012" x="1981200" y="527050"/>
          <p14:tracePt t="15028" x="1911350" y="527050"/>
          <p14:tracePt t="15045" x="1860550" y="520700"/>
          <p14:tracePt t="15062" x="1778000" y="514350"/>
          <p14:tracePt t="15078" x="1689100" y="501650"/>
          <p14:tracePt t="15095" x="1606550" y="488950"/>
          <p14:tracePt t="15112" x="1555750" y="476250"/>
          <p14:tracePt t="15129" x="1492250" y="457200"/>
          <p14:tracePt t="15145" x="1466850" y="450850"/>
          <p14:tracePt t="15162" x="1435100" y="444500"/>
          <p14:tracePt t="15179" x="1377950" y="444500"/>
          <p14:tracePt t="15195" x="1276350" y="444500"/>
          <p14:tracePt t="15212" x="1143000" y="450850"/>
          <p14:tracePt t="15228" x="977900" y="457200"/>
          <p14:tracePt t="15230" x="908050" y="457200"/>
          <p14:tracePt t="15247" x="793750" y="457200"/>
          <p14:tracePt t="15262" x="698500" y="450850"/>
          <p14:tracePt t="15278" x="628650" y="450850"/>
          <p14:tracePt t="15296" x="596900" y="450850"/>
          <p14:tracePt t="15312" x="577850" y="457200"/>
          <p14:tracePt t="15329" x="546100" y="495300"/>
          <p14:tracePt t="15345" x="508000" y="552450"/>
          <p14:tracePt t="15362" x="469900" y="615950"/>
          <p14:tracePt t="15379" x="438150" y="685800"/>
          <p14:tracePt t="15395" x="425450" y="749300"/>
          <p14:tracePt t="15412" x="412750" y="825500"/>
          <p14:tracePt t="15429" x="406400" y="882650"/>
          <p14:tracePt t="15446" x="406400" y="958850"/>
          <p14:tracePt t="15462" x="419100" y="1041400"/>
          <p14:tracePt t="15479" x="463550" y="1136650"/>
          <p14:tracePt t="15495" x="603250" y="1320800"/>
          <p14:tracePt t="15512" x="679450" y="1409700"/>
          <p14:tracePt t="15529" x="768350" y="1524000"/>
          <p14:tracePt t="15546" x="812800" y="1593850"/>
          <p14:tracePt t="15562" x="838200" y="1644650"/>
          <p14:tracePt t="15579" x="857250" y="1689100"/>
          <p14:tracePt t="15596" x="876300" y="1733550"/>
          <p14:tracePt t="15612" x="889000" y="1797050"/>
          <p14:tracePt t="15630" x="895350" y="1866900"/>
          <p14:tracePt t="15646" x="895350" y="1974850"/>
          <p14:tracePt t="15662" x="889000" y="2101850"/>
          <p14:tracePt t="15679" x="876300" y="2222500"/>
          <p14:tracePt t="15696" x="863600" y="2336800"/>
          <p14:tracePt t="15712" x="863600" y="2425700"/>
          <p14:tracePt t="15729" x="863600" y="2470150"/>
          <p14:tracePt t="15731" x="863600" y="2495550"/>
          <p14:tracePt t="15745" x="869950" y="2527300"/>
          <p14:tracePt t="15762" x="876300" y="2559050"/>
          <p14:tracePt t="15779" x="882650" y="2603500"/>
          <p14:tracePt t="15796" x="882650" y="2641600"/>
          <p14:tracePt t="15812" x="882650" y="2673350"/>
          <p14:tracePt t="15829" x="876300" y="2705100"/>
          <p14:tracePt t="15846" x="876300" y="2749550"/>
          <p14:tracePt t="15862" x="895350" y="2819400"/>
          <p14:tracePt t="15879" x="920750" y="2863850"/>
          <p14:tracePt t="15896" x="965200" y="2933700"/>
          <p14:tracePt t="15913" x="1016000" y="3003550"/>
          <p14:tracePt t="15929" x="1079500" y="3079750"/>
          <p14:tracePt t="15946" x="1098550" y="3098800"/>
          <p14:tracePt t="15962" x="1136650" y="3136900"/>
          <p14:tracePt t="15963" x="1155700" y="3149600"/>
          <p14:tracePt t="15979" x="1168400" y="3162300"/>
          <p14:tracePt t="15996" x="1276350" y="3225800"/>
          <p14:tracePt t="16012" x="1384300" y="3263900"/>
          <p14:tracePt t="16030" x="1517650" y="3295650"/>
          <p14:tracePt t="16046" x="1651000" y="3314700"/>
          <p14:tracePt t="16062" x="1765300" y="3314700"/>
          <p14:tracePt t="16079" x="1841500" y="3314700"/>
          <p14:tracePt t="16097" x="1892300" y="3308350"/>
          <p14:tracePt t="16114" x="1911350" y="3289300"/>
          <p14:tracePt t="16129" x="1924050" y="3257550"/>
          <p14:tracePt t="16146" x="1936750" y="3200400"/>
          <p14:tracePt t="16163" x="1949450" y="3136900"/>
          <p14:tracePt t="16180" x="1981200" y="3060700"/>
          <p14:tracePt t="16196" x="2006600" y="3016250"/>
          <p14:tracePt t="16213" x="2032000" y="2971800"/>
          <p14:tracePt t="16230" x="2101850" y="2813050"/>
          <p14:tracePt t="16246" x="2146300" y="2660650"/>
          <p14:tracePt t="16263" x="2184400" y="2501900"/>
          <p14:tracePt t="16279" x="2222500" y="2317750"/>
          <p14:tracePt t="16296" x="2241550" y="2133600"/>
          <p14:tracePt t="16313" x="2254250" y="1993900"/>
          <p14:tracePt t="16330" x="2260600" y="1816100"/>
          <p14:tracePt t="16346" x="2260600" y="1701800"/>
          <p14:tracePt t="16363" x="2260600" y="1600200"/>
          <p14:tracePt t="16380" x="2260600" y="1473200"/>
          <p14:tracePt t="16396" x="2260600" y="1384300"/>
          <p14:tracePt t="16413" x="2279650" y="1263650"/>
          <p14:tracePt t="16430" x="2292350" y="1181100"/>
          <p14:tracePt t="16446" x="2292350" y="1092200"/>
          <p14:tracePt t="16463" x="2279650" y="1022350"/>
          <p14:tracePt t="16480" x="2260600" y="958850"/>
          <p14:tracePt t="16497" x="2247900" y="927100"/>
          <p14:tracePt t="16513" x="2228850" y="882650"/>
          <p14:tracePt t="16530" x="2197100" y="838200"/>
          <p14:tracePt t="16546" x="2178050" y="800100"/>
          <p14:tracePt t="16563" x="2133600" y="742950"/>
          <p14:tracePt t="16580" x="2082800" y="704850"/>
          <p14:tracePt t="16596" x="2000250" y="635000"/>
          <p14:tracePt t="16613" x="1930400" y="596900"/>
          <p14:tracePt t="16630" x="1822450" y="546100"/>
          <p14:tracePt t="16647" x="1746250" y="514350"/>
          <p14:tracePt t="16665" x="1631950" y="469900"/>
          <p14:tracePt t="16680" x="1511300" y="444500"/>
          <p14:tracePt t="16696" x="1422400" y="431800"/>
          <p14:tracePt t="16713" x="1346200" y="419100"/>
          <p14:tracePt t="16730" x="1276350" y="406400"/>
          <p14:tracePt t="16746" x="1206500" y="400050"/>
          <p14:tracePt t="16763" x="1155700" y="393700"/>
          <p14:tracePt t="16780" x="1111250" y="400050"/>
          <p14:tracePt t="16796" x="1060450" y="419100"/>
          <p14:tracePt t="16813" x="1022350" y="457200"/>
          <p14:tracePt t="16830" x="996950" y="488950"/>
          <p14:tracePt t="16846" x="958850" y="533400"/>
          <p14:tracePt t="16863" x="933450" y="565150"/>
          <p14:tracePt t="16880" x="914400" y="622300"/>
          <p14:tracePt t="16898" x="895350" y="711200"/>
          <p14:tracePt t="16913" x="895350" y="762000"/>
          <p14:tracePt t="16930" x="895350" y="889000"/>
          <p14:tracePt t="16947" x="895350" y="990600"/>
          <p14:tracePt t="16964" x="895350" y="1098550"/>
          <p14:tracePt t="16981" x="908050" y="1200150"/>
          <p14:tracePt t="16997" x="939800" y="1301750"/>
          <p14:tracePt t="17013" x="977900" y="1390650"/>
          <p14:tracePt t="17030" x="1009650" y="1447800"/>
          <p14:tracePt t="17047" x="1041400" y="1517650"/>
          <p14:tracePt t="17063" x="1066800" y="1555750"/>
          <p14:tracePt t="17080" x="1111250" y="1606550"/>
          <p14:tracePt t="17097" x="1136650" y="1631950"/>
          <p14:tracePt t="17114" x="1187450" y="1670050"/>
          <p14:tracePt t="17130" x="1225550" y="1689100"/>
          <p14:tracePt t="17147" x="1276350" y="1720850"/>
          <p14:tracePt t="17163" x="1320800" y="1746250"/>
          <p14:tracePt t="17181" x="1384300" y="1771650"/>
          <p14:tracePt t="17197" x="1416050" y="1778000"/>
          <p14:tracePt t="17214" x="1447800" y="1784350"/>
          <p14:tracePt t="17231" x="1479550" y="1790700"/>
          <p14:tracePt t="17247" x="1517650" y="1790700"/>
          <p14:tracePt t="17264" x="1574800" y="1790700"/>
          <p14:tracePt t="17280" x="1600200" y="1790700"/>
          <p14:tracePt t="17297" x="1625600" y="1784350"/>
          <p14:tracePt t="17314" x="1644650" y="1778000"/>
          <p14:tracePt t="17330" x="1663700" y="1771650"/>
          <p14:tracePt t="17347" x="1689100" y="1758950"/>
          <p14:tracePt t="17364" x="1714500" y="1752600"/>
          <p14:tracePt t="17381" x="1733550" y="1739900"/>
          <p14:tracePt t="17397" x="1771650" y="1720850"/>
          <p14:tracePt t="17413" x="1797050" y="1701800"/>
          <p14:tracePt t="17431" x="1828800" y="1676400"/>
          <p14:tracePt t="17447" x="1847850" y="1651000"/>
          <p14:tracePt t="17464" x="1866900" y="1631950"/>
          <p14:tracePt t="17480" x="1879600" y="1606550"/>
          <p14:tracePt t="17497" x="1885950" y="1587500"/>
          <p14:tracePt t="17514" x="1892300" y="1562100"/>
          <p14:tracePt t="17531" x="1892300" y="1524000"/>
          <p14:tracePt t="17547" x="1898650" y="1479550"/>
          <p14:tracePt t="17564" x="1905000" y="1435100"/>
          <p14:tracePt t="17580" x="1905000" y="1397000"/>
          <p14:tracePt t="17597" x="1911350" y="1327150"/>
          <p14:tracePt t="17614" x="1911350" y="1308100"/>
          <p14:tracePt t="17616" x="1911350" y="1289050"/>
          <p14:tracePt t="17631" x="1911350" y="1263650"/>
          <p14:tracePt t="17632" x="1917700" y="1238250"/>
          <p14:tracePt t="17647" x="1930400" y="1155700"/>
          <p14:tracePt t="17665" x="1936750" y="1130300"/>
          <p14:tracePt t="17681" x="1962150" y="1047750"/>
          <p14:tracePt t="17698" x="1968500" y="996950"/>
          <p14:tracePt t="17714" x="1974850" y="939800"/>
          <p14:tracePt t="17731" x="1974850" y="901700"/>
          <p14:tracePt t="17748" x="1974850" y="831850"/>
          <p14:tracePt t="17765" x="1974850" y="774700"/>
          <p14:tracePt t="17781" x="1955800" y="679450"/>
          <p14:tracePt t="17798" x="1930400" y="590550"/>
          <p14:tracePt t="17801" x="1924050" y="565150"/>
          <p14:tracePt t="17814" x="1911350" y="539750"/>
          <p14:tracePt t="17831" x="1885950" y="501650"/>
          <p14:tracePt t="17849" x="1822450" y="444500"/>
          <p14:tracePt t="17864" x="1809750" y="438150"/>
          <p14:tracePt t="17882" x="1752600" y="425450"/>
          <p14:tracePt t="17897" x="1714500" y="419100"/>
          <p14:tracePt t="17914" x="1676400" y="412750"/>
          <p14:tracePt t="17931" x="1612900" y="400050"/>
          <p14:tracePt t="17947" x="1536700" y="387350"/>
          <p14:tracePt t="17965" x="1473200" y="381000"/>
          <p14:tracePt t="17981" x="1384300" y="374650"/>
          <p14:tracePt t="17998" x="1320800" y="374650"/>
          <p14:tracePt t="18014" x="1244600" y="374650"/>
          <p14:tracePt t="18032" x="1155700" y="381000"/>
          <p14:tracePt t="18048" x="1028700" y="387350"/>
          <p14:tracePt t="18064" x="908050" y="393700"/>
          <p14:tracePt t="18066" x="882650" y="393700"/>
          <p14:tracePt t="18081" x="831850" y="393700"/>
          <p14:tracePt t="18098" x="723900" y="393700"/>
          <p14:tracePt t="18114" x="660400" y="400050"/>
          <p14:tracePt t="18131" x="628650" y="412750"/>
          <p14:tracePt t="18147" x="603250" y="438150"/>
          <p14:tracePt t="18180" x="546100" y="501650"/>
          <p14:tracePt t="18188" x="527050" y="533400"/>
          <p14:tracePt t="18198" x="520700" y="546100"/>
          <p14:tracePt t="18215" x="495300" y="596900"/>
          <p14:tracePt t="18231" x="463550" y="654050"/>
          <p14:tracePt t="18247" x="444500" y="723900"/>
          <p14:tracePt t="18264" x="431800" y="774700"/>
          <p14:tracePt t="18281" x="425450" y="863600"/>
          <p14:tracePt t="18298" x="425450" y="971550"/>
          <p14:tracePt t="18315" x="431800" y="1035050"/>
          <p14:tracePt t="18316" x="431800" y="1073150"/>
          <p14:tracePt t="18331" x="438150" y="1143000"/>
          <p14:tracePt t="18348" x="457200" y="1244600"/>
          <p14:tracePt t="18365" x="482600" y="1333500"/>
          <p14:tracePt t="18381" x="514350" y="1384300"/>
          <p14:tracePt t="18398" x="565150" y="1454150"/>
          <p14:tracePt t="18415" x="596900" y="1492250"/>
          <p14:tracePt t="18432" x="635000" y="1524000"/>
          <p14:tracePt t="18448" x="685800" y="1562100"/>
          <p14:tracePt t="18465" x="717550" y="1574800"/>
          <p14:tracePt t="18481" x="742950" y="1587500"/>
          <p14:tracePt t="18498" x="774700" y="1600200"/>
          <p14:tracePt t="18515" x="800100" y="1606550"/>
          <p14:tracePt t="18531" x="831850" y="1619250"/>
          <p14:tracePt t="18548" x="850900" y="1625600"/>
          <p14:tracePt t="18565" x="876300" y="1638300"/>
          <p14:tracePt t="18582" x="895350" y="1651000"/>
          <p14:tracePt t="18584" x="908050" y="1663700"/>
          <p14:tracePt t="18598" x="933450" y="1689100"/>
          <p14:tracePt t="18615" x="965200" y="1714500"/>
          <p14:tracePt t="18631" x="984250" y="1739900"/>
          <p14:tracePt t="18651" x="1003300" y="1765300"/>
          <p14:tracePt t="18665" x="1009650" y="1790700"/>
          <p14:tracePt t="18682" x="1022350" y="1809750"/>
          <p14:tracePt t="18698" x="1028700" y="1828800"/>
          <p14:tracePt t="18715" x="1035050" y="1854200"/>
          <p14:tracePt t="18732" x="1041400" y="1879600"/>
          <p14:tracePt t="18748" x="1041400" y="1905000"/>
          <p14:tracePt t="18765" x="1041400" y="1917700"/>
          <p14:tracePt t="18781" x="1041400" y="1924050"/>
          <p14:tracePt t="18893" x="1041400" y="1917700"/>
          <p14:tracePt t="18902" x="1041400" y="1905000"/>
          <p14:tracePt t="18917" x="1041400" y="1892300"/>
          <p14:tracePt t="18932" x="1041400" y="1879600"/>
          <p14:tracePt t="18948" x="1041400" y="1835150"/>
          <p14:tracePt t="18966" x="1035050" y="1803400"/>
          <p14:tracePt t="18982" x="1035050" y="1758950"/>
          <p14:tracePt t="18998" x="1035050" y="1720850"/>
          <p14:tracePt t="19015" x="1041400" y="1682750"/>
          <p14:tracePt t="19032" x="1060450" y="1644650"/>
          <p14:tracePt t="19049" x="1104900" y="1612900"/>
          <p14:tracePt t="19065" x="1143000" y="1593850"/>
          <p14:tracePt t="19082" x="1162050" y="1581150"/>
          <p14:tracePt t="19098" x="1174750" y="1581150"/>
          <p14:tracePt t="19116" x="1181100" y="1568450"/>
          <p14:tracePt t="19132" x="1193800" y="1562100"/>
          <p14:tracePt t="19148" x="1212850" y="1555750"/>
          <p14:tracePt t="19151" x="1219200" y="1543050"/>
          <p14:tracePt t="19166" x="1244600" y="1530350"/>
          <p14:tracePt t="19182" x="1270000" y="1511300"/>
          <p14:tracePt t="19198" x="1301750" y="1485900"/>
          <p14:tracePt t="19215" x="1333500" y="1466850"/>
          <p14:tracePt t="19234" x="1358900" y="1447800"/>
          <p14:tracePt t="19248" x="1384300" y="1428750"/>
          <p14:tracePt t="19265" x="1397000" y="1409700"/>
          <p14:tracePt t="19282" x="1422400" y="1377950"/>
          <p14:tracePt t="19299" x="1447800" y="1339850"/>
          <p14:tracePt t="19315" x="1466850" y="1314450"/>
          <p14:tracePt t="19332" x="1492250" y="1257300"/>
          <p14:tracePt t="19349" x="1536700" y="1174750"/>
          <p14:tracePt t="19365" x="1568450" y="1104900"/>
          <p14:tracePt t="19383" x="1600200" y="1028700"/>
          <p14:tracePt t="19399" x="1619250" y="952500"/>
          <p14:tracePt t="19416" x="1631950" y="838200"/>
          <p14:tracePt t="19432" x="1631950" y="768350"/>
          <p14:tracePt t="19449" x="1631950" y="723900"/>
          <p14:tracePt t="19465" x="1625600" y="692150"/>
          <p14:tracePt t="19482" x="1606550" y="660400"/>
          <p14:tracePt t="19499" x="1593850" y="647700"/>
          <p14:tracePt t="19515" x="1581150" y="635000"/>
          <p14:tracePt t="19532" x="1555750" y="622300"/>
          <p14:tracePt t="19549" x="1524000" y="609600"/>
          <p14:tracePt t="19566" x="1485900" y="603250"/>
          <p14:tracePt t="19582" x="1441450" y="596900"/>
          <p14:tracePt t="19599" x="1390650" y="596900"/>
          <p14:tracePt t="19616" x="1333500" y="596900"/>
          <p14:tracePt t="19633" x="1282700" y="596900"/>
          <p14:tracePt t="19649" x="1174750" y="615950"/>
          <p14:tracePt t="19665" x="1098550" y="635000"/>
          <p14:tracePt t="19682" x="1035050" y="654050"/>
          <p14:tracePt t="19699" x="996950" y="666750"/>
          <p14:tracePt t="19716" x="946150" y="685800"/>
          <p14:tracePt t="19732" x="927100" y="698500"/>
          <p14:tracePt t="19749" x="914400" y="704850"/>
          <p14:tracePt t="19765" x="901700" y="717550"/>
          <p14:tracePt t="19782" x="895350" y="736600"/>
          <p14:tracePt t="19799" x="889000" y="774700"/>
          <p14:tracePt t="19816" x="889000" y="812800"/>
          <p14:tracePt t="19832" x="895350" y="850900"/>
          <p14:tracePt t="19849" x="908050" y="895350"/>
          <p14:tracePt t="19866" x="927100" y="939800"/>
          <p14:tracePt t="19882" x="946150" y="1009650"/>
          <p14:tracePt t="19900" x="965200" y="1085850"/>
          <p14:tracePt t="19916" x="984250" y="1143000"/>
          <p14:tracePt t="19932" x="1003300" y="1187450"/>
          <p14:tracePt t="19949" x="1028700" y="1238250"/>
          <p14:tracePt t="19966" x="1079500" y="1314450"/>
          <p14:tracePt t="19983" x="1143000" y="1397000"/>
          <p14:tracePt t="19999" x="1181100" y="1447800"/>
          <p14:tracePt t="20016" x="1219200" y="1511300"/>
          <p14:tracePt t="20033" x="1244600" y="1562100"/>
          <p14:tracePt t="20049" x="1257300" y="1587500"/>
          <p14:tracePt t="20051" x="1263650" y="1619250"/>
          <p14:tracePt t="20066" x="1263650" y="1631950"/>
          <p14:tracePt t="20083" x="1263650" y="1657350"/>
          <p14:tracePt t="20086" x="1263650" y="1682750"/>
          <p14:tracePt t="20099" x="1263650" y="1689100"/>
          <p14:tracePt t="20116" x="1263650" y="1701800"/>
          <p14:tracePt t="20118" x="1270000" y="1708150"/>
          <p14:tracePt t="20149" x="1276350" y="1708150"/>
          <p14:tracePt t="20183" x="1276350" y="1714500"/>
          <p14:tracePt t="20199" x="1270000" y="1720850"/>
          <p14:tracePt t="20216" x="1263650" y="1727200"/>
          <p14:tracePt t="20221" x="1263650" y="1733550"/>
          <p14:tracePt t="20233" x="1257300" y="1739900"/>
          <p14:tracePt t="20250" x="1244600" y="1758950"/>
          <p14:tracePt t="20266" x="1238250" y="1765300"/>
          <p14:tracePt t="20390" x="1231900" y="1765300"/>
          <p14:tracePt t="20406" x="1225550" y="1765300"/>
          <p14:tracePt t="20413" x="1212850" y="1765300"/>
          <p14:tracePt t="20421" x="1206500" y="1765300"/>
          <p14:tracePt t="20450" x="1200150" y="1765300"/>
          <p14:tracePt t="20484" x="1193800" y="1765300"/>
          <p14:tracePt t="20501" x="1174750" y="1746250"/>
          <p14:tracePt t="20517" x="1149350" y="1714500"/>
          <p14:tracePt t="20534" x="1123950" y="1676400"/>
          <p14:tracePt t="20550" x="1104900" y="1644650"/>
          <p14:tracePt t="20566" x="1104900" y="1638300"/>
          <p14:tracePt t="20647" x="1111250" y="1631950"/>
          <p14:tracePt t="20658" x="1130300" y="1625600"/>
          <p14:tracePt t="20666" x="1162050" y="1612900"/>
          <p14:tracePt t="20683" x="1225550" y="1574800"/>
          <p14:tracePt t="20700" x="1263650" y="1555750"/>
          <p14:tracePt t="20703" x="1270000" y="1549400"/>
          <p14:tracePt t="20717" x="1276350" y="1543050"/>
          <p14:tracePt t="20720" x="1282700" y="1530350"/>
          <p14:tracePt t="20734" x="1295400" y="1511300"/>
          <p14:tracePt t="20750" x="1314450" y="1479550"/>
          <p14:tracePt t="20767" x="1327150" y="1441450"/>
          <p14:tracePt t="20783" x="1339850" y="1409700"/>
          <p14:tracePt t="20800" x="1346200" y="1371600"/>
          <p14:tracePt t="20816" x="1346200" y="1346200"/>
          <p14:tracePt t="20834" x="1346200" y="1327150"/>
          <p14:tracePt t="20850" x="1339850" y="1301750"/>
          <p14:tracePt t="20867" x="1333500" y="1276350"/>
          <p14:tracePt t="20883" x="1320800" y="1250950"/>
          <p14:tracePt t="20900" x="1301750" y="1225550"/>
          <p14:tracePt t="20917" x="1295400" y="1219200"/>
          <p14:tracePt t="20933" x="1289050" y="1212850"/>
          <p14:tracePt t="20950" x="1276350" y="1200150"/>
          <p14:tracePt t="20967" x="1250950" y="1181100"/>
          <p14:tracePt t="20984" x="1174750" y="1123950"/>
          <p14:tracePt t="21000" x="1130300" y="1092200"/>
          <p14:tracePt t="21017" x="1092200" y="1066800"/>
          <p14:tracePt t="21033" x="1047750" y="1047750"/>
          <p14:tracePt t="21050" x="1009650" y="1035050"/>
          <p14:tracePt t="21067" x="984250" y="1028700"/>
          <p14:tracePt t="21083" x="933450" y="1060450"/>
          <p14:tracePt t="21100" x="908050" y="1123950"/>
          <p14:tracePt t="21117" x="901700" y="1219200"/>
          <p14:tracePt t="21133" x="908050" y="1308100"/>
          <p14:tracePt t="21150" x="939800" y="1384300"/>
          <p14:tracePt t="21168" x="965200" y="1416050"/>
          <p14:tracePt t="21183" x="971550" y="1416050"/>
          <p14:tracePt t="21185" x="977900" y="1416050"/>
          <p14:tracePt t="21200" x="984250" y="1416050"/>
          <p14:tracePt t="21217" x="996950" y="1416050"/>
          <p14:tracePt t="21234" x="1009650" y="1409700"/>
          <p14:tracePt t="21250" x="1028700" y="1397000"/>
          <p14:tracePt t="21267" x="1060450" y="1371600"/>
          <p14:tracePt t="21284" x="1098550" y="1346200"/>
          <p14:tracePt t="21301" x="1162050" y="1308100"/>
          <p14:tracePt t="21317" x="1212850" y="1270000"/>
          <p14:tracePt t="21334" x="1257300" y="1238250"/>
          <p14:tracePt t="21351" x="1301750" y="1219200"/>
          <p14:tracePt t="21367" x="1333500" y="1206500"/>
          <p14:tracePt t="21384" x="1371600" y="1200150"/>
          <p14:tracePt t="21401" x="1441450" y="1193800"/>
          <p14:tracePt t="21417" x="1587500" y="1187450"/>
          <p14:tracePt t="21434" x="1663700" y="1187450"/>
          <p14:tracePt t="21450" x="1771650" y="1187450"/>
          <p14:tracePt t="21467" x="1885950" y="1187450"/>
          <p14:tracePt t="21484" x="1955800" y="1187450"/>
          <p14:tracePt t="21501" x="2019300" y="1187450"/>
          <p14:tracePt t="21517" x="2063750" y="1162050"/>
          <p14:tracePt t="21534" x="2082800" y="1143000"/>
          <p14:tracePt t="21551" x="2095500" y="1117600"/>
          <p14:tracePt t="21568" x="2108200" y="1085850"/>
          <p14:tracePt t="21584" x="2120900" y="1060450"/>
          <p14:tracePt t="21601" x="2133600" y="1028700"/>
          <p14:tracePt t="21617" x="2133600" y="984250"/>
          <p14:tracePt t="21634" x="2133600" y="946150"/>
          <p14:tracePt t="21651" x="2108200" y="876300"/>
          <p14:tracePt t="21668" x="2070100" y="781050"/>
          <p14:tracePt t="21684" x="2032000" y="711200"/>
          <p14:tracePt t="21700" x="2006600" y="660400"/>
          <p14:tracePt t="21717" x="1962150" y="596900"/>
          <p14:tracePt t="21734" x="1936750" y="552450"/>
          <p14:tracePt t="21751" x="1898650" y="508000"/>
          <p14:tracePt t="21767" x="1866900" y="482600"/>
          <p14:tracePt t="21784" x="1822450" y="463550"/>
          <p14:tracePt t="21801" x="1746250" y="444500"/>
          <p14:tracePt t="21818" x="1689100" y="438150"/>
          <p14:tracePt t="21834" x="1638300" y="431800"/>
          <p14:tracePt t="21851" x="1574800" y="431800"/>
          <p14:tracePt t="21867" x="1530350" y="431800"/>
          <p14:tracePt t="21884" x="1498600" y="431800"/>
          <p14:tracePt t="21902" x="1397000" y="444500"/>
          <p14:tracePt t="21918" x="1289050" y="450850"/>
          <p14:tracePt t="21934" x="1181100" y="469900"/>
          <p14:tracePt t="21951" x="1079500" y="482600"/>
          <p14:tracePt t="21968" x="996950" y="508000"/>
          <p14:tracePt t="21984" x="952500" y="520700"/>
          <p14:tracePt t="22001" x="920750" y="539750"/>
          <p14:tracePt t="22018" x="908050" y="565150"/>
          <p14:tracePt t="22035" x="895350" y="615950"/>
          <p14:tracePt t="22051" x="895350" y="660400"/>
          <p14:tracePt t="22067" x="901700" y="711200"/>
          <p14:tracePt t="22084" x="933450" y="781050"/>
          <p14:tracePt t="22101" x="984250" y="857250"/>
          <p14:tracePt t="22118" x="1073150" y="946150"/>
          <p14:tracePt t="22134" x="1149350" y="996950"/>
          <p14:tracePt t="22136" x="1187450" y="1022350"/>
          <p14:tracePt t="22152" x="1270000" y="1066800"/>
          <p14:tracePt t="22168" x="1371600" y="1111250"/>
          <p14:tracePt t="22185" x="1498600" y="1155700"/>
          <p14:tracePt t="22201" x="1644650" y="1187450"/>
          <p14:tracePt t="22218" x="1765300" y="1193800"/>
          <p14:tracePt t="22235" x="1924050" y="1168400"/>
          <p14:tracePt t="22251" x="2032000" y="1123950"/>
          <p14:tracePt t="22268" x="2114550" y="1066800"/>
          <p14:tracePt t="22284" x="2159000" y="1003300"/>
          <p14:tracePt t="22302" x="2190750" y="952500"/>
          <p14:tracePt t="22318" x="2203450" y="914400"/>
          <p14:tracePt t="22334" x="2216150" y="895350"/>
          <p14:tracePt t="22410" x="2216150" y="889000"/>
          <p14:tracePt t="22421" x="2222500" y="882650"/>
          <p14:tracePt t="22426" x="2222500" y="876300"/>
          <p14:tracePt t="22435" x="2222500" y="869950"/>
          <p14:tracePt t="22452" x="2209800" y="844550"/>
          <p14:tracePt t="22468" x="2184400" y="812800"/>
          <p14:tracePt t="22485" x="2152650" y="781050"/>
          <p14:tracePt t="22502" x="2108200" y="755650"/>
          <p14:tracePt t="22518" x="2057400" y="730250"/>
          <p14:tracePt t="22535" x="2019300" y="704850"/>
          <p14:tracePt t="22551" x="1974850" y="673100"/>
          <p14:tracePt t="22568" x="1936750" y="641350"/>
          <p14:tracePt t="22569" x="1911350" y="622300"/>
          <p14:tracePt t="22585" x="1898650" y="609600"/>
          <p14:tracePt t="22601" x="1847850" y="571500"/>
          <p14:tracePt t="22604" x="1828800" y="558800"/>
          <p14:tracePt t="22618" x="1797050" y="546100"/>
          <p14:tracePt t="22621" x="1771650" y="539750"/>
          <p14:tracePt t="22635" x="1727200" y="520700"/>
          <p14:tracePt t="22652" x="1619250" y="501650"/>
          <p14:tracePt t="22668" x="1530350" y="488950"/>
          <p14:tracePt t="22685" x="1447800" y="482600"/>
          <p14:tracePt t="22701" x="1384300" y="476250"/>
          <p14:tracePt t="22718" x="1339850" y="476250"/>
          <p14:tracePt t="22739" x="1276350" y="469900"/>
          <p14:tracePt t="22751" x="1193800" y="476250"/>
          <p14:tracePt t="22769" x="1060450" y="495300"/>
          <p14:tracePt t="22785" x="965200" y="514350"/>
          <p14:tracePt t="22801" x="889000" y="539750"/>
          <p14:tracePt t="22818" x="838200" y="571500"/>
          <p14:tracePt t="22821" x="812800" y="603250"/>
          <p14:tracePt t="22836" x="781050" y="647700"/>
          <p14:tracePt t="22853" x="755650" y="698500"/>
          <p14:tracePt t="22868" x="749300" y="774700"/>
          <p14:tracePt t="22885" x="749300" y="844550"/>
          <p14:tracePt t="22902" x="768350" y="920750"/>
          <p14:tracePt t="22918" x="787400" y="984250"/>
          <p14:tracePt t="22935" x="825500" y="1054100"/>
          <p14:tracePt t="22952" x="876300" y="1104900"/>
          <p14:tracePt t="22968" x="946150" y="1162050"/>
          <p14:tracePt t="22985" x="1003300" y="1193800"/>
          <p14:tracePt t="23002" x="1041400" y="1212850"/>
          <p14:tracePt t="23018" x="1060450" y="1225550"/>
          <p14:tracePt t="23035" x="1073150" y="1231900"/>
          <p14:tracePt t="23052" x="1079500" y="1231900"/>
          <p14:tracePt t="23157" x="1085850" y="1231900"/>
          <p14:tracePt t="23183" x="1092200" y="1231900"/>
          <p14:tracePt t="23682" x="1085850" y="1238250"/>
          <p14:tracePt t="23690" x="1079500" y="1238250"/>
          <p14:tracePt t="23702" x="1060450" y="1244600"/>
          <p14:tracePt t="23719" x="1035050" y="1263650"/>
          <p14:tracePt t="23736" x="971550" y="1289050"/>
          <p14:tracePt t="23753" x="920750" y="1346200"/>
          <p14:tracePt t="23769" x="901700" y="1397000"/>
          <p14:tracePt t="23786" x="901700" y="1435100"/>
          <p14:tracePt t="23803" x="895350" y="1454150"/>
          <p14:tracePt t="23819" x="895350" y="1479550"/>
          <p14:tracePt t="23836" x="895350" y="1511300"/>
          <p14:tracePt t="23852" x="901700" y="1549400"/>
          <p14:tracePt t="23869" x="933450" y="1593850"/>
          <p14:tracePt t="23886" x="965200" y="1651000"/>
          <p14:tracePt t="23904" x="1009650" y="1758950"/>
          <p14:tracePt t="23920" x="1041400" y="1841500"/>
          <p14:tracePt t="23936" x="1092200" y="1949450"/>
          <p14:tracePt t="23953" x="1143000" y="2051050"/>
          <p14:tracePt t="23970" x="1219200" y="2228850"/>
          <p14:tracePt t="23986" x="1282700" y="2406650"/>
          <p14:tracePt t="24003" x="1327150" y="2609850"/>
          <p14:tracePt t="24019" x="1352550" y="2813050"/>
          <p14:tracePt t="24036" x="1358900" y="3009900"/>
          <p14:tracePt t="24052" x="1365250" y="3200400"/>
          <p14:tracePt t="24069" x="1371600" y="3333750"/>
          <p14:tracePt t="24086" x="1371600" y="3454400"/>
          <p14:tracePt t="24103" x="1371600" y="3530600"/>
          <p14:tracePt t="24107" x="1371600" y="3568700"/>
          <p14:tracePt t="24119" x="1371600" y="3600450"/>
          <p14:tracePt t="24121" x="1371600" y="3632200"/>
          <p14:tracePt t="24136" x="1377950" y="3657600"/>
          <p14:tracePt t="24153" x="1377950" y="3689350"/>
          <p14:tracePt t="24154" x="1377950" y="3695700"/>
          <p14:tracePt t="24170" x="1377950" y="3702050"/>
          <p14:tracePt t="24268" x="1384300" y="3702050"/>
          <p14:tracePt t="24275" x="1403350" y="3708400"/>
          <p14:tracePt t="24286" x="1428750" y="3714750"/>
          <p14:tracePt t="24303" x="1466850" y="3740150"/>
          <p14:tracePt t="24320" x="1530350" y="3771900"/>
          <p14:tracePt t="24336" x="1651000" y="3822700"/>
          <p14:tracePt t="24353" x="1752600" y="3854450"/>
          <p14:tracePt t="24370" x="1860550" y="3867150"/>
          <p14:tracePt t="24373" x="1936750" y="3867150"/>
          <p14:tracePt t="24388" x="2051050" y="3867150"/>
          <p14:tracePt t="24403" x="2082800" y="3860800"/>
          <p14:tracePt t="24420" x="2209800" y="3829050"/>
          <p14:tracePt t="24437" x="2241550" y="3810000"/>
          <p14:tracePt t="24453" x="2279650" y="3771900"/>
          <p14:tracePt t="24470" x="2305050" y="3714750"/>
          <p14:tracePt t="24486" x="2330450" y="3638550"/>
          <p14:tracePt t="24503" x="2343150" y="3600450"/>
          <p14:tracePt t="24520" x="2368550" y="3562350"/>
          <p14:tracePt t="24536" x="2381250" y="3556000"/>
          <p14:tracePt t="24553" x="2387600" y="3549650"/>
          <p14:tracePt t="24570" x="2393950" y="3536950"/>
          <p14:tracePt t="24587" x="2400300" y="3524250"/>
          <p14:tracePt t="24603" x="2406650" y="3511550"/>
          <p14:tracePt t="24620" x="2413000" y="3486150"/>
          <p14:tracePt t="24637" x="2413000" y="3416300"/>
          <p14:tracePt t="24654" x="2400300" y="3378200"/>
          <p14:tracePt t="24670" x="2355850" y="3282950"/>
          <p14:tracePt t="24686" x="2311400" y="3155950"/>
          <p14:tracePt t="24704" x="2254250" y="3060700"/>
          <p14:tracePt t="24720" x="2203450" y="2984500"/>
          <p14:tracePt t="24736" x="2139950" y="2914650"/>
          <p14:tracePt t="24753" x="2076450" y="2863850"/>
          <p14:tracePt t="24770" x="2032000" y="2832100"/>
          <p14:tracePt t="24787" x="1981200" y="2794000"/>
          <p14:tracePt t="24803" x="1892300" y="2755900"/>
          <p14:tracePt t="24820" x="1803400" y="2724150"/>
          <p14:tracePt t="24837" x="1689100" y="2686050"/>
          <p14:tracePt t="24853" x="1568450" y="2654300"/>
          <p14:tracePt t="24870" x="1466850" y="2622550"/>
          <p14:tracePt t="24887" x="1384300" y="2597150"/>
          <p14:tracePt t="24888" x="1365250" y="2590800"/>
          <p14:tracePt t="24904" x="1339850" y="2578100"/>
          <p14:tracePt t="24920" x="1333500" y="2571750"/>
          <p14:tracePt t="24937" x="1333500" y="2546350"/>
          <p14:tracePt t="24953" x="1333500" y="2463800"/>
          <p14:tracePt t="24970" x="1333500" y="2273300"/>
          <p14:tracePt t="24987" x="1327150" y="2019300"/>
          <p14:tracePt t="25004" x="1308100" y="1720850"/>
          <p14:tracePt t="25020" x="1295400" y="1454150"/>
          <p14:tracePt t="25037" x="1295400" y="1187450"/>
          <p14:tracePt t="25053" x="1314450" y="946150"/>
          <p14:tracePt t="25070" x="1346200" y="742950"/>
          <p14:tracePt t="25087" x="1371600" y="628650"/>
          <p14:tracePt t="25088" x="1384300" y="584200"/>
          <p14:tracePt t="25103" x="1409700" y="546100"/>
          <p14:tracePt t="25120" x="1422400" y="533400"/>
          <p14:tracePt t="25122" x="1428750" y="533400"/>
          <p14:tracePt t="25136" x="1428750" y="539750"/>
          <p14:tracePt t="25154" x="1435100" y="558800"/>
          <p14:tracePt t="25170" x="1435100" y="565150"/>
          <p14:tracePt t="25240" x="1441450" y="565150"/>
          <p14:tracePt t="25246" x="1447800" y="565150"/>
          <p14:tracePt t="25256" x="1454150" y="565150"/>
          <p14:tracePt t="25270" x="1473200" y="571500"/>
          <p14:tracePt t="25287" x="1485900" y="577850"/>
          <p14:tracePt t="25303" x="1504950" y="590550"/>
          <p14:tracePt t="25320" x="1511300" y="609600"/>
          <p14:tracePt t="25337" x="1517650" y="615950"/>
          <p14:tracePt t="25391" x="1530350" y="615950"/>
          <p14:tracePt t="25405" x="1568450" y="622300"/>
          <p14:tracePt t="25420" x="1619250" y="641350"/>
          <p14:tracePt t="25437" x="1651000" y="666750"/>
          <p14:tracePt t="25454" x="1676400" y="679450"/>
          <p14:tracePt t="25471" x="1689100" y="692150"/>
          <p14:tracePt t="25487" x="1701800" y="704850"/>
          <p14:tracePt t="25504" x="1701800" y="711200"/>
          <p14:tracePt t="25750" x="1701800" y="704850"/>
          <p14:tracePt t="25758" x="1701800" y="698500"/>
          <p14:tracePt t="25771" x="1714500" y="685800"/>
          <p14:tracePt t="25788" x="1739900" y="641350"/>
          <p14:tracePt t="25805" x="1771650" y="590550"/>
          <p14:tracePt t="25823" x="1816100" y="520700"/>
          <p14:tracePt t="25838" x="1835150" y="495300"/>
          <p14:tracePt t="25855" x="1847850" y="476250"/>
          <p14:tracePt t="25871" x="1847850" y="469900"/>
          <p14:tracePt t="25971" x="1847850" y="476250"/>
          <p14:tracePt t="25988" x="1854200" y="495300"/>
          <p14:tracePt t="26005" x="1860550" y="533400"/>
          <p14:tracePt t="26021" x="1866900" y="577850"/>
          <p14:tracePt t="26023" x="1873250" y="603250"/>
          <p14:tracePt t="26038" x="1873250" y="622300"/>
          <p14:tracePt t="26041" x="1873250" y="647700"/>
          <p14:tracePt t="26054" x="1873250" y="666750"/>
          <p14:tracePt t="26058" x="1879600" y="698500"/>
          <p14:tracePt t="26071" x="1879600" y="730250"/>
          <p14:tracePt t="26088" x="1879600" y="819150"/>
          <p14:tracePt t="26105" x="1873250" y="882650"/>
          <p14:tracePt t="26121" x="1873250" y="939800"/>
          <p14:tracePt t="26138" x="1873250" y="990600"/>
          <p14:tracePt t="26154" x="1873250" y="1022350"/>
          <p14:tracePt t="26171" x="1873250" y="1041400"/>
          <p14:tracePt t="26188" x="1873250" y="1047750"/>
          <p14:tracePt t="26226" x="1879600" y="1047750"/>
          <p14:tracePt t="26238" x="1879600" y="1041400"/>
          <p14:tracePt t="26254" x="1905000" y="1016000"/>
          <p14:tracePt t="26271" x="1955800" y="952500"/>
          <p14:tracePt t="26288" x="1993900" y="882650"/>
          <p14:tracePt t="26304" x="2019300" y="800100"/>
          <p14:tracePt t="26322" x="2038350" y="666750"/>
          <p14:tracePt t="26338" x="2038350" y="628650"/>
          <p14:tracePt t="26354" x="2038350" y="622300"/>
          <p14:tracePt t="26372" x="2032000" y="622300"/>
          <p14:tracePt t="26388" x="2006600" y="628650"/>
          <p14:tracePt t="26405" x="1974850" y="654050"/>
          <p14:tracePt t="26421" x="1930400" y="692150"/>
          <p14:tracePt t="26438" x="1892300" y="717550"/>
          <p14:tracePt t="26455" x="1860550" y="736600"/>
          <p14:tracePt t="26472" x="1835150" y="749300"/>
          <p14:tracePt t="26488" x="1809750" y="755650"/>
          <p14:tracePt t="26505" x="1797050" y="762000"/>
          <p14:tracePt t="26538" x="1784350" y="762000"/>
          <p14:tracePt t="26555" x="1771650" y="768350"/>
          <p14:tracePt t="26572" x="1739900" y="774700"/>
          <p14:tracePt t="26588" x="1727200" y="774700"/>
          <p14:tracePt t="26605" x="1720850" y="774700"/>
          <p14:tracePt t="26907" x="1727200" y="781050"/>
          <p14:tracePt t="26916" x="1746250" y="793750"/>
          <p14:tracePt t="26925" x="1778000" y="825500"/>
          <p14:tracePt t="26938" x="1828800" y="882650"/>
          <p14:tracePt t="26955" x="1866900" y="946150"/>
          <p14:tracePt t="26972" x="1905000" y="1003300"/>
          <p14:tracePt t="26989" x="1930400" y="1047750"/>
          <p14:tracePt t="27005" x="1943100" y="1060450"/>
          <p14:tracePt t="27022" x="1943100" y="1079500"/>
          <p14:tracePt t="27040" x="1943100" y="1123950"/>
          <p14:tracePt t="27055" x="1924050" y="1282700"/>
          <p14:tracePt t="27072" x="1873250" y="1473200"/>
          <p14:tracePt t="27088" x="1803400" y="1689100"/>
          <p14:tracePt t="27105" x="1746250" y="1924050"/>
          <p14:tracePt t="27122" x="1733550" y="2190750"/>
          <p14:tracePt t="27138" x="1746250" y="2381250"/>
          <p14:tracePt t="27156" x="1816100" y="2635250"/>
          <p14:tracePt t="27172" x="1860550" y="2774950"/>
          <p14:tracePt t="27188" x="1898650" y="2889250"/>
          <p14:tracePt t="27205" x="1917700" y="2965450"/>
          <p14:tracePt t="27222" x="1936750" y="3035300"/>
          <p14:tracePt t="27239" x="1949450" y="3098800"/>
          <p14:tracePt t="27255" x="1962150" y="3136900"/>
          <p14:tracePt t="27272" x="1987550" y="3187700"/>
          <p14:tracePt t="27289" x="2019300" y="3225800"/>
          <p14:tracePt t="27306" x="2032000" y="3238500"/>
          <p14:tracePt t="27351" x="2025650" y="3238500"/>
          <p14:tracePt t="27358" x="2025650" y="3232150"/>
          <p14:tracePt t="27372" x="2019300" y="3225800"/>
          <p14:tracePt t="27389" x="1993900" y="3200400"/>
          <p14:tracePt t="27406" x="1962150" y="3181350"/>
          <p14:tracePt t="27407" x="1949450" y="3168650"/>
          <p14:tracePt t="27422" x="1930400" y="3168650"/>
          <p14:tracePt t="27439" x="1873250" y="3175000"/>
          <p14:tracePt t="27455" x="1784350" y="3206750"/>
          <p14:tracePt t="27472" x="1676400" y="3289300"/>
          <p14:tracePt t="27489" x="1543050" y="3409950"/>
          <p14:tracePt t="27506" x="1416050" y="3543300"/>
          <p14:tracePt t="27522" x="1346200" y="3644900"/>
          <p14:tracePt t="27538" x="1327150" y="3708400"/>
          <p14:tracePt t="27555" x="1339850" y="3778250"/>
          <p14:tracePt t="27572" x="1384300" y="3822700"/>
          <p14:tracePt t="27573" x="1416050" y="3841750"/>
          <p14:tracePt t="27589" x="1454150" y="3860800"/>
          <p14:tracePt t="27606" x="1562100" y="3892550"/>
          <p14:tracePt t="27608" x="1625600" y="3898900"/>
          <p14:tracePt t="27622" x="1695450" y="3898900"/>
          <p14:tracePt t="27639" x="1905000" y="3867150"/>
          <p14:tracePt t="27656" x="2006600" y="3829050"/>
          <p14:tracePt t="27672" x="2089150" y="3759200"/>
          <p14:tracePt t="27690" x="2171700" y="3632200"/>
          <p14:tracePt t="27706" x="2197100" y="3517900"/>
          <p14:tracePt t="27722" x="2197100" y="3409950"/>
          <p14:tracePt t="27740" x="2146300" y="3263900"/>
          <p14:tracePt t="27756" x="2070100" y="3092450"/>
          <p14:tracePt t="27773" x="1974850" y="2876550"/>
          <p14:tracePt t="27789" x="1847850" y="2641600"/>
          <p14:tracePt t="27806" x="1752600" y="2463800"/>
          <p14:tracePt t="27823" x="1670050" y="2298700"/>
          <p14:tracePt t="27840" x="1619250" y="2184400"/>
          <p14:tracePt t="27856" x="1600200" y="2159000"/>
          <p14:tracePt t="27872" x="1581150" y="2152650"/>
          <p14:tracePt t="27873" x="1562100" y="2146300"/>
          <p14:tracePt t="27889" x="1511300" y="2146300"/>
          <p14:tracePt t="27906" x="1454150" y="2152650"/>
          <p14:tracePt t="27923" x="1403350" y="2152650"/>
          <p14:tracePt t="27940" x="1365250" y="2152650"/>
          <p14:tracePt t="27956" x="1333500" y="2139950"/>
          <p14:tracePt t="27973" x="1295400" y="2108200"/>
          <p14:tracePt t="27989" x="1244600" y="2070100"/>
          <p14:tracePt t="28006" x="1193800" y="2044700"/>
          <p14:tracePt t="28023" x="1111250" y="2019300"/>
          <p14:tracePt t="28040" x="984250" y="2000250"/>
          <p14:tracePt t="28056" x="863600" y="2000250"/>
          <p14:tracePt t="28073" x="781050" y="2000250"/>
          <p14:tracePt t="28075" x="762000" y="2000250"/>
          <p14:tracePt t="31057" x="742950" y="1981200"/>
          <p14:tracePt t="31067" x="704850" y="1917700"/>
          <p14:tracePt t="31075" x="654050" y="1847850"/>
          <p14:tracePt t="31092" x="565150" y="1733550"/>
          <p14:tracePt t="31109" x="482600" y="1663700"/>
          <p14:tracePt t="31125" x="425450" y="1619250"/>
          <p14:tracePt t="31142" x="412750" y="1606550"/>
          <p14:tracePt t="31176" x="431800" y="1606550"/>
          <p14:tracePt t="31192" x="508000" y="1587500"/>
          <p14:tracePt t="31209" x="546100" y="1581150"/>
          <p14:tracePt t="31226" x="641350" y="1536700"/>
          <p14:tracePt t="31242" x="736600" y="1473200"/>
          <p14:tracePt t="31258" x="876300" y="1377950"/>
          <p14:tracePt t="31275" x="1022350" y="1270000"/>
          <p14:tracePt t="31292" x="1149350" y="1149350"/>
          <p14:tracePt t="31309" x="1282700" y="1009650"/>
          <p14:tracePt t="31325" x="1422400" y="863600"/>
          <p14:tracePt t="31342" x="1536700" y="787400"/>
          <p14:tracePt t="31359" x="1581150" y="768350"/>
          <p14:tracePt t="31376" x="1593850" y="768350"/>
          <p14:tracePt t="31392" x="1600200" y="768350"/>
          <p14:tracePt t="31433" x="1606550" y="762000"/>
          <p14:tracePt t="31442" x="1612900" y="755650"/>
          <p14:tracePt t="31459" x="1682750" y="723900"/>
          <p14:tracePt t="31476" x="1797050" y="673100"/>
          <p14:tracePt t="31492" x="1930400" y="635000"/>
          <p14:tracePt t="31509" x="2108200" y="590550"/>
          <p14:tracePt t="31526" x="2273300" y="546100"/>
          <p14:tracePt t="31542" x="2438400" y="508000"/>
          <p14:tracePt t="31559" x="2571750" y="482600"/>
          <p14:tracePt t="31560" x="2647950" y="463550"/>
          <p14:tracePt t="31577" x="2717800" y="450850"/>
          <p14:tracePt t="31592" x="2724150" y="450850"/>
          <p14:tracePt t="31609" x="2736850" y="457200"/>
          <p14:tracePt t="31626" x="2755900" y="488950"/>
          <p14:tracePt t="31643" x="2781300" y="533400"/>
          <p14:tracePt t="31659" x="2800350" y="577850"/>
          <p14:tracePt t="31675" x="2819400" y="628650"/>
          <p14:tracePt t="31692" x="2838450" y="673100"/>
          <p14:tracePt t="31709" x="2870200" y="736600"/>
          <p14:tracePt t="31726" x="2895600" y="781050"/>
          <p14:tracePt t="31742" x="2914650" y="819150"/>
          <p14:tracePt t="31744" x="2921000" y="838200"/>
          <p14:tracePt t="31759" x="2940050" y="863600"/>
          <p14:tracePt t="31776" x="2940050" y="869950"/>
          <p14:tracePt t="31845" x="2946400" y="863600"/>
          <p14:tracePt t="31860" x="2946400" y="857250"/>
          <p14:tracePt t="31876" x="2946400" y="850900"/>
          <p14:tracePt t="31893" x="2952750" y="838200"/>
          <p14:tracePt t="31910" x="2959100" y="831850"/>
          <p14:tracePt t="31926" x="2965450" y="812800"/>
          <p14:tracePt t="31943" x="2971800" y="800100"/>
          <p14:tracePt t="31959" x="2971800" y="793750"/>
          <p14:tracePt t="32495" x="2978150" y="793750"/>
          <p14:tracePt t="32502" x="2984500" y="793750"/>
          <p14:tracePt t="32510" x="2984500" y="787400"/>
          <p14:tracePt t="32527" x="3003550" y="787400"/>
          <p14:tracePt t="32543" x="3016250" y="781050"/>
          <p14:tracePt t="32560" x="3041650" y="781050"/>
          <p14:tracePt t="32577" x="3073400" y="781050"/>
          <p14:tracePt t="32582" x="3086100" y="781050"/>
          <p14:tracePt t="32593" x="3111500" y="781050"/>
          <p14:tracePt t="32610" x="3168650" y="793750"/>
          <p14:tracePt t="32627" x="3232150" y="800100"/>
          <p14:tracePt t="32644" x="3321050" y="806450"/>
          <p14:tracePt t="32661" x="3365500" y="806450"/>
          <p14:tracePt t="32676" x="3403600" y="806450"/>
          <p14:tracePt t="32693" x="3422650" y="800100"/>
          <p14:tracePt t="32710" x="3441700" y="800100"/>
          <p14:tracePt t="32726" x="3467100" y="800100"/>
          <p14:tracePt t="32743" x="3498850" y="806450"/>
          <p14:tracePt t="32760" x="3530600" y="825500"/>
          <p14:tracePt t="32777" x="3556000" y="838200"/>
          <p14:tracePt t="32793" x="3568700" y="838200"/>
          <p14:tracePt t="32810" x="3581400" y="838200"/>
          <p14:tracePt t="32827" x="3587750" y="838200"/>
          <p14:tracePt t="32910" x="3594100" y="838200"/>
          <p14:tracePt t="33050" x="3600450" y="850900"/>
          <p14:tracePt t="33057" x="3613150" y="857250"/>
          <p14:tracePt t="33061" x="3632200" y="876300"/>
          <p14:tracePt t="33079" x="3689350" y="920750"/>
          <p14:tracePt t="33095" x="3746500" y="958850"/>
          <p14:tracePt t="33110" x="3797300" y="990600"/>
          <p14:tracePt t="33127" x="3848100" y="1009650"/>
          <p14:tracePt t="33144" x="3879850" y="1022350"/>
          <p14:tracePt t="33161" x="3905250" y="1028700"/>
          <p14:tracePt t="33177" x="3911600" y="1028700"/>
          <p14:tracePt t="33459" x="3911600" y="1035050"/>
          <p14:tracePt t="33468" x="3911600" y="1041400"/>
          <p14:tracePt t="33477" x="3911600" y="1047750"/>
          <p14:tracePt t="33494" x="3905250" y="1060450"/>
          <p14:tracePt t="33511" x="3905250" y="1073150"/>
          <p14:tracePt t="33527" x="3898900" y="1073150"/>
          <p14:tracePt t="33564" x="3905250" y="1073150"/>
          <p14:tracePt t="33578" x="3917950" y="1079500"/>
          <p14:tracePt t="33594" x="3943350" y="1085850"/>
          <p14:tracePt t="33611" x="3987800" y="1092200"/>
          <p14:tracePt t="33627" x="4025900" y="1092200"/>
          <p14:tracePt t="33644" x="4057650" y="1092200"/>
          <p14:tracePt t="33661" x="4076700" y="1092200"/>
          <p14:tracePt t="33677" x="4102100" y="1092200"/>
          <p14:tracePt t="33694" x="4140200" y="1092200"/>
          <p14:tracePt t="33711" x="4210050" y="1079500"/>
          <p14:tracePt t="33727" x="4318000" y="1047750"/>
          <p14:tracePt t="33744" x="4432300" y="1003300"/>
          <p14:tracePt t="33761" x="4597400" y="946150"/>
          <p14:tracePt t="33778" x="4711700" y="908050"/>
          <p14:tracePt t="33794" x="4806950" y="869950"/>
          <p14:tracePt t="33811" x="4851400" y="850900"/>
          <p14:tracePt t="33815" x="4857750" y="850900"/>
          <p14:tracePt t="33919" x="4857750" y="844550"/>
          <p14:tracePt t="33929" x="4857750" y="838200"/>
          <p14:tracePt t="33932" x="4857750" y="825500"/>
          <p14:tracePt t="33944" x="4857750" y="806450"/>
          <p14:tracePt t="33961" x="4857750" y="781050"/>
          <p14:tracePt t="33978" x="4845050" y="749300"/>
          <p14:tracePt t="33995" x="4813300" y="717550"/>
          <p14:tracePt t="34011" x="4762500" y="692150"/>
          <p14:tracePt t="34028" x="4705350" y="666750"/>
          <p14:tracePt t="34044" x="4660900" y="654050"/>
          <p14:tracePt t="34062" x="4559300" y="647700"/>
          <p14:tracePt t="34078" x="4495800" y="647700"/>
          <p14:tracePt t="34094" x="4451350" y="647700"/>
          <p14:tracePt t="34111" x="4400550" y="654050"/>
          <p14:tracePt t="34128" x="4356100" y="666750"/>
          <p14:tracePt t="34144" x="4318000" y="673100"/>
          <p14:tracePt t="34161" x="4292600" y="673100"/>
          <p14:tracePt t="34178" x="4260850" y="679450"/>
          <p14:tracePt t="34194" x="4216400" y="692150"/>
          <p14:tracePt t="34211" x="4152900" y="704850"/>
          <p14:tracePt t="34228" x="4089400" y="717550"/>
          <p14:tracePt t="34245" x="4044950" y="723900"/>
          <p14:tracePt t="34261" x="3994150" y="723900"/>
          <p14:tracePt t="34278" x="3956050" y="717550"/>
          <p14:tracePt t="34295" x="3930650" y="717550"/>
          <p14:tracePt t="34296" x="3924300" y="711200"/>
          <p14:tracePt t="34313" x="3886200" y="711200"/>
          <p14:tracePt t="34328" x="3854450" y="711200"/>
          <p14:tracePt t="34344" x="3797300" y="730250"/>
          <p14:tracePt t="34361" x="3759200" y="742950"/>
          <p14:tracePt t="34378" x="3721100" y="762000"/>
          <p14:tracePt t="34394" x="3670300" y="787400"/>
          <p14:tracePt t="34411" x="3651250" y="800100"/>
          <p14:tracePt t="34429" x="3632200" y="812800"/>
          <p14:tracePt t="34445" x="3613150" y="831850"/>
          <p14:tracePt t="34461" x="3594100" y="844550"/>
          <p14:tracePt t="34478" x="3575050" y="857250"/>
          <p14:tracePt t="34481" x="3568700" y="863600"/>
          <p14:tracePt t="34495" x="3562350" y="869950"/>
          <p14:tracePt t="34511" x="3549650" y="882650"/>
          <p14:tracePt t="34528" x="3536950" y="889000"/>
          <p14:tracePt t="34545" x="3530600" y="901700"/>
          <p14:tracePt t="34562" x="3511550" y="939800"/>
          <p14:tracePt t="34579" x="3486150" y="984250"/>
          <p14:tracePt t="34595" x="3479800" y="996950"/>
          <p14:tracePt t="34710" x="3486150" y="996950"/>
          <p14:tracePt t="34772" x="3492500" y="996950"/>
          <p14:tracePt t="34784" x="3511550" y="996950"/>
          <p14:tracePt t="34795" x="3549650" y="977900"/>
          <p14:tracePt t="34812" x="3663950" y="952500"/>
          <p14:tracePt t="34829" x="3841750" y="920750"/>
          <p14:tracePt t="34845" x="4095750" y="901700"/>
          <p14:tracePt t="34848" x="4210050" y="895350"/>
          <p14:tracePt t="34862" x="4337050" y="895350"/>
          <p14:tracePt t="34863" x="4489450" y="895350"/>
          <p14:tracePt t="34879" x="4603750" y="895350"/>
          <p14:tracePt t="34896" x="4813300" y="895350"/>
          <p14:tracePt t="34911" x="4870450" y="895350"/>
          <p14:tracePt t="34928" x="4889500" y="901700"/>
          <p14:tracePt t="34945" x="4889500" y="908050"/>
          <p14:tracePt t="34962" x="4895850" y="914400"/>
          <p14:tracePt t="34979" x="4908550" y="920750"/>
          <p14:tracePt t="34996" x="4921250" y="933450"/>
          <p14:tracePt t="35012" x="4927600" y="933450"/>
          <p14:tracePt t="35028" x="4933950" y="933450"/>
          <p14:tracePt t="35045" x="4940300" y="933450"/>
          <p14:tracePt t="35139" x="4921250" y="933450"/>
          <p14:tracePt t="35149" x="4908550" y="933450"/>
          <p14:tracePt t="35155" x="4876800" y="933450"/>
          <p14:tracePt t="35179" x="4692650" y="946150"/>
          <p14:tracePt t="35195" x="4514850" y="965200"/>
          <p14:tracePt t="35212" x="4337050" y="971550"/>
          <p14:tracePt t="35229" x="4197350" y="971550"/>
          <p14:tracePt t="35245" x="4057650" y="971550"/>
          <p14:tracePt t="35262" x="3943350" y="965200"/>
          <p14:tracePt t="35279" x="3873500" y="965200"/>
          <p14:tracePt t="35295" x="3829050" y="958850"/>
          <p14:tracePt t="35312" x="3810000" y="958850"/>
          <p14:tracePt t="35329" x="3797300" y="958850"/>
          <p14:tracePt t="35346" x="3740150" y="958850"/>
          <p14:tracePt t="35362" x="3708400" y="965200"/>
          <p14:tracePt t="35380" x="3625850" y="971550"/>
          <p14:tracePt t="35395" x="3587750" y="971550"/>
          <p14:tracePt t="35397" x="3562350" y="971550"/>
          <p14:tracePt t="35412" x="3530600" y="971550"/>
          <p14:tracePt t="35429" x="3511550" y="971550"/>
          <p14:tracePt t="35446" x="3505200" y="971550"/>
          <p14:tracePt t="35479" x="3498850" y="971550"/>
          <p14:tracePt t="35495" x="3479800" y="958850"/>
          <p14:tracePt t="35512" x="3460750" y="946150"/>
          <p14:tracePt t="35529" x="3422650" y="927100"/>
          <p14:tracePt t="35546" x="3384550" y="908050"/>
          <p14:tracePt t="35550" x="3371850" y="901700"/>
          <p14:tracePt t="35562" x="3346450" y="889000"/>
          <p14:tracePt t="35564" x="3340100" y="882650"/>
          <p14:tracePt t="35581" x="3302000" y="857250"/>
          <p14:tracePt t="35597" x="3282950" y="844550"/>
          <p14:tracePt t="35612" x="3257550" y="819150"/>
          <p14:tracePt t="35629" x="3232150" y="768350"/>
          <p14:tracePt t="35646" x="3168650" y="673100"/>
          <p14:tracePt t="35662" x="3092450" y="577850"/>
          <p14:tracePt t="35679" x="2984500" y="469900"/>
          <p14:tracePt t="35695" x="2882900" y="374650"/>
          <p14:tracePt t="35712" x="2794000" y="311150"/>
          <p14:tracePt t="35729" x="2730500" y="279400"/>
          <p14:tracePt t="35746" x="2679700" y="273050"/>
          <p14:tracePt t="35762" x="2603500" y="292100"/>
          <p14:tracePt t="35780" x="2489200" y="330200"/>
          <p14:tracePt t="35795" x="2355850" y="374650"/>
          <p14:tracePt t="35812" x="2273300" y="387350"/>
          <p14:tracePt t="35816" x="2241550" y="393700"/>
          <p14:tracePt t="40217" x="2241550" y="400050"/>
          <p14:tracePt t="40225" x="2247900" y="412750"/>
          <p14:tracePt t="40234" x="2273300" y="444500"/>
          <p14:tracePt t="40250" x="2336800" y="520700"/>
          <p14:tracePt t="40267" x="2387600" y="590550"/>
          <p14:tracePt t="40283" x="2419350" y="647700"/>
          <p14:tracePt t="40299" x="2444750" y="698500"/>
          <p14:tracePt t="40317" x="2476500" y="742950"/>
          <p14:tracePt t="40335" x="2552700" y="812800"/>
          <p14:tracePt t="40349" x="2584450" y="850900"/>
          <p14:tracePt t="40367" x="2641600" y="927100"/>
          <p14:tracePt t="40384" x="2673350" y="1035050"/>
          <p14:tracePt t="40400" x="2679700" y="1085850"/>
          <p14:tracePt t="40417" x="2679700" y="1130300"/>
          <p14:tracePt t="40433" x="2673350" y="1174750"/>
          <p14:tracePt t="40449" x="2673350" y="1193800"/>
          <p14:tracePt t="40466" x="2673350" y="1212850"/>
          <p14:tracePt t="40483" x="2673350" y="1225550"/>
          <p14:tracePt t="40500" x="2673350" y="1231900"/>
          <p14:tracePt t="40516" x="2673350" y="1257300"/>
          <p14:tracePt t="40533" x="2679700" y="1289050"/>
          <p14:tracePt t="40550" x="2692400" y="1314450"/>
          <p14:tracePt t="40566" x="2705100" y="1346200"/>
          <p14:tracePt t="40584" x="2717800" y="1377950"/>
          <p14:tracePt t="40600" x="2730500" y="1403350"/>
          <p14:tracePt t="40616" x="2743200" y="1422400"/>
          <p14:tracePt t="40618" x="2743200" y="1428750"/>
          <p14:tracePt t="40634" x="2755900" y="1447800"/>
          <p14:tracePt t="40650" x="2813050" y="1504950"/>
          <p14:tracePt t="40666" x="2889250" y="1549400"/>
          <p14:tracePt t="40683" x="2971800" y="1581150"/>
          <p14:tracePt t="40700" x="3067050" y="1600200"/>
          <p14:tracePt t="40717" x="3143250" y="1612900"/>
          <p14:tracePt t="40733" x="3232150" y="1619250"/>
          <p14:tracePt t="40750" x="3295650" y="1619250"/>
          <p14:tracePt t="40767" x="3371850" y="1612900"/>
          <p14:tracePt t="40783" x="3403600" y="1612900"/>
          <p14:tracePt t="40800" x="3403600" y="1606550"/>
          <p14:tracePt t="40893" x="3397250" y="1600200"/>
          <p14:tracePt t="40903" x="3390900" y="1600200"/>
          <p14:tracePt t="40917" x="3378200" y="1593850"/>
          <p14:tracePt t="57044" x="3378200" y="1600200"/>
          <p14:tracePt t="57052" x="3378200" y="1651000"/>
          <p14:tracePt t="57065" x="3378200" y="1727200"/>
          <p14:tracePt t="57081" x="3359150" y="1790700"/>
          <p14:tracePt t="57097" x="3340100" y="1847850"/>
          <p14:tracePt t="57115" x="3340100" y="1898650"/>
          <p14:tracePt t="57134" x="3371850" y="1949450"/>
          <p14:tracePt t="57147" x="3416300" y="1993900"/>
          <p14:tracePt t="57163" x="3441700" y="2025650"/>
          <p14:tracePt t="57180" x="3441700" y="2063750"/>
          <p14:tracePt t="57197" x="3416300" y="2095500"/>
          <p14:tracePt t="57214" x="3390900" y="2108200"/>
          <p14:tracePt t="57231" x="3384550" y="2108200"/>
          <p14:tracePt t="57247" x="3378200" y="2108200"/>
          <p14:tracePt t="57264" x="3371850" y="2108200"/>
          <p14:tracePt t="57280" x="3365500" y="2095500"/>
          <p14:tracePt t="57298" x="3365500" y="2070100"/>
          <p14:tracePt t="57314" x="3365500" y="2057400"/>
          <p14:tracePt t="57331" x="3371850" y="2038350"/>
          <p14:tracePt t="57347" x="3371850" y="2025650"/>
          <p14:tracePt t="57364" x="3352800" y="2006600"/>
          <p14:tracePt t="57381" x="3308350" y="2000250"/>
          <p14:tracePt t="57397" x="3289300" y="2000250"/>
          <p14:tracePt t="63747" x="3289300" y="2006600"/>
          <p14:tracePt t="63755" x="3340100" y="2070100"/>
          <p14:tracePt t="63769" x="3403600" y="2127250"/>
          <p14:tracePt t="63786" x="3524250" y="2228850"/>
          <p14:tracePt t="63803" x="3644900" y="2324100"/>
          <p14:tracePt t="63821" x="3803650" y="2413000"/>
          <p14:tracePt t="63837" x="3905250" y="2457450"/>
          <p14:tracePt t="63852" x="4051300" y="2508250"/>
          <p14:tracePt t="63870" x="4146550" y="2527300"/>
          <p14:tracePt t="63886" x="4216400" y="2540000"/>
          <p14:tracePt t="63904" x="4248150" y="2546350"/>
          <p14:tracePt t="63920" x="4267200" y="2546350"/>
          <p14:tracePt t="63936" x="4273550" y="2546350"/>
          <p14:tracePt t="64169" x="4279900" y="2546350"/>
          <p14:tracePt t="64177" x="4286250" y="2546350"/>
          <p14:tracePt t="64186" x="4292600" y="2546350"/>
          <p14:tracePt t="64203" x="4375150" y="2565400"/>
          <p14:tracePt t="64209" x="4419600" y="2584450"/>
          <p14:tracePt t="64220" x="4464050" y="2603500"/>
          <p14:tracePt t="64237" x="4578350" y="2647950"/>
          <p14:tracePt t="64253" x="4699000" y="2686050"/>
          <p14:tracePt t="64270" x="4870450" y="2724150"/>
          <p14:tracePt t="64286" x="4940300" y="2724150"/>
          <p14:tracePt t="64303" x="4972050" y="2724150"/>
          <p14:tracePt t="64319" x="4984750" y="2724150"/>
          <p14:tracePt t="64336" x="4991100" y="2724150"/>
          <p14:tracePt t="64353" x="4997450" y="2717800"/>
          <p14:tracePt t="64370" x="5003800" y="2711450"/>
          <p14:tracePt t="64386" x="5010150" y="2705100"/>
          <p14:tracePt t="64403" x="5022850" y="2698750"/>
          <p14:tracePt t="64420" x="5022850" y="2692400"/>
          <p14:tracePt t="64437" x="5029200" y="2686050"/>
          <p14:tracePt t="64453" x="5035550" y="2679700"/>
          <p14:tracePt t="64470" x="5041900" y="2667000"/>
          <p14:tracePt t="64487" x="5048250" y="2660650"/>
          <p14:tracePt t="64490" x="5054600" y="2660650"/>
          <p14:tracePt t="64505" x="5060950" y="2654300"/>
          <p14:tracePt t="64774" x="5067300" y="2641600"/>
          <p14:tracePt t="64787" x="5086350" y="2622550"/>
          <p14:tracePt t="64804" x="5099050" y="2603500"/>
          <p14:tracePt t="64820" x="5105400" y="2597150"/>
          <p14:tracePt t="64837" x="5105400" y="2590800"/>
          <p14:tracePt t="64853" x="5111750" y="2590800"/>
          <p14:tracePt t="64910" x="5118100" y="2590800"/>
          <p14:tracePt t="64920" x="5124450" y="2590800"/>
          <p14:tracePt t="64937" x="5187950" y="2590800"/>
          <p14:tracePt t="64954" x="5276850" y="2590800"/>
          <p14:tracePt t="64957" x="5327650" y="2590800"/>
          <p14:tracePt t="64970" x="5378450" y="2603500"/>
          <p14:tracePt t="64974" x="5422900" y="2616200"/>
          <p14:tracePt t="64988" x="5441950" y="2622550"/>
          <p14:tracePt t="65004" x="5511800" y="2647950"/>
          <p14:tracePt t="65021" x="5518150" y="2647950"/>
          <p14:tracePt t="65054" x="5524500" y="2647950"/>
          <p14:tracePt t="65073" x="5568950" y="2654300"/>
          <p14:tracePt t="65089" x="5626100" y="2654300"/>
          <p14:tracePt t="65105" x="5689600" y="2654300"/>
          <p14:tracePt t="65121" x="5759450" y="2647950"/>
          <p14:tracePt t="65137" x="5829300" y="2647950"/>
          <p14:tracePt t="65156" x="5886450" y="2647950"/>
          <p14:tracePt t="65171" x="5937250" y="2647950"/>
          <p14:tracePt t="65187" x="5981700" y="2647950"/>
          <p14:tracePt t="65204" x="6051550" y="2641600"/>
          <p14:tracePt t="65221" x="6115050" y="2635250"/>
          <p14:tracePt t="65238" x="6178550" y="2616200"/>
          <p14:tracePt t="65254" x="6229350" y="2590800"/>
          <p14:tracePt t="65270" x="6267450" y="2559050"/>
          <p14:tracePt t="65287" x="6292850" y="2533650"/>
          <p14:tracePt t="65304" x="6299200" y="2508250"/>
          <p14:tracePt t="65320" x="6305550" y="2476500"/>
          <p14:tracePt t="65338" x="6299200" y="2432050"/>
          <p14:tracePt t="65355" x="6280150" y="2406650"/>
          <p14:tracePt t="65371" x="6254750" y="2374900"/>
          <p14:tracePt t="65387" x="6223000" y="2349500"/>
          <p14:tracePt t="65404" x="6191250" y="2317750"/>
          <p14:tracePt t="65421" x="6159500" y="2286000"/>
          <p14:tracePt t="65438" x="6108700" y="2235200"/>
          <p14:tracePt t="65454" x="6064250" y="2197100"/>
          <p14:tracePt t="65471" x="6019800" y="2184400"/>
          <p14:tracePt t="65487" x="5956300" y="2171700"/>
          <p14:tracePt t="65505" x="5873750" y="2178050"/>
          <p14:tracePt t="65521" x="5784850" y="2203450"/>
          <p14:tracePt t="65537" x="5695950" y="2247900"/>
          <p14:tracePt t="65554" x="5638800" y="2286000"/>
          <p14:tracePt t="65571" x="5594350" y="2330450"/>
          <p14:tracePt t="65589" x="5549900" y="2393950"/>
          <p14:tracePt t="65604" x="5549900" y="2425700"/>
          <p14:tracePt t="65621" x="5556250" y="2476500"/>
          <p14:tracePt t="65638" x="5581650" y="2514600"/>
          <p14:tracePt t="65654" x="5632450" y="2552700"/>
          <p14:tracePt t="65671" x="5702300" y="2590800"/>
          <p14:tracePt t="65687" x="5822950" y="2616200"/>
          <p14:tracePt t="65705" x="6000750" y="2635250"/>
          <p14:tracePt t="65721" x="6153150" y="2628900"/>
          <p14:tracePt t="65737" x="6261100" y="2603500"/>
          <p14:tracePt t="65754" x="6375400" y="2552700"/>
          <p14:tracePt t="65771" x="6445250" y="2495550"/>
          <p14:tracePt t="65787" x="6496050" y="2444750"/>
          <p14:tracePt t="65804" x="6534150" y="2387600"/>
          <p14:tracePt t="65821" x="6546850" y="2349500"/>
          <p14:tracePt t="65839" x="6565900" y="2305050"/>
          <p14:tracePt t="65854" x="6572250" y="2305050"/>
          <p14:tracePt t="65871" x="6572250" y="2298700"/>
          <p14:tracePt t="65959" x="6565900" y="2298700"/>
          <p14:tracePt t="65985" x="6559550" y="2298700"/>
          <p14:tracePt t="65992" x="6553200" y="2298700"/>
          <p14:tracePt t="66004" x="6546850" y="2298700"/>
          <p14:tracePt t="66021" x="6508750" y="2298700"/>
          <p14:tracePt t="66038" x="6483350" y="2298700"/>
          <p14:tracePt t="68194" x="6470650" y="2311400"/>
          <p14:tracePt t="68201" x="6438900" y="2343150"/>
          <p14:tracePt t="68210" x="6381750" y="2368550"/>
          <p14:tracePt t="68223" x="6248400" y="2413000"/>
          <p14:tracePt t="68241" x="6121400" y="2438400"/>
          <p14:tracePt t="68256" x="6013450" y="2457450"/>
          <p14:tracePt t="68273" x="5949950" y="2463800"/>
          <p14:tracePt t="68290" x="5924550" y="2470150"/>
          <p14:tracePt t="68307" x="5899150" y="2482850"/>
          <p14:tracePt t="68323" x="5816600" y="2527300"/>
          <p14:tracePt t="68340" x="5664200" y="2603500"/>
          <p14:tracePt t="68356" x="5441950" y="2686050"/>
          <p14:tracePt t="68373" x="5187950" y="2762250"/>
          <p14:tracePt t="68390" x="5035550" y="2806700"/>
          <p14:tracePt t="68407" x="4921250" y="2832100"/>
          <p14:tracePt t="68409" x="4895850" y="2844800"/>
          <p14:tracePt t="68423" x="4864100" y="2851150"/>
          <p14:tracePt t="68426" x="4851400" y="2857500"/>
          <p14:tracePt t="68441" x="4794250" y="2889250"/>
          <p14:tracePt t="68456" x="4711700" y="2927350"/>
          <p14:tracePt t="68473" x="4572000" y="2978150"/>
          <p14:tracePt t="68490" x="4400550" y="3022600"/>
          <p14:tracePt t="68507" x="4229100" y="3054350"/>
          <p14:tracePt t="68523" x="4089400" y="3073400"/>
          <p14:tracePt t="68540" x="4038600" y="3079750"/>
          <p14:tracePt t="68730" x="4038600" y="3086100"/>
          <p14:tracePt t="68737" x="4038600" y="3092450"/>
          <p14:tracePt t="68743" x="4044950" y="3098800"/>
          <p14:tracePt t="68757" x="4051300" y="3111500"/>
          <p14:tracePt t="68774" x="4057650" y="3117850"/>
          <p14:tracePt t="70115" x="4064000" y="3117850"/>
          <p14:tracePt t="70123" x="4070350" y="3117850"/>
          <p14:tracePt t="70128" x="4076700" y="3117850"/>
          <p14:tracePt t="70141" x="4083050" y="3117850"/>
          <p14:tracePt t="70158" x="4089400" y="3117850"/>
          <p14:tracePt t="70175" x="4095750" y="3117850"/>
          <p14:tracePt t="70824" x="4102100" y="3111500"/>
          <p14:tracePt t="70842" x="4133850" y="3086100"/>
          <p14:tracePt t="70859" x="4159250" y="3067050"/>
          <p14:tracePt t="70875" x="4165600" y="3060700"/>
          <p14:tracePt t="70931" x="4165600" y="3067050"/>
          <p14:tracePt t="70942" x="4159250" y="3067050"/>
          <p14:tracePt t="71094" x="4159250" y="3073400"/>
          <p14:tracePt t="71102" x="4152900" y="3073400"/>
          <p14:tracePt t="71118" x="4152900" y="3079750"/>
          <p14:tracePt t="71126" x="4146550" y="3079750"/>
          <p14:tracePt t="71142" x="4140200" y="3086100"/>
          <p14:tracePt t="71159" x="4133850" y="3098800"/>
          <p14:tracePt t="71245" x="4133850" y="3105150"/>
          <p14:tracePt t="72130" x="4133850" y="3098800"/>
          <p14:tracePt t="72137" x="4140200" y="3098800"/>
          <p14:tracePt t="72146" x="4146550" y="3092450"/>
          <p14:tracePt t="72230" x="4146550" y="3098800"/>
          <p14:tracePt t="72297" x="4146550" y="3105150"/>
          <p14:tracePt t="72305" x="4140200" y="3105150"/>
          <p14:tracePt t="72309" x="4140200" y="3111500"/>
          <p14:tracePt t="72327" x="4127500" y="3124200"/>
          <p14:tracePt t="72343" x="4121150" y="3130550"/>
          <p14:tracePt t="72360" x="4121150" y="3136900"/>
          <p14:tracePt t="72811" x="4121150" y="3130550"/>
          <p14:tracePt t="72819" x="4121150" y="3124200"/>
          <p14:tracePt t="72826" x="4121150" y="3117850"/>
          <p14:tracePt t="72844" x="4127500" y="3105150"/>
          <p14:tracePt t="72861" x="4133850" y="3092450"/>
          <p14:tracePt t="72877" x="4133850" y="3086100"/>
          <p14:tracePt t="73032" x="4140200" y="3086100"/>
          <p14:tracePt t="73045" x="4140200" y="3079750"/>
          <p14:tracePt t="73061" x="4152900" y="3073400"/>
          <p14:tracePt t="73077" x="4152900" y="3060700"/>
          <p14:tracePt t="73080" x="4159250" y="3054350"/>
          <p14:tracePt t="73095" x="4165600" y="3041650"/>
          <p14:tracePt t="73110" x="4178300" y="3028950"/>
          <p14:tracePt t="73217" x="4178300" y="3035300"/>
          <p14:tracePt t="73225" x="4171950" y="3041650"/>
          <p14:tracePt t="73231" x="4171950" y="3048000"/>
          <p14:tracePt t="73261" x="4165600" y="3054350"/>
          <p14:tracePt t="73278" x="4165600" y="3060700"/>
          <p14:tracePt t="73592" x="4159250" y="3060700"/>
          <p14:tracePt t="73600" x="4152900" y="3067050"/>
          <p14:tracePt t="73610" x="4140200" y="3073400"/>
          <p14:tracePt t="73627" x="4127500" y="3079750"/>
          <p14:tracePt t="75575" x="4146550" y="3079750"/>
          <p14:tracePt t="75583" x="4165600" y="3079750"/>
          <p14:tracePt t="75597" x="4273550" y="3073400"/>
          <p14:tracePt t="75614" x="4318000" y="3073400"/>
          <p14:tracePt t="75629" x="4324350" y="3073400"/>
          <p14:tracePt t="75727" x="4337050" y="3073400"/>
          <p14:tracePt t="75732" x="4343400" y="3073400"/>
          <p14:tracePt t="75746" x="4362450" y="3073400"/>
          <p14:tracePt t="75763" x="4387850" y="3060700"/>
          <p14:tracePt t="75780" x="4413250" y="3054350"/>
          <p14:tracePt t="75796" x="4438650" y="3041650"/>
          <p14:tracePt t="75800" x="4445000" y="3035300"/>
          <p14:tracePt t="75813" x="4451350" y="3028950"/>
          <p14:tracePt t="75815" x="4464050" y="3022600"/>
          <p14:tracePt t="75829" x="4470400" y="3016250"/>
          <p14:tracePt t="75832" x="4483100" y="3003550"/>
          <p14:tracePt t="75846" x="4502150" y="2984500"/>
          <p14:tracePt t="75863" x="4521200" y="2959100"/>
          <p14:tracePt t="75879" x="4540250" y="2940050"/>
          <p14:tracePt t="75899" x="4559300" y="2921000"/>
          <p14:tracePt t="75903" x="4565650" y="2908300"/>
          <p14:tracePt t="75912" x="4578350" y="2895600"/>
          <p14:tracePt t="75929" x="4597400" y="2870200"/>
          <p14:tracePt t="75946" x="4610100" y="2851150"/>
          <p14:tracePt t="75963" x="4610100" y="2832100"/>
          <p14:tracePt t="75980" x="4610100" y="2813050"/>
          <p14:tracePt t="75996" x="4610100" y="2794000"/>
          <p14:tracePt t="76013" x="4597400" y="2762250"/>
          <p14:tracePt t="76029" x="4584700" y="2749550"/>
          <p14:tracePt t="76046" x="4578350" y="2743200"/>
          <p14:tracePt t="76050" x="4572000" y="2743200"/>
          <p14:tracePt t="76063" x="4565650" y="2736850"/>
          <p14:tracePt t="76080" x="4527550" y="2730500"/>
          <p14:tracePt t="76096" x="4495800" y="2730500"/>
          <p14:tracePt t="76113" x="4470400" y="2724150"/>
          <p14:tracePt t="76129" x="4445000" y="2724150"/>
          <p14:tracePt t="76146" x="4419600" y="2724150"/>
          <p14:tracePt t="76163" x="4387850" y="2724150"/>
          <p14:tracePt t="76179" x="4356100" y="2724150"/>
          <p14:tracePt t="76196" x="4311650" y="2724150"/>
          <p14:tracePt t="76213" x="4273550" y="2730500"/>
          <p14:tracePt t="76230" x="4260850" y="2736850"/>
          <p14:tracePt t="76247" x="4248150" y="2736850"/>
          <p14:tracePt t="76263" x="4235450" y="2736850"/>
          <p14:tracePt t="76280" x="4184650" y="2743200"/>
          <p14:tracePt t="76296" x="4171950" y="2743200"/>
          <p14:tracePt t="76314" x="4127500" y="2755900"/>
          <p14:tracePt t="76330" x="4102100" y="2755900"/>
          <p14:tracePt t="76346" x="4076700" y="2755900"/>
          <p14:tracePt t="76363" x="4044950" y="2755900"/>
          <p14:tracePt t="76380" x="4038600" y="2755900"/>
          <p14:tracePt t="76413" x="4025900" y="2755900"/>
          <p14:tracePt t="76430" x="4019550" y="2755900"/>
          <p14:tracePt t="76447" x="4013200" y="2755900"/>
          <p14:tracePt t="76464" x="4000500" y="2755900"/>
          <p14:tracePt t="76480" x="3994150" y="2755900"/>
          <p14:tracePt t="76497" x="3981450" y="2768600"/>
          <p14:tracePt t="76501" x="3975100" y="2768600"/>
          <p14:tracePt t="76515" x="3962400" y="2781300"/>
          <p14:tracePt t="76530" x="3949700" y="2787650"/>
          <p14:tracePt t="76547" x="3943350" y="2794000"/>
          <p14:tracePt t="76564" x="3930650" y="2800350"/>
          <p14:tracePt t="76580" x="3930650" y="2806700"/>
          <p14:tracePt t="76613" x="3924300" y="2806700"/>
          <p14:tracePt t="76630" x="3917950" y="2819400"/>
          <p14:tracePt t="76647" x="3905250" y="2838450"/>
          <p14:tracePt t="76649" x="3892550" y="2863850"/>
          <p14:tracePt t="76663" x="3892550" y="2889250"/>
          <p14:tracePt t="76665" x="3886200" y="2914650"/>
          <p14:tracePt t="76680" x="3886200" y="2927350"/>
          <p14:tracePt t="76697" x="3892550" y="2978150"/>
          <p14:tracePt t="76713" x="3898900" y="2997200"/>
          <p14:tracePt t="76730" x="3905250" y="3016250"/>
          <p14:tracePt t="76747" x="3911600" y="3016250"/>
          <p14:tracePt t="76763" x="3924300" y="3016250"/>
          <p14:tracePt t="76780" x="3962400" y="3022600"/>
          <p14:tracePt t="76797" x="4064000" y="3048000"/>
          <p14:tracePt t="76813" x="4178300" y="3073400"/>
          <p14:tracePt t="76831" x="4330700" y="3092450"/>
          <p14:tracePt t="76847" x="4419600" y="3098800"/>
          <p14:tracePt t="76863" x="4483100" y="3098800"/>
          <p14:tracePt t="76880" x="4521200" y="3098800"/>
          <p14:tracePt t="76898" x="4565650" y="3086100"/>
          <p14:tracePt t="76914" x="4597400" y="3060700"/>
          <p14:tracePt t="76930" x="4641850" y="3028950"/>
          <p14:tracePt t="76947" x="4673600" y="3003550"/>
          <p14:tracePt t="76964" x="4686300" y="2990850"/>
          <p14:tracePt t="76980" x="4699000" y="2978150"/>
          <p14:tracePt t="77028" x="4692650" y="2978150"/>
          <p14:tracePt t="77047" x="4679950" y="2978150"/>
          <p14:tracePt t="77064" x="4667250" y="2978150"/>
          <p14:tracePt t="77081" x="4648200" y="2978150"/>
          <p14:tracePt t="77097" x="4629150" y="2978150"/>
          <p14:tracePt t="77114" x="4572000" y="2978150"/>
          <p14:tracePt t="77130" x="4533900" y="2978150"/>
          <p14:tracePt t="77147" x="4476750" y="2978150"/>
          <p14:tracePt t="77164" x="4381500" y="2971800"/>
          <p14:tracePt t="77180" x="4305300" y="2959100"/>
          <p14:tracePt t="77197" x="4260850" y="2952750"/>
          <p14:tracePt t="77214" x="4178300" y="2933700"/>
          <p14:tracePt t="77231" x="4108450" y="2921000"/>
          <p14:tracePt t="77247" x="4000500" y="2908300"/>
          <p14:tracePt t="77264" x="3911600" y="2901950"/>
          <p14:tracePt t="77280" x="3867150" y="2895600"/>
          <p14:tracePt t="77298" x="3854450" y="2895600"/>
          <p14:tracePt t="77314" x="3841750" y="2895600"/>
          <p14:tracePt t="77331" x="3829050" y="2901950"/>
          <p14:tracePt t="77348" x="3803650" y="2914650"/>
          <p14:tracePt t="77364" x="3778250" y="2921000"/>
          <p14:tracePt t="77380" x="3740150" y="2940050"/>
          <p14:tracePt t="77397" x="3721100" y="2952750"/>
          <p14:tracePt t="77414" x="3708400" y="2959100"/>
          <p14:tracePt t="77431" x="3702050" y="2965450"/>
          <p14:tracePt t="77464" x="3689350" y="2971800"/>
          <p14:tracePt t="77481" x="3683000" y="2971800"/>
          <p14:tracePt t="77497" x="3657600" y="2978150"/>
          <p14:tracePt t="77514" x="3606800" y="2984500"/>
          <p14:tracePt t="77531" x="3568700" y="2984500"/>
          <p14:tracePt t="77547" x="3524250" y="2984500"/>
          <p14:tracePt t="77564" x="3473450" y="2984500"/>
          <p14:tracePt t="77581" x="3397250" y="2984500"/>
          <p14:tracePt t="77598" x="3232150" y="2984500"/>
          <p14:tracePt t="77614" x="3149600" y="2978150"/>
          <p14:tracePt t="77631" x="3035300" y="2946400"/>
          <p14:tracePt t="77647" x="2965450" y="2914650"/>
          <p14:tracePt t="77664" x="2901950" y="2882900"/>
          <p14:tracePt t="77681" x="2863850" y="2838450"/>
          <p14:tracePt t="77698" x="2851150" y="2819400"/>
          <p14:tracePt t="77714" x="2851150" y="2806700"/>
          <p14:tracePt t="77731" x="2851150" y="2800350"/>
          <p14:tracePt t="77835" x="2851150" y="2794000"/>
          <p14:tracePt t="77843" x="2851150" y="2787650"/>
          <p14:tracePt t="77853" x="2857500" y="2781300"/>
          <p14:tracePt t="77864" x="2870200" y="2762250"/>
          <p14:tracePt t="77881" x="2876550" y="2749550"/>
          <p14:tracePt t="77898" x="2882900" y="2736850"/>
          <p14:tracePt t="77914" x="2889250" y="2730500"/>
          <p14:tracePt t="77931" x="2889250" y="2724150"/>
          <p14:tracePt t="77948" x="2895600" y="2717800"/>
          <p14:tracePt t="77966" x="2895600" y="2711450"/>
          <p14:tracePt t="77981" x="2908300" y="2705100"/>
          <p14:tracePt t="77998" x="2914650" y="2686050"/>
          <p14:tracePt t="78014" x="2933700" y="2667000"/>
          <p14:tracePt t="78032" x="2959100" y="2641600"/>
          <p14:tracePt t="78048" x="2984500" y="2622550"/>
          <p14:tracePt t="78064" x="2997200" y="2616200"/>
          <p14:tracePt t="81035" x="2997200" y="2609850"/>
          <p14:tracePt t="81044" x="2952750" y="2565400"/>
          <p14:tracePt t="81052" x="2895600" y="2508250"/>
          <p14:tracePt t="81067" x="2762250" y="2362200"/>
          <p14:tracePt t="81084" x="2635250" y="2241550"/>
          <p14:tracePt t="81100" x="2552700" y="2165350"/>
          <p14:tracePt t="81117" x="2501900" y="2114550"/>
          <p14:tracePt t="81134" x="2482850" y="2082800"/>
          <p14:tracePt t="81140" x="2476500" y="2076450"/>
          <p14:tracePt t="81284" x="2470150" y="2076450"/>
          <p14:tracePt t="81291" x="2463800" y="2076450"/>
          <p14:tracePt t="81300" x="2457450" y="2076450"/>
          <p14:tracePt t="81318" x="2425700" y="2076450"/>
          <p14:tracePt t="81334" x="2349500" y="2070100"/>
          <p14:tracePt t="81351" x="2273300" y="2070100"/>
          <p14:tracePt t="81368" x="2178050" y="2063750"/>
          <p14:tracePt t="81385" x="2095500" y="2057400"/>
          <p14:tracePt t="81401" x="2025650" y="2051050"/>
          <p14:tracePt t="81405" x="1981200" y="2044700"/>
          <p14:tracePt t="81418" x="1936750" y="2038350"/>
          <p14:tracePt t="81435" x="1905000" y="2032000"/>
          <p14:tracePt t="81451" x="1860550" y="2019300"/>
          <p14:tracePt t="81459" x="1841500" y="2012950"/>
          <p14:tracePt t="81467" x="1797050" y="2006600"/>
          <p14:tracePt t="81484" x="1727200" y="1987550"/>
          <p14:tracePt t="81501" x="1663700" y="1968500"/>
          <p14:tracePt t="81518" x="1612900" y="1949450"/>
          <p14:tracePt t="81534" x="1574800" y="1930400"/>
          <p14:tracePt t="81551" x="1549400" y="1911350"/>
          <p14:tracePt t="81568" x="1517650" y="1898650"/>
          <p14:tracePt t="81584" x="1473200" y="1892300"/>
          <p14:tracePt t="81601" x="1409700" y="1892300"/>
          <p14:tracePt t="81617" x="1333500" y="1892300"/>
          <p14:tracePt t="81635" x="1250950" y="1905000"/>
          <p14:tracePt t="81651" x="1168400" y="1930400"/>
          <p14:tracePt t="81653" x="1136650" y="1936750"/>
          <p14:tracePt t="81668" x="1092200" y="1962150"/>
          <p14:tracePt t="81684" x="1066800" y="1987550"/>
          <p14:tracePt t="81701" x="1041400" y="2012950"/>
          <p14:tracePt t="81717" x="1022350" y="2025650"/>
          <p14:tracePt t="81734" x="1009650" y="2032000"/>
          <p14:tracePt t="81751" x="1009650" y="2038350"/>
          <p14:tracePt t="81811" x="1009650" y="2044700"/>
          <p14:tracePt t="81819" x="1009650" y="2051050"/>
          <p14:tracePt t="81834" x="1035050" y="2070100"/>
          <p14:tracePt t="81851" x="1073150" y="2089150"/>
          <p14:tracePt t="81868" x="1111250" y="2095500"/>
          <p14:tracePt t="81884" x="1200150" y="2095500"/>
          <p14:tracePt t="81901" x="1301750" y="2076450"/>
          <p14:tracePt t="81918" x="1365250" y="2063750"/>
          <p14:tracePt t="81934" x="1435100" y="2038350"/>
          <p14:tracePt t="81951" x="1479550" y="2019300"/>
          <p14:tracePt t="81968" x="1511300" y="2006600"/>
          <p14:tracePt t="81984" x="1543050" y="1987550"/>
          <p14:tracePt t="82002" x="1543050" y="1981200"/>
          <p14:tracePt t="82066" x="1536700" y="1981200"/>
          <p14:tracePt t="82085" x="1530350" y="1981200"/>
          <p14:tracePt t="82102" x="1524000" y="1987550"/>
          <p14:tracePt t="82135" x="1517650" y="1987550"/>
          <p14:tracePt t="82153" x="1504950" y="1981200"/>
          <p14:tracePt t="82168" x="1498600" y="1981200"/>
          <p14:tracePt t="82184" x="1492250" y="1981200"/>
          <p14:tracePt t="82254" x="1492250" y="1974850"/>
          <p14:tracePt t="82261" x="1498600" y="1974850"/>
          <p14:tracePt t="82269" x="1504950" y="1974850"/>
          <p14:tracePt t="82285" x="1524000" y="1968500"/>
          <p14:tracePt t="82302" x="1536700" y="1962150"/>
          <p14:tracePt t="82318" x="1543050" y="1962150"/>
          <p14:tracePt t="82948" x="1549400" y="1962150"/>
          <p14:tracePt t="82957" x="1568450" y="1962150"/>
          <p14:tracePt t="82970" x="1606550" y="1962150"/>
          <p14:tracePt t="82987" x="1739900" y="1962150"/>
          <p14:tracePt t="83002" x="1828800" y="1974850"/>
          <p14:tracePt t="83019" x="1898650" y="1987550"/>
          <p14:tracePt t="83036" x="1974850" y="1993900"/>
          <p14:tracePt t="83052" x="2051050" y="2000250"/>
          <p14:tracePt t="83069" x="2159000" y="2012950"/>
          <p14:tracePt t="83085" x="2260600" y="2019300"/>
          <p14:tracePt t="83102" x="2374900" y="2025650"/>
          <p14:tracePt t="83119" x="2476500" y="2038350"/>
          <p14:tracePt t="83135" x="2546350" y="2038350"/>
          <p14:tracePt t="83138" x="2578100" y="2038350"/>
          <p14:tracePt t="83152" x="2609850" y="2038350"/>
          <p14:tracePt t="83154" x="2647950" y="2038350"/>
          <p14:tracePt t="83169" x="2679700" y="2038350"/>
          <p14:tracePt t="83185" x="2730500" y="2038350"/>
          <p14:tracePt t="83188" x="2774950" y="2038350"/>
          <p14:tracePt t="83202" x="2832100" y="2038350"/>
          <p14:tracePt t="83219" x="3003550" y="2032000"/>
          <p14:tracePt t="83222" x="3073400" y="2025650"/>
          <p14:tracePt t="83236" x="3187700" y="2025650"/>
          <p14:tracePt t="83252" x="3467100" y="2025650"/>
          <p14:tracePt t="83269" x="3575050" y="2012950"/>
          <p14:tracePt t="83286" x="3638550" y="2006600"/>
          <p14:tracePt t="83303" x="3689350" y="2006600"/>
          <p14:tracePt t="83319" x="3746500" y="2006600"/>
          <p14:tracePt t="83336" x="3816350" y="2006600"/>
          <p14:tracePt t="83352" x="3911600" y="2032000"/>
          <p14:tracePt t="83369" x="4013200" y="2051050"/>
          <p14:tracePt t="83385" x="4127500" y="2063750"/>
          <p14:tracePt t="83389" x="4191000" y="2070100"/>
          <p14:tracePt t="83402" x="4241800" y="2070100"/>
          <p14:tracePt t="83419" x="4343400" y="2076450"/>
          <p14:tracePt t="83436" x="4425950" y="2063750"/>
          <p14:tracePt t="83452" x="4464050" y="2044700"/>
          <p14:tracePt t="83469" x="4514850" y="1987550"/>
          <p14:tracePt t="83485" x="4527550" y="1968500"/>
          <p14:tracePt t="83486" x="4565650" y="1930400"/>
          <p14:tracePt t="83502" x="4622800" y="1854200"/>
          <p14:tracePt t="83519" x="4667250" y="1778000"/>
          <p14:tracePt t="83536" x="4711700" y="1695450"/>
          <p14:tracePt t="83552" x="4756150" y="1593850"/>
          <p14:tracePt t="83569" x="4800600" y="1492250"/>
          <p14:tracePt t="83586" x="4826000" y="1390650"/>
          <p14:tracePt t="83602" x="4845050" y="1282700"/>
          <p14:tracePt t="83619" x="4845050" y="1174750"/>
          <p14:tracePt t="83636" x="4826000" y="1079500"/>
          <p14:tracePt t="83657" x="4768850" y="996950"/>
          <p14:tracePt t="83669" x="4749800" y="990600"/>
          <p14:tracePt t="83672" x="4730750" y="984250"/>
          <p14:tracePt t="83686" x="4679950" y="990600"/>
          <p14:tracePt t="83703" x="4603750" y="1022350"/>
          <p14:tracePt t="83719" x="4540250" y="1066800"/>
          <p14:tracePt t="83736" x="4425950" y="1130300"/>
          <p14:tracePt t="83752" x="4349750" y="1174750"/>
          <p14:tracePt t="83769" x="4279900" y="1206500"/>
          <p14:tracePt t="83786" x="4222750" y="1244600"/>
          <p14:tracePt t="83802" x="4191000" y="1270000"/>
          <p14:tracePt t="83819" x="4171950" y="1289050"/>
          <p14:tracePt t="83836" x="4159250" y="1308100"/>
          <p14:tracePt t="83853" x="4152900" y="1320800"/>
          <p14:tracePt t="83869" x="4146550" y="1339850"/>
          <p14:tracePt t="83886" x="4146550" y="1352550"/>
          <p14:tracePt t="83903" x="4140200" y="1365250"/>
          <p14:tracePt t="83920" x="4140200" y="1377950"/>
          <p14:tracePt t="83936" x="4140200" y="1390650"/>
          <p14:tracePt t="83953" x="4133850" y="1409700"/>
          <p14:tracePt t="83970" x="4127500" y="1428750"/>
          <p14:tracePt t="83986" x="4121150" y="1447800"/>
          <p14:tracePt t="84003" x="4121150" y="1460500"/>
          <p14:tracePt t="84020" x="4121150" y="1466850"/>
          <p14:tracePt t="84083" x="4114800" y="1479550"/>
          <p14:tracePt t="84103" x="4114800" y="1485900"/>
          <p14:tracePt t="84120" x="4114800" y="1498600"/>
          <p14:tracePt t="84124" x="4114800" y="1504950"/>
          <p14:tracePt t="84137" x="4114800" y="1511300"/>
          <p14:tracePt t="84141" x="4108450" y="1517650"/>
          <p14:tracePt t="84153" x="4108450" y="1524000"/>
          <p14:tracePt t="84154" x="4108450" y="1530350"/>
          <p14:tracePt t="84170" x="4102100" y="1543050"/>
          <p14:tracePt t="84186" x="4102100" y="1555750"/>
          <p14:tracePt t="84220" x="4102100" y="1562100"/>
          <p14:tracePt t="84236" x="4095750" y="1562100"/>
          <p14:tracePt t="84253" x="4095750" y="1568450"/>
          <p14:tracePt t="84287" x="4095750" y="1574800"/>
          <p14:tracePt t="84304" x="4089400" y="1581150"/>
          <p14:tracePt t="84320" x="4083050" y="1581150"/>
          <p14:tracePt t="84337" x="4076700" y="1593850"/>
          <p14:tracePt t="84354" x="4070350" y="1606550"/>
          <p14:tracePt t="84370" x="4051300" y="1625600"/>
          <p14:tracePt t="84386" x="4000500" y="1695450"/>
          <p14:tracePt t="84390" x="3949700" y="1765300"/>
          <p14:tracePt t="84403" x="3886200" y="1822450"/>
          <p14:tracePt t="84420" x="3594100" y="2019300"/>
          <p14:tracePt t="84437" x="3359150" y="2171700"/>
          <p14:tracePt t="84453" x="3206750" y="2286000"/>
          <p14:tracePt t="84470" x="3048000" y="2393950"/>
          <p14:tracePt t="84486" x="2927350" y="2489200"/>
          <p14:tracePt t="84503" x="2806700" y="2559050"/>
          <p14:tracePt t="84520" x="2616200" y="2647950"/>
          <p14:tracePt t="84536" x="2457450" y="2698750"/>
          <p14:tracePt t="84553" x="2324100" y="2724150"/>
          <p14:tracePt t="84570" x="2228850" y="2724150"/>
          <p14:tracePt t="84586" x="2159000" y="2711450"/>
          <p14:tracePt t="84603" x="2127250" y="2692400"/>
          <p14:tracePt t="84620" x="2120900" y="2686050"/>
          <p14:tracePt t="84670" x="2120900" y="2679700"/>
          <p14:tracePt t="84687" x="2114550" y="2673350"/>
          <p14:tracePt t="84704" x="2101850" y="2654300"/>
          <p14:tracePt t="84720" x="2063750" y="2603500"/>
          <p14:tracePt t="84737" x="2025650" y="2559050"/>
          <p14:tracePt t="84753" x="2000250" y="2514600"/>
          <p14:tracePt t="84770" x="1968500" y="2476500"/>
          <p14:tracePt t="84786" x="1905000" y="2432050"/>
          <p14:tracePt t="84804" x="1835150" y="2400300"/>
          <p14:tracePt t="84808" x="1809750" y="2387600"/>
          <p14:tracePt t="84820" x="1746250" y="2368550"/>
          <p14:tracePt t="84822" x="1689100" y="2355850"/>
          <p14:tracePt t="84838" x="1657350" y="2349500"/>
          <p14:tracePt t="84841" x="1612900" y="2336800"/>
          <p14:tracePt t="84853" x="1587500" y="2330450"/>
          <p14:tracePt t="84854" x="1555750" y="2317750"/>
          <p14:tracePt t="84870" x="1536700" y="2317750"/>
          <p14:tracePt t="84887" x="1466850" y="2298700"/>
          <p14:tracePt t="84890" x="1403350" y="2298700"/>
          <p14:tracePt t="84903" x="1352550" y="2292350"/>
          <p14:tracePt t="84905" x="1263650" y="2292350"/>
          <p14:tracePt t="84920" x="1123950" y="2279650"/>
          <p14:tracePt t="84937" x="971550" y="2273300"/>
          <p14:tracePt t="84953" x="895350" y="2266950"/>
          <p14:tracePt t="84971" x="882650" y="2266950"/>
          <p14:tracePt t="85009" x="889000" y="2266950"/>
          <p14:tracePt t="85020" x="895350" y="2266950"/>
          <p14:tracePt t="85037" x="927100" y="2298700"/>
          <p14:tracePt t="85054" x="958850" y="2362200"/>
          <p14:tracePt t="85070" x="977900" y="2419350"/>
          <p14:tracePt t="85087" x="1022350" y="2501900"/>
          <p14:tracePt t="85103" x="1085850" y="2590800"/>
          <p14:tracePt t="85120" x="1136650" y="2641600"/>
          <p14:tracePt t="85139" x="1187450" y="2673350"/>
          <p14:tracePt t="85155" x="1257300" y="2692400"/>
          <p14:tracePt t="85171" x="1371600" y="2711450"/>
          <p14:tracePt t="85188" x="1454150" y="2717800"/>
          <p14:tracePt t="85204" x="1536700" y="2717800"/>
          <p14:tracePt t="85224" x="1587500" y="2698750"/>
          <p14:tracePt t="85227" x="1600200" y="2692400"/>
          <p14:tracePt t="85238" x="1619250" y="2673350"/>
          <p14:tracePt t="85253" x="1657350" y="2647950"/>
          <p14:tracePt t="85270" x="1670050" y="2635250"/>
          <p14:tracePt t="85287" x="1676400" y="2628900"/>
          <p14:tracePt t="85320" x="1676400" y="2641600"/>
          <p14:tracePt t="85338" x="1676400" y="2660650"/>
          <p14:tracePt t="85354" x="1676400" y="2667000"/>
          <p14:tracePt t="85371" x="1682750" y="2673350"/>
          <p14:tracePt t="85387" x="1689100" y="2673350"/>
          <p14:tracePt t="85404" x="1695450" y="2673350"/>
          <p14:tracePt t="85421" x="1701800" y="2673350"/>
          <p14:tracePt t="85438" x="1714500" y="2673350"/>
          <p14:tracePt t="85454" x="1727200" y="2673350"/>
          <p14:tracePt t="85471" x="1752600" y="2660650"/>
          <p14:tracePt t="85487" x="1784350" y="2647950"/>
          <p14:tracePt t="85505" x="1803400" y="2635250"/>
          <p14:tracePt t="85546" x="1803400" y="2641600"/>
          <p14:tracePt t="85554" x="1803400" y="2654300"/>
          <p14:tracePt t="85571" x="1784350" y="2686050"/>
          <p14:tracePt t="85588" x="1765300" y="2711450"/>
          <p14:tracePt t="85637" x="1765300" y="2686050"/>
          <p14:tracePt t="85654" x="1778000" y="2654300"/>
          <p14:tracePt t="85671" x="1784350" y="2628900"/>
          <p14:tracePt t="85687" x="1784350" y="2616200"/>
          <p14:tracePt t="85767" x="1784350" y="2622550"/>
          <p14:tracePt t="85791" x="1784350" y="2628900"/>
          <p14:tracePt t="85806" x="1784350" y="2635250"/>
          <p14:tracePt t="85826" x="1784350" y="2641600"/>
          <p14:tracePt t="85855" x="1778000" y="2673350"/>
          <p14:tracePt t="85871" x="1765300" y="2705100"/>
          <p14:tracePt t="85888" x="1739900" y="2743200"/>
          <p14:tracePt t="85904" x="1720850" y="2774950"/>
          <p14:tracePt t="85922" x="1714500" y="2781300"/>
          <p14:tracePt t="85955" x="1727200" y="2755900"/>
          <p14:tracePt t="85972" x="1746250" y="2730500"/>
          <p14:tracePt t="85989" x="1752600" y="2705100"/>
          <p14:tracePt t="86004" x="1765300" y="2686050"/>
          <p14:tracePt t="86021" x="1765300" y="2673350"/>
          <p14:tracePt t="86038" x="1765300" y="2667000"/>
          <p14:tracePt t="86579" x="1758950" y="2667000"/>
          <p14:tracePt t="86602" x="1752600" y="2667000"/>
          <p14:tracePt t="86665" x="1746250" y="2667000"/>
          <p14:tracePt t="86711" x="1739900" y="2667000"/>
          <p14:tracePt t="86772" x="1733550" y="2667000"/>
          <p14:tracePt t="86789" x="1733550" y="2660650"/>
          <p14:tracePt t="87082" x="1739900" y="2660650"/>
          <p14:tracePt t="87109" x="1746250" y="2660650"/>
          <p14:tracePt t="87122" x="1752600" y="2660650"/>
          <p14:tracePt t="87139" x="1758950" y="2673350"/>
          <p14:tracePt t="87156" x="1758950" y="2692400"/>
          <p14:tracePt t="87172" x="1758950" y="2711450"/>
          <p14:tracePt t="87189" x="1752600" y="2724150"/>
          <p14:tracePt t="87205" x="1739900" y="2736850"/>
          <p14:tracePt t="87222" x="1727200" y="2749550"/>
          <p14:tracePt t="87227" x="1720850" y="2749550"/>
          <p14:tracePt t="87239" x="1714500" y="2749550"/>
          <p14:tracePt t="87241" x="1708150" y="2749550"/>
          <p14:tracePt t="87255" x="1701800" y="2749550"/>
          <p14:tracePt t="87273" x="1689100" y="2749550"/>
          <p14:tracePt t="87289" x="1663700" y="2743200"/>
          <p14:tracePt t="87305" x="1631950" y="2717800"/>
          <p14:tracePt t="87322" x="1612900" y="2686050"/>
          <p14:tracePt t="87339" x="1587500" y="2622550"/>
          <p14:tracePt t="87355" x="1555750" y="2520950"/>
          <p14:tracePt t="87372" x="1517650" y="2413000"/>
          <p14:tracePt t="87389" x="1466850" y="2305050"/>
          <p14:tracePt t="87405" x="1384300" y="2171700"/>
          <p14:tracePt t="87422" x="1314450" y="2082800"/>
          <p14:tracePt t="87440" x="1257300" y="2006600"/>
          <p14:tracePt t="87456" x="1206500" y="1962150"/>
          <p14:tracePt t="87472" x="1193800" y="1943100"/>
          <p14:tracePt t="87489" x="1187450" y="1936750"/>
          <p14:tracePt t="87506" x="1181100" y="1936750"/>
          <p14:tracePt t="87577" x="1181100" y="1943100"/>
          <p14:tracePt t="87585" x="1174750" y="1949450"/>
          <p14:tracePt t="87593" x="1174750" y="1955800"/>
          <p14:tracePt t="87607" x="1174750" y="1974850"/>
          <p14:tracePt t="87622" x="1193800" y="2019300"/>
          <p14:tracePt t="87639" x="1250950" y="2057400"/>
          <p14:tracePt t="87656" x="1327150" y="2101850"/>
          <p14:tracePt t="87672" x="1390650" y="2114550"/>
          <p14:tracePt t="87689" x="1473200" y="2133600"/>
          <p14:tracePt t="87706" x="1593850" y="2159000"/>
          <p14:tracePt t="87722" x="1727200" y="2184400"/>
          <p14:tracePt t="87739" x="1917700" y="2222500"/>
          <p14:tracePt t="87756" x="2190750" y="2260600"/>
          <p14:tracePt t="87773" x="2457450" y="2279650"/>
          <p14:tracePt t="87789" x="2679700" y="2266950"/>
          <p14:tracePt t="87806" x="2755900" y="2209800"/>
          <p14:tracePt t="87823" x="2781300" y="2089150"/>
          <p14:tracePt t="87840" x="2774950" y="1898650"/>
          <p14:tracePt t="87856" x="2749550" y="1758950"/>
          <p14:tracePt t="87872" x="2705100" y="1619250"/>
          <p14:tracePt t="87889" x="2647950" y="1485900"/>
          <p14:tracePt t="87906" x="2584450" y="1397000"/>
          <p14:tracePt t="87923" x="2495550" y="1333500"/>
          <p14:tracePt t="87939" x="2374900" y="1295400"/>
          <p14:tracePt t="87956" x="2209800" y="1289050"/>
          <p14:tracePt t="87973" x="2012950" y="1295400"/>
          <p14:tracePt t="87989" x="1828800" y="1320800"/>
          <p14:tracePt t="88006" x="1701800" y="1346200"/>
          <p14:tracePt t="88023" x="1568450" y="1403350"/>
          <p14:tracePt t="88039" x="1479550" y="1454150"/>
          <p14:tracePt t="88056" x="1397000" y="1543050"/>
          <p14:tracePt t="88073" x="1346200" y="1625600"/>
          <p14:tracePt t="88090" x="1320800" y="1746250"/>
          <p14:tracePt t="88107" x="1327150" y="1809750"/>
          <p14:tracePt t="88123" x="1377950" y="1866900"/>
          <p14:tracePt t="88139" x="1447800" y="1911350"/>
          <p14:tracePt t="88156" x="1555750" y="1949450"/>
          <p14:tracePt t="88173" x="1676400" y="1962150"/>
          <p14:tracePt t="88189" x="1841500" y="1968500"/>
          <p14:tracePt t="88206" x="2012950" y="1974850"/>
          <p14:tracePt t="88223" x="2298700" y="1981200"/>
          <p14:tracePt t="88240" x="2565400" y="1987550"/>
          <p14:tracePt t="88256" x="2889250" y="1974850"/>
          <p14:tracePt t="88273" x="3136900" y="1955800"/>
          <p14:tracePt t="88290" x="3416300" y="1930400"/>
          <p14:tracePt t="88307" x="3606800" y="1898650"/>
          <p14:tracePt t="88323" x="3759200" y="1879600"/>
          <p14:tracePt t="88340" x="3886200" y="1866900"/>
          <p14:tracePt t="88341" x="3924300" y="1866900"/>
          <p14:tracePt t="88356" x="4006850" y="1873250"/>
          <p14:tracePt t="88373" x="4032250" y="1879600"/>
          <p14:tracePt t="88389" x="4038600" y="1879600"/>
          <p14:tracePt t="88451" x="4044950" y="1879600"/>
          <p14:tracePt t="88457" x="4051300" y="1879600"/>
          <p14:tracePt t="88473" x="4070350" y="1879600"/>
          <p14:tracePt t="88490" x="4203700" y="1822450"/>
          <p14:tracePt t="88507" x="4292600" y="1771650"/>
          <p14:tracePt t="88524" x="4400550" y="1701800"/>
          <p14:tracePt t="88540" x="4470400" y="1651000"/>
          <p14:tracePt t="88557" x="4527550" y="1600200"/>
          <p14:tracePt t="88573" x="4565650" y="1555750"/>
          <p14:tracePt t="88590" x="4584700" y="1530350"/>
          <p14:tracePt t="88607" x="4591050" y="1517650"/>
          <p14:tracePt t="88624" x="4597400" y="1511300"/>
          <p14:tracePt t="88640" x="4597400" y="1498600"/>
          <p14:tracePt t="88657" x="4610100" y="1479550"/>
          <p14:tracePt t="88674" x="4616450" y="1441450"/>
          <p14:tracePt t="88675" x="4622800" y="1409700"/>
          <p14:tracePt t="88690" x="4622800" y="1358900"/>
          <p14:tracePt t="88706" x="4622800" y="1301750"/>
          <p14:tracePt t="88723" x="4616450" y="1244600"/>
          <p14:tracePt t="88740" x="4610100" y="1206500"/>
          <p14:tracePt t="88757" x="4597400" y="1174750"/>
          <p14:tracePt t="88774" x="4591050" y="1162050"/>
          <p14:tracePt t="88790" x="4584700" y="1149350"/>
          <p14:tracePt t="88807" x="4572000" y="1143000"/>
          <p14:tracePt t="88823" x="4533900" y="1117600"/>
          <p14:tracePt t="88841" x="4502150" y="1098550"/>
          <p14:tracePt t="88857" x="4432300" y="1060450"/>
          <p14:tracePt t="88873" x="4387850" y="1035050"/>
          <p14:tracePt t="88890" x="4311650" y="996950"/>
          <p14:tracePt t="88907" x="4267200" y="977900"/>
          <p14:tracePt t="88909" x="4222750" y="965200"/>
          <p14:tracePt t="88924" x="4184650" y="958850"/>
          <p14:tracePt t="88940" x="4146550" y="958850"/>
          <p14:tracePt t="88957" x="4089400" y="958850"/>
          <p14:tracePt t="88973" x="4032250" y="971550"/>
          <p14:tracePt t="88990" x="3886200" y="1003300"/>
          <p14:tracePt t="89007" x="3759200" y="1035050"/>
          <p14:tracePt t="89024" x="3663950" y="1054100"/>
          <p14:tracePt t="89041" x="3581400" y="1079500"/>
          <p14:tracePt t="89058" x="3536950" y="1098550"/>
          <p14:tracePt t="89074" x="3505200" y="1111250"/>
          <p14:tracePt t="89091" x="3486150" y="1130300"/>
          <p14:tracePt t="89107" x="3467100" y="1155700"/>
          <p14:tracePt t="89124" x="3441700" y="1225550"/>
          <p14:tracePt t="89140" x="3429000" y="1295400"/>
          <p14:tracePt t="89143" x="3416300" y="1346200"/>
          <p14:tracePt t="89157" x="3409950" y="1397000"/>
          <p14:tracePt t="89175" x="3384550" y="1524000"/>
          <p14:tracePt t="89190" x="3378200" y="1587500"/>
          <p14:tracePt t="89207" x="3371850" y="1644650"/>
          <p14:tracePt t="89224" x="3378200" y="1695450"/>
          <p14:tracePt t="89241" x="3397250" y="1739900"/>
          <p14:tracePt t="89257" x="3416300" y="1771650"/>
          <p14:tracePt t="89274" x="3441700" y="1803400"/>
          <p14:tracePt t="89291" x="3467100" y="1835150"/>
          <p14:tracePt t="89307" x="3479800" y="1854200"/>
          <p14:tracePt t="89324" x="3498850" y="1885950"/>
          <p14:tracePt t="89341" x="3511550" y="1911350"/>
          <p14:tracePt t="89345" x="3511550" y="1917700"/>
          <p14:tracePt t="89358" x="3517900" y="1930400"/>
          <p14:tracePt t="89374" x="3530600" y="1955800"/>
          <p14:tracePt t="89391" x="3543300" y="1974850"/>
          <p14:tracePt t="89407" x="3575050" y="2025650"/>
          <p14:tracePt t="89424" x="3663950" y="2101850"/>
          <p14:tracePt t="89441" x="3771900" y="2178050"/>
          <p14:tracePt t="89457" x="3905250" y="2260600"/>
          <p14:tracePt t="89474" x="4070350" y="2349500"/>
          <p14:tracePt t="89491" x="4229100" y="2413000"/>
          <p14:tracePt t="89508" x="4406900" y="2470150"/>
          <p14:tracePt t="89524" x="4622800" y="2508250"/>
          <p14:tracePt t="89541" x="4921250" y="2520950"/>
          <p14:tracePt t="89557" x="5181600" y="2495550"/>
          <p14:tracePt t="89574" x="5416550" y="2451100"/>
          <p14:tracePt t="89591" x="5607050" y="2400300"/>
          <p14:tracePt t="89607" x="5721350" y="2349500"/>
          <p14:tracePt t="89624" x="5778500" y="2286000"/>
          <p14:tracePt t="89641" x="5797550" y="2228850"/>
          <p14:tracePt t="89658" x="5803900" y="2120900"/>
          <p14:tracePt t="89674" x="5803900" y="2032000"/>
          <p14:tracePt t="89691" x="5791200" y="1924050"/>
          <p14:tracePt t="89707" x="5791200" y="1828800"/>
          <p14:tracePt t="89724" x="5784850" y="1720850"/>
          <p14:tracePt t="89741" x="5778500" y="1619250"/>
          <p14:tracePt t="89758" x="5753100" y="1543050"/>
          <p14:tracePt t="89774" x="5721350" y="1447800"/>
          <p14:tracePt t="89791" x="5683250" y="1358900"/>
          <p14:tracePt t="89808" x="5638800" y="1257300"/>
          <p14:tracePt t="89824" x="5600700" y="1174750"/>
          <p14:tracePt t="89842" x="5511800" y="1028700"/>
          <p14:tracePt t="89858" x="5480050" y="984250"/>
          <p14:tracePt t="89874" x="5448300" y="939800"/>
          <p14:tracePt t="89876" x="5429250" y="920750"/>
          <p14:tracePt t="89891" x="5422900" y="914400"/>
          <p14:tracePt t="89892" x="5410200" y="901700"/>
          <p14:tracePt t="89908" x="5384800" y="901700"/>
          <p14:tracePt t="89925" x="5270500" y="908050"/>
          <p14:tracePt t="89941" x="5080000" y="920750"/>
          <p14:tracePt t="89958" x="4813300" y="927100"/>
          <p14:tracePt t="89974" x="4533900" y="920750"/>
          <p14:tracePt t="89991" x="4318000" y="914400"/>
          <p14:tracePt t="90008" x="4140200" y="901700"/>
          <p14:tracePt t="90025" x="4013200" y="895350"/>
          <p14:tracePt t="90042" x="3943350" y="889000"/>
          <p14:tracePt t="90058" x="3924300" y="895350"/>
          <p14:tracePt t="90075" x="3905250" y="914400"/>
          <p14:tracePt t="90079" x="3886200" y="927100"/>
          <p14:tracePt t="90091" x="3835400" y="971550"/>
          <p14:tracePt t="90108" x="3816350" y="984250"/>
          <p14:tracePt t="90124" x="3771900" y="1022350"/>
          <p14:tracePt t="90142" x="3746500" y="1047750"/>
          <p14:tracePt t="90159" x="3733800" y="1066800"/>
          <p14:tracePt t="90175" x="3733800" y="1073150"/>
          <p14:tracePt t="90191" x="3733800" y="1085850"/>
          <p14:tracePt t="90208" x="3733800" y="1123950"/>
          <p14:tracePt t="90225" x="3740150" y="1174750"/>
          <p14:tracePt t="90242" x="3740150" y="1257300"/>
          <p14:tracePt t="90258" x="3740150" y="1327150"/>
          <p14:tracePt t="90275" x="3765550" y="1409700"/>
          <p14:tracePt t="90279" x="3790950" y="1447800"/>
          <p14:tracePt t="90291" x="3803650" y="1466850"/>
          <p14:tracePt t="90308" x="3848100" y="1517650"/>
          <p14:tracePt t="90325" x="3905250" y="1587500"/>
          <p14:tracePt t="90342" x="3949700" y="1670050"/>
          <p14:tracePt t="90358" x="3968750" y="1739900"/>
          <p14:tracePt t="90375" x="3981450" y="1816100"/>
          <p14:tracePt t="90391" x="3981450" y="1873250"/>
          <p14:tracePt t="90408" x="3981450" y="1892300"/>
          <p14:tracePt t="90442" x="3987800" y="1885950"/>
          <p14:tracePt t="90458" x="4000500" y="1854200"/>
          <p14:tracePt t="90475" x="4000500" y="1822450"/>
          <p14:tracePt t="90491" x="4006850" y="1797050"/>
          <p14:tracePt t="90508" x="4006850" y="1784350"/>
          <p14:tracePt t="90525" x="4013200" y="1778000"/>
          <p14:tracePt t="90542" x="4025900" y="1771650"/>
          <p14:tracePt t="90558" x="4044950" y="1765300"/>
          <p14:tracePt t="90561" x="4057650" y="1765300"/>
          <p14:tracePt t="90575" x="4064000" y="1758950"/>
          <p14:tracePt t="90577" x="4076700" y="1758950"/>
          <p14:tracePt t="90592" x="4095750" y="1752600"/>
          <p14:tracePt t="90608" x="4133850" y="1752600"/>
          <p14:tracePt t="90625" x="4165600" y="1771650"/>
          <p14:tracePt t="90642" x="4178300" y="1797050"/>
          <p14:tracePt t="90658" x="4197350" y="1822450"/>
          <p14:tracePt t="90675" x="4216400" y="1860550"/>
          <p14:tracePt t="90692" x="4267200" y="1905000"/>
          <p14:tracePt t="90709" x="4305300" y="1924050"/>
          <p14:tracePt t="90725" x="4337050" y="1943100"/>
          <p14:tracePt t="90742" x="4356100" y="1962150"/>
          <p14:tracePt t="90759" x="4362450" y="1974850"/>
          <p14:tracePt t="90775" x="4368800" y="1993900"/>
          <p14:tracePt t="90792" x="4368800" y="2006600"/>
          <p14:tracePt t="90808" x="4362450" y="2025650"/>
          <p14:tracePt t="90826" x="4337050" y="2044700"/>
          <p14:tracePt t="90843" x="4330700" y="2057400"/>
          <p14:tracePt t="90858" x="4318000" y="2063750"/>
          <p14:tracePt t="90875" x="4311650" y="2070100"/>
          <p14:tracePt t="90892" x="4305300" y="2070100"/>
          <p14:tracePt t="91045" x="4311650" y="2063750"/>
          <p14:tracePt t="91061" x="4318000" y="2057400"/>
          <p14:tracePt t="91076" x="4324350" y="2051050"/>
          <p14:tracePt t="91092" x="4343400" y="2044700"/>
          <p14:tracePt t="91109" x="4381500" y="2038350"/>
          <p14:tracePt t="91125" x="4419600" y="2038350"/>
          <p14:tracePt t="91142" x="4464050" y="2044700"/>
          <p14:tracePt t="91159" x="4527550" y="2070100"/>
          <p14:tracePt t="91176" x="4552950" y="2095500"/>
          <p14:tracePt t="91192" x="4565650" y="2114550"/>
          <p14:tracePt t="91209" x="4572000" y="2146300"/>
          <p14:tracePt t="91225" x="4572000" y="2178050"/>
          <p14:tracePt t="91242" x="4565650" y="2203450"/>
          <p14:tracePt t="91259" x="4546600" y="2222500"/>
          <p14:tracePt t="91275" x="4533900" y="2235200"/>
          <p14:tracePt t="91292" x="4527550" y="2235200"/>
          <p14:tracePt t="91325" x="4527550" y="2228850"/>
          <p14:tracePt t="91342" x="4527550" y="2209800"/>
          <p14:tracePt t="91360" x="4527550" y="2184400"/>
          <p14:tracePt t="91376" x="4527550" y="2159000"/>
          <p14:tracePt t="91392" x="4521200" y="2114550"/>
          <p14:tracePt t="91409" x="4508500" y="2082800"/>
          <p14:tracePt t="91426" x="4483100" y="2019300"/>
          <p14:tracePt t="91442" x="4470400" y="1993900"/>
          <p14:tracePt t="91459" x="4464050" y="1987550"/>
          <p14:tracePt t="91475" x="4457700" y="1987550"/>
          <p14:tracePt t="91492" x="4445000" y="1987550"/>
          <p14:tracePt t="91509" x="4438650" y="1987550"/>
          <p14:tracePt t="91526" x="4432300" y="1987550"/>
          <p14:tracePt t="101304" x="4425950" y="1987550"/>
          <p14:tracePt t="101312" x="4413250" y="1974850"/>
          <p14:tracePt t="101318" x="4362450" y="1924050"/>
          <p14:tracePt t="101335" x="4267200" y="1809750"/>
          <p14:tracePt t="101351" x="4171950" y="1695450"/>
          <p14:tracePt t="101367" x="4070350" y="1600200"/>
          <p14:tracePt t="101384" x="4019550" y="1543050"/>
          <p14:tracePt t="101401" x="3981450" y="1498600"/>
          <p14:tracePt t="101418" x="3956050" y="1454150"/>
          <p14:tracePt t="101434" x="3930650" y="1422400"/>
          <p14:tracePt t="101451" x="3886200" y="1365250"/>
          <p14:tracePt t="101469" x="3841750" y="1263650"/>
          <p14:tracePt t="101484" x="3841750" y="1257300"/>
          <p14:tracePt t="101519" x="3962400" y="1308100"/>
          <p14:tracePt t="101536" x="4076700" y="1416050"/>
          <p14:tracePt t="101542" x="4133850" y="1498600"/>
          <p14:tracePt t="101551" x="4184650" y="1568450"/>
          <p14:tracePt t="101568" x="4260850" y="1695450"/>
          <p14:tracePt t="101584" x="4337050" y="1847850"/>
          <p14:tracePt t="101601" x="4419600" y="2032000"/>
          <p14:tracePt t="101618" x="4495800" y="2209800"/>
          <p14:tracePt t="101634" x="4572000" y="2362200"/>
          <p14:tracePt t="101651" x="4641850" y="2495550"/>
          <p14:tracePt t="101667" x="4724400" y="2609850"/>
          <p14:tracePt t="101671" x="4806950" y="2667000"/>
          <p14:tracePt t="101685" x="4876800" y="2686050"/>
          <p14:tracePt t="101701" x="4997450" y="2667000"/>
          <p14:tracePt t="101719" x="5238750" y="2527300"/>
          <p14:tracePt t="101734" x="5321300" y="2457450"/>
          <p14:tracePt t="101750" x="5461000" y="2292350"/>
          <p14:tracePt t="101753" x="5505450" y="2222500"/>
          <p14:tracePt t="101768" x="5575300" y="2070100"/>
          <p14:tracePt t="101784" x="5645150" y="1879600"/>
          <p14:tracePt t="101801" x="5670550" y="1708150"/>
          <p14:tracePt t="101818" x="5638800" y="1517650"/>
          <p14:tracePt t="101834" x="5537200" y="1327150"/>
          <p14:tracePt t="101852" x="5429250" y="1174750"/>
          <p14:tracePt t="101868" x="5314950" y="1028700"/>
          <p14:tracePt t="101885" x="5181600" y="869950"/>
          <p14:tracePt t="101901" x="5111750" y="793750"/>
          <p14:tracePt t="101918" x="4991100" y="704850"/>
          <p14:tracePt t="101934" x="4845050" y="635000"/>
          <p14:tracePt t="101937" x="4762500" y="609600"/>
          <p14:tracePt t="101951" x="4724400" y="596900"/>
          <p14:tracePt t="101955" x="4641850" y="584200"/>
          <p14:tracePt t="101968" x="4559300" y="577850"/>
          <p14:tracePt t="101970" x="4476750" y="571500"/>
          <p14:tracePt t="101984" x="4343400" y="571500"/>
          <p14:tracePt t="102001" x="4298950" y="584200"/>
          <p14:tracePt t="102003" x="4197350" y="615950"/>
          <p14:tracePt t="102018" x="4057650" y="692150"/>
          <p14:tracePt t="102034" x="3949700" y="800100"/>
          <p14:tracePt t="102051" x="3841750" y="946150"/>
          <p14:tracePt t="102067" x="3746500" y="1162050"/>
          <p14:tracePt t="102085" x="3695700" y="1377950"/>
          <p14:tracePt t="102101" x="3670300" y="1638300"/>
          <p14:tracePt t="102118" x="3676650" y="1917700"/>
          <p14:tracePt t="102135" x="3733800" y="2203450"/>
          <p14:tracePt t="102151" x="3810000" y="2419350"/>
          <p14:tracePt t="102168" x="3911600" y="2616200"/>
          <p14:tracePt t="102184" x="4051300" y="2787650"/>
          <p14:tracePt t="102202" x="4178300" y="2876550"/>
          <p14:tracePt t="102204" x="4229100" y="2895600"/>
          <p14:tracePt t="102218" x="4356100" y="2908300"/>
          <p14:tracePt t="102235" x="4457700" y="2876550"/>
          <p14:tracePt t="102252" x="4597400" y="2781300"/>
          <p14:tracePt t="102269" x="4743450" y="2616200"/>
          <p14:tracePt t="102287" x="4870450" y="2432050"/>
          <p14:tracePt t="102301" x="4965700" y="2247900"/>
          <p14:tracePt t="102318" x="5048250" y="2019300"/>
          <p14:tracePt t="102335" x="5080000" y="1854200"/>
          <p14:tracePt t="102351" x="5092700" y="1727200"/>
          <p14:tracePt t="102369" x="5086350" y="1606550"/>
          <p14:tracePt t="102385" x="5073650" y="1524000"/>
          <p14:tracePt t="102401" x="5035550" y="1454150"/>
          <p14:tracePt t="102418" x="4959350" y="1390650"/>
          <p14:tracePt t="102436" x="4845050" y="1320800"/>
          <p14:tracePt t="102437" x="4787900" y="1295400"/>
          <p14:tracePt t="102453" x="4673600" y="1244600"/>
          <p14:tracePt t="102468" x="4597400" y="1225550"/>
          <p14:tracePt t="102485" x="4527550" y="1219200"/>
          <p14:tracePt t="102502" x="4432300" y="1238250"/>
          <p14:tracePt t="102518" x="4343400" y="1276350"/>
          <p14:tracePt t="102535" x="4248150" y="1327150"/>
          <p14:tracePt t="102552" x="4152900" y="1390650"/>
          <p14:tracePt t="102569" x="4076700" y="1454150"/>
          <p14:tracePt t="102585" x="4006850" y="1524000"/>
          <p14:tracePt t="102601" x="3962400" y="1581150"/>
          <p14:tracePt t="102618" x="3943350" y="1625600"/>
          <p14:tracePt t="102635" x="3924300" y="1663700"/>
          <p14:tracePt t="102652" x="3917950" y="1689100"/>
          <p14:tracePt t="102668" x="3911600" y="1714500"/>
          <p14:tracePt t="102685" x="3905250" y="1752600"/>
          <p14:tracePt t="102687" x="3905250" y="1765300"/>
          <p14:tracePt t="102701" x="3905250" y="1784350"/>
          <p14:tracePt t="102718" x="3905250" y="1822450"/>
          <p14:tracePt t="102735" x="3917950" y="1841500"/>
          <p14:tracePt t="102752" x="3924300" y="1854200"/>
          <p14:tracePt t="103083" x="3917950" y="1866900"/>
          <p14:tracePt t="103092" x="3911600" y="1873250"/>
          <p14:tracePt t="103102" x="3886200" y="1892300"/>
          <p14:tracePt t="103119" x="3841750" y="1924050"/>
          <p14:tracePt t="103135" x="3778250" y="1949450"/>
          <p14:tracePt t="103139" x="3746500" y="1955800"/>
          <p14:tracePt t="103152" x="3714750" y="1968500"/>
          <p14:tracePt t="103170" x="3663950" y="1981200"/>
          <p14:tracePt t="103187" x="3632200" y="1993900"/>
          <p14:tracePt t="103377" x="3625850" y="2006600"/>
          <p14:tracePt t="103388" x="3613150" y="2019300"/>
          <p14:tracePt t="103392" x="3594100" y="2044700"/>
          <p14:tracePt t="103402" x="3568700" y="2070100"/>
          <p14:tracePt t="103419" x="3511550" y="2120900"/>
          <p14:tracePt t="103436" x="3473450" y="2152650"/>
          <p14:tracePt t="103452" x="3454400" y="2178050"/>
          <p14:tracePt t="103493" x="3460750" y="2178050"/>
          <p14:tracePt t="103503" x="3473450" y="2171700"/>
          <p14:tracePt t="103519" x="3492500" y="2152650"/>
          <p14:tracePt t="103536" x="3517900" y="2127250"/>
          <p14:tracePt t="103552" x="3530600" y="2120900"/>
          <p14:tracePt t="103570" x="3530600" y="2114550"/>
          <p14:tracePt t="103655" x="3536950" y="2114550"/>
          <p14:tracePt t="103661" x="3543300" y="2101850"/>
          <p14:tracePt t="103687" x="3575050" y="2063750"/>
          <p14:tracePt t="103704" x="3594100" y="2032000"/>
          <p14:tracePt t="103719" x="3613150" y="2012950"/>
          <p14:tracePt t="103736" x="3613150" y="2006600"/>
          <p14:tracePt t="103770" x="3600450" y="2019300"/>
          <p14:tracePt t="103786" x="3562350" y="2051050"/>
          <p14:tracePt t="103803" x="3549650" y="2063750"/>
          <p14:tracePt t="103819" x="3543300" y="2070100"/>
          <p14:tracePt t="103901" x="3543300" y="2063750"/>
          <p14:tracePt t="103908" x="3549650" y="2063750"/>
          <p14:tracePt t="103919" x="3556000" y="2057400"/>
          <p14:tracePt t="103936" x="3562350" y="2051050"/>
          <p14:tracePt t="104999" x="3556000" y="2057400"/>
          <p14:tracePt t="105006" x="3536950" y="2070100"/>
          <p14:tracePt t="105021" x="3517900" y="2082800"/>
          <p14:tracePt t="105038" x="3511550" y="2082800"/>
          <p14:tracePt t="105054" x="3498850" y="2089150"/>
          <p14:tracePt t="105070" x="3454400" y="2120900"/>
          <p14:tracePt t="105087" x="3409950" y="2165350"/>
          <p14:tracePt t="105104" x="3378200" y="2216150"/>
          <p14:tracePt t="105120" x="3352800" y="2279650"/>
          <p14:tracePt t="105137" x="3314700" y="2374900"/>
          <p14:tracePt t="105154" x="3244850" y="2489200"/>
          <p14:tracePt t="105171" x="3155950" y="2609850"/>
          <p14:tracePt t="105187" x="3054350" y="2743200"/>
          <p14:tracePt t="105192" x="2997200" y="2819400"/>
          <p14:tracePt t="105203" x="2933700" y="2914650"/>
          <p14:tracePt t="105221" x="2908300" y="2984500"/>
          <p14:tracePt t="105238" x="2908300" y="2990850"/>
          <p14:tracePt t="105259" x="2914650" y="2990850"/>
          <p14:tracePt t="105283" x="2914650" y="2984500"/>
          <p14:tracePt t="105290" x="2921000" y="2978150"/>
          <p14:tracePt t="105321" x="2933700" y="2959100"/>
          <p14:tracePt t="105337" x="2940050" y="2959100"/>
          <p14:tracePt t="105371" x="2940050" y="2952750"/>
          <p14:tracePt t="108201" x="2927350" y="2959100"/>
          <p14:tracePt t="108212" x="2914650" y="2971800"/>
          <p14:tracePt t="108223" x="2851150" y="3035300"/>
          <p14:tracePt t="108240" x="2813050" y="3098800"/>
          <p14:tracePt t="108257" x="2806700" y="3143250"/>
          <p14:tracePt t="108273" x="2800350" y="3175000"/>
          <p14:tracePt t="108290" x="2781300" y="3219450"/>
          <p14:tracePt t="108307" x="2730500" y="3302000"/>
          <p14:tracePt t="108323" x="2628900" y="3448050"/>
          <p14:tracePt t="108340" x="2508250" y="3625850"/>
          <p14:tracePt t="108357" x="2374900" y="3848100"/>
          <p14:tracePt t="108374" x="2279650" y="4025900"/>
          <p14:tracePt t="108390" x="2165350" y="4203700"/>
          <p14:tracePt t="108407" x="2076450" y="4318000"/>
          <p14:tracePt t="108424" x="1987550" y="4445000"/>
          <p14:tracePt t="108439" x="1962150" y="4489450"/>
          <p14:tracePt t="108456" x="1962150" y="4495800"/>
          <p14:tracePt t="108629" x="1962150" y="4489450"/>
          <p14:tracePt t="108638" x="1962150" y="4483100"/>
          <p14:tracePt t="108657" x="1962150" y="4476750"/>
          <p14:tracePt t="108676" x="1955800" y="4470400"/>
          <p14:tracePt t="108691" x="1924050" y="4464050"/>
          <p14:tracePt t="108707" x="1905000" y="4451350"/>
          <p14:tracePt t="108724" x="1885950" y="4445000"/>
          <p14:tracePt t="108740" x="1866900" y="4432300"/>
          <p14:tracePt t="108757" x="1854200" y="4413250"/>
          <p14:tracePt t="108774" x="1828800" y="4387850"/>
          <p14:tracePt t="108790" x="1797050" y="4349750"/>
          <p14:tracePt t="108807" x="1758950" y="4324350"/>
          <p14:tracePt t="108824" x="1695450" y="4286250"/>
          <p14:tracePt t="108840" x="1619250" y="4254500"/>
          <p14:tracePt t="108857" x="1549400" y="4235450"/>
          <p14:tracePt t="108874" x="1473200" y="4210050"/>
          <p14:tracePt t="108890" x="1441450" y="4203700"/>
          <p14:tracePt t="108907" x="1416050" y="4203700"/>
          <p14:tracePt t="108924" x="1327150" y="4203700"/>
          <p14:tracePt t="108941" x="1212850" y="4203700"/>
          <p14:tracePt t="108957" x="1098550" y="4197350"/>
          <p14:tracePt t="108974" x="996950" y="4184650"/>
          <p14:tracePt t="108991" x="946150" y="4178300"/>
          <p14:tracePt t="109007" x="901700" y="4178300"/>
          <p14:tracePt t="109023" x="869950" y="4184650"/>
          <p14:tracePt t="109041" x="787400" y="4222750"/>
          <p14:tracePt t="109057" x="698500" y="4267200"/>
          <p14:tracePt t="109074" x="603250" y="4318000"/>
          <p14:tracePt t="109091" x="501650" y="4387850"/>
          <p14:tracePt t="109108" x="457200" y="4425950"/>
          <p14:tracePt t="109124" x="438150" y="4464050"/>
          <p14:tracePt t="109140" x="438150" y="4508500"/>
          <p14:tracePt t="109157" x="438150" y="4552950"/>
          <p14:tracePt t="109174" x="444500" y="4616450"/>
          <p14:tracePt t="109190" x="457200" y="4660900"/>
          <p14:tracePt t="109207" x="469900" y="4711700"/>
          <p14:tracePt t="109224" x="514350" y="4781550"/>
          <p14:tracePt t="109242" x="552450" y="4826000"/>
          <p14:tracePt t="109257" x="590550" y="4857750"/>
          <p14:tracePt t="109274" x="635000" y="4902200"/>
          <p14:tracePt t="109291" x="685800" y="4946650"/>
          <p14:tracePt t="109307" x="749300" y="4997450"/>
          <p14:tracePt t="109324" x="819150" y="5041900"/>
          <p14:tracePt t="109341" x="876300" y="5073650"/>
          <p14:tracePt t="109358" x="977900" y="5105400"/>
          <p14:tracePt t="109360" x="1009650" y="5111750"/>
          <p14:tracePt t="109374" x="1073150" y="5124450"/>
          <p14:tracePt t="109376" x="1104900" y="5124450"/>
          <p14:tracePt t="109390" x="1200150" y="5124450"/>
          <p14:tracePt t="109407" x="1270000" y="5111750"/>
          <p14:tracePt t="109424" x="1371600" y="5092700"/>
          <p14:tracePt t="109441" x="1422400" y="5073650"/>
          <p14:tracePt t="109457" x="1485900" y="5048250"/>
          <p14:tracePt t="109474" x="1517650" y="5029200"/>
          <p14:tracePt t="109491" x="1543050" y="5016500"/>
          <p14:tracePt t="109507" x="1574800" y="4991100"/>
          <p14:tracePt t="109524" x="1593850" y="4972050"/>
          <p14:tracePt t="109541" x="1612900" y="4953000"/>
          <p14:tracePt t="109559" x="1638300" y="4927600"/>
          <p14:tracePt t="109576" x="1644650" y="4914900"/>
          <p14:tracePt t="109591" x="1670050" y="4914900"/>
          <p14:tracePt t="109608" x="1784350" y="4927600"/>
          <p14:tracePt t="109624" x="1924050" y="4953000"/>
          <p14:tracePt t="109641" x="2101850" y="4972050"/>
          <p14:tracePt t="109658" x="2273300" y="4972050"/>
          <p14:tracePt t="109674" x="2425700" y="4972050"/>
          <p14:tracePt t="109691" x="2584450" y="4953000"/>
          <p14:tracePt t="109708" x="2667000" y="4927600"/>
          <p14:tracePt t="109724" x="2698750" y="4908550"/>
          <p14:tracePt t="109741" x="2724150" y="4889500"/>
          <p14:tracePt t="109757" x="2736850" y="4864100"/>
          <p14:tracePt t="109774" x="2749550" y="4838700"/>
          <p14:tracePt t="109791" x="2762250" y="4800600"/>
          <p14:tracePt t="109808" x="2762250" y="4756150"/>
          <p14:tracePt t="109824" x="2762250" y="4711700"/>
          <p14:tracePt t="109842" x="2749550" y="4648200"/>
          <p14:tracePt t="109843" x="2743200" y="4610100"/>
          <p14:tracePt t="109858" x="2717800" y="4552950"/>
          <p14:tracePt t="109874" x="2686050" y="4495800"/>
          <p14:tracePt t="109891" x="2647950" y="4445000"/>
          <p14:tracePt t="109908" x="2597150" y="4381500"/>
          <p14:tracePt t="109924" x="2552700" y="4337050"/>
          <p14:tracePt t="109941" x="2514600" y="4298950"/>
          <p14:tracePt t="109958" x="2482850" y="4279900"/>
          <p14:tracePt t="109975" x="2425700" y="4248150"/>
          <p14:tracePt t="109991" x="2343150" y="4216400"/>
          <p14:tracePt t="110008" x="2209800" y="4171950"/>
          <p14:tracePt t="110024" x="2089150" y="4133850"/>
          <p14:tracePt t="110041" x="1911350" y="4070350"/>
          <p14:tracePt t="110058" x="1790700" y="4019550"/>
          <p14:tracePt t="110075" x="1689100" y="3975100"/>
          <p14:tracePt t="110091" x="1606550" y="3937000"/>
          <p14:tracePt t="110093" x="1568450" y="3924300"/>
          <p14:tracePt t="110108" x="1473200" y="3905250"/>
          <p14:tracePt t="110125" x="1327150" y="3898900"/>
          <p14:tracePt t="110141" x="1130300" y="3898900"/>
          <p14:tracePt t="110158" x="965200" y="3898900"/>
          <p14:tracePt t="110174" x="793750" y="3886200"/>
          <p14:tracePt t="110191" x="698500" y="3873500"/>
          <p14:tracePt t="110208" x="660400" y="3867150"/>
          <p14:tracePt t="110225" x="647700" y="3867150"/>
          <p14:tracePt t="110242" x="628650" y="3867150"/>
          <p14:tracePt t="110258" x="577850" y="3892550"/>
          <p14:tracePt t="110275" x="469900" y="3937000"/>
          <p14:tracePt t="110291" x="412750" y="3956050"/>
          <p14:tracePt t="110309" x="336550" y="3981450"/>
          <p14:tracePt t="110325" x="260350" y="4019550"/>
          <p14:tracePt t="110341" x="234950" y="4044950"/>
          <p14:tracePt t="110358" x="234950" y="4070350"/>
          <p14:tracePt t="110375" x="222250" y="4140200"/>
          <p14:tracePt t="110391" x="196850" y="4229100"/>
          <p14:tracePt t="110408" x="152400" y="4337050"/>
          <p14:tracePt t="110425" x="120650" y="4425950"/>
          <p14:tracePt t="110427" x="114300" y="4451350"/>
          <p14:tracePt t="110442" x="101600" y="4521200"/>
          <p14:tracePt t="110458" x="107950" y="4559300"/>
          <p14:tracePt t="110475" x="120650" y="4597400"/>
          <p14:tracePt t="110492" x="158750" y="4648200"/>
          <p14:tracePt t="110508" x="196850" y="4699000"/>
          <p14:tracePt t="110525" x="254000" y="4762500"/>
          <p14:tracePt t="110542" x="311150" y="4826000"/>
          <p14:tracePt t="110559" x="374650" y="4883150"/>
          <p14:tracePt t="110575" x="425450" y="4914900"/>
          <p14:tracePt t="110591" x="501650" y="4959350"/>
          <p14:tracePt t="110608" x="565150" y="4984750"/>
          <p14:tracePt t="110625" x="654050" y="5010150"/>
          <p14:tracePt t="110642" x="800100" y="5029200"/>
          <p14:tracePt t="110658" x="914400" y="5035550"/>
          <p14:tracePt t="110675" x="1016000" y="5035550"/>
          <p14:tracePt t="110692" x="1117600" y="5029200"/>
          <p14:tracePt t="110709" x="1155700" y="5016500"/>
          <p14:tracePt t="110725" x="1200150" y="4991100"/>
          <p14:tracePt t="110741" x="1238250" y="4965700"/>
          <p14:tracePt t="110758" x="1276350" y="4940300"/>
          <p14:tracePt t="110775" x="1320800" y="4908550"/>
          <p14:tracePt t="110792" x="1339850" y="4889500"/>
          <p14:tracePt t="110808" x="1358900" y="4876800"/>
          <p14:tracePt t="110825" x="1371600" y="4864100"/>
          <p14:tracePt t="110842" x="1390650" y="4838700"/>
          <p14:tracePt t="110858" x="1422400" y="4787900"/>
          <p14:tracePt t="110875" x="1466850" y="4724400"/>
          <p14:tracePt t="110892" x="1524000" y="4635500"/>
          <p14:tracePt t="110908" x="1555750" y="4565650"/>
          <p14:tracePt t="110925" x="1581150" y="4470400"/>
          <p14:tracePt t="110942" x="1568450" y="4387850"/>
          <p14:tracePt t="110959" x="1543050" y="4356100"/>
          <p14:tracePt t="110975" x="1524000" y="4337050"/>
          <p14:tracePt t="110992" x="1498600" y="4318000"/>
          <p14:tracePt t="111009" x="1479550" y="4305300"/>
          <p14:tracePt t="111025" x="1454150" y="4279900"/>
          <p14:tracePt t="111042" x="1422400" y="4254500"/>
          <p14:tracePt t="111059" x="1377950" y="4216400"/>
          <p14:tracePt t="111075" x="1320800" y="4184650"/>
          <p14:tracePt t="111092" x="1257300" y="4140200"/>
          <p14:tracePt t="111109" x="1187450" y="4083050"/>
          <p14:tracePt t="111125" x="1130300" y="4044950"/>
          <p14:tracePt t="111142" x="1092200" y="4019550"/>
          <p14:tracePt t="111145" x="1073150" y="4013200"/>
          <p14:tracePt t="111158" x="1060450" y="4006850"/>
          <p14:tracePt t="111176" x="1028700" y="3994150"/>
          <p14:tracePt t="111192" x="1016000" y="3994150"/>
          <p14:tracePt t="111209" x="971550" y="3994150"/>
          <p14:tracePt t="111225" x="895350" y="4006850"/>
          <p14:tracePt t="111243" x="793750" y="4019550"/>
          <p14:tracePt t="111259" x="692150" y="4025900"/>
          <p14:tracePt t="111275" x="603250" y="4032250"/>
          <p14:tracePt t="111292" x="539750" y="4032250"/>
          <p14:tracePt t="111309" x="527050" y="4032250"/>
          <p14:tracePt t="111326" x="520700" y="4032250"/>
          <p14:tracePt t="111342" x="514350" y="4038600"/>
          <p14:tracePt t="111359" x="488950" y="4083050"/>
          <p14:tracePt t="111376" x="457200" y="4152900"/>
          <p14:tracePt t="111392" x="406400" y="4216400"/>
          <p14:tracePt t="111409" x="361950" y="4273550"/>
          <p14:tracePt t="111426" x="317500" y="4337050"/>
          <p14:tracePt t="111443" x="317500" y="4356100"/>
          <p14:tracePt t="111480" x="317500" y="4362450"/>
          <p14:tracePt t="111492" x="317500" y="4368800"/>
          <p14:tracePt t="111511" x="342900" y="4432300"/>
          <p14:tracePt t="111526" x="361950" y="4451350"/>
          <p14:tracePt t="111542" x="406400" y="4508500"/>
          <p14:tracePt t="111559" x="444500" y="4552950"/>
          <p14:tracePt t="111576" x="469900" y="4578350"/>
          <p14:tracePt t="111592" x="495300" y="4597400"/>
          <p14:tracePt t="111609" x="520700" y="4622800"/>
          <p14:tracePt t="111626" x="539750" y="4641850"/>
          <p14:tracePt t="111643" x="558800" y="4667250"/>
          <p14:tracePt t="111659" x="577850" y="4686300"/>
          <p14:tracePt t="111676" x="596900" y="4705350"/>
          <p14:tracePt t="111692" x="609600" y="4724400"/>
          <p14:tracePt t="111711" x="615950" y="4737100"/>
          <p14:tracePt t="111726" x="622300" y="4743450"/>
          <p14:tracePt t="111743" x="622300" y="4749800"/>
          <p14:tracePt t="111760" x="628650" y="4749800"/>
          <p14:tracePt t="111792" x="635000" y="4749800"/>
          <p14:tracePt t="111826" x="647700" y="4749800"/>
          <p14:tracePt t="111844" x="673100" y="4743450"/>
          <p14:tracePt t="111860" x="704850" y="4724400"/>
          <p14:tracePt t="111876" x="742950" y="4699000"/>
          <p14:tracePt t="111893" x="762000" y="4692650"/>
          <p14:tracePt t="111911" x="781050" y="4679950"/>
          <p14:tracePt t="111926" x="793750" y="4679950"/>
          <p14:tracePt t="111943" x="793750" y="4673600"/>
          <p14:tracePt t="111993" x="800100" y="4673600"/>
          <p14:tracePt t="112009" x="819150" y="4673600"/>
          <p14:tracePt t="112026" x="838200" y="4679950"/>
          <p14:tracePt t="112043" x="882650" y="4711700"/>
          <p14:tracePt t="112060" x="927100" y="4743450"/>
          <p14:tracePt t="112076" x="965200" y="4775200"/>
          <p14:tracePt t="112093" x="990600" y="4800600"/>
          <p14:tracePt t="112110" x="1016000" y="4813300"/>
          <p14:tracePt t="112126" x="1035050" y="4832350"/>
          <p14:tracePt t="112143" x="1054100" y="4851400"/>
          <p14:tracePt t="112160" x="1066800" y="4876800"/>
          <p14:tracePt t="112177" x="1079500" y="4895850"/>
          <p14:tracePt t="112193" x="1085850" y="4914900"/>
          <p14:tracePt t="112210" x="1092200" y="4914900"/>
          <p14:tracePt t="112361" x="1098550" y="4914900"/>
          <p14:tracePt t="112367" x="1111250" y="4902200"/>
          <p14:tracePt t="112376" x="1123950" y="4889500"/>
          <p14:tracePt t="112393" x="1143000" y="4864100"/>
          <p14:tracePt t="112410" x="1155700" y="4838700"/>
          <p14:tracePt t="112426" x="1162050" y="4826000"/>
          <p14:tracePt t="112618" x="1155700" y="4826000"/>
          <p14:tracePt t="112633" x="1149350" y="4826000"/>
          <p14:tracePt t="112646" x="1149350" y="4832350"/>
          <p14:tracePt t="112661" x="1136650" y="4832350"/>
          <p14:tracePt t="112677" x="1123950" y="4838700"/>
          <p14:tracePt t="112694" x="1117600" y="4845050"/>
          <p14:tracePt t="112698" x="1111250" y="4845050"/>
          <p14:tracePt t="112710" x="1104900" y="4851400"/>
          <p14:tracePt t="112727" x="1104900" y="4857750"/>
          <p14:tracePt t="112744" x="1098550" y="4864100"/>
          <p14:tracePt t="112760" x="1092200" y="4870450"/>
          <p14:tracePt t="112777" x="1098550" y="4889500"/>
          <p14:tracePt t="112794" x="1117600" y="4902200"/>
          <p14:tracePt t="112810" x="1143000" y="4921250"/>
          <p14:tracePt t="112827" x="1162050" y="4933950"/>
          <p14:tracePt t="112843" x="1168400" y="4933950"/>
          <p14:tracePt t="112892" x="1174750" y="4933950"/>
          <p14:tracePt t="112898" x="1174750" y="4940300"/>
          <p14:tracePt t="112911" x="1181100" y="4940300"/>
          <p14:tracePt t="112927" x="1200150" y="4946650"/>
          <p14:tracePt t="112944" x="1231900" y="4965700"/>
          <p14:tracePt t="112961" x="1250950" y="4972050"/>
          <p14:tracePt t="112977" x="1263650" y="4972050"/>
          <p14:tracePt t="112993" x="1276350" y="4978400"/>
          <p14:tracePt t="113010" x="1295400" y="4978400"/>
          <p14:tracePt t="113027" x="1320800" y="4984750"/>
          <p14:tracePt t="113044" x="1377950" y="5010150"/>
          <p14:tracePt t="113061" x="1447800" y="5035550"/>
          <p14:tracePt t="113077" x="1536700" y="5048250"/>
          <p14:tracePt t="113081" x="1612900" y="5054600"/>
          <p14:tracePt t="113093" x="1676400" y="5054600"/>
          <p14:tracePt t="113110" x="1809750" y="5041900"/>
          <p14:tracePt t="113127" x="1892300" y="5022850"/>
          <p14:tracePt t="113144" x="1974850" y="4997450"/>
          <p14:tracePt t="113147" x="1993900" y="4984750"/>
          <p14:tracePt t="113161" x="2032000" y="4972050"/>
          <p14:tracePt t="113179" x="2127250" y="4908550"/>
          <p14:tracePt t="113195" x="2184400" y="4857750"/>
          <p14:tracePt t="113211" x="2222500" y="4806950"/>
          <p14:tracePt t="113227" x="2247900" y="4756150"/>
          <p14:tracePt t="113245" x="2260600" y="4705350"/>
          <p14:tracePt t="113261" x="2266950" y="4648200"/>
          <p14:tracePt t="113277" x="2266950" y="4578350"/>
          <p14:tracePt t="113294" x="2247900" y="4502150"/>
          <p14:tracePt t="113311" x="2235200" y="4451350"/>
          <p14:tracePt t="113327" x="2197100" y="4381500"/>
          <p14:tracePt t="113344" x="2165350" y="4318000"/>
          <p14:tracePt t="113361" x="2152650" y="4279900"/>
          <p14:tracePt t="113377" x="2127250" y="4229100"/>
          <p14:tracePt t="113394" x="2095500" y="4197350"/>
          <p14:tracePt t="113411" x="2019300" y="4159250"/>
          <p14:tracePt t="113414" x="1993900" y="4152900"/>
          <p14:tracePt t="113427" x="1949450" y="4140200"/>
          <p14:tracePt t="113429" x="1911350" y="4133850"/>
          <p14:tracePt t="113444" x="1892300" y="4127500"/>
          <p14:tracePt t="113461" x="1778000" y="4089400"/>
          <p14:tracePt t="113477" x="1689100" y="4076700"/>
          <p14:tracePt t="113494" x="1587500" y="4076700"/>
          <p14:tracePt t="113511" x="1460500" y="4102100"/>
          <p14:tracePt t="113527" x="1276350" y="4152900"/>
          <p14:tracePt t="113544" x="1155700" y="4210050"/>
          <p14:tracePt t="113561" x="1041400" y="4292600"/>
          <p14:tracePt t="113578" x="984250" y="4406900"/>
          <p14:tracePt t="113594" x="958850" y="4508500"/>
          <p14:tracePt t="113611" x="933450" y="4629150"/>
          <p14:tracePt t="113628" x="933450" y="4743450"/>
          <p14:tracePt t="113631" x="939800" y="4800600"/>
          <p14:tracePt t="113644" x="946150" y="4838700"/>
          <p14:tracePt t="113646" x="958850" y="4895850"/>
          <p14:tracePt t="113661" x="984250" y="4953000"/>
          <p14:tracePt t="113678" x="1054100" y="5054600"/>
          <p14:tracePt t="113694" x="1111250" y="5105400"/>
          <p14:tracePt t="113711" x="1231900" y="5149850"/>
          <p14:tracePt t="113727" x="1365250" y="5168900"/>
          <p14:tracePt t="113744" x="1517650" y="5181600"/>
          <p14:tracePt t="113761" x="1631950" y="5181600"/>
          <p14:tracePt t="113778" x="1758950" y="5181600"/>
          <p14:tracePt t="113794" x="1822450" y="5168900"/>
          <p14:tracePt t="113811" x="1841500" y="5156200"/>
          <p14:tracePt t="113828" x="1847850" y="5149850"/>
          <p14:tracePt t="113861" x="1847850" y="5143500"/>
          <p14:tracePt t="113878" x="1854200" y="5130800"/>
          <p14:tracePt t="113895" x="1854200" y="5124450"/>
          <p14:tracePt t="113912" x="1854200" y="5111750"/>
          <p14:tracePt t="113928" x="1854200" y="5105400"/>
          <p14:tracePt t="113944" x="1854200" y="5099050"/>
          <p14:tracePt t="113978" x="1860550" y="5099050"/>
          <p14:tracePt t="114016" x="1860550" y="5092700"/>
          <p14:tracePt t="114191" x="1860550" y="5073650"/>
          <p14:tracePt t="114211" x="1873250" y="5041900"/>
          <p14:tracePt t="114228" x="1885950" y="5003800"/>
          <p14:tracePt t="114246" x="1898650" y="4959350"/>
          <p14:tracePt t="114247" x="1905000" y="4946650"/>
          <p14:tracePt t="114261" x="1911350" y="4933950"/>
          <p14:tracePt t="114263" x="1917700" y="4921250"/>
          <p14:tracePt t="114278" x="1917700" y="4908550"/>
          <p14:tracePt t="114565" x="1911350" y="4908550"/>
          <p14:tracePt t="114708" x="1911350" y="4902200"/>
          <p14:tracePt t="114714" x="1911350" y="4895850"/>
          <p14:tracePt t="114729" x="1911350" y="4889500"/>
          <p14:tracePt t="114747" x="1911350" y="4876800"/>
          <p14:tracePt t="114764" x="1911350" y="4870450"/>
          <p14:tracePt t="114778" x="1911350" y="4857750"/>
          <p14:tracePt t="114795" x="1911350" y="4851400"/>
          <p14:tracePt t="114812" x="1911350" y="4845050"/>
          <p14:tracePt t="114829" x="1911350" y="4838700"/>
          <p14:tracePt t="114845" x="1911350" y="4826000"/>
          <p14:tracePt t="114862" x="1911350" y="4819650"/>
          <p14:tracePt t="114879" x="1911350" y="4806950"/>
          <p14:tracePt t="114896" x="1911350" y="4794250"/>
          <p14:tracePt t="114912" x="1905000" y="4775200"/>
          <p14:tracePt t="114928" x="1905000" y="4762500"/>
          <p14:tracePt t="114945" x="1905000" y="4749800"/>
          <p14:tracePt t="114962" x="1905000" y="4743450"/>
          <p14:tracePt t="114964" x="1905000" y="4737100"/>
          <p14:tracePt t="114995" x="1905000" y="4730750"/>
          <p14:tracePt t="115027" x="1905000" y="4724400"/>
          <p14:tracePt t="115062" x="1905000" y="4718050"/>
          <p14:tracePt t="115079" x="1917700" y="4692650"/>
          <p14:tracePt t="115096" x="1949450" y="4648200"/>
          <p14:tracePt t="115098" x="1962150" y="4629150"/>
          <p14:tracePt t="115112" x="1993900" y="4591050"/>
          <p14:tracePt t="115129" x="2012950" y="4552950"/>
          <p14:tracePt t="115145" x="2038350" y="4508500"/>
          <p14:tracePt t="115162" x="2051050" y="4483100"/>
          <p14:tracePt t="115179" x="2057400" y="4451350"/>
          <p14:tracePt t="115195" x="2063750" y="4425950"/>
          <p14:tracePt t="115212" x="2057400" y="4394200"/>
          <p14:tracePt t="115229" x="2038350" y="4356100"/>
          <p14:tracePt t="115245" x="2019300" y="4330700"/>
          <p14:tracePt t="115262" x="2000250" y="4298950"/>
          <p14:tracePt t="115279" x="1981200" y="4279900"/>
          <p14:tracePt t="115295" x="1955800" y="4279900"/>
          <p14:tracePt t="115312" x="1949450" y="4273550"/>
          <p14:tracePt t="127903" x="1981200" y="4292600"/>
          <p14:tracePt t="127912" x="2025650" y="4318000"/>
          <p14:tracePt t="127914" x="2101850" y="4362450"/>
          <p14:tracePt t="127941" x="2362200" y="4483100"/>
          <p14:tracePt t="127957" x="2546350" y="4546600"/>
          <p14:tracePt t="127973" x="2730500" y="4584700"/>
          <p14:tracePt t="127990" x="2901950" y="4603750"/>
          <p14:tracePt t="128006" x="3048000" y="4597400"/>
          <p14:tracePt t="128023" x="3181350" y="4572000"/>
          <p14:tracePt t="128040" x="3276600" y="4552950"/>
          <p14:tracePt t="128056" x="3352800" y="4533900"/>
          <p14:tracePt t="128073" x="3403600" y="4521200"/>
          <p14:tracePt t="128090" x="3435350" y="4521200"/>
          <p14:tracePt t="128107" x="3448050" y="4514850"/>
          <p14:tracePt t="128123" x="3473450" y="4514850"/>
          <p14:tracePt t="128140" x="3536950" y="4502150"/>
          <p14:tracePt t="128157" x="3606800" y="4464050"/>
          <p14:tracePt t="128173" x="3689350" y="4425950"/>
          <p14:tracePt t="128189" x="3816350" y="4343400"/>
          <p14:tracePt t="128206" x="3898900" y="4279900"/>
          <p14:tracePt t="128223" x="3968750" y="4216400"/>
          <p14:tracePt t="128240" x="3994150" y="4184650"/>
          <p14:tracePt t="128256" x="4000500" y="4165600"/>
          <p14:tracePt t="128273" x="4006850" y="4140200"/>
          <p14:tracePt t="128290" x="4019550" y="4102100"/>
          <p14:tracePt t="128307" x="4038600" y="4051300"/>
          <p14:tracePt t="128323" x="4057650" y="3968750"/>
          <p14:tracePt t="128340" x="4057650" y="3905250"/>
          <p14:tracePt t="128357" x="4057650" y="3848100"/>
          <p14:tracePt t="128373" x="4051300" y="3797300"/>
          <p14:tracePt t="128390" x="4032250" y="3746500"/>
          <p14:tracePt t="128406" x="4019550" y="3727450"/>
          <p14:tracePt t="128423" x="4013200" y="3714750"/>
          <p14:tracePt t="128440" x="4006850" y="3708400"/>
          <p14:tracePt t="128457" x="4000500" y="3695700"/>
          <p14:tracePt t="128473" x="3987800" y="3683000"/>
          <p14:tracePt t="128490" x="3975100" y="3663950"/>
          <p14:tracePt t="128506" x="3962400" y="3644900"/>
          <p14:tracePt t="128523" x="3949700" y="3619500"/>
          <p14:tracePt t="128540" x="3943350" y="3606800"/>
          <p14:tracePt t="128927" x="3962400" y="3594100"/>
          <p14:tracePt t="128934" x="3981450" y="3581400"/>
          <p14:tracePt t="128940" x="4019550" y="3556000"/>
          <p14:tracePt t="128957" x="4095750" y="3511550"/>
          <p14:tracePt t="128974" x="4152900" y="3460750"/>
          <p14:tracePt t="128991" x="4197350" y="3429000"/>
          <p14:tracePt t="129007" x="4235450" y="3397250"/>
          <p14:tracePt t="129024" x="4254500" y="3371850"/>
          <p14:tracePt t="129040" x="4267200" y="3359150"/>
          <p14:tracePt t="129057" x="4267200" y="3352800"/>
          <p14:tracePt t="129074" x="4273550" y="3346450"/>
          <p14:tracePt t="129095" x="4273550" y="3340100"/>
          <p14:tracePt t="129141" x="4267200" y="3340100"/>
          <p14:tracePt t="129157" x="4254500" y="3340100"/>
          <p14:tracePt t="129174" x="4241800" y="3333750"/>
          <p14:tracePt t="129191" x="4235450" y="3333750"/>
          <p14:tracePt t="129210" x="4222750" y="3333750"/>
          <p14:tracePt t="129225" x="4216400" y="3333750"/>
          <p14:tracePt t="129241" x="4197350" y="3333750"/>
          <p14:tracePt t="129257" x="4184650" y="3333750"/>
          <p14:tracePt t="129274" x="4171950" y="3346450"/>
          <p14:tracePt t="129291" x="4152900" y="3371850"/>
          <p14:tracePt t="129307" x="4140200" y="3416300"/>
          <p14:tracePt t="129324" x="4127500" y="3460750"/>
          <p14:tracePt t="129341" x="4121150" y="3498850"/>
          <p14:tracePt t="129357" x="4121150" y="3536950"/>
          <p14:tracePt t="129374" x="4121150" y="3568700"/>
          <p14:tracePt t="129391" x="4121150" y="3594100"/>
          <p14:tracePt t="129407" x="4127500" y="3600450"/>
          <p14:tracePt t="129424" x="4127500" y="3606800"/>
          <p14:tracePt t="129441" x="4127500" y="3619500"/>
          <p14:tracePt t="129459" x="4127500" y="3632200"/>
          <p14:tracePt t="129474" x="4127500" y="3638550"/>
          <p14:tracePt t="129491" x="4127500" y="3651250"/>
          <p14:tracePt t="129508" x="4127500" y="3657600"/>
          <p14:tracePt t="129554" x="4114800" y="3657600"/>
          <p14:tracePt t="129562" x="4108450" y="3657600"/>
          <p14:tracePt t="129575" x="4076700" y="3657600"/>
          <p14:tracePt t="129591" x="4044950" y="3657600"/>
          <p14:tracePt t="129608" x="4025900" y="3663950"/>
          <p14:tracePt t="129624" x="4006850" y="3663950"/>
          <p14:tracePt t="129641" x="3987800" y="3663950"/>
          <p14:tracePt t="129657" x="3943350" y="3663950"/>
          <p14:tracePt t="129674" x="3860800" y="3676650"/>
          <p14:tracePt t="129691" x="3778250" y="3683000"/>
          <p14:tracePt t="129708" x="3695700" y="3689350"/>
          <p14:tracePt t="129724" x="3613150" y="3689350"/>
          <p14:tracePt t="129741" x="3543300" y="3683000"/>
          <p14:tracePt t="129758" x="3511550" y="3670300"/>
          <p14:tracePt t="129775" x="3460750" y="3644900"/>
          <p14:tracePt t="129791" x="3403600" y="3606800"/>
          <p14:tracePt t="129809" x="3270250" y="3536950"/>
          <p14:tracePt t="129824" x="3232150" y="3486150"/>
          <p14:tracePt t="129842" x="3162300" y="3390900"/>
          <p14:tracePt t="129858" x="3136900" y="3289300"/>
          <p14:tracePt t="129874" x="3124200" y="3086100"/>
          <p14:tracePt t="129891" x="3111500" y="2825750"/>
          <p14:tracePt t="129908" x="3067050" y="2438400"/>
          <p14:tracePt t="129924" x="2997200" y="2082800"/>
          <p14:tracePt t="129941" x="2889250" y="1657350"/>
          <p14:tracePt t="129958" x="2781300" y="1339850"/>
          <p14:tracePt t="129974" x="2667000" y="1054100"/>
          <p14:tracePt t="129991" x="2514600" y="749300"/>
          <p14:tracePt t="130008" x="2387600" y="552450"/>
          <p14:tracePt t="130025" x="2254250" y="425450"/>
          <p14:tracePt t="130027" x="2171700" y="381000"/>
          <p14:tracePt t="130041" x="1968500" y="336550"/>
          <p14:tracePt t="130058" x="1898650" y="336550"/>
          <p14:tracePt t="130060" x="1778000" y="342900"/>
          <p14:tracePt t="130074" x="1581150" y="387350"/>
          <p14:tracePt t="130093" x="1409700" y="444500"/>
          <p14:tracePt t="130108" x="1308100" y="482600"/>
          <p14:tracePt t="130125" x="1231900" y="520700"/>
          <p14:tracePt t="130141" x="1168400" y="571500"/>
          <p14:tracePt t="130158" x="1117600" y="641350"/>
          <p14:tracePt t="130175" x="1092200" y="704850"/>
          <p14:tracePt t="130191" x="1073150" y="774700"/>
          <p14:tracePt t="130208" x="1066800" y="876300"/>
          <p14:tracePt t="130225" x="1066800" y="952500"/>
          <p14:tracePt t="130242" x="1104900" y="1060450"/>
          <p14:tracePt t="130258" x="1212850" y="1187450"/>
          <p14:tracePt t="130275" x="1358900" y="1314450"/>
          <p14:tracePt t="130277" x="1435100" y="1365250"/>
          <p14:tracePt t="130292" x="1517650" y="1422400"/>
          <p14:tracePt t="130293" x="1612900" y="1479550"/>
          <p14:tracePt t="130308" x="1885950" y="1619250"/>
          <p14:tracePt t="130324" x="2133600" y="1733550"/>
          <p14:tracePt t="130341" x="2387600" y="1841500"/>
          <p14:tracePt t="130358" x="2628900" y="1943100"/>
          <p14:tracePt t="130375" x="2857500" y="2070100"/>
          <p14:tracePt t="130391" x="3079750" y="2247900"/>
          <p14:tracePt t="130408" x="3302000" y="2482850"/>
          <p14:tracePt t="130425" x="3479800" y="2705100"/>
          <p14:tracePt t="130442" x="3676650" y="2965450"/>
          <p14:tracePt t="130458" x="3892550" y="3251200"/>
          <p14:tracePt t="130475" x="4165600" y="3600450"/>
          <p14:tracePt t="130492" x="4362450" y="3860800"/>
          <p14:tracePt t="130509" x="4540250" y="4108450"/>
          <p14:tracePt t="130512" x="4603750" y="4210050"/>
          <p14:tracePt t="130525" x="4660900" y="4292600"/>
          <p14:tracePt t="130528" x="4692650" y="4343400"/>
          <p14:tracePt t="130542" x="4730750" y="4406900"/>
          <p14:tracePt t="130558" x="4775200" y="4495800"/>
          <p14:tracePt t="130575" x="4775200" y="4514850"/>
          <p14:tracePt t="130630" x="4775200" y="4521200"/>
          <p14:tracePt t="130654" x="4775200" y="4527550"/>
          <p14:tracePt t="130670" x="4781550" y="4533900"/>
          <p14:tracePt t="130696" x="4787900" y="4533900"/>
          <p14:tracePt t="130710" x="4794250" y="4540250"/>
          <p14:tracePt t="130725" x="4813300" y="4559300"/>
          <p14:tracePt t="130742" x="4857750" y="4603750"/>
          <p14:tracePt t="130759" x="4876800" y="4641850"/>
          <p14:tracePt t="130776" x="4883150" y="4667250"/>
          <p14:tracePt t="130792" x="4889500" y="4679950"/>
          <p14:tracePt t="130860" x="4889500" y="4673600"/>
          <p14:tracePt t="130865" x="4889500" y="4667250"/>
          <p14:tracePt t="130875" x="4889500" y="4654550"/>
          <p14:tracePt t="130893" x="4889500" y="4616450"/>
          <p14:tracePt t="130908" x="4876800" y="4552950"/>
          <p14:tracePt t="130925" x="4832350" y="4432300"/>
          <p14:tracePt t="130942" x="4756150" y="4273550"/>
          <p14:tracePt t="130958" x="4673600" y="4114800"/>
          <p14:tracePt t="130975" x="4591050" y="3949700"/>
          <p14:tracePt t="130992" x="4495800" y="3771900"/>
          <p14:tracePt t="131008" x="4400550" y="3619500"/>
          <p14:tracePt t="131026" x="4318000" y="3498850"/>
          <p14:tracePt t="131042" x="4222750" y="3403600"/>
          <p14:tracePt t="131059" x="4178300" y="3384550"/>
          <p14:tracePt t="131075" x="4108450" y="3384550"/>
          <p14:tracePt t="131092" x="4038600" y="3384550"/>
          <p14:tracePt t="131109" x="3937000" y="3403600"/>
          <p14:tracePt t="131126" x="3841750" y="3441700"/>
          <p14:tracePt t="131142" x="3778250" y="3473450"/>
          <p14:tracePt t="131159" x="3721100" y="3511550"/>
          <p14:tracePt t="131176" x="3638550" y="3562350"/>
          <p14:tracePt t="131178" x="3619500" y="3575050"/>
          <p14:tracePt t="131192" x="3575050" y="3613150"/>
          <p14:tracePt t="131193" x="3536950" y="3638550"/>
          <p14:tracePt t="131209" x="3492500" y="3670300"/>
          <p14:tracePt t="131225" x="3403600" y="3727450"/>
          <p14:tracePt t="131243" x="3314700" y="3790950"/>
          <p14:tracePt t="131259" x="3257550" y="3841750"/>
          <p14:tracePt t="131276" x="3238500" y="3898900"/>
          <p14:tracePt t="131292" x="3238500" y="3911600"/>
          <p14:tracePt t="131309" x="3244850" y="3917950"/>
          <p14:tracePt t="131326" x="3251200" y="3924300"/>
          <p14:tracePt t="131342" x="3263900" y="3924300"/>
          <p14:tracePt t="131359" x="3289300" y="3917950"/>
          <p14:tracePt t="131376" x="3340100" y="3911600"/>
          <p14:tracePt t="131393" x="3416300" y="3886200"/>
          <p14:tracePt t="131397" x="3441700" y="3873500"/>
          <p14:tracePt t="131408" x="3473450" y="3854450"/>
          <p14:tracePt t="131426" x="3498850" y="3829050"/>
          <p14:tracePt t="131443" x="3505200" y="3803650"/>
          <p14:tracePt t="131463" x="3505200" y="3797300"/>
          <p14:tracePt t="131477" x="3479800" y="3784600"/>
          <p14:tracePt t="131493" x="3454400" y="3778250"/>
          <p14:tracePt t="131510" x="3397250" y="3765550"/>
          <p14:tracePt t="131527" x="3251200" y="3740150"/>
          <p14:tracePt t="131542" x="3175000" y="3714750"/>
          <p14:tracePt t="131559" x="3060700" y="3657600"/>
          <p14:tracePt t="131576" x="2889250" y="3562350"/>
          <p14:tracePt t="131592" x="2717800" y="3473450"/>
          <p14:tracePt t="131609" x="2552700" y="3371850"/>
          <p14:tracePt t="131626" x="2413000" y="3282950"/>
          <p14:tracePt t="131643" x="2343150" y="3232150"/>
          <p14:tracePt t="131659" x="2336800" y="3225800"/>
          <p14:tracePt t="131676" x="2336800" y="3270250"/>
          <p14:tracePt t="131693" x="2336800" y="3435350"/>
          <p14:tracePt t="131710" x="2311400" y="3619500"/>
          <p14:tracePt t="131726" x="2254250" y="3905250"/>
          <p14:tracePt t="131743" x="2241550" y="4032250"/>
          <p14:tracePt t="131760" x="2247900" y="4102100"/>
          <p14:tracePt t="131776" x="2273300" y="4127500"/>
          <p14:tracePt t="131793" x="2349500" y="4152900"/>
          <p14:tracePt t="131809" x="2476500" y="4184650"/>
          <p14:tracePt t="131826" x="2635250" y="4197350"/>
          <p14:tracePt t="131843" x="2749550" y="4197350"/>
          <p14:tracePt t="131859" x="2787650" y="4184650"/>
          <p14:tracePt t="131876" x="2800350" y="4171950"/>
          <p14:tracePt t="131893" x="2800350" y="4146550"/>
          <p14:tracePt t="131910" x="2794000" y="4114800"/>
          <p14:tracePt t="131926" x="2768600" y="4076700"/>
          <p14:tracePt t="131943" x="2755900" y="4076700"/>
          <p14:tracePt t="133278" x="2749550" y="4070350"/>
          <p14:tracePt t="133284" x="2736850" y="4057650"/>
          <p14:tracePt t="133294" x="2698750" y="4019550"/>
          <p14:tracePt t="133312" x="2597150" y="3886200"/>
          <p14:tracePt t="133328" x="2482850" y="3752850"/>
          <p14:tracePt t="133344" x="2425700" y="3683000"/>
          <p14:tracePt t="133361" x="2406650" y="3651250"/>
          <p14:tracePt t="133363" x="2400300" y="3644900"/>
          <p14:tracePt t="133380" x="2400300" y="3638550"/>
          <p14:tracePt t="133395" x="2393950" y="3625850"/>
          <p14:tracePt t="133411" x="2381250" y="3606800"/>
          <p14:tracePt t="133428" x="2374900" y="3600450"/>
          <p14:tracePt t="133511" x="2406650" y="3600450"/>
          <p14:tracePt t="133520" x="2457450" y="3606800"/>
          <p14:tracePt t="133527" x="2546350" y="3625850"/>
          <p14:tracePt t="133544" x="2711450" y="3689350"/>
          <p14:tracePt t="133561" x="2800350" y="3727450"/>
          <p14:tracePt t="133577" x="2813050" y="3733800"/>
          <p14:tracePt t="133611" x="2813050" y="3746500"/>
          <p14:tracePt t="133628" x="2832100" y="3752850"/>
          <p14:tracePt t="133703" x="2851150" y="3740150"/>
          <p14:tracePt t="133713" x="2876550" y="3714750"/>
          <p14:tracePt t="133728" x="2933700" y="3657600"/>
          <p14:tracePt t="133744" x="3041650" y="3606800"/>
          <p14:tracePt t="133761" x="3175000" y="3556000"/>
          <p14:tracePt t="133778" x="3263900" y="3505200"/>
          <p14:tracePt t="133794" x="3327400" y="3467100"/>
          <p14:tracePt t="133811" x="3390900" y="3441700"/>
          <p14:tracePt t="133828" x="3460750" y="3416300"/>
          <p14:tracePt t="133845" x="3524250" y="3397250"/>
          <p14:tracePt t="133861" x="3587750" y="3384550"/>
          <p14:tracePt t="133878" x="3638550" y="3378200"/>
          <p14:tracePt t="133880" x="3657600" y="3378200"/>
          <p14:tracePt t="133894" x="3689350" y="3378200"/>
          <p14:tracePt t="133911" x="3702050" y="3371850"/>
          <p14:tracePt t="134013" x="3708400" y="3378200"/>
          <p14:tracePt t="134021" x="3727450" y="3397250"/>
          <p14:tracePt t="134046" x="3873500" y="3524250"/>
          <p14:tracePt t="134061" x="3962400" y="3594100"/>
          <p14:tracePt t="134078" x="4019550" y="3644900"/>
          <p14:tracePt t="134095" x="4064000" y="3689350"/>
          <p14:tracePt t="134111" x="4089400" y="3708400"/>
          <p14:tracePt t="134128" x="4108450" y="3714750"/>
          <p14:tracePt t="134145" x="4114800" y="3714750"/>
          <p14:tracePt t="134162" x="4121150" y="3714750"/>
          <p14:tracePt t="134199" x="4127500" y="3714750"/>
          <p14:tracePt t="134211" x="4140200" y="3714750"/>
          <p14:tracePt t="134229" x="4171950" y="3721100"/>
          <p14:tracePt t="134245" x="4197350" y="3721100"/>
          <p14:tracePt t="134261" x="4222750" y="3721100"/>
          <p14:tracePt t="134278" x="4248150" y="3708400"/>
          <p14:tracePt t="134295" x="4286250" y="3683000"/>
          <p14:tracePt t="134312" x="4311650" y="3663950"/>
          <p14:tracePt t="134328" x="4330700" y="3644900"/>
          <p14:tracePt t="134345" x="4349750" y="3632200"/>
          <p14:tracePt t="134362" x="4356100" y="3625850"/>
          <p14:tracePt t="134379" x="4356100" y="3613150"/>
          <p14:tracePt t="134395" x="4349750" y="3606800"/>
          <p14:tracePt t="134411" x="4318000" y="3575050"/>
          <p14:tracePt t="134428" x="4273550" y="3536950"/>
          <p14:tracePt t="134445" x="4216400" y="3498850"/>
          <p14:tracePt t="134461" x="4178300" y="3479800"/>
          <p14:tracePt t="134478" x="4140200" y="3460750"/>
          <p14:tracePt t="134496" x="4127500" y="3454400"/>
          <p14:tracePt t="134511" x="4108450" y="3454400"/>
          <p14:tracePt t="134528" x="4095750" y="3454400"/>
          <p14:tracePt t="134545" x="4089400" y="3454400"/>
          <p14:tracePt t="134562" x="4083050" y="3454400"/>
          <p14:tracePt t="134578" x="4076700" y="3454400"/>
          <p14:tracePt t="134595" x="4070350" y="3454400"/>
          <p14:tracePt t="134612" x="4057650" y="3454400"/>
          <p14:tracePt t="134628" x="4038600" y="3454400"/>
          <p14:tracePt t="134645" x="4025900" y="3454400"/>
          <p14:tracePt t="134662" x="4013200" y="3454400"/>
          <p14:tracePt t="134678" x="4006850" y="3454400"/>
          <p14:tracePt t="134695" x="4000500" y="3454400"/>
          <p14:tracePt t="134712" x="3981450" y="3473450"/>
          <p14:tracePt t="134728" x="3949700" y="3498850"/>
          <p14:tracePt t="134745" x="3917950" y="3530600"/>
          <p14:tracePt t="134763" x="3886200" y="3556000"/>
          <p14:tracePt t="134778" x="3867150" y="3594100"/>
          <p14:tracePt t="134795" x="3860800" y="3625850"/>
          <p14:tracePt t="134812" x="3873500" y="3670300"/>
          <p14:tracePt t="134828" x="3905250" y="3695700"/>
          <p14:tracePt t="134845" x="3956050" y="3721100"/>
          <p14:tracePt t="134862" x="4000500" y="3746500"/>
          <p14:tracePt t="134879" x="4064000" y="3759200"/>
          <p14:tracePt t="134896" x="4159250" y="3765550"/>
          <p14:tracePt t="134912" x="4241800" y="3771900"/>
          <p14:tracePt t="134929" x="4318000" y="3752850"/>
          <p14:tracePt t="134930" x="4349750" y="3746500"/>
          <p14:tracePt t="134946" x="4375150" y="3733800"/>
          <p14:tracePt t="134947" x="4406900" y="3708400"/>
          <p14:tracePt t="134962" x="4438650" y="3683000"/>
          <p14:tracePt t="134978" x="4464050" y="3663950"/>
          <p14:tracePt t="134995" x="4464050" y="3651250"/>
          <p14:tracePt t="135029" x="4432300" y="3663950"/>
          <p14:tracePt t="135046" x="4387850" y="3695700"/>
          <p14:tracePt t="135062" x="4356100" y="3714750"/>
          <p14:tracePt t="135079" x="4330700" y="3733800"/>
          <p14:tracePt t="135096" x="4318000" y="3740150"/>
          <p14:tracePt t="135145" x="4324350" y="3740150"/>
          <p14:tracePt t="135162" x="4337050" y="3727450"/>
          <p14:tracePt t="135179" x="4356100" y="3708400"/>
          <p14:tracePt t="135197" x="4381500" y="3663950"/>
          <p14:tracePt t="135212" x="4387850" y="3651250"/>
          <p14:tracePt t="135229" x="4400550" y="3625850"/>
          <p14:tracePt t="135246" x="4400550" y="3619500"/>
          <p14:tracePt t="135303" x="4406900" y="3613150"/>
          <p14:tracePt t="135312" x="4406900" y="3606800"/>
          <p14:tracePt t="135329" x="4413250" y="3600450"/>
          <p14:tracePt t="135346" x="4413250" y="3594100"/>
          <p14:tracePt t="135468" x="4425950" y="3594100"/>
          <p14:tracePt t="135475" x="4432300" y="3587750"/>
          <p14:tracePt t="135482" x="4451350" y="3587750"/>
          <p14:tracePt t="135495" x="4470400" y="3581400"/>
          <p14:tracePt t="135512" x="4521200" y="3575050"/>
          <p14:tracePt t="135514" x="4533900" y="3568700"/>
          <p14:tracePt t="135531" x="4559300" y="3556000"/>
          <p14:tracePt t="135545" x="4565650" y="3549650"/>
          <p14:tracePt t="135579" x="4572000" y="3549650"/>
          <p14:tracePt t="135596" x="4578350" y="3549650"/>
          <p14:tracePt t="135613" x="4591050" y="3549650"/>
          <p14:tracePt t="135629" x="4629150" y="3549650"/>
          <p14:tracePt t="135646" x="4667250" y="3549650"/>
          <p14:tracePt t="135663" x="4711700" y="3556000"/>
          <p14:tracePt t="135679" x="4775200" y="3581400"/>
          <p14:tracePt t="135697" x="4806950" y="3594100"/>
          <p14:tracePt t="135712" x="4845050" y="3606800"/>
          <p14:tracePt t="135729" x="4876800" y="3619500"/>
          <p14:tracePt t="135746" x="4895850" y="3625850"/>
          <p14:tracePt t="135799" x="4902200" y="3625850"/>
          <p14:tracePt t="135814" x="4908550" y="3625850"/>
          <p14:tracePt t="135829" x="4921250" y="3625850"/>
          <p14:tracePt t="135846" x="4953000" y="3632200"/>
          <p14:tracePt t="135863" x="4984750" y="3632200"/>
          <p14:tracePt t="135880" x="5022850" y="3632200"/>
          <p14:tracePt t="135896" x="5048250" y="3632200"/>
          <p14:tracePt t="135913" x="5080000" y="3632200"/>
          <p14:tracePt t="135929" x="5092700" y="3632200"/>
          <p14:tracePt t="135946" x="5099050" y="3632200"/>
          <p14:tracePt t="135980" x="5105400" y="3644900"/>
          <p14:tracePt t="135996" x="5105400" y="3651250"/>
          <p14:tracePt t="136013" x="5105400" y="3670300"/>
          <p14:tracePt t="136029" x="5105400" y="3689350"/>
          <p14:tracePt t="136046" x="5105400" y="3695700"/>
          <p14:tracePt t="136194" x="5099050" y="3689350"/>
          <p14:tracePt t="136203" x="5099050" y="3683000"/>
          <p14:tracePt t="136212" x="5099050" y="3676650"/>
          <p14:tracePt t="136386" x="5086350" y="3676650"/>
          <p14:tracePt t="136394" x="5060950" y="3683000"/>
          <p14:tracePt t="136414" x="5022850" y="3695700"/>
          <p14:tracePt t="136430" x="5016500" y="3702050"/>
          <p14:tracePt t="136669" x="5022850" y="3702050"/>
          <p14:tracePt t="136676" x="5054600" y="3708400"/>
          <p14:tracePt t="136682" x="5111750" y="3708400"/>
          <p14:tracePt t="136696" x="5194300" y="3708400"/>
          <p14:tracePt t="136714" x="5340350" y="3702050"/>
          <p14:tracePt t="136717" x="5391150" y="3695700"/>
          <p14:tracePt t="136730" x="5429250" y="3689350"/>
          <p14:tracePt t="136731" x="5448300" y="3683000"/>
          <p14:tracePt t="136747" x="5467350" y="3676650"/>
          <p14:tracePt t="136764" x="5492750" y="3663950"/>
          <p14:tracePt t="136765" x="5499100" y="3657600"/>
          <p14:tracePt t="136780" x="5511800" y="3644900"/>
          <p14:tracePt t="136796" x="5524500" y="3638550"/>
          <p14:tracePt t="136813" x="5524500" y="3632200"/>
          <p14:tracePt t="136956" x="5524500" y="3625850"/>
          <p14:tracePt t="136964" x="5518150" y="3625850"/>
          <p14:tracePt t="136981" x="5505450" y="3619500"/>
          <p14:tracePt t="136998" x="5499100" y="3619500"/>
          <p14:tracePt t="137014" x="5492750" y="3613150"/>
          <p14:tracePt t="137031" x="5480050" y="3613150"/>
          <p14:tracePt t="137047" x="5454650" y="3619500"/>
          <p14:tracePt t="137064" x="5429250" y="3619500"/>
          <p14:tracePt t="137081" x="5397500" y="3632200"/>
          <p14:tracePt t="137086" x="5384800" y="3638550"/>
          <p14:tracePt t="137097" x="5365750" y="3651250"/>
          <p14:tracePt t="137116" x="5321300" y="3676650"/>
          <p14:tracePt t="137131" x="5295900" y="3689350"/>
          <p14:tracePt t="137148" x="5283200" y="3689350"/>
          <p14:tracePt t="137164" x="5283200" y="3695700"/>
          <p14:tracePt t="137181" x="5276850" y="3695700"/>
          <p14:tracePt t="137236" x="5270500" y="3702050"/>
          <p14:tracePt t="137251" x="5257800" y="3702050"/>
          <p14:tracePt t="137265" x="5232400" y="3708400"/>
          <p14:tracePt t="137281" x="5194300" y="3714750"/>
          <p14:tracePt t="137298" x="5143500" y="3721100"/>
          <p14:tracePt t="137314" x="5124450" y="3721100"/>
          <p14:tracePt t="137330" x="5099050" y="3721100"/>
          <p14:tracePt t="137348" x="5067300" y="3721100"/>
          <p14:tracePt t="137364" x="5022850" y="3714750"/>
          <p14:tracePt t="137381" x="4984750" y="3708400"/>
          <p14:tracePt t="137398" x="4959350" y="3695700"/>
          <p14:tracePt t="137414" x="4946650" y="3683000"/>
          <p14:tracePt t="137431" x="4933950" y="3676650"/>
          <p14:tracePt t="137448" x="4927600" y="3670300"/>
          <p14:tracePt t="137465" x="4921250" y="3651250"/>
          <p14:tracePt t="137480" x="4921250" y="3644900"/>
          <p14:tracePt t="137674" x="4921250" y="3638550"/>
          <p14:tracePt t="137682" x="4914900" y="3632200"/>
          <p14:tracePt t="137698" x="4914900" y="3619500"/>
          <p14:tracePt t="137715" x="4914900" y="3613150"/>
          <p14:tracePt t="137731" x="4914900" y="3606800"/>
          <p14:tracePt t="137748" x="4914900" y="3600450"/>
          <p14:tracePt t="137889" x="4914900" y="3613150"/>
          <p14:tracePt t="137897" x="4914900" y="3625850"/>
          <p14:tracePt t="137914" x="4927600" y="3670300"/>
          <p14:tracePt t="137931" x="4933950" y="3708400"/>
          <p14:tracePt t="137947" x="4940300" y="3746500"/>
          <p14:tracePt t="137964" x="4940300" y="3771900"/>
          <p14:tracePt t="137981" x="4940300" y="3784600"/>
          <p14:tracePt t="137998" x="4940300" y="3790950"/>
          <p14:tracePt t="138058" x="4946650" y="3790950"/>
          <p14:tracePt t="138093" x="4997450" y="3797300"/>
          <p14:tracePt t="138099" x="5029200" y="3797300"/>
          <p14:tracePt t="138114" x="5137150" y="3784600"/>
          <p14:tracePt t="138131" x="5226050" y="3740150"/>
          <p14:tracePt t="138148" x="5295900" y="3683000"/>
          <p14:tracePt t="138164" x="5353050" y="3606800"/>
          <p14:tracePt t="138181" x="5391150" y="3543300"/>
          <p14:tracePt t="138198" x="5416550" y="3492500"/>
          <p14:tracePt t="138215" x="5429250" y="3460750"/>
          <p14:tracePt t="138231" x="5435600" y="3460750"/>
          <p14:tracePt t="138310" x="5429250" y="3460750"/>
          <p14:tracePt t="138316" x="5422900" y="3467100"/>
          <p14:tracePt t="138331" x="5397500" y="3492500"/>
          <p14:tracePt t="138348" x="5391150" y="3498850"/>
          <p14:tracePt t="138365" x="5353050" y="3568700"/>
          <p14:tracePt t="138384" x="5321300" y="3625850"/>
          <p14:tracePt t="138398" x="5270500" y="3695700"/>
          <p14:tracePt t="138415" x="5232400" y="3746500"/>
          <p14:tracePt t="138438" x="5187950" y="3803650"/>
          <p14:tracePt t="138448" x="5175250" y="3822700"/>
          <p14:tracePt t="138465" x="5168900" y="3829050"/>
          <p14:tracePt t="138482" x="5162550" y="3841750"/>
          <p14:tracePt t="138515" x="5156200" y="3841750"/>
          <p14:tracePt t="138532" x="5143500" y="3841750"/>
          <p14:tracePt t="138549" x="5143500" y="3835400"/>
          <p14:tracePt t="138565" x="5137150" y="3822700"/>
          <p14:tracePt t="138582" x="5130800" y="3803650"/>
          <p14:tracePt t="138599" x="5130800" y="3790950"/>
          <p14:tracePt t="138615" x="5130800" y="3765550"/>
          <p14:tracePt t="138632" x="5130800" y="3752850"/>
          <p14:tracePt t="138649" x="5130800" y="3740150"/>
          <p14:tracePt t="138665" x="5124450" y="3727450"/>
          <p14:tracePt t="138683" x="5124450" y="3708400"/>
          <p14:tracePt t="138700" x="5124450" y="3689350"/>
          <p14:tracePt t="138715" x="5124450" y="3683000"/>
          <p14:tracePt t="138732" x="5124450" y="3676650"/>
          <p14:tracePt t="138749" x="5124450" y="3670300"/>
          <p14:tracePt t="138799" x="5143500" y="3670300"/>
          <p14:tracePt t="138815" x="5149850" y="3663950"/>
          <p14:tracePt t="138832" x="5162550" y="3663950"/>
          <p14:tracePt t="138849" x="5175250" y="3657600"/>
          <p14:tracePt t="138865" x="5181600" y="3657600"/>
          <p14:tracePt t="138882" x="5200650" y="3651250"/>
          <p14:tracePt t="138899" x="5213350" y="3651250"/>
          <p14:tracePt t="138915" x="5226050" y="3651250"/>
          <p14:tracePt t="138932" x="5245100" y="3651250"/>
          <p14:tracePt t="138949" x="5283200" y="3657600"/>
          <p14:tracePt t="138966" x="5353050" y="3657600"/>
          <p14:tracePt t="138982" x="5422900" y="3657600"/>
          <p14:tracePt t="138999" x="5473700" y="3644900"/>
          <p14:tracePt t="139016" x="5505450" y="3638550"/>
          <p14:tracePt t="139032" x="5524500" y="3632200"/>
          <p14:tracePt t="139130" x="5530850" y="3632200"/>
          <p14:tracePt t="139151" x="5530850" y="3619500"/>
          <p14:tracePt t="139165" x="5537200" y="3600450"/>
          <p14:tracePt t="139182" x="5537200" y="3587750"/>
          <p14:tracePt t="139198" x="5537200" y="3581400"/>
          <p14:tracePt t="139216" x="5537200" y="3575050"/>
          <p14:tracePt t="139232" x="5543550" y="3575050"/>
          <p14:tracePt t="139249" x="5549900" y="3568700"/>
          <p14:tracePt t="139268" x="5562600" y="3549650"/>
          <p14:tracePt t="139282" x="5581650" y="3524250"/>
          <p14:tracePt t="139299" x="5600700" y="3498850"/>
          <p14:tracePt t="139316" x="5613400" y="3479800"/>
          <p14:tracePt t="139333" x="5613400" y="3467100"/>
          <p14:tracePt t="139349" x="5619750" y="3454400"/>
          <p14:tracePt t="139366" x="5619750" y="3441700"/>
          <p14:tracePt t="139383" x="5619750" y="3416300"/>
          <p14:tracePt t="139399" x="5607050" y="3397250"/>
          <p14:tracePt t="139416" x="5588000" y="3378200"/>
          <p14:tracePt t="139433" x="5575300" y="3365500"/>
          <p14:tracePt t="139449" x="5556250" y="3352800"/>
          <p14:tracePt t="139452" x="5530850" y="3340100"/>
          <p14:tracePt t="139466" x="5518150" y="3333750"/>
          <p14:tracePt t="139469" x="5505450" y="3333750"/>
          <p14:tracePt t="139482" x="5492750" y="3327400"/>
          <p14:tracePt t="139499" x="5473700" y="3327400"/>
          <p14:tracePt t="139518" x="5416550" y="3333750"/>
          <p14:tracePt t="139532" x="5384800" y="3352800"/>
          <p14:tracePt t="139549" x="5346700" y="3390900"/>
          <p14:tracePt t="139566" x="5321300" y="3429000"/>
          <p14:tracePt t="139582" x="5308600" y="3467100"/>
          <p14:tracePt t="139599" x="5302250" y="3505200"/>
          <p14:tracePt t="139605" x="5302250" y="3524250"/>
          <p14:tracePt t="139615" x="5308600" y="3549650"/>
          <p14:tracePt t="139633" x="5334000" y="3575050"/>
          <p14:tracePt t="139649" x="5378450" y="3594100"/>
          <p14:tracePt t="139666" x="5461000" y="3613150"/>
          <p14:tracePt t="139683" x="5549900" y="3625850"/>
          <p14:tracePt t="139700" x="5670550" y="3632200"/>
          <p14:tracePt t="139703" x="5708650" y="3632200"/>
          <p14:tracePt t="139716" x="5746750" y="3632200"/>
          <p14:tracePt t="139719" x="5784850" y="3625850"/>
          <p14:tracePt t="139732" x="5822950" y="3619500"/>
          <p14:tracePt t="139749" x="5886450" y="3600450"/>
          <p14:tracePt t="139753" x="5924550" y="3587750"/>
          <p14:tracePt t="139766" x="5949950" y="3575050"/>
          <p14:tracePt t="139782" x="6007100" y="3543300"/>
          <p14:tracePt t="139799" x="6026150" y="3530600"/>
          <p14:tracePt t="139816" x="6032500" y="3517900"/>
          <p14:tracePt t="139833" x="6038850" y="3517900"/>
          <p14:tracePt t="139866" x="6038850" y="3511550"/>
          <p14:tracePt t="139883" x="6019800" y="3511550"/>
          <p14:tracePt t="139899" x="5981700" y="3505200"/>
          <p14:tracePt t="139917" x="5937250" y="3492500"/>
          <p14:tracePt t="139933" x="5886450" y="3486150"/>
          <p14:tracePt t="139950" x="5854700" y="3473450"/>
          <p14:tracePt t="139951" x="5848350" y="3473450"/>
          <p14:tracePt t="139967" x="5835650" y="3467100"/>
          <p14:tracePt t="139982" x="5829300" y="3467100"/>
          <p14:tracePt t="139984" x="5822950" y="3460750"/>
          <p14:tracePt t="139999" x="5816600" y="3460750"/>
          <p14:tracePt t="140016" x="5810250" y="3460750"/>
          <p14:tracePt t="140220" x="5816600" y="3460750"/>
          <p14:tracePt t="140228" x="5822950" y="3460750"/>
          <p14:tracePt t="140250" x="5854700" y="3473450"/>
          <p14:tracePt t="140289" x="5861050" y="3473450"/>
          <p14:tracePt t="140300" x="5873750" y="3473450"/>
          <p14:tracePt t="140317" x="5918200" y="3479800"/>
          <p14:tracePt t="140334" x="5975350" y="3479800"/>
          <p14:tracePt t="140351" x="6089650" y="3486150"/>
          <p14:tracePt t="140367" x="6165850" y="3486150"/>
          <p14:tracePt t="140383" x="6223000" y="3486150"/>
          <p14:tracePt t="140400" x="6254750" y="3492500"/>
          <p14:tracePt t="140509" x="6261100" y="3486150"/>
          <p14:tracePt t="140519" x="6261100" y="3479800"/>
          <p14:tracePt t="140533" x="6273800" y="3454400"/>
          <p14:tracePt t="140550" x="6273800" y="3435350"/>
          <p14:tracePt t="140567" x="6273800" y="3422650"/>
          <p14:tracePt t="140583" x="6273800" y="3409950"/>
          <p14:tracePt t="140600" x="6267450" y="3403600"/>
          <p14:tracePt t="140617" x="6261100" y="3403600"/>
          <p14:tracePt t="140634" x="6254750" y="3397250"/>
          <p14:tracePt t="140650" x="6248400" y="3397250"/>
          <p14:tracePt t="140667" x="6242050" y="3390900"/>
          <p14:tracePt t="140669" x="6235700" y="3390900"/>
          <p14:tracePt t="140683" x="6229350" y="3390900"/>
          <p14:tracePt t="140701" x="6210300" y="3384550"/>
          <p14:tracePt t="140717" x="6184900" y="3384550"/>
          <p14:tracePt t="140733" x="6165850" y="3378200"/>
          <p14:tracePt t="140750" x="6153150" y="3378200"/>
          <p14:tracePt t="140767" x="6140450" y="3371850"/>
          <p14:tracePt t="140783" x="6121400" y="3371850"/>
          <p14:tracePt t="140800" x="6108700" y="3365500"/>
          <p14:tracePt t="140817" x="6096000" y="3359150"/>
          <p14:tracePt t="140834" x="6076950" y="3359150"/>
          <p14:tracePt t="140850" x="6057900" y="3359150"/>
          <p14:tracePt t="140867" x="6045200" y="3359150"/>
          <p14:tracePt t="140884" x="6013450" y="3371850"/>
          <p14:tracePt t="140901" x="5962650" y="3390900"/>
          <p14:tracePt t="140917" x="5905500" y="3409950"/>
          <p14:tracePt t="140934" x="5848350" y="3422650"/>
          <p14:tracePt t="140950" x="5829300" y="3422650"/>
          <p14:tracePt t="140967" x="5803900" y="3422650"/>
          <p14:tracePt t="140983" x="5797550" y="3416300"/>
          <p14:tracePt t="141000" x="5791200" y="3416300"/>
          <p14:tracePt t="141017" x="5791200" y="3409950"/>
          <p14:tracePt t="141244" x="5791200" y="3416300"/>
          <p14:tracePt t="141252" x="5784850" y="3416300"/>
          <p14:tracePt t="142602" x="5784850" y="3435350"/>
          <p14:tracePt t="142610" x="5784850" y="3448050"/>
          <p14:tracePt t="142618" x="5784850" y="3473450"/>
          <p14:tracePt t="142635" x="5784850" y="3505200"/>
          <p14:tracePt t="142651" x="5772150" y="3524250"/>
          <p14:tracePt t="142668" x="5753100" y="3536950"/>
          <p14:tracePt t="142685" x="5708650" y="3549650"/>
          <p14:tracePt t="142701" x="5683250" y="3556000"/>
          <p14:tracePt t="142719" x="5657850" y="3556000"/>
          <p14:tracePt t="142736" x="5632450" y="3562350"/>
          <p14:tracePt t="142752" x="5594350" y="3562350"/>
          <p14:tracePt t="142769" x="5518150" y="3568700"/>
          <p14:tracePt t="142786" x="5384800" y="3568700"/>
          <p14:tracePt t="142802" x="5257800" y="3568700"/>
          <p14:tracePt t="142808" x="5181600" y="3568700"/>
          <p14:tracePt t="142819" x="5105400" y="3568700"/>
          <p14:tracePt t="142821" x="5029200" y="3562350"/>
          <p14:tracePt t="142836" x="4883150" y="3530600"/>
          <p14:tracePt t="142853" x="4743450" y="3505200"/>
          <p14:tracePt t="142869" x="4692650" y="3486150"/>
          <p14:tracePt t="142873" x="4648200" y="3473450"/>
          <p14:tracePt t="142886" x="4597400" y="3460750"/>
          <p14:tracePt t="142903" x="4546600" y="3454400"/>
          <p14:tracePt t="142919" x="4438650" y="3454400"/>
          <p14:tracePt t="142935" x="4286250" y="3460750"/>
          <p14:tracePt t="142952" x="4140200" y="3473450"/>
          <p14:tracePt t="142968" x="4006850" y="3492500"/>
          <p14:tracePt t="142985" x="3911600" y="3505200"/>
          <p14:tracePt t="143002" x="3867150" y="3517900"/>
          <p14:tracePt t="143052" x="3860800" y="3517900"/>
          <p14:tracePt t="143069" x="3848100" y="3549650"/>
          <p14:tracePt t="143086" x="3816350" y="3594100"/>
          <p14:tracePt t="143102" x="3790950" y="3632200"/>
          <p14:tracePt t="143119" x="3771900" y="3676650"/>
          <p14:tracePt t="143135" x="3765550" y="3695700"/>
          <p14:tracePt t="143196" x="3771900" y="3702050"/>
          <p14:tracePt t="143206" x="3778250" y="3708400"/>
          <p14:tracePt t="143219" x="3810000" y="3727450"/>
          <p14:tracePt t="143236" x="3841750" y="3752850"/>
          <p14:tracePt t="143253" x="3886200" y="3784600"/>
          <p14:tracePt t="143269" x="3930650" y="3816350"/>
          <p14:tracePt t="143285" x="3975100" y="3841750"/>
          <p14:tracePt t="143302" x="4019550" y="3860800"/>
          <p14:tracePt t="143319" x="4057650" y="3873500"/>
          <p14:tracePt t="143336" x="4102100" y="3879850"/>
          <p14:tracePt t="143353" x="4133850" y="3886200"/>
          <p14:tracePt t="143370" x="4171950" y="3892550"/>
          <p14:tracePt t="143386" x="4222750" y="3898900"/>
          <p14:tracePt t="143402" x="4267200" y="3898900"/>
          <p14:tracePt t="143419" x="4324350" y="3898900"/>
          <p14:tracePt t="143436" x="4394200" y="3898900"/>
          <p14:tracePt t="143452" x="4438650" y="3886200"/>
          <p14:tracePt t="143469" x="4495800" y="3867150"/>
          <p14:tracePt t="143486" x="4572000" y="3860800"/>
          <p14:tracePt t="143503" x="4667250" y="3860800"/>
          <p14:tracePt t="143519" x="4787900" y="3860800"/>
          <p14:tracePt t="143536" x="4927600" y="3886200"/>
          <p14:tracePt t="143553" x="5060950" y="3905250"/>
          <p14:tracePt t="143570" x="5257800" y="3949700"/>
          <p14:tracePt t="143586" x="5422900" y="3981450"/>
          <p14:tracePt t="143602" x="5549900" y="4000500"/>
          <p14:tracePt t="143619" x="5721350" y="4025900"/>
          <p14:tracePt t="143636" x="5899150" y="4044950"/>
          <p14:tracePt t="143653" x="6038850" y="4057650"/>
          <p14:tracePt t="143669" x="6229350" y="4076700"/>
          <p14:tracePt t="143688" x="6426200" y="4089400"/>
          <p14:tracePt t="143702" x="6508750" y="4089400"/>
          <p14:tracePt t="143719" x="6553200" y="4089400"/>
          <p14:tracePt t="143736" x="6610350" y="4089400"/>
          <p14:tracePt t="143752" x="6673850" y="4089400"/>
          <p14:tracePt t="143769" x="6756400" y="4089400"/>
          <p14:tracePt t="143786" x="6864350" y="4089400"/>
          <p14:tracePt t="143803" x="6946900" y="4089400"/>
          <p14:tracePt t="143819" x="7004050" y="4095750"/>
          <p14:tracePt t="143836" x="7023100" y="4095750"/>
          <p14:tracePt t="143853" x="7029450" y="4095750"/>
          <p14:tracePt t="143870" x="7042150" y="4095750"/>
          <p14:tracePt t="143886" x="7067550" y="4095750"/>
          <p14:tracePt t="143888" x="7092950" y="4095750"/>
          <p14:tracePt t="143903" x="7112000" y="4095750"/>
          <p14:tracePt t="143920" x="7169150" y="4089400"/>
          <p14:tracePt t="143923" x="7194550" y="4083050"/>
          <p14:tracePt t="143936" x="7232650" y="4070350"/>
          <p14:tracePt t="143953" x="7264400" y="4057650"/>
          <p14:tracePt t="143969" x="7277100" y="4051300"/>
          <p14:tracePt t="143986" x="7302500" y="4044950"/>
          <p14:tracePt t="144003" x="7321550" y="4032250"/>
          <p14:tracePt t="144020" x="7340600" y="4019550"/>
          <p14:tracePt t="144037" x="7359650" y="4006850"/>
          <p14:tracePt t="144053" x="7372350" y="3987800"/>
          <p14:tracePt t="144070" x="7385050" y="3975100"/>
          <p14:tracePt t="144086" x="7397750" y="3956050"/>
          <p14:tracePt t="144104" x="7423150" y="3937000"/>
          <p14:tracePt t="144121" x="7429500" y="3930650"/>
          <p14:tracePt t="144136" x="7429500" y="3924300"/>
          <p14:tracePt t="144140" x="7435850" y="3924300"/>
          <p14:tracePt t="144154" x="7435850" y="3917950"/>
          <p14:tracePt t="144171" x="7461250" y="3898900"/>
          <p14:tracePt t="144186" x="7480300" y="3886200"/>
          <p14:tracePt t="144203" x="7499350" y="3867150"/>
          <p14:tracePt t="144220" x="7524750" y="3848100"/>
          <p14:tracePt t="144236" x="7550150" y="3829050"/>
          <p14:tracePt t="144253" x="7569200" y="3816350"/>
          <p14:tracePt t="144269" x="7588250" y="3797300"/>
          <p14:tracePt t="144286" x="7600950" y="3784600"/>
          <p14:tracePt t="144304" x="7613650" y="3778250"/>
          <p14:tracePt t="144320" x="7620000" y="3765550"/>
          <p14:tracePt t="144337" x="7620000" y="3759200"/>
          <p14:tracePt t="144353" x="7626350" y="3746500"/>
          <p14:tracePt t="144355" x="7626350" y="3740150"/>
          <p14:tracePt t="144371" x="7626350" y="3727450"/>
          <p14:tracePt t="144386" x="7626350" y="3714750"/>
          <p14:tracePt t="144403" x="7620000" y="3708400"/>
          <p14:tracePt t="144405" x="7620000" y="3702050"/>
          <p14:tracePt t="144420" x="7613650" y="3689350"/>
          <p14:tracePt t="144422" x="7607300" y="3676650"/>
          <p14:tracePt t="144437" x="7594600" y="3663950"/>
          <p14:tracePt t="144453" x="7581900" y="3651250"/>
          <p14:tracePt t="144470" x="7550150" y="3632200"/>
          <p14:tracePt t="144487" x="7531100" y="3625850"/>
          <p14:tracePt t="144504" x="7512050" y="3619500"/>
          <p14:tracePt t="144520" x="7486650" y="3613150"/>
          <p14:tracePt t="144537" x="7454900" y="3606800"/>
          <p14:tracePt t="144554" x="7435850" y="3606800"/>
          <p14:tracePt t="144556" x="7429500" y="3606800"/>
          <p14:tracePt t="144570" x="7423150" y="3606800"/>
          <p14:tracePt t="144587" x="7404100" y="3606800"/>
          <p14:tracePt t="144589" x="7391400" y="3600450"/>
          <p14:tracePt t="144604" x="7353300" y="3600450"/>
          <p14:tracePt t="144620" x="7296150" y="3594100"/>
          <p14:tracePt t="144637" x="7277100" y="3594100"/>
          <p14:tracePt t="144653" x="7270750" y="3594100"/>
          <p14:tracePt t="144699" x="7264400" y="3594100"/>
          <p14:tracePt t="144720" x="7245350" y="3594100"/>
          <p14:tracePt t="144737" x="7226300" y="3606800"/>
          <p14:tracePt t="144754" x="7200900" y="3632200"/>
          <p14:tracePt t="144771" x="7188200" y="3651250"/>
          <p14:tracePt t="144787" x="7181850" y="3663950"/>
          <p14:tracePt t="144803" x="7156450" y="3702050"/>
          <p14:tracePt t="144820" x="7143750" y="3740150"/>
          <p14:tracePt t="144837" x="7143750" y="3810000"/>
          <p14:tracePt t="144853" x="7162800" y="3854450"/>
          <p14:tracePt t="144870" x="7200900" y="3898900"/>
          <p14:tracePt t="144887" x="7226300" y="3917950"/>
          <p14:tracePt t="144904" x="7245350" y="3930650"/>
          <p14:tracePt t="144920" x="7258050" y="3943350"/>
          <p14:tracePt t="144937" x="7270750" y="3943350"/>
          <p14:tracePt t="144954" x="7289800" y="3949700"/>
          <p14:tracePt t="144971" x="7321550" y="3962400"/>
          <p14:tracePt t="144987" x="7378700" y="3968750"/>
          <p14:tracePt t="145004" x="7473950" y="3968750"/>
          <p14:tracePt t="145020" x="7531100" y="3956050"/>
          <p14:tracePt t="145037" x="7613650" y="3937000"/>
          <p14:tracePt t="145054" x="7677150" y="3917950"/>
          <p14:tracePt t="145070" x="7715250" y="3898900"/>
          <p14:tracePt t="145076" x="7721600" y="3892550"/>
          <p14:tracePt t="145087" x="7727950" y="3886200"/>
          <p14:tracePt t="145104" x="7734300" y="3873500"/>
          <p14:tracePt t="145120" x="7740650" y="3860800"/>
          <p14:tracePt t="145137" x="7740650" y="3848100"/>
          <p14:tracePt t="145154" x="7740650" y="3841750"/>
          <p14:tracePt t="145171" x="7740650" y="3829050"/>
          <p14:tracePt t="145187" x="7740650" y="3822700"/>
          <p14:tracePt t="145205" x="7740650" y="3803650"/>
          <p14:tracePt t="145221" x="7734300" y="3797300"/>
          <p14:tracePt t="145222" x="7734300" y="3790950"/>
          <p14:tracePt t="145237" x="7721600" y="3771900"/>
          <p14:tracePt t="145238" x="7721600" y="3765550"/>
          <p14:tracePt t="145254" x="7696200" y="3746500"/>
          <p14:tracePt t="145270" x="7670800" y="3727450"/>
          <p14:tracePt t="145287" x="7626350" y="3708400"/>
          <p14:tracePt t="145304" x="7581900" y="3689350"/>
          <p14:tracePt t="145320" x="7550150" y="3683000"/>
          <p14:tracePt t="145337" x="7499350" y="3670300"/>
          <p14:tracePt t="145354" x="7467600" y="3663950"/>
          <p14:tracePt t="145371" x="7429500" y="3657600"/>
          <p14:tracePt t="145387" x="7404100" y="3657600"/>
          <p14:tracePt t="145404" x="7372350" y="3651250"/>
          <p14:tracePt t="145421" x="7321550" y="3651250"/>
          <p14:tracePt t="145423" x="7296150" y="3651250"/>
          <p14:tracePt t="145437" x="7277100" y="3651250"/>
          <p14:tracePt t="145440" x="7251700" y="3657600"/>
          <p14:tracePt t="145454" x="7207250" y="3670300"/>
          <p14:tracePt t="145470" x="7137400" y="3683000"/>
          <p14:tracePt t="145488" x="7112000" y="3689350"/>
          <p14:tracePt t="145505" x="7067550" y="3708400"/>
          <p14:tracePt t="145521" x="7042150" y="3721100"/>
          <p14:tracePt t="145537" x="7023100" y="3733800"/>
          <p14:tracePt t="145554" x="7010400" y="3746500"/>
          <p14:tracePt t="145571" x="7004050" y="3765550"/>
          <p14:tracePt t="145587" x="6991350" y="3790950"/>
          <p14:tracePt t="145604" x="6978650" y="3816350"/>
          <p14:tracePt t="145621" x="6965950" y="3848100"/>
          <p14:tracePt t="145638" x="6953250" y="3879850"/>
          <p14:tracePt t="145654" x="6934200" y="3905250"/>
          <p14:tracePt t="145671" x="6915150" y="3930650"/>
          <p14:tracePt t="145688" x="6902450" y="3956050"/>
          <p14:tracePt t="145704" x="6896100" y="3962400"/>
          <p14:tracePt t="145721" x="6883400" y="3968750"/>
          <p14:tracePt t="145737" x="6858000" y="3981450"/>
          <p14:tracePt t="145754" x="6807200" y="3987800"/>
          <p14:tracePt t="145771" x="6705600" y="3987800"/>
          <p14:tracePt t="145788" x="6591300" y="3981450"/>
          <p14:tracePt t="145804" x="6464300" y="3968750"/>
          <p14:tracePt t="145822" x="6350000" y="3949700"/>
          <p14:tracePt t="145838" x="6248400" y="3937000"/>
          <p14:tracePt t="145854" x="6127750" y="3917950"/>
          <p14:tracePt t="145871" x="6007100" y="3905250"/>
          <p14:tracePt t="145888" x="5861050" y="3898900"/>
          <p14:tracePt t="145905" x="5715000" y="3892550"/>
          <p14:tracePt t="145921" x="5575300" y="3886200"/>
          <p14:tracePt t="145923" x="5511800" y="3879850"/>
          <p14:tracePt t="145938" x="5441950" y="3879850"/>
          <p14:tracePt t="145939" x="5378450" y="3879850"/>
          <p14:tracePt t="145954" x="5270500" y="3873500"/>
          <p14:tracePt t="145972" x="5086350" y="3886200"/>
          <p14:tracePt t="145988" x="4883150" y="3911600"/>
          <p14:tracePt t="146005" x="4673600" y="3930650"/>
          <p14:tracePt t="146022" x="4476750" y="3943350"/>
          <p14:tracePt t="146038" x="4324350" y="3943350"/>
          <p14:tracePt t="146056" x="4222750" y="3937000"/>
          <p14:tracePt t="146072" x="4178300" y="3924300"/>
          <p14:tracePt t="146088" x="4146550" y="3911600"/>
          <p14:tracePt t="146105" x="4127500" y="3898900"/>
          <p14:tracePt t="146121" x="4114800" y="3892550"/>
          <p14:tracePt t="146290" x="4121150" y="3886200"/>
          <p14:tracePt t="146296" x="4133850" y="3886200"/>
          <p14:tracePt t="146304" x="4140200" y="3886200"/>
          <p14:tracePt t="146322" x="4178300" y="3886200"/>
          <p14:tracePt t="146339" x="4216400" y="3886200"/>
          <p14:tracePt t="146355" x="4267200" y="3886200"/>
          <p14:tracePt t="146372" x="4305300" y="3886200"/>
          <p14:tracePt t="146389" x="4343400" y="3886200"/>
          <p14:tracePt t="146405" x="4375150" y="3886200"/>
          <p14:tracePt t="146422" x="4476750" y="3879850"/>
          <p14:tracePt t="146439" x="4552950" y="3867150"/>
          <p14:tracePt t="146455" x="4610100" y="3854450"/>
          <p14:tracePt t="146472" x="4679950" y="3835400"/>
          <p14:tracePt t="146488" x="4724400" y="3822700"/>
          <p14:tracePt t="146505" x="4749800" y="3816350"/>
          <p14:tracePt t="146522" x="4756150" y="3810000"/>
          <p14:tracePt t="146577" x="4756150" y="3816350"/>
          <p14:tracePt t="146588" x="4756150" y="3822700"/>
          <p14:tracePt t="146605" x="4756150" y="3835400"/>
          <p14:tracePt t="146622" x="4762500" y="3854450"/>
          <p14:tracePt t="146627" x="4762500" y="3860800"/>
          <p14:tracePt t="146638" x="4762500" y="3879850"/>
          <p14:tracePt t="146655" x="4749800" y="3905250"/>
          <p14:tracePt t="146673" x="4724400" y="3937000"/>
          <p14:tracePt t="146688" x="4711700" y="3962400"/>
          <p14:tracePt t="146705" x="4705350" y="3968750"/>
          <p14:tracePt t="146802" x="4705350" y="3962400"/>
          <p14:tracePt t="146809" x="4705350" y="3956050"/>
          <p14:tracePt t="146868" x="4705350" y="3949700"/>
          <p14:tracePt t="146877" x="4711700" y="3949700"/>
          <p14:tracePt t="146889" x="4724400" y="3949700"/>
          <p14:tracePt t="146906" x="4787900" y="3930650"/>
          <p14:tracePt t="146922" x="4851400" y="3924300"/>
          <p14:tracePt t="146939" x="4933950" y="3917950"/>
          <p14:tracePt t="146955" x="5048250" y="3911600"/>
          <p14:tracePt t="146972" x="5149850" y="3905250"/>
          <p14:tracePt t="146989" x="5232400" y="3905250"/>
          <p14:tracePt t="147005" x="5302250" y="3905250"/>
          <p14:tracePt t="147023" x="5346700" y="3905250"/>
          <p14:tracePt t="147039" x="5365750" y="3898900"/>
          <p14:tracePt t="147056" x="5403850" y="3898900"/>
          <p14:tracePt t="147072" x="5448300" y="3892550"/>
          <p14:tracePt t="147089" x="5511800" y="3892550"/>
          <p14:tracePt t="147092" x="5543550" y="3892550"/>
          <p14:tracePt t="147106" x="5562600" y="3892550"/>
          <p14:tracePt t="147107" x="5600700" y="3892550"/>
          <p14:tracePt t="147122" x="5657850" y="3892550"/>
          <p14:tracePt t="147139" x="5689600" y="3892550"/>
          <p14:tracePt t="147156" x="5702300" y="3892550"/>
          <p14:tracePt t="147189" x="5708650" y="3892550"/>
          <p14:tracePt t="147206" x="5721350" y="3892550"/>
          <p14:tracePt t="147222" x="5753100" y="3898900"/>
          <p14:tracePt t="147239" x="5803900" y="3898900"/>
          <p14:tracePt t="147256" x="5873750" y="3898900"/>
          <p14:tracePt t="147273" x="5949950" y="3886200"/>
          <p14:tracePt t="147278" x="5981700" y="3886200"/>
          <p14:tracePt t="147289" x="6007100" y="3879850"/>
          <p14:tracePt t="147306" x="6051550" y="3867150"/>
          <p14:tracePt t="147322" x="6096000" y="3860800"/>
          <p14:tracePt t="147325" x="6108700" y="3860800"/>
          <p14:tracePt t="147339" x="6146800" y="3860800"/>
          <p14:tracePt t="147357" x="6242050" y="3854450"/>
          <p14:tracePt t="147376" x="6280150" y="3848100"/>
          <p14:tracePt t="147389" x="6292850" y="3841750"/>
          <p14:tracePt t="147406" x="6299200" y="3841750"/>
          <p14:tracePt t="147422" x="6305550" y="3841750"/>
          <p14:tracePt t="147439" x="6305550" y="3848100"/>
          <p14:tracePt t="147456" x="6305550" y="3860800"/>
          <p14:tracePt t="147472" x="6305550" y="3873500"/>
          <p14:tracePt t="147552" x="6305550" y="3879850"/>
          <p14:tracePt t="147573" x="6305550" y="3886200"/>
          <p14:tracePt t="147590" x="6362700" y="3930650"/>
          <p14:tracePt t="147595" x="6407150" y="3956050"/>
          <p14:tracePt t="147608" x="6604000" y="4044950"/>
          <p14:tracePt t="147623" x="6864350" y="4146550"/>
          <p14:tracePt t="147640" x="6978650" y="4184650"/>
          <p14:tracePt t="147673" x="6965950" y="4184650"/>
          <p14:tracePt t="147689" x="6959600" y="4184650"/>
          <p14:tracePt t="147706" x="6953250" y="4197350"/>
          <p14:tracePt t="147723" x="6921500" y="4222750"/>
          <p14:tracePt t="147739" x="6896100" y="4248150"/>
          <p14:tracePt t="147756" x="6889750" y="4260850"/>
          <p14:tracePt t="147773" x="6883400" y="4267200"/>
          <p14:tracePt t="147874" x="6883400" y="4260850"/>
          <p14:tracePt t="147882" x="6883400" y="4254500"/>
          <p14:tracePt t="147889" x="6870700" y="4248150"/>
          <p14:tracePt t="147906" x="6858000" y="4235450"/>
          <p14:tracePt t="150280" x="6864350" y="4229100"/>
          <p14:tracePt t="150290" x="6877050" y="4222750"/>
          <p14:tracePt t="150294" x="6889750" y="4210050"/>
          <p14:tracePt t="150309" x="6908800" y="4197350"/>
          <p14:tracePt t="150325" x="6927850" y="4184650"/>
          <p14:tracePt t="150342" x="6946900" y="4159250"/>
          <p14:tracePt t="150359" x="6946900" y="4152900"/>
          <p14:tracePt t="150392" x="6946900" y="4146550"/>
          <p14:tracePt t="159603" x="6940550" y="4146550"/>
          <p14:tracePt t="159609" x="6940550" y="4152900"/>
          <p14:tracePt t="159615" x="6934200" y="4152900"/>
          <p14:tracePt t="159632" x="6934200" y="4159250"/>
          <p14:tracePt t="159679" x="6934200" y="4165600"/>
          <p14:tracePt t="159686" x="6940550" y="4171950"/>
          <p14:tracePt t="159699" x="6978650" y="4203700"/>
          <p14:tracePt t="159717" x="7004050" y="4222750"/>
          <p14:tracePt t="159734" x="7010400" y="4222750"/>
          <p14:tracePt t="159750" x="7016750" y="4222750"/>
          <p14:tracePt t="159766" x="7035800" y="4216400"/>
          <p14:tracePt t="159783" x="7054850" y="4203700"/>
          <p14:tracePt t="159800" x="7073900" y="4178300"/>
          <p14:tracePt t="159816" x="7099300" y="4152900"/>
          <p14:tracePt t="159833" x="7112000" y="4133850"/>
          <p14:tracePt t="159850" x="7118350" y="4121150"/>
          <p14:tracePt t="159866" x="7118350" y="4114800"/>
          <p14:tracePt t="159883" x="7118350" y="4102100"/>
          <p14:tracePt t="159902" x="7105650" y="4057650"/>
          <p14:tracePt t="159917" x="7073900" y="3994150"/>
          <p14:tracePt t="159933" x="7042150" y="3943350"/>
          <p14:tracePt t="159950" x="7016750" y="3905250"/>
          <p14:tracePt t="159966" x="6997700" y="3879850"/>
          <p14:tracePt t="159983" x="6985000" y="3873500"/>
          <p14:tracePt t="160000" x="6972300" y="3867150"/>
          <p14:tracePt t="160016" x="6953250" y="3867150"/>
          <p14:tracePt t="160034" x="6927850" y="3867150"/>
          <p14:tracePt t="160050" x="6915150" y="3867150"/>
          <p14:tracePt t="160066" x="6896100" y="3867150"/>
          <p14:tracePt t="160083" x="6889750" y="3867150"/>
          <p14:tracePt t="160116" x="6889750" y="3860800"/>
          <p14:tracePt t="160150" x="6877050" y="3867150"/>
          <p14:tracePt t="160167" x="6870700" y="3879850"/>
          <p14:tracePt t="160183" x="6870700" y="3886200"/>
          <p14:tracePt t="160257" x="6877050" y="3892550"/>
          <p14:tracePt t="160264" x="6883400" y="3898900"/>
          <p14:tracePt t="160270" x="6889750" y="3898900"/>
          <p14:tracePt t="160283" x="6896100" y="3898900"/>
          <p14:tracePt t="160300" x="6927850" y="3905250"/>
          <p14:tracePt t="160316" x="6985000" y="3898900"/>
          <p14:tracePt t="160333" x="7035800" y="3886200"/>
          <p14:tracePt t="160350" x="7080250" y="3867150"/>
          <p14:tracePt t="160368" x="7105650" y="3860800"/>
          <p14:tracePt t="160383" x="7124700" y="3854450"/>
          <p14:tracePt t="160400" x="7137400" y="3854450"/>
          <p14:tracePt t="160416" x="7143750" y="3848100"/>
          <p14:tracePt t="160434" x="7156450" y="3835400"/>
          <p14:tracePt t="160450" x="7169150" y="3803650"/>
          <p14:tracePt t="160466" x="7175500" y="3765550"/>
          <p14:tracePt t="160484" x="7175500" y="3740150"/>
          <p14:tracePt t="160500" x="7162800" y="3714750"/>
          <p14:tracePt t="160517" x="7143750" y="3689350"/>
          <p14:tracePt t="160533" x="7112000" y="3663950"/>
          <p14:tracePt t="160550" x="7099300" y="3657600"/>
          <p14:tracePt t="160566" x="7073900" y="3651250"/>
          <p14:tracePt t="160584" x="7054850" y="3651250"/>
          <p14:tracePt t="160600" x="7029450" y="3644900"/>
          <p14:tracePt t="160617" x="7004050" y="3644900"/>
          <p14:tracePt t="160619" x="6991350" y="3644900"/>
          <p14:tracePt t="160634" x="6940550" y="3638550"/>
          <p14:tracePt t="160651" x="6902450" y="3632200"/>
          <p14:tracePt t="160667" x="6864350" y="3625850"/>
          <p14:tracePt t="160683" x="6826250" y="3625850"/>
          <p14:tracePt t="160700" x="6781800" y="3625850"/>
          <p14:tracePt t="160717" x="6756400" y="3625850"/>
          <p14:tracePt t="160733" x="6724650" y="3632200"/>
          <p14:tracePt t="160750" x="6705600" y="3632200"/>
          <p14:tracePt t="160768" x="6692900" y="3632200"/>
          <p14:tracePt t="160784" x="6686550" y="3632200"/>
          <p14:tracePt t="160817" x="6680200" y="3644900"/>
          <p14:tracePt t="160834" x="6673850" y="3663950"/>
          <p14:tracePt t="160850" x="6667500" y="3695700"/>
          <p14:tracePt t="160853" x="6661150" y="3714750"/>
          <p14:tracePt t="160867" x="6661150" y="3752850"/>
          <p14:tracePt t="160885" x="6661150" y="3797300"/>
          <p14:tracePt t="160901" x="6667500" y="3829050"/>
          <p14:tracePt t="160918" x="6686550" y="3867150"/>
          <p14:tracePt t="160934" x="6699250" y="3886200"/>
          <p14:tracePt t="160950" x="6718300" y="3898900"/>
          <p14:tracePt t="160967" x="6743700" y="3911600"/>
          <p14:tracePt t="160984" x="6769100" y="3924300"/>
          <p14:tracePt t="161000" x="6807200" y="3937000"/>
          <p14:tracePt t="161017" x="6845300" y="3949700"/>
          <p14:tracePt t="161034" x="6883400" y="3956050"/>
          <p14:tracePt t="161050" x="6927850" y="3962400"/>
          <p14:tracePt t="161067" x="6978650" y="3968750"/>
          <p14:tracePt t="161084" x="7035800" y="3962400"/>
          <p14:tracePt t="161102" x="7067550" y="3949700"/>
          <p14:tracePt t="161117" x="7086600" y="3943350"/>
          <p14:tracePt t="161134" x="7131050" y="3911600"/>
          <p14:tracePt t="161150" x="7150100" y="3886200"/>
          <p14:tracePt t="161168" x="7162800" y="3873500"/>
          <p14:tracePt t="161184" x="7169150" y="3867150"/>
          <p14:tracePt t="161201" x="7169150" y="3854450"/>
          <p14:tracePt t="161472" x="7169150" y="3860800"/>
          <p14:tracePt t="161612" x="7162800" y="3860800"/>
          <p14:tracePt t="161641" x="7156450" y="3860800"/>
          <p14:tracePt t="161655" x="7150100" y="3860800"/>
          <p14:tracePt t="161668" x="7143750" y="3860800"/>
          <p14:tracePt t="161685" x="7131050" y="3854450"/>
          <p14:tracePt t="161702" x="7118350" y="3854450"/>
          <p14:tracePt t="161705" x="7112000" y="3848100"/>
          <p14:tracePt t="161717" x="7105650" y="3848100"/>
          <p14:tracePt t="161719" x="7099300" y="3848100"/>
          <p14:tracePt t="161734" x="7099300" y="3841750"/>
          <p14:tracePt t="161751" x="7092950" y="3841750"/>
          <p14:tracePt t="161768" x="7086600" y="3841750"/>
          <p14:tracePt t="161784" x="7086600" y="3835400"/>
          <p14:tracePt t="161801" x="7080250" y="3835400"/>
          <p14:tracePt t="161818" x="7067550" y="3822700"/>
          <p14:tracePt t="161834" x="7061200" y="3816350"/>
          <p14:tracePt t="161851" x="7042150" y="3797300"/>
          <p14:tracePt t="161868" x="7016750" y="3765550"/>
          <p14:tracePt t="161885" x="6978650" y="3727450"/>
          <p14:tracePt t="161887" x="6972300" y="3727450"/>
          <p14:tracePt t="161902" x="6972300" y="3721100"/>
          <p14:tracePt t="161903" x="6972300" y="3714750"/>
          <p14:tracePt t="162817" x="6972300" y="3721100"/>
          <p14:tracePt t="162858" x="6965950" y="3721100"/>
          <p14:tracePt t="162880" x="6965950" y="3727450"/>
          <p14:tracePt t="162888" x="6959600" y="3727450"/>
          <p14:tracePt t="162903" x="6946900" y="3733800"/>
          <p14:tracePt t="162919" x="6934200" y="3733800"/>
          <p14:tracePt t="162935" x="6921500" y="3733800"/>
          <p14:tracePt t="162952" x="6915150" y="3733800"/>
          <p14:tracePt t="162969" x="6908800" y="3733800"/>
          <p14:tracePt t="162985" x="6902450" y="3733800"/>
          <p14:tracePt t="163002" x="6889750" y="3733800"/>
          <p14:tracePt t="163019" x="6877050" y="3733800"/>
          <p14:tracePt t="163036" x="6858000" y="3733800"/>
          <p14:tracePt t="163052" x="6838950" y="3733800"/>
          <p14:tracePt t="163069" x="6826250" y="3733800"/>
          <p14:tracePt t="163085" x="6819900" y="3733800"/>
          <p14:tracePt t="163137" x="6800850" y="3740150"/>
          <p14:tracePt t="163152" x="6794500" y="3759200"/>
          <p14:tracePt t="163169" x="6756400" y="3822700"/>
          <p14:tracePt t="163186" x="6731000" y="3854450"/>
          <p14:tracePt t="163202" x="6724650" y="3873500"/>
          <p14:tracePt t="163219" x="6711950" y="3898900"/>
          <p14:tracePt t="163236" x="6705600" y="3905250"/>
          <p14:tracePt t="163316" x="6711950" y="3905250"/>
          <p14:tracePt t="163336" x="6724650" y="3911600"/>
          <p14:tracePt t="163352" x="6737350" y="3917950"/>
          <p14:tracePt t="163369" x="6743700" y="3924300"/>
          <p14:tracePt t="163387" x="6750050" y="3937000"/>
          <p14:tracePt t="163403" x="6750050" y="3949700"/>
          <p14:tracePt t="163419" x="6756400" y="3956050"/>
          <p14:tracePt t="163436" x="6762750" y="3975100"/>
          <p14:tracePt t="163453" x="6769100" y="4000500"/>
          <p14:tracePt t="163469" x="6781800" y="4038600"/>
          <p14:tracePt t="163486" x="6788150" y="4057650"/>
          <p14:tracePt t="163503" x="6800850" y="4070350"/>
          <p14:tracePt t="163519" x="6800850" y="4076700"/>
          <p14:tracePt t="163582" x="6807200" y="4076700"/>
          <p14:tracePt t="163590" x="6813550" y="4076700"/>
          <p14:tracePt t="163603" x="6832600" y="4064000"/>
          <p14:tracePt t="163619" x="6851650" y="4051300"/>
          <p14:tracePt t="163637" x="6889750" y="4032250"/>
          <p14:tracePt t="163652" x="6915150" y="4006850"/>
          <p14:tracePt t="163669" x="6946900" y="3981450"/>
          <p14:tracePt t="163686" x="6972300" y="3962400"/>
          <p14:tracePt t="163703" x="6985000" y="3943350"/>
          <p14:tracePt t="163720" x="7004050" y="3924300"/>
          <p14:tracePt t="163736" x="7004050" y="3917950"/>
          <p14:tracePt t="163753" x="7010400" y="3905250"/>
          <p14:tracePt t="163769" x="7010400" y="3898900"/>
          <p14:tracePt t="163786" x="7010400" y="3886200"/>
          <p14:tracePt t="163803" x="7010400" y="3879850"/>
          <p14:tracePt t="163836" x="7010400" y="3873500"/>
          <p14:tracePt t="163908" x="7010400" y="3867150"/>
          <p14:tracePt t="163924" x="7004050" y="3860800"/>
          <p14:tracePt t="163936" x="7004050" y="3854450"/>
          <p14:tracePt t="163953" x="7004050" y="3841750"/>
          <p14:tracePt t="163970" x="6997700" y="3822700"/>
          <p14:tracePt t="163988" x="6991350" y="3816350"/>
          <p14:tracePt t="164087" x="6991350" y="3810000"/>
          <p14:tracePt t="164124" x="6991350" y="3803650"/>
          <p14:tracePt t="164155" x="6991350" y="3797300"/>
          <p14:tracePt t="164173" x="6991350" y="3790950"/>
          <p14:tracePt t="164187" x="6991350" y="3778250"/>
          <p14:tracePt t="164203" x="6991350" y="3771900"/>
          <p14:tracePt t="164220" x="6991350" y="3752850"/>
          <p14:tracePt t="164237" x="6991350" y="3746500"/>
          <p14:tracePt t="164253" x="6991350" y="3740150"/>
          <p14:tracePt t="164412" x="6991350" y="3733800"/>
          <p14:tracePt t="164678" x="6985000" y="3733800"/>
          <p14:tracePt t="164685" x="6978650" y="3740150"/>
          <p14:tracePt t="164704" x="6972300" y="3746500"/>
          <p14:tracePt t="164721" x="6965950" y="3752850"/>
          <p14:tracePt t="164737" x="6965950" y="3765550"/>
          <p14:tracePt t="164743" x="6959600" y="3771900"/>
          <p14:tracePt t="164754" x="6959600" y="3778250"/>
          <p14:tracePt t="164771" x="6953250" y="3790950"/>
          <p14:tracePt t="164787" x="6946900" y="3803650"/>
          <p14:tracePt t="164791" x="6940550" y="3803650"/>
          <p14:tracePt t="164804" x="6940550" y="3810000"/>
          <p14:tracePt t="164806" x="6940550" y="3816350"/>
          <p14:tracePt t="164820" x="6934200" y="3822700"/>
          <p14:tracePt t="164853" x="6927850" y="3829050"/>
          <p14:tracePt t="164870" x="6927850" y="3835400"/>
          <p14:tracePt t="164887" x="6921500" y="3835400"/>
          <p14:tracePt t="164904" x="6921500" y="3841750"/>
          <p14:tracePt t="164920" x="6915150" y="3848100"/>
          <p14:tracePt t="164937" x="6915150" y="3854450"/>
          <p14:tracePt t="164954" x="6915150" y="3860800"/>
          <p14:tracePt t="164971" x="6908800" y="3873500"/>
          <p14:tracePt t="164987" x="6902450" y="3886200"/>
          <p14:tracePt t="165004" x="6902450" y="3898900"/>
          <p14:tracePt t="165020" x="6896100" y="3905250"/>
          <p14:tracePt t="165037" x="6896100" y="3911600"/>
          <p14:tracePt t="165146" x="6896100" y="3905250"/>
          <p14:tracePt t="165155" x="6896100" y="3898900"/>
          <p14:tracePt t="165171" x="6902450" y="3873500"/>
          <p14:tracePt t="165188" x="6915150" y="3835400"/>
          <p14:tracePt t="165205" x="6921500" y="3797300"/>
          <p14:tracePt t="165222" x="6927850" y="3771900"/>
          <p14:tracePt t="165237" x="6927850" y="3759200"/>
          <p14:tracePt t="165254" x="6934200" y="3752850"/>
          <p14:tracePt t="165370" x="6934200" y="3759200"/>
          <p14:tracePt t="173668" x="6927850" y="3752850"/>
          <p14:tracePt t="173675" x="6921500" y="3746500"/>
          <p14:tracePt t="173694" x="6864350" y="3702050"/>
          <p14:tracePt t="173711" x="6807200" y="3670300"/>
          <p14:tracePt t="173728" x="6794500" y="3670300"/>
          <p14:tracePt t="173939" x="6794500" y="3676650"/>
          <p14:tracePt t="173946" x="6794500" y="3683000"/>
          <p14:tracePt t="173962" x="6788150" y="3721100"/>
          <p14:tracePt t="173978" x="6781800" y="3740150"/>
          <p14:tracePt t="174012" x="6775450" y="3746500"/>
          <p14:tracePt t="174028" x="6724650" y="3746500"/>
          <p14:tracePt t="174045" x="6610350" y="3740150"/>
          <p14:tracePt t="174061" x="6477000" y="3714750"/>
          <p14:tracePt t="174078" x="6330950" y="3676650"/>
          <p14:tracePt t="174095" x="6210300" y="3644900"/>
          <p14:tracePt t="174111" x="6140450" y="3613150"/>
          <p14:tracePt t="174113" x="6121400" y="3600450"/>
          <p14:tracePt t="174128" x="6096000" y="3575050"/>
          <p14:tracePt t="174145" x="6076950" y="3549650"/>
          <p14:tracePt t="174161" x="6070600" y="3543300"/>
          <p14:tracePt t="174178" x="6064250" y="3536950"/>
          <p14:tracePt t="174195" x="6026150" y="3524250"/>
          <p14:tracePt t="174211" x="5892800" y="3498850"/>
          <p14:tracePt t="174228" x="5727700" y="3473450"/>
          <p14:tracePt t="174245" x="5537200" y="3429000"/>
          <p14:tracePt t="174261" x="5365750" y="3390900"/>
          <p14:tracePt t="174278" x="5283200" y="3359150"/>
          <p14:tracePt t="174295" x="5257800" y="3346450"/>
          <p14:tracePt t="174346" x="5245100" y="3352800"/>
          <p14:tracePt t="174362" x="5200650" y="3384550"/>
          <p14:tracePt t="174379" x="5067300" y="3448050"/>
          <p14:tracePt t="174395" x="4997450" y="3467100"/>
          <p14:tracePt t="174412" x="4978400" y="3473450"/>
          <p14:tracePt t="174462" x="4984750" y="3460750"/>
          <p14:tracePt t="174478" x="4984750" y="3454400"/>
          <p14:tracePt t="174495" x="4978400" y="3454400"/>
          <p14:tracePt t="174512" x="4940300" y="3467100"/>
          <p14:tracePt t="174528" x="4838700" y="3492500"/>
          <p14:tracePt t="174545" x="4711700" y="3511550"/>
          <p14:tracePt t="174562" x="4597400" y="3511550"/>
          <p14:tracePt t="174579" x="4552950" y="3511550"/>
          <p14:tracePt t="174595" x="4546600" y="3505200"/>
          <p14:tracePt t="174645" x="4533900" y="3505200"/>
          <p14:tracePt t="174651" x="4527550" y="3505200"/>
          <p14:tracePt t="174662" x="4508500" y="3511550"/>
          <p14:tracePt t="174679" x="4483100" y="3511550"/>
          <p14:tracePt t="174695" x="4464050" y="3511550"/>
          <p14:tracePt t="174756" x="4457700" y="3511550"/>
          <p14:tracePt t="174765" x="4438650" y="3511550"/>
          <p14:tracePt t="174779" x="4381500" y="3517900"/>
          <p14:tracePt t="174795" x="4197350" y="3543300"/>
          <p14:tracePt t="174812" x="3898900" y="3575050"/>
          <p14:tracePt t="174829" x="3543300" y="3625850"/>
          <p14:tracePt t="174845" x="3257550" y="3663950"/>
          <p14:tracePt t="174862" x="3143250" y="3676650"/>
          <p14:tracePt t="174879" x="3136900" y="3676650"/>
          <p14:tracePt t="182998" x="3130550" y="3676650"/>
          <p14:tracePt t="183007" x="3124200" y="3676650"/>
          <p14:tracePt t="183019" x="3098800" y="3670300"/>
          <p14:tracePt t="183036" x="3098800" y="3663950"/>
          <p14:tracePt t="183087" x="3105150" y="3663950"/>
          <p14:tracePt t="183095" x="3117850" y="3670300"/>
          <p14:tracePt t="183102" x="3130550" y="3676650"/>
          <p14:tracePt t="183119" x="3200400" y="3721100"/>
          <p14:tracePt t="183136" x="3244850" y="3790950"/>
          <p14:tracePt t="183152" x="3263900" y="3848100"/>
          <p14:tracePt t="183169" x="3282950" y="3898900"/>
          <p14:tracePt t="183186" x="3308350" y="3943350"/>
          <p14:tracePt t="183202" x="3333750" y="3994150"/>
          <p14:tracePt t="183219" x="3359150" y="4064000"/>
          <p14:tracePt t="183237" x="3397250" y="4178300"/>
          <p14:tracePt t="183252" x="3409950" y="4210050"/>
          <p14:tracePt t="183270" x="3448050" y="4298950"/>
          <p14:tracePt t="183286" x="3454400" y="4318000"/>
          <p14:tracePt t="183302" x="3454400" y="4324350"/>
          <p14:tracePt t="183344" x="3454400" y="4330700"/>
          <p14:tracePt t="183370" x="3454400" y="4343400"/>
          <p14:tracePt t="183387" x="3460750" y="4362450"/>
          <p14:tracePt t="183403" x="3467100" y="4375150"/>
          <p14:tracePt t="183419" x="3467100" y="4387850"/>
          <p14:tracePt t="183436" x="3473450" y="4394200"/>
          <p14:tracePt t="183528" x="3479800" y="4394200"/>
          <p14:tracePt t="183540" x="3492500" y="4406900"/>
          <p14:tracePt t="183543" x="3511550" y="4413250"/>
          <p14:tracePt t="183552" x="3536950" y="4419600"/>
          <p14:tracePt t="183570" x="3581400" y="4425950"/>
          <p14:tracePt t="183586" x="3619500" y="4425950"/>
          <p14:tracePt t="183603" x="3657600" y="4425950"/>
          <p14:tracePt t="183619" x="3695700" y="4425950"/>
          <p14:tracePt t="183636" x="3708400" y="4425950"/>
          <p14:tracePt t="183896" x="3708400" y="4432300"/>
          <p14:tracePt t="183907" x="3702050" y="4432300"/>
          <p14:tracePt t="183956" x="3714750" y="4432300"/>
          <p14:tracePt t="183964" x="3721100" y="4432300"/>
          <p14:tracePt t="183987" x="3841750" y="4432300"/>
          <p14:tracePt t="184003" x="3943350" y="4438650"/>
          <p14:tracePt t="184020" x="4032250" y="4445000"/>
          <p14:tracePt t="184037" x="4089400" y="4445000"/>
          <p14:tracePt t="184053" x="4140200" y="4445000"/>
          <p14:tracePt t="184070" x="4171950" y="4432300"/>
          <p14:tracePt t="184086" x="4197350" y="4419600"/>
          <p14:tracePt t="184103" x="4229100" y="4394200"/>
          <p14:tracePt t="184120" x="4267200" y="4375150"/>
          <p14:tracePt t="184136" x="4298950" y="4349750"/>
          <p14:tracePt t="184154" x="4324350" y="4318000"/>
          <p14:tracePt t="184170" x="4343400" y="4279900"/>
          <p14:tracePt t="184174" x="4349750" y="4273550"/>
          <p14:tracePt t="184186" x="4349750" y="4254500"/>
          <p14:tracePt t="184203" x="4349750" y="4229100"/>
          <p14:tracePt t="184221" x="4349750" y="4197350"/>
          <p14:tracePt t="184236" x="4343400" y="4165600"/>
          <p14:tracePt t="184253" x="4330700" y="4140200"/>
          <p14:tracePt t="184270" x="4298950" y="4108450"/>
          <p14:tracePt t="184286" x="4267200" y="4076700"/>
          <p14:tracePt t="184303" x="4229100" y="4044950"/>
          <p14:tracePt t="184320" x="4184650" y="4019550"/>
          <p14:tracePt t="184337" x="4140200" y="3994150"/>
          <p14:tracePt t="184353" x="4102100" y="3968750"/>
          <p14:tracePt t="184370" x="4064000" y="3949700"/>
          <p14:tracePt t="184387" x="4038600" y="3937000"/>
          <p14:tracePt t="184403" x="3981450" y="3917950"/>
          <p14:tracePt t="184420" x="3905250" y="3911600"/>
          <p14:tracePt t="184437" x="3816350" y="3911600"/>
          <p14:tracePt t="184440" x="3790950" y="3917950"/>
          <p14:tracePt t="184453" x="3765550" y="3930650"/>
          <p14:tracePt t="184470" x="3683000" y="3962400"/>
          <p14:tracePt t="184487" x="3651250" y="3981450"/>
          <p14:tracePt t="184504" x="3632200" y="4006850"/>
          <p14:tracePt t="184520" x="3632200" y="4038600"/>
          <p14:tracePt t="184537" x="3632200" y="4076700"/>
          <p14:tracePt t="184553" x="3651250" y="4114800"/>
          <p14:tracePt t="184570" x="3676650" y="4152900"/>
          <p14:tracePt t="184587" x="3695700" y="4197350"/>
          <p14:tracePt t="184603" x="3702050" y="4229100"/>
          <p14:tracePt t="184620" x="3702050" y="4248150"/>
          <p14:tracePt t="184637" x="3714750" y="4267200"/>
          <p14:tracePt t="184653" x="3721100" y="4286250"/>
          <p14:tracePt t="184670" x="3746500" y="4305300"/>
          <p14:tracePt t="184672" x="3759200" y="4318000"/>
          <p14:tracePt t="184687" x="3803650" y="4337050"/>
          <p14:tracePt t="184704" x="3854450" y="4343400"/>
          <p14:tracePt t="184721" x="3892550" y="4349750"/>
          <p14:tracePt t="184737" x="3937000" y="4349750"/>
          <p14:tracePt t="184754" x="3968750" y="4349750"/>
          <p14:tracePt t="184771" x="3981450" y="4349750"/>
          <p14:tracePt t="184787" x="4000500" y="4356100"/>
          <p14:tracePt t="184804" x="4025900" y="4362450"/>
          <p14:tracePt t="184820" x="4051300" y="4381500"/>
          <p14:tracePt t="184838" x="4064000" y="4394200"/>
          <p14:tracePt t="184854" x="4070350" y="4400550"/>
          <p14:tracePt t="185173" x="4064000" y="4400550"/>
          <p14:tracePt t="185188" x="4032250" y="4413250"/>
          <p14:tracePt t="185205" x="4000500" y="4419600"/>
          <p14:tracePt t="185221" x="3968750" y="4425950"/>
          <p14:tracePt t="185237" x="3949700" y="4425950"/>
          <p14:tracePt t="185254" x="3943350" y="4425950"/>
          <p14:tracePt t="185288" x="3937000" y="4425950"/>
          <p14:tracePt t="185321" x="3930650" y="4425950"/>
          <p14:tracePt t="185337" x="3924300" y="4425950"/>
          <p14:tracePt t="185354" x="3917950" y="4432300"/>
          <p14:tracePt t="185371" x="3898900" y="4432300"/>
          <p14:tracePt t="185387" x="3886200" y="4438650"/>
          <p14:tracePt t="185404" x="3879850" y="4438650"/>
          <p14:tracePt t="185422" x="3886200" y="4451350"/>
          <p14:tracePt t="185438" x="3892550" y="4451350"/>
          <p14:tracePt t="185507" x="3898900" y="4451350"/>
          <p14:tracePt t="185522" x="3911600" y="4451350"/>
          <p14:tracePt t="185538" x="3956050" y="4451350"/>
          <p14:tracePt t="185555" x="4025900" y="4457700"/>
          <p14:tracePt t="185572" x="4083050" y="4464050"/>
          <p14:tracePt t="185588" x="4121150" y="4464050"/>
          <p14:tracePt t="185605" x="4133850" y="4464050"/>
          <p14:tracePt t="185621" x="4140200" y="4464050"/>
          <p14:tracePt t="185639" x="4178300" y="4464050"/>
          <p14:tracePt t="185654" x="4216400" y="4470400"/>
          <p14:tracePt t="185671" x="4425950" y="4489450"/>
          <p14:tracePt t="185688" x="4648200" y="4514850"/>
          <p14:tracePt t="185705" x="4921250" y="4540250"/>
          <p14:tracePt t="185721" x="5168900" y="4546600"/>
          <p14:tracePt t="185738" x="5429250" y="4546600"/>
          <p14:tracePt t="185755" x="5664200" y="4527550"/>
          <p14:tracePt t="185772" x="5829300" y="4502150"/>
          <p14:tracePt t="185788" x="5949950" y="4483100"/>
          <p14:tracePt t="185804" x="6134100" y="4470400"/>
          <p14:tracePt t="185821" x="6305550" y="4470400"/>
          <p14:tracePt t="185838" x="6515100" y="4483100"/>
          <p14:tracePt t="185854" x="6756400" y="4521200"/>
          <p14:tracePt t="185871" x="6877050" y="4546600"/>
          <p14:tracePt t="185888" x="6997700" y="4565650"/>
          <p14:tracePt t="185905" x="7029450" y="4572000"/>
          <p14:tracePt t="185921" x="7067550" y="4572000"/>
          <p14:tracePt t="185938" x="7099300" y="4578350"/>
          <p14:tracePt t="185955" x="7143750" y="4584700"/>
          <p14:tracePt t="185971" x="7188200" y="4591050"/>
          <p14:tracePt t="185988" x="7232650" y="4597400"/>
          <p14:tracePt t="186005" x="7270750" y="4597400"/>
          <p14:tracePt t="186021" x="7302500" y="4597400"/>
          <p14:tracePt t="186038" x="7334250" y="4603750"/>
          <p14:tracePt t="186055" x="7385050" y="4610100"/>
          <p14:tracePt t="186071" x="7454900" y="4622800"/>
          <p14:tracePt t="186088" x="7569200" y="4622800"/>
          <p14:tracePt t="186105" x="7607300" y="4610100"/>
          <p14:tracePt t="186121" x="7670800" y="4578350"/>
          <p14:tracePt t="186139" x="7715250" y="4527550"/>
          <p14:tracePt t="186155" x="7747000" y="4489450"/>
          <p14:tracePt t="186172" x="7772400" y="4464050"/>
          <p14:tracePt t="186188" x="7791450" y="4438650"/>
          <p14:tracePt t="186205" x="7823200" y="4394200"/>
          <p14:tracePt t="186222" x="7835900" y="4362450"/>
          <p14:tracePt t="186238" x="7835900" y="4330700"/>
          <p14:tracePt t="186255" x="7835900" y="4286250"/>
          <p14:tracePt t="186271" x="7829550" y="4241800"/>
          <p14:tracePt t="186288" x="7816850" y="4191000"/>
          <p14:tracePt t="186305" x="7810500" y="4159250"/>
          <p14:tracePt t="186322" x="7797800" y="4121150"/>
          <p14:tracePt t="186338" x="7778750" y="4095750"/>
          <p14:tracePt t="186340" x="7772400" y="4089400"/>
          <p14:tracePt t="186355" x="7747000" y="4076700"/>
          <p14:tracePt t="186372" x="7721600" y="4070350"/>
          <p14:tracePt t="186388" x="7670800" y="4057650"/>
          <p14:tracePt t="186405" x="7626350" y="4057650"/>
          <p14:tracePt t="186422" x="7550150" y="4051300"/>
          <p14:tracePt t="186440" x="7505700" y="4044950"/>
          <p14:tracePt t="186455" x="7435850" y="4044950"/>
          <p14:tracePt t="186471" x="7404100" y="4044950"/>
          <p14:tracePt t="186488" x="7378700" y="4057650"/>
          <p14:tracePt t="186505" x="7366000" y="4070350"/>
          <p14:tracePt t="186522" x="7353300" y="4095750"/>
          <p14:tracePt t="186538" x="7346950" y="4127500"/>
          <p14:tracePt t="186555" x="7346950" y="4159250"/>
          <p14:tracePt t="186558" x="7346950" y="4184650"/>
          <p14:tracePt t="186571" x="7346950" y="4203700"/>
          <p14:tracePt t="186573" x="7346950" y="4229100"/>
          <p14:tracePt t="186588" x="7340600" y="4254500"/>
          <p14:tracePt t="186605" x="7327900" y="4286250"/>
          <p14:tracePt t="186622" x="7315200" y="4298950"/>
          <p14:tracePt t="186638" x="7302500" y="4318000"/>
          <p14:tracePt t="186655" x="7289800" y="4330700"/>
          <p14:tracePt t="186671" x="7270750" y="4349750"/>
          <p14:tracePt t="186688" x="7245350" y="4362450"/>
          <p14:tracePt t="186706" x="7207250" y="4381500"/>
          <p14:tracePt t="186722" x="7169150" y="4394200"/>
          <p14:tracePt t="186739" x="7112000" y="4413250"/>
          <p14:tracePt t="186755" x="6985000" y="4438650"/>
          <p14:tracePt t="186773" x="6845300" y="4451350"/>
          <p14:tracePt t="186789" x="6686550" y="4457700"/>
          <p14:tracePt t="186805" x="6578600" y="4464050"/>
          <p14:tracePt t="186823" x="6445250" y="4457700"/>
          <p14:tracePt t="186839" x="6413500" y="4451350"/>
          <p14:tracePt t="186855" x="6400800" y="4445000"/>
          <p14:tracePt t="186872" x="6394450" y="4438650"/>
          <p14:tracePt t="186889" x="6375400" y="4438650"/>
          <p14:tracePt t="186905" x="6330950" y="4445000"/>
          <p14:tracePt t="186922" x="6261100" y="4464050"/>
          <p14:tracePt t="186939" x="6184900" y="4502150"/>
          <p14:tracePt t="186955" x="6159500" y="4533900"/>
          <p14:tracePt t="186972" x="6153150" y="4565650"/>
          <p14:tracePt t="186989" x="6153150" y="4597400"/>
          <p14:tracePt t="187005" x="6153150" y="4629150"/>
          <p14:tracePt t="187022" x="6153150" y="4648200"/>
          <p14:tracePt t="187087" x="6153150" y="4641850"/>
          <p14:tracePt t="187094" x="6153150" y="4635500"/>
          <p14:tracePt t="187105" x="6153150" y="4622800"/>
          <p14:tracePt t="187122" x="6140450" y="4610100"/>
          <p14:tracePt t="187140" x="6127750" y="4597400"/>
          <p14:tracePt t="187157" x="6102350" y="4591050"/>
          <p14:tracePt t="187172" x="6076950" y="4584700"/>
          <p14:tracePt t="187189" x="5975350" y="4565650"/>
          <p14:tracePt t="187193" x="5905500" y="4552950"/>
          <p14:tracePt t="187207" x="5848350" y="4540250"/>
          <p14:tracePt t="187223" x="5619750" y="4489450"/>
          <p14:tracePt t="187239" x="5435600" y="4451350"/>
          <p14:tracePt t="187256" x="5289550" y="4425950"/>
          <p14:tracePt t="187272" x="5156200" y="4406900"/>
          <p14:tracePt t="187290" x="5060950" y="4400550"/>
          <p14:tracePt t="187306" x="4991100" y="4400550"/>
          <p14:tracePt t="187322" x="4959350" y="4400550"/>
          <p14:tracePt t="187339" x="4946650" y="4400550"/>
          <p14:tracePt t="187356" x="4933950" y="4394200"/>
          <p14:tracePt t="187373" x="4902200" y="4387850"/>
          <p14:tracePt t="187389" x="4870450" y="4375150"/>
          <p14:tracePt t="187406" x="4851400" y="4375150"/>
          <p14:tracePt t="187490" x="4851400" y="4368800"/>
          <p14:tracePt t="187497" x="4851400" y="4362450"/>
          <p14:tracePt t="187510" x="4851400" y="4356100"/>
          <p14:tracePt t="187522" x="4851400" y="4343400"/>
          <p14:tracePt t="187539" x="4857750" y="4330700"/>
          <p14:tracePt t="187556" x="4870450" y="4324350"/>
          <p14:tracePt t="187573" x="4883150" y="4311650"/>
          <p14:tracePt t="187589" x="4902200" y="4292600"/>
          <p14:tracePt t="187606" x="4914900" y="4279900"/>
          <p14:tracePt t="187622" x="4927600" y="4273550"/>
          <p14:tracePt t="187640" x="4946650" y="4273550"/>
          <p14:tracePt t="187657" x="4959350" y="4273550"/>
          <p14:tracePt t="187673" x="4984750" y="4267200"/>
          <p14:tracePt t="187689" x="5003800" y="4260850"/>
          <p14:tracePt t="187706" x="5016500" y="4254500"/>
          <p14:tracePt t="187723" x="5029200" y="4248150"/>
          <p14:tracePt t="187739" x="5041900" y="4235450"/>
          <p14:tracePt t="187756" x="5048250" y="4235450"/>
          <p14:tracePt t="187819" x="5054600" y="4229100"/>
          <p14:tracePt t="187828" x="5060950" y="4229100"/>
          <p14:tracePt t="187840" x="5080000" y="4229100"/>
          <p14:tracePt t="187856" x="5118100" y="4229100"/>
          <p14:tracePt t="187873" x="5168900" y="4241800"/>
          <p14:tracePt t="187876" x="5194300" y="4248150"/>
          <p14:tracePt t="187889" x="5232400" y="4254500"/>
          <p14:tracePt t="187892" x="5283200" y="4260850"/>
          <p14:tracePt t="187906" x="5327650" y="4267200"/>
          <p14:tracePt t="187923" x="5473700" y="4273550"/>
          <p14:tracePt t="187940" x="5543550" y="4273550"/>
          <p14:tracePt t="187956" x="5600700" y="4273550"/>
          <p14:tracePt t="187974" x="5645150" y="4267200"/>
          <p14:tracePt t="187989" x="5670550" y="4260850"/>
          <p14:tracePt t="188006" x="5695950" y="4254500"/>
          <p14:tracePt t="188023" x="5715000" y="4248150"/>
          <p14:tracePt t="188040" x="5734050" y="4248150"/>
          <p14:tracePt t="188056" x="5753100" y="4248150"/>
          <p14:tracePt t="188073" x="5765800" y="4248150"/>
          <p14:tracePt t="188165" x="5765800" y="4241800"/>
          <p14:tracePt t="188174" x="5765800" y="4235450"/>
          <p14:tracePt t="188190" x="5759450" y="4203700"/>
          <p14:tracePt t="188206" x="5740400" y="4165600"/>
          <p14:tracePt t="188223" x="5727700" y="4133850"/>
          <p14:tracePt t="188240" x="5708650" y="4089400"/>
          <p14:tracePt t="188256" x="5683250" y="4044950"/>
          <p14:tracePt t="188273" x="5657850" y="4013200"/>
          <p14:tracePt t="188290" x="5645150" y="4000500"/>
          <p14:tracePt t="188307" x="5626100" y="3987800"/>
          <p14:tracePt t="188323" x="5619750" y="3981450"/>
          <p14:tracePt t="188340" x="5607050" y="3968750"/>
          <p14:tracePt t="188357" x="5581650" y="3962400"/>
          <p14:tracePt t="188374" x="5556250" y="3949700"/>
          <p14:tracePt t="188390" x="5467350" y="3930650"/>
          <p14:tracePt t="188407" x="5410200" y="3924300"/>
          <p14:tracePt t="188425" x="5353050" y="3924300"/>
          <p14:tracePt t="188440" x="5283200" y="3917950"/>
          <p14:tracePt t="188457" x="5245100" y="3917950"/>
          <p14:tracePt t="188473" x="5207000" y="3917950"/>
          <p14:tracePt t="188490" x="5156200" y="3917950"/>
          <p14:tracePt t="188507" x="5067300" y="3917950"/>
          <p14:tracePt t="188523" x="4997450" y="3917950"/>
          <p14:tracePt t="188540" x="4933950" y="3924300"/>
          <p14:tracePt t="188557" x="4876800" y="3930650"/>
          <p14:tracePt t="188573" x="4832350" y="3937000"/>
          <p14:tracePt t="188590" x="4794250" y="3956050"/>
          <p14:tracePt t="188607" x="4762500" y="3975100"/>
          <p14:tracePt t="188624" x="4711700" y="4000500"/>
          <p14:tracePt t="188640" x="4692650" y="4019550"/>
          <p14:tracePt t="188657" x="4673600" y="4038600"/>
          <p14:tracePt t="188673" x="4667250" y="4083050"/>
          <p14:tracePt t="188690" x="4686300" y="4133850"/>
          <p14:tracePt t="188707" x="4718050" y="4178300"/>
          <p14:tracePt t="188723" x="4775200" y="4248150"/>
          <p14:tracePt t="188740" x="4826000" y="4305300"/>
          <p14:tracePt t="188757" x="4870450" y="4337050"/>
          <p14:tracePt t="188774" x="4908550" y="4356100"/>
          <p14:tracePt t="188790" x="4940300" y="4375150"/>
          <p14:tracePt t="188807" x="5035550" y="4400550"/>
          <p14:tracePt t="188825" x="5245100" y="4445000"/>
          <p14:tracePt t="188840" x="5410200" y="4483100"/>
          <p14:tracePt t="188857" x="5486400" y="4495800"/>
          <p14:tracePt t="188874" x="5645150" y="4527550"/>
          <p14:tracePt t="188890" x="5880100" y="4572000"/>
          <p14:tracePt t="188908" x="5969000" y="4584700"/>
          <p14:tracePt t="188924" x="6057900" y="4591050"/>
          <p14:tracePt t="188940" x="6159500" y="4597400"/>
          <p14:tracePt t="188957" x="6267450" y="4603750"/>
          <p14:tracePt t="188974" x="6375400" y="4597400"/>
          <p14:tracePt t="188991" x="6508750" y="4559300"/>
          <p14:tracePt t="189007" x="6616700" y="4527550"/>
          <p14:tracePt t="189024" x="6699250" y="4495800"/>
          <p14:tracePt t="189040" x="6750050" y="4476750"/>
          <p14:tracePt t="189057" x="6781800" y="4464050"/>
          <p14:tracePt t="189075" x="6800850" y="4464050"/>
          <p14:tracePt t="189090" x="6807200" y="4464050"/>
          <p14:tracePt t="189108" x="6807200" y="4470400"/>
          <p14:tracePt t="189124" x="6813550" y="4476750"/>
          <p14:tracePt t="189165" x="6813550" y="4470400"/>
          <p14:tracePt t="189191" x="6819900" y="4457700"/>
          <p14:tracePt t="189207" x="6832600" y="4438650"/>
          <p14:tracePt t="189224" x="6838950" y="4419600"/>
          <p14:tracePt t="189241" x="6845300" y="4400550"/>
          <p14:tracePt t="189257" x="6851650" y="4394200"/>
          <p14:tracePt t="189312" x="6845300" y="4394200"/>
          <p14:tracePt t="189325" x="6832600" y="4394200"/>
          <p14:tracePt t="189341" x="6819900" y="4394200"/>
          <p14:tracePt t="189358" x="6800850" y="4394200"/>
          <p14:tracePt t="189374" x="6788150" y="4394200"/>
          <p14:tracePt t="189391" x="6781800" y="4394200"/>
          <p14:tracePt t="189408" x="6775450" y="4394200"/>
          <p14:tracePt t="189424" x="6769100" y="4394200"/>
          <p14:tracePt t="189441" x="6762750" y="4394200"/>
          <p14:tracePt t="189457" x="6756400" y="4394200"/>
          <p14:tracePt t="189474" x="6743700" y="4394200"/>
          <p14:tracePt t="189491" x="6731000" y="4394200"/>
          <p14:tracePt t="189508" x="6718300" y="4387850"/>
          <p14:tracePt t="189524" x="6699250" y="4387850"/>
          <p14:tracePt t="189542" x="6686550" y="4387850"/>
          <p14:tracePt t="189559" x="6667500" y="4387850"/>
          <p14:tracePt t="189576" x="6661150" y="4387850"/>
          <p14:tracePt t="189591" x="6654800" y="4387850"/>
          <p14:tracePt t="189608" x="6654800" y="4381500"/>
          <p14:tracePt t="189624" x="6648450" y="4381500"/>
          <p14:tracePt t="189657" x="6642100" y="4381500"/>
          <p14:tracePt t="189674" x="6635750" y="4381500"/>
          <p14:tracePt t="189691" x="6623050" y="4381500"/>
          <p14:tracePt t="189692" x="6616700" y="4375150"/>
          <p14:tracePt t="189725" x="6604000" y="4368800"/>
          <p14:tracePt t="189741" x="6591300" y="4362450"/>
          <p14:tracePt t="189758" x="6578600" y="4349750"/>
          <p14:tracePt t="189774" x="6565900" y="4343400"/>
          <p14:tracePt t="189791" x="6559550" y="4337050"/>
          <p14:tracePt t="189808" x="6553200" y="4330700"/>
          <p14:tracePt t="189841" x="6546850" y="4330700"/>
          <p14:tracePt t="189858" x="6540500" y="4324350"/>
          <p14:tracePt t="189874" x="6534150" y="4318000"/>
          <p14:tracePt t="189891" x="6521450" y="4311650"/>
          <p14:tracePt t="189908" x="6451600" y="4292600"/>
          <p14:tracePt t="189925" x="6388100" y="4279900"/>
          <p14:tracePt t="189941" x="6337300" y="4267200"/>
          <p14:tracePt t="189958" x="6267450" y="4254500"/>
          <p14:tracePt t="189975" x="6203950" y="4254500"/>
          <p14:tracePt t="189991" x="6172200" y="4254500"/>
          <p14:tracePt t="190008" x="6127750" y="4248150"/>
          <p14:tracePt t="190025" x="6108700" y="4235450"/>
          <p14:tracePt t="190042" x="6102350" y="4235450"/>
          <p14:tracePt t="190075" x="6083300" y="4235450"/>
          <p14:tracePt t="190093" x="6032500" y="4229100"/>
          <p14:tracePt t="190108" x="5962650" y="4222750"/>
          <p14:tracePt t="190125" x="5905500" y="4222750"/>
          <p14:tracePt t="190142" x="5854700" y="4222750"/>
          <p14:tracePt t="190158" x="5810250" y="4216400"/>
          <p14:tracePt t="190175" x="5784850" y="4216400"/>
          <p14:tracePt t="190191" x="5772150" y="4216400"/>
          <p14:tracePt t="190208" x="5753100" y="4216400"/>
          <p14:tracePt t="190211" x="5740400" y="4216400"/>
          <p14:tracePt t="190225" x="5727700" y="4216400"/>
          <p14:tracePt t="190242" x="5689600" y="4210050"/>
          <p14:tracePt t="190258" x="5638800" y="4210050"/>
          <p14:tracePt t="190275" x="5581650" y="4203700"/>
          <p14:tracePt t="190277" x="5543550" y="4203700"/>
          <p14:tracePt t="190291" x="5511800" y="4191000"/>
          <p14:tracePt t="190309" x="5416550" y="4171950"/>
          <p14:tracePt t="190325" x="5378450" y="4159250"/>
          <p14:tracePt t="190342" x="5346700" y="4159250"/>
          <p14:tracePt t="190358" x="5327650" y="4152900"/>
          <p14:tracePt t="190408" x="5327650" y="4165600"/>
          <p14:tracePt t="190425" x="5340350" y="4197350"/>
          <p14:tracePt t="190442" x="5359400" y="4235450"/>
          <p14:tracePt t="190458" x="5378450" y="4273550"/>
          <p14:tracePt t="190475" x="5403850" y="4318000"/>
          <p14:tracePt t="190491" x="5435600" y="4349750"/>
          <p14:tracePt t="190508" x="5467350" y="4381500"/>
          <p14:tracePt t="190511" x="5480050" y="4394200"/>
          <p14:tracePt t="190525" x="5505450" y="4406900"/>
          <p14:tracePt t="190527" x="5543550" y="4419600"/>
          <p14:tracePt t="190543" x="5626100" y="4451350"/>
          <p14:tracePt t="190560" x="5740400" y="4476750"/>
          <p14:tracePt t="190575" x="5924550" y="4502150"/>
          <p14:tracePt t="190592" x="6102350" y="4521200"/>
          <p14:tracePt t="190608" x="6280150" y="4521200"/>
          <p14:tracePt t="190625" x="6419850" y="4521200"/>
          <p14:tracePt t="190642" x="6496050" y="4508500"/>
          <p14:tracePt t="190658" x="6508750" y="4508500"/>
          <p14:tracePt t="190841" x="6508750" y="4502150"/>
          <p14:tracePt t="190848" x="6508750" y="4495800"/>
          <p14:tracePt t="190858" x="6515100" y="4489450"/>
          <p14:tracePt t="190875" x="6521450" y="4470400"/>
          <p14:tracePt t="190892" x="6521450" y="4457700"/>
          <p14:tracePt t="190909" x="6521450" y="4445000"/>
          <p14:tracePt t="190925" x="6521450" y="4438650"/>
          <p14:tracePt t="190942" x="6515100" y="4432300"/>
          <p14:tracePt t="191012" x="6508750" y="4432300"/>
          <p14:tracePt t="191030" x="6502400" y="4432300"/>
          <p14:tracePt t="191042" x="6489700" y="4432300"/>
          <p14:tracePt t="191059" x="6470650" y="4432300"/>
          <p14:tracePt t="191075" x="6451600" y="4425950"/>
          <p14:tracePt t="191092" x="6438900" y="4419600"/>
          <p14:tracePt t="191109" x="6432550" y="4413250"/>
          <p14:tracePt t="191125" x="6426200" y="4406900"/>
          <p14:tracePt t="191142" x="6419850" y="4394200"/>
          <p14:tracePt t="191158" x="6419850" y="4368800"/>
          <p14:tracePt t="191176" x="6413500" y="4337050"/>
          <p14:tracePt t="191193" x="6407150" y="4311650"/>
          <p14:tracePt t="191209" x="6400800" y="4292600"/>
          <p14:tracePt t="191226" x="6400800" y="4286250"/>
          <p14:tracePt t="191273" x="6394450" y="4286250"/>
          <p14:tracePt t="191279" x="6388100" y="4292600"/>
          <p14:tracePt t="191292" x="6381750" y="4298950"/>
          <p14:tracePt t="191309" x="6356350" y="4318000"/>
          <p14:tracePt t="191311" x="6337300" y="4330700"/>
          <p14:tracePt t="191327" x="6299200" y="4343400"/>
          <p14:tracePt t="191342" x="6267450" y="4356100"/>
          <p14:tracePt t="191346" x="6254750" y="4356100"/>
          <p14:tracePt t="191359" x="6223000" y="4362450"/>
          <p14:tracePt t="191361" x="6210300" y="4362450"/>
          <p14:tracePt t="191376" x="6172200" y="4368800"/>
          <p14:tracePt t="191393" x="6096000" y="4368800"/>
          <p14:tracePt t="191410" x="6045200" y="4362450"/>
          <p14:tracePt t="191426" x="5981700" y="4343400"/>
          <p14:tracePt t="191443" x="5892800" y="4324350"/>
          <p14:tracePt t="191460" x="5778500" y="4298950"/>
          <p14:tracePt t="191476" x="5626100" y="4260850"/>
          <p14:tracePt t="191493" x="5499100" y="4235450"/>
          <p14:tracePt t="191510" x="5283200" y="4197350"/>
          <p14:tracePt t="191526" x="5067300" y="4165600"/>
          <p14:tracePt t="191543" x="4826000" y="4133850"/>
          <p14:tracePt t="191559" x="4546600" y="4102100"/>
          <p14:tracePt t="191577" x="4095750" y="4019550"/>
          <p14:tracePt t="191593" x="3803650" y="3930650"/>
          <p14:tracePt t="191609" x="3619500" y="3848100"/>
          <p14:tracePt t="191626" x="3479800" y="3759200"/>
          <p14:tracePt t="191643" x="3403600" y="3689350"/>
          <p14:tracePt t="191659" x="3321050" y="3619500"/>
          <p14:tracePt t="191676" x="3149600" y="3536950"/>
          <p14:tracePt t="191693" x="2940050" y="3492500"/>
          <p14:tracePt t="191709" x="2794000" y="3479800"/>
          <p14:tracePt t="191726" x="2743200" y="3479800"/>
          <p14:tracePt t="196527" x="2724150" y="3486150"/>
          <p14:tracePt t="196534" x="2711450" y="3492500"/>
          <p14:tracePt t="196547" x="2692400" y="3517900"/>
          <p14:tracePt t="196564" x="2673350" y="3543300"/>
          <p14:tracePt t="196582" x="2692400" y="3594100"/>
          <p14:tracePt t="196598" x="2736850" y="3632200"/>
          <p14:tracePt t="196615" x="2794000" y="3670300"/>
          <p14:tracePt t="196630" x="2844800" y="3714750"/>
          <p14:tracePt t="196647" x="2889250" y="3765550"/>
          <p14:tracePt t="196663" x="2908300" y="3822700"/>
          <p14:tracePt t="196680" x="2914650" y="3886200"/>
          <p14:tracePt t="196697" x="2946400" y="3956050"/>
          <p14:tracePt t="196714" x="2971800" y="4000500"/>
          <p14:tracePt t="196730" x="2997200" y="4025900"/>
          <p14:tracePt t="196747" x="3022600" y="4044950"/>
          <p14:tracePt t="196764" x="3048000" y="4057650"/>
          <p14:tracePt t="196780" x="3098800" y="4083050"/>
          <p14:tracePt t="196797" x="3175000" y="4127500"/>
          <p14:tracePt t="196799" x="3206750" y="4140200"/>
          <p14:tracePt t="196814" x="3263900" y="4171950"/>
          <p14:tracePt t="196815" x="3327400" y="4203700"/>
          <p14:tracePt t="196830" x="3409950" y="4241800"/>
          <p14:tracePt t="196847" x="3486150" y="4267200"/>
          <p14:tracePt t="196864" x="3568700" y="4292600"/>
          <p14:tracePt t="196880" x="3625850" y="4305300"/>
          <p14:tracePt t="196897" x="3689350" y="4324350"/>
          <p14:tracePt t="196914" x="3759200" y="4356100"/>
          <p14:tracePt t="196930" x="3835400" y="4381500"/>
          <p14:tracePt t="196947" x="3943350" y="4413250"/>
          <p14:tracePt t="196964" x="4064000" y="4438650"/>
          <p14:tracePt t="196981" x="4152900" y="4451350"/>
          <p14:tracePt t="196997" x="4222750" y="4438650"/>
          <p14:tracePt t="197014" x="4267200" y="4419600"/>
          <p14:tracePt t="197031" x="4324350" y="4387850"/>
          <p14:tracePt t="197047" x="4387850" y="4356100"/>
          <p14:tracePt t="197064" x="4597400" y="4337050"/>
          <p14:tracePt t="197080" x="4711700" y="4349750"/>
          <p14:tracePt t="197097" x="4749800" y="4356100"/>
          <p14:tracePt t="197114" x="4730750" y="4343400"/>
          <p14:tracePt t="197130" x="4692650" y="4337050"/>
          <p14:tracePt t="197147" x="4673600" y="4337050"/>
          <p14:tracePt t="197164" x="4660900" y="4337050"/>
          <p14:tracePt t="197180" x="4660900" y="4368800"/>
          <p14:tracePt t="197197" x="4686300" y="4394200"/>
          <p14:tracePt t="197214" x="4730750" y="4438650"/>
          <p14:tracePt t="197231" x="4743450" y="4483100"/>
          <p14:tracePt t="197248" x="4730750" y="4502150"/>
          <p14:tracePt t="197264" x="4699000" y="4514850"/>
          <p14:tracePt t="197281" x="4641850" y="4521200"/>
          <p14:tracePt t="197298" x="4584700" y="4521200"/>
          <p14:tracePt t="197314" x="4565650" y="4527550"/>
          <p14:tracePt t="197331" x="4559300" y="4533900"/>
          <p14:tracePt t="197365" x="4559300" y="4540250"/>
          <p14:tracePt t="197381" x="4559300" y="4572000"/>
          <p14:tracePt t="197398" x="4552950" y="4597400"/>
          <p14:tracePt t="197415" x="4527550" y="4629150"/>
          <p14:tracePt t="197432" x="4514850" y="4635500"/>
          <p14:tracePt t="197433" x="4508500" y="4648200"/>
          <p14:tracePt t="197447" x="4502150" y="4648200"/>
          <p14:tracePt t="197464" x="4495800" y="4654550"/>
          <p14:tracePt t="197567" x="4495800" y="4660900"/>
          <p14:tracePt t="197596" x="4489450" y="4660900"/>
          <p14:tracePt t="197701" x="4489450" y="4667250"/>
          <p14:tracePt t="197716" x="4495800" y="4699000"/>
          <p14:tracePt t="197731" x="4508500" y="4737100"/>
          <p14:tracePt t="197748" x="4521200" y="4762500"/>
          <p14:tracePt t="197765" x="4565650" y="4794250"/>
          <p14:tracePt t="197781" x="4629150" y="4826000"/>
          <p14:tracePt t="197798" x="4730750" y="4845050"/>
          <p14:tracePt t="197815" x="4826000" y="4857750"/>
          <p14:tracePt t="197832" x="4927600" y="4876800"/>
          <p14:tracePt t="197848" x="5029200" y="4902200"/>
          <p14:tracePt t="197865" x="5181600" y="4940300"/>
          <p14:tracePt t="197882" x="5321300" y="4991100"/>
          <p14:tracePt t="197884" x="5397500" y="5016500"/>
          <p14:tracePt t="197898" x="5549900" y="5067300"/>
          <p14:tracePt t="197915" x="5708650" y="5111750"/>
          <p14:tracePt t="197931" x="5816600" y="5143500"/>
          <p14:tracePt t="197948" x="5854700" y="5156200"/>
          <p14:tracePt t="197964" x="5861050" y="5156200"/>
          <p14:tracePt t="197998" x="5873750" y="5156200"/>
          <p14:tracePt t="198015" x="5892800" y="5162550"/>
          <p14:tracePt t="198031" x="5905500" y="5162550"/>
          <p14:tracePt t="198280" x="5905500" y="5156200"/>
          <p14:tracePt t="198286" x="5911850" y="5149850"/>
          <p14:tracePt t="198298" x="5911850" y="5143500"/>
          <p14:tracePt t="198315" x="5918200" y="5124450"/>
          <p14:tracePt t="198332" x="5924550" y="5105400"/>
          <p14:tracePt t="198348" x="5924550" y="5092700"/>
          <p14:tracePt t="198366" x="5924550" y="5080000"/>
          <p14:tracePt t="198383" x="5911850" y="5060950"/>
          <p14:tracePt t="198399" x="5899150" y="5041900"/>
          <p14:tracePt t="198415" x="5892800" y="5029200"/>
          <p14:tracePt t="198432" x="5873750" y="5016500"/>
          <p14:tracePt t="198448" x="5867400" y="5003800"/>
          <p14:tracePt t="198465" x="5854700" y="4991100"/>
          <p14:tracePt t="198482" x="5791200" y="4965700"/>
          <p14:tracePt t="198499" x="5702300" y="4940300"/>
          <p14:tracePt t="198515" x="5626100" y="4933950"/>
          <p14:tracePt t="198533" x="5600700" y="4933950"/>
          <p14:tracePt t="198565" x="5588000" y="4933950"/>
          <p14:tracePt t="198581" x="5549900" y="4914900"/>
          <p14:tracePt t="198599" x="5429250" y="4883150"/>
          <p14:tracePt t="198615" x="5270500" y="4857750"/>
          <p14:tracePt t="198632" x="5086350" y="4845050"/>
          <p14:tracePt t="198649" x="4991100" y="4845050"/>
          <p14:tracePt t="198654" x="4978400" y="4851400"/>
          <p14:tracePt t="198665" x="4965700" y="4857750"/>
          <p14:tracePt t="198682" x="4965700" y="4864100"/>
          <p14:tracePt t="198699" x="4965700" y="4870450"/>
          <p14:tracePt t="198716" x="4959350" y="4889500"/>
          <p14:tracePt t="198733" x="4965700" y="4921250"/>
          <p14:tracePt t="198749" x="5003800" y="4959350"/>
          <p14:tracePt t="198765" x="5022850" y="4972050"/>
          <p14:tracePt t="198782" x="5035550" y="4978400"/>
          <p14:tracePt t="198799" x="5048250" y="4978400"/>
          <p14:tracePt t="198816" x="5086350" y="4972050"/>
          <p14:tracePt t="198832" x="5149850" y="4953000"/>
          <p14:tracePt t="198849" x="5200650" y="4933950"/>
          <p14:tracePt t="198866" x="5245100" y="4914900"/>
          <p14:tracePt t="198882" x="5270500" y="4902200"/>
          <p14:tracePt t="198899" x="5295900" y="4895850"/>
          <p14:tracePt t="198916" x="5327650" y="4889500"/>
          <p14:tracePt t="198932" x="5365750" y="4864100"/>
          <p14:tracePt t="198949" x="5397500" y="4832350"/>
          <p14:tracePt t="198966" x="5410200" y="4794250"/>
          <p14:tracePt t="198982" x="5416550" y="4768850"/>
          <p14:tracePt t="198999" x="5429250" y="4711700"/>
          <p14:tracePt t="199016" x="5429250" y="4692650"/>
          <p14:tracePt t="199033" x="5429250" y="4673600"/>
          <p14:tracePt t="199049" x="5435600" y="4660900"/>
          <p14:tracePt t="199113" x="5441950" y="4654550"/>
          <p14:tracePt t="199120" x="5448300" y="4654550"/>
          <p14:tracePt t="199132" x="5473700" y="4654550"/>
          <p14:tracePt t="199149" x="5511800" y="4654550"/>
          <p14:tracePt t="199166" x="5600700" y="4667250"/>
          <p14:tracePt t="199182" x="5721350" y="4686300"/>
          <p14:tracePt t="199201" x="5810250" y="4699000"/>
          <p14:tracePt t="199215" x="5880100" y="4705350"/>
          <p14:tracePt t="199232" x="5930900" y="4711700"/>
          <p14:tracePt t="199249" x="5956300" y="4724400"/>
          <p14:tracePt t="199266" x="5975350" y="4730750"/>
          <p14:tracePt t="199282" x="5994400" y="4743450"/>
          <p14:tracePt t="199300" x="6013450" y="4743450"/>
          <p14:tracePt t="199316" x="6026150" y="4743450"/>
          <p14:tracePt t="199332" x="6045200" y="4743450"/>
          <p14:tracePt t="199349" x="6076950" y="4737100"/>
          <p14:tracePt t="199366" x="6134100" y="4724400"/>
          <p14:tracePt t="199382" x="6203950" y="4711700"/>
          <p14:tracePt t="199399" x="6286500" y="4699000"/>
          <p14:tracePt t="199416" x="6356350" y="4692650"/>
          <p14:tracePt t="199433" x="6388100" y="4679950"/>
          <p14:tracePt t="199449" x="6400800" y="4679950"/>
          <p14:tracePt t="199450" x="6407150" y="4679950"/>
          <p14:tracePt t="199500" x="6413500" y="4679950"/>
          <p14:tracePt t="199516" x="6426200" y="4679950"/>
          <p14:tracePt t="199533" x="6451600" y="4679950"/>
          <p14:tracePt t="199549" x="6464300" y="4673600"/>
          <p14:tracePt t="199566" x="6470650" y="4673600"/>
          <p14:tracePt t="199603" x="6477000" y="4673600"/>
          <p14:tracePt t="199616" x="6489700" y="4667250"/>
          <p14:tracePt t="199633" x="6508750" y="4660900"/>
          <p14:tracePt t="199649" x="6546850" y="4654550"/>
          <p14:tracePt t="199666" x="6565900" y="4648200"/>
          <p14:tracePt t="199683" x="6591300" y="4635500"/>
          <p14:tracePt t="199700" x="6604000" y="4629150"/>
          <p14:tracePt t="199716" x="6705600" y="4622800"/>
          <p14:tracePt t="199733" x="6819900" y="4622800"/>
          <p14:tracePt t="199749" x="6959600" y="4616450"/>
          <p14:tracePt t="199767" x="7105650" y="4603750"/>
          <p14:tracePt t="199783" x="7239000" y="4584700"/>
          <p14:tracePt t="199801" x="7397750" y="4565650"/>
          <p14:tracePt t="199817" x="7423150" y="4552950"/>
          <p14:tracePt t="199833" x="7429500" y="4552950"/>
          <p14:tracePt t="199849" x="7429500" y="4546600"/>
          <p14:tracePt t="199867" x="7429500" y="4540250"/>
          <p14:tracePt t="199979" x="7429500" y="4533900"/>
          <p14:tracePt t="199995" x="7429500" y="4527550"/>
          <p14:tracePt t="200003" x="7429500" y="4521200"/>
          <p14:tracePt t="200034" x="7423150" y="4514850"/>
          <p14:tracePt t="200050" x="7416800" y="4508500"/>
          <p14:tracePt t="200066" x="7410450" y="4502150"/>
          <p14:tracePt t="200083" x="7391400" y="4502150"/>
          <p14:tracePt t="200100" x="7346950" y="4502150"/>
          <p14:tracePt t="200117" x="7283450" y="4508500"/>
          <p14:tracePt t="200133" x="7213600" y="4514850"/>
          <p14:tracePt t="200150" x="7150100" y="4521200"/>
          <p14:tracePt t="200167" x="7112000" y="4527550"/>
          <p14:tracePt t="200183" x="7092950" y="4527550"/>
          <p14:tracePt t="200200" x="7080250" y="4533900"/>
          <p14:tracePt t="200217" x="7073900" y="4546600"/>
          <p14:tracePt t="200233" x="7061200" y="4584700"/>
          <p14:tracePt t="200250" x="7054850" y="4616450"/>
          <p14:tracePt t="200266" x="7048500" y="4660900"/>
          <p14:tracePt t="200268" x="7048500" y="4667250"/>
          <p14:tracePt t="200283" x="7048500" y="4692650"/>
          <p14:tracePt t="200284" x="7048500" y="4711700"/>
          <p14:tracePt t="200301" x="7061200" y="4737100"/>
          <p14:tracePt t="200316" x="7092950" y="4749800"/>
          <p14:tracePt t="200333" x="7131050" y="4762500"/>
          <p14:tracePt t="200350" x="7169150" y="4768850"/>
          <p14:tracePt t="200367" x="7207250" y="4756150"/>
          <p14:tracePt t="200383" x="7270750" y="4730750"/>
          <p14:tracePt t="200400" x="7334250" y="4699000"/>
          <p14:tracePt t="200417" x="7385050" y="4679950"/>
          <p14:tracePt t="200434" x="7480300" y="4660900"/>
          <p14:tracePt t="200450" x="7600950" y="4654550"/>
          <p14:tracePt t="200466" x="7689850" y="4654550"/>
          <p14:tracePt t="200483" x="7810500" y="4654550"/>
          <p14:tracePt t="200500" x="7899400" y="4667250"/>
          <p14:tracePt t="200517" x="7975600" y="4686300"/>
          <p14:tracePt t="200519" x="8001000" y="4692650"/>
          <p14:tracePt t="200533" x="8051800" y="4705350"/>
          <p14:tracePt t="200550" x="8159750" y="4737100"/>
          <p14:tracePt t="200567" x="8235950" y="4749800"/>
          <p14:tracePt t="200583" x="8286750" y="4756150"/>
          <p14:tracePt t="200600" x="8331200" y="4756150"/>
          <p14:tracePt t="200617" x="8356600" y="4756150"/>
          <p14:tracePt t="200634" x="8369300" y="4756150"/>
          <p14:tracePt t="200667" x="8382000" y="4756150"/>
          <p14:tracePt t="200684" x="8394700" y="4756150"/>
          <p14:tracePt t="200700" x="8426450" y="4756150"/>
          <p14:tracePt t="200717" x="8489950" y="4749800"/>
          <p14:tracePt t="200719" x="8540750" y="4743450"/>
          <p14:tracePt t="200734" x="8559800" y="4737100"/>
          <p14:tracePt t="200736" x="8604250" y="4724400"/>
          <p14:tracePt t="200751" x="8648700" y="4705350"/>
          <p14:tracePt t="200767" x="8655050" y="4699000"/>
          <p14:tracePt t="200769" x="8667750" y="4692650"/>
          <p14:tracePt t="200783" x="8680450" y="4679950"/>
          <p14:tracePt t="200785" x="8680450" y="4673600"/>
          <p14:tracePt t="200800" x="8686800" y="4673600"/>
          <p14:tracePt t="200817" x="8686800" y="4660900"/>
          <p14:tracePt t="200834" x="8686800" y="4648200"/>
          <p14:tracePt t="200850" x="8680450" y="4641850"/>
          <p14:tracePt t="200867" x="8674100" y="4629150"/>
          <p14:tracePt t="200884" x="8648700" y="4603750"/>
          <p14:tracePt t="200901" x="8629650" y="4584700"/>
          <p14:tracePt t="200917" x="8604250" y="4565650"/>
          <p14:tracePt t="200934" x="8597900" y="4559300"/>
          <p14:tracePt t="200950" x="8585200" y="4559300"/>
          <p14:tracePt t="200984" x="8559800" y="4559300"/>
          <p14:tracePt t="201001" x="8547100" y="4559300"/>
          <p14:tracePt t="201017" x="8528050" y="4572000"/>
          <p14:tracePt t="201034" x="8515350" y="4578350"/>
          <p14:tracePt t="201050" x="8496300" y="4584700"/>
          <p14:tracePt t="201067" x="8483600" y="4584700"/>
          <p14:tracePt t="201119" x="8483600" y="4591050"/>
          <p14:tracePt t="201152" x="8483600" y="4597400"/>
          <p14:tracePt t="201173" x="8483600" y="4603750"/>
          <p14:tracePt t="201184" x="8483600" y="4610100"/>
          <p14:tracePt t="201201" x="8502650" y="4616450"/>
          <p14:tracePt t="201218" x="8566150" y="4629150"/>
          <p14:tracePt t="201235" x="8686800" y="4629150"/>
          <p14:tracePt t="201251" x="8769350" y="4622800"/>
          <p14:tracePt t="201267" x="8820150" y="4610100"/>
          <p14:tracePt t="201284" x="8832850" y="4610100"/>
          <p14:tracePt t="201302" x="8845550" y="4603750"/>
          <p14:tracePt t="201317" x="8858250" y="4603750"/>
          <p14:tracePt t="201334" x="8864600" y="4603750"/>
          <p14:tracePt t="201384" x="8864600" y="4591050"/>
          <p14:tracePt t="201401" x="8858250" y="4584700"/>
          <p14:tracePt t="201418" x="8858250" y="4578350"/>
          <p14:tracePt t="201435" x="8851900" y="4572000"/>
          <p14:tracePt t="201451" x="8839200" y="4559300"/>
          <p14:tracePt t="201467" x="8832850" y="4546600"/>
          <p14:tracePt t="201484" x="8832850" y="4527550"/>
          <p14:tracePt t="201501" x="8826500" y="4508500"/>
          <p14:tracePt t="201518" x="8826500" y="4495800"/>
          <p14:tracePt t="201534" x="8820150" y="4483100"/>
          <p14:tracePt t="201551" x="8813800" y="4470400"/>
          <p14:tracePt t="201569" x="8807450" y="4457700"/>
          <p14:tracePt t="201584" x="8794750" y="4451350"/>
          <p14:tracePt t="201601" x="8782050" y="4451350"/>
          <p14:tracePt t="201618" x="8775700" y="4457700"/>
          <p14:tracePt t="201635" x="8769350" y="4470400"/>
          <p14:tracePt t="201651" x="8756650" y="4483100"/>
          <p14:tracePt t="201668" x="8743950" y="4489450"/>
          <p14:tracePt t="201685" x="8743950" y="4495800"/>
          <p14:tracePt t="201701" x="8737600" y="4502150"/>
          <p14:tracePt t="201734" x="8731250" y="4508500"/>
          <p14:tracePt t="201751" x="8731250" y="4514850"/>
          <p14:tracePt t="201768" x="8724900" y="4521200"/>
          <p14:tracePt t="201801" x="8718550" y="4527550"/>
          <p14:tracePt t="201818" x="8718550" y="4533900"/>
          <p14:tracePt t="201835" x="8712200" y="4540250"/>
          <p14:tracePt t="202077" x="8699500" y="4540250"/>
          <p14:tracePt t="202085" x="8693150" y="4540250"/>
          <p14:tracePt t="202091" x="8674100" y="4533900"/>
          <p14:tracePt t="202101" x="8655050" y="4533900"/>
          <p14:tracePt t="202119" x="8636000" y="4533900"/>
          <p14:tracePt t="202135" x="8623300" y="4533900"/>
          <p14:tracePt t="202138" x="8616950" y="4533900"/>
          <p14:tracePt t="202168" x="8610600" y="4533900"/>
          <p14:tracePt t="202185" x="8604250" y="4533900"/>
          <p14:tracePt t="202202" x="8591550" y="4540250"/>
          <p14:tracePt t="207911" x="8604250" y="4540250"/>
          <p14:tracePt t="207923" x="8648700" y="4533900"/>
          <p14:tracePt t="207940" x="8737600" y="4521200"/>
          <p14:tracePt t="207958" x="8782050" y="4521200"/>
          <p14:tracePt t="207973" x="8782050" y="4552950"/>
          <p14:tracePt t="207991" x="8782050" y="4603750"/>
          <p14:tracePt t="208006" x="8763000" y="4660900"/>
          <p14:tracePt t="208023" x="8750300" y="4730750"/>
          <p14:tracePt t="208040" x="8737600" y="4800600"/>
          <p14:tracePt t="208056" x="8724900" y="4876800"/>
          <p14:tracePt t="208073" x="8693150" y="4965700"/>
          <p14:tracePt t="208089" x="8655050" y="5054600"/>
          <p14:tracePt t="208106" x="8604250" y="5149850"/>
          <p14:tracePt t="208123" x="8540750" y="5270500"/>
          <p14:tracePt t="208129" x="8502650" y="5365750"/>
          <p14:tracePt t="208140" x="8483600" y="5397500"/>
          <p14:tracePt t="208142" x="8458200" y="5473700"/>
          <p14:tracePt t="208156" x="8432800" y="5543550"/>
          <p14:tracePt t="208174" x="8369300" y="5695950"/>
          <p14:tracePt t="208191" x="8274050" y="5899150"/>
          <p14:tracePt t="208207" x="8242300" y="5981700"/>
          <p14:tracePt t="208211" x="8210550" y="6051550"/>
          <p14:tracePt t="208224" x="8159750" y="6146800"/>
          <p14:tracePt t="208240" x="8096250" y="6229350"/>
          <p14:tracePt t="208257" x="8020050" y="6292850"/>
          <p14:tracePt t="208274" x="7899400" y="6337300"/>
          <p14:tracePt t="208290" x="7778750" y="6356350"/>
          <p14:tracePt t="208307" x="7645400" y="6356350"/>
          <p14:tracePt t="208323" x="7461250" y="6330950"/>
          <p14:tracePt t="208340" x="7200900" y="6273800"/>
          <p14:tracePt t="208357" x="6826250" y="6203950"/>
          <p14:tracePt t="208373" x="6305550" y="6121400"/>
          <p14:tracePt t="208390" x="5778500" y="6057900"/>
          <p14:tracePt t="208407" x="5353050" y="6019800"/>
          <p14:tracePt t="208423" x="4997450" y="5975350"/>
          <p14:tracePt t="208441" x="4584700" y="5842000"/>
          <p14:tracePt t="208457" x="4286250" y="5721350"/>
          <p14:tracePt t="208473" x="3994150" y="5607050"/>
          <p14:tracePt t="208490" x="3721100" y="5499100"/>
          <p14:tracePt t="208507" x="3505200" y="5397500"/>
          <p14:tracePt t="208524" x="3390900" y="5327650"/>
          <p14:tracePt t="208540" x="3352800" y="5289550"/>
          <p14:tracePt t="208814" x="3365500" y="5289550"/>
          <p14:tracePt t="208823" x="3378200" y="5289550"/>
          <p14:tracePt t="208828" x="3403600" y="5289550"/>
          <p14:tracePt t="208841" x="3435350" y="5289550"/>
          <p14:tracePt t="208858" x="3479800" y="5295900"/>
          <p14:tracePt t="208874" x="3505200" y="5302250"/>
          <p14:tracePt t="208890" x="3517900" y="5302250"/>
          <p14:tracePt t="208908" x="3530600" y="5302250"/>
          <p14:tracePt t="208926" x="3543300" y="5302250"/>
          <p14:tracePt t="208942" x="3575050" y="5295900"/>
          <p14:tracePt t="208959" x="3619500" y="5276850"/>
          <p14:tracePt t="208974" x="3670300" y="5251450"/>
          <p14:tracePt t="208991" x="3733800" y="5213350"/>
          <p14:tracePt t="209007" x="3784600" y="5175250"/>
          <p14:tracePt t="209024" x="3810000" y="5143500"/>
          <p14:tracePt t="209040" x="3822700" y="5130800"/>
          <p14:tracePt t="209057" x="3835400" y="5111750"/>
          <p14:tracePt t="209074" x="3841750" y="5099050"/>
          <p14:tracePt t="209090" x="3841750" y="5080000"/>
          <p14:tracePt t="209108" x="3841750" y="5067300"/>
          <p14:tracePt t="209124" x="3841750" y="5054600"/>
          <p14:tracePt t="209158" x="3835400" y="5054600"/>
          <p14:tracePt t="209174" x="3829050" y="5054600"/>
          <p14:tracePt t="209207" x="3841750" y="5060950"/>
          <p14:tracePt t="209224" x="3867150" y="5060950"/>
          <p14:tracePt t="209242" x="3905250" y="5060950"/>
          <p14:tracePt t="209258" x="3943350" y="5060950"/>
          <p14:tracePt t="209275" x="4006850" y="5099050"/>
          <p14:tracePt t="209291" x="4076700" y="5137150"/>
          <p14:tracePt t="209308" x="4133850" y="5149850"/>
          <p14:tracePt t="209324" x="4324350" y="5187950"/>
          <p14:tracePt t="209341" x="4546600" y="5207000"/>
          <p14:tracePt t="209358" x="4794250" y="5226050"/>
          <p14:tracePt t="209374" x="4997450" y="5232400"/>
          <p14:tracePt t="209391" x="5067300" y="5232400"/>
          <p14:tracePt t="209408" x="5073650" y="5226050"/>
          <p14:tracePt t="209425" x="5086350" y="5219700"/>
          <p14:tracePt t="209441" x="5099050" y="5207000"/>
          <p14:tracePt t="209457" x="5105400" y="5168900"/>
          <p14:tracePt t="209474" x="5105400" y="5130800"/>
          <p14:tracePt t="209491" x="5105400" y="5092700"/>
          <p14:tracePt t="209508" x="5073650" y="5054600"/>
          <p14:tracePt t="209524" x="5029200" y="5016500"/>
          <p14:tracePt t="209541" x="4965700" y="4978400"/>
          <p14:tracePt t="209557" x="4895850" y="4933950"/>
          <p14:tracePt t="209575" x="4813300" y="4876800"/>
          <p14:tracePt t="209591" x="4743450" y="4832350"/>
          <p14:tracePt t="209608" x="4711700" y="4806950"/>
          <p14:tracePt t="209624" x="4667250" y="4787900"/>
          <p14:tracePt t="209641" x="4616450" y="4781550"/>
          <p14:tracePt t="209657" x="4514850" y="4775200"/>
          <p14:tracePt t="209674" x="4381500" y="4762500"/>
          <p14:tracePt t="209691" x="4254500" y="4749800"/>
          <p14:tracePt t="209708" x="4171950" y="4737100"/>
          <p14:tracePt t="209724" x="4127500" y="4730750"/>
          <p14:tracePt t="209741" x="4121150" y="4730750"/>
          <p14:tracePt t="209758" x="4089400" y="4762500"/>
          <p14:tracePt t="209775" x="4038600" y="4832350"/>
          <p14:tracePt t="209791" x="3987800" y="4927600"/>
          <p14:tracePt t="209808" x="3968750" y="5003800"/>
          <p14:tracePt t="209825" x="3975100" y="5073650"/>
          <p14:tracePt t="209841" x="4032250" y="5149850"/>
          <p14:tracePt t="209858" x="4146550" y="5276850"/>
          <p14:tracePt t="209875" x="4235450" y="5410200"/>
          <p14:tracePt t="209892" x="4248150" y="5467350"/>
          <p14:tracePt t="209908" x="4241800" y="5543550"/>
          <p14:tracePt t="209925" x="4286250" y="5562600"/>
          <p14:tracePt t="209941" x="4394200" y="5524500"/>
          <p14:tracePt t="209958" x="4489450" y="5480050"/>
          <p14:tracePt t="209962" x="4514850" y="5467350"/>
          <p14:tracePt t="209974" x="4527550" y="5461000"/>
          <p14:tracePt t="209992" x="4559300" y="5441950"/>
          <p14:tracePt t="210008" x="4565650" y="5435600"/>
          <p14:tracePt t="210042" x="4572000" y="5435600"/>
          <p14:tracePt t="210058" x="4572000" y="5429250"/>
          <p14:tracePt t="210108" x="4565650" y="5429250"/>
          <p14:tracePt t="210125" x="4546600" y="5435600"/>
          <p14:tracePt t="210142" x="4514850" y="5448300"/>
          <p14:tracePt t="210160" x="4508500" y="5448300"/>
          <p14:tracePt t="210174" x="4489450" y="5454650"/>
          <p14:tracePt t="210209" x="4514850" y="5448300"/>
          <p14:tracePt t="210225" x="4521200" y="5448300"/>
          <p14:tracePt t="210242" x="4559300" y="5422900"/>
          <p14:tracePt t="210259" x="4584700" y="5391150"/>
          <p14:tracePt t="210275" x="4584700" y="5384800"/>
          <p14:tracePt t="210308" x="4578350" y="5378450"/>
          <p14:tracePt t="210447" x="4572000" y="5378450"/>
          <p14:tracePt t="210462" x="4565650" y="5378450"/>
          <p14:tracePt t="210466" x="4559300" y="5378450"/>
          <p14:tracePt t="210475" x="4546600" y="5378450"/>
          <p14:tracePt t="210527" x="4552950" y="5378450"/>
          <p14:tracePt t="210542" x="4565650" y="5359400"/>
          <p14:tracePt t="210559" x="4565650" y="5353050"/>
          <p14:tracePt t="210592" x="4572000" y="5353050"/>
          <p14:tracePt t="210609" x="4597400" y="5353050"/>
          <p14:tracePt t="210626" x="4648200" y="5353050"/>
          <p14:tracePt t="210642" x="4686300" y="5346700"/>
          <p14:tracePt t="210659" x="4730750" y="5334000"/>
          <p14:tracePt t="210661" x="4768850" y="5321300"/>
          <p14:tracePt t="210676" x="4819650" y="5308600"/>
          <p14:tracePt t="210678" x="4870450" y="5302250"/>
          <p14:tracePt t="210692" x="4933950" y="5289550"/>
          <p14:tracePt t="210709" x="5162550" y="5264150"/>
          <p14:tracePt t="210725" x="5270500" y="5251450"/>
          <p14:tracePt t="210742" x="5372100" y="5238750"/>
          <p14:tracePt t="210759" x="5391150" y="5238750"/>
          <p14:tracePt t="211045" x="5384800" y="5238750"/>
          <p14:tracePt t="211051" x="5378450" y="5238750"/>
          <p14:tracePt t="211060" x="5359400" y="5232400"/>
          <p14:tracePt t="211076" x="5346700" y="5232400"/>
          <p14:tracePt t="211092" x="5327650" y="5219700"/>
          <p14:tracePt t="211613" x="5327650" y="5232400"/>
          <p14:tracePt t="211620" x="5340350" y="5245100"/>
          <p14:tracePt t="211626" x="5353050" y="5276850"/>
          <p14:tracePt t="211643" x="5384800" y="5308600"/>
          <p14:tracePt t="211660" x="5410200" y="5327650"/>
          <p14:tracePt t="211676" x="5435600" y="5334000"/>
          <p14:tracePt t="211693" x="5499100" y="5340350"/>
          <p14:tracePt t="211709" x="5676900" y="5359400"/>
          <p14:tracePt t="211726" x="5962650" y="5378450"/>
          <p14:tracePt t="211732" x="6127750" y="5391150"/>
          <p14:tracePt t="211742" x="6337300" y="5403850"/>
          <p14:tracePt t="211762" x="6972300" y="5435600"/>
          <p14:tracePt t="211778" x="7372350" y="5454650"/>
          <p14:tracePt t="211793" x="7804150" y="5480050"/>
          <p14:tracePt t="211810" x="8172450" y="5505450"/>
          <p14:tracePt t="211826" x="8528050" y="5524500"/>
          <p14:tracePt t="211844" x="8801100" y="5499100"/>
          <p14:tracePt t="211860" x="8959850" y="5473700"/>
          <p14:tracePt t="211877" x="9055100" y="5429250"/>
          <p14:tracePt t="211893" x="9086850" y="5384800"/>
          <p14:tracePt t="211909" x="9105900" y="5346700"/>
          <p14:tracePt t="211926" x="9105900" y="5308600"/>
          <p14:tracePt t="211943" x="9105900" y="5283200"/>
          <p14:tracePt t="211959" x="9105900" y="5270500"/>
          <p14:tracePt t="212052" x="9099550" y="5270500"/>
          <p14:tracePt t="212061" x="9080500" y="5283200"/>
          <p14:tracePt t="212076" x="9048750" y="5295900"/>
          <p14:tracePt t="212093" x="8997950" y="5321300"/>
          <p14:tracePt t="212109" x="8909050" y="5353050"/>
          <p14:tracePt t="212126" x="8775700" y="5378450"/>
          <p14:tracePt t="212143" x="8597900" y="5397500"/>
          <p14:tracePt t="212146" x="8483600" y="5410200"/>
          <p14:tracePt t="212160" x="8413750" y="5410200"/>
          <p14:tracePt t="212176" x="8242300" y="5416550"/>
          <p14:tracePt t="212193" x="8140700" y="5416550"/>
          <p14:tracePt t="212210" x="8064500" y="5416550"/>
          <p14:tracePt t="212227" x="7994650" y="5416550"/>
          <p14:tracePt t="212244" x="7899400" y="5416550"/>
          <p14:tracePt t="212248" x="7791450" y="5422900"/>
          <p14:tracePt t="212260" x="7702550" y="5429250"/>
          <p14:tracePt t="212262" x="7639050" y="5429250"/>
          <p14:tracePt t="212277" x="7454900" y="5429250"/>
          <p14:tracePt t="212294" x="7277100" y="5429250"/>
          <p14:tracePt t="212311" x="7118350" y="5429250"/>
          <p14:tracePt t="212327" x="7016750" y="5422900"/>
          <p14:tracePt t="212343" x="6946900" y="5416550"/>
          <p14:tracePt t="212360" x="6889750" y="5416550"/>
          <p14:tracePt t="212377" x="6756400" y="5435600"/>
          <p14:tracePt t="212394" x="6572250" y="5454650"/>
          <p14:tracePt t="212410" x="6292850" y="5473700"/>
          <p14:tracePt t="212427" x="6038850" y="5499100"/>
          <p14:tracePt t="212444" x="5803900" y="5499100"/>
          <p14:tracePt t="212447" x="5727700" y="5486400"/>
          <p14:tracePt t="212460" x="5638800" y="5461000"/>
          <p14:tracePt t="212463" x="5575300" y="5435600"/>
          <p14:tracePt t="212476" x="5537200" y="5410200"/>
          <p14:tracePt t="212493" x="5499100" y="5372100"/>
          <p14:tracePt t="212494" x="5492750" y="5359400"/>
          <p14:tracePt t="212511" x="5467350" y="5340350"/>
          <p14:tracePt t="212527" x="5403850" y="5321300"/>
          <p14:tracePt t="212543" x="5289550" y="5308600"/>
          <p14:tracePt t="212560" x="5137150" y="5270500"/>
          <p14:tracePt t="212577" x="5016500" y="5232400"/>
          <p14:tracePt t="212593" x="4908550" y="5175250"/>
          <p14:tracePt t="212611" x="4838700" y="5118100"/>
          <p14:tracePt t="212627" x="4806950" y="5073650"/>
          <p14:tracePt t="212644" x="4800600" y="5029200"/>
          <p14:tracePt t="212650" x="4800600" y="5016500"/>
          <p14:tracePt t="212660" x="4813300" y="5003800"/>
          <p14:tracePt t="212678" x="4826000" y="4997450"/>
          <p14:tracePt t="212711" x="4832350" y="4997450"/>
          <p14:tracePt t="212727" x="4851400" y="5022850"/>
          <p14:tracePt t="212744" x="4870450" y="5048250"/>
          <p14:tracePt t="212760" x="4889500" y="5067300"/>
          <p14:tracePt t="212777" x="4908550" y="5080000"/>
          <p14:tracePt t="212794" x="4914900" y="5086350"/>
          <p14:tracePt t="212851" x="4921250" y="5092700"/>
          <p14:tracePt t="212860" x="4933950" y="5092700"/>
          <p14:tracePt t="212877" x="4972050" y="5111750"/>
          <p14:tracePt t="212894" x="5010150" y="5124450"/>
          <p14:tracePt t="212910" x="5048250" y="5130800"/>
          <p14:tracePt t="212927" x="5080000" y="5137150"/>
          <p14:tracePt t="212944" x="5099050" y="5143500"/>
          <p14:tracePt t="212961" x="5118100" y="5143500"/>
          <p14:tracePt t="212977" x="5124450" y="5143500"/>
          <p14:tracePt t="212994" x="5137150" y="5149850"/>
          <p14:tracePt t="213011" x="5149850" y="5149850"/>
          <p14:tracePt t="213028" x="5175250" y="5149850"/>
          <p14:tracePt t="213044" x="5194300" y="5149850"/>
          <p14:tracePt t="213061" x="5213350" y="5143500"/>
          <p14:tracePt t="213077" x="5232400" y="5143500"/>
          <p14:tracePt t="213094" x="5264150" y="5137150"/>
          <p14:tracePt t="213111" x="5276850" y="5137150"/>
          <p14:tracePt t="213127" x="5340350" y="5124450"/>
          <p14:tracePt t="213143" x="5391150" y="5105400"/>
          <p14:tracePt t="213161" x="5448300" y="5073650"/>
          <p14:tracePt t="213178" x="5486400" y="5041900"/>
          <p14:tracePt t="213194" x="5505450" y="5016500"/>
          <p14:tracePt t="213211" x="5505450" y="4984750"/>
          <p14:tracePt t="213227" x="5505450" y="4959350"/>
          <p14:tracePt t="213244" x="5499100" y="4940300"/>
          <p14:tracePt t="213261" x="5480050" y="4914900"/>
          <p14:tracePt t="213277" x="5454650" y="4895850"/>
          <p14:tracePt t="213295" x="5416550" y="4876800"/>
          <p14:tracePt t="213311" x="5372100" y="4851400"/>
          <p14:tracePt t="213327" x="5302250" y="4832350"/>
          <p14:tracePt t="213344" x="5137150" y="4806950"/>
          <p14:tracePt t="213361" x="5041900" y="4806950"/>
          <p14:tracePt t="213377" x="4959350" y="4806950"/>
          <p14:tracePt t="213394" x="4864100" y="4806950"/>
          <p14:tracePt t="213411" x="4813300" y="4806950"/>
          <p14:tracePt t="213428" x="4794250" y="4813300"/>
          <p14:tracePt t="213444" x="4775200" y="4826000"/>
          <p14:tracePt t="213461" x="4768850" y="4851400"/>
          <p14:tracePt t="213477" x="4762500" y="4908550"/>
          <p14:tracePt t="213494" x="4762500" y="4972050"/>
          <p14:tracePt t="213511" x="4775200" y="5035550"/>
          <p14:tracePt t="213527" x="4800600" y="5080000"/>
          <p14:tracePt t="213544" x="4832350" y="5118100"/>
          <p14:tracePt t="213546" x="4857750" y="5137150"/>
          <p14:tracePt t="213561" x="4870450" y="5143500"/>
          <p14:tracePt t="213580" x="4908550" y="5168900"/>
          <p14:tracePt t="213594" x="4914900" y="5168900"/>
          <p14:tracePt t="213596" x="4921250" y="5175250"/>
          <p14:tracePt t="213611" x="4933950" y="5181600"/>
          <p14:tracePt t="213628" x="4946650" y="5181600"/>
          <p14:tracePt t="213644" x="4953000" y="5181600"/>
          <p14:tracePt t="213678" x="4953000" y="5187950"/>
          <p14:tracePt t="213711" x="4953000" y="5194300"/>
          <p14:tracePt t="213728" x="4959350" y="5207000"/>
          <p14:tracePt t="213745" x="4965700" y="5219700"/>
          <p14:tracePt t="213762" x="4965700" y="5232400"/>
          <p14:tracePt t="213778" x="4965700" y="5245100"/>
          <p14:tracePt t="213795" x="4972050" y="5257800"/>
          <p14:tracePt t="213811" x="4972050" y="5264150"/>
          <p14:tracePt t="213828" x="4984750" y="5276850"/>
          <p14:tracePt t="214065" x="4978400" y="5276850"/>
          <p14:tracePt t="214072" x="4965700" y="5276850"/>
          <p14:tracePt t="214077" x="4940300" y="5283200"/>
          <p14:tracePt t="214095" x="4876800" y="5283200"/>
          <p14:tracePt t="214112" x="4819650" y="5283200"/>
          <p14:tracePt t="214128" x="4781550" y="5283200"/>
          <p14:tracePt t="214145" x="4775200" y="5283200"/>
          <p14:tracePt t="214178" x="4775200" y="5270500"/>
          <p14:tracePt t="214195" x="4775200" y="5251450"/>
          <p14:tracePt t="214212" x="4787900" y="5213350"/>
          <p14:tracePt t="214229" x="4813300" y="5162550"/>
          <p14:tracePt t="214245" x="4838700" y="5118100"/>
          <p14:tracePt t="214262" x="4870450" y="5067300"/>
          <p14:tracePt t="214279" x="4902200" y="5041900"/>
          <p14:tracePt t="214294" x="4914900" y="5035550"/>
          <p14:tracePt t="214312" x="4927600" y="5035550"/>
          <p14:tracePt t="214480" x="4933950" y="5035550"/>
          <p14:tracePt t="214485" x="4946650" y="5041900"/>
          <p14:tracePt t="214495" x="4953000" y="5048250"/>
          <p14:tracePt t="214512" x="4997450" y="5060950"/>
          <p14:tracePt t="214529" x="5060950" y="5067300"/>
          <p14:tracePt t="214545" x="5149850" y="5073650"/>
          <p14:tracePt t="214563" x="5200650" y="5073650"/>
          <p14:tracePt t="214579" x="5245100" y="5073650"/>
          <p14:tracePt t="214584" x="5264150" y="5073650"/>
          <p14:tracePt t="214595" x="5276850" y="5073650"/>
          <p14:tracePt t="214612" x="5289550" y="5067300"/>
          <p14:tracePt t="214676" x="5295900" y="5067300"/>
          <p14:tracePt t="214691" x="5302250" y="5067300"/>
          <p14:tracePt t="214700" x="5308600" y="5067300"/>
          <p14:tracePt t="214712" x="5314950" y="5067300"/>
          <p14:tracePt t="214729" x="5327650" y="5067300"/>
          <p14:tracePt t="214745" x="5334000" y="5067300"/>
          <p14:tracePt t="214762" x="5346700" y="5067300"/>
          <p14:tracePt t="214779" x="5353050" y="5067300"/>
          <p14:tracePt t="214822" x="5359400" y="5067300"/>
          <p14:tracePt t="214845" x="5378450" y="5067300"/>
          <p14:tracePt t="214863" x="5416550" y="5060950"/>
          <p14:tracePt t="214879" x="5480050" y="5060950"/>
          <p14:tracePt t="214896" x="5568950" y="5086350"/>
          <p14:tracePt t="214912" x="5607050" y="5099050"/>
          <p14:tracePt t="214929" x="5607050" y="5105400"/>
          <p14:tracePt t="214997" x="5613400" y="5105400"/>
          <p14:tracePt t="215006" x="5626100" y="5105400"/>
          <p14:tracePt t="215015" x="5657850" y="5092700"/>
          <p14:tracePt t="215029" x="5759450" y="5092700"/>
          <p14:tracePt t="215046" x="5873750" y="5105400"/>
          <p14:tracePt t="215062" x="5962650" y="5130800"/>
          <p14:tracePt t="215079" x="5981700" y="5143500"/>
          <p14:tracePt t="215096" x="5988050" y="5149850"/>
          <p14:tracePt t="215112" x="5994400" y="5156200"/>
          <p14:tracePt t="215155" x="6000750" y="5156200"/>
          <p14:tracePt t="215162" x="6013450" y="5156200"/>
          <p14:tracePt t="215179" x="6045200" y="5156200"/>
          <p14:tracePt t="215196" x="6115050" y="5143500"/>
          <p14:tracePt t="215212" x="6197600" y="5118100"/>
          <p14:tracePt t="215229" x="6273800" y="5099050"/>
          <p14:tracePt t="215246" x="6343650" y="5080000"/>
          <p14:tracePt t="215262" x="6394450" y="5067300"/>
          <p14:tracePt t="215279" x="6426200" y="5060950"/>
          <p14:tracePt t="215296" x="6464300" y="5054600"/>
          <p14:tracePt t="215312" x="6489700" y="5054600"/>
          <p14:tracePt t="215329" x="6508750" y="5048250"/>
          <p14:tracePt t="215332" x="6527800" y="5048250"/>
          <p14:tracePt t="215346" x="6534150" y="5048250"/>
          <p14:tracePt t="215348" x="6546850" y="5041900"/>
          <p14:tracePt t="215364" x="6559550" y="5041900"/>
          <p14:tracePt t="215379" x="6565900" y="5041900"/>
          <p14:tracePt t="215413" x="6565900" y="5035550"/>
          <p14:tracePt t="215457" x="6572250" y="5035550"/>
          <p14:tracePt t="215474" x="6578600" y="5035550"/>
          <p14:tracePt t="215481" x="6584950" y="5035550"/>
          <p14:tracePt t="215497" x="6610350" y="5029200"/>
          <p14:tracePt t="215512" x="6680200" y="5022850"/>
          <p14:tracePt t="215529" x="6807200" y="5022850"/>
          <p14:tracePt t="215546" x="6959600" y="5029200"/>
          <p14:tracePt t="215563" x="7124700" y="5041900"/>
          <p14:tracePt t="215580" x="7270750" y="5060950"/>
          <p14:tracePt t="215596" x="7353300" y="5073650"/>
          <p14:tracePt t="215613" x="7378700" y="5073650"/>
          <p14:tracePt t="215630" x="7378700" y="5080000"/>
          <p14:tracePt t="215748" x="7385050" y="5080000"/>
          <p14:tracePt t="215767" x="7391400" y="5080000"/>
          <p14:tracePt t="215780" x="7397750" y="5080000"/>
          <p14:tracePt t="215796" x="7404100" y="5080000"/>
          <p14:tracePt t="215830" x="7416800" y="5080000"/>
          <p14:tracePt t="215846" x="7435850" y="5080000"/>
          <p14:tracePt t="215863" x="7473950" y="5080000"/>
          <p14:tracePt t="215880" x="7537450" y="5086350"/>
          <p14:tracePt t="215896" x="7632700" y="5086350"/>
          <p14:tracePt t="215914" x="7683500" y="5086350"/>
          <p14:tracePt t="215915" x="7696200" y="5086350"/>
          <p14:tracePt t="215929" x="7715250" y="5086350"/>
          <p14:tracePt t="215946" x="7747000" y="5086350"/>
          <p14:tracePt t="215963" x="7759700" y="5086350"/>
          <p14:tracePt t="215980" x="7772400" y="5086350"/>
          <p14:tracePt t="215996" x="7778750" y="5086350"/>
          <p14:tracePt t="216013" x="7791450" y="5086350"/>
          <p14:tracePt t="216030" x="7804150" y="5086350"/>
          <p14:tracePt t="216046" x="7810500" y="5086350"/>
          <p14:tracePt t="216063" x="7816850" y="5086350"/>
          <p14:tracePt t="216113" x="7823200" y="5092700"/>
          <p14:tracePt t="216211" x="7835900" y="5092700"/>
          <p14:tracePt t="216220" x="7842250" y="5086350"/>
          <p14:tracePt t="216230" x="7848600" y="5080000"/>
          <p14:tracePt t="216247" x="7880350" y="5060950"/>
          <p14:tracePt t="216264" x="7912100" y="5041900"/>
          <p14:tracePt t="216282" x="7943850" y="5016500"/>
          <p14:tracePt t="216299" x="7950200" y="5003800"/>
          <p14:tracePt t="216316" x="7950200" y="4997450"/>
          <p14:tracePt t="216347" x="7950200" y="4991100"/>
          <p14:tracePt t="216363" x="7943850" y="4984750"/>
          <p14:tracePt t="216380" x="7937500" y="4984750"/>
          <p14:tracePt t="216482" x="7931150" y="4984750"/>
          <p14:tracePt t="216522" x="7924800" y="4984750"/>
          <p14:tracePt t="216547" x="7924800" y="4991100"/>
          <p14:tracePt t="216580" x="7918450" y="4997450"/>
          <p14:tracePt t="216597" x="7912100" y="4997450"/>
          <p14:tracePt t="216614" x="7905750" y="5003800"/>
          <p14:tracePt t="216631" x="7899400" y="5003800"/>
          <p14:tracePt t="216647" x="7893050" y="5010150"/>
          <p14:tracePt t="216664" x="7880350" y="5010150"/>
          <p14:tracePt t="216666" x="7874000" y="5016500"/>
          <p14:tracePt t="216680" x="7861300" y="5022850"/>
          <p14:tracePt t="216697" x="7848600" y="5022850"/>
          <p14:tracePt t="216714" x="7848600" y="5029200"/>
          <p14:tracePt t="216913" x="7835900" y="5029200"/>
          <p14:tracePt t="216922" x="7829550" y="5035550"/>
          <p14:tracePt t="216930" x="7816850" y="5035550"/>
          <p14:tracePt t="216948" x="7804150" y="5041900"/>
          <p14:tracePt t="216964" x="7791450" y="5048250"/>
          <p14:tracePt t="216981" x="7785100" y="5048250"/>
          <p14:tracePt t="216998" x="7778750" y="5048250"/>
          <p14:tracePt t="217014" x="7778750" y="5054600"/>
          <p14:tracePt t="217356" x="7772400" y="5054600"/>
          <p14:tracePt t="217754" x="7766050" y="5054600"/>
          <p14:tracePt t="217771" x="7759700" y="5054600"/>
          <p14:tracePt t="217957" x="7753350" y="5054600"/>
          <p14:tracePt t="217983" x="7747000" y="5054600"/>
          <p14:tracePt t="218003" x="7740650" y="5054600"/>
          <p14:tracePt t="218051" x="7734300" y="5054600"/>
          <p14:tracePt t="218158" x="7740650" y="5048250"/>
          <p14:tracePt t="218169" x="7753350" y="5035550"/>
          <p14:tracePt t="218182" x="7791450" y="4997450"/>
          <p14:tracePt t="218199" x="7816850" y="4965700"/>
          <p14:tracePt t="218215" x="7842250" y="4927600"/>
          <p14:tracePt t="218232" x="7861300" y="4902200"/>
          <p14:tracePt t="218248" x="7880350" y="4883150"/>
          <p14:tracePt t="218265" x="7893050" y="4870450"/>
          <p14:tracePt t="218283" x="7905750" y="4864100"/>
          <p14:tracePt t="218298" x="7912100" y="4864100"/>
          <p14:tracePt t="218315" x="7912100" y="4857750"/>
          <p14:tracePt t="218331" x="7912100" y="4851400"/>
          <p14:tracePt t="218348" x="7905750" y="4832350"/>
          <p14:tracePt t="218365" x="7867650" y="4794250"/>
          <p14:tracePt t="218382" x="7848600" y="4768850"/>
          <p14:tracePt t="218398" x="7816850" y="4743450"/>
          <p14:tracePt t="218415" x="7778750" y="4724400"/>
          <p14:tracePt t="218432" x="7740650" y="4711700"/>
          <p14:tracePt t="218432" x="7715250" y="4711700"/>
          <p14:tracePt t="218449" x="7677150" y="4705350"/>
          <p14:tracePt t="218465" x="7632700" y="4699000"/>
          <p14:tracePt t="218482" x="7543800" y="4699000"/>
          <p14:tracePt t="218499" x="7448550" y="4705350"/>
          <p14:tracePt t="218515" x="7359650" y="4718050"/>
          <p14:tracePt t="218532" x="7277100" y="4730750"/>
          <p14:tracePt t="218549" x="7219950" y="4743450"/>
          <p14:tracePt t="218566" x="7181850" y="4768850"/>
          <p14:tracePt t="218582" x="7175500" y="4794250"/>
          <p14:tracePt t="218598" x="7175500" y="4813300"/>
          <p14:tracePt t="218615" x="7200900" y="4845050"/>
          <p14:tracePt t="218632" x="7251700" y="4889500"/>
          <p14:tracePt t="218649" x="7296150" y="4933950"/>
          <p14:tracePt t="218665" x="7334250" y="4978400"/>
          <p14:tracePt t="218668" x="7353300" y="5003800"/>
          <p14:tracePt t="218682" x="7366000" y="5016500"/>
          <p14:tracePt t="218683" x="7372350" y="5029200"/>
          <p14:tracePt t="218699" x="7391400" y="5054600"/>
          <p14:tracePt t="218716" x="7397750" y="5067300"/>
          <p14:tracePt t="218732" x="7410450" y="5080000"/>
          <p14:tracePt t="218749" x="7423150" y="5086350"/>
          <p14:tracePt t="218765" x="7435850" y="5099050"/>
          <p14:tracePt t="218782" x="7448550" y="5099050"/>
          <p14:tracePt t="218799" x="7448550" y="5105400"/>
          <p14:tracePt t="218815" x="7454900" y="5105400"/>
          <p14:tracePt t="219577" x="7461250" y="5105400"/>
          <p14:tracePt t="219584" x="7473950" y="5111750"/>
          <p14:tracePt t="219600" x="7512050" y="5118100"/>
          <p14:tracePt t="219616" x="7531100" y="5118100"/>
          <p14:tracePt t="219633" x="7543800" y="5118100"/>
          <p14:tracePt t="219650" x="7550150" y="5118100"/>
          <p14:tracePt t="219655" x="7556500" y="5118100"/>
          <p14:tracePt t="219683" x="7562850" y="5118100"/>
          <p14:tracePt t="220228" x="7556500" y="5118100"/>
          <p14:tracePt t="220235" x="7550150" y="5118100"/>
          <p14:tracePt t="220250" x="7543800" y="5124450"/>
          <p14:tracePt t="220267" x="7537450" y="5124450"/>
          <p14:tracePt t="220971" x="7531100" y="5124450"/>
          <p14:tracePt t="221067" x="7524750" y="5124450"/>
          <p14:tracePt t="221083" x="7518400" y="5124450"/>
          <p14:tracePt t="221100" x="7512050" y="5124450"/>
          <p14:tracePt t="221118" x="7505700" y="5118100"/>
          <p14:tracePt t="221134" x="7493000" y="5118100"/>
          <p14:tracePt t="221140" x="7493000" y="5111750"/>
          <p14:tracePt t="221151" x="7486650" y="5111750"/>
          <p14:tracePt t="221168" x="7473950" y="5105400"/>
          <p14:tracePt t="221184" x="7461250" y="5099050"/>
          <p14:tracePt t="221275" x="7454900" y="5099050"/>
          <p14:tracePt t="221282" x="7448550" y="5099050"/>
          <p14:tracePt t="221289" x="7442200" y="5099050"/>
          <p14:tracePt t="221301" x="7429500" y="5099050"/>
          <p14:tracePt t="221318" x="7410450" y="5092700"/>
          <p14:tracePt t="221334" x="7385050" y="5092700"/>
          <p14:tracePt t="221351" x="7346950" y="5092700"/>
          <p14:tracePt t="221368" x="7315200" y="5099050"/>
          <p14:tracePt t="221373" x="7308850" y="5099050"/>
          <p14:tracePt t="221384" x="7289800" y="5105400"/>
          <p14:tracePt t="221401" x="7277100" y="5111750"/>
          <p14:tracePt t="221406" x="7258050" y="5118100"/>
          <p14:tracePt t="221417" x="7251700" y="5118100"/>
          <p14:tracePt t="221435" x="7226300" y="5124450"/>
          <p14:tracePt t="221451" x="7188200" y="5130800"/>
          <p14:tracePt t="221467" x="7124700" y="5143500"/>
          <p14:tracePt t="221485" x="7035800" y="5149850"/>
          <p14:tracePt t="221501" x="6972300" y="5156200"/>
          <p14:tracePt t="221518" x="6902450" y="5162550"/>
          <p14:tracePt t="221535" x="6864350" y="5162550"/>
          <p14:tracePt t="221551" x="6826250" y="5162550"/>
          <p14:tracePt t="221568" x="6794500" y="5162550"/>
          <p14:tracePt t="221584" x="6762750" y="5162550"/>
          <p14:tracePt t="221601" x="6705600" y="5162550"/>
          <p14:tracePt t="221618" x="6534150" y="5156200"/>
          <p14:tracePt t="221635" x="6375400" y="5137150"/>
          <p14:tracePt t="221651" x="6210300" y="5111750"/>
          <p14:tracePt t="221653" x="6121400" y="5099050"/>
          <p14:tracePt t="221668" x="6045200" y="5080000"/>
          <p14:tracePt t="221685" x="5886450" y="5041900"/>
          <p14:tracePt t="221702" x="5822950" y="5029200"/>
          <p14:tracePt t="221718" x="5702300" y="5029200"/>
          <p14:tracePt t="221734" x="5537200" y="5035550"/>
          <p14:tracePt t="221753" x="5283200" y="5041900"/>
          <p14:tracePt t="221768" x="5035550" y="5048250"/>
          <p14:tracePt t="221785" x="4800600" y="5054600"/>
          <p14:tracePt t="221801" x="4654550" y="5054600"/>
          <p14:tracePt t="221818" x="4552950" y="5041900"/>
          <p14:tracePt t="221835" x="4546600" y="5041900"/>
          <p14:tracePt t="221851" x="4540250" y="5041900"/>
          <p14:tracePt t="221868" x="4527550" y="5060950"/>
          <p14:tracePt t="221885" x="4502150" y="5099050"/>
          <p14:tracePt t="221901" x="4476750" y="5149850"/>
          <p14:tracePt t="221919" x="4451350" y="5232400"/>
          <p14:tracePt t="221934" x="4451350" y="5270500"/>
          <p14:tracePt t="221951" x="4470400" y="5295900"/>
          <p14:tracePt t="221968" x="4483100" y="5308600"/>
          <p14:tracePt t="221985" x="4495800" y="5308600"/>
          <p14:tracePt t="222001" x="4495800" y="5314950"/>
          <p14:tracePt t="222018" x="4502150" y="5314950"/>
          <p14:tracePt t="222035" x="4514850" y="5321300"/>
          <p14:tracePt t="222051" x="4533900" y="5340350"/>
          <p14:tracePt t="222068" x="4552950" y="5365750"/>
          <p14:tracePt t="222085" x="4565650" y="5384800"/>
          <p14:tracePt t="222102" x="4584700" y="5397500"/>
          <p14:tracePt t="222118" x="4591050" y="5403850"/>
          <p14:tracePt t="222121" x="4597400" y="5403850"/>
          <p14:tracePt t="222135" x="4603750" y="5403850"/>
          <p14:tracePt t="222138" x="4610100" y="5410200"/>
          <p14:tracePt t="222151" x="4616450" y="5410200"/>
          <p14:tracePt t="222153" x="4622800" y="5410200"/>
          <p14:tracePt t="222169" x="4635500" y="5410200"/>
          <p14:tracePt t="222186" x="4660900" y="5410200"/>
          <p14:tracePt t="222202" x="4692650" y="5403850"/>
          <p14:tracePt t="222219" x="4737100" y="5391150"/>
          <p14:tracePt t="222235" x="4768850" y="5384800"/>
          <p14:tracePt t="222252" x="4813300" y="5365750"/>
          <p14:tracePt t="222269" x="4864100" y="5346700"/>
          <p14:tracePt t="222285" x="4902200" y="5327650"/>
          <p14:tracePt t="222290" x="4933950" y="5314950"/>
          <p14:tracePt t="222301" x="4940300" y="5308600"/>
          <p14:tracePt t="222318" x="4959350" y="5302250"/>
          <p14:tracePt t="222335" x="4965700" y="5295900"/>
          <p14:tracePt t="222509" x="4972050" y="5295900"/>
          <p14:tracePt t="222516" x="5010150" y="5302250"/>
          <p14:tracePt t="222536" x="5080000" y="5302250"/>
          <p14:tracePt t="222552" x="5175250" y="5321300"/>
          <p14:tracePt t="222569" x="5238750" y="5334000"/>
          <p14:tracePt t="222588" x="5295900" y="5340350"/>
          <p14:tracePt t="222603" x="5359400" y="5327650"/>
          <p14:tracePt t="222618" x="5429250" y="5295900"/>
          <p14:tracePt t="222635" x="5511800" y="5257800"/>
          <p14:tracePt t="222652" x="5575300" y="5232400"/>
          <p14:tracePt t="222670" x="5613400" y="5213350"/>
          <p14:tracePt t="222685" x="5638800" y="5207000"/>
          <p14:tracePt t="222702" x="5651500" y="5200650"/>
          <p14:tracePt t="222719" x="5664200" y="5200650"/>
          <p14:tracePt t="222736" x="5683250" y="5213350"/>
          <p14:tracePt t="222753" x="5721350" y="5238750"/>
          <p14:tracePt t="222769" x="5746750" y="5270500"/>
          <p14:tracePt t="222786" x="5778500" y="5308600"/>
          <p14:tracePt t="222803" x="5797550" y="5334000"/>
          <p14:tracePt t="222819" x="5816600" y="5353050"/>
          <p14:tracePt t="222836" x="5835650" y="5372100"/>
          <p14:tracePt t="222839" x="5854700" y="5378450"/>
          <p14:tracePt t="222853" x="5892800" y="5397500"/>
          <p14:tracePt t="222870" x="5956300" y="5410200"/>
          <p14:tracePt t="222886" x="6026150" y="5416550"/>
          <p14:tracePt t="222903" x="6096000" y="5422900"/>
          <p14:tracePt t="222919" x="6140450" y="5435600"/>
          <p14:tracePt t="222935" x="6159500" y="5441950"/>
          <p14:tracePt t="222952" x="6184900" y="5454650"/>
          <p14:tracePt t="222969" x="6197600" y="5461000"/>
          <p14:tracePt t="222985" x="6210300" y="5467350"/>
          <p14:tracePt t="223002" x="6242050" y="5473700"/>
          <p14:tracePt t="223019" x="6299200" y="5486400"/>
          <p14:tracePt t="223036" x="6330950" y="5486400"/>
          <p14:tracePt t="223175" x="6324600" y="5480050"/>
          <p14:tracePt t="223188" x="6311900" y="5480050"/>
          <p14:tracePt t="223375" x="6318250" y="5473700"/>
          <p14:tracePt t="223383" x="6350000" y="5467350"/>
          <p14:tracePt t="223403" x="6457950" y="5448300"/>
          <p14:tracePt t="223420" x="6584950" y="5416550"/>
          <p14:tracePt t="223437" x="6750050" y="5353050"/>
          <p14:tracePt t="223453" x="6858000" y="5314950"/>
          <p14:tracePt t="223469" x="6915150" y="5308600"/>
          <p14:tracePt t="223486" x="6927850" y="5302250"/>
          <p14:tracePt t="223519" x="6934200" y="5302250"/>
          <p14:tracePt t="223540" x="6940550" y="5302250"/>
          <p14:tracePt t="223552" x="6946900" y="5302250"/>
          <p14:tracePt t="223570" x="6965950" y="5302250"/>
          <p14:tracePt t="223587" x="6997700" y="5302250"/>
          <p14:tracePt t="223604" x="7029450" y="5308600"/>
          <p14:tracePt t="223619" x="7092950" y="5327650"/>
          <p14:tracePt t="223636" x="7169150" y="5353050"/>
          <p14:tracePt t="223653" x="7232650" y="5384800"/>
          <p14:tracePt t="223669" x="7289800" y="5403850"/>
          <p14:tracePt t="223686" x="7378700" y="5403850"/>
          <p14:tracePt t="223703" x="7467600" y="5378450"/>
          <p14:tracePt t="223720" x="7588250" y="5346700"/>
          <p14:tracePt t="223736" x="7645400" y="5321300"/>
          <p14:tracePt t="223739" x="7683500" y="5314950"/>
          <p14:tracePt t="223753" x="7708900" y="5308600"/>
          <p14:tracePt t="223756" x="7740650" y="5302250"/>
          <p14:tracePt t="223771" x="7747000" y="5302250"/>
          <p14:tracePt t="223787" x="7753350" y="5295900"/>
          <p14:tracePt t="224156" x="7759700" y="5308600"/>
          <p14:tracePt t="224167" x="7766050" y="5321300"/>
          <p14:tracePt t="224174" x="7772400" y="5346700"/>
          <p14:tracePt t="224188" x="7778750" y="5397500"/>
          <p14:tracePt t="224204" x="7785100" y="5435600"/>
          <p14:tracePt t="224220" x="7785100" y="5461000"/>
          <p14:tracePt t="224236" x="7791450" y="5480050"/>
          <p14:tracePt t="225598" x="7785100" y="5473700"/>
          <p14:tracePt t="225608" x="7785100" y="5467350"/>
          <p14:tracePt t="225622" x="7778750" y="5467350"/>
          <p14:tracePt t="225793" x="7772400" y="5467350"/>
          <p14:tracePt t="225801" x="7766050" y="5467350"/>
          <p14:tracePt t="225831" x="7759700" y="5467350"/>
          <p14:tracePt t="225873" x="7753350" y="5467350"/>
          <p14:tracePt t="225880" x="7747000" y="5467350"/>
          <p14:tracePt t="225888" x="7740650" y="5467350"/>
          <p14:tracePt t="225904" x="7715250" y="5467350"/>
          <p14:tracePt t="225921" x="7683500" y="5467350"/>
          <p14:tracePt t="225938" x="7658100" y="5467350"/>
          <p14:tracePt t="225955" x="7639050" y="5467350"/>
          <p14:tracePt t="225972" x="7613650" y="5467350"/>
          <p14:tracePt t="225989" x="7588250" y="5473700"/>
          <p14:tracePt t="226005" x="7575550" y="5473700"/>
          <p14:tracePt t="226023" x="7569200" y="5473700"/>
          <p14:tracePt t="226133" x="7569200" y="5467350"/>
          <p14:tracePt t="226140" x="7569200" y="5461000"/>
          <p14:tracePt t="226172" x="7562850" y="5461000"/>
          <p14:tracePt t="226274" x="7556500" y="5461000"/>
          <p14:tracePt t="226279" x="7543800" y="5461000"/>
          <p14:tracePt t="226288" x="7524750" y="5461000"/>
          <p14:tracePt t="226305" x="7461250" y="5467350"/>
          <p14:tracePt t="226322" x="7359650" y="5480050"/>
          <p14:tracePt t="226339" x="7264400" y="5492750"/>
          <p14:tracePt t="226344" x="7219950" y="5492750"/>
          <p14:tracePt t="226356" x="7131050" y="5486400"/>
          <p14:tracePt t="226373" x="6985000" y="5480050"/>
          <p14:tracePt t="226389" x="6858000" y="5473700"/>
          <p14:tracePt t="226405" x="6718300" y="5467350"/>
          <p14:tracePt t="226422" x="6623050" y="5467350"/>
          <p14:tracePt t="226426" x="6604000" y="5467350"/>
          <p14:tracePt t="226439" x="6553200" y="5467350"/>
          <p14:tracePt t="226443" x="6508750" y="5473700"/>
          <p14:tracePt t="226456" x="6464300" y="5480050"/>
          <p14:tracePt t="226472" x="6337300" y="5492750"/>
          <p14:tracePt t="226488" x="6216650" y="5511800"/>
          <p14:tracePt t="226505" x="6115050" y="5524500"/>
          <p14:tracePt t="226522" x="6000750" y="5530850"/>
          <p14:tracePt t="226539" x="5867400" y="5537200"/>
          <p14:tracePt t="226555" x="5778500" y="5543550"/>
          <p14:tracePt t="226573" x="5657850" y="5562600"/>
          <p14:tracePt t="226578" x="5568950" y="5575300"/>
          <p14:tracePt t="226588" x="5473700" y="5588000"/>
          <p14:tracePt t="226605" x="5257800" y="5600700"/>
          <p14:tracePt t="226622" x="4997450" y="5619750"/>
          <p14:tracePt t="226639" x="4832350" y="5626100"/>
          <p14:tracePt t="226656" x="4654550" y="5632450"/>
          <p14:tracePt t="226674" x="4565650" y="5638800"/>
          <p14:tracePt t="226690" x="4521200" y="5651500"/>
          <p14:tracePt t="226706" x="4457700" y="5670550"/>
          <p14:tracePt t="226722" x="4362450" y="5695950"/>
          <p14:tracePt t="226739" x="4273550" y="5721350"/>
          <p14:tracePt t="226756" x="4191000" y="5734050"/>
          <p14:tracePt t="226773" x="4146550" y="5746750"/>
          <p14:tracePt t="226789" x="4127500" y="5746750"/>
          <p14:tracePt t="226823" x="4121150" y="5753100"/>
          <p14:tracePt t="226839" x="4095750" y="5759450"/>
          <p14:tracePt t="226856" x="4038600" y="5778500"/>
          <p14:tracePt t="226872" x="3949700" y="5791200"/>
          <p14:tracePt t="226889" x="3873500" y="5803900"/>
          <p14:tracePt t="226906" x="3790950" y="5810250"/>
          <p14:tracePt t="226922" x="3765550" y="5810250"/>
          <p14:tracePt t="226939" x="3752850" y="5810250"/>
          <p14:tracePt t="226956" x="3752850" y="5822950"/>
          <p14:tracePt t="226972" x="3759200" y="5829300"/>
          <p14:tracePt t="226989" x="3765550" y="5842000"/>
          <p14:tracePt t="227005" x="3765550" y="5854700"/>
          <p14:tracePt t="227007" x="3765550" y="5867400"/>
          <p14:tracePt t="227022" x="3765550" y="5880100"/>
          <p14:tracePt t="227023" x="3765550" y="5886450"/>
          <p14:tracePt t="227039" x="3778250" y="5905500"/>
          <p14:tracePt t="227055" x="3790950" y="5911850"/>
          <p14:tracePt t="227072" x="3810000" y="5911850"/>
          <p14:tracePt t="227089" x="3841750" y="5911850"/>
          <p14:tracePt t="227106" x="3892550" y="5899150"/>
          <p14:tracePt t="227122" x="3962400" y="5873750"/>
          <p14:tracePt t="227139" x="4038600" y="5842000"/>
          <p14:tracePt t="227155" x="4108450" y="5816600"/>
          <p14:tracePt t="227173" x="4178300" y="5791200"/>
          <p14:tracePt t="227189" x="4248150" y="5759450"/>
          <p14:tracePt t="227206" x="4273550" y="5746750"/>
          <p14:tracePt t="227222" x="4292600" y="5734050"/>
          <p14:tracePt t="227239" x="4311650" y="5727700"/>
          <p14:tracePt t="227240" x="4318000" y="5721350"/>
          <p14:tracePt t="227256" x="4330700" y="5721350"/>
          <p14:tracePt t="227273" x="4343400" y="5715000"/>
          <p14:tracePt t="227306" x="4343400" y="5708650"/>
          <p14:tracePt t="227384" x="4337050" y="5708650"/>
          <p14:tracePt t="227393" x="4330700" y="5708650"/>
          <p14:tracePt t="227408" x="4311650" y="5708650"/>
          <p14:tracePt t="227424" x="4286250" y="5708650"/>
          <p14:tracePt t="227439" x="4267200" y="5715000"/>
          <p14:tracePt t="227493" x="4273550" y="5715000"/>
          <p14:tracePt t="227508" x="4286250" y="5715000"/>
          <p14:tracePt t="227615" x="4292600" y="5715000"/>
          <p14:tracePt t="227621" x="4298950" y="5721350"/>
          <p14:tracePt t="227640" x="4311650" y="5721350"/>
          <p14:tracePt t="227647" x="4337050" y="5727700"/>
          <p14:tracePt t="227656" x="4343400" y="5727700"/>
          <p14:tracePt t="227673" x="4375150" y="5734050"/>
          <p14:tracePt t="227707" x="4375150" y="5740400"/>
          <p14:tracePt t="227742" x="4375150" y="5727700"/>
          <p14:tracePt t="227758" x="4375150" y="5721350"/>
          <p14:tracePt t="227773" x="4381500" y="5708650"/>
          <p14:tracePt t="227790" x="4400550" y="5683250"/>
          <p14:tracePt t="227807" x="4419600" y="5664200"/>
          <p14:tracePt t="227823" x="4432300" y="5651500"/>
          <p14:tracePt t="227856" x="4419600" y="5645150"/>
          <p14:tracePt t="227873" x="4356100" y="5626100"/>
          <p14:tracePt t="227890" x="4298950" y="5607050"/>
          <p14:tracePt t="227906" x="4216400" y="5581650"/>
          <p14:tracePt t="227923" x="4178300" y="5575300"/>
          <p14:tracePt t="227925" x="4165600" y="5575300"/>
          <p14:tracePt t="227939" x="4159250" y="5575300"/>
          <p14:tracePt t="227956" x="4140200" y="5575300"/>
          <p14:tracePt t="227975" x="4102100" y="5594350"/>
          <p14:tracePt t="227991" x="4095750" y="5600700"/>
          <p14:tracePt t="228006" x="4076700" y="5626100"/>
          <p14:tracePt t="228008" x="4057650" y="5638800"/>
          <p14:tracePt t="228023" x="4038600" y="5651500"/>
          <p14:tracePt t="228088" x="4044950" y="5651500"/>
          <p14:tracePt t="228107" x="4064000" y="5638800"/>
          <p14:tracePt t="228123" x="4108450" y="5619750"/>
          <p14:tracePt t="228140" x="4152900" y="5600700"/>
          <p14:tracePt t="228157" x="4191000" y="5594350"/>
          <p14:tracePt t="228173" x="4203700" y="5588000"/>
          <p14:tracePt t="228190" x="4229100" y="5588000"/>
          <p14:tracePt t="228207" x="4235450" y="5594350"/>
          <p14:tracePt t="228210" x="4241800" y="5594350"/>
          <p14:tracePt t="228223" x="4241800" y="5600700"/>
          <p14:tracePt t="228225" x="4248150" y="5607050"/>
          <p14:tracePt t="228240" x="4248150" y="5613400"/>
          <p14:tracePt t="228242" x="4254500" y="5613400"/>
          <p14:tracePt t="228256" x="4254500" y="5619750"/>
          <p14:tracePt t="228319" x="4254500" y="5626100"/>
          <p14:tracePt t="228333" x="4248150" y="5632450"/>
          <p14:tracePt t="228343" x="4241800" y="5632450"/>
          <p14:tracePt t="228357" x="4229100" y="5638800"/>
          <p14:tracePt t="228374" x="4222750" y="5638800"/>
          <p14:tracePt t="228390" x="4210050" y="5632450"/>
          <p14:tracePt t="228407" x="4203700" y="5613400"/>
          <p14:tracePt t="228423" x="4197350" y="5594350"/>
          <p14:tracePt t="228440" x="4197350" y="5575300"/>
          <p14:tracePt t="228457" x="4197350" y="5568950"/>
          <p14:tracePt t="228490" x="4184650" y="5568950"/>
          <p14:tracePt t="228507" x="4165600" y="5568950"/>
          <p14:tracePt t="228524" x="4152900" y="5568950"/>
          <p14:tracePt t="228540" x="4146550" y="5568950"/>
          <p14:tracePt t="228618" x="4152900" y="5568950"/>
          <p14:tracePt t="228631" x="4165600" y="5575300"/>
          <p14:tracePt t="228640" x="4171950" y="5581650"/>
          <p14:tracePt t="228657" x="4184650" y="5588000"/>
          <p14:tracePt t="228674" x="4203700" y="5607050"/>
          <p14:tracePt t="228691" x="4210050" y="5626100"/>
          <p14:tracePt t="228707" x="4210050" y="5657850"/>
          <p14:tracePt t="228724" x="4210050" y="5683250"/>
          <p14:tracePt t="228740" x="4210050" y="5695950"/>
          <p14:tracePt t="228774" x="4210050" y="5702300"/>
          <p14:tracePt t="228790" x="4216400" y="5702300"/>
          <p14:tracePt t="228840" x="4222750" y="5702300"/>
          <p14:tracePt t="228857" x="4241800" y="5702300"/>
          <p14:tracePt t="228874" x="4298950" y="5702300"/>
          <p14:tracePt t="228891" x="4387850" y="5702300"/>
          <p14:tracePt t="228908" x="4476750" y="5708650"/>
          <p14:tracePt t="228924" x="4616450" y="5721350"/>
          <p14:tracePt t="228927" x="4692650" y="5727700"/>
          <p14:tracePt t="228940" x="4762500" y="5727700"/>
          <p14:tracePt t="228941" x="4794250" y="5727700"/>
          <p14:tracePt t="228958" x="4895850" y="5727700"/>
          <p14:tracePt t="228974" x="4946650" y="5727700"/>
          <p14:tracePt t="228991" x="4991100" y="5715000"/>
          <p14:tracePt t="229008" x="5048250" y="5689600"/>
          <p14:tracePt t="229025" x="5099050" y="5664200"/>
          <p14:tracePt t="229041" x="5143500" y="5645150"/>
          <p14:tracePt t="229057" x="5168900" y="5626100"/>
          <p14:tracePt t="229074" x="5181600" y="5619750"/>
          <p14:tracePt t="229091" x="5200650" y="5613400"/>
          <p14:tracePt t="229124" x="5200650" y="5607050"/>
          <p14:tracePt t="229268" x="5219700" y="5607050"/>
          <p14:tracePt t="229274" x="5226050" y="5613400"/>
          <p14:tracePt t="229291" x="5276850" y="5626100"/>
          <p14:tracePt t="229308" x="5314950" y="5632450"/>
          <p14:tracePt t="229325" x="5365750" y="5638800"/>
          <p14:tracePt t="229341" x="5422900" y="5651500"/>
          <p14:tracePt t="229347" x="5448300" y="5651500"/>
          <p14:tracePt t="229357" x="5480050" y="5657850"/>
          <p14:tracePt t="229375" x="5530850" y="5664200"/>
          <p14:tracePt t="229391" x="5588000" y="5676900"/>
          <p14:tracePt t="229395" x="5613400" y="5683250"/>
          <p14:tracePt t="229408" x="5651500" y="5689600"/>
          <p14:tracePt t="229411" x="5670550" y="5689600"/>
          <p14:tracePt t="229424" x="5689600" y="5695950"/>
          <p14:tracePt t="229441" x="5734050" y="5702300"/>
          <p14:tracePt t="229484" x="5734050" y="5708650"/>
          <p14:tracePt t="229508" x="5734050" y="5715000"/>
          <p14:tracePt t="229525" x="5734050" y="5721350"/>
          <p14:tracePt t="229558" x="5746750" y="5721350"/>
          <p14:tracePt t="229575" x="5784850" y="5708650"/>
          <p14:tracePt t="229592" x="5829300" y="5702300"/>
          <p14:tracePt t="229608" x="5892800" y="5683250"/>
          <p14:tracePt t="229624" x="5937250" y="5676900"/>
          <p14:tracePt t="229642" x="5969000" y="5670550"/>
          <p14:tracePt t="229657" x="5981700" y="5670550"/>
          <p14:tracePt t="229708" x="5981700" y="5676900"/>
          <p14:tracePt t="229724" x="5988050" y="5683250"/>
          <p14:tracePt t="229830" x="5994400" y="5683250"/>
          <p14:tracePt t="229842" x="6007100" y="5683250"/>
          <p14:tracePt t="229858" x="6045200" y="5676900"/>
          <p14:tracePt t="229875" x="6083300" y="5670550"/>
          <p14:tracePt t="229892" x="6127750" y="5664200"/>
          <p14:tracePt t="229909" x="6178550" y="5664200"/>
          <p14:tracePt t="229926" x="6197600" y="5664200"/>
          <p14:tracePt t="229942" x="6216650" y="5664200"/>
          <p14:tracePt t="229958" x="6223000" y="5664200"/>
          <p14:tracePt t="229975" x="6229350" y="5670550"/>
          <p14:tracePt t="229991" x="6248400" y="5670550"/>
          <p14:tracePt t="230008" x="6261100" y="5676900"/>
          <p14:tracePt t="230025" x="6273800" y="5676900"/>
          <p14:tracePt t="230042" x="6280150" y="5676900"/>
          <p14:tracePt t="230058" x="6286500" y="5676900"/>
          <p14:tracePt t="230075" x="6286500" y="5683250"/>
          <p14:tracePt t="230850" x="6292850" y="5683250"/>
          <p14:tracePt t="230858" x="6311900" y="5683250"/>
          <p14:tracePt t="230876" x="6438900" y="5695950"/>
          <p14:tracePt t="230893" x="6635750" y="5715000"/>
          <p14:tracePt t="230909" x="6896100" y="5721350"/>
          <p14:tracePt t="230928" x="7258050" y="5721350"/>
          <p14:tracePt t="230942" x="7366000" y="5721350"/>
          <p14:tracePt t="230945" x="7473950" y="5721350"/>
          <p14:tracePt t="230959" x="7569200" y="5715000"/>
          <p14:tracePt t="230978" x="7785100" y="5689600"/>
          <p14:tracePt t="230994" x="7861300" y="5670550"/>
          <p14:tracePt t="231010" x="7893050" y="5657850"/>
          <p14:tracePt t="231026" x="7899400" y="5657850"/>
          <p14:tracePt t="231148" x="7905750" y="5657850"/>
          <p14:tracePt t="231155" x="7912100" y="5657850"/>
          <p14:tracePt t="231160" x="7924800" y="5657850"/>
          <p14:tracePt t="231178" x="7969250" y="5670550"/>
          <p14:tracePt t="231193" x="7994650" y="5670550"/>
          <p14:tracePt t="231210" x="8096250" y="5670550"/>
          <p14:tracePt t="231226" x="8172450" y="5670550"/>
          <p14:tracePt t="231243" x="8235950" y="5664200"/>
          <p14:tracePt t="231260" x="8324850" y="5657850"/>
          <p14:tracePt t="231276" x="8369300" y="5657850"/>
          <p14:tracePt t="231292" x="8401050" y="5657850"/>
          <p14:tracePt t="231309" x="8420100" y="5657850"/>
          <p14:tracePt t="231326" x="8432800" y="5657850"/>
          <p14:tracePt t="231343" x="8439150" y="5651500"/>
          <p14:tracePt t="231422" x="8432800" y="5651500"/>
          <p14:tracePt t="231445" x="8426450" y="5651500"/>
          <p14:tracePt t="231550" x="8426450" y="5645150"/>
          <p14:tracePt t="231559" x="8420100" y="5638800"/>
          <p14:tracePt t="231576" x="8420100" y="5626100"/>
          <p14:tracePt t="231593" x="8420100" y="5619750"/>
          <p14:tracePt t="231610" x="8420100" y="5613400"/>
          <p14:tracePt t="231749" x="8413750" y="5613400"/>
          <p14:tracePt t="231756" x="8407400" y="5613400"/>
          <p14:tracePt t="231777" x="8394700" y="5626100"/>
          <p14:tracePt t="231793" x="8382000" y="5632450"/>
          <p14:tracePt t="231938" x="8375650" y="5632450"/>
          <p14:tracePt t="231953" x="8369300" y="5638800"/>
          <p14:tracePt t="231959" x="8362950" y="5638800"/>
          <p14:tracePt t="231976" x="8343900" y="5651500"/>
          <p14:tracePt t="231993" x="8324850" y="5657850"/>
          <p14:tracePt t="232010" x="8324850" y="5664200"/>
          <p14:tracePt t="232269" x="8324850" y="5657850"/>
          <p14:tracePt t="232275" x="8324850" y="5651500"/>
          <p14:tracePt t="232294" x="8324850" y="5645150"/>
          <p14:tracePt t="232639" x="8318500" y="5645150"/>
          <p14:tracePt t="232647" x="8312150" y="5645150"/>
          <p14:tracePt t="232661" x="8293100" y="5645150"/>
          <p14:tracePt t="232677" x="8286750" y="5645150"/>
          <p14:tracePt t="232775" x="8280400" y="5645150"/>
          <p14:tracePt t="232794" x="8274050" y="5645150"/>
          <p14:tracePt t="232811" x="8261350" y="5645150"/>
          <p14:tracePt t="232828" x="8242300" y="5645150"/>
          <p14:tracePt t="232830" x="8235950" y="5645150"/>
          <p14:tracePt t="232844" x="8229600" y="5645150"/>
          <p14:tracePt t="232904" x="8223250" y="5645150"/>
          <p14:tracePt t="232915" x="8216900" y="5645150"/>
          <p14:tracePt t="232932" x="8210550" y="5645150"/>
          <p14:tracePt t="232944" x="8197850" y="5638800"/>
          <p14:tracePt t="232962" x="8178800" y="5632450"/>
          <p14:tracePt t="232978" x="8153400" y="5619750"/>
          <p14:tracePt t="232994" x="8121650" y="5607050"/>
          <p14:tracePt t="233011" x="8089900" y="5594350"/>
          <p14:tracePt t="233027" x="8039100" y="5588000"/>
          <p14:tracePt t="233044" x="7969250" y="5581650"/>
          <p14:tracePt t="233060" x="7899400" y="5575300"/>
          <p14:tracePt t="233078" x="7854950" y="5568950"/>
          <p14:tracePt t="233095" x="7829550" y="5562600"/>
          <p14:tracePt t="233112" x="7816850" y="5562600"/>
          <p14:tracePt t="233127" x="7804150" y="5562600"/>
          <p14:tracePt t="233144" x="7791450" y="5556250"/>
          <p14:tracePt t="233161" x="7772400" y="5556250"/>
          <p14:tracePt t="233177" x="7747000" y="5549900"/>
          <p14:tracePt t="233194" x="7708900" y="5549900"/>
          <p14:tracePt t="233211" x="7677150" y="5543550"/>
          <p14:tracePt t="233228" x="7658100" y="5543550"/>
          <p14:tracePt t="233245" x="7639050" y="5537200"/>
          <p14:tracePt t="233260" x="7632700" y="5537200"/>
          <p14:tracePt t="233278" x="7620000" y="5537200"/>
          <p14:tracePt t="233295" x="7600950" y="5537200"/>
          <p14:tracePt t="233311" x="7575550" y="5537200"/>
          <p14:tracePt t="233327" x="7550150" y="5537200"/>
          <p14:tracePt t="233345" x="7505700" y="5543550"/>
          <p14:tracePt t="233361" x="7480300" y="5543550"/>
          <p14:tracePt t="233377" x="7448550" y="5543550"/>
          <p14:tracePt t="233394" x="7423150" y="5543550"/>
          <p14:tracePt t="233411" x="7378700" y="5537200"/>
          <p14:tracePt t="233428" x="7334250" y="5530850"/>
          <p14:tracePt t="233444" x="7207250" y="5480050"/>
          <p14:tracePt t="233461" x="7105650" y="5435600"/>
          <p14:tracePt t="233477" x="6997700" y="5391150"/>
          <p14:tracePt t="233495" x="6889750" y="5346700"/>
          <p14:tracePt t="233511" x="6813550" y="5327650"/>
          <p14:tracePt t="233528" x="6711950" y="5314950"/>
          <p14:tracePt t="233544" x="6616700" y="5314950"/>
          <p14:tracePt t="233561" x="6489700" y="5314950"/>
          <p14:tracePt t="233578" x="6235700" y="5314950"/>
          <p14:tracePt t="233595" x="6076950" y="5302250"/>
          <p14:tracePt t="233611" x="5943600" y="5283200"/>
          <p14:tracePt t="233628" x="5829300" y="5251450"/>
          <p14:tracePt t="233645" x="5753100" y="5232400"/>
          <p14:tracePt t="233661" x="5645150" y="5213350"/>
          <p14:tracePt t="233678" x="5499100" y="5194300"/>
          <p14:tracePt t="233695" x="5283200" y="5168900"/>
          <p14:tracePt t="233711" x="5060950" y="5143500"/>
          <p14:tracePt t="233728" x="4870450" y="5111750"/>
          <p14:tracePt t="233745" x="4667250" y="5067300"/>
          <p14:tracePt t="233762" x="4552950" y="5029200"/>
          <p14:tracePt t="233778" x="4470400" y="4991100"/>
          <p14:tracePt t="233795" x="4432300" y="4965700"/>
          <p14:tracePt t="233811" x="4387850" y="4959350"/>
          <p14:tracePt t="233830" x="4254500" y="4965700"/>
          <p14:tracePt t="233846" x="4146550" y="4978400"/>
          <p14:tracePt t="233861" x="4038600" y="4984750"/>
          <p14:tracePt t="233878" x="3943350" y="4991100"/>
          <p14:tracePt t="233895" x="3886200" y="4991100"/>
          <p14:tracePt t="233911" x="3860800" y="4991100"/>
          <p14:tracePt t="233928" x="3835400" y="4991100"/>
          <p14:tracePt t="233945" x="3778250" y="5003800"/>
          <p14:tracePt t="233961" x="3689350" y="5022850"/>
          <p14:tracePt t="233978" x="3594100" y="5041900"/>
          <p14:tracePt t="233995" x="3505200" y="5060950"/>
          <p14:tracePt t="234011" x="3460750" y="5067300"/>
          <p14:tracePt t="234028" x="3441700" y="5073650"/>
          <p14:tracePt t="234045" x="3435350" y="5073650"/>
          <p14:tracePt t="234046" x="3429000" y="5086350"/>
          <p14:tracePt t="234061" x="3416300" y="5099050"/>
          <p14:tracePt t="234078" x="3365500" y="5156200"/>
          <p14:tracePt t="234095" x="3314700" y="5207000"/>
          <p14:tracePt t="234111" x="3276600" y="5276850"/>
          <p14:tracePt t="234129" x="3251200" y="5334000"/>
          <p14:tracePt t="234145" x="3251200" y="5372100"/>
          <p14:tracePt t="234162" x="3263900" y="5410200"/>
          <p14:tracePt t="234178" x="3314700" y="5467350"/>
          <p14:tracePt t="234195" x="3409950" y="5562600"/>
          <p14:tracePt t="234212" x="3492500" y="5626100"/>
          <p14:tracePt t="234229" x="3581400" y="5695950"/>
          <p14:tracePt t="234245" x="3663950" y="5759450"/>
          <p14:tracePt t="234262" x="3759200" y="5816600"/>
          <p14:tracePt t="234279" x="3937000" y="5905500"/>
          <p14:tracePt t="234295" x="3981450" y="5918200"/>
          <p14:tracePt t="234312" x="4165600" y="5969000"/>
          <p14:tracePt t="234330" x="4438650" y="5994400"/>
          <p14:tracePt t="234345" x="4641850" y="5994400"/>
          <p14:tracePt t="234362" x="4749800" y="5981700"/>
          <p14:tracePt t="234379" x="4800600" y="5962650"/>
          <p14:tracePt t="234395" x="4826000" y="5943600"/>
          <p14:tracePt t="234412" x="4876800" y="5892800"/>
          <p14:tracePt t="234429" x="4927600" y="5829300"/>
          <p14:tracePt t="234445" x="4978400" y="5772150"/>
          <p14:tracePt t="234462" x="5003800" y="5746750"/>
          <p14:tracePt t="234479" x="5010150" y="5734050"/>
          <p14:tracePt t="234496" x="5010150" y="5727700"/>
          <p14:tracePt t="234529" x="5010150" y="5715000"/>
          <p14:tracePt t="234562" x="5010150" y="5702300"/>
          <p14:tracePt t="234578" x="5010150" y="5695950"/>
          <p14:tracePt t="234618" x="5003800" y="5695950"/>
          <p14:tracePt t="234645" x="5048250" y="5702300"/>
          <p14:tracePt t="234651" x="5105400" y="5721350"/>
          <p14:tracePt t="234662" x="5156200" y="5740400"/>
          <p14:tracePt t="234679" x="5251450" y="5784850"/>
          <p14:tracePt t="234696" x="5283200" y="5797550"/>
          <p14:tracePt t="234712" x="5308600" y="5803900"/>
          <p14:tracePt t="234729" x="5334000" y="5803900"/>
          <p14:tracePt t="234745" x="5378450" y="5778500"/>
          <p14:tracePt t="234762" x="5429250" y="5753100"/>
          <p14:tracePt t="234779" x="5467350" y="5740400"/>
          <p14:tracePt t="234782" x="5480050" y="5734050"/>
          <p14:tracePt t="234795" x="5473700" y="5734050"/>
          <p14:tracePt t="234812" x="5435600" y="5734050"/>
          <p14:tracePt t="234829" x="5429250" y="5721350"/>
          <p14:tracePt t="259702" x="5416550" y="5715000"/>
          <p14:tracePt t="259718" x="5410200" y="5708650"/>
          <p14:tracePt t="259734" x="5403850" y="5695950"/>
          <p14:tracePt t="259749" x="5403850" y="5689600"/>
          <p14:tracePt t="259804" x="5410200" y="5689600"/>
          <p14:tracePt t="259816" x="5524500" y="5689600"/>
          <p14:tracePt t="259833" x="5784850" y="5740400"/>
          <p14:tracePt t="259851" x="6102350" y="5778500"/>
          <p14:tracePt t="259866" x="6299200" y="5791200"/>
          <p14:tracePt t="259883" x="6413500" y="5778500"/>
          <p14:tracePt t="259900" x="6477000" y="5753100"/>
          <p14:tracePt t="259916" x="6559550" y="5702300"/>
          <p14:tracePt t="259933" x="6692900" y="5651500"/>
          <p14:tracePt t="259950" x="6851650" y="5645150"/>
          <p14:tracePt t="259966" x="7016750" y="5670550"/>
          <p14:tracePt t="259983" x="7213600" y="5746750"/>
          <p14:tracePt t="260000" x="7251700" y="5765800"/>
          <p14:tracePt t="260016" x="7372350" y="5829300"/>
          <p14:tracePt t="260033" x="7423150" y="5848350"/>
          <p14:tracePt t="260050" x="7480300" y="5848350"/>
          <p14:tracePt t="260067" x="7594600" y="5810250"/>
          <p14:tracePt t="260083" x="7696200" y="5772150"/>
          <p14:tracePt t="260100" x="7772400" y="5734050"/>
          <p14:tracePt t="260117" x="7835900" y="5683250"/>
          <p14:tracePt t="260133" x="7867650" y="5651500"/>
          <p14:tracePt t="260150" x="7880350" y="5638800"/>
          <p14:tracePt t="260220" x="7886700" y="5638800"/>
          <p14:tracePt t="260227" x="7893050" y="5638800"/>
          <p14:tracePt t="260244" x="7899400" y="5638800"/>
          <p14:tracePt t="260251" x="7905750" y="5638800"/>
          <p14:tracePt t="260267" x="7924800" y="5632450"/>
          <p14:tracePt t="260283" x="7943850" y="5626100"/>
          <p14:tracePt t="260300" x="7956550" y="5607050"/>
          <p14:tracePt t="260317" x="7969250" y="5588000"/>
          <p14:tracePt t="260333" x="7969250" y="5575300"/>
          <p14:tracePt t="260350" x="7969250" y="5568950"/>
          <p14:tracePt t="260367" x="7962900" y="5562600"/>
          <p14:tracePt t="260383" x="7943850" y="5556250"/>
          <p14:tracePt t="260400" x="7918450" y="5556250"/>
          <p14:tracePt t="260417" x="7886700" y="5568950"/>
          <p14:tracePt t="260434" x="7861300" y="5588000"/>
          <p14:tracePt t="260450" x="7854950" y="5600700"/>
          <p14:tracePt t="260467" x="7842250" y="5607050"/>
          <p14:tracePt t="260484" x="7835900" y="5613400"/>
          <p14:tracePt t="260500" x="7823200" y="5613400"/>
          <p14:tracePt t="260517" x="7816850" y="5619750"/>
          <p14:tracePt t="260534" x="7804150" y="5626100"/>
          <p14:tracePt t="260550" x="7785100" y="5632450"/>
          <p14:tracePt t="260567" x="7766050" y="5638800"/>
          <p14:tracePt t="260584" x="7747000" y="5645150"/>
          <p14:tracePt t="260600" x="7727950" y="5651500"/>
          <p14:tracePt t="260634" x="7721600" y="5651500"/>
          <p14:tracePt t="260650" x="7715250" y="5657850"/>
          <p14:tracePt t="260667" x="7696200" y="5664200"/>
          <p14:tracePt t="260684" x="7670800" y="5670550"/>
          <p14:tracePt t="260917" x="7664450" y="5670550"/>
          <p14:tracePt t="260924" x="7658100" y="5670550"/>
          <p14:tracePt t="260935" x="7632700" y="5657850"/>
          <p14:tracePt t="260951" x="7569200" y="5638800"/>
          <p14:tracePt t="260967" x="7512050" y="5626100"/>
          <p14:tracePt t="260984" x="7461250" y="5613400"/>
          <p14:tracePt t="261001" x="7410450" y="5594350"/>
          <p14:tracePt t="261017" x="7321550" y="5562600"/>
          <p14:tracePt t="261035" x="7226300" y="5524500"/>
          <p14:tracePt t="261052" x="7150100" y="5486400"/>
          <p14:tracePt t="261067" x="7086600" y="5454650"/>
          <p14:tracePt t="261085" x="7042150" y="5435600"/>
          <p14:tracePt t="261101" x="7010400" y="5416550"/>
          <p14:tracePt t="261117" x="6991350" y="5410200"/>
          <p14:tracePt t="261134" x="6959600" y="5403850"/>
          <p14:tracePt t="261151" x="6896100" y="5384800"/>
          <p14:tracePt t="261167" x="6781800" y="5353050"/>
          <p14:tracePt t="261184" x="6667500" y="5308600"/>
          <p14:tracePt t="261200" x="6521450" y="5251450"/>
          <p14:tracePt t="261217" x="6407150" y="5207000"/>
          <p14:tracePt t="261235" x="6324600" y="5168900"/>
          <p14:tracePt t="261251" x="6261100" y="5143500"/>
          <p14:tracePt t="261268" x="6216650" y="5137150"/>
          <p14:tracePt t="261273" x="6191250" y="5130800"/>
          <p14:tracePt t="261285" x="6146800" y="5130800"/>
          <p14:tracePt t="261301" x="6032500" y="5143500"/>
          <p14:tracePt t="261317" x="5892800" y="5143500"/>
          <p14:tracePt t="261334" x="5721350" y="5124450"/>
          <p14:tracePt t="261351" x="5575300" y="5086350"/>
          <p14:tracePt t="261368" x="5454650" y="5048250"/>
          <p14:tracePt t="261385" x="5391150" y="5029200"/>
          <p14:tracePt t="261401" x="5378450" y="5016500"/>
          <p14:tracePt t="261418" x="5372100" y="5010150"/>
          <p14:tracePt t="261434" x="5365750" y="5010150"/>
          <p14:tracePt t="261451" x="5353050" y="5010150"/>
          <p14:tracePt t="261467" x="5302250" y="4997450"/>
          <p14:tracePt t="261485" x="5162550" y="4978400"/>
          <p14:tracePt t="261501" x="5003800" y="4959350"/>
          <p14:tracePt t="261504" x="4940300" y="4946650"/>
          <p14:tracePt t="261518" x="4889500" y="4940300"/>
          <p14:tracePt t="261535" x="4806950" y="4927600"/>
          <p14:tracePt t="261551" x="4800600" y="4927600"/>
          <p14:tracePt t="261585" x="4787900" y="4933950"/>
          <p14:tracePt t="261601" x="4781550" y="4959350"/>
          <p14:tracePt t="261618" x="4781550" y="4997450"/>
          <p14:tracePt t="261635" x="4813300" y="5067300"/>
          <p14:tracePt t="261651" x="4845050" y="5111750"/>
          <p14:tracePt t="261668" x="4864100" y="5130800"/>
          <p14:tracePt t="261670" x="4876800" y="5149850"/>
          <p14:tracePt t="261685" x="4902200" y="5175250"/>
          <p14:tracePt t="261702" x="4940300" y="5194300"/>
          <p14:tracePt t="261718" x="4972050" y="5207000"/>
          <p14:tracePt t="261734" x="4997450" y="5213350"/>
          <p14:tracePt t="261751" x="5022850" y="5219700"/>
          <p14:tracePt t="261784" x="5029200" y="5219700"/>
          <p14:tracePt t="261839" x="5035550" y="5226050"/>
          <p14:tracePt t="261908" x="5035550" y="5194300"/>
          <p14:tracePt t="261915" x="5035550" y="5181600"/>
          <p14:tracePt t="261922" x="5029200" y="5130800"/>
          <p14:tracePt t="261934" x="5010150" y="5086350"/>
          <p14:tracePt t="261952" x="4959350" y="4984750"/>
          <p14:tracePt t="261969" x="4876800" y="4883150"/>
          <p14:tracePt t="261985" x="4819650" y="4819650"/>
          <p14:tracePt t="262002" x="4800600" y="4800600"/>
          <p14:tracePt t="262035" x="4794250" y="4800600"/>
          <p14:tracePt t="262052" x="4781550" y="4800600"/>
          <p14:tracePt t="262068" x="4743450" y="4781550"/>
          <p14:tracePt t="262085" x="4673600" y="4737100"/>
          <p14:tracePt t="262088" x="4654550" y="4724400"/>
          <p14:tracePt t="264169" x="4679950" y="4730750"/>
          <p14:tracePt t="264178" x="4762500" y="4762500"/>
          <p14:tracePt t="264186" x="4851400" y="4794250"/>
          <p14:tracePt t="264204" x="5048250" y="4870450"/>
          <p14:tracePt t="264220" x="5168900" y="4946650"/>
          <p14:tracePt t="264237" x="5226050" y="5048250"/>
          <p14:tracePt t="264253" x="5245100" y="5137150"/>
          <p14:tracePt t="264271" x="5270500" y="5276850"/>
          <p14:tracePt t="264287" x="5289550" y="5327650"/>
          <p14:tracePt t="264303" x="5302250" y="5378450"/>
          <p14:tracePt t="264320" x="5295900" y="5429250"/>
          <p14:tracePt t="264337" x="5270500" y="5486400"/>
          <p14:tracePt t="264353" x="5251450" y="5543550"/>
          <p14:tracePt t="264370" x="5232400" y="5619750"/>
          <p14:tracePt t="264387" x="5219700" y="5695950"/>
          <p14:tracePt t="264403" x="5207000" y="5784850"/>
          <p14:tracePt t="264420" x="5213350" y="5880100"/>
          <p14:tracePt t="264438" x="5219700" y="5949950"/>
          <p14:tracePt t="264453" x="5213350" y="6032500"/>
          <p14:tracePt t="264470" x="5194300" y="6096000"/>
          <p14:tracePt t="264487" x="5175250" y="6178550"/>
          <p14:tracePt t="264504" x="5168900" y="6216650"/>
          <p14:tracePt t="264520" x="5168900" y="6229350"/>
          <p14:tracePt t="264537" x="5168900" y="6235700"/>
          <p14:tracePt t="264554" x="5162550" y="6242050"/>
          <p14:tracePt t="264571" x="5156200" y="6248400"/>
          <p14:tracePt t="264587" x="5156200" y="6254750"/>
          <p14:tracePt t="264637" x="5168900" y="6254750"/>
          <p14:tracePt t="264654" x="5219700" y="6254750"/>
          <p14:tracePt t="264670" x="5314950" y="6248400"/>
          <p14:tracePt t="264687" x="5416550" y="6242050"/>
          <p14:tracePt t="264704" x="5499100" y="6229350"/>
          <p14:tracePt t="264720" x="5568950" y="6210300"/>
          <p14:tracePt t="264723" x="5594350" y="6203950"/>
          <p14:tracePt t="264737" x="5613400" y="6197600"/>
          <p14:tracePt t="264754" x="5626100" y="6197600"/>
          <p14:tracePt t="264911" x="5619750" y="6197600"/>
          <p14:tracePt t="264917" x="5613400" y="6197600"/>
          <p14:tracePt t="264923" x="5607050" y="6197600"/>
          <p14:tracePt t="264942" x="5600700" y="6197600"/>
          <p14:tracePt t="265059" x="5588000" y="6197600"/>
          <p14:tracePt t="265069" x="5581650" y="6197600"/>
          <p14:tracePt t="265073" x="5568950" y="6197600"/>
          <p14:tracePt t="265087" x="5556250" y="6197600"/>
          <p14:tracePt t="265106" x="5524500" y="6197600"/>
          <p14:tracePt t="265121" x="5518150" y="6197600"/>
          <p14:tracePt t="265274" x="5511800" y="6197600"/>
          <p14:tracePt t="265301" x="5505450" y="6197600"/>
          <p14:tracePt t="265322" x="5499100" y="6197600"/>
          <p14:tracePt t="265354" x="5480050" y="6197600"/>
          <p14:tracePt t="265372" x="5467350" y="6197600"/>
          <p14:tracePt t="265405" x="5461000" y="6191250"/>
          <p14:tracePt t="265498" x="5461000" y="6184900"/>
          <p14:tracePt t="265504" x="5461000" y="6178550"/>
          <p14:tracePt t="265521" x="5461000" y="6172200"/>
          <p14:tracePt t="265538" x="5461000" y="6165850"/>
          <p14:tracePt t="265555" x="5461000" y="6159500"/>
          <p14:tracePt t="265572" x="5461000" y="6153150"/>
          <p14:tracePt t="266239" x="5461000" y="6140450"/>
          <p14:tracePt t="266246" x="5461000" y="6134100"/>
          <p14:tracePt t="266256" x="5467350" y="6121400"/>
          <p14:tracePt t="266272" x="5473700" y="6102350"/>
          <p14:tracePt t="266289" x="5473700" y="6089650"/>
          <p14:tracePt t="266393" x="5467350" y="6089650"/>
          <p14:tracePt t="266401" x="5461000" y="6089650"/>
          <p14:tracePt t="266406" x="5454650" y="6089650"/>
          <p14:tracePt t="266492" x="5448300" y="6096000"/>
          <p14:tracePt t="266501" x="5448300" y="6102350"/>
          <p14:tracePt t="266506" x="5441950" y="6115050"/>
          <p14:tracePt t="266522" x="5441950" y="6127750"/>
          <p14:tracePt t="266539" x="5441950" y="6172200"/>
          <p14:tracePt t="266555" x="5499100" y="6203950"/>
          <p14:tracePt t="266572" x="5581650" y="6229350"/>
          <p14:tracePt t="266589" x="5670550" y="6254750"/>
          <p14:tracePt t="266605" x="5778500" y="6273800"/>
          <p14:tracePt t="266623" x="5861050" y="6280150"/>
          <p14:tracePt t="266639" x="5930900" y="6280150"/>
          <p14:tracePt t="266656" x="5994400" y="6280150"/>
          <p14:tracePt t="266672" x="6038850" y="6273800"/>
          <p14:tracePt t="266689" x="6064250" y="6267450"/>
          <p14:tracePt t="266705" x="6083300" y="6267450"/>
          <p14:tracePt t="266722" x="6096000" y="6261100"/>
          <p14:tracePt t="266739" x="6115050" y="6254750"/>
          <p14:tracePt t="266756" x="6127750" y="6235700"/>
          <p14:tracePt t="266758" x="6134100" y="6229350"/>
          <p14:tracePt t="266773" x="6140450" y="6210300"/>
          <p14:tracePt t="266789" x="6146800" y="6184900"/>
          <p14:tracePt t="266806" x="6146800" y="6165850"/>
          <p14:tracePt t="266822" x="6146800" y="6140450"/>
          <p14:tracePt t="266839" x="6146800" y="6115050"/>
          <p14:tracePt t="266856" x="6146800" y="6089650"/>
          <p14:tracePt t="266872" x="6134100" y="6057900"/>
          <p14:tracePt t="266889" x="6121400" y="6032500"/>
          <p14:tracePt t="266906" x="6108700" y="5994400"/>
          <p14:tracePt t="266922" x="6096000" y="5969000"/>
          <p14:tracePt t="266939" x="6076950" y="5937250"/>
          <p14:tracePt t="266956" x="6064250" y="5911850"/>
          <p14:tracePt t="266973" x="6045200" y="5886450"/>
          <p14:tracePt t="266975" x="6038850" y="5880100"/>
          <p14:tracePt t="266989" x="6032500" y="5873750"/>
          <p14:tracePt t="266992" x="6019800" y="5861050"/>
          <p14:tracePt t="267005" x="6013450" y="5854700"/>
          <p14:tracePt t="267007" x="6000750" y="5848350"/>
          <p14:tracePt t="267023" x="5975350" y="5835650"/>
          <p14:tracePt t="267039" x="5937250" y="5803900"/>
          <p14:tracePt t="267056" x="5911850" y="5784850"/>
          <p14:tracePt t="267072" x="5886450" y="5765800"/>
          <p14:tracePt t="267089" x="5861050" y="5753100"/>
          <p14:tracePt t="267106" x="5797550" y="5734050"/>
          <p14:tracePt t="267122" x="5708650" y="5695950"/>
          <p14:tracePt t="267139" x="5632450" y="5664200"/>
          <p14:tracePt t="267155" x="5543550" y="5632450"/>
          <p14:tracePt t="267172" x="5473700" y="5607050"/>
          <p14:tracePt t="267189" x="5422900" y="5594350"/>
          <p14:tracePt t="267208" x="5314950" y="5581650"/>
          <p14:tracePt t="267222" x="5257800" y="5581650"/>
          <p14:tracePt t="267240" x="5105400" y="5588000"/>
          <p14:tracePt t="267256" x="4959350" y="5619750"/>
          <p14:tracePt t="267273" x="4819650" y="5683250"/>
          <p14:tracePt t="267292" x="4756150" y="5740400"/>
          <p14:tracePt t="267306" x="4724400" y="5791200"/>
          <p14:tracePt t="267323" x="4711700" y="5848350"/>
          <p14:tracePt t="267340" x="4711700" y="5930900"/>
          <p14:tracePt t="267356" x="4730750" y="6026150"/>
          <p14:tracePt t="267373" x="4749800" y="6127750"/>
          <p14:tracePt t="267389" x="4787900" y="6248400"/>
          <p14:tracePt t="267406" x="4857750" y="6369050"/>
          <p14:tracePt t="267423" x="4959350" y="6477000"/>
          <p14:tracePt t="267439" x="5137150" y="6584950"/>
          <p14:tracePt t="267456" x="5378450" y="6680200"/>
          <p14:tracePt t="267473" x="5588000" y="6743700"/>
          <p14:tracePt t="267490" x="5784850" y="6775450"/>
          <p14:tracePt t="267507" x="5867400" y="6775450"/>
          <p14:tracePt t="267523" x="5956300" y="6737350"/>
          <p14:tracePt t="267539" x="5981700" y="6699250"/>
          <p14:tracePt t="267556" x="6007100" y="6654800"/>
          <p14:tracePt t="267573" x="6026150" y="6610350"/>
          <p14:tracePt t="267589" x="6051550" y="6559550"/>
          <p14:tracePt t="267606" x="6083300" y="6502400"/>
          <p14:tracePt t="267623" x="6108700" y="6464300"/>
          <p14:tracePt t="267640" x="6134100" y="6419850"/>
          <p14:tracePt t="267656" x="6146800" y="6388100"/>
          <p14:tracePt t="267673" x="6159500" y="6362700"/>
          <p14:tracePt t="267689" x="6159500" y="6343650"/>
          <p14:tracePt t="267707" x="6165850" y="6324600"/>
          <p14:tracePt t="267723" x="6165850" y="6299200"/>
          <p14:tracePt t="267740" x="6165850" y="6273800"/>
          <p14:tracePt t="267758" x="6153150" y="6229350"/>
          <p14:tracePt t="267773" x="6153150" y="6203950"/>
          <p14:tracePt t="267790" x="6146800" y="6172200"/>
          <p14:tracePt t="267806" x="6146800" y="6134100"/>
          <p14:tracePt t="267823" x="6140450" y="6108700"/>
          <p14:tracePt t="267840" x="6134100" y="6083300"/>
          <p14:tracePt t="267856" x="6127750" y="6051550"/>
          <p14:tracePt t="267873" x="6115050" y="6026150"/>
          <p14:tracePt t="267890" x="6089650" y="6000750"/>
          <p14:tracePt t="267906" x="6070600" y="5981700"/>
          <p14:tracePt t="267923" x="6051550" y="5962650"/>
          <p14:tracePt t="267940" x="6026150" y="5937250"/>
          <p14:tracePt t="267957" x="6000750" y="5911850"/>
          <p14:tracePt t="267974" x="5975350" y="5880100"/>
          <p14:tracePt t="267990" x="5956300" y="5842000"/>
          <p14:tracePt t="268007" x="5918200" y="5772150"/>
          <p14:tracePt t="268023" x="5848350" y="5708650"/>
          <p14:tracePt t="268040" x="5765800" y="5657850"/>
          <p14:tracePt t="268056" x="5676900" y="5619750"/>
          <p14:tracePt t="268073" x="5594350" y="5588000"/>
          <p14:tracePt t="268090" x="5549900" y="5568950"/>
          <p14:tracePt t="268107" x="5499100" y="5549900"/>
          <p14:tracePt t="268123" x="5410200" y="5530850"/>
          <p14:tracePt t="268140" x="5270500" y="5518150"/>
          <p14:tracePt t="268156" x="5130800" y="5511800"/>
          <p14:tracePt t="268173" x="4959350" y="5511800"/>
          <p14:tracePt t="268190" x="4845050" y="5537200"/>
          <p14:tracePt t="268193" x="4800600" y="5543550"/>
          <p14:tracePt t="268207" x="4768850" y="5562600"/>
          <p14:tracePt t="268224" x="4718050" y="5619750"/>
          <p14:tracePt t="268240" x="4711700" y="5683250"/>
          <p14:tracePt t="268257" x="4756150" y="5778500"/>
          <p14:tracePt t="268273" x="4838700" y="5873750"/>
          <p14:tracePt t="268290" x="4940300" y="5969000"/>
          <p14:tracePt t="268307" x="5080000" y="6076950"/>
          <p14:tracePt t="268324" x="5251450" y="6191250"/>
          <p14:tracePt t="268340" x="5410200" y="6280150"/>
          <p14:tracePt t="268357" x="5524500" y="6330950"/>
          <p14:tracePt t="268375" x="5651500" y="6381750"/>
          <p14:tracePt t="268390" x="5734050" y="6394450"/>
          <p14:tracePt t="268407" x="5772150" y="6394450"/>
          <p14:tracePt t="268423" x="5797550" y="6381750"/>
          <p14:tracePt t="268441" x="5810250" y="6369050"/>
          <p14:tracePt t="268457" x="5810250" y="6362700"/>
          <p14:tracePt t="268512" x="5816600" y="6362700"/>
          <p14:tracePt t="268526" x="5816600" y="6356350"/>
          <p14:tracePt t="269765" x="5816600" y="6343650"/>
          <p14:tracePt t="269777" x="5803900" y="6305550"/>
          <p14:tracePt t="269792" x="5784850" y="6254750"/>
          <p14:tracePt t="269808" x="5753100" y="6191250"/>
          <p14:tracePt t="269825" x="5715000" y="6140450"/>
          <p14:tracePt t="269842" x="5657850" y="6070600"/>
          <p14:tracePt t="269858" x="5594350" y="5994400"/>
          <p14:tracePt t="269875" x="5549900" y="5943600"/>
          <p14:tracePt t="269892" x="5492750" y="5892800"/>
          <p14:tracePt t="269908" x="5441950" y="5861050"/>
          <p14:tracePt t="269925" x="5391150" y="5848350"/>
          <p14:tracePt t="269941" x="5359400" y="5842000"/>
          <p14:tracePt t="269958" x="5314950" y="5842000"/>
          <p14:tracePt t="269975" x="5226050" y="5854700"/>
          <p14:tracePt t="269991" x="5156200" y="5861050"/>
          <p14:tracePt t="269994" x="5105400" y="5867400"/>
          <p14:tracePt t="270008" x="5054600" y="5873750"/>
          <p14:tracePt t="270010" x="5022850" y="5880100"/>
          <p14:tracePt t="270025" x="4997450" y="5886450"/>
          <p14:tracePt t="270027" x="4984750" y="5892800"/>
          <p14:tracePt t="270042" x="4972050" y="5911850"/>
          <p14:tracePt t="270058" x="4953000" y="5943600"/>
          <p14:tracePt t="270075" x="4946650" y="5969000"/>
          <p14:tracePt t="270092" x="4946650" y="5994400"/>
          <p14:tracePt t="270108" x="4946650" y="6019800"/>
          <p14:tracePt t="270125" x="4959350" y="6026150"/>
          <p14:tracePt t="270142" x="4991100" y="6038850"/>
          <p14:tracePt t="270159" x="5067300" y="6038850"/>
          <p14:tracePt t="270175" x="5213350" y="6038850"/>
          <p14:tracePt t="270192" x="5416550" y="6045200"/>
          <p14:tracePt t="270209" x="5664200" y="6045200"/>
          <p14:tracePt t="270226" x="5695950" y="6045200"/>
          <p14:tracePt t="270242" x="5753100" y="6032500"/>
          <p14:tracePt t="270259" x="5772150" y="6019800"/>
          <p14:tracePt t="270275" x="5784850" y="6013450"/>
          <p14:tracePt t="270292" x="5803900" y="6000750"/>
          <p14:tracePt t="270308" x="5822950" y="5988050"/>
          <p14:tracePt t="270325" x="5835650" y="5981700"/>
          <p14:tracePt t="270342" x="5842000" y="5975350"/>
          <p14:tracePt t="270358" x="5848350" y="5969000"/>
          <p14:tracePt t="270376" x="5854700" y="5962650"/>
          <p14:tracePt t="270392" x="5861050" y="5956300"/>
          <p14:tracePt t="270408" x="5873750" y="5949950"/>
          <p14:tracePt t="270425" x="5880100" y="5930900"/>
          <p14:tracePt t="270442" x="5899150" y="5918200"/>
          <p14:tracePt t="270459" x="6057900" y="5905500"/>
          <p14:tracePt t="270475" x="6248400" y="5899150"/>
          <p14:tracePt t="270492" x="6407150" y="5899150"/>
          <p14:tracePt t="270497" x="6502400" y="5905500"/>
          <p14:tracePt t="270509" x="6654800" y="5924550"/>
          <p14:tracePt t="270525" x="7054850" y="5981700"/>
          <p14:tracePt t="270542" x="7264400" y="6007100"/>
          <p14:tracePt t="270559" x="7372350" y="6013450"/>
          <p14:tracePt t="270575" x="7442200" y="6013450"/>
          <p14:tracePt t="270592" x="7486650" y="6007100"/>
          <p14:tracePt t="270609" x="7524750" y="5994400"/>
          <p14:tracePt t="270626" x="7550150" y="5988050"/>
          <p14:tracePt t="270642" x="7588250" y="5962650"/>
          <p14:tracePt t="270659" x="7645400" y="5918200"/>
          <p14:tracePt t="270675" x="7702550" y="5861050"/>
          <p14:tracePt t="270692" x="7772400" y="5810250"/>
          <p14:tracePt t="270709" x="7785100" y="5803900"/>
          <p14:tracePt t="270751" x="7778750" y="5803900"/>
          <p14:tracePt t="270766" x="7772400" y="5803900"/>
          <p14:tracePt t="270776" x="7766050" y="5803900"/>
          <p14:tracePt t="270792" x="7759700" y="5803900"/>
          <p14:tracePt t="270809" x="7753350" y="5803900"/>
          <p14:tracePt t="270828" x="7740650" y="5803900"/>
          <p14:tracePt t="270842" x="7734300" y="5803900"/>
          <p14:tracePt t="270859" x="7708900" y="5803900"/>
          <p14:tracePt t="270876" x="7651750" y="5791200"/>
          <p14:tracePt t="270893" x="7588250" y="5784850"/>
          <p14:tracePt t="270909" x="7531100" y="5778500"/>
          <p14:tracePt t="270926" x="7486650" y="5772150"/>
          <p14:tracePt t="270943" x="7435850" y="5753100"/>
          <p14:tracePt t="270960" x="7378700" y="5695950"/>
          <p14:tracePt t="270976" x="7308850" y="5638800"/>
          <p14:tracePt t="270992" x="7200900" y="5588000"/>
          <p14:tracePt t="271009" x="7067550" y="5543550"/>
          <p14:tracePt t="271026" x="6908800" y="5505450"/>
          <p14:tracePt t="271042" x="6781800" y="5486400"/>
          <p14:tracePt t="271059" x="6680200" y="5480050"/>
          <p14:tracePt t="271076" x="6629400" y="5480050"/>
          <p14:tracePt t="271092" x="6610350" y="5511800"/>
          <p14:tracePt t="271109" x="6610350" y="5575300"/>
          <p14:tracePt t="271126" x="6629400" y="5664200"/>
          <p14:tracePt t="271142" x="6654800" y="5772150"/>
          <p14:tracePt t="271159" x="6667500" y="5861050"/>
          <p14:tracePt t="271177" x="6673850" y="5937250"/>
          <p14:tracePt t="271181" x="6686550" y="5975350"/>
          <p14:tracePt t="271193" x="6699250" y="6013450"/>
          <p14:tracePt t="271209" x="6711950" y="6038850"/>
          <p14:tracePt t="271226" x="6737350" y="6051550"/>
          <p14:tracePt t="271243" x="6788150" y="6064250"/>
          <p14:tracePt t="271259" x="6845300" y="6070600"/>
          <p14:tracePt t="271276" x="6959600" y="6083300"/>
          <p14:tracePt t="271292" x="7112000" y="6089650"/>
          <p14:tracePt t="271309" x="7239000" y="6102350"/>
          <p14:tracePt t="271326" x="7404100" y="6102350"/>
          <p14:tracePt t="271342" x="7518400" y="6102350"/>
          <p14:tracePt t="271360" x="7613650" y="6102350"/>
          <p14:tracePt t="271376" x="7702550" y="6096000"/>
          <p14:tracePt t="271393" x="7747000" y="6089650"/>
          <p14:tracePt t="271409" x="7759700" y="6083300"/>
          <p14:tracePt t="271456" x="7766050" y="6083300"/>
          <p14:tracePt t="271476" x="7772400" y="6083300"/>
          <p14:tracePt t="271510" x="7778750" y="6083300"/>
          <p14:tracePt t="271527" x="7791450" y="6083300"/>
          <p14:tracePt t="271543" x="7804150" y="6083300"/>
          <p14:tracePt t="271559" x="7816850" y="6089650"/>
          <p14:tracePt t="271577" x="7829550" y="6096000"/>
          <p14:tracePt t="271593" x="7854950" y="6102350"/>
          <p14:tracePt t="271609" x="7874000" y="6102350"/>
          <p14:tracePt t="271626" x="7893050" y="6108700"/>
          <p14:tracePt t="271643" x="7905750" y="6108700"/>
          <p14:tracePt t="271659" x="7924800" y="6108700"/>
          <p14:tracePt t="271676" x="7943850" y="6108700"/>
          <p14:tracePt t="271693" x="7956550" y="6108700"/>
          <p14:tracePt t="271710" x="7962900" y="6108700"/>
          <p14:tracePt t="272473" x="7956550" y="6108700"/>
          <p14:tracePt t="272510" x="7950200" y="6108700"/>
          <p14:tracePt t="272527" x="7950200" y="6096000"/>
          <p14:tracePt t="272544" x="7950200" y="6083300"/>
          <p14:tracePt t="273391" x="7943850" y="6083300"/>
          <p14:tracePt t="273577" x="7943850" y="6076950"/>
          <p14:tracePt t="273586" x="7943850" y="6070600"/>
          <p14:tracePt t="273594" x="7943850" y="6064250"/>
          <p14:tracePt t="273645" x="7950200" y="6064250"/>
          <p14:tracePt t="274038" x="7943850" y="6064250"/>
          <p14:tracePt t="274489" x="7937500" y="6064250"/>
          <p14:tracePt t="274501" x="7931150" y="6064250"/>
          <p14:tracePt t="274789" x="7969250" y="6057900"/>
          <p14:tracePt t="274799" x="8007350" y="6051550"/>
          <p14:tracePt t="274812" x="8204200" y="6032500"/>
          <p14:tracePt t="274829" x="8458200" y="6013450"/>
          <p14:tracePt t="274846" x="8718550" y="5994400"/>
          <p14:tracePt t="274864" x="8991600" y="5981700"/>
          <p14:tracePt t="274868" x="9163050" y="5981700"/>
          <p14:tracePt t="274879" x="9296400" y="5975350"/>
          <p14:tracePt t="274896" x="9518650" y="5962650"/>
          <p14:tracePt t="274913" x="9664700" y="5949950"/>
          <p14:tracePt t="274930" x="9690100" y="5937250"/>
          <p14:tracePt t="274946" x="9702800" y="5937250"/>
          <p14:tracePt t="274962" x="9715500" y="5930900"/>
          <p14:tracePt t="275022" x="9721850" y="5930900"/>
          <p14:tracePt t="275033" x="9728200" y="5930900"/>
          <p14:tracePt t="275046" x="9753600" y="5930900"/>
          <p14:tracePt t="275063" x="9798050" y="5930900"/>
          <p14:tracePt t="275079" x="9848850" y="5930900"/>
          <p14:tracePt t="275096" x="9886950" y="5930900"/>
          <p14:tracePt t="275112" x="9925050" y="5930900"/>
          <p14:tracePt t="275129" x="9937750" y="5924550"/>
          <p14:tracePt t="275146" x="9950450" y="5918200"/>
          <p14:tracePt t="275163" x="9963150" y="5918200"/>
          <p14:tracePt t="275179" x="9963150" y="5911850"/>
          <p14:tracePt t="275273" x="9956800" y="5911850"/>
          <p14:tracePt t="275282" x="9950450" y="5918200"/>
          <p14:tracePt t="275287" x="9944100" y="5918200"/>
          <p14:tracePt t="275296" x="9944100" y="5924550"/>
          <p14:tracePt t="275330" x="9982200" y="5930900"/>
          <p14:tracePt t="275347" x="10033000" y="5943600"/>
          <p14:tracePt t="275364" x="10058400" y="5956300"/>
          <p14:tracePt t="275380" x="10064750" y="5956300"/>
          <p14:tracePt t="275396" x="10077450" y="5956300"/>
          <p14:tracePt t="275413" x="10090150" y="5956300"/>
          <p14:tracePt t="275416" x="10096500" y="5956300"/>
          <p14:tracePt t="275431" x="10115550" y="5956300"/>
          <p14:tracePt t="275446" x="10121900" y="5956300"/>
          <p14:tracePt t="275449" x="10128250" y="5956300"/>
          <p14:tracePt t="275463" x="10134600" y="5956300"/>
          <p14:tracePt t="275479" x="10147300" y="5962650"/>
          <p14:tracePt t="275498" x="10153650" y="5962650"/>
          <p14:tracePt t="275530" x="10160000" y="5962650"/>
          <p14:tracePt t="275546" x="10172700" y="5962650"/>
          <p14:tracePt t="275563" x="10191750" y="5962650"/>
          <p14:tracePt t="275580" x="10210800" y="5949950"/>
          <p14:tracePt t="275597" x="10229850" y="5943600"/>
          <p14:tracePt t="275613" x="10236200" y="5943600"/>
          <p14:tracePt t="275629" x="10236200" y="5937250"/>
          <p14:tracePt t="275721" x="10248900" y="5937250"/>
          <p14:tracePt t="275726" x="10255250" y="5924550"/>
          <p14:tracePt t="275733" x="10267950" y="5918200"/>
          <p14:tracePt t="275746" x="10274300" y="5899150"/>
          <p14:tracePt t="275763" x="10299700" y="5867400"/>
          <p14:tracePt t="275780" x="10331450" y="5816600"/>
          <p14:tracePt t="275797" x="10363200" y="5753100"/>
          <p14:tracePt t="275813" x="10394950" y="5689600"/>
          <p14:tracePt t="275816" x="10401300" y="5657850"/>
          <p14:tracePt t="275830" x="10401300" y="5638800"/>
          <p14:tracePt t="275833" x="10401300" y="5607050"/>
          <p14:tracePt t="275848" x="10363200" y="5575300"/>
          <p14:tracePt t="275863" x="10299700" y="5549900"/>
          <p14:tracePt t="275880" x="10267950" y="5549900"/>
          <p14:tracePt t="275897" x="10217150" y="5562600"/>
          <p14:tracePt t="275913" x="10160000" y="5588000"/>
          <p14:tracePt t="275930" x="10090150" y="5632450"/>
          <p14:tracePt t="275947" x="10026650" y="5689600"/>
          <p14:tracePt t="275963" x="9975850" y="5734050"/>
          <p14:tracePt t="275980" x="9925050" y="5816600"/>
          <p14:tracePt t="275996" x="9874250" y="5918200"/>
          <p14:tracePt t="276013" x="9848850" y="5988050"/>
          <p14:tracePt t="276030" x="9855200" y="6026150"/>
          <p14:tracePt t="276047" x="9912350" y="6064250"/>
          <p14:tracePt t="276063" x="10058400" y="6089650"/>
          <p14:tracePt t="276065" x="10140950" y="6089650"/>
          <p14:tracePt t="276079" x="10242550" y="6089650"/>
          <p14:tracePt t="276097" x="10458450" y="6032500"/>
          <p14:tracePt t="276113" x="10553700" y="5988050"/>
          <p14:tracePt t="276130" x="10598150" y="5956300"/>
          <p14:tracePt t="276147" x="10610850" y="5930900"/>
          <p14:tracePt t="276164" x="10617200" y="5924550"/>
          <p14:tracePt t="276201" x="10617200" y="5918200"/>
          <p14:tracePt t="276216" x="10617200" y="5911850"/>
          <p14:tracePt t="276230" x="10617200" y="5899150"/>
          <p14:tracePt t="276247" x="10617200" y="5886450"/>
          <p14:tracePt t="276263" x="10598150" y="5867400"/>
          <p14:tracePt t="276280" x="10566400" y="5842000"/>
          <p14:tracePt t="276297" x="10547350" y="5822950"/>
          <p14:tracePt t="276313" x="10528300" y="5816600"/>
          <p14:tracePt t="276330" x="10496550" y="5810250"/>
          <p14:tracePt t="276347" x="10458450" y="5810250"/>
          <p14:tracePt t="276363" x="10426700" y="5822950"/>
          <p14:tracePt t="276381" x="10394950" y="5829300"/>
          <p14:tracePt t="276397" x="10369550" y="5842000"/>
          <p14:tracePt t="276413" x="10350500" y="5848350"/>
          <p14:tracePt t="276432" x="10318750" y="5854700"/>
          <p14:tracePt t="276447" x="10267950" y="5854700"/>
          <p14:tracePt t="276464" x="10185400" y="5873750"/>
          <p14:tracePt t="276480" x="10096500" y="5892800"/>
          <p14:tracePt t="276498" x="10071100" y="5892800"/>
          <p14:tracePt t="278942" x="10058400" y="5892800"/>
          <p14:tracePt t="278947" x="10045700" y="5892800"/>
          <p14:tracePt t="278953" x="10026650" y="5892800"/>
          <p14:tracePt t="278966" x="10001250" y="5892800"/>
          <p14:tracePt t="278983" x="9918700" y="5892800"/>
          <p14:tracePt t="278999" x="9779000" y="5905500"/>
          <p14:tracePt t="279015" x="9550400" y="5924550"/>
          <p14:tracePt t="279018" x="9398000" y="5937250"/>
          <p14:tracePt t="279033" x="9258300" y="5956300"/>
          <p14:tracePt t="279038" x="9124950" y="5969000"/>
          <p14:tracePt t="279049" x="8839200" y="6007100"/>
          <p14:tracePt t="279066" x="8718550" y="6019800"/>
          <p14:tracePt t="279083" x="8515350" y="6045200"/>
          <p14:tracePt t="279100" x="8451850" y="6057900"/>
          <p14:tracePt t="279116" x="8369300" y="6076950"/>
          <p14:tracePt t="279133" x="8172450" y="6121400"/>
          <p14:tracePt t="279149" x="7905750" y="6203950"/>
          <p14:tracePt t="279166" x="7569200" y="6330950"/>
          <p14:tracePt t="279182" x="7296150" y="6470650"/>
          <p14:tracePt t="279199" x="7048500" y="6610350"/>
          <p14:tracePt t="279216" x="6902450" y="6699250"/>
          <p14:tracePt t="279233" x="6807200" y="6769100"/>
          <p14:tracePt t="279249" x="6737350" y="6807200"/>
          <p14:tracePt t="279522" x="4699000" y="6826250"/>
          <p14:tracePt t="279529" x="4660900" y="6781800"/>
          <p14:tracePt t="279539" x="4629150" y="6731000"/>
          <p14:tracePt t="279549" x="4597400" y="6680200"/>
          <p14:tracePt t="279566" x="4565650" y="6597650"/>
          <p14:tracePt t="279583" x="4533900" y="6521450"/>
          <p14:tracePt t="279600" x="4514850" y="6470650"/>
          <p14:tracePt t="279617" x="4502150" y="6451600"/>
          <p14:tracePt t="279623" x="4495800" y="6451600"/>
          <p14:tracePt t="279668" x="4476750" y="6451600"/>
          <p14:tracePt t="279684" x="4464050" y="6451600"/>
          <p14:tracePt t="279700" x="4451350" y="6457950"/>
          <p14:tracePt t="279716" x="4438650" y="6457950"/>
          <p14:tracePt t="279734" x="4419600" y="6470650"/>
          <p14:tracePt t="279750" x="4387850" y="6483350"/>
          <p14:tracePt t="279767" x="4343400" y="6502400"/>
          <p14:tracePt t="279783" x="4311650" y="6521450"/>
          <p14:tracePt t="279800" x="4305300" y="6540500"/>
          <p14:tracePt t="279816" x="4324350" y="6565900"/>
          <p14:tracePt t="279833" x="4349750" y="6578600"/>
          <p14:tracePt t="279850" x="4406900" y="6591300"/>
          <p14:tracePt t="279866" x="4502150" y="6604000"/>
          <p14:tracePt t="279883" x="4641850" y="6610350"/>
          <p14:tracePt t="279900" x="4775200" y="6610350"/>
          <p14:tracePt t="279917" x="4927600" y="6584950"/>
          <p14:tracePt t="279933" x="4997450" y="6559550"/>
          <p14:tracePt t="279950" x="5067300" y="6521450"/>
          <p14:tracePt t="279967" x="5149850" y="6483350"/>
          <p14:tracePt t="279983" x="5213350" y="6451600"/>
          <p14:tracePt t="280000" x="5264150" y="6419850"/>
          <p14:tracePt t="280016" x="5302250" y="6394450"/>
          <p14:tracePt t="280034" x="5334000" y="6362700"/>
          <p14:tracePt t="280050" x="5353050" y="6337300"/>
          <p14:tracePt t="280066" x="5365750" y="6318250"/>
          <p14:tracePt t="280083" x="5378450" y="6299200"/>
          <p14:tracePt t="280139" x="5378450" y="6292850"/>
          <p14:tracePt t="280149" x="5372100" y="6292850"/>
          <p14:tracePt t="280167" x="5340350" y="6286500"/>
          <p14:tracePt t="280183" x="5308600" y="6267450"/>
          <p14:tracePt t="280200" x="5264150" y="6254750"/>
          <p14:tracePt t="280217" x="5219700" y="6229350"/>
          <p14:tracePt t="280234" x="5156200" y="6197600"/>
          <p14:tracePt t="280250" x="5080000" y="6165850"/>
          <p14:tracePt t="280267" x="4965700" y="6108700"/>
          <p14:tracePt t="280284" x="4883150" y="6038850"/>
          <p14:tracePt t="280300" x="4794250" y="5943600"/>
          <p14:tracePt t="280317" x="4667250" y="5867400"/>
          <p14:tracePt t="280333" x="4565650" y="5816600"/>
          <p14:tracePt t="280350" x="4432300" y="5772150"/>
          <p14:tracePt t="280368" x="4318000" y="5727700"/>
          <p14:tracePt t="280383" x="4203700" y="5676900"/>
          <p14:tracePt t="280400" x="4121150" y="5619750"/>
          <p14:tracePt t="280417" x="4083050" y="5581650"/>
          <p14:tracePt t="280434" x="4044950" y="5543550"/>
          <p14:tracePt t="280450" x="4006850" y="5530850"/>
          <p14:tracePt t="280467" x="3962400" y="5549900"/>
          <p14:tracePt t="280484" x="3924300" y="5588000"/>
          <p14:tracePt t="280487" x="3898900" y="5619750"/>
          <p14:tracePt t="280500" x="3867150" y="5651500"/>
          <p14:tracePt t="280501" x="3841750" y="5689600"/>
          <p14:tracePt t="280517" x="3797300" y="5746750"/>
          <p14:tracePt t="280534" x="3746500" y="5803900"/>
          <p14:tracePt t="280550" x="3727450" y="5829300"/>
          <p14:tracePt t="280567" x="3702050" y="5867400"/>
          <p14:tracePt t="280584" x="3689350" y="5924550"/>
          <p14:tracePt t="280601" x="3746500" y="6019800"/>
          <p14:tracePt t="280617" x="3803650" y="6096000"/>
          <p14:tracePt t="280634" x="3892550" y="6203950"/>
          <p14:tracePt t="280650" x="3994150" y="6324600"/>
          <p14:tracePt t="280667" x="4121150" y="6445250"/>
          <p14:tracePt t="280684" x="4222750" y="6527800"/>
          <p14:tracePt t="280700" x="4349750" y="6597650"/>
          <p14:tracePt t="280717" x="4483100" y="6629400"/>
          <p14:tracePt t="280734" x="4635500" y="6635750"/>
          <p14:tracePt t="280751" x="4787900" y="6610350"/>
          <p14:tracePt t="280767" x="4902200" y="6572250"/>
          <p14:tracePt t="280784" x="4959350" y="6540500"/>
          <p14:tracePt t="280801" x="4984750" y="6515100"/>
          <p14:tracePt t="280817" x="4991100" y="6489700"/>
          <p14:tracePt t="280820" x="4991100" y="6477000"/>
          <p14:tracePt t="280834" x="4991100" y="6464300"/>
          <p14:tracePt t="280835" x="4991100" y="6451600"/>
          <p14:tracePt t="280851" x="5003800" y="6438900"/>
          <p14:tracePt t="280867" x="5016500" y="6413500"/>
          <p14:tracePt t="280884" x="5016500" y="6400800"/>
          <p14:tracePt t="280901" x="4978400" y="6394450"/>
          <p14:tracePt t="280918" x="4870450" y="6375400"/>
          <p14:tracePt t="280933" x="4787900" y="6362700"/>
          <p14:tracePt t="280951" x="4730750" y="6356350"/>
          <p14:tracePt t="280968" x="4711700" y="6350000"/>
          <p14:tracePt t="282015" x="4718050" y="6343650"/>
          <p14:tracePt t="282024" x="4724400" y="6337300"/>
          <p14:tracePt t="282035" x="4737100" y="6324600"/>
          <p14:tracePt t="282052" x="4743450" y="6318250"/>
          <p14:tracePt t="282070" x="4749800" y="6311900"/>
          <p14:tracePt t="282086" x="4762500" y="6292850"/>
          <p14:tracePt t="282102" x="4781550" y="6280150"/>
          <p14:tracePt t="282119" x="4813300" y="6254750"/>
          <p14:tracePt t="282135" x="4883150" y="6229350"/>
          <p14:tracePt t="282152" x="4984750" y="6210300"/>
          <p14:tracePt t="282169" x="5105400" y="6197600"/>
          <p14:tracePt t="282186" x="5226050" y="6197600"/>
          <p14:tracePt t="282202" x="5416550" y="6191250"/>
          <p14:tracePt t="282219" x="5600700" y="6178550"/>
          <p14:tracePt t="282235" x="5797550" y="6146800"/>
          <p14:tracePt t="282252" x="5994400" y="6121400"/>
          <p14:tracePt t="282254" x="6089650" y="6115050"/>
          <p14:tracePt t="282269" x="6261100" y="6127750"/>
          <p14:tracePt t="282286" x="6362700" y="6153150"/>
          <p14:tracePt t="282302" x="6470650" y="6184900"/>
          <p14:tracePt t="282319" x="6515100" y="6197600"/>
          <p14:tracePt t="282335" x="6546850" y="6203950"/>
          <p14:tracePt t="282352" x="6572250" y="6203950"/>
          <p14:tracePt t="282369" x="6604000" y="6203950"/>
          <p14:tracePt t="282385" x="6648450" y="6203950"/>
          <p14:tracePt t="282402" x="6692900" y="6203950"/>
          <p14:tracePt t="282419" x="6756400" y="6203950"/>
          <p14:tracePt t="282436" x="6838950" y="6203950"/>
          <p14:tracePt t="282452" x="6915150" y="6203950"/>
          <p14:tracePt t="282469" x="7016750" y="6203950"/>
          <p14:tracePt t="282485" x="7073900" y="6203950"/>
          <p14:tracePt t="282503" x="7137400" y="6203950"/>
          <p14:tracePt t="282519" x="7150100" y="6203950"/>
          <p14:tracePt t="282535" x="7162800" y="6203950"/>
          <p14:tracePt t="282651" x="7150100" y="6216650"/>
          <p14:tracePt t="282660" x="7131050" y="6229350"/>
          <p14:tracePt t="282668" x="7092950" y="6254750"/>
          <p14:tracePt t="282685" x="6965950" y="6299200"/>
          <p14:tracePt t="282702" x="6838950" y="6337300"/>
          <p14:tracePt t="282719" x="6737350" y="6362700"/>
          <p14:tracePt t="282736" x="6686550" y="6369050"/>
          <p14:tracePt t="282738" x="6680200" y="6375400"/>
          <p14:tracePt t="282788" x="6673850" y="6375400"/>
          <p14:tracePt t="282802" x="6642100" y="6369050"/>
          <p14:tracePt t="282819" x="6546850" y="6350000"/>
          <p14:tracePt t="282836" x="6400800" y="6350000"/>
          <p14:tracePt t="282853" x="6267450" y="6330950"/>
          <p14:tracePt t="282869" x="6191250" y="6318250"/>
          <p14:tracePt t="282886" x="6146800" y="6292850"/>
          <p14:tracePt t="282903" x="6140450" y="6286500"/>
          <p14:tracePt t="282919" x="6140450" y="6273800"/>
          <p14:tracePt t="282972" x="6140450" y="6286500"/>
          <p14:tracePt t="282986" x="6140450" y="6292850"/>
          <p14:tracePt t="283003" x="6153150" y="6356350"/>
          <p14:tracePt t="283020" x="6172200" y="6381750"/>
          <p14:tracePt t="283036" x="6191250" y="6400800"/>
          <p14:tracePt t="283052" x="6203950" y="6413500"/>
          <p14:tracePt t="283069" x="6216650" y="6413500"/>
          <p14:tracePt t="283086" x="6242050" y="6419850"/>
          <p14:tracePt t="283102" x="6305550" y="6419850"/>
          <p14:tracePt t="283119" x="6388100" y="6413500"/>
          <p14:tracePt t="283136" x="6483350" y="6400800"/>
          <p14:tracePt t="283152" x="6572250" y="6388100"/>
          <p14:tracePt t="283170" x="6654800" y="6381750"/>
          <p14:tracePt t="283186" x="6711950" y="6375400"/>
          <p14:tracePt t="283202" x="6743700" y="6375400"/>
          <p14:tracePt t="283219" x="6781800" y="6375400"/>
          <p14:tracePt t="283237" x="6807200" y="6369050"/>
          <p14:tracePt t="283253" x="6819900" y="6369050"/>
          <p14:tracePt t="283269" x="6832600" y="6362700"/>
          <p14:tracePt t="283286" x="6845300" y="6356350"/>
          <p14:tracePt t="283303" x="6851650" y="6356350"/>
          <p14:tracePt t="283376" x="6858000" y="6356350"/>
          <p14:tracePt t="283391" x="6864350" y="6356350"/>
          <p14:tracePt t="283398" x="6877050" y="6356350"/>
          <p14:tracePt t="283405" x="6896100" y="6356350"/>
          <p14:tracePt t="283419" x="6902450" y="6356350"/>
          <p14:tracePt t="283436" x="6934200" y="6356350"/>
          <p14:tracePt t="283454" x="6953250" y="6356350"/>
          <p14:tracePt t="283470" x="6965950" y="6356350"/>
          <p14:tracePt t="283486" x="6978650" y="6356350"/>
          <p14:tracePt t="283605" x="6985000" y="6356350"/>
          <p14:tracePt t="283784" x="6991350" y="6350000"/>
          <p14:tracePt t="283903" x="6991350" y="6343650"/>
          <p14:tracePt t="283912" x="6997700" y="6343650"/>
          <p14:tracePt t="283919" x="6997700" y="6337300"/>
          <p14:tracePt t="284307" x="7004050" y="6343650"/>
          <p14:tracePt t="284316" x="7004050" y="6350000"/>
          <p14:tracePt t="284321" x="7004050" y="6356350"/>
          <p14:tracePt t="284338" x="7004050" y="6362700"/>
          <p14:tracePt t="284354" x="7004050" y="6369050"/>
          <p14:tracePt t="284419" x="7010400" y="6369050"/>
          <p14:tracePt t="284428" x="7023100" y="6369050"/>
          <p14:tracePt t="284437" x="7048500" y="6369050"/>
          <p14:tracePt t="284454" x="7131050" y="6369050"/>
          <p14:tracePt t="284471" x="7226300" y="6381750"/>
          <p14:tracePt t="284487" x="7283450" y="6388100"/>
          <p14:tracePt t="284504" x="7315200" y="6400800"/>
          <p14:tracePt t="284521" x="7366000" y="6407150"/>
          <p14:tracePt t="284539" x="7397750" y="6413500"/>
          <p14:tracePt t="284554" x="7416800" y="6413500"/>
          <p14:tracePt t="284571" x="7493000" y="6413500"/>
          <p14:tracePt t="284588" x="7524750" y="6413500"/>
          <p14:tracePt t="284604" x="7543800" y="6413500"/>
          <p14:tracePt t="284620" x="7562850" y="6407150"/>
          <p14:tracePt t="284637" x="7581900" y="6407150"/>
          <p14:tracePt t="284654" x="7607300" y="6407150"/>
          <p14:tracePt t="284671" x="7632700" y="6407150"/>
          <p14:tracePt t="284688" x="7651750" y="6407150"/>
          <p14:tracePt t="284704" x="7677150" y="6400800"/>
          <p14:tracePt t="284721" x="7727950" y="6400800"/>
          <p14:tracePt t="284737" x="7778750" y="6400800"/>
          <p14:tracePt t="284754" x="7886700" y="6413500"/>
          <p14:tracePt t="284772" x="8045450" y="6419850"/>
          <p14:tracePt t="284787" x="8121650" y="6419850"/>
          <p14:tracePt t="284804" x="8216900" y="6426200"/>
          <p14:tracePt t="284821" x="8293100" y="6426200"/>
          <p14:tracePt t="284838" x="8375650" y="6426200"/>
          <p14:tracePt t="284854" x="8451850" y="6419850"/>
          <p14:tracePt t="284870" x="8502650" y="6407150"/>
          <p14:tracePt t="284887" x="8547100" y="6400800"/>
          <p14:tracePt t="284904" x="8559800" y="6394450"/>
          <p14:tracePt t="284921" x="8572500" y="6394450"/>
          <p14:tracePt t="284938" x="8578850" y="6388100"/>
          <p14:tracePt t="284954" x="8585200" y="6388100"/>
          <p14:tracePt t="284989" x="8585200" y="6381750"/>
          <p14:tracePt t="285021" x="8578850" y="6375400"/>
          <p14:tracePt t="285037" x="8572500" y="6375400"/>
          <p14:tracePt t="285055" x="8572500" y="6369050"/>
          <p14:tracePt t="285071" x="8616950" y="6369050"/>
          <p14:tracePt t="285087" x="8731250" y="6369050"/>
          <p14:tracePt t="285104" x="8934450" y="6388100"/>
          <p14:tracePt t="285121" x="9131300" y="6413500"/>
          <p14:tracePt t="285124" x="9239250" y="6438900"/>
          <p14:tracePt t="285138" x="9309100" y="6451600"/>
          <p14:tracePt t="285140" x="9410700" y="6464300"/>
          <p14:tracePt t="285154" x="9480550" y="6470650"/>
          <p14:tracePt t="285172" x="9715500" y="6470650"/>
          <p14:tracePt t="285187" x="9906000" y="6470650"/>
          <p14:tracePt t="285205" x="10039350" y="6457950"/>
          <p14:tracePt t="285221" x="10083800" y="6445250"/>
          <p14:tracePt t="285238" x="10090150" y="6445250"/>
          <p14:tracePt t="285379" x="10096500" y="6445250"/>
          <p14:tracePt t="285404" x="10096500" y="6438900"/>
          <p14:tracePt t="285411" x="10102850" y="6438900"/>
          <p14:tracePt t="285438" x="10115550" y="6438900"/>
          <p14:tracePt t="285455" x="10134600" y="6432550"/>
          <p14:tracePt t="285472" x="10204450" y="6432550"/>
          <p14:tracePt t="285488" x="10267950" y="6426200"/>
          <p14:tracePt t="285491" x="10306050" y="6426200"/>
          <p14:tracePt t="285505" x="10350500" y="6413500"/>
          <p14:tracePt t="285521" x="10388600" y="6407150"/>
          <p14:tracePt t="285538" x="10414000" y="6407150"/>
          <p14:tracePt t="285555" x="10426700" y="6400800"/>
          <p14:tracePt t="285571" x="10433050" y="6400800"/>
          <p14:tracePt t="285588" x="10439400" y="6400800"/>
          <p14:tracePt t="285605" x="10445750" y="6400800"/>
          <p14:tracePt t="285622" x="10452100" y="6400800"/>
          <p14:tracePt t="285797" x="10445750" y="6400800"/>
          <p14:tracePt t="285820" x="10439400" y="6400800"/>
          <p14:tracePt t="285838" x="10439400" y="6388100"/>
          <p14:tracePt t="285855" x="10464800" y="6375400"/>
          <p14:tracePt t="285872" x="10541000" y="6362700"/>
          <p14:tracePt t="285889" x="10648950" y="6337300"/>
          <p14:tracePt t="285905" x="10737850" y="6324600"/>
          <p14:tracePt t="285923" x="10833100" y="6305550"/>
          <p14:tracePt t="285938" x="10852150" y="6305550"/>
          <p14:tracePt t="285940" x="10871200" y="6305550"/>
          <p14:tracePt t="285955" x="10883900" y="6305550"/>
          <p14:tracePt t="285957" x="10896600" y="6305550"/>
          <p14:tracePt t="285988" x="10902950" y="6305550"/>
          <p14:tracePt t="286005" x="10922000" y="6311900"/>
          <p14:tracePt t="286023" x="10934700" y="6330950"/>
          <p14:tracePt t="286038" x="10947400" y="6337300"/>
          <p14:tracePt t="286055" x="10960100" y="6350000"/>
          <p14:tracePt t="286072" x="10972800" y="6356350"/>
          <p14:tracePt t="286088" x="10979150" y="6369050"/>
          <p14:tracePt t="286105" x="10991850" y="6375400"/>
          <p14:tracePt t="286122" x="10991850" y="6388100"/>
          <p14:tracePt t="286138" x="10998200" y="6400800"/>
          <p14:tracePt t="286155" x="11004550" y="6407150"/>
          <p14:tracePt t="286172" x="11004550" y="6413500"/>
          <p14:tracePt t="286379" x="10991850" y="6413500"/>
          <p14:tracePt t="286388" x="10979150" y="6413500"/>
          <p14:tracePt t="286406" x="10871200" y="6432550"/>
          <p14:tracePt t="286423" x="10693400" y="6451600"/>
          <p14:tracePt t="286440" x="10598150" y="6483350"/>
          <p14:tracePt t="286456" x="10509250" y="6515100"/>
          <p14:tracePt t="286472" x="10433050" y="6540500"/>
          <p14:tracePt t="286489" x="10350500" y="6565900"/>
          <p14:tracePt t="286506" x="10217150" y="6584950"/>
          <p14:tracePt t="286522" x="10020300" y="6616700"/>
          <p14:tracePt t="286539" x="9683750" y="6661150"/>
          <p14:tracePt t="286556" x="9290050" y="6699250"/>
          <p14:tracePt t="286572" x="8877300" y="6743700"/>
          <p14:tracePt t="286589" x="8451850" y="6788150"/>
          <p14:tracePt t="286605" x="8185150" y="6813550"/>
          <p14:tracePt t="286623" x="7918450" y="6845300"/>
          <p14:tracePt t="286981" x="5962650" y="6851650"/>
          <p14:tracePt t="286987" x="5924550" y="6832600"/>
          <p14:tracePt t="287006" x="5822950" y="6781800"/>
          <p14:tracePt t="287022" x="5708650" y="6724650"/>
          <p14:tracePt t="287039" x="5632450" y="6673850"/>
          <p14:tracePt t="287044" x="5607050" y="6648450"/>
          <p14:tracePt t="287056" x="5600700" y="6635750"/>
          <p14:tracePt t="287073" x="5594350" y="6604000"/>
          <p14:tracePt t="287090" x="5613400" y="6584950"/>
          <p14:tracePt t="287106" x="5632450" y="6565900"/>
          <p14:tracePt t="287140" x="5626100" y="6572250"/>
          <p14:tracePt t="287157" x="5607050" y="6584950"/>
          <p14:tracePt t="287173" x="5594350" y="6591300"/>
          <p14:tracePt t="287235" x="5600700" y="6584950"/>
          <p14:tracePt t="287241" x="5607050" y="6578600"/>
          <p14:tracePt t="287256" x="5638800" y="6559550"/>
          <p14:tracePt t="287272" x="5676900" y="6546850"/>
          <p14:tracePt t="287289" x="5721350" y="6527800"/>
          <p14:tracePt t="287306" x="5765800" y="6515100"/>
          <p14:tracePt t="287323" x="5835650" y="6502400"/>
          <p14:tracePt t="287339" x="5899150" y="6502400"/>
          <p14:tracePt t="287356" x="6000750" y="6489700"/>
          <p14:tracePt t="287373" x="6096000" y="6489700"/>
          <p14:tracePt t="287390" x="6146800" y="6483350"/>
          <p14:tracePt t="287392" x="6172200" y="6477000"/>
          <p14:tracePt t="287406" x="6178550" y="6477000"/>
          <p14:tracePt t="287408" x="6197600" y="6470650"/>
          <p14:tracePt t="287423" x="6223000" y="6464300"/>
          <p14:tracePt t="287439" x="6248400" y="6457950"/>
          <p14:tracePt t="287456" x="6267450" y="6457950"/>
          <p14:tracePt t="287473" x="6273800" y="6457950"/>
          <p14:tracePt t="287490" x="6280150" y="6451600"/>
          <p14:tracePt t="287523" x="6286500" y="6451600"/>
          <p14:tracePt t="287557" x="6299200" y="6451600"/>
          <p14:tracePt t="287574" x="6318250" y="6457950"/>
          <p14:tracePt t="287590" x="6337300" y="6457950"/>
          <p14:tracePt t="287606" x="6362700" y="6457950"/>
          <p14:tracePt t="287623" x="6419850" y="6445250"/>
          <p14:tracePt t="287639" x="6457950" y="6432550"/>
          <p14:tracePt t="287656" x="6515100" y="6413500"/>
          <p14:tracePt t="287673" x="6546850" y="6400800"/>
          <p14:tracePt t="287689" x="6565900" y="6388100"/>
          <p14:tracePt t="287706" x="6591300" y="6381750"/>
          <p14:tracePt t="287723" x="6597650" y="6381750"/>
          <p14:tracePt t="287740" x="6604000" y="6381750"/>
          <p14:tracePt t="287832" x="6610350" y="6381750"/>
          <p14:tracePt t="287846" x="6610350" y="6375400"/>
          <p14:tracePt t="287959" x="6623050" y="6375400"/>
          <p14:tracePt t="287966" x="6629400" y="6381750"/>
          <p14:tracePt t="287973" x="6635750" y="6381750"/>
          <p14:tracePt t="287990" x="6642100" y="6381750"/>
          <p14:tracePt t="288007" x="6654800" y="6381750"/>
          <p14:tracePt t="288023" x="6661150" y="6388100"/>
          <p14:tracePt t="288041" x="6667500" y="6388100"/>
          <p14:tracePt t="288057" x="6667500" y="6394450"/>
          <p14:tracePt t="288074" x="6673850" y="6394450"/>
          <p14:tracePt t="288107" x="6673850" y="6419850"/>
          <p14:tracePt t="288124" x="6648450" y="6483350"/>
          <p14:tracePt t="288141" x="6623050" y="6527800"/>
          <p14:tracePt t="288157" x="6616700" y="6553200"/>
          <p14:tracePt t="288190" x="6623050" y="6540500"/>
          <p14:tracePt t="288206" x="6635750" y="6502400"/>
          <p14:tracePt t="288223" x="6635750" y="6464300"/>
          <p14:tracePt t="288240" x="6584950" y="6438900"/>
          <p14:tracePt t="288257" x="6496050" y="6438900"/>
          <p14:tracePt t="288273" x="6451600" y="6438900"/>
          <p14:tracePt t="296252" x="6445250" y="6438900"/>
          <p14:tracePt t="296258" x="6432550" y="6432550"/>
          <p14:tracePt t="296263" x="6394450" y="6394450"/>
          <p14:tracePt t="296280" x="6286500" y="6311900"/>
          <p14:tracePt t="296297" x="6140450" y="6235700"/>
          <p14:tracePt t="296314" x="6032500" y="6172200"/>
          <p14:tracePt t="296330" x="5988050" y="6134100"/>
          <p14:tracePt t="296347" x="5937250" y="6083300"/>
          <p14:tracePt t="296363" x="5930900" y="6070600"/>
          <p14:tracePt t="296380" x="5981700" y="6038850"/>
          <p14:tracePt t="296397" x="6076950" y="5969000"/>
          <p14:tracePt t="296414" x="6197600" y="5880100"/>
          <p14:tracePt t="296433" x="6343650" y="5784850"/>
          <p14:tracePt t="296447" x="6381750" y="5765800"/>
          <p14:tracePt t="296464" x="6445250" y="5746750"/>
          <p14:tracePt t="296480" x="6464300" y="5746750"/>
          <p14:tracePt t="296497" x="6464300" y="5759450"/>
          <p14:tracePt t="296514" x="6445250" y="5791200"/>
          <p14:tracePt t="296530" x="6407150" y="5829300"/>
          <p14:tracePt t="296547" x="6350000" y="5880100"/>
          <p14:tracePt t="296564" x="6311900" y="5924550"/>
          <p14:tracePt t="296580" x="6286500" y="5969000"/>
          <p14:tracePt t="296597" x="6267450" y="6019800"/>
          <p14:tracePt t="296614" x="6235700" y="6051550"/>
          <p14:tracePt t="296631" x="6159500" y="6083300"/>
          <p14:tracePt t="296647" x="6045200" y="6108700"/>
          <p14:tracePt t="296652" x="5981700" y="6115050"/>
          <p14:tracePt t="296663" x="5918200" y="6121400"/>
          <p14:tracePt t="296681" x="5727700" y="6115050"/>
          <p14:tracePt t="296698" x="5594350" y="6096000"/>
          <p14:tracePt t="296714" x="5530850" y="6083300"/>
          <p14:tracePt t="296733" x="5416550" y="6083300"/>
          <p14:tracePt t="296747" x="5207000" y="6102350"/>
          <p14:tracePt t="296764" x="5003800" y="6121400"/>
          <p14:tracePt t="296781" x="4857750" y="6134100"/>
          <p14:tracePt t="296797" x="4756150" y="6140450"/>
          <p14:tracePt t="296814" x="4737100" y="6140450"/>
          <p14:tracePt t="296864" x="4737100" y="6146800"/>
          <p14:tracePt t="296881" x="4737100" y="6191250"/>
          <p14:tracePt t="296898" x="4762500" y="6248400"/>
          <p14:tracePt t="296914" x="4787900" y="6305550"/>
          <p14:tracePt t="296917" x="4806950" y="6324600"/>
          <p14:tracePt t="296931" x="4876800" y="6407150"/>
          <p14:tracePt t="296947" x="4972050" y="6477000"/>
          <p14:tracePt t="296964" x="5105400" y="6553200"/>
          <p14:tracePt t="296981" x="5207000" y="6597650"/>
          <p14:tracePt t="296997" x="5289550" y="6616700"/>
          <p14:tracePt t="297014" x="5365750" y="6616700"/>
          <p14:tracePt t="297031" x="5454650" y="6591300"/>
          <p14:tracePt t="297047" x="5562600" y="6527800"/>
          <p14:tracePt t="297064" x="5645150" y="6388100"/>
          <p14:tracePt t="297081" x="5657850" y="6261100"/>
          <p14:tracePt t="297098" x="5657850" y="6159500"/>
          <p14:tracePt t="297099" x="5657850" y="6134100"/>
          <p14:tracePt t="297114" x="5657850" y="6121400"/>
          <p14:tracePt t="297131" x="5657850" y="6115050"/>
          <p14:tracePt t="297147" x="5651500" y="6108700"/>
          <p14:tracePt t="297166" x="5581650" y="6102350"/>
          <p14:tracePt t="297183" x="5518150" y="6108700"/>
          <p14:tracePt t="297198" x="5467350" y="6121400"/>
          <p14:tracePt t="297215" x="5403850" y="6140450"/>
          <p14:tracePt t="297231" x="5372100" y="6172200"/>
          <p14:tracePt t="297248" x="5353050" y="6210300"/>
          <p14:tracePt t="297264" x="5353050" y="6242050"/>
          <p14:tracePt t="297281" x="5378450" y="6286500"/>
          <p14:tracePt t="297298" x="5422900" y="6318250"/>
          <p14:tracePt t="297314" x="5461000" y="6330950"/>
          <p14:tracePt t="297332" x="5530850" y="6337300"/>
          <p14:tracePt t="297348" x="5575300" y="6330950"/>
          <p14:tracePt t="297351" x="5600700" y="6318250"/>
          <p14:tracePt t="297364" x="5613400" y="6311900"/>
          <p14:tracePt t="297381" x="5638800" y="6286500"/>
          <p14:tracePt t="297383" x="5645150" y="6280150"/>
          <p14:tracePt t="297397" x="5651500" y="6267450"/>
          <p14:tracePt t="297415" x="5657850" y="6261100"/>
          <p14:tracePt t="297431" x="5651500" y="6261100"/>
          <p14:tracePt t="297448" x="5632450" y="6267450"/>
          <p14:tracePt t="297464" x="5613400" y="6280150"/>
          <p14:tracePt t="297481" x="5600700" y="6280150"/>
          <p14:tracePt t="297498" x="5594350" y="6286500"/>
          <p14:tracePt t="297531" x="5594350" y="6273800"/>
          <p14:tracePt t="297548" x="5588000" y="6235700"/>
          <p14:tracePt t="297565" x="5588000" y="6203950"/>
          <p14:tracePt t="297581" x="5588000" y="6165850"/>
          <p14:tracePt t="297598" x="5562600" y="6146800"/>
          <p14:tracePt t="297615" x="5543550" y="6127750"/>
          <p14:tracePt t="297632" x="5524500" y="6115050"/>
          <p14:tracePt t="297648" x="5505450" y="6096000"/>
          <p14:tracePt t="297664" x="5505450" y="6064250"/>
          <p14:tracePt t="298200" x="5518150" y="6057900"/>
          <p14:tracePt t="298207" x="5568950" y="6045200"/>
          <p14:tracePt t="298214" x="5626100" y="6032500"/>
          <p14:tracePt t="298232" x="5784850" y="6000750"/>
          <p14:tracePt t="298249" x="5899150" y="5975350"/>
          <p14:tracePt t="298266" x="5975350" y="5956300"/>
          <p14:tracePt t="298282" x="6026150" y="5937250"/>
          <p14:tracePt t="298299" x="6070600" y="5911850"/>
          <p14:tracePt t="298316" x="6102350" y="5892800"/>
          <p14:tracePt t="298333" x="6146800" y="5861050"/>
          <p14:tracePt t="298349" x="6178550" y="5835650"/>
          <p14:tracePt t="298365" x="6197600" y="5803900"/>
          <p14:tracePt t="298382" x="6216650" y="5784850"/>
          <p14:tracePt t="298399" x="6223000" y="5772150"/>
          <p14:tracePt t="298416" x="6235700" y="5759450"/>
          <p14:tracePt t="298433" x="6242050" y="5746750"/>
          <p14:tracePt t="298448" x="6248400" y="5740400"/>
          <p14:tracePt t="298465" x="6248400" y="5734050"/>
          <p14:tracePt t="298482" x="6254750" y="5734050"/>
          <p14:tracePt t="298564" x="6254750" y="5727700"/>
          <p14:tracePt t="298582" x="6261100" y="5727700"/>
          <p14:tracePt t="298599" x="6261100" y="5721350"/>
          <p14:tracePt t="299407" x="6267450" y="5721350"/>
          <p14:tracePt t="299416" x="6273800" y="5715000"/>
          <p14:tracePt t="299433" x="6280150" y="5708650"/>
          <p14:tracePt t="302159" x="6267450" y="5702300"/>
          <p14:tracePt t="302169" x="6248400" y="5689600"/>
          <p14:tracePt t="302185" x="6140450" y="5638800"/>
          <p14:tracePt t="302202" x="6013450" y="5613400"/>
          <p14:tracePt t="302219" x="5918200" y="5607050"/>
          <p14:tracePt t="302235" x="5861050" y="5607050"/>
          <p14:tracePt t="302252" x="5816600" y="5613400"/>
          <p14:tracePt t="302268" x="5753100" y="5619750"/>
          <p14:tracePt t="302285" x="5607050" y="5588000"/>
          <p14:tracePt t="302302" x="5518150" y="5562600"/>
          <p14:tracePt t="302320" x="5441950" y="5537200"/>
          <p14:tracePt t="302336" x="5391150" y="5518150"/>
          <p14:tracePt t="302352" x="5359400" y="5505450"/>
          <p14:tracePt t="302369" x="5327650" y="5486400"/>
          <p14:tracePt t="302386" x="5283200" y="5461000"/>
          <p14:tracePt t="302402" x="5207000" y="5422900"/>
          <p14:tracePt t="302418" x="5124450" y="5372100"/>
          <p14:tracePt t="302436" x="5067300" y="5346700"/>
          <p14:tracePt t="302452" x="5016500" y="5314950"/>
          <p14:tracePt t="302457" x="5003800" y="5308600"/>
          <p14:tracePt t="302566" x="5010150" y="5302250"/>
          <p14:tracePt t="302576" x="5054600" y="5270500"/>
          <p14:tracePt t="302585" x="5092700" y="5257800"/>
          <p14:tracePt t="302602" x="5200650" y="5232400"/>
          <p14:tracePt t="302619" x="5302250" y="5226050"/>
          <p14:tracePt t="302636" x="5327650" y="5226050"/>
          <p14:tracePt t="302738" x="5334000" y="5226050"/>
          <p14:tracePt t="302747" x="5340350" y="5219700"/>
          <p14:tracePt t="302756" x="5353050" y="5219700"/>
          <p14:tracePt t="302772" x="5384800" y="5207000"/>
          <p14:tracePt t="302786" x="5403850" y="5194300"/>
          <p14:tracePt t="302802" x="5410200" y="5194300"/>
          <p14:tracePt t="302819" x="5416550" y="5187950"/>
          <p14:tracePt t="302852" x="5429250" y="5175250"/>
          <p14:tracePt t="302869" x="5441950" y="5156200"/>
          <p14:tracePt t="302887" x="5454650" y="5149850"/>
          <p14:tracePt t="302919" x="5461000" y="5143500"/>
          <p14:tracePt t="302936" x="5461000" y="5137150"/>
          <p14:tracePt t="302988" x="5467350" y="5137150"/>
          <p14:tracePt t="303006" x="5467350" y="5130800"/>
          <p14:tracePt t="303019" x="5467350" y="5124450"/>
          <p14:tracePt t="303036" x="5473700" y="5105400"/>
          <p14:tracePt t="303052" x="5473700" y="5086350"/>
          <p14:tracePt t="303069" x="5473700" y="5080000"/>
          <p14:tracePt t="303399" x="5473700" y="5073650"/>
          <p14:tracePt t="303407" x="5461000" y="5073650"/>
          <p14:tracePt t="303419" x="5448300" y="5067300"/>
          <p14:tracePt t="303438" x="5422900" y="5060950"/>
          <p14:tracePt t="303454" x="5403850" y="5060950"/>
          <p14:tracePt t="303469" x="5378450" y="5054600"/>
          <p14:tracePt t="303487" x="5359400" y="5054600"/>
          <p14:tracePt t="303503" x="5334000" y="5054600"/>
          <p14:tracePt t="303519" x="5321300" y="5054600"/>
          <p14:tracePt t="303540" x="5314950" y="5054600"/>
          <p14:tracePt t="303552" x="5308600" y="5048250"/>
          <p14:tracePt t="303569" x="5302250" y="5048250"/>
          <p14:tracePt t="303586" x="5289550" y="5022850"/>
          <p14:tracePt t="303603" x="5270500" y="4997450"/>
          <p14:tracePt t="303620" x="5257800" y="4965700"/>
          <p14:tracePt t="303624" x="5245100" y="4946650"/>
          <p14:tracePt t="303636" x="5232400" y="4914900"/>
          <p14:tracePt t="303653" x="5200650" y="4845050"/>
          <p14:tracePt t="303670" x="5168900" y="4775200"/>
          <p14:tracePt t="303687" x="5118100" y="4686300"/>
          <p14:tracePt t="303704" x="5054600" y="4527550"/>
          <p14:tracePt t="303720" x="4991100" y="4337050"/>
          <p14:tracePt t="303736" x="4914900" y="4140200"/>
          <p14:tracePt t="303753" x="4819650" y="3930650"/>
          <p14:tracePt t="303770" x="4724400" y="3733800"/>
          <p14:tracePt t="303786" x="4648200" y="3549650"/>
          <p14:tracePt t="303803" x="4597400" y="3429000"/>
          <p14:tracePt t="303820" x="4533900" y="3257550"/>
          <p14:tracePt t="303837" x="4476750" y="3130550"/>
          <p14:tracePt t="303853" x="4400550" y="2946400"/>
          <p14:tracePt t="303869" x="4330700" y="2806700"/>
          <p14:tracePt t="303887" x="4273550" y="2692400"/>
          <p14:tracePt t="303903" x="4210050" y="2597150"/>
          <p14:tracePt t="303906" x="4184650" y="2565400"/>
          <p14:tracePt t="303920" x="4165600" y="2540000"/>
          <p14:tracePt t="303937" x="4108450" y="2495550"/>
          <p14:tracePt t="303953" x="4095750" y="2482850"/>
          <p14:tracePt t="303970" x="4089400" y="2482850"/>
          <p14:tracePt t="304053" x="4089400" y="2489200"/>
          <p14:tracePt t="304060" x="4095750" y="2501900"/>
          <p14:tracePt t="304070" x="4108450" y="2520950"/>
          <p14:tracePt t="304087" x="4133850" y="2552700"/>
          <p14:tracePt t="304104" x="4165600" y="2597150"/>
          <p14:tracePt t="304120" x="4210050" y="2667000"/>
          <p14:tracePt t="304137" x="4254500" y="2743200"/>
          <p14:tracePt t="304154" x="4311650" y="2838450"/>
          <p14:tracePt t="304156" x="4330700" y="2863850"/>
          <p14:tracePt t="304172" x="4400550" y="2946400"/>
          <p14:tracePt t="304188" x="4483100" y="3022600"/>
          <p14:tracePt t="304204" x="4578350" y="3098800"/>
          <p14:tracePt t="304220" x="4660900" y="3143250"/>
          <p14:tracePt t="304237" x="4743450" y="3168650"/>
          <p14:tracePt t="304253" x="4819650" y="3181350"/>
          <p14:tracePt t="304270" x="4902200" y="3181350"/>
          <p14:tracePt t="304287" x="4984750" y="3175000"/>
          <p14:tracePt t="304304" x="5086350" y="3149600"/>
          <p14:tracePt t="304320" x="5175250" y="3117850"/>
          <p14:tracePt t="304337" x="5276850" y="3086100"/>
          <p14:tracePt t="304354" x="5441950" y="3016250"/>
          <p14:tracePt t="304371" x="5581650" y="2952750"/>
          <p14:tracePt t="304387" x="5715000" y="2876550"/>
          <p14:tracePt t="304403" x="5835650" y="2800350"/>
          <p14:tracePt t="304406" x="5899150" y="2749550"/>
          <p14:tracePt t="304420" x="5930900" y="2724150"/>
          <p14:tracePt t="304423" x="5969000" y="2686050"/>
          <p14:tracePt t="304438" x="6032500" y="2622550"/>
          <p14:tracePt t="304454" x="6076950" y="2559050"/>
          <p14:tracePt t="304470" x="6127750" y="2482850"/>
          <p14:tracePt t="304487" x="6184900" y="2374900"/>
          <p14:tracePt t="304504" x="6235700" y="2260600"/>
          <p14:tracePt t="304520" x="6305550" y="2082800"/>
          <p14:tracePt t="304537" x="6369050" y="1898650"/>
          <p14:tracePt t="304554" x="6426200" y="1708150"/>
          <p14:tracePt t="304571" x="6470650" y="1530350"/>
          <p14:tracePt t="304587" x="6496050" y="1416050"/>
          <p14:tracePt t="304604" x="6508750" y="1282700"/>
          <p14:tracePt t="304620" x="6508750" y="1200150"/>
          <p14:tracePt t="304637" x="6489700" y="1073150"/>
          <p14:tracePt t="304654" x="6470650" y="958850"/>
          <p14:tracePt t="304659" x="6464300" y="920750"/>
          <p14:tracePt t="304671" x="6451600" y="844550"/>
          <p14:tracePt t="304687" x="6419850" y="685800"/>
          <p14:tracePt t="304704" x="6388100" y="590550"/>
          <p14:tracePt t="304720" x="6318250" y="508000"/>
          <p14:tracePt t="304737" x="6261100" y="469900"/>
          <p14:tracePt t="304754" x="6197600" y="444500"/>
          <p14:tracePt t="304771" x="6153150" y="419100"/>
          <p14:tracePt t="304787" x="6076950" y="361950"/>
          <p14:tracePt t="304804" x="5956300" y="273050"/>
          <p14:tracePt t="304821" x="5784850" y="158750"/>
          <p14:tracePt t="304838" x="5619750" y="57150"/>
          <p14:tracePt t="305038" x="4140200" y="31750"/>
          <p14:tracePt t="305055" x="4032250" y="101600"/>
          <p14:tracePt t="305071" x="3930650" y="171450"/>
          <p14:tracePt t="305089" x="3816350" y="254000"/>
          <p14:tracePt t="305092" x="3727450" y="311150"/>
          <p14:tracePt t="305106" x="3568700" y="406400"/>
          <p14:tracePt t="305122" x="3416300" y="488950"/>
          <p14:tracePt t="305138" x="3308350" y="546100"/>
          <p14:tracePt t="305155" x="3232150" y="603250"/>
          <p14:tracePt t="305172" x="3194050" y="635000"/>
          <p14:tracePt t="305188" x="3155950" y="679450"/>
          <p14:tracePt t="305204" x="3111500" y="736600"/>
          <p14:tracePt t="305220" x="3035300" y="812800"/>
          <p14:tracePt t="305237" x="2933700" y="908050"/>
          <p14:tracePt t="305254" x="2813050" y="1003300"/>
          <p14:tracePt t="305271" x="2743200" y="1066800"/>
          <p14:tracePt t="305288" x="2692400" y="1149350"/>
          <p14:tracePt t="305305" x="2679700" y="1193800"/>
          <p14:tracePt t="305321" x="2679700" y="1244600"/>
          <p14:tracePt t="305338" x="2692400" y="1314450"/>
          <p14:tracePt t="305340" x="2711450" y="1377950"/>
          <p14:tracePt t="305355" x="2717800" y="1435100"/>
          <p14:tracePt t="305372" x="2730500" y="1625600"/>
          <p14:tracePt t="305388" x="2743200" y="1797050"/>
          <p14:tracePt t="305404" x="2768600" y="1968500"/>
          <p14:tracePt t="305421" x="2825750" y="2120900"/>
          <p14:tracePt t="305438" x="2901950" y="2228850"/>
          <p14:tracePt t="305454" x="2959100" y="2298700"/>
          <p14:tracePt t="305471" x="3028950" y="2374900"/>
          <p14:tracePt t="305488" x="3086100" y="2425700"/>
          <p14:tracePt t="305504" x="3168650" y="2489200"/>
          <p14:tracePt t="305522" x="3352800" y="2609850"/>
          <p14:tracePt t="305538" x="3549650" y="2736850"/>
          <p14:tracePt t="305555" x="3714750" y="2838450"/>
          <p14:tracePt t="305572" x="3905250" y="2959100"/>
          <p14:tracePt t="305588" x="4032250" y="3028950"/>
          <p14:tracePt t="305605" x="4165600" y="3079750"/>
          <p14:tracePt t="305622" x="4235450" y="3079750"/>
          <p14:tracePt t="305638" x="4305300" y="3067050"/>
          <p14:tracePt t="305654" x="4387850" y="3048000"/>
          <p14:tracePt t="305671" x="4527550" y="3041650"/>
          <p14:tracePt t="305688" x="4660900" y="3041650"/>
          <p14:tracePt t="305705" x="4813300" y="3041650"/>
          <p14:tracePt t="305721" x="4972050" y="3041650"/>
          <p14:tracePt t="305738" x="5086350" y="3022600"/>
          <p14:tracePt t="305755" x="5213350" y="2959100"/>
          <p14:tracePt t="305772" x="5289550" y="2876550"/>
          <p14:tracePt t="305788" x="5359400" y="2781300"/>
          <p14:tracePt t="305805" x="5480050" y="2647950"/>
          <p14:tracePt t="305821" x="5588000" y="2559050"/>
          <p14:tracePt t="305838" x="5708650" y="2463800"/>
          <p14:tracePt t="305840" x="5753100" y="2432050"/>
          <p14:tracePt t="305855" x="5873750" y="2349500"/>
          <p14:tracePt t="305871" x="5994400" y="2241550"/>
          <p14:tracePt t="305889" x="6140450" y="2095500"/>
          <p14:tracePt t="305905" x="6216650" y="1987550"/>
          <p14:tracePt t="305921" x="6273800" y="1873250"/>
          <p14:tracePt t="305938" x="6324600" y="1758950"/>
          <p14:tracePt t="305955" x="6350000" y="1657350"/>
          <p14:tracePt t="305972" x="6362700" y="1562100"/>
          <p14:tracePt t="305988" x="6362700" y="1485900"/>
          <p14:tracePt t="306005" x="6350000" y="1441450"/>
          <p14:tracePt t="306022" x="6324600" y="1371600"/>
          <p14:tracePt t="306038" x="6280150" y="1295400"/>
          <p14:tracePt t="306055" x="6235700" y="1231900"/>
          <p14:tracePt t="306072" x="6153150" y="1149350"/>
          <p14:tracePt t="306089" x="6096000" y="1092200"/>
          <p14:tracePt t="306090" x="6026150" y="1047750"/>
          <p14:tracePt t="306106" x="5949950" y="1009650"/>
          <p14:tracePt t="306121" x="5822950" y="958850"/>
          <p14:tracePt t="306138" x="5721350" y="933450"/>
          <p14:tracePt t="306155" x="5619750" y="908050"/>
          <p14:tracePt t="306172" x="5467350" y="882650"/>
          <p14:tracePt t="306190" x="5353050" y="863600"/>
          <p14:tracePt t="306205" x="5238750" y="844550"/>
          <p14:tracePt t="306224" x="5060950" y="825500"/>
          <p14:tracePt t="306238" x="4940300" y="819150"/>
          <p14:tracePt t="306255" x="4832350" y="812800"/>
          <p14:tracePt t="306272" x="4724400" y="812800"/>
          <p14:tracePt t="306289" x="4610100" y="819150"/>
          <p14:tracePt t="306305" x="4451350" y="831850"/>
          <p14:tracePt t="306307" x="4387850" y="838200"/>
          <p14:tracePt t="306322" x="4330700" y="844550"/>
          <p14:tracePt t="306339" x="4159250" y="857250"/>
          <p14:tracePt t="306355" x="4076700" y="863600"/>
          <p14:tracePt t="306372" x="4000500" y="876300"/>
          <p14:tracePt t="306388" x="3943350" y="889000"/>
          <p14:tracePt t="306405" x="3892550" y="908050"/>
          <p14:tracePt t="306422" x="3835400" y="946150"/>
          <p14:tracePt t="306439" x="3771900" y="996950"/>
          <p14:tracePt t="306455" x="3708400" y="1054100"/>
          <p14:tracePt t="306472" x="3670300" y="1098550"/>
          <p14:tracePt t="306489" x="3644900" y="1162050"/>
          <p14:tracePt t="306506" x="3632200" y="1250950"/>
          <p14:tracePt t="306522" x="3632200" y="1346200"/>
          <p14:tracePt t="306524" x="3632200" y="1409700"/>
          <p14:tracePt t="306539" x="3632200" y="1517650"/>
          <p14:tracePt t="306555" x="3632200" y="1555750"/>
          <p14:tracePt t="306558" x="3632200" y="1631950"/>
          <p14:tracePt t="306572" x="3638550" y="1670050"/>
          <p14:tracePt t="306573" x="3638550" y="1746250"/>
          <p14:tracePt t="306589" x="3657600" y="1847850"/>
          <p14:tracePt t="306605" x="3689350" y="1955800"/>
          <p14:tracePt t="306622" x="3752850" y="2057400"/>
          <p14:tracePt t="306639" x="3841750" y="2171700"/>
          <p14:tracePt t="306655" x="3956050" y="2311400"/>
          <p14:tracePt t="306672" x="4044950" y="2425700"/>
          <p14:tracePt t="306689" x="4165600" y="2559050"/>
          <p14:tracePt t="306705" x="4241800" y="2641600"/>
          <p14:tracePt t="306722" x="4337050" y="2730500"/>
          <p14:tracePt t="306739" x="4419600" y="2800350"/>
          <p14:tracePt t="306755" x="4514850" y="2870200"/>
          <p14:tracePt t="306773" x="4705350" y="2965450"/>
          <p14:tracePt t="306789" x="4813300" y="2997200"/>
          <p14:tracePt t="306805" x="4914900" y="3003550"/>
          <p14:tracePt t="306822" x="4978400" y="2971800"/>
          <p14:tracePt t="306839" x="5035550" y="2927350"/>
          <p14:tracePt t="306855" x="5086350" y="2870200"/>
          <p14:tracePt t="306872" x="5130800" y="2813050"/>
          <p14:tracePt t="306889" x="5156200" y="2774950"/>
          <p14:tracePt t="306906" x="5175250" y="2743200"/>
          <p14:tracePt t="306922" x="5187950" y="2711450"/>
          <p14:tracePt t="306939" x="5200650" y="2673350"/>
          <p14:tracePt t="306956" x="5219700" y="2622550"/>
          <p14:tracePt t="306973" x="5238750" y="2578100"/>
          <p14:tracePt t="306989" x="5257800" y="2520950"/>
          <p14:tracePt t="307006" x="5264150" y="2482850"/>
          <p14:tracePt t="307024" x="5270500" y="2457450"/>
          <p14:tracePt t="307039" x="5276850" y="2451100"/>
          <p14:tracePt t="307086" x="5276850" y="2444750"/>
          <p14:tracePt t="307093" x="5283200" y="2438400"/>
          <p14:tracePt t="307106" x="5283200" y="2425700"/>
          <p14:tracePt t="307123" x="5308600" y="2355850"/>
          <p14:tracePt t="307139" x="5372100" y="2222500"/>
          <p14:tracePt t="307156" x="5473700" y="2063750"/>
          <p14:tracePt t="307158" x="5530850" y="1974850"/>
          <p14:tracePt t="307173" x="5613400" y="1803400"/>
          <p14:tracePt t="307189" x="5664200" y="1663700"/>
          <p14:tracePt t="307206" x="5695950" y="1549400"/>
          <p14:tracePt t="307222" x="5702300" y="1479550"/>
          <p14:tracePt t="307240" x="5702300" y="1435100"/>
          <p14:tracePt t="307256" x="5695950" y="1409700"/>
          <p14:tracePt t="307272" x="5676900" y="1390650"/>
          <p14:tracePt t="307289" x="5657850" y="1377950"/>
          <p14:tracePt t="307306" x="5619750" y="1358900"/>
          <p14:tracePt t="307322" x="5562600" y="1339850"/>
          <p14:tracePt t="307339" x="5518150" y="1320800"/>
          <p14:tracePt t="307356" x="5454650" y="1289050"/>
          <p14:tracePt t="307373" x="5384800" y="1263650"/>
          <p14:tracePt t="307389" x="5295900" y="1244600"/>
          <p14:tracePt t="307406" x="5207000" y="1225550"/>
          <p14:tracePt t="307423" x="5105400" y="1206500"/>
          <p14:tracePt t="307439" x="5016500" y="1193800"/>
          <p14:tracePt t="307456" x="4940300" y="1174750"/>
          <p14:tracePt t="307473" x="4902200" y="1168400"/>
          <p14:tracePt t="307489" x="4845050" y="1149350"/>
          <p14:tracePt t="307506" x="4781550" y="1130300"/>
          <p14:tracePt t="307523" x="4705350" y="1104900"/>
          <p14:tracePt t="307540" x="4667250" y="1092200"/>
          <p14:tracePt t="307556" x="4616450" y="1079500"/>
          <p14:tracePt t="307573" x="4584700" y="1073150"/>
          <p14:tracePt t="307589" x="4476750" y="1092200"/>
          <p14:tracePt t="307606" x="4368800" y="1130300"/>
          <p14:tracePt t="307623" x="4197350" y="1200150"/>
          <p14:tracePt t="307640" x="4095750" y="1238250"/>
          <p14:tracePt t="307656" x="4044950" y="1257300"/>
          <p14:tracePt t="307674" x="4025900" y="1270000"/>
          <p14:tracePt t="307690" x="3975100" y="1314450"/>
          <p14:tracePt t="307707" x="3937000" y="1371600"/>
          <p14:tracePt t="307723" x="3905250" y="1447800"/>
          <p14:tracePt t="307740" x="3873500" y="1555750"/>
          <p14:tracePt t="307756" x="3854450" y="1657350"/>
          <p14:tracePt t="307773" x="3841750" y="1752600"/>
          <p14:tracePt t="307790" x="3829050" y="1835150"/>
          <p14:tracePt t="307807" x="3816350" y="1911350"/>
          <p14:tracePt t="307823" x="3816350" y="1993900"/>
          <p14:tracePt t="307840" x="3816350" y="2051050"/>
          <p14:tracePt t="307841" x="3816350" y="2089150"/>
          <p14:tracePt t="307857" x="3822700" y="2114550"/>
          <p14:tracePt t="307857" x="3829050" y="2133600"/>
          <p14:tracePt t="307873" x="3854450" y="2197100"/>
          <p14:tracePt t="307890" x="3892550" y="2254250"/>
          <p14:tracePt t="307906" x="3917950" y="2305050"/>
          <p14:tracePt t="307923" x="3943350" y="2349500"/>
          <p14:tracePt t="307940" x="3962400" y="2393950"/>
          <p14:tracePt t="307957" x="3987800" y="2438400"/>
          <p14:tracePt t="307974" x="4013200" y="2489200"/>
          <p14:tracePt t="307990" x="4038600" y="2540000"/>
          <p14:tracePt t="308006" x="4064000" y="2597150"/>
          <p14:tracePt t="308023" x="4083050" y="2628900"/>
          <p14:tracePt t="308040" x="4102100" y="2673350"/>
          <p14:tracePt t="308056" x="4108450" y="2692400"/>
          <p14:tracePt t="308090" x="4121150" y="2692400"/>
          <p14:tracePt t="308108" x="4178300" y="2679700"/>
          <p14:tracePt t="308123" x="4210050" y="2673350"/>
          <p14:tracePt t="308140" x="4222750" y="2673350"/>
          <p14:tracePt t="308182" x="4229100" y="2673350"/>
          <p14:tracePt t="308195" x="4235450" y="2667000"/>
          <p14:tracePt t="308207" x="4241800" y="2667000"/>
          <p14:tracePt t="308224" x="4254500" y="2660650"/>
          <p14:tracePt t="308240" x="4267200" y="2654300"/>
          <p14:tracePt t="308257" x="4292600" y="2641600"/>
          <p14:tracePt t="308273" x="4298950" y="2641600"/>
          <p14:tracePt t="308307" x="4298950" y="2654300"/>
          <p14:tracePt t="308324" x="4298950" y="2686050"/>
          <p14:tracePt t="308341" x="4298950" y="2711450"/>
          <p14:tracePt t="308357" x="4292600" y="2743200"/>
          <p14:tracePt t="308373" x="4286250" y="2755900"/>
          <p14:tracePt t="308390" x="4286250" y="2762250"/>
          <p14:tracePt t="308464" x="4286250" y="2768600"/>
          <p14:tracePt t="308479" x="4292600" y="2774950"/>
          <p14:tracePt t="308488" x="4311650" y="2800350"/>
          <p14:tracePt t="308507" x="4368800" y="2838450"/>
          <p14:tracePt t="308525" x="4438650" y="2876550"/>
          <p14:tracePt t="308543" x="4470400" y="2889250"/>
          <p14:tracePt t="308557" x="4489450" y="2889250"/>
          <p14:tracePt t="308574" x="4508500" y="2889250"/>
          <p14:tracePt t="308592" x="4540250" y="2876550"/>
          <p14:tracePt t="308608" x="4584700" y="2863850"/>
          <p14:tracePt t="308624" x="4635500" y="2857500"/>
          <p14:tracePt t="308640" x="4711700" y="2870200"/>
          <p14:tracePt t="308657" x="4806950" y="2895600"/>
          <p14:tracePt t="308674" x="4902200" y="2914650"/>
          <p14:tracePt t="308691" x="4978400" y="2921000"/>
          <p14:tracePt t="308707" x="5010150" y="2921000"/>
          <p14:tracePt t="308724" x="5029200" y="2914650"/>
          <p14:tracePt t="308741" x="5041900" y="2895600"/>
          <p14:tracePt t="308758" x="5048250" y="2882900"/>
          <p14:tracePt t="308774" x="5060950" y="2870200"/>
          <p14:tracePt t="308775" x="5067300" y="2863850"/>
          <p14:tracePt t="308791" x="5073650" y="2857500"/>
          <p14:tracePt t="308807" x="5105400" y="2813050"/>
          <p14:tracePt t="308824" x="5137150" y="2768600"/>
          <p14:tracePt t="308841" x="5207000" y="2673350"/>
          <p14:tracePt t="308857" x="5251450" y="2616200"/>
          <p14:tracePt t="308874" x="5295900" y="2559050"/>
          <p14:tracePt t="308891" x="5327650" y="2501900"/>
          <p14:tracePt t="308908" x="5359400" y="2463800"/>
          <p14:tracePt t="308924" x="5397500" y="2400300"/>
          <p14:tracePt t="308941" x="5435600" y="2336800"/>
          <p14:tracePt t="308958" x="5480050" y="2266950"/>
          <p14:tracePt t="308974" x="5537200" y="2178050"/>
          <p14:tracePt t="308991" x="5568950" y="2127250"/>
          <p14:tracePt t="309007" x="5594350" y="2076450"/>
          <p14:tracePt t="309025" x="5626100" y="2025650"/>
          <p14:tracePt t="309041" x="5651500" y="1981200"/>
          <p14:tracePt t="309057" x="5670550" y="1949450"/>
          <p14:tracePt t="309074" x="5689600" y="1905000"/>
          <p14:tracePt t="309091" x="5715000" y="1828800"/>
          <p14:tracePt t="309107" x="5727700" y="1752600"/>
          <p14:tracePt t="309124" x="5740400" y="1670050"/>
          <p14:tracePt t="309141" x="5746750" y="1593850"/>
          <p14:tracePt t="309158" x="5746750" y="1524000"/>
          <p14:tracePt t="309175" x="5740400" y="1479550"/>
          <p14:tracePt t="309191" x="5734050" y="1422400"/>
          <p14:tracePt t="309207" x="5708650" y="1352550"/>
          <p14:tracePt t="309224" x="5664200" y="1270000"/>
          <p14:tracePt t="309241" x="5626100" y="1219200"/>
          <p14:tracePt t="309258" x="5568950" y="1149350"/>
          <p14:tracePt t="309274" x="5524500" y="1104900"/>
          <p14:tracePt t="309276" x="5486400" y="1066800"/>
          <p14:tracePt t="309291" x="5448300" y="1035050"/>
          <p14:tracePt t="309308" x="5378450" y="996950"/>
          <p14:tracePt t="309324" x="5327650" y="971550"/>
          <p14:tracePt t="309341" x="5264150" y="952500"/>
          <p14:tracePt t="309358" x="5156200" y="920750"/>
          <p14:tracePt t="309374" x="5080000" y="908050"/>
          <p14:tracePt t="309391" x="4997450" y="895350"/>
          <p14:tracePt t="309408" x="4902200" y="882650"/>
          <p14:tracePt t="309424" x="4756150" y="876300"/>
          <p14:tracePt t="309441" x="4654550" y="869950"/>
          <p14:tracePt t="309457" x="4552950" y="869950"/>
          <p14:tracePt t="309475" x="4451350" y="869950"/>
          <p14:tracePt t="309491" x="4368800" y="876300"/>
          <p14:tracePt t="309508" x="4324350" y="889000"/>
          <p14:tracePt t="309525" x="4222750" y="952500"/>
          <p14:tracePt t="309541" x="4152900" y="996950"/>
          <p14:tracePt t="309558" x="4102100" y="1022350"/>
          <p14:tracePt t="309575" x="4044950" y="1060450"/>
          <p14:tracePt t="309591" x="4000500" y="1092200"/>
          <p14:tracePt t="309608" x="3962400" y="1117600"/>
          <p14:tracePt t="309625" x="3905250" y="1162050"/>
          <p14:tracePt t="309642" x="3867150" y="1193800"/>
          <p14:tracePt t="309658" x="3816350" y="1231900"/>
          <p14:tracePt t="309674" x="3797300" y="1250950"/>
          <p14:tracePt t="309691" x="3784600" y="1276350"/>
          <p14:tracePt t="309708" x="3778250" y="1289050"/>
          <p14:tracePt t="309725" x="3771900" y="1314450"/>
          <p14:tracePt t="309742" x="3759200" y="1333500"/>
          <p14:tracePt t="309759" x="3752850" y="1352550"/>
          <p14:tracePt t="309775" x="3740150" y="1384300"/>
          <p14:tracePt t="310173" x="3733800" y="1384300"/>
          <p14:tracePt t="310179" x="3727450" y="1390650"/>
          <p14:tracePt t="310193" x="3714750" y="1403350"/>
          <p14:tracePt t="310209" x="3683000" y="1428750"/>
          <p14:tracePt t="310226" x="3651250" y="1454150"/>
          <p14:tracePt t="310229" x="3638550" y="1460500"/>
          <p14:tracePt t="310242" x="3632200" y="1466850"/>
          <p14:tracePt t="310246" x="3625850" y="1473200"/>
          <p14:tracePt t="310261" x="3619500" y="1485900"/>
          <p14:tracePt t="310276" x="3613150" y="1498600"/>
          <p14:tracePt t="310292" x="3606800" y="1511300"/>
          <p14:tracePt t="310308" x="3587750" y="1543050"/>
          <p14:tracePt t="310325" x="3568700" y="1587500"/>
          <p14:tracePt t="310342" x="3556000" y="1619250"/>
          <p14:tracePt t="310359" x="3556000" y="1663700"/>
          <p14:tracePt t="310376" x="3556000" y="1695450"/>
          <p14:tracePt t="310392" x="3556000" y="1752600"/>
          <p14:tracePt t="310409" x="3568700" y="1866900"/>
          <p14:tracePt t="310425" x="3568700" y="2019300"/>
          <p14:tracePt t="310443" x="3568700" y="2254250"/>
          <p14:tracePt t="310459" x="3568700" y="2374900"/>
          <p14:tracePt t="310475" x="3581400" y="2438400"/>
          <p14:tracePt t="310478" x="3606800" y="2495550"/>
          <p14:tracePt t="310493" x="3689350" y="2603500"/>
          <p14:tracePt t="310509" x="3790950" y="2698750"/>
          <p14:tracePt t="310525" x="3968750" y="2825750"/>
          <p14:tracePt t="310542" x="4127500" y="2927350"/>
          <p14:tracePt t="310558" x="4298950" y="3022600"/>
          <p14:tracePt t="310575" x="4470400" y="3111500"/>
          <p14:tracePt t="310592" x="4629150" y="3181350"/>
          <p14:tracePt t="310609" x="4762500" y="3213100"/>
          <p14:tracePt t="310625" x="4851400" y="3219450"/>
          <p14:tracePt t="310642" x="4978400" y="3213100"/>
          <p14:tracePt t="310659" x="5086350" y="3200400"/>
          <p14:tracePt t="310675" x="5213350" y="3168650"/>
          <p14:tracePt t="310693" x="5435600" y="3098800"/>
          <p14:tracePt t="310710" x="5562600" y="3048000"/>
          <p14:tracePt t="310725" x="5689600" y="2959100"/>
          <p14:tracePt t="310742" x="5829300" y="2819400"/>
          <p14:tracePt t="310759" x="5924550" y="2673350"/>
          <p14:tracePt t="310776" x="5969000" y="2552700"/>
          <p14:tracePt t="310792" x="6007100" y="2387600"/>
          <p14:tracePt t="310809" x="6019800" y="2279650"/>
          <p14:tracePt t="310826" x="6019800" y="2171700"/>
          <p14:tracePt t="310843" x="6019800" y="2019300"/>
          <p14:tracePt t="310859" x="6013450" y="1905000"/>
          <p14:tracePt t="310875" x="5981700" y="1784350"/>
          <p14:tracePt t="310892" x="5956300" y="1676400"/>
          <p14:tracePt t="310909" x="5911850" y="1574800"/>
          <p14:tracePt t="310926" x="5854700" y="1479550"/>
          <p14:tracePt t="310943" x="5753100" y="1371600"/>
          <p14:tracePt t="310960" x="5613400" y="1263650"/>
          <p14:tracePt t="310975" x="5511800" y="1206500"/>
          <p14:tracePt t="310992" x="5441950" y="1181100"/>
          <p14:tracePt t="311009" x="5365750" y="1155700"/>
          <p14:tracePt t="311026" x="5245100" y="1123950"/>
          <p14:tracePt t="311042" x="5111750" y="1111250"/>
          <p14:tracePt t="311059" x="4946650" y="1098550"/>
          <p14:tracePt t="311076" x="4800600" y="1098550"/>
          <p14:tracePt t="311093" x="4565650" y="1098550"/>
          <p14:tracePt t="311109" x="4375150" y="1098550"/>
          <p14:tracePt t="311126" x="4146550" y="1117600"/>
          <p14:tracePt t="311143" x="3994150" y="1155700"/>
          <p14:tracePt t="311159" x="3917950" y="1200150"/>
          <p14:tracePt t="311176" x="3854450" y="1270000"/>
          <p14:tracePt t="311193" x="3759200" y="1403350"/>
          <p14:tracePt t="311209" x="3657600" y="1555750"/>
          <p14:tracePt t="311226" x="3575050" y="1708150"/>
          <p14:tracePt t="311243" x="3524250" y="1873250"/>
          <p14:tracePt t="311259" x="3517900" y="2051050"/>
          <p14:tracePt t="311276" x="3581400" y="2222500"/>
          <p14:tracePt t="311293" x="3689350" y="2368550"/>
          <p14:tracePt t="311309" x="3810000" y="2489200"/>
          <p14:tracePt t="311326" x="3968750" y="2609850"/>
          <p14:tracePt t="311343" x="4114800" y="2698750"/>
          <p14:tracePt t="311360" x="4279900" y="2781300"/>
          <p14:tracePt t="311376" x="4495800" y="2844800"/>
          <p14:tracePt t="311393" x="4762500" y="2876550"/>
          <p14:tracePt t="311409" x="5048250" y="2876550"/>
          <p14:tracePt t="311427" x="5530850" y="2781300"/>
          <p14:tracePt t="311444" x="5810250" y="2635250"/>
          <p14:tracePt t="311460" x="6057900" y="2400300"/>
          <p14:tracePt t="311476" x="6191250" y="2146300"/>
          <p14:tracePt t="311493" x="6235700" y="1892300"/>
          <p14:tracePt t="311510" x="6223000" y="1657350"/>
          <p14:tracePt t="311526" x="6140450" y="1441450"/>
          <p14:tracePt t="311543" x="6032500" y="1314450"/>
          <p14:tracePt t="311559" x="5829300" y="1206500"/>
          <p14:tracePt t="311576" x="5607050" y="1149350"/>
          <p14:tracePt t="311594" x="5359400" y="1117600"/>
          <p14:tracePt t="311610" x="5156200" y="1098550"/>
          <p14:tracePt t="311627" x="4959350" y="1085850"/>
          <p14:tracePt t="311631" x="4864100" y="1079500"/>
          <p14:tracePt t="311643" x="4768850" y="1079500"/>
          <p14:tracePt t="311645" x="4654550" y="1079500"/>
          <p14:tracePt t="311659" x="4616450" y="1079500"/>
          <p14:tracePt t="311677" x="4432300" y="1149350"/>
          <p14:tracePt t="311693" x="4343400" y="1250950"/>
          <p14:tracePt t="311710" x="4305300" y="1377950"/>
          <p14:tracePt t="311727" x="4292600" y="1517650"/>
          <p14:tracePt t="311743" x="4286250" y="1720850"/>
          <p14:tracePt t="311760" x="4286250" y="1905000"/>
          <p14:tracePt t="311776" x="4305300" y="2076450"/>
          <p14:tracePt t="311793" x="4330700" y="2216150"/>
          <p14:tracePt t="311810" x="4349750" y="2298700"/>
          <p14:tracePt t="311827" x="4356100" y="2374900"/>
          <p14:tracePt t="311844" x="4356100" y="2400300"/>
          <p14:tracePt t="312140" x="4356100" y="2406650"/>
          <p14:tracePt t="312146" x="4356100" y="2413000"/>
          <p14:tracePt t="312160" x="4343400" y="2425700"/>
          <p14:tracePt t="312178" x="4330700" y="2444750"/>
          <p14:tracePt t="312194" x="4318000" y="2451100"/>
          <p14:tracePt t="312210" x="4311650" y="2457450"/>
          <p14:tracePt t="312244" x="4311650" y="2425700"/>
          <p14:tracePt t="312260" x="4305300" y="2330450"/>
          <p14:tracePt t="312277" x="4279900" y="2178050"/>
          <p14:tracePt t="312294" x="4229100" y="1993900"/>
          <p14:tracePt t="312310" x="4178300" y="1797050"/>
          <p14:tracePt t="312327" x="4133850" y="1612900"/>
          <p14:tracePt t="312343" x="4108450" y="1485900"/>
          <p14:tracePt t="312346" x="4095750" y="1435100"/>
          <p14:tracePt t="312360" x="4089400" y="1390650"/>
          <p14:tracePt t="312361" x="4076700" y="1352550"/>
          <p14:tracePt t="312377" x="4064000" y="1289050"/>
          <p14:tracePt t="312393" x="4064000" y="1238250"/>
          <p14:tracePt t="312410" x="4057650" y="1168400"/>
          <p14:tracePt t="312428" x="4051300" y="1123950"/>
          <p14:tracePt t="312443" x="4044950" y="1085850"/>
          <p14:tracePt t="312460" x="4044950" y="1073150"/>
          <p14:tracePt t="312565" x="4038600" y="1079500"/>
          <p14:tracePt t="312577" x="4038600" y="1092200"/>
          <p14:tracePt t="312594" x="4038600" y="1104900"/>
          <p14:tracePt t="312612" x="4102100" y="1123950"/>
          <p14:tracePt t="312628" x="4235450" y="1123950"/>
          <p14:tracePt t="312644" x="4356100" y="1111250"/>
          <p14:tracePt t="312660" x="4425950" y="1092200"/>
          <p14:tracePt t="312677" x="4457700" y="1060450"/>
          <p14:tracePt t="312693" x="4470400" y="1041400"/>
          <p14:tracePt t="312710" x="4470400" y="1028700"/>
          <p14:tracePt t="312727" x="4464050" y="1028700"/>
          <p14:tracePt t="312744" x="4451350" y="1028700"/>
          <p14:tracePt t="312761" x="4419600" y="1035050"/>
          <p14:tracePt t="312777" x="4400550" y="1054100"/>
          <p14:tracePt t="312794" x="4381500" y="1066800"/>
          <p14:tracePt t="312810" x="4362450" y="1092200"/>
          <p14:tracePt t="312827" x="4343400" y="1117600"/>
          <p14:tracePt t="312830" x="4330700" y="1136650"/>
          <p14:tracePt t="312844" x="4324350" y="1162050"/>
          <p14:tracePt t="312862" x="4286250" y="1219200"/>
          <p14:tracePt t="312878" x="4267200" y="1257300"/>
          <p14:tracePt t="312894" x="4241800" y="1301750"/>
          <p14:tracePt t="312911" x="4216400" y="1339850"/>
          <p14:tracePt t="312927" x="4191000" y="1377950"/>
          <p14:tracePt t="312944" x="4165600" y="1403350"/>
          <p14:tracePt t="312961" x="4152900" y="1416050"/>
          <p14:tracePt t="313029" x="4140200" y="1422400"/>
          <p14:tracePt t="313044" x="4114800" y="1428750"/>
          <p14:tracePt t="313061" x="4089400" y="1441450"/>
          <p14:tracePt t="313078" x="4044950" y="1466850"/>
          <p14:tracePt t="313095" x="4000500" y="1498600"/>
          <p14:tracePt t="313111" x="3981450" y="1517650"/>
          <p14:tracePt t="313128" x="3981450" y="1530350"/>
          <p14:tracePt t="313144" x="3981450" y="1543050"/>
          <p14:tracePt t="313161" x="3987800" y="1549400"/>
          <p14:tracePt t="313177" x="3994150" y="1543050"/>
          <p14:tracePt t="313195" x="4013200" y="1530350"/>
          <p14:tracePt t="313211" x="4057650" y="1511300"/>
          <p14:tracePt t="313228" x="4089400" y="1504950"/>
          <p14:tracePt t="313245" x="4146550" y="1504950"/>
          <p14:tracePt t="313262" x="4216400" y="1504950"/>
          <p14:tracePt t="313278" x="4273550" y="1504950"/>
          <p14:tracePt t="313295" x="4324350" y="1504950"/>
          <p14:tracePt t="313311" x="4349750" y="1504950"/>
          <p14:tracePt t="313328" x="4362450" y="1498600"/>
          <p14:tracePt t="313344" x="4368800" y="1498600"/>
          <p14:tracePt t="313428" x="4368800" y="1504950"/>
          <p14:tracePt t="313445" x="4368800" y="1517650"/>
          <p14:tracePt t="313462" x="4368800" y="1524000"/>
          <p14:tracePt t="313478" x="4368800" y="1530350"/>
          <p14:tracePt t="313496" x="4368800" y="1536700"/>
          <p14:tracePt t="313511" x="4368800" y="1543050"/>
          <p14:tracePt t="313528" x="4349750" y="1562100"/>
          <p14:tracePt t="313545" x="4305300" y="1606550"/>
          <p14:tracePt t="313562" x="4248150" y="1657350"/>
          <p14:tracePt t="313578" x="4184650" y="1714500"/>
          <p14:tracePt t="313594" x="4127500" y="1771650"/>
          <p14:tracePt t="313611" x="4089400" y="1816100"/>
          <p14:tracePt t="313628" x="4076700" y="1828800"/>
          <p14:tracePt t="313632" x="4076700" y="1835150"/>
          <p14:tracePt t="313743" x="4076700" y="1841500"/>
          <p14:tracePt t="313751" x="4076700" y="1847850"/>
          <p14:tracePt t="313763" x="4076700" y="1854200"/>
          <p14:tracePt t="313778" x="4076700" y="1860550"/>
          <p14:tracePt t="313796" x="4076700" y="1873250"/>
          <p14:tracePt t="313812" x="4076700" y="1879600"/>
          <p14:tracePt t="313829" x="4076700" y="1885950"/>
          <p14:tracePt t="313846" x="4102100" y="1905000"/>
          <p14:tracePt t="313863" x="4197350" y="1930400"/>
          <p14:tracePt t="313878" x="4356100" y="1949450"/>
          <p14:tracePt t="313895" x="4591050" y="1974850"/>
          <p14:tracePt t="313911" x="4768850" y="1987550"/>
          <p14:tracePt t="313928" x="4883150" y="1981200"/>
          <p14:tracePt t="313945" x="4927600" y="1968500"/>
          <p14:tracePt t="313961" x="4940300" y="1968500"/>
          <p14:tracePt t="313978" x="4953000" y="1968500"/>
          <p14:tracePt t="313995" x="4965700" y="1968500"/>
          <p14:tracePt t="314012" x="5003800" y="1981200"/>
          <p14:tracePt t="314028" x="5041900" y="1987550"/>
          <p14:tracePt t="314046" x="5073650" y="1987550"/>
          <p14:tracePt t="314062" x="5086350" y="1981200"/>
          <p14:tracePt t="314078" x="5092700" y="1974850"/>
          <p14:tracePt t="314095" x="5092700" y="1968500"/>
          <p14:tracePt t="314112" x="5092700" y="1962150"/>
          <p14:tracePt t="314145" x="5086350" y="1962150"/>
          <p14:tracePt t="314162" x="5073650" y="1968500"/>
          <p14:tracePt t="314178" x="5067300" y="1974850"/>
          <p14:tracePt t="314180" x="5054600" y="1981200"/>
          <p14:tracePt t="314196" x="5041900" y="1993900"/>
          <p14:tracePt t="314212" x="5029200" y="2000250"/>
          <p14:tracePt t="314229" x="5016500" y="2006600"/>
          <p14:tracePt t="314245" x="5010150" y="2012950"/>
          <p14:tracePt t="314262" x="4991100" y="2019300"/>
          <p14:tracePt t="314278" x="4965700" y="2019300"/>
          <p14:tracePt t="314295" x="4953000" y="2019300"/>
          <p14:tracePt t="314313" x="4933950" y="1993900"/>
          <p14:tracePt t="314328" x="4921250" y="1949450"/>
          <p14:tracePt t="314332" x="4914900" y="1930400"/>
          <p14:tracePt t="314346" x="4908550" y="1911350"/>
          <p14:tracePt t="314362" x="4883150" y="1841500"/>
          <p14:tracePt t="314378" x="4857750" y="1790700"/>
          <p14:tracePt t="314395" x="4819650" y="1739900"/>
          <p14:tracePt t="314399" x="4775200" y="1695450"/>
          <p14:tracePt t="314412" x="4749800" y="1676400"/>
          <p14:tracePt t="314431" x="4679950" y="1625600"/>
          <p14:tracePt t="314445" x="4654550" y="1619250"/>
          <p14:tracePt t="314462" x="4635500" y="1619250"/>
          <p14:tracePt t="314479" x="4591050" y="1631950"/>
          <p14:tracePt t="314496" x="4514850" y="1670050"/>
          <p14:tracePt t="314512" x="4400550" y="1720850"/>
          <p14:tracePt t="314529" x="4260850" y="1784350"/>
          <p14:tracePt t="314545" x="4114800" y="1860550"/>
          <p14:tracePt t="314563" x="3994150" y="1936750"/>
          <p14:tracePt t="314579" x="3943350" y="1993900"/>
          <p14:tracePt t="314595" x="3937000" y="2012950"/>
          <p14:tracePt t="314612" x="3949700" y="2019300"/>
          <p14:tracePt t="314614" x="3987800" y="2019300"/>
          <p14:tracePt t="314629" x="4044950" y="2019300"/>
          <p14:tracePt t="314629" x="4102100" y="2025650"/>
          <p14:tracePt t="314645" x="4184650" y="2025650"/>
          <p14:tracePt t="314662" x="4356100" y="2038350"/>
          <p14:tracePt t="314664" x="4438650" y="2044700"/>
          <p14:tracePt t="314679" x="4578350" y="2057400"/>
          <p14:tracePt t="314696" x="4660900" y="2063750"/>
          <p14:tracePt t="314712" x="4692650" y="2070100"/>
          <p14:tracePt t="314729" x="4699000" y="2070100"/>
          <p14:tracePt t="314745" x="4705350" y="2070100"/>
          <p14:tracePt t="314917" x="4699000" y="2070100"/>
          <p14:tracePt t="314922" x="4673600" y="2082800"/>
          <p14:tracePt t="314931" x="4654550" y="2095500"/>
          <p14:tracePt t="314945" x="4622800" y="2114550"/>
          <p14:tracePt t="314962" x="4597400" y="2133600"/>
          <p14:tracePt t="314979" x="4578350" y="2146300"/>
          <p14:tracePt t="314996" x="4559300" y="2159000"/>
          <p14:tracePt t="315013" x="4546600" y="2165350"/>
          <p14:tracePt t="315030" x="4540250" y="2165350"/>
          <p14:tracePt t="315132" x="4540250" y="2171700"/>
          <p14:tracePt t="315142" x="4533900" y="2171700"/>
          <p14:tracePt t="315146" x="4527550" y="2178050"/>
          <p14:tracePt t="315229" x="4521200" y="2178050"/>
          <p14:tracePt t="315247" x="4514850" y="2184400"/>
          <p14:tracePt t="315263" x="4514850" y="2190750"/>
          <p14:tracePt t="315387" x="4514850" y="2184400"/>
          <p14:tracePt t="315395" x="4514850" y="2178050"/>
          <p14:tracePt t="315413" x="4514850" y="2159000"/>
          <p14:tracePt t="315430" x="4521200" y="2146300"/>
          <p14:tracePt t="315995" x="4521200" y="2152650"/>
          <p14:tracePt t="316003" x="4521200" y="2159000"/>
          <p14:tracePt t="316013" x="4521200" y="2165350"/>
          <p14:tracePt t="316030" x="4514850" y="2203450"/>
          <p14:tracePt t="316047" x="4521200" y="2254250"/>
          <p14:tracePt t="316064" x="4572000" y="2368550"/>
          <p14:tracePt t="316083" x="4775200" y="2647950"/>
          <p14:tracePt t="316099" x="4927600" y="2838450"/>
          <p14:tracePt t="316114" x="5035550" y="2971800"/>
          <p14:tracePt t="316130" x="5124450" y="3098800"/>
          <p14:tracePt t="316147" x="5200650" y="3225800"/>
          <p14:tracePt t="316164" x="5245100" y="3346450"/>
          <p14:tracePt t="316180" x="5264150" y="3422650"/>
          <p14:tracePt t="316197" x="5264150" y="3492500"/>
          <p14:tracePt t="316214" x="5264150" y="3536950"/>
          <p14:tracePt t="316230" x="5257800" y="3575050"/>
          <p14:tracePt t="316247" x="5251450" y="3600450"/>
          <p14:tracePt t="316264" x="5251450" y="3606800"/>
          <p14:tracePt t="316336" x="5251450" y="3600450"/>
          <p14:tracePt t="316344" x="5257800" y="3594100"/>
          <p14:tracePt t="316363" x="5264150" y="3587750"/>
          <p14:tracePt t="316380" x="5283200" y="3568700"/>
          <p14:tracePt t="316397" x="5295900" y="3556000"/>
          <p14:tracePt t="316414" x="5302250" y="3549650"/>
          <p14:tracePt t="316431" x="5308600" y="3549650"/>
          <p14:tracePt t="316529" x="5302250" y="3530600"/>
          <p14:tracePt t="316539" x="5289550" y="3505200"/>
          <p14:tracePt t="316547" x="5264150" y="3479800"/>
          <p14:tracePt t="316564" x="5213350" y="3429000"/>
          <p14:tracePt t="316580" x="5156200" y="3384550"/>
          <p14:tracePt t="316597" x="5086350" y="3346450"/>
          <p14:tracePt t="316614" x="5016500" y="3321050"/>
          <p14:tracePt t="316618" x="4972050" y="3308350"/>
          <p14:tracePt t="316631" x="4927600" y="3295650"/>
          <p14:tracePt t="316633" x="4883150" y="3289300"/>
          <p14:tracePt t="316647" x="4857750" y="3282950"/>
          <p14:tracePt t="316651" x="4819650" y="3276600"/>
          <p14:tracePt t="316664" x="4806950" y="3276600"/>
          <p14:tracePt t="316682" x="4768850" y="3263900"/>
          <p14:tracePt t="316697" x="4718050" y="3263900"/>
          <p14:tracePt t="316714" x="4629150" y="3263900"/>
          <p14:tracePt t="316730" x="4489450" y="3289300"/>
          <p14:tracePt t="316747" x="4273550" y="3327400"/>
          <p14:tracePt t="316764" x="4083050" y="3359150"/>
          <p14:tracePt t="316780" x="3949700" y="3390900"/>
          <p14:tracePt t="316797" x="3854450" y="3429000"/>
          <p14:tracePt t="316814" x="3835400" y="3441700"/>
          <p14:tracePt t="316831" x="3829050" y="3441700"/>
          <p14:tracePt t="316847" x="3822700" y="3460750"/>
          <p14:tracePt t="316864" x="3778250" y="3549650"/>
          <p14:tracePt t="316881" x="3695700" y="3670300"/>
          <p14:tracePt t="316883" x="3632200" y="3746500"/>
          <p14:tracePt t="316897" x="3562350" y="3829050"/>
          <p14:tracePt t="316914" x="3403600" y="4000500"/>
          <p14:tracePt t="316915" x="3327400" y="4076700"/>
          <p14:tracePt t="316932" x="3244850" y="4171950"/>
          <p14:tracePt t="316948" x="3219450" y="4203700"/>
          <p14:tracePt t="316964" x="3219450" y="4222750"/>
          <p14:tracePt t="316981" x="3251200" y="4260850"/>
          <p14:tracePt t="316998" x="3308350" y="4298950"/>
          <p14:tracePt t="317014" x="3403600" y="4337050"/>
          <p14:tracePt t="317031" x="3467100" y="4400550"/>
          <p14:tracePt t="317047" x="3517900" y="4489450"/>
          <p14:tracePt t="317064" x="3556000" y="4622800"/>
          <p14:tracePt t="317081" x="3581400" y="4762500"/>
          <p14:tracePt t="317098" x="3594100" y="4895850"/>
          <p14:tracePt t="317114" x="3594100" y="5016500"/>
          <p14:tracePt t="317132" x="3581400" y="5213350"/>
          <p14:tracePt t="317148" x="3562350" y="5295900"/>
          <p14:tracePt t="317164" x="3549650" y="5378450"/>
          <p14:tracePt t="317182" x="3543300" y="5448300"/>
          <p14:tracePt t="317198" x="3536950" y="5549900"/>
          <p14:tracePt t="317214" x="3536950" y="5613400"/>
          <p14:tracePt t="317231" x="3536950" y="5676900"/>
          <p14:tracePt t="317247" x="3536950" y="5702300"/>
          <p14:tracePt t="317264" x="3543300" y="5727700"/>
          <p14:tracePt t="317281" x="3543300" y="5759450"/>
          <p14:tracePt t="317298" x="3543300" y="5791200"/>
          <p14:tracePt t="317314" x="3543300" y="5829300"/>
          <p14:tracePt t="317331" x="3543300" y="5867400"/>
          <p14:tracePt t="317333" x="3543300" y="5886450"/>
          <p14:tracePt t="317348" x="3549650" y="5937250"/>
          <p14:tracePt t="317366" x="3581400" y="6038850"/>
          <p14:tracePt t="317381" x="3587750" y="6064250"/>
          <p14:tracePt t="317383" x="3606800" y="6108700"/>
          <p14:tracePt t="317398" x="3625850" y="6153150"/>
          <p14:tracePt t="317414" x="3670300" y="6229350"/>
          <p14:tracePt t="317431" x="3759200" y="6299200"/>
          <p14:tracePt t="317448" x="3930650" y="6362700"/>
          <p14:tracePt t="317465" x="4171950" y="6419850"/>
          <p14:tracePt t="317481" x="4470400" y="6477000"/>
          <p14:tracePt t="317498" x="4762500" y="6534150"/>
          <p14:tracePt t="317514" x="5073650" y="6591300"/>
          <p14:tracePt t="317531" x="5334000" y="6648450"/>
          <p14:tracePt t="317548" x="5588000" y="6711950"/>
          <p14:tracePt t="317564" x="5956300" y="6800850"/>
          <p14:tracePt t="317652" x="7626350" y="6851650"/>
          <p14:tracePt t="317664" x="7772400" y="6794500"/>
          <p14:tracePt t="317681" x="7912100" y="6731000"/>
          <p14:tracePt t="317699" x="8039100" y="6667500"/>
          <p14:tracePt t="317714" x="8153400" y="6591300"/>
          <p14:tracePt t="317731" x="8248650" y="6534150"/>
          <p14:tracePt t="317748" x="8337550" y="6477000"/>
          <p14:tracePt t="317765" x="8401050" y="6419850"/>
          <p14:tracePt t="317782" x="8464550" y="6369050"/>
          <p14:tracePt t="317798" x="8521700" y="6318250"/>
          <p14:tracePt t="317815" x="8566150" y="6273800"/>
          <p14:tracePt t="317834" x="8699500" y="6115050"/>
          <p14:tracePt t="317848" x="8782050" y="6038850"/>
          <p14:tracePt t="317866" x="9036050" y="5778500"/>
          <p14:tracePt t="317882" x="9175750" y="5607050"/>
          <p14:tracePt t="317898" x="9258300" y="5448300"/>
          <p14:tracePt t="317915" x="9296400" y="5334000"/>
          <p14:tracePt t="317931" x="9302750" y="5226050"/>
          <p14:tracePt t="317948" x="9283700" y="5130800"/>
          <p14:tracePt t="317965" x="9213850" y="5029200"/>
          <p14:tracePt t="317981" x="9099550" y="4908550"/>
          <p14:tracePt t="317999" x="8991600" y="4794250"/>
          <p14:tracePt t="318015" x="8858250" y="4673600"/>
          <p14:tracePt t="318032" x="8737600" y="4565650"/>
          <p14:tracePt t="318048" x="8616950" y="4464050"/>
          <p14:tracePt t="318065" x="8502650" y="4368800"/>
          <p14:tracePt t="318095" x="8255000" y="4203700"/>
          <p14:tracePt t="318100" x="8191500" y="4178300"/>
          <p14:tracePt t="318114" x="8128000" y="4152900"/>
          <p14:tracePt t="318131" x="7905750" y="4095750"/>
          <p14:tracePt t="318148" x="7727950" y="4064000"/>
          <p14:tracePt t="318165" x="7594600" y="4038600"/>
          <p14:tracePt t="318182" x="7397750" y="3994150"/>
          <p14:tracePt t="318198" x="7251700" y="3962400"/>
          <p14:tracePt t="318215" x="7061200" y="3917950"/>
          <p14:tracePt t="318232" x="6915150" y="3898900"/>
          <p14:tracePt t="318248" x="6769100" y="3879850"/>
          <p14:tracePt t="318265" x="6604000" y="3873500"/>
          <p14:tracePt t="318282" x="6432550" y="3867150"/>
          <p14:tracePt t="318299" x="6254750" y="3860800"/>
          <p14:tracePt t="318315" x="6096000" y="3854450"/>
          <p14:tracePt t="318332" x="5969000" y="3848100"/>
          <p14:tracePt t="318350" x="5829300" y="3841750"/>
          <p14:tracePt t="318365" x="5765800" y="3841750"/>
          <p14:tracePt t="318382" x="5664200" y="3848100"/>
          <p14:tracePt t="318399" x="5556250" y="3860800"/>
          <p14:tracePt t="318417" x="5391150" y="3873500"/>
          <p14:tracePt t="318433" x="5257800" y="3879850"/>
          <p14:tracePt t="318449" x="5149850" y="3879850"/>
          <p14:tracePt t="318465" x="5048250" y="3879850"/>
          <p14:tracePt t="318482" x="4984750" y="3873500"/>
          <p14:tracePt t="318499" x="4940300" y="3873500"/>
          <p14:tracePt t="318520" x="4845050" y="3886200"/>
          <p14:tracePt t="318532" x="4800600" y="3898900"/>
          <p14:tracePt t="318549" x="4679950" y="3924300"/>
          <p14:tracePt t="318566" x="4565650" y="3943350"/>
          <p14:tracePt t="318582" x="4464050" y="3949700"/>
          <p14:tracePt t="318599" x="4394200" y="3956050"/>
          <p14:tracePt t="318616" x="4362450" y="3962400"/>
          <p14:tracePt t="318633" x="4343400" y="3994150"/>
          <p14:tracePt t="318649" x="4318000" y="4044950"/>
          <p14:tracePt t="318665" x="4286250" y="4127500"/>
          <p14:tracePt t="318682" x="4248150" y="4216400"/>
          <p14:tracePt t="318699" x="4203700" y="4298950"/>
          <p14:tracePt t="318715" x="4165600" y="4368800"/>
          <p14:tracePt t="318732" x="4140200" y="4413250"/>
          <p14:tracePt t="318749" x="4121150" y="4438650"/>
          <p14:tracePt t="318765" x="4108450" y="4464050"/>
          <p14:tracePt t="318782" x="4083050" y="4508500"/>
          <p14:tracePt t="318784" x="4070350" y="4533900"/>
          <p14:tracePt t="318799" x="4051300" y="4565650"/>
          <p14:tracePt t="318816" x="4006850" y="4641850"/>
          <p14:tracePt t="318833" x="3968750" y="4705350"/>
          <p14:tracePt t="318849" x="3924300" y="4806950"/>
          <p14:tracePt t="318866" x="3886200" y="4921250"/>
          <p14:tracePt t="318882" x="3879850" y="4991100"/>
          <p14:tracePt t="318899" x="3873500" y="5073650"/>
          <p14:tracePt t="318915" x="3860800" y="5181600"/>
          <p14:tracePt t="318932" x="3841750" y="5302250"/>
          <p14:tracePt t="318949" x="3822700" y="5422900"/>
          <p14:tracePt t="318966" x="3810000" y="5530850"/>
          <p14:tracePt t="318982" x="3810000" y="5626100"/>
          <p14:tracePt t="318999" x="3835400" y="5708650"/>
          <p14:tracePt t="319016" x="3867150" y="5778500"/>
          <p14:tracePt t="319033" x="3905250" y="5835650"/>
          <p14:tracePt t="319049" x="3949700" y="5892800"/>
          <p14:tracePt t="319066" x="4013200" y="5943600"/>
          <p14:tracePt t="319083" x="4121150" y="6000750"/>
          <p14:tracePt t="319100" x="4229100" y="6045200"/>
          <p14:tracePt t="319116" x="4400550" y="6089650"/>
          <p14:tracePt t="319138" x="4546600" y="6127750"/>
          <p14:tracePt t="319149" x="4705350" y="6165850"/>
          <p14:tracePt t="319166" x="4883150" y="6210300"/>
          <p14:tracePt t="319182" x="5010150" y="6242050"/>
          <p14:tracePt t="319199" x="5213350" y="6292850"/>
          <p14:tracePt t="319216" x="5397500" y="6330950"/>
          <p14:tracePt t="319233" x="5664200" y="6369050"/>
          <p14:tracePt t="319249" x="5924550" y="6400800"/>
          <p14:tracePt t="319266" x="6108700" y="6426200"/>
          <p14:tracePt t="319283" x="6464300" y="6477000"/>
          <p14:tracePt t="319300" x="6718300" y="6489700"/>
          <p14:tracePt t="319316" x="6978650" y="6489700"/>
          <p14:tracePt t="319333" x="7334250" y="6464300"/>
          <p14:tracePt t="319349" x="7708900" y="6445250"/>
          <p14:tracePt t="319366" x="8108950" y="6413500"/>
          <p14:tracePt t="319383" x="8464550" y="6350000"/>
          <p14:tracePt t="319399" x="8763000" y="6261100"/>
          <p14:tracePt t="319416" x="9061450" y="6146800"/>
          <p14:tracePt t="319433" x="9328150" y="6007100"/>
          <p14:tracePt t="319449" x="9461500" y="5886450"/>
          <p14:tracePt t="319466" x="9505950" y="5765800"/>
          <p14:tracePt t="319483" x="9518650" y="5657850"/>
          <p14:tracePt t="319500" x="9505950" y="5530850"/>
          <p14:tracePt t="319516" x="9474200" y="5422900"/>
          <p14:tracePt t="319518" x="9442450" y="5353050"/>
          <p14:tracePt t="319533" x="9398000" y="5270500"/>
          <p14:tracePt t="319549" x="9340850" y="5168900"/>
          <p14:tracePt t="319566" x="9283700" y="5099050"/>
          <p14:tracePt t="319583" x="9188450" y="5022850"/>
          <p14:tracePt t="319600" x="9017000" y="4933950"/>
          <p14:tracePt t="319616" x="8832850" y="4851400"/>
          <p14:tracePt t="319633" x="8629650" y="4762500"/>
          <p14:tracePt t="319650" x="8470900" y="4692650"/>
          <p14:tracePt t="319666" x="8299450" y="4622800"/>
          <p14:tracePt t="319683" x="8102600" y="4540250"/>
          <p14:tracePt t="319700" x="7867650" y="4451350"/>
          <p14:tracePt t="319716" x="7607300" y="4362450"/>
          <p14:tracePt t="319734" x="7359650" y="4279900"/>
          <p14:tracePt t="319749" x="7181850" y="4222750"/>
          <p14:tracePt t="319750" x="7073900" y="4191000"/>
          <p14:tracePt t="319767" x="6858000" y="4133850"/>
          <p14:tracePt t="319783" x="6699250" y="4095750"/>
          <p14:tracePt t="319800" x="6477000" y="4057650"/>
          <p14:tracePt t="319816" x="6299200" y="4032250"/>
          <p14:tracePt t="319833" x="6108700" y="4013200"/>
          <p14:tracePt t="319850" x="5918200" y="3994150"/>
          <p14:tracePt t="319866" x="5740400" y="3975100"/>
          <p14:tracePt t="319883" x="5537200" y="3937000"/>
          <p14:tracePt t="319900" x="5403850" y="3911600"/>
          <p14:tracePt t="319916" x="5264150" y="3886200"/>
          <p14:tracePt t="319933" x="5124450" y="3867150"/>
          <p14:tracePt t="319936" x="5080000" y="3860800"/>
          <p14:tracePt t="319949" x="4991100" y="3848100"/>
          <p14:tracePt t="319966" x="4864100" y="3835400"/>
          <p14:tracePt t="319983" x="4781550" y="3835400"/>
          <p14:tracePt t="320000" x="4705350" y="3835400"/>
          <p14:tracePt t="320002" x="4648200" y="3835400"/>
          <p14:tracePt t="320017" x="4546600" y="3835400"/>
          <p14:tracePt t="320033" x="4394200" y="3841750"/>
          <p14:tracePt t="320050" x="4286250" y="3848100"/>
          <p14:tracePt t="320067" x="4197350" y="3848100"/>
          <p14:tracePt t="320083" x="4127500" y="3848100"/>
          <p14:tracePt t="320101" x="4057650" y="3848100"/>
          <p14:tracePt t="320117" x="4006850" y="3848100"/>
          <p14:tracePt t="320134" x="3943350" y="3860800"/>
          <p14:tracePt t="320138" x="3892550" y="3879850"/>
          <p14:tracePt t="320150" x="3867150" y="3886200"/>
          <p14:tracePt t="320166" x="3797300" y="3924300"/>
          <p14:tracePt t="320184" x="3746500" y="3956050"/>
          <p14:tracePt t="320200" x="3689350" y="4000500"/>
          <p14:tracePt t="320217" x="3644900" y="4070350"/>
          <p14:tracePt t="320234" x="3632200" y="4140200"/>
          <p14:tracePt t="320239" x="3632200" y="4178300"/>
          <p14:tracePt t="320252" x="3638550" y="4273550"/>
          <p14:tracePt t="320268" x="3670300" y="4413250"/>
          <p14:tracePt t="320284" x="3695700" y="4565650"/>
          <p14:tracePt t="320300" x="3727450" y="4737100"/>
          <p14:tracePt t="320318" x="3771900" y="4895850"/>
          <p14:tracePt t="320335" x="3867150" y="5073650"/>
          <p14:tracePt t="320350" x="4013200" y="5257800"/>
          <p14:tracePt t="320367" x="4210050" y="5422900"/>
          <p14:tracePt t="320384" x="4368800" y="5530850"/>
          <p14:tracePt t="320400" x="4527550" y="5607050"/>
          <p14:tracePt t="320417" x="4654550" y="5664200"/>
          <p14:tracePt t="320433" x="4775200" y="5708650"/>
          <p14:tracePt t="320435" x="4832350" y="5727700"/>
          <p14:tracePt t="320451" x="4902200" y="5746750"/>
          <p14:tracePt t="320452" x="4984750" y="5778500"/>
          <p14:tracePt t="320468" x="5168900" y="5835650"/>
          <p14:tracePt t="320484" x="5416550" y="5892800"/>
          <p14:tracePt t="320501" x="5734050" y="5918200"/>
          <p14:tracePt t="320517" x="6007100" y="5924550"/>
          <p14:tracePt t="320535" x="6311900" y="5886450"/>
          <p14:tracePt t="320551" x="6591300" y="5797550"/>
          <p14:tracePt t="320567" x="6889750" y="5645150"/>
          <p14:tracePt t="320584" x="7143750" y="5499100"/>
          <p14:tracePt t="320600" x="7442200" y="5314950"/>
          <p14:tracePt t="320617" x="7658100" y="5187950"/>
          <p14:tracePt t="320634" x="7854950" y="5060950"/>
          <p14:tracePt t="320650" x="8001000" y="4946650"/>
          <p14:tracePt t="320667" x="8102600" y="4838700"/>
          <p14:tracePt t="320684" x="8121650" y="4775200"/>
          <p14:tracePt t="320686" x="8121650" y="4730750"/>
          <p14:tracePt t="320700" x="8102600" y="4667250"/>
          <p14:tracePt t="320717" x="8045450" y="4591050"/>
          <p14:tracePt t="320734" x="8013700" y="4533900"/>
          <p14:tracePt t="320751" x="7981950" y="4489450"/>
          <p14:tracePt t="320767" x="7956550" y="4445000"/>
          <p14:tracePt t="320784" x="7937500" y="4425950"/>
          <p14:tracePt t="320801" x="7918450" y="4406900"/>
          <p14:tracePt t="320817" x="7893050" y="4387850"/>
          <p14:tracePt t="320835" x="7867650" y="4368800"/>
          <p14:tracePt t="320851" x="7829550" y="4343400"/>
          <p14:tracePt t="320867" x="7791450" y="4324350"/>
          <p14:tracePt t="320884" x="7753350" y="4292600"/>
          <p14:tracePt t="320901" x="7715250" y="4260850"/>
          <p14:tracePt t="320918" x="7670800" y="4235450"/>
          <p14:tracePt t="320920" x="7632700" y="4210050"/>
          <p14:tracePt t="320934" x="7607300" y="4197350"/>
          <p14:tracePt t="320936" x="7562850" y="4171950"/>
          <p14:tracePt t="320951" x="7416800" y="4108450"/>
          <p14:tracePt t="320968" x="7239000" y="4044950"/>
          <p14:tracePt t="320984" x="7054850" y="3994150"/>
          <p14:tracePt t="321001" x="6940550" y="3962400"/>
          <p14:tracePt t="321018" x="6858000" y="3937000"/>
          <p14:tracePt t="321035" x="6826250" y="3924300"/>
          <p14:tracePt t="321051" x="6794500" y="3911600"/>
          <p14:tracePt t="321067" x="6750050" y="3898900"/>
          <p14:tracePt t="321084" x="6705600" y="3898900"/>
          <p14:tracePt t="321101" x="6661150" y="3917950"/>
          <p14:tracePt t="321117" x="6591300" y="3943350"/>
          <p14:tracePt t="321134" x="6527800" y="3968750"/>
          <p14:tracePt t="321152" x="6502400" y="3975100"/>
          <p14:tracePt t="321167" x="6489700" y="3975100"/>
          <p14:tracePt t="321169" x="6483350" y="3975100"/>
          <p14:tracePt t="321184" x="6451600" y="3956050"/>
          <p14:tracePt t="321186" x="6426200" y="3937000"/>
          <p14:tracePt t="321202" x="6356350" y="3892550"/>
          <p14:tracePt t="321218" x="6261100" y="3835400"/>
          <p14:tracePt t="321235" x="6172200" y="3790950"/>
          <p14:tracePt t="321251" x="6127750" y="3771900"/>
          <p14:tracePt t="321268" x="6102350" y="3759200"/>
          <p14:tracePt t="321284" x="6089650" y="3752850"/>
          <p14:tracePt t="321301" x="6064250" y="3746500"/>
          <p14:tracePt t="321319" x="6051550" y="3740150"/>
          <p14:tracePt t="321334" x="6045200" y="3740150"/>
          <p14:tracePt t="321351" x="6026150" y="3740150"/>
          <p14:tracePt t="321368" x="5962650" y="3727450"/>
          <p14:tracePt t="321384" x="5867400" y="3721100"/>
          <p14:tracePt t="321401" x="5765800" y="3714750"/>
          <p14:tracePt t="321418" x="5670550" y="3714750"/>
          <p14:tracePt t="321420" x="5619750" y="3714750"/>
          <p14:tracePt t="321435" x="5543550" y="3714750"/>
          <p14:tracePt t="321451" x="5499100" y="3721100"/>
          <p14:tracePt t="321468" x="5454650" y="3727450"/>
          <p14:tracePt t="321484" x="5403850" y="3740150"/>
          <p14:tracePt t="321501" x="5295900" y="3752850"/>
          <p14:tracePt t="321518" x="5149850" y="3759200"/>
          <p14:tracePt t="321534" x="4972050" y="3759200"/>
          <p14:tracePt t="321551" x="4768850" y="3759200"/>
          <p14:tracePt t="321568" x="4616450" y="3752850"/>
          <p14:tracePt t="321584" x="4451350" y="3740150"/>
          <p14:tracePt t="321601" x="4362450" y="3733800"/>
          <p14:tracePt t="321618" x="4305300" y="3727450"/>
          <p14:tracePt t="321621" x="4292600" y="3727450"/>
          <p14:tracePt t="321635" x="4273550" y="3733800"/>
          <p14:tracePt t="321652" x="4235450" y="3746500"/>
          <p14:tracePt t="321669" x="4191000" y="3765550"/>
          <p14:tracePt t="321685" x="4089400" y="3829050"/>
          <p14:tracePt t="321701" x="4025900" y="3867150"/>
          <p14:tracePt t="321718" x="3962400" y="3911600"/>
          <p14:tracePt t="321735" x="3924300" y="3981450"/>
          <p14:tracePt t="321751" x="3911600" y="4057650"/>
          <p14:tracePt t="321768" x="3905250" y="4140200"/>
          <p14:tracePt t="321785" x="3905250" y="4210050"/>
          <p14:tracePt t="321801" x="3892550" y="4260850"/>
          <p14:tracePt t="321818" x="3886200" y="4279900"/>
          <p14:tracePt t="321835" x="3879850" y="4279900"/>
          <p14:tracePt t="321876" x="3879850" y="4286250"/>
          <p14:tracePt t="321885" x="3879850" y="4298950"/>
          <p14:tracePt t="321902" x="3905250" y="4349750"/>
          <p14:tracePt t="321918" x="3956050" y="4438650"/>
          <p14:tracePt t="321935" x="3987800" y="4533900"/>
          <p14:tracePt t="321952" x="3994150" y="4629150"/>
          <p14:tracePt t="321968" x="3994150" y="4743450"/>
          <p14:tracePt t="321986" x="4013200" y="4857750"/>
          <p14:tracePt t="322002" x="4070350" y="4991100"/>
          <p14:tracePt t="322018" x="4159250" y="5118100"/>
          <p14:tracePt t="322020" x="4197350" y="5168900"/>
          <p14:tracePt t="322035" x="4292600" y="5295900"/>
          <p14:tracePt t="322052" x="4362450" y="5397500"/>
          <p14:tracePt t="322068" x="4438650" y="5505450"/>
          <p14:tracePt t="322085" x="4495800" y="5562600"/>
          <p14:tracePt t="322101" x="4527550" y="5600700"/>
          <p14:tracePt t="322118" x="4552950" y="5619750"/>
          <p14:tracePt t="322135" x="4603750" y="5651500"/>
          <p14:tracePt t="322152" x="4667250" y="5689600"/>
          <p14:tracePt t="322169" x="4737100" y="5715000"/>
          <p14:tracePt t="322185" x="4832350" y="5746750"/>
          <p14:tracePt t="322202" x="4902200" y="5765800"/>
          <p14:tracePt t="322219" x="4946650" y="5772150"/>
          <p14:tracePt t="322236" x="4978400" y="5778500"/>
          <p14:tracePt t="322252" x="5022850" y="5791200"/>
          <p14:tracePt t="322269" x="5175250" y="5848350"/>
          <p14:tracePt t="322285" x="5327650" y="5918200"/>
          <p14:tracePt t="322302" x="5524500" y="6007100"/>
          <p14:tracePt t="322319" x="5708650" y="6076950"/>
          <p14:tracePt t="322335" x="5905500" y="6146800"/>
          <p14:tracePt t="322353" x="6089650" y="6203950"/>
          <p14:tracePt t="322368" x="6248400" y="6235700"/>
          <p14:tracePt t="322385" x="6388100" y="6248400"/>
          <p14:tracePt t="322402" x="6623050" y="6254750"/>
          <p14:tracePt t="322418" x="6940550" y="6261100"/>
          <p14:tracePt t="322435" x="7308850" y="6242050"/>
          <p14:tracePt t="322452" x="7721600" y="6203950"/>
          <p14:tracePt t="322469" x="8045450" y="6159500"/>
          <p14:tracePt t="322485" x="8274050" y="6121400"/>
          <p14:tracePt t="322503" x="8578850" y="6013450"/>
          <p14:tracePt t="322519" x="8731250" y="5924550"/>
          <p14:tracePt t="322535" x="8883650" y="5803900"/>
          <p14:tracePt t="322552" x="9093200" y="5645150"/>
          <p14:tracePt t="322569" x="9271000" y="5511800"/>
          <p14:tracePt t="322585" x="9366250" y="5416550"/>
          <p14:tracePt t="322602" x="9410700" y="5334000"/>
          <p14:tracePt t="322619" x="9417050" y="5283200"/>
          <p14:tracePt t="322635" x="9417050" y="5245100"/>
          <p14:tracePt t="322652" x="9385300" y="5194300"/>
          <p14:tracePt t="322669" x="9321800" y="5111750"/>
          <p14:tracePt t="322685" x="9220200" y="4984750"/>
          <p14:tracePt t="322702" x="9099550" y="4819650"/>
          <p14:tracePt t="322719" x="8966200" y="4629150"/>
          <p14:tracePt t="322736" x="8845550" y="4476750"/>
          <p14:tracePt t="322752" x="8699500" y="4318000"/>
          <p14:tracePt t="322753" x="8616950" y="4248150"/>
          <p14:tracePt t="322769" x="8521700" y="4178300"/>
          <p14:tracePt t="322769" x="8420100" y="4114800"/>
          <p14:tracePt t="322785" x="8185150" y="3994150"/>
          <p14:tracePt t="322802" x="7931150" y="3879850"/>
          <p14:tracePt t="322819" x="7740650" y="3790950"/>
          <p14:tracePt t="322840" x="7486650" y="3663950"/>
          <p14:tracePt t="322842" x="7353300" y="3600450"/>
          <p14:tracePt t="322853" x="7219950" y="3536950"/>
          <p14:tracePt t="322869" x="6953250" y="3429000"/>
          <p14:tracePt t="322886" x="6699250" y="3352800"/>
          <p14:tracePt t="322903" x="6388100" y="3321050"/>
          <p14:tracePt t="322919" x="6184900" y="3333750"/>
          <p14:tracePt t="322936" x="5981700" y="3390900"/>
          <p14:tracePt t="322937" x="5899150" y="3429000"/>
          <p14:tracePt t="322953" x="5708650" y="3549650"/>
          <p14:tracePt t="322969" x="5600700" y="3619500"/>
          <p14:tracePt t="322986" x="5410200" y="3759200"/>
          <p14:tracePt t="323003" x="5130800" y="4025900"/>
          <p14:tracePt t="323019" x="5035550" y="4222750"/>
          <p14:tracePt t="323036" x="5010150" y="4502150"/>
          <p14:tracePt t="323052" x="5035550" y="4762500"/>
          <p14:tracePt t="323069" x="5086350" y="4984750"/>
          <p14:tracePt t="323086" x="5149850" y="5213350"/>
          <p14:tracePt t="323102" x="5238750" y="5441950"/>
          <p14:tracePt t="323119" x="5346700" y="5607050"/>
          <p14:tracePt t="323136" x="5511800" y="5765800"/>
          <p14:tracePt t="323153" x="5727700" y="5899150"/>
          <p14:tracePt t="323169" x="6019800" y="6013450"/>
          <p14:tracePt t="323186" x="6318250" y="6051550"/>
          <p14:tracePt t="323203" x="6673850" y="5988050"/>
          <p14:tracePt t="323219" x="6851650" y="5899150"/>
          <p14:tracePt t="323237" x="6997700" y="5797550"/>
          <p14:tracePt t="323254" x="7073900" y="5708650"/>
          <p14:tracePt t="323269" x="7105650" y="5657850"/>
          <p14:tracePt t="323286" x="7105650" y="5638800"/>
          <p14:tracePt t="323336" x="7105650" y="5632450"/>
          <p14:tracePt t="323353" x="7080250" y="5549900"/>
          <p14:tracePt t="323370" x="7042150" y="5378450"/>
          <p14:tracePt t="323386" x="6991350" y="5175250"/>
          <p14:tracePt t="323403" x="6902450" y="4933950"/>
          <p14:tracePt t="323420" x="6807200" y="4749800"/>
          <p14:tracePt t="323436" x="6711950" y="4610100"/>
          <p14:tracePt t="323453" x="6642100" y="4540250"/>
          <p14:tracePt t="323469" x="6578600" y="4502150"/>
          <p14:tracePt t="323487" x="6496050" y="4502150"/>
          <p14:tracePt t="323503" x="6375400" y="4521200"/>
          <p14:tracePt t="323520" x="6248400" y="4540250"/>
          <p14:tracePt t="323537" x="6076950" y="4552950"/>
          <p14:tracePt t="323553" x="5905500" y="4559300"/>
          <p14:tracePt t="323557" x="5842000" y="4559300"/>
          <p14:tracePt t="323569" x="5784850" y="4559300"/>
          <p14:tracePt t="323587" x="5664200" y="4559300"/>
          <p14:tracePt t="323588" x="5626100" y="4559300"/>
          <p14:tracePt t="323603" x="5581650" y="4559300"/>
          <p14:tracePt t="323620" x="5575300" y="4559300"/>
          <p14:tracePt t="323637" x="5562600" y="4559300"/>
          <p14:tracePt t="323653" x="5543550" y="4565650"/>
          <p14:tracePt t="323670" x="5492750" y="4565650"/>
          <p14:tracePt t="323686" x="5416550" y="4578350"/>
          <p14:tracePt t="323703" x="5346700" y="4584700"/>
          <p14:tracePt t="323720" x="5321300" y="4584700"/>
          <p14:tracePt t="324058" x="5314950" y="4584700"/>
          <p14:tracePt t="324064" x="5295900" y="4584700"/>
          <p14:tracePt t="324070" x="5219700" y="4572000"/>
          <p14:tracePt t="324087" x="4965700" y="4527550"/>
          <p14:tracePt t="324104" x="4648200" y="4476750"/>
          <p14:tracePt t="324120" x="4286250" y="4413250"/>
          <p14:tracePt t="324137" x="3987800" y="4356100"/>
          <p14:tracePt t="324154" x="3835400" y="4324350"/>
          <p14:tracePt t="324170" x="3784600" y="4298950"/>
          <p14:tracePt t="324186" x="3784600" y="4286250"/>
        </p14:tracePtLst>
      </p14:laserTraceLst>
    </p:ext>
  </p:extLs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Bildobjekt 5">
            <a:extLst>
              <a:ext uri="{FF2B5EF4-FFF2-40B4-BE49-F238E27FC236}">
                <a16:creationId xmlns:a16="http://schemas.microsoft.com/office/drawing/2014/main" id="{73FAE062-B3E9-CA81-F0E9-A650CE025854}"/>
              </a:ext>
            </a:extLst>
          </p:cNvPr>
          <p:cNvPicPr>
            <a:picLocks noChangeAspect="1"/>
          </p:cNvPicPr>
          <p:nvPr/>
        </p:nvPicPr>
        <p:blipFill rotWithShape="1">
          <a:blip r:embed="rId4">
            <a:clrChange>
              <a:clrFrom>
                <a:srgbClr val="FFFFFF"/>
              </a:clrFrom>
              <a:clrTo>
                <a:srgbClr val="FFFFFF">
                  <a:alpha val="0"/>
                </a:srgbClr>
              </a:clrTo>
            </a:clrChange>
          </a:blip>
          <a:srcRect l="13747" r="14158"/>
          <a:stretch/>
        </p:blipFill>
        <p:spPr>
          <a:xfrm>
            <a:off x="7247744" y="24438"/>
            <a:ext cx="4944256" cy="6858000"/>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5:11-14</a:t>
            </a:r>
          </a:p>
        </p:txBody>
      </p:sp>
      <p:sp>
        <p:nvSpPr>
          <p:cNvPr id="4" name="textruta 3">
            <a:extLst>
              <a:ext uri="{FF2B5EF4-FFF2-40B4-BE49-F238E27FC236}">
                <a16:creationId xmlns:a16="http://schemas.microsoft.com/office/drawing/2014/main" id="{2629CE92-29CC-5E81-D4E0-F76E91B6CFFC}"/>
              </a:ext>
            </a:extLst>
          </p:cNvPr>
          <p:cNvSpPr txBox="1"/>
          <p:nvPr/>
        </p:nvSpPr>
        <p:spPr>
          <a:xfrm>
            <a:off x="19633" y="607760"/>
            <a:ext cx="3483432" cy="3000821"/>
          </a:xfrm>
          <a:prstGeom prst="rect">
            <a:avLst/>
          </a:prstGeom>
          <a:noFill/>
        </p:spPr>
        <p:txBody>
          <a:bodyPr wrap="square" lIns="180000">
            <a:spAutoFit/>
          </a:bodyPr>
          <a:lstStyle/>
          <a:p>
            <a:pPr>
              <a:spcBef>
                <a:spcPts val="600"/>
              </a:spcBef>
            </a:pPr>
            <a:r>
              <a:rPr lang="sv-SE" sz="1600" b="1" i="1" dirty="0">
                <a:latin typeface="Calibri" panose="020F0502020204030204" pitchFamily="34" charset="0"/>
                <a:ea typeface="Times New Roman" panose="02020603050405020304" pitchFamily="18" charset="0"/>
                <a:cs typeface="Calibri" panose="020F0502020204030204" pitchFamily="34" charset="0"/>
              </a:rPr>
              <a:t>Förebråelse</a:t>
            </a:r>
            <a:r>
              <a:rPr lang="sv-SE" sz="1600" b="1" i="1" dirty="0">
                <a:effectLst/>
                <a:latin typeface="Calibri" panose="020F0502020204030204" pitchFamily="34" charset="0"/>
                <a:ea typeface="Times New Roman" panose="02020603050405020304" pitchFamily="18" charset="0"/>
                <a:cs typeface="Calibri" panose="020F0502020204030204" pitchFamily="34" charset="0"/>
              </a:rPr>
              <a:t> för lättja</a:t>
            </a:r>
            <a:endParaRPr lang="sv-SE" sz="1600" b="1" i="1" dirty="0">
              <a:effectLst/>
              <a:latin typeface="Calibri" panose="020F0502020204030204" pitchFamily="34" charset="0"/>
              <a:ea typeface="Calibri" panose="020F0502020204030204" pitchFamily="34" charset="0"/>
              <a:cs typeface="Times New Roman" panose="02020603050405020304" pitchFamily="18" charset="0"/>
            </a:endParaRPr>
          </a:p>
          <a:p>
            <a:pPr>
              <a:spcBef>
                <a:spcPts val="300"/>
              </a:spcBef>
            </a:pP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9</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Om </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Honom</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detta</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har vi mycket att säga som är svårt att förklara, eftersom ni har blivit så dåliga på att lyssna.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10</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Ni borde ha blivit lärare för länge sedan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men nu behöver ni någon som lär er de första grunderna i Guds ord igen.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11</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Ni behöver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mjölk</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inte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fast föda</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Den som lever av mjölk är inte mogen för en undervisning om rättfärdighet, för han är fortfarande ett barn. Den fasta födan är till för vuxna, för dem som genom övning har fått sinnena skärpta till att skilja mellan gott och ont.</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 name="Bildobjekt 2">
            <a:extLst>
              <a:ext uri="{FF2B5EF4-FFF2-40B4-BE49-F238E27FC236}">
                <a16:creationId xmlns:a16="http://schemas.microsoft.com/office/drawing/2014/main" id="{8EF1D7E8-044A-BC4F-8118-C89034F932DC}"/>
              </a:ext>
            </a:extLst>
          </p:cNvPr>
          <p:cNvPicPr>
            <a:picLocks noChangeAspect="1"/>
          </p:cNvPicPr>
          <p:nvPr/>
        </p:nvPicPr>
        <p:blipFill rotWithShape="1">
          <a:blip r:embed="rId5"/>
          <a:srcRect l="12270" r="10219" b="7666"/>
          <a:stretch/>
        </p:blipFill>
        <p:spPr>
          <a:xfrm>
            <a:off x="3" y="4057879"/>
            <a:ext cx="3503062" cy="2800121"/>
          </a:xfrm>
          <a:prstGeom prst="rect">
            <a:avLst/>
          </a:prstGeom>
        </p:spPr>
      </p:pic>
      <p:sp>
        <p:nvSpPr>
          <p:cNvPr id="5" name="textruta 4">
            <a:extLst>
              <a:ext uri="{FF2B5EF4-FFF2-40B4-BE49-F238E27FC236}">
                <a16:creationId xmlns:a16="http://schemas.microsoft.com/office/drawing/2014/main" id="{9632D781-7CF2-36E7-13EA-28C38AFDE74C}"/>
              </a:ext>
            </a:extLst>
          </p:cNvPr>
          <p:cNvSpPr txBox="1"/>
          <p:nvPr/>
        </p:nvSpPr>
        <p:spPr>
          <a:xfrm>
            <a:off x="3687742" y="607760"/>
            <a:ext cx="4032191" cy="5886227"/>
          </a:xfrm>
          <a:prstGeom prst="rect">
            <a:avLst/>
          </a:prstGeom>
          <a:noFill/>
        </p:spPr>
        <p:txBody>
          <a:bodyPr wrap="square" rIns="0">
            <a:spAutoFit/>
          </a:bodyPr>
          <a:lstStyle/>
          <a:p>
            <a:pPr marL="271463" indent="-271463">
              <a:spcBef>
                <a:spcPts val="600"/>
              </a:spcBef>
            </a:pPr>
            <a:r>
              <a:rPr lang="sv-SE" sz="1400" dirty="0"/>
              <a:t>9.	Det finns mycket att säga om Kristus utifrån </a:t>
            </a:r>
            <a:br>
              <a:rPr lang="sv-SE" sz="1400" dirty="0"/>
            </a:br>
            <a:r>
              <a:rPr lang="sv-SE" sz="1400" dirty="0"/>
              <a:t>Gamla testamentet.</a:t>
            </a:r>
          </a:p>
          <a:p>
            <a:pPr marL="271463" indent="-271463">
              <a:spcBef>
                <a:spcPts val="600"/>
              </a:spcBef>
            </a:pPr>
            <a:r>
              <a:rPr lang="sv-SE" sz="1400" dirty="0"/>
              <a:t>10.	Hebreerbrevet skrevs under andra halvan av </a:t>
            </a:r>
            <a:br>
              <a:rPr lang="sv-SE" sz="1400" dirty="0"/>
            </a:br>
            <a:r>
              <a:rPr lang="sv-SE" sz="1400" dirty="0"/>
              <a:t>60-talet, dvs det hade gått 35 år sedan korsfästelsen och ändå var de dåliga lärare.</a:t>
            </a:r>
          </a:p>
          <a:p>
            <a:pPr marL="271463" indent="-271463">
              <a:spcBef>
                <a:spcPts val="600"/>
              </a:spcBef>
            </a:pPr>
            <a:r>
              <a:rPr lang="sv-SE" sz="1400" dirty="0"/>
              <a:t>11.	Jämför korinterna som hade ett problem med synd: </a:t>
            </a:r>
            <a:r>
              <a:rPr lang="sv-SE" sz="1400" dirty="0">
                <a:solidFill>
                  <a:srgbClr val="C00000"/>
                </a:solidFill>
              </a:rPr>
              <a:t>Bröder, själv kunde jag inte tala till er som </a:t>
            </a:r>
            <a:br>
              <a:rPr lang="sv-SE" sz="1400" dirty="0">
                <a:solidFill>
                  <a:srgbClr val="C00000"/>
                </a:solidFill>
              </a:rPr>
            </a:br>
            <a:r>
              <a:rPr lang="sv-SE" sz="1400" dirty="0">
                <a:solidFill>
                  <a:srgbClr val="C00000"/>
                </a:solidFill>
              </a:rPr>
              <a:t>till andliga människor, utan bara som till köttsliga människor, spädbarn i Kristus. </a:t>
            </a:r>
            <a:r>
              <a:rPr lang="sv-SE" sz="1400" i="1" u="sng" dirty="0">
                <a:solidFill>
                  <a:srgbClr val="C00000"/>
                </a:solidFill>
              </a:rPr>
              <a:t>Mjölk</a:t>
            </a:r>
            <a:r>
              <a:rPr lang="sv-SE" sz="1400" dirty="0">
                <a:solidFill>
                  <a:srgbClr val="C00000"/>
                </a:solidFill>
              </a:rPr>
              <a:t> gav jag er att dricka. </a:t>
            </a:r>
            <a:r>
              <a:rPr lang="sv-SE" sz="1400" i="1" u="sng" dirty="0">
                <a:solidFill>
                  <a:srgbClr val="C00000"/>
                </a:solidFill>
              </a:rPr>
              <a:t>Fast föda </a:t>
            </a:r>
            <a:r>
              <a:rPr lang="sv-SE" sz="1400" dirty="0">
                <a:solidFill>
                  <a:srgbClr val="C00000"/>
                </a:solidFill>
              </a:rPr>
              <a:t>fick ni inte, för den tålde ni inte än. Och det gör ni inte nu heller, eftersom ni fortfarande är köttsliga. För när det finns avund och strid bland er, är ni då inte köttsliga och lever som alla andra? Om en säger: "Jag håller mig till Paulus" och en annan: "Jag håller mig till </a:t>
            </a:r>
            <a:br>
              <a:rPr lang="sv-SE" sz="1400" dirty="0">
                <a:solidFill>
                  <a:srgbClr val="C00000"/>
                </a:solidFill>
              </a:rPr>
            </a:br>
            <a:r>
              <a:rPr lang="sv-SE" sz="1400" dirty="0">
                <a:solidFill>
                  <a:srgbClr val="C00000"/>
                </a:solidFill>
              </a:rPr>
              <a:t>Apollos", är ni då inte som folk i allmänhet?</a:t>
            </a:r>
            <a:r>
              <a:rPr lang="sv-SE" sz="1400" dirty="0"/>
              <a:t> </a:t>
            </a:r>
            <a:br>
              <a:rPr lang="sv-SE" sz="1400" dirty="0"/>
            </a:br>
            <a:r>
              <a:rPr lang="sv-SE" sz="1400" dirty="0"/>
              <a:t>(1 Kor 3:1-4)</a:t>
            </a:r>
          </a:p>
          <a:p>
            <a:pPr marL="271463" indent="-271463">
              <a:spcBef>
                <a:spcPts val="300"/>
              </a:spcBef>
            </a:pPr>
            <a:r>
              <a:rPr lang="sv-SE" sz="1400" dirty="0"/>
              <a:t>	Därför uppmanar Petrus: </a:t>
            </a:r>
            <a:r>
              <a:rPr lang="sv-SE" sz="1400" i="1" u="sng" dirty="0">
                <a:solidFill>
                  <a:srgbClr val="C00000"/>
                </a:solidFill>
              </a:rPr>
              <a:t>Lägg därför bort</a:t>
            </a:r>
            <a:r>
              <a:rPr lang="sv-SE" sz="1400" dirty="0">
                <a:solidFill>
                  <a:srgbClr val="C00000"/>
                </a:solidFill>
              </a:rPr>
              <a:t> </a:t>
            </a:r>
            <a:br>
              <a:rPr lang="sv-SE" sz="1400" dirty="0">
                <a:solidFill>
                  <a:srgbClr val="C00000"/>
                </a:solidFill>
              </a:rPr>
            </a:br>
            <a:r>
              <a:rPr lang="sv-SE" sz="1400" dirty="0">
                <a:solidFill>
                  <a:srgbClr val="C00000"/>
                </a:solidFill>
              </a:rPr>
              <a:t>all slags ondska, falskhet, hyckleri, avund </a:t>
            </a:r>
            <a:br>
              <a:rPr lang="sv-SE" sz="1400" dirty="0">
                <a:solidFill>
                  <a:srgbClr val="C00000"/>
                </a:solidFill>
              </a:rPr>
            </a:br>
            <a:r>
              <a:rPr lang="sv-SE" sz="1400" dirty="0">
                <a:solidFill>
                  <a:srgbClr val="C00000"/>
                </a:solidFill>
              </a:rPr>
              <a:t>och förtal. </a:t>
            </a:r>
            <a:r>
              <a:rPr lang="sv-SE" sz="1400" i="1" u="sng" dirty="0">
                <a:solidFill>
                  <a:srgbClr val="C00000"/>
                </a:solidFill>
              </a:rPr>
              <a:t>Längta</a:t>
            </a:r>
            <a:r>
              <a:rPr lang="sv-SE" sz="1400" dirty="0">
                <a:solidFill>
                  <a:srgbClr val="C00000"/>
                </a:solidFill>
              </a:rPr>
              <a:t> som nyfödda barn efter </a:t>
            </a:r>
            <a:br>
              <a:rPr lang="sv-SE" sz="1400" dirty="0">
                <a:solidFill>
                  <a:srgbClr val="C00000"/>
                </a:solidFill>
              </a:rPr>
            </a:br>
            <a:r>
              <a:rPr lang="sv-SE" sz="1400" dirty="0">
                <a:solidFill>
                  <a:srgbClr val="C00000"/>
                </a:solidFill>
              </a:rPr>
              <a:t>den rena andliga </a:t>
            </a:r>
            <a:r>
              <a:rPr lang="sv-SE" sz="1400" i="1" u="sng" dirty="0">
                <a:solidFill>
                  <a:srgbClr val="C00000"/>
                </a:solidFill>
              </a:rPr>
              <a:t>mjölken</a:t>
            </a:r>
            <a:r>
              <a:rPr lang="sv-SE" sz="1400" dirty="0">
                <a:solidFill>
                  <a:srgbClr val="C00000"/>
                </a:solidFill>
              </a:rPr>
              <a:t> så att ni genom </a:t>
            </a:r>
            <a:br>
              <a:rPr lang="sv-SE" sz="1400" dirty="0">
                <a:solidFill>
                  <a:srgbClr val="C00000"/>
                </a:solidFill>
              </a:rPr>
            </a:br>
            <a:r>
              <a:rPr lang="sv-SE" sz="1400" dirty="0">
                <a:solidFill>
                  <a:srgbClr val="C00000"/>
                </a:solidFill>
              </a:rPr>
              <a:t>den växer upp till frälsning, när ni nu har </a:t>
            </a:r>
            <a:br>
              <a:rPr lang="sv-SE" sz="1400" dirty="0">
                <a:solidFill>
                  <a:srgbClr val="C00000"/>
                </a:solidFill>
              </a:rPr>
            </a:br>
            <a:r>
              <a:rPr lang="sv-SE" sz="1400" dirty="0">
                <a:solidFill>
                  <a:srgbClr val="C00000"/>
                </a:solidFill>
              </a:rPr>
              <a:t>smakat att Herren är god. </a:t>
            </a:r>
            <a:r>
              <a:rPr lang="sv-SE" sz="1400" dirty="0"/>
              <a:t>(1 Pet 2:1-3) </a:t>
            </a:r>
            <a:br>
              <a:rPr lang="sv-SE" sz="1400" dirty="0"/>
            </a:br>
            <a:r>
              <a:rPr lang="sv-SE" sz="1400" dirty="0"/>
              <a:t>Problemet är alltså både synd och att </a:t>
            </a:r>
            <a:br>
              <a:rPr lang="sv-SE" sz="1400" dirty="0"/>
            </a:br>
            <a:r>
              <a:rPr lang="sv-SE" sz="1400" dirty="0"/>
              <a:t>inte längta efter Gud och Hans ord.</a:t>
            </a:r>
          </a:p>
        </p:txBody>
      </p:sp>
    </p:spTree>
    <p:custDataLst>
      <p:tags r:id="rId1"/>
    </p:custDataLst>
    <p:extLst>
      <p:ext uri="{BB962C8B-B14F-4D97-AF65-F5344CB8AC3E}">
        <p14:creationId xmlns:p14="http://schemas.microsoft.com/office/powerpoint/2010/main" val="840791991"/>
      </p:ext>
    </p:extLst>
  </p:cSld>
  <p:clrMapOvr>
    <a:masterClrMapping/>
  </p:clrMapOvr>
  <p:transition advTm="316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027" x="5391150" y="234950"/>
          <p14:tracePt t="1051" x="5321300" y="234950"/>
          <p14:tracePt t="1066" x="5302250" y="234950"/>
          <p14:tracePt t="1083" x="5245100" y="241300"/>
          <p14:tracePt t="1100" x="5226050" y="247650"/>
          <p14:tracePt t="1116" x="5213350" y="247650"/>
          <p14:tracePt t="1133" x="5207000" y="247650"/>
          <p14:tracePt t="1149" x="5194300" y="247650"/>
          <p14:tracePt t="1166" x="5162550" y="260350"/>
          <p14:tracePt t="1183" x="5137150" y="285750"/>
          <p14:tracePt t="1199" x="5111750" y="323850"/>
          <p14:tracePt t="1216" x="5080000" y="342900"/>
          <p14:tracePt t="1233" x="5029200" y="349250"/>
          <p14:tracePt t="1249" x="4972050" y="349250"/>
          <p14:tracePt t="1266" x="4927600" y="342900"/>
          <p14:tracePt t="1283" x="4883150" y="323850"/>
          <p14:tracePt t="1299" x="4832350" y="317500"/>
          <p14:tracePt t="1318" x="4705350" y="311150"/>
          <p14:tracePt t="1333" x="4565650" y="317500"/>
          <p14:tracePt t="1349" x="4387850" y="336550"/>
          <p14:tracePt t="1366" x="4191000" y="349250"/>
          <p14:tracePt t="1383" x="4000500" y="361950"/>
          <p14:tracePt t="1399" x="3879850" y="374650"/>
          <p14:tracePt t="1416" x="3790950" y="387350"/>
          <p14:tracePt t="1433" x="3752850" y="400050"/>
          <p14:tracePt t="1449" x="3746500" y="406400"/>
          <p14:tracePt t="1600" x="3740150" y="406400"/>
          <p14:tracePt t="1614" x="3733800" y="406400"/>
          <p14:tracePt t="1622" x="3727450" y="406400"/>
          <p14:tracePt t="1633" x="3714750" y="406400"/>
          <p14:tracePt t="2133" x="3708400" y="406400"/>
          <p14:tracePt t="2139" x="3702050" y="406400"/>
          <p14:tracePt t="2151" x="3689350" y="406400"/>
          <p14:tracePt t="2168" x="3670300" y="412750"/>
          <p14:tracePt t="2184" x="3663950" y="419100"/>
          <p14:tracePt t="2237" x="3657600" y="412750"/>
          <p14:tracePt t="2251" x="3651250" y="412750"/>
          <p14:tracePt t="2268" x="3625850" y="412750"/>
          <p14:tracePt t="2284" x="3600450" y="425450"/>
          <p14:tracePt t="2300" x="3568700" y="438150"/>
          <p14:tracePt t="2317" x="3530600" y="450850"/>
          <p14:tracePt t="2333" x="3505200" y="457200"/>
          <p14:tracePt t="2350" x="3498850" y="469900"/>
          <p14:tracePt t="2367" x="3492500" y="482600"/>
          <p14:tracePt t="2383" x="3492500" y="495300"/>
          <p14:tracePt t="2400" x="3479800" y="508000"/>
          <p14:tracePt t="2417" x="3467100" y="527050"/>
          <p14:tracePt t="2433" x="3441700" y="558800"/>
          <p14:tracePt t="2450" x="3429000" y="577850"/>
          <p14:tracePt t="2502" x="3429000" y="571500"/>
          <p14:tracePt t="2517" x="3435350" y="571500"/>
          <p14:tracePt t="2545" x="3435350" y="577850"/>
          <p14:tracePt t="2553" x="3435350" y="584200"/>
          <p14:tracePt t="2567" x="3435350" y="596900"/>
          <p14:tracePt t="2584" x="3435350" y="622300"/>
          <p14:tracePt t="2603" x="3429000" y="666750"/>
          <p14:tracePt t="2617" x="3435350" y="685800"/>
          <p14:tracePt t="2634" x="3435350" y="692150"/>
          <p14:tracePt t="4004" x="3441700" y="692150"/>
          <p14:tracePt t="4013" x="3448050" y="685800"/>
          <p14:tracePt t="4021" x="3454400" y="666750"/>
          <p14:tracePt t="4036" x="3473450" y="641350"/>
          <p14:tracePt t="4052" x="3479800" y="622300"/>
          <p14:tracePt t="4069" x="3479800" y="615950"/>
          <p14:tracePt t="4119" x="3479800" y="609600"/>
          <p14:tracePt t="4136" x="3479800" y="590550"/>
          <p14:tracePt t="4152" x="3467100" y="552450"/>
          <p14:tracePt t="4169" x="3460750" y="508000"/>
          <p14:tracePt t="4185" x="3448050" y="482600"/>
          <p14:tracePt t="4202" x="3441700" y="457200"/>
          <p14:tracePt t="4219" x="3435350" y="438150"/>
          <p14:tracePt t="4236" x="3429000" y="431800"/>
          <p14:tracePt t="4252" x="3422650" y="425450"/>
          <p14:tracePt t="4285" x="3416300" y="419100"/>
          <p14:tracePt t="4342" x="3429000" y="419100"/>
          <p14:tracePt t="4352" x="3454400" y="425450"/>
          <p14:tracePt t="4369" x="3511550" y="438150"/>
          <p14:tracePt t="4385" x="3581400" y="457200"/>
          <p14:tracePt t="4402" x="3644900" y="482600"/>
          <p14:tracePt t="4419" x="3727450" y="508000"/>
          <p14:tracePt t="4435" x="3848100" y="539750"/>
          <p14:tracePt t="4452" x="3949700" y="552450"/>
          <p14:tracePt t="4469" x="4051300" y="552450"/>
          <p14:tracePt t="4485" x="4089400" y="546100"/>
          <p14:tracePt t="4502" x="4127500" y="533400"/>
          <p14:tracePt t="4519" x="4159250" y="488950"/>
          <p14:tracePt t="4535" x="4165600" y="444500"/>
          <p14:tracePt t="4552" x="4165600" y="406400"/>
          <p14:tracePt t="4569" x="4165600" y="349250"/>
          <p14:tracePt t="4585" x="4159250" y="285750"/>
          <p14:tracePt t="4602" x="4146550" y="241300"/>
          <p14:tracePt t="4619" x="4140200" y="203200"/>
          <p14:tracePt t="4637" x="4133850" y="177800"/>
          <p14:tracePt t="4652" x="4127500" y="158750"/>
          <p14:tracePt t="4669" x="4121150" y="152400"/>
          <p14:tracePt t="4685" x="4108450" y="146050"/>
          <p14:tracePt t="4702" x="4095750" y="146050"/>
          <p14:tracePt t="4720" x="4025900" y="139700"/>
          <p14:tracePt t="4736" x="4013200" y="139700"/>
          <p14:tracePt t="4752" x="3962400" y="139700"/>
          <p14:tracePt t="4754" x="3949700" y="139700"/>
          <p14:tracePt t="4769" x="3911600" y="139700"/>
          <p14:tracePt t="4786" x="3886200" y="133350"/>
          <p14:tracePt t="4802" x="3873500" y="133350"/>
          <p14:tracePt t="4819" x="3860800" y="127000"/>
          <p14:tracePt t="4835" x="3848100" y="127000"/>
          <p14:tracePt t="4852" x="3829050" y="127000"/>
          <p14:tracePt t="4869" x="3803650" y="133350"/>
          <p14:tracePt t="4885" x="3765550" y="139700"/>
          <p14:tracePt t="4902" x="3663950" y="146050"/>
          <p14:tracePt t="4919" x="3587750" y="152400"/>
          <p14:tracePt t="4936" x="3498850" y="152400"/>
          <p14:tracePt t="4952" x="3409950" y="152400"/>
          <p14:tracePt t="4969" x="3327400" y="184150"/>
          <p14:tracePt t="4986" x="3314700" y="222250"/>
          <p14:tracePt t="5003" x="3314700" y="260350"/>
          <p14:tracePt t="5019" x="3327400" y="330200"/>
          <p14:tracePt t="5036" x="3352800" y="393700"/>
          <p14:tracePt t="5052" x="3378200" y="438150"/>
          <p14:tracePt t="5069" x="3409950" y="482600"/>
          <p14:tracePt t="5086" x="3435350" y="514350"/>
          <p14:tracePt t="5102" x="3454400" y="533400"/>
          <p14:tracePt t="5119" x="3473450" y="552450"/>
          <p14:tracePt t="5136" x="3498850" y="565150"/>
          <p14:tracePt t="5152" x="3524250" y="571500"/>
          <p14:tracePt t="5169" x="3562350" y="584200"/>
          <p14:tracePt t="5186" x="3613150" y="584200"/>
          <p14:tracePt t="5203" x="3683000" y="584200"/>
          <p14:tracePt t="5220" x="3714750" y="577850"/>
          <p14:tracePt t="5236" x="3740150" y="565150"/>
          <p14:tracePt t="5252" x="3752850" y="558800"/>
          <p14:tracePt t="5269" x="3765550" y="552450"/>
          <p14:tracePt t="5286" x="3765550" y="546100"/>
          <p14:tracePt t="5303" x="3765550" y="539750"/>
          <p14:tracePt t="5319" x="3759200" y="539750"/>
          <p14:tracePt t="5336" x="3733800" y="539750"/>
          <p14:tracePt t="5353" x="3689350" y="546100"/>
          <p14:tracePt t="5369" x="3625850" y="558800"/>
          <p14:tracePt t="5386" x="3556000" y="565150"/>
          <p14:tracePt t="5403" x="3505200" y="571500"/>
          <p14:tracePt t="5419" x="3441700" y="571500"/>
          <p14:tracePt t="5436" x="3378200" y="565150"/>
          <p14:tracePt t="5437" x="3340100" y="552450"/>
          <p14:tracePt t="5453" x="3295650" y="539750"/>
          <p14:tracePt t="5469" x="3213100" y="501650"/>
          <p14:tracePt t="5487" x="3111500" y="457200"/>
          <p14:tracePt t="5503" x="3035300" y="444500"/>
          <p14:tracePt t="5519" x="2990850" y="438150"/>
          <p14:tracePt t="5536" x="2933700" y="438150"/>
          <p14:tracePt t="5553" x="2889250" y="444500"/>
          <p14:tracePt t="5569" x="2857500" y="450850"/>
          <p14:tracePt t="5586" x="2844800" y="450850"/>
          <p14:tracePt t="5603" x="2838450" y="457200"/>
          <p14:tracePt t="5619" x="2832100" y="457200"/>
          <p14:tracePt t="5636" x="2832100" y="463550"/>
          <p14:tracePt t="5653" x="2825750" y="463550"/>
          <p14:tracePt t="5890" x="2825750" y="469900"/>
          <p14:tracePt t="5898" x="2819400" y="482600"/>
          <p14:tracePt t="5905" x="2813050" y="482600"/>
          <p14:tracePt t="5920" x="2800350" y="495300"/>
          <p14:tracePt t="5936" x="2781300" y="520700"/>
          <p14:tracePt t="5953" x="2730500" y="571500"/>
          <p14:tracePt t="5970" x="2679700" y="609600"/>
          <p14:tracePt t="5987" x="2628900" y="635000"/>
          <p14:tracePt t="6003" x="2597150" y="654050"/>
          <p14:tracePt t="6020" x="2565400" y="660400"/>
          <p14:tracePt t="6075" x="2559050" y="660400"/>
          <p14:tracePt t="6086" x="2552700" y="660400"/>
          <p14:tracePt t="6103" x="2514600" y="673100"/>
          <p14:tracePt t="6120" x="2463800" y="692150"/>
          <p14:tracePt t="6136" x="2406650" y="711200"/>
          <p14:tracePt t="6153" x="2349500" y="742950"/>
          <p14:tracePt t="6170" x="2317750" y="762000"/>
          <p14:tracePt t="6187" x="2292350" y="774700"/>
          <p14:tracePt t="6204" x="2260600" y="806450"/>
          <p14:tracePt t="6220" x="2241550" y="825500"/>
          <p14:tracePt t="6237" x="2216150" y="838200"/>
          <p14:tracePt t="6253" x="2197100" y="857250"/>
          <p14:tracePt t="6270" x="2178050" y="876300"/>
          <p14:tracePt t="6287" x="2152650" y="901700"/>
          <p14:tracePt t="6303" x="2127250" y="920750"/>
          <p14:tracePt t="6320" x="2101850" y="939800"/>
          <p14:tracePt t="6336" x="2082800" y="958850"/>
          <p14:tracePt t="6354" x="2051050" y="977900"/>
          <p14:tracePt t="6370" x="2025650" y="984250"/>
          <p14:tracePt t="6387" x="2000250" y="1003300"/>
          <p14:tracePt t="6403" x="1974850" y="1016000"/>
          <p14:tracePt t="6420" x="1930400" y="1035050"/>
          <p14:tracePt t="6421" x="1917700" y="1041400"/>
          <p14:tracePt t="6437" x="1885950" y="1054100"/>
          <p14:tracePt t="6454" x="1866900" y="1060450"/>
          <p14:tracePt t="6470" x="1854200" y="1060450"/>
          <p14:tracePt t="6487" x="1841500" y="1060450"/>
          <p14:tracePt t="6504" x="1809750" y="1047750"/>
          <p14:tracePt t="6520" x="1778000" y="1035050"/>
          <p14:tracePt t="6537" x="1739900" y="1028700"/>
          <p14:tracePt t="6553" x="1695450" y="1022350"/>
          <p14:tracePt t="6570" x="1657350" y="1016000"/>
          <p14:tracePt t="6587" x="1619250" y="1009650"/>
          <p14:tracePt t="6604" x="1593850" y="996950"/>
          <p14:tracePt t="6620" x="1581150" y="990600"/>
          <p14:tracePt t="6845" x="1574800" y="990600"/>
          <p14:tracePt t="6854" x="1562100" y="996950"/>
          <p14:tracePt t="6871" x="1517650" y="1022350"/>
          <p14:tracePt t="6887" x="1466850" y="1054100"/>
          <p14:tracePt t="6904" x="1441450" y="1073150"/>
          <p14:tracePt t="6921" x="1428750" y="1079500"/>
          <p14:tracePt t="6937" x="1422400" y="1085850"/>
          <p14:tracePt t="6954" x="1397000" y="1098550"/>
          <p14:tracePt t="6970" x="1371600" y="1104900"/>
          <p14:tracePt t="6987" x="1346200" y="1117600"/>
          <p14:tracePt t="7004" x="1327150" y="1123950"/>
          <p14:tracePt t="7021" x="1314450" y="1123950"/>
          <p14:tracePt t="7054" x="1308100" y="1123950"/>
          <p14:tracePt t="7071" x="1295400" y="1123950"/>
          <p14:tracePt t="7087" x="1270000" y="1130300"/>
          <p14:tracePt t="7104" x="1257300" y="1136650"/>
          <p14:tracePt t="7121" x="1250950" y="1143000"/>
          <p14:tracePt t="7138" x="1238250" y="1149350"/>
          <p14:tracePt t="7154" x="1225550" y="1149350"/>
          <p14:tracePt t="7172" x="1206500" y="1155700"/>
          <p14:tracePt t="7188" x="1193800" y="1162050"/>
          <p14:tracePt t="7189" x="1187450" y="1162050"/>
          <p14:tracePt t="7204" x="1181100" y="1168400"/>
          <p14:tracePt t="7221" x="1168400" y="1174750"/>
          <p14:tracePt t="7237" x="1155700" y="1187450"/>
          <p14:tracePt t="7254" x="1143000" y="1193800"/>
          <p14:tracePt t="7256" x="1136650" y="1193800"/>
          <p14:tracePt t="7271" x="1123950" y="1200150"/>
          <p14:tracePt t="7288" x="1098550" y="1200150"/>
          <p14:tracePt t="7305" x="1060450" y="1206500"/>
          <p14:tracePt t="7321" x="1035050" y="1206500"/>
          <p14:tracePt t="7337" x="971550" y="1212850"/>
          <p14:tracePt t="7354" x="920750" y="1212850"/>
          <p14:tracePt t="7371" x="819150" y="1219200"/>
          <p14:tracePt t="7388" x="749300" y="1219200"/>
          <p14:tracePt t="7404" x="647700" y="1206500"/>
          <p14:tracePt t="7421" x="577850" y="1193800"/>
          <p14:tracePt t="7438" x="508000" y="1174750"/>
          <p14:tracePt t="7455" x="476250" y="1155700"/>
          <p14:tracePt t="7471" x="469900" y="1149350"/>
          <p14:tracePt t="7487" x="469900" y="1136650"/>
          <p14:tracePt t="7505" x="469900" y="1130300"/>
          <p14:tracePt t="7521" x="469900" y="1117600"/>
          <p14:tracePt t="7538" x="476250" y="1111250"/>
          <p14:tracePt t="7554" x="488950" y="1098550"/>
          <p14:tracePt t="7571" x="501650" y="1085850"/>
          <p14:tracePt t="7588" x="527050" y="1073150"/>
          <p14:tracePt t="7604" x="552450" y="1066800"/>
          <p14:tracePt t="7622" x="584200" y="1066800"/>
          <p14:tracePt t="7638" x="603250" y="1066800"/>
          <p14:tracePt t="7654" x="647700" y="1066800"/>
          <p14:tracePt t="7671" x="698500" y="1066800"/>
          <p14:tracePt t="7673" x="723900" y="1073150"/>
          <p14:tracePt t="7690" x="806450" y="1092200"/>
          <p14:tracePt t="7706" x="876300" y="1104900"/>
          <p14:tracePt t="7721" x="914400" y="1117600"/>
          <p14:tracePt t="7738" x="952500" y="1123950"/>
          <p14:tracePt t="7756" x="977900" y="1130300"/>
          <p14:tracePt t="7772" x="990600" y="1136650"/>
          <p14:tracePt t="7788" x="1003300" y="1143000"/>
          <p14:tracePt t="7805" x="1016000" y="1149350"/>
          <p14:tracePt t="7821" x="1022350" y="1162050"/>
          <p14:tracePt t="7838" x="1035050" y="1174750"/>
          <p14:tracePt t="7855" x="1041400" y="1181100"/>
          <p14:tracePt t="7871" x="1041400" y="1187450"/>
          <p14:tracePt t="7942" x="1047750" y="1187450"/>
          <p14:tracePt t="8109" x="1054100" y="1181100"/>
          <p14:tracePt t="8117" x="1060450" y="1174750"/>
          <p14:tracePt t="8125" x="1066800" y="1174750"/>
          <p14:tracePt t="8138" x="1079500" y="1174750"/>
          <p14:tracePt t="8155" x="1130300" y="1168400"/>
          <p14:tracePt t="8172" x="1187450" y="1162050"/>
          <p14:tracePt t="8189" x="1276350" y="1162050"/>
          <p14:tracePt t="8205" x="1327150" y="1168400"/>
          <p14:tracePt t="8222" x="1371600" y="1181100"/>
          <p14:tracePt t="8238" x="1409700" y="1193800"/>
          <p14:tracePt t="8255" x="1435100" y="1200150"/>
          <p14:tracePt t="8271" x="1460500" y="1206500"/>
          <p14:tracePt t="8288" x="1473200" y="1212850"/>
          <p14:tracePt t="8305" x="1485900" y="1212850"/>
          <p14:tracePt t="8322" x="1517650" y="1212850"/>
          <p14:tracePt t="8338" x="1562100" y="1212850"/>
          <p14:tracePt t="8355" x="1606550" y="1212850"/>
          <p14:tracePt t="8372" x="1631950" y="1212850"/>
          <p14:tracePt t="8388" x="1657350" y="1212850"/>
          <p14:tracePt t="8405" x="1670050" y="1212850"/>
          <p14:tracePt t="8422" x="1676400" y="1212850"/>
          <p14:tracePt t="8481" x="1682750" y="1212850"/>
          <p14:tracePt t="8511" x="1689100" y="1212850"/>
          <p14:tracePt t="8522" x="1695450" y="1212850"/>
          <p14:tracePt t="8555" x="1701800" y="1212850"/>
          <p14:tracePt t="8594" x="1708150" y="1212850"/>
          <p14:tracePt t="8617" x="1714500" y="1212850"/>
          <p14:tracePt t="8642" x="1720850" y="1219200"/>
          <p14:tracePt t="8655" x="1727200" y="1219200"/>
          <p14:tracePt t="8672" x="1739900" y="1219200"/>
          <p14:tracePt t="8689" x="1758950" y="1219200"/>
          <p14:tracePt t="8705" x="1860550" y="1212850"/>
          <p14:tracePt t="8722" x="1924050" y="1206500"/>
          <p14:tracePt t="8739" x="2019300" y="1200150"/>
          <p14:tracePt t="8755" x="2139950" y="1200150"/>
          <p14:tracePt t="8772" x="2266950" y="1219200"/>
          <p14:tracePt t="8789" x="2336800" y="1225550"/>
          <p14:tracePt t="8805" x="2368550" y="1225550"/>
          <p14:tracePt t="8822" x="2374900" y="1225550"/>
          <p14:tracePt t="8907" x="2381250" y="1225550"/>
          <p14:tracePt t="8915" x="2387600" y="1225550"/>
          <p14:tracePt t="8923" x="2393950" y="1225550"/>
          <p14:tracePt t="8939" x="2419350" y="1225550"/>
          <p14:tracePt t="8955" x="2432050" y="1225550"/>
          <p14:tracePt t="8972" x="2457450" y="1225550"/>
          <p14:tracePt t="8989" x="2495550" y="1225550"/>
          <p14:tracePt t="9005" x="2533650" y="1231900"/>
          <p14:tracePt t="9022" x="2559050" y="1238250"/>
          <p14:tracePt t="9039" x="2571750" y="1238250"/>
          <p14:tracePt t="9055" x="2578100" y="1238250"/>
          <p14:tracePt t="9072" x="2584450" y="1238250"/>
          <p14:tracePt t="9090" x="2590800" y="1238250"/>
          <p14:tracePt t="9106" x="2609850" y="1238250"/>
          <p14:tracePt t="9124" x="2641600" y="1244600"/>
          <p14:tracePt t="9139" x="2647950" y="1250950"/>
          <p14:tracePt t="9156" x="2660650" y="1250950"/>
          <p14:tracePt t="9173" x="2673350" y="1263650"/>
          <p14:tracePt t="9189" x="2679700" y="1263650"/>
          <p14:tracePt t="9222" x="2686050" y="1263650"/>
          <p14:tracePt t="9239" x="2692400" y="1263650"/>
          <p14:tracePt t="9256" x="2705100" y="1263650"/>
          <p14:tracePt t="9272" x="2749550" y="1263650"/>
          <p14:tracePt t="9289" x="2781300" y="1263650"/>
          <p14:tracePt t="9306" x="2813050" y="1263650"/>
          <p14:tracePt t="9323" x="2851150" y="1263650"/>
          <p14:tracePt t="9339" x="2870200" y="1263650"/>
          <p14:tracePt t="9356" x="2882900" y="1263650"/>
          <p14:tracePt t="9356" x="2889250" y="1263650"/>
          <p14:tracePt t="9373" x="2895600" y="1257300"/>
          <p14:tracePt t="9471" x="2882900" y="1270000"/>
          <p14:tracePt t="9479" x="2876550" y="1270000"/>
          <p14:tracePt t="9489" x="2870200" y="1282700"/>
          <p14:tracePt t="9509" x="2851150" y="1295400"/>
          <p14:tracePt t="9523" x="2825750" y="1308100"/>
          <p14:tracePt t="9539" x="2800350" y="1314450"/>
          <p14:tracePt t="9556" x="2781300" y="1314450"/>
          <p14:tracePt t="9573" x="2768600" y="1320800"/>
          <p14:tracePt t="9589" x="2755900" y="1320800"/>
          <p14:tracePt t="9606" x="2743200" y="1320800"/>
          <p14:tracePt t="9623" x="2730500" y="1320800"/>
          <p14:tracePt t="9639" x="2717800" y="1320800"/>
          <p14:tracePt t="9656" x="2705100" y="1320800"/>
          <p14:tracePt t="9673" x="2679700" y="1320800"/>
          <p14:tracePt t="9689" x="2654300" y="1327150"/>
          <p14:tracePt t="9706" x="2616200" y="1333500"/>
          <p14:tracePt t="9723" x="2590800" y="1339850"/>
          <p14:tracePt t="9740" x="2565400" y="1346200"/>
          <p14:tracePt t="9757" x="2527300" y="1346200"/>
          <p14:tracePt t="9773" x="2482850" y="1346200"/>
          <p14:tracePt t="9790" x="2425700" y="1352550"/>
          <p14:tracePt t="9807" x="2355850" y="1358900"/>
          <p14:tracePt t="9823" x="2292350" y="1371600"/>
          <p14:tracePt t="9825" x="2266950" y="1371600"/>
          <p14:tracePt t="9840" x="2247900" y="1377950"/>
          <p14:tracePt t="9842" x="2203450" y="1384300"/>
          <p14:tracePt t="9858" x="2146300" y="1397000"/>
          <p14:tracePt t="9874" x="2101850" y="1403350"/>
          <p14:tracePt t="9890" x="2038350" y="1422400"/>
          <p14:tracePt t="9906" x="1993900" y="1435100"/>
          <p14:tracePt t="9923" x="1911350" y="1460500"/>
          <p14:tracePt t="9940" x="1803400" y="1492250"/>
          <p14:tracePt t="9956" x="1689100" y="1530350"/>
          <p14:tracePt t="9973" x="1581150" y="1555750"/>
          <p14:tracePt t="9990" x="1447800" y="1612900"/>
          <p14:tracePt t="10006" x="1346200" y="1657350"/>
          <p14:tracePt t="10023" x="1219200" y="1720850"/>
          <p14:tracePt t="10040" x="1130300" y="1752600"/>
          <p14:tracePt t="10057" x="1047750" y="1778000"/>
          <p14:tracePt t="10073" x="984250" y="1790700"/>
          <p14:tracePt t="10090" x="965200" y="1790700"/>
          <p14:tracePt t="10150" x="958850" y="1790700"/>
          <p14:tracePt t="10156" x="958850" y="1784350"/>
          <p14:tracePt t="10174" x="946150" y="1765300"/>
          <p14:tracePt t="10190" x="933450" y="1733550"/>
          <p14:tracePt t="10207" x="920750" y="1695450"/>
          <p14:tracePt t="10223" x="908050" y="1657350"/>
          <p14:tracePt t="10240" x="908050" y="1625600"/>
          <p14:tracePt t="10257" x="908050" y="1612900"/>
          <p14:tracePt t="10273" x="908050" y="1600200"/>
          <p14:tracePt t="10290" x="920750" y="1593850"/>
          <p14:tracePt t="10324" x="927100" y="1593850"/>
          <p14:tracePt t="10340" x="939800" y="1587500"/>
          <p14:tracePt t="10357" x="971550" y="1581150"/>
          <p14:tracePt t="10373" x="1054100" y="1562100"/>
          <p14:tracePt t="10390" x="1123950" y="1543050"/>
          <p14:tracePt t="10407" x="1174750" y="1536700"/>
          <p14:tracePt t="10424" x="1212850" y="1524000"/>
          <p14:tracePt t="10441" x="1250950" y="1517650"/>
          <p14:tracePt t="10457" x="1295400" y="1517650"/>
          <p14:tracePt t="10474" x="1352550" y="1511300"/>
          <p14:tracePt t="10491" x="1460500" y="1511300"/>
          <p14:tracePt t="10507" x="1555750" y="1504950"/>
          <p14:tracePt t="10524" x="1606550" y="1504950"/>
          <p14:tracePt t="10540" x="1638300" y="1492250"/>
          <p14:tracePt t="10557" x="1651000" y="1485900"/>
          <p14:tracePt t="10574" x="1657350" y="1479550"/>
          <p14:tracePt t="10590" x="1663700" y="1473200"/>
          <p14:tracePt t="10607" x="1663700" y="1466850"/>
          <p14:tracePt t="10624" x="1670050" y="1460500"/>
          <p14:tracePt t="10641" x="1682750" y="1454150"/>
          <p14:tracePt t="10657" x="1689100" y="1441450"/>
          <p14:tracePt t="10674" x="1695450" y="1435100"/>
          <p14:tracePt t="10691" x="1701800" y="1428750"/>
          <p14:tracePt t="10754" x="1708150" y="1428750"/>
          <p14:tracePt t="10760" x="1714500" y="1422400"/>
          <p14:tracePt t="10774" x="1720850" y="1422400"/>
          <p14:tracePt t="10791" x="1746250" y="1422400"/>
          <p14:tracePt t="10807" x="1765300" y="1416050"/>
          <p14:tracePt t="10824" x="1771650" y="1409700"/>
          <p14:tracePt t="10840" x="1778000" y="1409700"/>
          <p14:tracePt t="10967" x="1784350" y="1409700"/>
          <p14:tracePt t="10974" x="1790700" y="1409700"/>
          <p14:tracePt t="10990" x="1803400" y="1409700"/>
          <p14:tracePt t="11007" x="1822450" y="1409700"/>
          <p14:tracePt t="11024" x="1828800" y="1409700"/>
          <p14:tracePt t="11041" x="1835150" y="1409700"/>
          <p14:tracePt t="11079" x="1841500" y="1409700"/>
          <p14:tracePt t="11103" x="1847850" y="1409700"/>
          <p14:tracePt t="11124" x="1854200" y="1409700"/>
          <p14:tracePt t="11141" x="1866900" y="1409700"/>
          <p14:tracePt t="11174" x="1873250" y="1409700"/>
          <p14:tracePt t="11207" x="1879600" y="1409700"/>
          <p14:tracePt t="11224" x="1885950" y="1409700"/>
          <p14:tracePt t="11241" x="1892300" y="1416050"/>
          <p14:tracePt t="11390" x="1905000" y="1416050"/>
          <p14:tracePt t="11397" x="1917700" y="1409700"/>
          <p14:tracePt t="11407" x="1936750" y="1403350"/>
          <p14:tracePt t="11424" x="2051050" y="1397000"/>
          <p14:tracePt t="11441" x="2197100" y="1390650"/>
          <p14:tracePt t="11458" x="2362200" y="1390650"/>
          <p14:tracePt t="11474" x="2533650" y="1409700"/>
          <p14:tracePt t="11491" x="2679700" y="1435100"/>
          <p14:tracePt t="11508" x="2768600" y="1460500"/>
          <p14:tracePt t="11524" x="2813050" y="1479550"/>
          <p14:tracePt t="11541" x="2825750" y="1492250"/>
          <p14:tracePt t="11663" x="2825750" y="1498600"/>
          <p14:tracePt t="11671" x="2832100" y="1498600"/>
          <p14:tracePt t="11687" x="2838450" y="1504950"/>
          <p14:tracePt t="11708" x="2844800" y="1504950"/>
          <p14:tracePt t="11724" x="2857500" y="1504950"/>
          <p14:tracePt t="11741" x="2876550" y="1504950"/>
          <p14:tracePt t="11758" x="2914650" y="1504950"/>
          <p14:tracePt t="11775" x="2959100" y="1498600"/>
          <p14:tracePt t="11791" x="2990850" y="1492250"/>
          <p14:tracePt t="11808" x="3016250" y="1485900"/>
          <p14:tracePt t="11824" x="3022600" y="1479550"/>
          <p14:tracePt t="11841" x="3035300" y="1479550"/>
          <p14:tracePt t="11858" x="3048000" y="1473200"/>
          <p14:tracePt t="11874" x="3054350" y="1466850"/>
          <p14:tracePt t="11891" x="3067050" y="1460500"/>
          <p14:tracePt t="11908" x="3067050" y="1454150"/>
          <p14:tracePt t="11961" x="3054350" y="1454150"/>
          <p14:tracePt t="11969" x="3041650" y="1460500"/>
          <p14:tracePt t="11991" x="2990850" y="1473200"/>
          <p14:tracePt t="12008" x="2933700" y="1498600"/>
          <p14:tracePt t="12025" x="2863850" y="1517650"/>
          <p14:tracePt t="12041" x="2749550" y="1543050"/>
          <p14:tracePt t="12058" x="2647950" y="1549400"/>
          <p14:tracePt t="12075" x="2527300" y="1555750"/>
          <p14:tracePt t="12091" x="2381250" y="1549400"/>
          <p14:tracePt t="12108" x="2254250" y="1536700"/>
          <p14:tracePt t="12125" x="2127250" y="1530350"/>
          <p14:tracePt t="12141" x="2006600" y="1517650"/>
          <p14:tracePt t="12158" x="1892300" y="1511300"/>
          <p14:tracePt t="12175" x="1784350" y="1511300"/>
          <p14:tracePt t="12192" x="1695450" y="1511300"/>
          <p14:tracePt t="12209" x="1581150" y="1511300"/>
          <p14:tracePt t="12226" x="1504950" y="1511300"/>
          <p14:tracePt t="12242" x="1409700" y="1511300"/>
          <p14:tracePt t="12260" x="1339850" y="1511300"/>
          <p14:tracePt t="12276" x="1320800" y="1517650"/>
          <p14:tracePt t="12292" x="1301750" y="1524000"/>
          <p14:tracePt t="12308" x="1276350" y="1536700"/>
          <p14:tracePt t="12326" x="1244600" y="1555750"/>
          <p14:tracePt t="12342" x="1206500" y="1587500"/>
          <p14:tracePt t="12358" x="1174750" y="1606550"/>
          <p14:tracePt t="12375" x="1143000" y="1631950"/>
          <p14:tracePt t="12392" x="1130300" y="1651000"/>
          <p14:tracePt t="12409" x="1123950" y="1657350"/>
          <p14:tracePt t="12943" x="1130300" y="1657350"/>
          <p14:tracePt t="12949" x="1143000" y="1657350"/>
          <p14:tracePt t="12959" x="1174750" y="1651000"/>
          <p14:tracePt t="12976" x="1250950" y="1644650"/>
          <p14:tracePt t="12993" x="1333500" y="1638300"/>
          <p14:tracePt t="13010" x="1416050" y="1638300"/>
          <p14:tracePt t="13026" x="1473200" y="1638300"/>
          <p14:tracePt t="13045" x="1517650" y="1638300"/>
          <p14:tracePt t="13060" x="1536700" y="1638300"/>
          <p14:tracePt t="13078" x="1555750" y="1638300"/>
          <p14:tracePt t="13094" x="1587500" y="1638300"/>
          <p14:tracePt t="13109" x="1600200" y="1638300"/>
          <p14:tracePt t="13126" x="1651000" y="1638300"/>
          <p14:tracePt t="13142" x="1663700" y="1638300"/>
          <p14:tracePt t="13159" x="1670050" y="1638300"/>
          <p14:tracePt t="13176" x="1676400" y="1638300"/>
          <p14:tracePt t="13343" x="1682750" y="1638300"/>
          <p14:tracePt t="13351" x="1701800" y="1625600"/>
          <p14:tracePt t="13359" x="1720850" y="1625600"/>
          <p14:tracePt t="13376" x="1816100" y="1625600"/>
          <p14:tracePt t="13392" x="1930400" y="1625600"/>
          <p14:tracePt t="13409" x="2019300" y="1619250"/>
          <p14:tracePt t="13426" x="2114550" y="1619250"/>
          <p14:tracePt t="13442" x="2178050" y="1619250"/>
          <p14:tracePt t="13459" x="2190750" y="1619250"/>
          <p14:tracePt t="13493" x="2190750" y="1625600"/>
          <p14:tracePt t="13526" x="2190750" y="1631950"/>
          <p14:tracePt t="13637" x="2190750" y="1638300"/>
          <p14:tracePt t="14359" x="2197100" y="1638300"/>
          <p14:tracePt t="14365" x="2203450" y="1638300"/>
          <p14:tracePt t="14377" x="2203450" y="1631950"/>
          <p14:tracePt t="14393" x="2216150" y="1631950"/>
          <p14:tracePt t="14410" x="2235200" y="1625600"/>
          <p14:tracePt t="14427" x="2266950" y="1625600"/>
          <p14:tracePt t="14443" x="2336800" y="1625600"/>
          <p14:tracePt t="14460" x="2451100" y="1625600"/>
          <p14:tracePt t="14477" x="2552700" y="1625600"/>
          <p14:tracePt t="14494" x="2660650" y="1625600"/>
          <p14:tracePt t="14512" x="2755900" y="1625600"/>
          <p14:tracePt t="14527" x="2787650" y="1625600"/>
          <p14:tracePt t="14544" x="2800350" y="1625600"/>
          <p14:tracePt t="14578" x="2806700" y="1625600"/>
          <p14:tracePt t="14594" x="2813050" y="1625600"/>
          <p14:tracePt t="14611" x="2819400" y="1625600"/>
          <p14:tracePt t="14730" x="2819400" y="1619250"/>
          <p14:tracePt t="14754" x="2813050" y="1619250"/>
          <p14:tracePt t="14765" x="2806700" y="1619250"/>
          <p14:tracePt t="14771" x="2794000" y="1619250"/>
          <p14:tracePt t="14794" x="2743200" y="1625600"/>
          <p14:tracePt t="14810" x="2654300" y="1631950"/>
          <p14:tracePt t="14828" x="2565400" y="1638300"/>
          <p14:tracePt t="14844" x="2463800" y="1644650"/>
          <p14:tracePt t="14861" x="2368550" y="1651000"/>
          <p14:tracePt t="14878" x="2292350" y="1657350"/>
          <p14:tracePt t="14895" x="2171700" y="1670050"/>
          <p14:tracePt t="14911" x="2076450" y="1682750"/>
          <p14:tracePt t="14928" x="1949450" y="1701800"/>
          <p14:tracePt t="14944" x="1835150" y="1708150"/>
          <p14:tracePt t="14961" x="1670050" y="1714500"/>
          <p14:tracePt t="14978" x="1555750" y="1714500"/>
          <p14:tracePt t="14980" x="1504950" y="1720850"/>
          <p14:tracePt t="14994" x="1454150" y="1720850"/>
          <p14:tracePt t="15012" x="1339850" y="1739900"/>
          <p14:tracePt t="15029" x="1295400" y="1746250"/>
          <p14:tracePt t="15044" x="1276350" y="1752600"/>
          <p14:tracePt t="15061" x="1263650" y="1752600"/>
          <p14:tracePt t="15078" x="1263650" y="1758950"/>
          <p14:tracePt t="15095" x="1257300" y="1758950"/>
          <p14:tracePt t="15112" x="1244600" y="1771650"/>
          <p14:tracePt t="15128" x="1238250" y="1778000"/>
          <p14:tracePt t="15144" x="1231900" y="1778000"/>
          <p14:tracePt t="15239" x="1231900" y="1784350"/>
          <p14:tracePt t="15261" x="1244600" y="1816100"/>
          <p14:tracePt t="15278" x="1263650" y="1835150"/>
          <p14:tracePt t="15295" x="1282700" y="1860550"/>
          <p14:tracePt t="15311" x="1295400" y="1866900"/>
          <p14:tracePt t="15328" x="1301750" y="1866900"/>
          <p14:tracePt t="15378" x="1308100" y="1866900"/>
          <p14:tracePt t="15472" x="1320800" y="1873250"/>
          <p14:tracePt t="15489" x="1365250" y="1879600"/>
          <p14:tracePt t="15497" x="1397000" y="1879600"/>
          <p14:tracePt t="15512" x="1447800" y="1885950"/>
          <p14:tracePt t="15528" x="1511300" y="1885950"/>
          <p14:tracePt t="15544" x="1574800" y="1885950"/>
          <p14:tracePt t="15561" x="1625600" y="1892300"/>
          <p14:tracePt t="15578" x="1651000" y="1892300"/>
          <p14:tracePt t="15594" x="1657350" y="1892300"/>
          <p14:tracePt t="15611" x="1663700" y="1892300"/>
          <p14:tracePt t="15645" x="1676400" y="1892300"/>
          <p14:tracePt t="15661" x="1689100" y="1892300"/>
          <p14:tracePt t="15678" x="1701800" y="1892300"/>
          <p14:tracePt t="15695" x="1727200" y="1892300"/>
          <p14:tracePt t="15711" x="1739900" y="1892300"/>
          <p14:tracePt t="15728" x="1746250" y="1885950"/>
          <p14:tracePt t="15745" x="1752600" y="1885950"/>
          <p14:tracePt t="15913" x="1758950" y="1879600"/>
          <p14:tracePt t="15928" x="1771650" y="1879600"/>
          <p14:tracePt t="15945" x="1797050" y="1873250"/>
          <p14:tracePt t="15961" x="1841500" y="1866900"/>
          <p14:tracePt t="15978" x="1854200" y="1860550"/>
          <p14:tracePt t="15995" x="1860550" y="1860550"/>
          <p14:tracePt t="16107" x="1866900" y="1860550"/>
          <p14:tracePt t="16115" x="1873250" y="1854200"/>
          <p14:tracePt t="16128" x="1879600" y="1854200"/>
          <p14:tracePt t="16145" x="1892300" y="1854200"/>
          <p14:tracePt t="16161" x="1898650" y="1854200"/>
          <p14:tracePt t="16178" x="1905000" y="1854200"/>
          <p14:tracePt t="16195" x="1930400" y="1854200"/>
          <p14:tracePt t="16211" x="2000250" y="1860550"/>
          <p14:tracePt t="16228" x="2076450" y="1860550"/>
          <p14:tracePt t="16245" x="2159000" y="1847850"/>
          <p14:tracePt t="16261" x="2222500" y="1835150"/>
          <p14:tracePt t="16278" x="2247900" y="1828800"/>
          <p14:tracePt t="16295" x="2254250" y="1828800"/>
          <p14:tracePt t="16328" x="2260600" y="1828800"/>
          <p14:tracePt t="16750" x="2260600" y="1835150"/>
          <p14:tracePt t="16755" x="2260600" y="1841500"/>
          <p14:tracePt t="16781" x="2260600" y="1854200"/>
          <p14:tracePt t="16796" x="2286000" y="1879600"/>
          <p14:tracePt t="16812" x="2305050" y="1892300"/>
          <p14:tracePt t="16831" x="2324100" y="1905000"/>
          <p14:tracePt t="16845" x="2336800" y="1905000"/>
          <p14:tracePt t="16863" x="2349500" y="1905000"/>
          <p14:tracePt t="16880" x="2362200" y="1905000"/>
          <p14:tracePt t="16896" x="2400300" y="1905000"/>
          <p14:tracePt t="16913" x="2438400" y="1898650"/>
          <p14:tracePt t="16929" x="2470150" y="1892300"/>
          <p14:tracePt t="16946" x="2489200" y="1892300"/>
          <p14:tracePt t="16962" x="2495550" y="1885950"/>
          <p14:tracePt t="16979" x="2501900" y="1885950"/>
          <p14:tracePt t="16996" x="2508250" y="1885950"/>
          <p14:tracePt t="17029" x="2514600" y="1885950"/>
          <p14:tracePt t="17093" x="2501900" y="1885950"/>
          <p14:tracePt t="17100" x="2489200" y="1885950"/>
          <p14:tracePt t="17114" x="2463800" y="1885950"/>
          <p14:tracePt t="17129" x="2400300" y="1892300"/>
          <p14:tracePt t="17146" x="2343150" y="1898650"/>
          <p14:tracePt t="17164" x="2266950" y="1898650"/>
          <p14:tracePt t="17179" x="2222500" y="1898650"/>
          <p14:tracePt t="17196" x="2171700" y="1905000"/>
          <p14:tracePt t="17212" x="2114550" y="1911350"/>
          <p14:tracePt t="17229" x="2038350" y="1917700"/>
          <p14:tracePt t="17246" x="1892300" y="1917700"/>
          <p14:tracePt t="17263" x="1746250" y="1924050"/>
          <p14:tracePt t="17279" x="1625600" y="1936750"/>
          <p14:tracePt t="17296" x="1524000" y="1949450"/>
          <p14:tracePt t="17313" x="1447800" y="1968500"/>
          <p14:tracePt t="17329" x="1409700" y="1987550"/>
          <p14:tracePt t="17346" x="1397000" y="1993900"/>
          <p14:tracePt t="17379" x="1390650" y="1993900"/>
          <p14:tracePt t="17396" x="1390650" y="2000250"/>
          <p14:tracePt t="17413" x="1384300" y="2006600"/>
          <p14:tracePt t="17446" x="1377950" y="2012950"/>
          <p14:tracePt t="17577" x="1384300" y="2019300"/>
          <p14:tracePt t="17597" x="1390650" y="2019300"/>
          <p14:tracePt t="17613" x="1397000" y="2019300"/>
          <p14:tracePt t="17630" x="1403350" y="2019300"/>
          <p14:tracePt t="17997" x="1409700" y="2025650"/>
          <p14:tracePt t="18005" x="1416050" y="2025650"/>
          <p14:tracePt t="18014" x="1416050" y="2032000"/>
          <p14:tracePt t="18030" x="1422400" y="2044700"/>
          <p14:tracePt t="18046" x="1428750" y="2051050"/>
          <p14:tracePt t="18168" x="1435100" y="2051050"/>
          <p14:tracePt t="18180" x="1447800" y="2051050"/>
          <p14:tracePt t="18196" x="1473200" y="2051050"/>
          <p14:tracePt t="18213" x="1511300" y="2051050"/>
          <p14:tracePt t="18230" x="1543050" y="2044700"/>
          <p14:tracePt t="18246" x="1562100" y="2038350"/>
          <p14:tracePt t="18247" x="1568450" y="2038350"/>
          <p14:tracePt t="18287" x="1568450" y="2032000"/>
          <p14:tracePt t="18296" x="1574800" y="2032000"/>
          <p14:tracePt t="18313" x="1574800" y="2025650"/>
          <p14:tracePt t="18732" x="1581150" y="2025650"/>
          <p14:tracePt t="18737" x="1587500" y="2025650"/>
          <p14:tracePt t="18747" x="1593850" y="2025650"/>
          <p14:tracePt t="18763" x="1606550" y="2025650"/>
          <p14:tracePt t="18780" x="1612900" y="2025650"/>
          <p14:tracePt t="18797" x="1625600" y="2025650"/>
          <p14:tracePt t="18814" x="1651000" y="2025650"/>
          <p14:tracePt t="18830" x="1714500" y="2025650"/>
          <p14:tracePt t="18847" x="1803400" y="2032000"/>
          <p14:tracePt t="18864" x="1873250" y="2032000"/>
          <p14:tracePt t="18880" x="1924050" y="2038350"/>
          <p14:tracePt t="18897" x="1949450" y="2038350"/>
          <p14:tracePt t="19014" x="1955800" y="2038350"/>
          <p14:tracePt t="19054" x="1962150" y="2038350"/>
          <p14:tracePt t="19061" x="1968500" y="2038350"/>
          <p14:tracePt t="19069" x="1993900" y="2038350"/>
          <p14:tracePt t="19081" x="2019300" y="2032000"/>
          <p14:tracePt t="19097" x="2082800" y="2025650"/>
          <p14:tracePt t="19115" x="2139950" y="2019300"/>
          <p14:tracePt t="19131" x="2190750" y="2012950"/>
          <p14:tracePt t="19148" x="2228850" y="2006600"/>
          <p14:tracePt t="19151" x="2241550" y="2006600"/>
          <p14:tracePt t="19165" x="2247900" y="2006600"/>
          <p14:tracePt t="19400" x="2254250" y="2006600"/>
          <p14:tracePt t="19408" x="2254250" y="2012950"/>
          <p14:tracePt t="19453" x="2260600" y="2012950"/>
          <p14:tracePt t="19461" x="2273300" y="2012950"/>
          <p14:tracePt t="19469" x="2292350" y="2012950"/>
          <p14:tracePt t="19482" x="2317750" y="2012950"/>
          <p14:tracePt t="19500" x="2432050" y="2012950"/>
          <p14:tracePt t="19516" x="2546350" y="2019300"/>
          <p14:tracePt t="19532" x="2628900" y="2025650"/>
          <p14:tracePt t="19548" x="2698750" y="2032000"/>
          <p14:tracePt t="19565" x="2730500" y="2032000"/>
          <p14:tracePt t="19582" x="2736850" y="2032000"/>
          <p14:tracePt t="19743" x="2736850" y="2038350"/>
          <p14:tracePt t="19752" x="2730500" y="2038350"/>
          <p14:tracePt t="19765" x="2724150" y="2044700"/>
          <p14:tracePt t="19782" x="2686050" y="2057400"/>
          <p14:tracePt t="19798" x="2647950" y="2070100"/>
          <p14:tracePt t="19815" x="2597150" y="2076450"/>
          <p14:tracePt t="19832" x="2533650" y="2089150"/>
          <p14:tracePt t="19848" x="2463800" y="2089150"/>
          <p14:tracePt t="19865" x="2324100" y="2089150"/>
          <p14:tracePt t="19882" x="2139950" y="2076450"/>
          <p14:tracePt t="19898" x="1955800" y="2063750"/>
          <p14:tracePt t="19915" x="1689100" y="2044700"/>
          <p14:tracePt t="19931" x="1454150" y="2032000"/>
          <p14:tracePt t="19949" x="1238250" y="2025650"/>
          <p14:tracePt t="19965" x="1060450" y="2025650"/>
          <p14:tracePt t="19982" x="914400" y="2025650"/>
          <p14:tracePt t="19998" x="844550" y="2025650"/>
          <p14:tracePt t="20016" x="774700" y="2051050"/>
          <p14:tracePt t="20032" x="742950" y="2076450"/>
          <p14:tracePt t="20049" x="730250" y="2101850"/>
          <p14:tracePt t="20067" x="723900" y="2114550"/>
          <p14:tracePt t="20081" x="723900" y="2133600"/>
          <p14:tracePt t="20098" x="723900" y="2152650"/>
          <p14:tracePt t="20115" x="723900" y="2171700"/>
          <p14:tracePt t="20131" x="723900" y="2184400"/>
          <p14:tracePt t="20148" x="723900" y="2190750"/>
          <p14:tracePt t="20181" x="730250" y="2197100"/>
          <p14:tracePt t="20198" x="742950" y="2209800"/>
          <p14:tracePt t="20215" x="762000" y="2222500"/>
          <p14:tracePt t="20231" x="774700" y="2228850"/>
          <p14:tracePt t="20248" x="787400" y="2235200"/>
          <p14:tracePt t="20265" x="806450" y="2241550"/>
          <p14:tracePt t="20281" x="812800" y="2241550"/>
          <p14:tracePt t="20298" x="831850" y="2241550"/>
          <p14:tracePt t="20315" x="850900" y="2241550"/>
          <p14:tracePt t="20332" x="876300" y="2235200"/>
          <p14:tracePt t="20348" x="895350" y="2228850"/>
          <p14:tracePt t="20365" x="908050" y="2228850"/>
          <p14:tracePt t="20382" x="914400" y="2228850"/>
          <p14:tracePt t="20399" x="920750" y="2228850"/>
          <p14:tracePt t="20415" x="933450" y="2228850"/>
          <p14:tracePt t="20432" x="946150" y="2228850"/>
          <p14:tracePt t="20449" x="958850" y="2228850"/>
          <p14:tracePt t="20465" x="965200" y="2228850"/>
          <p14:tracePt t="20499" x="977900" y="2228850"/>
          <p14:tracePt t="20515" x="996950" y="2222500"/>
          <p14:tracePt t="20532" x="1016000" y="2222500"/>
          <p14:tracePt t="20548" x="1047750" y="2222500"/>
          <p14:tracePt t="20565" x="1073150" y="2228850"/>
          <p14:tracePt t="20686" x="1079500" y="2228850"/>
          <p14:tracePt t="20761" x="1085850" y="2228850"/>
          <p14:tracePt t="20777" x="1085850" y="2235200"/>
          <p14:tracePt t="20785" x="1092200" y="2235200"/>
          <p14:tracePt t="20801" x="1092200" y="2241550"/>
          <p14:tracePt t="20815" x="1098550" y="2241550"/>
          <p14:tracePt t="20891" x="1104900" y="2241550"/>
          <p14:tracePt t="20897" x="1104900" y="2247900"/>
          <p14:tracePt t="20915" x="1111250" y="2247900"/>
          <p14:tracePt t="20932" x="1117600" y="2254250"/>
          <p14:tracePt t="20949" x="1130300" y="2254250"/>
          <p14:tracePt t="20965" x="1162050" y="2266950"/>
          <p14:tracePt t="20982" x="1193800" y="2266950"/>
          <p14:tracePt t="20999" x="1244600" y="2266950"/>
          <p14:tracePt t="21015" x="1276350" y="2266950"/>
          <p14:tracePt t="21032" x="1320800" y="2260600"/>
          <p14:tracePt t="21049" x="1346200" y="2247900"/>
          <p14:tracePt t="21065" x="1371600" y="2241550"/>
          <p14:tracePt t="21082" x="1397000" y="2235200"/>
          <p14:tracePt t="21099" x="1403350" y="2235200"/>
          <p14:tracePt t="21116" x="1409700" y="2235200"/>
          <p14:tracePt t="21301" x="1416050" y="2235200"/>
          <p14:tracePt t="21317" x="1422400" y="2241550"/>
          <p14:tracePt t="21332" x="1454150" y="2241550"/>
          <p14:tracePt t="21349" x="1530350" y="2254250"/>
          <p14:tracePt t="21366" x="1663700" y="2260600"/>
          <p14:tracePt t="21382" x="1778000" y="2266950"/>
          <p14:tracePt t="21399" x="1879600" y="2260600"/>
          <p14:tracePt t="21416" x="1949450" y="2254250"/>
          <p14:tracePt t="21432" x="1974850" y="2247900"/>
          <p14:tracePt t="22493" x="1981200" y="2254250"/>
          <p14:tracePt t="22501" x="2000250" y="2260600"/>
          <p14:tracePt t="22517" x="2012950" y="2266950"/>
          <p14:tracePt t="22533" x="2051050" y="2279650"/>
          <p14:tracePt t="22550" x="2070100" y="2286000"/>
          <p14:tracePt t="22567" x="2076450" y="2292350"/>
          <p14:tracePt t="22600" x="2076450" y="2298700"/>
          <p14:tracePt t="22617" x="2070100" y="2305050"/>
          <p14:tracePt t="22633" x="2057400" y="2317750"/>
          <p14:tracePt t="22650" x="2025650" y="2330450"/>
          <p14:tracePt t="22667" x="1987550" y="2343150"/>
          <p14:tracePt t="22683" x="1930400" y="2355850"/>
          <p14:tracePt t="22700" x="1879600" y="2368550"/>
          <p14:tracePt t="22717" x="1828800" y="2381250"/>
          <p14:tracePt t="22734" x="1771650" y="2387600"/>
          <p14:tracePt t="22750" x="1727200" y="2393950"/>
          <p14:tracePt t="22767" x="1631950" y="2413000"/>
          <p14:tracePt t="22784" x="1581150" y="2425700"/>
          <p14:tracePt t="22800" x="1524000" y="2438400"/>
          <p14:tracePt t="22817" x="1397000" y="2451100"/>
          <p14:tracePt t="22834" x="1276350" y="2457450"/>
          <p14:tracePt t="22850" x="1149350" y="2457450"/>
          <p14:tracePt t="22867" x="1066800" y="2457450"/>
          <p14:tracePt t="22884" x="1009650" y="2457450"/>
          <p14:tracePt t="22900" x="977900" y="2451100"/>
          <p14:tracePt t="22917" x="958850" y="2451100"/>
          <p14:tracePt t="22934" x="952500" y="2451100"/>
          <p14:tracePt t="22951" x="939800" y="2451100"/>
          <p14:tracePt t="22967" x="920750" y="2451100"/>
          <p14:tracePt t="22984" x="895350" y="2451100"/>
          <p14:tracePt t="23001" x="863600" y="2451100"/>
          <p14:tracePt t="23017" x="857250" y="2451100"/>
          <p14:tracePt t="23530" x="863600" y="2451100"/>
          <p14:tracePt t="23537" x="869950" y="2451100"/>
          <p14:tracePt t="23551" x="889000" y="2457450"/>
          <p14:tracePt t="23567" x="927100" y="2470150"/>
          <p14:tracePt t="23585" x="1009650" y="2495550"/>
          <p14:tracePt t="23601" x="1079500" y="2508250"/>
          <p14:tracePt t="23618" x="1155700" y="2508250"/>
          <p14:tracePt t="23635" x="1225550" y="2514600"/>
          <p14:tracePt t="23651" x="1289050" y="2514600"/>
          <p14:tracePt t="23668" x="1320800" y="2508250"/>
          <p14:tracePt t="23684" x="1339850" y="2508250"/>
          <p14:tracePt t="23701" x="1346200" y="2508250"/>
          <p14:tracePt t="23928" x="1358900" y="2501900"/>
          <p14:tracePt t="23935" x="1365250" y="2501900"/>
          <p14:tracePt t="23952" x="1403350" y="2495550"/>
          <p14:tracePt t="23969" x="1428750" y="2482850"/>
          <p14:tracePt t="23985" x="1447800" y="2470150"/>
          <p14:tracePt t="24001" x="1454150" y="2470150"/>
          <p14:tracePt t="24018" x="1454150" y="2463800"/>
          <p14:tracePt t="24052" x="1454150" y="2451100"/>
          <p14:tracePt t="24070" x="1441450" y="2438400"/>
          <p14:tracePt t="24085" x="1428750" y="2432050"/>
          <p14:tracePt t="24102" x="1409700" y="2425700"/>
          <p14:tracePt t="24119" x="1403350" y="2425700"/>
          <p14:tracePt t="24135" x="1397000" y="2425700"/>
          <p14:tracePt t="24152" x="1390650" y="2425700"/>
          <p14:tracePt t="24228" x="1390650" y="2432050"/>
          <p14:tracePt t="24235" x="1384300" y="2432050"/>
          <p14:tracePt t="24269" x="1377950" y="2432050"/>
          <p14:tracePt t="24285" x="1377950" y="2438400"/>
          <p14:tracePt t="24303" x="1371600" y="2438400"/>
          <p14:tracePt t="24353" x="1371600" y="2444750"/>
          <p14:tracePt t="24402" x="1371600" y="2451100"/>
          <p14:tracePt t="24419" x="1371600" y="2457450"/>
          <p14:tracePt t="24435" x="1371600" y="2463800"/>
          <p14:tracePt t="24514" x="1371600" y="2470150"/>
          <p14:tracePt t="24520" x="1371600" y="2476500"/>
          <p14:tracePt t="24535" x="1384300" y="2482850"/>
          <p14:tracePt t="24552" x="1422400" y="2495550"/>
          <p14:tracePt t="24569" x="1536700" y="2514600"/>
          <p14:tracePt t="24585" x="1612900" y="2514600"/>
          <p14:tracePt t="24602" x="1689100" y="2520950"/>
          <p14:tracePt t="24619" x="1778000" y="2520950"/>
          <p14:tracePt t="24636" x="1816100" y="2520950"/>
          <p14:tracePt t="24652" x="1822450" y="2520950"/>
          <p14:tracePt t="24855" x="1828800" y="2520950"/>
          <p14:tracePt t="24863" x="1835150" y="2520950"/>
          <p14:tracePt t="24871" x="1847850" y="2520950"/>
          <p14:tracePt t="24885" x="1860550" y="2520950"/>
          <p14:tracePt t="24902" x="1892300" y="2520950"/>
          <p14:tracePt t="24919" x="1936750" y="2514600"/>
          <p14:tracePt t="24935" x="1962150" y="2514600"/>
          <p14:tracePt t="24953" x="1981200" y="2514600"/>
          <p14:tracePt t="24969" x="2000250" y="2514600"/>
          <p14:tracePt t="24985" x="2006600" y="2514600"/>
          <p14:tracePt t="25002" x="2012950" y="2514600"/>
          <p14:tracePt t="25061" x="2019300" y="2514600"/>
          <p14:tracePt t="25097" x="2025650" y="2514600"/>
          <p14:tracePt t="25105" x="2025650" y="2508250"/>
          <p14:tracePt t="25121" x="2032000" y="2508250"/>
          <p14:tracePt t="25139" x="2032000" y="2501900"/>
          <p14:tracePt t="25153" x="2044700" y="2495550"/>
          <p14:tracePt t="25170" x="2063750" y="2489200"/>
          <p14:tracePt t="25187" x="2101850" y="2470150"/>
          <p14:tracePt t="25202" x="2133600" y="2457450"/>
          <p14:tracePt t="25221" x="2171700" y="2444750"/>
          <p14:tracePt t="25236" x="2216150" y="2432050"/>
          <p14:tracePt t="25252" x="2305050" y="2425700"/>
          <p14:tracePt t="25269" x="2400300" y="2425700"/>
          <p14:tracePt t="25286" x="2463800" y="2425700"/>
          <p14:tracePt t="25302" x="2495550" y="2425700"/>
          <p14:tracePt t="25319" x="2501900" y="2425700"/>
          <p14:tracePt t="25376" x="2501900" y="2432050"/>
          <p14:tracePt t="25386" x="2501900" y="2444750"/>
          <p14:tracePt t="25402" x="2495550" y="2457450"/>
          <p14:tracePt t="25419" x="2482850" y="2470150"/>
          <p14:tracePt t="25436" x="2470150" y="2482850"/>
          <p14:tracePt t="25452" x="2451100" y="2495550"/>
          <p14:tracePt t="25469" x="2413000" y="2501900"/>
          <p14:tracePt t="25487" x="2355850" y="2508250"/>
          <p14:tracePt t="25503" x="2286000" y="2514600"/>
          <p14:tracePt t="25520" x="2241550" y="2520950"/>
          <p14:tracePt t="25536" x="2197100" y="2520950"/>
          <p14:tracePt t="25553" x="2152650" y="2520950"/>
          <p14:tracePt t="25569" x="2120900" y="2520950"/>
          <p14:tracePt t="25586" x="2070100" y="2520950"/>
          <p14:tracePt t="25603" x="2012950" y="2520950"/>
          <p14:tracePt t="25619" x="1955800" y="2520950"/>
          <p14:tracePt t="25636" x="1917700" y="2520950"/>
          <p14:tracePt t="25653" x="1898650" y="2520950"/>
          <p14:tracePt t="25669" x="1885950" y="2520950"/>
          <p14:tracePt t="25686" x="1873250" y="2520950"/>
          <p14:tracePt t="25703" x="1847850" y="2520950"/>
          <p14:tracePt t="25719" x="1809750" y="2533650"/>
          <p14:tracePt t="25736" x="1752600" y="2546350"/>
          <p14:tracePt t="25753" x="1638300" y="2571750"/>
          <p14:tracePt t="25769" x="1549400" y="2584450"/>
          <p14:tracePt t="25786" x="1492250" y="2597150"/>
          <p14:tracePt t="25803" x="1466850" y="2603500"/>
          <p14:tracePt t="25819" x="1454150" y="2616200"/>
          <p14:tracePt t="25836" x="1447800" y="2622550"/>
          <p14:tracePt t="25931" x="1441450" y="2641600"/>
          <p14:tracePt t="25939" x="1435100" y="2654300"/>
          <p14:tracePt t="25953" x="1428750" y="2673350"/>
          <p14:tracePt t="25970" x="1397000" y="2711450"/>
          <p14:tracePt t="25987" x="1384300" y="2724150"/>
          <p14:tracePt t="26044" x="1384300" y="2717800"/>
          <p14:tracePt t="26060" x="1390650" y="2711450"/>
          <p14:tracePt t="26069" x="1397000" y="2711450"/>
          <p14:tracePt t="26086" x="1416050" y="2705100"/>
          <p14:tracePt t="26104" x="1447800" y="2705100"/>
          <p14:tracePt t="26120" x="1485900" y="2705100"/>
          <p14:tracePt t="26137" x="1504950" y="2705100"/>
          <p14:tracePt t="26153" x="1511300" y="2711450"/>
          <p14:tracePt t="26188" x="1524000" y="2736850"/>
          <p14:tracePt t="26203" x="1530350" y="2749550"/>
          <p14:tracePt t="26220" x="1530350" y="2755900"/>
          <p14:tracePt t="26222" x="1530350" y="2768600"/>
          <p14:tracePt t="26237" x="1530350" y="2781300"/>
          <p14:tracePt t="26373" x="1530350" y="2787650"/>
          <p14:tracePt t="26387" x="1524000" y="2787650"/>
          <p14:tracePt t="26493" x="1524000" y="2781300"/>
          <p14:tracePt t="26500" x="1524000" y="2774950"/>
          <p14:tracePt t="26521" x="1524000" y="2768600"/>
          <p14:tracePt t="26537" x="1530350" y="2768600"/>
          <p14:tracePt t="26554" x="1530350" y="2762250"/>
          <p14:tracePt t="26587" x="1530350" y="2755900"/>
          <p14:tracePt t="26604" x="1536700" y="2749550"/>
          <p14:tracePt t="26621" x="1543050" y="2749550"/>
          <p14:tracePt t="26637" x="1549400" y="2743200"/>
          <p14:tracePt t="26654" x="1555750" y="2736850"/>
          <p14:tracePt t="26671" x="1568450" y="2730500"/>
          <p14:tracePt t="26688" x="1587500" y="2730500"/>
          <p14:tracePt t="26704" x="1606550" y="2724150"/>
          <p14:tracePt t="26721" x="1625600" y="2724150"/>
          <p14:tracePt t="26737" x="1631950" y="2717800"/>
          <p14:tracePt t="26814" x="1638300" y="2717800"/>
          <p14:tracePt t="26822" x="1651000" y="2717800"/>
          <p14:tracePt t="26841" x="1657350" y="2711450"/>
          <p14:tracePt t="26854" x="1670050" y="2711450"/>
          <p14:tracePt t="26871" x="1676400" y="2705100"/>
          <p14:tracePt t="26887" x="1689100" y="2692400"/>
          <p14:tracePt t="26904" x="1708150" y="2679700"/>
          <p14:tracePt t="26921" x="1752600" y="2654300"/>
          <p14:tracePt t="26937" x="1860550" y="2628900"/>
          <p14:tracePt t="26954" x="1974850" y="2616200"/>
          <p14:tracePt t="26971" x="2089150" y="2616200"/>
          <p14:tracePt t="26988" x="2171700" y="2628900"/>
          <p14:tracePt t="27004" x="2216150" y="2647950"/>
          <p14:tracePt t="27021" x="2228850" y="2679700"/>
          <p14:tracePt t="27023" x="2235200" y="2686050"/>
          <p14:tracePt t="27038" x="2235200" y="2698750"/>
          <p14:tracePt t="27054" x="2235200" y="2724150"/>
          <p14:tracePt t="27054" x="2235200" y="2730500"/>
          <p14:tracePt t="27071" x="2235200" y="2736850"/>
          <p14:tracePt t="27282" x="2235200" y="2743200"/>
          <p14:tracePt t="27287" x="2241550" y="2743200"/>
          <p14:tracePt t="27304" x="2247900" y="2743200"/>
          <p14:tracePt t="27321" x="2279650" y="2743200"/>
          <p14:tracePt t="27337" x="2298700" y="2743200"/>
          <p14:tracePt t="27354" x="2324100" y="2736850"/>
          <p14:tracePt t="27371" x="2349500" y="2730500"/>
          <p14:tracePt t="27387" x="2381250" y="2717800"/>
          <p14:tracePt t="27404" x="2406650" y="2711450"/>
          <p14:tracePt t="27421" x="2432050" y="2705100"/>
          <p14:tracePt t="27438" x="2451100" y="2698750"/>
          <p14:tracePt t="27454" x="2463800" y="2692400"/>
          <p14:tracePt t="27471" x="2476500" y="2686050"/>
          <p14:tracePt t="27487" x="2482850" y="2686050"/>
          <p14:tracePt t="27504" x="2489200" y="2686050"/>
          <p14:tracePt t="27537" x="2501900" y="2686050"/>
          <p14:tracePt t="27555" x="2508250" y="2686050"/>
          <p14:tracePt t="27571" x="2533650" y="2679700"/>
          <p14:tracePt t="27587" x="2578100" y="2679700"/>
          <p14:tracePt t="27604" x="2622550" y="2673350"/>
          <p14:tracePt t="27621" x="2686050" y="2673350"/>
          <p14:tracePt t="27638" x="2743200" y="2673350"/>
          <p14:tracePt t="27654" x="2838450" y="2673350"/>
          <p14:tracePt t="27671" x="2952750" y="2692400"/>
          <p14:tracePt t="27688" x="3041650" y="2698750"/>
          <p14:tracePt t="27705" x="3086100" y="2705100"/>
          <p14:tracePt t="27721" x="3098800" y="2705100"/>
          <p14:tracePt t="27862" x="3098800" y="2711450"/>
          <p14:tracePt t="27902" x="3092450" y="2711450"/>
          <p14:tracePt t="27970" x="3086100" y="2717800"/>
          <p14:tracePt t="27988" x="3073400" y="2717800"/>
          <p14:tracePt t="28005" x="3060700" y="2724150"/>
          <p14:tracePt t="28022" x="3041650" y="2730500"/>
          <p14:tracePt t="28038" x="3022600" y="2730500"/>
          <p14:tracePt t="28055" x="2997200" y="2736850"/>
          <p14:tracePt t="28072" x="2971800" y="2743200"/>
          <p14:tracePt t="28088" x="2952750" y="2749550"/>
          <p14:tracePt t="28105" x="2921000" y="2755900"/>
          <p14:tracePt t="28122" x="2908300" y="2755900"/>
          <p14:tracePt t="28138" x="2870200" y="2762250"/>
          <p14:tracePt t="28155" x="2813050" y="2762250"/>
          <p14:tracePt t="28172" x="2736850" y="2768600"/>
          <p14:tracePt t="28188" x="2660650" y="2774950"/>
          <p14:tracePt t="28205" x="2609850" y="2781300"/>
          <p14:tracePt t="28221" x="2533650" y="2787650"/>
          <p14:tracePt t="28238" x="2463800" y="2794000"/>
          <p14:tracePt t="28255" x="2317750" y="2794000"/>
          <p14:tracePt t="28272" x="2216150" y="2794000"/>
          <p14:tracePt t="28288" x="2114550" y="2794000"/>
          <p14:tracePt t="28305" x="2025650" y="2794000"/>
          <p14:tracePt t="28322" x="1962150" y="2787650"/>
          <p14:tracePt t="28338" x="1917700" y="2787650"/>
          <p14:tracePt t="28355" x="1854200" y="2781300"/>
          <p14:tracePt t="28372" x="1790700" y="2781300"/>
          <p14:tracePt t="28388" x="1739900" y="2781300"/>
          <p14:tracePt t="28405" x="1651000" y="2781300"/>
          <p14:tracePt t="28422" x="1562100" y="2781300"/>
          <p14:tracePt t="28438" x="1498600" y="2781300"/>
          <p14:tracePt t="28455" x="1441450" y="2794000"/>
          <p14:tracePt t="28472" x="1403350" y="2806700"/>
          <p14:tracePt t="28489" x="1371600" y="2819400"/>
          <p14:tracePt t="28506" x="1339850" y="2838450"/>
          <p14:tracePt t="28522" x="1295400" y="2851150"/>
          <p14:tracePt t="28539" x="1250950" y="2870200"/>
          <p14:tracePt t="28556" x="1225550" y="2882900"/>
          <p14:tracePt t="28573" x="1193800" y="2895600"/>
          <p14:tracePt t="28593" x="1187450" y="2901950"/>
          <p14:tracePt t="28605" x="1174750" y="2901950"/>
          <p14:tracePt t="28623" x="1155700" y="2914650"/>
          <p14:tracePt t="28639" x="1143000" y="2921000"/>
          <p14:tracePt t="28655" x="1130300" y="2927350"/>
          <p14:tracePt t="28672" x="1117600" y="2933700"/>
          <p14:tracePt t="28931" x="1117600" y="2927350"/>
          <p14:tracePt t="29502" x="1123950" y="2927350"/>
          <p14:tracePt t="29509" x="1130300" y="2927350"/>
          <p14:tracePt t="29522" x="1149350" y="2927350"/>
          <p14:tracePt t="29539" x="1174750" y="2927350"/>
          <p14:tracePt t="29556" x="1206500" y="2927350"/>
          <p14:tracePt t="29557" x="1225550" y="2921000"/>
          <p14:tracePt t="29573" x="1270000" y="2921000"/>
          <p14:tracePt t="29589" x="1314450" y="2914650"/>
          <p14:tracePt t="29606" x="1352550" y="2914650"/>
          <p14:tracePt t="29623" x="1384300" y="2908300"/>
          <p14:tracePt t="29639" x="1409700" y="2908300"/>
          <p14:tracePt t="29656" x="1428750" y="2908300"/>
          <p14:tracePt t="29673" x="1435100" y="2908300"/>
          <p14:tracePt t="29690" x="1441450" y="2908300"/>
          <p14:tracePt t="29820" x="1447800" y="2908300"/>
          <p14:tracePt t="29840" x="1454150" y="2908300"/>
          <p14:tracePt t="29856" x="1460500" y="2901950"/>
          <p14:tracePt t="29873" x="1498600" y="2895600"/>
          <p14:tracePt t="29890" x="1536700" y="2889250"/>
          <p14:tracePt t="29891" x="1568450" y="2889250"/>
          <p14:tracePt t="29907" x="1619250" y="2889250"/>
          <p14:tracePt t="29923" x="1720850" y="2901950"/>
          <p14:tracePt t="29940" x="1758950" y="2901950"/>
          <p14:tracePt t="29956" x="1784350" y="2901950"/>
          <p14:tracePt t="30006" x="1790700" y="2901950"/>
          <p14:tracePt t="30026" x="1797050" y="2901950"/>
          <p14:tracePt t="30040" x="1809750" y="2895600"/>
          <p14:tracePt t="30057" x="1828800" y="2889250"/>
          <p14:tracePt t="30073" x="1835150" y="2889250"/>
          <p14:tracePt t="30090" x="1841500" y="2882900"/>
          <p14:tracePt t="30106" x="1847850" y="2882900"/>
          <p14:tracePt t="30145" x="1854200" y="2882900"/>
          <p14:tracePt t="30242" x="1879600" y="2882900"/>
          <p14:tracePt t="30257" x="1898650" y="2889250"/>
          <p14:tracePt t="30273" x="2000250" y="2901950"/>
          <p14:tracePt t="30290" x="2070100" y="2901950"/>
          <p14:tracePt t="30307" x="2120900" y="2901950"/>
          <p14:tracePt t="30323" x="2159000" y="2901950"/>
          <p14:tracePt t="30340" x="2178050" y="2901950"/>
          <p14:tracePt t="30357" x="2197100" y="2901950"/>
          <p14:tracePt t="30373" x="2216150" y="2901950"/>
          <p14:tracePt t="30390" x="2222500" y="2908300"/>
          <p14:tracePt t="30407" x="2235200" y="2908300"/>
          <p14:tracePt t="30423" x="2241550" y="2908300"/>
          <p14:tracePt t="30589" x="2241550" y="2901950"/>
          <p14:tracePt t="30638" x="2235200" y="2901950"/>
          <p14:tracePt t="30657" x="2228850" y="2895600"/>
          <p14:tracePt t="30674" x="2216150" y="2895600"/>
          <p14:tracePt t="30690" x="2184400" y="2895600"/>
          <p14:tracePt t="30707" x="2146300" y="2895600"/>
          <p14:tracePt t="30724" x="2108200" y="2895600"/>
          <p14:tracePt t="30742" x="2012950" y="2901950"/>
          <p14:tracePt t="30757" x="1955800" y="2908300"/>
          <p14:tracePt t="30774" x="1860550" y="2908300"/>
          <p14:tracePt t="30791" x="1797050" y="2908300"/>
          <p14:tracePt t="30807" x="1708150" y="2914650"/>
          <p14:tracePt t="30824" x="1657350" y="2914650"/>
          <p14:tracePt t="30841" x="1593850" y="2914650"/>
          <p14:tracePt t="30857" x="1473200" y="2921000"/>
          <p14:tracePt t="30874" x="1327150" y="2940050"/>
          <p14:tracePt t="30891" x="1155700" y="2959100"/>
          <p14:tracePt t="30908" x="939800" y="3003550"/>
          <p14:tracePt t="30924" x="787400" y="3028950"/>
          <p14:tracePt t="30941" x="692150" y="3041650"/>
          <p14:tracePt t="30957" x="660400" y="3041650"/>
          <p14:tracePt t="30974" x="654050" y="3041650"/>
          <p14:tracePt t="30991" x="647700" y="3048000"/>
          <p14:tracePt t="31042" x="647700" y="3054350"/>
          <p14:tracePt t="31057" x="660400" y="3054350"/>
          <p14:tracePt t="31074" x="679450" y="3060700"/>
          <p14:tracePt t="31075" x="704850" y="3073400"/>
          <p14:tracePt t="31091" x="755650" y="3092450"/>
          <p14:tracePt t="31107" x="812800" y="3124200"/>
          <p14:tracePt t="31124" x="850900" y="3143250"/>
          <p14:tracePt t="31141" x="876300" y="3162300"/>
          <p14:tracePt t="31158" x="889000" y="3162300"/>
          <p14:tracePt t="31695" x="895350" y="3162300"/>
          <p14:tracePt t="31701" x="901700" y="3162300"/>
          <p14:tracePt t="31897" x="908050" y="3162300"/>
          <p14:tracePt t="31904" x="914400" y="3162300"/>
          <p14:tracePt t="31911" x="927100" y="3162300"/>
          <p14:tracePt t="31926" x="958850" y="3162300"/>
          <p14:tracePt t="31942" x="984250" y="3168650"/>
          <p14:tracePt t="31958" x="1003300" y="3168650"/>
          <p14:tracePt t="32064" x="1009650" y="3168650"/>
          <p14:tracePt t="32071" x="1022350" y="3168650"/>
          <p14:tracePt t="32079" x="1028700" y="3168650"/>
          <p14:tracePt t="32091" x="1035050" y="3168650"/>
          <p14:tracePt t="32108" x="1060450" y="3168650"/>
          <p14:tracePt t="32125" x="1079500" y="3168650"/>
          <p14:tracePt t="32142" x="1098550" y="3162300"/>
          <p14:tracePt t="32158" x="1117600" y="3162300"/>
          <p14:tracePt t="32175" x="1174750" y="3155950"/>
          <p14:tracePt t="32191" x="1225550" y="3155950"/>
          <p14:tracePt t="32208" x="1257300" y="3155950"/>
          <p14:tracePt t="32225" x="1301750" y="3149600"/>
          <p14:tracePt t="32242" x="1320800" y="3149600"/>
          <p14:tracePt t="32258" x="1358900" y="3149600"/>
          <p14:tracePt t="32276" x="1390650" y="3149600"/>
          <p14:tracePt t="32291" x="1447800" y="3143250"/>
          <p14:tracePt t="32308" x="1479550" y="3136900"/>
          <p14:tracePt t="32325" x="1504950" y="3136900"/>
          <p14:tracePt t="32342" x="1511300" y="3136900"/>
          <p14:tracePt t="32433" x="1517650" y="3136900"/>
          <p14:tracePt t="32507" x="1524000" y="3136900"/>
          <p14:tracePt t="32525" x="1555750" y="3136900"/>
          <p14:tracePt t="32542" x="1600200" y="3149600"/>
          <p14:tracePt t="32559" x="1644650" y="3162300"/>
          <p14:tracePt t="32575" x="1682750" y="3168650"/>
          <p14:tracePt t="32592" x="1720850" y="3168650"/>
          <p14:tracePt t="32609" x="1733550" y="3168650"/>
          <p14:tracePt t="32700" x="1739900" y="3168650"/>
          <p14:tracePt t="32723" x="1746250" y="3168650"/>
          <p14:tracePt t="32890" x="1752600" y="3168650"/>
          <p14:tracePt t="32898" x="1758950" y="3168650"/>
          <p14:tracePt t="32909" x="1771650" y="3168650"/>
          <p14:tracePt t="32925" x="1790700" y="3168650"/>
          <p14:tracePt t="32942" x="1822450" y="3175000"/>
          <p14:tracePt t="32959" x="1854200" y="3175000"/>
          <p14:tracePt t="32976" x="1892300" y="3175000"/>
          <p14:tracePt t="32993" x="1917700" y="3168650"/>
          <p14:tracePt t="33010" x="1974850" y="3162300"/>
          <p14:tracePt t="33026" x="2025650" y="3162300"/>
          <p14:tracePt t="33042" x="2057400" y="3162300"/>
          <p14:tracePt t="33059" x="2082800" y="3162300"/>
          <p14:tracePt t="33077" x="2095500" y="3162300"/>
          <p14:tracePt t="33092" x="2108200" y="3162300"/>
          <p14:tracePt t="33109" x="2120900" y="3155950"/>
          <p14:tracePt t="33126" x="2133600" y="3155950"/>
          <p14:tracePt t="33142" x="2146300" y="3155950"/>
          <p14:tracePt t="33159" x="2178050" y="3149600"/>
          <p14:tracePt t="33176" x="2203450" y="3149600"/>
          <p14:tracePt t="33192" x="2222500" y="3143250"/>
          <p14:tracePt t="33209" x="2247900" y="3136900"/>
          <p14:tracePt t="33226" x="2279650" y="3130550"/>
          <p14:tracePt t="33243" x="2298700" y="3124200"/>
          <p14:tracePt t="33259" x="2305050" y="3117850"/>
          <p14:tracePt t="33403" x="2317750" y="3117850"/>
          <p14:tracePt t="33413" x="2330450" y="3117850"/>
          <p14:tracePt t="33417" x="2355850" y="3117850"/>
          <p14:tracePt t="33426" x="2381250" y="3117850"/>
          <p14:tracePt t="33444" x="2432050" y="3117850"/>
          <p14:tracePt t="33460" x="2495550" y="3124200"/>
          <p14:tracePt t="33477" x="2590800" y="3143250"/>
          <p14:tracePt t="33494" x="2686050" y="3155950"/>
          <p14:tracePt t="33510" x="2762250" y="3168650"/>
          <p14:tracePt t="33527" x="2794000" y="3168650"/>
          <p14:tracePt t="34081" x="2794000" y="3175000"/>
          <p14:tracePt t="34096" x="2787650" y="3181350"/>
          <p14:tracePt t="34102" x="2787650" y="3187700"/>
          <p14:tracePt t="34110" x="2781300" y="3187700"/>
          <p14:tracePt t="34128" x="2768600" y="3194050"/>
          <p14:tracePt t="34144" x="2755900" y="3206750"/>
          <p14:tracePt t="34160" x="2743200" y="3219450"/>
          <p14:tracePt t="34177" x="2730500" y="3225800"/>
          <p14:tracePt t="34194" x="2717800" y="3232150"/>
          <p14:tracePt t="34210" x="2711450" y="3232150"/>
          <p14:tracePt t="34227" x="2705100" y="3238500"/>
          <p14:tracePt t="34244" x="2692400" y="3238500"/>
          <p14:tracePt t="34260" x="2667000" y="3244850"/>
          <p14:tracePt t="34277" x="2616200" y="3251200"/>
          <p14:tracePt t="34294" x="2559050" y="3257550"/>
          <p14:tracePt t="34312" x="2451100" y="3270250"/>
          <p14:tracePt t="34327" x="2400300" y="3282950"/>
          <p14:tracePt t="34344" x="2235200" y="3321050"/>
          <p14:tracePt t="34360" x="2057400" y="3340100"/>
          <p14:tracePt t="34377" x="1898650" y="3346450"/>
          <p14:tracePt t="34394" x="1733550" y="3346450"/>
          <p14:tracePt t="34410" x="1587500" y="3340100"/>
          <p14:tracePt t="34427" x="1409700" y="3314700"/>
          <p14:tracePt t="34444" x="1219200" y="3282950"/>
          <p14:tracePt t="34460" x="1092200" y="3276600"/>
          <p14:tracePt t="34477" x="1035050" y="3276600"/>
          <p14:tracePt t="34494" x="1022350" y="3282950"/>
          <p14:tracePt t="34511" x="1016000" y="3282950"/>
          <p14:tracePt t="34682" x="1022350" y="3282950"/>
          <p14:tracePt t="34690" x="1028700" y="3282950"/>
          <p14:tracePt t="34706" x="1035050" y="3282950"/>
          <p14:tracePt t="34727" x="1047750" y="3282950"/>
          <p14:tracePt t="34744" x="1060450" y="3295650"/>
          <p14:tracePt t="34761" x="1079500" y="3308350"/>
          <p14:tracePt t="34778" x="1092200" y="3314700"/>
          <p14:tracePt t="34794" x="1104900" y="3327400"/>
          <p14:tracePt t="34811" x="1117600" y="3340100"/>
          <p14:tracePt t="34861" x="1117600" y="3346450"/>
          <p14:tracePt t="34877" x="1130300" y="3346450"/>
          <p14:tracePt t="34894" x="1143000" y="3346450"/>
          <p14:tracePt t="34911" x="1162050" y="3346450"/>
          <p14:tracePt t="34927" x="1174750" y="3346450"/>
          <p14:tracePt t="34944" x="1187450" y="3346450"/>
          <p14:tracePt t="34960" x="1193800" y="3346450"/>
          <p14:tracePt t="34978" x="1206500" y="3340100"/>
          <p14:tracePt t="34994" x="1225550" y="3340100"/>
          <p14:tracePt t="35011" x="1250950" y="3333750"/>
          <p14:tracePt t="35027" x="1276350" y="3327400"/>
          <p14:tracePt t="35044" x="1314450" y="3321050"/>
          <p14:tracePt t="35061" x="1346200" y="3314700"/>
          <p14:tracePt t="35077" x="1384300" y="3308350"/>
          <p14:tracePt t="35094" x="1422400" y="3308350"/>
          <p14:tracePt t="35111" x="1460500" y="3295650"/>
          <p14:tracePt t="35127" x="1492250" y="3282950"/>
          <p14:tracePt t="35144" x="1524000" y="3276600"/>
          <p14:tracePt t="35161" x="1631950" y="3263900"/>
          <p14:tracePt t="35177" x="1708150" y="3263900"/>
          <p14:tracePt t="35194" x="1752600" y="3270250"/>
          <p14:tracePt t="35211" x="1765300" y="3270250"/>
          <p14:tracePt t="35408" x="1784350" y="3276600"/>
          <p14:tracePt t="35415" x="1790700" y="3276600"/>
          <p14:tracePt t="35428" x="1822450" y="3282950"/>
          <p14:tracePt t="35444" x="1860550" y="3289300"/>
          <p14:tracePt t="35461" x="1879600" y="3289300"/>
          <p14:tracePt t="35478" x="1892300" y="3289300"/>
          <p14:tracePt t="35724" x="1905000" y="3289300"/>
          <p14:tracePt t="35731" x="1911350" y="3289300"/>
          <p14:tracePt t="35746" x="1943100" y="3289300"/>
          <p14:tracePt t="35761" x="2006600" y="3289300"/>
          <p14:tracePt t="35778" x="2044700" y="3289300"/>
          <p14:tracePt t="35796" x="2076450" y="3289300"/>
          <p14:tracePt t="35812" x="2095500" y="3289300"/>
          <p14:tracePt t="36080" x="2101850" y="3289300"/>
          <p14:tracePt t="36086" x="2114550" y="3289300"/>
          <p14:tracePt t="36095" x="2120900" y="3289300"/>
          <p14:tracePt t="36112" x="2178050" y="3289300"/>
          <p14:tracePt t="36130" x="2266950" y="3295650"/>
          <p14:tracePt t="36145" x="2374900" y="3302000"/>
          <p14:tracePt t="36162" x="2463800" y="3308350"/>
          <p14:tracePt t="36179" x="2520950" y="3308350"/>
          <p14:tracePt t="36195" x="2546350" y="3308350"/>
          <p14:tracePt t="36441" x="2559050" y="3308350"/>
          <p14:tracePt t="36450" x="2571750" y="3308350"/>
          <p14:tracePt t="36463" x="2597150" y="3308350"/>
          <p14:tracePt t="36480" x="2686050" y="3302000"/>
          <p14:tracePt t="36496" x="2743200" y="3295650"/>
          <p14:tracePt t="36512" x="2774950" y="3289300"/>
          <p14:tracePt t="36529" x="2800350" y="3282950"/>
          <p14:tracePt t="36546" x="2813050" y="3276600"/>
          <p14:tracePt t="36627" x="2806700" y="3276600"/>
          <p14:tracePt t="36646" x="2794000" y="3276600"/>
          <p14:tracePt t="36663" x="2781300" y="3276600"/>
          <p14:tracePt t="36679" x="2755900" y="3282950"/>
          <p14:tracePt t="36696" x="2730500" y="3289300"/>
          <p14:tracePt t="36713" x="2679700" y="3302000"/>
          <p14:tracePt t="36730" x="2578100" y="3314700"/>
          <p14:tracePt t="36745" x="2476500" y="3321050"/>
          <p14:tracePt t="36763" x="2311400" y="3327400"/>
          <p14:tracePt t="36779" x="2165350" y="3333750"/>
          <p14:tracePt t="36796" x="2044700" y="3333750"/>
          <p14:tracePt t="36812" x="1911350" y="3340100"/>
          <p14:tracePt t="36829" x="1803400" y="3346450"/>
          <p14:tracePt t="36846" x="1701800" y="3352800"/>
          <p14:tracePt t="36862" x="1581150" y="3352800"/>
          <p14:tracePt t="36879" x="1441450" y="3352800"/>
          <p14:tracePt t="36895" x="1308100" y="3365500"/>
          <p14:tracePt t="36912" x="1212850" y="3365500"/>
          <p14:tracePt t="36929" x="1104900" y="3378200"/>
          <p14:tracePt t="36946" x="1041400" y="3390900"/>
          <p14:tracePt t="36962" x="1009650" y="3397250"/>
          <p14:tracePt t="36980" x="984250" y="3409950"/>
          <p14:tracePt t="36995" x="971550" y="3416300"/>
          <p14:tracePt t="37012" x="952500" y="3429000"/>
          <p14:tracePt t="37029" x="946150" y="3454400"/>
          <p14:tracePt t="37045" x="927100" y="3498850"/>
          <p14:tracePt t="37062" x="914400" y="3524250"/>
          <p14:tracePt t="37079" x="908050" y="3543300"/>
          <p14:tracePt t="37095" x="901700" y="3556000"/>
          <p14:tracePt t="37112" x="901700" y="3562350"/>
          <p14:tracePt t="37129" x="901700" y="3568700"/>
          <p14:tracePt t="37254" x="908050" y="3568700"/>
          <p14:tracePt t="37263" x="914400" y="3568700"/>
          <p14:tracePt t="37279" x="933450" y="3568700"/>
          <p14:tracePt t="37296" x="952500" y="3575050"/>
          <p14:tracePt t="37312" x="984250" y="3581400"/>
          <p14:tracePt t="37329" x="1003300" y="3587750"/>
          <p14:tracePt t="37346" x="1022350" y="3594100"/>
          <p14:tracePt t="37362" x="1041400" y="3594100"/>
          <p14:tracePt t="37379" x="1060450" y="3600450"/>
          <p14:tracePt t="37396" x="1079500" y="3600450"/>
          <p14:tracePt t="37413" x="1111250" y="3600450"/>
          <p14:tracePt t="37429" x="1130300" y="3600450"/>
          <p14:tracePt t="37446" x="1149350" y="3600450"/>
          <p14:tracePt t="37463" x="1174750" y="3606800"/>
          <p14:tracePt t="37479" x="1206500" y="3613150"/>
          <p14:tracePt t="37496" x="1231900" y="3619500"/>
          <p14:tracePt t="37513" x="1250950" y="3625850"/>
          <p14:tracePt t="37529" x="1263650" y="3625850"/>
          <p14:tracePt t="37546" x="1276350" y="3625850"/>
          <p14:tracePt t="37563" x="1289050" y="3625850"/>
          <p14:tracePt t="37579" x="1301750" y="3625850"/>
          <p14:tracePt t="37596" x="1320800" y="3632200"/>
          <p14:tracePt t="37613" x="1339850" y="3632200"/>
          <p14:tracePt t="37629" x="1358900" y="3632200"/>
          <p14:tracePt t="37648" x="1377950" y="3632200"/>
          <p14:tracePt t="37663" x="1403350" y="3632200"/>
          <p14:tracePt t="37679" x="1435100" y="3619500"/>
          <p14:tracePt t="37696" x="1466850" y="3606800"/>
          <p14:tracePt t="37713" x="1498600" y="3600450"/>
          <p14:tracePt t="37729" x="1517650" y="3587750"/>
          <p14:tracePt t="37746" x="1530350" y="3581400"/>
          <p14:tracePt t="37765" x="1543050" y="3575050"/>
          <p14:tracePt t="37780" x="1555750" y="3568700"/>
          <p14:tracePt t="37796" x="1587500" y="3568700"/>
          <p14:tracePt t="37813" x="1689100" y="3575050"/>
          <p14:tracePt t="37830" x="1797050" y="3587750"/>
          <p14:tracePt t="37846" x="1879600" y="3587750"/>
          <p14:tracePt t="37863" x="1949450" y="3581400"/>
          <p14:tracePt t="37880" x="1981200" y="3575050"/>
          <p14:tracePt t="37897" x="1987550" y="3575050"/>
          <p14:tracePt t="38032" x="1993900" y="3575050"/>
          <p14:tracePt t="38047" x="2006600" y="3581400"/>
          <p14:tracePt t="38064" x="2095500" y="3619500"/>
          <p14:tracePt t="38080" x="2146300" y="3638550"/>
          <p14:tracePt t="38097" x="2209800" y="3644900"/>
          <p14:tracePt t="38114" x="2260600" y="3644900"/>
          <p14:tracePt t="38130" x="2311400" y="3644900"/>
          <p14:tracePt t="38147" x="2336800" y="3644900"/>
          <p14:tracePt t="38164" x="2362200" y="3638550"/>
          <p14:tracePt t="38180" x="2374900" y="3632200"/>
          <p14:tracePt t="38197" x="2387600" y="3632200"/>
          <p14:tracePt t="38213" x="2400300" y="3625850"/>
          <p14:tracePt t="38230" x="2419350" y="3619500"/>
          <p14:tracePt t="38248" x="2444750" y="3606800"/>
          <p14:tracePt t="38263" x="2457450" y="3606800"/>
          <p14:tracePt t="38280" x="2463800" y="3600450"/>
          <p14:tracePt t="38298" x="2470150" y="3594100"/>
          <p14:tracePt t="38314" x="2476500" y="3587750"/>
          <p14:tracePt t="38330" x="2482850" y="3587750"/>
          <p14:tracePt t="38449" x="2489200" y="3581400"/>
          <p14:tracePt t="38455" x="2495550" y="3575050"/>
          <p14:tracePt t="38464" x="2501900" y="3568700"/>
          <p14:tracePt t="38481" x="2546350" y="3562350"/>
          <p14:tracePt t="38497" x="2667000" y="3562350"/>
          <p14:tracePt t="38514" x="2781300" y="3568700"/>
          <p14:tracePt t="38530" x="2870200" y="3575050"/>
          <p14:tracePt t="38547" x="2921000" y="3581400"/>
          <p14:tracePt t="38564" x="2933700" y="3581400"/>
          <p14:tracePt t="38614" x="2933700" y="3587750"/>
          <p14:tracePt t="38631" x="2933700" y="3606800"/>
          <p14:tracePt t="38647" x="2933700" y="3625850"/>
          <p14:tracePt t="38664" x="2927350" y="3632200"/>
          <p14:tracePt t="38680" x="2927350" y="3638550"/>
          <p14:tracePt t="38803" x="2933700" y="3632200"/>
          <p14:tracePt t="38810" x="2940050" y="3625850"/>
          <p14:tracePt t="38819" x="2946400" y="3619500"/>
          <p14:tracePt t="38832" x="2952750" y="3613150"/>
          <p14:tracePt t="38847" x="2971800" y="3600450"/>
          <p14:tracePt t="38864" x="2997200" y="3587750"/>
          <p14:tracePt t="38882" x="3060700" y="3568700"/>
          <p14:tracePt t="38897" x="3105150" y="3556000"/>
          <p14:tracePt t="38914" x="3149600" y="3543300"/>
          <p14:tracePt t="38931" x="3175000" y="3530600"/>
          <p14:tracePt t="38948" x="3200400" y="3517900"/>
          <p14:tracePt t="38964" x="3219450" y="3505200"/>
          <p14:tracePt t="38981" x="3232150" y="3492500"/>
          <p14:tracePt t="38997" x="3251200" y="3479800"/>
          <p14:tracePt t="39014" x="3257550" y="3460750"/>
          <p14:tracePt t="39031" x="3276600" y="3435350"/>
          <p14:tracePt t="39047" x="3302000" y="3397250"/>
          <p14:tracePt t="39064" x="3314700" y="3359150"/>
          <p14:tracePt t="39081" x="3340100" y="3295650"/>
          <p14:tracePt t="39097" x="3352800" y="3244850"/>
          <p14:tracePt t="39114" x="3365500" y="3206750"/>
          <p14:tracePt t="39116" x="3371850" y="3187700"/>
          <p14:tracePt t="39132" x="3378200" y="3168650"/>
          <p14:tracePt t="39148" x="3390900" y="3149600"/>
          <p14:tracePt t="39164" x="3403600" y="3124200"/>
          <p14:tracePt t="39181" x="3416300" y="3098800"/>
          <p14:tracePt t="39198" x="3429000" y="3079750"/>
          <p14:tracePt t="39215" x="3435350" y="3048000"/>
          <p14:tracePt t="39231" x="3448050" y="3009900"/>
          <p14:tracePt t="39248" x="3454400" y="2971800"/>
          <p14:tracePt t="39264" x="3460750" y="2946400"/>
          <p14:tracePt t="39281" x="3467100" y="2908300"/>
          <p14:tracePt t="39298" x="3467100" y="2889250"/>
          <p14:tracePt t="39314" x="3467100" y="2882900"/>
          <p14:tracePt t="39331" x="3454400" y="2882900"/>
          <p14:tracePt t="39348" x="3416300" y="2882900"/>
          <p14:tracePt t="41977" x="3409950" y="2870200"/>
          <p14:tracePt t="41988" x="3403600" y="2857500"/>
          <p14:tracePt t="42000" x="3397250" y="2800350"/>
          <p14:tracePt t="42017" x="3384550" y="2762250"/>
          <p14:tracePt t="42034" x="3352800" y="2743200"/>
          <p14:tracePt t="42050" x="3308350" y="2730500"/>
          <p14:tracePt t="42067" x="3282950" y="2730500"/>
          <p14:tracePt t="42084" x="3276600" y="2730500"/>
          <p14:tracePt t="42100" x="3276600" y="2724150"/>
          <p14:tracePt t="42117" x="3244850" y="2673350"/>
          <p14:tracePt t="42134" x="3155950" y="2578100"/>
          <p14:tracePt t="42150" x="3048000" y="2489200"/>
          <p14:tracePt t="42169" x="2895600" y="2374900"/>
          <p14:tracePt t="42184" x="2755900" y="2273300"/>
          <p14:tracePt t="42200" x="2590800" y="2178050"/>
          <p14:tracePt t="42202" x="2508250" y="2139950"/>
          <p14:tracePt t="42218" x="2355850" y="2082800"/>
          <p14:tracePt t="42233" x="2152650" y="2032000"/>
          <p14:tracePt t="42250" x="1905000" y="1993900"/>
          <p14:tracePt t="42267" x="1670050" y="1968500"/>
          <p14:tracePt t="42284" x="1384300" y="1936750"/>
          <p14:tracePt t="42300" x="1174750" y="1879600"/>
          <p14:tracePt t="42317" x="984250" y="1790700"/>
          <p14:tracePt t="42334" x="800100" y="1682750"/>
          <p14:tracePt t="42350" x="641350" y="1562100"/>
          <p14:tracePt t="42367" x="508000" y="1435100"/>
          <p14:tracePt t="42384" x="425450" y="1314450"/>
          <p14:tracePt t="42400" x="368300" y="1200150"/>
          <p14:tracePt t="42417" x="323850" y="1092200"/>
          <p14:tracePt t="42434" x="298450" y="1009650"/>
          <p14:tracePt t="42451" x="298450" y="933450"/>
          <p14:tracePt t="42468" x="323850" y="863600"/>
          <p14:tracePt t="42484" x="349250" y="857250"/>
          <p14:tracePt t="42500" x="374650" y="857250"/>
          <p14:tracePt t="42517" x="406400" y="869950"/>
          <p14:tracePt t="42534" x="438150" y="882650"/>
          <p14:tracePt t="42550" x="476250" y="895350"/>
          <p14:tracePt t="42567" x="488950" y="895350"/>
          <p14:tracePt t="42628" x="508000" y="914400"/>
          <p14:tracePt t="42639" x="533400" y="946150"/>
          <p14:tracePt t="42651" x="577850" y="996950"/>
          <p14:tracePt t="42667" x="654050" y="1079500"/>
          <p14:tracePt t="42685" x="723900" y="1168400"/>
          <p14:tracePt t="42702" x="762000" y="1187450"/>
          <p14:tracePt t="42718" x="806450" y="1187450"/>
          <p14:tracePt t="42734" x="844550" y="1187450"/>
          <p14:tracePt t="42751" x="876300" y="1174750"/>
          <p14:tracePt t="42767" x="901700" y="1162050"/>
          <p14:tracePt t="42784" x="914400" y="1149350"/>
          <p14:tracePt t="42801" x="927100" y="1143000"/>
          <p14:tracePt t="42817" x="927100" y="1136650"/>
          <p14:tracePt t="42948" x="927100" y="1130300"/>
          <p14:tracePt t="42955" x="946150" y="1130300"/>
          <p14:tracePt t="42967" x="984250" y="1130300"/>
          <p14:tracePt t="42984" x="1123950" y="1168400"/>
          <p14:tracePt t="43000" x="1263650" y="1193800"/>
          <p14:tracePt t="43017" x="1428750" y="1231900"/>
          <p14:tracePt t="43035" x="1600200" y="1270000"/>
          <p14:tracePt t="43051" x="1803400" y="1320800"/>
          <p14:tracePt t="43067" x="1860550" y="1327150"/>
          <p14:tracePt t="43084" x="1879600" y="1327150"/>
          <p14:tracePt t="43101" x="1885950" y="1327150"/>
          <p14:tracePt t="43118" x="1885950" y="1333500"/>
          <p14:tracePt t="43262" x="1898650" y="1333500"/>
          <p14:tracePt t="43269" x="1911350" y="1333500"/>
          <p14:tracePt t="43284" x="1949450" y="1327150"/>
          <p14:tracePt t="43302" x="2038350" y="1301750"/>
          <p14:tracePt t="43318" x="2095500" y="1282700"/>
          <p14:tracePt t="43334" x="2159000" y="1257300"/>
          <p14:tracePt t="43351" x="2209800" y="1238250"/>
          <p14:tracePt t="43368" x="2254250" y="1212850"/>
          <p14:tracePt t="43384" x="2305050" y="1187450"/>
          <p14:tracePt t="43401" x="2330450" y="1162050"/>
          <p14:tracePt t="43418" x="2355850" y="1123950"/>
          <p14:tracePt t="43434" x="2362200" y="1079500"/>
          <p14:tracePt t="43451" x="2349500" y="1041400"/>
          <p14:tracePt t="43468" x="2336800" y="1022350"/>
          <p14:tracePt t="43484" x="2330450" y="1009650"/>
          <p14:tracePt t="43501" x="2317750" y="1003300"/>
          <p14:tracePt t="43518" x="2305050" y="1003300"/>
          <p14:tracePt t="43535" x="2279650" y="1003300"/>
          <p14:tracePt t="43551" x="2260600" y="1003300"/>
          <p14:tracePt t="43568" x="2235200" y="1003300"/>
          <p14:tracePt t="43585" x="2216150" y="1009650"/>
          <p14:tracePt t="43601" x="2203450" y="1016000"/>
          <p14:tracePt t="43618" x="2184400" y="1022350"/>
          <p14:tracePt t="43635" x="2171700" y="1028700"/>
          <p14:tracePt t="43652" x="2159000" y="1035050"/>
          <p14:tracePt t="43746" x="2152650" y="1035050"/>
          <p14:tracePt t="43752" x="2133600" y="1035050"/>
          <p14:tracePt t="43768" x="2120900" y="1035050"/>
          <p14:tracePt t="43784" x="2114550" y="1035050"/>
          <p14:tracePt t="44454" x="2127250" y="1035050"/>
          <p14:tracePt t="44463" x="2133600" y="1035050"/>
          <p14:tracePt t="44472" x="2165350" y="1035050"/>
          <p14:tracePt t="44487" x="2235200" y="1035050"/>
          <p14:tracePt t="44503" x="2317750" y="1035050"/>
          <p14:tracePt t="44519" x="2406650" y="1035050"/>
          <p14:tracePt t="44536" x="2482850" y="1035050"/>
          <p14:tracePt t="44554" x="2533650" y="1035050"/>
          <p14:tracePt t="44569" x="2565400" y="1035050"/>
          <p14:tracePt t="44586" x="2584450" y="1035050"/>
          <p14:tracePt t="44602" x="2609850" y="1035050"/>
          <p14:tracePt t="44619" x="2647950" y="1035050"/>
          <p14:tracePt t="44636" x="2717800" y="1041400"/>
          <p14:tracePt t="44652" x="2800350" y="1041400"/>
          <p14:tracePt t="44669" x="2889250" y="1041400"/>
          <p14:tracePt t="44686" x="2978150" y="1035050"/>
          <p14:tracePt t="44688" x="3016250" y="1028700"/>
          <p14:tracePt t="44704" x="3098800" y="1009650"/>
          <p14:tracePt t="44719" x="3175000" y="984250"/>
          <p14:tracePt t="44735" x="3276600" y="952500"/>
          <p14:tracePt t="44752" x="3340100" y="927100"/>
          <p14:tracePt t="44769" x="3390900" y="908050"/>
          <p14:tracePt t="44786" x="3435350" y="895350"/>
          <p14:tracePt t="44802" x="3460750" y="889000"/>
          <p14:tracePt t="44819" x="3498850" y="889000"/>
          <p14:tracePt t="44836" x="3530600" y="889000"/>
          <p14:tracePt t="44852" x="3562350" y="895350"/>
          <p14:tracePt t="44869" x="3587750" y="901700"/>
          <p14:tracePt t="44886" x="3644900" y="920750"/>
          <p14:tracePt t="44903" x="3721100" y="946150"/>
          <p14:tracePt t="44919" x="3810000" y="965200"/>
          <p14:tracePt t="44938" x="3860800" y="971550"/>
          <p14:tracePt t="44953" x="3924300" y="977900"/>
          <p14:tracePt t="44970" x="4000500" y="977900"/>
          <p14:tracePt t="44986" x="4032250" y="977900"/>
          <p14:tracePt t="45003" x="4070350" y="971550"/>
          <p14:tracePt t="45019" x="4083050" y="971550"/>
          <p14:tracePt t="45036" x="4095750" y="971550"/>
          <p14:tracePt t="45053" x="4140200" y="971550"/>
          <p14:tracePt t="45069" x="4171950" y="977900"/>
          <p14:tracePt t="45086" x="4203700" y="984250"/>
          <p14:tracePt t="45103" x="4260850" y="1003300"/>
          <p14:tracePt t="45119" x="4305300" y="1016000"/>
          <p14:tracePt t="45136" x="4362450" y="1028700"/>
          <p14:tracePt t="45153" x="4419600" y="1041400"/>
          <p14:tracePt t="45169" x="4508500" y="1066800"/>
          <p14:tracePt t="45186" x="4565650" y="1073150"/>
          <p14:tracePt t="45188" x="4591050" y="1079500"/>
          <p14:tracePt t="45203" x="4648200" y="1079500"/>
          <p14:tracePt t="45219" x="4711700" y="1079500"/>
          <p14:tracePt t="45236" x="4775200" y="1073150"/>
          <p14:tracePt t="45253" x="4819650" y="1047750"/>
          <p14:tracePt t="45271" x="4870450" y="1009650"/>
          <p14:tracePt t="45286" x="4895850" y="984250"/>
          <p14:tracePt t="45302" x="4902200" y="946150"/>
          <p14:tracePt t="45319" x="4902200" y="908050"/>
          <p14:tracePt t="45336" x="4902200" y="876300"/>
          <p14:tracePt t="45353" x="4889500" y="844550"/>
          <p14:tracePt t="45369" x="4864100" y="800100"/>
          <p14:tracePt t="45386" x="4845050" y="774700"/>
          <p14:tracePt t="45403" x="4806950" y="736600"/>
          <p14:tracePt t="45419" x="4768850" y="704850"/>
          <p14:tracePt t="45436" x="4737100" y="685800"/>
          <p14:tracePt t="45453" x="4692650" y="660400"/>
          <p14:tracePt t="45469" x="4667250" y="660400"/>
          <p14:tracePt t="45486" x="4641850" y="654050"/>
          <p14:tracePt t="45503" x="4603750" y="654050"/>
          <p14:tracePt t="45520" x="4559300" y="647700"/>
          <p14:tracePt t="45536" x="4521200" y="647700"/>
          <p14:tracePt t="45553" x="4476750" y="647700"/>
          <p14:tracePt t="45569" x="4445000" y="647700"/>
          <p14:tracePt t="45586" x="4419600" y="647700"/>
          <p14:tracePt t="45603" x="4400550" y="654050"/>
          <p14:tracePt t="45619" x="4381500" y="660400"/>
          <p14:tracePt t="45636" x="4349750" y="679450"/>
          <p14:tracePt t="45653" x="4298950" y="711200"/>
          <p14:tracePt t="45670" x="4279900" y="723900"/>
          <p14:tracePt t="45686" x="4267200" y="736600"/>
          <p14:tracePt t="45703" x="4260850" y="742950"/>
          <p14:tracePt t="45756" x="4254500" y="742950"/>
          <p14:tracePt t="45764" x="4241800" y="755650"/>
          <p14:tracePt t="45787" x="4235450" y="768350"/>
          <p14:tracePt t="46127" x="4235450" y="774700"/>
          <p14:tracePt t="46134" x="4235450" y="781050"/>
          <p14:tracePt t="46142" x="4235450" y="787400"/>
          <p14:tracePt t="46153" x="4248150" y="793750"/>
          <p14:tracePt t="46170" x="4279900" y="806450"/>
          <p14:tracePt t="46186" x="4318000" y="838200"/>
          <p14:tracePt t="46203" x="4368800" y="889000"/>
          <p14:tracePt t="46220" x="4387850" y="946150"/>
          <p14:tracePt t="46238" x="4387850" y="1035050"/>
          <p14:tracePt t="46253" x="4381500" y="1073150"/>
          <p14:tracePt t="46270" x="4375150" y="1130300"/>
          <p14:tracePt t="46272" x="4375150" y="1149350"/>
          <p14:tracePt t="46288" x="4375150" y="1200150"/>
          <p14:tracePt t="46303" x="4387850" y="1244600"/>
          <p14:tracePt t="46321" x="4394200" y="1263650"/>
          <p14:tracePt t="46336" x="4400550" y="1270000"/>
          <p14:tracePt t="46353" x="4400550" y="1276350"/>
          <p14:tracePt t="46370" x="4419600" y="1282700"/>
          <p14:tracePt t="46387" x="4451350" y="1282700"/>
          <p14:tracePt t="46404" x="4527550" y="1282700"/>
          <p14:tracePt t="46420" x="4578350" y="1270000"/>
          <p14:tracePt t="46437" x="4641850" y="1231900"/>
          <p14:tracePt t="46453" x="4686300" y="1193800"/>
          <p14:tracePt t="46470" x="4718050" y="1155700"/>
          <p14:tracePt t="46488" x="4762500" y="1073150"/>
          <p14:tracePt t="46504" x="4768850" y="1022350"/>
          <p14:tracePt t="46520" x="4775200" y="1016000"/>
          <p14:tracePt t="46537" x="4775200" y="965200"/>
          <p14:tracePt t="46553" x="4775200" y="952500"/>
          <p14:tracePt t="46570" x="4762500" y="920750"/>
          <p14:tracePt t="46587" x="4737100" y="876300"/>
          <p14:tracePt t="46603" x="4705350" y="819150"/>
          <p14:tracePt t="46620" x="4686300" y="781050"/>
          <p14:tracePt t="46637" x="4660900" y="730250"/>
          <p14:tracePt t="46654" x="4641850" y="698500"/>
          <p14:tracePt t="46671" x="4616450" y="666750"/>
          <p14:tracePt t="46687" x="4597400" y="647700"/>
          <p14:tracePt t="46704" x="4559300" y="628650"/>
          <p14:tracePt t="46721" x="4508500" y="622300"/>
          <p14:tracePt t="46738" x="4445000" y="615950"/>
          <p14:tracePt t="46754" x="4406900" y="609600"/>
          <p14:tracePt t="46771" x="4368800" y="609600"/>
          <p14:tracePt t="46788" x="4337050" y="603250"/>
          <p14:tracePt t="46804" x="4292600" y="603250"/>
          <p14:tracePt t="46821" x="4267200" y="615950"/>
          <p14:tracePt t="46837" x="4241800" y="635000"/>
          <p14:tracePt t="46854" x="4216400" y="660400"/>
          <p14:tracePt t="46871" x="4203700" y="679450"/>
          <p14:tracePt t="46887" x="4203700" y="704850"/>
          <p14:tracePt t="46904" x="4203700" y="742950"/>
          <p14:tracePt t="46921" x="4229100" y="793750"/>
          <p14:tracePt t="46937" x="4267200" y="844550"/>
          <p14:tracePt t="46954" x="4298950" y="901700"/>
          <p14:tracePt t="46972" x="4349750" y="996950"/>
          <p14:tracePt t="46987" x="4375150" y="1047750"/>
          <p14:tracePt t="47004" x="4419600" y="1098550"/>
          <p14:tracePt t="47021" x="4451350" y="1123950"/>
          <p14:tracePt t="47038" x="4489450" y="1143000"/>
          <p14:tracePt t="47054" x="4514850" y="1155700"/>
          <p14:tracePt t="47072" x="4546600" y="1162050"/>
          <p14:tracePt t="47088" x="4559300" y="1168400"/>
          <p14:tracePt t="47104" x="4565650" y="1168400"/>
          <p14:tracePt t="47121" x="4572000" y="1168400"/>
          <p14:tracePt t="47138" x="4584700" y="1174750"/>
          <p14:tracePt t="47156" x="4591050" y="1174750"/>
          <p14:tracePt t="47171" x="4597400" y="1174750"/>
          <p14:tracePt t="47337" x="4591050" y="1168400"/>
          <p14:tracePt t="47345" x="4578350" y="1155700"/>
          <p14:tracePt t="47355" x="4572000" y="1143000"/>
          <p14:tracePt t="47371" x="4565650" y="1123950"/>
          <p14:tracePt t="47388" x="4552950" y="1098550"/>
          <p14:tracePt t="47405" x="4552950" y="1073150"/>
          <p14:tracePt t="47421" x="4597400" y="1066800"/>
          <p14:tracePt t="47438" x="4686300" y="1066800"/>
          <p14:tracePt t="47439" x="4718050" y="1066800"/>
          <p14:tracePt t="47454" x="4762500" y="1066800"/>
          <p14:tracePt t="47472" x="4876800" y="1054100"/>
          <p14:tracePt t="47488" x="4972050" y="1041400"/>
          <p14:tracePt t="47505" x="5029200" y="1028700"/>
          <p14:tracePt t="47521" x="5073650" y="1022350"/>
          <p14:tracePt t="47538" x="5111750" y="1016000"/>
          <p14:tracePt t="47554" x="5143500" y="1009650"/>
          <p14:tracePt t="47571" x="5175250" y="1009650"/>
          <p14:tracePt t="47588" x="5187950" y="1009650"/>
          <p14:tracePt t="47605" x="5194300" y="1009650"/>
          <p14:tracePt t="47674" x="5200650" y="1009650"/>
          <p14:tracePt t="47692" x="5207000" y="1009650"/>
          <p14:tracePt t="47705" x="5219700" y="1009650"/>
          <p14:tracePt t="47738" x="5226050" y="1009650"/>
          <p14:tracePt t="47755" x="5232400" y="1009650"/>
          <p14:tracePt t="47771" x="5276850" y="1009650"/>
          <p14:tracePt t="47788" x="5359400" y="1009650"/>
          <p14:tracePt t="47804" x="5441950" y="1003300"/>
          <p14:tracePt t="47821" x="5492750" y="996950"/>
          <p14:tracePt t="47838" x="5524500" y="990600"/>
          <p14:tracePt t="47855" x="5543550" y="984250"/>
          <p14:tracePt t="47871" x="5556250" y="977900"/>
          <p14:tracePt t="47888" x="5568950" y="971550"/>
          <p14:tracePt t="47940" x="5575300" y="971550"/>
          <p14:tracePt t="47956" x="5581650" y="971550"/>
          <p14:tracePt t="48178" x="5581650" y="965200"/>
          <p14:tracePt t="48189" x="5600700" y="958850"/>
          <p14:tracePt t="48205" x="5664200" y="958850"/>
          <p14:tracePt t="48222" x="5759450" y="958850"/>
          <p14:tracePt t="48239" x="5848350" y="958850"/>
          <p14:tracePt t="48255" x="5918200" y="958850"/>
          <p14:tracePt t="48272" x="5956300" y="958850"/>
          <p14:tracePt t="48274" x="5962650" y="958850"/>
          <p14:tracePt t="48288" x="5969000" y="958850"/>
          <p14:tracePt t="48339" x="5975350" y="965200"/>
          <p14:tracePt t="48355" x="5988050" y="965200"/>
          <p14:tracePt t="48372" x="6019800" y="971550"/>
          <p14:tracePt t="48389" x="6051550" y="977900"/>
          <p14:tracePt t="48405" x="6089650" y="977900"/>
          <p14:tracePt t="48422" x="6115050" y="977900"/>
          <p14:tracePt t="48439" x="6134100" y="977900"/>
          <p14:tracePt t="48455" x="6140450" y="977900"/>
          <p14:tracePt t="48472" x="6146800" y="977900"/>
          <p14:tracePt t="48506" x="6159500" y="977900"/>
          <p14:tracePt t="48522" x="6165850" y="977900"/>
          <p14:tracePt t="48540" x="6178550" y="984250"/>
          <p14:tracePt t="48879" x="6172200" y="984250"/>
          <p14:tracePt t="48887" x="6165850" y="984250"/>
          <p14:tracePt t="48893" x="6159500" y="984250"/>
          <p14:tracePt t="48924" x="6159500" y="990600"/>
          <p14:tracePt t="48956" x="6172200" y="984250"/>
          <p14:tracePt t="48973" x="6216650" y="965200"/>
          <p14:tracePt t="48989" x="6280150" y="946150"/>
          <p14:tracePt t="49006" x="6343650" y="927100"/>
          <p14:tracePt t="49023" x="6381750" y="914400"/>
          <p14:tracePt t="49039" x="6407150" y="908050"/>
          <p14:tracePt t="49056" x="6438900" y="908050"/>
          <p14:tracePt t="49073" x="6464300" y="901700"/>
          <p14:tracePt t="49089" x="6496050" y="901700"/>
          <p14:tracePt t="49106" x="6521450" y="895350"/>
          <p14:tracePt t="49123" x="6540500" y="895350"/>
          <p14:tracePt t="49214" x="6546850" y="895350"/>
          <p14:tracePt t="49228" x="6546850" y="901700"/>
          <p14:tracePt t="49274" x="6553200" y="901700"/>
          <p14:tracePt t="49282" x="6559550" y="901700"/>
          <p14:tracePt t="49292" x="6565900" y="901700"/>
          <p14:tracePt t="49306" x="6584950" y="889000"/>
          <p14:tracePt t="49323" x="6597650" y="876300"/>
          <p14:tracePt t="49340" x="6604000" y="869950"/>
          <p14:tracePt t="49356" x="6610350" y="863600"/>
          <p14:tracePt t="49450" x="6604000" y="863600"/>
          <p14:tracePt t="49458" x="6591300" y="869950"/>
          <p14:tracePt t="49474" x="6578600" y="869950"/>
          <p14:tracePt t="49490" x="6572250" y="876300"/>
          <p14:tracePt t="49506" x="6559550" y="876300"/>
          <p14:tracePt t="49523" x="6546850" y="876300"/>
          <p14:tracePt t="49540" x="6534150" y="876300"/>
          <p14:tracePt t="49556" x="6502400" y="876300"/>
          <p14:tracePt t="49573" x="6477000" y="882650"/>
          <p14:tracePt t="49590" x="6438900" y="889000"/>
          <p14:tracePt t="49606" x="6407150" y="895350"/>
          <p14:tracePt t="49623" x="6375400" y="901700"/>
          <p14:tracePt t="49640" x="6350000" y="901700"/>
          <p14:tracePt t="49656" x="6330950" y="908050"/>
          <p14:tracePt t="49673" x="6318250" y="908050"/>
          <p14:tracePt t="49690" x="6299200" y="914400"/>
          <p14:tracePt t="49707" x="6280150" y="920750"/>
          <p14:tracePt t="49708" x="6261100" y="927100"/>
          <p14:tracePt t="49723" x="6248400" y="933450"/>
          <p14:tracePt t="49740" x="6191250" y="965200"/>
          <p14:tracePt t="49756" x="6146800" y="990600"/>
          <p14:tracePt t="49773" x="6102350" y="1016000"/>
          <p14:tracePt t="49790" x="6051550" y="1041400"/>
          <p14:tracePt t="49807" x="6007100" y="1073150"/>
          <p14:tracePt t="49825" x="5969000" y="1092200"/>
          <p14:tracePt t="49842" x="5930900" y="1123950"/>
          <p14:tracePt t="49857" x="5880100" y="1149350"/>
          <p14:tracePt t="49873" x="5822950" y="1174750"/>
          <p14:tracePt t="49890" x="5746750" y="1206500"/>
          <p14:tracePt t="49893" x="5727700" y="1212850"/>
          <p14:tracePt t="49907" x="5708650" y="1219200"/>
          <p14:tracePt t="49923" x="5683250" y="1219200"/>
          <p14:tracePt t="49940" x="5676900" y="1219200"/>
          <p14:tracePt t="49973" x="5676900" y="1212850"/>
          <p14:tracePt t="49990" x="5676900" y="1206500"/>
          <p14:tracePt t="50088" x="5664200" y="1212850"/>
          <p14:tracePt t="50096" x="5657850" y="1219200"/>
          <p14:tracePt t="50107" x="5651500" y="1231900"/>
          <p14:tracePt t="50123" x="5626100" y="1250950"/>
          <p14:tracePt t="50141" x="5607050" y="1270000"/>
          <p14:tracePt t="50157" x="5594350" y="1276350"/>
          <p14:tracePt t="50174" x="5594350" y="1282700"/>
          <p14:tracePt t="50306" x="5594350" y="1276350"/>
          <p14:tracePt t="50324" x="5594350" y="1263650"/>
          <p14:tracePt t="50340" x="5607050" y="1238250"/>
          <p14:tracePt t="50357" x="5619750" y="1212850"/>
          <p14:tracePt t="50373" x="5626100" y="1200150"/>
          <p14:tracePt t="50390" x="5632450" y="1187450"/>
          <p14:tracePt t="50450" x="5632450" y="1193800"/>
          <p14:tracePt t="50645" x="5638800" y="1187450"/>
          <p14:tracePt t="50652" x="5638800" y="1181100"/>
          <p14:tracePt t="50660" x="5645150" y="1168400"/>
          <p14:tracePt t="50675" x="5651500" y="1155700"/>
          <p14:tracePt t="50691" x="5651500" y="1149350"/>
          <p14:tracePt t="51068" x="5645150" y="1149350"/>
          <p14:tracePt t="51090" x="5638800" y="1149350"/>
          <p14:tracePt t="52028" x="5638800" y="1143000"/>
          <p14:tracePt t="52067" x="5638800" y="1136650"/>
          <p14:tracePt t="53809" x="5645150" y="1130300"/>
          <p14:tracePt t="53814" x="5651500" y="1123950"/>
          <p14:tracePt t="53826" x="5670550" y="1104900"/>
          <p14:tracePt t="53843" x="5708650" y="1073150"/>
          <p14:tracePt t="53860" x="5746750" y="1041400"/>
          <p14:tracePt t="53877" x="5765800" y="1022350"/>
          <p14:tracePt t="53893" x="5791200" y="996950"/>
          <p14:tracePt t="53910" x="5797550" y="996950"/>
          <p14:tracePt t="53929" x="5797550" y="990600"/>
          <p14:tracePt t="54831" x="5791200" y="990600"/>
          <p14:tracePt t="54839" x="5784850" y="990600"/>
          <p14:tracePt t="54862" x="5765800" y="990600"/>
          <p14:tracePt t="54879" x="5753100" y="990600"/>
          <p14:tracePt t="54894" x="5746750" y="990600"/>
          <p14:tracePt t="54911" x="5727700" y="990600"/>
          <p14:tracePt t="54927" x="5695950" y="984250"/>
          <p14:tracePt t="54944" x="5651500" y="977900"/>
          <p14:tracePt t="54961" x="5613400" y="971550"/>
          <p14:tracePt t="54978" x="5588000" y="971550"/>
          <p14:tracePt t="54994" x="5562600" y="965200"/>
          <p14:tracePt t="55011" x="5549900" y="965200"/>
          <p14:tracePt t="55028" x="5524500" y="958850"/>
          <p14:tracePt t="55045" x="5429250" y="952500"/>
          <p14:tracePt t="55061" x="5245100" y="946150"/>
          <p14:tracePt t="55078" x="4959350" y="933450"/>
          <p14:tracePt t="55094" x="4699000" y="914400"/>
          <p14:tracePt t="55112" x="4324350" y="876300"/>
          <p14:tracePt t="55128" x="4146550" y="863600"/>
          <p14:tracePt t="55145" x="4013200" y="850900"/>
          <p14:tracePt t="55161" x="3937000" y="850900"/>
          <p14:tracePt t="55178" x="3835400" y="850900"/>
          <p14:tracePt t="55194" x="3702050" y="863600"/>
          <p14:tracePt t="55211" x="3454400" y="876300"/>
          <p14:tracePt t="55228" x="3219450" y="889000"/>
          <p14:tracePt t="55245" x="2946400" y="895350"/>
          <p14:tracePt t="55261" x="2705100" y="895350"/>
          <p14:tracePt t="55278" x="2463800" y="895350"/>
          <p14:tracePt t="55296" x="2216150" y="889000"/>
          <p14:tracePt t="55311" x="1930400" y="889000"/>
          <p14:tracePt t="55328" x="1676400" y="889000"/>
          <p14:tracePt t="55345" x="1358900" y="908050"/>
          <p14:tracePt t="55362" x="914400" y="933450"/>
          <p14:tracePt t="55378" x="762000" y="952500"/>
          <p14:tracePt t="55394" x="730250" y="952500"/>
          <p14:tracePt t="55428" x="742950" y="952500"/>
          <p14:tracePt t="55445" x="768350" y="946150"/>
          <p14:tracePt t="55461" x="774700" y="946150"/>
          <p14:tracePt t="55540" x="774700" y="952500"/>
          <p14:tracePt t="55547" x="774700" y="958850"/>
          <p14:tracePt t="55561" x="774700" y="965200"/>
          <p14:tracePt t="55578" x="774700" y="990600"/>
          <p14:tracePt t="55596" x="768350" y="1016000"/>
          <p14:tracePt t="55611" x="742950" y="1054100"/>
          <p14:tracePt t="55628" x="711200" y="1085850"/>
          <p14:tracePt t="55645" x="673100" y="1117600"/>
          <p14:tracePt t="55661" x="654050" y="1136650"/>
          <p14:tracePt t="55678" x="641350" y="1143000"/>
          <p14:tracePt t="55712" x="628650" y="1149350"/>
          <p14:tracePt t="55728" x="590550" y="1155700"/>
          <p14:tracePt t="55744" x="533400" y="1168400"/>
          <p14:tracePt t="55761" x="450850" y="1181100"/>
          <p14:tracePt t="55778" x="387350" y="1187450"/>
          <p14:tracePt t="55795" x="368300" y="1187450"/>
          <p14:tracePt t="55849" x="368300" y="1162050"/>
          <p14:tracePt t="55862" x="368300" y="1149350"/>
          <p14:tracePt t="56281" x="374650" y="1149350"/>
          <p14:tracePt t="56288" x="381000" y="1149350"/>
          <p14:tracePt t="56312" x="438150" y="1162050"/>
          <p14:tracePt t="56329" x="495300" y="1168400"/>
          <p14:tracePt t="56345" x="546100" y="1174750"/>
          <p14:tracePt t="56362" x="590550" y="1174750"/>
          <p14:tracePt t="56378" x="609600" y="1181100"/>
          <p14:tracePt t="56395" x="628650" y="1181100"/>
          <p14:tracePt t="56412" x="635000" y="1181100"/>
          <p14:tracePt t="56428" x="641350" y="1187450"/>
          <p14:tracePt t="56445" x="654050" y="1187450"/>
          <p14:tracePt t="56462" x="673100" y="1193800"/>
          <p14:tracePt t="56478" x="704850" y="1200150"/>
          <p14:tracePt t="56495" x="736600" y="1206500"/>
          <p14:tracePt t="56512" x="768350" y="1206500"/>
          <p14:tracePt t="56528" x="800100" y="1206500"/>
          <p14:tracePt t="56529" x="800100" y="1212850"/>
          <p14:tracePt t="56545" x="806450" y="1212850"/>
          <p14:tracePt t="56672" x="812800" y="1212850"/>
          <p14:tracePt t="56681" x="825500" y="1212850"/>
          <p14:tracePt t="56695" x="850900" y="1212850"/>
          <p14:tracePt t="56712" x="889000" y="1200150"/>
          <p14:tracePt t="56729" x="920750" y="1193800"/>
          <p14:tracePt t="56746" x="952500" y="1187450"/>
          <p14:tracePt t="56762" x="1003300" y="1181100"/>
          <p14:tracePt t="56779" x="1035050" y="1174750"/>
          <p14:tracePt t="56812" x="1047750" y="1168400"/>
          <p14:tracePt t="56829" x="1073150" y="1168400"/>
          <p14:tracePt t="56845" x="1111250" y="1162050"/>
          <p14:tracePt t="56862" x="1155700" y="1162050"/>
          <p14:tracePt t="56879" x="1219200" y="1162050"/>
          <p14:tracePt t="56895" x="1238250" y="1168400"/>
          <p14:tracePt t="56912" x="1244600" y="1174750"/>
          <p14:tracePt t="56929" x="1263650" y="1174750"/>
          <p14:tracePt t="56945" x="1289050" y="1181100"/>
          <p14:tracePt t="56963" x="1339850" y="1193800"/>
          <p14:tracePt t="56979" x="1384300" y="1193800"/>
          <p14:tracePt t="56996" x="1422400" y="1200150"/>
          <p14:tracePt t="57013" x="1466850" y="1200150"/>
          <p14:tracePt t="57029" x="1492250" y="1206500"/>
          <p14:tracePt t="57046" x="1517650" y="1206500"/>
          <p14:tracePt t="57063" x="1543050" y="1206500"/>
          <p14:tracePt t="57079" x="1568450" y="1206500"/>
          <p14:tracePt t="57096" x="1593850" y="1206500"/>
          <p14:tracePt t="57112" x="1638300" y="1206500"/>
          <p14:tracePt t="57130" x="1689100" y="1200150"/>
          <p14:tracePt t="57146" x="1714500" y="1193800"/>
          <p14:tracePt t="57163" x="1733550" y="1181100"/>
          <p14:tracePt t="57180" x="1746250" y="1174750"/>
          <p14:tracePt t="57196" x="1758950" y="1155700"/>
          <p14:tracePt t="57213" x="1771650" y="1143000"/>
          <p14:tracePt t="57229" x="1790700" y="1123950"/>
          <p14:tracePt t="57246" x="1803400" y="1111250"/>
          <p14:tracePt t="57263" x="1809750" y="1104900"/>
          <p14:tracePt t="57279" x="1809750" y="1092200"/>
          <p14:tracePt t="57296" x="1809750" y="1079500"/>
          <p14:tracePt t="57313" x="1803400" y="1060450"/>
          <p14:tracePt t="57329" x="1797050" y="1041400"/>
          <p14:tracePt t="57346" x="1784350" y="1009650"/>
          <p14:tracePt t="57363" x="1765300" y="984250"/>
          <p14:tracePt t="57379" x="1752600" y="965200"/>
          <p14:tracePt t="57396" x="1739900" y="952500"/>
          <p14:tracePt t="57413" x="1727200" y="939800"/>
          <p14:tracePt t="57430" x="1701800" y="933450"/>
          <p14:tracePt t="57446" x="1676400" y="933450"/>
          <p14:tracePt t="57463" x="1651000" y="927100"/>
          <p14:tracePt t="57481" x="1631950" y="927100"/>
          <p14:tracePt t="57496" x="1612900" y="927100"/>
          <p14:tracePt t="57513" x="1593850" y="927100"/>
          <p14:tracePt t="57530" x="1562100" y="920750"/>
          <p14:tracePt t="57546" x="1530350" y="920750"/>
          <p14:tracePt t="57563" x="1504950" y="914400"/>
          <p14:tracePt t="57580" x="1485900" y="914400"/>
          <p14:tracePt t="57596" x="1479550" y="914400"/>
          <p14:tracePt t="57598" x="1473200" y="914400"/>
          <p14:tracePt t="57613" x="1460500" y="914400"/>
          <p14:tracePt t="57630" x="1435100" y="908050"/>
          <p14:tracePt t="57647" x="1403350" y="908050"/>
          <p14:tracePt t="57663" x="1371600" y="908050"/>
          <p14:tracePt t="57680" x="1333500" y="901700"/>
          <p14:tracePt t="57698" x="1289050" y="901700"/>
          <p14:tracePt t="57713" x="1244600" y="901700"/>
          <p14:tracePt t="57730" x="1219200" y="901700"/>
          <p14:tracePt t="57746" x="1174750" y="901700"/>
          <p14:tracePt t="57763" x="1155700" y="901700"/>
          <p14:tracePt t="57780" x="1104900" y="901700"/>
          <p14:tracePt t="57796" x="1073150" y="901700"/>
          <p14:tracePt t="57813" x="1016000" y="901700"/>
          <p14:tracePt t="57830" x="977900" y="901700"/>
          <p14:tracePt t="57847" x="952500" y="895350"/>
          <p14:tracePt t="57848" x="933450" y="889000"/>
          <p14:tracePt t="57864" x="901700" y="882650"/>
          <p14:tracePt t="57880" x="876300" y="876300"/>
          <p14:tracePt t="57897" x="844550" y="876300"/>
          <p14:tracePt t="57913" x="806450" y="876300"/>
          <p14:tracePt t="57930" x="781050" y="876300"/>
          <p14:tracePt t="57947" x="768350" y="876300"/>
          <p14:tracePt t="57998" x="762000" y="876300"/>
          <p14:tracePt t="58013" x="736600" y="876300"/>
          <p14:tracePt t="58030" x="698500" y="882650"/>
          <p14:tracePt t="58047" x="654050" y="889000"/>
          <p14:tracePt t="58063" x="609600" y="895350"/>
          <p14:tracePt t="58080" x="577850" y="901700"/>
          <p14:tracePt t="58096" x="565150" y="901700"/>
          <p14:tracePt t="58113" x="558800" y="908050"/>
          <p14:tracePt t="58130" x="546100" y="920750"/>
          <p14:tracePt t="58147" x="539750" y="933450"/>
          <p14:tracePt t="58163" x="533400" y="952500"/>
          <p14:tracePt t="58180" x="527050" y="984250"/>
          <p14:tracePt t="58197" x="508000" y="1022350"/>
          <p14:tracePt t="58213" x="501650" y="1047750"/>
          <p14:tracePt t="58230" x="488950" y="1079500"/>
          <p14:tracePt t="58247" x="488950" y="1104900"/>
          <p14:tracePt t="58263" x="488950" y="1136650"/>
          <p14:tracePt t="58280" x="495300" y="1187450"/>
          <p14:tracePt t="58297" x="508000" y="1238250"/>
          <p14:tracePt t="58314" x="520700" y="1289050"/>
          <p14:tracePt t="58330" x="546100" y="1365250"/>
          <p14:tracePt t="58347" x="571500" y="1422400"/>
          <p14:tracePt t="58364" x="596900" y="1466850"/>
          <p14:tracePt t="58381" x="615950" y="1485900"/>
          <p14:tracePt t="58397" x="647700" y="1517650"/>
          <p14:tracePt t="58413" x="692150" y="1549400"/>
          <p14:tracePt t="58430" x="730250" y="1581150"/>
          <p14:tracePt t="58448" x="812800" y="1631950"/>
          <p14:tracePt t="58464" x="869950" y="1657350"/>
          <p14:tracePt t="58480" x="920750" y="1670050"/>
          <p14:tracePt t="58497" x="990600" y="1682750"/>
          <p14:tracePt t="58514" x="1073150" y="1689100"/>
          <p14:tracePt t="58530" x="1162050" y="1689100"/>
          <p14:tracePt t="58547" x="1238250" y="1682750"/>
          <p14:tracePt t="58564" x="1314450" y="1663700"/>
          <p14:tracePt t="58581" x="1365250" y="1644650"/>
          <p14:tracePt t="58597" x="1403350" y="1619250"/>
          <p14:tracePt t="58614" x="1422400" y="1600200"/>
          <p14:tracePt t="58631" x="1447800" y="1574800"/>
          <p14:tracePt t="58647" x="1473200" y="1555750"/>
          <p14:tracePt t="58664" x="1492250" y="1536700"/>
          <p14:tracePt t="58682" x="1530350" y="1479550"/>
          <p14:tracePt t="58698" x="1536700" y="1447800"/>
          <p14:tracePt t="58714" x="1543050" y="1384300"/>
          <p14:tracePt t="58730" x="1549400" y="1339850"/>
          <p14:tracePt t="58747" x="1549400" y="1295400"/>
          <p14:tracePt t="58764" x="1549400" y="1225550"/>
          <p14:tracePt t="58781" x="1543050" y="1174750"/>
          <p14:tracePt t="58797" x="1524000" y="1130300"/>
          <p14:tracePt t="58814" x="1511300" y="1098550"/>
          <p14:tracePt t="58831" x="1492250" y="1060450"/>
          <p14:tracePt t="58847" x="1479550" y="1041400"/>
          <p14:tracePt t="58864" x="1466850" y="1028700"/>
          <p14:tracePt t="58880" x="1441450" y="1009650"/>
          <p14:tracePt t="58897" x="1409700" y="990600"/>
          <p14:tracePt t="58914" x="1365250" y="971550"/>
          <p14:tracePt t="58931" x="1295400" y="946150"/>
          <p14:tracePt t="58947" x="1250950" y="927100"/>
          <p14:tracePt t="58964" x="1212850" y="920750"/>
          <p14:tracePt t="58981" x="1181100" y="914400"/>
          <p14:tracePt t="58997" x="1155700" y="914400"/>
          <p14:tracePt t="59014" x="1123950" y="914400"/>
          <p14:tracePt t="59031" x="1085850" y="927100"/>
          <p14:tracePt t="59047" x="1054100" y="933450"/>
          <p14:tracePt t="59064" x="1035050" y="946150"/>
          <p14:tracePt t="59081" x="1016000" y="958850"/>
          <p14:tracePt t="59097" x="984250" y="996950"/>
          <p14:tracePt t="59114" x="965200" y="1060450"/>
          <p14:tracePt t="59131" x="946150" y="1162050"/>
          <p14:tracePt t="59147" x="933450" y="1263650"/>
          <p14:tracePt t="59164" x="927100" y="1289050"/>
          <p14:tracePt t="59181" x="901700" y="1409700"/>
          <p14:tracePt t="59197" x="901700" y="1473200"/>
          <p14:tracePt t="59214" x="908050" y="1524000"/>
          <p14:tracePt t="59232" x="933450" y="1574800"/>
          <p14:tracePt t="59248" x="965200" y="1612900"/>
          <p14:tracePt t="59264" x="1009650" y="1644650"/>
          <p14:tracePt t="59281" x="1054100" y="1670050"/>
          <p14:tracePt t="59297" x="1098550" y="1682750"/>
          <p14:tracePt t="59315" x="1162050" y="1689100"/>
          <p14:tracePt t="59331" x="1263650" y="1682750"/>
          <p14:tracePt t="59347" x="1371600" y="1651000"/>
          <p14:tracePt t="59364" x="1473200" y="1593850"/>
          <p14:tracePt t="59382" x="1555750" y="1504950"/>
          <p14:tracePt t="59398" x="1574800" y="1473200"/>
          <p14:tracePt t="59414" x="1600200" y="1435100"/>
          <p14:tracePt t="59432" x="1619250" y="1365250"/>
          <p14:tracePt t="59448" x="1619250" y="1308100"/>
          <p14:tracePt t="59464" x="1619250" y="1263650"/>
          <p14:tracePt t="59481" x="1619250" y="1206500"/>
          <p14:tracePt t="59498" x="1606550" y="1149350"/>
          <p14:tracePt t="59514" x="1587500" y="1092200"/>
          <p14:tracePt t="59531" x="1574800" y="1035050"/>
          <p14:tracePt t="59548" x="1555750" y="984250"/>
          <p14:tracePt t="59554" x="1549400" y="965200"/>
          <p14:tracePt t="59565" x="1536700" y="952500"/>
          <p14:tracePt t="59582" x="1511300" y="908050"/>
          <p14:tracePt t="59598" x="1466850" y="869950"/>
          <p14:tracePt t="59615" x="1384300" y="838200"/>
          <p14:tracePt t="59631" x="1365250" y="831850"/>
          <p14:tracePt t="59648" x="1270000" y="819150"/>
          <p14:tracePt t="59665" x="1225550" y="812800"/>
          <p14:tracePt t="59682" x="1149350" y="806450"/>
          <p14:tracePt t="59698" x="1104900" y="806450"/>
          <p14:tracePt t="59715" x="1066800" y="806450"/>
          <p14:tracePt t="59732" x="1035050" y="819150"/>
          <p14:tracePt t="59748" x="977900" y="850900"/>
          <p14:tracePt t="59765" x="901700" y="889000"/>
          <p14:tracePt t="59782" x="831850" y="927100"/>
          <p14:tracePt t="59798" x="781050" y="958850"/>
          <p14:tracePt t="59815" x="768350" y="977900"/>
          <p14:tracePt t="59832" x="768350" y="990600"/>
          <p14:tracePt t="59848" x="768350" y="1016000"/>
          <p14:tracePt t="59865" x="806450" y="1098550"/>
          <p14:tracePt t="59882" x="838200" y="1149350"/>
          <p14:tracePt t="59899" x="863600" y="1212850"/>
          <p14:tracePt t="59915" x="901700" y="1289050"/>
          <p14:tracePt t="59935" x="939800" y="1358900"/>
          <p14:tracePt t="59948" x="1009650" y="1441450"/>
          <p14:tracePt t="59965" x="1066800" y="1498600"/>
          <p14:tracePt t="59982" x="1123950" y="1549400"/>
          <p14:tracePt t="59998" x="1162050" y="1587500"/>
          <p14:tracePt t="60015" x="1206500" y="1619250"/>
          <p14:tracePt t="60033" x="1250950" y="1657350"/>
          <p14:tracePt t="60049" x="1289050" y="1676400"/>
          <p14:tracePt t="60065" x="1346200" y="1676400"/>
          <p14:tracePt t="60082" x="1409700" y="1676400"/>
          <p14:tracePt t="60098" x="1530350" y="1625600"/>
          <p14:tracePt t="60115" x="1657350" y="1504950"/>
          <p14:tracePt t="60132" x="1695450" y="1403350"/>
          <p14:tracePt t="60148" x="1695450" y="1295400"/>
          <p14:tracePt t="60165" x="1676400" y="1200150"/>
          <p14:tracePt t="60182" x="1663700" y="1130300"/>
          <p14:tracePt t="60198" x="1657350" y="1079500"/>
          <p14:tracePt t="60215" x="1644650" y="1041400"/>
          <p14:tracePt t="60232" x="1625600" y="1003300"/>
          <p14:tracePt t="60249" x="1606550" y="965200"/>
          <p14:tracePt t="60265" x="1587500" y="933450"/>
          <p14:tracePt t="60282" x="1562100" y="908050"/>
          <p14:tracePt t="60299" x="1511300" y="876300"/>
          <p14:tracePt t="60315" x="1454150" y="863600"/>
          <p14:tracePt t="60332" x="1365250" y="857250"/>
          <p14:tracePt t="60349" x="1263650" y="857250"/>
          <p14:tracePt t="60365" x="1212850" y="863600"/>
          <p14:tracePt t="60382" x="1123950" y="869950"/>
          <p14:tracePt t="60399" x="1079500" y="869950"/>
          <p14:tracePt t="60415" x="1066800" y="876300"/>
          <p14:tracePt t="60432" x="1054100" y="895350"/>
          <p14:tracePt t="60448" x="1047750" y="946150"/>
          <p14:tracePt t="60465" x="1047750" y="1022350"/>
          <p14:tracePt t="60482" x="1041400" y="1092200"/>
          <p14:tracePt t="60499" x="1041400" y="1174750"/>
          <p14:tracePt t="60515" x="1041400" y="1244600"/>
          <p14:tracePt t="60532" x="1060450" y="1320800"/>
          <p14:tracePt t="60549" x="1092200" y="1377950"/>
          <p14:tracePt t="60565" x="1123950" y="1428750"/>
          <p14:tracePt t="60582" x="1155700" y="1460500"/>
          <p14:tracePt t="60599" x="1212850" y="1524000"/>
          <p14:tracePt t="60615" x="1244600" y="1555750"/>
          <p14:tracePt t="60632" x="1263650" y="1574800"/>
          <p14:tracePt t="60649" x="1276350" y="1581150"/>
          <p14:tracePt t="60665" x="1282700" y="1587500"/>
          <p14:tracePt t="60682" x="1301750" y="1587500"/>
          <p14:tracePt t="60699" x="1333500" y="1574800"/>
          <p14:tracePt t="60716" x="1365250" y="1549400"/>
          <p14:tracePt t="60732" x="1390650" y="1530350"/>
          <p14:tracePt t="60749" x="1409700" y="1511300"/>
          <p14:tracePt t="60765" x="1422400" y="1498600"/>
          <p14:tracePt t="60782" x="1422400" y="1485900"/>
          <p14:tracePt t="60799" x="1435100" y="1466850"/>
          <p14:tracePt t="60818" x="1435100" y="1460500"/>
          <p14:tracePt t="60832" x="1441450" y="1454150"/>
          <p14:tracePt t="60849" x="1441450" y="1447800"/>
          <p14:tracePt t="60938" x="1441450" y="1441450"/>
          <p14:tracePt t="60946" x="1435100" y="1435100"/>
          <p14:tracePt t="60954" x="1428750" y="1435100"/>
          <p14:tracePt t="60965" x="1422400" y="1435100"/>
          <p14:tracePt t="60999" x="1416050" y="1435100"/>
          <p14:tracePt t="61016" x="1409700" y="1435100"/>
          <p14:tracePt t="61206" x="1409700" y="1428750"/>
          <p14:tracePt t="61216" x="1403350" y="1422400"/>
          <p14:tracePt t="61249" x="1403350" y="1416050"/>
          <p14:tracePt t="61394" x="1403350" y="1409700"/>
          <p14:tracePt t="61403" x="1403350" y="1403350"/>
          <p14:tracePt t="61416" x="1403350" y="1397000"/>
          <p14:tracePt t="61433" x="1403350" y="1384300"/>
          <p14:tracePt t="61449" x="1416050" y="1365250"/>
          <p14:tracePt t="61466" x="1428750" y="1327150"/>
          <p14:tracePt t="61483" x="1454150" y="1282700"/>
          <p14:tracePt t="61499" x="1460500" y="1238250"/>
          <p14:tracePt t="61516" x="1473200" y="1181100"/>
          <p14:tracePt t="61533" x="1473200" y="1136650"/>
          <p14:tracePt t="61550" x="1479550" y="1111250"/>
          <p14:tracePt t="61566" x="1479550" y="1079500"/>
          <p14:tracePt t="61583" x="1479550" y="1060450"/>
          <p14:tracePt t="61599" x="1473200" y="1035050"/>
          <p14:tracePt t="61616" x="1460500" y="1009650"/>
          <p14:tracePt t="61633" x="1428750" y="977900"/>
          <p14:tracePt t="61650" x="1390650" y="946150"/>
          <p14:tracePt t="61667" x="1365250" y="927100"/>
          <p14:tracePt t="61669" x="1346200" y="914400"/>
          <p14:tracePt t="61683" x="1320800" y="901700"/>
          <p14:tracePt t="61700" x="1301750" y="895350"/>
          <p14:tracePt t="61716" x="1289050" y="895350"/>
          <p14:tracePt t="61733" x="1263650" y="920750"/>
          <p14:tracePt t="61750" x="1238250" y="958850"/>
          <p14:tracePt t="61766" x="1219200" y="990600"/>
          <p14:tracePt t="61783" x="1200150" y="1016000"/>
          <p14:tracePt t="61800" x="1187450" y="1041400"/>
          <p14:tracePt t="61816" x="1174750" y="1066800"/>
          <p14:tracePt t="61833" x="1168400" y="1079500"/>
          <p14:tracePt t="61872" x="1162050" y="1079500"/>
          <p14:tracePt t="61883" x="1162050" y="1085850"/>
          <p14:tracePt t="61900" x="1162050" y="1123950"/>
          <p14:tracePt t="61918" x="1162050" y="1231900"/>
          <p14:tracePt t="61934" x="1168400" y="1314450"/>
          <p14:tracePt t="61950" x="1174750" y="1371600"/>
          <p14:tracePt t="61967" x="1187450" y="1435100"/>
          <p14:tracePt t="61984" x="1187450" y="1460500"/>
          <p14:tracePt t="62000" x="1181100" y="1479550"/>
          <p14:tracePt t="62017" x="1174750" y="1479550"/>
          <p14:tracePt t="62088" x="1174750" y="1473200"/>
          <p14:tracePt t="62095" x="1174750" y="1466850"/>
          <p14:tracePt t="62103" x="1168400" y="1454150"/>
          <p14:tracePt t="62117" x="1162050" y="1447800"/>
          <p14:tracePt t="62134" x="1149350" y="1422400"/>
          <p14:tracePt t="62150" x="1143000" y="1409700"/>
          <p14:tracePt t="62168" x="1111250" y="1397000"/>
          <p14:tracePt t="62183" x="1098550" y="1384300"/>
          <p14:tracePt t="62200" x="1073150" y="1377950"/>
          <p14:tracePt t="62217" x="1035050" y="1365250"/>
          <p14:tracePt t="62234" x="971550" y="1333500"/>
          <p14:tracePt t="62250" x="882650" y="1295400"/>
          <p14:tracePt t="62267" x="819150" y="1263650"/>
          <p14:tracePt t="62283" x="787400" y="1238250"/>
          <p14:tracePt t="62300" x="781050" y="1225550"/>
          <p14:tracePt t="62317" x="781050" y="1212850"/>
          <p14:tracePt t="62334" x="787400" y="1206500"/>
          <p14:tracePt t="62350" x="812800" y="1200150"/>
          <p14:tracePt t="62368" x="876300" y="1193800"/>
          <p14:tracePt t="62384" x="958850" y="1193800"/>
          <p14:tracePt t="62400" x="1028700" y="1193800"/>
          <p14:tracePt t="62418" x="1098550" y="1187450"/>
          <p14:tracePt t="62434" x="1155700" y="1187450"/>
          <p14:tracePt t="62451" x="1200150" y="1187450"/>
          <p14:tracePt t="62467" x="1206500" y="1187450"/>
          <p14:tracePt t="62554" x="1212850" y="1181100"/>
          <p14:tracePt t="62566" x="1212850" y="1174750"/>
          <p14:tracePt t="62574" x="1219200" y="1168400"/>
          <p14:tracePt t="62584" x="1219200" y="1162050"/>
          <p14:tracePt t="62601" x="1219200" y="1143000"/>
          <p14:tracePt t="62618" x="1219200" y="1123950"/>
          <p14:tracePt t="62634" x="1219200" y="1111250"/>
          <p14:tracePt t="62650" x="1206500" y="1104900"/>
          <p14:tracePt t="62667" x="1200150" y="1104900"/>
          <p14:tracePt t="62684" x="1193800" y="1098550"/>
          <p14:tracePt t="62717" x="1187450" y="1098550"/>
          <p14:tracePt t="62845" x="1187450" y="1092200"/>
          <p14:tracePt t="62854" x="1193800" y="1092200"/>
          <p14:tracePt t="62882" x="1193800" y="1085850"/>
          <p14:tracePt t="62887" x="1200150" y="1085850"/>
          <p14:tracePt t="62917" x="1212850" y="1085850"/>
          <p14:tracePt t="62934" x="1231900" y="1085850"/>
          <p14:tracePt t="62951" x="1270000" y="1104900"/>
          <p14:tracePt t="62967" x="1289050" y="1111250"/>
          <p14:tracePt t="62984" x="1320800" y="1117600"/>
          <p14:tracePt t="63002" x="1333500" y="1117600"/>
          <p14:tracePt t="63018" x="1352550" y="1117600"/>
          <p14:tracePt t="63034" x="1384300" y="1117600"/>
          <p14:tracePt t="63051" x="1397000" y="1117600"/>
          <p14:tracePt t="63068" x="1416050" y="1117600"/>
          <p14:tracePt t="63084" x="1428750" y="1117600"/>
          <p14:tracePt t="63101" x="1441450" y="1111250"/>
          <p14:tracePt t="63118" x="1454150" y="1104900"/>
          <p14:tracePt t="63134" x="1466850" y="1104900"/>
          <p14:tracePt t="63151" x="1479550" y="1092200"/>
          <p14:tracePt t="63168" x="1485900" y="1079500"/>
          <p14:tracePt t="63185" x="1492250" y="1073150"/>
          <p14:tracePt t="63201" x="1492250" y="1066800"/>
          <p14:tracePt t="63234" x="1498600" y="1060450"/>
          <p14:tracePt t="63251" x="1498600" y="1047750"/>
          <p14:tracePt t="63268" x="1498600" y="1041400"/>
          <p14:tracePt t="63284" x="1498600" y="1028700"/>
          <p14:tracePt t="63301" x="1485900" y="1009650"/>
          <p14:tracePt t="63317" x="1473200" y="996950"/>
          <p14:tracePt t="63334" x="1447800" y="971550"/>
          <p14:tracePt t="63351" x="1441450" y="965200"/>
          <p14:tracePt t="63368" x="1422400" y="952500"/>
          <p14:tracePt t="63385" x="1409700" y="939800"/>
          <p14:tracePt t="63401" x="1390650" y="933450"/>
          <p14:tracePt t="63418" x="1377950" y="927100"/>
          <p14:tracePt t="63434" x="1358900" y="920750"/>
          <p14:tracePt t="63435" x="1352550" y="920750"/>
          <p14:tracePt t="63451" x="1339850" y="920750"/>
          <p14:tracePt t="63468" x="1314450" y="920750"/>
          <p14:tracePt t="63484" x="1301750" y="920750"/>
          <p14:tracePt t="63501" x="1282700" y="914400"/>
          <p14:tracePt t="63518" x="1270000" y="914400"/>
          <p14:tracePt t="63534" x="1257300" y="914400"/>
          <p14:tracePt t="63551" x="1238250" y="920750"/>
          <p14:tracePt t="63568" x="1212850" y="939800"/>
          <p14:tracePt t="63584" x="1200150" y="952500"/>
          <p14:tracePt t="63601" x="1181100" y="977900"/>
          <p14:tracePt t="63618" x="1155700" y="1003300"/>
          <p14:tracePt t="63634" x="1149350" y="1016000"/>
          <p14:tracePt t="63651" x="1130300" y="1047750"/>
          <p14:tracePt t="63668" x="1123950" y="1073150"/>
          <p14:tracePt t="63684" x="1123950" y="1092200"/>
          <p14:tracePt t="63701" x="1130300" y="1149350"/>
          <p14:tracePt t="63718" x="1155700" y="1181100"/>
          <p14:tracePt t="63735" x="1181100" y="1219200"/>
          <p14:tracePt t="63751" x="1238250" y="1257300"/>
          <p14:tracePt t="63768" x="1320800" y="1276350"/>
          <p14:tracePt t="63785" x="1390650" y="1282700"/>
          <p14:tracePt t="63801" x="1428750" y="1282700"/>
          <p14:tracePt t="63818" x="1460500" y="1276350"/>
          <p14:tracePt t="63835" x="1479550" y="1257300"/>
          <p14:tracePt t="63851" x="1492250" y="1238250"/>
          <p14:tracePt t="63868" x="1492250" y="1225550"/>
          <p14:tracePt t="63885" x="1492250" y="1212850"/>
          <p14:tracePt t="63902" x="1473200" y="1212850"/>
          <p14:tracePt t="63919" x="1435100" y="1212850"/>
          <p14:tracePt t="63920" x="1403350" y="1212850"/>
          <p14:tracePt t="63936" x="1339850" y="1225550"/>
          <p14:tracePt t="63951" x="1263650" y="1231900"/>
          <p14:tracePt t="63968" x="1149350" y="1238250"/>
          <p14:tracePt t="63985" x="1073150" y="1238250"/>
          <p14:tracePt t="64002" x="1009650" y="1225550"/>
          <p14:tracePt t="64018" x="958850" y="1212850"/>
          <p14:tracePt t="64036" x="914400" y="1200150"/>
          <p14:tracePt t="64051" x="895350" y="1193800"/>
          <p14:tracePt t="64068" x="876300" y="1193800"/>
          <p14:tracePt t="64085" x="844550" y="1193800"/>
          <p14:tracePt t="64102" x="787400" y="1193800"/>
          <p14:tracePt t="64119" x="749300" y="1200150"/>
          <p14:tracePt t="64135" x="685800" y="1206500"/>
          <p14:tracePt t="64152" x="641350" y="1206500"/>
          <p14:tracePt t="64169" x="596900" y="1206500"/>
          <p14:tracePt t="64186" x="546100" y="1187450"/>
          <p14:tracePt t="64202" x="514350" y="1181100"/>
          <p14:tracePt t="64218" x="488950" y="1174750"/>
          <p14:tracePt t="64236" x="476250" y="1168400"/>
          <p14:tracePt t="64252" x="463550" y="1168400"/>
          <p14:tracePt t="64268" x="457200" y="1168400"/>
          <p14:tracePt t="64285" x="450850" y="1168400"/>
          <p14:tracePt t="64302" x="450850" y="1174750"/>
          <p14:tracePt t="64319" x="450850" y="1181100"/>
          <p14:tracePt t="64335" x="463550" y="1193800"/>
          <p14:tracePt t="64352" x="469900" y="1193800"/>
          <p14:tracePt t="64369" x="476250" y="1200150"/>
          <p14:tracePt t="64386" x="482600" y="1206500"/>
          <p14:tracePt t="64402" x="508000" y="1206500"/>
          <p14:tracePt t="64420" x="584200" y="1212850"/>
          <p14:tracePt t="64436" x="641350" y="1212850"/>
          <p14:tracePt t="64452" x="711200" y="1212850"/>
          <p14:tracePt t="64469" x="800100" y="1212850"/>
          <p14:tracePt t="64485" x="895350" y="1206500"/>
          <p14:tracePt t="64502" x="990600" y="1200150"/>
          <p14:tracePt t="64519" x="1041400" y="1187450"/>
          <p14:tracePt t="64535" x="1060450" y="1187450"/>
          <p14:tracePt t="64552" x="1066800" y="1187450"/>
          <p14:tracePt t="64607" x="1066800" y="1181100"/>
          <p14:tracePt t="64612" x="1073150" y="1181100"/>
          <p14:tracePt t="64621" x="1079500" y="1174750"/>
          <p14:tracePt t="64636" x="1085850" y="1174750"/>
          <p14:tracePt t="64652" x="1104900" y="1162050"/>
          <p14:tracePt t="64669" x="1130300" y="1136650"/>
          <p14:tracePt t="64686" x="1136650" y="1123950"/>
          <p14:tracePt t="64702" x="1143000" y="1098550"/>
          <p14:tracePt t="64719" x="1143000" y="1085850"/>
          <p14:tracePt t="64736" x="1143000" y="1073150"/>
          <p14:tracePt t="64752" x="1136650" y="1060450"/>
          <p14:tracePt t="64769" x="1130300" y="1047750"/>
          <p14:tracePt t="64786" x="1123950" y="1035050"/>
          <p14:tracePt t="64802" x="1098550" y="1016000"/>
          <p14:tracePt t="64819" x="1079500" y="996950"/>
          <p14:tracePt t="64836" x="1060450" y="971550"/>
          <p14:tracePt t="64853" x="1022350" y="946150"/>
          <p14:tracePt t="64870" x="1009650" y="939800"/>
          <p14:tracePt t="64886" x="1003300" y="939800"/>
          <p14:tracePt t="64903" x="996950" y="939800"/>
          <p14:tracePt t="64919" x="990600" y="939800"/>
          <p14:tracePt t="64936" x="952500" y="933450"/>
          <p14:tracePt t="64953" x="908050" y="927100"/>
          <p14:tracePt t="64970" x="850900" y="927100"/>
          <p14:tracePt t="64986" x="812800" y="920750"/>
          <p14:tracePt t="65003" x="749300" y="920750"/>
          <p14:tracePt t="65019" x="704850" y="920750"/>
          <p14:tracePt t="65036" x="654050" y="920750"/>
          <p14:tracePt t="65053" x="628650" y="920750"/>
          <p14:tracePt t="65069" x="596900" y="920750"/>
          <p14:tracePt t="65086" x="571500" y="920750"/>
          <p14:tracePt t="65104" x="533400" y="920750"/>
          <p14:tracePt t="65119" x="514350" y="920750"/>
          <p14:tracePt t="65136" x="495300" y="920750"/>
          <p14:tracePt t="65152" x="488950" y="927100"/>
          <p14:tracePt t="65169" x="463550" y="927100"/>
          <p14:tracePt t="65186" x="450850" y="933450"/>
          <p14:tracePt t="65203" x="438150" y="946150"/>
          <p14:tracePt t="65219" x="431800" y="965200"/>
          <p14:tracePt t="65236" x="431800" y="990600"/>
          <p14:tracePt t="65253" x="438150" y="1022350"/>
          <p14:tracePt t="65269" x="457200" y="1054100"/>
          <p14:tracePt t="65286" x="482600" y="1085850"/>
          <p14:tracePt t="65302" x="514350" y="1104900"/>
          <p14:tracePt t="65321" x="546100" y="1123950"/>
          <p14:tracePt t="65336" x="603250" y="1149350"/>
          <p14:tracePt t="65353" x="654050" y="1162050"/>
          <p14:tracePt t="65353" x="692150" y="1174750"/>
          <p14:tracePt t="65370" x="774700" y="1193800"/>
          <p14:tracePt t="65386" x="869950" y="1206500"/>
          <p14:tracePt t="65403" x="952500" y="1206500"/>
          <p14:tracePt t="65419" x="1016000" y="1206500"/>
          <p14:tracePt t="65436" x="1047750" y="1206500"/>
          <p14:tracePt t="65453" x="1060450" y="1206500"/>
          <p14:tracePt t="65470" x="1079500" y="1200150"/>
          <p14:tracePt t="65486" x="1098550" y="1193800"/>
          <p14:tracePt t="65503" x="1123950" y="1174750"/>
          <p14:tracePt t="65520" x="1143000" y="1162050"/>
          <p14:tracePt t="65536" x="1162050" y="1136650"/>
          <p14:tracePt t="65553" x="1174750" y="1123950"/>
          <p14:tracePt t="65569" x="1187450" y="1098550"/>
          <p14:tracePt t="65587" x="1187450" y="1085850"/>
          <p14:tracePt t="65605" x="1187450" y="1041400"/>
          <p14:tracePt t="65619" x="1181100" y="1022350"/>
          <p14:tracePt t="65636" x="1168400" y="977900"/>
          <p14:tracePt t="65653" x="1162050" y="958850"/>
          <p14:tracePt t="65669" x="1155700" y="946150"/>
          <p14:tracePt t="65686" x="1143000" y="939800"/>
          <p14:tracePt t="65703" x="1117600" y="933450"/>
          <p14:tracePt t="65719" x="1085850" y="927100"/>
          <p14:tracePt t="65737" x="1054100" y="920750"/>
          <p14:tracePt t="65753" x="1022350" y="914400"/>
          <p14:tracePt t="65770" x="984250" y="914400"/>
          <p14:tracePt t="65786" x="946150" y="908050"/>
          <p14:tracePt t="65803" x="914400" y="901700"/>
          <p14:tracePt t="65820" x="895350" y="895350"/>
          <p14:tracePt t="65837" x="882650" y="889000"/>
          <p14:tracePt t="65853" x="876300" y="889000"/>
          <p14:tracePt t="65870" x="857250" y="889000"/>
          <p14:tracePt t="65887" x="825500" y="882650"/>
          <p14:tracePt t="65904" x="774700" y="882650"/>
          <p14:tracePt t="65920" x="736600" y="889000"/>
          <p14:tracePt t="65937" x="679450" y="895350"/>
          <p14:tracePt t="65953" x="647700" y="901700"/>
          <p14:tracePt t="65970" x="609600" y="908050"/>
          <p14:tracePt t="65986" x="590550" y="920750"/>
          <p14:tracePt t="66003" x="571500" y="933450"/>
          <p14:tracePt t="66020" x="558800" y="946150"/>
          <p14:tracePt t="66037" x="552450" y="958850"/>
          <p14:tracePt t="66053" x="552450" y="984250"/>
          <p14:tracePt t="66070" x="558800" y="1016000"/>
          <p14:tracePt t="66088" x="596900" y="1060450"/>
          <p14:tracePt t="66103" x="635000" y="1098550"/>
          <p14:tracePt t="66120" x="673100" y="1123950"/>
          <p14:tracePt t="66137" x="742950" y="1168400"/>
          <p14:tracePt t="66154" x="800100" y="1187450"/>
          <p14:tracePt t="66171" x="901700" y="1206500"/>
          <p14:tracePt t="66186" x="965200" y="1212850"/>
          <p14:tracePt t="66203" x="1041400" y="1212850"/>
          <p14:tracePt t="66220" x="1085850" y="1200150"/>
          <p14:tracePt t="66237" x="1130300" y="1168400"/>
          <p14:tracePt t="66253" x="1149350" y="1149350"/>
          <p14:tracePt t="66270" x="1162050" y="1123950"/>
          <p14:tracePt t="66287" x="1174750" y="1098550"/>
          <p14:tracePt t="66303" x="1181100" y="1092200"/>
          <p14:tracePt t="66320" x="1181100" y="1079500"/>
          <p14:tracePt t="66337" x="1181100" y="1066800"/>
          <p14:tracePt t="66354" x="1174750" y="1054100"/>
          <p14:tracePt t="66370" x="1168400" y="1028700"/>
          <p14:tracePt t="66387" x="1155700" y="1003300"/>
          <p14:tracePt t="66404" x="1136650" y="965200"/>
          <p14:tracePt t="66420" x="1123950" y="927100"/>
          <p14:tracePt t="66437" x="1104900" y="901700"/>
          <p14:tracePt t="66454" x="1085850" y="882650"/>
          <p14:tracePt t="66470" x="1079500" y="876300"/>
          <p14:tracePt t="66487" x="1054100" y="869950"/>
          <p14:tracePt t="66504" x="1028700" y="863600"/>
          <p14:tracePt t="66521" x="990600" y="863600"/>
          <p14:tracePt t="66538" x="939800" y="857250"/>
          <p14:tracePt t="66554" x="927100" y="850900"/>
          <p14:tracePt t="66571" x="895350" y="850900"/>
          <p14:tracePt t="66572" x="869950" y="844550"/>
          <p14:tracePt t="66587" x="863600" y="844550"/>
          <p14:tracePt t="66604" x="838200" y="831850"/>
          <p14:tracePt t="66621" x="831850" y="831850"/>
          <p14:tracePt t="66676" x="819150" y="838200"/>
          <p14:tracePt t="66687" x="812800" y="838200"/>
          <p14:tracePt t="66704" x="787400" y="857250"/>
          <p14:tracePt t="66721" x="768350" y="869950"/>
          <p14:tracePt t="66737" x="749300" y="889000"/>
          <p14:tracePt t="66754" x="730250" y="908050"/>
          <p14:tracePt t="66756" x="717550" y="920750"/>
          <p14:tracePt t="66771" x="711200" y="927100"/>
          <p14:tracePt t="66788" x="692150" y="958850"/>
          <p14:tracePt t="66804" x="685800" y="977900"/>
          <p14:tracePt t="66822" x="679450" y="1003300"/>
          <p14:tracePt t="66837" x="679450" y="1028700"/>
          <p14:tracePt t="66854" x="673100" y="1054100"/>
          <p14:tracePt t="66871" x="673100" y="1085850"/>
          <p14:tracePt t="66887" x="673100" y="1104900"/>
          <p14:tracePt t="66904" x="673100" y="1123950"/>
          <p14:tracePt t="66921" x="673100" y="1130300"/>
          <p14:tracePt t="66937" x="673100" y="1136650"/>
          <p14:tracePt t="66954" x="673100" y="1143000"/>
          <p14:tracePt t="66971" x="679450" y="1155700"/>
          <p14:tracePt t="66987" x="692150" y="1181100"/>
          <p14:tracePt t="67004" x="717550" y="1212850"/>
          <p14:tracePt t="67021" x="755650" y="1250950"/>
          <p14:tracePt t="67038" x="768350" y="1270000"/>
          <p14:tracePt t="67054" x="774700" y="1276350"/>
          <p14:tracePt t="67071" x="781050" y="1276350"/>
          <p14:tracePt t="67194" x="787400" y="1282700"/>
          <p14:tracePt t="67209" x="793750" y="1282700"/>
          <p14:tracePt t="67227" x="793750" y="1289050"/>
          <p14:tracePt t="67231" x="800100" y="1289050"/>
          <p14:tracePt t="67256" x="812800" y="1289050"/>
          <p14:tracePt t="67273" x="825500" y="1289050"/>
          <p14:tracePt t="67288" x="844550" y="1289050"/>
          <p14:tracePt t="67305" x="882650" y="1289050"/>
          <p14:tracePt t="67321" x="908050" y="1282700"/>
          <p14:tracePt t="67338" x="927100" y="1276350"/>
          <p14:tracePt t="67355" x="958850" y="1270000"/>
          <p14:tracePt t="67371" x="1003300" y="1263650"/>
          <p14:tracePt t="67388" x="1066800" y="1250950"/>
          <p14:tracePt t="67405" x="1130300" y="1231900"/>
          <p14:tracePt t="67421" x="1181100" y="1206500"/>
          <p14:tracePt t="67438" x="1206500" y="1193800"/>
          <p14:tracePt t="67454" x="1231900" y="1181100"/>
          <p14:tracePt t="67471" x="1238250" y="1174750"/>
          <p14:tracePt t="67580" x="1231900" y="1181100"/>
          <p14:tracePt t="67588" x="1225550" y="1181100"/>
          <p14:tracePt t="67605" x="1219200" y="1193800"/>
          <p14:tracePt t="67622" x="1212850" y="1200150"/>
          <p14:tracePt t="67638" x="1212850" y="1206500"/>
          <p14:tracePt t="67655" x="1206500" y="1206500"/>
          <p14:tracePt t="67862" x="1206500" y="1212850"/>
          <p14:tracePt t="67886" x="1206500" y="1219200"/>
          <p14:tracePt t="67910" x="1206500" y="1225550"/>
          <p14:tracePt t="67980" x="1200150" y="1225550"/>
          <p14:tracePt t="67995" x="1200150" y="1219200"/>
          <p14:tracePt t="68005" x="1193800" y="1212850"/>
          <p14:tracePt t="68022" x="1193800" y="1206500"/>
          <p14:tracePt t="68114" x="1187450" y="1206500"/>
          <p14:tracePt t="68224" x="1187450" y="1212850"/>
          <p14:tracePt t="68232" x="1181100" y="1212850"/>
          <p14:tracePt t="68248" x="1181100" y="1219200"/>
          <p14:tracePt t="68316" x="1168400" y="1219200"/>
          <p14:tracePt t="68323" x="1155700" y="1212850"/>
          <p14:tracePt t="68331" x="1136650" y="1200150"/>
          <p14:tracePt t="68340" x="1130300" y="1200150"/>
          <p14:tracePt t="68357" x="1130300" y="1193800"/>
          <p14:tracePt t="70445" x="1117600" y="1193800"/>
          <p14:tracePt t="70457" x="1073150" y="1206500"/>
          <p14:tracePt t="70473" x="1009650" y="1225550"/>
          <p14:tracePt t="70490" x="946150" y="1244600"/>
          <p14:tracePt t="70507" x="895350" y="1250950"/>
          <p14:tracePt t="70523" x="850900" y="1257300"/>
          <p14:tracePt t="70540" x="806450" y="1257300"/>
          <p14:tracePt t="70557" x="781050" y="1257300"/>
          <p14:tracePt t="70574" x="774700" y="1257300"/>
          <p14:tracePt t="70660" x="768350" y="1257300"/>
          <p14:tracePt t="70665" x="762000" y="1257300"/>
          <p14:tracePt t="70675" x="749300" y="1257300"/>
          <p14:tracePt t="70690" x="711200" y="1257300"/>
          <p14:tracePt t="70707" x="692150" y="1250950"/>
          <p14:tracePt t="70803" x="685800" y="1244600"/>
          <p14:tracePt t="70810" x="679450" y="1238250"/>
          <p14:tracePt t="70824" x="679450" y="1231900"/>
          <p14:tracePt t="70841" x="654050" y="1187450"/>
          <p14:tracePt t="70857" x="647700" y="1168400"/>
          <p14:tracePt t="71061" x="654050" y="1168400"/>
          <p14:tracePt t="71068" x="660400" y="1168400"/>
          <p14:tracePt t="71075" x="666750" y="1168400"/>
          <p14:tracePt t="71091" x="679450" y="1174750"/>
          <p14:tracePt t="71154" x="685800" y="1174750"/>
          <p14:tracePt t="71159" x="692150" y="1174750"/>
          <p14:tracePt t="71167" x="698500" y="1174750"/>
          <p14:tracePt t="71191" x="742950" y="1174750"/>
          <p14:tracePt t="71208" x="787400" y="1174750"/>
          <p14:tracePt t="71225" x="793750" y="1174750"/>
          <p14:tracePt t="71241" x="825500" y="1174750"/>
          <p14:tracePt t="71257" x="850900" y="1174750"/>
          <p14:tracePt t="71275" x="876300" y="1174750"/>
          <p14:tracePt t="71292" x="901700" y="1162050"/>
          <p14:tracePt t="71308" x="920750" y="1155700"/>
          <p14:tracePt t="71325" x="933450" y="1155700"/>
          <p14:tracePt t="71341" x="946150" y="1149350"/>
          <p14:tracePt t="71358" x="958850" y="1149350"/>
          <p14:tracePt t="71375" x="971550" y="1143000"/>
          <p14:tracePt t="71391" x="984250" y="1143000"/>
          <p14:tracePt t="71408" x="1009650" y="1136650"/>
          <p14:tracePt t="71425" x="1028700" y="1130300"/>
          <p14:tracePt t="71441" x="1054100" y="1117600"/>
          <p14:tracePt t="71458" x="1060450" y="1117600"/>
          <p14:tracePt t="71460" x="1073150" y="1111250"/>
          <p14:tracePt t="71475" x="1079500" y="1111250"/>
          <p14:tracePt t="71491" x="1111250" y="1092200"/>
          <p14:tracePt t="71508" x="1117600" y="1085850"/>
          <p14:tracePt t="71525" x="1130300" y="1079500"/>
          <p14:tracePt t="71541" x="1136650" y="1073150"/>
          <p14:tracePt t="71558" x="1136650" y="1060450"/>
          <p14:tracePt t="71575" x="1136650" y="1054100"/>
          <p14:tracePt t="71591" x="1136650" y="1041400"/>
          <p14:tracePt t="71608" x="1130300" y="1035050"/>
          <p14:tracePt t="71625" x="1123950" y="1022350"/>
          <p14:tracePt t="71642" x="1111250" y="1009650"/>
          <p14:tracePt t="71658" x="1092200" y="990600"/>
          <p14:tracePt t="71676" x="1066800" y="977900"/>
          <p14:tracePt t="71691" x="1054100" y="965200"/>
          <p14:tracePt t="71709" x="1041400" y="958850"/>
          <p14:tracePt t="71725" x="1028700" y="952500"/>
          <p14:tracePt t="71741" x="1016000" y="946150"/>
          <p14:tracePt t="71758" x="1009650" y="939800"/>
          <p14:tracePt t="71775" x="996950" y="933450"/>
          <p14:tracePt t="71791" x="984250" y="933450"/>
          <p14:tracePt t="71808" x="965200" y="927100"/>
          <p14:tracePt t="71825" x="946150" y="920750"/>
          <p14:tracePt t="71841" x="927100" y="920750"/>
          <p14:tracePt t="71858" x="914400" y="920750"/>
          <p14:tracePt t="71875" x="895350" y="920750"/>
          <p14:tracePt t="71892" x="876300" y="920750"/>
          <p14:tracePt t="71909" x="857250" y="920750"/>
          <p14:tracePt t="71910" x="850900" y="920750"/>
          <p14:tracePt t="71942" x="838200" y="920750"/>
          <p14:tracePt t="71958" x="793750" y="939800"/>
          <p14:tracePt t="71976" x="730250" y="965200"/>
          <p14:tracePt t="71992" x="673100" y="977900"/>
          <p14:tracePt t="72008" x="596900" y="996950"/>
          <p14:tracePt t="72025" x="558800" y="996950"/>
          <p14:tracePt t="72042" x="552450" y="996950"/>
          <p14:tracePt t="72121" x="552450" y="1003300"/>
          <p14:tracePt t="72128" x="552450" y="1009650"/>
          <p14:tracePt t="72143" x="546100" y="1016000"/>
          <p14:tracePt t="72159" x="539750" y="1041400"/>
          <p14:tracePt t="72175" x="533400" y="1047750"/>
          <p14:tracePt t="72192" x="533400" y="1054100"/>
          <p14:tracePt t="72208" x="546100" y="1060450"/>
          <p14:tracePt t="72225" x="590550" y="1085850"/>
          <p14:tracePt t="72242" x="673100" y="1123950"/>
          <p14:tracePt t="72259" x="749300" y="1162050"/>
          <p14:tracePt t="72275" x="819150" y="1206500"/>
          <p14:tracePt t="72292" x="863600" y="1225550"/>
          <p14:tracePt t="72309" x="882650" y="1238250"/>
          <p14:tracePt t="72325" x="895350" y="1238250"/>
          <p14:tracePt t="72342" x="914400" y="1238250"/>
          <p14:tracePt t="72359" x="946150" y="1225550"/>
          <p14:tracePt t="72375" x="971550" y="1206500"/>
          <p14:tracePt t="72392" x="1003300" y="1193800"/>
          <p14:tracePt t="72409" x="1028700" y="1181100"/>
          <p14:tracePt t="72425" x="1041400" y="1174750"/>
          <p14:tracePt t="72442" x="1054100" y="1168400"/>
          <p14:tracePt t="72458" x="1066800" y="1162050"/>
          <p14:tracePt t="72475" x="1073150" y="1155700"/>
          <p14:tracePt t="72492" x="1085850" y="1143000"/>
          <p14:tracePt t="72509" x="1092200" y="1123950"/>
          <p14:tracePt t="72525" x="1098550" y="1098550"/>
          <p14:tracePt t="72542" x="1098550" y="1073150"/>
          <p14:tracePt t="72559" x="1098550" y="1066800"/>
          <p14:tracePt t="72576" x="1098550" y="1060450"/>
          <p14:tracePt t="72609" x="1092200" y="1060450"/>
          <p14:tracePt t="72625" x="1085850" y="1054100"/>
          <p14:tracePt t="72642" x="1073150" y="1041400"/>
          <p14:tracePt t="72660" x="1041400" y="1016000"/>
          <p14:tracePt t="72675" x="1022350" y="996950"/>
          <p14:tracePt t="72692" x="996950" y="977900"/>
          <p14:tracePt t="72709" x="984250" y="965200"/>
          <p14:tracePt t="72725" x="977900" y="952500"/>
          <p14:tracePt t="72814" x="958850" y="952500"/>
          <p14:tracePt t="72820" x="939800" y="952500"/>
          <p14:tracePt t="72827" x="914400" y="946150"/>
          <p14:tracePt t="72843" x="895350" y="946150"/>
          <p14:tracePt t="72859" x="850900" y="946150"/>
          <p14:tracePt t="72875" x="800100" y="952500"/>
          <p14:tracePt t="72892" x="755650" y="958850"/>
          <p14:tracePt t="72910" x="730250" y="958850"/>
          <p14:tracePt t="72990" x="723900" y="958850"/>
          <p14:tracePt t="72998" x="717550" y="958850"/>
          <p14:tracePt t="73009" x="711200" y="958850"/>
          <p14:tracePt t="73026" x="692150" y="958850"/>
          <p14:tracePt t="73043" x="685800" y="958850"/>
          <p14:tracePt t="73059" x="679450" y="958850"/>
          <p14:tracePt t="73076" x="666750" y="971550"/>
          <p14:tracePt t="73093" x="660400" y="984250"/>
          <p14:tracePt t="73093" x="654050" y="990600"/>
          <p14:tracePt t="73109" x="641350" y="1009650"/>
          <p14:tracePt t="73126" x="635000" y="1028700"/>
          <p14:tracePt t="73142" x="622300" y="1060450"/>
          <p14:tracePt t="73160" x="622300" y="1117600"/>
          <p14:tracePt t="73176" x="641350" y="1162050"/>
          <p14:tracePt t="73192" x="660400" y="1200150"/>
          <p14:tracePt t="73209" x="685800" y="1231900"/>
          <p14:tracePt t="73226" x="704850" y="1257300"/>
          <p14:tracePt t="73243" x="717550" y="1276350"/>
          <p14:tracePt t="73259" x="736600" y="1282700"/>
          <p14:tracePt t="73276" x="762000" y="1289050"/>
          <p14:tracePt t="73293" x="800100" y="1301750"/>
          <p14:tracePt t="73309" x="831850" y="1308100"/>
          <p14:tracePt t="73326" x="895350" y="1320800"/>
          <p14:tracePt t="73343" x="984250" y="1320800"/>
          <p14:tracePt t="73359" x="1022350" y="1320800"/>
          <p14:tracePt t="73376" x="1079500" y="1308100"/>
          <p14:tracePt t="73393" x="1104900" y="1301750"/>
          <p14:tracePt t="73409" x="1123950" y="1282700"/>
          <p14:tracePt t="73426" x="1143000" y="1270000"/>
          <p14:tracePt t="73444" x="1149350" y="1263650"/>
          <p14:tracePt t="73604" x="1136650" y="1263650"/>
          <p14:tracePt t="73612" x="1130300" y="1270000"/>
          <p14:tracePt t="73626" x="1117600" y="1276350"/>
          <p14:tracePt t="73643" x="1104900" y="1276350"/>
          <p14:tracePt t="73692" x="1098550" y="1270000"/>
          <p14:tracePt t="73710" x="1098550" y="1250950"/>
          <p14:tracePt t="73727" x="1098550" y="1238250"/>
          <p14:tracePt t="73743" x="1092200" y="1219200"/>
          <p14:tracePt t="73760" x="1092200" y="1206500"/>
          <p14:tracePt t="74157" x="1085850" y="1212850"/>
          <p14:tracePt t="74179" x="1079500" y="1219200"/>
          <p14:tracePt t="74317" x="1073150" y="1225550"/>
          <p14:tracePt t="74325" x="1066800" y="1225550"/>
          <p14:tracePt t="74403" x="1073150" y="1219200"/>
          <p14:tracePt t="74411" x="1079500" y="1219200"/>
          <p14:tracePt t="74427" x="1092200" y="1206500"/>
          <p14:tracePt t="74444" x="1098550" y="1193800"/>
          <p14:tracePt t="74461" x="1117600" y="1187450"/>
          <p14:tracePt t="74478" x="1130300" y="1174750"/>
          <p14:tracePt t="74494" x="1155700" y="1162050"/>
          <p14:tracePt t="74511" x="1187450" y="1149350"/>
          <p14:tracePt t="74528" x="1200150" y="1136650"/>
          <p14:tracePt t="74544" x="1206500" y="1136650"/>
          <p14:tracePt t="74594" x="1206500" y="1130300"/>
          <p14:tracePt t="74611" x="1206500" y="1111250"/>
          <p14:tracePt t="74627" x="1200150" y="1085850"/>
          <p14:tracePt t="74644" x="1187450" y="1060450"/>
          <p14:tracePt t="74661" x="1168400" y="1028700"/>
          <p14:tracePt t="74677" x="1149350" y="1009650"/>
          <p14:tracePt t="74694" x="1136650" y="990600"/>
          <p14:tracePt t="74711" x="1111250" y="971550"/>
          <p14:tracePt t="74727" x="1066800" y="958850"/>
          <p14:tracePt t="74744" x="1035050" y="946150"/>
          <p14:tracePt t="74762" x="977900" y="933450"/>
          <p14:tracePt t="74777" x="958850" y="933450"/>
          <p14:tracePt t="74794" x="927100" y="927100"/>
          <p14:tracePt t="74810" x="908050" y="927100"/>
          <p14:tracePt t="74827" x="882650" y="946150"/>
          <p14:tracePt t="74844" x="857250" y="977900"/>
          <p14:tracePt t="74861" x="838200" y="1016000"/>
          <p14:tracePt t="74878" x="806450" y="1054100"/>
          <p14:tracePt t="74894" x="774700" y="1111250"/>
          <p14:tracePt t="74911" x="755650" y="1143000"/>
          <p14:tracePt t="74928" x="742950" y="1174750"/>
          <p14:tracePt t="74944" x="736600" y="1193800"/>
          <p14:tracePt t="74961" x="736600" y="1200150"/>
          <p14:tracePt t="75054" x="742950" y="1193800"/>
          <p14:tracePt t="75062" x="742950" y="1187450"/>
          <p14:tracePt t="75077" x="749300" y="1181100"/>
          <p14:tracePt t="75110" x="755650" y="1181100"/>
          <p14:tracePt t="75127" x="768350" y="1174750"/>
          <p14:tracePt t="75144" x="781050" y="1168400"/>
          <p14:tracePt t="75161" x="831850" y="1155700"/>
          <p14:tracePt t="75177" x="844550" y="1149350"/>
          <p14:tracePt t="75194" x="850900" y="1143000"/>
          <p14:tracePt t="75227" x="857250" y="1143000"/>
          <p14:tracePt t="75316" x="850900" y="1143000"/>
          <p14:tracePt t="75322" x="838200" y="1143000"/>
          <p14:tracePt t="75332" x="812800" y="1143000"/>
          <p14:tracePt t="75347" x="787400" y="1149350"/>
          <p14:tracePt t="75361" x="723900" y="1168400"/>
          <p14:tracePt t="75378" x="654050" y="1181100"/>
          <p14:tracePt t="75395" x="584200" y="1187450"/>
          <p14:tracePt t="75411" x="539750" y="1187450"/>
          <p14:tracePt t="75461" x="533400" y="1181100"/>
          <p14:tracePt t="75478" x="520700" y="1162050"/>
          <p14:tracePt t="75494" x="508000" y="1143000"/>
          <p14:tracePt t="75512" x="495300" y="1123950"/>
          <p14:tracePt t="75570" x="508000" y="1123950"/>
          <p14:tracePt t="75578" x="514350" y="1123950"/>
          <p14:tracePt t="75594" x="635000" y="1136650"/>
          <p14:tracePt t="75611" x="793750" y="1162050"/>
          <p14:tracePt t="75628" x="939800" y="1174750"/>
          <p14:tracePt t="75645" x="1054100" y="1181100"/>
          <p14:tracePt t="75661" x="1149350" y="1174750"/>
          <p14:tracePt t="75678" x="1219200" y="1149350"/>
          <p14:tracePt t="75695" x="1282700" y="1130300"/>
          <p14:tracePt t="75711" x="1358900" y="1104900"/>
          <p14:tracePt t="75728" x="1428750" y="1092200"/>
          <p14:tracePt t="75745" x="1479550" y="1085850"/>
          <p14:tracePt t="75761" x="1498600" y="1085850"/>
          <p14:tracePt t="75817" x="1492250" y="1085850"/>
          <p14:tracePt t="75872" x="1485900" y="1085850"/>
          <p14:tracePt t="75878" x="1485900" y="1079500"/>
          <p14:tracePt t="75895" x="1479550" y="1066800"/>
          <p14:tracePt t="75911" x="1473200" y="1047750"/>
          <p14:tracePt t="75928" x="1466850" y="1035050"/>
          <p14:tracePt t="75945" x="1460500" y="1016000"/>
          <p14:tracePt t="75961" x="1473200" y="1009650"/>
          <p14:tracePt t="75979" x="1644650" y="1009650"/>
          <p14:tracePt t="75995" x="1917700" y="1047750"/>
          <p14:tracePt t="76011" x="2184400" y="1098550"/>
          <p14:tracePt t="76028" x="2400300" y="1143000"/>
          <p14:tracePt t="76045" x="2533650" y="1174750"/>
          <p14:tracePt t="76061" x="2559050" y="1187450"/>
          <p14:tracePt t="76078" x="2552700" y="1193800"/>
          <p14:tracePt t="76096" x="2501900" y="1206500"/>
          <p14:tracePt t="76112" x="2463800" y="1219200"/>
          <p14:tracePt t="76128" x="2444750" y="1231900"/>
          <p14:tracePt t="76145" x="2438400" y="1231900"/>
          <p14:tracePt t="76179" x="2438400" y="1238250"/>
          <p14:tracePt t="76212" x="2444750" y="1238250"/>
          <p14:tracePt t="76229" x="2457450" y="1244600"/>
          <p14:tracePt t="76246" x="2495550" y="1244600"/>
          <p14:tracePt t="76262" x="2540000" y="1250950"/>
          <p14:tracePt t="76279" x="2597150" y="1270000"/>
          <p14:tracePt t="76298" x="2679700" y="1289050"/>
          <p14:tracePt t="76312" x="2698750" y="1289050"/>
          <p14:tracePt t="76329" x="2736850" y="1295400"/>
          <p14:tracePt t="76346" x="2882900" y="1295400"/>
          <p14:tracePt t="76362" x="3022600" y="1289050"/>
          <p14:tracePt t="76379" x="3263900" y="1250950"/>
          <p14:tracePt t="76396" x="3409950" y="1225550"/>
          <p14:tracePt t="76412" x="3613150" y="1174750"/>
          <p14:tracePt t="76429" x="3784600" y="1117600"/>
          <p14:tracePt t="76446" x="3917950" y="1054100"/>
          <p14:tracePt t="76462" x="3994150" y="1003300"/>
          <p14:tracePt t="76479" x="4057650" y="952500"/>
          <p14:tracePt t="76495" x="4089400" y="927100"/>
          <p14:tracePt t="76513" x="4108450" y="908050"/>
          <p14:tracePt t="76604" x="4108450" y="901700"/>
          <p14:tracePt t="76612" x="4114800" y="901700"/>
          <p14:tracePt t="76629" x="4127500" y="901700"/>
          <p14:tracePt t="76646" x="4146550" y="901700"/>
          <p14:tracePt t="76662" x="4197350" y="914400"/>
          <p14:tracePt t="76679" x="4267200" y="946150"/>
          <p14:tracePt t="76696" x="4419600" y="984250"/>
          <p14:tracePt t="76712" x="4565650" y="996950"/>
          <p14:tracePt t="76729" x="4711700" y="984250"/>
          <p14:tracePt t="76746" x="4883150" y="952500"/>
          <p14:tracePt t="76762" x="5003800" y="933450"/>
          <p14:tracePt t="76779" x="5073650" y="914400"/>
          <p14:tracePt t="76796" x="5092700" y="889000"/>
          <p14:tracePt t="76812" x="5099050" y="869950"/>
          <p14:tracePt t="76829" x="5092700" y="831850"/>
          <p14:tracePt t="76846" x="5067300" y="812800"/>
          <p14:tracePt t="76862" x="5029200" y="781050"/>
          <p14:tracePt t="76879" x="4997450" y="768350"/>
          <p14:tracePt t="76896" x="4972050" y="762000"/>
          <p14:tracePt t="76913" x="4940300" y="755650"/>
          <p14:tracePt t="76929" x="4895850" y="749300"/>
          <p14:tracePt t="76946" x="4832350" y="736600"/>
          <p14:tracePt t="76963" x="4781550" y="736600"/>
          <p14:tracePt t="76979" x="4743450" y="736600"/>
          <p14:tracePt t="76996" x="4692650" y="736600"/>
          <p14:tracePt t="77013" x="4648200" y="749300"/>
          <p14:tracePt t="77029" x="4597400" y="774700"/>
          <p14:tracePt t="77046" x="4540250" y="812800"/>
          <p14:tracePt t="77063" x="4495800" y="857250"/>
          <p14:tracePt t="77079" x="4470400" y="939800"/>
          <p14:tracePt t="77096" x="4521200" y="971550"/>
          <p14:tracePt t="77113" x="4622800" y="984250"/>
          <p14:tracePt t="77129" x="4768850" y="984250"/>
          <p14:tracePt t="77146" x="4889500" y="977900"/>
          <p14:tracePt t="77163" x="4946650" y="965200"/>
          <p14:tracePt t="77180" x="4965700" y="958850"/>
          <p14:tracePt t="77246" x="4959350" y="958850"/>
          <p14:tracePt t="77252" x="4953000" y="958850"/>
          <p14:tracePt t="77263" x="4940300" y="965200"/>
          <p14:tracePt t="77279" x="4921250" y="965200"/>
          <p14:tracePt t="77296" x="4914900" y="971550"/>
          <p14:tracePt t="77313" x="4895850" y="971550"/>
          <p14:tracePt t="77329" x="4883150" y="971550"/>
          <p14:tracePt t="77346" x="4857750" y="971550"/>
          <p14:tracePt t="77363" x="4838700" y="971550"/>
          <p14:tracePt t="77379" x="4819650" y="971550"/>
          <p14:tracePt t="77396" x="4813300" y="971550"/>
          <p14:tracePt t="77446" x="4787900" y="965200"/>
          <p14:tracePt t="77463" x="4762500" y="965200"/>
          <p14:tracePt t="77480" x="4711700" y="965200"/>
          <p14:tracePt t="77496" x="4679950" y="958850"/>
          <p14:tracePt t="77735" x="4673600" y="958850"/>
          <p14:tracePt t="77746" x="4667250" y="958850"/>
          <p14:tracePt t="77763" x="4641850" y="952500"/>
          <p14:tracePt t="77780" x="4629150" y="952500"/>
          <p14:tracePt t="77813" x="4622800" y="952500"/>
          <p14:tracePt t="77830" x="4616450" y="952500"/>
          <p14:tracePt t="77906" x="4610100" y="952500"/>
          <p14:tracePt t="78401" x="4603750" y="952500"/>
          <p14:tracePt t="78416" x="4597400" y="952500"/>
          <p14:tracePt t="78431" x="4584700" y="965200"/>
          <p14:tracePt t="78447" x="4578350" y="965200"/>
          <p14:tracePt t="78464" x="4565650" y="971550"/>
          <p14:tracePt t="78481" x="4559300" y="977900"/>
          <p14:tracePt t="78514" x="4552950" y="977900"/>
          <p14:tracePt t="78531" x="4546600" y="977900"/>
          <p14:tracePt t="78551" x="4546600" y="984250"/>
          <p14:tracePt t="78564" x="4540250" y="984250"/>
          <p14:tracePt t="78597" x="4533900" y="984250"/>
          <p14:tracePt t="78647" x="4527550" y="984250"/>
          <p14:tracePt t="81487" x="4533900" y="990600"/>
          <p14:tracePt t="81494" x="4584700" y="996950"/>
          <p14:tracePt t="81504" x="4648200" y="1003300"/>
          <p14:tracePt t="81517" x="4762500" y="1009650"/>
          <p14:tracePt t="81534" x="4864100" y="1022350"/>
          <p14:tracePt t="81550" x="4914900" y="1035050"/>
          <p14:tracePt t="81567" x="4940300" y="1054100"/>
          <p14:tracePt t="81583" x="4965700" y="1085850"/>
          <p14:tracePt t="81600" x="4978400" y="1117600"/>
          <p14:tracePt t="81616" x="4978400" y="1136650"/>
          <p14:tracePt t="81633" x="4953000" y="1162050"/>
          <p14:tracePt t="81650" x="4933950" y="1181100"/>
          <p14:tracePt t="81666" x="4908550" y="1200150"/>
          <p14:tracePt t="81684" x="4883150" y="1244600"/>
          <p14:tracePt t="81700" x="4870450" y="1263650"/>
          <p14:tracePt t="81717" x="4806950" y="1320800"/>
          <p14:tracePt t="81718" x="4756150" y="1358900"/>
          <p14:tracePt t="81733" x="4629150" y="1422400"/>
          <p14:tracePt t="81750" x="4546600" y="1479550"/>
          <p14:tracePt t="81767" x="4451350" y="1549400"/>
          <p14:tracePt t="81783" x="4394200" y="1600200"/>
          <p14:tracePt t="81800" x="4324350" y="1644650"/>
          <p14:tracePt t="81816" x="4197350" y="1708150"/>
          <p14:tracePt t="81834" x="4019550" y="1771650"/>
          <p14:tracePt t="81850" x="3765550" y="1828800"/>
          <p14:tracePt t="81867" x="3556000" y="1860550"/>
          <p14:tracePt t="81883" x="3397250" y="1873250"/>
          <p14:tracePt t="81901" x="3263900" y="1879600"/>
          <p14:tracePt t="81917" x="3098800" y="1879600"/>
          <p14:tracePt t="81934" x="2933700" y="1885950"/>
          <p14:tracePt t="81950" x="2800350" y="1885950"/>
          <p14:tracePt t="81967" x="2533650" y="1885950"/>
          <p14:tracePt t="81984" x="2387600" y="1873250"/>
          <p14:tracePt t="82000" x="2273300" y="1854200"/>
          <p14:tracePt t="82017" x="2235200" y="1841500"/>
          <p14:tracePt t="82033" x="2222500" y="1835150"/>
          <p14:tracePt t="82050" x="2216150" y="1828800"/>
          <p14:tracePt t="82067" x="2216150" y="1822450"/>
          <p14:tracePt t="82084" x="2216150" y="1816100"/>
          <p14:tracePt t="82100" x="2216150" y="1809750"/>
          <p14:tracePt t="82117" x="2216150" y="1784350"/>
          <p14:tracePt t="82134" x="2235200" y="1752600"/>
          <p14:tracePt t="82150" x="2260600" y="1708150"/>
          <p14:tracePt t="82167" x="2266950" y="1689100"/>
          <p14:tracePt t="82709" x="2273300" y="1676400"/>
          <p14:tracePt t="82718" x="2292350" y="1657350"/>
          <p14:tracePt t="82734" x="2330450" y="1631950"/>
          <p14:tracePt t="82751" x="2349500" y="1625600"/>
          <p14:tracePt t="82768" x="2374900" y="1625600"/>
          <p14:tracePt t="82784" x="2393950" y="1619250"/>
          <p14:tracePt t="82801" x="2400300" y="1619250"/>
          <p14:tracePt t="82871" x="2406650" y="1619250"/>
          <p14:tracePt t="82886" x="2413000" y="1619250"/>
          <p14:tracePt t="82894" x="2425700" y="1612900"/>
          <p14:tracePt t="82903" x="2432050" y="1612900"/>
          <p14:tracePt t="82918" x="2451100" y="1612900"/>
          <p14:tracePt t="82934" x="2457450" y="1612900"/>
          <p14:tracePt t="83031" x="2463800" y="1612900"/>
          <p14:tracePt t="83052" x="2489200" y="1600200"/>
          <p14:tracePt t="83069" x="2520950" y="1593850"/>
          <p14:tracePt t="83084" x="2527300" y="1587500"/>
          <p14:tracePt t="83197" x="2533650" y="1587500"/>
          <p14:tracePt t="83204" x="2540000" y="1587500"/>
          <p14:tracePt t="83218" x="2546350" y="1587500"/>
          <p14:tracePt t="83251" x="2546350" y="1593850"/>
          <p14:tracePt t="83268" x="2546350" y="1606550"/>
          <p14:tracePt t="83285" x="2508250" y="1625600"/>
          <p14:tracePt t="83301" x="2438400" y="1657350"/>
          <p14:tracePt t="83319" x="2355850" y="1682750"/>
          <p14:tracePt t="83335" x="2292350" y="1695450"/>
          <p14:tracePt t="83351" x="2216150" y="1701800"/>
          <p14:tracePt t="83353" x="2184400" y="1701800"/>
          <p14:tracePt t="83368" x="2139950" y="1701800"/>
          <p14:tracePt t="83370" x="2063750" y="1701800"/>
          <p14:tracePt t="83385" x="1968500" y="1695450"/>
          <p14:tracePt t="83386" x="1892300" y="1689100"/>
          <p14:tracePt t="83402" x="1606550" y="1657350"/>
          <p14:tracePt t="83418" x="1346200" y="1619250"/>
          <p14:tracePt t="83435" x="1149350" y="1600200"/>
          <p14:tracePt t="83451" x="1003300" y="1581150"/>
          <p14:tracePt t="83468" x="952500" y="1581150"/>
          <p14:tracePt t="83501" x="946150" y="1581150"/>
          <p14:tracePt t="83518" x="933450" y="1587500"/>
          <p14:tracePt t="83535" x="901700" y="1619250"/>
          <p14:tracePt t="83540" x="882650" y="1631950"/>
          <p14:tracePt t="83551" x="863600" y="1651000"/>
          <p14:tracePt t="83568" x="819150" y="1695450"/>
          <p14:tracePt t="83585" x="774700" y="1739900"/>
          <p14:tracePt t="83601" x="762000" y="1765300"/>
          <p14:tracePt t="83618" x="762000" y="1784350"/>
          <p14:tracePt t="83635" x="762000" y="1790700"/>
          <p14:tracePt t="83652" x="768350" y="1803400"/>
          <p14:tracePt t="83668" x="774700" y="1809750"/>
          <p14:tracePt t="83685" x="781050" y="1816100"/>
          <p14:tracePt t="83702" x="787400" y="1816100"/>
          <p14:tracePt t="83797" x="787400" y="1822450"/>
          <p14:tracePt t="83904" x="806450" y="1822450"/>
          <p14:tracePt t="83919" x="844550" y="1816100"/>
          <p14:tracePt t="83936" x="895350" y="1816100"/>
          <p14:tracePt t="83952" x="946150" y="1816100"/>
          <p14:tracePt t="83969" x="996950" y="1816100"/>
          <p14:tracePt t="83985" x="1041400" y="1822450"/>
          <p14:tracePt t="84003" x="1085850" y="1828800"/>
          <p14:tracePt t="84019" x="1104900" y="1828800"/>
          <p14:tracePt t="84035" x="1123950" y="1835150"/>
          <p14:tracePt t="84052" x="1130300" y="1835150"/>
          <p14:tracePt t="84092" x="1136650" y="1835150"/>
          <p14:tracePt t="84119" x="1143000" y="1835150"/>
          <p14:tracePt t="84152" x="1149350" y="1835150"/>
          <p14:tracePt t="84249" x="1155700" y="1835150"/>
          <p14:tracePt t="84265" x="1162050" y="1835150"/>
          <p14:tracePt t="84274" x="1174750" y="1835150"/>
          <p14:tracePt t="84286" x="1193800" y="1828800"/>
          <p14:tracePt t="84302" x="1231900" y="1828800"/>
          <p14:tracePt t="84319" x="1257300" y="1822450"/>
          <p14:tracePt t="84337" x="1282700" y="1816100"/>
          <p14:tracePt t="84352" x="1308100" y="1803400"/>
          <p14:tracePt t="84369" x="1320800" y="1797050"/>
          <p14:tracePt t="84386" x="1333500" y="1790700"/>
          <p14:tracePt t="84403" x="1346200" y="1784350"/>
          <p14:tracePt t="84419" x="1352550" y="1784350"/>
          <p14:tracePt t="84677" x="1358900" y="1784350"/>
          <p14:tracePt t="84691" x="1365250" y="1784350"/>
          <p14:tracePt t="84733" x="1371600" y="1778000"/>
          <p14:tracePt t="84753" x="1390650" y="1758950"/>
          <p14:tracePt t="84769" x="1422400" y="1720850"/>
          <p14:tracePt t="84787" x="1460500" y="1676400"/>
          <p14:tracePt t="84803" x="1498600" y="1651000"/>
          <p14:tracePt t="84821" x="1524000" y="1631950"/>
          <p14:tracePt t="84870" x="1517650" y="1638300"/>
          <p14:tracePt t="84886" x="1511300" y="1651000"/>
          <p14:tracePt t="84903" x="1511300" y="1663700"/>
          <p14:tracePt t="84919" x="1504950" y="1663700"/>
          <p14:tracePt t="84953" x="1504950" y="1670050"/>
          <p14:tracePt t="84986" x="1504950" y="1676400"/>
          <p14:tracePt t="85131" x="1504950" y="1682750"/>
          <p14:tracePt t="85139" x="1504950" y="1689100"/>
          <p14:tracePt t="85155" x="1504950" y="1701800"/>
          <p14:tracePt t="85170" x="1504950" y="1714500"/>
          <p14:tracePt t="85186" x="1504950" y="1720850"/>
          <p14:tracePt t="85203" x="1504950" y="1727200"/>
          <p14:tracePt t="85515" x="1498600" y="1733550"/>
          <p14:tracePt t="85542" x="1498600" y="1739900"/>
          <p14:tracePt t="85553" x="1498600" y="1746250"/>
          <p14:tracePt t="85572" x="1498600" y="1752600"/>
          <p14:tracePt t="85588" x="1498600" y="1758950"/>
          <p14:tracePt t="85603" x="1511300" y="1765300"/>
          <p14:tracePt t="85620" x="1524000" y="1765300"/>
          <p14:tracePt t="85637" x="1555750" y="1758950"/>
          <p14:tracePt t="85653" x="1587500" y="1752600"/>
          <p14:tracePt t="85670" x="1638300" y="1739900"/>
          <p14:tracePt t="85687" x="1701800" y="1733550"/>
          <p14:tracePt t="85705" x="1784350" y="1720850"/>
          <p14:tracePt t="85720" x="1860550" y="1708150"/>
          <p14:tracePt t="85737" x="1917700" y="1695450"/>
          <p14:tracePt t="85738" x="1949450" y="1689100"/>
          <p14:tracePt t="85753" x="2025650" y="1676400"/>
          <p14:tracePt t="85770" x="2127250" y="1657350"/>
          <p14:tracePt t="85787" x="2266950" y="1638300"/>
          <p14:tracePt t="85804" x="2438400" y="1619250"/>
          <p14:tracePt t="85820" x="2571750" y="1606550"/>
          <p14:tracePt t="85837" x="2711450" y="1593850"/>
          <p14:tracePt t="85853" x="2851150" y="1581150"/>
          <p14:tracePt t="85870" x="3003550" y="1562100"/>
          <p14:tracePt t="85887" x="3187700" y="1555750"/>
          <p14:tracePt t="85904" x="3327400" y="1555750"/>
          <p14:tracePt t="85920" x="3479800" y="1555750"/>
          <p14:tracePt t="85937" x="3575050" y="1568450"/>
          <p14:tracePt t="85953" x="3638550" y="1574800"/>
          <p14:tracePt t="85970" x="3670300" y="1574800"/>
          <p14:tracePt t="85987" x="3708400" y="1574800"/>
          <p14:tracePt t="86003" x="3810000" y="1549400"/>
          <p14:tracePt t="86020" x="3873500" y="1524000"/>
          <p14:tracePt t="86037" x="3937000" y="1504950"/>
          <p14:tracePt t="86053" x="4013200" y="1479550"/>
          <p14:tracePt t="86070" x="4044950" y="1466850"/>
          <p14:tracePt t="86087" x="4057650" y="1460500"/>
          <p14:tracePt t="86104" x="4070350" y="1454150"/>
          <p14:tracePt t="86380" x="4095750" y="1447800"/>
          <p14:tracePt t="86388" x="4114800" y="1441450"/>
          <p14:tracePt t="86404" x="4254500" y="1416050"/>
          <p14:tracePt t="86421" x="4419600" y="1390650"/>
          <p14:tracePt t="86437" x="4565650" y="1365250"/>
          <p14:tracePt t="86454" x="4692650" y="1333500"/>
          <p14:tracePt t="86471" x="4794250" y="1314450"/>
          <p14:tracePt t="86488" x="4946650" y="1295400"/>
          <p14:tracePt t="86504" x="5022850" y="1295400"/>
          <p14:tracePt t="86521" x="5092700" y="1308100"/>
          <p14:tracePt t="86538" x="5181600" y="1327150"/>
          <p14:tracePt t="86554" x="5264150" y="1339850"/>
          <p14:tracePt t="86571" x="5365750" y="1358900"/>
          <p14:tracePt t="86587" x="5486400" y="1365250"/>
          <p14:tracePt t="86604" x="5619750" y="1371600"/>
          <p14:tracePt t="86621" x="5765800" y="1384300"/>
          <p14:tracePt t="86638" x="5937250" y="1397000"/>
          <p14:tracePt t="86654" x="6083300" y="1416050"/>
          <p14:tracePt t="86671" x="6223000" y="1441450"/>
          <p14:tracePt t="86687" x="6394450" y="1473200"/>
          <p14:tracePt t="86704" x="6483350" y="1485900"/>
          <p14:tracePt t="86721" x="6553200" y="1485900"/>
          <p14:tracePt t="86738" x="6565900" y="1479550"/>
          <p14:tracePt t="86754" x="6584950" y="1466850"/>
          <p14:tracePt t="86771" x="6597650" y="1454150"/>
          <p14:tracePt t="86788" x="6616700" y="1454150"/>
          <p14:tracePt t="86804" x="6648450" y="1447800"/>
          <p14:tracePt t="86821" x="6680200" y="1441450"/>
          <p14:tracePt t="86838" x="6705600" y="1435100"/>
          <p14:tracePt t="86854" x="6724650" y="1428750"/>
          <p14:tracePt t="86871" x="6750050" y="1416050"/>
          <p14:tracePt t="86887" x="6762750" y="1403350"/>
          <p14:tracePt t="86905" x="6781800" y="1390650"/>
          <p14:tracePt t="86906" x="6794500" y="1377950"/>
          <p14:tracePt t="86922" x="6807200" y="1371600"/>
          <p14:tracePt t="86923" x="6819900" y="1365250"/>
          <p14:tracePt t="86938" x="6838950" y="1358900"/>
          <p14:tracePt t="86954" x="6858000" y="1346200"/>
          <p14:tracePt t="86972" x="6877050" y="1327150"/>
          <p14:tracePt t="86987" x="6877050" y="1320800"/>
          <p14:tracePt t="87004" x="6877050" y="1301750"/>
          <p14:tracePt t="87021" x="6877050" y="1289050"/>
          <p14:tracePt t="87038" x="6864350" y="1270000"/>
          <p14:tracePt t="87054" x="6838950" y="1244600"/>
          <p14:tracePt t="87071" x="6800850" y="1212850"/>
          <p14:tracePt t="87088" x="6769100" y="1187450"/>
          <p14:tracePt t="87105" x="6705600" y="1149350"/>
          <p14:tracePt t="87121" x="6648450" y="1111250"/>
          <p14:tracePt t="87138" x="6591300" y="1085850"/>
          <p14:tracePt t="87154" x="6553200" y="1073150"/>
          <p14:tracePt t="87173" x="6477000" y="1054100"/>
          <p14:tracePt t="87188" x="6419850" y="1047750"/>
          <p14:tracePt t="87206" x="6388100" y="1041400"/>
          <p14:tracePt t="87222" x="6330950" y="1041400"/>
          <p14:tracePt t="87238" x="6280150" y="1041400"/>
          <p14:tracePt t="87255" x="6165850" y="1041400"/>
          <p14:tracePt t="87271" x="6057900" y="1035050"/>
          <p14:tracePt t="87288" x="5899150" y="1035050"/>
          <p14:tracePt t="87305" x="5727700" y="1047750"/>
          <p14:tracePt t="87321" x="5613400" y="1054100"/>
          <p14:tracePt t="87338" x="5505450" y="1066800"/>
          <p14:tracePt t="87354" x="5416550" y="1079500"/>
          <p14:tracePt t="87371" x="5321300" y="1104900"/>
          <p14:tracePt t="87388" x="5283200" y="1130300"/>
          <p14:tracePt t="87404" x="5245100" y="1155700"/>
          <p14:tracePt t="87421" x="5207000" y="1181100"/>
          <p14:tracePt t="87439" x="5175250" y="1206500"/>
          <p14:tracePt t="87455" x="5149850" y="1231900"/>
          <p14:tracePt t="87471" x="5118100" y="1250950"/>
          <p14:tracePt t="87488" x="5099050" y="1276350"/>
          <p14:tracePt t="87505" x="5080000" y="1308100"/>
          <p14:tracePt t="87521" x="5067300" y="1339850"/>
          <p14:tracePt t="87538" x="5067300" y="1371600"/>
          <p14:tracePt t="87555" x="5060950" y="1409700"/>
          <p14:tracePt t="87571" x="5067300" y="1454150"/>
          <p14:tracePt t="87588" x="5080000" y="1492250"/>
          <p14:tracePt t="87605" x="5118100" y="1517650"/>
          <p14:tracePt t="87621" x="5168900" y="1530350"/>
          <p14:tracePt t="87638" x="5264150" y="1543050"/>
          <p14:tracePt t="87655" x="5391150" y="1543050"/>
          <p14:tracePt t="87672" x="5556250" y="1543050"/>
          <p14:tracePt t="87688" x="5626100" y="1530350"/>
          <p14:tracePt t="87705" x="5664200" y="1517650"/>
          <p14:tracePt t="87721" x="5695950" y="1511300"/>
          <p14:tracePt t="87738" x="5708650" y="1504950"/>
          <p14:tracePt t="87755" x="5715000" y="1504950"/>
          <p14:tracePt t="87772" x="5727700" y="1504950"/>
          <p14:tracePt t="87788" x="5740400" y="1498600"/>
          <p14:tracePt t="87805" x="5746750" y="1498600"/>
          <p14:tracePt t="87838" x="5753100" y="1498600"/>
          <p14:tracePt t="87855" x="5759450" y="1492250"/>
          <p14:tracePt t="87872" x="5765800" y="1492250"/>
          <p14:tracePt t="87932" x="5772150" y="1492250"/>
          <p14:tracePt t="87938" x="5784850" y="1492250"/>
          <p14:tracePt t="87955" x="5861050" y="1498600"/>
          <p14:tracePt t="87972" x="5969000" y="1504950"/>
          <p14:tracePt t="87989" x="6121400" y="1504950"/>
          <p14:tracePt t="88005" x="6267450" y="1504950"/>
          <p14:tracePt t="88022" x="6400800" y="1504950"/>
          <p14:tracePt t="88039" x="6527800" y="1492250"/>
          <p14:tracePt t="88055" x="6610350" y="1466850"/>
          <p14:tracePt t="88072" x="6648450" y="1447800"/>
          <p14:tracePt t="88088" x="6667500" y="1435100"/>
          <p14:tracePt t="88106" x="6686550" y="1428750"/>
          <p14:tracePt t="88122" x="6699250" y="1422400"/>
          <p14:tracePt t="88138" x="6711950" y="1416050"/>
          <p14:tracePt t="88156" x="6737350" y="1409700"/>
          <p14:tracePt t="88172" x="6743700" y="1403350"/>
          <p14:tracePt t="88188" x="6756400" y="1403350"/>
          <p14:tracePt t="88205" x="6762750" y="1397000"/>
          <p14:tracePt t="88222" x="6775450" y="1390650"/>
          <p14:tracePt t="88239" x="6794500" y="1390650"/>
          <p14:tracePt t="88255" x="6819900" y="1384300"/>
          <p14:tracePt t="88272" x="6838950" y="1371600"/>
          <p14:tracePt t="88289" x="6864350" y="1365250"/>
          <p14:tracePt t="88305" x="6877050" y="1358900"/>
          <p14:tracePt t="88322" x="6883400" y="1358900"/>
          <p14:tracePt t="88339" x="6889750" y="1352550"/>
          <p14:tracePt t="88355" x="6896100" y="1352550"/>
          <p14:tracePt t="88513" x="6896100" y="1346200"/>
          <p14:tracePt t="88523" x="6889750" y="1346200"/>
          <p14:tracePt t="88539" x="6883400" y="1339850"/>
          <p14:tracePt t="88546" x="6877050" y="1333500"/>
          <p14:tracePt t="88556" x="6870700" y="1333500"/>
          <p14:tracePt t="88572" x="6864350" y="1333500"/>
          <p14:tracePt t="88589" x="6864350" y="1327150"/>
          <p14:tracePt t="88606" x="6858000" y="1327150"/>
          <p14:tracePt t="88759" x="6870700" y="1327150"/>
          <p14:tracePt t="88765" x="6883400" y="1327150"/>
          <p14:tracePt t="88774" x="6902450" y="1327150"/>
          <p14:tracePt t="88790" x="6940550" y="1327150"/>
          <p14:tracePt t="88806" x="6972300" y="1339850"/>
          <p14:tracePt t="88823" x="7004050" y="1358900"/>
          <p14:tracePt t="88839" x="7029450" y="1384300"/>
          <p14:tracePt t="88856" x="7042150" y="1403350"/>
          <p14:tracePt t="88872" x="7048500" y="1428750"/>
          <p14:tracePt t="88889" x="7048500" y="1441450"/>
          <p14:tracePt t="89024" x="7042150" y="1441450"/>
          <p14:tracePt t="89031" x="7035800" y="1441450"/>
          <p14:tracePt t="89039" x="7016750" y="1441450"/>
          <p14:tracePt t="89056" x="6991350" y="1428750"/>
          <p14:tracePt t="89073" x="6978650" y="1422400"/>
          <p14:tracePt t="89090" x="6959600" y="1397000"/>
          <p14:tracePt t="89106" x="6946900" y="1377950"/>
          <p14:tracePt t="89123" x="6934200" y="1352550"/>
          <p14:tracePt t="89139" x="6934200" y="1333500"/>
          <p14:tracePt t="89156" x="6934200" y="1314450"/>
          <p14:tracePt t="89173" x="6940550" y="1301750"/>
          <p14:tracePt t="89190" x="6959600" y="1270000"/>
          <p14:tracePt t="89206" x="6991350" y="1238250"/>
          <p14:tracePt t="89223" x="7023100" y="1212850"/>
          <p14:tracePt t="89240" x="7061200" y="1193800"/>
          <p14:tracePt t="89256" x="7073900" y="1193800"/>
          <p14:tracePt t="89273" x="7099300" y="1193800"/>
          <p14:tracePt t="89289" x="7118350" y="1200150"/>
          <p14:tracePt t="89307" x="7143750" y="1219200"/>
          <p14:tracePt t="89323" x="7156450" y="1225550"/>
          <p14:tracePt t="89340" x="7169150" y="1238250"/>
          <p14:tracePt t="89356" x="7181850" y="1250950"/>
          <p14:tracePt t="89373" x="7188200" y="1257300"/>
          <p14:tracePt t="89390" x="7194550" y="1263650"/>
          <p14:tracePt t="89406" x="7194550" y="1270000"/>
          <p14:tracePt t="89539" x="7181850" y="1270000"/>
          <p14:tracePt t="89547" x="7175500" y="1270000"/>
          <p14:tracePt t="89557" x="7162800" y="1270000"/>
          <p14:tracePt t="89573" x="7143750" y="1263650"/>
          <p14:tracePt t="89590" x="7118350" y="1250950"/>
          <p14:tracePt t="89606" x="7086600" y="1238250"/>
          <p14:tracePt t="89623" x="7054850" y="1225550"/>
          <p14:tracePt t="89626" x="7042150" y="1219200"/>
          <p14:tracePt t="89641" x="7029450" y="1212850"/>
          <p14:tracePt t="89659" x="6985000" y="1193800"/>
          <p14:tracePt t="89674" x="6972300" y="1187450"/>
          <p14:tracePt t="89690" x="6946900" y="1174750"/>
          <p14:tracePt t="89707" x="6902450" y="1162050"/>
          <p14:tracePt t="89724" x="6870700" y="1155700"/>
          <p14:tracePt t="89740" x="6845300" y="1149350"/>
          <p14:tracePt t="89757" x="6832600" y="1143000"/>
          <p14:tracePt t="89774" x="6800850" y="1143000"/>
          <p14:tracePt t="89790" x="6781800" y="1136650"/>
          <p14:tracePt t="89807" x="6762750" y="1136650"/>
          <p14:tracePt t="89823" x="6731000" y="1130300"/>
          <p14:tracePt t="89840" x="6699250" y="1123950"/>
          <p14:tracePt t="89857" x="6661150" y="1117600"/>
          <p14:tracePt t="89873" x="6616700" y="1117600"/>
          <p14:tracePt t="89890" x="6559550" y="1117600"/>
          <p14:tracePt t="89907" x="6470650" y="1117600"/>
          <p14:tracePt t="89924" x="6400800" y="1123950"/>
          <p14:tracePt t="89940" x="6362700" y="1130300"/>
          <p14:tracePt t="89957" x="6305550" y="1136650"/>
          <p14:tracePt t="89974" x="6267450" y="1143000"/>
          <p14:tracePt t="89990" x="6172200" y="1149350"/>
          <p14:tracePt t="90007" x="6108700" y="1155700"/>
          <p14:tracePt t="90023" x="6045200" y="1162050"/>
          <p14:tracePt t="90040" x="5988050" y="1174750"/>
          <p14:tracePt t="90056" x="5930900" y="1187450"/>
          <p14:tracePt t="90073" x="5892800" y="1200150"/>
          <p14:tracePt t="90090" x="5861050" y="1219200"/>
          <p14:tracePt t="90107" x="5848350" y="1231900"/>
          <p14:tracePt t="90124" x="5842000" y="1263650"/>
          <p14:tracePt t="90140" x="5842000" y="1295400"/>
          <p14:tracePt t="90157" x="5848350" y="1333500"/>
          <p14:tracePt t="90158" x="5861050" y="1358900"/>
          <p14:tracePt t="90174" x="5892800" y="1403350"/>
          <p14:tracePt t="90190" x="5930900" y="1447800"/>
          <p14:tracePt t="90207" x="5975350" y="1485900"/>
          <p14:tracePt t="90224" x="6026150" y="1517650"/>
          <p14:tracePt t="90241" x="6096000" y="1543050"/>
          <p14:tracePt t="90257" x="6178550" y="1555750"/>
          <p14:tracePt t="90274" x="6267450" y="1555750"/>
          <p14:tracePt t="90290" x="6400800" y="1543050"/>
          <p14:tracePt t="90307" x="6496050" y="1517650"/>
          <p14:tracePt t="90324" x="6572250" y="1492250"/>
          <p14:tracePt t="90340" x="6629400" y="1466850"/>
          <p14:tracePt t="90357" x="6680200" y="1435100"/>
          <p14:tracePt t="90375" x="6711950" y="1422400"/>
          <p14:tracePt t="90391" x="6731000" y="1409700"/>
          <p14:tracePt t="90408" x="6756400" y="1397000"/>
          <p14:tracePt t="90424" x="6781800" y="1384300"/>
          <p14:tracePt t="90441" x="6800850" y="1371600"/>
          <p14:tracePt t="90457" x="6813550" y="1358900"/>
          <p14:tracePt t="90474" x="6832600" y="1346200"/>
          <p14:tracePt t="90491" x="6845300" y="1333500"/>
          <p14:tracePt t="90507" x="6858000" y="1320800"/>
          <p14:tracePt t="90524" x="6864350" y="1301750"/>
          <p14:tracePt t="90541" x="6877050" y="1289050"/>
          <p14:tracePt t="90557" x="6883400" y="1270000"/>
          <p14:tracePt t="90574" x="6883400" y="1257300"/>
          <p14:tracePt t="90591" x="6889750" y="1244600"/>
          <p14:tracePt t="90607" x="6889750" y="1238250"/>
          <p14:tracePt t="90624" x="6883400" y="1231900"/>
          <p14:tracePt t="90642" x="6864350" y="1219200"/>
          <p14:tracePt t="90657" x="6845300" y="1212850"/>
          <p14:tracePt t="90674" x="6819900" y="1200150"/>
          <p14:tracePt t="90691" x="6788150" y="1193800"/>
          <p14:tracePt t="90707" x="6762750" y="1181100"/>
          <p14:tracePt t="90724" x="6731000" y="1174750"/>
          <p14:tracePt t="90741" x="6692900" y="1168400"/>
          <p14:tracePt t="90757" x="6591300" y="1168400"/>
          <p14:tracePt t="90774" x="6508750" y="1174750"/>
          <p14:tracePt t="90791" x="6381750" y="1193800"/>
          <p14:tracePt t="90807" x="6248400" y="1212850"/>
          <p14:tracePt t="90824" x="6108700" y="1219200"/>
          <p14:tracePt t="90841" x="6000750" y="1219200"/>
          <p14:tracePt t="90857" x="5880100" y="1219200"/>
          <p14:tracePt t="90874" x="5791200" y="1212850"/>
          <p14:tracePt t="90892" x="5683250" y="1200150"/>
          <p14:tracePt t="90908" x="5607050" y="1187450"/>
          <p14:tracePt t="90924" x="5391150" y="1162050"/>
          <p14:tracePt t="90941" x="5219700" y="1149350"/>
          <p14:tracePt t="90958" x="5080000" y="1143000"/>
          <p14:tracePt t="90975" x="4959350" y="1143000"/>
          <p14:tracePt t="90991" x="4857750" y="1136650"/>
          <p14:tracePt t="91007" x="4794250" y="1136650"/>
          <p14:tracePt t="91024" x="4730750" y="1143000"/>
          <p14:tracePt t="91041" x="4673600" y="1155700"/>
          <p14:tracePt t="91058" x="4635500" y="1174750"/>
          <p14:tracePt t="91074" x="4591050" y="1200150"/>
          <p14:tracePt t="91091" x="4527550" y="1231900"/>
          <p14:tracePt t="91108" x="4489450" y="1250950"/>
          <p14:tracePt t="91124" x="4457700" y="1276350"/>
          <p14:tracePt t="91126" x="4445000" y="1282700"/>
          <p14:tracePt t="91142" x="4425950" y="1308100"/>
          <p14:tracePt t="91158" x="4419600" y="1327150"/>
          <p14:tracePt t="91174" x="4413250" y="1346200"/>
          <p14:tracePt t="91191" x="4419600" y="1358900"/>
          <p14:tracePt t="91208" x="4438650" y="1384300"/>
          <p14:tracePt t="91224" x="4445000" y="1397000"/>
          <p14:tracePt t="91241" x="4464050" y="1416050"/>
          <p14:tracePt t="91258" x="4476750" y="1428750"/>
          <p14:tracePt t="91274" x="4483100" y="1441450"/>
          <p14:tracePt t="91294" x="4489450" y="1454150"/>
          <p14:tracePt t="91308" x="4489450" y="1466850"/>
          <p14:tracePt t="91325" x="4489450" y="1485900"/>
          <p14:tracePt t="91341" x="4489450" y="1504950"/>
          <p14:tracePt t="91358" x="4489450" y="1517650"/>
          <p14:tracePt t="91375" x="4489450" y="1543050"/>
          <p14:tracePt t="91392" x="4483100" y="1555750"/>
          <p14:tracePt t="91408" x="4483100" y="1562100"/>
          <p14:tracePt t="91425" x="4476750" y="1562100"/>
          <p14:tracePt t="91442" x="4476750" y="1568450"/>
          <p14:tracePt t="91458" x="4476750" y="1574800"/>
          <p14:tracePt t="91475" x="4470400" y="1581150"/>
          <p14:tracePt t="91491" x="4464050" y="1593850"/>
          <p14:tracePt t="91510" x="4457700" y="1600200"/>
          <p14:tracePt t="91525" x="4457700" y="1612900"/>
          <p14:tracePt t="91541" x="4451350" y="1619250"/>
          <p14:tracePt t="91558" x="4451350" y="1625600"/>
          <p14:tracePt t="91575" x="4445000" y="1631950"/>
          <p14:tracePt t="91591" x="4445000" y="1644650"/>
          <p14:tracePt t="91608" x="4445000" y="1657350"/>
          <p14:tracePt t="91625" x="4445000" y="1670050"/>
          <p14:tracePt t="91642" x="4445000" y="1682750"/>
          <p14:tracePt t="91658" x="4451350" y="1695450"/>
          <p14:tracePt t="91675" x="4457700" y="1714500"/>
          <p14:tracePt t="91691" x="4464050" y="1727200"/>
          <p14:tracePt t="91708" x="4476750" y="1733550"/>
          <p14:tracePt t="91725" x="4502150" y="1739900"/>
          <p14:tracePt t="91741" x="4546600" y="1752600"/>
          <p14:tracePt t="91758" x="4591050" y="1752600"/>
          <p14:tracePt t="91775" x="4660900" y="1752600"/>
          <p14:tracePt t="91791" x="4705350" y="1746250"/>
          <p14:tracePt t="91808" x="4749800" y="1733550"/>
          <p14:tracePt t="91827" x="4781550" y="1708150"/>
          <p14:tracePt t="91842" x="4800600" y="1689100"/>
          <p14:tracePt t="91858" x="4806950" y="1676400"/>
          <p14:tracePt t="91875" x="4806950" y="1663700"/>
          <p14:tracePt t="91892" x="4806950" y="1657350"/>
          <p14:tracePt t="91925" x="4800600" y="1651000"/>
          <p14:tracePt t="91942" x="4787900" y="1644650"/>
          <p14:tracePt t="91958" x="4762500" y="1638300"/>
          <p14:tracePt t="91975" x="4711700" y="1625600"/>
          <p14:tracePt t="91992" x="4660900" y="1619250"/>
          <p14:tracePt t="92008" x="4629150" y="1619250"/>
          <p14:tracePt t="92025" x="4584700" y="1619250"/>
          <p14:tracePt t="92042" x="4565650" y="1612900"/>
          <p14:tracePt t="92059" x="4546600" y="1612900"/>
          <p14:tracePt t="92061" x="4540250" y="1612900"/>
          <p14:tracePt t="92076" x="4527550" y="1612900"/>
          <p14:tracePt t="92092" x="4508500" y="1625600"/>
          <p14:tracePt t="92109" x="4489450" y="1638300"/>
          <p14:tracePt t="92125" x="4476750" y="1657350"/>
          <p14:tracePt t="92142" x="4457700" y="1689100"/>
          <p14:tracePt t="92159" x="4445000" y="1701800"/>
          <p14:tracePt t="92175" x="4445000" y="1714500"/>
          <p14:tracePt t="92214" x="4451350" y="1714500"/>
          <p14:tracePt t="92225" x="4457700" y="1714500"/>
          <p14:tracePt t="92242" x="4470400" y="1708150"/>
          <p14:tracePt t="92259" x="4483100" y="1708150"/>
          <p14:tracePt t="92292" x="4489450" y="1708150"/>
          <p14:tracePt t="92309" x="4521200" y="1714500"/>
          <p14:tracePt t="92325" x="4533900" y="1727200"/>
          <p14:tracePt t="92573" x="4533900" y="1720850"/>
          <p14:tracePt t="92592" x="4552950" y="1720850"/>
          <p14:tracePt t="92609" x="4635500" y="1720850"/>
          <p14:tracePt t="92626" x="4686300" y="1720850"/>
          <p14:tracePt t="92643" x="4699000" y="1727200"/>
          <p14:tracePt t="92744" x="4705350" y="1727200"/>
          <p14:tracePt t="92751" x="4718050" y="1720850"/>
          <p14:tracePt t="92761" x="4730750" y="1714500"/>
          <p14:tracePt t="92776" x="4762500" y="1695450"/>
          <p14:tracePt t="92793" x="4781550" y="1682750"/>
          <p14:tracePt t="92944" x="4787900" y="1682750"/>
          <p14:tracePt t="92950" x="4806950" y="1682750"/>
          <p14:tracePt t="92976" x="4921250" y="1701800"/>
          <p14:tracePt t="92993" x="5029200" y="1708150"/>
          <p14:tracePt t="93010" x="5156200" y="1701800"/>
          <p14:tracePt t="93026" x="5283200" y="1689100"/>
          <p14:tracePt t="93043" x="5435600" y="1676400"/>
          <p14:tracePt t="93059" x="5562600" y="1676400"/>
          <p14:tracePt t="93076" x="5645150" y="1676400"/>
          <p14:tracePt t="93093" x="5670550" y="1676400"/>
          <p14:tracePt t="93143" x="5676900" y="1682750"/>
          <p14:tracePt t="93160" x="5715000" y="1682750"/>
          <p14:tracePt t="93176" x="5734050" y="1682750"/>
          <p14:tracePt t="93193" x="5772150" y="1670050"/>
          <p14:tracePt t="93209" x="5797550" y="1657350"/>
          <p14:tracePt t="93226" x="5810250" y="1657350"/>
          <p14:tracePt t="93243" x="5816600" y="1651000"/>
          <p14:tracePt t="93259" x="5822950" y="1651000"/>
          <p14:tracePt t="93276" x="5835650" y="1651000"/>
          <p14:tracePt t="93293" x="5854700" y="1651000"/>
          <p14:tracePt t="93310" x="5880100" y="1644650"/>
          <p14:tracePt t="93327" x="5911850" y="1631950"/>
          <p14:tracePt t="93343" x="5937250" y="1625600"/>
          <p14:tracePt t="93359" x="5981700" y="1606550"/>
          <p14:tracePt t="93377" x="6026150" y="1587500"/>
          <p14:tracePt t="93394" x="6108700" y="1568450"/>
          <p14:tracePt t="93409" x="6153150" y="1562100"/>
          <p14:tracePt t="93426" x="6172200" y="1555750"/>
          <p14:tracePt t="93445" x="6184900" y="1555750"/>
          <p14:tracePt t="93460" x="6191250" y="1555750"/>
          <p14:tracePt t="93476" x="6197600" y="1555750"/>
          <p14:tracePt t="93493" x="6210300" y="1549400"/>
          <p14:tracePt t="93510" x="6223000" y="1549400"/>
          <p14:tracePt t="93526" x="6235700" y="1549400"/>
          <p14:tracePt t="93560" x="6242050" y="1549400"/>
          <p14:tracePt t="93593" x="6242050" y="1543050"/>
          <p14:tracePt t="93610" x="6242050" y="1530350"/>
          <p14:tracePt t="93627" x="6248400" y="1524000"/>
          <p14:tracePt t="93643" x="6254750" y="1511300"/>
          <p14:tracePt t="93660" x="6254750" y="1504950"/>
          <p14:tracePt t="93693" x="6261100" y="1498600"/>
          <p14:tracePt t="93710" x="6261100" y="1485900"/>
          <p14:tracePt t="93728" x="6267450" y="1454150"/>
          <p14:tracePt t="93745" x="6267450" y="1435100"/>
          <p14:tracePt t="93760" x="6267450" y="1416050"/>
          <p14:tracePt t="93777" x="6267450" y="1403350"/>
          <p14:tracePt t="93793" x="6261100" y="1397000"/>
          <p14:tracePt t="93810" x="6248400" y="1390650"/>
          <p14:tracePt t="93827" x="6235700" y="1384300"/>
          <p14:tracePt t="93843" x="6216650" y="1377950"/>
          <p14:tracePt t="93860" x="6191250" y="1377950"/>
          <p14:tracePt t="93877" x="6178550" y="1377950"/>
          <p14:tracePt t="93893" x="6159500" y="1377950"/>
          <p14:tracePt t="93910" x="6134100" y="1371600"/>
          <p14:tracePt t="93927" x="6108700" y="1371600"/>
          <p14:tracePt t="93943" x="6089650" y="1371600"/>
          <p14:tracePt t="93960" x="6076950" y="1371600"/>
          <p14:tracePt t="93977" x="6070600" y="1371600"/>
          <p14:tracePt t="93993" x="6045200" y="1358900"/>
          <p14:tracePt t="94010" x="6026150" y="1352550"/>
          <p14:tracePt t="94027" x="6019800" y="1346200"/>
          <p14:tracePt t="94044" x="6000750" y="1339850"/>
          <p14:tracePt t="94060" x="5988050" y="1339850"/>
          <p14:tracePt t="94077" x="5969000" y="1339850"/>
          <p14:tracePt t="94094" x="5949950" y="1339850"/>
          <p14:tracePt t="94110" x="5930900" y="1346200"/>
          <p14:tracePt t="94127" x="5911850" y="1358900"/>
          <p14:tracePt t="94144" x="5899150" y="1371600"/>
          <p14:tracePt t="94160" x="5892800" y="1397000"/>
          <p14:tracePt t="94177" x="5880100" y="1409700"/>
          <p14:tracePt t="94194" x="5873750" y="1422400"/>
          <p14:tracePt t="94343" x="5892800" y="1435100"/>
          <p14:tracePt t="94350" x="5918200" y="1447800"/>
          <p14:tracePt t="94361" x="5975350" y="1473200"/>
          <p14:tracePt t="94377" x="6165850" y="1524000"/>
          <p14:tracePt t="94394" x="6299200" y="1568450"/>
          <p14:tracePt t="94411" x="6299200" y="1574800"/>
          <p14:tracePt t="94517" x="6305550" y="1574800"/>
          <p14:tracePt t="94523" x="6311900" y="1581150"/>
          <p14:tracePt t="94541" x="6318250" y="1581150"/>
          <p14:tracePt t="94555" x="6324600" y="1581150"/>
          <p14:tracePt t="94638" x="6330950" y="1581150"/>
          <p14:tracePt t="94652" x="6337300" y="1574800"/>
          <p14:tracePt t="94661" x="6343650" y="1562100"/>
          <p14:tracePt t="94677" x="6362700" y="1524000"/>
          <p14:tracePt t="94694" x="6388100" y="1435100"/>
          <p14:tracePt t="94711" x="6388100" y="1358900"/>
          <p14:tracePt t="94727" x="6388100" y="1301750"/>
          <p14:tracePt t="94744" x="6381750" y="1295400"/>
          <p14:tracePt t="94794" x="6375400" y="1295400"/>
          <p14:tracePt t="94812" x="6324600" y="1314450"/>
          <p14:tracePt t="94828" x="6280150" y="1333500"/>
          <p14:tracePt t="94844" x="6223000" y="1339850"/>
          <p14:tracePt t="94861" x="6153150" y="1339850"/>
          <p14:tracePt t="94878" x="6089650" y="1339850"/>
          <p14:tracePt t="94894" x="6019800" y="1339850"/>
          <p14:tracePt t="94911" x="5930900" y="1339850"/>
          <p14:tracePt t="94928" x="5854700" y="1333500"/>
          <p14:tracePt t="94944" x="5784850" y="1333500"/>
          <p14:tracePt t="94961" x="5734050" y="1333500"/>
          <p14:tracePt t="94978" x="5708650" y="1333500"/>
          <p14:tracePt t="94994" x="5702300" y="1352550"/>
          <p14:tracePt t="95011" x="5689600" y="1384300"/>
          <p14:tracePt t="95014" x="5689600" y="1403350"/>
          <p14:tracePt t="95028" x="5689600" y="1428750"/>
          <p14:tracePt t="95045" x="5721350" y="1498600"/>
          <p14:tracePt t="95062" x="5791200" y="1593850"/>
          <p14:tracePt t="95078" x="5848350" y="1638300"/>
          <p14:tracePt t="95094" x="5930900" y="1676400"/>
          <p14:tracePt t="95111" x="6013450" y="1689100"/>
          <p14:tracePt t="95128" x="6146800" y="1682750"/>
          <p14:tracePt t="95144" x="6254750" y="1663700"/>
          <p14:tracePt t="95161" x="6381750" y="1612900"/>
          <p14:tracePt t="95178" x="6457950" y="1555750"/>
          <p14:tracePt t="95194" x="6502400" y="1511300"/>
          <p14:tracePt t="95211" x="6521450" y="1479550"/>
          <p14:tracePt t="95228" x="6521450" y="1454150"/>
          <p14:tracePt t="95245" x="6521450" y="1447800"/>
          <p14:tracePt t="95292" x="6515100" y="1447800"/>
          <p14:tracePt t="95300" x="6508750" y="1447800"/>
          <p14:tracePt t="95312" x="6502400" y="1454150"/>
          <p14:tracePt t="95328" x="6483350" y="1460500"/>
          <p14:tracePt t="95345" x="6470650" y="1473200"/>
          <p14:tracePt t="95361" x="6451600" y="1479550"/>
          <p14:tracePt t="95381" x="6426200" y="1485900"/>
          <p14:tracePt t="95394" x="6426200" y="1492250"/>
          <p14:tracePt t="95412" x="6451600" y="1536700"/>
          <p14:tracePt t="95428" x="6502400" y="1574800"/>
          <p14:tracePt t="95445" x="6553200" y="1606550"/>
          <p14:tracePt t="95461" x="6635750" y="1625600"/>
          <p14:tracePt t="95478" x="6711950" y="1631950"/>
          <p14:tracePt t="95495" x="6788150" y="1619250"/>
          <p14:tracePt t="95511" x="6851650" y="1593850"/>
          <p14:tracePt t="95528" x="6908800" y="1568450"/>
          <p14:tracePt t="95545" x="6934200" y="1555750"/>
          <p14:tracePt t="95615" x="6927850" y="1555750"/>
          <p14:tracePt t="95623" x="6921500" y="1555750"/>
          <p14:tracePt t="95632" x="6896100" y="1555750"/>
          <p14:tracePt t="95646" x="6832600" y="1568450"/>
          <p14:tracePt t="95662" x="6743700" y="1581150"/>
          <p14:tracePt t="95678" x="6661150" y="1587500"/>
          <p14:tracePt t="95695" x="6565900" y="1600200"/>
          <p14:tracePt t="95712" x="6477000" y="1606550"/>
          <p14:tracePt t="95728" x="6369050" y="1612900"/>
          <p14:tracePt t="95745" x="6254750" y="1612900"/>
          <p14:tracePt t="95762" x="6134100" y="1600200"/>
          <p14:tracePt t="95778" x="6019800" y="1593850"/>
          <p14:tracePt t="95795" x="5937250" y="1593850"/>
          <p14:tracePt t="95811" x="5861050" y="1593850"/>
          <p14:tracePt t="95828" x="5778500" y="1612900"/>
          <p14:tracePt t="95845" x="5695950" y="1638300"/>
          <p14:tracePt t="95862" x="5613400" y="1670050"/>
          <p14:tracePt t="95878" x="5511800" y="1708150"/>
          <p14:tracePt t="95896" x="5353050" y="1758950"/>
          <p14:tracePt t="95912" x="5257800" y="1790700"/>
          <p14:tracePt t="95928" x="5181600" y="1822450"/>
          <p14:tracePt t="95945" x="5111750" y="1866900"/>
          <p14:tracePt t="95962" x="5080000" y="1898650"/>
          <p14:tracePt t="95979" x="5060950" y="1924050"/>
          <p14:tracePt t="95995" x="5048250" y="1949450"/>
          <p14:tracePt t="96012" x="5048250" y="1962150"/>
          <p14:tracePt t="96029" x="5048250" y="1974850"/>
          <p14:tracePt t="96079" x="5048250" y="1981200"/>
          <p14:tracePt t="96095" x="5054600" y="1981200"/>
          <p14:tracePt t="96112" x="5067300" y="1981200"/>
          <p14:tracePt t="96129" x="5092700" y="1987550"/>
          <p14:tracePt t="96145" x="5130800" y="1987550"/>
          <p14:tracePt t="96162" x="5149850" y="1987550"/>
          <p14:tracePt t="96179" x="5175250" y="1981200"/>
          <p14:tracePt t="96409" x="5162550" y="1987550"/>
          <p14:tracePt t="96416" x="5156200" y="1993900"/>
          <p14:tracePt t="96429" x="5143500" y="2000250"/>
          <p14:tracePt t="96446" x="5124450" y="2012950"/>
          <p14:tracePt t="96463" x="5118100" y="2019300"/>
          <p14:tracePt t="96467" x="5111750" y="2019300"/>
          <p14:tracePt t="96659" x="5111750" y="2012950"/>
          <p14:tracePt t="96665" x="5118100" y="2006600"/>
          <p14:tracePt t="96696" x="5118100" y="1993900"/>
          <p14:tracePt t="96747" x="5124450" y="1993900"/>
          <p14:tracePt t="97023" x="5118100" y="1993900"/>
          <p14:tracePt t="97031" x="5111750" y="1993900"/>
          <p14:tracePt t="97038" x="5111750" y="2000250"/>
          <p14:tracePt t="97046" x="5099050" y="2006600"/>
          <p14:tracePt t="97063" x="5092700" y="2012950"/>
          <p14:tracePt t="97080" x="5080000" y="2019300"/>
          <p14:tracePt t="97096" x="5073650" y="2019300"/>
          <p14:tracePt t="97425" x="5067300" y="2019300"/>
          <p14:tracePt t="97433" x="5054600" y="2019300"/>
          <p14:tracePt t="97449" x="5010150" y="2006600"/>
          <p14:tracePt t="97464" x="4978400" y="1987550"/>
          <p14:tracePt t="97480" x="4953000" y="1981200"/>
          <p14:tracePt t="97497" x="4940300" y="1974850"/>
          <p14:tracePt t="97513" x="4927600" y="1968500"/>
          <p14:tracePt t="97530" x="4914900" y="1962150"/>
          <p14:tracePt t="97546" x="4857750" y="1962150"/>
          <p14:tracePt t="97564" x="4692650" y="1955800"/>
          <p14:tracePt t="97580" x="4419600" y="1943100"/>
          <p14:tracePt t="97596" x="4171950" y="1936750"/>
          <p14:tracePt t="97613" x="3962400" y="1936750"/>
          <p14:tracePt t="97630" x="3854450" y="1955800"/>
          <p14:tracePt t="97647" x="3854450" y="1962150"/>
          <p14:tracePt t="97698" x="3854450" y="1968500"/>
          <p14:tracePt t="97706" x="3854450" y="1974850"/>
          <p14:tracePt t="97716" x="3854450" y="1981200"/>
          <p14:tracePt t="97730" x="3854450" y="1987550"/>
          <p14:tracePt t="97746" x="3854450" y="1993900"/>
          <p14:tracePt t="97953" x="3860800" y="2000250"/>
          <p14:tracePt t="97960" x="3873500" y="2000250"/>
          <p14:tracePt t="97968" x="3879850" y="2006600"/>
          <p14:tracePt t="97981" x="3886200" y="2006600"/>
          <p14:tracePt t="97997" x="3886200" y="2012950"/>
          <p14:tracePt t="99653" x="3892550" y="2012950"/>
          <p14:tracePt t="99661" x="3905250" y="2012950"/>
          <p14:tracePt t="99669" x="3943350" y="2000250"/>
          <p14:tracePt t="99682" x="3981450" y="1993900"/>
          <p14:tracePt t="99698" x="4076700" y="1987550"/>
          <p14:tracePt t="99717" x="4197350" y="1981200"/>
          <p14:tracePt t="99733" x="4248150" y="1981200"/>
          <p14:tracePt t="99748" x="4273550" y="1981200"/>
          <p14:tracePt t="99765" x="4311650" y="1974850"/>
          <p14:tracePt t="99782" x="4349750" y="1968500"/>
          <p14:tracePt t="99798" x="4381500" y="1962150"/>
          <p14:tracePt t="99815" x="4413250" y="1955800"/>
          <p14:tracePt t="99832" x="4451350" y="1943100"/>
          <p14:tracePt t="99849" x="4476750" y="1936750"/>
          <p14:tracePt t="99865" x="4495800" y="1924050"/>
          <p14:tracePt t="99882" x="4508500" y="1917700"/>
          <p14:tracePt t="99899" x="4514850" y="1911350"/>
          <p14:tracePt t="99915" x="4521200" y="1905000"/>
          <p14:tracePt t="100030" x="4514850" y="1898650"/>
          <p14:tracePt t="100039" x="4508500" y="1898650"/>
          <p14:tracePt t="100049" x="4495800" y="1885950"/>
          <p14:tracePt t="100065" x="4476750" y="1873250"/>
          <p14:tracePt t="100082" x="4470400" y="1860550"/>
          <p14:tracePt t="100098" x="4464050" y="1841500"/>
          <p14:tracePt t="100115" x="4470400" y="1828800"/>
          <p14:tracePt t="100132" x="4502150" y="1809750"/>
          <p14:tracePt t="100149" x="4552950" y="1790700"/>
          <p14:tracePt t="100166" x="4667250" y="1765300"/>
          <p14:tracePt t="100182" x="4724400" y="1758950"/>
          <p14:tracePt t="100199" x="4857750" y="1758950"/>
          <p14:tracePt t="100216" x="5010150" y="1771650"/>
          <p14:tracePt t="100232" x="5080000" y="1771650"/>
          <p14:tracePt t="100249" x="5111750" y="1771650"/>
          <p14:tracePt t="100265" x="5149850" y="1778000"/>
          <p14:tracePt t="100282" x="5219700" y="1797050"/>
          <p14:tracePt t="100299" x="5295900" y="1822450"/>
          <p14:tracePt t="100315" x="5391150" y="1835150"/>
          <p14:tracePt t="100332" x="5486400" y="1854200"/>
          <p14:tracePt t="100349" x="5549900" y="1860550"/>
          <p14:tracePt t="100366" x="5581650" y="1860550"/>
          <p14:tracePt t="100383" x="5600700" y="1860550"/>
          <p14:tracePt t="100400" x="5607050" y="1860550"/>
          <p14:tracePt t="100416" x="5619750" y="1854200"/>
          <p14:tracePt t="100432" x="5632450" y="1847850"/>
          <p14:tracePt t="100449" x="5651500" y="1828800"/>
          <p14:tracePt t="100466" x="5670550" y="1816100"/>
          <p14:tracePt t="100483" x="5676900" y="1809750"/>
          <p14:tracePt t="100516" x="5676900" y="1803400"/>
          <p14:tracePt t="100616" x="5676900" y="1797050"/>
          <p14:tracePt t="100625" x="5676900" y="1784350"/>
          <p14:tracePt t="100633" x="5676900" y="1778000"/>
          <p14:tracePt t="100649" x="5676900" y="1752600"/>
          <p14:tracePt t="100666" x="5683250" y="1708150"/>
          <p14:tracePt t="100682" x="5689600" y="1657350"/>
          <p14:tracePt t="100699" x="5695950" y="1625600"/>
          <p14:tracePt t="100716" x="5702300" y="1581150"/>
          <p14:tracePt t="100732" x="5676900" y="1536700"/>
          <p14:tracePt t="100749" x="5645150" y="1498600"/>
          <p14:tracePt t="100766" x="5607050" y="1473200"/>
          <p14:tracePt t="100782" x="5575300" y="1447800"/>
          <p14:tracePt t="100800" x="5530850" y="1416050"/>
          <p14:tracePt t="100816" x="5492750" y="1390650"/>
          <p14:tracePt t="100835" x="5448300" y="1371600"/>
          <p14:tracePt t="100850" x="5397500" y="1346200"/>
          <p14:tracePt t="100866" x="5353050" y="1333500"/>
          <p14:tracePt t="100883" x="5314950" y="1327150"/>
          <p14:tracePt t="100899" x="5276850" y="1320800"/>
          <p14:tracePt t="100916" x="5238750" y="1314450"/>
          <p14:tracePt t="100933" x="5213350" y="1308100"/>
          <p14:tracePt t="100949" x="5194300" y="1308100"/>
          <p14:tracePt t="100966" x="5168900" y="1301750"/>
          <p14:tracePt t="100983" x="5149850" y="1295400"/>
          <p14:tracePt t="100984" x="5137150" y="1295400"/>
          <p14:tracePt t="100999" x="5130800" y="1289050"/>
          <p14:tracePt t="101016" x="5105400" y="1282700"/>
          <p14:tracePt t="101034" x="5067300" y="1276350"/>
          <p14:tracePt t="101049" x="5035550" y="1276350"/>
          <p14:tracePt t="101066" x="4991100" y="1276350"/>
          <p14:tracePt t="101083" x="4940300" y="1276350"/>
          <p14:tracePt t="101100" x="4883150" y="1276350"/>
          <p14:tracePt t="101116" x="4826000" y="1282700"/>
          <p14:tracePt t="101133" x="4787900" y="1295400"/>
          <p14:tracePt t="101149" x="4730750" y="1327150"/>
          <p14:tracePt t="101166" x="4673600" y="1377950"/>
          <p14:tracePt t="101183" x="4641850" y="1416050"/>
          <p14:tracePt t="101199" x="4597400" y="1473200"/>
          <p14:tracePt t="101216" x="4578350" y="1498600"/>
          <p14:tracePt t="101234" x="4565650" y="1530350"/>
          <p14:tracePt t="101250" x="4559300" y="1536700"/>
          <p14:tracePt t="101266" x="4559300" y="1543050"/>
          <p14:tracePt t="101300" x="4559300" y="1549400"/>
          <p14:tracePt t="101316" x="4565650" y="1549400"/>
          <p14:tracePt t="101350" x="4572000" y="1555750"/>
          <p14:tracePt t="101452" x="4572000" y="1568450"/>
          <p14:tracePt t="101461" x="4572000" y="1581150"/>
          <p14:tracePt t="101470" x="4572000" y="1587500"/>
          <p14:tracePt t="101485" x="4572000" y="1600200"/>
          <p14:tracePt t="101500" x="4572000" y="1606550"/>
          <p14:tracePt t="101793" x="4572000" y="1612900"/>
          <p14:tracePt t="101800" x="4565650" y="1612900"/>
          <p14:tracePt t="101925" x="4565650" y="1619250"/>
          <p14:tracePt t="101982" x="4559300" y="1625600"/>
          <p14:tracePt t="105081" x="4578350" y="1619250"/>
          <p14:tracePt t="105090" x="4591050" y="1606550"/>
          <p14:tracePt t="105103" x="4660900" y="1581150"/>
          <p14:tracePt t="105120" x="4718050" y="1543050"/>
          <p14:tracePt t="105136" x="4762500" y="1504950"/>
          <p14:tracePt t="105154" x="4794250" y="1454150"/>
          <p14:tracePt t="105170" x="4813300" y="1416050"/>
          <p14:tracePt t="105186" x="4813300" y="1371600"/>
          <p14:tracePt t="105203" x="4813300" y="1352550"/>
          <p14:tracePt t="105220" x="4800600" y="1339850"/>
          <p14:tracePt t="105236" x="4781550" y="1339850"/>
          <p14:tracePt t="105253" x="4749800" y="1339850"/>
          <p14:tracePt t="105270" x="4718050" y="1352550"/>
          <p14:tracePt t="105286" x="4673600" y="1377950"/>
          <p14:tracePt t="105303" x="4616450" y="1409700"/>
          <p14:tracePt t="105320" x="4546600" y="1447800"/>
          <p14:tracePt t="105336" x="4502150" y="1466850"/>
          <p14:tracePt t="105354" x="4457700" y="1479550"/>
          <p14:tracePt t="105370" x="4432300" y="1485900"/>
          <p14:tracePt t="105386" x="4387850" y="1492250"/>
          <p14:tracePt t="105403" x="4343400" y="1498600"/>
          <p14:tracePt t="105420" x="4305300" y="1498600"/>
          <p14:tracePt t="105437" x="4254500" y="1504950"/>
          <p14:tracePt t="105453" x="4203700" y="1504950"/>
          <p14:tracePt t="105470" x="4159250" y="1504950"/>
          <p14:tracePt t="105486" x="4140200" y="1504950"/>
          <p14:tracePt t="105754" x="4121150" y="1517650"/>
          <p14:tracePt t="105760" x="4108450" y="1530350"/>
          <p14:tracePt t="105770" x="4076700" y="1549400"/>
          <p14:tracePt t="105787" x="4019550" y="1581150"/>
          <p14:tracePt t="105804" x="3956050" y="1606550"/>
          <p14:tracePt t="105821" x="3867150" y="1625600"/>
          <p14:tracePt t="105837" x="3784600" y="1644650"/>
          <p14:tracePt t="105854" x="3638550" y="1657350"/>
          <p14:tracePt t="105870" x="3473450" y="1663700"/>
          <p14:tracePt t="105889" x="3168650" y="1670050"/>
          <p14:tracePt t="105904" x="3022600" y="1670050"/>
          <p14:tracePt t="105921" x="2940050" y="1676400"/>
          <p14:tracePt t="105937" x="2921000" y="1676400"/>
          <p14:tracePt t="105953" x="2914650" y="1676400"/>
          <p14:tracePt t="106063" x="2921000" y="1670050"/>
          <p14:tracePt t="106072" x="2927350" y="1670050"/>
          <p14:tracePt t="106078" x="2927350" y="1663700"/>
          <p14:tracePt t="108729" x="2921000" y="1663700"/>
          <p14:tracePt t="108738" x="2895600" y="1676400"/>
          <p14:tracePt t="108756" x="2838450" y="1714500"/>
          <p14:tracePt t="108772" x="2781300" y="1752600"/>
          <p14:tracePt t="108796" x="2698750" y="1803400"/>
          <p14:tracePt t="108806" x="2667000" y="1822450"/>
          <p14:tracePt t="108822" x="2622550" y="1847850"/>
          <p14:tracePt t="108839" x="2597150" y="1866900"/>
          <p14:tracePt t="108856" x="2578100" y="1885950"/>
          <p14:tracePt t="108873" x="2559050" y="1898650"/>
          <p14:tracePt t="108890" x="2540000" y="1917700"/>
          <p14:tracePt t="108906" x="2514600" y="1943100"/>
          <p14:tracePt t="108923" x="2463800" y="1981200"/>
          <p14:tracePt t="108939" x="2425700" y="2000250"/>
          <p14:tracePt t="108956" x="2406650" y="2012950"/>
          <p14:tracePt t="108973" x="2393950" y="2025650"/>
          <p14:tracePt t="108989" x="2387600" y="2025650"/>
          <p14:tracePt t="109006" x="2387600" y="2032000"/>
          <p14:tracePt t="109040" x="2381250" y="2038350"/>
          <p14:tracePt t="109056" x="2374900" y="2044700"/>
          <p14:tracePt t="109073" x="2368550" y="2044700"/>
          <p14:tracePt t="109089" x="2368550" y="2051050"/>
          <p14:tracePt t="109106" x="2362200" y="2051050"/>
          <p14:tracePt t="109145" x="2362200" y="2057400"/>
          <p14:tracePt t="109160" x="2362200" y="2063750"/>
          <p14:tracePt t="109168" x="2355850" y="2063750"/>
          <p14:tracePt t="109176" x="2355850" y="2070100"/>
          <p14:tracePt t="109190" x="2355850" y="2076450"/>
          <p14:tracePt t="109206" x="2349500" y="2101850"/>
          <p14:tracePt t="109225" x="2336800" y="2139950"/>
          <p14:tracePt t="109241" x="2330450" y="2171700"/>
          <p14:tracePt t="109256" x="2324100" y="2216150"/>
          <p14:tracePt t="109273" x="2324100" y="2247900"/>
          <p14:tracePt t="109290" x="2317750" y="2286000"/>
          <p14:tracePt t="109307" x="2317750" y="2298700"/>
          <p14:tracePt t="109323" x="2311400" y="2305050"/>
          <p14:tracePt t="109999" x="2286000" y="2311400"/>
          <p14:tracePt t="110008" x="2222500" y="2311400"/>
          <p14:tracePt t="110014" x="2146300" y="2311400"/>
          <p14:tracePt t="110024" x="2076450" y="2305050"/>
          <p14:tracePt t="110040" x="1924050" y="2266950"/>
          <p14:tracePt t="110057" x="1879600" y="2266950"/>
          <p14:tracePt t="110074" x="1835150" y="2279650"/>
          <p14:tracePt t="110091" x="1809750" y="2298700"/>
          <p14:tracePt t="110107" x="1809750" y="2317750"/>
          <p14:tracePt t="110124" x="1841500" y="2343150"/>
          <p14:tracePt t="110126" x="1866900" y="2349500"/>
          <p14:tracePt t="110141" x="1885950" y="2355850"/>
          <p14:tracePt t="110157" x="1924050" y="2362200"/>
          <p14:tracePt t="110174" x="1943100" y="2362200"/>
          <p14:tracePt t="110192" x="1962150" y="2355850"/>
          <p14:tracePt t="110208" x="1981200" y="2355850"/>
          <p14:tracePt t="110224" x="2012950" y="2349500"/>
          <p14:tracePt t="110241" x="2057400" y="2349500"/>
          <p14:tracePt t="110257" x="2127250" y="2349500"/>
          <p14:tracePt t="110274" x="2190750" y="2349500"/>
          <p14:tracePt t="110290" x="2286000" y="2343150"/>
          <p14:tracePt t="110307" x="2349500" y="2336800"/>
          <p14:tracePt t="110324" x="2400300" y="2324100"/>
          <p14:tracePt t="110340" x="2438400" y="2317750"/>
          <p14:tracePt t="110357" x="2463800" y="2305050"/>
          <p14:tracePt t="110374" x="2482850" y="2286000"/>
          <p14:tracePt t="110391" x="2489200" y="2279650"/>
          <p14:tracePt t="110407" x="2489200" y="2273300"/>
          <p14:tracePt t="110597" x="2476500" y="2273300"/>
          <p14:tracePt t="110603" x="2470150" y="2273300"/>
          <p14:tracePt t="110611" x="2451100" y="2273300"/>
          <p14:tracePt t="110624" x="2438400" y="2273300"/>
          <p14:tracePt t="110641" x="2413000" y="2273300"/>
          <p14:tracePt t="110659" x="2374900" y="2273300"/>
          <p14:tracePt t="110674" x="2349500" y="2273300"/>
          <p14:tracePt t="110691" x="2324100" y="2273300"/>
          <p14:tracePt t="110709" x="2311400" y="2273300"/>
          <p14:tracePt t="110724" x="2298700" y="2279650"/>
          <p14:tracePt t="110837" x="2292350" y="2279650"/>
          <p14:tracePt t="110858" x="2279650" y="2279650"/>
          <p14:tracePt t="110875" x="2254250" y="2286000"/>
          <p14:tracePt t="110892" x="2197100" y="2305050"/>
          <p14:tracePt t="110908" x="2146300" y="2324100"/>
          <p14:tracePt t="110924" x="2082800" y="2343150"/>
          <p14:tracePt t="110941" x="2025650" y="2355850"/>
          <p14:tracePt t="110958" x="1981200" y="2362200"/>
          <p14:tracePt t="110975" x="1949450" y="2368550"/>
          <p14:tracePt t="110991" x="1943100" y="2368550"/>
          <p14:tracePt t="111008" x="1936750" y="2368550"/>
          <p14:tracePt t="111330" x="1930400" y="2374900"/>
          <p14:tracePt t="111337" x="1924050" y="2374900"/>
          <p14:tracePt t="111344" x="1924050" y="2381250"/>
          <p14:tracePt t="111665" x="1924050" y="2374900"/>
          <p14:tracePt t="111672" x="1924050" y="2368550"/>
          <p14:tracePt t="111687" x="1924050" y="2362200"/>
          <p14:tracePt t="111765" x="1911350" y="2362200"/>
          <p14:tracePt t="111778" x="1905000" y="2362200"/>
          <p14:tracePt t="111792" x="1835150" y="2362200"/>
          <p14:tracePt t="111808" x="1727200" y="2368550"/>
          <p14:tracePt t="111825" x="1568450" y="2355850"/>
          <p14:tracePt t="111842" x="1409700" y="2330450"/>
          <p14:tracePt t="111859" x="1244600" y="2305050"/>
          <p14:tracePt t="111877" x="1073150" y="2286000"/>
          <p14:tracePt t="111892" x="1009650" y="2279650"/>
          <p14:tracePt t="111908" x="977900" y="2279650"/>
          <p14:tracePt t="111925" x="927100" y="2286000"/>
          <p14:tracePt t="111942" x="863600" y="2298700"/>
          <p14:tracePt t="111958" x="787400" y="2311400"/>
          <p14:tracePt t="111975" x="711200" y="2317750"/>
          <p14:tracePt t="111995" x="666750" y="2330450"/>
          <p14:tracePt t="112009" x="628650" y="2343150"/>
          <p14:tracePt t="112025" x="609600" y="2349500"/>
          <p14:tracePt t="112042" x="590550" y="2362200"/>
          <p14:tracePt t="112058" x="590550" y="2374900"/>
          <p14:tracePt t="112076" x="584200" y="2381250"/>
          <p14:tracePt t="112109" x="584200" y="2387600"/>
          <p14:tracePt t="112126" x="590550" y="2406650"/>
          <p14:tracePt t="112142" x="609600" y="2432050"/>
          <p14:tracePt t="112159" x="628650" y="2457450"/>
          <p14:tracePt t="112175" x="647700" y="2482850"/>
          <p14:tracePt t="112192" x="660400" y="2495550"/>
          <p14:tracePt t="112209" x="679450" y="2508250"/>
          <p14:tracePt t="112225" x="685800" y="2514600"/>
          <p14:tracePt t="112259" x="692150" y="2514600"/>
          <p14:tracePt t="112292" x="711200" y="2520950"/>
          <p14:tracePt t="112309" x="742950" y="2520950"/>
          <p14:tracePt t="112326" x="762000" y="2527300"/>
          <p14:tracePt t="112342" x="787400" y="2527300"/>
          <p14:tracePt t="112359" x="800100" y="2527300"/>
          <p14:tracePt t="112376" x="812800" y="2527300"/>
          <p14:tracePt t="112392" x="825500" y="2527300"/>
          <p14:tracePt t="112409" x="838200" y="2527300"/>
          <p14:tracePt t="112426" x="850900" y="2527300"/>
          <p14:tracePt t="112443" x="869950" y="2527300"/>
          <p14:tracePt t="112459" x="889000" y="2527300"/>
          <p14:tracePt t="112476" x="927100" y="2533650"/>
          <p14:tracePt t="112492" x="952500" y="2533650"/>
          <p14:tracePt t="112509" x="984250" y="2533650"/>
          <p14:tracePt t="112525" x="1028700" y="2533650"/>
          <p14:tracePt t="112543" x="1085850" y="2520950"/>
          <p14:tracePt t="112559" x="1168400" y="2514600"/>
          <p14:tracePt t="112576" x="1219200" y="2501900"/>
          <p14:tracePt t="112592" x="1276350" y="2495550"/>
          <p14:tracePt t="112609" x="1301750" y="2489200"/>
          <p14:tracePt t="112626" x="1314450" y="2482850"/>
          <p14:tracePt t="112642" x="1327150" y="2482850"/>
          <p14:tracePt t="112829" x="1327150" y="2489200"/>
          <p14:tracePt t="112836" x="1327150" y="2495550"/>
          <p14:tracePt t="112860" x="1327150" y="2501900"/>
          <p14:tracePt t="112876" x="1352550" y="2514600"/>
          <p14:tracePt t="112893" x="1409700" y="2514600"/>
          <p14:tracePt t="112909" x="1485900" y="2514600"/>
          <p14:tracePt t="112926" x="1555750" y="2508250"/>
          <p14:tracePt t="112943" x="1625600" y="2495550"/>
          <p14:tracePt t="112960" x="1663700" y="2489200"/>
          <p14:tracePt t="112976" x="1676400" y="2482850"/>
          <p14:tracePt t="113505" x="1663700" y="2482850"/>
          <p14:tracePt t="113513" x="1644650" y="2476500"/>
          <p14:tracePt t="113529" x="1574800" y="2451100"/>
          <p14:tracePt t="113545" x="1504950" y="2438400"/>
          <p14:tracePt t="113561" x="1473200" y="2425700"/>
          <p14:tracePt t="113577" x="1377950" y="2393950"/>
          <p14:tracePt t="113593" x="1314450" y="2374900"/>
          <p14:tracePt t="113611" x="1238250" y="2343150"/>
          <p14:tracePt t="113626" x="1168400" y="2324100"/>
          <p14:tracePt t="113643" x="1104900" y="2305050"/>
          <p14:tracePt t="113660" x="1016000" y="2286000"/>
          <p14:tracePt t="113677" x="914400" y="2266950"/>
          <p14:tracePt t="113693" x="762000" y="2241550"/>
          <p14:tracePt t="113710" x="635000" y="2222500"/>
          <p14:tracePt t="113727" x="520700" y="2203450"/>
          <p14:tracePt t="113743" x="438150" y="2184400"/>
          <p14:tracePt t="113761" x="393700" y="2184400"/>
          <p14:tracePt t="113794" x="361950" y="2190750"/>
          <p14:tracePt t="113810" x="317500" y="2228850"/>
          <p14:tracePt t="113828" x="260350" y="2279650"/>
          <p14:tracePt t="113843" x="196850" y="2330450"/>
          <p14:tracePt t="113860" x="165100" y="2374900"/>
          <p14:tracePt t="113877" x="146050" y="2413000"/>
          <p14:tracePt t="113893" x="146050" y="2444750"/>
          <p14:tracePt t="113910" x="152400" y="2470150"/>
          <p14:tracePt t="113927" x="171450" y="2495550"/>
          <p14:tracePt t="113943" x="215900" y="2514600"/>
          <p14:tracePt t="113960" x="241300" y="2527300"/>
          <p14:tracePt t="113977" x="279400" y="2533650"/>
          <p14:tracePt t="113994" x="311150" y="2540000"/>
          <p14:tracePt t="114010" x="342900" y="2540000"/>
          <p14:tracePt t="114029" x="438150" y="2533650"/>
          <p14:tracePt t="114044" x="457200" y="2533650"/>
          <p14:tracePt t="114060" x="565150" y="2527300"/>
          <p14:tracePt t="114077" x="609600" y="2514600"/>
          <p14:tracePt t="114094" x="647700" y="2508250"/>
          <p14:tracePt t="114110" x="660400" y="2501900"/>
          <p14:tracePt t="114127" x="666750" y="2501900"/>
          <p14:tracePt t="114248" x="673100" y="2489200"/>
          <p14:tracePt t="114254" x="673100" y="2482850"/>
          <p14:tracePt t="114265" x="673100" y="2463800"/>
          <p14:tracePt t="114278" x="685800" y="2438400"/>
          <p14:tracePt t="114294" x="692150" y="2406650"/>
          <p14:tracePt t="114312" x="698500" y="2387600"/>
          <p14:tracePt t="114327" x="704850" y="2374900"/>
          <p14:tracePt t="114344" x="704850" y="2362200"/>
          <p14:tracePt t="114360" x="704850" y="2355850"/>
          <p14:tracePt t="114378" x="704850" y="2349500"/>
          <p14:tracePt t="114394" x="692150" y="2336800"/>
          <p14:tracePt t="114410" x="666750" y="2324100"/>
          <p14:tracePt t="114427" x="647700" y="2311400"/>
          <p14:tracePt t="114444" x="622300" y="2298700"/>
          <p14:tracePt t="114460" x="596900" y="2279650"/>
          <p14:tracePt t="114479" x="558800" y="2260600"/>
          <p14:tracePt t="114494" x="520700" y="2247900"/>
          <p14:tracePt t="114511" x="488950" y="2235200"/>
          <p14:tracePt t="114528" x="444500" y="2222500"/>
          <p14:tracePt t="114544" x="425450" y="2216150"/>
          <p14:tracePt t="114561" x="406400" y="2209800"/>
          <p14:tracePt t="114578" x="393700" y="2209800"/>
          <p14:tracePt t="114594" x="381000" y="2209800"/>
          <p14:tracePt t="114611" x="374650" y="2209800"/>
          <p14:tracePt t="114628" x="342900" y="2209800"/>
          <p14:tracePt t="114644" x="317500" y="2209800"/>
          <p14:tracePt t="114661" x="292100" y="2209800"/>
          <p14:tracePt t="114678" x="285750" y="2209800"/>
          <p14:tracePt t="114680" x="279400" y="2209800"/>
          <p14:tracePt t="114728" x="273050" y="2209800"/>
          <p14:tracePt t="114744" x="273050" y="2222500"/>
          <p14:tracePt t="114761" x="273050" y="2247900"/>
          <p14:tracePt t="114778" x="273050" y="2266950"/>
          <p14:tracePt t="114794" x="279400" y="2305050"/>
          <p14:tracePt t="114811" x="298450" y="2330450"/>
          <p14:tracePt t="114828" x="323850" y="2362200"/>
          <p14:tracePt t="114845" x="342900" y="2374900"/>
          <p14:tracePt t="114861" x="368300" y="2381250"/>
          <p14:tracePt t="114878" x="400050" y="2387600"/>
          <p14:tracePt t="114894" x="425450" y="2393950"/>
          <p14:tracePt t="114911" x="450850" y="2393950"/>
          <p14:tracePt t="114927" x="469900" y="2400300"/>
          <p14:tracePt t="114944" x="482600" y="2400300"/>
          <p14:tracePt t="115047" x="482600" y="2406650"/>
          <p14:tracePt t="115085" x="482600" y="2413000"/>
          <p14:tracePt t="115125" x="476250" y="2413000"/>
          <p14:tracePt t="115419" x="469900" y="2413000"/>
          <p14:tracePt t="115427" x="463550" y="2413000"/>
          <p14:tracePt t="115446" x="457200" y="2419350"/>
          <p14:tracePt t="115511" x="457200" y="2425700"/>
          <p14:tracePt t="115534" x="457200" y="2432050"/>
          <p14:tracePt t="115543" x="463550" y="2432050"/>
          <p14:tracePt t="115551" x="469900" y="2432050"/>
          <p14:tracePt t="115561" x="482600" y="2432050"/>
          <p14:tracePt t="115578" x="539750" y="2444750"/>
          <p14:tracePt t="115595" x="647700" y="2457450"/>
          <p14:tracePt t="115612" x="749300" y="2470150"/>
          <p14:tracePt t="115628" x="863600" y="2470150"/>
          <p14:tracePt t="115645" x="984250" y="2470150"/>
          <p14:tracePt t="115662" x="1104900" y="2470150"/>
          <p14:tracePt t="115667" x="1155700" y="2470150"/>
          <p14:tracePt t="115678" x="1200150" y="2470150"/>
          <p14:tracePt t="115696" x="1244600" y="2457450"/>
          <p14:tracePt t="115712" x="1250950" y="2451100"/>
          <p14:tracePt t="115713" x="1257300" y="2451100"/>
          <p14:tracePt t="115728" x="1270000" y="2444750"/>
          <p14:tracePt t="115745" x="1282700" y="2425700"/>
          <p14:tracePt t="115762" x="1308100" y="2406650"/>
          <p14:tracePt t="115779" x="1333500" y="2393950"/>
          <p14:tracePt t="115795" x="1352550" y="2374900"/>
          <p14:tracePt t="115812" x="1377950" y="2362200"/>
          <p14:tracePt t="115830" x="1409700" y="2349500"/>
          <p14:tracePt t="115845" x="1441450" y="2336800"/>
          <p14:tracePt t="115862" x="1479550" y="2324100"/>
          <p14:tracePt t="115878" x="1511300" y="2311400"/>
          <p14:tracePt t="115896" x="1562100" y="2286000"/>
          <p14:tracePt t="115912" x="1587500" y="2273300"/>
          <p14:tracePt t="115928" x="1612900" y="2260600"/>
          <p14:tracePt t="115946" x="1638300" y="2241550"/>
          <p14:tracePt t="115962" x="1644650" y="2228850"/>
          <p14:tracePt t="115995" x="1644650" y="2222500"/>
          <p14:tracePt t="116012" x="1631950" y="2209800"/>
          <p14:tracePt t="116029" x="1600200" y="2203450"/>
          <p14:tracePt t="116046" x="1562100" y="2184400"/>
          <p14:tracePt t="116062" x="1517650" y="2171700"/>
          <p14:tracePt t="116079" x="1485900" y="2159000"/>
          <p14:tracePt t="116095" x="1454150" y="2152650"/>
          <p14:tracePt t="116112" x="1416050" y="2152650"/>
          <p14:tracePt t="116128" x="1358900" y="2152650"/>
          <p14:tracePt t="116145" x="1314450" y="2159000"/>
          <p14:tracePt t="116162" x="1276350" y="2165350"/>
          <p14:tracePt t="116179" x="1257300" y="2171700"/>
          <p14:tracePt t="116195" x="1238250" y="2184400"/>
          <p14:tracePt t="116212" x="1231900" y="2184400"/>
          <p14:tracePt t="116229" x="1219200" y="2190750"/>
          <p14:tracePt t="116245" x="1212850" y="2190750"/>
          <p14:tracePt t="116262" x="1200150" y="2197100"/>
          <p14:tracePt t="116279" x="1187450" y="2209800"/>
          <p14:tracePt t="116297" x="1155700" y="2247900"/>
          <p14:tracePt t="116312" x="1149350" y="2260600"/>
          <p14:tracePt t="116329" x="1130300" y="2286000"/>
          <p14:tracePt t="116345" x="1123950" y="2311400"/>
          <p14:tracePt t="116362" x="1117600" y="2336800"/>
          <p14:tracePt t="116379" x="1104900" y="2362200"/>
          <p14:tracePt t="116395" x="1104900" y="2381250"/>
          <p14:tracePt t="116412" x="1104900" y="2400300"/>
          <p14:tracePt t="116429" x="1104900" y="2413000"/>
          <p14:tracePt t="116446" x="1104900" y="2419350"/>
          <p14:tracePt t="116462" x="1104900" y="2425700"/>
          <p14:tracePt t="116479" x="1104900" y="2432050"/>
          <p14:tracePt t="116529" x="1104900" y="2438400"/>
          <p14:tracePt t="116548" x="1104900" y="2444750"/>
          <p14:tracePt t="116562" x="1104900" y="2457450"/>
          <p14:tracePt t="116579" x="1104900" y="2463800"/>
          <p14:tracePt t="116616" x="1104900" y="2470150"/>
          <p14:tracePt t="116704" x="1098550" y="2470150"/>
          <p14:tracePt t="116935" x="1092200" y="2489200"/>
          <p14:tracePt t="116943" x="1085850" y="2489200"/>
          <p14:tracePt t="116950" x="1085850" y="2495550"/>
          <p14:tracePt t="116963" x="1079500" y="2508250"/>
          <p14:tracePt t="116981" x="1073150" y="2527300"/>
          <p14:tracePt t="116996" x="1073150" y="2533650"/>
          <p14:tracePt t="117293" x="1073150" y="2527300"/>
          <p14:tracePt t="117591" x="1073150" y="2520950"/>
          <p14:tracePt t="117598" x="1079500" y="2520950"/>
          <p14:tracePt t="117615" x="1092200" y="2508250"/>
          <p14:tracePt t="117631" x="1104900" y="2495550"/>
          <p14:tracePt t="117647" x="1117600" y="2482850"/>
          <p14:tracePt t="117663" x="1130300" y="2470150"/>
          <p14:tracePt t="117680" x="1149350" y="2444750"/>
          <p14:tracePt t="117697" x="1174750" y="2419350"/>
          <p14:tracePt t="117714" x="1193800" y="2393950"/>
          <p14:tracePt t="117730" x="1219200" y="2368550"/>
          <p14:tracePt t="117747" x="1244600" y="2343150"/>
          <p14:tracePt t="117763" x="1276350" y="2324100"/>
          <p14:tracePt t="117780" x="1314450" y="2298700"/>
          <p14:tracePt t="117797" x="1352550" y="2279650"/>
          <p14:tracePt t="117799" x="1371600" y="2273300"/>
          <p14:tracePt t="117814" x="1397000" y="2260600"/>
          <p14:tracePt t="117830" x="1422400" y="2254250"/>
          <p14:tracePt t="117847" x="1441450" y="2247900"/>
          <p14:tracePt t="117864" x="1473200" y="2260600"/>
          <p14:tracePt t="117880" x="1536700" y="2305050"/>
          <p14:tracePt t="117897" x="1619250" y="2368550"/>
          <p14:tracePt t="117913" x="1663700" y="2413000"/>
          <p14:tracePt t="117930" x="1695450" y="2444750"/>
          <p14:tracePt t="117947" x="1727200" y="2476500"/>
          <p14:tracePt t="117963" x="1752600" y="2501900"/>
          <p14:tracePt t="117981" x="1771650" y="2520950"/>
          <p14:tracePt t="117997" x="1784350" y="2533650"/>
          <p14:tracePt t="118013" x="1790700" y="2552700"/>
          <p14:tracePt t="118030" x="1797050" y="2559050"/>
          <p14:tracePt t="118048" x="1803400" y="2565400"/>
          <p14:tracePt t="118063" x="1809750" y="2578100"/>
          <p14:tracePt t="118097" x="1809750" y="2584450"/>
          <p14:tracePt t="118130" x="1809750" y="2578100"/>
          <p14:tracePt t="118147" x="1809750" y="2559050"/>
          <p14:tracePt t="118164" x="1803400" y="2533650"/>
          <p14:tracePt t="118181" x="1790700" y="2489200"/>
          <p14:tracePt t="118198" x="1778000" y="2438400"/>
          <p14:tracePt t="118214" x="1758950" y="2393950"/>
          <p14:tracePt t="118230" x="1752600" y="2368550"/>
          <p14:tracePt t="118247" x="1746250" y="2343150"/>
          <p14:tracePt t="118264" x="1739900" y="2317750"/>
          <p14:tracePt t="118280" x="1720850" y="2279650"/>
          <p14:tracePt t="118298" x="1708150" y="2260600"/>
          <p14:tracePt t="118314" x="1682750" y="2235200"/>
          <p14:tracePt t="118330" x="1657350" y="2216150"/>
          <p14:tracePt t="118347" x="1625600" y="2197100"/>
          <p14:tracePt t="118364" x="1593850" y="2190750"/>
          <p14:tracePt t="118381" x="1549400" y="2184400"/>
          <p14:tracePt t="118397" x="1511300" y="2184400"/>
          <p14:tracePt t="118401" x="1492250" y="2190750"/>
          <p14:tracePt t="118414" x="1454150" y="2203450"/>
          <p14:tracePt t="118431" x="1416050" y="2222500"/>
          <p14:tracePt t="118432" x="1397000" y="2228850"/>
          <p14:tracePt t="118448" x="1377950" y="2235200"/>
          <p14:tracePt t="118464" x="1371600" y="2241550"/>
          <p14:tracePt t="118480" x="1371600" y="2247900"/>
          <p14:tracePt t="118497" x="1365250" y="2254250"/>
          <p14:tracePt t="118514" x="1390650" y="2324100"/>
          <p14:tracePt t="118531" x="1466850" y="2419350"/>
          <p14:tracePt t="118554" x="1587500" y="2527300"/>
          <p14:tracePt t="118564" x="1600200" y="2540000"/>
          <p14:tracePt t="118581" x="1612900" y="2559050"/>
          <p14:tracePt t="118597" x="1625600" y="2571750"/>
          <p14:tracePt t="118614" x="1631950" y="2578100"/>
          <p14:tracePt t="118631" x="1644650" y="2584450"/>
          <p14:tracePt t="118648" x="1701800" y="2603500"/>
          <p14:tracePt t="118664" x="1714500" y="2609850"/>
          <p14:tracePt t="118681" x="1746250" y="2616200"/>
          <p14:tracePt t="118682" x="1752600" y="2616200"/>
          <p14:tracePt t="118698" x="1765300" y="2622550"/>
          <p14:tracePt t="118714" x="1778000" y="2622550"/>
          <p14:tracePt t="118731" x="1797050" y="2616200"/>
          <p14:tracePt t="118748" x="1816100" y="2597150"/>
          <p14:tracePt t="118764" x="1822450" y="2552700"/>
          <p14:tracePt t="118781" x="1822450" y="2508250"/>
          <p14:tracePt t="118797" x="1784350" y="2444750"/>
          <p14:tracePt t="118814" x="1739900" y="2406650"/>
          <p14:tracePt t="118831" x="1689100" y="2362200"/>
          <p14:tracePt t="118848" x="1631950" y="2317750"/>
          <p14:tracePt t="118864" x="1555750" y="2279650"/>
          <p14:tracePt t="118882" x="1416050" y="2260600"/>
          <p14:tracePt t="118898" x="1339850" y="2279650"/>
          <p14:tracePt t="118915" x="1276350" y="2305050"/>
          <p14:tracePt t="118932" x="1206500" y="2343150"/>
          <p14:tracePt t="118948" x="1143000" y="2374900"/>
          <p14:tracePt t="118965" x="1130300" y="2387600"/>
          <p14:tracePt t="123449" x="1130300" y="2393950"/>
          <p14:tracePt t="123457" x="1130300" y="2413000"/>
          <p14:tracePt t="123469" x="1149350" y="2451100"/>
          <p14:tracePt t="123485" x="1187450" y="2501900"/>
          <p14:tracePt t="123502" x="1212850" y="2546350"/>
          <p14:tracePt t="123519" x="1263650" y="2609850"/>
          <p14:tracePt t="123537" x="1333500" y="2705100"/>
          <p14:tracePt t="123553" x="1358900" y="2730500"/>
          <p14:tracePt t="123568" x="1403350" y="2781300"/>
          <p14:tracePt t="123585" x="1441450" y="2806700"/>
          <p14:tracePt t="123602" x="1466850" y="2819400"/>
          <p14:tracePt t="123618" x="1498600" y="2832100"/>
          <p14:tracePt t="123635" x="1536700" y="2838450"/>
          <p14:tracePt t="123652" x="1612900" y="2857500"/>
          <p14:tracePt t="123668" x="1758950" y="2895600"/>
          <p14:tracePt t="123685" x="1905000" y="2946400"/>
          <p14:tracePt t="123702" x="2076450" y="2990850"/>
          <p14:tracePt t="123719" x="2228850" y="3041650"/>
          <p14:tracePt t="123735" x="2349500" y="3079750"/>
          <p14:tracePt t="123752" x="2438400" y="3117850"/>
          <p14:tracePt t="123769" x="2463800" y="3124200"/>
          <p14:tracePt t="123785" x="2470150" y="3130550"/>
          <p14:tracePt t="123802" x="2482850" y="3136900"/>
          <p14:tracePt t="123818" x="2565400" y="3162300"/>
          <p14:tracePt t="123835" x="2717800" y="3187700"/>
          <p14:tracePt t="123852" x="2908300" y="3194050"/>
          <p14:tracePt t="123868" x="3143250" y="3187700"/>
          <p14:tracePt t="123885" x="3409950" y="3136900"/>
          <p14:tracePt t="123902" x="3683000" y="3067050"/>
          <p14:tracePt t="123918" x="3943350" y="2978150"/>
          <p14:tracePt t="123935" x="4184650" y="2889250"/>
          <p14:tracePt t="123952" x="4318000" y="2832100"/>
          <p14:tracePt t="123969" x="4470400" y="2762250"/>
          <p14:tracePt t="123986" x="4610100" y="2686050"/>
          <p14:tracePt t="124005" x="4819650" y="2520950"/>
          <p14:tracePt t="124018" x="4864100" y="2476500"/>
          <p14:tracePt t="124036" x="4984750" y="2343150"/>
          <p14:tracePt t="124052" x="5029200" y="2292350"/>
          <p14:tracePt t="124068" x="5060950" y="2260600"/>
          <p14:tracePt t="124085" x="5067300" y="2260600"/>
          <p14:tracePt t="124139" x="5067300" y="2266950"/>
          <p14:tracePt t="124163" x="5073650" y="2266950"/>
          <p14:tracePt t="124207" x="5080000" y="2273300"/>
          <p14:tracePt t="124219" x="5086350" y="2273300"/>
          <p14:tracePt t="124236" x="5118100" y="2286000"/>
          <p14:tracePt t="124252" x="5143500" y="2311400"/>
          <p14:tracePt t="124269" x="5162550" y="2336800"/>
          <p14:tracePt t="124270" x="5168900" y="2362200"/>
          <p14:tracePt t="124286" x="5168900" y="2393950"/>
          <p14:tracePt t="124302" x="5168900" y="2406650"/>
          <p14:tracePt t="124319" x="5175250" y="2419350"/>
          <p14:tracePt t="124335" x="5175250" y="2451100"/>
          <p14:tracePt t="124352" x="5168900" y="2470150"/>
          <p14:tracePt t="124369" x="5168900" y="2476500"/>
          <p14:tracePt t="124469" x="5187950" y="2476500"/>
          <p14:tracePt t="124477" x="5200650" y="2476500"/>
          <p14:tracePt t="124486" x="5245100" y="2476500"/>
          <p14:tracePt t="124502" x="5283200" y="2495550"/>
          <p14:tracePt t="124519" x="5264150" y="2514600"/>
          <p14:tracePt t="124536" x="5219700" y="2584450"/>
          <p14:tracePt t="124553" x="5168900" y="2679700"/>
          <p14:tracePt t="124558" x="5149850" y="2736850"/>
          <p14:tracePt t="124569" x="5130800" y="2794000"/>
          <p14:tracePt t="124586" x="5124450" y="2832100"/>
          <p14:tracePt t="125339" x="5124450" y="2825750"/>
          <p14:tracePt t="125347" x="5124450" y="2819400"/>
          <p14:tracePt t="125357" x="5124450" y="2813050"/>
          <p14:tracePt t="125370" x="5124450" y="2806700"/>
          <p14:tracePt t="125387" x="5124450" y="2787650"/>
          <p14:tracePt t="125403" x="5118100" y="2768600"/>
          <p14:tracePt t="125420" x="5105400" y="2743200"/>
          <p14:tracePt t="125437" x="5086350" y="2717800"/>
          <p14:tracePt t="125454" x="5067300" y="2686050"/>
          <p14:tracePt t="125470" x="5041900" y="2635250"/>
          <p14:tracePt t="125487" x="5016500" y="2584450"/>
          <p14:tracePt t="125503" x="5003800" y="2552700"/>
          <p14:tracePt t="125520" x="4978400" y="2514600"/>
          <p14:tracePt t="125538" x="4959350" y="2489200"/>
          <p14:tracePt t="125554" x="4940300" y="2463800"/>
          <p14:tracePt t="125556" x="4927600" y="2457450"/>
          <p14:tracePt t="125570" x="4908550" y="2444750"/>
          <p14:tracePt t="125572" x="4889500" y="2432050"/>
          <p14:tracePt t="125587" x="4876800" y="2419350"/>
          <p14:tracePt t="125604" x="4845050" y="2400300"/>
          <p14:tracePt t="125620" x="4838700" y="2393950"/>
          <p14:tracePt t="125637" x="4826000" y="2374900"/>
          <p14:tracePt t="125653" x="4813300" y="2362200"/>
          <p14:tracePt t="125670" x="4794250" y="2343150"/>
          <p14:tracePt t="125686" x="4768850" y="2317750"/>
          <p14:tracePt t="125703" x="4743450" y="2305050"/>
          <p14:tracePt t="125720" x="4730750" y="2292350"/>
          <p14:tracePt t="125737" x="4724400" y="2279650"/>
          <p14:tracePt t="125753" x="4718050" y="2273300"/>
          <p14:tracePt t="125770" x="4711700" y="2266950"/>
          <p14:tracePt t="125787" x="4705350" y="2260600"/>
          <p14:tracePt t="125788" x="4705350" y="2254250"/>
          <p14:tracePt t="125803" x="4699000" y="2247900"/>
          <p14:tracePt t="125820" x="4692650" y="2241550"/>
          <p14:tracePt t="125910" x="4686300" y="2241550"/>
          <p14:tracePt t="125918" x="4679950" y="2235200"/>
          <p14:tracePt t="125937" x="4654550" y="2222500"/>
          <p14:tracePt t="125953" x="4622800" y="2203450"/>
          <p14:tracePt t="125970" x="4591050" y="2190750"/>
          <p14:tracePt t="125987" x="4565650" y="2178050"/>
          <p14:tracePt t="126003" x="4546600" y="2165350"/>
          <p14:tracePt t="126020" x="4527550" y="2159000"/>
          <p14:tracePt t="126037" x="4521200" y="2159000"/>
          <p14:tracePt t="126702" x="4514850" y="2152650"/>
          <p14:tracePt t="126708" x="4502150" y="2133600"/>
          <p14:tracePt t="126721" x="4489450" y="2127250"/>
          <p14:tracePt t="126738" x="4483100" y="2114550"/>
          <p14:tracePt t="126797" x="4476750" y="2114550"/>
          <p14:tracePt t="126808" x="4476750" y="2108200"/>
          <p14:tracePt t="126917" x="4489450" y="2108200"/>
          <p14:tracePt t="126925" x="4495800" y="2108200"/>
          <p14:tracePt t="126938" x="4514850" y="2114550"/>
          <p14:tracePt t="126954" x="4546600" y="2120900"/>
          <p14:tracePt t="126971" x="4565650" y="2127250"/>
          <p14:tracePt t="126988" x="4578350" y="2127250"/>
          <p14:tracePt t="127005" x="4597400" y="2127250"/>
          <p14:tracePt t="127023" x="4673600" y="2127250"/>
          <p14:tracePt t="127039" x="4724400" y="2127250"/>
          <p14:tracePt t="127055" x="4781550" y="2120900"/>
          <p14:tracePt t="127071" x="4845050" y="2114550"/>
          <p14:tracePt t="127088" x="4908550" y="2101850"/>
          <p14:tracePt t="127105" x="4959350" y="2089150"/>
          <p14:tracePt t="127121" x="4991100" y="2082800"/>
          <p14:tracePt t="127138" x="5010150" y="2076450"/>
          <p14:tracePt t="127155" x="5016500" y="2076450"/>
          <p14:tracePt t="127188" x="5022850" y="2076450"/>
          <p14:tracePt t="127204" x="5029200" y="2076450"/>
          <p14:tracePt t="127221" x="5035550" y="2076450"/>
          <p14:tracePt t="127238" x="5048250" y="2076450"/>
          <p14:tracePt t="127255" x="5060950" y="2076450"/>
          <p14:tracePt t="127271" x="5092700" y="2063750"/>
          <p14:tracePt t="127288" x="5118100" y="2051050"/>
          <p14:tracePt t="127305" x="5130800" y="2044700"/>
          <p14:tracePt t="127321" x="5162550" y="2025650"/>
          <p14:tracePt t="127338" x="5181600" y="2019300"/>
          <p14:tracePt t="127355" x="5200650" y="2012950"/>
          <p14:tracePt t="127372" x="5213350" y="2000250"/>
          <p14:tracePt t="127388" x="5219700" y="1993900"/>
          <p14:tracePt t="127405" x="5232400" y="1987550"/>
          <p14:tracePt t="127423" x="5238750" y="1974850"/>
          <p14:tracePt t="127438" x="5238750" y="1962150"/>
          <p14:tracePt t="127440" x="5238750" y="1955800"/>
          <p14:tracePt t="127455" x="5238750" y="1949450"/>
          <p14:tracePt t="127472" x="5226050" y="1930400"/>
          <p14:tracePt t="127488" x="5219700" y="1924050"/>
          <p14:tracePt t="127506" x="5200650" y="1911350"/>
          <p14:tracePt t="127522" x="5187950" y="1905000"/>
          <p14:tracePt t="127538" x="5175250" y="1898650"/>
          <p14:tracePt t="127555" x="5162550" y="1898650"/>
          <p14:tracePt t="127572" x="5149850" y="1892300"/>
          <p14:tracePt t="127588" x="5137150" y="1892300"/>
          <p14:tracePt t="127605" x="5118100" y="1892300"/>
          <p14:tracePt t="127622" x="5092700" y="1892300"/>
          <p14:tracePt t="127638" x="5054600" y="1892300"/>
          <p14:tracePt t="127655" x="5041900" y="1898650"/>
          <p14:tracePt t="127672" x="5010150" y="1898650"/>
          <p14:tracePt t="127688" x="4984750" y="1898650"/>
          <p14:tracePt t="127705" x="4978400" y="1905000"/>
          <p14:tracePt t="127828" x="4972050" y="1905000"/>
          <p14:tracePt t="127844" x="4965700" y="1905000"/>
          <p14:tracePt t="127869" x="4959350" y="1905000"/>
          <p14:tracePt t="127894" x="4953000" y="1905000"/>
          <p14:tracePt t="127957" x="4940300" y="1905000"/>
          <p14:tracePt t="127965" x="4933950" y="1905000"/>
          <p14:tracePt t="127974" x="4927600" y="1911350"/>
          <p14:tracePt t="127989" x="4908550" y="1911350"/>
          <p14:tracePt t="128006" x="4883150" y="1917700"/>
          <p14:tracePt t="128022" x="4857750" y="1930400"/>
          <p14:tracePt t="128039" x="4845050" y="1936750"/>
          <p14:tracePt t="128055" x="4826000" y="1943100"/>
          <p14:tracePt t="128072" x="4813300" y="1943100"/>
          <p14:tracePt t="128089" x="4800600" y="1949450"/>
          <p14:tracePt t="128106" x="4794250" y="1949450"/>
          <p14:tracePt t="128183" x="4787900" y="1949450"/>
          <p14:tracePt t="128193" x="4775200" y="1949450"/>
          <p14:tracePt t="128208" x="4756150" y="1949450"/>
          <p14:tracePt t="128223" x="4724400" y="1949450"/>
          <p14:tracePt t="128239" x="4699000" y="1949450"/>
          <p14:tracePt t="128256" x="4667250" y="1949450"/>
          <p14:tracePt t="128273" x="4616450" y="1943100"/>
          <p14:tracePt t="128289" x="4559300" y="1943100"/>
          <p14:tracePt t="128306" x="4502150" y="1943100"/>
          <p14:tracePt t="128322" x="4451350" y="1943100"/>
          <p14:tracePt t="128339" x="4413250" y="1943100"/>
          <p14:tracePt t="128356" x="4387850" y="1943100"/>
          <p14:tracePt t="128372" x="4375150" y="1943100"/>
          <p14:tracePt t="128389" x="4368800" y="1943100"/>
          <p14:tracePt t="128406" x="4362450" y="1943100"/>
          <p14:tracePt t="128422" x="4356100" y="1943100"/>
          <p14:tracePt t="128439" x="4349750" y="1943100"/>
          <p14:tracePt t="128456" x="4337050" y="1943100"/>
          <p14:tracePt t="128489" x="4337050" y="1949450"/>
          <p14:tracePt t="128506" x="4337050" y="1968500"/>
          <p14:tracePt t="128522" x="4343400" y="2000250"/>
          <p14:tracePt t="128539" x="4368800" y="2032000"/>
          <p14:tracePt t="128556" x="4394200" y="2057400"/>
          <p14:tracePt t="128573" x="4438650" y="2082800"/>
          <p14:tracePt t="128589" x="4483100" y="2108200"/>
          <p14:tracePt t="128606" x="4572000" y="2127250"/>
          <p14:tracePt t="128623" x="4705350" y="2159000"/>
          <p14:tracePt t="128640" x="4870450" y="2184400"/>
          <p14:tracePt t="128656" x="5022850" y="2197100"/>
          <p14:tracePt t="128672" x="5137150" y="2197100"/>
          <p14:tracePt t="128690" x="5245100" y="2178050"/>
          <p14:tracePt t="128706" x="5276850" y="2165350"/>
          <p14:tracePt t="128723" x="5283200" y="2159000"/>
          <p14:tracePt t="128770" x="5289550" y="2159000"/>
          <p14:tracePt t="128789" x="5302250" y="2146300"/>
          <p14:tracePt t="128806" x="5321300" y="2139950"/>
          <p14:tracePt t="128823" x="5353050" y="2120900"/>
          <p14:tracePt t="128839" x="5372100" y="2108200"/>
          <p14:tracePt t="128856" x="5391150" y="2095500"/>
          <p14:tracePt t="128873" x="5410200" y="2082800"/>
          <p14:tracePt t="128889" x="5422900" y="2076450"/>
          <p14:tracePt t="128906" x="5429250" y="2070100"/>
          <p14:tracePt t="128923" x="5435600" y="2070100"/>
          <p14:tracePt t="128939" x="5435600" y="2063750"/>
          <p14:tracePt t="129021" x="5435600" y="2057400"/>
          <p14:tracePt t="129040" x="5435600" y="2051050"/>
          <p14:tracePt t="129056" x="5429250" y="2044700"/>
          <p14:tracePt t="129074" x="5422900" y="2032000"/>
          <p14:tracePt t="129090" x="5410200" y="2019300"/>
          <p14:tracePt t="129106" x="5353050" y="1981200"/>
          <p14:tracePt t="129108" x="5327650" y="1968500"/>
          <p14:tracePt t="129123" x="5295900" y="1955800"/>
          <p14:tracePt t="129125" x="5264150" y="1943100"/>
          <p14:tracePt t="129139" x="5232400" y="1924050"/>
          <p14:tracePt t="129142" x="5194300" y="1911350"/>
          <p14:tracePt t="129156" x="5175250" y="1898650"/>
          <p14:tracePt t="129173" x="5149850" y="1885950"/>
          <p14:tracePt t="129175" x="5137150" y="1879600"/>
          <p14:tracePt t="129190" x="5118100" y="1860550"/>
          <p14:tracePt t="129206" x="5099050" y="1847850"/>
          <p14:tracePt t="129223" x="5086350" y="1835150"/>
          <p14:tracePt t="129240" x="5067300" y="1822450"/>
          <p14:tracePt t="129256" x="5035550" y="1803400"/>
          <p14:tracePt t="129273" x="4959350" y="1778000"/>
          <p14:tracePt t="129290" x="4902200" y="1758950"/>
          <p14:tracePt t="129307" x="4857750" y="1739900"/>
          <p14:tracePt t="129323" x="4832350" y="1733550"/>
          <p14:tracePt t="129375" x="4826000" y="1733550"/>
          <p14:tracePt t="129390" x="4813300" y="1739900"/>
          <p14:tracePt t="129407" x="4813300" y="1752600"/>
          <p14:tracePt t="129424" x="4800600" y="1771650"/>
          <p14:tracePt t="129440" x="4800600" y="1784350"/>
          <p14:tracePt t="129456" x="4806950" y="1790700"/>
          <p14:tracePt t="129473" x="4819650" y="1797050"/>
          <p14:tracePt t="129490" x="4826000" y="1803400"/>
          <p14:tracePt t="129507" x="4851400" y="1816100"/>
          <p14:tracePt t="129523" x="4908550" y="1835150"/>
          <p14:tracePt t="129540" x="4991100" y="1854200"/>
          <p14:tracePt t="129556" x="5130800" y="1873250"/>
          <p14:tracePt t="129573" x="5283200" y="1892300"/>
          <p14:tracePt t="129590" x="5416550" y="1911350"/>
          <p14:tracePt t="129606" x="5556250" y="1930400"/>
          <p14:tracePt t="129623" x="5753100" y="1943100"/>
          <p14:tracePt t="129640" x="5854700" y="1943100"/>
          <p14:tracePt t="129656" x="5899150" y="1943100"/>
          <p14:tracePt t="129673" x="5911850" y="1943100"/>
          <p14:tracePt t="129690" x="5924550" y="1943100"/>
          <p14:tracePt t="129707" x="5930900" y="1943100"/>
          <p14:tracePt t="129723" x="5937250" y="1943100"/>
          <p14:tracePt t="129762" x="5943600" y="1943100"/>
          <p14:tracePt t="129773" x="5949950" y="1943100"/>
          <p14:tracePt t="129790" x="5969000" y="1949450"/>
          <p14:tracePt t="129807" x="5988050" y="1962150"/>
          <p14:tracePt t="129823" x="5994400" y="1974850"/>
          <p14:tracePt t="129841" x="6013450" y="2000250"/>
          <p14:tracePt t="129857" x="6019800" y="2012950"/>
          <p14:tracePt t="129874" x="6032500" y="2044700"/>
          <p14:tracePt t="129890" x="6038850" y="2057400"/>
          <p14:tracePt t="129907" x="6038850" y="2063750"/>
          <p14:tracePt t="129923" x="6045200" y="2070100"/>
          <p14:tracePt t="129970" x="6051550" y="2070100"/>
          <p14:tracePt t="130046" x="6057900" y="2070100"/>
          <p14:tracePt t="130057" x="6057900" y="2063750"/>
          <p14:tracePt t="130074" x="6057900" y="2057400"/>
          <p14:tracePt t="130091" x="6064250" y="2051050"/>
          <p14:tracePt t="130109" x="6076950" y="2032000"/>
          <p14:tracePt t="130124" x="6089650" y="2006600"/>
          <p14:tracePt t="130141" x="6096000" y="1987550"/>
          <p14:tracePt t="130157" x="6108700" y="1962150"/>
          <p14:tracePt t="130174" x="6115050" y="1949450"/>
          <p14:tracePt t="130191" x="6115050" y="1936750"/>
          <p14:tracePt t="130207" x="6115050" y="1917700"/>
          <p14:tracePt t="130224" x="6115050" y="1905000"/>
          <p14:tracePt t="130241" x="6115050" y="1892300"/>
          <p14:tracePt t="130257" x="6115050" y="1873250"/>
          <p14:tracePt t="130274" x="6108700" y="1854200"/>
          <p14:tracePt t="130290" x="6102350" y="1835150"/>
          <p14:tracePt t="130308" x="6096000" y="1816100"/>
          <p14:tracePt t="130324" x="6089650" y="1803400"/>
          <p14:tracePt t="130341" x="6070600" y="1784350"/>
          <p14:tracePt t="130358" x="6019800" y="1771650"/>
          <p14:tracePt t="130374" x="5956300" y="1771650"/>
          <p14:tracePt t="130391" x="5905500" y="1771650"/>
          <p14:tracePt t="130407" x="5822950" y="1778000"/>
          <p14:tracePt t="130424" x="5746750" y="1784350"/>
          <p14:tracePt t="130441" x="5683250" y="1797050"/>
          <p14:tracePt t="130457" x="5651500" y="1803400"/>
          <p14:tracePt t="130474" x="5607050" y="1809750"/>
          <p14:tracePt t="130491" x="5588000" y="1809750"/>
          <p14:tracePt t="130508" x="5562600" y="1822450"/>
          <p14:tracePt t="130524" x="5549900" y="1835150"/>
          <p14:tracePt t="130541" x="5530850" y="1854200"/>
          <p14:tracePt t="130557" x="5518150" y="1866900"/>
          <p14:tracePt t="130574" x="5505450" y="1879600"/>
          <p14:tracePt t="130591" x="5499100" y="1905000"/>
          <p14:tracePt t="130592" x="5499100" y="1911350"/>
          <p14:tracePt t="130607" x="5499100" y="1917700"/>
          <p14:tracePt t="130624" x="5511800" y="1936750"/>
          <p14:tracePt t="130641" x="5549900" y="1955800"/>
          <p14:tracePt t="130657" x="5632450" y="1981200"/>
          <p14:tracePt t="130674" x="5740400" y="2012950"/>
          <p14:tracePt t="130691" x="5835650" y="2038350"/>
          <p14:tracePt t="130707" x="5924550" y="2063750"/>
          <p14:tracePt t="130724" x="5994400" y="2082800"/>
          <p14:tracePt t="130741" x="6057900" y="2089150"/>
          <p14:tracePt t="130757" x="6146800" y="2089150"/>
          <p14:tracePt t="130774" x="6254750" y="2076450"/>
          <p14:tracePt t="130791" x="6356350" y="2051050"/>
          <p14:tracePt t="130808" x="6419850" y="2032000"/>
          <p14:tracePt t="130824" x="6451600" y="2019300"/>
          <p14:tracePt t="130841" x="6470650" y="2006600"/>
          <p14:tracePt t="130891" x="6477000" y="2006600"/>
          <p14:tracePt t="130899" x="6483350" y="2006600"/>
          <p14:tracePt t="130908" x="6489700" y="2006600"/>
          <p14:tracePt t="130924" x="6521450" y="1993900"/>
          <p14:tracePt t="130941" x="6559550" y="1981200"/>
          <p14:tracePt t="130958" x="6584950" y="1968500"/>
          <p14:tracePt t="130975" x="6610350" y="1955800"/>
          <p14:tracePt t="130991" x="6623050" y="1949450"/>
          <p14:tracePt t="131008" x="6629400" y="1943100"/>
          <p14:tracePt t="131024" x="6642100" y="1930400"/>
          <p14:tracePt t="131041" x="6661150" y="1917700"/>
          <p14:tracePt t="131046" x="6667500" y="1905000"/>
          <p14:tracePt t="131058" x="6680200" y="1898650"/>
          <p14:tracePt t="131060" x="6686550" y="1892300"/>
          <p14:tracePt t="131074" x="6692900" y="1879600"/>
          <p14:tracePt t="131077" x="6699250" y="1873250"/>
          <p14:tracePt t="131092" x="6705600" y="1866900"/>
          <p14:tracePt t="131108" x="6711950" y="1847850"/>
          <p14:tracePt t="131204" x="6699250" y="1841500"/>
          <p14:tracePt t="131225" x="6667500" y="1841500"/>
          <p14:tracePt t="131242" x="6629400" y="1841500"/>
          <p14:tracePt t="131258" x="6578600" y="1841500"/>
          <p14:tracePt t="131275" x="6508750" y="1847850"/>
          <p14:tracePt t="131292" x="6381750" y="1854200"/>
          <p14:tracePt t="131308" x="6330950" y="1860550"/>
          <p14:tracePt t="131325" x="6210300" y="1860550"/>
          <p14:tracePt t="131342" x="6108700" y="1854200"/>
          <p14:tracePt t="131358" x="6026150" y="1847850"/>
          <p14:tracePt t="131375" x="5943600" y="1841500"/>
          <p14:tracePt t="131391" x="5873750" y="1828800"/>
          <p14:tracePt t="131408" x="5765800" y="1809750"/>
          <p14:tracePt t="131425" x="5632450" y="1790700"/>
          <p14:tracePt t="131442" x="5511800" y="1771650"/>
          <p14:tracePt t="131458" x="5365750" y="1752600"/>
          <p14:tracePt t="131475" x="5251450" y="1733550"/>
          <p14:tracePt t="131491" x="5162550" y="1727200"/>
          <p14:tracePt t="131508" x="5080000" y="1727200"/>
          <p14:tracePt t="131525" x="5016500" y="1727200"/>
          <p14:tracePt t="131527" x="4991100" y="1727200"/>
          <p14:tracePt t="131542" x="4953000" y="1739900"/>
          <p14:tracePt t="131558" x="4902200" y="1758950"/>
          <p14:tracePt t="131575" x="4851400" y="1778000"/>
          <p14:tracePt t="131592" x="4787900" y="1797050"/>
          <p14:tracePt t="131608" x="4724400" y="1809750"/>
          <p14:tracePt t="131625" x="4654550" y="1822450"/>
          <p14:tracePt t="131642" x="4629150" y="1828800"/>
          <p14:tracePt t="131658" x="4591050" y="1835150"/>
          <p14:tracePt t="131675" x="4578350" y="1841500"/>
          <p14:tracePt t="131692" x="4552950" y="1860550"/>
          <p14:tracePt t="131709" x="4521200" y="1885950"/>
          <p14:tracePt t="131725" x="4489450" y="1917700"/>
          <p14:tracePt t="131742" x="4464050" y="1949450"/>
          <p14:tracePt t="131758" x="4457700" y="1962150"/>
          <p14:tracePt t="131776" x="4445000" y="1993900"/>
          <p14:tracePt t="131792" x="4445000" y="2012950"/>
          <p14:tracePt t="131808" x="4438650" y="2025650"/>
          <p14:tracePt t="131825" x="4438650" y="2038350"/>
          <p14:tracePt t="131842" x="4438650" y="2044700"/>
          <p14:tracePt t="131858" x="4438650" y="2057400"/>
          <p14:tracePt t="131875" x="4432300" y="2063750"/>
          <p14:tracePt t="131892" x="4425950" y="2070100"/>
          <p14:tracePt t="131909" x="4419600" y="2082800"/>
          <p14:tracePt t="131925" x="4406900" y="2089150"/>
          <p14:tracePt t="131942" x="4387850" y="2101850"/>
          <p14:tracePt t="131958" x="4362450" y="2108200"/>
          <p14:tracePt t="131975" x="4330700" y="2114550"/>
          <p14:tracePt t="131992" x="4292600" y="2127250"/>
          <p14:tracePt t="132009" x="4216400" y="2127250"/>
          <p14:tracePt t="132010" x="4171950" y="2127250"/>
          <p14:tracePt t="132025" x="4152900" y="2127250"/>
          <p14:tracePt t="132028" x="4114800" y="2127250"/>
          <p14:tracePt t="132042" x="4064000" y="2127250"/>
          <p14:tracePt t="132058" x="4032250" y="2114550"/>
          <p14:tracePt t="132075" x="4019550" y="2114550"/>
          <p14:tracePt t="132125" x="4019550" y="2108200"/>
          <p14:tracePt t="132142" x="4044950" y="2101850"/>
          <p14:tracePt t="132159" x="4051300" y="2101850"/>
          <p14:tracePt t="132160" x="4051300" y="2095500"/>
          <p14:tracePt t="132177" x="4064000" y="2095500"/>
          <p14:tracePt t="132192" x="4076700" y="2095500"/>
          <p14:tracePt t="132209" x="4089400" y="2095500"/>
          <p14:tracePt t="132227" x="4108450" y="2108200"/>
          <p14:tracePt t="132242" x="4127500" y="2120900"/>
          <p14:tracePt t="132259" x="4146550" y="2139950"/>
          <p14:tracePt t="132275" x="4165600" y="2165350"/>
          <p14:tracePt t="132292" x="4184650" y="2203450"/>
          <p14:tracePt t="132309" x="4203700" y="2241550"/>
          <p14:tracePt t="132325" x="4229100" y="2292350"/>
          <p14:tracePt t="132342" x="4273550" y="2336800"/>
          <p14:tracePt t="132359" x="4305300" y="2355850"/>
          <p14:tracePt t="132360" x="4337050" y="2368550"/>
          <p14:tracePt t="132376" x="4381500" y="2381250"/>
          <p14:tracePt t="132392" x="4445000" y="2381250"/>
          <p14:tracePt t="132409" x="4489450" y="2374900"/>
          <p14:tracePt t="132426" x="4540250" y="2349500"/>
          <p14:tracePt t="132443" x="4565650" y="2324100"/>
          <p14:tracePt t="132459" x="4603750" y="2273300"/>
          <p14:tracePt t="132476" x="4629150" y="2235200"/>
          <p14:tracePt t="132492" x="4654550" y="2165350"/>
          <p14:tracePt t="132509" x="4660900" y="2120900"/>
          <p14:tracePt t="132526" x="4667250" y="2082800"/>
          <p14:tracePt t="132542" x="4667250" y="2032000"/>
          <p14:tracePt t="132559" x="4654550" y="2006600"/>
          <p14:tracePt t="132576" x="4635500" y="1974850"/>
          <p14:tracePt t="132592" x="4616450" y="1949450"/>
          <p14:tracePt t="132609" x="4591050" y="1930400"/>
          <p14:tracePt t="132626" x="4559300" y="1898650"/>
          <p14:tracePt t="132642" x="4546600" y="1892300"/>
          <p14:tracePt t="132660" x="4527550" y="1885950"/>
          <p14:tracePt t="132676" x="4495800" y="1879600"/>
          <p14:tracePt t="132692" x="4457700" y="1879600"/>
          <p14:tracePt t="132709" x="4425950" y="1873250"/>
          <p14:tracePt t="132726" x="4394200" y="1873250"/>
          <p14:tracePt t="132743" x="4375150" y="1873250"/>
          <p14:tracePt t="132759" x="4356100" y="1873250"/>
          <p14:tracePt t="132776" x="4337050" y="1892300"/>
          <p14:tracePt t="132793" x="4318000" y="1924050"/>
          <p14:tracePt t="132809" x="4311650" y="1968500"/>
          <p14:tracePt t="132826" x="4311650" y="2000250"/>
          <p14:tracePt t="132845" x="4318000" y="2051050"/>
          <p14:tracePt t="132860" x="4330700" y="2070100"/>
          <p14:tracePt t="132876" x="4330700" y="2076450"/>
          <p14:tracePt t="133471" x="4330700" y="2082800"/>
          <p14:tracePt t="133479" x="4318000" y="2089150"/>
          <p14:tracePt t="133493" x="4222750" y="2114550"/>
          <p14:tracePt t="133510" x="4089400" y="2127250"/>
          <p14:tracePt t="133526" x="3962400" y="2127250"/>
          <p14:tracePt t="133544" x="3810000" y="2108200"/>
          <p14:tracePt t="133560" x="3638550" y="2063750"/>
          <p14:tracePt t="133577" x="3479800" y="2012950"/>
          <p14:tracePt t="133594" x="3365500" y="1981200"/>
          <p14:tracePt t="133610" x="3238500" y="1949450"/>
          <p14:tracePt t="133627" x="3098800" y="1917700"/>
          <p14:tracePt t="133644" x="2971800" y="1892300"/>
          <p14:tracePt t="133660" x="2882900" y="1866900"/>
          <p14:tracePt t="133677" x="2851150" y="1854200"/>
          <p14:tracePt t="133693" x="2844800" y="1847850"/>
          <p14:tracePt t="133744" x="2832100" y="1847850"/>
          <p14:tracePt t="133760" x="2806700" y="1854200"/>
          <p14:tracePt t="133777" x="2749550" y="1879600"/>
          <p14:tracePt t="133794" x="2686050" y="1911350"/>
          <p14:tracePt t="133810" x="2660650" y="1924050"/>
          <p14:tracePt t="133827" x="2641600" y="1936750"/>
          <p14:tracePt t="133844" x="2584450" y="1968500"/>
          <p14:tracePt t="133860" x="2444750" y="2019300"/>
          <p14:tracePt t="133877" x="2305050" y="2051050"/>
          <p14:tracePt t="133893" x="2139950" y="2063750"/>
          <p14:tracePt t="133910" x="1981200" y="2063750"/>
          <p14:tracePt t="133927" x="1854200" y="2051050"/>
          <p14:tracePt t="133943" x="1784350" y="2038350"/>
          <p14:tracePt t="133960" x="1771650" y="2032000"/>
          <p14:tracePt t="133977" x="1758950" y="2032000"/>
          <p14:tracePt t="133993" x="1708150" y="2044700"/>
          <p14:tracePt t="134010" x="1619250" y="2057400"/>
          <p14:tracePt t="134028" x="1492250" y="2070100"/>
          <p14:tracePt t="134044" x="1397000" y="2070100"/>
          <p14:tracePt t="134060" x="1327150" y="2070100"/>
          <p14:tracePt t="134077" x="1308100" y="2070100"/>
          <p14:tracePt t="134110" x="1308100" y="2076450"/>
          <p14:tracePt t="134127" x="1308100" y="2082800"/>
          <p14:tracePt t="134144" x="1308100" y="2095500"/>
          <p14:tracePt t="134160" x="1301750" y="2146300"/>
          <p14:tracePt t="134162" x="1301750" y="2184400"/>
          <p14:tracePt t="134178" x="1295400" y="2273300"/>
          <p14:tracePt t="134194" x="1308100" y="2362200"/>
          <p14:tracePt t="134210" x="1333500" y="2444750"/>
          <p14:tracePt t="134227" x="1371600" y="2495550"/>
          <p14:tracePt t="134243" x="1384300" y="2520950"/>
          <p14:tracePt t="134260" x="1390650" y="2540000"/>
          <p14:tracePt t="134277" x="1390650" y="2565400"/>
          <p14:tracePt t="134294" x="1390650" y="2578100"/>
          <p14:tracePt t="134311" x="1377950" y="2590800"/>
          <p14:tracePt t="134361" x="1377950" y="2584450"/>
          <p14:tracePt t="134368" x="1384300" y="2578100"/>
          <p14:tracePt t="134378" x="1390650" y="2571750"/>
          <p14:tracePt t="134394" x="1428750" y="2533650"/>
          <p14:tracePt t="134411" x="1466850" y="2501900"/>
          <p14:tracePt t="134427" x="1504950" y="2451100"/>
          <p14:tracePt t="134444" x="1562100" y="2381250"/>
          <p14:tracePt t="134460" x="1638300" y="2260600"/>
          <p14:tracePt t="134477" x="1708150" y="2120900"/>
          <p14:tracePt t="134494" x="1765300" y="1974850"/>
          <p14:tracePt t="134511" x="1778000" y="1860550"/>
          <p14:tracePt t="134513" x="1771650" y="1822450"/>
          <p14:tracePt t="134528" x="1746250" y="1771650"/>
          <p14:tracePt t="134544" x="1733550" y="1746250"/>
          <p14:tracePt t="134561" x="1733550" y="1739900"/>
          <p14:tracePt t="134594" x="1733550" y="1746250"/>
          <p14:tracePt t="134611" x="1727200" y="1778000"/>
          <p14:tracePt t="134627" x="1714500" y="1816100"/>
          <p14:tracePt t="134644" x="1708150" y="1873250"/>
          <p14:tracePt t="134661" x="1746250" y="1968500"/>
          <p14:tracePt t="134678" x="1828800" y="2070100"/>
          <p14:tracePt t="134694" x="1981200" y="2197100"/>
          <p14:tracePt t="134711" x="2146300" y="2292350"/>
          <p14:tracePt t="134728" x="2343150" y="2362200"/>
          <p14:tracePt t="134744" x="2565400" y="2393950"/>
          <p14:tracePt t="134761" x="2736850" y="2368550"/>
          <p14:tracePt t="134778" x="2895600" y="2254250"/>
          <p14:tracePt t="134794" x="2940050" y="2133600"/>
          <p14:tracePt t="134811" x="2946400" y="2012950"/>
          <p14:tracePt t="134827" x="2927350" y="1885950"/>
          <p14:tracePt t="134844" x="2901950" y="1752600"/>
          <p14:tracePt t="134861" x="2844800" y="1612900"/>
          <p14:tracePt t="134878" x="2762250" y="1485900"/>
          <p14:tracePt t="134894" x="2660650" y="1358900"/>
          <p14:tracePt t="134911" x="2540000" y="1244600"/>
          <p14:tracePt t="134928" x="2444750" y="1168400"/>
          <p14:tracePt t="134944" x="2330450" y="1104900"/>
          <p14:tracePt t="134961" x="2190750" y="1066800"/>
          <p14:tracePt t="134978" x="1987550" y="1060450"/>
          <p14:tracePt t="134994" x="1758950" y="1092200"/>
          <p14:tracePt t="135012" x="1492250" y="1174750"/>
          <p14:tracePt t="135028" x="1168400" y="1314450"/>
          <p14:tracePt t="135045" x="952500" y="1428750"/>
          <p14:tracePt t="135061" x="768350" y="1549400"/>
          <p14:tracePt t="135078" x="641350" y="1676400"/>
          <p14:tracePt t="135094" x="571500" y="1809750"/>
          <p14:tracePt t="135112" x="577850" y="1917700"/>
          <p14:tracePt t="135128" x="635000" y="2012950"/>
          <p14:tracePt t="135144" x="749300" y="2101850"/>
          <p14:tracePt t="135161" x="869950" y="2165350"/>
          <p14:tracePt t="135178" x="1035050" y="2222500"/>
          <p14:tracePt t="135195" x="1231900" y="2260600"/>
          <p14:tracePt t="135211" x="1466850" y="2279650"/>
          <p14:tracePt t="135228" x="1790700" y="2241550"/>
          <p14:tracePt t="135245" x="2025650" y="2178050"/>
          <p14:tracePt t="135262" x="2343150" y="2012950"/>
          <p14:tracePt t="135278" x="2438400" y="1905000"/>
          <p14:tracePt t="135295" x="2463800" y="1784350"/>
          <p14:tracePt t="135312" x="2451100" y="1689100"/>
          <p14:tracePt t="135328" x="2406650" y="1587500"/>
          <p14:tracePt t="135345" x="2330450" y="1485900"/>
          <p14:tracePt t="135361" x="2241550" y="1403350"/>
          <p14:tracePt t="135378" x="2089150" y="1301750"/>
          <p14:tracePt t="135395" x="1943100" y="1225550"/>
          <p14:tracePt t="135411" x="1822450" y="1168400"/>
          <p14:tracePt t="135428" x="1746250" y="1130300"/>
          <p14:tracePt t="135430" x="1708150" y="1111250"/>
          <p14:tracePt t="135445" x="1676400" y="1098550"/>
          <p14:tracePt t="135462" x="1606550" y="1104900"/>
          <p14:tracePt t="135478" x="1549400" y="1187450"/>
          <p14:tracePt t="135495" x="1524000" y="1244600"/>
          <p14:tracePt t="135512" x="1441450" y="1504950"/>
          <p14:tracePt t="135528" x="1416050" y="1682750"/>
          <p14:tracePt t="135545" x="1409700" y="1885950"/>
          <p14:tracePt t="135561" x="1447800" y="2025650"/>
          <p14:tracePt t="135578" x="1524000" y="2171700"/>
          <p14:tracePt t="135595" x="1612900" y="2273300"/>
          <p14:tracePt t="135612" x="1708150" y="2330450"/>
          <p14:tracePt t="135628" x="1790700" y="2343150"/>
          <p14:tracePt t="135645" x="1879600" y="2343150"/>
          <p14:tracePt t="135662" x="2000250" y="2298700"/>
          <p14:tracePt t="135678" x="2095500" y="2241550"/>
          <p14:tracePt t="135696" x="2209800" y="2159000"/>
          <p14:tracePt t="135712" x="2254250" y="2108200"/>
          <p14:tracePt t="135728" x="2254250" y="2089150"/>
          <p14:tracePt t="135745" x="2254250" y="2082800"/>
          <p14:tracePt t="135762" x="2254250" y="2076450"/>
          <p14:tracePt t="135779" x="2241550" y="2070100"/>
          <p14:tracePt t="135795" x="2209800" y="2057400"/>
          <p14:tracePt t="135812" x="2165350" y="2044700"/>
          <p14:tracePt t="135829" x="2127250" y="2025650"/>
          <p14:tracePt t="135845" x="2101850" y="1993900"/>
          <p14:tracePt t="135862" x="2089150" y="1962150"/>
          <p14:tracePt t="135879" x="2076450" y="1943100"/>
          <p14:tracePt t="135895" x="2070100" y="1905000"/>
          <p14:tracePt t="135912" x="2070100" y="1866900"/>
          <p14:tracePt t="135928" x="2063750" y="1822450"/>
          <p14:tracePt t="135946" x="2057400" y="1765300"/>
          <p14:tracePt t="135962" x="2051050" y="1758950"/>
          <p14:tracePt t="136939" x="2051050" y="1752600"/>
          <p14:tracePt t="136948" x="2063750" y="1739900"/>
          <p14:tracePt t="136954" x="2082800" y="1727200"/>
          <p14:tracePt t="136964" x="2101850" y="1714500"/>
          <p14:tracePt t="136980" x="2171700" y="1676400"/>
          <p14:tracePt t="136996" x="2235200" y="1638300"/>
          <p14:tracePt t="137013" x="2254250" y="1593850"/>
          <p14:tracePt t="137030" x="2241550" y="1555750"/>
          <p14:tracePt t="137047" x="2190750" y="1498600"/>
          <p14:tracePt t="137063" x="2139950" y="1447800"/>
          <p14:tracePt t="137079" x="2082800" y="1390650"/>
          <p14:tracePt t="137097" x="2032000" y="1346200"/>
          <p14:tracePt t="137113" x="1981200" y="1308100"/>
          <p14:tracePt t="137130" x="1860550" y="1263650"/>
          <p14:tracePt t="137146" x="1803400" y="1257300"/>
          <p14:tracePt t="137164" x="1543050" y="1238250"/>
          <p14:tracePt t="137180" x="1390650" y="1231900"/>
          <p14:tracePt t="137196" x="1244600" y="1231900"/>
          <p14:tracePt t="137213" x="1123950" y="1244600"/>
          <p14:tracePt t="137231" x="1003300" y="1276350"/>
          <p14:tracePt t="137246" x="914400" y="1320800"/>
          <p14:tracePt t="137263" x="844550" y="1377950"/>
          <p14:tracePt t="137280" x="812800" y="1447800"/>
          <p14:tracePt t="137296" x="806450" y="1517650"/>
          <p14:tracePt t="137313" x="812800" y="1574800"/>
          <p14:tracePt t="137330" x="844550" y="1670050"/>
          <p14:tracePt t="137347" x="876300" y="1752600"/>
          <p14:tracePt t="137364" x="927100" y="1885950"/>
          <p14:tracePt t="137380" x="965200" y="1981200"/>
          <p14:tracePt t="137396" x="1009650" y="2044700"/>
          <p14:tracePt t="137413" x="1054100" y="2095500"/>
          <p14:tracePt t="137430" x="1098550" y="2127250"/>
          <p14:tracePt t="137446" x="1149350" y="2152650"/>
          <p14:tracePt t="137463" x="1200150" y="2159000"/>
          <p14:tracePt t="137480" x="1244600" y="2159000"/>
          <p14:tracePt t="137497" x="1320800" y="2127250"/>
          <p14:tracePt t="137515" x="1409700" y="2070100"/>
          <p14:tracePt t="137530" x="1466850" y="2025650"/>
          <p14:tracePt t="137547" x="1536700" y="1936750"/>
          <p14:tracePt t="137563" x="1587500" y="1847850"/>
          <p14:tracePt t="137580" x="1619250" y="1790700"/>
          <p14:tracePt t="137596" x="1644650" y="1746250"/>
          <p14:tracePt t="137614" x="1651000" y="1676400"/>
          <p14:tracePt t="137630" x="1638300" y="1644650"/>
          <p14:tracePt t="137647" x="1612900" y="1600200"/>
          <p14:tracePt t="137663" x="1581150" y="1555750"/>
          <p14:tracePt t="137680" x="1562100" y="1524000"/>
          <p14:tracePt t="137697" x="1536700" y="1473200"/>
          <p14:tracePt t="137713" x="1511300" y="1435100"/>
          <p14:tracePt t="137730" x="1485900" y="1403350"/>
          <p14:tracePt t="137747" x="1460500" y="1384300"/>
          <p14:tracePt t="137763" x="1409700" y="1365250"/>
          <p14:tracePt t="137780" x="1371600" y="1352550"/>
          <p14:tracePt t="137797" x="1333500" y="1346200"/>
          <p14:tracePt t="137813" x="1314450" y="1346200"/>
          <p14:tracePt t="137830" x="1282700" y="1346200"/>
          <p14:tracePt t="137847" x="1250950" y="1365250"/>
          <p14:tracePt t="137848" x="1225550" y="1397000"/>
          <p14:tracePt t="137864" x="1181100" y="1466850"/>
          <p14:tracePt t="137880" x="1162050" y="1543050"/>
          <p14:tracePt t="137897" x="1155700" y="1670050"/>
          <p14:tracePt t="137913" x="1162050" y="1778000"/>
          <p14:tracePt t="137930" x="1193800" y="1873250"/>
          <p14:tracePt t="137947" x="1250950" y="1936750"/>
          <p14:tracePt t="137964" x="1346200" y="1987550"/>
          <p14:tracePt t="137980" x="1454150" y="2012950"/>
          <p14:tracePt t="137997" x="1536700" y="2012950"/>
          <p14:tracePt t="138014" x="1612900" y="2000250"/>
          <p14:tracePt t="138030" x="1708150" y="1955800"/>
          <p14:tracePt t="138047" x="1758950" y="1905000"/>
          <p14:tracePt t="138063" x="1790700" y="1841500"/>
          <p14:tracePt t="138080" x="1809750" y="1746250"/>
          <p14:tracePt t="138098" x="1803400" y="1651000"/>
          <p14:tracePt t="138114" x="1778000" y="1619250"/>
          <p14:tracePt t="138130" x="1758950" y="1612900"/>
          <p14:tracePt t="138147" x="1727200" y="1612900"/>
          <p14:tracePt t="138164" x="1670050" y="1625600"/>
          <p14:tracePt t="138180" x="1625600" y="1644650"/>
          <p14:tracePt t="138197" x="1574800" y="1663700"/>
          <p14:tracePt t="138214" x="1549400" y="1676400"/>
          <p14:tracePt t="138230" x="1517650" y="1714500"/>
          <p14:tracePt t="138247" x="1504950" y="1765300"/>
          <p14:tracePt t="138264" x="1504950" y="1841500"/>
          <p14:tracePt t="138280" x="1517650" y="1930400"/>
          <p14:tracePt t="138298" x="1536700" y="1987550"/>
          <p14:tracePt t="138314" x="1555750" y="2038350"/>
          <p14:tracePt t="138330" x="1568450" y="2070100"/>
          <p14:tracePt t="138348" x="1593850" y="2101850"/>
          <p14:tracePt t="138364" x="1600200" y="2114550"/>
          <p14:tracePt t="138380" x="1606550" y="2120900"/>
          <p14:tracePt t="138397" x="1612900" y="2127250"/>
          <p14:tracePt t="138414" x="1619250" y="2139950"/>
          <p14:tracePt t="138431" x="1619250" y="2171700"/>
          <p14:tracePt t="138448" x="1612900" y="2203450"/>
          <p14:tracePt t="138464" x="1600200" y="2222500"/>
          <p14:tracePt t="138481" x="1593850" y="2235200"/>
          <p14:tracePt t="138497" x="1587500" y="2247900"/>
          <p14:tracePt t="138514" x="1581150" y="2266950"/>
          <p14:tracePt t="138531" x="1574800" y="2286000"/>
          <p14:tracePt t="138536" x="1562100" y="2317750"/>
          <p14:tracePt t="138547" x="1562100" y="2336800"/>
          <p14:tracePt t="138564" x="1562100" y="2406650"/>
          <p14:tracePt t="138581" x="1562100" y="2476500"/>
          <p14:tracePt t="138582" x="1562100" y="2489200"/>
          <p14:tracePt t="138598" x="1574800" y="2527300"/>
          <p14:tracePt t="138614" x="1587500" y="2540000"/>
          <p14:tracePt t="138631" x="1600200" y="2546350"/>
          <p14:tracePt t="138647" x="1606550" y="2546350"/>
          <p14:tracePt t="138664" x="1625600" y="2540000"/>
          <p14:tracePt t="138681" x="1651000" y="2533650"/>
          <p14:tracePt t="138698" x="1657350" y="2527300"/>
          <p14:tracePt t="138714" x="1663700" y="2527300"/>
          <p14:tracePt t="138731" x="1670050" y="2520950"/>
          <p14:tracePt t="138748" x="1676400" y="2508250"/>
          <p14:tracePt t="138764" x="1682750" y="2476500"/>
          <p14:tracePt t="138781" x="1682750" y="2432050"/>
          <p14:tracePt t="138782" x="1670050" y="2406650"/>
          <p14:tracePt t="138798" x="1657350" y="2393950"/>
          <p14:tracePt t="138814" x="1619250" y="2343150"/>
          <p14:tracePt t="138831" x="1587500" y="2305050"/>
          <p14:tracePt t="138848" x="1562100" y="2260600"/>
          <p14:tracePt t="138864" x="1581150" y="2254250"/>
          <p14:tracePt t="138881" x="1619250" y="2241550"/>
          <p14:tracePt t="138898" x="1657350" y="2235200"/>
          <p14:tracePt t="138915" x="1682750" y="2235200"/>
          <p14:tracePt t="139036" x="1689100" y="2235200"/>
          <p14:tracePt t="139048" x="1733550" y="2235200"/>
          <p14:tracePt t="139064" x="1822450" y="2254250"/>
          <p14:tracePt t="139082" x="1879600" y="2266950"/>
          <p14:tracePt t="139098" x="2038350" y="2286000"/>
          <p14:tracePt t="139114" x="2120900" y="2292350"/>
          <p14:tracePt t="139131" x="2184400" y="2279650"/>
          <p14:tracePt t="139148" x="2247900" y="2247900"/>
          <p14:tracePt t="139165" x="2311400" y="2184400"/>
          <p14:tracePt t="139181" x="2355850" y="2114550"/>
          <p14:tracePt t="139198" x="2387600" y="2044700"/>
          <p14:tracePt t="139215" x="2393950" y="2012950"/>
          <p14:tracePt t="139231" x="2381250" y="1993900"/>
          <p14:tracePt t="139248" x="2349500" y="1981200"/>
          <p14:tracePt t="139265" x="2311400" y="1974850"/>
          <p14:tracePt t="139282" x="2273300" y="1974850"/>
          <p14:tracePt t="139298" x="2254250" y="1974850"/>
          <p14:tracePt t="139315" x="2209800" y="1974850"/>
          <p14:tracePt t="139331" x="2095500" y="1968500"/>
          <p14:tracePt t="139348" x="1962150" y="1974850"/>
          <p14:tracePt t="139365" x="1752600" y="1993900"/>
          <p14:tracePt t="139381" x="1549400" y="2006600"/>
          <p14:tracePt t="139398" x="1390650" y="2012950"/>
          <p14:tracePt t="139415" x="1308100" y="2025650"/>
          <p14:tracePt t="139431" x="1301750" y="2032000"/>
          <p14:tracePt t="139473" x="1295400" y="2038350"/>
          <p14:tracePt t="139481" x="1295400" y="2044700"/>
          <p14:tracePt t="139498" x="1263650" y="2095500"/>
          <p14:tracePt t="139515" x="1238250" y="2152650"/>
          <p14:tracePt t="139531" x="1225550" y="2209800"/>
          <p14:tracePt t="139548" x="1225550" y="2260600"/>
          <p14:tracePt t="139565" x="1276350" y="2324100"/>
          <p14:tracePt t="139581" x="1358900" y="2374900"/>
          <p14:tracePt t="139598" x="1460500" y="2425700"/>
          <p14:tracePt t="139615" x="1562100" y="2470150"/>
          <p14:tracePt t="139632" x="1638300" y="2508250"/>
          <p14:tracePt t="139649" x="1695450" y="2533650"/>
          <p14:tracePt t="139665" x="1771650" y="2571750"/>
          <p14:tracePt t="139666" x="1790700" y="2578100"/>
          <p14:tracePt t="139682" x="1841500" y="2590800"/>
          <p14:tracePt t="139698" x="1866900" y="2597150"/>
          <p14:tracePt t="139715" x="1892300" y="2597150"/>
          <p14:tracePt t="139732" x="1930400" y="2597150"/>
          <p14:tracePt t="139749" x="1987550" y="2590800"/>
          <p14:tracePt t="139765" x="2057400" y="2578100"/>
          <p14:tracePt t="139781" x="2114550" y="2552700"/>
          <p14:tracePt t="139798" x="2159000" y="2533650"/>
          <p14:tracePt t="139815" x="2184400" y="2527300"/>
          <p14:tracePt t="139865" x="2159000" y="2533650"/>
          <p14:tracePt t="139882" x="2120900" y="2559050"/>
          <p14:tracePt t="139899" x="2101850" y="2565400"/>
          <p14:tracePt t="139916" x="2082800" y="2571750"/>
          <p14:tracePt t="139969" x="2082800" y="2565400"/>
          <p14:tracePt t="139982" x="2082800" y="2559050"/>
          <p14:tracePt t="139999" x="2089150" y="2540000"/>
          <p14:tracePt t="140016" x="2095500" y="2520950"/>
          <p14:tracePt t="140032" x="2095500" y="2514600"/>
          <p14:tracePt t="140065" x="2095500" y="2508250"/>
          <p14:tracePt t="140098" x="2095500" y="2495550"/>
          <p14:tracePt t="140203" x="2089150" y="2495550"/>
          <p14:tracePt t="140218" x="2082800" y="2495550"/>
          <p14:tracePt t="140226" x="2076450" y="2495550"/>
          <p14:tracePt t="140346" x="2076450" y="2489200"/>
          <p14:tracePt t="140354" x="2076450" y="2482850"/>
          <p14:tracePt t="140552" x="2070100" y="2482850"/>
          <p14:tracePt t="140565" x="2063750" y="2476500"/>
          <p14:tracePt t="140582" x="2057400" y="2476500"/>
          <p14:tracePt t="140599" x="2057400" y="2463800"/>
          <p14:tracePt t="140616" x="2051050" y="2451100"/>
          <p14:tracePt t="140633" x="2051050" y="2438400"/>
          <p14:tracePt t="140649" x="2051050" y="2425700"/>
          <p14:tracePt t="140666" x="2051050" y="2419350"/>
          <p14:tracePt t="140683" x="2051050" y="2413000"/>
          <p14:tracePt t="140820" x="2057400" y="2413000"/>
          <p14:tracePt t="140827" x="2063750" y="2406650"/>
          <p14:tracePt t="140835" x="2070100" y="2406650"/>
          <p14:tracePt t="140849" x="2076450" y="2400300"/>
          <p14:tracePt t="141424" x="2076450" y="2393950"/>
          <p14:tracePt t="141431" x="2076450" y="2387600"/>
          <p14:tracePt t="141450" x="2082800" y="2381250"/>
          <p14:tracePt t="141787" x="2089150" y="2374900"/>
          <p14:tracePt t="141795" x="2095500" y="2368550"/>
          <p14:tracePt t="141804" x="2101850" y="2362200"/>
          <p14:tracePt t="141817" x="2108200" y="2355850"/>
          <p14:tracePt t="141834" x="2114550" y="2349500"/>
          <p14:tracePt t="141850" x="2120900" y="2349500"/>
          <p14:tracePt t="141907" x="2127250" y="2349500"/>
          <p14:tracePt t="141917" x="2133600" y="2343150"/>
          <p14:tracePt t="141933" x="2152650" y="2330450"/>
          <p14:tracePt t="141950" x="2171700" y="2317750"/>
          <p14:tracePt t="141967" x="2203450" y="2311400"/>
          <p14:tracePt t="141983" x="2216150" y="2305050"/>
          <p14:tracePt t="142046" x="2222500" y="2298700"/>
          <p14:tracePt t="142052" x="2235200" y="2292350"/>
          <p14:tracePt t="142067" x="2260600" y="2273300"/>
          <p14:tracePt t="142084" x="2279650" y="2260600"/>
          <p14:tracePt t="142100" x="2311400" y="2254250"/>
          <p14:tracePt t="142117" x="2336800" y="2247900"/>
          <p14:tracePt t="142134" x="2362200" y="2247900"/>
          <p14:tracePt t="142150" x="2381250" y="2247900"/>
          <p14:tracePt t="142167" x="2387600" y="2247900"/>
          <p14:tracePt t="142183" x="2393950" y="2247900"/>
          <p14:tracePt t="142200" x="2400300" y="2247900"/>
          <p14:tracePt t="142217" x="2406650" y="2241550"/>
          <p14:tracePt t="142234" x="2419350" y="2228850"/>
          <p14:tracePt t="142250" x="2432050" y="2222500"/>
          <p14:tracePt t="142252" x="2444750" y="2216150"/>
          <p14:tracePt t="142267" x="2457450" y="2209800"/>
          <p14:tracePt t="142284" x="2527300" y="2184400"/>
          <p14:tracePt t="142301" x="2641600" y="2178050"/>
          <p14:tracePt t="142317" x="2813050" y="2178050"/>
          <p14:tracePt t="142334" x="3092450" y="2197100"/>
          <p14:tracePt t="142351" x="3359150" y="2209800"/>
          <p14:tracePt t="142367" x="3702050" y="2209800"/>
          <p14:tracePt t="142384" x="4013200" y="2209800"/>
          <p14:tracePt t="142401" x="4394200" y="2235200"/>
          <p14:tracePt t="142417" x="4718050" y="2273300"/>
          <p14:tracePt t="142434" x="4895850" y="2286000"/>
          <p14:tracePt t="142451" x="5010150" y="2305050"/>
          <p14:tracePt t="142467" x="5099050" y="2330450"/>
          <p14:tracePt t="142484" x="5130800" y="2343150"/>
          <p14:tracePt t="142501" x="5137150" y="2343150"/>
          <p14:tracePt t="142551" x="5130800" y="2343150"/>
          <p14:tracePt t="142567" x="5124450" y="2343150"/>
          <p14:tracePt t="142584" x="5118100" y="2343150"/>
          <p14:tracePt t="142601" x="5111750" y="2349500"/>
          <p14:tracePt t="142618" x="5099050" y="2362200"/>
          <p14:tracePt t="142634" x="5086350" y="2374900"/>
          <p14:tracePt t="142651" x="5080000" y="2381250"/>
          <p14:tracePt t="142668" x="5048250" y="2432050"/>
          <p14:tracePt t="142684" x="5035550" y="2457450"/>
          <p14:tracePt t="142701" x="5022850" y="2476500"/>
          <p14:tracePt t="142717" x="5010150" y="2501900"/>
          <p14:tracePt t="142734" x="4997450" y="2520950"/>
          <p14:tracePt t="142751" x="4991100" y="2540000"/>
          <p14:tracePt t="142767" x="4991100" y="2546350"/>
          <p14:tracePt t="142784" x="4984750" y="2546350"/>
          <p14:tracePt t="142868" x="4984750" y="2552700"/>
          <p14:tracePt t="143125" x="4972050" y="2552700"/>
          <p14:tracePt t="143132" x="4965700" y="2552700"/>
          <p14:tracePt t="143140" x="4959350" y="2552700"/>
          <p14:tracePt t="143152" x="4946650" y="2552700"/>
          <p14:tracePt t="143168" x="4927600" y="2552700"/>
          <p14:tracePt t="143185" x="4908550" y="2552700"/>
          <p14:tracePt t="143202" x="4876800" y="2546350"/>
          <p14:tracePt t="143219" x="4838700" y="2540000"/>
          <p14:tracePt t="143220" x="4813300" y="2527300"/>
          <p14:tracePt t="143234" x="4756150" y="2508250"/>
          <p14:tracePt t="143237" x="4692650" y="2489200"/>
          <p14:tracePt t="143252" x="4629150" y="2463800"/>
          <p14:tracePt t="143252" x="4546600" y="2432050"/>
          <p14:tracePt t="143268" x="4394200" y="2374900"/>
          <p14:tracePt t="143285" x="4286250" y="2317750"/>
          <p14:tracePt t="143301" x="4210050" y="2279650"/>
          <p14:tracePt t="143318" x="4165600" y="2254250"/>
          <p14:tracePt t="143335" x="4140200" y="2235200"/>
          <p14:tracePt t="143351" x="4140200" y="2228850"/>
          <p14:tracePt t="143385" x="4140200" y="2222500"/>
          <p14:tracePt t="143418" x="4140200" y="2216150"/>
          <p14:tracePt t="143435" x="4140200" y="2209800"/>
          <p14:tracePt t="143452" x="4146550" y="2203450"/>
          <p14:tracePt t="143468" x="4152900" y="2203450"/>
          <p14:tracePt t="143485" x="4159250" y="2197100"/>
          <p14:tracePt t="143502" x="4222750" y="2184400"/>
          <p14:tracePt t="143518" x="4292600" y="2178050"/>
          <p14:tracePt t="143535" x="4425950" y="2171700"/>
          <p14:tracePt t="143552" x="4610100" y="2165350"/>
          <p14:tracePt t="143568" x="4775200" y="2152650"/>
          <p14:tracePt t="143585" x="4889500" y="2133600"/>
          <p14:tracePt t="143602" x="4953000" y="2114550"/>
          <p14:tracePt t="143618" x="4991100" y="2095500"/>
          <p14:tracePt t="143635" x="5016500" y="2070100"/>
          <p14:tracePt t="143652" x="5035550" y="2044700"/>
          <p14:tracePt t="143668" x="5035550" y="2019300"/>
          <p14:tracePt t="143685" x="5035550" y="2000250"/>
          <p14:tracePt t="143702" x="5022850" y="1981200"/>
          <p14:tracePt t="143719" x="5010150" y="1974850"/>
          <p14:tracePt t="143736" x="4991100" y="1968500"/>
          <p14:tracePt t="143752" x="4984750" y="1968500"/>
          <p14:tracePt t="143769" x="4940300" y="1968500"/>
          <p14:tracePt t="143785" x="4902200" y="1968500"/>
          <p14:tracePt t="143802" x="4864100" y="1968500"/>
          <p14:tracePt t="143818" x="4819650" y="1987550"/>
          <p14:tracePt t="143835" x="4768850" y="2025650"/>
          <p14:tracePt t="143852" x="4724400" y="2063750"/>
          <p14:tracePt t="143868" x="4667250" y="2139950"/>
          <p14:tracePt t="143885" x="4622800" y="2216150"/>
          <p14:tracePt t="143902" x="4584700" y="2279650"/>
          <p14:tracePt t="143919" x="4572000" y="2311400"/>
          <p14:tracePt t="143936" x="4546600" y="2349500"/>
          <p14:tracePt t="143952" x="4533900" y="2381250"/>
          <p14:tracePt t="143969" x="4521200" y="2413000"/>
          <p14:tracePt t="143985" x="4514850" y="2457450"/>
          <p14:tracePt t="144002" x="4495800" y="2540000"/>
          <p14:tracePt t="144019" x="4470400" y="2724150"/>
          <p14:tracePt t="144035" x="4457700" y="2965450"/>
          <p14:tracePt t="144052" x="4457700" y="3200400"/>
          <p14:tracePt t="144069" x="4470400" y="3422650"/>
          <p14:tracePt t="144085" x="4495800" y="3536950"/>
          <p14:tracePt t="144102" x="4533900" y="3600450"/>
          <p14:tracePt t="144119" x="4552950" y="3625850"/>
          <p14:tracePt t="144135" x="4572000" y="3651250"/>
          <p14:tracePt t="144152" x="4584700" y="3670300"/>
          <p14:tracePt t="144169" x="4591050" y="3689350"/>
          <p14:tracePt t="144186" x="4597400" y="3721100"/>
          <p14:tracePt t="144202" x="4610100" y="3740150"/>
          <p14:tracePt t="144219" x="4616450" y="3752850"/>
          <p14:tracePt t="144236" x="4622800" y="3752850"/>
          <p14:tracePt t="144273" x="4629150" y="3752850"/>
          <p14:tracePt t="144286" x="4635500" y="3752850"/>
          <p14:tracePt t="144302" x="4686300" y="3733800"/>
          <p14:tracePt t="144319" x="4737100" y="3708400"/>
          <p14:tracePt t="144336" x="4794250" y="3670300"/>
          <p14:tracePt t="144352" x="4819650" y="3638550"/>
          <p14:tracePt t="144369" x="4845050" y="3613150"/>
          <p14:tracePt t="144386" x="4864100" y="3575050"/>
          <p14:tracePt t="144402" x="4864100" y="3549650"/>
          <p14:tracePt t="144419" x="4864100" y="3511550"/>
          <p14:tracePt t="144436" x="4864100" y="3473450"/>
          <p14:tracePt t="144453" x="4845050" y="3429000"/>
          <p14:tracePt t="144469" x="4826000" y="3378200"/>
          <p14:tracePt t="144486" x="4813300" y="3321050"/>
          <p14:tracePt t="144502" x="4800600" y="3289300"/>
          <p14:tracePt t="144519" x="4787900" y="3232150"/>
          <p14:tracePt t="144536" x="4781550" y="3162300"/>
          <p14:tracePt t="144553" x="4781550" y="3073400"/>
          <p14:tracePt t="144571" x="4787900" y="3041650"/>
          <p14:tracePt t="144586" x="4794250" y="3009900"/>
          <p14:tracePt t="144602" x="4794250" y="2997200"/>
          <p14:tracePt t="144619" x="4787900" y="2965450"/>
          <p14:tracePt t="144636" x="4781550" y="2927350"/>
          <p14:tracePt t="144652" x="4775200" y="2889250"/>
          <p14:tracePt t="144669" x="4762500" y="2825750"/>
          <p14:tracePt t="144686" x="4762500" y="2774950"/>
          <p14:tracePt t="144703" x="4762500" y="2724150"/>
          <p14:tracePt t="144719" x="4762500" y="2667000"/>
          <p14:tracePt t="144736" x="4762500" y="2590800"/>
          <p14:tracePt t="144753" x="4756150" y="2540000"/>
          <p14:tracePt t="144754" x="4756150" y="2520950"/>
          <p14:tracePt t="144771" x="4749800" y="2476500"/>
          <p14:tracePt t="144786" x="4737100" y="2444750"/>
          <p14:tracePt t="144802" x="4730750" y="2432050"/>
          <p14:tracePt t="144819" x="4711700" y="2413000"/>
          <p14:tracePt t="144836" x="4699000" y="2406650"/>
          <p14:tracePt t="144853" x="4679950" y="2406650"/>
          <p14:tracePt t="144869" x="4635500" y="2400300"/>
          <p14:tracePt t="144886" x="4597400" y="2400300"/>
          <p14:tracePt t="144903" x="4521200" y="2400300"/>
          <p14:tracePt t="144920" x="4432300" y="2400300"/>
          <p14:tracePt t="144936" x="4330700" y="2387600"/>
          <p14:tracePt t="144953" x="4222750" y="2374900"/>
          <p14:tracePt t="144970" x="4146550" y="2362200"/>
          <p14:tracePt t="144986" x="4102100" y="2362200"/>
          <p14:tracePt t="145039" x="4102100" y="2355850"/>
          <p14:tracePt t="145054" x="4108450" y="2355850"/>
          <p14:tracePt t="145070" x="4171950" y="2349500"/>
          <p14:tracePt t="145086" x="4273550" y="2343150"/>
          <p14:tracePt t="145103" x="4400550" y="2343150"/>
          <p14:tracePt t="145120" x="4584700" y="2349500"/>
          <p14:tracePt t="145136" x="4768850" y="2362200"/>
          <p14:tracePt t="145153" x="4946650" y="2381250"/>
          <p14:tracePt t="145170" x="5048250" y="2387600"/>
          <p14:tracePt t="145186" x="5118100" y="2400300"/>
          <p14:tracePt t="145203" x="5143500" y="2400300"/>
          <p14:tracePt t="145236" x="5143500" y="2406650"/>
          <p14:tracePt t="145425" x="5137150" y="2406650"/>
          <p14:tracePt t="145433" x="5130800" y="2406650"/>
          <p14:tracePt t="145441" x="5124450" y="2413000"/>
          <p14:tracePt t="145454" x="5118100" y="2413000"/>
          <p14:tracePt t="145471" x="5092700" y="2419350"/>
          <p14:tracePt t="145473" x="5080000" y="2419350"/>
          <p14:tracePt t="145487" x="5067300" y="2419350"/>
          <p14:tracePt t="145489" x="5054600" y="2419350"/>
          <p14:tracePt t="145504" x="5054600" y="2425700"/>
          <p14:tracePt t="145632" x="5054600" y="2419350"/>
          <p14:tracePt t="145640" x="5054600" y="2413000"/>
          <p14:tracePt t="145654" x="5073650" y="2400300"/>
          <p14:tracePt t="145670" x="5092700" y="2381250"/>
          <p14:tracePt t="145687" x="5099050" y="2374900"/>
          <p14:tracePt t="145703" x="5105400" y="2368550"/>
          <p14:tracePt t="145720" x="5111750" y="2362200"/>
          <p14:tracePt t="145737" x="5124450" y="2355850"/>
          <p14:tracePt t="145753" x="5143500" y="2349500"/>
          <p14:tracePt t="145770" x="5175250" y="2336800"/>
          <p14:tracePt t="145787" x="5207000" y="2336800"/>
          <p14:tracePt t="145803" x="5238750" y="2336800"/>
          <p14:tracePt t="145820" x="5251450" y="2336800"/>
          <p14:tracePt t="145837" x="5270500" y="2336800"/>
          <p14:tracePt t="145875" x="5276850" y="2336800"/>
          <p14:tracePt t="145887" x="5289550" y="2336800"/>
          <p14:tracePt t="145904" x="5295900" y="2336800"/>
          <p14:tracePt t="145920" x="5308600" y="2336800"/>
          <p14:tracePt t="145937" x="5321300" y="2336800"/>
          <p14:tracePt t="145954" x="5353050" y="2336800"/>
          <p14:tracePt t="145970" x="5378450" y="2336800"/>
          <p14:tracePt t="145987" x="5410200" y="2336800"/>
          <p14:tracePt t="146003" x="5429250" y="2336800"/>
          <p14:tracePt t="146020" x="5448300" y="2336800"/>
          <p14:tracePt t="146037" x="5461000" y="2336800"/>
          <p14:tracePt t="146117" x="5467350" y="2336800"/>
          <p14:tracePt t="146125" x="5473700" y="2336800"/>
          <p14:tracePt t="146138" x="5480050" y="2336800"/>
          <p14:tracePt t="146154" x="5530850" y="2336800"/>
          <p14:tracePt t="146171" x="5568950" y="2343150"/>
          <p14:tracePt t="146187" x="5607050" y="2343150"/>
          <p14:tracePt t="146204" x="5645150" y="2349500"/>
          <p14:tracePt t="146221" x="5670550" y="2349500"/>
          <p14:tracePt t="146237" x="5689600" y="2349500"/>
          <p14:tracePt t="146254" x="5708650" y="2349500"/>
          <p14:tracePt t="146271" x="5734050" y="2349500"/>
          <p14:tracePt t="146287" x="5753100" y="2349500"/>
          <p14:tracePt t="146304" x="5765800" y="2349500"/>
          <p14:tracePt t="146633" x="5778500" y="2349500"/>
          <p14:tracePt t="146642" x="5791200" y="2349500"/>
          <p14:tracePt t="146655" x="5829300" y="2349500"/>
          <p14:tracePt t="146673" x="5994400" y="2374900"/>
          <p14:tracePt t="146689" x="6038850" y="2381250"/>
          <p14:tracePt t="146704" x="6115050" y="2400300"/>
          <p14:tracePt t="146721" x="6140450" y="2406650"/>
          <p14:tracePt t="146738" x="6153150" y="2413000"/>
          <p14:tracePt t="146754" x="6172200" y="2419350"/>
          <p14:tracePt t="146771" x="6203950" y="2432050"/>
          <p14:tracePt t="146788" x="6242050" y="2432050"/>
          <p14:tracePt t="146804" x="6267450" y="2432050"/>
          <p14:tracePt t="146821" x="6299200" y="2432050"/>
          <p14:tracePt t="146838" x="6324600" y="2432050"/>
          <p14:tracePt t="146855" x="6350000" y="2432050"/>
          <p14:tracePt t="146871" x="6369050" y="2425700"/>
          <p14:tracePt t="146888" x="6388100" y="2419350"/>
          <p14:tracePt t="146904" x="6407150" y="2419350"/>
          <p14:tracePt t="146921" x="6419850" y="2419350"/>
          <p14:tracePt t="146922" x="6426200" y="2419350"/>
          <p14:tracePt t="146938" x="6451600" y="2413000"/>
          <p14:tracePt t="146954" x="6483350" y="2400300"/>
          <p14:tracePt t="146971" x="6508750" y="2393950"/>
          <p14:tracePt t="146988" x="6534150" y="2381250"/>
          <p14:tracePt t="147004" x="6559550" y="2374900"/>
          <p14:tracePt t="147021" x="6578600" y="2362200"/>
          <p14:tracePt t="147038" x="6591300" y="2362200"/>
          <p14:tracePt t="147071" x="6597650" y="2362200"/>
          <p14:tracePt t="147088" x="6604000" y="2362200"/>
          <p14:tracePt t="147105" x="6616700" y="2362200"/>
          <p14:tracePt t="147121" x="6629400" y="2362200"/>
          <p14:tracePt t="147138" x="6648450" y="2355850"/>
          <p14:tracePt t="147155" x="6686550" y="2355850"/>
          <p14:tracePt t="147173" x="6762750" y="2349500"/>
          <p14:tracePt t="147189" x="6851650" y="2349500"/>
          <p14:tracePt t="147205" x="6921500" y="2355850"/>
          <p14:tracePt t="147222" x="6972300" y="2355850"/>
          <p14:tracePt t="147238" x="7016750" y="2362200"/>
          <p14:tracePt t="147254" x="7035800" y="2362200"/>
          <p14:tracePt t="147272" x="7048500" y="2362200"/>
          <p14:tracePt t="147288" x="7054850" y="2362200"/>
          <p14:tracePt t="147305" x="7067550" y="2362200"/>
          <p14:tracePt t="147321" x="7080250" y="2362200"/>
          <p14:tracePt t="147338" x="7086600" y="2362200"/>
          <p14:tracePt t="147394" x="7086600" y="2355850"/>
          <p14:tracePt t="147426" x="7092950" y="2355850"/>
          <p14:tracePt t="147613" x="7080250" y="2355850"/>
          <p14:tracePt t="147621" x="7073900" y="2355850"/>
          <p14:tracePt t="147638" x="7035800" y="2355850"/>
          <p14:tracePt t="147655" x="6997700" y="2362200"/>
          <p14:tracePt t="147672" x="6940550" y="2374900"/>
          <p14:tracePt t="147689" x="6877050" y="2387600"/>
          <p14:tracePt t="147705" x="6788150" y="2400300"/>
          <p14:tracePt t="147722" x="6686550" y="2413000"/>
          <p14:tracePt t="147738" x="6604000" y="2419350"/>
          <p14:tracePt t="147740" x="6572250" y="2419350"/>
          <p14:tracePt t="147755" x="6546850" y="2419350"/>
          <p14:tracePt t="147757" x="6521450" y="2419350"/>
          <p14:tracePt t="147772" x="6451600" y="2419350"/>
          <p14:tracePt t="147788" x="6337300" y="2425700"/>
          <p14:tracePt t="147805" x="6159500" y="2425700"/>
          <p14:tracePt t="147822" x="5911850" y="2425700"/>
          <p14:tracePt t="147838" x="5613400" y="2425700"/>
          <p14:tracePt t="147855" x="5346700" y="2419350"/>
          <p14:tracePt t="147872" x="5048250" y="2387600"/>
          <p14:tracePt t="147889" x="4819650" y="2374900"/>
          <p14:tracePt t="147905" x="4660900" y="2368550"/>
          <p14:tracePt t="147922" x="4489450" y="2368550"/>
          <p14:tracePt t="147938" x="4279900" y="2368550"/>
          <p14:tracePt t="147955" x="4064000" y="2374900"/>
          <p14:tracePt t="147972" x="3911600" y="2393950"/>
          <p14:tracePt t="147988" x="3816350" y="2413000"/>
          <p14:tracePt t="148005" x="3797300" y="2419350"/>
          <p14:tracePt t="148109" x="3803650" y="2425700"/>
          <p14:tracePt t="148122" x="3829050" y="2432050"/>
          <p14:tracePt t="148139" x="3879850" y="2457450"/>
          <p14:tracePt t="148156" x="3937000" y="2482850"/>
          <p14:tracePt t="148172" x="4051300" y="2527300"/>
          <p14:tracePt t="148189" x="4159250" y="2559050"/>
          <p14:tracePt t="148205" x="4273550" y="2597150"/>
          <p14:tracePt t="148222" x="4349750" y="2616200"/>
          <p14:tracePt t="148239" x="4419600" y="2628900"/>
          <p14:tracePt t="148256" x="4438650" y="2628900"/>
          <p14:tracePt t="148272" x="4451350" y="2628900"/>
          <p14:tracePt t="148289" x="4464050" y="2628900"/>
          <p14:tracePt t="148306" x="4476750" y="2628900"/>
          <p14:tracePt t="148322" x="4483100" y="2628900"/>
          <p14:tracePt t="148339" x="4489450" y="2622550"/>
          <p14:tracePt t="148356" x="4508500" y="2622550"/>
          <p14:tracePt t="148372" x="4527550" y="2616200"/>
          <p14:tracePt t="148390" x="4546600" y="2609850"/>
          <p14:tracePt t="148406" x="4578350" y="2597150"/>
          <p14:tracePt t="148422" x="4597400" y="2590800"/>
          <p14:tracePt t="148439" x="4629150" y="2578100"/>
          <p14:tracePt t="148455" x="4654550" y="2559050"/>
          <p14:tracePt t="148472" x="4679950" y="2546350"/>
          <p14:tracePt t="148489" x="4699000" y="2533650"/>
          <p14:tracePt t="148506" x="4711700" y="2527300"/>
          <p14:tracePt t="148522" x="4718050" y="2520950"/>
          <p14:tracePt t="148649" x="4718050" y="2527300"/>
          <p14:tracePt t="148663" x="4711700" y="2527300"/>
          <p14:tracePt t="148671" x="4711700" y="2533650"/>
          <p14:tracePt t="148729" x="4724400" y="2533650"/>
          <p14:tracePt t="148738" x="4737100" y="2533650"/>
          <p14:tracePt t="148756" x="4794250" y="2533650"/>
          <p14:tracePt t="148773" x="4876800" y="2533650"/>
          <p14:tracePt t="148789" x="4953000" y="2533650"/>
          <p14:tracePt t="148806" x="4991100" y="2533650"/>
          <p14:tracePt t="148823" x="5010150" y="2527300"/>
          <p14:tracePt t="148840" x="5048250" y="2533650"/>
          <p14:tracePt t="148856" x="5073650" y="2540000"/>
          <p14:tracePt t="148873" x="5099050" y="2546350"/>
          <p14:tracePt t="148889" x="5124450" y="2552700"/>
          <p14:tracePt t="148906" x="5156200" y="2559050"/>
          <p14:tracePt t="148923" x="5194300" y="2559050"/>
          <p14:tracePt t="148939" x="5238750" y="2565400"/>
          <p14:tracePt t="148956" x="5289550" y="2565400"/>
          <p14:tracePt t="148973" x="5340350" y="2565400"/>
          <p14:tracePt t="148989" x="5416550" y="2571750"/>
          <p14:tracePt t="149006" x="5492750" y="2571750"/>
          <p14:tracePt t="149023" x="5575300" y="2571750"/>
          <p14:tracePt t="149040" x="5626100" y="2571750"/>
          <p14:tracePt t="149056" x="5651500" y="2571750"/>
          <p14:tracePt t="149073" x="5670550" y="2571750"/>
          <p14:tracePt t="149424" x="5683250" y="2565400"/>
          <p14:tracePt t="149431" x="5702300" y="2559050"/>
          <p14:tracePt t="149440" x="5746750" y="2552700"/>
          <p14:tracePt t="149457" x="5822950" y="2540000"/>
          <p14:tracePt t="149474" x="5886450" y="2527300"/>
          <p14:tracePt t="149490" x="5930900" y="2527300"/>
          <p14:tracePt t="149506" x="5949950" y="2527300"/>
          <p14:tracePt t="149726" x="5949950" y="2533650"/>
          <p14:tracePt t="149793" x="5962650" y="2533650"/>
          <p14:tracePt t="149801" x="5981700" y="2533650"/>
          <p14:tracePt t="149809" x="6032500" y="2527300"/>
          <p14:tracePt t="149824" x="6184900" y="2520950"/>
          <p14:tracePt t="149840" x="6343650" y="2520950"/>
          <p14:tracePt t="149857" x="6477000" y="2514600"/>
          <p14:tracePt t="149874" x="6565900" y="2514600"/>
          <p14:tracePt t="149890" x="6623050" y="2514600"/>
          <p14:tracePt t="149907" x="6642100" y="2514600"/>
          <p14:tracePt t="150196" x="6635750" y="2520950"/>
          <p14:tracePt t="150208" x="6629400" y="2520950"/>
          <p14:tracePt t="150224" x="6604000" y="2533650"/>
          <p14:tracePt t="150241" x="6584950" y="2540000"/>
          <p14:tracePt t="150243" x="6572250" y="2552700"/>
          <p14:tracePt t="150259" x="6553200" y="2559050"/>
          <p14:tracePt t="150274" x="6540500" y="2571750"/>
          <p14:tracePt t="150291" x="6508750" y="2578100"/>
          <p14:tracePt t="150307" x="6470650" y="2584450"/>
          <p14:tracePt t="150324" x="6432550" y="2584450"/>
          <p14:tracePt t="150340" x="6400800" y="2584450"/>
          <p14:tracePt t="150357" x="6350000" y="2590800"/>
          <p14:tracePt t="150374" x="6286500" y="2590800"/>
          <p14:tracePt t="150391" x="6178550" y="2590800"/>
          <p14:tracePt t="150407" x="6045200" y="2590800"/>
          <p14:tracePt t="150424" x="5911850" y="2590800"/>
          <p14:tracePt t="150441" x="5803900" y="2590800"/>
          <p14:tracePt t="150457" x="5759450" y="2590800"/>
          <p14:tracePt t="150474" x="5734050" y="2590800"/>
          <p14:tracePt t="150491" x="5708650" y="2590800"/>
          <p14:tracePt t="150508" x="5664200" y="2603500"/>
          <p14:tracePt t="150524" x="5619750" y="2616200"/>
          <p14:tracePt t="150541" x="5588000" y="2622550"/>
          <p14:tracePt t="150557" x="5556250" y="2628900"/>
          <p14:tracePt t="150574" x="5549900" y="2628900"/>
          <p14:tracePt t="150591" x="5549900" y="2635250"/>
          <p14:tracePt t="150607" x="5543550" y="2635250"/>
          <p14:tracePt t="150764" x="5549900" y="2635250"/>
          <p14:tracePt t="150774" x="5556250" y="2635250"/>
          <p14:tracePt t="150791" x="5651500" y="2635250"/>
          <p14:tracePt t="150808" x="5784850" y="2622550"/>
          <p14:tracePt t="150824" x="5937250" y="2622550"/>
          <p14:tracePt t="150841" x="6096000" y="2616200"/>
          <p14:tracePt t="150858" x="6273800" y="2603500"/>
          <p14:tracePt t="150874" x="6381750" y="2590800"/>
          <p14:tracePt t="150891" x="6464300" y="2578100"/>
          <p14:tracePt t="150908" x="6540500" y="2559050"/>
          <p14:tracePt t="150924" x="6591300" y="2552700"/>
          <p14:tracePt t="150941" x="6623050" y="2540000"/>
          <p14:tracePt t="150958" x="6629400" y="2540000"/>
          <p14:tracePt t="150977" x="6629400" y="2533650"/>
          <p14:tracePt t="151009" x="6610350" y="2546350"/>
          <p14:tracePt t="151025" x="6591300" y="2565400"/>
          <p14:tracePt t="151042" x="6553200" y="2584450"/>
          <p14:tracePt t="151058" x="6515100" y="2597150"/>
          <p14:tracePt t="151074" x="6451600" y="2609850"/>
          <p14:tracePt t="151091" x="6394450" y="2622550"/>
          <p14:tracePt t="151108" x="6318250" y="2628900"/>
          <p14:tracePt t="151125" x="6178550" y="2628900"/>
          <p14:tracePt t="151141" x="6000750" y="2635250"/>
          <p14:tracePt t="151158" x="5822950" y="2647950"/>
          <p14:tracePt t="151175" x="5689600" y="2660650"/>
          <p14:tracePt t="151192" x="5530850" y="2679700"/>
          <p14:tracePt t="151208" x="5492750" y="2686050"/>
          <p14:tracePt t="151210" x="5448300" y="2686050"/>
          <p14:tracePt t="151225" x="5403850" y="2686050"/>
          <p14:tracePt t="151242" x="5302250" y="2686050"/>
          <p14:tracePt t="151258" x="5238750" y="2679700"/>
          <p14:tracePt t="151275" x="5200650" y="2673350"/>
          <p14:tracePt t="151291" x="5149850" y="2667000"/>
          <p14:tracePt t="151308" x="5118100" y="2667000"/>
          <p14:tracePt t="151325" x="5111750" y="2667000"/>
          <p14:tracePt t="151376" x="5111750" y="2673350"/>
          <p14:tracePt t="151393" x="5105400" y="2679700"/>
          <p14:tracePt t="151408" x="5099050" y="2686050"/>
          <p14:tracePt t="151425" x="5099050" y="2692400"/>
          <p14:tracePt t="151477" x="5099050" y="2698750"/>
          <p14:tracePt t="151492" x="5105400" y="2711450"/>
          <p14:tracePt t="151508" x="5111750" y="2730500"/>
          <p14:tracePt t="151525" x="5118100" y="2749550"/>
          <p14:tracePt t="151542" x="5118100" y="2774950"/>
          <p14:tracePt t="151558" x="5118100" y="2787650"/>
          <p14:tracePt t="151575" x="5118100" y="2794000"/>
          <p14:tracePt t="151591" x="5118100" y="2800350"/>
          <p14:tracePt t="151648" x="5118100" y="2806700"/>
          <p14:tracePt t="151658" x="5124450" y="2813050"/>
          <p14:tracePt t="151675" x="5130800" y="2813050"/>
          <p14:tracePt t="151692" x="5156200" y="2819400"/>
          <p14:tracePt t="151709" x="5168900" y="2819400"/>
          <p14:tracePt t="151725" x="5200650" y="2819400"/>
          <p14:tracePt t="151742" x="5219700" y="2819400"/>
          <p14:tracePt t="151758" x="5245100" y="2819400"/>
          <p14:tracePt t="151775" x="5264150" y="2813050"/>
          <p14:tracePt t="151792" x="5283200" y="2813050"/>
          <p14:tracePt t="151808" x="5295900" y="2813050"/>
          <p14:tracePt t="151825" x="5314950" y="2813050"/>
          <p14:tracePt t="151842" x="5359400" y="2813050"/>
          <p14:tracePt t="151858" x="5384800" y="2813050"/>
          <p14:tracePt t="151875" x="5416550" y="2813050"/>
          <p14:tracePt t="151892" x="5429250" y="2813050"/>
          <p14:tracePt t="151909" x="5441950" y="2819400"/>
          <p14:tracePt t="151942" x="5448300" y="2819400"/>
          <p14:tracePt t="152347" x="5454650" y="2819400"/>
          <p14:tracePt t="152355" x="5467350" y="2819400"/>
          <p14:tracePt t="152376" x="5518150" y="2819400"/>
          <p14:tracePt t="152393" x="5581650" y="2825750"/>
          <p14:tracePt t="152411" x="5670550" y="2832100"/>
          <p14:tracePt t="152427" x="5734050" y="2832100"/>
          <p14:tracePt t="152443" x="5784850" y="2832100"/>
          <p14:tracePt t="152459" x="5842000" y="2832100"/>
          <p14:tracePt t="152476" x="5911850" y="2832100"/>
          <p14:tracePt t="152492" x="6007100" y="2832100"/>
          <p14:tracePt t="152509" x="6108700" y="2832100"/>
          <p14:tracePt t="152526" x="6197600" y="2832100"/>
          <p14:tracePt t="152542" x="6242050" y="2832100"/>
          <p14:tracePt t="152559" x="6261100" y="2832100"/>
          <p14:tracePt t="152576" x="6267450" y="2832100"/>
          <p14:tracePt t="152846" x="6267450" y="2825750"/>
          <p14:tracePt t="152859" x="6248400" y="2819400"/>
          <p14:tracePt t="152876" x="6235700" y="2813050"/>
          <p14:tracePt t="152893" x="6223000" y="2806700"/>
          <p14:tracePt t="152910" x="6216650" y="2800350"/>
          <p14:tracePt t="152926" x="6210300" y="2794000"/>
          <p14:tracePt t="153129" x="6203950" y="2794000"/>
          <p14:tracePt t="153320" x="6197600" y="2794000"/>
          <p14:tracePt t="153326" x="6197600" y="2787650"/>
          <p14:tracePt t="153344" x="6184900" y="2781300"/>
          <p14:tracePt t="153360" x="6178550" y="2774950"/>
          <p14:tracePt t="153507" x="6178550" y="2768600"/>
          <p14:tracePt t="153527" x="6184900" y="2762250"/>
          <p14:tracePt t="153577" x="6191250" y="2762250"/>
          <p14:tracePt t="153593" x="6203950" y="2762250"/>
          <p14:tracePt t="153610" x="6210300" y="2768600"/>
          <p14:tracePt t="153627" x="6216650" y="2768600"/>
          <p14:tracePt t="153781" x="6229350" y="2768600"/>
          <p14:tracePt t="153789" x="6235700" y="2768600"/>
          <p14:tracePt t="153796" x="6261100" y="2768600"/>
          <p14:tracePt t="153811" x="6286500" y="2768600"/>
          <p14:tracePt t="153827" x="6350000" y="2762250"/>
          <p14:tracePt t="153845" x="6432550" y="2749550"/>
          <p14:tracePt t="153860" x="6477000" y="2743200"/>
          <p14:tracePt t="153877" x="6502400" y="2730500"/>
          <p14:tracePt t="153893" x="6515100" y="2724150"/>
          <p14:tracePt t="153947" x="6508750" y="2724150"/>
          <p14:tracePt t="153960" x="6496050" y="2724150"/>
          <p14:tracePt t="153977" x="6483350" y="2730500"/>
          <p14:tracePt t="153994" x="6457950" y="2743200"/>
          <p14:tracePt t="154010" x="6451600" y="2749550"/>
          <p14:tracePt t="154383" x="6445250" y="2749550"/>
          <p14:tracePt t="154390" x="6438900" y="2755900"/>
          <p14:tracePt t="154395" x="6432550" y="2755900"/>
          <p14:tracePt t="154411" x="6426200" y="2755900"/>
          <p14:tracePt t="154428" x="6407150" y="2762250"/>
          <p14:tracePt t="154444" x="6400800" y="2762250"/>
          <p14:tracePt t="154615" x="6407150" y="2762250"/>
          <p14:tracePt t="154623" x="6419850" y="2762250"/>
          <p14:tracePt t="154630" x="6445250" y="2762250"/>
          <p14:tracePt t="154645" x="6483350" y="2762250"/>
          <p14:tracePt t="154661" x="6604000" y="2743200"/>
          <p14:tracePt t="154663" x="6642100" y="2736850"/>
          <p14:tracePt t="154678" x="6826250" y="2717800"/>
          <p14:tracePt t="154694" x="7004050" y="2711450"/>
          <p14:tracePt t="154711" x="7181850" y="2711450"/>
          <p14:tracePt t="154727" x="7264400" y="2711450"/>
          <p14:tracePt t="154744" x="7283450" y="2711450"/>
          <p14:tracePt t="154885" x="7277100" y="2711450"/>
          <p14:tracePt t="154893" x="7264400" y="2711450"/>
          <p14:tracePt t="154911" x="7207250" y="2711450"/>
          <p14:tracePt t="154928" x="7131050" y="2717800"/>
          <p14:tracePt t="154944" x="7048500" y="2724150"/>
          <p14:tracePt t="154961" x="6965950" y="2743200"/>
          <p14:tracePt t="154978" x="6851650" y="2774950"/>
          <p14:tracePt t="154994" x="6731000" y="2806700"/>
          <p14:tracePt t="155013" x="6438900" y="2876550"/>
          <p14:tracePt t="155028" x="6223000" y="2901950"/>
          <p14:tracePt t="155044" x="5988050" y="2921000"/>
          <p14:tracePt t="155061" x="5810250" y="2933700"/>
          <p14:tracePt t="155078" x="5657850" y="2933700"/>
          <p14:tracePt t="155095" x="5549900" y="2933700"/>
          <p14:tracePt t="155111" x="5397500" y="2933700"/>
          <p14:tracePt t="155128" x="5257800" y="2921000"/>
          <p14:tracePt t="155145" x="5118100" y="2914650"/>
          <p14:tracePt t="155161" x="4991100" y="2908300"/>
          <p14:tracePt t="155178" x="4895850" y="2908300"/>
          <p14:tracePt t="155194" x="4845050" y="2908300"/>
          <p14:tracePt t="155211" x="4826000" y="2908300"/>
          <p14:tracePt t="155354" x="4832350" y="2908300"/>
          <p14:tracePt t="155361" x="4838700" y="2914650"/>
          <p14:tracePt t="155378" x="4845050" y="2921000"/>
          <p14:tracePt t="155395" x="4851400" y="2927350"/>
          <p14:tracePt t="155412" x="4857750" y="2933700"/>
          <p14:tracePt t="155428" x="4864100" y="2940050"/>
          <p14:tracePt t="155462" x="4870450" y="2946400"/>
          <p14:tracePt t="155495" x="4883150" y="2946400"/>
          <p14:tracePt t="155512" x="4921250" y="2959100"/>
          <p14:tracePt t="155529" x="4972050" y="2965450"/>
          <p14:tracePt t="155545" x="4997450" y="2965450"/>
          <p14:tracePt t="155562" x="5029200" y="2971800"/>
          <p14:tracePt t="155579" x="5048250" y="2971800"/>
          <p14:tracePt t="155595" x="5073650" y="2978150"/>
          <p14:tracePt t="155601" x="5080000" y="2978150"/>
          <p14:tracePt t="155611" x="5086350" y="2978150"/>
          <p14:tracePt t="155628" x="5099050" y="2984500"/>
          <p14:tracePt t="155630" x="5105400" y="2984500"/>
          <p14:tracePt t="155646" x="5124450" y="2984500"/>
          <p14:tracePt t="155662" x="5149850" y="2984500"/>
          <p14:tracePt t="155678" x="5168900" y="2984500"/>
          <p14:tracePt t="155695" x="5187950" y="2984500"/>
          <p14:tracePt t="155712" x="5194300" y="2984500"/>
          <p14:tracePt t="156051" x="5200650" y="2984500"/>
          <p14:tracePt t="156062" x="5207000" y="2984500"/>
          <p14:tracePt t="156079" x="5257800" y="2959100"/>
          <p14:tracePt t="156096" x="5359400" y="2927350"/>
          <p14:tracePt t="156112" x="5448300" y="2901950"/>
          <p14:tracePt t="156129" x="5594350" y="2889250"/>
          <p14:tracePt t="156146" x="5721350" y="2889250"/>
          <p14:tracePt t="156163" x="5835650" y="2889250"/>
          <p14:tracePt t="156179" x="5899150" y="2889250"/>
          <p14:tracePt t="156195" x="5918200" y="2882900"/>
          <p14:tracePt t="156275" x="5924550" y="2882900"/>
          <p14:tracePt t="156291" x="5937250" y="2882900"/>
          <p14:tracePt t="156312" x="5981700" y="2889250"/>
          <p14:tracePt t="156330" x="6038850" y="2889250"/>
          <p14:tracePt t="156346" x="6076950" y="2895600"/>
          <p14:tracePt t="156363" x="6096000" y="2895600"/>
          <p14:tracePt t="156379" x="6115050" y="2895600"/>
          <p14:tracePt t="156396" x="6140450" y="2901950"/>
          <p14:tracePt t="156413" x="6178550" y="2901950"/>
          <p14:tracePt t="156429" x="6223000" y="2908300"/>
          <p14:tracePt t="156446" x="6261100" y="2914650"/>
          <p14:tracePt t="156463" x="6286500" y="2921000"/>
          <p14:tracePt t="156479" x="6305550" y="2921000"/>
          <p14:tracePt t="156496" x="6324600" y="2927350"/>
          <p14:tracePt t="156513" x="6330950" y="2927350"/>
          <p14:tracePt t="156529" x="6330950" y="2933700"/>
          <p14:tracePt t="156547" x="6337300" y="2933700"/>
          <p14:tracePt t="156565" x="6337300" y="2940050"/>
          <p14:tracePt t="156596" x="6337300" y="2946400"/>
          <p14:tracePt t="156759" x="6337300" y="2959100"/>
          <p14:tracePt t="156766" x="6343650" y="2959100"/>
          <p14:tracePt t="156779" x="6350000" y="2971800"/>
          <p14:tracePt t="156796" x="6381750" y="2984500"/>
          <p14:tracePt t="156815" x="6457950" y="3003550"/>
          <p14:tracePt t="156831" x="6559550" y="3009900"/>
          <p14:tracePt t="156847" x="6635750" y="3009900"/>
          <p14:tracePt t="156863" x="6686550" y="3009900"/>
          <p14:tracePt t="156880" x="6711950" y="3009900"/>
          <p14:tracePt t="156913" x="6718300" y="3009900"/>
          <p14:tracePt t="157045" x="6724650" y="3003550"/>
          <p14:tracePt t="157063" x="6750050" y="3003550"/>
          <p14:tracePt t="157080" x="6769100" y="3003550"/>
          <p14:tracePt t="157097" x="6781800" y="2997200"/>
          <p14:tracePt t="157113" x="6788150" y="2997200"/>
          <p14:tracePt t="157661" x="6800850" y="2997200"/>
          <p14:tracePt t="157669" x="6819900" y="2997200"/>
          <p14:tracePt t="157680" x="6864350" y="2990850"/>
          <p14:tracePt t="157697" x="6991350" y="2984500"/>
          <p14:tracePt t="157714" x="7137400" y="2965450"/>
          <p14:tracePt t="157730" x="7270750" y="2946400"/>
          <p14:tracePt t="157747" x="7346950" y="2927350"/>
          <p14:tracePt t="157763" x="7385050" y="2914650"/>
          <p14:tracePt t="157780" x="7404100" y="2908300"/>
          <p14:tracePt t="158033" x="7397750" y="2908300"/>
          <p14:tracePt t="158039" x="7391400" y="2914650"/>
          <p14:tracePt t="158049" x="7385050" y="2914650"/>
          <p14:tracePt t="158065" x="7372350" y="2921000"/>
          <p14:tracePt t="158081" x="7359650" y="2927350"/>
          <p14:tracePt t="158097" x="7353300" y="2933700"/>
          <p14:tracePt t="158114" x="7340600" y="2933700"/>
          <p14:tracePt t="158131" x="7296150" y="2940050"/>
          <p14:tracePt t="158147" x="7232650" y="2946400"/>
          <p14:tracePt t="158164" x="7137400" y="2946400"/>
          <p14:tracePt t="158181" x="7048500" y="2946400"/>
          <p14:tracePt t="158197" x="6940550" y="2946400"/>
          <p14:tracePt t="158214" x="6794500" y="2952750"/>
          <p14:tracePt t="158231" x="6578600" y="2952750"/>
          <p14:tracePt t="158247" x="6305550" y="2952750"/>
          <p14:tracePt t="158249" x="6203950" y="2952750"/>
          <p14:tracePt t="158264" x="5969000" y="2940050"/>
          <p14:tracePt t="158280" x="5721350" y="2901950"/>
          <p14:tracePt t="158298" x="5556250" y="2882900"/>
          <p14:tracePt t="158314" x="5353050" y="2870200"/>
          <p14:tracePt t="158330" x="5194300" y="2870200"/>
          <p14:tracePt t="158347" x="5073650" y="2876550"/>
          <p14:tracePt t="158364" x="4908550" y="2895600"/>
          <p14:tracePt t="158381" x="4781550" y="2914650"/>
          <p14:tracePt t="158397" x="4762500" y="2927350"/>
          <p14:tracePt t="158470" x="4762500" y="2940050"/>
          <p14:tracePt t="158478" x="4762500" y="2946400"/>
          <p14:tracePt t="158487" x="4762500" y="2965450"/>
          <p14:tracePt t="158497" x="4762500" y="2990850"/>
          <p14:tracePt t="158514" x="4768850" y="3035300"/>
          <p14:tracePt t="158531" x="4781550" y="3067050"/>
          <p14:tracePt t="158547" x="4794250" y="3092450"/>
          <p14:tracePt t="158564" x="4800600" y="3111500"/>
          <p14:tracePt t="158581" x="4819650" y="3130550"/>
          <p14:tracePt t="158582" x="4826000" y="3136900"/>
          <p14:tracePt t="158598" x="4838700" y="3162300"/>
          <p14:tracePt t="158614" x="4838700" y="3181350"/>
          <p14:tracePt t="158631" x="4845050" y="3200400"/>
          <p14:tracePt t="158648" x="4851400" y="3232150"/>
          <p14:tracePt t="158664" x="4851400" y="3238500"/>
          <p14:tracePt t="158681" x="4851400" y="3244850"/>
          <p14:tracePt t="158714" x="4851400" y="3251200"/>
          <p14:tracePt t="158749" x="4851400" y="3257550"/>
          <p14:tracePt t="159097" x="4851400" y="3251200"/>
          <p14:tracePt t="159104" x="4851400" y="3244850"/>
          <p14:tracePt t="159115" x="4851400" y="3232150"/>
          <p14:tracePt t="159132" x="4851400" y="3219450"/>
          <p14:tracePt t="159148" x="4851400" y="3213100"/>
          <p14:tracePt t="159165" x="4857750" y="3206750"/>
          <p14:tracePt t="159502" x="4857750" y="3200400"/>
          <p14:tracePt t="159515" x="4857750" y="3187700"/>
          <p14:tracePt t="159532" x="4857750" y="3175000"/>
          <p14:tracePt t="159549" x="4857750" y="3162300"/>
          <p14:tracePt t="159565" x="4857750" y="3155950"/>
          <p14:tracePt t="160877" x="4864100" y="3155950"/>
          <p14:tracePt t="160887" x="4876800" y="3155950"/>
          <p14:tracePt t="160901" x="4927600" y="3162300"/>
          <p14:tracePt t="160916" x="4978400" y="3168650"/>
          <p14:tracePt t="160934" x="5022850" y="3175000"/>
          <p14:tracePt t="160950" x="5073650" y="3181350"/>
          <p14:tracePt t="160966" x="5124450" y="3187700"/>
          <p14:tracePt t="160983" x="5168900" y="3194050"/>
          <p14:tracePt t="161000" x="5200650" y="3194050"/>
          <p14:tracePt t="161017" x="5219700" y="3194050"/>
          <p14:tracePt t="161033" x="5232400" y="3200400"/>
          <p14:tracePt t="161050" x="5251450" y="3200400"/>
          <p14:tracePt t="161067" x="5270500" y="3200400"/>
          <p14:tracePt t="161069" x="5283200" y="3200400"/>
          <p14:tracePt t="161084" x="5295900" y="3200400"/>
          <p14:tracePt t="161100" x="5308600" y="3200400"/>
          <p14:tracePt t="161116" x="5314950" y="3200400"/>
          <p14:tracePt t="161155" x="5321300" y="3200400"/>
          <p14:tracePt t="161203" x="5327650" y="3200400"/>
          <p14:tracePt t="161216" x="5327650" y="3194050"/>
          <p14:tracePt t="161233" x="5340350" y="3187700"/>
          <p14:tracePt t="161234" x="5346700" y="3187700"/>
          <p14:tracePt t="161297" x="5353050" y="3187700"/>
          <p14:tracePt t="161302" x="5359400" y="3187700"/>
          <p14:tracePt t="161317" x="5378450" y="3187700"/>
          <p14:tracePt t="161333" x="5429250" y="3181350"/>
          <p14:tracePt t="161350" x="5505450" y="3187700"/>
          <p14:tracePt t="161367" x="5626100" y="3194050"/>
          <p14:tracePt t="161384" x="5695950" y="3206750"/>
          <p14:tracePt t="161400" x="5727700" y="3213100"/>
          <p14:tracePt t="161416" x="5753100" y="3225800"/>
          <p14:tracePt t="161433" x="5803900" y="3263900"/>
          <p14:tracePt t="161450" x="5867400" y="3308350"/>
          <p14:tracePt t="161466" x="5918200" y="3340100"/>
          <p14:tracePt t="161483" x="5943600" y="3346450"/>
          <p14:tracePt t="161500" x="5969000" y="3346450"/>
          <p14:tracePt t="161516" x="6000750" y="3333750"/>
          <p14:tracePt t="161533" x="6032500" y="3321050"/>
          <p14:tracePt t="161550" x="6045200" y="3314700"/>
          <p14:tracePt t="161567" x="6057900" y="3314700"/>
          <p14:tracePt t="161585" x="6064250" y="3308350"/>
          <p14:tracePt t="161600" x="6070600" y="3308350"/>
          <p14:tracePt t="161617" x="6076950" y="3308350"/>
          <p14:tracePt t="161634" x="6089650" y="3302000"/>
          <p14:tracePt t="161650" x="6115050" y="3295650"/>
          <p14:tracePt t="161667" x="6134100" y="3295650"/>
          <p14:tracePt t="161685" x="6153150" y="3289300"/>
          <p14:tracePt t="161700" x="6165850" y="3282950"/>
          <p14:tracePt t="161717" x="6172200" y="3282950"/>
          <p14:tracePt t="161733" x="6178550" y="3282950"/>
          <p14:tracePt t="161750" x="6184900" y="3282950"/>
          <p14:tracePt t="161767" x="6203950" y="3276600"/>
          <p14:tracePt t="161784" x="6216650" y="3276600"/>
          <p14:tracePt t="161800" x="6235700" y="3276600"/>
          <p14:tracePt t="161817" x="6242050" y="3270250"/>
          <p14:tracePt t="161834" x="6261100" y="3263900"/>
          <p14:tracePt t="161850" x="6273800" y="3263900"/>
          <p14:tracePt t="161867" x="6286500" y="3257550"/>
          <p14:tracePt t="161883" x="6299200" y="3251200"/>
          <p14:tracePt t="161900" x="6311900" y="3251200"/>
          <p14:tracePt t="161917" x="6330950" y="3244850"/>
          <p14:tracePt t="161933" x="6350000" y="3238500"/>
          <p14:tracePt t="161950" x="6369050" y="3232150"/>
          <p14:tracePt t="161967" x="6381750" y="3225800"/>
          <p14:tracePt t="161983" x="6394450" y="3213100"/>
          <p14:tracePt t="162000" x="6413500" y="3206750"/>
          <p14:tracePt t="162017" x="6438900" y="3200400"/>
          <p14:tracePt t="162034" x="6477000" y="3200400"/>
          <p14:tracePt t="162050" x="6559550" y="3194050"/>
          <p14:tracePt t="162067" x="6642100" y="3194050"/>
          <p14:tracePt t="162068" x="6673850" y="3194050"/>
          <p14:tracePt t="162084" x="6743700" y="3200400"/>
          <p14:tracePt t="162100" x="6769100" y="3200400"/>
          <p14:tracePt t="162151" x="6775450" y="3206750"/>
          <p14:tracePt t="162167" x="6794500" y="3213100"/>
          <p14:tracePt t="162185" x="6858000" y="3225800"/>
          <p14:tracePt t="162200" x="6934200" y="3238500"/>
          <p14:tracePt t="162217" x="6997700" y="3238500"/>
          <p14:tracePt t="162234" x="7061200" y="3238500"/>
          <p14:tracePt t="162250" x="7112000" y="3232150"/>
          <p14:tracePt t="162267" x="7169150" y="3219450"/>
          <p14:tracePt t="162284" x="7207250" y="3206750"/>
          <p14:tracePt t="162301" x="7239000" y="3200400"/>
          <p14:tracePt t="162318" x="7277100" y="3194050"/>
          <p14:tracePt t="162334" x="7296150" y="3194050"/>
          <p14:tracePt t="162384" x="7302500" y="3194050"/>
          <p14:tracePt t="162446" x="7283450" y="3194050"/>
          <p14:tracePt t="162452" x="7270750" y="3194050"/>
          <p14:tracePt t="162467" x="7207250" y="3200400"/>
          <p14:tracePt t="162484" x="7137400" y="3206750"/>
          <p14:tracePt t="162501" x="7054850" y="3213100"/>
          <p14:tracePt t="162518" x="6972300" y="3219450"/>
          <p14:tracePt t="162534" x="6877050" y="3225800"/>
          <p14:tracePt t="162551" x="6781800" y="3238500"/>
          <p14:tracePt t="162568" x="6661150" y="3257550"/>
          <p14:tracePt t="162585" x="6521450" y="3282950"/>
          <p14:tracePt t="162601" x="6375400" y="3308350"/>
          <p14:tracePt t="162617" x="6229350" y="3327400"/>
          <p14:tracePt t="162634" x="6153150" y="3340100"/>
          <p14:tracePt t="162651" x="6108700" y="3346450"/>
          <p14:tracePt t="162652" x="6076950" y="3352800"/>
          <p14:tracePt t="162668" x="6038850" y="3352800"/>
          <p14:tracePt t="162684" x="6007100" y="3365500"/>
          <p14:tracePt t="162701" x="5956300" y="3390900"/>
          <p14:tracePt t="162718" x="5880100" y="3416300"/>
          <p14:tracePt t="162734" x="5822950" y="3429000"/>
          <p14:tracePt t="162751" x="5778500" y="3448050"/>
          <p14:tracePt t="162768" x="5753100" y="3454400"/>
          <p14:tracePt t="162784" x="5740400" y="3454400"/>
          <p14:tracePt t="162801" x="5727700" y="3460750"/>
          <p14:tracePt t="162818" x="5702300" y="3460750"/>
          <p14:tracePt t="162835" x="5657850" y="3467100"/>
          <p14:tracePt t="162851" x="5581650" y="3467100"/>
          <p14:tracePt t="162868" x="5524500" y="3460750"/>
          <p14:tracePt t="162884" x="5499100" y="3460750"/>
          <p14:tracePt t="162901" x="5492750" y="3460750"/>
          <p14:tracePt t="162991" x="5492750" y="3454400"/>
          <p14:tracePt t="162999" x="5492750" y="3448050"/>
          <p14:tracePt t="163007" x="5499100" y="3441700"/>
          <p14:tracePt t="163018" x="5499100" y="3435350"/>
          <p14:tracePt t="163035" x="5518150" y="3422650"/>
          <p14:tracePt t="163051" x="5537200" y="3409950"/>
          <p14:tracePt t="163068" x="5549900" y="3403600"/>
          <p14:tracePt t="163085" x="5562600" y="3397250"/>
          <p14:tracePt t="163101" x="5575300" y="3390900"/>
          <p14:tracePt t="163118" x="5588000" y="3384550"/>
          <p14:tracePt t="163135" x="5600700" y="3384550"/>
          <p14:tracePt t="163152" x="5619750" y="3378200"/>
          <p14:tracePt t="163168" x="5638800" y="3371850"/>
          <p14:tracePt t="163184" x="5657850" y="3365500"/>
          <p14:tracePt t="163201" x="5664200" y="3365500"/>
          <p14:tracePt t="163218" x="5676900" y="3365500"/>
          <p14:tracePt t="163235" x="5683250" y="3365500"/>
          <p14:tracePt t="163252" x="5689600" y="3365500"/>
          <p14:tracePt t="163268" x="5695950" y="3365500"/>
          <p14:tracePt t="163285" x="5715000" y="3359150"/>
          <p14:tracePt t="163301" x="5740400" y="3359150"/>
          <p14:tracePt t="163318" x="5753100" y="3359150"/>
          <p14:tracePt t="163321" x="5765800" y="3359150"/>
          <p14:tracePt t="163335" x="5772150" y="3359150"/>
          <p14:tracePt t="163351" x="5784850" y="3359150"/>
          <p14:tracePt t="163368" x="5791200" y="3359150"/>
          <p14:tracePt t="163407" x="5797550" y="3359150"/>
          <p14:tracePt t="163423" x="5810250" y="3359150"/>
          <p14:tracePt t="163435" x="5816600" y="3359150"/>
          <p14:tracePt t="163451" x="5848350" y="3359150"/>
          <p14:tracePt t="163468" x="5880100" y="3359150"/>
          <p14:tracePt t="163485" x="5918200" y="3365500"/>
          <p14:tracePt t="163502" x="5956300" y="3378200"/>
          <p14:tracePt t="163518" x="5962650" y="3378200"/>
          <p14:tracePt t="163535" x="5962650" y="3384550"/>
          <p14:tracePt t="163551" x="5969000" y="3384550"/>
          <p14:tracePt t="163617" x="5975350" y="3384550"/>
          <p14:tracePt t="163646" x="5981700" y="3384550"/>
          <p14:tracePt t="164005" x="5988050" y="3378200"/>
          <p14:tracePt t="164013" x="5988050" y="3371850"/>
          <p14:tracePt t="164020" x="5994400" y="3365500"/>
          <p14:tracePt t="164035" x="6000750" y="3359150"/>
          <p14:tracePt t="164641" x="6013450" y="3359150"/>
          <p14:tracePt t="164656" x="6064250" y="3359150"/>
          <p14:tracePt t="164671" x="6134100" y="3365500"/>
          <p14:tracePt t="164687" x="6223000" y="3371850"/>
          <p14:tracePt t="164703" x="6299200" y="3378200"/>
          <p14:tracePt t="164721" x="6356350" y="3384550"/>
          <p14:tracePt t="164737" x="6394450" y="3384550"/>
          <p14:tracePt t="164753" x="6413500" y="3384550"/>
          <p14:tracePt t="164771" x="6419850" y="3384550"/>
          <p14:tracePt t="164786" x="6426200" y="3384550"/>
          <p14:tracePt t="164895" x="6432550" y="3384550"/>
          <p14:tracePt t="164901" x="6438900" y="3384550"/>
          <p14:tracePt t="164919" x="6457950" y="3384550"/>
          <p14:tracePt t="164936" x="6483350" y="3384550"/>
          <p14:tracePt t="164953" x="6515100" y="3384550"/>
          <p14:tracePt t="164970" x="6540500" y="3384550"/>
          <p14:tracePt t="164986" x="6559550" y="3384550"/>
          <p14:tracePt t="165003" x="6572250" y="3384550"/>
          <p14:tracePt t="165066" x="6578600" y="3384550"/>
          <p14:tracePt t="165091" x="6584950" y="3390900"/>
          <p14:tracePt t="165126" x="6591300" y="3390900"/>
          <p14:tracePt t="165150" x="6597650" y="3390900"/>
          <p14:tracePt t="165158" x="6610350" y="3390900"/>
          <p14:tracePt t="165170" x="6616700" y="3390900"/>
          <p14:tracePt t="165187" x="6642100" y="3390900"/>
          <p14:tracePt t="165204" x="6667500" y="3390900"/>
          <p14:tracePt t="165220" x="6686550" y="3384550"/>
          <p14:tracePt t="165236" x="6711950" y="3384550"/>
          <p14:tracePt t="165253" x="6718300" y="3384550"/>
          <p14:tracePt t="165296" x="6724650" y="3384550"/>
          <p14:tracePt t="165305" x="6731000" y="3384550"/>
          <p14:tracePt t="165320" x="6743700" y="3384550"/>
          <p14:tracePt t="165337" x="6775450" y="3384550"/>
          <p14:tracePt t="165354" x="6819900" y="3397250"/>
          <p14:tracePt t="165370" x="6858000" y="3403600"/>
          <p14:tracePt t="165386" x="6870700" y="3403600"/>
          <p14:tracePt t="165443" x="6877050" y="3403600"/>
          <p14:tracePt t="165453" x="6889750" y="3409950"/>
          <p14:tracePt t="165470" x="6959600" y="3416300"/>
          <p14:tracePt t="165487" x="7048500" y="3416300"/>
          <p14:tracePt t="165488" x="7092950" y="3416300"/>
          <p14:tracePt t="165504" x="7169150" y="3409950"/>
          <p14:tracePt t="165521" x="7232650" y="3403600"/>
          <p14:tracePt t="165536" x="7258050" y="3397250"/>
          <p14:tracePt t="165553" x="7302500" y="3390900"/>
          <p14:tracePt t="165570" x="7308850" y="3390900"/>
          <p14:tracePt t="165659" x="7302500" y="3390900"/>
          <p14:tracePt t="165667" x="7296150" y="3390900"/>
          <p14:tracePt t="165675" x="7277100" y="3390900"/>
          <p14:tracePt t="165687" x="7251700" y="3397250"/>
          <p14:tracePt t="165703" x="7181850" y="3409950"/>
          <p14:tracePt t="165720" x="7092950" y="3422650"/>
          <p14:tracePt t="165737" x="6972300" y="3435350"/>
          <p14:tracePt t="165754" x="6781800" y="3454400"/>
          <p14:tracePt t="165770" x="6686550" y="3467100"/>
          <p14:tracePt t="165787" x="6584950" y="3486150"/>
          <p14:tracePt t="165803" x="6489700" y="3505200"/>
          <p14:tracePt t="165820" x="6381750" y="3524250"/>
          <p14:tracePt t="165837" x="6184900" y="3543300"/>
          <p14:tracePt t="165853" x="5981700" y="3562350"/>
          <p14:tracePt t="165870" x="5746750" y="3581400"/>
          <p14:tracePt t="165887" x="5499100" y="3581400"/>
          <p14:tracePt t="165904" x="5334000" y="3575050"/>
          <p14:tracePt t="165920" x="5251450" y="3562350"/>
          <p14:tracePt t="165937" x="5238750" y="3562350"/>
          <p14:tracePt t="165987" x="5232400" y="3562350"/>
          <p14:tracePt t="166004" x="5226050" y="3568700"/>
          <p14:tracePt t="166020" x="5219700" y="3568700"/>
          <p14:tracePt t="166094" x="5232400" y="3568700"/>
          <p14:tracePt t="166100" x="5238750" y="3568700"/>
          <p14:tracePt t="166120" x="5276850" y="3568700"/>
          <p14:tracePt t="166138" x="5289550" y="3568700"/>
          <p14:tracePt t="166154" x="5302250" y="3568700"/>
          <p14:tracePt t="166171" x="5308600" y="3575050"/>
          <p14:tracePt t="166255" x="5314950" y="3575050"/>
          <p14:tracePt t="166271" x="5321300" y="3575050"/>
          <p14:tracePt t="166280" x="5327650" y="3575050"/>
          <p14:tracePt t="166305" x="5327650" y="3581400"/>
          <p14:tracePt t="166321" x="5334000" y="3581400"/>
          <p14:tracePt t="166337" x="5340350" y="3581400"/>
          <p14:tracePt t="166354" x="5359400" y="3587750"/>
          <p14:tracePt t="166371" x="5372100" y="3594100"/>
          <p14:tracePt t="166387" x="5397500" y="3594100"/>
          <p14:tracePt t="166404" x="5422900" y="3594100"/>
          <p14:tracePt t="166421" x="5448300" y="3594100"/>
          <p14:tracePt t="166437" x="5454650" y="3594100"/>
          <p14:tracePt t="166493" x="5461000" y="3594100"/>
          <p14:tracePt t="166504" x="5467350" y="3594100"/>
          <p14:tracePt t="166521" x="5480050" y="3587750"/>
          <p14:tracePt t="166537" x="5492750" y="3581400"/>
          <p14:tracePt t="166554" x="5505450" y="3581400"/>
          <p14:tracePt t="166587" x="5511800" y="3581400"/>
          <p14:tracePt t="166604" x="5518150" y="3581400"/>
          <p14:tracePt t="166691" x="5511800" y="3587750"/>
          <p14:tracePt t="166704" x="5505450" y="3587750"/>
          <p14:tracePt t="166721" x="5492750" y="3594100"/>
          <p14:tracePt t="166738" x="5473700" y="3600450"/>
          <p14:tracePt t="166846" x="5467350" y="3600450"/>
          <p14:tracePt t="166854" x="5461000" y="3600450"/>
          <p14:tracePt t="166872" x="5454650" y="3600450"/>
          <p14:tracePt t="166938" x="5461000" y="3606800"/>
          <p14:tracePt t="166954" x="5480050" y="3613150"/>
          <p14:tracePt t="166971" x="5511800" y="3625850"/>
          <p14:tracePt t="166988" x="5543550" y="3632200"/>
          <p14:tracePt t="167004" x="5575300" y="3632200"/>
          <p14:tracePt t="167021" x="5607050" y="3638550"/>
          <p14:tracePt t="167038" x="5626100" y="3638550"/>
          <p14:tracePt t="167054" x="5638800" y="3638550"/>
          <p14:tracePt t="167072" x="5664200" y="3644900"/>
          <p14:tracePt t="167088" x="5683250" y="3644900"/>
          <p14:tracePt t="167104" x="5702300" y="3644900"/>
          <p14:tracePt t="167121" x="5727700" y="3638550"/>
          <p14:tracePt t="167138" x="5765800" y="3625850"/>
          <p14:tracePt t="167155" x="5784850" y="3619500"/>
          <p14:tracePt t="167172" x="5803900" y="3613150"/>
          <p14:tracePt t="167188" x="5803900" y="3606800"/>
          <p14:tracePt t="167365" x="5791200" y="3606800"/>
          <p14:tracePt t="167379" x="5772150" y="3600450"/>
          <p14:tracePt t="167388" x="5765800" y="3600450"/>
          <p14:tracePt t="167405" x="5759450" y="3594100"/>
          <p14:tracePt t="167513" x="5765800" y="3594100"/>
          <p14:tracePt t="167522" x="5772150" y="3594100"/>
          <p14:tracePt t="167539" x="5784850" y="3594100"/>
          <p14:tracePt t="167557" x="5803900" y="3594100"/>
          <p14:tracePt t="167572" x="5835650" y="3594100"/>
          <p14:tracePt t="167588" x="5848350" y="3600450"/>
          <p14:tracePt t="167605" x="5861050" y="3606800"/>
          <p14:tracePt t="167622" x="5867400" y="3613150"/>
          <p14:tracePt t="167638" x="5873750" y="3613150"/>
          <p14:tracePt t="167655" x="5873750" y="3619500"/>
          <p14:tracePt t="167688" x="5873750" y="3625850"/>
          <p14:tracePt t="167722" x="5873750" y="3632200"/>
          <p14:tracePt t="167786" x="5873750" y="3638550"/>
          <p14:tracePt t="167803" x="5873750" y="3644900"/>
          <p14:tracePt t="167811" x="5873750" y="3651250"/>
          <p14:tracePt t="167822" x="5880100" y="3651250"/>
          <p14:tracePt t="167839" x="5886450" y="3663950"/>
          <p14:tracePt t="167856" x="5892800" y="3683000"/>
          <p14:tracePt t="167872" x="5899150" y="3695700"/>
          <p14:tracePt t="167888" x="5899150" y="3708400"/>
          <p14:tracePt t="167890" x="5905500" y="3708400"/>
          <p14:tracePt t="167906" x="5905500" y="3714750"/>
          <p14:tracePt t="167940" x="5911850" y="3721100"/>
          <p14:tracePt t="168000" x="5924550" y="3721100"/>
          <p14:tracePt t="168007" x="5930900" y="3721100"/>
          <p14:tracePt t="168022" x="5943600" y="3721100"/>
          <p14:tracePt t="168039" x="5975350" y="3714750"/>
          <p14:tracePt t="168056" x="6019800" y="3702050"/>
          <p14:tracePt t="168072" x="6051550" y="3695700"/>
          <p14:tracePt t="168089" x="6076950" y="3689350"/>
          <p14:tracePt t="168106" x="6102350" y="3676650"/>
          <p14:tracePt t="168122" x="6127750" y="3663950"/>
          <p14:tracePt t="168139" x="6159500" y="3651250"/>
          <p14:tracePt t="168155" x="6191250" y="3638550"/>
          <p14:tracePt t="168173" x="6223000" y="3625850"/>
          <p14:tracePt t="168189" x="6242050" y="3606800"/>
          <p14:tracePt t="168205" x="6261100" y="3594100"/>
          <p14:tracePt t="168222" x="6273800" y="3587750"/>
          <p14:tracePt t="168432" x="6280150" y="3587750"/>
          <p14:tracePt t="168449" x="6286500" y="3587750"/>
          <p14:tracePt t="168456" x="6299200" y="3581400"/>
          <p14:tracePt t="168473" x="6318250" y="3581400"/>
          <p14:tracePt t="168490" x="6369050" y="3581400"/>
          <p14:tracePt t="168506" x="6413500" y="3581400"/>
          <p14:tracePt t="168523" x="6489700" y="3581400"/>
          <p14:tracePt t="168539" x="6546850" y="3587750"/>
          <p14:tracePt t="168556" x="6642100" y="3594100"/>
          <p14:tracePt t="168573" x="6775450" y="3625850"/>
          <p14:tracePt t="168589" x="6864350" y="3644900"/>
          <p14:tracePt t="168606" x="6940550" y="3657600"/>
          <p14:tracePt t="168622" x="6972300" y="3663950"/>
          <p14:tracePt t="168639" x="6991350" y="3663950"/>
          <p14:tracePt t="168688" x="6991350" y="3670300"/>
          <p14:tracePt t="168706" x="6997700" y="3670300"/>
          <p14:tracePt t="168722" x="7004050" y="3670300"/>
          <p14:tracePt t="168739" x="7035800" y="3670300"/>
          <p14:tracePt t="168767" x="7092950" y="3670300"/>
          <p14:tracePt t="168778" x="7162800" y="3670300"/>
          <p14:tracePt t="168789" x="7194550" y="3663950"/>
          <p14:tracePt t="168806" x="7239000" y="3657600"/>
          <p14:tracePt t="168823" x="7277100" y="3651250"/>
          <p14:tracePt t="168839" x="7296150" y="3644900"/>
          <p14:tracePt t="168856" x="7308850" y="3638550"/>
          <p14:tracePt t="168873" x="7327900" y="3632200"/>
          <p14:tracePt t="168889" x="7334250" y="3632200"/>
          <p14:tracePt t="168906" x="7340600" y="3632200"/>
          <p14:tracePt t="168923" x="7346950" y="3632200"/>
          <p14:tracePt t="168996" x="7346950" y="3625850"/>
          <p14:tracePt t="169109" x="7340600" y="3625850"/>
          <p14:tracePt t="169116" x="7334250" y="3625850"/>
          <p14:tracePt t="169124" x="7308850" y="3625850"/>
          <p14:tracePt t="169141" x="7251700" y="3632200"/>
          <p14:tracePt t="169156" x="7181850" y="3644900"/>
          <p14:tracePt t="169173" x="7112000" y="3657600"/>
          <p14:tracePt t="169190" x="7048500" y="3663950"/>
          <p14:tracePt t="169206" x="6985000" y="3663950"/>
          <p14:tracePt t="169223" x="6902450" y="3670300"/>
          <p14:tracePt t="169240" x="6819900" y="3670300"/>
          <p14:tracePt t="169256" x="6705600" y="3670300"/>
          <p14:tracePt t="169273" x="6597650" y="3670300"/>
          <p14:tracePt t="169290" x="6451600" y="3663950"/>
          <p14:tracePt t="169307" x="6324600" y="3657600"/>
          <p14:tracePt t="169323" x="6223000" y="3651250"/>
          <p14:tracePt t="169340" x="6121400" y="3644900"/>
          <p14:tracePt t="169356" x="5905500" y="3651250"/>
          <p14:tracePt t="169374" x="5626100" y="3663950"/>
          <p14:tracePt t="169390" x="5365750" y="3663950"/>
          <p14:tracePt t="169407" x="5092700" y="3670300"/>
          <p14:tracePt t="169423" x="4870450" y="3676650"/>
          <p14:tracePt t="169440" x="4749800" y="3676650"/>
          <p14:tracePt t="169457" x="4730750" y="3683000"/>
          <p14:tracePt t="169511" x="4730750" y="3689350"/>
          <p14:tracePt t="169526" x="4730750" y="3695700"/>
          <p14:tracePt t="169540" x="4730750" y="3702050"/>
          <p14:tracePt t="169556" x="4730750" y="3708400"/>
          <p14:tracePt t="169574" x="4737100" y="3714750"/>
          <p14:tracePt t="169590" x="4743450" y="3721100"/>
          <p14:tracePt t="169607" x="4756150" y="3721100"/>
          <p14:tracePt t="169623" x="4781550" y="3721100"/>
          <p14:tracePt t="169640" x="4806950" y="3721100"/>
          <p14:tracePt t="169657" x="4838700" y="3727450"/>
          <p14:tracePt t="169673" x="4857750" y="3733800"/>
          <p14:tracePt t="169690" x="4876800" y="3746500"/>
          <p14:tracePt t="169707" x="4895850" y="3759200"/>
          <p14:tracePt t="169723" x="4902200" y="3765550"/>
          <p14:tracePt t="169740" x="4908550" y="3778250"/>
          <p14:tracePt t="169757" x="4914900" y="3784600"/>
          <p14:tracePt t="169774" x="4921250" y="3784600"/>
          <p14:tracePt t="169790" x="4927600" y="3797300"/>
          <p14:tracePt t="169810" x="4940300" y="3803650"/>
          <p14:tracePt t="169824" x="4946650" y="3810000"/>
          <p14:tracePt t="169825" x="4953000" y="3810000"/>
          <p14:tracePt t="170035" x="4959350" y="3810000"/>
          <p14:tracePt t="170043" x="4978400" y="3816350"/>
          <p14:tracePt t="170051" x="4984750" y="3822700"/>
          <p14:tracePt t="170059" x="5016500" y="3829050"/>
          <p14:tracePt t="170075" x="5067300" y="3848100"/>
          <p14:tracePt t="170090" x="5105400" y="3860800"/>
          <p14:tracePt t="170107" x="5137150" y="3873500"/>
          <p14:tracePt t="170124" x="5156200" y="3879850"/>
          <p14:tracePt t="170140" x="5162550" y="3879850"/>
          <p14:tracePt t="170238" x="5168900" y="3886200"/>
          <p14:tracePt t="170244" x="5175250" y="3886200"/>
          <p14:tracePt t="170259" x="5194300" y="3886200"/>
          <p14:tracePt t="170274" x="5207000" y="3892550"/>
          <p14:tracePt t="170291" x="5219700" y="3892550"/>
          <p14:tracePt t="170292" x="5232400" y="3892550"/>
          <p14:tracePt t="170307" x="5238750" y="3892550"/>
          <p14:tracePt t="170397" x="5245100" y="3892550"/>
          <p14:tracePt t="170405" x="5251450" y="3892550"/>
          <p14:tracePt t="170413" x="5257800" y="3892550"/>
          <p14:tracePt t="170424" x="5264150" y="3892550"/>
          <p14:tracePt t="170441" x="5295900" y="3892550"/>
          <p14:tracePt t="170457" x="5314950" y="3892550"/>
          <p14:tracePt t="170474" x="5353050" y="3892550"/>
          <p14:tracePt t="170491" x="5378450" y="3892550"/>
          <p14:tracePt t="170507" x="5384800" y="3892550"/>
          <p14:tracePt t="170773" x="5391150" y="3892550"/>
          <p14:tracePt t="170782" x="5403850" y="3892550"/>
          <p14:tracePt t="170791" x="5410200" y="3898900"/>
          <p14:tracePt t="170808" x="5441950" y="3905250"/>
          <p14:tracePt t="170825" x="5461000" y="3911600"/>
          <p14:tracePt t="170841" x="5486400" y="3917950"/>
          <p14:tracePt t="170858" x="5511800" y="3917950"/>
          <p14:tracePt t="170875" x="5530850" y="3917950"/>
          <p14:tracePt t="170892" x="5537200" y="3917950"/>
          <p14:tracePt t="170908" x="5543550" y="3917950"/>
          <p14:tracePt t="170941" x="5556250" y="3917950"/>
          <p14:tracePt t="170958" x="5568950" y="3917950"/>
          <p14:tracePt t="170975" x="5581650" y="3917950"/>
          <p14:tracePt t="170993" x="5607050" y="3917950"/>
          <p14:tracePt t="171025" x="5619750" y="3917950"/>
          <p14:tracePt t="171041" x="5626100" y="3917950"/>
          <p14:tracePt t="171058" x="5651500" y="3917950"/>
          <p14:tracePt t="171074" x="5689600" y="3917950"/>
          <p14:tracePt t="171091" x="5734050" y="3911600"/>
          <p14:tracePt t="171108" x="5778500" y="3911600"/>
          <p14:tracePt t="171125" x="5816600" y="3905250"/>
          <p14:tracePt t="171141" x="5848350" y="3898900"/>
          <p14:tracePt t="171158" x="5873750" y="3898900"/>
          <p14:tracePt t="171175" x="5918200" y="3898900"/>
          <p14:tracePt t="171191" x="5981700" y="3898900"/>
          <p14:tracePt t="171208" x="6019800" y="3898900"/>
          <p14:tracePt t="171225" x="6083300" y="3898900"/>
          <p14:tracePt t="171242" x="6153150" y="3886200"/>
          <p14:tracePt t="171258" x="6172200" y="3886200"/>
          <p14:tracePt t="171275" x="6229350" y="3867150"/>
          <p14:tracePt t="171291" x="6261100" y="3854450"/>
          <p14:tracePt t="171308" x="6286500" y="3848100"/>
          <p14:tracePt t="171325" x="6311900" y="3841750"/>
          <p14:tracePt t="171341" x="6324600" y="3835400"/>
          <p14:tracePt t="171358" x="6330950" y="3835400"/>
          <p14:tracePt t="171528" x="6343650" y="3829050"/>
          <p14:tracePt t="171535" x="6350000" y="3829050"/>
          <p14:tracePt t="171541" x="6362700" y="3829050"/>
          <p14:tracePt t="171559" x="6400800" y="3829050"/>
          <p14:tracePt t="171575" x="6483350" y="3829050"/>
          <p14:tracePt t="171592" x="6610350" y="3829050"/>
          <p14:tracePt t="171609" x="6731000" y="3829050"/>
          <p14:tracePt t="171626" x="6845300" y="3829050"/>
          <p14:tracePt t="171642" x="6915150" y="3829050"/>
          <p14:tracePt t="171659" x="6965950" y="3822700"/>
          <p14:tracePt t="171676" x="6985000" y="3816350"/>
          <p14:tracePt t="171813" x="6978650" y="3816350"/>
          <p14:tracePt t="171819" x="6972300" y="3816350"/>
          <p14:tracePt t="171828" x="6959600" y="3816350"/>
          <p14:tracePt t="171843" x="6921500" y="3822700"/>
          <p14:tracePt t="171859" x="6864350" y="3835400"/>
          <p14:tracePt t="171875" x="6756400" y="3848100"/>
          <p14:tracePt t="171893" x="6661150" y="3854450"/>
          <p14:tracePt t="171909" x="6508750" y="3867150"/>
          <p14:tracePt t="171925" x="6381750" y="3867150"/>
          <p14:tracePt t="171942" x="6172200" y="3867150"/>
          <p14:tracePt t="171959" x="6007100" y="3867150"/>
          <p14:tracePt t="171975" x="5873750" y="3879850"/>
          <p14:tracePt t="171992" x="5683250" y="3905250"/>
          <p14:tracePt t="172009" x="5505450" y="3937000"/>
          <p14:tracePt t="172025" x="5308600" y="3968750"/>
          <p14:tracePt t="172042" x="5137150" y="3987800"/>
          <p14:tracePt t="172059" x="5022850" y="3987800"/>
          <p14:tracePt t="172076" x="4991100" y="3987800"/>
          <p14:tracePt t="172134" x="4991100" y="3994150"/>
          <p14:tracePt t="172142" x="4991100" y="4000500"/>
          <p14:tracePt t="172159" x="4991100" y="4025900"/>
          <p14:tracePt t="172176" x="4997450" y="4038600"/>
          <p14:tracePt t="172192" x="5003800" y="4057650"/>
          <p14:tracePt t="172209" x="5016500" y="4070350"/>
          <p14:tracePt t="172226" x="5029200" y="4076700"/>
          <p14:tracePt t="172242" x="5035550" y="4083050"/>
          <p14:tracePt t="172259" x="5073650" y="4089400"/>
          <p14:tracePt t="172275" x="5118100" y="4102100"/>
          <p14:tracePt t="172292" x="5162550" y="4102100"/>
          <p14:tracePt t="172309" x="5219700" y="4108450"/>
          <p14:tracePt t="172326" x="5295900" y="4114800"/>
          <p14:tracePt t="172342" x="5327650" y="4121150"/>
          <p14:tracePt t="172359" x="5346700" y="4121150"/>
          <p14:tracePt t="172376" x="5353050" y="4121150"/>
          <p14:tracePt t="172494" x="5359400" y="4121150"/>
          <p14:tracePt t="172509" x="5384800" y="4127500"/>
          <p14:tracePt t="172526" x="5448300" y="4140200"/>
          <p14:tracePt t="172542" x="5511800" y="4146550"/>
          <p14:tracePt t="172559" x="5588000" y="4152900"/>
          <p14:tracePt t="172576" x="5638800" y="4152900"/>
          <p14:tracePt t="172592" x="5683250" y="4152900"/>
          <p14:tracePt t="172610" x="5702300" y="4152900"/>
          <p14:tracePt t="172626" x="5715000" y="4146550"/>
          <p14:tracePt t="172780" x="5721350" y="4146550"/>
          <p14:tracePt t="172787" x="5727700" y="4146550"/>
          <p14:tracePt t="172796" x="5734050" y="4146550"/>
          <p14:tracePt t="172811" x="5746750" y="4140200"/>
          <p14:tracePt t="172827" x="5759450" y="4140200"/>
          <p14:tracePt t="172843" x="5772150" y="4133850"/>
          <p14:tracePt t="172859" x="5791200" y="4133850"/>
          <p14:tracePt t="172876" x="5797550" y="4133850"/>
          <p14:tracePt t="172893" x="5810250" y="4127500"/>
          <p14:tracePt t="172910" x="5816600" y="4127500"/>
          <p14:tracePt t="172926" x="5822950" y="4127500"/>
          <p14:tracePt t="172943" x="5829300" y="4121150"/>
          <p14:tracePt t="172960" x="5829300" y="4114800"/>
          <p14:tracePt t="172976" x="5835650" y="4114800"/>
          <p14:tracePt t="173078" x="5835650" y="4108450"/>
          <p14:tracePt t="173085" x="5842000" y="4108450"/>
          <p14:tracePt t="173110" x="5873750" y="4089400"/>
          <p14:tracePt t="173127" x="5905500" y="4070350"/>
          <p14:tracePt t="173144" x="5956300" y="4044950"/>
          <p14:tracePt t="173160" x="6057900" y="4025900"/>
          <p14:tracePt t="173176" x="6210300" y="4025900"/>
          <p14:tracePt t="173193" x="6369050" y="4025900"/>
          <p14:tracePt t="173210" x="6527800" y="4038600"/>
          <p14:tracePt t="173226" x="6635750" y="4051300"/>
          <p14:tracePt t="173244" x="6705600" y="4064000"/>
          <p14:tracePt t="173261" x="6731000" y="4064000"/>
          <p14:tracePt t="173299" x="6731000" y="4070350"/>
          <p14:tracePt t="173310" x="6737350" y="4070350"/>
          <p14:tracePt t="173326" x="6750050" y="4076700"/>
          <p14:tracePt t="173343" x="6750050" y="4083050"/>
          <p14:tracePt t="173453" x="6743700" y="4083050"/>
          <p14:tracePt t="173462" x="6731000" y="4083050"/>
          <p14:tracePt t="173477" x="6635750" y="4089400"/>
          <p14:tracePt t="173493" x="6496050" y="4089400"/>
          <p14:tracePt t="173510" x="6362700" y="4089400"/>
          <p14:tracePt t="173527" x="6203950" y="4083050"/>
          <p14:tracePt t="173543" x="6057900" y="4064000"/>
          <p14:tracePt t="173560" x="5937250" y="4057650"/>
          <p14:tracePt t="173577" x="5765800" y="4057650"/>
          <p14:tracePt t="173593" x="5556250" y="4064000"/>
          <p14:tracePt t="173610" x="5302250" y="4070350"/>
          <p14:tracePt t="173627" x="5022850" y="4076700"/>
          <p14:tracePt t="173645" x="4787900" y="4095750"/>
          <p14:tracePt t="173660" x="4756150" y="4108450"/>
          <p14:tracePt t="173693" x="4756150" y="4114800"/>
          <p14:tracePt t="173710" x="4768850" y="4121150"/>
          <p14:tracePt t="173727" x="4787900" y="4127500"/>
          <p14:tracePt t="173745" x="4800600" y="4133850"/>
          <p14:tracePt t="173760" x="4813300" y="4152900"/>
          <p14:tracePt t="173777" x="4819650" y="4171950"/>
          <p14:tracePt t="173793" x="4832350" y="4197350"/>
          <p14:tracePt t="173810" x="4851400" y="4216400"/>
          <p14:tracePt t="173827" x="4870450" y="4229100"/>
          <p14:tracePt t="173844" x="4883150" y="4248150"/>
          <p14:tracePt t="173860" x="4908550" y="4267200"/>
          <p14:tracePt t="173877" x="4921250" y="4286250"/>
          <p14:tracePt t="173893" x="4933950" y="4305300"/>
          <p14:tracePt t="173910" x="4933950" y="4318000"/>
          <p14:tracePt t="173927" x="4940300" y="4318000"/>
          <p14:tracePt t="174033" x="4940300" y="4311650"/>
          <p14:tracePt t="174039" x="4940300" y="4305300"/>
          <p14:tracePt t="174061" x="4946650" y="4305300"/>
          <p14:tracePt t="174095" x="4946650" y="4292600"/>
          <p14:tracePt t="174111" x="4953000" y="4286250"/>
          <p14:tracePt t="174127" x="4953000" y="4279900"/>
          <p14:tracePt t="174145" x="4959350" y="4279900"/>
          <p14:tracePt t="174161" x="4959350" y="4273550"/>
          <p14:tracePt t="174491" x="4965700" y="4273550"/>
          <p14:tracePt t="174749" x="4972050" y="4273550"/>
          <p14:tracePt t="174757" x="4984750" y="4273550"/>
          <p14:tracePt t="174778" x="5016500" y="4273550"/>
          <p14:tracePt t="174795" x="5054600" y="4267200"/>
          <p14:tracePt t="174813" x="5137150" y="4260850"/>
          <p14:tracePt t="174829" x="5187950" y="4260850"/>
          <p14:tracePt t="174845" x="5238750" y="4260850"/>
          <p14:tracePt t="174861" x="5270500" y="4254500"/>
          <p14:tracePt t="174878" x="5295900" y="4254500"/>
          <p14:tracePt t="174894" x="5302250" y="4254500"/>
          <p14:tracePt t="174928" x="5308600" y="4254500"/>
          <p14:tracePt t="175036" x="5314950" y="4254500"/>
          <p14:tracePt t="175044" x="5321300" y="4254500"/>
          <p14:tracePt t="175061" x="5327650" y="4260850"/>
          <p14:tracePt t="175078" x="5334000" y="4267200"/>
          <p14:tracePt t="175095" x="5340350" y="4267200"/>
          <p14:tracePt t="175170" x="5346700" y="4267200"/>
          <p14:tracePt t="175184" x="5353050" y="4267200"/>
          <p14:tracePt t="175289" x="5359400" y="4267200"/>
          <p14:tracePt t="175299" x="5365750" y="4267200"/>
          <p14:tracePt t="175313" x="5384800" y="4267200"/>
          <p14:tracePt t="175376" x="5397500" y="4260850"/>
          <p14:tracePt t="175383" x="5403850" y="4260850"/>
          <p14:tracePt t="175397" x="5429250" y="4254500"/>
          <p14:tracePt t="175413" x="5473700" y="4248150"/>
          <p14:tracePt t="175429" x="5511800" y="4241800"/>
          <p14:tracePt t="175445" x="5543550" y="4235450"/>
          <p14:tracePt t="175462" x="5588000" y="4229100"/>
          <p14:tracePt t="175479" x="5626100" y="4229100"/>
          <p14:tracePt t="175495" x="5651500" y="4222750"/>
          <p14:tracePt t="175511" x="5676900" y="4222750"/>
          <p14:tracePt t="175528" x="5702300" y="4216400"/>
          <p14:tracePt t="175545" x="5727700" y="4216400"/>
          <p14:tracePt t="175562" x="5753100" y="4210050"/>
          <p14:tracePt t="175578" x="5759450" y="4210050"/>
          <p14:tracePt t="175603" x="5759450" y="4216400"/>
          <p14:tracePt t="175612" x="5759450" y="4222750"/>
          <p14:tracePt t="175628" x="5759450" y="4235450"/>
          <p14:tracePt t="175645" x="5759450" y="4241800"/>
          <p14:tracePt t="175662" x="5772150" y="4254500"/>
          <p14:tracePt t="175678" x="5778500" y="4260850"/>
          <p14:tracePt t="175695" x="5803900" y="4273550"/>
          <p14:tracePt t="175712" x="5835650" y="4305300"/>
          <p14:tracePt t="175728" x="5854700" y="4330700"/>
          <p14:tracePt t="175746" x="5861050" y="4349750"/>
          <p14:tracePt t="175763" x="5867400" y="4362450"/>
          <p14:tracePt t="175869" x="5873750" y="4362450"/>
          <p14:tracePt t="175877" x="5880100" y="4356100"/>
          <p14:tracePt t="175895" x="5886450" y="4343400"/>
          <p14:tracePt t="175912" x="5899150" y="4330700"/>
          <p14:tracePt t="175929" x="5905500" y="4324350"/>
          <p14:tracePt t="175946" x="5911850" y="4318000"/>
          <p14:tracePt t="175962" x="5924550" y="4311650"/>
          <p14:tracePt t="175979" x="5937250" y="4298950"/>
          <p14:tracePt t="175996" x="5962650" y="4279900"/>
          <p14:tracePt t="176012" x="5981700" y="4260850"/>
          <p14:tracePt t="176029" x="6013450" y="4229100"/>
          <p14:tracePt t="176046" x="6038850" y="4210050"/>
          <p14:tracePt t="176062" x="6057900" y="4191000"/>
          <p14:tracePt t="176079" x="6083300" y="4178300"/>
          <p14:tracePt t="176095" x="6096000" y="4171950"/>
          <p14:tracePt t="176167" x="6102350" y="4171950"/>
          <p14:tracePt t="176176" x="6108700" y="4178300"/>
          <p14:tracePt t="176184" x="6115050" y="4184650"/>
          <p14:tracePt t="176195" x="6127750" y="4191000"/>
          <p14:tracePt t="176212" x="6165850" y="4210050"/>
          <p14:tracePt t="176229" x="6235700" y="4222750"/>
          <p14:tracePt t="176230" x="6254750" y="4222750"/>
          <p14:tracePt t="176246" x="6305550" y="4222750"/>
          <p14:tracePt t="176262" x="6343650" y="4216400"/>
          <p14:tracePt t="176279" x="6362700" y="4216400"/>
          <p14:tracePt t="176295" x="6369050" y="4210050"/>
          <p14:tracePt t="176450" x="6369050" y="4203700"/>
          <p14:tracePt t="176467" x="6362700" y="4197350"/>
          <p14:tracePt t="176499" x="6362700" y="4191000"/>
          <p14:tracePt t="176512" x="6356350" y="4191000"/>
          <p14:tracePt t="176564" x="6356350" y="4184650"/>
          <p14:tracePt t="176586" x="6350000" y="4178300"/>
          <p14:tracePt t="176596" x="6350000" y="4171950"/>
          <p14:tracePt t="176629" x="6350000" y="4165600"/>
          <p14:tracePt t="176647" x="6350000" y="4159250"/>
          <p14:tracePt t="176771" x="6343650" y="4159250"/>
          <p14:tracePt t="176787" x="6337300" y="4146550"/>
          <p14:tracePt t="176796" x="6330950" y="4146550"/>
          <p14:tracePt t="176813" x="6324600" y="4140200"/>
          <p14:tracePt t="176830" x="6324600" y="4127500"/>
          <p14:tracePt t="176846" x="6318250" y="4127500"/>
          <p14:tracePt t="176863" x="6318250" y="4121150"/>
          <p14:tracePt t="176880" x="6311900" y="4121150"/>
          <p14:tracePt t="176913" x="6311900" y="4114800"/>
          <p14:tracePt t="176930" x="6305550" y="4114800"/>
          <p14:tracePt t="176947" x="6305550" y="4108450"/>
          <p14:tracePt t="176980" x="6305550" y="4102100"/>
          <p14:tracePt t="176996" x="6299200" y="4102100"/>
          <p14:tracePt t="177299" x="6292850" y="4102100"/>
          <p14:tracePt t="177313" x="6286500" y="4095750"/>
          <p14:tracePt t="177331" x="6254750" y="4089400"/>
          <p14:tracePt t="177347" x="6235700" y="4076700"/>
          <p14:tracePt t="177363" x="6210300" y="4064000"/>
          <p14:tracePt t="177380" x="6191250" y="4044950"/>
          <p14:tracePt t="177397" x="6178550" y="4019550"/>
          <p14:tracePt t="177413" x="6165850" y="4000500"/>
          <p14:tracePt t="177430" x="6165850" y="3987800"/>
          <p14:tracePt t="177447" x="6165850" y="3975100"/>
          <p14:tracePt t="177463" x="6165850" y="3956050"/>
          <p14:tracePt t="177480" x="6165850" y="3943350"/>
          <p14:tracePt t="177497" x="6165850" y="3930650"/>
          <p14:tracePt t="177751" x="6165850" y="3943350"/>
          <p14:tracePt t="177759" x="6165850" y="3949700"/>
          <p14:tracePt t="177767" x="6172200" y="3968750"/>
          <p14:tracePt t="177780" x="6178550" y="3981450"/>
          <p14:tracePt t="177799" x="6229350" y="4032250"/>
          <p14:tracePt t="177815" x="6273800" y="4057650"/>
          <p14:tracePt t="177830" x="6330950" y="4083050"/>
          <p14:tracePt t="177847" x="6375400" y="4095750"/>
          <p14:tracePt t="177864" x="6413500" y="4095750"/>
          <p14:tracePt t="177881" x="6445250" y="4089400"/>
          <p14:tracePt t="177897" x="6502400" y="4070350"/>
          <p14:tracePt t="177913" x="6565900" y="4051300"/>
          <p14:tracePt t="177931" x="6648450" y="4038600"/>
          <p14:tracePt t="177947" x="6731000" y="4032250"/>
          <p14:tracePt t="177964" x="6794500" y="4025900"/>
          <p14:tracePt t="177981" x="6864350" y="4025900"/>
          <p14:tracePt t="177997" x="6908800" y="4019550"/>
          <p14:tracePt t="178014" x="6953250" y="4013200"/>
          <p14:tracePt t="178030" x="6991350" y="4000500"/>
          <p14:tracePt t="178048" x="7035800" y="3981450"/>
          <p14:tracePt t="178064" x="7061200" y="3962400"/>
          <p14:tracePt t="178081" x="7086600" y="3937000"/>
          <p14:tracePt t="178097" x="7124700" y="3892550"/>
          <p14:tracePt t="178113" x="7162800" y="3835400"/>
          <p14:tracePt t="178130" x="7200900" y="3752850"/>
          <p14:tracePt t="178147" x="7213600" y="3676650"/>
          <p14:tracePt t="178164" x="7213600" y="3625850"/>
          <p14:tracePt t="178181" x="7213600" y="3549650"/>
          <p14:tracePt t="178197" x="7200900" y="3473450"/>
          <p14:tracePt t="178214" x="7181850" y="3416300"/>
          <p14:tracePt t="178230" x="7156450" y="3333750"/>
          <p14:tracePt t="178248" x="7124700" y="3276600"/>
          <p14:tracePt t="178264" x="7061200" y="3181350"/>
          <p14:tracePt t="178280" x="6978650" y="3098800"/>
          <p14:tracePt t="178298" x="6877050" y="3016250"/>
          <p14:tracePt t="178314" x="6737350" y="2921000"/>
          <p14:tracePt t="178330" x="6667500" y="2876550"/>
          <p14:tracePt t="178347" x="6597650" y="2832100"/>
          <p14:tracePt t="178364" x="6521450" y="2800350"/>
          <p14:tracePt t="178381" x="6438900" y="2768600"/>
          <p14:tracePt t="178397" x="6299200" y="2743200"/>
          <p14:tracePt t="178414" x="6140450" y="2717800"/>
          <p14:tracePt t="178431" x="5949950" y="2692400"/>
          <p14:tracePt t="178448" x="5797550" y="2679700"/>
          <p14:tracePt t="178464" x="5626100" y="2667000"/>
          <p14:tracePt t="178481" x="5492750" y="2660650"/>
          <p14:tracePt t="178498" x="5384800" y="2660650"/>
          <p14:tracePt t="178514" x="5321300" y="2673350"/>
          <p14:tracePt t="178531" x="5213350" y="2698750"/>
          <p14:tracePt t="178548" x="5092700" y="2724150"/>
          <p14:tracePt t="178564" x="4984750" y="2743200"/>
          <p14:tracePt t="178581" x="4838700" y="2762250"/>
          <p14:tracePt t="178597" x="4743450" y="2768600"/>
          <p14:tracePt t="178614" x="4660900" y="2774950"/>
          <p14:tracePt t="178631" x="4616450" y="2781300"/>
          <p14:tracePt t="178647" x="4591050" y="2787650"/>
          <p14:tracePt t="178664" x="4559300" y="2806700"/>
          <p14:tracePt t="178681" x="4527550" y="2825750"/>
          <p14:tracePt t="178698" x="4476750" y="2863850"/>
          <p14:tracePt t="178714" x="4438650" y="2889250"/>
          <p14:tracePt t="178731" x="4406900" y="2908300"/>
          <p14:tracePt t="178748" x="4381500" y="2946400"/>
          <p14:tracePt t="178765" x="4381500" y="2978150"/>
          <p14:tracePt t="178781" x="4381500" y="3035300"/>
          <p14:tracePt t="178798" x="4394200" y="3105150"/>
          <p14:tracePt t="178814" x="4406900" y="3187700"/>
          <p14:tracePt t="178831" x="4451350" y="3314700"/>
          <p14:tracePt t="178848" x="4502150" y="3416300"/>
          <p14:tracePt t="178865" x="4597400" y="3549650"/>
          <p14:tracePt t="178881" x="4679950" y="3625850"/>
          <p14:tracePt t="178898" x="4743450" y="3689350"/>
          <p14:tracePt t="178915" x="4794250" y="3727450"/>
          <p14:tracePt t="178931" x="4819650" y="3746500"/>
          <p14:tracePt t="178948" x="4851400" y="3765550"/>
          <p14:tracePt t="178965" x="4902200" y="3803650"/>
          <p14:tracePt t="178982" x="4984750" y="3835400"/>
          <p14:tracePt t="178983" x="5035550" y="3860800"/>
          <p14:tracePt t="178998" x="5168900" y="3911600"/>
          <p14:tracePt t="179014" x="5346700" y="3975100"/>
          <p14:tracePt t="179031" x="5530850" y="4032250"/>
          <p14:tracePt t="179048" x="5657850" y="4070350"/>
          <p14:tracePt t="179065" x="5791200" y="4108450"/>
          <p14:tracePt t="179081" x="5867400" y="4121150"/>
          <p14:tracePt t="179099" x="5937250" y="4133850"/>
          <p14:tracePt t="179115" x="6051550" y="4152900"/>
          <p14:tracePt t="179131" x="6172200" y="4165600"/>
          <p14:tracePt t="179149" x="6292850" y="4184650"/>
          <p14:tracePt t="179165" x="6464300" y="4203700"/>
          <p14:tracePt t="179181" x="6635750" y="4229100"/>
          <p14:tracePt t="179198" x="6737350" y="4235450"/>
          <p14:tracePt t="179215" x="6819900" y="4241800"/>
          <p14:tracePt t="179232" x="6877050" y="4222750"/>
          <p14:tracePt t="179248" x="6921500" y="4197350"/>
          <p14:tracePt t="179265" x="6997700" y="4146550"/>
          <p14:tracePt t="179281" x="7073900" y="4095750"/>
          <p14:tracePt t="179298" x="7143750" y="4032250"/>
          <p14:tracePt t="179315" x="7207250" y="3962400"/>
          <p14:tracePt t="179331" x="7251700" y="3905250"/>
          <p14:tracePt t="179348" x="7270750" y="3854450"/>
          <p14:tracePt t="179365" x="7289800" y="3803650"/>
          <p14:tracePt t="179382" x="7302500" y="3759200"/>
          <p14:tracePt t="179398" x="7302500" y="3708400"/>
          <p14:tracePt t="179415" x="7302500" y="3657600"/>
          <p14:tracePt t="179432" x="7302500" y="3619500"/>
          <p14:tracePt t="179449" x="7296150" y="3575050"/>
          <p14:tracePt t="179465" x="7289800" y="3543300"/>
          <p14:tracePt t="179482" x="7270750" y="3492500"/>
          <p14:tracePt t="179499" x="7251700" y="3460750"/>
          <p14:tracePt t="179515" x="7226300" y="3416300"/>
          <p14:tracePt t="179532" x="7200900" y="3378200"/>
          <p14:tracePt t="179548" x="7169150" y="3321050"/>
          <p14:tracePt t="179565" x="7143750" y="3282950"/>
          <p14:tracePt t="179582" x="7105650" y="3232150"/>
          <p14:tracePt t="179598" x="7048500" y="3168650"/>
          <p14:tracePt t="179615" x="6997700" y="3124200"/>
          <p14:tracePt t="179632" x="6953250" y="3092450"/>
          <p14:tracePt t="179649" x="6915150" y="3067050"/>
          <p14:tracePt t="179665" x="6877050" y="3054350"/>
          <p14:tracePt t="179682" x="6826250" y="3035300"/>
          <p14:tracePt t="179698" x="6756400" y="3022600"/>
          <p14:tracePt t="179716" x="6673850" y="3003550"/>
          <p14:tracePt t="179717" x="6642100" y="3003550"/>
          <p14:tracePt t="179733" x="6521450" y="2984500"/>
          <p14:tracePt t="179748" x="6419850" y="2971800"/>
          <p14:tracePt t="179765" x="6261100" y="2946400"/>
          <p14:tracePt t="179782" x="6108700" y="2921000"/>
          <p14:tracePt t="179798" x="5962650" y="2901950"/>
          <p14:tracePt t="179815" x="5822950" y="2876550"/>
          <p14:tracePt t="179832" x="5715000" y="2870200"/>
          <p14:tracePt t="179848" x="5632450" y="2870200"/>
          <p14:tracePt t="179865" x="5562600" y="2876550"/>
          <p14:tracePt t="179882" x="5448300" y="2914650"/>
          <p14:tracePt t="179899" x="5295900" y="2971800"/>
          <p14:tracePt t="179916" x="5041900" y="3098800"/>
          <p14:tracePt t="179932" x="4921250" y="3219450"/>
          <p14:tracePt t="179949" x="4889500" y="3289300"/>
          <p14:tracePt t="179966" x="4845050" y="3498850"/>
          <p14:tracePt t="179982" x="4851400" y="3600450"/>
          <p14:tracePt t="179999" x="4851400" y="3606800"/>
          <p14:tracePt t="180015" x="4851400" y="3575050"/>
          <p14:tracePt t="180032" x="4851400" y="3517900"/>
          <p14:tracePt t="180049" x="4857750" y="3448050"/>
          <p14:tracePt t="180065" x="4870450" y="3390900"/>
          <p14:tracePt t="180082" x="4908550" y="3365500"/>
          <p14:tracePt t="180099" x="4940300" y="3365500"/>
          <p14:tracePt t="180115" x="4984750" y="3416300"/>
          <p14:tracePt t="180132" x="5010150" y="3486150"/>
          <p14:tracePt t="180148" x="5029200" y="3568700"/>
          <p14:tracePt t="180167" x="5048250" y="3708400"/>
          <p14:tracePt t="180182" x="5067300" y="3765550"/>
          <p14:tracePt t="180199" x="5080000" y="3797300"/>
          <p14:tracePt t="180216" x="5111750" y="3848100"/>
          <p14:tracePt t="180233" x="5124450" y="3867150"/>
          <p14:tracePt t="180249" x="5137150" y="3867150"/>
          <p14:tracePt t="180265" x="5143500" y="3867150"/>
          <p14:tracePt t="180282" x="5149850" y="3867150"/>
          <p14:tracePt t="180299" x="5156200" y="3867150"/>
          <p14:tracePt t="180316" x="5162550" y="3867150"/>
          <p14:tracePt t="180366" x="5168900" y="3867150"/>
          <p14:tracePt t="180382" x="5175250" y="3886200"/>
          <p14:tracePt t="180399" x="5187950" y="3905250"/>
          <p14:tracePt t="180416" x="5200650" y="3924300"/>
          <p14:tracePt t="180432" x="5226050" y="3949700"/>
          <p14:tracePt t="180449" x="5276850" y="4000500"/>
          <p14:tracePt t="180466" x="5308600" y="4025900"/>
          <p14:tracePt t="180483" x="5346700" y="4038600"/>
          <p14:tracePt t="180499" x="5365750" y="4044950"/>
          <p14:tracePt t="180516" x="5384800" y="4044950"/>
          <p14:tracePt t="180532" x="5410200" y="4044950"/>
          <p14:tracePt t="180549" x="5467350" y="4044950"/>
          <p14:tracePt t="180551" x="5492750" y="4044950"/>
          <p14:tracePt t="180566" x="5518150" y="4044950"/>
          <p14:tracePt t="180583" x="5632450" y="4025900"/>
          <p14:tracePt t="180599" x="5670550" y="4006850"/>
          <p14:tracePt t="180616" x="5721350" y="3968750"/>
          <p14:tracePt t="180633" x="5759450" y="3924300"/>
          <p14:tracePt t="180649" x="5784850" y="3886200"/>
          <p14:tracePt t="180666" x="5810250" y="3841750"/>
          <p14:tracePt t="180683" x="5829300" y="3803650"/>
          <p14:tracePt t="180700" x="5848350" y="3771900"/>
          <p14:tracePt t="180716" x="5880100" y="3727450"/>
          <p14:tracePt t="180733" x="5899150" y="3683000"/>
          <p14:tracePt t="180750" x="5930900" y="3625850"/>
          <p14:tracePt t="180766" x="5949950" y="3581400"/>
          <p14:tracePt t="180783" x="5962650" y="3556000"/>
          <p14:tracePt t="180800" x="5975350" y="3524250"/>
          <p14:tracePt t="180816" x="5994400" y="3435350"/>
          <p14:tracePt t="180833" x="6000750" y="3384550"/>
          <p14:tracePt t="180850" x="6007100" y="3295650"/>
          <p14:tracePt t="180866" x="6013450" y="3232150"/>
          <p14:tracePt t="180883" x="6026150" y="3136900"/>
          <p14:tracePt t="180899" x="6038850" y="3048000"/>
          <p14:tracePt t="180916" x="6045200" y="2990850"/>
          <p14:tracePt t="180933" x="6045200" y="2921000"/>
          <p14:tracePt t="180949" x="6045200" y="2889250"/>
          <p14:tracePt t="180966" x="6045200" y="2863850"/>
          <p14:tracePt t="181000" x="6032500" y="2863850"/>
          <p14:tracePt t="181016" x="6013450" y="2870200"/>
          <p14:tracePt t="181033" x="5962650" y="2876550"/>
          <p14:tracePt t="181050" x="5911850" y="2889250"/>
          <p14:tracePt t="181066" x="5873750" y="2895600"/>
          <p14:tracePt t="181083" x="5854700" y="2901950"/>
          <p14:tracePt t="181100" x="5842000" y="2908300"/>
          <p14:tracePt t="181116" x="5829300" y="2914650"/>
          <p14:tracePt t="181133" x="5803900" y="2921000"/>
          <p14:tracePt t="181150" x="5765800" y="2933700"/>
          <p14:tracePt t="181167" x="5708650" y="2952750"/>
          <p14:tracePt t="181183" x="5645150" y="2978150"/>
          <p14:tracePt t="181200" x="5581650" y="3003550"/>
          <p14:tracePt t="181216" x="5537200" y="3016250"/>
          <p14:tracePt t="181233" x="5499100" y="3035300"/>
          <p14:tracePt t="181250" x="5454650" y="3060700"/>
          <p14:tracePt t="181266" x="5422900" y="3092450"/>
          <p14:tracePt t="181283" x="5384800" y="3149600"/>
          <p14:tracePt t="181300" x="5353050" y="3219450"/>
          <p14:tracePt t="181316" x="5295900" y="3327400"/>
          <p14:tracePt t="181333" x="5270500" y="3403600"/>
          <p14:tracePt t="181350" x="5264150" y="3492500"/>
          <p14:tracePt t="181367" x="5264150" y="3575050"/>
          <p14:tracePt t="181383" x="5283200" y="3683000"/>
          <p14:tracePt t="181400" x="5308600" y="3765550"/>
          <p14:tracePt t="181416" x="5353050" y="3860800"/>
          <p14:tracePt t="181433" x="5391150" y="3917950"/>
          <p14:tracePt t="181450" x="5454650" y="4013200"/>
          <p14:tracePt t="181467" x="5511800" y="4089400"/>
          <p14:tracePt t="181484" x="5575300" y="4159250"/>
          <p14:tracePt t="181501" x="5626100" y="4197350"/>
          <p14:tracePt t="181517" x="5664200" y="4222750"/>
          <p14:tracePt t="181533" x="5734050" y="4248150"/>
          <p14:tracePt t="181550" x="5784850" y="4260850"/>
          <p14:tracePt t="181567" x="5835650" y="4279900"/>
          <p14:tracePt t="181583" x="5854700" y="4279900"/>
          <p14:tracePt t="181600" x="5861050" y="4279900"/>
          <p14:tracePt t="181617" x="5867400" y="4279900"/>
          <p14:tracePt t="181634" x="5873750" y="4279900"/>
          <p14:tracePt t="181650" x="5886450" y="4279900"/>
          <p14:tracePt t="181774" x="5892800" y="4279900"/>
          <p14:tracePt t="181783" x="5899150" y="4286250"/>
          <p14:tracePt t="181800" x="5918200" y="4286250"/>
          <p14:tracePt t="181817" x="5937250" y="4273550"/>
          <p14:tracePt t="181834" x="5962650" y="4254500"/>
          <p14:tracePt t="181850" x="5981700" y="4229100"/>
          <p14:tracePt t="181867" x="6000750" y="4210050"/>
          <p14:tracePt t="181883" x="6000750" y="4197350"/>
          <p14:tracePt t="181901" x="6007100" y="4184650"/>
          <p14:tracePt t="181917" x="6013450" y="4171950"/>
          <p14:tracePt t="181934" x="6013450" y="4159250"/>
          <p14:tracePt t="181950" x="6013450" y="4146550"/>
          <p14:tracePt t="181967" x="6013450" y="4133850"/>
          <p14:tracePt t="181985" x="6013450" y="4114800"/>
          <p14:tracePt t="182017" x="6013450" y="4108450"/>
          <p14:tracePt t="182050" x="6007100" y="4102100"/>
          <p14:tracePt t="182067" x="6007100" y="4095750"/>
          <p14:tracePt t="182084" x="6000750" y="4083050"/>
          <p14:tracePt t="182100" x="5994400" y="4070350"/>
          <p14:tracePt t="182117" x="5994400" y="4051300"/>
          <p14:tracePt t="182134" x="5994400" y="4019550"/>
          <p14:tracePt t="182150" x="5988050" y="3987800"/>
          <p14:tracePt t="182167" x="5988050" y="3930650"/>
          <p14:tracePt t="182184" x="5981700" y="3892550"/>
          <p14:tracePt t="182200" x="5981700" y="3848100"/>
          <p14:tracePt t="182217" x="5975350" y="3810000"/>
          <p14:tracePt t="182234" x="5975350" y="3765550"/>
          <p14:tracePt t="182250" x="5975350" y="3746500"/>
          <p14:tracePt t="182267" x="5975350" y="3740150"/>
          <p14:tracePt t="182284" x="5975350" y="3733800"/>
          <p14:tracePt t="182334" x="5988050" y="3721100"/>
          <p14:tracePt t="182368" x="6000750" y="3702050"/>
          <p14:tracePt t="182384" x="6013450" y="3683000"/>
          <p14:tracePt t="182401" x="6051550" y="3638550"/>
          <p14:tracePt t="182417" x="6102350" y="3606800"/>
          <p14:tracePt t="182434" x="6165850" y="3575050"/>
          <p14:tracePt t="182451" x="6223000" y="3549650"/>
          <p14:tracePt t="182467" x="6299200" y="3524250"/>
          <p14:tracePt t="182484" x="6356350" y="3505200"/>
          <p14:tracePt t="182501" x="6413500" y="3486150"/>
          <p14:tracePt t="182518" x="6451600" y="3473450"/>
          <p14:tracePt t="182534" x="6483350" y="3460750"/>
          <p14:tracePt t="182551" x="6534150" y="3441700"/>
          <p14:tracePt t="182568" x="6623050" y="3416300"/>
          <p14:tracePt t="182584" x="6673850" y="3409950"/>
          <p14:tracePt t="182601" x="6699250" y="3403600"/>
          <p14:tracePt t="182617" x="6699250" y="3397250"/>
          <p14:tracePt t="183339" x="6705600" y="3397250"/>
          <p14:tracePt t="183347" x="6718300" y="3390900"/>
          <p14:tracePt t="183356" x="6750050" y="3384550"/>
          <p14:tracePt t="183369" x="6788150" y="3371850"/>
          <p14:tracePt t="183386" x="6896100" y="3340100"/>
          <p14:tracePt t="183403" x="6946900" y="3321050"/>
          <p14:tracePt t="183419" x="6985000" y="3302000"/>
          <p14:tracePt t="183435" x="7004050" y="3295650"/>
          <p14:tracePt t="183525" x="7010400" y="3295650"/>
          <p14:tracePt t="183566" x="7016750" y="3295650"/>
          <p14:tracePt t="183585" x="7029450" y="3295650"/>
          <p14:tracePt t="183602" x="7067550" y="3302000"/>
          <p14:tracePt t="183619" x="7124700" y="3314700"/>
          <p14:tracePt t="183621" x="7162800" y="3327400"/>
          <p14:tracePt t="183635" x="7188200" y="3333750"/>
          <p14:tracePt t="183653" x="7264400" y="3346450"/>
          <p14:tracePt t="183669" x="7283450" y="3352800"/>
          <p14:tracePt t="183685" x="7289800" y="3352800"/>
          <p14:tracePt t="183719" x="7296150" y="3352800"/>
          <p14:tracePt t="183735" x="7302500" y="3352800"/>
          <p14:tracePt t="183754" x="7315200" y="3352800"/>
          <p14:tracePt t="183769" x="7321550" y="3352800"/>
          <p14:tracePt t="183831" x="7327900" y="3352800"/>
          <p14:tracePt t="183852" x="7340600" y="3359150"/>
          <p14:tracePt t="183869" x="7385050" y="3365500"/>
          <p14:tracePt t="183887" x="7467600" y="3365500"/>
          <p14:tracePt t="183902" x="7531100" y="3352800"/>
          <p14:tracePt t="183918" x="7569200" y="3340100"/>
          <p14:tracePt t="183935" x="7607300" y="3321050"/>
          <p14:tracePt t="183952" x="7632700" y="3308350"/>
          <p14:tracePt t="183968" x="7651750" y="3295650"/>
          <p14:tracePt t="183985" x="7664450" y="3276600"/>
          <p14:tracePt t="184002" x="7670800" y="3251200"/>
          <p14:tracePt t="184019" x="7677150" y="3219450"/>
          <p14:tracePt t="184035" x="7677150" y="3194050"/>
          <p14:tracePt t="184052" x="7658100" y="3168650"/>
          <p14:tracePt t="184069" x="7645400" y="3155950"/>
          <p14:tracePt t="184085" x="7632700" y="3149600"/>
          <p14:tracePt t="184102" x="7607300" y="3143250"/>
          <p14:tracePt t="184119" x="7569200" y="3136900"/>
          <p14:tracePt t="184136" x="7486650" y="3136900"/>
          <p14:tracePt t="184152" x="7423150" y="3136900"/>
          <p14:tracePt t="184169" x="7385050" y="3143250"/>
          <p14:tracePt t="184185" x="7340600" y="3155950"/>
          <p14:tracePt t="184202" x="7296150" y="3175000"/>
          <p14:tracePt t="184219" x="7277100" y="3187700"/>
          <p14:tracePt t="184236" x="7251700" y="3206750"/>
          <p14:tracePt t="184252" x="7239000" y="3219450"/>
          <p14:tracePt t="184269" x="7219950" y="3251200"/>
          <p14:tracePt t="184285" x="7207250" y="3270250"/>
          <p14:tracePt t="184302" x="7200900" y="3302000"/>
          <p14:tracePt t="184319" x="7200900" y="3327400"/>
          <p14:tracePt t="184321" x="7200900" y="3333750"/>
          <p14:tracePt t="184336" x="7226300" y="3371850"/>
          <p14:tracePt t="184353" x="7251700" y="3390900"/>
          <p14:tracePt t="184370" x="7270750" y="3397250"/>
          <p14:tracePt t="184387" x="7366000" y="3416300"/>
          <p14:tracePt t="184402" x="7461250" y="3416300"/>
          <p14:tracePt t="184419" x="7543800" y="3397250"/>
          <p14:tracePt t="184436" x="7620000" y="3371850"/>
          <p14:tracePt t="184452" x="7683500" y="3321050"/>
          <p14:tracePt t="184469" x="7715250" y="3276600"/>
          <p14:tracePt t="184486" x="7747000" y="3225800"/>
          <p14:tracePt t="184503" x="7772400" y="3187700"/>
          <p14:tracePt t="184519" x="7778750" y="3155950"/>
          <p14:tracePt t="184536" x="7778750" y="3143250"/>
          <p14:tracePt t="184552" x="7778750" y="3124200"/>
          <p14:tracePt t="184570" x="7766050" y="3111500"/>
          <p14:tracePt t="184571" x="7759700" y="3111500"/>
          <p14:tracePt t="184586" x="7727950" y="3098800"/>
          <p14:tracePt t="184602" x="7683500" y="3092450"/>
          <p14:tracePt t="184619" x="7613650" y="3086100"/>
          <p14:tracePt t="184636" x="7550150" y="3086100"/>
          <p14:tracePt t="184652" x="7448550" y="3092450"/>
          <p14:tracePt t="184669" x="7366000" y="3105150"/>
          <p14:tracePt t="184686" x="7296150" y="3117850"/>
          <p14:tracePt t="184703" x="7251700" y="3143250"/>
          <p14:tracePt t="184719" x="7219950" y="3168650"/>
          <p14:tracePt t="184736" x="7194550" y="3200400"/>
          <p14:tracePt t="184753" x="7188200" y="3225800"/>
          <p14:tracePt t="184770" x="7188200" y="3263900"/>
          <p14:tracePt t="184786" x="7219950" y="3308350"/>
          <p14:tracePt t="184803" x="7258050" y="3340100"/>
          <p14:tracePt t="184820" x="7359650" y="3397250"/>
          <p14:tracePt t="184836" x="7429500" y="3429000"/>
          <p14:tracePt t="184853" x="7493000" y="3448050"/>
          <p14:tracePt t="184870" x="7531100" y="3448050"/>
          <p14:tracePt t="184886" x="7575550" y="3448050"/>
          <p14:tracePt t="184903" x="7594600" y="3448050"/>
          <p14:tracePt t="184920" x="7620000" y="3441700"/>
          <p14:tracePt t="184936" x="7645400" y="3435350"/>
          <p14:tracePt t="184953" x="7664450" y="3422650"/>
          <p14:tracePt t="184970" x="7689850" y="3397250"/>
          <p14:tracePt t="184986" x="7702550" y="3371850"/>
          <p14:tracePt t="185003" x="7702550" y="3352800"/>
          <p14:tracePt t="185019" x="7696200" y="3327400"/>
          <p14:tracePt t="185036" x="7670800" y="3289300"/>
          <p14:tracePt t="185053" x="7645400" y="3270250"/>
          <p14:tracePt t="185070" x="7613650" y="3238500"/>
          <p14:tracePt t="185087" x="7588250" y="3225800"/>
          <p14:tracePt t="185103" x="7562850" y="3213100"/>
          <p14:tracePt t="185121" x="7537450" y="3206750"/>
          <p14:tracePt t="185136" x="7493000" y="3200400"/>
          <p14:tracePt t="185153" x="7454900" y="3200400"/>
          <p14:tracePt t="185170" x="7397750" y="3219450"/>
          <p14:tracePt t="185186" x="7334250" y="3257550"/>
          <p14:tracePt t="185203" x="7270750" y="3314700"/>
          <p14:tracePt t="185220" x="7239000" y="3346450"/>
          <p14:tracePt t="185236" x="7213600" y="3403600"/>
          <p14:tracePt t="185253" x="7213600" y="3429000"/>
          <p14:tracePt t="185270" x="7226300" y="3467100"/>
          <p14:tracePt t="185286" x="7245350" y="3505200"/>
          <p14:tracePt t="185303" x="7258050" y="3536950"/>
          <p14:tracePt t="185320" x="7232650" y="3575050"/>
          <p14:tracePt t="185336" x="7169150" y="3600450"/>
          <p14:tracePt t="185353" x="7061200" y="3625850"/>
          <p14:tracePt t="185370" x="6940550" y="3638550"/>
          <p14:tracePt t="185386" x="6832600" y="3657600"/>
          <p14:tracePt t="185403" x="6654800" y="3676650"/>
          <p14:tracePt t="185420" x="6457950" y="3689350"/>
          <p14:tracePt t="185437" x="6146800" y="3695700"/>
          <p14:tracePt t="185453" x="5810250" y="3670300"/>
          <p14:tracePt t="185470" x="5454650" y="3625850"/>
          <p14:tracePt t="185487" x="5207000" y="3581400"/>
          <p14:tracePt t="185503" x="5003800" y="3524250"/>
          <p14:tracePt t="185520" x="4914900" y="3492500"/>
          <p14:tracePt t="185537" x="4845050" y="3467100"/>
          <p14:tracePt t="185554" x="4768850" y="3448050"/>
          <p14:tracePt t="185570" x="4699000" y="3441700"/>
          <p14:tracePt t="185587" x="4641850" y="3441700"/>
          <p14:tracePt t="185603" x="4584700" y="3435350"/>
          <p14:tracePt t="185620" x="4533900" y="3435350"/>
          <p14:tracePt t="185636" x="4527550" y="3435350"/>
          <p14:tracePt t="185757" x="4533900" y="3435350"/>
          <p14:tracePt t="185764" x="4546600" y="3441700"/>
          <p14:tracePt t="185787" x="4565650" y="3448050"/>
          <p14:tracePt t="185805" x="4616450" y="3473450"/>
          <p14:tracePt t="185821" x="4667250" y="3517900"/>
          <p14:tracePt t="185837" x="4686300" y="3536950"/>
          <p14:tracePt t="185853" x="4692650" y="3562350"/>
          <p14:tracePt t="185870" x="4699000" y="3575050"/>
          <p14:tracePt t="185887" x="4705350" y="3587750"/>
          <p14:tracePt t="185904" x="4705350" y="3594100"/>
          <p14:tracePt t="185920" x="4718050" y="3606800"/>
          <p14:tracePt t="185937" x="4724400" y="3613150"/>
          <p14:tracePt t="185954" x="4756150" y="3625850"/>
          <p14:tracePt t="185971" x="4806950" y="3644900"/>
          <p14:tracePt t="185987" x="4864100" y="3651250"/>
          <p14:tracePt t="186004" x="4927600" y="3657600"/>
          <p14:tracePt t="186021" x="4933950" y="3651250"/>
          <p14:tracePt t="186037" x="4940300" y="3638550"/>
          <p14:tracePt t="186054" x="4946650" y="3619500"/>
          <p14:tracePt t="186070" x="4953000" y="3594100"/>
          <p14:tracePt t="186087" x="4959350" y="3568700"/>
          <p14:tracePt t="186104" x="4959350" y="3556000"/>
          <p14:tracePt t="186120" x="4959350" y="3549650"/>
          <p14:tracePt t="186209" x="4959350" y="3543300"/>
          <p14:tracePt t="186306" x="4953000" y="3530600"/>
          <p14:tracePt t="186313" x="4946650" y="3524250"/>
          <p14:tracePt t="186321" x="4940300" y="3517900"/>
          <p14:tracePt t="186337" x="4902200" y="3498850"/>
          <p14:tracePt t="186354" x="4857750" y="3479800"/>
          <p14:tracePt t="186371" x="4813300" y="3460750"/>
          <p14:tracePt t="186388" x="4794250" y="3454400"/>
          <p14:tracePt t="186404" x="4787900" y="3454400"/>
          <p14:tracePt t="186454" x="4775200" y="3460750"/>
          <p14:tracePt t="186471" x="4737100" y="3498850"/>
          <p14:tracePt t="186488" x="4686300" y="3543300"/>
          <p14:tracePt t="186504" x="4641850" y="3581400"/>
          <p14:tracePt t="186521" x="4603750" y="3625850"/>
          <p14:tracePt t="186537" x="4584700" y="3651250"/>
          <p14:tracePt t="186554" x="4578350" y="3676650"/>
          <p14:tracePt t="186571" x="4578350" y="3689350"/>
          <p14:tracePt t="186587" x="4591050" y="3708400"/>
          <p14:tracePt t="186604" x="4616450" y="3727450"/>
          <p14:tracePt t="186621" x="4667250" y="3746500"/>
          <p14:tracePt t="186623" x="4705350" y="3746500"/>
          <p14:tracePt t="186638" x="4787900" y="3752850"/>
          <p14:tracePt t="186654" x="4908550" y="3733800"/>
          <p14:tracePt t="186671" x="5010150" y="3695700"/>
          <p14:tracePt t="186688" x="5092700" y="3638550"/>
          <p14:tracePt t="186705" x="5118100" y="3568700"/>
          <p14:tracePt t="186723" x="5124450" y="3498850"/>
          <p14:tracePt t="186738" x="5118100" y="3441700"/>
          <p14:tracePt t="186754" x="5080000" y="3371850"/>
          <p14:tracePt t="186771" x="5016500" y="3321050"/>
          <p14:tracePt t="186788" x="4933950" y="3263900"/>
          <p14:tracePt t="186804" x="4832350" y="3213100"/>
          <p14:tracePt t="186821" x="4749800" y="3187700"/>
          <p14:tracePt t="186838" x="4641850" y="3162300"/>
          <p14:tracePt t="186855" x="4572000" y="3162300"/>
          <p14:tracePt t="186871" x="4489450" y="3168650"/>
          <p14:tracePt t="186873" x="4470400" y="3181350"/>
          <p14:tracePt t="186888" x="4400550" y="3238500"/>
          <p14:tracePt t="186905" x="4356100" y="3302000"/>
          <p14:tracePt t="186921" x="4311650" y="3378200"/>
          <p14:tracePt t="186938" x="4286250" y="3454400"/>
          <p14:tracePt t="186954" x="4273550" y="3517900"/>
          <p14:tracePt t="186972" x="4298950" y="3600450"/>
          <p14:tracePt t="186988" x="4349750" y="3651250"/>
          <p14:tracePt t="187004" x="4425950" y="3695700"/>
          <p14:tracePt t="187021" x="4559300" y="3733800"/>
          <p14:tracePt t="187039" x="4749800" y="3778250"/>
          <p14:tracePt t="187055" x="4984750" y="3810000"/>
          <p14:tracePt t="187057" x="5118100" y="3829050"/>
          <p14:tracePt t="187072" x="5314950" y="3841750"/>
          <p14:tracePt t="187088" x="5372100" y="3829050"/>
          <p14:tracePt t="187105" x="5372100" y="3803650"/>
          <p14:tracePt t="187121" x="5353050" y="3778250"/>
          <p14:tracePt t="187138" x="5308600" y="3759200"/>
          <p14:tracePt t="187155" x="5245100" y="3740150"/>
          <p14:tracePt t="187171" x="5162550" y="3727450"/>
          <p14:tracePt t="187188" x="5099050" y="3727450"/>
          <p14:tracePt t="187205" x="5041900" y="3752850"/>
          <p14:tracePt t="187221" x="4997450" y="3803650"/>
          <p14:tracePt t="187238" x="4953000" y="3886200"/>
          <p14:tracePt t="187255" x="4870450" y="4051300"/>
          <p14:tracePt t="187271" x="4800600" y="4203700"/>
          <p14:tracePt t="187288" x="4737100" y="4356100"/>
          <p14:tracePt t="187305" x="4699000" y="4457700"/>
          <p14:tracePt t="187322" x="4641850" y="4622800"/>
          <p14:tracePt t="187338" x="4629150" y="4673600"/>
          <p14:tracePt t="187355" x="4629150" y="4679950"/>
          <p14:tracePt t="187372" x="4629150" y="4686300"/>
          <p14:tracePt t="187388" x="4635500" y="4699000"/>
          <p14:tracePt t="187405" x="4648200" y="4705350"/>
          <p14:tracePt t="187422" x="4673600" y="4718050"/>
          <p14:tracePt t="187438" x="4699000" y="4724400"/>
          <p14:tracePt t="187455" x="4737100" y="4724400"/>
          <p14:tracePt t="187471" x="4806950" y="4711700"/>
          <p14:tracePt t="187488" x="4927600" y="4648200"/>
          <p14:tracePt t="187505" x="5048250" y="4546600"/>
          <p14:tracePt t="187522" x="5149850" y="4425950"/>
          <p14:tracePt t="187538" x="5219700" y="4267200"/>
          <p14:tracePt t="187544" x="5238750" y="4210050"/>
          <p14:tracePt t="187555" x="5245100" y="4165600"/>
          <p14:tracePt t="187572" x="5238750" y="4025900"/>
          <p14:tracePt t="187588" x="5181600" y="3917950"/>
          <p14:tracePt t="187605" x="5080000" y="3778250"/>
          <p14:tracePt t="187622" x="4959350" y="3651250"/>
          <p14:tracePt t="187638" x="4813300" y="3524250"/>
          <p14:tracePt t="187655" x="4749800" y="3467100"/>
          <p14:tracePt t="187672" x="4743450" y="3460750"/>
          <p14:tracePt t="187688" x="4743450" y="3467100"/>
          <p14:tracePt t="187706" x="4743450" y="3498850"/>
          <p14:tracePt t="187722" x="4743450" y="3543300"/>
          <p14:tracePt t="187738" x="4743450" y="3600450"/>
          <p14:tracePt t="187755" x="4724400" y="3663950"/>
          <p14:tracePt t="187772" x="4718050" y="3727450"/>
          <p14:tracePt t="187789" x="4718050" y="3778250"/>
          <p14:tracePt t="187805" x="4749800" y="3829050"/>
          <p14:tracePt t="187822" x="4838700" y="3879850"/>
          <p14:tracePt t="187839" x="4921250" y="3892550"/>
          <p14:tracePt t="187855" x="4997450" y="3898900"/>
          <p14:tracePt t="187872" x="5048250" y="3879850"/>
          <p14:tracePt t="187888" x="5054600" y="3854450"/>
          <p14:tracePt t="187905" x="5029200" y="3797300"/>
          <p14:tracePt t="187922" x="4953000" y="3727450"/>
          <p14:tracePt t="187939" x="4870450" y="3676650"/>
          <p14:tracePt t="187955" x="4794250" y="3651250"/>
          <p14:tracePt t="187972" x="4718050" y="3632200"/>
          <p14:tracePt t="187989" x="4660900" y="3638550"/>
          <p14:tracePt t="188005" x="4603750" y="3670300"/>
          <p14:tracePt t="188022" x="4565650" y="3708400"/>
          <p14:tracePt t="188039" x="4533900" y="3765550"/>
          <p14:tracePt t="188057" x="4533900" y="3860800"/>
          <p14:tracePt t="188072" x="4559300" y="3911600"/>
          <p14:tracePt t="188089" x="4591050" y="3956050"/>
          <p14:tracePt t="188106" x="4629150" y="4000500"/>
          <p14:tracePt t="188122" x="4660900" y="4038600"/>
          <p14:tracePt t="188139" x="4667250" y="4064000"/>
          <p14:tracePt t="188155" x="4673600" y="4076700"/>
          <p14:tracePt t="188172" x="4673600" y="4083050"/>
          <p14:tracePt t="188275" x="4673600" y="4070350"/>
          <p14:tracePt t="188283" x="4673600" y="4064000"/>
          <p14:tracePt t="188292" x="4673600" y="4051300"/>
          <p14:tracePt t="188306" x="4673600" y="4038600"/>
          <p14:tracePt t="188322" x="4673600" y="4000500"/>
          <p14:tracePt t="188339" x="4673600" y="3981450"/>
          <p14:tracePt t="188355" x="4673600" y="3962400"/>
          <p14:tracePt t="188373" x="4673600" y="3943350"/>
          <p14:tracePt t="188389" x="4679950" y="3911600"/>
          <p14:tracePt t="188406" x="4699000" y="3873500"/>
          <p14:tracePt t="188422" x="4711700" y="3841750"/>
          <p14:tracePt t="188439" x="4730750" y="3829050"/>
          <p14:tracePt t="188456" x="4743450" y="3822700"/>
          <p14:tracePt t="188472" x="4749800" y="3822700"/>
          <p14:tracePt t="188522" x="4756150" y="3822700"/>
          <p14:tracePt t="188539" x="4762500" y="3816350"/>
          <p14:tracePt t="188544" x="4768850" y="3816350"/>
          <p14:tracePt t="188556" x="4775200" y="3816350"/>
          <p14:tracePt t="188573" x="4781550" y="3816350"/>
          <p14:tracePt t="188671" x="4781550" y="3810000"/>
          <p14:tracePt t="188685" x="4787900" y="3803650"/>
          <p14:tracePt t="188693" x="4794250" y="3797300"/>
          <p14:tracePt t="188706" x="4794250" y="3790950"/>
          <p14:tracePt t="188725" x="4806950" y="3771900"/>
          <p14:tracePt t="188741" x="4813300" y="3759200"/>
          <p14:tracePt t="188757" x="4819650" y="3746500"/>
          <p14:tracePt t="188773" x="4819650" y="3740150"/>
          <p14:tracePt t="188806" x="4826000" y="3733800"/>
          <p14:tracePt t="188867" x="4845050" y="3765550"/>
          <p14:tracePt t="188875" x="4857750" y="3784600"/>
          <p14:tracePt t="188890" x="4902200" y="3879850"/>
          <p14:tracePt t="188907" x="4927600" y="3943350"/>
          <p14:tracePt t="188923" x="4933950" y="3975100"/>
          <p14:tracePt t="188939" x="4940300" y="3994150"/>
          <p14:tracePt t="188956" x="4940300" y="4000500"/>
          <p14:tracePt t="189125" x="4940300" y="3994150"/>
          <p14:tracePt t="189134" x="4940300" y="3987800"/>
          <p14:tracePt t="189143" x="4940300" y="3968750"/>
          <p14:tracePt t="189156" x="4940300" y="3937000"/>
          <p14:tracePt t="189173" x="4940300" y="3905250"/>
          <p14:tracePt t="189190" x="4940300" y="3873500"/>
          <p14:tracePt t="189207" x="4940300" y="3848100"/>
          <p14:tracePt t="189223" x="4940300" y="3822700"/>
          <p14:tracePt t="189240" x="4940300" y="3810000"/>
          <p14:tracePt t="189256" x="4940300" y="3790950"/>
          <p14:tracePt t="189290" x="4940300" y="3784600"/>
          <p14:tracePt t="189323" x="4940300" y="3778250"/>
          <p14:tracePt t="189340" x="4933950" y="3778250"/>
          <p14:tracePt t="189431" x="4933950" y="3771900"/>
          <p14:tracePt t="189443" x="4927600" y="3771900"/>
          <p14:tracePt t="189457" x="4927600" y="3765550"/>
          <p14:tracePt t="189473" x="4921250" y="3765550"/>
          <p14:tracePt t="189613" x="4921250" y="3759200"/>
          <p14:tracePt t="189665" x="4914900" y="3759200"/>
          <p14:tracePt t="189681" x="4914900" y="3752850"/>
          <p14:tracePt t="189697" x="4908550" y="3746500"/>
          <p14:tracePt t="189724" x="4908550" y="3740150"/>
          <p14:tracePt t="189827" x="4902200" y="3740150"/>
          <p14:tracePt t="189834" x="4902200" y="3733800"/>
          <p14:tracePt t="189879" x="4902200" y="3727450"/>
          <p14:tracePt t="189951" x="4902200" y="3721100"/>
          <p14:tracePt t="189960" x="4902200" y="3714750"/>
          <p14:tracePt t="189975" x="4908550" y="3702050"/>
          <p14:tracePt t="189991" x="4908550" y="3695700"/>
          <p14:tracePt t="190007" x="4908550" y="3689350"/>
          <p14:tracePt t="197942" x="4908550" y="3683000"/>
          <p14:tracePt t="197951" x="4914900" y="3676650"/>
          <p14:tracePt t="197965" x="4921250" y="3663950"/>
          <p14:tracePt t="197981" x="4927600" y="3657600"/>
          <p14:tracePt t="197997" x="4933950" y="3657600"/>
          <p14:tracePt t="198490" x="4933950" y="3651250"/>
          <p14:tracePt t="198497" x="4940300" y="3644900"/>
          <p14:tracePt t="198514" x="4940300" y="3638550"/>
          <p14:tracePt t="198595" x="4940300" y="3644900"/>
          <p14:tracePt t="198602" x="4940300" y="3651250"/>
          <p14:tracePt t="198615" x="4940300" y="3657600"/>
          <p14:tracePt t="198631" x="4940300" y="3670300"/>
          <p14:tracePt t="198648" x="4940300" y="3676650"/>
          <p14:tracePt t="198665" x="4940300" y="3683000"/>
          <p14:tracePt t="198732" x="4940300" y="3676650"/>
          <p14:tracePt t="198748" x="4953000" y="3657600"/>
          <p14:tracePt t="198765" x="4965700" y="3657600"/>
          <p14:tracePt t="198781" x="4965700" y="3651250"/>
          <p14:tracePt t="198835" x="4972050" y="3657600"/>
          <p14:tracePt t="198848" x="4972050" y="3670300"/>
          <p14:tracePt t="198865" x="4972050" y="3683000"/>
          <p14:tracePt t="198881" x="4984750" y="3714750"/>
          <p14:tracePt t="198883" x="4991100" y="3733800"/>
          <p14:tracePt t="198899" x="4991100" y="3765550"/>
          <p14:tracePt t="198915" x="4997450" y="3778250"/>
          <p14:tracePt t="198931" x="4997450" y="3797300"/>
          <p14:tracePt t="198948" x="4997450" y="3810000"/>
          <p14:tracePt t="198964" x="4997450" y="3816350"/>
          <p14:tracePt t="199144" x="4997450" y="3810000"/>
          <p14:tracePt t="199151" x="4997450" y="3803650"/>
          <p14:tracePt t="199165" x="5003800" y="3797300"/>
          <p14:tracePt t="199181" x="5003800" y="3790950"/>
          <p14:tracePt t="199199" x="5010150" y="3784600"/>
          <p14:tracePt t="199327" x="5003800" y="3784600"/>
          <p14:tracePt t="199334" x="4997450" y="3784600"/>
          <p14:tracePt t="199348" x="4991100" y="3778250"/>
          <p14:tracePt t="199365" x="4978400" y="3765550"/>
          <p14:tracePt t="202511" x="4978400" y="3771900"/>
          <p14:tracePt t="202519" x="4984750" y="3784600"/>
          <p14:tracePt t="202534" x="5003800" y="3822700"/>
          <p14:tracePt t="202551" x="5010150" y="3841750"/>
          <p14:tracePt t="202567" x="5016500" y="3867150"/>
          <p14:tracePt t="202584" x="5022850" y="3892550"/>
          <p14:tracePt t="202601" x="5035550" y="3924300"/>
          <p14:tracePt t="202618" x="5048250" y="3968750"/>
          <p14:tracePt t="202635" x="5067300" y="4044950"/>
          <p14:tracePt t="202651" x="5086350" y="4114800"/>
          <p14:tracePt t="202668" x="5130800" y="4216400"/>
          <p14:tracePt t="202684" x="5200650" y="4349750"/>
          <p14:tracePt t="202701" x="5257800" y="4470400"/>
          <p14:tracePt t="202718" x="5295900" y="4591050"/>
          <p14:tracePt t="202734" x="5334000" y="4743450"/>
          <p14:tracePt t="202751" x="5359400" y="4838700"/>
          <p14:tracePt t="202768" x="5391150" y="4927600"/>
          <p14:tracePt t="202784" x="5422900" y="4984750"/>
          <p14:tracePt t="202801" x="5473700" y="5041900"/>
          <p14:tracePt t="202818" x="5505450" y="5080000"/>
          <p14:tracePt t="202834" x="5537200" y="5118100"/>
          <p14:tracePt t="202851" x="5562600" y="5168900"/>
          <p14:tracePt t="202868" x="5568950" y="5200650"/>
          <p14:tracePt t="202884" x="5575300" y="5226050"/>
          <p14:tracePt t="202901" x="5575300" y="5257800"/>
          <p14:tracePt t="202918" x="5575300" y="5295900"/>
          <p14:tracePt t="202935" x="5575300" y="5321300"/>
          <p14:tracePt t="202951" x="5575300" y="5353050"/>
          <p14:tracePt t="202968" x="5581650" y="5372100"/>
          <p14:tracePt t="202984" x="5600700" y="5397500"/>
          <p14:tracePt t="203001" x="5626100" y="5422900"/>
          <p14:tracePt t="203018" x="5645150" y="5441950"/>
          <p14:tracePt t="203035" x="5657850" y="5461000"/>
          <p14:tracePt t="203051" x="5670550" y="5473700"/>
          <p14:tracePt t="203068" x="5670550" y="5480050"/>
          <p14:tracePt t="203139" x="5670550" y="5467350"/>
          <p14:tracePt t="203147" x="5664200" y="5461000"/>
          <p14:tracePt t="203156" x="5657850" y="5441950"/>
          <p14:tracePt t="203168" x="5645150" y="5429250"/>
          <p14:tracePt t="203185" x="5632450" y="5422900"/>
          <p14:tracePt t="203202" x="5619750" y="5422900"/>
          <p14:tracePt t="203218" x="5600700" y="5422900"/>
          <p14:tracePt t="203235" x="5594350" y="5422900"/>
          <p14:tracePt t="203252" x="5575300" y="5422900"/>
          <p14:tracePt t="203268" x="5556250" y="5416550"/>
          <p14:tracePt t="203285" x="5549900" y="5416550"/>
          <p14:tracePt t="203319" x="5549900" y="5403850"/>
          <p14:tracePt t="203335" x="5549900" y="5397500"/>
          <p14:tracePt t="203351" x="5549900" y="5384800"/>
          <p14:tracePt t="203368" x="5549900" y="5353050"/>
          <p14:tracePt t="203385" x="5543550" y="5289550"/>
          <p14:tracePt t="203402" x="5530850" y="5238750"/>
          <p14:tracePt t="203418" x="5511800" y="5168900"/>
          <p14:tracePt t="203435" x="5492750" y="5105400"/>
          <p14:tracePt t="203452" x="5473700" y="5060950"/>
          <p14:tracePt t="203468" x="5461000" y="5035550"/>
          <p14:tracePt t="203485" x="5454650" y="5022850"/>
          <p14:tracePt t="203535" x="5454650" y="5035550"/>
          <p14:tracePt t="203552" x="5473700" y="5054600"/>
          <p14:tracePt t="203557" x="5480050" y="5067300"/>
          <p14:tracePt t="203568" x="5486400" y="5073650"/>
          <p14:tracePt t="203585" x="5486400" y="5080000"/>
          <p14:tracePt t="203640" x="5486400" y="5073650"/>
          <p14:tracePt t="203648" x="5486400" y="5054600"/>
          <p14:tracePt t="203654" x="5486400" y="5029200"/>
          <p14:tracePt t="203669" x="5480050" y="4984750"/>
          <p14:tracePt t="203685" x="5461000" y="4908550"/>
          <p14:tracePt t="203702" x="5416550" y="4730750"/>
          <p14:tracePt t="203718" x="5416550" y="4660900"/>
          <p14:tracePt t="203735" x="5435600" y="4616450"/>
          <p14:tracePt t="203752" x="5454650" y="4584700"/>
          <p14:tracePt t="203769" x="5461000" y="4578350"/>
          <p14:tracePt t="203849" x="5467350" y="4591050"/>
          <p14:tracePt t="203857" x="5480050" y="4603750"/>
          <p14:tracePt t="203870" x="5492750" y="4629150"/>
          <p14:tracePt t="203887" x="5537200" y="4692650"/>
          <p14:tracePt t="203903" x="5568950" y="4730750"/>
          <p14:tracePt t="203919" x="5588000" y="4749800"/>
          <p14:tracePt t="203936" x="5613400" y="4775200"/>
          <p14:tracePt t="203952" x="5651500" y="4781550"/>
          <p14:tracePt t="203969" x="5670550" y="4781550"/>
          <p14:tracePt t="203985" x="5695950" y="4781550"/>
          <p14:tracePt t="204002" x="5715000" y="4768850"/>
          <p14:tracePt t="204019" x="5740400" y="4756150"/>
          <p14:tracePt t="204036" x="5772150" y="4743450"/>
          <p14:tracePt t="204052" x="5810250" y="4730750"/>
          <p14:tracePt t="204069" x="5842000" y="4711700"/>
          <p14:tracePt t="204085" x="5873750" y="4692650"/>
          <p14:tracePt t="204102" x="5905500" y="4673600"/>
          <p14:tracePt t="204119" x="5924550" y="4660900"/>
          <p14:tracePt t="204136" x="5937250" y="4635500"/>
          <p14:tracePt t="204152" x="5937250" y="4622800"/>
          <p14:tracePt t="204169" x="5937250" y="4603750"/>
          <p14:tracePt t="204186" x="5924550" y="4584700"/>
          <p14:tracePt t="204202" x="5905500" y="4559300"/>
          <p14:tracePt t="204219" x="5880100" y="4533900"/>
          <p14:tracePt t="204236" x="5848350" y="4502150"/>
          <p14:tracePt t="204252" x="5822950" y="4476750"/>
          <p14:tracePt t="204269" x="5803900" y="4470400"/>
          <p14:tracePt t="204285" x="5784850" y="4464050"/>
          <p14:tracePt t="204303" x="5765800" y="4457700"/>
          <p14:tracePt t="204319" x="5721350" y="4451350"/>
          <p14:tracePt t="204336" x="5676900" y="4451350"/>
          <p14:tracePt t="204352" x="5645150" y="4445000"/>
          <p14:tracePt t="204370" x="5607050" y="4445000"/>
          <p14:tracePt t="204386" x="5568950" y="4445000"/>
          <p14:tracePt t="204402" x="5530850" y="4438650"/>
          <p14:tracePt t="204419" x="5499100" y="4438650"/>
          <p14:tracePt t="204436" x="5422900" y="4438650"/>
          <p14:tracePt t="204453" x="5353050" y="4438650"/>
          <p14:tracePt t="204469" x="5276850" y="4445000"/>
          <p14:tracePt t="204486" x="5213350" y="4445000"/>
          <p14:tracePt t="204502" x="5181600" y="4445000"/>
          <p14:tracePt t="204519" x="5162550" y="4457700"/>
          <p14:tracePt t="204536" x="5143500" y="4476750"/>
          <p14:tracePt t="204553" x="5118100" y="4514850"/>
          <p14:tracePt t="204570" x="5105400" y="4552950"/>
          <p14:tracePt t="204586" x="5099050" y="4629150"/>
          <p14:tracePt t="204603" x="5099050" y="4718050"/>
          <p14:tracePt t="204620" x="5118100" y="4845050"/>
          <p14:tracePt t="204636" x="5137150" y="4914900"/>
          <p14:tracePt t="204653" x="5162550" y="4991100"/>
          <p14:tracePt t="204669" x="5181600" y="5035550"/>
          <p14:tracePt t="204686" x="5200650" y="5080000"/>
          <p14:tracePt t="204703" x="5226050" y="5105400"/>
          <p14:tracePt t="204719" x="5264150" y="5137150"/>
          <p14:tracePt t="204736" x="5327650" y="5162550"/>
          <p14:tracePt t="204753" x="5403850" y="5175250"/>
          <p14:tracePt t="204769" x="5492750" y="5175250"/>
          <p14:tracePt t="204786" x="5549900" y="5168900"/>
          <p14:tracePt t="204803" x="5632450" y="5137150"/>
          <p14:tracePt t="204819" x="5702300" y="5099050"/>
          <p14:tracePt t="204836" x="5746750" y="5073650"/>
          <p14:tracePt t="204853" x="5797550" y="5016500"/>
          <p14:tracePt t="204870" x="5822950" y="4972050"/>
          <p14:tracePt t="204886" x="5867400" y="4895850"/>
          <p14:tracePt t="204903" x="5880100" y="4864100"/>
          <p14:tracePt t="204920" x="5886450" y="4826000"/>
          <p14:tracePt t="204936" x="5886450" y="4800600"/>
          <p14:tracePt t="204953" x="5880100" y="4762500"/>
          <p14:tracePt t="204970" x="5867400" y="4724400"/>
          <p14:tracePt t="204986" x="5854700" y="4692650"/>
          <p14:tracePt t="205003" x="5842000" y="4660900"/>
          <p14:tracePt t="205020" x="5816600" y="4610100"/>
          <p14:tracePt t="205036" x="5803900" y="4578350"/>
          <p14:tracePt t="205053" x="5791200" y="4559300"/>
          <p14:tracePt t="205070" x="5778500" y="4546600"/>
          <p14:tracePt t="205086" x="5753100" y="4533900"/>
          <p14:tracePt t="205103" x="5727700" y="4527550"/>
          <p14:tracePt t="205120" x="5689600" y="4521200"/>
          <p14:tracePt t="205136" x="5683250" y="4514850"/>
          <p14:tracePt t="205170" x="5676900" y="4514850"/>
          <p14:tracePt t="205187" x="5670550" y="4508500"/>
          <p14:tracePt t="205203" x="5651500" y="4508500"/>
          <p14:tracePt t="205220" x="5588000" y="4540250"/>
          <p14:tracePt t="205236" x="5556250" y="4559300"/>
          <p14:tracePt t="205253" x="5511800" y="4578350"/>
          <p14:tracePt t="205270" x="5480050" y="4591050"/>
          <p14:tracePt t="205287" x="5448300" y="4591050"/>
          <p14:tracePt t="205305" x="5429250" y="4597400"/>
          <p14:tracePt t="205320" x="5410200" y="4597400"/>
          <p14:tracePt t="205336" x="5384800" y="4597400"/>
          <p14:tracePt t="205353" x="5353050" y="4597400"/>
          <p14:tracePt t="205370" x="5334000" y="4597400"/>
          <p14:tracePt t="205386" x="5302250" y="4610100"/>
          <p14:tracePt t="205403" x="5283200" y="4622800"/>
          <p14:tracePt t="205420" x="5270500" y="4648200"/>
          <p14:tracePt t="205436" x="5257800" y="4679950"/>
          <p14:tracePt t="205453" x="5257800" y="4699000"/>
          <p14:tracePt t="205470" x="5251450" y="4749800"/>
          <p14:tracePt t="205487" x="5245100" y="4794250"/>
          <p14:tracePt t="205504" x="5245100" y="4826000"/>
          <p14:tracePt t="205520" x="5238750" y="4883150"/>
          <p14:tracePt t="205537" x="5232400" y="4914900"/>
          <p14:tracePt t="205553" x="5232400" y="4953000"/>
          <p14:tracePt t="205570" x="5232400" y="5003800"/>
          <p14:tracePt t="205587" x="5232400" y="5029200"/>
          <p14:tracePt t="205604" x="5238750" y="5041900"/>
          <p14:tracePt t="205620" x="5245100" y="5060950"/>
          <p14:tracePt t="205637" x="5251450" y="5067300"/>
          <p14:tracePt t="205654" x="5257800" y="5080000"/>
          <p14:tracePt t="205670" x="5264150" y="5092700"/>
          <p14:tracePt t="205687" x="5270500" y="5099050"/>
          <p14:tracePt t="205704" x="5270500" y="5124450"/>
          <p14:tracePt t="205720" x="5270500" y="5143500"/>
          <p14:tracePt t="205737" x="5276850" y="5187950"/>
          <p14:tracePt t="205754" x="5276850" y="5232400"/>
          <p14:tracePt t="205771" x="5295900" y="5302250"/>
          <p14:tracePt t="205787" x="5334000" y="5441950"/>
          <p14:tracePt t="205803" x="5378450" y="5581650"/>
          <p14:tracePt t="205820" x="5416550" y="5727700"/>
          <p14:tracePt t="205837" x="5454650" y="5880100"/>
          <p14:tracePt t="205853" x="5530850" y="6038850"/>
          <p14:tracePt t="205870" x="5626100" y="6165850"/>
          <p14:tracePt t="205887" x="5734050" y="6273800"/>
          <p14:tracePt t="205904" x="5867400" y="6337300"/>
          <p14:tracePt t="205920" x="5949950" y="6343650"/>
          <p14:tracePt t="205937" x="6045200" y="6318250"/>
          <p14:tracePt t="205955" x="6146800" y="6261100"/>
          <p14:tracePt t="205970" x="6178550" y="6229350"/>
          <p14:tracePt t="205987" x="6210300" y="6210300"/>
          <p14:tracePt t="206004" x="6235700" y="6191250"/>
          <p14:tracePt t="206020" x="6280150" y="6165850"/>
          <p14:tracePt t="206037" x="6318250" y="6140450"/>
          <p14:tracePt t="206054" x="6362700" y="6108700"/>
          <p14:tracePt t="206070" x="6394450" y="6076950"/>
          <p14:tracePt t="206087" x="6419850" y="6045200"/>
          <p14:tracePt t="206104" x="6426200" y="6032500"/>
          <p14:tracePt t="206120" x="6432550" y="6026150"/>
          <p14:tracePt t="206137" x="6432550" y="6019800"/>
          <p14:tracePt t="206154" x="6432550" y="6007100"/>
          <p14:tracePt t="206171" x="6432550" y="5994400"/>
          <p14:tracePt t="206188" x="6438900" y="5981700"/>
          <p14:tracePt t="206205" x="6438900" y="5949950"/>
          <p14:tracePt t="206220" x="6432550" y="5924550"/>
          <p14:tracePt t="206238" x="6426200" y="5899150"/>
          <p14:tracePt t="206254" x="6400800" y="5861050"/>
          <p14:tracePt t="206271" x="6369050" y="5816600"/>
          <p14:tracePt t="206287" x="6324600" y="5759450"/>
          <p14:tracePt t="206304" x="6286500" y="5721350"/>
          <p14:tracePt t="206320" x="6248400" y="5676900"/>
          <p14:tracePt t="206337" x="6229350" y="5651500"/>
          <p14:tracePt t="206354" x="6216650" y="5638800"/>
          <p14:tracePt t="206371" x="6197600" y="5626100"/>
          <p14:tracePt t="206388" x="6178550" y="5619750"/>
          <p14:tracePt t="206404" x="6146800" y="5607050"/>
          <p14:tracePt t="206421" x="6096000" y="5594350"/>
          <p14:tracePt t="206438" x="6013450" y="5581650"/>
          <p14:tracePt t="206454" x="5962650" y="5568950"/>
          <p14:tracePt t="206471" x="5899150" y="5556250"/>
          <p14:tracePt t="206487" x="5867400" y="5556250"/>
          <p14:tracePt t="206504" x="5842000" y="5562600"/>
          <p14:tracePt t="206521" x="5816600" y="5575300"/>
          <p14:tracePt t="206537" x="5797550" y="5594350"/>
          <p14:tracePt t="206554" x="5791200" y="5613400"/>
          <p14:tracePt t="206571" x="5784850" y="5632450"/>
          <p14:tracePt t="206587" x="5784850" y="5664200"/>
          <p14:tracePt t="206604" x="5797550" y="5702300"/>
          <p14:tracePt t="206621" x="5822950" y="5734050"/>
          <p14:tracePt t="206638" x="5867400" y="5784850"/>
          <p14:tracePt t="206654" x="5905500" y="5810250"/>
          <p14:tracePt t="206671" x="5937250" y="5822950"/>
          <p14:tracePt t="206688" x="6000750" y="5829300"/>
          <p14:tracePt t="206704" x="6051550" y="5829300"/>
          <p14:tracePt t="206721" x="6121400" y="5816600"/>
          <p14:tracePt t="206738" x="6159500" y="5797550"/>
          <p14:tracePt t="206754" x="6203950" y="5753100"/>
          <p14:tracePt t="206772" x="6223000" y="5727700"/>
          <p14:tracePt t="206788" x="6242050" y="5695950"/>
          <p14:tracePt t="206804" x="6248400" y="5657850"/>
          <p14:tracePt t="206821" x="6248400" y="5645150"/>
          <p14:tracePt t="206855" x="6248400" y="5638800"/>
          <p14:tracePt t="206871" x="6242050" y="5619750"/>
          <p14:tracePt t="206873" x="6229350" y="5607050"/>
          <p14:tracePt t="206888" x="6197600" y="5588000"/>
          <p14:tracePt t="206905" x="6165850" y="5568950"/>
          <p14:tracePt t="206921" x="6140450" y="5549900"/>
          <p14:tracePt t="206938" x="6121400" y="5543550"/>
          <p14:tracePt t="206954" x="6108700" y="5543550"/>
          <p14:tracePt t="206972" x="6083300" y="5568950"/>
          <p14:tracePt t="206988" x="6064250" y="5600700"/>
          <p14:tracePt t="207004" x="6045200" y="5651500"/>
          <p14:tracePt t="207021" x="6032500" y="5683250"/>
          <p14:tracePt t="207038" x="6032500" y="5727700"/>
          <p14:tracePt t="207055" x="6032500" y="5772150"/>
          <p14:tracePt t="207071" x="6045200" y="5803900"/>
          <p14:tracePt t="207088" x="6064250" y="5829300"/>
          <p14:tracePt t="207105" x="6076950" y="5842000"/>
          <p14:tracePt t="207122" x="6083300" y="5848350"/>
          <p14:tracePt t="207138" x="6096000" y="5848350"/>
          <p14:tracePt t="207155" x="6127750" y="5848350"/>
          <p14:tracePt t="207172" x="6159500" y="5848350"/>
          <p14:tracePt t="207188" x="6184900" y="5848350"/>
          <p14:tracePt t="207205" x="6197600" y="5848350"/>
          <p14:tracePt t="207221" x="6203950" y="5842000"/>
          <p14:tracePt t="207285" x="6210300" y="5848350"/>
          <p14:tracePt t="207305" x="6216650" y="5861050"/>
          <p14:tracePt t="207321" x="6216650" y="5867400"/>
          <p14:tracePt t="207338" x="6216650" y="5873750"/>
          <p14:tracePt t="207342" x="6223000" y="5873750"/>
          <p14:tracePt t="207355" x="6223000" y="5880100"/>
          <p14:tracePt t="207501" x="6223000" y="5873750"/>
          <p14:tracePt t="207509" x="6223000" y="5867400"/>
          <p14:tracePt t="207523" x="6223000" y="5848350"/>
          <p14:tracePt t="207539" x="6223000" y="5829300"/>
          <p14:tracePt t="207555" x="6216650" y="5822950"/>
          <p14:tracePt t="207682" x="6210300" y="5816600"/>
          <p14:tracePt t="207690" x="6210300" y="5810250"/>
          <p14:tracePt t="207706" x="6197600" y="5797550"/>
          <p14:tracePt t="207722" x="6191250" y="5791200"/>
          <p14:tracePt t="207739" x="6191250" y="5784850"/>
          <p14:tracePt t="207859" x="6191250" y="5772150"/>
          <p14:tracePt t="207866" x="6203950" y="5759450"/>
          <p14:tracePt t="207875" x="6223000" y="5727700"/>
          <p14:tracePt t="207889" x="6267450" y="5664200"/>
          <p14:tracePt t="207906" x="6311900" y="5607050"/>
          <p14:tracePt t="207922" x="6343650" y="5549900"/>
          <p14:tracePt t="207939" x="6375400" y="5492750"/>
          <p14:tracePt t="207956" x="6400800" y="5429250"/>
          <p14:tracePt t="207973" x="6426200" y="5353050"/>
          <p14:tracePt t="207989" x="6438900" y="5283200"/>
          <p14:tracePt t="208005" x="6451600" y="5213350"/>
          <p14:tracePt t="208022" x="6470650" y="5149850"/>
          <p14:tracePt t="208039" x="6477000" y="5105400"/>
          <p14:tracePt t="208056" x="6496050" y="5067300"/>
          <p14:tracePt t="208072" x="6502400" y="5029200"/>
          <p14:tracePt t="208089" x="6496050" y="4978400"/>
          <p14:tracePt t="208106" x="6464300" y="4927600"/>
          <p14:tracePt t="208123" x="6445250" y="4895850"/>
          <p14:tracePt t="208139" x="6413500" y="4857750"/>
          <p14:tracePt t="208155" x="6394450" y="4832350"/>
          <p14:tracePt t="208172" x="6381750" y="4806950"/>
          <p14:tracePt t="208189" x="6369050" y="4781550"/>
          <p14:tracePt t="208206" x="6362700" y="4775200"/>
          <p14:tracePt t="208222" x="6343650" y="4762500"/>
          <p14:tracePt t="208239" x="6280150" y="4756150"/>
          <p14:tracePt t="208256" x="6184900" y="4743450"/>
          <p14:tracePt t="208272" x="6070600" y="4730750"/>
          <p14:tracePt t="208289" x="5969000" y="4718050"/>
          <p14:tracePt t="208306" x="5861050" y="4705350"/>
          <p14:tracePt t="208322" x="5848350" y="4705350"/>
          <p14:tracePt t="208339" x="5842000" y="4711700"/>
          <p14:tracePt t="208372" x="5848350" y="4718050"/>
          <p14:tracePt t="208389" x="5854700" y="4730750"/>
          <p14:tracePt t="208406" x="5873750" y="4743450"/>
          <p14:tracePt t="208422" x="5886450" y="4762500"/>
          <p14:tracePt t="208439" x="5899150" y="4781550"/>
          <p14:tracePt t="208456" x="5937250" y="4806950"/>
          <p14:tracePt t="208472" x="5969000" y="4819650"/>
          <p14:tracePt t="208489" x="5981700" y="4819650"/>
          <p14:tracePt t="208506" x="6000750" y="4819650"/>
          <p14:tracePt t="208522" x="6026150" y="4813300"/>
          <p14:tracePt t="208539" x="6045200" y="4806950"/>
          <p14:tracePt t="208556" x="6070600" y="4781550"/>
          <p14:tracePt t="208727" x="6076950" y="4781550"/>
          <p14:tracePt t="208735" x="6083300" y="4775200"/>
          <p14:tracePt t="208743" x="6089650" y="4768850"/>
          <p14:tracePt t="208756" x="6096000" y="4762500"/>
          <p14:tracePt t="208773" x="6108700" y="4749800"/>
          <p14:tracePt t="208790" x="6121400" y="4737100"/>
          <p14:tracePt t="208918" x="6121400" y="4730750"/>
          <p14:tracePt t="208925" x="6121400" y="4724400"/>
          <p14:tracePt t="209127" x="6127750" y="4724400"/>
          <p14:tracePt t="209133" x="6134100" y="4724400"/>
          <p14:tracePt t="209142" x="6165850" y="4724400"/>
          <p14:tracePt t="209156" x="6191250" y="4718050"/>
          <p14:tracePt t="209174" x="6273800" y="4718050"/>
          <p14:tracePt t="209191" x="6311900" y="4711700"/>
          <p14:tracePt t="209206" x="6369050" y="4711700"/>
          <p14:tracePt t="209223" x="6432550" y="4711700"/>
          <p14:tracePt t="209240" x="6477000" y="4711700"/>
          <p14:tracePt t="209256" x="6508750" y="4711700"/>
          <p14:tracePt t="209273" x="6521450" y="4711700"/>
          <p14:tracePt t="209290" x="6527800" y="4711700"/>
          <p14:tracePt t="209307" x="6534150" y="4711700"/>
          <p14:tracePt t="209323" x="6546850" y="4711700"/>
          <p14:tracePt t="209340" x="6578600" y="4711700"/>
          <p14:tracePt t="209357" x="6610350" y="4711700"/>
          <p14:tracePt t="209374" x="6635750" y="4711700"/>
          <p14:tracePt t="209390" x="6667500" y="4711700"/>
          <p14:tracePt t="209406" x="6686550" y="4711700"/>
          <p14:tracePt t="209424" x="6699250" y="4711700"/>
          <p14:tracePt t="209440" x="6711950" y="4718050"/>
          <p14:tracePt t="209456" x="6724650" y="4718050"/>
          <p14:tracePt t="209473" x="6737350" y="4718050"/>
          <p14:tracePt t="209490" x="6756400" y="4718050"/>
          <p14:tracePt t="209507" x="6775450" y="4718050"/>
          <p14:tracePt t="209523" x="6794500" y="4718050"/>
          <p14:tracePt t="209540" x="6813550" y="4718050"/>
          <p14:tracePt t="209557" x="6819900" y="4718050"/>
          <p14:tracePt t="209574" x="6826250" y="4718050"/>
          <p14:tracePt t="209590" x="6826250" y="4711700"/>
          <p14:tracePt t="209692" x="6819900" y="4718050"/>
          <p14:tracePt t="209700" x="6807200" y="4724400"/>
          <p14:tracePt t="209724" x="6781800" y="4730750"/>
          <p14:tracePt t="209740" x="6769100" y="4737100"/>
          <p14:tracePt t="209790" x="6769100" y="4743450"/>
          <p14:tracePt t="209824" x="6762750" y="4743450"/>
          <p14:tracePt t="209841" x="6731000" y="4756150"/>
          <p14:tracePt t="209858" x="6699250" y="4768850"/>
          <p14:tracePt t="209873" x="6661150" y="4781550"/>
          <p14:tracePt t="209890" x="6635750" y="4787900"/>
          <p14:tracePt t="209907" x="6610350" y="4800600"/>
          <p14:tracePt t="209924" x="6591300" y="4806950"/>
          <p14:tracePt t="209940" x="6553200" y="4813300"/>
          <p14:tracePt t="209957" x="6502400" y="4838700"/>
          <p14:tracePt t="209975" x="6362700" y="4883150"/>
          <p14:tracePt t="209990" x="6286500" y="4902200"/>
          <p14:tracePt t="210007" x="6229350" y="4921250"/>
          <p14:tracePt t="210024" x="6089650" y="4940300"/>
          <p14:tracePt t="210041" x="5962650" y="4946650"/>
          <p14:tracePt t="210057" x="5803900" y="4946650"/>
          <p14:tracePt t="210074" x="5676900" y="4946650"/>
          <p14:tracePt t="210090" x="5543550" y="4946650"/>
          <p14:tracePt t="210107" x="5384800" y="4946650"/>
          <p14:tracePt t="210124" x="5194300" y="4946650"/>
          <p14:tracePt t="210141" x="5048250" y="4946650"/>
          <p14:tracePt t="210157" x="4883150" y="4940300"/>
          <p14:tracePt t="210174" x="4775200" y="4927600"/>
          <p14:tracePt t="210191" x="4749800" y="4921250"/>
          <p14:tracePt t="210585" x="4756150" y="4921250"/>
          <p14:tracePt t="210593" x="4762500" y="4921250"/>
          <p14:tracePt t="210609" x="4775200" y="4914900"/>
          <p14:tracePt t="210625" x="4787900" y="4914900"/>
          <p14:tracePt t="210641" x="4800600" y="4914900"/>
          <p14:tracePt t="210658" x="4813300" y="4914900"/>
          <p14:tracePt t="210693" x="4819650" y="4914900"/>
          <p14:tracePt t="210725" x="4826000" y="4921250"/>
          <p14:tracePt t="210872" x="4832350" y="4921250"/>
          <p14:tracePt t="210892" x="4838700" y="4921250"/>
          <p14:tracePt t="210908" x="4857750" y="4921250"/>
          <p14:tracePt t="210925" x="4876800" y="4927600"/>
          <p14:tracePt t="210927" x="4883150" y="4927600"/>
          <p14:tracePt t="210943" x="4895850" y="4927600"/>
          <p14:tracePt t="210959" x="4914900" y="4933950"/>
          <p14:tracePt t="210975" x="4927600" y="4933950"/>
          <p14:tracePt t="210991" x="4946650" y="4933950"/>
          <p14:tracePt t="211008" x="4959350" y="4933950"/>
          <p14:tracePt t="211025" x="4972050" y="4933950"/>
          <p14:tracePt t="211042" x="4991100" y="4921250"/>
          <p14:tracePt t="211058" x="5010150" y="4914900"/>
          <p14:tracePt t="211075" x="5022850" y="4908550"/>
          <p14:tracePt t="211091" x="5022850" y="4902200"/>
          <p14:tracePt t="211108" x="5029200" y="4902200"/>
          <p14:tracePt t="211250" x="5016500" y="4902200"/>
          <p14:tracePt t="211259" x="5010150" y="4902200"/>
          <p14:tracePt t="211275" x="5003800" y="4902200"/>
          <p14:tracePt t="211325" x="5016500" y="4902200"/>
          <p14:tracePt t="211342" x="5048250" y="4902200"/>
          <p14:tracePt t="211359" x="5092700" y="4908550"/>
          <p14:tracePt t="211376" x="5111750" y="4908550"/>
          <p14:tracePt t="211467" x="5118100" y="4908550"/>
          <p14:tracePt t="211477" x="5143500" y="4908550"/>
          <p14:tracePt t="211492" x="5207000" y="4908550"/>
          <p14:tracePt t="211509" x="5302250" y="4895850"/>
          <p14:tracePt t="211525" x="5391150" y="4883150"/>
          <p14:tracePt t="211542" x="5492750" y="4870450"/>
          <p14:tracePt t="211558" x="5575300" y="4857750"/>
          <p14:tracePt t="211575" x="5619750" y="4851400"/>
          <p14:tracePt t="211592" x="5632450" y="4851400"/>
          <p14:tracePt t="211790" x="5645150" y="4851400"/>
          <p14:tracePt t="211796" x="5657850" y="4845050"/>
          <p14:tracePt t="211809" x="5683250" y="4845050"/>
          <p14:tracePt t="211825" x="5803900" y="4826000"/>
          <p14:tracePt t="211843" x="5873750" y="4813300"/>
          <p14:tracePt t="211859" x="5937250" y="4800600"/>
          <p14:tracePt t="211876" x="6000750" y="4787900"/>
          <p14:tracePt t="211892" x="6045200" y="4781550"/>
          <p14:tracePt t="211909" x="6070600" y="4775200"/>
          <p14:tracePt t="211926" x="6096000" y="4775200"/>
          <p14:tracePt t="211942" x="6115050" y="4775200"/>
          <p14:tracePt t="211959" x="6121400" y="4781550"/>
          <p14:tracePt t="211976" x="6121400" y="4787900"/>
          <p14:tracePt t="211992" x="6127750" y="4787900"/>
          <p14:tracePt t="212009" x="6127750" y="4794250"/>
          <p14:tracePt t="212026" x="6127750" y="4800600"/>
          <p14:tracePt t="212182" x="6134100" y="4806950"/>
          <p14:tracePt t="212190" x="6159500" y="4813300"/>
          <p14:tracePt t="212209" x="6273800" y="4832350"/>
          <p14:tracePt t="212226" x="6375400" y="4851400"/>
          <p14:tracePt t="212228" x="6432550" y="4857750"/>
          <p14:tracePt t="212243" x="6470650" y="4864100"/>
          <p14:tracePt t="212245" x="6502400" y="4870450"/>
          <p14:tracePt t="212259" x="6521450" y="4876800"/>
          <p14:tracePt t="212261" x="6534150" y="4876800"/>
          <p14:tracePt t="212329" x="6534150" y="4883150"/>
          <p14:tracePt t="212448" x="6553200" y="4883150"/>
          <p14:tracePt t="212460" x="6565900" y="4889500"/>
          <p14:tracePt t="212476" x="6642100" y="4889500"/>
          <p14:tracePt t="212493" x="6731000" y="4889500"/>
          <p14:tracePt t="212510" x="6832600" y="4889500"/>
          <p14:tracePt t="212511" x="6858000" y="4889500"/>
          <p14:tracePt t="212527" x="6934200" y="4883150"/>
          <p14:tracePt t="212542" x="6972300" y="4876800"/>
          <p14:tracePt t="212559" x="6991350" y="4870450"/>
          <p14:tracePt t="212714" x="6985000" y="4870450"/>
          <p14:tracePt t="212721" x="6978650" y="4870450"/>
          <p14:tracePt t="212729" x="6972300" y="4870450"/>
          <p14:tracePt t="212747" x="6946900" y="4876800"/>
          <p14:tracePt t="212759" x="6927850" y="4876800"/>
          <p14:tracePt t="212778" x="6889750" y="4876800"/>
          <p14:tracePt t="212793" x="6864350" y="4883150"/>
          <p14:tracePt t="212810" x="6838950" y="4883150"/>
          <p14:tracePt t="212826" x="6788150" y="4883150"/>
          <p14:tracePt t="212843" x="6711950" y="4895850"/>
          <p14:tracePt t="212859" x="6616700" y="4908550"/>
          <p14:tracePt t="212876" x="6515100" y="4914900"/>
          <p14:tracePt t="212893" x="6407150" y="4927600"/>
          <p14:tracePt t="212909" x="6286500" y="4933950"/>
          <p14:tracePt t="212926" x="6140450" y="4940300"/>
          <p14:tracePt t="212943" x="5924550" y="4940300"/>
          <p14:tracePt t="212960" x="5594350" y="4921250"/>
          <p14:tracePt t="212977" x="5410200" y="4908550"/>
          <p14:tracePt t="212993" x="5137150" y="4908550"/>
          <p14:tracePt t="213011" x="4857750" y="4908550"/>
          <p14:tracePt t="213026" x="4603750" y="4908550"/>
          <p14:tracePt t="213043" x="4489450" y="4921250"/>
          <p14:tracePt t="213060" x="4457700" y="4933950"/>
          <p14:tracePt t="213076" x="4445000" y="4953000"/>
          <p14:tracePt t="213093" x="4419600" y="4997450"/>
          <p14:tracePt t="213110" x="4387850" y="5048250"/>
          <p14:tracePt t="213126" x="4349750" y="5105400"/>
          <p14:tracePt t="213143" x="4311650" y="5162550"/>
          <p14:tracePt t="213160" x="4279900" y="5194300"/>
          <p14:tracePt t="213177" x="4267200" y="5207000"/>
          <p14:tracePt t="213349" x="4273550" y="5207000"/>
          <p14:tracePt t="213357" x="4305300" y="5194300"/>
          <p14:tracePt t="213377" x="4368800" y="5175250"/>
          <p14:tracePt t="213394" x="4432300" y="5156200"/>
          <p14:tracePt t="213410" x="4483100" y="5137150"/>
          <p14:tracePt t="213427" x="4508500" y="5124450"/>
          <p14:tracePt t="213429" x="4514850" y="5124450"/>
          <p14:tracePt t="217540" x="4521200" y="5124450"/>
          <p14:tracePt t="217555" x="4527550" y="5124450"/>
          <p14:tracePt t="217589" x="4533900" y="5124450"/>
          <p14:tracePt t="217604" x="4540250" y="5124450"/>
          <p14:tracePt t="217615" x="4546600" y="5118100"/>
          <p14:tracePt t="217631" x="4572000" y="5105400"/>
          <p14:tracePt t="217647" x="4616450" y="5086350"/>
          <p14:tracePt t="217663" x="4654550" y="5080000"/>
          <p14:tracePt t="217680" x="4679950" y="5080000"/>
          <p14:tracePt t="217697" x="4686300" y="5080000"/>
          <p14:tracePt t="218883" x="4692650" y="5080000"/>
          <p14:tracePt t="218890" x="4705350" y="5092700"/>
          <p14:tracePt t="218898" x="4737100" y="5111750"/>
          <p14:tracePt t="218914" x="4781550" y="5130800"/>
          <p14:tracePt t="218932" x="4813300" y="5130800"/>
          <p14:tracePt t="218949" x="4876800" y="5130800"/>
          <p14:tracePt t="218965" x="4953000" y="5124450"/>
          <p14:tracePt t="218981" x="5016500" y="5118100"/>
          <p14:tracePt t="218999" x="5060950" y="5111750"/>
          <p14:tracePt t="219015" x="5092700" y="5111750"/>
          <p14:tracePt t="219032" x="5118100" y="5111750"/>
          <p14:tracePt t="219048" x="5130800" y="5105400"/>
          <p14:tracePt t="219065" x="5143500" y="5105400"/>
          <p14:tracePt t="219082" x="5156200" y="5092700"/>
          <p14:tracePt t="219099" x="5175250" y="5073650"/>
          <p14:tracePt t="219115" x="5181600" y="5067300"/>
          <p14:tracePt t="219252" x="5181600" y="5073650"/>
          <p14:tracePt t="219259" x="5181600" y="5080000"/>
          <p14:tracePt t="219269" x="5181600" y="5086350"/>
          <p14:tracePt t="219283" x="5181600" y="5105400"/>
          <p14:tracePt t="219299" x="5194300" y="5111750"/>
          <p14:tracePt t="219315" x="5200650" y="5111750"/>
          <p14:tracePt t="219333" x="5219700" y="5118100"/>
          <p14:tracePt t="219350" x="5232400" y="5118100"/>
          <p14:tracePt t="219365" x="5257800" y="5124450"/>
          <p14:tracePt t="219382" x="5308600" y="5137150"/>
          <p14:tracePt t="219398" x="5365750" y="5143500"/>
          <p14:tracePt t="219415" x="5391150" y="5156200"/>
          <p14:tracePt t="219432" x="5429250" y="5168900"/>
          <p14:tracePt t="219448" x="5448300" y="5181600"/>
          <p14:tracePt t="219465" x="5492750" y="5194300"/>
          <p14:tracePt t="219482" x="5530850" y="5200650"/>
          <p14:tracePt t="219498" x="5556250" y="5207000"/>
          <p14:tracePt t="219515" x="5575300" y="5207000"/>
          <p14:tracePt t="219532" x="5581650" y="5207000"/>
          <p14:tracePt t="219548" x="5594350" y="5207000"/>
          <p14:tracePt t="219589" x="5600700" y="5207000"/>
          <p14:tracePt t="219600" x="5607050" y="5207000"/>
          <p14:tracePt t="219632" x="5613400" y="5207000"/>
          <p14:tracePt t="219679" x="5626100" y="5200650"/>
          <p14:tracePt t="219698" x="5651500" y="5194300"/>
          <p14:tracePt t="219715" x="5702300" y="5187950"/>
          <p14:tracePt t="219732" x="5746750" y="5175250"/>
          <p14:tracePt t="219749" x="5784850" y="5175250"/>
          <p14:tracePt t="219765" x="5803900" y="5168900"/>
          <p14:tracePt t="219782" x="5810250" y="5168900"/>
          <p14:tracePt t="219917" x="5810250" y="5175250"/>
          <p14:tracePt t="220255" x="5816600" y="5175250"/>
          <p14:tracePt t="220306" x="5822950" y="5175250"/>
          <p14:tracePt t="220316" x="5822950" y="5181600"/>
          <p14:tracePt t="220333" x="5842000" y="5194300"/>
          <p14:tracePt t="220349" x="5867400" y="5207000"/>
          <p14:tracePt t="220367" x="5899150" y="5238750"/>
          <p14:tracePt t="220383" x="5911850" y="5245100"/>
          <p14:tracePt t="220399" x="5924550" y="5251450"/>
          <p14:tracePt t="220416" x="5949950" y="5251450"/>
          <p14:tracePt t="220433" x="5975350" y="5251450"/>
          <p14:tracePt t="220449" x="6013450" y="5245100"/>
          <p14:tracePt t="220466" x="6032500" y="5245100"/>
          <p14:tracePt t="220482" x="6038850" y="5245100"/>
          <p14:tracePt t="220499" x="6045200" y="5245100"/>
          <p14:tracePt t="220516" x="6051550" y="5245100"/>
          <p14:tracePt t="220532" x="6057900" y="5245100"/>
          <p14:tracePt t="220549" x="6070600" y="5245100"/>
          <p14:tracePt t="220566" x="6083300" y="5238750"/>
          <p14:tracePt t="220583" x="6096000" y="5238750"/>
          <p14:tracePt t="220599" x="6115050" y="5226050"/>
          <p14:tracePt t="220616" x="6153150" y="5213350"/>
          <p14:tracePt t="220633" x="6178550" y="5200650"/>
          <p14:tracePt t="220649" x="6197600" y="5194300"/>
          <p14:tracePt t="220666" x="6203950" y="5194300"/>
          <p14:tracePt t="220700" x="6203950" y="5187950"/>
          <p14:tracePt t="220716" x="6210300" y="5187950"/>
          <p14:tracePt t="220733" x="6210300" y="5181600"/>
          <p14:tracePt t="220837" x="6210300" y="5175250"/>
          <p14:tracePt t="220852" x="6203950" y="5168900"/>
          <p14:tracePt t="220867" x="6197600" y="5162550"/>
          <p14:tracePt t="220883" x="6197600" y="5156200"/>
          <p14:tracePt t="220899" x="6197600" y="5149850"/>
          <p14:tracePt t="220916" x="6191250" y="5143500"/>
          <p14:tracePt t="220958" x="6191250" y="5149850"/>
          <p14:tracePt t="220966" x="6184900" y="5149850"/>
          <p14:tracePt t="220983" x="6184900" y="5156200"/>
          <p14:tracePt t="221000" x="6184900" y="5168900"/>
          <p14:tracePt t="221017" x="6223000" y="5194300"/>
          <p14:tracePt t="221034" x="6318250" y="5200650"/>
          <p14:tracePt t="221050" x="6432550" y="5200650"/>
          <p14:tracePt t="221066" x="6515100" y="5187950"/>
          <p14:tracePt t="221083" x="6565900" y="5168900"/>
          <p14:tracePt t="221100" x="6604000" y="5162550"/>
          <p14:tracePt t="221116" x="6616700" y="5162550"/>
          <p14:tracePt t="221133" x="6623050" y="5162550"/>
          <p14:tracePt t="221150" x="6635750" y="5156200"/>
          <p14:tracePt t="221167" x="6654800" y="5156200"/>
          <p14:tracePt t="221183" x="6673850" y="5143500"/>
          <p14:tracePt t="221200" x="6692900" y="5137150"/>
          <p14:tracePt t="221216" x="6699250" y="5124450"/>
          <p14:tracePt t="221266" x="6680200" y="5130800"/>
          <p14:tracePt t="221283" x="6642100" y="5143500"/>
          <p14:tracePt t="221300" x="6584950" y="5162550"/>
          <p14:tracePt t="221317" x="6527800" y="5175250"/>
          <p14:tracePt t="221333" x="6457950" y="5194300"/>
          <p14:tracePt t="221350" x="6381750" y="5207000"/>
          <p14:tracePt t="221366" x="6292850" y="5219700"/>
          <p14:tracePt t="221383" x="6197600" y="5226050"/>
          <p14:tracePt t="221400" x="6076950" y="5232400"/>
          <p14:tracePt t="221417" x="5949950" y="5238750"/>
          <p14:tracePt t="221434" x="5683250" y="5257800"/>
          <p14:tracePt t="221451" x="5562600" y="5270500"/>
          <p14:tracePt t="221466" x="5448300" y="5276850"/>
          <p14:tracePt t="221483" x="5327650" y="5283200"/>
          <p14:tracePt t="221501" x="5207000" y="5289550"/>
          <p14:tracePt t="221517" x="5099050" y="5295900"/>
          <p14:tracePt t="221533" x="5022850" y="5314950"/>
          <p14:tracePt t="221550" x="4978400" y="5327650"/>
          <p14:tracePt t="221567" x="4965700" y="5340350"/>
          <p14:tracePt t="221583" x="4959350" y="5365750"/>
          <p14:tracePt t="221600" x="4946650" y="5397500"/>
          <p14:tracePt t="221617" x="4940300" y="5435600"/>
          <p14:tracePt t="221634" x="4927600" y="5467350"/>
          <p14:tracePt t="221650" x="4927600" y="5492750"/>
          <p14:tracePt t="221667" x="4927600" y="5518150"/>
          <p14:tracePt t="221685" x="4927600" y="5530850"/>
          <p14:tracePt t="221700" x="4927600" y="5537200"/>
          <p14:tracePt t="221717" x="4940300" y="5543550"/>
          <p14:tracePt t="221733" x="4959350" y="5543550"/>
          <p14:tracePt t="221750" x="4991100" y="5549900"/>
          <p14:tracePt t="221767" x="5041900" y="5556250"/>
          <p14:tracePt t="221783" x="5099050" y="5556250"/>
          <p14:tracePt t="221801" x="5149850" y="5556250"/>
          <p14:tracePt t="221817" x="5213350" y="5549900"/>
          <p14:tracePt t="221834" x="5314950" y="5537200"/>
          <p14:tracePt t="221850" x="5403850" y="5530850"/>
          <p14:tracePt t="221867" x="5492750" y="5524500"/>
          <p14:tracePt t="221884" x="5581650" y="5524500"/>
          <p14:tracePt t="221900" x="5626100" y="5524500"/>
          <p14:tracePt t="221917" x="5651500" y="5524500"/>
          <p14:tracePt t="221934" x="5657850" y="5524500"/>
          <p14:tracePt t="221967" x="5664200" y="5530850"/>
          <p14:tracePt t="221983" x="5683250" y="5530850"/>
          <p14:tracePt t="222000" x="5708650" y="5537200"/>
          <p14:tracePt t="222017" x="5740400" y="5537200"/>
          <p14:tracePt t="222033" x="5778500" y="5537200"/>
          <p14:tracePt t="222051" x="5816600" y="5530850"/>
          <p14:tracePt t="222067" x="5848350" y="5524500"/>
          <p14:tracePt t="222084" x="5880100" y="5505450"/>
          <p14:tracePt t="222100" x="5899150" y="5499100"/>
          <p14:tracePt t="222117" x="5905500" y="5492750"/>
          <p14:tracePt t="222169" x="5911850" y="5486400"/>
          <p14:tracePt t="222177" x="5911850" y="5480050"/>
          <p14:tracePt t="222185" x="5924550" y="5467350"/>
          <p14:tracePt t="222200" x="5930900" y="5448300"/>
          <p14:tracePt t="222217" x="5937250" y="5422900"/>
          <p14:tracePt t="222234" x="5943600" y="5403850"/>
          <p14:tracePt t="222250" x="5949950" y="5384800"/>
          <p14:tracePt t="222267" x="5949950" y="5378450"/>
          <p14:tracePt t="222284" x="5949950" y="5372100"/>
          <p14:tracePt t="222301" x="5943600" y="5372100"/>
          <p14:tracePt t="222317" x="5937250" y="5372100"/>
          <p14:tracePt t="222334" x="5924550" y="5365750"/>
          <p14:tracePt t="222351" x="5918200" y="5359400"/>
          <p14:tracePt t="222367" x="5899150" y="5353050"/>
          <p14:tracePt t="222384" x="5892800" y="5346700"/>
          <p14:tracePt t="222401" x="5886450" y="5340350"/>
          <p14:tracePt t="222417" x="5880100" y="5340350"/>
          <p14:tracePt t="222522" x="5873750" y="5340350"/>
          <p14:tracePt t="222545" x="5867400" y="5340350"/>
          <p14:tracePt t="222693" x="5861050" y="5340350"/>
          <p14:tracePt t="222705" x="5854700" y="5340350"/>
          <p14:tracePt t="222756" x="5861050" y="5340350"/>
          <p14:tracePt t="222768" x="5867400" y="5334000"/>
          <p14:tracePt t="222785" x="5892800" y="5334000"/>
          <p14:tracePt t="222801" x="5943600" y="5346700"/>
          <p14:tracePt t="222818" x="5988050" y="5353050"/>
          <p14:tracePt t="222835" x="6032500" y="5359400"/>
          <p14:tracePt t="222851" x="6064250" y="5359400"/>
          <p14:tracePt t="222868" x="6096000" y="5359400"/>
          <p14:tracePt t="222885" x="6115050" y="5359400"/>
          <p14:tracePt t="222901" x="6121400" y="5365750"/>
          <p14:tracePt t="222918" x="6127750" y="5365750"/>
          <p14:tracePt t="222935" x="6140450" y="5372100"/>
          <p14:tracePt t="222951" x="6172200" y="5378450"/>
          <p14:tracePt t="222968" x="6203950" y="5384800"/>
          <p14:tracePt t="222984" x="6242050" y="5391150"/>
          <p14:tracePt t="223001" x="6267450" y="5397500"/>
          <p14:tracePt t="223019" x="6286500" y="5397500"/>
          <p14:tracePt t="223035" x="6305550" y="5397500"/>
          <p14:tracePt t="223051" x="6324600" y="5397500"/>
          <p14:tracePt t="223068" x="6362700" y="5397500"/>
          <p14:tracePt t="223085" x="6407150" y="5403850"/>
          <p14:tracePt t="223102" x="6445250" y="5403850"/>
          <p14:tracePt t="223118" x="6483350" y="5403850"/>
          <p14:tracePt t="223135" x="6508750" y="5403850"/>
          <p14:tracePt t="223152" x="6534150" y="5403850"/>
          <p14:tracePt t="223168" x="6553200" y="5403850"/>
          <p14:tracePt t="223185" x="6559550" y="5397500"/>
          <p14:tracePt t="223201" x="6565900" y="5397500"/>
          <p14:tracePt t="223235" x="6578600" y="5397500"/>
          <p14:tracePt t="223252" x="6616700" y="5397500"/>
          <p14:tracePt t="223268" x="6648450" y="5397500"/>
          <p14:tracePt t="223285" x="6680200" y="5391150"/>
          <p14:tracePt t="223302" x="6718300" y="5384800"/>
          <p14:tracePt t="223318" x="6743700" y="5384800"/>
          <p14:tracePt t="223335" x="6756400" y="5378450"/>
          <p14:tracePt t="223351" x="6762750" y="5378450"/>
          <p14:tracePt t="223626" x="6769100" y="5378450"/>
          <p14:tracePt t="223632" x="6781800" y="5378450"/>
          <p14:tracePt t="223638" x="6800850" y="5372100"/>
          <p14:tracePt t="223652" x="6813550" y="5365750"/>
          <p14:tracePt t="223669" x="6845300" y="5353050"/>
          <p14:tracePt t="223685" x="6864350" y="5346700"/>
          <p14:tracePt t="223702" x="6883400" y="5334000"/>
          <p14:tracePt t="223719" x="6896100" y="5334000"/>
          <p14:tracePt t="223736" x="6902450" y="5327650"/>
          <p14:tracePt t="223948" x="6896100" y="5327650"/>
          <p14:tracePt t="223969" x="6889750" y="5334000"/>
          <p14:tracePt t="223987" x="6877050" y="5340350"/>
          <p14:tracePt t="224004" x="6858000" y="5346700"/>
          <p14:tracePt t="224019" x="6838950" y="5353050"/>
          <p14:tracePt t="224036" x="6832600" y="5353050"/>
          <p14:tracePt t="224052" x="6826250" y="5353050"/>
          <p14:tracePt t="224069" x="6813550" y="5359400"/>
          <p14:tracePt t="224085" x="6762750" y="5365750"/>
          <p14:tracePt t="224102" x="6686550" y="5372100"/>
          <p14:tracePt t="224119" x="6597650" y="5372100"/>
          <p14:tracePt t="224136" x="6502400" y="5372100"/>
          <p14:tracePt t="224152" x="6394450" y="5372100"/>
          <p14:tracePt t="224169" x="6299200" y="5372100"/>
          <p14:tracePt t="224187" x="6229350" y="5372100"/>
          <p14:tracePt t="224203" x="6191250" y="5378450"/>
          <p14:tracePt t="224220" x="6172200" y="5384800"/>
          <p14:tracePt t="224237" x="6089650" y="5397500"/>
          <p14:tracePt t="224253" x="6038850" y="5403850"/>
          <p14:tracePt t="224269" x="5994400" y="5403850"/>
          <p14:tracePt t="224285" x="5962650" y="5403850"/>
          <p14:tracePt t="224303" x="5918200" y="5403850"/>
          <p14:tracePt t="224319" x="5867400" y="5403850"/>
          <p14:tracePt t="224336" x="5822950" y="5416550"/>
          <p14:tracePt t="224352" x="5753100" y="5441950"/>
          <p14:tracePt t="224369" x="5689600" y="5461000"/>
          <p14:tracePt t="224386" x="5613400" y="5486400"/>
          <p14:tracePt t="224402" x="5568950" y="5499100"/>
          <p14:tracePt t="224419" x="5537200" y="5518150"/>
          <p14:tracePt t="224437" x="5499100" y="5543550"/>
          <p14:tracePt t="224452" x="5441950" y="5575300"/>
          <p14:tracePt t="224469" x="5334000" y="5607050"/>
          <p14:tracePt t="224486" x="5200650" y="5638800"/>
          <p14:tracePt t="224502" x="5105400" y="5664200"/>
          <p14:tracePt t="224521" x="5029200" y="5683250"/>
          <p14:tracePt t="224536" x="5010150" y="5689600"/>
          <p14:tracePt t="224586" x="5048250" y="5683250"/>
          <p14:tracePt t="224602" x="5086350" y="5676900"/>
          <p14:tracePt t="224619" x="5111750" y="5676900"/>
          <p14:tracePt t="224636" x="5137150" y="5670550"/>
          <p14:tracePt t="224653" x="5175250" y="5670550"/>
          <p14:tracePt t="224669" x="5219700" y="5670550"/>
          <p14:tracePt t="224686" x="5264150" y="5664200"/>
          <p14:tracePt t="224703" x="5314950" y="5651500"/>
          <p14:tracePt t="224720" x="5353050" y="5645150"/>
          <p14:tracePt t="224736" x="5365750" y="5638800"/>
          <p14:tracePt t="224753" x="5372100" y="5638800"/>
          <p14:tracePt t="224874" x="5378450" y="5638800"/>
          <p14:tracePt t="224881" x="5384800" y="5638800"/>
          <p14:tracePt t="224891" x="5391150" y="5638800"/>
          <p14:tracePt t="224903" x="5410200" y="5638800"/>
          <p14:tracePt t="224921" x="5467350" y="5632450"/>
          <p14:tracePt t="224937" x="5518150" y="5626100"/>
          <p14:tracePt t="224953" x="5588000" y="5619750"/>
          <p14:tracePt t="224970" x="5670550" y="5607050"/>
          <p14:tracePt t="224986" x="5727700" y="5594350"/>
          <p14:tracePt t="225003" x="5778500" y="5581650"/>
          <p14:tracePt t="225020" x="5803900" y="5575300"/>
          <p14:tracePt t="225036" x="5816600" y="5575300"/>
          <p14:tracePt t="225070" x="5816600" y="5568950"/>
          <p14:tracePt t="225239" x="5822950" y="5568950"/>
          <p14:tracePt t="225265" x="5829300" y="5568950"/>
          <p14:tracePt t="226307" x="5829300" y="5575300"/>
          <p14:tracePt t="226315" x="5829300" y="5581650"/>
          <p14:tracePt t="226339" x="5829300" y="5588000"/>
          <p14:tracePt t="226462" x="5848350" y="5588000"/>
          <p14:tracePt t="226470" x="5854700" y="5588000"/>
          <p14:tracePt t="226488" x="5918200" y="5588000"/>
          <p14:tracePt t="226504" x="5988050" y="5588000"/>
          <p14:tracePt t="226521" x="6096000" y="5594350"/>
          <p14:tracePt t="226538" x="6197600" y="5607050"/>
          <p14:tracePt t="226555" x="6273800" y="5607050"/>
          <p14:tracePt t="226572" x="6369050" y="5613400"/>
          <p14:tracePt t="226589" x="6445250" y="5613400"/>
          <p14:tracePt t="226605" x="6451600" y="5613400"/>
          <p14:tracePt t="226638" x="6451600" y="5607050"/>
          <p14:tracePt t="226654" x="6464300" y="5607050"/>
          <p14:tracePt t="226672" x="6483350" y="5600700"/>
          <p14:tracePt t="226688" x="6534150" y="5588000"/>
          <p14:tracePt t="226705" x="6572250" y="5581650"/>
          <p14:tracePt t="226721" x="6610350" y="5581650"/>
          <p14:tracePt t="226738" x="6654800" y="5575300"/>
          <p14:tracePt t="226756" x="6718300" y="5562600"/>
          <p14:tracePt t="226771" x="6769100" y="5549900"/>
          <p14:tracePt t="226788" x="6864350" y="5530850"/>
          <p14:tracePt t="226804" x="6934200" y="5511800"/>
          <p14:tracePt t="226821" x="6985000" y="5499100"/>
          <p14:tracePt t="226838" x="7004050" y="5492750"/>
          <p14:tracePt t="226854" x="7010400" y="5486400"/>
          <p14:tracePt t="226917" x="6997700" y="5486400"/>
          <p14:tracePt t="226925" x="6978650" y="5486400"/>
          <p14:tracePt t="226938" x="6908800" y="5499100"/>
          <p14:tracePt t="226955" x="6826250" y="5524500"/>
          <p14:tracePt t="226971" x="6711950" y="5537200"/>
          <p14:tracePt t="226988" x="6584950" y="5543550"/>
          <p14:tracePt t="227005" x="6470650" y="5543550"/>
          <p14:tracePt t="227021" x="6388100" y="5537200"/>
          <p14:tracePt t="227038" x="6273800" y="5530850"/>
          <p14:tracePt t="227055" x="6172200" y="5530850"/>
          <p14:tracePt t="227071" x="6032500" y="5530850"/>
          <p14:tracePt t="227088" x="5880100" y="5537200"/>
          <p14:tracePt t="227105" x="5727700" y="5543550"/>
          <p14:tracePt t="227121" x="5607050" y="5549900"/>
          <p14:tracePt t="227138" x="5492750" y="5549900"/>
          <p14:tracePt t="227155" x="5422900" y="5543550"/>
          <p14:tracePt t="227172" x="5403850" y="5543550"/>
          <p14:tracePt t="227188" x="5378450" y="5568950"/>
          <p14:tracePt t="227205" x="5308600" y="5645150"/>
          <p14:tracePt t="227221" x="5238750" y="5727700"/>
          <p14:tracePt t="227238" x="5137150" y="5816600"/>
          <p14:tracePt t="227255" x="5105400" y="5854700"/>
          <p14:tracePt t="227271" x="5099050" y="5854700"/>
          <p14:tracePt t="227322" x="5099050" y="5861050"/>
          <p14:tracePt t="227338" x="5111750" y="5867400"/>
          <p14:tracePt t="227355" x="5130800" y="5873750"/>
          <p14:tracePt t="227372" x="5156200" y="5873750"/>
          <p14:tracePt t="227388" x="5187950" y="5880100"/>
          <p14:tracePt t="227405" x="5213350" y="5886450"/>
          <p14:tracePt t="227407" x="5232400" y="5886450"/>
          <p14:tracePt t="227423" x="5270500" y="5886450"/>
          <p14:tracePt t="227439" x="5314950" y="5886450"/>
          <p14:tracePt t="227455" x="5359400" y="5886450"/>
          <p14:tracePt t="227472" x="5391150" y="5886450"/>
          <p14:tracePt t="227488" x="5416550" y="5880100"/>
          <p14:tracePt t="227505" x="5441950" y="5873750"/>
          <p14:tracePt t="227522" x="5467350" y="5861050"/>
          <p14:tracePt t="227539" x="5499100" y="5842000"/>
          <p14:tracePt t="227555" x="5518150" y="5829300"/>
          <p14:tracePt t="227572" x="5537200" y="5810250"/>
          <p14:tracePt t="227588" x="5556250" y="5791200"/>
          <p14:tracePt t="227605" x="5575300" y="5778500"/>
          <p14:tracePt t="228425" x="5581650" y="5778500"/>
          <p14:tracePt t="228441" x="5588000" y="5778500"/>
          <p14:tracePt t="228473" x="5594350" y="5778500"/>
          <p14:tracePt t="228491" x="5638800" y="5778500"/>
          <p14:tracePt t="228507" x="5695950" y="5772150"/>
          <p14:tracePt t="228523" x="5746750" y="5765800"/>
          <p14:tracePt t="228539" x="5797550" y="5759450"/>
          <p14:tracePt t="228556" x="5816600" y="5753100"/>
          <p14:tracePt t="228573" x="5842000" y="5753100"/>
          <p14:tracePt t="228589" x="5848350" y="5746750"/>
          <p14:tracePt t="228626" x="5854700" y="5746750"/>
          <p14:tracePt t="228656" x="5873750" y="5746750"/>
          <p14:tracePt t="228672" x="5899150" y="5753100"/>
          <p14:tracePt t="228689" x="5924550" y="5753100"/>
          <p14:tracePt t="228706" x="5943600" y="5753100"/>
          <p14:tracePt t="228722" x="5956300" y="5753100"/>
          <p14:tracePt t="228739" x="5962650" y="5753100"/>
          <p14:tracePt t="229101" x="5962650" y="5759450"/>
          <p14:tracePt t="229111" x="5962650" y="5765800"/>
          <p14:tracePt t="229123" x="5956300" y="5765800"/>
          <p14:tracePt t="229140" x="5949950" y="5778500"/>
          <p14:tracePt t="229156" x="5943600" y="5791200"/>
          <p14:tracePt t="229173" x="5930900" y="5797550"/>
          <p14:tracePt t="229190" x="5924550" y="5810250"/>
          <p14:tracePt t="229206" x="5911850" y="5822950"/>
          <p14:tracePt t="229224" x="5899150" y="5835650"/>
          <p14:tracePt t="229240" x="5886450" y="5848350"/>
          <p14:tracePt t="229256" x="5867400" y="5867400"/>
          <p14:tracePt t="229274" x="5861050" y="5867400"/>
          <p14:tracePt t="229290" x="5861050" y="5873750"/>
          <p14:tracePt t="229345" x="5854700" y="5873750"/>
          <p14:tracePt t="229357" x="5854700" y="5880100"/>
          <p14:tracePt t="229374" x="5848350" y="5886450"/>
          <p14:tracePt t="229390" x="5842000" y="5899150"/>
          <p14:tracePt t="229407" x="5835650" y="5905500"/>
          <p14:tracePt t="229425" x="5829300" y="5918200"/>
          <p14:tracePt t="229475" x="5822950" y="5918200"/>
          <p14:tracePt t="229492" x="5822950" y="5924550"/>
          <p14:tracePt t="229506" x="5816600" y="5924550"/>
          <p14:tracePt t="230160" x="5810250" y="5924550"/>
          <p14:tracePt t="230168" x="5810250" y="5918200"/>
          <p14:tracePt t="230191" x="5803900" y="5899150"/>
          <p14:tracePt t="230207" x="5797550" y="5886450"/>
          <p14:tracePt t="230225" x="5791200" y="5867400"/>
          <p14:tracePt t="230241" x="5784850" y="5848350"/>
          <p14:tracePt t="230257" x="5778500" y="5835650"/>
          <p14:tracePt t="230274" x="5778500" y="5829300"/>
          <p14:tracePt t="230291" x="5772150" y="5822950"/>
          <p14:tracePt t="230307" x="5765800" y="5816600"/>
          <p14:tracePt t="230324" x="5765800" y="5810250"/>
          <p14:tracePt t="230341" x="5765800" y="5803900"/>
          <p14:tracePt t="230357" x="5759450" y="5803900"/>
          <p14:tracePt t="230374" x="5759450" y="5797550"/>
          <p14:tracePt t="230391" x="5759450" y="5791200"/>
          <p14:tracePt t="230424" x="5759450" y="5784850"/>
          <p14:tracePt t="230441" x="5759450" y="5778500"/>
          <p14:tracePt t="230457" x="5759450" y="5772150"/>
          <p14:tracePt t="230529" x="5759450" y="5765800"/>
          <p14:tracePt t="230543" x="5759450" y="5759450"/>
          <p14:tracePt t="230558" x="5765800" y="5740400"/>
          <p14:tracePt t="230575" x="5772150" y="5734050"/>
          <p14:tracePt t="230591" x="5772150" y="5715000"/>
          <p14:tracePt t="230608" x="5778500" y="5702300"/>
          <p14:tracePt t="230624" x="5784850" y="5689600"/>
          <p14:tracePt t="230641" x="5791200" y="5676900"/>
          <p14:tracePt t="230658" x="5791200" y="5664200"/>
          <p14:tracePt t="230674" x="5797550" y="5651500"/>
          <p14:tracePt t="230691" x="5803900" y="5638800"/>
          <p14:tracePt t="230708" x="5803900" y="5632450"/>
          <p14:tracePt t="230724" x="5810250" y="5626100"/>
          <p14:tracePt t="230741" x="5810250" y="5619750"/>
          <p14:tracePt t="230758" x="5797550" y="5613400"/>
          <p14:tracePt t="230774" x="5759450" y="5600700"/>
          <p14:tracePt t="230791" x="5753100" y="5600700"/>
          <p14:tracePt t="235128" x="5753100" y="5594350"/>
          <p14:tracePt t="235135" x="5759450" y="5594350"/>
          <p14:tracePt t="235145" x="5759450" y="5588000"/>
          <p14:tracePt t="235162" x="5759450" y="5581650"/>
          <p14:tracePt t="235178" x="5759450" y="5575300"/>
          <p14:tracePt t="235195" x="5759450" y="5562600"/>
          <p14:tracePt t="235212" x="5765800" y="5543550"/>
          <p14:tracePt t="235228" x="5778500" y="5505450"/>
          <p14:tracePt t="235245" x="5784850" y="5473700"/>
          <p14:tracePt t="235261" x="5778500" y="5435600"/>
          <p14:tracePt t="235278" x="5746750" y="5403850"/>
          <p14:tracePt t="235295" x="5708650" y="5372100"/>
          <p14:tracePt t="235313" x="5664200" y="5327650"/>
          <p14:tracePt t="235329" x="5657850" y="5314950"/>
          <p14:tracePt t="235345" x="5657850" y="5295900"/>
          <p14:tracePt t="235361" x="5657850" y="5283200"/>
          <p14:tracePt t="235378" x="5657850" y="5276850"/>
          <p14:tracePt t="235395" x="5657850" y="5270500"/>
          <p14:tracePt t="235411" x="5651500" y="5270500"/>
          <p14:tracePt t="235428" x="5645150" y="5264150"/>
          <p14:tracePt t="235445" x="5632450" y="5251450"/>
          <p14:tracePt t="235462" x="5619750" y="5245100"/>
          <p14:tracePt t="235478" x="5613400" y="5238750"/>
          <p14:tracePt t="235620" x="5600700" y="5226050"/>
          <p14:tracePt t="235637" x="5594350" y="5219700"/>
          <p14:tracePt t="235645" x="5549900" y="5187950"/>
          <p14:tracePt t="235662" x="5518150" y="5168900"/>
          <p14:tracePt t="235679" x="5505450" y="5162550"/>
          <p14:tracePt t="235695" x="5499100" y="5162550"/>
          <p14:tracePt t="235745" x="5492750" y="5162550"/>
          <p14:tracePt t="235762" x="5454650" y="5162550"/>
          <p14:tracePt t="235779" x="5435600" y="5168900"/>
          <p14:tracePt t="235795" x="5422900" y="5175250"/>
          <p14:tracePt t="235812" x="5410200" y="5181600"/>
          <p14:tracePt t="235829" x="5391150" y="5194300"/>
          <p14:tracePt t="235845" x="5372100" y="5213350"/>
          <p14:tracePt t="235862" x="5334000" y="5251450"/>
          <p14:tracePt t="235879" x="5302250" y="5283200"/>
          <p14:tracePt t="235895" x="5283200" y="5308600"/>
          <p14:tracePt t="235912" x="5270500" y="5340350"/>
          <p14:tracePt t="235929" x="5270500" y="5359400"/>
          <p14:tracePt t="235945" x="5283200" y="5378450"/>
          <p14:tracePt t="235962" x="5314950" y="5403850"/>
          <p14:tracePt t="235979" x="5346700" y="5429250"/>
          <p14:tracePt t="235996" x="5422900" y="5486400"/>
          <p14:tracePt t="236012" x="5448300" y="5499100"/>
          <p14:tracePt t="236029" x="5467350" y="5505450"/>
          <p14:tracePt t="236045" x="5473700" y="5511800"/>
          <p14:tracePt t="236062" x="5486400" y="5511800"/>
          <p14:tracePt t="236079" x="5518150" y="5511800"/>
          <p14:tracePt t="236096" x="5562600" y="5511800"/>
          <p14:tracePt t="236113" x="5626100" y="5499100"/>
          <p14:tracePt t="236129" x="5689600" y="5480050"/>
          <p14:tracePt t="236146" x="5746750" y="5448300"/>
          <p14:tracePt t="236162" x="5791200" y="5422900"/>
          <p14:tracePt t="236179" x="5835650" y="5384800"/>
          <p14:tracePt t="236196" x="5867400" y="5353050"/>
          <p14:tracePt t="236212" x="5886450" y="5327650"/>
          <p14:tracePt t="236229" x="5899150" y="5308600"/>
          <p14:tracePt t="236246" x="5911850" y="5276850"/>
          <p14:tracePt t="236262" x="5911850" y="5257800"/>
          <p14:tracePt t="236279" x="5911850" y="5238750"/>
          <p14:tracePt t="236296" x="5892800" y="5207000"/>
          <p14:tracePt t="236312" x="5873750" y="5181600"/>
          <p14:tracePt t="236329" x="5848350" y="5149850"/>
          <p14:tracePt t="236346" x="5822950" y="5118100"/>
          <p14:tracePt t="236363" x="5797550" y="5086350"/>
          <p14:tracePt t="236379" x="5784850" y="5067300"/>
          <p14:tracePt t="236396" x="5765800" y="5041900"/>
          <p14:tracePt t="236412" x="5759450" y="5035550"/>
          <p14:tracePt t="236429" x="5753100" y="5029200"/>
          <p14:tracePt t="236446" x="5740400" y="5022850"/>
          <p14:tracePt t="236462" x="5727700" y="5022850"/>
          <p14:tracePt t="236479" x="5689600" y="5016500"/>
          <p14:tracePt t="236496" x="5632450" y="5016500"/>
          <p14:tracePt t="236513" x="5575300" y="5016500"/>
          <p14:tracePt t="236529" x="5537200" y="5016500"/>
          <p14:tracePt t="236546" x="5499100" y="5022850"/>
          <p14:tracePt t="236563" x="5448300" y="5029200"/>
          <p14:tracePt t="236579" x="5422900" y="5035550"/>
          <p14:tracePt t="236596" x="5397500" y="5041900"/>
          <p14:tracePt t="236613" x="5378450" y="5048250"/>
          <p14:tracePt t="236629" x="5359400" y="5054600"/>
          <p14:tracePt t="236646" x="5321300" y="5073650"/>
          <p14:tracePt t="236663" x="5283200" y="5092700"/>
          <p14:tracePt t="236679" x="5238750" y="5111750"/>
          <p14:tracePt t="236696" x="5187950" y="5137150"/>
          <p14:tracePt t="236713" x="5143500" y="5162550"/>
          <p14:tracePt t="236729" x="5118100" y="5181600"/>
          <p14:tracePt t="236731" x="5111750" y="5181600"/>
          <p14:tracePt t="236747" x="5099050" y="5200650"/>
          <p14:tracePt t="236763" x="5099050" y="5219700"/>
          <p14:tracePt t="236779" x="5099050" y="5238750"/>
          <p14:tracePt t="236796" x="5099050" y="5289550"/>
          <p14:tracePt t="236813" x="5099050" y="5359400"/>
          <p14:tracePt t="236830" x="5099050" y="5416550"/>
          <p14:tracePt t="236846" x="5099050" y="5492750"/>
          <p14:tracePt t="236863" x="5099050" y="5530850"/>
          <p14:tracePt t="236879" x="5111750" y="5556250"/>
          <p14:tracePt t="236896" x="5137150" y="5575300"/>
          <p14:tracePt t="236913" x="5156200" y="5588000"/>
          <p14:tracePt t="236930" x="5207000" y="5600700"/>
          <p14:tracePt t="236946" x="5251450" y="5600700"/>
          <p14:tracePt t="236963" x="5302250" y="5607050"/>
          <p14:tracePt t="236980" x="5384800" y="5600700"/>
          <p14:tracePt t="236996" x="5454650" y="5575300"/>
          <p14:tracePt t="237013" x="5499100" y="5562600"/>
          <p14:tracePt t="237030" x="5530850" y="5543550"/>
          <p14:tracePt t="237046" x="5549900" y="5524500"/>
          <p14:tracePt t="237063" x="5575300" y="5511800"/>
          <p14:tracePt t="237080" x="5588000" y="5499100"/>
          <p14:tracePt t="237154" x="5594350" y="5492750"/>
          <p14:tracePt t="237159" x="5594350" y="5486400"/>
          <p14:tracePt t="237200" x="5588000" y="5486400"/>
          <p14:tracePt t="237216" x="5588000" y="5492750"/>
          <p14:tracePt t="237223" x="5568950" y="5511800"/>
          <p14:tracePt t="237246" x="5486400" y="5568950"/>
          <p14:tracePt t="237263" x="5448300" y="5581650"/>
          <p14:tracePt t="238311" x="5429250" y="5575300"/>
          <p14:tracePt t="238331" x="5353050" y="5524500"/>
          <p14:tracePt t="238348" x="5238750" y="5467350"/>
          <p14:tracePt t="238364" x="5187950" y="5441950"/>
          <p14:tracePt t="238397" x="5200650" y="5429250"/>
          <p14:tracePt t="238415" x="5245100" y="5397500"/>
          <p14:tracePt t="238431" x="5245100" y="5391150"/>
          <p14:tracePt t="238464" x="5245100" y="5384800"/>
          <p14:tracePt t="238481" x="5238750" y="5372100"/>
          <p14:tracePt t="238498" x="5207000" y="5327650"/>
          <p14:tracePt t="238515" x="5181600" y="5276850"/>
          <p14:tracePt t="238531" x="5156200" y="5219700"/>
          <p14:tracePt t="238547" x="5149850" y="5156200"/>
          <p14:tracePt t="238564" x="5143500" y="5111750"/>
          <p14:tracePt t="238581" x="5130800" y="5086350"/>
          <p14:tracePt t="238598" x="5086350" y="5067300"/>
          <p14:tracePt t="238614" x="5041900" y="5060950"/>
          <p14:tracePt t="238631" x="4991100" y="5054600"/>
          <p14:tracePt t="238648" x="4978400" y="5054600"/>
          <p14:tracePt t="238689" x="4978400" y="5060950"/>
          <p14:tracePt t="238731" x="4978400" y="5073650"/>
          <p14:tracePt t="238748" x="4972050" y="5105400"/>
          <p14:tracePt t="238765" x="4972050" y="5118100"/>
          <p14:tracePt t="238781" x="4978400" y="5137150"/>
          <p14:tracePt t="238798" x="4997450" y="5143500"/>
          <p14:tracePt t="238815" x="5022850" y="5149850"/>
          <p14:tracePt t="238831" x="5054600" y="5149850"/>
          <p14:tracePt t="238848" x="5130800" y="5149850"/>
          <p14:tracePt t="238865" x="5168900" y="5137150"/>
          <p14:tracePt t="238881" x="5232400" y="5118100"/>
          <p14:tracePt t="238899" x="5314950" y="5073650"/>
          <p14:tracePt t="238915" x="5346700" y="5054600"/>
          <p14:tracePt t="238931" x="5372100" y="5041900"/>
          <p14:tracePt t="238948" x="5378450" y="5029200"/>
          <p14:tracePt t="238965" x="5384800" y="5016500"/>
          <p14:tracePt t="238981" x="5384800" y="5010150"/>
          <p14:tracePt t="238998" x="5391150" y="4997450"/>
          <p14:tracePt t="239015" x="5391150" y="4972050"/>
          <p14:tracePt t="239031" x="5391150" y="4946650"/>
          <p14:tracePt t="239048" x="5365750" y="4902200"/>
          <p14:tracePt t="239065" x="5334000" y="4864100"/>
          <p14:tracePt t="239081" x="5314950" y="4838700"/>
          <p14:tracePt t="239082" x="5308600" y="4832350"/>
          <p14:tracePt t="239099" x="5276850" y="4806950"/>
          <p14:tracePt t="239115" x="5270500" y="4806950"/>
          <p14:tracePt t="239132" x="5257800" y="4794250"/>
          <p14:tracePt t="239148" x="5226050" y="4787900"/>
          <p14:tracePt t="239165" x="5181600" y="4781550"/>
          <p14:tracePt t="239181" x="5099050" y="4781550"/>
          <p14:tracePt t="239198" x="4997450" y="4781550"/>
          <p14:tracePt t="239215" x="4895850" y="4781550"/>
          <p14:tracePt t="239231" x="4819650" y="4781550"/>
          <p14:tracePt t="239248" x="4775200" y="4781550"/>
          <p14:tracePt t="239265" x="4749800" y="4781550"/>
          <p14:tracePt t="239282" x="4730750" y="4781550"/>
          <p14:tracePt t="239298" x="4724400" y="4781550"/>
          <p14:tracePt t="239315" x="4718050" y="4781550"/>
          <p14:tracePt t="239332" x="4686300" y="4806950"/>
          <p14:tracePt t="239348" x="4622800" y="4870450"/>
          <p14:tracePt t="239365" x="4584700" y="4921250"/>
          <p14:tracePt t="239382" x="4559300" y="4965700"/>
          <p14:tracePt t="239398" x="4540250" y="5022850"/>
          <p14:tracePt t="239415" x="4540250" y="5054600"/>
          <p14:tracePt t="239433" x="4552950" y="5092700"/>
          <p14:tracePt t="239448" x="4584700" y="5124450"/>
          <p14:tracePt t="239465" x="4622800" y="5156200"/>
          <p14:tracePt t="239482" x="4667250" y="5187950"/>
          <p14:tracePt t="239499" x="4749800" y="5219700"/>
          <p14:tracePt t="239515" x="4851400" y="5238750"/>
          <p14:tracePt t="239532" x="4984750" y="5257800"/>
          <p14:tracePt t="239548" x="5099050" y="5257800"/>
          <p14:tracePt t="239565" x="5219700" y="5251450"/>
          <p14:tracePt t="239582" x="5308600" y="5232400"/>
          <p14:tracePt t="239599" x="5346700" y="5219700"/>
          <p14:tracePt t="239615" x="5359400" y="5213350"/>
          <p14:tracePt t="239632" x="5378450" y="5200650"/>
          <p14:tracePt t="239648" x="5397500" y="5187950"/>
          <p14:tracePt t="239665" x="5416550" y="5175250"/>
          <p14:tracePt t="239682" x="5435600" y="5149850"/>
          <p14:tracePt t="239698" x="5461000" y="5111750"/>
          <p14:tracePt t="239715" x="5480050" y="5086350"/>
          <p14:tracePt t="239732" x="5499100" y="5035550"/>
          <p14:tracePt t="239749" x="5499100" y="5003800"/>
          <p14:tracePt t="239765" x="5505450" y="4984750"/>
          <p14:tracePt t="239782" x="5505450" y="4953000"/>
          <p14:tracePt t="239799" x="5486400" y="4921250"/>
          <p14:tracePt t="239815" x="5448300" y="4883150"/>
          <p14:tracePt t="239833" x="5391150" y="4832350"/>
          <p14:tracePt t="239850" x="5346700" y="4800600"/>
          <p14:tracePt t="239866" x="5327650" y="4787900"/>
          <p14:tracePt t="239882" x="5314950" y="4781550"/>
          <p14:tracePt t="239899" x="5283200" y="4781550"/>
          <p14:tracePt t="239915" x="5226050" y="4775200"/>
          <p14:tracePt t="239932" x="5162550" y="4781550"/>
          <p14:tracePt t="239949" x="5118100" y="4787900"/>
          <p14:tracePt t="239965" x="5073650" y="4794250"/>
          <p14:tracePt t="239982" x="5054600" y="4800600"/>
          <p14:tracePt t="239999" x="5041900" y="4813300"/>
          <p14:tracePt t="240016" x="5010150" y="4851400"/>
          <p14:tracePt t="240033" x="4978400" y="4927600"/>
          <p14:tracePt t="240049" x="4933950" y="5022850"/>
          <p14:tracePt t="240066" x="4895850" y="5156200"/>
          <p14:tracePt t="240083" x="4889500" y="5257800"/>
          <p14:tracePt t="240099" x="4902200" y="5314950"/>
          <p14:tracePt t="240116" x="4933950" y="5346700"/>
          <p14:tracePt t="240132" x="5041900" y="5372100"/>
          <p14:tracePt t="240149" x="5168900" y="5384800"/>
          <p14:tracePt t="240166" x="5264150" y="5391150"/>
          <p14:tracePt t="240182" x="5340350" y="5397500"/>
          <p14:tracePt t="240199" x="5391150" y="5397500"/>
          <p14:tracePt t="240215" x="5441950" y="5397500"/>
          <p14:tracePt t="240233" x="5473700" y="5391150"/>
          <p14:tracePt t="240249" x="5505450" y="5365750"/>
          <p14:tracePt t="240266" x="5543550" y="5321300"/>
          <p14:tracePt t="240282" x="5568950" y="5264150"/>
          <p14:tracePt t="240300" x="5594350" y="5219700"/>
          <p14:tracePt t="240316" x="5600700" y="5194300"/>
          <p14:tracePt t="240332" x="5562600" y="5187950"/>
          <p14:tracePt t="240349" x="5467350" y="5194300"/>
          <p14:tracePt t="240366" x="5378450" y="5207000"/>
          <p14:tracePt t="240382" x="5365750" y="5213350"/>
          <p14:tracePt t="271132" x="5365750" y="5207000"/>
          <p14:tracePt t="271148" x="5372100" y="5207000"/>
          <p14:tracePt t="271196" x="5372100" y="5200650"/>
          <p14:tracePt t="271204" x="5372100" y="5168900"/>
          <p14:tracePt t="271214" x="5372100" y="5137150"/>
          <p14:tracePt t="271228" x="5378450" y="5080000"/>
          <p14:tracePt t="271241" x="5391150" y="4959350"/>
          <p14:tracePt t="271259" x="5391150" y="4813300"/>
          <p14:tracePt t="271275" x="5359400" y="4705350"/>
          <p14:tracePt t="271294" x="5321300" y="4641850"/>
          <p14:tracePt t="271309" x="5283200" y="4597400"/>
          <p14:tracePt t="271325" x="5251450" y="4565650"/>
          <p14:tracePt t="271342" x="5232400" y="4546600"/>
          <p14:tracePt t="271358" x="5219700" y="4521200"/>
          <p14:tracePt t="271375" x="5194300" y="4489450"/>
          <p14:tracePt t="271392" x="5143500" y="4432300"/>
          <p14:tracePt t="271408" x="5099050" y="4381500"/>
          <p14:tracePt t="271425" x="5048250" y="4330700"/>
          <p14:tracePt t="271441" x="5003800" y="4305300"/>
          <p14:tracePt t="271459" x="4946650" y="4298950"/>
          <p14:tracePt t="271475" x="4902200" y="4298950"/>
          <p14:tracePt t="271492" x="4832350" y="4337050"/>
          <p14:tracePt t="271509" x="4768850" y="4387850"/>
          <p14:tracePt t="271525" x="4667250" y="4470400"/>
          <p14:tracePt t="271542" x="4508500" y="4591050"/>
          <p14:tracePt t="271558" x="4337050" y="4730750"/>
          <p14:tracePt t="271575" x="4191000" y="4864100"/>
          <p14:tracePt t="271592" x="4133850" y="4991100"/>
          <p14:tracePt t="271609" x="4133850" y="5080000"/>
          <p14:tracePt t="271625" x="4159250" y="5149850"/>
          <p14:tracePt t="271642" x="4171950" y="5226050"/>
          <p14:tracePt t="271659" x="4127500" y="5289550"/>
          <p14:tracePt t="271675" x="4102100" y="5308600"/>
          <p14:tracePt t="274564" x="4083050" y="5302250"/>
          <p14:tracePt t="274578" x="4019550" y="5238750"/>
          <p14:tracePt t="274595" x="3670300" y="4870450"/>
          <p14:tracePt t="274611" x="3390900" y="4635500"/>
          <p14:tracePt t="274629" x="3181350" y="4457700"/>
          <p14:tracePt t="274645" x="3028950" y="4318000"/>
          <p14:tracePt t="274661" x="2933700" y="4216400"/>
          <p14:tracePt t="274678" x="2895600" y="4133850"/>
          <p14:tracePt t="274694" x="2882900" y="4089400"/>
          <p14:tracePt t="274711" x="2844800" y="4051300"/>
          <p14:tracePt t="274728" x="2755900" y="3981450"/>
          <p14:tracePt t="274744" x="2654300" y="3892550"/>
          <p14:tracePt t="274761" x="2533650" y="3790950"/>
          <p14:tracePt t="274778" x="2425700" y="3702050"/>
          <p14:tracePt t="274795" x="2349500" y="3625850"/>
          <p14:tracePt t="274811" x="2311400" y="3568700"/>
          <p14:tracePt t="274829" x="2343150" y="3524250"/>
          <p14:tracePt t="274845" x="2362200" y="3505200"/>
          <p14:tracePt t="274861" x="2387600" y="3448050"/>
          <p14:tracePt t="274878" x="2374900" y="3390900"/>
          <p14:tracePt t="274895" x="2330450" y="3308350"/>
          <p14:tracePt t="274912" x="2286000" y="3244850"/>
          <p14:tracePt t="274928" x="2254250" y="3175000"/>
          <p14:tracePt t="274945" x="2241550" y="3124200"/>
          <p14:tracePt t="274961" x="2241550" y="3067050"/>
          <p14:tracePt t="274978" x="2241550" y="3009900"/>
          <p14:tracePt t="274995" x="2241550" y="2933700"/>
          <p14:tracePt t="275011" x="2222500" y="2844800"/>
          <p14:tracePt t="275028" x="2178050" y="2743200"/>
          <p14:tracePt t="275045" x="2146300" y="2660650"/>
          <p14:tracePt t="275061" x="2133600" y="2603500"/>
          <p14:tracePt t="275079" x="2127250" y="2559050"/>
          <p14:tracePt t="275095" x="2127250" y="2546350"/>
          <p14:tracePt t="275128" x="2133600" y="2540000"/>
          <p14:tracePt t="275145" x="2146300" y="2540000"/>
          <p14:tracePt t="275162" x="2152650" y="2533650"/>
          <p14:tracePt t="275178" x="2165350" y="2533650"/>
          <p14:tracePt t="275195" x="2171700" y="2546350"/>
          <p14:tracePt t="275212" x="2190750" y="2590800"/>
          <p14:tracePt t="275228" x="2228850" y="2686050"/>
          <p14:tracePt t="275246" x="2279650" y="2781300"/>
          <p14:tracePt t="275261" x="2368550" y="2895600"/>
          <p14:tracePt t="275278" x="2514600" y="2997200"/>
          <p14:tracePt t="275281" x="2641600" y="3073400"/>
          <p14:tracePt t="275295" x="2730500" y="3117850"/>
          <p14:tracePt t="275315" x="3060700" y="3302000"/>
          <p14:tracePt t="275329" x="3276600" y="3416300"/>
          <p14:tracePt t="275345" x="3467100" y="3524250"/>
          <p14:tracePt t="275362" x="3600450" y="3594100"/>
          <p14:tracePt t="275378" x="3695700" y="3644900"/>
          <p14:tracePt t="275395" x="3803650" y="3702050"/>
          <p14:tracePt t="275412" x="3943350" y="3759200"/>
          <p14:tracePt t="275428" x="4114800" y="3822700"/>
          <p14:tracePt t="275445" x="4286250" y="3879850"/>
          <p14:tracePt t="275462" x="4483100" y="3962400"/>
          <p14:tracePt t="275478" x="4616450" y="4019550"/>
          <p14:tracePt t="275495" x="4724400" y="4070350"/>
          <p14:tracePt t="275512" x="4826000" y="4121150"/>
          <p14:tracePt t="275528" x="4902200" y="4159250"/>
          <p14:tracePt t="275546" x="5010150" y="4197350"/>
          <p14:tracePt t="275563" x="5080000" y="4222750"/>
          <p14:tracePt t="275579" x="5143500" y="4248150"/>
          <p14:tracePt t="275595" x="5162550" y="4267200"/>
          <p14:tracePt t="275612" x="5181600" y="4305300"/>
          <p14:tracePt t="275629" x="5200650" y="4356100"/>
          <p14:tracePt t="275645" x="5238750" y="4419600"/>
          <p14:tracePt t="275662" x="5295900" y="4489450"/>
          <p14:tracePt t="275679" x="5378450" y="4578350"/>
          <p14:tracePt t="275695" x="5422900" y="4660900"/>
          <p14:tracePt t="275712" x="5467350" y="4756150"/>
          <p14:tracePt t="275729" x="5480050" y="4883150"/>
          <p14:tracePt t="275745" x="5486400" y="5003800"/>
          <p14:tracePt t="275763" x="5486400" y="5232400"/>
          <p14:tracePt t="275779" x="5499100" y="5346700"/>
          <p14:tracePt t="275795" x="5511800" y="5384800"/>
          <p14:tracePt t="275812" x="5524500" y="5441950"/>
          <p14:tracePt t="275829" x="5524500" y="5467350"/>
          <p14:tracePt t="275845" x="5524500" y="5480050"/>
          <p14:tracePt t="275862" x="5518150" y="5499100"/>
          <p14:tracePt t="275879" x="5518150" y="5505450"/>
          <p14:tracePt t="275895" x="5518150" y="5511800"/>
          <p14:tracePt t="275912" x="5518150" y="5518150"/>
          <p14:tracePt t="275929" x="5530850" y="5524500"/>
          <p14:tracePt t="275945" x="5549900" y="5549900"/>
          <p14:tracePt t="275963" x="5575300" y="5613400"/>
          <p14:tracePt t="275979" x="5588000" y="5676900"/>
          <p14:tracePt t="275996" x="5600700" y="5734050"/>
          <p14:tracePt t="276014" x="5607050" y="5803900"/>
          <p14:tracePt t="276029" x="5607050" y="5835650"/>
          <p14:tracePt t="276046" x="5607050" y="5848350"/>
          <p14:tracePt t="276047" x="5619750" y="5873750"/>
          <p14:tracePt t="276063" x="5632450" y="5918200"/>
          <p14:tracePt t="276079" x="5638800" y="5988050"/>
          <p14:tracePt t="276096" x="5619750" y="6083300"/>
          <p14:tracePt t="276112" x="5600700" y="6210300"/>
          <p14:tracePt t="276129" x="5568950" y="6343650"/>
          <p14:tracePt t="276146" x="5537200" y="6426200"/>
          <p14:tracePt t="276162" x="5524500" y="6483350"/>
          <p14:tracePt t="276179" x="5518150" y="6508750"/>
          <p14:tracePt t="276196" x="5518150" y="6515100"/>
          <p14:tracePt t="276212" x="5518150" y="6521450"/>
          <p14:tracePt t="276229" x="5511800" y="6527800"/>
          <p14:tracePt t="276231" x="5511800" y="6534150"/>
          <p14:tracePt t="276247" x="5505450" y="6540500"/>
          <p14:tracePt t="276263" x="5499100" y="6540500"/>
          <p14:tracePt t="276279" x="5492750" y="6540500"/>
          <p14:tracePt t="276588" x="5492750" y="6527800"/>
          <p14:tracePt t="276595" x="5492750" y="6515100"/>
          <p14:tracePt t="276613" x="5486400" y="6451600"/>
          <p14:tracePt t="276630" x="5486400" y="6438900"/>
          <p14:tracePt t="276886" x="5480050" y="6438900"/>
          <p14:tracePt t="276893" x="5480050" y="6451600"/>
          <p14:tracePt t="276902" x="5473700" y="6470650"/>
          <p14:tracePt t="276913" x="5467350" y="6489700"/>
          <p14:tracePt t="276930" x="5461000" y="6515100"/>
          <p14:tracePt t="276947" x="5441950" y="6540500"/>
          <p14:tracePt t="276950" x="5435600" y="6553200"/>
          <p14:tracePt t="276963" x="5422900" y="6572250"/>
          <p14:tracePt t="276965" x="5410200" y="6591300"/>
          <p14:tracePt t="276980" x="5391150" y="6604000"/>
          <p14:tracePt t="276997" x="5378450" y="6616700"/>
          <p14:tracePt t="277013" x="5327650" y="6635750"/>
          <p14:tracePt t="277030" x="5264150" y="6642100"/>
          <p14:tracePt t="277046" x="5187950" y="6642100"/>
          <p14:tracePt t="277063" x="5124450" y="6642100"/>
          <p14:tracePt t="277080" x="5029200" y="6629400"/>
          <p14:tracePt t="277097" x="4940300" y="6610350"/>
          <p14:tracePt t="277113" x="4870450" y="6591300"/>
          <p14:tracePt t="277130" x="4787900" y="6546850"/>
          <p14:tracePt t="277147" x="4705350" y="6483350"/>
          <p14:tracePt t="277164" x="4673600" y="6445250"/>
          <p14:tracePt t="277165" x="4654550" y="6426200"/>
          <p14:tracePt t="277181" x="4629150" y="6394450"/>
          <p14:tracePt t="277197" x="4622800" y="6388100"/>
          <p14:tracePt t="277213" x="4603750" y="6369050"/>
          <p14:tracePt t="277215" x="4591050" y="6356350"/>
          <p14:tracePt t="277231" x="4584700" y="6337300"/>
          <p14:tracePt t="277247" x="4572000" y="6286500"/>
          <p14:tracePt t="277263" x="4559300" y="6223000"/>
          <p14:tracePt t="277280" x="4540250" y="6146800"/>
          <p14:tracePt t="277297" x="4527550" y="6096000"/>
          <p14:tracePt t="277313" x="4521200" y="6045200"/>
          <p14:tracePt t="277330" x="4521200" y="6000750"/>
          <p14:tracePt t="277347" x="4521200" y="5975350"/>
          <p14:tracePt t="277363" x="4533900" y="5943600"/>
          <p14:tracePt t="277380" x="4533900" y="5930900"/>
          <p14:tracePt t="277413" x="4533900" y="5937250"/>
          <p14:tracePt t="277430" x="4527550" y="5949950"/>
          <p14:tracePt t="277448" x="4514850" y="5962650"/>
          <p14:tracePt t="277464" x="4502150" y="5975350"/>
          <p14:tracePt t="277480" x="4495800" y="5975350"/>
          <p14:tracePt t="277513" x="4483100" y="5981700"/>
          <p14:tracePt t="277531" x="4451350" y="5981700"/>
          <p14:tracePt t="277547" x="4387850" y="5975350"/>
          <p14:tracePt t="277564" x="4286250" y="5956300"/>
          <p14:tracePt t="277565" x="4229100" y="5949950"/>
          <p14:tracePt t="277581" x="4127500" y="5930900"/>
          <p14:tracePt t="277597" x="4076700" y="5918200"/>
          <p14:tracePt t="277647" x="4083050" y="5918200"/>
          <p14:tracePt t="277664" x="4140200" y="5918200"/>
          <p14:tracePt t="277680" x="4229100" y="5930900"/>
          <p14:tracePt t="277697" x="4311650" y="5930900"/>
          <p14:tracePt t="277714" x="4406900" y="5930900"/>
          <p14:tracePt t="277731" x="4540250" y="5937250"/>
          <p14:tracePt t="277747" x="4673600" y="5949950"/>
          <p14:tracePt t="277764" x="4832350" y="5962650"/>
          <p14:tracePt t="277781" x="4946650" y="5962650"/>
          <p14:tracePt t="277797" x="5029200" y="5956300"/>
          <p14:tracePt t="277814" x="5067300" y="5937250"/>
          <p14:tracePt t="277830" x="5080000" y="5918200"/>
          <p14:tracePt t="277847" x="5092700" y="5905500"/>
          <p14:tracePt t="277864" x="5099050" y="5892800"/>
          <p14:tracePt t="277880" x="5111750" y="5880100"/>
          <p14:tracePt t="277897" x="5124450" y="5873750"/>
          <p14:tracePt t="277914" x="5130800" y="5861050"/>
          <p14:tracePt t="277931" x="5130800" y="5842000"/>
          <p14:tracePt t="277947" x="5118100" y="5835650"/>
          <p14:tracePt t="277964" x="5092700" y="5816600"/>
          <p14:tracePt t="277980" x="5048250" y="5803900"/>
          <p14:tracePt t="277997" x="4984750" y="5791200"/>
          <p14:tracePt t="278014" x="4921250" y="5772150"/>
          <p14:tracePt t="278031" x="4832350" y="5746750"/>
          <p14:tracePt t="278047" x="4768850" y="5727700"/>
          <p14:tracePt t="278064" x="4705350" y="5715000"/>
          <p14:tracePt t="278080" x="4673600" y="5708650"/>
          <p14:tracePt t="278097" x="4635500" y="5708650"/>
          <p14:tracePt t="278114" x="4572000" y="5715000"/>
          <p14:tracePt t="278130" x="4451350" y="5727700"/>
          <p14:tracePt t="278147" x="4311650" y="5734050"/>
          <p14:tracePt t="278149" x="4273550" y="5734050"/>
          <p14:tracePt t="278164" x="4095750" y="5721350"/>
          <p14:tracePt t="278181" x="3962400" y="5695950"/>
          <p14:tracePt t="278197" x="3911600" y="5689600"/>
          <p14:tracePt t="278247" x="3911600" y="5702300"/>
          <p14:tracePt t="278264" x="3911600" y="5746750"/>
          <p14:tracePt t="278281" x="3911600" y="5803900"/>
          <p14:tracePt t="278298" x="3911600" y="5854700"/>
          <p14:tracePt t="278314" x="3911600" y="5924550"/>
          <p14:tracePt t="278331" x="3930650" y="5969000"/>
          <p14:tracePt t="278347" x="3962400" y="6000750"/>
          <p14:tracePt t="278364" x="4044950" y="6032500"/>
          <p14:tracePt t="278381" x="4178300" y="6051550"/>
          <p14:tracePt t="278397" x="4324350" y="6064250"/>
          <p14:tracePt t="278414" x="4476750" y="6070600"/>
          <p14:tracePt t="278431" x="4616450" y="6070600"/>
          <p14:tracePt t="278448" x="4699000" y="6070600"/>
          <p14:tracePt t="278464" x="4762500" y="6070600"/>
          <p14:tracePt t="278481" x="4819650" y="6070600"/>
          <p14:tracePt t="278498" x="5003800" y="6076950"/>
          <p14:tracePt t="278514" x="5073650" y="6083300"/>
          <p14:tracePt t="278531" x="5257800" y="6096000"/>
          <p14:tracePt t="278548" x="5518150" y="6127750"/>
          <p14:tracePt t="278549" x="5588000" y="6140450"/>
          <p14:tracePt t="278564" x="5670550" y="6153150"/>
          <p14:tracePt t="278565" x="5727700" y="6159500"/>
          <p14:tracePt t="278581" x="5746750" y="6159500"/>
          <p14:tracePt t="278638" x="5759450" y="6159500"/>
          <p14:tracePt t="278648" x="5765800" y="6159500"/>
          <p14:tracePt t="278665" x="5835650" y="6146800"/>
          <p14:tracePt t="278681" x="5880100" y="6127750"/>
          <p14:tracePt t="278698" x="5943600" y="6102350"/>
          <p14:tracePt t="278714" x="5988050" y="6076950"/>
          <p14:tracePt t="278731" x="6019800" y="6045200"/>
          <p14:tracePt t="278748" x="6038850" y="6026150"/>
          <p14:tracePt t="278765" x="6045200" y="6013450"/>
          <p14:tracePt t="278781" x="6045200" y="6007100"/>
          <p14:tracePt t="278798" x="6045200" y="5994400"/>
          <p14:tracePt t="278815" x="6045200" y="5981700"/>
          <p14:tracePt t="278832" x="6026150" y="5956300"/>
          <p14:tracePt t="278848" x="5975350" y="5911850"/>
          <p14:tracePt t="278865" x="5930900" y="5873750"/>
          <p14:tracePt t="278881" x="5880100" y="5842000"/>
          <p14:tracePt t="278884" x="5861050" y="5835650"/>
          <p14:tracePt t="278899" x="5803900" y="5803900"/>
          <p14:tracePt t="278914" x="5734050" y="5784850"/>
          <p14:tracePt t="278931" x="5657850" y="5772150"/>
          <p14:tracePt t="278948" x="5549900" y="5759450"/>
          <p14:tracePt t="278965" x="5397500" y="5734050"/>
          <p14:tracePt t="278982" x="5289550" y="5721350"/>
          <p14:tracePt t="278998" x="5194300" y="5715000"/>
          <p14:tracePt t="279015" x="5080000" y="5708650"/>
          <p14:tracePt t="279031" x="5010150" y="5702300"/>
          <p14:tracePt t="279048" x="4946650" y="5702300"/>
          <p14:tracePt t="279065" x="4864100" y="5702300"/>
          <p14:tracePt t="279081" x="4775200" y="5708650"/>
          <p14:tracePt t="279099" x="4686300" y="5727700"/>
          <p14:tracePt t="279115" x="4641850" y="5740400"/>
          <p14:tracePt t="279131" x="4591050" y="5772150"/>
          <p14:tracePt t="279149" x="4572000" y="5835650"/>
          <p14:tracePt t="279165" x="4578350" y="5886450"/>
          <p14:tracePt t="279181" x="4616450" y="5937250"/>
          <p14:tracePt t="279198" x="4692650" y="6007100"/>
          <p14:tracePt t="279215" x="4813300" y="6083300"/>
          <p14:tracePt t="279232" x="4959350" y="6165850"/>
          <p14:tracePt t="279248" x="5130800" y="6242050"/>
          <p14:tracePt t="279265" x="5270500" y="6292850"/>
          <p14:tracePt t="279282" x="5410200" y="6330950"/>
          <p14:tracePt t="279298" x="5556250" y="6350000"/>
          <p14:tracePt t="279315" x="5708650" y="6356350"/>
          <p14:tracePt t="279332" x="5886450" y="6343650"/>
          <p14:tracePt t="279333" x="5975350" y="6337300"/>
          <p14:tracePt t="279349" x="6165850" y="6311900"/>
          <p14:tracePt t="279365" x="6210300" y="6305550"/>
          <p14:tracePt t="279382" x="6369050" y="6299200"/>
          <p14:tracePt t="279398" x="6470650" y="6280150"/>
          <p14:tracePt t="279415" x="6483350" y="6273800"/>
          <p14:tracePt t="279431" x="6489700" y="6267450"/>
          <p14:tracePt t="279448" x="6502400" y="6254750"/>
          <p14:tracePt t="279465" x="6508750" y="6235700"/>
          <p14:tracePt t="279482" x="6521450" y="6203950"/>
          <p14:tracePt t="279499" x="6540500" y="6146800"/>
          <p14:tracePt t="279515" x="6559550" y="6102350"/>
          <p14:tracePt t="279532" x="6572250" y="6064250"/>
          <p14:tracePt t="279548" x="6578600" y="6045200"/>
          <p14:tracePt t="279565" x="6584950" y="6019800"/>
          <p14:tracePt t="279583" x="6584950" y="5988050"/>
          <p14:tracePt t="279599" x="6572250" y="5969000"/>
          <p14:tracePt t="279615" x="6553200" y="5943600"/>
          <p14:tracePt t="279632" x="6508750" y="5918200"/>
          <p14:tracePt t="279649" x="6451600" y="5873750"/>
          <p14:tracePt t="279665" x="6375400" y="5829300"/>
          <p14:tracePt t="279682" x="6311900" y="5791200"/>
          <p14:tracePt t="279699" x="6267450" y="5765800"/>
          <p14:tracePt t="279715" x="6229350" y="5746750"/>
          <p14:tracePt t="279732" x="6178550" y="5734050"/>
          <p14:tracePt t="279749" x="6096000" y="5715000"/>
          <p14:tracePt t="279765" x="5994400" y="5702300"/>
          <p14:tracePt t="279782" x="5816600" y="5670550"/>
          <p14:tracePt t="279799" x="5676900" y="5645150"/>
          <p14:tracePt t="279815" x="5543550" y="5619750"/>
          <p14:tracePt t="279817" x="5486400" y="5613400"/>
          <p14:tracePt t="279833" x="5391150" y="5594350"/>
          <p14:tracePt t="279849" x="5314950" y="5594350"/>
          <p14:tracePt t="279865" x="5245100" y="5594350"/>
          <p14:tracePt t="279882" x="5137150" y="5613400"/>
          <p14:tracePt t="279899" x="5003800" y="5632450"/>
          <p14:tracePt t="279915" x="4883150" y="5645150"/>
          <p14:tracePt t="279932" x="4775200" y="5651500"/>
          <p14:tracePt t="279949" x="4692650" y="5657850"/>
          <p14:tracePt t="279966" x="4648200" y="5657850"/>
          <p14:tracePt t="279982" x="4635500" y="5657850"/>
          <p14:tracePt t="279999" x="4616450" y="5664200"/>
          <p14:tracePt t="280016" x="4584700" y="5689600"/>
          <p14:tracePt t="280032" x="4546600" y="5721350"/>
          <p14:tracePt t="280049" x="4502150" y="5753100"/>
          <p14:tracePt t="280066" x="4470400" y="5791200"/>
          <p14:tracePt t="280083" x="4451350" y="5835650"/>
          <p14:tracePt t="280099" x="4451350" y="5867400"/>
          <p14:tracePt t="280116" x="4489450" y="5911850"/>
          <p14:tracePt t="280132" x="4540250" y="5956300"/>
          <p14:tracePt t="280149" x="4610100" y="6000750"/>
          <p14:tracePt t="280166" x="4705350" y="6051550"/>
          <p14:tracePt t="280182" x="4883150" y="6127750"/>
          <p14:tracePt t="280199" x="5035550" y="6178550"/>
          <p14:tracePt t="280216" x="5168900" y="6216650"/>
          <p14:tracePt t="280233" x="5346700" y="6261100"/>
          <p14:tracePt t="280249" x="5537200" y="6305550"/>
          <p14:tracePt t="280266" x="5695950" y="6330950"/>
          <p14:tracePt t="280282" x="5892800" y="6343650"/>
          <p14:tracePt t="280300" x="6045200" y="6337300"/>
          <p14:tracePt t="280316" x="6184900" y="6305550"/>
          <p14:tracePt t="280332" x="6388100" y="6229350"/>
          <p14:tracePt t="280349" x="6496050" y="6165850"/>
          <p14:tracePt t="280366" x="6584950" y="6108700"/>
          <p14:tracePt t="280383" x="6654800" y="6064250"/>
          <p14:tracePt t="280399" x="6692900" y="6038850"/>
          <p14:tracePt t="280416" x="6724650" y="6013450"/>
          <p14:tracePt t="280433" x="6743700" y="5994400"/>
          <p14:tracePt t="280449" x="6750050" y="5981700"/>
          <p14:tracePt t="280467" x="6750050" y="5969000"/>
          <p14:tracePt t="280483" x="6750050" y="5962650"/>
          <p14:tracePt t="280499" x="6743700" y="5949950"/>
          <p14:tracePt t="280516" x="6724650" y="5937250"/>
          <p14:tracePt t="280533" x="6692900" y="5918200"/>
          <p14:tracePt t="280549" x="6654800" y="5892800"/>
          <p14:tracePt t="280552" x="6635750" y="5886450"/>
          <p14:tracePt t="280567" x="6584950" y="5848350"/>
          <p14:tracePt t="280583" x="6502400" y="5810250"/>
          <p14:tracePt t="280599" x="6369050" y="5759450"/>
          <p14:tracePt t="280616" x="6223000" y="5721350"/>
          <p14:tracePt t="280633" x="6057900" y="5689600"/>
          <p14:tracePt t="280649" x="5911850" y="5676900"/>
          <p14:tracePt t="280666" x="5740400" y="5664200"/>
          <p14:tracePt t="280683" x="5600700" y="5664200"/>
          <p14:tracePt t="280700" x="5505450" y="5676900"/>
          <p14:tracePt t="280716" x="5454650" y="5695950"/>
          <p14:tracePt t="280733" x="5397500" y="5740400"/>
          <p14:tracePt t="280749" x="5340350" y="5778500"/>
          <p14:tracePt t="280766" x="5283200" y="5829300"/>
          <p14:tracePt t="280783" x="5238750" y="5880100"/>
          <p14:tracePt t="280800" x="5226050" y="5918200"/>
          <p14:tracePt t="280801" x="5219700" y="5930900"/>
          <p14:tracePt t="280816" x="5219700" y="5937250"/>
          <p14:tracePt t="280893" x="5213350" y="5937250"/>
          <p14:tracePt t="280903" x="5200650" y="5937250"/>
          <p14:tracePt t="280917" x="5137150" y="5930900"/>
          <p14:tracePt t="280933" x="5080000" y="5930900"/>
          <p14:tracePt t="280950" x="5016500" y="5930900"/>
          <p14:tracePt t="280966" x="4972050" y="5937250"/>
          <p14:tracePt t="280983" x="4940300" y="5943600"/>
          <p14:tracePt t="281000" x="4908550" y="5962650"/>
          <p14:tracePt t="281017" x="4845050" y="5988050"/>
          <p14:tracePt t="281034" x="4711700" y="6032500"/>
          <p14:tracePt t="281050" x="4578350" y="6064250"/>
          <p14:tracePt t="281067" x="4432300" y="6076950"/>
          <p14:tracePt t="281083" x="4343400" y="6083300"/>
          <p14:tracePt t="281100" x="4311650" y="6089650"/>
          <p14:tracePt t="281138" x="4318000" y="6089650"/>
          <p14:tracePt t="281150" x="4330700" y="6089650"/>
          <p14:tracePt t="281167" x="4381500" y="6083300"/>
          <p14:tracePt t="281183" x="4394200" y="6083300"/>
          <p14:tracePt t="281200" x="4400550" y="6083300"/>
          <p14:tracePt t="281217" x="4400550" y="6096000"/>
          <p14:tracePt t="281234" x="4400550" y="6108700"/>
          <p14:tracePt t="281250" x="4406900" y="6115050"/>
          <p14:tracePt t="281267" x="4406900" y="6121400"/>
          <p14:tracePt t="281283" x="4406900" y="6127750"/>
          <p14:tracePt t="281317" x="4419600" y="6134100"/>
          <p14:tracePt t="281333" x="4425950" y="6140450"/>
          <p14:tracePt t="281350" x="4438650" y="6153150"/>
          <p14:tracePt t="281367" x="4464050" y="6165850"/>
          <p14:tracePt t="281383" x="4489450" y="6178550"/>
          <p14:tracePt t="281401" x="4527550" y="6197600"/>
          <p14:tracePt t="281417" x="4533900" y="6203950"/>
          <p14:tracePt t="281434" x="4546600" y="6210300"/>
          <p14:tracePt t="281450" x="4552950" y="6223000"/>
          <p14:tracePt t="281467" x="4559300" y="6229350"/>
          <p14:tracePt t="281483" x="4565650" y="6235700"/>
          <p14:tracePt t="281500" x="4572000" y="6248400"/>
          <p14:tracePt t="281517" x="4591050" y="6254750"/>
          <p14:tracePt t="281533" x="4610100" y="6261100"/>
          <p14:tracePt t="281550" x="4654550" y="6267450"/>
          <p14:tracePt t="281567" x="4699000" y="6273800"/>
          <p14:tracePt t="281584" x="4787900" y="6273800"/>
          <p14:tracePt t="281600" x="4876800" y="6273800"/>
          <p14:tracePt t="281617" x="4978400" y="6273800"/>
          <p14:tracePt t="281634" x="5060950" y="6273800"/>
          <p14:tracePt t="281650" x="5149850" y="6280150"/>
          <p14:tracePt t="281667" x="5168900" y="6280150"/>
          <p14:tracePt t="281683" x="5187950" y="6280150"/>
          <p14:tracePt t="281700" x="5207000" y="6280150"/>
          <p14:tracePt t="281717" x="5226050" y="6273800"/>
          <p14:tracePt t="281734" x="5245100" y="6267450"/>
          <p14:tracePt t="281750" x="5270500" y="6254750"/>
          <p14:tracePt t="281767" x="5283200" y="6248400"/>
          <p14:tracePt t="281784" x="5302250" y="6242050"/>
          <p14:tracePt t="281800" x="5308600" y="6235700"/>
          <p14:tracePt t="281817" x="5308600" y="6229350"/>
          <p14:tracePt t="281850" x="5334000" y="6229350"/>
          <p14:tracePt t="281867" x="5397500" y="6248400"/>
          <p14:tracePt t="281884" x="5492750" y="6273800"/>
          <p14:tracePt t="281901" x="5626100" y="6299200"/>
          <p14:tracePt t="281917" x="5740400" y="6311900"/>
          <p14:tracePt t="281934" x="5880100" y="6324600"/>
          <p14:tracePt t="281950" x="6032500" y="6324600"/>
          <p14:tracePt t="281967" x="6165850" y="6324600"/>
          <p14:tracePt t="281985" x="6324600" y="6324600"/>
          <p14:tracePt t="282001" x="6381750" y="6324600"/>
          <p14:tracePt t="282017" x="6419850" y="6311900"/>
          <p14:tracePt t="282034" x="6445250" y="6305550"/>
          <p14:tracePt t="282051" x="6457950" y="6292850"/>
          <p14:tracePt t="282067" x="6470650" y="6280150"/>
          <p14:tracePt t="282085" x="6489700" y="6254750"/>
          <p14:tracePt t="282100" x="6502400" y="6235700"/>
          <p14:tracePt t="282117" x="6508750" y="6197600"/>
          <p14:tracePt t="282135" x="6508750" y="6165850"/>
          <p14:tracePt t="282151" x="6483350" y="6127750"/>
          <p14:tracePt t="282167" x="6438900" y="6083300"/>
          <p14:tracePt t="282184" x="6394450" y="6045200"/>
          <p14:tracePt t="282201" x="6350000" y="6007100"/>
          <p14:tracePt t="282217" x="6305550" y="5981700"/>
          <p14:tracePt t="282235" x="6254750" y="5956300"/>
          <p14:tracePt t="282251" x="6184900" y="5943600"/>
          <p14:tracePt t="282267" x="6057900" y="5924550"/>
          <p14:tracePt t="282284" x="5880100" y="5905500"/>
          <p14:tracePt t="282301" x="5689600" y="5886450"/>
          <p14:tracePt t="282318" x="5524500" y="5867400"/>
          <p14:tracePt t="282334" x="5308600" y="5848350"/>
          <p14:tracePt t="282351" x="5156200" y="5829300"/>
          <p14:tracePt t="282368" x="4997450" y="5822950"/>
          <p14:tracePt t="282384" x="4902200" y="5816600"/>
          <p14:tracePt t="282401" x="4781550" y="5822950"/>
          <p14:tracePt t="282418" x="4635500" y="5829300"/>
          <p14:tracePt t="282435" x="4495800" y="5829300"/>
          <p14:tracePt t="282436" x="4406900" y="5835650"/>
          <p14:tracePt t="282451" x="4349750" y="5835650"/>
          <p14:tracePt t="282470" x="4184650" y="5842000"/>
          <p14:tracePt t="282484" x="4089400" y="5854700"/>
          <p14:tracePt t="282501" x="4032250" y="5873750"/>
          <p14:tracePt t="282518" x="4006850" y="5905500"/>
          <p14:tracePt t="282534" x="3994150" y="5937250"/>
          <p14:tracePt t="282551" x="4000500" y="5988050"/>
          <p14:tracePt t="282568" x="4044950" y="6051550"/>
          <p14:tracePt t="282584" x="4146550" y="6134100"/>
          <p14:tracePt t="282601" x="4279900" y="6203950"/>
          <p14:tracePt t="282618" x="4438650" y="6261100"/>
          <p14:tracePt t="282635" x="4629150" y="6305550"/>
          <p14:tracePt t="282651" x="4838700" y="6330950"/>
          <p14:tracePt t="282669" x="5149850" y="6337300"/>
          <p14:tracePt t="282684" x="5270500" y="6337300"/>
          <p14:tracePt t="282701" x="5492750" y="6330950"/>
          <p14:tracePt t="282718" x="5746750" y="6324600"/>
          <p14:tracePt t="282719" x="5854700" y="6318250"/>
          <p14:tracePt t="282735" x="6127750" y="6318250"/>
          <p14:tracePt t="282751" x="6311900" y="6324600"/>
          <p14:tracePt t="282768" x="6477000" y="6337300"/>
          <p14:tracePt t="282784" x="6546850" y="6343650"/>
          <p14:tracePt t="282801" x="6553200" y="6343650"/>
          <p14:tracePt t="282851" x="6546850" y="6324600"/>
          <p14:tracePt t="282868" x="6534150" y="6299200"/>
          <p14:tracePt t="282885" x="6527800" y="6273800"/>
          <p14:tracePt t="282901" x="6521450" y="6267450"/>
          <p14:tracePt t="282919" x="6508750" y="6242050"/>
          <p14:tracePt t="282936" x="6489700" y="6216650"/>
          <p14:tracePt t="282951" x="6464300" y="6178550"/>
          <p14:tracePt t="282969" x="6413500" y="6115050"/>
          <p14:tracePt t="282984" x="6356350" y="6051550"/>
          <p14:tracePt t="283001" x="6318250" y="6007100"/>
          <p14:tracePt t="283018" x="6254750" y="5949950"/>
          <p14:tracePt t="283035" x="6153150" y="5899150"/>
          <p14:tracePt t="283051" x="5975350" y="5854700"/>
          <p14:tracePt t="283068" x="5784850" y="5816600"/>
          <p14:tracePt t="283085" x="5556250" y="5784850"/>
          <p14:tracePt t="283102" x="5308600" y="5765800"/>
          <p14:tracePt t="283118" x="5111750" y="5746750"/>
          <p14:tracePt t="283135" x="4933950" y="5734050"/>
          <p14:tracePt t="283151" x="4775200" y="5734050"/>
          <p14:tracePt t="283169" x="4502150" y="5746750"/>
          <p14:tracePt t="283185" x="4318000" y="5765800"/>
          <p14:tracePt t="283201" x="4191000" y="5778500"/>
          <p14:tracePt t="283218" x="4064000" y="5816600"/>
          <p14:tracePt t="283235" x="4006850" y="5854700"/>
          <p14:tracePt t="283251" x="3987800" y="5892800"/>
          <p14:tracePt t="283268" x="3981450" y="5930900"/>
          <p14:tracePt t="283285" x="3994150" y="5988050"/>
          <p14:tracePt t="283302" x="4025900" y="6032500"/>
          <p14:tracePt t="283318" x="4070350" y="6064250"/>
          <p14:tracePt t="283335" x="4121150" y="6083300"/>
          <p14:tracePt t="283352" x="4191000" y="6096000"/>
          <p14:tracePt t="283368" x="4273550" y="6108700"/>
          <p14:tracePt t="283385" x="4381500" y="6121400"/>
          <p14:tracePt t="283402" x="4483100" y="6140450"/>
          <p14:tracePt t="283403" x="4552950" y="6153150"/>
          <p14:tracePt t="283418" x="4654550" y="6178550"/>
          <p14:tracePt t="283435" x="4800600" y="6216650"/>
          <p14:tracePt t="283452" x="4902200" y="6242050"/>
          <p14:tracePt t="283468" x="4991100" y="6254750"/>
          <p14:tracePt t="283488" x="5048250" y="6261100"/>
          <p14:tracePt t="283502" x="5080000" y="6261100"/>
          <p14:tracePt t="283518" x="5099050" y="6254750"/>
          <p14:tracePt t="283535" x="5118100" y="6248400"/>
          <p14:tracePt t="283552" x="5130800" y="6248400"/>
          <p14:tracePt t="283569" x="5137150" y="6248400"/>
          <p14:tracePt t="283687" x="5143500" y="6248400"/>
          <p14:tracePt t="283694" x="5156200" y="6248400"/>
          <p14:tracePt t="283702" x="5187950" y="6248400"/>
          <p14:tracePt t="283719" x="5302250" y="6261100"/>
          <p14:tracePt t="283736" x="5511800" y="6286500"/>
          <p14:tracePt t="283752" x="5765800" y="6305550"/>
          <p14:tracePt t="283769" x="6019800" y="6305550"/>
          <p14:tracePt t="283786" x="6184900" y="6305550"/>
          <p14:tracePt t="283802" x="6299200" y="6299200"/>
          <p14:tracePt t="283819" x="6318250" y="6299200"/>
          <p14:tracePt t="283940" x="6311900" y="6299200"/>
          <p14:tracePt t="283947" x="6305550" y="6299200"/>
          <p14:tracePt t="283954" x="6299200" y="6299200"/>
          <p14:tracePt t="283969" x="6292850" y="6299200"/>
          <p14:tracePt t="283986" x="6280150" y="6299200"/>
          <p14:tracePt t="283987" x="6273800" y="6299200"/>
          <p14:tracePt t="284003" x="6261100" y="6299200"/>
          <p14:tracePt t="284019" x="6254750" y="6299200"/>
          <p14:tracePt t="284036" x="6242050" y="6305550"/>
          <p14:tracePt t="284052" x="6229350" y="6311900"/>
          <p14:tracePt t="284069" x="6210300" y="6324600"/>
          <p14:tracePt t="284086" x="6191250" y="6330950"/>
          <p14:tracePt t="284102" x="6172200" y="6343650"/>
          <p14:tracePt t="284119" x="6153150" y="6350000"/>
          <p14:tracePt t="284136" x="6134100" y="6356350"/>
          <p14:tracePt t="284152" x="6127750" y="6362700"/>
          <p14:tracePt t="284169" x="6121400" y="6362700"/>
          <p14:tracePt t="284186" x="6115050" y="6362700"/>
          <p14:tracePt t="284202" x="6108700" y="6362700"/>
          <p14:tracePt t="284448" x="6102350" y="6362700"/>
          <p14:tracePt t="284455" x="6096000" y="6362700"/>
          <p14:tracePt t="284469" x="6089650" y="6362700"/>
          <p14:tracePt t="284487" x="6064250" y="6362700"/>
          <p14:tracePt t="284503" x="6045200" y="6362700"/>
          <p14:tracePt t="284520" x="6026150" y="6356350"/>
          <p14:tracePt t="284536" x="6007100" y="6350000"/>
          <p14:tracePt t="284553" x="5981700" y="6350000"/>
          <p14:tracePt t="284569" x="5962650" y="6343650"/>
          <p14:tracePt t="284586" x="5937250" y="6337300"/>
          <p14:tracePt t="284603" x="5918200" y="6330950"/>
          <p14:tracePt t="284619" x="5905500" y="6330950"/>
          <p14:tracePt t="284636" x="5886450" y="6330950"/>
          <p14:tracePt t="284653" x="5873750" y="6330950"/>
          <p14:tracePt t="284669" x="5861050" y="6330950"/>
          <p14:tracePt t="284686" x="5848350" y="6330950"/>
          <p14:tracePt t="284762" x="5848350" y="6324600"/>
          <p14:tracePt t="284770" x="5854700" y="6324600"/>
          <p14:tracePt t="284786" x="5861050" y="6318250"/>
          <p14:tracePt t="284803" x="5867400" y="6311900"/>
          <p14:tracePt t="284819" x="5873750" y="6305550"/>
          <p14:tracePt t="284837" x="5886450" y="6305550"/>
          <p14:tracePt t="284853" x="5905500" y="6305550"/>
          <p14:tracePt t="284870" x="5924550" y="6305550"/>
          <p14:tracePt t="284886" x="5949950" y="6311900"/>
          <p14:tracePt t="284903" x="5981700" y="6318250"/>
          <p14:tracePt t="284920" x="6000750" y="6318250"/>
          <p14:tracePt t="284936" x="6019800" y="6324600"/>
          <p14:tracePt t="284953" x="6038850" y="6324600"/>
          <p14:tracePt t="284970" x="6064250" y="6318250"/>
          <p14:tracePt t="284987" x="6076950" y="6311900"/>
          <p14:tracePt t="285003" x="6083300" y="6305550"/>
          <p14:tracePt t="285424" x="6083300" y="6299200"/>
          <p14:tracePt t="285431" x="6083300" y="6292850"/>
          <p14:tracePt t="285454" x="6083300" y="6280150"/>
          <p14:tracePt t="285830" x="6083300" y="6273800"/>
          <p14:tracePt t="285839" x="6083300" y="6267450"/>
          <p14:tracePt t="285989" x="6083300" y="6261100"/>
          <p14:tracePt t="286005" x="6108700" y="6248400"/>
          <p14:tracePt t="286021" x="6127750" y="6235700"/>
          <p14:tracePt t="286038" x="6146800" y="6216650"/>
          <p14:tracePt t="286054" x="6165850" y="6203950"/>
          <p14:tracePt t="286071" x="6178550" y="6184900"/>
          <p14:tracePt t="286087" x="6184900" y="6172200"/>
          <p14:tracePt t="286104" x="6191250" y="6159500"/>
          <p14:tracePt t="286121" x="6191250" y="6146800"/>
          <p14:tracePt t="286137" x="6197600" y="6134100"/>
          <p14:tracePt t="286155" x="6197600" y="6102350"/>
          <p14:tracePt t="286171" x="6197600" y="6076950"/>
          <p14:tracePt t="286187" x="6191250" y="6051550"/>
          <p14:tracePt t="286204" x="6178550" y="6026150"/>
          <p14:tracePt t="286221" x="6172200" y="6000750"/>
          <p14:tracePt t="286238" x="6153150" y="5975350"/>
          <p14:tracePt t="286254" x="6140450" y="5943600"/>
          <p14:tracePt t="286271" x="6121400" y="5924550"/>
          <p14:tracePt t="286287" x="6108700" y="5905500"/>
          <p14:tracePt t="286305" x="6089650" y="5873750"/>
          <p14:tracePt t="286321" x="6038850" y="5829300"/>
          <p14:tracePt t="286337" x="5969000" y="5778500"/>
          <p14:tracePt t="286354" x="5886450" y="5727700"/>
          <p14:tracePt t="286371" x="5810250" y="5676900"/>
          <p14:tracePt t="286387" x="5740400" y="5645150"/>
          <p14:tracePt t="286404" x="5676900" y="5607050"/>
          <p14:tracePt t="286421" x="5651500" y="5588000"/>
          <p14:tracePt t="286438" x="5619750" y="5562600"/>
          <p14:tracePt t="286454" x="5549900" y="5524500"/>
          <p14:tracePt t="286471" x="5499100" y="5492750"/>
          <p14:tracePt t="286487" x="5461000" y="5473700"/>
          <p14:tracePt t="286505" x="5429250" y="5454650"/>
          <p14:tracePt t="286521" x="5391150" y="5435600"/>
          <p14:tracePt t="286538" x="5340350" y="5416550"/>
          <p14:tracePt t="286554" x="5308600" y="5403850"/>
          <p14:tracePt t="286571" x="5245100" y="5397500"/>
          <p14:tracePt t="286588" x="5175250" y="5391150"/>
          <p14:tracePt t="286604" x="5111750" y="5391150"/>
          <p14:tracePt t="286621" x="5092700" y="5397500"/>
          <p14:tracePt t="286654" x="5067300" y="5422900"/>
          <p14:tracePt t="286671" x="5029200" y="5461000"/>
          <p14:tracePt t="286688" x="4914900" y="5524500"/>
          <p14:tracePt t="286704" x="4826000" y="5568950"/>
          <p14:tracePt t="286721" x="4737100" y="5613400"/>
          <p14:tracePt t="286738" x="4673600" y="5651500"/>
          <p14:tracePt t="286755" x="4641850" y="5683250"/>
          <p14:tracePt t="286772" x="4622800" y="5708650"/>
          <p14:tracePt t="286788" x="4616450" y="5765800"/>
          <p14:tracePt t="286805" x="4616450" y="5867400"/>
          <p14:tracePt t="286821" x="4635500" y="6007100"/>
          <p14:tracePt t="286823" x="4641850" y="6064250"/>
          <p14:tracePt t="286838" x="4648200" y="6121400"/>
          <p14:tracePt t="286854" x="4673600" y="6242050"/>
          <p14:tracePt t="286871" x="4699000" y="6324600"/>
          <p14:tracePt t="286889" x="4737100" y="6388100"/>
          <p14:tracePt t="286905" x="4756150" y="6400800"/>
          <p14:tracePt t="286921" x="4787900" y="6407150"/>
          <p14:tracePt t="286938" x="4826000" y="6413500"/>
          <p14:tracePt t="286955" x="4857750" y="6426200"/>
          <p14:tracePt t="286972" x="4895850" y="6432550"/>
          <p14:tracePt t="286988" x="4933950" y="6438900"/>
          <p14:tracePt t="287005" x="4997450" y="6438900"/>
          <p14:tracePt t="287021" x="5067300" y="6413500"/>
          <p14:tracePt t="287038" x="5137150" y="6381750"/>
          <p14:tracePt t="287055" x="5194300" y="6362700"/>
          <p14:tracePt t="287071" x="5232400" y="6343650"/>
          <p14:tracePt t="287090" x="5264150" y="6324600"/>
          <p14:tracePt t="287105" x="5276850" y="6318250"/>
          <p14:tracePt t="287122" x="5289550" y="6311900"/>
          <p14:tracePt t="287139" x="5302250" y="6286500"/>
          <p14:tracePt t="287155" x="5314950" y="6267450"/>
          <p14:tracePt t="287172" x="5327650" y="6235700"/>
          <p14:tracePt t="287188" x="5340350" y="6197600"/>
          <p14:tracePt t="287205" x="5340350" y="6159500"/>
          <p14:tracePt t="287222" x="5340350" y="6102350"/>
          <p14:tracePt t="287238" x="5327650" y="6045200"/>
          <p14:tracePt t="287255" x="5321300" y="6000750"/>
          <p14:tracePt t="287272" x="5308600" y="5975350"/>
          <p14:tracePt t="287288" x="5289550" y="5930900"/>
          <p14:tracePt t="287305" x="5276850" y="5899150"/>
          <p14:tracePt t="287322" x="5264150" y="5880100"/>
          <p14:tracePt t="287339" x="5219700" y="5842000"/>
          <p14:tracePt t="287355" x="5187950" y="5822950"/>
          <p14:tracePt t="287372" x="5111750" y="5772150"/>
          <p14:tracePt t="287388" x="5054600" y="5734050"/>
          <p14:tracePt t="287405" x="4959350" y="5664200"/>
          <p14:tracePt t="287422" x="4908550" y="5619750"/>
          <p14:tracePt t="287439" x="4857750" y="5575300"/>
          <p14:tracePt t="287455" x="4845050" y="5562600"/>
          <p14:tracePt t="287510" x="4851400" y="5562600"/>
          <p14:tracePt t="287522" x="4870450" y="5562600"/>
          <p14:tracePt t="287539" x="4902200" y="5588000"/>
          <p14:tracePt t="287555" x="4927600" y="5619750"/>
          <p14:tracePt t="287573" x="4895850" y="5664200"/>
          <p14:tracePt t="287589" x="4838700" y="5695950"/>
          <p14:tracePt t="287605" x="4806950" y="5715000"/>
          <p14:tracePt t="287622" x="4768850" y="5746750"/>
          <p14:tracePt t="287639" x="4743450" y="5784850"/>
          <p14:tracePt t="287655" x="4730750" y="5816600"/>
          <p14:tracePt t="287672" x="4711700" y="5861050"/>
          <p14:tracePt t="287689" x="4699000" y="5886450"/>
          <p14:tracePt t="287706" x="4679950" y="5918200"/>
          <p14:tracePt t="287722" x="4660900" y="5937250"/>
          <p14:tracePt t="287739" x="4660900" y="5943600"/>
          <p14:tracePt t="287791" x="4654550" y="5943600"/>
          <p14:tracePt t="287805" x="4654550" y="5949950"/>
          <p14:tracePt t="287822" x="4654550" y="5956300"/>
          <p14:tracePt t="287839" x="4660900" y="5962650"/>
          <p14:tracePt t="287856" x="4667250" y="5962650"/>
          <p14:tracePt t="287872" x="4679950" y="5956300"/>
          <p14:tracePt t="287889" x="4718050" y="5918200"/>
          <p14:tracePt t="287906" x="4787900" y="5854700"/>
          <p14:tracePt t="287922" x="4889500" y="5778500"/>
          <p14:tracePt t="287939" x="5016500" y="5695950"/>
          <p14:tracePt t="287955" x="5137150" y="5632450"/>
          <p14:tracePt t="287972" x="5207000" y="5613400"/>
          <p14:tracePt t="287989" x="5264150" y="5607050"/>
          <p14:tracePt t="288006" x="5270500" y="5613400"/>
          <p14:tracePt t="288022" x="5257800" y="5645150"/>
          <p14:tracePt t="288041" x="5207000" y="5734050"/>
          <p14:tracePt t="288056" x="5187950" y="5772150"/>
          <p14:tracePt t="288073" x="5130800" y="5886450"/>
          <p14:tracePt t="288089" x="5073650" y="5988050"/>
          <p14:tracePt t="288106" x="5016500" y="6083300"/>
          <p14:tracePt t="288122" x="4953000" y="6178550"/>
          <p14:tracePt t="288139" x="4883150" y="6273800"/>
          <p14:tracePt t="288156" x="4826000" y="6362700"/>
          <p14:tracePt t="288172" x="4787900" y="6419850"/>
          <p14:tracePt t="288189" x="4762500" y="6464300"/>
          <p14:tracePt t="288222" x="4768850" y="6464300"/>
          <p14:tracePt t="288239" x="4819650" y="6457950"/>
          <p14:tracePt t="288256" x="4940300" y="6426200"/>
          <p14:tracePt t="288272" x="5048250" y="6381750"/>
          <p14:tracePt t="288289" x="5162550" y="6311900"/>
          <p14:tracePt t="288307" x="5302250" y="6159500"/>
          <p14:tracePt t="288323" x="5365750" y="6007100"/>
          <p14:tracePt t="288339" x="5391150" y="5829300"/>
          <p14:tracePt t="288356" x="5410200" y="5695950"/>
          <p14:tracePt t="288373" x="5410200" y="5562600"/>
          <p14:tracePt t="288389" x="5391150" y="5486400"/>
          <p14:tracePt t="288406" x="5378450" y="5429250"/>
          <p14:tracePt t="288422" x="5359400" y="5384800"/>
          <p14:tracePt t="288439" x="5334000" y="5327650"/>
          <p14:tracePt t="288456" x="5283200" y="5264150"/>
          <p14:tracePt t="288473" x="5200650" y="5168900"/>
          <p14:tracePt t="288489" x="5086350" y="5029200"/>
          <p14:tracePt t="288507" x="5003800" y="4876800"/>
          <p14:tracePt t="288523" x="4946650" y="4756150"/>
          <p14:tracePt t="288540" x="4921250" y="4718050"/>
          <p14:tracePt t="288557" x="4870450" y="4673600"/>
          <p14:tracePt t="288573" x="4806950" y="4572000"/>
          <p14:tracePt t="288589" x="4800600" y="4527550"/>
          <p14:tracePt t="318484" x="4794250" y="4521200"/>
          <p14:tracePt t="318499" x="4775200" y="4521200"/>
          <p14:tracePt t="318502" x="0" y="0"/>
        </p14:tracePtLst>
      </p14:laserTraceLst>
    </p:ext>
  </p:extLs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6</a:t>
            </a:r>
            <a:endParaRPr lang="LID4096"/>
          </a:p>
        </p:txBody>
      </p:sp>
    </p:spTree>
    <p:extLst>
      <p:ext uri="{BB962C8B-B14F-4D97-AF65-F5344CB8AC3E}">
        <p14:creationId xmlns:p14="http://schemas.microsoft.com/office/powerpoint/2010/main" val="2798631177"/>
      </p:ext>
    </p:extLst>
  </p:cSld>
  <p:clrMapOvr>
    <a:masterClrMapping/>
  </p:clrMapOvr>
  <p:transition advTm="10515">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6:1-3</a:t>
            </a:r>
          </a:p>
        </p:txBody>
      </p:sp>
      <p:sp>
        <p:nvSpPr>
          <p:cNvPr id="4" name="textruta 3">
            <a:extLst>
              <a:ext uri="{FF2B5EF4-FFF2-40B4-BE49-F238E27FC236}">
                <a16:creationId xmlns:a16="http://schemas.microsoft.com/office/drawing/2014/main" id="{2629CE92-29CC-5E81-D4E0-F76E91B6CFFC}"/>
              </a:ext>
            </a:extLst>
          </p:cNvPr>
          <p:cNvSpPr txBox="1"/>
          <p:nvPr/>
        </p:nvSpPr>
        <p:spPr>
          <a:xfrm>
            <a:off x="5127" y="505354"/>
            <a:ext cx="2768553" cy="3616759"/>
          </a:xfrm>
          <a:prstGeom prst="rect">
            <a:avLst/>
          </a:prstGeom>
          <a:noFill/>
        </p:spPr>
        <p:txBody>
          <a:bodyPr wrap="square" lIns="180000">
            <a:spAutoFit/>
          </a:bodyPr>
          <a:lstStyle/>
          <a:p>
            <a:pPr>
              <a:lnSpc>
                <a:spcPct val="107000"/>
              </a:lnSpc>
              <a:spcBef>
                <a:spcPts val="600"/>
              </a:spcBef>
            </a:pPr>
            <a:r>
              <a:rPr lang="sv-SE" sz="1400" dirty="0">
                <a:solidFill>
                  <a:schemeClr val="tx2">
                    <a:lumMod val="50000"/>
                  </a:schemeClr>
                </a:solidFill>
                <a:effectLst/>
                <a:latin typeface="Calibri" panose="020F0502020204030204" pitchFamily="34" charset="0"/>
                <a:ea typeface="Times New Roman" panose="02020603050405020304" pitchFamily="18" charset="0"/>
                <a:cs typeface="Calibri" panose="020F0502020204030204" pitchFamily="34" charset="0"/>
              </a:rPr>
              <a:t>Avslut kap. 5: </a:t>
            </a:r>
            <a:r>
              <a:rPr lang="sv-SE" sz="1400" dirty="0">
                <a:solidFill>
                  <a:schemeClr val="accent1">
                    <a:lumMod val="60000"/>
                    <a:lumOff val="40000"/>
                  </a:schemeClr>
                </a:solidFill>
                <a:effectLst/>
                <a:latin typeface="Calibri" panose="020F0502020204030204" pitchFamily="34" charset="0"/>
                <a:ea typeface="Times New Roman" panose="02020603050405020304" pitchFamily="18" charset="0"/>
                <a:cs typeface="Calibri" panose="020F0502020204030204" pitchFamily="34" charset="0"/>
              </a:rPr>
              <a:t>Den </a:t>
            </a:r>
            <a:r>
              <a:rPr lang="sv-SE" sz="1400" i="1" u="sng" dirty="0">
                <a:solidFill>
                  <a:schemeClr val="accent1">
                    <a:lumMod val="60000"/>
                    <a:lumOff val="40000"/>
                  </a:schemeClr>
                </a:solidFill>
                <a:effectLst/>
                <a:latin typeface="Calibri" panose="020F0502020204030204" pitchFamily="34" charset="0"/>
                <a:ea typeface="Times New Roman" panose="02020603050405020304" pitchFamily="18" charset="0"/>
                <a:cs typeface="Calibri" panose="020F0502020204030204" pitchFamily="34" charset="0"/>
              </a:rPr>
              <a:t>fasta födan</a:t>
            </a:r>
            <a:r>
              <a:rPr lang="sv-SE" sz="1400" dirty="0">
                <a:solidFill>
                  <a:schemeClr val="accent1">
                    <a:lumMod val="60000"/>
                    <a:lumOff val="40000"/>
                  </a:schemeClr>
                </a:solidFill>
                <a:effectLst/>
                <a:latin typeface="Calibri" panose="020F0502020204030204" pitchFamily="34" charset="0"/>
                <a:ea typeface="Times New Roman" panose="02020603050405020304" pitchFamily="18" charset="0"/>
                <a:cs typeface="Calibri" panose="020F0502020204030204" pitchFamily="34" charset="0"/>
              </a:rPr>
              <a:t> är till för vuxna, för dem som genom övning har fått sinnena skärpta till att skilja mellan gott och ont.</a:t>
            </a:r>
          </a:p>
          <a:p>
            <a:pPr>
              <a:lnSpc>
                <a:spcPct val="107000"/>
              </a:lnSpc>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Låt oss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därför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lämna bakom oss de första </a:t>
            </a:r>
            <a:r>
              <a:rPr lang="sv-SE" sz="1400" b="1" i="1"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grunderna i Kristi lära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och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föras mot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fullkomningen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inte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lägga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2</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riva ner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baseline="300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3</a:t>
            </a: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grunden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igen med </a:t>
            </a: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1)</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omvändelse</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från döda gärningar och </a:t>
            </a: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2)</a:t>
            </a:r>
            <a:r>
              <a:rPr lang="sv-SE" sz="1400"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tro</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på Gud, med undervisning om </a:t>
            </a: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3)</a:t>
            </a:r>
            <a:r>
              <a:rPr lang="sv-SE" sz="1400"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dop</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latin typeface="Calibri" panose="020F0502020204030204" pitchFamily="34" charset="0"/>
                <a:ea typeface="Times New Roman" panose="02020603050405020304" pitchFamily="18" charset="0"/>
                <a:cs typeface="Calibri" panose="020F0502020204030204" pitchFamily="34" charset="0"/>
              </a:rPr>
              <a:t>[plur.]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och </a:t>
            </a: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4)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handpåläggning</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om de </a:t>
            </a:r>
            <a:b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b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5)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dödas uppståndelse</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och </a:t>
            </a:r>
            <a:b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b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6)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evig dom</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Ja, </a:t>
            </a: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7)</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så</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vill vi göra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om Gud tillåter.</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3008442" y="505354"/>
            <a:ext cx="9041836" cy="6547946"/>
          </a:xfrm>
          <a:prstGeom prst="rect">
            <a:avLst/>
          </a:prstGeom>
          <a:noFill/>
        </p:spPr>
        <p:txBody>
          <a:bodyPr wrap="square" rIns="0">
            <a:spAutoFit/>
          </a:bodyPr>
          <a:lstStyle/>
          <a:p>
            <a:pPr marL="271463" indent="-271463">
              <a:spcBef>
                <a:spcPts val="300"/>
              </a:spcBef>
            </a:pPr>
            <a:r>
              <a:rPr lang="sv-SE" sz="1400" b="1" dirty="0">
                <a:solidFill>
                  <a:srgbClr val="0070C0"/>
                </a:solidFill>
              </a:rPr>
              <a:t>1.</a:t>
            </a:r>
            <a:r>
              <a:rPr lang="sv-SE" sz="1400" dirty="0">
                <a:solidFill>
                  <a:prstClr val="black"/>
                </a:solidFill>
              </a:rPr>
              <a:t>	Den passiva verbformen antyder att andra personer är orsaken till de troendes fullkomning. I detta fall </a:t>
            </a:r>
            <a:br>
              <a:rPr lang="sv-SE" sz="1400" dirty="0">
                <a:solidFill>
                  <a:prstClr val="black"/>
                </a:solidFill>
              </a:rPr>
            </a:br>
            <a:r>
              <a:rPr lang="sv-SE" sz="1400" dirty="0">
                <a:solidFill>
                  <a:prstClr val="black"/>
                </a:solidFill>
              </a:rPr>
              <a:t>bör det vara apostlarna eftersom 5:11 säger: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Om detta har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vi</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mycket att säga som är svårt att förklara, </a:t>
            </a:r>
            <a:b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b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eftersom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ni</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har blivit så dåliga på att lyssna. </a:t>
            </a:r>
            <a:r>
              <a:rPr lang="sv-SE" sz="1400" dirty="0">
                <a:solidFill>
                  <a:prstClr val="black"/>
                </a:solidFill>
              </a:rPr>
              <a:t>Jämför Hebr 13:7,17: </a:t>
            </a:r>
            <a:r>
              <a:rPr lang="sv-SE" sz="1400" dirty="0">
                <a:solidFill>
                  <a:srgbClr val="C00000"/>
                </a:solidFill>
              </a:rPr>
              <a:t>Tänk på era </a:t>
            </a:r>
            <a:r>
              <a:rPr lang="sv-SE" sz="1400" i="1" u="sng" dirty="0">
                <a:solidFill>
                  <a:srgbClr val="C00000"/>
                </a:solidFill>
              </a:rPr>
              <a:t>ledare</a:t>
            </a:r>
            <a:r>
              <a:rPr lang="sv-SE" sz="1400" dirty="0">
                <a:solidFill>
                  <a:srgbClr val="C00000"/>
                </a:solidFill>
              </a:rPr>
              <a:t> som har förkunnat Guds </a:t>
            </a:r>
            <a:br>
              <a:rPr lang="sv-SE" sz="1400" dirty="0">
                <a:solidFill>
                  <a:srgbClr val="C00000"/>
                </a:solidFill>
              </a:rPr>
            </a:br>
            <a:r>
              <a:rPr lang="sv-SE" sz="1400" dirty="0">
                <a:solidFill>
                  <a:srgbClr val="C00000"/>
                </a:solidFill>
              </a:rPr>
              <a:t>ord för er. Se vad deras liv har lett fram till och </a:t>
            </a:r>
            <a:r>
              <a:rPr lang="sv-SE" sz="1400" i="1" u="sng" dirty="0">
                <a:solidFill>
                  <a:srgbClr val="C00000"/>
                </a:solidFill>
              </a:rPr>
              <a:t>ta efter</a:t>
            </a:r>
            <a:r>
              <a:rPr lang="sv-SE" sz="1400" dirty="0">
                <a:solidFill>
                  <a:srgbClr val="C00000"/>
                </a:solidFill>
              </a:rPr>
              <a:t> deras tro… De vakar över era själar och ska avlägga räkenskap.</a:t>
            </a:r>
          </a:p>
          <a:p>
            <a:pPr marL="271463" indent="-271463">
              <a:spcBef>
                <a:spcPts val="600"/>
              </a:spcBef>
            </a:pPr>
            <a:r>
              <a:rPr lang="sv-SE" sz="1400" b="1" dirty="0">
                <a:solidFill>
                  <a:srgbClr val="0070C0"/>
                </a:solidFill>
              </a:rPr>
              <a:t>2.</a:t>
            </a:r>
            <a:r>
              <a:rPr lang="sv-SE" sz="1400" dirty="0"/>
              <a:t>	Samma grekiska ord (</a:t>
            </a:r>
            <a:r>
              <a:rPr lang="sv-SE" sz="1400" i="1" dirty="0"/>
              <a:t>kataballo</a:t>
            </a:r>
            <a:r>
              <a:rPr lang="sv-SE" sz="1400" dirty="0"/>
              <a:t>) som används för syndafallet när det talas om </a:t>
            </a:r>
            <a:r>
              <a:rPr lang="sv-SE" sz="1400" dirty="0">
                <a:solidFill>
                  <a:srgbClr val="C00000"/>
                </a:solidFill>
              </a:rPr>
              <a:t>världens nedstörtande</a:t>
            </a:r>
            <a:r>
              <a:rPr lang="sv-SE" sz="1400" dirty="0"/>
              <a:t> i Hebr 4:3. </a:t>
            </a:r>
            <a:br>
              <a:rPr lang="sv-SE" sz="1400" dirty="0"/>
            </a:br>
            <a:r>
              <a:rPr lang="sv-SE" sz="1400" dirty="0"/>
              <a:t>(Jämför not 4:6) Här handlar det om att inte riva ner apostlarnas grundläggande undervisning genom att smula </a:t>
            </a:r>
            <a:br>
              <a:rPr lang="sv-SE" sz="1400" dirty="0"/>
            </a:br>
            <a:r>
              <a:rPr lang="sv-SE" sz="1400" dirty="0"/>
              <a:t>sönder den och ersätta den med någonting annat.</a:t>
            </a:r>
          </a:p>
          <a:p>
            <a:pPr marL="271463" indent="-271463">
              <a:spcBef>
                <a:spcPts val="600"/>
              </a:spcBef>
            </a:pPr>
            <a:r>
              <a:rPr lang="sv-SE" sz="1400" b="1" dirty="0">
                <a:solidFill>
                  <a:srgbClr val="00B050"/>
                </a:solidFill>
              </a:rPr>
              <a:t>3.</a:t>
            </a:r>
            <a:r>
              <a:rPr lang="sv-SE" sz="1400" dirty="0"/>
              <a:t>	”Grunden” består av sju steg som användes av den de tidigaste kristna. Romarbrevet utvecklar dem (i samma ordning):</a:t>
            </a:r>
          </a:p>
          <a:p>
            <a:pPr marL="271463" indent="-271463">
              <a:spcBef>
                <a:spcPts val="300"/>
              </a:spcBef>
            </a:pPr>
            <a:r>
              <a:rPr lang="sv-SE" sz="1400" dirty="0"/>
              <a:t> 	1) </a:t>
            </a:r>
            <a:r>
              <a:rPr lang="sv-SE" sz="1400" b="1" i="1" dirty="0"/>
              <a:t>Omvändelse</a:t>
            </a:r>
            <a:r>
              <a:rPr lang="sv-SE" sz="1400" dirty="0"/>
              <a:t> finns i Rom 1-2: </a:t>
            </a:r>
            <a:r>
              <a:rPr lang="sv-SE" sz="1400" dirty="0">
                <a:solidFill>
                  <a:srgbClr val="C00000"/>
                </a:solidFill>
              </a:rPr>
              <a:t>Guds godhet vill föra dig till </a:t>
            </a:r>
            <a:r>
              <a:rPr lang="sv-SE" sz="1400" i="1" u="sng" dirty="0">
                <a:solidFill>
                  <a:srgbClr val="C00000"/>
                </a:solidFill>
              </a:rPr>
              <a:t>omvändelse</a:t>
            </a:r>
            <a:r>
              <a:rPr lang="sv-SE" sz="1400" dirty="0">
                <a:solidFill>
                  <a:srgbClr val="C00000"/>
                </a:solidFill>
              </a:rPr>
              <a:t>. </a:t>
            </a:r>
            <a:r>
              <a:rPr lang="sv-SE" sz="1400" dirty="0"/>
              <a:t>(2:4)</a:t>
            </a:r>
          </a:p>
          <a:p>
            <a:pPr marL="271463" indent="-271463">
              <a:spcBef>
                <a:spcPts val="300"/>
              </a:spcBef>
            </a:pPr>
            <a:r>
              <a:rPr lang="sv-SE" sz="1400" dirty="0"/>
              <a:t>	2) </a:t>
            </a:r>
            <a:r>
              <a:rPr lang="sv-SE" sz="1400" b="1" i="1" dirty="0"/>
              <a:t>Tro</a:t>
            </a:r>
            <a:r>
              <a:rPr lang="sv-SE" sz="1400" dirty="0"/>
              <a:t> finns i Rom 3-5: </a:t>
            </a:r>
            <a:r>
              <a:rPr lang="sv-SE" sz="1400" dirty="0">
                <a:solidFill>
                  <a:srgbClr val="C00000"/>
                </a:solidFill>
              </a:rPr>
              <a:t>När vi nu har förklarats rättfärdiga av </a:t>
            </a:r>
            <a:r>
              <a:rPr lang="sv-SE" sz="1400" i="1" u="sng" dirty="0">
                <a:solidFill>
                  <a:srgbClr val="C00000"/>
                </a:solidFill>
              </a:rPr>
              <a:t>tro</a:t>
            </a:r>
            <a:r>
              <a:rPr lang="sv-SE" sz="1400" dirty="0">
                <a:solidFill>
                  <a:srgbClr val="C00000"/>
                </a:solidFill>
              </a:rPr>
              <a:t>, har vi frid med Gud genom vår Herre Jesus Kristus.</a:t>
            </a:r>
            <a:r>
              <a:rPr lang="sv-SE" sz="1400" dirty="0"/>
              <a:t> (5:1)</a:t>
            </a:r>
          </a:p>
          <a:p>
            <a:pPr marL="271463" indent="-271463">
              <a:spcBef>
                <a:spcPts val="300"/>
              </a:spcBef>
            </a:pPr>
            <a:r>
              <a:rPr lang="sv-SE" sz="1400" dirty="0"/>
              <a:t>	3) </a:t>
            </a:r>
            <a:r>
              <a:rPr lang="sv-SE" sz="1400" b="1" i="1" dirty="0"/>
              <a:t>Dop</a:t>
            </a:r>
            <a:r>
              <a:rPr lang="sv-SE" sz="1400" dirty="0"/>
              <a:t> finns i Rom 6: </a:t>
            </a:r>
            <a:r>
              <a:rPr lang="sv-SE" sz="1400" dirty="0">
                <a:solidFill>
                  <a:srgbClr val="C00000"/>
                </a:solidFill>
              </a:rPr>
              <a:t>Vet ni inte att alla vi som är döpta till Kristus Jesus är </a:t>
            </a:r>
            <a:r>
              <a:rPr lang="sv-SE" sz="1400" i="1" u="sng" dirty="0">
                <a:solidFill>
                  <a:srgbClr val="C00000"/>
                </a:solidFill>
              </a:rPr>
              <a:t>döpta</a:t>
            </a:r>
            <a:r>
              <a:rPr lang="sv-SE" sz="1400" dirty="0">
                <a:solidFill>
                  <a:srgbClr val="C00000"/>
                </a:solidFill>
              </a:rPr>
              <a:t> till hans död? </a:t>
            </a:r>
            <a:r>
              <a:rPr lang="sv-SE" sz="1400" dirty="0"/>
              <a:t>(6:3) </a:t>
            </a:r>
            <a:br>
              <a:rPr lang="sv-SE" sz="1400" dirty="0"/>
            </a:br>
            <a:r>
              <a:rPr lang="sv-SE" sz="1400" dirty="0"/>
              <a:t>(”Dop”  står i plural för att skilja mellan Johannes Döparens dop och det kristna dopet. Båda handlar om omvändelse </a:t>
            </a:r>
            <a:br>
              <a:rPr lang="sv-SE" sz="1400" dirty="0"/>
            </a:br>
            <a:r>
              <a:rPr lang="sv-SE" sz="1400" dirty="0"/>
              <a:t>för att få förlåtelse för sina synder, men bara det kristna dopet förmedlar Guds Ande: </a:t>
            </a:r>
            <a:r>
              <a:rPr lang="sv-SE" sz="1400" dirty="0">
                <a:solidFill>
                  <a:srgbClr val="C00000"/>
                </a:solidFill>
              </a:rPr>
              <a:t>Paulus sade: "Johannes döpte </a:t>
            </a:r>
            <a:br>
              <a:rPr lang="sv-SE" sz="1400" dirty="0">
                <a:solidFill>
                  <a:srgbClr val="C00000"/>
                </a:solidFill>
              </a:rPr>
            </a:br>
            <a:r>
              <a:rPr lang="sv-SE" sz="1400" dirty="0">
                <a:solidFill>
                  <a:srgbClr val="C00000"/>
                </a:solidFill>
              </a:rPr>
              <a:t>med </a:t>
            </a:r>
            <a:r>
              <a:rPr lang="sv-SE" sz="1400" i="1" u="sng" dirty="0">
                <a:solidFill>
                  <a:srgbClr val="C00000"/>
                </a:solidFill>
              </a:rPr>
              <a:t>omvändelsens dop</a:t>
            </a:r>
            <a:r>
              <a:rPr lang="sv-SE" sz="1400" dirty="0">
                <a:solidFill>
                  <a:srgbClr val="C00000"/>
                </a:solidFill>
              </a:rPr>
              <a:t> och sade åt folket att </a:t>
            </a:r>
            <a:r>
              <a:rPr lang="sv-SE" sz="1400" i="1" u="sng" dirty="0">
                <a:solidFill>
                  <a:srgbClr val="C00000"/>
                </a:solidFill>
              </a:rPr>
              <a:t>tro</a:t>
            </a:r>
            <a:r>
              <a:rPr lang="sv-SE" sz="1400" dirty="0">
                <a:solidFill>
                  <a:srgbClr val="C00000"/>
                </a:solidFill>
              </a:rPr>
              <a:t> på den som kom efter honom, det vill säga Jesus." När [efesierna] </a:t>
            </a:r>
            <a:br>
              <a:rPr lang="sv-SE" sz="1400" dirty="0">
                <a:solidFill>
                  <a:srgbClr val="C00000"/>
                </a:solidFill>
              </a:rPr>
            </a:br>
            <a:r>
              <a:rPr lang="sv-SE" sz="1400" dirty="0">
                <a:solidFill>
                  <a:srgbClr val="C00000"/>
                </a:solidFill>
              </a:rPr>
              <a:t>fick höra detta </a:t>
            </a:r>
            <a:r>
              <a:rPr lang="sv-SE" sz="1400" i="1" u="sng" dirty="0">
                <a:solidFill>
                  <a:srgbClr val="C00000"/>
                </a:solidFill>
              </a:rPr>
              <a:t>döptes de i Herren Jesu namn</a:t>
            </a:r>
            <a:r>
              <a:rPr lang="sv-SE" sz="1400" dirty="0">
                <a:solidFill>
                  <a:srgbClr val="C00000"/>
                </a:solidFill>
              </a:rPr>
              <a:t>, och när Paulus lade händerna på dem </a:t>
            </a:r>
            <a:r>
              <a:rPr lang="sv-SE" sz="1400" i="1" u="sng" dirty="0">
                <a:solidFill>
                  <a:srgbClr val="C00000"/>
                </a:solidFill>
              </a:rPr>
              <a:t>kom den helige Ande över dem</a:t>
            </a:r>
            <a:r>
              <a:rPr lang="sv-SE" sz="1400" dirty="0">
                <a:solidFill>
                  <a:srgbClr val="C00000"/>
                </a:solidFill>
              </a:rPr>
              <a:t> </a:t>
            </a:r>
            <a:br>
              <a:rPr lang="sv-SE" sz="1400" dirty="0">
                <a:solidFill>
                  <a:srgbClr val="C00000"/>
                </a:solidFill>
              </a:rPr>
            </a:br>
            <a:r>
              <a:rPr lang="sv-SE" sz="1400" dirty="0">
                <a:solidFill>
                  <a:srgbClr val="C00000"/>
                </a:solidFill>
              </a:rPr>
              <a:t>och de talade i tungor och profeterade. </a:t>
            </a:r>
            <a:r>
              <a:rPr lang="sv-SE" sz="1400" dirty="0"/>
              <a:t>Apg 19:4-6)</a:t>
            </a:r>
          </a:p>
          <a:p>
            <a:pPr marL="271463" indent="-271463">
              <a:spcBef>
                <a:spcPts val="300"/>
              </a:spcBef>
            </a:pPr>
            <a:r>
              <a:rPr lang="sv-SE" sz="1400" dirty="0"/>
              <a:t>	4) </a:t>
            </a:r>
            <a:r>
              <a:rPr lang="sv-SE" sz="1400" b="1" i="1" dirty="0"/>
              <a:t>Handpåläggningen</a:t>
            </a:r>
            <a:r>
              <a:rPr lang="sv-SE" sz="1400" dirty="0"/>
              <a:t> var apostlarnas sätt att förmedla de andliga gåvorna (enligt not 2:4), och Andens verk finns beskrivna i Rom 7-8: </a:t>
            </a:r>
            <a:r>
              <a:rPr lang="sv-SE" sz="1400" dirty="0">
                <a:solidFill>
                  <a:srgbClr val="C00000"/>
                </a:solidFill>
              </a:rPr>
              <a:t>Ni däremot lever inte i köttet utan </a:t>
            </a:r>
            <a:r>
              <a:rPr lang="sv-SE" sz="1400" i="1" u="sng" dirty="0">
                <a:solidFill>
                  <a:srgbClr val="C00000"/>
                </a:solidFill>
              </a:rPr>
              <a:t>i Anden</a:t>
            </a:r>
            <a:r>
              <a:rPr lang="sv-SE" sz="1400" dirty="0">
                <a:solidFill>
                  <a:srgbClr val="C00000"/>
                </a:solidFill>
              </a:rPr>
              <a:t>, eftersom Guds Ande bor i er. </a:t>
            </a:r>
            <a:r>
              <a:rPr lang="sv-SE" sz="1400" dirty="0"/>
              <a:t>(8:9)</a:t>
            </a:r>
          </a:p>
          <a:p>
            <a:pPr marL="271463" indent="-271463">
              <a:spcBef>
                <a:spcPts val="300"/>
              </a:spcBef>
            </a:pPr>
            <a:r>
              <a:rPr lang="sv-SE" sz="1400" dirty="0"/>
              <a:t>	5) </a:t>
            </a:r>
            <a:r>
              <a:rPr lang="sv-SE" sz="1400" b="1" i="1" dirty="0"/>
              <a:t>Uppståndelsen</a:t>
            </a:r>
            <a:r>
              <a:rPr lang="sv-SE" sz="1400" dirty="0"/>
              <a:t> finns i Rom 9-11 (ofta som ”frälsning” i dess framtida betydelse): </a:t>
            </a:r>
            <a:r>
              <a:rPr lang="sv-SE" sz="1400" dirty="0">
                <a:solidFill>
                  <a:srgbClr val="C00000"/>
                </a:solidFill>
              </a:rPr>
              <a:t>Vad ska då deras [judarnas] upptagande innebära om inte </a:t>
            </a:r>
            <a:r>
              <a:rPr lang="sv-SE" sz="1400" i="1" u="sng" dirty="0">
                <a:solidFill>
                  <a:srgbClr val="C00000"/>
                </a:solidFill>
              </a:rPr>
              <a:t>liv från de döda</a:t>
            </a:r>
            <a:r>
              <a:rPr lang="sv-SE" sz="1400" dirty="0">
                <a:solidFill>
                  <a:srgbClr val="C00000"/>
                </a:solidFill>
              </a:rPr>
              <a:t>? </a:t>
            </a:r>
            <a:r>
              <a:rPr lang="sv-SE" sz="1400" dirty="0"/>
              <a:t>(11:15)</a:t>
            </a:r>
          </a:p>
          <a:p>
            <a:pPr marL="271463" indent="-271463">
              <a:spcBef>
                <a:spcPts val="300"/>
              </a:spcBef>
            </a:pPr>
            <a:r>
              <a:rPr lang="sv-SE" sz="1400" dirty="0"/>
              <a:t>	6) </a:t>
            </a:r>
            <a:r>
              <a:rPr lang="sv-SE" sz="1400" b="1" i="1" dirty="0"/>
              <a:t>Dom</a:t>
            </a:r>
            <a:r>
              <a:rPr lang="sv-SE" sz="1400" dirty="0"/>
              <a:t> finns i Rom 11: </a:t>
            </a:r>
            <a:r>
              <a:rPr lang="sv-SE" sz="1400" dirty="0">
                <a:solidFill>
                  <a:srgbClr val="C00000"/>
                </a:solidFill>
              </a:rPr>
              <a:t>Se här Guds godhet och stränghet: stränghet mot dem som föll, Guds godhet mot dig om du </a:t>
            </a:r>
            <a:br>
              <a:rPr lang="sv-SE" sz="1400" dirty="0">
                <a:solidFill>
                  <a:srgbClr val="C00000"/>
                </a:solidFill>
              </a:rPr>
            </a:br>
            <a:r>
              <a:rPr lang="sv-SE" sz="1400" dirty="0">
                <a:solidFill>
                  <a:srgbClr val="C00000"/>
                </a:solidFill>
              </a:rPr>
              <a:t>blir kvar i hans godhet. Annars blir också du </a:t>
            </a:r>
            <a:r>
              <a:rPr lang="sv-SE" sz="1400" i="1" u="sng" dirty="0">
                <a:solidFill>
                  <a:srgbClr val="C00000"/>
                </a:solidFill>
              </a:rPr>
              <a:t>bortskuren</a:t>
            </a:r>
            <a:r>
              <a:rPr lang="sv-SE" sz="1400" dirty="0">
                <a:solidFill>
                  <a:srgbClr val="C00000"/>
                </a:solidFill>
              </a:rPr>
              <a:t>.</a:t>
            </a:r>
            <a:r>
              <a:rPr lang="sv-SE" sz="1400" dirty="0"/>
              <a:t> (11:22) (Det är en ”evig” </a:t>
            </a:r>
            <a:r>
              <a:rPr lang="sv-SE" sz="1400" i="1" u="sng" dirty="0"/>
              <a:t>dom</a:t>
            </a:r>
            <a:r>
              <a:rPr lang="sv-SE" sz="1400" dirty="0"/>
              <a:t>, men inte ett evigt </a:t>
            </a:r>
            <a:r>
              <a:rPr lang="sv-SE" sz="1400" i="1" u="sng" dirty="0"/>
              <a:t>dömande</a:t>
            </a:r>
            <a:r>
              <a:rPr lang="sv-SE" sz="1400" dirty="0"/>
              <a:t> </a:t>
            </a:r>
            <a:br>
              <a:rPr lang="sv-SE" sz="1400" dirty="0"/>
            </a:br>
            <a:r>
              <a:rPr lang="sv-SE" sz="1400" dirty="0"/>
              <a:t>som helvetesläran menar. Jämför en ”</a:t>
            </a:r>
            <a:r>
              <a:rPr lang="sv-SE" sz="1400" dirty="0">
                <a:solidFill>
                  <a:srgbClr val="C00000"/>
                </a:solidFill>
              </a:rPr>
              <a:t>evig </a:t>
            </a:r>
            <a:r>
              <a:rPr lang="sv-SE" sz="1400" i="1" u="sng" dirty="0">
                <a:solidFill>
                  <a:srgbClr val="C00000"/>
                </a:solidFill>
              </a:rPr>
              <a:t>frälsning</a:t>
            </a:r>
            <a:r>
              <a:rPr lang="sv-SE" sz="1400" dirty="0"/>
              <a:t>” (Hebr 5:9), men inte ett ”evigt </a:t>
            </a:r>
            <a:r>
              <a:rPr lang="sv-SE" sz="1400" i="1" u="sng" dirty="0"/>
              <a:t>frälsande</a:t>
            </a:r>
            <a:r>
              <a:rPr lang="sv-SE" sz="1400" dirty="0"/>
              <a:t>”: </a:t>
            </a:r>
            <a:r>
              <a:rPr lang="sv-SE" sz="1400" dirty="0">
                <a:solidFill>
                  <a:srgbClr val="C00000"/>
                </a:solidFill>
              </a:rPr>
              <a:t>Jesu Kristi kropp har offrats </a:t>
            </a:r>
            <a:r>
              <a:rPr lang="sv-SE" sz="1400" i="1" u="sng" dirty="0">
                <a:solidFill>
                  <a:srgbClr val="C00000"/>
                </a:solidFill>
              </a:rPr>
              <a:t>en gång för alla</a:t>
            </a:r>
            <a:r>
              <a:rPr lang="sv-SE" sz="1400" dirty="0">
                <a:solidFill>
                  <a:srgbClr val="C00000"/>
                </a:solidFill>
              </a:rPr>
              <a:t>.</a:t>
            </a:r>
            <a:r>
              <a:rPr lang="sv-SE" sz="1400" dirty="0"/>
              <a:t> (Hebr 10:10)</a:t>
            </a:r>
          </a:p>
          <a:p>
            <a:pPr marL="271463" indent="-271463">
              <a:spcBef>
                <a:spcPts val="300"/>
              </a:spcBef>
            </a:pPr>
            <a:r>
              <a:rPr lang="sv-SE" sz="1400" dirty="0"/>
              <a:t>	7) ”så” syftar på att föras mot </a:t>
            </a:r>
            <a:r>
              <a:rPr lang="sv-SE" sz="1400" b="1" i="1" dirty="0"/>
              <a:t>fullkomningen</a:t>
            </a:r>
            <a:r>
              <a:rPr lang="sv-SE" sz="1400" dirty="0"/>
              <a:t> i not 1. Detta finns i avslutningen i Romarbrevets doktrinella del: </a:t>
            </a:r>
            <a:r>
              <a:rPr lang="sv-SE" sz="1400" dirty="0">
                <a:solidFill>
                  <a:srgbClr val="C00000"/>
                </a:solidFill>
              </a:rPr>
              <a:t>Av honom, genom honom och till honom är </a:t>
            </a:r>
            <a:r>
              <a:rPr lang="sv-SE" sz="1400" i="1" u="sng" dirty="0">
                <a:solidFill>
                  <a:srgbClr val="C00000"/>
                </a:solidFill>
              </a:rPr>
              <a:t>allting</a:t>
            </a:r>
            <a:r>
              <a:rPr lang="sv-SE" sz="1400" dirty="0">
                <a:solidFill>
                  <a:srgbClr val="C00000"/>
                </a:solidFill>
              </a:rPr>
              <a:t>. Hans är äran i evighet.</a:t>
            </a:r>
            <a:r>
              <a:rPr lang="sv-SE" sz="1400" dirty="0"/>
              <a:t> (11:36) Hebreerbrevet är utomordentligt för detta syfte eftersom det innehåller </a:t>
            </a:r>
            <a:r>
              <a:rPr lang="sv-SE" sz="1400" dirty="0">
                <a:solidFill>
                  <a:srgbClr val="C00000"/>
                </a:solidFill>
              </a:rPr>
              <a:t>fast föda</a:t>
            </a:r>
            <a:r>
              <a:rPr lang="sv-SE" sz="1400" dirty="0"/>
              <a:t> (sista versen i kap. 5) för den mogne kristne.</a:t>
            </a:r>
          </a:p>
        </p:txBody>
      </p:sp>
      <p:pic>
        <p:nvPicPr>
          <p:cNvPr id="6" name="Bildobjekt 5">
            <a:extLst>
              <a:ext uri="{FF2B5EF4-FFF2-40B4-BE49-F238E27FC236}">
                <a16:creationId xmlns:a16="http://schemas.microsoft.com/office/drawing/2014/main" id="{204C98A4-1260-1A41-5E15-F78DAC7AF145}"/>
              </a:ext>
            </a:extLst>
          </p:cNvPr>
          <p:cNvPicPr>
            <a:picLocks noChangeAspect="1"/>
          </p:cNvPicPr>
          <p:nvPr/>
        </p:nvPicPr>
        <p:blipFill>
          <a:blip r:embed="rId4"/>
          <a:stretch>
            <a:fillRect/>
          </a:stretch>
        </p:blipFill>
        <p:spPr>
          <a:xfrm>
            <a:off x="100307" y="4261571"/>
            <a:ext cx="3098232" cy="222561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ustDataLst>
      <p:tags r:id="rId1"/>
    </p:custDataLst>
    <p:extLst>
      <p:ext uri="{BB962C8B-B14F-4D97-AF65-F5344CB8AC3E}">
        <p14:creationId xmlns:p14="http://schemas.microsoft.com/office/powerpoint/2010/main" val="841268702"/>
      </p:ext>
    </p:extLst>
  </p:cSld>
  <p:clrMapOvr>
    <a:masterClrMapping/>
  </p:clrMapOvr>
  <p:transition advTm="5671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500"/>
                                        <p:tgtEl>
                                          <p:spTgt spid="5">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
                                            <p:txEl>
                                              <p:pRg st="8" end="8"/>
                                            </p:txEl>
                                          </p:spTgt>
                                        </p:tgtEl>
                                        <p:attrNameLst>
                                          <p:attrName>style.visibility</p:attrName>
                                        </p:attrNameLst>
                                      </p:cBhvr>
                                      <p:to>
                                        <p:strVal val="visible"/>
                                      </p:to>
                                    </p:set>
                                    <p:animEffect transition="in" filter="fade">
                                      <p:cBhvr>
                                        <p:cTn id="47" dur="500"/>
                                        <p:tgtEl>
                                          <p:spTgt spid="5">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
                                            <p:txEl>
                                              <p:pRg st="9" end="9"/>
                                            </p:txEl>
                                          </p:spTgt>
                                        </p:tgtEl>
                                        <p:attrNameLst>
                                          <p:attrName>style.visibility</p:attrName>
                                        </p:attrNameLst>
                                      </p:cBhvr>
                                      <p:to>
                                        <p:strVal val="visible"/>
                                      </p:to>
                                    </p:set>
                                    <p:animEffect transition="in" filter="fade">
                                      <p:cBhvr>
                                        <p:cTn id="52" dur="500"/>
                                        <p:tgtEl>
                                          <p:spTgt spid="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262" x="7302500" y="127000"/>
          <p14:tracePt t="1270" x="7296150" y="127000"/>
          <p14:tracePt t="1284" x="7283450" y="120650"/>
          <p14:tracePt t="1302" x="7270750" y="114300"/>
          <p14:tracePt t="1317" x="7251700" y="101600"/>
          <p14:tracePt t="1335" x="7226300" y="88900"/>
          <p14:tracePt t="1350" x="7188200" y="76200"/>
          <p14:tracePt t="1367" x="7162800" y="69850"/>
          <p14:tracePt t="1385" x="7150100" y="69850"/>
          <p14:tracePt t="1399" x="7137400" y="69850"/>
          <p14:tracePt t="1417" x="7105650" y="69850"/>
          <p14:tracePt t="1433" x="7042150" y="69850"/>
          <p14:tracePt t="1450" x="6978650" y="76200"/>
          <p14:tracePt t="1467" x="6902450" y="88900"/>
          <p14:tracePt t="1483" x="6845300" y="101600"/>
          <p14:tracePt t="1487" x="6819900" y="101600"/>
          <p14:tracePt t="1500" x="6769100" y="101600"/>
          <p14:tracePt t="1516" x="6737350" y="101600"/>
          <p14:tracePt t="1534" x="6718300" y="101600"/>
          <p14:tracePt t="1551" x="6699250" y="107950"/>
          <p14:tracePt t="1570" x="6680200" y="107950"/>
          <p14:tracePt t="1584" x="6654800" y="120650"/>
          <p14:tracePt t="1600" x="6623050" y="133350"/>
          <p14:tracePt t="1617" x="6597650" y="146050"/>
          <p14:tracePt t="1633" x="6565900" y="152400"/>
          <p14:tracePt t="1650" x="6527800" y="158750"/>
          <p14:tracePt t="1667" x="6470650" y="165100"/>
          <p14:tracePt t="1683" x="6407150" y="171450"/>
          <p14:tracePt t="1700" x="6350000" y="171450"/>
          <p14:tracePt t="1717" x="6324600" y="171450"/>
          <p14:tracePt t="1733" x="6280150" y="177800"/>
          <p14:tracePt t="1750" x="6273800" y="177800"/>
          <p14:tracePt t="1767" x="6223000" y="196850"/>
          <p14:tracePt t="1783" x="6191250" y="209550"/>
          <p14:tracePt t="1801" x="6127750" y="234950"/>
          <p14:tracePt t="1819" x="6076950" y="254000"/>
          <p14:tracePt t="1834" x="5988050" y="292100"/>
          <p14:tracePt t="1850" x="5930900" y="317500"/>
          <p14:tracePt t="1867" x="5842000" y="361950"/>
          <p14:tracePt t="1884" x="5772150" y="393700"/>
          <p14:tracePt t="1902" x="5619750" y="457200"/>
          <p14:tracePt t="1924" x="5302250" y="546100"/>
          <p14:tracePt t="1933" x="5207000" y="571500"/>
          <p14:tracePt t="1950" x="4946650" y="635000"/>
          <p14:tracePt t="1968" x="4629150" y="711200"/>
          <p14:tracePt t="1984" x="4368800" y="774700"/>
          <p14:tracePt t="2000" x="4152900" y="825500"/>
          <p14:tracePt t="2017" x="3930650" y="869950"/>
          <p14:tracePt t="2035" x="3689350" y="914400"/>
          <p14:tracePt t="2050" x="3486150" y="939800"/>
          <p14:tracePt t="2067" x="3187700" y="971550"/>
          <p14:tracePt t="2084" x="2832100" y="990600"/>
          <p14:tracePt t="2100" x="2571750" y="996950"/>
          <p14:tracePt t="2117" x="2336800" y="1003300"/>
          <p14:tracePt t="2134" x="2159000" y="1009650"/>
          <p14:tracePt t="2150" x="1987550" y="1022350"/>
          <p14:tracePt t="2167" x="1835150" y="1041400"/>
          <p14:tracePt t="2184" x="1587500" y="1066800"/>
          <p14:tracePt t="2203" x="1263650" y="1098550"/>
          <p14:tracePt t="2217" x="1047750" y="1123950"/>
          <p14:tracePt t="2234" x="857250" y="1143000"/>
          <p14:tracePt t="2251" x="730250" y="1155700"/>
          <p14:tracePt t="2270" x="615950" y="1155700"/>
          <p14:tracePt t="2284" x="571500" y="1155700"/>
          <p14:tracePt t="2301" x="565150" y="1155700"/>
          <p14:tracePt t="2405" x="571500" y="1155700"/>
          <p14:tracePt t="2412" x="603250" y="1155700"/>
          <p14:tracePt t="2421" x="628650" y="1155700"/>
          <p14:tracePt t="2435" x="660400" y="1155700"/>
          <p14:tracePt t="2453" x="819150" y="1155700"/>
          <p14:tracePt t="2468" x="927100" y="1155700"/>
          <p14:tracePt t="2485" x="1016000" y="1155700"/>
          <p14:tracePt t="2501" x="1085850" y="1168400"/>
          <p14:tracePt t="2517" x="1117600" y="1181100"/>
          <p14:tracePt t="2534" x="1143000" y="1193800"/>
          <p14:tracePt t="2551" x="1155700" y="1206500"/>
          <p14:tracePt t="2568" x="1168400" y="1212850"/>
          <p14:tracePt t="2586" x="1174750" y="1212850"/>
          <p14:tracePt t="2601" x="1181100" y="1219200"/>
          <p14:tracePt t="2618" x="1193800" y="1219200"/>
          <p14:tracePt t="2635" x="1206500" y="1219200"/>
          <p14:tracePt t="2651" x="1250950" y="1219200"/>
          <p14:tracePt t="2668" x="1257300" y="1212850"/>
          <p14:tracePt t="2684" x="1289050" y="1200150"/>
          <p14:tracePt t="2686" x="1301750" y="1200150"/>
          <p14:tracePt t="2701" x="1314450" y="1193800"/>
          <p14:tracePt t="2718" x="1371600" y="1162050"/>
          <p14:tracePt t="2734" x="1403350" y="1136650"/>
          <p14:tracePt t="2751" x="1435100" y="1111250"/>
          <p14:tracePt t="2768" x="1460500" y="1092200"/>
          <p14:tracePt t="2784" x="1466850" y="1066800"/>
          <p14:tracePt t="2801" x="1473200" y="1047750"/>
          <p14:tracePt t="2818" x="1479550" y="1016000"/>
          <p14:tracePt t="2835" x="1485900" y="990600"/>
          <p14:tracePt t="2851" x="1498600" y="939800"/>
          <p14:tracePt t="2855" x="1498600" y="920750"/>
          <p14:tracePt t="2869" x="1511300" y="876300"/>
          <p14:tracePt t="2885" x="1517650" y="838200"/>
          <p14:tracePt t="2901" x="1530350" y="762000"/>
          <p14:tracePt t="2919" x="1530350" y="723900"/>
          <p14:tracePt t="2934" x="1530350" y="704850"/>
          <p14:tracePt t="3090" x="1524000" y="704850"/>
          <p14:tracePt t="3098" x="1511300" y="698500"/>
          <p14:tracePt t="3106" x="1492250" y="692150"/>
          <p14:tracePt t="3118" x="1473200" y="692150"/>
          <p14:tracePt t="3135" x="1384300" y="679450"/>
          <p14:tracePt t="3152" x="1327150" y="679450"/>
          <p14:tracePt t="3169" x="1257300" y="679450"/>
          <p14:tracePt t="3185" x="1181100" y="679450"/>
          <p14:tracePt t="3203" x="1111250" y="679450"/>
          <p14:tracePt t="3219" x="1060450" y="673100"/>
          <p14:tracePt t="3235" x="1028700" y="673100"/>
          <p14:tracePt t="3252" x="1009650" y="666750"/>
          <p14:tracePt t="3268" x="977900" y="666750"/>
          <p14:tracePt t="3285" x="920750" y="666750"/>
          <p14:tracePt t="3302" x="857250" y="666750"/>
          <p14:tracePt t="3318" x="793750" y="660400"/>
          <p14:tracePt t="3335" x="742950" y="654050"/>
          <p14:tracePt t="3352" x="717550" y="647700"/>
          <p14:tracePt t="3368" x="698500" y="641350"/>
          <p14:tracePt t="3403" x="685800" y="641350"/>
          <p14:tracePt t="3421" x="647700" y="641350"/>
          <p14:tracePt t="3435" x="596900" y="641350"/>
          <p14:tracePt t="3452" x="539750" y="641350"/>
          <p14:tracePt t="3468" x="488950" y="641350"/>
          <p14:tracePt t="3485" x="469900" y="641350"/>
          <p14:tracePt t="3535" x="463550" y="647700"/>
          <p14:tracePt t="3552" x="450850" y="666750"/>
          <p14:tracePt t="3570" x="425450" y="698500"/>
          <p14:tracePt t="3585" x="393700" y="723900"/>
          <p14:tracePt t="3606" x="374650" y="749300"/>
          <p14:tracePt t="3619" x="374650" y="755650"/>
          <p14:tracePt t="3635" x="374650" y="762000"/>
          <p14:tracePt t="3638" x="374650" y="768350"/>
          <p14:tracePt t="3668" x="374650" y="781050"/>
          <p14:tracePt t="3685" x="381000" y="800100"/>
          <p14:tracePt t="3702" x="381000" y="812800"/>
          <p14:tracePt t="3718" x="381000" y="831850"/>
          <p14:tracePt t="3737" x="381000" y="844550"/>
          <p14:tracePt t="3792" x="387350" y="850900"/>
          <p14:tracePt t="3802" x="387350" y="857250"/>
          <p14:tracePt t="3819" x="406400" y="895350"/>
          <p14:tracePt t="3835" x="431800" y="946150"/>
          <p14:tracePt t="3852" x="457200" y="1009650"/>
          <p14:tracePt t="3869" x="469900" y="1060450"/>
          <p14:tracePt t="3885" x="482600" y="1111250"/>
          <p14:tracePt t="3888" x="495300" y="1136650"/>
          <p14:tracePt t="3902" x="508000" y="1168400"/>
          <p14:tracePt t="3919" x="520700" y="1200150"/>
          <p14:tracePt t="3935" x="546100" y="1231900"/>
          <p14:tracePt t="3952" x="565150" y="1263650"/>
          <p14:tracePt t="3969" x="603250" y="1320800"/>
          <p14:tracePt t="3985" x="641350" y="1377950"/>
          <p14:tracePt t="4002" x="692150" y="1428750"/>
          <p14:tracePt t="4019" x="723900" y="1460500"/>
          <p14:tracePt t="4035" x="781050" y="1498600"/>
          <p14:tracePt t="4052" x="831850" y="1517650"/>
          <p14:tracePt t="4069" x="863600" y="1530350"/>
          <p14:tracePt t="4085" x="895350" y="1536700"/>
          <p14:tracePt t="4102" x="914400" y="1543050"/>
          <p14:tracePt t="4119" x="939800" y="1543050"/>
          <p14:tracePt t="4136" x="996950" y="1511300"/>
          <p14:tracePt t="4153" x="1047750" y="1466850"/>
          <p14:tracePt t="4169" x="1111250" y="1422400"/>
          <p14:tracePt t="4188" x="1174750" y="1377950"/>
          <p14:tracePt t="4202" x="1244600" y="1339850"/>
          <p14:tracePt t="4219" x="1308100" y="1314450"/>
          <p14:tracePt t="4236" x="1346200" y="1295400"/>
          <p14:tracePt t="4253" x="1371600" y="1289050"/>
          <p14:tracePt t="4269" x="1377950" y="1289050"/>
          <p14:tracePt t="4285" x="1384300" y="1282700"/>
          <p14:tracePt t="4302" x="1403350" y="1270000"/>
          <p14:tracePt t="4319" x="1473200" y="1206500"/>
          <p14:tracePt t="4336" x="1530350" y="1149350"/>
          <p14:tracePt t="4352" x="1555750" y="1117600"/>
          <p14:tracePt t="4355" x="1587500" y="1085850"/>
          <p14:tracePt t="4369" x="1612900" y="1060450"/>
          <p14:tracePt t="4373" x="1631950" y="1035050"/>
          <p14:tracePt t="4388" x="1651000" y="1003300"/>
          <p14:tracePt t="4402" x="1663700" y="965200"/>
          <p14:tracePt t="4419" x="1663700" y="933450"/>
          <p14:tracePt t="4436" x="1651000" y="895350"/>
          <p14:tracePt t="4453" x="1625600" y="850900"/>
          <p14:tracePt t="4469" x="1606550" y="812800"/>
          <p14:tracePt t="4486" x="1574800" y="762000"/>
          <p14:tracePt t="4502" x="1536700" y="711200"/>
          <p14:tracePt t="4519" x="1479550" y="654050"/>
          <p14:tracePt t="4536" x="1409700" y="596900"/>
          <p14:tracePt t="4553" x="1339850" y="552450"/>
          <p14:tracePt t="4570" x="1250950" y="508000"/>
          <p14:tracePt t="4587" x="1219200" y="501650"/>
          <p14:tracePt t="4602" x="1181100" y="495300"/>
          <p14:tracePt t="4619" x="1143000" y="495300"/>
          <p14:tracePt t="4636" x="1092200" y="501650"/>
          <p14:tracePt t="4653" x="1028700" y="508000"/>
          <p14:tracePt t="4669" x="920750" y="520700"/>
          <p14:tracePt t="4686" x="838200" y="520700"/>
          <p14:tracePt t="4702" x="749300" y="520700"/>
          <p14:tracePt t="4720" x="717550" y="520700"/>
          <p14:tracePt t="4737" x="711200" y="520700"/>
          <p14:tracePt t="4755" x="711200" y="527050"/>
          <p14:tracePt t="4772" x="704850" y="577850"/>
          <p14:tracePt t="4787" x="692150" y="615950"/>
          <p14:tracePt t="4803" x="666750" y="679450"/>
          <p14:tracePt t="4819" x="603250" y="774700"/>
          <p14:tracePt t="4837" x="577850" y="825500"/>
          <p14:tracePt t="4853" x="571500" y="863600"/>
          <p14:tracePt t="4870" x="565150" y="901700"/>
          <p14:tracePt t="4887" x="565150" y="920750"/>
          <p14:tracePt t="4904" x="577850" y="933450"/>
          <p14:tracePt t="4919" x="603250" y="952500"/>
          <p14:tracePt t="4937" x="654050" y="977900"/>
          <p14:tracePt t="4953" x="711200" y="1003300"/>
          <p14:tracePt t="4969" x="806450" y="1041400"/>
          <p14:tracePt t="4987" x="882650" y="1073150"/>
          <p14:tracePt t="5003" x="984250" y="1111250"/>
          <p14:tracePt t="5020" x="1079500" y="1149350"/>
          <p14:tracePt t="5023" x="1117600" y="1162050"/>
          <p14:tracePt t="5039" x="1181100" y="1181100"/>
          <p14:tracePt t="5053" x="1212850" y="1187450"/>
          <p14:tracePt t="5071" x="1289050" y="1200150"/>
          <p14:tracePt t="5088" x="1339850" y="1206500"/>
          <p14:tracePt t="5105" x="1454150" y="1206500"/>
          <p14:tracePt t="5120" x="1593850" y="1193800"/>
          <p14:tracePt t="5136" x="1752600" y="1174750"/>
          <p14:tracePt t="5153" x="1847850" y="1162050"/>
          <p14:tracePt t="5171" x="1949450" y="1149350"/>
          <p14:tracePt t="5186" x="2032000" y="1130300"/>
          <p14:tracePt t="5203" x="2076450" y="1098550"/>
          <p14:tracePt t="5220" x="2089150" y="1079500"/>
          <p14:tracePt t="5238" x="2095500" y="1047750"/>
          <p14:tracePt t="5254" x="2095500" y="1009650"/>
          <p14:tracePt t="5270" x="2082800" y="977900"/>
          <p14:tracePt t="5289" x="2051050" y="914400"/>
          <p14:tracePt t="5304" x="2032000" y="889000"/>
          <p14:tracePt t="5320" x="1962150" y="831850"/>
          <p14:tracePt t="5337" x="1905000" y="800100"/>
          <p14:tracePt t="5353" x="1860550" y="787400"/>
          <p14:tracePt t="5370" x="1828800" y="781050"/>
          <p14:tracePt t="5387" x="1803400" y="774700"/>
          <p14:tracePt t="5403" x="1771650" y="774700"/>
          <p14:tracePt t="5420" x="1758950" y="774700"/>
          <p14:tracePt t="5436" x="1746250" y="774700"/>
          <p14:tracePt t="5453" x="1733550" y="774700"/>
          <p14:tracePt t="5470" x="1720850" y="774700"/>
          <p14:tracePt t="5487" x="1689100" y="787400"/>
          <p14:tracePt t="5504" x="1651000" y="812800"/>
          <p14:tracePt t="5520" x="1625600" y="831850"/>
          <p14:tracePt t="5523" x="1600200" y="850900"/>
          <p14:tracePt t="5537" x="1593850" y="863600"/>
          <p14:tracePt t="5554" x="1562100" y="901700"/>
          <p14:tracePt t="5571" x="1555750" y="927100"/>
          <p14:tracePt t="5587" x="1549400" y="939800"/>
          <p14:tracePt t="5603" x="1549400" y="958850"/>
          <p14:tracePt t="5626" x="1549400" y="984250"/>
          <p14:tracePt t="5639" x="1555750" y="990600"/>
          <p14:tracePt t="5642" x="1555750" y="996950"/>
          <p14:tracePt t="5653" x="1562100" y="1003300"/>
          <p14:tracePt t="5672" x="1581150" y="1016000"/>
          <p14:tracePt t="5687" x="1600200" y="1022350"/>
          <p14:tracePt t="5703" x="1625600" y="1022350"/>
          <p14:tracePt t="5721" x="1663700" y="1022350"/>
          <p14:tracePt t="5737" x="1689100" y="1009650"/>
          <p14:tracePt t="5754" x="1701800" y="1009650"/>
          <p14:tracePt t="5770" x="1708150" y="1003300"/>
          <p14:tracePt t="5773" x="1714500" y="996950"/>
          <p14:tracePt t="5927" x="1714500" y="1003300"/>
          <p14:tracePt t="5937" x="1714500" y="1009650"/>
          <p14:tracePt t="5954" x="1714500" y="1022350"/>
          <p14:tracePt t="5971" x="1714500" y="1054100"/>
          <p14:tracePt t="5987" x="1701800" y="1136650"/>
          <p14:tracePt t="6005" x="1695450" y="1193800"/>
          <p14:tracePt t="6021" x="1689100" y="1250950"/>
          <p14:tracePt t="6037" x="1682750" y="1282700"/>
          <p14:tracePt t="6055" x="1670050" y="1320800"/>
          <p14:tracePt t="6071" x="1651000" y="1358900"/>
          <p14:tracePt t="6089" x="1619250" y="1409700"/>
          <p14:tracePt t="6104" x="1574800" y="1460500"/>
          <p14:tracePt t="6121" x="1511300" y="1530350"/>
          <p14:tracePt t="6138" x="1473200" y="1562100"/>
          <p14:tracePt t="6154" x="1447800" y="1581150"/>
          <p14:tracePt t="6172" x="1441450" y="1581150"/>
          <p14:tracePt t="6187" x="1441450" y="1587500"/>
          <p14:tracePt t="6205" x="1428750" y="1593850"/>
          <p14:tracePt t="6220" x="1403350" y="1612900"/>
          <p14:tracePt t="6237" x="1365250" y="1631950"/>
          <p14:tracePt t="6254" x="1270000" y="1657350"/>
          <p14:tracePt t="6271" x="1187450" y="1676400"/>
          <p14:tracePt t="6287" x="1104900" y="1695450"/>
          <p14:tracePt t="6304" x="1022350" y="1714500"/>
          <p14:tracePt t="6320" x="952500" y="1727200"/>
          <p14:tracePt t="6339" x="838200" y="1739900"/>
          <p14:tracePt t="6354" x="806450" y="1739900"/>
          <p14:tracePt t="6371" x="774700" y="1739900"/>
          <p14:tracePt t="6389" x="768350" y="1739900"/>
          <p14:tracePt t="6527" x="768350" y="1746250"/>
          <p14:tracePt t="6538" x="768350" y="1752600"/>
          <p14:tracePt t="6624" x="781050" y="1758950"/>
          <p14:tracePt t="6630" x="787400" y="1758950"/>
          <p14:tracePt t="6639" x="806450" y="1758950"/>
          <p14:tracePt t="6655" x="825500" y="1758950"/>
          <p14:tracePt t="6671" x="844550" y="1758950"/>
          <p14:tracePt t="6688" x="857250" y="1758950"/>
          <p14:tracePt t="6706" x="863600" y="1758950"/>
          <p14:tracePt t="6813" x="869950" y="1758950"/>
          <p14:tracePt t="6821" x="876300" y="1765300"/>
          <p14:tracePt t="6825" x="889000" y="1765300"/>
          <p14:tracePt t="6838" x="895350" y="1771650"/>
          <p14:tracePt t="6854" x="920750" y="1771650"/>
          <p14:tracePt t="6871" x="952500" y="1771650"/>
          <p14:tracePt t="6888" x="977900" y="1765300"/>
          <p14:tracePt t="6905" x="1003300" y="1746250"/>
          <p14:tracePt t="6921" x="1022350" y="1727200"/>
          <p14:tracePt t="6938" x="1028700" y="1714500"/>
          <p14:tracePt t="6941" x="1035050" y="1708150"/>
          <p14:tracePt t="6955" x="1041400" y="1701800"/>
          <p14:tracePt t="6971" x="1047750" y="1695450"/>
          <p14:tracePt t="6989" x="1054100" y="1682750"/>
          <p14:tracePt t="7004" x="1066800" y="1670050"/>
          <p14:tracePt t="7023" x="1073150" y="1657350"/>
          <p14:tracePt t="7039" x="1079500" y="1644650"/>
          <p14:tracePt t="7072" x="1079500" y="1631950"/>
          <p14:tracePt t="7088" x="1079500" y="1625600"/>
          <p14:tracePt t="7105" x="1066800" y="1606550"/>
          <p14:tracePt t="7123" x="1054100" y="1587500"/>
          <p14:tracePt t="7138" x="1047750" y="1581150"/>
          <p14:tracePt t="7155" x="1041400" y="1568450"/>
          <p14:tracePt t="7171" x="1035050" y="1562100"/>
          <p14:tracePt t="7190" x="1022350" y="1549400"/>
          <p14:tracePt t="7205" x="1003300" y="1543050"/>
          <p14:tracePt t="7222" x="984250" y="1536700"/>
          <p14:tracePt t="7239" x="958850" y="1536700"/>
          <p14:tracePt t="7255" x="939800" y="1536700"/>
          <p14:tracePt t="7271" x="914400" y="1536700"/>
          <p14:tracePt t="7289" x="889000" y="1536700"/>
          <p14:tracePt t="7305" x="857250" y="1536700"/>
          <p14:tracePt t="7322" x="831850" y="1536700"/>
          <p14:tracePt t="7338" x="806450" y="1536700"/>
          <p14:tracePt t="7355" x="774700" y="1543050"/>
          <p14:tracePt t="7371" x="749300" y="1549400"/>
          <p14:tracePt t="7389" x="730250" y="1549400"/>
          <p14:tracePt t="7391" x="717550" y="1555750"/>
          <p14:tracePt t="7405" x="711200" y="1555750"/>
          <p14:tracePt t="7422" x="711200" y="1568450"/>
          <p14:tracePt t="7439" x="711200" y="1581150"/>
          <p14:tracePt t="7441" x="711200" y="1593850"/>
          <p14:tracePt t="7455" x="711200" y="1619250"/>
          <p14:tracePt t="7472" x="711200" y="1651000"/>
          <p14:tracePt t="7491" x="711200" y="1676400"/>
          <p14:tracePt t="7505" x="717550" y="1701800"/>
          <p14:tracePt t="7522" x="723900" y="1714500"/>
          <p14:tracePt t="7538" x="730250" y="1714500"/>
          <p14:tracePt t="7555" x="736600" y="1720850"/>
          <p14:tracePt t="7571" x="749300" y="1727200"/>
          <p14:tracePt t="7590" x="781050" y="1746250"/>
          <p14:tracePt t="7605" x="819150" y="1771650"/>
          <p14:tracePt t="7622" x="857250" y="1797050"/>
          <p14:tracePt t="7638" x="889000" y="1816100"/>
          <p14:tracePt t="7655" x="946150" y="1828800"/>
          <p14:tracePt t="7673" x="990600" y="1822450"/>
          <p14:tracePt t="7688" x="1041400" y="1797050"/>
          <p14:tracePt t="7707" x="1085850" y="1765300"/>
          <p14:tracePt t="7723" x="1123950" y="1739900"/>
          <p14:tracePt t="7739" x="1149350" y="1720850"/>
          <p14:tracePt t="7758" x="1162050" y="1708150"/>
          <p14:tracePt t="7772" x="1168400" y="1708150"/>
          <p14:tracePt t="7858" x="1168400" y="1701800"/>
          <p14:tracePt t="7872" x="1155700" y="1701800"/>
          <p14:tracePt t="7889" x="1123950" y="1689100"/>
          <p14:tracePt t="7906" x="1085850" y="1682750"/>
          <p14:tracePt t="7923" x="1060450" y="1676400"/>
          <p14:tracePt t="7939" x="1028700" y="1670050"/>
          <p14:tracePt t="7956" x="1016000" y="1663700"/>
          <p14:tracePt t="7972" x="1003300" y="1657350"/>
          <p14:tracePt t="8005" x="996950" y="1651000"/>
          <p14:tracePt t="8022" x="996950" y="1644650"/>
          <p14:tracePt t="8039" x="990600" y="1631950"/>
          <p14:tracePt t="8056" x="990600" y="1625600"/>
          <p14:tracePt t="8074" x="990600" y="1619250"/>
          <p14:tracePt t="8128" x="984250" y="1619250"/>
          <p14:tracePt t="8141" x="965200" y="1631950"/>
          <p14:tracePt t="8156" x="946150" y="1644650"/>
          <p14:tracePt t="8172" x="933450" y="1651000"/>
          <p14:tracePt t="8189" x="927100" y="1657350"/>
          <p14:tracePt t="8311" x="939800" y="1657350"/>
          <p14:tracePt t="8320" x="946150" y="1657350"/>
          <p14:tracePt t="8328" x="958850" y="1657350"/>
          <p14:tracePt t="8339" x="965200" y="1657350"/>
          <p14:tracePt t="8357" x="971550" y="1651000"/>
          <p14:tracePt t="8360" x="977900" y="1651000"/>
          <p14:tracePt t="8455" x="977900" y="1657350"/>
          <p14:tracePt t="8463" x="977900" y="1663700"/>
          <p14:tracePt t="8474" x="965200" y="1670050"/>
          <p14:tracePt t="8489" x="939800" y="1689100"/>
          <p14:tracePt t="8506" x="914400" y="1701800"/>
          <p14:tracePt t="8523" x="889000" y="1708150"/>
          <p14:tracePt t="8539" x="876300" y="1708150"/>
          <p14:tracePt t="8556" x="869950" y="1708150"/>
          <p14:tracePt t="8573" x="857250" y="1708150"/>
          <p14:tracePt t="8589" x="850900" y="1695450"/>
          <p14:tracePt t="8606" x="844550" y="1670050"/>
          <p14:tracePt t="8623" x="844550" y="1651000"/>
          <p14:tracePt t="8640" x="850900" y="1619250"/>
          <p14:tracePt t="8700" x="857250" y="1619250"/>
          <p14:tracePt t="8727" x="863600" y="1625600"/>
          <p14:tracePt t="8767" x="876300" y="1625600"/>
          <p14:tracePt t="8774" x="889000" y="1625600"/>
          <p14:tracePt t="8791" x="927100" y="1619250"/>
          <p14:tracePt t="8806" x="965200" y="1612900"/>
          <p14:tracePt t="8823" x="996950" y="1606550"/>
          <p14:tracePt t="8841" x="1022350" y="1600200"/>
          <p14:tracePt t="8856" x="1035050" y="1593850"/>
          <p14:tracePt t="8873" x="1041400" y="1581150"/>
          <p14:tracePt t="8890" x="1060450" y="1562100"/>
          <p14:tracePt t="8906" x="1079500" y="1530350"/>
          <p14:tracePt t="8923" x="1111250" y="1473200"/>
          <p14:tracePt t="8940" x="1143000" y="1435100"/>
          <p14:tracePt t="8956" x="1174750" y="1390650"/>
          <p14:tracePt t="8959" x="1187450" y="1371600"/>
          <p14:tracePt t="8973" x="1200150" y="1346200"/>
          <p14:tracePt t="8976" x="1219200" y="1320800"/>
          <p14:tracePt t="8990" x="1250950" y="1263650"/>
          <p14:tracePt t="9007" x="1282700" y="1212850"/>
          <p14:tracePt t="9024" x="1320800" y="1143000"/>
          <p14:tracePt t="9040" x="1352550" y="1085850"/>
          <p14:tracePt t="9056" x="1390650" y="1028700"/>
          <p14:tracePt t="9073" x="1416050" y="996950"/>
          <p14:tracePt t="9089" x="1435100" y="977900"/>
          <p14:tracePt t="9106" x="1435100" y="971550"/>
          <p14:tracePt t="9139" x="1441450" y="971550"/>
          <p14:tracePt t="9229" x="1447800" y="977900"/>
          <p14:tracePt t="9236" x="1492250" y="984250"/>
          <p14:tracePt t="9257" x="1606550" y="1003300"/>
          <p14:tracePt t="9273" x="1739900" y="1022350"/>
          <p14:tracePt t="9290" x="1860550" y="1028700"/>
          <p14:tracePt t="9293" x="1885950" y="1028700"/>
          <p14:tracePt t="9306" x="1898650" y="1028700"/>
          <p14:tracePt t="9323" x="1898650" y="1022350"/>
          <p14:tracePt t="9341" x="1898650" y="1003300"/>
          <p14:tracePt t="9357" x="1885950" y="965200"/>
          <p14:tracePt t="9373" x="1854200" y="908050"/>
          <p14:tracePt t="9390" x="1828800" y="857250"/>
          <p14:tracePt t="9407" x="1809750" y="812800"/>
          <p14:tracePt t="9423" x="1797050" y="768350"/>
          <p14:tracePt t="9440" x="1784350" y="736600"/>
          <p14:tracePt t="9457" x="1765300" y="717550"/>
          <p14:tracePt t="9473" x="1746250" y="704850"/>
          <p14:tracePt t="9490" x="1695450" y="692150"/>
          <p14:tracePt t="9507" x="1644650" y="679450"/>
          <p14:tracePt t="9523" x="1581150" y="660400"/>
          <p14:tracePt t="9540" x="1498600" y="628650"/>
          <p14:tracePt t="9557" x="1435100" y="596900"/>
          <p14:tracePt t="9573" x="1346200" y="565150"/>
          <p14:tracePt t="9591" x="1225550" y="539750"/>
          <p14:tracePt t="9607" x="1073150" y="520700"/>
          <p14:tracePt t="9623" x="939800" y="514350"/>
          <p14:tracePt t="9641" x="800100" y="514350"/>
          <p14:tracePt t="9657" x="730250" y="546100"/>
          <p14:tracePt t="9673" x="673100" y="603250"/>
          <p14:tracePt t="9690" x="628650" y="679450"/>
          <p14:tracePt t="9707" x="603250" y="755650"/>
          <p14:tracePt t="9724" x="571500" y="863600"/>
          <p14:tracePt t="9740" x="546100" y="958850"/>
          <p14:tracePt t="9757" x="508000" y="1047750"/>
          <p14:tracePt t="9774" x="495300" y="1092200"/>
          <p14:tracePt t="9790" x="495300" y="1130300"/>
          <p14:tracePt t="9807" x="527050" y="1168400"/>
          <p14:tracePt t="9824" x="571500" y="1174750"/>
          <p14:tracePt t="9840" x="615950" y="1181100"/>
          <p14:tracePt t="9857" x="679450" y="1174750"/>
          <p14:tracePt t="9874" x="755650" y="1162050"/>
          <p14:tracePt t="9892" x="844550" y="1155700"/>
          <p14:tracePt t="9910" x="908050" y="1155700"/>
          <p14:tracePt t="9924" x="965200" y="1155700"/>
          <p14:tracePt t="9942" x="1022350" y="1155700"/>
          <p14:tracePt t="9957" x="1047750" y="1155700"/>
          <p14:tracePt t="9975" x="1060450" y="1155700"/>
          <p14:tracePt t="9993" x="1066800" y="1155700"/>
          <p14:tracePt t="10007" x="1079500" y="1155700"/>
          <p14:tracePt t="10024" x="1098550" y="1143000"/>
          <p14:tracePt t="10041" x="1130300" y="1123950"/>
          <p14:tracePt t="10043" x="1136650" y="1111250"/>
          <p14:tracePt t="10057" x="1168400" y="1085850"/>
          <p14:tracePt t="10074" x="1250950" y="984250"/>
          <p14:tracePt t="10090" x="1295400" y="901700"/>
          <p14:tracePt t="10109" x="1314450" y="819150"/>
          <p14:tracePt t="10124" x="1314450" y="736600"/>
          <p14:tracePt t="10141" x="1308100" y="685800"/>
          <p14:tracePt t="10157" x="1282700" y="622300"/>
          <p14:tracePt t="10174" x="1263650" y="590550"/>
          <p14:tracePt t="10191" x="1231900" y="565150"/>
          <p14:tracePt t="10208" x="1193800" y="558800"/>
          <p14:tracePt t="10224" x="1130300" y="558800"/>
          <p14:tracePt t="10241" x="1060450" y="558800"/>
          <p14:tracePt t="10257" x="984250" y="558800"/>
          <p14:tracePt t="10274" x="914400" y="571500"/>
          <p14:tracePt t="10291" x="863600" y="590550"/>
          <p14:tracePt t="10307" x="819150" y="641350"/>
          <p14:tracePt t="10325" x="800100" y="673100"/>
          <p14:tracePt t="10341" x="787400" y="730250"/>
          <p14:tracePt t="10357" x="781050" y="806450"/>
          <p14:tracePt t="10376" x="781050" y="857250"/>
          <p14:tracePt t="10391" x="787400" y="933450"/>
          <p14:tracePt t="10407" x="812800" y="996950"/>
          <p14:tracePt t="10424" x="838200" y="1035050"/>
          <p14:tracePt t="10441" x="889000" y="1079500"/>
          <p14:tracePt t="10458" x="952500" y="1104900"/>
          <p14:tracePt t="10475" x="1041400" y="1111250"/>
          <p14:tracePt t="10491" x="1238250" y="1111250"/>
          <p14:tracePt t="10508" x="1346200" y="1111250"/>
          <p14:tracePt t="10524" x="1403350" y="1104900"/>
          <p14:tracePt t="10541" x="1473200" y="1085850"/>
          <p14:tracePt t="10558" x="1473200" y="1079500"/>
          <p14:tracePt t="10693" x="1473200" y="1085850"/>
          <p14:tracePt t="10837" x="1473200" y="1092200"/>
          <p14:tracePt t="10859" x="1473200" y="1104900"/>
          <p14:tracePt t="10876" x="1466850" y="1130300"/>
          <p14:tracePt t="10892" x="1460500" y="1143000"/>
          <p14:tracePt t="10910" x="1460500" y="1155700"/>
          <p14:tracePt t="10925" x="1454150" y="1162050"/>
          <p14:tracePt t="11058" x="1441450" y="1174750"/>
          <p14:tracePt t="11075" x="1422400" y="1181100"/>
          <p14:tracePt t="11091" x="1409700" y="1193800"/>
          <p14:tracePt t="11108" x="1397000" y="1193800"/>
          <p14:tracePt t="11125" x="1390650" y="1200150"/>
          <p14:tracePt t="11253" x="1390650" y="1193800"/>
          <p14:tracePt t="11261" x="1390650" y="1187450"/>
          <p14:tracePt t="11275" x="1390650" y="1162050"/>
          <p14:tracePt t="11292" x="1390650" y="1130300"/>
          <p14:tracePt t="11308" x="1384300" y="1085850"/>
          <p14:tracePt t="11325" x="1384300" y="1060450"/>
          <p14:tracePt t="11341" x="1377950" y="1041400"/>
          <p14:tracePt t="11445" x="1358900" y="1041400"/>
          <p14:tracePt t="11458" x="1333500" y="1041400"/>
          <p14:tracePt t="11477" x="1250950" y="1041400"/>
          <p14:tracePt t="11493" x="1187450" y="1041400"/>
          <p14:tracePt t="11508" x="1130300" y="1035050"/>
          <p14:tracePt t="11525" x="1092200" y="1035050"/>
          <p14:tracePt t="11542" x="1079500" y="1028700"/>
          <p14:tracePt t="11719" x="1079500" y="1022350"/>
          <p14:tracePt t="11731" x="1079500" y="1016000"/>
          <p14:tracePt t="11735" x="1079500" y="1009650"/>
          <p14:tracePt t="11745" x="1079500" y="1003300"/>
          <p14:tracePt t="11761" x="1079500" y="996950"/>
          <p14:tracePt t="12098" x="1085850" y="990600"/>
          <p14:tracePt t="12106" x="1085850" y="984250"/>
          <p14:tracePt t="12125" x="1092200" y="977900"/>
          <p14:tracePt t="12143" x="1098550" y="971550"/>
          <p14:tracePt t="12146" x="1104900" y="958850"/>
          <p14:tracePt t="12160" x="1117600" y="946150"/>
          <p14:tracePt t="12177" x="1130300" y="933450"/>
          <p14:tracePt t="12193" x="1149350" y="914400"/>
          <p14:tracePt t="12211" x="1168400" y="901700"/>
          <p14:tracePt t="12226" x="1181100" y="882650"/>
          <p14:tracePt t="12243" x="1200150" y="863600"/>
          <p14:tracePt t="12259" x="1212850" y="844550"/>
          <p14:tracePt t="12276" x="1231900" y="819150"/>
          <p14:tracePt t="12292" x="1244600" y="800100"/>
          <p14:tracePt t="12311" x="1257300" y="781050"/>
          <p14:tracePt t="12326" x="1263650" y="762000"/>
          <p14:tracePt t="12342" x="1270000" y="755650"/>
          <p14:tracePt t="12477" x="1276350" y="762000"/>
          <p14:tracePt t="12486" x="1282700" y="781050"/>
          <p14:tracePt t="12493" x="1289050" y="800100"/>
          <p14:tracePt t="12510" x="1301750" y="838200"/>
          <p14:tracePt t="12526" x="1314450" y="876300"/>
          <p14:tracePt t="12543" x="1327150" y="908050"/>
          <p14:tracePt t="12560" x="1346200" y="927100"/>
          <p14:tracePt t="12576" x="1358900" y="933450"/>
          <p14:tracePt t="12593" x="1384300" y="939800"/>
          <p14:tracePt t="12610" x="1422400" y="939800"/>
          <p14:tracePt t="12617" x="1428750" y="933450"/>
          <p14:tracePt t="12627" x="1447800" y="927100"/>
          <p14:tracePt t="12644" x="1479550" y="914400"/>
          <p14:tracePt t="12660" x="1511300" y="908050"/>
          <p14:tracePt t="12677" x="1524000" y="901700"/>
          <p14:tracePt t="12811" x="1517650" y="901700"/>
          <p14:tracePt t="12819" x="1511300" y="901700"/>
          <p14:tracePt t="12828" x="1504950" y="908050"/>
          <p14:tracePt t="12843" x="1485900" y="908050"/>
          <p14:tracePt t="12860" x="1479550" y="908050"/>
          <p14:tracePt t="12876" x="1473200" y="908050"/>
          <p14:tracePt t="12893" x="1466850" y="908050"/>
          <p14:tracePt t="13081" x="1479550" y="908050"/>
          <p14:tracePt t="13090" x="1524000" y="908050"/>
          <p14:tracePt t="13111" x="1670050" y="908050"/>
          <p14:tracePt t="13128" x="1943100" y="920750"/>
          <p14:tracePt t="13144" x="2044700" y="927100"/>
          <p14:tracePt t="13160" x="2101850" y="927100"/>
          <p14:tracePt t="13193" x="2108200" y="927100"/>
          <p14:tracePt t="13471" x="2108200" y="920750"/>
          <p14:tracePt t="13479" x="2108200" y="914400"/>
          <p14:tracePt t="13494" x="2108200" y="901700"/>
          <p14:tracePt t="13511" x="2108200" y="889000"/>
          <p14:tracePt t="13527" x="2108200" y="882650"/>
          <p14:tracePt t="13629" x="2108200" y="876300"/>
          <p14:tracePt t="13636" x="2114550" y="876300"/>
          <p14:tracePt t="13662" x="2152650" y="863600"/>
          <p14:tracePt t="13677" x="2178050" y="857250"/>
          <p14:tracePt t="13694" x="2197100" y="850900"/>
          <p14:tracePt t="13710" x="2209800" y="850900"/>
          <p14:tracePt t="13728" x="2222500" y="850900"/>
          <p14:tracePt t="13761" x="2228850" y="850900"/>
          <p14:tracePt t="13793" x="2235200" y="844550"/>
          <p14:tracePt t="13814" x="2254250" y="838200"/>
          <p14:tracePt t="13828" x="2260600" y="831850"/>
          <p14:tracePt t="13844" x="2260600" y="825500"/>
          <p14:tracePt t="13894" x="2241550" y="825500"/>
          <p14:tracePt t="13910" x="2216150" y="825500"/>
          <p14:tracePt t="13927" x="2190750" y="831850"/>
          <p14:tracePt t="13944" x="2165350" y="838200"/>
          <p14:tracePt t="13962" x="2139950" y="838200"/>
          <p14:tracePt t="13980" x="2120900" y="844550"/>
          <p14:tracePt t="13982" x="2101850" y="850900"/>
          <p14:tracePt t="13993" x="2076450" y="857250"/>
          <p14:tracePt t="14012" x="2000250" y="889000"/>
          <p14:tracePt t="14027" x="1854200" y="914400"/>
          <p14:tracePt t="14046" x="1543050" y="939800"/>
          <p14:tracePt t="14063" x="1397000" y="939800"/>
          <p14:tracePt t="14078" x="1308100" y="939800"/>
          <p14:tracePt t="14096" x="1276350" y="939800"/>
          <p14:tracePt t="14147" x="1270000" y="939800"/>
          <p14:tracePt t="14162" x="1257300" y="952500"/>
          <p14:tracePt t="14178" x="1244600" y="958850"/>
          <p14:tracePt t="14196" x="1225550" y="965200"/>
          <p14:tracePt t="14213" x="1212850" y="971550"/>
          <p14:tracePt t="14265" x="1206500" y="977900"/>
          <p14:tracePt t="14282" x="1200150" y="984250"/>
          <p14:tracePt t="14294" x="1193800" y="990600"/>
          <p14:tracePt t="14311" x="1181100" y="996950"/>
          <p14:tracePt t="14316" x="1181100" y="1003300"/>
          <p14:tracePt t="14344" x="1174750" y="1003300"/>
          <p14:tracePt t="14361" x="1168400" y="1009650"/>
          <p14:tracePt t="14378" x="1149350" y="1016000"/>
          <p14:tracePt t="14394" x="1104900" y="1016000"/>
          <p14:tracePt t="14411" x="1066800" y="1016000"/>
          <p14:tracePt t="14427" x="1035050" y="1016000"/>
          <p14:tracePt t="14445" x="1022350" y="1016000"/>
          <p14:tracePt t="14491" x="1022350" y="1009650"/>
          <p14:tracePt t="14511" x="1022350" y="996950"/>
          <p14:tracePt t="14527" x="1016000" y="971550"/>
          <p14:tracePt t="14545" x="1016000" y="939800"/>
          <p14:tracePt t="14561" x="1016000" y="908050"/>
          <p14:tracePt t="14579" x="1016000" y="889000"/>
          <p14:tracePt t="14594" x="1022350" y="882650"/>
          <p14:tracePt t="14657" x="1022350" y="889000"/>
          <p14:tracePt t="14665" x="1028700" y="895350"/>
          <p14:tracePt t="14678" x="1028700" y="908050"/>
          <p14:tracePt t="14696" x="1028700" y="920750"/>
          <p14:tracePt t="14710" x="1028700" y="927100"/>
          <p14:tracePt t="14801" x="1028700" y="933450"/>
          <p14:tracePt t="14809" x="1028700" y="939800"/>
          <p14:tracePt t="14816" x="1028700" y="946150"/>
          <p14:tracePt t="14828" x="1028700" y="952500"/>
          <p14:tracePt t="14845" x="1028700" y="965200"/>
          <p14:tracePt t="14861" x="1028700" y="977900"/>
          <p14:tracePt t="14905" x="1028700" y="984250"/>
          <p14:tracePt t="14935" x="1028700" y="990600"/>
          <p14:tracePt t="14949" x="1022350" y="990600"/>
          <p14:tracePt t="14962" x="1022350" y="996950"/>
          <p14:tracePt t="14982" x="1022350" y="1022350"/>
          <p14:tracePt t="14995" x="1022350" y="1028700"/>
          <p14:tracePt t="15012" x="1041400" y="1054100"/>
          <p14:tracePt t="15029" x="1047750" y="1054100"/>
          <p14:tracePt t="15044" x="1060450" y="1066800"/>
          <p14:tracePt t="15046" x="1066800" y="1066800"/>
          <p14:tracePt t="15061" x="1073150" y="1066800"/>
          <p14:tracePt t="15111" x="1073150" y="1073150"/>
          <p14:tracePt t="15128" x="1079500" y="1073150"/>
          <p14:tracePt t="15145" x="1079500" y="1079500"/>
          <p14:tracePt t="15161" x="1079500" y="1085850"/>
          <p14:tracePt t="15178" x="1085850" y="1085850"/>
          <p14:tracePt t="15329" x="1092200" y="1085850"/>
          <p14:tracePt t="15345" x="1111250" y="1085850"/>
          <p14:tracePt t="15363" x="1130300" y="1085850"/>
          <p14:tracePt t="15378" x="1136650" y="1085850"/>
          <p14:tracePt t="15395" x="1143000" y="1085850"/>
          <p14:tracePt t="15413" x="1155700" y="1079500"/>
          <p14:tracePt t="15429" x="1181100" y="1079500"/>
          <p14:tracePt t="15445" x="1219200" y="1079500"/>
          <p14:tracePt t="15462" x="1250950" y="1079500"/>
          <p14:tracePt t="15479" x="1263650" y="1079500"/>
          <p14:tracePt t="15566" x="1270000" y="1079500"/>
          <p14:tracePt t="15573" x="1276350" y="1079500"/>
          <p14:tracePt t="15595" x="1289050" y="1073150"/>
          <p14:tracePt t="15612" x="1301750" y="1073150"/>
          <p14:tracePt t="15615" x="1301750" y="1066800"/>
          <p14:tracePt t="15628" x="1314450" y="1060450"/>
          <p14:tracePt t="15645" x="1333500" y="1054100"/>
          <p14:tracePt t="15664" x="1377950" y="1047750"/>
          <p14:tracePt t="15678" x="1403350" y="1041400"/>
          <p14:tracePt t="15697" x="1422400" y="1041400"/>
          <p14:tracePt t="15712" x="1428750" y="1041400"/>
          <p14:tracePt t="15729" x="1435100" y="1041400"/>
          <p14:tracePt t="15746" x="1441450" y="1041400"/>
          <p14:tracePt t="15762" x="1447800" y="1041400"/>
          <p14:tracePt t="15781" x="1460500" y="1041400"/>
          <p14:tracePt t="15796" x="1479550" y="1041400"/>
          <p14:tracePt t="15812" x="1498600" y="1041400"/>
          <p14:tracePt t="15829" x="1511300" y="1041400"/>
          <p14:tracePt t="15845" x="1517650" y="1041400"/>
          <p14:tracePt t="15983" x="1543050" y="1035050"/>
          <p14:tracePt t="15997" x="1606550" y="1016000"/>
          <p14:tracePt t="16013" x="1720850" y="1003300"/>
          <p14:tracePt t="16029" x="1847850" y="984250"/>
          <p14:tracePt t="16045" x="1968500" y="965200"/>
          <p14:tracePt t="16063" x="2070100" y="952500"/>
          <p14:tracePt t="16080" x="2108200" y="946150"/>
          <p14:tracePt t="16096" x="2114550" y="946150"/>
          <p14:tracePt t="16163" x="2114550" y="952500"/>
          <p14:tracePt t="16194" x="2114550" y="958850"/>
          <p14:tracePt t="16259" x="2108200" y="958850"/>
          <p14:tracePt t="16266" x="2108200" y="965200"/>
          <p14:tracePt t="16279" x="2095500" y="977900"/>
          <p14:tracePt t="16296" x="2070100" y="1003300"/>
          <p14:tracePt t="16315" x="2006600" y="1047750"/>
          <p14:tracePt t="16329" x="1962150" y="1073150"/>
          <p14:tracePt t="16346" x="1905000" y="1098550"/>
          <p14:tracePt t="16364" x="1841500" y="1130300"/>
          <p14:tracePt t="16379" x="1701800" y="1155700"/>
          <p14:tracePt t="16396" x="1574800" y="1162050"/>
          <p14:tracePt t="16412" x="1403350" y="1162050"/>
          <p14:tracePt t="16429" x="1270000" y="1149350"/>
          <p14:tracePt t="16446" x="1162050" y="1136650"/>
          <p14:tracePt t="16462" x="1073150" y="1136650"/>
          <p14:tracePt t="16479" x="1028700" y="1136650"/>
          <p14:tracePt t="16496" x="1003300" y="1136650"/>
          <p14:tracePt t="16513" x="977900" y="1149350"/>
          <p14:tracePt t="16517" x="958850" y="1155700"/>
          <p14:tracePt t="16530" x="946150" y="1162050"/>
          <p14:tracePt t="16546" x="920750" y="1174750"/>
          <p14:tracePt t="16563" x="889000" y="1181100"/>
          <p14:tracePt t="16579" x="876300" y="1181100"/>
          <p14:tracePt t="16597" x="876300" y="1187450"/>
          <p14:tracePt t="16614" x="876300" y="1193800"/>
          <p14:tracePt t="16633" x="876300" y="1200150"/>
          <p14:tracePt t="16791" x="882650" y="1200150"/>
          <p14:tracePt t="16852" x="882650" y="1206500"/>
          <p14:tracePt t="16865" x="889000" y="1206500"/>
          <p14:tracePt t="16880" x="901700" y="1206500"/>
          <p14:tracePt t="16897" x="908050" y="1206500"/>
          <p14:tracePt t="16913" x="914400" y="1206500"/>
          <p14:tracePt t="16932" x="927100" y="1206500"/>
          <p14:tracePt t="16963" x="939800" y="1206500"/>
          <p14:tracePt t="16980" x="952500" y="1212850"/>
          <p14:tracePt t="16996" x="965200" y="1225550"/>
          <p14:tracePt t="17013" x="971550" y="1231900"/>
          <p14:tracePt t="17065" x="977900" y="1231900"/>
          <p14:tracePt t="17080" x="990600" y="1225550"/>
          <p14:tracePt t="17097" x="1016000" y="1212850"/>
          <p14:tracePt t="17115" x="1028700" y="1200150"/>
          <p14:tracePt t="17130" x="1041400" y="1187450"/>
          <p14:tracePt t="17147" x="1047750" y="1181100"/>
          <p14:tracePt t="17254" x="1047750" y="1187450"/>
          <p14:tracePt t="17263" x="1054100" y="1200150"/>
          <p14:tracePt t="17280" x="1060450" y="1225550"/>
          <p14:tracePt t="17297" x="1060450" y="1250950"/>
          <p14:tracePt t="17313" x="1066800" y="1263650"/>
          <p14:tracePt t="17481" x="1073150" y="1263650"/>
          <p14:tracePt t="17489" x="1079500" y="1263650"/>
          <p14:tracePt t="17503" x="1085850" y="1257300"/>
          <p14:tracePt t="17515" x="1092200" y="1250950"/>
          <p14:tracePt t="17530" x="1111250" y="1238250"/>
          <p14:tracePt t="17547" x="1136650" y="1231900"/>
          <p14:tracePt t="17564" x="1155700" y="1231900"/>
          <p14:tracePt t="17580" x="1168400" y="1231900"/>
          <p14:tracePt t="17596" x="1174750" y="1231900"/>
          <p14:tracePt t="17614" x="1187450" y="1238250"/>
          <p14:tracePt t="17620" x="1206500" y="1244600"/>
          <p14:tracePt t="17630" x="1212850" y="1244600"/>
          <p14:tracePt t="17649" x="1231900" y="1250950"/>
          <p14:tracePt t="17664" x="1238250" y="1250950"/>
          <p14:tracePt t="17775" x="1244600" y="1250950"/>
          <p14:tracePt t="17803" x="1250950" y="1250950"/>
          <p14:tracePt t="17817" x="1257300" y="1250950"/>
          <p14:tracePt t="17864" x="1263650" y="1250950"/>
          <p14:tracePt t="17882" x="1270000" y="1250950"/>
          <p14:tracePt t="17897" x="1276350" y="1244600"/>
          <p14:tracePt t="17914" x="1295400" y="1244600"/>
          <p14:tracePt t="17930" x="1320800" y="1244600"/>
          <p14:tracePt t="17947" x="1346200" y="1238250"/>
          <p14:tracePt t="17964" x="1397000" y="1231900"/>
          <p14:tracePt t="17980" x="1422400" y="1225550"/>
          <p14:tracePt t="17982" x="1435100" y="1219200"/>
          <p14:tracePt t="17997" x="1447800" y="1219200"/>
          <p14:tracePt t="17999" x="1454150" y="1212850"/>
          <p14:tracePt t="18016" x="1473200" y="1212850"/>
          <p14:tracePt t="18031" x="1485900" y="1206500"/>
          <p14:tracePt t="18048" x="1492250" y="1206500"/>
          <p14:tracePt t="18242" x="1498600" y="1200150"/>
          <p14:tracePt t="18253" x="1517650" y="1193800"/>
          <p14:tracePt t="18265" x="1555750" y="1187450"/>
          <p14:tracePt t="18281" x="1587500" y="1181100"/>
          <p14:tracePt t="18298" x="1619250" y="1168400"/>
          <p14:tracePt t="18315" x="1644650" y="1162050"/>
          <p14:tracePt t="18331" x="1670050" y="1155700"/>
          <p14:tracePt t="18347" x="1695450" y="1155700"/>
          <p14:tracePt t="18364" x="1733550" y="1155700"/>
          <p14:tracePt t="18380" x="1752600" y="1155700"/>
          <p14:tracePt t="18398" x="1765300" y="1162050"/>
          <p14:tracePt t="18431" x="1765300" y="1168400"/>
          <p14:tracePt t="18448" x="1771650" y="1174750"/>
          <p14:tracePt t="18464" x="1778000" y="1181100"/>
          <p14:tracePt t="18481" x="1784350" y="1193800"/>
          <p14:tracePt t="18483" x="1790700" y="1200150"/>
          <p14:tracePt t="18499" x="1797050" y="1212850"/>
          <p14:tracePt t="18517" x="1803400" y="1212850"/>
          <p14:tracePt t="18532" x="1803400" y="1219200"/>
          <p14:tracePt t="18548" x="1809750" y="1225550"/>
          <p14:tracePt t="18581" x="1822450" y="1225550"/>
          <p14:tracePt t="18603" x="1847850" y="1225550"/>
          <p14:tracePt t="18617" x="1854200" y="1225550"/>
          <p14:tracePt t="18619" x="1873250" y="1225550"/>
          <p14:tracePt t="18631" x="1879600" y="1225550"/>
          <p14:tracePt t="18647" x="1905000" y="1225550"/>
          <p14:tracePt t="18652" x="1911350" y="1225550"/>
          <p14:tracePt t="18666" x="1917700" y="1225550"/>
          <p14:tracePt t="18681" x="1917700" y="1219200"/>
          <p14:tracePt t="18855" x="1924050" y="1219200"/>
          <p14:tracePt t="18960" x="1936750" y="1225550"/>
          <p14:tracePt t="18969" x="1981200" y="1238250"/>
          <p14:tracePt t="18981" x="2082800" y="1263650"/>
          <p14:tracePt t="19000" x="2203450" y="1289050"/>
          <p14:tracePt t="19016" x="2311400" y="1308100"/>
          <p14:tracePt t="19032" x="2400300" y="1314450"/>
          <p14:tracePt t="19048" x="2438400" y="1314450"/>
          <p14:tracePt t="19064" x="2451100" y="1314450"/>
          <p14:tracePt t="19085" x="2457450" y="1314450"/>
          <p14:tracePt t="19138" x="2457450" y="1320800"/>
          <p14:tracePt t="19176" x="2457450" y="1327150"/>
          <p14:tracePt t="19186" x="2451100" y="1327150"/>
          <p14:tracePt t="19199" x="2438400" y="1339850"/>
          <p14:tracePt t="19214" x="2406650" y="1352550"/>
          <p14:tracePt t="19231" x="2381250" y="1365250"/>
          <p14:tracePt t="19249" x="2330450" y="1384300"/>
          <p14:tracePt t="19264" x="2279650" y="1397000"/>
          <p14:tracePt t="19281" x="2197100" y="1416050"/>
          <p14:tracePt t="19298" x="2133600" y="1428750"/>
          <p14:tracePt t="19315" x="2057400" y="1441450"/>
          <p14:tracePt t="19333" x="1981200" y="1447800"/>
          <p14:tracePt t="19348" x="1892300" y="1454150"/>
          <p14:tracePt t="19365" x="1797050" y="1454150"/>
          <p14:tracePt t="19381" x="1682750" y="1454150"/>
          <p14:tracePt t="19400" x="1562100" y="1454150"/>
          <p14:tracePt t="19415" x="1428750" y="1454150"/>
          <p14:tracePt t="19432" x="1257300" y="1466850"/>
          <p14:tracePt t="19449" x="1187450" y="1479550"/>
          <p14:tracePt t="19465" x="1092200" y="1492250"/>
          <p14:tracePt t="19482" x="1028700" y="1504950"/>
          <p14:tracePt t="19499" x="952500" y="1511300"/>
          <p14:tracePt t="19516" x="869950" y="1517650"/>
          <p14:tracePt t="19532" x="806450" y="1517650"/>
          <p14:tracePt t="19548" x="768350" y="1517650"/>
          <p14:tracePt t="19565" x="762000" y="1517650"/>
          <p14:tracePt t="19598" x="762000" y="1511300"/>
          <p14:tracePt t="19615" x="774700" y="1504950"/>
          <p14:tracePt t="19632" x="787400" y="1492250"/>
          <p14:tracePt t="19649" x="806450" y="1485900"/>
          <p14:tracePt t="19667" x="831850" y="1473200"/>
          <p14:tracePt t="19682" x="857250" y="1466850"/>
          <p14:tracePt t="19698" x="901700" y="1460500"/>
          <p14:tracePt t="19715" x="965200" y="1454150"/>
          <p14:tracePt t="19732" x="1016000" y="1441450"/>
          <p14:tracePt t="19749" x="1073150" y="1428750"/>
          <p14:tracePt t="19765" x="1123950" y="1416050"/>
          <p14:tracePt t="19783" x="1136650" y="1416050"/>
          <p14:tracePt t="19832" x="1143000" y="1416050"/>
          <p14:tracePt t="19882" x="1149350" y="1416050"/>
          <p14:tracePt t="19899" x="1149350" y="1422400"/>
          <p14:tracePt t="19917" x="1155700" y="1422400"/>
          <p14:tracePt t="19932" x="1162050" y="1422400"/>
          <p14:tracePt t="19949" x="1168400" y="1422400"/>
          <p14:tracePt t="19968" x="1206500" y="1422400"/>
          <p14:tracePt t="19982" x="1225550" y="1422400"/>
          <p14:tracePt t="20000" x="1289050" y="1422400"/>
          <p14:tracePt t="20016" x="1308100" y="1422400"/>
          <p14:tracePt t="20033" x="1320800" y="1416050"/>
          <p14:tracePt t="20049" x="1327150" y="1416050"/>
          <p14:tracePt t="20067" x="1339850" y="1416050"/>
          <p14:tracePt t="20082" x="1365250" y="1409700"/>
          <p14:tracePt t="20099" x="1479550" y="1416050"/>
          <p14:tracePt t="20115" x="1587500" y="1435100"/>
          <p14:tracePt t="20132" x="1663700" y="1460500"/>
          <p14:tracePt t="20149" x="1682750" y="1473200"/>
          <p14:tracePt t="20165" x="1689100" y="1485900"/>
          <p14:tracePt t="20184" x="1682750" y="1485900"/>
          <p14:tracePt t="20199" x="1676400" y="1485900"/>
          <p14:tracePt t="21211" x="1670050" y="1492250"/>
          <p14:tracePt t="21221" x="1663700" y="1492250"/>
          <p14:tracePt t="21234" x="1619250" y="1498600"/>
          <p14:tracePt t="21251" x="1555750" y="1517650"/>
          <p14:tracePt t="21267" x="1479550" y="1536700"/>
          <p14:tracePt t="21283" x="1390650" y="1549400"/>
          <p14:tracePt t="21301" x="1289050" y="1555750"/>
          <p14:tracePt t="21316" x="1206500" y="1568450"/>
          <p14:tracePt t="21333" x="1136650" y="1574800"/>
          <p14:tracePt t="21350" x="1073150" y="1587500"/>
          <p14:tracePt t="21367" x="977900" y="1600200"/>
          <p14:tracePt t="21383" x="857250" y="1619250"/>
          <p14:tracePt t="21388" x="819150" y="1625600"/>
          <p14:tracePt t="21400" x="768350" y="1638300"/>
          <p14:tracePt t="21417" x="723900" y="1651000"/>
          <p14:tracePt t="21433" x="717550" y="1651000"/>
          <p14:tracePt t="21561" x="736600" y="1663700"/>
          <p14:tracePt t="21569" x="742950" y="1663700"/>
          <p14:tracePt t="21584" x="787400" y="1676400"/>
          <p14:tracePt t="21601" x="831850" y="1695450"/>
          <p14:tracePt t="21617" x="869950" y="1714500"/>
          <p14:tracePt t="21634" x="889000" y="1720850"/>
          <p14:tracePt t="21650" x="901700" y="1727200"/>
          <p14:tracePt t="21771" x="908050" y="1727200"/>
          <p14:tracePt t="21815" x="914400" y="1727200"/>
          <p14:tracePt t="21858" x="914400" y="1733550"/>
          <p14:tracePt t="21872" x="920750" y="1746250"/>
          <p14:tracePt t="21883" x="927100" y="1771650"/>
          <p14:tracePt t="21900" x="933450" y="1790700"/>
          <p14:tracePt t="21917" x="939800" y="1816100"/>
          <p14:tracePt t="21934" x="939800" y="1828800"/>
          <p14:tracePt t="22005" x="946150" y="1828800"/>
          <p14:tracePt t="22012" x="952500" y="1828800"/>
          <p14:tracePt t="22027" x="958850" y="1828800"/>
          <p14:tracePt t="22066" x="965200" y="1828800"/>
          <p14:tracePt t="22161" x="965200" y="1822450"/>
          <p14:tracePt t="22169" x="965200" y="1816100"/>
          <p14:tracePt t="22187" x="971550" y="1809750"/>
          <p14:tracePt t="22209" x="971550" y="1803400"/>
          <p14:tracePt t="22220" x="977900" y="1803400"/>
          <p14:tracePt t="22234" x="977900" y="1797050"/>
          <p14:tracePt t="23011" x="990600" y="1797050"/>
          <p14:tracePt t="23020" x="996950" y="1803400"/>
          <p14:tracePt t="23035" x="1028700" y="1809750"/>
          <p14:tracePt t="23053" x="1047750" y="1809750"/>
          <p14:tracePt t="23068" x="1073150" y="1803400"/>
          <p14:tracePt t="23084" x="1104900" y="1784350"/>
          <p14:tracePt t="23102" x="1136650" y="1771650"/>
          <p14:tracePt t="23118" x="1174750" y="1758950"/>
          <p14:tracePt t="23135" x="1200150" y="1752600"/>
          <p14:tracePt t="23152" x="1225550" y="1752600"/>
          <p14:tracePt t="23168" x="1244600" y="1752600"/>
          <p14:tracePt t="23187" x="1257300" y="1752600"/>
          <p14:tracePt t="23202" x="1270000" y="1752600"/>
          <p14:tracePt t="23218" x="1282700" y="1752600"/>
          <p14:tracePt t="23235" x="1308100" y="1752600"/>
          <p14:tracePt t="23252" x="1339850" y="1746250"/>
          <p14:tracePt t="23269" x="1358900" y="1739900"/>
          <p14:tracePt t="23308" x="1365250" y="1739900"/>
          <p14:tracePt t="23336" x="1377950" y="1739900"/>
          <p14:tracePt t="23354" x="1390650" y="1739900"/>
          <p14:tracePt t="23370" x="1422400" y="1739900"/>
          <p14:tracePt t="23386" x="1466850" y="1739900"/>
          <p14:tracePt t="23402" x="1511300" y="1739900"/>
          <p14:tracePt t="23418" x="1549400" y="1727200"/>
          <p14:tracePt t="23435" x="1568450" y="1720850"/>
          <p14:tracePt t="23451" x="1587500" y="1714500"/>
          <p14:tracePt t="23469" x="1593850" y="1708150"/>
          <p14:tracePt t="23505" x="1593850" y="1701800"/>
          <p14:tracePt t="23585" x="1600200" y="1701800"/>
          <p14:tracePt t="23604" x="1638300" y="1701800"/>
          <p14:tracePt t="23619" x="1663700" y="1701800"/>
          <p14:tracePt t="23635" x="1708150" y="1701800"/>
          <p14:tracePt t="23652" x="1752600" y="1708150"/>
          <p14:tracePt t="23669" x="1784350" y="1708150"/>
          <p14:tracePt t="23685" x="1809750" y="1708150"/>
          <p14:tracePt t="23702" x="1828800" y="1708150"/>
          <p14:tracePt t="23718" x="1854200" y="1701800"/>
          <p14:tracePt t="23737" x="1885950" y="1701800"/>
          <p14:tracePt t="23753" x="1905000" y="1695450"/>
          <p14:tracePt t="23769" x="1917700" y="1689100"/>
          <p14:tracePt t="23837" x="1917700" y="1695450"/>
          <p14:tracePt t="23920" x="1911350" y="1695450"/>
          <p14:tracePt t="23936" x="1892300" y="1701800"/>
          <p14:tracePt t="23953" x="1847850" y="1714500"/>
          <p14:tracePt t="23970" x="1797050" y="1727200"/>
          <p14:tracePt t="23986" x="1695450" y="1739900"/>
          <p14:tracePt t="24003" x="1606550" y="1746250"/>
          <p14:tracePt t="24005" x="1543050" y="1752600"/>
          <p14:tracePt t="24020" x="1485900" y="1752600"/>
          <p14:tracePt t="24035" x="1416050" y="1758950"/>
          <p14:tracePt t="24052" x="1352550" y="1765300"/>
          <p14:tracePt t="24070" x="1270000" y="1778000"/>
          <p14:tracePt t="24086" x="1212850" y="1790700"/>
          <p14:tracePt t="24104" x="1136650" y="1816100"/>
          <p14:tracePt t="24121" x="1047750" y="1847850"/>
          <p14:tracePt t="24136" x="977900" y="1879600"/>
          <p14:tracePt t="24152" x="869950" y="1943100"/>
          <p14:tracePt t="24169" x="781050" y="2019300"/>
          <p14:tracePt t="24186" x="711200" y="2101850"/>
          <p14:tracePt t="24202" x="660400" y="2178050"/>
          <p14:tracePt t="24219" x="622300" y="2241550"/>
          <p14:tracePt t="24236" x="603250" y="2279650"/>
          <p14:tracePt t="24253" x="596900" y="2292350"/>
          <p14:tracePt t="24313" x="603250" y="2286000"/>
          <p14:tracePt t="24320" x="609600" y="2286000"/>
          <p14:tracePt t="24337" x="622300" y="2279650"/>
          <p14:tracePt t="24352" x="628650" y="2273300"/>
          <p14:tracePt t="24370" x="635000" y="2260600"/>
          <p14:tracePt t="24386" x="647700" y="2247900"/>
          <p14:tracePt t="24402" x="673100" y="2222500"/>
          <p14:tracePt t="24419" x="685800" y="2209800"/>
          <p14:tracePt t="24436" x="704850" y="2190750"/>
          <p14:tracePt t="24452" x="717550" y="2171700"/>
          <p14:tracePt t="24469" x="723900" y="2159000"/>
          <p14:tracePt t="24486" x="736600" y="2146300"/>
          <p14:tracePt t="24502" x="749300" y="2127250"/>
          <p14:tracePt t="24519" x="755650" y="2120900"/>
          <p14:tracePt t="24643" x="768350" y="2114550"/>
          <p14:tracePt t="24652" x="774700" y="2114550"/>
          <p14:tracePt t="24661" x="793750" y="2114550"/>
          <p14:tracePt t="24670" x="819150" y="2114550"/>
          <p14:tracePt t="24686" x="863600" y="2114550"/>
          <p14:tracePt t="24702" x="927100" y="2108200"/>
          <p14:tracePt t="24720" x="965200" y="2108200"/>
          <p14:tracePt t="24736" x="984250" y="2101850"/>
          <p14:tracePt t="24769" x="990600" y="2101850"/>
          <p14:tracePt t="24788" x="996950" y="2095500"/>
          <p14:tracePt t="24803" x="1016000" y="2089150"/>
          <p14:tracePt t="24819" x="1035050" y="2082800"/>
          <p14:tracePt t="24836" x="1079500" y="2076450"/>
          <p14:tracePt t="24853" x="1092200" y="2076450"/>
          <p14:tracePt t="25013" x="1104900" y="2076450"/>
          <p14:tracePt t="25021" x="1111250" y="2076450"/>
          <p14:tracePt t="25038" x="1149350" y="2070100"/>
          <p14:tracePt t="25055" x="1174750" y="2063750"/>
          <p14:tracePt t="25070" x="1193800" y="2063750"/>
          <p14:tracePt t="25086" x="1206500" y="2057400"/>
          <p14:tracePt t="25104" x="1212850" y="2057400"/>
          <p14:tracePt t="25153" x="1219200" y="2057400"/>
          <p14:tracePt t="25171" x="1238250" y="2051050"/>
          <p14:tracePt t="25189" x="1250950" y="2044700"/>
          <p14:tracePt t="25206" x="1289050" y="2032000"/>
          <p14:tracePt t="25220" x="1295400" y="2032000"/>
          <p14:tracePt t="25237" x="1314450" y="2025650"/>
          <p14:tracePt t="25253" x="1320800" y="2019300"/>
          <p14:tracePt t="25438" x="1327150" y="2019300"/>
          <p14:tracePt t="25448" x="1339850" y="2019300"/>
          <p14:tracePt t="25470" x="1377950" y="2019300"/>
          <p14:tracePt t="25487" x="1428750" y="2019300"/>
          <p14:tracePt t="25504" x="1473200" y="2019300"/>
          <p14:tracePt t="25520" x="1517650" y="2019300"/>
          <p14:tracePt t="25537" x="1543050" y="2012950"/>
          <p14:tracePt t="25553" x="1555750" y="2012950"/>
          <p14:tracePt t="25570" x="1568450" y="2012950"/>
          <p14:tracePt t="25587" x="1568450" y="2006600"/>
          <p14:tracePt t="25703" x="1574800" y="2006600"/>
          <p14:tracePt t="25710" x="1581150" y="2006600"/>
          <p14:tracePt t="25720" x="1587500" y="2006600"/>
          <p14:tracePt t="25737" x="1619250" y="2006600"/>
          <p14:tracePt t="25754" x="1657350" y="2012950"/>
          <p14:tracePt t="25770" x="1714500" y="2019300"/>
          <p14:tracePt t="25787" x="1784350" y="2025650"/>
          <p14:tracePt t="25806" x="1847850" y="2025650"/>
          <p14:tracePt t="25820" x="1860550" y="2025650"/>
          <p14:tracePt t="25839" x="1879600" y="2025650"/>
          <p14:tracePt t="25854" x="1885950" y="2025650"/>
          <p14:tracePt t="25906" x="1892300" y="2025650"/>
          <p14:tracePt t="25922" x="1898650" y="2025650"/>
          <p14:tracePt t="25937" x="1911350" y="2025650"/>
          <p14:tracePt t="25954" x="1924050" y="2025650"/>
          <p14:tracePt t="25970" x="1936750" y="2019300"/>
          <p14:tracePt t="25987" x="1949450" y="2012950"/>
          <p14:tracePt t="26004" x="1955800" y="2006600"/>
          <p14:tracePt t="26020" x="1974850" y="2000250"/>
          <p14:tracePt t="26037" x="1981200" y="1993900"/>
          <p14:tracePt t="26054" x="1993900" y="1987550"/>
          <p14:tracePt t="26073" x="2012950" y="1981200"/>
          <p14:tracePt t="26088" x="2019300" y="1981200"/>
          <p14:tracePt t="26104" x="2025650" y="1981200"/>
          <p14:tracePt t="26416" x="2032000" y="1974850"/>
          <p14:tracePt t="26425" x="2038350" y="1968500"/>
          <p14:tracePt t="26438" x="2051050" y="1955800"/>
          <p14:tracePt t="26455" x="2057400" y="1955800"/>
          <p14:tracePt t="26471" x="2057400" y="1949450"/>
          <p14:tracePt t="26659" x="2057400" y="1955800"/>
          <p14:tracePt t="26672" x="2044700" y="1962150"/>
          <p14:tracePt t="26688" x="2032000" y="1974850"/>
          <p14:tracePt t="26705" x="2025650" y="1974850"/>
          <p14:tracePt t="26721" x="2019300" y="1987550"/>
          <p14:tracePt t="26738" x="2006600" y="1987550"/>
          <p14:tracePt t="26754" x="1993900" y="1993900"/>
          <p14:tracePt t="26771" x="1968500" y="2000250"/>
          <p14:tracePt t="26789" x="1930400" y="2006600"/>
          <p14:tracePt t="26791" x="1905000" y="2012950"/>
          <p14:tracePt t="26804" x="1873250" y="2019300"/>
          <p14:tracePt t="26821" x="1835150" y="2019300"/>
          <p14:tracePt t="26838" x="1758950" y="2025650"/>
          <p14:tracePt t="26855" x="1657350" y="2025650"/>
          <p14:tracePt t="26871" x="1536700" y="2019300"/>
          <p14:tracePt t="26888" x="1409700" y="2006600"/>
          <p14:tracePt t="26904" x="1276350" y="1987550"/>
          <p14:tracePt t="26921" x="1168400" y="1974850"/>
          <p14:tracePt t="26924" x="1060450" y="1962150"/>
          <p14:tracePt t="26938" x="901700" y="1943100"/>
          <p14:tracePt t="26954" x="749300" y="1924050"/>
          <p14:tracePt t="26973" x="654050" y="1917700"/>
          <p14:tracePt t="26989" x="527050" y="1911350"/>
          <p14:tracePt t="27005" x="419100" y="1911350"/>
          <p14:tracePt t="27021" x="317500" y="1917700"/>
          <p14:tracePt t="27038" x="254000" y="1924050"/>
          <p14:tracePt t="27054" x="171450" y="1949450"/>
          <p14:tracePt t="27071" x="120650" y="1968500"/>
          <p14:tracePt t="27089" x="50800" y="2000250"/>
          <p14:tracePt t="27105" x="19050" y="2019300"/>
          <p14:tracePt t="27122" x="12700" y="2038350"/>
          <p14:tracePt t="27138" x="12700" y="2044700"/>
          <p14:tracePt t="27155" x="19050" y="2057400"/>
          <p14:tracePt t="27158" x="31750" y="2076450"/>
          <p14:tracePt t="27171" x="57150" y="2101850"/>
          <p14:tracePt t="27190" x="88900" y="2127250"/>
          <p14:tracePt t="27205" x="120650" y="2146300"/>
          <p14:tracePt t="27221" x="165100" y="2159000"/>
          <p14:tracePt t="27238" x="228600" y="2171700"/>
          <p14:tracePt t="27256" x="311150" y="2184400"/>
          <p14:tracePt t="27271" x="393700" y="2197100"/>
          <p14:tracePt t="27288" x="431800" y="2197100"/>
          <p14:tracePt t="27305" x="482600" y="2197100"/>
          <p14:tracePt t="27322" x="495300" y="2197100"/>
          <p14:tracePt t="27338" x="501650" y="2197100"/>
          <p14:tracePt t="27341" x="508000" y="2197100"/>
          <p14:tracePt t="27356" x="514350" y="2190750"/>
          <p14:tracePt t="27372" x="520700" y="2190750"/>
          <p14:tracePt t="27388" x="527050" y="2184400"/>
          <p14:tracePt t="27407" x="533400" y="2178050"/>
          <p14:tracePt t="27422" x="565150" y="2178050"/>
          <p14:tracePt t="27439" x="596900" y="2178050"/>
          <p14:tracePt t="27455" x="609600" y="2178050"/>
          <p14:tracePt t="27531" x="615950" y="2178050"/>
          <p14:tracePt t="27540" x="628650" y="2178050"/>
          <p14:tracePt t="27555" x="660400" y="2178050"/>
          <p14:tracePt t="27572" x="711200" y="2178050"/>
          <p14:tracePt t="27589" x="793750" y="2178050"/>
          <p14:tracePt t="27605" x="857250" y="2184400"/>
          <p14:tracePt t="27622" x="895350" y="2184400"/>
          <p14:tracePt t="27640" x="920750" y="2184400"/>
          <p14:tracePt t="27655" x="927100" y="2184400"/>
          <p14:tracePt t="27672" x="952500" y="2184400"/>
          <p14:tracePt t="27689" x="1060450" y="2190750"/>
          <p14:tracePt t="27705" x="1314450" y="2228850"/>
          <p14:tracePt t="27723" x="1670050" y="2305050"/>
          <p14:tracePt t="27739" x="1974850" y="2381250"/>
          <p14:tracePt t="27755" x="2266950" y="2470150"/>
          <p14:tracePt t="27757" x="2355850" y="2501900"/>
          <p14:tracePt t="27772" x="2400300" y="2520950"/>
          <p14:tracePt t="27788" x="2400300" y="2533650"/>
          <p14:tracePt t="27805" x="2393950" y="2552700"/>
          <p14:tracePt t="27822" x="2387600" y="2559050"/>
          <p14:tracePt t="27840" x="2387600" y="2565400"/>
          <p14:tracePt t="27857" x="2387600" y="2571750"/>
          <p14:tracePt t="27859" x="2393950" y="2571750"/>
          <p14:tracePt t="27872" x="2406650" y="2578100"/>
          <p14:tracePt t="27889" x="2438400" y="2584450"/>
          <p14:tracePt t="27905" x="2444750" y="2584450"/>
          <p14:tracePt t="27971" x="2444750" y="2578100"/>
          <p14:tracePt t="27979" x="2438400" y="2571750"/>
          <p14:tracePt t="27990" x="2432050" y="2565400"/>
          <p14:tracePt t="28023" x="2425700" y="2559050"/>
          <p14:tracePt t="28039" x="2413000" y="2540000"/>
          <p14:tracePt t="28056" x="2362200" y="2501900"/>
          <p14:tracePt t="28072" x="2247900" y="2444750"/>
          <p14:tracePt t="28089" x="2114550" y="2381250"/>
          <p14:tracePt t="28105" x="1981200" y="2317750"/>
          <p14:tracePt t="28123" x="1866900" y="2260600"/>
          <p14:tracePt t="28139" x="1790700" y="2222500"/>
          <p14:tracePt t="28156" x="1752600" y="2203450"/>
          <p14:tracePt t="28172" x="1746250" y="2197100"/>
          <p14:tracePt t="28176" x="1739900" y="2197100"/>
          <p14:tracePt t="28237" x="1733550" y="2197100"/>
          <p14:tracePt t="28269" x="1727200" y="2197100"/>
          <p14:tracePt t="28297" x="1727200" y="2190750"/>
          <p14:tracePt t="28451" x="1727200" y="2197100"/>
          <p14:tracePt t="28460" x="1733550" y="2203450"/>
          <p14:tracePt t="28474" x="1739900" y="2222500"/>
          <p14:tracePt t="28490" x="1739900" y="2241550"/>
          <p14:tracePt t="28506" x="1739900" y="2254250"/>
          <p14:tracePt t="28523" x="1739900" y="2260600"/>
          <p14:tracePt t="29417" x="1739900" y="2254250"/>
          <p14:tracePt t="29531" x="1746250" y="2254250"/>
          <p14:tracePt t="29541" x="1752600" y="2254250"/>
          <p14:tracePt t="29547" x="1765300" y="2254250"/>
          <p14:tracePt t="29557" x="1784350" y="2254250"/>
          <p14:tracePt t="29561" x="1816100" y="2254250"/>
          <p14:tracePt t="29573" x="1854200" y="2254250"/>
          <p14:tracePt t="29592" x="1943100" y="2254250"/>
          <p14:tracePt t="29607" x="1981200" y="2254250"/>
          <p14:tracePt t="29624" x="2006600" y="2254250"/>
          <p14:tracePt t="29641" x="2070100" y="2241550"/>
          <p14:tracePt t="29657" x="2089150" y="2235200"/>
          <p14:tracePt t="29659" x="2114550" y="2228850"/>
          <p14:tracePt t="29674" x="2165350" y="2209800"/>
          <p14:tracePt t="29690" x="2203450" y="2197100"/>
          <p14:tracePt t="29709" x="2222500" y="2190750"/>
          <p14:tracePt t="29724" x="2228850" y="2184400"/>
          <p14:tracePt t="29740" x="2235200" y="2184400"/>
          <p14:tracePt t="29829" x="2222500" y="2184400"/>
          <p14:tracePt t="29837" x="2216150" y="2184400"/>
          <p14:tracePt t="29845" x="2203450" y="2184400"/>
          <p14:tracePt t="29857" x="2165350" y="2197100"/>
          <p14:tracePt t="29875" x="2133600" y="2203450"/>
          <p14:tracePt t="29891" x="2095500" y="2209800"/>
          <p14:tracePt t="29907" x="2082800" y="2216150"/>
          <p14:tracePt t="29925" x="2019300" y="2222500"/>
          <p14:tracePt t="29941" x="1962150" y="2235200"/>
          <p14:tracePt t="29957" x="1885950" y="2254250"/>
          <p14:tracePt t="29974" x="1797050" y="2286000"/>
          <p14:tracePt t="29990" x="1708150" y="2305050"/>
          <p14:tracePt t="30007" x="1587500" y="2336800"/>
          <p14:tracePt t="30024" x="1466850" y="2362200"/>
          <p14:tracePt t="30040" x="1384300" y="2381250"/>
          <p14:tracePt t="30057" x="1295400" y="2400300"/>
          <p14:tracePt t="30074" x="1200150" y="2419350"/>
          <p14:tracePt t="30091" x="1136650" y="2432050"/>
          <p14:tracePt t="30107" x="1085850" y="2438400"/>
          <p14:tracePt t="30163" x="1079500" y="2438400"/>
          <p14:tracePt t="30195" x="1073150" y="2438400"/>
          <p14:tracePt t="30207" x="1066800" y="2438400"/>
          <p14:tracePt t="30224" x="1041400" y="2444750"/>
          <p14:tracePt t="30241" x="1022350" y="2451100"/>
          <p14:tracePt t="30243" x="1016000" y="2451100"/>
          <p14:tracePt t="30259" x="1009650" y="2451100"/>
          <p14:tracePt t="30437" x="1016000" y="2451100"/>
          <p14:tracePt t="30444" x="1016000" y="2444750"/>
          <p14:tracePt t="30459" x="1028700" y="2438400"/>
          <p14:tracePt t="30475" x="1047750" y="2432050"/>
          <p14:tracePt t="30491" x="1054100" y="2425700"/>
          <p14:tracePt t="30542" x="1066800" y="2425700"/>
          <p14:tracePt t="30560" x="1085850" y="2419350"/>
          <p14:tracePt t="30574" x="1123950" y="2406650"/>
          <p14:tracePt t="30591" x="1162050" y="2393950"/>
          <p14:tracePt t="30608" x="1206500" y="2381250"/>
          <p14:tracePt t="30613" x="1225550" y="2381250"/>
          <p14:tracePt t="30624" x="1250950" y="2374900"/>
          <p14:tracePt t="30641" x="1289050" y="2368550"/>
          <p14:tracePt t="30658" x="1314450" y="2362200"/>
          <p14:tracePt t="30675" x="1333500" y="2362200"/>
          <p14:tracePt t="30691" x="1346200" y="2362200"/>
          <p14:tracePt t="30708" x="1365250" y="2368550"/>
          <p14:tracePt t="30724" x="1371600" y="2374900"/>
          <p14:tracePt t="30741" x="1384300" y="2374900"/>
          <p14:tracePt t="30758" x="1390650" y="2374900"/>
          <p14:tracePt t="30776" x="1403350" y="2374900"/>
          <p14:tracePt t="30791" x="1416050" y="2381250"/>
          <p14:tracePt t="30808" x="1428750" y="2381250"/>
          <p14:tracePt t="30824" x="1447800" y="2387600"/>
          <p14:tracePt t="30842" x="1466850" y="2387600"/>
          <p14:tracePt t="30860" x="1479550" y="2387600"/>
          <p14:tracePt t="30862" x="1485900" y="2387600"/>
          <p14:tracePt t="30879" x="1492250" y="2387600"/>
          <p14:tracePt t="30893" x="1498600" y="2387600"/>
          <p14:tracePt t="30908" x="1504950" y="2387600"/>
          <p14:tracePt t="30925" x="1517650" y="2387600"/>
          <p14:tracePt t="30942" x="1562100" y="2374900"/>
          <p14:tracePt t="30959" x="1600200" y="2368550"/>
          <p14:tracePt t="30975" x="1625600" y="2362200"/>
          <p14:tracePt t="30991" x="1657350" y="2362200"/>
          <p14:tracePt t="31008" x="1670050" y="2362200"/>
          <p14:tracePt t="31043" x="1676400" y="2362200"/>
          <p14:tracePt t="31061" x="1682750" y="2355850"/>
          <p14:tracePt t="31075" x="1701800" y="2349500"/>
          <p14:tracePt t="31091" x="1733550" y="2349500"/>
          <p14:tracePt t="31108" x="1746250" y="2349500"/>
          <p14:tracePt t="31126" x="1752600" y="2349500"/>
          <p14:tracePt t="31142" x="1758950" y="2349500"/>
          <p14:tracePt t="31158" x="1758950" y="2355850"/>
          <p14:tracePt t="31175" x="1758950" y="2362200"/>
          <p14:tracePt t="31193" x="1778000" y="2368550"/>
          <p14:tracePt t="31209" x="1809750" y="2400300"/>
          <p14:tracePt t="31227" x="1835150" y="2413000"/>
          <p14:tracePt t="31243" x="1854200" y="2419350"/>
          <p14:tracePt t="31259" x="1885950" y="2425700"/>
          <p14:tracePt t="31275" x="1917700" y="2425700"/>
          <p14:tracePt t="31292" x="1981200" y="2425700"/>
          <p14:tracePt t="31308" x="2019300" y="2419350"/>
          <p14:tracePt t="31325" x="2051050" y="2419350"/>
          <p14:tracePt t="31342" x="2076450" y="2419350"/>
          <p14:tracePt t="31358" x="2089150" y="2419350"/>
          <p14:tracePt t="31375" x="2095500" y="2419350"/>
          <p14:tracePt t="31394" x="2101850" y="2419350"/>
          <p14:tracePt t="31409" x="2108200" y="2419350"/>
          <p14:tracePt t="31442" x="2114550" y="2419350"/>
          <p14:tracePt t="31476" x="2114550" y="2425700"/>
          <p14:tracePt t="31492" x="2120900" y="2425700"/>
          <p14:tracePt t="31508" x="2133600" y="2432050"/>
          <p14:tracePt t="31525" x="2159000" y="2438400"/>
          <p14:tracePt t="31542" x="2222500" y="2451100"/>
          <p14:tracePt t="31558" x="2292350" y="2457450"/>
          <p14:tracePt t="31577" x="2387600" y="2463800"/>
          <p14:tracePt t="31592" x="2489200" y="2463800"/>
          <p14:tracePt t="31597" x="2520950" y="2463800"/>
          <p14:tracePt t="31608" x="2546350" y="2463800"/>
          <p14:tracePt t="31625" x="2565400" y="2463800"/>
          <p14:tracePt t="32178" x="2559050" y="2463800"/>
          <p14:tracePt t="32185" x="2552700" y="2470150"/>
          <p14:tracePt t="32195" x="2546350" y="2470150"/>
          <p14:tracePt t="32210" x="2533650" y="2476500"/>
          <p14:tracePt t="32226" x="2527300" y="2482850"/>
          <p14:tracePt t="32242" x="2520950" y="2482850"/>
          <p14:tracePt t="32564" x="2514600" y="2489200"/>
          <p14:tracePt t="32574" x="2508250" y="2489200"/>
          <p14:tracePt t="32582" x="2489200" y="2489200"/>
          <p14:tracePt t="32593" x="2470150" y="2495550"/>
          <p14:tracePt t="32611" x="2413000" y="2508250"/>
          <p14:tracePt t="32628" x="2368550" y="2508250"/>
          <p14:tracePt t="32643" x="2317750" y="2508250"/>
          <p14:tracePt t="32661" x="2247900" y="2508250"/>
          <p14:tracePt t="32676" x="2139950" y="2514600"/>
          <p14:tracePt t="32693" x="1987550" y="2520950"/>
          <p14:tracePt t="32710" x="1784350" y="2520950"/>
          <p14:tracePt t="32727" x="1587500" y="2527300"/>
          <p14:tracePt t="32731" x="1485900" y="2527300"/>
          <p14:tracePt t="32743" x="1416050" y="2527300"/>
          <p14:tracePt t="32760" x="1333500" y="2533650"/>
          <p14:tracePt t="32779" x="1282700" y="2533650"/>
          <p14:tracePt t="32792" x="1270000" y="2540000"/>
          <p14:tracePt t="32810" x="1257300" y="2540000"/>
          <p14:tracePt t="32826" x="1244600" y="2552700"/>
          <p14:tracePt t="32843" x="1219200" y="2571750"/>
          <p14:tracePt t="32860" x="1187450" y="2584450"/>
          <p14:tracePt t="32876" x="1181100" y="2584450"/>
          <p14:tracePt t="32993" x="1181100" y="2590800"/>
          <p14:tracePt t="33011" x="1200150" y="2590800"/>
          <p14:tracePt t="33026" x="1238250" y="2590800"/>
          <p14:tracePt t="33044" x="1295400" y="2590800"/>
          <p14:tracePt t="33060" x="1308100" y="2590800"/>
          <p14:tracePt t="33077" x="1346200" y="2590800"/>
          <p14:tracePt t="33080" x="1358900" y="2590800"/>
          <p14:tracePt t="33094" x="1371600" y="2590800"/>
          <p14:tracePt t="33110" x="1377950" y="2590800"/>
          <p14:tracePt t="33127" x="1384300" y="2590800"/>
          <p14:tracePt t="33145" x="1390650" y="2590800"/>
          <p14:tracePt t="33160" x="1403350" y="2590800"/>
          <p14:tracePt t="33176" x="1422400" y="2597150"/>
          <p14:tracePt t="33193" x="1447800" y="2603500"/>
          <p14:tracePt t="33210" x="1466850" y="2603500"/>
          <p14:tracePt t="33226" x="1492250" y="2603500"/>
          <p14:tracePt t="33243" x="1498600" y="2603500"/>
          <p14:tracePt t="33337" x="1504950" y="2603500"/>
          <p14:tracePt t="33345" x="1511300" y="2603500"/>
          <p14:tracePt t="33360" x="1524000" y="2603500"/>
          <p14:tracePt t="33377" x="1536700" y="2603500"/>
          <p14:tracePt t="33395" x="1549400" y="2603500"/>
          <p14:tracePt t="33410" x="1562100" y="2603500"/>
          <p14:tracePt t="33427" x="1568450" y="2603500"/>
          <p14:tracePt t="33443" x="1581150" y="2609850"/>
          <p14:tracePt t="33460" x="1619250" y="2609850"/>
          <p14:tracePt t="33477" x="1651000" y="2616200"/>
          <p14:tracePt t="33493" x="1682750" y="2616200"/>
          <p14:tracePt t="33510" x="1695450" y="2616200"/>
          <p14:tracePt t="33528" x="1708150" y="2616200"/>
          <p14:tracePt t="33544" x="1714500" y="2609850"/>
          <p14:tracePt t="33561" x="1720850" y="2603500"/>
          <p14:tracePt t="33577" x="1733550" y="2603500"/>
          <p14:tracePt t="33594" x="1784350" y="2590800"/>
          <p14:tracePt t="33610" x="1835150" y="2590800"/>
          <p14:tracePt t="33627" x="1866900" y="2590800"/>
          <p14:tracePt t="33643" x="1879600" y="2597150"/>
          <p14:tracePt t="33660" x="1885950" y="2603500"/>
          <p14:tracePt t="33677" x="1898650" y="2609850"/>
          <p14:tracePt t="33694" x="1905000" y="2622550"/>
          <p14:tracePt t="33711" x="1911350" y="2628900"/>
          <p14:tracePt t="33727" x="1911350" y="2641600"/>
          <p14:tracePt t="33744" x="1917700" y="2654300"/>
          <p14:tracePt t="33762" x="1917700" y="2667000"/>
          <p14:tracePt t="33778" x="1917700" y="2673350"/>
          <p14:tracePt t="33780" x="1911350" y="2673350"/>
          <p14:tracePt t="33794" x="1898650" y="2686050"/>
          <p14:tracePt t="33812" x="1885950" y="2698750"/>
          <p14:tracePt t="33827" x="1860550" y="2705100"/>
          <p14:tracePt t="33844" x="1828800" y="2711450"/>
          <p14:tracePt t="33860" x="1797050" y="2717800"/>
          <p14:tracePt t="33877" x="1771650" y="2724150"/>
          <p14:tracePt t="33893" x="1746250" y="2730500"/>
          <p14:tracePt t="33912" x="1727200" y="2730500"/>
          <p14:tracePt t="33927" x="1689100" y="2736850"/>
          <p14:tracePt t="33944" x="1638300" y="2736850"/>
          <p14:tracePt t="33960" x="1581150" y="2743200"/>
          <p14:tracePt t="33977" x="1498600" y="2743200"/>
          <p14:tracePt t="33994" x="1409700" y="2743200"/>
          <p14:tracePt t="34011" x="1346200" y="2743200"/>
          <p14:tracePt t="34027" x="1250950" y="2743200"/>
          <p14:tracePt t="34044" x="1200150" y="2743200"/>
          <p14:tracePt t="34061" x="1155700" y="2743200"/>
          <p14:tracePt t="34079" x="1117600" y="2743200"/>
          <p14:tracePt t="34096" x="1066800" y="2749550"/>
          <p14:tracePt t="34113" x="1022350" y="2762250"/>
          <p14:tracePt t="34128" x="990600" y="2768600"/>
          <p14:tracePt t="34146" x="971550" y="2774950"/>
          <p14:tracePt t="34197" x="971550" y="2781300"/>
          <p14:tracePt t="34211" x="971550" y="2794000"/>
          <p14:tracePt t="34227" x="971550" y="2806700"/>
          <p14:tracePt t="34244" x="971550" y="2819400"/>
          <p14:tracePt t="34261" x="977900" y="2838450"/>
          <p14:tracePt t="34277" x="984250" y="2851150"/>
          <p14:tracePt t="34294" x="996950" y="2857500"/>
          <p14:tracePt t="34310" x="1003300" y="2863850"/>
          <p14:tracePt t="34345" x="1009650" y="2863850"/>
          <p14:tracePt t="34378" x="1016000" y="2863850"/>
          <p14:tracePt t="34394" x="1022350" y="2863850"/>
          <p14:tracePt t="34428" x="1028700" y="2870200"/>
          <p14:tracePt t="34445" x="1028700" y="2876550"/>
          <p14:tracePt t="34461" x="1035050" y="2889250"/>
          <p14:tracePt t="34478" x="1035050" y="2895600"/>
          <p14:tracePt t="34494" x="1035050" y="2901950"/>
          <p14:tracePt t="34497" x="1035050" y="2908300"/>
          <p14:tracePt t="34541" x="1035050" y="2914650"/>
          <p14:tracePt t="34561" x="1041400" y="2921000"/>
          <p14:tracePt t="34594" x="1041400" y="2927350"/>
          <p14:tracePt t="34691" x="1047750" y="2927350"/>
          <p14:tracePt t="34706" x="1054100" y="2927350"/>
          <p14:tracePt t="35062" x="1060450" y="2927350"/>
          <p14:tracePt t="35070" x="1066800" y="2921000"/>
          <p14:tracePt t="35079" x="1085850" y="2914650"/>
          <p14:tracePt t="35095" x="1123950" y="2908300"/>
          <p14:tracePt t="35111" x="1200150" y="2901950"/>
          <p14:tracePt t="35129" x="1282700" y="2901950"/>
          <p14:tracePt t="35145" x="1377950" y="2901950"/>
          <p14:tracePt t="35149" x="1416050" y="2901950"/>
          <p14:tracePt t="35162" x="1466850" y="2895600"/>
          <p14:tracePt t="35179" x="1530350" y="2895600"/>
          <p14:tracePt t="35195" x="1555750" y="2889250"/>
          <p14:tracePt t="35212" x="1562100" y="2882900"/>
          <p14:tracePt t="35393" x="1568450" y="2882900"/>
          <p14:tracePt t="35407" x="1568450" y="2876550"/>
          <p14:tracePt t="35416" x="1574800" y="2876550"/>
          <p14:tracePt t="35594" x="1581150" y="2876550"/>
          <p14:tracePt t="35611" x="1587500" y="2876550"/>
          <p14:tracePt t="35619" x="1593850" y="2876550"/>
          <p14:tracePt t="35629" x="1600200" y="2876550"/>
          <p14:tracePt t="35645" x="1612900" y="2870200"/>
          <p14:tracePt t="35663" x="1625600" y="2870200"/>
          <p14:tracePt t="35679" x="1657350" y="2863850"/>
          <p14:tracePt t="35696" x="1708150" y="2851150"/>
          <p14:tracePt t="35713" x="1797050" y="2844800"/>
          <p14:tracePt t="35729" x="1892300" y="2838450"/>
          <p14:tracePt t="35746" x="1981200" y="2832100"/>
          <p14:tracePt t="35762" x="2032000" y="2825750"/>
          <p14:tracePt t="35779" x="2057400" y="2819400"/>
          <p14:tracePt t="36240" x="2051050" y="2819400"/>
          <p14:tracePt t="36262" x="2051050" y="2825750"/>
          <p14:tracePt t="36459" x="2051050" y="2819400"/>
          <p14:tracePt t="36478" x="2063750" y="2813050"/>
          <p14:tracePt t="36495" x="2089150" y="2806700"/>
          <p14:tracePt t="36512" x="2108200" y="2806700"/>
          <p14:tracePt t="36528" x="2114550" y="2806700"/>
          <p14:tracePt t="36618" x="2120900" y="2806700"/>
          <p14:tracePt t="36626" x="2127250" y="2806700"/>
          <p14:tracePt t="36633" x="2133600" y="2806700"/>
          <p14:tracePt t="36645" x="2139950" y="2806700"/>
          <p14:tracePt t="36662" x="2152650" y="2806700"/>
          <p14:tracePt t="36679" x="2159000" y="2800350"/>
          <p14:tracePt t="36729" x="2165350" y="2800350"/>
          <p14:tracePt t="36809" x="2159000" y="2800350"/>
          <p14:tracePt t="36815" x="2146300" y="2806700"/>
          <p14:tracePt t="36830" x="2133600" y="2806700"/>
          <p14:tracePt t="36846" x="2101850" y="2806700"/>
          <p14:tracePt t="36863" x="2057400" y="2806700"/>
          <p14:tracePt t="36880" x="1955800" y="2794000"/>
          <p14:tracePt t="36897" x="1892300" y="2787650"/>
          <p14:tracePt t="36914" x="1758950" y="2768600"/>
          <p14:tracePt t="36930" x="1587500" y="2743200"/>
          <p14:tracePt t="36947" x="1466850" y="2730500"/>
          <p14:tracePt t="36963" x="1333500" y="2705100"/>
          <p14:tracePt t="36980" x="1250950" y="2692400"/>
          <p14:tracePt t="36996" x="1174750" y="2679700"/>
          <p14:tracePt t="37013" x="1123950" y="2679700"/>
          <p14:tracePt t="37030" x="1073150" y="2679700"/>
          <p14:tracePt t="37046" x="1022350" y="2679700"/>
          <p14:tracePt t="37063" x="946150" y="2686050"/>
          <p14:tracePt t="37080" x="882650" y="2698750"/>
          <p14:tracePt t="37097" x="844550" y="2705100"/>
          <p14:tracePt t="37099" x="831850" y="2717800"/>
          <p14:tracePt t="37114" x="819150" y="2730500"/>
          <p14:tracePt t="37131" x="806450" y="2762250"/>
          <p14:tracePt t="37146" x="800100" y="2794000"/>
          <p14:tracePt t="37167" x="800100" y="2838450"/>
          <p14:tracePt t="37185" x="793750" y="2889250"/>
          <p14:tracePt t="37197" x="793750" y="2940050"/>
          <p14:tracePt t="37213" x="793750" y="2978150"/>
          <p14:tracePt t="37230" x="800100" y="3003550"/>
          <p14:tracePt t="37246" x="806450" y="3022600"/>
          <p14:tracePt t="37264" x="825500" y="3035300"/>
          <p14:tracePt t="37280" x="869950" y="3041650"/>
          <p14:tracePt t="37297" x="927100" y="3048000"/>
          <p14:tracePt t="37313" x="1028700" y="3060700"/>
          <p14:tracePt t="37330" x="1111250" y="3067050"/>
          <p14:tracePt t="37332" x="1155700" y="3073400"/>
          <p14:tracePt t="37347" x="1181100" y="3086100"/>
          <p14:tracePt t="37348" x="1200150" y="3086100"/>
          <p14:tracePt t="37499" x="1206500" y="3086100"/>
          <p14:tracePt t="37567" x="1212850" y="3086100"/>
          <p14:tracePt t="37575" x="1225550" y="3092450"/>
          <p14:tracePt t="37598" x="1276350" y="3105150"/>
          <p14:tracePt t="37614" x="1308100" y="3117850"/>
          <p14:tracePt t="37630" x="1314450" y="3117850"/>
          <p14:tracePt t="37647" x="1314450" y="3124200"/>
          <p14:tracePt t="37718" x="1320800" y="3117850"/>
          <p14:tracePt t="37730" x="1327150" y="3117850"/>
          <p14:tracePt t="37751" x="1371600" y="3111500"/>
          <p14:tracePt t="37764" x="1422400" y="3111500"/>
          <p14:tracePt t="37766" x="1447800" y="3111500"/>
          <p14:tracePt t="37780" x="1466850" y="3111500"/>
          <p14:tracePt t="37782" x="1479550" y="3111500"/>
          <p14:tracePt t="37814" x="1485900" y="3111500"/>
          <p14:tracePt t="37877" x="1492250" y="3105150"/>
          <p14:tracePt t="37884" x="1498600" y="3105150"/>
          <p14:tracePt t="37897" x="1504950" y="3105150"/>
          <p14:tracePt t="37914" x="1549400" y="3105150"/>
          <p14:tracePt t="37932" x="1612900" y="3105150"/>
          <p14:tracePt t="37947" x="1631950" y="3105150"/>
          <p14:tracePt t="37964" x="1663700" y="3105150"/>
          <p14:tracePt t="37980" x="1689100" y="3105150"/>
          <p14:tracePt t="37997" x="1701800" y="3105150"/>
          <p14:tracePt t="38016" x="1720850" y="3105150"/>
          <p14:tracePt t="38033" x="1733550" y="3111500"/>
          <p14:tracePt t="38049" x="1752600" y="3117850"/>
          <p14:tracePt t="38064" x="1765300" y="3117850"/>
          <p14:tracePt t="38082" x="1778000" y="3124200"/>
          <p14:tracePt t="38097" x="1784350" y="3124200"/>
          <p14:tracePt t="38114" x="1790700" y="3124200"/>
          <p14:tracePt t="38130" x="1797050" y="3124200"/>
          <p14:tracePt t="38149" x="1803400" y="3130550"/>
          <p14:tracePt t="38164" x="1809750" y="3130550"/>
          <p14:tracePt t="38180" x="1816100" y="3130550"/>
          <p14:tracePt t="38309" x="1816100" y="3136900"/>
          <p14:tracePt t="38342" x="1816100" y="3143250"/>
          <p14:tracePt t="39061" x="1809750" y="3143250"/>
          <p14:tracePt t="39070" x="1803400" y="3143250"/>
          <p14:tracePt t="39081" x="1797050" y="3143250"/>
          <p14:tracePt t="39098" x="1784350" y="3149600"/>
          <p14:tracePt t="39184" x="1790700" y="3143250"/>
          <p14:tracePt t="39198" x="1809750" y="3136900"/>
          <p14:tracePt t="39215" x="1866900" y="3124200"/>
          <p14:tracePt t="39231" x="1936750" y="3117850"/>
          <p14:tracePt t="39249" x="2012950" y="3117850"/>
          <p14:tracePt t="39265" x="2095500" y="3117850"/>
          <p14:tracePt t="39282" x="2165350" y="3124200"/>
          <p14:tracePt t="39299" x="2203450" y="3130550"/>
          <p14:tracePt t="39303" x="2209800" y="3130550"/>
          <p14:tracePt t="39315" x="2209800" y="3136900"/>
          <p14:tracePt t="39332" x="2209800" y="3149600"/>
          <p14:tracePt t="39349" x="2203450" y="3155950"/>
          <p14:tracePt t="39365" x="2178050" y="3175000"/>
          <p14:tracePt t="39367" x="2159000" y="3187700"/>
          <p14:tracePt t="39382" x="2108200" y="3219450"/>
          <p14:tracePt t="39399" x="2051050" y="3244850"/>
          <p14:tracePt t="39417" x="1936750" y="3276600"/>
          <p14:tracePt t="39432" x="1828800" y="3295650"/>
          <p14:tracePt t="39448" x="1644650" y="3314700"/>
          <p14:tracePt t="39465" x="1504950" y="3314700"/>
          <p14:tracePt t="39482" x="1365250" y="3314700"/>
          <p14:tracePt t="39499" x="1238250" y="3314700"/>
          <p14:tracePt t="39515" x="1143000" y="3314700"/>
          <p14:tracePt t="39532" x="1079500" y="3314700"/>
          <p14:tracePt t="39548" x="1041400" y="3321050"/>
          <p14:tracePt t="39565" x="990600" y="3333750"/>
          <p14:tracePt t="39583" x="952500" y="3333750"/>
          <p14:tracePt t="39599" x="914400" y="3333750"/>
          <p14:tracePt t="39616" x="869950" y="3333750"/>
          <p14:tracePt t="39633" x="857250" y="3333750"/>
          <p14:tracePt t="39648" x="850900" y="3333750"/>
          <p14:tracePt t="39693" x="857250" y="3333750"/>
          <p14:tracePt t="39718" x="863600" y="3333750"/>
          <p14:tracePt t="39815" x="869950" y="3327400"/>
          <p14:tracePt t="39823" x="876300" y="3327400"/>
          <p14:tracePt t="39832" x="889000" y="3321050"/>
          <p14:tracePt t="39850" x="908050" y="3314700"/>
          <p14:tracePt t="39866" x="920750" y="3308350"/>
          <p14:tracePt t="39884" x="927100" y="3308350"/>
          <p14:tracePt t="39899" x="939800" y="3308350"/>
          <p14:tracePt t="39916" x="958850" y="3308350"/>
          <p14:tracePt t="39919" x="965200" y="3308350"/>
          <p14:tracePt t="39933" x="984250" y="3308350"/>
          <p14:tracePt t="39950" x="1028700" y="3295650"/>
          <p14:tracePt t="39968" x="1060450" y="3289300"/>
          <p14:tracePt t="39982" x="1085850" y="3282950"/>
          <p14:tracePt t="39999" x="1104900" y="3282950"/>
          <p14:tracePt t="40391" x="1111250" y="3276600"/>
          <p14:tracePt t="40402" x="1117600" y="3276600"/>
          <p14:tracePt t="40416" x="1123950" y="3276600"/>
          <p14:tracePt t="40761" x="1123950" y="3270250"/>
          <p14:tracePt t="40770" x="1130300" y="3270250"/>
          <p14:tracePt t="40979" x="1136650" y="3270250"/>
          <p14:tracePt t="40987" x="1155700" y="3270250"/>
          <p14:tracePt t="41001" x="1181100" y="3270250"/>
          <p14:tracePt t="41017" x="1270000" y="3276600"/>
          <p14:tracePt t="41034" x="1473200" y="3308350"/>
          <p14:tracePt t="41051" x="1619250" y="3327400"/>
          <p14:tracePt t="41067" x="1727200" y="3346450"/>
          <p14:tracePt t="41083" x="1797050" y="3359150"/>
          <p14:tracePt t="41101" x="1809750" y="3359150"/>
          <p14:tracePt t="41165" x="1809750" y="3365500"/>
          <p14:tracePt t="41189" x="1803400" y="3378200"/>
          <p14:tracePt t="41200" x="1797050" y="3384550"/>
          <p14:tracePt t="41217" x="1739900" y="3416300"/>
          <p14:tracePt t="41233" x="1689100" y="3441700"/>
          <p14:tracePt t="41250" x="1606550" y="3460750"/>
          <p14:tracePt t="41253" x="1568450" y="3467100"/>
          <p14:tracePt t="41267" x="1524000" y="3473450"/>
          <p14:tracePt t="41284" x="1492250" y="3479800"/>
          <p14:tracePt t="41301" x="1466850" y="3486150"/>
          <p14:tracePt t="41317" x="1428750" y="3492500"/>
          <p14:tracePt t="41334" x="1371600" y="3505200"/>
          <p14:tracePt t="41350" x="1295400" y="3517900"/>
          <p14:tracePt t="41367" x="1219200" y="3530600"/>
          <p14:tracePt t="41383" x="1162050" y="3543300"/>
          <p14:tracePt t="41401" x="1117600" y="3562350"/>
          <p14:tracePt t="41417" x="1079500" y="3581400"/>
          <p14:tracePt t="41433" x="1066800" y="3587750"/>
          <p14:tracePt t="41451" x="1060450" y="3594100"/>
          <p14:tracePt t="41570" x="1054100" y="3594100"/>
          <p14:tracePt t="41584" x="1054100" y="3600450"/>
          <p14:tracePt t="41601" x="1047750" y="3600450"/>
          <p14:tracePt t="41634" x="1047750" y="3606800"/>
          <p14:tracePt t="41684" x="1060450" y="3606800"/>
          <p14:tracePt t="41701" x="1085850" y="3600450"/>
          <p14:tracePt t="41717" x="1104900" y="3600450"/>
          <p14:tracePt t="41734" x="1130300" y="3594100"/>
          <p14:tracePt t="41751" x="1149350" y="3594100"/>
          <p14:tracePt t="41767" x="1155700" y="3594100"/>
          <p14:tracePt t="41783" x="1181100" y="3594100"/>
          <p14:tracePt t="41801" x="1200150" y="3594100"/>
          <p14:tracePt t="41817" x="1212850" y="3594100"/>
          <p14:tracePt t="41833" x="1225550" y="3594100"/>
          <p14:tracePt t="41851" x="1231900" y="3594100"/>
          <p14:tracePt t="41897" x="1238250" y="3594100"/>
          <p14:tracePt t="42259" x="1244600" y="3594100"/>
          <p14:tracePt t="42268" x="1250950" y="3594100"/>
          <p14:tracePt t="42285" x="1282700" y="3594100"/>
          <p14:tracePt t="42301" x="1295400" y="3594100"/>
          <p14:tracePt t="42334" x="1301750" y="3594100"/>
          <p14:tracePt t="42351" x="1308100" y="3594100"/>
          <p14:tracePt t="42385" x="1320800" y="3587750"/>
          <p14:tracePt t="42401" x="1346200" y="3581400"/>
          <p14:tracePt t="42418" x="1390650" y="3575050"/>
          <p14:tracePt t="42434" x="1441450" y="3575050"/>
          <p14:tracePt t="42452" x="1549400" y="3568700"/>
          <p14:tracePt t="42468" x="1606550" y="3568700"/>
          <p14:tracePt t="42485" x="1657350" y="3568700"/>
          <p14:tracePt t="42501" x="1689100" y="3575050"/>
          <p14:tracePt t="42517" x="1708150" y="3575050"/>
          <p14:tracePt t="42535" x="1714500" y="3581400"/>
          <p14:tracePt t="42607" x="1714500" y="3587750"/>
          <p14:tracePt t="42616" x="1701800" y="3594100"/>
          <p14:tracePt t="42624" x="1689100" y="3600450"/>
          <p14:tracePt t="42634" x="1670050" y="3613150"/>
          <p14:tracePt t="42650" x="1625600" y="3632200"/>
          <p14:tracePt t="42668" x="1568450" y="3651250"/>
          <p14:tracePt t="42684" x="1511300" y="3670300"/>
          <p14:tracePt t="42702" x="1435100" y="3676650"/>
          <p14:tracePt t="42705" x="1397000" y="3683000"/>
          <p14:tracePt t="42718" x="1320800" y="3683000"/>
          <p14:tracePt t="42734" x="1219200" y="3683000"/>
          <p14:tracePt t="42751" x="1143000" y="3670300"/>
          <p14:tracePt t="42769" x="1079500" y="3663950"/>
          <p14:tracePt t="42784" x="1016000" y="3651250"/>
          <p14:tracePt t="42801" x="977900" y="3644900"/>
          <p14:tracePt t="42818" x="946150" y="3644900"/>
          <p14:tracePt t="42834" x="927100" y="3638550"/>
          <p14:tracePt t="42868" x="914400" y="3638550"/>
          <p14:tracePt t="42885" x="901700" y="3651250"/>
          <p14:tracePt t="42901" x="895350" y="3657600"/>
          <p14:tracePt t="42920" x="869950" y="3676650"/>
          <p14:tracePt t="42935" x="857250" y="3683000"/>
          <p14:tracePt t="42952" x="825500" y="3714750"/>
          <p14:tracePt t="42969" x="806450" y="3733800"/>
          <p14:tracePt t="42985" x="793750" y="3746500"/>
          <p14:tracePt t="43001" x="768350" y="3765550"/>
          <p14:tracePt t="43018" x="742950" y="3784600"/>
          <p14:tracePt t="43035" x="711200" y="3810000"/>
          <p14:tracePt t="43052" x="685800" y="3822700"/>
          <p14:tracePt t="43069" x="666750" y="3848100"/>
          <p14:tracePt t="43085" x="666750" y="3854450"/>
          <p14:tracePt t="43163" x="666750" y="3848100"/>
          <p14:tracePt t="43171" x="673100" y="3848100"/>
          <p14:tracePt t="43292" x="679450" y="3848100"/>
          <p14:tracePt t="43308" x="685800" y="3848100"/>
          <p14:tracePt t="43321" x="692150" y="3848100"/>
          <p14:tracePt t="43336" x="717550" y="3848100"/>
          <p14:tracePt t="43353" x="742950" y="3848100"/>
          <p14:tracePt t="43355" x="755650" y="3848100"/>
          <p14:tracePt t="43369" x="787400" y="3848100"/>
          <p14:tracePt t="43386" x="806450" y="3848100"/>
          <p14:tracePt t="43402" x="844550" y="3848100"/>
          <p14:tracePt t="43418" x="850900" y="3848100"/>
          <p14:tracePt t="43435" x="863600" y="3848100"/>
          <p14:tracePt t="43452" x="869950" y="3848100"/>
          <p14:tracePt t="43468" x="876300" y="3848100"/>
          <p14:tracePt t="43487" x="889000" y="3841750"/>
          <p14:tracePt t="43502" x="895350" y="3841750"/>
          <p14:tracePt t="43518" x="901700" y="3841750"/>
          <p14:tracePt t="43554" x="908050" y="3841750"/>
          <p14:tracePt t="43577" x="914400" y="3841750"/>
          <p14:tracePt t="43925" x="920750" y="3841750"/>
          <p14:tracePt t="43936" x="933450" y="3841750"/>
          <p14:tracePt t="43954" x="1016000" y="3848100"/>
          <p14:tracePt t="43970" x="1060450" y="3848100"/>
          <p14:tracePt t="43985" x="1073150" y="3848100"/>
          <p14:tracePt t="44002" x="1079500" y="3848100"/>
          <p14:tracePt t="44106" x="1085850" y="3848100"/>
          <p14:tracePt t="44328" x="1092200" y="3848100"/>
          <p14:tracePt t="44336" x="1098550" y="3841750"/>
          <p14:tracePt t="44353" x="1130300" y="3829050"/>
          <p14:tracePt t="44370" x="1187450" y="3797300"/>
          <p14:tracePt t="44386" x="1282700" y="3765550"/>
          <p14:tracePt t="44403" x="1454150" y="3740150"/>
          <p14:tracePt t="44420" x="1606550" y="3721100"/>
          <p14:tracePt t="44436" x="1714500" y="3708400"/>
          <p14:tracePt t="44453" x="1758950" y="3702050"/>
          <p14:tracePt t="44469" x="1765300" y="3702050"/>
          <p14:tracePt t="44533" x="1771650" y="3702050"/>
          <p14:tracePt t="44541" x="1778000" y="3714750"/>
          <p14:tracePt t="44555" x="1803400" y="3733800"/>
          <p14:tracePt t="44569" x="1816100" y="3746500"/>
          <p14:tracePt t="44586" x="1854200" y="3765550"/>
          <p14:tracePt t="44603" x="1885950" y="3778250"/>
          <p14:tracePt t="44620" x="1911350" y="3784600"/>
          <p14:tracePt t="44637" x="1924050" y="3790950"/>
          <p14:tracePt t="44653" x="1949450" y="3803650"/>
          <p14:tracePt t="44669" x="1968500" y="3816350"/>
          <p14:tracePt t="44686" x="1993900" y="3829050"/>
          <p14:tracePt t="44703" x="2019300" y="3841750"/>
          <p14:tracePt t="44721" x="2051050" y="3848100"/>
          <p14:tracePt t="44736" x="2089150" y="3848100"/>
          <p14:tracePt t="44753" x="2120900" y="3854450"/>
          <p14:tracePt t="44769" x="2152650" y="3854450"/>
          <p14:tracePt t="44787" x="2171700" y="3854450"/>
          <p14:tracePt t="44803" x="2184400" y="3854450"/>
          <p14:tracePt t="44805" x="2190750" y="3854450"/>
          <p14:tracePt t="44915" x="2197100" y="3854450"/>
          <p14:tracePt t="44936" x="2203450" y="3854450"/>
          <p14:tracePt t="44953" x="2216150" y="3848100"/>
          <p14:tracePt t="44970" x="2228850" y="3841750"/>
          <p14:tracePt t="44988" x="2235200" y="3835400"/>
          <p14:tracePt t="45003" x="2241550" y="3829050"/>
          <p14:tracePt t="45020" x="2247900" y="3810000"/>
          <p14:tracePt t="45037" x="2254250" y="3797300"/>
          <p14:tracePt t="45053" x="2266950" y="3771900"/>
          <p14:tracePt t="45070" x="2266950" y="3752850"/>
          <p14:tracePt t="45086" x="2273300" y="3733800"/>
          <p14:tracePt t="45103" x="2273300" y="3727450"/>
          <p14:tracePt t="45137" x="2254250" y="3721100"/>
          <p14:tracePt t="45153" x="2203450" y="3721100"/>
          <p14:tracePt t="45170" x="2159000" y="3721100"/>
          <p14:tracePt t="45187" x="2120900" y="3721100"/>
          <p14:tracePt t="45203" x="2095500" y="3721100"/>
          <p14:tracePt t="45220" x="2063750" y="3721100"/>
          <p14:tracePt t="45238" x="2025650" y="3714750"/>
          <p14:tracePt t="45254" x="1955800" y="3708400"/>
          <p14:tracePt t="45257" x="1892300" y="3702050"/>
          <p14:tracePt t="45270" x="1847850" y="3702050"/>
          <p14:tracePt t="45287" x="1720850" y="3683000"/>
          <p14:tracePt t="45304" x="1473200" y="3670300"/>
          <p14:tracePt t="45322" x="1352550" y="3670300"/>
          <p14:tracePt t="45339" x="1250950" y="3683000"/>
          <p14:tracePt t="45353" x="1181100" y="3702050"/>
          <p14:tracePt t="45370" x="1085850" y="3733800"/>
          <p14:tracePt t="45387" x="1016000" y="3759200"/>
          <p14:tracePt t="45403" x="946150" y="3790950"/>
          <p14:tracePt t="45420" x="901700" y="3810000"/>
          <p14:tracePt t="45436" x="882650" y="3822700"/>
          <p14:tracePt t="45454" x="876300" y="3829050"/>
          <p14:tracePt t="45488" x="876300" y="3841750"/>
          <p14:tracePt t="45503" x="869950" y="3860800"/>
          <p14:tracePt t="45520" x="857250" y="3886200"/>
          <p14:tracePt t="45537" x="850900" y="3905250"/>
          <p14:tracePt t="45553" x="838200" y="3930650"/>
          <p14:tracePt t="45570" x="831850" y="3943350"/>
          <p14:tracePt t="45587" x="831850" y="3956050"/>
          <p14:tracePt t="45604" x="825500" y="3962400"/>
          <p14:tracePt t="45621" x="825500" y="3975100"/>
          <p14:tracePt t="45637" x="825500" y="4000500"/>
          <p14:tracePt t="45653" x="825500" y="4051300"/>
          <p14:tracePt t="45671" x="825500" y="4089400"/>
          <p14:tracePt t="45687" x="825500" y="4102100"/>
          <p14:tracePt t="45703" x="825500" y="4114800"/>
          <p14:tracePt t="45737" x="831850" y="4121150"/>
          <p14:tracePt t="45753" x="857250" y="4121150"/>
          <p14:tracePt t="45772" x="908050" y="4108450"/>
          <p14:tracePt t="45788" x="952500" y="4102100"/>
          <p14:tracePt t="45804" x="1003300" y="4095750"/>
          <p14:tracePt t="45823" x="1035050" y="4089400"/>
          <p14:tracePt t="45840" x="1054100" y="4083050"/>
          <p14:tracePt t="45856" x="1073150" y="4083050"/>
          <p14:tracePt t="45871" x="1073150" y="4076700"/>
          <p14:tracePt t="45889" x="1085850" y="4076700"/>
          <p14:tracePt t="45904" x="1092200" y="4076700"/>
          <p14:tracePt t="46073" x="1098550" y="4076700"/>
          <p14:tracePt t="46081" x="1104900" y="4076700"/>
          <p14:tracePt t="46090" x="1111250" y="4083050"/>
          <p14:tracePt t="46104" x="1130300" y="4089400"/>
          <p14:tracePt t="46121" x="1149350" y="4108450"/>
          <p14:tracePt t="46138" x="1162050" y="4114800"/>
          <p14:tracePt t="46154" x="1162050" y="4121150"/>
          <p14:tracePt t="46226" x="1168400" y="4121150"/>
          <p14:tracePt t="46234" x="1181100" y="4121150"/>
          <p14:tracePt t="46241" x="1193800" y="4114800"/>
          <p14:tracePt t="46255" x="1212850" y="4102100"/>
          <p14:tracePt t="46272" x="1231900" y="4089400"/>
          <p14:tracePt t="46289" x="1250950" y="4076700"/>
          <p14:tracePt t="46306" x="1263650" y="4070350"/>
          <p14:tracePt t="46321" x="1276350" y="4064000"/>
          <p14:tracePt t="46338" x="1301750" y="4064000"/>
          <p14:tracePt t="46354" x="1320800" y="4064000"/>
          <p14:tracePt t="46371" x="1327150" y="4064000"/>
          <p14:tracePt t="46390" x="1333500" y="4064000"/>
          <p14:tracePt t="46535" x="1327150" y="4064000"/>
          <p14:tracePt t="46583" x="1320800" y="4064000"/>
          <p14:tracePt t="46604" x="1320800" y="4070350"/>
          <p14:tracePt t="46621" x="1314450" y="4070350"/>
          <p14:tracePt t="46671" x="1308100" y="4070350"/>
          <p14:tracePt t="46710" x="1301750" y="4070350"/>
          <p14:tracePt t="46824" x="1295400" y="4070350"/>
          <p14:tracePt t="46860" x="1289050" y="4070350"/>
          <p14:tracePt t="46913" x="1282700" y="4070350"/>
          <p14:tracePt t="47040" x="1276350" y="4070350"/>
          <p14:tracePt t="47111" x="1276350" y="4064000"/>
          <p14:tracePt t="47140" x="1270000" y="4057650"/>
          <p14:tracePt t="47163" x="1270000" y="4051300"/>
          <p14:tracePt t="47187" x="1270000" y="4044950"/>
          <p14:tracePt t="47205" x="1263650" y="4032250"/>
          <p14:tracePt t="47221" x="1263650" y="4013200"/>
          <p14:tracePt t="47238" x="1270000" y="3987800"/>
          <p14:tracePt t="47256" x="1276350" y="3962400"/>
          <p14:tracePt t="47272" x="1276350" y="3949700"/>
          <p14:tracePt t="47288" x="1289050" y="3924300"/>
          <p14:tracePt t="47306" x="1295400" y="3898900"/>
          <p14:tracePt t="47322" x="1308100" y="3873500"/>
          <p14:tracePt t="47339" x="1308100" y="3867150"/>
          <p14:tracePt t="47356" x="1320800" y="3867150"/>
          <p14:tracePt t="47372" x="1339850" y="3886200"/>
          <p14:tracePt t="47388" x="1377950" y="3917950"/>
          <p14:tracePt t="47405" x="1403350" y="3937000"/>
          <p14:tracePt t="47421" x="1422400" y="3937000"/>
          <p14:tracePt t="47438" x="1441450" y="3930650"/>
          <p14:tracePt t="47455" x="1460500" y="3905250"/>
          <p14:tracePt t="47472" x="1479550" y="3873500"/>
          <p14:tracePt t="47476" x="1485900" y="3867150"/>
          <p14:tracePt t="47489" x="1492250" y="3860800"/>
          <p14:tracePt t="47558" x="1485900" y="3860800"/>
          <p14:tracePt t="47565" x="1479550" y="3860800"/>
          <p14:tracePt t="47573" x="1473200" y="3860800"/>
          <p14:tracePt t="47589" x="1460500" y="3860800"/>
          <p14:tracePt t="47605" x="1454150" y="3860800"/>
          <p14:tracePt t="47671" x="1447800" y="3860800"/>
          <p14:tracePt t="47685" x="1441450" y="3860800"/>
          <p14:tracePt t="47694" x="1435100" y="3860800"/>
          <p14:tracePt t="47722" x="1428750" y="3860800"/>
          <p14:tracePt t="47815" x="1422400" y="3860800"/>
          <p14:tracePt t="47894" x="1416050" y="3860800"/>
          <p14:tracePt t="47916" x="1416050" y="3854450"/>
          <p14:tracePt t="47961" x="1409700" y="3854450"/>
          <p14:tracePt t="47967" x="1409700" y="3848100"/>
          <p14:tracePt t="47989" x="1397000" y="3835400"/>
          <p14:tracePt t="48006" x="1397000" y="3829050"/>
          <p14:tracePt t="48023" x="1390650" y="3822700"/>
          <p14:tracePt t="48026" x="1390650" y="3816350"/>
          <p14:tracePt t="48039" x="1384300" y="3816350"/>
          <p14:tracePt t="48058" x="1384300" y="3803650"/>
          <p14:tracePt t="48073" x="1377950" y="3803650"/>
          <p14:tracePt t="48091" x="1377950" y="3797300"/>
          <p14:tracePt t="48106" x="1377950" y="3790950"/>
          <p14:tracePt t="48123" x="1377950" y="3784600"/>
          <p14:tracePt t="48140" x="1377950" y="3771900"/>
          <p14:tracePt t="48156" x="1377950" y="3765550"/>
          <p14:tracePt t="48173" x="1377950" y="3759200"/>
          <p14:tracePt t="48189" x="1384300" y="3752850"/>
          <p14:tracePt t="48207" x="1384300" y="3740150"/>
          <p14:tracePt t="48223" x="1390650" y="3727450"/>
          <p14:tracePt t="48240" x="1397000" y="3689350"/>
          <p14:tracePt t="48256" x="1397000" y="3663950"/>
          <p14:tracePt t="48274" x="1397000" y="3638550"/>
          <p14:tracePt t="48290" x="1397000" y="3632200"/>
          <p14:tracePt t="48291" x="1397000" y="3613150"/>
          <p14:tracePt t="48306" x="1403350" y="3600450"/>
          <p14:tracePt t="48323" x="1403350" y="3587750"/>
          <p14:tracePt t="48339" x="1403350" y="3581400"/>
          <p14:tracePt t="48356" x="1403350" y="3575050"/>
          <p14:tracePt t="48373" x="1403350" y="3568700"/>
          <p14:tracePt t="48389" x="1403350" y="3562350"/>
          <p14:tracePt t="48406" x="1403350" y="3556000"/>
          <p14:tracePt t="48423" x="1397000" y="3543300"/>
          <p14:tracePt t="48439" x="1397000" y="3536950"/>
          <p14:tracePt t="48457" x="1384300" y="3530600"/>
          <p14:tracePt t="48461" x="1377950" y="3530600"/>
          <p14:tracePt t="48473" x="1371600" y="3524250"/>
          <p14:tracePt t="48490" x="1352550" y="3517900"/>
          <p14:tracePt t="48506" x="1333500" y="3511550"/>
          <p14:tracePt t="48523" x="1327150" y="3511550"/>
          <p14:tracePt t="48539" x="1314450" y="3498850"/>
          <p14:tracePt t="48556" x="1301750" y="3486150"/>
          <p14:tracePt t="48573" x="1282700" y="3467100"/>
          <p14:tracePt t="48593" x="1263650" y="3448050"/>
          <p14:tracePt t="48606" x="1238250" y="3416300"/>
          <p14:tracePt t="48623" x="1212850" y="3378200"/>
          <p14:tracePt t="48640" x="1187450" y="3340100"/>
          <p14:tracePt t="48658" x="1162050" y="3295650"/>
          <p14:tracePt t="48673" x="1143000" y="3232150"/>
          <p14:tracePt t="48689" x="1123950" y="3187700"/>
          <p14:tracePt t="48706" x="1117600" y="3149600"/>
          <p14:tracePt t="48724" x="1104900" y="3124200"/>
          <p14:tracePt t="48739" x="1085850" y="3092450"/>
          <p14:tracePt t="48742" x="1066800" y="3079750"/>
          <p14:tracePt t="48757" x="1047750" y="3067050"/>
          <p14:tracePt t="48772" x="1028700" y="3054350"/>
          <p14:tracePt t="48789" x="1009650" y="3054350"/>
          <p14:tracePt t="48831" x="1009650" y="3048000"/>
          <p14:tracePt t="48856" x="996950" y="3048000"/>
          <p14:tracePt t="48873" x="977900" y="3041650"/>
          <p14:tracePt t="48889" x="946150" y="3035300"/>
          <p14:tracePt t="48907" x="876300" y="3009900"/>
          <p14:tracePt t="48923" x="806450" y="2984500"/>
          <p14:tracePt t="48940" x="736600" y="2946400"/>
          <p14:tracePt t="48956" x="698500" y="2927350"/>
          <p14:tracePt t="48973" x="666750" y="2895600"/>
          <p14:tracePt t="48990" x="647700" y="2876550"/>
          <p14:tracePt t="49007" x="635000" y="2863850"/>
          <p14:tracePt t="49023" x="609600" y="2851150"/>
          <p14:tracePt t="49040" x="565150" y="2819400"/>
          <p14:tracePt t="49056" x="527050" y="2794000"/>
          <p14:tracePt t="49073" x="469900" y="2762250"/>
          <p14:tracePt t="49090" x="438150" y="2743200"/>
          <p14:tracePt t="49106" x="419100" y="2724150"/>
          <p14:tracePt t="49123" x="412750" y="2717800"/>
          <p14:tracePt t="49193" x="406400" y="2711450"/>
          <p14:tracePt t="49200" x="406400" y="2705100"/>
          <p14:tracePt t="49210" x="406400" y="2698750"/>
          <p14:tracePt t="49225" x="406400" y="2692400"/>
          <p14:tracePt t="49240" x="400050" y="2679700"/>
          <p14:tracePt t="49257" x="400050" y="2673350"/>
          <p14:tracePt t="49589" x="400050" y="2667000"/>
          <p14:tracePt t="49598" x="387350" y="2667000"/>
          <p14:tracePt t="49607" x="374650" y="2654300"/>
          <p14:tracePt t="49624" x="336550" y="2628900"/>
          <p14:tracePt t="49640" x="298450" y="2603500"/>
          <p14:tracePt t="49658" x="247650" y="2571750"/>
          <p14:tracePt t="49674" x="234950" y="2565400"/>
          <p14:tracePt t="49690" x="228600" y="2565400"/>
          <p14:tracePt t="49744" x="228600" y="2559050"/>
          <p14:tracePt t="49936" x="234950" y="2559050"/>
          <p14:tracePt t="49944" x="241300" y="2559050"/>
          <p14:tracePt t="49958" x="260350" y="2565400"/>
          <p14:tracePt t="49974" x="279400" y="2571750"/>
          <p14:tracePt t="49991" x="304800" y="2571750"/>
          <p14:tracePt t="50008" x="323850" y="2571750"/>
          <p14:tracePt t="50024" x="342900" y="2571750"/>
          <p14:tracePt t="50040" x="361950" y="2571750"/>
          <p14:tracePt t="50058" x="374650" y="2571750"/>
          <p14:tracePt t="50074" x="381000" y="2571750"/>
          <p14:tracePt t="50091" x="387350" y="2571750"/>
          <p14:tracePt t="50108" x="400050" y="2571750"/>
          <p14:tracePt t="50124" x="412750" y="2571750"/>
          <p14:tracePt t="50141" x="425450" y="2571750"/>
          <p14:tracePt t="50143" x="431800" y="2571750"/>
          <p14:tracePt t="50158" x="444500" y="2571750"/>
          <p14:tracePt t="50174" x="450850" y="2571750"/>
          <p14:tracePt t="50375" x="450850" y="2565400"/>
          <p14:tracePt t="50391" x="457200" y="2565400"/>
          <p14:tracePt t="50408" x="469900" y="2565400"/>
          <p14:tracePt t="50424" x="482600" y="2565400"/>
          <p14:tracePt t="50441" x="488950" y="2565400"/>
          <p14:tracePt t="50459" x="495300" y="2565400"/>
          <p14:tracePt t="50524" x="495300" y="2559050"/>
          <p14:tracePt t="50532" x="488950" y="2559050"/>
          <p14:tracePt t="50541" x="488950" y="2552700"/>
          <p14:tracePt t="50558" x="482600" y="2546350"/>
          <p14:tracePt t="50575" x="482600" y="2533650"/>
          <p14:tracePt t="50591" x="482600" y="2527300"/>
          <p14:tracePt t="50608" x="482600" y="2520950"/>
          <p14:tracePt t="50625" x="482600" y="2514600"/>
          <p14:tracePt t="50627" x="482600" y="2508250"/>
          <p14:tracePt t="50642" x="482600" y="2501900"/>
          <p14:tracePt t="50658" x="495300" y="2470150"/>
          <p14:tracePt t="50675" x="539750" y="2425700"/>
          <p14:tracePt t="50691" x="654050" y="2374900"/>
          <p14:tracePt t="50708" x="781050" y="2349500"/>
          <p14:tracePt t="50724" x="914400" y="2343150"/>
          <p14:tracePt t="50741" x="1054100" y="2355850"/>
          <p14:tracePt t="50758" x="1181100" y="2381250"/>
          <p14:tracePt t="50774" x="1282700" y="2406650"/>
          <p14:tracePt t="50791" x="1365250" y="2438400"/>
          <p14:tracePt t="50808" x="1460500" y="2463800"/>
          <p14:tracePt t="50825" x="1562100" y="2482850"/>
          <p14:tracePt t="50841" x="1663700" y="2495550"/>
          <p14:tracePt t="50858" x="1739900" y="2495550"/>
          <p14:tracePt t="50875" x="1809750" y="2489200"/>
          <p14:tracePt t="50877" x="1841500" y="2476500"/>
          <p14:tracePt t="50891" x="1873250" y="2457450"/>
          <p14:tracePt t="50908" x="1898650" y="2432050"/>
          <p14:tracePt t="50926" x="1917700" y="2393950"/>
          <p14:tracePt t="50941" x="1936750" y="2355850"/>
          <p14:tracePt t="50958" x="1968500" y="2305050"/>
          <p14:tracePt t="50975" x="2006600" y="2235200"/>
          <p14:tracePt t="50992" x="2032000" y="2146300"/>
          <p14:tracePt t="51008" x="2044700" y="2051050"/>
          <p14:tracePt t="51025" x="2044700" y="1981200"/>
          <p14:tracePt t="51042" x="2032000" y="1879600"/>
          <p14:tracePt t="51058" x="2006600" y="1784350"/>
          <p14:tracePt t="51062" x="2000250" y="1758950"/>
          <p14:tracePt t="51075" x="1974850" y="1701800"/>
          <p14:tracePt t="51091" x="1911350" y="1638300"/>
          <p14:tracePt t="51108" x="1809750" y="1568450"/>
          <p14:tracePt t="51125" x="1739900" y="1543050"/>
          <p14:tracePt t="51141" x="1587500" y="1498600"/>
          <p14:tracePt t="51159" x="1492250" y="1485900"/>
          <p14:tracePt t="51175" x="1428750" y="1479550"/>
          <p14:tracePt t="51193" x="1308100" y="1485900"/>
          <p14:tracePt t="51208" x="1193800" y="1504950"/>
          <p14:tracePt t="51225" x="1016000" y="1543050"/>
          <p14:tracePt t="51242" x="831850" y="1581150"/>
          <p14:tracePt t="51258" x="698500" y="1612900"/>
          <p14:tracePt t="51275" x="533400" y="1651000"/>
          <p14:tracePt t="51292" x="438150" y="1689100"/>
          <p14:tracePt t="51309" x="393700" y="1739900"/>
          <p14:tracePt t="51312" x="374650" y="1765300"/>
          <p14:tracePt t="51326" x="361950" y="1797050"/>
          <p14:tracePt t="51328" x="336550" y="1841500"/>
          <p14:tracePt t="51342" x="260350" y="1949450"/>
          <p14:tracePt t="51358" x="215900" y="2025650"/>
          <p14:tracePt t="51377" x="107950" y="2235200"/>
          <p14:tracePt t="51394" x="82550" y="2413000"/>
          <p14:tracePt t="51409" x="88900" y="2565400"/>
          <p14:tracePt t="51425" x="152400" y="2774950"/>
          <p14:tracePt t="51442" x="222250" y="2959100"/>
          <p14:tracePt t="51460" x="298450" y="3168650"/>
          <p14:tracePt t="51475" x="368300" y="3365500"/>
          <p14:tracePt t="51492" x="419100" y="3498850"/>
          <p14:tracePt t="51508" x="495300" y="3638550"/>
          <p14:tracePt t="51525" x="622300" y="3746500"/>
          <p14:tracePt t="51542" x="787400" y="3790950"/>
          <p14:tracePt t="51559" x="971550" y="3810000"/>
          <p14:tracePt t="51576" x="1263650" y="3829050"/>
          <p14:tracePt t="51594" x="1441450" y="3835400"/>
          <p14:tracePt t="51609" x="1619250" y="3848100"/>
          <p14:tracePt t="51627" x="1733550" y="3854450"/>
          <p14:tracePt t="51645" x="1784350" y="3854450"/>
          <p14:tracePt t="51739" x="1784350" y="3848100"/>
          <p14:tracePt t="51759" x="1784350" y="3835400"/>
          <p14:tracePt t="51776" x="1784350" y="3829050"/>
          <p14:tracePt t="51826" x="1784350" y="3822700"/>
          <p14:tracePt t="51919" x="1784350" y="3816350"/>
          <p14:tracePt t="51925" x="1784350" y="3810000"/>
          <p14:tracePt t="51943" x="1784350" y="3803650"/>
          <p14:tracePt t="51959" x="1784350" y="3797300"/>
          <p14:tracePt t="51975" x="1784350" y="3784600"/>
          <p14:tracePt t="51992" x="1790700" y="3778250"/>
          <p14:tracePt t="52009" x="1790700" y="3765550"/>
          <p14:tracePt t="52026" x="1797050" y="3752850"/>
          <p14:tracePt t="52044" x="1803400" y="3714750"/>
          <p14:tracePt t="52059" x="1809750" y="3702050"/>
          <p14:tracePt t="52076" x="1816100" y="3670300"/>
          <p14:tracePt t="52093" x="1816100" y="3657600"/>
          <p14:tracePt t="52109" x="1822450" y="3644900"/>
          <p14:tracePt t="52336" x="1816100" y="3651250"/>
          <p14:tracePt t="52344" x="1809750" y="3657600"/>
          <p14:tracePt t="52359" x="1797050" y="3663950"/>
          <p14:tracePt t="52376" x="1797050" y="3670300"/>
          <p14:tracePt t="52393" x="1790700" y="3670300"/>
          <p14:tracePt t="52602" x="1784350" y="3663950"/>
          <p14:tracePt t="52613" x="1778000" y="3657600"/>
          <p14:tracePt t="52630" x="1778000" y="3651250"/>
          <p14:tracePt t="52643" x="1778000" y="3638550"/>
          <p14:tracePt t="52660" x="1778000" y="3625850"/>
          <p14:tracePt t="52677" x="1778000" y="3613150"/>
          <p14:tracePt t="52693" x="1784350" y="3606800"/>
          <p14:tracePt t="52710" x="1784350" y="3594100"/>
          <p14:tracePt t="52727" x="1784350" y="3575050"/>
          <p14:tracePt t="52729" x="1784350" y="3556000"/>
          <p14:tracePt t="52743" x="1790700" y="3536950"/>
          <p14:tracePt t="52759" x="1803400" y="3479800"/>
          <p14:tracePt t="52777" x="1835150" y="3397250"/>
          <p14:tracePt t="52793" x="1854200" y="3340100"/>
          <p14:tracePt t="52796" x="1866900" y="3270250"/>
          <p14:tracePt t="52810" x="1898650" y="3130550"/>
          <p14:tracePt t="52827" x="1943100" y="2870200"/>
          <p14:tracePt t="52843" x="1987550" y="2584450"/>
          <p14:tracePt t="52860" x="2025650" y="2330450"/>
          <p14:tracePt t="52876" x="2076450" y="2051050"/>
          <p14:tracePt t="52894" x="2114550" y="1771650"/>
          <p14:tracePt t="52910" x="2114550" y="1524000"/>
          <p14:tracePt t="52926" x="2038350" y="1333500"/>
          <p14:tracePt t="52943" x="1892300" y="1174750"/>
          <p14:tracePt t="52960" x="1701800" y="1054100"/>
          <p14:tracePt t="52977" x="1485900" y="977900"/>
          <p14:tracePt t="52995" x="1181100" y="939800"/>
          <p14:tracePt t="53010" x="990600" y="946150"/>
          <p14:tracePt t="53027" x="869950" y="990600"/>
          <p14:tracePt t="53044" x="793750" y="1060450"/>
          <p14:tracePt t="53060" x="781050" y="1123950"/>
          <p14:tracePt t="53077" x="781050" y="1193800"/>
          <p14:tracePt t="53095" x="812800" y="1270000"/>
          <p14:tracePt t="53110" x="857250" y="1352550"/>
          <p14:tracePt t="53126" x="914400" y="1422400"/>
          <p14:tracePt t="53143" x="952500" y="1479550"/>
          <p14:tracePt t="53160" x="990600" y="1524000"/>
          <p14:tracePt t="53179" x="1016000" y="1562100"/>
          <p14:tracePt t="53180" x="1022350" y="1574800"/>
          <p14:tracePt t="53196" x="1022350" y="1593850"/>
          <p14:tracePt t="53210" x="1022350" y="1600200"/>
          <p14:tracePt t="53226" x="1022350" y="1619250"/>
          <p14:tracePt t="53243" x="1022350" y="1625600"/>
          <p14:tracePt t="53261" x="1016000" y="1625600"/>
          <p14:tracePt t="53455" x="1003300" y="1631950"/>
          <p14:tracePt t="53462" x="996950" y="1631950"/>
          <p14:tracePt t="53477" x="977900" y="1657350"/>
          <p14:tracePt t="53493" x="952500" y="1701800"/>
          <p14:tracePt t="53510" x="914400" y="1771650"/>
          <p14:tracePt t="53527" x="844550" y="1873250"/>
          <p14:tracePt t="53543" x="762000" y="1974850"/>
          <p14:tracePt t="53560" x="647700" y="2089150"/>
          <p14:tracePt t="53577" x="495300" y="2216150"/>
          <p14:tracePt t="53593" x="374650" y="2317750"/>
          <p14:tracePt t="53610" x="254000" y="2406650"/>
          <p14:tracePt t="53613" x="215900" y="2432050"/>
          <p14:tracePt t="53627" x="184150" y="2457450"/>
          <p14:tracePt t="53643" x="120650" y="2514600"/>
          <p14:tracePt t="53661" x="107950" y="2520950"/>
          <p14:tracePt t="53713" x="114300" y="2520950"/>
          <p14:tracePt t="53727" x="120650" y="2520950"/>
          <p14:tracePt t="53744" x="133350" y="2520950"/>
          <p14:tracePt t="53761" x="146050" y="2520950"/>
          <p14:tracePt t="53777" x="165100" y="2514600"/>
          <p14:tracePt t="53794" x="184150" y="2501900"/>
          <p14:tracePt t="53811" x="203200" y="2482850"/>
          <p14:tracePt t="53827" x="215900" y="2463800"/>
          <p14:tracePt t="53845" x="228600" y="2451100"/>
          <p14:tracePt t="53860" x="228600" y="2444750"/>
          <p14:tracePt t="53935" x="241300" y="2432050"/>
          <p14:tracePt t="53943" x="247650" y="2425700"/>
          <p14:tracePt t="54060" x="254000" y="2425700"/>
          <p14:tracePt t="54070" x="254000" y="2419350"/>
          <p14:tracePt t="54077" x="266700" y="2413000"/>
          <p14:tracePt t="54095" x="279400" y="2400300"/>
          <p14:tracePt t="54111" x="292100" y="2393950"/>
          <p14:tracePt t="54128" x="292100" y="2387600"/>
          <p14:tracePt t="54145" x="298450" y="2387600"/>
          <p14:tracePt t="54217" x="304800" y="2387600"/>
          <p14:tracePt t="54225" x="311150" y="2387600"/>
          <p14:tracePt t="54244" x="330200" y="2387600"/>
          <p14:tracePt t="54261" x="342900" y="2387600"/>
          <p14:tracePt t="54278" x="355600" y="2387600"/>
          <p14:tracePt t="54294" x="368300" y="2387600"/>
          <p14:tracePt t="54311" x="387350" y="2393950"/>
          <p14:tracePt t="54328" x="400050" y="2400300"/>
          <p14:tracePt t="54345" x="412750" y="2400300"/>
          <p14:tracePt t="54361" x="425450" y="2400300"/>
          <p14:tracePt t="54377" x="431800" y="2400300"/>
          <p14:tracePt t="54394" x="438150" y="2400300"/>
          <p14:tracePt t="54411" x="444500" y="2400300"/>
          <p14:tracePt t="54428" x="450850" y="2406650"/>
          <p14:tracePt t="54444" x="463550" y="2406650"/>
          <p14:tracePt t="54461" x="469900" y="2413000"/>
          <p14:tracePt t="54477" x="476250" y="2413000"/>
          <p14:tracePt t="54494" x="488950" y="2413000"/>
          <p14:tracePt t="54511" x="501650" y="2406650"/>
          <p14:tracePt t="54514" x="501650" y="2400300"/>
          <p14:tracePt t="54527" x="508000" y="2400300"/>
          <p14:tracePt t="54544" x="520700" y="2393950"/>
          <p14:tracePt t="54561" x="527050" y="2387600"/>
          <p14:tracePt t="54578" x="533400" y="2368550"/>
          <p14:tracePt t="54595" x="539750" y="2362200"/>
          <p14:tracePt t="54612" x="546100" y="2343150"/>
          <p14:tracePt t="54631" x="546100" y="2324100"/>
          <p14:tracePt t="54645" x="546100" y="2298700"/>
          <p14:tracePt t="54661" x="546100" y="2273300"/>
          <p14:tracePt t="54678" x="539750" y="2254250"/>
          <p14:tracePt t="54694" x="520700" y="2235200"/>
          <p14:tracePt t="54711" x="508000" y="2228850"/>
          <p14:tracePt t="54729" x="495300" y="2222500"/>
          <p14:tracePt t="54745" x="482600" y="2222500"/>
          <p14:tracePt t="54762" x="450850" y="2222500"/>
          <p14:tracePt t="54780" x="393700" y="2222500"/>
          <p14:tracePt t="54794" x="374650" y="2222500"/>
          <p14:tracePt t="54797" x="361950" y="2222500"/>
          <p14:tracePt t="54812" x="336550" y="2222500"/>
          <p14:tracePt t="54828" x="311150" y="2228850"/>
          <p14:tracePt t="54845" x="292100" y="2241550"/>
          <p14:tracePt t="54861" x="266700" y="2273300"/>
          <p14:tracePt t="54878" x="254000" y="2292350"/>
          <p14:tracePt t="54895" x="234950" y="2324100"/>
          <p14:tracePt t="54913" x="234950" y="2349500"/>
          <p14:tracePt t="54915" x="234950" y="2355850"/>
          <p14:tracePt t="54928" x="234950" y="2362200"/>
          <p14:tracePt t="54945" x="254000" y="2387600"/>
          <p14:tracePt t="54961" x="279400" y="2413000"/>
          <p14:tracePt t="54980" x="349250" y="2451100"/>
          <p14:tracePt t="54995" x="368300" y="2463800"/>
          <p14:tracePt t="55011" x="406400" y="2476500"/>
          <p14:tracePt t="55028" x="431800" y="2482850"/>
          <p14:tracePt t="55175" x="438150" y="2482850"/>
          <p14:tracePt t="55185" x="444500" y="2489200"/>
          <p14:tracePt t="55195" x="488950" y="2489200"/>
          <p14:tracePt t="55212" x="615950" y="2501900"/>
          <p14:tracePt t="55230" x="768350" y="2514600"/>
          <p14:tracePt t="55232" x="838200" y="2520950"/>
          <p14:tracePt t="55245" x="901700" y="2520950"/>
          <p14:tracePt t="55262" x="990600" y="2514600"/>
          <p14:tracePt t="55279" x="1003300" y="2501900"/>
          <p14:tracePt t="55295" x="1016000" y="2495550"/>
          <p14:tracePt t="55312" x="1028700" y="2476500"/>
          <p14:tracePt t="55449" x="1022350" y="2470150"/>
          <p14:tracePt t="55521" x="1028700" y="2470150"/>
          <p14:tracePt t="55528" x="1035050" y="2470150"/>
          <p14:tracePt t="55546" x="1079500" y="2489200"/>
          <p14:tracePt t="55563" x="1123950" y="2489200"/>
          <p14:tracePt t="55566" x="1149350" y="2495550"/>
          <p14:tracePt t="55579" x="1168400" y="2495550"/>
          <p14:tracePt t="55596" x="1206500" y="2495550"/>
          <p14:tracePt t="55612" x="1238250" y="2482850"/>
          <p14:tracePt t="55616" x="1250950" y="2476500"/>
          <p14:tracePt t="55632" x="1282700" y="2457450"/>
          <p14:tracePt t="55645" x="1295400" y="2444750"/>
          <p14:tracePt t="55664" x="1308100" y="2406650"/>
          <p14:tracePt t="55678" x="1308100" y="2387600"/>
          <p14:tracePt t="55696" x="1301750" y="2374900"/>
          <p14:tracePt t="55713" x="1295400" y="2368550"/>
          <p14:tracePt t="55729" x="1282700" y="2355850"/>
          <p14:tracePt t="55745" x="1263650" y="2336800"/>
          <p14:tracePt t="55762" x="1244600" y="2317750"/>
          <p14:tracePt t="55779" x="1225550" y="2292350"/>
          <p14:tracePt t="55795" x="1206500" y="2286000"/>
          <p14:tracePt t="55813" x="1187450" y="2273300"/>
          <p14:tracePt t="55830" x="1155700" y="2260600"/>
          <p14:tracePt t="55847" x="1130300" y="2260600"/>
          <p14:tracePt t="55863" x="1098550" y="2254250"/>
          <p14:tracePt t="55879" x="1060450" y="2247900"/>
          <p14:tracePt t="55898" x="1035050" y="2247900"/>
          <p14:tracePt t="55914" x="1003300" y="2241550"/>
          <p14:tracePt t="55929" x="984250" y="2241550"/>
          <p14:tracePt t="55946" x="965200" y="2235200"/>
          <p14:tracePt t="55962" x="933450" y="2235200"/>
          <p14:tracePt t="55979" x="901700" y="2235200"/>
          <p14:tracePt t="55995" x="889000" y="2235200"/>
          <p14:tracePt t="56012" x="869950" y="2235200"/>
          <p14:tracePt t="56029" x="863600" y="2235200"/>
          <p14:tracePt t="56079" x="838200" y="2235200"/>
          <p14:tracePt t="56095" x="800100" y="2247900"/>
          <p14:tracePt t="56112" x="762000" y="2254250"/>
          <p14:tracePt t="56129" x="736600" y="2266950"/>
          <p14:tracePt t="56146" x="730250" y="2266950"/>
          <p14:tracePt t="56211" x="723900" y="2266950"/>
          <p14:tracePt t="56218" x="723900" y="2273300"/>
          <p14:tracePt t="56229" x="717550" y="2273300"/>
          <p14:tracePt t="56246" x="698500" y="2286000"/>
          <p14:tracePt t="56264" x="692150" y="2292350"/>
          <p14:tracePt t="56322" x="692150" y="2298700"/>
          <p14:tracePt t="56329" x="685800" y="2305050"/>
          <p14:tracePt t="56346" x="685800" y="2324100"/>
          <p14:tracePt t="56363" x="679450" y="2343150"/>
          <p14:tracePt t="56379" x="679450" y="2362200"/>
          <p14:tracePt t="56395" x="679450" y="2374900"/>
          <p14:tracePt t="56457" x="679450" y="2381250"/>
          <p14:tracePt t="56466" x="685800" y="2387600"/>
          <p14:tracePt t="56480" x="704850" y="2400300"/>
          <p14:tracePt t="56496" x="736600" y="2425700"/>
          <p14:tracePt t="56513" x="768350" y="2451100"/>
          <p14:tracePt t="56529" x="793750" y="2463800"/>
          <p14:tracePt t="56546" x="812800" y="2470150"/>
          <p14:tracePt t="56562" x="831850" y="2476500"/>
          <p14:tracePt t="56579" x="850900" y="2476500"/>
          <p14:tracePt t="56597" x="869950" y="2476500"/>
          <p14:tracePt t="56613" x="882650" y="2476500"/>
          <p14:tracePt t="56629" x="895350" y="2476500"/>
          <p14:tracePt t="56646" x="908050" y="2476500"/>
          <p14:tracePt t="56666" x="946150" y="2482850"/>
          <p14:tracePt t="56680" x="977900" y="2482850"/>
          <p14:tracePt t="56697" x="1016000" y="2489200"/>
          <p14:tracePt t="56713" x="1028700" y="2489200"/>
          <p14:tracePt t="56730" x="1041400" y="2489200"/>
          <p14:tracePt t="56747" x="1054100" y="2489200"/>
          <p14:tracePt t="56762" x="1066800" y="2482850"/>
          <p14:tracePt t="56780" x="1079500" y="2476500"/>
          <p14:tracePt t="56796" x="1092200" y="2476500"/>
          <p14:tracePt t="56813" x="1111250" y="2470150"/>
          <p14:tracePt t="56829" x="1136650" y="2470150"/>
          <p14:tracePt t="56846" x="1155700" y="2463800"/>
          <p14:tracePt t="56863" x="1174750" y="2463800"/>
          <p14:tracePt t="56880" x="1187450" y="2463800"/>
          <p14:tracePt t="56896" x="1193800" y="2463800"/>
          <p14:tracePt t="56915" x="1206500" y="2457450"/>
          <p14:tracePt t="56930" x="1212850" y="2444750"/>
          <p14:tracePt t="56946" x="1219200" y="2438400"/>
          <p14:tracePt t="56964" x="1225550" y="2419350"/>
          <p14:tracePt t="56980" x="1231900" y="2413000"/>
          <p14:tracePt t="56998" x="1231900" y="2393950"/>
          <p14:tracePt t="57013" x="1231900" y="2374900"/>
          <p14:tracePt t="57030" x="1231900" y="2355850"/>
          <p14:tracePt t="57047" x="1231900" y="2336800"/>
          <p14:tracePt t="57063" x="1219200" y="2317750"/>
          <p14:tracePt t="57080" x="1206500" y="2298700"/>
          <p14:tracePt t="57096" x="1200150" y="2286000"/>
          <p14:tracePt t="57114" x="1181100" y="2266950"/>
          <p14:tracePt t="57130" x="1168400" y="2254250"/>
          <p14:tracePt t="57134" x="1162050" y="2247900"/>
          <p14:tracePt t="57146" x="1155700" y="2241550"/>
          <p14:tracePt t="57149" x="1149350" y="2235200"/>
          <p14:tracePt t="57164" x="1143000" y="2235200"/>
          <p14:tracePt t="57180" x="1117600" y="2222500"/>
          <p14:tracePt t="57198" x="1085850" y="2216150"/>
          <p14:tracePt t="57213" x="1035050" y="2216150"/>
          <p14:tracePt t="57230" x="996950" y="2216150"/>
          <p14:tracePt t="57247" x="958850" y="2216150"/>
          <p14:tracePt t="57264" x="920750" y="2216150"/>
          <p14:tracePt t="57280" x="869950" y="2222500"/>
          <p14:tracePt t="57297" x="825500" y="2235200"/>
          <p14:tracePt t="57313" x="762000" y="2247900"/>
          <p14:tracePt t="57330" x="723900" y="2254250"/>
          <p14:tracePt t="57346" x="685800" y="2260600"/>
          <p14:tracePt t="57364" x="666750" y="2266950"/>
          <p14:tracePt t="57380" x="641350" y="2266950"/>
          <p14:tracePt t="57383" x="622300" y="2273300"/>
          <p14:tracePt t="57398" x="590550" y="2273300"/>
          <p14:tracePt t="57414" x="571500" y="2279650"/>
          <p14:tracePt t="57430" x="565150" y="2279650"/>
          <p14:tracePt t="57480" x="565150" y="2298700"/>
          <p14:tracePt t="57497" x="577850" y="2317750"/>
          <p14:tracePt t="57516" x="628650" y="2374900"/>
          <p14:tracePt t="57531" x="666750" y="2406650"/>
          <p14:tracePt t="57547" x="704850" y="2438400"/>
          <p14:tracePt t="57564" x="730250" y="2451100"/>
          <p14:tracePt t="57580" x="762000" y="2463800"/>
          <p14:tracePt t="57597" x="781050" y="2470150"/>
          <p14:tracePt t="57613" x="793750" y="2470150"/>
          <p14:tracePt t="57630" x="806450" y="2470150"/>
          <p14:tracePt t="57649" x="825500" y="2470150"/>
          <p14:tracePt t="57664" x="850900" y="2470150"/>
          <p14:tracePt t="57680" x="869950" y="2470150"/>
          <p14:tracePt t="57697" x="901700" y="2470150"/>
          <p14:tracePt t="57715" x="933450" y="2470150"/>
          <p14:tracePt t="57730" x="971550" y="2470150"/>
          <p14:tracePt t="57748" x="1003300" y="2470150"/>
          <p14:tracePt t="57764" x="1047750" y="2457450"/>
          <p14:tracePt t="57781" x="1073150" y="2451100"/>
          <p14:tracePt t="57797" x="1085850" y="2444750"/>
          <p14:tracePt t="57863" x="1092200" y="2444750"/>
          <p14:tracePt t="57870" x="1098550" y="2444750"/>
          <p14:tracePt t="57880" x="1104900" y="2444750"/>
          <p14:tracePt t="57897" x="1117600" y="2438400"/>
          <p14:tracePt t="57914" x="1136650" y="2438400"/>
          <p14:tracePt t="57931" x="1162050" y="2425700"/>
          <p14:tracePt t="57947" x="1168400" y="2419350"/>
          <p14:tracePt t="57964" x="1174750" y="2419350"/>
          <p14:tracePt t="57983" x="1181100" y="2413000"/>
          <p14:tracePt t="58015" x="1193800" y="2400300"/>
          <p14:tracePt t="58030" x="1200150" y="2387600"/>
          <p14:tracePt t="58047" x="1200150" y="2374900"/>
          <p14:tracePt t="58064" x="1200150" y="2362200"/>
          <p14:tracePt t="58083" x="1200150" y="2349500"/>
          <p14:tracePt t="58097" x="1193800" y="2343150"/>
          <p14:tracePt t="58115" x="1187450" y="2330450"/>
          <p14:tracePt t="58131" x="1168400" y="2317750"/>
          <p14:tracePt t="58147" x="1155700" y="2311400"/>
          <p14:tracePt t="58164" x="1136650" y="2298700"/>
          <p14:tracePt t="58180" x="1117600" y="2286000"/>
          <p14:tracePt t="58198" x="1079500" y="2273300"/>
          <p14:tracePt t="58214" x="1060450" y="2266950"/>
          <p14:tracePt t="58231" x="1041400" y="2260600"/>
          <p14:tracePt t="58234" x="1035050" y="2254250"/>
          <p14:tracePt t="58249" x="1016000" y="2247900"/>
          <p14:tracePt t="58265" x="996950" y="2241550"/>
          <p14:tracePt t="58281" x="971550" y="2235200"/>
          <p14:tracePt t="58297" x="946150" y="2235200"/>
          <p14:tracePt t="58315" x="914400" y="2228850"/>
          <p14:tracePt t="58331" x="869950" y="2228850"/>
          <p14:tracePt t="58347" x="831850" y="2222500"/>
          <p14:tracePt t="58364" x="800100" y="2222500"/>
          <p14:tracePt t="58381" x="774700" y="2222500"/>
          <p14:tracePt t="58397" x="736600" y="2222500"/>
          <p14:tracePt t="58415" x="692150" y="2222500"/>
          <p14:tracePt t="58431" x="647700" y="2235200"/>
          <p14:tracePt t="58448" x="615950" y="2247900"/>
          <p14:tracePt t="58465" x="590550" y="2266950"/>
          <p14:tracePt t="58481" x="571500" y="2279650"/>
          <p14:tracePt t="58483" x="565150" y="2286000"/>
          <p14:tracePt t="58498" x="546100" y="2305050"/>
          <p14:tracePt t="58516" x="539750" y="2324100"/>
          <p14:tracePt t="58531" x="539750" y="2343150"/>
          <p14:tracePt t="58548" x="539750" y="2362200"/>
          <p14:tracePt t="58565" x="552450" y="2381250"/>
          <p14:tracePt t="58581" x="571500" y="2393950"/>
          <p14:tracePt t="58598" x="603250" y="2419350"/>
          <p14:tracePt t="58614" x="628650" y="2444750"/>
          <p14:tracePt t="58631" x="666750" y="2457450"/>
          <p14:tracePt t="58653" x="717550" y="2470150"/>
          <p14:tracePt t="58664" x="755650" y="2476500"/>
          <p14:tracePt t="58682" x="850900" y="2470150"/>
          <p14:tracePt t="58698" x="952500" y="2457450"/>
          <p14:tracePt t="58715" x="971550" y="2457450"/>
          <p14:tracePt t="58732" x="1073150" y="2438400"/>
          <p14:tracePt t="58750" x="1092200" y="2425700"/>
          <p14:tracePt t="58767" x="1104900" y="2425700"/>
          <p14:tracePt t="58798" x="1111250" y="2419350"/>
          <p14:tracePt t="58814" x="1123950" y="2419350"/>
          <p14:tracePt t="58831" x="1130300" y="2413000"/>
          <p14:tracePt t="58849" x="1136650" y="2406650"/>
          <p14:tracePt t="58865" x="1143000" y="2400300"/>
          <p14:tracePt t="58881" x="1149350" y="2393950"/>
          <p14:tracePt t="58898" x="1155700" y="2387600"/>
          <p14:tracePt t="58949" x="1136650" y="2381250"/>
          <p14:tracePt t="58967" x="1123950" y="2374900"/>
          <p14:tracePt t="58981" x="1098550" y="2362200"/>
          <p14:tracePt t="58999" x="1079500" y="2349500"/>
          <p14:tracePt t="59017" x="1054100" y="2330450"/>
          <p14:tracePt t="59031" x="1009650" y="2311400"/>
          <p14:tracePt t="59048" x="977900" y="2298700"/>
          <p14:tracePt t="59065" x="920750" y="2286000"/>
          <p14:tracePt t="59081" x="869950" y="2279650"/>
          <p14:tracePt t="59098" x="844550" y="2279650"/>
          <p14:tracePt t="59115" x="812800" y="2279650"/>
          <p14:tracePt t="59131" x="800100" y="2273300"/>
          <p14:tracePt t="59148" x="787400" y="2273300"/>
          <p14:tracePt t="59165" x="768350" y="2273300"/>
          <p14:tracePt t="59181" x="717550" y="2273300"/>
          <p14:tracePt t="59199" x="698500" y="2273300"/>
          <p14:tracePt t="59214" x="685800" y="2273300"/>
          <p14:tracePt t="59231" x="673100" y="2279650"/>
          <p14:tracePt t="59248" x="666750" y="2286000"/>
          <p14:tracePt t="59265" x="666750" y="2292350"/>
          <p14:tracePt t="59282" x="666750" y="2298700"/>
          <p14:tracePt t="59298" x="673100" y="2317750"/>
          <p14:tracePt t="59315" x="679450" y="2336800"/>
          <p14:tracePt t="59331" x="685800" y="2349500"/>
          <p14:tracePt t="59349" x="692150" y="2362200"/>
          <p14:tracePt t="59491" x="692150" y="2368550"/>
          <p14:tracePt t="60322" x="704850" y="2368550"/>
          <p14:tracePt t="60334" x="742950" y="2349500"/>
          <p14:tracePt t="60350" x="914400" y="2247900"/>
          <p14:tracePt t="60368" x="1028700" y="2139950"/>
          <p14:tracePt t="60383" x="1111250" y="2051050"/>
          <p14:tracePt t="60400" x="1193800" y="1968500"/>
          <p14:tracePt t="60417" x="1301750" y="1892300"/>
          <p14:tracePt t="60433" x="1409700" y="1822450"/>
          <p14:tracePt t="60449" x="1504950" y="1765300"/>
          <p14:tracePt t="60466" x="1574800" y="1714500"/>
          <p14:tracePt t="60483" x="1631950" y="1657350"/>
          <p14:tracePt t="60499" x="1695450" y="1612900"/>
          <p14:tracePt t="60516" x="1752600" y="1574800"/>
          <p14:tracePt t="60533" x="1816100" y="1543050"/>
          <p14:tracePt t="60550" x="1873250" y="1536700"/>
          <p14:tracePt t="60566" x="1911350" y="1536700"/>
          <p14:tracePt t="60570" x="1930400" y="1536700"/>
          <p14:tracePt t="60583" x="1943100" y="1536700"/>
          <p14:tracePt t="60600" x="1987550" y="1543050"/>
          <p14:tracePt t="60616" x="2051050" y="1549400"/>
          <p14:tracePt t="60633" x="2152650" y="1543050"/>
          <p14:tracePt t="60650" x="2254250" y="1498600"/>
          <p14:tracePt t="60667" x="2349500" y="1447800"/>
          <p14:tracePt t="60683" x="2438400" y="1397000"/>
          <p14:tracePt t="60699" x="2501900" y="1352550"/>
          <p14:tracePt t="60716" x="2540000" y="1320800"/>
          <p14:tracePt t="60733" x="2590800" y="1276350"/>
          <p14:tracePt t="60749" x="2635250" y="1244600"/>
          <p14:tracePt t="60766" x="2698750" y="1200150"/>
          <p14:tracePt t="60783" x="2743200" y="1162050"/>
          <p14:tracePt t="60800" x="2794000" y="1123950"/>
          <p14:tracePt t="60817" x="2844800" y="1079500"/>
          <p14:tracePt t="60833" x="2914650" y="1035050"/>
          <p14:tracePt t="60851" x="3028950" y="965200"/>
          <p14:tracePt t="60868" x="3048000" y="933450"/>
          <p14:tracePt t="63632" x="3041650" y="939800"/>
          <p14:tracePt t="63640" x="3035300" y="946150"/>
          <p14:tracePt t="63653" x="3022600" y="958850"/>
          <p14:tracePt t="63670" x="2978150" y="971550"/>
          <p14:tracePt t="63686" x="2965450" y="977900"/>
          <p14:tracePt t="63702" x="2927350" y="996950"/>
          <p14:tracePt t="63719" x="2889250" y="1003300"/>
          <p14:tracePt t="63737" x="2844800" y="1016000"/>
          <p14:tracePt t="63752" x="2787650" y="1028700"/>
          <p14:tracePt t="63768" x="2730500" y="1041400"/>
          <p14:tracePt t="63786" x="2654300" y="1047750"/>
          <p14:tracePt t="63802" x="2565400" y="1047750"/>
          <p14:tracePt t="63818" x="2489200" y="1054100"/>
          <p14:tracePt t="63835" x="2406650" y="1060450"/>
          <p14:tracePt t="63852" x="2362200" y="1066800"/>
          <p14:tracePt t="63869" x="2349500" y="1073150"/>
          <p14:tracePt t="63885" x="2336800" y="1079500"/>
          <p14:tracePt t="63902" x="2317750" y="1079500"/>
          <p14:tracePt t="63919" x="2247900" y="1092200"/>
          <p14:tracePt t="63935" x="2108200" y="1098550"/>
          <p14:tracePt t="63953" x="2019300" y="1111250"/>
          <p14:tracePt t="63969" x="1924050" y="1117600"/>
          <p14:tracePt t="63988" x="1860550" y="1123950"/>
          <p14:tracePt t="64002" x="1797050" y="1149350"/>
          <p14:tracePt t="64019" x="1739900" y="1181100"/>
          <p14:tracePt t="64035" x="1638300" y="1225550"/>
          <p14:tracePt t="64052" x="1504950" y="1276350"/>
          <p14:tracePt t="64069" x="1327150" y="1333500"/>
          <p14:tracePt t="64085" x="1162050" y="1390650"/>
          <p14:tracePt t="64102" x="1041400" y="1428750"/>
          <p14:tracePt t="64119" x="927100" y="1466850"/>
          <p14:tracePt t="64122" x="908050" y="1473200"/>
          <p14:tracePt t="64135" x="895350" y="1479550"/>
          <p14:tracePt t="64152" x="889000" y="1479550"/>
          <p14:tracePt t="64789" x="889000" y="1485900"/>
          <p14:tracePt t="64803" x="927100" y="1511300"/>
          <p14:tracePt t="64820" x="971550" y="1543050"/>
          <p14:tracePt t="64836" x="1003300" y="1568450"/>
          <p14:tracePt t="64853" x="1022350" y="1587500"/>
          <p14:tracePt t="64870" x="1028700" y="1593850"/>
          <p14:tracePt t="64887" x="1035050" y="1593850"/>
          <p14:tracePt t="64921" x="1035050" y="1600200"/>
          <p14:tracePt t="64937" x="1041400" y="1612900"/>
          <p14:tracePt t="64955" x="1060450" y="1638300"/>
          <p14:tracePt t="64970" x="1085850" y="1663700"/>
          <p14:tracePt t="64987" x="1123950" y="1695450"/>
          <p14:tracePt t="65003" x="1162050" y="1727200"/>
          <p14:tracePt t="65020" x="1187450" y="1739900"/>
          <p14:tracePt t="65036" x="1206500" y="1771650"/>
          <p14:tracePt t="65053" x="1225550" y="1797050"/>
          <p14:tracePt t="65070" x="1238250" y="1828800"/>
          <p14:tracePt t="65087" x="1244600" y="1860550"/>
          <p14:tracePt t="65104" x="1250950" y="1898650"/>
          <p14:tracePt t="65122" x="1250950" y="1911350"/>
          <p14:tracePt t="65137" x="1250950" y="1917700"/>
          <p14:tracePt t="65155" x="1257300" y="1917700"/>
          <p14:tracePt t="65186" x="1257300" y="1924050"/>
          <p14:tracePt t="65385" x="1257300" y="1930400"/>
          <p14:tracePt t="65395" x="1257300" y="1936750"/>
          <p14:tracePt t="65408" x="1257300" y="1943100"/>
          <p14:tracePt t="65420" x="1257300" y="1949450"/>
          <p14:tracePt t="65438" x="1263650" y="1955800"/>
          <p14:tracePt t="65454" x="1289050" y="1987550"/>
          <p14:tracePt t="65470" x="1295400" y="1993900"/>
          <p14:tracePt t="65487" x="1308100" y="2006600"/>
          <p14:tracePt t="65490" x="1308100" y="2012950"/>
          <p14:tracePt t="65504" x="1308100" y="2019300"/>
          <p14:tracePt t="65506" x="1314450" y="2025650"/>
          <p14:tracePt t="65520" x="1314450" y="2038350"/>
          <p14:tracePt t="65538" x="1314450" y="2044700"/>
          <p14:tracePt t="65553" x="1314450" y="2063750"/>
          <p14:tracePt t="65570" x="1320800" y="2089150"/>
          <p14:tracePt t="65587" x="1327150" y="2114550"/>
          <p14:tracePt t="65604" x="1339850" y="2139950"/>
          <p14:tracePt t="65620" x="1346200" y="2165350"/>
          <p14:tracePt t="65637" x="1346200" y="2171700"/>
          <p14:tracePt t="65712" x="1346200" y="2159000"/>
          <p14:tracePt t="65721" x="1352550" y="2114550"/>
          <p14:tracePt t="65737" x="1358900" y="2057400"/>
          <p14:tracePt t="65753" x="1371600" y="1993900"/>
          <p14:tracePt t="65772" x="1377950" y="1905000"/>
          <p14:tracePt t="65790" x="1384300" y="1809750"/>
          <p14:tracePt t="65804" x="1384300" y="1720850"/>
          <p14:tracePt t="65822" x="1371600" y="1651000"/>
          <p14:tracePt t="65837" x="1365250" y="1562100"/>
          <p14:tracePt t="65854" x="1365250" y="1517650"/>
          <p14:tracePt t="65870" x="1365250" y="1466850"/>
          <p14:tracePt t="65887" x="1377950" y="1447800"/>
          <p14:tracePt t="65905" x="1390650" y="1441450"/>
          <p14:tracePt t="65937" x="1390650" y="1454150"/>
          <p14:tracePt t="65954" x="1390650" y="1466850"/>
          <p14:tracePt t="65970" x="1390650" y="1485900"/>
          <p14:tracePt t="65987" x="1390650" y="1504950"/>
          <p14:tracePt t="66004" x="1390650" y="1517650"/>
          <p14:tracePt t="66037" x="1390650" y="1524000"/>
          <p14:tracePt t="66054" x="1390650" y="1530350"/>
          <p14:tracePt t="66071" x="1390650" y="1543050"/>
          <p14:tracePt t="66087" x="1384300" y="1549400"/>
          <p14:tracePt t="66104" x="1371600" y="1562100"/>
          <p14:tracePt t="66122" x="1365250" y="1568450"/>
          <p14:tracePt t="66137" x="1352550" y="1574800"/>
          <p14:tracePt t="66154" x="1339850" y="1581150"/>
          <p14:tracePt t="66173" x="1282700" y="1593850"/>
          <p14:tracePt t="66188" x="1206500" y="1600200"/>
          <p14:tracePt t="66204" x="1117600" y="1600200"/>
          <p14:tracePt t="66221" x="1041400" y="1600200"/>
          <p14:tracePt t="66239" x="952500" y="1581150"/>
          <p14:tracePt t="66254" x="882650" y="1562100"/>
          <p14:tracePt t="66271" x="831850" y="1543050"/>
          <p14:tracePt t="66287" x="806450" y="1524000"/>
          <p14:tracePt t="66304" x="800100" y="1511300"/>
          <p14:tracePt t="66309" x="800100" y="1504950"/>
          <p14:tracePt t="66321" x="793750" y="1498600"/>
          <p14:tracePt t="66354" x="787400" y="1492250"/>
          <p14:tracePt t="66371" x="774700" y="1485900"/>
          <p14:tracePt t="66389" x="762000" y="1485900"/>
          <p14:tracePt t="66526" x="762000" y="1498600"/>
          <p14:tracePt t="66532" x="762000" y="1511300"/>
          <p14:tracePt t="66539" x="762000" y="1543050"/>
          <p14:tracePt t="66555" x="768350" y="1593850"/>
          <p14:tracePt t="66573" x="787400" y="1638300"/>
          <p14:tracePt t="66588" x="812800" y="1682750"/>
          <p14:tracePt t="66605" x="838200" y="1720850"/>
          <p14:tracePt t="66622" x="857250" y="1752600"/>
          <p14:tracePt t="66629" x="869950" y="1765300"/>
          <p14:tracePt t="66638" x="882650" y="1778000"/>
          <p14:tracePt t="66654" x="895350" y="1790700"/>
          <p14:tracePt t="66671" x="914400" y="1797050"/>
          <p14:tracePt t="66688" x="927100" y="1809750"/>
          <p14:tracePt t="66705" x="952500" y="1816100"/>
          <p14:tracePt t="66721" x="984250" y="1822450"/>
          <p14:tracePt t="66738" x="1028700" y="1822450"/>
          <p14:tracePt t="66755" x="1098550" y="1809750"/>
          <p14:tracePt t="66757" x="1143000" y="1803400"/>
          <p14:tracePt t="66773" x="1225550" y="1771650"/>
          <p14:tracePt t="66788" x="1276350" y="1752600"/>
          <p14:tracePt t="66805" x="1314450" y="1739900"/>
          <p14:tracePt t="66903" x="1314450" y="1733550"/>
          <p14:tracePt t="66911" x="1314450" y="1727200"/>
          <p14:tracePt t="66921" x="1327150" y="1714500"/>
          <p14:tracePt t="66938" x="1333500" y="1708150"/>
          <p14:tracePt t="66971" x="1333500" y="1714500"/>
          <p14:tracePt t="66989" x="1333500" y="1720850"/>
          <p14:tracePt t="67005" x="1333500" y="1708150"/>
          <p14:tracePt t="67008" x="1339850" y="1682750"/>
          <p14:tracePt t="67022" x="1377950" y="1562100"/>
          <p14:tracePt t="67038" x="1466850" y="1403350"/>
          <p14:tracePt t="67055" x="1543050" y="1282700"/>
          <p14:tracePt t="67077" x="1587500" y="1181100"/>
          <p14:tracePt t="67079" x="1593850" y="1155700"/>
          <p14:tracePt t="67088" x="1600200" y="1136650"/>
          <p14:tracePt t="67105" x="1600200" y="1117600"/>
          <p14:tracePt t="67229" x="1581150" y="1123950"/>
          <p14:tracePt t="67237" x="1574800" y="1130300"/>
          <p14:tracePt t="67255" x="1504950" y="1162050"/>
          <p14:tracePt t="67272" x="1441450" y="1193800"/>
          <p14:tracePt t="67288" x="1371600" y="1238250"/>
          <p14:tracePt t="67305" x="1320800" y="1289050"/>
          <p14:tracePt t="67322" x="1289050" y="1320800"/>
          <p14:tracePt t="67338" x="1276350" y="1333500"/>
          <p14:tracePt t="67479" x="1276350" y="1339850"/>
          <p14:tracePt t="67487" x="1270000" y="1339850"/>
          <p14:tracePt t="67506" x="1238250" y="1365250"/>
          <p14:tracePt t="67522" x="1193800" y="1397000"/>
          <p14:tracePt t="67539" x="1130300" y="1435100"/>
          <p14:tracePt t="67555" x="1041400" y="1504950"/>
          <p14:tracePt t="67572" x="971550" y="1555750"/>
          <p14:tracePt t="67589" x="933450" y="1581150"/>
          <p14:tracePt t="67606" x="882650" y="1625600"/>
          <p14:tracePt t="67622" x="857250" y="1651000"/>
          <p14:tracePt t="67624" x="844550" y="1663700"/>
          <p14:tracePt t="67638" x="838200" y="1676400"/>
          <p14:tracePt t="67655" x="825500" y="1689100"/>
          <p14:tracePt t="67672" x="800100" y="1714500"/>
          <p14:tracePt t="67689" x="787400" y="1733550"/>
          <p14:tracePt t="67706" x="749300" y="1771650"/>
          <p14:tracePt t="67722" x="723900" y="1797050"/>
          <p14:tracePt t="67739" x="679450" y="1835150"/>
          <p14:tracePt t="67755" x="660400" y="1860550"/>
          <p14:tracePt t="67772" x="635000" y="1905000"/>
          <p14:tracePt t="67788" x="609600" y="1943100"/>
          <p14:tracePt t="67806" x="558800" y="1993900"/>
          <p14:tracePt t="67822" x="520700" y="2025650"/>
          <p14:tracePt t="67840" x="488950" y="2063750"/>
          <p14:tracePt t="67856" x="444500" y="2108200"/>
          <p14:tracePt t="67872" x="438150" y="2120900"/>
          <p14:tracePt t="67889" x="431800" y="2127250"/>
          <p14:tracePt t="67905" x="431800" y="2133600"/>
          <p14:tracePt t="67922" x="431800" y="2139950"/>
          <p14:tracePt t="67939" x="431800" y="2159000"/>
          <p14:tracePt t="67956" x="431800" y="2184400"/>
          <p14:tracePt t="67973" x="431800" y="2209800"/>
          <p14:tracePt t="67989" x="431800" y="2222500"/>
          <p14:tracePt t="68165" x="438150" y="2222500"/>
          <p14:tracePt t="68175" x="450850" y="2216150"/>
          <p14:tracePt t="68189" x="476250" y="2209800"/>
          <p14:tracePt t="68206" x="501650" y="2203450"/>
          <p14:tracePt t="68223" x="520700" y="2197100"/>
          <p14:tracePt t="68240" x="558800" y="2197100"/>
          <p14:tracePt t="68258" x="622300" y="2216150"/>
          <p14:tracePt t="68273" x="647700" y="2222500"/>
          <p14:tracePt t="68289" x="685800" y="2235200"/>
          <p14:tracePt t="68306" x="717550" y="2241550"/>
          <p14:tracePt t="68325" x="736600" y="2247900"/>
          <p14:tracePt t="68339" x="742950" y="2247900"/>
          <p14:tracePt t="68356" x="749300" y="2247900"/>
          <p14:tracePt t="68449" x="755650" y="2247900"/>
          <p14:tracePt t="68550" x="762000" y="2247900"/>
          <p14:tracePt t="68727" x="768350" y="2247900"/>
          <p14:tracePt t="68751" x="774700" y="2247900"/>
          <p14:tracePt t="68760" x="781050" y="2247900"/>
          <p14:tracePt t="68776" x="787400" y="2247900"/>
          <p14:tracePt t="68791" x="800100" y="2247900"/>
          <p14:tracePt t="68807" x="812800" y="2247900"/>
          <p14:tracePt t="68824" x="831850" y="2247900"/>
          <p14:tracePt t="68840" x="850900" y="2247900"/>
          <p14:tracePt t="68856" x="869950" y="2241550"/>
          <p14:tracePt t="68873" x="889000" y="2241550"/>
          <p14:tracePt t="68890" x="914400" y="2241550"/>
          <p14:tracePt t="68906" x="939800" y="2241550"/>
          <p14:tracePt t="68922" x="977900" y="2235200"/>
          <p14:tracePt t="68940" x="1016000" y="2228850"/>
          <p14:tracePt t="68956" x="1047750" y="2222500"/>
          <p14:tracePt t="68973" x="1073150" y="2209800"/>
          <p14:tracePt t="68990" x="1085850" y="2203450"/>
          <p14:tracePt t="69007" x="1092200" y="2203450"/>
          <p14:tracePt t="69044" x="1098550" y="2197100"/>
          <p14:tracePt t="69057" x="1104900" y="2197100"/>
          <p14:tracePt t="69073" x="1117600" y="2197100"/>
          <p14:tracePt t="69090" x="1123950" y="2190750"/>
          <p14:tracePt t="69106" x="1136650" y="2184400"/>
          <p14:tracePt t="69123" x="1143000" y="2178050"/>
          <p14:tracePt t="69140" x="1149350" y="2178050"/>
          <p14:tracePt t="69156" x="1155700" y="2165350"/>
          <p14:tracePt t="69175" x="1162050" y="2152650"/>
          <p14:tracePt t="69191" x="1168400" y="2139950"/>
          <p14:tracePt t="69223" x="1168400" y="2133600"/>
          <p14:tracePt t="69242" x="1143000" y="2114550"/>
          <p14:tracePt t="69257" x="1123950" y="2108200"/>
          <p14:tracePt t="69274" x="1066800" y="2089150"/>
          <p14:tracePt t="69290" x="984250" y="2051050"/>
          <p14:tracePt t="69307" x="882650" y="2019300"/>
          <p14:tracePt t="69324" x="768350" y="1981200"/>
          <p14:tracePt t="69340" x="647700" y="1949450"/>
          <p14:tracePt t="69357" x="552450" y="1930400"/>
          <p14:tracePt t="69373" x="508000" y="1924050"/>
          <p14:tracePt t="69390" x="501650" y="1924050"/>
          <p14:tracePt t="69424" x="488950" y="1930400"/>
          <p14:tracePt t="69441" x="476250" y="1962150"/>
          <p14:tracePt t="69457" x="457200" y="2006600"/>
          <p14:tracePt t="69474" x="450850" y="2051050"/>
          <p14:tracePt t="69490" x="444500" y="2089150"/>
          <p14:tracePt t="69507" x="438150" y="2120900"/>
          <p14:tracePt t="69524" x="438150" y="2139950"/>
          <p14:tracePt t="69541" x="444500" y="2139950"/>
          <p14:tracePt t="69557" x="450850" y="2146300"/>
          <p14:tracePt t="69573" x="463550" y="2159000"/>
          <p14:tracePt t="69590" x="476250" y="2165350"/>
          <p14:tracePt t="69607" x="520700" y="2190750"/>
          <p14:tracePt t="69623" x="590550" y="2216150"/>
          <p14:tracePt t="69640" x="679450" y="2228850"/>
          <p14:tracePt t="69657" x="742950" y="2235200"/>
          <p14:tracePt t="69673" x="812800" y="2235200"/>
          <p14:tracePt t="69691" x="850900" y="2235200"/>
          <p14:tracePt t="69693" x="869950" y="2228850"/>
          <p14:tracePt t="69707" x="876300" y="2228850"/>
          <p14:tracePt t="69724" x="914400" y="2216150"/>
          <p14:tracePt t="69741" x="920750" y="2216150"/>
          <p14:tracePt t="69758" x="939800" y="2216150"/>
          <p14:tracePt t="69776" x="946150" y="2216150"/>
          <p14:tracePt t="69807" x="952500" y="2216150"/>
          <p14:tracePt t="69824" x="965200" y="2209800"/>
          <p14:tracePt t="69840" x="984250" y="2203450"/>
          <p14:tracePt t="69857" x="1009650" y="2184400"/>
          <p14:tracePt t="69874" x="1028700" y="2171700"/>
          <p14:tracePt t="69891" x="1041400" y="2165350"/>
          <p14:tracePt t="69908" x="1041400" y="2159000"/>
          <p14:tracePt t="69941" x="1047750" y="2159000"/>
          <p14:tracePt t="70098" x="1047750" y="2152650"/>
          <p14:tracePt t="70108" x="1022350" y="2133600"/>
          <p14:tracePt t="70118" x="1022350" y="2127250"/>
          <p14:tracePt t="70125" x="1003300" y="2114550"/>
          <p14:tracePt t="70141" x="958850" y="2070100"/>
          <p14:tracePt t="70158" x="914400" y="2025650"/>
          <p14:tracePt t="70175" x="844550" y="1987550"/>
          <p14:tracePt t="70178" x="806450" y="1974850"/>
          <p14:tracePt t="70191" x="768350" y="1962150"/>
          <p14:tracePt t="70210" x="596900" y="1949450"/>
          <p14:tracePt t="70224" x="533400" y="1943100"/>
          <p14:tracePt t="70241" x="501650" y="1936750"/>
          <p14:tracePt t="70274" x="501650" y="1949450"/>
          <p14:tracePt t="70291" x="501650" y="1974850"/>
          <p14:tracePt t="70307" x="527050" y="2025650"/>
          <p14:tracePt t="70324" x="558800" y="2076450"/>
          <p14:tracePt t="70341" x="590550" y="2114550"/>
          <p14:tracePt t="70358" x="635000" y="2165350"/>
          <p14:tracePt t="70374" x="660400" y="2184400"/>
          <p14:tracePt t="70391" x="698500" y="2197100"/>
          <p14:tracePt t="70408" x="762000" y="2203450"/>
          <p14:tracePt t="70424" x="825500" y="2203450"/>
          <p14:tracePt t="70443" x="895350" y="2203450"/>
          <p14:tracePt t="70446" x="933450" y="2197100"/>
          <p14:tracePt t="70458" x="965200" y="2190750"/>
          <p14:tracePt t="70474" x="1016000" y="2184400"/>
          <p14:tracePt t="70491" x="1047750" y="2178050"/>
          <p14:tracePt t="70508" x="1060450" y="2171700"/>
          <p14:tracePt t="70524" x="1066800" y="2171700"/>
          <p14:tracePt t="70770" x="1073150" y="2171700"/>
          <p14:tracePt t="70778" x="1079500" y="2171700"/>
          <p14:tracePt t="70791" x="1085850" y="2171700"/>
          <p14:tracePt t="70809" x="1092200" y="2178050"/>
          <p14:tracePt t="70825" x="1098550" y="2184400"/>
          <p14:tracePt t="70841" x="1104900" y="2184400"/>
          <p14:tracePt t="70859" x="1111250" y="2190750"/>
          <p14:tracePt t="70875" x="1117600" y="2190750"/>
          <p14:tracePt t="70893" x="1123950" y="2197100"/>
          <p14:tracePt t="70908" x="1130300" y="2203450"/>
          <p14:tracePt t="70941" x="1130300" y="2209800"/>
          <p14:tracePt t="70958" x="1136650" y="2209800"/>
          <p14:tracePt t="71073" x="1136650" y="2216150"/>
          <p14:tracePt t="71541" x="1136650" y="2209800"/>
          <p14:tracePt t="71549" x="1143000" y="2203450"/>
          <p14:tracePt t="71559" x="1149350" y="2190750"/>
          <p14:tracePt t="71575" x="1174750" y="2159000"/>
          <p14:tracePt t="71592" x="1250950" y="2120900"/>
          <p14:tracePt t="71609" x="1327150" y="2089150"/>
          <p14:tracePt t="71625" x="1409700" y="2057400"/>
          <p14:tracePt t="71627" x="1441450" y="2044700"/>
          <p14:tracePt t="71643" x="1504950" y="2019300"/>
          <p14:tracePt t="71659" x="1568450" y="1968500"/>
          <p14:tracePt t="71676" x="1682750" y="1860550"/>
          <p14:tracePt t="71692" x="1841500" y="1733550"/>
          <p14:tracePt t="71710" x="2089150" y="1574800"/>
          <p14:tracePt t="71727" x="2406650" y="1422400"/>
          <p14:tracePt t="71742" x="2724150" y="1295400"/>
          <p14:tracePt t="71759" x="3048000" y="1181100"/>
          <p14:tracePt t="71776" x="3333750" y="1092200"/>
          <p14:tracePt t="71792" x="3530600" y="1028700"/>
          <p14:tracePt t="71809" x="3657600" y="971550"/>
          <p14:tracePt t="71825" x="3714750" y="933450"/>
          <p14:tracePt t="71842" x="3752850" y="901700"/>
          <p14:tracePt t="71859" x="3765550" y="882650"/>
          <p14:tracePt t="71876" x="3765550" y="876300"/>
          <p14:tracePt t="72076" x="3771900" y="882650"/>
          <p14:tracePt t="72091" x="3778250" y="895350"/>
          <p14:tracePt t="72110" x="3790950" y="901700"/>
          <p14:tracePt t="72125" x="3835400" y="908050"/>
          <p14:tracePt t="72143" x="3886200" y="908050"/>
          <p14:tracePt t="72160" x="3930650" y="901700"/>
          <p14:tracePt t="72164" x="3943350" y="901700"/>
          <p14:tracePt t="72177" x="3956050" y="895350"/>
          <p14:tracePt t="72193" x="3962400" y="895350"/>
          <p14:tracePt t="72237" x="3968750" y="895350"/>
          <p14:tracePt t="72245" x="3975100" y="901700"/>
          <p14:tracePt t="72261" x="4013200" y="914400"/>
          <p14:tracePt t="72276" x="4064000" y="914400"/>
          <p14:tracePt t="72294" x="4121150" y="914400"/>
          <p14:tracePt t="72311" x="4165600" y="908050"/>
          <p14:tracePt t="72326" x="4184650" y="901700"/>
          <p14:tracePt t="72343" x="4203700" y="895350"/>
          <p14:tracePt t="72359" x="4216400" y="895350"/>
          <p14:tracePt t="72376" x="4254500" y="901700"/>
          <p14:tracePt t="72393" x="4311650" y="908050"/>
          <p14:tracePt t="72410" x="4368800" y="920750"/>
          <p14:tracePt t="72426" x="4438650" y="927100"/>
          <p14:tracePt t="72443" x="4483100" y="927100"/>
          <p14:tracePt t="72460" x="4527550" y="927100"/>
          <p14:tracePt t="72476" x="4540250" y="927100"/>
          <p14:tracePt t="72493" x="4559300" y="927100"/>
          <p14:tracePt t="72509" x="4572000" y="927100"/>
          <p14:tracePt t="72526" x="4584700" y="927100"/>
          <p14:tracePt t="72543" x="4597400" y="927100"/>
          <p14:tracePt t="72559" x="4610100" y="920750"/>
          <p14:tracePt t="72576" x="4629150" y="914400"/>
          <p14:tracePt t="72593" x="4654550" y="901700"/>
          <p14:tracePt t="72609" x="4679950" y="882650"/>
          <p14:tracePt t="72627" x="4705350" y="863600"/>
          <p14:tracePt t="72643" x="4730750" y="844550"/>
          <p14:tracePt t="72662" x="4749800" y="831850"/>
          <p14:tracePt t="72676" x="4762500" y="812800"/>
          <p14:tracePt t="72693" x="4768850" y="806450"/>
          <p14:tracePt t="72709" x="4768850" y="793750"/>
          <p14:tracePt t="72727" x="4768850" y="787400"/>
          <p14:tracePt t="72743" x="4768850" y="774700"/>
          <p14:tracePt t="72760" x="4756150" y="749300"/>
          <p14:tracePt t="72776" x="4743450" y="723900"/>
          <p14:tracePt t="72793" x="4711700" y="673100"/>
          <p14:tracePt t="72810" x="4699000" y="647700"/>
          <p14:tracePt t="72827" x="4673600" y="609600"/>
          <p14:tracePt t="72843" x="4654550" y="590550"/>
          <p14:tracePt t="72860" x="4629150" y="565150"/>
          <p14:tracePt t="72876" x="4584700" y="539750"/>
          <p14:tracePt t="72893" x="4546600" y="527050"/>
          <p14:tracePt t="72910" x="4508500" y="514350"/>
          <p14:tracePt t="72926" x="4451350" y="501650"/>
          <p14:tracePt t="72943" x="4419600" y="495300"/>
          <p14:tracePt t="72960" x="4368800" y="476250"/>
          <p14:tracePt t="72977" x="4330700" y="463550"/>
          <p14:tracePt t="72993" x="4292600" y="450850"/>
          <p14:tracePt t="73010" x="4273550" y="444500"/>
          <p14:tracePt t="73026" x="4260850" y="444500"/>
          <p14:tracePt t="73043" x="4241800" y="444500"/>
          <p14:tracePt t="73060" x="4222750" y="444500"/>
          <p14:tracePt t="73076" x="4203700" y="450850"/>
          <p14:tracePt t="73093" x="4191000" y="457200"/>
          <p14:tracePt t="73111" x="4178300" y="469900"/>
          <p14:tracePt t="73127" x="4165600" y="476250"/>
          <p14:tracePt t="73143" x="4159250" y="488950"/>
          <p14:tracePt t="73160" x="4152900" y="488950"/>
          <p14:tracePt t="73177" x="4152900" y="495300"/>
          <p14:tracePt t="73219" x="4152900" y="501650"/>
          <p14:tracePt t="73249" x="4146550" y="501650"/>
          <p14:tracePt t="73446" x="4146550" y="508000"/>
          <p14:tracePt t="73465" x="4133850" y="520700"/>
          <p14:tracePt t="73479" x="4121150" y="533400"/>
          <p14:tracePt t="73494" x="4102100" y="546100"/>
          <p14:tracePt t="73510" x="4089400" y="558800"/>
          <p14:tracePt t="73528" x="4076700" y="571500"/>
          <p14:tracePt t="73543" x="4070350" y="577850"/>
          <p14:tracePt t="73577" x="4064000" y="584200"/>
          <p14:tracePt t="73593" x="4057650" y="584200"/>
          <p14:tracePt t="73610" x="4051300" y="590550"/>
          <p14:tracePt t="73627" x="4044950" y="596900"/>
          <p14:tracePt t="73643" x="4038600" y="603250"/>
          <p14:tracePt t="73660" x="4032250" y="603250"/>
          <p14:tracePt t="74369" x="4032250" y="609600"/>
          <p14:tracePt t="74377" x="4032250" y="615950"/>
          <p14:tracePt t="74394" x="4038600" y="628650"/>
          <p14:tracePt t="74411" x="4044950" y="635000"/>
          <p14:tracePt t="74427" x="4051300" y="641350"/>
          <p14:tracePt t="74444" x="4064000" y="647700"/>
          <p14:tracePt t="74462" x="4089400" y="660400"/>
          <p14:tracePt t="74480" x="4108450" y="673100"/>
          <p14:tracePt t="74495" x="4121150" y="673100"/>
          <p14:tracePt t="74511" x="4140200" y="685800"/>
          <p14:tracePt t="74528" x="4197350" y="704850"/>
          <p14:tracePt t="74546" x="4235450" y="711200"/>
          <p14:tracePt t="74561" x="4305300" y="711200"/>
          <p14:tracePt t="74578" x="4356100" y="711200"/>
          <p14:tracePt t="74595" x="4394200" y="704850"/>
          <p14:tracePt t="74611" x="4419600" y="704850"/>
          <p14:tracePt t="74628" x="4438650" y="698500"/>
          <p14:tracePt t="74645" x="4445000" y="698500"/>
          <p14:tracePt t="74661" x="4451350" y="698500"/>
          <p14:tracePt t="74791" x="4445000" y="698500"/>
          <p14:tracePt t="74798" x="4445000" y="692150"/>
          <p14:tracePt t="74811" x="4438650" y="692150"/>
          <p14:tracePt t="74828" x="4432300" y="692150"/>
          <p14:tracePt t="74845" x="4432300" y="685800"/>
          <p14:tracePt t="74862" x="4425950" y="685800"/>
          <p14:tracePt t="74880" x="4419600" y="685800"/>
          <p14:tracePt t="74896" x="4413250" y="679450"/>
          <p14:tracePt t="74911" x="4406900" y="679450"/>
          <p14:tracePt t="74928" x="4400550" y="679450"/>
          <p14:tracePt t="74945" x="4400550" y="673100"/>
          <p14:tracePt t="74961" x="4394200" y="673100"/>
          <p14:tracePt t="74985" x="4387850" y="666750"/>
          <p14:tracePt t="75013" x="4381500" y="666750"/>
          <p14:tracePt t="75027" x="4381500" y="660400"/>
          <p14:tracePt t="75045" x="4368800" y="660400"/>
          <p14:tracePt t="75061" x="4362450" y="660400"/>
          <p14:tracePt t="75078" x="4349750" y="654050"/>
          <p14:tracePt t="75095" x="4343400" y="654050"/>
          <p14:tracePt t="75111" x="4330700" y="654050"/>
          <p14:tracePt t="75129" x="4318000" y="654050"/>
          <p14:tracePt t="75145" x="4311650" y="654050"/>
          <p14:tracePt t="75161" x="4298950" y="654050"/>
          <p14:tracePt t="75179" x="4286250" y="654050"/>
          <p14:tracePt t="75223" x="4286250" y="660400"/>
          <p14:tracePt t="75232" x="4292600" y="660400"/>
          <p14:tracePt t="75246" x="4324350" y="660400"/>
          <p14:tracePt t="75262" x="4356100" y="660400"/>
          <p14:tracePt t="75278" x="4413250" y="654050"/>
          <p14:tracePt t="75295" x="4445000" y="654050"/>
          <p14:tracePt t="75313" x="4470400" y="660400"/>
          <p14:tracePt t="75328" x="4508500" y="673100"/>
          <p14:tracePt t="75345" x="4578350" y="692150"/>
          <p14:tracePt t="75362" x="4718050" y="723900"/>
          <p14:tracePt t="75379" x="4908550" y="762000"/>
          <p14:tracePt t="75395" x="5143500" y="812800"/>
          <p14:tracePt t="75412" x="5365750" y="850900"/>
          <p14:tracePt t="75429" x="5543550" y="882650"/>
          <p14:tracePt t="75431" x="5626100" y="895350"/>
          <p14:tracePt t="75448" x="5715000" y="914400"/>
          <p14:tracePt t="75462" x="5740400" y="920750"/>
          <p14:tracePt t="75495" x="5734050" y="927100"/>
          <p14:tracePt t="75512" x="5727700" y="927100"/>
          <p14:tracePt t="75529" x="5721350" y="939800"/>
          <p14:tracePt t="75545" x="5715000" y="952500"/>
          <p14:tracePt t="75563" x="5695950" y="952500"/>
          <p14:tracePt t="75579" x="5664200" y="952500"/>
          <p14:tracePt t="75595" x="5657850" y="952500"/>
          <p14:tracePt t="75612" x="5651500" y="952500"/>
          <p14:tracePt t="75628" x="5638800" y="946150"/>
          <p14:tracePt t="75645" x="5607050" y="946150"/>
          <p14:tracePt t="75662" x="5575300" y="939800"/>
          <p14:tracePt t="75679" x="5537200" y="933450"/>
          <p14:tracePt t="75682" x="5518150" y="933450"/>
          <p14:tracePt t="75696" x="5499100" y="933450"/>
          <p14:tracePt t="75712" x="5422900" y="958850"/>
          <p14:tracePt t="75731" x="5384800" y="971550"/>
          <p14:tracePt t="75745" x="5346700" y="984250"/>
          <p14:tracePt t="75762" x="5327650" y="990600"/>
          <p14:tracePt t="75779" x="5314950" y="990600"/>
          <p14:tracePt t="75852" x="5314950" y="984250"/>
          <p14:tracePt t="75859" x="5314950" y="977900"/>
          <p14:tracePt t="75866" x="5321300" y="965200"/>
          <p14:tracePt t="75879" x="5327650" y="958850"/>
          <p14:tracePt t="75896" x="5340350" y="939800"/>
          <p14:tracePt t="75914" x="5346700" y="927100"/>
          <p14:tracePt t="75930" x="5365750" y="920750"/>
          <p14:tracePt t="75946" x="5378450" y="914400"/>
          <p14:tracePt t="75964" x="5391150" y="914400"/>
          <p14:tracePt t="75979" x="5410200" y="908050"/>
          <p14:tracePt t="75996" x="5422900" y="908050"/>
          <p14:tracePt t="76013" x="5454650" y="908050"/>
          <p14:tracePt t="76030" x="5505450" y="908050"/>
          <p14:tracePt t="76046" x="5575300" y="908050"/>
          <p14:tracePt t="76063" x="5638800" y="908050"/>
          <p14:tracePt t="76080" x="5676900" y="914400"/>
          <p14:tracePt t="76097" x="5727700" y="914400"/>
          <p14:tracePt t="76113" x="5778500" y="914400"/>
          <p14:tracePt t="76130" x="5835650" y="895350"/>
          <p14:tracePt t="76146" x="5861050" y="882650"/>
          <p14:tracePt t="76163" x="5886450" y="863600"/>
          <p14:tracePt t="76179" x="5899150" y="857250"/>
          <p14:tracePt t="76196" x="5905500" y="850900"/>
          <p14:tracePt t="76213" x="5905500" y="844550"/>
          <p14:tracePt t="76246" x="5911850" y="844550"/>
          <p14:tracePt t="76263" x="5918200" y="838200"/>
          <p14:tracePt t="76280" x="5943600" y="819150"/>
          <p14:tracePt t="76296" x="6019800" y="806450"/>
          <p14:tracePt t="76314" x="6146800" y="787400"/>
          <p14:tracePt t="76330" x="6261100" y="774700"/>
          <p14:tracePt t="76347" x="6375400" y="762000"/>
          <p14:tracePt t="76363" x="6464300" y="755650"/>
          <p14:tracePt t="76379" x="6515100" y="755650"/>
          <p14:tracePt t="76381" x="6540500" y="755650"/>
          <p14:tracePt t="76396" x="6591300" y="762000"/>
          <p14:tracePt t="76415" x="6623050" y="774700"/>
          <p14:tracePt t="76432" x="6667500" y="793750"/>
          <p14:tracePt t="76446" x="6724650" y="819150"/>
          <p14:tracePt t="76463" x="6781800" y="838200"/>
          <p14:tracePt t="76479" x="6800850" y="838200"/>
          <p14:tracePt t="76512" x="6807200" y="838200"/>
          <p14:tracePt t="76530" x="6813550" y="831850"/>
          <p14:tracePt t="76546" x="6838950" y="819150"/>
          <p14:tracePt t="76563" x="6870700" y="812800"/>
          <p14:tracePt t="76581" x="6927850" y="812800"/>
          <p14:tracePt t="76596" x="6997700" y="806450"/>
          <p14:tracePt t="76614" x="7067550" y="800100"/>
          <p14:tracePt t="76630" x="7150100" y="793750"/>
          <p14:tracePt t="76646" x="7181850" y="793750"/>
          <p14:tracePt t="76663" x="7207250" y="793750"/>
          <p14:tracePt t="76680" x="7213600" y="793750"/>
          <p14:tracePt t="76730" x="7213600" y="806450"/>
          <p14:tracePt t="76746" x="7213600" y="812800"/>
          <p14:tracePt t="76763" x="7213600" y="825500"/>
          <p14:tracePt t="76780" x="7207250" y="838200"/>
          <p14:tracePt t="76796" x="7200900" y="844550"/>
          <p14:tracePt t="76813" x="7200900" y="850900"/>
          <p14:tracePt t="76830" x="7194550" y="857250"/>
          <p14:tracePt t="76846" x="7188200" y="857250"/>
          <p14:tracePt t="76995" x="7181850" y="857250"/>
          <p14:tracePt t="77013" x="7175500" y="857250"/>
          <p14:tracePt t="77030" x="7162800" y="863600"/>
          <p14:tracePt t="77047" x="7156450" y="869950"/>
          <p14:tracePt t="77548" x="7162800" y="869950"/>
          <p14:tracePt t="77556" x="7181850" y="876300"/>
          <p14:tracePt t="77564" x="7232650" y="889000"/>
          <p14:tracePt t="77580" x="7353300" y="908050"/>
          <p14:tracePt t="77597" x="7467600" y="920750"/>
          <p14:tracePt t="77614" x="7550150" y="927100"/>
          <p14:tracePt t="77632" x="7594600" y="933450"/>
          <p14:tracePt t="77635" x="7600950" y="933450"/>
          <p14:tracePt t="77647" x="7607300" y="933450"/>
          <p14:tracePt t="77691" x="7607300" y="939800"/>
          <p14:tracePt t="77700" x="7607300" y="946150"/>
          <p14:tracePt t="77715" x="7626350" y="977900"/>
          <p14:tracePt t="77731" x="7632700" y="996950"/>
          <p14:tracePt t="77747" x="7639050" y="1016000"/>
          <p14:tracePt t="77764" x="7645400" y="1022350"/>
          <p14:tracePt t="77815" x="7645400" y="1028700"/>
          <p14:tracePt t="77830" x="7632700" y="1035050"/>
          <p14:tracePt t="77847" x="7620000" y="1041400"/>
          <p14:tracePt t="77864" x="7600950" y="1047750"/>
          <p14:tracePt t="77881" x="7562850" y="1066800"/>
          <p14:tracePt t="77897" x="7524750" y="1098550"/>
          <p14:tracePt t="77916" x="7410450" y="1187450"/>
          <p14:tracePt t="77931" x="7378700" y="1206500"/>
          <p14:tracePt t="77933" x="7308850" y="1231900"/>
          <p14:tracePt t="77947" x="7270750" y="1244600"/>
          <p14:tracePt t="77964" x="7200900" y="1250950"/>
          <p14:tracePt t="78391" x="7194550" y="1244600"/>
          <p14:tracePt t="78400" x="7181850" y="1206500"/>
          <p14:tracePt t="78416" x="7162800" y="1130300"/>
          <p14:tracePt t="78431" x="7143750" y="1066800"/>
          <p14:tracePt t="78449" x="7143750" y="1035050"/>
          <p14:tracePt t="78465" x="7150100" y="1028700"/>
          <p14:tracePt t="78481" x="7162800" y="1022350"/>
          <p14:tracePt t="78498" x="7169150" y="1016000"/>
          <p14:tracePt t="78514" x="7194550" y="1003300"/>
          <p14:tracePt t="78531" x="7232650" y="977900"/>
          <p14:tracePt t="78549" x="7264400" y="952500"/>
          <p14:tracePt t="78565" x="7296150" y="927100"/>
          <p14:tracePt t="78583" x="7308850" y="908050"/>
          <p14:tracePt t="78598" x="7321550" y="895350"/>
          <p14:tracePt t="78649" x="7327900" y="901700"/>
          <p14:tracePt t="78659" x="7340600" y="914400"/>
          <p14:tracePt t="78668" x="7353300" y="927100"/>
          <p14:tracePt t="78681" x="7366000" y="939800"/>
          <p14:tracePt t="78698" x="7397750" y="958850"/>
          <p14:tracePt t="78716" x="7429500" y="965200"/>
          <p14:tracePt t="78731" x="7467600" y="977900"/>
          <p14:tracePt t="78748" x="7499350" y="984250"/>
          <p14:tracePt t="78764" x="7518400" y="990600"/>
          <p14:tracePt t="78782" x="7537450" y="990600"/>
          <p14:tracePt t="78798" x="7550150" y="990600"/>
          <p14:tracePt t="78815" x="7556500" y="990600"/>
          <p14:tracePt t="78831" x="7562850" y="990600"/>
          <p14:tracePt t="78865" x="7569200" y="990600"/>
          <p14:tracePt t="78898" x="7569200" y="984250"/>
          <p14:tracePt t="78915" x="7575550" y="984250"/>
          <p14:tracePt t="78931" x="7575550" y="977900"/>
          <p14:tracePt t="78948" x="7575550" y="971550"/>
          <p14:tracePt t="78965" x="7581900" y="965200"/>
          <p14:tracePt t="78981" x="7588250" y="958850"/>
          <p14:tracePt t="78998" x="7620000" y="958850"/>
          <p14:tracePt t="79016" x="7632700" y="958850"/>
          <p14:tracePt t="79064" x="7651750" y="952500"/>
          <p14:tracePt t="79082" x="7740650" y="946150"/>
          <p14:tracePt t="79098" x="7918450" y="939800"/>
          <p14:tracePt t="79102" x="8070850" y="939800"/>
          <p14:tracePt t="79115" x="8235950" y="946150"/>
          <p14:tracePt t="79132" x="8782050" y="946150"/>
          <p14:tracePt t="79148" x="9150350" y="946150"/>
          <p14:tracePt t="79165" x="9486900" y="946150"/>
          <p14:tracePt t="79181" x="9696450" y="946150"/>
          <p14:tracePt t="79198" x="9791700" y="952500"/>
          <p14:tracePt t="79215" x="9798050" y="952500"/>
          <p14:tracePt t="79232" x="9798050" y="958850"/>
          <p14:tracePt t="79248" x="9798050" y="965200"/>
          <p14:tracePt t="79265" x="9791700" y="965200"/>
          <p14:tracePt t="79351" x="9785350" y="965200"/>
          <p14:tracePt t="79358" x="9785350" y="971550"/>
          <p14:tracePt t="79368" x="9772650" y="971550"/>
          <p14:tracePt t="79383" x="9734550" y="990600"/>
          <p14:tracePt t="79400" x="9677400" y="1022350"/>
          <p14:tracePt t="79417" x="9607550" y="1054100"/>
          <p14:tracePt t="79432" x="9474200" y="1104900"/>
          <p14:tracePt t="79449" x="9302750" y="1149350"/>
          <p14:tracePt t="79465" x="9124950" y="1187450"/>
          <p14:tracePt t="79482" x="8896350" y="1238250"/>
          <p14:tracePt t="79498" x="8616950" y="1308100"/>
          <p14:tracePt t="79516" x="8299450" y="1377950"/>
          <p14:tracePt t="79532" x="7861300" y="1460500"/>
          <p14:tracePt t="79549" x="7340600" y="1549400"/>
          <p14:tracePt t="79551" x="7086600" y="1593850"/>
          <p14:tracePt t="79565" x="6775450" y="1651000"/>
          <p14:tracePt t="79582" x="5873750" y="1803400"/>
          <p14:tracePt t="79599" x="5245100" y="1911350"/>
          <p14:tracePt t="79615" x="4978400" y="1962150"/>
          <p14:tracePt t="79617" x="4654550" y="2019300"/>
          <p14:tracePt t="79632" x="4337050" y="2076450"/>
          <p14:tracePt t="79649" x="3524250" y="2222500"/>
          <p14:tracePt t="79667" x="3079750" y="2298700"/>
          <p14:tracePt t="79682" x="2660650" y="2381250"/>
          <p14:tracePt t="79698" x="2387600" y="2444750"/>
          <p14:tracePt t="79717" x="2209800" y="2489200"/>
          <p14:tracePt t="79720" x="2165350" y="2501900"/>
          <p14:tracePt t="79732" x="2120900" y="2508250"/>
          <p14:tracePt t="79749" x="2095500" y="2508250"/>
          <p14:tracePt t="79811" x="2095500" y="2501900"/>
          <p14:tracePt t="79818" x="2101850" y="2495550"/>
          <p14:tracePt t="79833" x="2101850" y="2476500"/>
          <p14:tracePt t="79849" x="2057400" y="2451100"/>
          <p14:tracePt t="79866" x="1974850" y="2451100"/>
          <p14:tracePt t="79882" x="1873250" y="2463800"/>
          <p14:tracePt t="79899" x="1790700" y="2489200"/>
          <p14:tracePt t="79916" x="1739900" y="2508250"/>
          <p14:tracePt t="79932" x="1727200" y="2520950"/>
          <p14:tracePt t="80007" x="1720850" y="2520950"/>
          <p14:tracePt t="80015" x="1720850" y="2514600"/>
          <p14:tracePt t="80032" x="1708150" y="2501900"/>
          <p14:tracePt t="80050" x="1701800" y="2501900"/>
          <p14:tracePt t="80066" x="1701800" y="2495550"/>
          <p14:tracePt t="80083" x="1708150" y="2476500"/>
          <p14:tracePt t="80099" x="1720850" y="2463800"/>
          <p14:tracePt t="80116" x="1739900" y="2438400"/>
          <p14:tracePt t="80132" x="1778000" y="2413000"/>
          <p14:tracePt t="80149" x="1803400" y="2387600"/>
          <p14:tracePt t="80166" x="1847850" y="2368550"/>
          <p14:tracePt t="80182" x="1892300" y="2343150"/>
          <p14:tracePt t="80200" x="1930400" y="2324100"/>
          <p14:tracePt t="80216" x="1943100" y="2317750"/>
          <p14:tracePt t="80232" x="1949450" y="2317750"/>
          <p14:tracePt t="80436" x="1955800" y="2317750"/>
          <p14:tracePt t="80452" x="1962150" y="2317750"/>
          <p14:tracePt t="80466" x="1968500" y="2317750"/>
          <p14:tracePt t="80484" x="1974850" y="2317750"/>
          <p14:tracePt t="80499" x="1974850" y="2324100"/>
          <p14:tracePt t="80516" x="1981200" y="2336800"/>
          <p14:tracePt t="80533" x="1981200" y="2343150"/>
          <p14:tracePt t="80638" x="1993900" y="2336800"/>
          <p14:tracePt t="80645" x="1993900" y="2330450"/>
          <p14:tracePt t="80667" x="2012950" y="2317750"/>
          <p14:tracePt t="80683" x="2019300" y="2317750"/>
          <p14:tracePt t="80699" x="2025650" y="2317750"/>
          <p14:tracePt t="80944" x="2032000" y="2311400"/>
          <p14:tracePt t="80952" x="2038350" y="2311400"/>
          <p14:tracePt t="80967" x="2057400" y="2305050"/>
          <p14:tracePt t="80983" x="2063750" y="2298700"/>
          <p14:tracePt t="81088" x="2070100" y="2298700"/>
          <p14:tracePt t="81097" x="2076450" y="2298700"/>
          <p14:tracePt t="81104" x="2082800" y="2298700"/>
          <p14:tracePt t="81117" x="2089150" y="2298700"/>
          <p14:tracePt t="81151" x="2095500" y="2292350"/>
          <p14:tracePt t="81167" x="2101850" y="2292350"/>
          <p14:tracePt t="81369" x="2108200" y="2292350"/>
          <p14:tracePt t="81389" x="2114550" y="2286000"/>
          <p14:tracePt t="81398" x="2120900" y="2286000"/>
          <p14:tracePt t="81405" x="2120900" y="2279650"/>
          <p14:tracePt t="81418" x="2127250" y="2279650"/>
          <p14:tracePt t="81697" x="2133600" y="2273300"/>
          <p14:tracePt t="81704" x="2139950" y="2266950"/>
          <p14:tracePt t="81717" x="2152650" y="2254250"/>
          <p14:tracePt t="81735" x="2165350" y="2235200"/>
          <p14:tracePt t="81751" x="2178050" y="2228850"/>
          <p14:tracePt t="81768" x="2184400" y="2209800"/>
          <p14:tracePt t="81784" x="2197100" y="2190750"/>
          <p14:tracePt t="81801" x="2209800" y="2165350"/>
          <p14:tracePt t="81817" x="2222500" y="2139950"/>
          <p14:tracePt t="81834" x="2235200" y="2108200"/>
          <p14:tracePt t="81850" x="2266950" y="2063750"/>
          <p14:tracePt t="81867" x="2324100" y="2019300"/>
          <p14:tracePt t="81884" x="2387600" y="1987550"/>
          <p14:tracePt t="81902" x="2527300" y="1949450"/>
          <p14:tracePt t="81904" x="2597150" y="1936750"/>
          <p14:tracePt t="81918" x="2660650" y="1917700"/>
          <p14:tracePt t="81934" x="2794000" y="1885950"/>
          <p14:tracePt t="81952" x="2933700" y="1847850"/>
          <p14:tracePt t="81968" x="3041650" y="1809750"/>
          <p14:tracePt t="81984" x="3175000" y="1758950"/>
          <p14:tracePt t="82002" x="3416300" y="1708150"/>
          <p14:tracePt t="82017" x="3765550" y="1657350"/>
          <p14:tracePt t="82034" x="4152900" y="1612900"/>
          <p14:tracePt t="82052" x="4546600" y="1568450"/>
          <p14:tracePt t="82067" x="4984750" y="1511300"/>
          <p14:tracePt t="82084" x="5302250" y="1466850"/>
          <p14:tracePt t="82102" x="5581650" y="1422400"/>
          <p14:tracePt t="82104" x="5657850" y="1403350"/>
          <p14:tracePt t="82117" x="5746750" y="1384300"/>
          <p14:tracePt t="82134" x="5848350" y="1352550"/>
          <p14:tracePt t="82152" x="5911850" y="1327150"/>
          <p14:tracePt t="82167" x="5937250" y="1314450"/>
          <p14:tracePt t="82184" x="5943600" y="1314450"/>
          <p14:tracePt t="82227" x="5943600" y="1308100"/>
          <p14:tracePt t="82259" x="5949950" y="1301750"/>
          <p14:tracePt t="82269" x="5949950" y="1295400"/>
          <p14:tracePt t="82284" x="5956300" y="1289050"/>
          <p14:tracePt t="82301" x="5956300" y="1282700"/>
          <p14:tracePt t="82317" x="5962650" y="1282700"/>
          <p14:tracePt t="82405" x="5956300" y="1289050"/>
          <p14:tracePt t="82413" x="5956300" y="1295400"/>
          <p14:tracePt t="82421" x="5956300" y="1301750"/>
          <p14:tracePt t="82436" x="5956300" y="1308100"/>
          <p14:tracePt t="82451" x="5956300" y="1314450"/>
          <p14:tracePt t="82468" x="5969000" y="1333500"/>
          <p14:tracePt t="82485" x="5975350" y="1339850"/>
          <p14:tracePt t="82501" x="5981700" y="1339850"/>
          <p14:tracePt t="82517" x="5988050" y="1346200"/>
          <p14:tracePt t="82551" x="5988050" y="1352550"/>
          <p14:tracePt t="82568" x="5988050" y="1358900"/>
          <p14:tracePt t="82584" x="5981700" y="1371600"/>
          <p14:tracePt t="82601" x="5962650" y="1409700"/>
          <p14:tracePt t="82618" x="5937250" y="1441450"/>
          <p14:tracePt t="82635" x="5905500" y="1473200"/>
          <p14:tracePt t="82651" x="5892800" y="1498600"/>
          <p14:tracePt t="82668" x="5873750" y="1511300"/>
          <p14:tracePt t="82684" x="5867400" y="1517650"/>
          <p14:tracePt t="82701" x="5861050" y="1517650"/>
          <p14:tracePt t="82703" x="5861050" y="1524000"/>
          <p14:tracePt t="82720" x="5848350" y="1530350"/>
          <p14:tracePt t="82738" x="5842000" y="1530350"/>
          <p14:tracePt t="82751" x="5835650" y="1543050"/>
          <p14:tracePt t="82769" x="5816600" y="1555750"/>
          <p14:tracePt t="82784" x="5803900" y="1568450"/>
          <p14:tracePt t="82802" x="5784850" y="1581150"/>
          <p14:tracePt t="82819" x="5772150" y="1587500"/>
          <p14:tracePt t="82837" x="5765800" y="1593850"/>
          <p14:tracePt t="82851" x="5759450" y="1600200"/>
          <p14:tracePt t="82869" x="5753100" y="1606550"/>
          <p14:tracePt t="82885" x="5746750" y="1606550"/>
          <p14:tracePt t="82903" x="5740400" y="1612900"/>
          <p14:tracePt t="82919" x="5734050" y="1619250"/>
          <p14:tracePt t="82935" x="5727700" y="1625600"/>
          <p14:tracePt t="82951" x="5715000" y="1631950"/>
          <p14:tracePt t="82968" x="5702300" y="1638300"/>
          <p14:tracePt t="82985" x="5695950" y="1638300"/>
          <p14:tracePt t="83127" x="5695950" y="1631950"/>
          <p14:tracePt t="83135" x="5689600" y="1619250"/>
          <p14:tracePt t="83152" x="5670550" y="1574800"/>
          <p14:tracePt t="83169" x="5632450" y="1536700"/>
          <p14:tracePt t="83184" x="5588000" y="1485900"/>
          <p14:tracePt t="83202" x="5537200" y="1441450"/>
          <p14:tracePt t="83218" x="5499100" y="1409700"/>
          <p14:tracePt t="83235" x="5467350" y="1377950"/>
          <p14:tracePt t="83252" x="5448300" y="1346200"/>
          <p14:tracePt t="83269" x="5422900" y="1314450"/>
          <p14:tracePt t="83286" x="5410200" y="1295400"/>
          <p14:tracePt t="83302" x="5391150" y="1270000"/>
          <p14:tracePt t="83319" x="5391150" y="1257300"/>
          <p14:tracePt t="83335" x="5384800" y="1250950"/>
          <p14:tracePt t="83470" x="5372100" y="1250950"/>
          <p14:tracePt t="83477" x="5365750" y="1250950"/>
          <p14:tracePt t="83485" x="5353050" y="1250950"/>
          <p14:tracePt t="83502" x="5295900" y="1257300"/>
          <p14:tracePt t="83518" x="5232400" y="1263650"/>
          <p14:tracePt t="83535" x="5175250" y="1263650"/>
          <p14:tracePt t="83552" x="5137150" y="1263650"/>
          <p14:tracePt t="83569" x="5099050" y="1270000"/>
          <p14:tracePt t="83585" x="5073650" y="1270000"/>
          <p14:tracePt t="83588" x="5054600" y="1270000"/>
          <p14:tracePt t="83602" x="5041900" y="1270000"/>
          <p14:tracePt t="83619" x="5010150" y="1270000"/>
          <p14:tracePt t="83635" x="4978400" y="1270000"/>
          <p14:tracePt t="83636" x="4959350" y="1270000"/>
          <p14:tracePt t="83652" x="4876800" y="1263650"/>
          <p14:tracePt t="83669" x="4800600" y="1257300"/>
          <p14:tracePt t="83685" x="4718050" y="1250950"/>
          <p14:tracePt t="83702" x="4641850" y="1238250"/>
          <p14:tracePt t="83718" x="4584700" y="1225550"/>
          <p14:tracePt t="83735" x="4559300" y="1212850"/>
          <p14:tracePt t="83752" x="4540250" y="1206500"/>
          <p14:tracePt t="83769" x="4533900" y="1200150"/>
          <p14:tracePt t="83786" x="4514850" y="1200150"/>
          <p14:tracePt t="83803" x="4464050" y="1200150"/>
          <p14:tracePt t="83819" x="4387850" y="1200150"/>
          <p14:tracePt t="83835" x="4298950" y="1200150"/>
          <p14:tracePt t="83853" x="4235450" y="1200150"/>
          <p14:tracePt t="83869" x="4210050" y="1200150"/>
          <p14:tracePt t="83885" x="4203700" y="1200150"/>
          <p14:tracePt t="83902" x="4203700" y="1193800"/>
          <p14:tracePt t="83919" x="4203700" y="1181100"/>
          <p14:tracePt t="83936" x="4210050" y="1174750"/>
          <p14:tracePt t="83952" x="4216400" y="1168400"/>
          <p14:tracePt t="83969" x="4222750" y="1149350"/>
          <p14:tracePt t="83987" x="4235450" y="1136650"/>
          <p14:tracePt t="84002" x="4241800" y="1117600"/>
          <p14:tracePt t="84019" x="4260850" y="1098550"/>
          <p14:tracePt t="84038" x="4286250" y="1079500"/>
          <p14:tracePt t="84053" x="4286250" y="1073150"/>
          <p14:tracePt t="84069" x="4292600" y="1073150"/>
          <p14:tracePt t="84445" x="4292600" y="1079500"/>
          <p14:tracePt t="84470" x="4292600" y="1085850"/>
          <p14:tracePt t="84486" x="4286250" y="1085850"/>
          <p14:tracePt t="84606" x="4286250" y="1092200"/>
          <p14:tracePt t="84620" x="4286250" y="1098550"/>
          <p14:tracePt t="84626" x="4279900" y="1098550"/>
          <p14:tracePt t="84638" x="4279900" y="1104900"/>
          <p14:tracePt t="84785" x="4292600" y="1098550"/>
          <p14:tracePt t="84803" x="4324350" y="1085850"/>
          <p14:tracePt t="84820" x="4387850" y="1060450"/>
          <p14:tracePt t="84837" x="4413250" y="1054100"/>
          <p14:tracePt t="84854" x="4432300" y="1047750"/>
          <p14:tracePt t="84870" x="4445000" y="1041400"/>
          <p14:tracePt t="84886" x="4457700" y="1041400"/>
          <p14:tracePt t="84920" x="4464050" y="1035050"/>
          <p14:tracePt t="85057" x="4464050" y="1041400"/>
          <p14:tracePt t="85072" x="4464050" y="1054100"/>
          <p14:tracePt t="85087" x="4464050" y="1066800"/>
          <p14:tracePt t="85103" x="4464050" y="1073150"/>
          <p14:tracePt t="85121" x="4464050" y="1079500"/>
          <p14:tracePt t="85154" x="4470400" y="1079500"/>
          <p14:tracePt t="85177" x="4476750" y="1079500"/>
          <p14:tracePt t="85203" x="4489450" y="1079500"/>
          <p14:tracePt t="85220" x="4572000" y="1079500"/>
          <p14:tracePt t="85237" x="4686300" y="1085850"/>
          <p14:tracePt t="85254" x="4838700" y="1098550"/>
          <p14:tracePt t="85271" x="4984750" y="1117600"/>
          <p14:tracePt t="85288" x="5143500" y="1143000"/>
          <p14:tracePt t="85304" x="5181600" y="1149350"/>
          <p14:tracePt t="85361" x="5181600" y="1155700"/>
          <p14:tracePt t="85471" x="5187950" y="1155700"/>
          <p14:tracePt t="85479" x="5194300" y="1149350"/>
          <p14:tracePt t="85490" x="5207000" y="1136650"/>
          <p14:tracePt t="85504" x="5219700" y="1130300"/>
          <p14:tracePt t="85520" x="5232400" y="1123950"/>
          <p14:tracePt t="85537" x="5238750" y="1117600"/>
          <p14:tracePt t="85554" x="5245100" y="1111250"/>
          <p14:tracePt t="85587" x="5257800" y="1104900"/>
          <p14:tracePt t="85604" x="5270500" y="1098550"/>
          <p14:tracePt t="85621" x="5283200" y="1085850"/>
          <p14:tracePt t="85622" x="5289550" y="1085850"/>
          <p14:tracePt t="85637" x="5295900" y="1079500"/>
          <p14:tracePt t="85934" x="5302250" y="1079500"/>
          <p14:tracePt t="85941" x="5314950" y="1073150"/>
          <p14:tracePt t="85955" x="5346700" y="1060450"/>
          <p14:tracePt t="85971" x="5403850" y="1047750"/>
          <p14:tracePt t="85990" x="5461000" y="1028700"/>
          <p14:tracePt t="86004" x="5486400" y="1022350"/>
          <p14:tracePt t="86020" x="5499100" y="1022350"/>
          <p14:tracePt t="86071" x="5505450" y="1022350"/>
          <p14:tracePt t="86087" x="5511800" y="1022350"/>
          <p14:tracePt t="86104" x="5511800" y="1028700"/>
          <p14:tracePt t="86121" x="5518150" y="1035050"/>
          <p14:tracePt t="86137" x="5518150" y="1041400"/>
          <p14:tracePt t="86281" x="5524500" y="1041400"/>
          <p14:tracePt t="86389" x="5524500" y="1047750"/>
          <p14:tracePt t="86441" x="5530850" y="1047750"/>
          <p14:tracePt t="86458" x="5530850" y="1054100"/>
          <p14:tracePt t="86513" x="5530850" y="1060450"/>
          <p14:tracePt t="86548" x="5524500" y="1060450"/>
          <p14:tracePt t="86572" x="5524500" y="1066800"/>
          <p14:tracePt t="86605" x="5518150" y="1066800"/>
          <p14:tracePt t="86638" x="5511800" y="1066800"/>
          <p14:tracePt t="86672" x="5505450" y="1060450"/>
          <p14:tracePt t="86689" x="5499100" y="1060450"/>
          <p14:tracePt t="86691" x="5499100" y="1054100"/>
          <p14:tracePt t="86722" x="5492750" y="1054100"/>
          <p14:tracePt t="86738" x="5492750" y="1047750"/>
          <p14:tracePt t="86982" x="5486400" y="1047750"/>
          <p14:tracePt t="87006" x="5473700" y="1047750"/>
          <p14:tracePt t="87022" x="5461000" y="1054100"/>
          <p14:tracePt t="87038" x="5441950" y="1060450"/>
          <p14:tracePt t="87055" x="5429250" y="1073150"/>
          <p14:tracePt t="87072" x="5422900" y="1073150"/>
          <p14:tracePt t="87076" x="5416550" y="1079500"/>
          <p14:tracePt t="87088" x="5410200" y="1085850"/>
          <p14:tracePt t="87105" x="5403850" y="1085850"/>
          <p14:tracePt t="87126" x="5403850" y="1092200"/>
          <p14:tracePt t="87138" x="5397500" y="1092200"/>
          <p14:tracePt t="87249" x="5397500" y="1098550"/>
          <p14:tracePt t="87382" x="5403850" y="1092200"/>
          <p14:tracePt t="87391" x="5403850" y="1085850"/>
          <p14:tracePt t="87406" x="5429250" y="1066800"/>
          <p14:tracePt t="87422" x="5448300" y="1054100"/>
          <p14:tracePt t="87439" x="5461000" y="1047750"/>
          <p14:tracePt t="87456" x="5467350" y="1047750"/>
          <p14:tracePt t="87473" x="5480050" y="1047750"/>
          <p14:tracePt t="87489" x="5492750" y="1047750"/>
          <p14:tracePt t="87506" x="5511800" y="1047750"/>
          <p14:tracePt t="87509" x="5518150" y="1047750"/>
          <p14:tracePt t="87522" x="5524500" y="1054100"/>
          <p14:tracePt t="87525" x="5537200" y="1060450"/>
          <p14:tracePt t="87539" x="5543550" y="1066800"/>
          <p14:tracePt t="87541" x="5549900" y="1073150"/>
          <p14:tracePt t="87556" x="5556250" y="1092200"/>
          <p14:tracePt t="87572" x="5562600" y="1111250"/>
          <p14:tracePt t="87589" x="5568950" y="1123950"/>
          <p14:tracePt t="87605" x="5568950" y="1143000"/>
          <p14:tracePt t="87622" x="5568950" y="1162050"/>
          <p14:tracePt t="87639" x="5568950" y="1181100"/>
          <p14:tracePt t="87655" x="5568950" y="1187450"/>
          <p14:tracePt t="87795" x="5568950" y="1181100"/>
          <p14:tracePt t="87806" x="5568950" y="1174750"/>
          <p14:tracePt t="87823" x="5581650" y="1168400"/>
          <p14:tracePt t="87840" x="5626100" y="1162050"/>
          <p14:tracePt t="87855" x="5664200" y="1162050"/>
          <p14:tracePt t="87873" x="5689600" y="1155700"/>
          <p14:tracePt t="87890" x="5715000" y="1149350"/>
          <p14:tracePt t="87906" x="5759450" y="1123950"/>
          <p14:tracePt t="87923" x="5772150" y="1111250"/>
          <p14:tracePt t="87939" x="5784850" y="1104900"/>
          <p14:tracePt t="87956" x="5803900" y="1092200"/>
          <p14:tracePt t="87972" x="5816600" y="1085850"/>
          <p14:tracePt t="88117" x="5816600" y="1073150"/>
          <p14:tracePt t="88126" x="5816600" y="1060450"/>
          <p14:tracePt t="88140" x="5778500" y="1028700"/>
          <p14:tracePt t="88158" x="5734050" y="996950"/>
          <p14:tracePt t="88174" x="5695950" y="965200"/>
          <p14:tracePt t="88189" x="5657850" y="933450"/>
          <p14:tracePt t="88206" x="5626100" y="908050"/>
          <p14:tracePt t="88223" x="5607050" y="882650"/>
          <p14:tracePt t="88239" x="5600700" y="869950"/>
          <p14:tracePt t="88255" x="5594350" y="863600"/>
          <p14:tracePt t="88295" x="5588000" y="863600"/>
          <p14:tracePt t="88311" x="5581650" y="876300"/>
          <p14:tracePt t="88323" x="5575300" y="889000"/>
          <p14:tracePt t="88339" x="5562600" y="914400"/>
          <p14:tracePt t="88343" x="5562600" y="933450"/>
          <p14:tracePt t="88356" x="5556250" y="952500"/>
          <p14:tracePt t="88373" x="5556250" y="977900"/>
          <p14:tracePt t="88391" x="5556250" y="996950"/>
          <p14:tracePt t="88406" x="5568950" y="1009650"/>
          <p14:tracePt t="88423" x="5594350" y="1022350"/>
          <p14:tracePt t="88439" x="5638800" y="1041400"/>
          <p14:tracePt t="88456" x="5683250" y="1060450"/>
          <p14:tracePt t="88473" x="5727700" y="1066800"/>
          <p14:tracePt t="88489" x="5797550" y="1073150"/>
          <p14:tracePt t="88506" x="5848350" y="1073150"/>
          <p14:tracePt t="88523" x="5892800" y="1073150"/>
          <p14:tracePt t="88540" x="5924550" y="1066800"/>
          <p14:tracePt t="88556" x="5949950" y="1060450"/>
          <p14:tracePt t="88573" x="5969000" y="1054100"/>
          <p14:tracePt t="88590" x="5988050" y="1041400"/>
          <p14:tracePt t="88607" x="6032500" y="1003300"/>
          <p14:tracePt t="88623" x="6083300" y="965200"/>
          <p14:tracePt t="88640" x="6108700" y="939800"/>
          <p14:tracePt t="88656" x="6127750" y="901700"/>
          <p14:tracePt t="88675" x="6134100" y="876300"/>
          <p14:tracePt t="88692" x="6134100" y="850900"/>
          <p14:tracePt t="88708" x="6134100" y="819150"/>
          <p14:tracePt t="88723" x="6121400" y="787400"/>
          <p14:tracePt t="88740" x="6102350" y="762000"/>
          <p14:tracePt t="88758" x="6070600" y="717550"/>
          <p14:tracePt t="88760" x="6057900" y="711200"/>
          <p14:tracePt t="88773" x="6045200" y="698500"/>
          <p14:tracePt t="88789" x="6007100" y="673100"/>
          <p14:tracePt t="88807" x="5981700" y="666750"/>
          <p14:tracePt t="88823" x="5943600" y="666750"/>
          <p14:tracePt t="88840" x="5842000" y="673100"/>
          <p14:tracePt t="88857" x="5791200" y="679450"/>
          <p14:tracePt t="88875" x="5740400" y="685800"/>
          <p14:tracePt t="88890" x="5715000" y="692150"/>
          <p14:tracePt t="88907" x="5689600" y="711200"/>
          <p14:tracePt t="88923" x="5670550" y="736600"/>
          <p14:tracePt t="88940" x="5664200" y="755650"/>
          <p14:tracePt t="88956" x="5657850" y="793750"/>
          <p14:tracePt t="88973" x="5657850" y="825500"/>
          <p14:tracePt t="88990" x="5683250" y="876300"/>
          <p14:tracePt t="89007" x="5746750" y="927100"/>
          <p14:tracePt t="89024" x="5803900" y="952500"/>
          <p14:tracePt t="89041" x="5854700" y="965200"/>
          <p14:tracePt t="89056" x="5930900" y="971550"/>
          <p14:tracePt t="89073" x="5994400" y="971550"/>
          <p14:tracePt t="89090" x="6051550" y="952500"/>
          <p14:tracePt t="89108" x="6076950" y="933450"/>
          <p14:tracePt t="89123" x="6096000" y="920750"/>
          <p14:tracePt t="89140" x="6102350" y="895350"/>
          <p14:tracePt t="89157" x="6102350" y="869950"/>
          <p14:tracePt t="89173" x="6102350" y="857250"/>
          <p14:tracePt t="89192" x="6096000" y="850900"/>
          <p14:tracePt t="89207" x="6089650" y="844550"/>
          <p14:tracePt t="89223" x="6064250" y="844550"/>
          <p14:tracePt t="89242" x="6026150" y="844550"/>
          <p14:tracePt t="89244" x="6013450" y="850900"/>
          <p14:tracePt t="89257" x="5988050" y="857250"/>
          <p14:tracePt t="89273" x="5937250" y="876300"/>
          <p14:tracePt t="89290" x="5905500" y="895350"/>
          <p14:tracePt t="89307" x="5880100" y="908050"/>
          <p14:tracePt t="89324" x="5867400" y="920750"/>
          <p14:tracePt t="89341" x="5861050" y="952500"/>
          <p14:tracePt t="89358" x="5873750" y="984250"/>
          <p14:tracePt t="89373" x="5899150" y="1016000"/>
          <p14:tracePt t="89391" x="5918200" y="1035050"/>
          <p14:tracePt t="89407" x="5937250" y="1047750"/>
          <p14:tracePt t="89423" x="5943600" y="1054100"/>
          <p14:tracePt t="89441" x="5949950" y="1054100"/>
          <p14:tracePt t="89459" x="5956300" y="1060450"/>
          <p14:tracePt t="89527" x="5956300" y="1066800"/>
          <p14:tracePt t="89544" x="5956300" y="1073150"/>
          <p14:tracePt t="89560" x="5956300" y="1079500"/>
          <p14:tracePt t="89567" x="5956300" y="1085850"/>
          <p14:tracePt t="89574" x="5969000" y="1104900"/>
          <p14:tracePt t="89590" x="5988050" y="1123950"/>
          <p14:tracePt t="89607" x="5988050" y="1130300"/>
          <p14:tracePt t="89623" x="5994400" y="1130300"/>
          <p14:tracePt t="89657" x="6000750" y="1123950"/>
          <p14:tracePt t="89674" x="6032500" y="1111250"/>
          <p14:tracePt t="89690" x="6083300" y="1092200"/>
          <p14:tracePt t="89708" x="6134100" y="1066800"/>
          <p14:tracePt t="89723" x="6203950" y="1035050"/>
          <p14:tracePt t="89741" x="6267450" y="996950"/>
          <p14:tracePt t="89757" x="6311900" y="977900"/>
          <p14:tracePt t="89774" x="6343650" y="965200"/>
          <p14:tracePt t="89791" x="6356350" y="965200"/>
          <p14:tracePt t="89808" x="6356350" y="958850"/>
          <p14:tracePt t="89840" x="6369050" y="965200"/>
          <p14:tracePt t="89859" x="6400800" y="971550"/>
          <p14:tracePt t="89874" x="6483350" y="984250"/>
          <p14:tracePt t="89890" x="6559550" y="984250"/>
          <p14:tracePt t="89893" x="6610350" y="984250"/>
          <p14:tracePt t="89909" x="6661150" y="984250"/>
          <p14:tracePt t="89925" x="6699250" y="977900"/>
          <p14:tracePt t="89941" x="6737350" y="971550"/>
          <p14:tracePt t="89959" x="6769100" y="971550"/>
          <p14:tracePt t="89974" x="6788150" y="977900"/>
          <p14:tracePt t="89992" x="6813550" y="984250"/>
          <p14:tracePt t="90007" x="6826250" y="990600"/>
          <p14:tracePt t="90024" x="6838950" y="996950"/>
          <p14:tracePt t="90042" x="6851650" y="996950"/>
          <p14:tracePt t="90057" x="6864350" y="996950"/>
          <p14:tracePt t="90091" x="6877050" y="1003300"/>
          <p14:tracePt t="90108" x="6896100" y="1009650"/>
          <p14:tracePt t="90124" x="6915150" y="1016000"/>
          <p14:tracePt t="90127" x="6927850" y="1016000"/>
          <p14:tracePt t="90143" x="6940550" y="1022350"/>
          <p14:tracePt t="90157" x="6953250" y="1022350"/>
          <p14:tracePt t="90174" x="6965950" y="1022350"/>
          <p14:tracePt t="90191" x="6972300" y="1022350"/>
          <p14:tracePt t="90209" x="6978650" y="1022350"/>
          <p14:tracePt t="90269" x="6985000" y="1022350"/>
          <p14:tracePt t="90283" x="6991350" y="1022350"/>
          <p14:tracePt t="90295" x="6997700" y="1022350"/>
          <p14:tracePt t="90307" x="7010400" y="1016000"/>
          <p14:tracePt t="90325" x="7029450" y="1009650"/>
          <p14:tracePt t="90342" x="7048500" y="996950"/>
          <p14:tracePt t="90359" x="7061200" y="990600"/>
          <p14:tracePt t="90375" x="7067550" y="984250"/>
          <p14:tracePt t="90391" x="7067550" y="977900"/>
          <p14:tracePt t="90437" x="7067550" y="984250"/>
          <p14:tracePt t="90458" x="7067550" y="990600"/>
          <p14:tracePt t="90475" x="7073900" y="990600"/>
          <p14:tracePt t="90491" x="7073900" y="1003300"/>
          <p14:tracePt t="90508" x="7086600" y="1003300"/>
          <p14:tracePt t="90525" x="7105650" y="1003300"/>
          <p14:tracePt t="90541" x="7150100" y="1003300"/>
          <p14:tracePt t="90558" x="7181850" y="1003300"/>
          <p14:tracePt t="90574" x="7232650" y="1003300"/>
          <p14:tracePt t="90591" x="7258050" y="996950"/>
          <p14:tracePt t="90609" x="7308850" y="996950"/>
          <p14:tracePt t="90625" x="7378700" y="996950"/>
          <p14:tracePt t="90641" x="7442200" y="1003300"/>
          <p14:tracePt t="90658" x="7493000" y="1003300"/>
          <p14:tracePt t="90675" x="7524750" y="1003300"/>
          <p14:tracePt t="90691" x="7543800" y="1003300"/>
          <p14:tracePt t="90708" x="7550150" y="1003300"/>
          <p14:tracePt t="90773" x="7556500" y="1003300"/>
          <p14:tracePt t="90791" x="7569200" y="1003300"/>
          <p14:tracePt t="90808" x="7594600" y="1003300"/>
          <p14:tracePt t="90825" x="7613650" y="1003300"/>
          <p14:tracePt t="90827" x="7620000" y="1003300"/>
          <p14:tracePt t="90858" x="7626350" y="1003300"/>
          <p14:tracePt t="90891" x="7639050" y="1003300"/>
          <p14:tracePt t="90911" x="7658100" y="1003300"/>
          <p14:tracePt t="90927" x="7683500" y="1003300"/>
          <p14:tracePt t="90942" x="7721600" y="1003300"/>
          <p14:tracePt t="90958" x="7734300" y="1003300"/>
          <p14:tracePt t="90975" x="7753350" y="1003300"/>
          <p14:tracePt t="90991" x="7759700" y="1003300"/>
          <p14:tracePt t="91008" x="7766050" y="1003300"/>
          <p14:tracePt t="91232" x="7778750" y="1003300"/>
          <p14:tracePt t="91241" x="7785100" y="1009650"/>
          <p14:tracePt t="91248" x="7804150" y="1009650"/>
          <p14:tracePt t="91259" x="7810500" y="1009650"/>
          <p14:tracePt t="91275" x="7823200" y="1009650"/>
          <p14:tracePt t="91292" x="7829550" y="1009650"/>
          <p14:tracePt t="91309" x="7848600" y="1009650"/>
          <p14:tracePt t="91326" x="7912100" y="1003300"/>
          <p14:tracePt t="91342" x="7981950" y="990600"/>
          <p14:tracePt t="91360" x="8051800" y="990600"/>
          <p14:tracePt t="91375" x="8121650" y="984250"/>
          <p14:tracePt t="91394" x="8166100" y="984250"/>
          <p14:tracePt t="91409" x="8204200" y="977900"/>
          <p14:tracePt t="91427" x="8223250" y="977900"/>
          <p14:tracePt t="91442" x="8248650" y="971550"/>
          <p14:tracePt t="91461" x="8299450" y="971550"/>
          <p14:tracePt t="91475" x="8369300" y="984250"/>
          <p14:tracePt t="91492" x="8464550" y="1009650"/>
          <p14:tracePt t="91510" x="8578850" y="1028700"/>
          <p14:tracePt t="91526" x="8686800" y="1041400"/>
          <p14:tracePt t="91530" x="8743950" y="1041400"/>
          <p14:tracePt t="91542" x="8775700" y="1041400"/>
          <p14:tracePt t="91559" x="8801100" y="1041400"/>
          <p14:tracePt t="91575" x="8807450" y="1041400"/>
          <p14:tracePt t="91593" x="8813800" y="1035050"/>
          <p14:tracePt t="91609" x="8820150" y="1035050"/>
          <p14:tracePt t="91626" x="8826500" y="1035050"/>
          <p14:tracePt t="91642" x="8832850" y="1035050"/>
          <p14:tracePt t="91659" x="8839200" y="1041400"/>
          <p14:tracePt t="91692" x="8845550" y="1041400"/>
          <p14:tracePt t="91709" x="8851900" y="1041400"/>
          <p14:tracePt t="91755" x="8851900" y="1047750"/>
          <p14:tracePt t="91775" x="8858250" y="1047750"/>
          <p14:tracePt t="91895" x="8858250" y="1054100"/>
          <p14:tracePt t="91911" x="8851900" y="1054100"/>
          <p14:tracePt t="91946" x="8845550" y="1060450"/>
          <p14:tracePt t="91973" x="8845550" y="1066800"/>
          <p14:tracePt t="91992" x="8839200" y="1073150"/>
          <p14:tracePt t="92009" x="8839200" y="1079500"/>
          <p14:tracePt t="92025" x="8832850" y="1085850"/>
          <p14:tracePt t="92042" x="8832850" y="1092200"/>
          <p14:tracePt t="92059" x="8826500" y="1098550"/>
          <p14:tracePt t="92076" x="8820150" y="1117600"/>
          <p14:tracePt t="92109" x="8820150" y="1123950"/>
          <p14:tracePt t="92126" x="8820150" y="1130300"/>
          <p14:tracePt t="92183" x="8820150" y="1136650"/>
          <p14:tracePt t="92215" x="8820150" y="1130300"/>
          <p14:tracePt t="92226" x="8839200" y="1123950"/>
          <p14:tracePt t="92243" x="8870950" y="1123950"/>
          <p14:tracePt t="92260" x="8921750" y="1111250"/>
          <p14:tracePt t="92262" x="8947150" y="1104900"/>
          <p14:tracePt t="92276" x="8985250" y="1098550"/>
          <p14:tracePt t="92293" x="9042400" y="1085850"/>
          <p14:tracePt t="92312" x="9080500" y="1079500"/>
          <p14:tracePt t="92385" x="9086850" y="1079500"/>
          <p14:tracePt t="92393" x="9086850" y="1073150"/>
          <p14:tracePt t="92409" x="9124950" y="1066800"/>
          <p14:tracePt t="92426" x="9163050" y="1060450"/>
          <p14:tracePt t="92444" x="9207500" y="1054100"/>
          <p14:tracePt t="92447" x="9220200" y="1047750"/>
          <p14:tracePt t="92459" x="9232900" y="1047750"/>
          <p14:tracePt t="92476" x="9251950" y="1041400"/>
          <p14:tracePt t="92492" x="9258300" y="1041400"/>
          <p14:tracePt t="92526" x="9271000" y="1041400"/>
          <p14:tracePt t="92543" x="9290050" y="1041400"/>
          <p14:tracePt t="92560" x="9347200" y="1054100"/>
          <p14:tracePt t="92577" x="9404350" y="1060450"/>
          <p14:tracePt t="92593" x="9448800" y="1066800"/>
          <p14:tracePt t="92609" x="9474200" y="1066800"/>
          <p14:tracePt t="92626" x="9486900" y="1066800"/>
          <p14:tracePt t="92659" x="9486900" y="1060450"/>
          <p14:tracePt t="92739" x="9486900" y="1066800"/>
          <p14:tracePt t="92753" x="9486900" y="1073150"/>
          <p14:tracePt t="92839" x="9486900" y="1079500"/>
          <p14:tracePt t="92860" x="9493250" y="1079500"/>
          <p14:tracePt t="92877" x="9505950" y="1079500"/>
          <p14:tracePt t="92894" x="9518650" y="1079500"/>
          <p14:tracePt t="92912" x="9626600" y="1073150"/>
          <p14:tracePt t="92929" x="9696450" y="1047750"/>
          <p14:tracePt t="92943" x="9747250" y="1022350"/>
          <p14:tracePt t="92960" x="9772650" y="1003300"/>
          <p14:tracePt t="92977" x="9785350" y="996950"/>
          <p14:tracePt t="92995" x="9791700" y="996950"/>
          <p14:tracePt t="93010" x="9804400" y="990600"/>
          <p14:tracePt t="93026" x="9810750" y="990600"/>
          <p14:tracePt t="93060" x="9817100" y="996950"/>
          <p14:tracePt t="93077" x="9823450" y="996950"/>
          <p14:tracePt t="93110" x="9836150" y="996950"/>
          <p14:tracePt t="93127" x="9855200" y="1003300"/>
          <p14:tracePt t="93143" x="9867900" y="1003300"/>
          <p14:tracePt t="93146" x="9886950" y="1009650"/>
          <p14:tracePt t="93160" x="9925050" y="1022350"/>
          <p14:tracePt t="93178" x="9956800" y="1022350"/>
          <p14:tracePt t="93193" x="9982200" y="1022350"/>
          <p14:tracePt t="93226" x="9988550" y="1022350"/>
          <p14:tracePt t="93243" x="9988550" y="1028700"/>
          <p14:tracePt t="93261" x="9982200" y="1041400"/>
          <p14:tracePt t="93277" x="9969500" y="1060450"/>
          <p14:tracePt t="93293" x="9956800" y="1079500"/>
          <p14:tracePt t="93310" x="9925050" y="1098550"/>
          <p14:tracePt t="93327" x="9861550" y="1123950"/>
          <p14:tracePt t="93344" x="9734550" y="1162050"/>
          <p14:tracePt t="93360" x="9639300" y="1187450"/>
          <p14:tracePt t="93377" x="9486900" y="1200150"/>
          <p14:tracePt t="93393" x="9328150" y="1200150"/>
          <p14:tracePt t="93410" x="9036050" y="1174750"/>
          <p14:tracePt t="93427" x="8788400" y="1149350"/>
          <p14:tracePt t="93446" x="8445500" y="1098550"/>
          <p14:tracePt t="93463" x="8147050" y="1041400"/>
          <p14:tracePt t="93477" x="7912100" y="996950"/>
          <p14:tracePt t="93494" x="7651750" y="952500"/>
          <p14:tracePt t="93510" x="7461250" y="927100"/>
          <p14:tracePt t="93527" x="7251700" y="920750"/>
          <p14:tracePt t="93543" x="6985000" y="920750"/>
          <p14:tracePt t="93560" x="6680200" y="927100"/>
          <p14:tracePt t="93577" x="6394450" y="933450"/>
          <p14:tracePt t="93580" x="6184900" y="933450"/>
          <p14:tracePt t="93594" x="6057900" y="933450"/>
          <p14:tracePt t="93611" x="5721350" y="927100"/>
          <p14:tracePt t="93627" x="5530850" y="920750"/>
          <p14:tracePt t="93644" x="5314950" y="920750"/>
          <p14:tracePt t="93661" x="5054600" y="933450"/>
          <p14:tracePt t="93677" x="4768850" y="952500"/>
          <p14:tracePt t="93694" x="4413250" y="984250"/>
          <p14:tracePt t="93710" x="4191000" y="1009650"/>
          <p14:tracePt t="93727" x="3981450" y="1041400"/>
          <p14:tracePt t="93744" x="3905250" y="1060450"/>
          <p14:tracePt t="93760" x="3886200" y="1073150"/>
          <p14:tracePt t="93777" x="3886200" y="1098550"/>
          <p14:tracePt t="93794" x="3892550" y="1130300"/>
          <p14:tracePt t="93812" x="3930650" y="1219200"/>
          <p14:tracePt t="93827" x="3937000" y="1250950"/>
          <p14:tracePt t="93844" x="3943350" y="1327150"/>
          <p14:tracePt t="93861" x="3943350" y="1346200"/>
          <p14:tracePt t="93877" x="3949700" y="1358900"/>
          <p14:tracePt t="93894" x="3956050" y="1371600"/>
          <p14:tracePt t="93911" x="3981450" y="1371600"/>
          <p14:tracePt t="93928" x="4038600" y="1371600"/>
          <p14:tracePt t="93944" x="4108450" y="1365250"/>
          <p14:tracePt t="93948" x="4133850" y="1365250"/>
          <p14:tracePt t="93963" x="4146550" y="1365250"/>
          <p14:tracePt t="93977" x="4191000" y="1358900"/>
          <p14:tracePt t="93994" x="4235450" y="1352550"/>
          <p14:tracePt t="94010" x="4273550" y="1346200"/>
          <p14:tracePt t="94027" x="4318000" y="1333500"/>
          <p14:tracePt t="94031" x="4343400" y="1320800"/>
          <p14:tracePt t="94044" x="4362450" y="1308100"/>
          <p14:tracePt t="94061" x="4387850" y="1289050"/>
          <p14:tracePt t="94078" x="4406900" y="1276350"/>
          <p14:tracePt t="94115" x="4406900" y="1282700"/>
          <p14:tracePt t="94128" x="4406900" y="1289050"/>
          <p14:tracePt t="94144" x="4406900" y="1301750"/>
          <p14:tracePt t="94163" x="4400550" y="1314450"/>
          <p14:tracePt t="94177" x="4400550" y="1320800"/>
          <p14:tracePt t="94196" x="4394200" y="1327150"/>
          <p14:tracePt t="94242" x="4394200" y="1333500"/>
          <p14:tracePt t="94285" x="4400550" y="1333500"/>
          <p14:tracePt t="94293" x="4400550" y="1339850"/>
          <p14:tracePt t="94321" x="4406900" y="1346200"/>
          <p14:tracePt t="94362" x="4406900" y="1352550"/>
          <p14:tracePt t="94389" x="4413250" y="1352550"/>
          <p14:tracePt t="94414" x="4425950" y="1352550"/>
          <p14:tracePt t="94428" x="4438650" y="1352550"/>
          <p14:tracePt t="94445" x="4457700" y="1358900"/>
          <p14:tracePt t="94461" x="4476750" y="1365250"/>
          <p14:tracePt t="94571" x="4483100" y="1365250"/>
          <p14:tracePt t="94579" x="4483100" y="1358900"/>
          <p14:tracePt t="94596" x="4502150" y="1339850"/>
          <p14:tracePt t="94612" x="4527550" y="1327150"/>
          <p14:tracePt t="94628" x="4540250" y="1314450"/>
          <p14:tracePt t="94644" x="4546600" y="1301750"/>
          <p14:tracePt t="94662" x="4559300" y="1295400"/>
          <p14:tracePt t="94678" x="4559300" y="1289050"/>
          <p14:tracePt t="94694" x="4565650" y="1289050"/>
          <p14:tracePt t="94825" x="4572000" y="1289050"/>
          <p14:tracePt t="94882" x="4578350" y="1289050"/>
          <p14:tracePt t="94898" x="4584700" y="1282700"/>
          <p14:tracePt t="94905" x="4591050" y="1276350"/>
          <p14:tracePt t="94928" x="4775200" y="1270000"/>
          <p14:tracePt t="94945" x="4965700" y="1282700"/>
          <p14:tracePt t="94963" x="5149850" y="1289050"/>
          <p14:tracePt t="94980" x="5365750" y="1289050"/>
          <p14:tracePt t="94995" x="5486400" y="1282700"/>
          <p14:tracePt t="95012" x="5562600" y="1276350"/>
          <p14:tracePt t="95029" x="5575300" y="1270000"/>
          <p14:tracePt t="95559" x="5581650" y="1270000"/>
          <p14:tracePt t="95569" x="5594350" y="1270000"/>
          <p14:tracePt t="95579" x="5607050" y="1263650"/>
          <p14:tracePt t="95597" x="5645150" y="1257300"/>
          <p14:tracePt t="95614" x="5670550" y="1250950"/>
          <p14:tracePt t="95630" x="5695950" y="1244600"/>
          <p14:tracePt t="95646" x="5708650" y="1238250"/>
          <p14:tracePt t="95662" x="5715000" y="1238250"/>
          <p14:tracePt t="95739" x="5715000" y="1244600"/>
          <p14:tracePt t="95747" x="5715000" y="1250950"/>
          <p14:tracePt t="95762" x="5715000" y="1257300"/>
          <p14:tracePt t="95780" x="5715000" y="1263650"/>
          <p14:tracePt t="95795" x="5708650" y="1263650"/>
          <p14:tracePt t="95812" x="5708650" y="1270000"/>
          <p14:tracePt t="95946" x="5708650" y="1263650"/>
          <p14:tracePt t="95963" x="5715000" y="1263650"/>
          <p14:tracePt t="95970" x="5715000" y="1257300"/>
          <p14:tracePt t="95980" x="5721350" y="1257300"/>
          <p14:tracePt t="96016" x="5721350" y="1250950"/>
          <p14:tracePt t="96029" x="5727700" y="1250950"/>
          <p14:tracePt t="96063" x="5727700" y="1244600"/>
          <p14:tracePt t="96140" x="5734050" y="1244600"/>
          <p14:tracePt t="96156" x="5740400" y="1244600"/>
          <p14:tracePt t="96172" x="5746750" y="1244600"/>
          <p14:tracePt t="96179" x="5746750" y="1238250"/>
          <p14:tracePt t="97052" x="5753100" y="1238250"/>
          <p14:tracePt t="97059" x="5759450" y="1238250"/>
          <p14:tracePt t="97066" x="5772150" y="1244600"/>
          <p14:tracePt t="97081" x="5778500" y="1244600"/>
          <p14:tracePt t="97098" x="5784850" y="1250950"/>
          <p14:tracePt t="97113" x="5791200" y="1250950"/>
          <p14:tracePt t="97133" x="5797550" y="1250950"/>
          <p14:tracePt t="97153" x="5803900" y="1250950"/>
          <p14:tracePt t="97163" x="5810250" y="1250950"/>
          <p14:tracePt t="97197" x="5816600" y="1250950"/>
          <p14:tracePt t="97348" x="5810250" y="1250950"/>
          <p14:tracePt t="97355" x="5803900" y="1250950"/>
          <p14:tracePt t="97368" x="5797550" y="1250950"/>
          <p14:tracePt t="97380" x="5765800" y="1257300"/>
          <p14:tracePt t="97398" x="5746750" y="1263650"/>
          <p14:tracePt t="97414" x="5708650" y="1263650"/>
          <p14:tracePt t="97430" x="5683250" y="1263650"/>
          <p14:tracePt t="99764" x="5689600" y="1263650"/>
          <p14:tracePt t="99772" x="5708650" y="1263650"/>
          <p14:tracePt t="99783" x="5772150" y="1276350"/>
          <p14:tracePt t="99799" x="5975350" y="1333500"/>
          <p14:tracePt t="99816" x="6261100" y="1397000"/>
          <p14:tracePt t="99833" x="6521450" y="1409700"/>
          <p14:tracePt t="99835" x="6629400" y="1397000"/>
          <p14:tracePt t="99852" x="6889750" y="1358900"/>
          <p14:tracePt t="99866" x="7296150" y="1282700"/>
          <p14:tracePt t="99883" x="7708900" y="1181100"/>
          <p14:tracePt t="99899" x="8274050" y="1035050"/>
          <p14:tracePt t="99916" x="8813800" y="889000"/>
          <p14:tracePt t="99932" x="9271000" y="774700"/>
          <p14:tracePt t="99949" x="9671050" y="660400"/>
          <p14:tracePt t="99966" x="9931400" y="584200"/>
          <p14:tracePt t="99985" x="10033000" y="539750"/>
          <p14:tracePt t="100000" x="10045700" y="520700"/>
          <p14:tracePt t="100016" x="10013950" y="514350"/>
          <p14:tracePt t="100033" x="9899650" y="520700"/>
          <p14:tracePt t="100049" x="9766300" y="539750"/>
          <p14:tracePt t="100054" x="9702800" y="558800"/>
          <p14:tracePt t="100066" x="9645650" y="584200"/>
          <p14:tracePt t="100083" x="9556750" y="615950"/>
          <p14:tracePt t="100099" x="9499600" y="647700"/>
          <p14:tracePt t="100115" x="9448800" y="673100"/>
          <p14:tracePt t="100133" x="9442450" y="679450"/>
          <p14:tracePt t="100150" x="9436100" y="685800"/>
          <p14:tracePt t="100153" x="9429750" y="692150"/>
          <p14:tracePt t="100166" x="9417050" y="698500"/>
          <p14:tracePt t="100182" x="9417050" y="711200"/>
          <p14:tracePt t="100200" x="9417050" y="730250"/>
          <p14:tracePt t="100216" x="9467850" y="787400"/>
          <p14:tracePt t="100233" x="9664700" y="876300"/>
          <p14:tracePt t="100249" x="9956800" y="984250"/>
          <p14:tracePt t="100265" x="10255250" y="1092200"/>
          <p14:tracePt t="100282" x="10439400" y="1155700"/>
          <p14:tracePt t="100299" x="10477500" y="1174750"/>
          <p14:tracePt t="100316" x="10477500" y="1181100"/>
          <p14:tracePt t="100335" x="10420350" y="1149350"/>
          <p14:tracePt t="100350" x="10306050" y="1111250"/>
          <p14:tracePt t="100366" x="10166350" y="1085850"/>
          <p14:tracePt t="100383" x="10039350" y="1066800"/>
          <p14:tracePt t="100400" x="9918700" y="1035050"/>
          <p14:tracePt t="100416" x="9728200" y="984250"/>
          <p14:tracePt t="100433" x="9461500" y="946150"/>
          <p14:tracePt t="100449" x="9004300" y="882650"/>
          <p14:tracePt t="100466" x="8578850" y="812800"/>
          <p14:tracePt t="100483" x="8077200" y="730250"/>
          <p14:tracePt t="100499" x="7651750" y="666750"/>
          <p14:tracePt t="100516" x="7366000" y="635000"/>
          <p14:tracePt t="100533" x="7239000" y="622300"/>
          <p14:tracePt t="100549" x="7219950" y="622300"/>
          <p14:tracePt t="100566" x="7207250" y="622300"/>
          <p14:tracePt t="100585" x="7188200" y="647700"/>
          <p14:tracePt t="100600" x="7181850" y="666750"/>
          <p14:tracePt t="100617" x="7188200" y="679450"/>
          <p14:tracePt t="100633" x="7194550" y="685800"/>
          <p14:tracePt t="100650" x="7207250" y="698500"/>
          <p14:tracePt t="100667" x="7226300" y="704850"/>
          <p14:tracePt t="100683" x="7245350" y="723900"/>
          <p14:tracePt t="100700" x="7264400" y="736600"/>
          <p14:tracePt t="100716" x="7289800" y="762000"/>
          <p14:tracePt t="100733" x="7334250" y="800100"/>
          <p14:tracePt t="100750" x="7397750" y="844550"/>
          <p14:tracePt t="100766" x="7454900" y="869950"/>
          <p14:tracePt t="100785" x="7562850" y="901700"/>
          <p14:tracePt t="100800" x="7683500" y="939800"/>
          <p14:tracePt t="100816" x="7766050" y="952500"/>
          <p14:tracePt t="100833" x="7829550" y="952500"/>
          <p14:tracePt t="100852" x="7874000" y="939800"/>
          <p14:tracePt t="100867" x="7893050" y="920750"/>
          <p14:tracePt t="100883" x="7893050" y="901700"/>
          <p14:tracePt t="100901" x="7880350" y="889000"/>
          <p14:tracePt t="100917" x="7842250" y="889000"/>
          <p14:tracePt t="100933" x="7772400" y="895350"/>
          <p14:tracePt t="100950" x="7727950" y="920750"/>
          <p14:tracePt t="100966" x="7689850" y="946150"/>
          <p14:tracePt t="100985" x="7645400" y="965200"/>
          <p14:tracePt t="101000" x="7562850" y="1003300"/>
          <p14:tracePt t="101003" x="7531100" y="1022350"/>
          <p14:tracePt t="101017" x="7442200" y="1073150"/>
          <p14:tracePt t="101033" x="7232650" y="1181100"/>
          <p14:tracePt t="101050" x="6934200" y="1289050"/>
          <p14:tracePt t="101067" x="6381750" y="1384300"/>
          <p14:tracePt t="101083" x="6127750" y="1403350"/>
          <p14:tracePt t="101085" x="5949950" y="1416050"/>
          <p14:tracePt t="101100" x="5594350" y="1428750"/>
          <p14:tracePt t="101117" x="5378450" y="1435100"/>
          <p14:tracePt t="101135" x="5283200" y="1435100"/>
          <p14:tracePt t="101150" x="5245100" y="1435100"/>
          <p14:tracePt t="101167" x="5200650" y="1435100"/>
          <p14:tracePt t="101185" x="5124450" y="1409700"/>
          <p14:tracePt t="101200" x="5022850" y="1371600"/>
          <p14:tracePt t="101217" x="4902200" y="1314450"/>
          <p14:tracePt t="101233" x="4775200" y="1244600"/>
          <p14:tracePt t="101251" x="4648200" y="1174750"/>
          <p14:tracePt t="101267" x="4527550" y="1111250"/>
          <p14:tracePt t="101284" x="4457700" y="1073150"/>
          <p14:tracePt t="101286" x="4425950" y="1066800"/>
          <p14:tracePt t="101302" x="4330700" y="1047750"/>
          <p14:tracePt t="101317" x="4286250" y="1047750"/>
          <p14:tracePt t="101334" x="4089400" y="1047750"/>
          <p14:tracePt t="101350" x="3892550" y="1047750"/>
          <p14:tracePt t="101367" x="3740150" y="1054100"/>
          <p14:tracePt t="101385" x="3708400" y="1060450"/>
          <p14:tracePt t="101400" x="3721100" y="1073150"/>
          <p14:tracePt t="101417" x="3790950" y="1085850"/>
          <p14:tracePt t="101433" x="3917950" y="1104900"/>
          <p14:tracePt t="101452" x="4089400" y="1143000"/>
          <p14:tracePt t="101454" x="4127500" y="1149350"/>
          <p14:tracePt t="101467" x="4178300" y="1162050"/>
          <p14:tracePt t="101483" x="4229100" y="1174750"/>
          <p14:tracePt t="101500" x="4254500" y="1181100"/>
          <p14:tracePt t="101518" x="4267200" y="1181100"/>
          <p14:tracePt t="101520" x="4279900" y="1181100"/>
          <p14:tracePt t="101534" x="4286250" y="1181100"/>
          <p14:tracePt t="101551" x="4298950" y="1181100"/>
          <p14:tracePt t="101567" x="4311650" y="1181100"/>
          <p14:tracePt t="101584" x="4311650" y="1168400"/>
          <p14:tracePt t="101601" x="4292600" y="1117600"/>
          <p14:tracePt t="101617" x="4235450" y="1066800"/>
          <p14:tracePt t="101634" x="4184650" y="1047750"/>
          <p14:tracePt t="101650" x="4152900" y="1041400"/>
          <p14:tracePt t="101668" x="4140200" y="1041400"/>
          <p14:tracePt t="101684" x="4127500" y="1041400"/>
          <p14:tracePt t="101734" x="4127500" y="1073150"/>
          <p14:tracePt t="101750" x="4152900" y="1130300"/>
          <p14:tracePt t="101767" x="4184650" y="1187450"/>
          <p14:tracePt t="101784" x="4216400" y="1225550"/>
          <p14:tracePt t="101801" x="4248150" y="1244600"/>
          <p14:tracePt t="101817" x="4267200" y="1244600"/>
          <p14:tracePt t="101834" x="4292600" y="1225550"/>
          <p14:tracePt t="101850" x="4298950" y="1181100"/>
          <p14:tracePt t="101868" x="4298950" y="1136650"/>
          <p14:tracePt t="101884" x="4286250" y="1117600"/>
          <p14:tracePt t="101900" x="4279900" y="1117600"/>
          <p14:tracePt t="101918" x="4273550" y="1111250"/>
          <p14:tracePt t="101934" x="4241800" y="1111250"/>
          <p14:tracePt t="101951" x="4222750" y="1123950"/>
          <p14:tracePt t="101967" x="4216400" y="1130300"/>
          <p14:tracePt t="101984" x="4210050" y="1136650"/>
          <p14:tracePt t="102001" x="4203700" y="1143000"/>
          <p14:tracePt t="102017" x="4203700" y="1149350"/>
          <p14:tracePt t="102034" x="4203700" y="1155700"/>
          <p14:tracePt t="102051" x="4210050" y="1162050"/>
          <p14:tracePt t="102067" x="4229100" y="1168400"/>
          <p14:tracePt t="102084" x="4254500" y="1168400"/>
          <p14:tracePt t="102101" x="4279900" y="1168400"/>
          <p14:tracePt t="102120" x="4286250" y="1162050"/>
          <p14:tracePt t="102134" x="4286250" y="1143000"/>
          <p14:tracePt t="102151" x="4267200" y="1123950"/>
          <p14:tracePt t="102168" x="4254500" y="1111250"/>
          <p14:tracePt t="102184" x="4229100" y="1098550"/>
          <p14:tracePt t="102202" x="4210050" y="1092200"/>
          <p14:tracePt t="102217" x="4203700" y="1085850"/>
          <p14:tracePt t="102268" x="4210050" y="1104900"/>
          <p14:tracePt t="102285" x="4222750" y="1130300"/>
          <p14:tracePt t="102301" x="4229100" y="1149350"/>
          <p14:tracePt t="102318" x="4235450" y="1168400"/>
          <p14:tracePt t="102334" x="4235450" y="1174750"/>
          <p14:tracePt t="102351" x="4241800" y="1174750"/>
          <p14:tracePt t="102386" x="4273550" y="1168400"/>
          <p14:tracePt t="102401" x="4324350" y="1136650"/>
          <p14:tracePt t="102418" x="4381500" y="1104900"/>
          <p14:tracePt t="102434" x="4432300" y="1073150"/>
          <p14:tracePt t="102452" x="4476750" y="1047750"/>
          <p14:tracePt t="102468" x="4483100" y="1041400"/>
          <p14:tracePt t="102501" x="4483100" y="1035050"/>
          <p14:tracePt t="102674" x="4476750" y="1041400"/>
          <p14:tracePt t="102682" x="4470400" y="1041400"/>
          <p14:tracePt t="102688" x="4464050" y="1054100"/>
          <p14:tracePt t="102702" x="4451350" y="1060450"/>
          <p14:tracePt t="102718" x="4445000" y="1073150"/>
          <p14:tracePt t="102736" x="4432300" y="1085850"/>
          <p14:tracePt t="102752" x="4425950" y="1085850"/>
          <p14:tracePt t="102770" x="4419600" y="1092200"/>
          <p14:tracePt t="102785" x="4413250" y="1092200"/>
          <p14:tracePt t="103326" x="4413250" y="1079500"/>
          <p14:tracePt t="103333" x="4413250" y="1073150"/>
          <p14:tracePt t="103352" x="4413250" y="1047750"/>
          <p14:tracePt t="103371" x="4432300" y="1016000"/>
          <p14:tracePt t="103385" x="4495800" y="990600"/>
          <p14:tracePt t="103403" x="4591050" y="965200"/>
          <p14:tracePt t="103419" x="4724400" y="939800"/>
          <p14:tracePt t="103436" x="5022850" y="914400"/>
          <p14:tracePt t="103452" x="5276850" y="908050"/>
          <p14:tracePt t="103469" x="5588000" y="889000"/>
          <p14:tracePt t="103485" x="5988050" y="850900"/>
          <p14:tracePt t="103502" x="6318250" y="825500"/>
          <p14:tracePt t="103518" x="6667500" y="812800"/>
          <p14:tracePt t="103536" x="7073900" y="806450"/>
          <p14:tracePt t="103552" x="7423150" y="800100"/>
          <p14:tracePt t="103569" x="7645400" y="800100"/>
          <p14:tracePt t="103585" x="7829550" y="800100"/>
          <p14:tracePt t="103602" x="7893050" y="800100"/>
          <p14:tracePt t="103656" x="7886700" y="800100"/>
          <p14:tracePt t="103679" x="7886700" y="806450"/>
          <p14:tracePt t="103695" x="7886700" y="812800"/>
          <p14:tracePt t="103719" x="7886700" y="825500"/>
          <p14:tracePt t="103735" x="7899400" y="844550"/>
          <p14:tracePt t="103752" x="7912100" y="857250"/>
          <p14:tracePt t="103769" x="7924800" y="869950"/>
          <p14:tracePt t="103786" x="7931150" y="876300"/>
          <p14:tracePt t="103906" x="7912100" y="876300"/>
          <p14:tracePt t="103913" x="7905750" y="869950"/>
          <p14:tracePt t="103923" x="7880350" y="863600"/>
          <p14:tracePt t="103936" x="7835900" y="844550"/>
          <p14:tracePt t="103953" x="7797800" y="831850"/>
          <p14:tracePt t="103969" x="7772400" y="819150"/>
          <p14:tracePt t="103986" x="7747000" y="800100"/>
          <p14:tracePt t="104002" x="7734300" y="793750"/>
          <p14:tracePt t="104019" x="7721600" y="787400"/>
          <p14:tracePt t="104037" x="7689850" y="787400"/>
          <p14:tracePt t="104052" x="7632700" y="787400"/>
          <p14:tracePt t="104069" x="7581900" y="787400"/>
          <p14:tracePt t="104086" x="7543800" y="806450"/>
          <p14:tracePt t="104102" x="7531100" y="844550"/>
          <p14:tracePt t="104122" x="7518400" y="920750"/>
          <p14:tracePt t="104136" x="7518400" y="933450"/>
          <p14:tracePt t="104153" x="7524750" y="977900"/>
          <p14:tracePt t="104170" x="7543800" y="1041400"/>
          <p14:tracePt t="104186" x="7562850" y="1073150"/>
          <p14:tracePt t="104204" x="7607300" y="1104900"/>
          <p14:tracePt t="104219" x="7664450" y="1123950"/>
          <p14:tracePt t="104236" x="7740650" y="1130300"/>
          <p14:tracePt t="104253" x="7816850" y="1130300"/>
          <p14:tracePt t="104269" x="7886700" y="1117600"/>
          <p14:tracePt t="104286" x="7931150" y="1092200"/>
          <p14:tracePt t="104303" x="7962900" y="1060450"/>
          <p14:tracePt t="104320" x="7981950" y="1009650"/>
          <p14:tracePt t="104336" x="7988300" y="977900"/>
          <p14:tracePt t="104353" x="7988300" y="920750"/>
          <p14:tracePt t="104355" x="7981950" y="901700"/>
          <p14:tracePt t="104371" x="7931150" y="838200"/>
          <p14:tracePt t="104387" x="7912100" y="819150"/>
          <p14:tracePt t="104403" x="7867650" y="800100"/>
          <p14:tracePt t="104420" x="7829550" y="787400"/>
          <p14:tracePt t="104422" x="7804150" y="781050"/>
          <p14:tracePt t="104436" x="7747000" y="781050"/>
          <p14:tracePt t="104453" x="7689850" y="774700"/>
          <p14:tracePt t="104469" x="7651750" y="774700"/>
          <p14:tracePt t="104486" x="7632700" y="774700"/>
          <p14:tracePt t="104503" x="7613650" y="806450"/>
          <p14:tracePt t="104521" x="7600950" y="850900"/>
          <p14:tracePt t="104536" x="7594600" y="914400"/>
          <p14:tracePt t="104553" x="7588250" y="990600"/>
          <p14:tracePt t="104569" x="7588250" y="1028700"/>
          <p14:tracePt t="104586" x="7600950" y="1060450"/>
          <p14:tracePt t="104603" x="7670800" y="1073150"/>
          <p14:tracePt t="104620" x="7759700" y="1073150"/>
          <p14:tracePt t="104621" x="7804150" y="1073150"/>
          <p14:tracePt t="104636" x="7886700" y="1060450"/>
          <p14:tracePt t="104654" x="7950200" y="1041400"/>
          <p14:tracePt t="104670" x="7969250" y="1028700"/>
          <p14:tracePt t="104672" x="7981950" y="1022350"/>
          <p14:tracePt t="104686" x="8007350" y="990600"/>
          <p14:tracePt t="104703" x="8020050" y="952500"/>
          <p14:tracePt t="104720" x="8026400" y="914400"/>
          <p14:tracePt t="104736" x="8026400" y="863600"/>
          <p14:tracePt t="104755" x="8001000" y="781050"/>
          <p14:tracePt t="104770" x="7950200" y="723900"/>
          <p14:tracePt t="104786" x="7905750" y="685800"/>
          <p14:tracePt t="104803" x="7867650" y="673100"/>
          <p14:tracePt t="104820" x="7829550" y="666750"/>
          <p14:tracePt t="104836" x="7791450" y="660400"/>
          <p14:tracePt t="104853" x="7753350" y="666750"/>
          <p14:tracePt t="104870" x="7721600" y="679450"/>
          <p14:tracePt t="104887" x="7702550" y="685800"/>
          <p14:tracePt t="104905" x="7696200" y="692150"/>
          <p14:tracePt t="104920" x="7683500" y="704850"/>
          <p14:tracePt t="104936" x="7677150" y="723900"/>
          <p14:tracePt t="104953" x="7677150" y="762000"/>
          <p14:tracePt t="104970" x="7677150" y="806450"/>
          <p14:tracePt t="104989" x="7683500" y="831850"/>
          <p14:tracePt t="105003" x="7689850" y="850900"/>
          <p14:tracePt t="105020" x="7689850" y="857250"/>
          <p14:tracePt t="105037" x="7696200" y="863600"/>
          <p14:tracePt t="105054" x="7696200" y="869950"/>
          <p14:tracePt t="105057" x="7696200" y="876300"/>
          <p14:tracePt t="105093" x="7702550" y="876300"/>
          <p14:tracePt t="105103" x="7702550" y="882650"/>
          <p14:tracePt t="105122" x="7715250" y="882650"/>
          <p14:tracePt t="105137" x="7721600" y="882650"/>
          <p14:tracePt t="105189" x="7721600" y="889000"/>
          <p14:tracePt t="105460" x="7727950" y="895350"/>
          <p14:tracePt t="105472" x="7727950" y="908050"/>
          <p14:tracePt t="105488" x="7734300" y="914400"/>
          <p14:tracePt t="105504" x="7740650" y="927100"/>
          <p14:tracePt t="105520" x="7753350" y="933450"/>
          <p14:tracePt t="105537" x="7785100" y="933450"/>
          <p14:tracePt t="105554" x="7829550" y="920750"/>
          <p14:tracePt t="105570" x="7886700" y="895350"/>
          <p14:tracePt t="105587" x="7931150" y="863600"/>
          <p14:tracePt t="105604" x="7962900" y="831850"/>
          <p14:tracePt t="105621" x="7981950" y="800100"/>
          <p14:tracePt t="105639" x="7988300" y="768350"/>
          <p14:tracePt t="105654" x="7988300" y="742950"/>
          <p14:tracePt t="105671" x="7981950" y="711200"/>
          <p14:tracePt t="105687" x="7950200" y="692150"/>
          <p14:tracePt t="105704" x="7899400" y="673100"/>
          <p14:tracePt t="105721" x="7880350" y="666750"/>
          <p14:tracePt t="105737" x="7867650" y="666750"/>
          <p14:tracePt t="105754" x="7854950" y="660400"/>
          <p14:tracePt t="105772" x="7835900" y="660400"/>
          <p14:tracePt t="105787" x="7823200" y="660400"/>
          <p14:tracePt t="105804" x="7804150" y="666750"/>
          <p14:tracePt t="105820" x="7778750" y="692150"/>
          <p14:tracePt t="105837" x="7753350" y="730250"/>
          <p14:tracePt t="105855" x="7734300" y="774700"/>
          <p14:tracePt t="105859" x="7721600" y="806450"/>
          <p14:tracePt t="105871" x="7721600" y="819150"/>
          <p14:tracePt t="105889" x="7727950" y="850900"/>
          <p14:tracePt t="105905" x="7797800" y="882650"/>
          <p14:tracePt t="105920" x="7886700" y="882650"/>
          <p14:tracePt t="105924" x="7918450" y="882650"/>
          <p14:tracePt t="105938" x="7969250" y="882650"/>
          <p14:tracePt t="105954" x="8007350" y="876300"/>
          <p14:tracePt t="105971" x="8032750" y="869950"/>
          <p14:tracePt t="105987" x="8064500" y="857250"/>
          <p14:tracePt t="106004" x="8089900" y="844550"/>
          <p14:tracePt t="106022" x="8115300" y="825500"/>
          <p14:tracePt t="106041" x="8128000" y="806450"/>
          <p14:tracePt t="106054" x="8128000" y="781050"/>
          <p14:tracePt t="106070" x="8121650" y="742950"/>
          <p14:tracePt t="106087" x="8102600" y="723900"/>
          <p14:tracePt t="106104" x="8070850" y="704850"/>
          <p14:tracePt t="106121" x="8045450" y="698500"/>
          <p14:tracePt t="106137" x="8007350" y="692150"/>
          <p14:tracePt t="106154" x="7975600" y="692150"/>
          <p14:tracePt t="106172" x="7924800" y="704850"/>
          <p14:tracePt t="106188" x="7893050" y="723900"/>
          <p14:tracePt t="106205" x="7867650" y="749300"/>
          <p14:tracePt t="106221" x="7829550" y="793750"/>
          <p14:tracePt t="106238" x="7797800" y="831850"/>
          <p14:tracePt t="106254" x="7753350" y="889000"/>
          <p14:tracePt t="106271" x="7715250" y="933450"/>
          <p14:tracePt t="106288" x="7689850" y="977900"/>
          <p14:tracePt t="106304" x="7689850" y="1003300"/>
          <p14:tracePt t="106321" x="7721600" y="1047750"/>
          <p14:tracePt t="106338" x="7835900" y="1079500"/>
          <p14:tracePt t="106354" x="7975600" y="1098550"/>
          <p14:tracePt t="106371" x="8153400" y="1136650"/>
          <p14:tracePt t="106388" x="8312150" y="1168400"/>
          <p14:tracePt t="106404" x="8432800" y="1174750"/>
          <p14:tracePt t="106407" x="8477250" y="1174750"/>
          <p14:tracePt t="106421" x="8509000" y="1168400"/>
          <p14:tracePt t="106439" x="8528050" y="1117600"/>
          <p14:tracePt t="106456" x="8509000" y="1073150"/>
          <p14:tracePt t="106471" x="8464550" y="1009650"/>
          <p14:tracePt t="106488" x="8413750" y="946150"/>
          <p14:tracePt t="106504" x="8350250" y="889000"/>
          <p14:tracePt t="106520" x="8293100" y="844550"/>
          <p14:tracePt t="106538" x="8255000" y="825500"/>
          <p14:tracePt t="106555" x="8216900" y="819150"/>
          <p14:tracePt t="106571" x="8153400" y="819150"/>
          <p14:tracePt t="106575" x="8134350" y="819150"/>
          <p14:tracePt t="106589" x="8096250" y="819150"/>
          <p14:tracePt t="106605" x="8020050" y="831850"/>
          <p14:tracePt t="106622" x="7874000" y="831850"/>
          <p14:tracePt t="106639" x="7816850" y="831850"/>
          <p14:tracePt t="106655" x="7734300" y="825500"/>
          <p14:tracePt t="106671" x="7689850" y="825500"/>
          <p14:tracePt t="106734" x="7689850" y="831850"/>
          <p14:tracePt t="106742" x="7689850" y="838200"/>
          <p14:tracePt t="106755" x="7689850" y="850900"/>
          <p14:tracePt t="106771" x="7689850" y="876300"/>
          <p14:tracePt t="106789" x="7670800" y="920750"/>
          <p14:tracePt t="106806" x="7651750" y="946150"/>
          <p14:tracePt t="106821" x="7626350" y="965200"/>
          <p14:tracePt t="106838" x="7607300" y="984250"/>
          <p14:tracePt t="106855" x="7607300" y="990600"/>
          <p14:tracePt t="106872" x="7600950" y="990600"/>
          <p14:tracePt t="107645" x="7594600" y="1003300"/>
          <p14:tracePt t="107653" x="7594600" y="1022350"/>
          <p14:tracePt t="107661" x="7588250" y="1041400"/>
          <p14:tracePt t="107672" x="7575550" y="1066800"/>
          <p14:tracePt t="107690" x="7531100" y="1143000"/>
          <p14:tracePt t="107706" x="7524750" y="1168400"/>
          <p14:tracePt t="107723" x="7480300" y="1257300"/>
          <p14:tracePt t="107740" x="7461250" y="1289050"/>
          <p14:tracePt t="107755" x="7448550" y="1314450"/>
          <p14:tracePt t="107772" x="7442200" y="1320800"/>
          <p14:tracePt t="107789" x="7442200" y="1339850"/>
          <p14:tracePt t="107807" x="7448550" y="1358900"/>
          <p14:tracePt t="107822" x="7448550" y="1377950"/>
          <p14:tracePt t="107839" x="7454900" y="1409700"/>
          <p14:tracePt t="107855" x="7454900" y="1454150"/>
          <p14:tracePt t="107872" x="7454900" y="1504950"/>
          <p14:tracePt t="107889" x="7448550" y="1549400"/>
          <p14:tracePt t="107906" x="7435850" y="1574800"/>
          <p14:tracePt t="107925" x="7416800" y="1606550"/>
          <p14:tracePt t="107939" x="7410450" y="1612900"/>
          <p14:tracePt t="107956" x="7397750" y="1638300"/>
          <p14:tracePt t="107974" x="7391400" y="1644650"/>
          <p14:tracePt t="107989" x="7391400" y="1651000"/>
          <p14:tracePt t="108113" x="7385050" y="1651000"/>
          <p14:tracePt t="108524" x="7378700" y="1657350"/>
          <p14:tracePt t="108532" x="7366000" y="1657350"/>
          <p14:tracePt t="108541" x="7334250" y="1670050"/>
          <p14:tracePt t="108557" x="7251700" y="1689100"/>
          <p14:tracePt t="108561" x="7200900" y="1701800"/>
          <p14:tracePt t="108573" x="7150100" y="1701800"/>
          <p14:tracePt t="108590" x="7092950" y="1689100"/>
          <p14:tracePt t="108607" x="7073900" y="1676400"/>
          <p14:tracePt t="108926" x="7067550" y="1682750"/>
          <p14:tracePt t="108942" x="7048500" y="1670050"/>
          <p14:tracePt t="108958" x="7023100" y="1657350"/>
          <p14:tracePt t="108973" x="6972300" y="1644650"/>
          <p14:tracePt t="108990" x="6908800" y="1638300"/>
          <p14:tracePt t="109007" x="6832600" y="1631950"/>
          <p14:tracePt t="109023" x="6769100" y="1619250"/>
          <p14:tracePt t="109040" x="6750050" y="1606550"/>
          <p14:tracePt t="109073" x="6750050" y="1600200"/>
          <p14:tracePt t="109090" x="6743700" y="1593850"/>
          <p14:tracePt t="109106" x="6731000" y="1581150"/>
          <p14:tracePt t="109125" x="6692900" y="1568450"/>
          <p14:tracePt t="109140" x="6667500" y="1549400"/>
          <p14:tracePt t="109157" x="6648450" y="1536700"/>
          <p14:tracePt t="109173" x="6635750" y="1517650"/>
          <p14:tracePt t="109190" x="6629400" y="1498600"/>
          <p14:tracePt t="109207" x="6623050" y="1485900"/>
          <p14:tracePt t="109223" x="6623050" y="1479550"/>
          <p14:tracePt t="109240" x="6623050" y="1473200"/>
          <p14:tracePt t="109257" x="6623050" y="1466850"/>
          <p14:tracePt t="109273" x="6635750" y="1447800"/>
          <p14:tracePt t="109290" x="6661150" y="1409700"/>
          <p14:tracePt t="109307" x="6692900" y="1371600"/>
          <p14:tracePt t="109323" x="6718300" y="1327150"/>
          <p14:tracePt t="109340" x="6743700" y="1295400"/>
          <p14:tracePt t="109357" x="6762750" y="1276350"/>
          <p14:tracePt t="109373" x="6769100" y="1263650"/>
          <p14:tracePt t="109390" x="6775450" y="1263650"/>
          <p14:tracePt t="109562" x="6781800" y="1257300"/>
          <p14:tracePt t="109569" x="6788150" y="1250950"/>
          <p14:tracePt t="109576" x="6800850" y="1250950"/>
          <p14:tracePt t="109591" x="6807200" y="1244600"/>
          <p14:tracePt t="109608" x="6845300" y="1238250"/>
          <p14:tracePt t="109625" x="6921500" y="1231900"/>
          <p14:tracePt t="109641" x="7023100" y="1231900"/>
          <p14:tracePt t="109659" x="7112000" y="1238250"/>
          <p14:tracePt t="109674" x="7239000" y="1263650"/>
          <p14:tracePt t="109691" x="7315200" y="1276350"/>
          <p14:tracePt t="109707" x="7404100" y="1295400"/>
          <p14:tracePt t="109723" x="7435850" y="1301750"/>
          <p14:tracePt t="109740" x="7448550" y="1308100"/>
          <p14:tracePt t="109774" x="7461250" y="1308100"/>
          <p14:tracePt t="109791" x="7480300" y="1308100"/>
          <p14:tracePt t="109808" x="7537450" y="1301750"/>
          <p14:tracePt t="109825" x="7588250" y="1301750"/>
          <p14:tracePt t="109842" x="7670800" y="1308100"/>
          <p14:tracePt t="109859" x="7689850" y="1308100"/>
          <p14:tracePt t="109874" x="7696200" y="1308100"/>
          <p14:tracePt t="109891" x="7715250" y="1308100"/>
          <p14:tracePt t="109909" x="7740650" y="1295400"/>
          <p14:tracePt t="109924" x="7778750" y="1282700"/>
          <p14:tracePt t="109941" x="7823200" y="1270000"/>
          <p14:tracePt t="109957" x="7867650" y="1250950"/>
          <p14:tracePt t="109974" x="7899400" y="1231900"/>
          <p14:tracePt t="109990" x="7918450" y="1219200"/>
          <p14:tracePt t="110007" x="7931150" y="1219200"/>
          <p14:tracePt t="110024" x="7931150" y="1212850"/>
          <p14:tracePt t="110101" x="7931150" y="1200150"/>
          <p14:tracePt t="110124" x="7899400" y="1162050"/>
          <p14:tracePt t="110143" x="7874000" y="1130300"/>
          <p14:tracePt t="110157" x="7848600" y="1111250"/>
          <p14:tracePt t="110174" x="7823200" y="1092200"/>
          <p14:tracePt t="110191" x="7797800" y="1073150"/>
          <p14:tracePt t="110208" x="7759700" y="1047750"/>
          <p14:tracePt t="110225" x="7715250" y="1016000"/>
          <p14:tracePt t="110242" x="7664450" y="990600"/>
          <p14:tracePt t="110258" x="7620000" y="971550"/>
          <p14:tracePt t="110261" x="7581900" y="952500"/>
          <p14:tracePt t="110275" x="7550150" y="946150"/>
          <p14:tracePt t="110292" x="7454900" y="920750"/>
          <p14:tracePt t="110308" x="7410450" y="914400"/>
          <p14:tracePt t="110325" x="7359650" y="908050"/>
          <p14:tracePt t="110341" x="7334250" y="901700"/>
          <p14:tracePt t="110358" x="7270750" y="901700"/>
          <p14:tracePt t="110375" x="7219950" y="908050"/>
          <p14:tracePt t="110391" x="7175500" y="908050"/>
          <p14:tracePt t="110407" x="7131050" y="914400"/>
          <p14:tracePt t="110424" x="7086600" y="927100"/>
          <p14:tracePt t="110441" x="7061200" y="933450"/>
          <p14:tracePt t="110458" x="7048500" y="939800"/>
          <p14:tracePt t="110474" x="7035800" y="958850"/>
          <p14:tracePt t="110491" x="7023100" y="977900"/>
          <p14:tracePt t="110508" x="7004050" y="1003300"/>
          <p14:tracePt t="110525" x="6978650" y="1028700"/>
          <p14:tracePt t="110544" x="6959600" y="1066800"/>
          <p14:tracePt t="110558" x="6959600" y="1092200"/>
          <p14:tracePt t="110576" x="6959600" y="1104900"/>
          <p14:tracePt t="110591" x="6985000" y="1143000"/>
          <p14:tracePt t="110608" x="7016750" y="1174750"/>
          <p14:tracePt t="110625" x="7054850" y="1212850"/>
          <p14:tracePt t="110641" x="7086600" y="1238250"/>
          <p14:tracePt t="110658" x="7112000" y="1257300"/>
          <p14:tracePt t="110675" x="7137400" y="1270000"/>
          <p14:tracePt t="110691" x="7156450" y="1276350"/>
          <p14:tracePt t="110708" x="7175500" y="1276350"/>
          <p14:tracePt t="110724" x="7200900" y="1276350"/>
          <p14:tracePt t="110741" x="7226300" y="1276350"/>
          <p14:tracePt t="110758" x="7245350" y="1276350"/>
          <p14:tracePt t="110774" x="7258050" y="1270000"/>
          <p14:tracePt t="110792" x="7283450" y="1263650"/>
          <p14:tracePt t="110808" x="7296150" y="1257300"/>
          <p14:tracePt t="110825" x="7321550" y="1244600"/>
          <p14:tracePt t="110843" x="7346950" y="1238250"/>
          <p14:tracePt t="110858" x="7366000" y="1225550"/>
          <p14:tracePt t="110876" x="7385050" y="1219200"/>
          <p14:tracePt t="110891" x="7404100" y="1212850"/>
          <p14:tracePt t="110909" x="7429500" y="1200150"/>
          <p14:tracePt t="110925" x="7454900" y="1187450"/>
          <p14:tracePt t="110941" x="7480300" y="1174750"/>
          <p14:tracePt t="110958" x="7505700" y="1155700"/>
          <p14:tracePt t="110975" x="7531100" y="1130300"/>
          <p14:tracePt t="110991" x="7543800" y="1111250"/>
          <p14:tracePt t="111008" x="7562850" y="1079500"/>
          <p14:tracePt t="111025" x="7575550" y="1041400"/>
          <p14:tracePt t="111042" x="7575550" y="1009650"/>
          <p14:tracePt t="111059" x="7569200" y="996950"/>
          <p14:tracePt t="111075" x="7556500" y="971550"/>
          <p14:tracePt t="111091" x="7543800" y="958850"/>
          <p14:tracePt t="111108" x="7524750" y="939800"/>
          <p14:tracePt t="111125" x="7480300" y="908050"/>
          <p14:tracePt t="111142" x="7442200" y="889000"/>
          <p14:tracePt t="111158" x="7378700" y="857250"/>
          <p14:tracePt t="111175" x="7346950" y="844550"/>
          <p14:tracePt t="111192" x="7315200" y="838200"/>
          <p14:tracePt t="111208" x="7277100" y="838200"/>
          <p14:tracePt t="111225" x="7219950" y="838200"/>
          <p14:tracePt t="111242" x="7188200" y="838200"/>
          <p14:tracePt t="111259" x="7156450" y="844550"/>
          <p14:tracePt t="111275" x="7124700" y="850900"/>
          <p14:tracePt t="111278" x="7105650" y="857250"/>
          <p14:tracePt t="111292" x="7061200" y="869950"/>
          <p14:tracePt t="111310" x="7016750" y="882650"/>
          <p14:tracePt t="111327" x="6978650" y="895350"/>
          <p14:tracePt t="111342" x="6965950" y="908050"/>
          <p14:tracePt t="111358" x="6965950" y="933450"/>
          <p14:tracePt t="111375" x="6972300" y="958850"/>
          <p14:tracePt t="111392" x="7004050" y="1009650"/>
          <p14:tracePt t="111409" x="7054850" y="1073150"/>
          <p14:tracePt t="111425" x="7112000" y="1136650"/>
          <p14:tracePt t="111442" x="7156450" y="1168400"/>
          <p14:tracePt t="111458" x="7232650" y="1200150"/>
          <p14:tracePt t="111475" x="7277100" y="1219200"/>
          <p14:tracePt t="111494" x="7391400" y="1238250"/>
          <p14:tracePt t="111509" x="7423150" y="1238250"/>
          <p14:tracePt t="111526" x="7518400" y="1244600"/>
          <p14:tracePt t="111542" x="7632700" y="1250950"/>
          <p14:tracePt t="111559" x="7670800" y="1231900"/>
          <p14:tracePt t="111575" x="7696200" y="1200150"/>
          <p14:tracePt t="111593" x="7708900" y="1174750"/>
          <p14:tracePt t="111609" x="7721600" y="1123950"/>
          <p14:tracePt t="111625" x="7721600" y="1079500"/>
          <p14:tracePt t="111642" x="7727950" y="1054100"/>
          <p14:tracePt t="111659" x="7727950" y="1041400"/>
          <p14:tracePt t="111675" x="7721600" y="1028700"/>
          <p14:tracePt t="111692" x="7708900" y="1016000"/>
          <p14:tracePt t="111709" x="7677150" y="1009650"/>
          <p14:tracePt t="111725" x="7658100" y="1003300"/>
          <p14:tracePt t="111742" x="7626350" y="996950"/>
          <p14:tracePt t="111746" x="7613650" y="996950"/>
          <p14:tracePt t="111759" x="7600950" y="996950"/>
          <p14:tracePt t="111778" x="7531100" y="984250"/>
          <p14:tracePt t="111792" x="7512050" y="977900"/>
          <p14:tracePt t="111794" x="7493000" y="977900"/>
          <p14:tracePt t="111809" x="7442200" y="971550"/>
          <p14:tracePt t="111825" x="7410450" y="971550"/>
          <p14:tracePt t="111843" x="7378700" y="965200"/>
          <p14:tracePt t="111859" x="7359650" y="965200"/>
          <p14:tracePt t="111876" x="7334250" y="965200"/>
          <p14:tracePt t="111892" x="7251700" y="965200"/>
          <p14:tracePt t="111909" x="7181850" y="971550"/>
          <p14:tracePt t="111926" x="7118350" y="977900"/>
          <p14:tracePt t="111943" x="7061200" y="990600"/>
          <p14:tracePt t="111959" x="7016750" y="1009650"/>
          <p14:tracePt t="111978" x="6991350" y="1054100"/>
          <p14:tracePt t="111992" x="6991350" y="1066800"/>
          <p14:tracePt t="112009" x="6997700" y="1136650"/>
          <p14:tracePt t="112026" x="7048500" y="1212850"/>
          <p14:tracePt t="112043" x="7073900" y="1250950"/>
          <p14:tracePt t="112059" x="7099300" y="1289050"/>
          <p14:tracePt t="112076" x="7131050" y="1333500"/>
          <p14:tracePt t="112094" x="7181850" y="1371600"/>
          <p14:tracePt t="112109" x="7239000" y="1397000"/>
          <p14:tracePt t="112126" x="7315200" y="1416050"/>
          <p14:tracePt t="112143" x="7372350" y="1416050"/>
          <p14:tracePt t="112159" x="7448550" y="1409700"/>
          <p14:tracePt t="112178" x="7537450" y="1352550"/>
          <p14:tracePt t="112193" x="7556500" y="1333500"/>
          <p14:tracePt t="112209" x="7588250" y="1289050"/>
          <p14:tracePt t="112226" x="7632700" y="1219200"/>
          <p14:tracePt t="112244" x="7651750" y="1193800"/>
          <p14:tracePt t="112259" x="7664450" y="1174750"/>
          <p14:tracePt t="112276" x="7670800" y="1168400"/>
          <p14:tracePt t="112293" x="7683500" y="1130300"/>
          <p14:tracePt t="112312" x="7683500" y="1111250"/>
          <p14:tracePt t="112326" x="7689850" y="1085850"/>
          <p14:tracePt t="112343" x="7689850" y="1054100"/>
          <p14:tracePt t="112359" x="7683500" y="1016000"/>
          <p14:tracePt t="112376" x="7664450" y="971550"/>
          <p14:tracePt t="112393" x="7639050" y="933450"/>
          <p14:tracePt t="112409" x="7600950" y="895350"/>
          <p14:tracePt t="112426" x="7581900" y="876300"/>
          <p14:tracePt t="112445" x="7550150" y="857250"/>
          <p14:tracePt t="112460" x="7524750" y="844550"/>
          <p14:tracePt t="112476" x="7486650" y="831850"/>
          <p14:tracePt t="112493" x="7454900" y="825500"/>
          <p14:tracePt t="112510" x="7404100" y="825500"/>
          <p14:tracePt t="112526" x="7334250" y="831850"/>
          <p14:tracePt t="112543" x="7264400" y="844550"/>
          <p14:tracePt t="112561" x="7219950" y="857250"/>
          <p14:tracePt t="112577" x="7169150" y="869950"/>
          <p14:tracePt t="112594" x="7150100" y="882650"/>
          <p14:tracePt t="112610" x="7131050" y="901700"/>
          <p14:tracePt t="112629" x="7124700" y="914400"/>
          <p14:tracePt t="112643" x="7124700" y="939800"/>
          <p14:tracePt t="112661" x="7124700" y="965200"/>
          <p14:tracePt t="112677" x="7131050" y="1003300"/>
          <p14:tracePt t="112693" x="7143750" y="1041400"/>
          <p14:tracePt t="112710" x="7156450" y="1079500"/>
          <p14:tracePt t="112728" x="7162800" y="1085850"/>
          <p14:tracePt t="112743" x="7162800" y="1098550"/>
          <p14:tracePt t="112760" x="7181850" y="1111250"/>
          <p14:tracePt t="112776" x="7226300" y="1136650"/>
          <p14:tracePt t="112795" x="7270750" y="1155700"/>
          <p14:tracePt t="112810" x="7308850" y="1168400"/>
          <p14:tracePt t="112827" x="7340600" y="1181100"/>
          <p14:tracePt t="112844" x="7346950" y="1181100"/>
          <p14:tracePt t="112911" x="7353300" y="1181100"/>
          <p14:tracePt t="112926" x="7404100" y="1187450"/>
          <p14:tracePt t="112943" x="7537450" y="1206500"/>
          <p14:tracePt t="112960" x="7677150" y="1231900"/>
          <p14:tracePt t="112977" x="7810500" y="1257300"/>
          <p14:tracePt t="112995" x="7854950" y="1257300"/>
          <p14:tracePt t="113079" x="7854950" y="1263650"/>
          <p14:tracePt t="113124" x="7854950" y="1257300"/>
          <p14:tracePt t="113200" x="7848600" y="1250950"/>
          <p14:tracePt t="113206" x="7842250" y="1250950"/>
          <p14:tracePt t="113215" x="7816850" y="1244600"/>
          <p14:tracePt t="113227" x="7804150" y="1238250"/>
          <p14:tracePt t="113244" x="7727950" y="1225550"/>
          <p14:tracePt t="113260" x="7620000" y="1193800"/>
          <p14:tracePt t="113264" x="7588250" y="1187450"/>
          <p14:tracePt t="113277" x="7524750" y="1174750"/>
          <p14:tracePt t="113281" x="7454900" y="1162050"/>
          <p14:tracePt t="113294" x="7410450" y="1155700"/>
          <p14:tracePt t="113310" x="7385050" y="1155700"/>
          <p14:tracePt t="113446" x="7391400" y="1162050"/>
          <p14:tracePt t="113453" x="7397750" y="1162050"/>
          <p14:tracePt t="113463" x="7429500" y="1174750"/>
          <p14:tracePt t="113479" x="7480300" y="1187450"/>
          <p14:tracePt t="113494" x="7550150" y="1193800"/>
          <p14:tracePt t="113511" x="7613650" y="1193800"/>
          <p14:tracePt t="113528" x="7651750" y="1193800"/>
          <p14:tracePt t="113544" x="7664450" y="1193800"/>
          <p14:tracePt t="113593" x="7658100" y="1200150"/>
          <p14:tracePt t="113610" x="7651750" y="1206500"/>
          <p14:tracePt t="113667" x="7658100" y="1206500"/>
          <p14:tracePt t="113678" x="7664450" y="1206500"/>
          <p14:tracePt t="113693" x="7689850" y="1219200"/>
          <p14:tracePt t="113711" x="7734300" y="1225550"/>
          <p14:tracePt t="113727" x="7759700" y="1231900"/>
          <p14:tracePt t="113744" x="7778750" y="1231900"/>
          <p14:tracePt t="113761" x="7797800" y="1231900"/>
          <p14:tracePt t="113777" x="7810500" y="1231900"/>
          <p14:tracePt t="113794" x="7848600" y="1225550"/>
          <p14:tracePt t="113811" x="7880350" y="1225550"/>
          <p14:tracePt t="113827" x="7893050" y="1225550"/>
          <p14:tracePt t="113844" x="7918450" y="1219200"/>
          <p14:tracePt t="113861" x="7924800" y="1219200"/>
          <p14:tracePt t="113921" x="7931150" y="1219200"/>
          <p14:tracePt t="113931" x="7937500" y="1219200"/>
          <p14:tracePt t="113944" x="7943850" y="1219200"/>
          <p14:tracePt t="113961" x="7956550" y="1219200"/>
          <p14:tracePt t="113964" x="7956550" y="1212850"/>
          <p14:tracePt t="113977" x="7962900" y="1212850"/>
          <p14:tracePt t="113994" x="7969250" y="1212850"/>
          <p14:tracePt t="114027" x="7981950" y="1212850"/>
          <p14:tracePt t="114044" x="7994650" y="1206500"/>
          <p14:tracePt t="114061" x="8013700" y="1206500"/>
          <p14:tracePt t="114077" x="8032750" y="1206500"/>
          <p14:tracePt t="114094" x="8045450" y="1212850"/>
          <p14:tracePt t="114111" x="8064500" y="1219200"/>
          <p14:tracePt t="114128" x="8070850" y="1219200"/>
          <p14:tracePt t="114145" x="8089900" y="1219200"/>
          <p14:tracePt t="114161" x="8115300" y="1219200"/>
          <p14:tracePt t="114178" x="8166100" y="1219200"/>
          <p14:tracePt t="114194" x="8223250" y="1219200"/>
          <p14:tracePt t="114212" x="8337550" y="1225550"/>
          <p14:tracePt t="114227" x="8451850" y="1238250"/>
          <p14:tracePt t="114245" x="8528050" y="1244600"/>
          <p14:tracePt t="114261" x="8553450" y="1244600"/>
          <p14:tracePt t="114323" x="8547100" y="1244600"/>
          <p14:tracePt t="114339" x="8540750" y="1250950"/>
          <p14:tracePt t="114348" x="8534400" y="1257300"/>
          <p14:tracePt t="114363" x="8528050" y="1257300"/>
          <p14:tracePt t="114378" x="8521700" y="1263650"/>
          <p14:tracePt t="114395" x="8502650" y="1276350"/>
          <p14:tracePt t="114411" x="8470900" y="1282700"/>
          <p14:tracePt t="114430" x="8432800" y="1289050"/>
          <p14:tracePt t="114444" x="8369300" y="1308100"/>
          <p14:tracePt t="114461" x="8261350" y="1327150"/>
          <p14:tracePt t="114479" x="8178800" y="1339850"/>
          <p14:tracePt t="114494" x="8115300" y="1346200"/>
          <p14:tracePt t="114512" x="8096250" y="1365250"/>
          <p14:tracePt t="114528" x="8083550" y="1390650"/>
          <p14:tracePt t="114544" x="8058150" y="1416050"/>
          <p14:tracePt t="114945" x="8064500" y="1409700"/>
          <p14:tracePt t="114954" x="8089900" y="1390650"/>
          <p14:tracePt t="114964" x="8108950" y="1377950"/>
          <p14:tracePt t="114979" x="8153400" y="1365250"/>
          <p14:tracePt t="114996" x="8185150" y="1358900"/>
          <p14:tracePt t="115012" x="8223250" y="1352550"/>
          <p14:tracePt t="115029" x="8267700" y="1352550"/>
          <p14:tracePt t="115032" x="8293100" y="1346200"/>
          <p14:tracePt t="115045" x="8318500" y="1346200"/>
          <p14:tracePt t="115062" x="8382000" y="1333500"/>
          <p14:tracePt t="115080" x="8420100" y="1320800"/>
          <p14:tracePt t="115095" x="8477250" y="1308100"/>
          <p14:tracePt t="115112" x="8515350" y="1301750"/>
          <p14:tracePt t="115129" x="8559800" y="1301750"/>
          <p14:tracePt t="115145" x="8572500" y="1295400"/>
          <p14:tracePt t="115162" x="8585200" y="1295400"/>
          <p14:tracePt t="115179" x="8597900" y="1295400"/>
          <p14:tracePt t="115195" x="8610600" y="1289050"/>
          <p14:tracePt t="115211" x="8623300" y="1289050"/>
          <p14:tracePt t="115228" x="8629650" y="1289050"/>
          <p14:tracePt t="115245" x="8648700" y="1282700"/>
          <p14:tracePt t="115262" x="8674100" y="1282700"/>
          <p14:tracePt t="115279" x="8718550" y="1270000"/>
          <p14:tracePt t="115295" x="8788400" y="1250950"/>
          <p14:tracePt t="115297" x="8807450" y="1244600"/>
          <p14:tracePt t="115312" x="8858250" y="1231900"/>
          <p14:tracePt t="115329" x="8902700" y="1225550"/>
          <p14:tracePt t="115346" x="8947150" y="1212850"/>
          <p14:tracePt t="115362" x="8978900" y="1206500"/>
          <p14:tracePt t="115379" x="8997950" y="1206500"/>
          <p14:tracePt t="115397" x="9004300" y="1200150"/>
          <p14:tracePt t="115448" x="9004300" y="1206500"/>
          <p14:tracePt t="115462" x="9010650" y="1212850"/>
          <p14:tracePt t="115479" x="9010650" y="1219200"/>
          <p14:tracePt t="115545" x="9010650" y="1225550"/>
          <p14:tracePt t="115552" x="9023350" y="1225550"/>
          <p14:tracePt t="115562" x="9042400" y="1231900"/>
          <p14:tracePt t="115579" x="9099550" y="1238250"/>
          <p14:tracePt t="115596" x="9194800" y="1244600"/>
          <p14:tracePt t="115599" x="9239250" y="1250950"/>
          <p14:tracePt t="115612" x="9290050" y="1257300"/>
          <p14:tracePt t="115629" x="9372600" y="1263650"/>
          <p14:tracePt t="115646" x="9442450" y="1263650"/>
          <p14:tracePt t="115647" x="9474200" y="1263650"/>
          <p14:tracePt t="115662" x="9518650" y="1263650"/>
          <p14:tracePt t="115679" x="9594850" y="1263650"/>
          <p14:tracePt t="115696" x="9690100" y="1263650"/>
          <p14:tracePt t="115712" x="9709150" y="1270000"/>
          <p14:tracePt t="115729" x="9728200" y="1270000"/>
          <p14:tracePt t="115872" x="9734550" y="1270000"/>
          <p14:tracePt t="115879" x="9740900" y="1270000"/>
          <p14:tracePt t="115896" x="9772650" y="1270000"/>
          <p14:tracePt t="115912" x="9804400" y="1270000"/>
          <p14:tracePt t="115917" x="9829800" y="1270000"/>
          <p14:tracePt t="115930" x="9848850" y="1270000"/>
          <p14:tracePt t="115946" x="9880600" y="1270000"/>
          <p14:tracePt t="115963" x="9906000" y="1270000"/>
          <p14:tracePt t="115981" x="9925050" y="1270000"/>
          <p14:tracePt t="115996" x="9937750" y="1270000"/>
          <p14:tracePt t="116013" x="9950450" y="1270000"/>
          <p14:tracePt t="116029" x="9963150" y="1270000"/>
          <p14:tracePt t="116046" x="9975850" y="1270000"/>
          <p14:tracePt t="116174" x="9982200" y="1270000"/>
          <p14:tracePt t="116182" x="9988550" y="1270000"/>
          <p14:tracePt t="116196" x="10020300" y="1270000"/>
          <p14:tracePt t="116213" x="10102850" y="1270000"/>
          <p14:tracePt t="116229" x="10217150" y="1270000"/>
          <p14:tracePt t="116246" x="10337800" y="1276350"/>
          <p14:tracePt t="116265" x="10477500" y="1282700"/>
          <p14:tracePt t="116279" x="10591800" y="1289050"/>
          <p14:tracePt t="116296" x="10668000" y="1295400"/>
          <p14:tracePt t="116312" x="10712450" y="1295400"/>
          <p14:tracePt t="116560" x="10706100" y="1295400"/>
          <p14:tracePt t="116568" x="10706100" y="1301750"/>
          <p14:tracePt t="116580" x="10693400" y="1301750"/>
          <p14:tracePt t="116598" x="10674350" y="1308100"/>
          <p14:tracePt t="116614" x="10648950" y="1320800"/>
          <p14:tracePt t="116630" x="10642600" y="1320800"/>
          <p14:tracePt t="116632" x="10636250" y="1320800"/>
          <p14:tracePt t="116648" x="10623550" y="1327150"/>
          <p14:tracePt t="116662" x="10610850" y="1327150"/>
          <p14:tracePt t="116709" x="10604500" y="1327150"/>
          <p14:tracePt t="117150" x="10591800" y="1333500"/>
          <p14:tracePt t="117163" x="10579100" y="1339850"/>
          <p14:tracePt t="117180" x="10534650" y="1352550"/>
          <p14:tracePt t="117196" x="10490200" y="1365250"/>
          <p14:tracePt t="117213" x="10433050" y="1384300"/>
          <p14:tracePt t="117230" x="10350500" y="1409700"/>
          <p14:tracePt t="117247" x="10287000" y="1435100"/>
          <p14:tracePt t="117263" x="10179050" y="1460500"/>
          <p14:tracePt t="117280" x="10013950" y="1492250"/>
          <p14:tracePt t="117297" x="9823450" y="1511300"/>
          <p14:tracePt t="117313" x="9607550" y="1524000"/>
          <p14:tracePt t="117330" x="9429750" y="1524000"/>
          <p14:tracePt t="117347" x="9220200" y="1524000"/>
          <p14:tracePt t="117363" x="9055100" y="1524000"/>
          <p14:tracePt t="117381" x="8845550" y="1536700"/>
          <p14:tracePt t="117397" x="8597900" y="1568450"/>
          <p14:tracePt t="117414" x="8204200" y="1600200"/>
          <p14:tracePt t="117430" x="7848600" y="1612900"/>
          <p14:tracePt t="117450" x="7200900" y="1638300"/>
          <p14:tracePt t="117466" x="6877050" y="1651000"/>
          <p14:tracePt t="117482" x="6553200" y="1670050"/>
          <p14:tracePt t="117499" x="6273800" y="1682750"/>
          <p14:tracePt t="117517" x="5994400" y="1682750"/>
          <p14:tracePt t="117530" x="5721350" y="1682750"/>
          <p14:tracePt t="117547" x="5499100" y="1682750"/>
          <p14:tracePt t="117564" x="5403850" y="1676400"/>
          <p14:tracePt t="117581" x="5353050" y="1670050"/>
          <p14:tracePt t="117597" x="5340350" y="1663700"/>
          <p14:tracePt t="117614" x="5327650" y="1663700"/>
          <p14:tracePt t="117631" x="5289550" y="1670050"/>
          <p14:tracePt t="117648" x="5232400" y="1676400"/>
          <p14:tracePt t="117664" x="5162550" y="1676400"/>
          <p14:tracePt t="117668" x="5118100" y="1676400"/>
          <p14:tracePt t="117680" x="5086350" y="1676400"/>
          <p14:tracePt t="117684" x="5041900" y="1676400"/>
          <p14:tracePt t="117698" x="4959350" y="1670050"/>
          <p14:tracePt t="117714" x="4889500" y="1663700"/>
          <p14:tracePt t="117731" x="4845050" y="1651000"/>
          <p14:tracePt t="117747" x="4819650" y="1644650"/>
          <p14:tracePt t="117764" x="4781550" y="1625600"/>
          <p14:tracePt t="117782" x="4737100" y="1606550"/>
          <p14:tracePt t="117798" x="4679950" y="1587500"/>
          <p14:tracePt t="117814" x="4603750" y="1568450"/>
          <p14:tracePt t="117832" x="4559300" y="1562100"/>
          <p14:tracePt t="117847" x="4521200" y="1549400"/>
          <p14:tracePt t="117864" x="4495800" y="1549400"/>
          <p14:tracePt t="117880" x="4464050" y="1549400"/>
          <p14:tracePt t="117899" x="4413250" y="1555750"/>
          <p14:tracePt t="117915" x="4362450" y="1562100"/>
          <p14:tracePt t="117930" x="4305300" y="1562100"/>
          <p14:tracePt t="117933" x="4292600" y="1562100"/>
          <p14:tracePt t="117947" x="4273550" y="1562100"/>
          <p14:tracePt t="117964" x="4254500" y="1568450"/>
          <p14:tracePt t="117997" x="4241800" y="1574800"/>
          <p14:tracePt t="118014" x="4184650" y="1581150"/>
          <p14:tracePt t="118030" x="4121150" y="1587500"/>
          <p14:tracePt t="118047" x="4025900" y="1587500"/>
          <p14:tracePt t="118064" x="3975100" y="1587500"/>
          <p14:tracePt t="118083" x="3968750" y="1587500"/>
          <p14:tracePt t="118118" x="3981450" y="1581150"/>
          <p14:tracePt t="118131" x="3994150" y="1574800"/>
          <p14:tracePt t="118248" x="4000500" y="1568450"/>
          <p14:tracePt t="118258" x="4006850" y="1568450"/>
          <p14:tracePt t="118266" x="4013200" y="1568450"/>
          <p14:tracePt t="118611" x="4006850" y="1568450"/>
          <p14:tracePt t="118626" x="4000500" y="1568450"/>
          <p14:tracePt t="118825" x="4006850" y="1568450"/>
          <p14:tracePt t="118834" x="4013200" y="1562100"/>
          <p14:tracePt t="118848" x="4089400" y="1530350"/>
          <p14:tracePt t="118865" x="4305300" y="1504950"/>
          <p14:tracePt t="118882" x="4654550" y="1492250"/>
          <p14:tracePt t="118899" x="5118100" y="1492250"/>
          <p14:tracePt t="118914" x="5746750" y="1530350"/>
          <p14:tracePt t="118932" x="6375400" y="1581150"/>
          <p14:tracePt t="118949" x="7029450" y="1631950"/>
          <p14:tracePt t="118966" x="7708900" y="1657350"/>
          <p14:tracePt t="118981" x="8445500" y="1663700"/>
          <p14:tracePt t="118999" x="9359900" y="1657350"/>
          <p14:tracePt t="119016" x="9671050" y="1644650"/>
          <p14:tracePt t="119018" x="9899650" y="1631950"/>
          <p14:tracePt t="119032" x="10128250" y="1619250"/>
          <p14:tracePt t="119050" x="10541000" y="1593850"/>
          <p14:tracePt t="119067" x="10598150" y="1581150"/>
          <p14:tracePt t="119082" x="10598150" y="1568450"/>
          <p14:tracePt t="119098" x="10579100" y="1562100"/>
          <p14:tracePt t="119115" x="10560050" y="1555750"/>
          <p14:tracePt t="119148" x="10560050" y="1549400"/>
          <p14:tracePt t="119303" x="10560050" y="1543050"/>
          <p14:tracePt t="119448" x="10572750" y="1536700"/>
          <p14:tracePt t="119457" x="10579100" y="1524000"/>
          <p14:tracePt t="119466" x="10591800" y="1511300"/>
          <p14:tracePt t="119482" x="10604500" y="1492250"/>
          <p14:tracePt t="119499" x="10623550" y="1466850"/>
          <p14:tracePt t="119516" x="10636250" y="1441450"/>
          <p14:tracePt t="119532" x="10648950" y="1416050"/>
          <p14:tracePt t="119549" x="10661650" y="1390650"/>
          <p14:tracePt t="119565" x="10668000" y="1371600"/>
          <p14:tracePt t="119582" x="10674350" y="1371600"/>
          <p14:tracePt t="119641" x="10661650" y="1371600"/>
          <p14:tracePt t="119651" x="10655300" y="1371600"/>
          <p14:tracePt t="119665" x="10591800" y="1384300"/>
          <p14:tracePt t="119682" x="10528300" y="1403350"/>
          <p14:tracePt t="119699" x="10458450" y="1422400"/>
          <p14:tracePt t="119715" x="10401300" y="1435100"/>
          <p14:tracePt t="119732" x="10248900" y="1460500"/>
          <p14:tracePt t="119749" x="10064750" y="1485900"/>
          <p14:tracePt t="119767" x="9810750" y="1504950"/>
          <p14:tracePt t="119784" x="9366250" y="1517650"/>
          <p14:tracePt t="119799" x="9239250" y="1524000"/>
          <p14:tracePt t="119816" x="8820150" y="1543050"/>
          <p14:tracePt t="119832" x="8515350" y="1581150"/>
          <p14:tracePt t="119849" x="8216900" y="1625600"/>
          <p14:tracePt t="119866" x="8096250" y="1644650"/>
          <p14:tracePt t="119882" x="7562850" y="1739900"/>
          <p14:tracePt t="119899" x="7194550" y="1803400"/>
          <p14:tracePt t="119916" x="6851650" y="1854200"/>
          <p14:tracePt t="119932" x="6527800" y="1866900"/>
          <p14:tracePt t="119949" x="6242050" y="1860550"/>
          <p14:tracePt t="119967" x="5943600" y="1835150"/>
          <p14:tracePt t="119983" x="5645150" y="1809750"/>
          <p14:tracePt t="119999" x="5346700" y="1778000"/>
          <p14:tracePt t="120017" x="5118100" y="1739900"/>
          <p14:tracePt t="120033" x="4927600" y="1701800"/>
          <p14:tracePt t="120051" x="4692650" y="1670050"/>
          <p14:tracePt t="120066" x="4521200" y="1657350"/>
          <p14:tracePt t="120083" x="4324350" y="1651000"/>
          <p14:tracePt t="120099" x="4133850" y="1644650"/>
          <p14:tracePt t="120116" x="4000500" y="1638300"/>
          <p14:tracePt t="120133" x="3930650" y="1638300"/>
          <p14:tracePt t="120149" x="3924300" y="1631950"/>
          <p14:tracePt t="120230" x="3917950" y="1625600"/>
          <p14:tracePt t="120237" x="3911600" y="1612900"/>
          <p14:tracePt t="120249" x="3898900" y="1600200"/>
          <p14:tracePt t="120266" x="3860800" y="1555750"/>
          <p14:tracePt t="120283" x="3841750" y="1536700"/>
          <p14:tracePt t="120300" x="3841750" y="1524000"/>
          <p14:tracePt t="120316" x="3841750" y="1517650"/>
          <p14:tracePt t="120334" x="3854450" y="1498600"/>
          <p14:tracePt t="120349" x="3860800" y="1492250"/>
          <p14:tracePt t="120463" x="3867150" y="1492250"/>
          <p14:tracePt t="120483" x="3898900" y="1485900"/>
          <p14:tracePt t="120500" x="3930650" y="1479550"/>
          <p14:tracePt t="120518" x="3937000" y="1479550"/>
          <p14:tracePt t="120604" x="3943350" y="1479550"/>
          <p14:tracePt t="120610" x="3943350" y="1473200"/>
          <p14:tracePt t="120617" x="3956050" y="1473200"/>
          <p14:tracePt t="120633" x="3975100" y="1466850"/>
          <p14:tracePt t="120650" x="3981450" y="1466850"/>
          <p14:tracePt t="120969" x="3981450" y="1473200"/>
          <p14:tracePt t="120976" x="3981450" y="1479550"/>
          <p14:tracePt t="121001" x="3968750" y="1492250"/>
          <p14:tracePt t="121017" x="3968750" y="1498600"/>
          <p14:tracePt t="121124" x="3968750" y="1504950"/>
          <p14:tracePt t="121133" x="3968750" y="1511300"/>
          <p14:tracePt t="121151" x="3975100" y="1524000"/>
          <p14:tracePt t="121183" x="3981450" y="1530350"/>
          <p14:tracePt t="121200" x="3994150" y="1530350"/>
          <p14:tracePt t="121217" x="4025900" y="1530350"/>
          <p14:tracePt t="121235" x="4095750" y="1536700"/>
          <p14:tracePt t="121252" x="4191000" y="1543050"/>
          <p14:tracePt t="121267" x="4260850" y="1555750"/>
          <p14:tracePt t="121283" x="4318000" y="1562100"/>
          <p14:tracePt t="121302" x="4381500" y="1568450"/>
          <p14:tracePt t="121305" x="4400550" y="1568450"/>
          <p14:tracePt t="121316" x="4419600" y="1568450"/>
          <p14:tracePt t="121333" x="4445000" y="1568450"/>
          <p14:tracePt t="121350" x="4451350" y="1568450"/>
          <p14:tracePt t="121479" x="4457700" y="1568450"/>
          <p14:tracePt t="121487" x="4470400" y="1568450"/>
          <p14:tracePt t="121500" x="4521200" y="1568450"/>
          <p14:tracePt t="121518" x="4546600" y="1568450"/>
          <p14:tracePt t="121534" x="4578350" y="1562100"/>
          <p14:tracePt t="121536" x="4591050" y="1562100"/>
          <p14:tracePt t="121551" x="4603750" y="1562100"/>
          <p14:tracePt t="121567" x="4603750" y="1555750"/>
          <p14:tracePt t="121585" x="4610100" y="1555750"/>
          <p14:tracePt t="121617" x="4616450" y="1555750"/>
          <p14:tracePt t="121635" x="4622800" y="1555750"/>
          <p14:tracePt t="121651" x="4635500" y="1555750"/>
          <p14:tracePt t="121667" x="4654550" y="1549400"/>
          <p14:tracePt t="121684" x="4673600" y="1549400"/>
          <p14:tracePt t="121700" x="4686300" y="1543050"/>
          <p14:tracePt t="121734" x="4692650" y="1543050"/>
          <p14:tracePt t="121767" x="4699000" y="1543050"/>
          <p14:tracePt t="121784" x="4705350" y="1543050"/>
          <p14:tracePt t="121805" x="4718050" y="1536700"/>
          <p14:tracePt t="121817" x="4724400" y="1536700"/>
          <p14:tracePt t="121834" x="4743450" y="1530350"/>
          <p14:tracePt t="121851" x="4756150" y="1524000"/>
          <p14:tracePt t="121867" x="4762500" y="1524000"/>
          <p14:tracePt t="121884" x="4768850" y="1524000"/>
          <p14:tracePt t="121901" x="4813300" y="1524000"/>
          <p14:tracePt t="121917" x="4870450" y="1530350"/>
          <p14:tracePt t="121934" x="4991100" y="1543050"/>
          <p14:tracePt t="121951" x="5118100" y="1555750"/>
          <p14:tracePt t="121968" x="5314950" y="1574800"/>
          <p14:tracePt t="121984" x="5448300" y="1587500"/>
          <p14:tracePt t="122001" x="5486400" y="1593850"/>
          <p14:tracePt t="122035" x="5486400" y="1600200"/>
          <p14:tracePt t="122127" x="5492750" y="1600200"/>
          <p14:tracePt t="122136" x="5505450" y="1600200"/>
          <p14:tracePt t="122151" x="5543550" y="1593850"/>
          <p14:tracePt t="122167" x="5594350" y="1587500"/>
          <p14:tracePt t="122186" x="5626100" y="1581150"/>
          <p14:tracePt t="122202" x="5645150" y="1574800"/>
          <p14:tracePt t="122218" x="5657850" y="1574800"/>
          <p14:tracePt t="122234" x="5664200" y="1574800"/>
          <p14:tracePt t="122268" x="5676900" y="1574800"/>
          <p14:tracePt t="122284" x="5689600" y="1568450"/>
          <p14:tracePt t="122302" x="5702300" y="1562100"/>
          <p14:tracePt t="122318" x="5715000" y="1555750"/>
          <p14:tracePt t="122370" x="5708650" y="1555750"/>
          <p14:tracePt t="122486" x="5715000" y="1555750"/>
          <p14:tracePt t="122493" x="5721350" y="1555750"/>
          <p14:tracePt t="122501" x="5721350" y="1549400"/>
          <p14:tracePt t="122535" x="5727700" y="1549400"/>
          <p14:tracePt t="122572" x="5734050" y="1549400"/>
          <p14:tracePt t="122587" x="5734050" y="1543050"/>
          <p14:tracePt t="122603" x="5740400" y="1543050"/>
          <p14:tracePt t="122675" x="5746750" y="1543050"/>
          <p14:tracePt t="122720" x="5740400" y="1543050"/>
          <p14:tracePt t="122833" x="5746750" y="1536700"/>
          <p14:tracePt t="122840" x="5753100" y="1536700"/>
          <p14:tracePt t="122852" x="5778500" y="1536700"/>
          <p14:tracePt t="122868" x="5822950" y="1536700"/>
          <p14:tracePt t="122885" x="5848350" y="1536700"/>
          <p14:tracePt t="122888" x="5854700" y="1536700"/>
          <p14:tracePt t="122902" x="5861050" y="1536700"/>
          <p14:tracePt t="122919" x="5880100" y="1536700"/>
          <p14:tracePt t="122935" x="5880100" y="1530350"/>
          <p14:tracePt t="122952" x="5886450" y="1530350"/>
          <p14:tracePt t="122968" x="5905500" y="1524000"/>
          <p14:tracePt t="122986" x="5924550" y="1517650"/>
          <p14:tracePt t="123003" x="5943600" y="1511300"/>
          <p14:tracePt t="123018" x="5962650" y="1511300"/>
          <p14:tracePt t="123035" x="5962650" y="1504950"/>
          <p14:tracePt t="123107" x="5969000" y="1504950"/>
          <p14:tracePt t="123175" x="5981700" y="1504950"/>
          <p14:tracePt t="123184" x="5994400" y="1504950"/>
          <p14:tracePt t="123190" x="6019800" y="1504950"/>
          <p14:tracePt t="123202" x="6051550" y="1504950"/>
          <p14:tracePt t="123218" x="6115050" y="1498600"/>
          <p14:tracePt t="123237" x="6172200" y="1485900"/>
          <p14:tracePt t="123252" x="6216650" y="1479550"/>
          <p14:tracePt t="123269" x="6235700" y="1479550"/>
          <p14:tracePt t="123272" x="6242050" y="1479550"/>
          <p14:tracePt t="123286" x="6248400" y="1479550"/>
          <p14:tracePt t="123302" x="6261100" y="1479550"/>
          <p14:tracePt t="123320" x="6267450" y="1479550"/>
          <p14:tracePt t="123336" x="6273800" y="1479550"/>
          <p14:tracePt t="123651" x="6286500" y="1473200"/>
          <p14:tracePt t="123660" x="6305550" y="1473200"/>
          <p14:tracePt t="123670" x="6343650" y="1466850"/>
          <p14:tracePt t="123687" x="6419850" y="1460500"/>
          <p14:tracePt t="123702" x="6470650" y="1454150"/>
          <p14:tracePt t="123719" x="6502400" y="1447800"/>
          <p14:tracePt t="123721" x="6508750" y="1441450"/>
          <p14:tracePt t="123735" x="6515100" y="1441450"/>
          <p14:tracePt t="123893" x="6521450" y="1441450"/>
          <p14:tracePt t="123907" x="6527800" y="1441450"/>
          <p14:tracePt t="123919" x="6534150" y="1441450"/>
          <p14:tracePt t="123937" x="6553200" y="1441450"/>
          <p14:tracePt t="123954" x="6584950" y="1447800"/>
          <p14:tracePt t="123970" x="6775450" y="1460500"/>
          <p14:tracePt t="123986" x="6959600" y="1473200"/>
          <p14:tracePt t="124002" x="7156450" y="1485900"/>
          <p14:tracePt t="124021" x="7340600" y="1492250"/>
          <p14:tracePt t="124036" x="7448550" y="1492250"/>
          <p14:tracePt t="124052" x="7486650" y="1492250"/>
          <p14:tracePt t="124170" x="7486650" y="1498600"/>
          <p14:tracePt t="124248" x="7480300" y="1504950"/>
          <p14:tracePt t="124286" x="7473950" y="1504950"/>
          <p14:tracePt t="124303" x="7473950" y="1511300"/>
          <p14:tracePt t="124320" x="7473950" y="1517650"/>
          <p14:tracePt t="124337" x="7467600" y="1517650"/>
          <p14:tracePt t="124721" x="7473950" y="1517650"/>
          <p14:tracePt t="124737" x="7486650" y="1511300"/>
          <p14:tracePt t="124753" x="7499350" y="1504950"/>
          <p14:tracePt t="124770" x="7524750" y="1498600"/>
          <p14:tracePt t="124786" x="7600950" y="1498600"/>
          <p14:tracePt t="124804" x="7835900" y="1524000"/>
          <p14:tracePt t="124821" x="8013700" y="1549400"/>
          <p14:tracePt t="124838" x="8153400" y="1574800"/>
          <p14:tracePt t="124853" x="8286750" y="1606550"/>
          <p14:tracePt t="124870" x="8318500" y="1612900"/>
          <p14:tracePt t="124887" x="8324850" y="1619250"/>
          <p14:tracePt t="124903" x="8318500" y="1625600"/>
          <p14:tracePt t="124923" x="8293100" y="1625600"/>
          <p14:tracePt t="124936" x="8248650" y="1625600"/>
          <p14:tracePt t="124953" x="8204200" y="1631950"/>
          <p14:tracePt t="124970" x="8191500" y="1631950"/>
          <p14:tracePt t="125036" x="8191500" y="1638300"/>
          <p14:tracePt t="125552" x="8197850" y="1638300"/>
          <p14:tracePt t="125642" x="8204200" y="1638300"/>
          <p14:tracePt t="125656" x="8210550" y="1631950"/>
          <p14:tracePt t="125664" x="8216900" y="1631950"/>
          <p14:tracePt t="125674" x="8223250" y="1631950"/>
          <p14:tracePt t="125687" x="8242300" y="1625600"/>
          <p14:tracePt t="125704" x="8261350" y="1619250"/>
          <p14:tracePt t="125720" x="8286750" y="1606550"/>
          <p14:tracePt t="125739" x="8318500" y="1600200"/>
          <p14:tracePt t="125743" x="8337550" y="1593850"/>
          <p14:tracePt t="125756" x="8350250" y="1587500"/>
          <p14:tracePt t="125771" x="8375650" y="1574800"/>
          <p14:tracePt t="125788" x="8394700" y="1574800"/>
          <p14:tracePt t="125804" x="8407400" y="1568450"/>
          <p14:tracePt t="125822" x="8420100" y="1562100"/>
          <p14:tracePt t="126008" x="8426450" y="1555750"/>
          <p14:tracePt t="126019" x="8426450" y="1549400"/>
          <p14:tracePt t="126028" x="8445500" y="1543050"/>
          <p14:tracePt t="126040" x="8496300" y="1543050"/>
          <p14:tracePt t="126055" x="8559800" y="1543050"/>
          <p14:tracePt t="126072" x="8648700" y="1543050"/>
          <p14:tracePt t="126089" x="8763000" y="1536700"/>
          <p14:tracePt t="126107" x="8890000" y="1536700"/>
          <p14:tracePt t="126122" x="9010650" y="1536700"/>
          <p14:tracePt t="126137" x="9093200" y="1536700"/>
          <p14:tracePt t="126154" x="9131300" y="1536700"/>
          <p14:tracePt t="126171" x="9137650" y="1536700"/>
          <p14:tracePt t="126717" x="9150350" y="1536700"/>
          <p14:tracePt t="126726" x="9156700" y="1536700"/>
          <p14:tracePt t="126739" x="9201150" y="1536700"/>
          <p14:tracePt t="126756" x="9239250" y="1530350"/>
          <p14:tracePt t="126772" x="9283700" y="1524000"/>
          <p14:tracePt t="126788" x="9347200" y="1517650"/>
          <p14:tracePt t="126806" x="9410700" y="1511300"/>
          <p14:tracePt t="126822" x="9480550" y="1511300"/>
          <p14:tracePt t="126838" x="9537700" y="1504950"/>
          <p14:tracePt t="126856" x="9582150" y="1504950"/>
          <p14:tracePt t="126871" x="9607550" y="1504950"/>
          <p14:tracePt t="126888" x="9613900" y="1504950"/>
          <p14:tracePt t="127466" x="9626600" y="1504950"/>
          <p14:tracePt t="127474" x="9652000" y="1504950"/>
          <p14:tracePt t="127490" x="9721850" y="1511300"/>
          <p14:tracePt t="127506" x="9798050" y="1517650"/>
          <p14:tracePt t="127524" x="9906000" y="1524000"/>
          <p14:tracePt t="127539" x="10013950" y="1524000"/>
          <p14:tracePt t="127555" x="10096500" y="1524000"/>
          <p14:tracePt t="127572" x="10147300" y="1524000"/>
          <p14:tracePt t="127591" x="10160000" y="1524000"/>
          <p14:tracePt t="127899" x="10172700" y="1524000"/>
          <p14:tracePt t="127907" x="10179050" y="1524000"/>
          <p14:tracePt t="127925" x="10223500" y="1524000"/>
          <p14:tracePt t="127940" x="10280650" y="1524000"/>
          <p14:tracePt t="127957" x="10363200" y="1524000"/>
          <p14:tracePt t="127973" x="10477500" y="1524000"/>
          <p14:tracePt t="127990" x="10579100" y="1511300"/>
          <p14:tracePt t="128006" x="10636250" y="1504950"/>
          <p14:tracePt t="128023" x="10661650" y="1504950"/>
          <p14:tracePt t="128039" x="10668000" y="1504950"/>
          <p14:tracePt t="128056" x="10674350" y="1504950"/>
          <p14:tracePt t="128073" x="10699750" y="1504950"/>
          <p14:tracePt t="128089" x="10737850" y="1504950"/>
          <p14:tracePt t="128106" x="10782300" y="1504950"/>
          <p14:tracePt t="128122" x="10820400" y="1504950"/>
          <p14:tracePt t="128139" x="10833100" y="1504950"/>
          <p14:tracePt t="128156" x="10839450" y="1504950"/>
          <p14:tracePt t="128206" x="10864850" y="1504950"/>
          <p14:tracePt t="128223" x="10890250" y="1498600"/>
          <p14:tracePt t="128239" x="10922000" y="1492250"/>
          <p14:tracePt t="128256" x="10953750" y="1492250"/>
          <p14:tracePt t="128273" x="10985500" y="1492250"/>
          <p14:tracePt t="128291" x="11010900" y="1492250"/>
          <p14:tracePt t="128306" x="11036300" y="1492250"/>
          <p14:tracePt t="128322" x="11055350" y="1492250"/>
          <p14:tracePt t="128340" x="11074400" y="1492250"/>
          <p14:tracePt t="128356" x="11093450" y="1485900"/>
          <p14:tracePt t="128373" x="11106150" y="1485900"/>
          <p14:tracePt t="128376" x="11112500" y="1485900"/>
          <p14:tracePt t="128392" x="11125200" y="1479550"/>
          <p14:tracePt t="128406" x="11137900" y="1479550"/>
          <p14:tracePt t="128423" x="11137900" y="1473200"/>
          <p14:tracePt t="128439" x="11144250" y="1473200"/>
          <p14:tracePt t="128619" x="11144250" y="1460500"/>
          <p14:tracePt t="128628" x="11144250" y="1454150"/>
          <p14:tracePt t="128641" x="11144250" y="1435100"/>
          <p14:tracePt t="128657" x="11144250" y="1416050"/>
          <p14:tracePt t="128673" x="11150600" y="1397000"/>
          <p14:tracePt t="128690" x="11150600" y="1384300"/>
          <p14:tracePt t="128706" x="11150600" y="1371600"/>
          <p14:tracePt t="128723" x="11150600" y="1358900"/>
          <p14:tracePt t="128740" x="11150600" y="1346200"/>
          <p14:tracePt t="128756" x="11156950" y="1333500"/>
          <p14:tracePt t="128773" x="11156950" y="1314450"/>
          <p14:tracePt t="128791" x="11150600" y="1295400"/>
          <p14:tracePt t="128807" x="11137900" y="1270000"/>
          <p14:tracePt t="128823" x="11131550" y="1257300"/>
          <p14:tracePt t="128843" x="11099800" y="1238250"/>
          <p14:tracePt t="128857" x="11087100" y="1231900"/>
          <p14:tracePt t="128860" x="11061700" y="1225550"/>
          <p14:tracePt t="128873" x="11042650" y="1212850"/>
          <p14:tracePt t="128875" x="11017250" y="1206500"/>
          <p14:tracePt t="128890" x="10953750" y="1174750"/>
          <p14:tracePt t="128908" x="10896600" y="1162050"/>
          <p14:tracePt t="128923" x="10833100" y="1149350"/>
          <p14:tracePt t="128940" x="10788650" y="1136650"/>
          <p14:tracePt t="128956" x="10750550" y="1130300"/>
          <p14:tracePt t="128973" x="10706100" y="1123950"/>
          <p14:tracePt t="128990" x="10661650" y="1117600"/>
          <p14:tracePt t="129007" x="10610850" y="1111250"/>
          <p14:tracePt t="129023" x="10560050" y="1111250"/>
          <p14:tracePt t="129040" x="10509250" y="1111250"/>
          <p14:tracePt t="129056" x="10471150" y="1111250"/>
          <p14:tracePt t="129061" x="10452100" y="1123950"/>
          <p14:tracePt t="129074" x="10445750" y="1123950"/>
          <p14:tracePt t="129076" x="10426700" y="1136650"/>
          <p14:tracePt t="129090" x="10388600" y="1162050"/>
          <p14:tracePt t="129107" x="10375900" y="1168400"/>
          <p14:tracePt t="129124" x="10344150" y="1193800"/>
          <p14:tracePt t="129141" x="10331450" y="1212850"/>
          <p14:tracePt t="129158" x="10312400" y="1244600"/>
          <p14:tracePt t="129175" x="10306050" y="1270000"/>
          <p14:tracePt t="129191" x="10299700" y="1295400"/>
          <p14:tracePt t="129207" x="10293350" y="1301750"/>
          <p14:tracePt t="129223" x="10287000" y="1314450"/>
          <p14:tracePt t="129241" x="10287000" y="1320800"/>
          <p14:tracePt t="129541" x="10287000" y="1327150"/>
          <p14:tracePt t="129551" x="10280650" y="1333500"/>
          <p14:tracePt t="129560" x="10274300" y="1365250"/>
          <p14:tracePt t="129574" x="10255250" y="1441450"/>
          <p14:tracePt t="129590" x="10229850" y="1511300"/>
          <p14:tracePt t="129608" x="10204450" y="1574800"/>
          <p14:tracePt t="129626" x="10185400" y="1587500"/>
          <p14:tracePt t="129641" x="10179050" y="1574800"/>
          <p14:tracePt t="129659" x="10166350" y="1498600"/>
          <p14:tracePt t="129674" x="10172700" y="1441450"/>
          <p14:tracePt t="129691" x="10185400" y="1397000"/>
          <p14:tracePt t="129708" x="10210800" y="1339850"/>
          <p14:tracePt t="129710" x="10223500" y="1314450"/>
          <p14:tracePt t="129723" x="10236200" y="1282700"/>
          <p14:tracePt t="129740" x="10267950" y="1238250"/>
          <p14:tracePt t="129757" x="10274300" y="1231900"/>
          <p14:tracePt t="129922" x="10280650" y="1231900"/>
          <p14:tracePt t="129928" x="10280650" y="1225550"/>
          <p14:tracePt t="129943" x="10280650" y="1219200"/>
          <p14:tracePt t="130094" x="10274300" y="1219200"/>
          <p14:tracePt t="130102" x="10267950" y="1219200"/>
          <p14:tracePt t="130124" x="10229850" y="1225550"/>
          <p14:tracePt t="130141" x="10204450" y="1231900"/>
          <p14:tracePt t="130158" x="10185400" y="1238250"/>
          <p14:tracePt t="130174" x="10166350" y="1244600"/>
          <p14:tracePt t="130192" x="10153650" y="1244600"/>
          <p14:tracePt t="130208" x="10140950" y="1250950"/>
          <p14:tracePt t="130224" x="10134600" y="1250950"/>
          <p14:tracePt t="130242" x="10121900" y="1257300"/>
          <p14:tracePt t="130244" x="10115550" y="1257300"/>
          <p14:tracePt t="130258" x="10109200" y="1257300"/>
          <p14:tracePt t="130275" x="10090150" y="1257300"/>
          <p14:tracePt t="130291" x="10064750" y="1257300"/>
          <p14:tracePt t="130293" x="10052050" y="1257300"/>
          <p14:tracePt t="130308" x="10033000" y="1257300"/>
          <p14:tracePt t="130326" x="10007600" y="1257300"/>
          <p14:tracePt t="130341" x="9982200" y="1250950"/>
          <p14:tracePt t="130357" x="9963150" y="1250950"/>
          <p14:tracePt t="130374" x="9937750" y="1244600"/>
          <p14:tracePt t="130392" x="9918700" y="1238250"/>
          <p14:tracePt t="130408" x="9893300" y="1231900"/>
          <p14:tracePt t="130424" x="9874250" y="1225550"/>
          <p14:tracePt t="130443" x="9855200" y="1219200"/>
          <p14:tracePt t="130445" x="9848850" y="1212850"/>
          <p14:tracePt t="130457" x="9842500" y="1212850"/>
          <p14:tracePt t="130474" x="9836150" y="1206500"/>
          <p14:tracePt t="130491" x="9829800" y="1206500"/>
          <p14:tracePt t="130541" x="9823450" y="1206500"/>
          <p14:tracePt t="130660" x="9817100" y="1206500"/>
          <p14:tracePt t="130678" x="9817100" y="1200150"/>
          <p14:tracePt t="130692" x="9810750" y="1200150"/>
          <p14:tracePt t="130708" x="9785350" y="1187450"/>
          <p14:tracePt t="130724" x="9747250" y="1168400"/>
          <p14:tracePt t="130741" x="9709150" y="1155700"/>
          <p14:tracePt t="130758" x="9664700" y="1136650"/>
          <p14:tracePt t="130775" x="9632950" y="1123950"/>
          <p14:tracePt t="130792" x="9594850" y="1111250"/>
          <p14:tracePt t="130808" x="9569450" y="1104900"/>
          <p14:tracePt t="130825" x="9525000" y="1092200"/>
          <p14:tracePt t="130841" x="9480550" y="1073150"/>
          <p14:tracePt t="130858" x="9442450" y="1060450"/>
          <p14:tracePt t="130875" x="9398000" y="1041400"/>
          <p14:tracePt t="130877" x="9372600" y="1028700"/>
          <p14:tracePt t="130891" x="9347200" y="1022350"/>
          <p14:tracePt t="130893" x="9340850" y="1022350"/>
          <p14:tracePt t="130908" x="9315450" y="1009650"/>
          <p14:tracePt t="130926" x="9277350" y="996950"/>
          <p14:tracePt t="130942" x="9220200" y="990600"/>
          <p14:tracePt t="130958" x="9086850" y="984250"/>
          <p14:tracePt t="130975" x="8978900" y="977900"/>
          <p14:tracePt t="130992" x="8820150" y="958850"/>
          <p14:tracePt t="131008" x="8655050" y="946150"/>
          <p14:tracePt t="131025" x="8528050" y="933450"/>
          <p14:tracePt t="131042" x="8458200" y="927100"/>
          <p14:tracePt t="131060" x="8407400" y="920750"/>
          <p14:tracePt t="131091" x="8401050" y="920750"/>
          <p14:tracePt t="131110" x="8369300" y="927100"/>
          <p14:tracePt t="131125" x="8293100" y="946150"/>
          <p14:tracePt t="131142" x="8159750" y="971550"/>
          <p14:tracePt t="131159" x="8020050" y="990600"/>
          <p14:tracePt t="131177" x="7886700" y="996950"/>
          <p14:tracePt t="131192" x="7804150" y="996950"/>
          <p14:tracePt t="131208" x="7772400" y="996950"/>
          <p14:tracePt t="131262" x="7772400" y="1003300"/>
          <p14:tracePt t="131269" x="7772400" y="1009650"/>
          <p14:tracePt t="131276" x="7766050" y="1028700"/>
          <p14:tracePt t="131292" x="7702550" y="1079500"/>
          <p14:tracePt t="131311" x="7607300" y="1130300"/>
          <p14:tracePt t="131325" x="7512050" y="1162050"/>
          <p14:tracePt t="131342" x="7442200" y="1181100"/>
          <p14:tracePt t="131358" x="7423150" y="1187450"/>
          <p14:tracePt t="131394" x="7429500" y="1187450"/>
          <p14:tracePt t="131410" x="7448550" y="1187450"/>
          <p14:tracePt t="131425" x="7473950" y="1187450"/>
          <p14:tracePt t="131442" x="7480300" y="1187450"/>
          <p14:tracePt t="131497" x="7486650" y="1187450"/>
          <p14:tracePt t="131502" x="7493000" y="1187450"/>
          <p14:tracePt t="131526" x="7505700" y="1187450"/>
          <p14:tracePt t="131543" x="7505700" y="1181100"/>
          <p14:tracePt t="132696" x="7493000" y="1181100"/>
          <p14:tracePt t="132704" x="7486650" y="1181100"/>
          <p14:tracePt t="132710" x="7473950" y="1181100"/>
          <p14:tracePt t="132726" x="7448550" y="1174750"/>
          <p14:tracePt t="132743" x="7435850" y="1174750"/>
          <p14:tracePt t="132760" x="7429500" y="1174750"/>
          <p14:tracePt t="135299" x="7416800" y="1174750"/>
          <p14:tracePt t="135307" x="7385050" y="1174750"/>
          <p14:tracePt t="135316" x="7308850" y="1168400"/>
          <p14:tracePt t="135329" x="7150100" y="1174750"/>
          <p14:tracePt t="135347" x="6972300" y="1187450"/>
          <p14:tracePt t="135362" x="6750050" y="1193800"/>
          <p14:tracePt t="135379" x="6521450" y="1200150"/>
          <p14:tracePt t="135396" x="6350000" y="1200150"/>
          <p14:tracePt t="135412" x="6191250" y="1212850"/>
          <p14:tracePt t="135429" x="6038850" y="1231900"/>
          <p14:tracePt t="135445" x="5905500" y="1263650"/>
          <p14:tracePt t="135462" x="5740400" y="1320800"/>
          <p14:tracePt t="135479" x="5511800" y="1409700"/>
          <p14:tracePt t="135495" x="5200650" y="1504950"/>
          <p14:tracePt t="135512" x="4629150" y="1657350"/>
          <p14:tracePt t="135530" x="4235450" y="1758950"/>
          <p14:tracePt t="135545" x="4044950" y="1809750"/>
          <p14:tracePt t="135547" x="3860800" y="1860550"/>
          <p14:tracePt t="135562" x="3505200" y="1955800"/>
          <p14:tracePt t="135580" x="3238500" y="2032000"/>
          <p14:tracePt t="135596" x="2971800" y="2101850"/>
          <p14:tracePt t="135612" x="2730500" y="2171700"/>
          <p14:tracePt t="135629" x="2552700" y="2222500"/>
          <p14:tracePt t="135648" x="2419350" y="2254250"/>
          <p14:tracePt t="135650" x="2387600" y="2260600"/>
          <p14:tracePt t="135662" x="2343150" y="2273300"/>
          <p14:tracePt t="135679" x="2305050" y="2279650"/>
          <p14:tracePt t="135696" x="2286000" y="2286000"/>
          <p14:tracePt t="135729" x="2292350" y="2286000"/>
          <p14:tracePt t="135746" x="2298700" y="2292350"/>
          <p14:tracePt t="135821" x="2298700" y="2286000"/>
          <p14:tracePt t="135832" x="2292350" y="2279650"/>
          <p14:tracePt t="135838" x="2286000" y="2273300"/>
          <p14:tracePt t="135846" x="2273300" y="2254250"/>
          <p14:tracePt t="135862" x="2254250" y="2235200"/>
          <p14:tracePt t="135879" x="2235200" y="2222500"/>
          <p14:tracePt t="135896" x="2209800" y="2197100"/>
          <p14:tracePt t="135912" x="2127250" y="2152650"/>
          <p14:tracePt t="135929" x="1968500" y="2120900"/>
          <p14:tracePt t="135946" x="1771650" y="2101850"/>
          <p14:tracePt t="135963" x="1568450" y="2089150"/>
          <p14:tracePt t="135979" x="1384300" y="2070100"/>
          <p14:tracePt t="135981" x="1320800" y="2057400"/>
          <p14:tracePt t="135996" x="1238250" y="2044700"/>
          <p14:tracePt t="136013" x="1187450" y="2032000"/>
          <p14:tracePt t="136031" x="1162050" y="2032000"/>
          <p14:tracePt t="136046" x="1136650" y="2032000"/>
          <p14:tracePt t="136063" x="1104900" y="2038350"/>
          <p14:tracePt t="136079" x="1047750" y="2038350"/>
          <p14:tracePt t="136096" x="984250" y="2038350"/>
          <p14:tracePt t="136112" x="908050" y="2038350"/>
          <p14:tracePt t="136130" x="838200" y="2038350"/>
          <p14:tracePt t="136146" x="806450" y="2038350"/>
          <p14:tracePt t="136164" x="800100" y="2038350"/>
          <p14:tracePt t="136213" x="800100" y="2051050"/>
          <p14:tracePt t="136229" x="819150" y="2076450"/>
          <p14:tracePt t="136247" x="850900" y="2114550"/>
          <p14:tracePt t="136263" x="882650" y="2127250"/>
          <p14:tracePt t="136281" x="908050" y="2139950"/>
          <p14:tracePt t="136296" x="927100" y="2139950"/>
          <p14:tracePt t="136313" x="946150" y="2146300"/>
          <p14:tracePt t="136329" x="965200" y="2152650"/>
          <p14:tracePt t="136346" x="990600" y="2171700"/>
          <p14:tracePt t="136364" x="1016000" y="2209800"/>
          <p14:tracePt t="136380" x="1041400" y="2228850"/>
          <p14:tracePt t="136397" x="1073150" y="2260600"/>
          <p14:tracePt t="136413" x="1098550" y="2286000"/>
          <p14:tracePt t="136430" x="1136650" y="2311400"/>
          <p14:tracePt t="136446" x="1168400" y="2324100"/>
          <p14:tracePt t="136464" x="1231900" y="2343150"/>
          <p14:tracePt t="136480" x="1314450" y="2355850"/>
          <p14:tracePt t="136483" x="1358900" y="2362200"/>
          <p14:tracePt t="136496" x="1409700" y="2368550"/>
          <p14:tracePt t="136498" x="1485900" y="2374900"/>
          <p14:tracePt t="136513" x="1536700" y="2381250"/>
          <p14:tracePt t="136530" x="1682750" y="2400300"/>
          <p14:tracePt t="136546" x="1765300" y="2413000"/>
          <p14:tracePt t="136563" x="1835150" y="2419350"/>
          <p14:tracePt t="136579" x="1898650" y="2425700"/>
          <p14:tracePt t="136596" x="1949450" y="2425700"/>
          <p14:tracePt t="136613" x="1993900" y="2425700"/>
          <p14:tracePt t="136629" x="2038350" y="2419350"/>
          <p14:tracePt t="136646" x="2082800" y="2393950"/>
          <p14:tracePt t="136663" x="2120900" y="2374900"/>
          <p14:tracePt t="136680" x="2133600" y="2355850"/>
          <p14:tracePt t="136696" x="2133600" y="2336800"/>
          <p14:tracePt t="136713" x="2127250" y="2292350"/>
          <p14:tracePt t="136730" x="2095500" y="2222500"/>
          <p14:tracePt t="136746" x="2070100" y="2178050"/>
          <p14:tracePt t="136763" x="2038350" y="2120900"/>
          <p14:tracePt t="136780" x="2000250" y="2076450"/>
          <p14:tracePt t="136796" x="1943100" y="2025650"/>
          <p14:tracePt t="136813" x="1866900" y="1974850"/>
          <p14:tracePt t="136830" x="1784350" y="1943100"/>
          <p14:tracePt t="136848" x="1701800" y="1911350"/>
          <p14:tracePt t="136851" x="1676400" y="1905000"/>
          <p14:tracePt t="136863" x="1619250" y="1892300"/>
          <p14:tracePt t="136880" x="1562100" y="1879600"/>
          <p14:tracePt t="136897" x="1479550" y="1873250"/>
          <p14:tracePt t="136915" x="1371600" y="1866900"/>
          <p14:tracePt t="136930" x="1257300" y="1873250"/>
          <p14:tracePt t="136947" x="1225550" y="1873250"/>
          <p14:tracePt t="136964" x="1098550" y="1879600"/>
          <p14:tracePt t="136966" x="1016000" y="1879600"/>
          <p14:tracePt t="136980" x="908050" y="1879600"/>
          <p14:tracePt t="136997" x="812800" y="1879600"/>
          <p14:tracePt t="137013" x="742950" y="1879600"/>
          <p14:tracePt t="137030" x="666750" y="1879600"/>
          <p14:tracePt t="137046" x="603250" y="1898650"/>
          <p14:tracePt t="137063" x="501650" y="1930400"/>
          <p14:tracePt t="137080" x="412750" y="1962150"/>
          <p14:tracePt t="137097" x="361950" y="1981200"/>
          <p14:tracePt t="137116" x="349250" y="2000250"/>
          <p14:tracePt t="137130" x="349250" y="2019300"/>
          <p14:tracePt t="137147" x="368300" y="2051050"/>
          <p14:tracePt t="137164" x="400050" y="2108200"/>
          <p14:tracePt t="137180" x="438150" y="2197100"/>
          <p14:tracePt t="137200" x="476250" y="2260600"/>
          <p14:tracePt t="137215" x="508000" y="2298700"/>
          <p14:tracePt t="137230" x="565150" y="2336800"/>
          <p14:tracePt t="137247" x="615950" y="2355850"/>
          <p14:tracePt t="137265" x="717550" y="2374900"/>
          <p14:tracePt t="137280" x="876300" y="2387600"/>
          <p14:tracePt t="137297" x="1022350" y="2393950"/>
          <p14:tracePt t="137314" x="1219200" y="2400300"/>
          <p14:tracePt t="137330" x="1352550" y="2406650"/>
          <p14:tracePt t="137347" x="1473200" y="2406650"/>
          <p14:tracePt t="137363" x="1600200" y="2413000"/>
          <p14:tracePt t="137381" x="1701800" y="2419350"/>
          <p14:tracePt t="137397" x="1841500" y="2419350"/>
          <p14:tracePt t="137414" x="1943100" y="2419350"/>
          <p14:tracePt t="137416" x="2006600" y="2419350"/>
          <p14:tracePt t="137430" x="2095500" y="2393950"/>
          <p14:tracePt t="137447" x="2108200" y="2374900"/>
          <p14:tracePt t="137463" x="2108200" y="2355850"/>
          <p14:tracePt t="137481" x="2108200" y="2330450"/>
          <p14:tracePt t="137497" x="2108200" y="2305050"/>
          <p14:tracePt t="137513" x="2108200" y="2279650"/>
          <p14:tracePt t="137531" x="2108200" y="2247900"/>
          <p14:tracePt t="137547" x="2108200" y="2216150"/>
          <p14:tracePt t="137564" x="2095500" y="2178050"/>
          <p14:tracePt t="137581" x="2063750" y="2139950"/>
          <p14:tracePt t="137597" x="2000250" y="2089150"/>
          <p14:tracePt t="137614" x="1936750" y="2044700"/>
          <p14:tracePt t="137630" x="1841500" y="1974850"/>
          <p14:tracePt t="137647" x="1758950" y="1924050"/>
          <p14:tracePt t="137664" x="1663700" y="1860550"/>
          <p14:tracePt t="137681" x="1619250" y="1835150"/>
          <p14:tracePt t="137697" x="1524000" y="1816100"/>
          <p14:tracePt t="137714" x="1377950" y="1797050"/>
          <p14:tracePt t="137730" x="1200150" y="1778000"/>
          <p14:tracePt t="137747" x="1022350" y="1752600"/>
          <p14:tracePt t="137765" x="869950" y="1727200"/>
          <p14:tracePt t="137781" x="793750" y="1714500"/>
          <p14:tracePt t="137797" x="781050" y="1714500"/>
          <p14:tracePt t="137814" x="774700" y="1720850"/>
          <p14:tracePt t="137830" x="730250" y="1758950"/>
          <p14:tracePt t="137850" x="654050" y="1816100"/>
          <p14:tracePt t="137852" x="596900" y="1847850"/>
          <p14:tracePt t="137864" x="546100" y="1879600"/>
          <p14:tracePt t="137881" x="476250" y="1936750"/>
          <p14:tracePt t="137897" x="444500" y="1962150"/>
          <p14:tracePt t="137914" x="450850" y="1981200"/>
          <p14:tracePt t="137932" x="501650" y="2000250"/>
          <p14:tracePt t="137947" x="635000" y="2032000"/>
          <p14:tracePt t="137964" x="806450" y="2070100"/>
          <p14:tracePt t="137980" x="946150" y="2108200"/>
          <p14:tracePt t="137997" x="1035050" y="2146300"/>
          <p14:tracePt t="138014" x="1085850" y="2171700"/>
          <p14:tracePt t="138030" x="1104900" y="2184400"/>
          <p14:tracePt t="138047" x="1123950" y="2184400"/>
          <p14:tracePt t="138064" x="1149350" y="2184400"/>
          <p14:tracePt t="138081" x="1187450" y="2184400"/>
          <p14:tracePt t="138097" x="1244600" y="2178050"/>
          <p14:tracePt t="138114" x="1282700" y="2178050"/>
          <p14:tracePt t="138131" x="1289050" y="2178050"/>
          <p14:tracePt t="138147" x="1295400" y="2184400"/>
          <p14:tracePt t="138166" x="1295400" y="2197100"/>
          <p14:tracePt t="138181" x="1295400" y="2203450"/>
          <p14:tracePt t="138197" x="1295400" y="2209800"/>
          <p14:tracePt t="138296" x="1301750" y="2209800"/>
          <p14:tracePt t="138309" x="1301750" y="2216150"/>
          <p14:tracePt t="138331" x="1301750" y="2222500"/>
          <p14:tracePt t="138376" x="1308100" y="2228850"/>
          <p14:tracePt t="138398" x="1327150" y="2235200"/>
          <p14:tracePt t="138414" x="1365250" y="2260600"/>
          <p14:tracePt t="138431" x="1390650" y="2292350"/>
          <p14:tracePt t="138448" x="1403350" y="2311400"/>
          <p14:tracePt t="138465" x="1409700" y="2343150"/>
          <p14:tracePt t="138481" x="1409700" y="2355850"/>
          <p14:tracePt t="138498" x="1409700" y="2362200"/>
          <p14:tracePt t="138576" x="1416050" y="2362200"/>
          <p14:tracePt t="138583" x="1422400" y="2362200"/>
          <p14:tracePt t="138598" x="1428750" y="2362200"/>
          <p14:tracePt t="138614" x="1435100" y="2355850"/>
          <p14:tracePt t="138693" x="1435100" y="2349500"/>
          <p14:tracePt t="138732" x="1435100" y="2343150"/>
          <p14:tracePt t="138751" x="1435100" y="2336800"/>
          <p14:tracePt t="138765" x="1428750" y="2336800"/>
          <p14:tracePt t="138805" x="1422400" y="2336800"/>
          <p14:tracePt t="138835" x="1422400" y="2330450"/>
          <p14:tracePt t="138850" x="1422400" y="2324100"/>
          <p14:tracePt t="138867" x="1422400" y="2311400"/>
          <p14:tracePt t="138882" x="1422400" y="2292350"/>
          <p14:tracePt t="138898" x="1422400" y="2279650"/>
          <p14:tracePt t="138915" x="1428750" y="2260600"/>
          <p14:tracePt t="138932" x="1428750" y="2247900"/>
          <p14:tracePt t="138948" x="1435100" y="2235200"/>
          <p14:tracePt t="138965" x="1435100" y="2222500"/>
          <p14:tracePt t="138982" x="1435100" y="2209800"/>
          <p14:tracePt t="139015" x="1435100" y="2203450"/>
          <p14:tracePt t="139123" x="1428750" y="2203450"/>
          <p14:tracePt t="139146" x="1422400" y="2203450"/>
          <p14:tracePt t="139170" x="1416050" y="2203450"/>
          <p14:tracePt t="139186" x="1409700" y="2197100"/>
          <p14:tracePt t="139221" x="1403350" y="2190750"/>
          <p14:tracePt t="139229" x="1390650" y="2190750"/>
          <p14:tracePt t="139248" x="1358900" y="2190750"/>
          <p14:tracePt t="141462" x="1371600" y="2190750"/>
          <p14:tracePt t="141470" x="1403350" y="2209800"/>
          <p14:tracePt t="141484" x="1600200" y="2279650"/>
          <p14:tracePt t="141502" x="1797050" y="2311400"/>
          <p14:tracePt t="141517" x="1841500" y="2317750"/>
          <p14:tracePt t="141534" x="1803400" y="2324100"/>
          <p14:tracePt t="141551" x="1727200" y="2311400"/>
          <p14:tracePt t="141568" x="1619250" y="2266950"/>
          <p14:tracePt t="141585" x="1504950" y="2209800"/>
          <p14:tracePt t="141601" x="1390650" y="2165350"/>
          <p14:tracePt t="141617" x="1301750" y="2139950"/>
          <p14:tracePt t="141634" x="1238250" y="2127250"/>
          <p14:tracePt t="141650" x="1149350" y="2120900"/>
          <p14:tracePt t="141667" x="1054100" y="2114550"/>
          <p14:tracePt t="141684" x="882650" y="2114550"/>
          <p14:tracePt t="141700" x="831850" y="2114550"/>
          <p14:tracePt t="141717" x="819150" y="2133600"/>
          <p14:tracePt t="141735" x="850900" y="2184400"/>
          <p14:tracePt t="141751" x="927100" y="2247900"/>
          <p14:tracePt t="141767" x="1028700" y="2305050"/>
          <p14:tracePt t="141785" x="1136650" y="2336800"/>
          <p14:tracePt t="141802" x="1270000" y="2336800"/>
          <p14:tracePt t="141817" x="1397000" y="2330450"/>
          <p14:tracePt t="141834" x="1454150" y="2305050"/>
          <p14:tracePt t="141850" x="1454150" y="2279650"/>
          <p14:tracePt t="141867" x="1454150" y="2260600"/>
          <p14:tracePt t="141884" x="1454150" y="2254250"/>
          <p14:tracePt t="141902" x="1454150" y="2247900"/>
          <p14:tracePt t="141917" x="1460500" y="2247900"/>
          <p14:tracePt t="141957" x="1454150" y="2241550"/>
          <p14:tracePt t="141967" x="1447800" y="2241550"/>
          <p14:tracePt t="141984" x="1409700" y="2228850"/>
          <p14:tracePt t="142001" x="1403350" y="2222500"/>
          <p14:tracePt t="142017" x="1397000" y="2222500"/>
          <p14:tracePt t="142068" x="1435100" y="2216150"/>
          <p14:tracePt t="142084" x="1543050" y="2190750"/>
          <p14:tracePt t="142101" x="1631950" y="2152650"/>
          <p14:tracePt t="142118" x="1727200" y="2114550"/>
          <p14:tracePt t="142134" x="1809750" y="2082800"/>
          <p14:tracePt t="142152" x="1822450" y="2076450"/>
          <p14:tracePt t="142260" x="1828800" y="2070100"/>
          <p14:tracePt t="142268" x="1828800" y="2063750"/>
          <p14:tracePt t="142285" x="1828800" y="2057400"/>
          <p14:tracePt t="142301" x="1828800" y="2051050"/>
          <p14:tracePt t="142318" x="1816100" y="2044700"/>
          <p14:tracePt t="142334" x="1797050" y="2032000"/>
          <p14:tracePt t="142339" x="1784350" y="2025650"/>
          <p14:tracePt t="142351" x="1778000" y="2019300"/>
          <p14:tracePt t="142368" x="1771650" y="2006600"/>
          <p14:tracePt t="142385" x="1765300" y="2000250"/>
          <p14:tracePt t="142401" x="1765300" y="1993900"/>
          <p14:tracePt t="142418" x="1765300" y="1974850"/>
          <p14:tracePt t="142434" x="1765300" y="1968500"/>
          <p14:tracePt t="142451" x="1733550" y="1962150"/>
          <p14:tracePt t="142468" x="1689100" y="1955800"/>
          <p14:tracePt t="142484" x="1663700" y="1955800"/>
          <p14:tracePt t="145076" x="1670050" y="1955800"/>
          <p14:tracePt t="145084" x="1682750" y="1962150"/>
          <p14:tracePt t="145091" x="1714500" y="1974850"/>
          <p14:tracePt t="145107" x="1784350" y="2000250"/>
          <p14:tracePt t="145122" x="1879600" y="2032000"/>
          <p14:tracePt t="145138" x="1974850" y="2076450"/>
          <p14:tracePt t="145154" x="2044700" y="2120900"/>
          <p14:tracePt t="145170" x="2089150" y="2152650"/>
          <p14:tracePt t="145189" x="2101850" y="2165350"/>
          <p14:tracePt t="145240" x="2108200" y="2165350"/>
          <p14:tracePt t="145254" x="2114550" y="2165350"/>
          <p14:tracePt t="145270" x="2190750" y="2178050"/>
          <p14:tracePt t="145287" x="2273300" y="2190750"/>
          <p14:tracePt t="145303" x="2317750" y="2197100"/>
          <p14:tracePt t="145321" x="2349500" y="2203450"/>
          <p14:tracePt t="145337" x="2355850" y="2203450"/>
          <p14:tracePt t="145446" x="2362200" y="2203450"/>
          <p14:tracePt t="145534" x="2355850" y="2203450"/>
          <p14:tracePt t="145541" x="2349500" y="2209800"/>
          <p14:tracePt t="145571" x="2343150" y="2209800"/>
          <p14:tracePt t="145622" x="2317750" y="2209800"/>
          <p14:tracePt t="145638" x="2292350" y="2209800"/>
          <p14:tracePt t="145653" x="2254250" y="2216150"/>
          <p14:tracePt t="145671" x="2235200" y="2216150"/>
          <p14:tracePt t="145687" x="2222500" y="2216150"/>
          <p14:tracePt t="145704" x="2216150" y="2216150"/>
          <p14:tracePt t="145737" x="2209800" y="2216150"/>
          <p14:tracePt t="145771" x="2203450" y="2216150"/>
          <p14:tracePt t="145946" x="2209800" y="2216150"/>
          <p14:tracePt t="145954" x="2216150" y="2216150"/>
          <p14:tracePt t="145971" x="2241550" y="2209800"/>
          <p14:tracePt t="145987" x="2273300" y="2197100"/>
          <p14:tracePt t="146005" x="2324100" y="2184400"/>
          <p14:tracePt t="146009" x="2355850" y="2178050"/>
          <p14:tracePt t="146023" x="2393950" y="2171700"/>
          <p14:tracePt t="146038" x="2451100" y="2165350"/>
          <p14:tracePt t="146054" x="2508250" y="2159000"/>
          <p14:tracePt t="146071" x="2552700" y="2152650"/>
          <p14:tracePt t="146088" x="2578100" y="2152650"/>
          <p14:tracePt t="146106" x="2603500" y="2152650"/>
          <p14:tracePt t="146300" x="2603500" y="2146300"/>
          <p14:tracePt t="146324" x="2603500" y="2139950"/>
          <p14:tracePt t="146340" x="2603500" y="2133600"/>
          <p14:tracePt t="146358" x="2603500" y="2127250"/>
          <p14:tracePt t="146371" x="2603500" y="2120900"/>
          <p14:tracePt t="146558" x="2609850" y="2114550"/>
          <p14:tracePt t="146565" x="2609850" y="2108200"/>
          <p14:tracePt t="146588" x="2622550" y="2101850"/>
          <p14:tracePt t="146605" x="2622550" y="2095500"/>
          <p14:tracePt t="146622" x="2628900" y="2089150"/>
          <p14:tracePt t="146638" x="2628900" y="2082800"/>
          <p14:tracePt t="146654" x="2635250" y="2076450"/>
          <p14:tracePt t="146671" x="2635250" y="2063750"/>
          <p14:tracePt t="146688" x="2635250" y="2057400"/>
          <p14:tracePt t="146705" x="2641600" y="2051050"/>
          <p14:tracePt t="146721" x="2641600" y="2044700"/>
          <p14:tracePt t="146738" x="2641600" y="2038350"/>
          <p14:tracePt t="146755" x="2628900" y="2032000"/>
          <p14:tracePt t="146772" x="2597150" y="2025650"/>
          <p14:tracePt t="146788" x="2546350" y="2006600"/>
          <p14:tracePt t="146805" x="2527300" y="2000250"/>
          <p14:tracePt t="146808" x="2514600" y="2000250"/>
          <p14:tracePt t="146821" x="2495550" y="1987550"/>
          <p14:tracePt t="146823" x="2482850" y="1981200"/>
          <p14:tracePt t="146838" x="2457450" y="1968500"/>
          <p14:tracePt t="146855" x="2406650" y="1955800"/>
          <p14:tracePt t="146872" x="2355850" y="1943100"/>
          <p14:tracePt t="146888" x="2228850" y="1917700"/>
          <p14:tracePt t="146906" x="2089150" y="1905000"/>
          <p14:tracePt t="146921" x="1898650" y="1885950"/>
          <p14:tracePt t="146938" x="1689100" y="1879600"/>
          <p14:tracePt t="146955" x="1517650" y="1879600"/>
          <p14:tracePt t="146972" x="1371600" y="1879600"/>
          <p14:tracePt t="146975" x="1314450" y="1885950"/>
          <p14:tracePt t="146988" x="1231900" y="1898650"/>
          <p14:tracePt t="147005" x="1098550" y="1924050"/>
          <p14:tracePt t="147022" x="958850" y="1955800"/>
          <p14:tracePt t="147038" x="755650" y="1993900"/>
          <p14:tracePt t="147056" x="654050" y="2012950"/>
          <p14:tracePt t="147073" x="565150" y="2032000"/>
          <p14:tracePt t="147089" x="488950" y="2051050"/>
          <p14:tracePt t="147107" x="374650" y="2076450"/>
          <p14:tracePt t="147122" x="279400" y="2101850"/>
          <p14:tracePt t="147138" x="190500" y="2127250"/>
          <p14:tracePt t="147155" x="152400" y="2146300"/>
          <p14:tracePt t="147171" x="146050" y="2152650"/>
          <p14:tracePt t="147188" x="146050" y="2165350"/>
          <p14:tracePt t="147205" x="139700" y="2190750"/>
          <p14:tracePt t="147222" x="120650" y="2209800"/>
          <p14:tracePt t="147238" x="95250" y="2235200"/>
          <p14:tracePt t="147255" x="76200" y="2254250"/>
          <p14:tracePt t="147272" x="69850" y="2260600"/>
          <p14:tracePt t="147322" x="69850" y="2266950"/>
          <p14:tracePt t="147339" x="76200" y="2279650"/>
          <p14:tracePt t="147355" x="88900" y="2298700"/>
          <p14:tracePt t="147372" x="101600" y="2324100"/>
          <p14:tracePt t="147389" x="107950" y="2343150"/>
          <p14:tracePt t="147392" x="107950" y="2349500"/>
          <p14:tracePt t="147407" x="107950" y="2362200"/>
          <p14:tracePt t="147422" x="107950" y="2368550"/>
          <p14:tracePt t="147438" x="107950" y="2374900"/>
          <p14:tracePt t="147455" x="114300" y="2381250"/>
          <p14:tracePt t="147472" x="120650" y="2393950"/>
          <p14:tracePt t="147489" x="120650" y="2406650"/>
          <p14:tracePt t="147506" x="127000" y="2419350"/>
          <p14:tracePt t="147522" x="133350" y="2432050"/>
          <p14:tracePt t="147539" x="146050" y="2444750"/>
          <p14:tracePt t="147555" x="152400" y="2451100"/>
          <p14:tracePt t="147573" x="152400" y="2457450"/>
          <p14:tracePt t="147588" x="158750" y="2463800"/>
          <p14:tracePt t="147605" x="177800" y="2463800"/>
          <p14:tracePt t="147607" x="190500" y="2470150"/>
          <p14:tracePt t="147622" x="222250" y="2470150"/>
          <p14:tracePt t="147624" x="241300" y="2470150"/>
          <p14:tracePt t="147639" x="254000" y="2470150"/>
          <p14:tracePt t="147656" x="298450" y="2470150"/>
          <p14:tracePt t="147786" x="304800" y="2470150"/>
          <p14:tracePt t="147794" x="304800" y="2476500"/>
          <p14:tracePt t="147818" x="311150" y="2482850"/>
          <p14:tracePt t="147834" x="311150" y="2489200"/>
          <p14:tracePt t="147842" x="317500" y="2495550"/>
          <p14:tracePt t="147856" x="317500" y="2501900"/>
          <p14:tracePt t="147873" x="323850" y="2533650"/>
          <p14:tracePt t="147889" x="323850" y="2552700"/>
          <p14:tracePt t="147967" x="330200" y="2559050"/>
          <p14:tracePt t="147975" x="336550" y="2559050"/>
          <p14:tracePt t="147990" x="336550" y="2565400"/>
          <p14:tracePt t="148006" x="342900" y="2571750"/>
          <p14:tracePt t="148022" x="349250" y="2571750"/>
          <p14:tracePt t="148041" x="355600" y="2578100"/>
          <p14:tracePt t="148056" x="368300" y="2578100"/>
          <p14:tracePt t="148073" x="381000" y="2578100"/>
          <p14:tracePt t="148089" x="393700" y="2584450"/>
          <p14:tracePt t="148108" x="400050" y="2584450"/>
          <p14:tracePt t="148139" x="412750" y="2578100"/>
          <p14:tracePt t="148156" x="425450" y="2565400"/>
          <p14:tracePt t="148173" x="438150" y="2546350"/>
          <p14:tracePt t="148190" x="457200" y="2520950"/>
          <p14:tracePt t="148206" x="476250" y="2482850"/>
          <p14:tracePt t="148225" x="495300" y="2438400"/>
          <p14:tracePt t="148239" x="495300" y="2425700"/>
          <p14:tracePt t="148346" x="495300" y="2419350"/>
          <p14:tracePt t="148354" x="495300" y="2413000"/>
          <p14:tracePt t="148373" x="495300" y="2406650"/>
          <p14:tracePt t="148467" x="488950" y="2400300"/>
          <p14:tracePt t="148477" x="482600" y="2400300"/>
          <p14:tracePt t="148492" x="476250" y="2393950"/>
          <p14:tracePt t="148507" x="469900" y="2393950"/>
          <p14:tracePt t="148524" x="463550" y="2387600"/>
          <p14:tracePt t="148592" x="457200" y="2387600"/>
          <p14:tracePt t="148631" x="457200" y="2381250"/>
          <p14:tracePt t="148639" x="450850" y="2381250"/>
          <p14:tracePt t="148647" x="444500" y="2381250"/>
          <p14:tracePt t="148657" x="438150" y="2381250"/>
          <p14:tracePt t="148673" x="425450" y="2374900"/>
          <p14:tracePt t="148690" x="419100" y="2374900"/>
          <p14:tracePt t="148741" x="482600" y="2387600"/>
          <p14:tracePt t="148756" x="628650" y="2413000"/>
          <p14:tracePt t="148774" x="844550" y="2438400"/>
          <p14:tracePt t="148791" x="1092200" y="2470150"/>
          <p14:tracePt t="148806" x="1295400" y="2495550"/>
          <p14:tracePt t="148823" x="1422400" y="2501900"/>
          <p14:tracePt t="148839" x="1511300" y="2489200"/>
          <p14:tracePt t="148857" x="1657350" y="2451100"/>
          <p14:tracePt t="148873" x="1835150" y="2400300"/>
          <p14:tracePt t="148890" x="2006600" y="2355850"/>
          <p14:tracePt t="148907" x="2222500" y="2305050"/>
          <p14:tracePt t="148923" x="2381250" y="2279650"/>
          <p14:tracePt t="148940" x="2520950" y="2260600"/>
          <p14:tracePt t="149121" x="2514600" y="2260600"/>
          <p14:tracePt t="149127" x="2501900" y="2260600"/>
          <p14:tracePt t="149140" x="2476500" y="2266950"/>
          <p14:tracePt t="149157" x="2413000" y="2279650"/>
          <p14:tracePt t="149174" x="2336800" y="2305050"/>
          <p14:tracePt t="149191" x="2178050" y="2317750"/>
          <p14:tracePt t="149207" x="2057400" y="2324100"/>
          <p14:tracePt t="149223" x="1847850" y="2330450"/>
          <p14:tracePt t="149240" x="1587500" y="2336800"/>
          <p14:tracePt t="149257" x="1225550" y="2336800"/>
          <p14:tracePt t="149274" x="933450" y="2330450"/>
          <p14:tracePt t="149290" x="698500" y="2317750"/>
          <p14:tracePt t="149307" x="577850" y="2317750"/>
          <p14:tracePt t="149324" x="565150" y="2317750"/>
          <p14:tracePt t="149418" x="565150" y="2324100"/>
          <p14:tracePt t="149441" x="565150" y="2362200"/>
          <p14:tracePt t="149458" x="565150" y="2387600"/>
          <p14:tracePt t="149473" x="565150" y="2400300"/>
          <p14:tracePt t="149490" x="565150" y="2413000"/>
          <p14:tracePt t="149507" x="571500" y="2425700"/>
          <p14:tracePt t="149524" x="571500" y="2438400"/>
          <p14:tracePt t="149541" x="571500" y="2457450"/>
          <p14:tracePt t="149557" x="571500" y="2476500"/>
          <p14:tracePt t="149576" x="565150" y="2495550"/>
          <p14:tracePt t="149591" x="552450" y="2514600"/>
          <p14:tracePt t="149609" x="546100" y="2520950"/>
          <p14:tracePt t="149674" x="552450" y="2520950"/>
          <p14:tracePt t="149691" x="558800" y="2527300"/>
          <p14:tracePt t="149707" x="565150" y="2527300"/>
          <p14:tracePt t="149728" x="565150" y="2520950"/>
          <p14:tracePt t="149741" x="571500" y="2520950"/>
          <p14:tracePt t="149757" x="584200" y="2508250"/>
          <p14:tracePt t="149774" x="622300" y="2495550"/>
          <p14:tracePt t="149792" x="685800" y="2482850"/>
          <p14:tracePt t="149808" x="711200" y="2476500"/>
          <p14:tracePt t="149824" x="723900" y="2476500"/>
          <p14:tracePt t="149897" x="723900" y="2470150"/>
          <p14:tracePt t="149907" x="730250" y="2470150"/>
          <p14:tracePt t="149924" x="755650" y="2457450"/>
          <p14:tracePt t="149941" x="793750" y="2444750"/>
          <p14:tracePt t="149957" x="850900" y="2438400"/>
          <p14:tracePt t="149977" x="958850" y="2432050"/>
          <p14:tracePt t="149992" x="990600" y="2432050"/>
          <p14:tracePt t="150007" x="1041400" y="2432050"/>
          <p14:tracePt t="150024" x="1073150" y="2425700"/>
          <p14:tracePt t="150041" x="1092200" y="2419350"/>
          <p14:tracePt t="150057" x="1123950" y="2400300"/>
          <p14:tracePt t="150074" x="1143000" y="2381250"/>
          <p14:tracePt t="150093" x="1155700" y="2349500"/>
          <p14:tracePt t="150108" x="1162050" y="2305050"/>
          <p14:tracePt t="150124" x="1155700" y="2254250"/>
          <p14:tracePt t="150141" x="1136650" y="2209800"/>
          <p14:tracePt t="150158" x="1111250" y="2190750"/>
          <p14:tracePt t="150174" x="1079500" y="2171700"/>
          <p14:tracePt t="150193" x="1035050" y="2159000"/>
          <p14:tracePt t="150208" x="984250" y="2139950"/>
          <p14:tracePt t="150225" x="952500" y="2133600"/>
          <p14:tracePt t="150228" x="920750" y="2127250"/>
          <p14:tracePt t="150241" x="908050" y="2120900"/>
          <p14:tracePt t="150258" x="831850" y="2114550"/>
          <p14:tracePt t="150275" x="774700" y="2114550"/>
          <p14:tracePt t="150291" x="685800" y="2108200"/>
          <p14:tracePt t="150310" x="635000" y="2101850"/>
          <p14:tracePt t="150324" x="590550" y="2101850"/>
          <p14:tracePt t="150341" x="571500" y="2101850"/>
          <p14:tracePt t="150358" x="571500" y="2114550"/>
          <p14:tracePt t="150374" x="571500" y="2127250"/>
          <p14:tracePt t="150391" x="571500" y="2159000"/>
          <p14:tracePt t="150408" x="571500" y="2197100"/>
          <p14:tracePt t="150425" x="584200" y="2260600"/>
          <p14:tracePt t="150443" x="603250" y="2311400"/>
          <p14:tracePt t="150445" x="609600" y="2324100"/>
          <p14:tracePt t="150458" x="622300" y="2355850"/>
          <p14:tracePt t="150475" x="647700" y="2393950"/>
          <p14:tracePt t="150491" x="673100" y="2432050"/>
          <p14:tracePt t="150494" x="679450" y="2444750"/>
          <p14:tracePt t="150508" x="698500" y="2476500"/>
          <p14:tracePt t="150526" x="723900" y="2508250"/>
          <p14:tracePt t="150541" x="742950" y="2520950"/>
          <p14:tracePt t="150559" x="768350" y="2546350"/>
          <p14:tracePt t="150575" x="819150" y="2578100"/>
          <p14:tracePt t="150591" x="863600" y="2597150"/>
          <p14:tracePt t="150608" x="939800" y="2609850"/>
          <p14:tracePt t="150627" x="996950" y="2616200"/>
          <p14:tracePt t="150629" x="1028700" y="2616200"/>
          <p14:tracePt t="150642" x="1085850" y="2603500"/>
          <p14:tracePt t="150659" x="1149350" y="2578100"/>
          <p14:tracePt t="150675" x="1181100" y="2546350"/>
          <p14:tracePt t="150692" x="1193800" y="2508250"/>
          <p14:tracePt t="150708" x="1193800" y="2470150"/>
          <p14:tracePt t="150725" x="1181100" y="2457450"/>
          <p14:tracePt t="150741" x="1162050" y="2444750"/>
          <p14:tracePt t="150758" x="1117600" y="2419350"/>
          <p14:tracePt t="150776" x="1079500" y="2400300"/>
          <p14:tracePt t="150794" x="1047750" y="2374900"/>
          <p14:tracePt t="150808" x="1016000" y="2355850"/>
          <p14:tracePt t="150827" x="971550" y="2336800"/>
          <p14:tracePt t="150841" x="933450" y="2324100"/>
          <p14:tracePt t="150858" x="869950" y="2317750"/>
          <p14:tracePt t="150875" x="825500" y="2317750"/>
          <p14:tracePt t="150892" x="800100" y="2317750"/>
          <p14:tracePt t="150908" x="774700" y="2317750"/>
          <p14:tracePt t="150925" x="768350" y="2330450"/>
          <p14:tracePt t="150942" x="762000" y="2362200"/>
          <p14:tracePt t="150959" x="774700" y="2451100"/>
          <p14:tracePt t="150977" x="793750" y="2508250"/>
          <p14:tracePt t="150991" x="812800" y="2559050"/>
          <p14:tracePt t="151008" x="825500" y="2578100"/>
          <p14:tracePt t="151025" x="844550" y="2603500"/>
          <p14:tracePt t="151043" x="876300" y="2622550"/>
          <p14:tracePt t="151058" x="927100" y="2628900"/>
          <p14:tracePt t="151075" x="1003300" y="2628900"/>
          <p14:tracePt t="151092" x="1066800" y="2616200"/>
          <p14:tracePt t="151109" x="1117600" y="2590800"/>
          <p14:tracePt t="151125" x="1155700" y="2552700"/>
          <p14:tracePt t="151142" x="1174750" y="2501900"/>
          <p14:tracePt t="151159" x="1174750" y="2463800"/>
          <p14:tracePt t="151175" x="1168400" y="2425700"/>
          <p14:tracePt t="151192" x="1130300" y="2387600"/>
          <p14:tracePt t="151208" x="1098550" y="2362200"/>
          <p14:tracePt t="151227" x="1066800" y="2336800"/>
          <p14:tracePt t="151242" x="1035050" y="2317750"/>
          <p14:tracePt t="151259" x="965200" y="2292350"/>
          <p14:tracePt t="151276" x="895350" y="2266950"/>
          <p14:tracePt t="151292" x="819150" y="2235200"/>
          <p14:tracePt t="151309" x="704850" y="2190750"/>
          <p14:tracePt t="151325" x="615950" y="2127250"/>
          <p14:tracePt t="151342" x="527050" y="2051050"/>
          <p14:tracePt t="151358" x="469900" y="2019300"/>
          <p14:tracePt t="151375" x="425450" y="2019300"/>
          <p14:tracePt t="151392" x="368300" y="2032000"/>
          <p14:tracePt t="151410" x="342900" y="2057400"/>
          <p14:tracePt t="151427" x="330200" y="2108200"/>
          <p14:tracePt t="151442" x="342900" y="2146300"/>
          <p14:tracePt t="151459" x="412750" y="2222500"/>
          <p14:tracePt t="151475" x="495300" y="2286000"/>
          <p14:tracePt t="151492" x="596900" y="2355850"/>
          <p14:tracePt t="151509" x="673100" y="2400300"/>
          <p14:tracePt t="151525" x="755650" y="2444750"/>
          <p14:tracePt t="151542" x="800100" y="2463800"/>
          <p14:tracePt t="151559" x="819150" y="2470150"/>
          <p14:tracePt t="151576" x="844550" y="2476500"/>
          <p14:tracePt t="151592" x="876300" y="2476500"/>
          <p14:tracePt t="151609" x="914400" y="2470150"/>
          <p14:tracePt t="151625" x="958850" y="2451100"/>
          <p14:tracePt t="151630" x="984250" y="2432050"/>
          <p14:tracePt t="151642" x="1009650" y="2419350"/>
          <p14:tracePt t="151659" x="1041400" y="2393950"/>
          <p14:tracePt t="151676" x="1060450" y="2374900"/>
          <p14:tracePt t="151692" x="1066800" y="2362200"/>
          <p14:tracePt t="151768" x="1060450" y="2362200"/>
          <p14:tracePt t="151793" x="1041400" y="2362200"/>
          <p14:tracePt t="151810" x="1022350" y="2362200"/>
          <p14:tracePt t="151827" x="1016000" y="2362200"/>
          <p14:tracePt t="151831" x="1009650" y="2362200"/>
          <p14:tracePt t="151867" x="1003300" y="2362200"/>
          <p14:tracePt t="151911" x="1003300" y="2355850"/>
          <p14:tracePt t="151926" x="996950" y="2349500"/>
          <p14:tracePt t="151943" x="996950" y="2343150"/>
          <p14:tracePt t="151960" x="990600" y="2336800"/>
          <p14:tracePt t="152139" x="984250" y="2336800"/>
          <p14:tracePt t="152166" x="984250" y="2343150"/>
          <p14:tracePt t="152178" x="984250" y="2349500"/>
          <p14:tracePt t="152193" x="990600" y="2374900"/>
          <p14:tracePt t="152210" x="996950" y="2400300"/>
          <p14:tracePt t="152214" x="1003300" y="2413000"/>
          <p14:tracePt t="152227" x="1003300" y="2419350"/>
          <p14:tracePt t="152243" x="1009650" y="2438400"/>
          <p14:tracePt t="152260" x="1009650" y="2451100"/>
          <p14:tracePt t="152276" x="1009650" y="2457450"/>
          <p14:tracePt t="152436" x="1016000" y="2457450"/>
          <p14:tracePt t="152442" x="1022350" y="2457450"/>
          <p14:tracePt t="152459" x="1041400" y="2451100"/>
          <p14:tracePt t="152476" x="1054100" y="2444750"/>
          <p14:tracePt t="152494" x="1054100" y="2438400"/>
          <p14:tracePt t="152512" x="1060450" y="2425700"/>
          <p14:tracePt t="152526" x="1060450" y="2419350"/>
          <p14:tracePt t="152543" x="1060450" y="2406650"/>
          <p14:tracePt t="152560" x="1047750" y="2393950"/>
          <p14:tracePt t="152578" x="1041400" y="2381250"/>
          <p14:tracePt t="152610" x="1016000" y="2381250"/>
          <p14:tracePt t="152612" x="1003300" y="2381250"/>
          <p14:tracePt t="152630" x="971550" y="2400300"/>
          <p14:tracePt t="152643" x="952500" y="2406650"/>
          <p14:tracePt t="152660" x="914400" y="2419350"/>
          <p14:tracePt t="152676" x="901700" y="2425700"/>
          <p14:tracePt t="152694" x="895350" y="2432050"/>
          <p14:tracePt t="152709" x="895350" y="2438400"/>
          <p14:tracePt t="152727" x="895350" y="2444750"/>
          <p14:tracePt t="152743" x="895350" y="2457450"/>
          <p14:tracePt t="152760" x="908050" y="2470150"/>
          <p14:tracePt t="152778" x="920750" y="2482850"/>
          <p14:tracePt t="152780" x="927100" y="2489200"/>
          <p14:tracePt t="152793" x="933450" y="2489200"/>
          <p14:tracePt t="152810" x="939800" y="2495550"/>
          <p14:tracePt t="152826" x="946150" y="2501900"/>
          <p14:tracePt t="152843" x="965200" y="2508250"/>
          <p14:tracePt t="152845" x="971550" y="2508250"/>
          <p14:tracePt t="152860" x="990600" y="2508250"/>
          <p14:tracePt t="152876" x="1009650" y="2508250"/>
          <p14:tracePt t="152894" x="1028700" y="2508250"/>
          <p14:tracePt t="152910" x="1041400" y="2508250"/>
          <p14:tracePt t="152927" x="1054100" y="2501900"/>
          <p14:tracePt t="152943" x="1060450" y="2501900"/>
          <p14:tracePt t="152960" x="1066800" y="2501900"/>
          <p14:tracePt t="153059" x="1060450" y="2495550"/>
          <p14:tracePt t="153077" x="1047750" y="2495550"/>
          <p14:tracePt t="153093" x="1035050" y="2495550"/>
          <p14:tracePt t="153110" x="1022350" y="2495550"/>
          <p14:tracePt t="153143" x="1022350" y="2489200"/>
          <p14:tracePt t="153160" x="1022350" y="2476500"/>
          <p14:tracePt t="153179" x="1085850" y="2476500"/>
          <p14:tracePt t="153193" x="1219200" y="2482850"/>
          <p14:tracePt t="153210" x="1339850" y="2501900"/>
          <p14:tracePt t="153227" x="1492250" y="2533650"/>
          <p14:tracePt t="153243" x="1619250" y="2559050"/>
          <p14:tracePt t="153261" x="1727200" y="2584450"/>
          <p14:tracePt t="153277" x="1765300" y="2584450"/>
          <p14:tracePt t="153294" x="1790700" y="2584450"/>
          <p14:tracePt t="153310" x="1797050" y="2584450"/>
          <p14:tracePt t="153327" x="1803400" y="2584450"/>
          <p14:tracePt t="153344" x="1809750" y="2584450"/>
          <p14:tracePt t="153362" x="1822450" y="2584450"/>
          <p14:tracePt t="153377" x="1835150" y="2578100"/>
          <p14:tracePt t="153396" x="1847850" y="2565400"/>
          <p14:tracePt t="153410" x="1866900" y="2559050"/>
          <p14:tracePt t="153427" x="1873250" y="2546350"/>
          <p14:tracePt t="153443" x="1885950" y="2540000"/>
          <p14:tracePt t="153462" x="1898650" y="2527300"/>
          <p14:tracePt t="153477" x="1905000" y="2514600"/>
          <p14:tracePt t="153494" x="1911350" y="2508250"/>
          <p14:tracePt t="153512" x="1917700" y="2489200"/>
          <p14:tracePt t="153527" x="1924050" y="2482850"/>
          <p14:tracePt t="153544" x="1930400" y="2470150"/>
          <p14:tracePt t="153560" x="1930400" y="2463800"/>
          <p14:tracePt t="153799" x="1936750" y="2457450"/>
          <p14:tracePt t="153806" x="1936750" y="2451100"/>
          <p14:tracePt t="153814" x="1943100" y="2444750"/>
          <p14:tracePt t="153829" x="1949450" y="2432050"/>
          <p14:tracePt t="153844" x="1955800" y="2425700"/>
          <p14:tracePt t="153861" x="1955800" y="2419350"/>
          <p14:tracePt t="154339" x="1962150" y="2413000"/>
          <p14:tracePt t="154346" x="1962150" y="2406650"/>
          <p14:tracePt t="154361" x="1974850" y="2400300"/>
          <p14:tracePt t="154379" x="1987550" y="2387600"/>
          <p14:tracePt t="154394" x="2000250" y="2374900"/>
          <p14:tracePt t="154411" x="2012950" y="2368550"/>
          <p14:tracePt t="154428" x="2019300" y="2362200"/>
          <p14:tracePt t="154445" x="2025650" y="2362200"/>
          <p14:tracePt t="154478" x="2032000" y="2355850"/>
          <p14:tracePt t="154496" x="2051050" y="2349500"/>
          <p14:tracePt t="154511" x="2082800" y="2336800"/>
          <p14:tracePt t="154529" x="2184400" y="2305050"/>
          <p14:tracePt t="154546" x="2273300" y="2286000"/>
          <p14:tracePt t="154562" x="2413000" y="2266950"/>
          <p14:tracePt t="154578" x="2565400" y="2254250"/>
          <p14:tracePt t="154595" x="2705100" y="2254250"/>
          <p14:tracePt t="154611" x="2882900" y="2254250"/>
          <p14:tracePt t="154628" x="3028950" y="2247900"/>
          <p14:tracePt t="154644" x="3168650" y="2247900"/>
          <p14:tracePt t="154663" x="3302000" y="2235200"/>
          <p14:tracePt t="154678" x="3422650" y="2209800"/>
          <p14:tracePt t="154695" x="3562350" y="2184400"/>
          <p14:tracePt t="154711" x="3740150" y="2159000"/>
          <p14:tracePt t="154729" x="3886200" y="2139950"/>
          <p14:tracePt t="154745" x="4057650" y="2095500"/>
          <p14:tracePt t="154748" x="4159250" y="2063750"/>
          <p14:tracePt t="154762" x="4248150" y="2025650"/>
          <p14:tracePt t="154778" x="4438650" y="1873250"/>
          <p14:tracePt t="154796" x="4552950" y="1771650"/>
          <p14:tracePt t="154811" x="4591050" y="1739900"/>
          <p14:tracePt t="154814" x="4667250" y="1689100"/>
          <p14:tracePt t="154828" x="4787900" y="1612900"/>
          <p14:tracePt t="154845" x="4883150" y="1549400"/>
          <p14:tracePt t="154861" x="4940300" y="1504950"/>
          <p14:tracePt t="154878" x="4940300" y="1479550"/>
          <p14:tracePt t="154895" x="4914900" y="1454150"/>
          <p14:tracePt t="154913" x="4889500" y="1441450"/>
          <p14:tracePt t="154928" x="4883150" y="1441450"/>
          <p14:tracePt t="155251" x="4889500" y="1447800"/>
          <p14:tracePt t="155263" x="4914900" y="1479550"/>
          <p14:tracePt t="155280" x="4946650" y="1530350"/>
          <p14:tracePt t="155296" x="4978400" y="1581150"/>
          <p14:tracePt t="155313" x="4997450" y="1612900"/>
          <p14:tracePt t="155329" x="5022850" y="1638300"/>
          <p14:tracePt t="155345" x="5041900" y="1663700"/>
          <p14:tracePt t="155362" x="5048250" y="1689100"/>
          <p14:tracePt t="155380" x="5048250" y="1708150"/>
          <p14:tracePt t="155396" x="5035550" y="1727200"/>
          <p14:tracePt t="155413" x="5029200" y="1733550"/>
          <p14:tracePt t="155428" x="5029200" y="1739900"/>
          <p14:tracePt t="155530" x="5016500" y="1739900"/>
          <p14:tracePt t="155538" x="5003800" y="1739900"/>
          <p14:tracePt t="155547" x="4978400" y="1733550"/>
          <p14:tracePt t="155562" x="4914900" y="1714500"/>
          <p14:tracePt t="155580" x="4864100" y="1689100"/>
          <p14:tracePt t="155596" x="4851400" y="1676400"/>
          <p14:tracePt t="155675" x="4838700" y="1676400"/>
          <p14:tracePt t="155683" x="4832350" y="1676400"/>
          <p14:tracePt t="155697" x="4813300" y="1670050"/>
          <p14:tracePt t="155712" x="4775200" y="1670050"/>
          <p14:tracePt t="155730" x="4762500" y="1663700"/>
          <p14:tracePt t="155746" x="4756150" y="1670050"/>
          <p14:tracePt t="155763" x="4749800" y="1682750"/>
          <p14:tracePt t="155780" x="4743450" y="1689100"/>
          <p14:tracePt t="155795" x="4730750" y="1695450"/>
          <p14:tracePt t="155812" x="4724400" y="1708150"/>
          <p14:tracePt t="155829" x="4718050" y="1720850"/>
          <p14:tracePt t="155847" x="4711700" y="1727200"/>
          <p14:tracePt t="155864" x="4705350" y="1733550"/>
          <p14:tracePt t="155879" x="4699000" y="1739900"/>
          <p14:tracePt t="155896" x="4692650" y="1739900"/>
          <p14:tracePt t="155914" x="4673600" y="1746250"/>
          <p14:tracePt t="155929" x="4654550" y="1752600"/>
          <p14:tracePt t="155946" x="4603750" y="1765300"/>
          <p14:tracePt t="155962" x="4603750" y="1771650"/>
          <p14:tracePt t="155980" x="4603750" y="1784350"/>
          <p14:tracePt t="155997" x="4616450" y="1790700"/>
          <p14:tracePt t="156012" x="4648200" y="1797050"/>
          <p14:tracePt t="156029" x="4679950" y="1797050"/>
          <p14:tracePt t="156047" x="4730750" y="1797050"/>
          <p14:tracePt t="156063" x="4781550" y="1784350"/>
          <p14:tracePt t="156079" x="4826000" y="1778000"/>
          <p14:tracePt t="156097" x="4883150" y="1771650"/>
          <p14:tracePt t="156116" x="4946650" y="1771650"/>
          <p14:tracePt t="156130" x="5016500" y="1771650"/>
          <p14:tracePt t="156145" x="5105400" y="1784350"/>
          <p14:tracePt t="156149" x="5181600" y="1797050"/>
          <p14:tracePt t="156162" x="5251450" y="1809750"/>
          <p14:tracePt t="156179" x="5359400" y="1822450"/>
          <p14:tracePt t="156195" x="5448300" y="1835150"/>
          <p14:tracePt t="156212" x="5530850" y="1835150"/>
          <p14:tracePt t="156229" x="5549900" y="1835150"/>
          <p14:tracePt t="156245" x="5568950" y="1835150"/>
          <p14:tracePt t="156262" x="5588000" y="1835150"/>
          <p14:tracePt t="156279" x="5600700" y="1835150"/>
          <p14:tracePt t="156295" x="5607050" y="1835150"/>
          <p14:tracePt t="156329" x="5619750" y="1822450"/>
          <p14:tracePt t="156345" x="5626100" y="1790700"/>
          <p14:tracePt t="156363" x="5626100" y="1733550"/>
          <p14:tracePt t="156378" x="5613400" y="1670050"/>
          <p14:tracePt t="156395" x="5588000" y="1606550"/>
          <p14:tracePt t="156412" x="5568950" y="1555750"/>
          <p14:tracePt t="156429" x="5549900" y="1530350"/>
          <p14:tracePt t="156430" x="5543550" y="1517650"/>
          <p14:tracePt t="156445" x="5537200" y="1504950"/>
          <p14:tracePt t="156447" x="5530850" y="1492250"/>
          <p14:tracePt t="156462" x="5511800" y="1473200"/>
          <p14:tracePt t="156481" x="5499100" y="1447800"/>
          <p14:tracePt t="156495" x="5486400" y="1428750"/>
          <p14:tracePt t="156512" x="5473700" y="1403350"/>
          <p14:tracePt t="156529" x="5448300" y="1377950"/>
          <p14:tracePt t="156546" x="5422900" y="1358900"/>
          <p14:tracePt t="156564" x="5384800" y="1352550"/>
          <p14:tracePt t="156578" x="5346700" y="1346200"/>
          <p14:tracePt t="156596" x="5308600" y="1346200"/>
          <p14:tracePt t="156612" x="5276850" y="1346200"/>
          <p14:tracePt t="156633" x="5251450" y="1346200"/>
          <p14:tracePt t="156646" x="5245100" y="1346200"/>
          <p14:tracePt t="156662" x="5226050" y="1352550"/>
          <p14:tracePt t="156679" x="5175250" y="1365250"/>
          <p14:tracePt t="156680" x="5156200" y="1371600"/>
          <p14:tracePt t="156696" x="5099050" y="1384300"/>
          <p14:tracePt t="156715" x="5060950" y="1390650"/>
          <p14:tracePt t="156731" x="5022850" y="1403350"/>
          <p14:tracePt t="156746" x="5003800" y="1409700"/>
          <p14:tracePt t="156762" x="4991100" y="1428750"/>
          <p14:tracePt t="156779" x="4991100" y="1454150"/>
          <p14:tracePt t="156796" x="4991100" y="1485900"/>
          <p14:tracePt t="156812" x="4997450" y="1511300"/>
          <p14:tracePt t="156829" x="5016500" y="1549400"/>
          <p14:tracePt t="156849" x="5048250" y="1593850"/>
          <p14:tracePt t="156865" x="5073650" y="1625600"/>
          <p14:tracePt t="156879" x="5099050" y="1657350"/>
          <p14:tracePt t="156896" x="5130800" y="1689100"/>
          <p14:tracePt t="156912" x="5156200" y="1708150"/>
          <p14:tracePt t="156930" x="5194300" y="1733550"/>
          <p14:tracePt t="156946" x="5207000" y="1733550"/>
          <p14:tracePt t="156963" x="5283200" y="1746250"/>
          <p14:tracePt t="156980" x="5327650" y="1746250"/>
          <p14:tracePt t="156997" x="5378450" y="1746250"/>
          <p14:tracePt t="157013" x="5441950" y="1746250"/>
          <p14:tracePt t="157030" x="5499100" y="1746250"/>
          <p14:tracePt t="157047" x="5549900" y="1746250"/>
          <p14:tracePt t="157068" x="5607050" y="1746250"/>
          <p14:tracePt t="157080" x="5619750" y="1746250"/>
          <p14:tracePt t="157097" x="5651500" y="1727200"/>
          <p14:tracePt t="157113" x="5670550" y="1708150"/>
          <p14:tracePt t="157130" x="5676900" y="1676400"/>
          <p14:tracePt t="157147" x="5683250" y="1651000"/>
          <p14:tracePt t="157167" x="5683250" y="1638300"/>
          <p14:tracePt t="157181" x="5683250" y="1619250"/>
          <p14:tracePt t="157197" x="5683250" y="1600200"/>
          <p14:tracePt t="157213" x="5683250" y="1581150"/>
          <p14:tracePt t="157230" x="5683250" y="1562100"/>
          <p14:tracePt t="157247" x="5670550" y="1536700"/>
          <p14:tracePt t="157264" x="5651500" y="1511300"/>
          <p14:tracePt t="157281" x="5619750" y="1479550"/>
          <p14:tracePt t="157297" x="5594350" y="1460500"/>
          <p14:tracePt t="157314" x="5562600" y="1447800"/>
          <p14:tracePt t="157330" x="5524500" y="1422400"/>
          <p14:tracePt t="157335" x="5511800" y="1422400"/>
          <p14:tracePt t="157347" x="5480050" y="1409700"/>
          <p14:tracePt t="157349" x="5441950" y="1397000"/>
          <p14:tracePt t="157367" x="5384800" y="1377950"/>
          <p14:tracePt t="157380" x="5327650" y="1358900"/>
          <p14:tracePt t="157398" x="5264150" y="1339850"/>
          <p14:tracePt t="157414" x="5194300" y="1308100"/>
          <p14:tracePt t="157430" x="5092700" y="1282700"/>
          <p14:tracePt t="157451" x="4978400" y="1270000"/>
          <p14:tracePt t="157464" x="4813300" y="1263650"/>
          <p14:tracePt t="157480" x="4686300" y="1263650"/>
          <p14:tracePt t="157497" x="4629150" y="1263650"/>
          <p14:tracePt t="157514" x="4622800" y="1263650"/>
          <p14:tracePt t="157530" x="4622800" y="1270000"/>
          <p14:tracePt t="157551" x="4635500" y="1289050"/>
          <p14:tracePt t="157564" x="4667250" y="1314450"/>
          <p14:tracePt t="157581" x="4692650" y="1339850"/>
          <p14:tracePt t="157597" x="4705350" y="1358900"/>
          <p14:tracePt t="157614" x="4730750" y="1377950"/>
          <p14:tracePt t="157631" x="4794250" y="1441450"/>
          <p14:tracePt t="157650" x="5010150" y="1606550"/>
          <p14:tracePt t="157664" x="5048250" y="1651000"/>
          <p14:tracePt t="157681" x="5143500" y="1746250"/>
          <p14:tracePt t="157697" x="5207000" y="1809750"/>
          <p14:tracePt t="157699" x="5245100" y="1828800"/>
          <p14:tracePt t="157714" x="5276850" y="1847850"/>
          <p14:tracePt t="157717" x="5314950" y="1854200"/>
          <p14:tracePt t="157730" x="5397500" y="1860550"/>
          <p14:tracePt t="157747" x="5499100" y="1854200"/>
          <p14:tracePt t="157764" x="5613400" y="1835150"/>
          <p14:tracePt t="157781" x="5715000" y="1797050"/>
          <p14:tracePt t="157798" x="5765800" y="1771650"/>
          <p14:tracePt t="157814" x="5797550" y="1758950"/>
          <p14:tracePt t="157831" x="5803900" y="1746250"/>
          <p14:tracePt t="157847" x="5810250" y="1746250"/>
          <p14:tracePt t="157909" x="5810250" y="1739900"/>
          <p14:tracePt t="157931" x="5810250" y="1733550"/>
          <p14:tracePt t="157948" x="5797550" y="1701800"/>
          <p14:tracePt t="157966" x="5772150" y="1663700"/>
          <p14:tracePt t="157981" x="5746750" y="1625600"/>
          <p14:tracePt t="157997" x="5715000" y="1587500"/>
          <p14:tracePt t="158014" x="5676900" y="1549400"/>
          <p14:tracePt t="158032" x="5645150" y="1517650"/>
          <p14:tracePt t="158047" x="5613400" y="1485900"/>
          <p14:tracePt t="158064" x="5588000" y="1466850"/>
          <p14:tracePt t="158081" x="5556250" y="1447800"/>
          <p14:tracePt t="158098" x="5492750" y="1435100"/>
          <p14:tracePt t="158114" x="5422900" y="1422400"/>
          <p14:tracePt t="158132" x="5365750" y="1416050"/>
          <p14:tracePt t="158147" x="5321300" y="1403350"/>
          <p14:tracePt t="158164" x="5289550" y="1397000"/>
          <p14:tracePt t="158181" x="5276850" y="1397000"/>
          <p14:tracePt t="158199" x="5257800" y="1403350"/>
          <p14:tracePt t="158214" x="5226050" y="1428750"/>
          <p14:tracePt t="158231" x="5200650" y="1460500"/>
          <p14:tracePt t="158250" x="5168900" y="1498600"/>
          <p14:tracePt t="158264" x="5149850" y="1543050"/>
          <p14:tracePt t="158283" x="5143500" y="1581150"/>
          <p14:tracePt t="158298" x="5143500" y="1619250"/>
          <p14:tracePt t="158317" x="5149850" y="1657350"/>
          <p14:tracePt t="158333" x="5168900" y="1689100"/>
          <p14:tracePt t="158335" x="5181600" y="1701800"/>
          <p14:tracePt t="158348" x="5200650" y="1714500"/>
          <p14:tracePt t="158364" x="5245100" y="1739900"/>
          <p14:tracePt t="158381" x="5340350" y="1765300"/>
          <p14:tracePt t="158397" x="5441950" y="1771650"/>
          <p14:tracePt t="158414" x="5530850" y="1771650"/>
          <p14:tracePt t="158418" x="5562600" y="1771650"/>
          <p14:tracePt t="158431" x="5594350" y="1765300"/>
          <p14:tracePt t="158448" x="5645150" y="1746250"/>
          <p14:tracePt t="158465" x="5651500" y="1746250"/>
          <p14:tracePt t="158554" x="5651500" y="1739900"/>
          <p14:tracePt t="158569" x="5651500" y="1733550"/>
          <p14:tracePt t="158577" x="5645150" y="1733550"/>
          <p14:tracePt t="158598" x="5638800" y="1727200"/>
          <p14:tracePt t="158615" x="5632450" y="1720850"/>
          <p14:tracePt t="158631" x="5613400" y="1708150"/>
          <p14:tracePt t="158648" x="5600700" y="1701800"/>
          <p14:tracePt t="158653" x="5594350" y="1695450"/>
          <p14:tracePt t="158665" x="5581650" y="1689100"/>
          <p14:tracePt t="158681" x="5568950" y="1676400"/>
          <p14:tracePt t="158698" x="5562600" y="1670050"/>
          <p14:tracePt t="158715" x="5556250" y="1663700"/>
          <p14:tracePt t="158731" x="5549900" y="1657350"/>
          <p14:tracePt t="158748" x="5543550" y="1644650"/>
          <p14:tracePt t="158765" x="5537200" y="1638300"/>
          <p14:tracePt t="158782" x="5530850" y="1631950"/>
          <p14:tracePt t="158798" x="5524500" y="1625600"/>
          <p14:tracePt t="158815" x="5511800" y="1619250"/>
          <p14:tracePt t="158831" x="5505450" y="1612900"/>
          <p14:tracePt t="158851" x="5499100" y="1600200"/>
          <p14:tracePt t="158866" x="5492750" y="1593850"/>
          <p14:tracePt t="158882" x="5492750" y="1587500"/>
          <p14:tracePt t="158900" x="5480050" y="1568450"/>
          <p14:tracePt t="158915" x="5473700" y="1562100"/>
          <p14:tracePt t="158934" x="5473700" y="1555750"/>
          <p14:tracePt t="159265" x="5467350" y="1555750"/>
          <p14:tracePt t="159274" x="5461000" y="1555750"/>
          <p14:tracePt t="159282" x="5454650" y="1555750"/>
          <p14:tracePt t="159332" x="5448300" y="1555750"/>
          <p14:tracePt t="159358" x="5441950" y="1555750"/>
          <p14:tracePt t="159382" x="5435600" y="1549400"/>
          <p14:tracePt t="159519" x="5435600" y="1555750"/>
          <p14:tracePt t="159542" x="5435600" y="1562100"/>
          <p14:tracePt t="159704" x="5435600" y="1568450"/>
          <p14:tracePt t="159715" x="5435600" y="1574800"/>
          <p14:tracePt t="159844" x="5441950" y="1581150"/>
          <p14:tracePt t="159852" x="5448300" y="1587500"/>
          <p14:tracePt t="159868" x="5461000" y="1612900"/>
          <p14:tracePt t="159884" x="5467350" y="1625600"/>
          <p14:tracePt t="159900" x="5480050" y="1644650"/>
          <p14:tracePt t="159916" x="5486400" y="1657350"/>
          <p14:tracePt t="159933" x="5492750" y="1657350"/>
          <p14:tracePt t="159985" x="5499100" y="1657350"/>
          <p14:tracePt t="160021" x="5505450" y="1657350"/>
          <p14:tracePt t="160027" x="5505450" y="1651000"/>
          <p14:tracePt t="160038" x="5511800" y="1651000"/>
          <p14:tracePt t="160050" x="5511800" y="1644650"/>
          <p14:tracePt t="160066" x="5518150" y="1631950"/>
          <p14:tracePt t="160083" x="5518150" y="1625600"/>
          <p14:tracePt t="160100" x="5524500" y="1619250"/>
          <p14:tracePt t="160133" x="5524500" y="1612900"/>
          <p14:tracePt t="160149" x="5524500" y="1606550"/>
          <p14:tracePt t="160166" x="5524500" y="1600200"/>
          <p14:tracePt t="160183" x="5530850" y="1593850"/>
          <p14:tracePt t="160200" x="5530850" y="1574800"/>
          <p14:tracePt t="160216" x="5537200" y="1555750"/>
          <p14:tracePt t="160233" x="5543550" y="1543050"/>
          <p14:tracePt t="160252" x="5549900" y="1536700"/>
          <p14:tracePt t="160268" x="5549900" y="1530350"/>
          <p14:tracePt t="160619" x="5543550" y="1536700"/>
          <p14:tracePt t="160629" x="5537200" y="1543050"/>
          <p14:tracePt t="160640" x="5530850" y="1549400"/>
          <p14:tracePt t="160649" x="5518150" y="1555750"/>
          <p14:tracePt t="160666" x="5505450" y="1568450"/>
          <p14:tracePt t="160683" x="5492750" y="1574800"/>
          <p14:tracePt t="160701" x="5480050" y="1581150"/>
          <p14:tracePt t="160716" x="5473700" y="1581150"/>
          <p14:tracePt t="160860" x="5473700" y="1587500"/>
          <p14:tracePt t="160869" x="5473700" y="1593850"/>
          <p14:tracePt t="160884" x="5473700" y="1600200"/>
          <p14:tracePt t="160900" x="5467350" y="1606550"/>
          <p14:tracePt t="160934" x="5461000" y="1612900"/>
          <p14:tracePt t="160966" x="5461000" y="1619250"/>
          <p14:tracePt t="161000" x="5454650" y="1619250"/>
          <p14:tracePt t="161154" x="5461000" y="1612900"/>
          <p14:tracePt t="161170" x="5461000" y="1606550"/>
          <p14:tracePt t="161184" x="5473700" y="1593850"/>
          <p14:tracePt t="161202" x="5480050" y="1581150"/>
          <p14:tracePt t="161217" x="5486400" y="1574800"/>
          <p14:tracePt t="161233" x="5492750" y="1562100"/>
          <p14:tracePt t="161250" x="5518150" y="1543050"/>
          <p14:tracePt t="161267" x="5543550" y="1524000"/>
          <p14:tracePt t="161284" x="5575300" y="1511300"/>
          <p14:tracePt t="161300" x="5632450" y="1479550"/>
          <p14:tracePt t="161317" x="5753100" y="1466850"/>
          <p14:tracePt t="161333" x="5918200" y="1466850"/>
          <p14:tracePt t="161350" x="6076950" y="1473200"/>
          <p14:tracePt t="161367" x="6273800" y="1485900"/>
          <p14:tracePt t="161384" x="6718300" y="1524000"/>
          <p14:tracePt t="161401" x="6889750" y="1543050"/>
          <p14:tracePt t="161417" x="7169150" y="1574800"/>
          <p14:tracePt t="161433" x="7607300" y="1638300"/>
          <p14:tracePt t="161453" x="7854950" y="1676400"/>
          <p14:tracePt t="161467" x="8020050" y="1708150"/>
          <p14:tracePt t="161483" x="8235950" y="1739900"/>
          <p14:tracePt t="161500" x="8388350" y="1765300"/>
          <p14:tracePt t="161517" x="8540750" y="1771650"/>
          <p14:tracePt t="161534" x="8661400" y="1771650"/>
          <p14:tracePt t="161550" x="8724900" y="1771650"/>
          <p14:tracePt t="161567" x="8769350" y="1752600"/>
          <p14:tracePt t="161584" x="8794750" y="1739900"/>
          <p14:tracePt t="161600" x="8839200" y="1708150"/>
          <p14:tracePt t="161617" x="8890000" y="1689100"/>
          <p14:tracePt t="161619" x="8934450" y="1682750"/>
          <p14:tracePt t="161634" x="8959850" y="1676400"/>
          <p14:tracePt t="161636" x="9023350" y="1670050"/>
          <p14:tracePt t="161652" x="9124950" y="1657350"/>
          <p14:tracePt t="161669" x="9220200" y="1657350"/>
          <p14:tracePt t="161684" x="9277350" y="1651000"/>
          <p14:tracePt t="161702" x="9290050" y="1644650"/>
          <p14:tracePt t="161717" x="9296400" y="1644650"/>
          <p14:tracePt t="161750" x="9302750" y="1644650"/>
          <p14:tracePt t="161801" x="9321800" y="1644650"/>
          <p14:tracePt t="161818" x="9366250" y="1644650"/>
          <p14:tracePt t="161836" x="9417050" y="1657350"/>
          <p14:tracePt t="161851" x="9480550" y="1676400"/>
          <p14:tracePt t="161867" x="9594850" y="1708150"/>
          <p14:tracePt t="161884" x="9734550" y="1733550"/>
          <p14:tracePt t="161900" x="9880600" y="1739900"/>
          <p14:tracePt t="161917" x="10007600" y="1739900"/>
          <p14:tracePt t="161934" x="10090150" y="1733550"/>
          <p14:tracePt t="161951" x="10115550" y="1720850"/>
          <p14:tracePt t="161968" x="10128250" y="1714500"/>
          <p14:tracePt t="161984" x="10134600" y="1708150"/>
          <p14:tracePt t="162002" x="10140950" y="1701800"/>
          <p14:tracePt t="162018" x="10147300" y="1695450"/>
          <p14:tracePt t="162035" x="10160000" y="1689100"/>
          <p14:tracePt t="162051" x="10166350" y="1670050"/>
          <p14:tracePt t="162068" x="10172700" y="1651000"/>
          <p14:tracePt t="162084" x="10172700" y="1625600"/>
          <p14:tracePt t="162101" x="10172700" y="1593850"/>
          <p14:tracePt t="162117" x="10179050" y="1562100"/>
          <p14:tracePt t="162134" x="10179050" y="1530350"/>
          <p14:tracePt t="162151" x="10179050" y="1511300"/>
          <p14:tracePt t="162167" x="10179050" y="1473200"/>
          <p14:tracePt t="162185" x="10172700" y="1435100"/>
          <p14:tracePt t="162201" x="10166350" y="1416050"/>
          <p14:tracePt t="162218" x="10160000" y="1397000"/>
          <p14:tracePt t="162234" x="10134600" y="1371600"/>
          <p14:tracePt t="162252" x="10115550" y="1365250"/>
          <p14:tracePt t="162267" x="10083800" y="1352550"/>
          <p14:tracePt t="162284" x="10045700" y="1339850"/>
          <p14:tracePt t="162302" x="10001250" y="1333500"/>
          <p14:tracePt t="162320" x="9963150" y="1327150"/>
          <p14:tracePt t="162334" x="9918700" y="1314450"/>
          <p14:tracePt t="162351" x="9874250" y="1308100"/>
          <p14:tracePt t="162368" x="9848850" y="1308100"/>
          <p14:tracePt t="162384" x="9791700" y="1301750"/>
          <p14:tracePt t="162401" x="9728200" y="1301750"/>
          <p14:tracePt t="162418" x="9683750" y="1301750"/>
          <p14:tracePt t="162434" x="9607550" y="1301750"/>
          <p14:tracePt t="162451" x="9550400" y="1301750"/>
          <p14:tracePt t="162453" x="9493250" y="1308100"/>
          <p14:tracePt t="162469" x="9442450" y="1308100"/>
          <p14:tracePt t="162485" x="9391650" y="1320800"/>
          <p14:tracePt t="162501" x="9359900" y="1320800"/>
          <p14:tracePt t="162518" x="9340850" y="1327150"/>
          <p14:tracePt t="162535" x="9302750" y="1346200"/>
          <p14:tracePt t="162551" x="9283700" y="1365250"/>
          <p14:tracePt t="162568" x="9258300" y="1397000"/>
          <p14:tracePt t="162585" x="9226550" y="1447800"/>
          <p14:tracePt t="162601" x="9207500" y="1479550"/>
          <p14:tracePt t="162618" x="9201150" y="1517650"/>
          <p14:tracePt t="162634" x="9201150" y="1555750"/>
          <p14:tracePt t="162652" x="9201150" y="1593850"/>
          <p14:tracePt t="162668" x="9207500" y="1619250"/>
          <p14:tracePt t="162685" x="9220200" y="1651000"/>
          <p14:tracePt t="162701" x="9232900" y="1676400"/>
          <p14:tracePt t="162718" x="9245600" y="1689100"/>
          <p14:tracePt t="162735" x="9251950" y="1695450"/>
          <p14:tracePt t="162752" x="9290050" y="1714500"/>
          <p14:tracePt t="162768" x="9372600" y="1739900"/>
          <p14:tracePt t="162786" x="9467850" y="1765300"/>
          <p14:tracePt t="162803" x="9575800" y="1784350"/>
          <p14:tracePt t="162818" x="9677400" y="1803400"/>
          <p14:tracePt t="162835" x="9766300" y="1809750"/>
          <p14:tracePt t="162851" x="9829800" y="1809750"/>
          <p14:tracePt t="162868" x="9880600" y="1809750"/>
          <p14:tracePt t="162885" x="9906000" y="1809750"/>
          <p14:tracePt t="162902" x="9937750" y="1809750"/>
          <p14:tracePt t="162920" x="9988550" y="1822450"/>
          <p14:tracePt t="162935" x="10013950" y="1828800"/>
          <p14:tracePt t="162952" x="10071100" y="1847850"/>
          <p14:tracePt t="162970" x="10102850" y="1847850"/>
          <p14:tracePt t="162986" x="10121900" y="1854200"/>
          <p14:tracePt t="163001" x="10134600" y="1854200"/>
          <p14:tracePt t="163018" x="10153650" y="1854200"/>
          <p14:tracePt t="163035" x="10172700" y="1847850"/>
          <p14:tracePt t="163052" x="10198100" y="1835150"/>
          <p14:tracePt t="163069" x="10223500" y="1822450"/>
          <p14:tracePt t="163086" x="10242550" y="1809750"/>
          <p14:tracePt t="163102" x="10255250" y="1803400"/>
          <p14:tracePt t="163118" x="10274300" y="1797050"/>
          <p14:tracePt t="163136" x="10287000" y="1784350"/>
          <p14:tracePt t="163152" x="10312400" y="1765300"/>
          <p14:tracePt t="163155" x="10318750" y="1758950"/>
          <p14:tracePt t="163169" x="10331450" y="1746250"/>
          <p14:tracePt t="163172" x="10344150" y="1727200"/>
          <p14:tracePt t="163188" x="10363200" y="1708150"/>
          <p14:tracePt t="163202" x="10375900" y="1682750"/>
          <p14:tracePt t="163219" x="10382250" y="1644650"/>
          <p14:tracePt t="163235" x="10388600" y="1625600"/>
          <p14:tracePt t="163252" x="10394950" y="1606550"/>
          <p14:tracePt t="163269" x="10394950" y="1581150"/>
          <p14:tracePt t="163285" x="10388600" y="1568450"/>
          <p14:tracePt t="163302" x="10375900" y="1555750"/>
          <p14:tracePt t="163319" x="10356850" y="1543050"/>
          <p14:tracePt t="163335" x="10331450" y="1524000"/>
          <p14:tracePt t="163352" x="10293350" y="1511300"/>
          <p14:tracePt t="163369" x="10267950" y="1504950"/>
          <p14:tracePt t="163372" x="10255250" y="1504950"/>
          <p14:tracePt t="163385" x="10236200" y="1504950"/>
          <p14:tracePt t="163402" x="10185400" y="1498600"/>
          <p14:tracePt t="163419" x="10153650" y="1492250"/>
          <p14:tracePt t="163435" x="10134600" y="1485900"/>
          <p14:tracePt t="163452" x="10096500" y="1479550"/>
          <p14:tracePt t="163468" x="10071100" y="1466850"/>
          <p14:tracePt t="163485" x="10045700" y="1454150"/>
          <p14:tracePt t="163502" x="10007600" y="1441450"/>
          <p14:tracePt t="163519" x="9969500" y="1428750"/>
          <p14:tracePt t="163535" x="9931400" y="1416050"/>
          <p14:tracePt t="163552" x="9880600" y="1397000"/>
          <p14:tracePt t="163569" x="9829800" y="1384300"/>
          <p14:tracePt t="163588" x="9772650" y="1377950"/>
          <p14:tracePt t="163602" x="9715500" y="1377950"/>
          <p14:tracePt t="163619" x="9683750" y="1377950"/>
          <p14:tracePt t="163625" x="9677400" y="1377950"/>
          <p14:tracePt t="163640" x="9645650" y="1390650"/>
          <p14:tracePt t="163652" x="9613900" y="1403350"/>
          <p14:tracePt t="163670" x="9588500" y="1409700"/>
          <p14:tracePt t="163686" x="9569450" y="1422400"/>
          <p14:tracePt t="163705" x="9537700" y="1428750"/>
          <p14:tracePt t="163720" x="9518650" y="1435100"/>
          <p14:tracePt t="163737" x="9505950" y="1441450"/>
          <p14:tracePt t="163753" x="9493250" y="1447800"/>
          <p14:tracePt t="163769" x="9480550" y="1454150"/>
          <p14:tracePt t="163786" x="9461500" y="1466850"/>
          <p14:tracePt t="163802" x="9442450" y="1479550"/>
          <p14:tracePt t="163819" x="9404350" y="1492250"/>
          <p14:tracePt t="163836" x="9366250" y="1504950"/>
          <p14:tracePt t="163852" x="9347200" y="1511300"/>
          <p14:tracePt t="163869" x="9328150" y="1524000"/>
          <p14:tracePt t="163886" x="9315450" y="1530350"/>
          <p14:tracePt t="163888" x="9302750" y="1530350"/>
          <p14:tracePt t="163902" x="9290050" y="1536700"/>
          <p14:tracePt t="164034" x="9290050" y="1549400"/>
          <p14:tracePt t="164041" x="9296400" y="1562100"/>
          <p14:tracePt t="164052" x="9321800" y="1600200"/>
          <p14:tracePt t="164070" x="9398000" y="1670050"/>
          <p14:tracePt t="164086" x="9474200" y="1708150"/>
          <p14:tracePt t="164090" x="9499600" y="1714500"/>
          <p14:tracePt t="164104" x="9563100" y="1720850"/>
          <p14:tracePt t="164120" x="9594850" y="1720850"/>
          <p14:tracePt t="164136" x="9734550" y="1695450"/>
          <p14:tracePt t="164153" x="9823450" y="1676400"/>
          <p14:tracePt t="164169" x="9931400" y="1670050"/>
          <p14:tracePt t="164186" x="10045700" y="1670050"/>
          <p14:tracePt t="164202" x="10204450" y="1708150"/>
          <p14:tracePt t="164219" x="10344150" y="1752600"/>
          <p14:tracePt t="164236" x="10483850" y="1790700"/>
          <p14:tracePt t="164253" x="10604500" y="1809750"/>
          <p14:tracePt t="164270" x="10661650" y="1816100"/>
          <p14:tracePt t="164286" x="10680700" y="1816100"/>
          <p14:tracePt t="164303" x="10699750" y="1809750"/>
          <p14:tracePt t="164319" x="10712450" y="1797050"/>
          <p14:tracePt t="164336" x="10725150" y="1790700"/>
          <p14:tracePt t="164352" x="10731500" y="1784350"/>
          <p14:tracePt t="164355" x="10737850" y="1778000"/>
          <p14:tracePt t="164370" x="10750550" y="1771650"/>
          <p14:tracePt t="164386" x="10756900" y="1765300"/>
          <p14:tracePt t="164403" x="10775950" y="1765300"/>
          <p14:tracePt t="164419" x="10782300" y="1765300"/>
          <p14:tracePt t="164436" x="10801350" y="1765300"/>
          <p14:tracePt t="164453" x="10858500" y="1771650"/>
          <p14:tracePt t="164470" x="10947400" y="1797050"/>
          <p14:tracePt t="164486" x="11010900" y="1809750"/>
          <p14:tracePt t="164503" x="11080750" y="1816100"/>
          <p14:tracePt t="164521" x="11150600" y="1822450"/>
          <p14:tracePt t="164523" x="11163300" y="1822450"/>
          <p14:tracePt t="164536" x="11176000" y="1822450"/>
          <p14:tracePt t="164553" x="11188700" y="1809750"/>
          <p14:tracePt t="164572" x="11201400" y="1803400"/>
          <p14:tracePt t="164574" x="11201400" y="1797050"/>
          <p14:tracePt t="164597" x="11201400" y="1790700"/>
          <p14:tracePt t="164622" x="11207750" y="1790700"/>
          <p14:tracePt t="164629" x="11214100" y="1790700"/>
          <p14:tracePt t="164646" x="11220450" y="1784350"/>
          <p14:tracePt t="164670" x="11245850" y="1752600"/>
          <p14:tracePt t="164686" x="11258550" y="1727200"/>
          <p14:tracePt t="164703" x="11271250" y="1714500"/>
          <p14:tracePt t="164721" x="11271250" y="1708150"/>
          <p14:tracePt t="164786" x="11283950" y="1708150"/>
          <p14:tracePt t="164804" x="11296650" y="1695450"/>
          <p14:tracePt t="164820" x="11309350" y="1676400"/>
          <p14:tracePt t="164836" x="11309350" y="1651000"/>
          <p14:tracePt t="164853" x="11309350" y="1619250"/>
          <p14:tracePt t="164870" x="11309350" y="1606550"/>
          <p14:tracePt t="164887" x="11303000" y="1587500"/>
          <p14:tracePt t="164905" x="11296650" y="1581150"/>
          <p14:tracePt t="164920" x="11290300" y="1574800"/>
          <p14:tracePt t="164954" x="11283950" y="1562100"/>
          <p14:tracePt t="164970" x="11264900" y="1549400"/>
          <p14:tracePt t="164987" x="11258550" y="1530350"/>
          <p14:tracePt t="165003" x="11245850" y="1517650"/>
          <p14:tracePt t="165020" x="11233150" y="1511300"/>
          <p14:tracePt t="165037" x="11226800" y="1511300"/>
          <p14:tracePt t="165054" x="11207750" y="1504950"/>
          <p14:tracePt t="165069" x="11188700" y="1504950"/>
          <p14:tracePt t="165087" x="11163300" y="1504950"/>
          <p14:tracePt t="165103" x="11131550" y="1504950"/>
          <p14:tracePt t="165121" x="11099800" y="1504950"/>
          <p14:tracePt t="165137" x="11087100" y="1504950"/>
          <p14:tracePt t="165153" x="11061700" y="1504950"/>
          <p14:tracePt t="165170" x="11042650" y="1504950"/>
          <p14:tracePt t="165188" x="11023600" y="1511300"/>
          <p14:tracePt t="165204" x="11017250" y="1517650"/>
          <p14:tracePt t="165220" x="11010900" y="1524000"/>
          <p14:tracePt t="165237" x="11010900" y="1536700"/>
          <p14:tracePt t="165253" x="11010900" y="1549400"/>
          <p14:tracePt t="165271" x="11010900" y="1574800"/>
          <p14:tracePt t="165287" x="11017250" y="1600200"/>
          <p14:tracePt t="165304" x="11029950" y="1638300"/>
          <p14:tracePt t="165320" x="11049000" y="1663700"/>
          <p14:tracePt t="165337" x="11080750" y="1695450"/>
          <p14:tracePt t="165353" x="11131550" y="1720850"/>
          <p14:tracePt t="165373" x="11207750" y="1733550"/>
          <p14:tracePt t="165387" x="11239500" y="1733550"/>
          <p14:tracePt t="165404" x="11271250" y="1727200"/>
          <p14:tracePt t="165420" x="11303000" y="1701800"/>
          <p14:tracePt t="165437" x="11328400" y="1676400"/>
          <p14:tracePt t="165454" x="11334750" y="1657350"/>
          <p14:tracePt t="165456" x="11341100" y="1644650"/>
          <p14:tracePt t="165470" x="11341100" y="1619250"/>
          <p14:tracePt t="165488" x="11341100" y="1587500"/>
          <p14:tracePt t="165503" x="11322050" y="1555750"/>
          <p14:tracePt t="165520" x="11303000" y="1524000"/>
          <p14:tracePt t="165537" x="11283950" y="1492250"/>
          <p14:tracePt t="165554" x="11252200" y="1466850"/>
          <p14:tracePt t="165570" x="11220450" y="1441450"/>
          <p14:tracePt t="165589" x="11182350" y="1428750"/>
          <p14:tracePt t="165591" x="11169650" y="1428750"/>
          <p14:tracePt t="165604" x="11144250" y="1422400"/>
          <p14:tracePt t="165625" x="11093450" y="1422400"/>
          <p14:tracePt t="165637" x="11080750" y="1422400"/>
          <p14:tracePt t="165654" x="11029950" y="1454150"/>
          <p14:tracePt t="165670" x="10998200" y="1485900"/>
          <p14:tracePt t="165687" x="10979150" y="1511300"/>
          <p14:tracePt t="165689" x="10972800" y="1530350"/>
          <p14:tracePt t="165703" x="10972800" y="1549400"/>
          <p14:tracePt t="165706" x="10972800" y="1562100"/>
          <p14:tracePt t="165721" x="10972800" y="1593850"/>
          <p14:tracePt t="165737" x="10998200" y="1625600"/>
          <p14:tracePt t="165754" x="11036300" y="1651000"/>
          <p14:tracePt t="165770" x="11074400" y="1670050"/>
          <p14:tracePt t="165787" x="11106150" y="1689100"/>
          <p14:tracePt t="165804" x="11144250" y="1708150"/>
          <p14:tracePt t="165820" x="11195050" y="1720850"/>
          <p14:tracePt t="165837" x="11245850" y="1720850"/>
          <p14:tracePt t="165854" x="11296650" y="1708150"/>
          <p14:tracePt t="165857" x="11315700" y="1695450"/>
          <p14:tracePt t="165871" x="11322050" y="1689100"/>
          <p14:tracePt t="165873" x="11328400" y="1670050"/>
          <p14:tracePt t="165888" x="11334750" y="1651000"/>
          <p14:tracePt t="165905" x="11328400" y="1593850"/>
          <p14:tracePt t="165921" x="11309350" y="1555750"/>
          <p14:tracePt t="165937" x="11303000" y="1543050"/>
          <p14:tracePt t="165939" x="11296650" y="1530350"/>
          <p14:tracePt t="165955" x="11277600" y="1517650"/>
          <p14:tracePt t="165972" x="11252200" y="1511300"/>
          <p14:tracePt t="165987" x="11226800" y="1511300"/>
          <p14:tracePt t="166004" x="11182350" y="1511300"/>
          <p14:tracePt t="166021" x="11137900" y="1511300"/>
          <p14:tracePt t="166038" x="11112500" y="1517650"/>
          <p14:tracePt t="166054" x="11080750" y="1536700"/>
          <p14:tracePt t="166071" x="11068050" y="1549400"/>
          <p14:tracePt t="166087" x="11068050" y="1568450"/>
          <p14:tracePt t="166106" x="11087100" y="1612900"/>
          <p14:tracePt t="166121" x="11106150" y="1625600"/>
          <p14:tracePt t="166138" x="11150600" y="1644650"/>
          <p14:tracePt t="166154" x="11220450" y="1651000"/>
          <p14:tracePt t="166171" x="11264900" y="1651000"/>
          <p14:tracePt t="166187" x="11283950" y="1651000"/>
          <p14:tracePt t="166204" x="11290300" y="1644650"/>
          <p14:tracePt t="166222" x="11290300" y="1638300"/>
          <p14:tracePt t="166237" x="11290300" y="1631950"/>
          <p14:tracePt t="166254" x="11277600" y="1619250"/>
          <p14:tracePt t="166271" x="11258550" y="1600200"/>
          <p14:tracePt t="166287" x="11239500" y="1593850"/>
          <p14:tracePt t="166321" x="11226800" y="1587500"/>
          <p14:tracePt t="166337" x="11214100" y="1587500"/>
          <p14:tracePt t="166354" x="11195050" y="1587500"/>
          <p14:tracePt t="166373" x="11163300" y="1606550"/>
          <p14:tracePt t="166388" x="11144250" y="1619250"/>
          <p14:tracePt t="166404" x="11131550" y="1631950"/>
          <p14:tracePt t="166423" x="11112500" y="1651000"/>
          <p14:tracePt t="166440" x="11087100" y="1670050"/>
          <p14:tracePt t="166455" x="11080750" y="1682750"/>
          <p14:tracePt t="166471" x="11068050" y="1695450"/>
          <p14:tracePt t="166489" x="11036300" y="1727200"/>
          <p14:tracePt t="166505" x="11023600" y="1739900"/>
          <p14:tracePt t="166508" x="11017250" y="1746250"/>
          <p14:tracePt t="166524" x="10991850" y="1765300"/>
          <p14:tracePt t="166538" x="10960100" y="1778000"/>
          <p14:tracePt t="166555" x="10922000" y="1797050"/>
          <p14:tracePt t="166571" x="10883900" y="1809750"/>
          <p14:tracePt t="166588" x="10845800" y="1828800"/>
          <p14:tracePt t="166604" x="10814050" y="1835150"/>
          <p14:tracePt t="166621" x="10782300" y="1847850"/>
          <p14:tracePt t="166638" x="10763250" y="1854200"/>
          <p14:tracePt t="166655" x="10744200" y="1860550"/>
          <p14:tracePt t="166671" x="10731500" y="1860550"/>
          <p14:tracePt t="166688" x="10718800" y="1860550"/>
          <p14:tracePt t="166758" x="10718800" y="1854200"/>
          <p14:tracePt t="166765" x="10718800" y="1841500"/>
          <p14:tracePt t="166773" x="10718800" y="1835150"/>
          <p14:tracePt t="166789" x="10718800" y="1822450"/>
          <p14:tracePt t="166805" x="10718800" y="1816100"/>
          <p14:tracePt t="166866" x="10718800" y="1822450"/>
          <p14:tracePt t="166941" x="10725150" y="1822450"/>
          <p14:tracePt t="166949" x="10725150" y="1816100"/>
          <p14:tracePt t="166956" x="10725150" y="1809750"/>
          <p14:tracePt t="166972" x="10725150" y="1803400"/>
          <p14:tracePt t="166989" x="10731500" y="1790700"/>
          <p14:tracePt t="167005" x="10731500" y="1784350"/>
          <p14:tracePt t="167023" x="10731500" y="1778000"/>
          <p14:tracePt t="167080" x="10731500" y="1771650"/>
          <p14:tracePt t="167088" x="10737850" y="1765300"/>
          <p14:tracePt t="167107" x="10737850" y="1758950"/>
          <p14:tracePt t="167122" x="10737850" y="1739900"/>
          <p14:tracePt t="167139" x="10737850" y="1727200"/>
          <p14:tracePt t="167155" x="10737850" y="1714500"/>
          <p14:tracePt t="167172" x="10737850" y="1708150"/>
          <p14:tracePt t="167193" x="10737850" y="1701800"/>
          <p14:tracePt t="167431" x="10731500" y="1701800"/>
          <p14:tracePt t="167457" x="10725150" y="1701800"/>
          <p14:tracePt t="167473" x="10725150" y="1708150"/>
          <p14:tracePt t="167491" x="10718800" y="1708150"/>
          <p14:tracePt t="167522" x="10718800" y="1714500"/>
          <p14:tracePt t="167555" x="10712450" y="1720850"/>
          <p14:tracePt t="167572" x="10706100" y="1727200"/>
          <p14:tracePt t="167589" x="10693400" y="1739900"/>
          <p14:tracePt t="167605" x="10687050" y="1752600"/>
          <p14:tracePt t="167622" x="10674350" y="1758950"/>
          <p14:tracePt t="167639" x="10661650" y="1771650"/>
          <p14:tracePt t="167656" x="10655300" y="1784350"/>
          <p14:tracePt t="167672" x="10642600" y="1790700"/>
          <p14:tracePt t="168722" x="10623550" y="1797050"/>
          <p14:tracePt t="168740" x="10553700" y="1809750"/>
          <p14:tracePt t="168757" x="10477500" y="1822450"/>
          <p14:tracePt t="168773" x="10414000" y="1828800"/>
          <p14:tracePt t="168790" x="10356850" y="1828800"/>
          <p14:tracePt t="168807" x="10318750" y="1828800"/>
          <p14:tracePt t="168823" x="10280650" y="1822450"/>
          <p14:tracePt t="168840" x="10229850" y="1809750"/>
          <p14:tracePt t="168857" x="10191750" y="1809750"/>
          <p14:tracePt t="168873" x="10147300" y="1803400"/>
          <p14:tracePt t="168890" x="10007600" y="1784350"/>
          <p14:tracePt t="168907" x="9880600" y="1778000"/>
          <p14:tracePt t="168922" x="9798050" y="1771650"/>
          <p14:tracePt t="168923" x="9728200" y="1771650"/>
          <p14:tracePt t="168940" x="9620250" y="1765300"/>
          <p14:tracePt t="168956" x="9544050" y="1752600"/>
          <p14:tracePt t="168974" x="9474200" y="1752600"/>
          <p14:tracePt t="168990" x="9417050" y="1752600"/>
          <p14:tracePt t="169006" x="9353550" y="1752600"/>
          <p14:tracePt t="169023" x="9220200" y="1771650"/>
          <p14:tracePt t="169040" x="9055100" y="1784350"/>
          <p14:tracePt t="169057" x="8826500" y="1784350"/>
          <p14:tracePt t="169073" x="8629650" y="1784350"/>
          <p14:tracePt t="169090" x="8388350" y="1784350"/>
          <p14:tracePt t="169106" x="8210550" y="1784350"/>
          <p14:tracePt t="169124" x="8026400" y="1784350"/>
          <p14:tracePt t="169140" x="7670800" y="1822450"/>
          <p14:tracePt t="169159" x="7296150" y="1854200"/>
          <p14:tracePt t="169173" x="6851650" y="1879600"/>
          <p14:tracePt t="169190" x="6394450" y="1917700"/>
          <p14:tracePt t="169207" x="5962650" y="1962150"/>
          <p14:tracePt t="169223" x="5626100" y="2006600"/>
          <p14:tracePt t="169240" x="5245100" y="2057400"/>
          <p14:tracePt t="169257" x="4965700" y="2095500"/>
          <p14:tracePt t="169274" x="4622800" y="2159000"/>
          <p14:tracePt t="169290" x="4337050" y="2216150"/>
          <p14:tracePt t="169307" x="4102100" y="2286000"/>
          <p14:tracePt t="169324" x="3810000" y="2374900"/>
          <p14:tracePt t="169340" x="3575050" y="2438400"/>
          <p14:tracePt t="169357" x="3365500" y="2489200"/>
          <p14:tracePt t="169374" x="3162300" y="2527300"/>
          <p14:tracePt t="169391" x="2908300" y="2533650"/>
          <p14:tracePt t="169408" x="2762250" y="2508250"/>
          <p14:tracePt t="169425" x="2660650" y="2476500"/>
          <p14:tracePt t="169440" x="2520950" y="2438400"/>
          <p14:tracePt t="169459" x="2425700" y="2406650"/>
          <p14:tracePt t="169473" x="2330450" y="2374900"/>
          <p14:tracePt t="169491" x="2197100" y="2336800"/>
          <p14:tracePt t="169507" x="2082800" y="2305050"/>
          <p14:tracePt t="169526" x="1955800" y="2286000"/>
          <p14:tracePt t="169541" x="1828800" y="2279650"/>
          <p14:tracePt t="169557" x="1714500" y="2279650"/>
          <p14:tracePt t="169574" x="1587500" y="2279650"/>
          <p14:tracePt t="169592" x="1498600" y="2279650"/>
          <p14:tracePt t="169608" x="1466850" y="2279650"/>
          <p14:tracePt t="169624" x="1371600" y="2273300"/>
          <p14:tracePt t="169643" x="1250950" y="2266950"/>
          <p14:tracePt t="169657" x="1193800" y="2266950"/>
          <p14:tracePt t="169674" x="1111250" y="2266950"/>
          <p14:tracePt t="169690" x="1047750" y="2279650"/>
          <p14:tracePt t="169707" x="1003300" y="2292350"/>
          <p14:tracePt t="169724" x="977900" y="2298700"/>
          <p14:tracePt t="169741" x="958850" y="2305050"/>
          <p14:tracePt t="169757" x="933450" y="2317750"/>
          <p14:tracePt t="169774" x="908050" y="2330450"/>
          <p14:tracePt t="169791" x="876300" y="2355850"/>
          <p14:tracePt t="169808" x="869950" y="2381250"/>
          <p14:tracePt t="169824" x="933450" y="2451100"/>
          <p14:tracePt t="169842" x="1054100" y="2520950"/>
          <p14:tracePt t="169857" x="1206500" y="2578100"/>
          <p14:tracePt t="169874" x="1377950" y="2628900"/>
          <p14:tracePt t="169890" x="1473200" y="2673350"/>
          <p14:tracePt t="169908" x="1504950" y="2686050"/>
          <p14:tracePt t="169924" x="1524000" y="2692400"/>
          <p14:tracePt t="169941" x="1543050" y="2698750"/>
          <p14:tracePt t="169957" x="1562100" y="2698750"/>
          <p14:tracePt t="169974" x="1593850" y="2673350"/>
          <p14:tracePt t="169991" x="1625600" y="2635250"/>
          <p14:tracePt t="170007" x="1657350" y="2565400"/>
          <p14:tracePt t="170025" x="1663700" y="2495550"/>
          <p14:tracePt t="170041" x="1657350" y="2451100"/>
          <p14:tracePt t="170058" x="1612900" y="2413000"/>
          <p14:tracePt t="170060" x="1587500" y="2400300"/>
          <p14:tracePt t="170074" x="1543050" y="2368550"/>
          <p14:tracePt t="170092" x="1498600" y="2343150"/>
          <p14:tracePt t="170108" x="1460500" y="2324100"/>
          <p14:tracePt t="170124" x="1435100" y="2311400"/>
          <p14:tracePt t="170142" x="1409700" y="2292350"/>
          <p14:tracePt t="170157" x="1358900" y="2273300"/>
          <p14:tracePt t="170174" x="1276350" y="2247900"/>
          <p14:tracePt t="170192" x="1193800" y="2216150"/>
          <p14:tracePt t="170208" x="1117600" y="2197100"/>
          <p14:tracePt t="170226" x="1079500" y="2197100"/>
          <p14:tracePt t="170258" x="1104900" y="2222500"/>
          <p14:tracePt t="170274" x="1193800" y="2273300"/>
          <p14:tracePt t="170291" x="1308100" y="2330450"/>
          <p14:tracePt t="170308" x="1409700" y="2374900"/>
          <p14:tracePt t="170325" x="1524000" y="2413000"/>
          <p14:tracePt t="170341" x="1562100" y="2425700"/>
          <p14:tracePt t="170358" x="1568450" y="2425700"/>
          <p14:tracePt t="170374" x="1574800" y="2432050"/>
          <p14:tracePt t="170392" x="1593850" y="2432050"/>
          <p14:tracePt t="170408" x="1606550" y="2438400"/>
          <p14:tracePt t="170424" x="1625600" y="2438400"/>
          <p14:tracePt t="170441" x="1644650" y="2438400"/>
          <p14:tracePt t="170458" x="1657350" y="2425700"/>
          <p14:tracePt t="170475" x="1670050" y="2413000"/>
          <p14:tracePt t="170524" x="1670050" y="2406650"/>
          <p14:tracePt t="170555" x="1670050" y="2400300"/>
          <p14:tracePt t="170580" x="1657350" y="2400300"/>
          <p14:tracePt t="170608" x="1644650" y="2400300"/>
          <p14:tracePt t="170629" x="1638300" y="2393950"/>
          <p14:tracePt t="170642" x="1638300" y="2381250"/>
          <p14:tracePt t="170660" x="1638300" y="2355850"/>
          <p14:tracePt t="170675" x="1651000" y="2317750"/>
          <p14:tracePt t="170691" x="1670050" y="2279650"/>
          <p14:tracePt t="170708" x="1771650" y="2235200"/>
          <p14:tracePt t="170724" x="1949450" y="2209800"/>
          <p14:tracePt t="170741" x="2184400" y="2171700"/>
          <p14:tracePt t="170758" x="2520950" y="2076450"/>
          <p14:tracePt t="170775" x="2927350" y="1924050"/>
          <p14:tracePt t="170793" x="3352800" y="1733550"/>
          <p14:tracePt t="170808" x="3816350" y="1479550"/>
          <p14:tracePt t="170825" x="4216400" y="1212850"/>
          <p14:tracePt t="170842" x="4527550" y="952500"/>
          <p14:tracePt t="170858" x="4730750" y="742950"/>
          <p14:tracePt t="170875" x="4889500" y="552450"/>
          <p14:tracePt t="170891" x="5016500" y="412750"/>
          <p14:tracePt t="170908" x="5092700" y="336550"/>
          <p14:tracePt t="170925" x="5118100" y="317500"/>
          <p14:tracePt t="170943" x="5111750" y="361950"/>
          <p14:tracePt t="170958" x="5105400" y="450850"/>
          <p14:tracePt t="170975" x="5105400" y="565150"/>
          <p14:tracePt t="170992" x="5168900" y="742950"/>
          <p14:tracePt t="171008" x="5295900" y="946150"/>
          <p14:tracePt t="171025" x="5473700" y="1155700"/>
          <p14:tracePt t="171042" x="5645150" y="1327150"/>
          <p14:tracePt t="171060" x="5797550" y="1460500"/>
          <p14:tracePt t="171075" x="5892800" y="1536700"/>
          <p14:tracePt t="171092" x="5956300" y="1587500"/>
          <p14:tracePt t="171108" x="5981700" y="1612900"/>
          <p14:tracePt t="171208" x="5988050" y="1619250"/>
          <p14:tracePt t="171216" x="5994400" y="1625600"/>
          <p14:tracePt t="171225" x="6007100" y="1644650"/>
          <p14:tracePt t="171242" x="6013450" y="1670050"/>
          <p14:tracePt t="171259" x="6019800" y="1701800"/>
          <p14:tracePt t="171275" x="6032500" y="1758950"/>
          <p14:tracePt t="171292" x="6057900" y="1828800"/>
          <p14:tracePt t="171309" x="6121400" y="1898650"/>
          <p14:tracePt t="171326" x="6242050" y="1987550"/>
          <p14:tracePt t="171342" x="6388100" y="2051050"/>
          <p14:tracePt t="171358" x="6521450" y="2082800"/>
          <p14:tracePt t="171378" x="6680200" y="2089150"/>
          <p14:tracePt t="171392" x="6731000" y="2082800"/>
          <p14:tracePt t="171409" x="6750050" y="2070100"/>
          <p14:tracePt t="171425" x="6756400" y="2057400"/>
          <p14:tracePt t="171442" x="6756400" y="2051050"/>
          <p14:tracePt t="171458" x="6762750" y="2044700"/>
          <p14:tracePt t="171475" x="6775450" y="2038350"/>
          <p14:tracePt t="171492" x="6800850" y="2038350"/>
          <p14:tracePt t="171511" x="6877050" y="2044700"/>
          <p14:tracePt t="171526" x="6940550" y="2063750"/>
          <p14:tracePt t="171542" x="6985000" y="2076450"/>
          <p14:tracePt t="171558" x="6991350" y="2076450"/>
          <p14:tracePt t="171575" x="6997700" y="2076450"/>
          <p14:tracePt t="171592" x="7004050" y="2076450"/>
          <p14:tracePt t="171648" x="7004050" y="2082800"/>
          <p14:tracePt t="171758" x="7010400" y="2082800"/>
          <p14:tracePt t="171765" x="7023100" y="2076450"/>
          <p14:tracePt t="171776" x="7042150" y="2076450"/>
          <p14:tracePt t="171793" x="7118350" y="2063750"/>
          <p14:tracePt t="171810" x="7289800" y="2063750"/>
          <p14:tracePt t="171826" x="7346950" y="2057400"/>
          <p14:tracePt t="171842" x="7435850" y="2051050"/>
          <p14:tracePt t="171859" x="7480300" y="2038350"/>
          <p14:tracePt t="171877" x="7486650" y="2038350"/>
          <p14:tracePt t="171910" x="7512050" y="2025650"/>
          <p14:tracePt t="171926" x="7588250" y="2025650"/>
          <p14:tracePt t="171943" x="7689850" y="2032000"/>
          <p14:tracePt t="171959" x="7797800" y="2032000"/>
          <p14:tracePt t="171976" x="7899400" y="2038350"/>
          <p14:tracePt t="171992" x="7937500" y="2032000"/>
          <p14:tracePt t="172009" x="7956550" y="2025650"/>
          <p14:tracePt t="172026" x="7969250" y="2012950"/>
          <p14:tracePt t="172045" x="7975600" y="1987550"/>
          <p14:tracePt t="172060" x="7975600" y="1981200"/>
          <p14:tracePt t="172077" x="7962900" y="1955800"/>
          <p14:tracePt t="172093" x="7956550" y="1949450"/>
          <p14:tracePt t="172281" x="7956550" y="1955800"/>
          <p14:tracePt t="172288" x="7962900" y="1962150"/>
          <p14:tracePt t="172296" x="7969250" y="1968500"/>
          <p14:tracePt t="172309" x="7975600" y="1974850"/>
          <p14:tracePt t="172326" x="8051800" y="1993900"/>
          <p14:tracePt t="172345" x="8172450" y="1993900"/>
          <p14:tracePt t="172360" x="8286750" y="1981200"/>
          <p14:tracePt t="172376" x="8369300" y="1962150"/>
          <p14:tracePt t="172393" x="8420100" y="1943100"/>
          <p14:tracePt t="172409" x="8451850" y="1930400"/>
          <p14:tracePt t="172427" x="8470900" y="1917700"/>
          <p14:tracePt t="172443" x="8470900" y="1905000"/>
          <p14:tracePt t="172476" x="8477250" y="1905000"/>
          <p14:tracePt t="172493" x="8470900" y="1898650"/>
          <p14:tracePt t="172509" x="8458200" y="1892300"/>
          <p14:tracePt t="172525" x="8432800" y="1892300"/>
          <p14:tracePt t="172543" x="8401050" y="1885950"/>
          <p14:tracePt t="172560" x="8369300" y="1873250"/>
          <p14:tracePt t="172577" x="8293100" y="1847850"/>
          <p14:tracePt t="172594" x="8261350" y="1835150"/>
          <p14:tracePt t="172609" x="8216900" y="1822450"/>
          <p14:tracePt t="172626" x="8166100" y="1809750"/>
          <p14:tracePt t="172635" x="8147050" y="1809750"/>
          <p14:tracePt t="172647" x="8128000" y="1803400"/>
          <p14:tracePt t="172660" x="8108950" y="1803400"/>
          <p14:tracePt t="172676" x="8089900" y="1803400"/>
          <p14:tracePt t="172693" x="8064500" y="1803400"/>
          <p14:tracePt t="172710" x="8051800" y="1803400"/>
          <p14:tracePt t="172727" x="8026400" y="1803400"/>
          <p14:tracePt t="172743" x="8013700" y="1803400"/>
          <p14:tracePt t="172760" x="7994650" y="1803400"/>
          <p14:tracePt t="172777" x="7950200" y="1803400"/>
          <p14:tracePt t="172793" x="7912100" y="1803400"/>
          <p14:tracePt t="172810" x="7854950" y="1797050"/>
          <p14:tracePt t="172827" x="7842250" y="1797050"/>
          <p14:tracePt t="172846" x="7829550" y="1797050"/>
          <p14:tracePt t="172861" x="7810500" y="1803400"/>
          <p14:tracePt t="172877" x="7791450" y="1809750"/>
          <p14:tracePt t="172893" x="7785100" y="1816100"/>
          <p14:tracePt t="172911" x="7778750" y="1816100"/>
          <p14:tracePt t="172965" x="7772400" y="1822450"/>
          <p14:tracePt t="172980" x="7759700" y="1841500"/>
          <p14:tracePt t="172994" x="7753350" y="1847850"/>
          <p14:tracePt t="173010" x="7740650" y="1879600"/>
          <p14:tracePt t="173027" x="7721600" y="1905000"/>
          <p14:tracePt t="173030" x="7721600" y="1917700"/>
          <p14:tracePt t="173043" x="7715250" y="1924050"/>
          <p14:tracePt t="173045" x="7715250" y="1930400"/>
          <p14:tracePt t="173060" x="7708900" y="1936750"/>
          <p14:tracePt t="173106" x="7715250" y="1936750"/>
          <p14:tracePt t="173114" x="7721600" y="1936750"/>
          <p14:tracePt t="173127" x="7734300" y="1936750"/>
          <p14:tracePt t="173144" x="7753350" y="1930400"/>
          <p14:tracePt t="173160" x="7766050" y="1930400"/>
          <p14:tracePt t="173179" x="7785100" y="1930400"/>
          <p14:tracePt t="173193" x="7804150" y="1930400"/>
          <p14:tracePt t="173212" x="7829550" y="1930400"/>
          <p14:tracePt t="173227" x="7867650" y="1936750"/>
          <p14:tracePt t="173244" x="7886700" y="1949450"/>
          <p14:tracePt t="173261" x="7905750" y="1955800"/>
          <p14:tracePt t="173277" x="7918450" y="1968500"/>
          <p14:tracePt t="173293" x="7924800" y="1968500"/>
          <p14:tracePt t="173310" x="7931150" y="1974850"/>
          <p14:tracePt t="173327" x="7943850" y="1968500"/>
          <p14:tracePt t="173344" x="7969250" y="1949450"/>
          <p14:tracePt t="173360" x="8001000" y="1930400"/>
          <p14:tracePt t="173364" x="8007350" y="1917700"/>
          <p14:tracePt t="173377" x="8013700" y="1911350"/>
          <p14:tracePt t="173394" x="8020050" y="1898650"/>
          <p14:tracePt t="173411" x="8020050" y="1885950"/>
          <p14:tracePt t="173427" x="8013700" y="1873250"/>
          <p14:tracePt t="173443" x="7994650" y="1854200"/>
          <p14:tracePt t="173463" x="7981950" y="1835150"/>
          <p14:tracePt t="173477" x="7950200" y="1803400"/>
          <p14:tracePt t="173494" x="7931150" y="1778000"/>
          <p14:tracePt t="173512" x="7905750" y="1758950"/>
          <p14:tracePt t="173527" x="7880350" y="1739900"/>
          <p14:tracePt t="173544" x="7861300" y="1727200"/>
          <p14:tracePt t="173560" x="7835900" y="1720850"/>
          <p14:tracePt t="173579" x="7823200" y="1720850"/>
          <p14:tracePt t="173581" x="7804150" y="1720850"/>
          <p14:tracePt t="173594" x="7791450" y="1727200"/>
          <p14:tracePt t="173610" x="7772400" y="1739900"/>
          <p14:tracePt t="173627" x="7759700" y="1752600"/>
          <p14:tracePt t="173644" x="7734300" y="1778000"/>
          <p14:tracePt t="173662" x="7715250" y="1809750"/>
          <p14:tracePt t="173677" x="7702550" y="1835150"/>
          <p14:tracePt t="173694" x="7702550" y="1866900"/>
          <p14:tracePt t="173710" x="7708900" y="1911350"/>
          <p14:tracePt t="173727" x="7721600" y="1930400"/>
          <p14:tracePt t="173744" x="7747000" y="1962150"/>
          <p14:tracePt t="173761" x="7759700" y="1981200"/>
          <p14:tracePt t="173777" x="7766050" y="1993900"/>
          <p14:tracePt t="173795" x="7785100" y="2006600"/>
          <p14:tracePt t="173811" x="7797800" y="2019300"/>
          <p14:tracePt t="173828" x="7816850" y="2025650"/>
          <p14:tracePt t="173844" x="7835900" y="2025650"/>
          <p14:tracePt t="173860" x="7867650" y="2025650"/>
          <p14:tracePt t="173878" x="7905750" y="2019300"/>
          <p14:tracePt t="173894" x="8020050" y="1974850"/>
          <p14:tracePt t="173911" x="8070850" y="1955800"/>
          <p14:tracePt t="173929" x="8108950" y="1936750"/>
          <p14:tracePt t="173944" x="8134350" y="1924050"/>
          <p14:tracePt t="173961" x="8166100" y="1911350"/>
          <p14:tracePt t="173977" x="8172450" y="1905000"/>
          <p14:tracePt t="173994" x="8178800" y="1898650"/>
          <p14:tracePt t="174011" x="8185150" y="1898650"/>
          <p14:tracePt t="174027" x="8185150" y="1892300"/>
          <p14:tracePt t="174085" x="8178800" y="1892300"/>
          <p14:tracePt t="174094" x="8178800" y="1898650"/>
          <p14:tracePt t="174141" x="8178800" y="1892300"/>
          <p14:tracePt t="174150" x="8178800" y="1885950"/>
          <p14:tracePt t="174163" x="8178800" y="1873250"/>
          <p14:tracePt t="174178" x="8204200" y="1835150"/>
          <p14:tracePt t="174194" x="8248650" y="1797050"/>
          <p14:tracePt t="174211" x="8343900" y="1771650"/>
          <p14:tracePt t="174214" x="8394700" y="1765300"/>
          <p14:tracePt t="174228" x="8451850" y="1758950"/>
          <p14:tracePt t="174244" x="8610600" y="1765300"/>
          <p14:tracePt t="174262" x="8699500" y="1778000"/>
          <p14:tracePt t="174278" x="8743950" y="1784350"/>
          <p14:tracePt t="174295" x="8750300" y="1784350"/>
          <p14:tracePt t="174355" x="8750300" y="1790700"/>
          <p14:tracePt t="174363" x="8743950" y="1790700"/>
          <p14:tracePt t="174380" x="8743950" y="1797050"/>
          <p14:tracePt t="174571" x="8743950" y="1803400"/>
          <p14:tracePt t="174639" x="8737600" y="1803400"/>
          <p14:tracePt t="174646" x="8737600" y="1809750"/>
          <p14:tracePt t="174661" x="8731250" y="1816100"/>
          <p14:tracePt t="174679" x="8724900" y="1828800"/>
          <p14:tracePt t="174695" x="8718550" y="1828800"/>
          <p14:tracePt t="174745" x="8724900" y="1828800"/>
          <p14:tracePt t="174761" x="8737600" y="1822450"/>
          <p14:tracePt t="174781" x="8782050" y="1816100"/>
          <p14:tracePt t="174794" x="8813800" y="1816100"/>
          <p14:tracePt t="174812" x="8928100" y="1809750"/>
          <p14:tracePt t="174829" x="9023350" y="1809750"/>
          <p14:tracePt t="174845" x="9137650" y="1809750"/>
          <p14:tracePt t="174863" x="9226550" y="1816100"/>
          <p14:tracePt t="174879" x="9328150" y="1822450"/>
          <p14:tracePt t="174895" x="9372600" y="1828800"/>
          <p14:tracePt t="174911" x="9378950" y="1828800"/>
          <p14:tracePt t="174945" x="9385300" y="1828800"/>
          <p14:tracePt t="174978" x="9391650" y="1828800"/>
          <p14:tracePt t="175064" x="9391650" y="1835150"/>
          <p14:tracePt t="175071" x="9391650" y="1841500"/>
          <p14:tracePt t="175080" x="9391650" y="1847850"/>
          <p14:tracePt t="175095" x="9385300" y="1866900"/>
          <p14:tracePt t="175111" x="9378950" y="1879600"/>
          <p14:tracePt t="175129" x="9366250" y="1885950"/>
          <p14:tracePt t="175145" x="9359900" y="1892300"/>
          <p14:tracePt t="175162" x="9353550" y="1898650"/>
          <p14:tracePt t="175180" x="9347200" y="1898650"/>
          <p14:tracePt t="175347" x="9340850" y="1898650"/>
          <p14:tracePt t="175370" x="9340850" y="1905000"/>
          <p14:tracePt t="175523" x="9340850" y="1898650"/>
          <p14:tracePt t="175531" x="9340850" y="1892300"/>
          <p14:tracePt t="175596" x="9334500" y="1892300"/>
          <p14:tracePt t="175604" x="9328150" y="1898650"/>
          <p14:tracePt t="175612" x="9321800" y="1905000"/>
          <p14:tracePt t="175629" x="9302750" y="1924050"/>
          <p14:tracePt t="175646" x="9296400" y="1930400"/>
          <p14:tracePt t="175902" x="9290050" y="1930400"/>
          <p14:tracePt t="175932" x="9290050" y="1936750"/>
          <p14:tracePt t="175939" x="9283700" y="1936750"/>
          <p14:tracePt t="175954" x="9277350" y="1936750"/>
          <p14:tracePt t="176221" x="9271000" y="1943100"/>
          <p14:tracePt t="176229" x="9264650" y="1949450"/>
          <p14:tracePt t="176246" x="9258300" y="1949450"/>
          <p14:tracePt t="176263" x="9251950" y="1955800"/>
          <p14:tracePt t="176664" x="9251950" y="1949450"/>
          <p14:tracePt t="176671" x="9251950" y="1943100"/>
          <p14:tracePt t="176681" x="9258300" y="1943100"/>
          <p14:tracePt t="176698" x="9264650" y="1930400"/>
          <p14:tracePt t="176713" x="9271000" y="1924050"/>
          <p14:tracePt t="176730" x="9271000" y="1917700"/>
          <p14:tracePt t="176747" x="9277350" y="1917700"/>
          <p14:tracePt t="176958" x="9277350" y="1911350"/>
          <p14:tracePt t="176981" x="9290050" y="1905000"/>
          <p14:tracePt t="176998" x="9296400" y="1898650"/>
          <p14:tracePt t="177014" x="9309100" y="1885950"/>
          <p14:tracePt t="177030" x="9315450" y="1879600"/>
          <p14:tracePt t="177048" x="9321800" y="1873250"/>
          <p14:tracePt t="177065" x="9328150" y="1866900"/>
          <p14:tracePt t="177240" x="9334500" y="1866900"/>
          <p14:tracePt t="177266" x="9334500" y="1860550"/>
          <p14:tracePt t="177320" x="9340850" y="1860550"/>
          <p14:tracePt t="177331" x="9340850" y="1854200"/>
          <p14:tracePt t="177390" x="9340850" y="1860550"/>
          <p14:tracePt t="177422" x="9340850" y="1866900"/>
          <p14:tracePt t="177429" x="9334500" y="1866900"/>
          <p14:tracePt t="177444" x="9334500" y="1873250"/>
          <p14:tracePt t="177464" x="9328150" y="1879600"/>
          <p14:tracePt t="177480" x="9315450" y="1885950"/>
          <p14:tracePt t="177497" x="9309100" y="1892300"/>
          <p14:tracePt t="177515" x="9296400" y="1905000"/>
          <p14:tracePt t="177530" x="9283700" y="1917700"/>
          <p14:tracePt t="177547" x="9277350" y="1924050"/>
          <p14:tracePt t="177564" x="9271000" y="1930400"/>
          <p14:tracePt t="177567" x="9264650" y="1936750"/>
          <p14:tracePt t="177581" x="9258300" y="1943100"/>
          <p14:tracePt t="177597" x="9251950" y="1943100"/>
          <p14:tracePt t="178348" x="9264650" y="1943100"/>
          <p14:tracePt t="178356" x="9277350" y="1943100"/>
          <p14:tracePt t="178365" x="9309100" y="1936750"/>
          <p14:tracePt t="178381" x="9359900" y="1924050"/>
          <p14:tracePt t="178399" x="9404350" y="1917700"/>
          <p14:tracePt t="178415" x="9442450" y="1905000"/>
          <p14:tracePt t="178419" x="9461500" y="1898650"/>
          <p14:tracePt t="178431" x="9467850" y="1898650"/>
          <p14:tracePt t="178448" x="9480550" y="1892300"/>
          <p14:tracePt t="178497" x="9486900" y="1892300"/>
          <p14:tracePt t="178504" x="9493250" y="1885950"/>
          <p14:tracePt t="178515" x="9505950" y="1879600"/>
          <p14:tracePt t="178531" x="9556750" y="1854200"/>
          <p14:tracePt t="178548" x="9594850" y="1835150"/>
          <p14:tracePt t="178564" x="9632950" y="1822450"/>
          <p14:tracePt t="178581" x="9664700" y="1809750"/>
          <p14:tracePt t="178583" x="9696450" y="1803400"/>
          <p14:tracePt t="178599" x="9791700" y="1809750"/>
          <p14:tracePt t="178615" x="9918700" y="1835150"/>
          <p14:tracePt t="178631" x="10071100" y="1873250"/>
          <p14:tracePt t="178648" x="10185400" y="1911350"/>
          <p14:tracePt t="178666" x="10293350" y="1955800"/>
          <p14:tracePt t="178683" x="10337800" y="1974850"/>
          <p14:tracePt t="178698" x="10356850" y="1981200"/>
          <p14:tracePt t="178716" x="10394950" y="1993900"/>
          <p14:tracePt t="178731" x="10439400" y="2000250"/>
          <p14:tracePt t="178749" x="10509250" y="2012950"/>
          <p14:tracePt t="178765" x="10560050" y="2019300"/>
          <p14:tracePt t="178781" x="10598150" y="2019300"/>
          <p14:tracePt t="178798" x="10610850" y="2019300"/>
          <p14:tracePt t="178814" x="10617200" y="2019300"/>
          <p14:tracePt t="178860" x="10623550" y="2019300"/>
          <p14:tracePt t="178866" x="10629900" y="2019300"/>
          <p14:tracePt t="178882" x="10661650" y="2019300"/>
          <p14:tracePt t="178898" x="10680700" y="2012950"/>
          <p14:tracePt t="178915" x="10693400" y="2012950"/>
          <p14:tracePt t="178977" x="10680700" y="2012950"/>
          <p14:tracePt t="178985" x="10674350" y="2019300"/>
          <p14:tracePt t="178998" x="10623550" y="2032000"/>
          <p14:tracePt t="179015" x="10553700" y="2051050"/>
          <p14:tracePt t="179032" x="10471150" y="2057400"/>
          <p14:tracePt t="179050" x="10369550" y="2057400"/>
          <p14:tracePt t="179065" x="10179050" y="2051050"/>
          <p14:tracePt t="179082" x="9931400" y="2038350"/>
          <p14:tracePt t="179098" x="9588500" y="2032000"/>
          <p14:tracePt t="179115" x="9144000" y="2019300"/>
          <p14:tracePt t="179132" x="8680450" y="2012950"/>
          <p14:tracePt t="179149" x="8312150" y="2006600"/>
          <p14:tracePt t="179165" x="7918450" y="2012950"/>
          <p14:tracePt t="179182" x="7658100" y="2019300"/>
          <p14:tracePt t="179198" x="7385050" y="2025650"/>
          <p14:tracePt t="179215" x="7105650" y="2025650"/>
          <p14:tracePt t="179218" x="6908800" y="2025650"/>
          <p14:tracePt t="179232" x="6648450" y="2025650"/>
          <p14:tracePt t="179250" x="6261100" y="2019300"/>
          <p14:tracePt t="179265" x="5943600" y="2019300"/>
          <p14:tracePt t="179282" x="5632450" y="2019300"/>
          <p14:tracePt t="179300" x="5327650" y="2019300"/>
          <p14:tracePt t="179315" x="5041900" y="2019300"/>
          <p14:tracePt t="179332" x="4762500" y="2019300"/>
          <p14:tracePt t="179349" x="4508500" y="2012950"/>
          <p14:tracePt t="179365" x="4368800" y="2006600"/>
          <p14:tracePt t="179382" x="4241800" y="2000250"/>
          <p14:tracePt t="179399" x="4152900" y="1993900"/>
          <p14:tracePt t="179416" x="4108450" y="2000250"/>
          <p14:tracePt t="179432" x="4089400" y="2025650"/>
          <p14:tracePt t="179449" x="4089400" y="2038350"/>
          <p14:tracePt t="179465" x="4083050" y="2044700"/>
          <p14:tracePt t="179504" x="4083050" y="2051050"/>
          <p14:tracePt t="179533" x="4083050" y="2063750"/>
          <p14:tracePt t="179549" x="4089400" y="2076450"/>
          <p14:tracePt t="179553" x="4095750" y="2082800"/>
          <p14:tracePt t="179566" x="4102100" y="2095500"/>
          <p14:tracePt t="179582" x="4133850" y="2120900"/>
          <p14:tracePt t="179600" x="4146550" y="2133600"/>
          <p14:tracePt t="179615" x="4159250" y="2139950"/>
          <p14:tracePt t="179634" x="4165600" y="2139950"/>
          <p14:tracePt t="179649" x="4171950" y="2146300"/>
          <p14:tracePt t="179666" x="4184650" y="2146300"/>
          <p14:tracePt t="179682" x="4197350" y="2146300"/>
          <p14:tracePt t="179738" x="4203700" y="2146300"/>
          <p14:tracePt t="179806" x="4210050" y="2146300"/>
          <p14:tracePt t="179813" x="4222750" y="2146300"/>
          <p14:tracePt t="179833" x="4254500" y="2146300"/>
          <p14:tracePt t="179849" x="4318000" y="2139950"/>
          <p14:tracePt t="179865" x="4413250" y="2133600"/>
          <p14:tracePt t="179882" x="4572000" y="2120900"/>
          <p14:tracePt t="179898" x="4737100" y="2108200"/>
          <p14:tracePt t="179916" x="5010150" y="2089150"/>
          <p14:tracePt t="179932" x="5156200" y="2076450"/>
          <p14:tracePt t="179949" x="5219700" y="2063750"/>
          <p14:tracePt t="179966" x="5226050" y="2057400"/>
          <p14:tracePt t="179982" x="5226050" y="2044700"/>
          <p14:tracePt t="180059" x="5232400" y="2051050"/>
          <p14:tracePt t="180066" x="5238750" y="2063750"/>
          <p14:tracePt t="180084" x="5276850" y="2095500"/>
          <p14:tracePt t="180100" x="5340350" y="2139950"/>
          <p14:tracePt t="180117" x="5435600" y="2184400"/>
          <p14:tracePt t="180132" x="5657850" y="2241550"/>
          <p14:tracePt t="180149" x="5956300" y="2279650"/>
          <p14:tracePt t="180168" x="6350000" y="2317750"/>
          <p14:tracePt t="180183" x="6686550" y="2343150"/>
          <p14:tracePt t="180200" x="7086600" y="2368550"/>
          <p14:tracePt t="180216" x="7346950" y="2368550"/>
          <p14:tracePt t="180233" x="7461250" y="2355850"/>
          <p14:tracePt t="180249" x="7480300" y="2343150"/>
          <p14:tracePt t="180252" x="7480300" y="2336800"/>
          <p14:tracePt t="180266" x="7473950" y="2324100"/>
          <p14:tracePt t="180283" x="7404100" y="2266950"/>
          <p14:tracePt t="180299" x="7321550" y="2222500"/>
          <p14:tracePt t="180316" x="7213600" y="2165350"/>
          <p14:tracePt t="180333" x="7042150" y="2089150"/>
          <p14:tracePt t="180350" x="6813550" y="2000250"/>
          <p14:tracePt t="180366" x="6572250" y="1924050"/>
          <p14:tracePt t="180383" x="6242050" y="1828800"/>
          <p14:tracePt t="180400" x="5930900" y="1739900"/>
          <p14:tracePt t="180416" x="5626100" y="1670050"/>
          <p14:tracePt t="180433" x="5346700" y="1625600"/>
          <p14:tracePt t="180450" x="5048250" y="1600200"/>
          <p14:tracePt t="180467" x="4806950" y="1600200"/>
          <p14:tracePt t="180483" x="4552950" y="1644650"/>
          <p14:tracePt t="180500" x="4368800" y="1720850"/>
          <p14:tracePt t="180502" x="4298950" y="1784350"/>
          <p14:tracePt t="180517" x="4273550" y="1860550"/>
          <p14:tracePt t="180534" x="4298950" y="1930400"/>
          <p14:tracePt t="180550" x="4387850" y="1987550"/>
          <p14:tracePt t="180568" x="4508500" y="2012950"/>
          <p14:tracePt t="180584" x="4711700" y="2025650"/>
          <p14:tracePt t="180600" x="4940300" y="2025650"/>
          <p14:tracePt t="180616" x="5207000" y="2025650"/>
          <p14:tracePt t="180633" x="5518150" y="2025650"/>
          <p14:tracePt t="180650" x="5842000" y="2019300"/>
          <p14:tracePt t="180666" x="6076950" y="2012950"/>
          <p14:tracePt t="180683" x="6165850" y="1993900"/>
          <p14:tracePt t="180700" x="6178550" y="1987550"/>
          <p14:tracePt t="180717" x="6172200" y="1981200"/>
          <p14:tracePt t="180733" x="6146800" y="1981200"/>
          <p14:tracePt t="180751" x="6121400" y="1974850"/>
          <p14:tracePt t="180783" x="6134100" y="1974850"/>
          <p14:tracePt t="180800" x="6210300" y="1987550"/>
          <p14:tracePt t="180817" x="6375400" y="2012950"/>
          <p14:tracePt t="180834" x="6572250" y="2038350"/>
          <p14:tracePt t="180850" x="6781800" y="2057400"/>
          <p14:tracePt t="180867" x="6800850" y="2057400"/>
          <p14:tracePt t="180901" x="6781800" y="2038350"/>
          <p14:tracePt t="180917" x="6769100" y="2032000"/>
          <p14:tracePt t="180935" x="6762750" y="2025650"/>
          <p14:tracePt t="180950" x="6756400" y="2025650"/>
          <p14:tracePt t="180968" x="6750050" y="2019300"/>
          <p14:tracePt t="180983" x="6750050" y="2006600"/>
          <p14:tracePt t="181000" x="6750050" y="2000250"/>
          <p14:tracePt t="183946" x="6711950" y="2006600"/>
          <p14:tracePt t="183954" x="6667500" y="2012950"/>
          <p14:tracePt t="183970" x="6572250" y="2019300"/>
          <p14:tracePt t="183986" x="6477000" y="2025650"/>
          <p14:tracePt t="184004" x="6375400" y="2038350"/>
          <p14:tracePt t="184021" x="6292850" y="2057400"/>
          <p14:tracePt t="184036" x="6216650" y="2070100"/>
          <p14:tracePt t="184053" x="6140450" y="2089150"/>
          <p14:tracePt t="184070" x="6038850" y="2114550"/>
          <p14:tracePt t="184086" x="5918200" y="2152650"/>
          <p14:tracePt t="184104" x="5746750" y="2203450"/>
          <p14:tracePt t="184108" x="5670550" y="2235200"/>
          <p14:tracePt t="184119" x="5588000" y="2273300"/>
          <p14:tracePt t="184136" x="5391150" y="2355850"/>
          <p14:tracePt t="184153" x="5245100" y="2419350"/>
          <p14:tracePt t="184171" x="5130800" y="2476500"/>
          <p14:tracePt t="184186" x="5105400" y="2489200"/>
          <p14:tracePt t="184202" x="5099050" y="2489200"/>
          <p14:tracePt t="184221" x="5060950" y="2495550"/>
          <p14:tracePt t="184236" x="4965700" y="2520950"/>
          <p14:tracePt t="184253" x="4819650" y="2559050"/>
          <p14:tracePt t="184269" x="4622800" y="2628900"/>
          <p14:tracePt t="184286" x="4470400" y="2686050"/>
          <p14:tracePt t="184305" x="4406900" y="2717800"/>
          <p14:tracePt t="184319" x="4394200" y="2736850"/>
          <p14:tracePt t="184336" x="4362450" y="2762250"/>
          <p14:tracePt t="184353" x="4324350" y="2774950"/>
          <p14:tracePt t="184370" x="4248150" y="2794000"/>
          <p14:tracePt t="184386" x="4140200" y="2819400"/>
          <p14:tracePt t="184403" x="4006850" y="2851150"/>
          <p14:tracePt t="184406" x="3949700" y="2857500"/>
          <p14:tracePt t="184420" x="3911600" y="2863850"/>
          <p14:tracePt t="184436" x="3810000" y="2863850"/>
          <p14:tracePt t="184453" x="3740150" y="2857500"/>
          <p14:tracePt t="184471" x="3663950" y="2851150"/>
          <p14:tracePt t="184486" x="3543300" y="2825750"/>
          <p14:tracePt t="184503" x="3403600" y="2794000"/>
          <p14:tracePt t="184520" x="3244850" y="2755900"/>
          <p14:tracePt t="184536" x="3098800" y="2717800"/>
          <p14:tracePt t="184553" x="3003550" y="2679700"/>
          <p14:tracePt t="184570" x="2908300" y="2641600"/>
          <p14:tracePt t="184586" x="2857500" y="2609850"/>
          <p14:tracePt t="184604" x="2819400" y="2584450"/>
          <p14:tracePt t="184620" x="2762250" y="2546350"/>
          <p14:tracePt t="184636" x="2711450" y="2514600"/>
          <p14:tracePt t="184653" x="2667000" y="2495550"/>
          <p14:tracePt t="184670" x="2609850" y="2482850"/>
          <p14:tracePt t="184686" x="2527300" y="2476500"/>
          <p14:tracePt t="184703" x="2476500" y="2470150"/>
          <p14:tracePt t="184720" x="2432050" y="2470150"/>
          <p14:tracePt t="184736" x="2317750" y="2476500"/>
          <p14:tracePt t="184753" x="2203450" y="2489200"/>
          <p14:tracePt t="184770" x="2012950" y="2508250"/>
          <p14:tracePt t="184788" x="1860550" y="2520950"/>
          <p14:tracePt t="184791" x="1784350" y="2527300"/>
          <p14:tracePt t="184803" x="1714500" y="2540000"/>
          <p14:tracePt t="184820" x="1606550" y="2559050"/>
          <p14:tracePt t="184836" x="1549400" y="2565400"/>
          <p14:tracePt t="184853" x="1498600" y="2584450"/>
          <p14:tracePt t="184870" x="1466850" y="2597150"/>
          <p14:tracePt t="184888" x="1403350" y="2616200"/>
          <p14:tracePt t="184903" x="1371600" y="2622550"/>
          <p14:tracePt t="184920" x="1295400" y="2628900"/>
          <p14:tracePt t="184938" x="1257300" y="2628900"/>
          <p14:tracePt t="184987" x="1263650" y="2628900"/>
          <p14:tracePt t="185003" x="1282700" y="2628900"/>
          <p14:tracePt t="185020" x="1333500" y="2628900"/>
          <p14:tracePt t="185037" x="1346200" y="2628900"/>
          <p14:tracePt t="185111" x="1352550" y="2628900"/>
          <p14:tracePt t="185124" x="1365250" y="2628900"/>
          <p14:tracePt t="185137" x="1397000" y="2628900"/>
          <p14:tracePt t="185154" x="1454150" y="2628900"/>
          <p14:tracePt t="185170" x="1504950" y="2635250"/>
          <p14:tracePt t="185188" x="1549400" y="2635250"/>
          <p14:tracePt t="185203" x="1587500" y="2635250"/>
          <p14:tracePt t="185220" x="1625600" y="2635250"/>
          <p14:tracePt t="185237" x="1651000" y="2635250"/>
          <p14:tracePt t="185254" x="1676400" y="2635250"/>
          <p14:tracePt t="185270" x="1714500" y="2635250"/>
          <p14:tracePt t="185288" x="1733550" y="2641600"/>
          <p14:tracePt t="185303" x="1752600" y="2641600"/>
          <p14:tracePt t="185320" x="1771650" y="2641600"/>
          <p14:tracePt t="185337" x="1790700" y="2641600"/>
          <p14:tracePt t="185353" x="1816100" y="2641600"/>
          <p14:tracePt t="185372" x="1835150" y="2635250"/>
          <p14:tracePt t="185375" x="1854200" y="2622550"/>
          <p14:tracePt t="185387" x="1860550" y="2616200"/>
          <p14:tracePt t="185404" x="1892300" y="2571750"/>
          <p14:tracePt t="185420" x="1911350" y="2540000"/>
          <p14:tracePt t="185437" x="1924050" y="2514600"/>
          <p14:tracePt t="185454" x="1930400" y="2489200"/>
          <p14:tracePt t="185472" x="1936750" y="2463800"/>
          <p14:tracePt t="185473" x="1943100" y="2451100"/>
          <p14:tracePt t="185487" x="1943100" y="2444750"/>
          <p14:tracePt t="185490" x="1943100" y="2425700"/>
          <p14:tracePt t="185505" x="1936750" y="2413000"/>
          <p14:tracePt t="185521" x="1917700" y="2381250"/>
          <p14:tracePt t="185538" x="1879600" y="2343150"/>
          <p14:tracePt t="185554" x="1841500" y="2311400"/>
          <p14:tracePt t="185570" x="1809750" y="2279650"/>
          <p14:tracePt t="185589" x="1790700" y="2260600"/>
          <p14:tracePt t="185604" x="1765300" y="2241550"/>
          <p14:tracePt t="185620" x="1752600" y="2228850"/>
          <p14:tracePt t="185642" x="1720850" y="2203450"/>
          <p14:tracePt t="185654" x="1708150" y="2197100"/>
          <p14:tracePt t="185670" x="1670050" y="2184400"/>
          <p14:tracePt t="185675" x="1657350" y="2184400"/>
          <p14:tracePt t="185687" x="1638300" y="2178050"/>
          <p14:tracePt t="185706" x="1574800" y="2165350"/>
          <p14:tracePt t="185720" x="1536700" y="2159000"/>
          <p14:tracePt t="185740" x="1498600" y="2146300"/>
          <p14:tracePt t="185754" x="1492250" y="2146300"/>
          <p14:tracePt t="185809" x="1485900" y="2146300"/>
          <p14:tracePt t="185821" x="1479550" y="2146300"/>
          <p14:tracePt t="185837" x="1454150" y="2165350"/>
          <p14:tracePt t="185854" x="1416050" y="2197100"/>
          <p14:tracePt t="185871" x="1403350" y="2216150"/>
          <p14:tracePt t="185887" x="1403350" y="2241550"/>
          <p14:tracePt t="185904" x="1416050" y="2260600"/>
          <p14:tracePt t="185921" x="1447800" y="2292350"/>
          <p14:tracePt t="185938" x="1492250" y="2324100"/>
          <p14:tracePt t="185954" x="1517650" y="2349500"/>
          <p14:tracePt t="185971" x="1543050" y="2368550"/>
          <p14:tracePt t="185987" x="1549400" y="2387600"/>
          <p14:tracePt t="186004" x="1562100" y="2400300"/>
          <p14:tracePt t="186021" x="1574800" y="2425700"/>
          <p14:tracePt t="186039" x="1587500" y="2432050"/>
          <p14:tracePt t="186054" x="1606550" y="2451100"/>
          <p14:tracePt t="186071" x="1625600" y="2463800"/>
          <p14:tracePt t="186088" x="1689100" y="2489200"/>
          <p14:tracePt t="186106" x="1784350" y="2495550"/>
          <p14:tracePt t="186121" x="1835150" y="2495550"/>
          <p14:tracePt t="186137" x="1866900" y="2489200"/>
          <p14:tracePt t="186154" x="1892300" y="2470150"/>
          <p14:tracePt t="186171" x="1898650" y="2463800"/>
          <p14:tracePt t="186188" x="1905000" y="2457450"/>
          <p14:tracePt t="186204" x="1905000" y="2451100"/>
          <p14:tracePt t="186238" x="1905000" y="2444750"/>
          <p14:tracePt t="186255" x="1898650" y="2438400"/>
          <p14:tracePt t="186271" x="1892300" y="2432050"/>
          <p14:tracePt t="186305" x="1885950" y="2425700"/>
          <p14:tracePt t="186338" x="1879600" y="2419350"/>
          <p14:tracePt t="186355" x="1873250" y="2413000"/>
          <p14:tracePt t="186388" x="1873250" y="2425700"/>
          <p14:tracePt t="186405" x="1860550" y="2457450"/>
          <p14:tracePt t="186422" x="1841500" y="2482850"/>
          <p14:tracePt t="186440" x="1822450" y="2508250"/>
          <p14:tracePt t="186443" x="1816100" y="2520950"/>
          <p14:tracePt t="186454" x="1809750" y="2527300"/>
          <p14:tracePt t="186471" x="1803400" y="2540000"/>
          <p14:tracePt t="186488" x="1790700" y="2540000"/>
          <p14:tracePt t="186506" x="1778000" y="2546350"/>
          <p14:tracePt t="186521" x="1752600" y="2552700"/>
          <p14:tracePt t="186538" x="1708150" y="2559050"/>
          <p14:tracePt t="186555" x="1663700" y="2559050"/>
          <p14:tracePt t="186574" x="1600200" y="2565400"/>
          <p14:tracePt t="186588" x="1593850" y="2565400"/>
          <p14:tracePt t="186605" x="1587500" y="2552700"/>
          <p14:tracePt t="186622" x="1574800" y="2533650"/>
          <p14:tracePt t="186638" x="1568450" y="2508250"/>
          <p14:tracePt t="186655" x="1562100" y="2495550"/>
          <p14:tracePt t="186671" x="1555750" y="2482850"/>
          <p14:tracePt t="186688" x="1543050" y="2476500"/>
          <p14:tracePt t="186705" x="1530350" y="2470150"/>
          <p14:tracePt t="186721" x="1492250" y="2457450"/>
          <p14:tracePt t="186738" x="1460500" y="2444750"/>
          <p14:tracePt t="186755" x="1428750" y="2438400"/>
          <p14:tracePt t="186772" x="1390650" y="2425700"/>
          <p14:tracePt t="186791" x="1295400" y="2413000"/>
          <p14:tracePt t="186805" x="1250950" y="2406650"/>
          <p14:tracePt t="186822" x="1149350" y="2400300"/>
          <p14:tracePt t="186840" x="965200" y="2387600"/>
          <p14:tracePt t="186857" x="857250" y="2387600"/>
          <p14:tracePt t="186872" x="774700" y="2393950"/>
          <p14:tracePt t="186888" x="685800" y="2425700"/>
          <p14:tracePt t="186905" x="628650" y="2457450"/>
          <p14:tracePt t="186923" x="590550" y="2501900"/>
          <p14:tracePt t="186938" x="577850" y="2546350"/>
          <p14:tracePt t="186955" x="565150" y="2609850"/>
          <p14:tracePt t="186974" x="546100" y="2686050"/>
          <p14:tracePt t="186989" x="514350" y="2768600"/>
          <p14:tracePt t="187005" x="482600" y="2838450"/>
          <p14:tracePt t="187022" x="463550" y="2895600"/>
          <p14:tracePt t="187024" x="463550" y="2933700"/>
          <p14:tracePt t="187038" x="469900" y="2971800"/>
          <p14:tracePt t="187055" x="501650" y="3041650"/>
          <p14:tracePt t="187072" x="539750" y="3124200"/>
          <p14:tracePt t="187090" x="565150" y="3219450"/>
          <p14:tracePt t="187106" x="584200" y="3289300"/>
          <p14:tracePt t="187122" x="622300" y="3390900"/>
          <p14:tracePt t="187138" x="660400" y="3460750"/>
          <p14:tracePt t="187155" x="723900" y="3556000"/>
          <p14:tracePt t="187172" x="825500" y="3657600"/>
          <p14:tracePt t="187188" x="920750" y="3733800"/>
          <p14:tracePt t="187205" x="1092200" y="3835400"/>
          <p14:tracePt t="187222" x="1231900" y="3892550"/>
          <p14:tracePt t="187238" x="1377950" y="3943350"/>
          <p14:tracePt t="187256" x="1530350" y="3962400"/>
          <p14:tracePt t="187272" x="1581150" y="3949700"/>
          <p14:tracePt t="187289" x="1631950" y="3892550"/>
          <p14:tracePt t="187305" x="1670050" y="3848100"/>
          <p14:tracePt t="187324" x="1701800" y="3803650"/>
          <p14:tracePt t="187339" x="1746250" y="3759200"/>
          <p14:tracePt t="187357" x="1797050" y="3695700"/>
          <p14:tracePt t="187372" x="1854200" y="3619500"/>
          <p14:tracePt t="187389" x="1924050" y="3517900"/>
          <p14:tracePt t="187405" x="2006600" y="3384550"/>
          <p14:tracePt t="187422" x="2063750" y="3270250"/>
          <p14:tracePt t="187439" x="2114550" y="3105150"/>
          <p14:tracePt t="187455" x="2146300" y="2990850"/>
          <p14:tracePt t="187472" x="2159000" y="2870200"/>
          <p14:tracePt t="187489" x="2159000" y="2781300"/>
          <p14:tracePt t="187506" x="2139950" y="2616200"/>
          <p14:tracePt t="187524" x="2108200" y="2533650"/>
          <p14:tracePt t="187540" x="2063750" y="2432050"/>
          <p14:tracePt t="187555" x="2019300" y="2355850"/>
          <p14:tracePt t="187574" x="1981200" y="2292350"/>
          <p14:tracePt t="187592" x="1936750" y="2235200"/>
          <p14:tracePt t="187606" x="1879600" y="2171700"/>
          <p14:tracePt t="187630" x="1828800" y="2133600"/>
          <p14:tracePt t="187639" x="1790700" y="2120900"/>
          <p14:tracePt t="187655" x="1701800" y="2101850"/>
          <p14:tracePt t="187672" x="1593850" y="2082800"/>
          <p14:tracePt t="187689" x="1492250" y="2070100"/>
          <p14:tracePt t="187706" x="1371600" y="2057400"/>
          <p14:tracePt t="187722" x="1301750" y="2057400"/>
          <p14:tracePt t="187739" x="1270000" y="2057400"/>
          <p14:tracePt t="187758" x="1219200" y="2108200"/>
          <p14:tracePt t="187773" x="1143000" y="2197100"/>
          <p14:tracePt t="187790" x="1047750" y="2286000"/>
          <p14:tracePt t="187808" x="946150" y="2362200"/>
          <p14:tracePt t="187822" x="863600" y="2444750"/>
          <p14:tracePt t="187839" x="812800" y="2514600"/>
          <p14:tracePt t="187856" x="781050" y="2571750"/>
          <p14:tracePt t="187873" x="755650" y="2660650"/>
          <p14:tracePt t="187889" x="742950" y="2743200"/>
          <p14:tracePt t="187906" x="717550" y="2851150"/>
          <p14:tracePt t="187922" x="704850" y="2946400"/>
          <p14:tracePt t="187940" x="698500" y="3041650"/>
          <p14:tracePt t="187956" x="723900" y="3130550"/>
          <p14:tracePt t="187972" x="793750" y="3244850"/>
          <p14:tracePt t="187989" x="863600" y="3314700"/>
          <p14:tracePt t="188007" x="952500" y="3390900"/>
          <p14:tracePt t="188023" x="1022350" y="3448050"/>
          <p14:tracePt t="188039" x="1054100" y="3473450"/>
          <p14:tracePt t="188056" x="1079500" y="3486150"/>
          <p14:tracePt t="188073" x="1098550" y="3492500"/>
          <p14:tracePt t="188089" x="1123950" y="3492500"/>
          <p14:tracePt t="188108" x="1174750" y="3492500"/>
          <p14:tracePt t="188122" x="1212850" y="3486150"/>
          <p14:tracePt t="188139" x="1257300" y="3473450"/>
          <p14:tracePt t="188156" x="1308100" y="3454400"/>
          <p14:tracePt t="188160" x="1320800" y="3448050"/>
          <p14:tracePt t="188174" x="1339850" y="3435350"/>
          <p14:tracePt t="188191" x="1371600" y="3409950"/>
          <p14:tracePt t="188206" x="1397000" y="3384550"/>
          <p14:tracePt t="188223" x="1454150" y="3321050"/>
          <p14:tracePt t="188240" x="1562100" y="3232150"/>
          <p14:tracePt t="188242" x="1612900" y="3187700"/>
          <p14:tracePt t="188258" x="1708150" y="3092450"/>
          <p14:tracePt t="188273" x="1797050" y="3003550"/>
          <p14:tracePt t="188289" x="1866900" y="2914650"/>
          <p14:tracePt t="188306" x="1930400" y="2813050"/>
          <p14:tracePt t="188323" x="1968500" y="2730500"/>
          <p14:tracePt t="188339" x="1987550" y="2647950"/>
          <p14:tracePt t="188356" x="1993900" y="2571750"/>
          <p14:tracePt t="188372" x="1987550" y="2495550"/>
          <p14:tracePt t="188391" x="1968500" y="2432050"/>
          <p14:tracePt t="188406" x="1943100" y="2368550"/>
          <p14:tracePt t="188423" x="1911350" y="2311400"/>
          <p14:tracePt t="188442" x="1835150" y="2247900"/>
          <p14:tracePt t="188456" x="1778000" y="2216150"/>
          <p14:tracePt t="188473" x="1727200" y="2190750"/>
          <p14:tracePt t="188490" x="1651000" y="2165350"/>
          <p14:tracePt t="188506" x="1530350" y="2133600"/>
          <p14:tracePt t="188525" x="1479550" y="2127250"/>
          <p14:tracePt t="188539" x="1454150" y="2127250"/>
          <p14:tracePt t="188556" x="1422400" y="2139950"/>
          <p14:tracePt t="188573" x="1365250" y="2165350"/>
          <p14:tracePt t="188590" x="1308100" y="2184400"/>
          <p14:tracePt t="188606" x="1231900" y="2222500"/>
          <p14:tracePt t="188623" x="1174750" y="2260600"/>
          <p14:tracePt t="188628" x="1155700" y="2273300"/>
          <p14:tracePt t="188640" x="1130300" y="2292350"/>
          <p14:tracePt t="188657" x="1098550" y="2336800"/>
          <p14:tracePt t="188673" x="1073150" y="2387600"/>
          <p14:tracePt t="188676" x="1054100" y="2438400"/>
          <p14:tracePt t="188690" x="1028700" y="2501900"/>
          <p14:tracePt t="188708" x="952500" y="2654300"/>
          <p14:tracePt t="188723" x="895350" y="2755900"/>
          <p14:tracePt t="188741" x="857250" y="2844800"/>
          <p14:tracePt t="188757" x="844550" y="2921000"/>
          <p14:tracePt t="188773" x="838200" y="2990850"/>
          <p14:tracePt t="188790" x="844550" y="3067050"/>
          <p14:tracePt t="188807" x="857250" y="3124200"/>
          <p14:tracePt t="188823" x="882650" y="3219450"/>
          <p14:tracePt t="188842" x="908050" y="3302000"/>
          <p14:tracePt t="188857" x="946150" y="3384550"/>
          <p14:tracePt t="188873" x="984250" y="3460750"/>
          <p14:tracePt t="188890" x="1054100" y="3556000"/>
          <p14:tracePt t="188909" x="1117600" y="3606800"/>
          <p14:tracePt t="188924" x="1143000" y="3619500"/>
          <p14:tracePt t="188928" x="1149350" y="3625850"/>
          <p14:tracePt t="188940" x="1162050" y="3625850"/>
          <p14:tracePt t="188960" x="1174750" y="3625850"/>
          <p14:tracePt t="188974" x="1187450" y="3625850"/>
          <p14:tracePt t="188990" x="1193800" y="3625850"/>
          <p14:tracePt t="189006" x="1200150" y="3625850"/>
          <p14:tracePt t="189023" x="1206500" y="3625850"/>
          <p14:tracePt t="189111" x="1212850" y="3625850"/>
          <p14:tracePt t="189140" x="1219200" y="3625850"/>
          <p14:tracePt t="189161" x="1225550" y="3625850"/>
          <p14:tracePt t="189193" x="1231900" y="3625850"/>
          <p14:tracePt t="189462" x="1231900" y="3619500"/>
          <p14:tracePt t="189474" x="1231900" y="3613150"/>
          <p14:tracePt t="189492" x="1231900" y="3594100"/>
          <p14:tracePt t="189508" x="1231900" y="3581400"/>
          <p14:tracePt t="189524" x="1231900" y="3575050"/>
          <p14:tracePt t="189541" x="1231900" y="3568700"/>
          <p14:tracePt t="189714" x="1231900" y="3562350"/>
          <p14:tracePt t="189724" x="1231900" y="3556000"/>
          <p14:tracePt t="189741" x="1231900" y="3549650"/>
          <p14:tracePt t="189759" x="1238250" y="3543300"/>
          <p14:tracePt t="189774" x="1238250" y="3536950"/>
          <p14:tracePt t="189792" x="1244600" y="3536950"/>
          <p14:tracePt t="189810" x="1250950" y="3524250"/>
          <p14:tracePt t="189826" x="1250950" y="3517900"/>
          <p14:tracePt t="189841" x="1263650" y="3505200"/>
          <p14:tracePt t="189857" x="1270000" y="3498850"/>
          <p14:tracePt t="189874" x="1270000" y="3492500"/>
          <p14:tracePt t="189891" x="1276350" y="3486150"/>
          <p14:tracePt t="189907" x="1282700" y="3486150"/>
          <p14:tracePt t="189959" x="1282700" y="3479800"/>
          <p14:tracePt t="189977" x="1289050" y="3479800"/>
          <p14:tracePt t="190054" x="1282700" y="3486150"/>
          <p14:tracePt t="190060" x="1276350" y="3486150"/>
          <p14:tracePt t="190075" x="1257300" y="3486150"/>
          <p14:tracePt t="190091" x="1200150" y="3479800"/>
          <p14:tracePt t="190109" x="1073150" y="3422650"/>
          <p14:tracePt t="190125" x="952500" y="3359150"/>
          <p14:tracePt t="190142" x="850900" y="3295650"/>
          <p14:tracePt t="190157" x="755650" y="3225800"/>
          <p14:tracePt t="190174" x="685800" y="3149600"/>
          <p14:tracePt t="190192" x="647700" y="3079750"/>
          <p14:tracePt t="190208" x="615950" y="3016250"/>
          <p14:tracePt t="190225" x="571500" y="2940050"/>
          <p14:tracePt t="190241" x="508000" y="2844800"/>
          <p14:tracePt t="190258" x="431800" y="2749550"/>
          <p14:tracePt t="190274" x="361950" y="2667000"/>
          <p14:tracePt t="190291" x="311150" y="2590800"/>
          <p14:tracePt t="190308" x="285750" y="2540000"/>
          <p14:tracePt t="190324" x="266700" y="2508250"/>
          <p14:tracePt t="190343" x="266700" y="2495550"/>
          <p14:tracePt t="190410" x="273050" y="2501900"/>
          <p14:tracePt t="190417" x="285750" y="2501900"/>
          <p14:tracePt t="190425" x="292100" y="2508250"/>
          <p14:tracePt t="190443" x="304800" y="2520950"/>
          <p14:tracePt t="190458" x="317500" y="2527300"/>
          <p14:tracePt t="190474" x="323850" y="2533650"/>
          <p14:tracePt t="190493" x="342900" y="2540000"/>
          <p14:tracePt t="190525" x="349250" y="2546350"/>
          <p14:tracePt t="190541" x="361950" y="2565400"/>
          <p14:tracePt t="190558" x="381000" y="2590800"/>
          <p14:tracePt t="190577" x="450850" y="2679700"/>
          <p14:tracePt t="190592" x="596900" y="2794000"/>
          <p14:tracePt t="190608" x="793750" y="2914650"/>
          <p14:tracePt t="190626" x="1041400" y="3035300"/>
          <p14:tracePt t="190642" x="1276350" y="3136900"/>
          <p14:tracePt t="190658" x="1428750" y="3200400"/>
          <p14:tracePt t="190675" x="1441450" y="3206750"/>
          <p14:tracePt t="190732" x="1447800" y="3206750"/>
          <p14:tracePt t="190741" x="1460500" y="3206750"/>
          <p14:tracePt t="190758" x="1530350" y="3225800"/>
          <p14:tracePt t="190775" x="1619250" y="3263900"/>
          <p14:tracePt t="190792" x="1663700" y="3282950"/>
          <p14:tracePt t="190938" x="1657350" y="3282950"/>
          <p14:tracePt t="190946" x="1651000" y="3282950"/>
          <p14:tracePt t="190958" x="1631950" y="3282950"/>
          <p14:tracePt t="190976" x="1612900" y="3282950"/>
          <p14:tracePt t="190994" x="1606550" y="3276600"/>
          <p14:tracePt t="191009" x="1600200" y="3270250"/>
          <p14:tracePt t="191026" x="1593850" y="3270250"/>
          <p14:tracePt t="191044" x="1581150" y="3257550"/>
          <p14:tracePt t="191058" x="1555750" y="3244850"/>
          <p14:tracePt t="191075" x="1517650" y="3206750"/>
          <p14:tracePt t="191092" x="1460500" y="3155950"/>
          <p14:tracePt t="191108" x="1384300" y="3105150"/>
          <p14:tracePt t="191125" x="1282700" y="3060700"/>
          <p14:tracePt t="191142" x="1155700" y="2984500"/>
          <p14:tracePt t="191145" x="1104900" y="2952750"/>
          <p14:tracePt t="191159" x="1060450" y="2921000"/>
          <p14:tracePt t="191161" x="1022350" y="2889250"/>
          <p14:tracePt t="191175" x="1009650" y="2863850"/>
          <p14:tracePt t="191178" x="1009650" y="2838450"/>
          <p14:tracePt t="191192" x="1009650" y="2819400"/>
          <p14:tracePt t="191194" x="1009650" y="2787650"/>
          <p14:tracePt t="191209" x="1016000" y="2743200"/>
          <p14:tracePt t="191227" x="1016000" y="2711450"/>
          <p14:tracePt t="191245" x="1016000" y="2686050"/>
          <p14:tracePt t="191291" x="1009650" y="2679700"/>
          <p14:tracePt t="191298" x="1009650" y="2673350"/>
          <p14:tracePt t="191309" x="1009650" y="2667000"/>
          <p14:tracePt t="191325" x="1009650" y="2660650"/>
          <p14:tracePt t="191342" x="1003300" y="2654300"/>
          <p14:tracePt t="191358" x="1003300" y="2647950"/>
          <p14:tracePt t="191375" x="990600" y="2647950"/>
          <p14:tracePt t="191392" x="977900" y="2641600"/>
          <p14:tracePt t="191409" x="971550" y="2641600"/>
          <p14:tracePt t="191425" x="965200" y="2641600"/>
          <p14:tracePt t="191459" x="965200" y="2635250"/>
          <p14:tracePt t="191476" x="965200" y="2616200"/>
          <p14:tracePt t="191492" x="971550" y="2603500"/>
          <p14:tracePt t="191510" x="971550" y="2597150"/>
          <p14:tracePt t="191525" x="971550" y="2590800"/>
          <p14:tracePt t="191542" x="971550" y="2578100"/>
          <p14:tracePt t="191559" x="971550" y="2571750"/>
          <p14:tracePt t="191610" x="971550" y="2559050"/>
          <p14:tracePt t="191626" x="971550" y="2552700"/>
          <p14:tracePt t="191957" x="977900" y="2552700"/>
          <p14:tracePt t="191968" x="984250" y="2559050"/>
          <p14:tracePt t="191976" x="996950" y="2565400"/>
          <p14:tracePt t="191993" x="1016000" y="2578100"/>
          <p14:tracePt t="192011" x="1047750" y="2597150"/>
          <p14:tracePt t="192027" x="1073150" y="2609850"/>
          <p14:tracePt t="192044" x="1085850" y="2622550"/>
          <p14:tracePt t="192060" x="1104900" y="2628900"/>
          <p14:tracePt t="192094" x="1111250" y="2628900"/>
          <p14:tracePt t="192109" x="1111250" y="2635250"/>
          <p14:tracePt t="192126" x="1117600" y="2635250"/>
          <p14:tracePt t="192234" x="1111250" y="2641600"/>
          <p14:tracePt t="192242" x="1092200" y="2647950"/>
          <p14:tracePt t="192259" x="1003300" y="2647950"/>
          <p14:tracePt t="192277" x="857250" y="2635250"/>
          <p14:tracePt t="192293" x="673100" y="2622550"/>
          <p14:tracePt t="192309" x="539750" y="2590800"/>
          <p14:tracePt t="192327" x="482600" y="2565400"/>
          <p14:tracePt t="192344" x="469900" y="2552700"/>
          <p14:tracePt t="192485" x="476250" y="2552700"/>
          <p14:tracePt t="192494" x="476250" y="2546350"/>
          <p14:tracePt t="192510" x="495300" y="2546350"/>
          <p14:tracePt t="192527" x="514350" y="2546350"/>
          <p14:tracePt t="192544" x="520700" y="2546350"/>
          <p14:tracePt t="192593" x="520700" y="2559050"/>
          <p14:tracePt t="192610" x="520700" y="2603500"/>
          <p14:tracePt t="192629" x="527050" y="2768600"/>
          <p14:tracePt t="192647" x="571500" y="2882900"/>
          <p14:tracePt t="192661" x="647700" y="2990850"/>
          <p14:tracePt t="192676" x="749300" y="3079750"/>
          <p14:tracePt t="192693" x="819150" y="3124200"/>
          <p14:tracePt t="192709" x="844550" y="3149600"/>
          <p14:tracePt t="192726" x="850900" y="3162300"/>
          <p14:tracePt t="192743" x="850900" y="3181350"/>
          <p14:tracePt t="192760" x="850900" y="3200400"/>
          <p14:tracePt t="192776" x="850900" y="3225800"/>
          <p14:tracePt t="192794" x="850900" y="3302000"/>
          <p14:tracePt t="192810" x="850900" y="3390900"/>
          <p14:tracePt t="192826" x="844550" y="3460750"/>
          <p14:tracePt t="192843" x="825500" y="3505200"/>
          <p14:tracePt t="192860" x="800100" y="3549650"/>
          <p14:tracePt t="192877" x="787400" y="3568700"/>
          <p14:tracePt t="192895" x="781050" y="3575050"/>
          <p14:tracePt t="192913" x="781050" y="3587750"/>
          <p14:tracePt t="192927" x="768350" y="3600450"/>
          <p14:tracePt t="192943" x="755650" y="3619500"/>
          <p14:tracePt t="192960" x="736600" y="3644900"/>
          <p14:tracePt t="192979" x="723900" y="3663950"/>
          <p14:tracePt t="192993" x="704850" y="3689350"/>
          <p14:tracePt t="193010" x="673100" y="3727450"/>
          <p14:tracePt t="193027" x="660400" y="3759200"/>
          <p14:tracePt t="193043" x="654050" y="3790950"/>
          <p14:tracePt t="193060" x="654050" y="3810000"/>
          <p14:tracePt t="193077" x="654050" y="3829050"/>
          <p14:tracePt t="193093" x="654050" y="3835400"/>
          <p14:tracePt t="193111" x="660400" y="3841750"/>
          <p14:tracePt t="193209" x="666750" y="3841750"/>
          <p14:tracePt t="193216" x="679450" y="3841750"/>
          <p14:tracePt t="193227" x="698500" y="3841750"/>
          <p14:tracePt t="193245" x="768350" y="3829050"/>
          <p14:tracePt t="193260" x="857250" y="3816350"/>
          <p14:tracePt t="193277" x="984250" y="3816350"/>
          <p14:tracePt t="193293" x="1155700" y="3822700"/>
          <p14:tracePt t="193310" x="1365250" y="3841750"/>
          <p14:tracePt t="193327" x="1524000" y="3848100"/>
          <p14:tracePt t="193344" x="1631950" y="3854450"/>
          <p14:tracePt t="193346" x="1644650" y="3854450"/>
          <p14:tracePt t="193472" x="1651000" y="3854450"/>
          <p14:tracePt t="193480" x="1657350" y="3854450"/>
          <p14:tracePt t="193494" x="1670050" y="3854450"/>
          <p14:tracePt t="193511" x="1682750" y="3854450"/>
          <p14:tracePt t="193527" x="1733550" y="3860800"/>
          <p14:tracePt t="193544" x="1784350" y="3867150"/>
          <p14:tracePt t="193561" x="1860550" y="3873500"/>
          <p14:tracePt t="193577" x="1917700" y="3879850"/>
          <p14:tracePt t="193594" x="1962150" y="3879850"/>
          <p14:tracePt t="193610" x="1981200" y="3879850"/>
          <p14:tracePt t="193627" x="1993900" y="3867150"/>
          <p14:tracePt t="193645" x="2000250" y="3848100"/>
          <p14:tracePt t="193661" x="2000250" y="3810000"/>
          <p14:tracePt t="193678" x="1993900" y="3778250"/>
          <p14:tracePt t="193694" x="1968500" y="3714750"/>
          <p14:tracePt t="193710" x="1949450" y="3683000"/>
          <p14:tracePt t="193727" x="1917700" y="3638550"/>
          <p14:tracePt t="193744" x="1873250" y="3606800"/>
          <p14:tracePt t="193761" x="1835150" y="3581400"/>
          <p14:tracePt t="193777" x="1790700" y="3562350"/>
          <p14:tracePt t="193794" x="1771650" y="3549650"/>
          <p14:tracePt t="193810" x="1739900" y="3530600"/>
          <p14:tracePt t="193827" x="1727200" y="3524250"/>
          <p14:tracePt t="193845" x="1708150" y="3517900"/>
          <p14:tracePt t="193861" x="1663700" y="3511550"/>
          <p14:tracePt t="193877" x="1612900" y="3511550"/>
          <p14:tracePt t="193894" x="1562100" y="3511550"/>
          <p14:tracePt t="193911" x="1524000" y="3511550"/>
          <p14:tracePt t="193929" x="1504950" y="3517900"/>
          <p14:tracePt t="193944" x="1504950" y="3524250"/>
          <p14:tracePt t="193962" x="1504950" y="3536950"/>
          <p14:tracePt t="193977" x="1504950" y="3562350"/>
          <p14:tracePt t="193994" x="1511300" y="3594100"/>
          <p14:tracePt t="194011" x="1511300" y="3632200"/>
          <p14:tracePt t="194027" x="1511300" y="3663950"/>
          <p14:tracePt t="194044" x="1517650" y="3689350"/>
          <p14:tracePt t="194061" x="1530350" y="3727450"/>
          <p14:tracePt t="194077" x="1549400" y="3759200"/>
          <p14:tracePt t="194094" x="1568450" y="3778250"/>
          <p14:tracePt t="194111" x="1600200" y="3803650"/>
          <p14:tracePt t="194114" x="1631950" y="3822700"/>
          <p14:tracePt t="194128" x="1670050" y="3829050"/>
          <p14:tracePt t="194144" x="1758950" y="3841750"/>
          <p14:tracePt t="194162" x="1866900" y="3848100"/>
          <p14:tracePt t="194178" x="1968500" y="3841750"/>
          <p14:tracePt t="194195" x="2038350" y="3803650"/>
          <p14:tracePt t="194211" x="2051050" y="3759200"/>
          <p14:tracePt t="194229" x="2057400" y="3714750"/>
          <p14:tracePt t="194244" x="2057400" y="3670300"/>
          <p14:tracePt t="194261" x="2044700" y="3625850"/>
          <p14:tracePt t="194278" x="2032000" y="3600450"/>
          <p14:tracePt t="194294" x="1993900" y="3575050"/>
          <p14:tracePt t="194311" x="1936750" y="3549650"/>
          <p14:tracePt t="194316" x="1905000" y="3543300"/>
          <p14:tracePt t="194328" x="1885950" y="3536950"/>
          <p14:tracePt t="194344" x="1809750" y="3524250"/>
          <p14:tracePt t="194361" x="1758950" y="3517900"/>
          <p14:tracePt t="194364" x="1727200" y="3511550"/>
          <p14:tracePt t="194378" x="1708150" y="3511550"/>
          <p14:tracePt t="194394" x="1657350" y="3511550"/>
          <p14:tracePt t="194411" x="1625600" y="3511550"/>
          <p14:tracePt t="194428" x="1600200" y="3524250"/>
          <p14:tracePt t="194445" x="1555750" y="3549650"/>
          <p14:tracePt t="194461" x="1504950" y="3575050"/>
          <p14:tracePt t="194478" x="1479550" y="3600450"/>
          <p14:tracePt t="194494" x="1460500" y="3625850"/>
          <p14:tracePt t="194511" x="1460500" y="3644900"/>
          <p14:tracePt t="194528" x="1485900" y="3702050"/>
          <p14:tracePt t="194544" x="1530350" y="3771900"/>
          <p14:tracePt t="194561" x="1612900" y="3848100"/>
          <p14:tracePt t="194578" x="1701800" y="3892550"/>
          <p14:tracePt t="194595" x="1816100" y="3917950"/>
          <p14:tracePt t="194612" x="1930400" y="3917950"/>
          <p14:tracePt t="194632" x="2051050" y="3886200"/>
          <p14:tracePt t="194645" x="2070100" y="3867150"/>
          <p14:tracePt t="194661" x="2082800" y="3790950"/>
          <p14:tracePt t="194678" x="2076450" y="3740150"/>
          <p14:tracePt t="194695" x="2044700" y="3676650"/>
          <p14:tracePt t="194711" x="2000250" y="3619500"/>
          <p14:tracePt t="194729" x="1943100" y="3568700"/>
          <p14:tracePt t="194745" x="1892300" y="3543300"/>
          <p14:tracePt t="194761" x="1816100" y="3524250"/>
          <p14:tracePt t="194778" x="1746250" y="3517900"/>
          <p14:tracePt t="194795" x="1644650" y="3517900"/>
          <p14:tracePt t="194812" x="1568450" y="3530600"/>
          <p14:tracePt t="194828" x="1504950" y="3562350"/>
          <p14:tracePt t="194845" x="1447800" y="3632200"/>
          <p14:tracePt t="194862" x="1428750" y="3708400"/>
          <p14:tracePt t="194878" x="1447800" y="3829050"/>
          <p14:tracePt t="194896" x="1498600" y="3886200"/>
          <p14:tracePt t="194912" x="1600200" y="3917950"/>
          <p14:tracePt t="194928" x="1778000" y="3924300"/>
          <p14:tracePt t="194945" x="1955800" y="3905250"/>
          <p14:tracePt t="194964" x="2095500" y="3854450"/>
          <p14:tracePt t="194978" x="2152650" y="3797300"/>
          <p14:tracePt t="194995" x="2152650" y="3746500"/>
          <p14:tracePt t="195012" x="2127250" y="3695700"/>
          <p14:tracePt t="195028" x="2101850" y="3670300"/>
          <p14:tracePt t="195045" x="2082800" y="3651250"/>
          <p14:tracePt t="195062" x="2063750" y="3644900"/>
          <p14:tracePt t="195079" x="2019300" y="3625850"/>
          <p14:tracePt t="195082" x="2000250" y="3625850"/>
          <p14:tracePt t="195095" x="1968500" y="3619500"/>
          <p14:tracePt t="195114" x="1822450" y="3600450"/>
          <p14:tracePt t="195129" x="1701800" y="3581400"/>
          <p14:tracePt t="195146" x="1574800" y="3556000"/>
          <p14:tracePt t="195162" x="1454150" y="3543300"/>
          <p14:tracePt t="195179" x="1377950" y="3543300"/>
          <p14:tracePt t="195195" x="1358900" y="3568700"/>
          <p14:tracePt t="195212" x="1365250" y="3619500"/>
          <p14:tracePt t="195228" x="1397000" y="3689350"/>
          <p14:tracePt t="195246" x="1473200" y="3746500"/>
          <p14:tracePt t="195262" x="1581150" y="3784600"/>
          <p14:tracePt t="195279" x="1790700" y="3790950"/>
          <p14:tracePt t="195295" x="1930400" y="3790950"/>
          <p14:tracePt t="195313" x="2044700" y="3752850"/>
          <p14:tracePt t="195329" x="2057400" y="3702050"/>
          <p14:tracePt t="195345" x="2025650" y="3638550"/>
          <p14:tracePt t="195348" x="2000250" y="3600450"/>
          <p14:tracePt t="195362" x="1943100" y="3543300"/>
          <p14:tracePt t="195378" x="1898650" y="3505200"/>
          <p14:tracePt t="195395" x="1873250" y="3486150"/>
          <p14:tracePt t="195413" x="1854200" y="3486150"/>
          <p14:tracePt t="195429" x="1828800" y="3486150"/>
          <p14:tracePt t="195446" x="1790700" y="3492500"/>
          <p14:tracePt t="195464" x="1733550" y="3505200"/>
          <p14:tracePt t="195479" x="1682750" y="3517900"/>
          <p14:tracePt t="195495" x="1631950" y="3524250"/>
          <p14:tracePt t="195512" x="1593850" y="3530600"/>
          <p14:tracePt t="195529" x="1587500" y="3536950"/>
          <p14:tracePt t="195545" x="1587500" y="3549650"/>
          <p14:tracePt t="195562" x="1606550" y="3575050"/>
          <p14:tracePt t="195581" x="1644650" y="3613150"/>
          <p14:tracePt t="195595" x="1657350" y="3625850"/>
          <p14:tracePt t="195612" x="1670050" y="3657600"/>
          <p14:tracePt t="195629" x="1676400" y="3670300"/>
          <p14:tracePt t="195645" x="1682750" y="3676650"/>
          <p14:tracePt t="195683" x="1689100" y="3676650"/>
          <p14:tracePt t="195696" x="1695450" y="3676650"/>
          <p14:tracePt t="195712" x="1708150" y="3676650"/>
          <p14:tracePt t="195729" x="1714500" y="3676650"/>
          <p14:tracePt t="195747" x="1714500" y="3670300"/>
          <p14:tracePt t="195764" x="1720850" y="3670300"/>
          <p14:tracePt t="195779" x="1727200" y="3657600"/>
          <p14:tracePt t="195796" x="1733550" y="3651250"/>
          <p14:tracePt t="195812" x="1752600" y="3632200"/>
          <p14:tracePt t="195829" x="1771650" y="3619500"/>
          <p14:tracePt t="195846" x="1784350" y="3600450"/>
          <p14:tracePt t="195862" x="1809750" y="3587750"/>
          <p14:tracePt t="195879" x="1835150" y="3568700"/>
          <p14:tracePt t="195896" x="1854200" y="3556000"/>
          <p14:tracePt t="195912" x="1866900" y="3543300"/>
          <p14:tracePt t="195946" x="1879600" y="3536950"/>
          <p14:tracePt t="195964" x="1885950" y="3530600"/>
          <p14:tracePt t="195980" x="1898650" y="3524250"/>
          <p14:tracePt t="195996" x="1911350" y="3517900"/>
          <p14:tracePt t="196012" x="1924050" y="3511550"/>
          <p14:tracePt t="196029" x="1943100" y="3498850"/>
          <p14:tracePt t="196046" x="1955800" y="3492500"/>
          <p14:tracePt t="196063" x="1955800" y="3486150"/>
          <p14:tracePt t="196081" x="1962150" y="3486150"/>
          <p14:tracePt t="196141" x="1968500" y="3486150"/>
          <p14:tracePt t="196206" x="1974850" y="3486150"/>
          <p14:tracePt t="196234" x="1974850" y="3479800"/>
          <p14:tracePt t="196259" x="1981200" y="3479800"/>
          <p14:tracePt t="196375" x="1981200" y="3486150"/>
          <p14:tracePt t="196404" x="1974850" y="3486150"/>
          <p14:tracePt t="196413" x="1974850" y="3492500"/>
          <p14:tracePt t="196447" x="1962150" y="3498850"/>
          <p14:tracePt t="196464" x="1962150" y="3505200"/>
          <p14:tracePt t="196480" x="1955800" y="3505200"/>
          <p14:tracePt t="196497" x="1955800" y="3511550"/>
          <p14:tracePt t="196515" x="1949450" y="3511550"/>
          <p14:tracePt t="196531" x="1943100" y="3517900"/>
          <p14:tracePt t="196546" x="1936750" y="3517900"/>
          <p14:tracePt t="196580" x="1930400" y="3517900"/>
          <p14:tracePt t="196597" x="1924050" y="3524250"/>
          <p14:tracePt t="196615" x="1917700" y="3524250"/>
          <p14:tracePt t="196630" x="1911350" y="3524250"/>
          <p14:tracePt t="196647" x="1905000" y="3524250"/>
          <p14:tracePt t="196680" x="1898650" y="3524250"/>
          <p14:tracePt t="196696" x="1898650" y="3517900"/>
          <p14:tracePt t="196715" x="1892300" y="3511550"/>
          <p14:tracePt t="196730" x="1892300" y="3498850"/>
          <p14:tracePt t="196747" x="1892300" y="3492500"/>
          <p14:tracePt t="196764" x="1892300" y="3479800"/>
          <p14:tracePt t="196781" x="1892300" y="3454400"/>
          <p14:tracePt t="196796" x="1917700" y="3429000"/>
          <p14:tracePt t="196813" x="1949450" y="3390900"/>
          <p14:tracePt t="196830" x="2012950" y="3359150"/>
          <p14:tracePt t="196846" x="2120900" y="3333750"/>
          <p14:tracePt t="196863" x="2209800" y="3314700"/>
          <p14:tracePt t="196880" x="2349500" y="3282950"/>
          <p14:tracePt t="196897" x="2501900" y="3270250"/>
          <p14:tracePt t="196914" x="2673350" y="3251200"/>
          <p14:tracePt t="196930" x="2889250" y="3232150"/>
          <p14:tracePt t="196947" x="3124200" y="3206750"/>
          <p14:tracePt t="196966" x="3378200" y="3181350"/>
          <p14:tracePt t="196980" x="3644900" y="3149600"/>
          <p14:tracePt t="196997" x="3911600" y="3117850"/>
          <p14:tracePt t="197013" x="4165600" y="3086100"/>
          <p14:tracePt t="197030" x="4616450" y="3054350"/>
          <p14:tracePt t="197047" x="4845050" y="3041650"/>
          <p14:tracePt t="197064" x="5054600" y="3035300"/>
          <p14:tracePt t="197082" x="5264150" y="3028950"/>
          <p14:tracePt t="197097" x="5499100" y="3028950"/>
          <p14:tracePt t="197113" x="5734050" y="3028950"/>
          <p14:tracePt t="197130" x="5956300" y="3028950"/>
          <p14:tracePt t="197147" x="6121400" y="3022600"/>
          <p14:tracePt t="197163" x="6299200" y="2984500"/>
          <p14:tracePt t="197180" x="6400800" y="2940050"/>
          <p14:tracePt t="197197" x="6502400" y="2889250"/>
          <p14:tracePt t="197213" x="6604000" y="2832100"/>
          <p14:tracePt t="197230" x="6699250" y="2800350"/>
          <p14:tracePt t="197248" x="6800850" y="2781300"/>
          <p14:tracePt t="197264" x="6889750" y="2774950"/>
          <p14:tracePt t="197281" x="6953250" y="2774950"/>
          <p14:tracePt t="197330" x="6965950" y="2774950"/>
          <p14:tracePt t="197347" x="7092950" y="2774950"/>
          <p14:tracePt t="197364" x="7372350" y="2762250"/>
          <p14:tracePt t="197380" x="7874000" y="2749550"/>
          <p14:tracePt t="197398" x="8153400" y="2749550"/>
          <p14:tracePt t="197414" x="8388350" y="2749550"/>
          <p14:tracePt t="197430" x="8534400" y="2730500"/>
          <p14:tracePt t="197447" x="8578850" y="2711450"/>
          <p14:tracePt t="197464" x="8585200" y="2711450"/>
          <p14:tracePt t="197497" x="8591550" y="2705100"/>
          <p14:tracePt t="197516" x="8623300" y="2698750"/>
          <p14:tracePt t="197531" x="8648700" y="2686050"/>
          <p14:tracePt t="197548" x="8667750" y="2679700"/>
          <p14:tracePt t="197564" x="8686800" y="2660650"/>
          <p14:tracePt t="197581" x="8718550" y="2628900"/>
          <p14:tracePt t="197598" x="8763000" y="2578100"/>
          <p14:tracePt t="197614" x="8870950" y="2482850"/>
          <p14:tracePt t="197631" x="8921750" y="2444750"/>
          <p14:tracePt t="197648" x="9029700" y="2381250"/>
          <p14:tracePt t="197666" x="9055100" y="2362200"/>
          <p14:tracePt t="198593" x="9048750" y="2362200"/>
          <p14:tracePt t="198601" x="9036050" y="2362200"/>
          <p14:tracePt t="198615" x="8991600" y="2362200"/>
          <p14:tracePt t="198631" x="8953500" y="2374900"/>
          <p14:tracePt t="198648" x="8934450" y="2381250"/>
          <p14:tracePt t="198666" x="8928100" y="2381250"/>
          <p14:tracePt t="198806" x="8921750" y="2387600"/>
          <p14:tracePt t="198820" x="8915400" y="2387600"/>
          <p14:tracePt t="198828" x="8909050" y="2393950"/>
          <p14:tracePt t="198835" x="8902700" y="2400300"/>
          <p14:tracePt t="198849" x="8896350" y="2406650"/>
          <p14:tracePt t="198865" x="8864600" y="2406650"/>
          <p14:tracePt t="198882" x="8839200" y="2413000"/>
          <p14:tracePt t="198884" x="8826500" y="2413000"/>
          <p14:tracePt t="198898" x="8813800" y="2413000"/>
          <p14:tracePt t="198948" x="8801100" y="2413000"/>
          <p14:tracePt t="198966" x="8788400" y="2413000"/>
          <p14:tracePt t="198981" x="8763000" y="2419350"/>
          <p14:tracePt t="198999" x="8737600" y="2425700"/>
          <p14:tracePt t="199015" x="8699500" y="2425700"/>
          <p14:tracePt t="199031" x="8680450" y="2425700"/>
          <p14:tracePt t="199048" x="8655050" y="2425700"/>
          <p14:tracePt t="199065" x="8629650" y="2425700"/>
          <p14:tracePt t="199081" x="8610600" y="2438400"/>
          <p14:tracePt t="199098" x="8585200" y="2451100"/>
          <p14:tracePt t="199116" x="8540750" y="2476500"/>
          <p14:tracePt t="199117" x="8521700" y="2482850"/>
          <p14:tracePt t="199132" x="8464550" y="2508250"/>
          <p14:tracePt t="199149" x="8413750" y="2520950"/>
          <p14:tracePt t="199166" x="8343900" y="2533650"/>
          <p14:tracePt t="199183" x="8324850" y="2540000"/>
          <p14:tracePt t="199185" x="8305800" y="2546350"/>
          <p14:tracePt t="199199" x="8267700" y="2552700"/>
          <p14:tracePt t="199215" x="8261350" y="2552700"/>
          <p14:tracePt t="199284" x="8261350" y="2559050"/>
          <p14:tracePt t="199291" x="8255000" y="2559050"/>
          <p14:tracePt t="199301" x="8255000" y="2565400"/>
          <p14:tracePt t="199315" x="8242300" y="2571750"/>
          <p14:tracePt t="199332" x="8235950" y="2578100"/>
          <p14:tracePt t="199349" x="8229600" y="2584450"/>
          <p14:tracePt t="199367" x="8223250" y="2584450"/>
          <p14:tracePt t="199514" x="8235950" y="2584450"/>
          <p14:tracePt t="199524" x="8255000" y="2578100"/>
          <p14:tracePt t="199533" x="8293100" y="2571750"/>
          <p14:tracePt t="199550" x="8382000" y="2559050"/>
          <p14:tracePt t="199566" x="8496300" y="2540000"/>
          <p14:tracePt t="199582" x="8585200" y="2527300"/>
          <p14:tracePt t="199600" x="8642350" y="2514600"/>
          <p14:tracePt t="199616" x="8680450" y="2501900"/>
          <p14:tracePt t="199621" x="8693150" y="2495550"/>
          <p14:tracePt t="199633" x="8724900" y="2489200"/>
          <p14:tracePt t="199649" x="8883650" y="2476500"/>
          <p14:tracePt t="199666" x="9017000" y="2476500"/>
          <p14:tracePt t="199682" x="9163050" y="2476500"/>
          <p14:tracePt t="199699" x="9296400" y="2482850"/>
          <p14:tracePt t="199716" x="9359900" y="2482850"/>
          <p14:tracePt t="199733" x="9366250" y="2476500"/>
          <p14:tracePt t="199749" x="9366250" y="2470150"/>
          <p14:tracePt t="199766" x="9353550" y="2463800"/>
          <p14:tracePt t="199783" x="9334500" y="2463800"/>
          <p14:tracePt t="199799" x="9321800" y="2463800"/>
          <p14:tracePt t="199816" x="9315450" y="2463800"/>
          <p14:tracePt t="199832" x="9309100" y="2470150"/>
          <p14:tracePt t="199851" x="9296400" y="2470150"/>
          <p14:tracePt t="199866" x="9296400" y="2476500"/>
          <p14:tracePt t="199882" x="9290050" y="2476500"/>
          <p14:tracePt t="199900" x="9290050" y="2482850"/>
          <p14:tracePt t="199916" x="9290050" y="2489200"/>
          <p14:tracePt t="199933" x="9334500" y="2527300"/>
          <p14:tracePt t="199949" x="9404350" y="2559050"/>
          <p14:tracePt t="199967" x="9493250" y="2590800"/>
          <p14:tracePt t="199985" x="9575800" y="2609850"/>
          <p14:tracePt t="200002" x="9639300" y="2616200"/>
          <p14:tracePt t="200016" x="9715500" y="2616200"/>
          <p14:tracePt t="200033" x="9791700" y="2616200"/>
          <p14:tracePt t="200049" x="9931400" y="2616200"/>
          <p14:tracePt t="200066" x="10058400" y="2616200"/>
          <p14:tracePt t="200082" x="10172700" y="2616200"/>
          <p14:tracePt t="200102" x="10267950" y="2609850"/>
          <p14:tracePt t="200118" x="10280650" y="2603500"/>
          <p14:tracePt t="200133" x="10287000" y="2597150"/>
          <p14:tracePt t="200149" x="10299700" y="2590800"/>
          <p14:tracePt t="200166" x="10318750" y="2571750"/>
          <p14:tracePt t="200183" x="10350500" y="2552700"/>
          <p14:tracePt t="200200" x="10375900" y="2540000"/>
          <p14:tracePt t="200216" x="10394950" y="2520950"/>
          <p14:tracePt t="200233" x="10407650" y="2508250"/>
          <p14:tracePt t="200250" x="10420350" y="2495550"/>
          <p14:tracePt t="200266" x="10426700" y="2476500"/>
          <p14:tracePt t="200286" x="10433050" y="2463800"/>
          <p14:tracePt t="200299" x="10433050" y="2457450"/>
          <p14:tracePt t="200316" x="10433050" y="2432050"/>
          <p14:tracePt t="200333" x="10426700" y="2400300"/>
          <p14:tracePt t="200350" x="10420350" y="2381250"/>
          <p14:tracePt t="200351" x="10414000" y="2368550"/>
          <p14:tracePt t="200366" x="10414000" y="2355850"/>
          <p14:tracePt t="200383" x="10401300" y="2336800"/>
          <p14:tracePt t="200400" x="10388600" y="2330450"/>
          <p14:tracePt t="200416" x="10369550" y="2317750"/>
          <p14:tracePt t="200433" x="10331450" y="2298700"/>
          <p14:tracePt t="200449" x="10280650" y="2279650"/>
          <p14:tracePt t="200466" x="10204450" y="2247900"/>
          <p14:tracePt t="200483" x="10134600" y="2222500"/>
          <p14:tracePt t="200501" x="10071100" y="2203450"/>
          <p14:tracePt t="200519" x="9937750" y="2171700"/>
          <p14:tracePt t="200535" x="9867900" y="2159000"/>
          <p14:tracePt t="200550" x="9823450" y="2152650"/>
          <p14:tracePt t="200568" x="9715500" y="2146300"/>
          <p14:tracePt t="200585" x="9652000" y="2146300"/>
          <p14:tracePt t="200600" x="9575800" y="2146300"/>
          <p14:tracePt t="200617" x="9493250" y="2139950"/>
          <p14:tracePt t="200634" x="9398000" y="2127250"/>
          <p14:tracePt t="200650" x="9328150" y="2114550"/>
          <p14:tracePt t="200666" x="9264650" y="2095500"/>
          <p14:tracePt t="200683" x="9226550" y="2082800"/>
          <p14:tracePt t="200700" x="9207500" y="2082800"/>
          <p14:tracePt t="200717" x="9188450" y="2082800"/>
          <p14:tracePt t="200733" x="9156700" y="2089150"/>
          <p14:tracePt t="200750" x="9124950" y="2101850"/>
          <p14:tracePt t="200766" x="9080500" y="2120900"/>
          <p14:tracePt t="200783" x="9055100" y="2133600"/>
          <p14:tracePt t="200802" x="9023350" y="2152650"/>
          <p14:tracePt t="200816" x="9010650" y="2165350"/>
          <p14:tracePt t="200834" x="8997950" y="2178050"/>
          <p14:tracePt t="200850" x="8985250" y="2190750"/>
          <p14:tracePt t="200867" x="8953500" y="2228850"/>
          <p14:tracePt t="200883" x="8921750" y="2254250"/>
          <p14:tracePt t="200900" x="8890000" y="2273300"/>
          <p14:tracePt t="200917" x="8864600" y="2286000"/>
          <p14:tracePt t="200933" x="8851900" y="2292350"/>
          <p14:tracePt t="201028" x="8851900" y="2298700"/>
          <p14:tracePt t="201051" x="8864600" y="2330450"/>
          <p14:tracePt t="201068" x="8883650" y="2355850"/>
          <p14:tracePt t="201084" x="8902700" y="2387600"/>
          <p14:tracePt t="201100" x="8921750" y="2413000"/>
          <p14:tracePt t="201117" x="8934450" y="2432050"/>
          <p14:tracePt t="201134" x="8947150" y="2451100"/>
          <p14:tracePt t="201211" x="8953500" y="2451100"/>
          <p14:tracePt t="201218" x="8959850" y="2451100"/>
          <p14:tracePt t="201234" x="8972550" y="2451100"/>
          <p14:tracePt t="201250" x="8985250" y="2438400"/>
          <p14:tracePt t="201267" x="8991600" y="2438400"/>
          <p14:tracePt t="201283" x="9004300" y="2425700"/>
          <p14:tracePt t="201300" x="9010650" y="2419350"/>
          <p14:tracePt t="201334" x="9017000" y="2413000"/>
          <p14:tracePt t="201367" x="9023350" y="2413000"/>
          <p14:tracePt t="201385" x="9048750" y="2406650"/>
          <p14:tracePt t="201401" x="9086850" y="2387600"/>
          <p14:tracePt t="201418" x="9105900" y="2374900"/>
          <p14:tracePt t="201434" x="9137650" y="2368550"/>
          <p14:tracePt t="201451" x="9150350" y="2362200"/>
          <p14:tracePt t="201468" x="9163050" y="2362200"/>
          <p14:tracePt t="201483" x="9182100" y="2374900"/>
          <p14:tracePt t="201501" x="9213850" y="2393950"/>
          <p14:tracePt t="201517" x="9220200" y="2400300"/>
          <p14:tracePt t="201551" x="9220200" y="2406650"/>
          <p14:tracePt t="201694" x="9220200" y="2400300"/>
          <p14:tracePt t="201720" x="9220200" y="2393950"/>
          <p14:tracePt t="201734" x="9220200" y="2387600"/>
          <p14:tracePt t="201751" x="9213850" y="2381250"/>
          <p14:tracePt t="201767" x="9213850" y="2374900"/>
          <p14:tracePt t="201784" x="9213850" y="2368550"/>
          <p14:tracePt t="201801" x="9207500" y="2362200"/>
          <p14:tracePt t="201850" x="9207500" y="2355850"/>
          <p14:tracePt t="201886" x="9207500" y="2349500"/>
          <p14:tracePt t="201928" x="9207500" y="2343150"/>
          <p14:tracePt t="201942" x="9201150" y="2343150"/>
          <p14:tracePt t="201967" x="9194800" y="2336800"/>
          <p14:tracePt t="201987" x="9188450" y="2336800"/>
          <p14:tracePt t="202001" x="9182100" y="2336800"/>
          <p14:tracePt t="202017" x="9175750" y="2336800"/>
          <p14:tracePt t="202034" x="9169400" y="2336800"/>
          <p14:tracePt t="202051" x="9163050" y="2343150"/>
          <p14:tracePt t="202068" x="9150350" y="2349500"/>
          <p14:tracePt t="202084" x="9137650" y="2355850"/>
          <p14:tracePt t="202101" x="9124950" y="2368550"/>
          <p14:tracePt t="202119" x="9112250" y="2381250"/>
          <p14:tracePt t="202135" x="9105900" y="2381250"/>
          <p14:tracePt t="202152" x="9105900" y="2387600"/>
          <p14:tracePt t="202185" x="9099550" y="2387600"/>
          <p14:tracePt t="202347" x="9099550" y="2393950"/>
          <p14:tracePt t="202370" x="9093200" y="2400300"/>
          <p14:tracePt t="202387" x="9086850" y="2406650"/>
          <p14:tracePt t="202418" x="9080500" y="2406650"/>
          <p14:tracePt t="202436" x="9074150" y="2406650"/>
          <p14:tracePt t="202454" x="9067800" y="2406650"/>
          <p14:tracePt t="202496" x="9061450" y="2406650"/>
          <p14:tracePt t="202502" x="9061450" y="2400300"/>
          <p14:tracePt t="202535" x="9055100" y="2393950"/>
          <p14:tracePt t="202551" x="9055100" y="2381250"/>
          <p14:tracePt t="202585" x="9048750" y="2368550"/>
          <p14:tracePt t="202601" x="9048750" y="2349500"/>
          <p14:tracePt t="202618" x="9048750" y="2336800"/>
          <p14:tracePt t="202635" x="9048750" y="2311400"/>
          <p14:tracePt t="202652" x="9048750" y="2298700"/>
          <p14:tracePt t="202667" x="9055100" y="2279650"/>
          <p14:tracePt t="202685" x="9055100" y="2273300"/>
          <p14:tracePt t="202701" x="9055100" y="2266950"/>
          <p14:tracePt t="203125" x="9055100" y="2273300"/>
          <p14:tracePt t="203136" x="9048750" y="2273300"/>
          <p14:tracePt t="203152" x="9042400" y="2279650"/>
          <p14:tracePt t="203156" x="9036050" y="2286000"/>
          <p14:tracePt t="203169" x="9029700" y="2286000"/>
          <p14:tracePt t="203185" x="9017000" y="2298700"/>
          <p14:tracePt t="203202" x="9010650" y="2298700"/>
          <p14:tracePt t="203366" x="9004300" y="2311400"/>
          <p14:tracePt t="203376" x="8997950" y="2317750"/>
          <p14:tracePt t="203386" x="8991600" y="2324100"/>
          <p14:tracePt t="203403" x="8985250" y="2324100"/>
          <p14:tracePt t="203446" x="8978900" y="2324100"/>
          <p14:tracePt t="203469" x="8978900" y="2305050"/>
          <p14:tracePt t="203487" x="8978900" y="2292350"/>
          <p14:tracePt t="203550" x="8978900" y="2305050"/>
          <p14:tracePt t="203569" x="8972550" y="2317750"/>
          <p14:tracePt t="203585" x="8966200" y="2336800"/>
          <p14:tracePt t="203602" x="8953500" y="2362200"/>
          <p14:tracePt t="203619" x="8940800" y="2381250"/>
          <p14:tracePt t="203635" x="8940800" y="2387600"/>
          <p14:tracePt t="203861" x="8940800" y="2393950"/>
          <p14:tracePt t="203870" x="8934450" y="2400300"/>
          <p14:tracePt t="203886" x="8934450" y="2413000"/>
          <p14:tracePt t="203892" x="8934450" y="2419350"/>
          <p14:tracePt t="203903" x="8934450" y="2425700"/>
          <p14:tracePt t="203921" x="8928100" y="2438400"/>
          <p14:tracePt t="203936" x="8928100" y="2451100"/>
          <p14:tracePt t="203970" x="8928100" y="2457450"/>
          <p14:tracePt t="203986" x="8921750" y="2470150"/>
          <p14:tracePt t="204002" x="8921750" y="2476500"/>
          <p14:tracePt t="204006" x="8915400" y="2476500"/>
          <p14:tracePt t="204019" x="8915400" y="2482850"/>
          <p14:tracePt t="204729" x="8921750" y="2489200"/>
          <p14:tracePt t="204737" x="8934450" y="2495550"/>
          <p14:tracePt t="204753" x="8966200" y="2508250"/>
          <p14:tracePt t="204770" x="8991600" y="2514600"/>
          <p14:tracePt t="204787" x="9010650" y="2520950"/>
          <p14:tracePt t="204804" x="9017000" y="2520950"/>
          <p14:tracePt t="204896" x="9023350" y="2520950"/>
          <p14:tracePt t="204925" x="9029700" y="2520950"/>
          <p14:tracePt t="204937" x="9036050" y="2520950"/>
          <p14:tracePt t="204954" x="9048750" y="2520950"/>
          <p14:tracePt t="204971" x="9067800" y="2520950"/>
          <p14:tracePt t="204987" x="9074150" y="2514600"/>
          <p14:tracePt t="205004" x="9086850" y="2514600"/>
          <p14:tracePt t="205020" x="9093200" y="2508250"/>
          <p14:tracePt t="205071" x="9099550" y="2508250"/>
          <p14:tracePt t="205101" x="9105900" y="2508250"/>
          <p14:tracePt t="205122" x="9105900" y="2501900"/>
          <p14:tracePt t="205137" x="9118600" y="2495550"/>
          <p14:tracePt t="205170" x="9124950" y="2489200"/>
          <p14:tracePt t="205187" x="9131300" y="2489200"/>
          <p14:tracePt t="205204" x="9137650" y="2489200"/>
          <p14:tracePt t="205237" x="9137650" y="2495550"/>
          <p14:tracePt t="205270" x="9137650" y="2501900"/>
          <p14:tracePt t="205929" x="9156700" y="2501900"/>
          <p14:tracePt t="205938" x="9232900" y="2501900"/>
          <p14:tracePt t="205955" x="9429750" y="2527300"/>
          <p14:tracePt t="205972" x="9639300" y="2571750"/>
          <p14:tracePt t="205988" x="9848850" y="2603500"/>
          <p14:tracePt t="206006" x="10039350" y="2609850"/>
          <p14:tracePt t="206022" x="10204450" y="2597150"/>
          <p14:tracePt t="206038" x="10356850" y="2571750"/>
          <p14:tracePt t="206055" x="10547350" y="2540000"/>
          <p14:tracePt t="206072" x="10642600" y="2520950"/>
          <p14:tracePt t="206088" x="10699750" y="2508250"/>
          <p14:tracePt t="206104" x="10706100" y="2508250"/>
          <p14:tracePt t="206122" x="10706100" y="2501900"/>
          <p14:tracePt t="206390" x="10699750" y="2501900"/>
          <p14:tracePt t="206398" x="10693400" y="2495550"/>
          <p14:tracePt t="206407" x="10680700" y="2495550"/>
          <p14:tracePt t="206422" x="10648950" y="2489200"/>
          <p14:tracePt t="206438" x="10623550" y="2489200"/>
          <p14:tracePt t="206455" x="10579100" y="2489200"/>
          <p14:tracePt t="206471" x="10547350" y="2489200"/>
          <p14:tracePt t="206488" x="10509250" y="2495550"/>
          <p14:tracePt t="206504" x="10477500" y="2501900"/>
          <p14:tracePt t="206521" x="10433050" y="2514600"/>
          <p14:tracePt t="206538" x="10401300" y="2527300"/>
          <p14:tracePt t="206554" x="10363200" y="2540000"/>
          <p14:tracePt t="206572" x="10344150" y="2546350"/>
          <p14:tracePt t="206588" x="10337800" y="2546350"/>
          <p14:tracePt t="206641" x="10337800" y="2533650"/>
          <p14:tracePt t="206647" x="10331450" y="2527300"/>
          <p14:tracePt t="206672" x="10331450" y="2495550"/>
          <p14:tracePt t="206690" x="10325100" y="2489200"/>
          <p14:tracePt t="207331" x="10325100" y="2482850"/>
          <p14:tracePt t="207339" x="10325100" y="2476500"/>
          <p14:tracePt t="207356" x="10325100" y="2463800"/>
          <p14:tracePt t="207373" x="10325100" y="2457450"/>
          <p14:tracePt t="207389" x="10325100" y="2451100"/>
          <p14:tracePt t="214315" x="10318750" y="2451100"/>
          <p14:tracePt t="214325" x="10312400" y="2451100"/>
          <p14:tracePt t="214334" x="10299700" y="2451100"/>
          <p14:tracePt t="214345" x="10293350" y="2451100"/>
          <p14:tracePt t="214362" x="10287000" y="2451100"/>
          <p14:tracePt t="215212" x="10287000" y="2444750"/>
          <p14:tracePt t="215220" x="10287000" y="2438400"/>
          <p14:tracePt t="215231" x="10293350" y="2432050"/>
          <p14:tracePt t="215245" x="10299700" y="2419350"/>
          <p14:tracePt t="215262" x="10306050" y="2406650"/>
          <p14:tracePt t="215279" x="10312400" y="2387600"/>
          <p14:tracePt t="215296" x="10318750" y="2368550"/>
          <p14:tracePt t="215312" x="10325100" y="2349500"/>
          <p14:tracePt t="215330" x="10331450" y="2330450"/>
          <p14:tracePt t="215345" x="10331450" y="2311400"/>
          <p14:tracePt t="215347" x="10337800" y="2305050"/>
          <p14:tracePt t="215362" x="10337800" y="2286000"/>
          <p14:tracePt t="215380" x="10337800" y="2273300"/>
          <p14:tracePt t="215396" x="10344150" y="2260600"/>
          <p14:tracePt t="215412" x="10344150" y="2254250"/>
          <p14:tracePt t="215413" x="10344150" y="2247900"/>
          <p14:tracePt t="215429" x="10344150" y="2241550"/>
          <p14:tracePt t="215445" x="10350500" y="2228850"/>
          <p14:tracePt t="215463" x="10350500" y="2216150"/>
          <p14:tracePt t="215479" x="10350500" y="2203450"/>
          <p14:tracePt t="215495" x="10356850" y="2184400"/>
          <p14:tracePt t="215512" x="10356850" y="2165350"/>
          <p14:tracePt t="215529" x="10356850" y="2152650"/>
          <p14:tracePt t="215545" x="10356850" y="2139950"/>
          <p14:tracePt t="215562" x="10356850" y="2133600"/>
          <p14:tracePt t="215579" x="10356850" y="2127250"/>
          <p14:tracePt t="215670" x="10350500" y="2133600"/>
          <p14:tracePt t="215678" x="10344150" y="2139950"/>
          <p14:tracePt t="215696" x="10337800" y="2139950"/>
          <p14:tracePt t="215713" x="10331450" y="2146300"/>
          <p14:tracePt t="215729" x="10331450" y="2152650"/>
          <p14:tracePt t="215746" x="10325100" y="2152650"/>
          <p14:tracePt t="215962" x="10325100" y="2146300"/>
          <p14:tracePt t="216006" x="10331450" y="2146300"/>
          <p14:tracePt t="216022" x="10337800" y="2152650"/>
          <p14:tracePt t="216031" x="10350500" y="2152650"/>
          <p14:tracePt t="216063" x="10363200" y="2114550"/>
          <p14:tracePt t="216079" x="10363200" y="2089150"/>
          <p14:tracePt t="216099" x="10356850" y="2095500"/>
          <p14:tracePt t="216113" x="10344150" y="2165350"/>
          <p14:tracePt t="216129" x="10325100" y="2247900"/>
          <p14:tracePt t="216145" x="10299700" y="2355850"/>
          <p14:tracePt t="216161" x="10261600" y="2457450"/>
          <p14:tracePt t="216178" x="10198100" y="2540000"/>
          <p14:tracePt t="216196" x="10045700" y="2635250"/>
          <p14:tracePt t="216212" x="9709150" y="2686050"/>
          <p14:tracePt t="216229" x="9461500" y="2660650"/>
          <p14:tracePt t="216246" x="9226550" y="2609850"/>
          <p14:tracePt t="216262" x="9023350" y="2546350"/>
          <p14:tracePt t="216279" x="8870950" y="2501900"/>
          <p14:tracePt t="216295" x="8743950" y="2470150"/>
          <p14:tracePt t="216312" x="8642350" y="2463800"/>
          <p14:tracePt t="216329" x="8553450" y="2463800"/>
          <p14:tracePt t="216345" x="8464550" y="2463800"/>
          <p14:tracePt t="216362" x="8324850" y="2463800"/>
          <p14:tracePt t="216378" x="8197850" y="2457450"/>
          <p14:tracePt t="216396" x="8039100" y="2438400"/>
          <p14:tracePt t="216412" x="7937500" y="2413000"/>
          <p14:tracePt t="216429" x="7797800" y="2368550"/>
          <p14:tracePt t="216445" x="7740650" y="2349500"/>
          <p14:tracePt t="216462" x="7683500" y="2311400"/>
          <p14:tracePt t="216479" x="7658100" y="2292350"/>
          <p14:tracePt t="216495" x="7613650" y="2266950"/>
          <p14:tracePt t="216512" x="7550150" y="2241550"/>
          <p14:tracePt t="216529" x="7454900" y="2216150"/>
          <p14:tracePt t="216547" x="7372350" y="2197100"/>
          <p14:tracePt t="216563" x="7245350" y="2171700"/>
          <p14:tracePt t="216579" x="7137400" y="2152650"/>
          <p14:tracePt t="216597" x="6972300" y="2127250"/>
          <p14:tracePt t="216612" x="6845300" y="2127250"/>
          <p14:tracePt t="216628" x="6692900" y="2127250"/>
          <p14:tracePt t="216646" x="6534150" y="2139950"/>
          <p14:tracePt t="216662" x="6362700" y="2152650"/>
          <p14:tracePt t="216679" x="6178550" y="2171700"/>
          <p14:tracePt t="216696" x="5854700" y="2178050"/>
          <p14:tracePt t="216713" x="5734050" y="2178050"/>
          <p14:tracePt t="216736" x="5492750" y="2159000"/>
          <p14:tracePt t="216745" x="5448300" y="2152650"/>
          <p14:tracePt t="216762" x="5365750" y="2152650"/>
          <p14:tracePt t="216782" x="5334000" y="2184400"/>
          <p14:tracePt t="216796" x="5327650" y="2266950"/>
          <p14:tracePt t="216817" x="5327650" y="2393950"/>
          <p14:tracePt t="216835" x="5334000" y="2476500"/>
          <p14:tracePt t="216846" x="5340350" y="2514600"/>
          <p14:tracePt t="216868" x="5359400" y="2590800"/>
          <p14:tracePt t="216880" x="5372100" y="2603500"/>
          <p14:tracePt t="216897" x="5416550" y="2628900"/>
          <p14:tracePt t="216913" x="5492750" y="2641600"/>
          <p14:tracePt t="216930" x="5619750" y="2647950"/>
          <p14:tracePt t="216947" x="5791200" y="2616200"/>
          <p14:tracePt t="216948" x="5867400" y="2597150"/>
          <p14:tracePt t="216963" x="6019800" y="2527300"/>
          <p14:tracePt t="216980" x="6165850" y="2406650"/>
          <p14:tracePt t="216997" x="6229350" y="2273300"/>
          <p14:tracePt t="217013" x="6242050" y="2152650"/>
          <p14:tracePt t="217034" x="6242050" y="2012950"/>
          <p14:tracePt t="217036" x="6229350" y="1962150"/>
          <p14:tracePt t="217050" x="6210300" y="1924050"/>
          <p14:tracePt t="217052" x="6184900" y="1885950"/>
          <p14:tracePt t="217063" x="6153150" y="1854200"/>
          <p14:tracePt t="217080" x="6057900" y="1809750"/>
          <p14:tracePt t="217101" x="5861050" y="1809750"/>
          <p14:tracePt t="217118" x="5708650" y="1860550"/>
          <p14:tracePt t="217131" x="5645150" y="1892300"/>
          <p14:tracePt t="217147" x="5486400" y="1981200"/>
          <p14:tracePt t="217164" x="5353050" y="2089150"/>
          <p14:tracePt t="217166" x="5308600" y="2133600"/>
          <p14:tracePt t="217181" x="5264150" y="2241550"/>
          <p14:tracePt t="217197" x="5308600" y="2336800"/>
          <p14:tracePt t="217213" x="5448300" y="2406650"/>
          <p14:tracePt t="217230" x="5689600" y="2457450"/>
          <p14:tracePt t="217251" x="6026150" y="2489200"/>
          <p14:tracePt t="217264" x="6413500" y="2501900"/>
          <p14:tracePt t="217280" x="6781800" y="2495550"/>
          <p14:tracePt t="217297" x="7156450" y="2470150"/>
          <p14:tracePt t="217314" x="7480300" y="2438400"/>
          <p14:tracePt t="217331" x="7708900" y="2406650"/>
          <p14:tracePt t="217348" x="7912100" y="2368550"/>
          <p14:tracePt t="217352" x="7975600" y="2349500"/>
          <p14:tracePt t="217364" x="8007350" y="2336800"/>
          <p14:tracePt t="217366" x="8013700" y="2330450"/>
          <p14:tracePt t="217381" x="8020050" y="2317750"/>
          <p14:tracePt t="217397" x="7994650" y="2279650"/>
          <p14:tracePt t="217414" x="7956550" y="2254250"/>
          <p14:tracePt t="217416" x="7905750" y="2228850"/>
          <p14:tracePt t="217430" x="7753350" y="2165350"/>
          <p14:tracePt t="217448" x="7575550" y="2101850"/>
          <p14:tracePt t="217464" x="7397750" y="2044700"/>
          <p14:tracePt t="217480" x="7207250" y="2000250"/>
          <p14:tracePt t="217497" x="7061200" y="1968500"/>
          <p14:tracePt t="217518" x="6851650" y="1955800"/>
          <p14:tracePt t="217521" x="6769100" y="1955800"/>
          <p14:tracePt t="217530" x="6673850" y="1955800"/>
          <p14:tracePt t="217547" x="6470650" y="1962150"/>
          <p14:tracePt t="217564" x="6267450" y="1981200"/>
          <p14:tracePt t="217581" x="6096000" y="2012950"/>
          <p14:tracePt t="217597" x="5975350" y="2051050"/>
          <p14:tracePt t="217614" x="5949950" y="2082800"/>
          <p14:tracePt t="217616" x="5949950" y="2101850"/>
          <p14:tracePt t="217630" x="5956300" y="2127250"/>
          <p14:tracePt t="217647" x="6051550" y="2209800"/>
          <p14:tracePt t="217664" x="6172200" y="2260600"/>
          <p14:tracePt t="217680" x="6337300" y="2305050"/>
          <p14:tracePt t="217697" x="6610350" y="2362200"/>
          <p14:tracePt t="217714" x="6959600" y="2400300"/>
          <p14:tracePt t="217731" x="7397750" y="2432050"/>
          <p14:tracePt t="217747" x="7842250" y="2438400"/>
          <p14:tracePt t="217768" x="8185150" y="2425700"/>
          <p14:tracePt t="217782" x="8483600" y="2387600"/>
          <p14:tracePt t="217797" x="8642350" y="2349500"/>
          <p14:tracePt t="217816" x="8667750" y="2324100"/>
          <p14:tracePt t="217830" x="8655050" y="2305050"/>
          <p14:tracePt t="217848" x="8566150" y="2254250"/>
          <p14:tracePt t="217865" x="8293100" y="2165350"/>
          <p14:tracePt t="217881" x="7969250" y="2063750"/>
          <p14:tracePt t="217898" x="7626350" y="1955800"/>
          <p14:tracePt t="217914" x="7194550" y="1828800"/>
          <p14:tracePt t="217931" x="6737350" y="1695450"/>
          <p14:tracePt t="217948" x="6261100" y="1549400"/>
          <p14:tracePt t="217964" x="5886450" y="1441450"/>
          <p14:tracePt t="217981" x="5676900" y="1390650"/>
          <p14:tracePt t="217998" x="5638800" y="1384300"/>
          <p14:tracePt t="220219" x="5626100" y="1397000"/>
          <p14:tracePt t="220228" x="5613400" y="1416050"/>
          <p14:tracePt t="220239" x="5588000" y="1447800"/>
          <p14:tracePt t="220241" x="5568950" y="1479550"/>
          <p14:tracePt t="220267" x="5518150" y="1536700"/>
          <p14:tracePt t="220284" x="5505450" y="1543050"/>
          <p14:tracePt t="220300" x="5492750" y="1549400"/>
          <p14:tracePt t="220316" x="5492750" y="1555750"/>
          <p14:tracePt t="220423" x="5486400" y="1555750"/>
          <p14:tracePt t="220431" x="5486400" y="1549400"/>
          <p14:tracePt t="220438" x="5473700" y="1530350"/>
          <p14:tracePt t="220452" x="5441950" y="1473200"/>
          <p14:tracePt t="220466" x="5422900" y="1447800"/>
          <p14:tracePt t="220483" x="5416550" y="1447800"/>
          <p14:tracePt t="220499" x="5416550" y="1441450"/>
          <p14:tracePt t="220536" x="5410200" y="1441450"/>
          <p14:tracePt t="220551" x="5403850" y="1435100"/>
          <p14:tracePt t="220568" x="5397500" y="1422400"/>
          <p14:tracePt t="220583" x="5378450" y="1403350"/>
          <p14:tracePt t="220600" x="5372100" y="1390650"/>
          <p14:tracePt t="220616" x="5365750" y="1390650"/>
          <p14:tracePt t="220666" x="5365750" y="1409700"/>
          <p14:tracePt t="220683" x="5359400" y="1460500"/>
          <p14:tracePt t="220700" x="5327650" y="1524000"/>
          <p14:tracePt t="220717" x="5257800" y="1606550"/>
          <p14:tracePt t="220734" x="5213350" y="1663700"/>
          <p14:tracePt t="220750" x="5175250" y="1695450"/>
          <p14:tracePt t="220767" x="5149850" y="1720850"/>
          <p14:tracePt t="220783" x="5111750" y="1746250"/>
          <p14:tracePt t="220800" x="5060950" y="1790700"/>
          <p14:tracePt t="220817" x="5016500" y="1835150"/>
          <p14:tracePt t="220834" x="4959350" y="1898650"/>
          <p14:tracePt t="220850" x="4914900" y="1949450"/>
          <p14:tracePt t="220868" x="4883150" y="2000250"/>
          <p14:tracePt t="220871" x="4864100" y="2025650"/>
          <p14:tracePt t="220883" x="4845050" y="2051050"/>
          <p14:tracePt t="220902" x="4787900" y="2114550"/>
          <p14:tracePt t="220919" x="4667250" y="2235200"/>
          <p14:tracePt t="220934" x="4603750" y="2292350"/>
          <p14:tracePt t="220950" x="4400550" y="2432050"/>
          <p14:tracePt t="220966" x="4222750" y="2520950"/>
          <p14:tracePt t="220983" x="4108450" y="2584450"/>
          <p14:tracePt t="221001" x="4051300" y="2628900"/>
          <p14:tracePt t="221017" x="4019550" y="2660650"/>
          <p14:tracePt t="221033" x="4000500" y="2679700"/>
          <p14:tracePt t="221052" x="3981450" y="2692400"/>
          <p14:tracePt t="221067" x="3962400" y="2711450"/>
          <p14:tracePt t="221084" x="3943350" y="2736850"/>
          <p14:tracePt t="221100" x="3930650" y="2755900"/>
          <p14:tracePt t="221117" x="3924300" y="2768600"/>
          <p14:tracePt t="221134" x="3917950" y="2774950"/>
          <p14:tracePt t="221210" x="3917950" y="2781300"/>
          <p14:tracePt t="221226" x="3917950" y="2787650"/>
          <p14:tracePt t="221236" x="3917950" y="2794000"/>
          <p14:tracePt t="221250" x="3924300" y="2806700"/>
          <p14:tracePt t="221267" x="3924300" y="2813050"/>
          <p14:tracePt t="221320" x="3930650" y="2813050"/>
          <p14:tracePt t="221335" x="3937000" y="2819400"/>
          <p14:tracePt t="221350" x="3981450" y="2838450"/>
          <p14:tracePt t="221367" x="4038600" y="2863850"/>
          <p14:tracePt t="221384" x="4083050" y="2882900"/>
          <p14:tracePt t="221401" x="4133850" y="2895600"/>
          <p14:tracePt t="221417" x="4210050" y="2901950"/>
          <p14:tracePt t="221434" x="4279900" y="2901950"/>
          <p14:tracePt t="221450" x="4330700" y="2882900"/>
          <p14:tracePt t="221467" x="4362450" y="2857500"/>
          <p14:tracePt t="221484" x="4387850" y="2832100"/>
          <p14:tracePt t="221501" x="4406900" y="2813050"/>
          <p14:tracePt t="221518" x="4413250" y="2794000"/>
          <p14:tracePt t="221521" x="4413250" y="2787650"/>
          <p14:tracePt t="221534" x="4413250" y="2781300"/>
          <p14:tracePt t="221551" x="4400550" y="2749550"/>
          <p14:tracePt t="221568" x="4381500" y="2724150"/>
          <p14:tracePt t="221584" x="4362450" y="2692400"/>
          <p14:tracePt t="221601" x="4318000" y="2641600"/>
          <p14:tracePt t="221618" x="4279900" y="2603500"/>
          <p14:tracePt t="221635" x="4260850" y="2584450"/>
          <p14:tracePt t="221650" x="4248150" y="2571750"/>
          <p14:tracePt t="221667" x="4241800" y="2565400"/>
          <p14:tracePt t="221685" x="4235450" y="2559050"/>
          <p14:tracePt t="221701" x="4222750" y="2559050"/>
          <p14:tracePt t="221718" x="4197350" y="2552700"/>
          <p14:tracePt t="221734" x="4146550" y="2546350"/>
          <p14:tracePt t="221751" x="4089400" y="2540000"/>
          <p14:tracePt t="221769" x="4051300" y="2533650"/>
          <p14:tracePt t="221784" x="4000500" y="2514600"/>
          <p14:tracePt t="221801" x="3962400" y="2514600"/>
          <p14:tracePt t="221817" x="3949700" y="2514600"/>
          <p14:tracePt t="221836" x="3943350" y="2527300"/>
          <p14:tracePt t="221851" x="3943350" y="2540000"/>
          <p14:tracePt t="221855" x="3943350" y="2546350"/>
          <p14:tracePt t="221868" x="3943350" y="2552700"/>
          <p14:tracePt t="221884" x="3943350" y="2565400"/>
          <p14:tracePt t="222008" x="3943350" y="2571750"/>
          <p14:tracePt t="222016" x="3943350" y="2578100"/>
          <p14:tracePt t="222024" x="3943350" y="2584450"/>
          <p14:tracePt t="222035" x="3943350" y="2590800"/>
          <p14:tracePt t="222051" x="3949700" y="2609850"/>
          <p14:tracePt t="222068" x="3949700" y="2616200"/>
          <p14:tracePt t="222176" x="3956050" y="2616200"/>
          <p14:tracePt t="222185" x="3956050" y="2609850"/>
          <p14:tracePt t="222201" x="3968750" y="2597150"/>
          <p14:tracePt t="222465" x="3968750" y="2603500"/>
          <p14:tracePt t="222472" x="3975100" y="2609850"/>
          <p14:tracePt t="222487" x="3975100" y="2616200"/>
          <p14:tracePt t="222523" x="3975100" y="2622550"/>
          <p14:tracePt t="222535" x="3975100" y="2628900"/>
          <p14:tracePt t="222553" x="3975100" y="2647950"/>
          <p14:tracePt t="222571" x="3962400" y="2679700"/>
          <p14:tracePt t="222585" x="3956050" y="2692400"/>
          <p14:tracePt t="222602" x="3949700" y="2705100"/>
          <p14:tracePt t="222605" x="3943350" y="2711450"/>
          <p14:tracePt t="222618" x="3943350" y="2717800"/>
          <p14:tracePt t="222640" x="3937000" y="2730500"/>
          <p14:tracePt t="222742" x="3937000" y="2724150"/>
          <p14:tracePt t="222750" x="3943350" y="2724150"/>
          <p14:tracePt t="222769" x="3943350" y="2717800"/>
          <p14:tracePt t="222785" x="3949700" y="2711450"/>
          <p14:tracePt t="222802" x="3956050" y="2711450"/>
          <p14:tracePt t="222922" x="3956050" y="2705100"/>
          <p14:tracePt t="223554" x="3956050" y="2711450"/>
          <p14:tracePt t="223846" x="3962400" y="2711450"/>
          <p14:tracePt t="223856" x="3968750" y="2711450"/>
          <p14:tracePt t="223869" x="3987800" y="2705100"/>
          <p14:tracePt t="223886" x="4000500" y="2705100"/>
          <p14:tracePt t="223903" x="4013200" y="2698750"/>
          <p14:tracePt t="223920" x="4025900" y="2686050"/>
          <p14:tracePt t="223936" x="4038600" y="2686050"/>
          <p14:tracePt t="223953" x="4038600" y="2679700"/>
          <p14:tracePt t="224273" x="4038600" y="2686050"/>
          <p14:tracePt t="224281" x="4044950" y="2686050"/>
          <p14:tracePt t="224407" x="4044950" y="2692400"/>
          <p14:tracePt t="224421" x="4044950" y="2698750"/>
          <p14:tracePt t="224438" x="4044950" y="2705100"/>
          <p14:tracePt t="224454" x="4038600" y="2711450"/>
          <p14:tracePt t="224801" x="4032250" y="2717800"/>
          <p14:tracePt t="224809" x="4025900" y="2717800"/>
          <p14:tracePt t="224820" x="4025900" y="2724150"/>
          <p14:tracePt t="224837" x="4013200" y="2724150"/>
          <p14:tracePt t="224840" x="4013200" y="2730500"/>
          <p14:tracePt t="224854" x="4006850" y="2730500"/>
          <p14:tracePt t="224871" x="4000500" y="2736850"/>
          <p14:tracePt t="225059" x="4006850" y="2736850"/>
          <p14:tracePt t="225067" x="4013200" y="2743200"/>
          <p14:tracePt t="225073" x="4044950" y="2749550"/>
          <p14:tracePt t="225088" x="4095750" y="2768600"/>
          <p14:tracePt t="225105" x="4267200" y="2806700"/>
          <p14:tracePt t="225120" x="4387850" y="2832100"/>
          <p14:tracePt t="225138" x="4476750" y="2844800"/>
          <p14:tracePt t="225154" x="4521200" y="2844800"/>
          <p14:tracePt t="225156" x="4552950" y="2844800"/>
          <p14:tracePt t="225170" x="4591050" y="2844800"/>
          <p14:tracePt t="225189" x="4610100" y="2838450"/>
          <p14:tracePt t="225203" x="4635500" y="2825750"/>
          <p14:tracePt t="225220" x="4667250" y="2813050"/>
          <p14:tracePt t="225237" x="4718050" y="2800350"/>
          <p14:tracePt t="225253" x="4775200" y="2787650"/>
          <p14:tracePt t="225270" x="4845050" y="2774950"/>
          <p14:tracePt t="225287" x="4895850" y="2762250"/>
          <p14:tracePt t="225306" x="4933950" y="2736850"/>
          <p14:tracePt t="225321" x="4946650" y="2724150"/>
          <p14:tracePt t="225337" x="4965700" y="2711450"/>
          <p14:tracePt t="225354" x="4978400" y="2692400"/>
          <p14:tracePt t="225355" x="4984750" y="2692400"/>
          <p14:tracePt t="225370" x="5003800" y="2679700"/>
          <p14:tracePt t="225387" x="5035550" y="2660650"/>
          <p14:tracePt t="225405" x="5054600" y="2654300"/>
          <p14:tracePt t="225420" x="5067300" y="2647950"/>
          <p14:tracePt t="225437" x="5073650" y="2647950"/>
          <p14:tracePt t="225498" x="5080000" y="2647950"/>
          <p14:tracePt t="225511" x="5086350" y="2647950"/>
          <p14:tracePt t="225522" x="5092700" y="2647950"/>
          <p14:tracePt t="225537" x="5105400" y="2647950"/>
          <p14:tracePt t="225607" x="5118100" y="2660650"/>
          <p14:tracePt t="225616" x="5124450" y="2660650"/>
          <p14:tracePt t="225625" x="5149850" y="2673350"/>
          <p14:tracePt t="225639" x="5213350" y="2698750"/>
          <p14:tracePt t="225654" x="5289550" y="2717800"/>
          <p14:tracePt t="225672" x="5365750" y="2730500"/>
          <p14:tracePt t="225687" x="5422900" y="2743200"/>
          <p14:tracePt t="225706" x="5461000" y="2743200"/>
          <p14:tracePt t="225724" x="5480050" y="2743200"/>
          <p14:tracePt t="225737" x="5499100" y="2743200"/>
          <p14:tracePt t="225754" x="5511800" y="2743200"/>
          <p14:tracePt t="225771" x="5530850" y="2743200"/>
          <p14:tracePt t="225773" x="5543550" y="2743200"/>
          <p14:tracePt t="225788" x="5556250" y="2736850"/>
          <p14:tracePt t="225805" x="5575300" y="2724150"/>
          <p14:tracePt t="225821" x="5581650" y="2711450"/>
          <p14:tracePt t="225838" x="5581650" y="2698750"/>
          <p14:tracePt t="225854" x="5588000" y="2692400"/>
          <p14:tracePt t="225871" x="5588000" y="2673350"/>
          <p14:tracePt t="225889" x="5588000" y="2654300"/>
          <p14:tracePt t="225904" x="5588000" y="2635250"/>
          <p14:tracePt t="225921" x="5588000" y="2616200"/>
          <p14:tracePt t="225938" x="5588000" y="2597150"/>
          <p14:tracePt t="225954" x="5588000" y="2578100"/>
          <p14:tracePt t="225971" x="5588000" y="2565400"/>
          <p14:tracePt t="225990" x="5588000" y="2546350"/>
          <p14:tracePt t="226004" x="5581650" y="2527300"/>
          <p14:tracePt t="226021" x="5568950" y="2514600"/>
          <p14:tracePt t="226038" x="5556250" y="2501900"/>
          <p14:tracePt t="226040" x="5543550" y="2495550"/>
          <p14:tracePt t="226055" x="5518150" y="2482850"/>
          <p14:tracePt t="226072" x="5499100" y="2476500"/>
          <p14:tracePt t="226087" x="5467350" y="2470150"/>
          <p14:tracePt t="226104" x="5448300" y="2463800"/>
          <p14:tracePt t="226123" x="5410200" y="2463800"/>
          <p14:tracePt t="226138" x="5365750" y="2463800"/>
          <p14:tracePt t="226154" x="5334000" y="2457450"/>
          <p14:tracePt t="226171" x="5289550" y="2457450"/>
          <p14:tracePt t="226188" x="5257800" y="2457450"/>
          <p14:tracePt t="226204" x="5226050" y="2457450"/>
          <p14:tracePt t="226221" x="5175250" y="2457450"/>
          <p14:tracePt t="226238" x="5143500" y="2457450"/>
          <p14:tracePt t="226254" x="5118100" y="2457450"/>
          <p14:tracePt t="226271" x="5092700" y="2457450"/>
          <p14:tracePt t="226290" x="5086350" y="2457450"/>
          <p14:tracePt t="226340" x="5080000" y="2457450"/>
          <p14:tracePt t="226354" x="5060950" y="2457450"/>
          <p14:tracePt t="226371" x="5041900" y="2463800"/>
          <p14:tracePt t="226388" x="5016500" y="2470150"/>
          <p14:tracePt t="226404" x="4991100" y="2482850"/>
          <p14:tracePt t="226423" x="4978400" y="2489200"/>
          <p14:tracePt t="226438" x="4965700" y="2495550"/>
          <p14:tracePt t="226471" x="4959350" y="2501900"/>
          <p14:tracePt t="226506" x="4959350" y="2508250"/>
          <p14:tracePt t="226523" x="4959350" y="2520950"/>
          <p14:tracePt t="226538" x="4965700" y="2546350"/>
          <p14:tracePt t="226554" x="4978400" y="2571750"/>
          <p14:tracePt t="226572" x="4984750" y="2603500"/>
          <p14:tracePt t="226588" x="5003800" y="2628900"/>
          <p14:tracePt t="226605" x="5016500" y="2654300"/>
          <p14:tracePt t="226621" x="5029200" y="2667000"/>
          <p14:tracePt t="226623" x="5029200" y="2673350"/>
          <p14:tracePt t="226638" x="5041900" y="2679700"/>
          <p14:tracePt t="226655" x="5067300" y="2698750"/>
          <p14:tracePt t="226671" x="5111750" y="2724150"/>
          <p14:tracePt t="226688" x="5162550" y="2743200"/>
          <p14:tracePt t="226705" x="5194300" y="2755900"/>
          <p14:tracePt t="226722" x="5232400" y="2768600"/>
          <p14:tracePt t="226739" x="5283200" y="2774950"/>
          <p14:tracePt t="226755" x="5321300" y="2774950"/>
          <p14:tracePt t="226772" x="5378450" y="2774950"/>
          <p14:tracePt t="226788" x="5435600" y="2755900"/>
          <p14:tracePt t="226805" x="5480050" y="2736850"/>
          <p14:tracePt t="226821" x="5524500" y="2724150"/>
          <p14:tracePt t="226840" x="5556250" y="2705100"/>
          <p14:tracePt t="226858" x="5581650" y="2686050"/>
          <p14:tracePt t="226872" x="5594350" y="2679700"/>
          <p14:tracePt t="226889" x="5613400" y="2660650"/>
          <p14:tracePt t="226906" x="5626100" y="2647950"/>
          <p14:tracePt t="226924" x="5626100" y="2628900"/>
          <p14:tracePt t="226938" x="5632450" y="2609850"/>
          <p14:tracePt t="226955" x="5632450" y="2590800"/>
          <p14:tracePt t="226972" x="5632450" y="2565400"/>
          <p14:tracePt t="226988" x="5619750" y="2540000"/>
          <p14:tracePt t="227005" x="5613400" y="2520950"/>
          <p14:tracePt t="227021" x="5600700" y="2495550"/>
          <p14:tracePt t="227038" x="5594350" y="2482850"/>
          <p14:tracePt t="227055" x="5575300" y="2470150"/>
          <p14:tracePt t="227072" x="5549900" y="2457450"/>
          <p14:tracePt t="227090" x="5511800" y="2444750"/>
          <p14:tracePt t="227106" x="5454650" y="2432050"/>
          <p14:tracePt t="227124" x="5391150" y="2419350"/>
          <p14:tracePt t="227138" x="5365750" y="2413000"/>
          <p14:tracePt t="227140" x="5346700" y="2406650"/>
          <p14:tracePt t="227156" x="5289550" y="2400300"/>
          <p14:tracePt t="227172" x="5257800" y="2400300"/>
          <p14:tracePt t="227188" x="5226050" y="2393950"/>
          <p14:tracePt t="227205" x="5194300" y="2393950"/>
          <p14:tracePt t="227222" x="5156200" y="2393950"/>
          <p14:tracePt t="227241" x="5124450" y="2393950"/>
          <p14:tracePt t="227244" x="5111750" y="2393950"/>
          <p14:tracePt t="227255" x="5099050" y="2393950"/>
          <p14:tracePt t="227272" x="5067300" y="2393950"/>
          <p14:tracePt t="227289" x="5035550" y="2400300"/>
          <p14:tracePt t="227305" x="5003800" y="2406650"/>
          <p14:tracePt t="227322" x="4978400" y="2406650"/>
          <p14:tracePt t="227339" x="4959350" y="2419350"/>
          <p14:tracePt t="227356" x="4946650" y="2432050"/>
          <p14:tracePt t="227373" x="4940300" y="2463800"/>
          <p14:tracePt t="227389" x="4933950" y="2489200"/>
          <p14:tracePt t="227406" x="4933950" y="2520950"/>
          <p14:tracePt t="227422" x="4933950" y="2559050"/>
          <p14:tracePt t="227439" x="4933950" y="2590800"/>
          <p14:tracePt t="227456" x="4933950" y="2616200"/>
          <p14:tracePt t="227472" x="4933950" y="2635250"/>
          <p14:tracePt t="227489" x="4953000" y="2647950"/>
          <p14:tracePt t="227506" x="4991100" y="2673350"/>
          <p14:tracePt t="227522" x="5073650" y="2698750"/>
          <p14:tracePt t="227539" x="5149850" y="2711450"/>
          <p14:tracePt t="227555" x="5232400" y="2717800"/>
          <p14:tracePt t="227572" x="5327650" y="2717800"/>
          <p14:tracePt t="227590" x="5422900" y="2717800"/>
          <p14:tracePt t="227607" x="5454650" y="2717800"/>
          <p14:tracePt t="227623" x="5530850" y="2698750"/>
          <p14:tracePt t="227639" x="5556250" y="2679700"/>
          <p14:tracePt t="227656" x="5581650" y="2667000"/>
          <p14:tracePt t="227672" x="5607050" y="2654300"/>
          <p14:tracePt t="227689" x="5632450" y="2622550"/>
          <p14:tracePt t="227706" x="5645150" y="2603500"/>
          <p14:tracePt t="227722" x="5657850" y="2584450"/>
          <p14:tracePt t="227739" x="5657850" y="2559050"/>
          <p14:tracePt t="227756" x="5657850" y="2540000"/>
          <p14:tracePt t="227772" x="5651500" y="2527300"/>
          <p14:tracePt t="227789" x="5638800" y="2508250"/>
          <p14:tracePt t="227806" x="5619750" y="2489200"/>
          <p14:tracePt t="227823" x="5581650" y="2470150"/>
          <p14:tracePt t="227839" x="5530850" y="2451100"/>
          <p14:tracePt t="227856" x="5511800" y="2444750"/>
          <p14:tracePt t="227873" x="5397500" y="2432050"/>
          <p14:tracePt t="227890" x="5327650" y="2432050"/>
          <p14:tracePt t="227906" x="5232400" y="2432050"/>
          <p14:tracePt t="227923" x="5175250" y="2432050"/>
          <p14:tracePt t="227941" x="5124450" y="2432050"/>
          <p14:tracePt t="227956" x="5060950" y="2432050"/>
          <p14:tracePt t="227973" x="5029200" y="2432050"/>
          <p14:tracePt t="227991" x="5003800" y="2432050"/>
          <p14:tracePt t="227993" x="4997450" y="2432050"/>
          <p14:tracePt t="228010" x="4991100" y="2432050"/>
          <p14:tracePt t="228034" x="4984750" y="2432050"/>
          <p14:tracePt t="228057" x="4972050" y="2444750"/>
          <p14:tracePt t="228073" x="4959350" y="2463800"/>
          <p14:tracePt t="228090" x="4946650" y="2482850"/>
          <p14:tracePt t="228106" x="4946650" y="2501900"/>
          <p14:tracePt t="228122" x="4940300" y="2533650"/>
          <p14:tracePt t="228140" x="4940300" y="2559050"/>
          <p14:tracePt t="228156" x="4940300" y="2584450"/>
          <p14:tracePt t="228173" x="4959350" y="2622550"/>
          <p14:tracePt t="228190" x="4997450" y="2647950"/>
          <p14:tracePt t="228206" x="5048250" y="2679700"/>
          <p14:tracePt t="228223" x="5111750" y="2717800"/>
          <p14:tracePt t="228239" x="5162550" y="2736850"/>
          <p14:tracePt t="228256" x="5200650" y="2755900"/>
          <p14:tracePt t="228273" x="5213350" y="2762250"/>
          <p14:tracePt t="228289" x="5226050" y="2768600"/>
          <p14:tracePt t="228307" x="5232400" y="2774950"/>
          <p14:tracePt t="228339" x="5238750" y="2781300"/>
          <p14:tracePt t="228356" x="5245100" y="2781300"/>
          <p14:tracePt t="228373" x="5251450" y="2781300"/>
          <p14:tracePt t="228390" x="5257800" y="2781300"/>
          <p14:tracePt t="228629" x="5264150" y="2781300"/>
          <p14:tracePt t="228723" x="5264150" y="2774950"/>
          <p14:tracePt t="228732" x="5283200" y="2768600"/>
          <p14:tracePt t="228741" x="5308600" y="2749550"/>
          <p14:tracePt t="228756" x="5353050" y="2717800"/>
          <p14:tracePt t="228773" x="5384800" y="2698750"/>
          <p14:tracePt t="228790" x="5403850" y="2686050"/>
          <p14:tracePt t="228807" x="5410200" y="2679700"/>
          <p14:tracePt t="228823" x="5410200" y="2673350"/>
          <p14:tracePt t="228859" x="5403850" y="2673350"/>
          <p14:tracePt t="228873" x="5372100" y="2673350"/>
          <p14:tracePt t="228890" x="5327650" y="2667000"/>
          <p14:tracePt t="228907" x="5264150" y="2660650"/>
          <p14:tracePt t="228923" x="5200650" y="2647950"/>
          <p14:tracePt t="228940" x="5118100" y="2628900"/>
          <p14:tracePt t="228957" x="5067300" y="2616200"/>
          <p14:tracePt t="228974" x="5041900" y="2609850"/>
          <p14:tracePt t="228991" x="5035550" y="2609850"/>
          <p14:tracePt t="229023" x="5041900" y="2609850"/>
          <p14:tracePt t="229041" x="5060950" y="2622550"/>
          <p14:tracePt t="229057" x="5080000" y="2628900"/>
          <p14:tracePt t="229074" x="5105400" y="2635250"/>
          <p14:tracePt t="229090" x="5162550" y="2641600"/>
          <p14:tracePt t="229109" x="5251450" y="2641600"/>
          <p14:tracePt t="229124" x="5308600" y="2635250"/>
          <p14:tracePt t="229141" x="5410200" y="2628900"/>
          <p14:tracePt t="229157" x="5467350" y="2628900"/>
          <p14:tracePt t="229173" x="5499100" y="2628900"/>
          <p14:tracePt t="229192" x="5511800" y="2628900"/>
          <p14:tracePt t="229207" x="5524500" y="2628900"/>
          <p14:tracePt t="229224" x="5530850" y="2628900"/>
          <p14:tracePt t="229277" x="5530850" y="2622550"/>
          <p14:tracePt t="229356" x="5537200" y="2622550"/>
          <p14:tracePt t="229363" x="5543550" y="2622550"/>
          <p14:tracePt t="229374" x="5556250" y="2622550"/>
          <p14:tracePt t="229391" x="5594350" y="2628900"/>
          <p14:tracePt t="229407" x="5626100" y="2628900"/>
          <p14:tracePt t="229424" x="5645150" y="2628900"/>
          <p14:tracePt t="229441" x="5651500" y="2628900"/>
          <p14:tracePt t="229526" x="5645150" y="2628900"/>
          <p14:tracePt t="229533" x="5638800" y="2628900"/>
          <p14:tracePt t="229542" x="5632450" y="2628900"/>
          <p14:tracePt t="229561" x="5626100" y="2628900"/>
          <p14:tracePt t="229574" x="5619750" y="2628900"/>
          <p14:tracePt t="229590" x="5613400" y="2622550"/>
          <p14:tracePt t="229608" x="5607050" y="2622550"/>
          <p14:tracePt t="229624" x="5600700" y="2616200"/>
          <p14:tracePt t="229642" x="5594350" y="2609850"/>
          <p14:tracePt t="229644" x="5588000" y="2609850"/>
          <p14:tracePt t="229657" x="5588000" y="2603500"/>
          <p14:tracePt t="229674" x="5581650" y="2590800"/>
          <p14:tracePt t="229691" x="5581650" y="2578100"/>
          <p14:tracePt t="229708" x="5581650" y="2571750"/>
          <p14:tracePt t="229724" x="5581650" y="2552700"/>
          <p14:tracePt t="229741" x="5588000" y="2540000"/>
          <p14:tracePt t="229758" x="5594350" y="2527300"/>
          <p14:tracePt t="229777" x="5594350" y="2514600"/>
          <p14:tracePt t="229791" x="5594350" y="2501900"/>
          <p14:tracePt t="229809" x="5588000" y="2495550"/>
          <p14:tracePt t="229827" x="5581650" y="2482850"/>
          <p14:tracePt t="229841" x="5575300" y="2476500"/>
          <p14:tracePt t="229858" x="5562600" y="2470150"/>
          <p14:tracePt t="229874" x="5549900" y="2457450"/>
          <p14:tracePt t="229891" x="5518150" y="2444750"/>
          <p14:tracePt t="229909" x="5486400" y="2432050"/>
          <p14:tracePt t="229924" x="5454650" y="2425700"/>
          <p14:tracePt t="229941" x="5397500" y="2419350"/>
          <p14:tracePt t="229958" x="5359400" y="2413000"/>
          <p14:tracePt t="229960" x="5346700" y="2406650"/>
          <p14:tracePt t="229975" x="5321300" y="2400300"/>
          <p14:tracePt t="229991" x="5283200" y="2393950"/>
          <p14:tracePt t="230007" x="5257800" y="2387600"/>
          <p14:tracePt t="230024" x="5213350" y="2381250"/>
          <p14:tracePt t="230041" x="5137150" y="2381250"/>
          <p14:tracePt t="230058" x="5054600" y="2381250"/>
          <p14:tracePt t="230075" x="4978400" y="2381250"/>
          <p14:tracePt t="230091" x="4921250" y="2387600"/>
          <p14:tracePt t="230108" x="4889500" y="2393950"/>
          <p14:tracePt t="230124" x="4870450" y="2413000"/>
          <p14:tracePt t="230141" x="4864100" y="2444750"/>
          <p14:tracePt t="230158" x="4864100" y="2470150"/>
          <p14:tracePt t="230174" x="4883150" y="2508250"/>
          <p14:tracePt t="230191" x="4914900" y="2559050"/>
          <p14:tracePt t="230208" x="4946650" y="2590800"/>
          <p14:tracePt t="230225" x="4997450" y="2654300"/>
          <p14:tracePt t="230242" x="5035550" y="2692400"/>
          <p14:tracePt t="230258" x="5060950" y="2717800"/>
          <p14:tracePt t="230274" x="5086350" y="2749550"/>
          <p14:tracePt t="230291" x="5099050" y="2762250"/>
          <p14:tracePt t="230308" x="5105400" y="2768600"/>
          <p14:tracePt t="230341" x="5099050" y="2768600"/>
          <p14:tracePt t="230360" x="5080000" y="2762250"/>
          <p14:tracePt t="235875" x="5073650" y="2755900"/>
          <p14:tracePt t="235884" x="5060950" y="2743200"/>
          <p14:tracePt t="235897" x="4959350" y="2686050"/>
          <p14:tracePt t="235915" x="4806950" y="2641600"/>
          <p14:tracePt t="235931" x="4686300" y="2603500"/>
          <p14:tracePt t="235946" x="4654550" y="2603500"/>
          <p14:tracePt t="235963" x="4648200" y="2597150"/>
          <p14:tracePt t="235980" x="4616450" y="2597150"/>
          <p14:tracePt t="235996" x="4540250" y="2590800"/>
          <p14:tracePt t="236013" x="4362450" y="2590800"/>
          <p14:tracePt t="236029" x="4191000" y="2590800"/>
          <p14:tracePt t="236048" x="4044950" y="2590800"/>
          <p14:tracePt t="236063" x="3917950" y="2584450"/>
          <p14:tracePt t="236079" x="3860800" y="2578100"/>
          <p14:tracePt t="236096" x="3854450" y="2578100"/>
          <p14:tracePt t="236113" x="3854450" y="2571750"/>
          <p14:tracePt t="236130" x="3860800" y="2571750"/>
          <p14:tracePt t="236148" x="3854450" y="2584450"/>
          <p14:tracePt t="236165" x="3829050" y="2609850"/>
          <p14:tracePt t="236180" x="3803650" y="2635250"/>
          <p14:tracePt t="236198" x="3790950" y="2654300"/>
          <p14:tracePt t="236215" x="3784600" y="2673350"/>
          <p14:tracePt t="236230" x="3790950" y="2692400"/>
          <p14:tracePt t="236246" x="3803650" y="2711450"/>
          <p14:tracePt t="236263" x="3810000" y="2711450"/>
          <p14:tracePt t="236280" x="3829050" y="2717800"/>
          <p14:tracePt t="236296" x="3860800" y="2717800"/>
          <p14:tracePt t="236315" x="3886200" y="2717800"/>
          <p14:tracePt t="236330" x="3911600" y="2717800"/>
          <p14:tracePt t="236346" x="3930650" y="2717800"/>
          <p14:tracePt t="236363" x="3937000" y="2717800"/>
          <p14:tracePt t="236380" x="3949700" y="2717800"/>
          <p14:tracePt t="236382" x="3956050" y="2717800"/>
          <p14:tracePt t="236396" x="3962400" y="2717800"/>
          <p14:tracePt t="236413" x="3968750" y="2717800"/>
          <p14:tracePt t="236430" x="3981450" y="2717800"/>
          <p14:tracePt t="236463" x="3987800" y="2717800"/>
          <p14:tracePt t="236480" x="3994150" y="2717800"/>
          <p14:tracePt t="236496" x="4006850" y="2717800"/>
          <p14:tracePt t="236513" x="4025900" y="2711450"/>
          <p14:tracePt t="236530" x="4064000" y="2679700"/>
          <p14:tracePt t="236546" x="4095750" y="2641600"/>
          <p14:tracePt t="236563" x="4114800" y="2616200"/>
          <p14:tracePt t="236580" x="4127500" y="2584450"/>
          <p14:tracePt t="236596" x="4121150" y="2559050"/>
          <p14:tracePt t="236613" x="4095750" y="2540000"/>
          <p14:tracePt t="236630" x="4019550" y="2514600"/>
          <p14:tracePt t="236648" x="4000500" y="2508250"/>
          <p14:tracePt t="236649" x="3975100" y="2501900"/>
          <p14:tracePt t="236663" x="3930650" y="2489200"/>
          <p14:tracePt t="236680" x="3898900" y="2476500"/>
          <p14:tracePt t="236696" x="3854450" y="2470150"/>
          <p14:tracePt t="236715" x="3771900" y="2470150"/>
          <p14:tracePt t="236730" x="3670300" y="2470150"/>
          <p14:tracePt t="236746" x="3543300" y="2444750"/>
          <p14:tracePt t="236763" x="3441700" y="2425700"/>
          <p14:tracePt t="236780" x="3352800" y="2413000"/>
          <p14:tracePt t="236796" x="3333750" y="2413000"/>
          <p14:tracePt t="236813" x="3327400" y="2438400"/>
          <p14:tracePt t="236830" x="3378200" y="2501900"/>
          <p14:tracePt t="236847" x="3460750" y="2565400"/>
          <p14:tracePt t="236850" x="3517900" y="2597150"/>
          <p14:tracePt t="236864" x="3613150" y="2641600"/>
          <p14:tracePt t="236881" x="3860800" y="2717800"/>
          <p14:tracePt t="236898" x="4019550" y="2749550"/>
          <p14:tracePt t="236914" x="4178300" y="2755900"/>
          <p14:tracePt t="236930" x="4298950" y="2743200"/>
          <p14:tracePt t="236947" x="4318000" y="2717800"/>
          <p14:tracePt t="236964" x="4318000" y="2686050"/>
          <p14:tracePt t="236980" x="4298950" y="2654300"/>
          <p14:tracePt t="236997" x="4279900" y="2641600"/>
          <p14:tracePt t="237013" x="4254500" y="2622550"/>
          <p14:tracePt t="237030" x="4222750" y="2609850"/>
          <p14:tracePt t="237046" x="4184650" y="2603500"/>
          <p14:tracePt t="237064" x="4127500" y="2603500"/>
          <p14:tracePt t="237066" x="4083050" y="2603500"/>
          <p14:tracePt t="237080" x="3975100" y="2603500"/>
          <p14:tracePt t="237098" x="3873500" y="2609850"/>
          <p14:tracePt t="237114" x="3790950" y="2616200"/>
          <p14:tracePt t="237130" x="3752850" y="2622550"/>
          <p14:tracePt t="237147" x="3740150" y="2622550"/>
          <p14:tracePt t="237180" x="3740150" y="2635250"/>
          <p14:tracePt t="237197" x="3778250" y="2667000"/>
          <p14:tracePt t="237201" x="3803650" y="2686050"/>
          <p14:tracePt t="237214" x="3829050" y="2705100"/>
          <p14:tracePt t="237230" x="3943350" y="2755900"/>
          <p14:tracePt t="237247" x="4038600" y="2794000"/>
          <p14:tracePt t="237263" x="4152900" y="2832100"/>
          <p14:tracePt t="237280" x="4267200" y="2857500"/>
          <p14:tracePt t="237297" x="4362450" y="2876550"/>
          <p14:tracePt t="237314" x="4406900" y="2882900"/>
          <p14:tracePt t="237330" x="4425950" y="2882900"/>
          <p14:tracePt t="237366" x="4432300" y="2876550"/>
          <p14:tracePt t="237381" x="4457700" y="2863850"/>
          <p14:tracePt t="237398" x="4572000" y="2838450"/>
          <p14:tracePt t="237414" x="4711700" y="2819400"/>
          <p14:tracePt t="237430" x="4870450" y="2806700"/>
          <p14:tracePt t="237450" x="4972050" y="2794000"/>
          <p14:tracePt t="237464" x="5003800" y="2768600"/>
          <p14:tracePt t="237480" x="5022850" y="2736850"/>
          <p14:tracePt t="237497" x="5035550" y="2692400"/>
          <p14:tracePt t="237501" x="5035550" y="2673350"/>
          <p14:tracePt t="237514" x="5041900" y="2647950"/>
          <p14:tracePt t="237531" x="5041900" y="2616200"/>
          <p14:tracePt t="237547" x="5054600" y="2603500"/>
          <p14:tracePt t="237613" x="5060950" y="2603500"/>
          <p14:tracePt t="237620" x="5067300" y="2603500"/>
          <p14:tracePt t="237631" x="5086350" y="2603500"/>
          <p14:tracePt t="237649" x="5187950" y="2622550"/>
          <p14:tracePt t="237664" x="5245100" y="2635250"/>
          <p14:tracePt t="237681" x="5327650" y="2660650"/>
          <p14:tracePt t="237684" x="5378450" y="2673350"/>
          <p14:tracePt t="237698" x="5410200" y="2686050"/>
          <p14:tracePt t="237714" x="5486400" y="2698750"/>
          <p14:tracePt t="237731" x="5524500" y="2705100"/>
          <p14:tracePt t="237747" x="5568950" y="2705100"/>
          <p14:tracePt t="237764" x="5600700" y="2692400"/>
          <p14:tracePt t="237781" x="5632450" y="2679700"/>
          <p14:tracePt t="237798" x="5657850" y="2654300"/>
          <p14:tracePt t="237814" x="5670550" y="2628900"/>
          <p14:tracePt t="237833" x="5676900" y="2609850"/>
          <p14:tracePt t="237848" x="5676900" y="2578100"/>
          <p14:tracePt t="237864" x="5664200" y="2552700"/>
          <p14:tracePt t="237881" x="5638800" y="2520950"/>
          <p14:tracePt t="237884" x="5632450" y="2514600"/>
          <p14:tracePt t="237897" x="5613400" y="2495550"/>
          <p14:tracePt t="237916" x="5568950" y="2463800"/>
          <p14:tracePt t="237931" x="5530850" y="2444750"/>
          <p14:tracePt t="237949" x="5499100" y="2432050"/>
          <p14:tracePt t="237965" x="5467350" y="2419350"/>
          <p14:tracePt t="237983" x="5441950" y="2406650"/>
          <p14:tracePt t="237998" x="5429250" y="2406650"/>
          <p14:tracePt t="238014" x="5416550" y="2406650"/>
          <p14:tracePt t="238031" x="5391150" y="2432050"/>
          <p14:tracePt t="238048" x="5359400" y="2463800"/>
          <p14:tracePt t="238065" x="5353050" y="2489200"/>
          <p14:tracePt t="238082" x="5346700" y="2546350"/>
          <p14:tracePt t="238098" x="5384800" y="2609850"/>
          <p14:tracePt t="238114" x="5461000" y="2667000"/>
          <p14:tracePt t="238131" x="5543550" y="2686050"/>
          <p14:tracePt t="238148" x="5632450" y="2686050"/>
          <p14:tracePt t="238164" x="5734050" y="2686050"/>
          <p14:tracePt t="238182" x="5822950" y="2686050"/>
          <p14:tracePt t="238198" x="5886450" y="2673350"/>
          <p14:tracePt t="238214" x="5918200" y="2660650"/>
          <p14:tracePt t="238231" x="5943600" y="2647950"/>
          <p14:tracePt t="238249" x="5981700" y="2641600"/>
          <p14:tracePt t="238265" x="6019800" y="2641600"/>
          <p14:tracePt t="238281" x="6019800" y="2628900"/>
          <p14:tracePt t="238298" x="6019800" y="2622550"/>
          <p14:tracePt t="238315" x="6019800" y="2616200"/>
          <p14:tracePt t="238407" x="6019800" y="2628900"/>
          <p14:tracePt t="238418" x="6032500" y="2654300"/>
          <p14:tracePt t="238431" x="6051550" y="2692400"/>
          <p14:tracePt t="238448" x="6057900" y="2724150"/>
          <p14:tracePt t="238464" x="6057900" y="2736850"/>
          <p14:tracePt t="238481" x="6057900" y="2743200"/>
          <p14:tracePt t="238659" x="6064250" y="2743200"/>
          <p14:tracePt t="238668" x="6076950" y="2743200"/>
          <p14:tracePt t="238682" x="6121400" y="2743200"/>
          <p14:tracePt t="238698" x="6267450" y="2743200"/>
          <p14:tracePt t="238716" x="6445250" y="2755900"/>
          <p14:tracePt t="238732" x="6616700" y="2774950"/>
          <p14:tracePt t="238748" x="6762750" y="2794000"/>
          <p14:tracePt t="238765" x="6832600" y="2806700"/>
          <p14:tracePt t="239512" x="6838950" y="2806700"/>
          <p14:tracePt t="239523" x="6870700" y="2806700"/>
          <p14:tracePt t="239532" x="6915150" y="2806700"/>
          <p14:tracePt t="239550" x="7073900" y="2825750"/>
          <p14:tracePt t="239567" x="7416800" y="2876550"/>
          <p14:tracePt t="239583" x="7664450" y="2914650"/>
          <p14:tracePt t="239600" x="7886700" y="2940050"/>
          <p14:tracePt t="239617" x="7975600" y="2946400"/>
          <p14:tracePt t="239633" x="8197850" y="2933700"/>
          <p14:tracePt t="239649" x="8305800" y="2908300"/>
          <p14:tracePt t="239666" x="8401050" y="2876550"/>
          <p14:tracePt t="239682" x="8521700" y="2851150"/>
          <p14:tracePt t="239701" x="8629650" y="2838450"/>
          <p14:tracePt t="239718" x="8737600" y="2825750"/>
          <p14:tracePt t="239732" x="8769350" y="2813050"/>
          <p14:tracePt t="239750" x="8775700" y="2813050"/>
          <p14:tracePt t="239806" x="8782050" y="2813050"/>
          <p14:tracePt t="239815" x="8788400" y="2813050"/>
          <p14:tracePt t="239834" x="8801100" y="2813050"/>
          <p14:tracePt t="239849" x="8832850" y="2806700"/>
          <p14:tracePt t="239866" x="8858250" y="2800350"/>
          <p14:tracePt t="239882" x="8890000" y="2794000"/>
          <p14:tracePt t="239899" x="8921750" y="2787650"/>
          <p14:tracePt t="239918" x="8991600" y="2768600"/>
          <p14:tracePt t="239933" x="9004300" y="2768600"/>
          <p14:tracePt t="239949" x="9042400" y="2755900"/>
          <p14:tracePt t="239953" x="9055100" y="2749550"/>
          <p14:tracePt t="239966" x="9074150" y="2736850"/>
          <p14:tracePt t="239982" x="9099550" y="2698750"/>
          <p14:tracePt t="240000" x="9105900" y="2660650"/>
          <p14:tracePt t="240018" x="9105900" y="2635250"/>
          <p14:tracePt t="240033" x="9093200" y="2603500"/>
          <p14:tracePt t="240050" x="9086850" y="2590800"/>
          <p14:tracePt t="240066" x="9067800" y="2571750"/>
          <p14:tracePt t="240083" x="9048750" y="2559050"/>
          <p14:tracePt t="240099" x="9017000" y="2533650"/>
          <p14:tracePt t="240116" x="8997950" y="2520950"/>
          <p14:tracePt t="240133" x="8966200" y="2495550"/>
          <p14:tracePt t="240150" x="8947150" y="2482850"/>
          <p14:tracePt t="240167" x="8928100" y="2470150"/>
          <p14:tracePt t="240184" x="8915400" y="2457450"/>
          <p14:tracePt t="240200" x="8909050" y="2457450"/>
          <p14:tracePt t="240216" x="8902700" y="2451100"/>
          <p14:tracePt t="240233" x="8877300" y="2444750"/>
          <p14:tracePt t="240249" x="8845550" y="2444750"/>
          <p14:tracePt t="240266" x="8813800" y="2444750"/>
          <p14:tracePt t="240283" x="8782050" y="2444750"/>
          <p14:tracePt t="240299" x="8756650" y="2444750"/>
          <p14:tracePt t="240316" x="8724900" y="2451100"/>
          <p14:tracePt t="240333" x="8705850" y="2457450"/>
          <p14:tracePt t="240350" x="8693150" y="2463800"/>
          <p14:tracePt t="240366" x="8680450" y="2476500"/>
          <p14:tracePt t="240383" x="8667750" y="2495550"/>
          <p14:tracePt t="240400" x="8661400" y="2520950"/>
          <p14:tracePt t="240417" x="8661400" y="2565400"/>
          <p14:tracePt t="240433" x="8661400" y="2590800"/>
          <p14:tracePt t="240451" x="8661400" y="2622550"/>
          <p14:tracePt t="240466" x="8674100" y="2635250"/>
          <p14:tracePt t="240483" x="8693150" y="2647950"/>
          <p14:tracePt t="240500" x="8743950" y="2660650"/>
          <p14:tracePt t="240516" x="8813800" y="2660650"/>
          <p14:tracePt t="240533" x="8864600" y="2660650"/>
          <p14:tracePt t="240550" x="8915400" y="2660650"/>
          <p14:tracePt t="240566" x="8966200" y="2660650"/>
          <p14:tracePt t="240584" x="9023350" y="2641600"/>
          <p14:tracePt t="240602" x="9067800" y="2622550"/>
          <p14:tracePt t="240616" x="9086850" y="2597150"/>
          <p14:tracePt t="240635" x="9112250" y="2552700"/>
          <p14:tracePt t="240651" x="9112250" y="2527300"/>
          <p14:tracePt t="240667" x="9112250" y="2514600"/>
          <p14:tracePt t="240684" x="9105900" y="2501900"/>
          <p14:tracePt t="240702" x="9099550" y="2495550"/>
          <p14:tracePt t="240717" x="9086850" y="2489200"/>
          <p14:tracePt t="240733" x="9067800" y="2476500"/>
          <p14:tracePt t="240750" x="9048750" y="2470150"/>
          <p14:tracePt t="240766" x="9023350" y="2463800"/>
          <p14:tracePt t="240784" x="9004300" y="2457450"/>
          <p14:tracePt t="240800" x="8966200" y="2457450"/>
          <p14:tracePt t="240817" x="8921750" y="2451100"/>
          <p14:tracePt t="240834" x="8870950" y="2451100"/>
          <p14:tracePt t="240837" x="8858250" y="2451100"/>
          <p14:tracePt t="240850" x="8845550" y="2451100"/>
          <p14:tracePt t="240867" x="8813800" y="2451100"/>
          <p14:tracePt t="240883" x="8807450" y="2451100"/>
          <p14:tracePt t="240952" x="8801100" y="2451100"/>
          <p14:tracePt t="240960" x="8794750" y="2457450"/>
          <p14:tracePt t="240967" x="8788400" y="2470150"/>
          <p14:tracePt t="240983" x="8775700" y="2489200"/>
          <p14:tracePt t="241000" x="8769350" y="2514600"/>
          <p14:tracePt t="241017" x="8756650" y="2546350"/>
          <p14:tracePt t="241033" x="8750300" y="2565400"/>
          <p14:tracePt t="241050" x="8750300" y="2590800"/>
          <p14:tracePt t="241067" x="8750300" y="2609850"/>
          <p14:tracePt t="241083" x="8750300" y="2622550"/>
          <p14:tracePt t="241100" x="8756650" y="2635250"/>
          <p14:tracePt t="241117" x="8763000" y="2647950"/>
          <p14:tracePt t="241214" x="8763000" y="2654300"/>
          <p14:tracePt t="241228" x="8763000" y="2660650"/>
          <p14:tracePt t="241318" x="8763000" y="2667000"/>
          <p14:tracePt t="241326" x="8763000" y="2673350"/>
          <p14:tracePt t="241342" x="8763000" y="2679700"/>
          <p14:tracePt t="241358" x="8763000" y="2686050"/>
          <p14:tracePt t="241367" x="8756650" y="2692400"/>
          <p14:tracePt t="241384" x="8743950" y="2705100"/>
          <p14:tracePt t="241401" x="8731250" y="2711450"/>
          <p14:tracePt t="241417" x="8712200" y="2717800"/>
          <p14:tracePt t="241434" x="8680450" y="2730500"/>
          <p14:tracePt t="241450" x="8648700" y="2743200"/>
          <p14:tracePt t="241467" x="8591550" y="2762250"/>
          <p14:tracePt t="241484" x="8496300" y="2787650"/>
          <p14:tracePt t="241502" x="8248650" y="2787650"/>
          <p14:tracePt t="241518" x="8058150" y="2781300"/>
          <p14:tracePt t="241536" x="7874000" y="2768600"/>
          <p14:tracePt t="241551" x="7734300" y="2755900"/>
          <p14:tracePt t="241567" x="7613650" y="2755900"/>
          <p14:tracePt t="241585" x="7505700" y="2755900"/>
          <p14:tracePt t="241601" x="7391400" y="2768600"/>
          <p14:tracePt t="241617" x="7232650" y="2787650"/>
          <p14:tracePt t="241634" x="7042150" y="2800350"/>
          <p14:tracePt t="241651" x="6832600" y="2806700"/>
          <p14:tracePt t="241667" x="6642100" y="2806700"/>
          <p14:tracePt t="241684" x="6489700" y="2806700"/>
          <p14:tracePt t="241701" x="6400800" y="2800350"/>
          <p14:tracePt t="241720" x="6375400" y="2800350"/>
          <p14:tracePt t="241751" x="6362700" y="2800350"/>
          <p14:tracePt t="241767" x="6318250" y="2825750"/>
          <p14:tracePt t="241784" x="6223000" y="2838450"/>
          <p14:tracePt t="241801" x="6115050" y="2851150"/>
          <p14:tracePt t="241818" x="6000750" y="2857500"/>
          <p14:tracePt t="241819" x="5969000" y="2857500"/>
          <p14:tracePt t="241836" x="5911850" y="2857500"/>
          <p14:tracePt t="241851" x="5892800" y="2851150"/>
          <p14:tracePt t="241930" x="5899150" y="2851150"/>
          <p14:tracePt t="241951" x="5918200" y="2851150"/>
          <p14:tracePt t="241968" x="5969000" y="2844800"/>
          <p14:tracePt t="241987" x="6045200" y="2825750"/>
          <p14:tracePt t="242003" x="6096000" y="2813050"/>
          <p14:tracePt t="242017" x="6127750" y="2800350"/>
          <p14:tracePt t="242035" x="6159500" y="2787650"/>
          <p14:tracePt t="242051" x="6184900" y="2774950"/>
          <p14:tracePt t="242068" x="6197600" y="2768600"/>
          <p14:tracePt t="242084" x="6203950" y="2762250"/>
          <p14:tracePt t="242101" x="6216650" y="2755900"/>
          <p14:tracePt t="242120" x="6242050" y="2749550"/>
          <p14:tracePt t="242134" x="6267450" y="2736850"/>
          <p14:tracePt t="242151" x="6292850" y="2724150"/>
          <p14:tracePt t="242168" x="6324600" y="2711450"/>
          <p14:tracePt t="242185" x="6337300" y="2705100"/>
          <p14:tracePt t="242203" x="6343650" y="2705100"/>
          <p14:tracePt t="242217" x="6343650" y="2698750"/>
          <p14:tracePt t="242329" x="6350000" y="2698750"/>
          <p14:tracePt t="242339" x="6350000" y="2692400"/>
          <p14:tracePt t="242352" x="6369050" y="2679700"/>
          <p14:tracePt t="242368" x="6438900" y="2679700"/>
          <p14:tracePt t="242385" x="6534150" y="2679700"/>
          <p14:tracePt t="242401" x="6616700" y="2679700"/>
          <p14:tracePt t="242418" x="6680200" y="2679700"/>
          <p14:tracePt t="242436" x="6743700" y="2686050"/>
          <p14:tracePt t="242451" x="6788150" y="2692400"/>
          <p14:tracePt t="242468" x="6807200" y="2698750"/>
          <p14:tracePt t="242485" x="6819900" y="2698750"/>
          <p14:tracePt t="242501" x="6826250" y="2698750"/>
          <p14:tracePt t="242519" x="6832600" y="2698750"/>
          <p14:tracePt t="242535" x="6845300" y="2698750"/>
          <p14:tracePt t="242552" x="6864350" y="2692400"/>
          <p14:tracePt t="242568" x="6896100" y="2673350"/>
          <p14:tracePt t="242586" x="6915150" y="2667000"/>
          <p14:tracePt t="242602" x="6934200" y="2654300"/>
          <p14:tracePt t="242618" x="6946900" y="2641600"/>
          <p14:tracePt t="242635" x="6959600" y="2635250"/>
          <p14:tracePt t="242651" x="6959600" y="2628900"/>
          <p14:tracePt t="242784" x="6965950" y="2641600"/>
          <p14:tracePt t="242803" x="6978650" y="2660650"/>
          <p14:tracePt t="242820" x="6985000" y="2679700"/>
          <p14:tracePt t="242835" x="6991350" y="2686050"/>
          <p14:tracePt t="242836" x="6997700" y="2692400"/>
          <p14:tracePt t="242852" x="7004050" y="2705100"/>
          <p14:tracePt t="242869" x="7016750" y="2711450"/>
          <p14:tracePt t="242885" x="7029450" y="2717800"/>
          <p14:tracePt t="242902" x="7042150" y="2717800"/>
          <p14:tracePt t="242920" x="7054850" y="2724150"/>
          <p14:tracePt t="242935" x="7086600" y="2724150"/>
          <p14:tracePt t="242952" x="7112000" y="2724150"/>
          <p14:tracePt t="242970" x="7137400" y="2717800"/>
          <p14:tracePt t="242986" x="7156450" y="2717800"/>
          <p14:tracePt t="243002" x="7169150" y="2717800"/>
          <p14:tracePt t="243019" x="7181850" y="2717800"/>
          <p14:tracePt t="243037" x="7207250" y="2717800"/>
          <p14:tracePt t="243051" x="7219950" y="2717800"/>
          <p14:tracePt t="243069" x="7251700" y="2711450"/>
          <p14:tracePt t="243086" x="7270750" y="2705100"/>
          <p14:tracePt t="243104" x="7289800" y="2705100"/>
          <p14:tracePt t="243119" x="7302500" y="2698750"/>
          <p14:tracePt t="243135" x="7315200" y="2698750"/>
          <p14:tracePt t="243152" x="7334250" y="2698750"/>
          <p14:tracePt t="243169" x="7346950" y="2698750"/>
          <p14:tracePt t="243185" x="7353300" y="2698750"/>
          <p14:tracePt t="243218" x="7346950" y="2705100"/>
          <p14:tracePt t="243235" x="7321550" y="2705100"/>
          <p14:tracePt t="243253" x="7270750" y="2692400"/>
          <p14:tracePt t="243269" x="7258050" y="2686050"/>
          <p14:tracePt t="247229" x="7251700" y="2686050"/>
          <p14:tracePt t="247238" x="7239000" y="2686050"/>
          <p14:tracePt t="247245" x="7207250" y="2673350"/>
          <p14:tracePt t="247256" x="7162800" y="2654300"/>
          <p14:tracePt t="247272" x="7042150" y="2635250"/>
          <p14:tracePt t="247290" x="6921500" y="2635250"/>
          <p14:tracePt t="247306" x="6813550" y="2654300"/>
          <p14:tracePt t="247322" x="6718300" y="2679700"/>
          <p14:tracePt t="247339" x="6521450" y="2730500"/>
          <p14:tracePt t="247355" x="6337300" y="2762250"/>
          <p14:tracePt t="247374" x="6140450" y="2787650"/>
          <p14:tracePt t="247389" x="5899150" y="2813050"/>
          <p14:tracePt t="247405" x="5670550" y="2832100"/>
          <p14:tracePt t="247422" x="5429250" y="2844800"/>
          <p14:tracePt t="247439" x="5232400" y="2851150"/>
          <p14:tracePt t="247455" x="5003800" y="2851150"/>
          <p14:tracePt t="247472" x="4806950" y="2851150"/>
          <p14:tracePt t="247489" x="4711700" y="2844800"/>
          <p14:tracePt t="247505" x="4692650" y="2838450"/>
          <p14:tracePt t="247539" x="4705350" y="2838450"/>
          <p14:tracePt t="247555" x="4749800" y="2832100"/>
          <p14:tracePt t="247572" x="4787900" y="2825750"/>
          <p14:tracePt t="247589" x="4806950" y="2825750"/>
          <p14:tracePt t="247606" x="4819650" y="2825750"/>
          <p14:tracePt t="247622" x="4832350" y="2825750"/>
          <p14:tracePt t="247656" x="4838700" y="2832100"/>
          <p14:tracePt t="247673" x="4845050" y="2857500"/>
          <p14:tracePt t="247689" x="4851400" y="2876550"/>
          <p14:tracePt t="247706" x="4857750" y="2889250"/>
          <p14:tracePt t="247739" x="4857750" y="2895600"/>
          <p14:tracePt t="247756" x="4857750" y="2901950"/>
          <p14:tracePt t="248450" x="4857750" y="2908300"/>
          <p14:tracePt t="248522" x="4857750" y="2901950"/>
          <p14:tracePt t="248537" x="4857750" y="2895600"/>
          <p14:tracePt t="248587" x="4857750" y="2889250"/>
          <p14:tracePt t="248682" x="4851400" y="2889250"/>
          <p14:tracePt t="248699" x="4845050" y="2889250"/>
          <p14:tracePt t="248709" x="4832350" y="2889250"/>
          <p14:tracePt t="248723" x="4806950" y="2901950"/>
          <p14:tracePt t="248740" x="4787900" y="2908300"/>
          <p14:tracePt t="248757" x="4781550" y="2908300"/>
          <p14:tracePt t="248775" x="4781550" y="2914650"/>
          <p14:tracePt t="248928" x="4787900" y="2914650"/>
          <p14:tracePt t="248937" x="4800600" y="2914650"/>
          <p14:tracePt t="248945" x="4832350" y="2914650"/>
          <p14:tracePt t="248958" x="4870450" y="2914650"/>
          <p14:tracePt t="248974" x="5010150" y="2914650"/>
          <p14:tracePt t="248991" x="5384800" y="2959100"/>
          <p14:tracePt t="249007" x="5626100" y="2990850"/>
          <p14:tracePt t="249024" x="5949950" y="3028950"/>
          <p14:tracePt t="249041" x="6216650" y="3067050"/>
          <p14:tracePt t="249057" x="6629400" y="3124200"/>
          <p14:tracePt t="249073" x="7004050" y="3181350"/>
          <p14:tracePt t="249090" x="7448550" y="3232150"/>
          <p14:tracePt t="249107" x="7924800" y="3263900"/>
          <p14:tracePt t="249124" x="8369300" y="3263900"/>
          <p14:tracePt t="249141" x="8832850" y="3225800"/>
          <p14:tracePt t="249158" x="9232900" y="3187700"/>
          <p14:tracePt t="249174" x="9690100" y="3130550"/>
          <p14:tracePt t="249177" x="9886950" y="3111500"/>
          <p14:tracePt t="249192" x="10325100" y="3060700"/>
          <p14:tracePt t="249207" x="10509250" y="3041650"/>
          <p14:tracePt t="249224" x="10896600" y="2990850"/>
          <p14:tracePt t="249242" x="11277600" y="2933700"/>
          <p14:tracePt t="249257" x="11430000" y="2901950"/>
          <p14:tracePt t="249273" x="11537950" y="2870200"/>
          <p14:tracePt t="249290" x="11620500" y="2851150"/>
          <p14:tracePt t="249309" x="11703050" y="2832100"/>
          <p14:tracePt t="249324" x="11741150" y="2832100"/>
          <p14:tracePt t="249388" x="11747500" y="2832100"/>
          <p14:tracePt t="249395" x="11753850" y="2832100"/>
          <p14:tracePt t="249408" x="11766550" y="2832100"/>
          <p14:tracePt t="249425" x="11849100" y="2844800"/>
          <p14:tracePt t="249441" x="12026900" y="2857500"/>
          <p14:tracePt t="249458" x="12115800" y="2857500"/>
          <p14:tracePt t="249474" x="12128500" y="2851150"/>
          <p14:tracePt t="249492" x="12134850" y="2844800"/>
          <p14:tracePt t="249508" x="12134850" y="2832100"/>
          <p14:tracePt t="249628" x="12134850" y="2825750"/>
          <p14:tracePt t="249636" x="12128500" y="2819400"/>
          <p14:tracePt t="249646" x="12122150" y="2813050"/>
          <p14:tracePt t="249658" x="12115800" y="2806700"/>
          <p14:tracePt t="249675" x="12058650" y="2762250"/>
          <p14:tracePt t="249692" x="12020550" y="2736850"/>
          <p14:tracePt t="249709" x="11988800" y="2724150"/>
          <p14:tracePt t="249724" x="11963400" y="2717800"/>
          <p14:tracePt t="249741" x="11950700" y="2717800"/>
          <p14:tracePt t="249758" x="11938000" y="2711450"/>
          <p14:tracePt t="249791" x="11931650" y="2711450"/>
          <p14:tracePt t="249808" x="11925300" y="2711450"/>
          <p14:tracePt t="249825" x="11893550" y="2724150"/>
          <p14:tracePt t="249841" x="11855450" y="2749550"/>
          <p14:tracePt t="249858" x="11823700" y="2768600"/>
          <p14:tracePt t="249876" x="11779250" y="2800350"/>
          <p14:tracePt t="249891" x="11728450" y="2832100"/>
          <p14:tracePt t="249908" x="11703050" y="2857500"/>
          <p14:tracePt t="249924" x="11677650" y="2882900"/>
          <p14:tracePt t="249941" x="11677650" y="2895600"/>
          <p14:tracePt t="249957" x="11677650" y="2927350"/>
          <p14:tracePt t="249974" x="11677650" y="2946400"/>
          <p14:tracePt t="249991" x="11690350" y="2978150"/>
          <p14:tracePt t="250008" x="11696700" y="2997200"/>
          <p14:tracePt t="250024" x="11709400" y="3022600"/>
          <p14:tracePt t="250042" x="11728450" y="3028950"/>
          <p14:tracePt t="250058" x="11785600" y="3035300"/>
          <p14:tracePt t="250075" x="11887200" y="3035300"/>
          <p14:tracePt t="250091" x="11976100" y="3009900"/>
          <p14:tracePt t="250108" x="12052300" y="2978150"/>
          <p14:tracePt t="250126" x="12084050" y="2946400"/>
          <p14:tracePt t="250141" x="12103100" y="2914650"/>
          <p14:tracePt t="250158" x="12115800" y="2882900"/>
          <p14:tracePt t="250174" x="12115800" y="2863850"/>
          <p14:tracePt t="250191" x="12115800" y="2844800"/>
          <p14:tracePt t="250208" x="12109450" y="2825750"/>
          <p14:tracePt t="250226" x="12096750" y="2800350"/>
          <p14:tracePt t="250241" x="12071350" y="2768600"/>
          <p14:tracePt t="250258" x="12039600" y="2730500"/>
          <p14:tracePt t="250275" x="11995150" y="2679700"/>
          <p14:tracePt t="250291" x="11950700" y="2641600"/>
          <p14:tracePt t="250308" x="11938000" y="2628900"/>
          <p14:tracePt t="250310" x="11925300" y="2622550"/>
          <p14:tracePt t="250324" x="11893550" y="2609850"/>
          <p14:tracePt t="250341" x="11868150" y="2609850"/>
          <p14:tracePt t="250358" x="11842750" y="2616200"/>
          <p14:tracePt t="250375" x="11791950" y="2647950"/>
          <p14:tracePt t="250392" x="11760200" y="2679700"/>
          <p14:tracePt t="250408" x="11703050" y="2749550"/>
          <p14:tracePt t="250424" x="11671300" y="2794000"/>
          <p14:tracePt t="250441" x="11639550" y="2857500"/>
          <p14:tracePt t="250458" x="11626850" y="2889250"/>
          <p14:tracePt t="250475" x="11626850" y="2914650"/>
          <p14:tracePt t="250493" x="11709400" y="2990850"/>
          <p14:tracePt t="250509" x="11772900" y="3016250"/>
          <p14:tracePt t="250525" x="11811000" y="3022600"/>
          <p14:tracePt t="250542" x="11842750" y="3028950"/>
          <p14:tracePt t="250560" x="11868150" y="3028950"/>
          <p14:tracePt t="250575" x="11906250" y="3028950"/>
          <p14:tracePt t="250592" x="11944350" y="3016250"/>
          <p14:tracePt t="250608" x="11988800" y="2997200"/>
          <p14:tracePt t="250626" x="12020550" y="2971800"/>
          <p14:tracePt t="250642" x="12033250" y="2952750"/>
          <p14:tracePt t="250658" x="12039600" y="2940050"/>
          <p14:tracePt t="250692" x="12039600" y="2933700"/>
          <p14:tracePt t="250725" x="12033250" y="2927350"/>
          <p14:tracePt t="250742" x="12014200" y="2927350"/>
          <p14:tracePt t="250744" x="12001500" y="2927350"/>
          <p14:tracePt t="250759" x="11982450" y="2927350"/>
          <p14:tracePt t="250775" x="11963400" y="2927350"/>
          <p14:tracePt t="250791" x="11944350" y="2927350"/>
          <p14:tracePt t="250810" x="11918950" y="2933700"/>
          <p14:tracePt t="250825" x="11868150" y="2959100"/>
          <p14:tracePt t="250841" x="11791950" y="3003550"/>
          <p14:tracePt t="250858" x="11633200" y="3073400"/>
          <p14:tracePt t="250875" x="11322050" y="3117850"/>
          <p14:tracePt t="250892" x="10922000" y="3130550"/>
          <p14:tracePt t="250909" x="10452100" y="3130550"/>
          <p14:tracePt t="250927" x="10001250" y="3130550"/>
          <p14:tracePt t="250929" x="9823450" y="3130550"/>
          <p14:tracePt t="250941" x="9645650" y="3130550"/>
          <p14:tracePt t="250958" x="9232900" y="3130550"/>
          <p14:tracePt t="250975" x="8782050" y="3130550"/>
          <p14:tracePt t="250993" x="8299450" y="3124200"/>
          <p14:tracePt t="251009" x="7639050" y="3073400"/>
          <p14:tracePt t="251026" x="7239000" y="3028950"/>
          <p14:tracePt t="251042" x="6940550" y="2990850"/>
          <p14:tracePt t="251060" x="6743700" y="2978150"/>
          <p14:tracePt t="251075" x="6591300" y="2978150"/>
          <p14:tracePt t="251092" x="6502400" y="2971800"/>
          <p14:tracePt t="251108" x="6451600" y="2971800"/>
          <p14:tracePt t="251127" x="6438900" y="2971800"/>
          <p14:tracePt t="251220" x="6432550" y="2971800"/>
          <p14:tracePt t="251228" x="6426200" y="2971800"/>
          <p14:tracePt t="251243" x="6419850" y="2971800"/>
          <p14:tracePt t="251259" x="6388100" y="2971800"/>
          <p14:tracePt t="251276" x="6362700" y="2971800"/>
          <p14:tracePt t="251294" x="6343650" y="2971800"/>
          <p14:tracePt t="251309" x="6280150" y="2984500"/>
          <p14:tracePt t="251326" x="6140450" y="2997200"/>
          <p14:tracePt t="251342" x="5943600" y="3016250"/>
          <p14:tracePt t="251359" x="5772150" y="3022600"/>
          <p14:tracePt t="251375" x="5632450" y="3028950"/>
          <p14:tracePt t="251393" x="5543550" y="3028950"/>
          <p14:tracePt t="251410" x="5511800" y="3028950"/>
          <p14:tracePt t="251426" x="5499100" y="3028950"/>
          <p14:tracePt t="251442" x="5492750" y="3035300"/>
          <p14:tracePt t="251460" x="5480050" y="3041650"/>
          <p14:tracePt t="251478" x="5448300" y="3054350"/>
          <p14:tracePt t="251494" x="5435600" y="3060700"/>
          <p14:tracePt t="251511" x="5422900" y="3060700"/>
          <p14:tracePt t="252252" x="5429250" y="3060700"/>
          <p14:tracePt t="252260" x="5461000" y="3060700"/>
          <p14:tracePt t="252276" x="5511800" y="3060700"/>
          <p14:tracePt t="252293" x="5524500" y="3060700"/>
          <p14:tracePt t="252361" x="5524500" y="3054350"/>
          <p14:tracePt t="252369" x="5530850" y="3054350"/>
          <p14:tracePt t="252377" x="5537200" y="3041650"/>
          <p14:tracePt t="252393" x="5556250" y="3022600"/>
          <p14:tracePt t="252410" x="5600700" y="3003550"/>
          <p14:tracePt t="252426" x="5645150" y="2990850"/>
          <p14:tracePt t="252443" x="5657850" y="2990850"/>
          <p14:tracePt t="252518" x="5657850" y="2997200"/>
          <p14:tracePt t="252586" x="5664200" y="2997200"/>
          <p14:tracePt t="252596" x="5670550" y="2990850"/>
          <p14:tracePt t="252610" x="5695950" y="2984500"/>
          <p14:tracePt t="252627" x="5727700" y="2978150"/>
          <p14:tracePt t="252643" x="5765800" y="2965450"/>
          <p14:tracePt t="252661" x="5803900" y="2959100"/>
          <p14:tracePt t="252677" x="5848350" y="2952750"/>
          <p14:tracePt t="252693" x="5892800" y="2946400"/>
          <p14:tracePt t="252712" x="5918200" y="2946400"/>
          <p14:tracePt t="252726" x="5956300" y="2946400"/>
          <p14:tracePt t="252744" x="5981700" y="2946400"/>
          <p14:tracePt t="252760" x="5988050" y="2946400"/>
          <p14:tracePt t="252940" x="5988050" y="2940050"/>
          <p14:tracePt t="252968" x="5988050" y="2933700"/>
          <p14:tracePt t="252977" x="5994400" y="2933700"/>
          <p14:tracePt t="252994" x="6051550" y="2914650"/>
          <p14:tracePt t="253012" x="6140450" y="2908300"/>
          <p14:tracePt t="253027" x="6235700" y="2901950"/>
          <p14:tracePt t="253044" x="6292850" y="2895600"/>
          <p14:tracePt t="253061" x="6311900" y="2895600"/>
          <p14:tracePt t="253077" x="6330950" y="2889250"/>
          <p14:tracePt t="253081" x="6343650" y="2889250"/>
          <p14:tracePt t="253094" x="6369050" y="2882900"/>
          <p14:tracePt t="253110" x="6413500" y="2882900"/>
          <p14:tracePt t="253127" x="6489700" y="2882900"/>
          <p14:tracePt t="253145" x="6597650" y="2882900"/>
          <p14:tracePt t="253162" x="6724650" y="2889250"/>
          <p14:tracePt t="253177" x="6743700" y="2889250"/>
          <p14:tracePt t="253212" x="6756400" y="2889250"/>
          <p14:tracePt t="253227" x="6762750" y="2889250"/>
          <p14:tracePt t="253244" x="6775450" y="2889250"/>
          <p14:tracePt t="253261" x="6781800" y="2889250"/>
          <p14:tracePt t="253277" x="6800850" y="2889250"/>
          <p14:tracePt t="253294" x="6819900" y="2901950"/>
          <p14:tracePt t="253310" x="6851650" y="2914650"/>
          <p14:tracePt t="253327" x="6883400" y="2927350"/>
          <p14:tracePt t="253344" x="6921500" y="2946400"/>
          <p14:tracePt t="253361" x="6965950" y="2959100"/>
          <p14:tracePt t="253378" x="6997700" y="2965450"/>
          <p14:tracePt t="253394" x="7023100" y="2965450"/>
          <p14:tracePt t="253411" x="7035800" y="2965450"/>
          <p14:tracePt t="253429" x="7048500" y="2965450"/>
          <p14:tracePt t="253484" x="7048500" y="2971800"/>
          <p14:tracePt t="253494" x="7054850" y="2971800"/>
          <p14:tracePt t="253513" x="7061200" y="2984500"/>
          <p14:tracePt t="253528" x="7061200" y="2997200"/>
          <p14:tracePt t="253593" x="7067550" y="2997200"/>
          <p14:tracePt t="253678" x="7067550" y="3003550"/>
          <p14:tracePt t="253694" x="7086600" y="3003550"/>
          <p14:tracePt t="253711" x="7105650" y="3003550"/>
          <p14:tracePt t="253728" x="7118350" y="3003550"/>
          <p14:tracePt t="253744" x="7124700" y="3003550"/>
          <p14:tracePt t="254089" x="7124700" y="3009900"/>
          <p14:tracePt t="254098" x="7131050" y="3016250"/>
          <p14:tracePt t="254113" x="7188200" y="3035300"/>
          <p14:tracePt t="254129" x="7264400" y="3048000"/>
          <p14:tracePt t="254147" x="7340600" y="3054350"/>
          <p14:tracePt t="254162" x="7423150" y="3060700"/>
          <p14:tracePt t="254178" x="7493000" y="3060700"/>
          <p14:tracePt t="254195" x="7543800" y="3060700"/>
          <p14:tracePt t="254211" x="7562850" y="3060700"/>
          <p14:tracePt t="254228" x="7569200" y="3060700"/>
          <p14:tracePt t="254294" x="7575550" y="3060700"/>
          <p14:tracePt t="254302" x="7581900" y="3060700"/>
          <p14:tracePt t="254311" x="7588250" y="3060700"/>
          <p14:tracePt t="254328" x="7594600" y="3060700"/>
          <p14:tracePt t="254346" x="7600950" y="3060700"/>
          <p14:tracePt t="254493" x="7607300" y="3060700"/>
          <p14:tracePt t="254501" x="7613650" y="3060700"/>
          <p14:tracePt t="254512" x="7620000" y="3060700"/>
          <p14:tracePt t="254528" x="7632700" y="3060700"/>
          <p14:tracePt t="254545" x="7639050" y="3060700"/>
          <p14:tracePt t="254562" x="7645400" y="3060700"/>
          <p14:tracePt t="255217" x="7651750" y="3060700"/>
          <p14:tracePt t="255225" x="7658100" y="3067050"/>
          <p14:tracePt t="255232" x="7670800" y="3073400"/>
          <p14:tracePt t="255246" x="7683500" y="3073400"/>
          <p14:tracePt t="255263" x="7734300" y="3079750"/>
          <p14:tracePt t="255279" x="7791450" y="3086100"/>
          <p14:tracePt t="255297" x="7848600" y="3086100"/>
          <p14:tracePt t="255312" x="7905750" y="3086100"/>
          <p14:tracePt t="255329" x="7931150" y="3079750"/>
          <p14:tracePt t="255346" x="7969250" y="3067050"/>
          <p14:tracePt t="255362" x="7994650" y="3060700"/>
          <p14:tracePt t="255380" x="8026400" y="3048000"/>
          <p14:tracePt t="255396" x="8039100" y="3035300"/>
          <p14:tracePt t="255412" x="8051800" y="3028950"/>
          <p14:tracePt t="255431" x="8064500" y="3016250"/>
          <p14:tracePt t="255446" x="8070850" y="3009900"/>
          <p14:tracePt t="255462" x="8077200" y="3009900"/>
          <p14:tracePt t="255480" x="8083550" y="3009900"/>
          <p14:tracePt t="255513" x="8096250" y="3009900"/>
          <p14:tracePt t="255529" x="8108950" y="3009900"/>
          <p14:tracePt t="255546" x="8128000" y="3016250"/>
          <p14:tracePt t="255562" x="8159750" y="3028950"/>
          <p14:tracePt t="255580" x="8204200" y="3035300"/>
          <p14:tracePt t="255596" x="8248650" y="3035300"/>
          <p14:tracePt t="255613" x="8312150" y="3035300"/>
          <p14:tracePt t="255630" x="8337550" y="3028950"/>
          <p14:tracePt t="255646" x="8350250" y="3028950"/>
          <p14:tracePt t="255663" x="8350250" y="3022600"/>
          <p14:tracePt t="255679" x="8356600" y="3022600"/>
          <p14:tracePt t="255730" x="8356600" y="3028950"/>
          <p14:tracePt t="255768" x="8362950" y="3028950"/>
          <p14:tracePt t="255784" x="8375650" y="3028950"/>
          <p14:tracePt t="255796" x="8401050" y="3035300"/>
          <p14:tracePt t="255812" x="8489950" y="3041650"/>
          <p14:tracePt t="255829" x="8623300" y="3048000"/>
          <p14:tracePt t="255846" x="8813800" y="3054350"/>
          <p14:tracePt t="255864" x="9055100" y="3060700"/>
          <p14:tracePt t="255879" x="9188450" y="3060700"/>
          <p14:tracePt t="255896" x="9258300" y="3060700"/>
          <p14:tracePt t="255915" x="9290050" y="3060700"/>
          <p14:tracePt t="255930" x="9302750" y="3060700"/>
          <p14:tracePt t="255946" x="9309100" y="3060700"/>
          <p14:tracePt t="256197" x="9321800" y="3060700"/>
          <p14:tracePt t="256205" x="9328150" y="3054350"/>
          <p14:tracePt t="256213" x="9340850" y="3054350"/>
          <p14:tracePt t="256229" x="9359900" y="3048000"/>
          <p14:tracePt t="256248" x="9372600" y="3048000"/>
          <p14:tracePt t="256264" x="9378950" y="3048000"/>
          <p14:tracePt t="256333" x="9385300" y="3048000"/>
          <p14:tracePt t="256341" x="9391650" y="3048000"/>
          <p14:tracePt t="256350" x="9398000" y="3048000"/>
          <p14:tracePt t="256365" x="9404350" y="3048000"/>
          <p14:tracePt t="256396" x="9417050" y="3048000"/>
          <p14:tracePt t="256413" x="9429750" y="3041650"/>
          <p14:tracePt t="256430" x="9442450" y="3035300"/>
          <p14:tracePt t="256446" x="9467850" y="3016250"/>
          <p14:tracePt t="256463" x="9480550" y="3003550"/>
          <p14:tracePt t="256480" x="9486900" y="2990850"/>
          <p14:tracePt t="256496" x="9493250" y="2984500"/>
          <p14:tracePt t="256728" x="9486900" y="2984500"/>
          <p14:tracePt t="256737" x="9480550" y="2984500"/>
          <p14:tracePt t="256747" x="9474200" y="2984500"/>
          <p14:tracePt t="260965" x="9467850" y="2978150"/>
          <p14:tracePt t="260984" x="9423400" y="2959100"/>
          <p14:tracePt t="261001" x="9359900" y="2933700"/>
          <p14:tracePt t="261017" x="9309100" y="2921000"/>
          <p14:tracePt t="261034" x="9258300" y="2901950"/>
          <p14:tracePt t="261050" x="9213850" y="2889250"/>
          <p14:tracePt t="261067" x="9163050" y="2870200"/>
          <p14:tracePt t="261084" x="9124950" y="2857500"/>
          <p14:tracePt t="261101" x="9086850" y="2851150"/>
          <p14:tracePt t="261117" x="9074150" y="2851150"/>
          <p14:tracePt t="261135" x="9067800" y="2844800"/>
          <p14:tracePt t="261150" x="9061450" y="2844800"/>
          <p14:tracePt t="261167" x="9055100" y="2844800"/>
          <p14:tracePt t="261201" x="9048750" y="2844800"/>
          <p14:tracePt t="261217" x="9042400" y="2844800"/>
          <p14:tracePt t="261235" x="9036050" y="2844800"/>
          <p14:tracePt t="261250" x="9023350" y="2844800"/>
          <p14:tracePt t="261267" x="9017000" y="2844800"/>
          <p14:tracePt t="261284" x="8997950" y="2844800"/>
          <p14:tracePt t="261302" x="8985250" y="2851150"/>
          <p14:tracePt t="261317" x="8972550" y="2863850"/>
          <p14:tracePt t="261334" x="8959850" y="2876550"/>
          <p14:tracePt t="261350" x="8928100" y="2901950"/>
          <p14:tracePt t="261368" x="8883650" y="2940050"/>
          <p14:tracePt t="261371" x="8864600" y="2959100"/>
          <p14:tracePt t="261384" x="8832850" y="2990850"/>
          <p14:tracePt t="261400" x="8769350" y="3041650"/>
          <p14:tracePt t="261417" x="8712200" y="3098800"/>
          <p14:tracePt t="261434" x="8655050" y="3155950"/>
          <p14:tracePt t="261436" x="8636000" y="3168650"/>
          <p14:tracePt t="261451" x="8585200" y="3225800"/>
          <p14:tracePt t="261467" x="8528050" y="3270250"/>
          <p14:tracePt t="261485" x="8451850" y="3308350"/>
          <p14:tracePt t="261503" x="8356600" y="3333750"/>
          <p14:tracePt t="261517" x="8248650" y="3352800"/>
          <p14:tracePt t="261534" x="8128000" y="3359150"/>
          <p14:tracePt t="261551" x="8007350" y="3359150"/>
          <p14:tracePt t="261567" x="7893050" y="3359150"/>
          <p14:tracePt t="261584" x="7785100" y="3359150"/>
          <p14:tracePt t="261601" x="7677150" y="3359150"/>
          <p14:tracePt t="261617" x="7531100" y="3359150"/>
          <p14:tracePt t="261634" x="7346950" y="3352800"/>
          <p14:tracePt t="261651" x="7092950" y="3352800"/>
          <p14:tracePt t="261668" x="6858000" y="3352800"/>
          <p14:tracePt t="261684" x="6623050" y="3352800"/>
          <p14:tracePt t="261687" x="6515100" y="3352800"/>
          <p14:tracePt t="261703" x="6318250" y="3352800"/>
          <p14:tracePt t="261717" x="6165850" y="3359150"/>
          <p14:tracePt t="261734" x="6038850" y="3371850"/>
          <p14:tracePt t="261751" x="5918200" y="3384550"/>
          <p14:tracePt t="261768" x="5759450" y="3397250"/>
          <p14:tracePt t="261785" x="5568950" y="3403600"/>
          <p14:tracePt t="261801" x="5397500" y="3403600"/>
          <p14:tracePt t="261817" x="5257800" y="3390900"/>
          <p14:tracePt t="261836" x="5213350" y="3365500"/>
          <p14:tracePt t="261851" x="5194300" y="3333750"/>
          <p14:tracePt t="261867" x="5175250" y="3295650"/>
          <p14:tracePt t="261884" x="5137150" y="3244850"/>
          <p14:tracePt t="261900" x="5086350" y="3187700"/>
          <p14:tracePt t="261917" x="5010150" y="3143250"/>
          <p14:tracePt t="261921" x="4965700" y="3124200"/>
          <p14:tracePt t="261935" x="4914900" y="3098800"/>
          <p14:tracePt t="261937" x="4876800" y="3086100"/>
          <p14:tracePt t="261951" x="4806950" y="3067050"/>
          <p14:tracePt t="261968" x="4762500" y="3060700"/>
          <p14:tracePt t="261984" x="4756150" y="3060700"/>
          <p14:tracePt t="262021" x="4749800" y="3060700"/>
          <p14:tracePt t="262035" x="4737100" y="3067050"/>
          <p14:tracePt t="262053" x="4724400" y="3073400"/>
          <p14:tracePt t="262068" x="4699000" y="3079750"/>
          <p14:tracePt t="262084" x="4660900" y="3092450"/>
          <p14:tracePt t="262101" x="4641850" y="3098800"/>
          <p14:tracePt t="262118" x="4635500" y="3105150"/>
          <p14:tracePt t="262134" x="4635500" y="3111500"/>
          <p14:tracePt t="262151" x="4654550" y="3130550"/>
          <p14:tracePt t="262169" x="4699000" y="3155950"/>
          <p14:tracePt t="262184" x="4756150" y="3181350"/>
          <p14:tracePt t="262201" x="4819650" y="3194050"/>
          <p14:tracePt t="262218" x="4876800" y="3200400"/>
          <p14:tracePt t="262237" x="4908550" y="3200400"/>
          <p14:tracePt t="262251" x="4921250" y="3200400"/>
          <p14:tracePt t="262268" x="4933950" y="3194050"/>
          <p14:tracePt t="262285" x="4946650" y="3175000"/>
          <p14:tracePt t="262302" x="4946650" y="3143250"/>
          <p14:tracePt t="262318" x="4940300" y="3124200"/>
          <p14:tracePt t="262337" x="4921250" y="3086100"/>
          <p14:tracePt t="262352" x="4895850" y="3060700"/>
          <p14:tracePt t="262370" x="4883150" y="3048000"/>
          <p14:tracePt t="262388" x="4883150" y="3041650"/>
          <p14:tracePt t="262390" x="4876800" y="3041650"/>
          <p14:tracePt t="262401" x="4876800" y="3035300"/>
          <p14:tracePt t="262434" x="4870450" y="3035300"/>
          <p14:tracePt t="262452" x="4857750" y="3028950"/>
          <p14:tracePt t="262468" x="4832350" y="3028950"/>
          <p14:tracePt t="262485" x="4806950" y="3028950"/>
          <p14:tracePt t="262501" x="4781550" y="3035300"/>
          <p14:tracePt t="262504" x="4768850" y="3041650"/>
          <p14:tracePt t="262520" x="4749800" y="3073400"/>
          <p14:tracePt t="262535" x="4743450" y="3098800"/>
          <p14:tracePt t="262552" x="4743450" y="3136900"/>
          <p14:tracePt t="262568" x="4762500" y="3181350"/>
          <p14:tracePt t="262585" x="4781550" y="3219450"/>
          <p14:tracePt t="262601" x="4794250" y="3244850"/>
          <p14:tracePt t="262618" x="4800600" y="3270250"/>
          <p14:tracePt t="262637" x="4800600" y="3282950"/>
          <p14:tracePt t="262652" x="4800600" y="3308350"/>
          <p14:tracePt t="262668" x="4794250" y="3327400"/>
          <p14:tracePt t="262685" x="4781550" y="3352800"/>
          <p14:tracePt t="262703" x="4768850" y="3378200"/>
          <p14:tracePt t="262735" x="4768850" y="3384550"/>
          <p14:tracePt t="262753" x="4781550" y="3378200"/>
          <p14:tracePt t="262769" x="4800600" y="3371850"/>
          <p14:tracePt t="262785" x="4819650" y="3365500"/>
          <p14:tracePt t="262803" x="4826000" y="3365500"/>
          <p14:tracePt t="262866" x="4832350" y="3365500"/>
          <p14:tracePt t="262885" x="4845050" y="3359150"/>
          <p14:tracePt t="262904" x="4851400" y="3359150"/>
          <p14:tracePt t="262919" x="4857750" y="3359150"/>
          <p14:tracePt t="262952" x="4864100" y="3352800"/>
          <p14:tracePt t="262969" x="4883150" y="3352800"/>
          <p14:tracePt t="262986" x="4902200" y="3352800"/>
          <p14:tracePt t="263002" x="4908550" y="3352800"/>
          <p14:tracePt t="263004" x="4914900" y="3352800"/>
          <p14:tracePt t="263019" x="4927600" y="3352800"/>
          <p14:tracePt t="263037" x="4933950" y="3352800"/>
          <p14:tracePt t="263052" x="4940300" y="3340100"/>
          <p14:tracePt t="263068" x="4946650" y="3333750"/>
          <p14:tracePt t="263085" x="4959350" y="3314700"/>
          <p14:tracePt t="263102" x="4965700" y="3302000"/>
          <p14:tracePt t="263119" x="4972050" y="3295650"/>
          <p14:tracePt t="263135" x="4978400" y="3276600"/>
          <p14:tracePt t="263152" x="4997450" y="3251200"/>
          <p14:tracePt t="263170" x="5016500" y="3225800"/>
          <p14:tracePt t="263186" x="5035550" y="3194050"/>
          <p14:tracePt t="263203" x="5054600" y="3168650"/>
          <p14:tracePt t="263221" x="5067300" y="3162300"/>
          <p14:tracePt t="263237" x="5067300" y="3155950"/>
          <p14:tracePt t="263252" x="5073650" y="3155950"/>
          <p14:tracePt t="263371" x="5092700" y="3168650"/>
          <p14:tracePt t="263379" x="5099050" y="3175000"/>
          <p14:tracePt t="263388" x="5118100" y="3194050"/>
          <p14:tracePt t="263402" x="5130800" y="3219450"/>
          <p14:tracePt t="263419" x="5149850" y="3244850"/>
          <p14:tracePt t="263438" x="5162550" y="3257550"/>
          <p14:tracePt t="263452" x="5162550" y="3263900"/>
          <p14:tracePt t="263486" x="5168900" y="3263900"/>
          <p14:tracePt t="263502" x="5181600" y="3257550"/>
          <p14:tracePt t="263519" x="5194300" y="3244850"/>
          <p14:tracePt t="263536" x="5207000" y="3232150"/>
          <p14:tracePt t="263553" x="5219700" y="3213100"/>
          <p14:tracePt t="263569" x="5226050" y="3213100"/>
          <p14:tracePt t="263602" x="5226050" y="3206750"/>
          <p14:tracePt t="263803" x="5232400" y="3206750"/>
          <p14:tracePt t="263811" x="5238750" y="3206750"/>
          <p14:tracePt t="263819" x="5245100" y="3206750"/>
          <p14:tracePt t="263836" x="5283200" y="3213100"/>
          <p14:tracePt t="263840" x="5302250" y="3219450"/>
          <p14:tracePt t="263853" x="5327650" y="3232150"/>
          <p14:tracePt t="263870" x="5372100" y="3244850"/>
          <p14:tracePt t="263886" x="5397500" y="3257550"/>
          <p14:tracePt t="263903" x="5416550" y="3263900"/>
          <p14:tracePt t="263920" x="5422900" y="3263900"/>
          <p14:tracePt t="264010" x="5429250" y="3263900"/>
          <p14:tracePt t="264021" x="5435600" y="3263900"/>
          <p14:tracePt t="264036" x="5454650" y="3270250"/>
          <p14:tracePt t="264053" x="5486400" y="3270250"/>
          <p14:tracePt t="264070" x="5518150" y="3270250"/>
          <p14:tracePt t="264086" x="5556250" y="3270250"/>
          <p14:tracePt t="264103" x="5607050" y="3270250"/>
          <p14:tracePt t="264120" x="5638800" y="3270250"/>
          <p14:tracePt t="264136" x="5676900" y="3270250"/>
          <p14:tracePt t="264153" x="5708650" y="3270250"/>
          <p14:tracePt t="264169" x="5715000" y="3270250"/>
          <p14:tracePt t="264173" x="5721350" y="3270250"/>
          <p14:tracePt t="264196" x="5727700" y="3270250"/>
          <p14:tracePt t="264374" x="5734050" y="3270250"/>
          <p14:tracePt t="264383" x="5753100" y="3270250"/>
          <p14:tracePt t="264392" x="5778500" y="3270250"/>
          <p14:tracePt t="264405" x="5848350" y="3270250"/>
          <p14:tracePt t="264420" x="5937250" y="3276600"/>
          <p14:tracePt t="264437" x="6019800" y="3282950"/>
          <p14:tracePt t="264455" x="6096000" y="3282950"/>
          <p14:tracePt t="264470" x="6146800" y="3276600"/>
          <p14:tracePt t="264488" x="6172200" y="3270250"/>
          <p14:tracePt t="264503" x="6191250" y="3270250"/>
          <p14:tracePt t="264520" x="6197600" y="3263900"/>
          <p14:tracePt t="264537" x="6210300" y="3263900"/>
          <p14:tracePt t="264553" x="6235700" y="3257550"/>
          <p14:tracePt t="264570" x="6286500" y="3251200"/>
          <p14:tracePt t="264590" x="6356350" y="3244850"/>
          <p14:tracePt t="264603" x="6369050" y="3238500"/>
          <p14:tracePt t="264620" x="6388100" y="3238500"/>
          <p14:tracePt t="264621" x="6394450" y="3232150"/>
          <p14:tracePt t="264673" x="6400800" y="3232150"/>
          <p14:tracePt t="264687" x="6407150" y="3232150"/>
          <p14:tracePt t="264703" x="6413500" y="3232150"/>
          <p14:tracePt t="264720" x="6426200" y="3225800"/>
          <p14:tracePt t="264737" x="6445250" y="3225800"/>
          <p14:tracePt t="264771" x="6451600" y="3225800"/>
          <p14:tracePt t="264882" x="6451600" y="3232150"/>
          <p14:tracePt t="264889" x="6457950" y="3232150"/>
          <p14:tracePt t="264920" x="6464300" y="3232150"/>
          <p14:tracePt t="264937" x="6483350" y="3232150"/>
          <p14:tracePt t="264954" x="6534150" y="3225800"/>
          <p14:tracePt t="264971" x="6610350" y="3232150"/>
          <p14:tracePt t="264987" x="6699250" y="3244850"/>
          <p14:tracePt t="265003" x="6750050" y="3251200"/>
          <p14:tracePt t="265020" x="6788150" y="3257550"/>
          <p14:tracePt t="265115" x="6794500" y="3257550"/>
          <p14:tracePt t="265122" x="6813550" y="3257550"/>
          <p14:tracePt t="265138" x="6877050" y="3257550"/>
          <p14:tracePt t="265154" x="6953250" y="3244850"/>
          <p14:tracePt t="265172" x="7029450" y="3232150"/>
          <p14:tracePt t="265187" x="7073900" y="3213100"/>
          <p14:tracePt t="265204" x="7105650" y="3200400"/>
          <p14:tracePt t="265221" x="7124700" y="3187700"/>
          <p14:tracePt t="265237" x="7137400" y="3181350"/>
          <p14:tracePt t="265254" x="7156450" y="3175000"/>
          <p14:tracePt t="265270" x="7175500" y="3175000"/>
          <p14:tracePt t="265287" x="7200900" y="3175000"/>
          <p14:tracePt t="265303" x="7213600" y="3175000"/>
          <p14:tracePt t="265321" x="7226300" y="3168650"/>
          <p14:tracePt t="265337" x="7239000" y="3168650"/>
          <p14:tracePt t="265389" x="7245350" y="3168650"/>
          <p14:tracePt t="265412" x="7251700" y="3168650"/>
          <p14:tracePt t="265423" x="7258050" y="3168650"/>
          <p14:tracePt t="265437" x="7264400" y="3175000"/>
          <p14:tracePt t="265454" x="7277100" y="3175000"/>
          <p14:tracePt t="265471" x="7283450" y="3175000"/>
          <p14:tracePt t="265487" x="7289800" y="3175000"/>
          <p14:tracePt t="265504" x="7296150" y="3175000"/>
          <p14:tracePt t="265521" x="7315200" y="3168650"/>
          <p14:tracePt t="265538" x="7353300" y="3162300"/>
          <p14:tracePt t="265554" x="7461250" y="3155950"/>
          <p14:tracePt t="265571" x="7569200" y="3162300"/>
          <p14:tracePt t="265587" x="7696200" y="3181350"/>
          <p14:tracePt t="265605" x="7797800" y="3200400"/>
          <p14:tracePt t="265621" x="7816850" y="3206750"/>
          <p14:tracePt t="265622" x="7823200" y="3206750"/>
          <p14:tracePt t="265686" x="7829550" y="3206750"/>
          <p14:tracePt t="265693" x="7829550" y="3213100"/>
          <p14:tracePt t="265704" x="7829550" y="3219450"/>
          <p14:tracePt t="265721" x="7835900" y="3232150"/>
          <p14:tracePt t="265737" x="7842250" y="3238500"/>
          <p14:tracePt t="265825" x="7854950" y="3238500"/>
          <p14:tracePt t="265831" x="7874000" y="3238500"/>
          <p14:tracePt t="265854" x="7912100" y="3238500"/>
          <p14:tracePt t="265871" x="7956550" y="3238500"/>
          <p14:tracePt t="265887" x="7981950" y="3238500"/>
          <p14:tracePt t="265904" x="8001000" y="3238500"/>
          <p14:tracePt t="265922" x="8026400" y="3232150"/>
          <p14:tracePt t="265938" x="8051800" y="3232150"/>
          <p14:tracePt t="265954" x="8070850" y="3232150"/>
          <p14:tracePt t="265973" x="8083550" y="3225800"/>
          <p14:tracePt t="265988" x="8089900" y="3225800"/>
          <p14:tracePt t="266155" x="8089900" y="3219450"/>
          <p14:tracePt t="266162" x="8089900" y="3213100"/>
          <p14:tracePt t="266173" x="8096250" y="3213100"/>
          <p14:tracePt t="266188" x="8108950" y="3206750"/>
          <p14:tracePt t="266205" x="8134350" y="3206750"/>
          <p14:tracePt t="266222" x="8178800" y="3200400"/>
          <p14:tracePt t="266238" x="8242300" y="3200400"/>
          <p14:tracePt t="266242" x="8286750" y="3200400"/>
          <p14:tracePt t="266255" x="8331200" y="3200400"/>
          <p14:tracePt t="266271" x="8413750" y="3194050"/>
          <p14:tracePt t="266274" x="8439150" y="3194050"/>
          <p14:tracePt t="266288" x="8464550" y="3187700"/>
          <p14:tracePt t="266305" x="8483600" y="3181350"/>
          <p14:tracePt t="266850" x="8489950" y="3181350"/>
          <p14:tracePt t="266858" x="8502650" y="3175000"/>
          <p14:tracePt t="266872" x="8534400" y="3168650"/>
          <p14:tracePt t="266889" x="8553450" y="3155950"/>
          <p14:tracePt t="266905" x="8572500" y="3143250"/>
          <p14:tracePt t="266921" x="8591550" y="3130550"/>
          <p14:tracePt t="266938" x="8604250" y="3117850"/>
          <p14:tracePt t="266956" x="8623300" y="3117850"/>
          <p14:tracePt t="266973" x="8636000" y="3117850"/>
          <p14:tracePt t="266975" x="8642350" y="3117850"/>
          <p14:tracePt t="266990" x="8648700" y="3117850"/>
          <p14:tracePt t="266993" x="8648700" y="3111500"/>
          <p14:tracePt t="267006" x="8655050" y="3111500"/>
          <p14:tracePt t="267039" x="8667750" y="3111500"/>
          <p14:tracePt t="267056" x="8680450" y="3111500"/>
          <p14:tracePt t="267072" x="8693150" y="3111500"/>
          <p14:tracePt t="267089" x="8705850" y="3111500"/>
          <p14:tracePt t="267106" x="8718550" y="3117850"/>
          <p14:tracePt t="267122" x="8731250" y="3117850"/>
          <p14:tracePt t="267139" x="8756650" y="3117850"/>
          <p14:tracePt t="267155" x="8782050" y="3117850"/>
          <p14:tracePt t="267174" x="8820150" y="3111500"/>
          <p14:tracePt t="267189" x="8864600" y="3111500"/>
          <p14:tracePt t="267206" x="8928100" y="3105150"/>
          <p14:tracePt t="267223" x="9048750" y="3092450"/>
          <p14:tracePt t="267241" x="9093200" y="3086100"/>
          <p14:tracePt t="267256" x="9099550" y="3086100"/>
          <p14:tracePt t="267272" x="9118600" y="3086100"/>
          <p14:tracePt t="267306" x="9124950" y="3086100"/>
          <p14:tracePt t="267322" x="9131300" y="3092450"/>
          <p14:tracePt t="267339" x="9144000" y="3098800"/>
          <p14:tracePt t="267355" x="9150350" y="3105150"/>
          <p14:tracePt t="267405" x="9156700" y="3105150"/>
          <p14:tracePt t="267442" x="9169400" y="3111500"/>
          <p14:tracePt t="267456" x="9182100" y="3111500"/>
          <p14:tracePt t="267473" x="9213850" y="3117850"/>
          <p14:tracePt t="267489" x="9232900" y="3117850"/>
          <p14:tracePt t="267507" x="9271000" y="3117850"/>
          <p14:tracePt t="267522" x="9290050" y="3117850"/>
          <p14:tracePt t="267540" x="9309100" y="3111500"/>
          <p14:tracePt t="267556" x="9359900" y="3111500"/>
          <p14:tracePt t="267573" x="9442450" y="3111500"/>
          <p14:tracePt t="267593" x="9505950" y="3105150"/>
          <p14:tracePt t="267606" x="9550400" y="3092450"/>
          <p14:tracePt t="267622" x="9582150" y="3086100"/>
          <p14:tracePt t="267641" x="9588500" y="3079750"/>
          <p14:tracePt t="267656" x="9594850" y="3073400"/>
          <p14:tracePt t="267672" x="9607550" y="3067050"/>
          <p14:tracePt t="267690" x="9645650" y="3041650"/>
          <p14:tracePt t="267706" x="9709150" y="3009900"/>
          <p14:tracePt t="267723" x="9969500" y="2984500"/>
          <p14:tracePt t="267740" x="10128250" y="2984500"/>
          <p14:tracePt t="267755" x="10223500" y="2984500"/>
          <p14:tracePt t="267772" x="10267950" y="2984500"/>
          <p14:tracePt t="267789" x="10274300" y="2984500"/>
          <p14:tracePt t="267866" x="10274300" y="2978150"/>
          <p14:tracePt t="267932" x="10267950" y="2978150"/>
          <p14:tracePt t="267940" x="10261600" y="2978150"/>
          <p14:tracePt t="267956" x="10242550" y="2984500"/>
          <p14:tracePt t="267972" x="10217150" y="2990850"/>
          <p14:tracePt t="267990" x="10185400" y="2997200"/>
          <p14:tracePt t="268006" x="10147300" y="2997200"/>
          <p14:tracePt t="268023" x="10102850" y="3003550"/>
          <p14:tracePt t="268041" x="10052050" y="3003550"/>
          <p14:tracePt t="268056" x="10033000" y="2997200"/>
          <p14:tracePt t="268061" x="10020300" y="2997200"/>
          <p14:tracePt t="268073" x="9994900" y="2997200"/>
          <p14:tracePt t="268090" x="9982200" y="2990850"/>
          <p14:tracePt t="268109" x="9937750" y="2984500"/>
          <p14:tracePt t="268123" x="9912350" y="2984500"/>
          <p14:tracePt t="268142" x="9874250" y="2984500"/>
          <p14:tracePt t="268156" x="9836150" y="2984500"/>
          <p14:tracePt t="268173" x="9785350" y="2984500"/>
          <p14:tracePt t="268190" x="9747250" y="2984500"/>
          <p14:tracePt t="268206" x="9728200" y="2984500"/>
          <p14:tracePt t="268223" x="9709150" y="2984500"/>
          <p14:tracePt t="268241" x="9696450" y="2984500"/>
          <p14:tracePt t="268244" x="9690100" y="2984500"/>
          <p14:tracePt t="268256" x="9683750" y="2984500"/>
          <p14:tracePt t="268273" x="9671050" y="2984500"/>
          <p14:tracePt t="268290" x="9652000" y="2997200"/>
          <p14:tracePt t="268307" x="9626600" y="3016250"/>
          <p14:tracePt t="268323" x="9613900" y="3028950"/>
          <p14:tracePt t="268340" x="9607550" y="3041650"/>
          <p14:tracePt t="268357" x="9607550" y="3054350"/>
          <p14:tracePt t="268374" x="9613900" y="3073400"/>
          <p14:tracePt t="268390" x="9652000" y="3092450"/>
          <p14:tracePt t="268406" x="9702800" y="3105150"/>
          <p14:tracePt t="268423" x="9740900" y="3111500"/>
          <p14:tracePt t="268439" x="9785350" y="3117850"/>
          <p14:tracePt t="268457" x="9842500" y="3124200"/>
          <p14:tracePt t="268473" x="9886950" y="3124200"/>
          <p14:tracePt t="268490" x="9975850" y="3124200"/>
          <p14:tracePt t="268508" x="10039350" y="3111500"/>
          <p14:tracePt t="268523" x="10077450" y="3105150"/>
          <p14:tracePt t="268540" x="10096500" y="3098800"/>
          <p14:tracePt t="268556" x="10102850" y="3098800"/>
          <p14:tracePt t="268609" x="10096500" y="3098800"/>
          <p14:tracePt t="268622" x="10090150" y="3098800"/>
          <p14:tracePt t="268640" x="10083800" y="3098800"/>
          <p14:tracePt t="268656" x="10071100" y="3105150"/>
          <p14:tracePt t="268673" x="10064750" y="3105150"/>
          <p14:tracePt t="268690" x="10052050" y="3111500"/>
          <p14:tracePt t="268707" x="10045700" y="3111500"/>
          <p14:tracePt t="268723" x="10039350" y="3111500"/>
          <p14:tracePt t="268740" x="10033000" y="3111500"/>
          <p14:tracePt t="268756" x="10026650" y="3117850"/>
          <p14:tracePt t="268773" x="10020300" y="3117850"/>
          <p14:tracePt t="268792" x="9994900" y="3130550"/>
          <p14:tracePt t="268807" x="9963150" y="3149600"/>
          <p14:tracePt t="268825" x="9950450" y="3162300"/>
          <p14:tracePt t="268842" x="9931400" y="3175000"/>
          <p14:tracePt t="268857" x="9918700" y="3187700"/>
          <p14:tracePt t="268873" x="9899650" y="3200400"/>
          <p14:tracePt t="268892" x="9893300" y="3213100"/>
          <p14:tracePt t="268912" x="9880600" y="3213100"/>
          <p14:tracePt t="268925" x="9880600" y="3219450"/>
          <p14:tracePt t="269543" x="9867900" y="3219450"/>
          <p14:tracePt t="269552" x="9855200" y="3219450"/>
          <p14:tracePt t="269560" x="9836150" y="3219450"/>
          <p14:tracePt t="269574" x="9798050" y="3213100"/>
          <p14:tracePt t="269591" x="9759950" y="3200400"/>
          <p14:tracePt t="269608" x="9715500" y="3200400"/>
          <p14:tracePt t="269624" x="9677400" y="3194050"/>
          <p14:tracePt t="269642" x="9613900" y="3187700"/>
          <p14:tracePt t="269658" x="9512300" y="3181350"/>
          <p14:tracePt t="269674" x="9353550" y="3175000"/>
          <p14:tracePt t="269691" x="9144000" y="3175000"/>
          <p14:tracePt t="269710" x="8756650" y="3168650"/>
          <p14:tracePt t="269728" x="8661400" y="3162300"/>
          <p14:tracePt t="269741" x="8331200" y="3124200"/>
          <p14:tracePt t="269758" x="8197850" y="3105150"/>
          <p14:tracePt t="269760" x="7988300" y="3067050"/>
          <p14:tracePt t="269775" x="7613650" y="3003550"/>
          <p14:tracePt t="269791" x="7232650" y="2940050"/>
          <p14:tracePt t="269808" x="6858000" y="2876550"/>
          <p14:tracePt t="269824" x="6445250" y="2819400"/>
          <p14:tracePt t="269842" x="6045200" y="2768600"/>
          <p14:tracePt t="269858" x="5588000" y="2730500"/>
          <p14:tracePt t="269874" x="5149850" y="2717800"/>
          <p14:tracePt t="269891" x="4756150" y="2705100"/>
          <p14:tracePt t="269909" x="4445000" y="2711450"/>
          <p14:tracePt t="269924" x="4197350" y="2743200"/>
          <p14:tracePt t="269941" x="3917950" y="2819400"/>
          <p14:tracePt t="269958" x="3733800" y="2901950"/>
          <p14:tracePt t="269975" x="3600450" y="2959100"/>
          <p14:tracePt t="269992" x="3467100" y="3009900"/>
          <p14:tracePt t="270008" x="3422650" y="3035300"/>
          <p14:tracePt t="270027" x="3416300" y="3048000"/>
          <p14:tracePt t="270163" x="3409950" y="3048000"/>
          <p14:tracePt t="270169" x="3409950" y="3054350"/>
          <p14:tracePt t="270178" x="3403600" y="3054350"/>
          <p14:tracePt t="270193" x="3327400" y="3067050"/>
          <p14:tracePt t="270209" x="3155950" y="3054350"/>
          <p14:tracePt t="270227" x="2933700" y="3016250"/>
          <p14:tracePt t="270242" x="2647950" y="2959100"/>
          <p14:tracePt t="270259" x="2374900" y="2895600"/>
          <p14:tracePt t="270275" x="2095500" y="2832100"/>
          <p14:tracePt t="270291" x="1841500" y="2774950"/>
          <p14:tracePt t="270308" x="1562100" y="2717800"/>
          <p14:tracePt t="270325" x="1250950" y="2654300"/>
          <p14:tracePt t="270341" x="965200" y="2584450"/>
          <p14:tracePt t="270358" x="774700" y="2527300"/>
          <p14:tracePt t="270375" x="647700" y="2489200"/>
          <p14:tracePt t="270392" x="577850" y="2463800"/>
          <p14:tracePt t="270452" x="571500" y="2463800"/>
          <p14:tracePt t="270475" x="546100" y="2463800"/>
          <p14:tracePt t="270491" x="527050" y="2463800"/>
          <p14:tracePt t="270508" x="520700" y="2463800"/>
          <p14:tracePt t="270558" x="520700" y="2470150"/>
          <p14:tracePt t="270564" x="520700" y="2476500"/>
          <p14:tracePt t="270575" x="514350" y="2495550"/>
          <p14:tracePt t="270594" x="482600" y="2546350"/>
          <p14:tracePt t="270608" x="450850" y="2590800"/>
          <p14:tracePt t="270625" x="438150" y="2641600"/>
          <p14:tracePt t="270641" x="457200" y="2686050"/>
          <p14:tracePt t="270658" x="558800" y="2762250"/>
          <p14:tracePt t="270675" x="704850" y="2819400"/>
          <p14:tracePt t="270692" x="965200" y="2901950"/>
          <p14:tracePt t="270694" x="1104900" y="2940050"/>
          <p14:tracePt t="270709" x="1263650" y="2984500"/>
          <p14:tracePt t="270711" x="1416050" y="3022600"/>
          <p14:tracePt t="270726" x="1651000" y="3086100"/>
          <p14:tracePt t="270742" x="1854200" y="3136900"/>
          <p14:tracePt t="270758" x="1949450" y="3149600"/>
          <p14:tracePt t="270777" x="2012950" y="3155950"/>
          <p14:tracePt t="270793" x="2038350" y="3155950"/>
          <p14:tracePt t="270808" x="2044700" y="3149600"/>
          <p14:tracePt t="270825" x="2051050" y="3136900"/>
          <p14:tracePt t="270842" x="2051050" y="3124200"/>
          <p14:tracePt t="270860" x="2051050" y="3117850"/>
          <p14:tracePt t="270875" x="2051050" y="3111500"/>
          <p14:tracePt t="270960" x="2057400" y="3111500"/>
          <p14:tracePt t="270992" x="2089150" y="3098800"/>
          <p14:tracePt t="271009" x="2101850" y="3098800"/>
          <p14:tracePt t="271026" x="2108200" y="3086100"/>
          <p14:tracePt t="271042" x="2127250" y="3073400"/>
          <p14:tracePt t="271059" x="2139950" y="3041650"/>
          <p14:tracePt t="271075" x="2152650" y="3003550"/>
          <p14:tracePt t="271092" x="2152650" y="2965450"/>
          <p14:tracePt t="271111" x="2127250" y="2940050"/>
          <p14:tracePt t="271125" x="2120900" y="2933700"/>
          <p14:tracePt t="271142" x="2076450" y="2921000"/>
          <p14:tracePt t="271159" x="1974850" y="2889250"/>
          <p14:tracePt t="271177" x="1892300" y="2857500"/>
          <p14:tracePt t="271193" x="1822450" y="2832100"/>
          <p14:tracePt t="271209" x="1727200" y="2813050"/>
          <p14:tracePt t="271226" x="1606550" y="2800350"/>
          <p14:tracePt t="271245" x="1492250" y="2794000"/>
          <p14:tracePt t="271261" x="1409700" y="2787650"/>
          <p14:tracePt t="271275" x="1371600" y="2787650"/>
          <p14:tracePt t="271309" x="1365250" y="2787650"/>
          <p14:tracePt t="271326" x="1358900" y="2800350"/>
          <p14:tracePt t="271342" x="1352550" y="2838450"/>
          <p14:tracePt t="271359" x="1352550" y="2876550"/>
          <p14:tracePt t="271376" x="1352550" y="2914650"/>
          <p14:tracePt t="271392" x="1371600" y="2946400"/>
          <p14:tracePt t="271409" x="1403350" y="2984500"/>
          <p14:tracePt t="271426" x="1466850" y="3048000"/>
          <p14:tracePt t="271442" x="1524000" y="3098800"/>
          <p14:tracePt t="271459" x="1581150" y="3149600"/>
          <p14:tracePt t="271476" x="1625600" y="3194050"/>
          <p14:tracePt t="271492" x="1676400" y="3232150"/>
          <p14:tracePt t="271509" x="1727200" y="3257550"/>
          <p14:tracePt t="271526" x="1790700" y="3270250"/>
          <p14:tracePt t="271543" x="1898650" y="3270250"/>
          <p14:tracePt t="271560" x="1987550" y="3257550"/>
          <p14:tracePt t="271577" x="2070100" y="3225800"/>
          <p14:tracePt t="271593" x="2114550" y="3194050"/>
          <p14:tracePt t="271609" x="2171700" y="3155950"/>
          <p14:tracePt t="271625" x="2209800" y="3117850"/>
          <p14:tracePt t="271642" x="2209800" y="3098800"/>
          <p14:tracePt t="271659" x="2203450" y="3086100"/>
          <p14:tracePt t="271676" x="2197100" y="3073400"/>
          <p14:tracePt t="271692" x="2178050" y="3060700"/>
          <p14:tracePt t="271710" x="2146300" y="3041650"/>
          <p14:tracePt t="271726" x="2089150" y="3009900"/>
          <p14:tracePt t="271745" x="1981200" y="2965450"/>
          <p14:tracePt t="271760" x="1885950" y="2933700"/>
          <p14:tracePt t="271776" x="1866900" y="2927350"/>
          <p14:tracePt t="271793" x="1790700" y="2908300"/>
          <p14:tracePt t="271810" x="1771650" y="2908300"/>
          <p14:tracePt t="271826" x="1758950" y="2927350"/>
          <p14:tracePt t="271843" x="1733550" y="2952750"/>
          <p14:tracePt t="271859" x="1708150" y="2978150"/>
          <p14:tracePt t="271876" x="1682750" y="3009900"/>
          <p14:tracePt t="271892" x="1670050" y="3035300"/>
          <p14:tracePt t="271911" x="1657350" y="3060700"/>
          <p14:tracePt t="271914" x="1657350" y="3073400"/>
          <p14:tracePt t="271926" x="1657350" y="3086100"/>
          <p14:tracePt t="271943" x="1689100" y="3124200"/>
          <p14:tracePt t="271960" x="1720850" y="3155950"/>
          <p14:tracePt t="271962" x="1746250" y="3175000"/>
          <p14:tracePt t="271976" x="1758950" y="3187700"/>
          <p14:tracePt t="271978" x="1790700" y="3219450"/>
          <p14:tracePt t="271994" x="1885950" y="3295650"/>
          <p14:tracePt t="272010" x="1974850" y="3346450"/>
          <p14:tracePt t="272026" x="2025650" y="3371850"/>
          <p14:tracePt t="272045" x="2260600" y="3454400"/>
          <p14:tracePt t="272060" x="2432050" y="3479800"/>
          <p14:tracePt t="272076" x="2635250" y="3479800"/>
          <p14:tracePt t="272093" x="2813050" y="3479800"/>
          <p14:tracePt t="272112" x="3086100" y="3486150"/>
          <p14:tracePt t="272126" x="3359150" y="3486150"/>
          <p14:tracePt t="272143" x="3556000" y="3492500"/>
          <p14:tracePt t="272160" x="3784600" y="3492500"/>
          <p14:tracePt t="272176" x="3943350" y="3473450"/>
          <p14:tracePt t="272193" x="3975100" y="3448050"/>
          <p14:tracePt t="272210" x="3975100" y="3435350"/>
          <p14:tracePt t="272213" x="3975100" y="3422650"/>
          <p14:tracePt t="272227" x="3975100" y="3409950"/>
          <p14:tracePt t="272243" x="3975100" y="3390900"/>
          <p14:tracePt t="272260" x="3975100" y="3384550"/>
          <p14:tracePt t="272307" x="3975100" y="3378200"/>
          <p14:tracePt t="272330" x="3981450" y="3371850"/>
          <p14:tracePt t="272343" x="3994150" y="3371850"/>
          <p14:tracePt t="272360" x="4025900" y="3365500"/>
          <p14:tracePt t="272377" x="4146550" y="3365500"/>
          <p14:tracePt t="272394" x="4248150" y="3365500"/>
          <p14:tracePt t="272410" x="4356100" y="3365500"/>
          <p14:tracePt t="272426" x="4425950" y="3371850"/>
          <p14:tracePt t="272443" x="4445000" y="3371850"/>
          <p14:tracePt t="272460" x="4451350" y="3371850"/>
          <p14:tracePt t="272476" x="4464050" y="3384550"/>
          <p14:tracePt t="272493" x="4470400" y="3403600"/>
          <p14:tracePt t="272511" x="4476750" y="3429000"/>
          <p14:tracePt t="272526" x="4483100" y="3454400"/>
          <p14:tracePt t="272543" x="4489450" y="3479800"/>
          <p14:tracePt t="272560" x="4495800" y="3498850"/>
          <p14:tracePt t="272563" x="4502150" y="3505200"/>
          <p14:tracePt t="272578" x="4508500" y="3511550"/>
          <p14:tracePt t="272593" x="4508500" y="3517900"/>
          <p14:tracePt t="272790" x="4514850" y="3517900"/>
          <p14:tracePt t="272797" x="4521200" y="3517900"/>
          <p14:tracePt t="272811" x="4540250" y="3517900"/>
          <p14:tracePt t="272829" x="4546600" y="3556000"/>
          <p14:tracePt t="272845" x="4514850" y="3606800"/>
          <p14:tracePt t="272861" x="4489450" y="3657600"/>
          <p14:tracePt t="272878" x="4483100" y="3683000"/>
          <p14:tracePt t="272894" x="4483100" y="3689350"/>
          <p14:tracePt t="272910" x="4489450" y="3689350"/>
          <p14:tracePt t="272926" x="4508500" y="3689350"/>
          <p14:tracePt t="272944" x="4533900" y="3670300"/>
          <p14:tracePt t="272962" x="4559300" y="3651250"/>
          <p14:tracePt t="272977" x="4578350" y="3625850"/>
          <p14:tracePt t="272994" x="4597400" y="3600450"/>
          <p14:tracePt t="273011" x="4616450" y="3575050"/>
          <p14:tracePt t="273015" x="4635500" y="3556000"/>
          <p14:tracePt t="273028" x="4641850" y="3543300"/>
          <p14:tracePt t="273044" x="4667250" y="3505200"/>
          <p14:tracePt t="273061" x="4686300" y="3467100"/>
          <p14:tracePt t="273077" x="4705350" y="3429000"/>
          <p14:tracePt t="273093" x="4718050" y="3397250"/>
          <p14:tracePt t="273112" x="4756150" y="3346450"/>
          <p14:tracePt t="273127" x="4832350" y="3282950"/>
          <p14:tracePt t="273144" x="4895850" y="3225800"/>
          <p14:tracePt t="273162" x="4972050" y="3149600"/>
          <p14:tracePt t="273177" x="5048250" y="3079750"/>
          <p14:tracePt t="273194" x="5099050" y="3028950"/>
          <p14:tracePt t="273210" x="5130800" y="2990850"/>
          <p14:tracePt t="273227" x="5143500" y="2978150"/>
          <p14:tracePt t="273313" x="5143500" y="2984500"/>
          <p14:tracePt t="273328" x="5149850" y="3003550"/>
          <p14:tracePt t="273344" x="5149850" y="3028950"/>
          <p14:tracePt t="273361" x="5156200" y="3054350"/>
          <p14:tracePt t="273380" x="5149850" y="3098800"/>
          <p14:tracePt t="273395" x="5137150" y="3130550"/>
          <p14:tracePt t="273413" x="5130800" y="3149600"/>
          <p14:tracePt t="273430" x="5124450" y="3175000"/>
          <p14:tracePt t="273444" x="5111750" y="3200400"/>
          <p14:tracePt t="273462" x="5105400" y="3225800"/>
          <p14:tracePt t="273477" x="5092700" y="3244850"/>
          <p14:tracePt t="273494" x="5080000" y="3270250"/>
          <p14:tracePt t="273511" x="5073650" y="3289300"/>
          <p14:tracePt t="273528" x="5060950" y="3308350"/>
          <p14:tracePt t="273544" x="5048250" y="3327400"/>
          <p14:tracePt t="273561" x="5035550" y="3346450"/>
          <p14:tracePt t="273578" x="5022850" y="3359150"/>
          <p14:tracePt t="273596" x="5016500" y="3365500"/>
          <p14:tracePt t="273700" x="5016500" y="3371850"/>
          <p14:tracePt t="273713" x="5016500" y="3384550"/>
          <p14:tracePt t="273728" x="5016500" y="3416300"/>
          <p14:tracePt t="273744" x="5016500" y="3460750"/>
          <p14:tracePt t="273761" x="5029200" y="3524250"/>
          <p14:tracePt t="273778" x="5041900" y="3587750"/>
          <p14:tracePt t="273795" x="5067300" y="3676650"/>
          <p14:tracePt t="273813" x="5111750" y="3810000"/>
          <p14:tracePt t="273828" x="5137150" y="3886200"/>
          <p14:tracePt t="273844" x="5156200" y="3956050"/>
          <p14:tracePt t="273861" x="5175250" y="4006850"/>
          <p14:tracePt t="273877" x="5194300" y="4064000"/>
          <p14:tracePt t="273894" x="5200650" y="4083050"/>
          <p14:tracePt t="273912" x="5200650" y="4095750"/>
          <p14:tracePt t="273978" x="5200650" y="4089400"/>
          <p14:tracePt t="273986" x="5200650" y="4083050"/>
          <p14:tracePt t="273994" x="5200650" y="4076700"/>
          <p14:tracePt t="274011" x="5200650" y="4051300"/>
          <p14:tracePt t="274028" x="5207000" y="4032250"/>
          <p14:tracePt t="274044" x="5219700" y="4000500"/>
          <p14:tracePt t="274061" x="5226050" y="3987800"/>
          <p14:tracePt t="274078" x="5226050" y="3968750"/>
          <p14:tracePt t="274094" x="5226050" y="3962400"/>
          <p14:tracePt t="274111" x="5226050" y="3956050"/>
          <p14:tracePt t="274128" x="5226050" y="3949700"/>
          <p14:tracePt t="274144" x="5226050" y="3943350"/>
          <p14:tracePt t="274161" x="5226050" y="3937000"/>
          <p14:tracePt t="274178" x="5219700" y="3930650"/>
          <p14:tracePt t="274197" x="5219700" y="3917950"/>
          <p14:tracePt t="274211" x="5219700" y="3905250"/>
          <p14:tracePt t="274228" x="5219700" y="3892550"/>
          <p14:tracePt t="274245" x="5219700" y="3886200"/>
          <p14:tracePt t="274262" x="5219700" y="3873500"/>
          <p14:tracePt t="274278" x="5219700" y="3867150"/>
          <p14:tracePt t="274295" x="5219700" y="3860800"/>
          <p14:tracePt t="274314" x="5219700" y="3848100"/>
          <p14:tracePt t="274317" x="5219700" y="3841750"/>
          <p14:tracePt t="274328" x="5219700" y="3829050"/>
          <p14:tracePt t="274345" x="5213350" y="3829050"/>
          <p14:tracePt t="274440" x="5213350" y="3822700"/>
          <p14:tracePt t="274449" x="5207000" y="3822700"/>
          <p14:tracePt t="274462" x="5194300" y="3816350"/>
          <p14:tracePt t="274479" x="5162550" y="3810000"/>
          <p14:tracePt t="274497" x="5143500" y="3803650"/>
          <p14:tracePt t="274512" x="5137150" y="3803650"/>
          <p14:tracePt t="274610" x="5137150" y="3797300"/>
          <p14:tracePt t="274618" x="5143500" y="3797300"/>
          <p14:tracePt t="274628" x="5162550" y="3784600"/>
          <p14:tracePt t="274645" x="5207000" y="3752850"/>
          <p14:tracePt t="274662" x="5302250" y="3695700"/>
          <p14:tracePt t="274678" x="5422900" y="3619500"/>
          <p14:tracePt t="274695" x="5511800" y="3556000"/>
          <p14:tracePt t="274714" x="5670550" y="3441700"/>
          <p14:tracePt t="274729" x="5695950" y="3422650"/>
          <p14:tracePt t="274749" x="5797550" y="3384550"/>
          <p14:tracePt t="274764" x="5803900" y="3378200"/>
          <p14:tracePt t="274941" x="5803900" y="3384550"/>
          <p14:tracePt t="274964" x="5797550" y="3384550"/>
          <p14:tracePt t="275115" x="5791200" y="3384550"/>
          <p14:tracePt t="275122" x="5791200" y="3378200"/>
          <p14:tracePt t="275132" x="5778500" y="3371850"/>
          <p14:tracePt t="275146" x="5759450" y="3365500"/>
          <p14:tracePt t="275162" x="5746750" y="3365500"/>
          <p14:tracePt t="275179" x="5734050" y="3359150"/>
          <p14:tracePt t="275195" x="5727700" y="3359150"/>
          <p14:tracePt t="275229" x="5727700" y="3352800"/>
          <p14:tracePt t="275283" x="5727700" y="3359150"/>
          <p14:tracePt t="275298" x="5727700" y="3371850"/>
          <p14:tracePt t="275312" x="5727700" y="3378200"/>
          <p14:tracePt t="275329" x="5734050" y="3416300"/>
          <p14:tracePt t="275346" x="5746750" y="3460750"/>
          <p14:tracePt t="275362" x="5772150" y="3517900"/>
          <p14:tracePt t="275379" x="5810250" y="3562350"/>
          <p14:tracePt t="275396" x="5867400" y="3632200"/>
          <p14:tracePt t="275414" x="5905500" y="3670300"/>
          <p14:tracePt t="275429" x="5937250" y="3702050"/>
          <p14:tracePt t="275447" x="5943600" y="3708400"/>
          <p14:tracePt t="275541" x="5943600" y="3714750"/>
          <p14:tracePt t="275563" x="5937250" y="3721100"/>
          <p14:tracePt t="275580" x="5930900" y="3727450"/>
          <p14:tracePt t="275596" x="5924550" y="3733800"/>
          <p14:tracePt t="275612" x="5918200" y="3733800"/>
          <p14:tracePt t="275663" x="5911850" y="3733800"/>
          <p14:tracePt t="275686" x="5905500" y="3721100"/>
          <p14:tracePt t="275695" x="5905500" y="3714750"/>
          <p14:tracePt t="275712" x="5899150" y="3689350"/>
          <p14:tracePt t="275729" x="5892800" y="3663950"/>
          <p14:tracePt t="275746" x="5886450" y="3644900"/>
          <p14:tracePt t="275763" x="5886450" y="3638550"/>
          <p14:tracePt t="275779" x="5886450" y="3632200"/>
          <p14:tracePt t="275796" x="5880100" y="3632200"/>
          <p14:tracePt t="275813" x="5880100" y="3619500"/>
          <p14:tracePt t="275831" x="5880100" y="3606800"/>
          <p14:tracePt t="275846" x="5880100" y="3594100"/>
          <p14:tracePt t="275864" x="5880100" y="3575050"/>
          <p14:tracePt t="275879" x="5880100" y="3562350"/>
          <p14:tracePt t="275898" x="5880100" y="3543300"/>
          <p14:tracePt t="275912" x="5880100" y="3536950"/>
          <p14:tracePt t="275930" x="5880100" y="3524250"/>
          <p14:tracePt t="275947" x="5880100" y="3517900"/>
          <p14:tracePt t="275963" x="5880100" y="3498850"/>
          <p14:tracePt t="275979" x="5899150" y="3473450"/>
          <p14:tracePt t="275996" x="5918200" y="3441700"/>
          <p14:tracePt t="276012" x="5956300" y="3416300"/>
          <p14:tracePt t="276016" x="5962650" y="3409950"/>
          <p14:tracePt t="276029" x="5969000" y="3403600"/>
          <p14:tracePt t="276046" x="5975350" y="3397250"/>
          <p14:tracePt t="276063" x="5975350" y="3390900"/>
          <p14:tracePt t="276120" x="5981700" y="3390900"/>
          <p14:tracePt t="276129" x="5994400" y="3390900"/>
          <p14:tracePt t="276146" x="6038850" y="3390900"/>
          <p14:tracePt t="276163" x="6134100" y="3403600"/>
          <p14:tracePt t="276180" x="6229350" y="3416300"/>
          <p14:tracePt t="276196" x="6305550" y="3416300"/>
          <p14:tracePt t="276214" x="6362700" y="3422650"/>
          <p14:tracePt t="276229" x="6381750" y="3422650"/>
          <p14:tracePt t="276246" x="6388100" y="3422650"/>
          <p14:tracePt t="276279" x="6394450" y="3422650"/>
          <p14:tracePt t="276297" x="6451600" y="3422650"/>
          <p14:tracePt t="276314" x="6534150" y="3422650"/>
          <p14:tracePt t="276329" x="6642100" y="3429000"/>
          <p14:tracePt t="276345" x="6737350" y="3441700"/>
          <p14:tracePt t="276362" x="6769100" y="3448050"/>
          <p14:tracePt t="276379" x="6781800" y="3448050"/>
          <p14:tracePt t="276396" x="6781800" y="3454400"/>
          <p14:tracePt t="276428" x="6781800" y="3460750"/>
          <p14:tracePt t="276750" x="6775450" y="3467100"/>
          <p14:tracePt t="276758" x="6769100" y="3467100"/>
          <p14:tracePt t="276766" x="6762750" y="3467100"/>
          <p14:tracePt t="276779" x="6750050" y="3473450"/>
          <p14:tracePt t="276796" x="6737350" y="3473450"/>
          <p14:tracePt t="276813" x="6731000" y="3479800"/>
          <p14:tracePt t="276834" x="6724650" y="3479800"/>
          <p14:tracePt t="276846" x="6718300" y="3479800"/>
          <p14:tracePt t="277192" x="6711950" y="3486150"/>
          <p14:tracePt t="277202" x="6705600" y="3486150"/>
          <p14:tracePt t="277215" x="6686550" y="3492500"/>
          <p14:tracePt t="277233" x="6673850" y="3498850"/>
          <p14:tracePt t="277491" x="6680200" y="3492500"/>
          <p14:tracePt t="277501" x="6680200" y="3486150"/>
          <p14:tracePt t="277515" x="6705600" y="3467100"/>
          <p14:tracePt t="277531" x="6711950" y="3454400"/>
          <p14:tracePt t="277548" x="6718300" y="3454400"/>
          <p14:tracePt t="277818" x="6724650" y="3454400"/>
          <p14:tracePt t="277825" x="6731000" y="3454400"/>
          <p14:tracePt t="277835" x="6737350" y="3454400"/>
          <p14:tracePt t="277848" x="6756400" y="3454400"/>
          <p14:tracePt t="277867" x="6775450" y="3454400"/>
          <p14:tracePt t="277881" x="6794500" y="3454400"/>
          <p14:tracePt t="277898" x="6819900" y="3454400"/>
          <p14:tracePt t="277915" x="6832600" y="3454400"/>
          <p14:tracePt t="277931" x="6838950" y="3448050"/>
          <p14:tracePt t="277947" x="6845300" y="3448050"/>
          <p14:tracePt t="277965" x="6858000" y="3441700"/>
          <p14:tracePt t="277981" x="6870700" y="3429000"/>
          <p14:tracePt t="277998" x="6889750" y="3409950"/>
          <p14:tracePt t="278014" x="6896100" y="3390900"/>
          <p14:tracePt t="278031" x="6902450" y="3371850"/>
          <p14:tracePt t="278035" x="6902450" y="3365500"/>
          <p14:tracePt t="278048" x="6902450" y="3352800"/>
          <p14:tracePt t="278065" x="6889750" y="3314700"/>
          <p14:tracePt t="278081" x="6838950" y="3263900"/>
          <p14:tracePt t="278098" x="6800850" y="3219450"/>
          <p14:tracePt t="278116" x="6775450" y="3200400"/>
          <p14:tracePt t="278131" x="6743700" y="3168650"/>
          <p14:tracePt t="278148" x="6724650" y="3155950"/>
          <p14:tracePt t="278165" x="6699250" y="3143250"/>
          <p14:tracePt t="278181" x="6680200" y="3130550"/>
          <p14:tracePt t="278198" x="6648450" y="3117850"/>
          <p14:tracePt t="278214" x="6604000" y="3098800"/>
          <p14:tracePt t="278231" x="6546850" y="3086100"/>
          <p14:tracePt t="278250" x="6464300" y="3067050"/>
          <p14:tracePt t="278265" x="6388100" y="3048000"/>
          <p14:tracePt t="278281" x="6330950" y="3041650"/>
          <p14:tracePt t="278298" x="6292850" y="3028950"/>
          <p14:tracePt t="278315" x="6267450" y="3035300"/>
          <p14:tracePt t="278332" x="6254750" y="3054350"/>
          <p14:tracePt t="278348" x="6242050" y="3092450"/>
          <p14:tracePt t="278366" x="6229350" y="3117850"/>
          <p14:tracePt t="278382" x="6223000" y="3149600"/>
          <p14:tracePt t="278400" x="6216650" y="3181350"/>
          <p14:tracePt t="278415" x="6216650" y="3206750"/>
          <p14:tracePt t="278431" x="6223000" y="3238500"/>
          <p14:tracePt t="278448" x="6235700" y="3257550"/>
          <p14:tracePt t="278465" x="6248400" y="3270250"/>
          <p14:tracePt t="278481" x="6267450" y="3289300"/>
          <p14:tracePt t="278499" x="6286500" y="3295650"/>
          <p14:tracePt t="278501" x="6286500" y="3302000"/>
          <p14:tracePt t="278515" x="6299200" y="3302000"/>
          <p14:tracePt t="278532" x="6324600" y="3308350"/>
          <p14:tracePt t="278549" x="6394450" y="3327400"/>
          <p14:tracePt t="278567" x="6464300" y="3340100"/>
          <p14:tracePt t="278582" x="6534150" y="3359150"/>
          <p14:tracePt t="278598" x="6578600" y="3365500"/>
          <p14:tracePt t="278615" x="6635750" y="3371850"/>
          <p14:tracePt t="278621" x="6673850" y="3371850"/>
          <p14:tracePt t="278635" x="6686550" y="3371850"/>
          <p14:tracePt t="278648" x="6750050" y="3371850"/>
          <p14:tracePt t="278665" x="6800850" y="3371850"/>
          <p14:tracePt t="278681" x="6889750" y="3365500"/>
          <p14:tracePt t="278698" x="6985000" y="3359150"/>
          <p14:tracePt t="278715" x="7054850" y="3352800"/>
          <p14:tracePt t="278734" x="7175500" y="3346450"/>
          <p14:tracePt t="278749" x="7219950" y="3340100"/>
          <p14:tracePt t="278765" x="7245350" y="3333750"/>
          <p14:tracePt t="278783" x="7258050" y="3327400"/>
          <p14:tracePt t="278799" x="7289800" y="3314700"/>
          <p14:tracePt t="278815" x="7315200" y="3308350"/>
          <p14:tracePt t="278832" x="7334250" y="3308350"/>
          <p14:tracePt t="278848" x="7359650" y="3302000"/>
          <p14:tracePt t="278865" x="7366000" y="3302000"/>
          <p14:tracePt t="279147" x="7378700" y="3289300"/>
          <p14:tracePt t="279156" x="7385050" y="3282950"/>
          <p14:tracePt t="279166" x="7391400" y="3276600"/>
          <p14:tracePt t="279183" x="7410450" y="3257550"/>
          <p14:tracePt t="279200" x="7435850" y="3232150"/>
          <p14:tracePt t="279216" x="7448550" y="3225800"/>
          <p14:tracePt t="279234" x="7499350" y="3225800"/>
          <p14:tracePt t="279251" x="7600950" y="3276600"/>
          <p14:tracePt t="279267" x="7702550" y="3333750"/>
          <p14:tracePt t="279284" x="7797800" y="3390900"/>
          <p14:tracePt t="279299" x="7861300" y="3429000"/>
          <p14:tracePt t="279315" x="7874000" y="3429000"/>
          <p14:tracePt t="279349" x="7874000" y="3422650"/>
          <p14:tracePt t="279366" x="7874000" y="3416300"/>
          <p14:tracePt t="279444" x="7874000" y="3409950"/>
          <p14:tracePt t="279735" x="7867650" y="3409950"/>
          <p14:tracePt t="280103" x="7880350" y="3409950"/>
          <p14:tracePt t="280111" x="7886700" y="3416300"/>
          <p14:tracePt t="280120" x="7905750" y="3416300"/>
          <p14:tracePt t="280133" x="7937500" y="3416300"/>
          <p14:tracePt t="280150" x="7969250" y="3416300"/>
          <p14:tracePt t="280166" x="8045450" y="3416300"/>
          <p14:tracePt t="280183" x="8185150" y="3422650"/>
          <p14:tracePt t="280200" x="8305800" y="3416300"/>
          <p14:tracePt t="280217" x="8413750" y="3397250"/>
          <p14:tracePt t="280233" x="8502650" y="3371850"/>
          <p14:tracePt t="280250" x="8585200" y="3352800"/>
          <p14:tracePt t="280266" x="8680450" y="3333750"/>
          <p14:tracePt t="280283" x="8743950" y="3321050"/>
          <p14:tracePt t="280300" x="8807450" y="3321050"/>
          <p14:tracePt t="280316" x="8845550" y="3321050"/>
          <p14:tracePt t="280372" x="8845550" y="3314700"/>
          <p14:tracePt t="280400" x="8851900" y="3314700"/>
          <p14:tracePt t="280529" x="8851900" y="3308350"/>
          <p14:tracePt t="280537" x="8858250" y="3308350"/>
          <p14:tracePt t="280551" x="8864600" y="3308350"/>
          <p14:tracePt t="280567" x="8877300" y="3295650"/>
          <p14:tracePt t="280584" x="8890000" y="3289300"/>
          <p14:tracePt t="280600" x="8896350" y="3276600"/>
          <p14:tracePt t="280633" x="8896350" y="3263900"/>
          <p14:tracePt t="280683" x="8890000" y="3257550"/>
          <p14:tracePt t="280700" x="8883650" y="3257550"/>
          <p14:tracePt t="280717" x="8877300" y="3257550"/>
          <p14:tracePt t="280734" x="8870950" y="3251200"/>
          <p14:tracePt t="280750" x="8864600" y="3251200"/>
          <p14:tracePt t="280766" x="8851900" y="3251200"/>
          <p14:tracePt t="280784" x="8839200" y="3251200"/>
          <p14:tracePt t="280800" x="8832850" y="3244850"/>
          <p14:tracePt t="280838" x="8826500" y="3251200"/>
          <p14:tracePt t="280854" x="8826500" y="3257550"/>
          <p14:tracePt t="280866" x="8820150" y="3257550"/>
          <p14:tracePt t="280883" x="8813800" y="3270250"/>
          <p14:tracePt t="280900" x="8807450" y="3270250"/>
          <p14:tracePt t="280917" x="8801100" y="3270250"/>
          <p14:tracePt t="281716" x="8807450" y="3270250"/>
          <p14:tracePt t="281724" x="8820150" y="3270250"/>
          <p14:tracePt t="281735" x="8845550" y="3276600"/>
          <p14:tracePt t="281752" x="8909050" y="3282950"/>
          <p14:tracePt t="281767" x="8991600" y="3282950"/>
          <p14:tracePt t="281784" x="9067800" y="3289300"/>
          <p14:tracePt t="281802" x="9144000" y="3295650"/>
          <p14:tracePt t="281805" x="9175750" y="3295650"/>
          <p14:tracePt t="281818" x="9207500" y="3295650"/>
          <p14:tracePt t="281835" x="9251950" y="3295650"/>
          <p14:tracePt t="281851" x="9271000" y="3295650"/>
          <p14:tracePt t="281868" x="9283700" y="3295650"/>
          <p14:tracePt t="281885" x="9309100" y="3295650"/>
          <p14:tracePt t="281901" x="9328150" y="3302000"/>
          <p14:tracePt t="281918" x="9340850" y="3302000"/>
          <p14:tracePt t="281934" x="9359900" y="3308350"/>
          <p14:tracePt t="281953" x="9378950" y="3308350"/>
          <p14:tracePt t="281968" x="9404350" y="3308350"/>
          <p14:tracePt t="281984" x="9429750" y="3295650"/>
          <p14:tracePt t="282001" x="9448800" y="3295650"/>
          <p14:tracePt t="282018" x="9467850" y="3282950"/>
          <p14:tracePt t="282035" x="9480550" y="3282950"/>
          <p14:tracePt t="282068" x="9486900" y="3282950"/>
          <p14:tracePt t="282101" x="9499600" y="3282950"/>
          <p14:tracePt t="282120" x="9525000" y="3282950"/>
          <p14:tracePt t="282135" x="9550400" y="3289300"/>
          <p14:tracePt t="282153" x="9620250" y="3289300"/>
          <p14:tracePt t="282168" x="9632950" y="3289300"/>
          <p14:tracePt t="282185" x="9671050" y="3289300"/>
          <p14:tracePt t="282201" x="9696450" y="3282950"/>
          <p14:tracePt t="282204" x="9702800" y="3276600"/>
          <p14:tracePt t="282218" x="9715500" y="3276600"/>
          <p14:tracePt t="282237" x="9747250" y="3270250"/>
          <p14:tracePt t="282252" x="9766300" y="3270250"/>
          <p14:tracePt t="282268" x="9779000" y="3270250"/>
          <p14:tracePt t="282286" x="9798050" y="3270250"/>
          <p14:tracePt t="282303" x="9810750" y="3276600"/>
          <p14:tracePt t="282318" x="9823450" y="3282950"/>
          <p14:tracePt t="282335" x="9836150" y="3289300"/>
          <p14:tracePt t="282353" x="9842500" y="3289300"/>
          <p14:tracePt t="282422" x="9842500" y="3295650"/>
          <p14:tracePt t="282437" x="9842500" y="3302000"/>
          <p14:tracePt t="282453" x="9842500" y="3308350"/>
          <p14:tracePt t="282468" x="9842500" y="3314700"/>
          <p14:tracePt t="282485" x="9836150" y="3327400"/>
          <p14:tracePt t="282502" x="9829800" y="3333750"/>
          <p14:tracePt t="282518" x="9823450" y="3340100"/>
          <p14:tracePt t="282535" x="9810750" y="3346450"/>
          <p14:tracePt t="282552" x="9798050" y="3352800"/>
          <p14:tracePt t="282568" x="9791700" y="3359150"/>
          <p14:tracePt t="282785" x="9791700" y="3352800"/>
          <p14:tracePt t="282802" x="9791700" y="3340100"/>
          <p14:tracePt t="282820" x="9798050" y="3333750"/>
          <p14:tracePt t="282836" x="9798050" y="3327400"/>
          <p14:tracePt t="282895" x="9798050" y="3321050"/>
          <p14:tracePt t="282919" x="9798050" y="3314700"/>
          <p14:tracePt t="282936" x="9798050" y="3308350"/>
          <p14:tracePt t="282952" x="9798050" y="3302000"/>
          <p14:tracePt t="282968" x="9798050" y="3295650"/>
          <p14:tracePt t="282987" x="9798050" y="3289300"/>
          <p14:tracePt t="283004" x="9804400" y="3289300"/>
          <p14:tracePt t="283018" x="9804400" y="3282950"/>
          <p14:tracePt t="283134" x="9804400" y="3276600"/>
          <p14:tracePt t="283141" x="9804400" y="3270250"/>
          <p14:tracePt t="283152" x="9804400" y="3263900"/>
          <p14:tracePt t="283169" x="9798050" y="3263900"/>
          <p14:tracePt t="283185" x="9798050" y="3257550"/>
          <p14:tracePt t="283385" x="9791700" y="3257550"/>
          <p14:tracePt t="283392" x="9785350" y="3263900"/>
          <p14:tracePt t="283402" x="9779000" y="3270250"/>
          <p14:tracePt t="283420" x="9766300" y="3276600"/>
          <p14:tracePt t="283436" x="9753600" y="3282950"/>
          <p14:tracePt t="283454" x="9747250" y="3289300"/>
          <p14:tracePt t="283469" x="9747250" y="3295650"/>
          <p14:tracePt t="283570" x="9740900" y="3295650"/>
          <p14:tracePt t="283682" x="9740900" y="3302000"/>
          <p14:tracePt t="283690" x="9734550" y="3308350"/>
          <p14:tracePt t="283703" x="9734550" y="3327400"/>
          <p14:tracePt t="283719" x="9734550" y="3359150"/>
          <p14:tracePt t="283736" x="9734550" y="3390900"/>
          <p14:tracePt t="283738" x="9734550" y="3409950"/>
          <p14:tracePt t="283753" x="9734550" y="3435350"/>
          <p14:tracePt t="283769" x="9734550" y="3454400"/>
          <p14:tracePt t="283786" x="9734550" y="3467100"/>
          <p14:tracePt t="283803" x="9734550" y="3479800"/>
          <p14:tracePt t="283820" x="9734550" y="3486150"/>
          <p14:tracePt t="283836" x="9734550" y="3492500"/>
          <p14:tracePt t="283869" x="9734550" y="3505200"/>
          <p14:tracePt t="283902" x="9734550" y="3517900"/>
          <p14:tracePt t="283921" x="9734550" y="3524250"/>
          <p14:tracePt t="283924" x="9734550" y="3530600"/>
          <p14:tracePt t="283936" x="9728200" y="3530600"/>
          <p14:tracePt t="283952" x="9728200" y="3536950"/>
          <p14:tracePt t="283970" x="9728200" y="3549650"/>
          <p14:tracePt t="283987" x="9721850" y="3562350"/>
          <p14:tracePt t="284003" x="9715500" y="3594100"/>
          <p14:tracePt t="284020" x="9715500" y="3613150"/>
          <p14:tracePt t="284036" x="9709150" y="3657600"/>
          <p14:tracePt t="284054" x="9709150" y="3670300"/>
          <p14:tracePt t="284072" x="9709150" y="3683000"/>
          <p14:tracePt t="284086" x="9702800" y="3689350"/>
          <p14:tracePt t="284103" x="9702800" y="3695700"/>
          <p14:tracePt t="284120" x="9702800" y="3708400"/>
          <p14:tracePt t="284123" x="9702800" y="3714750"/>
          <p14:tracePt t="284136" x="9696450" y="3714750"/>
          <p14:tracePt t="284153" x="9696450" y="3727450"/>
          <p14:tracePt t="284187" x="9696450" y="3733800"/>
          <p14:tracePt t="284203" x="9696450" y="3740150"/>
          <p14:tracePt t="284220" x="9690100" y="3759200"/>
          <p14:tracePt t="284238" x="9671050" y="3790950"/>
          <p14:tracePt t="284253" x="9658350" y="3803650"/>
          <p14:tracePt t="284270" x="9652000" y="3803650"/>
          <p14:tracePt t="284303" x="9652000" y="3810000"/>
          <p14:tracePt t="284437" x="9652000" y="3803650"/>
          <p14:tracePt t="284445" x="9652000" y="3790950"/>
          <p14:tracePt t="284455" x="9652000" y="3784600"/>
          <p14:tracePt t="284470" x="9652000" y="3771900"/>
          <p14:tracePt t="284487" x="9652000" y="3752850"/>
          <p14:tracePt t="284503" x="9658350" y="3727450"/>
          <p14:tracePt t="284520" x="9683750" y="3689350"/>
          <p14:tracePt t="284537" x="9709150" y="3644900"/>
          <p14:tracePt t="284554" x="9734550" y="3606800"/>
          <p14:tracePt t="284570" x="9753600" y="3568700"/>
          <p14:tracePt t="284587" x="9766300" y="3536950"/>
          <p14:tracePt t="284603" x="9772650" y="3517900"/>
          <p14:tracePt t="284762" x="9766300" y="3517900"/>
          <p14:tracePt t="284802" x="9766300" y="3511550"/>
          <p14:tracePt t="284810" x="9766300" y="3505200"/>
          <p14:tracePt t="284820" x="9766300" y="3498850"/>
          <p14:tracePt t="284838" x="9766300" y="3473450"/>
          <p14:tracePt t="284853" x="9772650" y="3454400"/>
          <p14:tracePt t="284870" x="9779000" y="3435350"/>
          <p14:tracePt t="284887" x="9785350" y="3429000"/>
          <p14:tracePt t="284905" x="9829800" y="3409950"/>
          <p14:tracePt t="284920" x="9836150" y="3409950"/>
          <p14:tracePt t="284937" x="9855200" y="3403600"/>
          <p14:tracePt t="284954" x="9867900" y="3390900"/>
          <p14:tracePt t="284973" x="9874250" y="3378200"/>
          <p14:tracePt t="284988" x="9874250" y="3359150"/>
          <p14:tracePt t="285005" x="9880600" y="3352800"/>
          <p14:tracePt t="285020" x="9880600" y="3346450"/>
          <p14:tracePt t="285037" x="9880600" y="3340100"/>
          <p14:tracePt t="285263" x="9880600" y="3346450"/>
          <p14:tracePt t="285272" x="9880600" y="3352800"/>
          <p14:tracePt t="285279" x="9880600" y="3359150"/>
          <p14:tracePt t="285290" x="9880600" y="3365500"/>
          <p14:tracePt t="285304" x="9880600" y="3371850"/>
          <p14:tracePt t="285321" x="9880600" y="3378200"/>
          <p14:tracePt t="285350" x="9880600" y="3384550"/>
          <p14:tracePt t="285388" x="9874250" y="3384550"/>
          <p14:tracePt t="285406" x="9874250" y="3390900"/>
          <p14:tracePt t="285683" x="9874250" y="3397250"/>
          <p14:tracePt t="285690" x="9874250" y="3403600"/>
          <p14:tracePt t="285704" x="9874250" y="3416300"/>
          <p14:tracePt t="285721" x="9874250" y="3422650"/>
          <p14:tracePt t="285771" x="9880600" y="3416300"/>
          <p14:tracePt t="285780" x="9886950" y="3416300"/>
          <p14:tracePt t="285787" x="9906000" y="3416300"/>
          <p14:tracePt t="285804" x="9956800" y="3409950"/>
          <p14:tracePt t="285821" x="9982200" y="3409950"/>
          <p14:tracePt t="285838" x="10001250" y="3409950"/>
          <p14:tracePt t="285854" x="10013950" y="3416300"/>
          <p14:tracePt t="285872" x="10039350" y="3422650"/>
          <p14:tracePt t="285875" x="10052050" y="3422650"/>
          <p14:tracePt t="285888" x="10058400" y="3422650"/>
          <p14:tracePt t="285904" x="10064750" y="3422650"/>
          <p14:tracePt t="286029" x="10064750" y="3429000"/>
          <p14:tracePt t="286036" x="10064750" y="3448050"/>
          <p14:tracePt t="286041" x="10064750" y="3486150"/>
          <p14:tracePt t="286055" x="10064750" y="3524250"/>
          <p14:tracePt t="286072" x="10058400" y="3600450"/>
          <p14:tracePt t="286088" x="10026650" y="3670300"/>
          <p14:tracePt t="286104" x="9975850" y="3759200"/>
          <p14:tracePt t="286123" x="9931400" y="3822700"/>
          <p14:tracePt t="286139" x="9899650" y="3860800"/>
          <p14:tracePt t="286155" x="9899650" y="3867150"/>
          <p14:tracePt t="286172" x="9899650" y="3835400"/>
          <p14:tracePt t="286188" x="9912350" y="3771900"/>
          <p14:tracePt t="286205" x="9937750" y="3714750"/>
          <p14:tracePt t="286223" x="9956800" y="3663950"/>
          <p14:tracePt t="286238" x="9969500" y="3619500"/>
          <p14:tracePt t="286255" x="9975850" y="3587750"/>
          <p14:tracePt t="286272" x="9975850" y="3575050"/>
          <p14:tracePt t="286288" x="9975850" y="3568700"/>
          <p14:tracePt t="286339" x="9975850" y="3575050"/>
          <p14:tracePt t="286355" x="9963150" y="3594100"/>
          <p14:tracePt t="286372" x="9944100" y="3619500"/>
          <p14:tracePt t="286388" x="9931400" y="3651250"/>
          <p14:tracePt t="286405" x="9918700" y="3676650"/>
          <p14:tracePt t="286423" x="9918700" y="3702050"/>
          <p14:tracePt t="286438" x="9912350" y="3708400"/>
          <p14:tracePt t="286455" x="9918700" y="3714750"/>
          <p14:tracePt t="286472" x="9988550" y="3714750"/>
          <p14:tracePt t="286488" x="10102850" y="3721100"/>
          <p14:tracePt t="286506" x="10369550" y="3727450"/>
          <p14:tracePt t="286522" x="10509250" y="3727450"/>
          <p14:tracePt t="286538" x="10642600" y="3721100"/>
          <p14:tracePt t="286555" x="10763250" y="3689350"/>
          <p14:tracePt t="286572" x="10801350" y="3670300"/>
          <p14:tracePt t="286588" x="10807700" y="3651250"/>
          <p14:tracePt t="286605" x="10807700" y="3638550"/>
          <p14:tracePt t="286621" x="10801350" y="3613150"/>
          <p14:tracePt t="286643" x="10775950" y="3581400"/>
          <p14:tracePt t="286655" x="10769600" y="3575050"/>
          <p14:tracePt t="286700" x="10763250" y="3581400"/>
          <p14:tracePt t="286709" x="10750550" y="3587750"/>
          <p14:tracePt t="286724" x="10718800" y="3619500"/>
          <p14:tracePt t="286739" x="10699750" y="3632200"/>
          <p14:tracePt t="286755" x="10648950" y="3657600"/>
          <p14:tracePt t="286773" x="10623550" y="3670300"/>
          <p14:tracePt t="286788" x="10604500" y="3676650"/>
          <p14:tracePt t="286923" x="10604500" y="3683000"/>
          <p14:tracePt t="287046" x="10610850" y="3683000"/>
          <p14:tracePt t="287058" x="10617200" y="3676650"/>
          <p14:tracePt t="287072" x="10655300" y="3670300"/>
          <p14:tracePt t="287090" x="10687050" y="3657600"/>
          <p14:tracePt t="287106" x="10725150" y="3638550"/>
          <p14:tracePt t="287110" x="10737850" y="3638550"/>
          <p14:tracePt t="287121" x="10744200" y="3632200"/>
          <p14:tracePt t="287139" x="10763250" y="3619500"/>
          <p14:tracePt t="287155" x="10775950" y="3606800"/>
          <p14:tracePt t="287159" x="10782300" y="3606800"/>
          <p14:tracePt t="287172" x="10782300" y="3600450"/>
          <p14:tracePt t="287174" x="10788650" y="3594100"/>
          <p14:tracePt t="287190" x="10807700" y="3575050"/>
          <p14:tracePt t="287206" x="10826750" y="3556000"/>
          <p14:tracePt t="287222" x="10852150" y="3536950"/>
          <p14:tracePt t="287238" x="10871200" y="3517900"/>
          <p14:tracePt t="287256" x="10877550" y="3505200"/>
          <p14:tracePt t="287272" x="10877550" y="3498850"/>
          <p14:tracePt t="287289" x="10877550" y="3492500"/>
          <p14:tracePt t="287308" x="10864850" y="3479800"/>
          <p14:tracePt t="287324" x="10833100" y="3467100"/>
          <p14:tracePt t="287339" x="10807700" y="3454400"/>
          <p14:tracePt t="287355" x="10782300" y="3441700"/>
          <p14:tracePt t="287373" x="10763250" y="3429000"/>
          <p14:tracePt t="287389" x="10737850" y="3409950"/>
          <p14:tracePt t="287406" x="10725150" y="3397250"/>
          <p14:tracePt t="287423" x="10712450" y="3390900"/>
          <p14:tracePt t="287425" x="10706100" y="3384550"/>
          <p14:tracePt t="287439" x="10693400" y="3384550"/>
          <p14:tracePt t="287456" x="10655300" y="3397250"/>
          <p14:tracePt t="287472" x="10623550" y="3416300"/>
          <p14:tracePt t="287489" x="10604500" y="3435350"/>
          <p14:tracePt t="287506" x="10585450" y="3454400"/>
          <p14:tracePt t="287522" x="10579100" y="3473450"/>
          <p14:tracePt t="287539" x="10579100" y="3492500"/>
          <p14:tracePt t="287556" x="10585450" y="3517900"/>
          <p14:tracePt t="287573" x="10617200" y="3536950"/>
          <p14:tracePt t="287589" x="10680700" y="3568700"/>
          <p14:tracePt t="287606" x="10795000" y="3594100"/>
          <p14:tracePt t="287622" x="10909300" y="3613150"/>
          <p14:tracePt t="287640" x="11017250" y="3619500"/>
          <p14:tracePt t="287657" x="11106150" y="3619500"/>
          <p14:tracePt t="287673" x="11169650" y="3606800"/>
          <p14:tracePt t="287674" x="11188700" y="3594100"/>
          <p14:tracePt t="287689" x="11207750" y="3581400"/>
          <p14:tracePt t="287706" x="11220450" y="3568700"/>
          <p14:tracePt t="287722" x="11220450" y="3556000"/>
          <p14:tracePt t="287739" x="11220450" y="3543300"/>
          <p14:tracePt t="287756" x="11201400" y="3517900"/>
          <p14:tracePt t="287772" x="11176000" y="3498850"/>
          <p14:tracePt t="287789" x="11131550" y="3479800"/>
          <p14:tracePt t="287806" x="11074400" y="3473450"/>
          <p14:tracePt t="287823" x="11010900" y="3467100"/>
          <p14:tracePt t="287840" x="10890250" y="3467100"/>
          <p14:tracePt t="287856" x="10782300" y="3467100"/>
          <p14:tracePt t="287873" x="10680700" y="3467100"/>
          <p14:tracePt t="287876" x="10642600" y="3479800"/>
          <p14:tracePt t="287889" x="10623550" y="3486150"/>
          <p14:tracePt t="287891" x="10604500" y="3498850"/>
          <p14:tracePt t="287906" x="10598150" y="3505200"/>
          <p14:tracePt t="287908" x="10598150" y="3517900"/>
          <p14:tracePt t="287923" x="10610850" y="3549650"/>
          <p14:tracePt t="287940" x="10655300" y="3587750"/>
          <p14:tracePt t="287958" x="10725150" y="3625850"/>
          <p14:tracePt t="287973" x="10782300" y="3651250"/>
          <p14:tracePt t="287990" x="10833100" y="3663950"/>
          <p14:tracePt t="288008" x="10864850" y="3676650"/>
          <p14:tracePt t="288023" x="10896600" y="3683000"/>
          <p14:tracePt t="288041" x="10960100" y="3689350"/>
          <p14:tracePt t="288056" x="11042650" y="3695700"/>
          <p14:tracePt t="288073" x="11099800" y="3695700"/>
          <p14:tracePt t="288089" x="11118850" y="3683000"/>
          <p14:tracePt t="288108" x="11118850" y="3670300"/>
          <p14:tracePt t="288123" x="11118850" y="3657600"/>
          <p14:tracePt t="288140" x="11106150" y="3651250"/>
          <p14:tracePt t="288157" x="11074400" y="3644900"/>
          <p14:tracePt t="288173" x="11042650" y="3644900"/>
          <p14:tracePt t="288191" x="11029950" y="3644900"/>
          <p14:tracePt t="288208" x="11036300" y="3651250"/>
          <p14:tracePt t="288223" x="11093450" y="3651250"/>
          <p14:tracePt t="288240" x="11252200" y="3657600"/>
          <p14:tracePt t="288256" x="11455400" y="3663950"/>
          <p14:tracePt t="288273" x="11607800" y="3663950"/>
          <p14:tracePt t="288290" x="11658600" y="3657600"/>
          <p14:tracePt t="288306" x="11658600" y="3638550"/>
          <p14:tracePt t="288323" x="11633200" y="3625850"/>
          <p14:tracePt t="288340" x="11601450" y="3619500"/>
          <p14:tracePt t="288356" x="11595100" y="3625850"/>
          <p14:tracePt t="288358" x="11595100" y="3632200"/>
          <p14:tracePt t="288375" x="11595100" y="3644900"/>
          <p14:tracePt t="288406" x="11601450" y="3651250"/>
          <p14:tracePt t="288423" x="11620500" y="3651250"/>
          <p14:tracePt t="288457" x="11620500" y="3644900"/>
          <p14:tracePt t="288490" x="11614150" y="3638550"/>
          <p14:tracePt t="288507" x="11607800" y="3638550"/>
          <p14:tracePt t="288617" x="11601450" y="3638550"/>
          <p14:tracePt t="288623" x="11595100" y="3638550"/>
          <p14:tracePt t="288641" x="11588750" y="3638550"/>
          <p14:tracePt t="288657" x="11576050" y="3638550"/>
          <p14:tracePt t="288674" x="11576050" y="3644900"/>
          <p14:tracePt t="288690" x="11563350" y="3651250"/>
          <p14:tracePt t="288695" x="11557000" y="3651250"/>
          <p14:tracePt t="288710" x="11550650" y="3657600"/>
          <p14:tracePt t="288725" x="11531600" y="3657600"/>
          <p14:tracePt t="288740" x="11525250" y="3657600"/>
          <p14:tracePt t="288759" x="11506200" y="3657600"/>
          <p14:tracePt t="288774" x="11493500" y="3657600"/>
          <p14:tracePt t="288828" x="11487150" y="3657600"/>
          <p14:tracePt t="288857" x="11480800" y="3657600"/>
          <p14:tracePt t="288956" x="11480800" y="3651250"/>
          <p14:tracePt t="288991" x="11468100" y="3651250"/>
          <p14:tracePt t="289007" x="11449050" y="3651250"/>
          <p14:tracePt t="289024" x="11417300" y="3651250"/>
          <p14:tracePt t="289041" x="11366500" y="3651250"/>
          <p14:tracePt t="289057" x="11277600" y="3651250"/>
          <p14:tracePt t="289074" x="11182350" y="3657600"/>
          <p14:tracePt t="289090" x="11125200" y="3657600"/>
          <p14:tracePt t="289108" x="11055350" y="3657600"/>
          <p14:tracePt t="289123" x="11010900" y="3657600"/>
          <p14:tracePt t="289141" x="10985500" y="3657600"/>
          <p14:tracePt t="289157" x="10966450" y="3657600"/>
          <p14:tracePt t="289160" x="10960100" y="3657600"/>
          <p14:tracePt t="289174" x="10941050" y="3657600"/>
          <p14:tracePt t="289175" x="10915650" y="3657600"/>
          <p14:tracePt t="289193" x="10877550" y="3657600"/>
          <p14:tracePt t="289208" x="10864850" y="3651250"/>
          <p14:tracePt t="289210" x="10852150" y="3651250"/>
          <p14:tracePt t="289223" x="10845800" y="3651250"/>
          <p14:tracePt t="289339" x="10858500" y="3651250"/>
          <p14:tracePt t="289346" x="10877550" y="3651250"/>
          <p14:tracePt t="289360" x="10928350" y="3651250"/>
          <p14:tracePt t="289374" x="11106150" y="3657600"/>
          <p14:tracePt t="289391" x="11334750" y="3670300"/>
          <p14:tracePt t="289408" x="11588750" y="3689350"/>
          <p14:tracePt t="289412" x="11703050" y="3695700"/>
          <p14:tracePt t="289424" x="11779250" y="3702050"/>
          <p14:tracePt t="289427" x="11830050" y="3702050"/>
          <p14:tracePt t="289441" x="11836400" y="3702050"/>
          <p14:tracePt t="289458" x="11830050" y="3702050"/>
          <p14:tracePt t="289474" x="11785600" y="3702050"/>
          <p14:tracePt t="289491" x="11715750" y="3708400"/>
          <p14:tracePt t="289508" x="11690350" y="3714750"/>
          <p14:tracePt t="289510" x="11645900" y="3721100"/>
          <p14:tracePt t="289524" x="11550650" y="3727450"/>
          <p14:tracePt t="289541" x="11398250" y="3721100"/>
          <p14:tracePt t="289557" x="11220450" y="3708400"/>
          <p14:tracePt t="289574" x="10922000" y="3689350"/>
          <p14:tracePt t="289591" x="10521950" y="3670300"/>
          <p14:tracePt t="289608" x="10013950" y="3657600"/>
          <p14:tracePt t="289624" x="9461500" y="3644900"/>
          <p14:tracePt t="289641" x="8940800" y="3651250"/>
          <p14:tracePt t="289659" x="8464550" y="3676650"/>
          <p14:tracePt t="289661" x="8286750" y="3695700"/>
          <p14:tracePt t="289674" x="8026400" y="3714750"/>
          <p14:tracePt t="289691" x="7353300" y="3752850"/>
          <p14:tracePt t="289708" x="6858000" y="3759200"/>
          <p14:tracePt t="289724" x="6350000" y="3721100"/>
          <p14:tracePt t="289741" x="5937250" y="3670300"/>
          <p14:tracePt t="289758" x="5556250" y="3606800"/>
          <p14:tracePt t="289774" x="5308600" y="3556000"/>
          <p14:tracePt t="289791" x="5187950" y="3536950"/>
          <p14:tracePt t="289807" x="5092700" y="3530600"/>
          <p14:tracePt t="289824" x="5022850" y="3536950"/>
          <p14:tracePt t="289841" x="4914900" y="3549650"/>
          <p14:tracePt t="289858" x="4826000" y="3556000"/>
          <p14:tracePt t="289874" x="4749800" y="3562350"/>
          <p14:tracePt t="289893" x="4635500" y="3562350"/>
          <p14:tracePt t="289908" x="4616450" y="3556000"/>
          <p14:tracePt t="289925" x="4597400" y="3556000"/>
          <p14:tracePt t="289941" x="4578350" y="3556000"/>
          <p14:tracePt t="289958" x="4527550" y="3568700"/>
          <p14:tracePt t="289974" x="4457700" y="3581400"/>
          <p14:tracePt t="289993" x="4343400" y="3594100"/>
          <p14:tracePt t="290007" x="4254500" y="3606800"/>
          <p14:tracePt t="290026" x="4222750" y="3619500"/>
          <p14:tracePt t="290042" x="4222750" y="3632200"/>
          <p14:tracePt t="290058" x="4222750" y="3644900"/>
          <p14:tracePt t="290075" x="4248150" y="3663950"/>
          <p14:tracePt t="290091" x="4279900" y="3695700"/>
          <p14:tracePt t="290108" x="4292600" y="3721100"/>
          <p14:tracePt t="290125" x="4298950" y="3740150"/>
          <p14:tracePt t="290141" x="4298950" y="3752850"/>
          <p14:tracePt t="290158" x="4305300" y="3759200"/>
          <p14:tracePt t="290174" x="4311650" y="3759200"/>
          <p14:tracePt t="290191" x="4337050" y="3771900"/>
          <p14:tracePt t="290208" x="4400550" y="3784600"/>
          <p14:tracePt t="290225" x="4476750" y="3803650"/>
          <p14:tracePt t="290241" x="4565650" y="3822700"/>
          <p14:tracePt t="290259" x="4622800" y="3822700"/>
          <p14:tracePt t="290275" x="4629150" y="3822700"/>
          <p14:tracePt t="290276" x="4635500" y="3822700"/>
          <p14:tracePt t="290309" x="4641850" y="3822700"/>
          <p14:tracePt t="290325" x="4648200" y="3822700"/>
          <p14:tracePt t="290342" x="4654550" y="3829050"/>
          <p14:tracePt t="290358" x="4660900" y="3829050"/>
          <p14:tracePt t="290392" x="4667250" y="3829050"/>
          <p14:tracePt t="290434" x="4673600" y="3829050"/>
          <p14:tracePt t="290614" x="4673600" y="3835400"/>
          <p14:tracePt t="290621" x="4679950" y="3835400"/>
          <p14:tracePt t="290627" x="4692650" y="3835400"/>
          <p14:tracePt t="290642" x="4730750" y="3835400"/>
          <p14:tracePt t="290659" x="4832350" y="3822700"/>
          <p14:tracePt t="290678" x="4902200" y="3816350"/>
          <p14:tracePt t="290693" x="4940300" y="3810000"/>
          <p14:tracePt t="290789" x="4946650" y="3810000"/>
          <p14:tracePt t="290795" x="4953000" y="3810000"/>
          <p14:tracePt t="290808" x="4965700" y="3803650"/>
          <p14:tracePt t="290825" x="4991100" y="3803650"/>
          <p14:tracePt t="290842" x="5016500" y="3803650"/>
          <p14:tracePt t="290858" x="5022850" y="3803650"/>
          <p14:tracePt t="290875" x="5029200" y="3803650"/>
          <p14:tracePt t="290893" x="5035550" y="3803650"/>
          <p14:tracePt t="290909" x="5041900" y="3803650"/>
          <p14:tracePt t="290925" x="5048250" y="3803650"/>
          <p14:tracePt t="290943" x="5060950" y="3803650"/>
          <p14:tracePt t="290961" x="5080000" y="3822700"/>
          <p14:tracePt t="290975" x="5111750" y="3841750"/>
          <p14:tracePt t="290994" x="5149850" y="3854450"/>
          <p14:tracePt t="291009" x="5194300" y="3860800"/>
          <p14:tracePt t="291027" x="5226050" y="3860800"/>
          <p14:tracePt t="291042" x="5270500" y="3860800"/>
          <p14:tracePt t="291059" x="5314950" y="3854450"/>
          <p14:tracePt t="291076" x="5334000" y="3848100"/>
          <p14:tracePt t="291092" x="5359400" y="3835400"/>
          <p14:tracePt t="291095" x="5365750" y="3835400"/>
          <p14:tracePt t="291111" x="5372100" y="3829050"/>
          <p14:tracePt t="291431" x="5378450" y="3829050"/>
          <p14:tracePt t="291439" x="5384800" y="3822700"/>
          <p14:tracePt t="291448" x="5391150" y="3822700"/>
          <p14:tracePt t="291461" x="5403850" y="3822700"/>
          <p14:tracePt t="291602" x="5410200" y="3816350"/>
          <p14:tracePt t="291612" x="5416550" y="3816350"/>
          <p14:tracePt t="291626" x="5422900" y="3816350"/>
          <p14:tracePt t="291643" x="5454650" y="3810000"/>
          <p14:tracePt t="291659" x="5492750" y="3810000"/>
          <p14:tracePt t="291676" x="5543550" y="3810000"/>
          <p14:tracePt t="291692" x="5588000" y="3810000"/>
          <p14:tracePt t="291709" x="5638800" y="3810000"/>
          <p14:tracePt t="291725" x="5664200" y="3810000"/>
          <p14:tracePt t="291742" x="5676900" y="3810000"/>
          <p14:tracePt t="291759" x="5683250" y="3810000"/>
          <p14:tracePt t="291797" x="5689600" y="3810000"/>
          <p14:tracePt t="291824" x="5695950" y="3810000"/>
          <p14:tracePt t="291856" x="5689600" y="3810000"/>
          <p14:tracePt t="291863" x="5683250" y="3810000"/>
          <p14:tracePt t="291876" x="5676900" y="3803650"/>
          <p14:tracePt t="291893" x="5651500" y="3797300"/>
          <p14:tracePt t="291909" x="5632450" y="3790950"/>
          <p14:tracePt t="291926" x="5626100" y="3790950"/>
          <p14:tracePt t="291943" x="5619750" y="3790950"/>
          <p14:tracePt t="292011" x="5619750" y="3784600"/>
          <p14:tracePt t="292018" x="5613400" y="3784600"/>
          <p14:tracePt t="292034" x="5607050" y="3778250"/>
          <p14:tracePt t="292043" x="5600700" y="3778250"/>
          <p14:tracePt t="292076" x="5600700" y="3771900"/>
          <p14:tracePt t="292092" x="5594350" y="3771900"/>
          <p14:tracePt t="292110" x="5588000" y="3771900"/>
          <p14:tracePt t="292126" x="5581650" y="3771900"/>
          <p14:tracePt t="292144" x="5575300" y="3771900"/>
          <p14:tracePt t="292160" x="5562600" y="3778250"/>
          <p14:tracePt t="292177" x="5537200" y="3790950"/>
          <p14:tracePt t="292193" x="5530850" y="3797300"/>
          <p14:tracePt t="292227" x="5524500" y="3797300"/>
          <p14:tracePt t="292276" x="5524500" y="3803650"/>
          <p14:tracePt t="292293" x="5524500" y="3810000"/>
          <p14:tracePt t="292310" x="5524500" y="3816350"/>
          <p14:tracePt t="292352" x="5530850" y="3816350"/>
          <p14:tracePt t="292368" x="5537200" y="3816350"/>
          <p14:tracePt t="292377" x="5543550" y="3822700"/>
          <p14:tracePt t="292393" x="5568950" y="3841750"/>
          <p14:tracePt t="292410" x="5594350" y="3854450"/>
          <p14:tracePt t="292426" x="5626100" y="3873500"/>
          <p14:tracePt t="292444" x="5657850" y="3886200"/>
          <p14:tracePt t="292460" x="5689600" y="3886200"/>
          <p14:tracePt t="292476" x="5708650" y="3886200"/>
          <p14:tracePt t="292493" x="5746750" y="3886200"/>
          <p14:tracePt t="292497" x="5765800" y="3879850"/>
          <p14:tracePt t="292510" x="5784850" y="3867150"/>
          <p14:tracePt t="292527" x="5810250" y="3860800"/>
          <p14:tracePt t="292543" x="5822950" y="3854450"/>
          <p14:tracePt t="292745" x="5822950" y="3848100"/>
          <p14:tracePt t="292754" x="5829300" y="3835400"/>
          <p14:tracePt t="292760" x="5829300" y="3829050"/>
          <p14:tracePt t="292777" x="5886450" y="3816350"/>
          <p14:tracePt t="292795" x="5949950" y="3810000"/>
          <p14:tracePt t="292810" x="6038850" y="3810000"/>
          <p14:tracePt t="292827" x="6127750" y="3810000"/>
          <p14:tracePt t="292845" x="6191250" y="3810000"/>
          <p14:tracePt t="292860" x="6203950" y="3810000"/>
          <p14:tracePt t="292904" x="6210300" y="3810000"/>
          <p14:tracePt t="292930" x="6242050" y="3810000"/>
          <p14:tracePt t="292945" x="6280150" y="3803650"/>
          <p14:tracePt t="292960" x="6324600" y="3797300"/>
          <p14:tracePt t="292977" x="6343650" y="3797300"/>
          <p14:tracePt t="292994" x="6350000" y="3797300"/>
          <p14:tracePt t="293081" x="6362700" y="3797300"/>
          <p14:tracePt t="293088" x="6375400" y="3803650"/>
          <p14:tracePt t="293097" x="6381750" y="3803650"/>
          <p14:tracePt t="293111" x="6413500" y="3803650"/>
          <p14:tracePt t="293127" x="6432550" y="3810000"/>
          <p14:tracePt t="293144" x="6470650" y="3810000"/>
          <p14:tracePt t="293161" x="6527800" y="3803650"/>
          <p14:tracePt t="293179" x="6559550" y="3797300"/>
          <p14:tracePt t="293194" x="6591300" y="3790950"/>
          <p14:tracePt t="293210" x="6610350" y="3790950"/>
          <p14:tracePt t="293227" x="6629400" y="3784600"/>
          <p14:tracePt t="293244" x="6642100" y="3784600"/>
          <p14:tracePt t="293261" x="6654800" y="3778250"/>
          <p14:tracePt t="293277" x="6661150" y="3771900"/>
          <p14:tracePt t="293409" x="6667500" y="3771900"/>
          <p14:tracePt t="293418" x="6686550" y="3784600"/>
          <p14:tracePt t="293427" x="6724650" y="3803650"/>
          <p14:tracePt t="293444" x="6838950" y="3841750"/>
          <p14:tracePt t="293461" x="6959600" y="3873500"/>
          <p14:tracePt t="293478" x="7042150" y="3898900"/>
          <p14:tracePt t="293481" x="7092950" y="3905250"/>
          <p14:tracePt t="293496" x="7143750" y="3905250"/>
          <p14:tracePt t="293512" x="7169150" y="3905250"/>
          <p14:tracePt t="293529" x="7188200" y="3898900"/>
          <p14:tracePt t="293795" x="7194550" y="3892550"/>
          <p14:tracePt t="293802" x="7207250" y="3892550"/>
          <p14:tracePt t="293812" x="7213600" y="3886200"/>
          <p14:tracePt t="293830" x="7219950" y="3886200"/>
          <p14:tracePt t="293861" x="7226300" y="3879850"/>
          <p14:tracePt t="293878" x="7239000" y="3879850"/>
          <p14:tracePt t="293896" x="7245350" y="3873500"/>
          <p14:tracePt t="293952" x="7251700" y="3873500"/>
          <p14:tracePt t="293966" x="7258050" y="3873500"/>
          <p14:tracePt t="293978" x="7264400" y="3873500"/>
          <p14:tracePt t="293994" x="7277100" y="3873500"/>
          <p14:tracePt t="294011" x="7296150" y="3867150"/>
          <p14:tracePt t="294028" x="7315200" y="3867150"/>
          <p14:tracePt t="294045" x="7334250" y="3860800"/>
          <p14:tracePt t="294061" x="7359650" y="3860800"/>
          <p14:tracePt t="294078" x="7378700" y="3860800"/>
          <p14:tracePt t="294080" x="7385050" y="3860800"/>
          <p14:tracePt t="294094" x="7391400" y="3860800"/>
          <p14:tracePt t="294096" x="7397750" y="3860800"/>
          <p14:tracePt t="294112" x="7404100" y="3860800"/>
          <p14:tracePt t="294128" x="7442200" y="3854450"/>
          <p14:tracePt t="294145" x="7499350" y="3829050"/>
          <p14:tracePt t="294161" x="7562850" y="3784600"/>
          <p14:tracePt t="294178" x="7594600" y="3759200"/>
          <p14:tracePt t="294195" x="7607300" y="3746500"/>
          <p14:tracePt t="294211" x="7613650" y="3740150"/>
          <p14:tracePt t="294315" x="7620000" y="3740150"/>
          <p14:tracePt t="294322" x="7651750" y="3746500"/>
          <p14:tracePt t="294331" x="7689850" y="3752850"/>
          <p14:tracePt t="294346" x="7766050" y="3765550"/>
          <p14:tracePt t="294362" x="7823200" y="3778250"/>
          <p14:tracePt t="294378" x="7886700" y="3784600"/>
          <p14:tracePt t="294394" x="7918450" y="3790950"/>
          <p14:tracePt t="294413" x="7956550" y="3790950"/>
          <p14:tracePt t="294428" x="7975600" y="3797300"/>
          <p14:tracePt t="294445" x="7988300" y="3797300"/>
          <p14:tracePt t="294463" x="8001000" y="3797300"/>
          <p14:tracePt t="294478" x="8001000" y="3803650"/>
          <p14:tracePt t="294600" x="8007350" y="3803650"/>
          <p14:tracePt t="294608" x="8013700" y="3803650"/>
          <p14:tracePt t="294617" x="8026400" y="3803650"/>
          <p14:tracePt t="294629" x="8039100" y="3803650"/>
          <p14:tracePt t="294647" x="8064500" y="3803650"/>
          <p14:tracePt t="294661" x="8070850" y="3803650"/>
          <p14:tracePt t="294679" x="8115300" y="3797300"/>
          <p14:tracePt t="294695" x="8140700" y="3790950"/>
          <p14:tracePt t="294713" x="8159750" y="3778250"/>
          <p14:tracePt t="294728" x="8172450" y="3778250"/>
          <p14:tracePt t="294745" x="8185150" y="3771900"/>
          <p14:tracePt t="294943" x="8197850" y="3778250"/>
          <p14:tracePt t="294950" x="8210550" y="3778250"/>
          <p14:tracePt t="294962" x="8248650" y="3784600"/>
          <p14:tracePt t="294979" x="8382000" y="3803650"/>
          <p14:tracePt t="294995" x="8515350" y="3803650"/>
          <p14:tracePt t="295012" x="8674100" y="3803650"/>
          <p14:tracePt t="295030" x="8864600" y="3778250"/>
          <p14:tracePt t="295046" x="8921750" y="3759200"/>
          <p14:tracePt t="295062" x="8953500" y="3746500"/>
          <p14:tracePt t="295081" x="8966200" y="3740150"/>
          <p14:tracePt t="295095" x="8972550" y="3740150"/>
          <p14:tracePt t="295228" x="8972550" y="3746500"/>
          <p14:tracePt t="295249" x="8972550" y="3752850"/>
          <p14:tracePt t="295263" x="8972550" y="3759200"/>
          <p14:tracePt t="295296" x="8972550" y="3765550"/>
          <p14:tracePt t="295346" x="8966200" y="3765550"/>
          <p14:tracePt t="295402" x="8966200" y="3771900"/>
          <p14:tracePt t="295418" x="8959850" y="3771900"/>
          <p14:tracePt t="295427" x="8959850" y="3778250"/>
          <p14:tracePt t="295446" x="8953500" y="3778250"/>
          <p14:tracePt t="295463" x="8947150" y="3784600"/>
          <p14:tracePt t="295479" x="8947150" y="3790950"/>
          <p14:tracePt t="295483" x="8940800" y="3790950"/>
          <p14:tracePt t="295996" x="8953500" y="3790950"/>
          <p14:tracePt t="296004" x="8972550" y="3790950"/>
          <p14:tracePt t="296013" x="9017000" y="3790950"/>
          <p14:tracePt t="296030" x="9131300" y="3790950"/>
          <p14:tracePt t="296046" x="9245600" y="3784600"/>
          <p14:tracePt t="296064" x="9353550" y="3778250"/>
          <p14:tracePt t="296080" x="9499600" y="3778250"/>
          <p14:tracePt t="296097" x="9702800" y="3765550"/>
          <p14:tracePt t="296113" x="9836150" y="3759200"/>
          <p14:tracePt t="296130" x="9944100" y="3752850"/>
          <p14:tracePt t="296146" x="10007600" y="3746500"/>
          <p14:tracePt t="296163" x="10020300" y="3740150"/>
          <p14:tracePt t="296284" x="10020300" y="3746500"/>
          <p14:tracePt t="296292" x="10020300" y="3752850"/>
          <p14:tracePt t="296313" x="10020300" y="3759200"/>
          <p14:tracePt t="296330" x="10020300" y="3765550"/>
          <p14:tracePt t="296347" x="10039350" y="3778250"/>
          <p14:tracePt t="296363" x="10096500" y="3790950"/>
          <p14:tracePt t="296381" x="10147300" y="3790950"/>
          <p14:tracePt t="296397" x="10179050" y="3790950"/>
          <p14:tracePt t="296413" x="10210800" y="3790950"/>
          <p14:tracePt t="296430" x="10229850" y="3790950"/>
          <p14:tracePt t="296447" x="10248900" y="3790950"/>
          <p14:tracePt t="296463" x="10267950" y="3790950"/>
          <p14:tracePt t="296480" x="10287000" y="3790950"/>
          <p14:tracePt t="296497" x="10293350" y="3790950"/>
          <p14:tracePt t="296547" x="10293350" y="3784600"/>
          <p14:tracePt t="296564" x="10293350" y="3778250"/>
          <p14:tracePt t="296614" x="10299700" y="3778250"/>
          <p14:tracePt t="296635" x="10299700" y="3784600"/>
          <p14:tracePt t="296745" x="10299700" y="3790950"/>
          <p14:tracePt t="296868" x="10293350" y="3790950"/>
          <p14:tracePt t="296900" x="10293350" y="3797300"/>
          <p14:tracePt t="296917" x="10287000" y="3797300"/>
          <p14:tracePt t="296933" x="10287000" y="3803650"/>
          <p14:tracePt t="296960" x="10287000" y="3810000"/>
          <p14:tracePt t="296981" x="10280650" y="3810000"/>
          <p14:tracePt t="296998" x="10280650" y="3816350"/>
          <p14:tracePt t="297013" x="10274300" y="3822700"/>
          <p14:tracePt t="297048" x="10267950" y="3829050"/>
          <p14:tracePt t="297231" x="10267950" y="3835400"/>
          <p14:tracePt t="297327" x="10261600" y="3841750"/>
          <p14:tracePt t="297335" x="10255250" y="3841750"/>
          <p14:tracePt t="297347" x="10255250" y="3848100"/>
          <p14:tracePt t="297535" x="10255250" y="3841750"/>
          <p14:tracePt t="297752" x="10242550" y="3841750"/>
          <p14:tracePt t="297760" x="10236200" y="3841750"/>
          <p14:tracePt t="297767" x="10229850" y="3848100"/>
          <p14:tracePt t="297781" x="10223500" y="3848100"/>
          <p14:tracePt t="297889" x="10217150" y="3848100"/>
          <p14:tracePt t="305942" x="10242550" y="3848100"/>
          <p14:tracePt t="305951" x="10267950" y="3848100"/>
          <p14:tracePt t="305959" x="10331450" y="3848100"/>
          <p14:tracePt t="305971" x="10394950" y="3848100"/>
          <p14:tracePt t="305988" x="10496550" y="3835400"/>
          <p14:tracePt t="306005" x="10591800" y="3816350"/>
          <p14:tracePt t="306022" x="10636250" y="3803650"/>
          <p14:tracePt t="306038" x="10668000" y="3797300"/>
          <p14:tracePt t="306056" x="10699750" y="3797300"/>
          <p14:tracePt t="306072" x="10712450" y="3797300"/>
          <p14:tracePt t="306120" x="10718800" y="3797300"/>
          <p14:tracePt t="306138" x="10731500" y="3790950"/>
          <p14:tracePt t="306155" x="10769600" y="3784600"/>
          <p14:tracePt t="306171" x="10826750" y="3771900"/>
          <p14:tracePt t="306175" x="10864850" y="3765550"/>
          <p14:tracePt t="306188" x="10896600" y="3759200"/>
          <p14:tracePt t="306205" x="10979150" y="3740150"/>
          <p14:tracePt t="306222" x="11042650" y="3733800"/>
          <p14:tracePt t="306238" x="11061700" y="3733800"/>
          <p14:tracePt t="306256" x="11144250" y="3733800"/>
          <p14:tracePt t="306272" x="11201400" y="3721100"/>
          <p14:tracePt t="306288" x="11239500" y="3708400"/>
          <p14:tracePt t="306305" x="11264900" y="3689350"/>
          <p14:tracePt t="306322" x="11283950" y="3657600"/>
          <p14:tracePt t="306338" x="11296650" y="3632200"/>
          <p14:tracePt t="306355" x="11296650" y="3619500"/>
          <p14:tracePt t="306374" x="11283950" y="3613150"/>
          <p14:tracePt t="306388" x="11252200" y="3606800"/>
          <p14:tracePt t="306405" x="11207750" y="3600450"/>
          <p14:tracePt t="306421" x="11163300" y="3600450"/>
          <p14:tracePt t="306438" x="11112500" y="3594100"/>
          <p14:tracePt t="306440" x="11087100" y="3594100"/>
          <p14:tracePt t="306455" x="11023600" y="3587750"/>
          <p14:tracePt t="306473" x="10966450" y="3587750"/>
          <p14:tracePt t="306491" x="10902950" y="3581400"/>
          <p14:tracePt t="306505" x="10826750" y="3575050"/>
          <p14:tracePt t="306522" x="10731500" y="3568700"/>
          <p14:tracePt t="306538" x="10623550" y="3568700"/>
          <p14:tracePt t="306555" x="10521950" y="3587750"/>
          <p14:tracePt t="306572" x="10458450" y="3606800"/>
          <p14:tracePt t="306588" x="10407650" y="3638550"/>
          <p14:tracePt t="306605" x="10388600" y="3663950"/>
          <p14:tracePt t="306623" x="10388600" y="3683000"/>
          <p14:tracePt t="306639" x="10388600" y="3695700"/>
          <p14:tracePt t="306655" x="10401300" y="3702050"/>
          <p14:tracePt t="306672" x="10471150" y="3727450"/>
          <p14:tracePt t="306689" x="10591800" y="3765550"/>
          <p14:tracePt t="306691" x="10661650" y="3784600"/>
          <p14:tracePt t="306705" x="10801350" y="3810000"/>
          <p14:tracePt t="306722" x="10947400" y="3822700"/>
          <p14:tracePt t="306740" x="11061700" y="3822700"/>
          <p14:tracePt t="306755" x="11144250" y="3816350"/>
          <p14:tracePt t="306772" x="11176000" y="3797300"/>
          <p14:tracePt t="306788" x="11182350" y="3790950"/>
          <p14:tracePt t="306805" x="11182350" y="3784600"/>
          <p14:tracePt t="306839" x="11169650" y="3784600"/>
          <p14:tracePt t="306855" x="11144250" y="3784600"/>
          <p14:tracePt t="306872" x="11125200" y="3790950"/>
          <p14:tracePt t="306889" x="11099800" y="3797300"/>
          <p14:tracePt t="306908" x="11080750" y="3797300"/>
          <p14:tracePt t="306994" x="11074400" y="3797300"/>
          <p14:tracePt t="307018" x="11068050" y="3797300"/>
          <p14:tracePt t="307105" x="11061700" y="3790950"/>
          <p14:tracePt t="307123" x="11036300" y="3790950"/>
          <p14:tracePt t="307140" x="10972800" y="3784600"/>
          <p14:tracePt t="307157" x="10902950" y="3771900"/>
          <p14:tracePt t="307173" x="10820400" y="3771900"/>
          <p14:tracePt t="307189" x="10680700" y="3778250"/>
          <p14:tracePt t="307207" x="10585450" y="3790950"/>
          <p14:tracePt t="307222" x="10483850" y="3797300"/>
          <p14:tracePt t="307239" x="10369550" y="3816350"/>
          <p14:tracePt t="307256" x="10223500" y="3841750"/>
          <p14:tracePt t="307272" x="10102850" y="3867150"/>
          <p14:tracePt t="307289" x="9975850" y="3886200"/>
          <p14:tracePt t="307306" x="9785350" y="3892550"/>
          <p14:tracePt t="307324" x="9639300" y="3892550"/>
          <p14:tracePt t="307339" x="9404350" y="3873500"/>
          <p14:tracePt t="307356" x="9150350" y="3860800"/>
          <p14:tracePt t="307372" x="8896350" y="3848100"/>
          <p14:tracePt t="307390" x="8661400" y="3848100"/>
          <p14:tracePt t="307406" x="8451850" y="3835400"/>
          <p14:tracePt t="307410" x="8343900" y="3822700"/>
          <p14:tracePt t="307423" x="8223250" y="3816350"/>
          <p14:tracePt t="307440" x="7804150" y="3784600"/>
          <p14:tracePt t="307457" x="7486650" y="3778250"/>
          <p14:tracePt t="307473" x="7169150" y="3765550"/>
          <p14:tracePt t="307489" x="6775450" y="3740150"/>
          <p14:tracePt t="307506" x="6483350" y="3708400"/>
          <p14:tracePt t="307522" x="6115050" y="3676650"/>
          <p14:tracePt t="307539" x="5695950" y="3670300"/>
          <p14:tracePt t="307556" x="5397500" y="3663950"/>
          <p14:tracePt t="307572" x="5099050" y="3663950"/>
          <p14:tracePt t="307589" x="4902200" y="3663950"/>
          <p14:tracePt t="307606" x="4794250" y="3683000"/>
          <p14:tracePt t="307623" x="4699000" y="3708400"/>
          <p14:tracePt t="307639" x="4616450" y="3746500"/>
          <p14:tracePt t="307656" x="4559300" y="3784600"/>
          <p14:tracePt t="307673" x="4508500" y="3822700"/>
          <p14:tracePt t="307691" x="4489450" y="3835400"/>
          <p14:tracePt t="307706" x="4489450" y="3841750"/>
          <p14:tracePt t="307723" x="4483100" y="3854450"/>
          <p14:tracePt t="307739" x="4483100" y="3886200"/>
          <p14:tracePt t="307756" x="4464050" y="3911600"/>
          <p14:tracePt t="307773" x="4445000" y="3937000"/>
          <p14:tracePt t="307790" x="4438650" y="3956050"/>
          <p14:tracePt t="307806" x="4438650" y="3968750"/>
          <p14:tracePt t="307823" x="4438650" y="3975100"/>
          <p14:tracePt t="307839" x="4445000" y="3981450"/>
          <p14:tracePt t="307856" x="4470400" y="3981450"/>
          <p14:tracePt t="307873" x="4552950" y="3981450"/>
          <p14:tracePt t="307890" x="4603750" y="3987800"/>
          <p14:tracePt t="307906" x="4648200" y="3987800"/>
          <p14:tracePt t="307923" x="4686300" y="3994150"/>
          <p14:tracePt t="307939" x="4730750" y="3994150"/>
          <p14:tracePt t="307956" x="4781550" y="4000500"/>
          <p14:tracePt t="307973" x="4845050" y="4013200"/>
          <p14:tracePt t="307989" x="4902200" y="4019550"/>
          <p14:tracePt t="308006" x="4965700" y="4025900"/>
          <p14:tracePt t="308023" x="5022850" y="4032250"/>
          <p14:tracePt t="308039" x="5080000" y="4038600"/>
          <p14:tracePt t="308056" x="5130800" y="4038600"/>
          <p14:tracePt t="308073" x="5194300" y="4044950"/>
          <p14:tracePt t="308090" x="5245100" y="4051300"/>
          <p14:tracePt t="308107" x="5302250" y="4051300"/>
          <p14:tracePt t="308123" x="5372100" y="4057650"/>
          <p14:tracePt t="308140" x="5422900" y="4057650"/>
          <p14:tracePt t="308156" x="5492750" y="4064000"/>
          <p14:tracePt t="308173" x="5575300" y="4070350"/>
          <p14:tracePt t="308190" x="5721350" y="4083050"/>
          <p14:tracePt t="308206" x="5892800" y="4102100"/>
          <p14:tracePt t="308223" x="6140450" y="4133850"/>
          <p14:tracePt t="308240" x="6457950" y="4171950"/>
          <p14:tracePt t="308257" x="6800850" y="4203700"/>
          <p14:tracePt t="308273" x="7232650" y="4229100"/>
          <p14:tracePt t="308290" x="7677150" y="4254500"/>
          <p14:tracePt t="308308" x="8077200" y="4273550"/>
          <p14:tracePt t="308323" x="8553450" y="4292600"/>
          <p14:tracePt t="308340" x="9029700" y="4298950"/>
          <p14:tracePt t="308357" x="9715500" y="4298950"/>
          <p14:tracePt t="308373" x="10020300" y="4298950"/>
          <p14:tracePt t="308390" x="10223500" y="4298950"/>
          <p14:tracePt t="308409" x="10287000" y="4286250"/>
          <p14:tracePt t="308468" x="10287000" y="4279900"/>
          <p14:tracePt t="308492" x="10293350" y="4273550"/>
          <p14:tracePt t="308523" x="10293350" y="4267200"/>
          <p14:tracePt t="308540" x="10299700" y="4260850"/>
          <p14:tracePt t="308556" x="10312400" y="4254500"/>
          <p14:tracePt t="308573" x="10337800" y="4235450"/>
          <p14:tracePt t="308590" x="10394950" y="4197350"/>
          <p14:tracePt t="308607" x="10464800" y="4140200"/>
          <p14:tracePt t="308623" x="10521950" y="4083050"/>
          <p14:tracePt t="308640" x="10566400" y="4038600"/>
          <p14:tracePt t="308657" x="10598150" y="3994150"/>
          <p14:tracePt t="308673" x="10617200" y="3962400"/>
          <p14:tracePt t="308676" x="10636250" y="3949700"/>
          <p14:tracePt t="308690" x="10648950" y="3930650"/>
          <p14:tracePt t="308692" x="10661650" y="3911600"/>
          <p14:tracePt t="308707" x="10674350" y="3886200"/>
          <p14:tracePt t="308724" x="10680700" y="3860800"/>
          <p14:tracePt t="308740" x="10687050" y="3829050"/>
          <p14:tracePt t="308757" x="10687050" y="3803650"/>
          <p14:tracePt t="308773" x="10687050" y="3784600"/>
          <p14:tracePt t="308790" x="10680700" y="3771900"/>
          <p14:tracePt t="308807" x="10680700" y="3765550"/>
          <p14:tracePt t="308840" x="10674350" y="3765550"/>
          <p14:tracePt t="308857" x="10642600" y="3784600"/>
          <p14:tracePt t="308874" x="10610850" y="3816350"/>
          <p14:tracePt t="308890" x="10572750" y="3854450"/>
          <p14:tracePt t="308909" x="10541000" y="3898900"/>
          <p14:tracePt t="308923" x="10521950" y="3924300"/>
          <p14:tracePt t="308940" x="10509250" y="3937000"/>
          <p14:tracePt t="309072" x="10521950" y="3937000"/>
          <p14:tracePt t="309080" x="10553700" y="3930650"/>
          <p14:tracePt t="309090" x="10636250" y="3911600"/>
          <p14:tracePt t="309108" x="10826750" y="3854450"/>
          <p14:tracePt t="309124" x="11004550" y="3790950"/>
          <p14:tracePt t="309140" x="11131550" y="3746500"/>
          <p14:tracePt t="309157" x="11220450" y="3708400"/>
          <p14:tracePt t="309174" x="11252200" y="3695700"/>
          <p14:tracePt t="309177" x="11258550" y="3689350"/>
          <p14:tracePt t="309190" x="11264900" y="3683000"/>
          <p14:tracePt t="309228" x="11264900" y="3689350"/>
          <p14:tracePt t="309240" x="11258550" y="3689350"/>
          <p14:tracePt t="309258" x="11252200" y="3689350"/>
          <p14:tracePt t="309274" x="11239500" y="3695700"/>
          <p14:tracePt t="309275" x="11233150" y="3695700"/>
          <p14:tracePt t="309291" x="11220450" y="3708400"/>
          <p14:tracePt t="309307" x="11201400" y="3714750"/>
          <p14:tracePt t="309325" x="11182350" y="3727450"/>
          <p14:tracePt t="309341" x="11144250" y="3740150"/>
          <p14:tracePt t="309357" x="11093450" y="3765550"/>
          <p14:tracePt t="309373" x="11023600" y="3790950"/>
          <p14:tracePt t="309393" x="10934700" y="3835400"/>
          <p14:tracePt t="309410" x="10852150" y="3873500"/>
          <p14:tracePt t="309424" x="10718800" y="3917950"/>
          <p14:tracePt t="309441" x="10585450" y="3943350"/>
          <p14:tracePt t="309457" x="10369550" y="3956050"/>
          <p14:tracePt t="309474" x="10160000" y="3962400"/>
          <p14:tracePt t="309491" x="9931400" y="3962400"/>
          <p14:tracePt t="309507" x="9696450" y="3962400"/>
          <p14:tracePt t="309524" x="9467850" y="3962400"/>
          <p14:tracePt t="309526" x="9334500" y="3962400"/>
          <p14:tracePt t="309541" x="8978900" y="3956050"/>
          <p14:tracePt t="309558" x="8591550" y="3937000"/>
          <p14:tracePt t="309575" x="8216900" y="3911600"/>
          <p14:tracePt t="309590" x="7848600" y="3873500"/>
          <p14:tracePt t="309607" x="7429500" y="3835400"/>
          <p14:tracePt t="309624" x="6965950" y="3810000"/>
          <p14:tracePt t="309630" x="6756400" y="3797300"/>
          <p14:tracePt t="309641" x="6508750" y="3790950"/>
          <p14:tracePt t="309657" x="6019800" y="3765550"/>
          <p14:tracePt t="309674" x="5543550" y="3746500"/>
          <p14:tracePt t="309691" x="5156200" y="3733800"/>
          <p14:tracePt t="309708" x="4730750" y="3708400"/>
          <p14:tracePt t="309724" x="4394200" y="3695700"/>
          <p14:tracePt t="309741" x="4095750" y="3683000"/>
          <p14:tracePt t="309758" x="3879850" y="3683000"/>
          <p14:tracePt t="309761" x="3822700" y="3689350"/>
          <p14:tracePt t="309775" x="3746500" y="3702050"/>
          <p14:tracePt t="309791" x="3740150" y="3727450"/>
          <p14:tracePt t="309808" x="3746500" y="3752850"/>
          <p14:tracePt t="309824" x="3771900" y="3778250"/>
          <p14:tracePt t="309843" x="3803650" y="3803650"/>
          <p14:tracePt t="309858" x="3835400" y="3829050"/>
          <p14:tracePt t="309874" x="3854450" y="3854450"/>
          <p14:tracePt t="309892" x="3860800" y="3873500"/>
          <p14:tracePt t="309908" x="3867150" y="3905250"/>
          <p14:tracePt t="309924" x="3867150" y="3924300"/>
          <p14:tracePt t="309941" x="3867150" y="3937000"/>
          <p14:tracePt t="309958" x="3867150" y="3943350"/>
          <p14:tracePt t="309974" x="3867150" y="3949700"/>
          <p14:tracePt t="309992" x="3867150" y="3962400"/>
          <p14:tracePt t="310008" x="3867150" y="3981450"/>
          <p14:tracePt t="310025" x="3867150" y="3994150"/>
          <p14:tracePt t="310027" x="3867150" y="4006850"/>
          <p14:tracePt t="310042" x="3867150" y="4025900"/>
          <p14:tracePt t="310058" x="3867150" y="4038600"/>
          <p14:tracePt t="310105" x="3873500" y="4038600"/>
          <p14:tracePt t="310111" x="3898900" y="4038600"/>
          <p14:tracePt t="310125" x="3943350" y="4032250"/>
          <p14:tracePt t="310142" x="4000500" y="4032250"/>
          <p14:tracePt t="310159" x="4032250" y="4032250"/>
          <p14:tracePt t="310174" x="4044950" y="4038600"/>
          <p14:tracePt t="310191" x="4051300" y="4044950"/>
          <p14:tracePt t="310208" x="4057650" y="4051300"/>
          <p14:tracePt t="310241" x="4057650" y="4057650"/>
          <p14:tracePt t="310258" x="4064000" y="4057650"/>
          <p14:tracePt t="310275" x="4076700" y="4064000"/>
          <p14:tracePt t="310292" x="4083050" y="4064000"/>
          <p14:tracePt t="310308" x="4089400" y="4064000"/>
          <p14:tracePt t="310325" x="4095750" y="4064000"/>
          <p14:tracePt t="310342" x="4108450" y="4064000"/>
          <p14:tracePt t="310360" x="4121150" y="4064000"/>
          <p14:tracePt t="310375" x="4127500" y="4057650"/>
          <p14:tracePt t="310392" x="4152900" y="4038600"/>
          <p14:tracePt t="310410" x="4165600" y="4032250"/>
          <p14:tracePt t="310425" x="4171950" y="4025900"/>
          <p14:tracePt t="310441" x="4178300" y="4019550"/>
          <p14:tracePt t="310458" x="4197350" y="4006850"/>
          <p14:tracePt t="310475" x="4203700" y="4000500"/>
          <p14:tracePt t="310493" x="4241800" y="3962400"/>
          <p14:tracePt t="310509" x="4248150" y="3956050"/>
          <p14:tracePt t="310525" x="4279900" y="3937000"/>
          <p14:tracePt t="310541" x="4286250" y="3937000"/>
          <p14:tracePt t="310644" x="4298950" y="3943350"/>
          <p14:tracePt t="310659" x="4337050" y="3975100"/>
          <p14:tracePt t="310675" x="4387850" y="4019550"/>
          <p14:tracePt t="310692" x="4425950" y="4044950"/>
          <p14:tracePt t="310708" x="4445000" y="4064000"/>
          <p14:tracePt t="310725" x="4470400" y="4076700"/>
          <p14:tracePt t="310742" x="4483100" y="4083050"/>
          <p14:tracePt t="310759" x="4502150" y="4089400"/>
          <p14:tracePt t="310777" x="4533900" y="4089400"/>
          <p14:tracePt t="310781" x="4559300" y="4089400"/>
          <p14:tracePt t="310791" x="4578350" y="4083050"/>
          <p14:tracePt t="310808" x="4629150" y="4070350"/>
          <p14:tracePt t="310825" x="4660900" y="4064000"/>
          <p14:tracePt t="310844" x="4679950" y="4057650"/>
          <p14:tracePt t="310859" x="4686300" y="4057650"/>
          <p14:tracePt t="310877" x="4692650" y="4057650"/>
          <p14:tracePt t="310976" x="4705350" y="4057650"/>
          <p14:tracePt t="310993" x="4749800" y="4051300"/>
          <p14:tracePt t="311009" x="4806950" y="4044950"/>
          <p14:tracePt t="311013" x="4851400" y="4044950"/>
          <p14:tracePt t="311026" x="4914900" y="4051300"/>
          <p14:tracePt t="311043" x="5067300" y="4064000"/>
          <p14:tracePt t="311059" x="5264150" y="4089400"/>
          <p14:tracePt t="311076" x="5422900" y="4108450"/>
          <p14:tracePt t="311092" x="5524500" y="4108450"/>
          <p14:tracePt t="311109" x="5619750" y="4102100"/>
          <p14:tracePt t="311125" x="5632450" y="4089400"/>
          <p14:tracePt t="311142" x="5645150" y="4083050"/>
          <p14:tracePt t="311158" x="5683250" y="4064000"/>
          <p14:tracePt t="311175" x="5753100" y="4057650"/>
          <p14:tracePt t="311194" x="5822950" y="4057650"/>
          <p14:tracePt t="311209" x="5905500" y="4057650"/>
          <p14:tracePt t="311226" x="5975350" y="4070350"/>
          <p14:tracePt t="311242" x="6019800" y="4070350"/>
          <p14:tracePt t="311260" x="6057900" y="4076700"/>
          <p14:tracePt t="311276" x="6096000" y="4076700"/>
          <p14:tracePt t="311292" x="6140450" y="4076700"/>
          <p14:tracePt t="311309" x="6165850" y="4076700"/>
          <p14:tracePt t="311326" x="6191250" y="4070350"/>
          <p14:tracePt t="311342" x="6210300" y="4070350"/>
          <p14:tracePt t="311359" x="6223000" y="4070350"/>
          <p14:tracePt t="311376" x="6229350" y="4070350"/>
          <p14:tracePt t="311392" x="6235700" y="4070350"/>
          <p14:tracePt t="311409" x="6242050" y="4070350"/>
          <p14:tracePt t="311426" x="6248400" y="4070350"/>
          <p14:tracePt t="311442" x="6254750" y="4070350"/>
          <p14:tracePt t="311476" x="6261100" y="4070350"/>
          <p14:tracePt t="311494" x="6267450" y="4070350"/>
          <p14:tracePt t="311543" x="6273800" y="4070350"/>
          <p14:tracePt t="311559" x="6280150" y="4051300"/>
          <p14:tracePt t="311576" x="6286500" y="4025900"/>
          <p14:tracePt t="311593" x="6286500" y="3994150"/>
          <p14:tracePt t="311610" x="6286500" y="3962400"/>
          <p14:tracePt t="311626" x="6286500" y="3949700"/>
          <p14:tracePt t="311642" x="6273800" y="3917950"/>
          <p14:tracePt t="311659" x="6267450" y="3898900"/>
          <p14:tracePt t="311676" x="6254750" y="3886200"/>
          <p14:tracePt t="311692" x="6229350" y="3873500"/>
          <p14:tracePt t="311710" x="6203950" y="3860800"/>
          <p14:tracePt t="311715" x="6191250" y="3854450"/>
          <p14:tracePt t="311726" x="6172200" y="3848100"/>
          <p14:tracePt t="311742" x="6140450" y="3835400"/>
          <p14:tracePt t="311759" x="6121400" y="3822700"/>
          <p14:tracePt t="311776" x="6108700" y="3822700"/>
          <p14:tracePt t="311793" x="6089650" y="3822700"/>
          <p14:tracePt t="311810" x="6045200" y="3822700"/>
          <p14:tracePt t="311828" x="5988050" y="3829050"/>
          <p14:tracePt t="311843" x="5949950" y="3841750"/>
          <p14:tracePt t="311860" x="5911850" y="3860800"/>
          <p14:tracePt t="311876" x="5899150" y="3873500"/>
          <p14:tracePt t="311892" x="5892800" y="3886200"/>
          <p14:tracePt t="311910" x="5892800" y="3917950"/>
          <p14:tracePt t="311926" x="5899150" y="3956050"/>
          <p14:tracePt t="311943" x="5918200" y="3987800"/>
          <p14:tracePt t="311960" x="5949950" y="4019550"/>
          <p14:tracePt t="311979" x="5975350" y="4044950"/>
          <p14:tracePt t="311993" x="6007100" y="4057650"/>
          <p14:tracePt t="312010" x="6032500" y="4070350"/>
          <p14:tracePt t="312026" x="6045200" y="4083050"/>
          <p14:tracePt t="312028" x="6057900" y="4083050"/>
          <p14:tracePt t="312043" x="6070600" y="4089400"/>
          <p14:tracePt t="312060" x="6083300" y="4102100"/>
          <p14:tracePt t="312078" x="6096000" y="4108450"/>
          <p14:tracePt t="312093" x="6102350" y="4114800"/>
          <p14:tracePt t="312111" x="6108700" y="4121150"/>
          <p14:tracePt t="312126" x="6115050" y="4121150"/>
          <p14:tracePt t="312143" x="6127750" y="4127500"/>
          <p14:tracePt t="312160" x="6134100" y="4127500"/>
          <p14:tracePt t="312176" x="6140450" y="4127500"/>
          <p14:tracePt t="312193" x="6146800" y="4127500"/>
          <p14:tracePt t="312227" x="6159500" y="4127500"/>
          <p14:tracePt t="312243" x="6178550" y="4127500"/>
          <p14:tracePt t="312260" x="6197600" y="4127500"/>
          <p14:tracePt t="312277" x="6216650" y="4127500"/>
          <p14:tracePt t="312293" x="6235700" y="4121150"/>
          <p14:tracePt t="312310" x="6248400" y="4121150"/>
          <p14:tracePt t="312327" x="6261100" y="4114800"/>
          <p14:tracePt t="312343" x="6267450" y="4114800"/>
          <p14:tracePt t="312925" x="6273800" y="4114800"/>
          <p14:tracePt t="312931" x="6280150" y="4114800"/>
          <p14:tracePt t="312944" x="6286500" y="4108450"/>
          <p14:tracePt t="313956" x="6286500" y="4102100"/>
          <p14:tracePt t="313964" x="6292850" y="4102100"/>
          <p14:tracePt t="313978" x="6299200" y="4089400"/>
          <p14:tracePt t="313994" x="6311900" y="4076700"/>
          <p14:tracePt t="314011" x="6318250" y="4070350"/>
          <p14:tracePt t="314130" x="6318250" y="4076700"/>
          <p14:tracePt t="314137" x="6318250" y="4083050"/>
          <p14:tracePt t="314149" x="6318250" y="4089400"/>
          <p14:tracePt t="314162" x="6318250" y="4102100"/>
          <p14:tracePt t="314178" x="6318250" y="4114800"/>
          <p14:tracePt t="314195" x="6318250" y="4127500"/>
          <p14:tracePt t="314211" x="6318250" y="4133850"/>
          <p14:tracePt t="314343" x="6324600" y="4133850"/>
          <p14:tracePt t="314351" x="6330950" y="4133850"/>
          <p14:tracePt t="314362" x="6337300" y="4133850"/>
          <p14:tracePt t="314378" x="6400800" y="4140200"/>
          <p14:tracePt t="314394" x="6502400" y="4146550"/>
          <p14:tracePt t="314411" x="6559550" y="4146550"/>
          <p14:tracePt t="314428" x="6661150" y="4152900"/>
          <p14:tracePt t="314445" x="6870700" y="4165600"/>
          <p14:tracePt t="314463" x="6965950" y="4178300"/>
          <p14:tracePt t="314481" x="7042150" y="4184650"/>
          <p14:tracePt t="314495" x="7067550" y="4184650"/>
          <p14:tracePt t="314653" x="7073900" y="4184650"/>
          <p14:tracePt t="314662" x="7080250" y="4184650"/>
          <p14:tracePt t="314669" x="7092950" y="4178300"/>
          <p14:tracePt t="314680" x="7099300" y="4171950"/>
          <p14:tracePt t="314695" x="7118350" y="4165600"/>
          <p14:tracePt t="314712" x="7137400" y="4152900"/>
          <p14:tracePt t="314728" x="7156450" y="4146550"/>
          <p14:tracePt t="314745" x="7175500" y="4133850"/>
          <p14:tracePt t="314762" x="7188200" y="4127500"/>
          <p14:tracePt t="314780" x="7194550" y="4127500"/>
          <p14:tracePt t="315000" x="7200900" y="4114800"/>
          <p14:tracePt t="315010" x="7200900" y="4108450"/>
          <p14:tracePt t="315018" x="7213600" y="4102100"/>
          <p14:tracePt t="315029" x="7258050" y="4083050"/>
          <p14:tracePt t="315047" x="7321550" y="4076700"/>
          <p14:tracePt t="315063" x="7359650" y="4076700"/>
          <p14:tracePt t="315080" x="7366000" y="4076700"/>
          <p14:tracePt t="315129" x="7359650" y="4083050"/>
          <p14:tracePt t="315205" x="7359650" y="4089400"/>
          <p14:tracePt t="315219" x="7359650" y="4095750"/>
          <p14:tracePt t="315229" x="7359650" y="4102100"/>
          <p14:tracePt t="315246" x="7353300" y="4108450"/>
          <p14:tracePt t="315262" x="7353300" y="4121150"/>
          <p14:tracePt t="315279" x="7340600" y="4121150"/>
          <p14:tracePt t="315296" x="7327900" y="4127500"/>
          <p14:tracePt t="315313" x="7321550" y="4127500"/>
          <p14:tracePt t="315346" x="7308850" y="4127500"/>
          <p14:tracePt t="315362" x="7296150" y="4127500"/>
          <p14:tracePt t="315381" x="7258050" y="4127500"/>
          <p14:tracePt t="315396" x="7232650" y="4127500"/>
          <p14:tracePt t="315412" x="7181850" y="4127500"/>
          <p14:tracePt t="315430" x="7131050" y="4127500"/>
          <p14:tracePt t="315462" x="7137400" y="4121150"/>
          <p14:tracePt t="315481" x="7169150" y="4114800"/>
          <p14:tracePt t="315495" x="7226300" y="4114800"/>
          <p14:tracePt t="315513" x="7264400" y="4114800"/>
          <p14:tracePt t="315529" x="7315200" y="4114800"/>
          <p14:tracePt t="315546" x="7346950" y="4114800"/>
          <p14:tracePt t="315562" x="7410450" y="4114800"/>
          <p14:tracePt t="315581" x="7524750" y="4140200"/>
          <p14:tracePt t="315596" x="7550150" y="4146550"/>
          <p14:tracePt t="315613" x="7670800" y="4171950"/>
          <p14:tracePt t="315629" x="7696200" y="4171950"/>
          <p14:tracePt t="315646" x="7778750" y="4184650"/>
          <p14:tracePt t="315663" x="7791450" y="4184650"/>
          <p14:tracePt t="316152" x="7785100" y="4184650"/>
          <p14:tracePt t="316160" x="7766050" y="4178300"/>
          <p14:tracePt t="316167" x="7727950" y="4165600"/>
          <p14:tracePt t="316180" x="7683500" y="4152900"/>
          <p14:tracePt t="316197" x="7518400" y="4095750"/>
          <p14:tracePt t="316214" x="7435850" y="4070350"/>
          <p14:tracePt t="316230" x="7391400" y="4051300"/>
          <p14:tracePt t="316248" x="7378700" y="4051300"/>
          <p14:tracePt t="316292" x="7391400" y="4051300"/>
          <p14:tracePt t="316299" x="7404100" y="4051300"/>
          <p14:tracePt t="316313" x="7435850" y="4051300"/>
          <p14:tracePt t="316330" x="7473950" y="4051300"/>
          <p14:tracePt t="316348" x="7524750" y="4051300"/>
          <p14:tracePt t="316363" x="7588250" y="4032250"/>
          <p14:tracePt t="316382" x="7658100" y="4019550"/>
          <p14:tracePt t="316396" x="7740650" y="4006850"/>
          <p14:tracePt t="316413" x="7810500" y="4006850"/>
          <p14:tracePt t="316430" x="7912100" y="4006850"/>
          <p14:tracePt t="316446" x="7969250" y="4013200"/>
          <p14:tracePt t="316463" x="8013700" y="4019550"/>
          <p14:tracePt t="316618" x="8026400" y="4032250"/>
          <p14:tracePt t="316628" x="8039100" y="4038600"/>
          <p14:tracePt t="316636" x="8070850" y="4064000"/>
          <p14:tracePt t="316647" x="8102600" y="4089400"/>
          <p14:tracePt t="316664" x="8166100" y="4127500"/>
          <p14:tracePt t="316681" x="8235950" y="4159250"/>
          <p14:tracePt t="316683" x="8267700" y="4165600"/>
          <p14:tracePt t="316697" x="8318500" y="4178300"/>
          <p14:tracePt t="316714" x="8350250" y="4178300"/>
          <p14:tracePt t="316730" x="8375650" y="4178300"/>
          <p14:tracePt t="316747" x="8394700" y="4178300"/>
          <p14:tracePt t="316763" x="8407400" y="4178300"/>
          <p14:tracePt t="316780" x="8420100" y="4178300"/>
          <p14:tracePt t="316797" x="8420100" y="4171950"/>
          <p14:tracePt t="316912" x="8432800" y="4171950"/>
          <p14:tracePt t="316932" x="8509000" y="4184650"/>
          <p14:tracePt t="316947" x="8597900" y="4191000"/>
          <p14:tracePt t="316964" x="8699500" y="4184650"/>
          <p14:tracePt t="316980" x="8807450" y="4178300"/>
          <p14:tracePt t="316997" x="8940800" y="4165600"/>
          <p14:tracePt t="317015" x="9061450" y="4146550"/>
          <p14:tracePt t="317030" x="9175750" y="4133850"/>
          <p14:tracePt t="317047" x="9251950" y="4121150"/>
          <p14:tracePt t="317064" x="9290050" y="4108450"/>
          <p14:tracePt t="317283" x="9309100" y="4102100"/>
          <p14:tracePt t="317289" x="9328150" y="4102100"/>
          <p14:tracePt t="317298" x="9366250" y="4095750"/>
          <p14:tracePt t="317314" x="9575800" y="4095750"/>
          <p14:tracePt t="317331" x="9937750" y="4102100"/>
          <p14:tracePt t="317347" x="10375900" y="4121150"/>
          <p14:tracePt t="317364" x="10801350" y="4140200"/>
          <p14:tracePt t="317381" x="11137900" y="4152900"/>
          <p14:tracePt t="317397" x="11385550" y="4165600"/>
          <p14:tracePt t="317414" x="11525250" y="4171950"/>
          <p14:tracePt t="317432" x="11550650" y="4171950"/>
          <p14:tracePt t="317481" x="11563350" y="4178300"/>
          <p14:tracePt t="317497" x="11576050" y="4178300"/>
          <p14:tracePt t="317514" x="11582400" y="4171950"/>
          <p14:tracePt t="317547" x="11582400" y="4165600"/>
          <p14:tracePt t="317565" x="11582400" y="4159250"/>
          <p14:tracePt t="317581" x="11582400" y="4152900"/>
          <p14:tracePt t="317597" x="11582400" y="4140200"/>
          <p14:tracePt t="317614" x="11576050" y="4133850"/>
          <p14:tracePt t="317631" x="11557000" y="4121150"/>
          <p14:tracePt t="317632" x="11537950" y="4102100"/>
          <p14:tracePt t="317648" x="11493500" y="4070350"/>
          <p14:tracePt t="317664" x="11423650" y="4032250"/>
          <p14:tracePt t="317681" x="11366500" y="4006850"/>
          <p14:tracePt t="317698" x="11296650" y="3981450"/>
          <p14:tracePt t="317714" x="11176000" y="3956050"/>
          <p14:tracePt t="317731" x="11074400" y="3937000"/>
          <p14:tracePt t="317747" x="10966450" y="3924300"/>
          <p14:tracePt t="317766" x="10858500" y="3911600"/>
          <p14:tracePt t="317781" x="10769600" y="3905250"/>
          <p14:tracePt t="317798" x="10706100" y="3898900"/>
          <p14:tracePt t="317814" x="10610850" y="3892550"/>
          <p14:tracePt t="317831" x="10541000" y="3886200"/>
          <p14:tracePt t="317850" x="10464800" y="3879850"/>
          <p14:tracePt t="317865" x="10452100" y="3879850"/>
          <p14:tracePt t="317867" x="10420350" y="3879850"/>
          <p14:tracePt t="317881" x="10394950" y="3879850"/>
          <p14:tracePt t="317898" x="10350500" y="3879850"/>
          <p14:tracePt t="317914" x="10318750" y="3879850"/>
          <p14:tracePt t="317931" x="10267950" y="3886200"/>
          <p14:tracePt t="317948" x="10242550" y="3898900"/>
          <p14:tracePt t="317964" x="10223500" y="3917950"/>
          <p14:tracePt t="317983" x="10198100" y="3937000"/>
          <p14:tracePt t="317986" x="10198100" y="3943350"/>
          <p14:tracePt t="317997" x="10191750" y="3956050"/>
          <p14:tracePt t="318015" x="10185400" y="3981450"/>
          <p14:tracePt t="318032" x="10179050" y="4000500"/>
          <p14:tracePt t="318048" x="10179050" y="4025900"/>
          <p14:tracePt t="318064" x="10179050" y="4051300"/>
          <p14:tracePt t="318066" x="10179050" y="4057650"/>
          <p14:tracePt t="318081" x="10179050" y="4064000"/>
          <p14:tracePt t="318164" x="10179050" y="4070350"/>
          <p14:tracePt t="318173" x="10172700" y="4070350"/>
          <p14:tracePt t="318184" x="10172700" y="4076700"/>
          <p14:tracePt t="318198" x="10160000" y="4076700"/>
          <p14:tracePt t="318214" x="10134600" y="4089400"/>
          <p14:tracePt t="318231" x="10090150" y="4095750"/>
          <p14:tracePt t="318250" x="10026650" y="4108450"/>
          <p14:tracePt t="318265" x="9969500" y="4108450"/>
          <p14:tracePt t="318281" x="9886950" y="4114800"/>
          <p14:tracePt t="318301" x="9829800" y="4114800"/>
          <p14:tracePt t="318315" x="9823450" y="4114800"/>
          <p14:tracePt t="318682" x="9823450" y="4121150"/>
          <p14:tracePt t="318691" x="9829800" y="4121150"/>
          <p14:tracePt t="318698" x="9836150" y="4121150"/>
          <p14:tracePt t="318715" x="9848850" y="4121150"/>
          <p14:tracePt t="318732" x="9855200" y="4121150"/>
          <p14:tracePt t="318765" x="9867900" y="4121150"/>
          <p14:tracePt t="318782" x="9912350" y="4121150"/>
          <p14:tracePt t="318799" x="10039350" y="4108450"/>
          <p14:tracePt t="318815" x="10401300" y="4108450"/>
          <p14:tracePt t="318832" x="10699750" y="4121150"/>
          <p14:tracePt t="318848" x="10941050" y="4133850"/>
          <p14:tracePt t="318866" x="11125200" y="4146550"/>
          <p14:tracePt t="318882" x="11207750" y="4146550"/>
          <p14:tracePt t="318888" x="11214100" y="4146550"/>
          <p14:tracePt t="318915" x="11214100" y="4140200"/>
          <p14:tracePt t="318934" x="11214100" y="4133850"/>
          <p14:tracePt t="318949" x="11207750" y="4114800"/>
          <p14:tracePt t="318965" x="11201400" y="4089400"/>
          <p14:tracePt t="318982" x="11195050" y="4076700"/>
          <p14:tracePt t="318999" x="11188700" y="4064000"/>
          <p14:tracePt t="319015" x="11176000" y="4057650"/>
          <p14:tracePt t="319020" x="11169650" y="4051300"/>
          <p14:tracePt t="319032" x="11163300" y="4051300"/>
          <p14:tracePt t="319050" x="11118850" y="4044950"/>
          <p14:tracePt t="319065" x="11068050" y="4044950"/>
          <p14:tracePt t="319082" x="11004550" y="4044950"/>
          <p14:tracePt t="319099" x="10960100" y="4044950"/>
          <p14:tracePt t="319116" x="10902950" y="4038600"/>
          <p14:tracePt t="319132" x="10858500" y="4032250"/>
          <p14:tracePt t="319149" x="10782300" y="4019550"/>
          <p14:tracePt t="319165" x="10731500" y="4006850"/>
          <p14:tracePt t="319182" x="10680700" y="3994150"/>
          <p14:tracePt t="319199" x="10629900" y="3981450"/>
          <p14:tracePt t="319215" x="10572750" y="3975100"/>
          <p14:tracePt t="319232" x="10515600" y="3968750"/>
          <p14:tracePt t="319249" x="10452100" y="3962400"/>
          <p14:tracePt t="319266" x="10382250" y="3962400"/>
          <p14:tracePt t="319283" x="10318750" y="3962400"/>
          <p14:tracePt t="319299" x="10236200" y="3962400"/>
          <p14:tracePt t="319317" x="10185400" y="3962400"/>
          <p14:tracePt t="319332" x="10147300" y="3968750"/>
          <p14:tracePt t="319349" x="10096500" y="3975100"/>
          <p14:tracePt t="319368" x="10045700" y="3981450"/>
          <p14:tracePt t="319382" x="9956800" y="4000500"/>
          <p14:tracePt t="319399" x="9855200" y="4019550"/>
          <p14:tracePt t="319416" x="9753600" y="4032250"/>
          <p14:tracePt t="319432" x="9658350" y="4038600"/>
          <p14:tracePt t="319450" x="9512300" y="4044950"/>
          <p14:tracePt t="319466" x="9429750" y="4044950"/>
          <p14:tracePt t="319482" x="9213850" y="4044950"/>
          <p14:tracePt t="319499" x="9029700" y="4044950"/>
          <p14:tracePt t="319516" x="8807450" y="4032250"/>
          <p14:tracePt t="319533" x="8413750" y="4000500"/>
          <p14:tracePt t="319549" x="8210550" y="3987800"/>
          <p14:tracePt t="319566" x="7893050" y="3968750"/>
          <p14:tracePt t="319582" x="7600950" y="3943350"/>
          <p14:tracePt t="319599" x="7232650" y="3905250"/>
          <p14:tracePt t="319616" x="6934200" y="3873500"/>
          <p14:tracePt t="319632" x="6553200" y="3829050"/>
          <p14:tracePt t="319649" x="6267450" y="3797300"/>
          <p14:tracePt t="319666" x="6038850" y="3778250"/>
          <p14:tracePt t="319683" x="5740400" y="3771900"/>
          <p14:tracePt t="319700" x="5435600" y="3771900"/>
          <p14:tracePt t="319716" x="5200650" y="3771900"/>
          <p14:tracePt t="319719" x="5041900" y="3778250"/>
          <p14:tracePt t="319732" x="4940300" y="3778250"/>
          <p14:tracePt t="319734" x="4851400" y="3784600"/>
          <p14:tracePt t="319751" x="4654550" y="3784600"/>
          <p14:tracePt t="319766" x="4603750" y="3784600"/>
          <p14:tracePt t="319783" x="4451350" y="3784600"/>
          <p14:tracePt t="319799" x="4387850" y="3797300"/>
          <p14:tracePt t="319817" x="4324350" y="3822700"/>
          <p14:tracePt t="319832" x="4235450" y="3854450"/>
          <p14:tracePt t="319851" x="4140200" y="3892550"/>
          <p14:tracePt t="319866" x="4057650" y="3924300"/>
          <p14:tracePt t="319882" x="4025900" y="3956050"/>
          <p14:tracePt t="319903" x="4019550" y="3975100"/>
          <p14:tracePt t="319916" x="4038600" y="4006850"/>
          <p14:tracePt t="319933" x="4057650" y="4038600"/>
          <p14:tracePt t="319950" x="4070350" y="4076700"/>
          <p14:tracePt t="319966" x="4076700" y="4102100"/>
          <p14:tracePt t="319983" x="4083050" y="4121150"/>
          <p14:tracePt t="320000" x="4089400" y="4127500"/>
          <p14:tracePt t="320016" x="4095750" y="4140200"/>
          <p14:tracePt t="320033" x="4108450" y="4146550"/>
          <p14:tracePt t="320051" x="4121150" y="4178300"/>
          <p14:tracePt t="320067" x="4133850" y="4216400"/>
          <p14:tracePt t="320083" x="4140200" y="4254500"/>
          <p14:tracePt t="320099" x="4140200" y="4292600"/>
          <p14:tracePt t="320118" x="4140200" y="4311650"/>
          <p14:tracePt t="320133" x="4140200" y="4318000"/>
          <p14:tracePt t="320190" x="4146550" y="4318000"/>
          <p14:tracePt t="320257" x="4146550" y="4324350"/>
          <p14:tracePt t="320263" x="4133850" y="4324350"/>
          <p14:tracePt t="320283" x="4108450" y="4343400"/>
          <p14:tracePt t="320302" x="4044950" y="4375150"/>
          <p14:tracePt t="320317" x="3994150" y="4400550"/>
          <p14:tracePt t="320333" x="3943350" y="4406900"/>
          <p14:tracePt t="320350" x="3879850" y="4419600"/>
          <p14:tracePt t="320353" x="3848100" y="4419600"/>
          <p14:tracePt t="320367" x="3816350" y="4419600"/>
          <p14:tracePt t="320383" x="3803650" y="4419600"/>
          <p14:tracePt t="320401" x="3803650" y="4413250"/>
          <p14:tracePt t="320418" x="3803650" y="4394200"/>
          <p14:tracePt t="320433" x="3822700" y="4375150"/>
          <p14:tracePt t="320450" x="3854450" y="4349750"/>
          <p14:tracePt t="320467" x="3886200" y="4337050"/>
          <p14:tracePt t="320483" x="3943350" y="4324350"/>
          <p14:tracePt t="320502" x="4064000" y="4324350"/>
          <p14:tracePt t="320519" x="4210050" y="4343400"/>
          <p14:tracePt t="320533" x="4394200" y="4368800"/>
          <p14:tracePt t="320550" x="4603750" y="4394200"/>
          <p14:tracePt t="320568" x="4902200" y="4432300"/>
          <p14:tracePt t="320584" x="4972050" y="4445000"/>
          <p14:tracePt t="320601" x="5105400" y="4451350"/>
          <p14:tracePt t="320617" x="5162550" y="4451350"/>
          <p14:tracePt t="320678" x="5168900" y="4445000"/>
          <p14:tracePt t="320686" x="5175250" y="4445000"/>
          <p14:tracePt t="320702" x="5187950" y="4438650"/>
          <p14:tracePt t="320717" x="5207000" y="4438650"/>
          <p14:tracePt t="320735" x="5232400" y="4438650"/>
          <p14:tracePt t="320751" x="5251450" y="4438650"/>
          <p14:tracePt t="320767" x="5270500" y="4438650"/>
          <p14:tracePt t="320784" x="5289550" y="4438650"/>
          <p14:tracePt t="320800" x="5308600" y="4432300"/>
          <p14:tracePt t="320817" x="5321300" y="4419600"/>
          <p14:tracePt t="320834" x="5340350" y="4400550"/>
          <p14:tracePt t="320850" x="5359400" y="4381500"/>
          <p14:tracePt t="320867" x="5365750" y="4368800"/>
          <p14:tracePt t="320883" x="5372100" y="4356100"/>
          <p14:tracePt t="320965" x="5372100" y="4349750"/>
          <p14:tracePt t="320973" x="5372100" y="4343400"/>
          <p14:tracePt t="320989" x="5372100" y="4337050"/>
          <p14:tracePt t="321001" x="5365750" y="4330700"/>
          <p14:tracePt t="321017" x="5365750" y="4324350"/>
          <p14:tracePt t="321036" x="5359400" y="4311650"/>
          <p14:tracePt t="321050" x="5359400" y="4305300"/>
          <p14:tracePt t="321067" x="5359400" y="4286250"/>
          <p14:tracePt t="321084" x="5359400" y="4267200"/>
          <p14:tracePt t="321101" x="5359400" y="4260850"/>
          <p14:tracePt t="321117" x="5359400" y="4254500"/>
          <p14:tracePt t="321342" x="5359400" y="4248150"/>
          <p14:tracePt t="321365" x="5353050" y="4241800"/>
          <p14:tracePt t="321409" x="5346700" y="4235450"/>
          <p14:tracePt t="321553" x="5346700" y="4222750"/>
          <p14:tracePt t="321561" x="5346700" y="4216400"/>
          <p14:tracePt t="321570" x="5340350" y="4203700"/>
          <p14:tracePt t="321584" x="5334000" y="4178300"/>
          <p14:tracePt t="321601" x="5334000" y="4159250"/>
          <p14:tracePt t="321618" x="5327650" y="4140200"/>
          <p14:tracePt t="321635" x="5327650" y="4121150"/>
          <p14:tracePt t="321652" x="5327650" y="4108450"/>
          <p14:tracePt t="321668" x="5327650" y="4102100"/>
          <p14:tracePt t="322363" x="5327650" y="4095750"/>
          <p14:tracePt t="322402" x="5327650" y="4089400"/>
          <p14:tracePt t="322419" x="5327650" y="4083050"/>
          <p14:tracePt t="322435" x="5327650" y="4076700"/>
          <p14:tracePt t="322452" x="5327650" y="4070350"/>
          <p14:tracePt t="322485" x="5327650" y="4064000"/>
          <p14:tracePt t="322502" x="5327650" y="4057650"/>
          <p14:tracePt t="322535" x="5334000" y="4051300"/>
          <p14:tracePt t="322552" x="5334000" y="4044950"/>
          <p14:tracePt t="322568" x="5334000" y="4038600"/>
          <p14:tracePt t="322586" x="5334000" y="4032250"/>
          <p14:tracePt t="322602" x="5334000" y="4025900"/>
          <p14:tracePt t="322605" x="5334000" y="4019550"/>
          <p14:tracePt t="322620" x="5334000" y="4013200"/>
          <p14:tracePt t="322636" x="5334000" y="4000500"/>
          <p14:tracePt t="322652" x="5340350" y="3968750"/>
          <p14:tracePt t="322668" x="5340350" y="3949700"/>
          <p14:tracePt t="322685" x="5340350" y="3917950"/>
          <p14:tracePt t="322702" x="5340350" y="3886200"/>
          <p14:tracePt t="322718" x="5340350" y="3854450"/>
          <p14:tracePt t="322735" x="5340350" y="3816350"/>
          <p14:tracePt t="322752" x="5340350" y="3778250"/>
          <p14:tracePt t="322768" x="5340350" y="3746500"/>
          <p14:tracePt t="322786" x="5334000" y="3721100"/>
          <p14:tracePt t="322802" x="5327650" y="3695700"/>
          <p14:tracePt t="322819" x="5314950" y="3676650"/>
          <p14:tracePt t="322835" x="5314950" y="3670300"/>
          <p14:tracePt t="322868" x="5308600" y="3670300"/>
          <p14:tracePt t="322885" x="5295900" y="3663950"/>
          <p14:tracePt t="322902" x="5276850" y="3657600"/>
          <p14:tracePt t="322919" x="5270500" y="3657600"/>
          <p14:tracePt t="322935" x="5264150" y="3657600"/>
          <p14:tracePt t="322953" x="5264150" y="3651250"/>
          <p14:tracePt t="322968" x="5257800" y="3651250"/>
          <p14:tracePt t="331014" x="5257800" y="3657600"/>
          <p14:tracePt t="331022" x="5270500" y="3663950"/>
          <p14:tracePt t="331030" x="5302250" y="3683000"/>
          <p14:tracePt t="331043" x="5378450" y="3714750"/>
          <p14:tracePt t="331060" x="5473700" y="3727450"/>
          <p14:tracePt t="331077" x="5638800" y="3752850"/>
          <p14:tracePt t="331092" x="5905500" y="3784600"/>
          <p14:tracePt t="331109" x="6197600" y="3829050"/>
          <p14:tracePt t="331126" x="6521450" y="3905250"/>
          <p14:tracePt t="331142" x="6807200" y="3987800"/>
          <p14:tracePt t="331159" x="7004050" y="4057650"/>
          <p14:tracePt t="331177" x="7175500" y="4095750"/>
          <p14:tracePt t="331192" x="7385050" y="4121150"/>
          <p14:tracePt t="331209" x="7613650" y="4133850"/>
          <p14:tracePt t="331225" x="7981950" y="4140200"/>
          <p14:tracePt t="331242" x="8286750" y="4140200"/>
          <p14:tracePt t="331259" x="8553450" y="4127500"/>
          <p14:tracePt t="331276" x="8686800" y="4102100"/>
          <p14:tracePt t="331292" x="8731250" y="4076700"/>
          <p14:tracePt t="331311" x="8743950" y="4032250"/>
          <p14:tracePt t="331325" x="8756650" y="3994150"/>
          <p14:tracePt t="331342" x="8769350" y="3949700"/>
          <p14:tracePt t="331359" x="8794750" y="3892550"/>
          <p14:tracePt t="331376" x="8820150" y="3829050"/>
          <p14:tracePt t="331392" x="8826500" y="3752850"/>
          <p14:tracePt t="331409" x="8788400" y="3638550"/>
          <p14:tracePt t="331426" x="8693150" y="3517900"/>
          <p14:tracePt t="331444" x="8559800" y="3397250"/>
          <p14:tracePt t="331459" x="8445500" y="3308350"/>
          <p14:tracePt t="331476" x="8324850" y="3225800"/>
          <p14:tracePt t="331492" x="8267700" y="3187700"/>
          <p14:tracePt t="331509" x="8216900" y="3168650"/>
          <p14:tracePt t="331526" x="8134350" y="3175000"/>
          <p14:tracePt t="331542" x="7962900" y="3213100"/>
          <p14:tracePt t="331559" x="7556500" y="3295650"/>
          <p14:tracePt t="331578" x="7315200" y="3352800"/>
          <p14:tracePt t="331592" x="7143750" y="3397250"/>
          <p14:tracePt t="331609" x="7080250" y="3435350"/>
          <p14:tracePt t="331626" x="7073900" y="3448050"/>
          <p14:tracePt t="331632" x="7080250" y="3454400"/>
          <p14:tracePt t="331643" x="7092950" y="3467100"/>
          <p14:tracePt t="331659" x="7137400" y="3498850"/>
          <p14:tracePt t="331676" x="7200900" y="3530600"/>
          <p14:tracePt t="331692" x="7264400" y="3562350"/>
          <p14:tracePt t="331710" x="7321550" y="3594100"/>
          <p14:tracePt t="331726" x="7353300" y="3606800"/>
          <p14:tracePt t="331743" x="7372350" y="3619500"/>
          <p14:tracePt t="331759" x="7378700" y="3619500"/>
          <p14:tracePt t="331830" x="7372350" y="3619500"/>
          <p14:tracePt t="331844" x="7366000" y="3619500"/>
          <p14:tracePt t="331860" x="7359650" y="3619500"/>
          <p14:tracePt t="335603" x="7372350" y="3619500"/>
          <p14:tracePt t="335611" x="7454900" y="3619500"/>
          <p14:tracePt t="335617" x="7531100" y="3606800"/>
          <p14:tracePt t="335630" x="7607300" y="3594100"/>
          <p14:tracePt t="335646" x="7689850" y="3562350"/>
          <p14:tracePt t="335663" x="7727950" y="3524250"/>
          <p14:tracePt t="335667" x="7740650" y="3492500"/>
          <p14:tracePt t="335680" x="7759700" y="3454400"/>
          <p14:tracePt t="335682" x="7778750" y="3409950"/>
          <p14:tracePt t="335696" x="7791450" y="3365500"/>
          <p14:tracePt t="335713" x="7804150" y="3257550"/>
          <p14:tracePt t="335730" x="7785100" y="3175000"/>
          <p14:tracePt t="335747" x="7753350" y="3117850"/>
          <p14:tracePt t="335763" x="7715250" y="3073400"/>
          <p14:tracePt t="335779" x="7664450" y="3048000"/>
          <p14:tracePt t="335796" x="7575550" y="3035300"/>
          <p14:tracePt t="335813" x="7480300" y="3035300"/>
          <p14:tracePt t="335832" x="7372350" y="3035300"/>
          <p14:tracePt t="335846" x="7264400" y="3035300"/>
          <p14:tracePt t="335850" x="7219950" y="3041650"/>
          <p14:tracePt t="335863" x="7175500" y="3054350"/>
          <p14:tracePt t="335880" x="7112000" y="3073400"/>
          <p14:tracePt t="335896" x="7054850" y="3117850"/>
          <p14:tracePt t="335913" x="6991350" y="3194050"/>
          <p14:tracePt t="335931" x="6972300" y="3244850"/>
          <p14:tracePt t="335948" x="6965950" y="3302000"/>
          <p14:tracePt t="335963" x="6965950" y="3359150"/>
          <p14:tracePt t="335980" x="6978650" y="3403600"/>
          <p14:tracePt t="335996" x="6991350" y="3441700"/>
          <p14:tracePt t="336013" x="7004050" y="3473450"/>
          <p14:tracePt t="336029" x="7010400" y="3492500"/>
          <p14:tracePt t="336047" x="7016750" y="3505200"/>
          <p14:tracePt t="336063" x="7016750" y="3517900"/>
          <p14:tracePt t="336111" x="7023100" y="3517900"/>
          <p14:tracePt t="336119" x="7029450" y="3517900"/>
          <p14:tracePt t="336130" x="7035800" y="3517900"/>
          <p14:tracePt t="336147" x="7048500" y="3524250"/>
          <p14:tracePt t="336163" x="7054850" y="3524250"/>
          <p14:tracePt t="336212" x="7054850" y="3530600"/>
          <p14:tracePt t="336282" x="7048500" y="3530600"/>
          <p14:tracePt t="336325" x="7042150" y="3530600"/>
          <p14:tracePt t="336346" x="6997700" y="3524250"/>
          <p14:tracePt t="336363" x="6908800" y="3511550"/>
          <p14:tracePt t="336379" x="6781800" y="3479800"/>
          <p14:tracePt t="336396" x="6667500" y="3454400"/>
          <p14:tracePt t="336413" x="6445250" y="3390900"/>
          <p14:tracePt t="336429" x="6318250" y="3352800"/>
          <p14:tracePt t="336445" x="6223000" y="3321050"/>
          <p14:tracePt t="336462" x="6159500" y="3289300"/>
          <p14:tracePt t="336479" x="6127750" y="3270250"/>
          <p14:tracePt t="340080" x="6108700" y="3270250"/>
          <p14:tracePt t="340087" x="6089650" y="3257550"/>
          <p14:tracePt t="340100" x="6000750" y="3187700"/>
          <p14:tracePt t="340117" x="5905500" y="3098800"/>
          <p14:tracePt t="340133" x="5803900" y="2997200"/>
          <p14:tracePt t="340150" x="5683250" y="2895600"/>
          <p14:tracePt t="340167" x="5524500" y="2774950"/>
          <p14:tracePt t="340183" x="5353050" y="2660650"/>
          <p14:tracePt t="340200" x="5168900" y="2565400"/>
          <p14:tracePt t="340217" x="5048250" y="2514600"/>
          <p14:tracePt t="340233" x="4972050" y="2489200"/>
          <p14:tracePt t="340251" x="4953000" y="2482850"/>
          <p14:tracePt t="340266" x="4946650" y="2482850"/>
          <p14:tracePt t="340283" x="4883150" y="2482850"/>
          <p14:tracePt t="340305" x="4552950" y="2470150"/>
          <p14:tracePt t="340317" x="4273550" y="2482850"/>
          <p14:tracePt t="340333" x="3949700" y="2508250"/>
          <p14:tracePt t="340350" x="3695700" y="2527300"/>
          <p14:tracePt t="340368" x="3536950" y="2514600"/>
          <p14:tracePt t="340384" x="3422650" y="2501900"/>
          <p14:tracePt t="340400" x="3238500" y="2489200"/>
          <p14:tracePt t="340417" x="2978150" y="2495550"/>
          <p14:tracePt t="340433" x="2565400" y="2578100"/>
          <p14:tracePt t="340450" x="2127250" y="2705100"/>
          <p14:tracePt t="340467" x="1803400" y="2787650"/>
          <p14:tracePt t="340483" x="1644650" y="2838450"/>
          <p14:tracePt t="340500" x="1619250" y="2851150"/>
          <p14:tracePt t="340519" x="1619250" y="2863850"/>
          <p14:tracePt t="340534" x="1600200" y="2895600"/>
          <p14:tracePt t="340551" x="1517650" y="2952750"/>
          <p14:tracePt t="340567" x="1346200" y="3003550"/>
          <p14:tracePt t="340586" x="984250" y="3073400"/>
          <p14:tracePt t="340601" x="742950" y="3124200"/>
          <p14:tracePt t="340618" x="584200" y="3155950"/>
          <p14:tracePt t="340639" x="533400" y="3175000"/>
          <p14:tracePt t="340680" x="533400" y="3181350"/>
          <p14:tracePt t="340688" x="520700" y="3206750"/>
          <p14:tracePt t="340701" x="508000" y="3219450"/>
          <p14:tracePt t="340717" x="438150" y="3244850"/>
          <p14:tracePt t="340733" x="342900" y="3244850"/>
          <p14:tracePt t="340750" x="285750" y="3238500"/>
          <p14:tracePt t="340753" x="273050" y="3238500"/>
          <p14:tracePt t="340787" x="279400" y="3232150"/>
          <p14:tracePt t="340801" x="285750" y="3225800"/>
          <p14:tracePt t="340817" x="298450" y="3225800"/>
          <p14:tracePt t="340850" x="273050" y="3232150"/>
          <p14:tracePt t="340867" x="254000" y="3232150"/>
          <p14:tracePt t="340884" x="241300" y="3232150"/>
          <p14:tracePt t="340934" x="254000" y="3219450"/>
          <p14:tracePt t="340972" x="241300" y="3219450"/>
          <p14:tracePt t="340984" x="228600" y="3219450"/>
          <p14:tracePt t="341001" x="190500" y="3219450"/>
          <p14:tracePt t="341017" x="158750" y="3219450"/>
          <p14:tracePt t="341055" x="165100" y="3219450"/>
          <p14:tracePt t="341067" x="171450" y="3219450"/>
          <p14:tracePt t="341084" x="190500" y="3219450"/>
          <p14:tracePt t="341100" x="196850" y="3219450"/>
          <p14:tracePt t="341117" x="203200" y="3219450"/>
          <p14:tracePt t="341134" x="209550" y="3225800"/>
          <p14:tracePt t="341151" x="215900" y="3232150"/>
          <p14:tracePt t="341153" x="222250" y="3238500"/>
          <p14:tracePt t="341167" x="241300" y="3244850"/>
          <p14:tracePt t="341185" x="266700" y="3257550"/>
          <p14:tracePt t="341201" x="298450" y="3276600"/>
          <p14:tracePt t="341218" x="336550" y="3302000"/>
          <p14:tracePt t="341234" x="368300" y="3327400"/>
          <p14:tracePt t="341251" x="381000" y="3346450"/>
          <p14:tracePt t="341267" x="400050" y="3359150"/>
          <p14:tracePt t="341284" x="419100" y="3371850"/>
          <p14:tracePt t="341300" x="463550" y="3378200"/>
          <p14:tracePt t="341319" x="520700" y="3371850"/>
          <p14:tracePt t="341334" x="577850" y="3352800"/>
          <p14:tracePt t="341351" x="635000" y="3327400"/>
          <p14:tracePt t="341367" x="673100" y="3308350"/>
          <p14:tracePt t="341371" x="685800" y="3295650"/>
          <p14:tracePt t="341384" x="692150" y="3289300"/>
          <p14:tracePt t="341401" x="698500" y="3276600"/>
          <p14:tracePt t="341434" x="692150" y="3270250"/>
          <p14:tracePt t="341450" x="679450" y="3263900"/>
          <p14:tracePt t="341468" x="660400" y="3251200"/>
          <p14:tracePt t="341472" x="647700" y="3238500"/>
          <p14:tracePt t="341484" x="628650" y="3232150"/>
          <p14:tracePt t="341501" x="603250" y="3219450"/>
          <p14:tracePt t="341518" x="558800" y="3206750"/>
          <p14:tracePt t="341536" x="514350" y="3200400"/>
          <p14:tracePt t="341551" x="476250" y="3194050"/>
          <p14:tracePt t="341568" x="450850" y="3187700"/>
          <p14:tracePt t="341584" x="438150" y="3181350"/>
          <p14:tracePt t="341618" x="419100" y="3181350"/>
          <p14:tracePt t="341635" x="374650" y="3181350"/>
          <p14:tracePt t="341651" x="311150" y="3181350"/>
          <p14:tracePt t="341668" x="254000" y="3181350"/>
          <p14:tracePt t="341684" x="196850" y="3162300"/>
          <p14:tracePt t="341703" x="152400" y="3124200"/>
          <p14:tracePt t="341718" x="146050" y="3117850"/>
          <p14:tracePt t="341734" x="146050" y="3111500"/>
          <p14:tracePt t="341790" x="146050" y="3117850"/>
          <p14:tracePt t="341802" x="139700" y="3117850"/>
          <p14:tracePt t="341818" x="139700" y="3130550"/>
          <p14:tracePt t="341835" x="146050" y="3143250"/>
          <p14:tracePt t="341851" x="177800" y="3194050"/>
          <p14:tracePt t="341868" x="177800" y="3206750"/>
          <p14:tracePt t="341871" x="184150" y="3219450"/>
          <p14:tracePt t="341885" x="190500" y="3232150"/>
          <p14:tracePt t="341902" x="209550" y="3263900"/>
          <p14:tracePt t="341918" x="228600" y="3282950"/>
          <p14:tracePt t="341936" x="241300" y="3289300"/>
          <p14:tracePt t="341951" x="266700" y="3308350"/>
          <p14:tracePt t="341968" x="317500" y="3340100"/>
          <p14:tracePt t="341984" x="361950" y="3352800"/>
          <p14:tracePt t="342002" x="425450" y="3365500"/>
          <p14:tracePt t="342019" x="495300" y="3371850"/>
          <p14:tracePt t="342035" x="565150" y="3371850"/>
          <p14:tracePt t="342051" x="628650" y="3371850"/>
          <p14:tracePt t="342068" x="679450" y="3352800"/>
          <p14:tracePt t="342085" x="717550" y="3308350"/>
          <p14:tracePt t="342101" x="730250" y="3282950"/>
          <p14:tracePt t="342118" x="730250" y="3244850"/>
          <p14:tracePt t="342135" x="730250" y="3225800"/>
          <p14:tracePt t="342151" x="723900" y="3206750"/>
          <p14:tracePt t="342169" x="711200" y="3200400"/>
          <p14:tracePt t="342184" x="666750" y="3187700"/>
          <p14:tracePt t="342201" x="609600" y="3181350"/>
          <p14:tracePt t="342218" x="546100" y="3175000"/>
          <p14:tracePt t="342236" x="488950" y="3162300"/>
          <p14:tracePt t="342251" x="450850" y="3162300"/>
          <p14:tracePt t="342268" x="419100" y="3162300"/>
          <p14:tracePt t="342285" x="387350" y="3181350"/>
          <p14:tracePt t="342301" x="355600" y="3213100"/>
          <p14:tracePt t="342304" x="336550" y="3232150"/>
          <p14:tracePt t="342318" x="323850" y="3244850"/>
          <p14:tracePt t="342335" x="304800" y="3282950"/>
          <p14:tracePt t="342352" x="304800" y="3308350"/>
          <p14:tracePt t="342368" x="323850" y="3333750"/>
          <p14:tracePt t="342387" x="374650" y="3365500"/>
          <p14:tracePt t="342402" x="444500" y="3384550"/>
          <p14:tracePt t="342418" x="508000" y="3390900"/>
          <p14:tracePt t="342435" x="590550" y="3390900"/>
          <p14:tracePt t="342452" x="641350" y="3390900"/>
          <p14:tracePt t="342468" x="673100" y="3378200"/>
          <p14:tracePt t="342485" x="692150" y="3371850"/>
          <p14:tracePt t="342501" x="698500" y="3359150"/>
          <p14:tracePt t="342518" x="704850" y="3346450"/>
          <p14:tracePt t="342535" x="717550" y="3327400"/>
          <p14:tracePt t="342552" x="723900" y="3314700"/>
          <p14:tracePt t="342568" x="736600" y="3302000"/>
          <p14:tracePt t="342586" x="755650" y="3295650"/>
          <p14:tracePt t="342602" x="781050" y="3295650"/>
          <p14:tracePt t="342620" x="793750" y="3295650"/>
          <p14:tracePt t="342635" x="800100" y="3295650"/>
          <p14:tracePt t="342749" x="806450" y="3295650"/>
          <p14:tracePt t="342768" x="819150" y="3295650"/>
          <p14:tracePt t="342788" x="825500" y="3289300"/>
          <p14:tracePt t="342802" x="831850" y="3289300"/>
          <p14:tracePt t="342956" x="831850" y="3295650"/>
          <p14:tracePt t="342969" x="831850" y="3302000"/>
          <p14:tracePt t="342985" x="831850" y="3314700"/>
          <p14:tracePt t="343003" x="863600" y="3340100"/>
          <p14:tracePt t="343018" x="946150" y="3378200"/>
          <p14:tracePt t="343035" x="1079500" y="3429000"/>
          <p14:tracePt t="343052" x="1231900" y="3479800"/>
          <p14:tracePt t="343069" x="1409700" y="3543300"/>
          <p14:tracePt t="343085" x="1568450" y="3606800"/>
          <p14:tracePt t="343102" x="1682750" y="3663950"/>
          <p14:tracePt t="343120" x="1752600" y="3714750"/>
          <p14:tracePt t="343136" x="1828800" y="3759200"/>
          <p14:tracePt t="343152" x="1930400" y="3810000"/>
          <p14:tracePt t="343155" x="1993900" y="3841750"/>
          <p14:tracePt t="343170" x="2159000" y="3911600"/>
          <p14:tracePt t="343187" x="2330450" y="3975100"/>
          <p14:tracePt t="343202" x="2489200" y="4025900"/>
          <p14:tracePt t="343219" x="2622550" y="4064000"/>
          <p14:tracePt t="343235" x="2813050" y="4114800"/>
          <p14:tracePt t="343252" x="2971800" y="4152900"/>
          <p14:tracePt t="343269" x="3270250" y="4235450"/>
          <p14:tracePt t="343285" x="3606800" y="4324350"/>
          <p14:tracePt t="343304" x="3905250" y="4413250"/>
          <p14:tracePt t="343321" x="4191000" y="4502150"/>
          <p14:tracePt t="343336" x="4387850" y="4572000"/>
          <p14:tracePt t="343352" x="4572000" y="4635500"/>
          <p14:tracePt t="343369" x="4667250" y="4660900"/>
          <p14:tracePt t="343387" x="4705350" y="4667250"/>
          <p14:tracePt t="343403" x="4730750" y="4673600"/>
          <p14:tracePt t="343420" x="4794250" y="4686300"/>
          <p14:tracePt t="343437" x="4851400" y="4692650"/>
          <p14:tracePt t="343452" x="4876800" y="4692650"/>
          <p14:tracePt t="343469" x="4889500" y="4692650"/>
          <p14:tracePt t="343485" x="4895850" y="4692650"/>
          <p14:tracePt t="343520" x="4902200" y="4692650"/>
          <p14:tracePt t="343542" x="4908550" y="4692650"/>
          <p14:tracePt t="343575" x="4914900" y="4692650"/>
          <p14:tracePt t="343588" x="4921250" y="4699000"/>
          <p14:tracePt t="343603" x="4946650" y="4705350"/>
          <p14:tracePt t="343619" x="4978400" y="4705350"/>
          <p14:tracePt t="343637" x="4997450" y="4705350"/>
          <p14:tracePt t="343653" x="5010150" y="4705350"/>
          <p14:tracePt t="344043" x="5016500" y="4705350"/>
          <p14:tracePt t="344052" x="5022850" y="4699000"/>
          <p14:tracePt t="344058" x="5035550" y="4686300"/>
          <p14:tracePt t="344070" x="5060950" y="4679950"/>
          <p14:tracePt t="344087" x="5118100" y="4673600"/>
          <p14:tracePt t="344104" x="5175250" y="4667250"/>
          <p14:tracePt t="344107" x="5200650" y="4660900"/>
          <p14:tracePt t="344119" x="5219700" y="4660900"/>
          <p14:tracePt t="344137" x="5359400" y="4654550"/>
          <p14:tracePt t="344153" x="5492750" y="4667250"/>
          <p14:tracePt t="344171" x="5619750" y="4679950"/>
          <p14:tracePt t="344186" x="5784850" y="4692650"/>
          <p14:tracePt t="344203" x="5905500" y="4705350"/>
          <p14:tracePt t="344220" x="6057900" y="4711700"/>
          <p14:tracePt t="344237" x="6197600" y="4711700"/>
          <p14:tracePt t="344253" x="6356350" y="4711700"/>
          <p14:tracePt t="344270" x="6445250" y="4711700"/>
          <p14:tracePt t="344286" x="6540500" y="4699000"/>
          <p14:tracePt t="344303" x="6616700" y="4686300"/>
          <p14:tracePt t="344321" x="6692900" y="4667250"/>
          <p14:tracePt t="344337" x="6750050" y="4660900"/>
          <p14:tracePt t="344339" x="6788150" y="4660900"/>
          <p14:tracePt t="344356" x="6851650" y="4654550"/>
          <p14:tracePt t="344371" x="6934200" y="4654550"/>
          <p14:tracePt t="344387" x="7004050" y="4654550"/>
          <p14:tracePt t="344404" x="7061200" y="4654550"/>
          <p14:tracePt t="344421" x="7105650" y="4654550"/>
          <p14:tracePt t="344436" x="7143750" y="4654550"/>
          <p14:tracePt t="344453" x="7188200" y="4654550"/>
          <p14:tracePt t="344470" x="7245350" y="4654550"/>
          <p14:tracePt t="344487" x="7308850" y="4654550"/>
          <p14:tracePt t="344506" x="7346950" y="4654550"/>
          <p14:tracePt t="344520" x="7378700" y="4654550"/>
          <p14:tracePt t="344537" x="7410450" y="4654550"/>
          <p14:tracePt t="344553" x="7429500" y="4648200"/>
          <p14:tracePt t="344570" x="7480300" y="4635500"/>
          <p14:tracePt t="344587" x="7531100" y="4616450"/>
          <p14:tracePt t="344603" x="7645400" y="4584700"/>
          <p14:tracePt t="344622" x="7715250" y="4559300"/>
          <p14:tracePt t="344637" x="7759700" y="4540250"/>
          <p14:tracePt t="344653" x="7810500" y="4521200"/>
          <p14:tracePt t="344670" x="7918450" y="4483100"/>
          <p14:tracePt t="344688" x="8032750" y="4470400"/>
          <p14:tracePt t="344706" x="8134350" y="4457700"/>
          <p14:tracePt t="344720" x="8204200" y="4445000"/>
          <p14:tracePt t="344737" x="8235950" y="4438650"/>
          <p14:tracePt t="344754" x="8248650" y="4425950"/>
          <p14:tracePt t="344772" x="8299450" y="4400550"/>
          <p14:tracePt t="344787" x="8382000" y="4368800"/>
          <p14:tracePt t="344804" x="8483600" y="4324350"/>
          <p14:tracePt t="344820" x="8597900" y="4267200"/>
          <p14:tracePt t="344839" x="8731250" y="4197350"/>
          <p14:tracePt t="344854" x="8775700" y="4165600"/>
          <p14:tracePt t="344870" x="8807450" y="4146550"/>
          <p14:tracePt t="344928" x="8801100" y="4146550"/>
          <p14:tracePt t="344984" x="8801100" y="4140200"/>
          <p14:tracePt t="344992" x="8807450" y="4133850"/>
          <p14:tracePt t="345003" x="8813800" y="4127500"/>
          <p14:tracePt t="345020" x="8832850" y="4114800"/>
          <p14:tracePt t="345038" x="8832850" y="4102100"/>
          <p14:tracePt t="345040" x="8820150" y="4095750"/>
          <p14:tracePt t="345054" x="8807450" y="4089400"/>
          <p14:tracePt t="345071" x="8788400" y="4089400"/>
          <p14:tracePt t="345087" x="8890000" y="4171950"/>
          <p14:tracePt t="345104" x="9061450" y="4279900"/>
          <p14:tracePt t="345122" x="9226550" y="4375150"/>
          <p14:tracePt t="345137" x="9372600" y="4470400"/>
          <p14:tracePt t="345154" x="9423400" y="4540250"/>
          <p14:tracePt t="345171" x="9429750" y="4591050"/>
          <p14:tracePt t="345187" x="9410700" y="4629150"/>
          <p14:tracePt t="345204" x="9398000" y="4648200"/>
          <p14:tracePt t="345220" x="9385300" y="4660900"/>
          <p14:tracePt t="345237" x="9378950" y="4686300"/>
          <p14:tracePt t="345254" x="9378950" y="4711700"/>
          <p14:tracePt t="345271" x="9385300" y="4737100"/>
          <p14:tracePt t="345287" x="9417050" y="4762500"/>
          <p14:tracePt t="345305" x="9455150" y="4781550"/>
          <p14:tracePt t="345321" x="9499600" y="4787900"/>
          <p14:tracePt t="345337" x="9531350" y="4787900"/>
          <p14:tracePt t="345354" x="9569450" y="4787900"/>
          <p14:tracePt t="345371" x="9601200" y="4768850"/>
          <p14:tracePt t="345387" x="9626600" y="4749800"/>
          <p14:tracePt t="345404" x="9652000" y="4737100"/>
          <p14:tracePt t="345421" x="9664700" y="4724400"/>
          <p14:tracePt t="345437" x="9683750" y="4711700"/>
          <p14:tracePt t="345454" x="9715500" y="4692650"/>
          <p14:tracePt t="345471" x="9753600" y="4667250"/>
          <p14:tracePt t="345487" x="9791700" y="4629150"/>
          <p14:tracePt t="345504" x="9810750" y="4603750"/>
          <p14:tracePt t="345521" x="9829800" y="4572000"/>
          <p14:tracePt t="345537" x="9836150" y="4546600"/>
          <p14:tracePt t="345540" x="9836150" y="4540250"/>
          <p14:tracePt t="345554" x="9836150" y="4533900"/>
          <p14:tracePt t="345571" x="9836150" y="4521200"/>
          <p14:tracePt t="345588" x="9836150" y="4508500"/>
          <p14:tracePt t="345604" x="9836150" y="4495800"/>
          <p14:tracePt t="345621" x="9817100" y="4445000"/>
          <p14:tracePt t="345637" x="9791700" y="4387850"/>
          <p14:tracePt t="345654" x="9772650" y="4343400"/>
          <p14:tracePt t="345671" x="9753600" y="4298950"/>
          <p14:tracePt t="345688" x="9740900" y="4279900"/>
          <p14:tracePt t="345704" x="9734550" y="4267200"/>
          <p14:tracePt t="345738" x="9721850" y="4267200"/>
          <p14:tracePt t="345741" x="9721850" y="4260850"/>
          <p14:tracePt t="345754" x="9715500" y="4260850"/>
          <p14:tracePt t="345773" x="9671050" y="4254500"/>
          <p14:tracePt t="345788" x="9658350" y="4254500"/>
          <p14:tracePt t="345791" x="9626600" y="4248150"/>
          <p14:tracePt t="345804" x="9607550" y="4248150"/>
          <p14:tracePt t="345821" x="9525000" y="4235450"/>
          <p14:tracePt t="345838" x="9474200" y="4229100"/>
          <p14:tracePt t="345856" x="9436100" y="4222750"/>
          <p14:tracePt t="345898" x="9436100" y="4229100"/>
          <p14:tracePt t="345922" x="9436100" y="4267200"/>
          <p14:tracePt t="345939" x="9436100" y="4298950"/>
          <p14:tracePt t="345956" x="9436100" y="4337050"/>
          <p14:tracePt t="345972" x="9436100" y="4375150"/>
          <p14:tracePt t="345990" x="9455150" y="4413250"/>
          <p14:tracePt t="346005" x="9480550" y="4451350"/>
          <p14:tracePt t="346021" x="9512300" y="4483100"/>
          <p14:tracePt t="346038" x="9569450" y="4514850"/>
          <p14:tracePt t="346055" x="9613900" y="4533900"/>
          <p14:tracePt t="346071" x="9652000" y="4540250"/>
          <p14:tracePt t="346088" x="9696450" y="4540250"/>
          <p14:tracePt t="346104" x="9721850" y="4540250"/>
          <p14:tracePt t="346123" x="9772650" y="4495800"/>
          <p14:tracePt t="346138" x="9785350" y="4470400"/>
          <p14:tracePt t="346155" x="9785350" y="4425950"/>
          <p14:tracePt t="346172" x="9785350" y="4362450"/>
          <p14:tracePt t="346190" x="9772650" y="4337050"/>
          <p14:tracePt t="346205" x="9759950" y="4318000"/>
          <p14:tracePt t="346221" x="9740900" y="4305300"/>
          <p14:tracePt t="346238" x="9715500" y="4292600"/>
          <p14:tracePt t="346255" x="9664700" y="4279900"/>
          <p14:tracePt t="346271" x="9620250" y="4273550"/>
          <p14:tracePt t="346288" x="9575800" y="4273550"/>
          <p14:tracePt t="346305" x="9550400" y="4273550"/>
          <p14:tracePt t="346321" x="9531350" y="4273550"/>
          <p14:tracePt t="346338" x="9512300" y="4286250"/>
          <p14:tracePt t="346355" x="9505950" y="4311650"/>
          <p14:tracePt t="346358" x="9499600" y="4337050"/>
          <p14:tracePt t="346372" x="9499600" y="4368800"/>
          <p14:tracePt t="346388" x="9505950" y="4419600"/>
          <p14:tracePt t="346405" x="9531350" y="4483100"/>
          <p14:tracePt t="346422" x="9556750" y="4508500"/>
          <p14:tracePt t="346438" x="9588500" y="4521200"/>
          <p14:tracePt t="346457" x="9639300" y="4527550"/>
          <p14:tracePt t="346471" x="9690100" y="4527550"/>
          <p14:tracePt t="346489" x="9740900" y="4514850"/>
          <p14:tracePt t="346505" x="9791700" y="4495800"/>
          <p14:tracePt t="346522" x="9817100" y="4476750"/>
          <p14:tracePt t="346538" x="9836150" y="4451350"/>
          <p14:tracePt t="346555" x="9836150" y="4425950"/>
          <p14:tracePt t="346588" x="9829800" y="4425950"/>
          <p14:tracePt t="346605" x="9817100" y="4425950"/>
          <p14:tracePt t="346622" x="9791700" y="4425950"/>
          <p14:tracePt t="346638" x="9759950" y="4438650"/>
          <p14:tracePt t="346655" x="9734550" y="4445000"/>
          <p14:tracePt t="346671" x="9709150" y="4457700"/>
          <p14:tracePt t="346688" x="9696450" y="4464050"/>
          <p14:tracePt t="346705" x="9683750" y="4470400"/>
          <p14:tracePt t="346748" x="9683750" y="4476750"/>
          <p14:tracePt t="346764" x="9683750" y="4483100"/>
          <p14:tracePt t="346774" x="9683750" y="4489450"/>
          <p14:tracePt t="346791" x="9696450" y="4489450"/>
          <p14:tracePt t="346805" x="9728200" y="4495800"/>
          <p14:tracePt t="346822" x="9766300" y="4495800"/>
          <p14:tracePt t="346838" x="9810750" y="4489450"/>
          <p14:tracePt t="346856" x="9836150" y="4483100"/>
          <p14:tracePt t="346872" x="9855200" y="4470400"/>
          <p14:tracePt t="346889" x="9867900" y="4464050"/>
          <p14:tracePt t="346908" x="9880600" y="4438650"/>
          <p14:tracePt t="346925" x="9886950" y="4419600"/>
          <p14:tracePt t="346938" x="9880600" y="4387850"/>
          <p14:tracePt t="346955" x="9861550" y="4362450"/>
          <p14:tracePt t="346972" x="9855200" y="4343400"/>
          <p14:tracePt t="346974" x="9842500" y="4330700"/>
          <p14:tracePt t="346989" x="9829800" y="4311650"/>
          <p14:tracePt t="347006" x="9810750" y="4298950"/>
          <p14:tracePt t="347023" x="9779000" y="4286250"/>
          <p14:tracePt t="347039" x="9753600" y="4273550"/>
          <p14:tracePt t="347055" x="9709150" y="4260850"/>
          <p14:tracePt t="347072" x="9664700" y="4260850"/>
          <p14:tracePt t="347089" x="9601200" y="4254500"/>
          <p14:tracePt t="347106" x="9556750" y="4254500"/>
          <p14:tracePt t="347126" x="9499600" y="4260850"/>
          <p14:tracePt t="347139" x="9474200" y="4267200"/>
          <p14:tracePt t="347155" x="9455150" y="4292600"/>
          <p14:tracePt t="347158" x="9455150" y="4305300"/>
          <p14:tracePt t="347172" x="9448800" y="4318000"/>
          <p14:tracePt t="347189" x="9455150" y="4368800"/>
          <p14:tracePt t="347207" x="9493250" y="4445000"/>
          <p14:tracePt t="347222" x="9512300" y="4470400"/>
          <p14:tracePt t="347239" x="9588500" y="4514850"/>
          <p14:tracePt t="347256" x="9639300" y="4521200"/>
          <p14:tracePt t="347272" x="9721850" y="4521200"/>
          <p14:tracePt t="347289" x="9804400" y="4514850"/>
          <p14:tracePt t="347305" x="9861550" y="4495800"/>
          <p14:tracePt t="347323" x="9906000" y="4476750"/>
          <p14:tracePt t="347339" x="9925050" y="4451350"/>
          <p14:tracePt t="347356" x="9931400" y="4413250"/>
          <p14:tracePt t="347373" x="9931400" y="4381500"/>
          <p14:tracePt t="347389" x="9931400" y="4362450"/>
          <p14:tracePt t="347406" x="9931400" y="4356100"/>
          <p14:tracePt t="347423" x="9918700" y="4349750"/>
          <p14:tracePt t="347425" x="9912350" y="4343400"/>
          <p14:tracePt t="347439" x="9893300" y="4343400"/>
          <p14:tracePt t="347457" x="9798050" y="4343400"/>
          <p14:tracePt t="347473" x="9747250" y="4343400"/>
          <p14:tracePt t="347475" x="9715500" y="4343400"/>
          <p14:tracePt t="347490" x="9594850" y="4356100"/>
          <p14:tracePt t="347507" x="9550400" y="4368800"/>
          <p14:tracePt t="347523" x="9525000" y="4375150"/>
          <p14:tracePt t="347539" x="9525000" y="4381500"/>
          <p14:tracePt t="347556" x="9525000" y="4387850"/>
          <p14:tracePt t="347574" x="9525000" y="4394200"/>
          <p14:tracePt t="347589" x="9525000" y="4400550"/>
          <p14:tracePt t="347606" x="9531350" y="4400550"/>
          <p14:tracePt t="347640" x="9531350" y="4419600"/>
          <p14:tracePt t="347656" x="9525000" y="4438650"/>
          <p14:tracePt t="347673" x="9505950" y="4464050"/>
          <p14:tracePt t="347689" x="9486900" y="4483100"/>
          <p14:tracePt t="347708" x="9474200" y="4495800"/>
          <p14:tracePt t="347710" x="9461500" y="4502150"/>
          <p14:tracePt t="347723" x="9455150" y="4508500"/>
          <p14:tracePt t="347739" x="9436100" y="4514850"/>
          <p14:tracePt t="347756" x="9417050" y="4521200"/>
          <p14:tracePt t="347773" x="9378950" y="4540250"/>
          <p14:tracePt t="347789" x="9366250" y="4546600"/>
          <p14:tracePt t="347793" x="9340850" y="4552950"/>
          <p14:tracePt t="347806" x="9321800" y="4559300"/>
          <p14:tracePt t="347809" x="9309100" y="4559300"/>
          <p14:tracePt t="347823" x="9290050" y="4565650"/>
          <p14:tracePt t="347839" x="9283700" y="4565650"/>
          <p14:tracePt t="347856" x="9283700" y="4572000"/>
          <p14:tracePt t="347873" x="9277350" y="4572000"/>
          <p14:tracePt t="347906" x="9277350" y="4578350"/>
          <p14:tracePt t="347923" x="9264650" y="4578350"/>
          <p14:tracePt t="347940" x="9239250" y="4597400"/>
          <p14:tracePt t="347956" x="9207500" y="4610100"/>
          <p14:tracePt t="347973" x="9150350" y="4610100"/>
          <p14:tracePt t="347990" x="9093200" y="4610100"/>
          <p14:tracePt t="348007" x="9042400" y="4610100"/>
          <p14:tracePt t="348023" x="8978900" y="4603750"/>
          <p14:tracePt t="348040" x="8959850" y="4597400"/>
          <p14:tracePt t="348057" x="8940800" y="4597400"/>
          <p14:tracePt t="348073" x="8915400" y="4597400"/>
          <p14:tracePt t="348093" x="8864600" y="4597400"/>
          <p14:tracePt t="348106" x="8794750" y="4597400"/>
          <p14:tracePt t="348123" x="8743950" y="4591050"/>
          <p14:tracePt t="348140" x="8686800" y="4584700"/>
          <p14:tracePt t="348156" x="8661400" y="4584700"/>
          <p14:tracePt t="348173" x="8655050" y="4584700"/>
          <p14:tracePt t="348190" x="8642350" y="4584700"/>
          <p14:tracePt t="348206" x="8629650" y="4584700"/>
          <p14:tracePt t="348223" x="8597900" y="4597400"/>
          <p14:tracePt t="348240" x="8509000" y="4622800"/>
          <p14:tracePt t="348257" x="8426450" y="4635500"/>
          <p14:tracePt t="348273" x="8229600" y="4648200"/>
          <p14:tracePt t="348291" x="8115300" y="4648200"/>
          <p14:tracePt t="348306" x="8070850" y="4648200"/>
          <p14:tracePt t="348323" x="7981950" y="4641850"/>
          <p14:tracePt t="348340" x="7943850" y="4635500"/>
          <p14:tracePt t="348358" x="7874000" y="4622800"/>
          <p14:tracePt t="348375" x="7810500" y="4610100"/>
          <p14:tracePt t="348391" x="7702550" y="4584700"/>
          <p14:tracePt t="348407" x="7600950" y="4559300"/>
          <p14:tracePt t="348424" x="7493000" y="4527550"/>
          <p14:tracePt t="348442" x="7372350" y="4495800"/>
          <p14:tracePt t="348457" x="7334250" y="4483100"/>
          <p14:tracePt t="348473" x="7321550" y="4476750"/>
          <p14:tracePt t="348490" x="7315200" y="4476750"/>
          <p14:tracePt t="348507" x="7296150" y="4476750"/>
          <p14:tracePt t="348523" x="7258050" y="4483100"/>
          <p14:tracePt t="348540" x="7232650" y="4483100"/>
          <p14:tracePt t="348558" x="7207250" y="4476750"/>
          <p14:tracePt t="348574" x="7181850" y="4470400"/>
          <p14:tracePt t="348590" x="7162800" y="4470400"/>
          <p14:tracePt t="348606" x="7156450" y="4470400"/>
          <p14:tracePt t="348640" x="7150100" y="4470400"/>
          <p14:tracePt t="348657" x="7143750" y="4470400"/>
          <p14:tracePt t="348673" x="7137400" y="4476750"/>
          <p14:tracePt t="348691" x="7112000" y="4489450"/>
          <p14:tracePt t="348707" x="7073900" y="4502150"/>
          <p14:tracePt t="348724" x="7004050" y="4502150"/>
          <p14:tracePt t="348740" x="6940550" y="4502150"/>
          <p14:tracePt t="348757" x="6908800" y="4502150"/>
          <p14:tracePt t="348773" x="6902450" y="4502150"/>
          <p14:tracePt t="348807" x="6896100" y="4502150"/>
          <p14:tracePt t="348965" x="6889750" y="4502150"/>
          <p14:tracePt t="348976" x="6877050" y="4508500"/>
          <p14:tracePt t="348985" x="6864350" y="4521200"/>
          <p14:tracePt t="348992" x="6845300" y="4533900"/>
          <p14:tracePt t="349007" x="6819900" y="4552950"/>
          <p14:tracePt t="349025" x="6800850" y="4565650"/>
          <p14:tracePt t="349041" x="6788150" y="4572000"/>
          <p14:tracePt t="349223" x="6794500" y="4572000"/>
          <p14:tracePt t="349231" x="6800850" y="4565650"/>
          <p14:tracePt t="349242" x="6807200" y="4565650"/>
          <p14:tracePt t="349258" x="6813550" y="4559300"/>
          <p14:tracePt t="349274" x="6826250" y="4552950"/>
          <p14:tracePt t="349291" x="6832600" y="4552950"/>
          <p14:tracePt t="349308" x="6838950" y="4552950"/>
          <p14:tracePt t="349324" x="6851650" y="4546600"/>
          <p14:tracePt t="349341" x="6870700" y="4540250"/>
          <p14:tracePt t="349357" x="6889750" y="4540250"/>
          <p14:tracePt t="349374" x="6896100" y="4540250"/>
          <p14:tracePt t="349391" x="6902450" y="4533900"/>
          <p14:tracePt t="349469" x="6908800" y="4533900"/>
          <p14:tracePt t="349476" x="6915150" y="4527550"/>
          <p14:tracePt t="349491" x="6921500" y="4527550"/>
          <p14:tracePt t="349508" x="6934200" y="4514850"/>
          <p14:tracePt t="349552" x="6940550" y="4514850"/>
          <p14:tracePt t="349561" x="6953250" y="4514850"/>
          <p14:tracePt t="349574" x="6978650" y="4514850"/>
          <p14:tracePt t="349592" x="7073900" y="4514850"/>
          <p14:tracePt t="349608" x="7156450" y="4508500"/>
          <p14:tracePt t="349624" x="7226300" y="4502150"/>
          <p14:tracePt t="349641" x="7258050" y="4495800"/>
          <p14:tracePt t="349658" x="7264400" y="4495800"/>
          <p14:tracePt t="349679" x="7270750" y="4495800"/>
          <p14:tracePt t="349702" x="7270750" y="4489450"/>
          <p14:tracePt t="349741" x="7289800" y="4489450"/>
          <p14:tracePt t="349759" x="7302500" y="4483100"/>
          <p14:tracePt t="349774" x="7321550" y="4470400"/>
          <p14:tracePt t="349791" x="7334250" y="4464050"/>
          <p14:tracePt t="349808" x="7340600" y="4457700"/>
          <p14:tracePt t="349824" x="7346950" y="4457700"/>
          <p14:tracePt t="349860" x="7346950" y="4451350"/>
          <p14:tracePt t="349892" x="7353300" y="4451350"/>
          <p14:tracePt t="349908" x="7353300" y="4445000"/>
          <p14:tracePt t="349924" x="7359650" y="4445000"/>
          <p14:tracePt t="350041" x="7353300" y="4451350"/>
          <p14:tracePt t="350051" x="7353300" y="4457700"/>
          <p14:tracePt t="350059" x="7340600" y="4464050"/>
          <p14:tracePt t="350075" x="7321550" y="4489450"/>
          <p14:tracePt t="350092" x="7302500" y="4508500"/>
          <p14:tracePt t="350108" x="7283450" y="4521200"/>
          <p14:tracePt t="350125" x="7277100" y="4521200"/>
          <p14:tracePt t="350184" x="7277100" y="4514850"/>
          <p14:tracePt t="350193" x="7283450" y="4508500"/>
          <p14:tracePt t="350208" x="7289800" y="4483100"/>
          <p14:tracePt t="350225" x="7302500" y="4470400"/>
          <p14:tracePt t="350242" x="7315200" y="4457700"/>
          <p14:tracePt t="350258" x="7327900" y="4445000"/>
          <p14:tracePt t="350276" x="7334250" y="4438650"/>
          <p14:tracePt t="350335" x="7340600" y="4438650"/>
          <p14:tracePt t="350350" x="7346950" y="4438650"/>
          <p14:tracePt t="350366" x="7353300" y="4438650"/>
          <p14:tracePt t="350375" x="7359650" y="4438650"/>
          <p14:tracePt t="350392" x="7366000" y="4438650"/>
          <p14:tracePt t="350456" x="7385050" y="4457700"/>
          <p14:tracePt t="350465" x="7404100" y="4464050"/>
          <p14:tracePt t="350475" x="7461250" y="4489450"/>
          <p14:tracePt t="350492" x="7594600" y="4540250"/>
          <p14:tracePt t="350509" x="7708900" y="4578350"/>
          <p14:tracePt t="350525" x="7880350" y="4635500"/>
          <p14:tracePt t="350542" x="7931150" y="4648200"/>
          <p14:tracePt t="350558" x="7988300" y="4654550"/>
          <p14:tracePt t="350613" x="7994650" y="4654550"/>
          <p14:tracePt t="350626" x="8007350" y="4648200"/>
          <p14:tracePt t="350642" x="8032750" y="4641850"/>
          <p14:tracePt t="350659" x="8045450" y="4635500"/>
          <p14:tracePt t="350675" x="8058150" y="4635500"/>
          <p14:tracePt t="350691" x="8070850" y="4635500"/>
          <p14:tracePt t="350708" x="8083550" y="4635500"/>
          <p14:tracePt t="350725" x="8102600" y="4635500"/>
          <p14:tracePt t="350742" x="8128000" y="4635500"/>
          <p14:tracePt t="350759" x="8159750" y="4648200"/>
          <p14:tracePt t="350775" x="8216900" y="4673600"/>
          <p14:tracePt t="350792" x="8242300" y="4686300"/>
          <p14:tracePt t="350971" x="8248650" y="4686300"/>
          <p14:tracePt t="350981" x="8248650" y="4692650"/>
          <p14:tracePt t="350992" x="8255000" y="4699000"/>
          <p14:tracePt t="351010" x="8280400" y="4718050"/>
          <p14:tracePt t="351028" x="8286750" y="4730750"/>
          <p14:tracePt t="351042" x="8299450" y="4749800"/>
          <p14:tracePt t="351059" x="8324850" y="4794250"/>
          <p14:tracePt t="351075" x="8337550" y="4826000"/>
          <p14:tracePt t="351092" x="8350250" y="4845050"/>
          <p14:tracePt t="351109" x="8369300" y="4864100"/>
          <p14:tracePt t="351126" x="8382000" y="4870450"/>
          <p14:tracePt t="351142" x="8407400" y="4870450"/>
          <p14:tracePt t="351159" x="8439150" y="4870450"/>
          <p14:tracePt t="351175" x="8477250" y="4851400"/>
          <p14:tracePt t="351193" x="8502650" y="4845050"/>
          <p14:tracePt t="351209" x="8509000" y="4838700"/>
          <p14:tracePt t="351225" x="8509000" y="4832350"/>
          <p14:tracePt t="351259" x="8515350" y="4826000"/>
          <p14:tracePt t="351276" x="8515350" y="4813300"/>
          <p14:tracePt t="351292" x="8521700" y="4800600"/>
          <p14:tracePt t="351309" x="8521700" y="4781550"/>
          <p14:tracePt t="351326" x="8521700" y="4762500"/>
          <p14:tracePt t="351342" x="8521700" y="4749800"/>
          <p14:tracePt t="351344" x="8528050" y="4737100"/>
          <p14:tracePt t="351359" x="8559800" y="4711700"/>
          <p14:tracePt t="351376" x="8686800" y="4718050"/>
          <p14:tracePt t="351392" x="8820150" y="4718050"/>
          <p14:tracePt t="351410" x="8991600" y="4737100"/>
          <p14:tracePt t="351427" x="9118600" y="4762500"/>
          <p14:tracePt t="351442" x="9245600" y="4787900"/>
          <p14:tracePt t="351459" x="9315450" y="4800600"/>
          <p14:tracePt t="351476" x="9353550" y="4806950"/>
          <p14:tracePt t="351492" x="9429750" y="4826000"/>
          <p14:tracePt t="351509" x="9512300" y="4864100"/>
          <p14:tracePt t="351527" x="9620250" y="4902200"/>
          <p14:tracePt t="351542" x="9721850" y="4921250"/>
          <p14:tracePt t="351559" x="9810750" y="4953000"/>
          <p14:tracePt t="351576" x="9874250" y="4972050"/>
          <p14:tracePt t="351593" x="9886950" y="4978400"/>
          <p14:tracePt t="351928" x="9880600" y="4978400"/>
          <p14:tracePt t="351968" x="9874250" y="4978400"/>
          <p14:tracePt t="352031" x="9867900" y="4978400"/>
          <p14:tracePt t="352038" x="9861550" y="4978400"/>
          <p14:tracePt t="352060" x="9848850" y="4978400"/>
          <p14:tracePt t="352077" x="9842500" y="4978400"/>
          <p14:tracePt t="352093" x="9829800" y="4978400"/>
          <p14:tracePt t="352110" x="9823450" y="4978400"/>
          <p14:tracePt t="352127" x="9817100" y="4978400"/>
          <p14:tracePt t="352145" x="9804400" y="4978400"/>
          <p14:tracePt t="352249" x="9798050" y="4978400"/>
          <p14:tracePt t="352273" x="9798050" y="4972050"/>
          <p14:tracePt t="352345" x="9798050" y="4965700"/>
          <p14:tracePt t="352352" x="9798050" y="4953000"/>
          <p14:tracePt t="352363" x="9798050" y="4940300"/>
          <p14:tracePt t="352377" x="9798050" y="4914900"/>
          <p14:tracePt t="352393" x="9798050" y="4889500"/>
          <p14:tracePt t="352410" x="9798050" y="4870450"/>
          <p14:tracePt t="352427" x="9804400" y="4845050"/>
          <p14:tracePt t="352443" x="9810750" y="4832350"/>
          <p14:tracePt t="352460" x="9810750" y="4819650"/>
          <p14:tracePt t="352476" x="9817100" y="4806950"/>
          <p14:tracePt t="352493" x="9817100" y="4800600"/>
          <p14:tracePt t="352511" x="9817100" y="4794250"/>
          <p14:tracePt t="352555" x="9817100" y="4787900"/>
          <p14:tracePt t="352571" x="9817100" y="4781550"/>
          <p14:tracePt t="352580" x="9817100" y="4775200"/>
          <p14:tracePt t="352594" x="9810750" y="4762500"/>
          <p14:tracePt t="352612" x="9798050" y="4749800"/>
          <p14:tracePt t="352627" x="9791700" y="4737100"/>
          <p14:tracePt t="352643" x="9772650" y="4724400"/>
          <p14:tracePt t="352660" x="9759950" y="4705350"/>
          <p14:tracePt t="352676" x="9734550" y="4679950"/>
          <p14:tracePt t="352694" x="9696450" y="4648200"/>
          <p14:tracePt t="352710" x="9645650" y="4603750"/>
          <p14:tracePt t="352714" x="9613900" y="4578350"/>
          <p14:tracePt t="352727" x="9575800" y="4546600"/>
          <p14:tracePt t="352744" x="9537700" y="4508500"/>
          <p14:tracePt t="352761" x="9486900" y="4451350"/>
          <p14:tracePt t="352779" x="9417050" y="4394200"/>
          <p14:tracePt t="352793" x="9391650" y="4381500"/>
          <p14:tracePt t="352811" x="9340850" y="4362450"/>
          <p14:tracePt t="352827" x="9277350" y="4349750"/>
          <p14:tracePt t="352846" x="9194800" y="4337050"/>
          <p14:tracePt t="352860" x="9137650" y="4337050"/>
          <p14:tracePt t="352877" x="9074150" y="4337050"/>
          <p14:tracePt t="352893" x="9055100" y="4349750"/>
          <p14:tracePt t="352911" x="9055100" y="4356100"/>
          <p14:tracePt t="352927" x="9055100" y="4375150"/>
          <p14:tracePt t="352943" x="9067800" y="4406900"/>
          <p14:tracePt t="352961" x="9086850" y="4438650"/>
          <p14:tracePt t="352978" x="9105900" y="4464050"/>
          <p14:tracePt t="352994" x="9118600" y="4483100"/>
          <p14:tracePt t="353010" x="9124950" y="4489450"/>
          <p14:tracePt t="353013" x="9131300" y="4495800"/>
          <p14:tracePt t="353027" x="9137650" y="4508500"/>
          <p14:tracePt t="353044" x="9137650" y="4521200"/>
          <p14:tracePt t="353060" x="9137650" y="4540250"/>
          <p14:tracePt t="353077" x="9137650" y="4552950"/>
          <p14:tracePt t="353094" x="9137650" y="4565650"/>
          <p14:tracePt t="354183" x="9150350" y="4559300"/>
          <p14:tracePt t="354195" x="9182100" y="4546600"/>
          <p14:tracePt t="354212" x="9201150" y="4546600"/>
          <p14:tracePt t="354229" x="9271000" y="4533900"/>
          <p14:tracePt t="354245" x="9296400" y="4527550"/>
          <p14:tracePt t="354263" x="9372600" y="4521200"/>
          <p14:tracePt t="354279" x="9417050" y="4521200"/>
          <p14:tracePt t="354295" x="9448800" y="4521200"/>
          <p14:tracePt t="354312" x="9474200" y="4521200"/>
          <p14:tracePt t="354329" x="9480550" y="4521200"/>
          <p14:tracePt t="354345" x="9486900" y="4521200"/>
          <p14:tracePt t="354390" x="9486900" y="4527550"/>
          <p14:tracePt t="354433" x="9486900" y="4533900"/>
          <p14:tracePt t="354462" x="9486900" y="4540250"/>
          <p14:tracePt t="354495" x="9474200" y="4552950"/>
          <p14:tracePt t="354512" x="9448800" y="4559300"/>
          <p14:tracePt t="354528" x="9391650" y="4578350"/>
          <p14:tracePt t="354545" x="9283700" y="4591050"/>
          <p14:tracePt t="354562" x="9201150" y="4603750"/>
          <p14:tracePt t="354579" x="9175750" y="4603750"/>
          <p14:tracePt t="354843" x="9182100" y="4603750"/>
          <p14:tracePt t="354852" x="9188450" y="4603750"/>
          <p14:tracePt t="354863" x="9201150" y="4610100"/>
          <p14:tracePt t="354879" x="9245600" y="4622800"/>
          <p14:tracePt t="354897" x="9283700" y="4629150"/>
          <p14:tracePt t="354913" x="9347200" y="4635500"/>
          <p14:tracePt t="354929" x="9461500" y="4641850"/>
          <p14:tracePt t="354947" x="9544050" y="4641850"/>
          <p14:tracePt t="354963" x="9607550" y="4641850"/>
          <p14:tracePt t="354979" x="9664700" y="4641850"/>
          <p14:tracePt t="354996" x="9721850" y="4648200"/>
          <p14:tracePt t="355012" x="9791700" y="4654550"/>
          <p14:tracePt t="355030" x="9893300" y="4654550"/>
          <p14:tracePt t="355046" x="9988550" y="4667250"/>
          <p14:tracePt t="355062" x="10115550" y="4679950"/>
          <p14:tracePt t="355080" x="10255250" y="4699000"/>
          <p14:tracePt t="355097" x="10356850" y="4705350"/>
          <p14:tracePt t="355100" x="10414000" y="4711700"/>
          <p14:tracePt t="355112" x="10458450" y="4711700"/>
          <p14:tracePt t="355129" x="10502900" y="4711700"/>
          <p14:tracePt t="355145" x="10521950" y="4711700"/>
          <p14:tracePt t="355179" x="10528300" y="4711700"/>
          <p14:tracePt t="355196" x="10541000" y="4705350"/>
          <p14:tracePt t="355213" x="10572750" y="4692650"/>
          <p14:tracePt t="355229" x="10642600" y="4673600"/>
          <p14:tracePt t="355245" x="10712450" y="4660900"/>
          <p14:tracePt t="355262" x="10801350" y="4654550"/>
          <p14:tracePt t="355279" x="10852150" y="4648200"/>
          <p14:tracePt t="355295" x="10883900" y="4635500"/>
          <p14:tracePt t="355313" x="10909300" y="4622800"/>
          <p14:tracePt t="355329" x="10928350" y="4610100"/>
          <p14:tracePt t="355346" x="10960100" y="4591050"/>
          <p14:tracePt t="355362" x="11010900" y="4572000"/>
          <p14:tracePt t="355379" x="11093450" y="4559300"/>
          <p14:tracePt t="355396" x="11176000" y="4559300"/>
          <p14:tracePt t="355412" x="11226800" y="4552950"/>
          <p14:tracePt t="355414" x="11252200" y="4552950"/>
          <p14:tracePt t="355429" x="11258550" y="4546600"/>
          <p14:tracePt t="355430" x="11264900" y="4546600"/>
          <p14:tracePt t="355526" x="11258550" y="4546600"/>
          <p14:tracePt t="355534" x="11245850" y="4546600"/>
          <p14:tracePt t="355546" x="11226800" y="4533900"/>
          <p14:tracePt t="355563" x="11195050" y="4521200"/>
          <p14:tracePt t="355579" x="11163300" y="4489450"/>
          <p14:tracePt t="355596" x="11125200" y="4457700"/>
          <p14:tracePt t="355613" x="11099800" y="4419600"/>
          <p14:tracePt t="355631" x="11055350" y="4375150"/>
          <p14:tracePt t="355646" x="11029950" y="4356100"/>
          <p14:tracePt t="355663" x="10960100" y="4330700"/>
          <p14:tracePt t="355680" x="10883900" y="4318000"/>
          <p14:tracePt t="355696" x="10782300" y="4305300"/>
          <p14:tracePt t="355713" x="10642600" y="4298950"/>
          <p14:tracePt t="355731" x="10477500" y="4286250"/>
          <p14:tracePt t="355748" x="10306050" y="4273550"/>
          <p14:tracePt t="355763" x="10153650" y="4254500"/>
          <p14:tracePt t="355781" x="10052050" y="4241800"/>
          <p14:tracePt t="355796" x="9944100" y="4229100"/>
          <p14:tracePt t="355813" x="9791700" y="4222750"/>
          <p14:tracePt t="355829" x="9645650" y="4222750"/>
          <p14:tracePt t="355849" x="9277350" y="4260850"/>
          <p14:tracePt t="355863" x="9137650" y="4279900"/>
          <p14:tracePt t="355880" x="8718550" y="4330700"/>
          <p14:tracePt t="355896" x="8350250" y="4356100"/>
          <p14:tracePt t="355914" x="8070850" y="4356100"/>
          <p14:tracePt t="355929" x="7791450" y="4318000"/>
          <p14:tracePt t="355946" x="7569200" y="4267200"/>
          <p14:tracePt t="355963" x="7277100" y="4191000"/>
          <p14:tracePt t="355980" x="7016750" y="4127500"/>
          <p14:tracePt t="355996" x="6686550" y="4070350"/>
          <p14:tracePt t="356013" x="6419850" y="4044950"/>
          <p14:tracePt t="356029" x="6096000" y="4038600"/>
          <p14:tracePt t="356046" x="5810250" y="4095750"/>
          <p14:tracePt t="356064" x="5613400" y="4197350"/>
          <p14:tracePt t="356081" x="5416550" y="4356100"/>
          <p14:tracePt t="356097" x="5245100" y="4540250"/>
          <p14:tracePt t="356100" x="5168900" y="4616450"/>
          <p14:tracePt t="356115" x="4965700" y="4806950"/>
          <p14:tracePt t="356130" x="4718050" y="4921250"/>
          <p14:tracePt t="356146" x="4559300" y="4921250"/>
          <p14:tracePt t="356163" x="4495800" y="4870450"/>
          <p14:tracePt t="356182" x="4514850" y="4775200"/>
          <p14:tracePt t="356196" x="4610100" y="4686300"/>
          <p14:tracePt t="356213" x="4794250" y="4591050"/>
          <p14:tracePt t="356231" x="5035550" y="4489450"/>
          <p14:tracePt t="356248" x="5245100" y="4413250"/>
          <p14:tracePt t="356263" x="5441950" y="4318000"/>
          <p14:tracePt t="356280" x="5505450" y="4260850"/>
          <p14:tracePt t="356296" x="5524500" y="4229100"/>
          <p14:tracePt t="356314" x="5524500" y="4222750"/>
          <p14:tracePt t="356340" x="5524500" y="4229100"/>
          <p14:tracePt t="356348" x="5524500" y="4241800"/>
          <p14:tracePt t="356363" x="5537200" y="4260850"/>
          <p14:tracePt t="356381" x="5594350" y="4298950"/>
          <p14:tracePt t="356397" x="5632450" y="4318000"/>
          <p14:tracePt t="356413" x="5651500" y="4330700"/>
          <p14:tracePt t="356430" x="5676900" y="4356100"/>
          <p14:tracePt t="356447" x="5702300" y="4387850"/>
          <p14:tracePt t="356463" x="5721350" y="4413250"/>
          <p14:tracePt t="356482" x="5778500" y="4457700"/>
          <p14:tracePt t="356497" x="5924550" y="4514850"/>
          <p14:tracePt t="356513" x="6153150" y="4572000"/>
          <p14:tracePt t="356530" x="6400800" y="4616450"/>
          <p14:tracePt t="356547" x="6667500" y="4667250"/>
          <p14:tracePt t="356564" x="6985000" y="4711700"/>
          <p14:tracePt t="356580" x="7423150" y="4775200"/>
          <p14:tracePt t="356582" x="7658100" y="4813300"/>
          <p14:tracePt t="356597" x="8115300" y="4876800"/>
          <p14:tracePt t="356614" x="8667750" y="4953000"/>
          <p14:tracePt t="356632" x="9156700" y="5003800"/>
          <p14:tracePt t="356647" x="9512300" y="5022850"/>
          <p14:tracePt t="356663" x="9791700" y="5022850"/>
          <p14:tracePt t="356680" x="10026650" y="4997450"/>
          <p14:tracePt t="356697" x="10217150" y="4972050"/>
          <p14:tracePt t="356714" x="10407650" y="4946650"/>
          <p14:tracePt t="356730" x="10541000" y="4908550"/>
          <p14:tracePt t="356747" x="10610850" y="4876800"/>
          <p14:tracePt t="356763" x="10617200" y="4870450"/>
          <p14:tracePt t="356798" x="10604500" y="4870450"/>
          <p14:tracePt t="356813" x="10560050" y="4876800"/>
          <p14:tracePt t="356830" x="10496550" y="4883150"/>
          <p14:tracePt t="356847" x="10426700" y="4870450"/>
          <p14:tracePt t="356864" x="10375900" y="4851400"/>
          <p14:tracePt t="356880" x="10331450" y="4832350"/>
          <p14:tracePt t="356897" x="10267950" y="4800600"/>
          <p14:tracePt t="356916" x="10128250" y="4762500"/>
          <p14:tracePt t="356931" x="10020300" y="4749800"/>
          <p14:tracePt t="356947" x="9899650" y="4743450"/>
          <p14:tracePt t="356966" x="9779000" y="4737100"/>
          <p14:tracePt t="356981" x="9671050" y="4743450"/>
          <p14:tracePt t="356997" x="9556750" y="4762500"/>
          <p14:tracePt t="357014" x="9410700" y="4781550"/>
          <p14:tracePt t="357033" x="9232900" y="4787900"/>
          <p14:tracePt t="357047" x="8966200" y="4794250"/>
          <p14:tracePt t="357064" x="8667750" y="4781550"/>
          <p14:tracePt t="357081" x="8343900" y="4756150"/>
          <p14:tracePt t="357097" x="7975600" y="4737100"/>
          <p14:tracePt t="357114" x="7708900" y="4724400"/>
          <p14:tracePt t="357131" x="7448550" y="4724400"/>
          <p14:tracePt t="357147" x="7219950" y="4724400"/>
          <p14:tracePt t="357164" x="6896100" y="4737100"/>
          <p14:tracePt t="357181" x="6400800" y="4756150"/>
          <p14:tracePt t="357198" x="6026150" y="4768850"/>
          <p14:tracePt t="357215" x="5772150" y="4781550"/>
          <p14:tracePt t="357233" x="5562600" y="4781550"/>
          <p14:tracePt t="357248" x="5429250" y="4781550"/>
          <p14:tracePt t="357264" x="5321300" y="4781550"/>
          <p14:tracePt t="357281" x="5200650" y="4781550"/>
          <p14:tracePt t="357297" x="5080000" y="4762500"/>
          <p14:tracePt t="357316" x="4895850" y="4737100"/>
          <p14:tracePt t="357330" x="4749800" y="4718050"/>
          <p14:tracePt t="357347" x="4635500" y="4705350"/>
          <p14:tracePt t="357366" x="4584700" y="4705350"/>
          <p14:tracePt t="357381" x="4540250" y="4705350"/>
          <p14:tracePt t="357398" x="4508500" y="4705350"/>
          <p14:tracePt t="357415" x="4483100" y="4724400"/>
          <p14:tracePt t="357430" x="4457700" y="4743450"/>
          <p14:tracePt t="357448" x="4413250" y="4762500"/>
          <p14:tracePt t="357466" x="4381500" y="4768850"/>
          <p14:tracePt t="357481" x="4375150" y="4768850"/>
          <p14:tracePt t="357538" x="4368800" y="4768850"/>
          <p14:tracePt t="357552" x="4362450" y="4768850"/>
          <p14:tracePt t="357563" x="4356100" y="4768850"/>
          <p14:tracePt t="357570" x="4343400" y="4768850"/>
          <p14:tracePt t="357581" x="4311650" y="4768850"/>
          <p14:tracePt t="357599" x="4279900" y="4762500"/>
          <p14:tracePt t="357614" x="4241800" y="4756150"/>
          <p14:tracePt t="357666" x="4248150" y="4749800"/>
          <p14:tracePt t="357682" x="4292600" y="4749800"/>
          <p14:tracePt t="357732" x="4298950" y="4749800"/>
          <p14:tracePt t="357748" x="4311650" y="4749800"/>
          <p14:tracePt t="357764" x="4356100" y="4749800"/>
          <p14:tracePt t="357782" x="4425950" y="4756150"/>
          <p14:tracePt t="357799" x="4495800" y="4768850"/>
          <p14:tracePt t="357803" x="4533900" y="4781550"/>
          <p14:tracePt t="357814" x="4572000" y="4794250"/>
          <p14:tracePt t="357831" x="4616450" y="4819650"/>
          <p14:tracePt t="357847" x="4629150" y="4832350"/>
          <p14:tracePt t="357851" x="4635500" y="4838700"/>
          <p14:tracePt t="357865" x="4635500" y="4845050"/>
          <p14:tracePt t="357881" x="4635500" y="4851400"/>
          <p14:tracePt t="357933" x="4648200" y="4845050"/>
          <p14:tracePt t="357948" x="4667250" y="4832350"/>
          <p14:tracePt t="357964" x="4686300" y="4813300"/>
          <p14:tracePt t="357982" x="4705350" y="4787900"/>
          <p14:tracePt t="357998" x="4718050" y="4768850"/>
          <p14:tracePt t="358014" x="4718050" y="4756150"/>
          <p14:tracePt t="358134" x="4705350" y="4749800"/>
          <p14:tracePt t="358142" x="4699000" y="4749800"/>
          <p14:tracePt t="358150" x="4673600" y="4743450"/>
          <p14:tracePt t="358165" x="4648200" y="4737100"/>
          <p14:tracePt t="358182" x="4603750" y="4718050"/>
          <p14:tracePt t="358201" x="4591050" y="4705350"/>
          <p14:tracePt t="358223" x="4591050" y="4699000"/>
          <p14:tracePt t="358232" x="4584700" y="4699000"/>
          <p14:tracePt t="358708" x="4591050" y="4699000"/>
          <p14:tracePt t="358715" x="4597400" y="4699000"/>
          <p14:tracePt t="358733" x="4641850" y="4699000"/>
          <p14:tracePt t="358736" x="4654550" y="4699000"/>
          <p14:tracePt t="358750" x="4679950" y="4699000"/>
          <p14:tracePt t="358767" x="4692650" y="4699000"/>
          <p14:tracePt t="358782" x="4699000" y="4699000"/>
          <p14:tracePt t="358799" x="4711700" y="4699000"/>
          <p14:tracePt t="358815" x="4724400" y="4699000"/>
          <p14:tracePt t="358832" x="4749800" y="4705350"/>
          <p14:tracePt t="358849" x="4781550" y="4705350"/>
          <p14:tracePt t="358865" x="4806950" y="4711700"/>
          <p14:tracePt t="358883" x="4832350" y="4711700"/>
          <p14:tracePt t="358886" x="4838700" y="4711700"/>
          <p14:tracePt t="358945" x="4845050" y="4711700"/>
          <p14:tracePt t="359021" x="4851400" y="4711700"/>
          <p14:tracePt t="359028" x="4857750" y="4711700"/>
          <p14:tracePt t="359049" x="4870450" y="4711700"/>
          <p14:tracePt t="359066" x="4895850" y="4711700"/>
          <p14:tracePt t="359082" x="4921250" y="4711700"/>
          <p14:tracePt t="359099" x="4940300" y="4711700"/>
          <p14:tracePt t="359242" x="4946650" y="4711700"/>
          <p14:tracePt t="359250" x="4953000" y="4718050"/>
          <p14:tracePt t="359267" x="4959350" y="4737100"/>
          <p14:tracePt t="359283" x="4972050" y="4749800"/>
          <p14:tracePt t="359299" x="4978400" y="4756150"/>
          <p14:tracePt t="359315" x="4984750" y="4756150"/>
          <p14:tracePt t="359349" x="4991100" y="4756150"/>
          <p14:tracePt t="359386" x="4997450" y="4756150"/>
          <p14:tracePt t="359461" x="5003800" y="4756150"/>
          <p14:tracePt t="359474" x="5003800" y="4762500"/>
          <p14:tracePt t="359491" x="5010150" y="4762500"/>
          <p14:tracePt t="359502" x="5016500" y="4762500"/>
          <p14:tracePt t="359516" x="5035550" y="4762500"/>
          <p14:tracePt t="359533" x="5041900" y="4762500"/>
          <p14:tracePt t="359549" x="5048250" y="4762500"/>
          <p14:tracePt t="359660" x="5054600" y="4762500"/>
          <p14:tracePt t="359676" x="5060950" y="4762500"/>
          <p14:tracePt t="359684" x="5067300" y="4762500"/>
          <p14:tracePt t="359751" x="5073650" y="4762500"/>
          <p14:tracePt t="359758" x="5086350" y="4762500"/>
          <p14:tracePt t="359766" x="5105400" y="4762500"/>
          <p14:tracePt t="359782" x="5162550" y="4762500"/>
          <p14:tracePt t="359800" x="5232400" y="4762500"/>
          <p14:tracePt t="359816" x="5302250" y="4768850"/>
          <p14:tracePt t="359833" x="5346700" y="4775200"/>
          <p14:tracePt t="359849" x="5353050" y="4775200"/>
          <p14:tracePt t="359867" x="5353050" y="4781550"/>
          <p14:tracePt t="360125" x="5353050" y="4775200"/>
          <p14:tracePt t="360135" x="5365750" y="4775200"/>
          <p14:tracePt t="360150" x="5410200" y="4762500"/>
          <p14:tracePt t="360166" x="5480050" y="4756150"/>
          <p14:tracePt t="360183" x="5562600" y="4756150"/>
          <p14:tracePt t="360200" x="5645150" y="4756150"/>
          <p14:tracePt t="360205" x="5676900" y="4756150"/>
          <p14:tracePt t="360216" x="5708650" y="4756150"/>
          <p14:tracePt t="360233" x="5746750" y="4756150"/>
          <p14:tracePt t="360250" x="5753100" y="4756150"/>
          <p14:tracePt t="360323" x="5759450" y="4756150"/>
          <p14:tracePt t="360330" x="5765800" y="4756150"/>
          <p14:tracePt t="360350" x="5784850" y="4756150"/>
          <p14:tracePt t="360367" x="5816600" y="4756150"/>
          <p14:tracePt t="360383" x="5822950" y="4756150"/>
          <p14:tracePt t="360400" x="5829300" y="4756150"/>
          <p14:tracePt t="360433" x="5835650" y="4756150"/>
          <p14:tracePt t="360450" x="5854700" y="4756150"/>
          <p14:tracePt t="360467" x="5880100" y="4756150"/>
          <p14:tracePt t="360483" x="5924550" y="4756150"/>
          <p14:tracePt t="360500" x="5962650" y="4749800"/>
          <p14:tracePt t="360516" x="5988050" y="4743450"/>
          <p14:tracePt t="360533" x="6007100" y="4743450"/>
          <p14:tracePt t="360550" x="6019800" y="4737100"/>
          <p14:tracePt t="360567" x="6032500" y="4730750"/>
          <p14:tracePt t="360584" x="6038850" y="4730750"/>
          <p14:tracePt t="360759" x="6045200" y="4730750"/>
          <p14:tracePt t="360768" x="6070600" y="4730750"/>
          <p14:tracePt t="360784" x="6134100" y="4730750"/>
          <p14:tracePt t="360801" x="6216650" y="4737100"/>
          <p14:tracePt t="360818" x="6299200" y="4749800"/>
          <p14:tracePt t="360822" x="6337300" y="4756150"/>
          <p14:tracePt t="360834" x="6362700" y="4762500"/>
          <p14:tracePt t="360850" x="6388100" y="4768850"/>
          <p14:tracePt t="360867" x="6394450" y="4768850"/>
          <p14:tracePt t="361019" x="6400800" y="4775200"/>
          <p14:tracePt t="361027" x="6407150" y="4775200"/>
          <p14:tracePt t="361050" x="6432550" y="4775200"/>
          <p14:tracePt t="361067" x="6470650" y="4775200"/>
          <p14:tracePt t="361084" x="6559550" y="4775200"/>
          <p14:tracePt t="361101" x="6629400" y="4768850"/>
          <p14:tracePt t="361106" x="6648450" y="4768850"/>
          <p14:tracePt t="361117" x="6673850" y="4762500"/>
          <p14:tracePt t="361134" x="6699250" y="4756150"/>
          <p14:tracePt t="361151" x="6705600" y="4756150"/>
          <p14:tracePt t="361167" x="6711950" y="4756150"/>
          <p14:tracePt t="361379" x="6718300" y="4756150"/>
          <p14:tracePt t="361387" x="6724650" y="4756150"/>
          <p14:tracePt t="361401" x="6750050" y="4756150"/>
          <p14:tracePt t="361418" x="6769100" y="4756150"/>
          <p14:tracePt t="361422" x="6775450" y="4756150"/>
          <p14:tracePt t="361434" x="6781800" y="4756150"/>
          <p14:tracePt t="361438" x="6788150" y="4756150"/>
          <p14:tracePt t="361495" x="6788150" y="4749800"/>
          <p14:tracePt t="361509" x="6800850" y="4749800"/>
          <p14:tracePt t="361519" x="6807200" y="4749800"/>
          <p14:tracePt t="361534" x="6819900" y="4756150"/>
          <p14:tracePt t="361551" x="6838950" y="4762500"/>
          <p14:tracePt t="361568" x="6858000" y="4768850"/>
          <p14:tracePt t="361585" x="6877050" y="4768850"/>
          <p14:tracePt t="361601" x="6883400" y="4775200"/>
          <p14:tracePt t="361618" x="6896100" y="4775200"/>
          <p14:tracePt t="361634" x="6908800" y="4775200"/>
          <p14:tracePt t="361651" x="6927850" y="4775200"/>
          <p14:tracePt t="361668" x="6959600" y="4781550"/>
          <p14:tracePt t="361684" x="6985000" y="4781550"/>
          <p14:tracePt t="361701" x="7016750" y="4781550"/>
          <p14:tracePt t="361720" x="7029450" y="4781550"/>
          <p14:tracePt t="361817" x="7035800" y="4781550"/>
          <p14:tracePt t="361826" x="7042150" y="4781550"/>
          <p14:tracePt t="361835" x="7048500" y="4781550"/>
          <p14:tracePt t="361851" x="7073900" y="4775200"/>
          <p14:tracePt t="361870" x="7099300" y="4768850"/>
          <p14:tracePt t="361884" x="7118350" y="4768850"/>
          <p14:tracePt t="361901" x="7124700" y="4762500"/>
          <p14:tracePt t="361918" x="7131050" y="4762500"/>
          <p14:tracePt t="361936" x="7137400" y="4762500"/>
          <p14:tracePt t="361951" x="7143750" y="4756150"/>
          <p14:tracePt t="361968" x="7150100" y="4749800"/>
          <p14:tracePt t="361985" x="7162800" y="4749800"/>
          <p14:tracePt t="362002" x="7175500" y="4737100"/>
          <p14:tracePt t="362018" x="7200900" y="4730750"/>
          <p14:tracePt t="362035" x="7239000" y="4724400"/>
          <p14:tracePt t="362053" x="7315200" y="4718050"/>
          <p14:tracePt t="362068" x="7404100" y="4718050"/>
          <p14:tracePt t="362085" x="7486650" y="4718050"/>
          <p14:tracePt t="362104" x="7543800" y="4724400"/>
          <p14:tracePt t="362118" x="7588250" y="4724400"/>
          <p14:tracePt t="362134" x="7600950" y="4730750"/>
          <p14:tracePt t="362152" x="7607300" y="4730750"/>
          <p14:tracePt t="362168" x="7620000" y="4730750"/>
          <p14:tracePt t="362171" x="7626350" y="4730750"/>
          <p14:tracePt t="362185" x="7632700" y="4730750"/>
          <p14:tracePt t="362188" x="7632700" y="4724400"/>
          <p14:tracePt t="362202" x="7639050" y="4724400"/>
          <p14:tracePt t="362218" x="7645400" y="4724400"/>
          <p14:tracePt t="362306" x="7658100" y="4724400"/>
          <p14:tracePt t="362319" x="7664450" y="4724400"/>
          <p14:tracePt t="362336" x="7683500" y="4724400"/>
          <p14:tracePt t="362352" x="7702550" y="4724400"/>
          <p14:tracePt t="362368" x="7727950" y="4730750"/>
          <p14:tracePt t="362387" x="7740650" y="4737100"/>
          <p14:tracePt t="362402" x="7759700" y="4749800"/>
          <p14:tracePt t="362418" x="7766050" y="4756150"/>
          <p14:tracePt t="362436" x="7778750" y="4762500"/>
          <p14:tracePt t="362452" x="7791450" y="4768850"/>
          <p14:tracePt t="362468" x="7804150" y="4775200"/>
          <p14:tracePt t="362487" x="7816850" y="4781550"/>
          <p14:tracePt t="362501" x="7823200" y="4781550"/>
          <p14:tracePt t="362519" x="7835900" y="4781550"/>
          <p14:tracePt t="362535" x="7848600" y="4781550"/>
          <p14:tracePt t="362552" x="7867650" y="4781550"/>
          <p14:tracePt t="362571" x="7886700" y="4775200"/>
          <p14:tracePt t="362585" x="7937500" y="4756150"/>
          <p14:tracePt t="362602" x="7981950" y="4730750"/>
          <p14:tracePt t="362618" x="8013700" y="4692650"/>
          <p14:tracePt t="362636" x="8032750" y="4622800"/>
          <p14:tracePt t="362652" x="8032750" y="4603750"/>
          <p14:tracePt t="362668" x="8026400" y="4565650"/>
          <p14:tracePt t="362685" x="8001000" y="4508500"/>
          <p14:tracePt t="362702" x="7994650" y="4495800"/>
          <p14:tracePt t="362721" x="7981950" y="4495800"/>
          <p14:tracePt t="362735" x="7969250" y="4489450"/>
          <p14:tracePt t="362753" x="7937500" y="4483100"/>
          <p14:tracePt t="362769" x="7899400" y="4483100"/>
          <p14:tracePt t="362786" x="7829550" y="4495800"/>
          <p14:tracePt t="362802" x="7772400" y="4521200"/>
          <p14:tracePt t="362819" x="7689850" y="4546600"/>
          <p14:tracePt t="362836" x="7645400" y="4572000"/>
          <p14:tracePt t="362852" x="7626350" y="4591050"/>
          <p14:tracePt t="362869" x="7620000" y="4597400"/>
          <p14:tracePt t="362885" x="7620000" y="4616450"/>
          <p14:tracePt t="362902" x="7639050" y="4648200"/>
          <p14:tracePt t="362919" x="7658100" y="4673600"/>
          <p14:tracePt t="362936" x="7689850" y="4705350"/>
          <p14:tracePt t="362953" x="7734300" y="4730750"/>
          <p14:tracePt t="362969" x="7772400" y="4749800"/>
          <p14:tracePt t="362986" x="7816850" y="4756150"/>
          <p14:tracePt t="363002" x="7842250" y="4762500"/>
          <p14:tracePt t="363019" x="7867650" y="4762500"/>
          <p14:tracePt t="363038" x="7880350" y="4756150"/>
          <p14:tracePt t="363040" x="7886700" y="4756150"/>
          <p14:tracePt t="363056" x="7893050" y="4749800"/>
          <p14:tracePt t="363069" x="7905750" y="4737100"/>
          <p14:tracePt t="363085" x="7905750" y="4730750"/>
          <p14:tracePt t="363103" x="7912100" y="4724400"/>
          <p14:tracePt t="363120" x="7918450" y="4718050"/>
          <p14:tracePt t="363135" x="7924800" y="4711700"/>
          <p14:tracePt t="363152" x="7981950" y="4705350"/>
          <p14:tracePt t="363169" x="8064500" y="4705350"/>
          <p14:tracePt t="363186" x="8197850" y="4705350"/>
          <p14:tracePt t="363202" x="8362950" y="4718050"/>
          <p14:tracePt t="363219" x="8547100" y="4730750"/>
          <p14:tracePt t="363236" x="8743950" y="4743450"/>
          <p14:tracePt t="363252" x="8902700" y="4756150"/>
          <p14:tracePt t="363269" x="9163050" y="4781550"/>
          <p14:tracePt t="363286" x="9448800" y="4813300"/>
          <p14:tracePt t="363302" x="9734550" y="4851400"/>
          <p14:tracePt t="363320" x="9950450" y="4883150"/>
          <p14:tracePt t="363336" x="10153650" y="4914900"/>
          <p14:tracePt t="363352" x="10210800" y="4921250"/>
          <p14:tracePt t="363433" x="10210800" y="4927600"/>
          <p14:tracePt t="363441" x="10210800" y="4933950"/>
          <p14:tracePt t="363453" x="10210800" y="4940300"/>
          <p14:tracePt t="363469" x="10223500" y="4953000"/>
          <p14:tracePt t="363502" x="10236200" y="4953000"/>
          <p14:tracePt t="363520" x="10248900" y="4953000"/>
          <p14:tracePt t="363537" x="10255250" y="4953000"/>
          <p14:tracePt t="363554" x="10261600" y="4946650"/>
          <p14:tracePt t="363587" x="10267950" y="4940300"/>
          <p14:tracePt t="363731" x="10267950" y="4933950"/>
          <p14:tracePt t="363745" x="10261600" y="4933950"/>
          <p14:tracePt t="363754" x="10255250" y="4933950"/>
          <p14:tracePt t="366852" x="10248900" y="4927600"/>
          <p14:tracePt t="366859" x="10223500" y="4902200"/>
          <p14:tracePt t="366873" x="10172700" y="4870450"/>
          <p14:tracePt t="366890" x="10045700" y="4806950"/>
          <p14:tracePt t="366893" x="9969500" y="4775200"/>
          <p14:tracePt t="366905" x="9893300" y="4743450"/>
          <p14:tracePt t="366910" x="9798050" y="4705350"/>
          <p14:tracePt t="366921" x="9702800" y="4667250"/>
          <p14:tracePt t="366939" x="9448800" y="4591050"/>
          <p14:tracePt t="366941" x="9315450" y="4559300"/>
          <p14:tracePt t="366957" x="8921750" y="4483100"/>
          <p14:tracePt t="366972" x="8591550" y="4438650"/>
          <p14:tracePt t="366989" x="8210550" y="4406900"/>
          <p14:tracePt t="367005" x="7874000" y="4381500"/>
          <p14:tracePt t="367023" x="7594600" y="4356100"/>
          <p14:tracePt t="367041" x="7296150" y="4311650"/>
          <p14:tracePt t="367055" x="6870700" y="4248150"/>
          <p14:tracePt t="367072" x="6502400" y="4197350"/>
          <p14:tracePt t="367089" x="6000750" y="4171950"/>
          <p14:tracePt t="367107" x="5524500" y="4222750"/>
          <p14:tracePt t="367122" x="5124450" y="4324350"/>
          <p14:tracePt t="367139" x="4743450" y="4451350"/>
          <p14:tracePt t="367142" x="4597400" y="4502150"/>
          <p14:tracePt t="367155" x="4445000" y="4559300"/>
          <p14:tracePt t="367172" x="4171950" y="4654550"/>
          <p14:tracePt t="367192" x="3848100" y="4737100"/>
          <p14:tracePt t="367206" x="3613150" y="4762500"/>
          <p14:tracePt t="367222" x="3365500" y="4768850"/>
          <p14:tracePt t="367241" x="3124200" y="4749800"/>
          <p14:tracePt t="367256" x="2863850" y="4692650"/>
          <p14:tracePt t="367272" x="2546350" y="4603750"/>
          <p14:tracePt t="367289" x="2305050" y="4514850"/>
          <p14:tracePt t="367305" x="2095500" y="4425950"/>
          <p14:tracePt t="367324" x="1905000" y="4375150"/>
          <p14:tracePt t="367339" x="1720850" y="4324350"/>
          <p14:tracePt t="367356" x="1524000" y="4273550"/>
          <p14:tracePt t="367373" x="1346200" y="4241800"/>
          <p14:tracePt t="367389" x="1212850" y="4216400"/>
          <p14:tracePt t="367406" x="1136650" y="4197350"/>
          <p14:tracePt t="367423" x="1117600" y="4197350"/>
          <p14:tracePt t="367439" x="1098550" y="4191000"/>
          <p14:tracePt t="367457" x="1054100" y="4178300"/>
          <p14:tracePt t="367475" x="965200" y="4146550"/>
          <p14:tracePt t="367490" x="882650" y="4121150"/>
          <p14:tracePt t="367506" x="819150" y="4083050"/>
          <p14:tracePt t="367523" x="774700" y="3994150"/>
          <p14:tracePt t="367540" x="755650" y="3917950"/>
          <p14:tracePt t="367559" x="730250" y="3810000"/>
          <p14:tracePt t="367576" x="673100" y="3670300"/>
          <p14:tracePt t="367589" x="641350" y="3625850"/>
          <p14:tracePt t="367606" x="577850" y="3530600"/>
          <p14:tracePt t="367610" x="552450" y="3492500"/>
          <p14:tracePt t="367622" x="533400" y="3467100"/>
          <p14:tracePt t="367644" x="520700" y="3416300"/>
          <p14:tracePt t="367657" x="533400" y="3403600"/>
          <p14:tracePt t="367672" x="571500" y="3397250"/>
          <p14:tracePt t="367689" x="603250" y="3403600"/>
          <p14:tracePt t="367707" x="641350" y="3435350"/>
          <p14:tracePt t="367723" x="679450" y="3473450"/>
          <p14:tracePt t="367739" x="730250" y="3517900"/>
          <p14:tracePt t="367756" x="793750" y="3556000"/>
          <p14:tracePt t="367773" x="895350" y="3587750"/>
          <p14:tracePt t="367790" x="1035050" y="3613150"/>
          <p14:tracePt t="367806" x="1250950" y="3632200"/>
          <p14:tracePt t="367823" x="1524000" y="3644900"/>
          <p14:tracePt t="367840" x="1771650" y="3657600"/>
          <p14:tracePt t="367856" x="1847850" y="3663950"/>
          <p14:tracePt t="367873" x="1835150" y="3657600"/>
          <p14:tracePt t="367890" x="1797050" y="3638550"/>
          <p14:tracePt t="367906" x="1746250" y="3619500"/>
          <p14:tracePt t="367923" x="1708150" y="3600450"/>
          <p14:tracePt t="367940" x="1689100" y="3575050"/>
          <p14:tracePt t="367956" x="1682750" y="3549650"/>
          <p14:tracePt t="367973" x="1689100" y="3530600"/>
          <p14:tracePt t="367990" x="1689100" y="3524250"/>
          <p14:tracePt t="368135" x="1689100" y="3530600"/>
          <p14:tracePt t="368141" x="1689100" y="3536950"/>
          <p14:tracePt t="368157" x="1695450" y="3568700"/>
          <p14:tracePt t="368175" x="1708150" y="3613150"/>
          <p14:tracePt t="368190" x="1733550" y="3651250"/>
          <p14:tracePt t="368207" x="1784350" y="3695700"/>
          <p14:tracePt t="368223" x="1892300" y="3778250"/>
          <p14:tracePt t="368241" x="2070100" y="3898900"/>
          <p14:tracePt t="368256" x="2266950" y="4019550"/>
          <p14:tracePt t="368273" x="2470150" y="4140200"/>
          <p14:tracePt t="368290" x="2667000" y="4254500"/>
          <p14:tracePt t="368306" x="2794000" y="4324350"/>
          <p14:tracePt t="368323" x="2921000" y="4381500"/>
          <p14:tracePt t="368340" x="3105150" y="4457700"/>
          <p14:tracePt t="368356" x="3295650" y="4514850"/>
          <p14:tracePt t="368358" x="3460750" y="4565650"/>
          <p14:tracePt t="368373" x="3695700" y="4641850"/>
          <p14:tracePt t="368390" x="3956050" y="4730750"/>
          <p14:tracePt t="368409" x="4121150" y="4806950"/>
          <p14:tracePt t="368423" x="4191000" y="4838700"/>
          <p14:tracePt t="368442" x="4203700" y="4845050"/>
          <p14:tracePt t="368457" x="4210050" y="4845050"/>
          <p14:tracePt t="368561" x="4216400" y="4851400"/>
          <p14:tracePt t="368568" x="4222750" y="4857750"/>
          <p14:tracePt t="368591" x="4248150" y="4876800"/>
          <p14:tracePt t="368610" x="4267200" y="4895850"/>
          <p14:tracePt t="368623" x="4298950" y="4921250"/>
          <p14:tracePt t="368641" x="4337050" y="4953000"/>
          <p14:tracePt t="368657" x="4368800" y="4972050"/>
          <p14:tracePt t="368673" x="4394200" y="4984750"/>
          <p14:tracePt t="368690" x="4425950" y="4997450"/>
          <p14:tracePt t="368708" x="4445000" y="5003800"/>
          <p14:tracePt t="368724" x="4464050" y="5003800"/>
          <p14:tracePt t="368741" x="4476750" y="5003800"/>
          <p14:tracePt t="368757" x="4483100" y="5010150"/>
          <p14:tracePt t="368774" x="4489450" y="5010150"/>
          <p14:tracePt t="368776" x="4495800" y="5010150"/>
          <p14:tracePt t="368794" x="4527550" y="5003800"/>
          <p14:tracePt t="368807" x="4572000" y="5003800"/>
          <p14:tracePt t="368824" x="4641850" y="5016500"/>
          <p14:tracePt t="368840" x="4730750" y="5029200"/>
          <p14:tracePt t="368843" x="4775200" y="5041900"/>
          <p14:tracePt t="368857" x="4826000" y="5048250"/>
          <p14:tracePt t="368907" x="4832350" y="5048250"/>
          <p14:tracePt t="368916" x="4838700" y="5048250"/>
          <p14:tracePt t="368926" x="4845050" y="5048250"/>
          <p14:tracePt t="368940" x="4902200" y="5041900"/>
          <p14:tracePt t="368957" x="4965700" y="5035550"/>
          <p14:tracePt t="368976" x="5022850" y="5029200"/>
          <p14:tracePt t="368991" x="5067300" y="5029200"/>
          <p14:tracePt t="369007" x="5092700" y="5022850"/>
          <p14:tracePt t="369024" x="5118100" y="5022850"/>
          <p14:tracePt t="369041" x="5137150" y="5022850"/>
          <p14:tracePt t="369058" x="5213350" y="5022850"/>
          <p14:tracePt t="369075" x="5245100" y="5022850"/>
          <p14:tracePt t="369091" x="5270500" y="5016500"/>
          <p14:tracePt t="369109" x="5302250" y="5010150"/>
          <p14:tracePt t="369126" x="5321300" y="5003800"/>
          <p14:tracePt t="369143" x="5340350" y="4997450"/>
          <p14:tracePt t="369157" x="5353050" y="4997450"/>
          <p14:tracePt t="369174" x="5365750" y="4997450"/>
          <p14:tracePt t="369192" x="5403850" y="4997450"/>
          <p14:tracePt t="369207" x="5441950" y="5003800"/>
          <p14:tracePt t="369224" x="5461000" y="5010150"/>
          <p14:tracePt t="369241" x="5467350" y="5010150"/>
          <p14:tracePt t="369274" x="5473700" y="5010150"/>
          <p14:tracePt t="369291" x="5480050" y="5010150"/>
          <p14:tracePt t="369308" x="5492750" y="5010150"/>
          <p14:tracePt t="369325" x="5499100" y="5010150"/>
          <p14:tracePt t="369340" x="5505450" y="5010150"/>
          <p14:tracePt t="369357" x="5518150" y="5010150"/>
          <p14:tracePt t="369374" x="5524500" y="5010150"/>
          <p14:tracePt t="369391" x="5530850" y="5010150"/>
          <p14:tracePt t="369411" x="5537200" y="5003800"/>
          <p14:tracePt t="369435" x="5543550" y="5003800"/>
          <p14:tracePt t="369459" x="5549900" y="5003800"/>
          <p14:tracePt t="369474" x="5549900" y="4997450"/>
          <p14:tracePt t="369519" x="5549900" y="4991100"/>
          <p14:tracePt t="369552" x="5562600" y="4984750"/>
          <p14:tracePt t="369559" x="5575300" y="4984750"/>
          <p14:tracePt t="369575" x="5670550" y="4978400"/>
          <p14:tracePt t="369591" x="5803900" y="4991100"/>
          <p14:tracePt t="369608" x="5943600" y="5010150"/>
          <p14:tracePt t="369626" x="6083300" y="5048250"/>
          <p14:tracePt t="369645" x="6203950" y="5086350"/>
          <p14:tracePt t="369658" x="6261100" y="5105400"/>
          <p14:tracePt t="369674" x="6280150" y="5118100"/>
          <p14:tracePt t="369691" x="6286500" y="5118100"/>
          <p14:tracePt t="369708" x="6286500" y="5124450"/>
          <p14:tracePt t="369745" x="6292850" y="5118100"/>
          <p14:tracePt t="369751" x="6292850" y="5111750"/>
          <p14:tracePt t="369774" x="6299200" y="5086350"/>
          <p14:tracePt t="369791" x="6286500" y="5022850"/>
          <p14:tracePt t="369808" x="6261100" y="4984750"/>
          <p14:tracePt t="369825" x="6216650" y="4933950"/>
          <p14:tracePt t="369842" x="6165850" y="4883150"/>
          <p14:tracePt t="369858" x="6108700" y="4826000"/>
          <p14:tracePt t="369874" x="6032500" y="4749800"/>
          <p14:tracePt t="369891" x="5981700" y="4699000"/>
          <p14:tracePt t="369908" x="5943600" y="4667250"/>
          <p14:tracePt t="369925" x="5911850" y="4641850"/>
          <p14:tracePt t="369941" x="5886450" y="4629150"/>
          <p14:tracePt t="369958" x="5854700" y="4622800"/>
          <p14:tracePt t="369961" x="5822950" y="4622800"/>
          <p14:tracePt t="369974" x="5810250" y="4622800"/>
          <p14:tracePt t="369993" x="5746750" y="4641850"/>
          <p14:tracePt t="370009" x="5676900" y="4667250"/>
          <p14:tracePt t="370025" x="5600700" y="4711700"/>
          <p14:tracePt t="370041" x="5581650" y="4756150"/>
          <p14:tracePt t="370059" x="5575300" y="4787900"/>
          <p14:tracePt t="370077" x="5568950" y="4832350"/>
          <p14:tracePt t="370091" x="5562600" y="4883150"/>
          <p14:tracePt t="370109" x="5556250" y="4940300"/>
          <p14:tracePt t="370127" x="5562600" y="4978400"/>
          <p14:tracePt t="370142" x="5581650" y="5016500"/>
          <p14:tracePt t="370158" x="5600700" y="5035550"/>
          <p14:tracePt t="370176" x="5613400" y="5041900"/>
          <p14:tracePt t="370191" x="5638800" y="5041900"/>
          <p14:tracePt t="370208" x="5670550" y="5041900"/>
          <p14:tracePt t="370226" x="5721350" y="5041900"/>
          <p14:tracePt t="370242" x="5727700" y="5041900"/>
          <p14:tracePt t="370258" x="5740400" y="5041900"/>
          <p14:tracePt t="370275" x="5746750" y="5041900"/>
          <p14:tracePt t="370308" x="5753100" y="5041900"/>
          <p14:tracePt t="370387" x="5759450" y="5041900"/>
          <p14:tracePt t="370414" x="5765800" y="5041900"/>
          <p14:tracePt t="370437" x="5772150" y="5041900"/>
          <p14:tracePt t="370482" x="5772150" y="5048250"/>
          <p14:tracePt t="370802" x="5765800" y="5048250"/>
          <p14:tracePt t="370811" x="5759450" y="5048250"/>
          <p14:tracePt t="370826" x="5753100" y="5048250"/>
          <p14:tracePt t="370842" x="5753100" y="5041900"/>
          <p14:tracePt t="370860" x="5746750" y="5041900"/>
          <p14:tracePt t="370876" x="5746750" y="5035550"/>
          <p14:tracePt t="370893" x="5740400" y="5035550"/>
          <p14:tracePt t="370925" x="5740400" y="5029200"/>
          <p14:tracePt t="370942" x="5734050" y="5029200"/>
          <p14:tracePt t="371251" x="5734050" y="5022850"/>
          <p14:tracePt t="371305" x="5740400" y="5022850"/>
          <p14:tracePt t="371314" x="5746750" y="5022850"/>
          <p14:tracePt t="371326" x="5765800" y="5022850"/>
          <p14:tracePt t="371343" x="5822950" y="5016500"/>
          <p14:tracePt t="371359" x="5892800" y="5016500"/>
          <p14:tracePt t="371378" x="5949950" y="5010150"/>
          <p14:tracePt t="371392" x="6032500" y="5010150"/>
          <p14:tracePt t="371409" x="6102350" y="5003800"/>
          <p14:tracePt t="371426" x="6127750" y="5003800"/>
          <p14:tracePt t="371445" x="6140450" y="5003800"/>
          <p14:tracePt t="371459" x="6146800" y="5003800"/>
          <p14:tracePt t="371476" x="6159500" y="5003800"/>
          <p14:tracePt t="371493" x="6165850" y="5003800"/>
          <p14:tracePt t="371509" x="6178550" y="4997450"/>
          <p14:tracePt t="371513" x="6191250" y="4997450"/>
          <p14:tracePt t="371526" x="6210300" y="4997450"/>
          <p14:tracePt t="371543" x="6267450" y="4997450"/>
          <p14:tracePt t="371560" x="6299200" y="4997450"/>
          <p14:tracePt t="371577" x="6337300" y="4997450"/>
          <p14:tracePt t="371593" x="6388100" y="5010150"/>
          <p14:tracePt t="371609" x="6419850" y="5016500"/>
          <p14:tracePt t="371630" x="6438900" y="5022850"/>
          <p14:tracePt t="371643" x="6451600" y="5029200"/>
          <p14:tracePt t="371661" x="6483350" y="5029200"/>
          <p14:tracePt t="371676" x="6565900" y="5035550"/>
          <p14:tracePt t="371693" x="6654800" y="5035550"/>
          <p14:tracePt t="371709" x="6731000" y="5035550"/>
          <p14:tracePt t="371726" x="6794500" y="5022850"/>
          <p14:tracePt t="371743" x="6813550" y="5022850"/>
          <p14:tracePt t="371759" x="6813550" y="5016500"/>
          <p14:tracePt t="371869" x="6813550" y="5010150"/>
          <p14:tracePt t="371878" x="6819900" y="5003800"/>
          <p14:tracePt t="371893" x="6819900" y="4991100"/>
          <p14:tracePt t="371910" x="6826250" y="4978400"/>
          <p14:tracePt t="371926" x="6838950" y="4965700"/>
          <p14:tracePt t="371943" x="6877050" y="4953000"/>
          <p14:tracePt t="371960" x="6946900" y="4946650"/>
          <p14:tracePt t="371976" x="7023100" y="4946650"/>
          <p14:tracePt t="371993" x="7143750" y="4946650"/>
          <p14:tracePt t="372009" x="7232650" y="4959350"/>
          <p14:tracePt t="372027" x="7308850" y="4972050"/>
          <p14:tracePt t="372029" x="7321550" y="4972050"/>
          <p14:tracePt t="372135" x="7327900" y="4978400"/>
          <p14:tracePt t="372143" x="7327900" y="4984750"/>
          <p14:tracePt t="372160" x="7346950" y="4997450"/>
          <p14:tracePt t="372177" x="7353300" y="5003800"/>
          <p14:tracePt t="372193" x="7359650" y="5010150"/>
          <p14:tracePt t="372376" x="7366000" y="5010150"/>
          <p14:tracePt t="372394" x="7366000" y="5003800"/>
          <p14:tracePt t="372427" x="7372350" y="5003800"/>
          <p14:tracePt t="372538" x="7366000" y="5003800"/>
          <p14:tracePt t="372547" x="7366000" y="5010150"/>
          <p14:tracePt t="372561" x="7366000" y="5022850"/>
          <p14:tracePt t="372577" x="7366000" y="5041900"/>
          <p14:tracePt t="372594" x="7366000" y="5054600"/>
          <p14:tracePt t="372610" x="7366000" y="5080000"/>
          <p14:tracePt t="372627" x="7359650" y="5086350"/>
          <p14:tracePt t="372729" x="7359650" y="5092700"/>
          <p14:tracePt t="372736" x="7359650" y="5111750"/>
          <p14:tracePt t="372745" x="7359650" y="5124450"/>
          <p14:tracePt t="372761" x="7359650" y="5143500"/>
          <p14:tracePt t="372835" x="7346950" y="5143500"/>
          <p14:tracePt t="372843" x="7340600" y="5143500"/>
          <p14:tracePt t="372852" x="7327900" y="5143500"/>
          <p14:tracePt t="372860" x="7315200" y="5143500"/>
          <p14:tracePt t="372877" x="7289800" y="5143500"/>
          <p14:tracePt t="372893" x="7283450" y="5143500"/>
          <p14:tracePt t="372927" x="7308850" y="5130800"/>
          <p14:tracePt t="372944" x="7346950" y="5092700"/>
          <p14:tracePt t="372961" x="7372350" y="5067300"/>
          <p14:tracePt t="372977" x="7391400" y="5035550"/>
          <p14:tracePt t="372994" x="7404100" y="5003800"/>
          <p14:tracePt t="373011" x="7404100" y="4991100"/>
          <p14:tracePt t="373027" x="7416800" y="4972050"/>
          <p14:tracePt t="373044" x="7416800" y="4965700"/>
          <p14:tracePt t="373061" x="7416800" y="4959350"/>
          <p14:tracePt t="373077" x="7416800" y="4953000"/>
          <p14:tracePt t="373132" x="7410450" y="4953000"/>
          <p14:tracePt t="373172" x="7410450" y="4946650"/>
          <p14:tracePt t="373194" x="7410450" y="4940300"/>
          <p14:tracePt t="373223" x="7410450" y="4933950"/>
          <p14:tracePt t="373299" x="7410450" y="4940300"/>
          <p14:tracePt t="373305" x="7404100" y="4940300"/>
          <p14:tracePt t="373314" x="7397750" y="4946650"/>
          <p14:tracePt t="373330" x="7385050" y="4953000"/>
          <p14:tracePt t="373345" x="7378700" y="4959350"/>
          <p14:tracePt t="373362" x="7359650" y="4972050"/>
          <p14:tracePt t="373377" x="7340600" y="4978400"/>
          <p14:tracePt t="373395" x="7315200" y="4991100"/>
          <p14:tracePt t="373411" x="7289800" y="4997450"/>
          <p14:tracePt t="373430" x="7251700" y="5010150"/>
          <p14:tracePt t="373444" x="7226300" y="5016500"/>
          <p14:tracePt t="373461" x="7200900" y="5022850"/>
          <p14:tracePt t="373478" x="7181850" y="5029200"/>
          <p14:tracePt t="373496" x="7169150" y="5035550"/>
          <p14:tracePt t="373527" x="7162800" y="5035550"/>
          <p14:tracePt t="373562" x="7162800" y="5041900"/>
          <p14:tracePt t="373578" x="7188200" y="5048250"/>
          <p14:tracePt t="373595" x="7239000" y="5060950"/>
          <p14:tracePt t="373611" x="7315200" y="5073650"/>
          <p14:tracePt t="373627" x="7366000" y="5086350"/>
          <p14:tracePt t="373644" x="7404100" y="5086350"/>
          <p14:tracePt t="373661" x="7423150" y="5092700"/>
          <p14:tracePt t="373716" x="7429500" y="5092700"/>
          <p14:tracePt t="373728" x="7435850" y="5092700"/>
          <p14:tracePt t="373745" x="7442200" y="5080000"/>
          <p14:tracePt t="373762" x="7448550" y="5067300"/>
          <p14:tracePt t="373778" x="7448550" y="5060950"/>
          <p14:tracePt t="373812" x="7448550" y="5048250"/>
          <p14:tracePt t="373828" x="7442200" y="5041900"/>
          <p14:tracePt t="373844" x="7423150" y="5035550"/>
          <p14:tracePt t="373861" x="7410450" y="5022850"/>
          <p14:tracePt t="373879" x="7397750" y="5003800"/>
          <p14:tracePt t="373894" x="7372350" y="4972050"/>
          <p14:tracePt t="373911" x="7346950" y="4940300"/>
          <p14:tracePt t="373928" x="7327900" y="4914900"/>
          <p14:tracePt t="373944" x="7302500" y="4883150"/>
          <p14:tracePt t="373961" x="7277100" y="4857750"/>
          <p14:tracePt t="373978" x="7258050" y="4838700"/>
          <p14:tracePt t="373982" x="7245350" y="4832350"/>
          <p14:tracePt t="373996" x="7232650" y="4819650"/>
          <p14:tracePt t="374011" x="7219950" y="4813300"/>
          <p14:tracePt t="374028" x="7194550" y="4800600"/>
          <p14:tracePt t="374045" x="7131050" y="4794250"/>
          <p14:tracePt t="374062" x="7061200" y="4787900"/>
          <p14:tracePt t="374079" x="6972300" y="4775200"/>
          <p14:tracePt t="374095" x="6896100" y="4762500"/>
          <p14:tracePt t="374111" x="6819900" y="4743450"/>
          <p14:tracePt t="374128" x="6750050" y="4718050"/>
          <p14:tracePt t="374145" x="6705600" y="4699000"/>
          <p14:tracePt t="374162" x="6680200" y="4686300"/>
          <p14:tracePt t="374178" x="6667500" y="4686300"/>
          <p14:tracePt t="374195" x="6667500" y="4718050"/>
          <p14:tracePt t="374211" x="6673850" y="4749800"/>
          <p14:tracePt t="374229" x="6686550" y="4781550"/>
          <p14:tracePt t="374246" x="6699250" y="4819650"/>
          <p14:tracePt t="374249" x="6705600" y="4832350"/>
          <p14:tracePt t="374262" x="6711950" y="4845050"/>
          <p14:tracePt t="374278" x="6724650" y="4864100"/>
          <p14:tracePt t="374297" x="6750050" y="4883150"/>
          <p14:tracePt t="374312" x="6781800" y="4895850"/>
          <p14:tracePt t="374329" x="6826250" y="4908550"/>
          <p14:tracePt t="374345" x="6877050" y="4914900"/>
          <p14:tracePt t="374361" x="6940550" y="4914900"/>
          <p14:tracePt t="374380" x="7010400" y="4914900"/>
          <p14:tracePt t="374395" x="7080250" y="4902200"/>
          <p14:tracePt t="374412" x="7118350" y="4889500"/>
          <p14:tracePt t="374428" x="7156450" y="4870450"/>
          <p14:tracePt t="374445" x="7175500" y="4857750"/>
          <p14:tracePt t="374462" x="7181850" y="4857750"/>
          <p14:tracePt t="374478" x="7181850" y="4851400"/>
          <p14:tracePt t="374543" x="7188200" y="4851400"/>
          <p14:tracePt t="374558" x="7194550" y="4845050"/>
          <p14:tracePt t="374578" x="7200900" y="4832350"/>
          <p14:tracePt t="374595" x="7213600" y="4819650"/>
          <p14:tracePt t="374612" x="7232650" y="4800600"/>
          <p14:tracePt t="374631" x="7239000" y="4787900"/>
          <p14:tracePt t="374647" x="7245350" y="4781550"/>
          <p14:tracePt t="374773" x="7239000" y="4781550"/>
          <p14:tracePt t="374797" x="7213600" y="4781550"/>
          <p14:tracePt t="374812" x="7200900" y="4781550"/>
          <p14:tracePt t="374829" x="7181850" y="4787900"/>
          <p14:tracePt t="374845" x="7162800" y="4787900"/>
          <p14:tracePt t="374862" x="7150100" y="4794250"/>
          <p14:tracePt t="374879" x="7143750" y="4794250"/>
          <p14:tracePt t="374896" x="7137400" y="4794250"/>
          <p14:tracePt t="374913" x="7137400" y="4800600"/>
          <p14:tracePt t="374929" x="7131050" y="4800600"/>
          <p14:tracePt t="374933" x="7124700" y="4800600"/>
          <p14:tracePt t="374964" x="7112000" y="4800600"/>
          <p14:tracePt t="374979" x="7099300" y="4800600"/>
          <p14:tracePt t="374996" x="7092950" y="4800600"/>
          <p14:tracePt t="375012" x="7080250" y="4794250"/>
          <p14:tracePt t="375015" x="7067550" y="4794250"/>
          <p14:tracePt t="375029" x="7054850" y="4794250"/>
          <p14:tracePt t="375047" x="6991350" y="4794250"/>
          <p14:tracePt t="375063" x="6959600" y="4794250"/>
          <p14:tracePt t="375079" x="6915150" y="4794250"/>
          <p14:tracePt t="375097" x="6896100" y="4794250"/>
          <p14:tracePt t="375112" x="6877050" y="4800600"/>
          <p14:tracePt t="375129" x="6864350" y="4800600"/>
          <p14:tracePt t="375146" x="6851650" y="4800600"/>
          <p14:tracePt t="375164" x="6838950" y="4806950"/>
          <p14:tracePt t="375182" x="6832600" y="4813300"/>
          <p14:tracePt t="375195" x="6826250" y="4819650"/>
          <p14:tracePt t="375213" x="6819900" y="4832350"/>
          <p14:tracePt t="375229" x="6819900" y="4876800"/>
          <p14:tracePt t="375245" x="6838950" y="4927600"/>
          <p14:tracePt t="375262" x="6858000" y="4959350"/>
          <p14:tracePt t="375281" x="6896100" y="5010150"/>
          <p14:tracePt t="375296" x="6927850" y="5035550"/>
          <p14:tracePt t="375312" x="6985000" y="5048250"/>
          <p14:tracePt t="375330" x="7080250" y="5048250"/>
          <p14:tracePt t="375347" x="7156450" y="5022850"/>
          <p14:tracePt t="375363" x="7213600" y="4991100"/>
          <p14:tracePt t="375379" x="7264400" y="4953000"/>
          <p14:tracePt t="375397" x="7308850" y="4914900"/>
          <p14:tracePt t="375399" x="7334250" y="4876800"/>
          <p14:tracePt t="375412" x="7346950" y="4864100"/>
          <p14:tracePt t="375429" x="7372350" y="4819650"/>
          <p14:tracePt t="375446" x="7378700" y="4775200"/>
          <p14:tracePt t="375462" x="7346950" y="4737100"/>
          <p14:tracePt t="375479" x="7296150" y="4724400"/>
          <p14:tracePt t="375497" x="7245350" y="4724400"/>
          <p14:tracePt t="375512" x="7188200" y="4737100"/>
          <p14:tracePt t="375529" x="7118350" y="4749800"/>
          <p14:tracePt t="375546" x="7061200" y="4762500"/>
          <p14:tracePt t="375562" x="7016750" y="4775200"/>
          <p14:tracePt t="375580" x="6972300" y="4775200"/>
          <p14:tracePt t="375596" x="6940550" y="4781550"/>
          <p14:tracePt t="375612" x="6902450" y="4787900"/>
          <p14:tracePt t="375629" x="6883400" y="4794250"/>
          <p14:tracePt t="375646" x="6864350" y="4826000"/>
          <p14:tracePt t="375663" x="6858000" y="4870450"/>
          <p14:tracePt t="375681" x="6877050" y="4933950"/>
          <p14:tracePt t="375696" x="6908800" y="4984750"/>
          <p14:tracePt t="375713" x="6940550" y="5029200"/>
          <p14:tracePt t="375716" x="6953250" y="5048250"/>
          <p14:tracePt t="375731" x="6965950" y="5067300"/>
          <p14:tracePt t="375746" x="6972300" y="5073650"/>
          <p14:tracePt t="375763" x="6978650" y="5080000"/>
          <p14:tracePt t="375779" x="6978650" y="5086350"/>
          <p14:tracePt t="375796" x="6978650" y="5092700"/>
          <p14:tracePt t="375967" x="6972300" y="5092700"/>
          <p14:tracePt t="375976" x="6965950" y="5092700"/>
          <p14:tracePt t="375985" x="6965950" y="5099050"/>
          <p14:tracePt t="375997" x="6959600" y="5099050"/>
          <p14:tracePt t="376297" x="6965950" y="5099050"/>
          <p14:tracePt t="376305" x="6972300" y="5099050"/>
          <p14:tracePt t="376313" x="6991350" y="5092700"/>
          <p14:tracePt t="376330" x="7016750" y="5080000"/>
          <p14:tracePt t="376347" x="7035800" y="5060950"/>
          <p14:tracePt t="376364" x="7061200" y="5048250"/>
          <p14:tracePt t="376368" x="7080250" y="5035550"/>
          <p14:tracePt t="376379" x="7092950" y="5022850"/>
          <p14:tracePt t="376397" x="7131050" y="4991100"/>
          <p14:tracePt t="376413" x="7131050" y="4984750"/>
          <p14:tracePt t="376430" x="7143750" y="4965700"/>
          <p14:tracePt t="376446" x="7150100" y="4965700"/>
          <p14:tracePt t="376463" x="7150100" y="4953000"/>
          <p14:tracePt t="376481" x="7150100" y="4946650"/>
          <p14:tracePt t="376498" x="7156450" y="4940300"/>
          <p14:tracePt t="376514" x="7156450" y="4927600"/>
          <p14:tracePt t="376530" x="7156450" y="4908550"/>
          <p14:tracePt t="376547" x="7150100" y="4889500"/>
          <p14:tracePt t="376563" x="7143750" y="4870450"/>
          <p14:tracePt t="376581" x="7137400" y="4851400"/>
          <p14:tracePt t="376597" x="7131050" y="4845050"/>
          <p14:tracePt t="376613" x="7124700" y="4838700"/>
          <p14:tracePt t="376670" x="7124700" y="4832350"/>
          <p14:tracePt t="376695" x="7124700" y="4826000"/>
          <p14:tracePt t="376730" x="7118350" y="4826000"/>
          <p14:tracePt t="376747" x="7118350" y="4832350"/>
          <p14:tracePt t="376766" x="7112000" y="4857750"/>
          <p14:tracePt t="376780" x="7112000" y="4864100"/>
          <p14:tracePt t="376797" x="7112000" y="4889500"/>
          <p14:tracePt t="376937" x="7112000" y="4895850"/>
          <p14:tracePt t="376944" x="7112000" y="4902200"/>
          <p14:tracePt t="376968" x="7124700" y="4908550"/>
          <p14:tracePt t="376981" x="7150100" y="4921250"/>
          <p14:tracePt t="376997" x="7200900" y="4927600"/>
          <p14:tracePt t="377014" x="7239000" y="4927600"/>
          <p14:tracePt t="377017" x="7245350" y="4927600"/>
          <p14:tracePt t="377033" x="7251700" y="4921250"/>
          <p14:tracePt t="377048" x="7264400" y="4914900"/>
          <p14:tracePt t="377065" x="7283450" y="4902200"/>
          <p14:tracePt t="377080" x="7321550" y="4902200"/>
          <p14:tracePt t="377097" x="7372350" y="4902200"/>
          <p14:tracePt t="377114" x="7423150" y="4908550"/>
          <p14:tracePt t="377130" x="7461250" y="4921250"/>
          <p14:tracePt t="377147" x="7486650" y="4927600"/>
          <p14:tracePt t="377166" x="7499350" y="4933950"/>
          <p14:tracePt t="377181" x="7505700" y="4933950"/>
          <p14:tracePt t="377197" x="7512050" y="4933950"/>
          <p14:tracePt t="377214" x="7524750" y="4933950"/>
          <p14:tracePt t="377232" x="7556500" y="4921250"/>
          <p14:tracePt t="377247" x="7575550" y="4914900"/>
          <p14:tracePt t="377266" x="7600950" y="4908550"/>
          <p14:tracePt t="377281" x="7626350" y="4908550"/>
          <p14:tracePt t="377298" x="7645400" y="4914900"/>
          <p14:tracePt t="377315" x="7670800" y="4921250"/>
          <p14:tracePt t="377330" x="7696200" y="4921250"/>
          <p14:tracePt t="377347" x="7727950" y="4921250"/>
          <p14:tracePt t="377364" x="7759700" y="4914900"/>
          <p14:tracePt t="377381" x="7785100" y="4902200"/>
          <p14:tracePt t="377398" x="7816850" y="4895850"/>
          <p14:tracePt t="377414" x="7835900" y="4889500"/>
          <p14:tracePt t="377432" x="7848600" y="4889500"/>
          <p14:tracePt t="377450" x="7861300" y="4889500"/>
          <p14:tracePt t="377465" x="7867650" y="4889500"/>
          <p14:tracePt t="377481" x="7880350" y="4883150"/>
          <p14:tracePt t="377500" x="7893050" y="4876800"/>
          <p14:tracePt t="377517" x="7912100" y="4864100"/>
          <p14:tracePt t="377532" x="7924800" y="4857750"/>
          <p14:tracePt t="377547" x="7931150" y="4857750"/>
          <p14:tracePt t="377581" x="7937500" y="4857750"/>
          <p14:tracePt t="377598" x="7950200" y="4857750"/>
          <p14:tracePt t="377614" x="7956550" y="4870450"/>
          <p14:tracePt t="377616" x="7956550" y="4883150"/>
          <p14:tracePt t="377631" x="7962900" y="4889500"/>
          <p14:tracePt t="377633" x="7962900" y="4895850"/>
          <p14:tracePt t="377649" x="7969250" y="4914900"/>
          <p14:tracePt t="377667" x="7975600" y="4927600"/>
          <p14:tracePt t="377681" x="7975600" y="4933950"/>
          <p14:tracePt t="377698" x="7975600" y="4940300"/>
          <p14:tracePt t="377748" x="7981950" y="4946650"/>
          <p14:tracePt t="377781" x="7981950" y="4959350"/>
          <p14:tracePt t="377814" x="7950200" y="4965700"/>
          <p14:tracePt t="377833" x="7899400" y="4965700"/>
          <p14:tracePt t="377849" x="7861300" y="4965700"/>
          <p14:tracePt t="381851" x="7874000" y="4965700"/>
          <p14:tracePt t="381859" x="7886700" y="4965700"/>
          <p14:tracePt t="381870" x="7918450" y="4965700"/>
          <p14:tracePt t="381885" x="7981950" y="4965700"/>
          <p14:tracePt t="381902" x="8039100" y="4965700"/>
          <p14:tracePt t="381918" x="8096250" y="4965700"/>
          <p14:tracePt t="381922" x="8121650" y="4965700"/>
          <p14:tracePt t="381935" x="8147050" y="4965700"/>
          <p14:tracePt t="381951" x="8178800" y="4965700"/>
          <p14:tracePt t="381955" x="8185150" y="4965700"/>
          <p14:tracePt t="382029" x="8185150" y="4959350"/>
          <p14:tracePt t="382055" x="8185150" y="4953000"/>
          <p14:tracePt t="382069" x="8185150" y="4940300"/>
          <p14:tracePt t="382085" x="8185150" y="4927600"/>
          <p14:tracePt t="382101" x="8172450" y="4902200"/>
          <p14:tracePt t="382118" x="8159750" y="4883150"/>
          <p14:tracePt t="382135" x="8140700" y="4851400"/>
          <p14:tracePt t="382152" x="8121650" y="4826000"/>
          <p14:tracePt t="382170" x="8102600" y="4813300"/>
          <p14:tracePt t="382185" x="8089900" y="4806950"/>
          <p14:tracePt t="382201" x="8077200" y="4800600"/>
          <p14:tracePt t="382219" x="8039100" y="4781550"/>
          <p14:tracePt t="382235" x="7988300" y="4756150"/>
          <p14:tracePt t="382251" x="7937500" y="4743450"/>
          <p14:tracePt t="382269" x="7899400" y="4730750"/>
          <p14:tracePt t="382285" x="7874000" y="4724400"/>
          <p14:tracePt t="382301" x="7867650" y="4724400"/>
          <p14:tracePt t="382331" x="7861300" y="4724400"/>
          <p14:tracePt t="382338" x="7861300" y="4730750"/>
          <p14:tracePt t="382351" x="7854950" y="4737100"/>
          <p14:tracePt t="382356" x="7854950" y="4743450"/>
          <p14:tracePt t="382369" x="7848600" y="4756150"/>
          <p14:tracePt t="382385" x="7842250" y="4768850"/>
          <p14:tracePt t="382419" x="7835900" y="4768850"/>
          <p14:tracePt t="382435" x="7835900" y="4775200"/>
          <p14:tracePt t="382452" x="7835900" y="4787900"/>
          <p14:tracePt t="382455" x="7835900" y="4800600"/>
          <p14:tracePt t="382469" x="7835900" y="4819650"/>
          <p14:tracePt t="382471" x="7835900" y="4851400"/>
          <p14:tracePt t="382486" x="7835900" y="4902200"/>
          <p14:tracePt t="382502" x="7842250" y="4927600"/>
          <p14:tracePt t="382518" x="7848600" y="4946650"/>
          <p14:tracePt t="382535" x="7848600" y="4953000"/>
          <p14:tracePt t="388742" x="7854950" y="4953000"/>
          <p14:tracePt t="388753" x="7861300" y="4953000"/>
          <p14:tracePt t="388761" x="7893050" y="4959350"/>
          <p14:tracePt t="388774" x="7950200" y="4972050"/>
          <p14:tracePt t="388791" x="8007350" y="4978400"/>
          <p14:tracePt t="388807" x="8083550" y="4978400"/>
          <p14:tracePt t="388824" x="8159750" y="4978400"/>
          <p14:tracePt t="388841" x="8223250" y="4972050"/>
          <p14:tracePt t="388858" x="8261350" y="4959350"/>
          <p14:tracePt t="388874" x="8286750" y="4953000"/>
          <p14:tracePt t="388891" x="8305800" y="4946650"/>
          <p14:tracePt t="388907" x="8312150" y="4940300"/>
          <p14:tracePt t="389321" x="8305800" y="4940300"/>
          <p14:tracePt t="389341" x="8299450" y="4946650"/>
          <p14:tracePt t="389358" x="8286750" y="4953000"/>
          <p14:tracePt t="389375" x="8280400" y="4953000"/>
          <p14:tracePt t="389392" x="8274050" y="4959350"/>
          <p14:tracePt t="389424" x="8267700" y="4959350"/>
          <p14:tracePt t="389441" x="8261350" y="4959350"/>
          <p14:tracePt t="389458" x="8255000" y="4965700"/>
          <p14:tracePt t="389475" x="8248650" y="4972050"/>
          <p14:tracePt t="389492" x="8242300" y="4972050"/>
          <p14:tracePt t="389509" x="8235950" y="4978400"/>
          <p14:tracePt t="389524" x="8229600" y="4984750"/>
          <p14:tracePt t="389542" x="8223250" y="4984750"/>
          <p14:tracePt t="389559" x="8223250" y="4991100"/>
          <p14:tracePt t="389854" x="8229600" y="4991100"/>
          <p14:tracePt t="389863" x="8235950" y="4991100"/>
          <p14:tracePt t="389876" x="8248650" y="4991100"/>
          <p14:tracePt t="389893" x="8261350" y="4991100"/>
          <p14:tracePt t="389910" x="8274050" y="4991100"/>
          <p14:tracePt t="389925" x="8293100" y="4991100"/>
          <p14:tracePt t="389941" x="8305800" y="4991100"/>
          <p14:tracePt t="389958" x="8318500" y="4991100"/>
          <p14:tracePt t="389976" x="8337550" y="4991100"/>
          <p14:tracePt t="389991" x="8356600" y="4991100"/>
          <p14:tracePt t="390008" x="8369300" y="4997450"/>
          <p14:tracePt t="390025" x="8382000" y="4997450"/>
          <p14:tracePt t="390041" x="8394700" y="4997450"/>
          <p14:tracePt t="390059" x="8394700" y="5003800"/>
          <p14:tracePt t="390075" x="8401050" y="5003800"/>
          <p14:tracePt t="390091" x="8401050" y="5010150"/>
          <p14:tracePt t="390109" x="8401050" y="5016500"/>
          <p14:tracePt t="390170" x="8401050" y="5022850"/>
          <p14:tracePt t="390179" x="8388350" y="5022850"/>
          <p14:tracePt t="390191" x="8356600" y="5035550"/>
          <p14:tracePt t="390210" x="8248650" y="5035550"/>
          <p14:tracePt t="390225" x="8096250" y="5022850"/>
          <p14:tracePt t="390227" x="8020050" y="5010150"/>
          <p14:tracePt t="390242" x="7848600" y="4978400"/>
          <p14:tracePt t="390259" x="7727950" y="4959350"/>
          <p14:tracePt t="390274" x="7620000" y="4940300"/>
          <p14:tracePt t="390291" x="7562850" y="4933950"/>
          <p14:tracePt t="390310" x="7518400" y="4940300"/>
          <p14:tracePt t="390325" x="7435850" y="4972050"/>
          <p14:tracePt t="390341" x="7334250" y="4997450"/>
          <p14:tracePt t="390360" x="7207250" y="5016500"/>
          <p14:tracePt t="390377" x="7073900" y="5016500"/>
          <p14:tracePt t="390380" x="7023100" y="5016500"/>
          <p14:tracePt t="390392" x="6978650" y="5016500"/>
          <p14:tracePt t="390408" x="6934200" y="5016500"/>
          <p14:tracePt t="390425" x="6927850" y="5016500"/>
          <p14:tracePt t="390490" x="6927850" y="5022850"/>
          <p14:tracePt t="390499" x="6921500" y="5029200"/>
          <p14:tracePt t="390508" x="6921500" y="5041900"/>
          <p14:tracePt t="390525" x="6921500" y="5054600"/>
          <p14:tracePt t="390542" x="6921500" y="5073650"/>
          <p14:tracePt t="390558" x="6927850" y="5080000"/>
          <p14:tracePt t="390575" x="6934200" y="5086350"/>
          <p14:tracePt t="390592" x="6953250" y="5092700"/>
          <p14:tracePt t="390609" x="6959600" y="5099050"/>
          <p14:tracePt t="390611" x="6972300" y="5105400"/>
          <p14:tracePt t="390627" x="6978650" y="5111750"/>
          <p14:tracePt t="390643" x="6985000" y="5118100"/>
          <p14:tracePt t="390659" x="6991350" y="5118100"/>
          <p14:tracePt t="390711" x="6997700" y="5118100"/>
          <p14:tracePt t="390725" x="7010400" y="5111750"/>
          <p14:tracePt t="390743" x="7035800" y="5099050"/>
          <p14:tracePt t="390759" x="7054850" y="5086350"/>
          <p14:tracePt t="390801" x="7054850" y="5080000"/>
          <p14:tracePt t="390809" x="7048500" y="5080000"/>
          <p14:tracePt t="390826" x="7010400" y="5067300"/>
          <p14:tracePt t="390842" x="6985000" y="5054600"/>
          <p14:tracePt t="390847" x="6972300" y="5054600"/>
          <p14:tracePt t="390859" x="6965950" y="5048250"/>
          <p14:tracePt t="390876" x="6953250" y="5035550"/>
          <p14:tracePt t="390892" x="6946900" y="5035550"/>
          <p14:tracePt t="390909" x="6940550" y="5035550"/>
          <p14:tracePt t="390926" x="6915150" y="5035550"/>
          <p14:tracePt t="390942" x="6870700" y="5048250"/>
          <p14:tracePt t="390959" x="6838950" y="5060950"/>
          <p14:tracePt t="390976" x="6813550" y="5073650"/>
          <p14:tracePt t="390992" x="6813550" y="5086350"/>
          <p14:tracePt t="391009" x="6813550" y="5092700"/>
          <p14:tracePt t="391026" x="6819900" y="5111750"/>
          <p14:tracePt t="391042" x="6851650" y="5137150"/>
          <p14:tracePt t="391059" x="6896100" y="5168900"/>
          <p14:tracePt t="391075" x="6927850" y="5194300"/>
          <p14:tracePt t="391094" x="6965950" y="5219700"/>
          <p14:tracePt t="391096" x="7004050" y="5238750"/>
          <p14:tracePt t="391109" x="7023100" y="5251450"/>
          <p14:tracePt t="391125" x="7099300" y="5283200"/>
          <p14:tracePt t="391129" x="7137400" y="5289550"/>
          <p14:tracePt t="391145" x="7219950" y="5308600"/>
          <p14:tracePt t="391159" x="7245350" y="5308600"/>
          <p14:tracePt t="391175" x="7308850" y="5308600"/>
          <p14:tracePt t="391194" x="7372350" y="5283200"/>
          <p14:tracePt t="391209" x="7385050" y="5270500"/>
          <p14:tracePt t="391226" x="7429500" y="5213350"/>
          <p14:tracePt t="391243" x="7442200" y="5168900"/>
          <p14:tracePt t="391259" x="7442200" y="5111750"/>
          <p14:tracePt t="391275" x="7435850" y="5054600"/>
          <p14:tracePt t="391292" x="7410450" y="5029200"/>
          <p14:tracePt t="391310" x="7366000" y="4997450"/>
          <p14:tracePt t="391326" x="7315200" y="4965700"/>
          <p14:tracePt t="391342" x="7283450" y="4940300"/>
          <p14:tracePt t="391359" x="7264400" y="4933950"/>
          <p14:tracePt t="391376" x="7258050" y="4927600"/>
          <p14:tracePt t="391393" x="7219950" y="4927600"/>
          <p14:tracePt t="391409" x="7099300" y="4959350"/>
          <p14:tracePt t="391427" x="7054850" y="4972050"/>
          <p14:tracePt t="391443" x="6972300" y="4984750"/>
          <p14:tracePt t="391445" x="6927850" y="4991100"/>
          <p14:tracePt t="391460" x="6883400" y="4997450"/>
          <p14:tracePt t="391477" x="6870700" y="5010150"/>
          <p14:tracePt t="391493" x="6870700" y="5022850"/>
          <p14:tracePt t="391509" x="6889750" y="5054600"/>
          <p14:tracePt t="391526" x="6959600" y="5111750"/>
          <p14:tracePt t="391543" x="7023100" y="5162550"/>
          <p14:tracePt t="391560" x="7099300" y="5213350"/>
          <p14:tracePt t="391577" x="7118350" y="5232400"/>
          <p14:tracePt t="391593" x="7118350" y="5245100"/>
          <p14:tracePt t="391609" x="7112000" y="5251450"/>
          <p14:tracePt t="391627" x="7105650" y="5257800"/>
          <p14:tracePt t="391643" x="7099300" y="5257800"/>
          <p14:tracePt t="391660" x="7086600" y="5257800"/>
          <p14:tracePt t="391796" x="7099300" y="5257800"/>
          <p14:tracePt t="391802" x="7105650" y="5257800"/>
          <p14:tracePt t="391812" x="7124700" y="5251450"/>
          <p14:tracePt t="391827" x="7175500" y="5245100"/>
          <p14:tracePt t="391843" x="7258050" y="5238750"/>
          <p14:tracePt t="391860" x="7397750" y="5226050"/>
          <p14:tracePt t="391876" x="7562850" y="5219700"/>
          <p14:tracePt t="391893" x="7778750" y="5226050"/>
          <p14:tracePt t="391910" x="8013700" y="5238750"/>
          <p14:tracePt t="391926" x="8216900" y="5257800"/>
          <p14:tracePt t="391943" x="8337550" y="5270500"/>
          <p14:tracePt t="391960" x="8356600" y="5270500"/>
          <p14:tracePt t="392051" x="8369300" y="5270500"/>
          <p14:tracePt t="392060" x="8464550" y="5276850"/>
          <p14:tracePt t="392078" x="8591550" y="5276850"/>
          <p14:tracePt t="392095" x="8699500" y="5264150"/>
          <p14:tracePt t="392110" x="8782050" y="5238750"/>
          <p14:tracePt t="392126" x="8826500" y="5207000"/>
          <p14:tracePt t="392144" x="8864600" y="5175250"/>
          <p14:tracePt t="392160" x="8896350" y="5156200"/>
          <p14:tracePt t="392164" x="8915400" y="5143500"/>
          <p14:tracePt t="392177" x="8928100" y="5137150"/>
          <p14:tracePt t="392193" x="8953500" y="5124450"/>
          <p14:tracePt t="392211" x="8966200" y="5118100"/>
          <p14:tracePt t="392228" x="8966200" y="5105400"/>
          <p14:tracePt t="392243" x="8966200" y="5092700"/>
          <p14:tracePt t="392260" x="8966200" y="5086350"/>
          <p14:tracePt t="392339" x="8966200" y="5080000"/>
          <p14:tracePt t="392354" x="8972550" y="5080000"/>
          <p14:tracePt t="392362" x="8978900" y="5073650"/>
          <p14:tracePt t="392377" x="8985250" y="5073650"/>
          <p14:tracePt t="392394" x="9017000" y="5060950"/>
          <p14:tracePt t="392411" x="9055100" y="5060950"/>
          <p14:tracePt t="392428" x="9137650" y="5060950"/>
          <p14:tracePt t="392444" x="9283700" y="5067300"/>
          <p14:tracePt t="392460" x="9429750" y="5048250"/>
          <p14:tracePt t="392477" x="9537700" y="5010150"/>
          <p14:tracePt t="392494" x="9626600" y="4965700"/>
          <p14:tracePt t="392510" x="9683750" y="4921250"/>
          <p14:tracePt t="392528" x="9709150" y="4895850"/>
          <p14:tracePt t="392561" x="9702800" y="4902200"/>
          <p14:tracePt t="392577" x="9690100" y="4921250"/>
          <p14:tracePt t="392594" x="9671050" y="4933950"/>
          <p14:tracePt t="392611" x="9664700" y="4940300"/>
          <p14:tracePt t="392628" x="9683750" y="4870450"/>
          <p14:tracePt t="392644" x="9709150" y="4756150"/>
          <p14:tracePt t="392660" x="9747250" y="4629150"/>
          <p14:tracePt t="392678" x="9779000" y="4533900"/>
          <p14:tracePt t="392696" x="9804400" y="4470400"/>
          <p14:tracePt t="392711" x="9810750" y="4451350"/>
          <p14:tracePt t="392774" x="9810750" y="4457700"/>
          <p14:tracePt t="392799" x="9810750" y="4464050"/>
          <p14:tracePt t="392804" x="9798050" y="4470400"/>
          <p14:tracePt t="392814" x="9791700" y="4476750"/>
          <p14:tracePt t="392827" x="9772650" y="4495800"/>
          <p14:tracePt t="392845" x="9766300" y="4508500"/>
          <p14:tracePt t="392860" x="9759950" y="4527550"/>
          <p14:tracePt t="392877" x="9759950" y="4540250"/>
          <p14:tracePt t="392910" x="9759950" y="4546600"/>
          <p14:tracePt t="392927" x="9759950" y="4565650"/>
          <p14:tracePt t="392944" x="9753600" y="4610100"/>
          <p14:tracePt t="392961" x="9779000" y="4679950"/>
          <p14:tracePt t="392978" x="9823450" y="4756150"/>
          <p14:tracePt t="392994" x="9874250" y="4819650"/>
          <p14:tracePt t="393011" x="9931400" y="4857750"/>
          <p14:tracePt t="393028" x="10007600" y="4876800"/>
          <p14:tracePt t="393044" x="10077450" y="4876800"/>
          <p14:tracePt t="393061" x="10121900" y="4857750"/>
          <p14:tracePt t="393077" x="10166350" y="4832350"/>
          <p14:tracePt t="393094" x="10172700" y="4832350"/>
          <p14:tracePt t="393127" x="10179050" y="4845050"/>
          <p14:tracePt t="393146" x="10204450" y="4889500"/>
          <p14:tracePt t="393160" x="10236200" y="4940300"/>
          <p14:tracePt t="393177" x="10261600" y="4984750"/>
          <p14:tracePt t="393194" x="10293350" y="5035550"/>
          <p14:tracePt t="393211" x="10318750" y="5067300"/>
          <p14:tracePt t="393227" x="10337800" y="5092700"/>
          <p14:tracePt t="393246" x="10350500" y="5105400"/>
          <p14:tracePt t="393261" x="10356850" y="5118100"/>
          <p14:tracePt t="393331" x="10363200" y="5118100"/>
          <p14:tracePt t="393345" x="10369550" y="5118100"/>
          <p14:tracePt t="393352" x="10394950" y="5118100"/>
          <p14:tracePt t="393363" x="10407650" y="5118100"/>
          <p14:tracePt t="393377" x="10458450" y="5118100"/>
          <p14:tracePt t="393395" x="10502900" y="5118100"/>
          <p14:tracePt t="393413" x="10572750" y="5111750"/>
          <p14:tracePt t="393428" x="10629900" y="5105400"/>
          <p14:tracePt t="393446" x="10655300" y="5092700"/>
          <p14:tracePt t="393461" x="10687050" y="5073650"/>
          <p14:tracePt t="393478" x="10699750" y="5067300"/>
          <p14:tracePt t="393494" x="10712450" y="5060950"/>
          <p14:tracePt t="393544" x="10725150" y="5060950"/>
          <p14:tracePt t="393563" x="10744200" y="5060950"/>
          <p14:tracePt t="393566" x="10756900" y="5060950"/>
          <p14:tracePt t="393580" x="10763250" y="5054600"/>
          <p14:tracePt t="393594" x="10782300" y="5041900"/>
          <p14:tracePt t="393611" x="10801350" y="5022850"/>
          <p14:tracePt t="393627" x="10826750" y="4991100"/>
          <p14:tracePt t="393634" x="10833100" y="4984750"/>
          <p14:tracePt t="393645" x="10845800" y="4972050"/>
          <p14:tracePt t="393661" x="10877550" y="4953000"/>
          <p14:tracePt t="393678" x="10896600" y="4953000"/>
          <p14:tracePt t="393736" x="10902950" y="4953000"/>
          <p14:tracePt t="393761" x="10909300" y="4953000"/>
          <p14:tracePt t="393768" x="10915650" y="4953000"/>
          <p14:tracePt t="393778" x="10928350" y="4953000"/>
          <p14:tracePt t="393796" x="10947400" y="4953000"/>
          <p14:tracePt t="393811" x="10966450" y="4953000"/>
          <p14:tracePt t="393828" x="10979150" y="4953000"/>
          <p14:tracePt t="393915" x="10985500" y="4953000"/>
          <p14:tracePt t="393922" x="10985500" y="4959350"/>
          <p14:tracePt t="393947" x="10991850" y="4959350"/>
          <p14:tracePt t="393973" x="10998200" y="4959350"/>
          <p14:tracePt t="393979" x="11004550" y="4959350"/>
          <p14:tracePt t="393994" x="11010900" y="4946650"/>
          <p14:tracePt t="394059" x="11010900" y="4940300"/>
          <p14:tracePt t="394133" x="11004550" y="4940300"/>
          <p14:tracePt t="394155" x="11004550" y="4946650"/>
          <p14:tracePt t="394163" x="10998200" y="4946650"/>
          <p14:tracePt t="394243" x="10991850" y="4946650"/>
          <p14:tracePt t="394250" x="10985500" y="4953000"/>
          <p14:tracePt t="394263" x="10979150" y="4959350"/>
          <p14:tracePt t="394279" x="10972800" y="4959350"/>
          <p14:tracePt t="394295" x="10953750" y="4965700"/>
          <p14:tracePt t="394312" x="10941050" y="4965700"/>
          <p14:tracePt t="394329" x="10934700" y="4972050"/>
          <p14:tracePt t="394345" x="10928350" y="4972050"/>
          <p14:tracePt t="394596" x="10922000" y="4972050"/>
          <p14:tracePt t="394604" x="10915650" y="4972050"/>
          <p14:tracePt t="394614" x="10896600" y="4972050"/>
          <p14:tracePt t="394629" x="10890250" y="4978400"/>
          <p14:tracePt t="394648" x="10877550" y="4978400"/>
          <p14:tracePt t="394663" x="10852150" y="4978400"/>
          <p14:tracePt t="394679" x="10833100" y="4978400"/>
          <p14:tracePt t="394695" x="10807700" y="4984750"/>
          <p14:tracePt t="394713" x="10801350" y="4984750"/>
          <p14:tracePt t="394729" x="10788650" y="4984750"/>
          <p14:tracePt t="394745" x="10769600" y="4991100"/>
          <p14:tracePt t="394763" x="10706100" y="5003800"/>
          <p14:tracePt t="394778" x="10560050" y="5035550"/>
          <p14:tracePt t="394796" x="10331450" y="5060950"/>
          <p14:tracePt t="394812" x="10090150" y="5080000"/>
          <p14:tracePt t="394830" x="9791700" y="5130800"/>
          <p14:tracePt t="394846" x="9569450" y="5149850"/>
          <p14:tracePt t="394862" x="9264650" y="5149850"/>
          <p14:tracePt t="394879" x="9010650" y="5137150"/>
          <p14:tracePt t="394895" x="8845550" y="5130800"/>
          <p14:tracePt t="394915" x="8496300" y="5168900"/>
          <p14:tracePt t="394929" x="8337550" y="5187950"/>
          <p14:tracePt t="394945" x="7874000" y="5245100"/>
          <p14:tracePt t="394963" x="7346950" y="5308600"/>
          <p14:tracePt t="394979" x="6775450" y="5353050"/>
          <p14:tracePt t="394996" x="6127750" y="5314950"/>
          <p14:tracePt t="395012" x="5975350" y="5289550"/>
          <p14:tracePt t="395015" x="5791200" y="5257800"/>
          <p14:tracePt t="395029" x="5556250" y="5219700"/>
          <p14:tracePt t="395045" x="5365750" y="5194300"/>
          <p14:tracePt t="395063" x="5200650" y="5187950"/>
          <p14:tracePt t="395079" x="4997450" y="5181600"/>
          <p14:tracePt t="395095" x="4813300" y="5175250"/>
          <p14:tracePt t="395114" x="4584700" y="5168900"/>
          <p14:tracePt t="395129" x="4419600" y="5162550"/>
          <p14:tracePt t="395146" x="4286250" y="5143500"/>
          <p14:tracePt t="395164" x="4191000" y="5130800"/>
          <p14:tracePt t="395179" x="4178300" y="5130800"/>
          <p14:tracePt t="395196" x="4171950" y="5130800"/>
          <p14:tracePt t="395215" x="4140200" y="5130800"/>
          <p14:tracePt t="395230" x="4108450" y="5130800"/>
          <p14:tracePt t="395246" x="4025900" y="5124450"/>
          <p14:tracePt t="395263" x="3968750" y="5111750"/>
          <p14:tracePt t="395280" x="3937000" y="5105400"/>
          <p14:tracePt t="395330" x="3917950" y="5105400"/>
          <p14:tracePt t="395346" x="3867150" y="5130800"/>
          <p14:tracePt t="395363" x="3790950" y="5156200"/>
          <p14:tracePt t="395379" x="3689350" y="5181600"/>
          <p14:tracePt t="395396" x="3581400" y="5194300"/>
          <p14:tracePt t="395412" x="3505200" y="5207000"/>
          <p14:tracePt t="395429" x="3460750" y="5207000"/>
          <p14:tracePt t="395463" x="3473450" y="5200650"/>
          <p14:tracePt t="395479" x="3492500" y="5194300"/>
          <p14:tracePt t="395496" x="3498850" y="5194300"/>
          <p14:tracePt t="395529" x="3492500" y="5194300"/>
          <p14:tracePt t="395546" x="3486150" y="5194300"/>
          <p14:tracePt t="395595" x="3492500" y="5194300"/>
          <p14:tracePt t="395605" x="3505200" y="5194300"/>
          <p14:tracePt t="395612" x="3511550" y="5194300"/>
          <p14:tracePt t="395633" x="3632200" y="5226050"/>
          <p14:tracePt t="395646" x="3670300" y="5238750"/>
          <p14:tracePt t="395663" x="3727450" y="5264150"/>
          <p14:tracePt t="395679" x="3733800" y="5270500"/>
          <p14:tracePt t="395696" x="3746500" y="5276850"/>
          <p14:tracePt t="395714" x="3759200" y="5283200"/>
          <p14:tracePt t="395730" x="3778250" y="5283200"/>
          <p14:tracePt t="395747" x="3790950" y="5283200"/>
          <p14:tracePt t="395764" x="3816350" y="5283200"/>
          <p14:tracePt t="395780" x="3841750" y="5276850"/>
          <p14:tracePt t="395796" x="3854450" y="5270500"/>
          <p14:tracePt t="395954" x="3860800" y="5270500"/>
          <p14:tracePt t="395962" x="3860800" y="5264150"/>
          <p14:tracePt t="395980" x="3867150" y="5257800"/>
          <p14:tracePt t="395997" x="3886200" y="5251450"/>
          <p14:tracePt t="396013" x="3924300" y="5238750"/>
          <p14:tracePt t="396031" x="3956050" y="5232400"/>
          <p14:tracePt t="396046" x="3994150" y="5226050"/>
          <p14:tracePt t="396063" x="4038600" y="5226050"/>
          <p14:tracePt t="396080" x="4057650" y="5226050"/>
          <p14:tracePt t="396100" x="4076700" y="5232400"/>
          <p14:tracePt t="396113" x="4095750" y="5232400"/>
          <p14:tracePt t="396130" x="4133850" y="5232400"/>
          <p14:tracePt t="396147" x="4178300" y="5232400"/>
          <p14:tracePt t="396163" x="4216400" y="5226050"/>
          <p14:tracePt t="396179" x="4273550" y="5207000"/>
          <p14:tracePt t="396196" x="4324350" y="5187950"/>
          <p14:tracePt t="396212" x="4349750" y="5181600"/>
          <p14:tracePt t="396230" x="4362450" y="5175250"/>
          <p14:tracePt t="396246" x="4368800" y="5175250"/>
          <p14:tracePt t="396338" x="4368800" y="5168900"/>
          <p14:tracePt t="396365" x="4362450" y="5168900"/>
          <p14:tracePt t="396461" x="4368800" y="5168900"/>
          <p14:tracePt t="396467" x="4375150" y="5162550"/>
          <p14:tracePt t="396480" x="4394200" y="5156200"/>
          <p14:tracePt t="396495" x="4445000" y="5149850"/>
          <p14:tracePt t="396513" x="4552950" y="5143500"/>
          <p14:tracePt t="396530" x="4578350" y="5143500"/>
          <p14:tracePt t="396531" x="4603750" y="5143500"/>
          <p14:tracePt t="396548" x="4629150" y="5137150"/>
          <p14:tracePt t="396562" x="4635500" y="5137150"/>
          <p14:tracePt t="396563" x="4641850" y="5137150"/>
          <p14:tracePt t="396580" x="4648200" y="5137150"/>
          <p14:tracePt t="396596" x="4660900" y="5137150"/>
          <p14:tracePt t="396613" x="4711700" y="5137150"/>
          <p14:tracePt t="396630" x="4762500" y="5143500"/>
          <p14:tracePt t="396646" x="4826000" y="5149850"/>
          <p14:tracePt t="396663" x="4895850" y="5156200"/>
          <p14:tracePt t="396680" x="4933950" y="5156200"/>
          <p14:tracePt t="396696" x="4946650" y="5156200"/>
          <p14:tracePt t="396718" x="4965700" y="5156200"/>
          <p14:tracePt t="396729" x="4972050" y="5156200"/>
          <p14:tracePt t="396807" x="4978400" y="5156200"/>
          <p14:tracePt t="396814" x="4984750" y="5156200"/>
          <p14:tracePt t="396832" x="4991100" y="5156200"/>
          <p14:tracePt t="396847" x="5003800" y="5156200"/>
          <p14:tracePt t="396864" x="5016500" y="5156200"/>
          <p14:tracePt t="396880" x="5022850" y="5156200"/>
          <p14:tracePt t="396897" x="5035550" y="5156200"/>
          <p14:tracePt t="396914" x="5054600" y="5156200"/>
          <p14:tracePt t="396931" x="5086350" y="5156200"/>
          <p14:tracePt t="396947" x="5105400" y="5156200"/>
          <p14:tracePt t="396964" x="5130800" y="5143500"/>
          <p14:tracePt t="396981" x="5175250" y="5124450"/>
          <p14:tracePt t="396997" x="5283200" y="5086350"/>
          <p14:tracePt t="397014" x="5378450" y="5060950"/>
          <p14:tracePt t="397036" x="5480050" y="5041900"/>
          <p14:tracePt t="397051" x="5581650" y="5022850"/>
          <p14:tracePt t="397064" x="5657850" y="5003800"/>
          <p14:tracePt t="397080" x="5689600" y="4997450"/>
          <p14:tracePt t="397244" x="5695950" y="4997450"/>
          <p14:tracePt t="397253" x="5708650" y="5003800"/>
          <p14:tracePt t="397269" x="5759450" y="5022850"/>
          <p14:tracePt t="397285" x="5842000" y="5073650"/>
          <p14:tracePt t="397298" x="5949950" y="5118100"/>
          <p14:tracePt t="397313" x="6064250" y="5156200"/>
          <p14:tracePt t="397331" x="6159500" y="5175250"/>
          <p14:tracePt t="397347" x="6235700" y="5181600"/>
          <p14:tracePt t="397364" x="6305550" y="5187950"/>
          <p14:tracePt t="397381" x="6375400" y="5181600"/>
          <p14:tracePt t="397398" x="6426200" y="5175250"/>
          <p14:tracePt t="397414" x="6477000" y="5149850"/>
          <p14:tracePt t="397436" x="6534150" y="5111750"/>
          <p14:tracePt t="397451" x="6565900" y="5080000"/>
          <p14:tracePt t="397465" x="6572250" y="5073650"/>
          <p14:tracePt t="397481" x="6578600" y="5048250"/>
          <p14:tracePt t="397498" x="6559550" y="5022850"/>
          <p14:tracePt t="397515" x="6508750" y="5003800"/>
          <p14:tracePt t="397531" x="6451600" y="4991100"/>
          <p14:tracePt t="397547" x="6394450" y="4984750"/>
          <p14:tracePt t="397566" x="6324600" y="4978400"/>
          <p14:tracePt t="397581" x="6280150" y="4978400"/>
          <p14:tracePt t="397598" x="6242050" y="4978400"/>
          <p14:tracePt t="397614" x="6229350" y="4972050"/>
          <p14:tracePt t="397631" x="6197600" y="4959350"/>
          <p14:tracePt t="397648" x="6127750" y="4946650"/>
          <p14:tracePt t="397665" x="6013450" y="4927600"/>
          <p14:tracePt t="397681" x="5880100" y="4876800"/>
          <p14:tracePt t="397699" x="5791200" y="4826000"/>
          <p14:tracePt t="397702" x="5772150" y="4806950"/>
          <p14:tracePt t="397715" x="5759450" y="4787900"/>
          <p14:tracePt t="397731" x="5759450" y="4781550"/>
          <p14:tracePt t="397748" x="5765800" y="4781550"/>
          <p14:tracePt t="397767" x="5810250" y="4768850"/>
          <p14:tracePt t="397785" x="5892800" y="4756150"/>
          <p14:tracePt t="397798" x="6013450" y="4743450"/>
          <p14:tracePt t="397816" x="6108700" y="4743450"/>
          <p14:tracePt t="397831" x="6172200" y="4743450"/>
          <p14:tracePt t="397849" x="6178550" y="4743450"/>
          <p14:tracePt t="397972" x="6178550" y="4756150"/>
          <p14:tracePt t="397982" x="6178550" y="4762500"/>
          <p14:tracePt t="397998" x="6159500" y="4800600"/>
          <p14:tracePt t="398015" x="6159500" y="4838700"/>
          <p14:tracePt t="398031" x="6159500" y="4883150"/>
          <p14:tracePt t="398049" x="6159500" y="4927600"/>
          <p14:tracePt t="398051" x="6165850" y="4933950"/>
          <p14:tracePt t="398065" x="6172200" y="4946650"/>
          <p14:tracePt t="398081" x="6184900" y="4965700"/>
          <p14:tracePt t="398099" x="6191250" y="4972050"/>
          <p14:tracePt t="398185" x="6191250" y="4965700"/>
          <p14:tracePt t="398194" x="6197600" y="4959350"/>
          <p14:tracePt t="398200" x="6197600" y="4953000"/>
          <p14:tracePt t="398216" x="6203950" y="4940300"/>
          <p14:tracePt t="398232" x="6210300" y="4927600"/>
          <p14:tracePt t="398249" x="6216650" y="4914900"/>
          <p14:tracePt t="398267" x="6216650" y="4902200"/>
          <p14:tracePt t="398282" x="6223000" y="4889500"/>
          <p14:tracePt t="398299" x="6229350" y="4883150"/>
          <p14:tracePt t="398741" x="6235700" y="4883150"/>
          <p14:tracePt t="398749" x="6248400" y="4876800"/>
          <p14:tracePt t="398766" x="6318250" y="4857750"/>
          <p14:tracePt t="398782" x="6381750" y="4838700"/>
          <p14:tracePt t="398799" x="6432550" y="4819650"/>
          <p14:tracePt t="398816" x="6464300" y="4806950"/>
          <p14:tracePt t="398832" x="6477000" y="4800600"/>
          <p14:tracePt t="398882" x="6470650" y="4800600"/>
          <p14:tracePt t="398900" x="6438900" y="4800600"/>
          <p14:tracePt t="398918" x="6413500" y="4806950"/>
          <p14:tracePt t="398933" x="6407150" y="4806950"/>
          <p14:tracePt t="399095" x="6407150" y="4813300"/>
          <p14:tracePt t="403086" x="3752850" y="3689350"/>
          <p14:tracePt t="403102" x="3378200" y="3663950"/>
          <p14:tracePt t="403119" x="3200400" y="3663950"/>
          <p14:tracePt t="403136" x="3143250" y="3708400"/>
          <p14:tracePt t="403153" x="2997200" y="3790950"/>
          <p14:tracePt t="403170" x="2641600" y="3930650"/>
          <p14:tracePt t="403186" x="2336800" y="4044950"/>
          <p14:tracePt t="403202" x="2000250" y="4165600"/>
          <p14:tracePt t="403219" x="1689100" y="4286250"/>
          <p14:tracePt t="403235" x="1606550" y="4324350"/>
          <p14:tracePt t="403252" x="1593850" y="4324350"/>
          <p14:tracePt t="403269" x="1524000" y="4337050"/>
          <p14:tracePt t="403286" x="1371600" y="4362450"/>
          <p14:tracePt t="403302" x="1155700" y="4413250"/>
          <p14:tracePt t="403319" x="901700" y="4470400"/>
          <p14:tracePt t="403336" x="768350" y="4464050"/>
          <p14:tracePt t="403352" x="654050" y="4425950"/>
          <p14:tracePt t="403371" x="412750" y="4349750"/>
          <p14:tracePt t="403386" x="139700" y="4260850"/>
          <p14:tracePt t="403518" x="0" y="3905250"/>
          <p14:tracePt t="403527" x="19050" y="3905250"/>
          <p14:tracePt t="403536" x="31750" y="3905250"/>
          <p14:tracePt t="403553" x="50800" y="3898900"/>
          <p14:tracePt t="403569" x="82550" y="3886200"/>
          <p14:tracePt t="403586" x="114300" y="3873500"/>
          <p14:tracePt t="403603" x="184150" y="3860800"/>
          <p14:tracePt t="403619" x="266700" y="3860800"/>
          <p14:tracePt t="403636" x="304800" y="3860800"/>
          <p14:tracePt t="403653" x="311150" y="3860800"/>
          <p14:tracePt t="403670" x="317500" y="3860800"/>
          <p14:tracePt t="403687" x="317500" y="3854450"/>
          <p14:tracePt t="403703" x="336550" y="3835400"/>
          <p14:tracePt t="403720" x="374650" y="3810000"/>
          <p14:tracePt t="403736" x="431800" y="3784600"/>
          <p14:tracePt t="403753" x="501650" y="3771900"/>
          <p14:tracePt t="403771" x="533400" y="3771900"/>
          <p14:tracePt t="403774" x="539750" y="3771900"/>
          <p14:tracePt t="403786" x="539750" y="3778250"/>
          <p14:tracePt t="403803" x="539750" y="3784600"/>
          <p14:tracePt t="403820" x="539750" y="3790950"/>
          <p14:tracePt t="403853" x="546100" y="3790950"/>
          <p14:tracePt t="403870" x="558800" y="3790950"/>
          <p14:tracePt t="403886" x="596900" y="3790950"/>
          <p14:tracePt t="403903" x="603250" y="3790950"/>
          <p14:tracePt t="403945" x="603250" y="3784600"/>
          <p14:tracePt t="403953" x="609600" y="3784600"/>
          <p14:tracePt t="403971" x="635000" y="3759200"/>
          <p14:tracePt t="403986" x="641350" y="3733800"/>
          <p14:tracePt t="404003" x="628650" y="3702050"/>
          <p14:tracePt t="404020" x="609600" y="3689350"/>
          <p14:tracePt t="404038" x="596900" y="3683000"/>
          <p14:tracePt t="404053" x="577850" y="3676650"/>
          <p14:tracePt t="404070" x="552450" y="3670300"/>
          <p14:tracePt t="404087" x="533400" y="3663950"/>
          <p14:tracePt t="404103" x="482600" y="3670300"/>
          <p14:tracePt t="404120" x="393700" y="3721100"/>
          <p14:tracePt t="404137" x="355600" y="3746500"/>
          <p14:tracePt t="404153" x="234950" y="3854450"/>
          <p14:tracePt t="404170" x="184150" y="3943350"/>
          <p14:tracePt t="404187" x="177800" y="4057650"/>
          <p14:tracePt t="404203" x="241300" y="4171950"/>
          <p14:tracePt t="404220" x="368300" y="4292600"/>
          <p14:tracePt t="404237" x="571500" y="4432300"/>
          <p14:tracePt t="404253" x="844550" y="4565650"/>
          <p14:tracePt t="404270" x="1168400" y="4699000"/>
          <p14:tracePt t="404286" x="1485900" y="4806950"/>
          <p14:tracePt t="404303" x="1835150" y="4921250"/>
          <p14:tracePt t="404320" x="2190750" y="5029200"/>
          <p14:tracePt t="404337" x="2578100" y="5156200"/>
          <p14:tracePt t="404354" x="3155950" y="5353050"/>
          <p14:tracePt t="404371" x="3492500" y="5454650"/>
          <p14:tracePt t="404387" x="3810000" y="5549900"/>
          <p14:tracePt t="404404" x="4089400" y="5613400"/>
          <p14:tracePt t="404421" x="4286250" y="5651500"/>
          <p14:tracePt t="404437" x="4432300" y="5670550"/>
          <p14:tracePt t="404453" x="4572000" y="5695950"/>
          <p14:tracePt t="404470" x="4667250" y="5715000"/>
          <p14:tracePt t="404487" x="4679950" y="5715000"/>
          <p14:tracePt t="404544" x="4686300" y="5715000"/>
          <p14:tracePt t="404561" x="4692650" y="5721350"/>
          <p14:tracePt t="404570" x="4699000" y="5721350"/>
          <p14:tracePt t="404587" x="4705350" y="5721350"/>
          <p14:tracePt t="404603" x="4730750" y="5740400"/>
          <p14:tracePt t="404620" x="4749800" y="5778500"/>
          <p14:tracePt t="404624" x="4756150" y="5797550"/>
          <p14:tracePt t="404638" x="4756150" y="5822950"/>
          <p14:tracePt t="404653" x="4762500" y="5867400"/>
          <p14:tracePt t="404671" x="4775200" y="5918200"/>
          <p14:tracePt t="404687" x="4794250" y="5969000"/>
          <p14:tracePt t="404705" x="4826000" y="6026150"/>
          <p14:tracePt t="404721" x="4838700" y="6051550"/>
          <p14:tracePt t="404737" x="4851400" y="6083300"/>
          <p14:tracePt t="404754" x="4946650" y="6064250"/>
          <p14:tracePt t="404770" x="5029200" y="6051550"/>
          <p14:tracePt t="404787" x="5124450" y="6045200"/>
          <p14:tracePt t="404803" x="5162550" y="6089650"/>
          <p14:tracePt t="404822" x="5168900" y="6153150"/>
          <p14:tracePt t="404837" x="5175250" y="6248400"/>
          <p14:tracePt t="404854" x="5175250" y="6311900"/>
          <p14:tracePt t="404871" x="5181600" y="6350000"/>
          <p14:tracePt t="404887" x="5181600" y="6356350"/>
          <p14:tracePt t="404937" x="5156200" y="6356350"/>
          <p14:tracePt t="404955" x="5092700" y="6350000"/>
          <p14:tracePt t="404970" x="5073650" y="6343650"/>
          <p14:tracePt t="404987" x="5048250" y="6330950"/>
          <p14:tracePt t="405005" x="5035550" y="6324600"/>
          <p14:tracePt t="405020" x="5035550" y="6318250"/>
          <p14:tracePt t="405077" x="5029200" y="6318250"/>
          <p14:tracePt t="405084" x="5022850" y="6311900"/>
          <p14:tracePt t="405104" x="4991100" y="6286500"/>
          <p14:tracePt t="405123" x="4959350" y="6261100"/>
          <p14:tracePt t="405138" x="4953000" y="6229350"/>
          <p14:tracePt t="405154" x="4946650" y="6178550"/>
          <p14:tracePt t="405172" x="4972050" y="6083300"/>
          <p14:tracePt t="405188" x="4991100" y="6051550"/>
          <p14:tracePt t="405205" x="5041900" y="5975350"/>
          <p14:tracePt t="405222" x="5041900" y="5949950"/>
          <p14:tracePt t="405238" x="5016500" y="5918200"/>
          <p14:tracePt t="405255" x="4984750" y="5880100"/>
          <p14:tracePt t="405271" x="4946650" y="5803900"/>
          <p14:tracePt t="405287" x="4927600" y="5746750"/>
          <p14:tracePt t="405306" x="4914900" y="5695950"/>
          <p14:tracePt t="405321" x="4908550" y="5651500"/>
          <p14:tracePt t="405337" x="4908550" y="5613400"/>
          <p14:tracePt t="405354" x="4908550" y="5594350"/>
          <p14:tracePt t="405371" x="4908550" y="5581650"/>
          <p14:tracePt t="405412" x="4908550" y="5575300"/>
          <p14:tracePt t="405427" x="4908550" y="5568950"/>
          <p14:tracePt t="405438" x="4908550" y="5562600"/>
          <p14:tracePt t="405454" x="4908550" y="5543550"/>
          <p14:tracePt t="405472" x="4908550" y="5524500"/>
          <p14:tracePt t="405488" x="4908550" y="5499100"/>
          <p14:tracePt t="405504" x="4908550" y="5492750"/>
          <p14:tracePt t="405507" x="4902200" y="5486400"/>
          <p14:tracePt t="405585" x="4902200" y="5480050"/>
          <p14:tracePt t="405594" x="4908550" y="5467350"/>
          <p14:tracePt t="405604" x="4914900" y="5461000"/>
          <p14:tracePt t="405621" x="4927600" y="5441950"/>
          <p14:tracePt t="405629" x="4933950" y="5435600"/>
          <p14:tracePt t="405638" x="4940300" y="5422900"/>
          <p14:tracePt t="405655" x="4946650" y="5416550"/>
          <p14:tracePt t="405671" x="4959350" y="5403850"/>
          <p14:tracePt t="405688" x="4965700" y="5391150"/>
          <p14:tracePt t="405704" x="4984750" y="5353050"/>
          <p14:tracePt t="405722" x="4991100" y="5327650"/>
          <p14:tracePt t="405738" x="4997450" y="5302250"/>
          <p14:tracePt t="405754" x="5003800" y="5276850"/>
          <p14:tracePt t="405772" x="5003800" y="5264150"/>
          <p14:tracePt t="405788" x="4997450" y="5264150"/>
          <p14:tracePt t="405804" x="4984750" y="5264150"/>
          <p14:tracePt t="405821" x="4972050" y="5257800"/>
          <p14:tracePt t="405838" x="4946650" y="5251450"/>
          <p14:tracePt t="405855" x="4914900" y="5245100"/>
          <p14:tracePt t="405871" x="4870450" y="5245100"/>
          <p14:tracePt t="405888" x="4819650" y="5245100"/>
          <p14:tracePt t="405905" x="4775200" y="5251450"/>
          <p14:tracePt t="405922" x="4730750" y="5264150"/>
          <p14:tracePt t="405939" x="4724400" y="5276850"/>
          <p14:tracePt t="405955" x="4718050" y="5295900"/>
          <p14:tracePt t="405971" x="4737100" y="5359400"/>
          <p14:tracePt t="405988" x="4768850" y="5429250"/>
          <p14:tracePt t="406004" x="4794250" y="5486400"/>
          <p14:tracePt t="406022" x="4806950" y="5511800"/>
          <p14:tracePt t="406038" x="4826000" y="5530850"/>
          <p14:tracePt t="406055" x="4838700" y="5530850"/>
          <p14:tracePt t="406071" x="4851400" y="5530850"/>
          <p14:tracePt t="406088" x="4857750" y="5530850"/>
          <p14:tracePt t="406591" x="4857750" y="5524500"/>
          <p14:tracePt t="406707" x="4857750" y="5518150"/>
          <p14:tracePt t="406722" x="4857750" y="5511800"/>
          <p14:tracePt t="406739" x="4857750" y="5505450"/>
          <p14:tracePt t="406789" x="4851400" y="5505450"/>
          <p14:tracePt t="407134" x="4870450" y="5505450"/>
          <p14:tracePt t="407142" x="4883150" y="5505450"/>
          <p14:tracePt t="407156" x="4965700" y="5499100"/>
          <p14:tracePt t="407173" x="5067300" y="5499100"/>
          <p14:tracePt t="407189" x="5200650" y="5499100"/>
          <p14:tracePt t="407206" x="5308600" y="5499100"/>
          <p14:tracePt t="407223" x="5346700" y="5499100"/>
          <p14:tracePt t="407239" x="5353050" y="5499100"/>
          <p14:tracePt t="407333" x="5359400" y="5499100"/>
          <p14:tracePt t="407340" x="5365750" y="5499100"/>
          <p14:tracePt t="407357" x="5378450" y="5499100"/>
          <p14:tracePt t="407373" x="5397500" y="5505450"/>
          <p14:tracePt t="407390" x="5416550" y="5505450"/>
          <p14:tracePt t="407406" x="5429250" y="5511800"/>
          <p14:tracePt t="407423" x="5454650" y="5511800"/>
          <p14:tracePt t="407439" x="5492750" y="5511800"/>
          <p14:tracePt t="407456" x="5556250" y="5505450"/>
          <p14:tracePt t="407473" x="5613400" y="5505450"/>
          <p14:tracePt t="407490" x="5670550" y="5499100"/>
          <p14:tracePt t="407507" x="5695950" y="5499100"/>
          <p14:tracePt t="407523" x="5702300" y="5499100"/>
          <p14:tracePt t="407687" x="5708650" y="5492750"/>
          <p14:tracePt t="407696" x="5734050" y="5480050"/>
          <p14:tracePt t="407707" x="5746750" y="5473700"/>
          <p14:tracePt t="407724" x="5816600" y="5454650"/>
          <p14:tracePt t="407741" x="5880100" y="5454650"/>
          <p14:tracePt t="407757" x="5943600" y="5454650"/>
          <p14:tracePt t="407773" x="5994400" y="5454650"/>
          <p14:tracePt t="407791" x="6038850" y="5454650"/>
          <p14:tracePt t="407794" x="6057900" y="5454650"/>
          <p14:tracePt t="407807" x="6064250" y="5461000"/>
          <p14:tracePt t="407823" x="6070600" y="5461000"/>
          <p14:tracePt t="407921" x="6070600" y="5467350"/>
          <p14:tracePt t="407930" x="6070600" y="5473700"/>
          <p14:tracePt t="407953" x="6070600" y="5480050"/>
          <p14:tracePt t="407973" x="6064250" y="5486400"/>
          <p14:tracePt t="408354" x="6070600" y="5480050"/>
          <p14:tracePt t="408365" x="6076950" y="5480050"/>
          <p14:tracePt t="408373" x="6083300" y="5473700"/>
          <p14:tracePt t="408390" x="6096000" y="5473700"/>
          <p14:tracePt t="408408" x="6108700" y="5467350"/>
          <p14:tracePt t="408440" x="6115050" y="5467350"/>
          <p14:tracePt t="408458" x="6127750" y="5467350"/>
          <p14:tracePt t="408474" x="6153150" y="5467350"/>
          <p14:tracePt t="408491" x="6184900" y="5461000"/>
          <p14:tracePt t="408508" x="6216650" y="5461000"/>
          <p14:tracePt t="408523" x="6248400" y="5461000"/>
          <p14:tracePt t="408541" x="6267450" y="5461000"/>
          <p14:tracePt t="408557" x="6286500" y="5461000"/>
          <p14:tracePt t="408574" x="6311900" y="5461000"/>
          <p14:tracePt t="408590" x="6330950" y="5461000"/>
          <p14:tracePt t="408607" x="6343650" y="5461000"/>
          <p14:tracePt t="408626" x="6350000" y="5461000"/>
          <p14:tracePt t="408687" x="6356350" y="5461000"/>
          <p14:tracePt t="408694" x="6356350" y="5467350"/>
          <p14:tracePt t="408707" x="6362700" y="5467350"/>
          <p14:tracePt t="408724" x="6381750" y="5473700"/>
          <p14:tracePt t="408727" x="6394450" y="5473700"/>
          <p14:tracePt t="408743" x="6426200" y="5473700"/>
          <p14:tracePt t="408758" x="6432550" y="5473700"/>
          <p14:tracePt t="408773" x="6438900" y="5467350"/>
          <p14:tracePt t="408807" x="6445250" y="5454650"/>
          <p14:tracePt t="408824" x="6470650" y="5448300"/>
          <p14:tracePt t="408843" x="6534150" y="5441950"/>
          <p14:tracePt t="408857" x="6572250" y="5435600"/>
          <p14:tracePt t="408874" x="6604000" y="5435600"/>
          <p14:tracePt t="408908" x="6604000" y="5448300"/>
          <p14:tracePt t="408923" x="6591300" y="5461000"/>
          <p14:tracePt t="408940" x="6584950" y="5473700"/>
          <p14:tracePt t="408991" x="6610350" y="5473700"/>
          <p14:tracePt t="409007" x="6718300" y="5473700"/>
          <p14:tracePt t="409024" x="6883400" y="5480050"/>
          <p14:tracePt t="409041" x="7048500" y="5486400"/>
          <p14:tracePt t="409044" x="7105650" y="5486400"/>
          <p14:tracePt t="409058" x="7137400" y="5486400"/>
          <p14:tracePt t="409075" x="7226300" y="5499100"/>
          <p14:tracePt t="409077" x="7270750" y="5505450"/>
          <p14:tracePt t="409091" x="7308850" y="5511800"/>
          <p14:tracePt t="409093" x="7340600" y="5518150"/>
          <p14:tracePt t="409109" x="7385050" y="5524500"/>
          <p14:tracePt t="409125" x="7423150" y="5524500"/>
          <p14:tracePt t="409141" x="7461250" y="5530850"/>
          <p14:tracePt t="409157" x="7493000" y="5530850"/>
          <p14:tracePt t="409174" x="7499350" y="5530850"/>
          <p14:tracePt t="409228" x="7499350" y="5537200"/>
          <p14:tracePt t="409255" x="7499350" y="5543550"/>
          <p14:tracePt t="409279" x="7493000" y="5543550"/>
          <p14:tracePt t="409295" x="7493000" y="5549900"/>
          <p14:tracePt t="409892" x="7505700" y="5543550"/>
          <p14:tracePt t="409911" x="7562850" y="5537200"/>
          <p14:tracePt t="409924" x="7670800" y="5530850"/>
          <p14:tracePt t="409942" x="7797800" y="5530850"/>
          <p14:tracePt t="409961" x="7912100" y="5530850"/>
          <p14:tracePt t="409963" x="7969250" y="5530850"/>
          <p14:tracePt t="409975" x="8020050" y="5530850"/>
          <p14:tracePt t="409992" x="8070850" y="5524500"/>
          <p14:tracePt t="410008" x="8102600" y="5524500"/>
          <p14:tracePt t="410025" x="8115300" y="5524500"/>
          <p14:tracePt t="410041" x="8121650" y="5524500"/>
          <p14:tracePt t="410116" x="8128000" y="5524500"/>
          <p14:tracePt t="410127" x="8153400" y="5518150"/>
          <p14:tracePt t="410141" x="8197850" y="5518150"/>
          <p14:tracePt t="410158" x="8242300" y="5518150"/>
          <p14:tracePt t="410175" x="8286750" y="5518150"/>
          <p14:tracePt t="410192" x="8331200" y="5518150"/>
          <p14:tracePt t="410208" x="8369300" y="5518150"/>
          <p14:tracePt t="410225" x="8401050" y="5518150"/>
          <p14:tracePt t="410228" x="8420100" y="5518150"/>
          <p14:tracePt t="410243" x="8426450" y="5518150"/>
          <p14:tracePt t="410259" x="8458200" y="5511800"/>
          <p14:tracePt t="410275" x="8521700" y="5505450"/>
          <p14:tracePt t="410292" x="8540750" y="5505450"/>
          <p14:tracePt t="410308" x="8597900" y="5499100"/>
          <p14:tracePt t="410311" x="8642350" y="5499100"/>
          <p14:tracePt t="410325" x="8686800" y="5499100"/>
          <p14:tracePt t="410328" x="8743950" y="5505450"/>
          <p14:tracePt t="410342" x="8870950" y="5518150"/>
          <p14:tracePt t="410359" x="8966200" y="5543550"/>
          <p14:tracePt t="410377" x="9061450" y="5556250"/>
          <p14:tracePt t="410391" x="9093200" y="5562600"/>
          <p14:tracePt t="410408" x="9105900" y="5568950"/>
          <p14:tracePt t="410812" x="9112250" y="5568950"/>
          <p14:tracePt t="410819" x="9118600" y="5568950"/>
          <p14:tracePt t="410826" x="9144000" y="5568950"/>
          <p14:tracePt t="410843" x="9188450" y="5562600"/>
          <p14:tracePt t="410860" x="9232900" y="5562600"/>
          <p14:tracePt t="410875" x="9271000" y="5562600"/>
          <p14:tracePt t="410892" x="9309100" y="5556250"/>
          <p14:tracePt t="410909" x="9347200" y="5549900"/>
          <p14:tracePt t="410925" x="9366250" y="5549900"/>
          <p14:tracePt t="410943" x="9372600" y="5549900"/>
          <p14:tracePt t="410959" x="9372600" y="5543550"/>
          <p14:tracePt t="410975" x="9378950" y="5543550"/>
          <p14:tracePt t="410993" x="9385300" y="5543550"/>
          <p14:tracePt t="411009" x="9391650" y="5543550"/>
          <p14:tracePt t="411026" x="9410700" y="5537200"/>
          <p14:tracePt t="411043" x="9423400" y="5537200"/>
          <p14:tracePt t="411061" x="9436100" y="5530850"/>
          <p14:tracePt t="411075" x="9448800" y="5530850"/>
          <p14:tracePt t="411092" x="9461500" y="5524500"/>
          <p14:tracePt t="411109" x="9493250" y="5524500"/>
          <p14:tracePt t="411126" x="9518650" y="5524500"/>
          <p14:tracePt t="411142" x="9544050" y="5524500"/>
          <p14:tracePt t="411161" x="9575800" y="5524500"/>
          <p14:tracePt t="411176" x="9613900" y="5524500"/>
          <p14:tracePt t="411192" x="9639300" y="5524500"/>
          <p14:tracePt t="411209" x="9671050" y="5524500"/>
          <p14:tracePt t="411225" x="9709150" y="5518150"/>
          <p14:tracePt t="411230" x="9721850" y="5518150"/>
          <p14:tracePt t="411245" x="9759950" y="5511800"/>
          <p14:tracePt t="411260" x="9791700" y="5505450"/>
          <p14:tracePt t="411277" x="9810750" y="5499100"/>
          <p14:tracePt t="411477" x="9817100" y="5499100"/>
          <p14:tracePt t="411494" x="9829800" y="5499100"/>
          <p14:tracePt t="411510" x="9874250" y="5499100"/>
          <p14:tracePt t="411526" x="9944100" y="5505450"/>
          <p14:tracePt t="411543" x="10026650" y="5518150"/>
          <p14:tracePt t="411560" x="10083800" y="5524500"/>
          <p14:tracePt t="411575" x="10102850" y="5524500"/>
          <p14:tracePt t="411593" x="10109200" y="5524500"/>
          <p14:tracePt t="411944" x="10109200" y="5530850"/>
          <p14:tracePt t="411952" x="10102850" y="5530850"/>
          <p14:tracePt t="412258" x="10109200" y="5530850"/>
          <p14:tracePt t="412268" x="10121900" y="5530850"/>
          <p14:tracePt t="412277" x="10140950" y="5524500"/>
          <p14:tracePt t="412293" x="10166350" y="5524500"/>
          <p14:tracePt t="412310" x="10179050" y="5518150"/>
          <p14:tracePt t="412564" x="10185400" y="5518150"/>
          <p14:tracePt t="412571" x="10198100" y="5518150"/>
          <p14:tracePt t="412594" x="10248900" y="5511800"/>
          <p14:tracePt t="412612" x="10287000" y="5511800"/>
          <p14:tracePt t="412628" x="10331450" y="5511800"/>
          <p14:tracePt t="412644" x="10394950" y="5511800"/>
          <p14:tracePt t="412661" x="10458450" y="5511800"/>
          <p14:tracePt t="412677" x="10515600" y="5511800"/>
          <p14:tracePt t="412693" x="10541000" y="5518150"/>
          <p14:tracePt t="412711" x="10566400" y="5518150"/>
          <p14:tracePt t="412715" x="10572750" y="5518150"/>
          <p14:tracePt t="412727" x="10579100" y="5524500"/>
          <p14:tracePt t="412744" x="10591800" y="5524500"/>
          <p14:tracePt t="412776" x="10598150" y="5530850"/>
          <p14:tracePt t="412794" x="10604500" y="5530850"/>
          <p14:tracePt t="412811" x="10617200" y="5530850"/>
          <p14:tracePt t="412827" x="10629900" y="5530850"/>
          <p14:tracePt t="412844" x="10648950" y="5530850"/>
          <p14:tracePt t="412860" x="10668000" y="5524500"/>
          <p14:tracePt t="412877" x="10687050" y="5518150"/>
          <p14:tracePt t="412894" x="10712450" y="5505450"/>
          <p14:tracePt t="412911" x="10750550" y="5492750"/>
          <p14:tracePt t="412928" x="10941050" y="5473700"/>
          <p14:tracePt t="412944" x="11074400" y="5467350"/>
          <p14:tracePt t="412962" x="11188700" y="5454650"/>
          <p14:tracePt t="412979" x="11271250" y="5448300"/>
          <p14:tracePt t="412994" x="11303000" y="5441950"/>
          <p14:tracePt t="413119" x="11303000" y="5435600"/>
          <p14:tracePt t="413151" x="11303000" y="5429250"/>
          <p14:tracePt t="413158" x="11296650" y="5429250"/>
          <p14:tracePt t="413194" x="11290300" y="5429250"/>
          <p14:tracePt t="413219" x="11283950" y="5422900"/>
          <p14:tracePt t="413429" x="11303000" y="5422900"/>
          <p14:tracePt t="413445" x="11334750" y="5422900"/>
          <p14:tracePt t="413461" x="11379200" y="5422900"/>
          <p14:tracePt t="413480" x="11410950" y="5416550"/>
          <p14:tracePt t="413494" x="11436350" y="5416550"/>
          <p14:tracePt t="413511" x="11449050" y="5410200"/>
          <p14:tracePt t="413528" x="11455400" y="5410200"/>
          <p14:tracePt t="413651" x="11449050" y="5410200"/>
          <p14:tracePt t="413661" x="11417300" y="5416550"/>
          <p14:tracePt t="413679" x="11353800" y="5429250"/>
          <p14:tracePt t="413695" x="11258550" y="5448300"/>
          <p14:tracePt t="413711" x="11131550" y="5480050"/>
          <p14:tracePt t="413728" x="10979150" y="5505450"/>
          <p14:tracePt t="413745" x="10782300" y="5518150"/>
          <p14:tracePt t="413761" x="10553700" y="5518150"/>
          <p14:tracePt t="413778" x="10274300" y="5499100"/>
          <p14:tracePt t="413795" x="9867900" y="5461000"/>
          <p14:tracePt t="413812" x="9480550" y="5429250"/>
          <p14:tracePt t="413830" x="8642350" y="5346700"/>
          <p14:tracePt t="413847" x="8102600" y="5289550"/>
          <p14:tracePt t="413862" x="7562850" y="5232400"/>
          <p14:tracePt t="413879" x="7080250" y="5181600"/>
          <p14:tracePt t="413894" x="6699250" y="5156200"/>
          <p14:tracePt t="413911" x="6229350" y="5143500"/>
          <p14:tracePt t="413928" x="5746750" y="5137150"/>
          <p14:tracePt t="413945" x="5251450" y="5124450"/>
          <p14:tracePt t="413961" x="4857750" y="5111750"/>
          <p14:tracePt t="413978" x="4616450" y="5092700"/>
          <p14:tracePt t="413995" x="4540250" y="5080000"/>
          <p14:tracePt t="414028" x="4540250" y="5086350"/>
          <p14:tracePt t="414045" x="4552950" y="5130800"/>
          <p14:tracePt t="414062" x="4578350" y="5207000"/>
          <p14:tracePt t="414078" x="4603750" y="5270500"/>
          <p14:tracePt t="414095" x="4641850" y="5340350"/>
          <p14:tracePt t="414112" x="4724400" y="5416550"/>
          <p14:tracePt t="414129" x="4756150" y="5448300"/>
          <p14:tracePt t="414144" x="4775200" y="5467350"/>
          <p14:tracePt t="414161" x="4781550" y="5473700"/>
          <p14:tracePt t="414178" x="4781550" y="5486400"/>
          <p14:tracePt t="414195" x="4781550" y="5499100"/>
          <p14:tracePt t="414211" x="4781550" y="5511800"/>
          <p14:tracePt t="414228" x="4794250" y="5537200"/>
          <p14:tracePt t="414245" x="4806950" y="5562600"/>
          <p14:tracePt t="414261" x="4819650" y="5613400"/>
          <p14:tracePt t="414278" x="4819650" y="5645150"/>
          <p14:tracePt t="414297" x="4813300" y="5683250"/>
          <p14:tracePt t="414312" x="4813300" y="5702300"/>
          <p14:tracePt t="414328" x="4813300" y="5708650"/>
          <p14:tracePt t="414493" x="4819650" y="5708650"/>
          <p14:tracePt t="414503" x="4826000" y="5708650"/>
          <p14:tracePt t="414512" x="4832350" y="5708650"/>
          <p14:tracePt t="414723" x="4838700" y="5708650"/>
          <p14:tracePt t="414732" x="4845050" y="5708650"/>
          <p14:tracePt t="414745" x="4857750" y="5708650"/>
          <p14:tracePt t="414779" x="4864100" y="5708650"/>
          <p14:tracePt t="414795" x="4870450" y="5702300"/>
          <p14:tracePt t="414982" x="4870450" y="5708650"/>
          <p14:tracePt t="414996" x="4870450" y="5715000"/>
          <p14:tracePt t="415061" x="4876800" y="5715000"/>
          <p14:tracePt t="415071" x="4889500" y="5721350"/>
          <p14:tracePt t="415079" x="4908550" y="5727700"/>
          <p14:tracePt t="415095" x="4965700" y="5753100"/>
          <p14:tracePt t="415113" x="4991100" y="5765800"/>
          <p14:tracePt t="415129" x="4997450" y="5772150"/>
          <p14:tracePt t="415196" x="5010150" y="5772150"/>
          <p14:tracePt t="415215" x="5054600" y="5765800"/>
          <p14:tracePt t="415229" x="5105400" y="5765800"/>
          <p14:tracePt t="415246" x="5175250" y="5765800"/>
          <p14:tracePt t="415263" x="5232400" y="5765800"/>
          <p14:tracePt t="415355" x="5238750" y="5765800"/>
          <p14:tracePt t="415363" x="5251450" y="5765800"/>
          <p14:tracePt t="415381" x="5289550" y="5759450"/>
          <p14:tracePt t="415396" x="5334000" y="5746750"/>
          <p14:tracePt t="415413" x="5378450" y="5727700"/>
          <p14:tracePt t="415430" x="5422900" y="5715000"/>
          <p14:tracePt t="415447" x="5461000" y="5702300"/>
          <p14:tracePt t="415463" x="5486400" y="5695950"/>
          <p14:tracePt t="415496" x="5492750" y="5695950"/>
          <p14:tracePt t="415513" x="5499100" y="5695950"/>
          <p14:tracePt t="415529" x="5505450" y="5695950"/>
          <p14:tracePt t="415548" x="5511800" y="5695950"/>
          <p14:tracePt t="415563" x="5518150" y="5695950"/>
          <p14:tracePt t="415803" x="5524500" y="5695950"/>
          <p14:tracePt t="415909" x="5524500" y="5689600"/>
          <p14:tracePt t="415917" x="5537200" y="5683250"/>
          <p14:tracePt t="415931" x="5607050" y="5651500"/>
          <p14:tracePt t="415948" x="5715000" y="5619750"/>
          <p14:tracePt t="415965" x="5822950" y="5600700"/>
          <p14:tracePt t="415980" x="5886450" y="5588000"/>
          <p14:tracePt t="415997" x="5899150" y="5581650"/>
          <p14:tracePt t="416013" x="5905500" y="5581650"/>
          <p14:tracePt t="416030" x="5911850" y="5588000"/>
          <p14:tracePt t="416046" x="5918200" y="5594350"/>
          <p14:tracePt t="416063" x="5924550" y="5600700"/>
          <p14:tracePt t="416080" x="5930900" y="5607050"/>
          <p14:tracePt t="416097" x="5937250" y="5607050"/>
          <p14:tracePt t="416114" x="5956300" y="5619750"/>
          <p14:tracePt t="416130" x="5975350" y="5619750"/>
          <p14:tracePt t="416148" x="5994400" y="5626100"/>
          <p14:tracePt t="416165" x="6026150" y="5632450"/>
          <p14:tracePt t="416180" x="6045200" y="5632450"/>
          <p14:tracePt t="416197" x="6057900" y="5638800"/>
          <p14:tracePt t="416214" x="6070600" y="5638800"/>
          <p14:tracePt t="416231" x="6096000" y="5645150"/>
          <p14:tracePt t="416247" x="6127750" y="5651500"/>
          <p14:tracePt t="416263" x="6172200" y="5651500"/>
          <p14:tracePt t="416280" x="6210300" y="5645150"/>
          <p14:tracePt t="416296" x="6235700" y="5645150"/>
          <p14:tracePt t="416314" x="6254750" y="5638800"/>
          <p14:tracePt t="416330" x="6273800" y="5638800"/>
          <p14:tracePt t="416347" x="6318250" y="5638800"/>
          <p14:tracePt t="416363" x="6419850" y="5651500"/>
          <p14:tracePt t="416380" x="6457950" y="5657850"/>
          <p14:tracePt t="416396" x="6508750" y="5664200"/>
          <p14:tracePt t="416413" x="6540500" y="5670550"/>
          <p14:tracePt t="416430" x="6559550" y="5676900"/>
          <p14:tracePt t="416502" x="6565900" y="5676900"/>
          <p14:tracePt t="416515" x="6572250" y="5676900"/>
          <p14:tracePt t="416530" x="6610350" y="5670550"/>
          <p14:tracePt t="416547" x="6667500" y="5664200"/>
          <p14:tracePt t="416563" x="6711950" y="5664200"/>
          <p14:tracePt t="416580" x="6750050" y="5664200"/>
          <p14:tracePt t="416597" x="6762750" y="5664200"/>
          <p14:tracePt t="416614" x="6794500" y="5676900"/>
          <p14:tracePt t="416631" x="6819900" y="5695950"/>
          <p14:tracePt t="416647" x="6858000" y="5721350"/>
          <p14:tracePt t="416664" x="6896100" y="5727700"/>
          <p14:tracePt t="416680" x="6959600" y="5734050"/>
          <p14:tracePt t="416697" x="7004050" y="5734050"/>
          <p14:tracePt t="416714" x="7054850" y="5715000"/>
          <p14:tracePt t="416730" x="7099300" y="5702300"/>
          <p14:tracePt t="416747" x="7137400" y="5676900"/>
          <p14:tracePt t="416765" x="7162800" y="5664200"/>
          <p14:tracePt t="416781" x="7169150" y="5657850"/>
          <p14:tracePt t="416814" x="7169150" y="5651500"/>
          <p14:tracePt t="416830" x="7175500" y="5651500"/>
          <p14:tracePt t="416847" x="7175500" y="5645150"/>
          <p14:tracePt t="416864" x="7181850" y="5632450"/>
          <p14:tracePt t="416881" x="7181850" y="5619750"/>
          <p14:tracePt t="416897" x="7175500" y="5600700"/>
          <p14:tracePt t="416901" x="7175500" y="5594350"/>
          <p14:tracePt t="416915" x="7156450" y="5568950"/>
          <p14:tracePt t="416932" x="7124700" y="5518150"/>
          <p14:tracePt t="416947" x="7118350" y="5505450"/>
          <p14:tracePt t="416964" x="7080250" y="5454650"/>
          <p14:tracePt t="416982" x="7073900" y="5441950"/>
          <p14:tracePt t="417000" x="7061200" y="5429250"/>
          <p14:tracePt t="417014" x="7054850" y="5416550"/>
          <p14:tracePt t="417030" x="7042150" y="5410200"/>
          <p14:tracePt t="417049" x="6985000" y="5397500"/>
          <p14:tracePt t="417064" x="6921500" y="5397500"/>
          <p14:tracePt t="417081" x="6845300" y="5391150"/>
          <p14:tracePt t="417097" x="6737350" y="5391150"/>
          <p14:tracePt t="417114" x="6648450" y="5378450"/>
          <p14:tracePt t="417133" x="6559550" y="5372100"/>
          <p14:tracePt t="417147" x="6502400" y="5365750"/>
          <p14:tracePt t="417164" x="6464300" y="5365750"/>
          <p14:tracePt t="417181" x="6445250" y="5378450"/>
          <p14:tracePt t="417197" x="6388100" y="5448300"/>
          <p14:tracePt t="417215" x="6311900" y="5511800"/>
          <p14:tracePt t="417231" x="6261100" y="5556250"/>
          <p14:tracePt t="417247" x="6229350" y="5581650"/>
          <p14:tracePt t="417264" x="6223000" y="5600700"/>
          <p14:tracePt t="417297" x="6229350" y="5600700"/>
          <p14:tracePt t="417314" x="6261100" y="5607050"/>
          <p14:tracePt t="417331" x="6330950" y="5626100"/>
          <p14:tracePt t="417347" x="6419850" y="5638800"/>
          <p14:tracePt t="417364" x="6502400" y="5651500"/>
          <p14:tracePt t="417381" x="6591300" y="5664200"/>
          <p14:tracePt t="417398" x="6673850" y="5670550"/>
          <p14:tracePt t="417402" x="6699250" y="5676900"/>
          <p14:tracePt t="417415" x="6731000" y="5676900"/>
          <p14:tracePt t="417431" x="6769100" y="5683250"/>
          <p14:tracePt t="417447" x="6807200" y="5683250"/>
          <p14:tracePt t="417481" x="6813550" y="5683250"/>
          <p14:tracePt t="418918" x="6807200" y="5683250"/>
          <p14:tracePt t="418932" x="6794500" y="5689600"/>
          <p14:tracePt t="418949" x="6769100" y="5695950"/>
          <p14:tracePt t="418966" x="6762750" y="5695950"/>
          <p14:tracePt t="418982" x="6756400" y="5695950"/>
          <p14:tracePt t="418999" x="6743700" y="5702300"/>
          <p14:tracePt t="419016" x="6737350" y="5702300"/>
          <p14:tracePt t="419020" x="6731000" y="5702300"/>
          <p14:tracePt t="419960" x="6762750" y="5702300"/>
          <p14:tracePt t="419968" x="6800850" y="5708650"/>
          <p14:tracePt t="419983" x="6972300" y="5721350"/>
          <p14:tracePt t="420000" x="7086600" y="5715000"/>
          <p14:tracePt t="420017" x="7124700" y="5708650"/>
          <p14:tracePt t="420033" x="7137400" y="5702300"/>
          <p14:tracePt t="420050" x="7137400" y="5695950"/>
          <p14:tracePt t="420067" x="7131050" y="5695950"/>
          <p14:tracePt t="420083" x="7092950" y="5689600"/>
          <p14:tracePt t="420102" x="7042150" y="5683250"/>
          <p14:tracePt t="420118" x="7016750" y="5683250"/>
          <p14:tracePt t="420133" x="7004050" y="5683250"/>
          <p14:tracePt t="420151" x="6985000" y="5676900"/>
          <p14:tracePt t="420167" x="6978650" y="5676900"/>
          <p14:tracePt t="420183" x="6965950" y="5676900"/>
          <p14:tracePt t="420200" x="6927850" y="5676900"/>
          <p14:tracePt t="420217" x="6870700" y="5676900"/>
          <p14:tracePt t="420234" x="6832600" y="5676900"/>
          <p14:tracePt t="420251" x="6819900" y="5676900"/>
          <p14:tracePt t="420267" x="6775450" y="5676900"/>
          <p14:tracePt t="420283" x="6743700" y="5664200"/>
          <p14:tracePt t="420302" x="6718300" y="5657850"/>
          <p14:tracePt t="420304" x="6711950" y="5651500"/>
          <p14:tracePt t="420317" x="6705600" y="5651500"/>
          <p14:tracePt t="420333" x="6680200" y="5638800"/>
          <p14:tracePt t="420350" x="6616700" y="5626100"/>
          <p14:tracePt t="420367" x="6508750" y="5607050"/>
          <p14:tracePt t="420383" x="6254750" y="5543550"/>
          <p14:tracePt t="420401" x="6191250" y="5518150"/>
          <p14:tracePt t="420417" x="6045200" y="5441950"/>
          <p14:tracePt t="420434" x="5854700" y="5321300"/>
          <p14:tracePt t="420451" x="5740400" y="5264150"/>
          <p14:tracePt t="420468" x="5607050" y="5213350"/>
          <p14:tracePt t="420484" x="5435600" y="5162550"/>
          <p14:tracePt t="420500" x="5232400" y="5105400"/>
          <p14:tracePt t="420517" x="4972050" y="5035550"/>
          <p14:tracePt t="420534" x="4705350" y="4965700"/>
          <p14:tracePt t="420550" x="4445000" y="4876800"/>
          <p14:tracePt t="420567" x="4248150" y="4794250"/>
          <p14:tracePt t="420584" x="3975100" y="4692650"/>
          <p14:tracePt t="420601" x="3746500" y="4616450"/>
          <p14:tracePt t="420617" x="3517900" y="4552950"/>
          <p14:tracePt t="420639" x="3225800" y="4476750"/>
          <p14:tracePt t="420651" x="3149600" y="4457700"/>
          <p14:tracePt t="420669" x="3124200" y="4438650"/>
          <p14:tracePt t="420684" x="3111500" y="4419600"/>
          <p14:tracePt t="420700" x="3092450" y="4394200"/>
          <p14:tracePt t="420717" x="3060700" y="4362450"/>
          <p14:tracePt t="420734" x="3016250" y="4330700"/>
          <p14:tracePt t="420750" x="2946400" y="4298950"/>
          <p14:tracePt t="420768" x="2870200" y="4273550"/>
          <p14:tracePt t="420783" x="2743200" y="4235450"/>
          <p14:tracePt t="420801" x="2565400" y="4210050"/>
          <p14:tracePt t="420817" x="2419350" y="4191000"/>
          <p14:tracePt t="420834" x="2235200" y="4165600"/>
          <p14:tracePt t="420851" x="2089150" y="4146550"/>
          <p14:tracePt t="420867" x="1898650" y="4108450"/>
          <p14:tracePt t="420884" x="1828800" y="4095750"/>
          <p14:tracePt t="420900" x="1784350" y="4089400"/>
          <p14:tracePt t="420919" x="1727200" y="4083050"/>
          <p14:tracePt t="420934" x="1612900" y="4070350"/>
          <p14:tracePt t="420950" x="1466850" y="4051300"/>
          <p14:tracePt t="420969" x="1327150" y="4025900"/>
          <p14:tracePt t="420984" x="1193800" y="3987800"/>
          <p14:tracePt t="421001" x="1092200" y="3956050"/>
          <p14:tracePt t="421017" x="1035050" y="3930650"/>
          <p14:tracePt t="421034" x="1022350" y="3924300"/>
          <p14:tracePt t="421051" x="1016000" y="3924300"/>
          <p14:tracePt t="421067" x="996950" y="3917950"/>
          <p14:tracePt t="421086" x="895350" y="3898900"/>
          <p14:tracePt t="421101" x="857250" y="3892550"/>
          <p14:tracePt t="421118" x="711200" y="3854450"/>
          <p14:tracePt t="421135" x="647700" y="3829050"/>
          <p14:tracePt t="421151" x="615950" y="3816350"/>
          <p14:tracePt t="421167" x="615950" y="3803650"/>
          <p14:tracePt t="421184" x="615950" y="3797300"/>
          <p14:tracePt t="421428" x="622300" y="3797300"/>
          <p14:tracePt t="421436" x="635000" y="3803650"/>
          <p14:tracePt t="421451" x="666750" y="3822700"/>
          <p14:tracePt t="421469" x="698500" y="3835400"/>
          <p14:tracePt t="421485" x="742950" y="3841750"/>
          <p14:tracePt t="421502" x="774700" y="3841750"/>
          <p14:tracePt t="421518" x="781050" y="3841750"/>
          <p14:tracePt t="421555" x="787400" y="3841750"/>
          <p14:tracePt t="421585" x="793750" y="3835400"/>
          <p14:tracePt t="421601" x="793750" y="3816350"/>
          <p14:tracePt t="421619" x="793750" y="3797300"/>
          <p14:tracePt t="421637" x="793750" y="3784600"/>
          <p14:tracePt t="421653" x="793750" y="3759200"/>
          <p14:tracePt t="421668" x="781050" y="3733800"/>
          <p14:tracePt t="421684" x="768350" y="3708400"/>
          <p14:tracePt t="421701" x="749300" y="3689350"/>
          <p14:tracePt t="421718" x="742950" y="3683000"/>
          <p14:tracePt t="421735" x="736600" y="3676650"/>
          <p14:tracePt t="421751" x="736600" y="3670300"/>
          <p14:tracePt t="421768" x="723900" y="3670300"/>
          <p14:tracePt t="421786" x="711200" y="3657600"/>
          <p14:tracePt t="421801" x="698500" y="3651250"/>
          <p14:tracePt t="421818" x="679450" y="3638550"/>
          <p14:tracePt t="421835" x="647700" y="3632200"/>
          <p14:tracePt t="421838" x="635000" y="3625850"/>
          <p14:tracePt t="421851" x="622300" y="3625850"/>
          <p14:tracePt t="421869" x="596900" y="3619500"/>
          <p14:tracePt t="421884" x="584200" y="3613150"/>
          <p14:tracePt t="421901" x="571500" y="3613150"/>
          <p14:tracePt t="421918" x="533400" y="3613150"/>
          <p14:tracePt t="421935" x="501650" y="3625850"/>
          <p14:tracePt t="421951" x="469900" y="3632200"/>
          <p14:tracePt t="421968" x="457200" y="3638550"/>
          <p14:tracePt t="422724" x="450850" y="3638550"/>
          <p14:tracePt t="422732" x="444500" y="3644900"/>
          <p14:tracePt t="422740" x="419100" y="3644900"/>
          <p14:tracePt t="422753" x="393700" y="3644900"/>
          <p14:tracePt t="422769" x="355600" y="3651250"/>
          <p14:tracePt t="422788" x="323850" y="3657600"/>
          <p14:tracePt t="422859" x="317500" y="3663950"/>
          <p14:tracePt t="422867" x="311150" y="3663950"/>
          <p14:tracePt t="422885" x="292100" y="3683000"/>
          <p14:tracePt t="422902" x="279400" y="3689350"/>
          <p14:tracePt t="423109" x="279400" y="3702050"/>
          <p14:tracePt t="423120" x="273050" y="3727450"/>
          <p14:tracePt t="423137" x="260350" y="3752850"/>
          <p14:tracePt t="423154" x="247650" y="3765550"/>
          <p14:tracePt t="423169" x="234950" y="3771900"/>
          <p14:tracePt t="423280" x="234950" y="3778250"/>
          <p14:tracePt t="423289" x="228600" y="3778250"/>
          <p14:tracePt t="423303" x="222250" y="3784600"/>
          <p14:tracePt t="423319" x="215900" y="3790950"/>
          <p14:tracePt t="423359" x="215900" y="3797300"/>
          <p14:tracePt t="423370" x="215900" y="3803650"/>
          <p14:tracePt t="423387" x="215900" y="3816350"/>
          <p14:tracePt t="423403" x="222250" y="3822700"/>
          <p14:tracePt t="423419" x="234950" y="3835400"/>
          <p14:tracePt t="423437" x="234950" y="3841750"/>
          <p14:tracePt t="423452" x="247650" y="3848100"/>
          <p14:tracePt t="423471" x="260350" y="3854450"/>
          <p14:tracePt t="423486" x="266700" y="3854450"/>
          <p14:tracePt t="423503" x="285750" y="3854450"/>
          <p14:tracePt t="423520" x="317500" y="3854450"/>
          <p14:tracePt t="423536" x="342900" y="3854450"/>
          <p14:tracePt t="423555" x="361950" y="3854450"/>
          <p14:tracePt t="423570" x="368300" y="3854450"/>
          <p14:tracePt t="423603" x="374650" y="3854450"/>
          <p14:tracePt t="423691" x="368300" y="3854450"/>
          <p14:tracePt t="423698" x="361950" y="3860800"/>
          <p14:tracePt t="424027" x="355600" y="3867150"/>
          <p14:tracePt t="424035" x="349250" y="3873500"/>
          <p14:tracePt t="424070" x="342900" y="3879850"/>
          <p14:tracePt t="424104" x="336550" y="3892550"/>
          <p14:tracePt t="424121" x="330200" y="3892550"/>
          <p14:tracePt t="424136" x="330200" y="3898900"/>
          <p14:tracePt t="424283" x="336550" y="3898900"/>
          <p14:tracePt t="424291" x="349250" y="3905250"/>
          <p14:tracePt t="424303" x="393700" y="3911600"/>
          <p14:tracePt t="424322" x="419100" y="3911600"/>
          <p14:tracePt t="424336" x="444500" y="3917950"/>
          <p14:tracePt t="424354" x="469900" y="3917950"/>
          <p14:tracePt t="424371" x="488950" y="3917950"/>
          <p14:tracePt t="424387" x="508000" y="3917950"/>
          <p14:tracePt t="424403" x="533400" y="3917950"/>
          <p14:tracePt t="424420" x="552450" y="3911600"/>
          <p14:tracePt t="424437" x="584200" y="3911600"/>
          <p14:tracePt t="424453" x="609600" y="3911600"/>
          <p14:tracePt t="424470" x="641350" y="3905250"/>
          <p14:tracePt t="424487" x="666750" y="3905250"/>
          <p14:tracePt t="424503" x="679450" y="3905250"/>
          <p14:tracePt t="424520" x="698500" y="3905250"/>
          <p14:tracePt t="424537" x="736600" y="3892550"/>
          <p14:tracePt t="424554" x="787400" y="3873500"/>
          <p14:tracePt t="424571" x="812800" y="3860800"/>
          <p14:tracePt t="424589" x="850900" y="3841750"/>
          <p14:tracePt t="424603" x="869950" y="3829050"/>
          <p14:tracePt t="424620" x="889000" y="3816350"/>
          <p14:tracePt t="424637" x="901700" y="3810000"/>
          <p14:tracePt t="424653" x="908050" y="3803650"/>
          <p14:tracePt t="424670" x="914400" y="3803650"/>
          <p14:tracePt t="424687" x="914400" y="3797300"/>
          <p14:tracePt t="424703" x="914400" y="3784600"/>
          <p14:tracePt t="424721" x="908050" y="3778250"/>
          <p14:tracePt t="424737" x="895350" y="3765550"/>
          <p14:tracePt t="424754" x="882650" y="3752850"/>
          <p14:tracePt t="424771" x="869950" y="3740150"/>
          <p14:tracePt t="424788" x="857250" y="3727450"/>
          <p14:tracePt t="424804" x="844550" y="3702050"/>
          <p14:tracePt t="424821" x="838200" y="3683000"/>
          <p14:tracePt t="424837" x="838200" y="3663950"/>
          <p14:tracePt t="424854" x="831850" y="3638550"/>
          <p14:tracePt t="424871" x="825500" y="3625850"/>
          <p14:tracePt t="424887" x="812800" y="3613150"/>
          <p14:tracePt t="424903" x="806450" y="3600450"/>
          <p14:tracePt t="424922" x="793750" y="3581400"/>
          <p14:tracePt t="424937" x="787400" y="3575050"/>
          <p14:tracePt t="424954" x="781050" y="3562350"/>
          <p14:tracePt t="424971" x="774700" y="3562350"/>
          <p14:tracePt t="424987" x="762000" y="3556000"/>
          <p14:tracePt t="425004" x="736600" y="3549650"/>
          <p14:tracePt t="425008" x="717550" y="3549650"/>
          <p14:tracePt t="425021" x="692150" y="3549650"/>
          <p14:tracePt t="425038" x="628650" y="3543300"/>
          <p14:tracePt t="425055" x="596900" y="3536950"/>
          <p14:tracePt t="425071" x="577850" y="3530600"/>
          <p14:tracePt t="425088" x="558800" y="3530600"/>
          <p14:tracePt t="425105" x="533400" y="3530600"/>
          <p14:tracePt t="425121" x="508000" y="3549650"/>
          <p14:tracePt t="425137" x="469900" y="3581400"/>
          <p14:tracePt t="425155" x="444500" y="3606800"/>
          <p14:tracePt t="425171" x="425450" y="3625850"/>
          <p14:tracePt t="425187" x="412750" y="3638550"/>
          <p14:tracePt t="425251" x="406400" y="3657600"/>
          <p14:tracePt t="425257" x="406400" y="3663950"/>
          <p14:tracePt t="425272" x="406400" y="3676650"/>
          <p14:tracePt t="425288" x="400050" y="3746500"/>
          <p14:tracePt t="425305" x="400050" y="3784600"/>
          <p14:tracePt t="425323" x="406400" y="3816350"/>
          <p14:tracePt t="425337" x="412750" y="3835400"/>
          <p14:tracePt t="425354" x="419100" y="3841750"/>
          <p14:tracePt t="425371" x="431800" y="3841750"/>
          <p14:tracePt t="425387" x="457200" y="3841750"/>
          <p14:tracePt t="425404" x="501650" y="3841750"/>
          <p14:tracePt t="425421" x="546100" y="3848100"/>
          <p14:tracePt t="425438" x="603250" y="3854450"/>
          <p14:tracePt t="425454" x="647700" y="3860800"/>
          <p14:tracePt t="425471" x="685800" y="3860800"/>
          <p14:tracePt t="425488" x="730250" y="3860800"/>
          <p14:tracePt t="425505" x="736600" y="3860800"/>
          <p14:tracePt t="425521" x="749300" y="3854450"/>
          <p14:tracePt t="425538" x="762000" y="3816350"/>
          <p14:tracePt t="425554" x="768350" y="3784600"/>
          <p14:tracePt t="425573" x="768350" y="3765550"/>
          <p14:tracePt t="425588" x="768350" y="3752850"/>
          <p14:tracePt t="425604" x="768350" y="3746500"/>
          <p14:tracePt t="425621" x="755650" y="3740150"/>
          <p14:tracePt t="425638" x="742950" y="3733800"/>
          <p14:tracePt t="425654" x="723900" y="3714750"/>
          <p14:tracePt t="425671" x="704850" y="3695700"/>
          <p14:tracePt t="425688" x="685800" y="3676650"/>
          <p14:tracePt t="425704" x="654050" y="3657600"/>
          <p14:tracePt t="425707" x="641350" y="3651250"/>
          <p14:tracePt t="425723" x="615950" y="3651250"/>
          <p14:tracePt t="425739" x="577850" y="3651250"/>
          <p14:tracePt t="425755" x="558800" y="3663950"/>
          <p14:tracePt t="425772" x="501650" y="3708400"/>
          <p14:tracePt t="425788" x="463550" y="3759200"/>
          <p14:tracePt t="425806" x="444500" y="3803650"/>
          <p14:tracePt t="425821" x="444500" y="3848100"/>
          <p14:tracePt t="425838" x="463550" y="3892550"/>
          <p14:tracePt t="425855" x="508000" y="3943350"/>
          <p14:tracePt t="425871" x="558800" y="3975100"/>
          <p14:tracePt t="425888" x="609600" y="4006850"/>
          <p14:tracePt t="425905" x="711200" y="4064000"/>
          <p14:tracePt t="425922" x="876300" y="4133850"/>
          <p14:tracePt t="425938" x="1092200" y="4210050"/>
          <p14:tracePt t="425955" x="1403350" y="4298950"/>
          <p14:tracePt t="425972" x="2000250" y="4451350"/>
          <p14:tracePt t="425989" x="2527300" y="4565650"/>
          <p14:tracePt t="426004" x="3143250" y="4679950"/>
          <p14:tracePt t="426022" x="3689350" y="4781550"/>
          <p14:tracePt t="426039" x="4229100" y="4895850"/>
          <p14:tracePt t="426055" x="4711700" y="5003800"/>
          <p14:tracePt t="426072" x="5124450" y="5105400"/>
          <p14:tracePt t="426088" x="5486400" y="5187950"/>
          <p14:tracePt t="426105" x="5886450" y="5257800"/>
          <p14:tracePt t="426123" x="6273800" y="5308600"/>
          <p14:tracePt t="426138" x="6788150" y="5365750"/>
          <p14:tracePt t="426155" x="7270750" y="5422900"/>
          <p14:tracePt t="426174" x="7854950" y="5524500"/>
          <p14:tracePt t="426189" x="8083550" y="5562600"/>
          <p14:tracePt t="426206" x="8623300" y="5645150"/>
          <p14:tracePt t="426222" x="8890000" y="5683250"/>
          <p14:tracePt t="426241" x="9131300" y="5727700"/>
          <p14:tracePt t="426255" x="9302750" y="5759450"/>
          <p14:tracePt t="426272" x="9455150" y="5791200"/>
          <p14:tracePt t="426288" x="9607550" y="5829300"/>
          <p14:tracePt t="426307" x="9696450" y="5848350"/>
          <p14:tracePt t="426322" x="9696450" y="5854700"/>
          <p14:tracePt t="426339" x="9645650" y="5854700"/>
          <p14:tracePt t="426355" x="9582150" y="5848350"/>
          <p14:tracePt t="426372" x="9550400" y="5848350"/>
          <p14:tracePt t="426388" x="9544050" y="5848350"/>
          <p14:tracePt t="426405" x="9544050" y="5854700"/>
          <p14:tracePt t="426421" x="9544050" y="5867400"/>
          <p14:tracePt t="426441" x="9575800" y="5905500"/>
          <p14:tracePt t="426455" x="9639300" y="5937250"/>
          <p14:tracePt t="426472" x="9728200" y="5962650"/>
          <p14:tracePt t="426490" x="9810750" y="5962650"/>
          <p14:tracePt t="426505" x="9861550" y="5937250"/>
          <p14:tracePt t="426524" x="9918700" y="5892800"/>
          <p14:tracePt t="426539" x="9956800" y="5848350"/>
          <p14:tracePt t="426555" x="9988550" y="5816600"/>
          <p14:tracePt t="426572" x="9994900" y="5803900"/>
          <p14:tracePt t="426588" x="10007600" y="5803900"/>
          <p14:tracePt t="426606" x="10013950" y="5803900"/>
          <p14:tracePt t="426656" x="10013950" y="5810250"/>
          <p14:tracePt t="426674" x="10013950" y="5822950"/>
          <p14:tracePt t="426689" x="10013950" y="5835650"/>
          <p14:tracePt t="426706" x="10013950" y="5848350"/>
          <p14:tracePt t="426722" x="10013950" y="5854700"/>
          <p14:tracePt t="426739" x="10007600" y="5854700"/>
          <p14:tracePt t="426755" x="10007600" y="5861050"/>
          <p14:tracePt t="426789" x="10007600" y="5867400"/>
          <p14:tracePt t="426822" x="10007600" y="5880100"/>
          <p14:tracePt t="426841" x="10013950" y="5886450"/>
          <p14:tracePt t="426875" x="10020300" y="5886450"/>
          <p14:tracePt t="426889" x="10033000" y="5886450"/>
          <p14:tracePt t="426905" x="10052050" y="5880100"/>
          <p14:tracePt t="426922" x="10077450" y="5873750"/>
          <p14:tracePt t="426939" x="10121900" y="5867400"/>
          <p14:tracePt t="426955" x="10185400" y="5867400"/>
          <p14:tracePt t="426972" x="10242550" y="5867400"/>
          <p14:tracePt t="426989" x="10318750" y="5873750"/>
          <p14:tracePt t="427006" x="10369550" y="5873750"/>
          <p14:tracePt t="427022" x="10414000" y="5880100"/>
          <p14:tracePt t="427039" x="10477500" y="5880100"/>
          <p14:tracePt t="427056" x="10515600" y="5880100"/>
          <p14:tracePt t="427074" x="10547350" y="5880100"/>
          <p14:tracePt t="427089" x="10579100" y="5873750"/>
          <p14:tracePt t="427105" x="10591800" y="5867400"/>
          <p14:tracePt t="427122" x="10598150" y="5867400"/>
          <p14:tracePt t="427141" x="10604500" y="5867400"/>
          <p14:tracePt t="427195" x="10604500" y="5861050"/>
          <p14:tracePt t="427206" x="10617200" y="5861050"/>
          <p14:tracePt t="427222" x="10636250" y="5854700"/>
          <p14:tracePt t="427239" x="10674350" y="5842000"/>
          <p14:tracePt t="427256" x="10699750" y="5829300"/>
          <p14:tracePt t="427274" x="10731500" y="5810250"/>
          <p14:tracePt t="427289" x="10737850" y="5803900"/>
          <p14:tracePt t="427291" x="10744200" y="5803900"/>
          <p14:tracePt t="427306" x="10756900" y="5791200"/>
          <p14:tracePt t="427324" x="10769600" y="5784850"/>
          <p14:tracePt t="427339" x="10775950" y="5778500"/>
          <p14:tracePt t="427356" x="10782300" y="5772150"/>
          <p14:tracePt t="427406" x="10782300" y="5765800"/>
          <p14:tracePt t="427506" x="10775950" y="5765800"/>
          <p14:tracePt t="427523" x="10763250" y="5765800"/>
          <p14:tracePt t="427540" x="10756900" y="5759450"/>
          <p14:tracePt t="427556" x="10756900" y="5753100"/>
          <p14:tracePt t="427573" x="10756900" y="5746750"/>
          <p14:tracePt t="427608" x="10763250" y="5746750"/>
          <p14:tracePt t="427624" x="10795000" y="5753100"/>
          <p14:tracePt t="427639" x="10801350" y="5753100"/>
          <p14:tracePt t="427788" x="10807700" y="5759450"/>
          <p14:tracePt t="427797" x="10814050" y="5765800"/>
          <p14:tracePt t="427807" x="10820400" y="5765800"/>
          <p14:tracePt t="427823" x="10820400" y="5778500"/>
          <p14:tracePt t="427839" x="10820400" y="5784850"/>
          <p14:tracePt t="427856" x="10820400" y="5797550"/>
          <p14:tracePt t="427858" x="10820400" y="5810250"/>
          <p14:tracePt t="427874" x="10807700" y="5829300"/>
          <p14:tracePt t="427892" x="10788650" y="5848350"/>
          <p14:tracePt t="427907" x="10769600" y="5854700"/>
          <p14:tracePt t="427923" x="10750550" y="5880100"/>
          <p14:tracePt t="427940" x="10725150" y="5892800"/>
          <p14:tracePt t="427956" x="10712450" y="5911850"/>
          <p14:tracePt t="427973" x="10699750" y="5924550"/>
          <p14:tracePt t="427990" x="10693400" y="5937250"/>
          <p14:tracePt t="428006" x="10680700" y="5943600"/>
          <p14:tracePt t="428023" x="10668000" y="5949950"/>
          <p14:tracePt t="428040" x="10661650" y="5962650"/>
          <p14:tracePt t="428056" x="10655300" y="5962650"/>
          <p14:tracePt t="428073" x="10648950" y="5962650"/>
          <p14:tracePt t="428140" x="10642600" y="5962650"/>
          <p14:tracePt t="428255" x="10636250" y="5956300"/>
          <p14:tracePt t="428270" x="10636250" y="5949950"/>
          <p14:tracePt t="428312" x="10648950" y="5949950"/>
          <p14:tracePt t="428324" x="10661650" y="5943600"/>
          <p14:tracePt t="428340" x="10756900" y="5918200"/>
          <p14:tracePt t="428343" x="10801350" y="5892800"/>
          <p14:tracePt t="428357" x="10852150" y="5867400"/>
          <p14:tracePt t="428360" x="10915650" y="5842000"/>
          <p14:tracePt t="428373" x="11049000" y="5816600"/>
          <p14:tracePt t="428391" x="11188700" y="5816600"/>
          <p14:tracePt t="428407" x="11271250" y="5835650"/>
          <p14:tracePt t="428423" x="11290300" y="5842000"/>
          <p14:tracePt t="428440" x="11283950" y="5848350"/>
          <p14:tracePt t="428457" x="11277600" y="5848350"/>
          <p14:tracePt t="428473" x="11264900" y="5848350"/>
          <p14:tracePt t="428490" x="11258550" y="5848350"/>
          <p14:tracePt t="428507" x="11258550" y="5842000"/>
          <p14:tracePt t="428540" x="11258550" y="5835650"/>
          <p14:tracePt t="428558" x="11258550" y="5829300"/>
          <p14:tracePt t="428574" x="11264900" y="5829300"/>
          <p14:tracePt t="428577" x="11264900" y="5822950"/>
          <p14:tracePt t="428590" x="11271250" y="5822950"/>
          <p14:tracePt t="428608" x="11303000" y="5803900"/>
          <p14:tracePt t="428624" x="11347450" y="5791200"/>
          <p14:tracePt t="428640" x="11417300" y="5759450"/>
          <p14:tracePt t="428657" x="11455400" y="5734050"/>
          <p14:tracePt t="428674" x="11487150" y="5708650"/>
          <p14:tracePt t="428691" x="11512550" y="5676900"/>
          <p14:tracePt t="428707" x="11531600" y="5651500"/>
          <p14:tracePt t="428724" x="11544300" y="5626100"/>
          <p14:tracePt t="428740" x="11550650" y="5600700"/>
          <p14:tracePt t="428759" x="11544300" y="5575300"/>
          <p14:tracePt t="428761" x="11537950" y="5568950"/>
          <p14:tracePt t="428778" x="11499850" y="5530850"/>
          <p14:tracePt t="428791" x="11480800" y="5511800"/>
          <p14:tracePt t="428808" x="11430000" y="5480050"/>
          <p14:tracePt t="428824" x="11372850" y="5448300"/>
          <p14:tracePt t="428827" x="11360150" y="5441950"/>
          <p14:tracePt t="428840" x="11309350" y="5422900"/>
          <p14:tracePt t="428858" x="11271250" y="5410200"/>
          <p14:tracePt t="428874" x="11226800" y="5397500"/>
          <p14:tracePt t="428891" x="11188700" y="5384800"/>
          <p14:tracePt t="428910" x="11169650" y="5384800"/>
          <p14:tracePt t="428924" x="11112500" y="5384800"/>
          <p14:tracePt t="428941" x="11010900" y="5378450"/>
          <p14:tracePt t="428957" x="10902950" y="5378450"/>
          <p14:tracePt t="428974" x="10814050" y="5391150"/>
          <p14:tracePt t="428991" x="10725150" y="5410200"/>
          <p14:tracePt t="429007" x="10680700" y="5422900"/>
          <p14:tracePt t="429024" x="10655300" y="5435600"/>
          <p14:tracePt t="429041" x="10648950" y="5448300"/>
          <p14:tracePt t="429043" x="10642600" y="5448300"/>
          <p14:tracePt t="429057" x="10642600" y="5454650"/>
          <p14:tracePt t="429093" x="10642600" y="5461000"/>
          <p14:tracePt t="429110" x="10642600" y="5467350"/>
          <p14:tracePt t="429125" x="10642600" y="5473700"/>
          <p14:tracePt t="429141" x="10642600" y="5480050"/>
          <p14:tracePt t="429157" x="10636250" y="5492750"/>
          <p14:tracePt t="429174" x="10629900" y="5505450"/>
          <p14:tracePt t="429191" x="10623550" y="5524500"/>
          <p14:tracePt t="429207" x="10604500" y="5543550"/>
          <p14:tracePt t="429224" x="10591800" y="5562600"/>
          <p14:tracePt t="429243" x="10534650" y="5600700"/>
          <p14:tracePt t="429258" x="10464800" y="5626100"/>
          <p14:tracePt t="429274" x="10394950" y="5638800"/>
          <p14:tracePt t="429277" x="10363200" y="5645150"/>
          <p14:tracePt t="429292" x="10293350" y="5651500"/>
          <p14:tracePt t="429308" x="10236200" y="5657850"/>
          <p14:tracePt t="429325" x="10198100" y="5664200"/>
          <p14:tracePt t="429341" x="10172700" y="5683250"/>
          <p14:tracePt t="429357" x="10128250" y="5708650"/>
          <p14:tracePt t="429375" x="10077450" y="5715000"/>
          <p14:tracePt t="429391" x="9963150" y="5715000"/>
          <p14:tracePt t="429408" x="9810750" y="5715000"/>
          <p14:tracePt t="429424" x="9632950" y="5695950"/>
          <p14:tracePt t="429443" x="9461500" y="5683250"/>
          <p14:tracePt t="429458" x="9296400" y="5676900"/>
          <p14:tracePt t="429474" x="9074150" y="5657850"/>
          <p14:tracePt t="429491" x="8870950" y="5645150"/>
          <p14:tracePt t="429507" x="8591550" y="5619750"/>
          <p14:tracePt t="429525" x="8331200" y="5594350"/>
          <p14:tracePt t="429541" x="8058150" y="5562600"/>
          <p14:tracePt t="429558" x="7613650" y="5511800"/>
          <p14:tracePt t="429575" x="7283450" y="5486400"/>
          <p14:tracePt t="429592" x="6940550" y="5467350"/>
          <p14:tracePt t="429608" x="6521450" y="5467350"/>
          <p14:tracePt t="429624" x="6115050" y="5467350"/>
          <p14:tracePt t="429645" x="5734050" y="5492750"/>
          <p14:tracePt t="429647" x="5588000" y="5505450"/>
          <p14:tracePt t="429660" x="5473700" y="5511800"/>
          <p14:tracePt t="429675" x="5283200" y="5530850"/>
          <p14:tracePt t="429691" x="5175250" y="5549900"/>
          <p14:tracePt t="429708" x="5048250" y="5581650"/>
          <p14:tracePt t="429724" x="4883150" y="5619750"/>
          <p14:tracePt t="429741" x="4737100" y="5645150"/>
          <p14:tracePt t="429758" x="4616450" y="5657850"/>
          <p14:tracePt t="429775" x="4559300" y="5670550"/>
          <p14:tracePt t="429777" x="4546600" y="5670550"/>
          <p14:tracePt t="429791" x="4546600" y="5676900"/>
          <p14:tracePt t="429808" x="4546600" y="5695950"/>
          <p14:tracePt t="429826" x="4565650" y="5727700"/>
          <p14:tracePt t="429844" x="4578350" y="5753100"/>
          <p14:tracePt t="429858" x="4584700" y="5765800"/>
          <p14:tracePt t="429875" x="4591050" y="5772150"/>
          <p14:tracePt t="429931" x="4591050" y="5778500"/>
          <p14:tracePt t="429941" x="4610100" y="5784850"/>
          <p14:tracePt t="429958" x="4667250" y="5816600"/>
          <p14:tracePt t="429975" x="4699000" y="5848350"/>
          <p14:tracePt t="429992" x="4718050" y="5873750"/>
          <p14:tracePt t="430008" x="4730750" y="5892800"/>
          <p14:tracePt t="430025" x="4737100" y="5892800"/>
          <p14:tracePt t="430077" x="4737100" y="5886450"/>
          <p14:tracePt t="430400" x="4730750" y="5886450"/>
          <p14:tracePt t="430408" x="4724400" y="5886450"/>
          <p14:tracePt t="430414" x="4718050" y="5886450"/>
          <p14:tracePt t="430425" x="4711700" y="5880100"/>
          <p14:tracePt t="430442" x="4699000" y="5880100"/>
          <p14:tracePt t="430459" x="4692650" y="5880100"/>
          <p14:tracePt t="430475" x="4686300" y="5880100"/>
          <p14:tracePt t="430525" x="4679950" y="5880100"/>
          <p14:tracePt t="430543" x="4667250" y="5880100"/>
          <p14:tracePt t="430560" x="4648200" y="5880100"/>
          <p14:tracePt t="430575" x="4622800" y="5880100"/>
          <p14:tracePt t="430592" x="4597400" y="5880100"/>
          <p14:tracePt t="430608" x="4572000" y="5880100"/>
          <p14:tracePt t="430627" x="4559300" y="5880100"/>
          <p14:tracePt t="430646" x="4540250" y="5873750"/>
          <p14:tracePt t="430658" x="4533900" y="5873750"/>
          <p14:tracePt t="431132" x="4540250" y="5880100"/>
          <p14:tracePt t="431141" x="4546600" y="5886450"/>
          <p14:tracePt t="431148" x="4565650" y="5892800"/>
          <p14:tracePt t="431159" x="4578350" y="5899150"/>
          <p14:tracePt t="431176" x="4603750" y="5905500"/>
          <p14:tracePt t="431193" x="4641850" y="5905500"/>
          <p14:tracePt t="431210" x="4692650" y="5905500"/>
          <p14:tracePt t="431228" x="4724400" y="5905500"/>
          <p14:tracePt t="431243" x="4762500" y="5905500"/>
          <p14:tracePt t="431259" x="4800600" y="5899150"/>
          <p14:tracePt t="431276" x="4832350" y="5892800"/>
          <p14:tracePt t="431293" x="4864100" y="5880100"/>
          <p14:tracePt t="431310" x="4876800" y="5880100"/>
          <p14:tracePt t="431326" x="4883150" y="5873750"/>
          <p14:tracePt t="431343" x="4889500" y="5873750"/>
          <p14:tracePt t="431360" x="4895850" y="5867400"/>
          <p14:tracePt t="431376" x="4902200" y="5861050"/>
          <p14:tracePt t="431410" x="4908550" y="5854700"/>
          <p14:tracePt t="431427" x="4908550" y="5848350"/>
          <p14:tracePt t="431443" x="4914900" y="5842000"/>
          <p14:tracePt t="431460" x="4921250" y="5829300"/>
          <p14:tracePt t="431477" x="4927600" y="5822950"/>
          <p14:tracePt t="431493" x="4927600" y="5810250"/>
          <p14:tracePt t="431510" x="4927600" y="5803900"/>
          <p14:tracePt t="431527" x="4927600" y="5791200"/>
          <p14:tracePt t="431543" x="4921250" y="5778500"/>
          <p14:tracePt t="431559" x="4908550" y="5759450"/>
          <p14:tracePt t="431576" x="4876800" y="5740400"/>
          <p14:tracePt t="431594" x="4787900" y="5721350"/>
          <p14:tracePt t="431609" x="4679950" y="5715000"/>
          <p14:tracePt t="431626" x="4552950" y="5715000"/>
          <p14:tracePt t="431643" x="4445000" y="5715000"/>
          <p14:tracePt t="431660" x="4362450" y="5715000"/>
          <p14:tracePt t="431676" x="4298950" y="5708650"/>
          <p14:tracePt t="431679" x="4279900" y="5708650"/>
          <p14:tracePt t="431693" x="4267200" y="5708650"/>
          <p14:tracePt t="431710" x="4184650" y="5727700"/>
          <p14:tracePt t="431727" x="4127500" y="5759450"/>
          <p14:tracePt t="431743" x="4057650" y="5791200"/>
          <p14:tracePt t="431759" x="4025900" y="5816600"/>
          <p14:tracePt t="431778" x="4032250" y="5835650"/>
          <p14:tracePt t="431793" x="4076700" y="5880100"/>
          <p14:tracePt t="431809" x="4171950" y="5937250"/>
          <p14:tracePt t="431826" x="4292600" y="5981700"/>
          <p14:tracePt t="431843" x="4438650" y="6019800"/>
          <p14:tracePt t="431860" x="4572000" y="6038850"/>
          <p14:tracePt t="431877" x="4686300" y="6038850"/>
          <p14:tracePt t="431879" x="4711700" y="6038850"/>
          <p14:tracePt t="431894" x="4768850" y="6026150"/>
          <p14:tracePt t="431910" x="4800600" y="6007100"/>
          <p14:tracePt t="431927" x="4813300" y="5988050"/>
          <p14:tracePt t="431944" x="4838700" y="5949950"/>
          <p14:tracePt t="431960" x="4851400" y="5937250"/>
          <p14:tracePt t="431976" x="4857750" y="5937250"/>
          <p14:tracePt t="432065" x="4857750" y="5930900"/>
          <p14:tracePt t="432073" x="4857750" y="5924550"/>
          <p14:tracePt t="432093" x="4857750" y="5892800"/>
          <p14:tracePt t="432110" x="4864100" y="5880100"/>
          <p14:tracePt t="432113" x="4870450" y="5873750"/>
          <p14:tracePt t="432127" x="4876800" y="5873750"/>
          <p14:tracePt t="432161" x="4889500" y="5873750"/>
          <p14:tracePt t="432177" x="4895850" y="5867400"/>
          <p14:tracePt t="432194" x="4914900" y="5867400"/>
          <p14:tracePt t="432210" x="4933950" y="5867400"/>
          <p14:tracePt t="432228" x="4953000" y="5861050"/>
          <p14:tracePt t="432243" x="4972050" y="5854700"/>
          <p14:tracePt t="432260" x="4978400" y="5854700"/>
          <p14:tracePt t="432427" x="4972050" y="5854700"/>
          <p14:tracePt t="432435" x="4972050" y="5861050"/>
          <p14:tracePt t="432446" x="4965700" y="5861050"/>
          <p14:tracePt t="432461" x="4959350" y="5867400"/>
          <p14:tracePt t="432748" x="4959350" y="5873750"/>
          <p14:tracePt t="432853" x="4953000" y="5873750"/>
          <p14:tracePt t="432861" x="4946650" y="5880100"/>
          <p14:tracePt t="432878" x="4914900" y="5905500"/>
          <p14:tracePt t="432894" x="4895850" y="5918200"/>
          <p14:tracePt t="432958" x="4889500" y="5918200"/>
          <p14:tracePt t="432966" x="4876800" y="5911850"/>
          <p14:tracePt t="432978" x="4845050" y="5905500"/>
          <p14:tracePt t="432994" x="4838700" y="5899150"/>
          <p14:tracePt t="441384" x="4845050" y="5899150"/>
          <p14:tracePt t="441392" x="4857750" y="5899150"/>
          <p14:tracePt t="441401" x="4895850" y="5899150"/>
          <p14:tracePt t="441417" x="4984750" y="5905500"/>
          <p14:tracePt t="441433" x="5099050" y="5905500"/>
          <p14:tracePt t="441450" x="5187950" y="5918200"/>
          <p14:tracePt t="441467" x="5270500" y="5924550"/>
          <p14:tracePt t="441483" x="5327650" y="5930900"/>
          <p14:tracePt t="441501" x="5365750" y="5937250"/>
          <p14:tracePt t="441516" x="5397500" y="5937250"/>
          <p14:tracePt t="441533" x="5422900" y="5937250"/>
          <p14:tracePt t="441550" x="5435600" y="5937250"/>
          <p14:tracePt t="441567" x="5461000" y="5930900"/>
          <p14:tracePt t="441583" x="5467350" y="5930900"/>
          <p14:tracePt t="441600" x="5486400" y="5918200"/>
          <p14:tracePt t="441617" x="5505450" y="5905500"/>
          <p14:tracePt t="441634" x="5543550" y="5899150"/>
          <p14:tracePt t="441650" x="5581650" y="5899150"/>
          <p14:tracePt t="441667" x="5613400" y="5899150"/>
          <p14:tracePt t="441684" x="5651500" y="5899150"/>
          <p14:tracePt t="441701" x="5689600" y="5899150"/>
          <p14:tracePt t="441717" x="5765800" y="5899150"/>
          <p14:tracePt t="441734" x="5835650" y="5899150"/>
          <p14:tracePt t="441750" x="5924550" y="5899150"/>
          <p14:tracePt t="441767" x="6019800" y="5892800"/>
          <p14:tracePt t="441784" x="6108700" y="5886450"/>
          <p14:tracePt t="441800" x="6197600" y="5886450"/>
          <p14:tracePt t="441817" x="6305550" y="5886450"/>
          <p14:tracePt t="441834" x="6362700" y="5886450"/>
          <p14:tracePt t="441850" x="6381750" y="5880100"/>
          <p14:tracePt t="441867" x="6400800" y="5880100"/>
          <p14:tracePt t="441883" x="6413500" y="5873750"/>
          <p14:tracePt t="441900" x="6445250" y="5867400"/>
          <p14:tracePt t="441917" x="6477000" y="5861050"/>
          <p14:tracePt t="441933" x="6502400" y="5848350"/>
          <p14:tracePt t="441950" x="6527800" y="5835650"/>
          <p14:tracePt t="441967" x="6553200" y="5822950"/>
          <p14:tracePt t="441984" x="6578600" y="5803900"/>
          <p14:tracePt t="442001" x="6597650" y="5791200"/>
          <p14:tracePt t="442017" x="6616700" y="5778500"/>
          <p14:tracePt t="442035" x="6623050" y="5765800"/>
          <p14:tracePt t="442051" x="6635750" y="5753100"/>
          <p14:tracePt t="442070" x="6635750" y="5740400"/>
          <p14:tracePt t="442166" x="6635750" y="5734050"/>
          <p14:tracePt t="442185" x="6635750" y="5721350"/>
          <p14:tracePt t="442201" x="6629400" y="5708650"/>
          <p14:tracePt t="442218" x="6604000" y="5689600"/>
          <p14:tracePt t="442235" x="6584950" y="5670550"/>
          <p14:tracePt t="442252" x="6559550" y="5651500"/>
          <p14:tracePt t="442268" x="6534150" y="5632450"/>
          <p14:tracePt t="442285" x="6515100" y="5626100"/>
          <p14:tracePt t="442301" x="6508750" y="5619750"/>
          <p14:tracePt t="442335" x="6489700" y="5619750"/>
          <p14:tracePt t="442351" x="6457950" y="5619750"/>
          <p14:tracePt t="442368" x="6419850" y="5619750"/>
          <p14:tracePt t="442385" x="6400800" y="5619750"/>
          <p14:tracePt t="442401" x="6388100" y="5619750"/>
          <p14:tracePt t="442418" x="6381750" y="5619750"/>
          <p14:tracePt t="442435" x="6369050" y="5619750"/>
          <p14:tracePt t="442452" x="6350000" y="5619750"/>
          <p14:tracePt t="442468" x="6292850" y="5619750"/>
          <p14:tracePt t="442485" x="6235700" y="5626100"/>
          <p14:tracePt t="442502" x="6178550" y="5632450"/>
          <p14:tracePt t="442519" x="6115050" y="5632450"/>
          <p14:tracePt t="442536" x="6076950" y="5632450"/>
          <p14:tracePt t="442552" x="6057900" y="5626100"/>
          <p14:tracePt t="442570" x="6051550" y="5619750"/>
          <p14:tracePt t="442585" x="6038850" y="5619750"/>
          <p14:tracePt t="442602" x="6019800" y="5613400"/>
          <p14:tracePt t="442618" x="5975350" y="5613400"/>
          <p14:tracePt t="442635" x="5930900" y="5613400"/>
          <p14:tracePt t="442652" x="5905500" y="5613400"/>
          <p14:tracePt t="442669" x="5880100" y="5632450"/>
          <p14:tracePt t="442685" x="5867400" y="5657850"/>
          <p14:tracePt t="442690" x="5867400" y="5670550"/>
          <p14:tracePt t="442702" x="5861050" y="5676900"/>
          <p14:tracePt t="442719" x="5861050" y="5708650"/>
          <p14:tracePt t="442736" x="5854700" y="5740400"/>
          <p14:tracePt t="442752" x="5854700" y="5765800"/>
          <p14:tracePt t="442769" x="5854700" y="5791200"/>
          <p14:tracePt t="442770" x="5854700" y="5803900"/>
          <p14:tracePt t="442786" x="5867400" y="5822950"/>
          <p14:tracePt t="442803" x="5880100" y="5842000"/>
          <p14:tracePt t="442818" x="5886450" y="5861050"/>
          <p14:tracePt t="442835" x="5899150" y="5867400"/>
          <p14:tracePt t="442852" x="5899150" y="5873750"/>
          <p14:tracePt t="442958" x="5905500" y="5873750"/>
          <p14:tracePt t="442971" x="5918200" y="5873750"/>
          <p14:tracePt t="442981" x="5924550" y="5873750"/>
          <p14:tracePt t="442989" x="5937250" y="5873750"/>
          <p14:tracePt t="443003" x="5956300" y="5867400"/>
          <p14:tracePt t="443019" x="5981700" y="5861050"/>
          <p14:tracePt t="443036" x="6019800" y="5842000"/>
          <p14:tracePt t="443052" x="6064250" y="5835650"/>
          <p14:tracePt t="443071" x="6115050" y="5835650"/>
          <p14:tracePt t="443086" x="6165850" y="5835650"/>
          <p14:tracePt t="443102" x="6210300" y="5835650"/>
          <p14:tracePt t="443119" x="6248400" y="5842000"/>
          <p14:tracePt t="443136" x="6280150" y="5848350"/>
          <p14:tracePt t="443152" x="6292850" y="5848350"/>
          <p14:tracePt t="443169" x="6324600" y="5848350"/>
          <p14:tracePt t="443187" x="6375400" y="5848350"/>
          <p14:tracePt t="443202" x="6451600" y="5848350"/>
          <p14:tracePt t="443219" x="6546850" y="5848350"/>
          <p14:tracePt t="443236" x="6718300" y="5835650"/>
          <p14:tracePt t="443252" x="6794500" y="5835650"/>
          <p14:tracePt t="443269" x="6838950" y="5829300"/>
          <p14:tracePt t="443286" x="6845300" y="5829300"/>
          <p14:tracePt t="443351" x="6851650" y="5829300"/>
          <p14:tracePt t="443358" x="6858000" y="5829300"/>
          <p14:tracePt t="443371" x="6877050" y="5822950"/>
          <p14:tracePt t="443386" x="6953250" y="5797550"/>
          <p14:tracePt t="443403" x="7023100" y="5784850"/>
          <p14:tracePt t="443419" x="7048500" y="5784850"/>
          <p14:tracePt t="443471" x="7048500" y="5778500"/>
          <p14:tracePt t="443486" x="7048500" y="5759450"/>
          <p14:tracePt t="443503" x="7048500" y="5721350"/>
          <p14:tracePt t="443521" x="7048500" y="5702300"/>
          <p14:tracePt t="443536" x="7048500" y="5689600"/>
          <p14:tracePt t="443586" x="7035800" y="5689600"/>
          <p14:tracePt t="443603" x="6997700" y="5689600"/>
          <p14:tracePt t="443622" x="6940550" y="5689600"/>
          <p14:tracePt t="443637" x="6889750" y="5683250"/>
          <p14:tracePt t="443655" x="6845300" y="5683250"/>
          <p14:tracePt t="443674" x="6769100" y="5702300"/>
          <p14:tracePt t="443686" x="6756400" y="5702300"/>
          <p14:tracePt t="443705" x="6692900" y="5715000"/>
          <p14:tracePt t="443721" x="6654800" y="5727700"/>
          <p14:tracePt t="443737" x="6629400" y="5727700"/>
          <p14:tracePt t="443753" x="6616700" y="5734050"/>
          <p14:tracePt t="443771" x="6610350" y="5734050"/>
          <p14:tracePt t="443786" x="6604000" y="5740400"/>
          <p14:tracePt t="443803" x="6597650" y="5746750"/>
          <p14:tracePt t="443820" x="6584950" y="5765800"/>
          <p14:tracePt t="443836" x="6578600" y="5778500"/>
          <p14:tracePt t="443853" x="6578600" y="5803900"/>
          <p14:tracePt t="443870" x="6578600" y="5822950"/>
          <p14:tracePt t="443886" x="6584950" y="5835650"/>
          <p14:tracePt t="443903" x="6591300" y="5848350"/>
          <p14:tracePt t="443921" x="6597650" y="5854700"/>
          <p14:tracePt t="443937" x="6597650" y="5861050"/>
          <p14:tracePt t="444492" x="6604000" y="5867400"/>
          <p14:tracePt t="444501" x="6616700" y="5867400"/>
          <p14:tracePt t="444506" x="6629400" y="5873750"/>
          <p14:tracePt t="444520" x="6635750" y="5880100"/>
          <p14:tracePt t="444540" x="6661150" y="5886450"/>
          <p14:tracePt t="444554" x="6680200" y="5886450"/>
          <p14:tracePt t="444571" x="6692900" y="5892800"/>
          <p14:tracePt t="444587" x="6705600" y="5892800"/>
          <p14:tracePt t="445024" x="6699250" y="5892800"/>
          <p14:tracePt t="449907" x="6705600" y="5892800"/>
          <p14:tracePt t="449925" x="6762750" y="5892800"/>
          <p14:tracePt t="449942" x="6800850" y="5892800"/>
          <p14:tracePt t="449958" x="6813550" y="5892800"/>
          <p14:tracePt t="449975" x="6826250" y="5886450"/>
          <p14:tracePt t="449992" x="6832600" y="5886450"/>
          <p14:tracePt t="450008" x="6838950" y="5880100"/>
          <p14:tracePt t="450025" x="6838950" y="5873750"/>
          <p14:tracePt t="450042" x="6845300" y="5873750"/>
          <p14:tracePt t="450128" x="6845300" y="5867400"/>
          <p14:tracePt t="450152" x="6845300" y="5861050"/>
          <p14:tracePt t="450221" x="6838950" y="5861050"/>
          <p14:tracePt t="450262" x="6832600" y="5861050"/>
          <p14:tracePt t="450293" x="6826250" y="5861050"/>
          <p14:tracePt t="450478" x="6819900" y="5861050"/>
          <p14:tracePt t="450486" x="6819900" y="5867400"/>
          <p14:tracePt t="450493" x="6813550" y="5873750"/>
          <p14:tracePt t="450510" x="6813550" y="5880100"/>
          <p14:tracePt t="450525" x="6807200" y="5880100"/>
          <p14:tracePt t="450559" x="6826250" y="5886450"/>
          <p14:tracePt t="450575" x="6908800" y="5905500"/>
          <p14:tracePt t="450592" x="7048500" y="5924550"/>
          <p14:tracePt t="450609" x="7207250" y="5949950"/>
          <p14:tracePt t="450612" x="7296150" y="5962650"/>
          <p14:tracePt t="450626" x="7454900" y="5981700"/>
          <p14:tracePt t="450643" x="7569200" y="5994400"/>
          <p14:tracePt t="450660" x="7645400" y="6007100"/>
          <p14:tracePt t="450676" x="7677150" y="6007100"/>
          <p14:tracePt t="450693" x="7683500" y="6013450"/>
          <p14:tracePt t="454504" x="7696200" y="6013450"/>
          <p14:tracePt t="454529" x="7759700" y="5994400"/>
          <p14:tracePt t="454546" x="7829550" y="5969000"/>
          <p14:tracePt t="454563" x="7893050" y="5949950"/>
          <p14:tracePt t="454579" x="7943850" y="5930900"/>
          <p14:tracePt t="454597" x="7975600" y="5924550"/>
          <p14:tracePt t="454613" x="8013700" y="5911850"/>
          <p14:tracePt t="454615" x="8039100" y="5905500"/>
          <p14:tracePt t="454629" x="8051800" y="5905500"/>
          <p14:tracePt t="454645" x="8121650" y="5892800"/>
          <p14:tracePt t="454662" x="8210550" y="5880100"/>
          <p14:tracePt t="454679" x="8229600" y="5880100"/>
          <p14:tracePt t="454681" x="8261350" y="5867400"/>
          <p14:tracePt t="454695" x="8299450" y="5854700"/>
          <p14:tracePt t="454712" x="8343900" y="5835650"/>
          <p14:tracePt t="454729" x="8382000" y="5829300"/>
          <p14:tracePt t="454745" x="8413750" y="5816600"/>
          <p14:tracePt t="454763" x="8451850" y="5803900"/>
          <p14:tracePt t="454778" x="8464550" y="5797550"/>
          <p14:tracePt t="454851" x="8458200" y="5797550"/>
          <p14:tracePt t="454862" x="8445500" y="5797550"/>
          <p14:tracePt t="454879" x="8394700" y="5797550"/>
          <p14:tracePt t="454896" x="8255000" y="5816600"/>
          <p14:tracePt t="454912" x="8064500" y="5822950"/>
          <p14:tracePt t="454929" x="7772400" y="5829300"/>
          <p14:tracePt t="454946" x="7480300" y="5810250"/>
          <p14:tracePt t="454962" x="7080250" y="5759450"/>
          <p14:tracePt t="454979" x="6794500" y="5708650"/>
          <p14:tracePt t="454996" x="6572250" y="5670550"/>
          <p14:tracePt t="455012" x="6445250" y="5645150"/>
          <p14:tracePt t="455029" x="6324600" y="5632450"/>
          <p14:tracePt t="455046" x="6197600" y="5626100"/>
          <p14:tracePt t="455062" x="6026150" y="5613400"/>
          <p14:tracePt t="455079" x="5918200" y="5600700"/>
          <p14:tracePt t="455098" x="5842000" y="5581650"/>
          <p14:tracePt t="455129" x="5842000" y="5568950"/>
          <p14:tracePt t="455148" x="5892800" y="5543550"/>
          <p14:tracePt t="455163" x="5930900" y="5537200"/>
          <p14:tracePt t="455181" x="5937250" y="5537200"/>
          <p14:tracePt t="455196" x="5930900" y="5537200"/>
          <p14:tracePt t="455214" x="5911850" y="5556250"/>
          <p14:tracePt t="455229" x="5899150" y="5568950"/>
          <p14:tracePt t="455248" x="5886450" y="5581650"/>
          <p14:tracePt t="455293" x="5880100" y="5581650"/>
          <p14:tracePt t="455314" x="5867400" y="5600700"/>
          <p14:tracePt t="455330" x="5848350" y="5619750"/>
          <p14:tracePt t="455346" x="5803900" y="5664200"/>
          <p14:tracePt t="455362" x="5797550" y="5676900"/>
          <p14:tracePt t="455365" x="5791200" y="5689600"/>
          <p14:tracePt t="455381" x="5784850" y="5715000"/>
          <p14:tracePt t="455396" x="5784850" y="5734050"/>
          <p14:tracePt t="455413" x="5791200" y="5753100"/>
          <p14:tracePt t="455431" x="5822950" y="5778500"/>
          <p14:tracePt t="455448" x="5867400" y="5803900"/>
          <p14:tracePt t="455463" x="5911850" y="5822950"/>
          <p14:tracePt t="455479" x="5956300" y="5835650"/>
          <p14:tracePt t="455498" x="6000750" y="5842000"/>
          <p14:tracePt t="455501" x="6013450" y="5848350"/>
          <p14:tracePt t="455513" x="6032500" y="5848350"/>
          <p14:tracePt t="455529" x="6089650" y="5848350"/>
          <p14:tracePt t="455546" x="6153150" y="5848350"/>
          <p14:tracePt t="455563" x="6203950" y="5848350"/>
          <p14:tracePt t="455580" x="6299200" y="5854700"/>
          <p14:tracePt t="455598" x="6311900" y="5861050"/>
          <p14:tracePt t="455696" x="6318250" y="5861050"/>
          <p14:tracePt t="455706" x="6324600" y="5861050"/>
          <p14:tracePt t="455714" x="6343650" y="5861050"/>
          <p14:tracePt t="455730" x="6394450" y="5861050"/>
          <p14:tracePt t="455747" x="6451600" y="5861050"/>
          <p14:tracePt t="455763" x="6508750" y="5861050"/>
          <p14:tracePt t="455767" x="6534150" y="5861050"/>
          <p14:tracePt t="455782" x="6591300" y="5867400"/>
          <p14:tracePt t="455797" x="6604000" y="5867400"/>
          <p14:tracePt t="455813" x="6629400" y="5873750"/>
          <p14:tracePt t="455832" x="6648450" y="5873750"/>
          <p14:tracePt t="455848" x="6673850" y="5873750"/>
          <p14:tracePt t="455865" x="6711950" y="5873750"/>
          <p14:tracePt t="455880" x="6750050" y="5873750"/>
          <p14:tracePt t="455897" x="6794500" y="5867400"/>
          <p14:tracePt t="455913" x="6813550" y="5861050"/>
          <p14:tracePt t="455930" x="6838950" y="5848350"/>
          <p14:tracePt t="455946" x="6858000" y="5848350"/>
          <p14:tracePt t="455963" x="6864350" y="5842000"/>
          <p14:tracePt t="455980" x="6870700" y="5835650"/>
          <p14:tracePt t="455996" x="6883400" y="5835650"/>
          <p14:tracePt t="456013" x="6889750" y="5822950"/>
          <p14:tracePt t="456030" x="6896100" y="5803900"/>
          <p14:tracePt t="456047" x="6902450" y="5778500"/>
          <p14:tracePt t="456064" x="6896100" y="5734050"/>
          <p14:tracePt t="456080" x="6889750" y="5721350"/>
          <p14:tracePt t="456100" x="6883400" y="5695950"/>
          <p14:tracePt t="456115" x="6864350" y="5670550"/>
          <p14:tracePt t="456129" x="6845300" y="5645150"/>
          <p14:tracePt t="456146" x="6832600" y="5626100"/>
          <p14:tracePt t="456167" x="6813550" y="5607050"/>
          <p14:tracePt t="456169" x="6807200" y="5607050"/>
          <p14:tracePt t="456179" x="6788150" y="5600700"/>
          <p14:tracePt t="456196" x="6731000" y="5600700"/>
          <p14:tracePt t="456212" x="6661150" y="5600700"/>
          <p14:tracePt t="456229" x="6572250" y="5607050"/>
          <p14:tracePt t="456246" x="6502400" y="5607050"/>
          <p14:tracePt t="456263" x="6445250" y="5613400"/>
          <p14:tracePt t="456280" x="6413500" y="5613400"/>
          <p14:tracePt t="456296" x="6400800" y="5613400"/>
          <p14:tracePt t="456330" x="6388100" y="5626100"/>
          <p14:tracePt t="456346" x="6356350" y="5657850"/>
          <p14:tracePt t="456364" x="6311900" y="5702300"/>
          <p14:tracePt t="456365" x="6286500" y="5721350"/>
          <p14:tracePt t="456379" x="6280150" y="5727700"/>
          <p14:tracePt t="456396" x="6254750" y="5759450"/>
          <p14:tracePt t="456413" x="6248400" y="5778500"/>
          <p14:tracePt t="456429" x="6248400" y="5791200"/>
          <p14:tracePt t="456447" x="6267450" y="5803900"/>
          <p14:tracePt t="456463" x="6311900" y="5822950"/>
          <p14:tracePt t="456480" x="6324600" y="5829300"/>
          <p14:tracePt t="456496" x="6400800" y="5861050"/>
          <p14:tracePt t="456513" x="6451600" y="5873750"/>
          <p14:tracePt t="456530" x="6546850" y="5899150"/>
          <p14:tracePt t="456546" x="6705600" y="5924550"/>
          <p14:tracePt t="456563" x="6896100" y="5937250"/>
          <p14:tracePt t="456579" x="7086600" y="5949950"/>
          <p14:tracePt t="456597" x="7251700" y="5949950"/>
          <p14:tracePt t="456614" x="7283450" y="5937250"/>
          <p14:tracePt t="456615" x="7289800" y="5930900"/>
          <p14:tracePt t="456632" x="7296150" y="5905500"/>
          <p14:tracePt t="456646" x="7296150" y="5899150"/>
          <p14:tracePt t="456663" x="7296150" y="5880100"/>
          <p14:tracePt t="456680" x="7296150" y="5848350"/>
          <p14:tracePt t="456696" x="7346950" y="5822950"/>
          <p14:tracePt t="456712" x="7512050" y="5810250"/>
          <p14:tracePt t="456730" x="7734300" y="5822950"/>
          <p14:tracePt t="456747" x="8013700" y="5848350"/>
          <p14:tracePt t="456763" x="8318500" y="5886450"/>
          <p14:tracePt t="456783" x="8585200" y="5911850"/>
          <p14:tracePt t="456799" x="8820150" y="5918200"/>
          <p14:tracePt t="456812" x="8997950" y="5899150"/>
          <p14:tracePt t="456830" x="9156700" y="5854700"/>
          <p14:tracePt t="456847" x="9334500" y="5803900"/>
          <p14:tracePt t="456863" x="9537700" y="5759450"/>
          <p14:tracePt t="456880" x="9753600" y="5740400"/>
          <p14:tracePt t="456882" x="9829800" y="5740400"/>
          <p14:tracePt t="456901" x="9963150" y="5734050"/>
          <p14:tracePt t="456914" x="10001250" y="5734050"/>
          <p14:tracePt t="456993" x="10007600" y="5734050"/>
          <p14:tracePt t="457001" x="10013950" y="5734050"/>
          <p14:tracePt t="457014" x="10045700" y="5727700"/>
          <p14:tracePt t="457031" x="10064750" y="5727700"/>
          <p14:tracePt t="457050" x="10071100" y="5727700"/>
          <p14:tracePt t="457065" x="10083800" y="5727700"/>
          <p14:tracePt t="457081" x="10096500" y="5727700"/>
          <p14:tracePt t="457097" x="10109200" y="5727700"/>
          <p14:tracePt t="457118" x="10115550" y="5727700"/>
          <p14:tracePt t="457185" x="10115550" y="5721350"/>
          <p14:tracePt t="457202" x="10109200" y="5715000"/>
          <p14:tracePt t="457208" x="10083800" y="5708650"/>
          <p14:tracePt t="457217" x="10064750" y="5695950"/>
          <p14:tracePt t="457231" x="10039350" y="5689600"/>
          <p14:tracePt t="457251" x="9944100" y="5657850"/>
          <p14:tracePt t="457265" x="9855200" y="5626100"/>
          <p14:tracePt t="457281" x="9785350" y="5607050"/>
          <p14:tracePt t="457298" x="9702800" y="5594350"/>
          <p14:tracePt t="457318" x="9632950" y="5594350"/>
          <p14:tracePt t="457331" x="9563100" y="5588000"/>
          <p14:tracePt t="457348" x="9499600" y="5588000"/>
          <p14:tracePt t="457368" x="9442450" y="5594350"/>
          <p14:tracePt t="457382" x="9404350" y="5613400"/>
          <p14:tracePt t="457402" x="9366250" y="5664200"/>
          <p14:tracePt t="457414" x="9353550" y="5695950"/>
          <p14:tracePt t="457431" x="9340850" y="5746750"/>
          <p14:tracePt t="457448" x="9334500" y="5829300"/>
          <p14:tracePt t="457465" x="9340850" y="5886450"/>
          <p14:tracePt t="457482" x="9359900" y="5930900"/>
          <p14:tracePt t="457498" x="9398000" y="5962650"/>
          <p14:tracePt t="457515" x="9436100" y="5975350"/>
          <p14:tracePt t="457531" x="9556750" y="5988050"/>
          <p14:tracePt t="457547" x="9709150" y="5988050"/>
          <p14:tracePt t="457568" x="9867900" y="5988050"/>
          <p14:tracePt t="457581" x="10026650" y="5956300"/>
          <p14:tracePt t="457598" x="10115550" y="5924550"/>
          <p14:tracePt t="457614" x="10166350" y="5899150"/>
          <p14:tracePt t="457621" x="10172700" y="5886450"/>
          <p14:tracePt t="457631" x="10179050" y="5880100"/>
          <p14:tracePt t="457648" x="10191750" y="5867400"/>
          <p14:tracePt t="457665" x="10191750" y="5854700"/>
          <p14:tracePt t="457682" x="10191750" y="5842000"/>
          <p14:tracePt t="457698" x="10191750" y="5829300"/>
          <p14:tracePt t="457718" x="10179050" y="5810250"/>
          <p14:tracePt t="457735" x="10160000" y="5797550"/>
          <p14:tracePt t="457748" x="10121900" y="5778500"/>
          <p14:tracePt t="457764" x="10096500" y="5772150"/>
          <p14:tracePt t="457781" x="10064750" y="5759450"/>
          <p14:tracePt t="457802" x="10045700" y="5753100"/>
          <p14:tracePt t="457814" x="10026650" y="5746750"/>
          <p14:tracePt t="457835" x="10013950" y="5746750"/>
          <p14:tracePt t="457848" x="10001250" y="5746750"/>
          <p14:tracePt t="457865" x="9994900" y="5746750"/>
          <p14:tracePt t="457881" x="9988550" y="5746750"/>
          <p14:tracePt t="457898" x="9982200" y="5746750"/>
          <p14:tracePt t="457915" x="9975850" y="5746750"/>
          <p14:tracePt t="457931" x="9969500" y="5746750"/>
          <p14:tracePt t="457948" x="9969500" y="5740400"/>
          <p14:tracePt t="457953" x="9963150" y="5740400"/>
          <p14:tracePt t="457965" x="9956800" y="5740400"/>
          <p14:tracePt t="457982" x="9937750" y="5734050"/>
          <p14:tracePt t="457999" x="9925050" y="5734050"/>
          <p14:tracePt t="458015" x="9918700" y="5734050"/>
          <p14:tracePt t="458031" x="9912350" y="5734050"/>
          <p14:tracePt t="458048" x="9899650" y="5734050"/>
          <p14:tracePt t="458065" x="9886950" y="5734050"/>
          <p14:tracePt t="458081" x="9880600" y="5734050"/>
          <p14:tracePt t="458098" x="9874250" y="5734050"/>
          <p14:tracePt t="458132" x="9867900" y="5734050"/>
          <p14:tracePt t="458149" x="9848850" y="5734050"/>
          <p14:tracePt t="458165" x="9804400" y="5734050"/>
          <p14:tracePt t="458182" x="9734550" y="5740400"/>
          <p14:tracePt t="458198" x="9658350" y="5746750"/>
          <p14:tracePt t="458215" x="9582150" y="5746750"/>
          <p14:tracePt t="458232" x="9461500" y="5746750"/>
          <p14:tracePt t="458250" x="9417050" y="5746750"/>
          <p14:tracePt t="458265" x="9391650" y="5746750"/>
          <p14:tracePt t="458281" x="9385300" y="5746750"/>
          <p14:tracePt t="459810" x="9385300" y="5753100"/>
          <p14:tracePt t="459818" x="9391650" y="5759450"/>
          <p14:tracePt t="459833" x="9417050" y="5784850"/>
          <p14:tracePt t="459850" x="9429750" y="5791200"/>
          <p14:tracePt t="459867" x="9455150" y="5791200"/>
          <p14:tracePt t="459883" x="9505950" y="5784850"/>
          <p14:tracePt t="459901" x="9544050" y="5772150"/>
          <p14:tracePt t="459917" x="9582150" y="5753100"/>
          <p14:tracePt t="459933" x="9601200" y="5746750"/>
          <p14:tracePt t="459938" x="9607550" y="5740400"/>
          <p14:tracePt t="459950" x="9613900" y="5740400"/>
          <p14:tracePt t="460020" x="9607550" y="5734050"/>
          <p14:tracePt t="460026" x="9594850" y="5734050"/>
          <p14:tracePt t="460050" x="9505950" y="5715000"/>
          <p14:tracePt t="460067" x="9448800" y="5702300"/>
          <p14:tracePt t="460083" x="9410700" y="5695950"/>
          <p14:tracePt t="460101" x="9378950" y="5695950"/>
          <p14:tracePt t="460116" x="9372600" y="5695950"/>
          <p14:tracePt t="460133" x="9366250" y="5695950"/>
          <p14:tracePt t="464990" x="9359900" y="5683250"/>
          <p14:tracePt t="464999" x="9340850" y="5664200"/>
          <p14:tracePt t="465007" x="9315450" y="5645150"/>
          <p14:tracePt t="465022" x="9251950" y="5594350"/>
          <p14:tracePt t="465040" x="9201150" y="5549900"/>
          <p14:tracePt t="465054" x="9163050" y="5524500"/>
          <p14:tracePt t="465072" x="9144000" y="5511800"/>
          <p14:tracePt t="465088" x="9067800" y="5499100"/>
          <p14:tracePt t="465105" x="8896350" y="5473700"/>
          <p14:tracePt t="465121" x="8629650" y="5416550"/>
          <p14:tracePt t="465137" x="8229600" y="5321300"/>
          <p14:tracePt t="465155" x="7753350" y="5194300"/>
          <p14:tracePt t="465173" x="7010400" y="4978400"/>
          <p14:tracePt t="465188" x="6832600" y="4927600"/>
          <p14:tracePt t="465204" x="6419850" y="4794250"/>
          <p14:tracePt t="465221" x="6045200" y="4679950"/>
          <p14:tracePt t="465238" x="5657850" y="4591050"/>
          <p14:tracePt t="465256" x="5346700" y="4559300"/>
          <p14:tracePt t="465271" x="5073650" y="4559300"/>
          <p14:tracePt t="465287" x="4838700" y="4565650"/>
          <p14:tracePt t="465306" x="4546600" y="4597400"/>
          <p14:tracePt t="465321" x="4330700" y="4616450"/>
          <p14:tracePt t="465338" x="4146550" y="4635500"/>
          <p14:tracePt t="465354" x="4032250" y="4641850"/>
          <p14:tracePt t="465374" x="3975100" y="4648200"/>
          <p14:tracePt t="465388" x="3949700" y="4648200"/>
          <p14:tracePt t="465404" x="3905250" y="4648200"/>
          <p14:tracePt t="465421" x="3759200" y="4641850"/>
          <p14:tracePt t="465439" x="3390900" y="4622800"/>
          <p14:tracePt t="465455" x="3111500" y="4616450"/>
          <p14:tracePt t="465473" x="2882900" y="4616450"/>
          <p14:tracePt t="465488" x="2679700" y="4616450"/>
          <p14:tracePt t="465505" x="2590800" y="4622800"/>
          <p14:tracePt t="465523" x="2546350" y="4635500"/>
          <p14:tracePt t="465576" x="2540000" y="4641850"/>
          <p14:tracePt t="465588" x="2533650" y="4641850"/>
          <p14:tracePt t="465604" x="2514600" y="4648200"/>
          <p14:tracePt t="465621" x="2495550" y="4648200"/>
          <p14:tracePt t="465655" x="2495550" y="4610100"/>
          <p14:tracePt t="465672" x="2514600" y="4540250"/>
          <p14:tracePt t="465688" x="2533650" y="4495800"/>
          <p14:tracePt t="465705" x="2546350" y="4470400"/>
          <p14:tracePt t="465723" x="2546350" y="4464050"/>
          <p14:tracePt t="465851" x="2546350" y="4470400"/>
          <p14:tracePt t="465871" x="2546350" y="4476750"/>
          <p14:tracePt t="465891" x="2540000" y="4483100"/>
          <p14:tracePt t="465905" x="2533650" y="4489450"/>
          <p14:tracePt t="465922" x="2527300" y="4495800"/>
          <p14:tracePt t="466005" x="2501900" y="4508500"/>
          <p14:tracePt t="466013" x="2489200" y="4508500"/>
          <p14:tracePt t="466022" x="2438400" y="4514850"/>
          <p14:tracePt t="466038" x="2317750" y="4521200"/>
          <p14:tracePt t="466055" x="2165350" y="4514850"/>
          <p14:tracePt t="466072" x="2038350" y="4489450"/>
          <p14:tracePt t="466088" x="1943100" y="4445000"/>
          <p14:tracePt t="466092" x="1911350" y="4413250"/>
          <p14:tracePt t="466107" x="1892300" y="4387850"/>
          <p14:tracePt t="466122" x="1860550" y="4318000"/>
          <p14:tracePt t="466139" x="1790700" y="4235450"/>
          <p14:tracePt t="466142" x="1733550" y="4184650"/>
          <p14:tracePt t="466155" x="1638300" y="4121150"/>
          <p14:tracePt t="466158" x="1555750" y="4076700"/>
          <p14:tracePt t="466172" x="1327150" y="3981450"/>
          <p14:tracePt t="466190" x="1130300" y="3898900"/>
          <p14:tracePt t="466205" x="971550" y="3835400"/>
          <p14:tracePt t="466222" x="889000" y="3790950"/>
          <p14:tracePt t="466239" x="889000" y="3778250"/>
          <p14:tracePt t="466255" x="901700" y="3765550"/>
          <p14:tracePt t="466272" x="920750" y="3759200"/>
          <p14:tracePt t="466305" x="914400" y="3759200"/>
          <p14:tracePt t="466322" x="908050" y="3765550"/>
          <p14:tracePt t="466338" x="895350" y="3771900"/>
          <p14:tracePt t="466356" x="889000" y="3771900"/>
          <p14:tracePt t="466411" x="889000" y="3778250"/>
          <p14:tracePt t="466422" x="895350" y="3778250"/>
          <p14:tracePt t="466439" x="908050" y="3784600"/>
          <p14:tracePt t="466455" x="927100" y="3790950"/>
          <p14:tracePt t="466472" x="939800" y="3797300"/>
          <p14:tracePt t="466489" x="965200" y="3797300"/>
          <p14:tracePt t="466506" x="1009650" y="3784600"/>
          <p14:tracePt t="466509" x="1035050" y="3771900"/>
          <p14:tracePt t="466522" x="1066800" y="3752850"/>
          <p14:tracePt t="466539" x="1079500" y="3733800"/>
          <p14:tracePt t="466555" x="1079500" y="3727450"/>
          <p14:tracePt t="466589" x="1047750" y="3714750"/>
          <p14:tracePt t="466605" x="1003300" y="3714750"/>
          <p14:tracePt t="466623" x="971550" y="3708400"/>
          <p14:tracePt t="466629" x="952500" y="3702050"/>
          <p14:tracePt t="466640" x="939800" y="3702050"/>
          <p14:tracePt t="466655" x="927100" y="3695700"/>
          <p14:tracePt t="466672" x="914400" y="3689350"/>
          <p14:tracePt t="466689" x="876300" y="3689350"/>
          <p14:tracePt t="466706" x="812800" y="3689350"/>
          <p14:tracePt t="466723" x="736600" y="3695700"/>
          <p14:tracePt t="466739" x="673100" y="3695700"/>
          <p14:tracePt t="466756" x="622300" y="3695700"/>
          <p14:tracePt t="466807" x="635000" y="3702050"/>
          <p14:tracePt t="466822" x="673100" y="3721100"/>
          <p14:tracePt t="466839" x="736600" y="3752850"/>
          <p14:tracePt t="466856" x="787400" y="3790950"/>
          <p14:tracePt t="466872" x="812800" y="3841750"/>
          <p14:tracePt t="466889" x="812800" y="3892550"/>
          <p14:tracePt t="466905" x="787400" y="3937000"/>
          <p14:tracePt t="466922" x="749300" y="3975100"/>
          <p14:tracePt t="466939" x="717550" y="4006850"/>
          <p14:tracePt t="466956" x="685800" y="4038600"/>
          <p14:tracePt t="466973" x="673100" y="4057650"/>
          <p14:tracePt t="466975" x="666750" y="4070350"/>
          <p14:tracePt t="466989" x="666750" y="4076700"/>
          <p14:tracePt t="467005" x="660400" y="4076700"/>
          <p14:tracePt t="467007" x="660400" y="4083050"/>
          <p14:tracePt t="467077" x="666750" y="4083050"/>
          <p14:tracePt t="467083" x="679450" y="4083050"/>
          <p14:tracePt t="467091" x="698500" y="4076700"/>
          <p14:tracePt t="467106" x="717550" y="4076700"/>
          <p14:tracePt t="467123" x="793750" y="4070350"/>
          <p14:tracePt t="467139" x="850900" y="4070350"/>
          <p14:tracePt t="467157" x="895350" y="4089400"/>
          <p14:tracePt t="467173" x="927100" y="4102100"/>
          <p14:tracePt t="467189" x="946150" y="4114800"/>
          <p14:tracePt t="467206" x="958850" y="4127500"/>
          <p14:tracePt t="467223" x="965200" y="4140200"/>
          <p14:tracePt t="467256" x="971550" y="4140200"/>
          <p14:tracePt t="467347" x="990600" y="4152900"/>
          <p14:tracePt t="467354" x="1003300" y="4159250"/>
          <p14:tracePt t="467360" x="1047750" y="4184650"/>
          <p14:tracePt t="467373" x="1098550" y="4203700"/>
          <p14:tracePt t="467389" x="1231900" y="4254500"/>
          <p14:tracePt t="467407" x="1365250" y="4305300"/>
          <p14:tracePt t="467423" x="1549400" y="4362450"/>
          <p14:tracePt t="467439" x="1752600" y="4406900"/>
          <p14:tracePt t="467456" x="2241550" y="4489450"/>
          <p14:tracePt t="467472" x="2425700" y="4521200"/>
          <p14:tracePt t="467476" x="2609850" y="4546600"/>
          <p14:tracePt t="467490" x="2901950" y="4591050"/>
          <p14:tracePt t="467506" x="3200400" y="4648200"/>
          <p14:tracePt t="467523" x="3365500" y="4686300"/>
          <p14:tracePt t="467539" x="3422650" y="4699000"/>
          <p14:tracePt t="467590" x="3429000" y="4711700"/>
          <p14:tracePt t="467606" x="3479800" y="4743450"/>
          <p14:tracePt t="467624" x="3587750" y="4800600"/>
          <p14:tracePt t="467640" x="3702050" y="4851400"/>
          <p14:tracePt t="467656" x="3803650" y="4902200"/>
          <p14:tracePt t="467673" x="3886200" y="4940300"/>
          <p14:tracePt t="467690" x="3943350" y="4959350"/>
          <p14:tracePt t="467706" x="4051300" y="4991100"/>
          <p14:tracePt t="467722" x="4292600" y="5041900"/>
          <p14:tracePt t="467739" x="4603750" y="5105400"/>
          <p14:tracePt t="467756" x="4965700" y="5168900"/>
          <p14:tracePt t="467773" x="5270500" y="5232400"/>
          <p14:tracePt t="467790" x="5588000" y="5295900"/>
          <p14:tracePt t="467807" x="5778500" y="5327650"/>
          <p14:tracePt t="467824" x="5880100" y="5327650"/>
          <p14:tracePt t="467840" x="5886450" y="5327650"/>
          <p14:tracePt t="467906" x="5886450" y="5334000"/>
          <p14:tracePt t="467923" x="5905500" y="5353050"/>
          <p14:tracePt t="467941" x="5937250" y="5384800"/>
          <p14:tracePt t="467957" x="5975350" y="5403850"/>
          <p14:tracePt t="467973" x="5994400" y="5410200"/>
          <p14:tracePt t="467990" x="6013450" y="5416550"/>
          <p14:tracePt t="468008" x="6038850" y="5422900"/>
          <p14:tracePt t="468023" x="6083300" y="5422900"/>
          <p14:tracePt t="468040" x="6159500" y="5422900"/>
          <p14:tracePt t="468057" x="6292850" y="5422900"/>
          <p14:tracePt t="468073" x="6477000" y="5441950"/>
          <p14:tracePt t="468090" x="6673850" y="5461000"/>
          <p14:tracePt t="468106" x="6826250" y="5473700"/>
          <p14:tracePt t="468123" x="6953250" y="5486400"/>
          <p14:tracePt t="468140" x="7054850" y="5486400"/>
          <p14:tracePt t="468157" x="7118350" y="5461000"/>
          <p14:tracePt t="468174" x="7289800" y="5353050"/>
          <p14:tracePt t="468190" x="7467600" y="5238750"/>
          <p14:tracePt t="468207" x="7607300" y="5137150"/>
          <p14:tracePt t="468223" x="7702550" y="5035550"/>
          <p14:tracePt t="468240" x="7727950" y="4972050"/>
          <p14:tracePt t="468257" x="7727950" y="4927600"/>
          <p14:tracePt t="468274" x="7721600" y="4921250"/>
          <p14:tracePt t="468290" x="7708900" y="4914900"/>
          <p14:tracePt t="468307" x="7670800" y="4914900"/>
          <p14:tracePt t="468324" x="7626350" y="4908550"/>
          <p14:tracePt t="468342" x="7575550" y="4895850"/>
          <p14:tracePt t="468345" x="7537450" y="4876800"/>
          <p14:tracePt t="468357" x="7486650" y="4857750"/>
          <p14:tracePt t="468376" x="7391400" y="4819650"/>
          <p14:tracePt t="468394" x="7302500" y="4768850"/>
          <p14:tracePt t="468407" x="7270750" y="4749800"/>
          <p14:tracePt t="468424" x="7207250" y="4730750"/>
          <p14:tracePt t="468441" x="7112000" y="4718050"/>
          <p14:tracePt t="468457" x="7048500" y="4711700"/>
          <p14:tracePt t="468474" x="7004050" y="4718050"/>
          <p14:tracePt t="468490" x="6985000" y="4737100"/>
          <p14:tracePt t="468507" x="6965950" y="4762500"/>
          <p14:tracePt t="468524" x="6953250" y="4794250"/>
          <p14:tracePt t="468540" x="6953250" y="4813300"/>
          <p14:tracePt t="468557" x="6953250" y="4845050"/>
          <p14:tracePt t="468575" x="6953250" y="4870450"/>
          <p14:tracePt t="468591" x="6946900" y="4889500"/>
          <p14:tracePt t="468607" x="6915150" y="4921250"/>
          <p14:tracePt t="468624" x="6877050" y="4946650"/>
          <p14:tracePt t="468627" x="6864350" y="4959350"/>
          <p14:tracePt t="468640" x="6845300" y="4965700"/>
          <p14:tracePt t="468657" x="6800850" y="4984750"/>
          <p14:tracePt t="468675" x="6756400" y="4997450"/>
          <p14:tracePt t="468691" x="6718300" y="5003800"/>
          <p14:tracePt t="468707" x="6699250" y="5010150"/>
          <p14:tracePt t="468724" x="6680200" y="5016500"/>
          <p14:tracePt t="468740" x="6667500" y="5016500"/>
          <p14:tracePt t="468757" x="6661150" y="5016500"/>
          <p14:tracePt t="468775" x="6642100" y="5016500"/>
          <p14:tracePt t="468779" x="6635750" y="5010150"/>
          <p14:tracePt t="468791" x="6629400" y="5003800"/>
          <p14:tracePt t="468807" x="6610350" y="4991100"/>
          <p14:tracePt t="468857" x="6591300" y="4997450"/>
          <p14:tracePt t="468874" x="6559550" y="5010150"/>
          <p14:tracePt t="468890" x="6502400" y="5035550"/>
          <p14:tracePt t="468907" x="6445250" y="5060950"/>
          <p14:tracePt t="468924" x="6388100" y="5086350"/>
          <p14:tracePt t="468941" x="6337300" y="5105400"/>
          <p14:tracePt t="468957" x="6311900" y="5118100"/>
          <p14:tracePt t="468974" x="6299200" y="5130800"/>
          <p14:tracePt t="468991" x="6273800" y="5143500"/>
          <p14:tracePt t="469007" x="6248400" y="5156200"/>
          <p14:tracePt t="469010" x="6242050" y="5162550"/>
          <p14:tracePt t="469024" x="6235700" y="5162550"/>
          <p14:tracePt t="469041" x="6229350" y="5162550"/>
          <p14:tracePt t="469087" x="6229350" y="5168900"/>
          <p14:tracePt t="469108" x="6242050" y="5175250"/>
          <p14:tracePt t="469124" x="6254750" y="5181600"/>
          <p14:tracePt t="469141" x="6280150" y="5181600"/>
          <p14:tracePt t="469158" x="6330950" y="5175250"/>
          <p14:tracePt t="469176" x="6381750" y="5156200"/>
          <p14:tracePt t="469193" x="6451600" y="5118100"/>
          <p14:tracePt t="469208" x="6546850" y="5067300"/>
          <p14:tracePt t="469226" x="6610350" y="5029200"/>
          <p14:tracePt t="469241" x="6686550" y="4959350"/>
          <p14:tracePt t="469258" x="6699250" y="4927600"/>
          <p14:tracePt t="469274" x="6680200" y="4908550"/>
          <p14:tracePt t="469291" x="6642100" y="4895850"/>
          <p14:tracePt t="469308" x="6597650" y="4889500"/>
          <p14:tracePt t="469324" x="6553200" y="4883150"/>
          <p14:tracePt t="469343" x="6534150" y="4883150"/>
          <p14:tracePt t="473189" x="6540500" y="4876800"/>
          <p14:tracePt t="473197" x="6578600" y="4864100"/>
          <p14:tracePt t="473212" x="6705600" y="4851400"/>
          <p14:tracePt t="473227" x="6883400" y="4857750"/>
          <p14:tracePt t="473244" x="7118350" y="4883150"/>
          <p14:tracePt t="473263" x="7346950" y="4921250"/>
          <p14:tracePt t="473278" x="7493000" y="4953000"/>
          <p14:tracePt t="473294" x="7607300" y="4984750"/>
          <p14:tracePt t="473312" x="7670800" y="5010150"/>
          <p14:tracePt t="473328" x="7696200" y="5029200"/>
          <p14:tracePt t="473344" x="7708900" y="5048250"/>
          <p14:tracePt t="473361" x="7715250" y="5067300"/>
          <p14:tracePt t="473378" x="7715250" y="5092700"/>
          <p14:tracePt t="473395" x="7708900" y="5118100"/>
          <p14:tracePt t="473412" x="7696200" y="5168900"/>
          <p14:tracePt t="473428" x="7683500" y="5251450"/>
          <p14:tracePt t="473445" x="7677150" y="5327650"/>
          <p14:tracePt t="473461" x="7677150" y="5403850"/>
          <p14:tracePt t="473477" x="7677150" y="5454650"/>
          <p14:tracePt t="473494" x="7677150" y="5486400"/>
          <p14:tracePt t="473511" x="7677150" y="5505450"/>
          <p14:tracePt t="473528" x="7677150" y="5518150"/>
          <p14:tracePt t="473578" x="7677150" y="5524500"/>
          <p14:tracePt t="473595" x="7683500" y="5537200"/>
          <p14:tracePt t="473612" x="7689850" y="5556250"/>
          <p14:tracePt t="473628" x="7696200" y="5568950"/>
          <p14:tracePt t="473645" x="7702550" y="5581650"/>
          <p14:tracePt t="473663" x="7734300" y="5607050"/>
          <p14:tracePt t="473678" x="7867650" y="5664200"/>
          <p14:tracePt t="473695" x="8115300" y="5734050"/>
          <p14:tracePt t="473711" x="8375650" y="5797550"/>
          <p14:tracePt t="473728" x="8667750" y="5886450"/>
          <p14:tracePt t="473745" x="8947150" y="5969000"/>
          <p14:tracePt t="473761" x="9150350" y="6038850"/>
          <p14:tracePt t="473778" x="9264650" y="6083300"/>
          <p14:tracePt t="473795" x="9334500" y="6115050"/>
          <p14:tracePt t="473812" x="9372600" y="6134100"/>
          <p14:tracePt t="473829" x="9398000" y="6153150"/>
          <p14:tracePt t="473934" x="9404350" y="6153150"/>
          <p14:tracePt t="474049" x="9404350" y="6159500"/>
          <p14:tracePt t="474065" x="9417050" y="6159500"/>
          <p14:tracePt t="474073" x="9436100" y="6159500"/>
          <p14:tracePt t="474081" x="9455150" y="6165850"/>
          <p14:tracePt t="474095" x="9480550" y="6165850"/>
          <p14:tracePt t="474111" x="9518650" y="6165850"/>
          <p14:tracePt t="474131" x="9556750" y="6165850"/>
          <p14:tracePt t="474145" x="9588500" y="6165850"/>
          <p14:tracePt t="474162" x="9620250" y="6159500"/>
          <p14:tracePt t="474178" x="9639300" y="6153150"/>
          <p14:tracePt t="474195" x="9658350" y="6140450"/>
          <p14:tracePt t="474212" x="9671050" y="6134100"/>
          <p14:tracePt t="474230" x="9683750" y="6127750"/>
          <p14:tracePt t="474247" x="9690100" y="6121400"/>
          <p14:tracePt t="474250" x="9696450" y="6115050"/>
          <p14:tracePt t="474262" x="9696450" y="6108700"/>
          <p14:tracePt t="474278" x="9702800" y="6108700"/>
          <p14:tracePt t="474297" x="9709150" y="6102350"/>
          <p14:tracePt t="474313" x="9709150" y="6096000"/>
          <p14:tracePt t="474329" x="9715500" y="6089650"/>
          <p14:tracePt t="474345" x="9721850" y="6083300"/>
          <p14:tracePt t="474362" x="9728200" y="6064250"/>
          <p14:tracePt t="474379" x="9747250" y="6045200"/>
          <p14:tracePt t="474395" x="9766300" y="6019800"/>
          <p14:tracePt t="474412" x="9779000" y="6000750"/>
          <p14:tracePt t="474429" x="9791700" y="5981700"/>
          <p14:tracePt t="474446" x="9791700" y="5969000"/>
          <p14:tracePt t="474464" x="9798050" y="5956300"/>
          <p14:tracePt t="474479" x="9804400" y="5943600"/>
          <p14:tracePt t="474483" x="9804400" y="5937250"/>
          <p14:tracePt t="474513" x="9810750" y="5930900"/>
          <p14:tracePt t="474529" x="9810750" y="5918200"/>
          <p14:tracePt t="474573" x="9810750" y="5911850"/>
          <p14:tracePt t="474582" x="9810750" y="5899150"/>
          <p14:tracePt t="474597" x="9798050" y="5867400"/>
          <p14:tracePt t="474612" x="9779000" y="5829300"/>
          <p14:tracePt t="474629" x="9766300" y="5810250"/>
          <p14:tracePt t="474631" x="9753600" y="5791200"/>
          <p14:tracePt t="474645" x="9721850" y="5759450"/>
          <p14:tracePt t="474662" x="9690100" y="5734050"/>
          <p14:tracePt t="474679" x="9658350" y="5715000"/>
          <p14:tracePt t="474684" x="9639300" y="5708650"/>
          <p14:tracePt t="474697" x="9613900" y="5702300"/>
          <p14:tracePt t="474713" x="9525000" y="5689600"/>
          <p14:tracePt t="474729" x="9347200" y="5670550"/>
          <p14:tracePt t="474745" x="9124950" y="5638800"/>
          <p14:tracePt t="474763" x="8915400" y="5619750"/>
          <p14:tracePt t="474781" x="8743950" y="5607050"/>
          <p14:tracePt t="474796" x="8655050" y="5613400"/>
          <p14:tracePt t="474800" x="8642350" y="5626100"/>
          <p14:tracePt t="474813" x="8636000" y="5645150"/>
          <p14:tracePt t="474830" x="8667750" y="5734050"/>
          <p14:tracePt t="474846" x="8756650" y="5822950"/>
          <p14:tracePt t="474863" x="8877300" y="5905500"/>
          <p14:tracePt t="474881" x="9023350" y="5962650"/>
          <p14:tracePt t="474895" x="9182100" y="5981700"/>
          <p14:tracePt t="474913" x="9347200" y="5962650"/>
          <p14:tracePt t="474929" x="9512300" y="5924550"/>
          <p14:tracePt t="474946" x="9721850" y="5848350"/>
          <p14:tracePt t="474962" x="9867900" y="5759450"/>
          <p14:tracePt t="474979" x="9925050" y="5695950"/>
          <p14:tracePt t="474996" x="9925050" y="5676900"/>
          <p14:tracePt t="475013" x="9874250" y="5670550"/>
          <p14:tracePt t="475030" x="9696450" y="5676900"/>
          <p14:tracePt t="475046" x="9499600" y="5689600"/>
          <p14:tracePt t="475062" x="9417050" y="5702300"/>
          <p14:tracePt t="475066" x="9340850" y="5715000"/>
          <p14:tracePt t="475079" x="9290050" y="5746750"/>
          <p14:tracePt t="475082" x="9283700" y="5778500"/>
          <p14:tracePt t="475096" x="9328150" y="5873750"/>
          <p14:tracePt t="475114" x="9499600" y="5975350"/>
          <p14:tracePt t="475129" x="9829800" y="6070600"/>
          <p14:tracePt t="475146" x="10274300" y="6165850"/>
          <p14:tracePt t="475162" x="10674350" y="6248400"/>
          <p14:tracePt t="475181" x="10966450" y="6292850"/>
          <p14:tracePt t="475196" x="11106150" y="6305550"/>
          <p14:tracePt t="475213" x="11118850" y="6299200"/>
          <p14:tracePt t="475229" x="11106150" y="6286500"/>
          <p14:tracePt t="475246" x="11093450" y="6286500"/>
          <p14:tracePt t="475249" x="11093450" y="6299200"/>
          <p14:tracePt t="475262" x="11093450" y="6311900"/>
          <p14:tracePt t="475279" x="11106150" y="6330950"/>
          <p14:tracePt t="475296" x="11150600" y="6369050"/>
          <p14:tracePt t="475314" x="11207750" y="6394450"/>
          <p14:tracePt t="475329" x="11233150" y="6400800"/>
          <p14:tracePt t="475380" x="11226800" y="6400800"/>
          <p14:tracePt t="475396" x="11207750" y="6400800"/>
          <p14:tracePt t="475414" x="11182350" y="6400800"/>
          <p14:tracePt t="475429" x="11144250" y="6400800"/>
          <p14:tracePt t="475448" x="11137900" y="6394450"/>
          <p14:tracePt t="475479" x="11137900" y="6388100"/>
          <p14:tracePt t="475486" x="11137900" y="6375400"/>
          <p14:tracePt t="475496" x="11131550" y="6369050"/>
          <p14:tracePt t="475513" x="11125200" y="6343650"/>
          <p14:tracePt t="475529" x="11106150" y="6305550"/>
          <p14:tracePt t="475546" x="11068050" y="6267450"/>
          <p14:tracePt t="475562" x="11023600" y="6229350"/>
          <p14:tracePt t="475581" x="10960100" y="6197600"/>
          <p14:tracePt t="475596" x="10915650" y="6178550"/>
          <p14:tracePt t="475612" x="10877550" y="6172200"/>
          <p14:tracePt t="475630" x="10852150" y="6165850"/>
          <p14:tracePt t="475633" x="10845800" y="6165850"/>
          <p14:tracePt t="475646" x="10833100" y="6165850"/>
          <p14:tracePt t="475665" x="10795000" y="6172200"/>
          <p14:tracePt t="475680" x="10756900" y="6172200"/>
          <p14:tracePt t="475697" x="10712450" y="6178550"/>
          <p14:tracePt t="475713" x="10636250" y="6172200"/>
          <p14:tracePt t="475730" x="10579100" y="6159500"/>
          <p14:tracePt t="475747" x="10515600" y="6153150"/>
          <p14:tracePt t="475763" x="10471150" y="6146800"/>
          <p14:tracePt t="475780" x="10439400" y="6146800"/>
          <p14:tracePt t="475796" x="10420350" y="6146800"/>
          <p14:tracePt t="475815" x="10414000" y="6153150"/>
          <p14:tracePt t="475817" x="10407650" y="6153150"/>
          <p14:tracePt t="475829" x="10401300" y="6159500"/>
          <p14:tracePt t="475848" x="10369550" y="6191250"/>
          <p14:tracePt t="475864" x="10331450" y="6216650"/>
          <p14:tracePt t="475880" x="10293350" y="6235700"/>
          <p14:tracePt t="475896" x="10267950" y="6248400"/>
          <p14:tracePt t="475915" x="10248900" y="6254750"/>
          <p14:tracePt t="475979" x="10248900" y="6248400"/>
          <p14:tracePt t="475997" x="10248900" y="6229350"/>
          <p14:tracePt t="476013" x="10248900" y="6216650"/>
          <p14:tracePt t="476030" x="10236200" y="6184900"/>
          <p14:tracePt t="476047" x="10229850" y="6165850"/>
          <p14:tracePt t="476065" x="10217150" y="6146800"/>
          <p14:tracePt t="476080" x="10217150" y="6134100"/>
          <p14:tracePt t="476097" x="10217150" y="6127750"/>
          <p14:tracePt t="476114" x="10217150" y="6121400"/>
          <p14:tracePt t="476153" x="10217150" y="6115050"/>
          <p14:tracePt t="476168" x="10217150" y="6108700"/>
          <p14:tracePt t="476180" x="10217150" y="6102350"/>
          <p14:tracePt t="476197" x="10210800" y="6089650"/>
          <p14:tracePt t="476213" x="10210800" y="6076950"/>
          <p14:tracePt t="476230" x="10204450" y="6064250"/>
          <p14:tracePt t="476233" x="10204450" y="6051550"/>
          <p14:tracePt t="476247" x="10198100" y="6045200"/>
          <p14:tracePt t="476264" x="10191750" y="6019800"/>
          <p14:tracePt t="476280" x="10185400" y="6013450"/>
          <p14:tracePt t="476297" x="10185400" y="6007100"/>
          <p14:tracePt t="476314" x="10185400" y="5994400"/>
          <p14:tracePt t="476330" x="10185400" y="5988050"/>
          <p14:tracePt t="476348" x="10185400" y="5975350"/>
          <p14:tracePt t="476363" x="10185400" y="5956300"/>
          <p14:tracePt t="476380" x="10185400" y="5943600"/>
          <p14:tracePt t="476397" x="10185400" y="5930900"/>
          <p14:tracePt t="476413" x="10185400" y="5918200"/>
          <p14:tracePt t="476431" x="10185400" y="5911850"/>
          <p14:tracePt t="476447" x="10185400" y="5905500"/>
          <p14:tracePt t="476508" x="10198100" y="5905500"/>
          <p14:tracePt t="476516" x="10204450" y="5905500"/>
          <p14:tracePt t="476532" x="10236200" y="5905500"/>
          <p14:tracePt t="476547" x="10280650" y="5905500"/>
          <p14:tracePt t="476564" x="10344150" y="5905500"/>
          <p14:tracePt t="476580" x="10401300" y="5911850"/>
          <p14:tracePt t="476597" x="10445750" y="5918200"/>
          <p14:tracePt t="476614" x="10515600" y="5911850"/>
          <p14:tracePt t="476630" x="10579100" y="5899150"/>
          <p14:tracePt t="476648" x="10661650" y="5886450"/>
          <p14:tracePt t="476664" x="10712450" y="5880100"/>
          <p14:tracePt t="476680" x="10750550" y="5867400"/>
          <p14:tracePt t="476698" x="10769600" y="5854700"/>
          <p14:tracePt t="476716" x="10782300" y="5848350"/>
          <p14:tracePt t="476731" x="10788650" y="5835650"/>
          <p14:tracePt t="476747" x="10795000" y="5822950"/>
          <p14:tracePt t="476766" x="10807700" y="5803900"/>
          <p14:tracePt t="476781" x="10814050" y="5778500"/>
          <p14:tracePt t="476797" x="10820400" y="5753100"/>
          <p14:tracePt t="476814" x="10820400" y="5727700"/>
          <p14:tracePt t="476832" x="10820400" y="5695950"/>
          <p14:tracePt t="476847" x="10814050" y="5676900"/>
          <p14:tracePt t="476864" x="10807700" y="5651500"/>
          <p14:tracePt t="476881" x="10795000" y="5632450"/>
          <p14:tracePt t="476897" x="10775950" y="5619750"/>
          <p14:tracePt t="476914" x="10750550" y="5613400"/>
          <p14:tracePt t="476931" x="10718800" y="5607050"/>
          <p14:tracePt t="476947" x="10680700" y="5607050"/>
          <p14:tracePt t="476949" x="10661650" y="5607050"/>
          <p14:tracePt t="476966" x="10610850" y="5607050"/>
          <p14:tracePt t="476983" x="10579100" y="5607050"/>
          <p14:tracePt t="476997" x="10547350" y="5607050"/>
          <p14:tracePt t="477014" x="10528300" y="5607050"/>
          <p14:tracePt t="477033" x="10515600" y="5607050"/>
          <p14:tracePt t="477047" x="10509250" y="5607050"/>
          <p14:tracePt t="477064" x="10502900" y="5607050"/>
          <p14:tracePt t="477081" x="10496550" y="5607050"/>
          <p14:tracePt t="477099" x="10483850" y="5600700"/>
          <p14:tracePt t="477114" x="10458450" y="5600700"/>
          <p14:tracePt t="477131" x="10433050" y="5600700"/>
          <p14:tracePt t="477147" x="10401300" y="5600700"/>
          <p14:tracePt t="477167" x="10331450" y="5613400"/>
          <p14:tracePt t="477181" x="10318750" y="5613400"/>
          <p14:tracePt t="477198" x="10267950" y="5626100"/>
          <p14:tracePt t="477215" x="10236200" y="5638800"/>
          <p14:tracePt t="477231" x="10204450" y="5645150"/>
          <p14:tracePt t="477248" x="10172700" y="5657850"/>
          <p14:tracePt t="477264" x="10140950" y="5670550"/>
          <p14:tracePt t="477281" x="10121900" y="5676900"/>
          <p14:tracePt t="477298" x="10109200" y="5683250"/>
          <p14:tracePt t="477314" x="10102850" y="5695950"/>
          <p14:tracePt t="477331" x="10090150" y="5708650"/>
          <p14:tracePt t="477349" x="10083800" y="5721350"/>
          <p14:tracePt t="477365" x="10077450" y="5740400"/>
          <p14:tracePt t="477381" x="10071100" y="5753100"/>
          <p14:tracePt t="477398" x="10064750" y="5772150"/>
          <p14:tracePt t="477415" x="10058400" y="5791200"/>
          <p14:tracePt t="477431" x="10052050" y="5810250"/>
          <p14:tracePt t="477433" x="10045700" y="5822950"/>
          <p14:tracePt t="477448" x="10045700" y="5829300"/>
          <p14:tracePt t="477464" x="10045700" y="5835650"/>
          <p14:tracePt t="477481" x="10045700" y="5842000"/>
          <p14:tracePt t="477514" x="10045700" y="5848350"/>
          <p14:tracePt t="477531" x="10039350" y="5854700"/>
          <p14:tracePt t="477850" x="10039350" y="5861050"/>
          <p14:tracePt t="477856" x="10039350" y="5867400"/>
          <p14:tracePt t="477867" x="10039350" y="5880100"/>
          <p14:tracePt t="477882" x="10039350" y="5899150"/>
          <p14:tracePt t="477898" x="10039350" y="5911850"/>
          <p14:tracePt t="477915" x="10039350" y="5924550"/>
          <p14:tracePt t="477932" x="10039350" y="5937250"/>
          <p14:tracePt t="477949" x="10039350" y="5943600"/>
          <p14:tracePt t="478022" x="10039350" y="5949950"/>
          <p14:tracePt t="478030" x="10033000" y="5956300"/>
          <p14:tracePt t="478037" x="10033000" y="5962650"/>
          <p14:tracePt t="478049" x="10026650" y="5975350"/>
          <p14:tracePt t="478066" x="10001250" y="6007100"/>
          <p14:tracePt t="478082" x="9975850" y="6045200"/>
          <p14:tracePt t="478100" x="9925050" y="6102350"/>
          <p14:tracePt t="478118" x="9886950" y="6127750"/>
          <p14:tracePt t="478132" x="9867900" y="6134100"/>
          <p14:tracePt t="478149" x="9855200" y="6140450"/>
          <p14:tracePt t="478165" x="9855200" y="6146800"/>
          <p14:tracePt t="478300" x="9848850" y="6146800"/>
          <p14:tracePt t="478315" x="9842500" y="6153150"/>
          <p14:tracePt t="478322" x="9836150" y="6153150"/>
          <p14:tracePt t="478332" x="9836150" y="6159500"/>
          <p14:tracePt t="478348" x="9823450" y="6159500"/>
          <p14:tracePt t="478398" x="9817100" y="6159500"/>
          <p14:tracePt t="478415" x="9798050" y="6153150"/>
          <p14:tracePt t="478432" x="9772650" y="6146800"/>
          <p14:tracePt t="478449" x="9747250" y="6146800"/>
          <p14:tracePt t="478465" x="9702800" y="6134100"/>
          <p14:tracePt t="478482" x="9671050" y="6127750"/>
          <p14:tracePt t="478500" x="9652000" y="6115050"/>
          <p14:tracePt t="478515" x="9645650" y="6115050"/>
          <p14:tracePt t="478776" x="9652000" y="6108700"/>
          <p14:tracePt t="478784" x="9664700" y="6108700"/>
          <p14:tracePt t="478801" x="9702800" y="6102350"/>
          <p14:tracePt t="478816" x="9740900" y="6096000"/>
          <p14:tracePt t="478832" x="9779000" y="6089650"/>
          <p14:tracePt t="478849" x="9817100" y="6076950"/>
          <p14:tracePt t="478866" x="9848850" y="6064250"/>
          <p14:tracePt t="478883" x="9867900" y="6057900"/>
          <p14:tracePt t="478900" x="9886950" y="6051550"/>
          <p14:tracePt t="478917" x="9906000" y="6038850"/>
          <p14:tracePt t="478933" x="9931400" y="6026150"/>
          <p14:tracePt t="478950" x="9969500" y="6013450"/>
          <p14:tracePt t="478966" x="10045700" y="5969000"/>
          <p14:tracePt t="478983" x="10090150" y="5937250"/>
          <p14:tracePt t="479000" x="10115550" y="5911850"/>
          <p14:tracePt t="479016" x="10128250" y="5892800"/>
          <p14:tracePt t="479033" x="10134600" y="5880100"/>
          <p14:tracePt t="479050" x="10140950" y="5873750"/>
          <p14:tracePt t="479125" x="10147300" y="5873750"/>
          <p14:tracePt t="479134" x="10147300" y="5867400"/>
          <p14:tracePt t="479149" x="10147300" y="5861050"/>
          <p14:tracePt t="479166" x="10153650" y="5861050"/>
          <p14:tracePt t="479200" x="10153650" y="5854700"/>
          <p14:tracePt t="479384" x="10166350" y="5867400"/>
          <p14:tracePt t="479392" x="10179050" y="5880100"/>
          <p14:tracePt t="479402" x="10204450" y="5892800"/>
          <p14:tracePt t="479416" x="10261600" y="5924550"/>
          <p14:tracePt t="479434" x="10293350" y="5949950"/>
          <p14:tracePt t="479449" x="10312400" y="5962650"/>
          <p14:tracePt t="479477" x="10318750" y="5962650"/>
          <p14:tracePt t="479485" x="10325100" y="5962650"/>
          <p14:tracePt t="479500" x="10350500" y="5943600"/>
          <p14:tracePt t="479517" x="10458450" y="5918200"/>
          <p14:tracePt t="479533" x="10674350" y="5905500"/>
          <p14:tracePt t="479549" x="10998200" y="5905500"/>
          <p14:tracePt t="479566" x="11283950" y="5905500"/>
          <p14:tracePt t="479582" x="11525250" y="5911850"/>
          <p14:tracePt t="479600" x="11658600" y="5911850"/>
          <p14:tracePt t="479616" x="11684000" y="5905500"/>
          <p14:tracePt t="479650" x="11677650" y="5905500"/>
          <p14:tracePt t="479666" x="11645900" y="5918200"/>
          <p14:tracePt t="479683" x="11614150" y="5930900"/>
          <p14:tracePt t="479700" x="11563350" y="5956300"/>
          <p14:tracePt t="479718" x="11518900" y="5975350"/>
          <p14:tracePt t="479733" x="11461750" y="6000750"/>
          <p14:tracePt t="479750" x="11341100" y="6038850"/>
          <p14:tracePt t="479767" x="11131550" y="6070600"/>
          <p14:tracePt t="479770" x="10985500" y="6076950"/>
          <p14:tracePt t="479784" x="10668000" y="6083300"/>
          <p14:tracePt t="479800" x="10439400" y="6076950"/>
          <p14:tracePt t="479818" x="9823450" y="6026150"/>
          <p14:tracePt t="479835" x="9391650" y="5981700"/>
          <p14:tracePt t="479851" x="8870950" y="5924550"/>
          <p14:tracePt t="479867" x="8293100" y="5867400"/>
          <p14:tracePt t="479883" x="7804150" y="5829300"/>
          <p14:tracePt t="479900" x="7213600" y="5791200"/>
          <p14:tracePt t="479916" x="6667500" y="5778500"/>
          <p14:tracePt t="479933" x="6121400" y="5772150"/>
          <p14:tracePt t="479950" x="5518150" y="5791200"/>
          <p14:tracePt t="479968" x="5029200" y="5835650"/>
          <p14:tracePt t="479983" x="4584700" y="5880100"/>
          <p14:tracePt t="480000" x="4381500" y="5886450"/>
          <p14:tracePt t="480017" x="4356100" y="5892800"/>
          <p14:tracePt t="480020" x="4362450" y="5892800"/>
          <p14:tracePt t="480034" x="4368800" y="5899150"/>
          <p14:tracePt t="480036" x="4387850" y="5911850"/>
          <p14:tracePt t="480050" x="4432300" y="5930900"/>
          <p14:tracePt t="480067" x="4508500" y="5949950"/>
          <p14:tracePt t="480085" x="4578350" y="5969000"/>
          <p14:tracePt t="480100" x="4629150" y="5994400"/>
          <p14:tracePt t="480117" x="4686300" y="6013450"/>
          <p14:tracePt t="480134" x="4724400" y="6026150"/>
          <p14:tracePt t="480150" x="4768850" y="6026150"/>
          <p14:tracePt t="480167" x="4800600" y="6013450"/>
          <p14:tracePt t="480183" x="4806950" y="6000750"/>
          <p14:tracePt t="480200" x="4806950" y="5988050"/>
          <p14:tracePt t="480216" x="4806950" y="5981700"/>
          <p14:tracePt t="480318" x="4813300" y="5981700"/>
          <p14:tracePt t="480326" x="4826000" y="5981700"/>
          <p14:tracePt t="480335" x="4832350" y="5981700"/>
          <p14:tracePt t="480351" x="4876800" y="5975350"/>
          <p14:tracePt t="480367" x="4997450" y="5975350"/>
          <p14:tracePt t="480385" x="5156200" y="5988050"/>
          <p14:tracePt t="480400" x="5372100" y="6019800"/>
          <p14:tracePt t="480417" x="5568950" y="6051550"/>
          <p14:tracePt t="480434" x="5676900" y="6076950"/>
          <p14:tracePt t="480450" x="5702300" y="6083300"/>
          <p14:tracePt t="480467" x="5708650" y="6083300"/>
          <p14:tracePt t="480484" x="5715000" y="6083300"/>
          <p14:tracePt t="480534" x="5727700" y="6083300"/>
          <p14:tracePt t="480550" x="5778500" y="6070600"/>
          <p14:tracePt t="480567" x="5873750" y="6051550"/>
          <p14:tracePt t="480584" x="5962650" y="6032500"/>
          <p14:tracePt t="480601" x="6032500" y="6019800"/>
          <p14:tracePt t="480617" x="6051550" y="6007100"/>
          <p14:tracePt t="480634" x="6051550" y="5988050"/>
          <p14:tracePt t="480651" x="6038850" y="5975350"/>
          <p14:tracePt t="480667" x="6013450" y="5962650"/>
          <p14:tracePt t="480684" x="5969000" y="5937250"/>
          <p14:tracePt t="480701" x="5924550" y="5918200"/>
          <p14:tracePt t="480717" x="5822950" y="5899150"/>
          <p14:tracePt t="480735" x="5664200" y="5892800"/>
          <p14:tracePt t="480750" x="5435600" y="5892800"/>
          <p14:tracePt t="480767" x="5181600" y="5905500"/>
          <p14:tracePt t="480784" x="5022850" y="5937250"/>
          <p14:tracePt t="480800" x="4991100" y="5981700"/>
          <p14:tracePt t="480817" x="5054600" y="6038850"/>
          <p14:tracePt t="480836" x="5340350" y="6140450"/>
          <p14:tracePt t="480851" x="5499100" y="6184900"/>
          <p14:tracePt t="480854" x="5638800" y="6216650"/>
          <p14:tracePt t="480867" x="5861050" y="6267450"/>
          <p14:tracePt t="480884" x="6400800" y="6362700"/>
          <p14:tracePt t="480901" x="6705600" y="6400800"/>
          <p14:tracePt t="480917" x="7131050" y="6445250"/>
          <p14:tracePt t="480934" x="7524750" y="6477000"/>
          <p14:tracePt t="480951" x="8121650" y="6502400"/>
          <p14:tracePt t="480967" x="8585200" y="6489700"/>
          <p14:tracePt t="480984" x="9067800" y="6426200"/>
          <p14:tracePt t="481001" x="9404350" y="6343650"/>
          <p14:tracePt t="481017" x="9613900" y="6242050"/>
          <p14:tracePt t="481034" x="9702800" y="6172200"/>
          <p14:tracePt t="481051" x="9753600" y="6108700"/>
          <p14:tracePt t="481067" x="9779000" y="6083300"/>
          <p14:tracePt t="481084" x="9779000" y="6076950"/>
          <p14:tracePt t="481101" x="9772650" y="6076950"/>
          <p14:tracePt t="481118" x="9715500" y="6076950"/>
          <p14:tracePt t="481135" x="9683750" y="6083300"/>
          <p14:tracePt t="481151" x="9652000" y="6083300"/>
          <p14:tracePt t="481168" x="9645650" y="6089650"/>
          <p14:tracePt t="481235" x="9632950" y="6089650"/>
          <p14:tracePt t="481251" x="9588500" y="6070600"/>
          <p14:tracePt t="481267" x="9493250" y="6045200"/>
          <p14:tracePt t="481284" x="9410700" y="6032500"/>
          <p14:tracePt t="481301" x="9378950" y="6026150"/>
          <p14:tracePt t="481335" x="9436100" y="6026150"/>
          <p14:tracePt t="481351" x="9594850" y="6007100"/>
          <p14:tracePt t="481368" x="9817100" y="5962650"/>
          <p14:tracePt t="481385" x="9982200" y="5924550"/>
          <p14:tracePt t="481403" x="10128250" y="5886450"/>
          <p14:tracePt t="481418" x="10255250" y="5861050"/>
          <p14:tracePt t="481434" x="10350500" y="5835650"/>
          <p14:tracePt t="481452" x="10369550" y="5829300"/>
          <p14:tracePt t="481468" x="10363200" y="5822950"/>
          <p14:tracePt t="481484" x="10344150" y="5822950"/>
          <p14:tracePt t="481501" x="10325100" y="5822950"/>
          <p14:tracePt t="481518" x="10318750" y="5822950"/>
          <p14:tracePt t="481858" x="10325100" y="5822950"/>
          <p14:tracePt t="481866" x="10325100" y="5829300"/>
          <p14:tracePt t="481885" x="10350500" y="5829300"/>
          <p14:tracePt t="481902" x="10388600" y="5829300"/>
          <p14:tracePt t="481919" x="10445750" y="5829300"/>
          <p14:tracePt t="481935" x="10560050" y="5829300"/>
          <p14:tracePt t="481952" x="10725150" y="5829300"/>
          <p14:tracePt t="481969" x="10756900" y="5829300"/>
          <p14:tracePt t="481985" x="10763250" y="5822950"/>
          <p14:tracePt t="482096" x="10769600" y="5822950"/>
          <p14:tracePt t="482119" x="10775950" y="5822950"/>
          <p14:tracePt t="482136" x="10788650" y="5816600"/>
          <p14:tracePt t="482152" x="10807700" y="5816600"/>
          <p14:tracePt t="482168" x="10858500" y="5829300"/>
          <p14:tracePt t="482186" x="10902950" y="5842000"/>
          <p14:tracePt t="482202" x="10941050" y="5842000"/>
          <p14:tracePt t="482219" x="10966450" y="5842000"/>
          <p14:tracePt t="482252" x="10972800" y="5842000"/>
          <p14:tracePt t="482268" x="10972800" y="5835650"/>
          <p14:tracePt t="482446" x="10966450" y="5842000"/>
          <p14:tracePt t="482455" x="10953750" y="5842000"/>
          <p14:tracePt t="482470" x="10922000" y="5867400"/>
          <p14:tracePt t="482485" x="10858500" y="5899150"/>
          <p14:tracePt t="482502" x="10763250" y="5930900"/>
          <p14:tracePt t="482521" x="10661650" y="5949950"/>
          <p14:tracePt t="482538" x="10471150" y="5975350"/>
          <p14:tracePt t="482552" x="10166350" y="5988050"/>
          <p14:tracePt t="482571" x="9696450" y="5994400"/>
          <p14:tracePt t="482574" x="9429750" y="5994400"/>
          <p14:tracePt t="482585" x="9144000" y="5988050"/>
          <p14:tracePt t="482603" x="8559800" y="5969000"/>
          <p14:tracePt t="482619" x="7912100" y="5956300"/>
          <p14:tracePt t="482636" x="7162800" y="5943600"/>
          <p14:tracePt t="482652" x="6661150" y="5943600"/>
          <p14:tracePt t="482669" x="6419850" y="5943600"/>
          <p14:tracePt t="482685" x="5670550" y="5918200"/>
          <p14:tracePt t="482702" x="5086350" y="5873750"/>
          <p14:tracePt t="482719" x="4540250" y="5803900"/>
          <p14:tracePt t="482735" x="4146550" y="5759450"/>
          <p14:tracePt t="482752" x="3854450" y="5734050"/>
          <p14:tracePt t="482769" x="3778250" y="5727700"/>
          <p14:tracePt t="482802" x="3822700" y="5759450"/>
          <p14:tracePt t="482819" x="3879850" y="5816600"/>
          <p14:tracePt t="482836" x="3892550" y="5886450"/>
          <p14:tracePt t="482852" x="3873500" y="5956300"/>
          <p14:tracePt t="482856" x="3867150" y="5981700"/>
          <p14:tracePt t="482869" x="3854450" y="6013450"/>
          <p14:tracePt t="482886" x="3841750" y="6057900"/>
          <p14:tracePt t="482902" x="3841750" y="6070600"/>
          <p14:tracePt t="482920" x="3848100" y="6076950"/>
          <p14:tracePt t="482935" x="3854450" y="6076950"/>
          <p14:tracePt t="482953" x="3854450" y="6083300"/>
          <p14:tracePt t="482970" x="3854450" y="6089650"/>
          <p14:tracePt t="482986" x="3848100" y="6108700"/>
          <p14:tracePt t="483002" x="3841750" y="6134100"/>
          <p14:tracePt t="483019" x="3841750" y="6140450"/>
          <p14:tracePt t="483052" x="3841750" y="6146800"/>
          <p14:tracePt t="483069" x="3892550" y="6165850"/>
          <p14:tracePt t="483086" x="3962400" y="6178550"/>
          <p14:tracePt t="483103" x="4000500" y="6191250"/>
          <p14:tracePt t="483119" x="4006850" y="6191250"/>
          <p14:tracePt t="483136" x="4025900" y="6191250"/>
          <p14:tracePt t="483155" x="4032250" y="6191250"/>
          <p14:tracePt t="483172" x="4044950" y="6191250"/>
          <p14:tracePt t="483187" x="4089400" y="6191250"/>
          <p14:tracePt t="483202" x="4146550" y="6191250"/>
          <p14:tracePt t="483219" x="4210050" y="6178550"/>
          <p14:tracePt t="483236" x="4254500" y="6172200"/>
          <p14:tracePt t="483254" x="4267200" y="6172200"/>
          <p14:tracePt t="483291" x="4267200" y="6178550"/>
          <p14:tracePt t="483307" x="4267200" y="6184900"/>
          <p14:tracePt t="483379" x="4273550" y="6184900"/>
          <p14:tracePt t="483386" x="4279900" y="6184900"/>
          <p14:tracePt t="483508" x="4267200" y="6184900"/>
          <p14:tracePt t="483536" x="4260850" y="6184900"/>
          <p14:tracePt t="493048" x="4273550" y="6197600"/>
          <p14:tracePt t="493062" x="4324350" y="6254750"/>
          <p14:tracePt t="493078" x="4394200" y="6324600"/>
          <p14:tracePt t="493095" x="4464050" y="6369050"/>
          <p14:tracePt t="493111" x="4533900" y="6394450"/>
          <p14:tracePt t="493128" x="4667250" y="6400800"/>
          <p14:tracePt t="493144" x="4826000" y="6375400"/>
          <p14:tracePt t="493161" x="5048250" y="6330950"/>
          <p14:tracePt t="493178" x="5308600" y="6267450"/>
          <p14:tracePt t="493194" x="5518150" y="6210300"/>
          <p14:tracePt t="493211" x="5695950" y="6127750"/>
          <p14:tracePt t="493227" x="5829300" y="6026150"/>
          <p14:tracePt t="493244" x="5899150" y="5943600"/>
          <p14:tracePt t="493261" x="5937250" y="5861050"/>
          <p14:tracePt t="493263" x="5943600" y="5822950"/>
          <p14:tracePt t="493278" x="5943600" y="5753100"/>
          <p14:tracePt t="493294" x="5930900" y="5708650"/>
          <p14:tracePt t="493311" x="5911850" y="5657850"/>
          <p14:tracePt t="493327" x="5886450" y="5626100"/>
          <p14:tracePt t="493344" x="5861050" y="5594350"/>
          <p14:tracePt t="493361" x="5842000" y="5581650"/>
          <p14:tracePt t="493379" x="5822950" y="5575300"/>
          <p14:tracePt t="493395" x="5810250" y="5568950"/>
          <p14:tracePt t="493411" x="5784850" y="5568950"/>
          <p14:tracePt t="493428" x="5765800" y="5568950"/>
          <p14:tracePt t="493444" x="5753100" y="5568950"/>
          <p14:tracePt t="493461" x="5746750" y="5568950"/>
          <p14:tracePt t="493478" x="5740400" y="5568950"/>
          <p14:tracePt t="493495" x="5683250" y="5575300"/>
          <p14:tracePt t="493512" x="5613400" y="5581650"/>
          <p14:tracePt t="493528" x="5556250" y="5581650"/>
          <p14:tracePt t="496899" x="5549900" y="5581650"/>
          <p14:tracePt t="496908" x="5537200" y="5575300"/>
          <p14:tracePt t="496919" x="5499100" y="5562600"/>
          <p14:tracePt t="496932" x="5422900" y="5524500"/>
          <p14:tracePt t="496948" x="5334000" y="5473700"/>
          <p14:tracePt t="496965" x="5213350" y="5422900"/>
          <p14:tracePt t="496981" x="5086350" y="5378450"/>
          <p14:tracePt t="496998" x="4914900" y="5334000"/>
          <p14:tracePt t="497014" x="4768850" y="5289550"/>
          <p14:tracePt t="497031" x="4629150" y="5245100"/>
          <p14:tracePt t="497047" x="4508500" y="5194300"/>
          <p14:tracePt t="497064" x="4368800" y="5124450"/>
          <p14:tracePt t="497081" x="4254500" y="5060950"/>
          <p14:tracePt t="497098" x="4127500" y="4997450"/>
          <p14:tracePt t="497115" x="3994150" y="4927600"/>
          <p14:tracePt t="497133" x="3937000" y="4895850"/>
          <p14:tracePt t="497149" x="3911600" y="4883150"/>
          <p14:tracePt t="497198" x="3911600" y="4876800"/>
          <p14:tracePt t="497214" x="3892550" y="4851400"/>
          <p14:tracePt t="497231" x="3854450" y="4806950"/>
          <p14:tracePt t="497248" x="3816350" y="4756150"/>
          <p14:tracePt t="497265" x="3759200" y="4686300"/>
          <p14:tracePt t="497281" x="3670300" y="4629150"/>
          <p14:tracePt t="497300" x="3511550" y="4559300"/>
          <p14:tracePt t="497301" x="3403600" y="4521200"/>
          <p14:tracePt t="497318" x="3143250" y="4438650"/>
          <p14:tracePt t="497332" x="3035300" y="4406900"/>
          <p14:tracePt t="497348" x="2597150" y="4273550"/>
          <p14:tracePt t="497364" x="2336800" y="4184650"/>
          <p14:tracePt t="497381" x="2165350" y="4121150"/>
          <p14:tracePt t="497398" x="2095500" y="4095750"/>
          <p14:tracePt t="497414" x="2095500" y="4089400"/>
          <p14:tracePt t="497465" x="2089150" y="4089400"/>
          <p14:tracePt t="497619" x="2089150" y="4083050"/>
          <p14:tracePt t="497626" x="2082800" y="4076700"/>
          <p14:tracePt t="497649" x="2025650" y="4025900"/>
          <p14:tracePt t="497665" x="2019300" y="4019550"/>
          <p14:tracePt t="498355" x="2032000" y="4032250"/>
          <p14:tracePt t="498362" x="2044700" y="4038600"/>
          <p14:tracePt t="498371" x="2082800" y="4070350"/>
          <p14:tracePt t="498384" x="2171700" y="4127500"/>
          <p14:tracePt t="498399" x="2203450" y="4146550"/>
          <p14:tracePt t="498416" x="2279650" y="4191000"/>
          <p14:tracePt t="498432" x="2292350" y="4197350"/>
          <p14:tracePt t="498518" x="2292350" y="4203700"/>
          <p14:tracePt t="498537" x="2292350" y="4210050"/>
          <p14:tracePt t="498549" x="2292350" y="4216400"/>
          <p14:tracePt t="498565" x="2292350" y="4222750"/>
          <p14:tracePt t="498599" x="2292350" y="4229100"/>
          <p14:tracePt t="498633" x="2292350" y="4235450"/>
          <p14:tracePt t="498649" x="2324100" y="4279900"/>
          <p14:tracePt t="498665" x="2343150" y="4324350"/>
          <p14:tracePt t="498682" x="2349500" y="4349750"/>
          <p14:tracePt t="498699" x="2355850" y="4362450"/>
          <p14:tracePt t="498716" x="2362200" y="4368800"/>
          <p14:tracePt t="498887" x="2362200" y="4375150"/>
          <p14:tracePt t="498894" x="2374900" y="4387850"/>
          <p14:tracePt t="498902" x="2387600" y="4413250"/>
          <p14:tracePt t="498916" x="2419350" y="4451350"/>
          <p14:tracePt t="498934" x="2457450" y="4489450"/>
          <p14:tracePt t="498950" x="2482850" y="4546600"/>
          <p14:tracePt t="498966" x="2501900" y="4603750"/>
          <p14:tracePt t="498983" x="2508250" y="4641850"/>
          <p14:tracePt t="499000" x="2508250" y="4660900"/>
          <p14:tracePt t="499016" x="2514600" y="4679950"/>
          <p14:tracePt t="499033" x="2514600" y="4692650"/>
          <p14:tracePt t="499049" x="2514600" y="4718050"/>
          <p14:tracePt t="499065" x="2514600" y="4775200"/>
          <p14:tracePt t="499082" x="2514600" y="4864100"/>
          <p14:tracePt t="499099" x="2520950" y="4997450"/>
          <p14:tracePt t="499119" x="2559050" y="5194300"/>
          <p14:tracePt t="499133" x="2603500" y="5314950"/>
          <p14:tracePt t="499149" x="2667000" y="5391150"/>
          <p14:tracePt t="499166" x="2730500" y="5467350"/>
          <p14:tracePt t="499183" x="2787650" y="5549900"/>
          <p14:tracePt t="499199" x="2819400" y="5657850"/>
          <p14:tracePt t="499216" x="2870200" y="5797550"/>
          <p14:tracePt t="499233" x="2927350" y="5937250"/>
          <p14:tracePt t="499249" x="2965450" y="6019800"/>
          <p14:tracePt t="499266" x="3003550" y="6089650"/>
          <p14:tracePt t="499282" x="3016250" y="6108700"/>
          <p14:tracePt t="499300" x="3022600" y="6121400"/>
          <p14:tracePt t="499316" x="3028950" y="6134100"/>
          <p14:tracePt t="499333" x="3041650" y="6140450"/>
          <p14:tracePt t="499350" x="3048000" y="6140450"/>
          <p14:tracePt t="499413" x="3041650" y="6134100"/>
          <p14:tracePt t="499420" x="3041650" y="6127750"/>
          <p14:tracePt t="499433" x="3041650" y="6115050"/>
          <p14:tracePt t="499450" x="3028950" y="6083300"/>
          <p14:tracePt t="499466" x="3009900" y="6019800"/>
          <p14:tracePt t="499483" x="2971800" y="5918200"/>
          <p14:tracePt t="499499" x="2933700" y="5810250"/>
          <p14:tracePt t="499516" x="2876550" y="5588000"/>
          <p14:tracePt t="499533" x="2819400" y="5391150"/>
          <p14:tracePt t="499549" x="2730500" y="5168900"/>
          <p14:tracePt t="499567" x="2622550" y="4940300"/>
          <p14:tracePt t="499584" x="2463800" y="4699000"/>
          <p14:tracePt t="499599" x="2247900" y="4483100"/>
          <p14:tracePt t="499616" x="1943100" y="4286250"/>
          <p14:tracePt t="499650" x="1422400" y="4064000"/>
          <p14:tracePt t="499666" x="1257300" y="3994150"/>
          <p14:tracePt t="499683" x="1225550" y="3975100"/>
          <p14:tracePt t="499685" x="1225550" y="3968750"/>
          <p14:tracePt t="499700" x="1238250" y="3968750"/>
          <p14:tracePt t="499716" x="1263650" y="3975100"/>
          <p14:tracePt t="499733" x="1276350" y="3987800"/>
          <p14:tracePt t="499750" x="1276350" y="4006850"/>
          <p14:tracePt t="499768" x="1263650" y="4025900"/>
          <p14:tracePt t="499783" x="1250950" y="4051300"/>
          <p14:tracePt t="499800" x="1238250" y="4064000"/>
          <p14:tracePt t="499816" x="1238250" y="4070350"/>
          <p14:tracePt t="499835" x="1244600" y="4070350"/>
          <p14:tracePt t="499838" x="1257300" y="4070350"/>
          <p14:tracePt t="499849" x="1295400" y="4057650"/>
          <p14:tracePt t="499866" x="1409700" y="4025900"/>
          <p14:tracePt t="499883" x="1524000" y="3956050"/>
          <p14:tracePt t="499902" x="1625600" y="3848100"/>
          <p14:tracePt t="499917" x="1657350" y="3803650"/>
          <p14:tracePt t="499934" x="1720850" y="3689350"/>
          <p14:tracePt t="499950" x="1758950" y="3625850"/>
          <p14:tracePt t="499968" x="1790700" y="3581400"/>
          <p14:tracePt t="499984" x="1797050" y="3568700"/>
          <p14:tracePt t="500016" x="1784350" y="3562350"/>
          <p14:tracePt t="500033" x="1758950" y="3562350"/>
          <p14:tracePt t="500050" x="1733550" y="3562350"/>
          <p14:tracePt t="500067" x="1720850" y="3568700"/>
          <p14:tracePt t="500083" x="1701800" y="3575050"/>
          <p14:tracePt t="500102" x="1689100" y="3587750"/>
          <p14:tracePt t="500117" x="1676400" y="3619500"/>
          <p14:tracePt t="500133" x="1663700" y="3708400"/>
          <p14:tracePt t="500151" x="1663700" y="3778250"/>
          <p14:tracePt t="500167" x="1682750" y="3841750"/>
          <p14:tracePt t="500184" x="1733550" y="3873500"/>
          <p14:tracePt t="500200" x="1854200" y="3892550"/>
          <p14:tracePt t="500218" x="1955800" y="3892550"/>
          <p14:tracePt t="500235" x="2089150" y="3886200"/>
          <p14:tracePt t="500250" x="2178050" y="3867150"/>
          <p14:tracePt t="500267" x="2260600" y="3829050"/>
          <p14:tracePt t="500283" x="2266950" y="3803650"/>
          <p14:tracePt t="500303" x="2266950" y="3797300"/>
          <p14:tracePt t="500317" x="2254250" y="3790950"/>
          <p14:tracePt t="500333" x="2197100" y="3790950"/>
          <p14:tracePt t="500350" x="2114550" y="3797300"/>
          <p14:tracePt t="500368" x="2032000" y="3803650"/>
          <p14:tracePt t="500384" x="1955800" y="3803650"/>
          <p14:tracePt t="500401" x="1892300" y="3810000"/>
          <p14:tracePt t="500417" x="1879600" y="3810000"/>
          <p14:tracePt t="500434" x="1879600" y="3816350"/>
          <p14:tracePt t="500451" x="1885950" y="3829050"/>
          <p14:tracePt t="500467" x="1911350" y="3854450"/>
          <p14:tracePt t="500483" x="1943100" y="3873500"/>
          <p14:tracePt t="500500" x="1962150" y="3886200"/>
          <p14:tracePt t="500517" x="1981200" y="3886200"/>
          <p14:tracePt t="500534" x="2012950" y="3879850"/>
          <p14:tracePt t="500551" x="2044700" y="3867150"/>
          <p14:tracePt t="500567" x="2076450" y="3854450"/>
          <p14:tracePt t="500586" x="2133600" y="3835400"/>
          <p14:tracePt t="500625" x="2127250" y="3835400"/>
          <p14:tracePt t="500638" x="2120900" y="3829050"/>
          <p14:tracePt t="500650" x="2070100" y="3822700"/>
          <p14:tracePt t="500667" x="2012950" y="3803650"/>
          <p14:tracePt t="500684" x="1949450" y="3771900"/>
          <p14:tracePt t="500701" x="1898650" y="3746500"/>
          <p14:tracePt t="500717" x="1854200" y="3733800"/>
          <p14:tracePt t="500734" x="1841500" y="3727450"/>
          <p14:tracePt t="500750" x="1835150" y="3727450"/>
          <p14:tracePt t="500767" x="1809750" y="3752850"/>
          <p14:tracePt t="500784" x="1714500" y="3854450"/>
          <p14:tracePt t="500802" x="1619250" y="3943350"/>
          <p14:tracePt t="500817" x="1536700" y="4044950"/>
          <p14:tracePt t="500834" x="1511300" y="4133850"/>
          <p14:tracePt t="500851" x="1543050" y="4210050"/>
          <p14:tracePt t="500868" x="1657350" y="4254500"/>
          <p14:tracePt t="500884" x="1803400" y="4267200"/>
          <p14:tracePt t="500901" x="1993900" y="4286250"/>
          <p14:tracePt t="500917" x="2165350" y="4286250"/>
          <p14:tracePt t="500934" x="2330450" y="4260850"/>
          <p14:tracePt t="500951" x="2387600" y="4197350"/>
          <p14:tracePt t="500967" x="2400300" y="4133850"/>
          <p14:tracePt t="500984" x="2400300" y="4064000"/>
          <p14:tracePt t="501001" x="2400300" y="4000500"/>
          <p14:tracePt t="501018" x="2387600" y="3943350"/>
          <p14:tracePt t="501036" x="2355850" y="3867150"/>
          <p14:tracePt t="501051" x="2279650" y="3797300"/>
          <p14:tracePt t="501067" x="2152650" y="3733800"/>
          <p14:tracePt t="501084" x="1981200" y="3689350"/>
          <p14:tracePt t="501101" x="1854200" y="3663950"/>
          <p14:tracePt t="501118" x="1739900" y="3657600"/>
          <p14:tracePt t="501134" x="1701800" y="3663950"/>
          <p14:tracePt t="501151" x="1695450" y="3670300"/>
          <p14:tracePt t="501168" x="1695450" y="3689350"/>
          <p14:tracePt t="501184" x="1708150" y="3759200"/>
          <p14:tracePt t="501201" x="1746250" y="3860800"/>
          <p14:tracePt t="501217" x="1778000" y="3962400"/>
          <p14:tracePt t="501234" x="1828800" y="4057650"/>
          <p14:tracePt t="501251" x="1905000" y="4140200"/>
          <p14:tracePt t="501268" x="2038350" y="4222750"/>
          <p14:tracePt t="501284" x="2076450" y="4241800"/>
          <p14:tracePt t="501334" x="2070100" y="4241800"/>
          <p14:tracePt t="501351" x="2057400" y="4235450"/>
          <p14:tracePt t="501368" x="2051050" y="4235450"/>
          <p14:tracePt t="501418" x="2044700" y="4235450"/>
          <p14:tracePt t="501437" x="1974850" y="4235450"/>
          <p14:tracePt t="501454" x="1943100" y="4216400"/>
          <p14:tracePt t="501468" x="1905000" y="4191000"/>
          <p14:tracePt t="501485" x="1860550" y="4152900"/>
          <p14:tracePt t="501502" x="1841500" y="4133850"/>
          <p14:tracePt t="501518" x="1797050" y="4076700"/>
          <p14:tracePt t="501536" x="1765300" y="4032250"/>
          <p14:tracePt t="501551" x="1720850" y="3968750"/>
          <p14:tracePt t="501568" x="1670050" y="3898900"/>
          <p14:tracePt t="501584" x="1600200" y="3822700"/>
          <p14:tracePt t="501601" x="1466850" y="3676650"/>
          <p14:tracePt t="501618" x="1371600" y="3517900"/>
          <p14:tracePt t="501635" x="1327150" y="3390900"/>
          <p14:tracePt t="501652" x="1314450" y="3143250"/>
          <p14:tracePt t="501668" x="1308100" y="2978150"/>
          <p14:tracePt t="501685" x="1282700" y="2825750"/>
          <p14:tracePt t="501702" x="1257300" y="2724150"/>
          <p14:tracePt t="501718" x="1206500" y="2584450"/>
          <p14:tracePt t="501735" x="1143000" y="2489200"/>
          <p14:tracePt t="501753" x="1073150" y="2406650"/>
          <p14:tracePt t="501768" x="977900" y="2317750"/>
          <p14:tracePt t="501785" x="927100" y="2279650"/>
          <p14:tracePt t="501802" x="901700" y="2260600"/>
          <p14:tracePt t="501818" x="901700" y="2254250"/>
          <p14:tracePt t="501835" x="908050" y="2254250"/>
          <p14:tracePt t="501956" x="914400" y="2247900"/>
          <p14:tracePt t="501963" x="920750" y="2247900"/>
          <p14:tracePt t="501972" x="933450" y="2247900"/>
          <p14:tracePt t="501985" x="958850" y="2247900"/>
          <p14:tracePt t="502002" x="971550" y="2247900"/>
          <p14:tracePt t="502019" x="984250" y="2247900"/>
          <p14:tracePt t="502035" x="990600" y="2247900"/>
          <p14:tracePt t="502052" x="1003300" y="2254250"/>
          <p14:tracePt t="502068" x="1016000" y="2254250"/>
          <p14:tracePt t="502085" x="1073150" y="2273300"/>
          <p14:tracePt t="502102" x="1206500" y="2305050"/>
          <p14:tracePt t="502119" x="1314450" y="2343150"/>
          <p14:tracePt t="502135" x="1409700" y="2374900"/>
          <p14:tracePt t="502152" x="1454150" y="2400300"/>
          <p14:tracePt t="502168" x="1485900" y="2406650"/>
          <p14:tracePt t="502187" x="1549400" y="2413000"/>
          <p14:tracePt t="502202" x="1606550" y="2400300"/>
          <p14:tracePt t="502219" x="1663700" y="2387600"/>
          <p14:tracePt t="502235" x="1714500" y="2374900"/>
          <p14:tracePt t="502252" x="1758950" y="2355850"/>
          <p14:tracePt t="502268" x="1790700" y="2336800"/>
          <p14:tracePt t="502285" x="1809750" y="2317750"/>
          <p14:tracePt t="502302" x="1835150" y="2286000"/>
          <p14:tracePt t="502319" x="1847850" y="2247900"/>
          <p14:tracePt t="502335" x="1860550" y="2197100"/>
          <p14:tracePt t="502352" x="1866900" y="2152650"/>
          <p14:tracePt t="502368" x="1873250" y="2120900"/>
          <p14:tracePt t="502385" x="1873250" y="2095500"/>
          <p14:tracePt t="502402" x="1866900" y="2070100"/>
          <p14:tracePt t="502419" x="1841500" y="2063750"/>
          <p14:tracePt t="502437" x="1708150" y="2044700"/>
          <p14:tracePt t="502452" x="1612900" y="2038350"/>
          <p14:tracePt t="502469" x="1524000" y="2019300"/>
          <p14:tracePt t="502485" x="1441450" y="2006600"/>
          <p14:tracePt t="502504" x="1397000" y="1993900"/>
          <p14:tracePt t="502519" x="1384300" y="1993900"/>
          <p14:tracePt t="502535" x="1371600" y="1993900"/>
          <p14:tracePt t="502552" x="1320800" y="2025650"/>
          <p14:tracePt t="502569" x="1276350" y="2057400"/>
          <p14:tracePt t="502586" x="1206500" y="2101850"/>
          <p14:tracePt t="502602" x="1155700" y="2133600"/>
          <p14:tracePt t="502619" x="1143000" y="2146300"/>
          <p14:tracePt t="502651" x="1149350" y="2159000"/>
          <p14:tracePt t="502669" x="1187450" y="2178050"/>
          <p14:tracePt t="502685" x="1282700" y="2209800"/>
          <p14:tracePt t="502702" x="1409700" y="2241550"/>
          <p14:tracePt t="502719" x="1530350" y="2241550"/>
          <p14:tracePt t="502736" x="1612900" y="2235200"/>
          <p14:tracePt t="502752" x="1644650" y="2216150"/>
          <p14:tracePt t="502769" x="1651000" y="2209800"/>
          <p14:tracePt t="502786" x="1651000" y="2190750"/>
          <p14:tracePt t="502802" x="1638300" y="2190750"/>
          <p14:tracePt t="502819" x="1625600" y="2209800"/>
          <p14:tracePt t="502837" x="1606550" y="2241550"/>
          <p14:tracePt t="502852" x="1587500" y="2292350"/>
          <p14:tracePt t="502869" x="1581150" y="2336800"/>
          <p14:tracePt t="502887" x="1568450" y="2419350"/>
          <p14:tracePt t="502902" x="1562100" y="2533650"/>
          <p14:tracePt t="502921" x="1587500" y="2711450"/>
          <p14:tracePt t="502936" x="1657350" y="2914650"/>
          <p14:tracePt t="502952" x="1854200" y="3232150"/>
          <p14:tracePt t="502969" x="2152650" y="3543300"/>
          <p14:tracePt t="502986" x="2698750" y="3968750"/>
          <p14:tracePt t="503003" x="3302000" y="4381500"/>
          <p14:tracePt t="503006" x="3562350" y="4546600"/>
          <p14:tracePt t="503019" x="3873500" y="4737100"/>
          <p14:tracePt t="503036" x="4572000" y="5175250"/>
          <p14:tracePt t="503054" x="4940300" y="5429250"/>
          <p14:tracePt t="503069" x="5276850" y="5638800"/>
          <p14:tracePt t="503086" x="5530850" y="5778500"/>
          <p14:tracePt t="503102" x="5822950" y="5918200"/>
          <p14:tracePt t="503120" x="6038850" y="6013450"/>
          <p14:tracePt t="503136" x="6115050" y="6045200"/>
          <p14:tracePt t="503152" x="6121400" y="6051550"/>
          <p14:tracePt t="503169" x="6108700" y="6051550"/>
          <p14:tracePt t="503186" x="6089650" y="6051550"/>
          <p14:tracePt t="503202" x="6070600" y="6051550"/>
          <p14:tracePt t="503220" x="6070600" y="6064250"/>
          <p14:tracePt t="503236" x="6076950" y="6083300"/>
          <p14:tracePt t="503252" x="6089650" y="6108700"/>
          <p14:tracePt t="503270" x="6102350" y="6121400"/>
          <p14:tracePt t="503286" x="6140450" y="6146800"/>
          <p14:tracePt t="503304" x="6165850" y="6159500"/>
          <p14:tracePt t="503319" x="6203950" y="6172200"/>
          <p14:tracePt t="503336" x="6280150" y="6197600"/>
          <p14:tracePt t="503354" x="6489700" y="6267450"/>
          <p14:tracePt t="503369" x="6819900" y="6388100"/>
          <p14:tracePt t="503387" x="7188200" y="6527800"/>
          <p14:tracePt t="503403" x="7480300" y="6642100"/>
          <p14:tracePt t="503419" x="7715250" y="6731000"/>
          <p14:tracePt t="503436" x="7785100" y="6756400"/>
          <p14:tracePt t="503469" x="7772400" y="6750050"/>
          <p14:tracePt t="503486" x="7753350" y="6737350"/>
          <p14:tracePt t="503503" x="7747000" y="6737350"/>
          <p14:tracePt t="503536" x="7753350" y="6737350"/>
          <p14:tracePt t="503675" x="7759700" y="6737350"/>
          <p14:tracePt t="503700" x="7759700" y="6731000"/>
          <p14:tracePt t="503708" x="7766050" y="6731000"/>
          <p14:tracePt t="503720" x="7766050" y="6724650"/>
          <p14:tracePt t="503736" x="7772400" y="6724650"/>
          <p14:tracePt t="503753" x="7778750" y="6718300"/>
          <p14:tracePt t="503803" x="7785100" y="6718300"/>
          <p14:tracePt t="503820" x="7785100" y="6711950"/>
          <p14:tracePt t="503852" x="7791450" y="6705600"/>
          <p14:tracePt t="503870" x="7804150" y="6692900"/>
          <p14:tracePt t="503887" x="7810500" y="6680200"/>
          <p14:tracePt t="503903" x="7823200" y="6654800"/>
          <p14:tracePt t="503920" x="7823200" y="6635750"/>
          <p14:tracePt t="503936" x="7835900" y="6597650"/>
          <p14:tracePt t="503955" x="7835900" y="6565900"/>
          <p14:tracePt t="503970" x="7842250" y="6508750"/>
          <p14:tracePt t="503987" x="7893050" y="6426200"/>
          <p14:tracePt t="504004" x="7962900" y="6375400"/>
          <p14:tracePt t="504020" x="8058150" y="6330950"/>
          <p14:tracePt t="504037" x="8147050" y="6292850"/>
          <p14:tracePt t="504054" x="8159750" y="6292850"/>
          <p14:tracePt t="504204" x="8166100" y="6292850"/>
          <p14:tracePt t="504212" x="8172450" y="6292850"/>
          <p14:tracePt t="504221" x="8191500" y="6292850"/>
          <p14:tracePt t="504237" x="8242300" y="6305550"/>
          <p14:tracePt t="504254" x="8305800" y="6311900"/>
          <p14:tracePt t="504271" x="8407400" y="6330950"/>
          <p14:tracePt t="504274" x="8470900" y="6343650"/>
          <p14:tracePt t="504287" x="8540750" y="6356350"/>
          <p14:tracePt t="504303" x="8661400" y="6381750"/>
          <p14:tracePt t="504320" x="8782050" y="6407150"/>
          <p14:tracePt t="504339" x="9017000" y="6438900"/>
          <p14:tracePt t="504354" x="9150350" y="6457950"/>
          <p14:tracePt t="504370" x="9302750" y="6477000"/>
          <p14:tracePt t="504388" x="9455150" y="6489700"/>
          <p14:tracePt t="504403" x="9607550" y="6508750"/>
          <p14:tracePt t="504422" x="9715500" y="6515100"/>
          <p14:tracePt t="504437" x="9779000" y="6521450"/>
          <p14:tracePt t="504454" x="9804400" y="6521450"/>
          <p14:tracePt t="504470" x="9823450" y="6521450"/>
          <p14:tracePt t="504487" x="9855200" y="6521450"/>
          <p14:tracePt t="504504" x="9899650" y="6508750"/>
          <p14:tracePt t="504522" x="9956800" y="6483350"/>
          <p14:tracePt t="504538" x="9975850" y="6464300"/>
          <p14:tracePt t="504554" x="9982200" y="6457950"/>
          <p14:tracePt t="504570" x="9988550" y="6445250"/>
          <p14:tracePt t="504588" x="10001250" y="6432550"/>
          <p14:tracePt t="504590" x="10001250" y="6426200"/>
          <p14:tracePt t="504604" x="10007600" y="6407150"/>
          <p14:tracePt t="504621" x="10007600" y="6388100"/>
          <p14:tracePt t="504637" x="10001250" y="6305550"/>
          <p14:tracePt t="504653" x="9982200" y="6267450"/>
          <p14:tracePt t="504670" x="9944100" y="6210300"/>
          <p14:tracePt t="504687" x="9906000" y="6178550"/>
          <p14:tracePt t="504704" x="9842500" y="6146800"/>
          <p14:tracePt t="504721" x="9779000" y="6121400"/>
          <p14:tracePt t="504737" x="9696450" y="6108700"/>
          <p14:tracePt t="504754" x="9556750" y="6083300"/>
          <p14:tracePt t="504771" x="9404350" y="6064250"/>
          <p14:tracePt t="504773" x="9315450" y="6045200"/>
          <p14:tracePt t="504788" x="9105900" y="6007100"/>
          <p14:tracePt t="504804" x="8997950" y="5988050"/>
          <p14:tracePt t="504821" x="8731250" y="5930900"/>
          <p14:tracePt t="504838" x="8629650" y="5911850"/>
          <p14:tracePt t="504854" x="8382000" y="5861050"/>
          <p14:tracePt t="504871" x="8248650" y="5842000"/>
          <p14:tracePt t="504889" x="8007350" y="5816600"/>
          <p14:tracePt t="504904" x="7778750" y="5797550"/>
          <p14:tracePt t="504921" x="7461250" y="5772150"/>
          <p14:tracePt t="504938" x="7239000" y="5772150"/>
          <p14:tracePt t="504954" x="7099300" y="5778500"/>
          <p14:tracePt t="504970" x="7061200" y="5791200"/>
          <p14:tracePt t="504988" x="7061200" y="5797550"/>
          <p14:tracePt t="505004" x="7061200" y="5835650"/>
          <p14:tracePt t="505007" x="7073900" y="5861050"/>
          <p14:tracePt t="505021" x="7080250" y="5880100"/>
          <p14:tracePt t="505038" x="7099300" y="5975350"/>
          <p14:tracePt t="505054" x="7105650" y="6026150"/>
          <p14:tracePt t="505071" x="7105650" y="6064250"/>
          <p14:tracePt t="505089" x="7105650" y="6102350"/>
          <p14:tracePt t="505105" x="7124700" y="6140450"/>
          <p14:tracePt t="505121" x="7156450" y="6191250"/>
          <p14:tracePt t="505137" x="7207250" y="6248400"/>
          <p14:tracePt t="505155" x="7245350" y="6273800"/>
          <p14:tracePt t="505171" x="7283450" y="6292850"/>
          <p14:tracePt t="505187" x="7302500" y="6305550"/>
          <p14:tracePt t="505204" x="7308850" y="6305550"/>
          <p14:tracePt t="505265" x="7315200" y="6305550"/>
          <p14:tracePt t="505348" x="7321550" y="6305550"/>
          <p14:tracePt t="505363" x="7327900" y="6305550"/>
          <p14:tracePt t="505484" x="7321550" y="6311900"/>
          <p14:tracePt t="505492" x="7315200" y="6318250"/>
          <p14:tracePt t="505506" x="7302500" y="6324600"/>
          <p14:tracePt t="505522" x="7296150" y="6330950"/>
          <p14:tracePt t="505538" x="7289800" y="6337300"/>
          <p14:tracePt t="505571" x="7289800" y="6330950"/>
          <p14:tracePt t="505588" x="7296150" y="6286500"/>
          <p14:tracePt t="505605" x="7321550" y="6229350"/>
          <p14:tracePt t="505608" x="7334250" y="6203950"/>
          <p14:tracePt t="505625" x="7359650" y="6146800"/>
          <p14:tracePt t="505639" x="7366000" y="6102350"/>
          <p14:tracePt t="505655" x="7372350" y="6057900"/>
          <p14:tracePt t="505672" x="7378700" y="6045200"/>
          <p14:tracePt t="505723" x="7378700" y="6051550"/>
          <p14:tracePt t="505739" x="7372350" y="6057900"/>
          <p14:tracePt t="505755" x="7359650" y="6070600"/>
          <p14:tracePt t="505772" x="7346950" y="6089650"/>
          <p14:tracePt t="505775" x="7334250" y="6102350"/>
          <p14:tracePt t="505788" x="7315200" y="6121400"/>
          <p14:tracePt t="505805" x="7289800" y="6140450"/>
          <p14:tracePt t="505821" x="7258050" y="6159500"/>
          <p14:tracePt t="505838" x="7232650" y="6184900"/>
          <p14:tracePt t="505855" x="7213600" y="6216650"/>
          <p14:tracePt t="505872" x="7188200" y="6248400"/>
          <p14:tracePt t="505877" x="7181850" y="6261100"/>
          <p14:tracePt t="505888" x="7169150" y="6280150"/>
          <p14:tracePt t="505907" x="7156450" y="6299200"/>
          <p14:tracePt t="505924" x="7150100" y="6311900"/>
          <p14:tracePt t="506033" x="7150100" y="6318250"/>
          <p14:tracePt t="506042" x="7150100" y="6330950"/>
          <p14:tracePt t="506057" x="7143750" y="6356350"/>
          <p14:tracePt t="506072" x="7143750" y="6375400"/>
          <p14:tracePt t="506088" x="7156450" y="6388100"/>
          <p14:tracePt t="506105" x="7175500" y="6400800"/>
          <p14:tracePt t="506122" x="7258050" y="6419850"/>
          <p14:tracePt t="506139" x="7435850" y="6445250"/>
          <p14:tracePt t="506155" x="7658100" y="6470650"/>
          <p14:tracePt t="506172" x="7937500" y="6496050"/>
          <p14:tracePt t="506189" x="8166100" y="6515100"/>
          <p14:tracePt t="506206" x="8413750" y="6540500"/>
          <p14:tracePt t="506222" x="8623300" y="6546850"/>
          <p14:tracePt t="506239" x="8642350" y="6546850"/>
          <p14:tracePt t="506241" x="8661400" y="6546850"/>
          <p14:tracePt t="506255" x="8680450" y="6546850"/>
          <p14:tracePt t="506272" x="8801100" y="6565900"/>
          <p14:tracePt t="506291" x="8934450" y="6584950"/>
          <p14:tracePt t="506305" x="9093200" y="6610350"/>
          <p14:tracePt t="506324" x="9188450" y="6616700"/>
          <p14:tracePt t="506339" x="9251950" y="6616700"/>
          <p14:tracePt t="506355" x="9264650" y="6610350"/>
          <p14:tracePt t="506372" x="9290050" y="6591300"/>
          <p14:tracePt t="506389" x="9315450" y="6578600"/>
          <p14:tracePt t="506405" x="9347200" y="6553200"/>
          <p14:tracePt t="506422" x="9372600" y="6534150"/>
          <p14:tracePt t="506439" x="9398000" y="6508750"/>
          <p14:tracePt t="506456" x="9417050" y="6489700"/>
          <p14:tracePt t="506472" x="9436100" y="6451600"/>
          <p14:tracePt t="506489" x="9448800" y="6426200"/>
          <p14:tracePt t="506511" x="9455150" y="6400800"/>
          <p14:tracePt t="506513" x="9461500" y="6388100"/>
          <p14:tracePt t="506524" x="9461500" y="6369050"/>
          <p14:tracePt t="506540" x="9467850" y="6330950"/>
          <p14:tracePt t="506557" x="9467850" y="6286500"/>
          <p14:tracePt t="506572" x="9461500" y="6254750"/>
          <p14:tracePt t="506589" x="9442450" y="6229350"/>
          <p14:tracePt t="506608" x="9429750" y="6210300"/>
          <p14:tracePt t="506622" x="9359900" y="6178550"/>
          <p14:tracePt t="506638" x="9207500" y="6121400"/>
          <p14:tracePt t="506655" x="8997950" y="6064250"/>
          <p14:tracePt t="506672" x="8756650" y="6007100"/>
          <p14:tracePt t="506689" x="8470900" y="5956300"/>
          <p14:tracePt t="506705" x="8223250" y="5911850"/>
          <p14:tracePt t="506708" x="8083550" y="5880100"/>
          <p14:tracePt t="506722" x="7918450" y="5842000"/>
          <p14:tracePt t="506739" x="7740650" y="5803900"/>
          <p14:tracePt t="506756" x="7639050" y="5784850"/>
          <p14:tracePt t="506772" x="7505700" y="5778500"/>
          <p14:tracePt t="506789" x="7346950" y="5778500"/>
          <p14:tracePt t="506806" x="7162800" y="5784850"/>
          <p14:tracePt t="506823" x="7016750" y="5784850"/>
          <p14:tracePt t="506839" x="6915150" y="5784850"/>
          <p14:tracePt t="506856" x="6858000" y="5784850"/>
          <p14:tracePt t="506873" x="6845300" y="5797550"/>
          <p14:tracePt t="506889" x="6845300" y="5816600"/>
          <p14:tracePt t="506908" x="6858000" y="5854700"/>
          <p14:tracePt t="506923" x="6883400" y="5911850"/>
          <p14:tracePt t="506939" x="6908800" y="5975350"/>
          <p14:tracePt t="506956" x="6927850" y="6051550"/>
          <p14:tracePt t="506973" x="6940550" y="6102350"/>
          <p14:tracePt t="506989" x="6953250" y="6146800"/>
          <p14:tracePt t="507006" x="6965950" y="6172200"/>
          <p14:tracePt t="507022" x="6972300" y="6191250"/>
          <p14:tracePt t="507040" x="6997700" y="6210300"/>
          <p14:tracePt t="507056" x="7035800" y="6229350"/>
          <p14:tracePt t="507072" x="7137400" y="6267450"/>
          <p14:tracePt t="507089" x="7251700" y="6292850"/>
          <p14:tracePt t="507106" x="7378700" y="6311900"/>
          <p14:tracePt t="507123" x="7505700" y="6324600"/>
          <p14:tracePt t="507139" x="7600950" y="6324600"/>
          <p14:tracePt t="507156" x="7645400" y="6324600"/>
          <p14:tracePt t="507189" x="7651750" y="6318250"/>
          <p14:tracePt t="507240" x="7651750" y="6324600"/>
          <p14:tracePt t="507256" x="7689850" y="6362700"/>
          <p14:tracePt t="507272" x="7804150" y="6438900"/>
          <p14:tracePt t="507289" x="7950200" y="6515100"/>
          <p14:tracePt t="507306" x="8096250" y="6591300"/>
          <p14:tracePt t="507322" x="8216900" y="6635750"/>
          <p14:tracePt t="507339" x="8331200" y="6648450"/>
          <p14:tracePt t="507356" x="8439150" y="6642100"/>
          <p14:tracePt t="507375" x="8578850" y="6616700"/>
          <p14:tracePt t="507389" x="8788400" y="6591300"/>
          <p14:tracePt t="507406" x="9048750" y="6565900"/>
          <p14:tracePt t="507423" x="9264650" y="6546850"/>
          <p14:tracePt t="507440" x="9556750" y="6496050"/>
          <p14:tracePt t="507456" x="9652000" y="6470650"/>
          <p14:tracePt t="507473" x="9671050" y="6451600"/>
          <p14:tracePt t="507489" x="9677400" y="6438900"/>
          <p14:tracePt t="507508" x="9671050" y="6426200"/>
          <p14:tracePt t="507525" x="9664700" y="6407150"/>
          <p14:tracePt t="507528" x="9658350" y="6394450"/>
          <p14:tracePt t="507540" x="9652000" y="6388100"/>
          <p14:tracePt t="507556" x="9639300" y="6375400"/>
          <p14:tracePt t="507573" x="9626600" y="6362700"/>
          <p14:tracePt t="507590" x="9620250" y="6350000"/>
          <p14:tracePt t="507606" x="9607550" y="6343650"/>
          <p14:tracePt t="507623" x="9594850" y="6337300"/>
          <p14:tracePt t="507640" x="9588500" y="6337300"/>
          <p14:tracePt t="507673" x="9588500" y="6330950"/>
          <p14:tracePt t="507858" x="9582150" y="6330950"/>
          <p14:tracePt t="507873" x="9575800" y="6337300"/>
          <p14:tracePt t="507881" x="9569450" y="6337300"/>
          <p14:tracePt t="507891" x="9563100" y="6343650"/>
          <p14:tracePt t="507907" x="9544050" y="6350000"/>
          <p14:tracePt t="507923" x="9531350" y="6356350"/>
          <p14:tracePt t="507941" x="9512300" y="6369050"/>
          <p14:tracePt t="507957" x="9493250" y="6375400"/>
          <p14:tracePt t="507973" x="9480550" y="6375400"/>
          <p14:tracePt t="507991" x="9467850" y="6375400"/>
          <p14:tracePt t="508008" x="9455150" y="6375400"/>
          <p14:tracePt t="508024" x="9410700" y="6337300"/>
          <p14:tracePt t="508042" x="9353550" y="6286500"/>
          <p14:tracePt t="508058" x="9321800" y="6248400"/>
          <p14:tracePt t="508075" x="9290050" y="6223000"/>
          <p14:tracePt t="508090" x="9264650" y="6203950"/>
          <p14:tracePt t="508106" x="9245600" y="6184900"/>
          <p14:tracePt t="508123" x="9226550" y="6178550"/>
          <p14:tracePt t="508140" x="9207500" y="6178550"/>
          <p14:tracePt t="508157" x="9169400" y="6178550"/>
          <p14:tracePt t="508174" x="9074150" y="6172200"/>
          <p14:tracePt t="508192" x="8909050" y="6159500"/>
          <p14:tracePt t="508207" x="8877300" y="6153150"/>
          <p14:tracePt t="508223" x="8750300" y="6140450"/>
          <p14:tracePt t="508240" x="8616950" y="6115050"/>
          <p14:tracePt t="508257" x="8509000" y="6102350"/>
          <p14:tracePt t="508274" x="8331200" y="6089650"/>
          <p14:tracePt t="508291" x="8216900" y="6089650"/>
          <p14:tracePt t="508307" x="8147050" y="6089650"/>
          <p14:tracePt t="508324" x="8089900" y="6096000"/>
          <p14:tracePt t="508340" x="8058150" y="6108700"/>
          <p14:tracePt t="508358" x="8039100" y="6127750"/>
          <p14:tracePt t="508375" x="8032750" y="6140450"/>
          <p14:tracePt t="508390" x="8032750" y="6153150"/>
          <p14:tracePt t="508407" x="8032750" y="6172200"/>
          <p14:tracePt t="508423" x="8032750" y="6191250"/>
          <p14:tracePt t="508441" x="8051800" y="6216650"/>
          <p14:tracePt t="508457" x="8064500" y="6229350"/>
          <p14:tracePt t="508475" x="8096250" y="6254750"/>
          <p14:tracePt t="508490" x="8108950" y="6254750"/>
          <p14:tracePt t="508494" x="8115300" y="6261100"/>
          <p14:tracePt t="508507" x="8115300" y="6267450"/>
          <p14:tracePt t="508509" x="8121650" y="6267450"/>
          <p14:tracePt t="508565" x="8121650" y="6273800"/>
          <p14:tracePt t="508580" x="8121650" y="6280150"/>
          <p14:tracePt t="508590" x="8121650" y="6292850"/>
          <p14:tracePt t="508607" x="8121650" y="6299200"/>
          <p14:tracePt t="508735" x="8121650" y="6305550"/>
          <p14:tracePt t="508750" x="8115300" y="6311900"/>
          <p14:tracePt t="508761" x="8108950" y="6311900"/>
          <p14:tracePt t="508774" x="8102600" y="6324600"/>
          <p14:tracePt t="508792" x="8096250" y="6337300"/>
          <p14:tracePt t="508808" x="8096250" y="6343650"/>
          <p14:tracePt t="508824" x="8089900" y="6356350"/>
          <p14:tracePt t="508887" x="8096250" y="6356350"/>
          <p14:tracePt t="508907" x="8134350" y="6356350"/>
          <p14:tracePt t="508924" x="8191500" y="6356350"/>
          <p14:tracePt t="508941" x="8261350" y="6350000"/>
          <p14:tracePt t="508957" x="8331200" y="6337300"/>
          <p14:tracePt t="508975" x="8432800" y="6324600"/>
          <p14:tracePt t="508992" x="8502650" y="6299200"/>
          <p14:tracePt t="509008" x="8553450" y="6267450"/>
          <p14:tracePt t="509024" x="8566150" y="6235700"/>
          <p14:tracePt t="509040" x="8578850" y="6210300"/>
          <p14:tracePt t="509058" x="8578850" y="6191250"/>
          <p14:tracePt t="509074" x="8585200" y="6172200"/>
          <p14:tracePt t="509091" x="8585200" y="6153150"/>
          <p14:tracePt t="509108" x="8585200" y="6146800"/>
          <p14:tracePt t="509141" x="8585200" y="6140450"/>
          <p14:tracePt t="509157" x="8578850" y="6134100"/>
          <p14:tracePt t="509176" x="8572500" y="6134100"/>
          <p14:tracePt t="509191" x="8572500" y="6127750"/>
          <p14:tracePt t="509224" x="8610600" y="6127750"/>
          <p14:tracePt t="509241" x="8756650" y="6146800"/>
          <p14:tracePt t="509258" x="8997950" y="6178550"/>
          <p14:tracePt t="509262" x="9137650" y="6191250"/>
          <p14:tracePt t="509274" x="9264650" y="6210300"/>
          <p14:tracePt t="509291" x="9493250" y="6235700"/>
          <p14:tracePt t="509293" x="9575800" y="6248400"/>
          <p14:tracePt t="509308" x="9709150" y="6273800"/>
          <p14:tracePt t="509325" x="9766300" y="6280150"/>
          <p14:tracePt t="509341" x="9779000" y="6280150"/>
          <p14:tracePt t="509358" x="9842500" y="6292850"/>
          <p14:tracePt t="509374" x="9899650" y="6299200"/>
          <p14:tracePt t="509392" x="9931400" y="6299200"/>
          <p14:tracePt t="509443" x="9931400" y="6292850"/>
          <p14:tracePt t="509797" x="9937750" y="6292850"/>
          <p14:tracePt t="509803" x="9956800" y="6292850"/>
          <p14:tracePt t="509813" x="9988550" y="6292850"/>
          <p14:tracePt t="509826" x="10026650" y="6292850"/>
          <p14:tracePt t="509842" x="10052050" y="6292850"/>
          <p14:tracePt t="509858" x="10096500" y="6280150"/>
          <p14:tracePt t="509875" x="10179050" y="6273800"/>
          <p14:tracePt t="509893" x="10306050" y="6273800"/>
          <p14:tracePt t="509910" x="10407650" y="6273800"/>
          <p14:tracePt t="509925" x="10458450" y="6280150"/>
          <p14:tracePt t="509941" x="10464800" y="6280150"/>
          <p14:tracePt t="509999" x="10458450" y="6280150"/>
          <p14:tracePt t="510023" x="10452100" y="6280150"/>
          <p14:tracePt t="510042" x="10439400" y="6280150"/>
          <p14:tracePt t="510058" x="10426700" y="6280150"/>
          <p14:tracePt t="510077" x="10414000" y="6280150"/>
          <p14:tracePt t="510079" x="10407650" y="6280150"/>
          <p14:tracePt t="510092" x="10401300" y="6286500"/>
          <p14:tracePt t="510108" x="10388600" y="6286500"/>
          <p14:tracePt t="510126" x="10382250" y="6286500"/>
          <p14:tracePt t="510142" x="10375900" y="6286500"/>
          <p14:tracePt t="510158" x="10363200" y="6292850"/>
          <p14:tracePt t="510176" x="10356850" y="6292850"/>
          <p14:tracePt t="510192" x="10350500" y="6292850"/>
          <p14:tracePt t="510238" x="10344150" y="6292850"/>
          <p14:tracePt t="510245" x="10344150" y="6299200"/>
          <p14:tracePt t="510259" x="10337800" y="6299200"/>
          <p14:tracePt t="510308" x="10331450" y="6299200"/>
          <p14:tracePt t="510723" x="10337800" y="6305550"/>
          <p14:tracePt t="510731" x="10369550" y="6311900"/>
          <p14:tracePt t="510743" x="10394950" y="6318250"/>
          <p14:tracePt t="510762" x="10471150" y="6318250"/>
          <p14:tracePt t="510777" x="10502900" y="6318250"/>
          <p14:tracePt t="510794" x="10528300" y="6318250"/>
          <p14:tracePt t="510810" x="10553700" y="6311900"/>
          <p14:tracePt t="510825" x="10579100" y="6299200"/>
          <p14:tracePt t="510842" x="10604500" y="6286500"/>
          <p14:tracePt t="510859" x="10617200" y="6267450"/>
          <p14:tracePt t="510880" x="10629900" y="6254750"/>
          <p14:tracePt t="510894" x="10629900" y="6242050"/>
          <p14:tracePt t="510925" x="10629900" y="6235700"/>
          <p14:tracePt t="510959" x="10629900" y="6229350"/>
          <p14:tracePt t="510976" x="10623550" y="6223000"/>
          <p14:tracePt t="510993" x="10604500" y="6210300"/>
          <p14:tracePt t="511010" x="10591800" y="6197600"/>
          <p14:tracePt t="511026" x="10566400" y="6172200"/>
          <p14:tracePt t="511042" x="10547350" y="6146800"/>
          <p14:tracePt t="511059" x="10528300" y="6121400"/>
          <p14:tracePt t="511076" x="10502900" y="6102350"/>
          <p14:tracePt t="511092" x="10477500" y="6083300"/>
          <p14:tracePt t="511109" x="10445750" y="6064250"/>
          <p14:tracePt t="511126" x="10394950" y="6051550"/>
          <p14:tracePt t="511143" x="10331450" y="6045200"/>
          <p14:tracePt t="511159" x="10248900" y="6038850"/>
          <p14:tracePt t="511176" x="10166350" y="6038850"/>
          <p14:tracePt t="511192" x="10090150" y="6051550"/>
          <p14:tracePt t="511211" x="10045700" y="6083300"/>
          <p14:tracePt t="511225" x="9988550" y="6140450"/>
          <p14:tracePt t="511243" x="9963150" y="6184900"/>
          <p14:tracePt t="511259" x="9950450" y="6223000"/>
          <p14:tracePt t="511276" x="9956800" y="6254750"/>
          <p14:tracePt t="511293" x="10007600" y="6280150"/>
          <p14:tracePt t="511310" x="10185400" y="6292850"/>
          <p14:tracePt t="511326" x="10236200" y="6299200"/>
          <p14:tracePt t="511330" x="10325100" y="6299200"/>
          <p14:tracePt t="511342" x="10382250" y="6299200"/>
          <p14:tracePt t="511360" x="10585450" y="6292850"/>
          <p14:tracePt t="511377" x="10661650" y="6273800"/>
          <p14:tracePt t="511393" x="10699750" y="6242050"/>
          <p14:tracePt t="511409" x="10718800" y="6223000"/>
          <p14:tracePt t="511427" x="10718800" y="6210300"/>
          <p14:tracePt t="511443" x="10718800" y="6203950"/>
          <p14:tracePt t="511496" x="10712450" y="6203950"/>
          <p14:tracePt t="511509" x="10693400" y="6203950"/>
          <p14:tracePt t="511526" x="10674350" y="6203950"/>
          <p14:tracePt t="511544" x="10642600" y="6203950"/>
          <p14:tracePt t="511560" x="10629900" y="6203950"/>
          <p14:tracePt t="511610" x="10623550" y="6203950"/>
          <p14:tracePt t="511630" x="10604500" y="6210300"/>
          <p14:tracePt t="511643" x="10585450" y="6216650"/>
          <p14:tracePt t="511660" x="10566400" y="6229350"/>
          <p14:tracePt t="511677" x="10541000" y="6254750"/>
          <p14:tracePt t="511696" x="10509250" y="6280150"/>
          <p14:tracePt t="511710" x="10496550" y="6299200"/>
          <p14:tracePt t="511726" x="10490200" y="6311900"/>
          <p14:tracePt t="511743" x="10483850" y="6318250"/>
          <p14:tracePt t="511761" x="10477500" y="6330950"/>
          <p14:tracePt t="511776" x="10471150" y="6337300"/>
          <p14:tracePt t="511793" x="10464800" y="6343650"/>
          <p14:tracePt t="512440" x="10458450" y="6343650"/>
          <p14:tracePt t="512449" x="10452100" y="6343650"/>
          <p14:tracePt t="512463" x="10433050" y="6356350"/>
          <p14:tracePt t="512478" x="10414000" y="6356350"/>
          <p14:tracePt t="512494" x="10401300" y="6356350"/>
          <p14:tracePt t="512511" x="10382250" y="6356350"/>
          <p14:tracePt t="512527" x="10369550" y="6356350"/>
          <p14:tracePt t="512607" x="10363200" y="6356350"/>
          <p14:tracePt t="512617" x="10363200" y="6350000"/>
          <p14:tracePt t="512628" x="10356850" y="6350000"/>
          <p14:tracePt t="512644" x="10350500" y="6350000"/>
          <p14:tracePt t="512677" x="10344150" y="6350000"/>
          <p14:tracePt t="512695" x="10337800" y="6350000"/>
          <p14:tracePt t="512791" x="10344150" y="6350000"/>
          <p14:tracePt t="512799" x="10350500" y="6356350"/>
          <p14:tracePt t="512810" x="10369550" y="6369050"/>
          <p14:tracePt t="512827" x="10407650" y="6388100"/>
          <p14:tracePt t="512844" x="10433050" y="6388100"/>
          <p14:tracePt t="512861" x="10458450" y="6388100"/>
          <p14:tracePt t="512878" x="10490200" y="6381750"/>
          <p14:tracePt t="512894" x="10534650" y="6362700"/>
          <p14:tracePt t="512910" x="10560050" y="6356350"/>
          <p14:tracePt t="512930" x="10617200" y="6350000"/>
          <p14:tracePt t="512944" x="10687050" y="6350000"/>
          <p14:tracePt t="512962" x="10737850" y="6350000"/>
          <p14:tracePt t="512978" x="10807700" y="6343650"/>
          <p14:tracePt t="512994" x="10845800" y="6337300"/>
          <p14:tracePt t="513011" x="10896600" y="6324600"/>
          <p14:tracePt t="513029" x="10909300" y="6318250"/>
          <p14:tracePt t="513044" x="10934700" y="6311900"/>
          <p14:tracePt t="513061" x="10985500" y="6292850"/>
          <p14:tracePt t="513078" x="11061700" y="6273800"/>
          <p14:tracePt t="513094" x="11137900" y="6254750"/>
          <p14:tracePt t="513111" x="11214100" y="6235700"/>
          <p14:tracePt t="513128" x="11258550" y="6216650"/>
          <p14:tracePt t="513144" x="11309350" y="6191250"/>
          <p14:tracePt t="513161" x="11322050" y="6184900"/>
          <p14:tracePt t="513178" x="11328400" y="6178550"/>
          <p14:tracePt t="513194" x="11334750" y="6172200"/>
          <p14:tracePt t="513260" x="11328400" y="6178550"/>
          <p14:tracePt t="513268" x="11315700" y="6184900"/>
          <p14:tracePt t="513278" x="11277600" y="6197600"/>
          <p14:tracePt t="513294" x="11169650" y="6235700"/>
          <p14:tracePt t="513313" x="11017250" y="6254750"/>
          <p14:tracePt t="513331" x="10814050" y="6267450"/>
          <p14:tracePt t="513344" x="10604500" y="6273800"/>
          <p14:tracePt t="513362" x="10337800" y="6261100"/>
          <p14:tracePt t="513378" x="9779000" y="6235700"/>
          <p14:tracePt t="513395" x="9207500" y="6210300"/>
          <p14:tracePt t="513412" x="8636000" y="6197600"/>
          <p14:tracePt t="513428" x="8020050" y="6229350"/>
          <p14:tracePt t="513444" x="7569200" y="6273800"/>
          <p14:tracePt t="513461" x="7137400" y="6324600"/>
          <p14:tracePt t="513478" x="6794500" y="6369050"/>
          <p14:tracePt t="513495" x="6553200" y="6400800"/>
          <p14:tracePt t="513511" x="6273800" y="6419850"/>
          <p14:tracePt t="513528" x="6019800" y="6419850"/>
          <p14:tracePt t="513544" x="5746750" y="6407150"/>
          <p14:tracePt t="513561" x="5492750" y="6381750"/>
          <p14:tracePt t="513578" x="5340350" y="6381750"/>
          <p14:tracePt t="513595" x="5308600" y="6381750"/>
          <p14:tracePt t="513628" x="5334000" y="6394450"/>
          <p14:tracePt t="513645" x="5353050" y="6426200"/>
          <p14:tracePt t="513662" x="5353050" y="6451600"/>
          <p14:tracePt t="513678" x="5346700" y="6477000"/>
          <p14:tracePt t="513695" x="5308600" y="6483350"/>
          <p14:tracePt t="513714" x="5276850" y="6483350"/>
          <p14:tracePt t="513717" x="5270500" y="6483350"/>
          <p14:tracePt t="513728" x="5264150" y="6483350"/>
          <p14:tracePt t="513783" x="5264150" y="6477000"/>
          <p14:tracePt t="513798" x="5257800" y="6477000"/>
          <p14:tracePt t="513812" x="5238750" y="6470650"/>
          <p14:tracePt t="513829" x="5200650" y="6457950"/>
          <p14:tracePt t="513847" x="5168900" y="6451600"/>
          <p14:tracePt t="513862" x="5162550" y="6451600"/>
          <p14:tracePt t="513912" x="5156200" y="6451600"/>
          <p14:tracePt t="513929" x="5118100" y="6464300"/>
          <p14:tracePt t="513945" x="4997450" y="6477000"/>
          <p14:tracePt t="513962" x="4781550" y="6489700"/>
          <p14:tracePt t="513979" x="4679950" y="6508750"/>
          <p14:tracePt t="513997" x="4660900" y="6515100"/>
          <p14:tracePt t="514014" x="4667250" y="6515100"/>
          <p14:tracePt t="514029" x="4699000" y="6515100"/>
          <p14:tracePt t="514045" x="4775200" y="6508750"/>
          <p14:tracePt t="514062" x="4845050" y="6508750"/>
          <p14:tracePt t="514078" x="4857750" y="6508750"/>
          <p14:tracePt t="514181" x="4864100" y="6508750"/>
          <p14:tracePt t="514195" x="4876800" y="6508750"/>
          <p14:tracePt t="514212" x="4914900" y="6502400"/>
          <p14:tracePt t="514230" x="4933950" y="6502400"/>
          <p14:tracePt t="514248" x="4953000" y="6496050"/>
          <p14:tracePt t="514262" x="4972050" y="6496050"/>
          <p14:tracePt t="514278" x="4997450" y="6496050"/>
          <p14:tracePt t="514295" x="5016500" y="6496050"/>
          <p14:tracePt t="514312" x="5041900" y="6502400"/>
          <p14:tracePt t="514328" x="5060950" y="6502400"/>
          <p14:tracePt t="514345" x="5092700" y="6508750"/>
          <p14:tracePt t="514362" x="5118100" y="6508750"/>
          <p14:tracePt t="514380" x="5194300" y="6515100"/>
          <p14:tracePt t="514396" x="5213350" y="6515100"/>
          <p14:tracePt t="514412" x="5270500" y="6521450"/>
          <p14:tracePt t="514429" x="5276850" y="6521450"/>
          <p14:tracePt t="514446" x="5295900" y="6521450"/>
          <p14:tracePt t="514449" x="5302250" y="6521450"/>
          <p14:tracePt t="514462" x="5314950" y="6521450"/>
          <p14:tracePt t="514479" x="5321300" y="6521450"/>
          <p14:tracePt t="514565" x="5327650" y="6521450"/>
          <p14:tracePt t="514572" x="5372100" y="6521450"/>
          <p14:tracePt t="514580" x="5391150" y="6521450"/>
          <p14:tracePt t="514597" x="5499100" y="6521450"/>
          <p14:tracePt t="514612" x="5600700" y="6527800"/>
          <p14:tracePt t="514629" x="5695950" y="6534150"/>
          <p14:tracePt t="514645" x="5765800" y="6546850"/>
          <p14:tracePt t="514662" x="5822950" y="6553200"/>
          <p14:tracePt t="514679" x="5854700" y="6559550"/>
          <p14:tracePt t="514771" x="5854700" y="6565900"/>
          <p14:tracePt t="514778" x="5861050" y="6565900"/>
          <p14:tracePt t="514796" x="5873750" y="6565900"/>
          <p14:tracePt t="514812" x="5892800" y="6565900"/>
          <p14:tracePt t="514829" x="5899150" y="6565900"/>
          <p14:tracePt t="514831" x="5911850" y="6572250"/>
          <p14:tracePt t="514846" x="5937250" y="6572250"/>
          <p14:tracePt t="514862" x="5962650" y="6572250"/>
          <p14:tracePt t="514879" x="5981700" y="6572250"/>
          <p14:tracePt t="514896" x="6013450" y="6572250"/>
          <p14:tracePt t="514913" x="6026150" y="6572250"/>
          <p14:tracePt t="514929" x="6045200" y="6572250"/>
          <p14:tracePt t="514946" x="6051550" y="6572250"/>
          <p14:tracePt t="514963" x="6057900" y="6572250"/>
          <p14:tracePt t="514996" x="6057900" y="6578600"/>
          <p14:tracePt t="515012" x="6064250" y="6584950"/>
          <p14:tracePt t="515029" x="6070600" y="6584950"/>
          <p14:tracePt t="515046" x="6070600" y="6591300"/>
          <p14:tracePt t="515133" x="6076950" y="6591300"/>
          <p14:tracePt t="515140" x="6089650" y="6597650"/>
          <p14:tracePt t="515148" x="6102350" y="6597650"/>
          <p14:tracePt t="515164" x="6191250" y="6629400"/>
          <p14:tracePt t="515179" x="6299200" y="6654800"/>
          <p14:tracePt t="515196" x="6419850" y="6686550"/>
          <p14:tracePt t="515212" x="6515100" y="6699250"/>
          <p14:tracePt t="515230" x="6565900" y="6699250"/>
          <p14:tracePt t="515246" x="6597650" y="6699250"/>
          <p14:tracePt t="515264" x="6616700" y="6699250"/>
          <p14:tracePt t="515279" x="6629400" y="6699250"/>
          <p14:tracePt t="515296" x="6635750" y="6692900"/>
          <p14:tracePt t="515313" x="6648450" y="6692900"/>
          <p14:tracePt t="515330" x="6667500" y="6692900"/>
          <p14:tracePt t="515346" x="6686550" y="6692900"/>
          <p14:tracePt t="515363" x="6718300" y="6692900"/>
          <p14:tracePt t="515380" x="6750050" y="6680200"/>
          <p14:tracePt t="515396" x="6807200" y="6667500"/>
          <p14:tracePt t="515413" x="6838950" y="6654800"/>
          <p14:tracePt t="515429" x="6864350" y="6635750"/>
          <p14:tracePt t="515447" x="6883400" y="6629400"/>
          <p14:tracePt t="515463" x="6902450" y="6610350"/>
          <p14:tracePt t="515479" x="6915150" y="6591300"/>
          <p14:tracePt t="515497" x="6934200" y="6565900"/>
          <p14:tracePt t="515513" x="6946900" y="6540500"/>
          <p14:tracePt t="515530" x="6953250" y="6502400"/>
          <p14:tracePt t="515547" x="6953250" y="6470650"/>
          <p14:tracePt t="515565" x="6953250" y="6445250"/>
          <p14:tracePt t="515567" x="6946900" y="6438900"/>
          <p14:tracePt t="515579" x="6940550" y="6432550"/>
          <p14:tracePt t="515596" x="6927850" y="6413500"/>
          <p14:tracePt t="515615" x="6902450" y="6388100"/>
          <p14:tracePt t="515629" x="6902450" y="6381750"/>
          <p14:tracePt t="515647" x="6870700" y="6350000"/>
          <p14:tracePt t="515663" x="6851650" y="6343650"/>
          <p14:tracePt t="515679" x="6800850" y="6330950"/>
          <p14:tracePt t="515696" x="6756400" y="6324600"/>
          <p14:tracePt t="515713" x="6711950" y="6318250"/>
          <p14:tracePt t="515730" x="6642100" y="6318250"/>
          <p14:tracePt t="515747" x="6604000" y="6311900"/>
          <p14:tracePt t="515763" x="6572250" y="6305550"/>
          <p14:tracePt t="515780" x="6553200" y="6299200"/>
          <p14:tracePt t="515797" x="6521450" y="6292850"/>
          <p14:tracePt t="515813" x="6464300" y="6292850"/>
          <p14:tracePt t="515830" x="6400800" y="6299200"/>
          <p14:tracePt t="515846" x="6337300" y="6305550"/>
          <p14:tracePt t="515863" x="6280150" y="6318250"/>
          <p14:tracePt t="515865" x="6261100" y="6318250"/>
          <p14:tracePt t="515880" x="6229350" y="6337300"/>
          <p14:tracePt t="515897" x="6210300" y="6356350"/>
          <p14:tracePt t="515915" x="6203950" y="6381750"/>
          <p14:tracePt t="515930" x="6203950" y="6394450"/>
          <p14:tracePt t="515946" x="6203950" y="6419850"/>
          <p14:tracePt t="515963" x="6229350" y="6451600"/>
          <p14:tracePt t="515980" x="6254750" y="6470650"/>
          <p14:tracePt t="515996" x="6286500" y="6489700"/>
          <p14:tracePt t="516013" x="6324600" y="6508750"/>
          <p14:tracePt t="516030" x="6343650" y="6515100"/>
          <p14:tracePt t="516047" x="6356350" y="6515100"/>
          <p14:tracePt t="516063" x="6375400" y="6515100"/>
          <p14:tracePt t="516066" x="6381750" y="6515100"/>
          <p14:tracePt t="516080" x="6388100" y="6521450"/>
          <p14:tracePt t="516099" x="6400800" y="6521450"/>
          <p14:tracePt t="516104" x="6407150" y="6521450"/>
          <p14:tracePt t="516114" x="6413500" y="6521450"/>
          <p14:tracePt t="516130" x="6432550" y="6521450"/>
          <p14:tracePt t="516151" x="6438900" y="6521450"/>
          <p14:tracePt t="516203" x="6445250" y="6521450"/>
          <p14:tracePt t="516219" x="6457950" y="6521450"/>
          <p14:tracePt t="516230" x="6464300" y="6527800"/>
          <p14:tracePt t="516247" x="6483350" y="6534150"/>
          <p14:tracePt t="516263" x="6502400" y="6534150"/>
          <p14:tracePt t="516280" x="6515100" y="6534150"/>
          <p14:tracePt t="516297" x="6527800" y="6534150"/>
          <p14:tracePt t="516499" x="6540500" y="6534150"/>
          <p14:tracePt t="516504" x="6546850" y="6534150"/>
          <p14:tracePt t="516513" x="6565900" y="6540500"/>
          <p14:tracePt t="516530" x="6629400" y="6546850"/>
          <p14:tracePt t="516546" x="6705600" y="6546850"/>
          <p14:tracePt t="516563" x="6788150" y="6553200"/>
          <p14:tracePt t="516580" x="6902450" y="6553200"/>
          <p14:tracePt t="516597" x="7029450" y="6559550"/>
          <p14:tracePt t="516613" x="7175500" y="6572250"/>
          <p14:tracePt t="516632" x="7302500" y="6578600"/>
          <p14:tracePt t="516646" x="7410450" y="6584950"/>
          <p14:tracePt t="516663" x="7493000" y="6591300"/>
          <p14:tracePt t="516680" x="7531100" y="6591300"/>
          <p14:tracePt t="516697" x="7543800" y="6584950"/>
          <p14:tracePt t="516724" x="7556500" y="6578600"/>
          <p14:tracePt t="516732" x="7562850" y="6578600"/>
          <p14:tracePt t="516746" x="7575550" y="6578600"/>
          <p14:tracePt t="516763" x="7613650" y="6572250"/>
          <p14:tracePt t="516780" x="7658100" y="6565900"/>
          <p14:tracePt t="516797" x="7734300" y="6559550"/>
          <p14:tracePt t="516814" x="7791450" y="6559550"/>
          <p14:tracePt t="516831" x="7835900" y="6553200"/>
          <p14:tracePt t="516847" x="7874000" y="6546850"/>
          <p14:tracePt t="516864" x="7899400" y="6546850"/>
          <p14:tracePt t="516881" x="7918450" y="6546850"/>
          <p14:tracePt t="516897" x="7937500" y="6546850"/>
          <p14:tracePt t="516914" x="7956550" y="6546850"/>
          <p14:tracePt t="516917" x="7975600" y="6540500"/>
          <p14:tracePt t="516931" x="7981950" y="6540500"/>
          <p14:tracePt t="516948" x="8020050" y="6534150"/>
          <p14:tracePt t="516968" x="8045450" y="6521450"/>
          <p14:tracePt t="516989" x="8070850" y="6508750"/>
          <p14:tracePt t="517002" x="8077200" y="6502400"/>
          <p14:tracePt t="517014" x="8089900" y="6496050"/>
          <p14:tracePt t="517034" x="8102600" y="6489700"/>
          <p14:tracePt t="517049" x="8115300" y="6489700"/>
          <p14:tracePt t="517064" x="8128000" y="6483350"/>
          <p14:tracePt t="517081" x="8134350" y="6477000"/>
          <p14:tracePt t="517097" x="8140700" y="6470650"/>
          <p14:tracePt t="517114" x="8147050" y="6464300"/>
          <p14:tracePt t="517131" x="8159750" y="6457950"/>
          <p14:tracePt t="517148" x="8166100" y="6451600"/>
          <p14:tracePt t="517149" x="8172450" y="6445250"/>
          <p14:tracePt t="517168" x="8185150" y="6438900"/>
          <p14:tracePt t="517185" x="8197850" y="6426200"/>
          <p14:tracePt t="517201" x="8210550" y="6419850"/>
          <p14:tracePt t="517214" x="8216900" y="6413500"/>
          <p14:tracePt t="517380" x="8216900" y="6394450"/>
          <p14:tracePt t="517398" x="8210550" y="6381750"/>
          <p14:tracePt t="517414" x="8210550" y="6362700"/>
          <p14:tracePt t="517431" x="8210550" y="6350000"/>
          <p14:tracePt t="517448" x="8204200" y="6343650"/>
          <p14:tracePt t="517602" x="8197850" y="6337300"/>
          <p14:tracePt t="517609" x="8185150" y="6337300"/>
          <p14:tracePt t="517620" x="8178800" y="6330950"/>
          <p14:tracePt t="517632" x="8159750" y="6330950"/>
          <p14:tracePt t="517648" x="8128000" y="6324600"/>
          <p14:tracePt t="517665" x="8096250" y="6318250"/>
          <p14:tracePt t="517682" x="8083550" y="6311900"/>
          <p14:tracePt t="517698" x="8070850" y="6311900"/>
          <p14:tracePt t="517715" x="8051800" y="6311900"/>
          <p14:tracePt t="517735" x="8020050" y="6311900"/>
          <p14:tracePt t="517748" x="7981950" y="6311900"/>
          <p14:tracePt t="517764" x="7943850" y="6318250"/>
          <p14:tracePt t="517781" x="7918450" y="6330950"/>
          <p14:tracePt t="517798" x="7905750" y="6337300"/>
          <p14:tracePt t="517815" x="7886700" y="6356350"/>
          <p14:tracePt t="517831" x="7874000" y="6375400"/>
          <p14:tracePt t="517848" x="7854950" y="6413500"/>
          <p14:tracePt t="517865" x="7842250" y="6451600"/>
          <p14:tracePt t="517881" x="7835900" y="6477000"/>
          <p14:tracePt t="517898" x="7823200" y="6508750"/>
          <p14:tracePt t="517916" x="7823200" y="6515100"/>
          <p14:tracePt t="518043" x="7829550" y="6521450"/>
          <p14:tracePt t="518052" x="7835900" y="6521450"/>
          <p14:tracePt t="518066" x="7874000" y="6527800"/>
          <p14:tracePt t="518082" x="7918450" y="6534150"/>
          <p14:tracePt t="518100" x="7969250" y="6540500"/>
          <p14:tracePt t="518115" x="8013700" y="6540500"/>
          <p14:tracePt t="518132" x="8032750" y="6540500"/>
          <p14:tracePt t="518148" x="8045450" y="6540500"/>
          <p14:tracePt t="518166" x="8051800" y="6540500"/>
          <p14:tracePt t="518612" x="8039100" y="6534150"/>
          <p14:tracePt t="518621" x="8020050" y="6534150"/>
          <p14:tracePt t="518632" x="7975600" y="6521450"/>
          <p14:tracePt t="518649" x="7829550" y="6457950"/>
          <p14:tracePt t="518665" x="7708900" y="6388100"/>
          <p14:tracePt t="518682" x="7505700" y="6267450"/>
          <p14:tracePt t="518700" x="7245350" y="6134100"/>
          <p14:tracePt t="518716" x="6972300" y="6000750"/>
          <p14:tracePt t="518733" x="6635750" y="5842000"/>
          <p14:tracePt t="518749" x="6324600" y="5695950"/>
          <p14:tracePt t="518766" x="5943600" y="5518150"/>
          <p14:tracePt t="518782" x="5645150" y="5353050"/>
          <p14:tracePt t="518799" x="5353050" y="5168900"/>
          <p14:tracePt t="518817" x="5048250" y="4959350"/>
          <p14:tracePt t="518832" x="4622800" y="4648200"/>
          <p14:tracePt t="518849" x="4489450" y="4552950"/>
          <p14:tracePt t="518852" x="4356100" y="4470400"/>
          <p14:tracePt t="518866" x="4032250" y="4267200"/>
          <p14:tracePt t="518882" x="3714750" y="4102100"/>
          <p14:tracePt t="518899" x="3492500" y="3994150"/>
          <p14:tracePt t="518915" x="3263900" y="3873500"/>
          <p14:tracePt t="518933" x="3117850" y="3790950"/>
          <p14:tracePt t="518949" x="3035300" y="3733800"/>
          <p14:tracePt t="518966" x="2978150" y="3676650"/>
          <p14:tracePt t="518983" x="2914650" y="3619500"/>
          <p14:tracePt t="518999" x="2794000" y="3530600"/>
          <p14:tracePt t="519016" x="2654300" y="3454400"/>
          <p14:tracePt t="519032" x="2482850" y="3359150"/>
          <p14:tracePt t="519035" x="2393950" y="3308350"/>
          <p14:tracePt t="519050" x="2298700" y="3251200"/>
          <p14:tracePt t="519066" x="2019300" y="3086100"/>
          <p14:tracePt t="519083" x="1860550" y="2990850"/>
          <p14:tracePt t="519099" x="1631950" y="2870200"/>
          <p14:tracePt t="519116" x="1441450" y="2787650"/>
          <p14:tracePt t="519133" x="1200150" y="2692400"/>
          <p14:tracePt t="519150" x="1009650" y="2622550"/>
          <p14:tracePt t="519166" x="920750" y="2590800"/>
          <p14:tracePt t="519182" x="882650" y="2571750"/>
          <p14:tracePt t="519199" x="882650" y="2565400"/>
          <p14:tracePt t="519216" x="876300" y="2552700"/>
          <p14:tracePt t="519232" x="857250" y="2520950"/>
          <p14:tracePt t="519249" x="825500" y="2476500"/>
          <p14:tracePt t="519266" x="787400" y="2432050"/>
          <p14:tracePt t="519282" x="781050" y="2400300"/>
          <p14:tracePt t="519285" x="781050" y="2393950"/>
          <p14:tracePt t="519300" x="793750" y="2381250"/>
          <p14:tracePt t="519316" x="869950" y="2330450"/>
          <p14:tracePt t="519333" x="946150" y="2311400"/>
          <p14:tracePt t="519351" x="1073150" y="2279650"/>
          <p14:tracePt t="519366" x="1200150" y="2247900"/>
          <p14:tracePt t="519384" x="1301750" y="2228850"/>
          <p14:tracePt t="519400" x="1346200" y="2222500"/>
          <p14:tracePt t="519416" x="1352550" y="2222500"/>
          <p14:tracePt t="519432" x="1352550" y="2228850"/>
          <p14:tracePt t="519450" x="1339850" y="2247900"/>
          <p14:tracePt t="519466" x="1327150" y="2279650"/>
          <p14:tracePt t="519483" x="1320800" y="2324100"/>
          <p14:tracePt t="519500" x="1320800" y="2387600"/>
          <p14:tracePt t="519516" x="1352550" y="2489200"/>
          <p14:tracePt t="519533" x="1403350" y="2597150"/>
          <p14:tracePt t="519535" x="1479550" y="2705100"/>
          <p14:tracePt t="519550" x="1600200" y="2832100"/>
          <p14:tracePt t="519567" x="1860550" y="3048000"/>
          <p14:tracePt t="519585" x="2190750" y="3276600"/>
          <p14:tracePt t="519602" x="2647950" y="3562350"/>
          <p14:tracePt t="519616" x="3213100" y="3873500"/>
          <p14:tracePt t="519633" x="3867150" y="4216400"/>
          <p14:tracePt t="519650" x="4419600" y="4527550"/>
          <p14:tracePt t="519666" x="4864100" y="4787900"/>
          <p14:tracePt t="519683" x="5226050" y="5016500"/>
          <p14:tracePt t="519700" x="5429250" y="5156200"/>
          <p14:tracePt t="519718" x="5613400" y="5283200"/>
          <p14:tracePt t="519733" x="5791200" y="5391150"/>
          <p14:tracePt t="519750" x="5949950" y="5480050"/>
          <p14:tracePt t="519766" x="6121400" y="5594350"/>
          <p14:tracePt t="519784" x="6184900" y="5657850"/>
          <p14:tracePt t="519787" x="6184900" y="5670550"/>
          <p14:tracePt t="519800" x="6184900" y="5689600"/>
          <p14:tracePt t="519817" x="6172200" y="5695950"/>
          <p14:tracePt t="519833" x="6159500" y="5695950"/>
          <p14:tracePt t="519851" x="6153150" y="5695950"/>
          <p14:tracePt t="519873" x="6165850" y="5695950"/>
          <p14:tracePt t="519883" x="6172200" y="5695950"/>
          <p14:tracePt t="519900" x="6203950" y="5708650"/>
          <p14:tracePt t="519917" x="6223000" y="5708650"/>
          <p14:tracePt t="519983" x="6223000" y="5715000"/>
          <p14:tracePt t="519991" x="6223000" y="5721350"/>
          <p14:tracePt t="520005" x="6223000" y="5727700"/>
          <p14:tracePt t="520019" x="6229350" y="5734050"/>
          <p14:tracePt t="520032" x="6235700" y="5740400"/>
          <p14:tracePt t="520050" x="6248400" y="5753100"/>
          <p14:tracePt t="520133" x="6248400" y="5759450"/>
          <p14:tracePt t="520139" x="6248400" y="5765800"/>
          <p14:tracePt t="520150" x="6248400" y="5772150"/>
          <p14:tracePt t="520167" x="6248400" y="5778500"/>
          <p14:tracePt t="520246" x="6261100" y="5784850"/>
          <p14:tracePt t="520253" x="6280150" y="5784850"/>
          <p14:tracePt t="520267" x="6305550" y="5784850"/>
          <p14:tracePt t="520285" x="6432550" y="5797550"/>
          <p14:tracePt t="520300" x="6521450" y="5797550"/>
          <p14:tracePt t="520319" x="6604000" y="5797550"/>
          <p14:tracePt t="520333" x="6750050" y="5803900"/>
          <p14:tracePt t="520350" x="6934200" y="5835650"/>
          <p14:tracePt t="520368" x="7124700" y="5873750"/>
          <p14:tracePt t="520383" x="7308850" y="5918200"/>
          <p14:tracePt t="520400" x="7442200" y="5949950"/>
          <p14:tracePt t="520417" x="7524750" y="5962650"/>
          <p14:tracePt t="520434" x="7531100" y="5962650"/>
          <p14:tracePt t="520508" x="7531100" y="5969000"/>
          <p14:tracePt t="520517" x="7537450" y="5969000"/>
          <p14:tracePt t="520534" x="7543800" y="5981700"/>
          <p14:tracePt t="520551" x="7550150" y="5981700"/>
          <p14:tracePt t="520567" x="7550150" y="5988050"/>
          <p14:tracePt t="520584" x="7562850" y="6007100"/>
          <p14:tracePt t="520601" x="7600950" y="6038850"/>
          <p14:tracePt t="520618" x="7677150" y="6076950"/>
          <p14:tracePt t="520636" x="7880350" y="6172200"/>
          <p14:tracePt t="520650" x="8128000" y="6261100"/>
          <p14:tracePt t="520667" x="8337550" y="6330950"/>
          <p14:tracePt t="520684" x="8559800" y="6400800"/>
          <p14:tracePt t="520703" x="8693150" y="6426200"/>
          <p14:tracePt t="520734" x="8680450" y="6426200"/>
          <p14:tracePt t="520783" x="8680450" y="6438900"/>
          <p14:tracePt t="520801" x="8705850" y="6457950"/>
          <p14:tracePt t="520818" x="8763000" y="6489700"/>
          <p14:tracePt t="520834" x="8813800" y="6515100"/>
          <p14:tracePt t="520851" x="8813800" y="6521450"/>
          <p14:tracePt t="520884" x="8801100" y="6521450"/>
          <p14:tracePt t="520901" x="8788400" y="6521450"/>
          <p14:tracePt t="520917" x="8775700" y="6515100"/>
          <p14:tracePt t="520951" x="8788400" y="6527800"/>
          <p14:tracePt t="520967" x="8820150" y="6534150"/>
          <p14:tracePt t="520984" x="8858250" y="6546850"/>
          <p14:tracePt t="521001" x="8896350" y="6553200"/>
          <p14:tracePt t="521017" x="8902700" y="6553200"/>
          <p14:tracePt t="521034" x="8902700" y="6559550"/>
          <p14:tracePt t="521067" x="8902700" y="6565900"/>
          <p14:tracePt t="521624" x="8921750" y="6578600"/>
          <p14:tracePt t="521640" x="8978900" y="6623050"/>
          <p14:tracePt t="521652" x="9055100" y="6680200"/>
          <p14:tracePt t="521670" x="9093200" y="6711950"/>
          <p14:tracePt t="521685" x="9093200" y="6724650"/>
          <p14:tracePt t="521702" x="9080500" y="6737350"/>
          <p14:tracePt t="521719" x="9074150" y="6737350"/>
          <p14:tracePt t="521895" x="9067800" y="6737350"/>
          <p14:tracePt t="521919" x="9061450" y="6731000"/>
          <p14:tracePt t="521952" x="9061450" y="6724650"/>
          <p14:tracePt t="522089" x="9048750" y="6724650"/>
          <p14:tracePt t="522096" x="9042400" y="6724650"/>
          <p14:tracePt t="522106" x="9010650" y="6724650"/>
          <p14:tracePt t="522120" x="8991600" y="6724650"/>
          <p14:tracePt t="522135" x="8959850" y="6731000"/>
          <p14:tracePt t="522152" x="8934450" y="6731000"/>
          <p14:tracePt t="522185" x="8928100" y="6731000"/>
          <p14:tracePt t="522245" x="8928100" y="6724650"/>
          <p14:tracePt t="522259" x="8928100" y="6718300"/>
          <p14:tracePt t="522268" x="8928100" y="6711950"/>
          <p14:tracePt t="522285" x="8928100" y="6705600"/>
          <p14:tracePt t="522302" x="8928100" y="6699250"/>
          <p14:tracePt t="522335" x="8934450" y="6692900"/>
          <p14:tracePt t="522385" x="8940800" y="6686550"/>
          <p14:tracePt t="522402" x="8947150" y="6680200"/>
          <p14:tracePt t="522419" x="8953500" y="6667500"/>
          <p14:tracePt t="522437" x="8978900" y="6654800"/>
          <p14:tracePt t="522439" x="8985250" y="6648450"/>
          <p14:tracePt t="522452" x="8991600" y="6642100"/>
          <p14:tracePt t="522470" x="9004300" y="6635750"/>
          <p14:tracePt t="522504" x="9010650" y="6629400"/>
          <p14:tracePt t="522536" x="9029700" y="6616700"/>
          <p14:tracePt t="522553" x="9112250" y="6597650"/>
          <p14:tracePt t="522570" x="9188450" y="6591300"/>
          <p14:tracePt t="522587" x="9290050" y="6591300"/>
          <p14:tracePt t="522602" x="9391650" y="6591300"/>
          <p14:tracePt t="522619" x="9436100" y="6604000"/>
          <p14:tracePt t="522636" x="9455150" y="6604000"/>
          <p14:tracePt t="522651" x="9467850" y="6610350"/>
          <p14:tracePt t="522670" x="9486900" y="6616700"/>
          <p14:tracePt t="522685" x="9525000" y="6623050"/>
          <p14:tracePt t="522702" x="9569450" y="6635750"/>
          <p14:tracePt t="522719" x="9664700" y="6654800"/>
          <p14:tracePt t="522736" x="9753600" y="6680200"/>
          <p14:tracePt t="522739" x="9823450" y="6699250"/>
          <p14:tracePt t="522752" x="9899650" y="6718300"/>
          <p14:tracePt t="522769" x="9944100" y="6731000"/>
          <p14:tracePt t="522786" x="9956800" y="6737350"/>
          <p14:tracePt t="522802" x="9963150" y="6737350"/>
          <p14:tracePt t="522819" x="10013950" y="6743700"/>
          <p14:tracePt t="522835" x="10096500" y="6743700"/>
          <p14:tracePt t="522852" x="10191750" y="6743700"/>
          <p14:tracePt t="522869" x="10267950" y="6743700"/>
          <p14:tracePt t="522886" x="10293350" y="6737350"/>
          <p14:tracePt t="522904" x="10299700" y="6731000"/>
          <p14:tracePt t="523017" x="10306050" y="6724650"/>
          <p14:tracePt t="523036" x="10312400" y="6718300"/>
          <p14:tracePt t="523052" x="10325100" y="6705600"/>
          <p14:tracePt t="523069" x="10344150" y="6699250"/>
          <p14:tracePt t="523086" x="10388600" y="6673850"/>
          <p14:tracePt t="523103" x="10414000" y="6661150"/>
          <p14:tracePt t="523105" x="10426700" y="6648450"/>
          <p14:tracePt t="523119" x="10433050" y="6648450"/>
          <p14:tracePt t="523136" x="10452100" y="6635750"/>
          <p14:tracePt t="523153" x="10458450" y="6629400"/>
          <p14:tracePt t="523169" x="10464800" y="6616700"/>
          <p14:tracePt t="523186" x="10471150" y="6610350"/>
          <p14:tracePt t="523203" x="10477500" y="6604000"/>
          <p14:tracePt t="523236" x="10477500" y="6597650"/>
          <p14:tracePt t="523253" x="10471150" y="6584950"/>
          <p14:tracePt t="523269" x="10458450" y="6572250"/>
          <p14:tracePt t="523286" x="10445750" y="6559550"/>
          <p14:tracePt t="523302" x="10426700" y="6540500"/>
          <p14:tracePt t="523320" x="10407650" y="6521450"/>
          <p14:tracePt t="523336" x="10388600" y="6502400"/>
          <p14:tracePt t="523339" x="10382250" y="6496050"/>
          <p14:tracePt t="523353" x="10356850" y="6470650"/>
          <p14:tracePt t="523369" x="10325100" y="6445250"/>
          <p14:tracePt t="523386" x="10261600" y="6407150"/>
          <p14:tracePt t="523403" x="10223500" y="6381750"/>
          <p14:tracePt t="523422" x="10179050" y="6350000"/>
          <p14:tracePt t="523436" x="10115550" y="6324600"/>
          <p14:tracePt t="523453" x="10077450" y="6305550"/>
          <p14:tracePt t="523469" x="10045700" y="6292850"/>
          <p14:tracePt t="523486" x="10007600" y="6286500"/>
          <p14:tracePt t="523504" x="9937750" y="6267450"/>
          <p14:tracePt t="523507" x="9912350" y="6267450"/>
          <p14:tracePt t="523520" x="9880600" y="6261100"/>
          <p14:tracePt t="523537" x="9810750" y="6254750"/>
          <p14:tracePt t="523553" x="9721850" y="6248400"/>
          <p14:tracePt t="523556" x="9671050" y="6248400"/>
          <p14:tracePt t="523570" x="9588500" y="6242050"/>
          <p14:tracePt t="523587" x="9493250" y="6242050"/>
          <p14:tracePt t="523605" x="9474200" y="6242050"/>
          <p14:tracePt t="523625" x="9467850" y="6248400"/>
          <p14:tracePt t="523637" x="9467850" y="6254750"/>
          <p14:tracePt t="523654" x="9448800" y="6273800"/>
          <p14:tracePt t="523669" x="9417050" y="6305550"/>
          <p14:tracePt t="523686" x="9385300" y="6330950"/>
          <p14:tracePt t="523705" x="9353550" y="6356350"/>
          <p14:tracePt t="523722" x="9328150" y="6381750"/>
          <p14:tracePt t="523725" x="9328150" y="6388100"/>
          <p14:tracePt t="523736" x="9321800" y="6394450"/>
          <p14:tracePt t="523753" x="9321800" y="6407150"/>
          <p14:tracePt t="523770" x="9321800" y="6419850"/>
          <p14:tracePt t="523787" x="9321800" y="6426200"/>
          <p14:tracePt t="523803" x="9321800" y="6432550"/>
          <p14:tracePt t="523820" x="9328150" y="6445250"/>
          <p14:tracePt t="523838" x="9340850" y="6457950"/>
          <p14:tracePt t="523854" x="9353550" y="6470650"/>
          <p14:tracePt t="523870" x="9366250" y="6483350"/>
          <p14:tracePt t="523887" x="9385300" y="6502400"/>
          <p14:tracePt t="523904" x="9398000" y="6521450"/>
          <p14:tracePt t="523921" x="9404350" y="6527800"/>
          <p14:tracePt t="523937" x="9417050" y="6546850"/>
          <p14:tracePt t="523954" x="9423400" y="6553200"/>
          <p14:tracePt t="523970" x="9429750" y="6565900"/>
          <p14:tracePt t="523987" x="9436100" y="6578600"/>
          <p14:tracePt t="524004" x="9442450" y="6591300"/>
          <p14:tracePt t="524007" x="9442450" y="6597650"/>
          <p14:tracePt t="524440" x="9448800" y="6597650"/>
          <p14:tracePt t="524454" x="9467850" y="6591300"/>
          <p14:tracePt t="524471" x="9499600" y="6591300"/>
          <p14:tracePt t="524488" x="9582150" y="6604000"/>
          <p14:tracePt t="524504" x="9696450" y="6635750"/>
          <p14:tracePt t="524520" x="9829800" y="6667500"/>
          <p14:tracePt t="524537" x="9918700" y="6692900"/>
          <p14:tracePt t="524554" x="10013950" y="6705600"/>
          <p14:tracePt t="524570" x="10128250" y="6718300"/>
          <p14:tracePt t="524587" x="10261600" y="6724650"/>
          <p14:tracePt t="524604" x="10426700" y="6724650"/>
          <p14:tracePt t="524620" x="10560050" y="6718300"/>
          <p14:tracePt t="524641" x="10718800" y="6705600"/>
          <p14:tracePt t="524653" x="10737850" y="6699250"/>
          <p14:tracePt t="524671" x="10744200" y="6686550"/>
          <p14:tracePt t="524687" x="10750550" y="6686550"/>
          <p14:tracePt t="524704" x="10756900" y="6680200"/>
          <p14:tracePt t="524721" x="10788650" y="6680200"/>
          <p14:tracePt t="524737" x="10826750" y="6680200"/>
          <p14:tracePt t="524754" x="10852150" y="6680200"/>
          <p14:tracePt t="524759" x="10864850" y="6673850"/>
          <p14:tracePt t="524809" x="10864850" y="6667500"/>
          <p14:tracePt t="524838" x="10864850" y="6661150"/>
          <p14:tracePt t="524874" x="10864850" y="6654800"/>
          <p14:tracePt t="524919" x="10858500" y="6654800"/>
          <p14:tracePt t="524927" x="10852150" y="6654800"/>
          <p14:tracePt t="524938" x="10839450" y="6661150"/>
          <p14:tracePt t="524955" x="10826750" y="6667500"/>
          <p14:tracePt t="524958" x="10820400" y="6667500"/>
          <p14:tracePt t="524971" x="10814050" y="6673850"/>
          <p14:tracePt t="524975" x="10807700" y="6673850"/>
          <p14:tracePt t="524988" x="10801350" y="6680200"/>
          <p14:tracePt t="525004" x="10795000" y="6680200"/>
          <p14:tracePt t="525087" x="10788650" y="6680200"/>
          <p14:tracePt t="525094" x="10782300" y="6680200"/>
          <p14:tracePt t="525104" x="10769600" y="6680200"/>
          <p14:tracePt t="525121" x="10750550" y="6686550"/>
          <p14:tracePt t="525138" x="10712450" y="6711950"/>
          <p14:tracePt t="525154" x="10693400" y="6731000"/>
          <p14:tracePt t="525172" x="10674350" y="6756400"/>
          <p14:tracePt t="525188" x="10661650" y="6769100"/>
          <p14:tracePt t="525204" x="10655300" y="6769100"/>
          <p14:tracePt t="525221" x="10648950" y="6762750"/>
          <p14:tracePt t="525255" x="10648950" y="6756400"/>
          <p14:tracePt t="525271" x="10648950" y="6750050"/>
          <p14:tracePt t="525349" x="10648950" y="6743700"/>
          <p14:tracePt t="525358" x="10642600" y="6743700"/>
          <p14:tracePt t="525371" x="10617200" y="6731000"/>
          <p14:tracePt t="525388" x="10541000" y="6705600"/>
          <p14:tracePt t="525405" x="10471150" y="6680200"/>
          <p14:tracePt t="525421" x="10426700" y="6661150"/>
          <p14:tracePt t="525438" x="10407650" y="6654800"/>
          <p14:tracePt t="525454" x="10407650" y="6642100"/>
          <p14:tracePt t="525471" x="10401300" y="6635750"/>
          <p14:tracePt t="525504" x="10394950" y="6629400"/>
          <p14:tracePt t="525522" x="10388600" y="6623050"/>
          <p14:tracePt t="525538" x="10369550" y="6616700"/>
          <p14:tracePt t="525542" x="10350500" y="6610350"/>
          <p14:tracePt t="525555" x="10337800" y="6610350"/>
          <p14:tracePt t="525571" x="10331450" y="6610350"/>
          <p14:tracePt t="525663" x="10325100" y="6610350"/>
          <p14:tracePt t="525671" x="10318750" y="6623050"/>
          <p14:tracePt t="525688" x="10306050" y="6635750"/>
          <p14:tracePt t="525705" x="10293350" y="6648450"/>
          <p14:tracePt t="525722" x="10280650" y="6654800"/>
          <p14:tracePt t="525738" x="10261600" y="6661150"/>
          <p14:tracePt t="525755" x="10236200" y="6667500"/>
          <p14:tracePt t="525772" x="10210800" y="6667500"/>
          <p14:tracePt t="525790" x="10166350" y="6667500"/>
          <p14:tracePt t="525805" x="10134600" y="6667500"/>
          <p14:tracePt t="525822" x="10064750" y="6673850"/>
          <p14:tracePt t="525838" x="10013950" y="6680200"/>
          <p14:tracePt t="525856" x="9975850" y="6680200"/>
          <p14:tracePt t="525871" x="9944100" y="6680200"/>
          <p14:tracePt t="525890" x="9931400" y="6680200"/>
          <p14:tracePt t="525905" x="9906000" y="6673850"/>
          <p14:tracePt t="525927" x="9886950" y="6661150"/>
          <p14:tracePt t="525938" x="9874250" y="6654800"/>
          <p14:tracePt t="525955" x="9867900" y="6642100"/>
          <p14:tracePt t="525974" x="9861550" y="6635750"/>
          <p14:tracePt t="525976" x="9861550" y="6629400"/>
          <p14:tracePt t="525989" x="9855200" y="6623050"/>
          <p14:tracePt t="526005" x="9855200" y="6610350"/>
          <p14:tracePt t="526022" x="9848850" y="6597650"/>
          <p14:tracePt t="526038" x="9842500" y="6584950"/>
          <p14:tracePt t="526184" x="9823450" y="6584950"/>
          <p14:tracePt t="526192" x="9817100" y="6591300"/>
          <p14:tracePt t="526206" x="9779000" y="6616700"/>
          <p14:tracePt t="526225" x="9728200" y="6648450"/>
          <p14:tracePt t="526239" x="9658350" y="6686550"/>
          <p14:tracePt t="526255" x="9607550" y="6705600"/>
          <p14:tracePt t="526272" x="9569450" y="6724650"/>
          <p14:tracePt t="526288" x="9537700" y="6743700"/>
          <p14:tracePt t="526307" x="9512300" y="6769100"/>
          <p14:tracePt t="526322" x="9486900" y="6794500"/>
          <p14:tracePt t="526339" x="9455150" y="6813550"/>
          <p14:tracePt t="526355" x="9429750" y="6832600"/>
          <p14:tracePt t="526372" x="9410700" y="6838950"/>
          <p14:tracePt t="526389" x="9398000" y="6838950"/>
          <p14:tracePt t="526405" x="9391650" y="6838950"/>
          <p14:tracePt t="526439" x="9391650" y="6832600"/>
          <p14:tracePt t="526455" x="9391650" y="6813550"/>
          <p14:tracePt t="526472" x="9391650" y="6794500"/>
          <p14:tracePt t="526489" x="9391650" y="6769100"/>
          <p14:tracePt t="526616" x="9391650" y="6775450"/>
          <p14:tracePt t="526728" x="9391650" y="6769100"/>
          <p14:tracePt t="526737" x="9391650" y="6762750"/>
          <p14:tracePt t="526743" x="9391650" y="6756400"/>
          <p14:tracePt t="526757" x="9391650" y="6750050"/>
          <p14:tracePt t="526774" x="9391650" y="6731000"/>
          <p14:tracePt t="526790" x="9391650" y="6718300"/>
          <p14:tracePt t="526816" x="9391650" y="6711950"/>
          <p14:tracePt t="526824" x="9391650" y="6705600"/>
          <p14:tracePt t="526840" x="9398000" y="6692900"/>
          <p14:tracePt t="526858" x="9404350" y="6680200"/>
          <p14:tracePt t="526872" x="9417050" y="6667500"/>
          <p14:tracePt t="526889" x="9423400" y="6642100"/>
          <p14:tracePt t="526907" x="9436100" y="6610350"/>
          <p14:tracePt t="526923" x="9448800" y="6565900"/>
          <p14:tracePt t="526939" x="9461500" y="6527800"/>
          <p14:tracePt t="526956" x="9467850" y="6489700"/>
          <p14:tracePt t="526973" x="9467850" y="6464300"/>
          <p14:tracePt t="526991" x="9467850" y="6438900"/>
          <p14:tracePt t="527006" x="9467850" y="6413500"/>
          <p14:tracePt t="527022" x="9467850" y="6407150"/>
          <p14:tracePt t="527065" x="9461500" y="6407150"/>
          <p14:tracePt t="527076" x="9455150" y="6407150"/>
          <p14:tracePt t="527089" x="9436100" y="6413500"/>
          <p14:tracePt t="527107" x="9417050" y="6419850"/>
          <p14:tracePt t="527123" x="9391650" y="6419850"/>
          <p14:tracePt t="527139" x="9372600" y="6419850"/>
          <p14:tracePt t="527157" x="9359900" y="6413500"/>
          <p14:tracePt t="527174" x="9347200" y="6413500"/>
          <p14:tracePt t="527189" x="9340850" y="6407150"/>
          <p14:tracePt t="527206" x="9340850" y="6400800"/>
          <p14:tracePt t="527222" x="9334500" y="6394450"/>
          <p14:tracePt t="527300" x="9328150" y="6407150"/>
          <p14:tracePt t="527308" x="9321800" y="6413500"/>
          <p14:tracePt t="527323" x="9309100" y="6451600"/>
          <p14:tracePt t="527339" x="9290050" y="6496050"/>
          <p14:tracePt t="527356" x="9277350" y="6553200"/>
          <p14:tracePt t="527375" x="9258300" y="6610350"/>
          <p14:tracePt t="527389" x="9245600" y="6654800"/>
          <p14:tracePt t="527406" x="9239250" y="6680200"/>
          <p14:tracePt t="527423" x="9232900" y="6692900"/>
          <p14:tracePt t="527562" x="9226550" y="6686550"/>
          <p14:tracePt t="527572" x="9226550" y="6680200"/>
          <p14:tracePt t="527581" x="9220200" y="6667500"/>
          <p14:tracePt t="527590" x="9213850" y="6654800"/>
          <p14:tracePt t="527607" x="9194800" y="6635750"/>
          <p14:tracePt t="527623" x="9175750" y="6623050"/>
          <p14:tracePt t="527624" x="9169400" y="6623050"/>
          <p14:tracePt t="527641" x="9150350" y="6610350"/>
          <p14:tracePt t="527658" x="9124950" y="6597650"/>
          <p14:tracePt t="527673" x="9112250" y="6591300"/>
          <p14:tracePt t="527690" x="9112250" y="6584950"/>
          <p14:tracePt t="527706" x="9099550" y="6572250"/>
          <p14:tracePt t="527723" x="9093200" y="6565900"/>
          <p14:tracePt t="527740" x="9080500" y="6559550"/>
          <p14:tracePt t="527756" x="9061450" y="6553200"/>
          <p14:tracePt t="527774" x="9042400" y="6546850"/>
          <p14:tracePt t="527777" x="9029700" y="6546850"/>
          <p14:tracePt t="527790" x="9023350" y="6546850"/>
          <p14:tracePt t="527806" x="9017000" y="6546850"/>
          <p14:tracePt t="527892" x="9010650" y="6546850"/>
          <p14:tracePt t="527898" x="9004300" y="6546850"/>
          <p14:tracePt t="527907" x="8997950" y="6546850"/>
          <p14:tracePt t="527923" x="8972550" y="6559550"/>
          <p14:tracePt t="527940" x="8947150" y="6572250"/>
          <p14:tracePt t="527957" x="8921750" y="6591300"/>
          <p14:tracePt t="527973" x="8877300" y="6616700"/>
          <p14:tracePt t="527990" x="8820150" y="6642100"/>
          <p14:tracePt t="528007" x="8737600" y="6680200"/>
          <p14:tracePt t="528025" x="8629650" y="6718300"/>
          <p14:tracePt t="528041" x="8502650" y="6737350"/>
          <p14:tracePt t="528057" x="8369300" y="6750050"/>
          <p14:tracePt t="528060" x="8305800" y="6750050"/>
          <p14:tracePt t="528074" x="8197850" y="6737350"/>
          <p14:tracePt t="528090" x="8108950" y="6705600"/>
          <p14:tracePt t="528107" x="8077200" y="6692900"/>
          <p14:tracePt t="528123" x="8026400" y="6667500"/>
          <p14:tracePt t="528140" x="7924800" y="6629400"/>
          <p14:tracePt t="528157" x="7804150" y="6604000"/>
          <p14:tracePt t="528174" x="7702550" y="6584950"/>
          <p14:tracePt t="528190" x="7607300" y="6578600"/>
          <p14:tracePt t="528207" x="7524750" y="6572250"/>
          <p14:tracePt t="528223" x="7454900" y="6565900"/>
          <p14:tracePt t="528240" x="7404100" y="6565900"/>
          <p14:tracePt t="528257" x="7334250" y="6559550"/>
          <p14:tracePt t="528274" x="7239000" y="6553200"/>
          <p14:tracePt t="528291" x="7105650" y="6540500"/>
          <p14:tracePt t="528293" x="7023100" y="6521450"/>
          <p14:tracePt t="528308" x="6972300" y="6515100"/>
          <p14:tracePt t="528324" x="6832600" y="6489700"/>
          <p14:tracePt t="528341" x="6718300" y="6470650"/>
          <p14:tracePt t="528357" x="6699250" y="6470650"/>
          <p14:tracePt t="528360" x="6692900" y="6470650"/>
          <p14:tracePt t="528374" x="6686550" y="6477000"/>
          <p14:tracePt t="528391" x="6686550" y="6489700"/>
          <p14:tracePt t="528407" x="6686550" y="6508750"/>
          <p14:tracePt t="528423" x="6686550" y="6527800"/>
          <p14:tracePt t="528440" x="6686550" y="6559550"/>
          <p14:tracePt t="528457" x="6667500" y="6578600"/>
          <p14:tracePt t="528474" x="6635750" y="6591300"/>
          <p14:tracePt t="528490" x="6610350" y="6591300"/>
          <p14:tracePt t="528507" x="6591300" y="6597650"/>
          <p14:tracePt t="528524" x="6578600" y="6597650"/>
          <p14:tracePt t="528541" x="6553200" y="6597650"/>
          <p14:tracePt t="528557" x="6502400" y="6604000"/>
          <p14:tracePt t="528560" x="6483350" y="6604000"/>
          <p14:tracePt t="528574" x="6394450" y="6610350"/>
          <p14:tracePt t="528591" x="6318250" y="6610350"/>
          <p14:tracePt t="528607" x="6248400" y="6610350"/>
          <p14:tracePt t="528624" x="6191250" y="6610350"/>
          <p14:tracePt t="528641" x="6146800" y="6616700"/>
          <p14:tracePt t="528658" x="6096000" y="6629400"/>
          <p14:tracePt t="528674" x="6032500" y="6642100"/>
          <p14:tracePt t="528691" x="5956300" y="6654800"/>
          <p14:tracePt t="528708" x="5873750" y="6673850"/>
          <p14:tracePt t="528724" x="5816600" y="6692900"/>
          <p14:tracePt t="528741" x="5791200" y="6711950"/>
          <p14:tracePt t="528837" x="5791200" y="6718300"/>
          <p14:tracePt t="528844" x="5791200" y="6731000"/>
          <p14:tracePt t="528858" x="5810250" y="6750050"/>
          <p14:tracePt t="528874" x="5835650" y="6781800"/>
          <p14:tracePt t="528891" x="5861050" y="6807200"/>
          <p14:tracePt t="528907" x="5873750" y="6838950"/>
          <p14:tracePt t="528924" x="5886450" y="6851650"/>
          <p14:tracePt t="529019" x="5918200" y="6851650"/>
          <p14:tracePt t="529026" x="5943600" y="6845300"/>
          <p14:tracePt t="529041" x="5962650" y="6838950"/>
          <p14:tracePt t="529059" x="6013450" y="6826250"/>
          <p14:tracePt t="529075" x="6089650" y="6807200"/>
          <p14:tracePt t="529091" x="6108700" y="6800850"/>
          <p14:tracePt t="529172" x="6115050" y="6794500"/>
          <p14:tracePt t="529180" x="6121400" y="6788150"/>
          <p14:tracePt t="529191" x="6134100" y="6781800"/>
          <p14:tracePt t="529207" x="6153150" y="6775450"/>
          <p14:tracePt t="529226" x="6165850" y="6769100"/>
          <p14:tracePt t="529243" x="6178550" y="6769100"/>
          <p14:tracePt t="529257" x="6191250" y="6762750"/>
          <p14:tracePt t="529274" x="6197600" y="6756400"/>
          <p14:tracePt t="529291" x="6203950" y="6756400"/>
          <p14:tracePt t="529400" x="6210300" y="6743700"/>
          <p14:tracePt t="529410" x="6210300" y="6737350"/>
          <p14:tracePt t="529425" x="6223000" y="6718300"/>
          <p14:tracePt t="529443" x="6235700" y="6699250"/>
          <p14:tracePt t="529445" x="6242050" y="6692900"/>
          <p14:tracePt t="529459" x="6248400" y="6680200"/>
          <p14:tracePt t="529475" x="6267450" y="6661150"/>
          <p14:tracePt t="529493" x="6286500" y="6648450"/>
          <p14:tracePt t="529508" x="6286500" y="6642100"/>
          <p14:tracePt t="529525" x="6292850" y="6642100"/>
          <p14:tracePt t="529563" x="6299200" y="6642100"/>
          <p14:tracePt t="529574" x="6299200" y="6648450"/>
          <p14:tracePt t="529591" x="6311900" y="6654800"/>
          <p14:tracePt t="529608" x="6311900" y="6667500"/>
          <p14:tracePt t="529625" x="6318250" y="6680200"/>
          <p14:tracePt t="529750" x="6311900" y="6680200"/>
          <p14:tracePt t="529758" x="6305550" y="6680200"/>
          <p14:tracePt t="529779" x="6292850" y="6680200"/>
          <p14:tracePt t="529791" x="6286500" y="6680200"/>
          <p14:tracePt t="529808" x="6280150" y="6680200"/>
          <p14:tracePt t="529841" x="6273800" y="6680200"/>
          <p14:tracePt t="529859" x="6267450" y="6680200"/>
          <p14:tracePt t="529875" x="6267450" y="6686550"/>
          <p14:tracePt t="529892" x="6261100" y="6692900"/>
          <p14:tracePt t="529908" x="6254750" y="6692900"/>
          <p14:tracePt t="529926" x="6254750" y="6699250"/>
          <p14:tracePt t="529941" x="6248400" y="6699250"/>
          <p14:tracePt t="529977" x="6242050" y="6705600"/>
          <p14:tracePt t="529992" x="6242050" y="6711950"/>
          <p14:tracePt t="530008" x="6235700" y="6724650"/>
          <p14:tracePt t="530026" x="6223000" y="6737350"/>
          <p14:tracePt t="530042" x="6216650" y="6756400"/>
          <p14:tracePt t="530058" x="6203950" y="6769100"/>
          <p14:tracePt t="530077" x="6203950" y="6775450"/>
          <p14:tracePt t="530168" x="6203950" y="6769100"/>
          <p14:tracePt t="530192" x="6203950" y="6756400"/>
          <p14:tracePt t="530208" x="6210300" y="6756400"/>
          <p14:tracePt t="530308" x="6210300" y="6750050"/>
          <p14:tracePt t="530314" x="6216650" y="6743700"/>
          <p14:tracePt t="530338" x="6223000" y="6737350"/>
          <p14:tracePt t="530425" x="6223000" y="6743700"/>
          <p14:tracePt t="530443" x="6223000" y="6750050"/>
          <p14:tracePt t="530459" x="6229350" y="6769100"/>
          <p14:tracePt t="530476" x="6242050" y="6781800"/>
          <p14:tracePt t="530492" x="6248400" y="6788150"/>
          <p14:tracePt t="530511" x="6261100" y="6794500"/>
          <p14:tracePt t="530525" x="6267450" y="6794500"/>
          <p14:tracePt t="530542" x="6273800" y="6794500"/>
          <p14:tracePt t="530559" x="6286500" y="6794500"/>
          <p14:tracePt t="530575" x="6292850" y="6794500"/>
          <p14:tracePt t="530592" x="6318250" y="6788150"/>
          <p14:tracePt t="530610" x="6330950" y="6781800"/>
          <p14:tracePt t="530630" x="6337300" y="6775450"/>
          <p14:tracePt t="530643" x="6343650" y="6775450"/>
          <p14:tracePt t="530732" x="6337300" y="6769100"/>
          <p14:tracePt t="530756" x="6330950" y="6769100"/>
          <p14:tracePt t="530763" x="6324600" y="6762750"/>
          <p14:tracePt t="530778" x="6318250" y="6756400"/>
          <p14:tracePt t="530792" x="6318250" y="6750050"/>
          <p14:tracePt t="530809" x="6311900" y="6750050"/>
          <p14:tracePt t="530859" x="6305550" y="6750050"/>
          <p14:tracePt t="530878" x="6292850" y="6750050"/>
          <p14:tracePt t="530892" x="6286500" y="6750050"/>
          <p14:tracePt t="530910" x="6273800" y="6750050"/>
          <p14:tracePt t="531018" x="6267450" y="6750050"/>
          <p14:tracePt t="531044" x="6261100" y="6750050"/>
          <p14:tracePt t="531066" x="6254750" y="6750050"/>
          <p14:tracePt t="531076" x="6248400" y="6750050"/>
          <p14:tracePt t="531109" x="6235700" y="6756400"/>
          <p14:tracePt t="531126" x="6229350" y="6756400"/>
          <p14:tracePt t="531159" x="6223000" y="6756400"/>
          <p14:tracePt t="531350" x="6229350" y="6756400"/>
          <p14:tracePt t="531358" x="6229350" y="6750050"/>
          <p14:tracePt t="531365" x="6242050" y="6743700"/>
          <p14:tracePt t="531376" x="6261100" y="6737350"/>
          <p14:tracePt t="531394" x="6292850" y="6731000"/>
          <p14:tracePt t="531410" x="6318250" y="6718300"/>
          <p14:tracePt t="531428" x="6318250" y="6711950"/>
          <p14:tracePt t="531443" x="6324600" y="6711950"/>
          <p14:tracePt t="531550" x="6318250" y="6711950"/>
          <p14:tracePt t="531572" x="6311900" y="6718300"/>
          <p14:tracePt t="531593" x="6305550" y="6718300"/>
          <p14:tracePt t="531626" x="6299200" y="6718300"/>
          <p14:tracePt t="531668" x="6292850" y="6718300"/>
          <p14:tracePt t="531681" x="6286500" y="6718300"/>
          <p14:tracePt t="531693" x="6280150" y="6724650"/>
          <p14:tracePt t="531709" x="6267450" y="6731000"/>
          <p14:tracePt t="531779" x="6267450" y="6724650"/>
          <p14:tracePt t="531793" x="6273800" y="6711950"/>
          <p14:tracePt t="531810" x="6286500" y="6699250"/>
          <p14:tracePt t="531827" x="6292850" y="6680200"/>
          <p14:tracePt t="531843" x="6305550" y="6667500"/>
          <p14:tracePt t="531860" x="6305550" y="6654800"/>
          <p14:tracePt t="531876" x="6311900" y="6635750"/>
          <p14:tracePt t="531893" x="6311900" y="6597650"/>
          <p14:tracePt t="531910" x="6311900" y="6521450"/>
          <p14:tracePt t="531927" x="6311900" y="6407150"/>
          <p14:tracePt t="531943" x="6337300" y="6210300"/>
          <p14:tracePt t="531960" x="6381750" y="5873750"/>
          <p14:tracePt t="531977" x="6337300" y="5480050"/>
          <p14:tracePt t="531994" x="6165850" y="4965700"/>
          <p14:tracePt t="532010" x="5918200" y="4476750"/>
          <p14:tracePt t="532026" x="5562600" y="3968750"/>
          <p14:tracePt t="532044" x="5200650" y="3543300"/>
          <p14:tracePt t="532060" x="4768850" y="3073400"/>
          <p14:tracePt t="532077" x="4432300" y="2717800"/>
          <p14:tracePt t="532093" x="4108450" y="2355850"/>
          <p14:tracePt t="532111" x="3803650" y="2019300"/>
          <p14:tracePt t="532126" x="3549650" y="1758950"/>
          <p14:tracePt t="532143" x="3289300" y="1517650"/>
          <p14:tracePt t="532146" x="3187700" y="1428750"/>
          <p14:tracePt t="532160" x="2959100" y="1263650"/>
          <p14:tracePt t="532177" x="2825750" y="1174750"/>
          <p14:tracePt t="532195" x="2724150" y="1123950"/>
          <p14:tracePt t="532210" x="2692400" y="1104900"/>
          <p14:tracePt t="532227" x="2673350" y="1085850"/>
          <p14:tracePt t="532243" x="2647950" y="1060450"/>
          <p14:tracePt t="532260" x="2597150" y="1003300"/>
          <p14:tracePt t="532277" x="2527300" y="933450"/>
          <p14:tracePt t="532293" x="2451100" y="857250"/>
          <p14:tracePt t="532310" x="2324100" y="762000"/>
          <p14:tracePt t="532327" x="2222500" y="692150"/>
          <p14:tracePt t="532344" x="2114550" y="609600"/>
          <p14:tracePt t="532360" x="2063750" y="565150"/>
          <p14:tracePt t="532364" x="2044700" y="552450"/>
          <p14:tracePt t="532377" x="2038350" y="552450"/>
          <p14:tracePt t="532411" x="2038350" y="596900"/>
          <p14:tracePt t="532427" x="2019300" y="647700"/>
          <p14:tracePt t="532444" x="1974850" y="698500"/>
          <p14:tracePt t="532460" x="1924050" y="742950"/>
          <p14:tracePt t="532477" x="1879600" y="781050"/>
          <p14:tracePt t="532494" x="1854200" y="806450"/>
          <p14:tracePt t="532511" x="1854200" y="825500"/>
          <p14:tracePt t="532527" x="1847850" y="838200"/>
          <p14:tracePt t="532544" x="1841500" y="844550"/>
          <p14:tracePt t="532560" x="1828800" y="857250"/>
          <p14:tracePt t="532577" x="1797050" y="869950"/>
          <p14:tracePt t="532594" x="1739900" y="889000"/>
          <p14:tracePt t="532611" x="1676400" y="908050"/>
          <p14:tracePt t="532628" x="1644650" y="927100"/>
          <p14:tracePt t="532644" x="1644650" y="933450"/>
          <p14:tracePt t="532661" x="1676400" y="965200"/>
          <p14:tracePt t="532677" x="1752600" y="990600"/>
          <p14:tracePt t="532695" x="1873250" y="1009650"/>
          <p14:tracePt t="532711" x="1987550" y="1009650"/>
          <p14:tracePt t="532727" x="2063750" y="996950"/>
          <p14:tracePt t="532744" x="2159000" y="971550"/>
          <p14:tracePt t="532760" x="2228850" y="946150"/>
          <p14:tracePt t="532778" x="2324100" y="901700"/>
          <p14:tracePt t="532794" x="2406650" y="863600"/>
          <p14:tracePt t="532811" x="2451100" y="838200"/>
          <p14:tracePt t="532827" x="2476500" y="825500"/>
          <p14:tracePt t="532844" x="2482850" y="812800"/>
          <p14:tracePt t="532861" x="2482850" y="793750"/>
          <p14:tracePt t="532864" x="2476500" y="787400"/>
          <p14:tracePt t="532878" x="2463800" y="762000"/>
          <p14:tracePt t="532894" x="2387600" y="685800"/>
          <p14:tracePt t="532912" x="2336800" y="635000"/>
          <p14:tracePt t="532927" x="2279650" y="590550"/>
          <p14:tracePt t="532944" x="2209800" y="546100"/>
          <p14:tracePt t="532961" x="2101850" y="501650"/>
          <p14:tracePt t="532977" x="1981200" y="476250"/>
          <p14:tracePt t="532994" x="1847850" y="457200"/>
          <p14:tracePt t="533011" x="1676400" y="438150"/>
          <p14:tracePt t="533028" x="1549400" y="431800"/>
          <p14:tracePt t="533044" x="1466850" y="431800"/>
          <p14:tracePt t="533048" x="1441450" y="431800"/>
          <p14:tracePt t="533061" x="1422400" y="431800"/>
          <p14:tracePt t="533078" x="1403350" y="438150"/>
          <p14:tracePt t="533094" x="1358900" y="488950"/>
          <p14:tracePt t="533112" x="1327150" y="533400"/>
          <p14:tracePt t="533128" x="1276350" y="590550"/>
          <p14:tracePt t="533145" x="1244600" y="641350"/>
          <p14:tracePt t="533161" x="1231900" y="685800"/>
          <p14:tracePt t="533179" x="1250950" y="749300"/>
          <p14:tracePt t="533194" x="1320800" y="806450"/>
          <p14:tracePt t="533211" x="1422400" y="844550"/>
          <p14:tracePt t="533228" x="1543050" y="876300"/>
          <p14:tracePt t="533245" x="1651000" y="895350"/>
          <p14:tracePt t="533261" x="1746250" y="901700"/>
          <p14:tracePt t="533278" x="1803400" y="895350"/>
          <p14:tracePt t="533295" x="1854200" y="882650"/>
          <p14:tracePt t="533311" x="1898650" y="857250"/>
          <p14:tracePt t="533328" x="1936750" y="831850"/>
          <p14:tracePt t="533345" x="1987550" y="787400"/>
          <p14:tracePt t="533362" x="2012950" y="762000"/>
          <p14:tracePt t="533379" x="2025650" y="730250"/>
          <p14:tracePt t="533395" x="2025650" y="698500"/>
          <p14:tracePt t="533411" x="2006600" y="673100"/>
          <p14:tracePt t="533429" x="1981200" y="641350"/>
          <p14:tracePt t="533445" x="1955800" y="628650"/>
          <p14:tracePt t="533461" x="1917700" y="609600"/>
          <p14:tracePt t="533478" x="1873250" y="590550"/>
          <p14:tracePt t="533497" x="1828800" y="571500"/>
          <p14:tracePt t="533499" x="1809750" y="565150"/>
          <p14:tracePt t="533511" x="1778000" y="552450"/>
          <p14:tracePt t="533528" x="1739900" y="546100"/>
          <p14:tracePt t="533545" x="1676400" y="533400"/>
          <p14:tracePt t="533562" x="1587500" y="527050"/>
          <p14:tracePt t="533566" x="1555750" y="527050"/>
          <p14:tracePt t="533578" x="1460500" y="533400"/>
          <p14:tracePt t="533595" x="1397000" y="546100"/>
          <p14:tracePt t="533612" x="1320800" y="584200"/>
          <p14:tracePt t="533628" x="1295400" y="609600"/>
          <p14:tracePt t="533645" x="1282700" y="647700"/>
          <p14:tracePt t="533661" x="1282700" y="685800"/>
          <p14:tracePt t="533678" x="1333500" y="755650"/>
          <p14:tracePt t="533695" x="1416050" y="806450"/>
          <p14:tracePt t="533711" x="1543050" y="850900"/>
          <p14:tracePt t="533728" x="1663700" y="863600"/>
          <p14:tracePt t="533746" x="1790700" y="857250"/>
          <p14:tracePt t="533748" x="1841500" y="844550"/>
          <p14:tracePt t="533762" x="1911350" y="819150"/>
          <p14:tracePt t="533778" x="1987550" y="774700"/>
          <p14:tracePt t="533795" x="2032000" y="736600"/>
          <p14:tracePt t="533812" x="2063750" y="692150"/>
          <p14:tracePt t="533828" x="2076450" y="628650"/>
          <p14:tracePt t="533845" x="2070100" y="596900"/>
          <p14:tracePt t="533861" x="2051050" y="571500"/>
          <p14:tracePt t="533878" x="2025650" y="565150"/>
          <p14:tracePt t="533895" x="1987550" y="565150"/>
          <p14:tracePt t="533912" x="1924050" y="565150"/>
          <p14:tracePt t="533928" x="1866900" y="565150"/>
          <p14:tracePt t="533945" x="1816100" y="565150"/>
          <p14:tracePt t="533961" x="1771650" y="565150"/>
          <p14:tracePt t="533978" x="1739900" y="577850"/>
          <p14:tracePt t="533995" x="1714500" y="609600"/>
          <p14:tracePt t="534012" x="1708150" y="660400"/>
          <p14:tracePt t="534028" x="1727200" y="736600"/>
          <p14:tracePt t="534046" x="1746250" y="819150"/>
          <p14:tracePt t="534062" x="1841500" y="1009650"/>
          <p14:tracePt t="534078" x="1949450" y="1149350"/>
          <p14:tracePt t="534097" x="2190750" y="1390650"/>
          <p14:tracePt t="534112" x="2508250" y="1657350"/>
          <p14:tracePt t="534129" x="2889250" y="1968500"/>
          <p14:tracePt t="534145" x="3257550" y="2292350"/>
          <p14:tracePt t="534162" x="3581400" y="2609850"/>
          <p14:tracePt t="534179" x="3879850" y="2933700"/>
          <p14:tracePt t="534195" x="4146550" y="3232150"/>
          <p14:tracePt t="534212" x="4400550" y="3498850"/>
          <p14:tracePt t="534230" x="4768850" y="3867150"/>
          <p14:tracePt t="534245" x="4921250" y="4006850"/>
          <p14:tracePt t="534262" x="5105400" y="4159250"/>
          <p14:tracePt t="534279" x="5308600" y="4356100"/>
          <p14:tracePt t="534295" x="5429250" y="4502150"/>
          <p14:tracePt t="534297" x="5473700" y="4572000"/>
          <p14:tracePt t="534313" x="5562600" y="4724400"/>
          <p14:tracePt t="534330" x="5670550" y="4876800"/>
          <p14:tracePt t="534345" x="5822950" y="5054600"/>
          <p14:tracePt t="534362" x="6000750" y="5238750"/>
          <p14:tracePt t="534378" x="6134100" y="5372100"/>
          <p14:tracePt t="534395" x="6267450" y="5505450"/>
          <p14:tracePt t="534412" x="6400800" y="5619750"/>
          <p14:tracePt t="534429" x="6534150" y="5734050"/>
          <p14:tracePt t="534445" x="6686550" y="5829300"/>
          <p14:tracePt t="534462" x="6858000" y="5905500"/>
          <p14:tracePt t="534479" x="6972300" y="5937250"/>
          <p14:tracePt t="534482" x="7042150" y="5949950"/>
          <p14:tracePt t="534496" x="7092950" y="5962650"/>
          <p14:tracePt t="534512" x="7150100" y="5962650"/>
          <p14:tracePt t="534545" x="7156450" y="5962650"/>
          <p14:tracePt t="534563" x="7181850" y="5962650"/>
          <p14:tracePt t="534581" x="7258050" y="5988050"/>
          <p14:tracePt t="534597" x="7346950" y="6019800"/>
          <p14:tracePt t="534612" x="7429500" y="6057900"/>
          <p14:tracePt t="534629" x="7467600" y="6076950"/>
          <p14:tracePt t="534645" x="7480300" y="6083300"/>
          <p14:tracePt t="534663" x="7486650" y="6089650"/>
          <p14:tracePt t="534679" x="7493000" y="6089650"/>
          <p14:tracePt t="534731" x="7499350" y="6089650"/>
          <p14:tracePt t="534746" x="7531100" y="6115050"/>
          <p14:tracePt t="534763" x="7569200" y="6153150"/>
          <p14:tracePt t="534779" x="7594600" y="6184900"/>
          <p14:tracePt t="534796" x="7613650" y="6203950"/>
          <p14:tracePt t="534812" x="7639050" y="6242050"/>
          <p14:tracePt t="534831" x="7658100" y="6286500"/>
          <p14:tracePt t="534846" x="7664450" y="6299200"/>
          <p14:tracePt t="534862" x="7670800" y="6324600"/>
          <p14:tracePt t="534879" x="7677150" y="6350000"/>
          <p14:tracePt t="534896" x="7677150" y="6381750"/>
          <p14:tracePt t="534912" x="7677150" y="6388100"/>
          <p14:tracePt t="534929" x="7677150" y="6394450"/>
          <p14:tracePt t="534993" x="7677150" y="6400800"/>
          <p14:tracePt t="535001" x="7677150" y="6407150"/>
          <p14:tracePt t="535012" x="7677150" y="6413500"/>
          <p14:tracePt t="535029" x="7677150" y="6426200"/>
          <p14:tracePt t="535047" x="7677150" y="6438900"/>
          <p14:tracePt t="535063" x="7677150" y="6445250"/>
          <p14:tracePt t="535079" x="7683500" y="6445250"/>
          <p14:tracePt t="535129" x="7689850" y="6470650"/>
          <p14:tracePt t="535146" x="7702550" y="6559550"/>
          <p14:tracePt t="535165" x="7702550" y="6635750"/>
          <p14:tracePt t="535179" x="7708900" y="6699250"/>
          <p14:tracePt t="535196" x="7721600" y="6737350"/>
          <p14:tracePt t="535212" x="7727950" y="6750050"/>
          <p14:tracePt t="535246" x="7727950" y="6724650"/>
          <p14:tracePt t="535264" x="7708900" y="6686550"/>
          <p14:tracePt t="535281" x="7702550" y="6673850"/>
          <p14:tracePt t="535296" x="7696200" y="6667500"/>
          <p14:tracePt t="535313" x="7683500" y="6661150"/>
          <p14:tracePt t="535330" x="7677150" y="6654800"/>
          <p14:tracePt t="553063" x="7670800" y="6648450"/>
          <p14:tracePt t="553129" x="7683500" y="6661150"/>
          <p14:tracePt t="553136" x="7696200" y="6673850"/>
          <p14:tracePt t="553144" x="7727950" y="6699250"/>
          <p14:tracePt t="553161" x="7772400" y="6750050"/>
          <p14:tracePt t="553178" x="7791450" y="6781800"/>
          <p14:tracePt t="553195" x="7810500" y="6794500"/>
          <p14:tracePt t="553211" x="7823200" y="6800850"/>
          <p14:tracePt t="553228" x="7861300" y="6800850"/>
          <p14:tracePt t="553245" x="7931150" y="6775450"/>
          <p14:tracePt t="553248" x="7981950" y="6756400"/>
          <p14:tracePt t="553261" x="8020050" y="6743700"/>
          <p14:tracePt t="553279" x="8172450" y="6692900"/>
          <p14:tracePt t="553295" x="8216900" y="6680200"/>
          <p14:tracePt t="553311" x="8242300" y="6667500"/>
          <p14:tracePt t="553328" x="8248650" y="6661150"/>
          <p14:tracePt t="553345" x="8261350" y="6642100"/>
          <p14:tracePt t="553361" x="8274050" y="6610350"/>
          <p14:tracePt t="553378" x="8293100" y="6572250"/>
          <p14:tracePt t="553395" x="8331200" y="6496050"/>
          <p14:tracePt t="553411" x="8382000" y="6413500"/>
          <p14:tracePt t="553428" x="8426450" y="6350000"/>
          <p14:tracePt t="553432" x="8451850" y="6305550"/>
          <p14:tracePt t="553446" x="8483600" y="6248400"/>
          <p14:tracePt t="553461" x="8496300" y="6216650"/>
          <p14:tracePt t="553478" x="8502650" y="6184900"/>
          <p14:tracePt t="553496" x="8483600" y="6153150"/>
          <p14:tracePt t="553512" x="8464550" y="6134100"/>
          <p14:tracePt t="553528" x="8394700" y="6089650"/>
          <p14:tracePt t="553544" x="8337550" y="6057900"/>
          <p14:tracePt t="553561" x="8267700" y="6019800"/>
          <p14:tracePt t="553578" x="8185150" y="6007100"/>
          <p14:tracePt t="553595" x="8096250" y="6013450"/>
          <p14:tracePt t="553611" x="7950200" y="6038850"/>
          <p14:tracePt t="553631" x="7766050" y="6076950"/>
          <p14:tracePt t="553633" x="7639050" y="6096000"/>
          <p14:tracePt t="553645" x="7486650" y="6121400"/>
          <p14:tracePt t="553662" x="7245350" y="6140450"/>
          <p14:tracePt t="553678" x="6902450" y="6146800"/>
          <p14:tracePt t="553695" x="6559550" y="6127750"/>
          <p14:tracePt t="553712" x="6172200" y="6089650"/>
          <p14:tracePt t="553728" x="5797550" y="6057900"/>
          <p14:tracePt t="553745" x="5727700" y="6057900"/>
          <p14:tracePt t="553747" x="5695950" y="6051550"/>
          <p14:tracePt t="553761" x="5689600" y="6051550"/>
          <p14:tracePt t="553795" x="5689600" y="6045200"/>
          <p14:tracePt t="553812" x="5695950" y="6019800"/>
          <p14:tracePt t="553829" x="5727700" y="5930900"/>
          <p14:tracePt t="553845" x="5753100" y="5835650"/>
          <p14:tracePt t="553862" x="5765800" y="5753100"/>
          <p14:tracePt t="553878" x="5759450" y="5575300"/>
          <p14:tracePt t="553895" x="5721350" y="5448300"/>
          <p14:tracePt t="553913" x="5670550" y="5295900"/>
          <p14:tracePt t="553928" x="5619750" y="5137150"/>
          <p14:tracePt t="553945" x="5568950" y="4965700"/>
          <p14:tracePt t="553962" x="5524500" y="4838700"/>
          <p14:tracePt t="553980" x="5454650" y="4692650"/>
          <p14:tracePt t="553995" x="5378450" y="4597400"/>
          <p14:tracePt t="554011" x="5213350" y="4483100"/>
          <p14:tracePt t="554028" x="4972050" y="4375150"/>
          <p14:tracePt t="554045" x="4775200" y="4298950"/>
          <p14:tracePt t="554062" x="4533900" y="4203700"/>
          <p14:tracePt t="554078" x="4343400" y="4133850"/>
          <p14:tracePt t="554096" x="4165600" y="4057650"/>
          <p14:tracePt t="554112" x="3892550" y="3956050"/>
          <p14:tracePt t="554129" x="3714750" y="3898900"/>
          <p14:tracePt t="554146" x="3594100" y="3867150"/>
          <p14:tracePt t="554162" x="3479800" y="3822700"/>
          <p14:tracePt t="554179" x="3429000" y="3778250"/>
          <p14:tracePt t="554195" x="3403600" y="3714750"/>
          <p14:tracePt t="554212" x="3403600" y="3651250"/>
          <p14:tracePt t="554230" x="3435350" y="3568700"/>
          <p14:tracePt t="554248" x="3486150" y="3473450"/>
          <p14:tracePt t="554265" x="3556000" y="3314700"/>
          <p14:tracePt t="554279" x="3562350" y="3263900"/>
          <p14:tracePt t="554297" x="3556000" y="3105150"/>
          <p14:tracePt t="554313" x="3524250" y="2990850"/>
          <p14:tracePt t="554329" x="3505200" y="2921000"/>
          <p14:tracePt t="554345" x="3467100" y="2806700"/>
          <p14:tracePt t="554362" x="3416300" y="2679700"/>
          <p14:tracePt t="554379" x="3371850" y="2584450"/>
          <p14:tracePt t="554395" x="3321050" y="2520950"/>
          <p14:tracePt t="554412" x="3257550" y="2457450"/>
          <p14:tracePt t="554431" x="3200400" y="2406650"/>
          <p14:tracePt t="554445" x="3105150" y="2305050"/>
          <p14:tracePt t="554462" x="2997200" y="2171700"/>
          <p14:tracePt t="554479" x="2901950" y="2038350"/>
          <p14:tracePt t="554495" x="2781300" y="1898650"/>
          <p14:tracePt t="554512" x="2609850" y="1714500"/>
          <p14:tracePt t="554529" x="2444750" y="1574800"/>
          <p14:tracePt t="554532" x="2349500" y="1498600"/>
          <p14:tracePt t="554545" x="2190750" y="1409700"/>
          <p14:tracePt t="554563" x="1847850" y="1244600"/>
          <p14:tracePt t="554579" x="1733550" y="1206500"/>
          <p14:tracePt t="554582" x="1625600" y="1174750"/>
          <p14:tracePt t="554596" x="1524000" y="1149350"/>
          <p14:tracePt t="554612" x="1206500" y="1123950"/>
          <p14:tracePt t="554630" x="990600" y="1130300"/>
          <p14:tracePt t="554647" x="825500" y="1168400"/>
          <p14:tracePt t="554662" x="673100" y="1212850"/>
          <p14:tracePt t="554679" x="546100" y="1270000"/>
          <p14:tracePt t="554697" x="406400" y="1339850"/>
          <p14:tracePt t="554713" x="222250" y="1454150"/>
          <p14:tracePt t="554716" x="152400" y="1504950"/>
          <p14:tracePt t="554729" x="82550" y="1562100"/>
          <p14:tracePt t="554968" x="50800" y="4191000"/>
          <p14:tracePt t="554982" x="114300" y="4248150"/>
          <p14:tracePt t="554996" x="304800" y="4394200"/>
          <p14:tracePt t="555013" x="508000" y="4508500"/>
          <p14:tracePt t="555016" x="615950" y="4559300"/>
          <p14:tracePt t="555030" x="736600" y="4603750"/>
          <p14:tracePt t="555032" x="920750" y="4667250"/>
          <p14:tracePt t="555046" x="1155700" y="4737100"/>
          <p14:tracePt t="555064" x="1390650" y="4800600"/>
          <p14:tracePt t="555079" x="1568450" y="4845050"/>
          <p14:tracePt t="555096" x="1714500" y="4876800"/>
          <p14:tracePt t="555112" x="1803400" y="4889500"/>
          <p14:tracePt t="555129" x="1885950" y="4889500"/>
          <p14:tracePt t="555146" x="1962150" y="4870450"/>
          <p14:tracePt t="555163" x="2038350" y="4826000"/>
          <p14:tracePt t="555180" x="2120900" y="4762500"/>
          <p14:tracePt t="555196" x="2260600" y="4603750"/>
          <p14:tracePt t="555214" x="2387600" y="4445000"/>
          <p14:tracePt t="555230" x="2540000" y="4229100"/>
          <p14:tracePt t="555246" x="2628900" y="4083050"/>
          <p14:tracePt t="555263" x="2717800" y="3905250"/>
          <p14:tracePt t="555279" x="2800350" y="3727450"/>
          <p14:tracePt t="555296" x="2882900" y="3505200"/>
          <p14:tracePt t="555314" x="2921000" y="3333750"/>
          <p14:tracePt t="555329" x="2933700" y="3105150"/>
          <p14:tracePt t="555348" x="2895600" y="2914650"/>
          <p14:tracePt t="555363" x="2844800" y="2730500"/>
          <p14:tracePt t="555379" x="2787650" y="2552700"/>
          <p14:tracePt t="555396" x="2743200" y="2393950"/>
          <p14:tracePt t="555413" x="2705100" y="2260600"/>
          <p14:tracePt t="555418" x="2679700" y="2209800"/>
          <p14:tracePt t="555429" x="2654300" y="2159000"/>
          <p14:tracePt t="555446" x="2603500" y="2076450"/>
          <p14:tracePt t="555463" x="2565400" y="2006600"/>
          <p14:tracePt t="555480" x="2520950" y="1924050"/>
          <p14:tracePt t="555496" x="2482850" y="1847850"/>
          <p14:tracePt t="555515" x="2387600" y="1714500"/>
          <p14:tracePt t="555530" x="2355850" y="1676400"/>
          <p14:tracePt t="555546" x="2216150" y="1581150"/>
          <p14:tracePt t="555564" x="2114550" y="1536700"/>
          <p14:tracePt t="555581" x="2006600" y="1498600"/>
          <p14:tracePt t="555596" x="1924050" y="1479550"/>
          <p14:tracePt t="555615" x="1835150" y="1466850"/>
          <p14:tracePt t="555630" x="1771650" y="1466850"/>
          <p14:tracePt t="555647" x="1663700" y="1466850"/>
          <p14:tracePt t="555665" x="1536700" y="1473200"/>
          <p14:tracePt t="555680" x="1403350" y="1479550"/>
          <p14:tracePt t="555697" x="1250950" y="1485900"/>
          <p14:tracePt t="555712" x="1092200" y="1498600"/>
          <p14:tracePt t="555715" x="1022350" y="1504950"/>
          <p14:tracePt t="555730" x="958850" y="1511300"/>
          <p14:tracePt t="555746" x="869950" y="1530350"/>
          <p14:tracePt t="555765" x="749300" y="1593850"/>
          <p14:tracePt t="555781" x="685800" y="1644650"/>
          <p14:tracePt t="555797" x="590550" y="1720850"/>
          <p14:tracePt t="555813" x="412750" y="1860550"/>
          <p14:tracePt t="555830" x="254000" y="1974850"/>
          <p14:tracePt t="555847" x="95250" y="2082800"/>
          <p14:tracePt t="556057" x="127000" y="3848100"/>
          <p14:tracePt t="556065" x="292100" y="3981450"/>
          <p14:tracePt t="556080" x="673100" y="4254500"/>
          <p14:tracePt t="556097" x="1060450" y="4495800"/>
          <p14:tracePt t="556113" x="1460500" y="4730750"/>
          <p14:tracePt t="556130" x="1841500" y="4953000"/>
          <p14:tracePt t="556147" x="2082800" y="5099050"/>
          <p14:tracePt t="556164" x="2216150" y="5162550"/>
          <p14:tracePt t="556181" x="2273300" y="5181600"/>
          <p14:tracePt t="556197" x="2279650" y="5181600"/>
          <p14:tracePt t="556250" x="2279650" y="5175250"/>
          <p14:tracePt t="556778" x="2260600" y="5149850"/>
          <p14:tracePt t="556778" x="2260600" y="5143500"/>
          <p14:tracePt t="556778" x="2266950" y="5137150"/>
          <p14:tracePt t="556778" x="2273300" y="5130800"/>
          <p14:tracePt t="556778" x="2279650" y="5124450"/>
          <p14:tracePt t="556778" x="2286000" y="5124450"/>
          <p14:tracePt t="556778" x="2292350" y="5124450"/>
          <p14:tracePt t="556778" x="2298700" y="5118100"/>
          <p14:tracePt t="556778" x="2305050" y="5118100"/>
          <p14:tracePt t="556778" x="2311400" y="5111750"/>
          <p14:tracePt t="556778" x="2317750" y="5111750"/>
          <p14:tracePt t="556778" x="2324100" y="5105400"/>
          <p14:tracePt t="556778" x="2330450" y="5099050"/>
          <p14:tracePt t="556778" x="2336800" y="5092700"/>
          <p14:tracePt t="556778" x="2343150" y="5086350"/>
          <p14:tracePt t="556778" x="2349500" y="5080000"/>
          <p14:tracePt t="556778" x="2368550" y="5067300"/>
          <p14:tracePt t="556778" x="2381250" y="5048250"/>
          <p14:tracePt t="556778" x="2400300" y="5035550"/>
          <p14:tracePt t="556778" x="2406650" y="5022850"/>
          <p14:tracePt t="556778" x="2425700" y="5003800"/>
          <p14:tracePt t="556778" x="2438400" y="4991100"/>
          <p14:tracePt t="556778" x="2476500" y="4953000"/>
          <p14:tracePt t="556778" x="2540000" y="4857750"/>
          <p14:tracePt t="556778" x="2590800" y="4724400"/>
          <p14:tracePt t="556778" x="2647950" y="4527550"/>
          <p14:tracePt t="556778" x="2660650" y="4298950"/>
          <p14:tracePt t="556778" x="2654300" y="4222750"/>
          <p14:tracePt t="556778" x="2622550" y="4051300"/>
          <p14:tracePt t="556778" x="2571750" y="3892550"/>
          <p14:tracePt t="556778" x="2540000" y="3784600"/>
          <p14:tracePt t="556778" x="2495550" y="3695700"/>
          <p14:tracePt t="556778" x="2400300" y="3594100"/>
          <p14:tracePt t="556778" x="2209800" y="3486150"/>
          <p14:tracePt t="556778" x="1974850" y="3378200"/>
          <p14:tracePt t="556778" x="1689100" y="3295650"/>
          <p14:tracePt t="556778" x="1409700" y="3244850"/>
          <p14:tracePt t="556778" x="1149350" y="3225800"/>
          <p14:tracePt t="556778" x="863600" y="3244850"/>
          <p14:tracePt t="556778" x="673100" y="3327400"/>
          <p14:tracePt t="556778" x="660400" y="3359150"/>
          <p14:tracePt t="556778" x="660400" y="3397250"/>
          <p14:tracePt t="556778" x="698500" y="3467100"/>
          <p14:tracePt t="556778" x="812800" y="3549650"/>
          <p14:tracePt t="556778" x="971550" y="3613150"/>
          <p14:tracePt t="556778" x="1162050" y="3657600"/>
          <p14:tracePt t="556778" x="1365250" y="3695700"/>
          <p14:tracePt t="556778" x="1498600" y="3727450"/>
          <p14:tracePt t="556778" x="1530350" y="3733800"/>
          <p14:tracePt t="556778" x="1517650" y="3733800"/>
          <p14:tracePt t="556778" x="1504950" y="3727450"/>
          <p14:tracePt t="557280" x="1511300" y="3721100"/>
          <p14:tracePt t="557287" x="1517650" y="3714750"/>
          <p14:tracePt t="557296" x="1524000" y="3708400"/>
          <p14:tracePt t="557313" x="1530350" y="3683000"/>
          <p14:tracePt t="557331" x="1536700" y="3625850"/>
          <p14:tracePt t="557347" x="1536700" y="3530600"/>
          <p14:tracePt t="557363" x="1543050" y="3422650"/>
          <p14:tracePt t="557380" x="1562100" y="3302000"/>
          <p14:tracePt t="557397" x="1593850" y="3200400"/>
          <p14:tracePt t="557414" x="1600200" y="3136900"/>
          <p14:tracePt t="557416" x="1600200" y="3117850"/>
          <p14:tracePt t="557431" x="1549400" y="3054350"/>
          <p14:tracePt t="557447" x="1460500" y="2971800"/>
          <p14:tracePt t="557463" x="1339850" y="2870200"/>
          <p14:tracePt t="557480" x="1238250" y="2774950"/>
          <p14:tracePt t="557497" x="1155700" y="2686050"/>
          <p14:tracePt t="557513" x="1079500" y="2609850"/>
          <p14:tracePt t="557529" x="1009650" y="2565400"/>
          <p14:tracePt t="557546" x="933450" y="2559050"/>
          <p14:tracePt t="557563" x="857250" y="2609850"/>
          <p14:tracePt t="557580" x="774700" y="2679700"/>
          <p14:tracePt t="557597" x="704850" y="2743200"/>
          <p14:tracePt t="557613" x="654050" y="2806700"/>
          <p14:tracePt t="557630" x="635000" y="2857500"/>
          <p14:tracePt t="557647" x="635000" y="2901950"/>
          <p14:tracePt t="557649" x="641350" y="2927350"/>
          <p14:tracePt t="557663" x="673100" y="2978150"/>
          <p14:tracePt t="557680" x="717550" y="3028950"/>
          <p14:tracePt t="557697" x="762000" y="3086100"/>
          <p14:tracePt t="557713" x="819150" y="3130550"/>
          <p14:tracePt t="557730" x="876300" y="3155950"/>
          <p14:tracePt t="557747" x="914400" y="3155950"/>
          <p14:tracePt t="557763" x="990600" y="3136900"/>
          <p14:tracePt t="557782" x="1073150" y="3092450"/>
          <p14:tracePt t="557797" x="1181100" y="3035300"/>
          <p14:tracePt t="557813" x="1263650" y="2990850"/>
          <p14:tracePt t="557830" x="1346200" y="2940050"/>
          <p14:tracePt t="557847" x="1371600" y="2914650"/>
          <p14:tracePt t="557931" x="1371600" y="2908300"/>
          <p14:tracePt t="557939" x="1371600" y="2901950"/>
          <p14:tracePt t="557949" x="1371600" y="2895600"/>
          <p14:tracePt t="557963" x="1371600" y="2876550"/>
          <p14:tracePt t="557981" x="1371600" y="2851150"/>
          <p14:tracePt t="557999" x="1365250" y="2825750"/>
          <p14:tracePt t="558013" x="1352550" y="2768600"/>
          <p14:tracePt t="558030" x="1346200" y="2698750"/>
          <p14:tracePt t="558047" x="1339850" y="2616200"/>
          <p14:tracePt t="558063" x="1333500" y="2514600"/>
          <p14:tracePt t="558081" x="1333500" y="2406650"/>
          <p14:tracePt t="558097" x="1346200" y="2266950"/>
          <p14:tracePt t="558114" x="1358900" y="2139950"/>
          <p14:tracePt t="558131" x="1365250" y="2057400"/>
          <p14:tracePt t="558147" x="1365250" y="2000250"/>
          <p14:tracePt t="558164" x="1346200" y="1949450"/>
          <p14:tracePt t="558181" x="1333500" y="1924050"/>
          <p14:tracePt t="558198" x="1327150" y="1898650"/>
          <p14:tracePt t="558214" x="1320800" y="1873250"/>
          <p14:tracePt t="558233" x="1314450" y="1866900"/>
          <p14:tracePt t="558247" x="1314450" y="1854200"/>
          <p14:tracePt t="558264" x="1314450" y="1841500"/>
          <p14:tracePt t="558280" x="1314450" y="1828800"/>
          <p14:tracePt t="558297" x="1314450" y="1816100"/>
          <p14:tracePt t="558314" x="1314450" y="1809750"/>
          <p14:tracePt t="558347" x="1314450" y="1803400"/>
          <p14:tracePt t="558365" x="1320800" y="1803400"/>
          <p14:tracePt t="558381" x="1320800" y="1790700"/>
          <p14:tracePt t="558397" x="1327150" y="1778000"/>
          <p14:tracePt t="558402" x="1327150" y="1771650"/>
          <p14:tracePt t="558414" x="1333500" y="1765300"/>
          <p14:tracePt t="558434" x="1352550" y="1708150"/>
          <p14:tracePt t="558448" x="1365250" y="1682750"/>
          <p14:tracePt t="558464" x="1377950" y="1657350"/>
          <p14:tracePt t="558481" x="1384300" y="1651000"/>
          <p14:tracePt t="558497" x="1384300" y="1638300"/>
          <p14:tracePt t="558514" x="1358900" y="1625600"/>
          <p14:tracePt t="558531" x="1308100" y="1619250"/>
          <p14:tracePt t="558547" x="1238250" y="1619250"/>
          <p14:tracePt t="558564" x="1162050" y="1619250"/>
          <p14:tracePt t="558581" x="1092200" y="1612900"/>
          <p14:tracePt t="558597" x="1047750" y="1600200"/>
          <p14:tracePt t="558614" x="1022350" y="1600200"/>
          <p14:tracePt t="558631" x="984250" y="1612900"/>
          <p14:tracePt t="558648" x="889000" y="1676400"/>
          <p14:tracePt t="558664" x="762000" y="1746250"/>
          <p14:tracePt t="558668" x="698500" y="1790700"/>
          <p14:tracePt t="558681" x="635000" y="1841500"/>
          <p14:tracePt t="558684" x="571500" y="1892300"/>
          <p14:tracePt t="558698" x="520700" y="1949450"/>
          <p14:tracePt t="558716" x="412750" y="2114550"/>
          <p14:tracePt t="558731" x="381000" y="2241550"/>
          <p14:tracePt t="558752" x="381000" y="2368550"/>
          <p14:tracePt t="558765" x="381000" y="2533650"/>
          <p14:tracePt t="558781" x="387350" y="2730500"/>
          <p14:tracePt t="558800" x="368300" y="2927350"/>
          <p14:tracePt t="558814" x="355600" y="3079750"/>
          <p14:tracePt t="558831" x="355600" y="3238500"/>
          <p14:tracePt t="558848" x="387350" y="3403600"/>
          <p14:tracePt t="558864" x="444500" y="3543300"/>
          <p14:tracePt t="558881" x="514350" y="3683000"/>
          <p14:tracePt t="558900" x="641350" y="3892550"/>
          <p14:tracePt t="558915" x="673100" y="3956050"/>
          <p14:tracePt t="558932" x="768350" y="4108450"/>
          <p14:tracePt t="558948" x="838200" y="4203700"/>
          <p14:tracePt t="558965" x="927100" y="4279900"/>
          <p14:tracePt t="558982" x="1041400" y="4349750"/>
          <p14:tracePt t="558998" x="1155700" y="4394200"/>
          <p14:tracePt t="559014" x="1314450" y="4451350"/>
          <p14:tracePt t="559032" x="1435100" y="4464050"/>
          <p14:tracePt t="559048" x="1581150" y="4432300"/>
          <p14:tracePt t="559064" x="1682750" y="4375150"/>
          <p14:tracePt t="559081" x="1790700" y="4260850"/>
          <p14:tracePt t="559098" x="1892300" y="4127500"/>
          <p14:tracePt t="559114" x="2000250" y="3956050"/>
          <p14:tracePt t="559131" x="2070100" y="3778250"/>
          <p14:tracePt t="559148" x="2089150" y="3663950"/>
          <p14:tracePt t="559165" x="2082800" y="3530600"/>
          <p14:tracePt t="559182" x="2063750" y="3422650"/>
          <p14:tracePt t="559199" x="2019300" y="3270250"/>
          <p14:tracePt t="559215" x="1993900" y="3206750"/>
          <p14:tracePt t="559232" x="1981200" y="3155950"/>
          <p14:tracePt t="559248" x="1968500" y="3124200"/>
          <p14:tracePt t="559264" x="1962150" y="3105150"/>
          <p14:tracePt t="559299" x="1955800" y="3105150"/>
          <p14:tracePt t="559315" x="1943100" y="3105150"/>
          <p14:tracePt t="559331" x="1930400" y="3105150"/>
          <p14:tracePt t="559348" x="1917700" y="3105150"/>
          <p14:tracePt t="559365" x="1911350" y="3117850"/>
          <p14:tracePt t="559381" x="1898650" y="3117850"/>
          <p14:tracePt t="559398" x="1898650" y="3124200"/>
          <p14:tracePt t="559457" x="1892300" y="3143250"/>
          <p14:tracePt t="559468" x="1892300" y="3155950"/>
          <p14:tracePt t="559482" x="1892300" y="3219450"/>
          <p14:tracePt t="559499" x="1879600" y="3282950"/>
          <p14:tracePt t="559515" x="1866900" y="3340100"/>
          <p14:tracePt t="559531" x="1847850" y="3378200"/>
          <p14:tracePt t="559549" x="1835150" y="3397250"/>
          <p14:tracePt t="559565" x="1835150" y="3403600"/>
          <p14:tracePt t="561996" x="1835150" y="3409950"/>
          <p14:tracePt t="562004" x="1860550" y="3422650"/>
          <p14:tracePt t="562017" x="1885950" y="3435350"/>
          <p14:tracePt t="562035" x="1905000" y="3448050"/>
          <p14:tracePt t="562075" x="1905000" y="3454400"/>
          <p14:tracePt t="562093" x="1911350" y="3460750"/>
          <p14:tracePt t="562173" x="1917700" y="3460750"/>
          <p14:tracePt t="562189" x="1924050" y="3460750"/>
          <p14:tracePt t="562200" x="1930400" y="3460750"/>
          <p14:tracePt t="562217" x="1936750" y="3448050"/>
          <p14:tracePt t="562234" x="1943100" y="3448050"/>
          <p14:tracePt t="562365" x="1962150" y="3467100"/>
          <p14:tracePt t="562373" x="1987550" y="3492500"/>
          <p14:tracePt t="562384" x="2012950" y="3517900"/>
          <p14:tracePt t="562401" x="2063750" y="3568700"/>
          <p14:tracePt t="562418" x="2120900" y="3619500"/>
          <p14:tracePt t="562434" x="2165350" y="3657600"/>
          <p14:tracePt t="562451" x="2216150" y="3689350"/>
          <p14:tracePt t="562467" x="2254250" y="3708400"/>
          <p14:tracePt t="562484" x="2273300" y="3721100"/>
          <p14:tracePt t="562536" x="2273300" y="3727450"/>
          <p14:tracePt t="562553" x="2273300" y="3733800"/>
          <p14:tracePt t="562568" x="2266950" y="3740150"/>
          <p14:tracePt t="562584" x="2247900" y="3727450"/>
          <p14:tracePt t="562601" x="2203450" y="3695700"/>
          <p14:tracePt t="562617" x="2165350" y="3657600"/>
          <p14:tracePt t="562634" x="2139950" y="3632200"/>
          <p14:tracePt t="562651" x="2120900" y="3606800"/>
          <p14:tracePt t="562668" x="2095500" y="3556000"/>
          <p14:tracePt t="562672" x="2089150" y="3543300"/>
          <p14:tracePt t="562685" x="2070100" y="3498850"/>
          <p14:tracePt t="562701" x="2000250" y="3397250"/>
          <p14:tracePt t="562718" x="1924050" y="3302000"/>
          <p14:tracePt t="562721" x="1885950" y="3251200"/>
          <p14:tracePt t="562734" x="1847850" y="3187700"/>
          <p14:tracePt t="562751" x="1797050" y="3060700"/>
          <p14:tracePt t="562769" x="1784350" y="2825750"/>
          <p14:tracePt t="562786" x="1797050" y="2692400"/>
          <p14:tracePt t="562801" x="1816100" y="2571750"/>
          <p14:tracePt t="562817" x="1835150" y="2470150"/>
          <p14:tracePt t="562835" x="1847850" y="2387600"/>
          <p14:tracePt t="562851" x="1866900" y="2298700"/>
          <p14:tracePt t="562867" x="1885950" y="2190750"/>
          <p14:tracePt t="562884" x="1905000" y="2070100"/>
          <p14:tracePt t="562903" x="1898650" y="1936750"/>
          <p14:tracePt t="562918" x="1860550" y="1790700"/>
          <p14:tracePt t="562935" x="1828800" y="1695450"/>
          <p14:tracePt t="562937" x="1809750" y="1644650"/>
          <p14:tracePt t="562951" x="1790700" y="1600200"/>
          <p14:tracePt t="562953" x="1784350" y="1581150"/>
          <p14:tracePt t="562968" x="1758950" y="1536700"/>
          <p14:tracePt t="562985" x="1752600" y="1530350"/>
          <p14:tracePt t="563001" x="1720850" y="1524000"/>
          <p14:tracePt t="563003" x="1695450" y="1517650"/>
          <p14:tracePt t="563018" x="1625600" y="1517650"/>
          <p14:tracePt t="563021" x="1562100" y="1517650"/>
          <p14:tracePt t="563035" x="1352550" y="1517650"/>
          <p14:tracePt t="563051" x="1168400" y="1517650"/>
          <p14:tracePt t="563068" x="952500" y="1517650"/>
          <p14:tracePt t="563085" x="825500" y="1517650"/>
          <p14:tracePt t="563101" x="698500" y="1524000"/>
          <p14:tracePt t="563120" x="635000" y="1562100"/>
          <p14:tracePt t="563134" x="539750" y="1676400"/>
          <p14:tracePt t="563151" x="419100" y="1841500"/>
          <p14:tracePt t="563168" x="285750" y="2044700"/>
          <p14:tracePt t="563185" x="190500" y="2286000"/>
          <p14:tracePt t="563187" x="165100" y="2419350"/>
          <p14:tracePt t="563201" x="158750" y="2514600"/>
          <p14:tracePt t="563218" x="215900" y="2908300"/>
          <p14:tracePt t="563236" x="317500" y="3105150"/>
          <p14:tracePt t="563251" x="501650" y="3302000"/>
          <p14:tracePt t="563268" x="774700" y="3479800"/>
          <p14:tracePt t="563285" x="1098550" y="3606800"/>
          <p14:tracePt t="563301" x="1416050" y="3683000"/>
          <p14:tracePt t="563318" x="1720850" y="3702050"/>
          <p14:tracePt t="563334" x="1974850" y="3670300"/>
          <p14:tracePt t="563351" x="2184400" y="3575050"/>
          <p14:tracePt t="563371" x="2324100" y="3416300"/>
          <p14:tracePt t="563385" x="2400300" y="3206750"/>
          <p14:tracePt t="563401" x="2413000" y="2946400"/>
          <p14:tracePt t="563418" x="2368550" y="2717800"/>
          <p14:tracePt t="563435" x="2298700" y="2514600"/>
          <p14:tracePt t="563452" x="2114550" y="2298700"/>
          <p14:tracePt t="563469" x="1936750" y="2222500"/>
          <p14:tracePt t="563485" x="1790700" y="2216150"/>
          <p14:tracePt t="563502" x="1663700" y="2254250"/>
          <p14:tracePt t="563518" x="1530350" y="2324100"/>
          <p14:tracePt t="563535" x="1422400" y="2419350"/>
          <p14:tracePt t="563552" x="1339850" y="2552700"/>
          <p14:tracePt t="563568" x="1320800" y="2774950"/>
          <p14:tracePt t="563585" x="1416050" y="2990850"/>
          <p14:tracePt t="563601" x="1612900" y="3213100"/>
          <p14:tracePt t="563618" x="1885950" y="3409950"/>
          <p14:tracePt t="563636" x="2216150" y="3587750"/>
          <p14:tracePt t="563639" x="2419350" y="3683000"/>
          <p14:tracePt t="563651" x="2647950" y="3784600"/>
          <p14:tracePt t="563668" x="3181350" y="4032250"/>
          <p14:tracePt t="563685" x="3740150" y="4305300"/>
          <p14:tracePt t="563702" x="4686300" y="4781550"/>
          <p14:tracePt t="563719" x="5175250" y="5003800"/>
          <p14:tracePt t="563735" x="5581650" y="5162550"/>
          <p14:tracePt t="563751" x="5854700" y="5238750"/>
          <p14:tracePt t="563768" x="6064250" y="5270500"/>
          <p14:tracePt t="563785" x="6223000" y="5264150"/>
          <p14:tracePt t="563802" x="6375400" y="5232400"/>
          <p14:tracePt t="563818" x="6502400" y="5207000"/>
          <p14:tracePt t="563835" x="6559550" y="5181600"/>
          <p14:tracePt t="563852" x="6578600" y="5168900"/>
          <p14:tracePt t="563869" x="6584950" y="5156200"/>
          <p14:tracePt t="563885" x="6591300" y="5137150"/>
          <p14:tracePt t="563903" x="6629400" y="5105400"/>
          <p14:tracePt t="563919" x="6699250" y="5067300"/>
          <p14:tracePt t="563935" x="6775450" y="5060950"/>
          <p14:tracePt t="563938" x="6838950" y="5060950"/>
          <p14:tracePt t="563952" x="6978650" y="5086350"/>
          <p14:tracePt t="563969" x="7092950" y="5099050"/>
          <p14:tracePt t="563987" x="7137400" y="5086350"/>
          <p14:tracePt t="564002" x="7169150" y="5035550"/>
          <p14:tracePt t="564018" x="7188200" y="4946650"/>
          <p14:tracePt t="564035" x="7194550" y="4845050"/>
          <p14:tracePt t="564052" x="7175500" y="4743450"/>
          <p14:tracePt t="564068" x="7131050" y="4641850"/>
          <p14:tracePt t="564085" x="7042150" y="4527550"/>
          <p14:tracePt t="564105" x="6845300" y="4362450"/>
          <p14:tracePt t="564119" x="6750050" y="4292600"/>
          <p14:tracePt t="564135" x="6521450" y="4178300"/>
          <p14:tracePt t="564152" x="6299200" y="4102100"/>
          <p14:tracePt t="564169" x="6038850" y="4025900"/>
          <p14:tracePt t="564186" x="5588000" y="3968750"/>
          <p14:tracePt t="564202" x="5384800" y="4019550"/>
          <p14:tracePt t="564219" x="5175250" y="4146550"/>
          <p14:tracePt t="564237" x="4946650" y="4349750"/>
          <p14:tracePt t="564252" x="4743450" y="4572000"/>
          <p14:tracePt t="564269" x="4527550" y="4838700"/>
          <p14:tracePt t="564286" x="4387850" y="5073650"/>
          <p14:tracePt t="564304" x="4343400" y="5314950"/>
          <p14:tracePt t="564306" x="4356100" y="5435600"/>
          <p14:tracePt t="564319" x="4394200" y="5543550"/>
          <p14:tracePt t="564335" x="4559300" y="5765800"/>
          <p14:tracePt t="564352" x="4826000" y="5949950"/>
          <p14:tracePt t="564370" x="5314950" y="6121400"/>
          <p14:tracePt t="564386" x="5683250" y="6191250"/>
          <p14:tracePt t="564402" x="5873750" y="6210300"/>
          <p14:tracePt t="564421" x="6388100" y="6210300"/>
          <p14:tracePt t="564437" x="6604000" y="6146800"/>
          <p14:tracePt t="564453" x="6699250" y="6032500"/>
          <p14:tracePt t="564470" x="6692900" y="5924550"/>
          <p14:tracePt t="564488" x="6648450" y="5842000"/>
          <p14:tracePt t="564503" x="6604000" y="5803900"/>
          <p14:tracePt t="564519" x="6565900" y="5784850"/>
          <p14:tracePt t="564536" x="6534150" y="5778500"/>
          <p14:tracePt t="564553" x="6515100" y="5778500"/>
          <p14:tracePt t="564569" x="6502400" y="5778500"/>
          <p14:tracePt t="564586" x="6496050" y="5778500"/>
          <p14:tracePt t="564602" x="6489700" y="5778500"/>
          <p14:tracePt t="564652" x="6483350" y="5772150"/>
          <p14:tracePt t="564669" x="6457950" y="5759450"/>
          <p14:tracePt t="564687" x="6381750" y="5727700"/>
          <p14:tracePt t="564702" x="6350000" y="5721350"/>
          <p14:tracePt t="564719" x="6343650" y="5715000"/>
        </p14:tracePtLst>
      </p14:laserTraceLst>
    </p:ext>
  </p:extLs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6:4-8</a:t>
            </a:r>
          </a:p>
        </p:txBody>
      </p:sp>
      <p:sp>
        <p:nvSpPr>
          <p:cNvPr id="4" name="textruta 3">
            <a:extLst>
              <a:ext uri="{FF2B5EF4-FFF2-40B4-BE49-F238E27FC236}">
                <a16:creationId xmlns:a16="http://schemas.microsoft.com/office/drawing/2014/main" id="{2629CE92-29CC-5E81-D4E0-F76E91B6CFFC}"/>
              </a:ext>
            </a:extLst>
          </p:cNvPr>
          <p:cNvSpPr txBox="1"/>
          <p:nvPr/>
        </p:nvSpPr>
        <p:spPr>
          <a:xfrm>
            <a:off x="5126" y="476225"/>
            <a:ext cx="3611315" cy="4571764"/>
          </a:xfrm>
          <a:prstGeom prst="rect">
            <a:avLst/>
          </a:prstGeom>
          <a:noFill/>
        </p:spPr>
        <p:txBody>
          <a:bodyPr wrap="square" lIns="180000">
            <a:spAutoFit/>
          </a:bodyPr>
          <a:lstStyle/>
          <a:p>
            <a:pPr>
              <a:lnSpc>
                <a:spcPct val="107000"/>
              </a:lnSpc>
              <a:spcBef>
                <a:spcPts val="600"/>
              </a:spcBef>
            </a:pPr>
            <a:r>
              <a:rPr lang="sv-SE" sz="1600" b="1" i="1" dirty="0">
                <a:effectLst/>
                <a:latin typeface="Calibri" panose="020F0502020204030204" pitchFamily="34" charset="0"/>
                <a:ea typeface="Times New Roman" panose="02020603050405020304" pitchFamily="18" charset="0"/>
                <a:cs typeface="Calibri" panose="020F0502020204030204" pitchFamily="34" charset="0"/>
              </a:rPr>
              <a:t>Avfallets hemska slutgiltighet</a:t>
            </a:r>
          </a:p>
          <a:p>
            <a:pPr>
              <a:lnSpc>
                <a:spcPct val="107000"/>
              </a:lnSpc>
              <a:spcBef>
                <a:spcPts val="300"/>
              </a:spcBef>
            </a:pPr>
            <a:r>
              <a:rPr lang="sv-SE" sz="1400" baseline="30000" dirty="0">
                <a:solidFill>
                  <a:srgbClr val="00B050"/>
                </a:solidFill>
                <a:latin typeface="Calibri" panose="020F0502020204030204" pitchFamily="34" charset="0"/>
                <a:ea typeface="Times New Roman" panose="02020603050405020304" pitchFamily="18" charset="0"/>
                <a:cs typeface="Calibri" panose="020F0502020204030204" pitchFamily="34" charset="0"/>
              </a:rPr>
              <a:t>4</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De som </a:t>
            </a: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en gång</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har </a:t>
            </a:r>
            <a:r>
              <a:rPr lang="sv-SE" sz="1400" b="1"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5</a:t>
            </a:r>
            <a:r>
              <a:rPr lang="sv-SE" sz="1400" b="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tagit emot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ljuset</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och </a:t>
            </a:r>
            <a:r>
              <a:rPr lang="sv-SE" sz="1400" b="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2)</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smakat </a:t>
            </a:r>
            <a:r>
              <a:rPr lang="sv-SE" sz="1400" strike="sngStrike"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den himmelska</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gåvan</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från himlen</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3) </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fått del av </a:t>
            </a:r>
            <a:r>
              <a:rPr lang="sv-SE" sz="1400" b="1" i="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den helige Ande</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och </a:t>
            </a:r>
            <a:b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br>
            <a:r>
              <a:rPr lang="sv-SE" sz="1400" b="1" dirty="0">
                <a:solidFill>
                  <a:srgbClr val="0070C0"/>
                </a:solidFill>
                <a:latin typeface="Calibri" panose="020F0502020204030204" pitchFamily="34" charset="0"/>
                <a:ea typeface="Times New Roman" panose="02020603050405020304" pitchFamily="18" charset="0"/>
                <a:cs typeface="Calibri" panose="020F0502020204030204" pitchFamily="34" charset="0"/>
              </a:rPr>
              <a:t>4) </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smakat Guds goda </a:t>
            </a:r>
            <a:r>
              <a:rPr lang="sv-SE" sz="1400" strike="sngStrike"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ord</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6</a:t>
            </a:r>
            <a:r>
              <a:rPr lang="sv-SE" sz="1400" i="1" u="sng"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proklamation</a:t>
            </a:r>
            <a:r>
              <a:rPr lang="sv-SE" sz="1400" cap="small" dirty="0">
                <a:solidFill>
                  <a:srgbClr val="0070C0"/>
                </a:solidFill>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och den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7</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kommande världens krafter</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men sedan</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7030A0"/>
                </a:solidFill>
                <a:effectLst/>
                <a:latin typeface="Calibri" panose="020F0502020204030204" pitchFamily="34" charset="0"/>
                <a:ea typeface="Times New Roman" panose="02020603050405020304" pitchFamily="18" charset="0"/>
                <a:cs typeface="Calibri" panose="020F0502020204030204" pitchFamily="34" charset="0"/>
              </a:rPr>
              <a:t>8</a:t>
            </a:r>
            <a:r>
              <a:rPr lang="sv-SE" sz="1400" dirty="0">
                <a:solidFill>
                  <a:srgbClr val="7030A0"/>
                </a:solidFill>
                <a:effectLst/>
                <a:latin typeface="Calibri" panose="020F0502020204030204" pitchFamily="34" charset="0"/>
                <a:ea typeface="Times New Roman" panose="02020603050405020304" pitchFamily="18" charset="0"/>
                <a:cs typeface="Calibri" panose="020F0502020204030204" pitchFamily="34" charset="0"/>
              </a:rPr>
              <a:t>avfallit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dem går det inte att föra till </a:t>
            </a: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ny</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omvändelse</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då de själva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9</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korsfäster Guds Son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på nytt</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och hånar honom offentligt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En åker som dricker det regn som ofta faller på den och som ger god skörd åt dem som den odlas för, den åkern får välsignelse från Gud. Men bär den törnen och tistlar är den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värdelös </a:t>
            </a:r>
          </a:p>
          <a:p>
            <a:pPr marL="2330450">
              <a:lnSpc>
                <a:spcPct val="107000"/>
              </a:lnSpc>
            </a:pP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förkastad</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farligt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nära förbannelsen. </a:t>
            </a:r>
            <a:r>
              <a:rPr lang="sv-SE" sz="1400" dirty="0">
                <a:solidFill>
                  <a:srgbClr val="7030A0"/>
                </a:solidFill>
                <a:effectLst/>
                <a:latin typeface="Calibri" panose="020F0502020204030204" pitchFamily="34" charset="0"/>
                <a:ea typeface="Times New Roman" panose="02020603050405020304" pitchFamily="18" charset="0"/>
                <a:cs typeface="Calibri" panose="020F0502020204030204" pitchFamily="34" charset="0"/>
              </a:rPr>
              <a:t>Slutet blir att den bränns </a:t>
            </a:r>
            <a:r>
              <a:rPr lang="sv-SE" sz="1400" cap="small" dirty="0">
                <a:solidFill>
                  <a:srgbClr val="7030A0"/>
                </a:solidFill>
                <a:effectLst/>
                <a:latin typeface="Calibri" panose="020F0502020204030204" pitchFamily="34" charset="0"/>
                <a:ea typeface="Times New Roman" panose="02020603050405020304" pitchFamily="18" charset="0"/>
                <a:cs typeface="Calibri" panose="020F0502020204030204" pitchFamily="34" charset="0"/>
              </a:rPr>
              <a:t>upp</a:t>
            </a:r>
            <a:r>
              <a:rPr lang="sv-SE" sz="1400" dirty="0">
                <a:solidFill>
                  <a:srgbClr val="7030A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7030A0"/>
                </a:solidFill>
                <a:effectLst/>
                <a:latin typeface="Calibri" panose="020F0502020204030204" pitchFamily="34" charset="0"/>
                <a:ea typeface="Times New Roman" panose="02020603050405020304" pitchFamily="18" charset="0"/>
                <a:cs typeface="Calibri" panose="020F0502020204030204" pitchFamily="34" charset="0"/>
              </a:rPr>
              <a:t>av</a:t>
            </a:r>
            <a:r>
              <a:rPr lang="sv-SE" sz="1400" dirty="0">
                <a:solidFill>
                  <a:srgbClr val="7030A0"/>
                </a:solidFill>
                <a:effectLst/>
                <a:latin typeface="Calibri" panose="020F0502020204030204" pitchFamily="34" charset="0"/>
                <a:ea typeface="Times New Roman" panose="02020603050405020304" pitchFamily="18" charset="0"/>
                <a:cs typeface="Calibri" panose="020F0502020204030204" pitchFamily="34" charset="0"/>
              </a:rPr>
              <a:t>. </a:t>
            </a:r>
            <a:endParaRPr lang="sv-SE" sz="1400"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3709358" y="476225"/>
            <a:ext cx="8395095" cy="6370975"/>
          </a:xfrm>
          <a:prstGeom prst="rect">
            <a:avLst/>
          </a:prstGeom>
          <a:noFill/>
        </p:spPr>
        <p:txBody>
          <a:bodyPr wrap="square" rIns="0">
            <a:spAutoFit/>
          </a:bodyPr>
          <a:lstStyle/>
          <a:p>
            <a:pPr marL="271463" indent="-271463">
              <a:spcBef>
                <a:spcPts val="300"/>
              </a:spcBef>
            </a:pPr>
            <a:r>
              <a:rPr lang="sv-SE" sz="1400" b="1" dirty="0">
                <a:solidFill>
                  <a:srgbClr val="00B050"/>
                </a:solidFill>
              </a:rPr>
              <a:t>4.</a:t>
            </a:r>
            <a:r>
              <a:rPr lang="sv-SE" sz="1400" dirty="0">
                <a:solidFill>
                  <a:prstClr val="black"/>
                </a:solidFill>
              </a:rPr>
              <a:t>	Här är det tydlig att frälsning bara kan ske en gång, och att det inte finns någon återvändo efter </a:t>
            </a:r>
            <a:br>
              <a:rPr lang="sv-SE" sz="1400" dirty="0">
                <a:solidFill>
                  <a:prstClr val="black"/>
                </a:solidFill>
              </a:rPr>
            </a:br>
            <a:r>
              <a:rPr lang="sv-SE" sz="1400" dirty="0">
                <a:solidFill>
                  <a:prstClr val="black"/>
                </a:solidFill>
              </a:rPr>
              <a:t>ett avfall. Två andra ställen i Hebreerbrevet säger samma sak</a:t>
            </a:r>
            <a:r>
              <a:rPr lang="sv-SE" sz="1400" dirty="0"/>
              <a:t>: </a:t>
            </a:r>
            <a:r>
              <a:rPr lang="sv-SE" sz="1400" dirty="0">
                <a:solidFill>
                  <a:srgbClr val="C00000"/>
                </a:solidFill>
              </a:rPr>
              <a:t>Om vi fortsätter att synda med vett </a:t>
            </a:r>
            <a:br>
              <a:rPr lang="sv-SE" sz="1400" dirty="0">
                <a:solidFill>
                  <a:srgbClr val="C00000"/>
                </a:solidFill>
              </a:rPr>
            </a:br>
            <a:r>
              <a:rPr lang="sv-SE" sz="1400" dirty="0">
                <a:solidFill>
                  <a:srgbClr val="C00000"/>
                </a:solidFill>
              </a:rPr>
              <a:t>och vilja efter att ha fått kunskap om sanningen, då finns det </a:t>
            </a:r>
            <a:r>
              <a:rPr lang="sv-SE" sz="1400" i="1" u="sng" dirty="0">
                <a:solidFill>
                  <a:srgbClr val="C00000"/>
                </a:solidFill>
              </a:rPr>
              <a:t>inte längre något offer</a:t>
            </a:r>
            <a:r>
              <a:rPr lang="sv-SE" sz="1400" dirty="0">
                <a:solidFill>
                  <a:srgbClr val="C00000"/>
                </a:solidFill>
              </a:rPr>
              <a:t> för synderna, </a:t>
            </a:r>
            <a:br>
              <a:rPr lang="sv-SE" sz="1400" dirty="0">
                <a:solidFill>
                  <a:srgbClr val="C00000"/>
                </a:solidFill>
              </a:rPr>
            </a:br>
            <a:r>
              <a:rPr lang="sv-SE" sz="1400" dirty="0">
                <a:solidFill>
                  <a:srgbClr val="C00000"/>
                </a:solidFill>
              </a:rPr>
              <a:t>utan bara en fruktansvärd väntan på domen och en rasande </a:t>
            </a:r>
            <a:r>
              <a:rPr lang="sv-SE" sz="1400" b="1" i="1" dirty="0">
                <a:solidFill>
                  <a:srgbClr val="7030A0"/>
                </a:solidFill>
              </a:rPr>
              <a:t>eld</a:t>
            </a:r>
            <a:r>
              <a:rPr lang="sv-SE" sz="1400" dirty="0">
                <a:solidFill>
                  <a:srgbClr val="C00000"/>
                </a:solidFill>
              </a:rPr>
              <a:t> som ska förtära motståndarna. </a:t>
            </a:r>
            <a:r>
              <a:rPr lang="sv-SE" sz="1400" dirty="0"/>
              <a:t>(10:26-27) </a:t>
            </a:r>
            <a:r>
              <a:rPr lang="sv-SE" sz="1400" dirty="0">
                <a:solidFill>
                  <a:srgbClr val="C00000"/>
                </a:solidFill>
              </a:rPr>
              <a:t>Esau, som sålde sin förstfödslorätt för ett enda mål mat… När han sedan ändå ville ärva välsignelsen blev han avvisad. Han fann </a:t>
            </a:r>
            <a:r>
              <a:rPr lang="sv-SE" sz="1400" i="1" u="sng" dirty="0">
                <a:solidFill>
                  <a:srgbClr val="C00000"/>
                </a:solidFill>
              </a:rPr>
              <a:t>ingen möjlighet att ändra sig</a:t>
            </a:r>
            <a:r>
              <a:rPr lang="sv-SE" sz="1400" dirty="0">
                <a:solidFill>
                  <a:srgbClr val="C00000"/>
                </a:solidFill>
              </a:rPr>
              <a:t>, trots att han sökte välsignelsen under tårar. </a:t>
            </a:r>
            <a:r>
              <a:rPr lang="sv-SE" sz="1400" dirty="0"/>
              <a:t>(12:16-17)</a:t>
            </a:r>
          </a:p>
          <a:p>
            <a:pPr marL="271463" indent="-271463">
              <a:spcBef>
                <a:spcPts val="300"/>
              </a:spcBef>
            </a:pPr>
            <a:r>
              <a:rPr lang="sv-SE" sz="1400" dirty="0"/>
              <a:t>	2 Pet 2:20-22 säger samma sak: </a:t>
            </a:r>
            <a:r>
              <a:rPr lang="sv-SE" sz="1400" dirty="0">
                <a:solidFill>
                  <a:srgbClr val="C00000"/>
                </a:solidFill>
              </a:rPr>
              <a:t>Om de har lärt känna vår Herre och Frälsare Jesus Kristus och kommit undan världens smitta men sedan återigen </a:t>
            </a:r>
            <a:r>
              <a:rPr lang="sv-SE" sz="1400" i="1" u="sng" dirty="0">
                <a:solidFill>
                  <a:srgbClr val="C00000"/>
                </a:solidFill>
              </a:rPr>
              <a:t>låter sig snärjas och besegras</a:t>
            </a:r>
            <a:r>
              <a:rPr lang="sv-SE" sz="1400" dirty="0">
                <a:solidFill>
                  <a:srgbClr val="C00000"/>
                </a:solidFill>
              </a:rPr>
              <a:t> av den, då blir slutet värre för dem än början. Det hade varit bättre för dem att aldrig ha lärt känna rättfärdighetens väg än att lära känna den och sedan </a:t>
            </a:r>
            <a:r>
              <a:rPr lang="sv-SE" sz="1400" i="1" u="sng" dirty="0">
                <a:solidFill>
                  <a:srgbClr val="C00000"/>
                </a:solidFill>
              </a:rPr>
              <a:t>vända sig bort</a:t>
            </a:r>
            <a:r>
              <a:rPr lang="sv-SE" sz="1400" dirty="0">
                <a:solidFill>
                  <a:srgbClr val="C00000"/>
                </a:solidFill>
              </a:rPr>
              <a:t> från det heliga budskap som anförtrotts dem. Det har gått med dem som det så sant heter i ordspråket: Hunden vänder om till sin spya, och tvättat svin </a:t>
            </a:r>
            <a:r>
              <a:rPr lang="sv-SE" sz="1400" i="1" u="sng" dirty="0">
                <a:solidFill>
                  <a:srgbClr val="C00000"/>
                </a:solidFill>
              </a:rPr>
              <a:t>vältrar sig i smutsen</a:t>
            </a:r>
            <a:r>
              <a:rPr lang="sv-SE" sz="1400" dirty="0">
                <a:solidFill>
                  <a:srgbClr val="C00000"/>
                </a:solidFill>
              </a:rPr>
              <a:t>. </a:t>
            </a:r>
            <a:r>
              <a:rPr lang="sv-SE" sz="1400" dirty="0"/>
              <a:t>Understrykningar antyder vad ”avfall” innebär. Det verkar vara ett aktivt avståndstagande. Från ”vanlig” synd finns återvändo: </a:t>
            </a:r>
            <a:r>
              <a:rPr lang="sv-SE" sz="1400" dirty="0">
                <a:solidFill>
                  <a:srgbClr val="C00000"/>
                </a:solidFill>
              </a:rPr>
              <a:t>Den som </a:t>
            </a:r>
            <a:r>
              <a:rPr lang="sv-SE" sz="1400" i="1" u="sng" dirty="0">
                <a:solidFill>
                  <a:srgbClr val="C00000"/>
                </a:solidFill>
              </a:rPr>
              <a:t>återför en syndare</a:t>
            </a:r>
            <a:r>
              <a:rPr lang="sv-SE" sz="1400" dirty="0">
                <a:solidFill>
                  <a:srgbClr val="C00000"/>
                </a:solidFill>
              </a:rPr>
              <a:t> från hans villoväg räddar hans själ från döden. </a:t>
            </a:r>
            <a:r>
              <a:rPr lang="sv-SE" sz="1400" dirty="0"/>
              <a:t>(</a:t>
            </a:r>
            <a:r>
              <a:rPr lang="sv-SE" sz="1400" dirty="0">
                <a:solidFill>
                  <a:prstClr val="black"/>
                </a:solidFill>
              </a:rPr>
              <a:t>Jak 5:19-20)</a:t>
            </a:r>
          </a:p>
          <a:p>
            <a:pPr marL="271463" indent="-271463">
              <a:spcBef>
                <a:spcPts val="600"/>
              </a:spcBef>
            </a:pPr>
            <a:r>
              <a:rPr lang="sv-SE" sz="1400" b="1" dirty="0">
                <a:solidFill>
                  <a:srgbClr val="0070C0"/>
                </a:solidFill>
              </a:rPr>
              <a:t>5.</a:t>
            </a:r>
            <a:r>
              <a:rPr lang="sv-SE" sz="1400" dirty="0">
                <a:solidFill>
                  <a:prstClr val="black"/>
                </a:solidFill>
              </a:rPr>
              <a:t>	1–4 visar tydligt att det är genuint troende människor som kan avfalla. </a:t>
            </a:r>
          </a:p>
          <a:p>
            <a:pPr marL="271463" indent="-271463">
              <a:spcBef>
                <a:spcPts val="600"/>
              </a:spcBef>
            </a:pPr>
            <a:r>
              <a:rPr lang="sv-SE" sz="1400" b="1" dirty="0">
                <a:solidFill>
                  <a:srgbClr val="0070C0"/>
                </a:solidFill>
              </a:rPr>
              <a:t>6.</a:t>
            </a:r>
            <a:r>
              <a:rPr lang="sv-SE" sz="1400" dirty="0">
                <a:solidFill>
                  <a:prstClr val="black"/>
                </a:solidFill>
              </a:rPr>
              <a:t>	Eftersom </a:t>
            </a:r>
            <a:r>
              <a:rPr lang="sv-SE" sz="1400" i="1" dirty="0">
                <a:solidFill>
                  <a:prstClr val="black"/>
                </a:solidFill>
              </a:rPr>
              <a:t>logos</a:t>
            </a:r>
            <a:r>
              <a:rPr lang="sv-SE" sz="1400" dirty="0">
                <a:solidFill>
                  <a:prstClr val="black"/>
                </a:solidFill>
              </a:rPr>
              <a:t> inte används här, borde det vara evangeliet som åsyftas.</a:t>
            </a:r>
          </a:p>
          <a:p>
            <a:pPr marL="271463" indent="-271463">
              <a:spcBef>
                <a:spcPts val="600"/>
              </a:spcBef>
            </a:pPr>
            <a:r>
              <a:rPr lang="sv-SE" sz="1400" b="1" dirty="0">
                <a:solidFill>
                  <a:srgbClr val="0070C0"/>
                </a:solidFill>
              </a:rPr>
              <a:t>7.</a:t>
            </a:r>
            <a:r>
              <a:rPr lang="sv-SE" sz="1400" dirty="0">
                <a:solidFill>
                  <a:prstClr val="black"/>
                </a:solidFill>
              </a:rPr>
              <a:t>	”Krafterna” tillhör alltså den ”kommande världen”, dvs Guds rike. </a:t>
            </a:r>
            <a:r>
              <a:rPr lang="sv-SE" sz="1400" dirty="0"/>
              <a:t>Andliga gåvor kan ses som en försmak och därför säger Jesus när Han sänder ut de 70 lärjungarna: </a:t>
            </a:r>
            <a:r>
              <a:rPr lang="sv-SE" sz="1400" dirty="0">
                <a:solidFill>
                  <a:srgbClr val="C00000"/>
                </a:solidFill>
              </a:rPr>
              <a:t>Bota de sjuka i staden och säg till folket: Guds rike </a:t>
            </a:r>
            <a:r>
              <a:rPr lang="sv-SE" sz="1400" i="1" u="sng" dirty="0">
                <a:solidFill>
                  <a:srgbClr val="C00000"/>
                </a:solidFill>
              </a:rPr>
              <a:t>är nära</a:t>
            </a:r>
            <a:r>
              <a:rPr lang="sv-SE" sz="1400" dirty="0">
                <a:solidFill>
                  <a:srgbClr val="C00000"/>
                </a:solidFill>
              </a:rPr>
              <a:t> er.</a:t>
            </a:r>
            <a:r>
              <a:rPr lang="sv-SE" sz="1400" dirty="0"/>
              <a:t> (Luk 10:9) Och i Luk 17:21 säger Han: </a:t>
            </a:r>
            <a:r>
              <a:rPr lang="sv-SE" sz="1400" dirty="0">
                <a:solidFill>
                  <a:srgbClr val="C00000"/>
                </a:solidFill>
              </a:rPr>
              <a:t>Guds rike är </a:t>
            </a:r>
            <a:r>
              <a:rPr lang="sv-SE" sz="1400" i="1" u="sng" dirty="0">
                <a:solidFill>
                  <a:srgbClr val="C00000"/>
                </a:solidFill>
              </a:rPr>
              <a:t>mitt ibland</a:t>
            </a:r>
            <a:r>
              <a:rPr lang="sv-SE" sz="1400" dirty="0">
                <a:solidFill>
                  <a:srgbClr val="C00000"/>
                </a:solidFill>
              </a:rPr>
              <a:t> er.</a:t>
            </a:r>
          </a:p>
          <a:p>
            <a:pPr marL="271463" indent="-271463">
              <a:spcBef>
                <a:spcPts val="600"/>
              </a:spcBef>
            </a:pPr>
            <a:r>
              <a:rPr lang="sv-SE" sz="1400" b="1" dirty="0">
                <a:solidFill>
                  <a:srgbClr val="7030A0"/>
                </a:solidFill>
              </a:rPr>
              <a:t>8.	</a:t>
            </a:r>
            <a:r>
              <a:rPr lang="sv-SE" sz="1400" dirty="0"/>
              <a:t>Några saker talar om avfallet gäller den sista tiden: </a:t>
            </a:r>
            <a:r>
              <a:rPr lang="sv-SE" sz="1400" b="1" i="1" dirty="0"/>
              <a:t>1) </a:t>
            </a:r>
            <a:r>
              <a:rPr lang="sv-SE" sz="1400" dirty="0"/>
              <a:t>Andra verser talar om det, tex: </a:t>
            </a:r>
            <a:r>
              <a:rPr lang="sv-SE" sz="1400" dirty="0">
                <a:solidFill>
                  <a:srgbClr val="C00000"/>
                </a:solidFill>
              </a:rPr>
              <a:t>Då </a:t>
            </a:r>
            <a:r>
              <a:rPr lang="sv-SE" sz="1400" dirty="0"/>
              <a:t>[vedermödan]</a:t>
            </a:r>
            <a:r>
              <a:rPr lang="sv-SE" sz="1400" dirty="0">
                <a:solidFill>
                  <a:srgbClr val="C00000"/>
                </a:solidFill>
              </a:rPr>
              <a:t> ska många komma på </a:t>
            </a:r>
            <a:r>
              <a:rPr lang="sv-SE" sz="1400" i="1" u="sng" dirty="0">
                <a:solidFill>
                  <a:srgbClr val="C00000"/>
                </a:solidFill>
              </a:rPr>
              <a:t>fall</a:t>
            </a:r>
            <a:r>
              <a:rPr lang="sv-SE" sz="1400" dirty="0">
                <a:solidFill>
                  <a:srgbClr val="C00000"/>
                </a:solidFill>
              </a:rPr>
              <a:t>… Men den som håller ut </a:t>
            </a:r>
            <a:r>
              <a:rPr lang="sv-SE" sz="1400" i="1" u="sng" dirty="0">
                <a:solidFill>
                  <a:srgbClr val="C00000"/>
                </a:solidFill>
              </a:rPr>
              <a:t>till slutet</a:t>
            </a:r>
            <a:r>
              <a:rPr lang="sv-SE" sz="1400" dirty="0">
                <a:solidFill>
                  <a:srgbClr val="C00000"/>
                </a:solidFill>
              </a:rPr>
              <a:t> ska bli frälst.</a:t>
            </a:r>
            <a:r>
              <a:rPr lang="sv-SE" sz="1400" dirty="0"/>
              <a:t> (Matt 24:9-13) </a:t>
            </a:r>
            <a:r>
              <a:rPr lang="sv-SE" sz="1400" dirty="0">
                <a:solidFill>
                  <a:srgbClr val="C00000"/>
                </a:solidFill>
              </a:rPr>
              <a:t>Först måste </a:t>
            </a:r>
            <a:r>
              <a:rPr lang="sv-SE" sz="1400" i="1" u="sng" dirty="0">
                <a:solidFill>
                  <a:srgbClr val="C00000"/>
                </a:solidFill>
              </a:rPr>
              <a:t>avfallet</a:t>
            </a:r>
            <a:r>
              <a:rPr lang="sv-SE" sz="1400" dirty="0">
                <a:solidFill>
                  <a:srgbClr val="C00000"/>
                </a:solidFill>
              </a:rPr>
              <a:t> komma och laglöshetens människa träda fram. </a:t>
            </a:r>
            <a:r>
              <a:rPr lang="sv-SE" sz="1400" dirty="0"/>
              <a:t>(2 Tess 2:3) </a:t>
            </a:r>
            <a:r>
              <a:rPr lang="sv-SE" sz="1400" b="1" i="1" dirty="0"/>
              <a:t>2)</a:t>
            </a:r>
            <a:r>
              <a:rPr lang="sv-SE" sz="1400" dirty="0"/>
              <a:t> Domen kommer som ”eld” i </a:t>
            </a:r>
            <a:r>
              <a:rPr lang="sv-SE" sz="1400"/>
              <a:t>Hebr 10 (</a:t>
            </a:r>
            <a:r>
              <a:rPr lang="sv-SE" sz="1400" dirty="0"/>
              <a:t>ovan</a:t>
            </a:r>
            <a:r>
              <a:rPr lang="sv-SE" sz="1400"/>
              <a:t>) </a:t>
            </a:r>
            <a:br>
              <a:rPr lang="sv-SE" sz="1400"/>
            </a:br>
            <a:r>
              <a:rPr lang="sv-SE" sz="1400"/>
              <a:t>och </a:t>
            </a:r>
            <a:r>
              <a:rPr lang="sv-SE" sz="1400" dirty="0"/>
              <a:t>”slutet blir att den bränns upp” i </a:t>
            </a:r>
            <a:r>
              <a:rPr lang="sv-SE" sz="1400"/>
              <a:t>Hebr 6 </a:t>
            </a:r>
            <a:r>
              <a:rPr lang="sv-SE" sz="1400" dirty="0"/>
              <a:t>(till vänster). </a:t>
            </a:r>
            <a:r>
              <a:rPr lang="sv-SE" sz="1400" b="1" i="1" dirty="0"/>
              <a:t>3)</a:t>
            </a:r>
            <a:r>
              <a:rPr lang="sv-SE" sz="1400" i="1" dirty="0"/>
              <a:t> </a:t>
            </a:r>
            <a:r>
              <a:rPr lang="sv-SE" sz="1400" dirty="0"/>
              <a:t>De tidigare kapitlen använder dem som föll </a:t>
            </a:r>
            <a:r>
              <a:rPr lang="sv-SE" sz="1400"/>
              <a:t>i </a:t>
            </a:r>
            <a:br>
              <a:rPr lang="sv-SE" sz="1400"/>
            </a:br>
            <a:r>
              <a:rPr lang="sv-SE" sz="1400"/>
              <a:t>öknen </a:t>
            </a:r>
            <a:r>
              <a:rPr lang="sv-SE" sz="1400" dirty="0"/>
              <a:t>som en varning inför </a:t>
            </a:r>
            <a:r>
              <a:rPr lang="sv-SE" sz="1400" i="1" u="sng" dirty="0"/>
              <a:t>den sista tidens</a:t>
            </a:r>
            <a:r>
              <a:rPr lang="sv-SE" sz="1400" dirty="0"/>
              <a:t> prövningar.</a:t>
            </a:r>
          </a:p>
          <a:p>
            <a:pPr marL="271463" indent="-271463">
              <a:spcBef>
                <a:spcPts val="300"/>
              </a:spcBef>
            </a:pPr>
            <a:r>
              <a:rPr lang="sv-SE" sz="1400" dirty="0"/>
              <a:t>	</a:t>
            </a:r>
            <a:r>
              <a:rPr lang="sv-SE" sz="1400" i="1" dirty="0"/>
              <a:t>Därför kanske den icke-existerande möjligheten till omvändelse bara gäller dem som tagit vilddjurets märke? </a:t>
            </a:r>
            <a:r>
              <a:rPr lang="sv-SE" sz="1400" dirty="0">
                <a:solidFill>
                  <a:srgbClr val="C00000"/>
                </a:solidFill>
              </a:rPr>
              <a:t>Om någon tillber vilddjuret och dess bild och tar emot märket på sin panna eller hand, då ska han själv få dricka av Guds vredes vin. </a:t>
            </a:r>
            <a:r>
              <a:rPr lang="sv-SE" sz="1400" dirty="0"/>
              <a:t>(Upp 14:9-10). </a:t>
            </a:r>
          </a:p>
          <a:p>
            <a:pPr marL="271463" indent="-271463">
              <a:spcBef>
                <a:spcPts val="600"/>
              </a:spcBef>
            </a:pPr>
            <a:r>
              <a:rPr lang="sv-SE" sz="1400" b="1" dirty="0">
                <a:solidFill>
                  <a:srgbClr val="0070C0"/>
                </a:solidFill>
              </a:rPr>
              <a:t>9.</a:t>
            </a:r>
            <a:r>
              <a:rPr lang="sv-SE" sz="1400" dirty="0"/>
              <a:t>	Detta är orsaken till varför ny omvändelse är omöjlig.	</a:t>
            </a:r>
          </a:p>
        </p:txBody>
      </p:sp>
      <mc:AlternateContent xmlns:mc="http://schemas.openxmlformats.org/markup-compatibility/2006" xmlns:p14="http://schemas.microsoft.com/office/powerpoint/2010/main">
        <mc:Choice Requires="p14">
          <p:contentPart p14:bwMode="auto" r:id="rId4">
            <p14:nvContentPartPr>
              <p14:cNvPr id="39" name="Pennanteckning 38">
                <a:extLst>
                  <a:ext uri="{FF2B5EF4-FFF2-40B4-BE49-F238E27FC236}">
                    <a16:creationId xmlns:a16="http://schemas.microsoft.com/office/drawing/2014/main" id="{71B27DAB-6A21-C806-9C30-8F7055AE5FDB}"/>
                  </a:ext>
                </a:extLst>
              </p14:cNvPr>
              <p14:cNvContentPartPr/>
              <p14:nvPr/>
            </p14:nvContentPartPr>
            <p14:xfrm>
              <a:off x="1135659" y="1299365"/>
              <a:ext cx="360" cy="360"/>
            </p14:xfrm>
          </p:contentPart>
        </mc:Choice>
        <mc:Fallback xmlns="">
          <p:pic>
            <p:nvPicPr>
              <p:cNvPr id="39" name="Pennanteckning 38">
                <a:extLst>
                  <a:ext uri="{FF2B5EF4-FFF2-40B4-BE49-F238E27FC236}">
                    <a16:creationId xmlns:a16="http://schemas.microsoft.com/office/drawing/2014/main" id="{71B27DAB-6A21-C806-9C30-8F7055AE5FDB}"/>
                  </a:ext>
                </a:extLst>
              </p:cNvPr>
              <p:cNvPicPr/>
              <p:nvPr/>
            </p:nvPicPr>
            <p:blipFill>
              <a:blip r:embed="rId7"/>
              <a:stretch>
                <a:fillRect/>
              </a:stretch>
            </p:blipFill>
            <p:spPr>
              <a:xfrm>
                <a:off x="1117659" y="1281365"/>
                <a:ext cx="36000" cy="360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228" name="Pennanteckning 227">
                <a:extLst>
                  <a:ext uri="{FF2B5EF4-FFF2-40B4-BE49-F238E27FC236}">
                    <a16:creationId xmlns:a16="http://schemas.microsoft.com/office/drawing/2014/main" id="{167DAAD8-8310-364B-C6FA-7A9A0A9708A4}"/>
                  </a:ext>
                </a:extLst>
              </p14:cNvPr>
              <p14:cNvContentPartPr/>
              <p14:nvPr/>
            </p14:nvContentPartPr>
            <p14:xfrm>
              <a:off x="2682939" y="-295623"/>
              <a:ext cx="54720" cy="65520"/>
            </p14:xfrm>
          </p:contentPart>
        </mc:Choice>
        <mc:Fallback xmlns="">
          <p:pic>
            <p:nvPicPr>
              <p:cNvPr id="228" name="Pennanteckning 227">
                <a:extLst>
                  <a:ext uri="{FF2B5EF4-FFF2-40B4-BE49-F238E27FC236}">
                    <a16:creationId xmlns:a16="http://schemas.microsoft.com/office/drawing/2014/main" id="{167DAAD8-8310-364B-C6FA-7A9A0A9708A4}"/>
                  </a:ext>
                </a:extLst>
              </p:cNvPr>
              <p:cNvPicPr/>
              <p:nvPr/>
            </p:nvPicPr>
            <p:blipFill>
              <a:blip r:embed="rId9"/>
              <a:stretch>
                <a:fillRect/>
              </a:stretch>
            </p:blipFill>
            <p:spPr>
              <a:xfrm>
                <a:off x="2664939" y="-313623"/>
                <a:ext cx="90360" cy="10116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691" name="Pennanteckning 690">
                <a:extLst>
                  <a:ext uri="{FF2B5EF4-FFF2-40B4-BE49-F238E27FC236}">
                    <a16:creationId xmlns:a16="http://schemas.microsoft.com/office/drawing/2014/main" id="{A5A4312F-D3D7-3AC4-33BC-7E919BD5B648}"/>
                  </a:ext>
                </a:extLst>
              </p14:cNvPr>
              <p14:cNvContentPartPr/>
              <p14:nvPr/>
            </p14:nvContentPartPr>
            <p14:xfrm>
              <a:off x="7072513" y="4855148"/>
              <a:ext cx="360" cy="360"/>
            </p14:xfrm>
          </p:contentPart>
        </mc:Choice>
        <mc:Fallback xmlns="">
          <p:pic>
            <p:nvPicPr>
              <p:cNvPr id="691" name="Pennanteckning 690">
                <a:extLst>
                  <a:ext uri="{FF2B5EF4-FFF2-40B4-BE49-F238E27FC236}">
                    <a16:creationId xmlns:a16="http://schemas.microsoft.com/office/drawing/2014/main" id="{A5A4312F-D3D7-3AC4-33BC-7E919BD5B648}"/>
                  </a:ext>
                </a:extLst>
              </p:cNvPr>
              <p:cNvPicPr/>
              <p:nvPr/>
            </p:nvPicPr>
            <p:blipFill>
              <a:blip r:embed="rId7"/>
              <a:stretch>
                <a:fillRect/>
              </a:stretch>
            </p:blipFill>
            <p:spPr>
              <a:xfrm>
                <a:off x="7054513" y="4837148"/>
                <a:ext cx="36000" cy="36000"/>
              </a:xfrm>
              <a:prstGeom prst="rect">
                <a:avLst/>
              </a:prstGeom>
            </p:spPr>
          </p:pic>
        </mc:Fallback>
      </mc:AlternateContent>
      <p:pic>
        <p:nvPicPr>
          <p:cNvPr id="2050" name="Picture 2">
            <a:extLst>
              <a:ext uri="{FF2B5EF4-FFF2-40B4-BE49-F238E27FC236}">
                <a16:creationId xmlns:a16="http://schemas.microsoft.com/office/drawing/2014/main" id="{716FB7D8-0FC7-6528-6208-7BC751683287}"/>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3183"/>
          <a:stretch/>
        </p:blipFill>
        <p:spPr bwMode="auto">
          <a:xfrm>
            <a:off x="-6479" y="3648434"/>
            <a:ext cx="2368140" cy="3209566"/>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714563981"/>
      </p:ext>
    </p:extLst>
  </p:cSld>
  <p:clrMapOvr>
    <a:masterClrMapping/>
  </p:clrMapOvr>
  <p:transition advTm="72746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3848" x="4610100" y="266700"/>
          <p14:tracePt t="3858" x="4603750" y="273050"/>
          <p14:tracePt t="3862" x="4565650" y="298450"/>
          <p14:tracePt t="3869" x="4521200" y="317500"/>
          <p14:tracePt t="3886" x="4432300" y="342900"/>
          <p14:tracePt t="3902" x="4362450" y="355600"/>
          <p14:tracePt t="3920" x="4318000" y="374650"/>
          <p14:tracePt t="3936" x="4286250" y="381000"/>
          <p14:tracePt t="3952" x="4248150" y="387350"/>
          <p14:tracePt t="3970" x="4203700" y="393700"/>
          <p14:tracePt t="3986" x="4133850" y="412750"/>
          <p14:tracePt t="4002" x="4044950" y="438150"/>
          <p14:tracePt t="4020" x="3949700" y="463550"/>
          <p14:tracePt t="4023" x="3854450" y="482600"/>
          <p14:tracePt t="4036" x="3790950" y="501650"/>
          <p14:tracePt t="4052" x="3683000" y="552450"/>
          <p14:tracePt t="4069" x="3568700" y="609600"/>
          <p14:tracePt t="4086" x="3359150" y="711200"/>
          <p14:tracePt t="4103" x="3194050" y="774700"/>
          <p14:tracePt t="4119" x="3028950" y="838200"/>
          <p14:tracePt t="4136" x="2933700" y="882650"/>
          <p14:tracePt t="4153" x="2844800" y="933450"/>
          <p14:tracePt t="4169" x="2825750" y="952500"/>
          <p14:tracePt t="4186" x="2819400" y="958850"/>
          <p14:tracePt t="4249" x="2819400" y="946150"/>
          <p14:tracePt t="4269" x="2813050" y="901700"/>
          <p14:tracePt t="4286" x="2787650" y="825500"/>
          <p14:tracePt t="4303" x="2743200" y="749300"/>
          <p14:tracePt t="4320" x="2667000" y="673100"/>
          <p14:tracePt t="4336" x="2603500" y="660400"/>
          <p14:tracePt t="4353" x="2463800" y="666750"/>
          <p14:tracePt t="4369" x="2298700" y="692150"/>
          <p14:tracePt t="4386" x="2101850" y="742950"/>
          <p14:tracePt t="4403" x="1949450" y="806450"/>
          <p14:tracePt t="4420" x="1873250" y="889000"/>
          <p14:tracePt t="4436" x="1854200" y="958850"/>
          <p14:tracePt t="4453" x="1847850" y="1054100"/>
          <p14:tracePt t="4469" x="1847850" y="1162050"/>
          <p14:tracePt t="4486" x="1866900" y="1270000"/>
          <p14:tracePt t="4489" x="1879600" y="1358900"/>
          <p14:tracePt t="4503" x="1898650" y="1422400"/>
          <p14:tracePt t="4520" x="1943100" y="1555750"/>
          <p14:tracePt t="4537" x="2006600" y="1695450"/>
          <p14:tracePt t="4555" x="2127250" y="1892300"/>
          <p14:tracePt t="4570" x="2222500" y="2000250"/>
          <p14:tracePt t="4586" x="2298700" y="2057400"/>
          <p14:tracePt t="4604" x="2400300" y="2114550"/>
          <p14:tracePt t="4620" x="2476500" y="2133600"/>
          <p14:tracePt t="4636" x="2495550" y="2127250"/>
          <p14:tracePt t="4655" x="2501900" y="2114550"/>
          <p14:tracePt t="4670" x="2501900" y="2101850"/>
          <p14:tracePt t="4686" x="2501900" y="2076450"/>
          <p14:tracePt t="4703" x="2501900" y="2070100"/>
          <p14:tracePt t="20728" x="2495550" y="2051050"/>
          <p14:tracePt t="20737" x="2489200" y="2019300"/>
          <p14:tracePt t="20751" x="2482850" y="1987550"/>
          <p14:tracePt t="20768" x="2463800" y="1936750"/>
          <p14:tracePt t="20784" x="2457450" y="1924050"/>
          <p14:tracePt t="20801" x="2444750" y="1911350"/>
          <p14:tracePt t="20817" x="2432050" y="1898650"/>
          <p14:tracePt t="20833" x="2413000" y="1885950"/>
          <p14:tracePt t="20850" x="2387600" y="1879600"/>
          <p14:tracePt t="20867" x="2368550" y="1866900"/>
          <p14:tracePt t="20885" x="2349500" y="1860550"/>
          <p14:tracePt t="20900" x="2336800" y="1854200"/>
          <p14:tracePt t="20917" x="2330450" y="1854200"/>
          <p14:tracePt t="20933" x="2330450" y="1841500"/>
          <p14:tracePt t="20950" x="2336800" y="1828800"/>
          <p14:tracePt t="20967" x="2368550" y="1809750"/>
          <p14:tracePt t="20969" x="2368550" y="1803400"/>
          <p14:tracePt t="21265" x="2374900" y="1803400"/>
          <p14:tracePt t="21274" x="2381250" y="1803400"/>
          <p14:tracePt t="21284" x="2425700" y="1828800"/>
          <p14:tracePt t="21301" x="2540000" y="1898650"/>
          <p14:tracePt t="21319" x="2736850" y="2000250"/>
          <p14:tracePt t="21335" x="2774950" y="2019300"/>
          <p14:tracePt t="21351" x="2844800" y="2051050"/>
          <p14:tracePt t="21368" x="2882900" y="2057400"/>
          <p14:tracePt t="21384" x="2895600" y="2057400"/>
          <p14:tracePt t="21400" x="2908300" y="2044700"/>
          <p14:tracePt t="21419" x="2933700" y="2019300"/>
          <p14:tracePt t="21434" x="2952750" y="1993900"/>
          <p14:tracePt t="21450" x="2965450" y="1981200"/>
          <p14:tracePt t="21467" x="2971800" y="1968500"/>
          <p14:tracePt t="21484" x="2978150" y="1962150"/>
          <p14:tracePt t="21500" x="2978150" y="1955800"/>
          <p14:tracePt t="21517" x="2984500" y="1955800"/>
          <p14:tracePt t="21550" x="2984500" y="1949450"/>
          <p14:tracePt t="21568" x="2965450" y="1930400"/>
          <p14:tracePt t="21584" x="2946400" y="1911350"/>
          <p14:tracePt t="21587" x="2927350" y="1892300"/>
          <p14:tracePt t="21601" x="2921000" y="1885950"/>
          <p14:tracePt t="21618" x="2882900" y="1847850"/>
          <p14:tracePt t="21633" x="2863850" y="1822450"/>
          <p14:tracePt t="21651" x="2851150" y="1803400"/>
          <p14:tracePt t="21667" x="2838450" y="1784350"/>
          <p14:tracePt t="21684" x="2825750" y="1765300"/>
          <p14:tracePt t="21701" x="2806700" y="1746250"/>
          <p14:tracePt t="21717" x="2800350" y="1739900"/>
          <p14:tracePt t="23419" x="2813050" y="1739900"/>
          <p14:tracePt t="23453" x="2889250" y="1733550"/>
          <p14:tracePt t="23463" x="2895600" y="1733550"/>
          <p14:tracePt t="23472" x="2901950" y="1733550"/>
          <p14:tracePt t="23524" x="2901950" y="1727200"/>
          <p14:tracePt t="23539" x="2914650" y="1714500"/>
          <p14:tracePt t="23552" x="2914650" y="1708150"/>
          <p14:tracePt t="23573" x="2940050" y="1644650"/>
          <p14:tracePt t="23586" x="2946400" y="1631950"/>
          <p14:tracePt t="23587" x="2946400" y="1625600"/>
          <p14:tracePt t="23602" x="2959100" y="1600200"/>
          <p14:tracePt t="23623" x="2965450" y="1581150"/>
          <p14:tracePt t="23652" x="2965450" y="1574800"/>
          <p14:tracePt t="23786" x="2965450" y="1568450"/>
          <p14:tracePt t="23793" x="2965450" y="1555750"/>
          <p14:tracePt t="23802" x="2965450" y="1549400"/>
          <p14:tracePt t="23820" x="2965450" y="1524000"/>
          <p14:tracePt t="23839" x="2965450" y="1485900"/>
          <p14:tracePt t="23853" x="2959100" y="1441450"/>
          <p14:tracePt t="23869" x="2959100" y="1416050"/>
          <p14:tracePt t="23886" x="2952750" y="1377950"/>
          <p14:tracePt t="23902" x="2946400" y="1358900"/>
          <p14:tracePt t="23919" x="2946400" y="1346200"/>
          <p14:tracePt t="23952" x="2946400" y="1339850"/>
          <p14:tracePt t="23970" x="2933700" y="1320800"/>
          <p14:tracePt t="23986" x="2908300" y="1295400"/>
          <p14:tracePt t="24004" x="2889250" y="1270000"/>
          <p14:tracePt t="24020" x="2857500" y="1244600"/>
          <p14:tracePt t="24036" x="2832100" y="1231900"/>
          <p14:tracePt t="24053" x="2819400" y="1219200"/>
          <p14:tracePt t="24069" x="2800350" y="1212850"/>
          <p14:tracePt t="24087" x="2794000" y="1206500"/>
          <p14:tracePt t="24103" x="2781300" y="1200150"/>
          <p14:tracePt t="24119" x="2755900" y="1200150"/>
          <p14:tracePt t="24136" x="2724150" y="1193800"/>
          <p14:tracePt t="24153" x="2705100" y="1187450"/>
          <p14:tracePt t="24170" x="2686050" y="1181100"/>
          <p14:tracePt t="24186" x="2673350" y="1181100"/>
          <p14:tracePt t="24190" x="2667000" y="1174750"/>
          <p14:tracePt t="24203" x="2660650" y="1174750"/>
          <p14:tracePt t="24220" x="2584450" y="1136650"/>
          <p14:tracePt t="24237" x="2514600" y="1098550"/>
          <p14:tracePt t="24254" x="2451100" y="1047750"/>
          <p14:tracePt t="24273" x="2393950" y="1003300"/>
          <p14:tracePt t="24287" x="2355850" y="965200"/>
          <p14:tracePt t="24304" x="2324100" y="939800"/>
          <p14:tracePt t="24320" x="2311400" y="927100"/>
          <p14:tracePt t="24336" x="2305050" y="920750"/>
          <p14:tracePt t="24358" x="2260600" y="901700"/>
          <p14:tracePt t="24370" x="2222500" y="895350"/>
          <p14:tracePt t="24386" x="2108200" y="876300"/>
          <p14:tracePt t="24403" x="1974850" y="863600"/>
          <p14:tracePt t="24405" x="1898650" y="857250"/>
          <p14:tracePt t="24420" x="1828800" y="850900"/>
          <p14:tracePt t="24423" x="1778000" y="844550"/>
          <p14:tracePt t="24436" x="1708150" y="838200"/>
          <p14:tracePt t="24453" x="1606550" y="831850"/>
          <p14:tracePt t="24455" x="1568450" y="831850"/>
          <p14:tracePt t="24481" x="1485900" y="831850"/>
          <p14:tracePt t="24488" x="1473200" y="838200"/>
          <p14:tracePt t="24503" x="1441450" y="850900"/>
          <p14:tracePt t="24519" x="1384300" y="882650"/>
          <p14:tracePt t="24536" x="1295400" y="927100"/>
          <p14:tracePt t="24553" x="1200150" y="984250"/>
          <p14:tracePt t="24570" x="1104900" y="1041400"/>
          <p14:tracePt t="24587" x="1047750" y="1085850"/>
          <p14:tracePt t="24603" x="990600" y="1155700"/>
          <p14:tracePt t="24620" x="958850" y="1219200"/>
          <p14:tracePt t="24638" x="908050" y="1339850"/>
          <p14:tracePt t="24653" x="901700" y="1365250"/>
          <p14:tracePt t="24670" x="863600" y="1536700"/>
          <p14:tracePt t="24689" x="850900" y="1638300"/>
          <p14:tracePt t="24703" x="850900" y="1752600"/>
          <p14:tracePt t="24720" x="857250" y="1866900"/>
          <p14:tracePt t="24737" x="857250" y="1943100"/>
          <p14:tracePt t="24754" x="850900" y="2076450"/>
          <p14:tracePt t="24770" x="831850" y="2209800"/>
          <p14:tracePt t="24787" x="825500" y="2343150"/>
          <p14:tracePt t="24803" x="850900" y="2463800"/>
          <p14:tracePt t="24820" x="889000" y="2565400"/>
          <p14:tracePt t="24837" x="933450" y="2641600"/>
          <p14:tracePt t="24854" x="984250" y="2705100"/>
          <p14:tracePt t="24870" x="1060450" y="2781300"/>
          <p14:tracePt t="24887" x="1162050" y="2857500"/>
          <p14:tracePt t="24889" x="1193800" y="2876550"/>
          <p14:tracePt t="24904" x="1250950" y="2914650"/>
          <p14:tracePt t="24920" x="1377950" y="2984500"/>
          <p14:tracePt t="24938" x="1574800" y="3060700"/>
          <p14:tracePt t="24953" x="1708150" y="3086100"/>
          <p14:tracePt t="24970" x="1816100" y="3098800"/>
          <p14:tracePt t="24986" x="1905000" y="3098800"/>
          <p14:tracePt t="25003" x="1943100" y="3086100"/>
          <p14:tracePt t="25020" x="1949450" y="3086100"/>
          <p14:tracePt t="25184" x="1949450" y="3092450"/>
          <p14:tracePt t="25191" x="1949450" y="3098800"/>
          <p14:tracePt t="25204" x="1949450" y="3117850"/>
          <p14:tracePt t="25221" x="1949450" y="3136900"/>
          <p14:tracePt t="25238" x="1949450" y="3155950"/>
          <p14:tracePt t="25254" x="1943100" y="3175000"/>
          <p14:tracePt t="25306" x="1936750" y="3168650"/>
          <p14:tracePt t="25321" x="1936750" y="3162300"/>
          <p14:tracePt t="25339" x="1924050" y="3136900"/>
          <p14:tracePt t="25354" x="1917700" y="3117850"/>
          <p14:tracePt t="25370" x="1905000" y="3092450"/>
          <p14:tracePt t="25387" x="1892300" y="3073400"/>
          <p14:tracePt t="25794" x="1898650" y="3073400"/>
          <p14:tracePt t="25803" x="1898650" y="3067050"/>
          <p14:tracePt t="25810" x="1917700" y="3067050"/>
          <p14:tracePt t="25821" x="1943100" y="3067050"/>
          <p14:tracePt t="25838" x="2044700" y="3067050"/>
          <p14:tracePt t="25855" x="2076450" y="3067050"/>
          <p14:tracePt t="25858" x="2108200" y="3060700"/>
          <p14:tracePt t="25872" x="2127250" y="3060700"/>
          <p14:tracePt t="25888" x="2190750" y="3060700"/>
          <p14:tracePt t="25905" x="2279650" y="3054350"/>
          <p14:tracePt t="25922" x="2317750" y="3041650"/>
          <p14:tracePt t="25940" x="2349500" y="3016250"/>
          <p14:tracePt t="25954" x="2387600" y="2984500"/>
          <p14:tracePt t="25972" x="2444750" y="2940050"/>
          <p14:tracePt t="25987" x="2514600" y="2895600"/>
          <p14:tracePt t="26004" x="2578100" y="2870200"/>
          <p14:tracePt t="26024" x="2635250" y="2844800"/>
          <p14:tracePt t="26038" x="2660650" y="2838450"/>
          <p14:tracePt t="26054" x="2667000" y="2832100"/>
          <p14:tracePt t="26071" x="2679700" y="2825750"/>
          <p14:tracePt t="26074" x="2686050" y="2813050"/>
          <p14:tracePt t="26088" x="2705100" y="2768600"/>
          <p14:tracePt t="26105" x="2730500" y="2705100"/>
          <p14:tracePt t="26121" x="2774950" y="2590800"/>
          <p14:tracePt t="26123" x="2806700" y="2520950"/>
          <p14:tracePt t="26138" x="2882900" y="2400300"/>
          <p14:tracePt t="26156" x="2946400" y="2286000"/>
          <p14:tracePt t="26171" x="2984500" y="2178050"/>
          <p14:tracePt t="26188" x="2997200" y="2089150"/>
          <p14:tracePt t="26204" x="2997200" y="2000250"/>
          <p14:tracePt t="26221" x="2990850" y="1936750"/>
          <p14:tracePt t="26238" x="2978150" y="1854200"/>
          <p14:tracePt t="26255" x="2959100" y="1790700"/>
          <p14:tracePt t="26271" x="2940050" y="1720850"/>
          <p14:tracePt t="26290" x="2914650" y="1657350"/>
          <p14:tracePt t="26307" x="2882900" y="1574800"/>
          <p14:tracePt t="26322" x="2870200" y="1543050"/>
          <p14:tracePt t="26338" x="2832100" y="1473200"/>
          <p14:tracePt t="26356" x="2768600" y="1390650"/>
          <p14:tracePt t="26374" x="2711450" y="1327150"/>
          <p14:tracePt t="26388" x="2641600" y="1257300"/>
          <p14:tracePt t="26406" x="2546350" y="1174750"/>
          <p14:tracePt t="26423" x="2489200" y="1117600"/>
          <p14:tracePt t="26438" x="2432050" y="1066800"/>
          <p14:tracePt t="26455" x="2381250" y="1028700"/>
          <p14:tracePt t="26471" x="2343150" y="990600"/>
          <p14:tracePt t="26490" x="2305050" y="952500"/>
          <p14:tracePt t="26505" x="2241550" y="920750"/>
          <p14:tracePt t="26522" x="2114550" y="889000"/>
          <p14:tracePt t="26540" x="1841500" y="857250"/>
          <p14:tracePt t="26555" x="1771650" y="850900"/>
          <p14:tracePt t="26574" x="1498600" y="831850"/>
          <p14:tracePt t="26588" x="1371600" y="825500"/>
          <p14:tracePt t="26605" x="1308100" y="825500"/>
          <p14:tracePt t="26621" x="1276350" y="825500"/>
          <p14:tracePt t="26638" x="1257300" y="844550"/>
          <p14:tracePt t="26655" x="1212850" y="914400"/>
          <p14:tracePt t="26672" x="1143000" y="996950"/>
          <p14:tracePt t="26690" x="1041400" y="1092200"/>
          <p14:tracePt t="26705" x="908050" y="1200150"/>
          <p14:tracePt t="26722" x="800100" y="1301750"/>
          <p14:tracePt t="26738" x="730250" y="1377950"/>
          <p14:tracePt t="26755" x="685800" y="1466850"/>
          <p14:tracePt t="26772" x="666750" y="1574800"/>
          <p14:tracePt t="26788" x="666750" y="1695450"/>
          <p14:tracePt t="26805" x="673100" y="1873250"/>
          <p14:tracePt t="26822" x="692150" y="2089150"/>
          <p14:tracePt t="26839" x="717550" y="2235200"/>
          <p14:tracePt t="26855" x="774700" y="2374900"/>
          <p14:tracePt t="26873" x="838200" y="2470150"/>
          <p14:tracePt t="26888" x="939800" y="2578100"/>
          <p14:tracePt t="26905" x="1022350" y="2647950"/>
          <p14:tracePt t="26922" x="1123950" y="2724150"/>
          <p14:tracePt t="26939" x="1181100" y="2774950"/>
          <p14:tracePt t="26955" x="1225550" y="2819400"/>
          <p14:tracePt t="26972" x="1263650" y="2863850"/>
          <p14:tracePt t="26988" x="1295400" y="2901950"/>
          <p14:tracePt t="27005" x="1314450" y="2933700"/>
          <p14:tracePt t="27022" x="1333500" y="2952750"/>
          <p14:tracePt t="27039" x="1352550" y="2971800"/>
          <p14:tracePt t="27056" x="1358900" y="2978150"/>
          <p14:tracePt t="27072" x="1377950" y="2984500"/>
          <p14:tracePt t="27105" x="1384300" y="2997200"/>
          <p14:tracePt t="27122" x="1384300" y="3009900"/>
          <p14:tracePt t="27140" x="1377950" y="3022600"/>
          <p14:tracePt t="27155" x="1371600" y="3028950"/>
          <p14:tracePt t="27172" x="1358900" y="3035300"/>
          <p14:tracePt t="27189" x="1352550" y="3035300"/>
          <p14:tracePt t="28441" x="1346200" y="3035300"/>
          <p14:tracePt t="28450" x="1339850" y="3035300"/>
          <p14:tracePt t="28460" x="1327150" y="3035300"/>
          <p14:tracePt t="28474" x="1314450" y="3035300"/>
          <p14:tracePt t="29102" x="1320800" y="3041650"/>
          <p14:tracePt t="29111" x="1333500" y="3041650"/>
          <p14:tracePt t="29124" x="1422400" y="3048000"/>
          <p14:tracePt t="29141" x="1543050" y="3022600"/>
          <p14:tracePt t="29157" x="1670050" y="2971800"/>
          <p14:tracePt t="29173" x="1816100" y="2901950"/>
          <p14:tracePt t="29191" x="1949450" y="2819400"/>
          <p14:tracePt t="29207" x="2032000" y="2755900"/>
          <p14:tracePt t="29224" x="2082800" y="2673350"/>
          <p14:tracePt t="29240" x="2120900" y="2578100"/>
          <p14:tracePt t="29257" x="2159000" y="2432050"/>
          <p14:tracePt t="29274" x="2197100" y="2241550"/>
          <p14:tracePt t="29291" x="2216150" y="2101850"/>
          <p14:tracePt t="29307" x="2222500" y="1968500"/>
          <p14:tracePt t="29309" x="2222500" y="1924050"/>
          <p14:tracePt t="29328" x="2209800" y="1866900"/>
          <p14:tracePt t="29343" x="2197100" y="1835150"/>
          <p14:tracePt t="29357" x="2190750" y="1822450"/>
          <p14:tracePt t="29374" x="2184400" y="1809750"/>
          <p14:tracePt t="29390" x="2165350" y="1790700"/>
          <p14:tracePt t="29407" x="2133600" y="1758950"/>
          <p14:tracePt t="29424" x="2089150" y="1733550"/>
          <p14:tracePt t="29441" x="2012950" y="1714500"/>
          <p14:tracePt t="29458" x="1905000" y="1708150"/>
          <p14:tracePt t="29474" x="1765300" y="1708150"/>
          <p14:tracePt t="29490" x="1625600" y="1733550"/>
          <p14:tracePt t="29508" x="1511300" y="1771650"/>
          <p14:tracePt t="29510" x="1460500" y="1790700"/>
          <p14:tracePt t="29524" x="1441450" y="1803400"/>
          <p14:tracePt t="29540" x="1397000" y="1854200"/>
          <p14:tracePt t="29559" x="1377950" y="1911350"/>
          <p14:tracePt t="29574" x="1377950" y="1949450"/>
          <p14:tracePt t="29591" x="1371600" y="2000250"/>
          <p14:tracePt t="29607" x="1371600" y="2044700"/>
          <p14:tracePt t="29625" x="1371600" y="2114550"/>
          <p14:tracePt t="29641" x="1371600" y="2159000"/>
          <p14:tracePt t="29657" x="1371600" y="2203450"/>
          <p14:tracePt t="29675" x="1377950" y="2222500"/>
          <p14:tracePt t="29691" x="1384300" y="2228850"/>
          <p14:tracePt t="30096" x="1390650" y="2228850"/>
          <p14:tracePt t="30108" x="1397000" y="2216150"/>
          <p14:tracePt t="30125" x="1403350" y="2209800"/>
          <p14:tracePt t="30222" x="1409700" y="2203450"/>
          <p14:tracePt t="30231" x="1409700" y="2197100"/>
          <p14:tracePt t="30242" x="1428750" y="2171700"/>
          <p14:tracePt t="30259" x="1435100" y="2165350"/>
          <p14:tracePt t="30327" x="1435100" y="2178050"/>
          <p14:tracePt t="30336" x="1428750" y="2184400"/>
          <p14:tracePt t="30343" x="1422400" y="2197100"/>
          <p14:tracePt t="30357" x="1409700" y="2222500"/>
          <p14:tracePt t="30375" x="1397000" y="2241550"/>
          <p14:tracePt t="30392" x="1397000" y="2247900"/>
          <p14:tracePt t="30424" x="1397000" y="2254250"/>
          <p14:tracePt t="30507" x="1397000" y="2260600"/>
          <p14:tracePt t="30514" x="1397000" y="2266950"/>
          <p14:tracePt t="30524" x="1390650" y="2266950"/>
          <p14:tracePt t="30714" x="1397000" y="2266950"/>
          <p14:tracePt t="30722" x="1397000" y="2260600"/>
          <p14:tracePt t="30730" x="1403350" y="2260600"/>
          <p14:tracePt t="30742" x="1409700" y="2247900"/>
          <p14:tracePt t="30758" x="1416050" y="2241550"/>
          <p14:tracePt t="30776" x="1416050" y="2235200"/>
          <p14:tracePt t="30927" x="1422400" y="2228850"/>
          <p14:tracePt t="30960" x="1428750" y="2222500"/>
          <p14:tracePt t="31216" x="1422400" y="2247900"/>
          <p14:tracePt t="31227" x="1422400" y="2254250"/>
          <p14:tracePt t="31243" x="1403350" y="2298700"/>
          <p14:tracePt t="31259" x="1403350" y="2362200"/>
          <p14:tracePt t="31276" x="1403350" y="2425700"/>
          <p14:tracePt t="31292" x="1403350" y="2508250"/>
          <p14:tracePt t="31309" x="1409700" y="2578100"/>
          <p14:tracePt t="31326" x="1416050" y="2673350"/>
          <p14:tracePt t="31342" x="1416050" y="2717800"/>
          <p14:tracePt t="31359" x="1416050" y="2743200"/>
          <p14:tracePt t="31375" x="1416050" y="2755900"/>
          <p14:tracePt t="31392" x="1416050" y="2768600"/>
          <p14:tracePt t="31425" x="1422400" y="2768600"/>
          <p14:tracePt t="31443" x="1435100" y="2762250"/>
          <p14:tracePt t="31459" x="1441450" y="2755900"/>
          <p14:tracePt t="31476" x="1447800" y="2749550"/>
          <p14:tracePt t="31494" x="1454150" y="2736850"/>
          <p14:tracePt t="31508" x="1466850" y="2724150"/>
          <p14:tracePt t="31526" x="1479550" y="2692400"/>
          <p14:tracePt t="31542" x="1492250" y="2667000"/>
          <p14:tracePt t="31559" x="1504950" y="2628900"/>
          <p14:tracePt t="31576" x="1517650" y="2578100"/>
          <p14:tracePt t="31592" x="1517650" y="2482850"/>
          <p14:tracePt t="31610" x="1517650" y="2413000"/>
          <p14:tracePt t="31626" x="1504950" y="2324100"/>
          <p14:tracePt t="31642" x="1479550" y="2222500"/>
          <p14:tracePt t="31659" x="1460500" y="2152650"/>
          <p14:tracePt t="31678" x="1422400" y="2038350"/>
          <p14:tracePt t="31692" x="1377950" y="1943100"/>
          <p14:tracePt t="31709" x="1327150" y="1860550"/>
          <p14:tracePt t="31726" x="1295400" y="1816100"/>
          <p14:tracePt t="31742" x="1250950" y="1752600"/>
          <p14:tracePt t="31759" x="1225550" y="1714500"/>
          <p14:tracePt t="31776" x="1200150" y="1676400"/>
          <p14:tracePt t="31793" x="1187450" y="1657350"/>
          <p14:tracePt t="31796" x="1174750" y="1651000"/>
          <p14:tracePt t="31809" x="1168400" y="1644650"/>
          <p14:tracePt t="31829" x="1149350" y="1625600"/>
          <p14:tracePt t="31843" x="1117600" y="1587500"/>
          <p14:tracePt t="31859" x="1073150" y="1524000"/>
          <p14:tracePt t="31876" x="1003300" y="1416050"/>
          <p14:tracePt t="31893" x="958850" y="1327150"/>
          <p14:tracePt t="31909" x="933450" y="1250950"/>
          <p14:tracePt t="31927" x="927100" y="1206500"/>
          <p14:tracePt t="31943" x="920750" y="1181100"/>
          <p14:tracePt t="31997" x="933450" y="1181100"/>
          <p14:tracePt t="32010" x="958850" y="1181100"/>
          <p14:tracePt t="32026" x="1028700" y="1168400"/>
          <p14:tracePt t="32029" x="1085850" y="1143000"/>
          <p14:tracePt t="32043" x="1143000" y="1117600"/>
          <p14:tracePt t="32060" x="1314450" y="1047750"/>
          <p14:tracePt t="32078" x="1574800" y="939800"/>
          <p14:tracePt t="32093" x="1816100" y="869950"/>
          <p14:tracePt t="32109" x="2012950" y="825500"/>
          <p14:tracePt t="32126" x="2241550" y="774700"/>
          <p14:tracePt t="32143" x="2413000" y="742950"/>
          <p14:tracePt t="32160" x="2559050" y="723900"/>
          <p14:tracePt t="32176" x="2755900" y="704850"/>
          <p14:tracePt t="32193" x="2914650" y="679450"/>
          <p14:tracePt t="32210" x="3041650" y="641350"/>
          <p14:tracePt t="32226" x="3136900" y="596900"/>
          <p14:tracePt t="32243" x="3219450" y="552450"/>
          <p14:tracePt t="32260" x="3270250" y="514350"/>
          <p14:tracePt t="32276" x="3295650" y="495300"/>
          <p14:tracePt t="32293" x="3308350" y="488950"/>
          <p14:tracePt t="32310" x="3327400" y="482600"/>
          <p14:tracePt t="32326" x="3365500" y="476250"/>
          <p14:tracePt t="32328" x="3378200" y="469900"/>
          <p14:tracePt t="32344" x="3416300" y="450850"/>
          <p14:tracePt t="32360" x="3479800" y="412750"/>
          <p14:tracePt t="32376" x="3517900" y="374650"/>
          <p14:tracePt t="32393" x="3549650" y="349250"/>
          <p14:tracePt t="32410" x="3568700" y="323850"/>
          <p14:tracePt t="32426" x="3581400" y="311150"/>
          <p14:tracePt t="32443" x="3587750" y="304800"/>
          <p14:tracePt t="32460" x="3594100" y="285750"/>
          <p14:tracePt t="32476" x="3600450" y="254000"/>
          <p14:tracePt t="32493" x="3600450" y="228600"/>
          <p14:tracePt t="32510" x="3600450" y="184150"/>
          <p14:tracePt t="32526" x="3587750" y="146050"/>
          <p14:tracePt t="32543" x="3575050" y="120650"/>
          <p14:tracePt t="32560" x="3549650" y="88900"/>
          <p14:tracePt t="32577" x="3530600" y="76200"/>
          <p14:tracePt t="32595" x="3498850" y="57150"/>
          <p14:tracePt t="32610" x="3479800" y="57150"/>
          <p14:tracePt t="32626" x="3454400" y="50800"/>
          <p14:tracePt t="32643" x="3435350" y="50800"/>
          <p14:tracePt t="32661" x="3409950" y="63500"/>
          <p14:tracePt t="32676" x="3371850" y="88900"/>
          <p14:tracePt t="32693" x="3327400" y="127000"/>
          <p14:tracePt t="32713" x="3289300" y="203200"/>
          <p14:tracePt t="32727" x="3289300" y="228600"/>
          <p14:tracePt t="32730" x="3282950" y="266700"/>
          <p14:tracePt t="32743" x="3282950" y="285750"/>
          <p14:tracePt t="32762" x="3289300" y="355600"/>
          <p14:tracePt t="32777" x="3295650" y="400050"/>
          <p14:tracePt t="32780" x="3295650" y="419100"/>
          <p14:tracePt t="32794" x="3302000" y="438150"/>
          <p14:tracePt t="32811" x="3302000" y="488950"/>
          <p14:tracePt t="32827" x="3302000" y="514350"/>
          <p14:tracePt t="32844" x="3295650" y="539750"/>
          <p14:tracePt t="32860" x="3289300" y="552450"/>
          <p14:tracePt t="32877" x="3276600" y="571500"/>
          <p14:tracePt t="32893" x="3251200" y="596900"/>
          <p14:tracePt t="32911" x="3213100" y="635000"/>
          <p14:tracePt t="32927" x="3175000" y="666750"/>
          <p14:tracePt t="32943" x="3105150" y="717550"/>
          <p14:tracePt t="32961" x="3028950" y="768350"/>
          <p14:tracePt t="32977" x="2978150" y="800100"/>
          <p14:tracePt t="32994" x="2901950" y="838200"/>
          <p14:tracePt t="32996" x="2876550" y="850900"/>
          <p14:tracePt t="33010" x="2774950" y="882650"/>
          <p14:tracePt t="33028" x="2667000" y="914400"/>
          <p14:tracePt t="33044" x="2578100" y="939800"/>
          <p14:tracePt t="33060" x="2330450" y="990600"/>
          <p14:tracePt t="33077" x="2165350" y="1022350"/>
          <p14:tracePt t="33094" x="2025650" y="1047750"/>
          <p14:tracePt t="33110" x="1873250" y="1066800"/>
          <p14:tracePt t="33127" x="1714500" y="1092200"/>
          <p14:tracePt t="33143" x="1568450" y="1117600"/>
          <p14:tracePt t="33161" x="1460500" y="1136650"/>
          <p14:tracePt t="33177" x="1384300" y="1149350"/>
          <p14:tracePt t="33193" x="1333500" y="1162050"/>
          <p14:tracePt t="33211" x="1327150" y="1162050"/>
          <p14:tracePt t="33244" x="1327150" y="1168400"/>
          <p14:tracePt t="33277" x="1314450" y="1187450"/>
          <p14:tracePt t="33294" x="1308100" y="1212850"/>
          <p14:tracePt t="33310" x="1301750" y="1244600"/>
          <p14:tracePt t="33327" x="1295400" y="1263650"/>
          <p14:tracePt t="33344" x="1295400" y="1282700"/>
          <p14:tracePt t="33346" x="1295400" y="1289050"/>
          <p14:tracePt t="33362" x="1295400" y="1295400"/>
          <p14:tracePt t="33394" x="1295400" y="1301750"/>
          <p14:tracePt t="33411" x="1289050" y="1308100"/>
          <p14:tracePt t="33428" x="1289050" y="1320800"/>
          <p14:tracePt t="33444" x="1276350" y="1333500"/>
          <p14:tracePt t="33461" x="1270000" y="1346200"/>
          <p14:tracePt t="33477" x="1257300" y="1352550"/>
          <p14:tracePt t="33494" x="1244600" y="1358900"/>
          <p14:tracePt t="33511" x="1238250" y="1365250"/>
          <p14:tracePt t="33527" x="1231900" y="1365250"/>
          <p14:tracePt t="33544" x="1225550" y="1371600"/>
          <p14:tracePt t="33561" x="1225550" y="1377950"/>
          <p14:tracePt t="33578" x="1219200" y="1384300"/>
          <p14:tracePt t="33579" x="1212850" y="1384300"/>
          <p14:tracePt t="33594" x="1193800" y="1403350"/>
          <p14:tracePt t="33611" x="1187450" y="1409700"/>
          <p14:tracePt t="33627" x="1155700" y="1428750"/>
          <p14:tracePt t="33630" x="1143000" y="1441450"/>
          <p14:tracePt t="33644" x="1111250" y="1460500"/>
          <p14:tracePt t="33662" x="1092200" y="1479550"/>
          <p14:tracePt t="33677" x="1066800" y="1492250"/>
          <p14:tracePt t="33694" x="1047750" y="1498600"/>
          <p14:tracePt t="33711" x="977900" y="1511300"/>
          <p14:tracePt t="33727" x="927100" y="1511300"/>
          <p14:tracePt t="33744" x="869950" y="1511300"/>
          <p14:tracePt t="33762" x="844550" y="1511300"/>
          <p14:tracePt t="33766" x="831850" y="1511300"/>
          <p14:tracePt t="33777" x="819150" y="1504950"/>
          <p14:tracePt t="33794" x="800100" y="1485900"/>
          <p14:tracePt t="33811" x="781050" y="1466850"/>
          <p14:tracePt t="33828" x="755650" y="1447800"/>
          <p14:tracePt t="33845" x="730250" y="1409700"/>
          <p14:tracePt t="33862" x="711200" y="1384300"/>
          <p14:tracePt t="33877" x="704850" y="1358900"/>
          <p14:tracePt t="33895" x="698500" y="1339850"/>
          <p14:tracePt t="33911" x="698500" y="1320800"/>
          <p14:tracePt t="33927" x="698500" y="1301750"/>
          <p14:tracePt t="33944" x="698500" y="1282700"/>
          <p14:tracePt t="33961" x="704850" y="1270000"/>
          <p14:tracePt t="33978" x="704850" y="1250950"/>
          <p14:tracePt t="33994" x="704850" y="1244600"/>
          <p14:tracePt t="34011" x="704850" y="1231900"/>
          <p14:tracePt t="34027" x="704850" y="1219200"/>
          <p14:tracePt t="34044" x="711200" y="1206500"/>
          <p14:tracePt t="34061" x="711200" y="1193800"/>
          <p14:tracePt t="34078" x="717550" y="1187450"/>
          <p14:tracePt t="34862" x="730250" y="1181100"/>
          <p14:tracePt t="34870" x="749300" y="1174750"/>
          <p14:tracePt t="34879" x="787400" y="1168400"/>
          <p14:tracePt t="34895" x="869950" y="1149350"/>
          <p14:tracePt t="34912" x="965200" y="1123950"/>
          <p14:tracePt t="34929" x="1035050" y="1111250"/>
          <p14:tracePt t="34945" x="1092200" y="1104900"/>
          <p14:tracePt t="34962" x="1123950" y="1098550"/>
          <p14:tracePt t="34979" x="1143000" y="1098550"/>
          <p14:tracePt t="34995" x="1155700" y="1092200"/>
          <p14:tracePt t="35012" x="1174750" y="1092200"/>
          <p14:tracePt t="35029" x="1193800" y="1092200"/>
          <p14:tracePt t="35031" x="1212850" y="1085850"/>
          <p14:tracePt t="35046" x="1225550" y="1085850"/>
          <p14:tracePt t="35062" x="1263650" y="1073150"/>
          <p14:tracePt t="35079" x="1295400" y="1060450"/>
          <p14:tracePt t="35095" x="1327150" y="1047750"/>
          <p14:tracePt t="35112" x="1339850" y="1041400"/>
          <p14:tracePt t="35129" x="1339850" y="1035050"/>
          <p14:tracePt t="35146" x="1333500" y="1035050"/>
          <p14:tracePt t="35241" x="1339850" y="1035050"/>
          <p14:tracePt t="35248" x="1352550" y="1035050"/>
          <p14:tracePt t="35262" x="1397000" y="1041400"/>
          <p14:tracePt t="35278" x="1409700" y="1041400"/>
          <p14:tracePt t="35297" x="1435100" y="1047750"/>
          <p14:tracePt t="35313" x="1441450" y="1047750"/>
          <p14:tracePt t="35345" x="1447800" y="1047750"/>
          <p14:tracePt t="35379" x="1460500" y="1047750"/>
          <p14:tracePt t="35396" x="1492250" y="1041400"/>
          <p14:tracePt t="35412" x="1562100" y="1028700"/>
          <p14:tracePt t="35429" x="1606550" y="1022350"/>
          <p14:tracePt t="35448" x="1651000" y="1016000"/>
          <p14:tracePt t="35462" x="1695450" y="1009650"/>
          <p14:tracePt t="35479" x="1727200" y="1003300"/>
          <p14:tracePt t="35495" x="1746250" y="1003300"/>
          <p14:tracePt t="35512" x="1765300" y="1003300"/>
          <p14:tracePt t="35529" x="1778000" y="1003300"/>
          <p14:tracePt t="35546" x="1790700" y="1003300"/>
          <p14:tracePt t="35562" x="1809750" y="1003300"/>
          <p14:tracePt t="35579" x="1828800" y="1009650"/>
          <p14:tracePt t="35595" x="1841500" y="1016000"/>
          <p14:tracePt t="35612" x="1860550" y="1028700"/>
          <p14:tracePt t="35629" x="1873250" y="1035050"/>
          <p14:tracePt t="35646" x="1885950" y="1041400"/>
          <p14:tracePt t="35662" x="1892300" y="1041400"/>
          <p14:tracePt t="35679" x="1898650" y="1041400"/>
          <p14:tracePt t="35696" x="1911350" y="1041400"/>
          <p14:tracePt t="35712" x="1943100" y="1035050"/>
          <p14:tracePt t="35729" x="1968500" y="1028700"/>
          <p14:tracePt t="35746" x="1987550" y="1022350"/>
          <p14:tracePt t="35762" x="2006600" y="1016000"/>
          <p14:tracePt t="35779" x="2032000" y="1016000"/>
          <p14:tracePt t="35796" x="2038350" y="1016000"/>
          <p14:tracePt t="35846" x="2044700" y="1016000"/>
          <p14:tracePt t="35862" x="2076450" y="1016000"/>
          <p14:tracePt t="35880" x="2146300" y="1003300"/>
          <p14:tracePt t="35896" x="2216150" y="990600"/>
          <p14:tracePt t="35913" x="2292350" y="977900"/>
          <p14:tracePt t="35929" x="2362200" y="971550"/>
          <p14:tracePt t="35946" x="2393950" y="971550"/>
          <p14:tracePt t="35996" x="2393950" y="996950"/>
          <p14:tracePt t="36013" x="2406650" y="1016000"/>
          <p14:tracePt t="36030" x="2425700" y="1035050"/>
          <p14:tracePt t="36046" x="2444750" y="1041400"/>
          <p14:tracePt t="36063" x="2482850" y="1047750"/>
          <p14:tracePt t="36079" x="2540000" y="1054100"/>
          <p14:tracePt t="36096" x="2590800" y="1054100"/>
          <p14:tracePt t="36112" x="2667000" y="1047750"/>
          <p14:tracePt t="36129" x="2717800" y="1041400"/>
          <p14:tracePt t="36146" x="2806700" y="1041400"/>
          <p14:tracePt t="36163" x="2882900" y="1035050"/>
          <p14:tracePt t="36179" x="2946400" y="1028700"/>
          <p14:tracePt t="36196" x="2997200" y="1022350"/>
          <p14:tracePt t="36213" x="3028950" y="1016000"/>
          <p14:tracePt t="36230" x="3054350" y="1009650"/>
          <p14:tracePt t="36246" x="3060700" y="1009650"/>
          <p14:tracePt t="36263" x="3067050" y="1009650"/>
          <p14:tracePt t="36280" x="3073400" y="1009650"/>
          <p14:tracePt t="36318" x="3079750" y="1009650"/>
          <p14:tracePt t="36330" x="3086100" y="1016000"/>
          <p14:tracePt t="36347" x="3092450" y="1016000"/>
          <p14:tracePt t="36364" x="3098800" y="1022350"/>
          <p14:tracePt t="36396" x="3105150" y="1022350"/>
          <p14:tracePt t="36553" x="3098800" y="1028700"/>
          <p14:tracePt t="36563" x="3092450" y="1028700"/>
          <p14:tracePt t="36580" x="3086100" y="1035050"/>
          <p14:tracePt t="36724" x="3079750" y="1035050"/>
          <p14:tracePt t="36874" x="3079750" y="1041400"/>
          <p14:tracePt t="36881" x="3067050" y="1041400"/>
          <p14:tracePt t="36897" x="3016250" y="1066800"/>
          <p14:tracePt t="36914" x="2927350" y="1104900"/>
          <p14:tracePt t="36931" x="2819400" y="1136650"/>
          <p14:tracePt t="36948" x="2711450" y="1162050"/>
          <p14:tracePt t="36963" x="2597150" y="1181100"/>
          <p14:tracePt t="36980" x="2470150" y="1193800"/>
          <p14:tracePt t="36999" x="2355850" y="1206500"/>
          <p14:tracePt t="37002" x="2216150" y="1219200"/>
          <p14:tracePt t="37014" x="2076450" y="1219200"/>
          <p14:tracePt t="37031" x="1803400" y="1231900"/>
          <p14:tracePt t="37049" x="1473200" y="1244600"/>
          <p14:tracePt t="37052" x="1339850" y="1250950"/>
          <p14:tracePt t="37065" x="1098550" y="1263650"/>
          <p14:tracePt t="37083" x="920750" y="1276350"/>
          <p14:tracePt t="37098" x="819150" y="1289050"/>
          <p14:tracePt t="37113" x="787400" y="1295400"/>
          <p14:tracePt t="37130" x="787400" y="1301750"/>
          <p14:tracePt t="37147" x="781050" y="1320800"/>
          <p14:tracePt t="37166" x="768350" y="1346200"/>
          <p14:tracePt t="37180" x="749300" y="1377950"/>
          <p14:tracePt t="37197" x="723900" y="1403350"/>
          <p14:tracePt t="37213" x="704850" y="1416050"/>
          <p14:tracePt t="37231" x="698500" y="1416050"/>
          <p14:tracePt t="37268" x="704850" y="1409700"/>
          <p14:tracePt t="37280" x="711200" y="1403350"/>
          <p14:tracePt t="37298" x="730250" y="1384300"/>
          <p14:tracePt t="37314" x="755650" y="1371600"/>
          <p14:tracePt t="37398" x="755650" y="1365250"/>
          <p14:tracePt t="37407" x="762000" y="1365250"/>
          <p14:tracePt t="37414" x="762000" y="1358900"/>
          <p14:tracePt t="37430" x="774700" y="1346200"/>
          <p14:tracePt t="37447" x="781050" y="1333500"/>
          <p14:tracePt t="37464" x="787400" y="1327150"/>
          <p14:tracePt t="37792" x="800100" y="1327150"/>
          <p14:tracePt t="37800" x="812800" y="1327150"/>
          <p14:tracePt t="37816" x="901700" y="1327150"/>
          <p14:tracePt t="37831" x="958850" y="1327150"/>
          <p14:tracePt t="37848" x="990600" y="1327150"/>
          <p14:tracePt t="37864" x="1009650" y="1327150"/>
          <p14:tracePt t="37881" x="1041400" y="1320800"/>
          <p14:tracePt t="37898" x="1098550" y="1314450"/>
          <p14:tracePt t="37914" x="1200150" y="1301750"/>
          <p14:tracePt t="37933" x="1301750" y="1301750"/>
          <p14:tracePt t="37947" x="1403350" y="1301750"/>
          <p14:tracePt t="37964" x="1492250" y="1289050"/>
          <p14:tracePt t="37981" x="1555750" y="1282700"/>
          <p14:tracePt t="37998" x="1619250" y="1276350"/>
          <p14:tracePt t="38014" x="1739900" y="1263650"/>
          <p14:tracePt t="38032" x="1879600" y="1263650"/>
          <p14:tracePt t="38048" x="2006600" y="1282700"/>
          <p14:tracePt t="38064" x="2070100" y="1289050"/>
          <p14:tracePt t="38081" x="2101850" y="1295400"/>
          <p14:tracePt t="38100" x="2108200" y="1295400"/>
          <p14:tracePt t="38277" x="2120900" y="1295400"/>
          <p14:tracePt t="38284" x="2146300" y="1295400"/>
          <p14:tracePt t="38298" x="2216150" y="1289050"/>
          <p14:tracePt t="38316" x="2374900" y="1282700"/>
          <p14:tracePt t="38332" x="2584450" y="1282700"/>
          <p14:tracePt t="38348" x="2806700" y="1282700"/>
          <p14:tracePt t="38365" x="2978150" y="1276350"/>
          <p14:tracePt t="38382" x="3035300" y="1270000"/>
          <p14:tracePt t="38399" x="3041650" y="1270000"/>
          <p14:tracePt t="38556" x="3048000" y="1270000"/>
          <p14:tracePt t="38566" x="3054350" y="1270000"/>
          <p14:tracePt t="38582" x="3079750" y="1276350"/>
          <p14:tracePt t="38598" x="3162300" y="1282700"/>
          <p14:tracePt t="38615" x="3181350" y="1282700"/>
          <p14:tracePt t="38632" x="3232150" y="1282700"/>
          <p14:tracePt t="38649" x="3251200" y="1282700"/>
          <p14:tracePt t="38666" x="3270250" y="1276350"/>
          <p14:tracePt t="38682" x="3289300" y="1276350"/>
          <p14:tracePt t="38698" x="3295650" y="1276350"/>
          <p14:tracePt t="38715" x="3302000" y="1276350"/>
          <p14:tracePt t="38732" x="3308350" y="1276350"/>
          <p14:tracePt t="39099" x="3302000" y="1276350"/>
          <p14:tracePt t="39243" x="3295650" y="1276350"/>
          <p14:tracePt t="39267" x="3289300" y="1276350"/>
          <p14:tracePt t="39293" x="3282950" y="1276350"/>
          <p14:tracePt t="39306" x="3276600" y="1276350"/>
          <p14:tracePt t="39316" x="3270250" y="1276350"/>
          <p14:tracePt t="39338" x="3251200" y="1282700"/>
          <p14:tracePt t="39349" x="3244850" y="1282700"/>
          <p14:tracePt t="39366" x="3232150" y="1295400"/>
          <p14:tracePt t="39382" x="3206750" y="1301750"/>
          <p14:tracePt t="39399" x="3181350" y="1314450"/>
          <p14:tracePt t="39415" x="3143250" y="1327150"/>
          <p14:tracePt t="39434" x="3035300" y="1371600"/>
          <p14:tracePt t="39449" x="3003550" y="1384300"/>
          <p14:tracePt t="39466" x="2863850" y="1428750"/>
          <p14:tracePt t="39483" x="2654300" y="1479550"/>
          <p14:tracePt t="39499" x="2514600" y="1511300"/>
          <p14:tracePt t="39516" x="2381250" y="1536700"/>
          <p14:tracePt t="39532" x="2241550" y="1555750"/>
          <p14:tracePt t="39550" x="2089150" y="1581150"/>
          <p14:tracePt t="39566" x="1974850" y="1600200"/>
          <p14:tracePt t="39582" x="1809750" y="1625600"/>
          <p14:tracePt t="39599" x="1689100" y="1638300"/>
          <p14:tracePt t="39615" x="1574800" y="1644650"/>
          <p14:tracePt t="39632" x="1460500" y="1644650"/>
          <p14:tracePt t="39650" x="1409700" y="1638300"/>
          <p14:tracePt t="39652" x="1403350" y="1638300"/>
          <p14:tracePt t="39668" x="1397000" y="1638300"/>
          <p14:tracePt t="39716" x="1384300" y="1638300"/>
          <p14:tracePt t="39733" x="1339850" y="1638300"/>
          <p14:tracePt t="39751" x="1263650" y="1638300"/>
          <p14:tracePt t="39766" x="1181100" y="1638300"/>
          <p14:tracePt t="39782" x="1149350" y="1638300"/>
          <p14:tracePt t="39799" x="1143000" y="1638300"/>
          <p14:tracePt t="39850" x="1143000" y="1631950"/>
          <p14:tracePt t="39870" x="1136650" y="1631950"/>
          <p14:tracePt t="39899" x="1130300" y="1631950"/>
          <p14:tracePt t="39943" x="1136650" y="1631950"/>
          <p14:tracePt t="39950" x="1143000" y="1638300"/>
          <p14:tracePt t="39966" x="1155700" y="1638300"/>
          <p14:tracePt t="39984" x="1168400" y="1638300"/>
          <p14:tracePt t="39999" x="1187450" y="1638300"/>
          <p14:tracePt t="40018" x="1219200" y="1625600"/>
          <p14:tracePt t="40033" x="1250950" y="1619250"/>
          <p14:tracePt t="40049" x="1295400" y="1606550"/>
          <p14:tracePt t="40066" x="1346200" y="1593850"/>
          <p14:tracePt t="40083" x="1403350" y="1574800"/>
          <p14:tracePt t="40100" x="1466850" y="1562100"/>
          <p14:tracePt t="40116" x="1517650" y="1543050"/>
          <p14:tracePt t="40133" x="1555750" y="1536700"/>
          <p14:tracePt t="40150" x="1581150" y="1524000"/>
          <p14:tracePt t="40166" x="1587500" y="1524000"/>
          <p14:tracePt t="40282" x="1593850" y="1524000"/>
          <p14:tracePt t="40301" x="1600200" y="1524000"/>
          <p14:tracePt t="40317" x="1619250" y="1530350"/>
          <p14:tracePt t="40333" x="1657350" y="1530350"/>
          <p14:tracePt t="40350" x="1746250" y="1536700"/>
          <p14:tracePt t="40367" x="1847850" y="1543050"/>
          <p14:tracePt t="40370" x="1898650" y="1549400"/>
          <p14:tracePt t="40383" x="1949450" y="1549400"/>
          <p14:tracePt t="40385" x="1974850" y="1549400"/>
          <p14:tracePt t="40400" x="2038350" y="1549400"/>
          <p14:tracePt t="40416" x="2070100" y="1549400"/>
          <p14:tracePt t="40434" x="2089150" y="1543050"/>
          <p14:tracePt t="40450" x="2108200" y="1536700"/>
          <p14:tracePt t="40466" x="2114550" y="1530350"/>
          <p14:tracePt t="40483" x="2120900" y="1524000"/>
          <p14:tracePt t="41419" x="2127250" y="1524000"/>
          <p14:tracePt t="41427" x="2146300" y="1524000"/>
          <p14:tracePt t="41440" x="2222500" y="1517650"/>
          <p14:tracePt t="41451" x="2247900" y="1517650"/>
          <p14:tracePt t="41467" x="2298700" y="1504950"/>
          <p14:tracePt t="41484" x="2330450" y="1498600"/>
          <p14:tracePt t="41501" x="2362200" y="1492250"/>
          <p14:tracePt t="41518" x="2381250" y="1492250"/>
          <p14:tracePt t="41588" x="2374900" y="1498600"/>
          <p14:tracePt t="41594" x="2368550" y="1498600"/>
          <p14:tracePt t="41603" x="2349500" y="1504950"/>
          <p14:tracePt t="41620" x="2298700" y="1524000"/>
          <p14:tracePt t="41635" x="2273300" y="1530350"/>
          <p14:tracePt t="41652" x="2197100" y="1555750"/>
          <p14:tracePt t="41667" x="2127250" y="1581150"/>
          <p14:tracePt t="41686" x="2032000" y="1606550"/>
          <p14:tracePt t="41701" x="1930400" y="1631950"/>
          <p14:tracePt t="41717" x="1765300" y="1670050"/>
          <p14:tracePt t="41734" x="1612900" y="1695450"/>
          <p14:tracePt t="41751" x="1416050" y="1708150"/>
          <p14:tracePt t="41767" x="1219200" y="1720850"/>
          <p14:tracePt t="41784" x="1016000" y="1727200"/>
          <p14:tracePt t="41788" x="914400" y="1727200"/>
          <p14:tracePt t="41801" x="831850" y="1733550"/>
          <p14:tracePt t="41818" x="628650" y="1739900"/>
          <p14:tracePt t="41834" x="584200" y="1746250"/>
          <p14:tracePt t="41851" x="571500" y="1752600"/>
          <p14:tracePt t="41918" x="577850" y="1752600"/>
          <p14:tracePt t="41925" x="584200" y="1752600"/>
          <p14:tracePt t="41936" x="590550" y="1752600"/>
          <p14:tracePt t="41951" x="603250" y="1746250"/>
          <p14:tracePt t="41967" x="628650" y="1746250"/>
          <p14:tracePt t="41985" x="660400" y="1739900"/>
          <p14:tracePt t="42003" x="723900" y="1733550"/>
          <p14:tracePt t="42005" x="755650" y="1733550"/>
          <p14:tracePt t="42017" x="793750" y="1733550"/>
          <p14:tracePt t="42034" x="857250" y="1727200"/>
          <p14:tracePt t="42051" x="939800" y="1720850"/>
          <p14:tracePt t="42068" x="1047750" y="1714500"/>
          <p14:tracePt t="42085" x="1098550" y="1708150"/>
          <p14:tracePt t="42101" x="1136650" y="1701800"/>
          <p14:tracePt t="42118" x="1155700" y="1695450"/>
          <p14:tracePt t="42134" x="1168400" y="1695450"/>
          <p14:tracePt t="42153" x="1181100" y="1689100"/>
          <p14:tracePt t="42168" x="1187450" y="1689100"/>
          <p14:tracePt t="42264" x="1187450" y="1682750"/>
          <p14:tracePt t="42382" x="1193800" y="1695450"/>
          <p14:tracePt t="42390" x="1200150" y="1701800"/>
          <p14:tracePt t="42414" x="1206500" y="1701800"/>
          <p14:tracePt t="42478" x="1212850" y="1701800"/>
          <p14:tracePt t="42484" x="1219200" y="1701800"/>
          <p14:tracePt t="42502" x="1276350" y="1701800"/>
          <p14:tracePt t="42518" x="1358900" y="1701800"/>
          <p14:tracePt t="42536" x="1416050" y="1701800"/>
          <p14:tracePt t="42552" x="1466850" y="1701800"/>
          <p14:tracePt t="42569" x="1485900" y="1701800"/>
          <p14:tracePt t="42585" x="1492250" y="1701800"/>
          <p14:tracePt t="42712" x="1511300" y="1701800"/>
          <p14:tracePt t="42720" x="1517650" y="1701800"/>
          <p14:tracePt t="42735" x="1543050" y="1701800"/>
          <p14:tracePt t="42752" x="1549400" y="1701800"/>
          <p14:tracePt t="42907" x="1543050" y="1708150"/>
          <p14:tracePt t="42914" x="1543050" y="1714500"/>
          <p14:tracePt t="42922" x="1530350" y="1714500"/>
          <p14:tracePt t="42936" x="1524000" y="1720850"/>
          <p14:tracePt t="43051" x="1524000" y="1714500"/>
          <p14:tracePt t="43058" x="1524000" y="1708150"/>
          <p14:tracePt t="43069" x="1530350" y="1708150"/>
          <p14:tracePt t="43086" x="1530350" y="1701800"/>
          <p14:tracePt t="43119" x="1530350" y="1695450"/>
          <p14:tracePt t="43365" x="1543050" y="1695450"/>
          <p14:tracePt t="43373" x="1555750" y="1695450"/>
          <p14:tracePt t="43386" x="1606550" y="1689100"/>
          <p14:tracePt t="43403" x="1822450" y="1689100"/>
          <p14:tracePt t="43420" x="2012950" y="1682750"/>
          <p14:tracePt t="43436" x="2184400" y="1676400"/>
          <p14:tracePt t="43453" x="2381250" y="1676400"/>
          <p14:tracePt t="43469" x="2520950" y="1676400"/>
          <p14:tracePt t="43486" x="2616200" y="1676400"/>
          <p14:tracePt t="43504" x="2641600" y="1676400"/>
          <p14:tracePt t="43666" x="2647950" y="1676400"/>
          <p14:tracePt t="43674" x="2654300" y="1676400"/>
          <p14:tracePt t="43686" x="2692400" y="1682750"/>
          <p14:tracePt t="43703" x="2762250" y="1682750"/>
          <p14:tracePt t="43720" x="2825750" y="1682750"/>
          <p14:tracePt t="43736" x="2844800" y="1682750"/>
          <p14:tracePt t="43753" x="2870200" y="1682750"/>
          <p14:tracePt t="43770" x="2895600" y="1682750"/>
          <p14:tracePt t="43786" x="2914650" y="1682750"/>
          <p14:tracePt t="43803" x="2927350" y="1682750"/>
          <p14:tracePt t="43820" x="2946400" y="1682750"/>
          <p14:tracePt t="43836" x="2959100" y="1682750"/>
          <p14:tracePt t="43852" x="2965450" y="1682750"/>
          <p14:tracePt t="44271" x="2965450" y="1689100"/>
          <p14:tracePt t="44279" x="2959100" y="1689100"/>
          <p14:tracePt t="44289" x="2940050" y="1695450"/>
          <p14:tracePt t="44303" x="2908300" y="1708150"/>
          <p14:tracePt t="44320" x="2870200" y="1720850"/>
          <p14:tracePt t="44337" x="2832100" y="1727200"/>
          <p14:tracePt t="44353" x="2787650" y="1739900"/>
          <p14:tracePt t="44371" x="2711450" y="1752600"/>
          <p14:tracePt t="44386" x="2616200" y="1771650"/>
          <p14:tracePt t="44403" x="2527300" y="1790700"/>
          <p14:tracePt t="44420" x="2406650" y="1809750"/>
          <p14:tracePt t="44437" x="2197100" y="1835150"/>
          <p14:tracePt t="44453" x="1962150" y="1854200"/>
          <p14:tracePt t="44470" x="1568450" y="1898650"/>
          <p14:tracePt t="44487" x="1358900" y="1911350"/>
          <p14:tracePt t="44504" x="1168400" y="1930400"/>
          <p14:tracePt t="44522" x="990600" y="1955800"/>
          <p14:tracePt t="44537" x="869950" y="1974850"/>
          <p14:tracePt t="44553" x="768350" y="2000250"/>
          <p14:tracePt t="44570" x="711200" y="2012950"/>
          <p14:tracePt t="44587" x="704850" y="2012950"/>
          <p14:tracePt t="44662" x="711200" y="2012950"/>
          <p14:tracePt t="44669" x="723900" y="2012950"/>
          <p14:tracePt t="44686" x="768350" y="2012950"/>
          <p14:tracePt t="44703" x="819150" y="2012950"/>
          <p14:tracePt t="44720" x="876300" y="2012950"/>
          <p14:tracePt t="44737" x="933450" y="2012950"/>
          <p14:tracePt t="44753" x="1009650" y="2000250"/>
          <p14:tracePt t="44771" x="1085850" y="1987550"/>
          <p14:tracePt t="44787" x="1162050" y="1981200"/>
          <p14:tracePt t="44804" x="1225550" y="1968500"/>
          <p14:tracePt t="44820" x="1289050" y="1962150"/>
          <p14:tracePt t="44837" x="1301750" y="1955800"/>
          <p14:tracePt t="44853" x="1308100" y="1955800"/>
          <p14:tracePt t="45331" x="1308100" y="1949450"/>
          <p14:tracePt t="45340" x="1320800" y="1949450"/>
          <p14:tracePt t="45354" x="1352550" y="1943100"/>
          <p14:tracePt t="45371" x="1447800" y="1936750"/>
          <p14:tracePt t="45388" x="1612900" y="1936750"/>
          <p14:tracePt t="45404" x="1778000" y="1936750"/>
          <p14:tracePt t="45421" x="1949450" y="1930400"/>
          <p14:tracePt t="45438" x="2089150" y="1924050"/>
          <p14:tracePt t="45454" x="2228850" y="1924050"/>
          <p14:tracePt t="45471" x="2311400" y="1930400"/>
          <p14:tracePt t="45487" x="2336800" y="1930400"/>
          <p14:tracePt t="45722" x="2343150" y="1930400"/>
          <p14:tracePt t="45731" x="2349500" y="1930400"/>
          <p14:tracePt t="45738" x="2355850" y="1930400"/>
          <p14:tracePt t="45771" x="2362200" y="1930400"/>
          <p14:tracePt t="46587" x="2368550" y="1930400"/>
          <p14:tracePt t="46595" x="2374900" y="1936750"/>
          <p14:tracePt t="46606" x="2400300" y="1936750"/>
          <p14:tracePt t="46622" x="2501900" y="1943100"/>
          <p14:tracePt t="46638" x="2736850" y="1962150"/>
          <p14:tracePt t="46655" x="3067050" y="1987550"/>
          <p14:tracePt t="46672" x="3378200" y="2012950"/>
          <p14:tracePt t="46676" x="3575050" y="2038350"/>
          <p14:tracePt t="46688" x="3702050" y="2057400"/>
          <p14:tracePt t="46706" x="3879850" y="2076450"/>
          <p14:tracePt t="46722" x="3886200" y="2076450"/>
          <p14:tracePt t="46724" x="3879850" y="2076450"/>
          <p14:tracePt t="46738" x="3848100" y="2070100"/>
          <p14:tracePt t="46756" x="3771900" y="2057400"/>
          <p14:tracePt t="46772" x="3663950" y="2051050"/>
          <p14:tracePt t="46788" x="3606800" y="2044700"/>
          <p14:tracePt t="46806" x="3581400" y="2044700"/>
          <p14:tracePt t="46855" x="3575050" y="2044700"/>
          <p14:tracePt t="46871" x="3524250" y="2063750"/>
          <p14:tracePt t="46889" x="3365500" y="2082800"/>
          <p14:tracePt t="46905" x="3124200" y="2089150"/>
          <p14:tracePt t="46922" x="2825750" y="2095500"/>
          <p14:tracePt t="46939" x="2520950" y="2089150"/>
          <p14:tracePt t="46955" x="2305050" y="2076450"/>
          <p14:tracePt t="46957" x="2222500" y="2076450"/>
          <p14:tracePt t="46972" x="2089150" y="2076450"/>
          <p14:tracePt t="46989" x="1949450" y="2095500"/>
          <p14:tracePt t="47005" x="1809750" y="2120900"/>
          <p14:tracePt t="47022" x="1600200" y="2146300"/>
          <p14:tracePt t="47039" x="1403350" y="2165350"/>
          <p14:tracePt t="47055" x="1206500" y="2171700"/>
          <p14:tracePt t="47072" x="1009650" y="2171700"/>
          <p14:tracePt t="47089" x="857250" y="2159000"/>
          <p14:tracePt t="47105" x="793750" y="2152650"/>
          <p14:tracePt t="47163" x="787400" y="2159000"/>
          <p14:tracePt t="47173" x="787400" y="2165350"/>
          <p14:tracePt t="47189" x="762000" y="2190750"/>
          <p14:tracePt t="47205" x="730250" y="2203450"/>
          <p14:tracePt t="47222" x="698500" y="2203450"/>
          <p14:tracePt t="47271" x="698500" y="2197100"/>
          <p14:tracePt t="47328" x="698500" y="2190750"/>
          <p14:tracePt t="47344" x="698500" y="2184400"/>
          <p14:tracePt t="48111" x="704850" y="2178050"/>
          <p14:tracePt t="48118" x="717550" y="2178050"/>
          <p14:tracePt t="48127" x="749300" y="2171700"/>
          <p14:tracePt t="48140" x="787400" y="2165350"/>
          <p14:tracePt t="48158" x="901700" y="2152650"/>
          <p14:tracePt t="48174" x="1009650" y="2146300"/>
          <p14:tracePt t="48190" x="1104900" y="2146300"/>
          <p14:tracePt t="48206" x="1155700" y="2152650"/>
          <p14:tracePt t="48223" x="1162050" y="2152650"/>
          <p14:tracePt t="48437" x="1168400" y="2152650"/>
          <p14:tracePt t="48444" x="1174750" y="2152650"/>
          <p14:tracePt t="48457" x="1181100" y="2146300"/>
          <p14:tracePt t="48473" x="1219200" y="2139950"/>
          <p14:tracePt t="48490" x="1384300" y="2139950"/>
          <p14:tracePt t="48507" x="1504950" y="2139950"/>
          <p14:tracePt t="48524" x="1625600" y="2146300"/>
          <p14:tracePt t="48540" x="1727200" y="2146300"/>
          <p14:tracePt t="48556" x="1809750" y="2152650"/>
          <p14:tracePt t="48573" x="1847850" y="2152650"/>
          <p14:tracePt t="48590" x="1854200" y="2152650"/>
          <p14:tracePt t="48701" x="1860550" y="2152650"/>
          <p14:tracePt t="48710" x="1866900" y="2152650"/>
          <p14:tracePt t="48723" x="1873250" y="2152650"/>
          <p14:tracePt t="48740" x="1943100" y="2146300"/>
          <p14:tracePt t="48758" x="1993900" y="2146300"/>
          <p14:tracePt t="48775" x="2057400" y="2146300"/>
          <p14:tracePt t="48790" x="2165350" y="2139950"/>
          <p14:tracePt t="48807" x="2235200" y="2133600"/>
          <p14:tracePt t="48823" x="2286000" y="2127250"/>
          <p14:tracePt t="48840" x="2311400" y="2120900"/>
          <p14:tracePt t="48857" x="2317750" y="2120900"/>
          <p14:tracePt t="49038" x="2324100" y="2120900"/>
          <p14:tracePt t="49044" x="2330450" y="2120900"/>
          <p14:tracePt t="49058" x="2381250" y="2120900"/>
          <p14:tracePt t="49074" x="2438400" y="2120900"/>
          <p14:tracePt t="49091" x="2520950" y="2120900"/>
          <p14:tracePt t="49108" x="2609850" y="2101850"/>
          <p14:tracePt t="49124" x="2660650" y="2095500"/>
          <p14:tracePt t="49140" x="2692400" y="2082800"/>
          <p14:tracePt t="49157" x="2705100" y="2076450"/>
          <p14:tracePt t="49206" x="2705100" y="2082800"/>
          <p14:tracePt t="49213" x="2705100" y="2089150"/>
          <p14:tracePt t="49224" x="2705100" y="2095500"/>
          <p14:tracePt t="49242" x="2698750" y="2108200"/>
          <p14:tracePt t="49257" x="2686050" y="2114550"/>
          <p14:tracePt t="49274" x="2673350" y="2114550"/>
          <p14:tracePt t="49291" x="2654300" y="2114550"/>
          <p14:tracePt t="49294" x="2647950" y="2120900"/>
          <p14:tracePt t="49307" x="2622550" y="2127250"/>
          <p14:tracePt t="49324" x="2514600" y="2159000"/>
          <p14:tracePt t="49340" x="2413000" y="2184400"/>
          <p14:tracePt t="49358" x="2286000" y="2203450"/>
          <p14:tracePt t="49374" x="2190750" y="2209800"/>
          <p14:tracePt t="49390" x="2063750" y="2216150"/>
          <p14:tracePt t="49409" x="1962150" y="2222500"/>
          <p14:tracePt t="49424" x="1898650" y="2222500"/>
          <p14:tracePt t="49442" x="1822450" y="2235200"/>
          <p14:tracePt t="49457" x="1689100" y="2266950"/>
          <p14:tracePt t="49474" x="1536700" y="2292350"/>
          <p14:tracePt t="49491" x="1352550" y="2324100"/>
          <p14:tracePt t="49507" x="1225550" y="2355850"/>
          <p14:tracePt t="49524" x="1155700" y="2374900"/>
          <p14:tracePt t="49540" x="1136650" y="2381250"/>
          <p14:tracePt t="49557" x="1130300" y="2381250"/>
          <p14:tracePt t="49783" x="1130300" y="2374900"/>
          <p14:tracePt t="49798" x="1123950" y="2374900"/>
          <p14:tracePt t="49807" x="1117600" y="2374900"/>
          <p14:tracePt t="49824" x="1098550" y="2381250"/>
          <p14:tracePt t="49842" x="1073150" y="2393950"/>
          <p14:tracePt t="49859" x="1060450" y="2400300"/>
          <p14:tracePt t="49875" x="1047750" y="2406650"/>
          <p14:tracePt t="49961" x="1054100" y="2406650"/>
          <p14:tracePt t="49974" x="1066800" y="2406650"/>
          <p14:tracePt t="50040" x="1073150" y="2406650"/>
          <p14:tracePt t="50064" x="1079500" y="2406650"/>
          <p14:tracePt t="50072" x="1092200" y="2406650"/>
          <p14:tracePt t="50091" x="1136650" y="2406650"/>
          <p14:tracePt t="50108" x="1187450" y="2406650"/>
          <p14:tracePt t="50124" x="1231900" y="2406650"/>
          <p14:tracePt t="50142" x="1257300" y="2406650"/>
          <p14:tracePt t="50158" x="1263650" y="2413000"/>
          <p14:tracePt t="50428" x="1270000" y="2413000"/>
          <p14:tracePt t="50441" x="1289050" y="2413000"/>
          <p14:tracePt t="50459" x="1314450" y="2413000"/>
          <p14:tracePt t="50475" x="1327150" y="2413000"/>
          <p14:tracePt t="50928" x="1327150" y="2406650"/>
          <p14:tracePt t="50938" x="1339850" y="2400300"/>
          <p14:tracePt t="50945" x="1352550" y="2393950"/>
          <p14:tracePt t="50959" x="1377950" y="2374900"/>
          <p14:tracePt t="50975" x="1397000" y="2362200"/>
          <p14:tracePt t="50992" x="1409700" y="2355850"/>
          <p14:tracePt t="51009" x="1416050" y="2349500"/>
          <p14:tracePt t="51025" x="1435100" y="2343150"/>
          <p14:tracePt t="51042" x="1466850" y="2336800"/>
          <p14:tracePt t="51059" x="1536700" y="2330450"/>
          <p14:tracePt t="51075" x="1612900" y="2330450"/>
          <p14:tracePt t="51093" x="1689100" y="2324100"/>
          <p14:tracePt t="51109" x="1739900" y="2324100"/>
          <p14:tracePt t="51126" x="1752600" y="2324100"/>
          <p14:tracePt t="51176" x="1746250" y="2324100"/>
          <p14:tracePt t="51192" x="1746250" y="2330450"/>
          <p14:tracePt t="51274" x="1746250" y="2336800"/>
          <p14:tracePt t="51281" x="1752600" y="2343150"/>
          <p14:tracePt t="51292" x="1758950" y="2349500"/>
          <p14:tracePt t="51309" x="1771650" y="2362200"/>
          <p14:tracePt t="51326" x="1778000" y="2374900"/>
          <p14:tracePt t="51342" x="1790700" y="2381250"/>
          <p14:tracePt t="51359" x="1797050" y="2387600"/>
          <p14:tracePt t="51612" x="1803400" y="2387600"/>
          <p14:tracePt t="51673" x="1816100" y="2387600"/>
          <p14:tracePt t="51679" x="1822450" y="2387600"/>
          <p14:tracePt t="51693" x="1835150" y="2393950"/>
          <p14:tracePt t="51710" x="1911350" y="2393950"/>
          <p14:tracePt t="51726" x="1968500" y="2393950"/>
          <p14:tracePt t="51743" x="2025650" y="2393950"/>
          <p14:tracePt t="51759" x="2101850" y="2387600"/>
          <p14:tracePt t="51776" x="2159000" y="2387600"/>
          <p14:tracePt t="51793" x="2197100" y="2387600"/>
          <p14:tracePt t="51810" x="2228850" y="2381250"/>
          <p14:tracePt t="51826" x="2247900" y="2374900"/>
          <p14:tracePt t="51843" x="2266950" y="2374900"/>
          <p14:tracePt t="51859" x="2286000" y="2362200"/>
          <p14:tracePt t="51876" x="2298700" y="2355850"/>
          <p14:tracePt t="51893" x="2305050" y="2349500"/>
          <p14:tracePt t="51910" x="2317750" y="2349500"/>
          <p14:tracePt t="51913" x="2317750" y="2343150"/>
          <p14:tracePt t="51926" x="2324100" y="2343150"/>
          <p14:tracePt t="51943" x="2330450" y="2343150"/>
          <p14:tracePt t="51959" x="2330450" y="2336800"/>
          <p14:tracePt t="51993" x="2336800" y="2336800"/>
          <p14:tracePt t="52010" x="2349500" y="2336800"/>
          <p14:tracePt t="52028" x="2387600" y="2336800"/>
          <p14:tracePt t="52043" x="2419350" y="2343150"/>
          <p14:tracePt t="52059" x="2444750" y="2355850"/>
          <p14:tracePt t="52076" x="2501900" y="2374900"/>
          <p14:tracePt t="52093" x="2540000" y="2387600"/>
          <p14:tracePt t="52109" x="2597150" y="2406650"/>
          <p14:tracePt t="52126" x="2667000" y="2413000"/>
          <p14:tracePt t="52143" x="2711450" y="2413000"/>
          <p14:tracePt t="52160" x="2749550" y="2413000"/>
          <p14:tracePt t="52176" x="2787650" y="2406650"/>
          <p14:tracePt t="52193" x="2806700" y="2400300"/>
          <p14:tracePt t="52364" x="2806700" y="2413000"/>
          <p14:tracePt t="52377" x="2813050" y="2419350"/>
          <p14:tracePt t="52395" x="2971800" y="2444750"/>
          <p14:tracePt t="52411" x="3098800" y="2451100"/>
          <p14:tracePt t="52427" x="3251200" y="2444750"/>
          <p14:tracePt t="52444" x="3390900" y="2432050"/>
          <p14:tracePt t="52460" x="3498850" y="2419350"/>
          <p14:tracePt t="52477" x="3556000" y="2406650"/>
          <p14:tracePt t="52493" x="3568700" y="2400300"/>
          <p14:tracePt t="52672" x="3562350" y="2406650"/>
          <p14:tracePt t="52679" x="3543300" y="2419350"/>
          <p14:tracePt t="52694" x="3517900" y="2425700"/>
          <p14:tracePt t="52711" x="3416300" y="2457450"/>
          <p14:tracePt t="52728" x="3340100" y="2476500"/>
          <p14:tracePt t="52744" x="3238500" y="2495550"/>
          <p14:tracePt t="52760" x="3079750" y="2508250"/>
          <p14:tracePt t="52778" x="2832100" y="2514600"/>
          <p14:tracePt t="52793" x="2584450" y="2514600"/>
          <p14:tracePt t="52811" x="2343150" y="2495550"/>
          <p14:tracePt t="52827" x="2108200" y="2476500"/>
          <p14:tracePt t="52843" x="1936750" y="2463800"/>
          <p14:tracePt t="52860" x="1771650" y="2463800"/>
          <p14:tracePt t="52877" x="1619250" y="2463800"/>
          <p14:tracePt t="52894" x="1403350" y="2482850"/>
          <p14:tracePt t="52911" x="1295400" y="2501900"/>
          <p14:tracePt t="52928" x="1238250" y="2514600"/>
          <p14:tracePt t="52943" x="1187450" y="2527300"/>
          <p14:tracePt t="52960" x="1162050" y="2533650"/>
          <p14:tracePt t="52978" x="1130300" y="2546350"/>
          <p14:tracePt t="52994" x="1092200" y="2559050"/>
          <p14:tracePt t="53010" x="1060450" y="2565400"/>
          <p14:tracePt t="53027" x="1041400" y="2578100"/>
          <p14:tracePt t="53044" x="1028700" y="2584450"/>
          <p14:tracePt t="53060" x="1022350" y="2603500"/>
          <p14:tracePt t="53077" x="1022350" y="2628900"/>
          <p14:tracePt t="53094" x="1022350" y="2654300"/>
          <p14:tracePt t="53097" x="1016000" y="2667000"/>
          <p14:tracePt t="53110" x="1009650" y="2679700"/>
          <p14:tracePt t="53127" x="946150" y="2711450"/>
          <p14:tracePt t="53144" x="908050" y="2724150"/>
          <p14:tracePt t="53147" x="889000" y="2724150"/>
          <p14:tracePt t="53539" x="889000" y="2717800"/>
          <p14:tracePt t="53554" x="889000" y="2711450"/>
          <p14:tracePt t="53578" x="895350" y="2711450"/>
          <p14:tracePt t="53784" x="901700" y="2711450"/>
          <p14:tracePt t="53793" x="901700" y="2705100"/>
          <p14:tracePt t="53800" x="908050" y="2705100"/>
          <p14:tracePt t="53812" x="914400" y="2698750"/>
          <p14:tracePt t="53828" x="920750" y="2692400"/>
          <p14:tracePt t="53845" x="927100" y="2692400"/>
          <p14:tracePt t="53861" x="939800" y="2686050"/>
          <p14:tracePt t="53878" x="958850" y="2679700"/>
          <p14:tracePt t="53895" x="971550" y="2667000"/>
          <p14:tracePt t="53912" x="996950" y="2660650"/>
          <p14:tracePt t="53927" x="1028700" y="2654300"/>
          <p14:tracePt t="53944" x="1073150" y="2641600"/>
          <p14:tracePt t="53962" x="1136650" y="2622550"/>
          <p14:tracePt t="53978" x="1212850" y="2616200"/>
          <p14:tracePt t="53995" x="1308100" y="2609850"/>
          <p14:tracePt t="54011" x="1409700" y="2597150"/>
          <p14:tracePt t="54029" x="1479550" y="2597150"/>
          <p14:tracePt t="54044" x="1511300" y="2590800"/>
          <p14:tracePt t="54121" x="1517650" y="2590800"/>
          <p14:tracePt t="54129" x="1524000" y="2584450"/>
          <p14:tracePt t="54144" x="1543050" y="2584450"/>
          <p14:tracePt t="54161" x="1587500" y="2584450"/>
          <p14:tracePt t="54178" x="1657350" y="2584450"/>
          <p14:tracePt t="54195" x="1701800" y="2584450"/>
          <p14:tracePt t="54211" x="1771650" y="2584450"/>
          <p14:tracePt t="54228" x="1879600" y="2590800"/>
          <p14:tracePt t="54245" x="2012950" y="2603500"/>
          <p14:tracePt t="54263" x="2165350" y="2603500"/>
          <p14:tracePt t="54278" x="2298700" y="2603500"/>
          <p14:tracePt t="54295" x="2387600" y="2597150"/>
          <p14:tracePt t="54312" x="2438400" y="2590800"/>
          <p14:tracePt t="54328" x="2444750" y="2590800"/>
          <p14:tracePt t="54388" x="2451100" y="2590800"/>
          <p14:tracePt t="54412" x="2463800" y="2584450"/>
          <p14:tracePt t="54428" x="2501900" y="2584450"/>
          <p14:tracePt t="54445" x="2533650" y="2584450"/>
          <p14:tracePt t="54462" x="2559050" y="2584450"/>
          <p14:tracePt t="54478" x="2584450" y="2584450"/>
          <p14:tracePt t="54495" x="2609850" y="2584450"/>
          <p14:tracePt t="54512" x="2647950" y="2590800"/>
          <p14:tracePt t="54529" x="2679700" y="2597150"/>
          <p14:tracePt t="54545" x="2705100" y="2597150"/>
          <p14:tracePt t="54561" x="2730500" y="2597150"/>
          <p14:tracePt t="54563" x="2743200" y="2603500"/>
          <p14:tracePt t="56335" x="2736850" y="2609850"/>
          <p14:tracePt t="56345" x="2717800" y="2616200"/>
          <p14:tracePt t="56352" x="2667000" y="2628900"/>
          <p14:tracePt t="56364" x="2622550" y="2635250"/>
          <p14:tracePt t="56366" x="2559050" y="2647950"/>
          <p14:tracePt t="56380" x="2425700" y="2673350"/>
          <p14:tracePt t="56398" x="2273300" y="2698750"/>
          <p14:tracePt t="56414" x="2146300" y="2705100"/>
          <p14:tracePt t="56430" x="2019300" y="2711450"/>
          <p14:tracePt t="56446" x="1847850" y="2705100"/>
          <p14:tracePt t="56464" x="1651000" y="2705100"/>
          <p14:tracePt t="56480" x="1479550" y="2705100"/>
          <p14:tracePt t="56496" x="1327150" y="2705100"/>
          <p14:tracePt t="56513" x="1174750" y="2705100"/>
          <p14:tracePt t="56530" x="1079500" y="2705100"/>
          <p14:tracePt t="56546" x="1022350" y="2705100"/>
          <p14:tracePt t="56563" x="1003300" y="2711450"/>
          <p14:tracePt t="56580" x="996950" y="2711450"/>
          <p14:tracePt t="56597" x="984250" y="2724150"/>
          <p14:tracePt t="56614" x="971550" y="2730500"/>
          <p14:tracePt t="56633" x="952500" y="2743200"/>
          <p14:tracePt t="56697" x="958850" y="2755900"/>
          <p14:tracePt t="56713" x="984250" y="2800350"/>
          <p14:tracePt t="56730" x="1003300" y="2844800"/>
          <p14:tracePt t="56747" x="1016000" y="2901950"/>
          <p14:tracePt t="56763" x="1016000" y="2940050"/>
          <p14:tracePt t="56780" x="1016000" y="2959100"/>
          <p14:tracePt t="56837" x="1022350" y="2959100"/>
          <p14:tracePt t="56847" x="1028700" y="2959100"/>
          <p14:tracePt t="56863" x="1047750" y="2952750"/>
          <p14:tracePt t="56880" x="1054100" y="2952750"/>
          <p14:tracePt t="56957" x="1060450" y="2952750"/>
          <p14:tracePt t="56966" x="1066800" y="2946400"/>
          <p14:tracePt t="56980" x="1079500" y="2940050"/>
          <p14:tracePt t="56997" x="1092200" y="2933700"/>
          <p14:tracePt t="57013" x="1098550" y="2933700"/>
          <p14:tracePt t="57048" x="1104900" y="2933700"/>
          <p14:tracePt t="57064" x="1104900" y="2927350"/>
          <p14:tracePt t="57080" x="1111250" y="2927350"/>
          <p14:tracePt t="57420" x="1149350" y="2921000"/>
          <p14:tracePt t="57431" x="1193800" y="2921000"/>
          <p14:tracePt t="57449" x="1276350" y="2921000"/>
          <p14:tracePt t="57465" x="1358900" y="2921000"/>
          <p14:tracePt t="57481" x="1409700" y="2921000"/>
          <p14:tracePt t="57497" x="1460500" y="2921000"/>
          <p14:tracePt t="57514" x="1504950" y="2921000"/>
          <p14:tracePt t="57531" x="1549400" y="2921000"/>
          <p14:tracePt t="57547" x="1581150" y="2914650"/>
          <p14:tracePt t="57549" x="1593850" y="2914650"/>
          <p14:tracePt t="57564" x="1612900" y="2908300"/>
          <p14:tracePt t="57582" x="1676400" y="2901950"/>
          <p14:tracePt t="57598" x="1720850" y="2901950"/>
          <p14:tracePt t="57614" x="1739900" y="2901950"/>
          <p14:tracePt t="57733" x="1746250" y="2901950"/>
          <p14:tracePt t="57740" x="1752600" y="2895600"/>
          <p14:tracePt t="57747" x="1771650" y="2895600"/>
          <p14:tracePt t="57764" x="1809750" y="2889250"/>
          <p14:tracePt t="57781" x="1854200" y="2889250"/>
          <p14:tracePt t="57798" x="1898650" y="2895600"/>
          <p14:tracePt t="57816" x="1936750" y="2901950"/>
          <p14:tracePt t="57831" x="1962150" y="2901950"/>
          <p14:tracePt t="57848" x="1981200" y="2908300"/>
          <p14:tracePt t="57864" x="1993900" y="2908300"/>
          <p14:tracePt t="57868" x="2000250" y="2908300"/>
          <p14:tracePt t="57881" x="2006600" y="2908300"/>
          <p14:tracePt t="57900" x="2019300" y="2908300"/>
          <p14:tracePt t="58014" x="2025650" y="2908300"/>
          <p14:tracePt t="58031" x="2044700" y="2908300"/>
          <p14:tracePt t="58048" x="2063750" y="2901950"/>
          <p14:tracePt t="58066" x="2076450" y="2895600"/>
          <p14:tracePt t="58068" x="2082800" y="2895600"/>
          <p14:tracePt t="58081" x="2089150" y="2889250"/>
          <p14:tracePt t="58098" x="2101850" y="2882900"/>
          <p14:tracePt t="58115" x="2114550" y="2870200"/>
          <p14:tracePt t="58118" x="2127250" y="2863850"/>
          <p14:tracePt t="58131" x="2133600" y="2857500"/>
          <p14:tracePt t="58150" x="2159000" y="2844800"/>
          <p14:tracePt t="58164" x="2171700" y="2838450"/>
          <p14:tracePt t="58183" x="2178050" y="2825750"/>
          <p14:tracePt t="58198" x="2197100" y="2819400"/>
          <p14:tracePt t="58214" x="2209800" y="2813050"/>
          <p14:tracePt t="58248" x="2216150" y="2806700"/>
          <p14:tracePt t="58265" x="2235200" y="2806700"/>
          <p14:tracePt t="58284" x="2260600" y="2806700"/>
          <p14:tracePt t="58298" x="2286000" y="2806700"/>
          <p14:tracePt t="58315" x="2317750" y="2813050"/>
          <p14:tracePt t="58331" x="2349500" y="2813050"/>
          <p14:tracePt t="58348" x="2368550" y="2819400"/>
          <p14:tracePt t="58365" x="2393950" y="2825750"/>
          <p14:tracePt t="58367" x="2400300" y="2825750"/>
          <p14:tracePt t="58382" x="2406650" y="2825750"/>
          <p14:tracePt t="58398" x="2413000" y="2832100"/>
          <p14:tracePt t="58415" x="2419350" y="2832100"/>
          <p14:tracePt t="58490" x="2413000" y="2832100"/>
          <p14:tracePt t="58514" x="2406650" y="2832100"/>
          <p14:tracePt t="58529" x="2400300" y="2832100"/>
          <p14:tracePt t="58564" x="2393950" y="2832100"/>
          <p14:tracePt t="58581" x="2387600" y="2832100"/>
          <p14:tracePt t="58598" x="2374900" y="2832100"/>
          <p14:tracePt t="58615" x="2355850" y="2832100"/>
          <p14:tracePt t="58632" x="2336800" y="2832100"/>
          <p14:tracePt t="58649" x="2305050" y="2832100"/>
          <p14:tracePt t="58665" x="2292350" y="2832100"/>
          <p14:tracePt t="58682" x="2279650" y="2838450"/>
          <p14:tracePt t="58700" x="2260600" y="2838450"/>
          <p14:tracePt t="58715" x="2241550" y="2844800"/>
          <p14:tracePt t="58732" x="2216150" y="2851150"/>
          <p14:tracePt t="58750" x="2178050" y="2863850"/>
          <p14:tracePt t="58765" x="2139950" y="2870200"/>
          <p14:tracePt t="58782" x="2108200" y="2870200"/>
          <p14:tracePt t="58798" x="2082800" y="2876550"/>
          <p14:tracePt t="58815" x="2063750" y="2876550"/>
          <p14:tracePt t="58832" x="2032000" y="2876550"/>
          <p14:tracePt t="58848" x="1987550" y="2882900"/>
          <p14:tracePt t="58852" x="1968500" y="2889250"/>
          <p14:tracePt t="58865" x="1917700" y="2901950"/>
          <p14:tracePt t="58882" x="1866900" y="2921000"/>
          <p14:tracePt t="58899" x="1746250" y="2946400"/>
          <p14:tracePt t="58916" x="1670050" y="2965450"/>
          <p14:tracePt t="58934" x="1625600" y="2971800"/>
          <p14:tracePt t="58949" x="1587500" y="2978150"/>
          <p14:tracePt t="58965" x="1555750" y="2990850"/>
          <p14:tracePt t="58983" x="1524000" y="3009900"/>
          <p14:tracePt t="58999" x="1479550" y="3028950"/>
          <p14:tracePt t="59016" x="1447800" y="3041650"/>
          <p14:tracePt t="59032" x="1428750" y="3048000"/>
          <p14:tracePt t="59182" x="1422400" y="3054350"/>
          <p14:tracePt t="59190" x="1416050" y="3054350"/>
          <p14:tracePt t="59199" x="1409700" y="3054350"/>
          <p14:tracePt t="59216" x="1397000" y="3060700"/>
          <p14:tracePt t="59232" x="1384300" y="3067050"/>
          <p14:tracePt t="59249" x="1377950" y="3067050"/>
          <p14:tracePt t="59253" x="1371600" y="3073400"/>
          <p14:tracePt t="59266" x="1365250" y="3073400"/>
          <p14:tracePt t="59270" x="1365250" y="3079750"/>
          <p14:tracePt t="59284" x="1358900" y="3079750"/>
          <p14:tracePt t="59369" x="1358900" y="3092450"/>
          <p14:tracePt t="59375" x="1352550" y="3092450"/>
          <p14:tracePt t="59384" x="1346200" y="3105150"/>
          <p14:tracePt t="59399" x="1333500" y="3117850"/>
          <p14:tracePt t="59416" x="1327150" y="3124200"/>
          <p14:tracePt t="59433" x="1320800" y="3130550"/>
          <p14:tracePt t="59449" x="1314450" y="3130550"/>
          <p14:tracePt t="59483" x="1314450" y="3136900"/>
          <p14:tracePt t="59627" x="1320800" y="3143250"/>
          <p14:tracePt t="59635" x="1327150" y="3143250"/>
          <p14:tracePt t="59651" x="1346200" y="3149600"/>
          <p14:tracePt t="59666" x="1352550" y="3149600"/>
          <p14:tracePt t="59722" x="1352550" y="3155950"/>
          <p14:tracePt t="59733" x="1358900" y="3155950"/>
          <p14:tracePt t="59750" x="1365250" y="3162300"/>
          <p14:tracePt t="59766" x="1371600" y="3162300"/>
          <p14:tracePt t="59783" x="1377950" y="3168650"/>
          <p14:tracePt t="59816" x="1384300" y="3181350"/>
          <p14:tracePt t="59833" x="1397000" y="3187700"/>
          <p14:tracePt t="59849" x="1403350" y="3200400"/>
          <p14:tracePt t="59900" x="1403350" y="3206750"/>
          <p14:tracePt t="59944" x="1409700" y="3206750"/>
          <p14:tracePt t="59967" x="1428750" y="3200400"/>
          <p14:tracePt t="59984" x="1447800" y="3194050"/>
          <p14:tracePt t="60000" x="1460500" y="3194050"/>
          <p14:tracePt t="60016" x="1460500" y="3187700"/>
          <p14:tracePt t="60372" x="1466850" y="3187700"/>
          <p14:tracePt t="60379" x="1473200" y="3187700"/>
          <p14:tracePt t="60401" x="1524000" y="3187700"/>
          <p14:tracePt t="60417" x="1549400" y="3187700"/>
          <p14:tracePt t="60435" x="1581150" y="3194050"/>
          <p14:tracePt t="60452" x="1593850" y="3194050"/>
          <p14:tracePt t="60469" x="1606550" y="3194050"/>
          <p14:tracePt t="60484" x="1619250" y="3200400"/>
          <p14:tracePt t="60501" x="1631950" y="3200400"/>
          <p14:tracePt t="60517" x="1651000" y="3200400"/>
          <p14:tracePt t="60533" x="1663700" y="3194050"/>
          <p14:tracePt t="60550" x="1689100" y="3181350"/>
          <p14:tracePt t="60567" x="1708150" y="3175000"/>
          <p14:tracePt t="60583" x="1727200" y="3162300"/>
          <p14:tracePt t="60588" x="1733550" y="3162300"/>
          <p14:tracePt t="60600" x="1733550" y="3155950"/>
          <p14:tracePt t="60616" x="1739900" y="3155950"/>
          <p14:tracePt t="60714" x="1752600" y="3155950"/>
          <p14:tracePt t="60722" x="1765300" y="3155950"/>
          <p14:tracePt t="60733" x="1790700" y="3155950"/>
          <p14:tracePt t="60750" x="1866900" y="3155950"/>
          <p14:tracePt t="60767" x="1974850" y="3168650"/>
          <p14:tracePt t="60770" x="2032000" y="3175000"/>
          <p14:tracePt t="60784" x="2095500" y="3187700"/>
          <p14:tracePt t="60786" x="2152650" y="3200400"/>
          <p14:tracePt t="60800" x="2247900" y="3219450"/>
          <p14:tracePt t="60817" x="2273300" y="3225800"/>
          <p14:tracePt t="60892" x="2279650" y="3225800"/>
          <p14:tracePt t="60900" x="2286000" y="3225800"/>
          <p14:tracePt t="60917" x="2343150" y="3225800"/>
          <p14:tracePt t="60934" x="2419350" y="3225800"/>
          <p14:tracePt t="60950" x="2482850" y="3225800"/>
          <p14:tracePt t="60953" x="2495550" y="3225800"/>
          <p14:tracePt t="60967" x="2514600" y="3225800"/>
          <p14:tracePt t="60984" x="2527300" y="3225800"/>
          <p14:tracePt t="61001" x="2540000" y="3225800"/>
          <p14:tracePt t="61019" x="2546350" y="3225800"/>
          <p14:tracePt t="61034" x="2552700" y="3225800"/>
          <p14:tracePt t="61067" x="2559050" y="3225800"/>
          <p14:tracePt t="61085" x="2578100" y="3225800"/>
          <p14:tracePt t="61100" x="2590800" y="3219450"/>
          <p14:tracePt t="61117" x="2603500" y="3219450"/>
          <p14:tracePt t="61150" x="2609850" y="3219450"/>
          <p14:tracePt t="61184" x="2616200" y="3219450"/>
          <p14:tracePt t="61200" x="2628900" y="3213100"/>
          <p14:tracePt t="61217" x="2647950" y="3213100"/>
          <p14:tracePt t="61221" x="2654300" y="3206750"/>
          <p14:tracePt t="61236" x="2679700" y="3200400"/>
          <p14:tracePt t="61250" x="2692400" y="3187700"/>
          <p14:tracePt t="61267" x="2698750" y="3181350"/>
          <p14:tracePt t="61284" x="2711450" y="3168650"/>
          <p14:tracePt t="61301" x="2768600" y="3155950"/>
          <p14:tracePt t="61318" x="2857500" y="3149600"/>
          <p14:tracePt t="61336" x="2940050" y="3149600"/>
          <p14:tracePt t="61351" x="3009900" y="3149600"/>
          <p14:tracePt t="61368" x="3041650" y="3149600"/>
          <p14:tracePt t="61568" x="3048000" y="3149600"/>
          <p14:tracePt t="61588" x="3048000" y="3143250"/>
          <p14:tracePt t="61600" x="3054350" y="3143250"/>
          <p14:tracePt t="61617" x="3054350" y="3136900"/>
          <p14:tracePt t="61633" x="3060700" y="3136900"/>
          <p14:tracePt t="61653" x="3060700" y="3130550"/>
          <p14:tracePt t="61669" x="3067050" y="3130550"/>
          <p14:tracePt t="61883" x="3060700" y="3130550"/>
          <p14:tracePt t="61890" x="3048000" y="3130550"/>
          <p14:tracePt t="61902" x="3035300" y="3130550"/>
          <p14:tracePt t="61918" x="3003550" y="3136900"/>
          <p14:tracePt t="61936" x="2971800" y="3143250"/>
          <p14:tracePt t="61938" x="2965450" y="3143250"/>
          <p14:tracePt t="61951" x="2946400" y="3149600"/>
          <p14:tracePt t="61969" x="2927350" y="3155950"/>
          <p14:tracePt t="61985" x="2908300" y="3155950"/>
          <p14:tracePt t="62002" x="2901950" y="3162300"/>
          <p14:tracePt t="62406" x="2914650" y="3162300"/>
          <p14:tracePt t="62413" x="2927350" y="3162300"/>
          <p14:tracePt t="62435" x="3009900" y="3143250"/>
          <p14:tracePt t="62452" x="3092450" y="3117850"/>
          <p14:tracePt t="62469" x="3206750" y="3079750"/>
          <p14:tracePt t="62485" x="3257550" y="3060700"/>
          <p14:tracePt t="62502" x="3282950" y="3060700"/>
          <p14:tracePt t="62518" x="3295650" y="3054350"/>
          <p14:tracePt t="62805" x="3289300" y="3060700"/>
          <p14:tracePt t="62813" x="3282950" y="3067050"/>
          <p14:tracePt t="62822" x="3263900" y="3073400"/>
          <p14:tracePt t="62835" x="3219450" y="3098800"/>
          <p14:tracePt t="62852" x="3175000" y="3111500"/>
          <p14:tracePt t="62869" x="3117850" y="3124200"/>
          <p14:tracePt t="62885" x="3060700" y="3136900"/>
          <p14:tracePt t="62902" x="2971800" y="3149600"/>
          <p14:tracePt t="62919" x="2882900" y="3162300"/>
          <p14:tracePt t="62924" x="2819400" y="3175000"/>
          <p14:tracePt t="62936" x="2743200" y="3194050"/>
          <p14:tracePt t="62952" x="2540000" y="3206750"/>
          <p14:tracePt t="62969" x="2279650" y="3213100"/>
          <p14:tracePt t="62985" x="2038350" y="3213100"/>
          <p14:tracePt t="62989" x="1936750" y="3213100"/>
          <p14:tracePt t="63002" x="1828800" y="3206750"/>
          <p14:tracePt t="63020" x="1625600" y="3200400"/>
          <p14:tracePt t="63036" x="1536700" y="3206750"/>
          <p14:tracePt t="63052" x="1289050" y="3238500"/>
          <p14:tracePt t="63069" x="1092200" y="3276600"/>
          <p14:tracePt t="63085" x="952500" y="3302000"/>
          <p14:tracePt t="63102" x="831850" y="3321050"/>
          <p14:tracePt t="63119" x="755650" y="3333750"/>
          <p14:tracePt t="63135" x="723900" y="3333750"/>
          <p14:tracePt t="63152" x="711200" y="3340100"/>
          <p14:tracePt t="63185" x="711200" y="3346450"/>
          <p14:tracePt t="63219" x="711200" y="3352800"/>
          <p14:tracePt t="63235" x="711200" y="3365500"/>
          <p14:tracePt t="63252" x="711200" y="3378200"/>
          <p14:tracePt t="63269" x="723900" y="3397250"/>
          <p14:tracePt t="63286" x="736600" y="3416300"/>
          <p14:tracePt t="63302" x="749300" y="3435350"/>
          <p14:tracePt t="63319" x="749300" y="3441700"/>
          <p14:tracePt t="63685" x="755650" y="3441700"/>
          <p14:tracePt t="63694" x="762000" y="3441700"/>
          <p14:tracePt t="63754" x="768350" y="3441700"/>
          <p14:tracePt t="63780" x="774700" y="3441700"/>
          <p14:tracePt t="63788" x="774700" y="3435350"/>
          <p14:tracePt t="63819" x="781050" y="3435350"/>
          <p14:tracePt t="63836" x="781050" y="3429000"/>
          <p14:tracePt t="63854" x="787400" y="3429000"/>
          <p14:tracePt t="63856" x="793750" y="3429000"/>
          <p14:tracePt t="63871" x="806450" y="3422650"/>
          <p14:tracePt t="63888" x="825500" y="3409950"/>
          <p14:tracePt t="63903" x="850900" y="3397250"/>
          <p14:tracePt t="63920" x="889000" y="3378200"/>
          <p14:tracePt t="63936" x="939800" y="3352800"/>
          <p14:tracePt t="63953" x="984250" y="3340100"/>
          <p14:tracePt t="63970" x="1098550" y="3327400"/>
          <p14:tracePt t="63986" x="1200150" y="3321050"/>
          <p14:tracePt t="64003" x="1289050" y="3321050"/>
          <p14:tracePt t="64020" x="1346200" y="3327400"/>
          <p14:tracePt t="64036" x="1352550" y="3327400"/>
          <p14:tracePt t="64053" x="1358900" y="3327400"/>
          <p14:tracePt t="64154" x="1365250" y="3327400"/>
          <p14:tracePt t="64170" x="1377950" y="3327400"/>
          <p14:tracePt t="64186" x="1422400" y="3327400"/>
          <p14:tracePt t="64203" x="1466850" y="3327400"/>
          <p14:tracePt t="64220" x="1517650" y="3327400"/>
          <p14:tracePt t="64236" x="1574800" y="3333750"/>
          <p14:tracePt t="64253" x="1619250" y="3340100"/>
          <p14:tracePt t="64270" x="1644650" y="3346450"/>
          <p14:tracePt t="64286" x="1663700" y="3346450"/>
          <p14:tracePt t="64303" x="1676400" y="3346450"/>
          <p14:tracePt t="64336" x="1682750" y="3346450"/>
          <p14:tracePt t="64354" x="1689100" y="3352800"/>
          <p14:tracePt t="64510" x="1695450" y="3352800"/>
          <p14:tracePt t="64517" x="1701800" y="3352800"/>
          <p14:tracePt t="64523" x="1708150" y="3346450"/>
          <p14:tracePt t="64537" x="1733550" y="3340100"/>
          <p14:tracePt t="64553" x="1790700" y="3333750"/>
          <p14:tracePt t="64571" x="1847850" y="3327400"/>
          <p14:tracePt t="64588" x="1911350" y="3327400"/>
          <p14:tracePt t="64603" x="2012950" y="3340100"/>
          <p14:tracePt t="64621" x="2127250" y="3365500"/>
          <p14:tracePt t="64637" x="2197100" y="3378200"/>
          <p14:tracePt t="64653" x="2247900" y="3384550"/>
          <p14:tracePt t="64670" x="2254250" y="3384550"/>
          <p14:tracePt t="64761" x="2260600" y="3384550"/>
          <p14:tracePt t="64775" x="2260600" y="3378200"/>
          <p14:tracePt t="64787" x="2266950" y="3378200"/>
          <p14:tracePt t="64803" x="2273300" y="3378200"/>
          <p14:tracePt t="64821" x="2286000" y="3371850"/>
          <p14:tracePt t="64837" x="2305050" y="3371850"/>
          <p14:tracePt t="64853" x="2330450" y="3365500"/>
          <p14:tracePt t="64870" x="2362200" y="3359150"/>
          <p14:tracePt t="64887" x="2381250" y="3359150"/>
          <p14:tracePt t="64903" x="2400300" y="3352800"/>
          <p14:tracePt t="64921" x="2413000" y="3352800"/>
          <p14:tracePt t="64987" x="2419350" y="3352800"/>
          <p14:tracePt t="64995" x="2425700" y="3352800"/>
          <p14:tracePt t="65005" x="2432050" y="3352800"/>
          <p14:tracePt t="65020" x="2451100" y="3352800"/>
          <p14:tracePt t="65037" x="2470150" y="3352800"/>
          <p14:tracePt t="65054" x="2482850" y="3352800"/>
          <p14:tracePt t="65070" x="2495550" y="3352800"/>
          <p14:tracePt t="65087" x="2501900" y="3352800"/>
          <p14:tracePt t="65105" x="2514600" y="3352800"/>
          <p14:tracePt t="65120" x="2520950" y="3359150"/>
          <p14:tracePt t="65719" x="2527300" y="3359150"/>
          <p14:tracePt t="65727" x="2533650" y="3359150"/>
          <p14:tracePt t="65738" x="2571750" y="3365500"/>
          <p14:tracePt t="65754" x="2597150" y="3365500"/>
          <p14:tracePt t="65772" x="2603500" y="3365500"/>
          <p14:tracePt t="65774" x="2622550" y="3365500"/>
          <p14:tracePt t="65788" x="2660650" y="3365500"/>
          <p14:tracePt t="65804" x="2705100" y="3365500"/>
          <p14:tracePt t="65821" x="2743200" y="3359150"/>
          <p14:tracePt t="65838" x="2781300" y="3352800"/>
          <p14:tracePt t="65854" x="2832100" y="3352800"/>
          <p14:tracePt t="65871" x="2895600" y="3352800"/>
          <p14:tracePt t="65887" x="2965450" y="3346450"/>
          <p14:tracePt t="65905" x="3003550" y="3346450"/>
          <p14:tracePt t="65923" x="3022600" y="3340100"/>
          <p14:tracePt t="66203" x="3016250" y="3340100"/>
          <p14:tracePt t="66222" x="3009900" y="3346450"/>
          <p14:tracePt t="66239" x="2997200" y="3352800"/>
          <p14:tracePt t="66500" x="2978150" y="3359150"/>
          <p14:tracePt t="66511" x="2971800" y="3359150"/>
          <p14:tracePt t="66514" x="2946400" y="3359150"/>
          <p14:tracePt t="66522" x="2927350" y="3365500"/>
          <p14:tracePt t="66540" x="2889250" y="3365500"/>
          <p14:tracePt t="66555" x="2857500" y="3371850"/>
          <p14:tracePt t="66572" x="2832100" y="3371850"/>
          <p14:tracePt t="66588" x="2800350" y="3378200"/>
          <p14:tracePt t="66605" x="2755900" y="3378200"/>
          <p14:tracePt t="66622" x="2711450" y="3384550"/>
          <p14:tracePt t="66639" x="2660650" y="3390900"/>
          <p14:tracePt t="66655" x="2597150" y="3397250"/>
          <p14:tracePt t="66672" x="2508250" y="3409950"/>
          <p14:tracePt t="66690" x="2279650" y="3416300"/>
          <p14:tracePt t="66705" x="2178050" y="3416300"/>
          <p14:tracePt t="66707" x="2082800" y="3416300"/>
          <p14:tracePt t="66721" x="2019300" y="3416300"/>
          <p14:tracePt t="66738" x="1771650" y="3403600"/>
          <p14:tracePt t="66756" x="1663700" y="3397250"/>
          <p14:tracePt t="66772" x="1524000" y="3397250"/>
          <p14:tracePt t="66788" x="1416050" y="3390900"/>
          <p14:tracePt t="66805" x="1320800" y="3390900"/>
          <p14:tracePt t="66822" x="1219200" y="3397250"/>
          <p14:tracePt t="66838" x="1117600" y="3409950"/>
          <p14:tracePt t="66855" x="1047750" y="3422650"/>
          <p14:tracePt t="66871" x="1022350" y="3435350"/>
          <p14:tracePt t="66889" x="1016000" y="3435350"/>
          <p14:tracePt t="66906" x="1016000" y="3441700"/>
          <p14:tracePt t="66922" x="1009650" y="3448050"/>
          <p14:tracePt t="66939" x="996950" y="3467100"/>
          <p14:tracePt t="66955" x="990600" y="3486150"/>
          <p14:tracePt t="66972" x="977900" y="3505200"/>
          <p14:tracePt t="66989" x="965200" y="3524250"/>
          <p14:tracePt t="67005" x="958850" y="3536950"/>
          <p14:tracePt t="67022" x="958850" y="3543300"/>
          <p14:tracePt t="67039" x="958850" y="3549650"/>
          <p14:tracePt t="67056" x="952500" y="3556000"/>
          <p14:tracePt t="67072" x="952500" y="3568700"/>
          <p14:tracePt t="67089" x="946150" y="3581400"/>
          <p14:tracePt t="67200" x="952500" y="3581400"/>
          <p14:tracePt t="67207" x="952500" y="3575050"/>
          <p14:tracePt t="67222" x="958850" y="3568700"/>
          <p14:tracePt t="67241" x="965200" y="3556000"/>
          <p14:tracePt t="67510" x="965200" y="3562350"/>
          <p14:tracePt t="67517" x="965200" y="3568700"/>
          <p14:tracePt t="67527" x="958850" y="3568700"/>
          <p14:tracePt t="67554" x="958850" y="3575050"/>
          <p14:tracePt t="67578" x="958850" y="3581400"/>
          <p14:tracePt t="67589" x="965200" y="3581400"/>
          <p14:tracePt t="67606" x="971550" y="3587750"/>
          <p14:tracePt t="67640" x="977900" y="3587750"/>
          <p14:tracePt t="67680" x="990600" y="3587750"/>
          <p14:tracePt t="67692" x="996950" y="3587750"/>
          <p14:tracePt t="67706" x="1035050" y="3581400"/>
          <p14:tracePt t="67723" x="1073150" y="3575050"/>
          <p14:tracePt t="67739" x="1111250" y="3568700"/>
          <p14:tracePt t="67756" x="1155700" y="3562350"/>
          <p14:tracePt t="67773" x="1187450" y="3556000"/>
          <p14:tracePt t="67790" x="1200150" y="3556000"/>
          <p14:tracePt t="67806" x="1206500" y="3549650"/>
          <p14:tracePt t="68039" x="1212850" y="3549650"/>
          <p14:tracePt t="68048" x="1219200" y="3549650"/>
          <p14:tracePt t="68057" x="1225550" y="3549650"/>
          <p14:tracePt t="68073" x="1238250" y="3549650"/>
          <p14:tracePt t="68107" x="1244600" y="3556000"/>
          <p14:tracePt t="68352" x="1250950" y="3562350"/>
          <p14:tracePt t="68361" x="1257300" y="3562350"/>
          <p14:tracePt t="68374" x="1270000" y="3568700"/>
          <p14:tracePt t="68390" x="1282700" y="3568700"/>
          <p14:tracePt t="68407" x="1295400" y="3568700"/>
          <p14:tracePt t="68424" x="1333500" y="3568700"/>
          <p14:tracePt t="68440" x="1409700" y="3549650"/>
          <p14:tracePt t="68457" x="1466850" y="3530600"/>
          <p14:tracePt t="68474" x="1555750" y="3511550"/>
          <p14:tracePt t="68492" x="1638300" y="3498850"/>
          <p14:tracePt t="68507" x="1695450" y="3486150"/>
          <p14:tracePt t="68523" x="1714500" y="3486150"/>
          <p14:tracePt t="68541" x="1720850" y="3486150"/>
          <p14:tracePt t="68651" x="1727200" y="3486150"/>
          <p14:tracePt t="68674" x="1733550" y="3486150"/>
          <p14:tracePt t="68764" x="1739900" y="3486150"/>
          <p14:tracePt t="68827" x="1752600" y="3492500"/>
          <p14:tracePt t="68840" x="1771650" y="3517900"/>
          <p14:tracePt t="68857" x="1809750" y="3536950"/>
          <p14:tracePt t="68874" x="1828800" y="3549650"/>
          <p14:tracePt t="68890" x="1835150" y="3562350"/>
          <p14:tracePt t="69076" x="1841500" y="3562350"/>
          <p14:tracePt t="69122" x="1847850" y="3562350"/>
          <p14:tracePt t="69130" x="1860550" y="3562350"/>
          <p14:tracePt t="69140" x="1879600" y="3556000"/>
          <p14:tracePt t="69158" x="1917700" y="3549650"/>
          <p14:tracePt t="69174" x="1949450" y="3549650"/>
          <p14:tracePt t="69191" x="1974850" y="3543300"/>
          <p14:tracePt t="69195" x="1993900" y="3543300"/>
          <p14:tracePt t="69207" x="2000250" y="3543300"/>
          <p14:tracePt t="69224" x="2025650" y="3543300"/>
          <p14:tracePt t="69241" x="2051050" y="3543300"/>
          <p14:tracePt t="69258" x="2076450" y="3543300"/>
          <p14:tracePt t="69274" x="2114550" y="3536950"/>
          <p14:tracePt t="69290" x="2146300" y="3536950"/>
          <p14:tracePt t="69307" x="2178050" y="3530600"/>
          <p14:tracePt t="69324" x="2203450" y="3530600"/>
          <p14:tracePt t="69340" x="2216150" y="3524250"/>
          <p14:tracePt t="69357" x="2228850" y="3524250"/>
          <p14:tracePt t="69374" x="2235200" y="3524250"/>
          <p14:tracePt t="69407" x="2241550" y="3524250"/>
          <p14:tracePt t="69424" x="2247900" y="3524250"/>
          <p14:tracePt t="69443" x="2260600" y="3524250"/>
          <p14:tracePt t="69458" x="2266950" y="3517900"/>
          <p14:tracePt t="69474" x="2279650" y="3517900"/>
          <p14:tracePt t="69491" x="2298700" y="3517900"/>
          <p14:tracePt t="69507" x="2311400" y="3511550"/>
          <p14:tracePt t="69525" x="2324100" y="3511550"/>
          <p14:tracePt t="69541" x="2330450" y="3505200"/>
          <p14:tracePt t="69558" x="2343150" y="3505200"/>
          <p14:tracePt t="69574" x="2355850" y="3498850"/>
          <p14:tracePt t="69591" x="2362200" y="3498850"/>
          <p14:tracePt t="69607" x="2368550" y="3498850"/>
          <p14:tracePt t="69694" x="2362200" y="3498850"/>
          <p14:tracePt t="69701" x="2349500" y="3498850"/>
          <p14:tracePt t="69709" x="2336800" y="3498850"/>
          <p14:tracePt t="69724" x="2324100" y="3505200"/>
          <p14:tracePt t="69741" x="2311400" y="3511550"/>
          <p14:tracePt t="69757" x="2311400" y="3517900"/>
          <p14:tracePt t="69774" x="2305050" y="3524250"/>
          <p14:tracePt t="69791" x="2298700" y="3530600"/>
          <p14:tracePt t="69808" x="2292350" y="3543300"/>
          <p14:tracePt t="69824" x="2286000" y="3562350"/>
          <p14:tracePt t="69841" x="2286000" y="3594100"/>
          <p14:tracePt t="69858" x="2305050" y="3632200"/>
          <p14:tracePt t="69874" x="2336800" y="3676650"/>
          <p14:tracePt t="69891" x="2387600" y="3714750"/>
          <p14:tracePt t="69908" x="2451100" y="3746500"/>
          <p14:tracePt t="69911" x="2482850" y="3752850"/>
          <p14:tracePt t="69924" x="2501900" y="3759200"/>
          <p14:tracePt t="69943" x="2552700" y="3771900"/>
          <p14:tracePt t="69974" x="2559050" y="3771900"/>
          <p14:tracePt t="70008" x="2565400" y="3778250"/>
          <p14:tracePt t="70026" x="2578100" y="3790950"/>
          <p14:tracePt t="70041" x="2584450" y="3790950"/>
          <p14:tracePt t="70058" x="2609850" y="3803650"/>
          <p14:tracePt t="70075" x="2647950" y="3810000"/>
          <p14:tracePt t="70091" x="2698750" y="3816350"/>
          <p14:tracePt t="70108" x="2749550" y="3816350"/>
          <p14:tracePt t="70124" x="2794000" y="3810000"/>
          <p14:tracePt t="70141" x="2832100" y="3803650"/>
          <p14:tracePt t="70158" x="2870200" y="3797300"/>
          <p14:tracePt t="70175" x="2895600" y="3797300"/>
          <p14:tracePt t="70193" x="2908300" y="3797300"/>
          <p14:tracePt t="70208" x="2927350" y="3797300"/>
          <p14:tracePt t="70224" x="2940050" y="3797300"/>
          <p14:tracePt t="70242" x="2946400" y="3797300"/>
          <p14:tracePt t="70258" x="2952750" y="3790950"/>
          <p14:tracePt t="70274" x="2965450" y="3790950"/>
          <p14:tracePt t="70292" x="2971800" y="3790950"/>
          <p14:tracePt t="70308" x="2984500" y="3790950"/>
          <p14:tracePt t="70324" x="2997200" y="3784600"/>
          <p14:tracePt t="70342" x="3009900" y="3784600"/>
          <p14:tracePt t="70359" x="3022600" y="3784600"/>
          <p14:tracePt t="70375" x="3028950" y="3778250"/>
          <p14:tracePt t="70492" x="3035300" y="3778250"/>
          <p14:tracePt t="70507" x="3041650" y="3771900"/>
          <p14:tracePt t="70532" x="3048000" y="3771900"/>
          <p14:tracePt t="70542" x="3054350" y="3771900"/>
          <p14:tracePt t="70559" x="3117850" y="3778250"/>
          <p14:tracePt t="70578" x="3200400" y="3790950"/>
          <p14:tracePt t="70591" x="3282950" y="3803650"/>
          <p14:tracePt t="70609" x="3384550" y="3810000"/>
          <p14:tracePt t="70614" x="3441700" y="3810000"/>
          <p14:tracePt t="70625" x="3473450" y="3810000"/>
          <p14:tracePt t="70642" x="3530600" y="3810000"/>
          <p14:tracePt t="70658" x="3543300" y="3810000"/>
          <p14:tracePt t="70770" x="3536950" y="3810000"/>
          <p14:tracePt t="70779" x="3530600" y="3816350"/>
          <p14:tracePt t="70793" x="3524250" y="3816350"/>
          <p14:tracePt t="70809" x="3479800" y="3854450"/>
          <p14:tracePt t="70826" x="3448050" y="3886200"/>
          <p14:tracePt t="70844" x="3409950" y="3917950"/>
          <p14:tracePt t="70859" x="3359150" y="3949700"/>
          <p14:tracePt t="70875" x="3308350" y="3981450"/>
          <p14:tracePt t="70892" x="3270250" y="3994150"/>
          <p14:tracePt t="70909" x="3257550" y="4000500"/>
          <p14:tracePt t="70925" x="3251200" y="4006850"/>
          <p14:tracePt t="71080" x="3263900" y="4013200"/>
          <p14:tracePt t="71088" x="3270250" y="4013200"/>
          <p14:tracePt t="71094" x="3276600" y="4019550"/>
          <p14:tracePt t="71110" x="3276600" y="4025900"/>
          <p14:tracePt t="71127" x="3282950" y="4038600"/>
          <p14:tracePt t="71143" x="3282950" y="4051300"/>
          <p14:tracePt t="71158" x="3282950" y="4057650"/>
          <p14:tracePt t="71176" x="3270250" y="4076700"/>
          <p14:tracePt t="71192" x="3251200" y="4089400"/>
          <p14:tracePt t="71209" x="3225800" y="4095750"/>
          <p14:tracePt t="71225" x="3181350" y="4114800"/>
          <p14:tracePt t="71242" x="3149600" y="4121150"/>
          <p14:tracePt t="71259" x="3117850" y="4127500"/>
          <p14:tracePt t="71276" x="3098800" y="4133850"/>
          <p14:tracePt t="71294" x="3092450" y="4133850"/>
          <p14:tracePt t="71370" x="3086100" y="4140200"/>
          <p14:tracePt t="71385" x="3079750" y="4140200"/>
          <p14:tracePt t="71403" x="3073400" y="4140200"/>
          <p14:tracePt t="71410" x="3073400" y="4146550"/>
          <p14:tracePt t="71497" x="3086100" y="4152900"/>
          <p14:tracePt t="71510" x="3124200" y="4159250"/>
          <p14:tracePt t="71526" x="3187700" y="4165600"/>
          <p14:tracePt t="71542" x="3257550" y="4165600"/>
          <p14:tracePt t="71559" x="3327400" y="4165600"/>
          <p14:tracePt t="71577" x="3384550" y="4165600"/>
          <p14:tracePt t="71595" x="3416300" y="4159250"/>
          <p14:tracePt t="71609" x="3429000" y="4159250"/>
          <p14:tracePt t="71626" x="3429000" y="4152900"/>
          <p14:tracePt t="72213" x="3422650" y="4159250"/>
          <p14:tracePt t="72231" x="3416300" y="4159250"/>
          <p14:tracePt t="72247" x="3409950" y="4159250"/>
          <p14:tracePt t="72253" x="3403600" y="4159250"/>
          <p14:tracePt t="72261" x="3397250" y="4165600"/>
          <p14:tracePt t="72276" x="3378200" y="4165600"/>
          <p14:tracePt t="72293" x="3359150" y="4171950"/>
          <p14:tracePt t="72309" x="3327400" y="4178300"/>
          <p14:tracePt t="72326" x="3302000" y="4184650"/>
          <p14:tracePt t="72343" x="3276600" y="4197350"/>
          <p14:tracePt t="72360" x="3232150" y="4216400"/>
          <p14:tracePt t="72377" x="3187700" y="4235450"/>
          <p14:tracePt t="72394" x="3130550" y="4260850"/>
          <p14:tracePt t="72410" x="3060700" y="4292600"/>
          <p14:tracePt t="72426" x="3009900" y="4330700"/>
          <p14:tracePt t="72443" x="2965450" y="4349750"/>
          <p14:tracePt t="72462" x="2940050" y="4362450"/>
          <p14:tracePt t="72479" x="2940050" y="4368800"/>
          <p14:tracePt t="72493" x="2933700" y="4368800"/>
          <p14:tracePt t="72511" x="2927350" y="4368800"/>
          <p14:tracePt t="72559" x="2927350" y="4375150"/>
          <p14:tracePt t="72588" x="2940050" y="4375150"/>
          <p14:tracePt t="72594" x="2946400" y="4381500"/>
          <p14:tracePt t="72611" x="2965450" y="4381500"/>
          <p14:tracePt t="72627" x="2990850" y="4394200"/>
          <p14:tracePt t="72643" x="3016250" y="4400550"/>
          <p14:tracePt t="72660" x="3067050" y="4406900"/>
          <p14:tracePt t="72676" x="3117850" y="4406900"/>
          <p14:tracePt t="72696" x="3149600" y="4406900"/>
          <p14:tracePt t="72710" x="3194050" y="4406900"/>
          <p14:tracePt t="72727" x="3213100" y="4406900"/>
          <p14:tracePt t="72743" x="3244850" y="4400550"/>
          <p14:tracePt t="72761" x="3257550" y="4400550"/>
          <p14:tracePt t="72778" x="3289300" y="4394200"/>
          <p14:tracePt t="72795" x="3314700" y="4387850"/>
          <p14:tracePt t="72811" x="3346450" y="4375150"/>
          <p14:tracePt t="72827" x="3365500" y="4368800"/>
          <p14:tracePt t="72843" x="3384550" y="4362450"/>
          <p14:tracePt t="72860" x="3409950" y="4356100"/>
          <p14:tracePt t="72876" x="3429000" y="4356100"/>
          <p14:tracePt t="72893" x="3441700" y="4356100"/>
          <p14:tracePt t="72927" x="3448050" y="4356100"/>
          <p14:tracePt t="73025" x="3435350" y="4362450"/>
          <p14:tracePt t="73033" x="3429000" y="4368800"/>
          <p14:tracePt t="73044" x="3416300" y="4368800"/>
          <p14:tracePt t="73060" x="3397250" y="4381500"/>
          <p14:tracePt t="73077" x="3378200" y="4387850"/>
          <p14:tracePt t="73094" x="3359150" y="4400550"/>
          <p14:tracePt t="73110" x="3340100" y="4400550"/>
          <p14:tracePt t="73127" x="3295650" y="4413250"/>
          <p14:tracePt t="73145" x="3225800" y="4425950"/>
          <p14:tracePt t="73147" x="3194050" y="4432300"/>
          <p14:tracePt t="73161" x="3117850" y="4445000"/>
          <p14:tracePt t="73178" x="3022600" y="4470400"/>
          <p14:tracePt t="73194" x="2997200" y="4483100"/>
          <p14:tracePt t="73196" x="2978150" y="4495800"/>
          <p14:tracePt t="73211" x="2952750" y="4508500"/>
          <p14:tracePt t="73228" x="2933700" y="4521200"/>
          <p14:tracePt t="73243" x="2933700" y="4527550"/>
          <p14:tracePt t="73262" x="2921000" y="4533900"/>
          <p14:tracePt t="73277" x="2901950" y="4546600"/>
          <p14:tracePt t="73294" x="2876550" y="4559300"/>
          <p14:tracePt t="73311" x="2857500" y="4572000"/>
          <p14:tracePt t="73327" x="2838450" y="4578350"/>
          <p14:tracePt t="73345" x="2825750" y="4584700"/>
          <p14:tracePt t="73349" x="2819400" y="4591050"/>
          <p14:tracePt t="73378" x="2819400" y="4597400"/>
          <p14:tracePt t="73396" x="2813050" y="4616450"/>
          <p14:tracePt t="73411" x="2806700" y="4629150"/>
          <p14:tracePt t="73498" x="2806700" y="4635500"/>
          <p14:tracePt t="73510" x="2806700" y="4654550"/>
          <p14:tracePt t="73528" x="2806700" y="4679950"/>
          <p14:tracePt t="73544" x="2800350" y="4699000"/>
          <p14:tracePt t="73562" x="2794000" y="4711700"/>
          <p14:tracePt t="73565" x="2794000" y="4718050"/>
          <p14:tracePt t="73765" x="2813050" y="4718050"/>
          <p14:tracePt t="73772" x="2825750" y="4711700"/>
          <p14:tracePt t="73780" x="2857500" y="4705350"/>
          <p14:tracePt t="73794" x="2940050" y="4692650"/>
          <p14:tracePt t="73815" x="3028950" y="4679950"/>
          <p14:tracePt t="73828" x="3130550" y="4660900"/>
          <p14:tracePt t="73844" x="3225800" y="4648200"/>
          <p14:tracePt t="73861" x="3295650" y="4635500"/>
          <p14:tracePt t="73878" x="3333750" y="4629150"/>
          <p14:tracePt t="74094" x="3333750" y="4622800"/>
          <p14:tracePt t="74102" x="3327400" y="4622800"/>
          <p14:tracePt t="74111" x="3327400" y="4616450"/>
          <p14:tracePt t="74128" x="3321050" y="4616450"/>
          <p14:tracePt t="74192" x="3321050" y="4610100"/>
          <p14:tracePt t="74201" x="3321050" y="4603750"/>
          <p14:tracePt t="74211" x="3321050" y="4597400"/>
          <p14:tracePt t="74228" x="3327400" y="4559300"/>
          <p14:tracePt t="74245" x="3346450" y="4514850"/>
          <p14:tracePt t="74262" x="3371850" y="4464050"/>
          <p14:tracePt t="74278" x="3416300" y="4381500"/>
          <p14:tracePt t="74297" x="3473450" y="4286250"/>
          <p14:tracePt t="74311" x="3511550" y="4216400"/>
          <p14:tracePt t="74313" x="3556000" y="4108450"/>
          <p14:tracePt t="74328" x="3638550" y="3905250"/>
          <p14:tracePt t="74346" x="3733800" y="3638550"/>
          <p14:tracePt t="74361" x="3841750" y="3302000"/>
          <p14:tracePt t="74378" x="3898900" y="3041650"/>
          <p14:tracePt t="74395" x="3949700" y="2755900"/>
          <p14:tracePt t="74412" x="3968750" y="2559050"/>
          <p14:tracePt t="74428" x="3975100" y="2413000"/>
          <p14:tracePt t="74445" x="3975100" y="2330450"/>
          <p14:tracePt t="74461" x="3968750" y="2292350"/>
          <p14:tracePt t="74479" x="3962400" y="2286000"/>
          <p14:tracePt t="74480" x="3956050" y="2279650"/>
          <p14:tracePt t="74496" x="3943350" y="2273300"/>
          <p14:tracePt t="74512" x="3911600" y="2254250"/>
          <p14:tracePt t="74529" x="3892550" y="2241550"/>
          <p14:tracePt t="74545" x="3879850" y="2228850"/>
          <p14:tracePt t="74562" x="3867150" y="2222500"/>
          <p14:tracePt t="74578" x="3854450" y="2197100"/>
          <p14:tracePt t="74595" x="3848100" y="2171700"/>
          <p14:tracePt t="74612" x="3835400" y="2114550"/>
          <p14:tracePt t="74629" x="3829050" y="2070100"/>
          <p14:tracePt t="74645" x="3829050" y="2032000"/>
          <p14:tracePt t="74661" x="3829050" y="1962150"/>
          <p14:tracePt t="74678" x="3829050" y="1885950"/>
          <p14:tracePt t="74695" x="3835400" y="1790700"/>
          <p14:tracePt t="74698" x="3841750" y="1746250"/>
          <p14:tracePt t="74712" x="3841750" y="1695450"/>
          <p14:tracePt t="74729" x="3848100" y="1574800"/>
          <p14:tracePt t="74746" x="3860800" y="1473200"/>
          <p14:tracePt t="74765" x="3873500" y="1384300"/>
          <p14:tracePt t="74779" x="3898900" y="1231900"/>
          <p14:tracePt t="74795" x="3917950" y="1123950"/>
          <p14:tracePt t="74811" x="3943350" y="1035050"/>
          <p14:tracePt t="74828" x="3956050" y="958850"/>
          <p14:tracePt t="74845" x="3962400" y="939800"/>
          <p14:tracePt t="85034" x="3968750" y="939800"/>
          <p14:tracePt t="85044" x="3981450" y="939800"/>
          <p14:tracePt t="85054" x="4000500" y="939800"/>
          <p14:tracePt t="85072" x="4019550" y="939800"/>
          <p14:tracePt t="85075" x="4032250" y="939800"/>
          <p14:tracePt t="85087" x="4044950" y="933450"/>
          <p14:tracePt t="85105" x="4114800" y="914400"/>
          <p14:tracePt t="85122" x="4146550" y="908050"/>
          <p14:tracePt t="85138" x="4171950" y="901700"/>
          <p14:tracePt t="85154" x="4197350" y="889000"/>
          <p14:tracePt t="85171" x="4216400" y="882650"/>
          <p14:tracePt t="85187" x="4235450" y="876300"/>
          <p14:tracePt t="85204" x="4254500" y="869950"/>
          <p14:tracePt t="85221" x="4279900" y="863600"/>
          <p14:tracePt t="85237" x="4305300" y="857250"/>
          <p14:tracePt t="85254" x="4330700" y="850900"/>
          <p14:tracePt t="85270" x="4343400" y="850900"/>
          <p14:tracePt t="85287" x="4349750" y="850900"/>
          <p14:tracePt t="85320" x="4356100" y="850900"/>
          <p14:tracePt t="85329" x="4362450" y="857250"/>
          <p14:tracePt t="85338" x="4375150" y="863600"/>
          <p14:tracePt t="85354" x="4394200" y="869950"/>
          <p14:tracePt t="85371" x="4438650" y="895350"/>
          <p14:tracePt t="85387" x="4489450" y="914400"/>
          <p14:tracePt t="85404" x="4533900" y="939800"/>
          <p14:tracePt t="85421" x="4578350" y="958850"/>
          <p14:tracePt t="85437" x="4616450" y="977900"/>
          <p14:tracePt t="85454" x="4635500" y="990600"/>
          <p14:tracePt t="85456" x="4648200" y="996950"/>
          <p14:tracePt t="85471" x="4660900" y="1003300"/>
          <p14:tracePt t="85487" x="4673600" y="1009650"/>
          <p14:tracePt t="85504" x="4686300" y="1022350"/>
          <p14:tracePt t="85521" x="4699000" y="1022350"/>
          <p14:tracePt t="85538" x="4705350" y="1028700"/>
          <p14:tracePt t="85571" x="4711700" y="1028700"/>
          <p14:tracePt t="85587" x="4711700" y="1022350"/>
          <p14:tracePt t="85604" x="4711700" y="1016000"/>
          <p14:tracePt t="85623" x="4711700" y="1009650"/>
          <p14:tracePt t="85638" x="4718050" y="1003300"/>
          <p14:tracePt t="85671" x="4724400" y="996950"/>
          <p14:tracePt t="85704" x="4730750" y="990600"/>
          <p14:tracePt t="85723" x="4730750" y="984250"/>
          <p14:tracePt t="85819" x="4737100" y="984250"/>
          <p14:tracePt t="85827" x="4756150" y="996950"/>
          <p14:tracePt t="85838" x="4768850" y="1003300"/>
          <p14:tracePt t="85854" x="4787900" y="1028700"/>
          <p14:tracePt t="85871" x="4819650" y="1060450"/>
          <p14:tracePt t="85888" x="4857750" y="1098550"/>
          <p14:tracePt t="85904" x="4908550" y="1149350"/>
          <p14:tracePt t="85923" x="4959350" y="1193800"/>
          <p14:tracePt t="85938" x="4978400" y="1212850"/>
          <p14:tracePt t="85954" x="5029200" y="1257300"/>
          <p14:tracePt t="85972" x="5054600" y="1276350"/>
          <p14:tracePt t="85989" x="5073650" y="1295400"/>
          <p14:tracePt t="86004" x="5080000" y="1295400"/>
          <p14:tracePt t="86102" x="5080000" y="1289050"/>
          <p14:tracePt t="86109" x="5080000" y="1282700"/>
          <p14:tracePt t="86125" x="5080000" y="1276350"/>
          <p14:tracePt t="86139" x="5080000" y="1263650"/>
          <p14:tracePt t="86157" x="5086350" y="1244600"/>
          <p14:tracePt t="86172" x="5086350" y="1231900"/>
          <p14:tracePt t="86174" x="5092700" y="1225550"/>
          <p14:tracePt t="86189" x="5099050" y="1193800"/>
          <p14:tracePt t="86205" x="5111750" y="1168400"/>
          <p14:tracePt t="86222" x="5118100" y="1143000"/>
          <p14:tracePt t="86238" x="5124450" y="1123950"/>
          <p14:tracePt t="86255" x="5124450" y="1104900"/>
          <p14:tracePt t="86273" x="5124450" y="1092200"/>
          <p14:tracePt t="86288" x="5124450" y="1085850"/>
          <p14:tracePt t="86305" x="5124450" y="1073150"/>
          <p14:tracePt t="86321" x="5118100" y="1060450"/>
          <p14:tracePt t="86338" x="5092700" y="1022350"/>
          <p14:tracePt t="86355" x="5073650" y="996950"/>
          <p14:tracePt t="86374" x="5035550" y="984250"/>
          <p14:tracePt t="86415" x="5035550" y="977900"/>
          <p14:tracePt t="86438" x="5022850" y="952500"/>
          <p14:tracePt t="86456" x="5010150" y="927100"/>
          <p14:tracePt t="86472" x="5010150" y="914400"/>
          <p14:tracePt t="86488" x="5010150" y="908050"/>
          <p14:tracePt t="86541" x="5003800" y="908050"/>
          <p14:tracePt t="86548" x="5003800" y="920750"/>
          <p14:tracePt t="86556" x="5003800" y="939800"/>
          <p14:tracePt t="86572" x="4991100" y="971550"/>
          <p14:tracePt t="86588" x="4972050" y="1003300"/>
          <p14:tracePt t="86605" x="4953000" y="1035050"/>
          <p14:tracePt t="86622" x="4933950" y="1066800"/>
          <p14:tracePt t="86638" x="4921250" y="1085850"/>
          <p14:tracePt t="86643" x="4914900" y="1092200"/>
          <p14:tracePt t="86655" x="4908550" y="1098550"/>
          <p14:tracePt t="86993" x="4902200" y="1098550"/>
          <p14:tracePt t="87001" x="4895850" y="1111250"/>
          <p14:tracePt t="87007" x="4883150" y="1123950"/>
          <p14:tracePt t="87023" x="4864100" y="1136650"/>
          <p14:tracePt t="87041" x="4851400" y="1143000"/>
          <p14:tracePt t="87072" x="4845050" y="1143000"/>
          <p14:tracePt t="87123" x="4838700" y="1149350"/>
          <p14:tracePt t="87139" x="4819650" y="1162050"/>
          <p14:tracePt t="87156" x="4806950" y="1174750"/>
          <p14:tracePt t="89309" x="4813300" y="1174750"/>
          <p14:tracePt t="89321" x="4826000" y="1174750"/>
          <p14:tracePt t="89326" x="4857750" y="1174750"/>
          <p14:tracePt t="89341" x="4883150" y="1174750"/>
          <p14:tracePt t="89358" x="4895850" y="1174750"/>
          <p14:tracePt t="89374" x="4908550" y="1174750"/>
          <p14:tracePt t="89392" x="4921250" y="1181100"/>
          <p14:tracePt t="89396" x="4927600" y="1187450"/>
          <p14:tracePt t="89408" x="4940300" y="1187450"/>
          <p14:tracePt t="89424" x="4991100" y="1193800"/>
          <p14:tracePt t="89441" x="5048250" y="1193800"/>
          <p14:tracePt t="89457" x="5118100" y="1187450"/>
          <p14:tracePt t="89474" x="5156200" y="1181100"/>
          <p14:tracePt t="89492" x="5213350" y="1174750"/>
          <p14:tracePt t="89508" x="5251450" y="1168400"/>
          <p14:tracePt t="89524" x="5289550" y="1168400"/>
          <p14:tracePt t="89676" x="5295900" y="1168400"/>
          <p14:tracePt t="89693" x="5295900" y="1174750"/>
          <p14:tracePt t="89725" x="5302250" y="1181100"/>
          <p14:tracePt t="89741" x="5314950" y="1181100"/>
          <p14:tracePt t="89758" x="5340350" y="1181100"/>
          <p14:tracePt t="89775" x="5372100" y="1181100"/>
          <p14:tracePt t="89791" x="5416550" y="1168400"/>
          <p14:tracePt t="89808" x="5467350" y="1155700"/>
          <p14:tracePt t="89825" x="5518150" y="1149350"/>
          <p14:tracePt t="89842" x="5562600" y="1143000"/>
          <p14:tracePt t="89858" x="5594350" y="1143000"/>
          <p14:tracePt t="89875" x="5607050" y="1143000"/>
          <p14:tracePt t="90075" x="5607050" y="1149350"/>
          <p14:tracePt t="90092" x="5613400" y="1155700"/>
          <p14:tracePt t="90108" x="5619750" y="1168400"/>
          <p14:tracePt t="90125" x="5626100" y="1181100"/>
          <p14:tracePt t="90142" x="5645150" y="1200150"/>
          <p14:tracePt t="90158" x="5657850" y="1219200"/>
          <p14:tracePt t="90176" x="5676900" y="1231900"/>
          <p14:tracePt t="90192" x="5695950" y="1250950"/>
          <p14:tracePt t="90210" x="5721350" y="1270000"/>
          <p14:tracePt t="90225" x="5734050" y="1276350"/>
          <p14:tracePt t="90680" x="5734050" y="1263650"/>
          <p14:tracePt t="90687" x="5734050" y="1250950"/>
          <p14:tracePt t="90693" x="5734050" y="1225550"/>
          <p14:tracePt t="90709" x="5740400" y="1174750"/>
          <p14:tracePt t="90726" x="5721350" y="1098550"/>
          <p14:tracePt t="90742" x="5708650" y="1041400"/>
          <p14:tracePt t="90758" x="5695950" y="984250"/>
          <p14:tracePt t="90776" x="5683250" y="958850"/>
          <p14:tracePt t="90792" x="5676900" y="946150"/>
          <p14:tracePt t="90896" x="5670550" y="952500"/>
          <p14:tracePt t="90904" x="5670550" y="965200"/>
          <p14:tracePt t="90913" x="5664200" y="965200"/>
          <p14:tracePt t="90926" x="5664200" y="971550"/>
          <p14:tracePt t="90942" x="5657850" y="990600"/>
          <p14:tracePt t="90960" x="5657850" y="996950"/>
          <p14:tracePt t="90977" x="5657850" y="1003300"/>
          <p14:tracePt t="90993" x="5657850" y="1009650"/>
          <p14:tracePt t="91009" x="5657850" y="1016000"/>
          <p14:tracePt t="91025" x="5657850" y="1022350"/>
          <p14:tracePt t="91042" x="5657850" y="1035050"/>
          <p14:tracePt t="91059" x="5664200" y="1047750"/>
          <p14:tracePt t="91075" x="5676900" y="1073150"/>
          <p14:tracePt t="91093" x="5689600" y="1092200"/>
          <p14:tracePt t="91109" x="5702300" y="1117600"/>
          <p14:tracePt t="91125" x="5715000" y="1136650"/>
          <p14:tracePt t="91142" x="5746750" y="1174750"/>
          <p14:tracePt t="91161" x="5791200" y="1231900"/>
          <p14:tracePt t="91175" x="5797550" y="1244600"/>
          <p14:tracePt t="91193" x="5791200" y="1308100"/>
          <p14:tracePt t="91209" x="5784850" y="1333500"/>
          <p14:tracePt t="92049" x="5778500" y="1333500"/>
          <p14:tracePt t="92057" x="5772150" y="1339850"/>
          <p14:tracePt t="92065" x="5765800" y="1339850"/>
          <p14:tracePt t="92076" x="5765800" y="1346200"/>
          <p14:tracePt t="92081" x="5759450" y="1352550"/>
          <p14:tracePt t="92093" x="5759450" y="1358900"/>
          <p14:tracePt t="92111" x="5740400" y="1358900"/>
          <p14:tracePt t="92127" x="5727700" y="1358900"/>
          <p14:tracePt t="92144" x="5721350" y="1346200"/>
          <p14:tracePt t="92161" x="5721350" y="1339850"/>
          <p14:tracePt t="92176" x="5721350" y="1333500"/>
          <p14:tracePt t="92210" x="5715000" y="1333500"/>
          <p14:tracePt t="92227" x="5708650" y="1346200"/>
          <p14:tracePt t="92243" x="5708650" y="1352550"/>
          <p14:tracePt t="92260" x="5708650" y="1365250"/>
          <p14:tracePt t="92276" x="5715000" y="1371600"/>
          <p14:tracePt t="92294" x="5721350" y="1371600"/>
          <p14:tracePt t="92331" x="5734050" y="1371600"/>
          <p14:tracePt t="92343" x="5740400" y="1371600"/>
          <p14:tracePt t="92360" x="5759450" y="1371600"/>
          <p14:tracePt t="92377" x="5803900" y="1365250"/>
          <p14:tracePt t="92395" x="5835650" y="1358900"/>
          <p14:tracePt t="92410" x="5873750" y="1358900"/>
          <p14:tracePt t="92428" x="5949950" y="1358900"/>
          <p14:tracePt t="92443" x="5994400" y="1371600"/>
          <p14:tracePt t="92460" x="6070600" y="1390650"/>
          <p14:tracePt t="92476" x="6134100" y="1397000"/>
          <p14:tracePt t="92493" x="6184900" y="1403350"/>
          <p14:tracePt t="92510" x="6216650" y="1403350"/>
          <p14:tracePt t="92526" x="6254750" y="1403350"/>
          <p14:tracePt t="92543" x="6362700" y="1409700"/>
          <p14:tracePt t="92560" x="6502400" y="1428750"/>
          <p14:tracePt t="92576" x="6699250" y="1460500"/>
          <p14:tracePt t="92593" x="6858000" y="1485900"/>
          <p14:tracePt t="92611" x="7016750" y="1511300"/>
          <p14:tracePt t="92627" x="7219950" y="1530350"/>
          <p14:tracePt t="92643" x="7359650" y="1536700"/>
          <p14:tracePt t="92662" x="7575550" y="1543050"/>
          <p14:tracePt t="92676" x="7861300" y="1562100"/>
          <p14:tracePt t="92693" x="8121650" y="1568450"/>
          <p14:tracePt t="92711" x="8420100" y="1574800"/>
          <p14:tracePt t="92727" x="8610600" y="1568450"/>
          <p14:tracePt t="92743" x="8769350" y="1536700"/>
          <p14:tracePt t="92760" x="8883650" y="1492250"/>
          <p14:tracePt t="92777" x="8953500" y="1435100"/>
          <p14:tracePt t="92795" x="8991600" y="1384300"/>
          <p14:tracePt t="92810" x="9023350" y="1327150"/>
          <p14:tracePt t="92827" x="9042400" y="1244600"/>
          <p14:tracePt t="92844" x="9048750" y="1193800"/>
          <p14:tracePt t="92861" x="9042400" y="1085850"/>
          <p14:tracePt t="92877" x="9029700" y="1028700"/>
          <p14:tracePt t="92895" x="9010650" y="996950"/>
          <p14:tracePt t="92911" x="8997950" y="971550"/>
          <p14:tracePt t="92927" x="8959850" y="946150"/>
          <p14:tracePt t="92943" x="8915400" y="927100"/>
          <p14:tracePt t="92960" x="8845550" y="908050"/>
          <p14:tracePt t="92977" x="8763000" y="876300"/>
          <p14:tracePt t="92994" x="8667750" y="850900"/>
          <p14:tracePt t="93010" x="8559800" y="825500"/>
          <p14:tracePt t="93027" x="8439150" y="800100"/>
          <p14:tracePt t="93044" x="8324850" y="781050"/>
          <p14:tracePt t="93061" x="8242300" y="774700"/>
          <p14:tracePt t="93077" x="8166100" y="774700"/>
          <p14:tracePt t="93094" x="8064500" y="774700"/>
          <p14:tracePt t="93111" x="8013700" y="774700"/>
          <p14:tracePt t="93127" x="7943850" y="781050"/>
          <p14:tracePt t="93146" x="7861300" y="793750"/>
          <p14:tracePt t="93160" x="7727950" y="819150"/>
          <p14:tracePt t="93177" x="7550150" y="850900"/>
          <p14:tracePt t="93194" x="7404100" y="876300"/>
          <p14:tracePt t="93211" x="7270750" y="901700"/>
          <p14:tracePt t="93227" x="7099300" y="933450"/>
          <p14:tracePt t="93244" x="6997700" y="952500"/>
          <p14:tracePt t="93262" x="6908800" y="958850"/>
          <p14:tracePt t="93277" x="6826250" y="971550"/>
          <p14:tracePt t="93294" x="6750050" y="1003300"/>
          <p14:tracePt t="93296" x="6699250" y="1035050"/>
          <p14:tracePt t="93311" x="6635750" y="1073150"/>
          <p14:tracePt t="93327" x="6578600" y="1117600"/>
          <p14:tracePt t="93344" x="6502400" y="1181100"/>
          <p14:tracePt t="93360" x="6438900" y="1270000"/>
          <p14:tracePt t="93378" x="6413500" y="1327150"/>
          <p14:tracePt t="93394" x="6388100" y="1409700"/>
          <p14:tracePt t="93413" x="6381750" y="1492250"/>
          <p14:tracePt t="93427" x="6381750" y="1543050"/>
          <p14:tracePt t="93444" x="6388100" y="1600200"/>
          <p14:tracePt t="93461" x="6407150" y="1625600"/>
          <p14:tracePt t="93477" x="6445250" y="1657350"/>
          <p14:tracePt t="93495" x="6464300" y="1670050"/>
          <p14:tracePt t="93511" x="6489700" y="1670050"/>
          <p14:tracePt t="93515" x="6496050" y="1670050"/>
          <p14:tracePt t="93528" x="6502400" y="1670050"/>
          <p14:tracePt t="93544" x="6515100" y="1670050"/>
          <p14:tracePt t="93561" x="6521450" y="1670050"/>
          <p14:tracePt t="93636" x="6527800" y="1670050"/>
          <p14:tracePt t="93668" x="6534150" y="1670050"/>
          <p14:tracePt t="93853" x="6521450" y="1663700"/>
          <p14:tracePt t="93864" x="6508750" y="1657350"/>
          <p14:tracePt t="93873" x="6489700" y="1651000"/>
          <p14:tracePt t="93883" x="6470650" y="1638300"/>
          <p14:tracePt t="93886" x="6445250" y="1625600"/>
          <p14:tracePt t="93894" x="6419850" y="1606550"/>
          <p14:tracePt t="93911" x="6343650" y="1568450"/>
          <p14:tracePt t="93928" x="6254750" y="1517650"/>
          <p14:tracePt t="93945" x="6165850" y="1473200"/>
          <p14:tracePt t="93961" x="6064250" y="1422400"/>
          <p14:tracePt t="93978" x="5994400" y="1390650"/>
          <p14:tracePt t="93995" x="5924550" y="1365250"/>
          <p14:tracePt t="93999" x="5867400" y="1352550"/>
          <p14:tracePt t="94012" x="5829300" y="1339850"/>
          <p14:tracePt t="94030" x="5683250" y="1301750"/>
          <p14:tracePt t="94045" x="5607050" y="1276350"/>
          <p14:tracePt t="94062" x="5530850" y="1225550"/>
          <p14:tracePt t="94077" x="5448300" y="1155700"/>
          <p14:tracePt t="94095" x="5372100" y="1092200"/>
          <p14:tracePt t="94113" x="5264150" y="990600"/>
          <p14:tracePt t="94131" x="5187950" y="908050"/>
          <p14:tracePt t="94134" x="5137150" y="844550"/>
          <p14:tracePt t="94145" x="5099050" y="787400"/>
          <p14:tracePt t="94161" x="5067300" y="717550"/>
          <p14:tracePt t="94178" x="5067300" y="685800"/>
          <p14:tracePt t="94195" x="5067300" y="666750"/>
          <p14:tracePt t="94211" x="5067300" y="660400"/>
          <p14:tracePt t="94255" x="5067300" y="666750"/>
          <p14:tracePt t="94263" x="5067300" y="673100"/>
          <p14:tracePt t="94279" x="5067300" y="685800"/>
          <p14:tracePt t="94295" x="5080000" y="711200"/>
          <p14:tracePt t="94312" x="5092700" y="755650"/>
          <p14:tracePt t="94328" x="5124450" y="793750"/>
          <p14:tracePt t="94345" x="5187950" y="844550"/>
          <p14:tracePt t="94362" x="5264150" y="882650"/>
          <p14:tracePt t="94379" x="5378450" y="908050"/>
          <p14:tracePt t="94395" x="5486400" y="914400"/>
          <p14:tracePt t="94412" x="5600700" y="920750"/>
          <p14:tracePt t="94428" x="5759450" y="914400"/>
          <p14:tracePt t="94445" x="5892800" y="908050"/>
          <p14:tracePt t="94461" x="6083300" y="876300"/>
          <p14:tracePt t="94478" x="6203950" y="850900"/>
          <p14:tracePt t="94495" x="6318250" y="825500"/>
          <p14:tracePt t="94512" x="6426200" y="787400"/>
          <p14:tracePt t="94514" x="6477000" y="768350"/>
          <p14:tracePt t="94528" x="6559550" y="723900"/>
          <p14:tracePt t="94545" x="6610350" y="685800"/>
          <p14:tracePt t="94563" x="6623050" y="666750"/>
          <p14:tracePt t="94578" x="6635750" y="647700"/>
          <p14:tracePt t="94595" x="6635750" y="641350"/>
          <p14:tracePt t="94612" x="6629400" y="628650"/>
          <p14:tracePt t="94628" x="6610350" y="615950"/>
          <p14:tracePt t="94645" x="6565900" y="596900"/>
          <p14:tracePt t="94662" x="6502400" y="571500"/>
          <p14:tracePt t="94678" x="6419850" y="539750"/>
          <p14:tracePt t="94697" x="6324600" y="508000"/>
          <p14:tracePt t="94711" x="6210300" y="469900"/>
          <p14:tracePt t="94728" x="6096000" y="444500"/>
          <p14:tracePt t="94745" x="5981700" y="431800"/>
          <p14:tracePt t="94748" x="5937250" y="425450"/>
          <p14:tracePt t="94762" x="5892800" y="425450"/>
          <p14:tracePt t="94765" x="5810250" y="425450"/>
          <p14:tracePt t="94779" x="5715000" y="425450"/>
          <p14:tracePt t="94796" x="5588000" y="438150"/>
          <p14:tracePt t="94812" x="5461000" y="457200"/>
          <p14:tracePt t="94829" x="5384800" y="469900"/>
          <p14:tracePt t="94845" x="5340350" y="482600"/>
          <p14:tracePt t="94862" x="5314950" y="488950"/>
          <p14:tracePt t="94878" x="5302250" y="501650"/>
          <p14:tracePt t="94896" x="5276850" y="533400"/>
          <p14:tracePt t="94912" x="5232400" y="577850"/>
          <p14:tracePt t="94929" x="5194300" y="615950"/>
          <p14:tracePt t="94947" x="5130800" y="704850"/>
          <p14:tracePt t="94962" x="5130800" y="717550"/>
          <p14:tracePt t="94963" x="5124450" y="742950"/>
          <p14:tracePt t="94981" x="5124450" y="774700"/>
          <p14:tracePt t="94996" x="5137150" y="787400"/>
          <p14:tracePt t="95013" x="5200650" y="812800"/>
          <p14:tracePt t="95029" x="5245100" y="819150"/>
          <p14:tracePt t="95032" x="5276850" y="819150"/>
          <p14:tracePt t="95046" x="5391150" y="825500"/>
          <p14:tracePt t="95062" x="5499100" y="825500"/>
          <p14:tracePt t="95078" x="5651500" y="831850"/>
          <p14:tracePt t="95096" x="5848350" y="838200"/>
          <p14:tracePt t="95112" x="6076950" y="850900"/>
          <p14:tracePt t="95129" x="6261100" y="857250"/>
          <p14:tracePt t="95145" x="6426200" y="857250"/>
          <p14:tracePt t="95164" x="6540500" y="838200"/>
          <p14:tracePt t="95179" x="6610350" y="812800"/>
          <p14:tracePt t="95196" x="6635750" y="793750"/>
          <p14:tracePt t="95212" x="6648450" y="787400"/>
          <p14:tracePt t="95229" x="6680200" y="755650"/>
          <p14:tracePt t="95245" x="6692900" y="736600"/>
          <p14:tracePt t="95263" x="6711950" y="717550"/>
          <p14:tracePt t="95279" x="6718300" y="704850"/>
          <p14:tracePt t="95297" x="6718300" y="698500"/>
          <p14:tracePt t="95329" x="6718300" y="692150"/>
          <p14:tracePt t="95379" x="6718300" y="685800"/>
          <p14:tracePt t="95396" x="6711950" y="685800"/>
          <p14:tracePt t="95430" x="6705600" y="685800"/>
          <p14:tracePt t="95446" x="6699250" y="679450"/>
          <p14:tracePt t="95462" x="6661150" y="673100"/>
          <p14:tracePt t="95480" x="6635750" y="660400"/>
          <p14:tracePt t="95496" x="6623050" y="660400"/>
          <p14:tracePt t="95512" x="6610350" y="654050"/>
          <p14:tracePt t="95529" x="6604000" y="654050"/>
          <p14:tracePt t="95611" x="6597650" y="654050"/>
          <p14:tracePt t="95618" x="6565900" y="654050"/>
          <p14:tracePt t="95632" x="6553200" y="654050"/>
          <p14:tracePt t="95646" x="6521450" y="660400"/>
          <p14:tracePt t="95663" x="6483350" y="673100"/>
          <p14:tracePt t="95679" x="6445250" y="673100"/>
          <p14:tracePt t="95696" x="6388100" y="679450"/>
          <p14:tracePt t="95713" x="6362700" y="679450"/>
          <p14:tracePt t="95730" x="6343650" y="679450"/>
          <p14:tracePt t="95748" x="6299200" y="685800"/>
          <p14:tracePt t="95763" x="6229350" y="692150"/>
          <p14:tracePt t="95779" x="6172200" y="698500"/>
          <p14:tracePt t="95796" x="6083300" y="711200"/>
          <p14:tracePt t="95813" x="6032500" y="717550"/>
          <p14:tracePt t="95829" x="6000750" y="723900"/>
          <p14:tracePt t="95846" x="5969000" y="736600"/>
          <p14:tracePt t="95862" x="5949950" y="742950"/>
          <p14:tracePt t="95880" x="5930900" y="749300"/>
          <p14:tracePt t="95896" x="5911850" y="762000"/>
          <p14:tracePt t="95913" x="5899150" y="768350"/>
          <p14:tracePt t="95930" x="5892800" y="768350"/>
          <p14:tracePt t="95980" x="5892800" y="774700"/>
          <p14:tracePt t="95996" x="5899150" y="781050"/>
          <p14:tracePt t="96002" x="5905500" y="787400"/>
          <p14:tracePt t="96013" x="5924550" y="793750"/>
          <p14:tracePt t="96031" x="5937250" y="800100"/>
          <p14:tracePt t="96046" x="5975350" y="800100"/>
          <p14:tracePt t="96064" x="6057900" y="806450"/>
          <p14:tracePt t="96080" x="6254750" y="812800"/>
          <p14:tracePt t="96096" x="6483350" y="812800"/>
          <p14:tracePt t="96113" x="6699250" y="812800"/>
          <p14:tracePt t="96130" x="6908800" y="812800"/>
          <p14:tracePt t="96146" x="7042150" y="812800"/>
          <p14:tracePt t="96162" x="7124700" y="800100"/>
          <p14:tracePt t="96180" x="7137400" y="787400"/>
          <p14:tracePt t="96197" x="7143750" y="742950"/>
          <p14:tracePt t="96214" x="7143750" y="711200"/>
          <p14:tracePt t="96230" x="7137400" y="673100"/>
          <p14:tracePt t="96246" x="7137400" y="635000"/>
          <p14:tracePt t="96263" x="7137400" y="603250"/>
          <p14:tracePt t="96280" x="7137400" y="577850"/>
          <p14:tracePt t="96296" x="7137400" y="571500"/>
          <p14:tracePt t="96313" x="7131050" y="565150"/>
          <p14:tracePt t="96318" x="7124700" y="565150"/>
          <p14:tracePt t="96330" x="7105650" y="558800"/>
          <p14:tracePt t="96347" x="7035800" y="558800"/>
          <p14:tracePt t="96365" x="6940550" y="558800"/>
          <p14:tracePt t="96380" x="6826250" y="558800"/>
          <p14:tracePt t="96396" x="6686550" y="571500"/>
          <p14:tracePt t="96413" x="6578600" y="577850"/>
          <p14:tracePt t="96416" x="6527800" y="584200"/>
          <p14:tracePt t="96430" x="6489700" y="590550"/>
          <p14:tracePt t="96433" x="6457950" y="590550"/>
          <p14:tracePt t="96447" x="6413500" y="596900"/>
          <p14:tracePt t="96464" x="6375400" y="615950"/>
          <p14:tracePt t="96479" x="6343650" y="641350"/>
          <p14:tracePt t="96497" x="6318250" y="654050"/>
          <p14:tracePt t="96513" x="6311900" y="673100"/>
          <p14:tracePt t="96530" x="6305550" y="704850"/>
          <p14:tracePt t="96547" x="6305550" y="749300"/>
          <p14:tracePt t="96565" x="6311900" y="787400"/>
          <p14:tracePt t="96567" x="6324600" y="819150"/>
          <p14:tracePt t="96580" x="6337300" y="838200"/>
          <p14:tracePt t="96597" x="6375400" y="876300"/>
          <p14:tracePt t="96613" x="6438900" y="901700"/>
          <p14:tracePt t="96631" x="6604000" y="927100"/>
          <p14:tracePt t="96647" x="6826250" y="946150"/>
          <p14:tracePt t="96663" x="7029450" y="952500"/>
          <p14:tracePt t="96666" x="7156450" y="952500"/>
          <p14:tracePt t="96681" x="7359650" y="952500"/>
          <p14:tracePt t="96698" x="7543800" y="939800"/>
          <p14:tracePt t="96714" x="7632700" y="920750"/>
          <p14:tracePt t="96730" x="7639050" y="914400"/>
          <p14:tracePt t="96747" x="7639050" y="901700"/>
          <p14:tracePt t="96763" x="7626350" y="876300"/>
          <p14:tracePt t="96780" x="7620000" y="869950"/>
          <p14:tracePt t="96797" x="7613650" y="857250"/>
          <p14:tracePt t="96813" x="7607300" y="857250"/>
          <p14:tracePt t="96830" x="7607300" y="850900"/>
          <p14:tracePt t="96847" x="7600950" y="850900"/>
          <p14:tracePt t="96864" x="7588250" y="850900"/>
          <p14:tracePt t="96866" x="7575550" y="857250"/>
          <p14:tracePt t="96883" x="7550150" y="869950"/>
          <p14:tracePt t="96898" x="7512050" y="889000"/>
          <p14:tracePt t="96914" x="7467600" y="908050"/>
          <p14:tracePt t="96931" x="7423150" y="933450"/>
          <p14:tracePt t="96947" x="7378700" y="958850"/>
          <p14:tracePt t="96963" x="7327900" y="990600"/>
          <p14:tracePt t="96980" x="7277100" y="1016000"/>
          <p14:tracePt t="96997" x="7207250" y="1054100"/>
          <p14:tracePt t="97014" x="7150100" y="1079500"/>
          <p14:tracePt t="97030" x="7080250" y="1098550"/>
          <p14:tracePt t="97047" x="6978650" y="1130300"/>
          <p14:tracePt t="97064" x="6889750" y="1149350"/>
          <p14:tracePt t="97083" x="6743700" y="1187450"/>
          <p14:tracePt t="97097" x="6654800" y="1200150"/>
          <p14:tracePt t="97114" x="6515100" y="1238250"/>
          <p14:tracePt t="97131" x="6229350" y="1358900"/>
          <p14:tracePt t="97147" x="6140450" y="1403350"/>
          <p14:tracePt t="97166" x="5861050" y="1524000"/>
          <p14:tracePt t="97181" x="5670550" y="1587500"/>
          <p14:tracePt t="97198" x="5486400" y="1625600"/>
          <p14:tracePt t="97214" x="5327650" y="1631950"/>
          <p14:tracePt t="97233" x="5187950" y="1600200"/>
          <p14:tracePt t="97247" x="5086350" y="1555750"/>
          <p14:tracePt t="97264" x="5003800" y="1511300"/>
          <p14:tracePt t="97280" x="4933950" y="1485900"/>
          <p14:tracePt t="97298" x="4838700" y="1466850"/>
          <p14:tracePt t="97314" x="4705350" y="1460500"/>
          <p14:tracePt t="97331" x="4508500" y="1460500"/>
          <p14:tracePt t="97348" x="4311650" y="1460500"/>
          <p14:tracePt t="97364" x="4108450" y="1454150"/>
          <p14:tracePt t="97381" x="3803650" y="1447800"/>
          <p14:tracePt t="97398" x="3619500" y="1447800"/>
          <p14:tracePt t="97416" x="3371850" y="1473200"/>
          <p14:tracePt t="97431" x="3003550" y="1511300"/>
          <p14:tracePt t="97447" x="2590800" y="1536700"/>
          <p14:tracePt t="97466" x="2165350" y="1555750"/>
          <p14:tracePt t="97483" x="1803400" y="1574800"/>
          <p14:tracePt t="97498" x="1511300" y="1606550"/>
          <p14:tracePt t="97514" x="1333500" y="1631950"/>
          <p14:tracePt t="97531" x="1162050" y="1638300"/>
          <p14:tracePt t="97548" x="977900" y="1638300"/>
          <p14:tracePt t="97551" x="908050" y="1625600"/>
          <p14:tracePt t="97564" x="838200" y="1612900"/>
          <p14:tracePt t="97581" x="698500" y="1568450"/>
          <p14:tracePt t="97598" x="558800" y="1511300"/>
          <p14:tracePt t="97614" x="393700" y="1422400"/>
          <p14:tracePt t="97631" x="285750" y="1352550"/>
          <p14:tracePt t="97649" x="222250" y="1314450"/>
          <p14:tracePt t="97664" x="184150" y="1282700"/>
          <p14:tracePt t="97681" x="177800" y="1263650"/>
          <p14:tracePt t="97698" x="177800" y="1238250"/>
          <p14:tracePt t="97714" x="184150" y="1219200"/>
          <p14:tracePt t="97731" x="196850" y="1187450"/>
          <p14:tracePt t="97748" x="209550" y="1149350"/>
          <p14:tracePt t="97764" x="215900" y="1117600"/>
          <p14:tracePt t="97781" x="228600" y="1079500"/>
          <p14:tracePt t="97797" x="247650" y="1047750"/>
          <p14:tracePt t="97814" x="266700" y="1022350"/>
          <p14:tracePt t="97831" x="292100" y="996950"/>
          <p14:tracePt t="97848" x="323850" y="977900"/>
          <p14:tracePt t="97850" x="349250" y="971550"/>
          <p14:tracePt t="97864" x="374650" y="958850"/>
          <p14:tracePt t="97944" x="374650" y="965200"/>
          <p14:tracePt t="97965" x="374650" y="977900"/>
          <p14:tracePt t="97982" x="374650" y="990600"/>
          <p14:tracePt t="97998" x="381000" y="1009650"/>
          <p14:tracePt t="98014" x="400050" y="1022350"/>
          <p14:tracePt t="98031" x="425450" y="1041400"/>
          <p14:tracePt t="98048" x="469900" y="1047750"/>
          <p14:tracePt t="98064" x="501650" y="1047750"/>
          <p14:tracePt t="98081" x="533400" y="1047750"/>
          <p14:tracePt t="98098" x="565150" y="1047750"/>
          <p14:tracePt t="98115" x="596900" y="1047750"/>
          <p14:tracePt t="98131" x="622300" y="1047750"/>
          <p14:tracePt t="98148" x="647700" y="1047750"/>
          <p14:tracePt t="98165" x="685800" y="1047750"/>
          <p14:tracePt t="98181" x="742950" y="1047750"/>
          <p14:tracePt t="98184" x="787400" y="1047750"/>
          <p14:tracePt t="98198" x="819150" y="1047750"/>
          <p14:tracePt t="98215" x="1022350" y="1060450"/>
          <p14:tracePt t="98234" x="1117600" y="1066800"/>
          <p14:tracePt t="98248" x="1155700" y="1066800"/>
          <p14:tracePt t="98282" x="1162050" y="1060450"/>
          <p14:tracePt t="98301" x="1162050" y="1054100"/>
          <p14:tracePt t="98382" x="1168400" y="1054100"/>
          <p14:tracePt t="98390" x="1174750" y="1054100"/>
          <p14:tracePt t="98400" x="1181100" y="1047750"/>
          <p14:tracePt t="98415" x="1193800" y="1047750"/>
          <p14:tracePt t="98433" x="1200150" y="1041400"/>
          <p14:tracePt t="98448" x="1212850" y="1035050"/>
          <p14:tracePt t="98465" x="1225550" y="1035050"/>
          <p14:tracePt t="98484" x="1244600" y="1028700"/>
          <p14:tracePt t="98499" x="1263650" y="1016000"/>
          <p14:tracePt t="98515" x="1276350" y="1009650"/>
          <p14:tracePt t="98532" x="1289050" y="1003300"/>
          <p14:tracePt t="98550" x="1289050" y="996950"/>
          <p14:tracePt t="98565" x="1295400" y="996950"/>
          <p14:tracePt t="98567" x="1295400" y="990600"/>
          <p14:tracePt t="98602" x="1282700" y="977900"/>
          <p14:tracePt t="98615" x="1257300" y="958850"/>
          <p14:tracePt t="98631" x="1225550" y="933450"/>
          <p14:tracePt t="98648" x="1200150" y="920750"/>
          <p14:tracePt t="98665" x="1162050" y="895350"/>
          <p14:tracePt t="98682" x="1117600" y="882650"/>
          <p14:tracePt t="98700" x="1092200" y="869950"/>
          <p14:tracePt t="98715" x="1041400" y="863600"/>
          <p14:tracePt t="98732" x="1003300" y="863600"/>
          <p14:tracePt t="98749" x="965200" y="863600"/>
          <p14:tracePt t="98766" x="939800" y="863600"/>
          <p14:tracePt t="98782" x="920750" y="863600"/>
          <p14:tracePt t="98784" x="908050" y="863600"/>
          <p14:tracePt t="98798" x="882650" y="869950"/>
          <p14:tracePt t="98815" x="876300" y="876300"/>
          <p14:tracePt t="98832" x="844550" y="889000"/>
          <p14:tracePt t="98849" x="812800" y="895350"/>
          <p14:tracePt t="98866" x="774700" y="908050"/>
          <p14:tracePt t="98882" x="755650" y="920750"/>
          <p14:tracePt t="98899" x="749300" y="927100"/>
          <p14:tracePt t="98915" x="749300" y="933450"/>
          <p14:tracePt t="98932" x="749300" y="939800"/>
          <p14:tracePt t="98949" x="749300" y="946150"/>
          <p14:tracePt t="98965" x="768350" y="977900"/>
          <p14:tracePt t="98982" x="793750" y="1009650"/>
          <p14:tracePt t="98998" x="838200" y="1041400"/>
          <p14:tracePt t="99016" x="869950" y="1054100"/>
          <p14:tracePt t="99019" x="882650" y="1060450"/>
          <p14:tracePt t="99033" x="927100" y="1073150"/>
          <p14:tracePt t="99049" x="958850" y="1079500"/>
          <p14:tracePt t="99065" x="990600" y="1079500"/>
          <p14:tracePt t="99082" x="1054100" y="1079500"/>
          <p14:tracePt t="99100" x="1111250" y="1079500"/>
          <p14:tracePt t="99115" x="1181100" y="1079500"/>
          <p14:tracePt t="99132" x="1250950" y="1079500"/>
          <p14:tracePt t="99150" x="1333500" y="1066800"/>
          <p14:tracePt t="99165" x="1358900" y="1060450"/>
          <p14:tracePt t="99182" x="1377950" y="1054100"/>
          <p14:tracePt t="99199" x="1397000" y="1047750"/>
          <p14:tracePt t="99216" x="1447800" y="1035050"/>
          <p14:tracePt t="99233" x="1492250" y="1016000"/>
          <p14:tracePt t="99249" x="1536700" y="990600"/>
          <p14:tracePt t="99252" x="1562100" y="977900"/>
          <p14:tracePt t="99266" x="1574800" y="965200"/>
          <p14:tracePt t="99283" x="1581150" y="952500"/>
          <p14:tracePt t="99299" x="1581150" y="946150"/>
          <p14:tracePt t="99317" x="1574800" y="939800"/>
          <p14:tracePt t="99332" x="1549400" y="933450"/>
          <p14:tracePt t="99349" x="1517650" y="927100"/>
          <p14:tracePt t="99366" x="1479550" y="927100"/>
          <p14:tracePt t="99382" x="1428750" y="920750"/>
          <p14:tracePt t="99399" x="1377950" y="908050"/>
          <p14:tracePt t="99415" x="1352550" y="901700"/>
          <p14:tracePt t="99432" x="1327150" y="889000"/>
          <p14:tracePt t="99449" x="1314450" y="882650"/>
          <p14:tracePt t="99466" x="1289050" y="882650"/>
          <p14:tracePt t="99483" x="1250950" y="882650"/>
          <p14:tracePt t="99500" x="1219200" y="882650"/>
          <p14:tracePt t="99516" x="1193800" y="889000"/>
          <p14:tracePt t="99518" x="1162050" y="895350"/>
          <p14:tracePt t="99533" x="1143000" y="901700"/>
          <p14:tracePt t="99535" x="1123950" y="901700"/>
          <p14:tracePt t="99550" x="1092200" y="901700"/>
          <p14:tracePt t="99566" x="1041400" y="908050"/>
          <p14:tracePt t="99582" x="1009650" y="908050"/>
          <p14:tracePt t="99599" x="977900" y="914400"/>
          <p14:tracePt t="99616" x="952500" y="920750"/>
          <p14:tracePt t="99634" x="927100" y="933450"/>
          <p14:tracePt t="99649" x="914400" y="946150"/>
          <p14:tracePt t="99666" x="901700" y="958850"/>
          <p14:tracePt t="99682" x="882650" y="996950"/>
          <p14:tracePt t="99701" x="876300" y="1035050"/>
          <p14:tracePt t="99705" x="869950" y="1060450"/>
          <p14:tracePt t="99716" x="863600" y="1079500"/>
          <p14:tracePt t="99733" x="863600" y="1098550"/>
          <p14:tracePt t="99750" x="863600" y="1123950"/>
          <p14:tracePt t="99766" x="863600" y="1136650"/>
          <p14:tracePt t="99782" x="863600" y="1143000"/>
          <p14:tracePt t="99800" x="882650" y="1149350"/>
          <p14:tracePt t="99816" x="933450" y="1162050"/>
          <p14:tracePt t="99833" x="1016000" y="1174750"/>
          <p14:tracePt t="99850" x="1098550" y="1181100"/>
          <p14:tracePt t="99866" x="1200150" y="1181100"/>
          <p14:tracePt t="99883" x="1270000" y="1181100"/>
          <p14:tracePt t="99899" x="1327150" y="1162050"/>
          <p14:tracePt t="99916" x="1384300" y="1143000"/>
          <p14:tracePt t="99934" x="1435100" y="1117600"/>
          <p14:tracePt t="99949" x="1473200" y="1098550"/>
          <p14:tracePt t="99966" x="1504950" y="1079500"/>
          <p14:tracePt t="99983" x="1517650" y="1066800"/>
          <p14:tracePt t="99986" x="1524000" y="1060450"/>
          <p14:tracePt t="100016" x="1530350" y="1054100"/>
          <p14:tracePt t="100033" x="1530350" y="1047750"/>
          <p14:tracePt t="100052" x="1530350" y="1041400"/>
          <p14:tracePt t="100069" x="1530350" y="1016000"/>
          <p14:tracePt t="100083" x="1524000" y="984250"/>
          <p14:tracePt t="100100" x="1511300" y="952500"/>
          <p14:tracePt t="100116" x="1504950" y="927100"/>
          <p14:tracePt t="100133" x="1504950" y="920750"/>
          <p14:tracePt t="100228" x="1498600" y="920750"/>
          <p14:tracePt t="100244" x="1492250" y="920750"/>
          <p14:tracePt t="100262" x="1485900" y="920750"/>
          <p14:tracePt t="100268" x="1485900" y="927100"/>
          <p14:tracePt t="100284" x="1479550" y="939800"/>
          <p14:tracePt t="100300" x="1473200" y="996950"/>
          <p14:tracePt t="100317" x="1536700" y="1104900"/>
          <p14:tracePt t="100333" x="1720850" y="1231900"/>
          <p14:tracePt t="100350" x="1930400" y="1339850"/>
          <p14:tracePt t="100367" x="2159000" y="1428750"/>
          <p14:tracePt t="100384" x="2317750" y="1466850"/>
          <p14:tracePt t="100400" x="2419350" y="1473200"/>
          <p14:tracePt t="100417" x="2432050" y="1473200"/>
          <p14:tracePt t="100422" x="2438400" y="1460500"/>
          <p14:tracePt t="100432" x="2444750" y="1447800"/>
          <p14:tracePt t="100450" x="2463800" y="1416050"/>
          <p14:tracePt t="100467" x="2482850" y="1365250"/>
          <p14:tracePt t="100483" x="2482850" y="1346200"/>
          <p14:tracePt t="100500" x="2489200" y="1314450"/>
          <p14:tracePt t="100502" x="2495550" y="1301750"/>
          <p14:tracePt t="100517" x="2501900" y="1276350"/>
          <p14:tracePt t="100534" x="2508250" y="1257300"/>
          <p14:tracePt t="100550" x="2520950" y="1231900"/>
          <p14:tracePt t="100566" x="2533650" y="1212850"/>
          <p14:tracePt t="100584" x="2546350" y="1187450"/>
          <p14:tracePt t="100600" x="2559050" y="1162050"/>
          <p14:tracePt t="100618" x="2565400" y="1136650"/>
          <p14:tracePt t="100634" x="2565400" y="1117600"/>
          <p14:tracePt t="100650" x="2559050" y="1098550"/>
          <p14:tracePt t="100667" x="2546350" y="1085850"/>
          <p14:tracePt t="100684" x="2501900" y="1073150"/>
          <p14:tracePt t="100687" x="2489200" y="1066800"/>
          <p14:tracePt t="100700" x="2400300" y="1066800"/>
          <p14:tracePt t="100717" x="2317750" y="1066800"/>
          <p14:tracePt t="100733" x="2228850" y="1085850"/>
          <p14:tracePt t="100750" x="2127250" y="1111250"/>
          <p14:tracePt t="100767" x="2019300" y="1136650"/>
          <p14:tracePt t="100785" x="1911350" y="1162050"/>
          <p14:tracePt t="100800" x="1784350" y="1193800"/>
          <p14:tracePt t="100817" x="1644650" y="1219200"/>
          <p14:tracePt t="100834" x="1479550" y="1257300"/>
          <p14:tracePt t="100851" x="1390650" y="1276350"/>
          <p14:tracePt t="100867" x="1333500" y="1308100"/>
          <p14:tracePt t="100884" x="1308100" y="1352550"/>
          <p14:tracePt t="100901" x="1282700" y="1397000"/>
          <p14:tracePt t="100917" x="1250950" y="1473200"/>
          <p14:tracePt t="100919" x="1244600" y="1517650"/>
          <p14:tracePt t="100934" x="1238250" y="1543050"/>
          <p14:tracePt t="100950" x="1250950" y="1644650"/>
          <p14:tracePt t="100969" x="1339850" y="1784350"/>
          <p14:tracePt t="100984" x="1403350" y="1847850"/>
          <p14:tracePt t="101000" x="1492250" y="1905000"/>
          <p14:tracePt t="101017" x="1568450" y="1924050"/>
          <p14:tracePt t="101034" x="1663700" y="1930400"/>
          <p14:tracePt t="101050" x="1771650" y="1930400"/>
          <p14:tracePt t="101070" x="1898650" y="1917700"/>
          <p14:tracePt t="101083" x="2000250" y="1879600"/>
          <p14:tracePt t="101100" x="2070100" y="1841500"/>
          <p14:tracePt t="101117" x="2178050" y="1758950"/>
          <p14:tracePt t="101134" x="2273300" y="1689100"/>
          <p14:tracePt t="101151" x="2400300" y="1574800"/>
          <p14:tracePt t="101167" x="2470150" y="1485900"/>
          <p14:tracePt t="101184" x="2514600" y="1358900"/>
          <p14:tracePt t="101201" x="2495550" y="1200150"/>
          <p14:tracePt t="101218" x="2432050" y="1085850"/>
          <p14:tracePt t="101234" x="2362200" y="996950"/>
          <p14:tracePt t="101251" x="2292350" y="920750"/>
          <p14:tracePt t="101267" x="2235200" y="863600"/>
          <p14:tracePt t="101284" x="2190750" y="844550"/>
          <p14:tracePt t="101301" x="2146300" y="831850"/>
          <p14:tracePt t="101320" x="2082800" y="850900"/>
          <p14:tracePt t="101338" x="1936750" y="939800"/>
          <p14:tracePt t="101351" x="1784350" y="1022350"/>
          <p14:tracePt t="101367" x="1612900" y="1098550"/>
          <p14:tracePt t="101384" x="1479550" y="1174750"/>
          <p14:tracePt t="101401" x="1377950" y="1263650"/>
          <p14:tracePt t="101418" x="1339850" y="1352550"/>
          <p14:tracePt t="101434" x="1352550" y="1485900"/>
          <p14:tracePt t="101451" x="1416050" y="1574800"/>
          <p14:tracePt t="101468" x="1517650" y="1631950"/>
          <p14:tracePt t="101484" x="1606550" y="1663700"/>
          <p14:tracePt t="101501" x="1682750" y="1676400"/>
          <p14:tracePt t="101517" x="1752600" y="1676400"/>
          <p14:tracePt t="101534" x="1771650" y="1670050"/>
          <p14:tracePt t="101551" x="1778000" y="1657350"/>
          <p14:tracePt t="101567" x="1778000" y="1644650"/>
          <p14:tracePt t="101584" x="1778000" y="1625600"/>
          <p14:tracePt t="101601" x="1778000" y="1619250"/>
          <p14:tracePt t="101617" x="1778000" y="1612900"/>
          <p14:tracePt t="101809" x="1771650" y="1606550"/>
          <p14:tracePt t="101835" x="1765300" y="1600200"/>
          <p14:tracePt t="102195" x="1758950" y="1600200"/>
          <p14:tracePt t="102204" x="1758950" y="1606550"/>
          <p14:tracePt t="102218" x="1739900" y="1644650"/>
          <p14:tracePt t="102235" x="1720850" y="1682750"/>
          <p14:tracePt t="102252" x="1708150" y="1720850"/>
          <p14:tracePt t="102268" x="1695450" y="1752600"/>
          <p14:tracePt t="102285" x="1689100" y="1771650"/>
          <p14:tracePt t="102301" x="1682750" y="1778000"/>
          <p14:tracePt t="102373" x="1682750" y="1784350"/>
          <p14:tracePt t="102379" x="1676400" y="1790700"/>
          <p14:tracePt t="102387" x="1670050" y="1797050"/>
          <p14:tracePt t="102402" x="1651000" y="1816100"/>
          <p14:tracePt t="102420" x="1625600" y="1835150"/>
          <p14:tracePt t="102436" x="1606550" y="1854200"/>
          <p14:tracePt t="102454" x="1593850" y="1860550"/>
          <p14:tracePt t="102468" x="1587500" y="1860550"/>
          <p14:tracePt t="102485" x="1581150" y="1866900"/>
          <p14:tracePt t="102540" x="1568450" y="1873250"/>
          <p14:tracePt t="102548" x="1562100" y="1879600"/>
          <p14:tracePt t="102557" x="1530350" y="1898650"/>
          <p14:tracePt t="102569" x="1466850" y="1924050"/>
          <p14:tracePt t="102586" x="1212850" y="2012950"/>
          <p14:tracePt t="102591" x="1035050" y="2051050"/>
          <p14:tracePt t="102602" x="774700" y="2089150"/>
          <p14:tracePt t="102620" x="57150" y="2133600"/>
          <p14:tracePt t="102875" x="6350" y="2057400"/>
          <p14:tracePt t="102881" x="12700" y="2063750"/>
          <p14:tracePt t="102902" x="31750" y="2076450"/>
          <p14:tracePt t="102920" x="38100" y="2082800"/>
          <p14:tracePt t="102952" x="50800" y="2082800"/>
          <p14:tracePt t="102970" x="95250" y="2076450"/>
          <p14:tracePt t="102985" x="158750" y="2070100"/>
          <p14:tracePt t="103003" x="209550" y="2070100"/>
          <p14:tracePt t="103019" x="241300" y="2070100"/>
          <p14:tracePt t="103035" x="260350" y="2076450"/>
          <p14:tracePt t="103052" x="260350" y="2082800"/>
          <p14:tracePt t="103069" x="285750" y="2089150"/>
          <p14:tracePt t="103072" x="349250" y="2095500"/>
          <p14:tracePt t="103086" x="419100" y="2101850"/>
          <p14:tracePt t="103102" x="685800" y="2114550"/>
          <p14:tracePt t="103121" x="844550" y="2127250"/>
          <p14:tracePt t="103136" x="971550" y="2139950"/>
          <p14:tracePt t="103152" x="1022350" y="2146300"/>
          <p14:tracePt t="103186" x="1022350" y="2152650"/>
          <p14:tracePt t="103236" x="1028700" y="2152650"/>
          <p14:tracePt t="103252" x="1047750" y="2152650"/>
          <p14:tracePt t="103269" x="1073150" y="2152650"/>
          <p14:tracePt t="103285" x="1098550" y="2152650"/>
          <p14:tracePt t="103302" x="1111250" y="2152650"/>
          <p14:tracePt t="103336" x="1117600" y="2152650"/>
          <p14:tracePt t="103352" x="1130300" y="2152650"/>
          <p14:tracePt t="103369" x="1174750" y="2152650"/>
          <p14:tracePt t="103386" x="1225550" y="2152650"/>
          <p14:tracePt t="103402" x="1276350" y="2152650"/>
          <p14:tracePt t="103419" x="1333500" y="2152650"/>
          <p14:tracePt t="103436" x="1390650" y="2139950"/>
          <p14:tracePt t="103452" x="1454150" y="2133600"/>
          <p14:tracePt t="103469" x="1498600" y="2133600"/>
          <p14:tracePt t="103486" x="1543050" y="2133600"/>
          <p14:tracePt t="103502" x="1574800" y="2127250"/>
          <p14:tracePt t="103519" x="1593850" y="2120900"/>
          <p14:tracePt t="103536" x="1612900" y="2114550"/>
          <p14:tracePt t="103552" x="1619250" y="2114550"/>
          <p14:tracePt t="103571" x="1625600" y="2114550"/>
          <p14:tracePt t="103586" x="1657350" y="2114550"/>
          <p14:tracePt t="103602" x="1727200" y="2127250"/>
          <p14:tracePt t="103622" x="1835150" y="2159000"/>
          <p14:tracePt t="103635" x="1936750" y="2184400"/>
          <p14:tracePt t="103653" x="2000250" y="2197100"/>
          <p14:tracePt t="103669" x="2006600" y="2197100"/>
          <p14:tracePt t="103726" x="2012950" y="2197100"/>
          <p14:tracePt t="103733" x="2019300" y="2197100"/>
          <p14:tracePt t="103753" x="2101850" y="2203450"/>
          <p14:tracePt t="103770" x="2216150" y="2209800"/>
          <p14:tracePt t="103786" x="2355850" y="2216150"/>
          <p14:tracePt t="103803" x="2463800" y="2222500"/>
          <p14:tracePt t="103805" x="2520950" y="2222500"/>
          <p14:tracePt t="103820" x="2546350" y="2222500"/>
          <p14:tracePt t="103823" x="2559050" y="2222500"/>
          <p14:tracePt t="104029" x="2565400" y="2222500"/>
          <p14:tracePt t="104043" x="2571750" y="2222500"/>
          <p14:tracePt t="104058" x="2590800" y="2209800"/>
          <p14:tracePt t="104070" x="2603500" y="2209800"/>
          <p14:tracePt t="104088" x="2616200" y="2203450"/>
          <p14:tracePt t="104104" x="2628900" y="2197100"/>
          <p14:tracePt t="104144" x="2635250" y="2197100"/>
          <p14:tracePt t="104170" x="2641600" y="2197100"/>
          <p14:tracePt t="104203" x="2641600" y="2203450"/>
          <p14:tracePt t="104221" x="2641600" y="2209800"/>
          <p14:tracePt t="104236" x="2647950" y="2216150"/>
          <p14:tracePt t="104270" x="2647950" y="2222500"/>
          <p14:tracePt t="104645" x="2654300" y="2222500"/>
          <p14:tracePt t="104653" x="2660650" y="2222500"/>
          <p14:tracePt t="104661" x="2686050" y="2222500"/>
          <p14:tracePt t="104671" x="2705100" y="2222500"/>
          <p14:tracePt t="104687" x="2730500" y="2216150"/>
          <p14:tracePt t="104704" x="2736850" y="2216150"/>
          <p14:tracePt t="104737" x="2743200" y="2216150"/>
          <p14:tracePt t="104790" x="2749550" y="2209800"/>
          <p14:tracePt t="104803" x="2762250" y="2203450"/>
          <p14:tracePt t="104823" x="2774950" y="2197100"/>
          <p14:tracePt t="104836" x="2794000" y="2190750"/>
          <p14:tracePt t="104854" x="2800350" y="2184400"/>
          <p14:tracePt t="104871" x="2806700" y="2178050"/>
          <p14:tracePt t="104994" x="2806700" y="2184400"/>
          <p14:tracePt t="105230" x="2825750" y="2184400"/>
          <p14:tracePt t="105237" x="2825750" y="2178050"/>
          <p14:tracePt t="105255" x="2863850" y="2146300"/>
          <p14:tracePt t="105272" x="2952750" y="2089150"/>
          <p14:tracePt t="105287" x="3175000" y="2019300"/>
          <p14:tracePt t="105304" x="3543300" y="1924050"/>
          <p14:tracePt t="105322" x="3987800" y="1828800"/>
          <p14:tracePt t="105339" x="4692650" y="1733550"/>
          <p14:tracePt t="105356" x="5143500" y="1708150"/>
          <p14:tracePt t="105372" x="5448300" y="1695450"/>
          <p14:tracePt t="105388" x="5626100" y="1689100"/>
          <p14:tracePt t="105404" x="5721350" y="1682750"/>
          <p14:tracePt t="105421" x="5886450" y="1657350"/>
          <p14:tracePt t="105437" x="6089650" y="1644650"/>
          <p14:tracePt t="105454" x="6343650" y="1631950"/>
          <p14:tracePt t="105471" x="6527800" y="1619250"/>
          <p14:tracePt t="105487" x="6667500" y="1600200"/>
          <p14:tracePt t="105504" x="6750050" y="1587500"/>
          <p14:tracePt t="105520" x="6813550" y="1574800"/>
          <p14:tracePt t="105537" x="6877050" y="1555750"/>
          <p14:tracePt t="105557" x="7016750" y="1536700"/>
          <p14:tracePt t="105571" x="7080250" y="1536700"/>
          <p14:tracePt t="105588" x="7232650" y="1543050"/>
          <p14:tracePt t="105605" x="7486650" y="1562100"/>
          <p14:tracePt t="105622" x="7600950" y="1562100"/>
          <p14:tracePt t="105639" x="7632700" y="1562100"/>
          <p14:tracePt t="105792" x="7632700" y="1568450"/>
          <p14:tracePt t="105799" x="7626350" y="1574800"/>
          <p14:tracePt t="105809" x="7620000" y="1587500"/>
          <p14:tracePt t="105821" x="7607300" y="1606550"/>
          <p14:tracePt t="105838" x="7575550" y="1638300"/>
          <p14:tracePt t="105855" x="7518400" y="1689100"/>
          <p14:tracePt t="105872" x="7493000" y="1720850"/>
          <p14:tracePt t="105887" x="7467600" y="1752600"/>
          <p14:tracePt t="105904" x="7448550" y="1778000"/>
          <p14:tracePt t="105921" x="7429500" y="1784350"/>
          <p14:tracePt t="105938" x="7429500" y="1790700"/>
          <p14:tracePt t="106093" x="7423150" y="1790700"/>
          <p14:tracePt t="106105" x="7410450" y="1797050"/>
          <p14:tracePt t="106122" x="7397750" y="1809750"/>
          <p14:tracePt t="106139" x="7372350" y="1816100"/>
          <p14:tracePt t="106155" x="7359650" y="1822450"/>
          <p14:tracePt t="106173" x="7346950" y="1828800"/>
          <p14:tracePt t="106189" x="7334250" y="1828800"/>
          <p14:tracePt t="106204" x="7315200" y="1835150"/>
          <p14:tracePt t="106221" x="7308850" y="1835150"/>
          <p14:tracePt t="106284" x="7302500" y="1835150"/>
          <p14:tracePt t="106289" x="7302500" y="1828800"/>
          <p14:tracePt t="106305" x="7289800" y="1803400"/>
          <p14:tracePt t="106322" x="7283450" y="1790700"/>
          <p14:tracePt t="106338" x="7264400" y="1758950"/>
          <p14:tracePt t="106355" x="7264400" y="1746250"/>
          <p14:tracePt t="106388" x="7264400" y="1739900"/>
          <p14:tracePt t="106595" x="7258050" y="1746250"/>
          <p14:tracePt t="106603" x="7258050" y="1752600"/>
          <p14:tracePt t="106622" x="7239000" y="1765300"/>
          <p14:tracePt t="106639" x="7207250" y="1790700"/>
          <p14:tracePt t="106656" x="7169150" y="1816100"/>
          <p14:tracePt t="106673" x="7099300" y="1854200"/>
          <p14:tracePt t="106689" x="7061200" y="1911350"/>
          <p14:tracePt t="106707" x="7048500" y="1955800"/>
          <p14:tracePt t="106722" x="7023100" y="1974850"/>
          <p14:tracePt t="107255" x="7035800" y="1974850"/>
          <p14:tracePt t="107263" x="7067550" y="1955800"/>
          <p14:tracePt t="107273" x="7092950" y="1930400"/>
          <p14:tracePt t="107289" x="7156450" y="1892300"/>
          <p14:tracePt t="107306" x="7219950" y="1873250"/>
          <p14:tracePt t="107323" x="7296150" y="1854200"/>
          <p14:tracePt t="107340" x="7372350" y="1841500"/>
          <p14:tracePt t="107342" x="7410450" y="1835150"/>
          <p14:tracePt t="107356" x="7454900" y="1835150"/>
          <p14:tracePt t="107373" x="7588250" y="1803400"/>
          <p14:tracePt t="107389" x="7677150" y="1778000"/>
          <p14:tracePt t="107405" x="7766050" y="1758950"/>
          <p14:tracePt t="107422" x="7867650" y="1733550"/>
          <p14:tracePt t="107439" x="8013700" y="1708150"/>
          <p14:tracePt t="107455" x="8197850" y="1670050"/>
          <p14:tracePt t="107472" x="8388350" y="1631950"/>
          <p14:tracePt t="107489" x="8553450" y="1593850"/>
          <p14:tracePt t="107506" x="8674100" y="1562100"/>
          <p14:tracePt t="107522" x="8756650" y="1543050"/>
          <p14:tracePt t="107539" x="8813800" y="1530350"/>
          <p14:tracePt t="107556" x="8851900" y="1511300"/>
          <p14:tracePt t="107573" x="8928100" y="1466850"/>
          <p14:tracePt t="107589" x="9017000" y="1403350"/>
          <p14:tracePt t="107606" x="9105900" y="1339850"/>
          <p14:tracePt t="107622" x="9213850" y="1257300"/>
          <p14:tracePt t="107640" x="9264650" y="1225550"/>
          <p14:tracePt t="107657" x="9309100" y="1219200"/>
          <p14:tracePt t="107675" x="9340850" y="1219200"/>
          <p14:tracePt t="107689" x="9404350" y="1244600"/>
          <p14:tracePt t="107706" x="9455150" y="1270000"/>
          <p14:tracePt t="107723" x="9505950" y="1295400"/>
          <p14:tracePt t="107739" x="9525000" y="1301750"/>
          <p14:tracePt t="107756" x="9537700" y="1308100"/>
          <p14:tracePt t="107772" x="9544050" y="1308100"/>
          <p14:tracePt t="107789" x="9575800" y="1308100"/>
          <p14:tracePt t="107806" x="9652000" y="1320800"/>
          <p14:tracePt t="107823" x="9740900" y="1333500"/>
          <p14:tracePt t="107840" x="9829800" y="1352550"/>
          <p14:tracePt t="107856" x="9944100" y="1384300"/>
          <p14:tracePt t="107873" x="9963150" y="1390650"/>
          <p14:tracePt t="107890" x="9982200" y="1397000"/>
          <p14:tracePt t="107907" x="10001250" y="1403350"/>
          <p14:tracePt t="107923" x="10039350" y="1403350"/>
          <p14:tracePt t="107941" x="10140950" y="1403350"/>
          <p14:tracePt t="107957" x="10236200" y="1403350"/>
          <p14:tracePt t="107972" x="10337800" y="1403350"/>
          <p14:tracePt t="107989" x="10414000" y="1403350"/>
          <p14:tracePt t="108007" x="10439400" y="1403350"/>
          <p14:tracePt t="108023" x="10452100" y="1403350"/>
          <p14:tracePt t="108039" x="10464800" y="1403350"/>
          <p14:tracePt t="108056" x="10471150" y="1403350"/>
          <p14:tracePt t="108106" x="10477500" y="1403350"/>
          <p14:tracePt t="108123" x="10490200" y="1403350"/>
          <p14:tracePt t="108140" x="10496550" y="1403350"/>
          <p14:tracePt t="108300" x="10490200" y="1403350"/>
          <p14:tracePt t="108314" x="10483850" y="1403350"/>
          <p14:tracePt t="108327" x="10483850" y="1409700"/>
          <p14:tracePt t="108340" x="10477500" y="1409700"/>
          <p14:tracePt t="108373" x="10471150" y="1409700"/>
          <p14:tracePt t="108390" x="10464800" y="1409700"/>
          <p14:tracePt t="108423" x="10452100" y="1403350"/>
          <p14:tracePt t="108440" x="10439400" y="1403350"/>
          <p14:tracePt t="108457" x="10420350" y="1397000"/>
          <p14:tracePt t="108474" x="10401300" y="1397000"/>
          <p14:tracePt t="108490" x="10369550" y="1390650"/>
          <p14:tracePt t="108507" x="10344150" y="1390650"/>
          <p14:tracePt t="108524" x="10312400" y="1403350"/>
          <p14:tracePt t="108540" x="10255250" y="1422400"/>
          <p14:tracePt t="108557" x="10210800" y="1435100"/>
          <p14:tracePt t="108573" x="10153650" y="1454150"/>
          <p14:tracePt t="108590" x="10064750" y="1473200"/>
          <p14:tracePt t="108606" x="9969500" y="1485900"/>
          <p14:tracePt t="108624" x="9874250" y="1492250"/>
          <p14:tracePt t="108640" x="9791700" y="1492250"/>
          <p14:tracePt t="108657" x="9683750" y="1485900"/>
          <p14:tracePt t="108674" x="9607550" y="1466850"/>
          <p14:tracePt t="108690" x="9531350" y="1447800"/>
          <p14:tracePt t="108693" x="9505950" y="1441450"/>
          <p14:tracePt t="108709" x="9474200" y="1428750"/>
          <p14:tracePt t="108723" x="9461500" y="1428750"/>
          <p14:tracePt t="108757" x="9461500" y="1422400"/>
          <p14:tracePt t="108774" x="9455150" y="1422400"/>
          <p14:tracePt t="108790" x="9448800" y="1416050"/>
          <p14:tracePt t="108807" x="9436100" y="1416050"/>
          <p14:tracePt t="108810" x="9429750" y="1409700"/>
          <p14:tracePt t="108824" x="9417050" y="1409700"/>
          <p14:tracePt t="108841" x="9378950" y="1390650"/>
          <p14:tracePt t="108857" x="9353550" y="1390650"/>
          <p14:tracePt t="108873" x="9334500" y="1384300"/>
          <p14:tracePt t="108890" x="9315450" y="1384300"/>
          <p14:tracePt t="108907" x="9277350" y="1371600"/>
          <p14:tracePt t="108924" x="9220200" y="1365250"/>
          <p14:tracePt t="108942" x="9144000" y="1352550"/>
          <p14:tracePt t="108960" x="9074150" y="1339850"/>
          <p14:tracePt t="108961" x="9042400" y="1333500"/>
          <p14:tracePt t="108974" x="9004300" y="1327150"/>
          <p14:tracePt t="108990" x="8959850" y="1314450"/>
          <p14:tracePt t="109007" x="8928100" y="1308100"/>
          <p14:tracePt t="109024" x="8909050" y="1295400"/>
          <p14:tracePt t="109041" x="8902700" y="1295400"/>
          <p14:tracePt t="109124" x="8928100" y="1295400"/>
          <p14:tracePt t="109132" x="8959850" y="1301750"/>
          <p14:tracePt t="109141" x="9010650" y="1308100"/>
          <p14:tracePt t="109158" x="9175750" y="1308100"/>
          <p14:tracePt t="109174" x="9340850" y="1314450"/>
          <p14:tracePt t="109191" x="9531350" y="1320800"/>
          <p14:tracePt t="109207" x="9766300" y="1339850"/>
          <p14:tracePt t="109224" x="10007600" y="1352550"/>
          <p14:tracePt t="109240" x="10255250" y="1365250"/>
          <p14:tracePt t="109257" x="10445750" y="1371600"/>
          <p14:tracePt t="109274" x="10610850" y="1377950"/>
          <p14:tracePt t="109291" x="10661650" y="1371600"/>
          <p14:tracePt t="109308" x="10661650" y="1365250"/>
          <p14:tracePt t="109324" x="10661650" y="1358900"/>
          <p14:tracePt t="109374" x="10668000" y="1358900"/>
          <p14:tracePt t="109391" x="10693400" y="1352550"/>
          <p14:tracePt t="109407" x="10744200" y="1352550"/>
          <p14:tracePt t="109409" x="10769600" y="1352550"/>
          <p14:tracePt t="109425" x="10814050" y="1352550"/>
          <p14:tracePt t="109441" x="10845800" y="1352550"/>
          <p14:tracePt t="109458" x="10864850" y="1352550"/>
          <p14:tracePt t="109476" x="10896600" y="1352550"/>
          <p14:tracePt t="109491" x="10941050" y="1365250"/>
          <p14:tracePt t="109507" x="10979150" y="1377950"/>
          <p14:tracePt t="109524" x="11004550" y="1390650"/>
          <p14:tracePt t="109541" x="11023600" y="1397000"/>
          <p14:tracePt t="109557" x="11036300" y="1397000"/>
          <p14:tracePt t="109574" x="11042650" y="1403350"/>
          <p14:tracePt t="109608" x="11055350" y="1403350"/>
          <p14:tracePt t="109626" x="11080750" y="1397000"/>
          <p14:tracePt t="109640" x="11080750" y="1390650"/>
          <p14:tracePt t="109643" x="11087100" y="1390650"/>
          <p14:tracePt t="109658" x="11093450" y="1384300"/>
          <p14:tracePt t="109675" x="11106150" y="1377950"/>
          <p14:tracePt t="109693" x="11106150" y="1371600"/>
          <p14:tracePt t="109708" x="11112500" y="1371600"/>
          <p14:tracePt t="109724" x="11131550" y="1358900"/>
          <p14:tracePt t="109742" x="11156950" y="1327150"/>
          <p14:tracePt t="109758" x="11176000" y="1301750"/>
          <p14:tracePt t="109774" x="11201400" y="1257300"/>
          <p14:tracePt t="109791" x="11207750" y="1225550"/>
          <p14:tracePt t="109807" x="11207750" y="1187450"/>
          <p14:tracePt t="109824" x="11207750" y="1174750"/>
          <p14:tracePt t="109858" x="11188700" y="1174750"/>
          <p14:tracePt t="109874" x="11156950" y="1181100"/>
          <p14:tracePt t="109891" x="11118850" y="1193800"/>
          <p14:tracePt t="109908" x="11074400" y="1206500"/>
          <p14:tracePt t="109924" x="11042650" y="1212850"/>
          <p14:tracePt t="109942" x="11017250" y="1219200"/>
          <p14:tracePt t="109958" x="10998200" y="1219200"/>
          <p14:tracePt t="109974" x="10985500" y="1225550"/>
          <p14:tracePt t="109977" x="10979150" y="1225550"/>
          <p14:tracePt t="109991" x="10972800" y="1231900"/>
          <p14:tracePt t="109993" x="10966450" y="1244600"/>
          <p14:tracePt t="110008" x="10953750" y="1270000"/>
          <p14:tracePt t="110025" x="10928350" y="1320800"/>
          <p14:tracePt t="110042" x="10922000" y="1346200"/>
          <p14:tracePt t="110058" x="10928350" y="1365250"/>
          <p14:tracePt t="110074" x="10941050" y="1371600"/>
          <p14:tracePt t="110091" x="10972800" y="1371600"/>
          <p14:tracePt t="110108" x="11010900" y="1371600"/>
          <p14:tracePt t="110124" x="11055350" y="1365250"/>
          <p14:tracePt t="110141" x="11099800" y="1358900"/>
          <p14:tracePt t="110158" x="11131550" y="1352550"/>
          <p14:tracePt t="110175" x="11169650" y="1333500"/>
          <p14:tracePt t="110180" x="11195050" y="1327150"/>
          <p14:tracePt t="110194" x="11207750" y="1320800"/>
          <p14:tracePt t="110208" x="11226800" y="1301750"/>
          <p14:tracePt t="110225" x="11233150" y="1289050"/>
          <p14:tracePt t="110244" x="11233150" y="1250950"/>
          <p14:tracePt t="110259" x="11233150" y="1231900"/>
          <p14:tracePt t="110261" x="11233150" y="1225550"/>
          <p14:tracePt t="110275" x="11220450" y="1212850"/>
          <p14:tracePt t="110292" x="11201400" y="1193800"/>
          <p14:tracePt t="110308" x="11188700" y="1187450"/>
          <p14:tracePt t="110325" x="11156950" y="1181100"/>
          <p14:tracePt t="110341" x="11131550" y="1174750"/>
          <p14:tracePt t="110358" x="11099800" y="1168400"/>
          <p14:tracePt t="110375" x="11055350" y="1162050"/>
          <p14:tracePt t="110393" x="11036300" y="1155700"/>
          <p14:tracePt t="110396" x="11029950" y="1155700"/>
          <p14:tracePt t="110408" x="11023600" y="1155700"/>
          <p14:tracePt t="110442" x="11017250" y="1168400"/>
          <p14:tracePt t="110458" x="11004550" y="1181100"/>
          <p14:tracePt t="110476" x="10991850" y="1219200"/>
          <p14:tracePt t="110492" x="10991850" y="1225550"/>
          <p14:tracePt t="110509" x="10985500" y="1257300"/>
          <p14:tracePt t="110525" x="10979150" y="1270000"/>
          <p14:tracePt t="110542" x="10979150" y="1289050"/>
          <p14:tracePt t="110559" x="10998200" y="1333500"/>
          <p14:tracePt t="110575" x="11036300" y="1384300"/>
          <p14:tracePt t="110592" x="11068050" y="1422400"/>
          <p14:tracePt t="110608" x="11099800" y="1447800"/>
          <p14:tracePt t="110625" x="11137900" y="1460500"/>
          <p14:tracePt t="110642" x="11182350" y="1460500"/>
          <p14:tracePt t="110659" x="11207750" y="1447800"/>
          <p14:tracePt t="110675" x="11245850" y="1422400"/>
          <p14:tracePt t="110692" x="11271250" y="1403350"/>
          <p14:tracePt t="110694" x="11290300" y="1384300"/>
          <p14:tracePt t="110708" x="11309350" y="1358900"/>
          <p14:tracePt t="110726" x="11322050" y="1333500"/>
          <p14:tracePt t="110745" x="11328400" y="1308100"/>
          <p14:tracePt t="110759" x="11328400" y="1295400"/>
          <p14:tracePt t="110776" x="11322050" y="1282700"/>
          <p14:tracePt t="110792" x="11309350" y="1276350"/>
          <p14:tracePt t="110809" x="11283950" y="1263650"/>
          <p14:tracePt t="110825" x="11245850" y="1257300"/>
          <p14:tracePt t="110842" x="11220450" y="1257300"/>
          <p14:tracePt t="110859" x="11169650" y="1257300"/>
          <p14:tracePt t="110875" x="11106150" y="1257300"/>
          <p14:tracePt t="110892" x="11068050" y="1257300"/>
          <p14:tracePt t="110909" x="11017250" y="1257300"/>
          <p14:tracePt t="110926" x="10985500" y="1263650"/>
          <p14:tracePt t="110942" x="10966450" y="1270000"/>
          <p14:tracePt t="110943" x="10960100" y="1276350"/>
          <p14:tracePt t="110960" x="10953750" y="1276350"/>
          <p14:tracePt t="110976" x="10947400" y="1282700"/>
          <p14:tracePt t="110992" x="10941050" y="1282700"/>
          <p14:tracePt t="111009" x="10928350" y="1295400"/>
          <p14:tracePt t="111027" x="10909300" y="1308100"/>
          <p14:tracePt t="111042" x="10864850" y="1327150"/>
          <p14:tracePt t="111059" x="10756900" y="1365250"/>
          <p14:tracePt t="111075" x="10623550" y="1403350"/>
          <p14:tracePt t="111092" x="10464800" y="1441450"/>
          <p14:tracePt t="111109" x="10248900" y="1473200"/>
          <p14:tracePt t="111125" x="9937750" y="1479550"/>
          <p14:tracePt t="111142" x="9683750" y="1479550"/>
          <p14:tracePt t="111159" x="9474200" y="1460500"/>
          <p14:tracePt t="111176" x="9328150" y="1435100"/>
          <p14:tracePt t="111192" x="9239250" y="1403350"/>
          <p14:tracePt t="111209" x="9213850" y="1390650"/>
          <p14:tracePt t="111225" x="9207500" y="1384300"/>
          <p14:tracePt t="111259" x="9201150" y="1384300"/>
          <p14:tracePt t="111275" x="9188450" y="1377950"/>
          <p14:tracePt t="111294" x="9169400" y="1365250"/>
          <p14:tracePt t="111309" x="9131300" y="1352550"/>
          <p14:tracePt t="111326" x="9105900" y="1339850"/>
          <p14:tracePt t="111342" x="9080500" y="1327150"/>
          <p14:tracePt t="111359" x="9067800" y="1314450"/>
          <p14:tracePt t="111375" x="9061450" y="1301750"/>
          <p14:tracePt t="111392" x="9061450" y="1295400"/>
          <p14:tracePt t="111409" x="9061450" y="1282700"/>
          <p14:tracePt t="111413" x="9061450" y="1276350"/>
          <p14:tracePt t="111443" x="9074150" y="1257300"/>
          <p14:tracePt t="111460" x="9080500" y="1250950"/>
          <p14:tracePt t="111475" x="9080500" y="1238250"/>
          <p14:tracePt t="111493" x="9080500" y="1231900"/>
          <p14:tracePt t="111509" x="9080500" y="1219200"/>
          <p14:tracePt t="111526" x="9080500" y="1193800"/>
          <p14:tracePt t="111542" x="9080500" y="1162050"/>
          <p14:tracePt t="111559" x="9086850" y="1143000"/>
          <p14:tracePt t="111576" x="9086850" y="1130300"/>
          <p14:tracePt t="111610" x="9086850" y="1123950"/>
          <p14:tracePt t="111710" x="9086850" y="1117600"/>
          <p14:tracePt t="111718" x="9086850" y="1111250"/>
          <p14:tracePt t="111726" x="9080500" y="1111250"/>
          <p14:tracePt t="111742" x="9074150" y="1098550"/>
          <p14:tracePt t="111759" x="9067800" y="1085850"/>
          <p14:tracePt t="111776" x="9061450" y="1079500"/>
          <p14:tracePt t="111793" x="9055100" y="1073150"/>
          <p14:tracePt t="111809" x="9048750" y="1073150"/>
          <p14:tracePt t="111827" x="9048750" y="1066800"/>
          <p14:tracePt t="111843" x="9048750" y="1054100"/>
          <p14:tracePt t="111876" x="9048750" y="1047750"/>
          <p14:tracePt t="111962" x="9055100" y="1047750"/>
          <p14:tracePt t="111976" x="9074150" y="1041400"/>
          <p14:tracePt t="111993" x="9118600" y="1041400"/>
          <p14:tracePt t="112010" x="9144000" y="1035050"/>
          <p14:tracePt t="112026" x="9163050" y="1035050"/>
          <p14:tracePt t="112043" x="9175750" y="1035050"/>
          <p14:tracePt t="112059" x="9182100" y="1028700"/>
          <p14:tracePt t="112077" x="9188450" y="1028700"/>
          <p14:tracePt t="112110" x="9194800" y="1028700"/>
          <p14:tracePt t="112130" x="9201150" y="1028700"/>
          <p14:tracePt t="112143" x="9207500" y="1028700"/>
          <p14:tracePt t="112160" x="9213850" y="1028700"/>
          <p14:tracePt t="112177" x="9232900" y="1028700"/>
          <p14:tracePt t="112193" x="9245600" y="1028700"/>
          <p14:tracePt t="112210" x="9264650" y="1035050"/>
          <p14:tracePt t="112226" x="9277350" y="1035050"/>
          <p14:tracePt t="112243" x="9283700" y="1035050"/>
          <p14:tracePt t="112260" x="9296400" y="1035050"/>
          <p14:tracePt t="112276" x="9309100" y="1035050"/>
          <p14:tracePt t="112294" x="9328150" y="1035050"/>
          <p14:tracePt t="112310" x="9347200" y="1035050"/>
          <p14:tracePt t="112326" x="9359900" y="1035050"/>
          <p14:tracePt t="112343" x="9372600" y="1035050"/>
          <p14:tracePt t="112360" x="9391650" y="1035050"/>
          <p14:tracePt t="112377" x="9417050" y="1035050"/>
          <p14:tracePt t="112394" x="9436100" y="1028700"/>
          <p14:tracePt t="112410" x="9455150" y="1028700"/>
          <p14:tracePt t="112427" x="9461500" y="1028700"/>
          <p14:tracePt t="112565" x="9467850" y="1028700"/>
          <p14:tracePt t="112582" x="9474200" y="1022350"/>
          <p14:tracePt t="112588" x="9493250" y="1022350"/>
          <p14:tracePt t="112596" x="9505950" y="1022350"/>
          <p14:tracePt t="112611" x="9512300" y="1022350"/>
          <p14:tracePt t="112627" x="9518650" y="1022350"/>
          <p14:tracePt t="112853" x="9537700" y="1022350"/>
          <p14:tracePt t="112861" x="9544050" y="1022350"/>
          <p14:tracePt t="112877" x="9613900" y="1022350"/>
          <p14:tracePt t="112894" x="9664700" y="1022350"/>
          <p14:tracePt t="112911" x="9702800" y="1022350"/>
          <p14:tracePt t="112928" x="9734550" y="1016000"/>
          <p14:tracePt t="112945" x="9759950" y="1016000"/>
          <p14:tracePt t="112962" x="9810750" y="1016000"/>
          <p14:tracePt t="112979" x="9848850" y="1016000"/>
          <p14:tracePt t="112995" x="9893300" y="1016000"/>
          <p14:tracePt t="113011" x="9925050" y="1022350"/>
          <p14:tracePt t="113028" x="9937750" y="1028700"/>
          <p14:tracePt t="113044" x="9950450" y="1035050"/>
          <p14:tracePt t="113061" x="9969500" y="1041400"/>
          <p14:tracePt t="113077" x="9975850" y="1041400"/>
          <p14:tracePt t="113112" x="9982200" y="1041400"/>
          <p14:tracePt t="113128" x="10001250" y="1041400"/>
          <p14:tracePt t="113144" x="10045700" y="1041400"/>
          <p14:tracePt t="113161" x="10083800" y="1041400"/>
          <p14:tracePt t="113177" x="10128250" y="1041400"/>
          <p14:tracePt t="113194" x="10160000" y="1035050"/>
          <p14:tracePt t="113211" x="10172700" y="1035050"/>
          <p14:tracePt t="113227" x="10185400" y="1035050"/>
          <p14:tracePt t="113245" x="10191750" y="1035050"/>
          <p14:tracePt t="113261" x="10198100" y="1035050"/>
          <p14:tracePt t="113278" x="10210800" y="1028700"/>
          <p14:tracePt t="113294" x="10217150" y="1016000"/>
          <p14:tracePt t="113311" x="10229850" y="1003300"/>
          <p14:tracePt t="113328" x="10248900" y="996950"/>
          <p14:tracePt t="113344" x="10261600" y="990600"/>
          <p14:tracePt t="113413" x="10267950" y="990600"/>
          <p14:tracePt t="113422" x="10280650" y="996950"/>
          <p14:tracePt t="113429" x="10312400" y="1003300"/>
          <p14:tracePt t="113444" x="10407650" y="1016000"/>
          <p14:tracePt t="113461" x="10496550" y="1022350"/>
          <p14:tracePt t="113477" x="10598150" y="1028700"/>
          <p14:tracePt t="113495" x="10648950" y="1028700"/>
          <p14:tracePt t="113527" x="10648950" y="1022350"/>
          <p14:tracePt t="113588" x="10648950" y="1028700"/>
          <p14:tracePt t="113620" x="10655300" y="1035050"/>
          <p14:tracePt t="113811" x="10661650" y="1035050"/>
          <p14:tracePt t="113871" x="10668000" y="1035050"/>
          <p14:tracePt t="113945" x="10661650" y="1041400"/>
          <p14:tracePt t="113952" x="10648950" y="1041400"/>
          <p14:tracePt t="113961" x="10610850" y="1054100"/>
          <p14:tracePt t="113979" x="10490200" y="1092200"/>
          <p14:tracePt t="113995" x="10267950" y="1149350"/>
          <p14:tracePt t="114012" x="9918700" y="1193800"/>
          <p14:tracePt t="114014" x="9709150" y="1206500"/>
          <p14:tracePt t="114028" x="9537700" y="1212850"/>
          <p14:tracePt t="114030" x="9302750" y="1219200"/>
          <p14:tracePt t="114045" x="9074150" y="1219200"/>
          <p14:tracePt t="114048" x="8845550" y="1212850"/>
          <p14:tracePt t="114061" x="8661400" y="1212850"/>
          <p14:tracePt t="114078" x="8312150" y="1200150"/>
          <p14:tracePt t="114094" x="7740650" y="1200150"/>
          <p14:tracePt t="114112" x="7391400" y="1212850"/>
          <p14:tracePt t="114130" x="6972300" y="1238250"/>
          <p14:tracePt t="114144" x="6508750" y="1250950"/>
          <p14:tracePt t="114161" x="6127750" y="1250950"/>
          <p14:tracePt t="114178" x="5873750" y="1250950"/>
          <p14:tracePt t="114195" x="5689600" y="1250950"/>
          <p14:tracePt t="114212" x="5607050" y="1244600"/>
          <p14:tracePt t="114228" x="5568950" y="1244600"/>
          <p14:tracePt t="114245" x="5562600" y="1244600"/>
          <p14:tracePt t="114386" x="5568950" y="1244600"/>
          <p14:tracePt t="114394" x="5575300" y="1244600"/>
          <p14:tracePt t="114412" x="5588000" y="1244600"/>
          <p14:tracePt t="114462" x="5594350" y="1244600"/>
          <p14:tracePt t="114480" x="5607050" y="1244600"/>
          <p14:tracePt t="114495" x="5613400" y="1250950"/>
          <p14:tracePt t="114512" x="5619750" y="1250950"/>
          <p14:tracePt t="115595" x="5626100" y="1250950"/>
          <p14:tracePt t="115602" x="5632450" y="1250950"/>
          <p14:tracePt t="115618" x="5638800" y="1250950"/>
          <p14:tracePt t="115697" x="5638800" y="1257300"/>
          <p14:tracePt t="115938" x="5645150" y="1257300"/>
          <p14:tracePt t="115948" x="5651500" y="1257300"/>
          <p14:tracePt t="115963" x="5727700" y="1250950"/>
          <p14:tracePt t="115980" x="5791200" y="1244600"/>
          <p14:tracePt t="115997" x="5848350" y="1238250"/>
          <p14:tracePt t="116013" x="5911850" y="1231900"/>
          <p14:tracePt t="116029" x="5975350" y="1225550"/>
          <p14:tracePt t="116046" x="6051550" y="1219200"/>
          <p14:tracePt t="116063" x="6121400" y="1219200"/>
          <p14:tracePt t="116079" x="6140450" y="1219200"/>
          <p14:tracePt t="116208" x="6146800" y="1219200"/>
          <p14:tracePt t="116217" x="6153150" y="1219200"/>
          <p14:tracePt t="116232" x="6197600" y="1219200"/>
          <p14:tracePt t="116247" x="6261100" y="1219200"/>
          <p14:tracePt t="116265" x="6350000" y="1219200"/>
          <p14:tracePt t="116282" x="6496050" y="1219200"/>
          <p14:tracePt t="116296" x="6642100" y="1219200"/>
          <p14:tracePt t="116313" x="6845300" y="1219200"/>
          <p14:tracePt t="116330" x="6997700" y="1212850"/>
          <p14:tracePt t="116346" x="7067550" y="1206500"/>
          <p14:tracePt t="116363" x="7073900" y="1206500"/>
          <p14:tracePt t="116733" x="7080250" y="1206500"/>
          <p14:tracePt t="116741" x="7086600" y="1206500"/>
          <p14:tracePt t="116754" x="7092950" y="1212850"/>
          <p14:tracePt t="116782" x="7099300" y="1212850"/>
          <p14:tracePt t="116800" x="7099300" y="1219200"/>
          <p14:tracePt t="116912" x="7105650" y="1219200"/>
          <p14:tracePt t="116930" x="7156450" y="1225550"/>
          <p14:tracePt t="116947" x="7232650" y="1238250"/>
          <p14:tracePt t="116964" x="7302500" y="1244600"/>
          <p14:tracePt t="116981" x="7359650" y="1244600"/>
          <p14:tracePt t="116998" x="7397750" y="1244600"/>
          <p14:tracePt t="117014" x="7429500" y="1244600"/>
          <p14:tracePt t="117030" x="7442200" y="1244600"/>
          <p14:tracePt t="117064" x="7454900" y="1238250"/>
          <p14:tracePt t="117080" x="7486650" y="1238250"/>
          <p14:tracePt t="117099" x="7505700" y="1238250"/>
          <p14:tracePt t="117114" x="7524750" y="1231900"/>
          <p14:tracePt t="117130" x="7537450" y="1231900"/>
          <p14:tracePt t="117147" x="7543800" y="1231900"/>
          <p14:tracePt t="117901" x="7556500" y="1231900"/>
          <p14:tracePt t="117915" x="7620000" y="1231900"/>
          <p14:tracePt t="117933" x="7721600" y="1231900"/>
          <p14:tracePt t="117949" x="7842250" y="1244600"/>
          <p14:tracePt t="117965" x="7962900" y="1250950"/>
          <p14:tracePt t="117981" x="8089900" y="1263650"/>
          <p14:tracePt t="117998" x="8204200" y="1270000"/>
          <p14:tracePt t="118014" x="8350250" y="1276350"/>
          <p14:tracePt t="118031" x="8528050" y="1282700"/>
          <p14:tracePt t="118048" x="8674100" y="1289050"/>
          <p14:tracePt t="118065" x="8769350" y="1295400"/>
          <p14:tracePt t="118082" x="8851900" y="1295400"/>
          <p14:tracePt t="118084" x="8870950" y="1295400"/>
          <p14:tracePt t="118098" x="8883650" y="1295400"/>
          <p14:tracePt t="118115" x="8909050" y="1295400"/>
          <p14:tracePt t="118132" x="8921750" y="1289050"/>
          <p14:tracePt t="118165" x="8928100" y="1289050"/>
          <p14:tracePt t="118183" x="8940800" y="1289050"/>
          <p14:tracePt t="118198" x="8959850" y="1282700"/>
          <p14:tracePt t="118214" x="9004300" y="1276350"/>
          <p14:tracePt t="118231" x="9042400" y="1270000"/>
          <p14:tracePt t="118248" x="9080500" y="1263650"/>
          <p14:tracePt t="118265" x="9124950" y="1257300"/>
          <p14:tracePt t="118281" x="9156700" y="1250950"/>
          <p14:tracePt t="118298" x="9194800" y="1250950"/>
          <p14:tracePt t="118315" x="9207500" y="1244600"/>
          <p14:tracePt t="118380" x="9213850" y="1244600"/>
          <p14:tracePt t="118388" x="9220200" y="1244600"/>
          <p14:tracePt t="118398" x="9226550" y="1244600"/>
          <p14:tracePt t="118415" x="9251950" y="1244600"/>
          <p14:tracePt t="118434" x="9283700" y="1238250"/>
          <p14:tracePt t="118449" x="9302750" y="1238250"/>
          <p14:tracePt t="118465" x="9315450" y="1231900"/>
          <p14:tracePt t="118484" x="9378950" y="1225550"/>
          <p14:tracePt t="118499" x="9480550" y="1225550"/>
          <p14:tracePt t="118515" x="9626600" y="1238250"/>
          <p14:tracePt t="118532" x="9785350" y="1257300"/>
          <p14:tracePt t="118552" x="9893300" y="1263650"/>
          <p14:tracePt t="118565" x="9963150" y="1270000"/>
          <p14:tracePt t="118582" x="9982200" y="1270000"/>
          <p14:tracePt t="118842" x="9982200" y="1276350"/>
          <p14:tracePt t="118859" x="9975850" y="1276350"/>
          <p14:tracePt t="119347" x="9982200" y="1276350"/>
          <p14:tracePt t="119356" x="9988550" y="1276350"/>
          <p14:tracePt t="119365" x="9994900" y="1276350"/>
          <p14:tracePt t="119383" x="10007600" y="1276350"/>
          <p14:tracePt t="119400" x="10020300" y="1276350"/>
          <p14:tracePt t="119416" x="10026650" y="1276350"/>
          <p14:tracePt t="119433" x="10033000" y="1276350"/>
          <p14:tracePt t="119450" x="10039350" y="1276350"/>
          <p14:tracePt t="119608" x="10058400" y="1276350"/>
          <p14:tracePt t="119617" x="10071100" y="1270000"/>
          <p14:tracePt t="119633" x="10179050" y="1244600"/>
          <p14:tracePt t="119650" x="10337800" y="1206500"/>
          <p14:tracePt t="119667" x="10471150" y="1162050"/>
          <p14:tracePt t="119683" x="10560050" y="1130300"/>
          <p14:tracePt t="119699" x="10617200" y="1111250"/>
          <p14:tracePt t="119716" x="10642600" y="1104900"/>
          <p14:tracePt t="119733" x="10648950" y="1104900"/>
          <p14:tracePt t="119750" x="10648950" y="1111250"/>
          <p14:tracePt t="119766" x="10648950" y="1117600"/>
          <p14:tracePt t="119782" x="10636250" y="1130300"/>
          <p14:tracePt t="119799" x="10636250" y="1136650"/>
          <p14:tracePt t="119816" x="10629900" y="1136650"/>
          <p14:tracePt t="119910" x="10623550" y="1136650"/>
          <p14:tracePt t="119918" x="10610850" y="1143000"/>
          <p14:tracePt t="119933" x="10598150" y="1149350"/>
          <p14:tracePt t="119950" x="10591800" y="1149350"/>
          <p14:tracePt t="119966" x="10585450" y="1155700"/>
          <p14:tracePt t="120109" x="10579100" y="1155700"/>
          <p14:tracePt t="120117" x="10572750" y="1155700"/>
          <p14:tracePt t="120133" x="10553700" y="1162050"/>
          <p14:tracePt t="120151" x="10547350" y="1168400"/>
          <p14:tracePt t="120166" x="10541000" y="1168400"/>
          <p14:tracePt t="120300" x="10534650" y="1168400"/>
          <p14:tracePt t="120312" x="10528300" y="1168400"/>
          <p14:tracePt t="120328" x="10521950" y="1168400"/>
          <p14:tracePt t="120355" x="10515600" y="1168400"/>
          <p14:tracePt t="120379" x="10509250" y="1174750"/>
          <p14:tracePt t="120387" x="10502900" y="1174750"/>
          <p14:tracePt t="120405" x="10496550" y="1174750"/>
          <p14:tracePt t="120435" x="10490200" y="1181100"/>
          <p14:tracePt t="120450" x="10483850" y="1181100"/>
          <p14:tracePt t="120467" x="10477500" y="1181100"/>
          <p14:tracePt t="120483" x="10464800" y="1187450"/>
          <p14:tracePt t="120500" x="10445750" y="1193800"/>
          <p14:tracePt t="120517" x="10401300" y="1200150"/>
          <p14:tracePt t="120533" x="10363200" y="1200150"/>
          <p14:tracePt t="120550" x="10312400" y="1206500"/>
          <p14:tracePt t="120567" x="10248900" y="1219200"/>
          <p14:tracePt t="120584" x="10185400" y="1225550"/>
          <p14:tracePt t="120601" x="10128250" y="1238250"/>
          <p14:tracePt t="120618" x="9956800" y="1270000"/>
          <p14:tracePt t="120635" x="9836150" y="1295400"/>
          <p14:tracePt t="120650" x="9613900" y="1320800"/>
          <p14:tracePt t="120667" x="9359900" y="1327150"/>
          <p14:tracePt t="120684" x="9061450" y="1320800"/>
          <p14:tracePt t="120701" x="8712200" y="1314450"/>
          <p14:tracePt t="120717" x="8350250" y="1308100"/>
          <p14:tracePt t="120733" x="7981950" y="1301750"/>
          <p14:tracePt t="120752" x="7499350" y="1308100"/>
          <p14:tracePt t="120767" x="7035800" y="1314450"/>
          <p14:tracePt t="120784" x="6584950" y="1327150"/>
          <p14:tracePt t="120800" x="6184900" y="1327150"/>
          <p14:tracePt t="120819" x="5715000" y="1339850"/>
          <p14:tracePt t="120834" x="5581650" y="1339850"/>
          <p14:tracePt t="120851" x="5207000" y="1352550"/>
          <p14:tracePt t="120867" x="4972050" y="1365250"/>
          <p14:tracePt t="120884" x="4781550" y="1371600"/>
          <p14:tracePt t="120900" x="4648200" y="1384300"/>
          <p14:tracePt t="120917" x="4610100" y="1390650"/>
          <p14:tracePt t="120967" x="4616450" y="1397000"/>
          <p14:tracePt t="120986" x="4660900" y="1409700"/>
          <p14:tracePt t="121001" x="4686300" y="1422400"/>
          <p14:tracePt t="121018" x="4705350" y="1435100"/>
          <p14:tracePt t="121034" x="4724400" y="1441450"/>
          <p14:tracePt t="121051" x="4762500" y="1466850"/>
          <p14:tracePt t="121067" x="4794250" y="1473200"/>
          <p14:tracePt t="121086" x="4832350" y="1485900"/>
          <p14:tracePt t="121100" x="4889500" y="1485900"/>
          <p14:tracePt t="121117" x="4953000" y="1485900"/>
          <p14:tracePt t="121134" x="4997450" y="1485900"/>
          <p14:tracePt t="121150" x="5010150" y="1485900"/>
          <p14:tracePt t="121185" x="5010150" y="1492250"/>
          <p14:tracePt t="121208" x="5010150" y="1498600"/>
          <p14:tracePt t="121217" x="5003800" y="1498600"/>
          <p14:tracePt t="121294" x="5010150" y="1498600"/>
          <p14:tracePt t="121303" x="5016500" y="1498600"/>
          <p14:tracePt t="121319" x="5041900" y="1485900"/>
          <p14:tracePt t="121334" x="5060950" y="1479550"/>
          <p14:tracePt t="121351" x="5073650" y="1473200"/>
          <p14:tracePt t="121367" x="5099050" y="1460500"/>
          <p14:tracePt t="121384" x="5194300" y="1454150"/>
          <p14:tracePt t="121402" x="5327650" y="1447800"/>
          <p14:tracePt t="121405" x="5391150" y="1447800"/>
          <p14:tracePt t="121418" x="5461000" y="1454150"/>
          <p14:tracePt t="121435" x="5568950" y="1466850"/>
          <p14:tracePt t="121452" x="5702300" y="1511300"/>
          <p14:tracePt t="121470" x="5734050" y="1530350"/>
          <p14:tracePt t="121484" x="5740400" y="1530350"/>
          <p14:tracePt t="121538" x="5746750" y="1530350"/>
          <p14:tracePt t="121546" x="5753100" y="1524000"/>
          <p14:tracePt t="121554" x="5765800" y="1517650"/>
          <p14:tracePt t="121568" x="5778500" y="1504950"/>
          <p14:tracePt t="121585" x="5797550" y="1485900"/>
          <p14:tracePt t="121601" x="5810250" y="1479550"/>
          <p14:tracePt t="121618" x="5816600" y="1473200"/>
          <p14:tracePt t="121684" x="5822950" y="1473200"/>
          <p14:tracePt t="121699" x="5829300" y="1473200"/>
          <p14:tracePt t="121718" x="5835650" y="1466850"/>
          <p14:tracePt t="121735" x="5854700" y="1466850"/>
          <p14:tracePt t="121738" x="5861050" y="1460500"/>
          <p14:tracePt t="121751" x="5880100" y="1460500"/>
          <p14:tracePt t="121768" x="5892800" y="1454150"/>
          <p14:tracePt t="121785" x="5924550" y="1447800"/>
          <p14:tracePt t="121801" x="5930900" y="1441450"/>
          <p14:tracePt t="121818" x="5937250" y="1441450"/>
          <p14:tracePt t="121876" x="5943600" y="1441450"/>
          <p14:tracePt t="122469" x="5943600" y="1435100"/>
          <p14:tracePt t="122475" x="5949950" y="1428750"/>
          <p14:tracePt t="122486" x="5962650" y="1422400"/>
          <p14:tracePt t="122502" x="5975350" y="1416050"/>
          <p14:tracePt t="122519" x="5988050" y="1416050"/>
          <p14:tracePt t="122535" x="6000750" y="1409700"/>
          <p14:tracePt t="122552" x="6032500" y="1403350"/>
          <p14:tracePt t="122570" x="6121400" y="1403350"/>
          <p14:tracePt t="122586" x="6280150" y="1403350"/>
          <p14:tracePt t="122603" x="6432550" y="1403350"/>
          <p14:tracePt t="122619" x="6572250" y="1403350"/>
          <p14:tracePt t="122635" x="6705600" y="1403350"/>
          <p14:tracePt t="122638" x="6769100" y="1409700"/>
          <p14:tracePt t="122652" x="6826250" y="1416050"/>
          <p14:tracePt t="122655" x="6870700" y="1422400"/>
          <p14:tracePt t="122669" x="6889750" y="1422400"/>
          <p14:tracePt t="122685" x="6902450" y="1422400"/>
          <p14:tracePt t="122788" x="6908800" y="1422400"/>
          <p14:tracePt t="122795" x="6915150" y="1422400"/>
          <p14:tracePt t="122804" x="6927850" y="1422400"/>
          <p14:tracePt t="122819" x="6953250" y="1416050"/>
          <p14:tracePt t="122835" x="7010400" y="1416050"/>
          <p14:tracePt t="122852" x="7067550" y="1422400"/>
          <p14:tracePt t="122869" x="7118350" y="1435100"/>
          <p14:tracePt t="122885" x="7169150" y="1447800"/>
          <p14:tracePt t="122902" x="7194550" y="1447800"/>
          <p14:tracePt t="122919" x="7213600" y="1454150"/>
          <p14:tracePt t="122935" x="7219950" y="1454150"/>
          <p14:tracePt t="122952" x="7226300" y="1454150"/>
          <p14:tracePt t="122984" x="7232650" y="1454150"/>
          <p14:tracePt t="123000" x="7239000" y="1454150"/>
          <p14:tracePt t="123020" x="7251700" y="1454150"/>
          <p14:tracePt t="123036" x="7264400" y="1447800"/>
          <p14:tracePt t="123052" x="7289800" y="1441450"/>
          <p14:tracePt t="123069" x="7315200" y="1435100"/>
          <p14:tracePt t="123086" x="7327900" y="1428750"/>
          <p14:tracePt t="123102" x="7353300" y="1422400"/>
          <p14:tracePt t="123119" x="7366000" y="1416050"/>
          <p14:tracePt t="123246" x="7385050" y="1416050"/>
          <p14:tracePt t="123254" x="7391400" y="1416050"/>
          <p14:tracePt t="123269" x="7435850" y="1409700"/>
          <p14:tracePt t="123286" x="7480300" y="1409700"/>
          <p14:tracePt t="123302" x="7486650" y="1409700"/>
          <p14:tracePt t="123436" x="7493000" y="1409700"/>
          <p14:tracePt t="123444" x="7499350" y="1409700"/>
          <p14:tracePt t="123453" x="7505700" y="1409700"/>
          <p14:tracePt t="123469" x="7524750" y="1409700"/>
          <p14:tracePt t="123742" x="7531100" y="1409700"/>
          <p14:tracePt t="123757" x="7550150" y="1409700"/>
          <p14:tracePt t="123770" x="7588250" y="1409700"/>
          <p14:tracePt t="123787" x="7645400" y="1403350"/>
          <p14:tracePt t="123791" x="7677150" y="1403350"/>
          <p14:tracePt t="123804" x="7696200" y="1403350"/>
          <p14:tracePt t="123819" x="7740650" y="1403350"/>
          <p14:tracePt t="123837" x="7823200" y="1403350"/>
          <p14:tracePt t="123853" x="7867650" y="1403350"/>
          <p14:tracePt t="123870" x="7912100" y="1397000"/>
          <p14:tracePt t="123886" x="7956550" y="1390650"/>
          <p14:tracePt t="123904" x="7981950" y="1390650"/>
          <p14:tracePt t="123920" x="8001000" y="1384300"/>
          <p14:tracePt t="123936" x="8007350" y="1384300"/>
          <p14:tracePt t="124112" x="8013700" y="1384300"/>
          <p14:tracePt t="124123" x="8026400" y="1384300"/>
          <p14:tracePt t="124129" x="8051800" y="1384300"/>
          <p14:tracePt t="124139" x="8102600" y="1384300"/>
          <p14:tracePt t="124153" x="8210550" y="1384300"/>
          <p14:tracePt t="124171" x="8331200" y="1365250"/>
          <p14:tracePt t="124187" x="8426450" y="1346200"/>
          <p14:tracePt t="124204" x="8483600" y="1327150"/>
          <p14:tracePt t="124220" x="8534400" y="1314450"/>
          <p14:tracePt t="124237" x="8553450" y="1308100"/>
          <p14:tracePt t="124254" x="8559800" y="1308100"/>
          <p14:tracePt t="124402" x="8553450" y="1308100"/>
          <p14:tracePt t="124410" x="8547100" y="1308100"/>
          <p14:tracePt t="124420" x="8540750" y="1308100"/>
          <p14:tracePt t="124438" x="8528050" y="1314450"/>
          <p14:tracePt t="124454" x="8521700" y="1320800"/>
          <p14:tracePt t="124471" x="8515350" y="1327150"/>
          <p14:tracePt t="124487" x="8502650" y="1333500"/>
          <p14:tracePt t="124520" x="8496300" y="1333500"/>
          <p14:tracePt t="124536" x="8489950" y="1339850"/>
          <p14:tracePt t="124555" x="8489950" y="1346200"/>
          <p14:tracePt t="124570" x="8483600" y="1352550"/>
          <p14:tracePt t="124587" x="8477250" y="1358900"/>
          <p14:tracePt t="124603" x="8477250" y="1365250"/>
          <p14:tracePt t="124637" x="8477250" y="1377950"/>
          <p14:tracePt t="124671" x="8477250" y="1390650"/>
          <p14:tracePt t="125142" x="8489950" y="1390650"/>
          <p14:tracePt t="125148" x="8502650" y="1384300"/>
          <p14:tracePt t="125173" x="8610600" y="1377950"/>
          <p14:tracePt t="125189" x="8699500" y="1371600"/>
          <p14:tracePt t="125204" x="8788400" y="1371600"/>
          <p14:tracePt t="125221" x="8858250" y="1371600"/>
          <p14:tracePt t="125237" x="8940800" y="1371600"/>
          <p14:tracePt t="125254" x="9118600" y="1371600"/>
          <p14:tracePt t="125270" x="9378950" y="1377950"/>
          <p14:tracePt t="125287" x="9696450" y="1397000"/>
          <p14:tracePt t="125304" x="10071100" y="1447800"/>
          <p14:tracePt t="125308" x="10242550" y="1479550"/>
          <p14:tracePt t="125322" x="10356850" y="1492250"/>
          <p14:tracePt t="125338" x="10591800" y="1524000"/>
          <p14:tracePt t="125356" x="10693400" y="1530350"/>
          <p14:tracePt t="125371" x="10706100" y="1530350"/>
          <p14:tracePt t="125777" x="10699750" y="1536700"/>
          <p14:tracePt t="125785" x="10693400" y="1536700"/>
          <p14:tracePt t="125805" x="10687050" y="1543050"/>
          <p14:tracePt t="125821" x="10680700" y="1543050"/>
          <p14:tracePt t="126283" x="10687050" y="1536700"/>
          <p14:tracePt t="126292" x="10699750" y="1524000"/>
          <p14:tracePt t="126307" x="10731500" y="1498600"/>
          <p14:tracePt t="126322" x="10763250" y="1485900"/>
          <p14:tracePt t="126339" x="10788650" y="1466850"/>
          <p14:tracePt t="126355" x="10826750" y="1447800"/>
          <p14:tracePt t="126372" x="10858500" y="1422400"/>
          <p14:tracePt t="126388" x="10890250" y="1403350"/>
          <p14:tracePt t="126405" x="10909300" y="1397000"/>
          <p14:tracePt t="126422" x="10922000" y="1384300"/>
          <p14:tracePt t="126423" x="10928350" y="1384300"/>
          <p14:tracePt t="126438" x="10928350" y="1377950"/>
          <p14:tracePt t="126455" x="10934700" y="1371600"/>
          <p14:tracePt t="126523" x="10941050" y="1371600"/>
          <p14:tracePt t="127122" x="10934700" y="1371600"/>
          <p14:tracePt t="127130" x="10928350" y="1371600"/>
          <p14:tracePt t="127146" x="10922000" y="1371600"/>
          <p14:tracePt t="127173" x="10915650" y="1371600"/>
          <p14:tracePt t="127189" x="10909300" y="1371600"/>
          <p14:tracePt t="128627" x="10902950" y="1371600"/>
          <p14:tracePt t="128635" x="10896600" y="1371600"/>
          <p14:tracePt t="128643" x="10890250" y="1377950"/>
          <p14:tracePt t="128657" x="10883900" y="1377950"/>
          <p14:tracePt t="128675" x="10871200" y="1377950"/>
          <p14:tracePt t="128690" x="10858500" y="1377950"/>
          <p14:tracePt t="128707" x="10839450" y="1377950"/>
          <p14:tracePt t="128724" x="10820400" y="1371600"/>
          <p14:tracePt t="128740" x="10801350" y="1371600"/>
          <p14:tracePt t="128757" x="10782300" y="1365250"/>
          <p14:tracePt t="128774" x="10769600" y="1358900"/>
          <p14:tracePt t="128790" x="10756900" y="1352550"/>
          <p14:tracePt t="128807" x="10737850" y="1346200"/>
          <p14:tracePt t="128824" x="10725150" y="1339850"/>
          <p14:tracePt t="128840" x="10718800" y="1339850"/>
          <p14:tracePt t="128936" x="10712450" y="1339850"/>
          <p14:tracePt t="128977" x="10706100" y="1339850"/>
          <p14:tracePt t="128984" x="10693400" y="1339850"/>
          <p14:tracePt t="128994" x="10687050" y="1339850"/>
          <p14:tracePt t="129007" x="10648950" y="1352550"/>
          <p14:tracePt t="129024" x="10617200" y="1365250"/>
          <p14:tracePt t="129040" x="10585450" y="1377950"/>
          <p14:tracePt t="129057" x="10541000" y="1384300"/>
          <p14:tracePt t="129073" x="10426700" y="1397000"/>
          <p14:tracePt t="129090" x="10255250" y="1397000"/>
          <p14:tracePt t="129107" x="10102850" y="1397000"/>
          <p14:tracePt t="129124" x="9956800" y="1397000"/>
          <p14:tracePt t="129140" x="9848850" y="1390650"/>
          <p14:tracePt t="129157" x="9709150" y="1390650"/>
          <p14:tracePt t="129174" x="9556750" y="1390650"/>
          <p14:tracePt t="129191" x="9309100" y="1397000"/>
          <p14:tracePt t="129207" x="9156700" y="1397000"/>
          <p14:tracePt t="129225" x="9093200" y="1390650"/>
          <p14:tracePt t="129241" x="8909050" y="1365250"/>
          <p14:tracePt t="129258" x="8826500" y="1346200"/>
          <p14:tracePt t="129276" x="8763000" y="1333500"/>
          <p14:tracePt t="129291" x="8718550" y="1320800"/>
          <p14:tracePt t="129307" x="8705850" y="1320800"/>
          <p14:tracePt t="129324" x="8705850" y="1314450"/>
          <p14:tracePt t="129341" x="8705850" y="1301750"/>
          <p14:tracePt t="129357" x="8705850" y="1276350"/>
          <p14:tracePt t="129374" x="8705850" y="1257300"/>
          <p14:tracePt t="129391" x="8693150" y="1238250"/>
          <p14:tracePt t="129407" x="8655050" y="1200150"/>
          <p14:tracePt t="129410" x="8636000" y="1193800"/>
          <p14:tracePt t="129425" x="8610600" y="1174750"/>
          <p14:tracePt t="129441" x="8553450" y="1143000"/>
          <p14:tracePt t="129458" x="8540750" y="1130300"/>
          <p14:tracePt t="129474" x="8521700" y="1123950"/>
          <p14:tracePt t="129491" x="8521700" y="1117600"/>
          <p14:tracePt t="129508" x="8521700" y="1111250"/>
          <p14:tracePt t="129524" x="8515350" y="1111250"/>
          <p14:tracePt t="129574" x="8509000" y="1111250"/>
          <p14:tracePt t="129591" x="8496300" y="1111250"/>
          <p14:tracePt t="129608" x="8470900" y="1111250"/>
          <p14:tracePt t="129624" x="8458200" y="1117600"/>
          <p14:tracePt t="129642" x="8439150" y="1123950"/>
          <p14:tracePt t="129658" x="8413750" y="1149350"/>
          <p14:tracePt t="129675" x="8388350" y="1181100"/>
          <p14:tracePt t="129692" x="8388350" y="1206500"/>
          <p14:tracePt t="129710" x="8388350" y="1231900"/>
          <p14:tracePt t="129724" x="8426450" y="1282700"/>
          <p14:tracePt t="129741" x="8458200" y="1308100"/>
          <p14:tracePt t="129758" x="8489950" y="1327150"/>
          <p14:tracePt t="129774" x="8509000" y="1339850"/>
          <p14:tracePt t="129791" x="8528050" y="1352550"/>
          <p14:tracePt t="129808" x="8534400" y="1352550"/>
          <p14:tracePt t="129841" x="8553450" y="1352550"/>
          <p14:tracePt t="129858" x="8578850" y="1358900"/>
          <p14:tracePt t="129874" x="8616950" y="1358900"/>
          <p14:tracePt t="129891" x="8661400" y="1365250"/>
          <p14:tracePt t="129908" x="8712200" y="1365250"/>
          <p14:tracePt t="129925" x="8788400" y="1352550"/>
          <p14:tracePt t="129941" x="8826500" y="1339850"/>
          <p14:tracePt t="129958" x="8845550" y="1327150"/>
          <p14:tracePt t="129974" x="8851900" y="1301750"/>
          <p14:tracePt t="129993" x="8858250" y="1257300"/>
          <p14:tracePt t="130008" x="8858250" y="1225550"/>
          <p14:tracePt t="130024" x="8851900" y="1200150"/>
          <p14:tracePt t="130041" x="8839200" y="1181100"/>
          <p14:tracePt t="130058" x="8813800" y="1168400"/>
          <p14:tracePt t="130075" x="8775700" y="1162050"/>
          <p14:tracePt t="130091" x="8712200" y="1155700"/>
          <p14:tracePt t="130108" x="8661400" y="1155700"/>
          <p14:tracePt t="130125" x="8585200" y="1149350"/>
          <p14:tracePt t="130141" x="8534400" y="1143000"/>
          <p14:tracePt t="130159" x="8489950" y="1143000"/>
          <p14:tracePt t="130175" x="8470900" y="1143000"/>
          <p14:tracePt t="130192" x="8458200" y="1143000"/>
          <p14:tracePt t="130209" x="8432800" y="1143000"/>
          <p14:tracePt t="130225" x="8401050" y="1162050"/>
          <p14:tracePt t="130243" x="8356600" y="1181100"/>
          <p14:tracePt t="130258" x="8318500" y="1206500"/>
          <p14:tracePt t="130275" x="8286750" y="1231900"/>
          <p14:tracePt t="130292" x="8274050" y="1276350"/>
          <p14:tracePt t="130308" x="8286750" y="1327150"/>
          <p14:tracePt t="130325" x="8343900" y="1377950"/>
          <p14:tracePt t="130343" x="8432800" y="1416050"/>
          <p14:tracePt t="130359" x="8553450" y="1428750"/>
          <p14:tracePt t="130375" x="8661400" y="1428750"/>
          <p14:tracePt t="130393" x="8782050" y="1416050"/>
          <p14:tracePt t="130408" x="8813800" y="1397000"/>
          <p14:tracePt t="130425" x="8826500" y="1377950"/>
          <p14:tracePt t="130442" x="8826500" y="1358900"/>
          <p14:tracePt t="130460" x="8820150" y="1352550"/>
          <p14:tracePt t="130475" x="8807450" y="1352550"/>
          <p14:tracePt t="130492" x="8782050" y="1352550"/>
          <p14:tracePt t="130508" x="8750300" y="1352550"/>
          <p14:tracePt t="130525" x="8724900" y="1352550"/>
          <p14:tracePt t="130542" x="8699500" y="1346200"/>
          <p14:tracePt t="130559" x="8686800" y="1339850"/>
          <p14:tracePt t="130575" x="8680450" y="1333500"/>
          <p14:tracePt t="130629" x="8674100" y="1333500"/>
          <p14:tracePt t="130644" x="8667750" y="1333500"/>
          <p14:tracePt t="130659" x="8648700" y="1339850"/>
          <p14:tracePt t="130675" x="8636000" y="1346200"/>
          <p14:tracePt t="130692" x="8616950" y="1352550"/>
          <p14:tracePt t="130710" x="8597900" y="1352550"/>
          <p14:tracePt t="130725" x="8578850" y="1352550"/>
          <p14:tracePt t="130742" x="8534400" y="1352550"/>
          <p14:tracePt t="130758" x="8477250" y="1339850"/>
          <p14:tracePt t="130775" x="8439150" y="1339850"/>
          <p14:tracePt t="130792" x="8375650" y="1327150"/>
          <p14:tracePt t="130809" x="8324850" y="1320800"/>
          <p14:tracePt t="130825" x="8299450" y="1314450"/>
          <p14:tracePt t="130842" x="8242300" y="1301750"/>
          <p14:tracePt t="130859" x="8178800" y="1282700"/>
          <p14:tracePt t="130876" x="8121650" y="1270000"/>
          <p14:tracePt t="130892" x="7981950" y="1257300"/>
          <p14:tracePt t="130894" x="7905750" y="1250950"/>
          <p14:tracePt t="130909" x="7772400" y="1238250"/>
          <p14:tracePt t="130926" x="7620000" y="1238250"/>
          <p14:tracePt t="130944" x="7473950" y="1238250"/>
          <p14:tracePt t="130959" x="7321550" y="1238250"/>
          <p14:tracePt t="130975" x="7099300" y="1250950"/>
          <p14:tracePt t="130992" x="6896100" y="1257300"/>
          <p14:tracePt t="131008" x="6724650" y="1263650"/>
          <p14:tracePt t="131026" x="6496050" y="1270000"/>
          <p14:tracePt t="131030" x="6375400" y="1270000"/>
          <p14:tracePt t="131042" x="6254750" y="1276350"/>
          <p14:tracePt t="131059" x="6007100" y="1276350"/>
          <p14:tracePt t="131062" x="5892800" y="1276350"/>
          <p14:tracePt t="131076" x="5772150" y="1276350"/>
          <p14:tracePt t="131093" x="5626100" y="1282700"/>
          <p14:tracePt t="131109" x="5416550" y="1295400"/>
          <p14:tracePt t="131127" x="5321300" y="1308100"/>
          <p14:tracePt t="131144" x="5207000" y="1320800"/>
          <p14:tracePt t="131159" x="5143500" y="1333500"/>
          <p14:tracePt t="131177" x="5041900" y="1352550"/>
          <p14:tracePt t="131192" x="4927600" y="1371600"/>
          <p14:tracePt t="131209" x="4832350" y="1397000"/>
          <p14:tracePt t="131226" x="4762500" y="1416050"/>
          <p14:tracePt t="131242" x="4749800" y="1428750"/>
          <p14:tracePt t="131259" x="4737100" y="1447800"/>
          <p14:tracePt t="131276" x="4730750" y="1466850"/>
          <p14:tracePt t="131294" x="4724400" y="1485900"/>
          <p14:tracePt t="131309" x="4724400" y="1498600"/>
          <p14:tracePt t="131325" x="4724400" y="1504950"/>
          <p14:tracePt t="131427" x="4724400" y="1511300"/>
          <p14:tracePt t="131434" x="4724400" y="1517650"/>
          <p14:tracePt t="131445" x="4724400" y="1524000"/>
          <p14:tracePt t="131459" x="4737100" y="1536700"/>
          <p14:tracePt t="131476" x="4743450" y="1543050"/>
          <p14:tracePt t="131509" x="4743450" y="1549400"/>
          <p14:tracePt t="131542" x="4743450" y="1555750"/>
          <p14:tracePt t="131983" x="4749800" y="1555750"/>
          <p14:tracePt t="131989" x="4756150" y="1555750"/>
          <p14:tracePt t="132011" x="4775200" y="1555750"/>
          <p14:tracePt t="132044" x="4781550" y="1555750"/>
          <p14:tracePt t="132111" x="4787900" y="1555750"/>
          <p14:tracePt t="132118" x="4794250" y="1555750"/>
          <p14:tracePt t="132128" x="4800600" y="1555750"/>
          <p14:tracePt t="132143" x="4819650" y="1555750"/>
          <p14:tracePt t="132160" x="4826000" y="1555750"/>
          <p14:tracePt t="132176" x="4826000" y="1562100"/>
          <p14:tracePt t="132193" x="4826000" y="1581150"/>
          <p14:tracePt t="132210" x="4806950" y="1631950"/>
          <p14:tracePt t="132214" x="4794250" y="1638300"/>
          <p14:tracePt t="132226" x="4768850" y="1663700"/>
          <p14:tracePt t="132243" x="4692650" y="1714500"/>
          <p14:tracePt t="132260" x="4597400" y="1758950"/>
          <p14:tracePt t="132276" x="4533900" y="1790700"/>
          <p14:tracePt t="132294" x="4489450" y="1816100"/>
          <p14:tracePt t="132310" x="4470400" y="1835150"/>
          <p14:tracePt t="132327" x="4451350" y="1866900"/>
          <p14:tracePt t="132343" x="4445000" y="1873250"/>
          <p14:tracePt t="132344" x="4438650" y="1892300"/>
          <p14:tracePt t="132360" x="4425950" y="1917700"/>
          <p14:tracePt t="132378" x="4406900" y="1955800"/>
          <p14:tracePt t="132395" x="4394200" y="1981200"/>
          <p14:tracePt t="132413" x="4387850" y="2000250"/>
          <p14:tracePt t="132427" x="4381500" y="2025650"/>
          <p14:tracePt t="132444" x="4368800" y="2044700"/>
          <p14:tracePt t="132460" x="4362450" y="2082800"/>
          <p14:tracePt t="132476" x="4349750" y="2120900"/>
          <p14:tracePt t="132493" x="4337050" y="2152650"/>
          <p14:tracePt t="132510" x="4324350" y="2184400"/>
          <p14:tracePt t="132527" x="4318000" y="2203450"/>
          <p14:tracePt t="132544" x="4318000" y="2209800"/>
          <p14:tracePt t="132717" x="4324350" y="2203450"/>
          <p14:tracePt t="132723" x="4330700" y="2197100"/>
          <p14:tracePt t="132729" x="4343400" y="2184400"/>
          <p14:tracePt t="132745" x="4375150" y="2152650"/>
          <p14:tracePt t="132760" x="4394200" y="2139950"/>
          <p14:tracePt t="132777" x="4451350" y="2089150"/>
          <p14:tracePt t="132794" x="4483100" y="2063750"/>
          <p14:tracePt t="132811" x="4502150" y="2051050"/>
          <p14:tracePt t="132827" x="4508500" y="2044700"/>
          <p14:tracePt t="132844" x="4508500" y="2038350"/>
          <p14:tracePt t="132881" x="4514850" y="2038350"/>
          <p14:tracePt t="132894" x="4514850" y="2032000"/>
          <p14:tracePt t="132911" x="4514850" y="2012950"/>
          <p14:tracePt t="132927" x="4514850" y="2000250"/>
          <p14:tracePt t="132943" x="4514850" y="1993900"/>
          <p14:tracePt t="132961" x="4508500" y="1987550"/>
          <p14:tracePt t="132977" x="4502150" y="1987550"/>
          <p14:tracePt t="132994" x="4495800" y="1987550"/>
          <p14:tracePt t="133062" x="4489450" y="1987550"/>
          <p14:tracePt t="133069" x="4489450" y="1981200"/>
          <p14:tracePt t="133086" x="4483100" y="1981200"/>
          <p14:tracePt t="133094" x="4483100" y="1974850"/>
          <p14:tracePt t="133111" x="4476750" y="1962150"/>
          <p14:tracePt t="133127" x="4470400" y="1955800"/>
          <p14:tracePt t="133145" x="4470400" y="1943100"/>
          <p14:tracePt t="133160" x="4464050" y="1930400"/>
          <p14:tracePt t="133178" x="4464050" y="1924050"/>
          <p14:tracePt t="133292" x="4457700" y="1924050"/>
          <p14:tracePt t="133310" x="4457700" y="1917700"/>
          <p14:tracePt t="133349" x="4451350" y="1917700"/>
          <p14:tracePt t="133377" x="4445000" y="1917700"/>
          <p14:tracePt t="133439" x="4445000" y="1930400"/>
          <p14:tracePt t="133446" x="4451350" y="1930400"/>
          <p14:tracePt t="133462" x="4470400" y="1949450"/>
          <p14:tracePt t="133477" x="4565650" y="1987550"/>
          <p14:tracePt t="133494" x="4705350" y="2019300"/>
          <p14:tracePt t="133511" x="4762500" y="2025650"/>
          <p14:tracePt t="133827" x="4756150" y="2019300"/>
          <p14:tracePt t="133835" x="4749800" y="2012950"/>
          <p14:tracePt t="133844" x="4730750" y="2000250"/>
          <p14:tracePt t="133862" x="4692650" y="1987550"/>
          <p14:tracePt t="133879" x="4654550" y="1981200"/>
          <p14:tracePt t="133895" x="4572000" y="1981200"/>
          <p14:tracePt t="133897" x="4508500" y="1981200"/>
          <p14:tracePt t="133911" x="4451350" y="1981200"/>
          <p14:tracePt t="133928" x="4292600" y="1955800"/>
          <p14:tracePt t="133944" x="4165600" y="1917700"/>
          <p14:tracePt t="133949" x="4114800" y="1898650"/>
          <p14:tracePt t="133961" x="4076700" y="1873250"/>
          <p14:tracePt t="133979" x="4044950" y="1841500"/>
          <p14:tracePt t="133995" x="4038600" y="1822450"/>
          <p14:tracePt t="134012" x="4038600" y="1803400"/>
          <p14:tracePt t="134028" x="4038600" y="1790700"/>
          <p14:tracePt t="134045" x="4044950" y="1778000"/>
          <p14:tracePt t="134061" x="4064000" y="1758950"/>
          <p14:tracePt t="134078" x="4076700" y="1739900"/>
          <p14:tracePt t="134094" x="4083050" y="1733550"/>
          <p14:tracePt t="134111" x="4089400" y="1727200"/>
          <p14:tracePt t="134128" x="4095750" y="1720850"/>
          <p14:tracePt t="134144" x="4102100" y="1714500"/>
          <p14:tracePt t="134161" x="4114800" y="1708150"/>
          <p14:tracePt t="134178" x="4127500" y="1701800"/>
          <p14:tracePt t="134197" x="4146550" y="1689100"/>
          <p14:tracePt t="134212" x="4152900" y="1689100"/>
          <p14:tracePt t="134228" x="4178300" y="1682750"/>
          <p14:tracePt t="134245" x="4210050" y="1682750"/>
          <p14:tracePt t="134261" x="4235450" y="1676400"/>
          <p14:tracePt t="134278" x="4260850" y="1676400"/>
          <p14:tracePt t="134295" x="4273550" y="1676400"/>
          <p14:tracePt t="134311" x="4279900" y="1670050"/>
          <p14:tracePt t="134545" x="4286250" y="1670050"/>
          <p14:tracePt t="134554" x="4298950" y="1663700"/>
          <p14:tracePt t="134563" x="4305300" y="1663700"/>
          <p14:tracePt t="134579" x="4330700" y="1657350"/>
          <p14:tracePt t="134595" x="4349750" y="1651000"/>
          <p14:tracePt t="134612" x="4362450" y="1638300"/>
          <p14:tracePt t="134629" x="4375150" y="1631950"/>
          <p14:tracePt t="134645" x="4381500" y="1631950"/>
          <p14:tracePt t="134872" x="4387850" y="1631950"/>
          <p14:tracePt t="134880" x="4406900" y="1625600"/>
          <p14:tracePt t="134896" x="4445000" y="1625600"/>
          <p14:tracePt t="134912" x="4572000" y="1612900"/>
          <p14:tracePt t="134929" x="4826000" y="1612900"/>
          <p14:tracePt t="134946" x="5226050" y="1619250"/>
          <p14:tracePt t="134962" x="5651500" y="1638300"/>
          <p14:tracePt t="134980" x="6083300" y="1651000"/>
          <p14:tracePt t="134996" x="6565900" y="1663700"/>
          <p14:tracePt t="135012" x="6978650" y="1676400"/>
          <p14:tracePt t="135029" x="7461250" y="1689100"/>
          <p14:tracePt t="135046" x="7905750" y="1695450"/>
          <p14:tracePt t="135063" x="8470900" y="1708150"/>
          <p14:tracePt t="135079" x="9290050" y="1727200"/>
          <p14:tracePt t="135096" x="9810750" y="1727200"/>
          <p14:tracePt t="135112" x="10248900" y="1727200"/>
          <p14:tracePt t="135129" x="10509250" y="1708150"/>
          <p14:tracePt t="135145" x="10604500" y="1689100"/>
          <p14:tracePt t="135163" x="10610850" y="1689100"/>
          <p14:tracePt t="135231" x="10617200" y="1689100"/>
          <p14:tracePt t="135237" x="10617200" y="1682750"/>
          <p14:tracePt t="135334" x="10623550" y="1682750"/>
          <p14:tracePt t="135342" x="10629900" y="1682750"/>
          <p14:tracePt t="135351" x="10642600" y="1695450"/>
          <p14:tracePt t="135363" x="10668000" y="1708150"/>
          <p14:tracePt t="135380" x="10725150" y="1758950"/>
          <p14:tracePt t="135397" x="10756900" y="1790700"/>
          <p14:tracePt t="135413" x="10807700" y="1835150"/>
          <p14:tracePt t="135430" x="10839450" y="1847850"/>
          <p14:tracePt t="135447" x="10871200" y="1854200"/>
          <p14:tracePt t="135462" x="10902950" y="1854200"/>
          <p14:tracePt t="135479" x="10934700" y="1854200"/>
          <p14:tracePt t="135496" x="10960100" y="1854200"/>
          <p14:tracePt t="135512" x="10972800" y="1835150"/>
          <p14:tracePt t="135529" x="10972800" y="1822450"/>
          <p14:tracePt t="135545" x="10979150" y="1790700"/>
          <p14:tracePt t="135562" x="10979150" y="1758950"/>
          <p14:tracePt t="135579" x="10979150" y="1727200"/>
          <p14:tracePt t="135596" x="10979150" y="1701800"/>
          <p14:tracePt t="135612" x="10979150" y="1682750"/>
          <p14:tracePt t="135629" x="10972800" y="1663700"/>
          <p14:tracePt t="135647" x="10941050" y="1625600"/>
          <p14:tracePt t="135663" x="10922000" y="1606550"/>
          <p14:tracePt t="135681" x="10890250" y="1581150"/>
          <p14:tracePt t="135697" x="10858500" y="1568450"/>
          <p14:tracePt t="135713" x="10826750" y="1555750"/>
          <p14:tracePt t="135729" x="10814050" y="1549400"/>
          <p14:tracePt t="135763" x="10801350" y="1549400"/>
          <p14:tracePt t="135779" x="10782300" y="1568450"/>
          <p14:tracePt t="135796" x="10769600" y="1581150"/>
          <p14:tracePt t="135813" x="10756900" y="1593850"/>
          <p14:tracePt t="135815" x="10750550" y="1606550"/>
          <p14:tracePt t="135830" x="10737850" y="1619250"/>
          <p14:tracePt t="135847" x="10731500" y="1657350"/>
          <p14:tracePt t="135863" x="10731500" y="1663700"/>
          <p14:tracePt t="135879" x="10737850" y="1701800"/>
          <p14:tracePt t="135897" x="10782300" y="1733550"/>
          <p14:tracePt t="135913" x="10871200" y="1765300"/>
          <p14:tracePt t="135930" x="10934700" y="1771650"/>
          <p14:tracePt t="135947" x="10966450" y="1771650"/>
          <p14:tracePt t="135963" x="10991850" y="1771650"/>
          <p14:tracePt t="135980" x="11010900" y="1765300"/>
          <p14:tracePt t="135996" x="11017250" y="1758950"/>
          <p14:tracePt t="136013" x="11017250" y="1739900"/>
          <p14:tracePt t="136030" x="11017250" y="1720850"/>
          <p14:tracePt t="136046" x="11004550" y="1689100"/>
          <p14:tracePt t="136063" x="10991850" y="1663700"/>
          <p14:tracePt t="136080" x="10972800" y="1651000"/>
          <p14:tracePt t="136097" x="10941050" y="1631950"/>
          <p14:tracePt t="136113" x="10915650" y="1631950"/>
          <p14:tracePt t="136130" x="10890250" y="1631950"/>
          <p14:tracePt t="136147" x="10814050" y="1651000"/>
          <p14:tracePt t="136164" x="10737850" y="1689100"/>
          <p14:tracePt t="136180" x="10693400" y="1727200"/>
          <p14:tracePt t="136196" x="10655300" y="1771650"/>
          <p14:tracePt t="136214" x="10636250" y="1822450"/>
          <p14:tracePt t="136230" x="10636250" y="1873250"/>
          <p14:tracePt t="136246" x="10655300" y="1911350"/>
          <p14:tracePt t="136263" x="10693400" y="1962150"/>
          <p14:tracePt t="136280" x="10718800" y="1993900"/>
          <p14:tracePt t="136296" x="10737850" y="2012950"/>
          <p14:tracePt t="136313" x="10737850" y="2019300"/>
          <p14:tracePt t="136333" x="10699750" y="2032000"/>
          <p14:tracePt t="136347" x="10629900" y="2044700"/>
          <p14:tracePt t="136366" x="10509250" y="2070100"/>
          <p14:tracePt t="136381" x="10369550" y="2101850"/>
          <p14:tracePt t="136397" x="10191750" y="2139950"/>
          <p14:tracePt t="136413" x="9893300" y="2159000"/>
          <p14:tracePt t="136430" x="9582150" y="2165350"/>
          <p14:tracePt t="136447" x="9290050" y="2159000"/>
          <p14:tracePt t="136463" x="8966200" y="2139950"/>
          <p14:tracePt t="136480" x="8585200" y="2114550"/>
          <p14:tracePt t="136497" x="8210550" y="2082800"/>
          <p14:tracePt t="136513" x="7727950" y="2051050"/>
          <p14:tracePt t="136530" x="7308850" y="2019300"/>
          <p14:tracePt t="136546" x="6946900" y="1981200"/>
          <p14:tracePt t="136563" x="6667500" y="1949450"/>
          <p14:tracePt t="136581" x="6413500" y="1911350"/>
          <p14:tracePt t="136597" x="6064250" y="1873250"/>
          <p14:tracePt t="136614" x="5816600" y="1847850"/>
          <p14:tracePt t="136630" x="5607050" y="1835150"/>
          <p14:tracePt t="136647" x="5416550" y="1828800"/>
          <p14:tracePt t="136663" x="5219700" y="1822450"/>
          <p14:tracePt t="136680" x="5118100" y="1816100"/>
          <p14:tracePt t="136697" x="5054600" y="1816100"/>
          <p14:tracePt t="136713" x="5041900" y="1816100"/>
          <p14:tracePt t="136732" x="5035550" y="1816100"/>
          <p14:tracePt t="136748" x="5016500" y="1816100"/>
          <p14:tracePt t="136763" x="4984750" y="1828800"/>
          <p14:tracePt t="136780" x="4946650" y="1828800"/>
          <p14:tracePt t="136797" x="4908550" y="1828800"/>
          <p14:tracePt t="136813" x="4889500" y="1828800"/>
          <p14:tracePt t="136906" x="4883150" y="1828800"/>
          <p14:tracePt t="136913" x="4876800" y="1828800"/>
          <p14:tracePt t="136930" x="4845050" y="1835150"/>
          <p14:tracePt t="136947" x="4800600" y="1835150"/>
          <p14:tracePt t="136963" x="4762500" y="1835150"/>
          <p14:tracePt t="136981" x="4724400" y="1828800"/>
          <p14:tracePt t="136997" x="4705350" y="1816100"/>
          <p14:tracePt t="137014" x="4692650" y="1816100"/>
          <p14:tracePt t="137031" x="4686300" y="1809750"/>
          <p14:tracePt t="137047" x="4667250" y="1797050"/>
          <p14:tracePt t="137064" x="4641850" y="1784350"/>
          <p14:tracePt t="137066" x="4616450" y="1778000"/>
          <p14:tracePt t="137081" x="4597400" y="1771650"/>
          <p14:tracePt t="137097" x="4591050" y="1771650"/>
          <p14:tracePt t="137200" x="4584700" y="1771650"/>
          <p14:tracePt t="137207" x="4584700" y="1765300"/>
          <p14:tracePt t="137215" x="4578350" y="1765300"/>
          <p14:tracePt t="137231" x="4559300" y="1765300"/>
          <p14:tracePt t="137248" x="4533900" y="1765300"/>
          <p14:tracePt t="137264" x="4508500" y="1758950"/>
          <p14:tracePt t="137457" x="4514850" y="1758950"/>
          <p14:tracePt t="137561" x="4508500" y="1758950"/>
          <p14:tracePt t="137569" x="4502150" y="1758950"/>
          <p14:tracePt t="137845" x="4502150" y="1752600"/>
          <p14:tracePt t="137861" x="4502150" y="1746250"/>
          <p14:tracePt t="137882" x="4495800" y="1746250"/>
          <p14:tracePt t="138508" x="4495800" y="1739900"/>
          <p14:tracePt t="138515" x="4495800" y="1733550"/>
          <p14:tracePt t="138532" x="4502150" y="1727200"/>
          <p14:tracePt t="138549" x="4508500" y="1720850"/>
          <p14:tracePt t="138723" x="4514850" y="1720850"/>
          <p14:tracePt t="138739" x="4521200" y="1720850"/>
          <p14:tracePt t="138754" x="4527550" y="1720850"/>
          <p14:tracePt t="138770" x="4533900" y="1720850"/>
          <p14:tracePt t="138782" x="4540250" y="1720850"/>
          <p14:tracePt t="138799" x="4565650" y="1720850"/>
          <p14:tracePt t="138816" x="4616450" y="1714500"/>
          <p14:tracePt t="138834" x="4737100" y="1714500"/>
          <p14:tracePt t="138849" x="4775200" y="1714500"/>
          <p14:tracePt t="138853" x="4806950" y="1714500"/>
          <p14:tracePt t="138866" x="4845050" y="1714500"/>
          <p14:tracePt t="138882" x="4883150" y="1714500"/>
          <p14:tracePt t="138899" x="4889500" y="1714500"/>
          <p14:tracePt t="139033" x="4895850" y="1708150"/>
          <p14:tracePt t="139312" x="4902200" y="1708150"/>
          <p14:tracePt t="139320" x="4914900" y="1701800"/>
          <p14:tracePt t="139333" x="4940300" y="1695450"/>
          <p14:tracePt t="139349" x="4953000" y="1695450"/>
          <p14:tracePt t="139367" x="5092700" y="1689100"/>
          <p14:tracePt t="139382" x="5226050" y="1682750"/>
          <p14:tracePt t="139399" x="5391150" y="1689100"/>
          <p14:tracePt t="139416" x="5518150" y="1695450"/>
          <p14:tracePt t="139432" x="5638800" y="1701800"/>
          <p14:tracePt t="139449" x="5689600" y="1701800"/>
          <p14:tracePt t="139466" x="5695950" y="1701800"/>
          <p14:tracePt t="139541" x="5702300" y="1701800"/>
          <p14:tracePt t="139560" x="5708650" y="1701800"/>
          <p14:tracePt t="139566" x="5721350" y="1701800"/>
          <p14:tracePt t="139583" x="5727700" y="1701800"/>
          <p14:tracePt t="139599" x="5740400" y="1701800"/>
          <p14:tracePt t="139616" x="5746750" y="1701800"/>
          <p14:tracePt t="139633" x="5753100" y="1701800"/>
          <p14:tracePt t="139650" x="5772150" y="1695450"/>
          <p14:tracePt t="139652" x="5784850" y="1695450"/>
          <p14:tracePt t="139667" x="5810250" y="1695450"/>
          <p14:tracePt t="139685" x="5829300" y="1695450"/>
          <p14:tracePt t="139701" x="5848350" y="1695450"/>
          <p14:tracePt t="139716" x="5861050" y="1689100"/>
          <p14:tracePt t="139733" x="5867400" y="1689100"/>
          <p14:tracePt t="139937" x="5873750" y="1689100"/>
          <p14:tracePt t="139953" x="5880100" y="1689100"/>
          <p14:tracePt t="139966" x="5886450" y="1689100"/>
          <p14:tracePt t="139985" x="5892800" y="1689100"/>
          <p14:tracePt t="140311" x="5892800" y="1682750"/>
          <p14:tracePt t="140321" x="5899150" y="1682750"/>
          <p14:tracePt t="140335" x="5924550" y="1670050"/>
          <p14:tracePt t="140350" x="5949950" y="1657350"/>
          <p14:tracePt t="140367" x="5969000" y="1651000"/>
          <p14:tracePt t="140384" x="5981700" y="1651000"/>
          <p14:tracePt t="140401" x="5988050" y="1644650"/>
          <p14:tracePt t="140417" x="6000750" y="1638300"/>
          <p14:tracePt t="140433" x="6013450" y="1638300"/>
          <p14:tracePt t="140450" x="6051550" y="1638300"/>
          <p14:tracePt t="140466" x="6083300" y="1631950"/>
          <p14:tracePt t="140483" x="6115050" y="1631950"/>
          <p14:tracePt t="140501" x="6153150" y="1625600"/>
          <p14:tracePt t="140517" x="6229350" y="1625600"/>
          <p14:tracePt t="140533" x="6248400" y="1625600"/>
          <p14:tracePt t="140536" x="6254750" y="1625600"/>
          <p14:tracePt t="140795" x="6261100" y="1625600"/>
          <p14:tracePt t="140803" x="6280150" y="1625600"/>
          <p14:tracePt t="140818" x="6337300" y="1625600"/>
          <p14:tracePt t="140834" x="6394450" y="1625600"/>
          <p14:tracePt t="140851" x="6464300" y="1625600"/>
          <p14:tracePt t="140867" x="6565900" y="1625600"/>
          <p14:tracePt t="140884" x="6692900" y="1638300"/>
          <p14:tracePt t="140900" x="6800850" y="1651000"/>
          <p14:tracePt t="140917" x="6864350" y="1663700"/>
          <p14:tracePt t="140933" x="6915150" y="1670050"/>
          <p14:tracePt t="141064" x="6921500" y="1670050"/>
          <p14:tracePt t="141072" x="6927850" y="1670050"/>
          <p14:tracePt t="141085" x="6946900" y="1663700"/>
          <p14:tracePt t="141101" x="6965950" y="1657350"/>
          <p14:tracePt t="141118" x="6991350" y="1644650"/>
          <p14:tracePt t="141134" x="7016750" y="1638300"/>
          <p14:tracePt t="141151" x="7086600" y="1631950"/>
          <p14:tracePt t="141168" x="7213600" y="1612900"/>
          <p14:tracePt t="141184" x="7302500" y="1606550"/>
          <p14:tracePt t="141201" x="7334250" y="1606550"/>
          <p14:tracePt t="141217" x="7334250" y="1600200"/>
          <p14:tracePt t="141585" x="7340600" y="1606550"/>
          <p14:tracePt t="141594" x="7346950" y="1612900"/>
          <p14:tracePt t="141602" x="7359650" y="1625600"/>
          <p14:tracePt t="141618" x="7391400" y="1644650"/>
          <p14:tracePt t="141635" x="7410450" y="1651000"/>
          <p14:tracePt t="141637" x="7423150" y="1651000"/>
          <p14:tracePt t="141651" x="7429500" y="1651000"/>
          <p14:tracePt t="141668" x="7454900" y="1657350"/>
          <p14:tracePt t="141684" x="7480300" y="1657350"/>
          <p14:tracePt t="141701" x="7499350" y="1657350"/>
          <p14:tracePt t="141718" x="7512050" y="1657350"/>
          <p14:tracePt t="141722" x="7518400" y="1657350"/>
          <p14:tracePt t="141735" x="7531100" y="1657350"/>
          <p14:tracePt t="141752" x="7543800" y="1657350"/>
          <p14:tracePt t="141769" x="7556500" y="1657350"/>
          <p14:tracePt t="141784" x="7569200" y="1657350"/>
          <p14:tracePt t="141801" x="7581900" y="1657350"/>
          <p14:tracePt t="141818" x="7620000" y="1657350"/>
          <p14:tracePt t="141834" x="7651750" y="1657350"/>
          <p14:tracePt t="141851" x="7677150" y="1651000"/>
          <p14:tracePt t="141868" x="7708900" y="1638300"/>
          <p14:tracePt t="141884" x="7740650" y="1631950"/>
          <p14:tracePt t="141902" x="7759700" y="1625600"/>
          <p14:tracePt t="141918" x="7778750" y="1612900"/>
          <p14:tracePt t="141937" x="7810500" y="1606550"/>
          <p14:tracePt t="141951" x="7823200" y="1600200"/>
          <p14:tracePt t="141969" x="7842250" y="1593850"/>
          <p14:tracePt t="142898" x="7854950" y="1593850"/>
          <p14:tracePt t="142904" x="7861300" y="1593850"/>
          <p14:tracePt t="142918" x="7924800" y="1593850"/>
          <p14:tracePt t="142935" x="7988300" y="1606550"/>
          <p14:tracePt t="142951" x="8064500" y="1619250"/>
          <p14:tracePt t="142968" x="8147050" y="1631950"/>
          <p14:tracePt t="142985" x="8204200" y="1638300"/>
          <p14:tracePt t="143002" x="8255000" y="1651000"/>
          <p14:tracePt t="143019" x="8267700" y="1651000"/>
          <p14:tracePt t="143105" x="8274050" y="1651000"/>
          <p14:tracePt t="143118" x="8286750" y="1651000"/>
          <p14:tracePt t="143135" x="8324850" y="1657350"/>
          <p14:tracePt t="143152" x="8375650" y="1663700"/>
          <p14:tracePt t="143168" x="8426450" y="1670050"/>
          <p14:tracePt t="143186" x="8458200" y="1670050"/>
          <p14:tracePt t="143201" x="8489950" y="1670050"/>
          <p14:tracePt t="143218" x="8515350" y="1670050"/>
          <p14:tracePt t="143235" x="8534400" y="1670050"/>
          <p14:tracePt t="143252" x="8559800" y="1663700"/>
          <p14:tracePt t="143268" x="8585200" y="1657350"/>
          <p14:tracePt t="143285" x="8610600" y="1644650"/>
          <p14:tracePt t="143302" x="8623300" y="1644650"/>
          <p14:tracePt t="143319" x="8636000" y="1638300"/>
          <p14:tracePt t="143335" x="8642350" y="1631950"/>
          <p14:tracePt t="143351" x="8648700" y="1631950"/>
          <p14:tracePt t="143369" x="8648700" y="1625600"/>
          <p14:tracePt t="143386" x="8655050" y="1625600"/>
          <p14:tracePt t="143451" x="8655050" y="1631950"/>
          <p14:tracePt t="143459" x="8655050" y="1638300"/>
          <p14:tracePt t="143470" x="8648700" y="1638300"/>
          <p14:tracePt t="143485" x="8642350" y="1644650"/>
          <p14:tracePt t="143670" x="8636000" y="1644650"/>
          <p14:tracePt t="143680" x="8629650" y="1644650"/>
          <p14:tracePt t="143703" x="8604250" y="1638300"/>
          <p14:tracePt t="143719" x="8585200" y="1638300"/>
          <p14:tracePt t="143736" x="8578850" y="1638300"/>
          <p14:tracePt t="143752" x="8572500" y="1638300"/>
          <p14:tracePt t="143786" x="8566150" y="1638300"/>
          <p14:tracePt t="143803" x="8553450" y="1638300"/>
          <p14:tracePt t="143820" x="8540750" y="1631950"/>
          <p14:tracePt t="143836" x="8528050" y="1631950"/>
          <p14:tracePt t="143853" x="8515350" y="1631950"/>
          <p14:tracePt t="143889" x="8509000" y="1625600"/>
          <p14:tracePt t="143903" x="8496300" y="1625600"/>
          <p14:tracePt t="143920" x="8458200" y="1612900"/>
          <p14:tracePt t="143936" x="8413750" y="1600200"/>
          <p14:tracePt t="143953" x="8356600" y="1568450"/>
          <p14:tracePt t="143970" x="8318500" y="1549400"/>
          <p14:tracePt t="143988" x="8312150" y="1530350"/>
          <p14:tracePt t="144005" x="8312150" y="1517650"/>
          <p14:tracePt t="144021" x="8312150" y="1504950"/>
          <p14:tracePt t="144037" x="8312150" y="1492250"/>
          <p14:tracePt t="144053" x="8267700" y="1460500"/>
          <p14:tracePt t="144070" x="8172450" y="1422400"/>
          <p14:tracePt t="144087" x="8058150" y="1384300"/>
          <p14:tracePt t="144103" x="7937500" y="1352550"/>
          <p14:tracePt t="144120" x="7835900" y="1327150"/>
          <p14:tracePt t="144136" x="7740650" y="1308100"/>
          <p14:tracePt t="144153" x="7664450" y="1295400"/>
          <p14:tracePt t="144156" x="7639050" y="1295400"/>
          <p14:tracePt t="144170" x="7620000" y="1295400"/>
          <p14:tracePt t="144175" x="7600950" y="1295400"/>
          <p14:tracePt t="144186" x="7581900" y="1295400"/>
          <p14:tracePt t="144203" x="7531100" y="1320800"/>
          <p14:tracePt t="144220" x="7473950" y="1371600"/>
          <p14:tracePt t="144237" x="7397750" y="1466850"/>
          <p14:tracePt t="144254" x="7378700" y="1504950"/>
          <p14:tracePt t="144273" x="7378700" y="1549400"/>
          <p14:tracePt t="144287" x="7385050" y="1568450"/>
          <p14:tracePt t="144303" x="7397750" y="1581150"/>
          <p14:tracePt t="144323" x="7423150" y="1587500"/>
          <p14:tracePt t="144336" x="7467600" y="1587500"/>
          <p14:tracePt t="144353" x="7524750" y="1574800"/>
          <p14:tracePt t="144370" x="7594600" y="1562100"/>
          <p14:tracePt t="144386" x="7664450" y="1555750"/>
          <p14:tracePt t="144403" x="7727950" y="1555750"/>
          <p14:tracePt t="144406" x="7747000" y="1555750"/>
          <p14:tracePt t="144420" x="7791450" y="1562100"/>
          <p14:tracePt t="144437" x="7829550" y="1574800"/>
          <p14:tracePt t="144454" x="7880350" y="1600200"/>
          <p14:tracePt t="144456" x="7899400" y="1606550"/>
          <p14:tracePt t="144470" x="7918450" y="1619250"/>
          <p14:tracePt t="144487" x="7931150" y="1625600"/>
          <p14:tracePt t="144536" x="7931150" y="1631950"/>
          <p14:tracePt t="144545" x="7937500" y="1631950"/>
          <p14:tracePt t="144554" x="7937500" y="1638300"/>
          <p14:tracePt t="144571" x="7956550" y="1644650"/>
          <p14:tracePt t="144592" x="8007350" y="1651000"/>
          <p14:tracePt t="144606" x="8058150" y="1651000"/>
          <p14:tracePt t="144608" x="8083550" y="1651000"/>
          <p14:tracePt t="144620" x="8108950" y="1651000"/>
          <p14:tracePt t="144637" x="8153400" y="1638300"/>
          <p14:tracePt t="144654" x="8191500" y="1631950"/>
          <p14:tracePt t="144671" x="8229600" y="1619250"/>
          <p14:tracePt t="144689" x="8261350" y="1619250"/>
          <p14:tracePt t="144720" x="8267700" y="1619250"/>
          <p14:tracePt t="144844" x="8274050" y="1619250"/>
          <p14:tracePt t="144853" x="8280400" y="1619250"/>
          <p14:tracePt t="144856" x="8293100" y="1619250"/>
          <p14:tracePt t="144871" x="8305800" y="1619250"/>
          <p14:tracePt t="144887" x="8337550" y="1619250"/>
          <p14:tracePt t="144890" x="8369300" y="1619250"/>
          <p14:tracePt t="144906" x="8413750" y="1625600"/>
          <p14:tracePt t="144923" x="8483600" y="1625600"/>
          <p14:tracePt t="144940" x="8534400" y="1619250"/>
          <p14:tracePt t="144954" x="8585200" y="1606550"/>
          <p14:tracePt t="144972" x="8623300" y="1587500"/>
          <p14:tracePt t="144989" x="8636000" y="1568450"/>
          <p14:tracePt t="145004" x="8642350" y="1549400"/>
          <p14:tracePt t="145021" x="8648700" y="1530350"/>
          <p14:tracePt t="145037" x="8648700" y="1498600"/>
          <p14:tracePt t="145054" x="8636000" y="1473200"/>
          <p14:tracePt t="145070" x="8597900" y="1435100"/>
          <p14:tracePt t="145087" x="8566150" y="1403350"/>
          <p14:tracePt t="145104" x="8540750" y="1390650"/>
          <p14:tracePt t="145121" x="8515350" y="1377950"/>
          <p14:tracePt t="145137" x="8496300" y="1371600"/>
          <p14:tracePt t="145154" x="8470900" y="1371600"/>
          <p14:tracePt t="145157" x="8458200" y="1371600"/>
          <p14:tracePt t="145171" x="8451850" y="1371600"/>
          <p14:tracePt t="145189" x="8413750" y="1371600"/>
          <p14:tracePt t="145204" x="8382000" y="1384300"/>
          <p14:tracePt t="145221" x="8362950" y="1409700"/>
          <p14:tracePt t="145237" x="8343900" y="1441450"/>
          <p14:tracePt t="145254" x="8337550" y="1466850"/>
          <p14:tracePt t="145270" x="8331200" y="1511300"/>
          <p14:tracePt t="145288" x="8331200" y="1530350"/>
          <p14:tracePt t="145304" x="8337550" y="1562100"/>
          <p14:tracePt t="145321" x="8343900" y="1568450"/>
          <p14:tracePt t="145328" x="8350250" y="1568450"/>
          <p14:tracePt t="145337" x="8350250" y="1574800"/>
          <p14:tracePt t="145354" x="8362950" y="1581150"/>
          <p14:tracePt t="145371" x="8369300" y="1581150"/>
          <p14:tracePt t="145388" x="8388350" y="1587500"/>
          <p14:tracePt t="145392" x="8394700" y="1593850"/>
          <p14:tracePt t="145405" x="8401050" y="1593850"/>
          <p14:tracePt t="145421" x="8420100" y="1600200"/>
          <p14:tracePt t="145438" x="8426450" y="1600200"/>
          <p14:tracePt t="145454" x="8432800" y="1606550"/>
          <p14:tracePt t="145564" x="8432800" y="1612900"/>
          <p14:tracePt t="145723" x="8432800" y="1619250"/>
          <p14:tracePt t="145729" x="8439150" y="1625600"/>
          <p14:tracePt t="145739" x="8445500" y="1638300"/>
          <p14:tracePt t="145755" x="8464550" y="1657350"/>
          <p14:tracePt t="145771" x="8483600" y="1663700"/>
          <p14:tracePt t="145910" x="8483600" y="1657350"/>
          <p14:tracePt t="145918" x="8489950" y="1657350"/>
          <p14:tracePt t="145938" x="8502650" y="1657350"/>
          <p14:tracePt t="145955" x="8509000" y="1657350"/>
          <p14:tracePt t="145972" x="8515350" y="1651000"/>
          <p14:tracePt t="145988" x="8553450" y="1644650"/>
          <p14:tracePt t="145991" x="8585200" y="1644650"/>
          <p14:tracePt t="146005" x="8667750" y="1644650"/>
          <p14:tracePt t="146022" x="8788400" y="1644650"/>
          <p14:tracePt t="146040" x="8928100" y="1644650"/>
          <p14:tracePt t="146055" x="9023350" y="1644650"/>
          <p14:tracePt t="146071" x="9048750" y="1644650"/>
          <p14:tracePt t="146188" x="9055100" y="1644650"/>
          <p14:tracePt t="146367" x="9061450" y="1644650"/>
          <p14:tracePt t="146374" x="9067800" y="1638300"/>
          <p14:tracePt t="146389" x="9080500" y="1631950"/>
          <p14:tracePt t="146460" x="9086850" y="1631950"/>
          <p14:tracePt t="146467" x="9086850" y="1625600"/>
          <p14:tracePt t="146474" x="9099550" y="1619250"/>
          <p14:tracePt t="146491" x="9169400" y="1619250"/>
          <p14:tracePt t="146508" x="9277350" y="1631950"/>
          <p14:tracePt t="146523" x="9359900" y="1644650"/>
          <p14:tracePt t="146539" x="9398000" y="1644650"/>
          <p14:tracePt t="146555" x="9410700" y="1651000"/>
          <p14:tracePt t="146573" x="9417050" y="1651000"/>
          <p14:tracePt t="146721" x="9429750" y="1651000"/>
          <p14:tracePt t="146730" x="9436100" y="1651000"/>
          <p14:tracePt t="146739" x="9455150" y="1651000"/>
          <p14:tracePt t="146757" x="9505950" y="1644650"/>
          <p14:tracePt t="146772" x="9556750" y="1638300"/>
          <p14:tracePt t="146790" x="9582150" y="1638300"/>
          <p14:tracePt t="146806" x="9588500" y="1638300"/>
          <p14:tracePt t="146907" x="9594850" y="1638300"/>
          <p14:tracePt t="146914" x="9601200" y="1638300"/>
          <p14:tracePt t="146922" x="9607550" y="1638300"/>
          <p14:tracePt t="146939" x="9639300" y="1638300"/>
          <p14:tracePt t="146955" x="9664700" y="1631950"/>
          <p14:tracePt t="146972" x="9677400" y="1625600"/>
          <p14:tracePt t="146989" x="9690100" y="1625600"/>
          <p14:tracePt t="147005" x="9702800" y="1612900"/>
          <p14:tracePt t="147022" x="9709150" y="1612900"/>
          <p14:tracePt t="147039" x="9709150" y="1606550"/>
          <p14:tracePt t="147043" x="9715500" y="1606550"/>
          <p14:tracePt t="147056" x="9728200" y="1606550"/>
          <p14:tracePt t="147059" x="9740900" y="1606550"/>
          <p14:tracePt t="147074" x="9772650" y="1606550"/>
          <p14:tracePt t="147089" x="9804400" y="1606550"/>
          <p14:tracePt t="147106" x="9823450" y="1606550"/>
          <p14:tracePt t="147196" x="9829800" y="1606550"/>
          <p14:tracePt t="147205" x="9836150" y="1612900"/>
          <p14:tracePt t="147212" x="9861550" y="1625600"/>
          <p14:tracePt t="147222" x="9880600" y="1631950"/>
          <p14:tracePt t="147239" x="9906000" y="1638300"/>
          <p14:tracePt t="147255" x="9931400" y="1638300"/>
          <p14:tracePt t="147272" x="9988550" y="1638300"/>
          <p14:tracePt t="147289" x="10064750" y="1638300"/>
          <p14:tracePt t="147306" x="10153650" y="1638300"/>
          <p14:tracePt t="147323" x="10261600" y="1638300"/>
          <p14:tracePt t="147340" x="10312400" y="1638300"/>
          <p14:tracePt t="147356" x="10344150" y="1638300"/>
          <p14:tracePt t="147373" x="10356850" y="1638300"/>
          <p14:tracePt t="147486" x="10363200" y="1638300"/>
          <p14:tracePt t="147595" x="10369550" y="1638300"/>
          <p14:tracePt t="147602" x="10375900" y="1638300"/>
          <p14:tracePt t="147612" x="10382250" y="1638300"/>
          <p14:tracePt t="147623" x="10388600" y="1638300"/>
          <p14:tracePt t="147640" x="10394950" y="1638300"/>
          <p14:tracePt t="147680" x="10401300" y="1638300"/>
          <p14:tracePt t="147689" x="10407650" y="1638300"/>
          <p14:tracePt t="147707" x="10445750" y="1625600"/>
          <p14:tracePt t="147723" x="10515600" y="1606550"/>
          <p14:tracePt t="147726" x="10604500" y="1600200"/>
          <p14:tracePt t="147741" x="10680700" y="1600200"/>
          <p14:tracePt t="147744" x="10769600" y="1593850"/>
          <p14:tracePt t="147757" x="10845800" y="1593850"/>
          <p14:tracePt t="147773" x="10953750" y="1593850"/>
          <p14:tracePt t="147790" x="11036300" y="1593850"/>
          <p14:tracePt t="147793" x="11049000" y="1593850"/>
          <p14:tracePt t="147806" x="11049000" y="1587500"/>
          <p14:tracePt t="147895" x="11049000" y="1593850"/>
          <p14:tracePt t="147905" x="11055350" y="1593850"/>
          <p14:tracePt t="147911" x="11061700" y="1600200"/>
          <p14:tracePt t="147923" x="11061700" y="1606550"/>
          <p14:tracePt t="147940" x="11061700" y="1612900"/>
          <p14:tracePt t="147958" x="11068050" y="1612900"/>
          <p14:tracePt t="148018" x="11074400" y="1612900"/>
          <p14:tracePt t="148040" x="11093450" y="1606550"/>
          <p14:tracePt t="148057" x="11106150" y="1606550"/>
          <p14:tracePt t="148074" x="11118850" y="1600200"/>
          <p14:tracePt t="148090" x="11125200" y="1600200"/>
          <p14:tracePt t="148108" x="11131550" y="1600200"/>
          <p14:tracePt t="148123" x="11144250" y="1600200"/>
          <p14:tracePt t="148140" x="11163300" y="1600200"/>
          <p14:tracePt t="148157" x="11176000" y="1600200"/>
          <p14:tracePt t="148173" x="11182350" y="1600200"/>
          <p14:tracePt t="148190" x="11188700" y="1600200"/>
          <p14:tracePt t="148206" x="11195050" y="1600200"/>
          <p14:tracePt t="148223" x="11214100" y="1612900"/>
          <p14:tracePt t="148240" x="11271250" y="1619250"/>
          <p14:tracePt t="148257" x="11468100" y="1619250"/>
          <p14:tracePt t="148275" x="11633200" y="1600200"/>
          <p14:tracePt t="148290" x="11766550" y="1574800"/>
          <p14:tracePt t="148306" x="11861800" y="1555750"/>
          <p14:tracePt t="148323" x="11899900" y="1536700"/>
          <p14:tracePt t="148340" x="11899900" y="1530350"/>
          <p14:tracePt t="148400" x="11893550" y="1536700"/>
          <p14:tracePt t="148436" x="11887200" y="1536700"/>
          <p14:tracePt t="148466" x="11880850" y="1536700"/>
          <p14:tracePt t="148480" x="11874500" y="1536700"/>
          <p14:tracePt t="148491" x="11868150" y="1536700"/>
          <p14:tracePt t="148507" x="11849100" y="1536700"/>
          <p14:tracePt t="148523" x="11830050" y="1536700"/>
          <p14:tracePt t="148541" x="11804650" y="1536700"/>
          <p14:tracePt t="148558" x="11779250" y="1536700"/>
          <p14:tracePt t="148574" x="11753850" y="1536700"/>
          <p14:tracePt t="148590" x="11734800" y="1543050"/>
          <p14:tracePt t="148607" x="11709400" y="1543050"/>
          <p14:tracePt t="148624" x="11671300" y="1543050"/>
          <p14:tracePt t="148641" x="11595100" y="1555750"/>
          <p14:tracePt t="148657" x="11512550" y="1581150"/>
          <p14:tracePt t="148673" x="11410950" y="1606550"/>
          <p14:tracePt t="148691" x="11315700" y="1625600"/>
          <p14:tracePt t="148707" x="11182350" y="1651000"/>
          <p14:tracePt t="148723" x="11074400" y="1663700"/>
          <p14:tracePt t="148740" x="10934700" y="1682750"/>
          <p14:tracePt t="148757" x="10839450" y="1689100"/>
          <p14:tracePt t="148773" x="10744200" y="1689100"/>
          <p14:tracePt t="148791" x="10572750" y="1695450"/>
          <p14:tracePt t="148807" x="10318750" y="1695450"/>
          <p14:tracePt t="148810" x="10179050" y="1689100"/>
          <p14:tracePt t="148824" x="10071100" y="1682750"/>
          <p14:tracePt t="148826" x="9899650" y="1676400"/>
          <p14:tracePt t="148841" x="9512300" y="1651000"/>
          <p14:tracePt t="148858" x="9137650" y="1612900"/>
          <p14:tracePt t="148874" x="8902700" y="1593850"/>
          <p14:tracePt t="148876" x="8756650" y="1581150"/>
          <p14:tracePt t="148891" x="8382000" y="1562100"/>
          <p14:tracePt t="148908" x="8108950" y="1555750"/>
          <p14:tracePt t="148925" x="7797800" y="1562100"/>
          <p14:tracePt t="148940" x="7429500" y="1574800"/>
          <p14:tracePt t="148957" x="7118350" y="1587500"/>
          <p14:tracePt t="148974" x="6718300" y="1600200"/>
          <p14:tracePt t="148991" x="6362700" y="1600200"/>
          <p14:tracePt t="149008" x="6089650" y="1581150"/>
          <p14:tracePt t="149025" x="5880100" y="1555750"/>
          <p14:tracePt t="149041" x="5727700" y="1536700"/>
          <p14:tracePt t="149044" x="5670550" y="1536700"/>
          <p14:tracePt t="149057" x="5626100" y="1530350"/>
          <p14:tracePt t="149074" x="5505450" y="1536700"/>
          <p14:tracePt t="149091" x="5295900" y="1568450"/>
          <p14:tracePt t="149107" x="5187950" y="1600200"/>
          <p14:tracePt t="149124" x="5118100" y="1631950"/>
          <p14:tracePt t="149141" x="5111750" y="1644650"/>
          <p14:tracePt t="149174" x="5124450" y="1670050"/>
          <p14:tracePt t="149191" x="5175250" y="1708150"/>
          <p14:tracePt t="149207" x="5251450" y="1752600"/>
          <p14:tracePt t="149224" x="5302250" y="1797050"/>
          <p14:tracePt t="149241" x="5321300" y="1835150"/>
          <p14:tracePt t="149257" x="5321300" y="1860550"/>
          <p14:tracePt t="149274" x="5321300" y="1866900"/>
          <p14:tracePt t="149360" x="5321300" y="1873250"/>
          <p14:tracePt t="149369" x="5308600" y="1879600"/>
          <p14:tracePt t="149376" x="5295900" y="1885950"/>
          <p14:tracePt t="149391" x="5245100" y="1898650"/>
          <p14:tracePt t="149407" x="5175250" y="1917700"/>
          <p14:tracePt t="149424" x="5073650" y="1924050"/>
          <p14:tracePt t="149441" x="4978400" y="1924050"/>
          <p14:tracePt t="149457" x="4927600" y="1924050"/>
          <p14:tracePt t="149474" x="4883150" y="1924050"/>
          <p14:tracePt t="149490" x="4832350" y="1917700"/>
          <p14:tracePt t="149507" x="4749800" y="1911350"/>
          <p14:tracePt t="149524" x="4660900" y="1911350"/>
          <p14:tracePt t="149541" x="4610100" y="1911350"/>
          <p14:tracePt t="149558" x="4616450" y="1911350"/>
          <p14:tracePt t="149575" x="4654550" y="1911350"/>
          <p14:tracePt t="149577" x="4679950" y="1911350"/>
          <p14:tracePt t="149591" x="4743450" y="1911350"/>
          <p14:tracePt t="149608" x="4787900" y="1917700"/>
          <p14:tracePt t="149624" x="4800600" y="1917700"/>
          <p14:tracePt t="149658" x="4800600" y="1924050"/>
          <p14:tracePt t="149675" x="4781550" y="1930400"/>
          <p14:tracePt t="149692" x="4768850" y="1936750"/>
          <p14:tracePt t="149708" x="4756150" y="1936750"/>
          <p14:tracePt t="150286" x="4762500" y="1936750"/>
          <p14:tracePt t="150293" x="4768850" y="1936750"/>
          <p14:tracePt t="150309" x="4800600" y="1949450"/>
          <p14:tracePt t="150325" x="4819650" y="1949450"/>
          <p14:tracePt t="150333" x="4832350" y="1955800"/>
          <p14:tracePt t="150342" x="4851400" y="1955800"/>
          <p14:tracePt t="150357" x="4864100" y="1955800"/>
          <p14:tracePt t="150376" x="4876800" y="1955800"/>
          <p14:tracePt t="150379" x="4883150" y="1955800"/>
          <p14:tracePt t="150395" x="4889500" y="1955800"/>
          <p14:tracePt t="150409" x="4908550" y="1955800"/>
          <p14:tracePt t="150425" x="4927600" y="1955800"/>
          <p14:tracePt t="150442" x="4946650" y="1955800"/>
          <p14:tracePt t="150460" x="4965700" y="1962150"/>
          <p14:tracePt t="150475" x="4972050" y="1962150"/>
          <p14:tracePt t="150661" x="4978400" y="1962150"/>
          <p14:tracePt t="150693" x="4984750" y="1962150"/>
          <p14:tracePt t="150743" x="4991100" y="1968500"/>
          <p14:tracePt t="150759" x="4997450" y="1968500"/>
          <p14:tracePt t="150775" x="5016500" y="1974850"/>
          <p14:tracePt t="150792" x="5035550" y="1981200"/>
          <p14:tracePt t="150809" x="5054600" y="1981200"/>
          <p14:tracePt t="150825" x="5073650" y="1987550"/>
          <p14:tracePt t="150842" x="5092700" y="1987550"/>
          <p14:tracePt t="150859" x="5105400" y="1987550"/>
          <p14:tracePt t="150876" x="5124450" y="1987550"/>
          <p14:tracePt t="150878" x="5130800" y="1987550"/>
          <p14:tracePt t="150893" x="5149850" y="1981200"/>
          <p14:tracePt t="150909" x="5156200" y="1974850"/>
          <p14:tracePt t="150927" x="5168900" y="1968500"/>
          <p14:tracePt t="150942" x="5181600" y="1962150"/>
          <p14:tracePt t="150958" x="5207000" y="1943100"/>
          <p14:tracePt t="150975" x="5213350" y="1930400"/>
          <p14:tracePt t="150993" x="5226050" y="1917700"/>
          <p14:tracePt t="151009" x="5289550" y="1892300"/>
          <p14:tracePt t="151026" x="5429250" y="1892300"/>
          <p14:tracePt t="151042" x="5651500" y="1898650"/>
          <p14:tracePt t="151059" x="5854700" y="1924050"/>
          <p14:tracePt t="151076" x="6007100" y="1949450"/>
          <p14:tracePt t="151078" x="6089650" y="1962150"/>
          <p14:tracePt t="151092" x="6134100" y="1974850"/>
          <p14:tracePt t="151109" x="6159500" y="1974850"/>
          <p14:tracePt t="151185" x="6159500" y="1981200"/>
          <p14:tracePt t="151194" x="6165850" y="1981200"/>
          <p14:tracePt t="151200" x="6172200" y="1987550"/>
          <p14:tracePt t="151212" x="6184900" y="1987550"/>
          <p14:tracePt t="151226" x="6197600" y="1987550"/>
          <p14:tracePt t="151243" x="6203950" y="1993900"/>
          <p14:tracePt t="151259" x="6210300" y="1993900"/>
          <p14:tracePt t="151276" x="6223000" y="1993900"/>
          <p14:tracePt t="151293" x="6254750" y="1993900"/>
          <p14:tracePt t="151310" x="6299200" y="1987550"/>
          <p14:tracePt t="151326" x="6362700" y="1981200"/>
          <p14:tracePt t="151343" x="6407150" y="1974850"/>
          <p14:tracePt t="151361" x="6464300" y="1968500"/>
          <p14:tracePt t="151376" x="6483350" y="1968500"/>
          <p14:tracePt t="151378" x="6489700" y="1968500"/>
          <p14:tracePt t="151393" x="6508750" y="1962150"/>
          <p14:tracePt t="151409" x="6527800" y="1962150"/>
          <p14:tracePt t="151428" x="6540500" y="1955800"/>
          <p14:tracePt t="151442" x="6546850" y="1955800"/>
          <p14:tracePt t="151459" x="6553200" y="1955800"/>
          <p14:tracePt t="151612" x="6572250" y="1943100"/>
          <p14:tracePt t="151619" x="6584950" y="1943100"/>
          <p14:tracePt t="151628" x="6635750" y="1943100"/>
          <p14:tracePt t="151643" x="6762750" y="1943100"/>
          <p14:tracePt t="151659" x="6953250" y="1943100"/>
          <p14:tracePt t="151676" x="7112000" y="1949450"/>
          <p14:tracePt t="151693" x="7219950" y="1949450"/>
          <p14:tracePt t="151710" x="7270750" y="1949450"/>
          <p14:tracePt t="151726" x="7277100" y="1949450"/>
          <p14:tracePt t="151895" x="7277100" y="1955800"/>
          <p14:tracePt t="151919" x="7277100" y="1962150"/>
          <p14:tracePt t="151926" x="7270750" y="1962150"/>
          <p14:tracePt t="152837" x="7277100" y="1962150"/>
          <p14:tracePt t="152846" x="7289800" y="1955800"/>
          <p14:tracePt t="152860" x="7308850" y="1943100"/>
          <p14:tracePt t="152877" x="7327900" y="1936750"/>
          <p14:tracePt t="152894" x="7366000" y="1924050"/>
          <p14:tracePt t="152911" x="7429500" y="1911350"/>
          <p14:tracePt t="152928" x="7569200" y="1905000"/>
          <p14:tracePt t="152944" x="7721600" y="1898650"/>
          <p14:tracePt t="152960" x="7854950" y="1898650"/>
          <p14:tracePt t="152977" x="7988300" y="1898650"/>
          <p14:tracePt t="152996" x="8128000" y="1911350"/>
          <p14:tracePt t="153011" x="8172450" y="1911350"/>
          <p14:tracePt t="153027" x="8178800" y="1911350"/>
          <p14:tracePt t="153074" x="8185150" y="1911350"/>
          <p14:tracePt t="153094" x="8210550" y="1911350"/>
          <p14:tracePt t="153110" x="8242300" y="1911350"/>
          <p14:tracePt t="153127" x="8267700" y="1911350"/>
          <p14:tracePt t="153144" x="8293100" y="1911350"/>
          <p14:tracePt t="153161" x="8343900" y="1911350"/>
          <p14:tracePt t="153178" x="8388350" y="1917700"/>
          <p14:tracePt t="153194" x="8426450" y="1917700"/>
          <p14:tracePt t="153211" x="8470900" y="1917700"/>
          <p14:tracePt t="153227" x="8528050" y="1917700"/>
          <p14:tracePt t="153244" x="8572500" y="1917700"/>
          <p14:tracePt t="153261" x="8629650" y="1917700"/>
          <p14:tracePt t="153277" x="8686800" y="1924050"/>
          <p14:tracePt t="153294" x="8788400" y="1943100"/>
          <p14:tracePt t="153311" x="8858250" y="1955800"/>
          <p14:tracePt t="153327" x="8902700" y="1968500"/>
          <p14:tracePt t="153344" x="8909050" y="1968500"/>
          <p14:tracePt t="153628" x="8915400" y="1968500"/>
          <p14:tracePt t="153645" x="8959850" y="1968500"/>
          <p14:tracePt t="153661" x="9017000" y="1968500"/>
          <p14:tracePt t="153678" x="9055100" y="1968500"/>
          <p14:tracePt t="153682" x="9074150" y="1962150"/>
          <p14:tracePt t="153695" x="9093200" y="1962150"/>
          <p14:tracePt t="153711" x="9137650" y="1949450"/>
          <p14:tracePt t="153728" x="9175750" y="1936750"/>
          <p14:tracePt t="153745" x="9207500" y="1917700"/>
          <p14:tracePt t="153747" x="9226550" y="1911350"/>
          <p14:tracePt t="153762" x="9251950" y="1905000"/>
          <p14:tracePt t="153778" x="9277350" y="1898650"/>
          <p14:tracePt t="153795" x="9296400" y="1892300"/>
          <p14:tracePt t="153811" x="9302750" y="1885950"/>
          <p14:tracePt t="153828" x="9309100" y="1885950"/>
          <p14:tracePt t="153964" x="9315450" y="1885950"/>
          <p14:tracePt t="153980" x="9321800" y="1885950"/>
          <p14:tracePt t="153995" x="9321800" y="1892300"/>
          <p14:tracePt t="154012" x="9328150" y="1898650"/>
          <p14:tracePt t="154028" x="9340850" y="1905000"/>
          <p14:tracePt t="154045" x="9391650" y="1917700"/>
          <p14:tracePt t="154061" x="9442450" y="1917700"/>
          <p14:tracePt t="154078" x="9493250" y="1917700"/>
          <p14:tracePt t="154095" x="9582150" y="1917700"/>
          <p14:tracePt t="154111" x="9683750" y="1911350"/>
          <p14:tracePt t="154128" x="9791700" y="1905000"/>
          <p14:tracePt t="154145" x="9893300" y="1905000"/>
          <p14:tracePt t="154162" x="9956800" y="1905000"/>
          <p14:tracePt t="154178" x="9969500" y="1905000"/>
          <p14:tracePt t="154231" x="9975850" y="1905000"/>
          <p14:tracePt t="154245" x="10001250" y="1898650"/>
          <p14:tracePt t="154262" x="10071100" y="1885950"/>
          <p14:tracePt t="154278" x="10121900" y="1873250"/>
          <p14:tracePt t="154295" x="10172700" y="1860550"/>
          <p14:tracePt t="154313" x="10198100" y="1847850"/>
          <p14:tracePt t="154328" x="10210800" y="1841500"/>
          <p14:tracePt t="154345" x="10229850" y="1841500"/>
          <p14:tracePt t="154362" x="10242550" y="1835150"/>
          <p14:tracePt t="154378" x="10255250" y="1835150"/>
          <p14:tracePt t="154395" x="10267950" y="1835150"/>
          <p14:tracePt t="154413" x="10280650" y="1835150"/>
          <p14:tracePt t="154857" x="10274300" y="1841500"/>
          <p14:tracePt t="154864" x="10261600" y="1841500"/>
          <p14:tracePt t="154879" x="10229850" y="1854200"/>
          <p14:tracePt t="154896" x="10204450" y="1860550"/>
          <p14:tracePt t="154912" x="10185400" y="1860550"/>
          <p14:tracePt t="154929" x="10179050" y="1860550"/>
          <p14:tracePt t="155024" x="10172700" y="1860550"/>
          <p14:tracePt t="155041" x="10166350" y="1860550"/>
          <p14:tracePt t="155049" x="10153650" y="1860550"/>
          <p14:tracePt t="155062" x="10147300" y="1860550"/>
          <p14:tracePt t="155079" x="10115550" y="1860550"/>
          <p14:tracePt t="155096" x="10096500" y="1866900"/>
          <p14:tracePt t="155112" x="10071100" y="1866900"/>
          <p14:tracePt t="155129" x="10052050" y="1866900"/>
          <p14:tracePt t="155146" x="10020300" y="1866900"/>
          <p14:tracePt t="155164" x="10001250" y="1866900"/>
          <p14:tracePt t="155179" x="9963150" y="1866900"/>
          <p14:tracePt t="155196" x="9925050" y="1860550"/>
          <p14:tracePt t="155215" x="9836150" y="1847850"/>
          <p14:tracePt t="155229" x="9804400" y="1841500"/>
          <p14:tracePt t="155246" x="9575800" y="1803400"/>
          <p14:tracePt t="155262" x="9359900" y="1790700"/>
          <p14:tracePt t="155279" x="9105900" y="1778000"/>
          <p14:tracePt t="155296" x="8864600" y="1765300"/>
          <p14:tracePt t="155299" x="8731250" y="1758950"/>
          <p14:tracePt t="155313" x="8496300" y="1746250"/>
          <p14:tracePt t="155329" x="8293100" y="1727200"/>
          <p14:tracePt t="155347" x="8096250" y="1720850"/>
          <p14:tracePt t="155362" x="7950200" y="1708150"/>
          <p14:tracePt t="155379" x="7791450" y="1701800"/>
          <p14:tracePt t="155396" x="7683500" y="1695450"/>
          <p14:tracePt t="155413" x="7594600" y="1689100"/>
          <p14:tracePt t="155429" x="7537450" y="1689100"/>
          <p14:tracePt t="155445" x="7505700" y="1689100"/>
          <p14:tracePt t="155462" x="7467600" y="1689100"/>
          <p14:tracePt t="155479" x="7423150" y="1689100"/>
          <p14:tracePt t="155496" x="7308850" y="1695450"/>
          <p14:tracePt t="155512" x="7156450" y="1701800"/>
          <p14:tracePt t="155517" x="7073900" y="1701800"/>
          <p14:tracePt t="155529" x="7010400" y="1701800"/>
          <p14:tracePt t="155547" x="6845300" y="1701800"/>
          <p14:tracePt t="155562" x="6629400" y="1695450"/>
          <p14:tracePt t="155579" x="6521450" y="1689100"/>
          <p14:tracePt t="155600" x="6375400" y="1682750"/>
          <p14:tracePt t="155615" x="6223000" y="1682750"/>
          <p14:tracePt t="155630" x="5975350" y="1682750"/>
          <p14:tracePt t="155646" x="5702300" y="1682750"/>
          <p14:tracePt t="155665" x="5372100" y="1657350"/>
          <p14:tracePt t="155667" x="5232400" y="1638300"/>
          <p14:tracePt t="155679" x="5086350" y="1619250"/>
          <p14:tracePt t="155696" x="4864100" y="1581150"/>
          <p14:tracePt t="155713" x="4679950" y="1543050"/>
          <p14:tracePt t="155729" x="4552950" y="1511300"/>
          <p14:tracePt t="155746" x="4508500" y="1498600"/>
          <p14:tracePt t="155762" x="4502150" y="1498600"/>
          <p14:tracePt t="155846" x="4495800" y="1498600"/>
          <p14:tracePt t="155854" x="4489450" y="1498600"/>
          <p14:tracePt t="155870" x="4483100" y="1498600"/>
          <p14:tracePt t="155914" x="4476750" y="1498600"/>
          <p14:tracePt t="155930" x="4451350" y="1498600"/>
          <p14:tracePt t="155946" x="4375150" y="1498600"/>
          <p14:tracePt t="155965" x="4292600" y="1498600"/>
          <p14:tracePt t="155980" x="4203700" y="1485900"/>
          <p14:tracePt t="155996" x="4121150" y="1473200"/>
          <p14:tracePt t="156013" x="4070350" y="1460500"/>
          <p14:tracePt t="156030" x="4032250" y="1454150"/>
          <p14:tracePt t="156046" x="4013200" y="1447800"/>
          <p14:tracePt t="156065" x="4000500" y="1447800"/>
          <p14:tracePt t="156080" x="3994150" y="1447800"/>
          <p14:tracePt t="156097" x="3981450" y="1447800"/>
          <p14:tracePt t="156113" x="3962400" y="1441450"/>
          <p14:tracePt t="156130" x="3949700" y="1441450"/>
          <p14:tracePt t="156147" x="3917950" y="1441450"/>
          <p14:tracePt t="156163" x="3898900" y="1435100"/>
          <p14:tracePt t="156181" x="3867150" y="1435100"/>
          <p14:tracePt t="156196" x="3822700" y="1428750"/>
          <p14:tracePt t="156213" x="3765550" y="1428750"/>
          <p14:tracePt t="156230" x="3714750" y="1422400"/>
          <p14:tracePt t="156246" x="3683000" y="1422400"/>
          <p14:tracePt t="156263" x="3657600" y="1422400"/>
          <p14:tracePt t="156297" x="3657600" y="1416050"/>
          <p14:tracePt t="156330" x="3657600" y="1409700"/>
          <p14:tracePt t="156402" x="3651250" y="1409700"/>
          <p14:tracePt t="156418" x="3651250" y="1403350"/>
          <p14:tracePt t="156432" x="3638550" y="1390650"/>
          <p14:tracePt t="156447" x="3632200" y="1390650"/>
          <p14:tracePt t="159628" x="3638550" y="1403350"/>
          <p14:tracePt t="159635" x="3670300" y="1435100"/>
          <p14:tracePt t="159652" x="3765550" y="1504950"/>
          <p14:tracePt t="159668" x="3892550" y="1612900"/>
          <p14:tracePt t="159683" x="4032250" y="1727200"/>
          <p14:tracePt t="159700" x="4178300" y="1828800"/>
          <p14:tracePt t="159716" x="4318000" y="1943100"/>
          <p14:tracePt t="159733" x="4381500" y="2032000"/>
          <p14:tracePt t="159749" x="4394200" y="2089150"/>
          <p14:tracePt t="159766" x="4394200" y="2139950"/>
          <p14:tracePt t="159770" x="4394200" y="2159000"/>
          <p14:tracePt t="159783" x="4394200" y="2165350"/>
          <p14:tracePt t="159800" x="4387850" y="2184400"/>
          <p14:tracePt t="159816" x="4387850" y="2190750"/>
          <p14:tracePt t="159933" x="4381500" y="2190750"/>
          <p14:tracePt t="159940" x="4375150" y="2184400"/>
          <p14:tracePt t="159950" x="4368800" y="2184400"/>
          <p14:tracePt t="159967" x="4362450" y="2171700"/>
          <p14:tracePt t="159983" x="4356100" y="2165350"/>
          <p14:tracePt t="160000" x="4349750" y="2159000"/>
          <p14:tracePt t="160016" x="4349750" y="2152650"/>
          <p14:tracePt t="160034" x="4343400" y="2139950"/>
          <p14:tracePt t="160050" x="4343400" y="2133600"/>
          <p14:tracePt t="160083" x="4343400" y="2127250"/>
          <p14:tracePt t="161907" x="4368800" y="2146300"/>
          <p14:tracePt t="161916" x="4394200" y="2159000"/>
          <p14:tracePt t="161923" x="4476750" y="2197100"/>
          <p14:tracePt t="161935" x="4578350" y="2241550"/>
          <p14:tracePt t="161952" x="4787900" y="2298700"/>
          <p14:tracePt t="161969" x="4946650" y="2343150"/>
          <p14:tracePt t="161985" x="4972050" y="2343150"/>
          <p14:tracePt t="162003" x="5016500" y="2317750"/>
          <p14:tracePt t="162018" x="5067300" y="2279650"/>
          <p14:tracePt t="162034" x="5124450" y="2247900"/>
          <p14:tracePt t="162052" x="5200650" y="2222500"/>
          <p14:tracePt t="162068" x="5276850" y="2203450"/>
          <p14:tracePt t="162085" x="5308600" y="2190750"/>
          <p14:tracePt t="162101" x="5327650" y="2178050"/>
          <p14:tracePt t="162118" x="5365750" y="2165350"/>
          <p14:tracePt t="162135" x="5429250" y="2146300"/>
          <p14:tracePt t="162152" x="5499100" y="2146300"/>
          <p14:tracePt t="162168" x="5588000" y="2146300"/>
          <p14:tracePt t="162185" x="5670550" y="2146300"/>
          <p14:tracePt t="162202" x="5721350" y="2146300"/>
          <p14:tracePt t="162220" x="5791200" y="2152650"/>
          <p14:tracePt t="162235" x="5835650" y="2152650"/>
          <p14:tracePt t="162252" x="5886450" y="2152650"/>
          <p14:tracePt t="162270" x="5937250" y="2152650"/>
          <p14:tracePt t="162287" x="5988050" y="2159000"/>
          <p14:tracePt t="162302" x="6032500" y="2165350"/>
          <p14:tracePt t="162318" x="6070600" y="2171700"/>
          <p14:tracePt t="162324" x="6076950" y="2171700"/>
          <p14:tracePt t="162517" x="6076950" y="2178050"/>
          <p14:tracePt t="162525" x="6076950" y="2184400"/>
          <p14:tracePt t="162536" x="6064250" y="2203450"/>
          <p14:tracePt t="162551" x="6045200" y="2222500"/>
          <p14:tracePt t="162570" x="6007100" y="2260600"/>
          <p14:tracePt t="162587" x="5981700" y="2292350"/>
          <p14:tracePt t="162603" x="5956300" y="2330450"/>
          <p14:tracePt t="162618" x="5937250" y="2381250"/>
          <p14:tracePt t="162635" x="5924550" y="2406650"/>
          <p14:tracePt t="162652" x="5924550" y="2413000"/>
          <p14:tracePt t="162670" x="5924550" y="2419350"/>
          <p14:tracePt t="162685" x="5930900" y="2419350"/>
          <p14:tracePt t="162728" x="5930900" y="2425700"/>
          <p14:tracePt t="162736" x="5924550" y="2438400"/>
          <p14:tracePt t="162752" x="5886450" y="2495550"/>
          <p14:tracePt t="162771" x="5848350" y="2571750"/>
          <p14:tracePt t="162785" x="5810250" y="2635250"/>
          <p14:tracePt t="162802" x="5772150" y="2673350"/>
          <p14:tracePt t="162819" x="5740400" y="2679700"/>
          <p14:tracePt t="162835" x="5727700" y="2686050"/>
          <p14:tracePt t="163165" x="5727700" y="2679700"/>
          <p14:tracePt t="163175" x="5727700" y="2673350"/>
          <p14:tracePt t="163178" x="5727700" y="2667000"/>
          <p14:tracePt t="163203" x="5727700" y="2635250"/>
          <p14:tracePt t="163219" x="5740400" y="2622550"/>
          <p14:tracePt t="163236" x="5746750" y="2603500"/>
          <p14:tracePt t="163252" x="5753100" y="2590800"/>
          <p14:tracePt t="163269" x="5759450" y="2584450"/>
          <p14:tracePt t="163286" x="5759450" y="2578100"/>
          <p14:tracePt t="163321" x="5759450" y="2571750"/>
          <p14:tracePt t="163417" x="5759450" y="2565400"/>
          <p14:tracePt t="163424" x="5759450" y="2559050"/>
          <p14:tracePt t="163438" x="5765800" y="2540000"/>
          <p14:tracePt t="163452" x="5778500" y="2501900"/>
          <p14:tracePt t="163469" x="5803900" y="2470150"/>
          <p14:tracePt t="163486" x="5822950" y="2444750"/>
          <p14:tracePt t="163502" x="5829300" y="2432050"/>
          <p14:tracePt t="163519" x="5835650" y="2432050"/>
          <p14:tracePt t="163606" x="5835650" y="2425700"/>
          <p14:tracePt t="163639" x="5842000" y="2425700"/>
          <p14:tracePt t="163646" x="5848350" y="2419350"/>
          <p14:tracePt t="163654" x="5854700" y="2419350"/>
          <p14:tracePt t="163671" x="5861050" y="2419350"/>
          <p14:tracePt t="163838" x="5886450" y="2413000"/>
          <p14:tracePt t="163848" x="5892800" y="2413000"/>
          <p14:tracePt t="163857" x="5930900" y="2406650"/>
          <p14:tracePt t="163870" x="6019800" y="2393950"/>
          <p14:tracePt t="163886" x="6108700" y="2381250"/>
          <p14:tracePt t="163903" x="6191250" y="2368550"/>
          <p14:tracePt t="163920" x="6242050" y="2362200"/>
          <p14:tracePt t="163937" x="6280150" y="2355850"/>
          <p14:tracePt t="163953" x="6305550" y="2355850"/>
          <p14:tracePt t="164241" x="6311900" y="2349500"/>
          <p14:tracePt t="164249" x="6318250" y="2343150"/>
          <p14:tracePt t="164259" x="6324600" y="2330450"/>
          <p14:tracePt t="164270" x="6330950" y="2305050"/>
          <p14:tracePt t="164287" x="6330950" y="2286000"/>
          <p14:tracePt t="164304" x="6337300" y="2279650"/>
          <p14:tracePt t="164493" x="6324600" y="2286000"/>
          <p14:tracePt t="164504" x="6318250" y="2292350"/>
          <p14:tracePt t="164521" x="6299200" y="2305050"/>
          <p14:tracePt t="164537" x="6292850" y="2311400"/>
          <p14:tracePt t="164553" x="6280150" y="2324100"/>
          <p14:tracePt t="164691" x="6292850" y="2324100"/>
          <p14:tracePt t="164699" x="6299200" y="2324100"/>
          <p14:tracePt t="164707" x="6305550" y="2317750"/>
          <p14:tracePt t="164721" x="6324600" y="2311400"/>
          <p14:tracePt t="164738" x="6337300" y="2305050"/>
          <p14:tracePt t="164754" x="6350000" y="2292350"/>
          <p14:tracePt t="164771" x="6375400" y="2279650"/>
          <p14:tracePt t="164787" x="6394450" y="2266950"/>
          <p14:tracePt t="164804" x="6426200" y="2241550"/>
          <p14:tracePt t="164820" x="6451600" y="2222500"/>
          <p14:tracePt t="164837" x="6470650" y="2197100"/>
          <p14:tracePt t="164854" x="6470650" y="2184400"/>
          <p14:tracePt t="164870" x="6477000" y="2171700"/>
          <p14:tracePt t="164887" x="6477000" y="2152650"/>
          <p14:tracePt t="164904" x="6470650" y="2139950"/>
          <p14:tracePt t="164921" x="6457950" y="2127250"/>
          <p14:tracePt t="164938" x="6445250" y="2120900"/>
          <p14:tracePt t="164954" x="6432550" y="2114550"/>
          <p14:tracePt t="164956" x="6426200" y="2108200"/>
          <p14:tracePt t="164971" x="6419850" y="2108200"/>
          <p14:tracePt t="164987" x="6413500" y="2101850"/>
          <p14:tracePt t="165004" x="6407150" y="2101850"/>
          <p14:tracePt t="165020" x="6407150" y="2095500"/>
          <p14:tracePt t="165037" x="6407150" y="2089150"/>
          <p14:tracePt t="165070" x="6413500" y="2082800"/>
          <p14:tracePt t="165088" x="6432550" y="2076450"/>
          <p14:tracePt t="165104" x="6438900" y="2070100"/>
          <p14:tracePt t="165121" x="6540500" y="2057400"/>
          <p14:tracePt t="165138" x="6610350" y="2051050"/>
          <p14:tracePt t="165154" x="6673850" y="2051050"/>
          <p14:tracePt t="165171" x="6680200" y="2051050"/>
          <p14:tracePt t="165226" x="6680200" y="2057400"/>
          <p14:tracePt t="165239" x="6673850" y="2063750"/>
          <p14:tracePt t="165254" x="6654800" y="2070100"/>
          <p14:tracePt t="165271" x="6648450" y="2076450"/>
          <p14:tracePt t="165287" x="6642100" y="2076450"/>
          <p14:tracePt t="165336" x="6635750" y="2082800"/>
          <p14:tracePt t="165355" x="6629400" y="2082800"/>
          <p14:tracePt t="165371" x="6616700" y="2089150"/>
          <p14:tracePt t="165387" x="6610350" y="2095500"/>
          <p14:tracePt t="165611" x="6616700" y="2101850"/>
          <p14:tracePt t="165619" x="6623050" y="2101850"/>
          <p14:tracePt t="165627" x="6629400" y="2108200"/>
          <p14:tracePt t="165639" x="6635750" y="2108200"/>
          <p14:tracePt t="165655" x="6635750" y="2114550"/>
          <p14:tracePt t="165671" x="6635750" y="2120900"/>
          <p14:tracePt t="165704" x="6635750" y="2127250"/>
          <p14:tracePt t="165985" x="6642100" y="2127250"/>
          <p14:tracePt t="165993" x="6648450" y="2120900"/>
          <p14:tracePt t="166006" x="6661150" y="2108200"/>
          <p14:tracePt t="166022" x="6673850" y="2101850"/>
          <p14:tracePt t="166039" x="6692900" y="2089150"/>
          <p14:tracePt t="166056" x="6711950" y="2082800"/>
          <p14:tracePt t="166073" x="6718300" y="2076450"/>
          <p14:tracePt t="166250" x="6724650" y="2076450"/>
          <p14:tracePt t="166259" x="6731000" y="2076450"/>
          <p14:tracePt t="166272" x="6743700" y="2076450"/>
          <p14:tracePt t="166290" x="6775450" y="2089150"/>
          <p14:tracePt t="166305" x="6800850" y="2108200"/>
          <p14:tracePt t="166322" x="6832600" y="2127250"/>
          <p14:tracePt t="166338" x="6858000" y="2139950"/>
          <p14:tracePt t="166355" x="6877050" y="2146300"/>
          <p14:tracePt t="166372" x="6902450" y="2146300"/>
          <p14:tracePt t="166388" x="6934200" y="2146300"/>
          <p14:tracePt t="166405" x="6953250" y="2139950"/>
          <p14:tracePt t="166422" x="6985000" y="2133600"/>
          <p14:tracePt t="166438" x="7010400" y="2127250"/>
          <p14:tracePt t="166455" x="7023100" y="2120900"/>
          <p14:tracePt t="166691" x="7029450" y="2114550"/>
          <p14:tracePt t="166699" x="7035800" y="2114550"/>
          <p14:tracePt t="166707" x="7048500" y="2108200"/>
          <p14:tracePt t="166722" x="7080250" y="2095500"/>
          <p14:tracePt t="166739" x="7131050" y="2089150"/>
          <p14:tracePt t="166755" x="7200900" y="2082800"/>
          <p14:tracePt t="166773" x="7226300" y="2082800"/>
          <p14:tracePt t="166789" x="7232650" y="2082800"/>
          <p14:tracePt t="166907" x="7239000" y="2082800"/>
          <p14:tracePt t="166914" x="7245350" y="2082800"/>
          <p14:tracePt t="166926" x="7258050" y="2082800"/>
          <p14:tracePt t="166939" x="7302500" y="2082800"/>
          <p14:tracePt t="166955" x="7359650" y="2076450"/>
          <p14:tracePt t="166972" x="7404100" y="2076450"/>
          <p14:tracePt t="166989" x="7442200" y="2076450"/>
          <p14:tracePt t="167005" x="7473950" y="2076450"/>
          <p14:tracePt t="167022" x="7493000" y="2076450"/>
          <p14:tracePt t="167039" x="7531100" y="2076450"/>
          <p14:tracePt t="167056" x="7569200" y="2076450"/>
          <p14:tracePt t="167072" x="7620000" y="2076450"/>
          <p14:tracePt t="167091" x="7721600" y="2076450"/>
          <p14:tracePt t="167106" x="7753350" y="2076450"/>
          <p14:tracePt t="167123" x="7835900" y="2070100"/>
          <p14:tracePt t="167139" x="7861300" y="2063750"/>
          <p14:tracePt t="167158" x="7880350" y="2063750"/>
          <p14:tracePt t="167298" x="7874000" y="2063750"/>
          <p14:tracePt t="167306" x="7867650" y="2063750"/>
          <p14:tracePt t="167322" x="7816850" y="2082800"/>
          <p14:tracePt t="167330" x="7785100" y="2089150"/>
          <p14:tracePt t="167340" x="7759700" y="2095500"/>
          <p14:tracePt t="167358" x="7689850" y="2108200"/>
          <p14:tracePt t="167373" x="7645400" y="2108200"/>
          <p14:tracePt t="167390" x="7626350" y="2108200"/>
          <p14:tracePt t="167406" x="7620000" y="2108200"/>
          <p14:tracePt t="167513" x="7626350" y="2108200"/>
          <p14:tracePt t="167521" x="7632700" y="2108200"/>
          <p14:tracePt t="167527" x="7658100" y="2101850"/>
          <p14:tracePt t="167540" x="7683500" y="2101850"/>
          <p14:tracePt t="167557" x="7734300" y="2095500"/>
          <p14:tracePt t="167573" x="7772400" y="2095500"/>
          <p14:tracePt t="167692" x="7766050" y="2095500"/>
          <p14:tracePt t="167707" x="7727950" y="2108200"/>
          <p14:tracePt t="167724" x="7626350" y="2120900"/>
          <p14:tracePt t="167741" x="7505700" y="2127250"/>
          <p14:tracePt t="167756" x="7404100" y="2139950"/>
          <p14:tracePt t="167773" x="7321550" y="2139950"/>
          <p14:tracePt t="167789" x="7289800" y="2139950"/>
          <p14:tracePt t="167806" x="7283450" y="2139950"/>
          <p14:tracePt t="167860" x="7277100" y="2139950"/>
          <p14:tracePt t="167867" x="7270750" y="2139950"/>
          <p14:tracePt t="167875" x="7245350" y="2139950"/>
          <p14:tracePt t="167891" x="7169150" y="2146300"/>
          <p14:tracePt t="167907" x="7073900" y="2146300"/>
          <p14:tracePt t="167923" x="7016750" y="2152650"/>
          <p14:tracePt t="167940" x="7010400" y="2165350"/>
          <p14:tracePt t="167957" x="7023100" y="2165350"/>
          <p14:tracePt t="167973" x="7054850" y="2165350"/>
          <p14:tracePt t="167990" x="7112000" y="2165350"/>
          <p14:tracePt t="168008" x="7181850" y="2152650"/>
          <p14:tracePt t="168023" x="7200900" y="2146300"/>
          <p14:tracePt t="168096" x="7219950" y="2139950"/>
          <p14:tracePt t="168106" x="7232650" y="2139950"/>
          <p14:tracePt t="168123" x="7321550" y="2133600"/>
          <p14:tracePt t="168141" x="7473950" y="2114550"/>
          <p14:tracePt t="168157" x="7524750" y="2108200"/>
          <p14:tracePt t="168159" x="7562850" y="2101850"/>
          <p14:tracePt t="168174" x="7607300" y="2095500"/>
          <p14:tracePt t="168223" x="7607300" y="2089150"/>
          <p14:tracePt t="168635" x="7620000" y="2082800"/>
          <p14:tracePt t="168643" x="7658100" y="2076450"/>
          <p14:tracePt t="168658" x="7727950" y="2070100"/>
          <p14:tracePt t="168674" x="7804150" y="2063750"/>
          <p14:tracePt t="168691" x="7912100" y="2057400"/>
          <p14:tracePt t="168709" x="8013700" y="2057400"/>
          <p14:tracePt t="168724" x="8121650" y="2070100"/>
          <p14:tracePt t="168740" x="8185150" y="2076450"/>
          <p14:tracePt t="168758" x="8210550" y="2082800"/>
          <p14:tracePt t="168774" x="8229600" y="2089150"/>
          <p14:tracePt t="168790" x="8248650" y="2089150"/>
          <p14:tracePt t="168807" x="8274050" y="2095500"/>
          <p14:tracePt t="168823" x="8299450" y="2101850"/>
          <p14:tracePt t="168841" x="8337550" y="2108200"/>
          <p14:tracePt t="168857" x="8362950" y="2108200"/>
          <p14:tracePt t="168861" x="8369300" y="2108200"/>
          <p14:tracePt t="168874" x="8375650" y="2108200"/>
          <p14:tracePt t="168876" x="8388350" y="2108200"/>
          <p14:tracePt t="168891" x="8407400" y="2108200"/>
          <p14:tracePt t="168908" x="8464550" y="2108200"/>
          <p14:tracePt t="168924" x="8534400" y="2114550"/>
          <p14:tracePt t="168940" x="8591550" y="2114550"/>
          <p14:tracePt t="168957" x="8674100" y="2114550"/>
          <p14:tracePt t="168974" x="8731250" y="2114550"/>
          <p14:tracePt t="168991" x="8775700" y="2114550"/>
          <p14:tracePt t="169007" x="8807450" y="2114550"/>
          <p14:tracePt t="169024" x="8820150" y="2114550"/>
          <p14:tracePt t="169511" x="8832850" y="2114550"/>
          <p14:tracePt t="169518" x="8845550" y="2114550"/>
          <p14:tracePt t="169530" x="8877300" y="2114550"/>
          <p14:tracePt t="169532" x="8909050" y="2114550"/>
          <p14:tracePt t="169543" x="8953500" y="2114550"/>
          <p14:tracePt t="169558" x="9048750" y="2114550"/>
          <p14:tracePt t="169575" x="9156700" y="2114550"/>
          <p14:tracePt t="169591" x="9245600" y="2114550"/>
          <p14:tracePt t="169608" x="9296400" y="2114550"/>
          <p14:tracePt t="169624" x="9328150" y="2114550"/>
          <p14:tracePt t="169641" x="9340850" y="2114550"/>
          <p14:tracePt t="169657" x="9353550" y="2114550"/>
          <p14:tracePt t="169674" x="9366250" y="2114550"/>
          <p14:tracePt t="169691" x="9372600" y="2114550"/>
          <p14:tracePt t="169694" x="9378950" y="2114550"/>
          <p14:tracePt t="169857" x="9385300" y="2120900"/>
          <p14:tracePt t="169865" x="9391650" y="2120900"/>
          <p14:tracePt t="169875" x="9410700" y="2120900"/>
          <p14:tracePt t="169892" x="9448800" y="2120900"/>
          <p14:tracePt t="169910" x="9505950" y="2120900"/>
          <p14:tracePt t="169925" x="9569450" y="2120900"/>
          <p14:tracePt t="169942" x="9607550" y="2114550"/>
          <p14:tracePt t="169958" x="9613900" y="2114550"/>
          <p14:tracePt t="170144" x="9620250" y="2114550"/>
          <p14:tracePt t="170166" x="9626600" y="2114550"/>
          <p14:tracePt t="170177" x="9652000" y="2114550"/>
          <p14:tracePt t="170192" x="9747250" y="2139950"/>
          <p14:tracePt t="170208" x="9867900" y="2152650"/>
          <p14:tracePt t="170225" x="9950450" y="2159000"/>
          <p14:tracePt t="170242" x="10039350" y="2165350"/>
          <p14:tracePt t="170258" x="10083800" y="2165350"/>
          <p14:tracePt t="170275" x="10134600" y="2165350"/>
          <p14:tracePt t="170291" x="10166350" y="2159000"/>
          <p14:tracePt t="170308" x="10185400" y="2159000"/>
          <p14:tracePt t="170325" x="10198100" y="2152650"/>
          <p14:tracePt t="170341" x="10204450" y="2152650"/>
          <p14:tracePt t="170375" x="10210800" y="2152650"/>
          <p14:tracePt t="170392" x="10217150" y="2146300"/>
          <p14:tracePt t="170408" x="10229850" y="2139950"/>
          <p14:tracePt t="170425" x="10242550" y="2133600"/>
          <p14:tracePt t="170443" x="10255250" y="2127250"/>
          <p14:tracePt t="170460" x="10261600" y="2127250"/>
          <p14:tracePt t="170475" x="10267950" y="2120900"/>
          <p14:tracePt t="170492" x="10312400" y="2114550"/>
          <p14:tracePt t="170508" x="10394950" y="2114550"/>
          <p14:tracePt t="170525" x="10496550" y="2114550"/>
          <p14:tracePt t="170542" x="10579100" y="2120900"/>
          <p14:tracePt t="170560" x="10661650" y="2120900"/>
          <p14:tracePt t="170575" x="10706100" y="2127250"/>
          <p14:tracePt t="170671" x="10712450" y="2127250"/>
          <p14:tracePt t="170693" x="10725150" y="2127250"/>
          <p14:tracePt t="170709" x="10763250" y="2127250"/>
          <p14:tracePt t="170726" x="10795000" y="2127250"/>
          <p14:tracePt t="170742" x="10807700" y="2127250"/>
          <p14:tracePt t="170775" x="10814050" y="2127250"/>
          <p14:tracePt t="170792" x="10814050" y="2120900"/>
          <p14:tracePt t="170825" x="10820400" y="2120900"/>
          <p14:tracePt t="171293" x="10833100" y="2120900"/>
          <p14:tracePt t="171309" x="10928350" y="2120900"/>
          <p14:tracePt t="171327" x="11004550" y="2120900"/>
          <p14:tracePt t="171342" x="11061700" y="2108200"/>
          <p14:tracePt t="171358" x="11118850" y="2101850"/>
          <p14:tracePt t="171377" x="11156950" y="2095500"/>
          <p14:tracePt t="171393" x="11201400" y="2089150"/>
          <p14:tracePt t="171409" x="11245850" y="2089150"/>
          <p14:tracePt t="171426" x="11303000" y="2082800"/>
          <p14:tracePt t="171443" x="11347450" y="2082800"/>
          <p14:tracePt t="171459" x="11385550" y="2076450"/>
          <p14:tracePt t="171476" x="11398250" y="2076450"/>
          <p14:tracePt t="171492" x="11417300" y="2070100"/>
          <p14:tracePt t="171509" x="11449050" y="2063750"/>
          <p14:tracePt t="171526" x="11493500" y="2051050"/>
          <p14:tracePt t="171528" x="11506200" y="2051050"/>
          <p14:tracePt t="171543" x="11531600" y="2051050"/>
          <p14:tracePt t="171560" x="11582400" y="2038350"/>
          <p14:tracePt t="171576" x="11588750" y="2038350"/>
          <p14:tracePt t="171674" x="11582400" y="2038350"/>
          <p14:tracePt t="171680" x="11569700" y="2038350"/>
          <p14:tracePt t="171692" x="11557000" y="2038350"/>
          <p14:tracePt t="171709" x="11512550" y="2044700"/>
          <p14:tracePt t="171726" x="11468100" y="2057400"/>
          <p14:tracePt t="171728" x="11449050" y="2063750"/>
          <p14:tracePt t="171742" x="11410950" y="2063750"/>
          <p14:tracePt t="171761" x="11322050" y="2076450"/>
          <p14:tracePt t="171776" x="11296650" y="2082800"/>
          <p14:tracePt t="171793" x="11169650" y="2095500"/>
          <p14:tracePt t="171811" x="11049000" y="2101850"/>
          <p14:tracePt t="171826" x="10864850" y="2108200"/>
          <p14:tracePt t="171843" x="10687050" y="2108200"/>
          <p14:tracePt t="171859" x="10483850" y="2101850"/>
          <p14:tracePt t="171877" x="10318750" y="2095500"/>
          <p14:tracePt t="171893" x="10134600" y="2082800"/>
          <p14:tracePt t="171910" x="9931400" y="2070100"/>
          <p14:tracePt t="171926" x="9696450" y="2063750"/>
          <p14:tracePt t="171943" x="9461500" y="2051050"/>
          <p14:tracePt t="171960" x="9239250" y="2044700"/>
          <p14:tracePt t="171977" x="9010650" y="2032000"/>
          <p14:tracePt t="171979" x="8896350" y="2025650"/>
          <p14:tracePt t="171993" x="8661400" y="2006600"/>
          <p14:tracePt t="172011" x="8470900" y="1993900"/>
          <p14:tracePt t="172028" x="8197850" y="1981200"/>
          <p14:tracePt t="172043" x="7994650" y="1974850"/>
          <p14:tracePt t="172062" x="7721600" y="1974850"/>
          <p14:tracePt t="172076" x="7442200" y="1968500"/>
          <p14:tracePt t="172093" x="7162800" y="1968500"/>
          <p14:tracePt t="172110" x="6883400" y="1968500"/>
          <p14:tracePt t="172126" x="6616700" y="1974850"/>
          <p14:tracePt t="172143" x="6330950" y="1981200"/>
          <p14:tracePt t="172160" x="6121400" y="1987550"/>
          <p14:tracePt t="172177" x="5924550" y="2000250"/>
          <p14:tracePt t="172193" x="5727700" y="2038350"/>
          <p14:tracePt t="172210" x="5556250" y="2070100"/>
          <p14:tracePt t="172213" x="5505450" y="2089150"/>
          <p14:tracePt t="172227" x="5461000" y="2108200"/>
          <p14:tracePt t="172229" x="5403850" y="2127250"/>
          <p14:tracePt t="172243" x="5346700" y="2152650"/>
          <p14:tracePt t="172260" x="5295900" y="2184400"/>
          <p14:tracePt t="172277" x="5257800" y="2209800"/>
          <p14:tracePt t="172293" x="5219700" y="2228850"/>
          <p14:tracePt t="172312" x="5207000" y="2241550"/>
          <p14:tracePt t="172332" x="5194300" y="2273300"/>
          <p14:tracePt t="172343" x="5194300" y="2279650"/>
          <p14:tracePt t="172360" x="5187950" y="2317750"/>
          <p14:tracePt t="172376" x="5175250" y="2343150"/>
          <p14:tracePt t="172393" x="5162550" y="2362200"/>
          <p14:tracePt t="172410" x="5143500" y="2381250"/>
          <p14:tracePt t="172427" x="5137150" y="2387600"/>
          <p14:tracePt t="172629" x="5143500" y="2387600"/>
          <p14:tracePt t="172636" x="5149850" y="2381250"/>
          <p14:tracePt t="172712" x="5156200" y="2381250"/>
          <p14:tracePt t="172721" x="5162550" y="2374900"/>
          <p14:tracePt t="172744" x="5168900" y="2374900"/>
          <p14:tracePt t="172781" x="5168900" y="2368550"/>
          <p14:tracePt t="172793" x="5168900" y="2362200"/>
          <p14:tracePt t="172809" x="5168900" y="2355850"/>
          <p14:tracePt t="173227" x="5181600" y="2355850"/>
          <p14:tracePt t="173234" x="5194300" y="2355850"/>
          <p14:tracePt t="173244" x="5226050" y="2349500"/>
          <p14:tracePt t="173259" x="5295900" y="2336800"/>
          <p14:tracePt t="173277" x="5359400" y="2336800"/>
          <p14:tracePt t="173293" x="5397500" y="2330450"/>
          <p14:tracePt t="173310" x="5422900" y="2324100"/>
          <p14:tracePt t="173326" x="5441950" y="2324100"/>
          <p14:tracePt t="173343" x="5448300" y="2324100"/>
          <p14:tracePt t="173360" x="5454650" y="2324100"/>
          <p14:tracePt t="173376" x="5461000" y="2324100"/>
          <p14:tracePt t="173712" x="5467350" y="2324100"/>
          <p14:tracePt t="173719" x="5473700" y="2324100"/>
          <p14:tracePt t="173727" x="5499100" y="2317750"/>
          <p14:tracePt t="173744" x="5556250" y="2317750"/>
          <p14:tracePt t="173760" x="5588000" y="2317750"/>
          <p14:tracePt t="173777" x="5594350" y="2317750"/>
          <p14:tracePt t="174363" x="5600700" y="2317750"/>
          <p14:tracePt t="174371" x="5607050" y="2317750"/>
          <p14:tracePt t="174380" x="5626100" y="2317750"/>
          <p14:tracePt t="174394" x="5638800" y="2317750"/>
          <p14:tracePt t="174411" x="5670550" y="2317750"/>
          <p14:tracePt t="174427" x="5689600" y="2317750"/>
          <p14:tracePt t="174444" x="5721350" y="2317750"/>
          <p14:tracePt t="174461" x="5746750" y="2324100"/>
          <p14:tracePt t="174477" x="5778500" y="2324100"/>
          <p14:tracePt t="174494" x="5803900" y="2324100"/>
          <p14:tracePt t="174511" x="5835650" y="2330450"/>
          <p14:tracePt t="174527" x="5861050" y="2330450"/>
          <p14:tracePt t="174704" x="5867400" y="2330450"/>
          <p14:tracePt t="174717" x="5873750" y="2330450"/>
          <p14:tracePt t="174725" x="5880100" y="2324100"/>
          <p14:tracePt t="174734" x="5892800" y="2324100"/>
          <p14:tracePt t="174744" x="5911850" y="2317750"/>
          <p14:tracePt t="174761" x="5949950" y="2305050"/>
          <p14:tracePt t="174777" x="5988050" y="2292350"/>
          <p14:tracePt t="174794" x="6045200" y="2292350"/>
          <p14:tracePt t="174811" x="6127750" y="2286000"/>
          <p14:tracePt t="174828" x="6216650" y="2286000"/>
          <p14:tracePt t="174846" x="6299200" y="2292350"/>
          <p14:tracePt t="174861" x="6362700" y="2292350"/>
          <p14:tracePt t="174878" x="6388100" y="2292350"/>
          <p14:tracePt t="174894" x="6394450" y="2292350"/>
          <p14:tracePt t="174911" x="6407150" y="2292350"/>
          <p14:tracePt t="174928" x="6432550" y="2286000"/>
          <p14:tracePt t="174945" x="6457950" y="2279650"/>
          <p14:tracePt t="174961" x="6464300" y="2279650"/>
          <p14:tracePt t="174994" x="6464300" y="2286000"/>
          <p14:tracePt t="175011" x="6464300" y="2292350"/>
          <p14:tracePt t="175028" x="6457950" y="2298700"/>
          <p14:tracePt t="175044" x="6451600" y="2305050"/>
          <p14:tracePt t="175078" x="6451600" y="2311400"/>
          <p14:tracePt t="175097" x="6451600" y="2317750"/>
          <p14:tracePt t="175111" x="6451600" y="2324100"/>
          <p14:tracePt t="175128" x="6451600" y="2330450"/>
          <p14:tracePt t="175145" x="6457950" y="2343150"/>
          <p14:tracePt t="175162" x="6457950" y="2349500"/>
          <p14:tracePt t="175456" x="6464300" y="2349500"/>
          <p14:tracePt t="175463" x="6470650" y="2349500"/>
          <p14:tracePt t="175471" x="6470650" y="2343150"/>
          <p14:tracePt t="175479" x="6477000" y="2343150"/>
          <p14:tracePt t="175554" x="6483350" y="2343150"/>
          <p14:tracePt t="175562" x="6489700" y="2336800"/>
          <p14:tracePt t="175579" x="6508750" y="2330450"/>
          <p14:tracePt t="175595" x="6534150" y="2317750"/>
          <p14:tracePt t="175611" x="6572250" y="2311400"/>
          <p14:tracePt t="175628" x="6623050" y="2311400"/>
          <p14:tracePt t="175645" x="6667500" y="2311400"/>
          <p14:tracePt t="175646" x="6680200" y="2311400"/>
          <p14:tracePt t="175661" x="6686550" y="2311400"/>
          <p14:tracePt t="175678" x="6692900" y="2311400"/>
          <p14:tracePt t="175712" x="6699250" y="2305050"/>
          <p14:tracePt t="175728" x="6718300" y="2298700"/>
          <p14:tracePt t="175745" x="6743700" y="2292350"/>
          <p14:tracePt t="175762" x="6788150" y="2279650"/>
          <p14:tracePt t="175779" x="6819900" y="2273300"/>
          <p14:tracePt t="175780" x="6832600" y="2273300"/>
          <p14:tracePt t="175796" x="6838950" y="2273300"/>
          <p14:tracePt t="175797" x="6845300" y="2266950"/>
          <p14:tracePt t="175829" x="6851650" y="2266950"/>
          <p14:tracePt t="175862" x="6864350" y="2266950"/>
          <p14:tracePt t="175878" x="6883400" y="2266950"/>
          <p14:tracePt t="175895" x="6915150" y="2266950"/>
          <p14:tracePt t="175912" x="6940550" y="2266950"/>
          <p14:tracePt t="175929" x="6953250" y="2266950"/>
          <p14:tracePt t="175946" x="6972300" y="2266950"/>
          <p14:tracePt t="175979" x="6978650" y="2266950"/>
          <p14:tracePt t="175995" x="6991350" y="2266950"/>
          <p14:tracePt t="176012" x="7004050" y="2266950"/>
          <p14:tracePt t="176029" x="7035800" y="2266950"/>
          <p14:tracePt t="176046" x="7061200" y="2266950"/>
          <p14:tracePt t="176063" x="7118350" y="2266950"/>
          <p14:tracePt t="176079" x="7150100" y="2266950"/>
          <p14:tracePt t="176095" x="7181850" y="2266950"/>
          <p14:tracePt t="176113" x="7207250" y="2254250"/>
          <p14:tracePt t="176130" x="7232650" y="2247900"/>
          <p14:tracePt t="176146" x="7258050" y="2235200"/>
          <p14:tracePt t="176163" x="7283450" y="2222500"/>
          <p14:tracePt t="176179" x="7296150" y="2216150"/>
          <p14:tracePt t="176346" x="7296150" y="2209800"/>
          <p14:tracePt t="176445" x="7302500" y="2209800"/>
          <p14:tracePt t="176453" x="7302500" y="2216150"/>
          <p14:tracePt t="176541" x="7302500" y="2222500"/>
          <p14:tracePt t="176783" x="7302500" y="2228850"/>
          <p14:tracePt t="176807" x="7302500" y="2235200"/>
          <p14:tracePt t="176852" x="7308850" y="2241550"/>
          <p14:tracePt t="176861" x="7321550" y="2247900"/>
          <p14:tracePt t="176869" x="7353300" y="2260600"/>
          <p14:tracePt t="176880" x="7385050" y="2266950"/>
          <p14:tracePt t="176883" x="7429500" y="2279650"/>
          <p14:tracePt t="176897" x="7543800" y="2298700"/>
          <p14:tracePt t="176914" x="7639050" y="2317750"/>
          <p14:tracePt t="176930" x="7747000" y="2330450"/>
          <p14:tracePt t="176947" x="7797800" y="2330450"/>
          <p14:tracePt t="176964" x="7823200" y="2324100"/>
          <p14:tracePt t="176981" x="7835900" y="2317750"/>
          <p14:tracePt t="176998" x="7848600" y="2317750"/>
          <p14:tracePt t="177014" x="7861300" y="2311400"/>
          <p14:tracePt t="177229" x="7867650" y="2311400"/>
          <p14:tracePt t="177236" x="7874000" y="2311400"/>
          <p14:tracePt t="177249" x="7918450" y="2311400"/>
          <p14:tracePt t="177265" x="8007350" y="2311400"/>
          <p14:tracePt t="177282" x="8096250" y="2317750"/>
          <p14:tracePt t="177298" x="8197850" y="2317750"/>
          <p14:tracePt t="177315" x="8293100" y="2317750"/>
          <p14:tracePt t="177336" x="8375650" y="2317750"/>
          <p14:tracePt t="177348" x="8426450" y="2311400"/>
          <p14:tracePt t="177364" x="8439150" y="2311400"/>
          <p14:tracePt t="177410" x="8445500" y="2311400"/>
          <p14:tracePt t="177419" x="8451850" y="2311400"/>
          <p14:tracePt t="177431" x="8458200" y="2311400"/>
          <p14:tracePt t="177448" x="8489950" y="2317750"/>
          <p14:tracePt t="177464" x="8509000" y="2317750"/>
          <p14:tracePt t="177482" x="8515350" y="2317750"/>
          <p14:tracePt t="177540" x="8521700" y="2317750"/>
          <p14:tracePt t="177562" x="8534400" y="2317750"/>
          <p14:tracePt t="177573" x="8572500" y="2324100"/>
          <p14:tracePt t="177581" x="8585200" y="2324100"/>
          <p14:tracePt t="177598" x="8623300" y="2330450"/>
          <p14:tracePt t="177614" x="8661400" y="2330450"/>
          <p14:tracePt t="177631" x="8693150" y="2330450"/>
          <p14:tracePt t="177648" x="8705850" y="2330450"/>
          <p14:tracePt t="177664" x="8712200" y="2330450"/>
          <p14:tracePt t="177832" x="8712200" y="2336800"/>
          <p14:tracePt t="177839" x="8718550" y="2336800"/>
          <p14:tracePt t="177849" x="8731250" y="2336800"/>
          <p14:tracePt t="177864" x="8756650" y="2343150"/>
          <p14:tracePt t="177883" x="8826500" y="2349500"/>
          <p14:tracePt t="177898" x="8921750" y="2349500"/>
          <p14:tracePt t="177915" x="8985250" y="2349500"/>
          <p14:tracePt t="177931" x="9055100" y="2349500"/>
          <p14:tracePt t="177948" x="9118600" y="2343150"/>
          <p14:tracePt t="177965" x="9169400" y="2336800"/>
          <p14:tracePt t="177983" x="9182100" y="2336800"/>
          <p14:tracePt t="178018" x="9188450" y="2336800"/>
          <p14:tracePt t="178176" x="9188450" y="2330450"/>
          <p14:tracePt t="178184" x="9194800" y="2330450"/>
          <p14:tracePt t="178198" x="9201150" y="2330450"/>
          <p14:tracePt t="178459" x="9207500" y="2330450"/>
          <p14:tracePt t="178466" x="9220200" y="2324100"/>
          <p14:tracePt t="178482" x="9251950" y="2317750"/>
          <p14:tracePt t="178499" x="9296400" y="2311400"/>
          <p14:tracePt t="178515" x="9321800" y="2305050"/>
          <p14:tracePt t="178532" x="9340850" y="2305050"/>
          <p14:tracePt t="178549" x="9366250" y="2298700"/>
          <p14:tracePt t="178554" x="9378950" y="2292350"/>
          <p14:tracePt t="178564" x="9385300" y="2292350"/>
          <p14:tracePt t="178583" x="9398000" y="2279650"/>
          <p14:tracePt t="178598" x="9410700" y="2260600"/>
          <p14:tracePt t="178615" x="9417050" y="2241550"/>
          <p14:tracePt t="178634" x="9417050" y="2203450"/>
          <p14:tracePt t="178649" x="9410700" y="2178050"/>
          <p14:tracePt t="178665" x="9410700" y="2165350"/>
          <p14:tracePt t="178683" x="9391650" y="2120900"/>
          <p14:tracePt t="178699" x="9372600" y="2095500"/>
          <p14:tracePt t="178716" x="9347200" y="2063750"/>
          <p14:tracePt t="178732" x="9328150" y="2051050"/>
          <p14:tracePt t="178748" x="9302750" y="2032000"/>
          <p14:tracePt t="178765" x="9290050" y="2032000"/>
          <p14:tracePt t="178782" x="9264650" y="2025650"/>
          <p14:tracePt t="178799" x="9226550" y="2025650"/>
          <p14:tracePt t="178816" x="9175750" y="2025650"/>
          <p14:tracePt t="178834" x="9105900" y="2038350"/>
          <p14:tracePt t="178849" x="9042400" y="2051050"/>
          <p14:tracePt t="178865" x="8997950" y="2082800"/>
          <p14:tracePt t="178884" x="8953500" y="2120900"/>
          <p14:tracePt t="178899" x="8928100" y="2146300"/>
          <p14:tracePt t="178916" x="8928100" y="2159000"/>
          <p14:tracePt t="178932" x="8928100" y="2184400"/>
          <p14:tracePt t="178949" x="8947150" y="2203450"/>
          <p14:tracePt t="178966" x="8978900" y="2222500"/>
          <p14:tracePt t="178982" x="9004300" y="2228850"/>
          <p14:tracePt t="178999" x="9067800" y="2241550"/>
          <p14:tracePt t="179018" x="9137650" y="2241550"/>
          <p14:tracePt t="179032" x="9201150" y="2241550"/>
          <p14:tracePt t="179049" x="9258300" y="2241550"/>
          <p14:tracePt t="179066" x="9296400" y="2235200"/>
          <p14:tracePt t="179082" x="9321800" y="2222500"/>
          <p14:tracePt t="179099" x="9334500" y="2216150"/>
          <p14:tracePt t="179116" x="9334500" y="2190750"/>
          <p14:tracePt t="179132" x="9328150" y="2165350"/>
          <p14:tracePt t="179149" x="9321800" y="2152650"/>
          <p14:tracePt t="179165" x="9315450" y="2152650"/>
          <p14:tracePt t="179199" x="9309100" y="2152650"/>
          <p14:tracePt t="179215" x="9296400" y="2152650"/>
          <p14:tracePt t="179233" x="9277350" y="2152650"/>
          <p14:tracePt t="179431" x="9271000" y="2152650"/>
          <p14:tracePt t="179441" x="9264650" y="2152650"/>
          <p14:tracePt t="179444" x="9258300" y="2159000"/>
          <p14:tracePt t="179467" x="9220200" y="2171700"/>
          <p14:tracePt t="179483" x="9207500" y="2178050"/>
          <p14:tracePt t="179501" x="9201150" y="2184400"/>
          <p14:tracePt t="179627" x="9194800" y="2184400"/>
          <p14:tracePt t="179633" x="9194800" y="2190750"/>
          <p14:tracePt t="179650" x="9194800" y="2197100"/>
          <p14:tracePt t="179825" x="9194800" y="2203450"/>
          <p14:tracePt t="179835" x="9194800" y="2216150"/>
          <p14:tracePt t="179850" x="9201150" y="2228850"/>
          <p14:tracePt t="179867" x="9213850" y="2241550"/>
          <p14:tracePt t="179883" x="9220200" y="2254250"/>
          <p14:tracePt t="179900" x="9226550" y="2260600"/>
          <p14:tracePt t="179920" x="9226550" y="2266950"/>
          <p14:tracePt t="180364" x="9232900" y="2266950"/>
          <p14:tracePt t="180372" x="9239250" y="2266950"/>
          <p14:tracePt t="180388" x="9271000" y="2273300"/>
          <p14:tracePt t="180402" x="9328150" y="2279650"/>
          <p14:tracePt t="180417" x="9391650" y="2286000"/>
          <p14:tracePt t="180433" x="9486900" y="2298700"/>
          <p14:tracePt t="180450" x="9588500" y="2311400"/>
          <p14:tracePt t="180467" x="9702800" y="2330450"/>
          <p14:tracePt t="180483" x="9766300" y="2336800"/>
          <p14:tracePt t="180500" x="9804400" y="2336800"/>
          <p14:tracePt t="180517" x="9810750" y="2336800"/>
          <p14:tracePt t="180822" x="9823450" y="2336800"/>
          <p14:tracePt t="180830" x="9836150" y="2336800"/>
          <p14:tracePt t="180838" x="9861550" y="2336800"/>
          <p14:tracePt t="180851" x="9918700" y="2324100"/>
          <p14:tracePt t="180867" x="9956800" y="2324100"/>
          <p14:tracePt t="180885" x="9988550" y="2317750"/>
          <p14:tracePt t="180901" x="10013950" y="2311400"/>
          <p14:tracePt t="180917" x="10033000" y="2311400"/>
          <p14:tracePt t="180934" x="10058400" y="2305050"/>
          <p14:tracePt t="180951" x="10071100" y="2305050"/>
          <p14:tracePt t="180967" x="10083800" y="2311400"/>
          <p14:tracePt t="180984" x="10096500" y="2317750"/>
          <p14:tracePt t="181121" x="10102850" y="2317750"/>
          <p14:tracePt t="181458" x="10102850" y="2311400"/>
          <p14:tracePt t="181467" x="10109200" y="2311400"/>
          <p14:tracePt t="181484" x="10115550" y="2305050"/>
          <p14:tracePt t="181501" x="10128250" y="2305050"/>
          <p14:tracePt t="181519" x="10134600" y="2305050"/>
          <p14:tracePt t="181534" x="10134600" y="2298700"/>
          <p14:tracePt t="181712" x="10140950" y="2298700"/>
          <p14:tracePt t="181736" x="10147300" y="2298700"/>
          <p14:tracePt t="181760" x="10153650" y="2298700"/>
          <p14:tracePt t="181770" x="10160000" y="2298700"/>
          <p14:tracePt t="181785" x="10179050" y="2305050"/>
          <p14:tracePt t="181802" x="10204450" y="2305050"/>
          <p14:tracePt t="181818" x="10229850" y="2311400"/>
          <p14:tracePt t="181834" x="10248900" y="2311400"/>
          <p14:tracePt t="181851" x="10267950" y="2311400"/>
          <p14:tracePt t="181869" x="10287000" y="2311400"/>
          <p14:tracePt t="181871" x="10306050" y="2311400"/>
          <p14:tracePt t="181886" x="10318750" y="2311400"/>
          <p14:tracePt t="181902" x="10331450" y="2311400"/>
          <p14:tracePt t="181918" x="10337800" y="2311400"/>
          <p14:tracePt t="182102" x="10356850" y="2311400"/>
          <p14:tracePt t="182110" x="10369550" y="2311400"/>
          <p14:tracePt t="182119" x="10407650" y="2311400"/>
          <p14:tracePt t="182135" x="10509250" y="2311400"/>
          <p14:tracePt t="182152" x="10636250" y="2292350"/>
          <p14:tracePt t="182168" x="10725150" y="2279650"/>
          <p14:tracePt t="182186" x="10775950" y="2266950"/>
          <p14:tracePt t="182202" x="10788650" y="2260600"/>
          <p14:tracePt t="182218" x="10788650" y="2254250"/>
          <p14:tracePt t="182255" x="10782300" y="2254250"/>
          <p14:tracePt t="182262" x="10775950" y="2254250"/>
          <p14:tracePt t="182270" x="10763250" y="2254250"/>
          <p14:tracePt t="182285" x="10750550" y="2260600"/>
          <p14:tracePt t="182302" x="10737850" y="2260600"/>
          <p14:tracePt t="182318" x="10712450" y="2266950"/>
          <p14:tracePt t="182335" x="10687050" y="2273300"/>
          <p14:tracePt t="182352" x="10636250" y="2279650"/>
          <p14:tracePt t="182368" x="10585450" y="2292350"/>
          <p14:tracePt t="182385" x="10521950" y="2305050"/>
          <p14:tracePt t="182401" x="10445750" y="2311400"/>
          <p14:tracePt t="182418" x="10337800" y="2317750"/>
          <p14:tracePt t="182435" x="10255250" y="2317750"/>
          <p14:tracePt t="182453" x="10140950" y="2317750"/>
          <p14:tracePt t="182468" x="10077450" y="2317750"/>
          <p14:tracePt t="182485" x="9931400" y="2330450"/>
          <p14:tracePt t="182502" x="9759950" y="2343150"/>
          <p14:tracePt t="182520" x="9461500" y="2343150"/>
          <p14:tracePt t="182535" x="9156700" y="2330450"/>
          <p14:tracePt t="182553" x="8870950" y="2311400"/>
          <p14:tracePt t="182568" x="8572500" y="2298700"/>
          <p14:tracePt t="182585" x="8318500" y="2286000"/>
          <p14:tracePt t="182603" x="8045450" y="2273300"/>
          <p14:tracePt t="182618" x="7734300" y="2254250"/>
          <p14:tracePt t="182635" x="7391400" y="2247900"/>
          <p14:tracePt t="182652" x="7035800" y="2241550"/>
          <p14:tracePt t="182670" x="6686550" y="2241550"/>
          <p14:tracePt t="182685" x="6318250" y="2241550"/>
          <p14:tracePt t="182702" x="6057900" y="2247900"/>
          <p14:tracePt t="182719" x="5873750" y="2247900"/>
          <p14:tracePt t="182722" x="5797550" y="2247900"/>
          <p14:tracePt t="182735" x="5721350" y="2254250"/>
          <p14:tracePt t="182752" x="5670550" y="2260600"/>
          <p14:tracePt t="182769" x="5613400" y="2279650"/>
          <p14:tracePt t="182785" x="5537200" y="2305050"/>
          <p14:tracePt t="182802" x="5429250" y="2349500"/>
          <p14:tracePt t="182818" x="5346700" y="2413000"/>
          <p14:tracePt t="182835" x="5264150" y="2482850"/>
          <p14:tracePt t="182852" x="5194300" y="2546350"/>
          <p14:tracePt t="182869" x="5175250" y="2578100"/>
          <p14:tracePt t="182886" x="5162550" y="2597150"/>
          <p14:tracePt t="182902" x="5156200" y="2597150"/>
          <p14:tracePt t="183018" x="5156200" y="2603500"/>
          <p14:tracePt t="183036" x="5124450" y="2616200"/>
          <p14:tracePt t="183052" x="5060950" y="2628900"/>
          <p14:tracePt t="183069" x="4927600" y="2635250"/>
          <p14:tracePt t="183088" x="4857750" y="2635250"/>
          <p14:tracePt t="183108" x="4832350" y="2635250"/>
          <p14:tracePt t="183121" x="4826000" y="2635250"/>
          <p14:tracePt t="183315" x="4832350" y="2628900"/>
          <p14:tracePt t="183321" x="4845050" y="2622550"/>
          <p14:tracePt t="183336" x="4864100" y="2609850"/>
          <p14:tracePt t="183352" x="4876800" y="2603500"/>
          <p14:tracePt t="183387" x="4889500" y="2603500"/>
          <p14:tracePt t="183404" x="4895850" y="2597150"/>
          <p14:tracePt t="183420" x="4908550" y="2597150"/>
          <p14:tracePt t="183436" x="4921250" y="2597150"/>
          <p14:tracePt t="183454" x="4933950" y="2597150"/>
          <p14:tracePt t="183469" x="4946650" y="2597150"/>
          <p14:tracePt t="183487" x="4959350" y="2597150"/>
          <p14:tracePt t="183503" x="4965700" y="2597150"/>
          <p14:tracePt t="183519" x="4972050" y="2597150"/>
          <p14:tracePt t="183827" x="4978400" y="2597150"/>
          <p14:tracePt t="183836" x="4984750" y="2597150"/>
          <p14:tracePt t="183854" x="4997450" y="2597150"/>
          <p14:tracePt t="183870" x="5003800" y="2590800"/>
          <p14:tracePt t="183887" x="5016500" y="2590800"/>
          <p14:tracePt t="183904" x="5048250" y="2590800"/>
          <p14:tracePt t="183920" x="5060950" y="2590800"/>
          <p14:tracePt t="183937" x="5086350" y="2584450"/>
          <p14:tracePt t="183953" x="5099050" y="2584450"/>
          <p14:tracePt t="183972" x="5111750" y="2584450"/>
          <p14:tracePt t="183986" x="5118100" y="2584450"/>
          <p14:tracePt t="184021" x="5124450" y="2584450"/>
          <p14:tracePt t="184042" x="5130800" y="2584450"/>
          <p14:tracePt t="184053" x="5137150" y="2584450"/>
          <p14:tracePt t="184070" x="5149850" y="2578100"/>
          <p14:tracePt t="184086" x="5162550" y="2578100"/>
          <p14:tracePt t="184103" x="5175250" y="2571750"/>
          <p14:tracePt t="184120" x="5181600" y="2571750"/>
          <p14:tracePt t="184137" x="5219700" y="2559050"/>
          <p14:tracePt t="184139" x="5238750" y="2559050"/>
          <p14:tracePt t="184153" x="5359400" y="2552700"/>
          <p14:tracePt t="184170" x="5505450" y="2559050"/>
          <p14:tracePt t="184187" x="5581650" y="2559050"/>
          <p14:tracePt t="184203" x="5784850" y="2546350"/>
          <p14:tracePt t="184222" x="5905500" y="2546350"/>
          <p14:tracePt t="184236" x="5975350" y="2540000"/>
          <p14:tracePt t="184254" x="6007100" y="2533650"/>
          <p14:tracePt t="184286" x="6019800" y="2533650"/>
          <p14:tracePt t="184305" x="6089650" y="2533650"/>
          <p14:tracePt t="184320" x="6191250" y="2540000"/>
          <p14:tracePt t="184337" x="6292850" y="2552700"/>
          <p14:tracePt t="184353" x="6375400" y="2565400"/>
          <p14:tracePt t="184370" x="6413500" y="2565400"/>
          <p14:tracePt t="184554" x="6419850" y="2565400"/>
          <p14:tracePt t="184571" x="6445250" y="2565400"/>
          <p14:tracePt t="184587" x="6502400" y="2578100"/>
          <p14:tracePt t="184606" x="6578600" y="2590800"/>
          <p14:tracePt t="184621" x="6597650" y="2590800"/>
          <p14:tracePt t="184637" x="6616700" y="2590800"/>
          <p14:tracePt t="184654" x="6629400" y="2590800"/>
          <p14:tracePt t="184670" x="6661150" y="2584450"/>
          <p14:tracePt t="184687" x="6692900" y="2584450"/>
          <p14:tracePt t="184704" x="6737350" y="2578100"/>
          <p14:tracePt t="184720" x="6769100" y="2578100"/>
          <p14:tracePt t="184737" x="6800850" y="2578100"/>
          <p14:tracePt t="184753" x="6807200" y="2571750"/>
          <p14:tracePt t="184897" x="6813550" y="2571750"/>
          <p14:tracePt t="184913" x="6819900" y="2571750"/>
          <p14:tracePt t="184924" x="6826250" y="2571750"/>
          <p14:tracePt t="184937" x="6838950" y="2559050"/>
          <p14:tracePt t="184954" x="6883400" y="2533650"/>
          <p14:tracePt t="184971" x="6997700" y="2514600"/>
          <p14:tracePt t="184987" x="7124700" y="2508250"/>
          <p14:tracePt t="185004" x="7283450" y="2501900"/>
          <p14:tracePt t="185022" x="7416800" y="2501900"/>
          <p14:tracePt t="185037" x="7550150" y="2514600"/>
          <p14:tracePt t="185054" x="7639050" y="2533650"/>
          <p14:tracePt t="185071" x="7651750" y="2540000"/>
          <p14:tracePt t="185189" x="7658100" y="2540000"/>
          <p14:tracePt t="185197" x="7664450" y="2540000"/>
          <p14:tracePt t="185204" x="7670800" y="2540000"/>
          <p14:tracePt t="185223" x="7683500" y="2546350"/>
          <p14:tracePt t="185238" x="7715250" y="2559050"/>
          <p14:tracePt t="185254" x="7753350" y="2565400"/>
          <p14:tracePt t="185271" x="7797800" y="2571750"/>
          <p14:tracePt t="185287" x="7848600" y="2571750"/>
          <p14:tracePt t="185304" x="7880350" y="2571750"/>
          <p14:tracePt t="185321" x="7899400" y="2571750"/>
          <p14:tracePt t="185337" x="7912100" y="2571750"/>
          <p14:tracePt t="185437" x="7918450" y="2571750"/>
          <p14:tracePt t="185445" x="7924800" y="2571750"/>
          <p14:tracePt t="185454" x="7931150" y="2571750"/>
          <p14:tracePt t="185471" x="7937500" y="2571750"/>
          <p14:tracePt t="185489" x="7950200" y="2571750"/>
          <p14:tracePt t="185504" x="7962900" y="2571750"/>
          <p14:tracePt t="185521" x="7969250" y="2571750"/>
          <p14:tracePt t="185627" x="7981950" y="2571750"/>
          <p14:tracePt t="185638" x="7994650" y="2571750"/>
          <p14:tracePt t="185655" x="8045450" y="2584450"/>
          <p14:tracePt t="185672" x="8096250" y="2590800"/>
          <p14:tracePt t="185688" x="8140700" y="2590800"/>
          <p14:tracePt t="185705" x="8185150" y="2590800"/>
          <p14:tracePt t="185708" x="8191500" y="2590800"/>
          <p14:tracePt t="185722" x="8204200" y="2590800"/>
          <p14:tracePt t="185853" x="8210550" y="2590800"/>
          <p14:tracePt t="185860" x="8216900" y="2590800"/>
          <p14:tracePt t="185872" x="8235950" y="2590800"/>
          <p14:tracePt t="185889" x="8312150" y="2597150"/>
          <p14:tracePt t="185906" x="8407400" y="2603500"/>
          <p14:tracePt t="185922" x="8521700" y="2616200"/>
          <p14:tracePt t="185939" x="8743950" y="2641600"/>
          <p14:tracePt t="185955" x="8826500" y="2641600"/>
          <p14:tracePt t="185971" x="8839200" y="2641600"/>
          <p14:tracePt t="186031" x="8845550" y="2641600"/>
          <p14:tracePt t="186038" x="8858250" y="2647950"/>
          <p14:tracePt t="186055" x="8915400" y="2660650"/>
          <p14:tracePt t="186071" x="9010650" y="2673350"/>
          <p14:tracePt t="186088" x="9105900" y="2679700"/>
          <p14:tracePt t="186092" x="9150350" y="2679700"/>
          <p14:tracePt t="186105" x="9188450" y="2679700"/>
          <p14:tracePt t="186122" x="9239250" y="2679700"/>
          <p14:tracePt t="186138" x="9258300" y="2673350"/>
          <p14:tracePt t="186155" x="9277350" y="2673350"/>
          <p14:tracePt t="186173" x="9283700" y="2673350"/>
          <p14:tracePt t="186188" x="9290050" y="2673350"/>
          <p14:tracePt t="186190" x="9302750" y="2673350"/>
          <p14:tracePt t="186205" x="9334500" y="2673350"/>
          <p14:tracePt t="186223" x="9385300" y="2667000"/>
          <p14:tracePt t="186238" x="9429750" y="2654300"/>
          <p14:tracePt t="186255" x="9480550" y="2628900"/>
          <p14:tracePt t="186271" x="9512300" y="2609850"/>
          <p14:tracePt t="186291" x="9537700" y="2590800"/>
          <p14:tracePt t="186305" x="9563100" y="2584450"/>
          <p14:tracePt t="186428" x="9569450" y="2584450"/>
          <p14:tracePt t="186444" x="9575800" y="2584450"/>
          <p14:tracePt t="186455" x="9575800" y="2578100"/>
          <p14:tracePt t="186473" x="9588500" y="2578100"/>
          <p14:tracePt t="186564" x="9594850" y="2578100"/>
          <p14:tracePt t="186573" x="9601200" y="2578100"/>
          <p14:tracePt t="186591" x="9620250" y="2578100"/>
          <p14:tracePt t="186605" x="9632950" y="2578100"/>
          <p14:tracePt t="186622" x="9639300" y="2578100"/>
          <p14:tracePt t="186638" x="9645650" y="2578100"/>
          <p14:tracePt t="186672" x="9658350" y="2578100"/>
          <p14:tracePt t="186690" x="9683750" y="2578100"/>
          <p14:tracePt t="186705" x="9721850" y="2578100"/>
          <p14:tracePt t="186722" x="9740900" y="2571750"/>
          <p14:tracePt t="186739" x="9753600" y="2565400"/>
          <p14:tracePt t="186755" x="9759950" y="2565400"/>
          <p14:tracePt t="186802" x="9766300" y="2565400"/>
          <p14:tracePt t="186823" x="9785350" y="2565400"/>
          <p14:tracePt t="186839" x="9836150" y="2571750"/>
          <p14:tracePt t="186855" x="9874250" y="2571750"/>
          <p14:tracePt t="186872" x="9906000" y="2565400"/>
          <p14:tracePt t="186889" x="9918700" y="2559050"/>
          <p14:tracePt t="186973" x="9925050" y="2559050"/>
          <p14:tracePt t="186980" x="9931400" y="2552700"/>
          <p14:tracePt t="186990" x="9937750" y="2552700"/>
          <p14:tracePt t="187005" x="9956800" y="2546350"/>
          <p14:tracePt t="187022" x="9963150" y="2540000"/>
          <p14:tracePt t="187039" x="9969500" y="2540000"/>
          <p14:tracePt t="187969" x="9982200" y="2540000"/>
          <p14:tracePt t="187977" x="9994900" y="2533650"/>
          <p14:tracePt t="187991" x="10071100" y="2527300"/>
          <p14:tracePt t="188007" x="10153650" y="2520950"/>
          <p14:tracePt t="188023" x="10242550" y="2514600"/>
          <p14:tracePt t="188040" x="10318750" y="2501900"/>
          <p14:tracePt t="188057" x="10375900" y="2501900"/>
          <p14:tracePt t="188073" x="10445750" y="2495550"/>
          <p14:tracePt t="188090" x="10496550" y="2489200"/>
          <p14:tracePt t="188107" x="10534650" y="2482850"/>
          <p14:tracePt t="188123" x="10598150" y="2476500"/>
          <p14:tracePt t="188140" x="10699750" y="2476500"/>
          <p14:tracePt t="188156" x="10807700" y="2482850"/>
          <p14:tracePt t="188174" x="10883900" y="2482850"/>
          <p14:tracePt t="188190" x="10941050" y="2489200"/>
          <p14:tracePt t="188206" x="10953750" y="2489200"/>
          <p14:tracePt t="188298" x="10960100" y="2489200"/>
          <p14:tracePt t="188306" x="10966450" y="2495550"/>
          <p14:tracePt t="188323" x="10991850" y="2501900"/>
          <p14:tracePt t="188341" x="11036300" y="2501900"/>
          <p14:tracePt t="188357" x="11061700" y="2495550"/>
          <p14:tracePt t="188374" x="11087100" y="2489200"/>
          <p14:tracePt t="188390" x="11112500" y="2482850"/>
          <p14:tracePt t="188407" x="11137900" y="2476500"/>
          <p14:tracePt t="188423" x="11156950" y="2476500"/>
          <p14:tracePt t="188440" x="11163300" y="2476500"/>
          <p14:tracePt t="188557" x="11144250" y="2482850"/>
          <p14:tracePt t="188564" x="11137900" y="2482850"/>
          <p14:tracePt t="188576" x="11106150" y="2495550"/>
          <p14:tracePt t="188591" x="11055350" y="2520950"/>
          <p14:tracePt t="188607" x="11004550" y="2540000"/>
          <p14:tracePt t="188623" x="10947400" y="2565400"/>
          <p14:tracePt t="188640" x="10883900" y="2578100"/>
          <p14:tracePt t="188657" x="10795000" y="2590800"/>
          <p14:tracePt t="188673" x="10706100" y="2597150"/>
          <p14:tracePt t="188691" x="10566400" y="2597150"/>
          <p14:tracePt t="188693" x="10490200" y="2584450"/>
          <p14:tracePt t="188707" x="10344150" y="2571750"/>
          <p14:tracePt t="188724" x="10191750" y="2552700"/>
          <p14:tracePt t="188740" x="9906000" y="2527300"/>
          <p14:tracePt t="188757" x="9632950" y="2514600"/>
          <p14:tracePt t="188773" x="9328150" y="2508250"/>
          <p14:tracePt t="188790" x="9036050" y="2501900"/>
          <p14:tracePt t="188807" x="8813800" y="2501900"/>
          <p14:tracePt t="188824" x="8661400" y="2501900"/>
          <p14:tracePt t="188840" x="8553450" y="2501900"/>
          <p14:tracePt t="188857" x="8401050" y="2514600"/>
          <p14:tracePt t="188874" x="8255000" y="2520950"/>
          <p14:tracePt t="188891" x="8007350" y="2520950"/>
          <p14:tracePt t="188907" x="7753350" y="2520950"/>
          <p14:tracePt t="188924" x="7537450" y="2514600"/>
          <p14:tracePt t="188940" x="7264400" y="2501900"/>
          <p14:tracePt t="188943" x="7175500" y="2495550"/>
          <p14:tracePt t="188958" x="6985000" y="2495550"/>
          <p14:tracePt t="188974" x="6864350" y="2501900"/>
          <p14:tracePt t="188990" x="6781800" y="2508250"/>
          <p14:tracePt t="189008" x="6680200" y="2520950"/>
          <p14:tracePt t="189026" x="6572250" y="2527300"/>
          <p14:tracePt t="189040" x="6451600" y="2540000"/>
          <p14:tracePt t="189057" x="6337300" y="2546350"/>
          <p14:tracePt t="189074" x="6248400" y="2552700"/>
          <p14:tracePt t="189090" x="6191250" y="2552700"/>
          <p14:tracePt t="189107" x="6159500" y="2552700"/>
          <p14:tracePt t="189124" x="6108700" y="2552700"/>
          <p14:tracePt t="189141" x="5981700" y="2559050"/>
          <p14:tracePt t="189158" x="5937250" y="2565400"/>
          <p14:tracePt t="189174" x="5810250" y="2571750"/>
          <p14:tracePt t="189176" x="5753100" y="2571750"/>
          <p14:tracePt t="189191" x="5645150" y="2578100"/>
          <p14:tracePt t="189207" x="5549900" y="2584450"/>
          <p14:tracePt t="189224" x="5480050" y="2590800"/>
          <p14:tracePt t="189241" x="5416550" y="2603500"/>
          <p14:tracePt t="189258" x="5372100" y="2628900"/>
          <p14:tracePt t="189274" x="5321300" y="2660650"/>
          <p14:tracePt t="189292" x="5257800" y="2692400"/>
          <p14:tracePt t="189308" x="5175250" y="2717800"/>
          <p14:tracePt t="189324" x="5111750" y="2736850"/>
          <p14:tracePt t="189341" x="5048250" y="2749550"/>
          <p14:tracePt t="189357" x="5003800" y="2755900"/>
          <p14:tracePt t="189374" x="4940300" y="2762250"/>
          <p14:tracePt t="189376" x="4927600" y="2762250"/>
          <p14:tracePt t="189391" x="4895850" y="2762250"/>
          <p14:tracePt t="189393" x="4870450" y="2762250"/>
          <p14:tracePt t="189408" x="4826000" y="2755900"/>
          <p14:tracePt t="189425" x="4794250" y="2749550"/>
          <p14:tracePt t="189483" x="4806950" y="2749550"/>
          <p14:tracePt t="189493" x="4832350" y="2749550"/>
          <p14:tracePt t="189508" x="4851400" y="2749550"/>
          <p14:tracePt t="189525" x="4902200" y="2755900"/>
          <p14:tracePt t="189541" x="4914900" y="2755900"/>
          <p14:tracePt t="189558" x="4921250" y="2755900"/>
          <p14:tracePt t="189576" x="4933950" y="2755900"/>
          <p14:tracePt t="189592" x="4959350" y="2755900"/>
          <p14:tracePt t="189608" x="4991100" y="2755900"/>
          <p14:tracePt t="189624" x="5041900" y="2749550"/>
          <p14:tracePt t="189641" x="5080000" y="2749550"/>
          <p14:tracePt t="189658" x="5124450" y="2743200"/>
          <p14:tracePt t="189674" x="5137150" y="2743200"/>
          <p14:tracePt t="190059" x="5143500" y="2743200"/>
          <p14:tracePt t="190068" x="5168900" y="2743200"/>
          <p14:tracePt t="190077" x="5226050" y="2749550"/>
          <p14:tracePt t="190092" x="5340350" y="2755900"/>
          <p14:tracePt t="190109" x="5422900" y="2755900"/>
          <p14:tracePt t="190125" x="5461000" y="2755900"/>
          <p14:tracePt t="190142" x="5467350" y="2755900"/>
          <p14:tracePt t="190208" x="5473700" y="2755900"/>
          <p14:tracePt t="190225" x="5505450" y="2755900"/>
          <p14:tracePt t="190242" x="5556250" y="2755900"/>
          <p14:tracePt t="190258" x="5638800" y="2755900"/>
          <p14:tracePt t="190275" x="5702300" y="2755900"/>
          <p14:tracePt t="190292" x="5740400" y="2755900"/>
          <p14:tracePt t="190308" x="5753100" y="2755900"/>
          <p14:tracePt t="190325" x="5759450" y="2755900"/>
          <p14:tracePt t="190342" x="5772150" y="2755900"/>
          <p14:tracePt t="190358" x="5803900" y="2755900"/>
          <p14:tracePt t="190375" x="5892800" y="2755900"/>
          <p14:tracePt t="190393" x="5975350" y="2768600"/>
          <p14:tracePt t="190410" x="6076950" y="2781300"/>
          <p14:tracePt t="190427" x="6121400" y="2781300"/>
          <p14:tracePt t="190442" x="6127750" y="2781300"/>
          <p14:tracePt t="190822" x="6134100" y="2781300"/>
          <p14:tracePt t="190832" x="6140450" y="2781300"/>
          <p14:tracePt t="190843" x="6153150" y="2781300"/>
          <p14:tracePt t="190861" x="6165850" y="2781300"/>
          <p14:tracePt t="190877" x="6197600" y="2781300"/>
          <p14:tracePt t="190892" x="6286500" y="2781300"/>
          <p14:tracePt t="190909" x="6400800" y="2787650"/>
          <p14:tracePt t="190926" x="6515100" y="2794000"/>
          <p14:tracePt t="190942" x="6616700" y="2800350"/>
          <p14:tracePt t="190962" x="6711950" y="2800350"/>
          <p14:tracePt t="190965" x="6737350" y="2800350"/>
          <p14:tracePt t="190975" x="6762750" y="2794000"/>
          <p14:tracePt t="190992" x="6775450" y="2794000"/>
          <p14:tracePt t="191009" x="6781800" y="2794000"/>
          <p14:tracePt t="191026" x="6788150" y="2794000"/>
          <p14:tracePt t="191043" x="6794500" y="2787650"/>
          <p14:tracePt t="191060" x="6800850" y="2787650"/>
          <p14:tracePt t="191076" x="6807200" y="2787650"/>
          <p14:tracePt t="191079" x="6807200" y="2781300"/>
          <p14:tracePt t="191642" x="6813550" y="2781300"/>
          <p14:tracePt t="191650" x="6819900" y="2781300"/>
          <p14:tracePt t="191659" x="6826250" y="2774950"/>
          <p14:tracePt t="191676" x="6845300" y="2768600"/>
          <p14:tracePt t="191692" x="6858000" y="2762250"/>
          <p14:tracePt t="191709" x="6870700" y="2762250"/>
          <p14:tracePt t="191726" x="6883400" y="2755900"/>
          <p14:tracePt t="191743" x="6896100" y="2749550"/>
          <p14:tracePt t="191759" x="6908800" y="2743200"/>
          <p14:tracePt t="191779" x="6934200" y="2730500"/>
          <p14:tracePt t="191793" x="6940550" y="2724150"/>
          <p14:tracePt t="191809" x="6953250" y="2717800"/>
          <p14:tracePt t="191826" x="6959600" y="2717800"/>
          <p14:tracePt t="191843" x="6965950" y="2711450"/>
          <p14:tracePt t="191997" x="6972300" y="2711450"/>
          <p14:tracePt t="192005" x="6978650" y="2711450"/>
          <p14:tracePt t="192012" x="7004050" y="2705100"/>
          <p14:tracePt t="192027" x="7042150" y="2705100"/>
          <p14:tracePt t="192045" x="7061200" y="2705100"/>
          <p14:tracePt t="192060" x="7067550" y="2705100"/>
          <p14:tracePt t="192110" x="7073900" y="2705100"/>
          <p14:tracePt t="192127" x="7086600" y="2705100"/>
          <p14:tracePt t="192143" x="7118350" y="2705100"/>
          <p14:tracePt t="192160" x="7150100" y="2705100"/>
          <p14:tracePt t="192177" x="7188200" y="2705100"/>
          <p14:tracePt t="192195" x="7226300" y="2705100"/>
          <p14:tracePt t="192210" x="7277100" y="2705100"/>
          <p14:tracePt t="192227" x="7321550" y="2705100"/>
          <p14:tracePt t="192243" x="7353300" y="2705100"/>
          <p14:tracePt t="192260" x="7385050" y="2705100"/>
          <p14:tracePt t="192277" x="7410450" y="2705100"/>
          <p14:tracePt t="192293" x="7416800" y="2705100"/>
          <p14:tracePt t="192879" x="7429500" y="2705100"/>
          <p14:tracePt t="192895" x="7486650" y="2711450"/>
          <p14:tracePt t="192911" x="7626350" y="2724150"/>
          <p14:tracePt t="192927" x="7848600" y="2736850"/>
          <p14:tracePt t="192944" x="8121650" y="2755900"/>
          <p14:tracePt t="192962" x="8350250" y="2768600"/>
          <p14:tracePt t="192977" x="8591550" y="2781300"/>
          <p14:tracePt t="192994" x="8737600" y="2781300"/>
          <p14:tracePt t="193012" x="8839200" y="2781300"/>
          <p14:tracePt t="193027" x="8851900" y="2774950"/>
          <p14:tracePt t="195047" x="8858250" y="2774950"/>
          <p14:tracePt t="195056" x="8883650" y="2774950"/>
          <p14:tracePt t="195064" x="8909050" y="2774950"/>
          <p14:tracePt t="195079" x="8985250" y="2774950"/>
          <p14:tracePt t="195096" x="9042400" y="2768600"/>
          <p14:tracePt t="195113" x="9086850" y="2762250"/>
          <p14:tracePt t="195130" x="9137650" y="2749550"/>
          <p14:tracePt t="195134" x="9163050" y="2749550"/>
          <p14:tracePt t="195146" x="9207500" y="2743200"/>
          <p14:tracePt t="195162" x="9264650" y="2730500"/>
          <p14:tracePt t="195180" x="9340850" y="2724150"/>
          <p14:tracePt t="195196" x="9398000" y="2717800"/>
          <p14:tracePt t="195198" x="9423400" y="2711450"/>
          <p14:tracePt t="195213" x="9436100" y="2711450"/>
          <p14:tracePt t="195229" x="9480550" y="2705100"/>
          <p14:tracePt t="195247" x="9499600" y="2698750"/>
          <p14:tracePt t="195263" x="9544050" y="2698750"/>
          <p14:tracePt t="195279" x="9594850" y="2698750"/>
          <p14:tracePt t="195296" x="9645650" y="2705100"/>
          <p14:tracePt t="195313" x="9683750" y="2705100"/>
          <p14:tracePt t="195329" x="9702800" y="2705100"/>
          <p14:tracePt t="195363" x="9702800" y="2711450"/>
          <p14:tracePt t="195396" x="9702800" y="2724150"/>
          <p14:tracePt t="195413" x="9721850" y="2743200"/>
          <p14:tracePt t="195429" x="9766300" y="2813050"/>
          <p14:tracePt t="195446" x="9823450" y="2882900"/>
          <p14:tracePt t="195462" x="9855200" y="2921000"/>
          <p14:tracePt t="195479" x="9899650" y="2959100"/>
          <p14:tracePt t="195496" x="9918700" y="2971800"/>
          <p14:tracePt t="195628" x="9925050" y="2971800"/>
          <p14:tracePt t="195635" x="9931400" y="2971800"/>
          <p14:tracePt t="195646" x="9937750" y="2971800"/>
          <p14:tracePt t="195663" x="9950450" y="2959100"/>
          <p14:tracePt t="195681" x="9988550" y="2921000"/>
          <p14:tracePt t="195697" x="10026650" y="2876550"/>
          <p14:tracePt t="195713" x="10058400" y="2838450"/>
          <p14:tracePt t="195731" x="10109200" y="2787650"/>
          <p14:tracePt t="195746" x="10134600" y="2762250"/>
          <p14:tracePt t="195763" x="10153650" y="2749550"/>
          <p14:tracePt t="195829" x="10153650" y="2755900"/>
          <p14:tracePt t="195837" x="10153650" y="2762250"/>
          <p14:tracePt t="195846" x="10153650" y="2768600"/>
          <p14:tracePt t="195863" x="10153650" y="2774950"/>
          <p14:tracePt t="195880" x="10153650" y="2787650"/>
          <p14:tracePt t="195897" x="10153650" y="2794000"/>
          <p14:tracePt t="195942" x="10153650" y="2787650"/>
          <p14:tracePt t="195948" x="10153650" y="2781300"/>
          <p14:tracePt t="195963" x="10160000" y="2781300"/>
          <p14:tracePt t="195997" x="10191750" y="2787650"/>
          <p14:tracePt t="196013" x="10236200" y="2794000"/>
          <p14:tracePt t="196030" x="10293350" y="2800350"/>
          <p14:tracePt t="196046" x="10363200" y="2800350"/>
          <p14:tracePt t="196063" x="10452100" y="2806700"/>
          <p14:tracePt t="196080" x="10617200" y="2806700"/>
          <p14:tracePt t="196096" x="10788650" y="2806700"/>
          <p14:tracePt t="196113" x="10947400" y="2806700"/>
          <p14:tracePt t="196130" x="11061700" y="2800350"/>
          <p14:tracePt t="196146" x="11087100" y="2794000"/>
          <p14:tracePt t="196165" x="11093450" y="2794000"/>
          <p14:tracePt t="196437" x="11087100" y="2794000"/>
          <p14:tracePt t="196444" x="11080750" y="2794000"/>
          <p14:tracePt t="196463" x="11074400" y="2794000"/>
          <p14:tracePt t="196519" x="11068050" y="2794000"/>
          <p14:tracePt t="196547" x="11061700" y="2794000"/>
          <p14:tracePt t="196586" x="11055350" y="2794000"/>
          <p14:tracePt t="196610" x="11055350" y="2800350"/>
          <p14:tracePt t="196636" x="11049000" y="2800350"/>
          <p14:tracePt t="196662" x="11049000" y="2806700"/>
          <p14:tracePt t="196682" x="11055350" y="2813050"/>
          <p14:tracePt t="196697" x="11093450" y="2813050"/>
          <p14:tracePt t="196714" x="11188700" y="2813050"/>
          <p14:tracePt t="196731" x="11264900" y="2806700"/>
          <p14:tracePt t="196747" x="11315700" y="2787650"/>
          <p14:tracePt t="196763" x="11372850" y="2774950"/>
          <p14:tracePt t="196766" x="11391900" y="2762250"/>
          <p14:tracePt t="196780" x="11404600" y="2755900"/>
          <p14:tracePt t="196783" x="11423650" y="2743200"/>
          <p14:tracePt t="196797" x="11430000" y="2730500"/>
          <p14:tracePt t="196814" x="11436350" y="2730500"/>
          <p14:tracePt t="196864" x="11436350" y="2743200"/>
          <p14:tracePt t="196881" x="11436350" y="2749550"/>
          <p14:tracePt t="196931" x="11436350" y="2743200"/>
          <p14:tracePt t="196947" x="11449050" y="2730500"/>
          <p14:tracePt t="196966" x="11455400" y="2717800"/>
          <p14:tracePt t="196980" x="11468100" y="2705100"/>
          <p14:tracePt t="196997" x="11480800" y="2705100"/>
          <p14:tracePt t="197014" x="11493500" y="2705100"/>
          <p14:tracePt t="197047" x="11499850" y="2705100"/>
          <p14:tracePt t="197064" x="11512550" y="2705100"/>
          <p14:tracePt t="197081" x="11525250" y="2705100"/>
          <p14:tracePt t="197097" x="11544300" y="2705100"/>
          <p14:tracePt t="197114" x="11557000" y="2705100"/>
          <p14:tracePt t="197230" x="11557000" y="2698750"/>
          <p14:tracePt t="197255" x="11550650" y="2698750"/>
          <p14:tracePt t="197263" x="11550650" y="2692400"/>
          <p14:tracePt t="197271" x="11544300" y="2692400"/>
          <p14:tracePt t="197281" x="11537950" y="2692400"/>
          <p14:tracePt t="197298" x="11525250" y="2692400"/>
          <p14:tracePt t="197314" x="11518900" y="2686050"/>
          <p14:tracePt t="197321" x="11512550" y="2686050"/>
          <p14:tracePt t="197331" x="11506200" y="2686050"/>
          <p14:tracePt t="197348" x="11493500" y="2686050"/>
          <p14:tracePt t="197364" x="11468100" y="2673350"/>
          <p14:tracePt t="197381" x="11417300" y="2654300"/>
          <p14:tracePt t="197398" x="11379200" y="2641600"/>
          <p14:tracePt t="197415" x="11360150" y="2635250"/>
          <p14:tracePt t="197432" x="11296650" y="2616200"/>
          <p14:tracePt t="197449" x="11233150" y="2603500"/>
          <p14:tracePt t="197464" x="11182350" y="2603500"/>
          <p14:tracePt t="197481" x="11125200" y="2603500"/>
          <p14:tracePt t="197498" x="11055350" y="2609850"/>
          <p14:tracePt t="197514" x="10902950" y="2622550"/>
          <p14:tracePt t="197531" x="10718800" y="2622550"/>
          <p14:tracePt t="197548" x="10445750" y="2609850"/>
          <p14:tracePt t="197564" x="10185400" y="2578100"/>
          <p14:tracePt t="197581" x="9836150" y="2533650"/>
          <p14:tracePt t="197584" x="9728200" y="2520950"/>
          <p14:tracePt t="197598" x="9569450" y="2508250"/>
          <p14:tracePt t="197615" x="9264650" y="2476500"/>
          <p14:tracePt t="197631" x="8775700" y="2457450"/>
          <p14:tracePt t="197649" x="8496300" y="2451100"/>
          <p14:tracePt t="197664" x="8216900" y="2457450"/>
          <p14:tracePt t="197681" x="8001000" y="2470150"/>
          <p14:tracePt t="197698" x="7708900" y="2508250"/>
          <p14:tracePt t="197716" x="7448550" y="2546350"/>
          <p14:tracePt t="197731" x="7194550" y="2578100"/>
          <p14:tracePt t="197748" x="6889750" y="2609850"/>
          <p14:tracePt t="197764" x="6629400" y="2628900"/>
          <p14:tracePt t="197781" x="6438900" y="2635250"/>
          <p14:tracePt t="197798" x="6305550" y="2635250"/>
          <p14:tracePt t="197814" x="6153150" y="2641600"/>
          <p14:tracePt t="197831" x="6045200" y="2654300"/>
          <p14:tracePt t="197848" x="5930900" y="2679700"/>
          <p14:tracePt t="197865" x="5816600" y="2736850"/>
          <p14:tracePt t="197883" x="5778500" y="2768600"/>
          <p14:tracePt t="197900" x="5765800" y="2800350"/>
          <p14:tracePt t="197917" x="5746750" y="2825750"/>
          <p14:tracePt t="197931" x="5715000" y="2870200"/>
          <p14:tracePt t="197949" x="5651500" y="2914650"/>
          <p14:tracePt t="197965" x="5543550" y="2971800"/>
          <p14:tracePt t="197981" x="5441950" y="3022600"/>
          <p14:tracePt t="197998" x="5378450" y="3060700"/>
          <p14:tracePt t="198014" x="5346700" y="3079750"/>
          <p14:tracePt t="198372" x="5353050" y="3079750"/>
          <p14:tracePt t="198382" x="5353050" y="3067050"/>
          <p14:tracePt t="198399" x="5359400" y="3048000"/>
          <p14:tracePt t="198416" x="5365750" y="3028950"/>
          <p14:tracePt t="198419" x="5365750" y="3022600"/>
          <p14:tracePt t="198496" x="5365750" y="3016250"/>
          <p14:tracePt t="198511" x="5365750" y="3009900"/>
          <p14:tracePt t="199388" x="5372100" y="3009900"/>
          <p14:tracePt t="199396" x="5391150" y="3009900"/>
          <p14:tracePt t="199404" x="5416550" y="3003550"/>
          <p14:tracePt t="199416" x="5441950" y="3003550"/>
          <p14:tracePt t="199433" x="5505450" y="2997200"/>
          <p14:tracePt t="199451" x="5537200" y="2997200"/>
          <p14:tracePt t="199467" x="5556250" y="2990850"/>
          <p14:tracePt t="199483" x="5568950" y="2990850"/>
          <p14:tracePt t="199500" x="5575300" y="2990850"/>
          <p14:tracePt t="199516" x="5581650" y="2990850"/>
          <p14:tracePt t="199533" x="5588000" y="2984500"/>
          <p14:tracePt t="199550" x="5607050" y="2984500"/>
          <p14:tracePt t="199566" x="5626100" y="2978150"/>
          <p14:tracePt t="199583" x="5683250" y="2978150"/>
          <p14:tracePt t="199599" x="5727700" y="2978150"/>
          <p14:tracePt t="199616" x="5753100" y="2978150"/>
          <p14:tracePt t="199633" x="5765800" y="2978150"/>
          <p14:tracePt t="199649" x="5772150" y="2978150"/>
          <p14:tracePt t="199936" x="5784850" y="2978150"/>
          <p14:tracePt t="199945" x="5803900" y="2978150"/>
          <p14:tracePt t="199953" x="5835650" y="2971800"/>
          <p14:tracePt t="199967" x="5930900" y="2965450"/>
          <p14:tracePt t="199984" x="6045200" y="2959100"/>
          <p14:tracePt t="200000" x="6178550" y="2959100"/>
          <p14:tracePt t="200017" x="6324600" y="2965450"/>
          <p14:tracePt t="200033" x="6457950" y="2978150"/>
          <p14:tracePt t="200051" x="6527800" y="2978150"/>
          <p14:tracePt t="200067" x="6546850" y="2978150"/>
          <p14:tracePt t="200221" x="6559550" y="2978150"/>
          <p14:tracePt t="200234" x="6565900" y="2978150"/>
          <p14:tracePt t="200251" x="6673850" y="2978150"/>
          <p14:tracePt t="200268" x="6813550" y="2984500"/>
          <p14:tracePt t="200284" x="6965950" y="2997200"/>
          <p14:tracePt t="200300" x="7112000" y="3009900"/>
          <p14:tracePt t="200317" x="7239000" y="3028950"/>
          <p14:tracePt t="200333" x="7270750" y="3035300"/>
          <p14:tracePt t="200395" x="7264400" y="3035300"/>
          <p14:tracePt t="200402" x="7258050" y="3041650"/>
          <p14:tracePt t="200662" x="7251700" y="3041650"/>
          <p14:tracePt t="200701" x="7245350" y="3048000"/>
          <p14:tracePt t="201133" x="7251700" y="3041650"/>
          <p14:tracePt t="201142" x="7264400" y="3035300"/>
          <p14:tracePt t="201151" x="7283450" y="3022600"/>
          <p14:tracePt t="201168" x="7327900" y="3003550"/>
          <p14:tracePt t="201185" x="7366000" y="2984500"/>
          <p14:tracePt t="201202" x="7385050" y="2971800"/>
          <p14:tracePt t="201234" x="7391400" y="2971800"/>
          <p14:tracePt t="201405" x="7397750" y="2971800"/>
          <p14:tracePt t="201421" x="7404100" y="2971800"/>
          <p14:tracePt t="201435" x="7429500" y="2971800"/>
          <p14:tracePt t="201454" x="7473950" y="2971800"/>
          <p14:tracePt t="201470" x="7524750" y="2971800"/>
          <p14:tracePt t="201484" x="7581900" y="2971800"/>
          <p14:tracePt t="201501" x="7645400" y="2971800"/>
          <p14:tracePt t="201518" x="7715250" y="2971800"/>
          <p14:tracePt t="201534" x="7759700" y="2971800"/>
          <p14:tracePt t="201551" x="7766050" y="2971800"/>
          <p14:tracePt t="201584" x="7766050" y="2978150"/>
          <p14:tracePt t="201602" x="7753350" y="2984500"/>
          <p14:tracePt t="201618" x="7747000" y="2990850"/>
          <p14:tracePt t="202417" x="7759700" y="2990850"/>
          <p14:tracePt t="202427" x="7772400" y="2990850"/>
          <p14:tracePt t="202435" x="7797800" y="2990850"/>
          <p14:tracePt t="202452" x="7861300" y="2978150"/>
          <p14:tracePt t="202469" x="7924800" y="2978150"/>
          <p14:tracePt t="202473" x="7956550" y="2971800"/>
          <p14:tracePt t="202486" x="7988300" y="2965450"/>
          <p14:tracePt t="202502" x="8045450" y="2959100"/>
          <p14:tracePt t="202519" x="8108950" y="2946400"/>
          <p14:tracePt t="202535" x="8134350" y="2946400"/>
          <p14:tracePt t="202552" x="8140700" y="2940050"/>
          <p14:tracePt t="202585" x="8147050" y="2940050"/>
          <p14:tracePt t="202621" x="8153400" y="2940050"/>
          <p14:tracePt t="202635" x="8159750" y="2940050"/>
          <p14:tracePt t="202653" x="8191500" y="2952750"/>
          <p14:tracePt t="202669" x="8216900" y="2965450"/>
          <p14:tracePt t="202685" x="8242300" y="2978150"/>
          <p14:tracePt t="202702" x="8255000" y="2984500"/>
          <p14:tracePt t="202718" x="8267700" y="2984500"/>
          <p14:tracePt t="202927" x="8274050" y="2984500"/>
          <p14:tracePt t="202935" x="8280400" y="2984500"/>
          <p14:tracePt t="202951" x="8293100" y="2984500"/>
          <p14:tracePt t="202968" x="8299450" y="2984500"/>
          <p14:tracePt t="202985" x="8337550" y="2997200"/>
          <p14:tracePt t="203003" x="8394700" y="3009900"/>
          <p14:tracePt t="203018" x="8458200" y="3022600"/>
          <p14:tracePt t="203036" x="8547100" y="3035300"/>
          <p14:tracePt t="203052" x="8623300" y="3048000"/>
          <p14:tracePt t="203068" x="8667750" y="3048000"/>
          <p14:tracePt t="203084" x="8674100" y="3048000"/>
          <p14:tracePt t="203118" x="8674100" y="3041650"/>
          <p14:tracePt t="203255" x="8680450" y="3041650"/>
          <p14:tracePt t="203270" x="8686800" y="3041650"/>
          <p14:tracePt t="203288" x="8693150" y="3041650"/>
          <p14:tracePt t="203303" x="8705850" y="3041650"/>
          <p14:tracePt t="203318" x="8718550" y="3041650"/>
          <p14:tracePt t="203335" x="8724900" y="3041650"/>
          <p14:tracePt t="203351" x="8737600" y="3041650"/>
          <p14:tracePt t="203368" x="8750300" y="3035300"/>
          <p14:tracePt t="203384" x="8763000" y="3035300"/>
          <p14:tracePt t="203402" x="8775700" y="3028950"/>
          <p14:tracePt t="203419" x="8788400" y="3022600"/>
          <p14:tracePt t="203440" x="8794750" y="3016250"/>
          <p14:tracePt t="203455" x="8801100" y="3016250"/>
          <p14:tracePt t="203929" x="8801100" y="3009900"/>
          <p14:tracePt t="203938" x="8807450" y="3009900"/>
          <p14:tracePt t="203953" x="8826500" y="2997200"/>
          <p14:tracePt t="203973" x="8858250" y="2984500"/>
          <p14:tracePt t="203987" x="8870950" y="2984500"/>
          <p14:tracePt t="204003" x="8909050" y="2978150"/>
          <p14:tracePt t="204020" x="8972550" y="2971800"/>
          <p14:tracePt t="204036" x="9055100" y="2971800"/>
          <p14:tracePt t="204053" x="9144000" y="2978150"/>
          <p14:tracePt t="204056" x="9188450" y="2984500"/>
          <p14:tracePt t="204070" x="9213850" y="2990850"/>
          <p14:tracePt t="204087" x="9245600" y="2997200"/>
          <p14:tracePt t="204103" x="9251950" y="2997200"/>
          <p14:tracePt t="204244" x="9251950" y="3003550"/>
          <p14:tracePt t="204251" x="9251950" y="3009900"/>
          <p14:tracePt t="205295" x="9264650" y="3009900"/>
          <p14:tracePt t="205305" x="9277350" y="3009900"/>
          <p14:tracePt t="205322" x="9321800" y="2997200"/>
          <p14:tracePt t="205338" x="9359900" y="2990850"/>
          <p14:tracePt t="205354" x="9372600" y="2984500"/>
          <p14:tracePt t="206845" x="9372600" y="2978150"/>
          <p14:tracePt t="206852" x="9366250" y="2971800"/>
          <p14:tracePt t="206872" x="9340850" y="2959100"/>
          <p14:tracePt t="206889" x="9328150" y="2952750"/>
          <p14:tracePt t="206906" x="9315450" y="2940050"/>
          <p14:tracePt t="206923" x="9302750" y="2933700"/>
          <p14:tracePt t="206956" x="9296400" y="2927350"/>
          <p14:tracePt t="206973" x="9296400" y="2921000"/>
          <p14:tracePt t="206989" x="9277350" y="2895600"/>
          <p14:tracePt t="207006" x="9245600" y="2863850"/>
          <p14:tracePt t="207022" x="9207500" y="2825750"/>
          <p14:tracePt t="207039" x="9175750" y="2787650"/>
          <p14:tracePt t="207055" x="9144000" y="2755900"/>
          <p14:tracePt t="207072" x="9112250" y="2717800"/>
          <p14:tracePt t="207089" x="9074150" y="2673350"/>
          <p14:tracePt t="207105" x="9036050" y="2622550"/>
          <p14:tracePt t="207122" x="8972550" y="2533650"/>
          <p14:tracePt t="207139" x="8896350" y="2476500"/>
          <p14:tracePt t="207155" x="8801100" y="2406650"/>
          <p14:tracePt t="207173" x="8731250" y="2362200"/>
          <p14:tracePt t="207189" x="8610600" y="2311400"/>
          <p14:tracePt t="207206" x="8540750" y="2286000"/>
          <p14:tracePt t="207222" x="8483600" y="2266950"/>
          <p14:tracePt t="207239" x="8420100" y="2247900"/>
          <p14:tracePt t="207256" x="8331200" y="2241550"/>
          <p14:tracePt t="207272" x="8204200" y="2228850"/>
          <p14:tracePt t="207289" x="8058150" y="2209800"/>
          <p14:tracePt t="207306" x="7937500" y="2190750"/>
          <p14:tracePt t="207322" x="7766050" y="2159000"/>
          <p14:tracePt t="207339" x="7677150" y="2133600"/>
          <p14:tracePt t="207358" x="7607300" y="2108200"/>
          <p14:tracePt t="207373" x="7569200" y="2095500"/>
          <p14:tracePt t="207389" x="7531100" y="2076450"/>
          <p14:tracePt t="207406" x="7480300" y="2057400"/>
          <p14:tracePt t="207423" x="7404100" y="2044700"/>
          <p14:tracePt t="207439" x="7353300" y="2038350"/>
          <p14:tracePt t="207456" x="7302500" y="2032000"/>
          <p14:tracePt t="207472" x="7245350" y="2032000"/>
          <p14:tracePt t="207490" x="7207250" y="2032000"/>
          <p14:tracePt t="207506" x="7169150" y="2051050"/>
          <p14:tracePt t="207522" x="7112000" y="2089150"/>
          <p14:tracePt t="207539" x="7048500" y="2127250"/>
          <p14:tracePt t="207556" x="6985000" y="2159000"/>
          <p14:tracePt t="207573" x="6946900" y="2178050"/>
          <p14:tracePt t="207576" x="6927850" y="2190750"/>
          <p14:tracePt t="207590" x="6908800" y="2209800"/>
          <p14:tracePt t="207592" x="6896100" y="2222500"/>
          <p14:tracePt t="207606" x="6889750" y="2222500"/>
          <p14:tracePt t="207623" x="6877050" y="2241550"/>
          <p14:tracePt t="207640" x="6877050" y="2266950"/>
          <p14:tracePt t="207656" x="6870700" y="2298700"/>
          <p14:tracePt t="207675" x="6864350" y="2343150"/>
          <p14:tracePt t="207691" x="6870700" y="2368550"/>
          <p14:tracePt t="207707" x="6883400" y="2387600"/>
          <p14:tracePt t="207723" x="6921500" y="2419350"/>
          <p14:tracePt t="207739" x="6985000" y="2451100"/>
          <p14:tracePt t="207756" x="7073900" y="2489200"/>
          <p14:tracePt t="207773" x="7213600" y="2520950"/>
          <p14:tracePt t="207789" x="7397750" y="2552700"/>
          <p14:tracePt t="207806" x="7581900" y="2578100"/>
          <p14:tracePt t="207811" x="7721600" y="2590800"/>
          <p14:tracePt t="207823" x="7874000" y="2609850"/>
          <p14:tracePt t="207839" x="8197850" y="2654300"/>
          <p14:tracePt t="207857" x="8547100" y="2692400"/>
          <p14:tracePt t="207873" x="8839200" y="2730500"/>
          <p14:tracePt t="207890" x="9112250" y="2755900"/>
          <p14:tracePt t="207906" x="9296400" y="2768600"/>
          <p14:tracePt t="207923" x="9442450" y="2768600"/>
          <p14:tracePt t="207940" x="9461500" y="2762250"/>
          <p14:tracePt t="207956" x="9461500" y="2755900"/>
          <p14:tracePt t="207973" x="9467850" y="2749550"/>
          <p14:tracePt t="207990" x="9467850" y="2743200"/>
          <p14:tracePt t="208023" x="9474200" y="2743200"/>
          <p14:tracePt t="208057" x="9474200" y="2724150"/>
          <p14:tracePt t="208073" x="9474200" y="2711450"/>
          <p14:tracePt t="208090" x="9461500" y="2673350"/>
          <p14:tracePt t="208108" x="9442450" y="2635250"/>
          <p14:tracePt t="208123" x="9404350" y="2584450"/>
          <p14:tracePt t="208141" x="9366250" y="2540000"/>
          <p14:tracePt t="208157" x="9315450" y="2495550"/>
          <p14:tracePt t="208174" x="9239250" y="2444750"/>
          <p14:tracePt t="208190" x="9175750" y="2419350"/>
          <p14:tracePt t="208206" x="9099550" y="2387600"/>
          <p14:tracePt t="208223" x="9023350" y="2368550"/>
          <p14:tracePt t="208240" x="8940800" y="2349500"/>
          <p14:tracePt t="208243" x="8877300" y="2330450"/>
          <p14:tracePt t="208257" x="8801100" y="2317750"/>
          <p14:tracePt t="208273" x="8674100" y="2292350"/>
          <p14:tracePt t="208290" x="8534400" y="2266950"/>
          <p14:tracePt t="208307" x="8394700" y="2247900"/>
          <p14:tracePt t="208323" x="8293100" y="2235200"/>
          <p14:tracePt t="208340" x="8134350" y="2222500"/>
          <p14:tracePt t="208357" x="7962900" y="2216150"/>
          <p14:tracePt t="208373" x="7848600" y="2209800"/>
          <p14:tracePt t="208390" x="7670800" y="2203450"/>
          <p14:tracePt t="208406" x="7543800" y="2197100"/>
          <p14:tracePt t="208423" x="7366000" y="2190750"/>
          <p14:tracePt t="208440" x="7251700" y="2178050"/>
          <p14:tracePt t="208457" x="7099300" y="2171700"/>
          <p14:tracePt t="208474" x="6985000" y="2171700"/>
          <p14:tracePt t="208490" x="6896100" y="2184400"/>
          <p14:tracePt t="208507" x="6769100" y="2228850"/>
          <p14:tracePt t="208524" x="6667500" y="2260600"/>
          <p14:tracePt t="208540" x="6578600" y="2286000"/>
          <p14:tracePt t="208557" x="6508750" y="2317750"/>
          <p14:tracePt t="208574" x="6464300" y="2343150"/>
          <p14:tracePt t="208590" x="6451600" y="2362200"/>
          <p14:tracePt t="208607" x="6451600" y="2381250"/>
          <p14:tracePt t="208624" x="6451600" y="2400300"/>
          <p14:tracePt t="208641" x="6451600" y="2432050"/>
          <p14:tracePt t="208657" x="6457950" y="2457450"/>
          <p14:tracePt t="208674" x="6457950" y="2476500"/>
          <p14:tracePt t="208678" x="6457950" y="2482850"/>
          <p14:tracePt t="208692" x="6457950" y="2495550"/>
          <p14:tracePt t="208707" x="6464300" y="2520950"/>
          <p14:tracePt t="208724" x="6470650" y="2540000"/>
          <p14:tracePt t="208741" x="6483350" y="2559050"/>
          <p14:tracePt t="208743" x="6489700" y="2571750"/>
          <p14:tracePt t="208757" x="6508750" y="2590800"/>
          <p14:tracePt t="208774" x="6521450" y="2603500"/>
          <p14:tracePt t="208792" x="6534150" y="2616200"/>
          <p14:tracePt t="208807" x="6546850" y="2628900"/>
          <p14:tracePt t="208824" x="6559550" y="2647950"/>
          <p14:tracePt t="208841" x="6572250" y="2667000"/>
          <p14:tracePt t="208857" x="6572250" y="2698750"/>
          <p14:tracePt t="208874" x="6578600" y="2717800"/>
          <p14:tracePt t="208891" x="6584950" y="2743200"/>
          <p14:tracePt t="208907" x="6604000" y="2768600"/>
          <p14:tracePt t="208924" x="6623050" y="2794000"/>
          <p14:tracePt t="208927" x="6629400" y="2806700"/>
          <p14:tracePt t="208943" x="6635750" y="2825750"/>
          <p14:tracePt t="208957" x="6648450" y="2844800"/>
          <p14:tracePt t="208974" x="6648450" y="2863850"/>
          <p14:tracePt t="208991" x="6654800" y="2882900"/>
          <p14:tracePt t="209131" x="6654800" y="2870200"/>
          <p14:tracePt t="209145" x="6661150" y="2863850"/>
          <p14:tracePt t="209179" x="6661150" y="2857500"/>
          <p14:tracePt t="209192" x="6667500" y="2857500"/>
          <p14:tracePt t="209207" x="6667500" y="2851150"/>
          <p14:tracePt t="209224" x="6673850" y="2844800"/>
          <p14:tracePt t="209242" x="6686550" y="2832100"/>
          <p14:tracePt t="209259" x="6692900" y="2825750"/>
          <p14:tracePt t="209274" x="6705600" y="2806700"/>
          <p14:tracePt t="209292" x="6718300" y="2794000"/>
          <p14:tracePt t="209308" x="6731000" y="2781300"/>
          <p14:tracePt t="209324" x="6743700" y="2774950"/>
          <p14:tracePt t="209343" x="6743700" y="2768600"/>
          <p14:tracePt t="209357" x="6750050" y="2768600"/>
          <p14:tracePt t="209425" x="6762750" y="2762250"/>
          <p14:tracePt t="209432" x="6769100" y="2762250"/>
          <p14:tracePt t="209441" x="6775450" y="2755900"/>
          <p14:tracePt t="209457" x="6794500" y="2743200"/>
          <p14:tracePt t="209475" x="6807200" y="2730500"/>
          <p14:tracePt t="209491" x="6826250" y="2717800"/>
          <p14:tracePt t="209508" x="6832600" y="2705100"/>
          <p14:tracePt t="209526" x="6838950" y="2698750"/>
          <p14:tracePt t="209572" x="6845300" y="2698750"/>
          <p14:tracePt t="209580" x="6845300" y="2692400"/>
          <p14:tracePt t="209591" x="6851650" y="2686050"/>
          <p14:tracePt t="209607" x="6870700" y="2673350"/>
          <p14:tracePt t="209625" x="6915150" y="2641600"/>
          <p14:tracePt t="209641" x="6972300" y="2603500"/>
          <p14:tracePt t="209658" x="7010400" y="2584450"/>
          <p14:tracePt t="209675" x="7035800" y="2571750"/>
          <p14:tracePt t="209692" x="7042150" y="2571750"/>
          <p14:tracePt t="209870" x="7042150" y="2565400"/>
          <p14:tracePt t="209891" x="7023100" y="2546350"/>
          <p14:tracePt t="209910" x="7004050" y="2520950"/>
          <p14:tracePt t="209926" x="6997700" y="2508250"/>
          <p14:tracePt t="209943" x="6985000" y="2501900"/>
          <p14:tracePt t="209959" x="6985000" y="2482850"/>
          <p14:tracePt t="209975" x="6985000" y="2470150"/>
          <p14:tracePt t="209992" x="6985000" y="2457450"/>
          <p14:tracePt t="210008" x="6972300" y="2438400"/>
          <p14:tracePt t="210025" x="6959600" y="2425700"/>
          <p14:tracePt t="210041" x="6946900" y="2413000"/>
          <p14:tracePt t="210058" x="6927850" y="2413000"/>
          <p14:tracePt t="210075" x="6902450" y="2413000"/>
          <p14:tracePt t="210092" x="6870700" y="2419350"/>
          <p14:tracePt t="210110" x="6813550" y="2438400"/>
          <p14:tracePt t="210125" x="6769100" y="2451100"/>
          <p14:tracePt t="210142" x="6737350" y="2457450"/>
          <p14:tracePt t="210161" x="6705600" y="2463800"/>
          <p14:tracePt t="210175" x="6686550" y="2470150"/>
          <p14:tracePt t="210193" x="6661150" y="2482850"/>
          <p14:tracePt t="210209" x="6629400" y="2495550"/>
          <p14:tracePt t="210225" x="6604000" y="2501900"/>
          <p14:tracePt t="210243" x="6584950" y="2514600"/>
          <p14:tracePt t="210258" x="6565900" y="2533650"/>
          <p14:tracePt t="210275" x="6553200" y="2540000"/>
          <p14:tracePt t="210293" x="6540500" y="2546350"/>
          <p14:tracePt t="210308" x="6534150" y="2559050"/>
          <p14:tracePt t="210327" x="6534150" y="2571750"/>
          <p14:tracePt t="210347" x="6578600" y="2628900"/>
          <p14:tracePt t="210359" x="6604000" y="2654300"/>
          <p14:tracePt t="210375" x="6648450" y="2705100"/>
          <p14:tracePt t="210392" x="6673850" y="2736850"/>
          <p14:tracePt t="210408" x="6705600" y="2762250"/>
          <p14:tracePt t="210425" x="6737350" y="2787650"/>
          <p14:tracePt t="210443" x="6750050" y="2794000"/>
          <p14:tracePt t="210460" x="6756400" y="2800350"/>
          <p14:tracePt t="210645" x="6756400" y="2794000"/>
          <p14:tracePt t="210653" x="6762750" y="2787650"/>
          <p14:tracePt t="210660" x="6762750" y="2781300"/>
          <p14:tracePt t="210676" x="6769100" y="2762250"/>
          <p14:tracePt t="210693" x="6781800" y="2749550"/>
          <p14:tracePt t="210709" x="6788150" y="2736850"/>
          <p14:tracePt t="210725" x="6794500" y="2724150"/>
          <p14:tracePt t="210743" x="6800850" y="2711450"/>
          <p14:tracePt t="210759" x="6813550" y="2698750"/>
          <p14:tracePt t="210775" x="6826250" y="2673350"/>
          <p14:tracePt t="210792" x="6838950" y="2654300"/>
          <p14:tracePt t="210809" x="6845300" y="2635250"/>
          <p14:tracePt t="210828" x="6864350" y="2603500"/>
          <p14:tracePt t="210842" x="6864350" y="2597150"/>
          <p14:tracePt t="210859" x="6870700" y="2590800"/>
          <p14:tracePt t="211178" x="6870700" y="2584450"/>
          <p14:tracePt t="211196" x="6870700" y="2578100"/>
          <p14:tracePt t="211221" x="6870700" y="2571750"/>
          <p14:tracePt t="211268" x="6870700" y="2565400"/>
          <p14:tracePt t="211499" x="6877050" y="2571750"/>
          <p14:tracePt t="211505" x="6877050" y="2578100"/>
          <p14:tracePt t="211526" x="6883400" y="2584450"/>
          <p14:tracePt t="211543" x="6889750" y="2597150"/>
          <p14:tracePt t="211559" x="6896100" y="2616200"/>
          <p14:tracePt t="211562" x="6896100" y="2622550"/>
          <p14:tracePt t="211576" x="6902450" y="2628900"/>
          <p14:tracePt t="211579" x="6902450" y="2635250"/>
          <p14:tracePt t="211593" x="6902450" y="2647950"/>
          <p14:tracePt t="211612" x="6902450" y="2660650"/>
          <p14:tracePt t="211626" x="6902450" y="2667000"/>
          <p14:tracePt t="211643" x="6902450" y="2673350"/>
          <p14:tracePt t="211833" x="6902450" y="2667000"/>
          <p14:tracePt t="211849" x="6902450" y="2660650"/>
          <p14:tracePt t="211857" x="6902450" y="2654300"/>
          <p14:tracePt t="211877" x="6902450" y="2647950"/>
          <p14:tracePt t="211893" x="6902450" y="2641600"/>
          <p14:tracePt t="211910" x="6902450" y="2628900"/>
          <p14:tracePt t="211926" x="6908800" y="2616200"/>
          <p14:tracePt t="211943" x="6915150" y="2603500"/>
          <p14:tracePt t="211960" x="6927850" y="2597150"/>
          <p14:tracePt t="211977" x="6940550" y="2597150"/>
          <p14:tracePt t="211993" x="6978650" y="2597150"/>
          <p14:tracePt t="212009" x="6985000" y="2597150"/>
          <p14:tracePt t="212062" x="6985000" y="2590800"/>
          <p14:tracePt t="212070" x="6991350" y="2590800"/>
          <p14:tracePt t="212079" x="6991350" y="2584450"/>
          <p14:tracePt t="212094" x="6997700" y="2565400"/>
          <p14:tracePt t="218656" x="6997700" y="2559050"/>
          <p14:tracePt t="218663" x="6978650" y="2533650"/>
          <p14:tracePt t="218682" x="6940550" y="2495550"/>
          <p14:tracePt t="218700" x="6915150" y="2463800"/>
          <p14:tracePt t="218716" x="6883400" y="2432050"/>
          <p14:tracePt t="218735" x="6864350" y="2406650"/>
          <p14:tracePt t="218750" x="6858000" y="2400300"/>
          <p14:tracePt t="218766" x="6858000" y="2393950"/>
          <p14:tracePt t="218800" x="6858000" y="2387600"/>
          <p14:tracePt t="218815" x="6864350" y="2374900"/>
          <p14:tracePt t="218832" x="6864350" y="2343150"/>
          <p14:tracePt t="218849" x="6864350" y="2305050"/>
          <p14:tracePt t="218865" x="6864350" y="2260600"/>
          <p14:tracePt t="218882" x="6858000" y="2222500"/>
          <p14:tracePt t="218899" x="6851650" y="2197100"/>
          <p14:tracePt t="218916" x="6851650" y="2184400"/>
          <p14:tracePt t="219155" x="6864350" y="2184400"/>
          <p14:tracePt t="219166" x="6877050" y="2184400"/>
          <p14:tracePt t="219183" x="6908800" y="2203450"/>
          <p14:tracePt t="219200" x="6940550" y="2222500"/>
          <p14:tracePt t="219202" x="6959600" y="2235200"/>
          <p14:tracePt t="219216" x="6991350" y="2247900"/>
          <p14:tracePt t="219234" x="7073900" y="2279650"/>
          <p14:tracePt t="219249" x="7124700" y="2292350"/>
          <p14:tracePt t="219266" x="7162800" y="2298700"/>
          <p14:tracePt t="219282" x="7200900" y="2298700"/>
          <p14:tracePt t="219299" x="7232650" y="2292350"/>
          <p14:tracePt t="219316" x="7296150" y="2266950"/>
          <p14:tracePt t="219332" x="7340600" y="2247900"/>
          <p14:tracePt t="219350" x="7378700" y="2235200"/>
          <p14:tracePt t="219365" x="7397750" y="2222500"/>
          <p14:tracePt t="219382" x="7410450" y="2209800"/>
          <p14:tracePt t="219399" x="7416800" y="2203450"/>
          <p14:tracePt t="219415" x="7423150" y="2197100"/>
          <p14:tracePt t="219433" x="7423150" y="2190750"/>
          <p14:tracePt t="219450" x="7423150" y="2178050"/>
          <p14:tracePt t="219466" x="7423150" y="2159000"/>
          <p14:tracePt t="219468" x="7423150" y="2152650"/>
          <p14:tracePt t="219483" x="7423150" y="2139950"/>
          <p14:tracePt t="219500" x="7423150" y="2120900"/>
          <p14:tracePt t="219516" x="7416800" y="2114550"/>
          <p14:tracePt t="219533" x="7410450" y="2108200"/>
          <p14:tracePt t="219550" x="7378700" y="2101850"/>
          <p14:tracePt t="219566" x="7340600" y="2089150"/>
          <p14:tracePt t="219583" x="7302500" y="2070100"/>
          <p14:tracePt t="219600" x="7277100" y="2063750"/>
          <p14:tracePt t="219604" x="7258050" y="2051050"/>
          <p14:tracePt t="219616" x="7245350" y="2051050"/>
          <p14:tracePt t="219633" x="7219950" y="2044700"/>
          <p14:tracePt t="219649" x="7200900" y="2044700"/>
          <p14:tracePt t="219666" x="7162800" y="2044700"/>
          <p14:tracePt t="219683" x="7124700" y="2051050"/>
          <p14:tracePt t="219700" x="7067550" y="2070100"/>
          <p14:tracePt t="219716" x="7029450" y="2089150"/>
          <p14:tracePt t="219733" x="6978650" y="2114550"/>
          <p14:tracePt t="219751" x="6959600" y="2120900"/>
          <p14:tracePt t="219766" x="6940550" y="2127250"/>
          <p14:tracePt t="219783" x="6934200" y="2133600"/>
          <p14:tracePt t="219799" x="6927850" y="2139950"/>
          <p14:tracePt t="219816" x="6934200" y="2159000"/>
          <p14:tracePt t="219833" x="6972300" y="2190750"/>
          <p14:tracePt t="219850" x="7042150" y="2235200"/>
          <p14:tracePt t="219866" x="7118350" y="2273300"/>
          <p14:tracePt t="219883" x="7213600" y="2311400"/>
          <p14:tracePt t="219899" x="7289800" y="2330450"/>
          <p14:tracePt t="219916" x="7385050" y="2343150"/>
          <p14:tracePt t="219931" x="7537450" y="2362200"/>
          <p14:tracePt t="219949" x="7677150" y="2374900"/>
          <p14:tracePt t="219967" x="7854950" y="2381250"/>
          <p14:tracePt t="219983" x="8045450" y="2374900"/>
          <p14:tracePt t="220000" x="8121650" y="2362200"/>
          <p14:tracePt t="220016" x="8166100" y="2355850"/>
          <p14:tracePt t="220035" x="8185150" y="2349500"/>
          <p14:tracePt t="220050" x="8210550" y="2343150"/>
          <p14:tracePt t="220066" x="8235950" y="2336800"/>
          <p14:tracePt t="220083" x="8267700" y="2324100"/>
          <p14:tracePt t="220100" x="8286750" y="2324100"/>
          <p14:tracePt t="220116" x="8305800" y="2317750"/>
          <p14:tracePt t="220133" x="8312150" y="2317750"/>
          <p14:tracePt t="220168" x="8318500" y="2317750"/>
          <p14:tracePt t="220184" x="8324850" y="2317750"/>
          <p14:tracePt t="220200" x="8331200" y="2311400"/>
          <p14:tracePt t="220217" x="8350250" y="2298700"/>
          <p14:tracePt t="220233" x="8362950" y="2279650"/>
          <p14:tracePt t="220250" x="8375650" y="2254250"/>
          <p14:tracePt t="220267" x="8382000" y="2235200"/>
          <p14:tracePt t="220284" x="8382000" y="2222500"/>
          <p14:tracePt t="220300" x="8382000" y="2209800"/>
          <p14:tracePt t="220333" x="8375650" y="2209800"/>
          <p14:tracePt t="220350" x="8362950" y="2203450"/>
          <p14:tracePt t="220367" x="8343900" y="2203450"/>
          <p14:tracePt t="220383" x="8324850" y="2197100"/>
          <p14:tracePt t="220400" x="8305800" y="2197100"/>
          <p14:tracePt t="220417" x="8286750" y="2190750"/>
          <p14:tracePt t="220434" x="8235950" y="2184400"/>
          <p14:tracePt t="220450" x="8223250" y="2184400"/>
          <p14:tracePt t="220453" x="8210550" y="2184400"/>
          <p14:tracePt t="220467" x="8191500" y="2184400"/>
          <p14:tracePt t="220484" x="8166100" y="2184400"/>
          <p14:tracePt t="220540" x="8159750" y="2184400"/>
          <p14:tracePt t="220555" x="8153400" y="2184400"/>
          <p14:tracePt t="220567" x="8147050" y="2184400"/>
          <p14:tracePt t="220584" x="8134350" y="2184400"/>
          <p14:tracePt t="220600" x="8102600" y="2190750"/>
          <p14:tracePt t="220618" x="8070850" y="2209800"/>
          <p14:tracePt t="220634" x="8032750" y="2228850"/>
          <p14:tracePt t="220637" x="8013700" y="2235200"/>
          <p14:tracePt t="220650" x="8001000" y="2241550"/>
          <p14:tracePt t="220667" x="7975600" y="2247900"/>
          <p14:tracePt t="220683" x="7969250" y="2247900"/>
          <p14:tracePt t="220795" x="7975600" y="2247900"/>
          <p14:tracePt t="220803" x="7994650" y="2247900"/>
          <p14:tracePt t="220817" x="8070850" y="2247900"/>
          <p14:tracePt t="220835" x="8153400" y="2247900"/>
          <p14:tracePt t="220853" x="8223250" y="2247900"/>
          <p14:tracePt t="220867" x="8299450" y="2235200"/>
          <p14:tracePt t="220886" x="8337550" y="2235200"/>
          <p14:tracePt t="220903" x="8369300" y="2228850"/>
          <p14:tracePt t="220906" x="8388350" y="2222500"/>
          <p14:tracePt t="220917" x="8401050" y="2222500"/>
          <p14:tracePt t="220934" x="8439150" y="2222500"/>
          <p14:tracePt t="220950" x="8477250" y="2222500"/>
          <p14:tracePt t="220968" x="8515350" y="2222500"/>
          <p14:tracePt t="220984" x="8540750" y="2228850"/>
          <p14:tracePt t="220987" x="8553450" y="2228850"/>
          <p14:tracePt t="221001" x="8572500" y="2228850"/>
          <p14:tracePt t="221018" x="8585200" y="2228850"/>
          <p14:tracePt t="221035" x="8616950" y="2216150"/>
          <p14:tracePt t="221037" x="8623300" y="2216150"/>
          <p14:tracePt t="221051" x="8667750" y="2203450"/>
          <p14:tracePt t="221067" x="8699500" y="2190750"/>
          <p14:tracePt t="221084" x="8737600" y="2178050"/>
          <p14:tracePt t="221101" x="8763000" y="2165350"/>
          <p14:tracePt t="221117" x="8782050" y="2152650"/>
          <p14:tracePt t="221136" x="8788400" y="2139950"/>
          <p14:tracePt t="221151" x="8788400" y="2120900"/>
          <p14:tracePt t="221167" x="8769350" y="2101850"/>
          <p14:tracePt t="221184" x="8750300" y="2082800"/>
          <p14:tracePt t="221201" x="8731250" y="2063750"/>
          <p14:tracePt t="221217" x="8699500" y="2051050"/>
          <p14:tracePt t="221234" x="8655050" y="2051050"/>
          <p14:tracePt t="221251" x="8591550" y="2051050"/>
          <p14:tracePt t="221268" x="8540750" y="2057400"/>
          <p14:tracePt t="221271" x="8489950" y="2076450"/>
          <p14:tracePt t="221285" x="8445500" y="2101850"/>
          <p14:tracePt t="221301" x="8394700" y="2133600"/>
          <p14:tracePt t="221318" x="8375650" y="2152650"/>
          <p14:tracePt t="221338" x="8369300" y="2184400"/>
          <p14:tracePt t="221351" x="8382000" y="2222500"/>
          <p14:tracePt t="221368" x="8426450" y="2260600"/>
          <p14:tracePt t="221384" x="8477250" y="2286000"/>
          <p14:tracePt t="221401" x="8528050" y="2305050"/>
          <p14:tracePt t="221418" x="8591550" y="2311400"/>
          <p14:tracePt t="221436" x="8667750" y="2311400"/>
          <p14:tracePt t="221451" x="8743950" y="2292350"/>
          <p14:tracePt t="221468" x="8813800" y="2254250"/>
          <p14:tracePt t="221471" x="8839200" y="2247900"/>
          <p14:tracePt t="221484" x="8864600" y="2241550"/>
          <p14:tracePt t="221486" x="8877300" y="2235200"/>
          <p14:tracePt t="221501" x="8896350" y="2216150"/>
          <p14:tracePt t="221519" x="8896350" y="2209800"/>
          <p14:tracePt t="221534" x="8890000" y="2203450"/>
          <p14:tracePt t="221551" x="8870950" y="2190750"/>
          <p14:tracePt t="221569" x="8845550" y="2178050"/>
          <p14:tracePt t="221584" x="8820150" y="2171700"/>
          <p14:tracePt t="221601" x="8788400" y="2159000"/>
          <p14:tracePt t="221618" x="8756650" y="2152650"/>
          <p14:tracePt t="221636" x="8705850" y="2139950"/>
          <p14:tracePt t="221651" x="8655050" y="2139950"/>
          <p14:tracePt t="221668" x="8559800" y="2139950"/>
          <p14:tracePt t="221685" x="8470900" y="2159000"/>
          <p14:tracePt t="221702" x="8369300" y="2184400"/>
          <p14:tracePt t="221720" x="8191500" y="2222500"/>
          <p14:tracePt t="221734" x="8108950" y="2235200"/>
          <p14:tracePt t="221751" x="7943850" y="2247900"/>
          <p14:tracePt t="221768" x="7823200" y="2254250"/>
          <p14:tracePt t="221784" x="7683500" y="2260600"/>
          <p14:tracePt t="221801" x="7416800" y="2273300"/>
          <p14:tracePt t="221820" x="7200900" y="2279650"/>
          <p14:tracePt t="221835" x="6902450" y="2292350"/>
          <p14:tracePt t="221851" x="6629400" y="2298700"/>
          <p14:tracePt t="221868" x="6432550" y="2298700"/>
          <p14:tracePt t="221887" x="6261100" y="2298700"/>
          <p14:tracePt t="221901" x="6178550" y="2298700"/>
          <p14:tracePt t="221918" x="6115050" y="2298700"/>
          <p14:tracePt t="221935" x="6013450" y="2311400"/>
          <p14:tracePt t="221952" x="5905500" y="2324100"/>
          <p14:tracePt t="221969" x="5816600" y="2330450"/>
          <p14:tracePt t="221971" x="5778500" y="2330450"/>
          <p14:tracePt t="221985" x="5772150" y="2336800"/>
          <p14:tracePt t="222001" x="5797550" y="2343150"/>
          <p14:tracePt t="222018" x="5886450" y="2343150"/>
          <p14:tracePt t="222035" x="6032500" y="2349500"/>
          <p14:tracePt t="222052" x="6248400" y="2355850"/>
          <p14:tracePt t="222068" x="6489700" y="2362200"/>
          <p14:tracePt t="222085" x="6686550" y="2362200"/>
          <p14:tracePt t="222101" x="6921500" y="2368550"/>
          <p14:tracePt t="222118" x="7296150" y="2393950"/>
          <p14:tracePt t="222135" x="7696200" y="2419350"/>
          <p14:tracePt t="222151" x="8096250" y="2438400"/>
          <p14:tracePt t="222168" x="8445500" y="2444750"/>
          <p14:tracePt t="222185" x="8642350" y="2444750"/>
          <p14:tracePt t="222202" x="8724900" y="2444750"/>
          <p14:tracePt t="222219" x="8731250" y="2444750"/>
          <p14:tracePt t="222235" x="8718550" y="2451100"/>
          <p14:tracePt t="222253" x="8686800" y="2457450"/>
          <p14:tracePt t="222268" x="8655050" y="2463800"/>
          <p14:tracePt t="222285" x="8636000" y="2470150"/>
          <p14:tracePt t="222403" x="8629650" y="2470150"/>
          <p14:tracePt t="222418" x="8616950" y="2476500"/>
          <p14:tracePt t="222435" x="8604250" y="2489200"/>
          <p14:tracePt t="222452" x="8585200" y="2501900"/>
          <p14:tracePt t="222468" x="8559800" y="2520950"/>
          <p14:tracePt t="222485" x="8534400" y="2540000"/>
          <p14:tracePt t="222502" x="8496300" y="2552700"/>
          <p14:tracePt t="222518" x="8470900" y="2565400"/>
          <p14:tracePt t="222535" x="8464550" y="2565400"/>
          <p14:tracePt t="222812" x="8458200" y="2565400"/>
          <p14:tracePt t="222820" x="8451850" y="2565400"/>
          <p14:tracePt t="222835" x="8445500" y="2565400"/>
          <p14:tracePt t="222852" x="8432800" y="2565400"/>
          <p14:tracePt t="222869" x="8420100" y="2565400"/>
          <p14:tracePt t="222886" x="8394700" y="2559050"/>
          <p14:tracePt t="222889" x="8388350" y="2552700"/>
          <p14:tracePt t="222987" x="8382000" y="2552700"/>
          <p14:tracePt t="222993" x="8369300" y="2552700"/>
          <p14:tracePt t="223003" x="8343900" y="2552700"/>
          <p14:tracePt t="223019" x="8235950" y="2559050"/>
          <p14:tracePt t="223041" x="8058150" y="2578100"/>
          <p14:tracePt t="223043" x="7937500" y="2590800"/>
          <p14:tracePt t="223053" x="7823200" y="2603500"/>
          <p14:tracePt t="223069" x="7562850" y="2622550"/>
          <p14:tracePt t="223085" x="7219950" y="2641600"/>
          <p14:tracePt t="223102" x="6877050" y="2660650"/>
          <p14:tracePt t="223119" x="6534150" y="2673350"/>
          <p14:tracePt t="223137" x="6115050" y="2686050"/>
          <p14:tracePt t="223153" x="5861050" y="2692400"/>
          <p14:tracePt t="223170" x="5588000" y="2692400"/>
          <p14:tracePt t="223186" x="5365750" y="2692400"/>
          <p14:tracePt t="223203" x="5207000" y="2686050"/>
          <p14:tracePt t="223205" x="5118100" y="2679700"/>
          <p14:tracePt t="223222" x="4972050" y="2673350"/>
          <p14:tracePt t="223236" x="4927600" y="2673350"/>
          <p14:tracePt t="223280" x="4933950" y="2673350"/>
          <p14:tracePt t="223303" x="4946650" y="2692400"/>
          <p14:tracePt t="223320" x="4953000" y="2736850"/>
          <p14:tracePt t="223336" x="4953000" y="2768600"/>
          <p14:tracePt t="223352" x="4953000" y="2787650"/>
          <p14:tracePt t="223369" x="4953000" y="2806700"/>
          <p14:tracePt t="223386" x="4959350" y="2813050"/>
          <p14:tracePt t="223419" x="4965700" y="2813050"/>
          <p14:tracePt t="223436" x="4984750" y="2813050"/>
          <p14:tracePt t="223453" x="4991100" y="2813050"/>
          <p14:tracePt t="223455" x="5003800" y="2813050"/>
          <p14:tracePt t="223469" x="5035550" y="2813050"/>
          <p14:tracePt t="223486" x="5060950" y="2806700"/>
          <p14:tracePt t="223503" x="5099050" y="2800350"/>
          <p14:tracePt t="223519" x="5168900" y="2794000"/>
          <p14:tracePt t="223537" x="5232400" y="2781300"/>
          <p14:tracePt t="223553" x="5302250" y="2774950"/>
          <p14:tracePt t="223569" x="5353050" y="2768600"/>
          <p14:tracePt t="223586" x="5397500" y="2762250"/>
          <p14:tracePt t="223603" x="5435600" y="2762250"/>
          <p14:tracePt t="223619" x="5467350" y="2755900"/>
          <p14:tracePt t="223636" x="5499100" y="2755900"/>
          <p14:tracePt t="223638" x="5518150" y="2755900"/>
          <p14:tracePt t="223653" x="5530850" y="2749550"/>
          <p14:tracePt t="223656" x="5549900" y="2749550"/>
          <p14:tracePt t="223670" x="5581650" y="2743200"/>
          <p14:tracePt t="223687" x="5607050" y="2736850"/>
          <p14:tracePt t="223703" x="5626100" y="2730500"/>
          <p14:tracePt t="223720" x="5632450" y="2724150"/>
          <p14:tracePt t="223736" x="5638800" y="2724150"/>
          <p14:tracePt t="223787" x="5645150" y="2724150"/>
          <p14:tracePt t="223803" x="5651500" y="2711450"/>
          <p14:tracePt t="223819" x="5645150" y="2692400"/>
          <p14:tracePt t="223837" x="5626100" y="2660650"/>
          <p14:tracePt t="223853" x="5600700" y="2641600"/>
          <p14:tracePt t="223870" x="5543550" y="2597150"/>
          <p14:tracePt t="223888" x="5492750" y="2559050"/>
          <p14:tracePt t="223903" x="5467350" y="2546350"/>
          <p14:tracePt t="223919" x="5410200" y="2533650"/>
          <p14:tracePt t="223936" x="5327650" y="2527300"/>
          <p14:tracePt t="223953" x="5232400" y="2527300"/>
          <p14:tracePt t="223970" x="5130800" y="2527300"/>
          <p14:tracePt t="223986" x="5029200" y="2527300"/>
          <p14:tracePt t="224003" x="4902200" y="2520950"/>
          <p14:tracePt t="224021" x="4876800" y="2520950"/>
          <p14:tracePt t="224036" x="4838700" y="2520950"/>
          <p14:tracePt t="224053" x="4743450" y="2520950"/>
          <p14:tracePt t="224071" x="4692650" y="2520950"/>
          <p14:tracePt t="224086" x="4673600" y="2527300"/>
          <p14:tracePt t="224103" x="4667250" y="2533650"/>
          <p14:tracePt t="224120" x="4686300" y="2559050"/>
          <p14:tracePt t="224136" x="4749800" y="2609850"/>
          <p14:tracePt t="224153" x="4845050" y="2660650"/>
          <p14:tracePt t="224170" x="4946650" y="2711450"/>
          <p14:tracePt t="224187" x="5016500" y="2730500"/>
          <p14:tracePt t="224204" x="5080000" y="2749550"/>
          <p14:tracePt t="224220" x="5130800" y="2762250"/>
          <p14:tracePt t="224237" x="5289550" y="2768600"/>
          <p14:tracePt t="224253" x="5461000" y="2774950"/>
          <p14:tracePt t="224271" x="5530850" y="2774950"/>
          <p14:tracePt t="224287" x="5740400" y="2749550"/>
          <p14:tracePt t="224303" x="5791200" y="2730500"/>
          <p14:tracePt t="224320" x="5797550" y="2711450"/>
          <p14:tracePt t="224337" x="5797550" y="2698750"/>
          <p14:tracePt t="224354" x="5797550" y="2686050"/>
          <p14:tracePt t="224370" x="5740400" y="2673350"/>
          <p14:tracePt t="224387" x="5657850" y="2667000"/>
          <p14:tracePt t="224403" x="5588000" y="2660650"/>
          <p14:tracePt t="224420" x="5556250" y="2654300"/>
          <p14:tracePt t="224437" x="5524500" y="2654300"/>
          <p14:tracePt t="224453" x="5492750" y="2660650"/>
          <p14:tracePt t="224470" x="5473700" y="2673350"/>
          <p14:tracePt t="224488" x="5461000" y="2673350"/>
          <p14:tracePt t="224592" x="5461000" y="2679700"/>
          <p14:tracePt t="224599" x="5454650" y="2686050"/>
          <p14:tracePt t="224606" x="5448300" y="2692400"/>
          <p14:tracePt t="224621" x="5441950" y="2698750"/>
          <p14:tracePt t="224637" x="5429250" y="2711450"/>
          <p14:tracePt t="224655" x="5422900" y="2717800"/>
          <p14:tracePt t="224802" x="5429250" y="2711450"/>
          <p14:tracePt t="224837" x="5435600" y="2705100"/>
          <p14:tracePt t="225011" x="5441950" y="2705100"/>
          <p14:tracePt t="225252" x="5448300" y="2705100"/>
          <p14:tracePt t="225268" x="5454650" y="2705100"/>
          <p14:tracePt t="225344" x="5461000" y="2705100"/>
          <p14:tracePt t="225353" x="5467350" y="2698750"/>
          <p14:tracePt t="225361" x="5473700" y="2692400"/>
          <p14:tracePt t="225371" x="5486400" y="2686050"/>
          <p14:tracePt t="225387" x="5505450" y="2673350"/>
          <p14:tracePt t="225404" x="5530850" y="2660650"/>
          <p14:tracePt t="225421" x="5632450" y="2654300"/>
          <p14:tracePt t="225438" x="5822950" y="2660650"/>
          <p14:tracePt t="225454" x="6064250" y="2667000"/>
          <p14:tracePt t="225473" x="6515100" y="2673350"/>
          <p14:tracePt t="225488" x="6902450" y="2692400"/>
          <p14:tracePt t="225505" x="7296150" y="2705100"/>
          <p14:tracePt t="225521" x="7715250" y="2749550"/>
          <p14:tracePt t="225537" x="7956550" y="2794000"/>
          <p14:tracePt t="225555" x="8039100" y="2806700"/>
          <p14:tracePt t="225691" x="8020050" y="2806700"/>
          <p14:tracePt t="225704" x="7994650" y="2806700"/>
          <p14:tracePt t="225721" x="7785100" y="2768600"/>
          <p14:tracePt t="225739" x="7607300" y="2736850"/>
          <p14:tracePt t="225754" x="7429500" y="2698750"/>
          <p14:tracePt t="225771" x="7283450" y="2667000"/>
          <p14:tracePt t="225788" x="7207250" y="2647950"/>
          <p14:tracePt t="225805" x="7175500" y="2635250"/>
          <p14:tracePt t="225822" x="7169150" y="2635250"/>
          <p14:tracePt t="225865" x="7162800" y="2635250"/>
          <p14:tracePt t="225872" x="7150100" y="2635250"/>
          <p14:tracePt t="225890" x="7118350" y="2654300"/>
          <p14:tracePt t="225905" x="7086600" y="2667000"/>
          <p14:tracePt t="225921" x="7073900" y="2679700"/>
          <p14:tracePt t="226016" x="7073900" y="2686050"/>
          <p14:tracePt t="226026" x="7067550" y="2692400"/>
          <p14:tracePt t="226038" x="7061200" y="2711450"/>
          <p14:tracePt t="226055" x="7023100" y="2749550"/>
          <p14:tracePt t="226072" x="6978650" y="2774950"/>
          <p14:tracePt t="226089" x="6940550" y="2787650"/>
          <p14:tracePt t="226106" x="6870700" y="2787650"/>
          <p14:tracePt t="226121" x="6826250" y="2787650"/>
          <p14:tracePt t="226138" x="6819900" y="2787650"/>
          <p14:tracePt t="226234" x="6819900" y="2781300"/>
          <p14:tracePt t="226242" x="6826250" y="2781300"/>
          <p14:tracePt t="226255" x="6826250" y="2774950"/>
          <p14:tracePt t="226288" x="6832600" y="2774950"/>
          <p14:tracePt t="227396" x="6845300" y="2774950"/>
          <p14:tracePt t="227406" x="6864350" y="2774950"/>
          <p14:tracePt t="227413" x="6902450" y="2774950"/>
          <p14:tracePt t="227423" x="6946900" y="2774950"/>
          <p14:tracePt t="227440" x="7042150" y="2774950"/>
          <p14:tracePt t="227457" x="7245350" y="2787650"/>
          <p14:tracePt t="227473" x="7372350" y="2794000"/>
          <p14:tracePt t="227489" x="7512050" y="2794000"/>
          <p14:tracePt t="227507" x="7683500" y="2787650"/>
          <p14:tracePt t="227524" x="7912100" y="2774950"/>
          <p14:tracePt t="227542" x="8147050" y="2774950"/>
          <p14:tracePt t="227556" x="8337550" y="2781300"/>
          <p14:tracePt t="227573" x="8572500" y="2794000"/>
          <p14:tracePt t="227589" x="8724900" y="2806700"/>
          <p14:tracePt t="227606" x="8858250" y="2819400"/>
          <p14:tracePt t="227623" x="8883650" y="2825750"/>
          <p14:tracePt t="227693" x="8890000" y="2825750"/>
          <p14:tracePt t="227706" x="8896350" y="2832100"/>
          <p14:tracePt t="227723" x="8972550" y="2895600"/>
          <p14:tracePt t="227740" x="8997950" y="2914650"/>
          <p14:tracePt t="227757" x="9010650" y="2921000"/>
          <p14:tracePt t="227773" x="9023350" y="2927350"/>
          <p14:tracePt t="227790" x="9042400" y="2946400"/>
          <p14:tracePt t="227806" x="9061450" y="2959100"/>
          <p14:tracePt t="227823" x="9105900" y="2971800"/>
          <p14:tracePt t="227840" x="9175750" y="2971800"/>
          <p14:tracePt t="227856" x="9245600" y="2971800"/>
          <p14:tracePt t="227873" x="9328150" y="2965450"/>
          <p14:tracePt t="227890" x="9378950" y="2946400"/>
          <p14:tracePt t="227906" x="9410700" y="2927350"/>
          <p14:tracePt t="227923" x="9429750" y="2914650"/>
          <p14:tracePt t="227942" x="9436100" y="2882900"/>
          <p14:tracePt t="227956" x="9423400" y="2857500"/>
          <p14:tracePt t="227973" x="9378950" y="2800350"/>
          <p14:tracePt t="227990" x="9309100" y="2736850"/>
          <p14:tracePt t="228006" x="9232900" y="2692400"/>
          <p14:tracePt t="228023" x="9156700" y="2667000"/>
          <p14:tracePt t="228040" x="9074150" y="2647950"/>
          <p14:tracePt t="228056" x="9023350" y="2641600"/>
          <p14:tracePt t="228075" x="8953500" y="2635250"/>
          <p14:tracePt t="228077" x="8921750" y="2635250"/>
          <p14:tracePt t="228093" x="8883650" y="2635250"/>
          <p14:tracePt t="228107" x="8851900" y="2635250"/>
          <p14:tracePt t="228124" x="8794750" y="2647950"/>
          <p14:tracePt t="228128" x="8763000" y="2660650"/>
          <p14:tracePt t="228140" x="8750300" y="2667000"/>
          <p14:tracePt t="228156" x="8712200" y="2698750"/>
          <p14:tracePt t="228174" x="8686800" y="2724150"/>
          <p14:tracePt t="228190" x="8667750" y="2762250"/>
          <p14:tracePt t="228207" x="8667750" y="2787650"/>
          <p14:tracePt t="228224" x="8699500" y="2863850"/>
          <p14:tracePt t="228241" x="8724900" y="2889250"/>
          <p14:tracePt t="228257" x="8820150" y="2921000"/>
          <p14:tracePt t="228273" x="8915400" y="2927350"/>
          <p14:tracePt t="228290" x="9105900" y="2933700"/>
          <p14:tracePt t="228307" x="9277350" y="2914650"/>
          <p14:tracePt t="228323" x="9429750" y="2882900"/>
          <p14:tracePt t="228342" x="9512300" y="2851150"/>
          <p14:tracePt t="228360" x="9582150" y="2825750"/>
          <p14:tracePt t="228373" x="9588500" y="2825750"/>
          <p14:tracePt t="228390" x="9594850" y="2825750"/>
          <p14:tracePt t="228515" x="9601200" y="2825750"/>
          <p14:tracePt t="228521" x="9607550" y="2825750"/>
          <p14:tracePt t="228541" x="9683750" y="2819400"/>
          <p14:tracePt t="228557" x="9779000" y="2819400"/>
          <p14:tracePt t="228574" x="9880600" y="2819400"/>
          <p14:tracePt t="228591" x="9918700" y="2819400"/>
          <p14:tracePt t="228608" x="9937750" y="2819400"/>
          <p14:tracePt t="228624" x="9950450" y="2819400"/>
          <p14:tracePt t="228640" x="9956800" y="2819400"/>
          <p14:tracePt t="228657" x="9963150" y="2813050"/>
          <p14:tracePt t="228691" x="9963150" y="2806700"/>
          <p14:tracePt t="228805" x="9963150" y="2813050"/>
          <p14:tracePt t="228825" x="9963150" y="2819400"/>
          <p14:tracePt t="228842" x="10026650" y="2838450"/>
          <p14:tracePt t="228858" x="10121900" y="2851150"/>
          <p14:tracePt t="228876" x="10236200" y="2851150"/>
          <p14:tracePt t="228891" x="10306050" y="2851150"/>
          <p14:tracePt t="228908" x="10350500" y="2851150"/>
          <p14:tracePt t="228924" x="10363200" y="2851150"/>
          <p14:tracePt t="229103" x="10363200" y="2844800"/>
          <p14:tracePt t="229111" x="10363200" y="2838450"/>
          <p14:tracePt t="229158" x="10363200" y="2832100"/>
          <p14:tracePt t="229191" x="10363200" y="2819400"/>
          <p14:tracePt t="229208" x="10363200" y="2806700"/>
          <p14:tracePt t="229224" x="10356850" y="2794000"/>
          <p14:tracePt t="229241" x="10350500" y="2774950"/>
          <p14:tracePt t="229258" x="10344150" y="2762250"/>
          <p14:tracePt t="229275" x="10344150" y="2755900"/>
          <p14:tracePt t="229619" x="10337800" y="2755900"/>
          <p14:tracePt t="229643" x="10318750" y="2749550"/>
          <p14:tracePt t="229659" x="10293350" y="2743200"/>
          <p14:tracePt t="229675" x="10274300" y="2743200"/>
          <p14:tracePt t="229692" x="10261600" y="2743200"/>
          <p14:tracePt t="229708" x="10248900" y="2736850"/>
          <p14:tracePt t="229725" x="10223500" y="2736850"/>
          <p14:tracePt t="229741" x="10179050" y="2736850"/>
          <p14:tracePt t="229758" x="10134600" y="2743200"/>
          <p14:tracePt t="229775" x="10045700" y="2755900"/>
          <p14:tracePt t="229779" x="9994900" y="2755900"/>
          <p14:tracePt t="229791" x="9944100" y="2762250"/>
          <p14:tracePt t="229808" x="9848850" y="2774950"/>
          <p14:tracePt t="229825" x="9798050" y="2781300"/>
          <p14:tracePt t="229829" x="9766300" y="2794000"/>
          <p14:tracePt t="229841" x="9747250" y="2800350"/>
          <p14:tracePt t="229858" x="9683750" y="2819400"/>
          <p14:tracePt t="229874" x="9652000" y="2832100"/>
          <p14:tracePt t="229877" x="9639300" y="2832100"/>
          <p14:tracePt t="229891" x="9626600" y="2844800"/>
          <p14:tracePt t="230028" x="9632950" y="2844800"/>
          <p14:tracePt t="230041" x="9645650" y="2844800"/>
          <p14:tracePt t="230058" x="9652000" y="2844800"/>
          <p14:tracePt t="230075" x="9658350" y="2851150"/>
          <p14:tracePt t="230092" x="9664700" y="2857500"/>
          <p14:tracePt t="230109" x="9671050" y="2870200"/>
          <p14:tracePt t="230125" x="9671050" y="2876550"/>
          <p14:tracePt t="230142" x="9677400" y="2889250"/>
          <p14:tracePt t="230146" x="9677400" y="2895600"/>
          <p14:tracePt t="230161" x="9677400" y="2901950"/>
          <p14:tracePt t="230175" x="9683750" y="2914650"/>
          <p14:tracePt t="230191" x="9683750" y="2927350"/>
          <p14:tracePt t="230208" x="9683750" y="2933700"/>
          <p14:tracePt t="230225" x="9683750" y="2940050"/>
          <p14:tracePt t="231276" x="9683750" y="2946400"/>
          <p14:tracePt t="231286" x="9671050" y="2952750"/>
          <p14:tracePt t="231295" x="9658350" y="2959100"/>
          <p14:tracePt t="231309" x="9632950" y="2965450"/>
          <p14:tracePt t="231329" x="9607550" y="2965450"/>
          <p14:tracePt t="231343" x="9575800" y="2965450"/>
          <p14:tracePt t="231359" x="9537700" y="2965450"/>
          <p14:tracePt t="231363" x="9531350" y="2965450"/>
          <p14:tracePt t="231377" x="9525000" y="2965450"/>
          <p14:tracePt t="231393" x="9499600" y="2965450"/>
          <p14:tracePt t="231409" x="9461500" y="2971800"/>
          <p14:tracePt t="231427" x="9391650" y="2984500"/>
          <p14:tracePt t="231443" x="9290050" y="3003550"/>
          <p14:tracePt t="231460" x="9213850" y="3009900"/>
          <p14:tracePt t="231477" x="9137650" y="3022600"/>
          <p14:tracePt t="231494" x="9093200" y="3035300"/>
          <p14:tracePt t="231509" x="9048750" y="3054350"/>
          <p14:tracePt t="231526" x="9004300" y="3092450"/>
          <p14:tracePt t="231543" x="8921750" y="3155950"/>
          <p14:tracePt t="231559" x="8845550" y="3232150"/>
          <p14:tracePt t="231576" x="8813800" y="3276600"/>
          <p14:tracePt t="231593" x="8794750" y="3314700"/>
          <p14:tracePt t="231610" x="8782050" y="3340100"/>
          <p14:tracePt t="231627" x="8775700" y="3359150"/>
          <p14:tracePt t="231643" x="8731250" y="3409950"/>
          <p14:tracePt t="231660" x="8674100" y="3454400"/>
          <p14:tracePt t="231677" x="8585200" y="3524250"/>
          <p14:tracePt t="231693" x="8470900" y="3581400"/>
          <p14:tracePt t="231710" x="8337550" y="3606800"/>
          <p14:tracePt t="231726" x="8235950" y="3613150"/>
          <p14:tracePt t="231743" x="8115300" y="3613150"/>
          <p14:tracePt t="231761" x="7994650" y="3606800"/>
          <p14:tracePt t="231776" x="7905750" y="3594100"/>
          <p14:tracePt t="231793" x="7740650" y="3562350"/>
          <p14:tracePt t="231810" x="7581900" y="3536950"/>
          <p14:tracePt t="231826" x="7435850" y="3517900"/>
          <p14:tracePt t="231843" x="7353300" y="3505200"/>
          <p14:tracePt t="231860" x="7327900" y="3498850"/>
          <p14:tracePt t="231901" x="7321550" y="3505200"/>
          <p14:tracePt t="231910" x="7315200" y="3511550"/>
          <p14:tracePt t="231926" x="7302500" y="3517900"/>
          <p14:tracePt t="236848" x="7296150" y="3517900"/>
          <p14:tracePt t="236855" x="7289800" y="3517900"/>
          <p14:tracePt t="236865" x="7277100" y="3517900"/>
          <p14:tracePt t="236881" x="7245350" y="3505200"/>
          <p14:tracePt t="236898" x="7232650" y="3498850"/>
          <p14:tracePt t="236914" x="7226300" y="3498850"/>
          <p14:tracePt t="237008" x="7239000" y="3498850"/>
          <p14:tracePt t="237016" x="7258050" y="3498850"/>
          <p14:tracePt t="237031" x="7308850" y="3492500"/>
          <p14:tracePt t="237048" x="7385050" y="3486150"/>
          <p14:tracePt t="237065" x="7454900" y="3473450"/>
          <p14:tracePt t="237081" x="7518400" y="3467100"/>
          <p14:tracePt t="237098" x="7594600" y="3454400"/>
          <p14:tracePt t="237115" x="7658100" y="3441700"/>
          <p14:tracePt t="237131" x="7747000" y="3429000"/>
          <p14:tracePt t="237147" x="7810500" y="3409950"/>
          <p14:tracePt t="237164" x="7905750" y="3384550"/>
          <p14:tracePt t="237181" x="8032750" y="3352800"/>
          <p14:tracePt t="237197" x="8128000" y="3327400"/>
          <p14:tracePt t="237214" x="8242300" y="3302000"/>
          <p14:tracePt t="237216" x="8286750" y="3289300"/>
          <p14:tracePt t="237233" x="8331200" y="3276600"/>
          <p14:tracePt t="237248" x="8350250" y="3270250"/>
          <p14:tracePt t="237251" x="8362950" y="3263900"/>
          <p14:tracePt t="237264" x="8375650" y="3257550"/>
          <p14:tracePt t="237283" x="8407400" y="3244850"/>
          <p14:tracePt t="237298" x="8432800" y="3238500"/>
          <p14:tracePt t="237316" x="8489950" y="3219450"/>
          <p14:tracePt t="237331" x="8636000" y="3194050"/>
          <p14:tracePt t="237348" x="8782050" y="3181350"/>
          <p14:tracePt t="237364" x="8909050" y="3175000"/>
          <p14:tracePt t="237381" x="8997950" y="3168650"/>
          <p14:tracePt t="237397" x="9029700" y="3162300"/>
          <p14:tracePt t="237414" x="9055100" y="3162300"/>
          <p14:tracePt t="237430" x="9074150" y="3162300"/>
          <p14:tracePt t="237447" x="9118600" y="3162300"/>
          <p14:tracePt t="237464" x="9188450" y="3162300"/>
          <p14:tracePt t="237482" x="9359900" y="3162300"/>
          <p14:tracePt t="237498" x="9474200" y="3175000"/>
          <p14:tracePt t="237514" x="9525000" y="3175000"/>
          <p14:tracePt t="237532" x="9582150" y="3181350"/>
          <p14:tracePt t="237549" x="9588500" y="3181350"/>
          <p14:tracePt t="237581" x="9588500" y="3187700"/>
          <p14:tracePt t="238957" x="9582150" y="3187700"/>
          <p14:tracePt t="238966" x="9575800" y="3187700"/>
          <p14:tracePt t="238983" x="9563100" y="3194050"/>
          <p14:tracePt t="239000" x="9550400" y="3194050"/>
          <p14:tracePt t="239016" x="9531350" y="3194050"/>
          <p14:tracePt t="239033" x="9505950" y="3200400"/>
          <p14:tracePt t="239035" x="9493250" y="3200400"/>
          <p14:tracePt t="239051" x="9480550" y="3200400"/>
          <p14:tracePt t="239068" x="9461500" y="3200400"/>
          <p14:tracePt t="239082" x="9455150" y="3200400"/>
          <p14:tracePt t="239125" x="9448800" y="3200400"/>
          <p14:tracePt t="240039" x="9455150" y="3200400"/>
          <p14:tracePt t="240047" x="9461500" y="3200400"/>
          <p14:tracePt t="240055" x="9467850" y="3200400"/>
          <p14:tracePt t="240370" x="9474200" y="3200400"/>
          <p14:tracePt t="240376" x="9480550" y="3200400"/>
          <p14:tracePt t="240386" x="9486900" y="3200400"/>
          <p14:tracePt t="240401" x="9499600" y="3200400"/>
          <p14:tracePt t="240417" x="9525000" y="3206750"/>
          <p14:tracePt t="240434" x="9563100" y="3219450"/>
          <p14:tracePt t="240450" x="9588500" y="3238500"/>
          <p14:tracePt t="240467" x="9613900" y="3244850"/>
          <p14:tracePt t="240484" x="9626600" y="3251200"/>
          <p14:tracePt t="240500" x="9639300" y="3257550"/>
          <p14:tracePt t="240517" x="9645650" y="3263900"/>
          <p14:tracePt t="240533" x="9658350" y="3270250"/>
          <p14:tracePt t="240550" x="9677400" y="3276600"/>
          <p14:tracePt t="240567" x="9696450" y="3282950"/>
          <p14:tracePt t="240584" x="9715500" y="3289300"/>
          <p14:tracePt t="240601" x="9734550" y="3289300"/>
          <p14:tracePt t="240617" x="9753600" y="3295650"/>
          <p14:tracePt t="240634" x="9772650" y="3302000"/>
          <p14:tracePt t="240651" x="9791700" y="3302000"/>
          <p14:tracePt t="240667" x="9829800" y="3302000"/>
          <p14:tracePt t="240684" x="9861550" y="3302000"/>
          <p14:tracePt t="240701" x="9899650" y="3295650"/>
          <p14:tracePt t="240717" x="9937750" y="3282950"/>
          <p14:tracePt t="240734" x="9982200" y="3270250"/>
          <p14:tracePt t="240750" x="10013950" y="3257550"/>
          <p14:tracePt t="240767" x="10045700" y="3251200"/>
          <p14:tracePt t="240784" x="10064750" y="3238500"/>
          <p14:tracePt t="240787" x="10077450" y="3238500"/>
          <p14:tracePt t="240801" x="10083800" y="3232150"/>
          <p14:tracePt t="240817" x="10109200" y="3219450"/>
          <p14:tracePt t="240834" x="10121900" y="3213100"/>
          <p14:tracePt t="240837" x="10128250" y="3206750"/>
          <p14:tracePt t="240850" x="10160000" y="3187700"/>
          <p14:tracePt t="240868" x="10172700" y="3181350"/>
          <p14:tracePt t="240885" x="10198100" y="3162300"/>
          <p14:tracePt t="240901" x="10210800" y="3149600"/>
          <p14:tracePt t="240917" x="10223500" y="3130550"/>
          <p14:tracePt t="240934" x="10229850" y="3111500"/>
          <p14:tracePt t="240950" x="10229850" y="3073400"/>
          <p14:tracePt t="240967" x="10217150" y="3041650"/>
          <p14:tracePt t="240984" x="10198100" y="3003550"/>
          <p14:tracePt t="241001" x="10153650" y="2952750"/>
          <p14:tracePt t="241017" x="10134600" y="2927350"/>
          <p14:tracePt t="241034" x="10121900" y="2921000"/>
          <p14:tracePt t="241051" x="10090150" y="2908300"/>
          <p14:tracePt t="241069" x="10058400" y="2895600"/>
          <p14:tracePt t="241084" x="10033000" y="2889250"/>
          <p14:tracePt t="241101" x="9994900" y="2882900"/>
          <p14:tracePt t="241117" x="9956800" y="2882900"/>
          <p14:tracePt t="241136" x="9906000" y="2876550"/>
          <p14:tracePt t="241151" x="9874250" y="2876550"/>
          <p14:tracePt t="241167" x="9842500" y="2876550"/>
          <p14:tracePt t="241184" x="9804400" y="2876550"/>
          <p14:tracePt t="241201" x="9747250" y="2882900"/>
          <p14:tracePt t="241217" x="9664700" y="2901950"/>
          <p14:tracePt t="241236" x="9575800" y="2921000"/>
          <p14:tracePt t="241251" x="9499600" y="2940050"/>
          <p14:tracePt t="241268" x="9455150" y="2952750"/>
          <p14:tracePt t="241287" x="9442450" y="2965450"/>
          <p14:tracePt t="241301" x="9461500" y="3003550"/>
          <p14:tracePt t="241318" x="9493250" y="3041650"/>
          <p14:tracePt t="241338" x="9518650" y="3060700"/>
          <p14:tracePt t="241351" x="9550400" y="3079750"/>
          <p14:tracePt t="241367" x="9601200" y="3105150"/>
          <p14:tracePt t="241384" x="9671050" y="3136900"/>
          <p14:tracePt t="241401" x="9734550" y="3155950"/>
          <p14:tracePt t="241418" x="9791700" y="3175000"/>
          <p14:tracePt t="241435" x="9867900" y="3175000"/>
          <p14:tracePt t="241451" x="9925050" y="3175000"/>
          <p14:tracePt t="241468" x="10007600" y="3162300"/>
          <p14:tracePt t="241484" x="10102850" y="3149600"/>
          <p14:tracePt t="241501" x="10172700" y="3143250"/>
          <p14:tracePt t="241518" x="10255250" y="3130550"/>
          <p14:tracePt t="241535" x="10299700" y="3124200"/>
          <p14:tracePt t="241551" x="10344150" y="3111500"/>
          <p14:tracePt t="241568" x="10356850" y="3111500"/>
          <p14:tracePt t="241584" x="10363200" y="3111500"/>
          <p14:tracePt t="241893" x="10394950" y="3105150"/>
          <p14:tracePt t="241902" x="10407650" y="3098800"/>
          <p14:tracePt t="241919" x="10458450" y="3086100"/>
          <p14:tracePt t="241935" x="10496550" y="3067050"/>
          <p14:tracePt t="241952" x="10521950" y="3048000"/>
          <p14:tracePt t="241969" x="10541000" y="3035300"/>
          <p14:tracePt t="241985" x="10553700" y="3022600"/>
          <p14:tracePt t="241989" x="10553700" y="3016250"/>
          <p14:tracePt t="242018" x="10560050" y="3003550"/>
          <p14:tracePt t="242036" x="10547350" y="2984500"/>
          <p14:tracePt t="242054" x="10534650" y="2978150"/>
          <p14:tracePt t="242069" x="10515600" y="2965450"/>
          <p14:tracePt t="242085" x="10477500" y="2959100"/>
          <p14:tracePt t="242104" x="10426700" y="2952750"/>
          <p14:tracePt t="242118" x="10363200" y="2946400"/>
          <p14:tracePt t="242135" x="10299700" y="2946400"/>
          <p14:tracePt t="242152" x="10255250" y="2946400"/>
          <p14:tracePt t="242168" x="10210800" y="2940050"/>
          <p14:tracePt t="242185" x="10191750" y="2933700"/>
          <p14:tracePt t="242202" x="10172700" y="2933700"/>
          <p14:tracePt t="242220" x="10140950" y="2921000"/>
          <p14:tracePt t="242235" x="10090150" y="2901950"/>
          <p14:tracePt t="242252" x="10058400" y="2895600"/>
          <p14:tracePt t="242268" x="9994900" y="2889250"/>
          <p14:tracePt t="242270" x="9975850" y="2889250"/>
          <p14:tracePt t="242285" x="9906000" y="2882900"/>
          <p14:tracePt t="242303" x="9848850" y="2882900"/>
          <p14:tracePt t="242318" x="9817100" y="2882900"/>
          <p14:tracePt t="242320" x="9804400" y="2882900"/>
          <p14:tracePt t="242335" x="9785350" y="2882900"/>
          <p14:tracePt t="242352" x="9766300" y="2882900"/>
          <p14:tracePt t="242369" x="9753600" y="2882900"/>
          <p14:tracePt t="242385" x="9734550" y="2882900"/>
          <p14:tracePt t="242402" x="9702800" y="2889250"/>
          <p14:tracePt t="242420" x="9683750" y="2914650"/>
          <p14:tracePt t="242435" x="9671050" y="2946400"/>
          <p14:tracePt t="242452" x="9652000" y="2984500"/>
          <p14:tracePt t="242469" x="9645650" y="3016250"/>
          <p14:tracePt t="242485" x="9645650" y="3054350"/>
          <p14:tracePt t="242488" x="9645650" y="3073400"/>
          <p14:tracePt t="242503" x="9645650" y="3117850"/>
          <p14:tracePt t="242519" x="9652000" y="3143250"/>
          <p14:tracePt t="242535" x="9652000" y="3175000"/>
          <p14:tracePt t="242576" x="9639300" y="3175000"/>
          <p14:tracePt t="242586" x="9632950" y="3168650"/>
          <p14:tracePt t="242602" x="9594850" y="3155950"/>
          <p14:tracePt t="242619" x="9505950" y="3136900"/>
          <p14:tracePt t="242636" x="9372600" y="3105150"/>
          <p14:tracePt t="242654" x="9258300" y="3092450"/>
          <p14:tracePt t="242669" x="9226550" y="3098800"/>
          <p14:tracePt t="242687" x="9258300" y="3111500"/>
          <p14:tracePt t="242702" x="9328150" y="3136900"/>
          <p14:tracePt t="242719" x="9455150" y="3181350"/>
          <p14:tracePt t="242735" x="9525000" y="3213100"/>
          <p14:tracePt t="242754" x="9575800" y="3232150"/>
          <p14:tracePt t="242769" x="9588500" y="3238500"/>
          <p14:tracePt t="242785" x="9594850" y="3244850"/>
          <p14:tracePt t="242803" x="9601200" y="3244850"/>
          <p14:tracePt t="242821" x="9626600" y="3232150"/>
          <p14:tracePt t="242835" x="9664700" y="3213100"/>
          <p14:tracePt t="242852" x="9709150" y="3200400"/>
          <p14:tracePt t="242869" x="9747250" y="3187700"/>
          <p14:tracePt t="242885" x="9779000" y="3181350"/>
          <p14:tracePt t="242902" x="9804400" y="3175000"/>
          <p14:tracePt t="242919" x="9810750" y="3168650"/>
          <p14:tracePt t="242935" x="9817100" y="3168650"/>
          <p14:tracePt t="242938" x="9817100" y="3162300"/>
          <p14:tracePt t="242952" x="9823450" y="3155950"/>
          <p14:tracePt t="242969" x="9829800" y="3111500"/>
          <p14:tracePt t="242987" x="9829800" y="3067050"/>
          <p14:tracePt t="243002" x="9829800" y="3041650"/>
          <p14:tracePt t="243019" x="9829800" y="3016250"/>
          <p14:tracePt t="243060" x="9829800" y="3009900"/>
          <p14:tracePt t="243069" x="9823450" y="3009900"/>
          <p14:tracePt t="243086" x="9817100" y="3003550"/>
          <p14:tracePt t="243103" x="9798050" y="3003550"/>
          <p14:tracePt t="243119" x="9785350" y="3003550"/>
          <p14:tracePt t="243136" x="9772650" y="3003550"/>
          <p14:tracePt t="243153" x="9759950" y="3003550"/>
          <p14:tracePt t="243169" x="9747250" y="3003550"/>
          <p14:tracePt t="243203" x="9753600" y="3003550"/>
          <p14:tracePt t="243221" x="9880600" y="3041650"/>
          <p14:tracePt t="243236" x="9994900" y="3060700"/>
          <p14:tracePt t="243255" x="10077450" y="3067050"/>
          <p14:tracePt t="243269" x="10128250" y="3067050"/>
          <p14:tracePt t="243286" x="10166350" y="3060700"/>
          <p14:tracePt t="243303" x="10179050" y="3054350"/>
          <p14:tracePt t="243320" x="10185400" y="3035300"/>
          <p14:tracePt t="243336" x="10185400" y="3016250"/>
          <p14:tracePt t="243354" x="10166350" y="2978150"/>
          <p14:tracePt t="243370" x="10147300" y="2952750"/>
          <p14:tracePt t="243386" x="10134600" y="2921000"/>
          <p14:tracePt t="243404" x="10115550" y="2901950"/>
          <p14:tracePt t="243420" x="10102850" y="2889250"/>
          <p14:tracePt t="243436" x="10045700" y="2870200"/>
          <p14:tracePt t="243453" x="9937750" y="2851150"/>
          <p14:tracePt t="243469" x="9848850" y="2851150"/>
          <p14:tracePt t="243486" x="9753600" y="2857500"/>
          <p14:tracePt t="243503" x="9683750" y="2863850"/>
          <p14:tracePt t="243519" x="9607550" y="2876550"/>
          <p14:tracePt t="243536" x="9556750" y="2882900"/>
          <p14:tracePt t="243553" x="9512300" y="2889250"/>
          <p14:tracePt t="243570" x="9467850" y="2895600"/>
          <p14:tracePt t="243586" x="9417050" y="2914650"/>
          <p14:tracePt t="243603" x="9378950" y="2921000"/>
          <p14:tracePt t="243620" x="9366250" y="2933700"/>
          <p14:tracePt t="243636" x="9359900" y="2946400"/>
          <p14:tracePt t="243653" x="9359900" y="2971800"/>
          <p14:tracePt t="243669" x="9378950" y="3028950"/>
          <p14:tracePt t="243686" x="9423400" y="3086100"/>
          <p14:tracePt t="243703" x="9563100" y="3181350"/>
          <p14:tracePt t="243720" x="9677400" y="3213100"/>
          <p14:tracePt t="243736" x="9779000" y="3219450"/>
          <p14:tracePt t="243753" x="9925050" y="3219450"/>
          <p14:tracePt t="243770" x="10052050" y="3194050"/>
          <p14:tracePt t="243786" x="10134600" y="3149600"/>
          <p14:tracePt t="243803" x="10172700" y="3117850"/>
          <p14:tracePt t="243819" x="10191750" y="3086100"/>
          <p14:tracePt t="243836" x="10198100" y="3060700"/>
          <p14:tracePt t="243853" x="10198100" y="3054350"/>
          <p14:tracePt t="243903" x="10179050" y="3041650"/>
          <p14:tracePt t="243920" x="10147300" y="3028950"/>
          <p14:tracePt t="243936" x="10109200" y="3009900"/>
          <p14:tracePt t="243954" x="10064750" y="2990850"/>
          <p14:tracePt t="243973" x="10001250" y="2978150"/>
          <p14:tracePt t="243986" x="9950450" y="2965450"/>
          <p14:tracePt t="244003" x="9867900" y="2959100"/>
          <p14:tracePt t="244021" x="9810750" y="2952750"/>
          <p14:tracePt t="244037" x="9734550" y="2952750"/>
          <p14:tracePt t="244054" x="9702800" y="2952750"/>
          <p14:tracePt t="244071" x="9677400" y="2952750"/>
          <p14:tracePt t="244087" x="9626600" y="2952750"/>
          <p14:tracePt t="244103" x="9556750" y="2959100"/>
          <p14:tracePt t="244121" x="9493250" y="2959100"/>
          <p14:tracePt t="244136" x="9436100" y="2965450"/>
          <p14:tracePt t="244153" x="9410700" y="2965450"/>
          <p14:tracePt t="244170" x="9404350" y="2971800"/>
          <p14:tracePt t="244187" x="9404350" y="2984500"/>
          <p14:tracePt t="244204" x="9410700" y="2997200"/>
          <p14:tracePt t="244220" x="9436100" y="3016250"/>
          <p14:tracePt t="244237" x="9467850" y="3041650"/>
          <p14:tracePt t="244253" x="9512300" y="3067050"/>
          <p14:tracePt t="244270" x="9544050" y="3092450"/>
          <p14:tracePt t="244287" x="9582150" y="3111500"/>
          <p14:tracePt t="244303" x="9639300" y="3143250"/>
          <p14:tracePt t="244320" x="9677400" y="3155950"/>
          <p14:tracePt t="244340" x="9734550" y="3181350"/>
          <p14:tracePt t="244353" x="9779000" y="3187700"/>
          <p14:tracePt t="244370" x="9810750" y="3194050"/>
          <p14:tracePt t="244387" x="9836150" y="3194050"/>
          <p14:tracePt t="244403" x="9861550" y="3194050"/>
          <p14:tracePt t="244421" x="9886950" y="3194050"/>
          <p14:tracePt t="244437" x="9912350" y="3194050"/>
          <p14:tracePt t="244453" x="9937750" y="3194050"/>
          <p14:tracePt t="244470" x="9975850" y="3194050"/>
          <p14:tracePt t="244487" x="10001250" y="3194050"/>
          <p14:tracePt t="244504" x="10013950" y="3194050"/>
          <p14:tracePt t="244618" x="10001250" y="3194050"/>
          <p14:tracePt t="244626" x="9988550" y="3194050"/>
          <p14:tracePt t="244637" x="9956800" y="3194050"/>
          <p14:tracePt t="244654" x="9950450" y="3194050"/>
          <p14:tracePt t="247136" x="9956800" y="3194050"/>
          <p14:tracePt t="247144" x="9975850" y="3200400"/>
          <p14:tracePt t="247156" x="10033000" y="3200400"/>
          <p14:tracePt t="247174" x="10204450" y="3194050"/>
          <p14:tracePt t="247191" x="10229850" y="3181350"/>
          <p14:tracePt t="247206" x="10248900" y="3168650"/>
          <p14:tracePt t="247223" x="10280650" y="3149600"/>
          <p14:tracePt t="247239" x="10306050" y="3130550"/>
          <p14:tracePt t="247256" x="10337800" y="3111500"/>
          <p14:tracePt t="247273" x="10375900" y="3086100"/>
          <p14:tracePt t="247289" x="10401300" y="3060700"/>
          <p14:tracePt t="247306" x="10414000" y="3035300"/>
          <p14:tracePt t="247323" x="10414000" y="3003550"/>
          <p14:tracePt t="247340" x="10414000" y="2984500"/>
          <p14:tracePt t="247356" x="10401300" y="2965450"/>
          <p14:tracePt t="247373" x="10363200" y="2940050"/>
          <p14:tracePt t="247390" x="10356850" y="2933700"/>
          <p14:tracePt t="247393" x="10337800" y="2933700"/>
          <p14:tracePt t="247406" x="10306050" y="2927350"/>
          <p14:tracePt t="247423" x="10242550" y="2921000"/>
          <p14:tracePt t="247440" x="10191750" y="2914650"/>
          <p14:tracePt t="247456" x="10140950" y="2908300"/>
          <p14:tracePt t="247473" x="10077450" y="2901950"/>
          <p14:tracePt t="247490" x="10039350" y="2889250"/>
          <p14:tracePt t="247506" x="10001250" y="2882900"/>
          <p14:tracePt t="247523" x="9975850" y="2882900"/>
          <p14:tracePt t="247539" x="9944100" y="2882900"/>
          <p14:tracePt t="247556" x="9906000" y="2882900"/>
          <p14:tracePt t="247574" x="9836150" y="2882900"/>
          <p14:tracePt t="247589" x="9759950" y="2895600"/>
          <p14:tracePt t="247606" x="9728200" y="2908300"/>
          <p14:tracePt t="247623" x="9702800" y="2927350"/>
          <p14:tracePt t="247625" x="9690100" y="2940050"/>
          <p14:tracePt t="247640" x="9671050" y="2971800"/>
          <p14:tracePt t="247656" x="9664700" y="2978150"/>
          <p14:tracePt t="247673" x="9652000" y="3016250"/>
          <p14:tracePt t="247690" x="9652000" y="3022600"/>
          <p14:tracePt t="247714" x="9652000" y="3028950"/>
          <p14:tracePt t="247723" x="9658350" y="3028950"/>
          <p14:tracePt t="247842" x="9658350" y="3035300"/>
          <p14:tracePt t="249070" x="9658350" y="3041650"/>
          <p14:tracePt t="249078" x="9683750" y="3048000"/>
          <p14:tracePt t="249093" x="9817100" y="3086100"/>
          <p14:tracePt t="249110" x="9925050" y="3111500"/>
          <p14:tracePt t="249125" x="9969500" y="3124200"/>
          <p14:tracePt t="249141" x="9988550" y="3124200"/>
          <p14:tracePt t="249157" x="10007600" y="3124200"/>
          <p14:tracePt t="249174" x="10013950" y="3124200"/>
          <p14:tracePt t="249303" x="10001250" y="3124200"/>
          <p14:tracePt t="249313" x="9994900" y="3124200"/>
          <p14:tracePt t="249325" x="9963150" y="3124200"/>
          <p14:tracePt t="249341" x="9950450" y="3124200"/>
          <p14:tracePt t="249375" x="9944100" y="3124200"/>
          <p14:tracePt t="249391" x="9937750" y="3124200"/>
          <p14:tracePt t="249408" x="9925050" y="3124200"/>
          <p14:tracePt t="249424" x="9899650" y="3124200"/>
          <p14:tracePt t="249441" x="9880600" y="3124200"/>
          <p14:tracePt t="258390" x="9867900" y="3136900"/>
          <p14:tracePt t="258397" x="9848850" y="3155950"/>
          <p14:tracePt t="258415" x="9804400" y="3187700"/>
          <p14:tracePt t="258432" x="9779000" y="3206750"/>
          <p14:tracePt t="258449" x="9753600" y="3219450"/>
          <p14:tracePt t="258466" x="9734550" y="3238500"/>
          <p14:tracePt t="258470" x="9721850" y="3244850"/>
          <p14:tracePt t="258482" x="9715500" y="3251200"/>
          <p14:tracePt t="258499" x="9690100" y="3270250"/>
          <p14:tracePt t="258516" x="9690100" y="3276600"/>
          <p14:tracePt t="258519" x="9683750" y="3276600"/>
          <p14:tracePt t="258532" x="9683750" y="3282950"/>
          <p14:tracePt t="258671" x="9683750" y="3289300"/>
          <p14:tracePt t="258683" x="9683750" y="3295650"/>
          <p14:tracePt t="258699" x="9683750" y="3321050"/>
          <p14:tracePt t="258716" x="9702800" y="3346450"/>
          <p14:tracePt t="258735" x="9823450" y="3390900"/>
          <p14:tracePt t="258749" x="9937750" y="3409950"/>
          <p14:tracePt t="258766" x="10077450" y="3422650"/>
          <p14:tracePt t="258783" x="10134600" y="3422650"/>
          <p14:tracePt t="258785" x="10217150" y="3422650"/>
          <p14:tracePt t="258799" x="10312400" y="3422650"/>
          <p14:tracePt t="258816" x="10394950" y="3422650"/>
          <p14:tracePt t="258833" x="10464800" y="3416300"/>
          <p14:tracePt t="258849" x="10509250" y="3409950"/>
          <p14:tracePt t="258866" x="10547350" y="3403600"/>
          <p14:tracePt t="258882" x="10591800" y="3390900"/>
          <p14:tracePt t="258900" x="10636250" y="3378200"/>
          <p14:tracePt t="258916" x="10680700" y="3352800"/>
          <p14:tracePt t="258932" x="10706100" y="3321050"/>
          <p14:tracePt t="258951" x="10712450" y="3282950"/>
          <p14:tracePt t="258966" x="10699750" y="3219450"/>
          <p14:tracePt t="258985" x="10674350" y="3168650"/>
          <p14:tracePt t="258999" x="10655300" y="3136900"/>
          <p14:tracePt t="259016" x="10623550" y="3117850"/>
          <p14:tracePt t="259032" x="10585450" y="3098800"/>
          <p14:tracePt t="259049" x="10521950" y="3073400"/>
          <p14:tracePt t="259065" x="10433050" y="3054350"/>
          <p14:tracePt t="259082" x="10318750" y="3035300"/>
          <p14:tracePt t="259099" x="10172700" y="3009900"/>
          <p14:tracePt t="259116" x="10013950" y="2984500"/>
          <p14:tracePt t="259132" x="9848850" y="2959100"/>
          <p14:tracePt t="259149" x="9696450" y="2940050"/>
          <p14:tracePt t="259166" x="9563100" y="2927350"/>
          <p14:tracePt t="259182" x="9480550" y="2921000"/>
          <p14:tracePt t="259199" x="9391650" y="2921000"/>
          <p14:tracePt t="259216" x="9334500" y="2933700"/>
          <p14:tracePt t="259234" x="9232900" y="2959100"/>
          <p14:tracePt t="259250" x="9169400" y="2971800"/>
          <p14:tracePt t="259267" x="9118600" y="2990850"/>
          <p14:tracePt t="259282" x="9080500" y="3016250"/>
          <p14:tracePt t="259299" x="9061450" y="3035300"/>
          <p14:tracePt t="259316" x="9048750" y="3067050"/>
          <p14:tracePt t="259332" x="9048750" y="3124200"/>
          <p14:tracePt t="259350" x="9048750" y="3194050"/>
          <p14:tracePt t="259366" x="9074150" y="3257550"/>
          <p14:tracePt t="259383" x="9137650" y="3340100"/>
          <p14:tracePt t="259399" x="9194800" y="3390900"/>
          <p14:tracePt t="259416" x="9251950" y="3429000"/>
          <p14:tracePt t="259433" x="9309100" y="3448050"/>
          <p14:tracePt t="259452" x="9366250" y="3460750"/>
          <p14:tracePt t="259455" x="9391650" y="3460750"/>
          <p14:tracePt t="259466" x="9417050" y="3467100"/>
          <p14:tracePt t="259485" x="9493250" y="3467100"/>
          <p14:tracePt t="259499" x="9556750" y="3460750"/>
          <p14:tracePt t="259517" x="9626600" y="3454400"/>
          <p14:tracePt t="259535" x="9709150" y="3435350"/>
          <p14:tracePt t="259550" x="9779000" y="3422650"/>
          <p14:tracePt t="259566" x="9855200" y="3397250"/>
          <p14:tracePt t="259583" x="9899650" y="3378200"/>
          <p14:tracePt t="259600" x="9937750" y="3365500"/>
          <p14:tracePt t="259616" x="9975850" y="3340100"/>
          <p14:tracePt t="259635" x="9994900" y="3321050"/>
          <p14:tracePt t="259650" x="10007600" y="3302000"/>
          <p14:tracePt t="259666" x="10013950" y="3270250"/>
          <p14:tracePt t="259683" x="10013950" y="3232150"/>
          <p14:tracePt t="259685" x="10013950" y="3219450"/>
          <p14:tracePt t="259700" x="10007600" y="3187700"/>
          <p14:tracePt t="259716" x="9982200" y="3149600"/>
          <p14:tracePt t="259733" x="9944100" y="3117850"/>
          <p14:tracePt t="259750" x="9899650" y="3105150"/>
          <p14:tracePt t="259769" x="9855200" y="3092450"/>
          <p14:tracePt t="259783" x="9791700" y="3086100"/>
          <p14:tracePt t="259800" x="9728200" y="3086100"/>
          <p14:tracePt t="259816" x="9677400" y="3086100"/>
          <p14:tracePt t="259833" x="9639300" y="3086100"/>
          <p14:tracePt t="259850" x="9588500" y="3098800"/>
          <p14:tracePt t="259866" x="9544050" y="3124200"/>
          <p14:tracePt t="259883" x="9499600" y="3149600"/>
          <p14:tracePt t="259900" x="9448800" y="3181350"/>
          <p14:tracePt t="259917" x="9417050" y="3206750"/>
          <p14:tracePt t="259934" x="9398000" y="3251200"/>
          <p14:tracePt t="259950" x="9398000" y="3282950"/>
          <p14:tracePt t="259967" x="9404350" y="3302000"/>
          <p14:tracePt t="259969" x="9410700" y="3314700"/>
          <p14:tracePt t="259983" x="9442450" y="3340100"/>
          <p14:tracePt t="260000" x="9467850" y="3359150"/>
          <p14:tracePt t="260016" x="9499600" y="3378200"/>
          <p14:tracePt t="260033" x="9537700" y="3397250"/>
          <p14:tracePt t="260050" x="9556750" y="3409950"/>
          <p14:tracePt t="260066" x="9575800" y="3416300"/>
          <p14:tracePt t="260083" x="9594850" y="3422650"/>
          <p14:tracePt t="260100" x="9626600" y="3441700"/>
          <p14:tracePt t="260116" x="9639300" y="3448050"/>
          <p14:tracePt t="260133" x="9652000" y="3448050"/>
          <p14:tracePt t="260150" x="9658350" y="3454400"/>
          <p14:tracePt t="260355" x="9639300" y="3454400"/>
          <p14:tracePt t="260363" x="9626600" y="3454400"/>
          <p14:tracePt t="260384" x="9569450" y="3467100"/>
          <p14:tracePt t="260401" x="9486900" y="3479800"/>
          <p14:tracePt t="260417" x="9277350" y="3511550"/>
          <p14:tracePt t="260434" x="9144000" y="3524250"/>
          <p14:tracePt t="260451" x="8959850" y="3524250"/>
          <p14:tracePt t="260467" x="8737600" y="3517900"/>
          <p14:tracePt t="260483" x="8502650" y="3492500"/>
          <p14:tracePt t="260500" x="8318500" y="3492500"/>
          <p14:tracePt t="260517" x="8020050" y="3492500"/>
          <p14:tracePt t="260534" x="7727950" y="3505200"/>
          <p14:tracePt t="260550" x="7359650" y="3511550"/>
          <p14:tracePt t="260567" x="7010400" y="3517900"/>
          <p14:tracePt t="260584" x="6756400" y="3524250"/>
          <p14:tracePt t="260601" x="6559550" y="3524250"/>
          <p14:tracePt t="260619" x="6381750" y="3524250"/>
          <p14:tracePt t="260634" x="6191250" y="3511550"/>
          <p14:tracePt t="260637" x="6096000" y="3511550"/>
          <p14:tracePt t="260651" x="6007100" y="3505200"/>
          <p14:tracePt t="260667" x="5708650" y="3479800"/>
          <p14:tracePt t="260684" x="5556250" y="3467100"/>
          <p14:tracePt t="260700" x="5448300" y="3460750"/>
          <p14:tracePt t="260717" x="5359400" y="3454400"/>
          <p14:tracePt t="260734" x="5302250" y="3454400"/>
          <p14:tracePt t="260751" x="5213350" y="3454400"/>
          <p14:tracePt t="260767" x="5111750" y="3448050"/>
          <p14:tracePt t="260784" x="5003800" y="3429000"/>
          <p14:tracePt t="260800" x="4838700" y="3390900"/>
          <p14:tracePt t="260817" x="4673600" y="3352800"/>
          <p14:tracePt t="260834" x="4559300" y="3314700"/>
          <p14:tracePt t="260851" x="4527550" y="3295650"/>
          <p14:tracePt t="260855" x="4527550" y="3289300"/>
          <p14:tracePt t="260902" x="4514850" y="3289300"/>
          <p14:tracePt t="260918" x="4470400" y="3295650"/>
          <p14:tracePt t="260934" x="4387850" y="3295650"/>
          <p14:tracePt t="260951" x="4343400" y="3302000"/>
          <p14:tracePt t="260967" x="4318000" y="3302000"/>
          <p14:tracePt t="261000" x="4330700" y="3295650"/>
          <p14:tracePt t="261017" x="4356100" y="3282950"/>
          <p14:tracePt t="261034" x="4375150" y="3282950"/>
          <p14:tracePt t="261149" x="4375150" y="3289300"/>
          <p14:tracePt t="261165" x="4375150" y="3295650"/>
          <p14:tracePt t="261173" x="4381500" y="3314700"/>
          <p14:tracePt t="261184" x="4381500" y="3321050"/>
          <p14:tracePt t="261201" x="4387850" y="3340100"/>
          <p14:tracePt t="261218" x="4381500" y="3352800"/>
          <p14:tracePt t="261221" x="4375150" y="3352800"/>
          <p14:tracePt t="261836" x="4368800" y="3359150"/>
          <p14:tracePt t="261844" x="4362450" y="3359150"/>
          <p14:tracePt t="261852" x="4356100" y="3365500"/>
          <p14:tracePt t="261869" x="4343400" y="3371850"/>
          <p14:tracePt t="261886" x="4343400" y="3378200"/>
          <p14:tracePt t="261979" x="4349750" y="3378200"/>
          <p14:tracePt t="261987" x="4381500" y="3378200"/>
          <p14:tracePt t="262002" x="4451350" y="3378200"/>
          <p14:tracePt t="262019" x="4565650" y="3378200"/>
          <p14:tracePt t="262035" x="4673600" y="3378200"/>
          <p14:tracePt t="262052" x="4775200" y="3378200"/>
          <p14:tracePt t="262069" x="4826000" y="3378200"/>
          <p14:tracePt t="262085" x="4832350" y="3378200"/>
          <p14:tracePt t="262118" x="4838700" y="3378200"/>
          <p14:tracePt t="262293" x="4851400" y="3371850"/>
          <p14:tracePt t="262303" x="4857750" y="3371850"/>
          <p14:tracePt t="262319" x="4946650" y="3371850"/>
          <p14:tracePt t="262335" x="5060950" y="3371850"/>
          <p14:tracePt t="262352" x="5149850" y="3371850"/>
          <p14:tracePt t="262369" x="5200650" y="3371850"/>
          <p14:tracePt t="262386" x="5207000" y="3371850"/>
          <p14:tracePt t="262435" x="5213350" y="3371850"/>
          <p14:tracePt t="262452" x="5226050" y="3378200"/>
          <p14:tracePt t="262469" x="5238750" y="3384550"/>
          <p14:tracePt t="262486" x="5283200" y="3384550"/>
          <p14:tracePt t="262503" x="5327650" y="3384550"/>
          <p14:tracePt t="262519" x="5384800" y="3384550"/>
          <p14:tracePt t="262535" x="5429250" y="3384550"/>
          <p14:tracePt t="262552" x="5461000" y="3384550"/>
          <p14:tracePt t="262568" x="5486400" y="3384550"/>
          <p14:tracePt t="262585" x="5518150" y="3384550"/>
          <p14:tracePt t="262602" x="5543550" y="3384550"/>
          <p14:tracePt t="262618" x="5562600" y="3378200"/>
          <p14:tracePt t="262636" x="5588000" y="3378200"/>
          <p14:tracePt t="262652" x="5619750" y="3378200"/>
          <p14:tracePt t="262671" x="5670550" y="3378200"/>
          <p14:tracePt t="262688" x="5702300" y="3378200"/>
          <p14:tracePt t="262705" x="5727700" y="3378200"/>
          <p14:tracePt t="262719" x="5740400" y="3384550"/>
          <p14:tracePt t="262735" x="5753100" y="3384550"/>
          <p14:tracePt t="262752" x="5765800" y="3384550"/>
          <p14:tracePt t="262769" x="5778500" y="3384550"/>
          <p14:tracePt t="262785" x="5791200" y="3384550"/>
          <p14:tracePt t="262802" x="5797550" y="3384550"/>
          <p14:tracePt t="262819" x="5803900" y="3384550"/>
          <p14:tracePt t="262835" x="5810250" y="3384550"/>
          <p14:tracePt t="262856" x="5816600" y="3378200"/>
          <p14:tracePt t="262860" x="5822950" y="3371850"/>
          <p14:tracePt t="262871" x="5829300" y="3365500"/>
          <p14:tracePt t="262885" x="5848350" y="3352800"/>
          <p14:tracePt t="262902" x="5861050" y="3340100"/>
          <p14:tracePt t="262904" x="5867400" y="3333750"/>
          <p14:tracePt t="262919" x="5873750" y="3327400"/>
          <p14:tracePt t="262969" x="5873750" y="3346450"/>
          <p14:tracePt t="262985" x="5886450" y="3359150"/>
          <p14:tracePt t="263002" x="5892800" y="3365500"/>
          <p14:tracePt t="263018" x="5899150" y="3365500"/>
          <p14:tracePt t="263035" x="5905500" y="3371850"/>
          <p14:tracePt t="263052" x="5918200" y="3371850"/>
          <p14:tracePt t="263069" x="5930900" y="3371850"/>
          <p14:tracePt t="263085" x="5988050" y="3365500"/>
          <p14:tracePt t="263102" x="6026150" y="3365500"/>
          <p14:tracePt t="263119" x="6096000" y="3365500"/>
          <p14:tracePt t="263135" x="6159500" y="3365500"/>
          <p14:tracePt t="263152" x="6191250" y="3371850"/>
          <p14:tracePt t="263153" x="6210300" y="3371850"/>
          <p14:tracePt t="263168" x="6216650" y="3378200"/>
          <p14:tracePt t="263185" x="6248400" y="3378200"/>
          <p14:tracePt t="263202" x="6273800" y="3378200"/>
          <p14:tracePt t="263219" x="6318250" y="3378200"/>
          <p14:tracePt t="263236" x="6381750" y="3378200"/>
          <p14:tracePt t="263251" x="6451600" y="3365500"/>
          <p14:tracePt t="263269" x="6515100" y="3359150"/>
          <p14:tracePt t="263285" x="6565900" y="3352800"/>
          <p14:tracePt t="263302" x="6591300" y="3352800"/>
          <p14:tracePt t="263318" x="6604000" y="3352800"/>
          <p14:tracePt t="263335" x="6616700" y="3352800"/>
          <p14:tracePt t="263368" x="6623050" y="3352800"/>
          <p14:tracePt t="263402" x="6629400" y="3352800"/>
          <p14:tracePt t="263419" x="6629400" y="3359150"/>
          <p14:tracePt t="263789" x="6635750" y="3359150"/>
          <p14:tracePt t="263796" x="6642100" y="3359150"/>
          <p14:tracePt t="263804" x="6661150" y="3359150"/>
          <p14:tracePt t="263820" x="6699250" y="3365500"/>
          <p14:tracePt t="263836" x="6711950" y="3371850"/>
          <p14:tracePt t="263853" x="6718300" y="3371850"/>
          <p14:tracePt t="263870" x="6737350" y="3371850"/>
          <p14:tracePt t="263886" x="6769100" y="3390900"/>
          <p14:tracePt t="263903" x="6813550" y="3409950"/>
          <p14:tracePt t="263920" x="6858000" y="3429000"/>
          <p14:tracePt t="263937" x="6889750" y="3441700"/>
          <p14:tracePt t="263956" x="6927850" y="3448050"/>
          <p14:tracePt t="263970" x="6934200" y="3448050"/>
          <p14:tracePt t="263987" x="6953250" y="3448050"/>
          <p14:tracePt t="264003" x="6978650" y="3448050"/>
          <p14:tracePt t="264022" x="6991350" y="3448050"/>
          <p14:tracePt t="264037" x="7010400" y="3448050"/>
          <p14:tracePt t="264053" x="7023100" y="3448050"/>
          <p14:tracePt t="264070" x="7035800" y="3448050"/>
          <p14:tracePt t="264087" x="7048500" y="3448050"/>
          <p14:tracePt t="264103" x="7067550" y="3448050"/>
          <p14:tracePt t="264120" x="7080250" y="3448050"/>
          <p14:tracePt t="264136" x="7099300" y="3448050"/>
          <p14:tracePt t="264153" x="7124700" y="3448050"/>
          <p14:tracePt t="264170" x="7156450" y="3441700"/>
          <p14:tracePt t="264187" x="7188200" y="3435350"/>
          <p14:tracePt t="264204" x="7219950" y="3429000"/>
          <p14:tracePt t="264220" x="7245350" y="3429000"/>
          <p14:tracePt t="264237" x="7270750" y="3416300"/>
          <p14:tracePt t="264238" x="7289800" y="3416300"/>
          <p14:tracePt t="264253" x="7315200" y="3403600"/>
          <p14:tracePt t="264270" x="7334250" y="3397250"/>
          <p14:tracePt t="264287" x="7353300" y="3390900"/>
          <p14:tracePt t="264303" x="7372350" y="3384550"/>
          <p14:tracePt t="264320" x="7385050" y="3378200"/>
          <p14:tracePt t="264491" x="7391400" y="3378200"/>
          <p14:tracePt t="265003" x="7397750" y="3378200"/>
          <p14:tracePt t="265012" x="7410450" y="3378200"/>
          <p14:tracePt t="265021" x="7448550" y="3365500"/>
          <p14:tracePt t="265038" x="7531100" y="3352800"/>
          <p14:tracePt t="265056" x="7607300" y="3346450"/>
          <p14:tracePt t="265071" x="7721600" y="3340100"/>
          <p14:tracePt t="265088" x="7791450" y="3340100"/>
          <p14:tracePt t="265105" x="7880350" y="3340100"/>
          <p14:tracePt t="265121" x="7937500" y="3352800"/>
          <p14:tracePt t="265137" x="7994650" y="3359150"/>
          <p14:tracePt t="265154" x="8026400" y="3365500"/>
          <p14:tracePt t="265171" x="8039100" y="3365500"/>
          <p14:tracePt t="265187" x="8045450" y="3365500"/>
          <p14:tracePt t="265204" x="8058150" y="3365500"/>
          <p14:tracePt t="265223" x="8077200" y="3365500"/>
          <p14:tracePt t="265238" x="8115300" y="3365500"/>
          <p14:tracePt t="265254" x="8166100" y="3371850"/>
          <p14:tracePt t="265271" x="8197850" y="3371850"/>
          <p14:tracePt t="265288" x="8242300" y="3371850"/>
          <p14:tracePt t="265291" x="8255000" y="3371850"/>
          <p14:tracePt t="265305" x="8261350" y="3371850"/>
          <p14:tracePt t="265321" x="8274050" y="3371850"/>
          <p14:tracePt t="265338" x="8286750" y="3371850"/>
          <p14:tracePt t="265354" x="8299450" y="3371850"/>
          <p14:tracePt t="265371" x="8312150" y="3365500"/>
          <p14:tracePt t="265388" x="8324850" y="3365500"/>
          <p14:tracePt t="265404" x="8337550" y="3365500"/>
          <p14:tracePt t="265421" x="8343900" y="3365500"/>
          <p14:tracePt t="265598" x="8356600" y="3365500"/>
          <p14:tracePt t="265605" x="8382000" y="3359150"/>
          <p14:tracePt t="265622" x="8458200" y="3359150"/>
          <p14:tracePt t="265638" x="8553450" y="3365500"/>
          <p14:tracePt t="265655" x="8655050" y="3384550"/>
          <p14:tracePt t="265672" x="8731250" y="3403600"/>
          <p14:tracePt t="265687" x="8782050" y="3416300"/>
          <p14:tracePt t="265705" x="8801100" y="3416300"/>
          <p14:tracePt t="265722" x="8826500" y="3416300"/>
          <p14:tracePt t="265726" x="8851900" y="3416300"/>
          <p14:tracePt t="265739" x="8870950" y="3416300"/>
          <p14:tracePt t="265755" x="8928100" y="3409950"/>
          <p14:tracePt t="265772" x="8997950" y="3403600"/>
          <p14:tracePt t="265788" x="9048750" y="3403600"/>
          <p14:tracePt t="265805" x="9086850" y="3403600"/>
          <p14:tracePt t="265822" x="9118600" y="3403600"/>
          <p14:tracePt t="265921" x="9124950" y="3403600"/>
          <p14:tracePt t="265935" x="9131300" y="3403600"/>
          <p14:tracePt t="265955" x="9150350" y="3403600"/>
          <p14:tracePt t="265972" x="9175750" y="3403600"/>
          <p14:tracePt t="265988" x="9194800" y="3403600"/>
          <p14:tracePt t="266005" x="9226550" y="3403600"/>
          <p14:tracePt t="266022" x="9239250" y="3403600"/>
          <p14:tracePt t="266025" x="9245600" y="3403600"/>
          <p14:tracePt t="266039" x="9258300" y="3403600"/>
          <p14:tracePt t="266055" x="9290050" y="3397250"/>
          <p14:tracePt t="266072" x="9315450" y="3384550"/>
          <p14:tracePt t="266088" x="9315450" y="3378200"/>
          <p14:tracePt t="266106" x="9321800" y="3378200"/>
          <p14:tracePt t="266388" x="9321800" y="3371850"/>
          <p14:tracePt t="266404" x="9321800" y="3365500"/>
          <p14:tracePt t="266419" x="9321800" y="3359150"/>
          <p14:tracePt t="266431" x="9321800" y="3352800"/>
          <p14:tracePt t="266434" x="9321800" y="3346450"/>
          <p14:tracePt t="266442" x="9321800" y="3340100"/>
          <p14:tracePt t="266456" x="9321800" y="3333750"/>
          <p14:tracePt t="266473" x="9321800" y="3308350"/>
          <p14:tracePt t="266489" x="9321800" y="3282950"/>
          <p14:tracePt t="266506" x="9328150" y="3238500"/>
          <p14:tracePt t="266523" x="9328150" y="3225800"/>
          <p14:tracePt t="266539" x="9328150" y="3200400"/>
          <p14:tracePt t="266555" x="9334500" y="3175000"/>
          <p14:tracePt t="266572" x="9334500" y="3149600"/>
          <p14:tracePt t="266590" x="9334500" y="3143250"/>
          <p14:tracePt t="266606" x="9328150" y="3143250"/>
          <p14:tracePt t="266623" x="9315450" y="3143250"/>
          <p14:tracePt t="266639" x="9277350" y="3143250"/>
          <p14:tracePt t="266655" x="9232900" y="3155950"/>
          <p14:tracePt t="266672" x="9207500" y="3168650"/>
          <p14:tracePt t="266691" x="9182100" y="3181350"/>
          <p14:tracePt t="266705" x="9163050" y="3187700"/>
          <p14:tracePt t="266725" x="9067800" y="3206750"/>
          <p14:tracePt t="266742" x="8959850" y="3225800"/>
          <p14:tracePt t="266755" x="8832850" y="3251200"/>
          <p14:tracePt t="266773" x="8712200" y="3270250"/>
          <p14:tracePt t="266789" x="8585200" y="3302000"/>
          <p14:tracePt t="266805" x="8547100" y="3308350"/>
          <p14:tracePt t="266856" x="8540750" y="3321050"/>
          <p14:tracePt t="266875" x="8528050" y="3346450"/>
          <p14:tracePt t="266889" x="8515350" y="3365500"/>
          <p14:tracePt t="266908" x="8496300" y="3397250"/>
          <p14:tracePt t="266925" x="8477250" y="3416300"/>
          <p14:tracePt t="266939" x="8470900" y="3435350"/>
          <p14:tracePt t="266956" x="8470900" y="3448050"/>
          <p14:tracePt t="266972" x="8470900" y="3454400"/>
          <p14:tracePt t="267045" x="8470900" y="3460750"/>
          <p14:tracePt t="267059" x="8470900" y="3467100"/>
          <p14:tracePt t="267067" x="8470900" y="3473450"/>
          <p14:tracePt t="278972" x="8470900" y="3448050"/>
          <p14:tracePt t="278982" x="8470900" y="3403600"/>
          <p14:tracePt t="278989" x="8464550" y="3365500"/>
          <p14:tracePt t="279000" x="8458200" y="3346450"/>
          <p14:tracePt t="279015" x="8458200" y="3340100"/>
          <p14:tracePt t="279033" x="8458200" y="3333750"/>
          <p14:tracePt t="279165" x="8451850" y="3333750"/>
          <p14:tracePt t="279181" x="8439150" y="3333750"/>
          <p14:tracePt t="279200" x="8394700" y="3340100"/>
          <p14:tracePt t="279216" x="8362950" y="3340100"/>
          <p14:tracePt t="279268" x="8356600" y="3340100"/>
          <p14:tracePt t="279283" x="8331200" y="3314700"/>
          <p14:tracePt t="279288" x="8312150" y="3289300"/>
          <p14:tracePt t="279300" x="8286750" y="3263900"/>
          <p14:tracePt t="279317" x="8248650" y="3213100"/>
          <p14:tracePt t="279322" x="8229600" y="3194050"/>
          <p14:tracePt t="279333" x="8204200" y="3155950"/>
          <p14:tracePt t="279350" x="8140700" y="3086100"/>
          <p14:tracePt t="279366" x="8077200" y="3035300"/>
          <p14:tracePt t="279383" x="8032750" y="3003550"/>
          <p14:tracePt t="279399" x="8013700" y="2990850"/>
          <p14:tracePt t="279417" x="8001000" y="2984500"/>
          <p14:tracePt t="279434" x="7988300" y="2978150"/>
          <p14:tracePt t="279449" x="7969250" y="2971800"/>
          <p14:tracePt t="279466" x="7918450" y="2952750"/>
          <p14:tracePt t="279483" x="7854950" y="2940050"/>
          <p14:tracePt t="279500" x="7759700" y="2914650"/>
          <p14:tracePt t="279517" x="7658100" y="2876550"/>
          <p14:tracePt t="279533" x="7550150" y="2806700"/>
          <p14:tracePt t="279550" x="7473950" y="2724150"/>
          <p14:tracePt t="279566" x="7410450" y="2628900"/>
          <p14:tracePt t="279569" x="7385050" y="2590800"/>
          <p14:tracePt t="279583" x="7359650" y="2552700"/>
          <p14:tracePt t="279599" x="7302500" y="2489200"/>
          <p14:tracePt t="279616" x="7277100" y="2482850"/>
          <p14:tracePt t="279633" x="7258050" y="2482850"/>
          <p14:tracePt t="279649" x="7245350" y="2489200"/>
          <p14:tracePt t="279666" x="7232650" y="2501900"/>
          <p14:tracePt t="279683" x="7213600" y="2533650"/>
          <p14:tracePt t="279700" x="7207250" y="2559050"/>
          <p14:tracePt t="279716" x="7207250" y="2584450"/>
          <p14:tracePt t="279733" x="7207250" y="2616200"/>
          <p14:tracePt t="279750" x="7213600" y="2647950"/>
          <p14:tracePt t="279767" x="7213600" y="2692400"/>
          <p14:tracePt t="279783" x="7219950" y="2730500"/>
          <p14:tracePt t="279914" x="7226300" y="2730500"/>
          <p14:tracePt t="280864" x="7232650" y="2717800"/>
          <p14:tracePt t="280872" x="7239000" y="2705100"/>
          <p14:tracePt t="280886" x="7277100" y="2641600"/>
          <p14:tracePt t="280902" x="7308850" y="2552700"/>
          <p14:tracePt t="280920" x="7334250" y="2463800"/>
          <p14:tracePt t="280935" x="7340600" y="2387600"/>
          <p14:tracePt t="280951" x="7340600" y="2343150"/>
          <p14:tracePt t="280968" x="7334250" y="2305050"/>
          <p14:tracePt t="280984" x="7327900" y="2298700"/>
          <p14:tracePt t="281001" x="7321550" y="2292350"/>
          <p14:tracePt t="281034" x="7315200" y="2292350"/>
          <p14:tracePt t="281051" x="7308850" y="2292350"/>
          <p14:tracePt t="281068" x="7308850" y="2286000"/>
          <p14:tracePt t="281101" x="7302500" y="2286000"/>
          <p14:tracePt t="281117" x="7296150" y="2286000"/>
          <p14:tracePt t="281193" x="7296150" y="2292350"/>
          <p14:tracePt t="281201" x="7296150" y="2298700"/>
          <p14:tracePt t="281217" x="7308850" y="2324100"/>
          <p14:tracePt t="281234" x="7359650" y="2368550"/>
          <p14:tracePt t="281251" x="7448550" y="2406650"/>
          <p14:tracePt t="281268" x="7550150" y="2432050"/>
          <p14:tracePt t="281286" x="7721600" y="2457450"/>
          <p14:tracePt t="281302" x="7899400" y="2476500"/>
          <p14:tracePt t="281318" x="8128000" y="2508250"/>
          <p14:tracePt t="281335" x="8362950" y="2527300"/>
          <p14:tracePt t="281336" x="8483600" y="2533650"/>
          <p14:tracePt t="281351" x="8629650" y="2533650"/>
          <p14:tracePt t="281368" x="8674100" y="2508250"/>
          <p14:tracePt t="281384" x="8699500" y="2482850"/>
          <p14:tracePt t="281401" x="8705850" y="2457450"/>
          <p14:tracePt t="281419" x="8705850" y="2432050"/>
          <p14:tracePt t="281435" x="8712200" y="2406650"/>
          <p14:tracePt t="281451" x="8731250" y="2374900"/>
          <p14:tracePt t="281469" x="8769350" y="2324100"/>
          <p14:tracePt t="281484" x="8807450" y="2266950"/>
          <p14:tracePt t="281501" x="8832850" y="2203450"/>
          <p14:tracePt t="281518" x="8826500" y="2152650"/>
          <p14:tracePt t="281536" x="8801100" y="2101850"/>
          <p14:tracePt t="281551" x="8775700" y="2082800"/>
          <p14:tracePt t="281568" x="8737600" y="2057400"/>
          <p14:tracePt t="281587" x="8655050" y="2032000"/>
          <p14:tracePt t="281602" x="8578850" y="2012950"/>
          <p14:tracePt t="281618" x="8464550" y="1987550"/>
          <p14:tracePt t="281635" x="8343900" y="1968500"/>
          <p14:tracePt t="281651" x="8153400" y="1943100"/>
          <p14:tracePt t="281668" x="7981950" y="1917700"/>
          <p14:tracePt t="281685" x="7804150" y="1898650"/>
          <p14:tracePt t="281701" x="7632700" y="1885950"/>
          <p14:tracePt t="281718" x="7518400" y="1879600"/>
          <p14:tracePt t="281734" x="7416800" y="1873250"/>
          <p14:tracePt t="281751" x="7277100" y="1873250"/>
          <p14:tracePt t="281768" x="7092950" y="1866900"/>
          <p14:tracePt t="281785" x="6915150" y="1860550"/>
          <p14:tracePt t="281801" x="6718300" y="1854200"/>
          <p14:tracePt t="281819" x="6578600" y="1854200"/>
          <p14:tracePt t="281821" x="6515100" y="1854200"/>
          <p14:tracePt t="281836" x="6445250" y="1854200"/>
          <p14:tracePt t="281852" x="6388100" y="1866900"/>
          <p14:tracePt t="281870" x="6362700" y="1885950"/>
          <p14:tracePt t="281885" x="6356350" y="1917700"/>
          <p14:tracePt t="281902" x="6356350" y="1962150"/>
          <p14:tracePt t="281918" x="6388100" y="2032000"/>
          <p14:tracePt t="281935" x="6445250" y="2108200"/>
          <p14:tracePt t="281951" x="6534150" y="2197100"/>
          <p14:tracePt t="281968" x="6610350" y="2266950"/>
          <p14:tracePt t="281985" x="6711950" y="2336800"/>
          <p14:tracePt t="282001" x="6864350" y="2406650"/>
          <p14:tracePt t="282018" x="7004050" y="2438400"/>
          <p14:tracePt t="282021" x="7162800" y="2457450"/>
          <p14:tracePt t="282037" x="7270750" y="2470150"/>
          <p14:tracePt t="282051" x="7562850" y="2482850"/>
          <p14:tracePt t="282068" x="7804150" y="2489200"/>
          <p14:tracePt t="282086" x="8185150" y="2470150"/>
          <p14:tracePt t="282102" x="8401050" y="2438400"/>
          <p14:tracePt t="282119" x="8597900" y="2406650"/>
          <p14:tracePt t="282135" x="8826500" y="2381250"/>
          <p14:tracePt t="282153" x="8997950" y="2355850"/>
          <p14:tracePt t="282168" x="9194800" y="2330450"/>
          <p14:tracePt t="282185" x="9283700" y="2305050"/>
          <p14:tracePt t="282202" x="9296400" y="2286000"/>
          <p14:tracePt t="282218" x="9296400" y="2254250"/>
          <p14:tracePt t="282235" x="9290050" y="2222500"/>
          <p14:tracePt t="282252" x="9271000" y="2178050"/>
          <p14:tracePt t="282269" x="9251950" y="2146300"/>
          <p14:tracePt t="282285" x="9201150" y="2089150"/>
          <p14:tracePt t="282303" x="9188450" y="2082800"/>
          <p14:tracePt t="282319" x="9137650" y="2051050"/>
          <p14:tracePt t="282324" x="9112250" y="2044700"/>
          <p14:tracePt t="282336" x="9042400" y="2025650"/>
          <p14:tracePt t="282353" x="8851900" y="1974850"/>
          <p14:tracePt t="282371" x="8636000" y="1936750"/>
          <p14:tracePt t="282386" x="8451850" y="1905000"/>
          <p14:tracePt t="282404" x="8261350" y="1879600"/>
          <p14:tracePt t="282419" x="8070850" y="1873250"/>
          <p14:tracePt t="282435" x="7880350" y="1879600"/>
          <p14:tracePt t="282452" x="7613650" y="1905000"/>
          <p14:tracePt t="282468" x="7353300" y="1943100"/>
          <p14:tracePt t="282486" x="7086600" y="1974850"/>
          <p14:tracePt t="282503" x="6858000" y="2000250"/>
          <p14:tracePt t="282519" x="6731000" y="2012950"/>
          <p14:tracePt t="282521" x="6667500" y="2025650"/>
          <p14:tracePt t="282535" x="6604000" y="2044700"/>
          <p14:tracePt t="282552" x="6572250" y="2076450"/>
          <p14:tracePt t="282568" x="6534150" y="2114550"/>
          <p14:tracePt t="282585" x="6527800" y="2127250"/>
          <p14:tracePt t="282587" x="6527800" y="2146300"/>
          <p14:tracePt t="282604" x="6546850" y="2178050"/>
          <p14:tracePt t="282619" x="6591300" y="2203450"/>
          <p14:tracePt t="282636" x="6661150" y="2254250"/>
          <p14:tracePt t="282652" x="6794500" y="2317750"/>
          <p14:tracePt t="282670" x="6959600" y="2387600"/>
          <p14:tracePt t="282688" x="7112000" y="2438400"/>
          <p14:tracePt t="282690" x="7188200" y="2457450"/>
          <p14:tracePt t="282702" x="7251700" y="2476500"/>
          <p14:tracePt t="282719" x="7359650" y="2501900"/>
          <p14:tracePt t="282738" x="7429500" y="2520950"/>
          <p14:tracePt t="282769" x="7448550" y="2520950"/>
          <p14:tracePt t="282786" x="7493000" y="2520950"/>
          <p14:tracePt t="282804" x="7620000" y="2520950"/>
          <p14:tracePt t="282806" x="7715250" y="2520950"/>
          <p14:tracePt t="282822" x="7962900" y="2520950"/>
          <p14:tracePt t="282835" x="8058150" y="2520950"/>
          <p14:tracePt t="282852" x="8280400" y="2527300"/>
          <p14:tracePt t="282869" x="8439150" y="2514600"/>
          <p14:tracePt t="282886" x="8540750" y="2476500"/>
          <p14:tracePt t="282902" x="8578850" y="2419350"/>
          <p14:tracePt t="282905" x="8585200" y="2400300"/>
          <p14:tracePt t="282919" x="8591550" y="2355850"/>
          <p14:tracePt t="282936" x="8572500" y="2343150"/>
          <p14:tracePt t="282953" x="8483600" y="2343150"/>
          <p14:tracePt t="282971" x="8255000" y="2381250"/>
          <p14:tracePt t="282985" x="7899400" y="2425700"/>
          <p14:tracePt t="283003" x="7410450" y="2463800"/>
          <p14:tracePt t="283019" x="6883400" y="2476500"/>
          <p14:tracePt t="283036" x="6438900" y="2457450"/>
          <p14:tracePt t="283052" x="5969000" y="2406650"/>
          <p14:tracePt t="283069" x="5619750" y="2362200"/>
          <p14:tracePt t="283088" x="5283200" y="2336800"/>
          <p14:tracePt t="283103" x="5219700" y="2336800"/>
          <p14:tracePt t="283120" x="5137150" y="2374900"/>
          <p14:tracePt t="283136" x="5130800" y="2387600"/>
          <p14:tracePt t="283138" x="5124450" y="2413000"/>
          <p14:tracePt t="283153" x="5124450" y="2425700"/>
          <p14:tracePt t="283156" x="5124450" y="2444750"/>
          <p14:tracePt t="283169" x="5130800" y="2463800"/>
          <p14:tracePt t="283186" x="5137150" y="2470150"/>
          <p14:tracePt t="283202" x="5149850" y="2470150"/>
          <p14:tracePt t="283253" x="5143500" y="2451100"/>
          <p14:tracePt t="283270" x="5060950" y="2432050"/>
          <p14:tracePt t="283286" x="4978400" y="2432050"/>
          <p14:tracePt t="283302" x="4946650" y="2432050"/>
          <p14:tracePt t="283319" x="4921250" y="2432050"/>
          <p14:tracePt t="283336" x="4895850" y="2444750"/>
          <p14:tracePt t="283352" x="4851400" y="2495550"/>
          <p14:tracePt t="283370" x="4787900" y="2597150"/>
          <p14:tracePt t="283387" x="4743450" y="2667000"/>
          <p14:tracePt t="283403" x="4711700" y="2730500"/>
          <p14:tracePt t="283419" x="4711700" y="2781300"/>
          <p14:tracePt t="283436" x="4787900" y="2844800"/>
          <p14:tracePt t="283453" x="4933950" y="2870200"/>
          <p14:tracePt t="283472" x="5175250" y="2863850"/>
          <p14:tracePt t="283486" x="5461000" y="2787650"/>
          <p14:tracePt t="283503" x="5632450" y="2692400"/>
          <p14:tracePt t="283520" x="5715000" y="2482850"/>
          <p14:tracePt t="283538" x="5715000" y="2393950"/>
          <p14:tracePt t="283553" x="5683250" y="2349500"/>
          <p14:tracePt t="283571" x="5651500" y="2336800"/>
          <p14:tracePt t="283586" x="5632450" y="2343150"/>
          <p14:tracePt t="283603" x="5613400" y="2381250"/>
          <p14:tracePt t="283620" x="5594350" y="2438400"/>
          <p14:tracePt t="283636" x="5607050" y="2489200"/>
          <p14:tracePt t="283653" x="5708650" y="2540000"/>
          <p14:tracePt t="283670" x="5943600" y="2565400"/>
          <p14:tracePt t="283686" x="6330950" y="2590800"/>
          <p14:tracePt t="283703" x="6750050" y="2609850"/>
          <p14:tracePt t="283721" x="7562850" y="2660650"/>
          <p14:tracePt t="283737" x="7867650" y="2679700"/>
          <p14:tracePt t="283754" x="8648700" y="2717800"/>
          <p14:tracePt t="283770" x="9156700" y="2749550"/>
          <p14:tracePt t="283788" x="9537700" y="2781300"/>
          <p14:tracePt t="283805" x="9867900" y="2819400"/>
          <p14:tracePt t="283820" x="10102850" y="2857500"/>
          <p14:tracePt t="283836" x="10274300" y="2889250"/>
          <p14:tracePt t="283853" x="10369550" y="2921000"/>
          <p14:tracePt t="283870" x="10401300" y="2927350"/>
          <p14:tracePt t="283886" x="10407650" y="2933700"/>
          <p14:tracePt t="283947" x="10414000" y="2927350"/>
          <p14:tracePt t="283961" x="10420350" y="2921000"/>
          <p14:tracePt t="283970" x="10426700" y="2921000"/>
          <p14:tracePt t="283986" x="10439400" y="2908300"/>
          <p14:tracePt t="284003" x="10464800" y="2889250"/>
          <p14:tracePt t="284020" x="10477500" y="2870200"/>
          <p14:tracePt t="284036" x="10477500" y="2851150"/>
          <p14:tracePt t="284053" x="10471150" y="2832100"/>
          <p14:tracePt t="284070" x="10439400" y="2800350"/>
          <p14:tracePt t="284087" x="10375900" y="2774950"/>
          <p14:tracePt t="284103" x="10223500" y="2730500"/>
          <p14:tracePt t="284120" x="10109200" y="2711450"/>
          <p14:tracePt t="284137" x="9931400" y="2679700"/>
          <p14:tracePt t="284155" x="9772650" y="2660650"/>
          <p14:tracePt t="284170" x="9601200" y="2641600"/>
          <p14:tracePt t="284187" x="9404350" y="2641600"/>
          <p14:tracePt t="284204" x="9194800" y="2647950"/>
          <p14:tracePt t="284222" x="9042400" y="2667000"/>
          <p14:tracePt t="284237" x="8890000" y="2705100"/>
          <p14:tracePt t="284253" x="8807450" y="2749550"/>
          <p14:tracePt t="284270" x="8743950" y="2800350"/>
          <p14:tracePt t="284287" x="8724900" y="2851150"/>
          <p14:tracePt t="284304" x="8724900" y="2914650"/>
          <p14:tracePt t="284320" x="8750300" y="2990850"/>
          <p14:tracePt t="284341" x="8877300" y="3143250"/>
          <p14:tracePt t="284354" x="9055100" y="3244850"/>
          <p14:tracePt t="284370" x="9258300" y="3282950"/>
          <p14:tracePt t="284387" x="9486900" y="3282950"/>
          <p14:tracePt t="284404" x="9715500" y="3225800"/>
          <p14:tracePt t="284421" x="9925050" y="3130550"/>
          <p14:tracePt t="284437" x="10045700" y="3035300"/>
          <p14:tracePt t="284453" x="10115550" y="2946400"/>
          <p14:tracePt t="284470" x="10140950" y="2882900"/>
          <p14:tracePt t="284487" x="10140950" y="2844800"/>
          <p14:tracePt t="284504" x="10121900" y="2825750"/>
          <p14:tracePt t="284521" x="10020300" y="2774950"/>
          <p14:tracePt t="284537" x="9785350" y="2711450"/>
          <p14:tracePt t="284554" x="9423400" y="2641600"/>
          <p14:tracePt t="284571" x="8959850" y="2546350"/>
          <p14:tracePt t="284573" x="8743950" y="2501900"/>
          <p14:tracePt t="284588" x="8261350" y="2393950"/>
          <p14:tracePt t="284605" x="7912100" y="2305050"/>
          <p14:tracePt t="284620" x="7670800" y="2247900"/>
          <p14:tracePt t="284639" x="7543800" y="2209800"/>
          <p14:tracePt t="284654" x="7493000" y="2203450"/>
          <p14:tracePt t="284687" x="7480300" y="2216150"/>
          <p14:tracePt t="284704" x="7461250" y="2260600"/>
          <p14:tracePt t="284720" x="7448550" y="2298700"/>
          <p14:tracePt t="284737" x="7448550" y="2324100"/>
          <p14:tracePt t="286655" x="7442200" y="2317750"/>
          <p14:tracePt t="286662" x="7429500" y="2305050"/>
          <p14:tracePt t="286672" x="7416800" y="2298700"/>
          <p14:tracePt t="286689" x="7397750" y="2292350"/>
          <p14:tracePt t="286708" x="7378700" y="2279650"/>
          <p14:tracePt t="287278" x="7372350" y="2279650"/>
          <p14:tracePt t="287287" x="7366000" y="2279650"/>
          <p14:tracePt t="287295" x="7346950" y="2286000"/>
          <p14:tracePt t="287307" x="7327900" y="2292350"/>
          <p14:tracePt t="287323" x="7251700" y="2298700"/>
          <p14:tracePt t="287339" x="7219950" y="2298700"/>
          <p14:tracePt t="287356" x="7156450" y="2305050"/>
          <p14:tracePt t="287372" x="7131050" y="2305050"/>
          <p14:tracePt t="287390" x="7112000" y="2305050"/>
          <p14:tracePt t="287407" x="7092950" y="2305050"/>
          <p14:tracePt t="287423" x="7054850" y="2286000"/>
          <p14:tracePt t="287440" x="7004050" y="2266950"/>
          <p14:tracePt t="287456" x="6959600" y="2254250"/>
          <p14:tracePt t="287472" x="6896100" y="2241550"/>
          <p14:tracePt t="287489" x="6851650" y="2228850"/>
          <p14:tracePt t="287506" x="6819900" y="2216150"/>
          <p14:tracePt t="287540" x="6813550" y="2209800"/>
          <p14:tracePt t="287556" x="6794500" y="2197100"/>
          <p14:tracePt t="287573" x="6769100" y="2184400"/>
          <p14:tracePt t="287589" x="6737350" y="2171700"/>
          <p14:tracePt t="287606" x="6718300" y="2159000"/>
          <p14:tracePt t="287623" x="6705600" y="2159000"/>
          <p14:tracePt t="287640" x="6699250" y="2152650"/>
          <p14:tracePt t="287657" x="6686550" y="2159000"/>
          <p14:tracePt t="287674" x="6654800" y="2203450"/>
          <p14:tracePt t="287690" x="6623050" y="2254250"/>
          <p14:tracePt t="287707" x="6584950" y="2305050"/>
          <p14:tracePt t="287723" x="6546850" y="2362200"/>
          <p14:tracePt t="287742" x="6521450" y="2413000"/>
          <p14:tracePt t="287758" x="6508750" y="2457450"/>
          <p14:tracePt t="287773" x="6502400" y="2501900"/>
          <p14:tracePt t="287790" x="6502400" y="2533650"/>
          <p14:tracePt t="287806" x="6508750" y="2565400"/>
          <p14:tracePt t="287823" x="6515100" y="2578100"/>
          <p14:tracePt t="287840" x="6521450" y="2590800"/>
          <p14:tracePt t="287856" x="6527800" y="2603500"/>
          <p14:tracePt t="287873" x="6553200" y="2616200"/>
          <p14:tracePt t="287891" x="6648450" y="2635250"/>
          <p14:tracePt t="287907" x="6699250" y="2635250"/>
          <p14:tracePt t="287924" x="6883400" y="2603500"/>
          <p14:tracePt t="287942" x="7042150" y="2552700"/>
          <p14:tracePt t="287956" x="7175500" y="2514600"/>
          <p14:tracePt t="287973" x="7353300" y="2457450"/>
          <p14:tracePt t="287990" x="7467600" y="2419350"/>
          <p14:tracePt t="288006" x="7575550" y="2368550"/>
          <p14:tracePt t="288024" x="7613650" y="2349500"/>
          <p14:tracePt t="288040" x="7639050" y="2330450"/>
          <p14:tracePt t="288056" x="7664450" y="2317750"/>
          <p14:tracePt t="288073" x="7677150" y="2305050"/>
          <p14:tracePt t="288090" x="7696200" y="2286000"/>
          <p14:tracePt t="288107" x="7721600" y="2254250"/>
          <p14:tracePt t="288124" x="7740650" y="2209800"/>
          <p14:tracePt t="288140" x="7747000" y="2152650"/>
          <p14:tracePt t="288142" x="7747000" y="2114550"/>
          <p14:tracePt t="288157" x="7747000" y="2101850"/>
          <p14:tracePt t="288173" x="7727950" y="2012950"/>
          <p14:tracePt t="288190" x="7715250" y="1981200"/>
          <p14:tracePt t="288206" x="7702550" y="1968500"/>
          <p14:tracePt t="288223" x="7683500" y="1962150"/>
          <p14:tracePt t="288240" x="7645400" y="1962150"/>
          <p14:tracePt t="288257" x="7588250" y="1962150"/>
          <p14:tracePt t="288273" x="7531100" y="1962150"/>
          <p14:tracePt t="288291" x="7493000" y="1962150"/>
          <p14:tracePt t="288307" x="7442200" y="1968500"/>
          <p14:tracePt t="288323" x="7391400" y="1968500"/>
          <p14:tracePt t="288341" x="7353300" y="1974850"/>
          <p14:tracePt t="288358" x="7239000" y="2000250"/>
          <p14:tracePt t="288373" x="7124700" y="2019300"/>
          <p14:tracePt t="288376" x="7067550" y="2032000"/>
          <p14:tracePt t="288390" x="7010400" y="2038350"/>
          <p14:tracePt t="288393" x="6959600" y="2051050"/>
          <p14:tracePt t="288407" x="6940550" y="2057400"/>
          <p14:tracePt t="288424" x="6832600" y="2070100"/>
          <p14:tracePt t="288441" x="6813550" y="2070100"/>
          <p14:tracePt t="288459" x="6800850" y="2070100"/>
          <p14:tracePt t="288481" x="6794500" y="2070100"/>
          <p14:tracePt t="288493" x="6788150" y="2076450"/>
          <p14:tracePt t="288507" x="6762750" y="2089150"/>
          <p14:tracePt t="288524" x="6731000" y="2114550"/>
          <p14:tracePt t="288540" x="6699250" y="2139950"/>
          <p14:tracePt t="288557" x="6686550" y="2171700"/>
          <p14:tracePt t="288575" x="6686550" y="2197100"/>
          <p14:tracePt t="288593" x="6762750" y="2273300"/>
          <p14:tracePt t="288607" x="6794500" y="2298700"/>
          <p14:tracePt t="288624" x="6902450" y="2368550"/>
          <p14:tracePt t="288641" x="7010400" y="2432050"/>
          <p14:tracePt t="288657" x="7105650" y="2482850"/>
          <p14:tracePt t="288660" x="7162800" y="2508250"/>
          <p14:tracePt t="288674" x="7270750" y="2546350"/>
          <p14:tracePt t="288691" x="7353300" y="2559050"/>
          <p14:tracePt t="288707" x="7473950" y="2565400"/>
          <p14:tracePt t="288724" x="7575550" y="2546350"/>
          <p14:tracePt t="288741" x="7664450" y="2520950"/>
          <p14:tracePt t="288757" x="7740650" y="2489200"/>
          <p14:tracePt t="288774" x="7791450" y="2470150"/>
          <p14:tracePt t="288791" x="7816850" y="2457450"/>
          <p14:tracePt t="288807" x="7835900" y="2444750"/>
          <p14:tracePt t="289044" x="7829550" y="2444750"/>
          <p14:tracePt t="289051" x="7823200" y="2444750"/>
          <p14:tracePt t="289058" x="7804150" y="2444750"/>
          <p14:tracePt t="289075" x="7791450" y="2451100"/>
          <p14:tracePt t="289080" x="7772400" y="2451100"/>
          <p14:tracePt t="289091" x="7766050" y="2457450"/>
          <p14:tracePt t="289108" x="7747000" y="2463800"/>
          <p14:tracePt t="289112" x="7740650" y="2463800"/>
          <p14:tracePt t="289125" x="7727950" y="2463800"/>
          <p14:tracePt t="289142" x="7721600" y="2470150"/>
          <p14:tracePt t="289158" x="7715250" y="2470150"/>
          <p14:tracePt t="289267" x="7708900" y="2470150"/>
          <p14:tracePt t="289283" x="7702550" y="2470150"/>
          <p14:tracePt t="289292" x="7696200" y="2470150"/>
          <p14:tracePt t="289308" x="7677150" y="2476500"/>
          <p14:tracePt t="289324" x="7664450" y="2476500"/>
          <p14:tracePt t="289343" x="7645400" y="2482850"/>
          <p14:tracePt t="289347" x="7639050" y="2489200"/>
          <p14:tracePt t="289358" x="7632700" y="2489200"/>
          <p14:tracePt t="289362" x="7626350" y="2489200"/>
          <p14:tracePt t="289375" x="7620000" y="2489200"/>
          <p14:tracePt t="289683" x="7620000" y="2482850"/>
          <p14:tracePt t="289692" x="7613650" y="2482850"/>
          <p14:tracePt t="289709" x="7613650" y="2476500"/>
          <p14:tracePt t="289725" x="7607300" y="2470150"/>
          <p14:tracePt t="289959" x="7600950" y="2470150"/>
          <p14:tracePt t="289966" x="7594600" y="2463800"/>
          <p14:tracePt t="289975" x="7581900" y="2463800"/>
          <p14:tracePt t="289993" x="7562850" y="2457450"/>
          <p14:tracePt t="290009" x="7550150" y="2444750"/>
          <p14:tracePt t="290025" x="7543800" y="2432050"/>
          <p14:tracePt t="290042" x="7531100" y="2406650"/>
          <p14:tracePt t="290059" x="7524750" y="2393950"/>
          <p14:tracePt t="290076" x="7512050" y="2374900"/>
          <p14:tracePt t="290109" x="7499350" y="2362200"/>
          <p14:tracePt t="290125" x="7486650" y="2362200"/>
          <p14:tracePt t="290141" x="7473950" y="2362200"/>
          <p14:tracePt t="290158" x="7454900" y="2362200"/>
          <p14:tracePt t="290175" x="7423150" y="2355850"/>
          <p14:tracePt t="290192" x="7391400" y="2355850"/>
          <p14:tracePt t="290208" x="7366000" y="2355850"/>
          <p14:tracePt t="290225" x="7327900" y="2349500"/>
          <p14:tracePt t="290242" x="7289800" y="2349500"/>
          <p14:tracePt t="290258" x="7226300" y="2349500"/>
          <p14:tracePt t="290277" x="7175500" y="2349500"/>
          <p14:tracePt t="290279" x="7162800" y="2349500"/>
          <p14:tracePt t="290292" x="7131050" y="2349500"/>
          <p14:tracePt t="290309" x="7092950" y="2349500"/>
          <p14:tracePt t="290326" x="7054850" y="2349500"/>
          <p14:tracePt t="290327" x="7035800" y="2355850"/>
          <p14:tracePt t="290342" x="7010400" y="2362200"/>
          <p14:tracePt t="290359" x="6997700" y="2368550"/>
          <p14:tracePt t="290538" x="7004050" y="2374900"/>
          <p14:tracePt t="290547" x="7029450" y="2393950"/>
          <p14:tracePt t="290559" x="7073900" y="2413000"/>
          <p14:tracePt t="290578" x="7232650" y="2476500"/>
          <p14:tracePt t="290593" x="7308850" y="2514600"/>
          <p14:tracePt t="290609" x="7372350" y="2533650"/>
          <p14:tracePt t="290626" x="7480300" y="2552700"/>
          <p14:tracePt t="290642" x="7658100" y="2571750"/>
          <p14:tracePt t="290659" x="7880350" y="2584450"/>
          <p14:tracePt t="290677" x="8121650" y="2584450"/>
          <p14:tracePt t="290692" x="8267700" y="2584450"/>
          <p14:tracePt t="290696" x="8337550" y="2578100"/>
          <p14:tracePt t="290709" x="8362950" y="2565400"/>
          <p14:tracePt t="290725" x="8382000" y="2552700"/>
          <p14:tracePt t="290742" x="8382000" y="2546350"/>
          <p14:tracePt t="290759" x="8388350" y="2540000"/>
          <p14:tracePt t="290762" x="8388350" y="2533650"/>
          <p14:tracePt t="290775" x="8388350" y="2520950"/>
          <p14:tracePt t="290797" x="8382000" y="2501900"/>
          <p14:tracePt t="290809" x="8382000" y="2489200"/>
          <p14:tracePt t="290827" x="8375650" y="2457450"/>
          <p14:tracePt t="290845" x="8369300" y="2432050"/>
          <p14:tracePt t="290858" x="8362950" y="2413000"/>
          <p14:tracePt t="290876" x="8350250" y="2400300"/>
          <p14:tracePt t="290892" x="8337550" y="2387600"/>
          <p14:tracePt t="290909" x="8324850" y="2381250"/>
          <p14:tracePt t="290926" x="8305800" y="2374900"/>
          <p14:tracePt t="290943" x="8248650" y="2355850"/>
          <p14:tracePt t="290959" x="8210550" y="2355850"/>
          <p14:tracePt t="290976" x="8191500" y="2355850"/>
          <p14:tracePt t="291046" x="8185150" y="2355850"/>
          <p14:tracePt t="291053" x="8178800" y="2355850"/>
          <p14:tracePt t="291061" x="8166100" y="2355850"/>
          <p14:tracePt t="291078" x="8134350" y="2355850"/>
          <p14:tracePt t="291092" x="8096250" y="2349500"/>
          <p14:tracePt t="291109" x="8070850" y="2349500"/>
          <p14:tracePt t="291127" x="8064500" y="2349500"/>
          <p14:tracePt t="291143" x="8058150" y="2349500"/>
          <p14:tracePt t="291484" x="8051800" y="2349500"/>
          <p14:tracePt t="291494" x="8045450" y="2355850"/>
          <p14:tracePt t="291511" x="8039100" y="2362200"/>
          <p14:tracePt t="291601" x="8032750" y="2362200"/>
          <p14:tracePt t="291607" x="8032750" y="2368550"/>
          <p14:tracePt t="291629" x="8026400" y="2374900"/>
          <p14:tracePt t="292186" x="8013700" y="2374900"/>
          <p14:tracePt t="292195" x="8001000" y="2374900"/>
          <p14:tracePt t="292210" x="7943850" y="2393950"/>
          <p14:tracePt t="292228" x="7893050" y="2406650"/>
          <p14:tracePt t="292244" x="7861300" y="2413000"/>
          <p14:tracePt t="292260" x="7842250" y="2419350"/>
          <p14:tracePt t="292278" x="7816850" y="2419350"/>
          <p14:tracePt t="292293" x="7778750" y="2419350"/>
          <p14:tracePt t="292310" x="7727950" y="2425700"/>
          <p14:tracePt t="292327" x="7664450" y="2425700"/>
          <p14:tracePt t="292343" x="7575550" y="2438400"/>
          <p14:tracePt t="292361" x="7499350" y="2451100"/>
          <p14:tracePt t="292379" x="7435850" y="2457450"/>
          <p14:tracePt t="292393" x="7372350" y="2470150"/>
          <p14:tracePt t="292411" x="7321550" y="2476500"/>
          <p14:tracePt t="292427" x="7289800" y="2482850"/>
          <p14:tracePt t="292444" x="7270750" y="2482850"/>
          <p14:tracePt t="295100" x="7283450" y="2482850"/>
          <p14:tracePt t="295108" x="7302500" y="2489200"/>
          <p14:tracePt t="295114" x="7353300" y="2495550"/>
          <p14:tracePt t="295129" x="7448550" y="2514600"/>
          <p14:tracePt t="295146" x="7537450" y="2540000"/>
          <p14:tracePt t="295164" x="7620000" y="2565400"/>
          <p14:tracePt t="295179" x="7683500" y="2578100"/>
          <p14:tracePt t="295196" x="7747000" y="2590800"/>
          <p14:tracePt t="295213" x="7778750" y="2597150"/>
          <p14:tracePt t="295229" x="7797800" y="2597150"/>
          <p14:tracePt t="295246" x="7804150" y="2597150"/>
          <p14:tracePt t="295263" x="7810500" y="2597150"/>
          <p14:tracePt t="295279" x="7816850" y="2597150"/>
          <p14:tracePt t="295330" x="7848600" y="2597150"/>
          <p14:tracePt t="295347" x="7893050" y="2603500"/>
          <p14:tracePt t="295363" x="7975600" y="2616200"/>
          <p14:tracePt t="295380" x="8051800" y="2622550"/>
          <p14:tracePt t="295397" x="8102600" y="2622550"/>
          <p14:tracePt t="295413" x="8159750" y="2603500"/>
          <p14:tracePt t="295430" x="8242300" y="2559050"/>
          <p14:tracePt t="295446" x="8305800" y="2508250"/>
          <p14:tracePt t="295463" x="8356600" y="2444750"/>
          <p14:tracePt t="295480" x="8394700" y="2387600"/>
          <p14:tracePt t="295496" x="8413750" y="2343150"/>
          <p14:tracePt t="295515" x="8420100" y="2311400"/>
          <p14:tracePt t="295530" x="8420100" y="2286000"/>
          <p14:tracePt t="295549" x="8407400" y="2260600"/>
          <p14:tracePt t="295563" x="8394700" y="2247900"/>
          <p14:tracePt t="295580" x="8362950" y="2222500"/>
          <p14:tracePt t="295597" x="8343900" y="2209800"/>
          <p14:tracePt t="295613" x="8312150" y="2190750"/>
          <p14:tracePt t="295630" x="8286750" y="2178050"/>
          <p14:tracePt t="295646" x="8242300" y="2159000"/>
          <p14:tracePt t="295663" x="8210550" y="2152650"/>
          <p14:tracePt t="295679" x="8166100" y="2133600"/>
          <p14:tracePt t="295696" x="8140700" y="2127250"/>
          <p14:tracePt t="295713" x="8108950" y="2114550"/>
          <p14:tracePt t="295730" x="8083550" y="2108200"/>
          <p14:tracePt t="295746" x="8064500" y="2101850"/>
          <p14:tracePt t="295763" x="8032750" y="2089150"/>
          <p14:tracePt t="295780" x="8020050" y="2082800"/>
          <p14:tracePt t="295797" x="8001000" y="2076450"/>
          <p14:tracePt t="295799" x="7988300" y="2076450"/>
          <p14:tracePt t="295815" x="7962900" y="2070100"/>
          <p14:tracePt t="295830" x="7905750" y="2063750"/>
          <p14:tracePt t="295847" x="7867650" y="2057400"/>
          <p14:tracePt t="295863" x="7823200" y="2044700"/>
          <p14:tracePt t="295880" x="7759700" y="2025650"/>
          <p14:tracePt t="295896" x="7683500" y="2006600"/>
          <p14:tracePt t="295913" x="7620000" y="1993900"/>
          <p14:tracePt t="295930" x="7543800" y="1974850"/>
          <p14:tracePt t="295947" x="7499350" y="1968500"/>
          <p14:tracePt t="295963" x="7473950" y="1962150"/>
          <p14:tracePt t="295980" x="7454900" y="1955800"/>
          <p14:tracePt t="295997" x="7435850" y="1955800"/>
          <p14:tracePt t="296013" x="7397750" y="1949450"/>
          <p14:tracePt t="296031" x="7378700" y="1949450"/>
          <p14:tracePt t="296047" x="7353300" y="1955800"/>
          <p14:tracePt t="296049" x="7321550" y="1962150"/>
          <p14:tracePt t="296063" x="7283450" y="1968500"/>
          <p14:tracePt t="296080" x="7258050" y="1974850"/>
          <p14:tracePt t="296097" x="7232650" y="1974850"/>
          <p14:tracePt t="296115" x="7219950" y="1974850"/>
          <p14:tracePt t="296130" x="7207250" y="1974850"/>
          <p14:tracePt t="296147" x="7200900" y="1974850"/>
          <p14:tracePt t="296163" x="7194550" y="1974850"/>
          <p14:tracePt t="296180" x="7181850" y="1974850"/>
          <p14:tracePt t="296197" x="7169150" y="1981200"/>
          <p14:tracePt t="296213" x="7156450" y="1981200"/>
          <p14:tracePt t="296454" x="7156450" y="1974850"/>
          <p14:tracePt t="296462" x="7150100" y="1968500"/>
          <p14:tracePt t="296470" x="7150100" y="1962150"/>
          <p14:tracePt t="296482" x="7143750" y="1955800"/>
          <p14:tracePt t="296498" x="7143750" y="1949450"/>
          <p14:tracePt t="296545" x="7143750" y="1943100"/>
          <p14:tracePt t="296605" x="7143750" y="1936750"/>
          <p14:tracePt t="296622" x="7137400" y="1936750"/>
          <p14:tracePt t="296653" x="7131050" y="1936750"/>
          <p14:tracePt t="296661" x="7131050" y="1943100"/>
          <p14:tracePt t="296680" x="7124700" y="1949450"/>
          <p14:tracePt t="296698" x="7118350" y="1962150"/>
          <p14:tracePt t="296700" x="7112000" y="1968500"/>
          <p14:tracePt t="296714" x="7112000" y="1974850"/>
          <p14:tracePt t="296732" x="7092950" y="1993900"/>
          <p14:tracePt t="296747" x="7092950" y="2006600"/>
          <p14:tracePt t="296766" x="7086600" y="2044700"/>
          <p14:tracePt t="296780" x="7086600" y="2082800"/>
          <p14:tracePt t="296797" x="7105650" y="2120900"/>
          <p14:tracePt t="296814" x="7124700" y="2152650"/>
          <p14:tracePt t="296832" x="7143750" y="2171700"/>
          <p14:tracePt t="296847" x="7156450" y="2190750"/>
          <p14:tracePt t="296864" x="7169150" y="2197100"/>
          <p14:tracePt t="296880" x="7169150" y="2203450"/>
          <p14:tracePt t="296897" x="7194550" y="2216150"/>
          <p14:tracePt t="296914" x="7264400" y="2260600"/>
          <p14:tracePt t="296931" x="7378700" y="2324100"/>
          <p14:tracePt t="296947" x="7486650" y="2381250"/>
          <p14:tracePt t="296964" x="7556500" y="2419350"/>
          <p14:tracePt t="296981" x="7581900" y="2438400"/>
          <p14:tracePt t="296997" x="7588250" y="2438400"/>
          <p14:tracePt t="297015" x="7600950" y="2438400"/>
          <p14:tracePt t="297031" x="7613650" y="2432050"/>
          <p14:tracePt t="297047" x="7626350" y="2413000"/>
          <p14:tracePt t="297064" x="7639050" y="2400300"/>
          <p14:tracePt t="297097" x="7645400" y="2400300"/>
          <p14:tracePt t="297114" x="7651750" y="2400300"/>
          <p14:tracePt t="297132" x="7658100" y="2393950"/>
          <p14:tracePt t="297150" x="7664450" y="2387600"/>
          <p14:tracePt t="297181" x="7664450" y="2381250"/>
          <p14:tracePt t="297198" x="7670800" y="2381250"/>
          <p14:tracePt t="297214" x="7670800" y="2374900"/>
          <p14:tracePt t="297263" x="7670800" y="2368550"/>
          <p14:tracePt t="297277" x="7664450" y="2362200"/>
          <p14:tracePt t="297298" x="7651750" y="2349500"/>
          <p14:tracePt t="297315" x="7639050" y="2336800"/>
          <p14:tracePt t="297331" x="7626350" y="2330450"/>
          <p14:tracePt t="297382" x="7613650" y="2330450"/>
          <p14:tracePt t="297397" x="7594600" y="2330450"/>
          <p14:tracePt t="297415" x="7588250" y="2330450"/>
          <p14:tracePt t="297431" x="7581900" y="2330450"/>
          <p14:tracePt t="297449" x="7562850" y="2330450"/>
          <p14:tracePt t="297465" x="7531100" y="2324100"/>
          <p14:tracePt t="302716" x="7537450" y="2324100"/>
          <p14:tracePt t="302724" x="7569200" y="2324100"/>
          <p14:tracePt t="302736" x="7645400" y="2330450"/>
          <p14:tracePt t="302753" x="7791450" y="2336800"/>
          <p14:tracePt t="302770" x="7924800" y="2336800"/>
          <p14:tracePt t="302787" x="7988300" y="2317750"/>
          <p14:tracePt t="302803" x="8039100" y="2286000"/>
          <p14:tracePt t="302818" x="8064500" y="2260600"/>
          <p14:tracePt t="302836" x="8077200" y="2228850"/>
          <p14:tracePt t="302854" x="8077200" y="2197100"/>
          <p14:tracePt t="302869" x="8070850" y="2152650"/>
          <p14:tracePt t="302886" x="8051800" y="2108200"/>
          <p14:tracePt t="302902" x="8032750" y="2070100"/>
          <p14:tracePt t="302919" x="7994650" y="2019300"/>
          <p14:tracePt t="302936" x="7943850" y="1974850"/>
          <p14:tracePt t="302955" x="7848600" y="1917700"/>
          <p14:tracePt t="302969" x="7835900" y="1911350"/>
          <p14:tracePt t="302986" x="7759700" y="1892300"/>
          <p14:tracePt t="303002" x="7569200" y="1873250"/>
          <p14:tracePt t="303021" x="7442200" y="1873250"/>
          <p14:tracePt t="303036" x="7308850" y="1873250"/>
          <p14:tracePt t="303052" x="7137400" y="1892300"/>
          <p14:tracePt t="303069" x="7010400" y="1905000"/>
          <p14:tracePt t="303087" x="6902450" y="1917700"/>
          <p14:tracePt t="303105" x="6807200" y="1949450"/>
          <p14:tracePt t="303119" x="6756400" y="1987550"/>
          <p14:tracePt t="303137" x="6680200" y="2044700"/>
          <p14:tracePt t="303153" x="6629400" y="2082800"/>
          <p14:tracePt t="303169" x="6584950" y="2114550"/>
          <p14:tracePt t="303186" x="6559550" y="2139950"/>
          <p14:tracePt t="303205" x="6546850" y="2159000"/>
          <p14:tracePt t="303219" x="6546850" y="2203450"/>
          <p14:tracePt t="303221" x="6565900" y="2222500"/>
          <p14:tracePt t="303236" x="6623050" y="2279650"/>
          <p14:tracePt t="303255" x="6711950" y="2343150"/>
          <p14:tracePt t="303269" x="6826250" y="2413000"/>
          <p14:tracePt t="303287" x="6934200" y="2476500"/>
          <p14:tracePt t="303303" x="7073900" y="2540000"/>
          <p14:tracePt t="303319" x="7188200" y="2578100"/>
          <p14:tracePt t="303336" x="7302500" y="2609850"/>
          <p14:tracePt t="303352" x="7416800" y="2622550"/>
          <p14:tracePt t="303369" x="7537450" y="2635250"/>
          <p14:tracePt t="303386" x="7613650" y="2635250"/>
          <p14:tracePt t="303403" x="7670800" y="2641600"/>
          <p14:tracePt t="303421" x="7677150" y="2641600"/>
          <p14:tracePt t="303454" x="7632700" y="2660650"/>
          <p14:tracePt t="303471" x="7575550" y="2679700"/>
          <p14:tracePt t="303490" x="7512050" y="2679700"/>
          <p14:tracePt t="303503" x="7454900" y="2679700"/>
          <p14:tracePt t="303519" x="7423150" y="2667000"/>
          <p14:tracePt t="303536" x="7346950" y="2628900"/>
          <p14:tracePt t="303553" x="7251700" y="2590800"/>
          <p14:tracePt t="303570" x="7112000" y="2540000"/>
          <p14:tracePt t="303586" x="6902450" y="2495550"/>
          <p14:tracePt t="303603" x="6743700" y="2476500"/>
          <p14:tracePt t="303620" x="6604000" y="2470150"/>
          <p14:tracePt t="303636" x="6534150" y="2463800"/>
          <p14:tracePt t="303653" x="6521450" y="2463800"/>
          <p14:tracePt t="303687" x="6521450" y="2470150"/>
          <p14:tracePt t="303704" x="6515100" y="2501900"/>
          <p14:tracePt t="303720" x="6508750" y="2527300"/>
          <p14:tracePt t="303737" x="6489700" y="2552700"/>
          <p14:tracePt t="303753" x="6445250" y="2584450"/>
          <p14:tracePt t="303769" x="6375400" y="2622550"/>
          <p14:tracePt t="303787" x="6254750" y="2698750"/>
          <p14:tracePt t="303804" x="6165850" y="2755900"/>
          <p14:tracePt t="303820" x="6102350" y="2787650"/>
          <p14:tracePt t="303837" x="6096000" y="2787650"/>
          <p14:tracePt t="304630" x="6102350" y="2787650"/>
          <p14:tracePt t="304639" x="6108700" y="2787650"/>
          <p14:tracePt t="304661" x="6115050" y="2787650"/>
          <p14:tracePt t="304671" x="6121400" y="2787650"/>
          <p14:tracePt t="304687" x="6140450" y="2768600"/>
          <p14:tracePt t="304704" x="6153150" y="2755900"/>
          <p14:tracePt t="304721" x="6159500" y="2755900"/>
          <p14:tracePt t="304895" x="6153150" y="2755900"/>
          <p14:tracePt t="304904" x="6134100" y="2755900"/>
          <p14:tracePt t="304921" x="6070600" y="2755900"/>
          <p14:tracePt t="304939" x="5962650" y="2749550"/>
          <p14:tracePt t="304954" x="5848350" y="2736850"/>
          <p14:tracePt t="304972" x="5721350" y="2736850"/>
          <p14:tracePt t="304987" x="5594350" y="2736850"/>
          <p14:tracePt t="305004" x="5524500" y="2736850"/>
          <p14:tracePt t="312476" x="5524500" y="2730500"/>
          <p14:tracePt t="312484" x="5530850" y="2717800"/>
          <p14:tracePt t="312494" x="5543550" y="2686050"/>
          <p14:tracePt t="312511" x="5568950" y="2647950"/>
          <p14:tracePt t="312527" x="5575300" y="2641600"/>
          <p14:tracePt t="316285" x="5568950" y="2628900"/>
          <p14:tracePt t="316297" x="5492750" y="2590800"/>
          <p14:tracePt t="316313" x="5346700" y="2546350"/>
          <p14:tracePt t="316330" x="5175250" y="2508250"/>
          <p14:tracePt t="316347" x="5022850" y="2476500"/>
          <p14:tracePt t="316364" x="4813300" y="2432050"/>
          <p14:tracePt t="316381" x="4584700" y="2381250"/>
          <p14:tracePt t="316399" x="4318000" y="2317750"/>
          <p14:tracePt t="316414" x="4064000" y="2247900"/>
          <p14:tracePt t="316431" x="3854450" y="2190750"/>
          <p14:tracePt t="316447" x="3676650" y="2120900"/>
          <p14:tracePt t="316464" x="3517900" y="2057400"/>
          <p14:tracePt t="316468" x="3397250" y="1987550"/>
          <p14:tracePt t="316481" x="3308350" y="1936750"/>
          <p14:tracePt t="316498" x="3041650" y="1758950"/>
          <p14:tracePt t="316514" x="2889250" y="1638300"/>
          <p14:tracePt t="316531" x="2768600" y="1517650"/>
          <p14:tracePt t="316549" x="2686050" y="1409700"/>
          <p14:tracePt t="316564" x="2647950" y="1320800"/>
          <p14:tracePt t="316581" x="2641600" y="1263650"/>
          <p14:tracePt t="316597" x="2654300" y="1206500"/>
          <p14:tracePt t="316614" x="2667000" y="1174750"/>
          <p14:tracePt t="316631" x="2667000" y="1149350"/>
          <p14:tracePt t="316647" x="2635250" y="1104900"/>
          <p14:tracePt t="316664" x="2584450" y="1035050"/>
          <p14:tracePt t="316681" x="2520950" y="952500"/>
          <p14:tracePt t="316697" x="2470150" y="889000"/>
          <p14:tracePt t="316714" x="2400300" y="806450"/>
          <p14:tracePt t="316731" x="2330450" y="755650"/>
          <p14:tracePt t="316747" x="2209800" y="704850"/>
          <p14:tracePt t="316749" x="2146300" y="685800"/>
          <p14:tracePt t="316764" x="2038350" y="673100"/>
          <p14:tracePt t="316780" x="1892300" y="666750"/>
          <p14:tracePt t="316797" x="1714500" y="666750"/>
          <p14:tracePt t="316814" x="1555750" y="673100"/>
          <p14:tracePt t="316831" x="1384300" y="698500"/>
          <p14:tracePt t="316847" x="1143000" y="755650"/>
          <p14:tracePt t="316864" x="971550" y="812800"/>
          <p14:tracePt t="316881" x="800100" y="895350"/>
          <p14:tracePt t="316885" x="723900" y="946150"/>
          <p14:tracePt t="316898" x="666750" y="990600"/>
          <p14:tracePt t="316916" x="577850" y="1092200"/>
          <p14:tracePt t="316918" x="539750" y="1149350"/>
          <p14:tracePt t="316931" x="527050" y="1200150"/>
          <p14:tracePt t="316948" x="495300" y="1308100"/>
          <p14:tracePt t="316965" x="476250" y="1454150"/>
          <p14:tracePt t="316981" x="482600" y="1581150"/>
          <p14:tracePt t="316983" x="495300" y="1638300"/>
          <p14:tracePt t="316998" x="552450" y="1739900"/>
          <p14:tracePt t="317015" x="647700" y="1835150"/>
          <p14:tracePt t="317031" x="819150" y="1911350"/>
          <p14:tracePt t="317048" x="1009650" y="1955800"/>
          <p14:tracePt t="317064" x="1295400" y="2000250"/>
          <p14:tracePt t="317081" x="1625600" y="2032000"/>
          <p14:tracePt t="317097" x="1917700" y="2051050"/>
          <p14:tracePt t="317114" x="2298700" y="2051050"/>
          <p14:tracePt t="317132" x="2609850" y="2019300"/>
          <p14:tracePt t="317147" x="2889250" y="1930400"/>
          <p14:tracePt t="317151" x="3016250" y="1860550"/>
          <p14:tracePt t="317165" x="3111500" y="1803400"/>
          <p14:tracePt t="317182" x="3263900" y="1663700"/>
          <p14:tracePt t="317200" x="3340100" y="1498600"/>
          <p14:tracePt t="317215" x="3346450" y="1377950"/>
          <p14:tracePt t="317232" x="3333750" y="1257300"/>
          <p14:tracePt t="317248" x="3257550" y="1104900"/>
          <p14:tracePt t="317265" x="3117850" y="965200"/>
          <p14:tracePt t="317281" x="2933700" y="831850"/>
          <p14:tracePt t="317298" x="2736850" y="717550"/>
          <p14:tracePt t="317314" x="2565400" y="635000"/>
          <p14:tracePt t="317331" x="2393950" y="571500"/>
          <p14:tracePt t="317350" x="2184400" y="539750"/>
          <p14:tracePt t="317365" x="1943100" y="539750"/>
          <p14:tracePt t="317381" x="1631950" y="558800"/>
          <p14:tracePt t="317398" x="1301750" y="596900"/>
          <p14:tracePt t="317415" x="958850" y="654050"/>
          <p14:tracePt t="317431" x="571500" y="749300"/>
          <p14:tracePt t="317448" x="419100" y="825500"/>
          <p14:tracePt t="317464" x="311150" y="933450"/>
          <p14:tracePt t="317481" x="215900" y="1060450"/>
          <p14:tracePt t="317498" x="139700" y="1193800"/>
          <p14:tracePt t="317514" x="101600" y="1333500"/>
          <p14:tracePt t="317531" x="107950" y="1473200"/>
          <p14:tracePt t="317548" x="171450" y="1600200"/>
          <p14:tracePt t="317565" x="292100" y="1727200"/>
          <p14:tracePt t="317581" x="469900" y="1866900"/>
          <p14:tracePt t="317599" x="698500" y="2000250"/>
          <p14:tracePt t="317615" x="939800" y="2114550"/>
          <p14:tracePt t="317631" x="1168400" y="2190750"/>
          <p14:tracePt t="317648" x="1460500" y="2260600"/>
          <p14:tracePt t="317665" x="1727200" y="2298700"/>
          <p14:tracePt t="317681" x="2152650" y="2311400"/>
          <p14:tracePt t="317698" x="2393950" y="2273300"/>
          <p14:tracePt t="317715" x="2673350" y="2184400"/>
          <p14:tracePt t="317732" x="2863850" y="2082800"/>
          <p14:tracePt t="317748" x="3048000" y="1924050"/>
          <p14:tracePt t="317765" x="3175000" y="1765300"/>
          <p14:tracePt t="317781" x="3263900" y="1600200"/>
          <p14:tracePt t="317798" x="3295650" y="1447800"/>
          <p14:tracePt t="317815" x="3263900" y="1346200"/>
          <p14:tracePt t="317832" x="3168650" y="1238250"/>
          <p14:tracePt t="317848" x="3022600" y="1130300"/>
          <p14:tracePt t="317865" x="2813050" y="1009650"/>
          <p14:tracePt t="317882" x="2622550" y="920750"/>
          <p14:tracePt t="317899" x="2419350" y="850900"/>
          <p14:tracePt t="317916" x="2120900" y="800100"/>
          <p14:tracePt t="317932" x="1885950" y="800100"/>
          <p14:tracePt t="317949" x="1619250" y="850900"/>
          <p14:tracePt t="317964" x="1416050" y="927100"/>
          <p14:tracePt t="317981" x="1174750" y="1066800"/>
          <p14:tracePt t="317998" x="1022350" y="1187450"/>
          <p14:tracePt t="318015" x="901700" y="1346200"/>
          <p14:tracePt t="318032" x="850900" y="1479550"/>
          <p14:tracePt t="318049" x="850900" y="1631950"/>
          <p14:tracePt t="318065" x="914400" y="1765300"/>
          <p14:tracePt t="318081" x="1028700" y="1898650"/>
          <p14:tracePt t="318099" x="1212850" y="2032000"/>
          <p14:tracePt t="318115" x="1428750" y="2139950"/>
          <p14:tracePt t="318132" x="1638300" y="2216150"/>
          <p14:tracePt t="318136" x="1790700" y="2260600"/>
          <p14:tracePt t="318150" x="2057400" y="2311400"/>
          <p14:tracePt t="318165" x="2355850" y="2336800"/>
          <p14:tracePt t="318182" x="2584450" y="2343150"/>
          <p14:tracePt t="318199" x="2838450" y="2317750"/>
          <p14:tracePt t="318216" x="2965450" y="2286000"/>
          <p14:tracePt t="318232" x="2984500" y="2273300"/>
          <p14:tracePt t="318249" x="2984500" y="2266950"/>
          <p14:tracePt t="318265" x="2971800" y="2247900"/>
          <p14:tracePt t="318282" x="2946400" y="2228850"/>
          <p14:tracePt t="318299" x="2940050" y="2222500"/>
          <p14:tracePt t="319852" x="2959100" y="2222500"/>
          <p14:tracePt t="319860" x="2978150" y="2216150"/>
          <p14:tracePt t="319867" x="3035300" y="2216150"/>
          <p14:tracePt t="319884" x="3175000" y="2216150"/>
          <p14:tracePt t="319900" x="3352800" y="2228850"/>
          <p14:tracePt t="319917" x="3498850" y="2241550"/>
          <p14:tracePt t="319934" x="3619500" y="2247900"/>
          <p14:tracePt t="319950" x="3746500" y="2254250"/>
          <p14:tracePt t="319967" x="3854450" y="2260600"/>
          <p14:tracePt t="319983" x="3937000" y="2260600"/>
          <p14:tracePt t="320000" x="4032250" y="2260600"/>
          <p14:tracePt t="320016" x="4095750" y="2247900"/>
          <p14:tracePt t="320033" x="4127500" y="2235200"/>
          <p14:tracePt t="320050" x="4152900" y="2228850"/>
          <p14:tracePt t="320067" x="4184650" y="2216150"/>
          <p14:tracePt t="320069" x="4203700" y="2209800"/>
          <p14:tracePt t="320085" x="4241800" y="2197100"/>
          <p14:tracePt t="320101" x="4279900" y="2190750"/>
          <p14:tracePt t="320117" x="4292600" y="2190750"/>
          <p14:tracePt t="320133" x="4311650" y="2184400"/>
          <p14:tracePt t="320151" x="4330700" y="2184400"/>
          <p14:tracePt t="320167" x="4356100" y="2190750"/>
          <p14:tracePt t="320185" x="4406900" y="2209800"/>
          <p14:tracePt t="320200" x="4476750" y="2241550"/>
          <p14:tracePt t="320217" x="4546600" y="2279650"/>
          <p14:tracePt t="320233" x="4578350" y="2292350"/>
          <p14:tracePt t="320250" x="4597400" y="2305050"/>
          <p14:tracePt t="320267" x="4610100" y="2311400"/>
          <p14:tracePt t="320458" x="4616450" y="2298700"/>
          <p14:tracePt t="320469" x="4616450" y="2292350"/>
          <p14:tracePt t="320471" x="4629150" y="2273300"/>
          <p14:tracePt t="320484" x="4629150" y="2254250"/>
          <p14:tracePt t="320501" x="4641850" y="2228850"/>
          <p14:tracePt t="320518" x="4641850" y="2216150"/>
          <p14:tracePt t="320521" x="4641850" y="2209800"/>
          <p14:tracePt t="320536" x="4629150" y="2197100"/>
          <p14:tracePt t="320551" x="4622800" y="2190750"/>
          <p14:tracePt t="320568" x="4616450" y="2178050"/>
          <p14:tracePt t="320584" x="4610100" y="2165350"/>
          <p14:tracePt t="329642" x="4616450" y="2165350"/>
          <p14:tracePt t="329651" x="4629150" y="2171700"/>
          <p14:tracePt t="329662" x="4673600" y="2190750"/>
          <p14:tracePt t="329675" x="4775200" y="2216150"/>
          <p14:tracePt t="329691" x="4870450" y="2241550"/>
          <p14:tracePt t="329708" x="4933950" y="2260600"/>
          <p14:tracePt t="329725" x="4953000" y="2260600"/>
          <p14:tracePt t="329875" x="4959350" y="2260600"/>
          <p14:tracePt t="329892" x="4972050" y="2241550"/>
          <p14:tracePt t="329908" x="4991100" y="2222500"/>
          <p14:tracePt t="329925" x="5016500" y="2197100"/>
          <p14:tracePt t="329942" x="5035550" y="2178050"/>
          <p14:tracePt t="329961" x="5054600" y="2159000"/>
          <p14:tracePt t="329975" x="5067300" y="2139950"/>
          <p14:tracePt t="329992" x="5080000" y="2120900"/>
          <p14:tracePt t="330009" x="5092700" y="2101850"/>
          <p14:tracePt t="330012" x="5099050" y="2089150"/>
          <p14:tracePt t="330025" x="5105400" y="2082800"/>
          <p14:tracePt t="330042" x="5118100" y="2057400"/>
          <p14:tracePt t="330059" x="5137150" y="2012950"/>
          <p14:tracePt t="330076" x="5143500" y="2006600"/>
          <p14:tracePt t="330092" x="5149850" y="1981200"/>
          <p14:tracePt t="330109" x="5156200" y="1962150"/>
          <p14:tracePt t="330125" x="5168900" y="1924050"/>
          <p14:tracePt t="330142" x="5187950" y="1879600"/>
          <p14:tracePt t="330158" x="5213350" y="1816100"/>
          <p14:tracePt t="330175" x="5238750" y="1746250"/>
          <p14:tracePt t="330192" x="5264150" y="1631950"/>
          <p14:tracePt t="330211" x="5283200" y="1530350"/>
          <p14:tracePt t="330213" x="5289550" y="1460500"/>
          <p14:tracePt t="330225" x="5295900" y="1390650"/>
          <p14:tracePt t="330242" x="5295900" y="1289050"/>
          <p14:tracePt t="330259" x="5283200" y="1200150"/>
          <p14:tracePt t="330278" x="5251450" y="1123950"/>
          <p14:tracePt t="330292" x="5207000" y="1066800"/>
          <p14:tracePt t="330309" x="5181600" y="1041400"/>
          <p14:tracePt t="330326" x="5162550" y="1028700"/>
          <p14:tracePt t="330342" x="5149850" y="1022350"/>
          <p14:tracePt t="330358" x="5137150" y="1022350"/>
          <p14:tracePt t="330375" x="5137150" y="1016000"/>
          <p14:tracePt t="330392" x="5124450" y="1016000"/>
          <p14:tracePt t="330409" x="5099050" y="1016000"/>
          <p14:tracePt t="330425" x="5054600" y="1028700"/>
          <p14:tracePt t="330442" x="4997450" y="1047750"/>
          <p14:tracePt t="330459" x="4921250" y="1092200"/>
          <p14:tracePt t="330475" x="4851400" y="1136650"/>
          <p14:tracePt t="330492" x="4794250" y="1181100"/>
          <p14:tracePt t="330509" x="4737100" y="1238250"/>
          <p14:tracePt t="330526" x="4660900" y="1327150"/>
          <p14:tracePt t="330542" x="4622800" y="1384300"/>
          <p14:tracePt t="330563" x="4603750" y="1416050"/>
          <p14:tracePt t="330577" x="4591050" y="1447800"/>
          <p14:tracePt t="330593" x="4578350" y="1460500"/>
          <p14:tracePt t="330609" x="4572000" y="1466850"/>
          <p14:tracePt t="330626" x="4565650" y="1473200"/>
          <p14:tracePt t="330642" x="4559300" y="1479550"/>
          <p14:tracePt t="330659" x="4546600" y="1492250"/>
          <p14:tracePt t="330677" x="4533900" y="1511300"/>
          <p14:tracePt t="330695" x="4514850" y="1530350"/>
          <p14:tracePt t="330697" x="4508500" y="1536700"/>
          <p14:tracePt t="330709" x="4495800" y="1549400"/>
          <p14:tracePt t="330725" x="4445000" y="1574800"/>
          <p14:tracePt t="330743" x="4368800" y="1606550"/>
          <p14:tracePt t="330759" x="4298950" y="1619250"/>
          <p14:tracePt t="330776" x="4222750" y="1625600"/>
          <p14:tracePt t="330793" x="4197350" y="1625600"/>
          <p14:tracePt t="330809" x="4165600" y="1625600"/>
          <p14:tracePt t="330826" x="4127500" y="1625600"/>
          <p14:tracePt t="330842" x="4057650" y="1625600"/>
          <p14:tracePt t="330859" x="3949700" y="1625600"/>
          <p14:tracePt t="330876" x="3854450" y="1619250"/>
          <p14:tracePt t="330894" x="3733800" y="1612900"/>
          <p14:tracePt t="330909" x="3644900" y="1600200"/>
          <p14:tracePt t="330926" x="3606800" y="1593850"/>
          <p14:tracePt t="331003" x="3600450" y="1593850"/>
          <p14:tracePt t="331013" x="3594100" y="1593850"/>
          <p14:tracePt t="331026" x="3581400" y="1593850"/>
          <p14:tracePt t="331043" x="3562350" y="1593850"/>
          <p14:tracePt t="331237" x="3562350" y="1581150"/>
          <p14:tracePt t="331245" x="3562350" y="1574800"/>
          <p14:tracePt t="331260" x="3562350" y="1555750"/>
          <p14:tracePt t="331277" x="3562350" y="1524000"/>
          <p14:tracePt t="331293" x="3562350" y="1492250"/>
          <p14:tracePt t="331311" x="3549650" y="1454150"/>
          <p14:tracePt t="331326" x="3530600" y="1422400"/>
          <p14:tracePt t="331343" x="3498850" y="1390650"/>
          <p14:tracePt t="331360" x="3473450" y="1358900"/>
          <p14:tracePt t="331376" x="3454400" y="1333500"/>
          <p14:tracePt t="331393" x="3422650" y="1301750"/>
          <p14:tracePt t="331409" x="3359150" y="1257300"/>
          <p14:tracePt t="331426" x="3282950" y="1219200"/>
          <p14:tracePt t="331443" x="3187700" y="1174750"/>
          <p14:tracePt t="331460" x="3105150" y="1136650"/>
          <p14:tracePt t="331477" x="3048000" y="1111250"/>
          <p14:tracePt t="331493" x="3016250" y="1092200"/>
          <p14:tracePt t="331510" x="2978150" y="1079500"/>
          <p14:tracePt t="331528" x="2965450" y="1073150"/>
          <p14:tracePt t="331543" x="2959100" y="1073150"/>
          <p14:tracePt t="331560" x="2882900" y="1060450"/>
          <p14:tracePt t="331576" x="2781300" y="1047750"/>
          <p14:tracePt t="331593" x="2673350" y="1035050"/>
          <p14:tracePt t="331610" x="2571750" y="1016000"/>
          <p14:tracePt t="331626" x="2508250" y="1009650"/>
          <p14:tracePt t="331643" x="2444750" y="996950"/>
          <p14:tracePt t="331659" x="2406650" y="990600"/>
          <p14:tracePt t="331676" x="2368550" y="990600"/>
          <p14:tracePt t="331693" x="2324100" y="990600"/>
          <p14:tracePt t="331710" x="2273300" y="996950"/>
          <p14:tracePt t="331727" x="2184400" y="1016000"/>
          <p14:tracePt t="331745" x="2082800" y="1047750"/>
          <p14:tracePt t="331760" x="2012950" y="1079500"/>
          <p14:tracePt t="331777" x="1962150" y="1104900"/>
          <p14:tracePt t="331793" x="1930400" y="1130300"/>
          <p14:tracePt t="331810" x="1905000" y="1149350"/>
          <p14:tracePt t="331827" x="1879600" y="1181100"/>
          <p14:tracePt t="331843" x="1841500" y="1231900"/>
          <p14:tracePt t="331860" x="1816100" y="1276350"/>
          <p14:tracePt t="331877" x="1797050" y="1327150"/>
          <p14:tracePt t="331893" x="1797050" y="1371600"/>
          <p14:tracePt t="331910" x="1790700" y="1428750"/>
          <p14:tracePt t="331927" x="1778000" y="1498600"/>
          <p14:tracePt t="331944" x="1733550" y="1593850"/>
          <p14:tracePt t="331960" x="1689100" y="1670050"/>
          <p14:tracePt t="331977" x="1670050" y="1714500"/>
          <p14:tracePt t="331994" x="1663700" y="1803400"/>
          <p14:tracePt t="332010" x="1676400" y="1835150"/>
          <p14:tracePt t="332028" x="1708150" y="1879600"/>
          <p14:tracePt t="332043" x="1746250" y="1930400"/>
          <p14:tracePt t="332060" x="1784350" y="1981200"/>
          <p14:tracePt t="332078" x="1822450" y="2025650"/>
          <p14:tracePt t="332094" x="1879600" y="2070100"/>
          <p14:tracePt t="332110" x="1968500" y="2114550"/>
          <p14:tracePt t="332127" x="2051050" y="2139950"/>
          <p14:tracePt t="332143" x="2120900" y="2146300"/>
          <p14:tracePt t="332160" x="2190750" y="2146300"/>
          <p14:tracePt t="332177" x="2228850" y="2146300"/>
          <p14:tracePt t="332194" x="2260600" y="2139950"/>
          <p14:tracePt t="332210" x="2279650" y="2127250"/>
          <p14:tracePt t="332227" x="2298700" y="2114550"/>
          <p14:tracePt t="332243" x="2330450" y="2089150"/>
          <p14:tracePt t="332260" x="2355850" y="2063750"/>
          <p14:tracePt t="332277" x="2387600" y="2038350"/>
          <p14:tracePt t="332293" x="2413000" y="2019300"/>
          <p14:tracePt t="332310" x="2425700" y="2006600"/>
          <p14:tracePt t="332327" x="2438400" y="2000250"/>
          <p14:tracePt t="332343" x="2438400" y="1987550"/>
          <p14:tracePt t="332360" x="2451100" y="1962150"/>
          <p14:tracePt t="332377" x="2476500" y="1917700"/>
          <p14:tracePt t="332394" x="2508250" y="1873250"/>
          <p14:tracePt t="332411" x="2565400" y="1816100"/>
          <p14:tracePt t="332427" x="2622550" y="1758950"/>
          <p14:tracePt t="332444" x="2698750" y="1682750"/>
          <p14:tracePt t="332461" x="2755900" y="1612900"/>
          <p14:tracePt t="332477" x="2800350" y="1530350"/>
          <p14:tracePt t="332494" x="2819400" y="1460500"/>
          <p14:tracePt t="332511" x="2832100" y="1371600"/>
          <p14:tracePt t="332527" x="2832100" y="1295400"/>
          <p14:tracePt t="332544" x="2838450" y="1231900"/>
          <p14:tracePt t="332560" x="2832100" y="1136650"/>
          <p14:tracePt t="332577" x="2819400" y="1047750"/>
          <p14:tracePt t="332594" x="2800350" y="990600"/>
          <p14:tracePt t="332610" x="2768600" y="927100"/>
          <p14:tracePt t="332615" x="2749550" y="908050"/>
          <p14:tracePt t="332627" x="2743200" y="895350"/>
          <p14:tracePt t="332644" x="2698750" y="850900"/>
          <p14:tracePt t="332661" x="2660650" y="825500"/>
          <p14:tracePt t="332678" x="2609850" y="793750"/>
          <p14:tracePt t="332694" x="2546350" y="774700"/>
          <p14:tracePt t="332712" x="2432050" y="749300"/>
          <p14:tracePt t="332727" x="2292350" y="723900"/>
          <p14:tracePt t="332744" x="2178050" y="704850"/>
          <p14:tracePt t="332761" x="2063750" y="685800"/>
          <p14:tracePt t="332778" x="1936750" y="654050"/>
          <p14:tracePt t="332794" x="1866900" y="628650"/>
          <p14:tracePt t="332812" x="1835150" y="615950"/>
          <p14:tracePt t="332827" x="1803400" y="615950"/>
          <p14:tracePt t="332844" x="1739900" y="628650"/>
          <p14:tracePt t="332860" x="1644650" y="660400"/>
          <p14:tracePt t="332878" x="1587500" y="685800"/>
          <p14:tracePt t="332894" x="1530350" y="711200"/>
          <p14:tracePt t="332911" x="1504950" y="723900"/>
          <p14:tracePt t="332928" x="1485900" y="755650"/>
          <p14:tracePt t="332946" x="1466850" y="787400"/>
          <p14:tracePt t="332961" x="1447800" y="819150"/>
          <p14:tracePt t="332977" x="1422400" y="850900"/>
          <p14:tracePt t="332994" x="1409700" y="882650"/>
          <p14:tracePt t="333013" x="1397000" y="908050"/>
          <p14:tracePt t="333027" x="1390650" y="933450"/>
          <p14:tracePt t="333044" x="1377950" y="977900"/>
          <p14:tracePt t="333061" x="1371600" y="1041400"/>
          <p14:tracePt t="333078" x="1365250" y="1085850"/>
          <p14:tracePt t="333095" x="1352550" y="1162050"/>
          <p14:tracePt t="333111" x="1339850" y="1200150"/>
          <p14:tracePt t="333128" x="1320800" y="1250950"/>
          <p14:tracePt t="333145" x="1314450" y="1295400"/>
          <p14:tracePt t="333163" x="1314450" y="1358900"/>
          <p14:tracePt t="333179" x="1327150" y="1428750"/>
          <p14:tracePt t="333196" x="1333500" y="1479550"/>
          <p14:tracePt t="333211" x="1333500" y="1524000"/>
          <p14:tracePt t="333228" x="1333500" y="1568450"/>
          <p14:tracePt t="333244" x="1333500" y="1574800"/>
          <p14:tracePt t="333333" x="1346200" y="1574800"/>
          <p14:tracePt t="333341" x="1358900" y="1562100"/>
          <p14:tracePt t="333361" x="1416050" y="1511300"/>
          <p14:tracePt t="333378" x="1466850" y="1454150"/>
          <p14:tracePt t="333382" x="1473200" y="1435100"/>
          <p14:tracePt t="333395" x="1479550" y="1422400"/>
          <p14:tracePt t="333411" x="1479550" y="1416050"/>
          <p14:tracePt t="333457" x="1473200" y="1416050"/>
          <p14:tracePt t="333465" x="1466850" y="1422400"/>
          <p14:tracePt t="333478" x="1435100" y="1447800"/>
          <p14:tracePt t="333494" x="1403350" y="1479550"/>
          <p14:tracePt t="333497" x="1397000" y="1485900"/>
          <p14:tracePt t="333571" x="1403350" y="1492250"/>
          <p14:tracePt t="333579" x="1416050" y="1492250"/>
          <p14:tracePt t="333595" x="1460500" y="1504950"/>
          <p14:tracePt t="333611" x="1454150" y="1511300"/>
          <p14:tracePt t="333628" x="1435100" y="1511300"/>
          <p14:tracePt t="333645" x="1390650" y="1504950"/>
          <p14:tracePt t="333661" x="1358900" y="1485900"/>
          <p14:tracePt t="333678" x="1339850" y="1447800"/>
          <p14:tracePt t="333694" x="1339850" y="1403350"/>
          <p14:tracePt t="333712" x="1358900" y="1339850"/>
          <p14:tracePt t="333715" x="1397000" y="1295400"/>
          <p14:tracePt t="333729" x="1416050" y="1282700"/>
          <p14:tracePt t="333745" x="1536700" y="1206500"/>
          <p14:tracePt t="333762" x="1771650" y="1123950"/>
          <p14:tracePt t="333778" x="1898650" y="1085850"/>
          <p14:tracePt t="333794" x="1943100" y="1066800"/>
          <p14:tracePt t="333813" x="1955800" y="1047750"/>
          <p14:tracePt t="333828" x="1962150" y="1022350"/>
          <p14:tracePt t="333845" x="1968500" y="990600"/>
          <p14:tracePt t="333861" x="1968500" y="965200"/>
          <p14:tracePt t="333878" x="1968500" y="946150"/>
          <p14:tracePt t="333895" x="1968500" y="939800"/>
          <p14:tracePt t="333941" x="1962150" y="939800"/>
          <p14:tracePt t="333948" x="1949450" y="939800"/>
          <p14:tracePt t="333962" x="1924050" y="939800"/>
          <p14:tracePt t="333978" x="1866900" y="939800"/>
          <p14:tracePt t="333995" x="1797050" y="920750"/>
          <p14:tracePt t="334012" x="1771650" y="901700"/>
          <p14:tracePt t="334029" x="1752600" y="869950"/>
          <p14:tracePt t="334045" x="1733550" y="825500"/>
          <p14:tracePt t="334062" x="1727200" y="806450"/>
          <p14:tracePt t="334079" x="1727200" y="793750"/>
          <p14:tracePt t="334139" x="1720850" y="793750"/>
          <p14:tracePt t="334146" x="1714500" y="793750"/>
          <p14:tracePt t="334162" x="1689100" y="819150"/>
          <p14:tracePt t="334178" x="1663700" y="844550"/>
          <p14:tracePt t="334196" x="1619250" y="889000"/>
          <p14:tracePt t="334212" x="1549400" y="958850"/>
          <p14:tracePt t="334229" x="1428750" y="1047750"/>
          <p14:tracePt t="334245" x="1270000" y="1123950"/>
          <p14:tracePt t="334262" x="1085850" y="1181100"/>
          <p14:tracePt t="334280" x="965200" y="1219200"/>
          <p14:tracePt t="334282" x="908050" y="1231900"/>
          <p14:tracePt t="334295" x="844550" y="1244600"/>
          <p14:tracePt t="334312" x="825500" y="1250950"/>
          <p14:tracePt t="334331" x="800100" y="1282700"/>
          <p14:tracePt t="334349" x="787400" y="1295400"/>
          <p14:tracePt t="334362" x="730250" y="1352550"/>
          <p14:tracePt t="334378" x="666750" y="1390650"/>
          <p14:tracePt t="334395" x="596900" y="1422400"/>
          <p14:tracePt t="334412" x="552450" y="1441450"/>
          <p14:tracePt t="334429" x="546100" y="1447800"/>
          <p14:tracePt t="334477" x="539750" y="1454150"/>
          <p14:tracePt t="334484" x="539750" y="1460500"/>
          <p14:tracePt t="334496" x="539750" y="1473200"/>
          <p14:tracePt t="334513" x="527050" y="1492250"/>
          <p14:tracePt t="334529" x="527050" y="1517650"/>
          <p14:tracePt t="334547" x="527050" y="1530350"/>
          <p14:tracePt t="334562" x="533400" y="1543050"/>
          <p14:tracePt t="334579" x="539750" y="1549400"/>
          <p14:tracePt t="334596" x="558800" y="1555750"/>
          <p14:tracePt t="334614" x="584200" y="1562100"/>
          <p14:tracePt t="334629" x="609600" y="1574800"/>
          <p14:tracePt t="334646" x="622300" y="1606550"/>
          <p14:tracePt t="334662" x="628650" y="1625600"/>
          <p14:tracePt t="334680" x="635000" y="1638300"/>
          <p14:tracePt t="334695" x="641350" y="1657350"/>
          <p14:tracePt t="334712" x="673100" y="1682750"/>
          <p14:tracePt t="334729" x="711200" y="1701800"/>
          <p14:tracePt t="334746" x="749300" y="1714500"/>
          <p14:tracePt t="334762" x="768350" y="1727200"/>
          <p14:tracePt t="334779" x="781050" y="1727200"/>
          <p14:tracePt t="334796" x="781050" y="1733550"/>
          <p14:tracePt t="334812" x="781050" y="1739900"/>
          <p14:tracePt t="334829" x="781050" y="1746250"/>
          <p14:tracePt t="334846" x="781050" y="1765300"/>
          <p14:tracePt t="334864" x="787400" y="1790700"/>
          <p14:tracePt t="334881" x="800100" y="1809750"/>
          <p14:tracePt t="334896" x="806450" y="1822450"/>
          <p14:tracePt t="334912" x="819150" y="1828800"/>
          <p14:tracePt t="334929" x="825500" y="1828800"/>
          <p14:tracePt t="334946" x="895350" y="1809750"/>
          <p14:tracePt t="334963" x="958850" y="1771650"/>
          <p14:tracePt t="334979" x="1028700" y="1695450"/>
          <p14:tracePt t="334996" x="1123950" y="1600200"/>
          <p14:tracePt t="335013" x="1231900" y="1511300"/>
          <p14:tracePt t="335029" x="1365250" y="1441450"/>
          <p14:tracePt t="335046" x="1473200" y="1403350"/>
          <p14:tracePt t="335049" x="1530350" y="1390650"/>
          <p14:tracePt t="335063" x="1555750" y="1384300"/>
          <p14:tracePt t="335080" x="1606550" y="1371600"/>
          <p14:tracePt t="335141" x="1606550" y="1365250"/>
          <p14:tracePt t="335157" x="1612900" y="1358900"/>
          <p14:tracePt t="335166" x="1612900" y="1352550"/>
          <p14:tracePt t="335181" x="1631950" y="1333500"/>
          <p14:tracePt t="335197" x="1644650" y="1308100"/>
          <p14:tracePt t="335213" x="1663700" y="1270000"/>
          <p14:tracePt t="335231" x="1689100" y="1225550"/>
          <p14:tracePt t="335246" x="1727200" y="1149350"/>
          <p14:tracePt t="335263" x="1790700" y="1047750"/>
          <p14:tracePt t="335280" x="1854200" y="958850"/>
          <p14:tracePt t="335296" x="1924050" y="863600"/>
          <p14:tracePt t="335313" x="1993900" y="787400"/>
          <p14:tracePt t="335334" x="2032000" y="742950"/>
          <p14:tracePt t="335346" x="2057400" y="711200"/>
          <p14:tracePt t="335363" x="2063750" y="698500"/>
          <p14:tracePt t="335449" x="2063750" y="704850"/>
          <p14:tracePt t="335457" x="2063750" y="711200"/>
          <p14:tracePt t="335463" x="2057400" y="723900"/>
          <p14:tracePt t="335479" x="2051050" y="755650"/>
          <p14:tracePt t="335496" x="2038350" y="781050"/>
          <p14:tracePt t="335513" x="2025650" y="806450"/>
          <p14:tracePt t="335529" x="2019300" y="825500"/>
          <p14:tracePt t="335546" x="2012950" y="838200"/>
          <p14:tracePt t="335563" x="2006600" y="844550"/>
          <p14:tracePt t="335580" x="1987550" y="863600"/>
          <p14:tracePt t="335596" x="1955800" y="889000"/>
          <p14:tracePt t="335613" x="1911350" y="920750"/>
          <p14:tracePt t="335629" x="1866900" y="958850"/>
          <p14:tracePt t="335647" x="1835150" y="984250"/>
          <p14:tracePt t="335663" x="1816100" y="1003300"/>
          <p14:tracePt t="335679" x="1809750" y="1003300"/>
          <p14:tracePt t="335727" x="1816100" y="1003300"/>
          <p14:tracePt t="335734" x="1822450" y="996950"/>
          <p14:tracePt t="335748" x="1828800" y="990600"/>
          <p14:tracePt t="335908" x="1822450" y="990600"/>
          <p14:tracePt t="335917" x="1803400" y="1009650"/>
          <p14:tracePt t="335933" x="1746250" y="1047750"/>
          <p14:tracePt t="335947" x="1676400" y="1085850"/>
          <p14:tracePt t="335963" x="1587500" y="1136650"/>
          <p14:tracePt t="335980" x="1498600" y="1174750"/>
          <p14:tracePt t="335998" x="1397000" y="1212850"/>
          <p14:tracePt t="336013" x="1263650" y="1244600"/>
          <p14:tracePt t="336030" x="1136650" y="1270000"/>
          <p14:tracePt t="336047" x="990600" y="1295400"/>
          <p14:tracePt t="336063" x="895350" y="1308100"/>
          <p14:tracePt t="336080" x="850900" y="1314450"/>
          <p14:tracePt t="336097" x="838200" y="1314450"/>
          <p14:tracePt t="336150" x="831850" y="1314450"/>
          <p14:tracePt t="336158" x="825500" y="1320800"/>
          <p14:tracePt t="336166" x="819150" y="1320800"/>
          <p14:tracePt t="336181" x="793750" y="1327150"/>
          <p14:tracePt t="336197" x="787400" y="1333500"/>
          <p14:tracePt t="336216" x="781050" y="1339850"/>
          <p14:tracePt t="336231" x="774700" y="1352550"/>
          <p14:tracePt t="336247" x="755650" y="1390650"/>
          <p14:tracePt t="336263" x="717550" y="1447800"/>
          <p14:tracePt t="336280" x="635000" y="1524000"/>
          <p14:tracePt t="336284" x="603250" y="1549400"/>
          <p14:tracePt t="336297" x="546100" y="1587500"/>
          <p14:tracePt t="336301" x="508000" y="1612900"/>
          <p14:tracePt t="336313" x="488950" y="1625600"/>
          <p14:tracePt t="336330" x="463550" y="1644650"/>
          <p14:tracePt t="336380" x="476250" y="1638300"/>
          <p14:tracePt t="336397" x="488950" y="1631950"/>
          <p14:tracePt t="336557" x="495300" y="1631950"/>
          <p14:tracePt t="336571" x="495300" y="1625600"/>
          <p14:tracePt t="336580" x="501650" y="1625600"/>
          <p14:tracePt t="336641" x="495300" y="1631950"/>
          <p14:tracePt t="336652" x="488950" y="1638300"/>
          <p14:tracePt t="336666" x="482600" y="1644650"/>
          <p14:tracePt t="336697" x="476250" y="1644650"/>
          <p14:tracePt t="336750" x="482600" y="1644650"/>
          <p14:tracePt t="336766" x="495300" y="1625600"/>
          <p14:tracePt t="336783" x="514350" y="1606550"/>
          <p14:tracePt t="336798" x="533400" y="1593850"/>
          <p14:tracePt t="336852" x="527050" y="1593850"/>
          <p14:tracePt t="336865" x="514350" y="1600200"/>
          <p14:tracePt t="336880" x="508000" y="1606550"/>
          <p14:tracePt t="337011" x="514350" y="1606550"/>
          <p14:tracePt t="337198" x="508000" y="1606550"/>
          <p14:tracePt t="337294" x="501650" y="1612900"/>
          <p14:tracePt t="337301" x="488950" y="1644650"/>
          <p14:tracePt t="337316" x="476250" y="1682750"/>
          <p14:tracePt t="337335" x="450850" y="1778000"/>
          <p14:tracePt t="337348" x="444500" y="1797050"/>
          <p14:tracePt t="337364" x="438150" y="1841500"/>
          <p14:tracePt t="337382" x="431800" y="1847850"/>
          <p14:tracePt t="337512" x="438150" y="1847850"/>
          <p14:tracePt t="337518" x="444500" y="1841500"/>
          <p14:tracePt t="337532" x="450850" y="1841500"/>
          <p14:tracePt t="337551" x="476250" y="1828800"/>
          <p14:tracePt t="337565" x="495300" y="1822450"/>
          <p14:tracePt t="337582" x="527050" y="1803400"/>
          <p14:tracePt t="337598" x="552450" y="1790700"/>
          <p14:tracePt t="337614" x="565150" y="1778000"/>
          <p14:tracePt t="337631" x="584200" y="1771650"/>
          <p14:tracePt t="337648" x="596900" y="1758950"/>
          <p14:tracePt t="337665" x="615950" y="1739900"/>
          <p14:tracePt t="337681" x="628650" y="1727200"/>
          <p14:tracePt t="337699" x="654050" y="1708150"/>
          <p14:tracePt t="337715" x="673100" y="1682750"/>
          <p14:tracePt t="337732" x="698500" y="1663700"/>
          <p14:tracePt t="337752" x="711200" y="1657350"/>
          <p14:tracePt t="337765" x="723900" y="1644650"/>
          <p14:tracePt t="337782" x="730250" y="1638300"/>
          <p14:tracePt t="337798" x="736600" y="1638300"/>
          <p14:tracePt t="337832" x="742950" y="1631950"/>
          <p14:tracePt t="337848" x="749300" y="1625600"/>
          <p14:tracePt t="337865" x="755650" y="1619250"/>
          <p14:tracePt t="337881" x="762000" y="1612900"/>
          <p14:tracePt t="337898" x="762000" y="1606550"/>
          <p14:tracePt t="338137" x="762000" y="1612900"/>
          <p14:tracePt t="338152" x="755650" y="1619250"/>
          <p14:tracePt t="338386" x="749300" y="1631950"/>
          <p14:tracePt t="338395" x="742950" y="1638300"/>
          <p14:tracePt t="338402" x="736600" y="1651000"/>
          <p14:tracePt t="338417" x="730250" y="1670050"/>
          <p14:tracePt t="338433" x="730250" y="1676400"/>
          <p14:tracePt t="338507" x="736600" y="1670050"/>
          <p14:tracePt t="338516" x="742950" y="1663700"/>
          <p14:tracePt t="338532" x="781050" y="1651000"/>
          <p14:tracePt t="338551" x="781050" y="1644650"/>
          <p14:tracePt t="338565" x="768350" y="1651000"/>
          <p14:tracePt t="338582" x="723900" y="1663700"/>
          <p14:tracePt t="338599" x="717550" y="1663700"/>
          <p14:tracePt t="340853" x="723900" y="1663700"/>
          <p14:tracePt t="340862" x="768350" y="1657350"/>
          <p14:tracePt t="340870" x="819150" y="1644650"/>
          <p14:tracePt t="340886" x="933450" y="1619250"/>
          <p14:tracePt t="340901" x="1060450" y="1593850"/>
          <p14:tracePt t="340918" x="1200150" y="1549400"/>
          <p14:tracePt t="340934" x="1365250" y="1498600"/>
          <p14:tracePt t="340951" x="1555750" y="1428750"/>
          <p14:tracePt t="340968" x="1733550" y="1371600"/>
          <p14:tracePt t="340985" x="1885950" y="1314450"/>
          <p14:tracePt t="341002" x="2044700" y="1257300"/>
          <p14:tracePt t="341018" x="2076450" y="1250950"/>
          <p14:tracePt t="341035" x="2082800" y="1244600"/>
          <p14:tracePt t="341051" x="2082800" y="1238250"/>
          <p14:tracePt t="341069" x="2089150" y="1238250"/>
          <p14:tracePt t="341086" x="2101850" y="1219200"/>
          <p14:tracePt t="341101" x="2120900" y="1206500"/>
          <p14:tracePt t="341117" x="2133600" y="1187450"/>
          <p14:tracePt t="341136" x="2152650" y="1174750"/>
          <p14:tracePt t="341153" x="2159000" y="1168400"/>
          <p14:tracePt t="341168" x="2159000" y="1162050"/>
          <p14:tracePt t="341184" x="2171700" y="1155700"/>
          <p14:tracePt t="341202" x="2190750" y="1143000"/>
          <p14:tracePt t="341218" x="2222500" y="1117600"/>
          <p14:tracePt t="341235" x="2254250" y="1092200"/>
          <p14:tracePt t="341251" x="2298700" y="1066800"/>
          <p14:tracePt t="341268" x="2311400" y="1047750"/>
          <p14:tracePt t="341287" x="2317750" y="1035050"/>
          <p14:tracePt t="341301" x="2324100" y="1028700"/>
          <p14:tracePt t="341407" x="2324100" y="1022350"/>
          <p14:tracePt t="341421" x="2317750" y="1022350"/>
          <p14:tracePt t="341435" x="2317750" y="1009650"/>
          <p14:tracePt t="341452" x="2317750" y="990600"/>
          <p14:tracePt t="341468" x="2317750" y="965200"/>
          <p14:tracePt t="341471" x="2317750" y="952500"/>
          <p14:tracePt t="341485" x="2317750" y="939800"/>
          <p14:tracePt t="341504" x="2311400" y="914400"/>
          <p14:tracePt t="341518" x="2305050" y="901700"/>
          <p14:tracePt t="341534" x="2292350" y="895350"/>
          <p14:tracePt t="341551" x="2279650" y="889000"/>
          <p14:tracePt t="341568" x="2241550" y="882650"/>
          <p14:tracePt t="341585" x="2190750" y="882650"/>
          <p14:tracePt t="341602" x="2120900" y="876300"/>
          <p14:tracePt t="341618" x="2006600" y="857250"/>
          <p14:tracePt t="341635" x="1930400" y="857250"/>
          <p14:tracePt t="341651" x="1873250" y="857250"/>
          <p14:tracePt t="341668" x="1828800" y="882650"/>
          <p14:tracePt t="341687" x="1803400" y="908050"/>
          <p14:tracePt t="341689" x="1771650" y="933450"/>
          <p14:tracePt t="341701" x="1758950" y="946150"/>
          <p14:tracePt t="341718" x="1733550" y="990600"/>
          <p14:tracePt t="341735" x="1733550" y="1016000"/>
          <p14:tracePt t="341752" x="1739900" y="1041400"/>
          <p14:tracePt t="341769" x="1752600" y="1047750"/>
          <p14:tracePt t="341785" x="1784350" y="1047750"/>
          <p14:tracePt t="341801" x="1854200" y="1054100"/>
          <p14:tracePt t="341818" x="1936750" y="1054100"/>
          <p14:tracePt t="341835" x="2012950" y="1054100"/>
          <p14:tracePt t="341852" x="2076450" y="1054100"/>
          <p14:tracePt t="341868" x="2146300" y="1047750"/>
          <p14:tracePt t="341885" x="2209800" y="1035050"/>
          <p14:tracePt t="341902" x="2273300" y="1028700"/>
          <p14:tracePt t="341918" x="2343150" y="1022350"/>
          <p14:tracePt t="341937" x="2413000" y="1016000"/>
          <p14:tracePt t="341952" x="2463800" y="1016000"/>
          <p14:tracePt t="341969" x="2501900" y="1009650"/>
          <p14:tracePt t="341985" x="2546350" y="1003300"/>
          <p14:tracePt t="342002" x="2603500" y="996950"/>
          <p14:tracePt t="342020" x="2641600" y="996950"/>
          <p14:tracePt t="342037" x="2698750" y="996950"/>
          <p14:tracePt t="342052" x="2736850" y="996950"/>
          <p14:tracePt t="342068" x="2774950" y="1003300"/>
          <p14:tracePt t="342085" x="2806700" y="1003300"/>
          <p14:tracePt t="342102" x="2838450" y="1003300"/>
          <p14:tracePt t="342119" x="2870200" y="996950"/>
          <p14:tracePt t="342136" x="2901950" y="984250"/>
          <p14:tracePt t="342152" x="2933700" y="977900"/>
          <p14:tracePt t="342169" x="2952750" y="971550"/>
          <p14:tracePt t="342185" x="2971800" y="965200"/>
          <p14:tracePt t="342202" x="2990850" y="958850"/>
          <p14:tracePt t="342219" x="3003550" y="952500"/>
          <p14:tracePt t="342235" x="3009900" y="946150"/>
          <p14:tracePt t="342376" x="3022600" y="933450"/>
          <p14:tracePt t="342386" x="3028950" y="933450"/>
          <p14:tracePt t="342403" x="3035300" y="920750"/>
          <p14:tracePt t="342419" x="3041650" y="914400"/>
          <p14:tracePt t="342884" x="3028950" y="920750"/>
          <p14:tracePt t="342893" x="3016250" y="920750"/>
          <p14:tracePt t="342903" x="2984500" y="933450"/>
          <p14:tracePt t="342921" x="2806700" y="990600"/>
          <p14:tracePt t="342936" x="2667000" y="1028700"/>
          <p14:tracePt t="342953" x="2514600" y="1060450"/>
          <p14:tracePt t="342969" x="2368550" y="1085850"/>
          <p14:tracePt t="342985" x="2216150" y="1092200"/>
          <p14:tracePt t="343003" x="1993900" y="1111250"/>
          <p14:tracePt t="343021" x="1727200" y="1123950"/>
          <p14:tracePt t="343036" x="1377950" y="1143000"/>
          <p14:tracePt t="343054" x="1054100" y="1143000"/>
          <p14:tracePt t="343070" x="838200" y="1143000"/>
          <p14:tracePt t="343087" x="666750" y="1136650"/>
          <p14:tracePt t="343103" x="596900" y="1123950"/>
          <p14:tracePt t="343119" x="577850" y="1123950"/>
          <p14:tracePt t="343136" x="539750" y="1130300"/>
          <p14:tracePt t="343153" x="438150" y="1149350"/>
          <p14:tracePt t="343169" x="330200" y="1168400"/>
          <p14:tracePt t="343186" x="222250" y="1193800"/>
          <p14:tracePt t="343202" x="222250" y="1200150"/>
          <p14:tracePt t="343219" x="228600" y="1206500"/>
          <p14:tracePt t="343236" x="254000" y="1206500"/>
          <p14:tracePt t="343252" x="317500" y="1212850"/>
          <p14:tracePt t="343271" x="406400" y="1219200"/>
          <p14:tracePt t="343286" x="482600" y="1231900"/>
          <p14:tracePt t="343303" x="571500" y="1250950"/>
          <p14:tracePt t="343319" x="679450" y="1276350"/>
          <p14:tracePt t="343337" x="806450" y="1308100"/>
          <p14:tracePt t="343353" x="958850" y="1339850"/>
          <p14:tracePt t="343370" x="1092200" y="1365250"/>
          <p14:tracePt t="343386" x="1200150" y="1371600"/>
          <p14:tracePt t="343389" x="1263650" y="1377950"/>
          <p14:tracePt t="343403" x="1308100" y="1377950"/>
          <p14:tracePt t="343405" x="1352550" y="1377950"/>
          <p14:tracePt t="343420" x="1466850" y="1365250"/>
          <p14:tracePt t="343437" x="1568450" y="1346200"/>
          <p14:tracePt t="343453" x="1689100" y="1308100"/>
          <p14:tracePt t="343469" x="1771650" y="1289050"/>
          <p14:tracePt t="343486" x="1879600" y="1270000"/>
          <p14:tracePt t="343503" x="1987550" y="1257300"/>
          <p14:tracePt t="343519" x="2101850" y="1250950"/>
          <p14:tracePt t="343538" x="2178050" y="1250950"/>
          <p14:tracePt t="343553" x="2235200" y="1250950"/>
          <p14:tracePt t="343570" x="2247900" y="1244600"/>
          <p14:tracePt t="343586" x="2260600" y="1244600"/>
          <p14:tracePt t="343603" x="2273300" y="1244600"/>
          <p14:tracePt t="343620" x="2298700" y="1238250"/>
          <p14:tracePt t="343636" x="2324100" y="1231900"/>
          <p14:tracePt t="343653" x="2355850" y="1225550"/>
          <p14:tracePt t="343655" x="2368550" y="1219200"/>
          <p14:tracePt t="343670" x="2387600" y="1212850"/>
          <p14:tracePt t="343687" x="2400300" y="1212850"/>
          <p14:tracePt t="343720" x="2400300" y="1206500"/>
          <p14:tracePt t="343870" x="2406650" y="1206500"/>
          <p14:tracePt t="343886" x="2413000" y="1206500"/>
          <p14:tracePt t="343903" x="2419350" y="1200150"/>
          <p14:tracePt t="344246" x="2438400" y="1200150"/>
          <p14:tracePt t="344255" x="2476500" y="1206500"/>
          <p14:tracePt t="344271" x="2679700" y="1231900"/>
          <p14:tracePt t="344287" x="2952750" y="1276350"/>
          <p14:tracePt t="344305" x="3200400" y="1327150"/>
          <p14:tracePt t="344321" x="3409950" y="1371600"/>
          <p14:tracePt t="344337" x="3517900" y="1409700"/>
          <p14:tracePt t="344354" x="3536950" y="1428750"/>
          <p14:tracePt t="344372" x="3536950" y="1441450"/>
          <p14:tracePt t="344404" x="3530600" y="1447800"/>
          <p14:tracePt t="344457" x="3517900" y="1447800"/>
          <p14:tracePt t="344465" x="3511550" y="1447800"/>
          <p14:tracePt t="344472" x="3479800" y="1460500"/>
          <p14:tracePt t="344487" x="3454400" y="1466850"/>
          <p14:tracePt t="344504" x="3321050" y="1492250"/>
          <p14:tracePt t="344522" x="3219450" y="1511300"/>
          <p14:tracePt t="344537" x="3067050" y="1530350"/>
          <p14:tracePt t="344554" x="2946400" y="1536700"/>
          <p14:tracePt t="344571" x="2876550" y="1536700"/>
          <p14:tracePt t="344587" x="2806700" y="1530350"/>
          <p14:tracePt t="344604" x="2698750" y="1524000"/>
          <p14:tracePt t="344622" x="2571750" y="1517650"/>
          <p14:tracePt t="344637" x="2400300" y="1511300"/>
          <p14:tracePt t="344654" x="2209800" y="1511300"/>
          <p14:tracePt t="344671" x="1981200" y="1517650"/>
          <p14:tracePt t="344687" x="1752600" y="1524000"/>
          <p14:tracePt t="344704" x="1568450" y="1536700"/>
          <p14:tracePt t="344721" x="1479550" y="1536700"/>
          <p14:tracePt t="344737" x="1466850" y="1536700"/>
          <p14:tracePt t="344755" x="1454150" y="1536700"/>
          <p14:tracePt t="344771" x="1390650" y="1530350"/>
          <p14:tracePt t="344789" x="1289050" y="1524000"/>
          <p14:tracePt t="344804" x="1174750" y="1504950"/>
          <p14:tracePt t="344821" x="1117600" y="1485900"/>
          <p14:tracePt t="344837" x="1092200" y="1473200"/>
          <p14:tracePt t="344854" x="1085850" y="1466850"/>
          <p14:tracePt t="344889" x="1079500" y="1466850"/>
          <p14:tracePt t="344905" x="1041400" y="1466850"/>
          <p14:tracePt t="344921" x="946150" y="1466850"/>
          <p14:tracePt t="344926" x="901700" y="1460500"/>
          <p14:tracePt t="344937" x="857250" y="1454150"/>
          <p14:tracePt t="344955" x="812800" y="1441450"/>
          <p14:tracePt t="344971" x="812800" y="1435100"/>
          <p14:tracePt t="344988" x="838200" y="1428750"/>
          <p14:tracePt t="345005" x="939800" y="1416050"/>
          <p14:tracePt t="345021" x="1035050" y="1416050"/>
          <p14:tracePt t="345038" x="1123950" y="1422400"/>
          <p14:tracePt t="345054" x="1130300" y="1428750"/>
          <p14:tracePt t="345073" x="1130300" y="1435100"/>
          <p14:tracePt t="345159" x="1136650" y="1435100"/>
          <p14:tracePt t="345166" x="1143000" y="1435100"/>
          <p14:tracePt t="345176" x="1149350" y="1435100"/>
          <p14:tracePt t="345188" x="1193800" y="1441450"/>
          <p14:tracePt t="345206" x="1314450" y="1454150"/>
          <p14:tracePt t="345221" x="1358900" y="1460500"/>
          <p14:tracePt t="345238" x="1485900" y="1479550"/>
          <p14:tracePt t="345255" x="1568450" y="1485900"/>
          <p14:tracePt t="345273" x="1638300" y="1485900"/>
          <p14:tracePt t="345287" x="1733550" y="1485900"/>
          <p14:tracePt t="345306" x="1797050" y="1479550"/>
          <p14:tracePt t="345321" x="1847850" y="1473200"/>
          <p14:tracePt t="345338" x="1898650" y="1466850"/>
          <p14:tracePt t="345354" x="1924050" y="1460500"/>
          <p14:tracePt t="345371" x="1936750" y="1454150"/>
          <p14:tracePt t="345388" x="1955800" y="1447800"/>
          <p14:tracePt t="345405" x="1981200" y="1441450"/>
          <p14:tracePt t="345422" x="2000250" y="1428750"/>
          <p14:tracePt t="345440" x="2019300" y="1409700"/>
          <p14:tracePt t="345455" x="2025650" y="1384300"/>
          <p14:tracePt t="345471" x="2025650" y="1377950"/>
          <p14:tracePt t="345490" x="1993900" y="1333500"/>
          <p14:tracePt t="345505" x="1955800" y="1301750"/>
          <p14:tracePt t="345523" x="1936750" y="1282700"/>
          <p14:tracePt t="345538" x="1905000" y="1257300"/>
          <p14:tracePt t="345555" x="1885950" y="1244600"/>
          <p14:tracePt t="345571" x="1847850" y="1231900"/>
          <p14:tracePt t="345588" x="1778000" y="1219200"/>
          <p14:tracePt t="345607" x="1714500" y="1212850"/>
          <p14:tracePt t="345609" x="1676400" y="1212850"/>
          <p14:tracePt t="345621" x="1631950" y="1212850"/>
          <p14:tracePt t="345638" x="1549400" y="1206500"/>
          <p14:tracePt t="345655" x="1492250" y="1206500"/>
          <p14:tracePt t="345657" x="1454150" y="1206500"/>
          <p14:tracePt t="345672" x="1409700" y="1206500"/>
          <p14:tracePt t="345688" x="1371600" y="1206500"/>
          <p14:tracePt t="345705" x="1314450" y="1219200"/>
          <p14:tracePt t="345724" x="1263650" y="1238250"/>
          <p14:tracePt t="345738" x="1212850" y="1250950"/>
          <p14:tracePt t="345755" x="1174750" y="1270000"/>
          <p14:tracePt t="345773" x="1162050" y="1282700"/>
          <p14:tracePt t="345788" x="1162050" y="1301750"/>
          <p14:tracePt t="345805" x="1162050" y="1320800"/>
          <p14:tracePt t="345822" x="1181100" y="1339850"/>
          <p14:tracePt t="345838" x="1225550" y="1384300"/>
          <p14:tracePt t="345855" x="1289050" y="1422400"/>
          <p14:tracePt t="345872" x="1346200" y="1454150"/>
          <p14:tracePt t="345888" x="1390650" y="1473200"/>
          <p14:tracePt t="345905" x="1422400" y="1485900"/>
          <p14:tracePt t="345922" x="1441450" y="1492250"/>
          <p14:tracePt t="345939" x="1447800" y="1492250"/>
          <p14:tracePt t="346057" x="1454150" y="1498600"/>
          <p14:tracePt t="346072" x="1460500" y="1504950"/>
          <p14:tracePt t="346105" x="1460500" y="1517650"/>
          <p14:tracePt t="346175" x="1466850" y="1524000"/>
          <p14:tracePt t="346183" x="1473200" y="1524000"/>
          <p14:tracePt t="346191" x="1479550" y="1524000"/>
          <p14:tracePt t="346206" x="1498600" y="1530350"/>
          <p14:tracePt t="346222" x="1504950" y="1536700"/>
          <p14:tracePt t="346239" x="1511300" y="1536700"/>
          <p14:tracePt t="346257" x="1517650" y="1536700"/>
          <p14:tracePt t="347030" x="1524000" y="1543050"/>
          <p14:tracePt t="347038" x="1530350" y="1543050"/>
          <p14:tracePt t="347044" x="1543050" y="1549400"/>
          <p14:tracePt t="347057" x="1549400" y="1549400"/>
          <p14:tracePt t="347073" x="1574800" y="1555750"/>
          <p14:tracePt t="347089" x="1625600" y="1555750"/>
          <p14:tracePt t="347108" x="1733550" y="1543050"/>
          <p14:tracePt t="347123" x="1778000" y="1524000"/>
          <p14:tracePt t="347140" x="1784350" y="1524000"/>
          <p14:tracePt t="347156" x="1790700" y="1517650"/>
          <p14:tracePt t="347304" x="1790700" y="1511300"/>
          <p14:tracePt t="347311" x="1784350" y="1504950"/>
          <p14:tracePt t="347323" x="1778000" y="1498600"/>
          <p14:tracePt t="347341" x="1752600" y="1460500"/>
          <p14:tracePt t="347476" x="1746250" y="1460500"/>
          <p14:tracePt t="347486" x="1739900" y="1460500"/>
          <p14:tracePt t="347493" x="1727200" y="1466850"/>
          <p14:tracePt t="347508" x="1695450" y="1473200"/>
          <p14:tracePt t="347523" x="1682750" y="1473200"/>
          <p14:tracePt t="347540" x="1676400" y="1473200"/>
          <p14:tracePt t="347600" x="1676400" y="1479550"/>
          <p14:tracePt t="347888" x="1670050" y="1479550"/>
          <p14:tracePt t="347898" x="1663700" y="1479550"/>
          <p14:tracePt t="347908" x="1657350" y="1479550"/>
          <p14:tracePt t="347924" x="1631950" y="1479550"/>
          <p14:tracePt t="347958" x="1625600" y="1479550"/>
          <p14:tracePt t="348064" x="1619250" y="1479550"/>
          <p14:tracePt t="348070" x="1612900" y="1485900"/>
          <p14:tracePt t="348090" x="1587500" y="1492250"/>
          <p14:tracePt t="348108" x="1536700" y="1524000"/>
          <p14:tracePt t="348124" x="1511300" y="1536700"/>
          <p14:tracePt t="348128" x="1498600" y="1543050"/>
          <p14:tracePt t="348141" x="1492250" y="1543050"/>
          <p14:tracePt t="348157" x="1492250" y="1549400"/>
          <p14:tracePt t="348190" x="1454150" y="1574800"/>
          <p14:tracePt t="348207" x="1390650" y="1606550"/>
          <p14:tracePt t="348223" x="1289050" y="1663700"/>
          <p14:tracePt t="348241" x="1219200" y="1708150"/>
          <p14:tracePt t="348257" x="1168400" y="1727200"/>
          <p14:tracePt t="348273" x="1143000" y="1739900"/>
          <p14:tracePt t="348348" x="1143000" y="1746250"/>
          <p14:tracePt t="348358" x="1143000" y="1758950"/>
          <p14:tracePt t="348374" x="1130300" y="1797050"/>
          <p14:tracePt t="348390" x="1117600" y="1816100"/>
          <p14:tracePt t="348408" x="1111250" y="1828800"/>
          <p14:tracePt t="348471" x="1104900" y="1828800"/>
          <p14:tracePt t="348492" x="1098550" y="1835150"/>
          <p14:tracePt t="348508" x="1079500" y="1841500"/>
          <p14:tracePt t="348524" x="1066800" y="1841500"/>
          <p14:tracePt t="348574" x="1066800" y="1835150"/>
          <p14:tracePt t="348591" x="1066800" y="1828800"/>
          <p14:tracePt t="348624" x="1041400" y="1822450"/>
          <p14:tracePt t="348641" x="971550" y="1822450"/>
          <p14:tracePt t="348657" x="901700" y="1816100"/>
          <p14:tracePt t="348674" x="850900" y="1803400"/>
          <p14:tracePt t="348691" x="838200" y="1790700"/>
          <p14:tracePt t="348707" x="831850" y="1778000"/>
          <p14:tracePt t="348724" x="838200" y="1758950"/>
          <p14:tracePt t="348728" x="857250" y="1746250"/>
          <p14:tracePt t="348741" x="869950" y="1739900"/>
          <p14:tracePt t="348758" x="920750" y="1714500"/>
          <p14:tracePt t="348774" x="939800" y="1714500"/>
          <p14:tracePt t="348824" x="933450" y="1708150"/>
          <p14:tracePt t="348841" x="927100" y="1708150"/>
          <p14:tracePt t="348897" x="927100" y="1701800"/>
          <p14:tracePt t="348907" x="933450" y="1695450"/>
          <p14:tracePt t="348924" x="946150" y="1689100"/>
          <p14:tracePt t="348958" x="952500" y="1682750"/>
          <p14:tracePt t="348974" x="977900" y="1682750"/>
          <p14:tracePt t="348991" x="1047750" y="1695450"/>
          <p14:tracePt t="348993" x="1085850" y="1695450"/>
          <p14:tracePt t="349008" x="1162050" y="1708150"/>
          <p14:tracePt t="349024" x="1200150" y="1708150"/>
          <p14:tracePt t="349041" x="1270000" y="1708150"/>
          <p14:tracePt t="349044" x="1295400" y="1708150"/>
          <p14:tracePt t="349058" x="1314450" y="1708150"/>
          <p14:tracePt t="349060" x="1327150" y="1708150"/>
          <p14:tracePt t="349230" x="1314450" y="1708150"/>
          <p14:tracePt t="349239" x="1308100" y="1708150"/>
          <p14:tracePt t="349246" x="1289050" y="1708150"/>
          <p14:tracePt t="349260" x="1263650" y="1714500"/>
          <p14:tracePt t="349276" x="1250950" y="1720850"/>
          <p14:tracePt t="349508" x="1250950" y="1727200"/>
          <p14:tracePt t="349516" x="1250950" y="1733550"/>
          <p14:tracePt t="349525" x="1244600" y="1739900"/>
          <p14:tracePt t="349542" x="1244600" y="1746250"/>
          <p14:tracePt t="349588" x="1257300" y="1746250"/>
          <p14:tracePt t="349594" x="1276350" y="1752600"/>
          <p14:tracePt t="349608" x="1308100" y="1758950"/>
          <p14:tracePt t="349625" x="1428750" y="1778000"/>
          <p14:tracePt t="349642" x="1562100" y="1797050"/>
          <p14:tracePt t="349659" x="1587500" y="1797050"/>
          <p14:tracePt t="349677" x="1600200" y="1797050"/>
          <p14:tracePt t="349692" x="1606550" y="1790700"/>
          <p14:tracePt t="349708" x="1619250" y="1784350"/>
          <p14:tracePt t="349725" x="1631950" y="1771650"/>
          <p14:tracePt t="349742" x="1651000" y="1758950"/>
          <p14:tracePt t="349758" x="1676400" y="1746250"/>
          <p14:tracePt t="349775" x="1739900" y="1720850"/>
          <p14:tracePt t="349792" x="1809750" y="1701800"/>
          <p14:tracePt t="349808" x="1911350" y="1689100"/>
          <p14:tracePt t="349826" x="2139950" y="1676400"/>
          <p14:tracePt t="349842" x="2260600" y="1676400"/>
          <p14:tracePt t="349858" x="2368550" y="1682750"/>
          <p14:tracePt t="349878" x="2463800" y="1682750"/>
          <p14:tracePt t="349892" x="2508250" y="1682750"/>
          <p14:tracePt t="349911" x="2546350" y="1682750"/>
          <p14:tracePt t="349925" x="2571750" y="1676400"/>
          <p14:tracePt t="349943" x="2584450" y="1676400"/>
          <p14:tracePt t="349958" x="2590800" y="1670050"/>
          <p14:tracePt t="349975" x="2597150" y="1670050"/>
          <p14:tracePt t="349992" x="2603500" y="1670050"/>
          <p14:tracePt t="350026" x="2609850" y="1670050"/>
          <p14:tracePt t="350042" x="2622550" y="1670050"/>
          <p14:tracePt t="350059" x="2660650" y="1670050"/>
          <p14:tracePt t="350075" x="2711450" y="1670050"/>
          <p14:tracePt t="350092" x="2762250" y="1657350"/>
          <p14:tracePt t="350109" x="2794000" y="1651000"/>
          <p14:tracePt t="350125" x="2819400" y="1631950"/>
          <p14:tracePt t="350142" x="2819400" y="1625600"/>
          <p14:tracePt t="350179" x="2813050" y="1625600"/>
          <p14:tracePt t="350192" x="2813050" y="1619250"/>
          <p14:tracePt t="350209" x="2781300" y="1612900"/>
          <p14:tracePt t="350226" x="2717800" y="1606550"/>
          <p14:tracePt t="350242" x="2673350" y="1606550"/>
          <p14:tracePt t="350259" x="2635250" y="1606550"/>
          <p14:tracePt t="350275" x="2571750" y="1625600"/>
          <p14:tracePt t="350292" x="2495550" y="1657350"/>
          <p14:tracePt t="350309" x="2444750" y="1682750"/>
          <p14:tracePt t="350325" x="2400300" y="1708150"/>
          <p14:tracePt t="350342" x="2387600" y="1720850"/>
          <p14:tracePt t="350401" x="2387600" y="1727200"/>
          <p14:tracePt t="350425" x="2393950" y="1727200"/>
          <p14:tracePt t="350446" x="2393950" y="1733550"/>
          <p14:tracePt t="350459" x="2400300" y="1733550"/>
          <p14:tracePt t="350476" x="2400300" y="1746250"/>
          <p14:tracePt t="350492" x="2400300" y="1752600"/>
          <p14:tracePt t="350526" x="2393950" y="1758950"/>
          <p14:tracePt t="350542" x="2343150" y="1771650"/>
          <p14:tracePt t="350559" x="2216150" y="1803400"/>
          <p14:tracePt t="350576" x="2038350" y="1835150"/>
          <p14:tracePt t="350593" x="1682750" y="1860550"/>
          <p14:tracePt t="350609" x="1447800" y="1860550"/>
          <p14:tracePt t="350626" x="1289050" y="1847850"/>
          <p14:tracePt t="350642" x="1231900" y="1841500"/>
          <p14:tracePt t="350659" x="1200150" y="1841500"/>
          <p14:tracePt t="350678" x="1174750" y="1841500"/>
          <p14:tracePt t="350692" x="1143000" y="1847850"/>
          <p14:tracePt t="350709" x="1123950" y="1854200"/>
          <p14:tracePt t="350725" x="1117600" y="1854200"/>
          <p14:tracePt t="350814" x="1117600" y="1860550"/>
          <p14:tracePt t="350826" x="1136650" y="1866900"/>
          <p14:tracePt t="350843" x="1206500" y="1892300"/>
          <p14:tracePt t="350860" x="1257300" y="1917700"/>
          <p14:tracePt t="350876" x="1295400" y="1936750"/>
          <p14:tracePt t="350892" x="1333500" y="1955800"/>
          <p14:tracePt t="350909" x="1377950" y="1974850"/>
          <p14:tracePt t="350926" x="1422400" y="1987550"/>
          <p14:tracePt t="350942" x="1485900" y="1987550"/>
          <p14:tracePt t="350959" x="1555750" y="1987550"/>
          <p14:tracePt t="350977" x="1619250" y="1987550"/>
          <p14:tracePt t="350993" x="1689100" y="1981200"/>
          <p14:tracePt t="351009" x="1739900" y="1974850"/>
          <p14:tracePt t="351027" x="1784350" y="1968500"/>
          <p14:tracePt t="351042" x="1816100" y="1962150"/>
          <p14:tracePt t="351060" x="1854200" y="1949450"/>
          <p14:tracePt t="351076" x="1873250" y="1930400"/>
          <p14:tracePt t="351094" x="1873250" y="1911350"/>
          <p14:tracePt t="351111" x="1873250" y="1885950"/>
          <p14:tracePt t="351126" x="1866900" y="1866900"/>
          <p14:tracePt t="351143" x="1854200" y="1854200"/>
          <p14:tracePt t="351160" x="1803400" y="1835150"/>
          <p14:tracePt t="351176" x="1727200" y="1822450"/>
          <p14:tracePt t="351193" x="1631950" y="1809750"/>
          <p14:tracePt t="351209" x="1524000" y="1803400"/>
          <p14:tracePt t="351226" x="1422400" y="1797050"/>
          <p14:tracePt t="351229" x="1365250" y="1797050"/>
          <p14:tracePt t="351245" x="1308100" y="1797050"/>
          <p14:tracePt t="351246" x="1282700" y="1797050"/>
          <p14:tracePt t="351259" x="1212850" y="1790700"/>
          <p14:tracePt t="351277" x="1047750" y="1790700"/>
          <p14:tracePt t="351293" x="914400" y="1790700"/>
          <p14:tracePt t="351310" x="717550" y="1784350"/>
          <p14:tracePt t="351326" x="654050" y="1784350"/>
          <p14:tracePt t="351359" x="654050" y="1797050"/>
          <p14:tracePt t="351376" x="698500" y="1835150"/>
          <p14:tracePt t="351393" x="781050" y="1885950"/>
          <p14:tracePt t="351409" x="876300" y="1943100"/>
          <p14:tracePt t="351426" x="996950" y="2006600"/>
          <p14:tracePt t="351443" x="1117600" y="2063750"/>
          <p14:tracePt t="351459" x="1250950" y="2108200"/>
          <p14:tracePt t="351477" x="1358900" y="2120900"/>
          <p14:tracePt t="351493" x="1492250" y="2120900"/>
          <p14:tracePt t="351510" x="1619250" y="2101850"/>
          <p14:tracePt t="351526" x="1631950" y="2095500"/>
          <p14:tracePt t="351545" x="1663700" y="2070100"/>
          <p14:tracePt t="351560" x="1663700" y="2063750"/>
          <p14:tracePt t="351562" x="1670050" y="2057400"/>
          <p14:tracePt t="351577" x="1670050" y="2044700"/>
          <p14:tracePt t="351593" x="1670050" y="2038350"/>
          <p14:tracePt t="351610" x="1670050" y="2032000"/>
          <p14:tracePt t="351643" x="1682750" y="2032000"/>
          <p14:tracePt t="351660" x="1720850" y="2025650"/>
          <p14:tracePt t="351677" x="1739900" y="2025650"/>
          <p14:tracePt t="351693" x="1752600" y="2032000"/>
          <p14:tracePt t="351710" x="1758950" y="2032000"/>
          <p14:tracePt t="351727" x="1758950" y="2038350"/>
          <p14:tracePt t="351835" x="1758950" y="2032000"/>
          <p14:tracePt t="351843" x="1758950" y="2025650"/>
          <p14:tracePt t="351863" x="1758950" y="2006600"/>
          <p14:tracePt t="351877" x="1758950" y="1993900"/>
          <p14:tracePt t="351893" x="1758950" y="1987550"/>
          <p14:tracePt t="351910" x="1758950" y="1981200"/>
          <p14:tracePt t="351927" x="1752600" y="1968500"/>
          <p14:tracePt t="351944" x="1784350" y="1917700"/>
          <p14:tracePt t="351960" x="1828800" y="1847850"/>
          <p14:tracePt t="351977" x="1930400" y="1752600"/>
          <p14:tracePt t="351994" x="2159000" y="1651000"/>
          <p14:tracePt t="352011" x="2362200" y="1587500"/>
          <p14:tracePt t="352027" x="2559050" y="1568450"/>
          <p14:tracePt t="352045" x="2755900" y="1574800"/>
          <p14:tracePt t="352060" x="2971800" y="1619250"/>
          <p14:tracePt t="352077" x="3187700" y="1657350"/>
          <p14:tracePt t="352094" x="3333750" y="1670050"/>
          <p14:tracePt t="352110" x="3403600" y="1663700"/>
          <p14:tracePt t="352127" x="3403600" y="1657350"/>
          <p14:tracePt t="352177" x="3403600" y="1651000"/>
          <p14:tracePt t="352413" x="3403600" y="1657350"/>
          <p14:tracePt t="352428" x="3390900" y="1682750"/>
          <p14:tracePt t="352445" x="3384550" y="1701800"/>
          <p14:tracePt t="352462" x="3378200" y="1733550"/>
          <p14:tracePt t="352478" x="3371850" y="1746250"/>
          <p14:tracePt t="352495" x="3365500" y="1765300"/>
          <p14:tracePt t="352512" x="3359150" y="1784350"/>
          <p14:tracePt t="352527" x="3352800" y="1797050"/>
          <p14:tracePt t="352829" x="3371850" y="1797050"/>
          <p14:tracePt t="352836" x="3384550" y="1803400"/>
          <p14:tracePt t="352846" x="3435350" y="1803400"/>
          <p14:tracePt t="352861" x="3536950" y="1816100"/>
          <p14:tracePt t="352880" x="3746500" y="1828800"/>
          <p14:tracePt t="352894" x="3829050" y="1835150"/>
          <p14:tracePt t="352911" x="4000500" y="1841500"/>
          <p14:tracePt t="352928" x="4197350" y="1860550"/>
          <p14:tracePt t="352944" x="4356100" y="1873250"/>
          <p14:tracePt t="352947" x="4406900" y="1879600"/>
          <p14:tracePt t="352961" x="4432300" y="1885950"/>
          <p14:tracePt t="357309" x="4432300" y="1898650"/>
          <p14:tracePt t="357319" x="4413250" y="1936750"/>
          <p14:tracePt t="357332" x="4381500" y="2038350"/>
          <p14:tracePt t="357348" x="4343400" y="2152650"/>
          <p14:tracePt t="357365" x="4311650" y="2292350"/>
          <p14:tracePt t="357382" x="4298950" y="2425700"/>
          <p14:tracePt t="357398" x="4273550" y="2482850"/>
          <p14:tracePt t="357417" x="4229100" y="2501900"/>
          <p14:tracePt t="357419" x="4197350" y="2501900"/>
          <p14:tracePt t="357431" x="4159250" y="2495550"/>
          <p14:tracePt t="357448" x="4089400" y="2457450"/>
          <p14:tracePt t="357465" x="4019550" y="2419350"/>
          <p14:tracePt t="357468" x="4000500" y="2406650"/>
          <p14:tracePt t="357483" x="3981450" y="2400300"/>
          <p14:tracePt t="357841" x="3975100" y="2400300"/>
          <p14:tracePt t="357850" x="3930650" y="2400300"/>
          <p14:tracePt t="357865" x="3803650" y="2400300"/>
          <p14:tracePt t="357882" x="3683000" y="2393950"/>
          <p14:tracePt t="357898" x="3594100" y="2381250"/>
          <p14:tracePt t="357916" x="3498850" y="2381250"/>
          <p14:tracePt t="357932" x="3397250" y="2393950"/>
          <p14:tracePt t="357936" x="3346450" y="2406650"/>
          <p14:tracePt t="357951" x="3225800" y="2425700"/>
          <p14:tracePt t="357966" x="3124200" y="2444750"/>
          <p14:tracePt t="357985" x="3009900" y="2470150"/>
          <p14:tracePt t="358000" x="2889250" y="2495550"/>
          <p14:tracePt t="358016" x="2844800" y="2501900"/>
          <p14:tracePt t="358032" x="2736850" y="2527300"/>
          <p14:tracePt t="358048" x="2692400" y="2533650"/>
          <p14:tracePt t="358066" x="2628900" y="2546350"/>
          <p14:tracePt t="358082" x="2520950" y="2546350"/>
          <p14:tracePt t="358099" x="2387600" y="2546350"/>
          <p14:tracePt t="358115" x="2298700" y="2527300"/>
          <p14:tracePt t="358132" x="2209800" y="2501900"/>
          <p14:tracePt t="358148" x="2127250" y="2470150"/>
          <p14:tracePt t="358165" x="2044700" y="2444750"/>
          <p14:tracePt t="358182" x="1936750" y="2419350"/>
          <p14:tracePt t="358200" x="1733550" y="2381250"/>
          <p14:tracePt t="358216" x="1625600" y="2355850"/>
          <p14:tracePt t="358234" x="1409700" y="2305050"/>
          <p14:tracePt t="358249" x="1282700" y="2279650"/>
          <p14:tracePt t="358265" x="1181100" y="2266950"/>
          <p14:tracePt t="358283" x="1111250" y="2260600"/>
          <p14:tracePt t="358299" x="1060450" y="2254250"/>
          <p14:tracePt t="358316" x="990600" y="2254250"/>
          <p14:tracePt t="358332" x="869950" y="2254250"/>
          <p14:tracePt t="358338" x="819150" y="2247900"/>
          <p14:tracePt t="358349" x="755650" y="2235200"/>
          <p14:tracePt t="358365" x="654050" y="2216150"/>
          <p14:tracePt t="358382" x="577850" y="2197100"/>
          <p14:tracePt t="358398" x="558800" y="2190750"/>
          <p14:tracePt t="358471" x="552450" y="2190750"/>
          <p14:tracePt t="358479" x="546100" y="2190750"/>
          <p14:tracePt t="358499" x="533400" y="2190750"/>
          <p14:tracePt t="358574" x="533400" y="2197100"/>
          <p14:tracePt t="358581" x="539750" y="2197100"/>
          <p14:tracePt t="358599" x="565150" y="2235200"/>
          <p14:tracePt t="358616" x="584200" y="2260600"/>
          <p14:tracePt t="358619" x="584200" y="2273300"/>
          <p14:tracePt t="358633" x="590550" y="2279650"/>
          <p14:tracePt t="358738" x="596900" y="2279650"/>
          <p14:tracePt t="358747" x="596900" y="2286000"/>
          <p14:tracePt t="358872" x="596900" y="2292350"/>
          <p14:tracePt t="358880" x="603250" y="2292350"/>
          <p14:tracePt t="358888" x="603250" y="2298700"/>
          <p14:tracePt t="359008" x="609600" y="2298700"/>
          <p14:tracePt t="359016" x="615950" y="2298700"/>
          <p14:tracePt t="359033" x="622300" y="2298700"/>
          <p14:tracePt t="359050" x="641350" y="2311400"/>
          <p14:tracePt t="359066" x="673100" y="2336800"/>
          <p14:tracePt t="359083" x="717550" y="2374900"/>
          <p14:tracePt t="359099" x="800100" y="2432050"/>
          <p14:tracePt t="359116" x="863600" y="2463800"/>
          <p14:tracePt t="359133" x="914400" y="2482850"/>
          <p14:tracePt t="359150" x="952500" y="2489200"/>
          <p14:tracePt t="359166" x="1212850" y="2527300"/>
          <p14:tracePt t="359185" x="1587500" y="2622550"/>
          <p14:tracePt t="359199" x="2171700" y="2781300"/>
          <p14:tracePt t="359216" x="2844800" y="2959100"/>
          <p14:tracePt t="359233" x="3429000" y="3098800"/>
          <p14:tracePt t="359250" x="3905250" y="3200400"/>
          <p14:tracePt t="359266" x="4235450" y="3251200"/>
          <p14:tracePt t="359283" x="4375150" y="3251200"/>
          <p14:tracePt t="359300" x="4419600" y="3232150"/>
          <p14:tracePt t="359316" x="4445000" y="3206750"/>
          <p14:tracePt t="359333" x="4457700" y="3175000"/>
          <p14:tracePt t="359350" x="4464050" y="3149600"/>
          <p14:tracePt t="359366" x="4470400" y="3111500"/>
          <p14:tracePt t="359383" x="4476750" y="3054350"/>
          <p14:tracePt t="359386" x="4483100" y="3016250"/>
          <p14:tracePt t="359400" x="4502150" y="2965450"/>
          <p14:tracePt t="359417" x="4533900" y="2914650"/>
          <p14:tracePt t="359433" x="4578350" y="2882900"/>
          <p14:tracePt t="359449" x="4635500" y="2876550"/>
          <p14:tracePt t="359466" x="4699000" y="2882900"/>
          <p14:tracePt t="359483" x="4756150" y="2952750"/>
          <p14:tracePt t="359500" x="4762500" y="3009900"/>
          <p14:tracePt t="359516" x="4762500" y="3073400"/>
          <p14:tracePt t="359534" x="4737100" y="3149600"/>
          <p14:tracePt t="359549" x="4718050" y="3213100"/>
          <p14:tracePt t="359566" x="4711700" y="3238500"/>
          <p14:tracePt t="359583" x="4711700" y="3251200"/>
          <p14:tracePt t="359599" x="4705350" y="3257550"/>
          <p14:tracePt t="359617" x="4699000" y="3270250"/>
          <p14:tracePt t="359618" x="4692650" y="3276600"/>
          <p14:tracePt t="359633" x="4686300" y="3282950"/>
          <p14:tracePt t="359650" x="4635500" y="3340100"/>
          <p14:tracePt t="359667" x="4597400" y="3390900"/>
          <p14:tracePt t="359683" x="4578350" y="3441700"/>
          <p14:tracePt t="359700" x="4559300" y="3511550"/>
          <p14:tracePt t="359716" x="4546600" y="3543300"/>
          <p14:tracePt t="359733" x="4540250" y="3568700"/>
          <p14:tracePt t="359752" x="4533900" y="3581400"/>
          <p14:tracePt t="359754" x="4527550" y="3581400"/>
          <p14:tracePt t="359766" x="4527550" y="3587750"/>
          <p14:tracePt t="359783" x="4527550" y="3594100"/>
          <p14:tracePt t="359800" x="4527550" y="3600450"/>
          <p14:tracePt t="359817" x="4527550" y="3606800"/>
          <p14:tracePt t="359833" x="4533900" y="3613150"/>
          <p14:tracePt t="359850" x="4533900" y="3619500"/>
          <p14:tracePt t="359867" x="4540250" y="3619500"/>
          <p14:tracePt t="359883" x="4552950" y="3619500"/>
          <p14:tracePt t="359901" x="4559300" y="3625850"/>
          <p14:tracePt t="359917" x="4565650" y="3638550"/>
          <p14:tracePt t="359935" x="4565650" y="3657600"/>
          <p14:tracePt t="359950" x="4572000" y="3702050"/>
          <p14:tracePt t="359967" x="4572000" y="3740150"/>
          <p14:tracePt t="359983" x="4559300" y="3778250"/>
          <p14:tracePt t="360000" x="4552950" y="3803650"/>
          <p14:tracePt t="360018" x="4533900" y="3822700"/>
          <p14:tracePt t="360021" x="4521200" y="3835400"/>
          <p14:tracePt t="360033" x="4514850" y="3835400"/>
          <p14:tracePt t="360050" x="4495800" y="3848100"/>
          <p14:tracePt t="360067" x="4483100" y="3848100"/>
          <p14:tracePt t="360084" x="4470400" y="3854450"/>
          <p14:tracePt t="360100" x="4464050" y="3854450"/>
          <p14:tracePt t="360117" x="4457700" y="3860800"/>
          <p14:tracePt t="360189" x="4457700" y="3854450"/>
          <p14:tracePt t="360219" x="4457700" y="3848100"/>
          <p14:tracePt t="360233" x="4457700" y="3841750"/>
          <p14:tracePt t="360398" x="4451350" y="3841750"/>
          <p14:tracePt t="360405" x="4445000" y="3848100"/>
          <p14:tracePt t="360417" x="4445000" y="3854450"/>
          <p14:tracePt t="360434" x="4438650" y="3860800"/>
          <p14:tracePt t="360451" x="4432300" y="3867150"/>
          <p14:tracePt t="360468" x="4432300" y="3879850"/>
          <p14:tracePt t="360484" x="4425950" y="3879850"/>
          <p14:tracePt t="360517" x="4425950" y="3886200"/>
          <p14:tracePt t="360551" x="4419600" y="3892550"/>
          <p14:tracePt t="360567" x="4413250" y="3892550"/>
          <p14:tracePt t="360584" x="4406900" y="3898900"/>
          <p14:tracePt t="360618" x="4400550" y="3898900"/>
          <p14:tracePt t="360636" x="4343400" y="3854450"/>
          <p14:tracePt t="360653" x="4324350" y="3848100"/>
          <p14:tracePt t="363012" x="4330700" y="3848100"/>
          <p14:tracePt t="363024" x="4349750" y="3860800"/>
          <p14:tracePt t="363036" x="4368800" y="3873500"/>
          <p14:tracePt t="363195" x="4375150" y="3879850"/>
          <p14:tracePt t="363203" x="4375150" y="3886200"/>
          <p14:tracePt t="363210" x="4381500" y="3892550"/>
          <p14:tracePt t="363219" x="4381500" y="3898900"/>
          <p14:tracePt t="363237" x="4387850" y="3911600"/>
          <p14:tracePt t="363253" x="4400550" y="3924300"/>
          <p14:tracePt t="363269" x="4413250" y="3949700"/>
          <p14:tracePt t="363287" x="4432300" y="3981450"/>
          <p14:tracePt t="363290" x="4438650" y="3987800"/>
          <p14:tracePt t="363303" x="4438650" y="4000500"/>
          <p14:tracePt t="363305" x="4445000" y="4013200"/>
          <p14:tracePt t="363319" x="4445000" y="4025900"/>
          <p14:tracePt t="363337" x="4445000" y="4044950"/>
          <p14:tracePt t="363370" x="4445000" y="4051300"/>
          <p14:tracePt t="363403" x="4445000" y="4057650"/>
          <p14:tracePt t="363437" x="4445000" y="4064000"/>
          <p14:tracePt t="363453" x="4438650" y="4064000"/>
          <p14:tracePt t="363471" x="4432300" y="4057650"/>
          <p14:tracePt t="363488" x="4425950" y="4032250"/>
          <p14:tracePt t="363503" x="4406900" y="3994150"/>
          <p14:tracePt t="363520" x="4375150" y="3962400"/>
          <p14:tracePt t="363536" x="4324350" y="3917950"/>
          <p14:tracePt t="363553" x="4235450" y="3867150"/>
          <p14:tracePt t="363570" x="4140200" y="3816350"/>
          <p14:tracePt t="363587" x="4057650" y="3778250"/>
          <p14:tracePt t="363603" x="4006850" y="3752850"/>
          <p14:tracePt t="363620" x="3956050" y="3727450"/>
          <p14:tracePt t="363637" x="3898900" y="3695700"/>
          <p14:tracePt t="363640" x="3854450" y="3663950"/>
          <p14:tracePt t="363653" x="3816350" y="3644900"/>
          <p14:tracePt t="363670" x="3733800" y="3587750"/>
          <p14:tracePt t="363687" x="3632200" y="3524250"/>
          <p14:tracePt t="363689" x="3600450" y="3498850"/>
          <p14:tracePt t="363703" x="3568700" y="3473450"/>
          <p14:tracePt t="363720" x="3467100" y="3390900"/>
          <p14:tracePt t="363737" x="3422650" y="3352800"/>
          <p14:tracePt t="363753" x="3352800" y="3302000"/>
          <p14:tracePt t="363770" x="3257550" y="3244850"/>
          <p14:tracePt t="363787" x="3130550" y="3181350"/>
          <p14:tracePt t="363805" x="3028950" y="3124200"/>
          <p14:tracePt t="363823" x="2933700" y="3067050"/>
          <p14:tracePt t="363825" x="2876550" y="3028950"/>
          <p14:tracePt t="363836" x="2825750" y="2990850"/>
          <p14:tracePt t="363853" x="2762250" y="2952750"/>
          <p14:tracePt t="363872" x="2673350" y="2895600"/>
          <p14:tracePt t="363886" x="2654300" y="2882900"/>
          <p14:tracePt t="363904" x="2597150" y="2832100"/>
          <p14:tracePt t="363920" x="2482850" y="2730500"/>
          <p14:tracePt t="363938" x="2425700" y="2654300"/>
          <p14:tracePt t="363956" x="2393950" y="2603500"/>
          <p14:tracePt t="363972" x="2349500" y="2514600"/>
          <p14:tracePt t="363987" x="2305050" y="2413000"/>
          <p14:tracePt t="364003" x="2273300" y="2343150"/>
          <p14:tracePt t="364020" x="2216150" y="2209800"/>
          <p14:tracePt t="364037" x="2184400" y="2089150"/>
          <p14:tracePt t="364054" x="2184400" y="1993900"/>
          <p14:tracePt t="364070" x="2209800" y="1898650"/>
          <p14:tracePt t="364087" x="2254250" y="1828800"/>
          <p14:tracePt t="364104" x="2292350" y="1765300"/>
          <p14:tracePt t="364120" x="2305050" y="1739900"/>
          <p14:tracePt t="364137" x="2305050" y="1733550"/>
          <p14:tracePt t="364154" x="2286000" y="1727200"/>
          <p14:tracePt t="364171" x="2273300" y="1727200"/>
          <p14:tracePt t="364223" x="2273300" y="1720850"/>
          <p14:tracePt t="364290" x="2266950" y="1720850"/>
          <p14:tracePt t="364297" x="2260600" y="1720850"/>
          <p14:tracePt t="364306" x="2247900" y="1720850"/>
          <p14:tracePt t="364323" x="2222500" y="1720850"/>
          <p14:tracePt t="364337" x="2197100" y="1714500"/>
          <p14:tracePt t="364353" x="2184400" y="1714500"/>
          <p14:tracePt t="364399" x="2171700" y="1720850"/>
          <p14:tracePt t="364406" x="2165350" y="1720850"/>
          <p14:tracePt t="364422" x="2133600" y="1739900"/>
          <p14:tracePt t="364437" x="2089150" y="1752600"/>
          <p14:tracePt t="364454" x="2044700" y="1758950"/>
          <p14:tracePt t="364471" x="2032000" y="1765300"/>
          <p14:tracePt t="364522" x="2032000" y="1771650"/>
          <p14:tracePt t="364749" x="2032000" y="1765300"/>
          <p14:tracePt t="364756" x="2032000" y="1758950"/>
          <p14:tracePt t="364771" x="2038350" y="1752600"/>
          <p14:tracePt t="364788" x="2044700" y="1746250"/>
          <p14:tracePt t="364804" x="2057400" y="1746250"/>
          <p14:tracePt t="364822" x="2070100" y="1739900"/>
          <p14:tracePt t="364838" x="2076450" y="1739900"/>
          <p14:tracePt t="364855" x="2089150" y="1733550"/>
          <p14:tracePt t="364858" x="2095500" y="1733550"/>
          <p14:tracePt t="364873" x="2101850" y="1733550"/>
          <p14:tracePt t="364888" x="2114550" y="1733550"/>
          <p14:tracePt t="364904" x="2127250" y="1733550"/>
          <p14:tracePt t="364922" x="2146300" y="1720850"/>
          <p14:tracePt t="364937" x="2159000" y="1708150"/>
          <p14:tracePt t="364954" x="2178050" y="1695450"/>
          <p14:tracePt t="364971" x="2197100" y="1663700"/>
          <p14:tracePt t="364987" x="2203450" y="1638300"/>
          <p14:tracePt t="365004" x="2203450" y="1619250"/>
          <p14:tracePt t="365020" x="2203450" y="1606550"/>
          <p14:tracePt t="365038" x="2190750" y="1593850"/>
          <p14:tracePt t="365054" x="2171700" y="1581150"/>
          <p14:tracePt t="365071" x="2152650" y="1581150"/>
          <p14:tracePt t="365088" x="2133600" y="1574800"/>
          <p14:tracePt t="365104" x="2108200" y="1568450"/>
          <p14:tracePt t="365121" x="2063750" y="1568450"/>
          <p14:tracePt t="365123" x="2038350" y="1568450"/>
          <p14:tracePt t="365138" x="2012950" y="1562100"/>
          <p14:tracePt t="365140" x="1993900" y="1562100"/>
          <p14:tracePt t="365155" x="1949450" y="1555750"/>
          <p14:tracePt t="365171" x="1943100" y="1555750"/>
          <p14:tracePt t="365221" x="1943100" y="1581150"/>
          <p14:tracePt t="365238" x="1955800" y="1625600"/>
          <p14:tracePt t="365256" x="1981200" y="1670050"/>
          <p14:tracePt t="365259" x="1993900" y="1695450"/>
          <p14:tracePt t="365271" x="2000250" y="1714500"/>
          <p14:tracePt t="365288" x="2038350" y="1752600"/>
          <p14:tracePt t="365306" x="2082800" y="1778000"/>
          <p14:tracePt t="365321" x="2108200" y="1778000"/>
          <p14:tracePt t="365338" x="2178050" y="1758950"/>
          <p14:tracePt t="365355" x="2260600" y="1720850"/>
          <p14:tracePt t="365371" x="2317750" y="1682750"/>
          <p14:tracePt t="365388" x="2362200" y="1631950"/>
          <p14:tracePt t="365405" x="2368550" y="1612900"/>
          <p14:tracePt t="365421" x="2368550" y="1600200"/>
          <p14:tracePt t="365438" x="2362200" y="1581150"/>
          <p14:tracePt t="365455" x="2349500" y="1574800"/>
          <p14:tracePt t="365473" x="2330450" y="1568450"/>
          <p14:tracePt t="365488" x="2298700" y="1568450"/>
          <p14:tracePt t="365505" x="2273300" y="1568450"/>
          <p14:tracePt t="365522" x="2241550" y="1600200"/>
          <p14:tracePt t="365538" x="2228850" y="1638300"/>
          <p14:tracePt t="365542" x="2222500" y="1657350"/>
          <p14:tracePt t="365555" x="2222500" y="1689100"/>
          <p14:tracePt t="365559" x="2222500" y="1708150"/>
          <p14:tracePt t="365571" x="2222500" y="1733550"/>
          <p14:tracePt t="365588" x="2228850" y="1765300"/>
          <p14:tracePt t="365608" x="2254250" y="1797050"/>
          <p14:tracePt t="365622" x="2266950" y="1809750"/>
          <p14:tracePt t="365638" x="2286000" y="1822450"/>
          <p14:tracePt t="365657" x="2298700" y="1828800"/>
          <p14:tracePt t="365671" x="2305050" y="1835150"/>
          <p14:tracePt t="365689" x="2317750" y="1835150"/>
          <p14:tracePt t="365758" x="2305050" y="1841500"/>
          <p14:tracePt t="365772" x="2241550" y="1854200"/>
          <p14:tracePt t="365788" x="2101850" y="1873250"/>
          <p14:tracePt t="365805" x="1955800" y="1885950"/>
          <p14:tracePt t="365822" x="1778000" y="1892300"/>
          <p14:tracePt t="365839" x="1657350" y="1892300"/>
          <p14:tracePt t="365855" x="1555750" y="1885950"/>
          <p14:tracePt t="365872" x="1485900" y="1873250"/>
          <p14:tracePt t="365889" x="1403350" y="1854200"/>
          <p14:tracePt t="365905" x="1314450" y="1841500"/>
          <p14:tracePt t="365922" x="1219200" y="1822450"/>
          <p14:tracePt t="365939" x="1098550" y="1803400"/>
          <p14:tracePt t="365955" x="1016000" y="1778000"/>
          <p14:tracePt t="365972" x="984250" y="1765300"/>
          <p14:tracePt t="365988" x="984250" y="1758950"/>
          <p14:tracePt t="366005" x="1003300" y="1752600"/>
          <p14:tracePt t="366022" x="1035050" y="1752600"/>
          <p14:tracePt t="366038" x="1066800" y="1752600"/>
          <p14:tracePt t="366055" x="1079500" y="1752600"/>
          <p14:tracePt t="366072" x="1085850" y="1752600"/>
          <p14:tracePt t="366091" x="1098550" y="1752600"/>
          <p14:tracePt t="366105" x="1111250" y="1752600"/>
          <p14:tracePt t="366122" x="1117600" y="1752600"/>
          <p14:tracePt t="366563" x="1123950" y="1752600"/>
          <p14:tracePt t="366572" x="1136650" y="1752600"/>
          <p14:tracePt t="366589" x="1212850" y="1752600"/>
          <p14:tracePt t="366606" x="1295400" y="1752600"/>
          <p14:tracePt t="366623" x="1339850" y="1746250"/>
          <p14:tracePt t="366640" x="1358900" y="1746250"/>
          <p14:tracePt t="366656" x="1403350" y="1746250"/>
          <p14:tracePt t="366672" x="1416050" y="1746250"/>
          <p14:tracePt t="366690" x="1441450" y="1739900"/>
          <p14:tracePt t="366706" x="1473200" y="1739900"/>
          <p14:tracePt t="366722" x="1485900" y="1733550"/>
          <p14:tracePt t="366739" x="1504950" y="1733550"/>
          <p14:tracePt t="366758" x="1517650" y="1733550"/>
          <p14:tracePt t="366772" x="1530350" y="1733550"/>
          <p14:tracePt t="366789" x="1543050" y="1733550"/>
          <p14:tracePt t="366893" x="1549400" y="1733550"/>
          <p14:tracePt t="366907" x="1574800" y="1739900"/>
          <p14:tracePt t="366923" x="1612900" y="1746250"/>
          <p14:tracePt t="366941" x="1720850" y="1758950"/>
          <p14:tracePt t="366957" x="1797050" y="1765300"/>
          <p14:tracePt t="366973" x="1841500" y="1771650"/>
          <p14:tracePt t="366990" x="1879600" y="1771650"/>
          <p14:tracePt t="367006" x="1905000" y="1765300"/>
          <p14:tracePt t="367022" x="1924050" y="1758950"/>
          <p14:tracePt t="367039" x="1943100" y="1746250"/>
          <p14:tracePt t="367058" x="1955800" y="1733550"/>
          <p14:tracePt t="367061" x="1962150" y="1727200"/>
          <p14:tracePt t="367075" x="1968500" y="1720850"/>
          <p14:tracePt t="367077" x="1974850" y="1714500"/>
          <p14:tracePt t="367091" x="1981200" y="1714500"/>
          <p14:tracePt t="367106" x="1987550" y="1701800"/>
          <p14:tracePt t="367156" x="1987550" y="1695450"/>
          <p14:tracePt t="367174" x="1993900" y="1689100"/>
          <p14:tracePt t="367176" x="1993900" y="1682750"/>
          <p14:tracePt t="367189" x="1993900" y="1676400"/>
          <p14:tracePt t="367206" x="1981200" y="1663700"/>
          <p14:tracePt t="367223" x="1974850" y="1651000"/>
          <p14:tracePt t="367239" x="1968500" y="1644650"/>
          <p14:tracePt t="367256" x="1955800" y="1638300"/>
          <p14:tracePt t="367259" x="1955800" y="1631950"/>
          <p14:tracePt t="367275" x="1949450" y="1625600"/>
          <p14:tracePt t="367289" x="1943100" y="1625600"/>
          <p14:tracePt t="367306" x="1917700" y="1606550"/>
          <p14:tracePt t="367323" x="1885950" y="1600200"/>
          <p14:tracePt t="367340" x="1854200" y="1593850"/>
          <p14:tracePt t="367356" x="1835150" y="1587500"/>
          <p14:tracePt t="367373" x="1803400" y="1574800"/>
          <p14:tracePt t="367389" x="1790700" y="1568450"/>
          <p14:tracePt t="367406" x="1784350" y="1568450"/>
          <p14:tracePt t="367453" x="1778000" y="1568450"/>
          <p14:tracePt t="367459" x="1771650" y="1568450"/>
          <p14:tracePt t="367473" x="1746250" y="1568450"/>
          <p14:tracePt t="367490" x="1689100" y="1587500"/>
          <p14:tracePt t="367507" x="1676400" y="1600200"/>
          <p14:tracePt t="367523" x="1651000" y="1631950"/>
          <p14:tracePt t="367540" x="1625600" y="1682750"/>
          <p14:tracePt t="367556" x="1619250" y="1708150"/>
          <p14:tracePt t="367573" x="1625600" y="1727200"/>
          <p14:tracePt t="367590" x="1638300" y="1733550"/>
          <p14:tracePt t="367606" x="1657350" y="1746250"/>
          <p14:tracePt t="367623" x="1689100" y="1752600"/>
          <p14:tracePt t="367640" x="1727200" y="1752600"/>
          <p14:tracePt t="367656" x="1758950" y="1752600"/>
          <p14:tracePt t="367673" x="1797050" y="1746250"/>
          <p14:tracePt t="367690" x="1835150" y="1739900"/>
          <p14:tracePt t="367707" x="1879600" y="1733550"/>
          <p14:tracePt t="367724" x="1949450" y="1714500"/>
          <p14:tracePt t="367741" x="1968500" y="1695450"/>
          <p14:tracePt t="367756" x="1968500" y="1689100"/>
          <p14:tracePt t="367821" x="1968500" y="1682750"/>
          <p14:tracePt t="367843" x="1968500" y="1676400"/>
          <p14:tracePt t="367851" x="1962150" y="1676400"/>
          <p14:tracePt t="367867" x="1955800" y="1676400"/>
          <p14:tracePt t="367876" x="1955800" y="1670050"/>
          <p14:tracePt t="367892" x="1949450" y="1670050"/>
          <p14:tracePt t="367923" x="1943100" y="1670050"/>
          <p14:tracePt t="367940" x="1936750" y="1663700"/>
          <p14:tracePt t="367957" x="1930400" y="1663700"/>
          <p14:tracePt t="367974" x="1898650" y="1670050"/>
          <p14:tracePt t="367990" x="1873250" y="1670050"/>
          <p14:tracePt t="368008" x="1854200" y="1676400"/>
          <p14:tracePt t="368023" x="1835150" y="1682750"/>
          <p14:tracePt t="368040" x="1816100" y="1689100"/>
          <p14:tracePt t="368057" x="1803400" y="1695450"/>
          <p14:tracePt t="368073" x="1790700" y="1695450"/>
          <p14:tracePt t="368091" x="1784350" y="1701800"/>
          <p14:tracePt t="368107" x="1771650" y="1708150"/>
          <p14:tracePt t="368125" x="1765300" y="1714500"/>
          <p14:tracePt t="368141" x="1758950" y="1714500"/>
          <p14:tracePt t="368557" x="1739900" y="1714500"/>
          <p14:tracePt t="368574" x="1670050" y="1714500"/>
          <p14:tracePt t="368591" x="1612900" y="1720850"/>
          <p14:tracePt t="368608" x="1574800" y="1720850"/>
          <p14:tracePt t="368626" x="1562100" y="1720850"/>
          <p14:tracePt t="368684" x="1555750" y="1727200"/>
          <p14:tracePt t="368691" x="1555750" y="1733550"/>
          <p14:tracePt t="368707" x="1543050" y="1752600"/>
          <p14:tracePt t="368724" x="1536700" y="1771650"/>
          <p14:tracePt t="368740" x="1524000" y="1803400"/>
          <p14:tracePt t="368757" x="1530350" y="1835150"/>
          <p14:tracePt t="368774" x="1549400" y="1860550"/>
          <p14:tracePt t="368791" x="1581150" y="1885950"/>
          <p14:tracePt t="368808" x="1625600" y="1898650"/>
          <p14:tracePt t="368824" x="1657350" y="1905000"/>
          <p14:tracePt t="368841" x="1682750" y="1911350"/>
          <p14:tracePt t="368857" x="1701800" y="1911350"/>
          <p14:tracePt t="368860" x="1708150" y="1911350"/>
          <p14:tracePt t="368874" x="1720850" y="1911350"/>
          <p14:tracePt t="369019" x="1714500" y="1924050"/>
          <p14:tracePt t="369026" x="1708150" y="1924050"/>
          <p14:tracePt t="369041" x="1689100" y="1943100"/>
          <p14:tracePt t="369058" x="1657350" y="1962150"/>
          <p14:tracePt t="369074" x="1631950" y="1974850"/>
          <p14:tracePt t="369091" x="1606550" y="1981200"/>
          <p14:tracePt t="369108" x="1593850" y="1987550"/>
          <p14:tracePt t="369124" x="1581150" y="1987550"/>
          <p14:tracePt t="369144" x="1543050" y="1987550"/>
          <p14:tracePt t="369158" x="1530350" y="1987550"/>
          <p14:tracePt t="369174" x="1479550" y="1987550"/>
          <p14:tracePt t="369191" x="1435100" y="1987550"/>
          <p14:tracePt t="369193" x="1422400" y="1981200"/>
          <p14:tracePt t="369208" x="1403350" y="1981200"/>
          <p14:tracePt t="369210" x="1390650" y="1981200"/>
          <p14:tracePt t="369225" x="1371600" y="1974850"/>
          <p14:tracePt t="369300" x="1365250" y="1974850"/>
          <p14:tracePt t="369310" x="1358900" y="1974850"/>
          <p14:tracePt t="369327" x="1333500" y="1968500"/>
          <p14:tracePt t="369341" x="1301750" y="1955800"/>
          <p14:tracePt t="369358" x="1276350" y="1943100"/>
          <p14:tracePt t="369374" x="1257300" y="1924050"/>
          <p14:tracePt t="369391" x="1250950" y="1911350"/>
          <p14:tracePt t="369408" x="1250950" y="1892300"/>
          <p14:tracePt t="369425" x="1250950" y="1860550"/>
          <p14:tracePt t="369442" x="1250950" y="1822450"/>
          <p14:tracePt t="369458" x="1250950" y="1790700"/>
          <p14:tracePt t="369477" x="1250950" y="1784350"/>
          <p14:tracePt t="369512" x="1250950" y="1778000"/>
          <p14:tracePt t="369519" x="1257300" y="1771650"/>
          <p14:tracePt t="369528" x="1263650" y="1765300"/>
          <p14:tracePt t="369542" x="1295400" y="1746250"/>
          <p14:tracePt t="369559" x="1339850" y="1733550"/>
          <p14:tracePt t="369575" x="1397000" y="1720850"/>
          <p14:tracePt t="369591" x="1454150" y="1708150"/>
          <p14:tracePt t="369608" x="1536700" y="1689100"/>
          <p14:tracePt t="369625" x="1606550" y="1676400"/>
          <p14:tracePt t="369641" x="1676400" y="1663700"/>
          <p14:tracePt t="369658" x="1701800" y="1657350"/>
          <p14:tracePt t="369675" x="1720850" y="1657350"/>
          <p14:tracePt t="369692" x="1733550" y="1651000"/>
          <p14:tracePt t="369725" x="1733550" y="1657350"/>
          <p14:tracePt t="369741" x="1733550" y="1670050"/>
          <p14:tracePt t="369758" x="1733550" y="1689100"/>
          <p14:tracePt t="369775" x="1720850" y="1708150"/>
          <p14:tracePt t="369792" x="1714500" y="1720850"/>
          <p14:tracePt t="369808" x="1708150" y="1733550"/>
          <p14:tracePt t="369825" x="1701800" y="1733550"/>
          <p14:tracePt t="369875" x="1701800" y="1739900"/>
          <p14:tracePt t="369883" x="1701800" y="1752600"/>
          <p14:tracePt t="369892" x="1701800" y="1765300"/>
          <p14:tracePt t="369909" x="1701800" y="1784350"/>
          <p14:tracePt t="369925" x="1708150" y="1797050"/>
          <p14:tracePt t="369942" x="1708150" y="1803400"/>
          <p14:tracePt t="369975" x="1720850" y="1803400"/>
          <p14:tracePt t="369992" x="1765300" y="1803400"/>
          <p14:tracePt t="370009" x="1809750" y="1790700"/>
          <p14:tracePt t="370026" x="1841500" y="1784350"/>
          <p14:tracePt t="370042" x="1892300" y="1765300"/>
          <p14:tracePt t="370059" x="1911350" y="1758950"/>
          <p14:tracePt t="370075" x="1924050" y="1752600"/>
          <p14:tracePt t="370092" x="1930400" y="1746250"/>
          <p14:tracePt t="370108" x="1943100" y="1739900"/>
          <p14:tracePt t="370126" x="1955800" y="1720850"/>
          <p14:tracePt t="370142" x="1968500" y="1708150"/>
          <p14:tracePt t="370161" x="1974850" y="1689100"/>
          <p14:tracePt t="370175" x="1974850" y="1670050"/>
          <p14:tracePt t="370192" x="1974850" y="1657350"/>
          <p14:tracePt t="370208" x="1974850" y="1638300"/>
          <p14:tracePt t="370211" x="1974850" y="1631950"/>
          <p14:tracePt t="370237" x="1974850" y="1625600"/>
          <p14:tracePt t="370253" x="1968500" y="1619250"/>
          <p14:tracePt t="370261" x="1955800" y="1606550"/>
          <p14:tracePt t="370275" x="1949450" y="1600200"/>
          <p14:tracePt t="370292" x="1892300" y="1555750"/>
          <p14:tracePt t="370309" x="1854200" y="1530350"/>
          <p14:tracePt t="370325" x="1828800" y="1511300"/>
          <p14:tracePt t="370343" x="1809750" y="1498600"/>
          <p14:tracePt t="370359" x="1803400" y="1492250"/>
          <p14:tracePt t="370375" x="1797050" y="1492250"/>
          <p14:tracePt t="370392" x="1790700" y="1485900"/>
          <p14:tracePt t="370409" x="1784350" y="1485900"/>
          <p14:tracePt t="370425" x="1778000" y="1485900"/>
          <p14:tracePt t="370442" x="1746250" y="1479550"/>
          <p14:tracePt t="370459" x="1695450" y="1479550"/>
          <p14:tracePt t="370461" x="1657350" y="1485900"/>
          <p14:tracePt t="370476" x="1606550" y="1492250"/>
          <p14:tracePt t="370492" x="1555750" y="1498600"/>
          <p14:tracePt t="370509" x="1549400" y="1498600"/>
          <p14:tracePt t="370526" x="1511300" y="1511300"/>
          <p14:tracePt t="370543" x="1498600" y="1517650"/>
          <p14:tracePt t="370559" x="1492250" y="1536700"/>
          <p14:tracePt t="370576" x="1492250" y="1555750"/>
          <p14:tracePt t="370592" x="1492250" y="1574800"/>
          <p14:tracePt t="370609" x="1492250" y="1612900"/>
          <p14:tracePt t="370626" x="1511300" y="1663700"/>
          <p14:tracePt t="370642" x="1524000" y="1701800"/>
          <p14:tracePt t="370659" x="1555750" y="1746250"/>
          <p14:tracePt t="370676" x="1593850" y="1784350"/>
          <p14:tracePt t="370693" x="1625600" y="1809750"/>
          <p14:tracePt t="370709" x="1663700" y="1828800"/>
          <p14:tracePt t="370726" x="1695450" y="1835150"/>
          <p14:tracePt t="370743" x="1739900" y="1841500"/>
          <p14:tracePt t="370759" x="1771650" y="1841500"/>
          <p14:tracePt t="370776" x="1803400" y="1841500"/>
          <p14:tracePt t="370792" x="1847850" y="1835150"/>
          <p14:tracePt t="370809" x="1873250" y="1822450"/>
          <p14:tracePt t="370826" x="1898650" y="1816100"/>
          <p14:tracePt t="370842" x="1917700" y="1797050"/>
          <p14:tracePt t="370859" x="1930400" y="1771650"/>
          <p14:tracePt t="370876" x="1936750" y="1752600"/>
          <p14:tracePt t="370892" x="1936750" y="1733550"/>
          <p14:tracePt t="370909" x="1936750" y="1720850"/>
          <p14:tracePt t="370926" x="1936750" y="1701800"/>
          <p14:tracePt t="370943" x="1936750" y="1689100"/>
          <p14:tracePt t="370962" x="1924050" y="1651000"/>
          <p14:tracePt t="370976" x="1911350" y="1625600"/>
          <p14:tracePt t="370993" x="1892300" y="1593850"/>
          <p14:tracePt t="371009" x="1873250" y="1562100"/>
          <p14:tracePt t="371026" x="1847850" y="1530350"/>
          <p14:tracePt t="371043" x="1828800" y="1511300"/>
          <p14:tracePt t="371061" x="1816100" y="1492250"/>
          <p14:tracePt t="371078" x="1809750" y="1492250"/>
          <p14:tracePt t="371123" x="1797050" y="1492250"/>
          <p14:tracePt t="371142" x="1771650" y="1492250"/>
          <p14:tracePt t="371159" x="1733550" y="1504950"/>
          <p14:tracePt t="371176" x="1708150" y="1511300"/>
          <p14:tracePt t="371193" x="1689100" y="1524000"/>
          <p14:tracePt t="371210" x="1670050" y="1543050"/>
          <p14:tracePt t="371226" x="1663700" y="1587500"/>
          <p14:tracePt t="371244" x="1657350" y="1619250"/>
          <p14:tracePt t="371262" x="1663700" y="1657350"/>
          <p14:tracePt t="371276" x="1670050" y="1676400"/>
          <p14:tracePt t="371293" x="1682750" y="1689100"/>
          <p14:tracePt t="371310" x="1682750" y="1695450"/>
          <p14:tracePt t="371381" x="1689100" y="1701800"/>
          <p14:tracePt t="371389" x="1695450" y="1701800"/>
          <p14:tracePt t="371397" x="1708150" y="1708150"/>
          <p14:tracePt t="371409" x="1727200" y="1714500"/>
          <p14:tracePt t="371426" x="1739900" y="1714500"/>
          <p14:tracePt t="371443" x="1752600" y="1720850"/>
          <p14:tracePt t="371460" x="1778000" y="1720850"/>
          <p14:tracePt t="371479" x="1790700" y="1720850"/>
          <p14:tracePt t="371493" x="1803400" y="1714500"/>
          <p14:tracePt t="371510" x="1816100" y="1714500"/>
          <p14:tracePt t="371526" x="1816100" y="1708150"/>
          <p14:tracePt t="371544" x="1822450" y="1708150"/>
          <p14:tracePt t="371651" x="1828800" y="1708150"/>
          <p14:tracePt t="371659" x="1828800" y="1701800"/>
          <p14:tracePt t="371677" x="1841500" y="1695450"/>
          <p14:tracePt t="371693" x="1841500" y="1689100"/>
          <p14:tracePt t="371710" x="1854200" y="1676400"/>
          <p14:tracePt t="371727" x="1854200" y="1670050"/>
          <p14:tracePt t="371743" x="1860550" y="1651000"/>
          <p14:tracePt t="371760" x="1866900" y="1631950"/>
          <p14:tracePt t="371777" x="1866900" y="1606550"/>
          <p14:tracePt t="371793" x="1860550" y="1581150"/>
          <p14:tracePt t="371810" x="1835150" y="1549400"/>
          <p14:tracePt t="371827" x="1822450" y="1543050"/>
          <p14:tracePt t="371843" x="1803400" y="1536700"/>
          <p14:tracePt t="371860" x="1790700" y="1530350"/>
          <p14:tracePt t="371878" x="1771650" y="1524000"/>
          <p14:tracePt t="371893" x="1752600" y="1517650"/>
          <p14:tracePt t="371910" x="1739900" y="1517650"/>
          <p14:tracePt t="371926" x="1733550" y="1517650"/>
          <p14:tracePt t="372095" x="1720850" y="1524000"/>
          <p14:tracePt t="372103" x="1714500" y="1536700"/>
          <p14:tracePt t="372111" x="1708150" y="1543050"/>
          <p14:tracePt t="372127" x="1695450" y="1562100"/>
          <p14:tracePt t="372143" x="1695450" y="1574800"/>
          <p14:tracePt t="372160" x="1689100" y="1581150"/>
          <p14:tracePt t="372239" x="1689100" y="1587500"/>
          <p14:tracePt t="372247" x="1682750" y="1593850"/>
          <p14:tracePt t="372261" x="1682750" y="1600200"/>
          <p14:tracePt t="372277" x="1682750" y="1638300"/>
          <p14:tracePt t="372294" x="1682750" y="1676400"/>
          <p14:tracePt t="372311" x="1682750" y="1695450"/>
          <p14:tracePt t="372417" x="1682750" y="1701800"/>
          <p14:tracePt t="372427" x="1689100" y="1708150"/>
          <p14:tracePt t="372445" x="1714500" y="1727200"/>
          <p14:tracePt t="372461" x="1733550" y="1746250"/>
          <p14:tracePt t="372480" x="1739900" y="1758950"/>
          <p14:tracePt t="372494" x="1752600" y="1765300"/>
          <p14:tracePt t="372511" x="1752600" y="1771650"/>
          <p14:tracePt t="373591" x="1752600" y="1784350"/>
          <p14:tracePt t="373599" x="1752600" y="1790700"/>
          <p14:tracePt t="373612" x="1752600" y="1803400"/>
          <p14:tracePt t="373630" x="1752600" y="1816100"/>
          <p14:tracePt t="374647" x="1758950" y="1822450"/>
          <p14:tracePt t="374655" x="1771650" y="1822450"/>
          <p14:tracePt t="374665" x="1797050" y="1828800"/>
          <p14:tracePt t="374679" x="1847850" y="1841500"/>
          <p14:tracePt t="374696" x="1885950" y="1847850"/>
          <p14:tracePt t="374713" x="1930400" y="1847850"/>
          <p14:tracePt t="374730" x="1962150" y="1854200"/>
          <p14:tracePt t="374746" x="1987550" y="1854200"/>
          <p14:tracePt t="374765" x="2006600" y="1847850"/>
          <p14:tracePt t="374779" x="2012950" y="1847850"/>
          <p14:tracePt t="374796" x="2019300" y="1841500"/>
          <p14:tracePt t="374813" x="2025650" y="1835150"/>
          <p14:tracePt t="374829" x="2032000" y="1828800"/>
          <p14:tracePt t="374846" x="2038350" y="1828800"/>
          <p14:tracePt t="374862" x="2038350" y="1816100"/>
          <p14:tracePt t="374879" x="2038350" y="1803400"/>
          <p14:tracePt t="374896" x="2032000" y="1790700"/>
          <p14:tracePt t="374914" x="2025650" y="1784350"/>
          <p14:tracePt t="374929" x="2025650" y="1778000"/>
          <p14:tracePt t="374948" x="2025650" y="1765300"/>
          <p14:tracePt t="374962" x="2025650" y="1758950"/>
          <p14:tracePt t="374979" x="2025650" y="1752600"/>
          <p14:tracePt t="374996" x="2025650" y="1746250"/>
          <p14:tracePt t="375639" x="2019300" y="1746250"/>
          <p14:tracePt t="375647" x="2012950" y="1746250"/>
          <p14:tracePt t="375663" x="2000250" y="1746250"/>
          <p14:tracePt t="375931" x="1993900" y="1746250"/>
          <p14:tracePt t="375968" x="1987550" y="1746250"/>
          <p14:tracePt t="375985" x="1987550" y="1739900"/>
          <p14:tracePt t="376013" x="1987550" y="1733550"/>
          <p14:tracePt t="376148" x="1968500" y="1739900"/>
          <p14:tracePt t="376159" x="1955800" y="1746250"/>
          <p14:tracePt t="376167" x="1924050" y="1758950"/>
          <p14:tracePt t="376181" x="1866900" y="1771650"/>
          <p14:tracePt t="376197" x="1822450" y="1784350"/>
          <p14:tracePt t="376214" x="1797050" y="1784350"/>
          <p14:tracePt t="376309" x="1790700" y="1784350"/>
          <p14:tracePt t="376317" x="1784350" y="1784350"/>
          <p14:tracePt t="376331" x="1765300" y="1784350"/>
          <p14:tracePt t="376348" x="1714500" y="1784350"/>
          <p14:tracePt t="376364" x="1676400" y="1778000"/>
          <p14:tracePt t="376397" x="1670050" y="1778000"/>
          <p14:tracePt t="376813" x="1676400" y="1778000"/>
          <p14:tracePt t="376820" x="1695450" y="1778000"/>
          <p14:tracePt t="376832" x="1727200" y="1778000"/>
          <p14:tracePt t="376848" x="1733550" y="1778000"/>
          <p14:tracePt t="377072" x="1739900" y="1778000"/>
          <p14:tracePt t="377080" x="1746250" y="1778000"/>
          <p14:tracePt t="377089" x="1752600" y="1778000"/>
          <p14:tracePt t="377097" x="1765300" y="1778000"/>
          <p14:tracePt t="377115" x="1790700" y="1778000"/>
          <p14:tracePt t="377134" x="1816100" y="1778000"/>
          <p14:tracePt t="377150" x="1854200" y="1771650"/>
          <p14:tracePt t="377165" x="1879600" y="1765300"/>
          <p14:tracePt t="377182" x="1917700" y="1746250"/>
          <p14:tracePt t="377198" x="1930400" y="1739900"/>
          <p14:tracePt t="377338" x="1924050" y="1739900"/>
          <p14:tracePt t="377345" x="1917700" y="1739900"/>
          <p14:tracePt t="377353" x="1898650" y="1739900"/>
          <p14:tracePt t="377364" x="1892300" y="1739900"/>
          <p14:tracePt t="377382" x="1866900" y="1739900"/>
          <p14:tracePt t="377400" x="1841500" y="1733550"/>
          <p14:tracePt t="377415" x="1835150" y="1733550"/>
          <p14:tracePt t="377514" x="1828800" y="1733550"/>
          <p14:tracePt t="377520" x="1822450" y="1733550"/>
          <p14:tracePt t="377532" x="1809750" y="1733550"/>
          <p14:tracePt t="377548" x="1797050" y="1727200"/>
          <p14:tracePt t="377566" x="1778000" y="1720850"/>
          <p14:tracePt t="377570" x="1771650" y="1720850"/>
          <p14:tracePt t="377582" x="1771650" y="1714500"/>
          <p14:tracePt t="377598" x="1765300" y="1714500"/>
          <p14:tracePt t="377648" x="1758950" y="1714500"/>
          <p14:tracePt t="377662" x="1752600" y="1720850"/>
          <p14:tracePt t="377669" x="1739900" y="1720850"/>
          <p14:tracePt t="377740" x="1733550" y="1720850"/>
          <p14:tracePt t="377747" x="1727200" y="1720850"/>
          <p14:tracePt t="382826" x="1733550" y="1733550"/>
          <p14:tracePt t="382836" x="1758950" y="1746250"/>
          <p14:tracePt t="382842" x="1784350" y="1758950"/>
          <p14:tracePt t="382858" x="1854200" y="1771650"/>
          <p14:tracePt t="382868" x="1898650" y="1778000"/>
          <p14:tracePt t="382885" x="2012950" y="1778000"/>
          <p14:tracePt t="382902" x="2311400" y="1778000"/>
          <p14:tracePt t="382918" x="2413000" y="1778000"/>
          <p14:tracePt t="382920" x="2520950" y="1784350"/>
          <p14:tracePt t="382935" x="2711450" y="1803400"/>
          <p14:tracePt t="382952" x="2832100" y="1822450"/>
          <p14:tracePt t="382968" x="2857500" y="1828800"/>
          <p14:tracePt t="383008" x="2863850" y="1828800"/>
          <p14:tracePt t="383018" x="2870200" y="1816100"/>
          <p14:tracePt t="383036" x="2901950" y="1784350"/>
          <p14:tracePt t="383052" x="2946400" y="1752600"/>
          <p14:tracePt t="383069" x="2965450" y="1739900"/>
          <p14:tracePt t="383085" x="2965450" y="1727200"/>
          <p14:tracePt t="383103" x="2876550" y="1663700"/>
          <p14:tracePt t="383119" x="2825750" y="1638300"/>
          <p14:tracePt t="383120" x="2755900" y="1612900"/>
          <p14:tracePt t="383136" x="2673350" y="1562100"/>
          <p14:tracePt t="383152" x="2603500" y="1517650"/>
          <p14:tracePt t="383170" x="2584450" y="1498600"/>
          <p14:tracePt t="383185" x="2578100" y="1485900"/>
          <p14:tracePt t="383218" x="2559050" y="1485900"/>
          <p14:tracePt t="383235" x="2425700" y="1498600"/>
          <p14:tracePt t="383252" x="2228850" y="1498600"/>
          <p14:tracePt t="383269" x="2019300" y="1498600"/>
          <p14:tracePt t="383286" x="1847850" y="1498600"/>
          <p14:tracePt t="383302" x="1784350" y="1498600"/>
          <p14:tracePt t="383352" x="1784350" y="1504950"/>
          <p14:tracePt t="383369" x="1778000" y="1549400"/>
          <p14:tracePt t="383386" x="1771650" y="1612900"/>
          <p14:tracePt t="383402" x="1758950" y="1657350"/>
          <p14:tracePt t="383435" x="1720850" y="1727200"/>
          <p14:tracePt t="383447" x="1695450" y="1746250"/>
          <p14:tracePt t="384204" x="1701800" y="1746250"/>
          <p14:tracePt t="384213" x="1714500" y="1746250"/>
          <p14:tracePt t="384222" x="1746250" y="1733550"/>
          <p14:tracePt t="384237" x="1797050" y="1720850"/>
          <p14:tracePt t="384254" x="1835150" y="1708150"/>
          <p14:tracePt t="384256" x="1860550" y="1701800"/>
          <p14:tracePt t="384271" x="1873250" y="1695450"/>
          <p14:tracePt t="384287" x="1905000" y="1682750"/>
          <p14:tracePt t="384304" x="1924050" y="1670050"/>
          <p14:tracePt t="384320" x="1943100" y="1657350"/>
          <p14:tracePt t="384323" x="1949450" y="1651000"/>
          <p14:tracePt t="384337" x="1955800" y="1644650"/>
          <p14:tracePt t="384370" x="1962150" y="1638300"/>
          <p14:tracePt t="384439" x="1962150" y="1625600"/>
          <p14:tracePt t="384447" x="1955800" y="1612900"/>
          <p14:tracePt t="384458" x="1930400" y="1593850"/>
          <p14:tracePt t="384478" x="1873250" y="1536700"/>
          <p14:tracePt t="384492" x="1860550" y="1524000"/>
          <p14:tracePt t="384507" x="1841500" y="1504950"/>
          <p14:tracePt t="384520" x="1835150" y="1498600"/>
          <p14:tracePt t="384522" x="1828800" y="1492250"/>
          <p14:tracePt t="384541" x="1822450" y="1492250"/>
          <p14:tracePt t="384555" x="1816100" y="1492250"/>
          <p14:tracePt t="384570" x="1784350" y="1492250"/>
          <p14:tracePt t="384588" x="1689100" y="1498600"/>
          <p14:tracePt t="384604" x="1625600" y="1504950"/>
          <p14:tracePt t="384621" x="1593850" y="1504950"/>
          <p14:tracePt t="384637" x="1581150" y="1504950"/>
          <p14:tracePt t="384689" x="1574800" y="1504950"/>
          <p14:tracePt t="384704" x="1562100" y="1517650"/>
          <p14:tracePt t="384721" x="1498600" y="1543050"/>
          <p14:tracePt t="384737" x="1447800" y="1562100"/>
          <p14:tracePt t="384755" x="1403350" y="1574800"/>
          <p14:tracePt t="384771" x="1390650" y="1574800"/>
          <p14:tracePt t="384821" x="1390650" y="1581150"/>
          <p14:tracePt t="384838" x="1390650" y="1619250"/>
          <p14:tracePt t="384855" x="1384300" y="1657350"/>
          <p14:tracePt t="384871" x="1352550" y="1689100"/>
          <p14:tracePt t="384888" x="1327150" y="1708150"/>
          <p14:tracePt t="384904" x="1320800" y="1720850"/>
          <p14:tracePt t="385015" x="1333500" y="1727200"/>
          <p14:tracePt t="385024" x="1339850" y="1733550"/>
          <p14:tracePt t="385038" x="1377950" y="1758950"/>
          <p14:tracePt t="385055" x="1403350" y="1784350"/>
          <p14:tracePt t="385074" x="1409700" y="1797050"/>
          <p14:tracePt t="385075" x="1416050" y="1797050"/>
          <p14:tracePt t="385089" x="1416050" y="1809750"/>
          <p14:tracePt t="385104" x="1416050" y="1816100"/>
          <p14:tracePt t="386489" x="1435100" y="1816100"/>
          <p14:tracePt t="386497" x="1479550" y="1816100"/>
          <p14:tracePt t="386506" x="1524000" y="1816100"/>
          <p14:tracePt t="386522" x="1612900" y="1835150"/>
          <p14:tracePt t="386540" x="1663700" y="1841500"/>
          <p14:tracePt t="386555" x="1695450" y="1847850"/>
          <p14:tracePt t="386572" x="1733550" y="1854200"/>
          <p14:tracePt t="386589" x="1771650" y="1860550"/>
          <p14:tracePt t="386606" x="1822450" y="1860550"/>
          <p14:tracePt t="386623" x="1847850" y="1854200"/>
          <p14:tracePt t="386639" x="1879600" y="1847850"/>
          <p14:tracePt t="386655" x="1905000" y="1835150"/>
          <p14:tracePt t="386673" x="1924050" y="1828800"/>
          <p14:tracePt t="386689" x="1943100" y="1822450"/>
          <p14:tracePt t="386706" x="1962150" y="1809750"/>
          <p14:tracePt t="386722" x="1981200" y="1797050"/>
          <p14:tracePt t="386739" x="1981200" y="1790700"/>
          <p14:tracePt t="386756" x="1981200" y="1778000"/>
          <p14:tracePt t="386773" x="1981200" y="1765300"/>
          <p14:tracePt t="386789" x="1968500" y="1752600"/>
          <p14:tracePt t="386806" x="1949450" y="1733550"/>
          <p14:tracePt t="386823" x="1930400" y="1714500"/>
          <p14:tracePt t="386841" x="1905000" y="1695450"/>
          <p14:tracePt t="386856" x="1892300" y="1695450"/>
          <p14:tracePt t="386873" x="1854200" y="1701800"/>
          <p14:tracePt t="386891" x="1803400" y="1727200"/>
          <p14:tracePt t="386906" x="1765300" y="1746250"/>
          <p14:tracePt t="386923" x="1727200" y="1771650"/>
          <p14:tracePt t="386940" x="1701800" y="1790700"/>
          <p14:tracePt t="386958" x="1676400" y="1822450"/>
          <p14:tracePt t="386960" x="1663700" y="1841500"/>
          <p14:tracePt t="386973" x="1657350" y="1860550"/>
          <p14:tracePt t="386989" x="1651000" y="1898650"/>
          <p14:tracePt t="387006" x="1663700" y="1930400"/>
          <p14:tracePt t="387023" x="1720850" y="1968500"/>
          <p14:tracePt t="387040" x="1835150" y="1993900"/>
          <p14:tracePt t="387056" x="1879600" y="1993900"/>
          <p14:tracePt t="387072" x="1955800" y="1974850"/>
          <p14:tracePt t="387089" x="1993900" y="1930400"/>
          <p14:tracePt t="387107" x="2032000" y="1854200"/>
          <p14:tracePt t="387123" x="2038350" y="1816100"/>
          <p14:tracePt t="387139" x="2044700" y="1784350"/>
          <p14:tracePt t="387156" x="2051050" y="1758950"/>
          <p14:tracePt t="387173" x="2051050" y="1746250"/>
          <p14:tracePt t="387189" x="2057400" y="1727200"/>
          <p14:tracePt t="387206" x="2063750" y="1714500"/>
          <p14:tracePt t="387223" x="2063750" y="1701800"/>
          <p14:tracePt t="387239" x="2057400" y="1695450"/>
          <p14:tracePt t="387256" x="2044700" y="1689100"/>
          <p14:tracePt t="387273" x="2038350" y="1682750"/>
          <p14:tracePt t="387290" x="2032000" y="1670050"/>
          <p14:tracePt t="387323" x="2057400" y="1670050"/>
          <p14:tracePt t="387340" x="2241550" y="1739900"/>
          <p14:tracePt t="387358" x="2355850" y="1784350"/>
          <p14:tracePt t="387373" x="2419350" y="1803400"/>
          <p14:tracePt t="387389" x="2444750" y="1809750"/>
          <p14:tracePt t="387406" x="2463800" y="1809750"/>
          <p14:tracePt t="387423" x="2508250" y="1803400"/>
          <p14:tracePt t="387440" x="2578100" y="1797050"/>
          <p14:tracePt t="387457" x="2635250" y="1797050"/>
          <p14:tracePt t="387473" x="2692400" y="1797050"/>
          <p14:tracePt t="387490" x="2724150" y="1809750"/>
          <p14:tracePt t="387507" x="2743200" y="1809750"/>
          <p14:tracePt t="387523" x="2768600" y="1809750"/>
          <p14:tracePt t="387540" x="2806700" y="1797050"/>
          <p14:tracePt t="387542" x="2832100" y="1790700"/>
          <p14:tracePt t="387558" x="2882900" y="1758950"/>
          <p14:tracePt t="387574" x="2908300" y="1733550"/>
          <p14:tracePt t="387590" x="2933700" y="1708150"/>
          <p14:tracePt t="387606" x="2940050" y="1695450"/>
          <p14:tracePt t="387623" x="2940050" y="1676400"/>
          <p14:tracePt t="387640" x="2927350" y="1663700"/>
          <p14:tracePt t="387657" x="2901950" y="1651000"/>
          <p14:tracePt t="387673" x="2870200" y="1631950"/>
          <p14:tracePt t="387690" x="2825750" y="1612900"/>
          <p14:tracePt t="387706" x="2774950" y="1593850"/>
          <p14:tracePt t="387723" x="2724150" y="1581150"/>
          <p14:tracePt t="387740" x="2673350" y="1574800"/>
          <p14:tracePt t="387756" x="2628900" y="1574800"/>
          <p14:tracePt t="387774" x="2559050" y="1574800"/>
          <p14:tracePt t="387776" x="2533650" y="1574800"/>
          <p14:tracePt t="387790" x="2457450" y="1574800"/>
          <p14:tracePt t="387807" x="2413000" y="1581150"/>
          <p14:tracePt t="387823" x="2381250" y="1581150"/>
          <p14:tracePt t="387840" x="2362200" y="1581150"/>
          <p14:tracePt t="387857" x="2343150" y="1587500"/>
          <p14:tracePt t="387873" x="2317750" y="1600200"/>
          <p14:tracePt t="387890" x="2286000" y="1631950"/>
          <p14:tracePt t="387907" x="2260600" y="1670050"/>
          <p14:tracePt t="387923" x="2254250" y="1701800"/>
          <p14:tracePt t="387940" x="2254250" y="1733550"/>
          <p14:tracePt t="387957" x="2266950" y="1765300"/>
          <p14:tracePt t="387974" x="2305050" y="1790700"/>
          <p14:tracePt t="387990" x="2400300" y="1822450"/>
          <p14:tracePt t="388007" x="2565400" y="1835150"/>
          <p14:tracePt t="388024" x="2774950" y="1841500"/>
          <p14:tracePt t="388040" x="2882900" y="1841500"/>
          <p14:tracePt t="388057" x="2921000" y="1835150"/>
          <p14:tracePt t="388073" x="2946400" y="1816100"/>
          <p14:tracePt t="388090" x="2946400" y="1784350"/>
          <p14:tracePt t="388107" x="2940050" y="1752600"/>
          <p14:tracePt t="388123" x="2914650" y="1727200"/>
          <p14:tracePt t="388141" x="2851150" y="1714500"/>
          <p14:tracePt t="388157" x="2762250" y="1708150"/>
          <p14:tracePt t="388175" x="2654300" y="1708150"/>
          <p14:tracePt t="388190" x="2546350" y="1708150"/>
          <p14:tracePt t="388207" x="2425700" y="1708150"/>
          <p14:tracePt t="388224" x="2330450" y="1714500"/>
          <p14:tracePt t="388241" x="2247900" y="1720850"/>
          <p14:tracePt t="388257" x="2171700" y="1733550"/>
          <p14:tracePt t="388274" x="1974850" y="1739900"/>
          <p14:tracePt t="388290" x="1873250" y="1739900"/>
          <p14:tracePt t="388308" x="1841500" y="1746250"/>
          <p14:tracePt t="388324" x="1854200" y="1758950"/>
          <p14:tracePt t="388345" x="1898650" y="1758950"/>
          <p14:tracePt t="388357" x="1981200" y="1771650"/>
          <p14:tracePt t="388374" x="2070100" y="1790700"/>
          <p14:tracePt t="388391" x="2120900" y="1803400"/>
          <p14:tracePt t="388408" x="2133600" y="1809750"/>
          <p14:tracePt t="388424" x="2139950" y="1822450"/>
          <p14:tracePt t="388440" x="2133600" y="1835150"/>
          <p14:tracePt t="388459" x="2120900" y="1835150"/>
          <p14:tracePt t="388461" x="2114550" y="1835150"/>
          <p14:tracePt t="388474" x="2108200" y="1835150"/>
          <p14:tracePt t="388491" x="2108200" y="1822450"/>
          <p14:tracePt t="388508" x="2095500" y="1758950"/>
          <p14:tracePt t="388524" x="2089150" y="1727200"/>
          <p14:tracePt t="388541" x="2044700" y="1631950"/>
          <p14:tracePt t="388557" x="2012950" y="1600200"/>
          <p14:tracePt t="388574" x="1974850" y="1581150"/>
          <p14:tracePt t="388591" x="1936750" y="1574800"/>
          <p14:tracePt t="388607" x="1885950" y="1562100"/>
          <p14:tracePt t="388624" x="1847850" y="1562100"/>
          <p14:tracePt t="388699" x="1847850" y="1568450"/>
          <p14:tracePt t="388707" x="1854200" y="1574800"/>
          <p14:tracePt t="388724" x="1930400" y="1644650"/>
          <p14:tracePt t="388743" x="1981200" y="1695450"/>
          <p14:tracePt t="388757" x="2025650" y="1720850"/>
          <p14:tracePt t="388774" x="2076450" y="1739900"/>
          <p14:tracePt t="388791" x="2159000" y="1752600"/>
          <p14:tracePt t="388807" x="2247900" y="1758950"/>
          <p14:tracePt t="388824" x="2362200" y="1758950"/>
          <p14:tracePt t="388841" x="2457450" y="1758950"/>
          <p14:tracePt t="388857" x="2565400" y="1752600"/>
          <p14:tracePt t="388859" x="2603500" y="1746250"/>
          <p14:tracePt t="388875" x="2660650" y="1733550"/>
          <p14:tracePt t="388891" x="2698750" y="1714500"/>
          <p14:tracePt t="388908" x="2717800" y="1708150"/>
          <p14:tracePt t="388924" x="2749550" y="1701800"/>
          <p14:tracePt t="388941" x="2787650" y="1701800"/>
          <p14:tracePt t="388959" x="2832100" y="1701800"/>
          <p14:tracePt t="388974" x="2889250" y="1689100"/>
          <p14:tracePt t="388991" x="2933700" y="1670050"/>
          <p14:tracePt t="389010" x="2952750" y="1657350"/>
          <p14:tracePt t="389024" x="2959100" y="1638300"/>
          <p14:tracePt t="389041" x="2959100" y="1631950"/>
          <p14:tracePt t="389058" x="2959100" y="1625600"/>
          <p14:tracePt t="389076" x="2908300" y="1606550"/>
          <p14:tracePt t="389093" x="2863850" y="1587500"/>
          <p14:tracePt t="389108" x="2819400" y="1568450"/>
          <p14:tracePt t="389124" x="2774950" y="1555750"/>
          <p14:tracePt t="389142" x="2749550" y="1536700"/>
          <p14:tracePt t="389158" x="2730500" y="1517650"/>
          <p14:tracePt t="389174" x="2717800" y="1511300"/>
          <p14:tracePt t="389191" x="2705100" y="1498600"/>
          <p14:tracePt t="389208" x="2692400" y="1485900"/>
          <p14:tracePt t="389225" x="2673350" y="1479550"/>
          <p14:tracePt t="389241" x="2660650" y="1473200"/>
          <p14:tracePt t="389258" x="2641600" y="1466850"/>
          <p14:tracePt t="389275" x="2616200" y="1479550"/>
          <p14:tracePt t="389291" x="2609850" y="1492250"/>
          <p14:tracePt t="389308" x="2609850" y="1511300"/>
          <p14:tracePt t="389324" x="2616200" y="1530350"/>
          <p14:tracePt t="389330" x="2622550" y="1536700"/>
          <p14:tracePt t="389345" x="2622550" y="1549400"/>
          <p14:tracePt t="389522" x="2616200" y="1549400"/>
          <p14:tracePt t="389538" x="2616200" y="1543050"/>
          <p14:tracePt t="389559" x="2609850" y="1543050"/>
          <p14:tracePt t="389592" x="2603500" y="1543050"/>
          <p14:tracePt t="389609" x="2597150" y="1543050"/>
          <p14:tracePt t="389625" x="2571750" y="1549400"/>
          <p14:tracePt t="389631" x="2565400" y="1549400"/>
          <p14:tracePt t="389642" x="2546350" y="1562100"/>
          <p14:tracePt t="389658" x="2520950" y="1568450"/>
          <p14:tracePt t="389678" x="2489200" y="1574800"/>
          <p14:tracePt t="389692" x="2476500" y="1581150"/>
          <p14:tracePt t="389708" x="2476500" y="1587500"/>
          <p14:tracePt t="389726" x="2476500" y="1606550"/>
          <p14:tracePt t="389742" x="2476500" y="1625600"/>
          <p14:tracePt t="389759" x="2451100" y="1682750"/>
          <p14:tracePt t="389775" x="2387600" y="1727200"/>
          <p14:tracePt t="389792" x="2286000" y="1765300"/>
          <p14:tracePt t="389810" x="2190750" y="1790700"/>
          <p14:tracePt t="389825" x="2133600" y="1803400"/>
          <p14:tracePt t="389842" x="2120900" y="1803400"/>
          <p14:tracePt t="389875" x="2120900" y="1797050"/>
          <p14:tracePt t="390011" x="2127250" y="1790700"/>
          <p14:tracePt t="390026" x="2146300" y="1784350"/>
          <p14:tracePt t="390042" x="2184400" y="1778000"/>
          <p14:tracePt t="390059" x="2190750" y="1778000"/>
          <p14:tracePt t="390076" x="2228850" y="1778000"/>
          <p14:tracePt t="390078" x="2235200" y="1778000"/>
          <p14:tracePt t="390093" x="2247900" y="1778000"/>
          <p14:tracePt t="390110" x="2260600" y="1778000"/>
          <p14:tracePt t="390125" x="2273300" y="1778000"/>
          <p14:tracePt t="390142" x="2292350" y="1778000"/>
          <p14:tracePt t="390159" x="2311400" y="1778000"/>
          <p14:tracePt t="390176" x="2324100" y="1778000"/>
          <p14:tracePt t="390192" x="2330450" y="1771650"/>
          <p14:tracePt t="390242" x="2336800" y="1771650"/>
          <p14:tracePt t="390260" x="2355850" y="1771650"/>
          <p14:tracePt t="390276" x="2413000" y="1778000"/>
          <p14:tracePt t="390294" x="2597150" y="1816100"/>
          <p14:tracePt t="390310" x="2686050" y="1828800"/>
          <p14:tracePt t="390326" x="2705100" y="1828800"/>
          <p14:tracePt t="390328" x="2717800" y="1828800"/>
          <p14:tracePt t="390343" x="2730500" y="1835150"/>
          <p14:tracePt t="390359" x="2749550" y="1835150"/>
          <p14:tracePt t="390375" x="2762250" y="1835150"/>
          <p14:tracePt t="390392" x="2774950" y="1828800"/>
          <p14:tracePt t="390409" x="2813050" y="1809750"/>
          <p14:tracePt t="390425" x="2844800" y="1790700"/>
          <p14:tracePt t="390442" x="2882900" y="1765300"/>
          <p14:tracePt t="390459" x="2914650" y="1739900"/>
          <p14:tracePt t="390475" x="2940050" y="1714500"/>
          <p14:tracePt t="390492" x="2946400" y="1701800"/>
          <p14:tracePt t="390509" x="2946400" y="1695450"/>
          <p14:tracePt t="390512" x="2946400" y="1689100"/>
          <p14:tracePt t="390526" x="2933700" y="1670050"/>
          <p14:tracePt t="390542" x="2908300" y="1644650"/>
          <p14:tracePt t="390559" x="2889250" y="1619250"/>
          <p14:tracePt t="390575" x="2870200" y="1593850"/>
          <p14:tracePt t="390592" x="2844800" y="1562100"/>
          <p14:tracePt t="390609" x="2832100" y="1543050"/>
          <p14:tracePt t="390626" x="2825750" y="1530350"/>
          <p14:tracePt t="390642" x="2813050" y="1524000"/>
          <p14:tracePt t="390660" x="2800350" y="1517650"/>
          <p14:tracePt t="390676" x="2768600" y="1504950"/>
          <p14:tracePt t="390692" x="2730500" y="1492250"/>
          <p14:tracePt t="390709" x="2698750" y="1479550"/>
          <p14:tracePt t="390725" x="2673350" y="1473200"/>
          <p14:tracePt t="390743" x="2628900" y="1466850"/>
          <p14:tracePt t="390759" x="2603500" y="1460500"/>
          <p14:tracePt t="390776" x="2565400" y="1460500"/>
          <p14:tracePt t="390793" x="2540000" y="1460500"/>
          <p14:tracePt t="390810" x="2533650" y="1460500"/>
          <p14:tracePt t="390842" x="2527300" y="1460500"/>
          <p14:tracePt t="390859" x="2514600" y="1460500"/>
          <p14:tracePt t="390876" x="2508250" y="1466850"/>
          <p14:tracePt t="390895" x="2495550" y="1492250"/>
          <p14:tracePt t="390897" x="2495550" y="1504950"/>
          <p14:tracePt t="390909" x="2495550" y="1524000"/>
          <p14:tracePt t="390926" x="2501900" y="1555750"/>
          <p14:tracePt t="390944" x="2527300" y="1619250"/>
          <p14:tracePt t="390959" x="2552700" y="1657350"/>
          <p14:tracePt t="390977" x="2571750" y="1695450"/>
          <p14:tracePt t="390993" x="2584450" y="1720850"/>
          <p14:tracePt t="391010" x="2590800" y="1733550"/>
          <p14:tracePt t="391043" x="2597150" y="1733550"/>
          <p14:tracePt t="393967" x="2584450" y="1733550"/>
          <p14:tracePt t="393977" x="2578100" y="1727200"/>
          <p14:tracePt t="394030" x="2590800" y="1727200"/>
          <p14:tracePt t="394037" x="2609850" y="1727200"/>
          <p14:tracePt t="394047" x="2635250" y="1727200"/>
          <p14:tracePt t="394062" x="2660650" y="1727200"/>
          <p14:tracePt t="394112" x="2667000" y="1727200"/>
          <p14:tracePt t="394129" x="2692400" y="1727200"/>
          <p14:tracePt t="394145" x="2762250" y="1727200"/>
          <p14:tracePt t="394162" x="2832100" y="1727200"/>
          <p14:tracePt t="394179" x="2933700" y="1720850"/>
          <p14:tracePt t="394196" x="3067050" y="1708150"/>
          <p14:tracePt t="394212" x="3079750" y="1701800"/>
          <p14:tracePt t="394245" x="3079750" y="1695450"/>
          <p14:tracePt t="394262" x="3041650" y="1682750"/>
          <p14:tracePt t="394279" x="3009900" y="1670050"/>
          <p14:tracePt t="394295" x="2978150" y="1651000"/>
          <p14:tracePt t="394312" x="2946400" y="1631950"/>
          <p14:tracePt t="394329" x="2908300" y="1606550"/>
          <p14:tracePt t="394346" x="2876550" y="1593850"/>
          <p14:tracePt t="394364" x="2832100" y="1574800"/>
          <p14:tracePt t="394378" x="2787650" y="1562100"/>
          <p14:tracePt t="394396" x="2736850" y="1543050"/>
          <p14:tracePt t="394412" x="2692400" y="1524000"/>
          <p14:tracePt t="394429" x="2654300" y="1511300"/>
          <p14:tracePt t="394446" x="2603500" y="1504950"/>
          <p14:tracePt t="394462" x="2533650" y="1498600"/>
          <p14:tracePt t="394479" x="2470150" y="1504950"/>
          <p14:tracePt t="394496" x="2286000" y="1511300"/>
          <p14:tracePt t="394512" x="2184400" y="1517650"/>
          <p14:tracePt t="394529" x="2127250" y="1517650"/>
          <p14:tracePt t="394545" x="2120900" y="1517650"/>
          <p14:tracePt t="394579" x="2127250" y="1524000"/>
          <p14:tracePt t="394596" x="2165350" y="1555750"/>
          <p14:tracePt t="394612" x="2197100" y="1600200"/>
          <p14:tracePt t="394629" x="2228850" y="1644650"/>
          <p14:tracePt t="394645" x="2247900" y="1676400"/>
          <p14:tracePt t="394662" x="2260600" y="1695450"/>
          <p14:tracePt t="394679" x="2266950" y="1695450"/>
          <p14:tracePt t="394696" x="2273300" y="1695450"/>
          <p14:tracePt t="394712" x="2305050" y="1695450"/>
          <p14:tracePt t="394729" x="2387600" y="1708150"/>
          <p14:tracePt t="394746" x="2463800" y="1714500"/>
          <p14:tracePt t="394762" x="2520950" y="1720850"/>
          <p14:tracePt t="394781" x="2527300" y="1720850"/>
          <p14:tracePt t="394797" x="2527300" y="1727200"/>
          <p14:tracePt t="394813" x="2520950" y="1733550"/>
          <p14:tracePt t="394829" x="2501900" y="1739900"/>
          <p14:tracePt t="394846" x="2495550" y="1739900"/>
          <p14:tracePt t="394863" x="2482850" y="1739900"/>
          <p14:tracePt t="394879" x="2476500" y="1727200"/>
          <p14:tracePt t="394896" x="2470150" y="1720850"/>
          <p14:tracePt t="394935" x="2463800" y="1720850"/>
          <p14:tracePt t="394963" x="2451100" y="1720850"/>
          <p14:tracePt t="394979" x="2438400" y="1714500"/>
          <p14:tracePt t="396504" x="2457450" y="1714500"/>
          <p14:tracePt t="396511" x="2476500" y="1714500"/>
          <p14:tracePt t="396531" x="2540000" y="1720850"/>
          <p14:tracePt t="396550" x="2590800" y="1727200"/>
          <p14:tracePt t="396564" x="2622550" y="1733550"/>
          <p14:tracePt t="396581" x="2660650" y="1739900"/>
          <p14:tracePt t="396598" x="2717800" y="1739900"/>
          <p14:tracePt t="396615" x="2743200" y="1720850"/>
          <p14:tracePt t="396631" x="2755900" y="1708150"/>
          <p14:tracePt t="396647" x="2774950" y="1638300"/>
          <p14:tracePt t="396664" x="2762250" y="1587500"/>
          <p14:tracePt t="396681" x="2743200" y="1555750"/>
          <p14:tracePt t="396698" x="2730500" y="1530350"/>
          <p14:tracePt t="396716" x="2711450" y="1511300"/>
          <p14:tracePt t="396731" x="2679700" y="1485900"/>
          <p14:tracePt t="396747" x="2641600" y="1447800"/>
          <p14:tracePt t="396764" x="2571750" y="1397000"/>
          <p14:tracePt t="396781" x="2438400" y="1333500"/>
          <p14:tracePt t="396797" x="2279650" y="1282700"/>
          <p14:tracePt t="396814" x="2114550" y="1244600"/>
          <p14:tracePt t="396831" x="2000250" y="1225550"/>
          <p14:tracePt t="396834" x="1955800" y="1225550"/>
          <p14:tracePt t="396848" x="1911350" y="1225550"/>
          <p14:tracePt t="396864" x="1885950" y="1238250"/>
          <p14:tracePt t="396881" x="1847850" y="1276350"/>
          <p14:tracePt t="396898" x="1809750" y="1327150"/>
          <p14:tracePt t="396914" x="1739900" y="1397000"/>
          <p14:tracePt t="396931" x="1682750" y="1460500"/>
          <p14:tracePt t="396947" x="1651000" y="1517650"/>
          <p14:tracePt t="396964" x="1638300" y="1555750"/>
          <p14:tracePt t="396981" x="1631950" y="1568450"/>
          <p14:tracePt t="397031" x="1625600" y="1581150"/>
          <p14:tracePt t="397048" x="1581150" y="1606550"/>
          <p14:tracePt t="397064" x="1447800" y="1625600"/>
          <p14:tracePt t="397082" x="1257300" y="1638300"/>
          <p14:tracePt t="397098" x="1066800" y="1644650"/>
          <p14:tracePt t="397114" x="927100" y="1631950"/>
          <p14:tracePt t="397182" x="920750" y="1631950"/>
          <p14:tracePt t="397188" x="914400" y="1638300"/>
          <p14:tracePt t="397198" x="908050" y="1644650"/>
          <p14:tracePt t="397216" x="901700" y="1657350"/>
          <p14:tracePt t="397231" x="895350" y="1663700"/>
          <p14:tracePt t="397248" x="895350" y="1670050"/>
          <p14:tracePt t="397404" x="901700" y="1676400"/>
          <p14:tracePt t="397411" x="908050" y="1676400"/>
          <p14:tracePt t="397420" x="927100" y="1689100"/>
          <p14:tracePt t="397432" x="965200" y="1695450"/>
          <p14:tracePt t="397449" x="1009650" y="1708150"/>
          <p14:tracePt t="397466" x="1073150" y="1714500"/>
          <p14:tracePt t="397481" x="1143000" y="1714500"/>
          <p14:tracePt t="397498" x="1225550" y="1714500"/>
          <p14:tracePt t="397515" x="1270000" y="1708150"/>
          <p14:tracePt t="397534" x="1289050" y="1701800"/>
          <p14:tracePt t="397548" x="1289050" y="1695450"/>
          <p14:tracePt t="397565" x="1295400" y="1695450"/>
          <p14:tracePt t="397582" x="1295400" y="1689100"/>
          <p14:tracePt t="397598" x="1295400" y="1682750"/>
          <p14:tracePt t="397617" x="1301750" y="1670050"/>
          <p14:tracePt t="397632" x="1301750" y="1651000"/>
          <p14:tracePt t="397648" x="1270000" y="1612900"/>
          <p14:tracePt t="397665" x="1219200" y="1574800"/>
          <p14:tracePt t="397668" x="1200150" y="1568450"/>
          <p14:tracePt t="397682" x="1143000" y="1536700"/>
          <p14:tracePt t="397700" x="1092200" y="1511300"/>
          <p14:tracePt t="397715" x="1066800" y="1498600"/>
          <p14:tracePt t="397731" x="1054100" y="1492250"/>
          <p14:tracePt t="397749" x="1041400" y="1479550"/>
          <p14:tracePt t="397765" x="1028700" y="1473200"/>
          <p14:tracePt t="397781" x="990600" y="1473200"/>
          <p14:tracePt t="397798" x="901700" y="1473200"/>
          <p14:tracePt t="397815" x="781050" y="1479550"/>
          <p14:tracePt t="397831" x="679450" y="1479550"/>
          <p14:tracePt t="397848" x="590550" y="1466850"/>
          <p14:tracePt t="397865" x="539750" y="1466850"/>
          <p14:tracePt t="397915" x="552450" y="1473200"/>
          <p14:tracePt t="397932" x="603250" y="1530350"/>
          <p14:tracePt t="397948" x="622300" y="1574800"/>
          <p14:tracePt t="397965" x="647700" y="1619250"/>
          <p14:tracePt t="397983" x="660400" y="1651000"/>
          <p14:tracePt t="397998" x="679450" y="1676400"/>
          <p14:tracePt t="398017" x="692150" y="1682750"/>
          <p14:tracePt t="398032" x="698500" y="1689100"/>
          <p14:tracePt t="398049" x="711200" y="1689100"/>
          <p14:tracePt t="398065" x="736600" y="1689100"/>
          <p14:tracePt t="398082" x="755650" y="1689100"/>
          <p14:tracePt t="398098" x="762000" y="1689100"/>
          <p14:tracePt t="398191" x="768350" y="1689100"/>
          <p14:tracePt t="398199" x="774700" y="1689100"/>
          <p14:tracePt t="398216" x="787400" y="1695450"/>
          <p14:tracePt t="398232" x="800100" y="1701800"/>
          <p14:tracePt t="398249" x="812800" y="1701800"/>
          <p14:tracePt t="398266" x="838200" y="1701800"/>
          <p14:tracePt t="398282" x="920750" y="1701800"/>
          <p14:tracePt t="398299" x="1054100" y="1708150"/>
          <p14:tracePt t="398315" x="1174750" y="1714500"/>
          <p14:tracePt t="398332" x="1295400" y="1720850"/>
          <p14:tracePt t="398349" x="1377950" y="1720850"/>
          <p14:tracePt t="398365" x="1428750" y="1727200"/>
          <p14:tracePt t="398382" x="1460500" y="1727200"/>
          <p14:tracePt t="398399" x="1485900" y="1733550"/>
          <p14:tracePt t="398415" x="1492250" y="1733550"/>
          <p14:tracePt t="398432" x="1504950" y="1733550"/>
          <p14:tracePt t="398449" x="1530350" y="1720850"/>
          <p14:tracePt t="398467" x="1574800" y="1708150"/>
          <p14:tracePt t="398483" x="1606550" y="1701800"/>
          <p14:tracePt t="398499" x="1619250" y="1695450"/>
          <p14:tracePt t="398516" x="1631950" y="1695450"/>
          <p14:tracePt t="398532" x="1638300" y="1689100"/>
          <p14:tracePt t="398550" x="1651000" y="1689100"/>
          <p14:tracePt t="398566" x="1657350" y="1689100"/>
          <p14:tracePt t="398582" x="1663700" y="1689100"/>
          <p14:tracePt t="398599" x="1676400" y="1682750"/>
          <p14:tracePt t="398616" x="1695450" y="1676400"/>
          <p14:tracePt t="398632" x="1714500" y="1663700"/>
          <p14:tracePt t="398649" x="1733550" y="1651000"/>
          <p14:tracePt t="398668" x="1746250" y="1638300"/>
          <p14:tracePt t="398685" x="1746250" y="1631950"/>
          <p14:tracePt t="398772" x="1733550" y="1631950"/>
          <p14:tracePt t="398779" x="1727200" y="1625600"/>
          <p14:tracePt t="398799" x="1682750" y="1606550"/>
          <p14:tracePt t="398816" x="1657350" y="1593850"/>
          <p14:tracePt t="398832" x="1644650" y="1587500"/>
          <p14:tracePt t="398868" x="1631950" y="1581150"/>
          <p14:tracePt t="398883" x="1625600" y="1581150"/>
          <p14:tracePt t="398899" x="1619250" y="1581150"/>
          <p14:tracePt t="398916" x="1619250" y="1593850"/>
          <p14:tracePt t="398933" x="1625600" y="1638300"/>
          <p14:tracePt t="398950" x="1651000" y="1701800"/>
          <p14:tracePt t="398966" x="1670050" y="1752600"/>
          <p14:tracePt t="398982" x="1682750" y="1797050"/>
          <p14:tracePt t="398999" x="1695450" y="1828800"/>
          <p14:tracePt t="399017" x="1695450" y="1847850"/>
          <p14:tracePt t="399063" x="1701800" y="1847850"/>
          <p14:tracePt t="399068" x="1708150" y="1847850"/>
          <p14:tracePt t="399083" x="1714500" y="1841500"/>
          <p14:tracePt t="399100" x="1752600" y="1816100"/>
          <p14:tracePt t="399116" x="1803400" y="1778000"/>
          <p14:tracePt t="399133" x="1828800" y="1758950"/>
          <p14:tracePt t="399149" x="1841500" y="1733550"/>
          <p14:tracePt t="399166" x="1847850" y="1708150"/>
          <p14:tracePt t="399183" x="1854200" y="1676400"/>
          <p14:tracePt t="399201" x="1866900" y="1644650"/>
          <p14:tracePt t="399216" x="1866900" y="1619250"/>
          <p14:tracePt t="399233" x="1873250" y="1612900"/>
          <p14:tracePt t="399308" x="1873250" y="1606550"/>
          <p14:tracePt t="399317" x="1866900" y="1606550"/>
          <p14:tracePt t="399322" x="1847850" y="1600200"/>
          <p14:tracePt t="399337" x="1835150" y="1593850"/>
          <p14:tracePt t="399350" x="1828800" y="1593850"/>
          <p14:tracePt t="399383" x="1822450" y="1593850"/>
          <p14:tracePt t="399400" x="1816100" y="1606550"/>
          <p14:tracePt t="399417" x="1809750" y="1619250"/>
          <p14:tracePt t="399433" x="1809750" y="1631950"/>
          <p14:tracePt t="399436" x="1809750" y="1638300"/>
          <p14:tracePt t="399467" x="1809750" y="1644650"/>
          <p14:tracePt t="399483" x="1847850" y="1651000"/>
          <p14:tracePt t="399500" x="1981200" y="1657350"/>
          <p14:tracePt t="399516" x="2101850" y="1657350"/>
          <p14:tracePt t="399534" x="2260600" y="1670050"/>
          <p14:tracePt t="399550" x="2368550" y="1682750"/>
          <p14:tracePt t="399566" x="2425700" y="1682750"/>
          <p14:tracePt t="399585" x="2457450" y="1689100"/>
          <p14:tracePt t="399603" x="2476500" y="1701800"/>
          <p14:tracePt t="399618" x="2520950" y="1733550"/>
          <p14:tracePt t="399636" x="2565400" y="1758950"/>
          <p14:tracePt t="399650" x="2609850" y="1765300"/>
          <p14:tracePt t="399666" x="2673350" y="1771650"/>
          <p14:tracePt t="399684" x="2730500" y="1771650"/>
          <p14:tracePt t="399700" x="2762250" y="1771650"/>
          <p14:tracePt t="399716" x="2800350" y="1771650"/>
          <p14:tracePt t="399733" x="2838450" y="1771650"/>
          <p14:tracePt t="399750" x="2876550" y="1771650"/>
          <p14:tracePt t="399767" x="2901950" y="1771650"/>
          <p14:tracePt t="399784" x="2914650" y="1765300"/>
          <p14:tracePt t="399800" x="2927350" y="1765300"/>
          <p14:tracePt t="399817" x="2940050" y="1752600"/>
          <p14:tracePt t="399834" x="2946400" y="1752600"/>
          <p14:tracePt t="400022" x="2946400" y="1746250"/>
          <p14:tracePt t="400058" x="2946400" y="1739900"/>
          <p14:tracePt t="400078" x="2940050" y="1739900"/>
          <p14:tracePt t="400089" x="2933700" y="1733550"/>
          <p14:tracePt t="400100" x="2927350" y="1733550"/>
          <p14:tracePt t="400118" x="2914650" y="1733550"/>
          <p14:tracePt t="400247" x="2908300" y="1733550"/>
          <p14:tracePt t="400255" x="2895600" y="1733550"/>
          <p14:tracePt t="400268" x="2876550" y="1733550"/>
          <p14:tracePt t="400284" x="2863850" y="1733550"/>
          <p14:tracePt t="405951" x="2876550" y="1739900"/>
          <p14:tracePt t="405960" x="2895600" y="1752600"/>
          <p14:tracePt t="405964" x="2933700" y="1771650"/>
          <p14:tracePt t="405972" x="2984500" y="1797050"/>
          <p14:tracePt t="405989" x="3067050" y="1841500"/>
          <p14:tracePt t="406006" x="3098800" y="1885950"/>
          <p14:tracePt t="406021" x="3111500" y="1924050"/>
          <p14:tracePt t="406039" x="3124200" y="1974850"/>
          <p14:tracePt t="406055" x="3143250" y="2032000"/>
          <p14:tracePt t="406072" x="3149600" y="2108200"/>
          <p14:tracePt t="406089" x="3130550" y="2184400"/>
          <p14:tracePt t="406105" x="3092450" y="2266950"/>
          <p14:tracePt t="406122" x="3035300" y="2349500"/>
          <p14:tracePt t="406140" x="2971800" y="2438400"/>
          <p14:tracePt t="406155" x="2952750" y="2470150"/>
          <p14:tracePt t="406172" x="2901950" y="2520950"/>
          <p14:tracePt t="406189" x="2800350" y="2609850"/>
          <p14:tracePt t="406205" x="2717800" y="2673350"/>
          <p14:tracePt t="406222" x="2641600" y="2717800"/>
          <p14:tracePt t="406239" x="2527300" y="2774950"/>
          <p14:tracePt t="406255" x="2438400" y="2806700"/>
          <p14:tracePt t="406272" x="2330450" y="2844800"/>
          <p14:tracePt t="406289" x="2266950" y="2870200"/>
          <p14:tracePt t="406305" x="2203450" y="2882900"/>
          <p14:tracePt t="406322" x="2076450" y="2908300"/>
          <p14:tracePt t="406328" x="2019300" y="2914650"/>
          <p14:tracePt t="406338" x="1955800" y="2914650"/>
          <p14:tracePt t="406356" x="1778000" y="2914650"/>
          <p14:tracePt t="406372" x="1606550" y="2901950"/>
          <p14:tracePt t="406389" x="1574800" y="2895600"/>
          <p14:tracePt t="406406" x="1536700" y="2889250"/>
          <p14:tracePt t="406525" x="1524000" y="2876550"/>
          <p14:tracePt t="406532" x="1517650" y="2863850"/>
          <p14:tracePt t="406540" x="1504950" y="2844800"/>
          <p14:tracePt t="406556" x="1473200" y="2800350"/>
          <p14:tracePt t="406573" x="1447800" y="2749550"/>
          <p14:tracePt t="406589" x="1409700" y="2698750"/>
          <p14:tracePt t="406606" x="1346200" y="2628900"/>
          <p14:tracePt t="406623" x="1276350" y="2552700"/>
          <p14:tracePt t="406639" x="1206500" y="2470150"/>
          <p14:tracePt t="406656" x="1155700" y="2400300"/>
          <p14:tracePt t="406672" x="1123950" y="2343150"/>
          <p14:tracePt t="406689" x="1117600" y="2298700"/>
          <p14:tracePt t="406706" x="1117600" y="2266950"/>
          <p14:tracePt t="406723" x="1123950" y="2247900"/>
          <p14:tracePt t="406739" x="1130300" y="2241550"/>
          <p14:tracePt t="406815" x="1136650" y="2241550"/>
          <p14:tracePt t="406823" x="1136650" y="2235200"/>
          <p14:tracePt t="406839" x="1149350" y="2222500"/>
          <p14:tracePt t="406856" x="1162050" y="2216150"/>
          <p14:tracePt t="406872" x="1193800" y="2197100"/>
          <p14:tracePt t="406889" x="1238250" y="2171700"/>
          <p14:tracePt t="406906" x="1282700" y="2146300"/>
          <p14:tracePt t="406922" x="1320800" y="2133600"/>
          <p14:tracePt t="406940" x="1339850" y="2127250"/>
          <p14:tracePt t="406956" x="1346200" y="2127250"/>
          <p14:tracePt t="406973" x="1358900" y="2120900"/>
          <p14:tracePt t="406989" x="1377950" y="2120900"/>
          <p14:tracePt t="407006" x="1390650" y="2120900"/>
          <p14:tracePt t="407009" x="1397000" y="2120900"/>
          <p14:tracePt t="407190" x="1390650" y="2120900"/>
          <p14:tracePt t="407198" x="1384300" y="2120900"/>
          <p14:tracePt t="407207" x="1371600" y="2120900"/>
          <p14:tracePt t="407223" x="1365250" y="2120900"/>
          <p14:tracePt t="407241" x="1358900" y="2120900"/>
          <p14:tracePt t="407485" x="1365250" y="2120900"/>
          <p14:tracePt t="407495" x="1371600" y="2108200"/>
          <p14:tracePt t="407508" x="1422400" y="2070100"/>
          <p14:tracePt t="407525" x="1454150" y="2038350"/>
          <p14:tracePt t="407540" x="1511300" y="1981200"/>
          <p14:tracePt t="407557" x="1562100" y="1905000"/>
          <p14:tracePt t="407573" x="1593850" y="1854200"/>
          <p14:tracePt t="407590" x="1631950" y="1790700"/>
          <p14:tracePt t="407607" x="1670050" y="1746250"/>
          <p14:tracePt t="407623" x="1682750" y="1727200"/>
          <p14:tracePt t="407640" x="1695450" y="1714500"/>
          <p14:tracePt t="407657" x="1701800" y="1714500"/>
          <p14:tracePt t="407713" x="1701800" y="1708150"/>
          <p14:tracePt t="407727" x="1701800" y="1701800"/>
          <p14:tracePt t="407737" x="1695450" y="1695450"/>
          <p14:tracePt t="407746" x="1689100" y="1689100"/>
          <p14:tracePt t="407773" x="1682750" y="1682750"/>
          <p14:tracePt t="407824" x="1676400" y="1682750"/>
          <p14:tracePt t="407840" x="1651000" y="1682750"/>
          <p14:tracePt t="407963" x="1638300" y="1676400"/>
          <p14:tracePt t="407970" x="1631950" y="1676400"/>
          <p14:tracePt t="407976" x="1600200" y="1676400"/>
          <p14:tracePt t="407992" x="1562100" y="1676400"/>
          <p14:tracePt t="407993" x="1517650" y="1676400"/>
          <p14:tracePt t="408006" x="1466850" y="1676400"/>
          <p14:tracePt t="408024" x="1365250" y="1670050"/>
          <p14:tracePt t="408040" x="1282700" y="1663700"/>
          <p14:tracePt t="408057" x="1231900" y="1657350"/>
          <p14:tracePt t="408074" x="1200150" y="1644650"/>
          <p14:tracePt t="408076" x="1174750" y="1638300"/>
          <p14:tracePt t="408091" x="1130300" y="1625600"/>
          <p14:tracePt t="408108" x="1079500" y="1619250"/>
          <p14:tracePt t="408126" x="1047750" y="1619250"/>
          <p14:tracePt t="408141" x="1041400" y="1619250"/>
          <p14:tracePt t="408189" x="1035050" y="1619250"/>
          <p14:tracePt t="408197" x="1028700" y="1625600"/>
          <p14:tracePt t="408207" x="1009650" y="1631950"/>
          <p14:tracePt t="408224" x="984250" y="1644650"/>
          <p14:tracePt t="408229" x="971550" y="1651000"/>
          <p14:tracePt t="408240" x="958850" y="1657350"/>
          <p14:tracePt t="408257" x="952500" y="1663700"/>
          <p14:tracePt t="408274" x="946150" y="1670050"/>
          <p14:tracePt t="408292" x="946150" y="1676400"/>
          <p14:tracePt t="408307" x="946150" y="1682750"/>
          <p14:tracePt t="408309" x="946150" y="1689100"/>
          <p14:tracePt t="408324" x="952500" y="1701800"/>
          <p14:tracePt t="408341" x="996950" y="1746250"/>
          <p14:tracePt t="408357" x="1054100" y="1778000"/>
          <p14:tracePt t="408374" x="1130300" y="1803400"/>
          <p14:tracePt t="408390" x="1238250" y="1828800"/>
          <p14:tracePt t="408408" x="1377950" y="1847850"/>
          <p14:tracePt t="408424" x="1549400" y="1860550"/>
          <p14:tracePt t="408441" x="1784350" y="1873250"/>
          <p14:tracePt t="408457" x="1987550" y="1885950"/>
          <p14:tracePt t="408474" x="2184400" y="1905000"/>
          <p14:tracePt t="408490" x="2266950" y="1905000"/>
          <p14:tracePt t="408507" x="2324100" y="1885950"/>
          <p14:tracePt t="408524" x="2374900" y="1822450"/>
          <p14:tracePt t="408543" x="2406650" y="1752600"/>
          <p14:tracePt t="408557" x="2419350" y="1708150"/>
          <p14:tracePt t="408574" x="2419350" y="1619250"/>
          <p14:tracePt t="408592" x="2400300" y="1549400"/>
          <p14:tracePt t="408609" x="2368550" y="1485900"/>
          <p14:tracePt t="408624" x="2324100" y="1441450"/>
          <p14:tracePt t="408641" x="2279650" y="1416050"/>
          <p14:tracePt t="408657" x="2241550" y="1403350"/>
          <p14:tracePt t="408674" x="2216150" y="1397000"/>
          <p14:tracePt t="408691" x="2197100" y="1397000"/>
          <p14:tracePt t="408707" x="2171700" y="1397000"/>
          <p14:tracePt t="408724" x="2139950" y="1409700"/>
          <p14:tracePt t="408741" x="2076450" y="1454150"/>
          <p14:tracePt t="408758" x="1968500" y="1517650"/>
          <p14:tracePt t="408774" x="1835150" y="1625600"/>
          <p14:tracePt t="408791" x="1803400" y="1676400"/>
          <p14:tracePt t="408808" x="1797050" y="1708150"/>
          <p14:tracePt t="408824" x="1797050" y="1733550"/>
          <p14:tracePt t="408842" x="1797050" y="1752600"/>
          <p14:tracePt t="408859" x="1797050" y="1771650"/>
          <p14:tracePt t="408874" x="1790700" y="1784350"/>
          <p14:tracePt t="409380" x="1784350" y="1790700"/>
          <p14:tracePt t="409391" x="1771650" y="1803400"/>
          <p14:tracePt t="409404" x="1758950" y="1809750"/>
          <p14:tracePt t="409425" x="1752600" y="1816100"/>
          <p14:tracePt t="409442" x="1746250" y="1822450"/>
          <p14:tracePt t="409459" x="1714500" y="1835150"/>
          <p14:tracePt t="409461" x="1689100" y="1847850"/>
          <p14:tracePt t="409475" x="1657350" y="1860550"/>
          <p14:tracePt t="409492" x="1447800" y="1885950"/>
          <p14:tracePt t="409508" x="1270000" y="1905000"/>
          <p14:tracePt t="409526" x="1047750" y="1917700"/>
          <p14:tracePt t="409542" x="927100" y="1917700"/>
          <p14:tracePt t="409558" x="895350" y="1905000"/>
          <p14:tracePt t="409575" x="876300" y="1898650"/>
          <p14:tracePt t="409592" x="857250" y="1898650"/>
          <p14:tracePt t="409608" x="838200" y="1898650"/>
          <p14:tracePt t="409625" x="831850" y="1898650"/>
          <p14:tracePt t="409642" x="831850" y="1905000"/>
          <p14:tracePt t="409696" x="838200" y="1911350"/>
          <p14:tracePt t="409709" x="863600" y="1930400"/>
          <p14:tracePt t="409725" x="901700" y="1955800"/>
          <p14:tracePt t="409744" x="958850" y="1987550"/>
          <p14:tracePt t="409762" x="1003300" y="2000250"/>
          <p14:tracePt t="409775" x="1079500" y="2025650"/>
          <p14:tracePt t="409791" x="1212850" y="2044700"/>
          <p14:tracePt t="409810" x="1352550" y="2057400"/>
          <p14:tracePt t="409826" x="1466850" y="2063750"/>
          <p14:tracePt t="409842" x="1555750" y="2063750"/>
          <p14:tracePt t="409858" x="1600200" y="2044700"/>
          <p14:tracePt t="409875" x="1619250" y="2038350"/>
          <p14:tracePt t="409879" x="1625600" y="2032000"/>
          <p14:tracePt t="409892" x="1625600" y="2025650"/>
          <p14:tracePt t="409908" x="1638300" y="2025650"/>
          <p14:tracePt t="409925" x="1651000" y="2019300"/>
          <p14:tracePt t="409927" x="1663700" y="2006600"/>
          <p14:tracePt t="409942" x="1670050" y="2000250"/>
          <p14:tracePt t="409946" x="1676400" y="1993900"/>
          <p14:tracePt t="409959" x="1689100" y="1987550"/>
          <p14:tracePt t="409961" x="1689100" y="1981200"/>
          <p14:tracePt t="409975" x="1695450" y="1974850"/>
          <p14:tracePt t="409992" x="1701800" y="1955800"/>
          <p14:tracePt t="409995" x="1701800" y="1949450"/>
          <p14:tracePt t="410009" x="1708150" y="1930400"/>
          <p14:tracePt t="410025" x="1714500" y="1917700"/>
          <p14:tracePt t="410042" x="1714500" y="1905000"/>
          <p14:tracePt t="410059" x="1714500" y="1885950"/>
          <p14:tracePt t="410075" x="1701800" y="1873250"/>
          <p14:tracePt t="410092" x="1682750" y="1860550"/>
          <p14:tracePt t="410109" x="1638300" y="1835150"/>
          <p14:tracePt t="410126" x="1606550" y="1816100"/>
          <p14:tracePt t="410143" x="1562100" y="1784350"/>
          <p14:tracePt t="410159" x="1536700" y="1765300"/>
          <p14:tracePt t="410175" x="1517650" y="1746250"/>
          <p14:tracePt t="410178" x="1517650" y="1739900"/>
          <p14:tracePt t="410192" x="1504950" y="1727200"/>
          <p14:tracePt t="410208" x="1485900" y="1727200"/>
          <p14:tracePt t="410226" x="1460500" y="1720850"/>
          <p14:tracePt t="410242" x="1346200" y="1720850"/>
          <p14:tracePt t="410259" x="1282700" y="1714500"/>
          <p14:tracePt t="410275" x="1250950" y="1708150"/>
          <p14:tracePt t="410292" x="1244600" y="1701800"/>
          <p14:tracePt t="410309" x="1238250" y="1689100"/>
          <p14:tracePt t="410325" x="1238250" y="1682750"/>
          <p14:tracePt t="410343" x="1225550" y="1682750"/>
          <p14:tracePt t="410359" x="1212850" y="1701800"/>
          <p14:tracePt t="410375" x="1181100" y="1739900"/>
          <p14:tracePt t="410393" x="1162050" y="1758950"/>
          <p14:tracePt t="410396" x="1162050" y="1765300"/>
          <p14:tracePt t="410409" x="1162050" y="1771650"/>
          <p14:tracePt t="410426" x="1162050" y="1778000"/>
          <p14:tracePt t="410443" x="1162050" y="1803400"/>
          <p14:tracePt t="410460" x="1193800" y="1835150"/>
          <p14:tracePt t="410476" x="1219200" y="1860550"/>
          <p14:tracePt t="410493" x="1250950" y="1879600"/>
          <p14:tracePt t="410509" x="1295400" y="1898650"/>
          <p14:tracePt t="410527" x="1358900" y="1924050"/>
          <p14:tracePt t="410542" x="1454150" y="1943100"/>
          <p14:tracePt t="410559" x="1555750" y="1949450"/>
          <p14:tracePt t="410576" x="1676400" y="1955800"/>
          <p14:tracePt t="410592" x="1835150" y="1955800"/>
          <p14:tracePt t="410609" x="1968500" y="1955800"/>
          <p14:tracePt t="410626" x="2101850" y="1955800"/>
          <p14:tracePt t="410642" x="2222500" y="1949450"/>
          <p14:tracePt t="410659" x="2324100" y="1949450"/>
          <p14:tracePt t="410676" x="2368550" y="1949450"/>
          <p14:tracePt t="410679" x="2374900" y="1949450"/>
          <p14:tracePt t="410692" x="2387600" y="1949450"/>
          <p14:tracePt t="410711" x="2400300" y="1949450"/>
          <p14:tracePt t="410728" x="2406650" y="1949450"/>
          <p14:tracePt t="410743" x="2413000" y="1949450"/>
          <p14:tracePt t="410759" x="2419350" y="1943100"/>
          <p14:tracePt t="410776" x="2425700" y="1943100"/>
          <p14:tracePt t="410792" x="2432050" y="1943100"/>
          <p14:tracePt t="410809" x="2438400" y="1943100"/>
          <p14:tracePt t="410843" x="2444750" y="1936750"/>
          <p14:tracePt t="410860" x="2451100" y="1936750"/>
          <p14:tracePt t="410893" x="2457450" y="1936750"/>
          <p14:tracePt t="411021" x="2457450" y="1943100"/>
          <p14:tracePt t="411036" x="2457450" y="1955800"/>
          <p14:tracePt t="411047" x="2451100" y="1962150"/>
          <p14:tracePt t="411060" x="2438400" y="1981200"/>
          <p14:tracePt t="411079" x="2413000" y="2012950"/>
          <p14:tracePt t="411094" x="2387600" y="2051050"/>
          <p14:tracePt t="411112" x="2374900" y="2082800"/>
          <p14:tracePt t="411126" x="2349500" y="2108200"/>
          <p14:tracePt t="411143" x="2324100" y="2152650"/>
          <p14:tracePt t="411160" x="2305050" y="2178050"/>
          <p14:tracePt t="411176" x="2286000" y="2235200"/>
          <p14:tracePt t="411193" x="2273300" y="2279650"/>
          <p14:tracePt t="411210" x="2260600" y="2317750"/>
          <p14:tracePt t="411227" x="2247900" y="2343150"/>
          <p14:tracePt t="411230" x="2241550" y="2374900"/>
          <p14:tracePt t="411243" x="2235200" y="2387600"/>
          <p14:tracePt t="411247" x="2228850" y="2413000"/>
          <p14:tracePt t="411260" x="2222500" y="2432050"/>
          <p14:tracePt t="411277" x="2222500" y="2463800"/>
          <p14:tracePt t="411294" x="2216150" y="2495550"/>
          <p14:tracePt t="411310" x="2203450" y="2514600"/>
          <p14:tracePt t="411326" x="2190750" y="2540000"/>
          <p14:tracePt t="411343" x="2184400" y="2546350"/>
          <p14:tracePt t="412517" x="2178050" y="2540000"/>
          <p14:tracePt t="412527" x="2171700" y="2533650"/>
          <p14:tracePt t="412536" x="2159000" y="2520950"/>
          <p14:tracePt t="412545" x="2146300" y="2520950"/>
          <p14:tracePt t="412595" x="2127250" y="2514600"/>
          <p14:tracePt t="412611" x="2076450" y="2495550"/>
          <p14:tracePt t="412628" x="1974850" y="2470150"/>
          <p14:tracePt t="412644" x="1885950" y="2438400"/>
          <p14:tracePt t="412662" x="1765300" y="2381250"/>
          <p14:tracePt t="412678" x="1746250" y="2368550"/>
          <p14:tracePt t="412694" x="1695450" y="2324100"/>
          <p14:tracePt t="412711" x="1670050" y="2305050"/>
          <p14:tracePt t="412714" x="1644650" y="2292350"/>
          <p14:tracePt t="412727" x="1612900" y="2273300"/>
          <p14:tracePt t="412743" x="1473200" y="2190750"/>
          <p14:tracePt t="412762" x="1346200" y="2127250"/>
          <p14:tracePt t="412777" x="1263650" y="2082800"/>
          <p14:tracePt t="412794" x="1155700" y="2019300"/>
          <p14:tracePt t="412812" x="1104900" y="1981200"/>
          <p14:tracePt t="412828" x="1092200" y="1962150"/>
          <p14:tracePt t="412880" x="1092200" y="1968500"/>
          <p14:tracePt t="412894" x="1098550" y="1981200"/>
          <p14:tracePt t="412912" x="1104900" y="1993900"/>
          <p14:tracePt t="412928" x="1111250" y="2006600"/>
          <p14:tracePt t="412944" x="1117600" y="2006600"/>
          <p14:tracePt t="412961" x="1130300" y="2006600"/>
          <p14:tracePt t="412978" x="1225550" y="1987550"/>
          <p14:tracePt t="412994" x="1346200" y="1962150"/>
          <p14:tracePt t="413013" x="1454150" y="1943100"/>
          <p14:tracePt t="413015" x="1498600" y="1936750"/>
          <p14:tracePt t="413028" x="1543050" y="1924050"/>
          <p14:tracePt t="413044" x="1600200" y="1917700"/>
          <p14:tracePt t="413062" x="1625600" y="1911350"/>
          <p14:tracePt t="413064" x="1644650" y="1911350"/>
          <p14:tracePt t="413080" x="1663700" y="1911350"/>
          <p14:tracePt t="413095" x="1682750" y="1905000"/>
          <p14:tracePt t="413113" x="1695450" y="1898650"/>
          <p14:tracePt t="413128" x="1714500" y="1898650"/>
          <p14:tracePt t="413144" x="1733550" y="1892300"/>
          <p14:tracePt t="413161" x="1752600" y="1879600"/>
          <p14:tracePt t="413178" x="1758950" y="1879600"/>
          <p14:tracePt t="413228" x="1746250" y="1860550"/>
          <p14:tracePt t="413245" x="1714500" y="1835150"/>
          <p14:tracePt t="413261" x="1682750" y="1809750"/>
          <p14:tracePt t="413278" x="1651000" y="1778000"/>
          <p14:tracePt t="413295" x="1606550" y="1752600"/>
          <p14:tracePt t="413311" x="1517650" y="1733550"/>
          <p14:tracePt t="413328" x="1428750" y="1727200"/>
          <p14:tracePt t="413349" x="1314450" y="1727200"/>
          <p14:tracePt t="413361" x="1289050" y="1727200"/>
          <p14:tracePt t="413378" x="1238250" y="1720850"/>
          <p14:tracePt t="413395" x="1212850" y="1714500"/>
          <p14:tracePt t="413411" x="1200150" y="1708150"/>
          <p14:tracePt t="413428" x="1111250" y="1708150"/>
          <p14:tracePt t="413445" x="1003300" y="1714500"/>
          <p14:tracePt t="413463" x="889000" y="1689100"/>
          <p14:tracePt t="413479" x="793750" y="1651000"/>
          <p14:tracePt t="413496" x="736600" y="1625600"/>
          <p14:tracePt t="413512" x="730250" y="1625600"/>
          <p14:tracePt t="413546" x="730250" y="1651000"/>
          <p14:tracePt t="413562" x="730250" y="1695450"/>
          <p14:tracePt t="413578" x="730250" y="1739900"/>
          <p14:tracePt t="413596" x="742950" y="1784350"/>
          <p14:tracePt t="413612" x="755650" y="1809750"/>
          <p14:tracePt t="413628" x="774700" y="1835150"/>
          <p14:tracePt t="413645" x="812800" y="1854200"/>
          <p14:tracePt t="413662" x="876300" y="1879600"/>
          <p14:tracePt t="413678" x="990600" y="1917700"/>
          <p14:tracePt t="413695" x="1143000" y="1955800"/>
          <p14:tracePt t="413712" x="1270000" y="1974850"/>
          <p14:tracePt t="413728" x="1390650" y="1993900"/>
          <p14:tracePt t="413745" x="1422400" y="2000250"/>
          <p14:tracePt t="413747" x="1428750" y="2000250"/>
          <p14:tracePt t="413762" x="1441450" y="2000250"/>
          <p14:tracePt t="413779" x="1454150" y="2000250"/>
          <p14:tracePt t="413796" x="1466850" y="2000250"/>
          <p14:tracePt t="413812" x="1485900" y="2000250"/>
          <p14:tracePt t="413829" x="1511300" y="1993900"/>
          <p14:tracePt t="413845" x="1536700" y="1987550"/>
          <p14:tracePt t="413861" x="1568450" y="1968500"/>
          <p14:tracePt t="413879" x="1593850" y="1962150"/>
          <p14:tracePt t="413895" x="1600200" y="1955800"/>
          <p14:tracePt t="413965" x="1606550" y="1955800"/>
          <p14:tracePt t="413973" x="1606550" y="1949450"/>
          <p14:tracePt t="413982" x="1612900" y="1949450"/>
          <p14:tracePt t="413996" x="1612900" y="1943100"/>
          <p14:tracePt t="414013" x="1619250" y="1930400"/>
          <p14:tracePt t="414029" x="1625600" y="1924050"/>
          <p14:tracePt t="414047" x="1625600" y="1917700"/>
          <p14:tracePt t="414100" x="1631950" y="1917700"/>
          <p14:tracePt t="414112" x="1638300" y="1917700"/>
          <p14:tracePt t="414129" x="1657350" y="1917700"/>
          <p14:tracePt t="414132" x="1689100" y="1917700"/>
          <p14:tracePt t="414146" x="1708150" y="1917700"/>
          <p14:tracePt t="414162" x="1765300" y="1917700"/>
          <p14:tracePt t="414262" x="1771650" y="1917700"/>
          <p14:tracePt t="414269" x="1771650" y="1911350"/>
          <p14:tracePt t="414279" x="1778000" y="1905000"/>
          <p14:tracePt t="414295" x="1790700" y="1879600"/>
          <p14:tracePt t="414312" x="1809750" y="1860550"/>
          <p14:tracePt t="414329" x="1828800" y="1828800"/>
          <p14:tracePt t="414333" x="1841500" y="1803400"/>
          <p14:tracePt t="414346" x="1847850" y="1790700"/>
          <p14:tracePt t="414362" x="1847850" y="1746250"/>
          <p14:tracePt t="414379" x="1847850" y="1739900"/>
          <p14:tracePt t="414396" x="1847850" y="1720850"/>
          <p14:tracePt t="414412" x="1841500" y="1701800"/>
          <p14:tracePt t="414430" x="1835150" y="1689100"/>
          <p14:tracePt t="414447" x="1822450" y="1682750"/>
          <p14:tracePt t="414463" x="1790700" y="1657350"/>
          <p14:tracePt t="414479" x="1739900" y="1631950"/>
          <p14:tracePt t="414496" x="1708150" y="1619250"/>
          <p14:tracePt t="414512" x="1657350" y="1593850"/>
          <p14:tracePt t="414529" x="1631950" y="1587500"/>
          <p14:tracePt t="414545" x="1606550" y="1574800"/>
          <p14:tracePt t="414563" x="1587500" y="1568450"/>
          <p14:tracePt t="414579" x="1568450" y="1562100"/>
          <p14:tracePt t="414581" x="1562100" y="1555750"/>
          <p14:tracePt t="414596" x="1555750" y="1555750"/>
          <p14:tracePt t="414615" x="1504950" y="1536700"/>
          <p14:tracePt t="414631" x="1454150" y="1517650"/>
          <p14:tracePt t="414646" x="1397000" y="1479550"/>
          <p14:tracePt t="414662" x="1339850" y="1454150"/>
          <p14:tracePt t="414679" x="1282700" y="1435100"/>
          <p14:tracePt t="414697" x="1225550" y="1422400"/>
          <p14:tracePt t="414713" x="1181100" y="1416050"/>
          <p14:tracePt t="414729" x="1149350" y="1416050"/>
          <p14:tracePt t="414746" x="1085850" y="1416050"/>
          <p14:tracePt t="414763" x="1016000" y="1428750"/>
          <p14:tracePt t="414779" x="977900" y="1441450"/>
          <p14:tracePt t="414796" x="920750" y="1473200"/>
          <p14:tracePt t="414813" x="895350" y="1504950"/>
          <p14:tracePt t="414829" x="876300" y="1574800"/>
          <p14:tracePt t="414849" x="914400" y="1663700"/>
          <p14:tracePt t="414862" x="927100" y="1689100"/>
          <p14:tracePt t="414865" x="939800" y="1714500"/>
          <p14:tracePt t="414879" x="971550" y="1765300"/>
          <p14:tracePt t="414896" x="1003300" y="1816100"/>
          <p14:tracePt t="414913" x="1066800" y="1879600"/>
          <p14:tracePt t="414929" x="1143000" y="1936750"/>
          <p14:tracePt t="414946" x="1244600" y="2000250"/>
          <p14:tracePt t="414963" x="1339850" y="2051050"/>
          <p14:tracePt t="414979" x="1447800" y="2095500"/>
          <p14:tracePt t="414996" x="1536700" y="2127250"/>
          <p14:tracePt t="415015" x="1625600" y="2139950"/>
          <p14:tracePt t="415030" x="1695450" y="2139950"/>
          <p14:tracePt t="415046" x="1758950" y="2127250"/>
          <p14:tracePt t="415063" x="1797050" y="2114550"/>
          <p14:tracePt t="415080" x="1822450" y="2095500"/>
          <p14:tracePt t="415097" x="1847850" y="2076450"/>
          <p14:tracePt t="415113" x="1854200" y="2070100"/>
          <p14:tracePt t="415129" x="1860550" y="2063750"/>
          <p14:tracePt t="415163" x="1860550" y="2057400"/>
          <p14:tracePt t="415197" x="1860550" y="2051050"/>
          <p14:tracePt t="415230" x="1860550" y="2032000"/>
          <p14:tracePt t="415246" x="1860550" y="2025650"/>
          <p14:tracePt t="415265" x="1860550" y="2019300"/>
          <p14:tracePt t="415336" x="1860550" y="2012950"/>
          <p14:tracePt t="415358" x="1854200" y="2012950"/>
          <p14:tracePt t="415364" x="1854200" y="2006600"/>
          <p14:tracePt t="415380" x="1847850" y="2000250"/>
          <p14:tracePt t="415396" x="1803400" y="1993900"/>
          <p14:tracePt t="415400" x="1771650" y="1987550"/>
          <p14:tracePt t="415412" x="1771650" y="1981200"/>
          <p14:tracePt t="417771" x="1790700" y="1981200"/>
          <p14:tracePt t="417781" x="1854200" y="1993900"/>
          <p14:tracePt t="417787" x="1936750" y="2012950"/>
          <p14:tracePt t="417799" x="2012950" y="2032000"/>
          <p14:tracePt t="417815" x="2146300" y="2038350"/>
          <p14:tracePt t="417834" x="2216150" y="2025650"/>
          <p14:tracePt t="417851" x="2235200" y="2006600"/>
          <p14:tracePt t="417866" x="2235200" y="1981200"/>
          <p14:tracePt t="417882" x="2216150" y="1936750"/>
          <p14:tracePt t="417899" x="2190750" y="1892300"/>
          <p14:tracePt t="417916" x="2159000" y="1860550"/>
          <p14:tracePt t="417934" x="2120900" y="1828800"/>
          <p14:tracePt t="417949" x="2095500" y="1809750"/>
          <p14:tracePt t="417965" x="2063750" y="1784350"/>
          <p14:tracePt t="417982" x="2032000" y="1765300"/>
          <p14:tracePt t="417998" x="1993900" y="1739900"/>
          <p14:tracePt t="418015" x="1943100" y="1714500"/>
          <p14:tracePt t="418032" x="1898650" y="1695450"/>
          <p14:tracePt t="418048" x="1822450" y="1663700"/>
          <p14:tracePt t="418065" x="1765300" y="1631950"/>
          <p14:tracePt t="418082" x="1657350" y="1581150"/>
          <p14:tracePt t="418100" x="1555750" y="1562100"/>
          <p14:tracePt t="418115" x="1485900" y="1549400"/>
          <p14:tracePt t="418132" x="1428750" y="1549400"/>
          <p14:tracePt t="418149" x="1384300" y="1543050"/>
          <p14:tracePt t="418165" x="1358900" y="1543050"/>
          <p14:tracePt t="418182" x="1327150" y="1543050"/>
          <p14:tracePt t="418199" x="1301750" y="1536700"/>
          <p14:tracePt t="418216" x="1289050" y="1536700"/>
          <p14:tracePt t="418232" x="1270000" y="1536700"/>
          <p14:tracePt t="418249" x="1231900" y="1536700"/>
          <p14:tracePt t="418265" x="1212850" y="1536700"/>
          <p14:tracePt t="418282" x="1200150" y="1536700"/>
          <p14:tracePt t="418350" x="1200150" y="1543050"/>
          <p14:tracePt t="418358" x="1200150" y="1555750"/>
          <p14:tracePt t="418367" x="1193800" y="1593850"/>
          <p14:tracePt t="418382" x="1193800" y="1689100"/>
          <p14:tracePt t="418399" x="1187450" y="1758950"/>
          <p14:tracePt t="418417" x="1187450" y="1797050"/>
          <p14:tracePt t="418434" x="1187450" y="1828800"/>
          <p14:tracePt t="418449" x="1187450" y="1841500"/>
          <p14:tracePt t="418507" x="1193800" y="1841500"/>
          <p14:tracePt t="418515" x="1193800" y="1847850"/>
          <p14:tracePt t="418533" x="1219200" y="1860550"/>
          <p14:tracePt t="418549" x="1231900" y="1873250"/>
          <p14:tracePt t="418566" x="1231900" y="1879600"/>
          <p14:tracePt t="418582" x="1238250" y="1885950"/>
          <p14:tracePt t="419022" x="1250950" y="1898650"/>
          <p14:tracePt t="419035" x="1263650" y="1905000"/>
          <p14:tracePt t="419051" x="1270000" y="1911350"/>
          <p14:tracePt t="419105" x="1276350" y="1911350"/>
          <p14:tracePt t="419117" x="1276350" y="1917700"/>
          <p14:tracePt t="419134" x="1314450" y="1936750"/>
          <p14:tracePt t="419150" x="1352550" y="1968500"/>
          <p14:tracePt t="419166" x="1435100" y="2032000"/>
          <p14:tracePt t="419184" x="1473200" y="2051050"/>
          <p14:tracePt t="419201" x="1511300" y="2063750"/>
          <p14:tracePt t="419216" x="1549400" y="2070100"/>
          <p14:tracePt t="419234" x="1600200" y="2070100"/>
          <p14:tracePt t="419249" x="1663700" y="2057400"/>
          <p14:tracePt t="419266" x="1720850" y="2038350"/>
          <p14:tracePt t="419283" x="1758950" y="2019300"/>
          <p14:tracePt t="419300" x="1809750" y="1987550"/>
          <p14:tracePt t="419316" x="1841500" y="1968500"/>
          <p14:tracePt t="419322" x="1860550" y="1955800"/>
          <p14:tracePt t="419333" x="1873250" y="1943100"/>
          <p14:tracePt t="419350" x="1892300" y="1930400"/>
          <p14:tracePt t="419367" x="1898650" y="1917700"/>
          <p14:tracePt t="419383" x="1905000" y="1911350"/>
          <p14:tracePt t="419386" x="1905000" y="1905000"/>
          <p14:tracePt t="419400" x="1905000" y="1898650"/>
          <p14:tracePt t="419417" x="1898650" y="1879600"/>
          <p14:tracePt t="419435" x="1885950" y="1866900"/>
          <p14:tracePt t="419452" x="1860550" y="1854200"/>
          <p14:tracePt t="419466" x="1835150" y="1835150"/>
          <p14:tracePt t="419484" x="1816100" y="1822450"/>
          <p14:tracePt t="419500" x="1803400" y="1816100"/>
          <p14:tracePt t="419516" x="1784350" y="1809750"/>
          <p14:tracePt t="419533" x="1758950" y="1803400"/>
          <p14:tracePt t="419550" x="1739900" y="1797050"/>
          <p14:tracePt t="419567" x="1714500" y="1784350"/>
          <p14:tracePt t="419583" x="1689100" y="1778000"/>
          <p14:tracePt t="419600" x="1657350" y="1765300"/>
          <p14:tracePt t="419618" x="1651000" y="1765300"/>
          <p14:tracePt t="419639" x="1644650" y="1765300"/>
          <p14:tracePt t="419655" x="1638300" y="1758950"/>
          <p14:tracePt t="419683" x="1625600" y="1758950"/>
          <p14:tracePt t="419700" x="1606550" y="1758950"/>
          <p14:tracePt t="419717" x="1593850" y="1758950"/>
          <p14:tracePt t="419734" x="1581150" y="1765300"/>
          <p14:tracePt t="419750" x="1574800" y="1765300"/>
          <p14:tracePt t="419766" x="1562100" y="1771650"/>
          <p14:tracePt t="419783" x="1549400" y="1778000"/>
          <p14:tracePt t="419800" x="1530350" y="1784350"/>
          <p14:tracePt t="419816" x="1511300" y="1790700"/>
          <p14:tracePt t="419834" x="1485900" y="1797050"/>
          <p14:tracePt t="419850" x="1466850" y="1803400"/>
          <p14:tracePt t="419867" x="1454150" y="1803400"/>
          <p14:tracePt t="419884" x="1441450" y="1809750"/>
          <p14:tracePt t="419900" x="1428750" y="1809750"/>
          <p14:tracePt t="419957" x="1422400" y="1809750"/>
          <p14:tracePt t="423125" x="1435100" y="1822450"/>
          <p14:tracePt t="423132" x="1460500" y="1841500"/>
          <p14:tracePt t="423138" x="1479550" y="1860550"/>
          <p14:tracePt t="423153" x="1498600" y="1873250"/>
          <p14:tracePt t="423170" x="1536700" y="1905000"/>
          <p14:tracePt t="423187" x="1549400" y="1917700"/>
          <p14:tracePt t="423204" x="1555750" y="1930400"/>
          <p14:tracePt t="423219" x="1562100" y="1936750"/>
          <p14:tracePt t="423236" x="1568450" y="1949450"/>
          <p14:tracePt t="423254" x="1574800" y="1955800"/>
          <p14:tracePt t="423270" x="1574800" y="1962150"/>
          <p14:tracePt t="423412" x="1581150" y="1968500"/>
          <p14:tracePt t="423437" x="1587500" y="1981200"/>
          <p14:tracePt t="423454" x="1593850" y="1987550"/>
          <p14:tracePt t="423470" x="1600200" y="1987550"/>
          <p14:tracePt t="423487" x="1606550" y="1993900"/>
          <p14:tracePt t="423503" x="1606550" y="2000250"/>
          <p14:tracePt t="423521" x="1612900" y="2000250"/>
          <p14:tracePt t="423666" x="1619250" y="2000250"/>
          <p14:tracePt t="423687" x="1625600" y="2000250"/>
          <p14:tracePt t="423703" x="1631950" y="1993900"/>
          <p14:tracePt t="425189" x="1644650" y="1993900"/>
          <p14:tracePt t="425197" x="1663700" y="2000250"/>
          <p14:tracePt t="425205" x="1714500" y="2019300"/>
          <p14:tracePt t="425222" x="1847850" y="2082800"/>
          <p14:tracePt t="425238" x="1981200" y="2133600"/>
          <p14:tracePt t="425255" x="2127250" y="2178050"/>
          <p14:tracePt t="425272" x="2254250" y="2190750"/>
          <p14:tracePt t="425288" x="2368550" y="2184400"/>
          <p14:tracePt t="425305" x="2438400" y="2159000"/>
          <p14:tracePt t="425308" x="2463800" y="2146300"/>
          <p14:tracePt t="425322" x="2495550" y="2127250"/>
          <p14:tracePt t="425340" x="2571750" y="2063750"/>
          <p14:tracePt t="425356" x="2597150" y="2025650"/>
          <p14:tracePt t="425372" x="2609850" y="1987550"/>
          <p14:tracePt t="425388" x="2609850" y="1962150"/>
          <p14:tracePt t="425405" x="2603500" y="1924050"/>
          <p14:tracePt t="425421" x="2590800" y="1892300"/>
          <p14:tracePt t="425438" x="2584450" y="1854200"/>
          <p14:tracePt t="425455" x="2571750" y="1822450"/>
          <p14:tracePt t="425473" x="2565400" y="1797050"/>
          <p14:tracePt t="425488" x="2546350" y="1771650"/>
          <p14:tracePt t="425505" x="2527300" y="1765300"/>
          <p14:tracePt t="425522" x="2508250" y="1758950"/>
          <p14:tracePt t="425538" x="2470150" y="1752600"/>
          <p14:tracePt t="425556" x="2425700" y="1752600"/>
          <p14:tracePt t="425572" x="2381250" y="1746250"/>
          <p14:tracePt t="425588" x="2349500" y="1746250"/>
          <p14:tracePt t="425590" x="2330450" y="1746250"/>
          <p14:tracePt t="425607" x="2311400" y="1739900"/>
          <p14:tracePt t="425622" x="2298700" y="1733550"/>
          <p14:tracePt t="425638" x="2279650" y="1733550"/>
          <p14:tracePt t="425655" x="2222500" y="1733550"/>
          <p14:tracePt t="425672" x="2120900" y="1727200"/>
          <p14:tracePt t="425688" x="2057400" y="1727200"/>
          <p14:tracePt t="425705" x="1968500" y="1714500"/>
          <p14:tracePt t="425722" x="1892300" y="1714500"/>
          <p14:tracePt t="425738" x="1841500" y="1720850"/>
          <p14:tracePt t="425757" x="1790700" y="1739900"/>
          <p14:tracePt t="425772" x="1771650" y="1765300"/>
          <p14:tracePt t="425788" x="1765300" y="1803400"/>
          <p14:tracePt t="425805" x="1765300" y="1854200"/>
          <p14:tracePt t="425823" x="1797050" y="1943100"/>
          <p14:tracePt t="425838" x="1828800" y="1993900"/>
          <p14:tracePt t="425855" x="1866900" y="2038350"/>
          <p14:tracePt t="425872" x="1917700" y="2082800"/>
          <p14:tracePt t="425888" x="1962150" y="2114550"/>
          <p14:tracePt t="425905" x="2032000" y="2146300"/>
          <p14:tracePt t="425921" x="2114550" y="2165350"/>
          <p14:tracePt t="425940" x="2190750" y="2171700"/>
          <p14:tracePt t="425943" x="2241550" y="2171700"/>
          <p14:tracePt t="425955" x="2286000" y="2165350"/>
          <p14:tracePt t="425972" x="2355850" y="2152650"/>
          <p14:tracePt t="425988" x="2413000" y="2127250"/>
          <p14:tracePt t="426006" x="2457450" y="2095500"/>
          <p14:tracePt t="426022" x="2476500" y="2076450"/>
          <p14:tracePt t="426039" x="2482850" y="2051050"/>
          <p14:tracePt t="426055" x="2482850" y="2032000"/>
          <p14:tracePt t="426072" x="2451100" y="2012950"/>
          <p14:tracePt t="426089" x="2419350" y="2006600"/>
          <p14:tracePt t="426105" x="2387600" y="1987550"/>
          <p14:tracePt t="426122" x="2362200" y="1974850"/>
          <p14:tracePt t="426139" x="2343150" y="1949450"/>
          <p14:tracePt t="426155" x="2330450" y="1930400"/>
          <p14:tracePt t="426172" x="2317750" y="1905000"/>
          <p14:tracePt t="426189" x="2311400" y="1885950"/>
          <p14:tracePt t="426208" x="2305050" y="1879600"/>
          <p14:tracePt t="426222" x="2292350" y="1866900"/>
          <p14:tracePt t="426239" x="2286000" y="1860550"/>
          <p14:tracePt t="426255" x="2273300" y="1860550"/>
          <p14:tracePt t="426306" x="2273300" y="1854200"/>
          <p14:tracePt t="426375" x="2266950" y="1854200"/>
          <p14:tracePt t="426383" x="2260600" y="1854200"/>
          <p14:tracePt t="426394" x="2241550" y="1854200"/>
          <p14:tracePt t="426407" x="2190750" y="1841500"/>
          <p14:tracePt t="426422" x="2133600" y="1835150"/>
          <p14:tracePt t="426440" x="2070100" y="1822450"/>
          <p14:tracePt t="426457" x="2006600" y="1809750"/>
          <p14:tracePt t="426472" x="1974850" y="1803400"/>
          <p14:tracePt t="426489" x="1962150" y="1803400"/>
          <p14:tracePt t="426557" x="1962150" y="1816100"/>
          <p14:tracePt t="426573" x="1962150" y="1835150"/>
          <p14:tracePt t="426589" x="1968500" y="1860550"/>
          <p14:tracePt t="426607" x="1968500" y="1879600"/>
          <p14:tracePt t="426622" x="1974850" y="1898650"/>
          <p14:tracePt t="426639" x="1974850" y="1917700"/>
          <p14:tracePt t="426656" x="1974850" y="1930400"/>
          <p14:tracePt t="426673" x="1974850" y="1936750"/>
          <p14:tracePt t="426689" x="1974850" y="1943100"/>
          <p14:tracePt t="426706" x="1987550" y="1943100"/>
          <p14:tracePt t="426723" x="2000250" y="1943100"/>
          <p14:tracePt t="426739" x="2032000" y="1949450"/>
          <p14:tracePt t="426756" x="2120900" y="1936750"/>
          <p14:tracePt t="426773" x="2159000" y="1930400"/>
          <p14:tracePt t="426790" x="2203450" y="1911350"/>
          <p14:tracePt t="426809" x="2235200" y="1898650"/>
          <p14:tracePt t="426823" x="2247900" y="1885950"/>
          <p14:tracePt t="426840" x="2260600" y="1866900"/>
          <p14:tracePt t="426857" x="2273300" y="1854200"/>
          <p14:tracePt t="426872" x="2286000" y="1828800"/>
          <p14:tracePt t="426889" x="2305050" y="1797050"/>
          <p14:tracePt t="426907" x="2317750" y="1765300"/>
          <p14:tracePt t="426923" x="2330450" y="1727200"/>
          <p14:tracePt t="426940" x="2343150" y="1695450"/>
          <p14:tracePt t="426958" x="2349500" y="1638300"/>
          <p14:tracePt t="426973" x="2349500" y="1631950"/>
          <p14:tracePt t="426989" x="2343150" y="1612900"/>
          <p14:tracePt t="427008" x="2324100" y="1593850"/>
          <p14:tracePt t="427023" x="2305050" y="1587500"/>
          <p14:tracePt t="427039" x="2273300" y="1581150"/>
          <p14:tracePt t="427056" x="2222500" y="1574800"/>
          <p14:tracePt t="427075" x="2139950" y="1562100"/>
          <p14:tracePt t="427090" x="2082800" y="1555750"/>
          <p14:tracePt t="427106" x="2025650" y="1549400"/>
          <p14:tracePt t="427122" x="1968500" y="1536700"/>
          <p14:tracePt t="427139" x="1943100" y="1536700"/>
          <p14:tracePt t="427156" x="1936750" y="1530350"/>
          <p14:tracePt t="427190" x="1924050" y="1536700"/>
          <p14:tracePt t="427206" x="1885950" y="1555750"/>
          <p14:tracePt t="427223" x="1847850" y="1593850"/>
          <p14:tracePt t="427239" x="1803400" y="1631950"/>
          <p14:tracePt t="427256" x="1778000" y="1657350"/>
          <p14:tracePt t="427273" x="1758950" y="1682750"/>
          <p14:tracePt t="427290" x="1746250" y="1701800"/>
          <p14:tracePt t="427306" x="1746250" y="1714500"/>
          <p14:tracePt t="427323" x="1752600" y="1739900"/>
          <p14:tracePt t="427340" x="1771650" y="1758950"/>
          <p14:tracePt t="427358" x="1822450" y="1816100"/>
          <p14:tracePt t="427374" x="1835150" y="1828800"/>
          <p14:tracePt t="427390" x="1898650" y="1873250"/>
          <p14:tracePt t="427407" x="1917700" y="1885950"/>
          <p14:tracePt t="427423" x="2006600" y="1924050"/>
          <p14:tracePt t="427439" x="2082800" y="1949450"/>
          <p14:tracePt t="427457" x="2146300" y="1955800"/>
          <p14:tracePt t="427473" x="2216150" y="1962150"/>
          <p14:tracePt t="427491" x="2266950" y="1962150"/>
          <p14:tracePt t="427507" x="2311400" y="1943100"/>
          <p14:tracePt t="427523" x="2355850" y="1924050"/>
          <p14:tracePt t="427540" x="2393950" y="1898650"/>
          <p14:tracePt t="427557" x="2425700" y="1860550"/>
          <p14:tracePt t="427576" x="2463800" y="1809750"/>
          <p14:tracePt t="427590" x="2476500" y="1778000"/>
          <p14:tracePt t="427608" x="2489200" y="1746250"/>
          <p14:tracePt t="427623" x="2495550" y="1708150"/>
          <p14:tracePt t="427640" x="2495550" y="1676400"/>
          <p14:tracePt t="427657" x="2495550" y="1638300"/>
          <p14:tracePt t="427673" x="2495550" y="1606550"/>
          <p14:tracePt t="427690" x="2489200" y="1581150"/>
          <p14:tracePt t="427707" x="2482850" y="1555750"/>
          <p14:tracePt t="427723" x="2470150" y="1536700"/>
          <p14:tracePt t="427740" x="2457450" y="1517650"/>
          <p14:tracePt t="427757" x="2444750" y="1498600"/>
          <p14:tracePt t="427773" x="2425700" y="1479550"/>
          <p14:tracePt t="427790" x="2400300" y="1454150"/>
          <p14:tracePt t="427809" x="2368550" y="1428750"/>
          <p14:tracePt t="427824" x="2355850" y="1416050"/>
          <p14:tracePt t="427841" x="2343150" y="1403350"/>
          <p14:tracePt t="427858" x="2317750" y="1397000"/>
          <p14:tracePt t="427873" x="2273300" y="1390650"/>
          <p14:tracePt t="427890" x="2228850" y="1390650"/>
          <p14:tracePt t="427907" x="2171700" y="1390650"/>
          <p14:tracePt t="427923" x="2133600" y="1397000"/>
          <p14:tracePt t="427940" x="2108200" y="1409700"/>
          <p14:tracePt t="427957" x="2070100" y="1435100"/>
          <p14:tracePt t="427973" x="2006600" y="1485900"/>
          <p14:tracePt t="427990" x="1924050" y="1555750"/>
          <p14:tracePt t="428009" x="1860550" y="1619250"/>
          <p14:tracePt t="428011" x="1822450" y="1657350"/>
          <p14:tracePt t="428024" x="1797050" y="1689100"/>
          <p14:tracePt t="428040" x="1771650" y="1733550"/>
          <p14:tracePt t="428057" x="1771650" y="1778000"/>
          <p14:tracePt t="428075" x="1809750" y="1822450"/>
          <p14:tracePt t="428091" x="1866900" y="1841500"/>
          <p14:tracePt t="428108" x="1924050" y="1854200"/>
          <p14:tracePt t="428124" x="2000250" y="1860550"/>
          <p14:tracePt t="428142" x="2057400" y="1860550"/>
          <p14:tracePt t="428157" x="2127250" y="1860550"/>
          <p14:tracePt t="428176" x="2216150" y="1854200"/>
          <p14:tracePt t="428179" x="2260600" y="1841500"/>
          <p14:tracePt t="428190" x="2324100" y="1828800"/>
          <p14:tracePt t="428207" x="2400300" y="1803400"/>
          <p14:tracePt t="428224" x="2451100" y="1771650"/>
          <p14:tracePt t="428240" x="2482850" y="1746250"/>
          <p14:tracePt t="428257" x="2501900" y="1727200"/>
          <p14:tracePt t="428274" x="2514600" y="1701800"/>
          <p14:tracePt t="428292" x="2514600" y="1682750"/>
          <p14:tracePt t="428307" x="2514600" y="1676400"/>
          <p14:tracePt t="428324" x="2508250" y="1651000"/>
          <p14:tracePt t="428344" x="2495550" y="1631950"/>
          <p14:tracePt t="428359" x="2482850" y="1612900"/>
          <p14:tracePt t="428374" x="2463800" y="1593850"/>
          <p14:tracePt t="428391" x="2451100" y="1581150"/>
          <p14:tracePt t="428407" x="2432050" y="1574800"/>
          <p14:tracePt t="428424" x="2419350" y="1562100"/>
          <p14:tracePt t="428441" x="2406650" y="1555750"/>
          <p14:tracePt t="428457" x="2393950" y="1549400"/>
          <p14:tracePt t="428508" x="2393950" y="1543050"/>
          <p14:tracePt t="428540" x="2387600" y="1543050"/>
          <p14:tracePt t="428563" x="2381250" y="1536700"/>
          <p14:tracePt t="428625" x="2381250" y="1530350"/>
          <p14:tracePt t="428640" x="2374900" y="1530350"/>
          <p14:tracePt t="428646" x="2374900" y="1524000"/>
          <p14:tracePt t="428657" x="2374900" y="1517650"/>
          <p14:tracePt t="428674" x="2368550" y="1511300"/>
          <p14:tracePt t="428692" x="2362200" y="1504950"/>
          <p14:tracePt t="428708" x="2349500" y="1498600"/>
          <p14:tracePt t="428725" x="2330450" y="1492250"/>
          <p14:tracePt t="428742" x="2311400" y="1485900"/>
          <p14:tracePt t="428758" x="2286000" y="1485900"/>
          <p14:tracePt t="428775" x="2260600" y="1485900"/>
          <p14:tracePt t="428778" x="2216150" y="1492250"/>
          <p14:tracePt t="428791" x="2178050" y="1498600"/>
          <p14:tracePt t="428808" x="2070100" y="1517650"/>
          <p14:tracePt t="428824" x="1987550" y="1530350"/>
          <p14:tracePt t="428842" x="1924050" y="1530350"/>
          <p14:tracePt t="428859" x="1866900" y="1530350"/>
          <p14:tracePt t="428877" x="1847850" y="1530350"/>
          <p14:tracePt t="428891" x="1841500" y="1549400"/>
          <p14:tracePt t="428908" x="1841500" y="1568450"/>
          <p14:tracePt t="428925" x="1873250" y="1600200"/>
          <p14:tracePt t="428941" x="1924050" y="1651000"/>
          <p14:tracePt t="428958" x="1981200" y="1708150"/>
          <p14:tracePt t="428974" x="2038350" y="1765300"/>
          <p14:tracePt t="428991" x="2089150" y="1816100"/>
          <p14:tracePt t="428993" x="2101850" y="1822450"/>
          <p14:tracePt t="429007" x="2127250" y="1841500"/>
          <p14:tracePt t="429010" x="2152650" y="1860550"/>
          <p14:tracePt t="429025" x="2222500" y="1898650"/>
          <p14:tracePt t="429042" x="2260600" y="1905000"/>
          <p14:tracePt t="429058" x="2381250" y="1917700"/>
          <p14:tracePt t="429075" x="2438400" y="1911350"/>
          <p14:tracePt t="429091" x="2482850" y="1892300"/>
          <p14:tracePt t="429108" x="2508250" y="1873250"/>
          <p14:tracePt t="429124" x="2533650" y="1847850"/>
          <p14:tracePt t="429141" x="2546350" y="1828800"/>
          <p14:tracePt t="429206" x="2527300" y="1822450"/>
          <p14:tracePt t="429214" x="2514600" y="1822450"/>
          <p14:tracePt t="429224" x="2489200" y="1816100"/>
          <p14:tracePt t="429241" x="2432050" y="1809750"/>
          <p14:tracePt t="429243" x="2406650" y="1803400"/>
          <p14:tracePt t="429258" x="2355850" y="1790700"/>
          <p14:tracePt t="429275" x="2317750" y="1771650"/>
          <p14:tracePt t="429292" x="2286000" y="1752600"/>
          <p14:tracePt t="429308" x="2266950" y="1746250"/>
          <p14:tracePt t="429325" x="2241550" y="1739900"/>
          <p14:tracePt t="429341" x="2197100" y="1739900"/>
          <p14:tracePt t="429358" x="2101850" y="1739900"/>
          <p14:tracePt t="429375" x="2012950" y="1739900"/>
          <p14:tracePt t="429391" x="1936750" y="1733550"/>
          <p14:tracePt t="429408" x="1879600" y="1720850"/>
          <p14:tracePt t="429425" x="1860550" y="1720850"/>
          <p14:tracePt t="429441" x="1854200" y="1720850"/>
          <p14:tracePt t="429460" x="1835150" y="1771650"/>
          <p14:tracePt t="429478" x="1822450" y="1835150"/>
          <p14:tracePt t="429493" x="1803400" y="1911350"/>
          <p14:tracePt t="429508" x="1784350" y="1974850"/>
          <p14:tracePt t="429525" x="1784350" y="2012950"/>
          <p14:tracePt t="429541" x="1784350" y="2032000"/>
          <p14:tracePt t="429558" x="1803400" y="2070100"/>
          <p14:tracePt t="429575" x="1854200" y="2120900"/>
          <p14:tracePt t="429593" x="1924050" y="2184400"/>
          <p14:tracePt t="429608" x="1974850" y="2216150"/>
          <p14:tracePt t="429625" x="2032000" y="2247900"/>
          <p14:tracePt t="429642" x="2051050" y="2260600"/>
          <p14:tracePt t="429676" x="2032000" y="2254250"/>
          <p14:tracePt t="429692" x="1993900" y="2222500"/>
          <p14:tracePt t="429709" x="1993900" y="2216150"/>
          <p14:tracePt t="433597" x="1987550" y="2216150"/>
          <p14:tracePt t="433605" x="1955800" y="2216150"/>
          <p14:tracePt t="433617" x="1930400" y="2203450"/>
          <p14:tracePt t="433619" x="1911350" y="2190750"/>
          <p14:tracePt t="433629" x="1905000" y="2190750"/>
          <p14:tracePt t="433662" x="1898650" y="2190750"/>
          <p14:tracePt t="433678" x="1873250" y="2165350"/>
          <p14:tracePt t="433695" x="1733550" y="2063750"/>
          <p14:tracePt t="433712" x="1517650" y="1962150"/>
          <p14:tracePt t="433728" x="1289050" y="1905000"/>
          <p14:tracePt t="433745" x="1111250" y="1873250"/>
          <p14:tracePt t="433761" x="1079500" y="1866900"/>
          <p14:tracePt t="433799" x="1085850" y="1866900"/>
          <p14:tracePt t="433830" x="1073150" y="1866900"/>
          <p14:tracePt t="433847" x="1022350" y="1866900"/>
          <p14:tracePt t="433862" x="914400" y="1866900"/>
          <p14:tracePt t="433881" x="825500" y="1860550"/>
          <p14:tracePt t="433895" x="793750" y="1847850"/>
          <p14:tracePt t="433929" x="800100" y="1841500"/>
          <p14:tracePt t="433945" x="844550" y="1816100"/>
          <p14:tracePt t="433962" x="901700" y="1809750"/>
          <p14:tracePt t="433978" x="952500" y="1803400"/>
          <p14:tracePt t="433996" x="990600" y="1809750"/>
          <p14:tracePt t="433998" x="1003300" y="1809750"/>
          <p14:tracePt t="434014" x="1035050" y="1822450"/>
          <p14:tracePt t="434029" x="1104900" y="1841500"/>
          <p14:tracePt t="434045" x="1130300" y="1847850"/>
          <p14:tracePt t="434064" x="1276350" y="1879600"/>
          <p14:tracePt t="434080" x="1409700" y="1905000"/>
          <p14:tracePt t="434098" x="1504950" y="1911350"/>
          <p14:tracePt t="434115" x="1574800" y="1911350"/>
          <p14:tracePt t="434129" x="1619250" y="1898650"/>
          <p14:tracePt t="434145" x="1651000" y="1866900"/>
          <p14:tracePt t="434163" x="1670050" y="1822450"/>
          <p14:tracePt t="434179" x="1682750" y="1758950"/>
          <p14:tracePt t="434195" x="1695450" y="1695450"/>
          <p14:tracePt t="434212" x="1695450" y="1625600"/>
          <p14:tracePt t="434229" x="1689100" y="1581150"/>
          <p14:tracePt t="434246" x="1663700" y="1536700"/>
          <p14:tracePt t="434262" x="1644650" y="1511300"/>
          <p14:tracePt t="434281" x="1631950" y="1498600"/>
          <p14:tracePt t="434295" x="1631950" y="1492250"/>
          <p14:tracePt t="434297" x="1625600" y="1485900"/>
          <p14:tracePt t="434312" x="1612900" y="1466850"/>
          <p14:tracePt t="434329" x="1574800" y="1454150"/>
          <p14:tracePt t="434345" x="1473200" y="1428750"/>
          <p14:tracePt t="434362" x="1358900" y="1416050"/>
          <p14:tracePt t="434379" x="1238250" y="1409700"/>
          <p14:tracePt t="434396" x="1162050" y="1403350"/>
          <p14:tracePt t="434412" x="1104900" y="1403350"/>
          <p14:tracePt t="434429" x="1079500" y="1403350"/>
          <p14:tracePt t="434446" x="1066800" y="1416050"/>
          <p14:tracePt t="434465" x="1003300" y="1473200"/>
          <p14:tracePt t="434479" x="952500" y="1504950"/>
          <p14:tracePt t="434496" x="869950" y="1549400"/>
          <p14:tracePt t="434513" x="755650" y="1593850"/>
          <p14:tracePt t="434529" x="711200" y="1612900"/>
          <p14:tracePt t="434546" x="698500" y="1625600"/>
          <p14:tracePt t="434562" x="698500" y="1638300"/>
          <p14:tracePt t="434579" x="711200" y="1663700"/>
          <p14:tracePt t="434596" x="723900" y="1701800"/>
          <p14:tracePt t="434612" x="730250" y="1739900"/>
          <p14:tracePt t="434629" x="730250" y="1790700"/>
          <p14:tracePt t="434646" x="736600" y="1822450"/>
          <p14:tracePt t="434662" x="749300" y="1847850"/>
          <p14:tracePt t="434679" x="768350" y="1879600"/>
          <p14:tracePt t="434695" x="793750" y="1898650"/>
          <p14:tracePt t="434712" x="838200" y="1924050"/>
          <p14:tracePt t="434729" x="920750" y="1955800"/>
          <p14:tracePt t="434746" x="1085850" y="1987550"/>
          <p14:tracePt t="434763" x="1206500" y="1993900"/>
          <p14:tracePt t="434779" x="1301750" y="1993900"/>
          <p14:tracePt t="434797" x="1346200" y="1993900"/>
          <p14:tracePt t="434812" x="1358900" y="1993900"/>
          <p14:tracePt t="434829" x="1365250" y="1993900"/>
          <p14:tracePt t="434846" x="1371600" y="1993900"/>
          <p14:tracePt t="434862" x="1377950" y="1993900"/>
          <p14:tracePt t="434879" x="1390650" y="1981200"/>
          <p14:tracePt t="434896" x="1403350" y="1968500"/>
          <p14:tracePt t="434913" x="1422400" y="1949450"/>
          <p14:tracePt t="434931" x="1441450" y="1930400"/>
          <p14:tracePt t="434946" x="1466850" y="1905000"/>
          <p14:tracePt t="434962" x="1485900" y="1873250"/>
          <p14:tracePt t="434979" x="1492250" y="1841500"/>
          <p14:tracePt t="434996" x="1492250" y="1797050"/>
          <p14:tracePt t="435013" x="1479550" y="1765300"/>
          <p14:tracePt t="435030" x="1466850" y="1739900"/>
          <p14:tracePt t="435046" x="1447800" y="1727200"/>
          <p14:tracePt t="435064" x="1422400" y="1708150"/>
          <p14:tracePt t="435080" x="1384300" y="1689100"/>
          <p14:tracePt t="435096" x="1295400" y="1663700"/>
          <p14:tracePt t="435114" x="1187450" y="1631950"/>
          <p14:tracePt t="435129" x="1092200" y="1606550"/>
          <p14:tracePt t="435147" x="1009650" y="1581150"/>
          <p14:tracePt t="435165" x="965200" y="1568450"/>
          <p14:tracePt t="435180" x="939800" y="1562100"/>
          <p14:tracePt t="435196" x="914400" y="1555750"/>
          <p14:tracePt t="435213" x="882650" y="1555750"/>
          <p14:tracePt t="435232" x="774700" y="1581150"/>
          <p14:tracePt t="435246" x="685800" y="1593850"/>
          <p14:tracePt t="435263" x="571500" y="1612900"/>
          <p14:tracePt t="435279" x="514350" y="1631950"/>
          <p14:tracePt t="435298" x="488950" y="1657350"/>
          <p14:tracePt t="435313" x="488950" y="1689100"/>
          <p14:tracePt t="435330" x="501650" y="1739900"/>
          <p14:tracePt t="435346" x="527050" y="1809750"/>
          <p14:tracePt t="435363" x="552450" y="1892300"/>
          <p14:tracePt t="435380" x="596900" y="1962150"/>
          <p14:tracePt t="435397" x="647700" y="2025650"/>
          <p14:tracePt t="435415" x="717550" y="2082800"/>
          <p14:tracePt t="435430" x="742950" y="2095500"/>
          <p14:tracePt t="435446" x="787400" y="2114550"/>
          <p14:tracePt t="435451" x="831850" y="2127250"/>
          <p14:tracePt t="435463" x="863600" y="2133600"/>
          <p14:tracePt t="435481" x="1003300" y="2133600"/>
          <p14:tracePt t="435497" x="1111250" y="2120900"/>
          <p14:tracePt t="435513" x="1225550" y="2095500"/>
          <p14:tracePt t="435532" x="1314450" y="2063750"/>
          <p14:tracePt t="435548" x="1365250" y="2038350"/>
          <p14:tracePt t="435565" x="1416050" y="2012950"/>
          <p14:tracePt t="435580" x="1441450" y="1993900"/>
          <p14:tracePt t="435597" x="1466850" y="1974850"/>
          <p14:tracePt t="435616" x="1485900" y="1943100"/>
          <p14:tracePt t="435617" x="1492250" y="1936750"/>
          <p14:tracePt t="435630" x="1498600" y="1924050"/>
          <p14:tracePt t="435646" x="1504950" y="1898650"/>
          <p14:tracePt t="435650" x="1504950" y="1892300"/>
          <p14:tracePt t="435665" x="1498600" y="1885950"/>
          <p14:tracePt t="435680" x="1479550" y="1866900"/>
          <p14:tracePt t="435697" x="1460500" y="1860550"/>
          <p14:tracePt t="435714" x="1447800" y="1847850"/>
          <p14:tracePt t="435730" x="1416050" y="1816100"/>
          <p14:tracePt t="435749" x="1403350" y="1809750"/>
          <p14:tracePt t="435763" x="1390650" y="1797050"/>
          <p14:tracePt t="435780" x="1371600" y="1790700"/>
          <p14:tracePt t="435797" x="1301750" y="1784350"/>
          <p14:tracePt t="435813" x="1212850" y="1771650"/>
          <p14:tracePt t="435830" x="1136650" y="1765300"/>
          <p14:tracePt t="435847" x="1060450" y="1752600"/>
          <p14:tracePt t="435864" x="1028700" y="1746250"/>
          <p14:tracePt t="435881" x="1009650" y="1746250"/>
          <p14:tracePt t="435915" x="1003300" y="1746250"/>
          <p14:tracePt t="435930" x="965200" y="1771650"/>
          <p14:tracePt t="435947" x="889000" y="1822450"/>
          <p14:tracePt t="435964" x="819150" y="1879600"/>
          <p14:tracePt t="435981" x="781050" y="1949450"/>
          <p14:tracePt t="435997" x="774700" y="2006600"/>
          <p14:tracePt t="436014" x="812800" y="2051050"/>
          <p14:tracePt t="436030" x="895350" y="2095500"/>
          <p14:tracePt t="436047" x="1009650" y="2127250"/>
          <p14:tracePt t="436050" x="1085850" y="2146300"/>
          <p14:tracePt t="436063" x="1143000" y="2152650"/>
          <p14:tracePt t="436065" x="1193800" y="2159000"/>
          <p14:tracePt t="436080" x="1289050" y="2171700"/>
          <p14:tracePt t="436098" x="1352550" y="2171700"/>
          <p14:tracePt t="436113" x="1397000" y="2171700"/>
          <p14:tracePt t="436130" x="1416050" y="2165350"/>
          <p14:tracePt t="436150" x="1447800" y="2159000"/>
          <p14:tracePt t="436164" x="1473200" y="2146300"/>
          <p14:tracePt t="436180" x="1492250" y="2133600"/>
          <p14:tracePt t="436197" x="1511300" y="2120900"/>
          <p14:tracePt t="436214" x="1524000" y="2108200"/>
          <p14:tracePt t="436230" x="1530350" y="2101850"/>
          <p14:tracePt t="436247" x="1536700" y="2082800"/>
          <p14:tracePt t="436264" x="1543050" y="2057400"/>
          <p14:tracePt t="436281" x="1549400" y="2019300"/>
          <p14:tracePt t="436297" x="1549400" y="1981200"/>
          <p14:tracePt t="436314" x="1536700" y="1911350"/>
          <p14:tracePt t="436331" x="1524000" y="1873250"/>
          <p14:tracePt t="436347" x="1517650" y="1860550"/>
          <p14:tracePt t="436364" x="1479550" y="1803400"/>
          <p14:tracePt t="436381" x="1435100" y="1771650"/>
          <p14:tracePt t="436397" x="1397000" y="1746250"/>
          <p14:tracePt t="436414" x="1377950" y="1733550"/>
          <p14:tracePt t="436431" x="1358900" y="1714500"/>
          <p14:tracePt t="436447" x="1339850" y="1695450"/>
          <p14:tracePt t="436466" x="1320800" y="1682750"/>
          <p14:tracePt t="436483" x="1282700" y="1663700"/>
          <p14:tracePt t="436498" x="1219200" y="1644650"/>
          <p14:tracePt t="436514" x="1162050" y="1638300"/>
          <p14:tracePt t="436531" x="1066800" y="1625600"/>
          <p14:tracePt t="436533" x="1047750" y="1619250"/>
          <p14:tracePt t="436547" x="1003300" y="1612900"/>
          <p14:tracePt t="436551" x="984250" y="1612900"/>
          <p14:tracePt t="436564" x="946150" y="1619250"/>
          <p14:tracePt t="436582" x="901700" y="1670050"/>
          <p14:tracePt t="436597" x="889000" y="1701800"/>
          <p14:tracePt t="436615" x="901700" y="1739900"/>
          <p14:tracePt t="436631" x="933450" y="1758950"/>
          <p14:tracePt t="436647" x="971550" y="1784350"/>
          <p14:tracePt t="436664" x="1009650" y="1809750"/>
          <p14:tracePt t="436681" x="1060450" y="1835150"/>
          <p14:tracePt t="436697" x="1123950" y="1866900"/>
          <p14:tracePt t="436714" x="1174750" y="1885950"/>
          <p14:tracePt t="436731" x="1238250" y="1905000"/>
          <p14:tracePt t="436734" x="1263650" y="1911350"/>
          <p14:tracePt t="436748" x="1320800" y="1924050"/>
          <p14:tracePt t="436752" x="1371600" y="1936750"/>
          <p14:tracePt t="436764" x="1428750" y="1936750"/>
          <p14:tracePt t="436781" x="1549400" y="1936750"/>
          <p14:tracePt t="436798" x="1574800" y="1930400"/>
          <p14:tracePt t="436814" x="1619250" y="1898650"/>
          <p14:tracePt t="436832" x="1638300" y="1879600"/>
          <p14:tracePt t="436848" x="1644650" y="1854200"/>
          <p14:tracePt t="436866" x="1651000" y="1835150"/>
          <p14:tracePt t="436881" x="1651000" y="1809750"/>
          <p14:tracePt t="436898" x="1644650" y="1784350"/>
          <p14:tracePt t="436915" x="1625600" y="1758950"/>
          <p14:tracePt t="436931" x="1606550" y="1727200"/>
          <p14:tracePt t="436935" x="1593850" y="1714500"/>
          <p14:tracePt t="436950" x="1581150" y="1708150"/>
          <p14:tracePt t="436964" x="1536700" y="1670050"/>
          <p14:tracePt t="436982" x="1454150" y="1631950"/>
          <p14:tracePt t="436999" x="1301750" y="1581150"/>
          <p14:tracePt t="437015" x="1257300" y="1568450"/>
          <p14:tracePt t="437033" x="1136650" y="1524000"/>
          <p14:tracePt t="437048" x="1041400" y="1492250"/>
          <p14:tracePt t="437064" x="984250" y="1479550"/>
          <p14:tracePt t="437082" x="952500" y="1473200"/>
          <p14:tracePt t="437098" x="882650" y="1473200"/>
          <p14:tracePt t="437114" x="768350" y="1485900"/>
          <p14:tracePt t="437131" x="673100" y="1504950"/>
          <p14:tracePt t="437148" x="577850" y="1543050"/>
          <p14:tracePt t="437165" x="533400" y="1574800"/>
          <p14:tracePt t="437181" x="520700" y="1600200"/>
          <p14:tracePt t="437198" x="546100" y="1651000"/>
          <p14:tracePt t="437215" x="615950" y="1714500"/>
          <p14:tracePt t="437232" x="723900" y="1797050"/>
          <p14:tracePt t="437234" x="774700" y="1835150"/>
          <p14:tracePt t="437248" x="882650" y="1917700"/>
          <p14:tracePt t="437265" x="996950" y="2000250"/>
          <p14:tracePt t="437281" x="1085850" y="2057400"/>
          <p14:tracePt t="437298" x="1212850" y="2114550"/>
          <p14:tracePt t="437316" x="1327150" y="2139950"/>
          <p14:tracePt t="437331" x="1403350" y="2139950"/>
          <p14:tracePt t="437350" x="1543050" y="2108200"/>
          <p14:tracePt t="437365" x="1644650" y="2051050"/>
          <p14:tracePt t="437381" x="1701800" y="1981200"/>
          <p14:tracePt t="437398" x="1739900" y="1917700"/>
          <p14:tracePt t="437415" x="1758950" y="1854200"/>
          <p14:tracePt t="437432" x="1771650" y="1816100"/>
          <p14:tracePt t="437448" x="1778000" y="1790700"/>
          <p14:tracePt t="437465" x="1778000" y="1778000"/>
          <p14:tracePt t="437468" x="1778000" y="1771650"/>
          <p14:tracePt t="437482" x="1778000" y="1765300"/>
          <p14:tracePt t="437498" x="1765300" y="1746250"/>
          <p14:tracePt t="437515" x="1739900" y="1708150"/>
          <p14:tracePt t="437532" x="1701800" y="1676400"/>
          <p14:tracePt t="437548" x="1663700" y="1631950"/>
          <p14:tracePt t="437565" x="1625600" y="1600200"/>
          <p14:tracePt t="437581" x="1587500" y="1568450"/>
          <p14:tracePt t="437598" x="1562100" y="1555750"/>
          <p14:tracePt t="437615" x="1524000" y="1543050"/>
          <p14:tracePt t="437632" x="1473200" y="1536700"/>
          <p14:tracePt t="437648" x="1397000" y="1536700"/>
          <p14:tracePt t="437665" x="1295400" y="1536700"/>
          <p14:tracePt t="437682" x="1212850" y="1536700"/>
          <p14:tracePt t="437698" x="1123950" y="1524000"/>
          <p14:tracePt t="437701" x="1098550" y="1517650"/>
          <p14:tracePt t="437715" x="1054100" y="1511300"/>
          <p14:tracePt t="437732" x="990600" y="1504950"/>
          <p14:tracePt t="437749" x="914400" y="1524000"/>
          <p14:tracePt t="437766" x="869950" y="1562100"/>
          <p14:tracePt t="437783" x="819150" y="1606550"/>
          <p14:tracePt t="437798" x="774700" y="1657350"/>
          <p14:tracePt t="437815" x="755650" y="1701800"/>
          <p14:tracePt t="437832" x="755650" y="1733550"/>
          <p14:tracePt t="437848" x="774700" y="1771650"/>
          <p14:tracePt t="437865" x="806450" y="1790700"/>
          <p14:tracePt t="437882" x="863600" y="1822450"/>
          <p14:tracePt t="437899" x="933450" y="1847850"/>
          <p14:tracePt t="437915" x="1035050" y="1879600"/>
          <p14:tracePt t="437932" x="1130300" y="1905000"/>
          <p14:tracePt t="437948" x="1212850" y="1924050"/>
          <p14:tracePt t="437965" x="1257300" y="1930400"/>
          <p14:tracePt t="437982" x="1270000" y="1930400"/>
          <p14:tracePt t="438040" x="1276350" y="1936750"/>
          <p14:tracePt t="438049" x="1282700" y="1936750"/>
          <p14:tracePt t="438065" x="1301750" y="1949450"/>
          <p14:tracePt t="438082" x="1327150" y="1955800"/>
          <p14:tracePt t="438099" x="1339850" y="1962150"/>
          <p14:tracePt t="438115" x="1352550" y="1968500"/>
          <p14:tracePt t="438132" x="1358900" y="1968500"/>
          <p14:tracePt t="438150" x="1365250" y="1974850"/>
          <p14:tracePt t="438165" x="1365250" y="1981200"/>
          <p14:tracePt t="438183" x="1371600" y="1993900"/>
          <p14:tracePt t="438199" x="1371600" y="2006600"/>
          <p14:tracePt t="438219" x="1371600" y="2025650"/>
          <p14:tracePt t="438232" x="1371600" y="2032000"/>
          <p14:tracePt t="438250" x="1371600" y="2044700"/>
          <p14:tracePt t="438266" x="1371600" y="2063750"/>
          <p14:tracePt t="438282" x="1371600" y="2082800"/>
          <p14:tracePt t="438299" x="1371600" y="2108200"/>
          <p14:tracePt t="438318" x="1390650" y="2152650"/>
          <p14:tracePt t="438333" x="1409700" y="2184400"/>
          <p14:tracePt t="438349" x="1422400" y="2209800"/>
          <p14:tracePt t="438366" x="1460500" y="2241550"/>
          <p14:tracePt t="438382" x="1555750" y="2273300"/>
          <p14:tracePt t="438399" x="1670050" y="2298700"/>
          <p14:tracePt t="438416" x="1784350" y="2305050"/>
          <p14:tracePt t="438433" x="1949450" y="2305050"/>
          <p14:tracePt t="438449" x="2082800" y="2298700"/>
          <p14:tracePt t="438466" x="2190750" y="2266950"/>
          <p14:tracePt t="438469" x="2228850" y="2254250"/>
          <p14:tracePt t="438483" x="2279650" y="2222500"/>
          <p14:tracePt t="438499" x="2286000" y="2209800"/>
          <p14:tracePt t="438517" x="2292350" y="2203450"/>
          <p14:tracePt t="438532" x="2298700" y="2190750"/>
          <p14:tracePt t="438549" x="2305050" y="2178050"/>
          <p14:tracePt t="438566" x="2311400" y="2165350"/>
          <p14:tracePt t="438583" x="2324100" y="2152650"/>
          <p14:tracePt t="438599" x="2324100" y="2139950"/>
          <p14:tracePt t="438617" x="2330450" y="2139950"/>
          <p14:tracePt t="438714" x="2324100" y="2139950"/>
          <p14:tracePt t="438722" x="2317750" y="2139950"/>
          <p14:tracePt t="438733" x="2311400" y="2139950"/>
          <p14:tracePt t="438749" x="2298700" y="2146300"/>
          <p14:tracePt t="438766" x="2279650" y="2146300"/>
          <p14:tracePt t="438988" x="2279650" y="2152650"/>
          <p14:tracePt t="438995" x="2279650" y="2159000"/>
          <p14:tracePt t="439231" x="2279650" y="2146300"/>
          <p14:tracePt t="439239" x="2286000" y="2133600"/>
          <p14:tracePt t="439250" x="2292350" y="2120900"/>
          <p14:tracePt t="439266" x="2305050" y="2101850"/>
          <p14:tracePt t="439284" x="2324100" y="2070100"/>
          <p14:tracePt t="439300" x="2330450" y="2044700"/>
          <p14:tracePt t="439318" x="2336800" y="2032000"/>
          <p14:tracePt t="439334" x="2343150" y="2019300"/>
          <p14:tracePt t="439387" x="2343150" y="2012950"/>
          <p14:tracePt t="439456" x="2343150" y="2006600"/>
          <p14:tracePt t="439463" x="2343150" y="2000250"/>
          <p14:tracePt t="439653" x="2336800" y="2006600"/>
          <p14:tracePt t="439661" x="2336800" y="2012950"/>
          <p14:tracePt t="439671" x="2324100" y="2032000"/>
          <p14:tracePt t="439683" x="2317750" y="2051050"/>
          <p14:tracePt t="439700" x="2305050" y="2101850"/>
          <p14:tracePt t="439717" x="2292350" y="2165350"/>
          <p14:tracePt t="439734" x="2286000" y="2228850"/>
          <p14:tracePt t="439752" x="2279650" y="2266950"/>
          <p14:tracePt t="439767" x="2266950" y="2305050"/>
          <p14:tracePt t="439784" x="2266950" y="2355850"/>
          <p14:tracePt t="439801" x="2273300" y="2413000"/>
          <p14:tracePt t="439817" x="2305050" y="2489200"/>
          <p14:tracePt t="439834" x="2368550" y="2584450"/>
          <p14:tracePt t="439850" x="2463800" y="2692400"/>
          <p14:tracePt t="439867" x="2559050" y="2787650"/>
          <p14:tracePt t="439884" x="2660650" y="2882900"/>
          <p14:tracePt t="439901" x="2838450" y="3009900"/>
          <p14:tracePt t="439918" x="2952750" y="3073400"/>
          <p14:tracePt t="439933" x="3181350" y="3187700"/>
          <p14:tracePt t="439950" x="3435350" y="3295650"/>
          <p14:tracePt t="439967" x="3708400" y="3384550"/>
          <p14:tracePt t="439984" x="3962400" y="3467100"/>
          <p14:tracePt t="440000" x="4146550" y="3524250"/>
          <p14:tracePt t="440017" x="4279900" y="3568700"/>
          <p14:tracePt t="440021" x="4375150" y="3600450"/>
          <p14:tracePt t="440034" x="4451350" y="3625850"/>
          <p14:tracePt t="440051" x="4648200" y="3689350"/>
          <p14:tracePt t="440067" x="4876800" y="3765550"/>
          <p14:tracePt t="440084" x="5105400" y="3835400"/>
          <p14:tracePt t="440100" x="5308600" y="3905250"/>
          <p14:tracePt t="440104" x="5378450" y="3924300"/>
          <p14:tracePt t="440117" x="5448300" y="3943350"/>
          <p14:tracePt t="440134" x="5568950" y="3981450"/>
          <p14:tracePt t="440151" x="5607050" y="3987800"/>
          <p14:tracePt t="440169" x="5632450" y="3994150"/>
          <p14:tracePt t="440184" x="5651500" y="3994150"/>
          <p14:tracePt t="440200" x="5670550" y="4000500"/>
          <p14:tracePt t="440217" x="5702300" y="4013200"/>
          <p14:tracePt t="440234" x="5721350" y="4013200"/>
          <p14:tracePt t="440250" x="5734050" y="4019550"/>
          <p14:tracePt t="440267" x="5753100" y="4025900"/>
          <p14:tracePt t="440284" x="5778500" y="4032250"/>
          <p14:tracePt t="440301" x="5829300" y="4038600"/>
          <p14:tracePt t="440318" x="5880100" y="4051300"/>
          <p14:tracePt t="440334" x="5905500" y="4057650"/>
          <p14:tracePt t="440352" x="5930900" y="4057650"/>
          <p14:tracePt t="440368" x="5937250" y="4064000"/>
          <p14:tracePt t="440384" x="5949950" y="4064000"/>
          <p14:tracePt t="440401" x="6045200" y="4095750"/>
          <p14:tracePt t="440417" x="6127750" y="4133850"/>
          <p14:tracePt t="440436" x="6229350" y="4171950"/>
          <p14:tracePt t="440451" x="6318250" y="4210050"/>
          <p14:tracePt t="440469" x="6388100" y="4229100"/>
          <p14:tracePt t="440486" x="6413500" y="4235450"/>
          <p14:tracePt t="440501" x="6419850" y="4235450"/>
          <p14:tracePt t="440517" x="6432550" y="4235450"/>
          <p14:tracePt t="440534" x="6451600" y="4241800"/>
          <p14:tracePt t="440551" x="6546850" y="4260850"/>
          <p14:tracePt t="440568" x="6718300" y="4305300"/>
          <p14:tracePt t="440584" x="6915150" y="4349750"/>
          <p14:tracePt t="440587" x="7010400" y="4375150"/>
          <p14:tracePt t="440601" x="7181850" y="4406900"/>
          <p14:tracePt t="440617" x="7296150" y="4413250"/>
          <p14:tracePt t="440634" x="7334250" y="4413250"/>
          <p14:tracePt t="440651" x="7346950" y="4413250"/>
          <p14:tracePt t="440667" x="7366000" y="4413250"/>
          <p14:tracePt t="440687" x="7448550" y="4425950"/>
          <p14:tracePt t="440701" x="7639050" y="4464050"/>
          <p14:tracePt t="440717" x="7842250" y="4502150"/>
          <p14:tracePt t="440736" x="8039100" y="4540250"/>
          <p14:tracePt t="440751" x="8204200" y="4565650"/>
          <p14:tracePt t="440772" x="8267700" y="4565650"/>
          <p14:tracePt t="440785" x="8286750" y="4565650"/>
          <p14:tracePt t="440801" x="8286750" y="4559300"/>
          <p14:tracePt t="440819" x="8318500" y="4552950"/>
          <p14:tracePt t="440834" x="8356600" y="4552950"/>
          <p14:tracePt t="440852" x="8439150" y="4559300"/>
          <p14:tracePt t="440867" x="8496300" y="4572000"/>
          <p14:tracePt t="440885" x="8515350" y="4578350"/>
          <p14:tracePt t="440938" x="8509000" y="4578350"/>
          <p14:tracePt t="440946" x="8502650" y="4578350"/>
          <p14:tracePt t="440968" x="8483600" y="4572000"/>
          <p14:tracePt t="441006" x="8483600" y="4565650"/>
          <p14:tracePt t="441018" x="8483600" y="4559300"/>
          <p14:tracePt t="441034" x="8483600" y="4546600"/>
          <p14:tracePt t="441051" x="8483600" y="4527550"/>
          <p14:tracePt t="441070" x="8483600" y="4489450"/>
          <p14:tracePt t="441085" x="8464550" y="4470400"/>
          <p14:tracePt t="441086" x="8458200" y="4457700"/>
          <p14:tracePt t="441101" x="8426450" y="4432300"/>
          <p14:tracePt t="441120" x="8394700" y="4419600"/>
          <p14:tracePt t="441134" x="8382000" y="4400550"/>
          <p14:tracePt t="441151" x="8356600" y="4375150"/>
          <p14:tracePt t="441168" x="8318500" y="4337050"/>
          <p14:tracePt t="441185" x="8286750" y="4311650"/>
          <p14:tracePt t="441201" x="8223250" y="4260850"/>
          <p14:tracePt t="441218" x="8134350" y="4210050"/>
          <p14:tracePt t="441235" x="8070850" y="4171950"/>
          <p14:tracePt t="441251" x="7969250" y="4114800"/>
          <p14:tracePt t="441270" x="7899400" y="4083050"/>
          <p14:tracePt t="441285" x="7816850" y="4044950"/>
          <p14:tracePt t="441301" x="7778750" y="4025900"/>
          <p14:tracePt t="441318" x="7721600" y="4000500"/>
          <p14:tracePt t="441335" x="7715250" y="3994150"/>
          <p14:tracePt t="441336" x="7702550" y="3994150"/>
          <p14:tracePt t="441352" x="7670800" y="3981450"/>
          <p14:tracePt t="441368" x="7651750" y="3975100"/>
          <p14:tracePt t="441385" x="7626350" y="3968750"/>
          <p14:tracePt t="441402" x="7575550" y="3962400"/>
          <p14:tracePt t="441418" x="7518400" y="3949700"/>
          <p14:tracePt t="441435" x="7410450" y="3937000"/>
          <p14:tracePt t="441453" x="7315200" y="3917950"/>
          <p14:tracePt t="441468" x="7143750" y="3898900"/>
          <p14:tracePt t="441485" x="6927850" y="3879850"/>
          <p14:tracePt t="441502" x="6705600" y="3873500"/>
          <p14:tracePt t="441518" x="6451600" y="3854450"/>
          <p14:tracePt t="441535" x="6261100" y="3841750"/>
          <p14:tracePt t="441537" x="6172200" y="3829050"/>
          <p14:tracePt t="441552" x="6000750" y="3803650"/>
          <p14:tracePt t="441568" x="5848350" y="3778250"/>
          <p14:tracePt t="441586" x="5695950" y="3759200"/>
          <p14:tracePt t="441602" x="5607050" y="3752850"/>
          <p14:tracePt t="441618" x="5486400" y="3752850"/>
          <p14:tracePt t="441635" x="5359400" y="3765550"/>
          <p14:tracePt t="441652" x="5213350" y="3797300"/>
          <p14:tracePt t="441668" x="5048250" y="3841750"/>
          <p14:tracePt t="441685" x="4902200" y="3886200"/>
          <p14:tracePt t="441702" x="4794250" y="3930650"/>
          <p14:tracePt t="441718" x="4730750" y="3981450"/>
          <p14:tracePt t="441735" x="4718050" y="4032250"/>
          <p14:tracePt t="441752" x="4730750" y="4108450"/>
          <p14:tracePt t="441768" x="4787900" y="4210050"/>
          <p14:tracePt t="441785" x="4876800" y="4311650"/>
          <p14:tracePt t="441788" x="4921250" y="4356100"/>
          <p14:tracePt t="441802" x="5041900" y="4451350"/>
          <p14:tracePt t="441819" x="5175250" y="4527550"/>
          <p14:tracePt t="441836" x="5359400" y="4603750"/>
          <p14:tracePt t="441854" x="5588000" y="4667250"/>
          <p14:tracePt t="441869" x="5873750" y="4718050"/>
          <p14:tracePt t="441888" x="6083300" y="4737100"/>
          <p14:tracePt t="441902" x="6299200" y="4724400"/>
          <p14:tracePt t="441919" x="6413500" y="4673600"/>
          <p14:tracePt t="441935" x="6457950" y="4610100"/>
          <p14:tracePt t="441952" x="6489700" y="4540250"/>
          <p14:tracePt t="441969" x="6565900" y="4451350"/>
          <p14:tracePt t="441972" x="6604000" y="4419600"/>
          <p14:tracePt t="441986" x="6654800" y="4381500"/>
          <p14:tracePt t="442004" x="6731000" y="4337050"/>
          <p14:tracePt t="442020" x="6769100" y="4305300"/>
          <p14:tracePt t="442035" x="6769100" y="4298950"/>
          <p14:tracePt t="442052" x="6769100" y="4292600"/>
          <p14:tracePt t="442071" x="6762750" y="4279900"/>
          <p14:tracePt t="442086" x="6743700" y="4267200"/>
          <p14:tracePt t="442102" x="6699250" y="4229100"/>
          <p14:tracePt t="442118" x="6629400" y="4178300"/>
          <p14:tracePt t="442135" x="6540500" y="4140200"/>
          <p14:tracePt t="442152" x="6432550" y="4089400"/>
          <p14:tracePt t="442169" x="6324600" y="4051300"/>
          <p14:tracePt t="442185" x="6184900" y="4006850"/>
          <p14:tracePt t="442202" x="6007100" y="3956050"/>
          <p14:tracePt t="442219" x="5816600" y="3911600"/>
          <p14:tracePt t="442236" x="5683250" y="3892550"/>
          <p14:tracePt t="442253" x="5581650" y="3867150"/>
          <p14:tracePt t="442270" x="5543550" y="3841750"/>
          <p14:tracePt t="442286" x="5511800" y="3829050"/>
          <p14:tracePt t="442303" x="5359400" y="3771900"/>
          <p14:tracePt t="442319" x="5238750" y="3752850"/>
          <p14:tracePt t="442335" x="5156200" y="3746500"/>
          <p14:tracePt t="442352" x="5124450" y="3746500"/>
          <p14:tracePt t="442420" x="5118100" y="3746500"/>
          <p14:tracePt t="442427" x="5111750" y="3746500"/>
          <p14:tracePt t="442438" x="5086350" y="3771900"/>
          <p14:tracePt t="442452" x="5016500" y="3816350"/>
          <p14:tracePt t="442469" x="4940300" y="3879850"/>
          <p14:tracePt t="442486" x="4870450" y="3930650"/>
          <p14:tracePt t="442502" x="4819650" y="3962400"/>
          <p14:tracePt t="442519" x="4813300" y="3962400"/>
          <p14:tracePt t="447554" x="4819650" y="3962400"/>
          <p14:tracePt t="447562" x="4826000" y="3962400"/>
          <p14:tracePt t="447574" x="4845050" y="3956050"/>
          <p14:tracePt t="447591" x="4883150" y="3949700"/>
          <p14:tracePt t="447607" x="4933950" y="3949700"/>
          <p14:tracePt t="447623" x="4991100" y="3949700"/>
          <p14:tracePt t="447640" x="5086350" y="3981450"/>
          <p14:tracePt t="447657" x="5118100" y="4006850"/>
          <p14:tracePt t="447673" x="5118100" y="4019550"/>
          <p14:tracePt t="447690" x="5124450" y="4025900"/>
          <p14:tracePt t="447707" x="5130800" y="4038600"/>
          <p14:tracePt t="447723" x="5156200" y="4057650"/>
          <p14:tracePt t="447740" x="5207000" y="4083050"/>
          <p14:tracePt t="447759" x="5283200" y="4121150"/>
          <p14:tracePt t="447773" x="5372100" y="4159250"/>
          <p14:tracePt t="447790" x="5461000" y="4191000"/>
          <p14:tracePt t="447807" x="5530850" y="4216400"/>
          <p14:tracePt t="447824" x="5568950" y="4235450"/>
          <p14:tracePt t="447840" x="5588000" y="4241800"/>
          <p14:tracePt t="447843" x="5613400" y="4241800"/>
          <p14:tracePt t="447857" x="5632450" y="4248150"/>
          <p14:tracePt t="447874" x="5708650" y="4254500"/>
          <p14:tracePt t="447890" x="5892800" y="4267200"/>
          <p14:tracePt t="447908" x="6000750" y="4267200"/>
          <p14:tracePt t="447923" x="6076950" y="4273550"/>
          <p14:tracePt t="447940" x="6121400" y="4279900"/>
          <p14:tracePt t="447957" x="6146800" y="4279900"/>
          <p14:tracePt t="447973" x="6172200" y="4279900"/>
          <p14:tracePt t="447990" x="6203950" y="4279900"/>
          <p14:tracePt t="448007" x="6305550" y="4260850"/>
          <p14:tracePt t="448023" x="6426200" y="4229100"/>
          <p14:tracePt t="448040" x="6584950" y="4197350"/>
          <p14:tracePt t="448060" x="6794500" y="4178300"/>
          <p14:tracePt t="448074" x="6858000" y="4178300"/>
          <p14:tracePt t="448090" x="6940550" y="4178300"/>
          <p14:tracePt t="448107" x="6946900" y="4184650"/>
          <p14:tracePt t="448158" x="6953250" y="4184650"/>
          <p14:tracePt t="448174" x="6959600" y="4184650"/>
          <p14:tracePt t="448190" x="6991350" y="4178300"/>
          <p14:tracePt t="448207" x="7029450" y="4159250"/>
          <p14:tracePt t="448224" x="7054850" y="4146550"/>
          <p14:tracePt t="448241" x="7086600" y="4121150"/>
          <p14:tracePt t="448257" x="7105650" y="4095750"/>
          <p14:tracePt t="448275" x="7124700" y="4057650"/>
          <p14:tracePt t="448290" x="7137400" y="4013200"/>
          <p14:tracePt t="448307" x="7143750" y="3987800"/>
          <p14:tracePt t="448310" x="7150100" y="3975100"/>
          <p14:tracePt t="448324" x="7150100" y="3962400"/>
          <p14:tracePt t="448344" x="7150100" y="3949700"/>
          <p14:tracePt t="448358" x="7150100" y="3943350"/>
          <p14:tracePt t="448374" x="7143750" y="3930650"/>
          <p14:tracePt t="448391" x="7118350" y="3917950"/>
          <p14:tracePt t="448407" x="7080250" y="3898900"/>
          <p14:tracePt t="448426" x="7035800" y="3892550"/>
          <p14:tracePt t="448441" x="7010400" y="3892550"/>
          <p14:tracePt t="448457" x="6985000" y="3892550"/>
          <p14:tracePt t="448474" x="6965950" y="3892550"/>
          <p14:tracePt t="448491" x="6915150" y="3892550"/>
          <p14:tracePt t="448508" x="6794500" y="3892550"/>
          <p14:tracePt t="448524" x="6623050" y="3892550"/>
          <p14:tracePt t="448541" x="6432550" y="3886200"/>
          <p14:tracePt t="448557" x="6261100" y="3867150"/>
          <p14:tracePt t="448574" x="6070600" y="3848100"/>
          <p14:tracePt t="448590" x="6019800" y="3848100"/>
          <p14:tracePt t="448607" x="6000750" y="3854450"/>
          <p14:tracePt t="448624" x="5994400" y="3898900"/>
          <p14:tracePt t="448641" x="6000750" y="3962400"/>
          <p14:tracePt t="448658" x="6000750" y="4044950"/>
          <p14:tracePt t="448676" x="5988050" y="4102100"/>
          <p14:tracePt t="448691" x="5975350" y="4178300"/>
          <p14:tracePt t="448707" x="5975350" y="4222750"/>
          <p14:tracePt t="448724" x="5975350" y="4248150"/>
          <p14:tracePt t="448742" x="5988050" y="4267200"/>
          <p14:tracePt t="448758" x="6007100" y="4286250"/>
          <p14:tracePt t="448774" x="6032500" y="4305300"/>
          <p14:tracePt t="448791" x="6076950" y="4318000"/>
          <p14:tracePt t="448808" x="6153150" y="4324350"/>
          <p14:tracePt t="448824" x="6216650" y="4324350"/>
          <p14:tracePt t="448842" x="6292850" y="4324350"/>
          <p14:tracePt t="448857" x="6369050" y="4324350"/>
          <p14:tracePt t="448876" x="6457950" y="4330700"/>
          <p14:tracePt t="448891" x="6508750" y="4330700"/>
          <p14:tracePt t="448910" x="6591300" y="4337050"/>
          <p14:tracePt t="448924" x="6686550" y="4343400"/>
          <p14:tracePt t="448941" x="6775450" y="4356100"/>
          <p14:tracePt t="448958" x="6832600" y="4368800"/>
          <p14:tracePt t="448975" x="6838950" y="4368800"/>
          <p14:tracePt t="449008" x="6845300" y="4368800"/>
          <p14:tracePt t="449025" x="6851650" y="4375150"/>
          <p14:tracePt t="449041" x="6883400" y="4381500"/>
          <p14:tracePt t="449058" x="6921500" y="4394200"/>
          <p14:tracePt t="449074" x="6965950" y="4419600"/>
          <p14:tracePt t="449092" x="7023100" y="4457700"/>
          <p14:tracePt t="449108" x="7080250" y="4514850"/>
          <p14:tracePt t="449124" x="7105650" y="4546600"/>
          <p14:tracePt t="449142" x="7124700" y="4591050"/>
          <p14:tracePt t="449158" x="7150100" y="4622800"/>
          <p14:tracePt t="449175" x="7175500" y="4660900"/>
          <p14:tracePt t="449191" x="7194550" y="4673600"/>
          <p14:tracePt t="449194" x="7200900" y="4686300"/>
          <p14:tracePt t="449209" x="7207250" y="4686300"/>
          <p14:tracePt t="449281" x="7207250" y="4679950"/>
          <p14:tracePt t="449687" x="7213600" y="4667250"/>
          <p14:tracePt t="449695" x="7232650" y="4654550"/>
          <p14:tracePt t="449708" x="7308850" y="4603750"/>
          <p14:tracePt t="449726" x="7378700" y="4546600"/>
          <p14:tracePt t="449743" x="7448550" y="4483100"/>
          <p14:tracePt t="449758" x="7524750" y="4419600"/>
          <p14:tracePt t="449776" x="7588250" y="4368800"/>
          <p14:tracePt t="449792" x="7626350" y="4337050"/>
          <p14:tracePt t="449808" x="7645400" y="4318000"/>
          <p14:tracePt t="449825" x="7651750" y="4298950"/>
          <p14:tracePt t="449842" x="7632700" y="4267200"/>
          <p14:tracePt t="449859" x="7594600" y="4229100"/>
          <p14:tracePt t="449875" x="7518400" y="4152900"/>
          <p14:tracePt t="449879" x="7486650" y="4121150"/>
          <p14:tracePt t="449894" x="7435850" y="4051300"/>
          <p14:tracePt t="449909" x="7378700" y="3981450"/>
          <p14:tracePt t="449925" x="7327900" y="3917950"/>
          <p14:tracePt t="449942" x="7283450" y="3867150"/>
          <p14:tracePt t="449958" x="7245350" y="3835400"/>
          <p14:tracePt t="449975" x="7219950" y="3822700"/>
          <p14:tracePt t="449994" x="7188200" y="3816350"/>
          <p14:tracePt t="450010" x="7099300" y="3816350"/>
          <p14:tracePt t="450025" x="6965950" y="3816350"/>
          <p14:tracePt t="450042" x="6813550" y="3829050"/>
          <p14:tracePt t="450059" x="6635750" y="3867150"/>
          <p14:tracePt t="450075" x="6515100" y="3905250"/>
          <p14:tracePt t="450092" x="6419850" y="3956050"/>
          <p14:tracePt t="450109" x="6356350" y="4006850"/>
          <p14:tracePt t="450111" x="6343650" y="4025900"/>
          <p14:tracePt t="450127" x="6330950" y="4083050"/>
          <p14:tracePt t="450144" x="6350000" y="4127500"/>
          <p14:tracePt t="450159" x="6407150" y="4191000"/>
          <p14:tracePt t="450175" x="6477000" y="4241800"/>
          <p14:tracePt t="450192" x="6604000" y="4305300"/>
          <p14:tracePt t="450209" x="6826250" y="4375150"/>
          <p14:tracePt t="450225" x="7118350" y="4438650"/>
          <p14:tracePt t="450242" x="7467600" y="4495800"/>
          <p14:tracePt t="450258" x="7791450" y="4546600"/>
          <p14:tracePt t="450277" x="8039100" y="4578350"/>
          <p14:tracePt t="450292" x="8216900" y="4597400"/>
          <p14:tracePt t="450309" x="8242300" y="4597400"/>
          <p14:tracePt t="450382" x="8248650" y="4597400"/>
          <p14:tracePt t="450389" x="8255000" y="4597400"/>
          <p14:tracePt t="450409" x="8318500" y="4565650"/>
          <p14:tracePt t="450426" x="8439150" y="4527550"/>
          <p14:tracePt t="450443" x="8528050" y="4476750"/>
          <p14:tracePt t="450459" x="8629650" y="4400550"/>
          <p14:tracePt t="450476" x="8705850" y="4298950"/>
          <p14:tracePt t="450493" x="8731250" y="4260850"/>
          <p14:tracePt t="450510" x="8743950" y="4235450"/>
          <p14:tracePt t="450526" x="8743950" y="4229100"/>
          <p14:tracePt t="450576" x="8718550" y="4254500"/>
          <p14:tracePt t="450593" x="8693150" y="4273550"/>
          <p14:tracePt t="450609" x="8655050" y="4311650"/>
          <p14:tracePt t="450626" x="8636000" y="4337050"/>
          <p14:tracePt t="450642" x="8616950" y="4356100"/>
          <p14:tracePt t="450659" x="8610600" y="4368800"/>
          <p14:tracePt t="450923" x="8616950" y="4362450"/>
          <p14:tracePt t="450931" x="8623300" y="4362450"/>
          <p14:tracePt t="450945" x="8623300" y="4356100"/>
          <p14:tracePt t="450993" x="8597900" y="4375150"/>
          <p14:tracePt t="451009" x="8540750" y="4419600"/>
          <p14:tracePt t="451028" x="8489950" y="4476750"/>
          <p14:tracePt t="451043" x="8445500" y="4565650"/>
          <p14:tracePt t="451060" x="8432800" y="4610100"/>
          <p14:tracePt t="451933" x="8426450" y="4603750"/>
          <p14:tracePt t="451942" x="8413750" y="4597400"/>
          <p14:tracePt t="451952" x="8401050" y="4578350"/>
          <p14:tracePt t="451961" x="8382000" y="4565650"/>
          <p14:tracePt t="451977" x="8362950" y="4540250"/>
          <p14:tracePt t="451994" x="8337550" y="4502150"/>
          <p14:tracePt t="452010" x="8318500" y="4489450"/>
          <p14:tracePt t="452026" x="8293100" y="4470400"/>
          <p14:tracePt t="452044" x="8267700" y="4432300"/>
          <p14:tracePt t="452061" x="8261350" y="4406900"/>
          <p14:tracePt t="452077" x="8261350" y="4375150"/>
          <p14:tracePt t="452096" x="8267700" y="4343400"/>
          <p14:tracePt t="452111" x="8299450" y="4311650"/>
          <p14:tracePt t="452127" x="8318500" y="4279900"/>
          <p14:tracePt t="452146" x="8343900" y="4254500"/>
          <p14:tracePt t="452150" x="8356600" y="4241800"/>
          <p14:tracePt t="452160" x="8369300" y="4235450"/>
          <p14:tracePt t="452177" x="8401050" y="4210050"/>
          <p14:tracePt t="452194" x="8432800" y="4197350"/>
          <p14:tracePt t="452210" x="8464550" y="4184650"/>
          <p14:tracePt t="452228" x="8483600" y="4171950"/>
          <p14:tracePt t="452231" x="8489950" y="4171950"/>
          <p14:tracePt t="452244" x="8496300" y="4165600"/>
          <p14:tracePt t="452262" x="8509000" y="4152900"/>
          <p14:tracePt t="452277" x="8515350" y="4152900"/>
          <p14:tracePt t="452280" x="8521700" y="4146550"/>
          <p14:tracePt t="452294" x="8528050" y="4146550"/>
          <p14:tracePt t="452311" x="8559800" y="4133850"/>
          <p14:tracePt t="452332" x="8604250" y="4127500"/>
          <p14:tracePt t="452344" x="8661400" y="4121150"/>
          <p14:tracePt t="452361" x="8712200" y="4114800"/>
          <p14:tracePt t="452377" x="8756650" y="4114800"/>
          <p14:tracePt t="452394" x="8782050" y="4114800"/>
          <p14:tracePt t="452411" x="8820150" y="4121150"/>
          <p14:tracePt t="452428" x="8851900" y="4121150"/>
          <p14:tracePt t="452444" x="8877300" y="4121150"/>
          <p14:tracePt t="452461" x="8928100" y="4114800"/>
          <p14:tracePt t="452477" x="8997950" y="4095750"/>
          <p14:tracePt t="452494" x="9080500" y="4083050"/>
          <p14:tracePt t="452511" x="9169400" y="4083050"/>
          <p14:tracePt t="452527" x="9264650" y="4089400"/>
          <p14:tracePt t="452544" x="9347200" y="4095750"/>
          <p14:tracePt t="452545" x="9378950" y="4102100"/>
          <p14:tracePt t="452561" x="9398000" y="4102100"/>
          <p14:tracePt t="452563" x="9410700" y="4108450"/>
          <p14:tracePt t="452609" x="9417050" y="4108450"/>
          <p14:tracePt t="452627" x="9455150" y="4108450"/>
          <p14:tracePt t="452644" x="9544050" y="4108450"/>
          <p14:tracePt t="452661" x="9639300" y="4108450"/>
          <p14:tracePt t="452678" x="9747250" y="4108450"/>
          <p14:tracePt t="452694" x="9798050" y="4102100"/>
          <p14:tracePt t="452711" x="9823450" y="4089400"/>
          <p14:tracePt t="452727" x="9829800" y="4089400"/>
          <p14:tracePt t="452744" x="9829800" y="4083050"/>
          <p14:tracePt t="452894" x="9823450" y="4083050"/>
          <p14:tracePt t="452903" x="9810750" y="4076700"/>
          <p14:tracePt t="452912" x="9791700" y="4064000"/>
          <p14:tracePt t="452928" x="9747250" y="4051300"/>
          <p14:tracePt t="452945" x="9683750" y="4032250"/>
          <p14:tracePt t="452948" x="9658350" y="4025900"/>
          <p14:tracePt t="452961" x="9601200" y="4013200"/>
          <p14:tracePt t="452963" x="9575800" y="4000500"/>
          <p14:tracePt t="452978" x="9486900" y="3981450"/>
          <p14:tracePt t="452995" x="9398000" y="3962400"/>
          <p14:tracePt t="453012" x="9366250" y="3956050"/>
          <p14:tracePt t="453030" x="9340850" y="3949700"/>
          <p14:tracePt t="453044" x="9328150" y="3949700"/>
          <p14:tracePt t="453062" x="9321800" y="3949700"/>
          <p14:tracePt t="453078" x="9290050" y="3943350"/>
          <p14:tracePt t="453095" x="9226550" y="3937000"/>
          <p14:tracePt t="453111" x="9150350" y="3924300"/>
          <p14:tracePt t="453128" x="9112250" y="3924300"/>
          <p14:tracePt t="453145" x="9074150" y="3917950"/>
          <p14:tracePt t="453162" x="9055100" y="3917950"/>
          <p14:tracePt t="453178" x="9036050" y="3917950"/>
          <p14:tracePt t="453194" x="9023350" y="3924300"/>
          <p14:tracePt t="453212" x="8966200" y="3949700"/>
          <p14:tracePt t="453213" x="8934450" y="3962400"/>
          <p14:tracePt t="453228" x="8896350" y="3975100"/>
          <p14:tracePt t="453231" x="8851900" y="3994150"/>
          <p14:tracePt t="453244" x="8769350" y="4019550"/>
          <p14:tracePt t="453261" x="8712200" y="4032250"/>
          <p14:tracePt t="453278" x="8680450" y="4038600"/>
          <p14:tracePt t="453295" x="8661400" y="4044950"/>
          <p14:tracePt t="453311" x="8655050" y="4051300"/>
          <p14:tracePt t="453328" x="8642350" y="4064000"/>
          <p14:tracePt t="453345" x="8629650" y="4076700"/>
          <p14:tracePt t="453362" x="8623300" y="4089400"/>
          <p14:tracePt t="453378" x="8616950" y="4102100"/>
          <p14:tracePt t="453395" x="8616950" y="4114800"/>
          <p14:tracePt t="453411" x="8623300" y="4121150"/>
          <p14:tracePt t="453415" x="8629650" y="4121150"/>
          <p14:tracePt t="453464" x="8629650" y="4127500"/>
          <p14:tracePt t="453471" x="8636000" y="4127500"/>
          <p14:tracePt t="453496" x="8718550" y="4140200"/>
          <p14:tracePt t="453513" x="8807450" y="4152900"/>
          <p14:tracePt t="453528" x="8902700" y="4159250"/>
          <p14:tracePt t="453545" x="9010650" y="4159250"/>
          <p14:tracePt t="453564" x="9093200" y="4159250"/>
          <p14:tracePt t="453567" x="9131300" y="4159250"/>
          <p14:tracePt t="453578" x="9156700" y="4159250"/>
          <p14:tracePt t="453595" x="9201150" y="4159250"/>
          <p14:tracePt t="453612" x="9251950" y="4146550"/>
          <p14:tracePt t="453629" x="9347200" y="4133850"/>
          <p14:tracePt t="453645" x="9448800" y="4133850"/>
          <p14:tracePt t="453663" x="9601200" y="4133850"/>
          <p14:tracePt t="453678" x="9709150" y="4140200"/>
          <p14:tracePt t="453695" x="9804400" y="4152900"/>
          <p14:tracePt t="453699" x="9823450" y="4152900"/>
          <p14:tracePt t="453712" x="9829800" y="4152900"/>
          <p14:tracePt t="453770" x="9836150" y="4152900"/>
          <p14:tracePt t="453779" x="9842500" y="4152900"/>
          <p14:tracePt t="453795" x="9975850" y="4133850"/>
          <p14:tracePt t="453811" x="10179050" y="4127500"/>
          <p14:tracePt t="453829" x="10401300" y="4133850"/>
          <p14:tracePt t="453847" x="10585450" y="4140200"/>
          <p14:tracePt t="453849" x="10661650" y="4140200"/>
          <p14:tracePt t="453862" x="10718800" y="4146550"/>
          <p14:tracePt t="453878" x="10763250" y="4146550"/>
          <p14:tracePt t="453895" x="10769600" y="4146550"/>
          <p14:tracePt t="453929" x="10775950" y="4146550"/>
          <p14:tracePt t="453945" x="10807700" y="4140200"/>
          <p14:tracePt t="453962" x="10833100" y="4133850"/>
          <p14:tracePt t="454083" x="10839450" y="4133850"/>
          <p14:tracePt t="454144" x="10852150" y="4127500"/>
          <p14:tracePt t="454152" x="10877550" y="4127500"/>
          <p14:tracePt t="454162" x="10922000" y="4121150"/>
          <p14:tracePt t="454180" x="11029950" y="4121150"/>
          <p14:tracePt t="454197" x="11195050" y="4114800"/>
          <p14:tracePt t="454212" x="11309350" y="4114800"/>
          <p14:tracePt t="454229" x="11360150" y="4114800"/>
          <p14:tracePt t="454246" x="11372850" y="4114800"/>
          <p14:tracePt t="454262" x="11379200" y="4108450"/>
          <p14:tracePt t="454407" x="11385550" y="4102100"/>
          <p14:tracePt t="454416" x="11385550" y="4095750"/>
          <p14:tracePt t="454429" x="11385550" y="4083050"/>
          <p14:tracePt t="454446" x="11385550" y="4051300"/>
          <p14:tracePt t="454462" x="11372850" y="4025900"/>
          <p14:tracePt t="454480" x="11347450" y="3994150"/>
          <p14:tracePt t="454496" x="11322050" y="3956050"/>
          <p14:tracePt t="454512" x="11290300" y="3930650"/>
          <p14:tracePt t="454529" x="11271250" y="3917950"/>
          <p14:tracePt t="454546" x="11252200" y="3905250"/>
          <p14:tracePt t="454564" x="11239500" y="3905250"/>
          <p14:tracePt t="454567" x="11233150" y="3905250"/>
          <p14:tracePt t="454579" x="11226800" y="3905250"/>
          <p14:tracePt t="454596" x="11214100" y="3905250"/>
          <p14:tracePt t="454613" x="11156950" y="3905250"/>
          <p14:tracePt t="454630" x="11074400" y="3911600"/>
          <p14:tracePt t="454646" x="11004550" y="3917950"/>
          <p14:tracePt t="454662" x="10972800" y="3924300"/>
          <p14:tracePt t="454680" x="10947400" y="3937000"/>
          <p14:tracePt t="454696" x="10928350" y="3956050"/>
          <p14:tracePt t="454712" x="10902950" y="3994150"/>
          <p14:tracePt t="454729" x="10877550" y="4051300"/>
          <p14:tracePt t="454746" x="10871200" y="4083050"/>
          <p14:tracePt t="454762" x="10871200" y="4121150"/>
          <p14:tracePt t="454779" x="10871200" y="4133850"/>
          <p14:tracePt t="454882" x="10871200" y="4140200"/>
          <p14:tracePt t="454890" x="10877550" y="4146550"/>
          <p14:tracePt t="454896" x="10877550" y="4152900"/>
          <p14:tracePt t="454913" x="10877550" y="4159250"/>
          <p14:tracePt t="454929" x="10883900" y="4165600"/>
          <p14:tracePt t="455067" x="10871200" y="4171950"/>
          <p14:tracePt t="455075" x="10864850" y="4171950"/>
          <p14:tracePt t="455085" x="10839450" y="4178300"/>
          <p14:tracePt t="455096" x="10820400" y="4184650"/>
          <p14:tracePt t="455113" x="10795000" y="4191000"/>
          <p14:tracePt t="455130" x="10775950" y="4197350"/>
          <p14:tracePt t="455148" x="10769600" y="4203700"/>
          <p14:tracePt t="455163" x="10756900" y="4203700"/>
          <p14:tracePt t="455196" x="10750550" y="4203700"/>
          <p14:tracePt t="455318" x="10756900" y="4203700"/>
          <p14:tracePt t="455326" x="10775950" y="4203700"/>
          <p14:tracePt t="455335" x="10795000" y="4197350"/>
          <p14:tracePt t="455349" x="10833100" y="4159250"/>
          <p14:tracePt t="455363" x="10845800" y="4133850"/>
          <p14:tracePt t="455380" x="10877550" y="4076700"/>
          <p14:tracePt t="455397" x="10883900" y="4070350"/>
          <p14:tracePt t="455413" x="10883900" y="4064000"/>
          <p14:tracePt t="455584" x="10890250" y="4064000"/>
          <p14:tracePt t="455592" x="10896600" y="4064000"/>
          <p14:tracePt t="455599" x="10922000" y="4064000"/>
          <p14:tracePt t="455613" x="10941050" y="4064000"/>
          <p14:tracePt t="455631" x="10960100" y="4064000"/>
          <p14:tracePt t="455696" x="10953750" y="4070350"/>
          <p14:tracePt t="455702" x="10941050" y="4076700"/>
          <p14:tracePt t="455713" x="10896600" y="4089400"/>
          <p14:tracePt t="455730" x="10750550" y="4108450"/>
          <p14:tracePt t="455747" x="10541000" y="4114800"/>
          <p14:tracePt t="455765" x="10287000" y="4114800"/>
          <p14:tracePt t="455780" x="10102850" y="4114800"/>
          <p14:tracePt t="455797" x="9931400" y="4095750"/>
          <p14:tracePt t="455815" x="9817100" y="4083050"/>
          <p14:tracePt t="455830" x="9740900" y="4076700"/>
          <p14:tracePt t="455847" x="9664700" y="4083050"/>
          <p14:tracePt t="455864" x="9493250" y="4102100"/>
          <p14:tracePt t="455882" x="9188450" y="4121150"/>
          <p14:tracePt t="455897" x="8921750" y="4121150"/>
          <p14:tracePt t="455916" x="8674100" y="4102100"/>
          <p14:tracePt t="455931" x="8458200" y="4064000"/>
          <p14:tracePt t="455947" x="8293100" y="4032250"/>
          <p14:tracePt t="455964" x="8108950" y="4006850"/>
          <p14:tracePt t="455980" x="7937500" y="3987800"/>
          <p14:tracePt t="455997" x="7727950" y="3975100"/>
          <p14:tracePt t="456014" x="7410450" y="3981450"/>
          <p14:tracePt t="456031" x="7054850" y="4000500"/>
          <p14:tracePt t="456047" x="6667500" y="4032250"/>
          <p14:tracePt t="456064" x="6400800" y="4044950"/>
          <p14:tracePt t="456081" x="6267450" y="4044950"/>
          <p14:tracePt t="456084" x="6210300" y="4044950"/>
          <p14:tracePt t="456097" x="6165850" y="4038600"/>
          <p14:tracePt t="456101" x="6127750" y="4032250"/>
          <p14:tracePt t="456115" x="6000750" y="4025900"/>
          <p14:tracePt t="456131" x="5740400" y="4038600"/>
          <p14:tracePt t="456147" x="5391150" y="4095750"/>
          <p14:tracePt t="456163" x="5073650" y="4133850"/>
          <p14:tracePt t="456182" x="4845050" y="4159250"/>
          <p14:tracePt t="456197" x="4775200" y="4165600"/>
          <p14:tracePt t="456247" x="4787900" y="4178300"/>
          <p14:tracePt t="456264" x="4800600" y="4210050"/>
          <p14:tracePt t="456281" x="4800600" y="4248150"/>
          <p14:tracePt t="456299" x="4794250" y="4305300"/>
          <p14:tracePt t="456314" x="4794250" y="4311650"/>
          <p14:tracePt t="456316" x="4794250" y="4318000"/>
          <p14:tracePt t="456331" x="4794250" y="4324350"/>
          <p14:tracePt t="456348" x="4813300" y="4330700"/>
          <p14:tracePt t="456364" x="4826000" y="4330700"/>
          <p14:tracePt t="456382" x="4876800" y="4343400"/>
          <p14:tracePt t="456400" x="4902200" y="4349750"/>
          <p14:tracePt t="456415" x="4908550" y="4362450"/>
          <p14:tracePt t="456431" x="4908550" y="4368800"/>
          <p14:tracePt t="456447" x="4908550" y="4375150"/>
          <p14:tracePt t="456566" x="4908550" y="4381500"/>
          <p14:tracePt t="456607" x="4908550" y="4387850"/>
          <p14:tracePt t="456687" x="4902200" y="4394200"/>
          <p14:tracePt t="456698" x="4889500" y="4406900"/>
          <p14:tracePt t="456715" x="4883150" y="4413250"/>
          <p14:tracePt t="457097" x="4883150" y="4419600"/>
          <p14:tracePt t="457228" x="4889500" y="4419600"/>
          <p14:tracePt t="457235" x="4895850" y="4419600"/>
          <p14:tracePt t="457248" x="4902200" y="4419600"/>
          <p14:tracePt t="457265" x="4927600" y="4425950"/>
          <p14:tracePt t="457282" x="4940300" y="4425950"/>
          <p14:tracePt t="457298" x="4946650" y="4425950"/>
          <p14:tracePt t="457374" x="4959350" y="4425950"/>
          <p14:tracePt t="457381" x="4965700" y="4425950"/>
          <p14:tracePt t="457398" x="5016500" y="4425950"/>
          <p14:tracePt t="457415" x="5073650" y="4419600"/>
          <p14:tracePt t="457432" x="5149850" y="4413250"/>
          <p14:tracePt t="457448" x="5251450" y="4413250"/>
          <p14:tracePt t="457465" x="5384800" y="4413250"/>
          <p14:tracePt t="457482" x="5524500" y="4394200"/>
          <p14:tracePt t="457498" x="5727700" y="4356100"/>
          <p14:tracePt t="457515" x="6000750" y="4279900"/>
          <p14:tracePt t="457533" x="6521450" y="4140200"/>
          <p14:tracePt t="457550" x="6807200" y="4083050"/>
          <p14:tracePt t="457566" x="7029450" y="4044950"/>
          <p14:tracePt t="457584" x="7067550" y="4038600"/>
          <p14:tracePt t="457598" x="7061200" y="4038600"/>
          <p14:tracePt t="457615" x="7042150" y="4064000"/>
          <p14:tracePt t="457632" x="7010400" y="4095750"/>
          <p14:tracePt t="457648" x="6991350" y="4114800"/>
          <p14:tracePt t="457665" x="6985000" y="4121150"/>
          <p14:tracePt t="457728" x="6978650" y="4127500"/>
          <p14:tracePt t="457736" x="6972300" y="4127500"/>
          <p14:tracePt t="457748" x="6972300" y="4133850"/>
          <p14:tracePt t="457767" x="6953250" y="4146550"/>
          <p14:tracePt t="457782" x="6953250" y="4159250"/>
          <p14:tracePt t="457799" x="6946900" y="4159250"/>
          <p14:tracePt t="457815" x="6946900" y="4165600"/>
          <p14:tracePt t="457849" x="6934200" y="4159250"/>
          <p14:tracePt t="457865" x="6883400" y="4140200"/>
          <p14:tracePt t="457882" x="6781800" y="4102100"/>
          <p14:tracePt t="457898" x="6667500" y="4064000"/>
          <p14:tracePt t="457915" x="6597650" y="4044950"/>
          <p14:tracePt t="457933" x="6546850" y="4025900"/>
          <p14:tracePt t="457951" x="6527800" y="4019550"/>
          <p14:tracePt t="457965" x="6527800" y="4013200"/>
          <p14:tracePt t="457998" x="6502400" y="4013200"/>
          <p14:tracePt t="458015" x="6432550" y="4032250"/>
          <p14:tracePt t="458032" x="6318250" y="4051300"/>
          <p14:tracePt t="458049" x="6191250" y="4070350"/>
          <p14:tracePt t="458067" x="6115050" y="4083050"/>
          <p14:tracePt t="458071" x="6083300" y="4089400"/>
          <p14:tracePt t="458082" x="6076950" y="4095750"/>
          <p14:tracePt t="458099" x="6064250" y="4102100"/>
          <p14:tracePt t="458115" x="6051550" y="4127500"/>
          <p14:tracePt t="458134" x="5975350" y="4222750"/>
          <p14:tracePt t="458152" x="5899150" y="4267200"/>
          <p14:tracePt t="458167" x="5848350" y="4298950"/>
          <p14:tracePt t="458182" x="5842000" y="4305300"/>
          <p14:tracePt t="462176" x="5842000" y="4311650"/>
          <p14:tracePt t="462184" x="5842000" y="4324350"/>
          <p14:tracePt t="462203" x="5842000" y="4381500"/>
          <p14:tracePt t="462219" x="5842000" y="4413250"/>
          <p14:tracePt t="462236" x="5835650" y="4438650"/>
          <p14:tracePt t="462252" x="5829300" y="4445000"/>
          <p14:tracePt t="462286" x="5842000" y="4445000"/>
          <p14:tracePt t="462303" x="5867400" y="4445000"/>
          <p14:tracePt t="462319" x="5918200" y="4451350"/>
          <p14:tracePt t="462336" x="5975350" y="4457700"/>
          <p14:tracePt t="462352" x="6032500" y="4464050"/>
          <p14:tracePt t="462370" x="6070600" y="4464050"/>
          <p14:tracePt t="462387" x="6159500" y="4451350"/>
          <p14:tracePt t="462402" x="6229350" y="4445000"/>
          <p14:tracePt t="462420" x="6311900" y="4445000"/>
          <p14:tracePt t="462436" x="6356350" y="4451350"/>
          <p14:tracePt t="462439" x="6394450" y="4457700"/>
          <p14:tracePt t="462452" x="6451600" y="4470400"/>
          <p14:tracePt t="462470" x="6534150" y="4489450"/>
          <p14:tracePt t="462486" x="6584950" y="4495800"/>
          <p14:tracePt t="462503" x="6629400" y="4495800"/>
          <p14:tracePt t="462519" x="6648450" y="4495800"/>
          <p14:tracePt t="462536" x="6673850" y="4495800"/>
          <p14:tracePt t="462553" x="6705600" y="4489450"/>
          <p14:tracePt t="462569" x="6750050" y="4476750"/>
          <p14:tracePt t="462586" x="6794500" y="4470400"/>
          <p14:tracePt t="462602" x="6838950" y="4470400"/>
          <p14:tracePt t="462619" x="6877050" y="4470400"/>
          <p14:tracePt t="462636" x="6921500" y="4470400"/>
          <p14:tracePt t="462653" x="6946900" y="4470400"/>
          <p14:tracePt t="462670" x="6997700" y="4464050"/>
          <p14:tracePt t="462688" x="7054850" y="4464050"/>
          <p14:tracePt t="462703" x="7124700" y="4464050"/>
          <p14:tracePt t="462719" x="7194550" y="4457700"/>
          <p14:tracePt t="462736" x="7270750" y="4445000"/>
          <p14:tracePt t="462753" x="7346950" y="4419600"/>
          <p14:tracePt t="462769" x="7397750" y="4394200"/>
          <p14:tracePt t="462786" x="7448550" y="4343400"/>
          <p14:tracePt t="462803" x="7480300" y="4305300"/>
          <p14:tracePt t="462819" x="7499350" y="4267200"/>
          <p14:tracePt t="462836" x="7505700" y="4222750"/>
          <p14:tracePt t="462853" x="7505700" y="4191000"/>
          <p14:tracePt t="462872" x="7499350" y="4146550"/>
          <p14:tracePt t="462886" x="7473950" y="4114800"/>
          <p14:tracePt t="462903" x="7429500" y="4083050"/>
          <p14:tracePt t="462919" x="7346950" y="4051300"/>
          <p14:tracePt t="462936" x="7277100" y="4038600"/>
          <p14:tracePt t="462953" x="7200900" y="4025900"/>
          <p14:tracePt t="462970" x="7118350" y="4019550"/>
          <p14:tracePt t="462986" x="7010400" y="4019550"/>
          <p14:tracePt t="463003" x="6896100" y="4025900"/>
          <p14:tracePt t="463022" x="6750050" y="4032250"/>
          <p14:tracePt t="463036" x="6654800" y="4038600"/>
          <p14:tracePt t="463053" x="6559550" y="4038600"/>
          <p14:tracePt t="463069" x="6496050" y="4038600"/>
          <p14:tracePt t="463088" x="6318250" y="4013200"/>
          <p14:tracePt t="463104" x="6248400" y="4006850"/>
          <p14:tracePt t="463120" x="6045200" y="3981450"/>
          <p14:tracePt t="463136" x="5759450" y="3962400"/>
          <p14:tracePt t="463153" x="5581650" y="3956050"/>
          <p14:tracePt t="463169" x="5505450" y="3956050"/>
          <p14:tracePt t="463186" x="5480050" y="3956050"/>
          <p14:tracePt t="463203" x="5461000" y="3956050"/>
          <p14:tracePt t="463221" x="5416550" y="3975100"/>
          <p14:tracePt t="463236" x="5365750" y="4025900"/>
          <p14:tracePt t="463253" x="5327650" y="4102100"/>
          <p14:tracePt t="463270" x="5314950" y="4171950"/>
          <p14:tracePt t="463286" x="5327650" y="4203700"/>
          <p14:tracePt t="463303" x="5353050" y="4235450"/>
          <p14:tracePt t="463320" x="5397500" y="4254500"/>
          <p14:tracePt t="463336" x="5454650" y="4273550"/>
          <p14:tracePt t="463353" x="5556250" y="4279900"/>
          <p14:tracePt t="463371" x="5721350" y="4286250"/>
          <p14:tracePt t="463386" x="5886450" y="4292600"/>
          <p14:tracePt t="463404" x="6070600" y="4305300"/>
          <p14:tracePt t="463420" x="6242050" y="4311650"/>
          <p14:tracePt t="463437" x="6394450" y="4318000"/>
          <p14:tracePt t="463453" x="6534150" y="4318000"/>
          <p14:tracePt t="463471" x="6604000" y="4318000"/>
          <p14:tracePt t="463486" x="6661150" y="4318000"/>
          <p14:tracePt t="463503" x="6686550" y="4311650"/>
          <p14:tracePt t="463520" x="6686550" y="4305300"/>
          <p14:tracePt t="463539" x="6686550" y="4292600"/>
          <p14:tracePt t="463570" x="6692900" y="4286250"/>
          <p14:tracePt t="463586" x="6711950" y="4273550"/>
          <p14:tracePt t="463606" x="6769100" y="4260850"/>
          <p14:tracePt t="463620" x="6800850" y="4254500"/>
          <p14:tracePt t="463637" x="6934200" y="4260850"/>
          <p14:tracePt t="463654" x="7004050" y="4286250"/>
          <p14:tracePt t="463671" x="7048500" y="4305300"/>
          <p14:tracePt t="463687" x="7054850" y="4305300"/>
          <p14:tracePt t="463720" x="7073900" y="4305300"/>
          <p14:tracePt t="463737" x="7118350" y="4292600"/>
          <p14:tracePt t="463754" x="7188200" y="4260850"/>
          <p14:tracePt t="463758" x="7219950" y="4241800"/>
          <p14:tracePt t="463770" x="7251700" y="4229100"/>
          <p14:tracePt t="463787" x="7296150" y="4191000"/>
          <p14:tracePt t="463804" x="7321550" y="4171950"/>
          <p14:tracePt t="463820" x="7321550" y="4165600"/>
          <p14:tracePt t="463837" x="7315200" y="4159250"/>
          <p14:tracePt t="463854" x="7296150" y="4152900"/>
          <p14:tracePt t="463870" x="7270750" y="4152900"/>
          <p14:tracePt t="463888" x="7251700" y="4152900"/>
          <p14:tracePt t="463903" x="7239000" y="4146550"/>
          <p14:tracePt t="463920" x="7213600" y="4140200"/>
          <p14:tracePt t="463937" x="7143750" y="4133850"/>
          <p14:tracePt t="463954" x="7042150" y="4121150"/>
          <p14:tracePt t="463971" x="6927850" y="4108450"/>
          <p14:tracePt t="463987" x="6832600" y="4095750"/>
          <p14:tracePt t="464003" x="6781800" y="4095750"/>
          <p14:tracePt t="464020" x="6750050" y="4095750"/>
          <p14:tracePt t="464037" x="6737350" y="4095750"/>
          <p14:tracePt t="464054" x="6724650" y="4095750"/>
          <p14:tracePt t="464073" x="6705600" y="4121150"/>
          <p14:tracePt t="464087" x="6692900" y="4133850"/>
          <p14:tracePt t="464104" x="6673850" y="4159250"/>
          <p14:tracePt t="464121" x="6616700" y="4216400"/>
          <p14:tracePt t="464138" x="6597650" y="4235450"/>
          <p14:tracePt t="464154" x="6584950" y="4254500"/>
          <p14:tracePt t="464170" x="6578600" y="4273550"/>
          <p14:tracePt t="464187" x="6578600" y="4286250"/>
          <p14:tracePt t="464204" x="6578600" y="4298950"/>
          <p14:tracePt t="464223" x="6578600" y="4305300"/>
          <p14:tracePt t="464225" x="6584950" y="4311650"/>
          <p14:tracePt t="464237" x="6584950" y="4318000"/>
          <p14:tracePt t="464254" x="6591300" y="4318000"/>
          <p14:tracePt t="464591" x="6591300" y="4324350"/>
          <p14:tracePt t="464598" x="6591300" y="4330700"/>
          <p14:tracePt t="464605" x="6597650" y="4330700"/>
          <p14:tracePt t="464624" x="6642100" y="4337050"/>
          <p14:tracePt t="464639" x="6743700" y="4349750"/>
          <p14:tracePt t="464654" x="6902450" y="4387850"/>
          <p14:tracePt t="464671" x="7080250" y="4425950"/>
          <p14:tracePt t="464687" x="7251700" y="4464050"/>
          <p14:tracePt t="464704" x="7404100" y="4495800"/>
          <p14:tracePt t="464723" x="7505700" y="4514850"/>
          <p14:tracePt t="464725" x="7518400" y="4521200"/>
          <p14:tracePt t="464739" x="7531100" y="4521200"/>
          <p14:tracePt t="464803" x="7537450" y="4521200"/>
          <p14:tracePt t="464812" x="7543800" y="4521200"/>
          <p14:tracePt t="464821" x="7550150" y="4521200"/>
          <p14:tracePt t="464838" x="7594600" y="4521200"/>
          <p14:tracePt t="464854" x="7645400" y="4521200"/>
          <p14:tracePt t="464871" x="7677150" y="4521200"/>
          <p14:tracePt t="464888" x="7696200" y="4514850"/>
          <p14:tracePt t="464905" x="7702550" y="4502150"/>
          <p14:tracePt t="464921" x="7708900" y="4502150"/>
          <p14:tracePt t="464938" x="7708900" y="4489450"/>
          <p14:tracePt t="464955" x="7715250" y="4476750"/>
          <p14:tracePt t="464971" x="7721600" y="4464050"/>
          <p14:tracePt t="464988" x="7721600" y="4451350"/>
          <p14:tracePt t="465005" x="7721600" y="4425950"/>
          <p14:tracePt t="465021" x="7702550" y="4394200"/>
          <p14:tracePt t="465038" x="7683500" y="4368800"/>
          <p14:tracePt t="465054" x="7658100" y="4343400"/>
          <p14:tracePt t="465071" x="7651750" y="4337050"/>
          <p14:tracePt t="465088" x="7639050" y="4337050"/>
          <p14:tracePt t="465105" x="7607300" y="4330700"/>
          <p14:tracePt t="465121" x="7537450" y="4324350"/>
          <p14:tracePt t="465138" x="7397750" y="4298950"/>
          <p14:tracePt t="465155" x="7277100" y="4267200"/>
          <p14:tracePt t="465171" x="7181850" y="4241800"/>
          <p14:tracePt t="465190" x="7105650" y="4222750"/>
          <p14:tracePt t="465205" x="7061200" y="4210050"/>
          <p14:tracePt t="465221" x="7023100" y="4210050"/>
          <p14:tracePt t="465238" x="6985000" y="4210050"/>
          <p14:tracePt t="465254" x="6915150" y="4235450"/>
          <p14:tracePt t="465271" x="6864350" y="4267200"/>
          <p14:tracePt t="465290" x="6819900" y="4298950"/>
          <p14:tracePt t="465305" x="6800850" y="4337050"/>
          <p14:tracePt t="465322" x="6813550" y="4381500"/>
          <p14:tracePt t="465338" x="6858000" y="4419600"/>
          <p14:tracePt t="465342" x="6883400" y="4438650"/>
          <p14:tracePt t="465355" x="6915150" y="4457700"/>
          <p14:tracePt t="465372" x="6972300" y="4483100"/>
          <p14:tracePt t="465388" x="7067550" y="4508500"/>
          <p14:tracePt t="465390" x="7143750" y="4527550"/>
          <p14:tracePt t="465405" x="7283450" y="4559300"/>
          <p14:tracePt t="465421" x="7454900" y="4584700"/>
          <p14:tracePt t="465438" x="7639050" y="4610100"/>
          <p14:tracePt t="465455" x="7810500" y="4610100"/>
          <p14:tracePt t="465471" x="7918450" y="4610100"/>
          <p14:tracePt t="465488" x="7956550" y="4603750"/>
          <p14:tracePt t="465505" x="7969250" y="4597400"/>
          <p14:tracePt t="465538" x="7975600" y="4591050"/>
          <p14:tracePt t="465555" x="7981950" y="4591050"/>
          <p14:tracePt t="465572" x="7981950" y="4584700"/>
          <p14:tracePt t="465650" x="7988300" y="4584700"/>
          <p14:tracePt t="465672" x="8001000" y="4578350"/>
          <p14:tracePt t="465688" x="8013700" y="4578350"/>
          <p14:tracePt t="465705" x="8020050" y="4578350"/>
          <p14:tracePt t="465724" x="8026400" y="4578350"/>
          <p14:tracePt t="465756" x="8032750" y="4578350"/>
          <p14:tracePt t="465772" x="8039100" y="4578350"/>
          <p14:tracePt t="465789" x="8051800" y="4578350"/>
          <p14:tracePt t="465805" x="8064500" y="4578350"/>
          <p14:tracePt t="465824" x="8077200" y="4578350"/>
          <p14:tracePt t="465839" x="8089900" y="4584700"/>
          <p14:tracePt t="465842" x="8096250" y="4584700"/>
          <p14:tracePt t="465872" x="8108950" y="4584700"/>
          <p14:tracePt t="465891" x="8134350" y="4584700"/>
          <p14:tracePt t="465906" x="8153400" y="4584700"/>
          <p14:tracePt t="465922" x="8185150" y="4578350"/>
          <p14:tracePt t="465939" x="8216900" y="4572000"/>
          <p14:tracePt t="465956" x="8235950" y="4565650"/>
          <p14:tracePt t="465973" x="8248650" y="4559300"/>
          <p14:tracePt t="465989" x="8255000" y="4552950"/>
          <p14:tracePt t="466177" x="8248650" y="4552950"/>
          <p14:tracePt t="466246" x="8248650" y="4546600"/>
          <p14:tracePt t="466257" x="8248650" y="4540250"/>
          <p14:tracePt t="466263" x="8261350" y="4533900"/>
          <p14:tracePt t="466272" x="8274050" y="4527550"/>
          <p14:tracePt t="466276" x="8286750" y="4521200"/>
          <p14:tracePt t="466290" x="8312150" y="4508500"/>
          <p14:tracePt t="466306" x="8318500" y="4502150"/>
          <p14:tracePt t="466323" x="8331200" y="4502150"/>
          <p14:tracePt t="466339" x="8350250" y="4495800"/>
          <p14:tracePt t="466343" x="8356600" y="4495800"/>
          <p14:tracePt t="466355" x="8382000" y="4489450"/>
          <p14:tracePt t="466357" x="8407400" y="4489450"/>
          <p14:tracePt t="466372" x="8451850" y="4489450"/>
          <p14:tracePt t="466390" x="8483600" y="4489450"/>
          <p14:tracePt t="466466" x="8489950" y="4489450"/>
          <p14:tracePt t="466479" x="8496300" y="4489450"/>
          <p14:tracePt t="466491" x="8502650" y="4489450"/>
          <p14:tracePt t="466505" x="8509000" y="4489450"/>
          <p14:tracePt t="466560" x="8515350" y="4489450"/>
          <p14:tracePt t="466572" x="8534400" y="4489450"/>
          <p14:tracePt t="466589" x="8559800" y="4489450"/>
          <p14:tracePt t="466606" x="8597900" y="4495800"/>
          <p14:tracePt t="466622" x="8642350" y="4495800"/>
          <p14:tracePt t="466640" x="8674100" y="4495800"/>
          <p14:tracePt t="466656" x="8693150" y="4495800"/>
          <p14:tracePt t="466673" x="8699500" y="4495800"/>
          <p14:tracePt t="466928" x="8705850" y="4489450"/>
          <p14:tracePt t="466938" x="8712200" y="4483100"/>
          <p14:tracePt t="466944" x="8712200" y="4476750"/>
          <p14:tracePt t="466956" x="8731250" y="4470400"/>
          <p14:tracePt t="466975" x="8775700" y="4451350"/>
          <p14:tracePt t="466992" x="8864600" y="4445000"/>
          <p14:tracePt t="467007" x="8940800" y="4445000"/>
          <p14:tracePt t="467023" x="9004300" y="4445000"/>
          <p14:tracePt t="467040" x="9042400" y="4445000"/>
          <p14:tracePt t="467056" x="9048750" y="4445000"/>
          <p14:tracePt t="467073" x="9055100" y="4445000"/>
          <p14:tracePt t="467090" x="9080500" y="4445000"/>
          <p14:tracePt t="467093" x="9093200" y="4445000"/>
          <p14:tracePt t="467106" x="9105900" y="4451350"/>
          <p14:tracePt t="467123" x="9156700" y="4464050"/>
          <p14:tracePt t="467139" x="9201150" y="4476750"/>
          <p14:tracePt t="467156" x="9239250" y="4483100"/>
          <p14:tracePt t="467158" x="9245600" y="4483100"/>
          <p14:tracePt t="467173" x="9264650" y="4483100"/>
          <p14:tracePt t="467175" x="9271000" y="4489450"/>
          <p14:tracePt t="467189" x="9277350" y="4489450"/>
          <p14:tracePt t="467209" x="9302750" y="4495800"/>
          <p14:tracePt t="467225" x="9328150" y="4502150"/>
          <p14:tracePt t="467240" x="9353550" y="4502150"/>
          <p14:tracePt t="467256" x="9404350" y="4502150"/>
          <p14:tracePt t="467273" x="9448800" y="4502150"/>
          <p14:tracePt t="467290" x="9480550" y="4502150"/>
          <p14:tracePt t="467306" x="9525000" y="4495800"/>
          <p14:tracePt t="467324" x="9544050" y="4495800"/>
          <p14:tracePt t="467340" x="9563100" y="4495800"/>
          <p14:tracePt t="467357" x="9582150" y="4495800"/>
          <p14:tracePt t="467373" x="9601200" y="4495800"/>
          <p14:tracePt t="467377" x="9613900" y="4495800"/>
          <p14:tracePt t="467390" x="9620250" y="4495800"/>
          <p14:tracePt t="467406" x="9671050" y="4502150"/>
          <p14:tracePt t="467424" x="9702800" y="4502150"/>
          <p14:tracePt t="467440" x="9709150" y="4502150"/>
          <p14:tracePt t="467442" x="9721850" y="4502150"/>
          <p14:tracePt t="467457" x="9747250" y="4502150"/>
          <p14:tracePt t="467474" x="9759950" y="4502150"/>
          <p14:tracePt t="467490" x="9766300" y="4502150"/>
          <p14:tracePt t="467538" x="9772650" y="4502150"/>
          <p14:tracePt t="467556" x="9785350" y="4502150"/>
          <p14:tracePt t="467573" x="9810750" y="4502150"/>
          <p14:tracePt t="467590" x="9836150" y="4502150"/>
          <p14:tracePt t="467607" x="9867900" y="4495800"/>
          <p14:tracePt t="467624" x="9906000" y="4489450"/>
          <p14:tracePt t="467640" x="9950450" y="4483100"/>
          <p14:tracePt t="467657" x="9975850" y="4483100"/>
          <p14:tracePt t="467675" x="9982200" y="4483100"/>
          <p14:tracePt t="467690" x="9988550" y="4483100"/>
          <p14:tracePt t="467693" x="9994900" y="4483100"/>
          <p14:tracePt t="467707" x="10001250" y="4483100"/>
          <p14:tracePt t="467847" x="10007600" y="4476750"/>
          <p14:tracePt t="467854" x="10013950" y="4476750"/>
          <p14:tracePt t="467859" x="10020300" y="4470400"/>
          <p14:tracePt t="467874" x="10026650" y="4457700"/>
          <p14:tracePt t="467890" x="10058400" y="4438650"/>
          <p14:tracePt t="467909" x="10083800" y="4432300"/>
          <p14:tracePt t="467925" x="10102850" y="4425950"/>
          <p14:tracePt t="467940" x="10128250" y="4425950"/>
          <p14:tracePt t="467957" x="10160000" y="4425950"/>
          <p14:tracePt t="467973" x="10191750" y="4432300"/>
          <p14:tracePt t="467990" x="10217150" y="4432300"/>
          <p14:tracePt t="468007" x="10229850" y="4432300"/>
          <p14:tracePt t="468024" x="10261600" y="4432300"/>
          <p14:tracePt t="468040" x="10306050" y="4432300"/>
          <p14:tracePt t="468057" x="10350500" y="4432300"/>
          <p14:tracePt t="468074" x="10407650" y="4432300"/>
          <p14:tracePt t="468091" x="10458450" y="4432300"/>
          <p14:tracePt t="468109" x="10534650" y="4432300"/>
          <p14:tracePt t="468124" x="10547350" y="4432300"/>
          <p14:tracePt t="468140" x="10604500" y="4432300"/>
          <p14:tracePt t="468158" x="10642600" y="4432300"/>
          <p14:tracePt t="468175" x="10661650" y="4432300"/>
          <p14:tracePt t="468190" x="10674350" y="4432300"/>
          <p14:tracePt t="468224" x="10687050" y="4432300"/>
          <p14:tracePt t="468241" x="10706100" y="4432300"/>
          <p14:tracePt t="468257" x="10737850" y="4438650"/>
          <p14:tracePt t="468274" x="10763250" y="4445000"/>
          <p14:tracePt t="468290" x="10801350" y="4451350"/>
          <p14:tracePt t="468307" x="10839450" y="4457700"/>
          <p14:tracePt t="468324" x="10871200" y="4464050"/>
          <p14:tracePt t="468329" x="10877550" y="4464050"/>
          <p14:tracePt t="468345" x="10890250" y="4464050"/>
          <p14:tracePt t="468357" x="10896600" y="4464050"/>
          <p14:tracePt t="468403" x="10902950" y="4470400"/>
          <p14:tracePt t="468881" x="10909300" y="4470400"/>
          <p14:tracePt t="468892" x="10922000" y="4470400"/>
          <p14:tracePt t="468908" x="10960100" y="4464050"/>
          <p14:tracePt t="468925" x="11023600" y="4451350"/>
          <p14:tracePt t="468942" x="11112500" y="4445000"/>
          <p14:tracePt t="468958" x="11264900" y="4438650"/>
          <p14:tracePt t="468975" x="11341100" y="4432300"/>
          <p14:tracePt t="468991" x="11372850" y="4432300"/>
          <p14:tracePt t="469008" x="11385550" y="4425950"/>
          <p14:tracePt t="469062" x="11391900" y="4425950"/>
          <p14:tracePt t="469074" x="11398250" y="4425950"/>
          <p14:tracePt t="469093" x="11506200" y="4425950"/>
          <p14:tracePt t="469108" x="11569700" y="4425950"/>
          <p14:tracePt t="469125" x="11728450" y="4425950"/>
          <p14:tracePt t="469142" x="11804650" y="4425950"/>
          <p14:tracePt t="469160" x="11849100" y="4413250"/>
          <p14:tracePt t="469175" x="11868150" y="4406900"/>
          <p14:tracePt t="469191" x="11874500" y="4406900"/>
          <p14:tracePt t="469340" x="11868150" y="4406900"/>
          <p14:tracePt t="469347" x="11861800" y="4406900"/>
          <p14:tracePt t="469358" x="11855450" y="4406900"/>
          <p14:tracePt t="469375" x="11836400" y="4406900"/>
          <p14:tracePt t="469392" x="11791950" y="4406900"/>
          <p14:tracePt t="469408" x="11734800" y="4413250"/>
          <p14:tracePt t="469425" x="11652250" y="4425950"/>
          <p14:tracePt t="469442" x="11468100" y="4451350"/>
          <p14:tracePt t="469458" x="11055350" y="4489450"/>
          <p14:tracePt t="469475" x="10744200" y="4495800"/>
          <p14:tracePt t="469492" x="10401300" y="4508500"/>
          <p14:tracePt t="469508" x="9982200" y="4514850"/>
          <p14:tracePt t="469525" x="9556750" y="4533900"/>
          <p14:tracePt t="469544" x="9004300" y="4591050"/>
          <p14:tracePt t="469558" x="8286750" y="4654550"/>
          <p14:tracePt t="469575" x="7505700" y="4692650"/>
          <p14:tracePt t="469592" x="6756400" y="4711700"/>
          <p14:tracePt t="469608" x="6051550" y="4718050"/>
          <p14:tracePt t="469625" x="5594350" y="4730750"/>
          <p14:tracePt t="469642" x="5168900" y="4749800"/>
          <p14:tracePt t="469658" x="4813300" y="4749800"/>
          <p14:tracePt t="469675" x="4400550" y="4749800"/>
          <p14:tracePt t="469678" x="4222750" y="4749800"/>
          <p14:tracePt t="469692" x="4108450" y="4749800"/>
          <p14:tracePt t="469694" x="3937000" y="4762500"/>
          <p14:tracePt t="469709" x="3740150" y="4800600"/>
          <p14:tracePt t="469726" x="3714750" y="4819650"/>
          <p14:tracePt t="469741" x="3721100" y="4819650"/>
          <p14:tracePt t="469758" x="3797300" y="4826000"/>
          <p14:tracePt t="469775" x="3956050" y="4838700"/>
          <p14:tracePt t="469792" x="4057650" y="4857750"/>
          <p14:tracePt t="469810" x="4083050" y="4895850"/>
          <p14:tracePt t="469826" x="4064000" y="4927600"/>
          <p14:tracePt t="469830" x="4044950" y="4940300"/>
          <p14:tracePt t="469842" x="4032250" y="4946650"/>
          <p14:tracePt t="469859" x="4013200" y="4953000"/>
          <p14:tracePt t="469892" x="4025900" y="4946650"/>
          <p14:tracePt t="469909" x="4070350" y="4908550"/>
          <p14:tracePt t="469925" x="4159250" y="4870450"/>
          <p14:tracePt t="469945" x="4260850" y="4845050"/>
          <p14:tracePt t="469947" x="4279900" y="4838700"/>
          <p14:tracePt t="470052" x="4286250" y="4832350"/>
          <p14:tracePt t="470060" x="4292600" y="4826000"/>
          <p14:tracePt t="470076" x="4337050" y="4806950"/>
          <p14:tracePt t="470093" x="4387850" y="4787900"/>
          <p14:tracePt t="470109" x="4438650" y="4775200"/>
          <p14:tracePt t="470125" x="4476750" y="4762500"/>
          <p14:tracePt t="470142" x="4495800" y="4756150"/>
          <p14:tracePt t="470159" x="4502150" y="4756150"/>
          <p14:tracePt t="470175" x="4514850" y="4756150"/>
          <p14:tracePt t="470192" x="4521200" y="4756150"/>
          <p14:tracePt t="470211" x="4533900" y="4749800"/>
          <p14:tracePt t="470213" x="4540250" y="4749800"/>
          <p14:tracePt t="470225" x="4546600" y="4749800"/>
          <p14:tracePt t="470242" x="4565650" y="4749800"/>
          <p14:tracePt t="470259" x="4578350" y="4743450"/>
          <p14:tracePt t="470276" x="4591050" y="4743450"/>
          <p14:tracePt t="470292" x="4616450" y="4737100"/>
          <p14:tracePt t="470309" x="4629150" y="4737100"/>
          <p14:tracePt t="470328" x="4635500" y="4737100"/>
          <p14:tracePt t="470342" x="4648200" y="4737100"/>
          <p14:tracePt t="470359" x="4660900" y="4737100"/>
          <p14:tracePt t="470376" x="4667250" y="4737100"/>
          <p14:tracePt t="470392" x="4673600" y="4737100"/>
          <p14:tracePt t="470409" x="4679950" y="4737100"/>
          <p14:tracePt t="470426" x="4692650" y="4737100"/>
          <p14:tracePt t="470442" x="4711700" y="4737100"/>
          <p14:tracePt t="470459" x="4724400" y="4737100"/>
          <p14:tracePt t="470476" x="4730750" y="4737100"/>
          <p14:tracePt t="470492" x="4737100" y="4737100"/>
          <p14:tracePt t="470588" x="4743450" y="4737100"/>
          <p14:tracePt t="470604" x="4749800" y="4730750"/>
          <p14:tracePt t="470612" x="4756150" y="4718050"/>
          <p14:tracePt t="470627" x="4768850" y="4692650"/>
          <p14:tracePt t="470643" x="4775200" y="4667250"/>
          <p14:tracePt t="470659" x="4775200" y="4635500"/>
          <p14:tracePt t="470676" x="4775200" y="4616450"/>
          <p14:tracePt t="470692" x="4775200" y="4603750"/>
          <p14:tracePt t="470709" x="4775200" y="4597400"/>
          <p14:tracePt t="470727" x="4768850" y="4597400"/>
          <p14:tracePt t="470759" x="4762500" y="4591050"/>
          <p14:tracePt t="470776" x="4749800" y="4578350"/>
          <p14:tracePt t="470793" x="4730750" y="4559300"/>
          <p14:tracePt t="470809" x="4718050" y="4540250"/>
          <p14:tracePt t="470826" x="4692650" y="4521200"/>
          <p14:tracePt t="470843" x="4673600" y="4514850"/>
          <p14:tracePt t="470859" x="4667250" y="4514850"/>
          <p14:tracePt t="470893" x="4660900" y="4514850"/>
          <p14:tracePt t="470926" x="4648200" y="4502150"/>
          <p14:tracePt t="470943" x="4635500" y="4502150"/>
          <p14:tracePt t="470960" x="4622800" y="4495800"/>
          <p14:tracePt t="470976" x="4603750" y="4489450"/>
          <p14:tracePt t="470993" x="4584700" y="4483100"/>
          <p14:tracePt t="471009" x="4565650" y="4483100"/>
          <p14:tracePt t="471027" x="4552950" y="4483100"/>
          <p14:tracePt t="471064" x="4540250" y="4483100"/>
          <p14:tracePt t="471076" x="4533900" y="4483100"/>
          <p14:tracePt t="471093" x="4502150" y="4483100"/>
          <p14:tracePt t="471110" x="4476750" y="4489450"/>
          <p14:tracePt t="471112" x="4464050" y="4489450"/>
          <p14:tracePt t="471262" x="4464050" y="4495800"/>
          <p14:tracePt t="472375" x="4476750" y="4495800"/>
          <p14:tracePt t="472383" x="4521200" y="4502150"/>
          <p14:tracePt t="472394" x="4654550" y="4527550"/>
          <p14:tracePt t="472411" x="5080000" y="4584700"/>
          <p14:tracePt t="472429" x="5969000" y="4654550"/>
          <p14:tracePt t="472445" x="6591300" y="4711700"/>
          <p14:tracePt t="472462" x="7112000" y="4762500"/>
          <p14:tracePt t="472477" x="7594600" y="4768850"/>
          <p14:tracePt t="472494" x="8058150" y="4711700"/>
          <p14:tracePt t="472511" x="8509000" y="4622800"/>
          <p14:tracePt t="472529" x="9080500" y="4527550"/>
          <p14:tracePt t="472544" x="9544050" y="4470400"/>
          <p14:tracePt t="472561" x="9829800" y="4406900"/>
          <p14:tracePt t="472578" x="9893300" y="4356100"/>
          <p14:tracePt t="472594" x="9893300" y="4311650"/>
          <p14:tracePt t="472612" x="9874250" y="4286250"/>
          <p14:tracePt t="472627" x="9861550" y="4279900"/>
          <p14:tracePt t="472661" x="9855200" y="4279900"/>
          <p14:tracePt t="472678" x="9848850" y="4286250"/>
          <p14:tracePt t="472694" x="9848850" y="4292600"/>
          <p14:tracePt t="472711" x="9836150" y="4292600"/>
          <p14:tracePt t="472728" x="9810750" y="4292600"/>
          <p14:tracePt t="472744" x="9772650" y="4292600"/>
          <p14:tracePt t="472761" x="9734550" y="4286250"/>
          <p14:tracePt t="472777" x="9652000" y="4267200"/>
          <p14:tracePt t="472794" x="9563100" y="4248150"/>
          <p14:tracePt t="472812" x="9499600" y="4235450"/>
          <p14:tracePt t="472815" x="9442450" y="4222750"/>
          <p14:tracePt t="472828" x="9328150" y="4216400"/>
          <p14:tracePt t="472845" x="9099550" y="4203700"/>
          <p14:tracePt t="472862" x="8782050" y="4165600"/>
          <p14:tracePt t="472878" x="8540750" y="4133850"/>
          <p14:tracePt t="472894" x="8331200" y="4095750"/>
          <p14:tracePt t="472911" x="8318500" y="4089400"/>
          <p14:tracePt t="472944" x="8324850" y="4095750"/>
          <p14:tracePt t="472961" x="8337550" y="4114800"/>
          <p14:tracePt t="472977" x="8337550" y="4159250"/>
          <p14:tracePt t="472994" x="8299450" y="4216400"/>
          <p14:tracePt t="473011" x="8267700" y="4254500"/>
          <p14:tracePt t="473028" x="8261350" y="4292600"/>
          <p14:tracePt t="473045" x="8318500" y="4318000"/>
          <p14:tracePt t="473061" x="8426450" y="4349750"/>
          <p14:tracePt t="473078" x="8610600" y="4400550"/>
          <p14:tracePt t="473095" x="8731250" y="4438650"/>
          <p14:tracePt t="473111" x="8801100" y="4470400"/>
          <p14:tracePt t="473128" x="8813800" y="4476750"/>
          <p14:tracePt t="473161" x="8820150" y="4476750"/>
          <p14:tracePt t="473178" x="8839200" y="4457700"/>
          <p14:tracePt t="473195" x="8877300" y="4406900"/>
          <p14:tracePt t="473212" x="8896350" y="4381500"/>
          <p14:tracePt t="473245" x="8832850" y="4432300"/>
          <p14:tracePt t="473262" x="8731250" y="4489450"/>
          <p14:tracePt t="473278" x="8648700" y="4514850"/>
          <p14:tracePt t="473296" x="8623300" y="4527550"/>
          <p14:tracePt t="476433" x="8616950" y="4527550"/>
          <p14:tracePt t="476440" x="8578850" y="4508500"/>
          <p14:tracePt t="476448" x="8483600" y="4457700"/>
          <p14:tracePt t="476464" x="8305800" y="4381500"/>
          <p14:tracePt t="476481" x="8147050" y="4324350"/>
          <p14:tracePt t="476498" x="7988300" y="4267200"/>
          <p14:tracePt t="476503" x="7899400" y="4229100"/>
          <p14:tracePt t="476515" x="7804150" y="4184650"/>
          <p14:tracePt t="476531" x="7588250" y="4121150"/>
          <p14:tracePt t="476548" x="7283450" y="4064000"/>
          <p14:tracePt t="476564" x="6927850" y="4032250"/>
          <p14:tracePt t="476581" x="6661150" y="4025900"/>
          <p14:tracePt t="476598" x="6413500" y="4019550"/>
          <p14:tracePt t="476617" x="6121400" y="4032250"/>
          <p14:tracePt t="476631" x="5842000" y="4064000"/>
          <p14:tracePt t="476648" x="5549900" y="4076700"/>
          <p14:tracePt t="476664" x="5283200" y="4095750"/>
          <p14:tracePt t="476681" x="5130800" y="4121150"/>
          <p14:tracePt t="476697" x="5099050" y="4133850"/>
          <p14:tracePt t="476714" x="5067300" y="4159250"/>
          <p14:tracePt t="476731" x="4953000" y="4210050"/>
          <p14:tracePt t="476750" x="4743450" y="4248150"/>
          <p14:tracePt t="476765" x="4470400" y="4254500"/>
          <p14:tracePt t="476781" x="4210050" y="4229100"/>
          <p14:tracePt t="476798" x="4083050" y="4197350"/>
          <p14:tracePt t="476814" x="4070350" y="4178300"/>
          <p14:tracePt t="476831" x="4102100" y="4152900"/>
          <p14:tracePt t="476848" x="4191000" y="4121150"/>
          <p14:tracePt t="476864" x="4184650" y="4133850"/>
          <p14:tracePt t="476882" x="4089400" y="4152900"/>
          <p14:tracePt t="476897" x="3943350" y="4152900"/>
          <p14:tracePt t="476914" x="3790950" y="4152900"/>
          <p14:tracePt t="476931" x="3727450" y="4140200"/>
          <p14:tracePt t="476948" x="3714750" y="4140200"/>
          <p14:tracePt t="476986" x="3714750" y="4146550"/>
          <p14:tracePt t="476998" x="3689350" y="4184650"/>
          <p14:tracePt t="477002" x="3663950" y="4216400"/>
          <p14:tracePt t="477015" x="3632200" y="4241800"/>
          <p14:tracePt t="477032" x="3530600" y="4305300"/>
          <p14:tracePt t="477048" x="3479800" y="4337050"/>
          <p14:tracePt t="477064" x="3473450" y="4349750"/>
          <p14:tracePt t="477081" x="3492500" y="4362450"/>
          <p14:tracePt t="477084" x="3517900" y="4375150"/>
          <p14:tracePt t="477098" x="3594100" y="4400550"/>
          <p14:tracePt t="477115" x="3810000" y="4489450"/>
          <p14:tracePt t="477131" x="3943350" y="4572000"/>
          <p14:tracePt t="477148" x="4032250" y="4629150"/>
          <p14:tracePt t="477165" x="4095750" y="4660900"/>
          <p14:tracePt t="477181" x="4133850" y="4667250"/>
          <p14:tracePt t="477200" x="4171950" y="4654550"/>
          <p14:tracePt t="477214" x="4241800" y="4610100"/>
          <p14:tracePt t="477232" x="4337050" y="4572000"/>
          <p14:tracePt t="477248" x="4419600" y="4552950"/>
          <p14:tracePt t="477265" x="4470400" y="4546600"/>
          <p14:tracePt t="477267" x="4470400" y="4540250"/>
          <p14:tracePt t="477282" x="4476750" y="4540250"/>
          <p14:tracePt t="477321" x="4483100" y="4540250"/>
          <p14:tracePt t="477331" x="4483100" y="4533900"/>
          <p14:tracePt t="477350" x="4495800" y="4483100"/>
          <p14:tracePt t="477365" x="4489450" y="4451350"/>
          <p14:tracePt t="477382" x="4470400" y="4432300"/>
          <p14:tracePt t="477400" x="4451350" y="4419600"/>
          <p14:tracePt t="477415" x="4438650" y="4419600"/>
          <p14:tracePt t="477432" x="4432300" y="4413250"/>
          <p14:tracePt t="477470" x="4425950" y="4406900"/>
          <p14:tracePt t="477481" x="4419600" y="4406900"/>
          <p14:tracePt t="477498" x="4406900" y="4400550"/>
          <p14:tracePt t="477517" x="4292600" y="4400550"/>
          <p14:tracePt t="477532" x="4235450" y="4400550"/>
          <p14:tracePt t="477549" x="4083050" y="4406900"/>
          <p14:tracePt t="477566" x="4038600" y="4413250"/>
          <p14:tracePt t="477616" x="4057650" y="4413250"/>
          <p14:tracePt t="477632" x="4089400" y="4413250"/>
          <p14:tracePt t="477649" x="4095750" y="4419600"/>
          <p14:tracePt t="477682" x="4095750" y="4425950"/>
          <p14:tracePt t="477731" x="4102100" y="4425950"/>
          <p14:tracePt t="480845" x="4127500" y="4425950"/>
          <p14:tracePt t="480854" x="4165600" y="4432300"/>
          <p14:tracePt t="480868" x="4330700" y="4457700"/>
          <p14:tracePt t="480885" x="4476750" y="4495800"/>
          <p14:tracePt t="480902" x="4584700" y="4527550"/>
          <p14:tracePt t="480918" x="4679950" y="4552950"/>
          <p14:tracePt t="480937" x="4794250" y="4565650"/>
          <p14:tracePt t="480952" x="4953000" y="4578350"/>
          <p14:tracePt t="480970" x="5257800" y="4591050"/>
          <p14:tracePt t="480984" x="5372100" y="4597400"/>
          <p14:tracePt t="481002" x="5556250" y="4616450"/>
          <p14:tracePt t="481019" x="5695950" y="4629150"/>
          <p14:tracePt t="481035" x="5949950" y="4654550"/>
          <p14:tracePt t="481052" x="6172200" y="4673600"/>
          <p14:tracePt t="481069" x="6438900" y="4692650"/>
          <p14:tracePt t="481085" x="6705600" y="4692650"/>
          <p14:tracePt t="481101" x="7042150" y="4686300"/>
          <p14:tracePt t="481118" x="7226300" y="4673600"/>
          <p14:tracePt t="481136" x="7232650" y="4667250"/>
          <p14:tracePt t="481363" x="7239000" y="4667250"/>
          <p14:tracePt t="481428" x="7258050" y="4673600"/>
          <p14:tracePt t="481438" x="7289800" y="4686300"/>
          <p14:tracePt t="481442" x="7346950" y="4711700"/>
          <p14:tracePt t="481452" x="7429500" y="4743450"/>
          <p14:tracePt t="481470" x="7588250" y="4806950"/>
          <p14:tracePt t="481486" x="7683500" y="4845050"/>
          <p14:tracePt t="481502" x="7715250" y="4857750"/>
          <p14:tracePt t="481518" x="7734300" y="4857750"/>
          <p14:tracePt t="481536" x="7747000" y="4864100"/>
          <p14:tracePt t="481552" x="7766050" y="4864100"/>
          <p14:tracePt t="481569" x="7804150" y="4845050"/>
          <p14:tracePt t="481572" x="7835900" y="4832350"/>
          <p14:tracePt t="481585" x="7861300" y="4826000"/>
          <p14:tracePt t="481602" x="7969250" y="4794250"/>
          <p14:tracePt t="481619" x="8032750" y="4781550"/>
          <p14:tracePt t="481635" x="8102600" y="4762500"/>
          <p14:tracePt t="481652" x="8178800" y="4749800"/>
          <p14:tracePt t="481668" x="8255000" y="4737100"/>
          <p14:tracePt t="481685" x="8337550" y="4718050"/>
          <p14:tracePt t="481702" x="8394700" y="4699000"/>
          <p14:tracePt t="481718" x="8464550" y="4648200"/>
          <p14:tracePt t="481735" x="8502650" y="4603750"/>
          <p14:tracePt t="481752" x="8547100" y="4533900"/>
          <p14:tracePt t="481768" x="8566150" y="4495800"/>
          <p14:tracePt t="481785" x="8578850" y="4470400"/>
          <p14:tracePt t="481802" x="8578850" y="4457700"/>
          <p14:tracePt t="481806" x="8559800" y="4451350"/>
          <p14:tracePt t="481819" x="8521700" y="4438650"/>
          <p14:tracePt t="481836" x="8394700" y="4406900"/>
          <p14:tracePt t="481852" x="8153400" y="4349750"/>
          <p14:tracePt t="481870" x="7994650" y="4318000"/>
          <p14:tracePt t="481885" x="7886700" y="4292600"/>
          <p14:tracePt t="481902" x="7829550" y="4273550"/>
          <p14:tracePt t="481919" x="7823200" y="4273550"/>
          <p14:tracePt t="481937" x="7810500" y="4279900"/>
          <p14:tracePt t="481952" x="7759700" y="4324350"/>
          <p14:tracePt t="481969" x="7658100" y="4394200"/>
          <p14:tracePt t="481985" x="7575550" y="4464050"/>
          <p14:tracePt t="482004" x="7543800" y="4521200"/>
          <p14:tracePt t="482019" x="7581900" y="4540250"/>
          <p14:tracePt t="482035" x="7715250" y="4546600"/>
          <p14:tracePt t="482038" x="7835900" y="4533900"/>
          <p14:tracePt t="482052" x="7962900" y="4521200"/>
          <p14:tracePt t="482070" x="8369300" y="4476750"/>
          <p14:tracePt t="482086" x="8502650" y="4457700"/>
          <p14:tracePt t="482088" x="8636000" y="4445000"/>
          <p14:tracePt t="482102" x="8890000" y="4425950"/>
          <p14:tracePt t="482119" x="8985250" y="4425950"/>
          <p14:tracePt t="482135" x="8991600" y="4425950"/>
          <p14:tracePt t="482152" x="8978900" y="4438650"/>
          <p14:tracePt t="482169" x="8947150" y="4476750"/>
          <p14:tracePt t="482185" x="8915400" y="4502150"/>
          <p14:tracePt t="482202" x="8883650" y="4521200"/>
          <p14:tracePt t="482219" x="8870950" y="4521200"/>
          <p14:tracePt t="482293" x="8870950" y="4527550"/>
          <p14:tracePt t="482299" x="8877300" y="4533900"/>
          <p14:tracePt t="482319" x="8909050" y="4578350"/>
          <p14:tracePt t="482335" x="8934450" y="4635500"/>
          <p14:tracePt t="482352" x="8953500" y="4686300"/>
          <p14:tracePt t="482369" x="8966200" y="4730750"/>
          <p14:tracePt t="482385" x="8972550" y="4749800"/>
          <p14:tracePt t="482404" x="8978900" y="4762500"/>
          <p14:tracePt t="482420" x="8985250" y="4775200"/>
          <p14:tracePt t="482436" x="9004300" y="4794250"/>
          <p14:tracePt t="482452" x="9029700" y="4819650"/>
          <p14:tracePt t="482469" x="9036050" y="4819650"/>
          <p14:tracePt t="482950" x="9029700" y="4819650"/>
          <p14:tracePt t="482960" x="9023350" y="4819650"/>
          <p14:tracePt t="483006" x="9017000" y="4819650"/>
          <p14:tracePt t="483085" x="9010650" y="4819650"/>
          <p14:tracePt t="491301" x="9004300" y="4819650"/>
          <p14:tracePt t="491312" x="8997950" y="4826000"/>
          <p14:tracePt t="491326" x="8959850" y="4826000"/>
          <p14:tracePt t="491343" x="8953500" y="4826000"/>
          <p14:tracePt t="491360" x="8947150" y="4826000"/>
          <p14:tracePt t="491377" x="8934450" y="4826000"/>
          <p14:tracePt t="491409" x="8928100" y="4826000"/>
          <p14:tracePt t="491512" x="8921750" y="4826000"/>
          <p14:tracePt t="491528" x="8909050" y="4838700"/>
          <p14:tracePt t="491544" x="8890000" y="4851400"/>
          <p14:tracePt t="491560" x="8851900" y="4883150"/>
          <p14:tracePt t="491578" x="8839200" y="4889500"/>
          <p14:tracePt t="491594" x="8832850" y="4895850"/>
          <p14:tracePt t="491658" x="8839200" y="4895850"/>
          <p14:tracePt t="491665" x="8877300" y="4883150"/>
          <p14:tracePt t="491679" x="8947150" y="4851400"/>
          <p14:tracePt t="491693" x="9124950" y="4794250"/>
          <p14:tracePt t="491712" x="9340850" y="4724400"/>
          <p14:tracePt t="491727" x="9505950" y="4654550"/>
          <p14:tracePt t="491743" x="9645650" y="4572000"/>
          <p14:tracePt t="491760" x="9721850" y="4508500"/>
          <p14:tracePt t="491763" x="9740900" y="4483100"/>
          <p14:tracePt t="491777" x="9753600" y="4425950"/>
          <p14:tracePt t="491794" x="9734550" y="4375150"/>
          <p14:tracePt t="491810" x="9715500" y="4356100"/>
          <p14:tracePt t="491812" x="9690100" y="4330700"/>
          <p14:tracePt t="491827" x="9588500" y="4254500"/>
          <p14:tracePt t="491845" x="9486900" y="4191000"/>
          <p14:tracePt t="491860" x="9366250" y="4121150"/>
          <p14:tracePt t="491877" x="9226550" y="4051300"/>
          <p14:tracePt t="491893" x="9061450" y="3975100"/>
          <p14:tracePt t="491910" x="8883650" y="3905250"/>
          <p14:tracePt t="491927" x="8737600" y="3854450"/>
          <p14:tracePt t="491944" x="8528050" y="3790950"/>
          <p14:tracePt t="491960" x="8375650" y="3759200"/>
          <p14:tracePt t="491977" x="8134350" y="3746500"/>
          <p14:tracePt t="491994" x="7943850" y="3746500"/>
          <p14:tracePt t="492010" x="7569200" y="3771900"/>
          <p14:tracePt t="492028" x="7372350" y="3797300"/>
          <p14:tracePt t="492046" x="7277100" y="3835400"/>
          <p14:tracePt t="492061" x="7245350" y="3873500"/>
          <p14:tracePt t="492077" x="7239000" y="3924300"/>
          <p14:tracePt t="492094" x="7239000" y="4000500"/>
          <p14:tracePt t="492110" x="7258050" y="4089400"/>
          <p14:tracePt t="492129" x="7289800" y="4159250"/>
          <p14:tracePt t="492144" x="7308850" y="4210050"/>
          <p14:tracePt t="492160" x="7315200" y="4229100"/>
          <p14:tracePt t="492258" x="7302500" y="4229100"/>
          <p14:tracePt t="492266" x="7289800" y="4229100"/>
          <p14:tracePt t="492278" x="7219950" y="4229100"/>
          <p14:tracePt t="492294" x="7150100" y="4216400"/>
          <p14:tracePt t="492311" x="7080250" y="4197350"/>
          <p14:tracePt t="492327" x="7016750" y="4178300"/>
          <p14:tracePt t="492344" x="6953250" y="4159250"/>
          <p14:tracePt t="492361" x="6845300" y="4133850"/>
          <p14:tracePt t="492377" x="6724650" y="4108450"/>
          <p14:tracePt t="492394" x="6572250" y="4089400"/>
          <p14:tracePt t="492410" x="6445250" y="4070350"/>
          <p14:tracePt t="492428" x="6394450" y="4064000"/>
          <p14:tracePt t="493203" x="6381750" y="4057650"/>
          <p14:tracePt t="493214" x="6362700" y="4044950"/>
          <p14:tracePt t="493229" x="6229350" y="3975100"/>
          <p14:tracePt t="493245" x="5975350" y="3860800"/>
          <p14:tracePt t="493262" x="5689600" y="3752850"/>
          <p14:tracePt t="493278" x="5429250" y="3670300"/>
          <p14:tracePt t="493295" x="5200650" y="3581400"/>
          <p14:tracePt t="493299" x="5105400" y="3524250"/>
          <p14:tracePt t="493312" x="5016500" y="3460750"/>
          <p14:tracePt t="493330" x="4705350" y="3225800"/>
          <p14:tracePt t="493345" x="4622800" y="3155950"/>
          <p14:tracePt t="493361" x="4197350" y="2800350"/>
          <p14:tracePt t="493378" x="3930650" y="2578100"/>
          <p14:tracePt t="493395" x="3606800" y="2286000"/>
          <p14:tracePt t="493411" x="3371850" y="2063750"/>
          <p14:tracePt t="493428" x="3098800" y="1809750"/>
          <p14:tracePt t="493445" x="2895600" y="1625600"/>
          <p14:tracePt t="493461" x="2730500" y="1492250"/>
          <p14:tracePt t="493479" x="2628900" y="1428750"/>
          <p14:tracePt t="493495" x="2616200" y="1428750"/>
          <p14:tracePt t="493512" x="2578100" y="1447800"/>
          <p14:tracePt t="493514" x="2546350" y="1466850"/>
          <p14:tracePt t="493528" x="2514600" y="1485900"/>
          <p14:tracePt t="493546" x="2457450" y="1530350"/>
          <p14:tracePt t="493562" x="2419350" y="1568450"/>
          <p14:tracePt t="493578" x="2374900" y="1606550"/>
          <p14:tracePt t="493595" x="2330450" y="1638300"/>
          <p14:tracePt t="493611" x="2184400" y="1689100"/>
          <p14:tracePt t="493629" x="1911350" y="1733550"/>
          <p14:tracePt t="493645" x="1574800" y="1746250"/>
          <p14:tracePt t="493662" x="1263650" y="1752600"/>
          <p14:tracePt t="493678" x="1060450" y="1752600"/>
          <p14:tracePt t="493695" x="939800" y="1733550"/>
          <p14:tracePt t="493712" x="933450" y="1727200"/>
          <p14:tracePt t="493728" x="958850" y="1714500"/>
          <p14:tracePt t="493745" x="1009650" y="1714500"/>
          <p14:tracePt t="493762" x="1054100" y="1714500"/>
          <p14:tracePt t="493778" x="1066800" y="1733550"/>
          <p14:tracePt t="493797" x="1130300" y="1809750"/>
          <p14:tracePt t="493812" x="1193800" y="1854200"/>
          <p14:tracePt t="493829" x="1435100" y="1981200"/>
          <p14:tracePt t="493846" x="1638300" y="2038350"/>
          <p14:tracePt t="493864" x="1828800" y="2057400"/>
          <p14:tracePt t="493878" x="2070100" y="2051050"/>
          <p14:tracePt t="493895" x="2305050" y="2019300"/>
          <p14:tracePt t="493912" x="2451100" y="1981200"/>
          <p14:tracePt t="493928" x="2495550" y="1943100"/>
          <p14:tracePt t="493945" x="2508250" y="1911350"/>
          <p14:tracePt t="493962" x="2508250" y="1892300"/>
          <p14:tracePt t="494004" x="2501900" y="1892300"/>
          <p14:tracePt t="494012" x="2495550" y="1892300"/>
          <p14:tracePt t="494029" x="2413000" y="1885950"/>
          <p14:tracePt t="494047" x="2235200" y="1866900"/>
          <p14:tracePt t="494062" x="2051050" y="1847850"/>
          <p14:tracePt t="494079" x="1866900" y="1835150"/>
          <p14:tracePt t="494095" x="1771650" y="1828800"/>
          <p14:tracePt t="494112" x="1727200" y="1828800"/>
          <p14:tracePt t="494129" x="1708150" y="1847850"/>
          <p14:tracePt t="494146" x="1695450" y="1885950"/>
          <p14:tracePt t="494163" x="1676400" y="1968500"/>
          <p14:tracePt t="494179" x="1676400" y="2025650"/>
          <p14:tracePt t="494197" x="1708150" y="2108200"/>
          <p14:tracePt t="494212" x="1758950" y="2165350"/>
          <p14:tracePt t="494229" x="1835150" y="2216150"/>
          <p14:tracePt t="494246" x="1917700" y="2247900"/>
          <p14:tracePt t="494262" x="2051050" y="2273300"/>
          <p14:tracePt t="494279" x="2222500" y="2286000"/>
          <p14:tracePt t="494296" x="2343150" y="2298700"/>
          <p14:tracePt t="494313" x="2451100" y="2317750"/>
          <p14:tracePt t="494330" x="2533650" y="2343150"/>
          <p14:tracePt t="494345" x="2628900" y="2413000"/>
          <p14:tracePt t="494362" x="2705100" y="2533650"/>
          <p14:tracePt t="494379" x="2781300" y="2667000"/>
          <p14:tracePt t="494397" x="2927350" y="2889250"/>
          <p14:tracePt t="494415" x="3035300" y="3041650"/>
          <p14:tracePt t="494430" x="3206750" y="3263900"/>
          <p14:tracePt t="494446" x="3435350" y="3479800"/>
          <p14:tracePt t="494462" x="3759200" y="3708400"/>
          <p14:tracePt t="494480" x="4171950" y="3962400"/>
          <p14:tracePt t="494496" x="4527550" y="4191000"/>
          <p14:tracePt t="494513" x="4819650" y="4368800"/>
          <p14:tracePt t="494529" x="4972050" y="4457700"/>
          <p14:tracePt t="494546" x="5086350" y="4502150"/>
          <p14:tracePt t="494563" x="5200650" y="4514850"/>
          <p14:tracePt t="494579" x="5308600" y="4508500"/>
          <p14:tracePt t="494596" x="5441950" y="4470400"/>
          <p14:tracePt t="494613" x="5556250" y="4438650"/>
          <p14:tracePt t="494630" x="5638800" y="4419600"/>
          <p14:tracePt t="494646" x="5721350" y="4400550"/>
          <p14:tracePt t="494649" x="5734050" y="4400550"/>
          <p14:tracePt t="494663" x="5753100" y="4387850"/>
          <p14:tracePt t="494679" x="5759450" y="4375150"/>
          <p14:tracePt t="494696" x="5765800" y="4343400"/>
          <p14:tracePt t="494713" x="5765800" y="4279900"/>
          <p14:tracePt t="494729" x="5765800" y="4222750"/>
          <p14:tracePt t="494746" x="5778500" y="4152900"/>
          <p14:tracePt t="494763" x="5791200" y="4108450"/>
          <p14:tracePt t="494779" x="5810250" y="4076700"/>
          <p14:tracePt t="494796" x="5816600" y="4070350"/>
          <p14:tracePt t="494812" x="5822950" y="4070350"/>
          <p14:tracePt t="498815" x="5822950" y="4076700"/>
          <p14:tracePt t="498823" x="5822950" y="4095750"/>
          <p14:tracePt t="498833" x="5822950" y="4114800"/>
          <p14:tracePt t="498850" x="5829300" y="4140200"/>
          <p14:tracePt t="498866" x="5835650" y="4165600"/>
          <p14:tracePt t="498884" x="5822950" y="4210050"/>
          <p14:tracePt t="498900" x="5765800" y="4260850"/>
          <p14:tracePt t="498917" x="5683250" y="4311650"/>
          <p14:tracePt t="498934" x="5657850" y="4337050"/>
          <p14:tracePt t="498949" x="5645150" y="4349750"/>
          <p14:tracePt t="498966" x="5638800" y="4368800"/>
          <p14:tracePt t="498983" x="5632450" y="4381500"/>
          <p14:tracePt t="499000" x="5619750" y="4394200"/>
          <p14:tracePt t="499018" x="5613400" y="4400550"/>
          <p14:tracePt t="499033" x="5600700" y="4406900"/>
          <p14:tracePt t="499050" x="5588000" y="4413250"/>
          <p14:tracePt t="499066" x="5556250" y="4419600"/>
          <p14:tracePt t="499084" x="5518150" y="4419600"/>
          <p14:tracePt t="499100" x="5416550" y="4419600"/>
          <p14:tracePt t="499117" x="5302250" y="4419600"/>
          <p14:tracePt t="499133" x="5124450" y="4400550"/>
          <p14:tracePt t="499150" x="4953000" y="4375150"/>
          <p14:tracePt t="499167" x="4718050" y="4343400"/>
          <p14:tracePt t="499184" x="4616450" y="4324350"/>
          <p14:tracePt t="499200" x="4495800" y="4305300"/>
          <p14:tracePt t="499217" x="4375150" y="4286250"/>
          <p14:tracePt t="499233" x="4273550" y="4273550"/>
          <p14:tracePt t="499250" x="4165600" y="4254500"/>
          <p14:tracePt t="499266" x="4051300" y="4216400"/>
          <p14:tracePt t="499283" x="3994150" y="4191000"/>
          <p14:tracePt t="499300" x="3981450" y="4171950"/>
          <p14:tracePt t="499317" x="3981450" y="4152900"/>
          <p14:tracePt t="499339" x="3987800" y="4102100"/>
          <p14:tracePt t="499350" x="3987800" y="4089400"/>
          <p14:tracePt t="499366" x="3987800" y="4051300"/>
          <p14:tracePt t="499385" x="3981450" y="3968750"/>
          <p14:tracePt t="499400" x="3975100" y="3937000"/>
          <p14:tracePt t="499416" x="3975100" y="3810000"/>
          <p14:tracePt t="499435" x="3975100" y="3733800"/>
          <p14:tracePt t="499450" x="3975100" y="3676650"/>
          <p14:tracePt t="499467" x="3987800" y="3632200"/>
          <p14:tracePt t="499486" x="4000500" y="3619500"/>
          <p14:tracePt t="499500" x="4013200" y="3619500"/>
          <p14:tracePt t="499517" x="4013200" y="3625850"/>
          <p14:tracePt t="499533" x="4025900" y="3651250"/>
          <p14:tracePt t="499550" x="4070350" y="3702050"/>
          <p14:tracePt t="499567" x="4210050" y="3759200"/>
          <p14:tracePt t="499586" x="4400550" y="3797300"/>
          <p14:tracePt t="499600" x="4679950" y="3816350"/>
          <p14:tracePt t="500451" x="4679950" y="3822700"/>
          <p14:tracePt t="500467" x="4673600" y="3822700"/>
          <p14:tracePt t="500484" x="4648200" y="3829050"/>
          <p14:tracePt t="500501" x="4603750" y="3860800"/>
          <p14:tracePt t="500517" x="4546600" y="3911600"/>
          <p14:tracePt t="500534" x="4502150" y="3962400"/>
          <p14:tracePt t="500552" x="4476750" y="3987800"/>
          <p14:tracePt t="500567" x="4476750" y="4006850"/>
          <p14:tracePt t="500620" x="4476750" y="4013200"/>
          <p14:tracePt t="500635" x="4476750" y="4019550"/>
          <p14:tracePt t="500651" x="4476750" y="4025900"/>
          <p14:tracePt t="500667" x="4476750" y="4038600"/>
          <p14:tracePt t="500685" x="4483100" y="4044950"/>
          <p14:tracePt t="500701" x="4489450" y="4051300"/>
          <p14:tracePt t="500717" x="4502150" y="4057650"/>
          <p14:tracePt t="500735" x="4514850" y="4070350"/>
          <p14:tracePt t="500751" x="4533900" y="4089400"/>
          <p14:tracePt t="500767" x="4565650" y="4121150"/>
          <p14:tracePt t="500784" x="4622800" y="4197350"/>
          <p14:tracePt t="500801" x="4686300" y="4273550"/>
          <p14:tracePt t="500818" x="4737100" y="4349750"/>
          <p14:tracePt t="500819" x="4756150" y="4387850"/>
          <p14:tracePt t="500834" x="4762500" y="4406900"/>
          <p14:tracePt t="500837" x="4781550" y="4438650"/>
          <p14:tracePt t="500851" x="4794250" y="4476750"/>
          <p14:tracePt t="500867" x="4806950" y="4508500"/>
          <p14:tracePt t="500884" x="4819650" y="4540250"/>
          <p14:tracePt t="500901" x="4845050" y="4584700"/>
          <p14:tracePt t="500919" x="4870450" y="4635500"/>
          <p14:tracePt t="500935" x="4883150" y="4686300"/>
          <p14:tracePt t="500951" x="4889500" y="4743450"/>
          <p14:tracePt t="500968" x="4895850" y="4800600"/>
          <p14:tracePt t="500984" x="4902200" y="4857750"/>
          <p14:tracePt t="501001" x="4914900" y="4908550"/>
          <p14:tracePt t="501018" x="4933950" y="4959350"/>
          <p14:tracePt t="501035" x="4959350" y="4997450"/>
          <p14:tracePt t="501052" x="4997450" y="5060950"/>
          <p14:tracePt t="501054" x="5010150" y="5080000"/>
          <p14:tracePt t="501069" x="5029200" y="5124450"/>
          <p14:tracePt t="501071" x="5041900" y="5143500"/>
          <p14:tracePt t="501085" x="5067300" y="5200650"/>
          <p14:tracePt t="501102" x="5080000" y="5232400"/>
          <p14:tracePt t="501118" x="5092700" y="5270500"/>
          <p14:tracePt t="501134" x="5099050" y="5295900"/>
          <p14:tracePt t="501151" x="5099050" y="5321300"/>
          <p14:tracePt t="501168" x="5099050" y="5346700"/>
          <p14:tracePt t="501185" x="5092700" y="5365750"/>
          <p14:tracePt t="501201" x="5086350" y="5391150"/>
          <p14:tracePt t="501219" x="5080000" y="5410200"/>
          <p14:tracePt t="501235" x="5080000" y="5416550"/>
          <p14:tracePt t="501354" x="5086350" y="5416550"/>
          <p14:tracePt t="501368" x="5092700" y="5416550"/>
          <p14:tracePt t="501385" x="5099050" y="5410200"/>
          <p14:tracePt t="501402" x="5105400" y="5410200"/>
          <p14:tracePt t="501419" x="5111750" y="5397500"/>
          <p14:tracePt t="501435" x="5124450" y="5391150"/>
          <p14:tracePt t="501452" x="5143500" y="5378450"/>
          <p14:tracePt t="501470" x="5156200" y="5365750"/>
          <p14:tracePt t="501485" x="5162550" y="5359400"/>
          <p14:tracePt t="501502" x="5168900" y="5353050"/>
          <p14:tracePt t="501877" x="5162550" y="5353050"/>
          <p14:tracePt t="501886" x="5149850" y="5353050"/>
          <p14:tracePt t="501903" x="5137150" y="5359400"/>
          <p14:tracePt t="501919" x="5124450" y="5359400"/>
          <p14:tracePt t="501936" x="5105400" y="5359400"/>
          <p14:tracePt t="501952" x="5086350" y="5353050"/>
          <p14:tracePt t="501969" x="5067300" y="5334000"/>
          <p14:tracePt t="501972" x="5054600" y="5327650"/>
          <p14:tracePt t="501986" x="5041900" y="5308600"/>
          <p14:tracePt t="502003" x="5010150" y="5270500"/>
          <p14:tracePt t="502018" x="4991100" y="5245100"/>
          <p14:tracePt t="502037" x="4978400" y="5219700"/>
          <p14:tracePt t="502053" x="4965700" y="5200650"/>
          <p14:tracePt t="502069" x="4953000" y="5181600"/>
          <p14:tracePt t="502086" x="4946650" y="5168900"/>
          <p14:tracePt t="502102" x="4946650" y="5162550"/>
          <p14:tracePt t="502119" x="4946650" y="5156200"/>
          <p14:tracePt t="502152" x="4940300" y="5156200"/>
          <p14:tracePt t="502185" x="4940300" y="5149850"/>
          <p14:tracePt t="502202" x="4927600" y="5130800"/>
          <p14:tracePt t="502220" x="4914900" y="5105400"/>
          <p14:tracePt t="502236" x="4895850" y="5080000"/>
          <p14:tracePt t="502253" x="4870450" y="5060950"/>
          <p14:tracePt t="502270" x="4857750" y="5054600"/>
          <p14:tracePt t="502286" x="4851400" y="5048250"/>
          <p14:tracePt t="502319" x="4851400" y="5041900"/>
          <p14:tracePt t="502353" x="4845050" y="5035550"/>
          <p14:tracePt t="502369" x="4832350" y="5029200"/>
          <p14:tracePt t="502386" x="4813300" y="5016500"/>
          <p14:tracePt t="502403" x="4794250" y="5003800"/>
          <p14:tracePt t="502419" x="4749800" y="4984750"/>
          <p14:tracePt t="502436" x="4718050" y="4972050"/>
          <p14:tracePt t="502452" x="4711700" y="4965700"/>
          <p14:tracePt t="502469" x="4705350" y="4965700"/>
          <p14:tracePt t="502503" x="4692650" y="4965700"/>
          <p14:tracePt t="502553" x="4692650" y="4972050"/>
          <p14:tracePt t="502570" x="4692650" y="4984750"/>
          <p14:tracePt t="502588" x="4692650" y="5010150"/>
          <p14:tracePt t="502603" x="4699000" y="5029200"/>
          <p14:tracePt t="502619" x="4705350" y="5048250"/>
          <p14:tracePt t="502636" x="4730750" y="5073650"/>
          <p14:tracePt t="502653" x="4775200" y="5111750"/>
          <p14:tracePt t="502670" x="4813300" y="5137150"/>
          <p14:tracePt t="502688" x="4876800" y="5168900"/>
          <p14:tracePt t="502705" x="4959350" y="5187950"/>
          <p14:tracePt t="502720" x="4984750" y="5194300"/>
          <p14:tracePt t="502736" x="5010150" y="5194300"/>
          <p14:tracePt t="502753" x="5029200" y="5194300"/>
          <p14:tracePt t="502770" x="5035550" y="5194300"/>
          <p14:tracePt t="502786" x="5041900" y="5187950"/>
          <p14:tracePt t="502805" x="5054600" y="5187950"/>
          <p14:tracePt t="502819" x="5080000" y="5175250"/>
          <p14:tracePt t="502836" x="5118100" y="5156200"/>
          <p14:tracePt t="502856" x="5175250" y="5130800"/>
          <p14:tracePt t="502871" x="5226050" y="5105400"/>
          <p14:tracePt t="502874" x="5264150" y="5086350"/>
          <p14:tracePt t="502886" x="5283200" y="5080000"/>
          <p14:tracePt t="502903" x="5334000" y="5060950"/>
          <p14:tracePt t="502919" x="5410200" y="5041900"/>
          <p14:tracePt t="502935" x="5530850" y="5035550"/>
          <p14:tracePt t="502953" x="5721350" y="5035550"/>
          <p14:tracePt t="502971" x="6051550" y="5054600"/>
          <p14:tracePt t="502986" x="6311900" y="5086350"/>
          <p14:tracePt t="503003" x="6521450" y="5111750"/>
          <p14:tracePt t="503018" x="6680200" y="5124450"/>
          <p14:tracePt t="503036" x="6781800" y="5124450"/>
          <p14:tracePt t="503052" x="6826250" y="5124450"/>
          <p14:tracePt t="503068" x="6870700" y="5118100"/>
          <p14:tracePt t="503085" x="6921500" y="5099050"/>
          <p14:tracePt t="503102" x="6972300" y="5080000"/>
          <p14:tracePt t="503119" x="7042150" y="5060950"/>
          <p14:tracePt t="503136" x="7080250" y="5041900"/>
          <p14:tracePt t="503152" x="7092950" y="5029200"/>
          <p14:tracePt t="503169" x="7099300" y="5022850"/>
          <p14:tracePt t="503186" x="7099300" y="5016500"/>
          <p14:tracePt t="503202" x="7105650" y="5010150"/>
          <p14:tracePt t="503219" x="7118350" y="4997450"/>
          <p14:tracePt t="503236" x="7137400" y="4972050"/>
          <p14:tracePt t="503252" x="7150100" y="4940300"/>
          <p14:tracePt t="503269" x="7150100" y="4921250"/>
          <p14:tracePt t="503286" x="7156450" y="4908550"/>
          <p14:tracePt t="503303" x="7156450" y="4889500"/>
          <p14:tracePt t="503319" x="7156450" y="4876800"/>
          <p14:tracePt t="503335" x="7156450" y="4870450"/>
          <p14:tracePt t="503352" x="7150100" y="4864100"/>
          <p14:tracePt t="503369" x="7143750" y="4851400"/>
          <p14:tracePt t="503386" x="7137400" y="4838700"/>
          <p14:tracePt t="503403" x="7124700" y="4826000"/>
          <p14:tracePt t="503419" x="7112000" y="4819650"/>
          <p14:tracePt t="503435" x="7105650" y="4813300"/>
          <p14:tracePt t="503466" x="7073900" y="4806950"/>
          <p14:tracePt t="503476" x="7067550" y="4800600"/>
          <p14:tracePt t="503485" x="7054850" y="4800600"/>
          <p14:tracePt t="503502" x="7023100" y="4794250"/>
          <p14:tracePt t="503519" x="6997700" y="4787900"/>
          <p14:tracePt t="503536" x="6985000" y="4787900"/>
          <p14:tracePt t="503554" x="6972300" y="4787900"/>
          <p14:tracePt t="503570" x="6953250" y="4787900"/>
          <p14:tracePt t="503586" x="6934200" y="4794250"/>
          <p14:tracePt t="503603" x="6908800" y="4794250"/>
          <p14:tracePt t="503620" x="6845300" y="4794250"/>
          <p14:tracePt t="503637" x="6756400" y="4794250"/>
          <p14:tracePt t="503654" x="6699250" y="4781550"/>
          <p14:tracePt t="503670" x="6629400" y="4768850"/>
          <p14:tracePt t="503672" x="6591300" y="4762500"/>
          <p14:tracePt t="503687" x="6553200" y="4749800"/>
          <p14:tracePt t="503689" x="6508750" y="4737100"/>
          <p14:tracePt t="503703" x="6483350" y="4730750"/>
          <p14:tracePt t="503706" x="6432550" y="4718050"/>
          <p14:tracePt t="503720" x="6388100" y="4705350"/>
          <p14:tracePt t="503722" x="6369050" y="4705350"/>
          <p14:tracePt t="503737" x="6324600" y="4692650"/>
          <p14:tracePt t="503738" x="6286500" y="4686300"/>
          <p14:tracePt t="503753" x="6235700" y="4673600"/>
          <p14:tracePt t="503770" x="6172200" y="4667250"/>
          <p14:tracePt t="503787" x="6064250" y="4648200"/>
          <p14:tracePt t="503807" x="5975350" y="4629150"/>
          <p14:tracePt t="503820" x="5842000" y="4603750"/>
          <p14:tracePt t="503837" x="5746750" y="4584700"/>
          <p14:tracePt t="503859" x="5607050" y="4546600"/>
          <p14:tracePt t="503870" x="5588000" y="4546600"/>
          <p14:tracePt t="503888" x="5556250" y="4533900"/>
          <p14:tracePt t="503905" x="5537200" y="4533900"/>
          <p14:tracePt t="503921" x="5511800" y="4533900"/>
          <p14:tracePt t="503941" x="5461000" y="4540250"/>
          <p14:tracePt t="503955" x="5422900" y="4546600"/>
          <p14:tracePt t="503971" x="5327650" y="4546600"/>
          <p14:tracePt t="503987" x="5257800" y="4546600"/>
          <p14:tracePt t="504004" x="5219700" y="4546600"/>
          <p14:tracePt t="504024" x="5162550" y="4546600"/>
          <p14:tracePt t="504037" x="5124450" y="4546600"/>
          <p14:tracePt t="504054" x="5105400" y="4546600"/>
          <p14:tracePt t="504075" x="5060950" y="4552950"/>
          <p14:tracePt t="504087" x="5048250" y="4559300"/>
          <p14:tracePt t="504104" x="5035550" y="4572000"/>
          <p14:tracePt t="504120" x="5035550" y="4591050"/>
          <p14:tracePt t="504137" x="5029200" y="4629150"/>
          <p14:tracePt t="504154" x="5029200" y="4654550"/>
          <p14:tracePt t="504156" x="5029200" y="4660900"/>
          <p14:tracePt t="504170" x="5035550" y="4699000"/>
          <p14:tracePt t="504188" x="5048250" y="4718050"/>
          <p14:tracePt t="504207" x="5060950" y="4743450"/>
          <p14:tracePt t="504221" x="5086350" y="4781550"/>
          <p14:tracePt t="504238" x="5111750" y="4806950"/>
          <p14:tracePt t="504254" x="5168900" y="4864100"/>
          <p14:tracePt t="504275" x="5194300" y="4902200"/>
          <p14:tracePt t="504277" x="5194300" y="4921250"/>
          <p14:tracePt t="504287" x="5194300" y="4927600"/>
          <p14:tracePt t="504304" x="5187950" y="4927600"/>
          <p14:tracePt t="504321" x="5181600" y="4921250"/>
          <p14:tracePt t="504527" x="5175250" y="4921250"/>
          <p14:tracePt t="504540" x="5156200" y="4927600"/>
          <p14:tracePt t="504554" x="5143500" y="4933950"/>
          <p14:tracePt t="504572" x="5137150" y="4933950"/>
          <p14:tracePt t="504604" x="5130800" y="4940300"/>
          <p14:tracePt t="504621" x="5111750" y="4946650"/>
          <p14:tracePt t="504638" x="5092700" y="4959350"/>
          <p14:tracePt t="504654" x="5080000" y="4965700"/>
          <p14:tracePt t="504704" x="5080000" y="4972050"/>
          <p14:tracePt t="505536" x="5073650" y="4965700"/>
          <p14:tracePt t="505545" x="5067300" y="4965700"/>
          <p14:tracePt t="505556" x="5067300" y="4959350"/>
          <p14:tracePt t="505637" x="5060950" y="4959350"/>
          <p14:tracePt t="505644" x="5060950" y="4953000"/>
          <p14:tracePt t="505655" x="5054600" y="4953000"/>
          <p14:tracePt t="505694" x="5054600" y="4946650"/>
          <p14:tracePt t="505716" x="5048250" y="4946650"/>
          <p14:tracePt t="505724" x="5041900" y="4940300"/>
          <p14:tracePt t="505739" x="5022850" y="4921250"/>
          <p14:tracePt t="505756" x="4978400" y="4895850"/>
          <p14:tracePt t="505772" x="4921250" y="4864100"/>
          <p14:tracePt t="505788" x="4787900" y="4794250"/>
          <p14:tracePt t="505805" x="4654550" y="4737100"/>
          <p14:tracePt t="505824" x="4533900" y="4692650"/>
          <p14:tracePt t="505839" x="4464050" y="4679950"/>
          <p14:tracePt t="505855" x="4381500" y="4660900"/>
          <p14:tracePt t="505872" x="4292600" y="4629150"/>
          <p14:tracePt t="505888" x="4184650" y="4584700"/>
          <p14:tracePt t="505905" x="4044950" y="4502150"/>
          <p14:tracePt t="505922" x="3924300" y="4413250"/>
          <p14:tracePt t="505938" x="3784600" y="4311650"/>
          <p14:tracePt t="505956" x="3625850" y="4197350"/>
          <p14:tracePt t="505973" x="3295650" y="4006850"/>
          <p14:tracePt t="505989" x="3022600" y="3873500"/>
          <p14:tracePt t="506006" x="2749550" y="3746500"/>
          <p14:tracePt t="506025" x="2476500" y="3625850"/>
          <p14:tracePt t="506038" x="2139950" y="3486150"/>
          <p14:tracePt t="506055" x="1790700" y="3346450"/>
          <p14:tracePt t="506072" x="1473200" y="3225800"/>
          <p14:tracePt t="506089" x="1123950" y="3079750"/>
          <p14:tracePt t="506105" x="939800" y="2990850"/>
          <p14:tracePt t="506122" x="800100" y="2895600"/>
          <p14:tracePt t="506139" x="692150" y="2800350"/>
          <p14:tracePt t="506156" x="558800" y="2686050"/>
          <p14:tracePt t="506172" x="419100" y="2552700"/>
          <p14:tracePt t="506189" x="323850" y="2457450"/>
          <p14:tracePt t="506193" x="273050" y="2406650"/>
          <p14:tracePt t="506206" x="247650" y="2374900"/>
          <p14:tracePt t="506223" x="203200" y="2305050"/>
          <p14:tracePt t="506241" x="196850" y="2292350"/>
          <p14:tracePt t="506257" x="190500" y="2292350"/>
          <p14:tracePt t="506272" x="177800" y="2286000"/>
          <p14:tracePt t="506289" x="139700" y="2266950"/>
          <p14:tracePt t="506306" x="120650" y="2247900"/>
          <p14:tracePt t="506324" x="114300" y="2247900"/>
          <p14:tracePt t="506356" x="114300" y="2241550"/>
          <p14:tracePt t="506372" x="120650" y="2241550"/>
          <p14:tracePt t="506389" x="133350" y="2241550"/>
          <p14:tracePt t="506406" x="158750" y="2235200"/>
          <p14:tracePt t="506408" x="190500" y="2228850"/>
          <p14:tracePt t="506423" x="234950" y="2209800"/>
          <p14:tracePt t="506440" x="254000" y="2197100"/>
          <p14:tracePt t="506456" x="311150" y="2178050"/>
          <p14:tracePt t="506459" x="361950" y="2159000"/>
          <p14:tracePt t="506473" x="444500" y="2146300"/>
          <p14:tracePt t="506491" x="539750" y="2133600"/>
          <p14:tracePt t="506506" x="603250" y="2133600"/>
          <p14:tracePt t="506523" x="654050" y="2127250"/>
          <p14:tracePt t="506539" x="679450" y="2120900"/>
          <p14:tracePt t="506556" x="679450" y="2114550"/>
          <p14:tracePt t="506573" x="685800" y="2108200"/>
          <p14:tracePt t="506589" x="692150" y="2089150"/>
          <p14:tracePt t="506606" x="698500" y="2063750"/>
          <p14:tracePt t="506624" x="698500" y="2019300"/>
          <p14:tracePt t="506640" x="692150" y="2006600"/>
          <p14:tracePt t="506642" x="685800" y="1993900"/>
          <p14:tracePt t="506656" x="679450" y="1987550"/>
          <p14:tracePt t="506673" x="660400" y="1974850"/>
          <p14:tracePt t="506690" x="641350" y="1974850"/>
          <p14:tracePt t="506708" x="577850" y="1981200"/>
          <p14:tracePt t="506722" x="495300" y="2006600"/>
          <p14:tracePt t="506741" x="431800" y="2025650"/>
          <p14:tracePt t="506756" x="342900" y="2051050"/>
          <p14:tracePt t="506773" x="298450" y="2057400"/>
          <p14:tracePt t="506789" x="260350" y="2070100"/>
          <p14:tracePt t="506806" x="247650" y="2070100"/>
          <p14:tracePt t="506822" x="234950" y="2076450"/>
          <p14:tracePt t="506839" x="234950" y="2082800"/>
          <p14:tracePt t="506856" x="234950" y="2108200"/>
          <p14:tracePt t="506873" x="234950" y="2146300"/>
          <p14:tracePt t="506890" x="241300" y="2222500"/>
          <p14:tracePt t="506906" x="273050" y="2324100"/>
          <p14:tracePt t="506908" x="304800" y="2387600"/>
          <p14:tracePt t="506923" x="387350" y="2489200"/>
          <p14:tracePt t="506940" x="495300" y="2584450"/>
          <p14:tracePt t="506956" x="622300" y="2673350"/>
          <p14:tracePt t="506973" x="723900" y="2730500"/>
          <p14:tracePt t="506990" x="882650" y="2813050"/>
          <p14:tracePt t="507008" x="1066800" y="2914650"/>
          <p14:tracePt t="507023" x="1270000" y="3022600"/>
          <p14:tracePt t="507040" x="1568450" y="3162300"/>
          <p14:tracePt t="507056" x="1797050" y="3263900"/>
          <p14:tracePt t="507073" x="2032000" y="3365500"/>
          <p14:tracePt t="507090" x="2184400" y="3435350"/>
          <p14:tracePt t="507094" x="2228850" y="3454400"/>
          <p14:tracePt t="507106" x="2298700" y="3479800"/>
          <p14:tracePt t="507123" x="2470150" y="3543300"/>
          <p14:tracePt t="507140" x="2736850" y="3638550"/>
          <p14:tracePt t="507157" x="3308350" y="3829050"/>
          <p14:tracePt t="507173" x="3676650" y="3949700"/>
          <p14:tracePt t="507190" x="4032250" y="4070350"/>
          <p14:tracePt t="507206" x="4381500" y="4171950"/>
          <p14:tracePt t="507223" x="4686300" y="4267200"/>
          <p14:tracePt t="507240" x="5003800" y="4349750"/>
          <p14:tracePt t="507256" x="5327650" y="4438650"/>
          <p14:tracePt t="507273" x="5626100" y="4508500"/>
          <p14:tracePt t="507290" x="5854700" y="4559300"/>
          <p14:tracePt t="507306" x="6032500" y="4597400"/>
          <p14:tracePt t="507323" x="6076950" y="4610100"/>
          <p14:tracePt t="507407" x="6076950" y="4616450"/>
          <p14:tracePt t="507424" x="6083300" y="4622800"/>
          <p14:tracePt t="507442" x="6083300" y="4635500"/>
          <p14:tracePt t="507457" x="6083300" y="4667250"/>
          <p14:tracePt t="507473" x="6083300" y="4718050"/>
          <p14:tracePt t="507490" x="6076950" y="4781550"/>
          <p14:tracePt t="507507" x="6057900" y="4826000"/>
          <p14:tracePt t="507523" x="6026150" y="4889500"/>
          <p14:tracePt t="507540" x="5994400" y="4933950"/>
          <p14:tracePt t="507557" x="5975350" y="4965700"/>
          <p14:tracePt t="507573" x="5969000" y="4978400"/>
          <p14:tracePt t="507646" x="5962650" y="4978400"/>
          <p14:tracePt t="507654" x="5949950" y="4978400"/>
          <p14:tracePt t="507662" x="5937250" y="4978400"/>
          <p14:tracePt t="507674" x="5899150" y="4965700"/>
          <p14:tracePt t="507690" x="5835650" y="4946650"/>
          <p14:tracePt t="507707" x="5753100" y="4914900"/>
          <p14:tracePt t="507725" x="5651500" y="4851400"/>
          <p14:tracePt t="507740" x="5613400" y="4813300"/>
          <p14:tracePt t="507757" x="5581650" y="4775200"/>
          <p14:tracePt t="507773" x="5568950" y="4743450"/>
          <p14:tracePt t="507790" x="5568950" y="4730750"/>
          <p14:tracePt t="507845" x="5568950" y="4737100"/>
          <p14:tracePt t="507857" x="5568950" y="4743450"/>
          <p14:tracePt t="507876" x="5607050" y="4787900"/>
          <p14:tracePt t="507891" x="5664200" y="4838700"/>
          <p14:tracePt t="507907" x="5721350" y="4883150"/>
          <p14:tracePt t="507924" x="5772150" y="4921250"/>
          <p14:tracePt t="507942" x="5803900" y="4940300"/>
          <p14:tracePt t="507957" x="5816600" y="4946650"/>
          <p14:tracePt t="507974" x="5822950" y="4953000"/>
          <p14:tracePt t="508034" x="5816600" y="4953000"/>
          <p14:tracePt t="508041" x="5810250" y="4946650"/>
          <p14:tracePt t="508057" x="5803900" y="4933950"/>
          <p14:tracePt t="511325" x="5791200" y="4927600"/>
          <p14:tracePt t="511332" x="5772150" y="4914900"/>
          <p14:tracePt t="511344" x="5645150" y="4857750"/>
          <p14:tracePt t="511360" x="5473700" y="4781550"/>
          <p14:tracePt t="511377" x="5226050" y="4692650"/>
          <p14:tracePt t="511394" x="4908550" y="4603750"/>
          <p14:tracePt t="511410" x="4667250" y="4552950"/>
          <p14:tracePt t="511427" x="4470400" y="4514850"/>
          <p14:tracePt t="511444" x="4330700" y="4476750"/>
          <p14:tracePt t="511460" x="4229100" y="4438650"/>
          <p14:tracePt t="511477" x="4025900" y="4362450"/>
          <p14:tracePt t="511493" x="3721100" y="4267200"/>
          <p14:tracePt t="511511" x="3346450" y="4184650"/>
          <p14:tracePt t="511526" x="2940050" y="4114800"/>
          <p14:tracePt t="511530" x="2768600" y="4095750"/>
          <p14:tracePt t="511544" x="2609850" y="4076700"/>
          <p14:tracePt t="511560" x="2260600" y="4044950"/>
          <p14:tracePt t="511576" x="2203450" y="4032250"/>
          <p14:tracePt t="511594" x="2057400" y="4000500"/>
          <p14:tracePt t="511610" x="1949450" y="3956050"/>
          <p14:tracePt t="511627" x="1758950" y="3886200"/>
          <p14:tracePt t="511644" x="1524000" y="3810000"/>
          <p14:tracePt t="511660" x="1276350" y="3689350"/>
          <p14:tracePt t="511678" x="1111250" y="3568700"/>
          <p14:tracePt t="511696" x="977900" y="3441700"/>
          <p14:tracePt t="511710" x="819150" y="3314700"/>
          <p14:tracePt t="511727" x="628650" y="3194050"/>
          <p14:tracePt t="511744" x="393700" y="3028950"/>
          <p14:tracePt t="511760" x="184150" y="2863850"/>
          <p14:tracePt t="512017" x="38100" y="2203450"/>
          <p14:tracePt t="512028" x="63500" y="2209800"/>
          <p14:tracePt t="512045" x="139700" y="2216150"/>
          <p14:tracePt t="512062" x="165100" y="2222500"/>
          <p14:tracePt t="512079" x="190500" y="2222500"/>
          <p14:tracePt t="512094" x="228600" y="2235200"/>
          <p14:tracePt t="512111" x="273050" y="2260600"/>
          <p14:tracePt t="512128" x="330200" y="2292350"/>
          <p14:tracePt t="512144" x="381000" y="2317750"/>
          <p14:tracePt t="512161" x="425450" y="2343150"/>
          <p14:tracePt t="512165" x="457200" y="2355850"/>
          <p14:tracePt t="512177" x="495300" y="2374900"/>
          <p14:tracePt t="512194" x="558800" y="2406650"/>
          <p14:tracePt t="512210" x="635000" y="2438400"/>
          <p14:tracePt t="512228" x="717550" y="2463800"/>
          <p14:tracePt t="512244" x="774700" y="2482850"/>
          <p14:tracePt t="512261" x="787400" y="2482850"/>
          <p14:tracePt t="512279" x="787400" y="2470150"/>
          <p14:tracePt t="512294" x="781050" y="2432050"/>
          <p14:tracePt t="512311" x="768350" y="2374900"/>
          <p14:tracePt t="512327" x="749300" y="2317750"/>
          <p14:tracePt t="512344" x="730250" y="2273300"/>
          <p14:tracePt t="512361" x="711200" y="2222500"/>
          <p14:tracePt t="512378" x="692150" y="2178050"/>
          <p14:tracePt t="512394" x="673100" y="2139950"/>
          <p14:tracePt t="512411" x="654050" y="2101850"/>
          <p14:tracePt t="512428" x="647700" y="2089150"/>
          <p14:tracePt t="512444" x="641350" y="2076450"/>
          <p14:tracePt t="512465" x="635000" y="2070100"/>
          <p14:tracePt t="512478" x="635000" y="2057400"/>
          <p14:tracePt t="512495" x="622300" y="2057400"/>
          <p14:tracePt t="512511" x="603250" y="2051050"/>
          <p14:tracePt t="512527" x="565150" y="2051050"/>
          <p14:tracePt t="512544" x="533400" y="2051050"/>
          <p14:tracePt t="512561" x="488950" y="2051050"/>
          <p14:tracePt t="512577" x="463550" y="2051050"/>
          <p14:tracePt t="512594" x="438150" y="2057400"/>
          <p14:tracePt t="512613" x="412750" y="2057400"/>
          <p14:tracePt t="512628" x="406400" y="2057400"/>
          <p14:tracePt t="512645" x="355600" y="2095500"/>
          <p14:tracePt t="512661" x="323850" y="2120900"/>
          <p14:tracePt t="512678" x="311150" y="2146300"/>
          <p14:tracePt t="512694" x="304800" y="2178050"/>
          <p14:tracePt t="512711" x="311150" y="2216150"/>
          <p14:tracePt t="512728" x="323850" y="2241550"/>
          <p14:tracePt t="512744" x="349250" y="2266950"/>
          <p14:tracePt t="512761" x="387350" y="2298700"/>
          <p14:tracePt t="512778" x="419100" y="2317750"/>
          <p14:tracePt t="512794" x="463550" y="2336800"/>
          <p14:tracePt t="512811" x="501650" y="2349500"/>
          <p14:tracePt t="512828" x="539750" y="2355850"/>
          <p14:tracePt t="512845" x="590550" y="2355850"/>
          <p14:tracePt t="512862" x="647700" y="2349500"/>
          <p14:tracePt t="512880" x="717550" y="2324100"/>
          <p14:tracePt t="512895" x="749300" y="2305050"/>
          <p14:tracePt t="512912" x="781050" y="2286000"/>
          <p14:tracePt t="512928" x="806450" y="2260600"/>
          <p14:tracePt t="512944" x="806450" y="2228850"/>
          <p14:tracePt t="512961" x="800100" y="2197100"/>
          <p14:tracePt t="512978" x="774700" y="2152650"/>
          <p14:tracePt t="512994" x="749300" y="2108200"/>
          <p14:tracePt t="513011" x="723900" y="2070100"/>
          <p14:tracePt t="513029" x="692150" y="2032000"/>
          <p14:tracePt t="513045" x="666750" y="2000250"/>
          <p14:tracePt t="513048" x="654050" y="1993900"/>
          <p14:tracePt t="513061" x="647700" y="1987550"/>
          <p14:tracePt t="513079" x="584200" y="1968500"/>
          <p14:tracePt t="513094" x="571500" y="1968500"/>
          <p14:tracePt t="513112" x="520700" y="1962150"/>
          <p14:tracePt t="513114" x="501650" y="1962150"/>
          <p14:tracePt t="513128" x="482600" y="1962150"/>
          <p14:tracePt t="513130" x="463550" y="1962150"/>
          <p14:tracePt t="513145" x="419100" y="1962150"/>
          <p14:tracePt t="513162" x="393700" y="1962150"/>
          <p14:tracePt t="513178" x="368300" y="1962150"/>
          <p14:tracePt t="513195" x="355600" y="1962150"/>
          <p14:tracePt t="513211" x="323850" y="1987550"/>
          <p14:tracePt t="513228" x="292100" y="2051050"/>
          <p14:tracePt t="513245" x="273050" y="2114550"/>
          <p14:tracePt t="513262" x="266700" y="2171700"/>
          <p14:tracePt t="513278" x="285750" y="2254250"/>
          <p14:tracePt t="513295" x="323850" y="2324100"/>
          <p14:tracePt t="513299" x="349250" y="2362200"/>
          <p14:tracePt t="513312" x="374650" y="2387600"/>
          <p14:tracePt t="513329" x="450850" y="2476500"/>
          <p14:tracePt t="513345" x="501650" y="2552700"/>
          <p14:tracePt t="513362" x="533400" y="2597150"/>
          <p14:tracePt t="513364" x="565150" y="2641600"/>
          <p14:tracePt t="513379" x="584200" y="2660650"/>
          <p14:tracePt t="513382" x="609600" y="2692400"/>
          <p14:tracePt t="513395" x="654050" y="2736850"/>
          <p14:tracePt t="513412" x="730250" y="2787650"/>
          <p14:tracePt t="513428" x="793750" y="2819400"/>
          <p14:tracePt t="513445" x="876300" y="2857500"/>
          <p14:tracePt t="513462" x="984250" y="2901950"/>
          <p14:tracePt t="513478" x="1174750" y="2965450"/>
          <p14:tracePt t="513495" x="1333500" y="3022600"/>
          <p14:tracePt t="513512" x="1466850" y="3067050"/>
          <p14:tracePt t="513528" x="1549400" y="3086100"/>
          <p14:tracePt t="513545" x="1625600" y="3105150"/>
          <p14:tracePt t="513562" x="1714500" y="3117850"/>
          <p14:tracePt t="513579" x="1911350" y="3149600"/>
          <p14:tracePt t="513595" x="2063750" y="3181350"/>
          <p14:tracePt t="513612" x="2184400" y="3206750"/>
          <p14:tracePt t="513629" x="2286000" y="3232150"/>
          <p14:tracePt t="513645" x="2355850" y="3251200"/>
          <p14:tracePt t="513662" x="2362200" y="3251200"/>
          <p14:tracePt t="514259" x="2362200" y="3257550"/>
          <p14:tracePt t="514269" x="2362200" y="3263900"/>
          <p14:tracePt t="514280" x="2374900" y="3276600"/>
          <p14:tracePt t="514297" x="2438400" y="3314700"/>
          <p14:tracePt t="514313" x="2660650" y="3365500"/>
          <p14:tracePt t="514331" x="2838450" y="3390900"/>
          <p14:tracePt t="514346" x="3105150" y="3429000"/>
          <p14:tracePt t="514363" x="3429000" y="3473450"/>
          <p14:tracePt t="514379" x="3835400" y="3536950"/>
          <p14:tracePt t="514396" x="4191000" y="3600450"/>
          <p14:tracePt t="514412" x="4521200" y="3657600"/>
          <p14:tracePt t="514429" x="4806950" y="3708400"/>
          <p14:tracePt t="514446" x="5022850" y="3740150"/>
          <p14:tracePt t="514462" x="5162550" y="3752850"/>
          <p14:tracePt t="514479" x="5187950" y="3752850"/>
          <p14:tracePt t="514644" x="5187950" y="3759200"/>
          <p14:tracePt t="514651" x="5194300" y="3771900"/>
          <p14:tracePt t="514663" x="5207000" y="3816350"/>
          <p14:tracePt t="514680" x="5251450" y="3911600"/>
          <p14:tracePt t="514697" x="5283200" y="3987800"/>
          <p14:tracePt t="514713" x="5302250" y="4051300"/>
          <p14:tracePt t="514730" x="5314950" y="4108450"/>
          <p14:tracePt t="514746" x="5327650" y="4140200"/>
          <p14:tracePt t="514763" x="5334000" y="4165600"/>
          <p14:tracePt t="514780" x="5334000" y="4184650"/>
          <p14:tracePt t="514796" x="5340350" y="4216400"/>
          <p14:tracePt t="514813" x="5340350" y="4248150"/>
          <p14:tracePt t="514830" x="5340350" y="4279900"/>
          <p14:tracePt t="514846" x="5340350" y="4298950"/>
          <p14:tracePt t="514863" x="5334000" y="4324350"/>
          <p14:tracePt t="514880" x="5334000" y="4343400"/>
          <p14:tracePt t="514897" x="5334000" y="4375150"/>
          <p14:tracePt t="514913" x="5365750" y="4432300"/>
          <p14:tracePt t="514930" x="5410200" y="4489450"/>
          <p14:tracePt t="514946" x="5473700" y="4578350"/>
          <p14:tracePt t="514963" x="5556250" y="4679950"/>
          <p14:tracePt t="514980" x="5638800" y="4762500"/>
          <p14:tracePt t="514996" x="5734050" y="4851400"/>
          <p14:tracePt t="515013" x="5778500" y="4889500"/>
          <p14:tracePt t="515030" x="5803900" y="4908550"/>
          <p14:tracePt t="515046" x="5848350" y="4927600"/>
          <p14:tracePt t="515063" x="5880100" y="4946650"/>
          <p14:tracePt t="515080" x="5892800" y="4959350"/>
          <p14:tracePt t="515096" x="5899150" y="4972050"/>
          <p14:tracePt t="515114" x="5899150" y="4978400"/>
          <p14:tracePt t="515130" x="5899150" y="4984750"/>
          <p14:tracePt t="515190" x="5899150" y="4991100"/>
          <p14:tracePt t="515198" x="5899150" y="4997450"/>
          <p14:tracePt t="515214" x="5892800" y="5029200"/>
          <p14:tracePt t="515231" x="5880100" y="5054600"/>
          <p14:tracePt t="515246" x="5880100" y="5067300"/>
          <p14:tracePt t="515263" x="5880100" y="5073650"/>
          <p14:tracePt t="515326" x="5873750" y="5073650"/>
          <p14:tracePt t="515347" x="5873750" y="5086350"/>
          <p14:tracePt t="515363" x="5867400" y="5099050"/>
          <p14:tracePt t="515380" x="5867400" y="5111750"/>
          <p14:tracePt t="515456" x="5861050" y="5111750"/>
          <p14:tracePt t="515463" x="5854700" y="5111750"/>
          <p14:tracePt t="515480" x="5803900" y="5111750"/>
          <p14:tracePt t="515497" x="5791200" y="5111750"/>
          <p14:tracePt t="515530" x="5784850" y="5111750"/>
          <p14:tracePt t="515547" x="5778500" y="5111750"/>
          <p14:tracePt t="520757" x="5791200" y="5111750"/>
          <p14:tracePt t="520768" x="5848350" y="5118100"/>
          <p14:tracePt t="520785" x="5962650" y="5130800"/>
          <p14:tracePt t="520801" x="6096000" y="5137150"/>
          <p14:tracePt t="520819" x="6184900" y="5137150"/>
          <p14:tracePt t="520835" x="6273800" y="5137150"/>
          <p14:tracePt t="520852" x="6350000" y="5118100"/>
          <p14:tracePt t="520868" x="6413500" y="5099050"/>
          <p14:tracePt t="520871" x="6432550" y="5092700"/>
          <p14:tracePt t="520884" x="6464300" y="5067300"/>
          <p14:tracePt t="520902" x="6502400" y="5048250"/>
          <p14:tracePt t="520918" x="6559550" y="5022850"/>
          <p14:tracePt t="520935" x="6610350" y="5003800"/>
          <p14:tracePt t="520951" x="6661150" y="4984750"/>
          <p14:tracePt t="520968" x="6699250" y="4972050"/>
          <p14:tracePt t="520984" x="6711950" y="4965700"/>
          <p14:tracePt t="521018" x="6724650" y="4965700"/>
          <p14:tracePt t="521035" x="6743700" y="4959350"/>
          <p14:tracePt t="521052" x="6800850" y="4953000"/>
          <p14:tracePt t="521070" x="6851650" y="4946650"/>
          <p14:tracePt t="521084" x="6915150" y="4940300"/>
          <p14:tracePt t="521102" x="6959600" y="4933950"/>
          <p14:tracePt t="521119" x="7004050" y="4933950"/>
          <p14:tracePt t="521135" x="7105650" y="4921250"/>
          <p14:tracePt t="521152" x="7194550" y="4914900"/>
          <p14:tracePt t="521169" x="7270750" y="4914900"/>
          <p14:tracePt t="521185" x="7385050" y="4908550"/>
          <p14:tracePt t="521202" x="7499350" y="4908550"/>
          <p14:tracePt t="521218" x="7600950" y="4908550"/>
          <p14:tracePt t="521235" x="7677150" y="4902200"/>
          <p14:tracePt t="521252" x="7715250" y="4895850"/>
          <p14:tracePt t="521268" x="7772400" y="4883150"/>
          <p14:tracePt t="521285" x="7810500" y="4876800"/>
          <p14:tracePt t="521302" x="7912100" y="4870450"/>
          <p14:tracePt t="521319" x="7994650" y="4857750"/>
          <p14:tracePt t="521335" x="8070850" y="4845050"/>
          <p14:tracePt t="521337" x="8115300" y="4826000"/>
          <p14:tracePt t="521352" x="8128000" y="4813300"/>
          <p14:tracePt t="521369" x="8159750" y="4762500"/>
          <p14:tracePt t="521385" x="8172450" y="4730750"/>
          <p14:tracePt t="521403" x="8178800" y="4686300"/>
          <p14:tracePt t="521418" x="8178800" y="4635500"/>
          <p14:tracePt t="521435" x="8178800" y="4578350"/>
          <p14:tracePt t="521452" x="8178800" y="4552950"/>
          <p14:tracePt t="521469" x="8178800" y="4540250"/>
          <p14:tracePt t="521486" x="8178800" y="4533900"/>
          <p14:tracePt t="521502" x="8178800" y="4527550"/>
          <p14:tracePt t="521518" x="8172450" y="4527550"/>
          <p14:tracePt t="521536" x="8140700" y="4521200"/>
          <p14:tracePt t="521552" x="8121650" y="4521200"/>
          <p14:tracePt t="521569" x="8058150" y="4552950"/>
          <p14:tracePt t="521585" x="8039100" y="4565650"/>
          <p14:tracePt t="521604" x="7956550" y="4635500"/>
          <p14:tracePt t="521620" x="7918450" y="4692650"/>
          <p14:tracePt t="521636" x="7886700" y="4756150"/>
          <p14:tracePt t="521652" x="7867650" y="4845050"/>
          <p14:tracePt t="521668" x="7867650" y="4991100"/>
          <p14:tracePt t="521685" x="7893050" y="5105400"/>
          <p14:tracePt t="521702" x="7969250" y="5270500"/>
          <p14:tracePt t="521718" x="8039100" y="5378450"/>
          <p14:tracePt t="521736" x="8096250" y="5467350"/>
          <p14:tracePt t="521752" x="8147050" y="5543550"/>
          <p14:tracePt t="521769" x="8185150" y="5600700"/>
          <p14:tracePt t="521786" x="8229600" y="5651500"/>
          <p14:tracePt t="521802" x="8286750" y="5695950"/>
          <p14:tracePt t="521804" x="8318500" y="5715000"/>
          <p14:tracePt t="521819" x="8369300" y="5734050"/>
          <p14:tracePt t="521837" x="8394700" y="5740400"/>
          <p14:tracePt t="521852" x="8401050" y="5740400"/>
          <p14:tracePt t="521869" x="8407400" y="5740400"/>
          <p14:tracePt t="521885" x="8413750" y="5740400"/>
          <p14:tracePt t="521904" x="8432800" y="5740400"/>
          <p14:tracePt t="521919" x="8483600" y="5740400"/>
          <p14:tracePt t="521937" x="8559800" y="5727700"/>
          <p14:tracePt t="521952" x="8629650" y="5715000"/>
          <p14:tracePt t="521969" x="8693150" y="5695950"/>
          <p14:tracePt t="521985" x="8731250" y="5670550"/>
          <p14:tracePt t="522002" x="8743950" y="5645150"/>
          <p14:tracePt t="522020" x="8756650" y="5594350"/>
          <p14:tracePt t="522036" x="8769350" y="5568950"/>
          <p14:tracePt t="522053" x="8788400" y="5499100"/>
          <p14:tracePt t="522069" x="8801100" y="5448300"/>
          <p14:tracePt t="522086" x="8807450" y="5397500"/>
          <p14:tracePt t="522104" x="8813800" y="5353050"/>
          <p14:tracePt t="522119" x="8813800" y="5302250"/>
          <p14:tracePt t="522136" x="8782050" y="5245100"/>
          <p14:tracePt t="522154" x="8756650" y="5213350"/>
          <p14:tracePt t="522169" x="8712200" y="5162550"/>
          <p14:tracePt t="522186" x="8661400" y="5111750"/>
          <p14:tracePt t="522202" x="8604250" y="5054600"/>
          <p14:tracePt t="522219" x="8540750" y="4997450"/>
          <p14:tracePt t="522236" x="8496300" y="4965700"/>
          <p14:tracePt t="522252" x="8432800" y="4921250"/>
          <p14:tracePt t="522270" x="8369300" y="4883150"/>
          <p14:tracePt t="522288" x="8293100" y="4845050"/>
          <p14:tracePt t="522303" x="8261350" y="4838700"/>
          <p14:tracePt t="522319" x="8229600" y="4832350"/>
          <p14:tracePt t="522336" x="8204200" y="4826000"/>
          <p14:tracePt t="522337" x="8185150" y="4826000"/>
          <p14:tracePt t="522353" x="8121650" y="4826000"/>
          <p14:tracePt t="522369" x="8039100" y="4838700"/>
          <p14:tracePt t="522386" x="7950200" y="4851400"/>
          <p14:tracePt t="522405" x="7867650" y="4864100"/>
          <p14:tracePt t="522407" x="7848600" y="4864100"/>
          <p14:tracePt t="522419" x="7810500" y="4876800"/>
          <p14:tracePt t="522435" x="7778750" y="4895850"/>
          <p14:tracePt t="522453" x="7766050" y="4908550"/>
          <p14:tracePt t="522471" x="7753350" y="4933950"/>
          <p14:tracePt t="522473" x="7753350" y="4946650"/>
          <p14:tracePt t="522486" x="7753350" y="4965700"/>
          <p14:tracePt t="522503" x="7766050" y="5035550"/>
          <p14:tracePt t="522519" x="7804150" y="5118100"/>
          <p14:tracePt t="522537" x="7874000" y="5219700"/>
          <p14:tracePt t="522553" x="7988300" y="5359400"/>
          <p14:tracePt t="522569" x="8083550" y="5461000"/>
          <p14:tracePt t="522585" x="8159750" y="5524500"/>
          <p14:tracePt t="522603" x="8229600" y="5575300"/>
          <p14:tracePt t="522622" x="8305800" y="5619750"/>
          <p14:tracePt t="522636" x="8401050" y="5657850"/>
          <p14:tracePt t="522653" x="8483600" y="5683250"/>
          <p14:tracePt t="522670" x="8566150" y="5702300"/>
          <p14:tracePt t="522686" x="8591550" y="5708650"/>
          <p14:tracePt t="522797" x="8591550" y="5702300"/>
          <p14:tracePt t="522804" x="8597900" y="5695950"/>
          <p14:tracePt t="522821" x="8597900" y="5645150"/>
          <p14:tracePt t="522838" x="8604250" y="5600700"/>
          <p14:tracePt t="522853" x="8610600" y="5518150"/>
          <p14:tracePt t="522869" x="8616950" y="5448300"/>
          <p14:tracePt t="522886" x="8616950" y="5365750"/>
          <p14:tracePt t="522904" x="8610600" y="5276850"/>
          <p14:tracePt t="522920" x="8585200" y="5194300"/>
          <p14:tracePt t="522924" x="8566150" y="5149850"/>
          <p14:tracePt t="522936" x="8534400" y="5111750"/>
          <p14:tracePt t="522953" x="8483600" y="5048250"/>
          <p14:tracePt t="522970" x="8407400" y="4959350"/>
          <p14:tracePt t="522973" x="8362950" y="4921250"/>
          <p14:tracePt t="522986" x="8343900" y="4902200"/>
          <p14:tracePt t="523003" x="8286750" y="4845050"/>
          <p14:tracePt t="523020" x="8223250" y="4794250"/>
          <p14:tracePt t="523022" x="8210550" y="4781550"/>
          <p14:tracePt t="523037" x="8172450" y="4756150"/>
          <p14:tracePt t="523053" x="8140700" y="4737100"/>
          <p14:tracePt t="523070" x="8108950" y="4718050"/>
          <p14:tracePt t="523086" x="8058150" y="4692650"/>
          <p14:tracePt t="523103" x="8001000" y="4667250"/>
          <p14:tracePt t="523119" x="7962900" y="4660900"/>
          <p14:tracePt t="523136" x="7950200" y="4654550"/>
          <p14:tracePt t="523280" x="7943850" y="4673600"/>
          <p14:tracePt t="523288" x="7931150" y="4686300"/>
          <p14:tracePt t="523304" x="7874000" y="4794250"/>
          <p14:tracePt t="523323" x="7829550" y="4927600"/>
          <p14:tracePt t="523354" x="7810500" y="5105400"/>
          <p14:tracePt t="523370" x="7810500" y="5124450"/>
          <p14:tracePt t="523387" x="7810500" y="5130800"/>
          <p14:tracePt t="523420" x="7816850" y="5137150"/>
          <p14:tracePt t="523437" x="7848600" y="5149850"/>
          <p14:tracePt t="523454" x="7886700" y="5175250"/>
          <p14:tracePt t="523471" x="7912100" y="5213350"/>
          <p14:tracePt t="523487" x="7931150" y="5245100"/>
          <p14:tracePt t="523503" x="7937500" y="5257800"/>
          <p14:tracePt t="523521" x="7937500" y="5283200"/>
          <p14:tracePt t="523537" x="7943850" y="5295900"/>
          <p14:tracePt t="523553" x="7943850" y="5302250"/>
          <p14:tracePt t="523705" x="7943850" y="5308600"/>
          <p14:tracePt t="523720" x="7950200" y="5314950"/>
          <p14:tracePt t="523728" x="7950200" y="5321300"/>
          <p14:tracePt t="523737" x="7956550" y="5327650"/>
          <p14:tracePt t="523754" x="7962900" y="5334000"/>
          <p14:tracePt t="523771" x="7962900" y="5340350"/>
          <p14:tracePt t="523788" x="7969250" y="5340350"/>
          <p14:tracePt t="523930" x="7969250" y="5346700"/>
          <p14:tracePt t="523952" x="7969250" y="5365750"/>
          <p14:tracePt t="523971" x="7956550" y="5391150"/>
          <p14:tracePt t="523987" x="7937500" y="5410200"/>
          <p14:tracePt t="524003" x="7931150" y="5410200"/>
          <p14:tracePt t="524233" x="7937500" y="5403850"/>
          <p14:tracePt t="524242" x="7943850" y="5397500"/>
          <p14:tracePt t="524245" x="7956550" y="5391150"/>
          <p14:tracePt t="524255" x="7981950" y="5384800"/>
          <p14:tracePt t="524271" x="8026400" y="5378450"/>
          <p14:tracePt t="524289" x="8064500" y="5365750"/>
          <p14:tracePt t="524304" x="8083550" y="5359400"/>
          <p14:tracePt t="524368" x="8083550" y="5365750"/>
          <p14:tracePt t="524376" x="8077200" y="5365750"/>
          <p14:tracePt t="524387" x="8070850" y="5372100"/>
          <p14:tracePt t="524405" x="8058150" y="5384800"/>
          <p14:tracePt t="524421" x="8051800" y="5391150"/>
          <p14:tracePt t="524546" x="8045450" y="5391150"/>
          <p14:tracePt t="524556" x="8039100" y="5378450"/>
          <p14:tracePt t="524571" x="8001000" y="5314950"/>
          <p14:tracePt t="524589" x="7931150" y="5226050"/>
          <p14:tracePt t="524606" x="7848600" y="5130800"/>
          <p14:tracePt t="524622" x="7797800" y="5060950"/>
          <p14:tracePt t="524625" x="7772400" y="5016500"/>
          <p14:tracePt t="524638" x="7759700" y="4991100"/>
          <p14:tracePt t="524654" x="7727950" y="4940300"/>
          <p14:tracePt t="524671" x="7702550" y="4908550"/>
          <p14:tracePt t="524730" x="7702550" y="4914900"/>
          <p14:tracePt t="524739" x="7702550" y="4921250"/>
          <p14:tracePt t="524754" x="7696200" y="4940300"/>
          <p14:tracePt t="524771" x="7696200" y="4959350"/>
          <p14:tracePt t="524788" x="7696200" y="4965700"/>
          <p14:tracePt t="524804" x="7696200" y="4972050"/>
          <p14:tracePt t="524848" x="7696200" y="4978400"/>
          <p14:tracePt t="524854" x="7689850" y="4978400"/>
          <p14:tracePt t="524871" x="7689850" y="4997450"/>
          <p14:tracePt t="524888" x="7683500" y="5003800"/>
          <p14:tracePt t="524904" x="7683500" y="5010150"/>
          <p14:tracePt t="524921" x="7683500" y="5016500"/>
          <p14:tracePt t="525647" x="7683500" y="5010150"/>
          <p14:tracePt t="525655" x="7683500" y="5003800"/>
          <p14:tracePt t="525673" x="7683500" y="4965700"/>
          <p14:tracePt t="525689" x="7683500" y="4933950"/>
          <p14:tracePt t="525706" x="7689850" y="4908550"/>
          <p14:tracePt t="525709" x="7689850" y="4895850"/>
          <p14:tracePt t="525722" x="7689850" y="4864100"/>
          <p14:tracePt t="525738" x="7689850" y="4857750"/>
          <p14:tracePt t="525756" x="7696200" y="4838700"/>
          <p14:tracePt t="525772" x="7715250" y="4819650"/>
          <p14:tracePt t="525789" x="7721600" y="4813300"/>
          <p14:tracePt t="525806" x="7734300" y="4806950"/>
          <p14:tracePt t="525822" x="7759700" y="4794250"/>
          <p14:tracePt t="525838" x="7778750" y="4781550"/>
          <p14:tracePt t="525855" x="7797800" y="4768850"/>
          <p14:tracePt t="525872" x="7810500" y="4762500"/>
          <p14:tracePt t="525888" x="7823200" y="4756150"/>
          <p14:tracePt t="525906" x="7835900" y="4749800"/>
          <p14:tracePt t="525922" x="7854950" y="4749800"/>
          <p14:tracePt t="525938" x="7874000" y="4743450"/>
          <p14:tracePt t="525956" x="7880350" y="4743450"/>
          <p14:tracePt t="526013" x="7886700" y="4730750"/>
          <p14:tracePt t="526022" x="7886700" y="4705350"/>
          <p14:tracePt t="526039" x="7893050" y="4673600"/>
          <p14:tracePt t="526056" x="7899400" y="4635500"/>
          <p14:tracePt t="526074" x="7899400" y="4610100"/>
          <p14:tracePt t="526089" x="7899400" y="4591050"/>
          <p14:tracePt t="526105" x="7899400" y="4584700"/>
          <p14:tracePt t="526139" x="7893050" y="4584700"/>
          <p14:tracePt t="526155" x="7861300" y="4591050"/>
          <p14:tracePt t="526174" x="7823200" y="4603750"/>
          <p14:tracePt t="526189" x="7772400" y="4629150"/>
          <p14:tracePt t="526206" x="7721600" y="4673600"/>
          <p14:tracePt t="526222" x="7683500" y="4724400"/>
          <p14:tracePt t="526239" x="7664450" y="4775200"/>
          <p14:tracePt t="526256" x="7658100" y="4819650"/>
          <p14:tracePt t="526261" x="7664450" y="4832350"/>
          <p14:tracePt t="526272" x="7677150" y="4851400"/>
          <p14:tracePt t="526291" x="7734300" y="4889500"/>
          <p14:tracePt t="526308" x="7778750" y="4914900"/>
          <p14:tracePt t="526310" x="7816850" y="4927600"/>
          <p14:tracePt t="526323" x="7835900" y="4927600"/>
          <p14:tracePt t="526339" x="7880350" y="4933950"/>
          <p14:tracePt t="526343" x="7905750" y="4933950"/>
          <p14:tracePt t="526356" x="7931150" y="4933950"/>
          <p14:tracePt t="526373" x="7962900" y="4914900"/>
          <p14:tracePt t="526389" x="7994650" y="4870450"/>
          <p14:tracePt t="526406" x="8001000" y="4813300"/>
          <p14:tracePt t="526422" x="8001000" y="4743450"/>
          <p14:tracePt t="526439" x="7994650" y="4686300"/>
          <p14:tracePt t="526456" x="7988300" y="4667250"/>
          <p14:tracePt t="526473" x="7975600" y="4660900"/>
          <p14:tracePt t="526489" x="7943850" y="4654550"/>
          <p14:tracePt t="526506" x="7874000" y="4660900"/>
          <p14:tracePt t="526523" x="7804150" y="4686300"/>
          <p14:tracePt t="526528" x="7766050" y="4705350"/>
          <p14:tracePt t="526543" x="7708900" y="4743450"/>
          <p14:tracePt t="526557" x="7689850" y="4762500"/>
          <p14:tracePt t="526574" x="7677150" y="4813300"/>
          <p14:tracePt t="526591" x="7727950" y="4933950"/>
          <p14:tracePt t="526606" x="7766050" y="4972050"/>
          <p14:tracePt t="526623" x="7899400" y="5099050"/>
          <p14:tracePt t="526640" x="7956550" y="5143500"/>
          <p14:tracePt t="526658" x="8007350" y="5168900"/>
          <p14:tracePt t="526673" x="8039100" y="5181600"/>
          <p14:tracePt t="526689" x="8089900" y="5181600"/>
          <p14:tracePt t="526706" x="8191500" y="5187950"/>
          <p14:tracePt t="526723" x="8280400" y="5194300"/>
          <p14:tracePt t="526739" x="8305800" y="5200650"/>
          <p14:tracePt t="526756" x="8324850" y="5200650"/>
          <p14:tracePt t="526773" x="8331200" y="5200650"/>
          <p14:tracePt t="526789" x="8337550" y="5200650"/>
          <p14:tracePt t="526806" x="8343900" y="5200650"/>
          <p14:tracePt t="526823" x="8362950" y="5200650"/>
          <p14:tracePt t="526840" x="8375650" y="5200650"/>
          <p14:tracePt t="526857" x="8382000" y="5200650"/>
          <p14:tracePt t="526974" x="8388350" y="5207000"/>
          <p14:tracePt t="526982" x="8394700" y="5219700"/>
          <p14:tracePt t="526992" x="8401050" y="5232400"/>
          <p14:tracePt t="527007" x="8401050" y="5245100"/>
          <p14:tracePt t="527023" x="8407400" y="5257800"/>
          <p14:tracePt t="527040" x="8407400" y="5264150"/>
          <p14:tracePt t="527074" x="8432800" y="5270500"/>
          <p14:tracePt t="527090" x="8553450" y="5289550"/>
          <p14:tracePt t="527107" x="8712200" y="5327650"/>
          <p14:tracePt t="527124" x="8775700" y="5346700"/>
          <p14:tracePt t="527140" x="8782050" y="5346700"/>
          <p14:tracePt t="527157" x="8782050" y="5353050"/>
          <p14:tracePt t="527200" x="8782050" y="5359400"/>
          <p14:tracePt t="527223" x="8782050" y="5372100"/>
          <p14:tracePt t="527240" x="8782050" y="5378450"/>
          <p14:tracePt t="527273" x="8782050" y="5384800"/>
          <p14:tracePt t="527290" x="8788400" y="5384800"/>
          <p14:tracePt t="527307" x="8801100" y="5384800"/>
          <p14:tracePt t="527324" x="8807450" y="5391150"/>
          <p14:tracePt t="527340" x="8832850" y="5410200"/>
          <p14:tracePt t="527359" x="8858250" y="5422900"/>
          <p14:tracePt t="527374" x="8877300" y="5429250"/>
          <p14:tracePt t="527390" x="8883650" y="5435600"/>
          <p14:tracePt t="527423" x="8890000" y="5441950"/>
          <p14:tracePt t="527457" x="8902700" y="5441950"/>
          <p14:tracePt t="527473" x="8909050" y="5448300"/>
          <p14:tracePt t="527490" x="8915400" y="5448300"/>
          <p14:tracePt t="527927" x="8909050" y="5448300"/>
          <p14:tracePt t="527943" x="8902700" y="5448300"/>
          <p14:tracePt t="527959" x="8896350" y="5441950"/>
          <p14:tracePt t="527975" x="8883650" y="5435600"/>
          <p14:tracePt t="527991" x="8877300" y="5435600"/>
          <p14:tracePt t="528058" x="8877300" y="5429250"/>
          <p14:tracePt t="528066" x="8870950" y="5429250"/>
          <p14:tracePt t="528107" x="8864600" y="5429250"/>
          <p14:tracePt t="528157" x="8858250" y="5429250"/>
          <p14:tracePt t="528174" x="8851900" y="5429250"/>
          <p14:tracePt t="528191" x="8845550" y="5429250"/>
          <p14:tracePt t="528325" x="8839200" y="5429250"/>
          <p14:tracePt t="528511" x="8832850" y="5429250"/>
          <p14:tracePt t="528535" x="8826500" y="5429250"/>
          <p14:tracePt t="528559" x="8813800" y="5416550"/>
          <p14:tracePt t="528575" x="8794750" y="5403850"/>
          <p14:tracePt t="528591" x="8763000" y="5384800"/>
          <p14:tracePt t="528608" x="8743950" y="5372100"/>
          <p14:tracePt t="528624" x="8724900" y="5359400"/>
          <p14:tracePt t="528642" x="8712200" y="5346700"/>
          <p14:tracePt t="528658" x="8699500" y="5340350"/>
          <p14:tracePt t="528674" x="8680450" y="5327650"/>
          <p14:tracePt t="528691" x="8661400" y="5314950"/>
          <p14:tracePt t="528708" x="8636000" y="5295900"/>
          <p14:tracePt t="528725" x="8610600" y="5283200"/>
          <p14:tracePt t="528743" x="8597900" y="5270500"/>
          <p14:tracePt t="528758" x="8591550" y="5264150"/>
          <p14:tracePt t="528775" x="8566150" y="5245100"/>
          <p14:tracePt t="528792" x="8547100" y="5232400"/>
          <p14:tracePt t="528808" x="8534400" y="5219700"/>
          <p14:tracePt t="528825" x="8515350" y="5200650"/>
          <p14:tracePt t="528841" x="8502650" y="5187950"/>
          <p14:tracePt t="528858" x="8483600" y="5168900"/>
          <p14:tracePt t="528875" x="8445500" y="5124450"/>
          <p14:tracePt t="528892" x="8407400" y="5092700"/>
          <p14:tracePt t="528908" x="8382000" y="5067300"/>
          <p14:tracePt t="528925" x="8362950" y="5048250"/>
          <p14:tracePt t="528941" x="8343900" y="5022850"/>
          <p14:tracePt t="528958" x="8331200" y="5010150"/>
          <p14:tracePt t="528975" x="8318500" y="5003800"/>
          <p14:tracePt t="528992" x="8312150" y="4997450"/>
          <p14:tracePt t="529008" x="8305800" y="4991100"/>
          <p14:tracePt t="529025" x="8299450" y="4991100"/>
          <p14:tracePt t="529041" x="8293100" y="4984750"/>
          <p14:tracePt t="529058" x="8280400" y="4984750"/>
          <p14:tracePt t="529074" x="8280400" y="4978400"/>
          <p14:tracePt t="529092" x="8274050" y="4978400"/>
          <p14:tracePt t="529125" x="8261350" y="4978400"/>
          <p14:tracePt t="529144" x="8235950" y="4978400"/>
          <p14:tracePt t="529158" x="8191500" y="4991100"/>
          <p14:tracePt t="529175" x="8140700" y="4991100"/>
          <p14:tracePt t="529191" x="8083550" y="4991100"/>
          <p14:tracePt t="529209" x="8039100" y="4984750"/>
          <p14:tracePt t="529225" x="8007350" y="4978400"/>
          <p14:tracePt t="529242" x="7956550" y="4972050"/>
          <p14:tracePt t="529258" x="7912100" y="4959350"/>
          <p14:tracePt t="529275" x="7899400" y="4959350"/>
          <p14:tracePt t="529292" x="7880350" y="4959350"/>
          <p14:tracePt t="529295" x="7867650" y="4959350"/>
          <p14:tracePt t="529308" x="7861300" y="4959350"/>
          <p14:tracePt t="529326" x="7829550" y="4959350"/>
          <p14:tracePt t="529342" x="7785100" y="4965700"/>
          <p14:tracePt t="529359" x="7734300" y="4972050"/>
          <p14:tracePt t="529436" x="7727950" y="4972050"/>
          <p14:tracePt t="530378" x="7734300" y="4972050"/>
          <p14:tracePt t="530386" x="7747000" y="4972050"/>
          <p14:tracePt t="530395" x="7766050" y="4972050"/>
          <p14:tracePt t="530410" x="7804150" y="4959350"/>
          <p14:tracePt t="530426" x="7848600" y="4940300"/>
          <p14:tracePt t="530442" x="7893050" y="4927600"/>
          <p14:tracePt t="530460" x="7931150" y="4908550"/>
          <p14:tracePt t="530478" x="7956550" y="4895850"/>
          <p14:tracePt t="530493" x="7975600" y="4889500"/>
          <p14:tracePt t="530509" x="7988300" y="4883150"/>
          <p14:tracePt t="530542" x="7994650" y="4876800"/>
          <p14:tracePt t="530576" x="7994650" y="4870450"/>
          <p14:tracePt t="530722" x="8001000" y="4870450"/>
          <p14:tracePt t="530738" x="8007350" y="4870450"/>
          <p14:tracePt t="530761" x="8032750" y="4870450"/>
          <p14:tracePt t="530777" x="8039100" y="4870450"/>
          <p14:tracePt t="530793" x="8102600" y="4876800"/>
          <p14:tracePt t="530810" x="8172450" y="4895850"/>
          <p14:tracePt t="530826" x="8235950" y="4908550"/>
          <p14:tracePt t="530843" x="8286750" y="4921250"/>
          <p14:tracePt t="530860" x="8362950" y="4933950"/>
          <p14:tracePt t="530876" x="8489950" y="4959350"/>
          <p14:tracePt t="530893" x="8585200" y="4978400"/>
          <p14:tracePt t="530910" x="8712200" y="5010150"/>
          <p14:tracePt t="530929" x="8788400" y="5029200"/>
          <p14:tracePt t="530943" x="8839200" y="5041900"/>
          <p14:tracePt t="531028" x="8845550" y="5041900"/>
          <p14:tracePt t="531036" x="8851900" y="5041900"/>
          <p14:tracePt t="531047" x="8858250" y="5041900"/>
          <p14:tracePt t="531060" x="8896350" y="5029200"/>
          <p14:tracePt t="531076" x="8928100" y="5022850"/>
          <p14:tracePt t="531093" x="8959850" y="5016500"/>
          <p14:tracePt t="531110" x="8985250" y="5016500"/>
          <p14:tracePt t="531126" x="9004300" y="5016500"/>
          <p14:tracePt t="531143" x="9010650" y="5016500"/>
          <p14:tracePt t="534100" x="9017000" y="5010150"/>
          <p14:tracePt t="534110" x="9017000" y="4997450"/>
          <p14:tracePt t="534118" x="9023350" y="4991100"/>
          <p14:tracePt t="534122" x="9029700" y="4984750"/>
          <p14:tracePt t="534129" x="9029700" y="4978400"/>
          <p14:tracePt t="534145" x="9036050" y="4965700"/>
          <p14:tracePt t="534163" x="9042400" y="4953000"/>
          <p14:tracePt t="538354" x="9048750" y="4953000"/>
          <p14:tracePt t="538367" x="9067800" y="4953000"/>
          <p14:tracePt t="538383" x="9163050" y="4946650"/>
          <p14:tracePt t="538399" x="9258300" y="4940300"/>
          <p14:tracePt t="538403" x="9290050" y="4933950"/>
          <p14:tracePt t="538416" x="9321800" y="4933950"/>
          <p14:tracePt t="538433" x="9378950" y="4921250"/>
          <p14:tracePt t="538450" x="9404350" y="4908550"/>
          <p14:tracePt t="538466" x="9436100" y="4902200"/>
          <p14:tracePt t="538483" x="9480550" y="4883150"/>
          <p14:tracePt t="538499" x="9537700" y="4870450"/>
          <p14:tracePt t="538516" x="9607550" y="4864100"/>
          <p14:tracePt t="538534" x="9658350" y="4851400"/>
          <p14:tracePt t="538549" x="9696450" y="4845050"/>
          <p14:tracePt t="538566" x="9715500" y="4838700"/>
          <p14:tracePt t="538583" x="9721850" y="4838700"/>
          <p14:tracePt t="538633" x="9734550" y="4832350"/>
          <p14:tracePt t="538650" x="9753600" y="4832350"/>
          <p14:tracePt t="538666" x="9772650" y="4832350"/>
          <p14:tracePt t="538683" x="9785350" y="4832350"/>
          <p14:tracePt t="538699" x="9791700" y="4832350"/>
          <p14:tracePt t="538716" x="9804400" y="4832350"/>
          <p14:tracePt t="538733" x="9829800" y="4838700"/>
          <p14:tracePt t="538750" x="9861550" y="4838700"/>
          <p14:tracePt t="538767" x="9893300" y="4845050"/>
          <p14:tracePt t="538769" x="9899650" y="4845050"/>
          <p14:tracePt t="538783" x="9931400" y="4845050"/>
          <p14:tracePt t="538801" x="9950450" y="4851400"/>
          <p14:tracePt t="538817" x="9969500" y="4851400"/>
          <p14:tracePt t="538833" x="9982200" y="4851400"/>
          <p14:tracePt t="538849" x="9994900" y="4851400"/>
          <p14:tracePt t="538868" x="10001250" y="4851400"/>
          <p14:tracePt t="538883" x="10007600" y="4851400"/>
          <p14:tracePt t="538899" x="10020300" y="4845050"/>
          <p14:tracePt t="538916" x="10033000" y="4838700"/>
          <p14:tracePt t="538935" x="10045700" y="4826000"/>
          <p14:tracePt t="538949" x="10052050" y="4826000"/>
          <p14:tracePt t="538966" x="10058400" y="4813300"/>
          <p14:tracePt t="538983" x="10064750" y="4800600"/>
          <p14:tracePt t="539000" x="10071100" y="4787900"/>
          <p14:tracePt t="539017" x="10071100" y="4781550"/>
          <p14:tracePt t="539088" x="10071100" y="4787900"/>
          <p14:tracePt t="539100" x="10071100" y="4794250"/>
          <p14:tracePt t="539116" x="10071100" y="4806950"/>
          <p14:tracePt t="539567" x="10071100" y="4813300"/>
          <p14:tracePt t="539576" x="10083800" y="4819650"/>
          <p14:tracePt t="539584" x="10096500" y="4838700"/>
          <p14:tracePt t="539600" x="10121900" y="4857750"/>
          <p14:tracePt t="539617" x="10140950" y="4870450"/>
          <p14:tracePt t="539633" x="10166350" y="4883150"/>
          <p14:tracePt t="539650" x="10191750" y="4895850"/>
          <p14:tracePt t="539654" x="10204450" y="4902200"/>
          <p14:tracePt t="539667" x="10223500" y="4902200"/>
          <p14:tracePt t="539684" x="10242550" y="4908550"/>
          <p14:tracePt t="539701" x="10261600" y="4908550"/>
          <p14:tracePt t="539703" x="10267950" y="4908550"/>
          <p14:tracePt t="539717" x="10274300" y="4908550"/>
          <p14:tracePt t="539735" x="10287000" y="4908550"/>
          <p14:tracePt t="539750" x="10299700" y="4908550"/>
          <p14:tracePt t="539848" x="10293350" y="4914900"/>
          <p14:tracePt t="539856" x="10280650" y="4921250"/>
          <p14:tracePt t="539867" x="10255250" y="4933950"/>
          <p14:tracePt t="539884" x="10217150" y="4946650"/>
          <p14:tracePt t="539901" x="10160000" y="4972050"/>
          <p14:tracePt t="539917" x="10115550" y="4984750"/>
          <p14:tracePt t="539934" x="10064750" y="4997450"/>
          <p14:tracePt t="539951" x="9906000" y="5029200"/>
          <p14:tracePt t="539967" x="9734550" y="5054600"/>
          <p14:tracePt t="539984" x="9474200" y="5086350"/>
          <p14:tracePt t="540002" x="9232900" y="5099050"/>
          <p14:tracePt t="540018" x="9036050" y="5111750"/>
          <p14:tracePt t="540034" x="8870950" y="5130800"/>
          <p14:tracePt t="540051" x="8763000" y="5149850"/>
          <p14:tracePt t="540069" x="8743950" y="5156200"/>
          <p14:tracePt t="540119" x="8750300" y="5156200"/>
          <p14:tracePt t="540127" x="8756650" y="5156200"/>
          <p14:tracePt t="540152" x="8845550" y="5156200"/>
          <p14:tracePt t="540167" x="8921750" y="5156200"/>
          <p14:tracePt t="540184" x="9036050" y="5156200"/>
          <p14:tracePt t="540201" x="9169400" y="5162550"/>
          <p14:tracePt t="540218" x="9271000" y="5162550"/>
          <p14:tracePt t="540234" x="9309100" y="5162550"/>
          <p14:tracePt t="540251" x="9328150" y="5162550"/>
          <p14:tracePt t="540267" x="9340850" y="5162550"/>
          <p14:tracePt t="540285" x="9353550" y="5162550"/>
          <p14:tracePt t="540303" x="9398000" y="5162550"/>
          <p14:tracePt t="540318" x="9423400" y="5156200"/>
          <p14:tracePt t="540320" x="9448800" y="5143500"/>
          <p14:tracePt t="540334" x="9467850" y="5143500"/>
          <p14:tracePt t="540351" x="9525000" y="5124450"/>
          <p14:tracePt t="540368" x="9544050" y="5111750"/>
          <p14:tracePt t="540384" x="9556750" y="5111750"/>
          <p14:tracePt t="540418" x="9569450" y="5105400"/>
          <p14:tracePt t="540434" x="9575800" y="5099050"/>
          <p14:tracePt t="540451" x="9594850" y="5080000"/>
          <p14:tracePt t="540468" x="9601200" y="5060950"/>
          <p14:tracePt t="540484" x="9607550" y="5054600"/>
          <p14:tracePt t="540487" x="9607550" y="5048250"/>
          <p14:tracePt t="540517" x="9607550" y="5041900"/>
          <p14:tracePt t="540535" x="9601200" y="5035550"/>
          <p14:tracePt t="540551" x="9594850" y="5029200"/>
          <p14:tracePt t="540568" x="9588500" y="5016500"/>
          <p14:tracePt t="540584" x="9582150" y="5003800"/>
          <p14:tracePt t="540601" x="9575800" y="4978400"/>
          <p14:tracePt t="540618" x="9563100" y="4953000"/>
          <p14:tracePt t="540634" x="9556750" y="4921250"/>
          <p14:tracePt t="540651" x="9550400" y="4921250"/>
          <p14:tracePt t="540685" x="9537700" y="4921250"/>
          <p14:tracePt t="540701" x="9525000" y="4921250"/>
          <p14:tracePt t="540718" x="9505950" y="4921250"/>
          <p14:tracePt t="540736" x="9493250" y="4933950"/>
          <p14:tracePt t="540752" x="9480550" y="4953000"/>
          <p14:tracePt t="540768" x="9467850" y="4972050"/>
          <p14:tracePt t="540787" x="9455150" y="5003800"/>
          <p14:tracePt t="540804" x="9455150" y="5022850"/>
          <p14:tracePt t="540818" x="9455150" y="5041900"/>
          <p14:tracePt t="540834" x="9474200" y="5060950"/>
          <p14:tracePt t="540852" x="9512300" y="5067300"/>
          <p14:tracePt t="540868" x="9550400" y="5073650"/>
          <p14:tracePt t="540884" x="9588500" y="5073650"/>
          <p14:tracePt t="540901" x="9626600" y="5067300"/>
          <p14:tracePt t="540918" x="9652000" y="5060950"/>
          <p14:tracePt t="540937" x="9677400" y="5048250"/>
          <p14:tracePt t="540939" x="9683750" y="5048250"/>
          <p14:tracePt t="540951" x="9690100" y="5041900"/>
          <p14:tracePt t="540968" x="9702800" y="5035550"/>
          <p14:tracePt t="540984" x="9702800" y="5029200"/>
          <p14:tracePt t="541018" x="9696450" y="5016500"/>
          <p14:tracePt t="541035" x="9677400" y="5010150"/>
          <p14:tracePt t="541051" x="9645650" y="5003800"/>
          <p14:tracePt t="541069" x="9626600" y="4997450"/>
          <p14:tracePt t="541072" x="9607550" y="4997450"/>
          <p14:tracePt t="541085" x="9601200" y="4997450"/>
          <p14:tracePt t="541102" x="9575800" y="4997450"/>
          <p14:tracePt t="541105" x="9569450" y="4997450"/>
          <p14:tracePt t="541119" x="9550400" y="4997450"/>
          <p14:tracePt t="541137" x="9525000" y="5010150"/>
          <p14:tracePt t="541152" x="9518650" y="5022850"/>
          <p14:tracePt t="541169" x="9486900" y="5086350"/>
          <p14:tracePt t="541187" x="9480550" y="5124450"/>
          <p14:tracePt t="541204" x="9480550" y="5175250"/>
          <p14:tracePt t="541218" x="9499600" y="5200650"/>
          <p14:tracePt t="541235" x="9537700" y="5213350"/>
          <p14:tracePt t="541252" x="9588500" y="5213350"/>
          <p14:tracePt t="541268" x="9632950" y="5187950"/>
          <p14:tracePt t="541285" x="9664700" y="5137150"/>
          <p14:tracePt t="541302" x="9683750" y="5086350"/>
          <p14:tracePt t="541318" x="9696450" y="5054600"/>
          <p14:tracePt t="541335" x="9702800" y="5035550"/>
          <p14:tracePt t="541351" x="9702800" y="5016500"/>
          <p14:tracePt t="541368" x="9677400" y="5003800"/>
          <p14:tracePt t="541385" x="9652000" y="4997450"/>
          <p14:tracePt t="541402" x="9639300" y="4991100"/>
          <p14:tracePt t="541404" x="9626600" y="4991100"/>
          <p14:tracePt t="541419" x="9607550" y="4991100"/>
          <p14:tracePt t="541422" x="9588500" y="4991100"/>
          <p14:tracePt t="541435" x="9569450" y="4991100"/>
          <p14:tracePt t="541453" x="9518650" y="5003800"/>
          <p14:tracePt t="541469" x="9480550" y="5035550"/>
          <p14:tracePt t="541485" x="9467850" y="5060950"/>
          <p14:tracePt t="541501" x="9461500" y="5099050"/>
          <p14:tracePt t="541518" x="9467850" y="5130800"/>
          <p14:tracePt t="541535" x="9486900" y="5149850"/>
          <p14:tracePt t="541552" x="9505950" y="5162550"/>
          <p14:tracePt t="541568" x="9531350" y="5175250"/>
          <p14:tracePt t="541585" x="9569450" y="5175250"/>
          <p14:tracePt t="541602" x="9613900" y="5162550"/>
          <p14:tracePt t="541618" x="9639300" y="5137150"/>
          <p14:tracePt t="541635" x="9658350" y="5080000"/>
          <p14:tracePt t="541652" x="9658350" y="5054600"/>
          <p14:tracePt t="541686" x="9645650" y="5054600"/>
          <p14:tracePt t="541702" x="9626600" y="5054600"/>
          <p14:tracePt t="541720" x="9601200" y="5054600"/>
          <p14:tracePt t="541735" x="9569450" y="5060950"/>
          <p14:tracePt t="541752" x="9550400" y="5067300"/>
          <p14:tracePt t="541768" x="9531350" y="5073650"/>
          <p14:tracePt t="541785" x="9525000" y="5073650"/>
          <p14:tracePt t="541819" x="9518650" y="5067300"/>
          <p14:tracePt t="541836" x="9518650" y="5041900"/>
          <p14:tracePt t="541852" x="9518650" y="5010150"/>
          <p14:tracePt t="541869" x="9569450" y="4965700"/>
          <p14:tracePt t="541885" x="9632950" y="4927600"/>
          <p14:tracePt t="541902" x="9702800" y="4883150"/>
          <p14:tracePt t="541919" x="9798050" y="4845050"/>
          <p14:tracePt t="541937" x="9969500" y="4806950"/>
          <p14:tracePt t="541953" x="10020300" y="4800600"/>
          <p14:tracePt t="541969" x="10058400" y="4794250"/>
          <p14:tracePt t="541986" x="10064750" y="4787900"/>
          <p14:tracePt t="541988" x="10064750" y="4781550"/>
          <p14:tracePt t="542004" x="10058400" y="4781550"/>
          <p14:tracePt t="542019" x="10052050" y="4781550"/>
          <p14:tracePt t="542035" x="10045700" y="4781550"/>
          <p14:tracePt t="542102" x="10058400" y="4787900"/>
          <p14:tracePt t="542119" x="10083800" y="4800600"/>
          <p14:tracePt t="542136" x="10128250" y="4819650"/>
          <p14:tracePt t="542153" x="10172700" y="4838700"/>
          <p14:tracePt t="542169" x="10236200" y="4851400"/>
          <p14:tracePt t="542186" x="10331450" y="4864100"/>
          <p14:tracePt t="542189" x="10356850" y="4864100"/>
          <p14:tracePt t="542202" x="10407650" y="4864100"/>
          <p14:tracePt t="542203" x="10426700" y="4864100"/>
          <p14:tracePt t="542219" x="10471150" y="4851400"/>
          <p14:tracePt t="542236" x="10483850" y="4851400"/>
          <p14:tracePt t="542252" x="10496550" y="4845050"/>
          <p14:tracePt t="542269" x="10502900" y="4838700"/>
          <p14:tracePt t="542286" x="10509250" y="4838700"/>
          <p14:tracePt t="542319" x="10521950" y="4832350"/>
          <p14:tracePt t="542339" x="10534650" y="4826000"/>
          <p14:tracePt t="542353" x="10541000" y="4819650"/>
          <p14:tracePt t="542369" x="10547350" y="4800600"/>
          <p14:tracePt t="542386" x="10553700" y="4775200"/>
          <p14:tracePt t="542403" x="10553700" y="4762500"/>
          <p14:tracePt t="542419" x="10553700" y="4756150"/>
          <p14:tracePt t="542421" x="10547350" y="4756150"/>
          <p14:tracePt t="542436" x="10547350" y="4749800"/>
          <p14:tracePt t="542453" x="10528300" y="4743450"/>
          <p14:tracePt t="542470" x="10502900" y="4737100"/>
          <p14:tracePt t="542486" x="10483850" y="4737100"/>
          <p14:tracePt t="542503" x="10426700" y="4724400"/>
          <p14:tracePt t="542520" x="10382250" y="4724400"/>
          <p14:tracePt t="542536" x="10350500" y="4718050"/>
          <p14:tracePt t="542553" x="10318750" y="4718050"/>
          <p14:tracePt t="542569" x="10299700" y="4718050"/>
          <p14:tracePt t="542586" x="10274300" y="4718050"/>
          <p14:tracePt t="542603" x="10255250" y="4718050"/>
          <p14:tracePt t="542619" x="10223500" y="4730750"/>
          <p14:tracePt t="542636" x="10204450" y="4737100"/>
          <p14:tracePt t="542653" x="10185400" y="4749800"/>
          <p14:tracePt t="542670" x="10160000" y="4762500"/>
          <p14:tracePt t="542686" x="10115550" y="4787900"/>
          <p14:tracePt t="542688" x="10109200" y="4800600"/>
          <p14:tracePt t="542703" x="10090150" y="4826000"/>
          <p14:tracePt t="542720" x="10071100" y="4851400"/>
          <p14:tracePt t="542736" x="10064750" y="4895850"/>
          <p14:tracePt t="542753" x="10064750" y="4933950"/>
          <p14:tracePt t="542770" x="10071100" y="4959350"/>
          <p14:tracePt t="542786" x="10083800" y="4978400"/>
          <p14:tracePt t="542803" x="10096500" y="4991100"/>
          <p14:tracePt t="542819" x="10115550" y="4997450"/>
          <p14:tracePt t="542836" x="10140950" y="5003800"/>
          <p14:tracePt t="542853" x="10191750" y="5003800"/>
          <p14:tracePt t="542872" x="10242550" y="4997450"/>
          <p14:tracePt t="542874" x="10274300" y="4991100"/>
          <p14:tracePt t="542886" x="10287000" y="4991100"/>
          <p14:tracePt t="542903" x="10325100" y="4978400"/>
          <p14:tracePt t="542920" x="10344150" y="4972050"/>
          <p14:tracePt t="542937" x="10369550" y="4959350"/>
          <p14:tracePt t="542953" x="10382250" y="4946650"/>
          <p14:tracePt t="542970" x="10394950" y="4933950"/>
          <p14:tracePt t="542988" x="10407650" y="4908550"/>
          <p14:tracePt t="543003" x="10414000" y="4895850"/>
          <p14:tracePt t="543021" x="10414000" y="4889500"/>
          <p14:tracePt t="543147" x="10414000" y="4883150"/>
          <p14:tracePt t="543154" x="10401300" y="4876800"/>
          <p14:tracePt t="543170" x="10394950" y="4870450"/>
          <p14:tracePt t="543276" x="10382250" y="4870450"/>
          <p14:tracePt t="543287" x="10356850" y="4870450"/>
          <p14:tracePt t="543304" x="10318750" y="4876800"/>
          <p14:tracePt t="548481" x="10337800" y="4883150"/>
          <p14:tracePt t="548492" x="10369550" y="4895850"/>
          <p14:tracePt t="548508" x="10407650" y="4908550"/>
          <p14:tracePt t="548525" x="10414000" y="4914900"/>
          <p14:tracePt t="548541" x="10420350" y="4921250"/>
          <p14:tracePt t="548559" x="10433050" y="4921250"/>
          <p14:tracePt t="548574" x="10464800" y="4921250"/>
          <p14:tracePt t="548575" x="10490200" y="4908550"/>
          <p14:tracePt t="548592" x="10534650" y="4870450"/>
          <p14:tracePt t="548608" x="10566400" y="4826000"/>
          <p14:tracePt t="548624" x="10566400" y="4756150"/>
          <p14:tracePt t="548641" x="10541000" y="4711700"/>
          <p14:tracePt t="548658" x="10528300" y="4692650"/>
          <p14:tracePt t="548722" x="10509250" y="4692650"/>
          <p14:tracePt t="548730" x="10490200" y="4692650"/>
          <p14:tracePt t="548741" x="10452100" y="4692650"/>
          <p14:tracePt t="548760" x="10331450" y="4692650"/>
          <p14:tracePt t="548775" x="10204450" y="4699000"/>
          <p14:tracePt t="548791" x="10064750" y="4711700"/>
          <p14:tracePt t="548809" x="9969500" y="4711700"/>
          <p14:tracePt t="548825" x="9906000" y="4705350"/>
          <p14:tracePt t="548841" x="9906000" y="4711700"/>
          <p14:tracePt t="548859" x="9963150" y="4768850"/>
          <p14:tracePt t="548874" x="10058400" y="4845050"/>
          <p14:tracePt t="548891" x="10147300" y="4908550"/>
          <p14:tracePt t="548908" x="10229850" y="4946650"/>
          <p14:tracePt t="548925" x="10267950" y="4959350"/>
          <p14:tracePt t="548941" x="10287000" y="4959350"/>
          <p14:tracePt t="548958" x="10299700" y="4953000"/>
          <p14:tracePt t="548975" x="10325100" y="4914900"/>
          <p14:tracePt t="548991" x="10344150" y="4876800"/>
          <p14:tracePt t="549010" x="10356850" y="4864100"/>
          <p14:tracePt t="549058" x="10363200" y="4864100"/>
          <p14:tracePt t="549075" x="10388600" y="4864100"/>
          <p14:tracePt t="549094" x="10452100" y="4864100"/>
          <p14:tracePt t="549108" x="10553700" y="4864100"/>
          <p14:tracePt t="549125" x="10687050" y="4838700"/>
          <p14:tracePt t="549142" x="10877550" y="4813300"/>
          <p14:tracePt t="549158" x="11042650" y="4813300"/>
          <p14:tracePt t="549175" x="11118850" y="4819650"/>
          <p14:tracePt t="549209" x="11118850" y="4826000"/>
          <p14:tracePt t="549225" x="11125200" y="4832350"/>
          <p14:tracePt t="549242" x="11137900" y="4832350"/>
          <p14:tracePt t="549258" x="11169650" y="4832350"/>
          <p14:tracePt t="549276" x="11201400" y="4832350"/>
          <p14:tracePt t="549354" x="11207750" y="4832350"/>
          <p14:tracePt t="549362" x="11220450" y="4832350"/>
          <p14:tracePt t="549375" x="11252200" y="4832350"/>
          <p14:tracePt t="549392" x="11366500" y="4832350"/>
          <p14:tracePt t="549409" x="11518900" y="4838700"/>
          <p14:tracePt t="549410" x="11595100" y="4845050"/>
          <p14:tracePt t="549425" x="11734800" y="4864100"/>
          <p14:tracePt t="549442" x="11817350" y="4876800"/>
          <p14:tracePt t="549492" x="11811000" y="4883150"/>
          <p14:tracePt t="549509" x="11811000" y="4908550"/>
          <p14:tracePt t="549525" x="11823700" y="4921250"/>
          <p14:tracePt t="549542" x="11830050" y="4933950"/>
          <p14:tracePt t="549559" x="11836400" y="4933950"/>
          <p14:tracePt t="549628" x="11836400" y="4940300"/>
          <p14:tracePt t="549678" x="11842750" y="4940300"/>
          <p14:tracePt t="549692" x="11855450" y="4927600"/>
          <p14:tracePt t="549709" x="11874500" y="4908550"/>
          <p14:tracePt t="549726" x="11874500" y="4889500"/>
          <p14:tracePt t="549744" x="11880850" y="4870450"/>
          <p14:tracePt t="549759" x="11880850" y="4857750"/>
          <p14:tracePt t="549775" x="11880850" y="4851400"/>
          <p14:tracePt t="549792" x="11874500" y="4851400"/>
          <p14:tracePt t="549809" x="11861800" y="4851400"/>
          <p14:tracePt t="549826" x="11849100" y="4857750"/>
          <p14:tracePt t="549842" x="11823700" y="4857750"/>
          <p14:tracePt t="549859" x="11791950" y="4864100"/>
          <p14:tracePt t="549861" x="11779250" y="4870450"/>
          <p14:tracePt t="549876" x="11747500" y="4876800"/>
          <p14:tracePt t="549879" x="11734800" y="4876800"/>
          <p14:tracePt t="549893" x="11715750" y="4883150"/>
          <p14:tracePt t="549909" x="11614150" y="4927600"/>
          <p14:tracePt t="549926" x="11544300" y="4953000"/>
          <p14:tracePt t="549942" x="11417300" y="4997450"/>
          <p14:tracePt t="549959" x="11303000" y="5035550"/>
          <p14:tracePt t="549975" x="11176000" y="5067300"/>
          <p14:tracePt t="549992" x="10934700" y="5124450"/>
          <p14:tracePt t="550009" x="10579100" y="5149850"/>
          <p14:tracePt t="550025" x="10096500" y="5156200"/>
          <p14:tracePt t="550042" x="9575800" y="5181600"/>
          <p14:tracePt t="550059" x="9099550" y="5226050"/>
          <p14:tracePt t="550076" x="8623300" y="5289550"/>
          <p14:tracePt t="550092" x="8350250" y="5321300"/>
          <p14:tracePt t="550109" x="8140700" y="5334000"/>
          <p14:tracePt t="550126" x="8001000" y="5334000"/>
          <p14:tracePt t="550143" x="7658100" y="5327650"/>
          <p14:tracePt t="550159" x="7226300" y="5365750"/>
          <p14:tracePt t="550176" x="6781800" y="5422900"/>
          <p14:tracePt t="550192" x="6311900" y="5505450"/>
          <p14:tracePt t="550211" x="5994400" y="5562600"/>
          <p14:tracePt t="550226" x="5829300" y="5581650"/>
          <p14:tracePt t="550243" x="5810250" y="5581650"/>
          <p14:tracePt t="550259" x="5803900" y="5581650"/>
          <p14:tracePt t="550276" x="5772150" y="5594350"/>
          <p14:tracePt t="550294" x="5721350" y="5600700"/>
          <p14:tracePt t="550309" x="5664200" y="5607050"/>
          <p14:tracePt t="550326" x="5613400" y="5607050"/>
          <p14:tracePt t="550344" x="5575300" y="5607050"/>
          <p14:tracePt t="550360" x="5530850" y="5607050"/>
          <p14:tracePt t="550376" x="5461000" y="5607050"/>
          <p14:tracePt t="550393" x="5372100" y="5607050"/>
          <p14:tracePt t="550410" x="5232400" y="5607050"/>
          <p14:tracePt t="550414" x="5156200" y="5607050"/>
          <p14:tracePt t="550426" x="5086350" y="5600700"/>
          <p14:tracePt t="550443" x="4953000" y="5600700"/>
          <p14:tracePt t="550459" x="4895850" y="5594350"/>
          <p14:tracePt t="550478" x="4832350" y="5588000"/>
          <p14:tracePt t="550493" x="4781550" y="5568950"/>
          <p14:tracePt t="550511" x="4737100" y="5549900"/>
          <p14:tracePt t="550526" x="4718050" y="5537200"/>
          <p14:tracePt t="550544" x="4718050" y="5511800"/>
          <p14:tracePt t="550559" x="4718050" y="5486400"/>
          <p14:tracePt t="550576" x="4749800" y="5435600"/>
          <p14:tracePt t="550592" x="4826000" y="5372100"/>
          <p14:tracePt t="550610" x="4933950" y="5302250"/>
          <p14:tracePt t="550626" x="5010150" y="5264150"/>
          <p14:tracePt t="550643" x="5073650" y="5238750"/>
          <p14:tracePt t="550660" x="5092700" y="5238750"/>
          <p14:tracePt t="550663" x="5099050" y="5238750"/>
          <p14:tracePt t="550694" x="5118100" y="5238750"/>
          <p14:tracePt t="550710" x="5137150" y="5245100"/>
          <p14:tracePt t="550726" x="5156200" y="5251450"/>
          <p14:tracePt t="550743" x="5194300" y="5264150"/>
          <p14:tracePt t="550760" x="5226050" y="5276850"/>
          <p14:tracePt t="550776" x="5257800" y="5276850"/>
          <p14:tracePt t="550792" x="5276850" y="5283200"/>
          <p14:tracePt t="550809" x="5295900" y="5283200"/>
          <p14:tracePt t="550826" x="5308600" y="5283200"/>
          <p14:tracePt t="550843" x="5327650" y="5283200"/>
          <p14:tracePt t="550859" x="5334000" y="5283200"/>
          <p14:tracePt t="550878" x="5340350" y="5283200"/>
          <p14:tracePt t="551063" x="5340350" y="5276850"/>
          <p14:tracePt t="551070" x="5346700" y="5276850"/>
          <p14:tracePt t="551080" x="5353050" y="5270500"/>
          <p14:tracePt t="551093" x="5372100" y="5257800"/>
          <p14:tracePt t="551110" x="5384800" y="5245100"/>
          <p14:tracePt t="551126" x="5397500" y="5238750"/>
          <p14:tracePt t="551143" x="5403850" y="5238750"/>
          <p14:tracePt t="551312" x="5397500" y="5245100"/>
          <p14:tracePt t="551400" x="5391150" y="5245100"/>
          <p14:tracePt t="551413" x="5391150" y="5251450"/>
          <p14:tracePt t="551430" x="5384800" y="5251450"/>
          <p14:tracePt t="551464" x="5384800" y="5257800"/>
          <p14:tracePt t="551469" x="5378450" y="5257800"/>
          <p14:tracePt t="551498" x="5372100" y="5257800"/>
          <p14:tracePt t="551559" x="5365750" y="5257800"/>
          <p14:tracePt t="551631" x="5359400" y="5257800"/>
          <p14:tracePt t="551685" x="5353050" y="5257800"/>
          <p14:tracePt t="551720" x="5353050" y="5264150"/>
          <p14:tracePt t="551832" x="5346700" y="5264150"/>
          <p14:tracePt t="552252" x="5340350" y="5264150"/>
          <p14:tracePt t="552262" x="5334000" y="5264150"/>
          <p14:tracePt t="552277" x="5308600" y="5251450"/>
          <p14:tracePt t="552294" x="5289550" y="5238750"/>
          <p14:tracePt t="552311" x="5276850" y="5238750"/>
          <p14:tracePt t="553028" x="5289550" y="5245100"/>
          <p14:tracePt t="553034" x="5295900" y="5245100"/>
          <p14:tracePt t="553045" x="5321300" y="5257800"/>
          <p14:tracePt t="553063" x="5410200" y="5270500"/>
          <p14:tracePt t="553078" x="5441950" y="5276850"/>
          <p14:tracePt t="553095" x="5518150" y="5283200"/>
          <p14:tracePt t="553113" x="5594350" y="5289550"/>
          <p14:tracePt t="553129" x="5676900" y="5295900"/>
          <p14:tracePt t="553145" x="5753100" y="5302250"/>
          <p14:tracePt t="553163" x="5829300" y="5314950"/>
          <p14:tracePt t="553178" x="5892800" y="5334000"/>
          <p14:tracePt t="553196" x="5930900" y="5353050"/>
          <p14:tracePt t="553212" x="5949950" y="5365750"/>
          <p14:tracePt t="553229" x="5969000" y="5378450"/>
          <p14:tracePt t="553245" x="5975350" y="5391150"/>
          <p14:tracePt t="553261" x="5981700" y="5391150"/>
          <p14:tracePt t="553295" x="5994400" y="5391150"/>
          <p14:tracePt t="553312" x="6007100" y="5391150"/>
          <p14:tracePt t="553315" x="6026150" y="5391150"/>
          <p14:tracePt t="553329" x="6045200" y="5384800"/>
          <p14:tracePt t="553345" x="6108700" y="5346700"/>
          <p14:tracePt t="553362" x="6134100" y="5321300"/>
          <p14:tracePt t="553378" x="6146800" y="5295900"/>
          <p14:tracePt t="553395" x="6146800" y="5270500"/>
          <p14:tracePt t="553412" x="6153150" y="5245100"/>
          <p14:tracePt t="553428" x="6184900" y="5181600"/>
          <p14:tracePt t="553445" x="6254750" y="5124450"/>
          <p14:tracePt t="553462" x="6318250" y="5080000"/>
          <p14:tracePt t="553481" x="6337300" y="5067300"/>
          <p14:tracePt t="553483" x="6337300" y="5060950"/>
          <p14:tracePt t="553494" x="6324600" y="5060950"/>
          <p14:tracePt t="553511" x="6299200" y="5060950"/>
          <p14:tracePt t="553531" x="6267450" y="5073650"/>
          <p14:tracePt t="553599" x="6273800" y="5073650"/>
          <p14:tracePt t="553604" x="6286500" y="5073650"/>
          <p14:tracePt t="553628" x="6400800" y="5080000"/>
          <p14:tracePt t="553645" x="6470650" y="5086350"/>
          <p14:tracePt t="553662" x="6534150" y="5105400"/>
          <p14:tracePt t="553678" x="6572250" y="5118100"/>
          <p14:tracePt t="553696" x="6604000" y="5137150"/>
          <p14:tracePt t="553712" x="6623050" y="5149850"/>
          <p14:tracePt t="553729" x="6648450" y="5156200"/>
          <p14:tracePt t="553745" x="6673850" y="5162550"/>
          <p14:tracePt t="553762" x="6705600" y="5168900"/>
          <p14:tracePt t="553779" x="6737350" y="5175250"/>
          <p14:tracePt t="553795" x="6775450" y="5175250"/>
          <p14:tracePt t="553799" x="6788150" y="5175250"/>
          <p14:tracePt t="553937" x="6794500" y="5175250"/>
          <p14:tracePt t="553946" x="6800850" y="5175250"/>
          <p14:tracePt t="553963" x="6851650" y="5168900"/>
          <p14:tracePt t="553979" x="6889750" y="5168900"/>
          <p14:tracePt t="553996" x="6927850" y="5162550"/>
          <p14:tracePt t="554012" x="6965950" y="5156200"/>
          <p14:tracePt t="554029" x="7023100" y="5156200"/>
          <p14:tracePt t="554033" x="7054850" y="5156200"/>
          <p14:tracePt t="554046" x="7080250" y="5156200"/>
          <p14:tracePt t="554063" x="7200900" y="5162550"/>
          <p14:tracePt t="554079" x="7251700" y="5162550"/>
          <p14:tracePt t="554096" x="7302500" y="5162550"/>
          <p14:tracePt t="554113" x="7327900" y="5168900"/>
          <p14:tracePt t="554129" x="7340600" y="5168900"/>
          <p14:tracePt t="554147" x="7346950" y="5168900"/>
          <p14:tracePt t="554287" x="7353300" y="5168900"/>
          <p14:tracePt t="554302" x="7359650" y="5162550"/>
          <p14:tracePt t="554313" x="7366000" y="5162550"/>
          <p14:tracePt t="554332" x="7366000" y="5156200"/>
          <p14:tracePt t="554346" x="7372350" y="5156200"/>
          <p14:tracePt t="554364" x="7372350" y="5149850"/>
          <p14:tracePt t="554380" x="7385050" y="5137150"/>
          <p14:tracePt t="554397" x="7391400" y="5124450"/>
          <p14:tracePt t="554415" x="7397750" y="5111750"/>
          <p14:tracePt t="554429" x="7397750" y="5099050"/>
          <p14:tracePt t="554446" x="7404100" y="5086350"/>
          <p14:tracePt t="554463" x="7423150" y="5073650"/>
          <p14:tracePt t="554480" x="7461250" y="5041900"/>
          <p14:tracePt t="554496" x="7524750" y="5016500"/>
          <p14:tracePt t="554513" x="7632700" y="4991100"/>
          <p14:tracePt t="554531" x="7740650" y="4965700"/>
          <p14:tracePt t="554547" x="7893050" y="4946650"/>
          <p14:tracePt t="554563" x="8001000" y="4946650"/>
          <p14:tracePt t="554579" x="8077200" y="4953000"/>
          <p14:tracePt t="554598" x="8128000" y="4953000"/>
          <p14:tracePt t="554600" x="8147050" y="4953000"/>
          <p14:tracePt t="554613" x="8166100" y="4953000"/>
          <p14:tracePt t="554629" x="8191500" y="4953000"/>
          <p14:tracePt t="554646" x="8210550" y="4959350"/>
          <p14:tracePt t="554647" x="8216900" y="4959350"/>
          <p14:tracePt t="554663" x="8242300" y="4978400"/>
          <p14:tracePt t="554680" x="8261350" y="4984750"/>
          <p14:tracePt t="554698" x="8274050" y="4997450"/>
          <p14:tracePt t="554713" x="8280400" y="5003800"/>
          <p14:tracePt t="554729" x="8286750" y="5010150"/>
          <p14:tracePt t="554746" x="8293100" y="5010150"/>
          <p14:tracePt t="554763" x="8324850" y="5010150"/>
          <p14:tracePt t="554780" x="8362950" y="4997450"/>
          <p14:tracePt t="554797" x="8394700" y="4991100"/>
          <p14:tracePt t="554813" x="8401050" y="4984750"/>
          <p14:tracePt t="554846" x="8401050" y="4978400"/>
          <p14:tracePt t="554863" x="8401050" y="4965700"/>
          <p14:tracePt t="554880" x="8375650" y="4946650"/>
          <p14:tracePt t="554897" x="8350250" y="4927600"/>
          <p14:tracePt t="554913" x="8299450" y="4914900"/>
          <p14:tracePt t="554931" x="8248650" y="4908550"/>
          <p14:tracePt t="554949" x="8166100" y="4908550"/>
          <p14:tracePt t="554963" x="8077200" y="4908550"/>
          <p14:tracePt t="554979" x="7981950" y="4908550"/>
          <p14:tracePt t="554996" x="7918450" y="4908550"/>
          <p14:tracePt t="555013" x="7861300" y="4908550"/>
          <p14:tracePt t="555030" x="7835900" y="4908550"/>
          <p14:tracePt t="555046" x="7816850" y="4908550"/>
          <p14:tracePt t="555063" x="7791450" y="4921250"/>
          <p14:tracePt t="555081" x="7772400" y="4933950"/>
          <p14:tracePt t="555096" x="7759700" y="4959350"/>
          <p14:tracePt t="555113" x="7753350" y="4991100"/>
          <p14:tracePt t="555132" x="7766050" y="5041900"/>
          <p14:tracePt t="555147" x="7810500" y="5073650"/>
          <p14:tracePt t="555164" x="7950200" y="5118100"/>
          <p14:tracePt t="555182" x="8128000" y="5137150"/>
          <p14:tracePt t="555197" x="8356600" y="5156200"/>
          <p14:tracePt t="555213" x="8528050" y="5156200"/>
          <p14:tracePt t="555230" x="8655050" y="5156200"/>
          <p14:tracePt t="555249" x="8737600" y="5143500"/>
          <p14:tracePt t="555252" x="8756650" y="5137150"/>
          <p14:tracePt t="555263" x="8763000" y="5137150"/>
          <p14:tracePt t="555280" x="8769350" y="5137150"/>
          <p14:tracePt t="555297" x="8769350" y="5130800"/>
          <p14:tracePt t="555561" x="8763000" y="5130800"/>
          <p14:tracePt t="555569" x="8750300" y="5130800"/>
          <p14:tracePt t="555580" x="8737600" y="5137150"/>
          <p14:tracePt t="555597" x="8718550" y="5149850"/>
          <p14:tracePt t="556217" x="8712200" y="5149850"/>
          <p14:tracePt t="556225" x="8705850" y="5143500"/>
          <p14:tracePt t="556233" x="8693150" y="5137150"/>
          <p14:tracePt t="556249" x="8667750" y="5124450"/>
          <p14:tracePt t="556264" x="8648700" y="5118100"/>
          <p14:tracePt t="556280" x="8629650" y="5118100"/>
          <p14:tracePt t="556297" x="8610600" y="5118100"/>
          <p14:tracePt t="556315" x="8559800" y="5118100"/>
          <p14:tracePt t="556334" x="8470900" y="5118100"/>
          <p14:tracePt t="556348" x="8369300" y="5130800"/>
          <p14:tracePt t="556364" x="8267700" y="5143500"/>
          <p14:tracePt t="556381" x="8178800" y="5149850"/>
          <p14:tracePt t="556399" x="8108950" y="5156200"/>
          <p14:tracePt t="556414" x="8064500" y="5156200"/>
          <p14:tracePt t="556431" x="8032750" y="5156200"/>
          <p14:tracePt t="558917" x="8026400" y="5156200"/>
          <p14:tracePt t="558926" x="8013700" y="5156200"/>
          <p14:tracePt t="558934" x="7981950" y="5149850"/>
          <p14:tracePt t="558950" x="7937500" y="5156200"/>
          <p14:tracePt t="558967" x="7931150" y="5156200"/>
          <p14:tracePt t="558983" x="7943850" y="5156200"/>
          <p14:tracePt t="559000" x="8077200" y="5162550"/>
          <p14:tracePt t="559017" x="8274050" y="5181600"/>
          <p14:tracePt t="559033" x="8470900" y="5187950"/>
          <p14:tracePt t="559037" x="8540750" y="5187950"/>
          <p14:tracePt t="559050" x="8604250" y="5187950"/>
          <p14:tracePt t="559067" x="8693150" y="5175250"/>
          <p14:tracePt t="559084" x="8718550" y="5168900"/>
          <p14:tracePt t="559102" x="8737600" y="5162550"/>
          <p14:tracePt t="559117" x="8743950" y="5156200"/>
          <p14:tracePt t="559133" x="8769350" y="5149850"/>
          <p14:tracePt t="559150" x="8788400" y="5143500"/>
          <p14:tracePt t="559166" x="8794750" y="5143500"/>
          <p14:tracePt t="559206" x="8794750" y="5137150"/>
          <p14:tracePt t="559219" x="8794750" y="5124450"/>
          <p14:tracePt t="559233" x="8788400" y="5105400"/>
          <p14:tracePt t="559250" x="8782050" y="5086350"/>
          <p14:tracePt t="559266" x="8775700" y="5067300"/>
          <p14:tracePt t="559317" x="8731250" y="5067300"/>
          <p14:tracePt t="559337" x="8655050" y="5067300"/>
          <p14:tracePt t="559353" x="8585200" y="5067300"/>
          <p14:tracePt t="559366" x="8521700" y="5060950"/>
          <p14:tracePt t="559383" x="8458200" y="5054600"/>
          <p14:tracePt t="559400" x="8420100" y="5073650"/>
          <p14:tracePt t="559417" x="8375650" y="5105400"/>
          <p14:tracePt t="559433" x="8350250" y="5130800"/>
          <p14:tracePt t="559450" x="8343900" y="5162550"/>
          <p14:tracePt t="559467" x="8356600" y="5187950"/>
          <p14:tracePt t="559484" x="8369300" y="5194300"/>
          <p14:tracePt t="559487" x="8382000" y="5200650"/>
          <p14:tracePt t="559500" x="8401050" y="5200650"/>
          <p14:tracePt t="559517" x="8439150" y="5200650"/>
          <p14:tracePt t="559533" x="8470900" y="5200650"/>
          <p14:tracePt t="559552" x="8515350" y="5187950"/>
          <p14:tracePt t="559567" x="8534400" y="5187950"/>
          <p14:tracePt t="559584" x="8540750" y="5181600"/>
          <p14:tracePt t="559602" x="8547100" y="5181600"/>
          <p14:tracePt t="560585" x="8540750" y="5181600"/>
          <p14:tracePt t="560592" x="8528050" y="5187950"/>
          <p14:tracePt t="560601" x="8496300" y="5194300"/>
          <p14:tracePt t="560618" x="8451850" y="5207000"/>
          <p14:tracePt t="560635" x="8413750" y="5213350"/>
          <p14:tracePt t="560652" x="8375650" y="5226050"/>
          <p14:tracePt t="560669" x="8331200" y="5232400"/>
          <p14:tracePt t="560684" x="8280400" y="5245100"/>
          <p14:tracePt t="560702" x="8197850" y="5264150"/>
          <p14:tracePt t="560718" x="8096250" y="5270500"/>
          <p14:tracePt t="560735" x="7835900" y="5270500"/>
          <p14:tracePt t="560751" x="7708900" y="5251450"/>
          <p14:tracePt t="560768" x="7588250" y="5226050"/>
          <p14:tracePt t="560785" x="7537450" y="5207000"/>
          <p14:tracePt t="560801" x="7537450" y="5200650"/>
          <p14:tracePt t="560834" x="7531100" y="5200650"/>
          <p14:tracePt t="560855" x="7524750" y="5200650"/>
          <p14:tracePt t="560868" x="7524750" y="5207000"/>
          <p14:tracePt t="560872" x="7512050" y="5219700"/>
          <p14:tracePt t="560885" x="7473950" y="5245100"/>
          <p14:tracePt t="560902" x="7454900" y="5257800"/>
          <p14:tracePt t="560918" x="7442200" y="5264150"/>
          <p14:tracePt t="560935" x="7442200" y="5276850"/>
          <p14:tracePt t="560952" x="7442200" y="5289550"/>
          <p14:tracePt t="560968" x="7442200" y="5302250"/>
          <p14:tracePt t="560985" x="7454900" y="5321300"/>
          <p14:tracePt t="561001" x="7480300" y="5346700"/>
          <p14:tracePt t="561018" x="7505700" y="5378450"/>
          <p14:tracePt t="561035" x="7518400" y="5391150"/>
          <p14:tracePt t="561052" x="7543800" y="5403850"/>
          <p14:tracePt t="561055" x="7556500" y="5403850"/>
          <p14:tracePt t="561069" x="7575550" y="5403850"/>
          <p14:tracePt t="561084" x="7664450" y="5397500"/>
          <p14:tracePt t="561102" x="7727950" y="5391150"/>
          <p14:tracePt t="561120" x="7804150" y="5384800"/>
          <p14:tracePt t="561135" x="7886700" y="5372100"/>
          <p14:tracePt t="561152" x="7956550" y="5353050"/>
          <p14:tracePt t="561168" x="8001000" y="5327650"/>
          <p14:tracePt t="561185" x="8020050" y="5295900"/>
          <p14:tracePt t="561203" x="8026400" y="5270500"/>
          <p14:tracePt t="561218" x="8020050" y="5251450"/>
          <p14:tracePt t="561235" x="8001000" y="5232400"/>
          <p14:tracePt t="561252" x="7962900" y="5200650"/>
          <p14:tracePt t="561270" x="7918450" y="5162550"/>
          <p14:tracePt t="561285" x="7893050" y="5137150"/>
          <p14:tracePt t="561302" x="7854950" y="5118100"/>
          <p14:tracePt t="561319" x="7778750" y="5099050"/>
          <p14:tracePt t="561340" x="7708900" y="5092700"/>
          <p14:tracePt t="561352" x="7600950" y="5092700"/>
          <p14:tracePt t="561368" x="7524750" y="5086350"/>
          <p14:tracePt t="561385" x="7461250" y="5092700"/>
          <p14:tracePt t="561403" x="7429500" y="5105400"/>
          <p14:tracePt t="561419" x="7404100" y="5124450"/>
          <p14:tracePt t="561435" x="7391400" y="5156200"/>
          <p14:tracePt t="561452" x="7391400" y="5181600"/>
          <p14:tracePt t="561469" x="7397750" y="5207000"/>
          <p14:tracePt t="561485" x="7423150" y="5232400"/>
          <p14:tracePt t="561502" x="7454900" y="5264150"/>
          <p14:tracePt t="561518" x="7505700" y="5295900"/>
          <p14:tracePt t="561535" x="7569200" y="5327650"/>
          <p14:tracePt t="561552" x="7658100" y="5353050"/>
          <p14:tracePt t="561569" x="7778750" y="5372100"/>
          <p14:tracePt t="561585" x="7842250" y="5372100"/>
          <p14:tracePt t="561602" x="7886700" y="5372100"/>
          <p14:tracePt t="561619" x="7912100" y="5359400"/>
          <p14:tracePt t="561635" x="7918450" y="5334000"/>
          <p14:tracePt t="561652" x="7924800" y="5308600"/>
          <p14:tracePt t="561670" x="7924800" y="5283200"/>
          <p14:tracePt t="561685" x="7924800" y="5245100"/>
          <p14:tracePt t="561702" x="7918450" y="5226050"/>
          <p14:tracePt t="561718" x="7912100" y="5219700"/>
          <p14:tracePt t="561735" x="7899400" y="5219700"/>
          <p14:tracePt t="561751" x="7861300" y="5213350"/>
          <p14:tracePt t="561769" x="7823200" y="5213350"/>
          <p14:tracePt t="561786" x="7791450" y="5213350"/>
          <p14:tracePt t="561802" x="7772400" y="5219700"/>
          <p14:tracePt t="561844" x="7772400" y="5226050"/>
          <p14:tracePt t="561860" x="7772400" y="5232400"/>
          <p14:tracePt t="561870" x="7772400" y="5238750"/>
          <p14:tracePt t="561885" x="7772400" y="5251450"/>
          <p14:tracePt t="561902" x="7772400" y="5257800"/>
          <p14:tracePt t="561936" x="7804150" y="5276850"/>
          <p14:tracePt t="561952" x="7905750" y="5295900"/>
          <p14:tracePt t="561969" x="8020050" y="5308600"/>
          <p14:tracePt t="561986" x="8102600" y="5308600"/>
          <p14:tracePt t="562002" x="8166100" y="5308600"/>
          <p14:tracePt t="562021" x="8255000" y="5308600"/>
          <p14:tracePt t="562036" x="8286750" y="5308600"/>
          <p14:tracePt t="562053" x="8426450" y="5308600"/>
          <p14:tracePt t="562071" x="8572500" y="5321300"/>
          <p14:tracePt t="562086" x="8724900" y="5327650"/>
          <p14:tracePt t="562104" x="8883650" y="5340350"/>
          <p14:tracePt t="562119" x="8997950" y="5346700"/>
          <p14:tracePt t="562135" x="9124950" y="5353050"/>
          <p14:tracePt t="562152" x="9175750" y="5346700"/>
          <p14:tracePt t="562169" x="9207500" y="5340350"/>
          <p14:tracePt t="562186" x="9264650" y="5321300"/>
          <p14:tracePt t="562205" x="9385300" y="5289550"/>
          <p14:tracePt t="562219" x="9455150" y="5283200"/>
          <p14:tracePt t="562236" x="9550400" y="5270500"/>
          <p14:tracePt t="562253" x="9613900" y="5264150"/>
          <p14:tracePt t="562423" x="9613900" y="5257800"/>
          <p14:tracePt t="562446" x="9620250" y="5257800"/>
          <p14:tracePt t="562452" x="9620250" y="5251450"/>
          <p14:tracePt t="562563" x="9626600" y="5245100"/>
          <p14:tracePt t="562579" x="9632950" y="5245100"/>
          <p14:tracePt t="562588" x="9632950" y="5238750"/>
          <p14:tracePt t="562603" x="9639300" y="5232400"/>
          <p14:tracePt t="562636" x="9645650" y="5232400"/>
          <p14:tracePt t="562653" x="9645650" y="5226050"/>
          <p14:tracePt t="562670" x="9652000" y="5226050"/>
          <p14:tracePt t="563171" x="9658350" y="5219700"/>
          <p14:tracePt t="563178" x="9677400" y="5219700"/>
          <p14:tracePt t="563187" x="9715500" y="5213350"/>
          <p14:tracePt t="563203" x="9804400" y="5213350"/>
          <p14:tracePt t="563219" x="9899650" y="5213350"/>
          <p14:tracePt t="563236" x="9982200" y="5213350"/>
          <p14:tracePt t="563252" x="10039350" y="5213350"/>
          <p14:tracePt t="563270" x="10077450" y="5213350"/>
          <p14:tracePt t="563286" x="10115550" y="5213350"/>
          <p14:tracePt t="563302" x="10172700" y="5200650"/>
          <p14:tracePt t="563319" x="10223500" y="5194300"/>
          <p14:tracePt t="563321" x="10242550" y="5187950"/>
          <p14:tracePt t="563336" x="10280650" y="5181600"/>
          <p14:tracePt t="563352" x="10350500" y="5168900"/>
          <p14:tracePt t="563370" x="10363200" y="5168900"/>
          <p14:tracePt t="563386" x="10382250" y="5162550"/>
          <p14:tracePt t="563402" x="10394950" y="5162550"/>
          <p14:tracePt t="563440" x="10401300" y="5162550"/>
          <p14:tracePt t="563453" x="10401300" y="5156200"/>
          <p14:tracePt t="563471" x="10414000" y="5149850"/>
          <p14:tracePt t="563524" x="10414000" y="5143500"/>
          <p14:tracePt t="563578" x="10420350" y="5149850"/>
          <p14:tracePt t="563584" x="10426700" y="5156200"/>
          <p14:tracePt t="563603" x="10445750" y="5175250"/>
          <p14:tracePt t="563620" x="10521950" y="5194300"/>
          <p14:tracePt t="563637" x="10591800" y="5194300"/>
          <p14:tracePt t="563652" x="10668000" y="5187950"/>
          <p14:tracePt t="563674" x="10750550" y="5162550"/>
          <p14:tracePt t="563683" x="10782300" y="5149850"/>
          <p14:tracePt t="563690" x="10801350" y="5143500"/>
          <p14:tracePt t="563702" x="10826750" y="5137150"/>
          <p14:tracePt t="563723" x="10877550" y="5118100"/>
          <p14:tracePt t="563741" x="10896600" y="5111750"/>
          <p14:tracePt t="563820" x="10902950" y="5111750"/>
          <p14:tracePt t="563836" x="10902950" y="5118100"/>
          <p14:tracePt t="563852" x="10902950" y="5124450"/>
          <p14:tracePt t="563925" x="10909300" y="5124450"/>
          <p14:tracePt t="563941" x="10915650" y="5124450"/>
          <p14:tracePt t="563949" x="10928350" y="5118100"/>
          <p14:tracePt t="563956" x="10934700" y="5118100"/>
          <p14:tracePt t="563971" x="11010900" y="5118100"/>
          <p14:tracePt t="563988" x="11074400" y="5118100"/>
          <p14:tracePt t="564004" x="11106150" y="5118100"/>
          <p14:tracePt t="564021" x="11112500" y="5111750"/>
          <p14:tracePt t="564037" x="11125200" y="5111750"/>
          <p14:tracePt t="564054" x="11131550" y="5105400"/>
          <p14:tracePt t="564071" x="11144250" y="5105400"/>
          <p14:tracePt t="564087" x="11156950" y="5099050"/>
          <p14:tracePt t="564108" x="11176000" y="5099050"/>
          <p14:tracePt t="564121" x="11182350" y="5099050"/>
          <p14:tracePt t="564138" x="11195050" y="5092700"/>
          <p14:tracePt t="564171" x="11201400" y="5092700"/>
          <p14:tracePt t="564337" x="11188700" y="5092700"/>
          <p14:tracePt t="564354" x="11156950" y="5092700"/>
          <p14:tracePt t="564371" x="11106150" y="5099050"/>
          <p14:tracePt t="564388" x="11068050" y="5105400"/>
          <p14:tracePt t="564404" x="11049000" y="5111750"/>
          <p14:tracePt t="564425" x="11042650" y="5111750"/>
          <p14:tracePt t="564438" x="11029950" y="5111750"/>
          <p14:tracePt t="564455" x="11010900" y="5118100"/>
          <p14:tracePt t="564471" x="10915650" y="5137150"/>
          <p14:tracePt t="564489" x="10756900" y="5168900"/>
          <p14:tracePt t="564504" x="10541000" y="5187950"/>
          <p14:tracePt t="564521" x="10191750" y="5187950"/>
          <p14:tracePt t="564538" x="9861550" y="5175250"/>
          <p14:tracePt t="564554" x="9537700" y="5156200"/>
          <p14:tracePt t="564571" x="9283700" y="5130800"/>
          <p14:tracePt t="564588" x="9004300" y="5118100"/>
          <p14:tracePt t="564604" x="8616950" y="5111750"/>
          <p14:tracePt t="564622" x="8197850" y="5111750"/>
          <p14:tracePt t="564639" x="7416800" y="5111750"/>
          <p14:tracePt t="564659" x="6972300" y="5111750"/>
          <p14:tracePt t="564672" x="6540500" y="5111750"/>
          <p14:tracePt t="564688" x="6267450" y="5118100"/>
          <p14:tracePt t="564715" x="5867400" y="5143500"/>
          <p14:tracePt t="564724" x="5715000" y="5162550"/>
          <p14:tracePt t="564738" x="5441950" y="5187950"/>
          <p14:tracePt t="564755" x="5156200" y="5200650"/>
          <p14:tracePt t="564773" x="4927600" y="5207000"/>
          <p14:tracePt t="564788" x="4800600" y="5207000"/>
          <p14:tracePt t="564806" x="4775200" y="5207000"/>
          <p14:tracePt t="564838" x="4787900" y="5219700"/>
          <p14:tracePt t="564854" x="4832350" y="5251450"/>
          <p14:tracePt t="564874" x="4914900" y="5327650"/>
          <p14:tracePt t="564888" x="4927600" y="5346700"/>
          <p14:tracePt t="564905" x="4933950" y="5384800"/>
          <p14:tracePt t="564921" x="4940300" y="5397500"/>
          <p14:tracePt t="564954" x="4946650" y="5397500"/>
          <p14:tracePt t="564971" x="4991100" y="5397500"/>
          <p14:tracePt t="564988" x="5080000" y="5416550"/>
          <p14:tracePt t="565005" x="5175250" y="5448300"/>
          <p14:tracePt t="565021" x="5219700" y="5467350"/>
          <p14:tracePt t="565038" x="5238750" y="5480050"/>
          <p14:tracePt t="565055" x="5257800" y="5486400"/>
          <p14:tracePt t="565071" x="5270500" y="5486400"/>
          <p14:tracePt t="565076" x="5283200" y="5486400"/>
          <p14:tracePt t="565088" x="5289550" y="5486400"/>
          <p14:tracePt t="565105" x="5327650" y="5480050"/>
          <p14:tracePt t="565122" x="5384800" y="5461000"/>
          <p14:tracePt t="565138" x="5422900" y="5461000"/>
          <p14:tracePt t="565155" x="5429250" y="5454650"/>
          <p14:tracePt t="565266" x="5435600" y="5448300"/>
          <p14:tracePt t="565275" x="5448300" y="5441950"/>
          <p14:tracePt t="565288" x="5454650" y="5441950"/>
          <p14:tracePt t="565305" x="5499100" y="5422900"/>
          <p14:tracePt t="565321" x="5505450" y="5422900"/>
          <p14:tracePt t="565410" x="5505450" y="5416550"/>
          <p14:tracePt t="565422" x="5511800" y="5410200"/>
          <p14:tracePt t="565439" x="5524500" y="5403850"/>
          <p14:tracePt t="565455" x="5530850" y="5403850"/>
          <p14:tracePt t="565506" x="5530850" y="5397500"/>
          <p14:tracePt t="565680" x="5549900" y="5397500"/>
          <p14:tracePt t="565691" x="5562600" y="5391150"/>
          <p14:tracePt t="565706" x="5626100" y="5391150"/>
          <p14:tracePt t="565722" x="5670550" y="5384800"/>
          <p14:tracePt t="565739" x="5708650" y="5378450"/>
          <p14:tracePt t="565756" x="5734050" y="5378450"/>
          <p14:tracePt t="565773" x="5740400" y="5378450"/>
          <p14:tracePt t="565939" x="5740400" y="5372100"/>
          <p14:tracePt t="565991" x="5746750" y="5365750"/>
          <p14:tracePt t="566000" x="5759450" y="5359400"/>
          <p14:tracePt t="566022" x="5886450" y="5353050"/>
          <p14:tracePt t="566039" x="5975350" y="5359400"/>
          <p14:tracePt t="566056" x="6038850" y="5372100"/>
          <p14:tracePt t="566073" x="6076950" y="5391150"/>
          <p14:tracePt t="566090" x="6089650" y="5391150"/>
          <p14:tracePt t="566132" x="6096000" y="5391150"/>
          <p14:tracePt t="566157" x="6127750" y="5391150"/>
          <p14:tracePt t="566173" x="6191250" y="5384800"/>
          <p14:tracePt t="566190" x="6254750" y="5372100"/>
          <p14:tracePt t="566206" x="6324600" y="5359400"/>
          <p14:tracePt t="566222" x="6381750" y="5353050"/>
          <p14:tracePt t="566239" x="6400800" y="5353050"/>
          <p14:tracePt t="566256" x="6407150" y="5353050"/>
          <p14:tracePt t="566367" x="6413500" y="5353050"/>
          <p14:tracePt t="566382" x="6419850" y="5353050"/>
          <p14:tracePt t="566391" x="6438900" y="5353050"/>
          <p14:tracePt t="566406" x="6457950" y="5353050"/>
          <p14:tracePt t="566422" x="6470650" y="5353050"/>
          <p14:tracePt t="566439" x="6477000" y="5353050"/>
          <p14:tracePt t="566507" x="6483350" y="5353050"/>
          <p14:tracePt t="566628" x="6489700" y="5353050"/>
          <p14:tracePt t="566636" x="6496050" y="5353050"/>
          <p14:tracePt t="566642" x="6508750" y="5353050"/>
          <p14:tracePt t="566656" x="6515100" y="5353050"/>
          <p14:tracePt t="566673" x="6540500" y="5353050"/>
          <p14:tracePt t="566689" x="6584950" y="5340350"/>
          <p14:tracePt t="566707" x="6724650" y="5321300"/>
          <p14:tracePt t="566723" x="6819900" y="5308600"/>
          <p14:tracePt t="566741" x="6965950" y="5308600"/>
          <p14:tracePt t="566756" x="7067550" y="5308600"/>
          <p14:tracePt t="566773" x="7112000" y="5308600"/>
          <p14:tracePt t="566789" x="7118350" y="5308600"/>
          <p14:tracePt t="566911" x="7124700" y="5308600"/>
          <p14:tracePt t="566918" x="7131050" y="5308600"/>
          <p14:tracePt t="566932" x="7137400" y="5308600"/>
          <p14:tracePt t="567354" x="7143750" y="5308600"/>
          <p14:tracePt t="567363" x="7150100" y="5308600"/>
          <p14:tracePt t="567375" x="7200900" y="5308600"/>
          <p14:tracePt t="567391" x="7239000" y="5308600"/>
          <p14:tracePt t="567407" x="7270750" y="5308600"/>
          <p14:tracePt t="567425" x="7289800" y="5308600"/>
          <p14:tracePt t="567441" x="7302500" y="5308600"/>
          <p14:tracePt t="567548" x="7302500" y="5302250"/>
          <p14:tracePt t="567595" x="7302500" y="5295900"/>
          <p14:tracePt t="567602" x="7296150" y="5289550"/>
          <p14:tracePt t="567624" x="7283450" y="5276850"/>
          <p14:tracePt t="567640" x="7270750" y="5270500"/>
          <p14:tracePt t="567657" x="7239000" y="5245100"/>
          <p14:tracePt t="567675" x="7226300" y="5238750"/>
          <p14:tracePt t="567692" x="7213600" y="5232400"/>
          <p14:tracePt t="567707" x="7200900" y="5226050"/>
          <p14:tracePt t="567724" x="7188200" y="5213350"/>
          <p14:tracePt t="567740" x="7181850" y="5213350"/>
          <p14:tracePt t="567757" x="7175500" y="5207000"/>
          <p14:tracePt t="567784" x="7169150" y="5200650"/>
          <p14:tracePt t="567807" x="7156450" y="5200650"/>
          <p14:tracePt t="567824" x="7150100" y="5194300"/>
          <p14:tracePt t="567841" x="7143750" y="5194300"/>
          <p14:tracePt t="567857" x="7137400" y="5187950"/>
          <p14:tracePt t="567876" x="7131050" y="5187950"/>
          <p14:tracePt t="568123" x="7118350" y="5187950"/>
          <p14:tracePt t="568134" x="7105650" y="5187950"/>
          <p14:tracePt t="568143" x="7080250" y="5187950"/>
          <p14:tracePt t="568158" x="7004050" y="5187950"/>
          <p14:tracePt t="568174" x="6927850" y="5187950"/>
          <p14:tracePt t="568191" x="6826250" y="5187950"/>
          <p14:tracePt t="568209" x="6680200" y="5181600"/>
          <p14:tracePt t="568224" x="6648450" y="5181600"/>
          <p14:tracePt t="568241" x="6610350" y="5181600"/>
          <p14:tracePt t="568312" x="6604000" y="5181600"/>
          <p14:tracePt t="568321" x="6597650" y="5181600"/>
          <p14:tracePt t="568343" x="6591300" y="5181600"/>
          <p14:tracePt t="568378" x="6584950" y="5181600"/>
          <p14:tracePt t="568413" x="6578600" y="5181600"/>
          <p14:tracePt t="568432" x="6578600" y="5175250"/>
          <p14:tracePt t="568443" x="6572250" y="5175250"/>
          <p14:tracePt t="568458" x="6521450" y="5162550"/>
          <p14:tracePt t="568474" x="6438900" y="5143500"/>
          <p14:tracePt t="568493" x="6362700" y="5130800"/>
          <p14:tracePt t="568495" x="6330950" y="5124450"/>
          <p14:tracePt t="568507" x="6305550" y="5118100"/>
          <p14:tracePt t="568525" x="6216650" y="5111750"/>
          <p14:tracePt t="568541" x="6115050" y="5111750"/>
          <p14:tracePt t="568558" x="5988050" y="5111750"/>
          <p14:tracePt t="568575" x="5803900" y="5111750"/>
          <p14:tracePt t="568591" x="5746750" y="5118100"/>
          <p14:tracePt t="568608" x="5626100" y="5124450"/>
          <p14:tracePt t="568625" x="5511800" y="5124450"/>
          <p14:tracePt t="568628" x="5422900" y="5124450"/>
          <p14:tracePt t="568641" x="5257800" y="5111750"/>
          <p14:tracePt t="568658" x="5149850" y="5099050"/>
          <p14:tracePt t="568676" x="5067300" y="5092700"/>
          <p14:tracePt t="568682" x="5048250" y="5092700"/>
          <p14:tracePt t="568691" x="5035550" y="5092700"/>
          <p14:tracePt t="568725" x="5035550" y="5099050"/>
          <p14:tracePt t="568742" x="5035550" y="5137150"/>
          <p14:tracePt t="568760" x="5022850" y="5187950"/>
          <p14:tracePt t="568775" x="5010150" y="5232400"/>
          <p14:tracePt t="568791" x="4991100" y="5264150"/>
          <p14:tracePt t="568808" x="4984750" y="5289550"/>
          <p14:tracePt t="568825" x="4991100" y="5302250"/>
          <p14:tracePt t="568841" x="5010150" y="5314950"/>
          <p14:tracePt t="568858" x="5067300" y="5340350"/>
          <p14:tracePt t="568875" x="5162550" y="5359400"/>
          <p14:tracePt t="568891" x="5321300" y="5372100"/>
          <p14:tracePt t="568908" x="5441950" y="5378450"/>
          <p14:tracePt t="568925" x="5543550" y="5384800"/>
          <p14:tracePt t="568942" x="5645150" y="5391150"/>
          <p14:tracePt t="568958" x="5791200" y="5403850"/>
          <p14:tracePt t="568975" x="6153150" y="5403850"/>
          <p14:tracePt t="568991" x="6394450" y="5403850"/>
          <p14:tracePt t="569008" x="6661150" y="5384800"/>
          <p14:tracePt t="569025" x="6883400" y="5353050"/>
          <p14:tracePt t="569041" x="6946900" y="5334000"/>
          <p14:tracePt t="569058" x="6953250" y="5334000"/>
          <p14:tracePt t="569075" x="6953250" y="5327650"/>
          <p14:tracePt t="569092" x="6946900" y="5314950"/>
          <p14:tracePt t="569108" x="6927850" y="5295900"/>
          <p14:tracePt t="569125" x="6902450" y="5270500"/>
          <p14:tracePt t="569142" x="6877050" y="5257800"/>
          <p14:tracePt t="569158" x="6819900" y="5232400"/>
          <p14:tracePt t="569163" x="6769100" y="5213350"/>
          <p14:tracePt t="569175" x="6724650" y="5200650"/>
          <p14:tracePt t="569192" x="6572250" y="5168900"/>
          <p14:tracePt t="569194" x="6502400" y="5149850"/>
          <p14:tracePt t="569209" x="6343650" y="5118100"/>
          <p14:tracePt t="569225" x="6191250" y="5092700"/>
          <p14:tracePt t="569243" x="6076950" y="5067300"/>
          <p14:tracePt t="569258" x="5975350" y="5048250"/>
          <p14:tracePt t="569275" x="5854700" y="5048250"/>
          <p14:tracePt t="569292" x="5664200" y="5041900"/>
          <p14:tracePt t="569308" x="5441950" y="5035550"/>
          <p14:tracePt t="569325" x="5200650" y="5029200"/>
          <p14:tracePt t="569342" x="5048250" y="5016500"/>
          <p14:tracePt t="569358" x="4908550" y="5010150"/>
          <p14:tracePt t="569375" x="4851400" y="5010150"/>
          <p14:tracePt t="569392" x="4832350" y="5022850"/>
          <p14:tracePt t="569408" x="4787900" y="5067300"/>
          <p14:tracePt t="569425" x="4718050" y="5149850"/>
          <p14:tracePt t="569442" x="4667250" y="5213350"/>
          <p14:tracePt t="569461" x="4648200" y="5270500"/>
          <p14:tracePt t="569475" x="4679950" y="5314950"/>
          <p14:tracePt t="569492" x="4743450" y="5353050"/>
          <p14:tracePt t="569508" x="4864100" y="5397500"/>
          <p14:tracePt t="569525" x="5060950" y="5416550"/>
          <p14:tracePt t="569542" x="5289550" y="5435600"/>
          <p14:tracePt t="569559" x="5562600" y="5441950"/>
          <p14:tracePt t="569575" x="5899150" y="5454650"/>
          <p14:tracePt t="569592" x="6197600" y="5454650"/>
          <p14:tracePt t="569609" x="6565900" y="5454650"/>
          <p14:tracePt t="569625" x="6978650" y="5454650"/>
          <p14:tracePt t="569629" x="7086600" y="5461000"/>
          <p14:tracePt t="569642" x="7232650" y="5467350"/>
          <p14:tracePt t="569658" x="7302500" y="5473700"/>
          <p14:tracePt t="569709" x="7296150" y="5473700"/>
          <p14:tracePt t="569726" x="7289800" y="5473700"/>
          <p14:tracePt t="569790" x="7277100" y="5467350"/>
          <p14:tracePt t="569798" x="7264400" y="5461000"/>
          <p14:tracePt t="569809" x="7232650" y="5448300"/>
          <p14:tracePt t="569827" x="7143750" y="5403850"/>
          <p14:tracePt t="569842" x="7048500" y="5346700"/>
          <p14:tracePt t="569859" x="6946900" y="5276850"/>
          <p14:tracePt t="569877" x="6858000" y="5200650"/>
          <p14:tracePt t="569893" x="6851650" y="5187950"/>
          <p14:tracePt t="569968" x="6845300" y="5187950"/>
          <p14:tracePt t="569977" x="6832600" y="5187950"/>
          <p14:tracePt t="569984" x="6800850" y="5187950"/>
          <p14:tracePt t="569994" x="6750050" y="5194300"/>
          <p14:tracePt t="570009" x="6604000" y="5194300"/>
          <p14:tracePt t="570026" x="6419850" y="5194300"/>
          <p14:tracePt t="570042" x="6223000" y="5181600"/>
          <p14:tracePt t="570059" x="6127750" y="5168900"/>
          <p14:tracePt t="570077" x="6108700" y="5168900"/>
          <p14:tracePt t="570109" x="6115050" y="5168900"/>
          <p14:tracePt t="570126" x="6140450" y="5168900"/>
          <p14:tracePt t="570128" x="6165850" y="5175250"/>
          <p14:tracePt t="570143" x="6216650" y="5187950"/>
          <p14:tracePt t="570159" x="6267450" y="5200650"/>
          <p14:tracePt t="570176" x="6337300" y="5226050"/>
          <p14:tracePt t="570192" x="6419850" y="5251450"/>
          <p14:tracePt t="570209" x="6527800" y="5283200"/>
          <p14:tracePt t="570227" x="6610350" y="5308600"/>
          <p14:tracePt t="570243" x="6686550" y="5321300"/>
          <p14:tracePt t="570259" x="6718300" y="5321300"/>
          <p14:tracePt t="570277" x="6731000" y="5321300"/>
          <p14:tracePt t="570292" x="6737350" y="5321300"/>
          <p14:tracePt t="570309" x="6750050" y="5321300"/>
          <p14:tracePt t="570326" x="6775450" y="5321300"/>
          <p14:tracePt t="570331" x="6788150" y="5321300"/>
          <p14:tracePt t="570343" x="6800850" y="5321300"/>
          <p14:tracePt t="570359" x="6819900" y="5327650"/>
          <p14:tracePt t="570377" x="6838950" y="5327650"/>
          <p14:tracePt t="570379" x="6845300" y="5327650"/>
          <p14:tracePt t="570409" x="6851650" y="5327650"/>
          <p14:tracePt t="570425" x="6858000" y="5327650"/>
          <p14:tracePt t="570459" x="6864350" y="5327650"/>
          <p14:tracePt t="570663" x="6858000" y="5327650"/>
          <p14:tracePt t="570671" x="6851650" y="5334000"/>
          <p14:tracePt t="570679" x="6845300" y="5334000"/>
          <p14:tracePt t="570692" x="6832600" y="5340350"/>
          <p14:tracePt t="570709" x="6826250" y="5340350"/>
          <p14:tracePt t="570726" x="6813550" y="5346700"/>
          <p14:tracePt t="570743" x="6807200" y="5346700"/>
          <p14:tracePt t="570759" x="6800850" y="5346700"/>
          <p14:tracePt t="570776" x="6788150" y="5346700"/>
          <p14:tracePt t="570793" x="6781800" y="5346700"/>
          <p14:tracePt t="570843" x="6775450" y="5340350"/>
          <p14:tracePt t="570878" x="6775450" y="5334000"/>
          <p14:tracePt t="570910" x="6737350" y="5327650"/>
          <p14:tracePt t="570928" x="6699250" y="5327650"/>
          <p14:tracePt t="574543" x="6718300" y="5321300"/>
          <p14:tracePt t="574551" x="6775450" y="5308600"/>
          <p14:tracePt t="574563" x="6883400" y="5289550"/>
          <p14:tracePt t="574580" x="6972300" y="5270500"/>
          <p14:tracePt t="574596" x="7048500" y="5251450"/>
          <p14:tracePt t="574614" x="7105650" y="5226050"/>
          <p14:tracePt t="574617" x="7137400" y="5213350"/>
          <p14:tracePt t="574630" x="7156450" y="5200650"/>
          <p14:tracePt t="574646" x="7188200" y="5181600"/>
          <p14:tracePt t="574663" x="7207250" y="5162550"/>
          <p14:tracePt t="574680" x="7213600" y="5143500"/>
          <p14:tracePt t="574682" x="7219950" y="5137150"/>
          <p14:tracePt t="574696" x="7219950" y="5130800"/>
          <p14:tracePt t="574713" x="7219950" y="5124450"/>
          <p14:tracePt t="574786" x="7219950" y="5118100"/>
          <p14:tracePt t="574794" x="7213600" y="5118100"/>
          <p14:tracePt t="574802" x="7207250" y="5118100"/>
          <p14:tracePt t="574813" x="7200900" y="5118100"/>
          <p14:tracePt t="574830" x="7194550" y="5124450"/>
          <p14:tracePt t="574846" x="7194550" y="5130800"/>
          <p14:tracePt t="574863" x="7188200" y="5137150"/>
          <p14:tracePt t="574866" x="7188200" y="5143500"/>
          <p14:tracePt t="574917" x="7188200" y="5149850"/>
          <p14:tracePt t="574933" x="7239000" y="5162550"/>
          <p14:tracePt t="574946" x="7277100" y="5175250"/>
          <p14:tracePt t="574951" x="7327900" y="5181600"/>
          <p14:tracePt t="574963" x="7416800" y="5187950"/>
          <p14:tracePt t="574980" x="7493000" y="5194300"/>
          <p14:tracePt t="574999" x="7562850" y="5194300"/>
          <p14:tracePt t="575013" x="7594600" y="5194300"/>
          <p14:tracePt t="575030" x="7600950" y="5194300"/>
          <p14:tracePt t="575131" x="7600950" y="5200650"/>
          <p14:tracePt t="575149" x="7600950" y="5207000"/>
          <p14:tracePt t="575164" x="7600950" y="5226050"/>
          <p14:tracePt t="575180" x="7600950" y="5245100"/>
          <p14:tracePt t="575197" x="7607300" y="5270500"/>
          <p14:tracePt t="575216" x="7607300" y="5289550"/>
          <p14:tracePt t="575230" x="7613650" y="5314950"/>
          <p14:tracePt t="575247" x="7620000" y="5327650"/>
          <p14:tracePt t="575265" x="7620000" y="5340350"/>
          <p14:tracePt t="575280" x="7626350" y="5340350"/>
          <p14:tracePt t="575378" x="7626350" y="5346700"/>
          <p14:tracePt t="575394" x="7632700" y="5346700"/>
          <p14:tracePt t="575413" x="7645400" y="5353050"/>
          <p14:tracePt t="575430" x="7664450" y="5359400"/>
          <p14:tracePt t="575447" x="7683500" y="5359400"/>
          <p14:tracePt t="575463" x="7721600" y="5359400"/>
          <p14:tracePt t="575481" x="7753350" y="5346700"/>
          <p14:tracePt t="575496" x="7804150" y="5334000"/>
          <p14:tracePt t="575513" x="7816850" y="5321300"/>
          <p14:tracePt t="576766" x="7823200" y="5321300"/>
          <p14:tracePt t="576775" x="7842250" y="5321300"/>
          <p14:tracePt t="576781" x="7886700" y="5321300"/>
          <p14:tracePt t="576798" x="8001000" y="5321300"/>
          <p14:tracePt t="576815" x="8108950" y="5327650"/>
          <p14:tracePt t="576831" x="8172450" y="5327650"/>
          <p14:tracePt t="576848" x="8204200" y="5321300"/>
          <p14:tracePt t="576865" x="8223250" y="5314950"/>
          <p14:tracePt t="576881" x="8242300" y="5308600"/>
          <p14:tracePt t="576898" x="8255000" y="5302250"/>
          <p14:tracePt t="576915" x="8261350" y="5289550"/>
          <p14:tracePt t="577033" x="8261350" y="5283200"/>
          <p14:tracePt t="577041" x="8242300" y="5276850"/>
          <p14:tracePt t="577048" x="8229600" y="5270500"/>
          <p14:tracePt t="577065" x="8166100" y="5238750"/>
          <p14:tracePt t="577082" x="8108950" y="5213350"/>
          <p14:tracePt t="577098" x="8064500" y="5200650"/>
          <p14:tracePt t="577115" x="8020050" y="5187950"/>
          <p14:tracePt t="577132" x="7988300" y="5181600"/>
          <p14:tracePt t="577148" x="7956550" y="5175250"/>
          <p14:tracePt t="577165" x="7931150" y="5175250"/>
          <p14:tracePt t="577182" x="7918450" y="5175250"/>
          <p14:tracePt t="577198" x="7912100" y="5175250"/>
          <p14:tracePt t="577200" x="7905750" y="5175250"/>
          <p14:tracePt t="577215" x="7893050" y="5187950"/>
          <p14:tracePt t="577232" x="7880350" y="5200650"/>
          <p14:tracePt t="577248" x="7867650" y="5219700"/>
          <p14:tracePt t="577264" x="7854950" y="5251450"/>
          <p14:tracePt t="577282" x="7854950" y="5295900"/>
          <p14:tracePt t="577298" x="7861300" y="5359400"/>
          <p14:tracePt t="577315" x="7874000" y="5397500"/>
          <p14:tracePt t="577332" x="7899400" y="5435600"/>
          <p14:tracePt t="577348" x="7924800" y="5467350"/>
          <p14:tracePt t="577365" x="7950200" y="5480050"/>
          <p14:tracePt t="577382" x="7969250" y="5480050"/>
          <p14:tracePt t="577399" x="7981950" y="5480050"/>
          <p14:tracePt t="577415" x="8001000" y="5480050"/>
          <p14:tracePt t="577419" x="8013700" y="5480050"/>
          <p14:tracePt t="577432" x="8020050" y="5480050"/>
          <p14:tracePt t="577448" x="8032750" y="5473700"/>
          <p14:tracePt t="578032" x="8026400" y="5473700"/>
          <p14:tracePt t="578040" x="8020050" y="5473700"/>
          <p14:tracePt t="578049" x="8013700" y="5473700"/>
          <p14:tracePt t="578066" x="8001000" y="5473700"/>
          <p14:tracePt t="578083" x="7975600" y="5480050"/>
          <p14:tracePt t="578100" x="7943850" y="5486400"/>
          <p14:tracePt t="578103" x="7931150" y="5486400"/>
          <p14:tracePt t="578117" x="7912100" y="5492750"/>
          <p14:tracePt t="578133" x="7880350" y="5499100"/>
          <p14:tracePt t="578150" x="7867650" y="5505450"/>
          <p14:tracePt t="578166" x="7842250" y="5511800"/>
          <p14:tracePt t="578182" x="7829550" y="5511800"/>
          <p14:tracePt t="578216" x="7823200" y="5518150"/>
          <p14:tracePt t="578232" x="7816850" y="5518150"/>
          <p14:tracePt t="578249" x="7816850" y="5524500"/>
          <p14:tracePt t="578266" x="7804150" y="5530850"/>
          <p14:tracePt t="578283" x="7766050" y="5537200"/>
          <p14:tracePt t="578299" x="7708900" y="5543550"/>
          <p14:tracePt t="578316" x="7639050" y="5556250"/>
          <p14:tracePt t="578335" x="7594600" y="5568950"/>
          <p14:tracePt t="578350" x="7588250" y="5568950"/>
          <p14:tracePt t="579045" x="7600950" y="5562600"/>
          <p14:tracePt t="579053" x="7607300" y="5556250"/>
          <p14:tracePt t="579067" x="7620000" y="5537200"/>
          <p14:tracePt t="579083" x="7651750" y="5499100"/>
          <p14:tracePt t="579102" x="7753350" y="5480050"/>
          <p14:tracePt t="579118" x="8032750" y="5448300"/>
          <p14:tracePt t="579135" x="8255000" y="5448300"/>
          <p14:tracePt t="579150" x="8515350" y="5467350"/>
          <p14:tracePt t="579169" x="8705850" y="5505450"/>
          <p14:tracePt t="579183" x="8832850" y="5543550"/>
          <p14:tracePt t="579200" x="8858250" y="5556250"/>
          <p14:tracePt t="579217" x="8870950" y="5575300"/>
          <p14:tracePt t="579233" x="8870950" y="5588000"/>
          <p14:tracePt t="579250" x="8877300" y="5594350"/>
          <p14:tracePt t="579585" x="8883650" y="5594350"/>
          <p14:tracePt t="579593" x="8890000" y="5594350"/>
          <p14:tracePt t="579603" x="8890000" y="5588000"/>
          <p14:tracePt t="579617" x="8902700" y="5581650"/>
          <p14:tracePt t="579634" x="8909050" y="5575300"/>
          <p14:tracePt t="579651" x="8915400" y="5568950"/>
          <p14:tracePt t="579669" x="8921750" y="5568950"/>
          <p14:tracePt t="579685" x="8921750" y="5562600"/>
          <p14:tracePt t="579701" x="8928100" y="5562600"/>
          <p14:tracePt t="580013" x="8928100" y="5568950"/>
          <p14:tracePt t="580013" x="8928100" y="5581650"/>
          <p14:tracePt t="580013" x="8934450" y="5588000"/>
          <p14:tracePt t="580013" x="8934450" y="5600700"/>
          <p14:tracePt t="580013" x="8934450" y="5613400"/>
          <p14:tracePt t="580013" x="8934450" y="5619750"/>
          <p14:tracePt t="580013" x="8928100" y="5619750"/>
          <p14:tracePt t="580013" x="8921750" y="5619750"/>
          <p14:tracePt t="580013" x="8921750" y="5613400"/>
          <p14:tracePt t="580013" x="8915400" y="5613400"/>
          <p14:tracePt t="580013" x="8909050" y="5613400"/>
          <p14:tracePt t="580013" x="8890000" y="5613400"/>
          <p14:tracePt t="580013" x="8858250" y="5613400"/>
          <p14:tracePt t="580013" x="8832850" y="5613400"/>
          <p14:tracePt t="580013" x="8813800" y="5613400"/>
          <p14:tracePt t="580013" x="8788400" y="5613400"/>
          <p14:tracePt t="580013" x="8763000" y="5613400"/>
          <p14:tracePt t="580013" x="8724900" y="5613400"/>
          <p14:tracePt t="580013" x="8705850" y="5607050"/>
          <p14:tracePt t="580013" x="8680450" y="5607050"/>
          <p14:tracePt t="580013" x="8667750" y="5607050"/>
          <p14:tracePt t="580013" x="8661400" y="5607050"/>
          <p14:tracePt t="580013" x="8655050" y="5600700"/>
          <p14:tracePt t="580013" x="8648700" y="5600700"/>
          <p14:tracePt t="580471" x="8642350" y="5600700"/>
          <p14:tracePt t="580479" x="8636000" y="5613400"/>
          <p14:tracePt t="580492" x="8597900" y="5638800"/>
          <p14:tracePt t="580508" x="8585200" y="5651500"/>
          <p14:tracePt t="580524" x="8572500" y="5657850"/>
          <p14:tracePt t="580749" x="8566150" y="5645150"/>
          <p14:tracePt t="580757" x="8559800" y="5632450"/>
          <p14:tracePt t="580764" x="8547100" y="5619750"/>
          <p14:tracePt t="580776" x="8540750" y="5613400"/>
          <p14:tracePt t="580791" x="8521700" y="5594350"/>
          <p14:tracePt t="580809" x="8502650" y="5575300"/>
          <p14:tracePt t="580812" x="8489950" y="5562600"/>
          <p14:tracePt t="580825" x="8477250" y="5556250"/>
          <p14:tracePt t="580843" x="8362950" y="5486400"/>
          <p14:tracePt t="580858" x="8299450" y="5448300"/>
          <p14:tracePt t="580860" x="8242300" y="5416550"/>
          <p14:tracePt t="580876" x="8128000" y="5327650"/>
          <p14:tracePt t="580891" x="8045450" y="5238750"/>
          <p14:tracePt t="580909" x="7969250" y="5149850"/>
          <p14:tracePt t="580925" x="7924800" y="5080000"/>
          <p14:tracePt t="580942" x="7893050" y="5035550"/>
          <p14:tracePt t="580959" x="7854950" y="4984750"/>
          <p14:tracePt t="580975" x="7804150" y="4940300"/>
          <p14:tracePt t="580992" x="7740650" y="4895850"/>
          <p14:tracePt t="581008" x="7677150" y="4857750"/>
          <p14:tracePt t="581025" x="7613650" y="4826000"/>
          <p14:tracePt t="581042" x="7569200" y="4794250"/>
          <p14:tracePt t="581058" x="7537450" y="4768850"/>
          <p14:tracePt t="581075" x="7531100" y="4756150"/>
          <p14:tracePt t="581092" x="7524750" y="4743450"/>
          <p14:tracePt t="581109" x="7518400" y="4743450"/>
          <p14:tracePt t="582198" x="7531100" y="4749800"/>
          <p14:tracePt t="582210" x="7550150" y="4756150"/>
          <p14:tracePt t="582227" x="7639050" y="4794250"/>
          <p14:tracePt t="582244" x="7727950" y="4832350"/>
          <p14:tracePt t="582259" x="7816850" y="4857750"/>
          <p14:tracePt t="582262" x="7861300" y="4870450"/>
          <p14:tracePt t="582277" x="7918450" y="4883150"/>
          <p14:tracePt t="582280" x="7975600" y="4889500"/>
          <p14:tracePt t="582293" x="8089900" y="4902200"/>
          <p14:tracePt t="582310" x="8204200" y="4902200"/>
          <p14:tracePt t="582327" x="8286750" y="4889500"/>
          <p14:tracePt t="582343" x="8369300" y="4864100"/>
          <p14:tracePt t="582359" x="8445500" y="4838700"/>
          <p14:tracePt t="582376" x="8528050" y="4806950"/>
          <p14:tracePt t="582393" x="8585200" y="4787900"/>
          <p14:tracePt t="582409" x="8655050" y="4768850"/>
          <p14:tracePt t="582426" x="8724900" y="4768850"/>
          <p14:tracePt t="582443" x="8807450" y="4794250"/>
          <p14:tracePt t="582460" x="8890000" y="4838700"/>
          <p14:tracePt t="582464" x="8909050" y="4851400"/>
          <p14:tracePt t="582477" x="8934450" y="4876800"/>
          <p14:tracePt t="582494" x="8966200" y="4921250"/>
          <p14:tracePt t="582511" x="8978900" y="4953000"/>
          <p14:tracePt t="582528" x="8985250" y="5054600"/>
          <p14:tracePt t="582543" x="8966200" y="5143500"/>
          <p14:tracePt t="582560" x="8959850" y="5238750"/>
          <p14:tracePt t="582576" x="8953500" y="5314950"/>
          <p14:tracePt t="582593" x="8940800" y="5372100"/>
          <p14:tracePt t="582610" x="8934450" y="5384800"/>
          <p14:tracePt t="582643" x="8921750" y="5378450"/>
          <p14:tracePt t="582662" x="8915400" y="5346700"/>
          <p14:tracePt t="582677" x="8909050" y="5314950"/>
          <p14:tracePt t="582693" x="8883650" y="5264150"/>
          <p14:tracePt t="582710" x="8839200" y="5194300"/>
          <p14:tracePt t="582712" x="8820150" y="5175250"/>
          <p14:tracePt t="582727" x="8788400" y="5143500"/>
          <p14:tracePt t="582731" x="8763000" y="5124450"/>
          <p14:tracePt t="582744" x="8724900" y="5092700"/>
          <p14:tracePt t="582760" x="8642350" y="5067300"/>
          <p14:tracePt t="582777" x="8610600" y="5060950"/>
          <p14:tracePt t="582793" x="8604250" y="5060950"/>
          <p14:tracePt t="584435" x="8597900" y="5060950"/>
          <p14:tracePt t="584444" x="8578850" y="5060950"/>
          <p14:tracePt t="584452" x="8547100" y="5060950"/>
          <p14:tracePt t="584462" x="8509000" y="5060950"/>
          <p14:tracePt t="584479" x="8464550" y="5060950"/>
          <p14:tracePt t="584495" x="8451850" y="5060950"/>
          <p14:tracePt t="585507" x="8445500" y="5067300"/>
          <p14:tracePt t="585531" x="8407400" y="5124450"/>
          <p14:tracePt t="585546" x="8401050" y="5143500"/>
          <p14:tracePt t="586249" x="8407400" y="5137150"/>
          <p14:tracePt t="586258" x="8420100" y="5124450"/>
          <p14:tracePt t="586265" x="8445500" y="5086350"/>
          <p14:tracePt t="586281" x="8502650" y="5029200"/>
          <p14:tracePt t="586296" x="8572500" y="4959350"/>
          <p14:tracePt t="586313" x="8636000" y="4895850"/>
          <p14:tracePt t="586329" x="8680450" y="4864100"/>
          <p14:tracePt t="586346" x="8705850" y="4838700"/>
          <p14:tracePt t="586363" x="8731250" y="4832350"/>
          <p14:tracePt t="586379" x="8737600" y="4826000"/>
          <p14:tracePt t="586486" x="8743950" y="4826000"/>
          <p14:tracePt t="586502" x="8743950" y="4819650"/>
          <p14:tracePt t="586513" x="8750300" y="4813300"/>
          <p14:tracePt t="586518" x="8750300" y="4806950"/>
          <p14:tracePt t="586531" x="8756650" y="4806950"/>
          <p14:tracePt t="586547" x="8756650" y="4794250"/>
          <p14:tracePt t="586563" x="8756650" y="4787900"/>
          <p14:tracePt t="586582" x="8756650" y="4781550"/>
          <p14:tracePt t="586682" x="8750300" y="4775200"/>
          <p14:tracePt t="586690" x="8737600" y="4775200"/>
          <p14:tracePt t="586697" x="8724900" y="4775200"/>
          <p14:tracePt t="586714" x="8705850" y="4775200"/>
          <p14:tracePt t="586730" x="8686800" y="4775200"/>
          <p14:tracePt t="586748" x="8667750" y="4775200"/>
          <p14:tracePt t="586763" x="8655050" y="4775200"/>
          <p14:tracePt t="586780" x="8648700" y="4775200"/>
          <p14:tracePt t="586797" x="8642350" y="4781550"/>
          <p14:tracePt t="586813" x="8623300" y="4787900"/>
          <p14:tracePt t="586831" x="8604250" y="4819650"/>
          <p14:tracePt t="586847" x="8591550" y="4902200"/>
          <p14:tracePt t="586863" x="8597900" y="4978400"/>
          <p14:tracePt t="586880" x="8604250" y="5035550"/>
          <p14:tracePt t="586896" x="8610600" y="5073650"/>
          <p14:tracePt t="586914" x="8616950" y="5099050"/>
          <p14:tracePt t="586930" x="8623300" y="5111750"/>
          <p14:tracePt t="586949" x="8636000" y="5130800"/>
          <p14:tracePt t="586964" x="8642350" y="5149850"/>
          <p14:tracePt t="586982" x="8648700" y="5175250"/>
          <p14:tracePt t="586997" x="8655050" y="5213350"/>
          <p14:tracePt t="587014" x="8661400" y="5245100"/>
          <p14:tracePt t="587032" x="8667750" y="5270500"/>
          <p14:tracePt t="587047" x="8674100" y="5295900"/>
          <p14:tracePt t="587064" x="8674100" y="5308600"/>
          <p14:tracePt t="587080" x="8674100" y="5321300"/>
          <p14:tracePt t="587097" x="8674100" y="5334000"/>
          <p14:tracePt t="587114" x="8680450" y="5353050"/>
          <p14:tracePt t="587130" x="8680450" y="5372100"/>
          <p14:tracePt t="587134" x="8680450" y="5378450"/>
          <p14:tracePt t="587147" x="8680450" y="5391150"/>
          <p14:tracePt t="587164" x="8686800" y="5403850"/>
          <p14:tracePt t="587181" x="8693150" y="5429250"/>
          <p14:tracePt t="587198" x="8693150" y="5454650"/>
          <p14:tracePt t="587214" x="8686800" y="5480050"/>
          <p14:tracePt t="587230" x="8680450" y="5499100"/>
          <p14:tracePt t="587247" x="8661400" y="5537200"/>
          <p14:tracePt t="587264" x="8655050" y="5556250"/>
          <p14:tracePt t="587281" x="8642350" y="5575300"/>
          <p14:tracePt t="587297" x="8629650" y="5594350"/>
          <p14:tracePt t="587314" x="8623300" y="5600700"/>
          <p14:tracePt t="587330" x="8616950" y="5607050"/>
          <p14:tracePt t="587347" x="8610600" y="5607050"/>
          <p14:tracePt t="587364" x="8597900" y="5613400"/>
          <p14:tracePt t="587380" x="8591550" y="5613400"/>
          <p14:tracePt t="587398" x="8585200" y="5613400"/>
          <p14:tracePt t="587414" x="8578850" y="5613400"/>
          <p14:tracePt t="587430" x="8572500" y="5613400"/>
          <p14:tracePt t="587464" x="8566150" y="5613400"/>
          <p14:tracePt t="587488" x="8566150" y="5607050"/>
          <p14:tracePt t="587586" x="8566150" y="5600700"/>
          <p14:tracePt t="587612" x="8566150" y="5594350"/>
          <p14:tracePt t="587638" x="8566150" y="5588000"/>
          <p14:tracePt t="587698" x="8566150" y="5581650"/>
          <p14:tracePt t="587714" x="8585200" y="5581650"/>
          <p14:tracePt t="587731" x="8597900" y="5581650"/>
          <p14:tracePt t="587748" x="8610600" y="5588000"/>
          <p14:tracePt t="587764" x="8616950" y="5588000"/>
          <p14:tracePt t="587783" x="8623300" y="5594350"/>
          <p14:tracePt t="587797" x="8629650" y="5600700"/>
          <p14:tracePt t="587814" x="8642350" y="5626100"/>
          <p14:tracePt t="587831" x="8661400" y="5664200"/>
          <p14:tracePt t="587848" x="8680450" y="5721350"/>
          <p14:tracePt t="587864" x="8705850" y="5784850"/>
          <p14:tracePt t="587866" x="8724900" y="5822950"/>
          <p14:tracePt t="587883" x="8750300" y="5873750"/>
          <p14:tracePt t="587898" x="8782050" y="5937250"/>
          <p14:tracePt t="587915" x="8794750" y="5956300"/>
          <p14:tracePt t="587932" x="8845550" y="6038850"/>
          <p14:tracePt t="587948" x="8864600" y="6070600"/>
          <p14:tracePt t="587964" x="8877300" y="6083300"/>
          <p14:tracePt t="587981" x="8890000" y="6089650"/>
          <p14:tracePt t="587998" x="8902700" y="6096000"/>
          <p14:tracePt t="588014" x="8915400" y="6096000"/>
          <p14:tracePt t="588031" x="8928100" y="6102350"/>
          <p14:tracePt t="588048" x="8947150" y="6108700"/>
          <p14:tracePt t="588064" x="8959850" y="6115050"/>
          <p14:tracePt t="588081" x="8972550" y="6115050"/>
          <p14:tracePt t="588098" x="8991600" y="6115050"/>
          <p14:tracePt t="588114" x="9048750" y="6089650"/>
          <p14:tracePt t="588132" x="9112250" y="6057900"/>
          <p14:tracePt t="588148" x="9156700" y="6032500"/>
          <p14:tracePt t="588165" x="9220200" y="5975350"/>
          <p14:tracePt t="588181" x="9264650" y="5930900"/>
          <p14:tracePt t="588198" x="9315450" y="5867400"/>
          <p14:tracePt t="588214" x="9404350" y="5753100"/>
          <p14:tracePt t="588231" x="9493250" y="5645150"/>
          <p14:tracePt t="588248" x="9664700" y="5499100"/>
          <p14:tracePt t="588265" x="9779000" y="5391150"/>
          <p14:tracePt t="588281" x="9867900" y="5308600"/>
          <p14:tracePt t="588298" x="9963150" y="5200650"/>
          <p14:tracePt t="588315" x="10039350" y="5111750"/>
          <p14:tracePt t="588332" x="10064750" y="5067300"/>
          <p14:tracePt t="588348" x="10083800" y="5022850"/>
          <p14:tracePt t="588351" x="10083800" y="5010150"/>
          <p14:tracePt t="588365" x="10134600" y="4908550"/>
          <p14:tracePt t="588382" x="10204450" y="4762500"/>
          <p14:tracePt t="588400" x="10287000" y="4603750"/>
          <p14:tracePt t="588415" x="10382250" y="4413250"/>
          <p14:tracePt t="588431" x="10452100" y="4229100"/>
          <p14:tracePt t="588450" x="10490200" y="4083050"/>
          <p14:tracePt t="588465" x="10509250" y="3987800"/>
          <p14:tracePt t="588482" x="10509250" y="3898900"/>
          <p14:tracePt t="588498" x="10515600" y="3790950"/>
          <p14:tracePt t="588516" x="10509250" y="3663950"/>
          <p14:tracePt t="588519" x="10502900" y="3632200"/>
          <p14:tracePt t="588531" x="10502900" y="3568700"/>
          <p14:tracePt t="588548" x="10502900" y="3448050"/>
          <p14:tracePt t="588565" x="10502900" y="3365500"/>
          <p14:tracePt t="588581" x="10490200" y="3276600"/>
          <p14:tracePt t="588599" x="10452100" y="3175000"/>
          <p14:tracePt t="588615" x="10407650" y="3111500"/>
          <p14:tracePt t="588632" x="10350500" y="3035300"/>
          <p14:tracePt t="588648" x="10217150" y="2882900"/>
          <p14:tracePt t="588665" x="10090150" y="2762250"/>
          <p14:tracePt t="588681" x="9975850" y="2692400"/>
          <p14:tracePt t="588698" x="9817100" y="2622550"/>
          <p14:tracePt t="588715" x="9645650" y="2559050"/>
          <p14:tracePt t="588732" x="9480550" y="2495550"/>
          <p14:tracePt t="588748" x="9385300" y="2457450"/>
          <p14:tracePt t="588765" x="9366250" y="2451100"/>
          <p14:tracePt t="588782" x="9347200" y="2438400"/>
          <p14:tracePt t="588799" x="9283700" y="2413000"/>
          <p14:tracePt t="588815" x="9175750" y="2362200"/>
          <p14:tracePt t="588819" x="9099550" y="2324100"/>
          <p14:tracePt t="588832" x="9048750" y="2305050"/>
          <p14:tracePt t="588835" x="8978900" y="2279650"/>
          <p14:tracePt t="588849" x="8883650" y="2241550"/>
          <p14:tracePt t="588865" x="8756650" y="2197100"/>
          <p14:tracePt t="588882" x="8655050" y="2139950"/>
          <p14:tracePt t="588898" x="8553450" y="2082800"/>
          <p14:tracePt t="588919" x="8470900" y="2025650"/>
          <p14:tracePt t="588922" x="8451850" y="2006600"/>
          <p14:tracePt t="588931" x="8432800" y="1981200"/>
          <p14:tracePt t="588948" x="8401050" y="1936750"/>
          <p14:tracePt t="588965" x="8388350" y="1898650"/>
          <p14:tracePt t="588982" x="8375650" y="1841500"/>
          <p14:tracePt t="588999" x="8356600" y="1790700"/>
          <p14:tracePt t="589016" x="8324850" y="1727200"/>
          <p14:tracePt t="589032" x="8286750" y="1676400"/>
          <p14:tracePt t="589051" x="8223250" y="1600200"/>
          <p14:tracePt t="589065" x="8210550" y="1587500"/>
          <p14:tracePt t="589082" x="8178800" y="1568450"/>
          <p14:tracePt t="589098" x="8172450" y="1555750"/>
          <p14:tracePt t="589116" x="8172450" y="1543050"/>
          <p14:tracePt t="589132" x="8191500" y="1524000"/>
          <p14:tracePt t="589149" x="8204200" y="1504950"/>
          <p14:tracePt t="589166" x="8223250" y="1485900"/>
          <p14:tracePt t="589182" x="8229600" y="1479550"/>
          <p14:tracePt t="589199" x="8229600" y="1473200"/>
          <p14:tracePt t="589286" x="8235950" y="1473200"/>
          <p14:tracePt t="589375" x="8229600" y="1473200"/>
          <p14:tracePt t="589384" x="8216900" y="1479550"/>
          <p14:tracePt t="589400" x="8204200" y="1485900"/>
          <p14:tracePt t="589416" x="8191500" y="1498600"/>
          <p14:tracePt t="589432" x="8185150" y="1498600"/>
          <p14:tracePt t="589484" x="8178800" y="1498600"/>
          <p14:tracePt t="589499" x="8159750" y="1504950"/>
          <p14:tracePt t="589516" x="8121650" y="1504950"/>
          <p14:tracePt t="589532" x="8083550" y="1504950"/>
          <p14:tracePt t="589549" x="8064500" y="1504950"/>
          <p14:tracePt t="589566" x="8051800" y="1504950"/>
          <p14:tracePt t="589582" x="8051800" y="1498600"/>
          <p14:tracePt t="589648" x="8051800" y="1492250"/>
          <p14:tracePt t="589672" x="8051800" y="1485900"/>
          <p14:tracePt t="589682" x="8058150" y="1479550"/>
          <p14:tracePt t="589699" x="8070850" y="1466850"/>
          <p14:tracePt t="589716" x="8102600" y="1447800"/>
          <p14:tracePt t="589732" x="8140700" y="1416050"/>
          <p14:tracePt t="589750" x="8178800" y="1397000"/>
          <p14:tracePt t="589766" x="8204200" y="1377950"/>
          <p14:tracePt t="589782" x="8210550" y="1371600"/>
          <p14:tracePt t="589800" x="8223250" y="1365250"/>
          <p14:tracePt t="589816" x="8267700" y="1365250"/>
          <p14:tracePt t="589832" x="8343900" y="1371600"/>
          <p14:tracePt t="589850" x="8426450" y="1384300"/>
          <p14:tracePt t="589866" x="8496300" y="1390650"/>
          <p14:tracePt t="589882" x="8566150" y="1403350"/>
          <p14:tracePt t="589899" x="8610600" y="1409700"/>
          <p14:tracePt t="589916" x="8629650" y="1409700"/>
          <p14:tracePt t="589933" x="8636000" y="1409700"/>
          <p14:tracePt t="589949" x="8642350" y="1409700"/>
          <p14:tracePt t="589966" x="8648700" y="1409700"/>
          <p14:tracePt t="589982" x="8655050" y="1409700"/>
          <p14:tracePt t="589999" x="8661400" y="1409700"/>
          <p14:tracePt t="590017" x="8667750" y="1409700"/>
          <p14:tracePt t="590033" x="8686800" y="1409700"/>
          <p14:tracePt t="590050" x="8705850" y="1409700"/>
          <p14:tracePt t="590066" x="8731250" y="1403350"/>
          <p14:tracePt t="590083" x="8750300" y="1390650"/>
          <p14:tracePt t="590102" x="8756650" y="1384300"/>
          <p14:tracePt t="590116" x="8769350" y="1377950"/>
          <p14:tracePt t="590134" x="8775700" y="1358900"/>
          <p14:tracePt t="590150" x="8782050" y="1346200"/>
          <p14:tracePt t="590166" x="8794750" y="1327150"/>
          <p14:tracePt t="590183" x="8794750" y="1308100"/>
          <p14:tracePt t="590200" x="8794750" y="1270000"/>
          <p14:tracePt t="590216" x="8794750" y="1244600"/>
          <p14:tracePt t="590233" x="8775700" y="1219200"/>
          <p14:tracePt t="590250" x="8763000" y="1206500"/>
          <p14:tracePt t="590267" x="8737600" y="1193800"/>
          <p14:tracePt t="590283" x="8712200" y="1181100"/>
          <p14:tracePt t="590301" x="8693150" y="1168400"/>
          <p14:tracePt t="590318" x="8667750" y="1162050"/>
          <p14:tracePt t="590333" x="8642350" y="1149350"/>
          <p14:tracePt t="590350" x="8604250" y="1130300"/>
          <p14:tracePt t="590367" x="8578850" y="1123950"/>
          <p14:tracePt t="590383" x="8553450" y="1117600"/>
          <p14:tracePt t="590400" x="8528050" y="1117600"/>
          <p14:tracePt t="590416" x="8509000" y="1117600"/>
          <p14:tracePt t="590433" x="8489950" y="1117600"/>
          <p14:tracePt t="590451" x="8464550" y="1117600"/>
          <p14:tracePt t="590453" x="8458200" y="1117600"/>
          <p14:tracePt t="590467" x="8445500" y="1117600"/>
          <p14:tracePt t="590484" x="8426450" y="1117600"/>
          <p14:tracePt t="590487" x="8420100" y="1117600"/>
          <p14:tracePt t="590500" x="8407400" y="1117600"/>
          <p14:tracePt t="590516" x="8356600" y="1130300"/>
          <p14:tracePt t="590534" x="8324850" y="1149350"/>
          <p14:tracePt t="590550" x="8299450" y="1162050"/>
          <p14:tracePt t="590566" x="8274050" y="1174750"/>
          <p14:tracePt t="590583" x="8255000" y="1200150"/>
          <p14:tracePt t="590600" x="8229600" y="1231900"/>
          <p14:tracePt t="590616" x="8216900" y="1263650"/>
          <p14:tracePt t="590633" x="8210550" y="1289050"/>
          <p14:tracePt t="590650" x="8210550" y="1314450"/>
          <p14:tracePt t="590667" x="8229600" y="1339850"/>
          <p14:tracePt t="590683" x="8255000" y="1365250"/>
          <p14:tracePt t="590700" x="8299450" y="1390650"/>
          <p14:tracePt t="590717" x="8350250" y="1403350"/>
          <p14:tracePt t="590734" x="8401050" y="1409700"/>
          <p14:tracePt t="590750" x="8439150" y="1409700"/>
          <p14:tracePt t="590768" x="8496300" y="1409700"/>
          <p14:tracePt t="590783" x="8515350" y="1409700"/>
          <p14:tracePt t="590800" x="8547100" y="1409700"/>
          <p14:tracePt t="590817" x="8572500" y="1403350"/>
          <p14:tracePt t="590833" x="8597900" y="1397000"/>
          <p14:tracePt t="590852" x="8629650" y="1384300"/>
          <p14:tracePt t="590867" x="8648700" y="1371600"/>
          <p14:tracePt t="590883" x="8674100" y="1352550"/>
          <p14:tracePt t="590900" x="8686800" y="1333500"/>
          <p14:tracePt t="590917" x="8693150" y="1314450"/>
          <p14:tracePt t="590936" x="8699500" y="1276350"/>
          <p14:tracePt t="590950" x="8699500" y="1263650"/>
          <p14:tracePt t="590967" x="8699500" y="1244600"/>
          <p14:tracePt t="590983" x="8699500" y="1225550"/>
          <p14:tracePt t="591001" x="8686800" y="1212850"/>
          <p14:tracePt t="591017" x="8674100" y="1206500"/>
          <p14:tracePt t="591033" x="8655050" y="1200150"/>
          <p14:tracePt t="591051" x="8629650" y="1193800"/>
          <p14:tracePt t="591067" x="8597900" y="1187450"/>
          <p14:tracePt t="591083" x="8559800" y="1187450"/>
          <p14:tracePt t="591100" x="8515350" y="1181100"/>
          <p14:tracePt t="591117" x="8483600" y="1174750"/>
          <p14:tracePt t="591133" x="8458200" y="1174750"/>
          <p14:tracePt t="591150" x="8439150" y="1168400"/>
          <p14:tracePt t="591167" x="8432800" y="1168400"/>
          <p14:tracePt t="591200" x="8413750" y="1174750"/>
          <p14:tracePt t="591217" x="8369300" y="1206500"/>
          <p14:tracePt t="591233" x="8324850" y="1244600"/>
          <p14:tracePt t="591252" x="8280400" y="1295400"/>
          <p14:tracePt t="591267" x="8248650" y="1352550"/>
          <p14:tracePt t="591284" x="8242300" y="1422400"/>
          <p14:tracePt t="591301" x="8261350" y="1485900"/>
          <p14:tracePt t="591318" x="8318500" y="1530350"/>
          <p14:tracePt t="591321" x="8362950" y="1549400"/>
          <p14:tracePt t="591334" x="8401050" y="1562100"/>
          <p14:tracePt t="591350" x="8553450" y="1574800"/>
          <p14:tracePt t="591367" x="8616950" y="1574800"/>
          <p14:tracePt t="591384" x="8667750" y="1562100"/>
          <p14:tracePt t="591400" x="8724900" y="1530350"/>
          <p14:tracePt t="591417" x="8756650" y="1492250"/>
          <p14:tracePt t="591434" x="8788400" y="1422400"/>
          <p14:tracePt t="591451" x="8807450" y="1339850"/>
          <p14:tracePt t="591467" x="8807450" y="1276350"/>
          <p14:tracePt t="591484" x="8801100" y="1231900"/>
          <p14:tracePt t="591500" x="8775700" y="1212850"/>
          <p14:tracePt t="591517" x="8724900" y="1212850"/>
          <p14:tracePt t="591534" x="8655050" y="1231900"/>
          <p14:tracePt t="591551" x="8553450" y="1270000"/>
          <p14:tracePt t="591567" x="8445500" y="1308100"/>
          <p14:tracePt t="591584" x="8343900" y="1358900"/>
          <p14:tracePt t="591601" x="8280400" y="1403350"/>
          <p14:tracePt t="591639" x="8280400" y="1409700"/>
          <p14:tracePt t="591651" x="8267700" y="1422400"/>
          <p14:tracePt t="591684" x="8267700" y="1428750"/>
          <p14:tracePt t="591700" x="8261350" y="1428750"/>
          <p14:tracePt t="591717" x="8255000" y="1435100"/>
          <p14:tracePt t="591856" x="8261350" y="1435100"/>
          <p14:tracePt t="591868" x="8274050" y="1435100"/>
          <p14:tracePt t="591885" x="8331200" y="1435100"/>
          <p14:tracePt t="591905" x="8375650" y="1447800"/>
          <p14:tracePt t="591951" x="8375650" y="1454150"/>
          <p14:tracePt t="592114" x="8382000" y="1447800"/>
          <p14:tracePt t="592134" x="8407400" y="1409700"/>
          <p14:tracePt t="592152" x="8464550" y="1358900"/>
          <p14:tracePt t="592169" x="8540750" y="1301750"/>
          <p14:tracePt t="592186" x="8578850" y="1276350"/>
          <p14:tracePt t="592202" x="8597900" y="1257300"/>
          <p14:tracePt t="592219" x="8597900" y="1250950"/>
          <p14:tracePt t="592268" x="8597900" y="1238250"/>
          <p14:tracePt t="592284" x="8597900" y="1219200"/>
          <p14:tracePt t="592304" x="8597900" y="1193800"/>
          <p14:tracePt t="592305" x="8597900" y="1181100"/>
          <p14:tracePt t="592318" x="8591550" y="1168400"/>
          <p14:tracePt t="592335" x="8591550" y="1155700"/>
          <p14:tracePt t="592354" x="8585200" y="1143000"/>
          <p14:tracePt t="592368" x="8572500" y="1130300"/>
          <p14:tracePt t="592385" x="8559800" y="1123950"/>
          <p14:tracePt t="592401" x="8534400" y="1123950"/>
          <p14:tracePt t="592418" x="8509000" y="1117600"/>
          <p14:tracePt t="592435" x="8464550" y="1117600"/>
          <p14:tracePt t="592452" x="8439150" y="1130300"/>
          <p14:tracePt t="592468" x="8413750" y="1149350"/>
          <p14:tracePt t="592485" x="8394700" y="1174750"/>
          <p14:tracePt t="592502" x="8375650" y="1225550"/>
          <p14:tracePt t="592518" x="8362950" y="1270000"/>
          <p14:tracePt t="592535" x="8362950" y="1295400"/>
          <p14:tracePt t="592551" x="8375650" y="1339850"/>
          <p14:tracePt t="592568" x="8439150" y="1409700"/>
          <p14:tracePt t="592586" x="8515350" y="1454150"/>
          <p14:tracePt t="592604" x="8591550" y="1492250"/>
          <p14:tracePt t="592606" x="8623300" y="1504950"/>
          <p14:tracePt t="592618" x="8655050" y="1511300"/>
          <p14:tracePt t="592635" x="8705850" y="1517650"/>
          <p14:tracePt t="592651" x="8763000" y="1511300"/>
          <p14:tracePt t="592669" x="8858250" y="1447800"/>
          <p14:tracePt t="592685" x="8896350" y="1358900"/>
          <p14:tracePt t="592701" x="8896350" y="1295400"/>
          <p14:tracePt t="592719" x="8883650" y="1225550"/>
          <p14:tracePt t="592735" x="8858250" y="1181100"/>
          <p14:tracePt t="592751" x="8813800" y="1149350"/>
          <p14:tracePt t="592768" x="8750300" y="1123950"/>
          <p14:tracePt t="592785" x="8705850" y="1117600"/>
          <p14:tracePt t="592802" x="8636000" y="1117600"/>
          <p14:tracePt t="592818" x="8553450" y="1117600"/>
          <p14:tracePt t="592835" x="8489950" y="1117600"/>
          <p14:tracePt t="592852" x="8420100" y="1117600"/>
          <p14:tracePt t="592868" x="8375650" y="1117600"/>
          <p14:tracePt t="592886" x="8343900" y="1117600"/>
          <p14:tracePt t="592902" x="8331200" y="1117600"/>
          <p14:tracePt t="592919" x="8299450" y="1168400"/>
          <p14:tracePt t="592935" x="8286750" y="1206500"/>
          <p14:tracePt t="592952" x="8280400" y="1263650"/>
          <p14:tracePt t="592968" x="8286750" y="1333500"/>
          <p14:tracePt t="592985" x="8324850" y="1390650"/>
          <p14:tracePt t="593002" x="8388350" y="1435100"/>
          <p14:tracePt t="593019" x="8464550" y="1466850"/>
          <p14:tracePt t="593035" x="8547100" y="1485900"/>
          <p14:tracePt t="593052" x="8616950" y="1485900"/>
          <p14:tracePt t="593069" x="8667750" y="1485900"/>
          <p14:tracePt t="593086" x="8705850" y="1466850"/>
          <p14:tracePt t="593102" x="8731250" y="1435100"/>
          <p14:tracePt t="593119" x="8737600" y="1365250"/>
          <p14:tracePt t="593137" x="8718550" y="1308100"/>
          <p14:tracePt t="593153" x="8693150" y="1238250"/>
          <p14:tracePt t="593168" x="8655050" y="1168400"/>
          <p14:tracePt t="593186" x="8616950" y="1123950"/>
          <p14:tracePt t="593202" x="8597900" y="1111250"/>
          <p14:tracePt t="593219" x="8572500" y="1104900"/>
          <p14:tracePt t="593235" x="8534400" y="1104900"/>
          <p14:tracePt t="593252" x="8477250" y="1117600"/>
          <p14:tracePt t="593269" x="8401050" y="1149350"/>
          <p14:tracePt t="593285" x="8343900" y="1181100"/>
          <p14:tracePt t="593302" x="8305800" y="1219200"/>
          <p14:tracePt t="593321" x="8293100" y="1308100"/>
          <p14:tracePt t="593336" x="8312150" y="1390650"/>
          <p14:tracePt t="593352" x="8375650" y="1485900"/>
          <p14:tracePt t="593369" x="8515350" y="1593850"/>
          <p14:tracePt t="593386" x="8597900" y="1612900"/>
          <p14:tracePt t="593402" x="8667750" y="1606550"/>
          <p14:tracePt t="593419" x="8737600" y="1555750"/>
          <p14:tracePt t="593436" x="8801100" y="1485900"/>
          <p14:tracePt t="593452" x="8851900" y="1397000"/>
          <p14:tracePt t="593469" x="8858250" y="1295400"/>
          <p14:tracePt t="593485" x="8813800" y="1193800"/>
          <p14:tracePt t="593503" x="8782050" y="1149350"/>
          <p14:tracePt t="593520" x="8750300" y="1136650"/>
          <p14:tracePt t="593536" x="8718550" y="1136650"/>
          <p14:tracePt t="593552" x="8661400" y="1136650"/>
          <p14:tracePt t="593569" x="8585200" y="1149350"/>
          <p14:tracePt t="593586" x="8515350" y="1162050"/>
          <p14:tracePt t="593603" x="8407400" y="1187450"/>
          <p14:tracePt t="593619" x="8388350" y="1225550"/>
          <p14:tracePt t="593636" x="8394700" y="1282700"/>
          <p14:tracePt t="593652" x="8470900" y="1352550"/>
          <p14:tracePt t="593670" x="8585200" y="1416050"/>
          <p14:tracePt t="593686" x="8674100" y="1466850"/>
          <p14:tracePt t="593702" x="8769350" y="1504950"/>
          <p14:tracePt t="593721" x="8813800" y="1504950"/>
          <p14:tracePt t="593736" x="8851900" y="1492250"/>
          <p14:tracePt t="593752" x="8870950" y="1447800"/>
          <p14:tracePt t="593769" x="8870950" y="1377950"/>
          <p14:tracePt t="593786" x="8839200" y="1308100"/>
          <p14:tracePt t="593802" x="8782050" y="1219200"/>
          <p14:tracePt t="593819" x="8743950" y="1168400"/>
          <p14:tracePt t="593822" x="8731250" y="1155700"/>
          <p14:tracePt t="593836" x="8724900" y="1149350"/>
          <p14:tracePt t="593853" x="8686800" y="1136650"/>
          <p14:tracePt t="593870" x="8629650" y="1155700"/>
          <p14:tracePt t="593888" x="8547100" y="1206500"/>
          <p14:tracePt t="593903" x="8489950" y="1263650"/>
          <p14:tracePt t="593919" x="8439150" y="1327150"/>
          <p14:tracePt t="593936" x="8401050" y="1416050"/>
          <p14:tracePt t="593952" x="8394700" y="1466850"/>
          <p14:tracePt t="593969" x="8394700" y="1504950"/>
          <p14:tracePt t="593986" x="8394700" y="1530350"/>
          <p14:tracePt t="594002" x="8401050" y="1543050"/>
          <p14:tracePt t="594019" x="8401050" y="1549400"/>
          <p14:tracePt t="594036" x="8401050" y="1555750"/>
          <p14:tracePt t="594129" x="8407400" y="1555750"/>
          <p14:tracePt t="594137" x="8413750" y="1536700"/>
          <p14:tracePt t="594153" x="8426450" y="1504950"/>
          <p14:tracePt t="594170" x="8458200" y="1466850"/>
          <p14:tracePt t="594186" x="8477250" y="1441450"/>
          <p14:tracePt t="594203" x="8496300" y="1416050"/>
          <p14:tracePt t="594219" x="8502650" y="1416050"/>
          <p14:tracePt t="594278" x="8502650" y="1422400"/>
          <p14:tracePt t="594286" x="8502650" y="1428750"/>
          <p14:tracePt t="594294" x="8509000" y="1428750"/>
          <p14:tracePt t="594303" x="8509000" y="1441450"/>
          <p14:tracePt t="594319" x="8528050" y="1460500"/>
          <p14:tracePt t="594337" x="8553450" y="1473200"/>
          <p14:tracePt t="594353" x="8572500" y="1473200"/>
          <p14:tracePt t="594370" x="8604250" y="1466850"/>
          <p14:tracePt t="594388" x="8642350" y="1447800"/>
          <p14:tracePt t="594403" x="8686800" y="1416050"/>
          <p14:tracePt t="594420" x="8737600" y="1371600"/>
          <p14:tracePt t="594437" x="8788400" y="1295400"/>
          <p14:tracePt t="594453" x="8794750" y="1250950"/>
          <p14:tracePt t="594470" x="8763000" y="1193800"/>
          <p14:tracePt t="594487" x="8705850" y="1130300"/>
          <p14:tracePt t="594503" x="8655050" y="1085850"/>
          <p14:tracePt t="594520" x="8610600" y="1054100"/>
          <p14:tracePt t="594538" x="8585200" y="1041400"/>
          <p14:tracePt t="594553" x="8572500" y="1041400"/>
          <p14:tracePt t="594570" x="8559800" y="1041400"/>
          <p14:tracePt t="594587" x="8534400" y="1041400"/>
          <p14:tracePt t="594603" x="8496300" y="1066800"/>
          <p14:tracePt t="594620" x="8445500" y="1117600"/>
          <p14:tracePt t="594626" x="8420100" y="1143000"/>
          <p14:tracePt t="594637" x="8401050" y="1174750"/>
          <p14:tracePt t="594653" x="8356600" y="1231900"/>
          <p14:tracePt t="594671" x="8337550" y="1295400"/>
          <p14:tracePt t="594687" x="8337550" y="1352550"/>
          <p14:tracePt t="594689" x="8343900" y="1384300"/>
          <p14:tracePt t="594703" x="8426450" y="1428750"/>
          <p14:tracePt t="594720" x="8547100" y="1441450"/>
          <p14:tracePt t="594737" x="8667750" y="1441450"/>
          <p14:tracePt t="594753" x="8731250" y="1428750"/>
          <p14:tracePt t="594770" x="8775700" y="1403350"/>
          <p14:tracePt t="594786" x="8801100" y="1377950"/>
          <p14:tracePt t="594803" x="8813800" y="1327150"/>
          <p14:tracePt t="594820" x="8807450" y="1276350"/>
          <p14:tracePt t="594837" x="8763000" y="1206500"/>
          <p14:tracePt t="594841" x="8743950" y="1181100"/>
          <p14:tracePt t="594855" x="8718550" y="1155700"/>
          <p14:tracePt t="594870" x="8680450" y="1117600"/>
          <p14:tracePt t="594887" x="8655050" y="1104900"/>
          <p14:tracePt t="594904" x="8629650" y="1098550"/>
          <p14:tracePt t="594920" x="8604250" y="1098550"/>
          <p14:tracePt t="594922" x="8578850" y="1104900"/>
          <p14:tracePt t="594937" x="8521700" y="1123950"/>
          <p14:tracePt t="594954" x="8477250" y="1143000"/>
          <p14:tracePt t="594970" x="8439150" y="1174750"/>
          <p14:tracePt t="594988" x="8401050" y="1219200"/>
          <p14:tracePt t="595004" x="8369300" y="1270000"/>
          <p14:tracePt t="595020" x="8356600" y="1327150"/>
          <p14:tracePt t="595039" x="8362950" y="1390650"/>
          <p14:tracePt t="595054" x="8432800" y="1422400"/>
          <p14:tracePt t="595070" x="8553450" y="1428750"/>
          <p14:tracePt t="595087" x="8712200" y="1403350"/>
          <p14:tracePt t="595104" x="8813800" y="1358900"/>
          <p14:tracePt t="595120" x="8851900" y="1314450"/>
          <p14:tracePt t="595137" x="8845550" y="1276350"/>
          <p14:tracePt t="595140" x="8826500" y="1263650"/>
          <p14:tracePt t="595154" x="8788400" y="1244600"/>
          <p14:tracePt t="595172" x="8661400" y="1200150"/>
          <p14:tracePt t="595187" x="8559800" y="1174750"/>
          <p14:tracePt t="595205" x="8483600" y="1174750"/>
          <p14:tracePt t="595220" x="8401050" y="1193800"/>
          <p14:tracePt t="595237" x="8331200" y="1257300"/>
          <p14:tracePt t="595254" x="8318500" y="1320800"/>
          <p14:tracePt t="595270" x="8337550" y="1428750"/>
          <p14:tracePt t="595287" x="8394700" y="1504950"/>
          <p14:tracePt t="595304" x="8464550" y="1562100"/>
          <p14:tracePt t="595321" x="8521700" y="1600200"/>
          <p14:tracePt t="595337" x="8534400" y="1606550"/>
          <p14:tracePt t="595354" x="8540750" y="1606550"/>
          <p14:tracePt t="595370" x="8566150" y="1581150"/>
          <p14:tracePt t="595387" x="8610600" y="1517650"/>
          <p14:tracePt t="595404" x="8655050" y="1447800"/>
          <p14:tracePt t="595421" x="8699500" y="1403350"/>
          <p14:tracePt t="595437" x="8718550" y="1377950"/>
          <p14:tracePt t="595454" x="8724900" y="1371600"/>
          <p14:tracePt t="595487" x="8724900" y="1377950"/>
          <p14:tracePt t="595504" x="8693150" y="1416050"/>
          <p14:tracePt t="595521" x="8674100" y="1435100"/>
          <p14:tracePt t="595538" x="8655050" y="1454150"/>
          <p14:tracePt t="595554" x="8636000" y="1466850"/>
          <p14:tracePt t="595573" x="8623300" y="1466850"/>
          <p14:tracePt t="595588" x="8610600" y="1473200"/>
          <p14:tracePt t="595604" x="8597900" y="1473200"/>
          <p14:tracePt t="595621" x="8572500" y="1492250"/>
          <p14:tracePt t="595637" x="8534400" y="1511300"/>
          <p14:tracePt t="595654" x="8489950" y="1555750"/>
          <p14:tracePt t="595672" x="8432800" y="1606550"/>
          <p14:tracePt t="595687" x="8337550" y="1670050"/>
          <p14:tracePt t="595704" x="8229600" y="1739900"/>
          <p14:tracePt t="595722" x="8134350" y="1816100"/>
          <p14:tracePt t="595738" x="8058150" y="1892300"/>
          <p14:tracePt t="595754" x="7905750" y="2063750"/>
          <p14:tracePt t="595771" x="7810500" y="2178050"/>
          <p14:tracePt t="595788" x="7747000" y="2266950"/>
          <p14:tracePt t="595805" x="7651750" y="2387600"/>
          <p14:tracePt t="595821" x="7562850" y="2476500"/>
          <p14:tracePt t="595838" x="7435850" y="2590800"/>
          <p14:tracePt t="595854" x="7366000" y="2667000"/>
          <p14:tracePt t="595871" x="7289800" y="2762250"/>
          <p14:tracePt t="595888" x="7251700" y="2825750"/>
          <p14:tracePt t="595906" x="7219950" y="2870200"/>
          <p14:tracePt t="595926" x="7175500" y="2901950"/>
          <p14:tracePt t="595938" x="7143750" y="2901950"/>
          <p14:tracePt t="595954" x="7131050" y="2901950"/>
          <p14:tracePt t="596145" x="7124700" y="2901950"/>
          <p14:tracePt t="596161" x="7118350" y="2908300"/>
          <p14:tracePt t="596172" x="7105650" y="2933700"/>
          <p14:tracePt t="596188" x="7086600" y="2971800"/>
          <p14:tracePt t="596205" x="7080250" y="2990850"/>
          <p14:tracePt t="596224" x="7061200" y="3022600"/>
          <p14:tracePt t="596239" x="7029450" y="3079750"/>
          <p14:tracePt t="596255" x="6991350" y="3130550"/>
          <p14:tracePt t="596274" x="6946900" y="3187700"/>
          <p14:tracePt t="596290" x="6896100" y="3263900"/>
          <p14:tracePt t="596307" x="6845300" y="3359150"/>
          <p14:tracePt t="596321" x="6794500" y="3479800"/>
          <p14:tracePt t="596338" x="6756400" y="3581400"/>
          <p14:tracePt t="596354" x="6705600" y="3740150"/>
          <p14:tracePt t="596371" x="6661150" y="3860800"/>
          <p14:tracePt t="596388" x="6604000" y="3994150"/>
          <p14:tracePt t="596405" x="6508750" y="4165600"/>
          <p14:tracePt t="596421" x="6426200" y="4292600"/>
          <p14:tracePt t="596438" x="6324600" y="4413250"/>
          <p14:tracePt t="596457" x="6165850" y="4565650"/>
          <p14:tracePt t="596474" x="6032500" y="4660900"/>
          <p14:tracePt t="596489" x="5905500" y="4749800"/>
          <p14:tracePt t="596505" x="5784850" y="4819650"/>
          <p14:tracePt t="596522" x="5702300" y="4857750"/>
          <p14:tracePt t="596538" x="5575300" y="4889500"/>
          <p14:tracePt t="596555" x="5448300" y="4908550"/>
          <p14:tracePt t="596572" x="5353050" y="4914900"/>
          <p14:tracePt t="596588" x="5194300" y="4921250"/>
          <p14:tracePt t="596605" x="5073650" y="4921250"/>
          <p14:tracePt t="596624" x="4876800" y="4921250"/>
          <p14:tracePt t="596638" x="4686300" y="4933950"/>
          <p14:tracePt t="596655" x="4572000" y="4940300"/>
          <p14:tracePt t="596674" x="4267200" y="4946650"/>
          <p14:tracePt t="596689" x="4203700" y="4953000"/>
          <p14:tracePt t="596705" x="3917950" y="4972050"/>
          <p14:tracePt t="596722" x="3771900" y="4991100"/>
          <p14:tracePt t="596724" x="3695700" y="4997450"/>
          <p14:tracePt t="596739" x="3460750" y="5016500"/>
          <p14:tracePt t="596756" x="3270250" y="5016500"/>
          <p14:tracePt t="596772" x="3130550" y="5016500"/>
          <p14:tracePt t="596788" x="3022600" y="4997450"/>
          <p14:tracePt t="596805" x="2965450" y="4978400"/>
          <p14:tracePt t="596822" x="2889250" y="4965700"/>
          <p14:tracePt t="596838" x="2806700" y="4953000"/>
          <p14:tracePt t="596857" x="2749550" y="4940300"/>
          <p14:tracePt t="596874" x="2717800" y="4933950"/>
          <p14:tracePt t="596876" x="2711450" y="4927600"/>
          <p14:tracePt t="596888" x="2711450" y="4921250"/>
          <p14:tracePt t="596905" x="2711450" y="4914900"/>
          <p14:tracePt t="596922" x="2711450" y="4902200"/>
          <p14:tracePt t="596939" x="2717800" y="4851400"/>
          <p14:tracePt t="596956" x="2730500" y="4826000"/>
          <p14:tracePt t="596972" x="2743200" y="4806950"/>
          <p14:tracePt t="596988" x="2768600" y="4794250"/>
          <p14:tracePt t="597006" x="2813050" y="4781550"/>
          <p14:tracePt t="597024" x="2889250" y="4768850"/>
          <p14:tracePt t="597039" x="2971800" y="4749800"/>
          <p14:tracePt t="597055" x="3067050" y="4737100"/>
          <p14:tracePt t="597072" x="3155950" y="4718050"/>
          <p14:tracePt t="597089" x="3213100" y="4705350"/>
          <p14:tracePt t="597105" x="3270250" y="4679950"/>
          <p14:tracePt t="597122" x="3295650" y="4667250"/>
          <p14:tracePt t="597139" x="3308350" y="4648200"/>
          <p14:tracePt t="597155" x="3327400" y="4610100"/>
          <p14:tracePt t="597172" x="3333750" y="4572000"/>
          <p14:tracePt t="597189" x="3333750" y="4502150"/>
          <p14:tracePt t="597206" x="3321050" y="4445000"/>
          <p14:tracePt t="597222" x="3302000" y="4400550"/>
          <p14:tracePt t="597239" x="3263900" y="4349750"/>
          <p14:tracePt t="597256" x="3213100" y="4305300"/>
          <p14:tracePt t="597272" x="3155950" y="4260850"/>
          <p14:tracePt t="597289" x="3111500" y="4229100"/>
          <p14:tracePt t="597305" x="3086100" y="4203700"/>
          <p14:tracePt t="597323" x="3054350" y="4178300"/>
          <p14:tracePt t="597339" x="3041650" y="4159250"/>
          <p14:tracePt t="597355" x="3022600" y="4146550"/>
          <p14:tracePt t="597372" x="3016250" y="4146550"/>
          <p14:tracePt t="597389" x="2965450" y="4146550"/>
          <p14:tracePt t="597392" x="2933700" y="4146550"/>
          <p14:tracePt t="597406" x="2870200" y="4152900"/>
          <p14:tracePt t="597422" x="2711450" y="4171950"/>
          <p14:tracePt t="597440" x="2590800" y="4178300"/>
          <p14:tracePt t="597456" x="2514600" y="4184650"/>
          <p14:tracePt t="597472" x="2489200" y="4184650"/>
          <p14:tracePt t="597507" x="2482850" y="4197350"/>
          <p14:tracePt t="597522" x="2470150" y="4235450"/>
          <p14:tracePt t="597539" x="2438400" y="4298950"/>
          <p14:tracePt t="597556" x="2374900" y="4387850"/>
          <p14:tracePt t="597572" x="2324100" y="4470400"/>
          <p14:tracePt t="597591" x="2292350" y="4546600"/>
          <p14:tracePt t="597606" x="2273300" y="4603750"/>
          <p14:tracePt t="597622" x="2273300" y="4641850"/>
          <p14:tracePt t="597639" x="2317750" y="4692650"/>
          <p14:tracePt t="597658" x="2419350" y="4756150"/>
          <p14:tracePt t="597673" x="2508250" y="4806950"/>
          <p14:tracePt t="597690" x="2597150" y="4851400"/>
          <p14:tracePt t="597707" x="2679700" y="4883150"/>
          <p14:tracePt t="597725" x="2736850" y="4908550"/>
          <p14:tracePt t="597739" x="2825750" y="4921250"/>
          <p14:tracePt t="597756" x="2889250" y="4921250"/>
          <p14:tracePt t="597772" x="2997200" y="4921250"/>
          <p14:tracePt t="597791" x="3098800" y="4902200"/>
          <p14:tracePt t="597806" x="3194050" y="4883150"/>
          <p14:tracePt t="597823" x="3276600" y="4845050"/>
          <p14:tracePt t="597840" x="3314700" y="4826000"/>
          <p14:tracePt t="597856" x="3346450" y="4781550"/>
          <p14:tracePt t="597872" x="3346450" y="4743450"/>
          <p14:tracePt t="597889" x="3321050" y="4667250"/>
          <p14:tracePt t="597910" x="3289300" y="4584700"/>
          <p14:tracePt t="597923" x="3263900" y="4502150"/>
          <p14:tracePt t="597940" x="3251200" y="4438650"/>
          <p14:tracePt t="597958" x="3238500" y="4381500"/>
          <p14:tracePt t="597973" x="3225800" y="4330700"/>
          <p14:tracePt t="597989" x="3194050" y="4286250"/>
          <p14:tracePt t="598006" x="3149600" y="4241800"/>
          <p14:tracePt t="598023" x="3098800" y="4203700"/>
          <p14:tracePt t="598040" x="3054350" y="4165600"/>
          <p14:tracePt t="598056" x="3022600" y="4140200"/>
          <p14:tracePt t="598073" x="3003550" y="4121150"/>
          <p14:tracePt t="598090" x="2984500" y="4095750"/>
          <p14:tracePt t="598106" x="2971800" y="4089400"/>
          <p14:tracePt t="598123" x="2959100" y="4083050"/>
          <p14:tracePt t="598140" x="2908300" y="4076700"/>
          <p14:tracePt t="598157" x="2832100" y="4076700"/>
          <p14:tracePt t="598159" x="2774950" y="4083050"/>
          <p14:tracePt t="598173" x="2686050" y="4095750"/>
          <p14:tracePt t="598190" x="2622550" y="4095750"/>
          <p14:tracePt t="598206" x="2590800" y="4095750"/>
          <p14:tracePt t="598223" x="2578100" y="4102100"/>
          <p14:tracePt t="598240" x="2565400" y="4121150"/>
          <p14:tracePt t="598256" x="2552700" y="4140200"/>
          <p14:tracePt t="598273" x="2514600" y="4197350"/>
          <p14:tracePt t="598290" x="2451100" y="4279900"/>
          <p14:tracePt t="598306" x="2393950" y="4356100"/>
          <p14:tracePt t="598323" x="2330450" y="4445000"/>
          <p14:tracePt t="598340" x="2311400" y="4508500"/>
          <p14:tracePt t="598356" x="2305050" y="4559300"/>
          <p14:tracePt t="598373" x="2336800" y="4641850"/>
          <p14:tracePt t="598376" x="2368550" y="4673600"/>
          <p14:tracePt t="598390" x="2400300" y="4699000"/>
          <p14:tracePt t="598407" x="2514600" y="4787900"/>
          <p14:tracePt t="598423" x="2578100" y="4851400"/>
          <p14:tracePt t="598442" x="2616200" y="4895850"/>
          <p14:tracePt t="598456" x="2647950" y="4946650"/>
          <p14:tracePt t="598473" x="2667000" y="4959350"/>
          <p14:tracePt t="598528" x="2673350" y="4959350"/>
          <p14:tracePt t="598540" x="2717800" y="4953000"/>
          <p14:tracePt t="598558" x="2768600" y="4946650"/>
          <p14:tracePt t="598573" x="2832100" y="4946650"/>
          <p14:tracePt t="598592" x="2863850" y="4946650"/>
          <p14:tracePt t="598609" x="2876550" y="4946650"/>
          <p14:tracePt t="598611" x="2882900" y="4946650"/>
          <p14:tracePt t="598674" x="2889250" y="4946650"/>
          <p14:tracePt t="598682" x="2895600" y="4933950"/>
          <p14:tracePt t="598691" x="2914650" y="4914900"/>
          <p14:tracePt t="598709" x="2940050" y="4889500"/>
          <p14:tracePt t="598723" x="2952750" y="4876800"/>
          <p14:tracePt t="598740" x="2959100" y="4876800"/>
          <p14:tracePt t="598820" x="2952750" y="4876800"/>
          <p14:tracePt t="598828" x="2946400" y="4876800"/>
          <p14:tracePt t="598841" x="2927350" y="4851400"/>
          <p14:tracePt t="598857" x="2895600" y="4813300"/>
          <p14:tracePt t="598875" x="2863850" y="4768850"/>
          <p14:tracePt t="598890" x="2844800" y="4749800"/>
          <p14:tracePt t="598893" x="2825750" y="4730750"/>
          <p14:tracePt t="598907" x="2813050" y="4718050"/>
          <p14:tracePt t="598924" x="2768600" y="4660900"/>
          <p14:tracePt t="598940" x="2749550" y="4629150"/>
          <p14:tracePt t="598957" x="2736850" y="4578350"/>
          <p14:tracePt t="598974" x="2736850" y="4540250"/>
          <p14:tracePt t="598990" x="2736850" y="4508500"/>
          <p14:tracePt t="599007" x="2736850" y="4476750"/>
          <p14:tracePt t="599024" x="2743200" y="4451350"/>
          <p14:tracePt t="599040" x="2743200" y="4432300"/>
          <p14:tracePt t="599057" x="2749550" y="4419600"/>
          <p14:tracePt t="599074" x="2749550" y="4413250"/>
          <p14:tracePt t="599150" x="2755900" y="4413250"/>
          <p14:tracePt t="599158" x="2762250" y="4419600"/>
          <p14:tracePt t="599174" x="2787650" y="4432300"/>
          <p14:tracePt t="599192" x="2800350" y="4445000"/>
          <p14:tracePt t="599207" x="2819400" y="4457700"/>
          <p14:tracePt t="599223" x="2876550" y="4470400"/>
          <p14:tracePt t="599240" x="2965450" y="4483100"/>
          <p14:tracePt t="599257" x="3117850" y="4495800"/>
          <p14:tracePt t="599274" x="3232150" y="4502150"/>
          <p14:tracePt t="599291" x="3308350" y="4502150"/>
          <p14:tracePt t="599307" x="3327400" y="4502150"/>
          <p14:tracePt t="599325" x="3333750" y="4489450"/>
          <p14:tracePt t="599389" x="3327400" y="4489450"/>
          <p14:tracePt t="599408" x="3302000" y="4502150"/>
          <p14:tracePt t="599424" x="3251200" y="4521200"/>
          <p14:tracePt t="599443" x="3111500" y="4591050"/>
          <p14:tracePt t="599458" x="3054350" y="4610100"/>
          <p14:tracePt t="599461" x="3003550" y="4629150"/>
          <p14:tracePt t="599475" x="2940050" y="4648200"/>
          <p14:tracePt t="599491" x="2800350" y="4673600"/>
          <p14:tracePt t="599508" x="2755900" y="4673600"/>
          <p14:tracePt t="599524" x="2749550" y="4673600"/>
          <p14:tracePt t="599568" x="2749550" y="4679950"/>
          <p14:tracePt t="599591" x="2768600" y="4686300"/>
          <p14:tracePt t="599608" x="2857500" y="4711700"/>
          <p14:tracePt t="599626" x="2978150" y="4724400"/>
          <p14:tracePt t="599640" x="3060700" y="4737100"/>
          <p14:tracePt t="599658" x="3117850" y="4743450"/>
          <p14:tracePt t="599674" x="3130550" y="4743450"/>
          <p14:tracePt t="599762" x="3124200" y="4743450"/>
          <p14:tracePt t="599778" x="3117850" y="4743450"/>
          <p14:tracePt t="599792" x="3098800" y="4743450"/>
          <p14:tracePt t="599808" x="3079750" y="4749800"/>
          <p14:tracePt t="599825" x="3016250" y="4775200"/>
          <p14:tracePt t="599841" x="2984500" y="4787900"/>
          <p14:tracePt t="599858" x="2965450" y="4794250"/>
          <p14:tracePt t="599874" x="2965450" y="4800600"/>
          <p14:tracePt t="599945" x="2978150" y="4800600"/>
          <p14:tracePt t="599952" x="2990850" y="4800600"/>
          <p14:tracePt t="599959" x="3003550" y="4794250"/>
          <p14:tracePt t="599974" x="3079750" y="4756150"/>
          <p14:tracePt t="599991" x="3155950" y="4705350"/>
          <p14:tracePt t="600008" x="3251200" y="4610100"/>
          <p14:tracePt t="600026" x="3308350" y="4495800"/>
          <p14:tracePt t="600042" x="3333750" y="4394200"/>
          <p14:tracePt t="600058" x="3390900" y="4235450"/>
          <p14:tracePt t="600075" x="3454400" y="4108450"/>
          <p14:tracePt t="600091" x="3524250" y="3981450"/>
          <p14:tracePt t="600108" x="3581400" y="3898900"/>
          <p14:tracePt t="600125" x="3651250" y="3822700"/>
          <p14:tracePt t="600142" x="3740150" y="3784600"/>
          <p14:tracePt t="600158" x="3810000" y="3778250"/>
          <p14:tracePt t="600175" x="3905250" y="3803650"/>
          <p14:tracePt t="600191" x="3937000" y="3829050"/>
          <p14:tracePt t="600208" x="3987800" y="3867150"/>
          <p14:tracePt t="600225" x="4044950" y="3905250"/>
          <p14:tracePt t="600241" x="4121150" y="3956050"/>
          <p14:tracePt t="600259" x="4216400" y="4013200"/>
          <p14:tracePt t="600275" x="4343400" y="4083050"/>
          <p14:tracePt t="600291" x="4508500" y="4165600"/>
          <p14:tracePt t="600308" x="4673600" y="4235450"/>
          <p14:tracePt t="600325" x="4953000" y="4343400"/>
          <p14:tracePt t="600341" x="5327650" y="4464050"/>
          <p14:tracePt t="600358" x="5715000" y="4572000"/>
          <p14:tracePt t="600375" x="6096000" y="4673600"/>
          <p14:tracePt t="600391" x="6502400" y="4800600"/>
          <p14:tracePt t="600409" x="6940550" y="4953000"/>
          <p14:tracePt t="600425" x="7251700" y="5067300"/>
          <p14:tracePt t="600442" x="7505700" y="5156200"/>
          <p14:tracePt t="600459" x="7683500" y="5226050"/>
          <p14:tracePt t="600475" x="7880350" y="5302250"/>
          <p14:tracePt t="600493" x="8001000" y="5340350"/>
          <p14:tracePt t="600509" x="8039100" y="5346700"/>
          <p14:tracePt t="600527" x="8051800" y="5346700"/>
          <p14:tracePt t="600543" x="8064500" y="5340350"/>
          <p14:tracePt t="600558" x="8070850" y="5334000"/>
          <p14:tracePt t="600575" x="8083550" y="5327650"/>
          <p14:tracePt t="600592" x="8096250" y="5321300"/>
          <p14:tracePt t="600608" x="8115300" y="5321300"/>
          <p14:tracePt t="600625" x="8147050" y="5340350"/>
          <p14:tracePt t="600643" x="8191500" y="5359400"/>
          <p14:tracePt t="600658" x="8204200" y="5365750"/>
          <p14:tracePt t="600675" x="8223250" y="5378450"/>
          <p14:tracePt t="600742" x="8229600" y="5378450"/>
          <p14:tracePt t="600749" x="8235950" y="5378450"/>
          <p14:tracePt t="600758" x="8242300" y="5378450"/>
          <p14:tracePt t="600775" x="8248650" y="5372100"/>
          <p14:tracePt t="600792" x="8261350" y="5372100"/>
          <p14:tracePt t="600808" x="8267700" y="5365750"/>
          <p14:tracePt t="600825" x="8274050" y="5359400"/>
          <p14:tracePt t="600842" x="8280400" y="5353050"/>
          <p14:tracePt t="600858" x="8286750" y="5340350"/>
          <p14:tracePt t="600875" x="8293100" y="5321300"/>
          <p14:tracePt t="600892" x="8293100" y="5308600"/>
          <p14:tracePt t="600909" x="8293100" y="5257800"/>
          <p14:tracePt t="600926" x="8293100" y="5226050"/>
          <p14:tracePt t="600928" x="8293100" y="5213350"/>
          <p14:tracePt t="600942" x="8293100" y="5168900"/>
          <p14:tracePt t="600959" x="8293100" y="5137150"/>
          <p14:tracePt t="600975" x="8299450" y="5099050"/>
          <p14:tracePt t="600992" x="8299450" y="5067300"/>
          <p14:tracePt t="601009" x="8293100" y="5035550"/>
          <p14:tracePt t="601026" x="8293100" y="5022850"/>
          <p14:tracePt t="601042" x="8293100" y="5016500"/>
          <p14:tracePt t="601120" x="8293100" y="5022850"/>
          <p14:tracePt t="601128" x="8293100" y="5035550"/>
          <p14:tracePt t="601143" x="8293100" y="5060950"/>
          <p14:tracePt t="601159" x="8286750" y="5086350"/>
          <p14:tracePt t="601177" x="8286750" y="5105400"/>
          <p14:tracePt t="601192" x="8286750" y="5130800"/>
          <p14:tracePt t="601209" x="8280400" y="5156200"/>
          <p14:tracePt t="601225" x="8274050" y="5175250"/>
          <p14:tracePt t="601242" x="8267700" y="5187950"/>
          <p14:tracePt t="601259" x="8255000" y="5213350"/>
          <p14:tracePt t="601276" x="8242300" y="5232400"/>
          <p14:tracePt t="601281" x="8235950" y="5245100"/>
          <p14:tracePt t="601292" x="8223250" y="5264150"/>
          <p14:tracePt t="601310" x="8204200" y="5295900"/>
          <p14:tracePt t="601326" x="8166100" y="5340350"/>
          <p14:tracePt t="601343" x="8102600" y="5429250"/>
          <p14:tracePt t="601361" x="8064500" y="5473700"/>
          <p14:tracePt t="601376" x="8032750" y="5499100"/>
          <p14:tracePt t="601393" x="7943850" y="5549900"/>
          <p14:tracePt t="601409" x="7874000" y="5568950"/>
          <p14:tracePt t="601426" x="7804150" y="5575300"/>
          <p14:tracePt t="601442" x="7727950" y="5575300"/>
          <p14:tracePt t="601459" x="7626350" y="5568950"/>
          <p14:tracePt t="601476" x="7518400" y="5562600"/>
          <p14:tracePt t="601492" x="7353300" y="5588000"/>
          <p14:tracePt t="601511" x="7169150" y="5664200"/>
          <p14:tracePt t="601514" x="7092950" y="5695950"/>
          <p14:tracePt t="601526" x="6972300" y="5753100"/>
          <p14:tracePt t="601542" x="6813550" y="5829300"/>
          <p14:tracePt t="601559" x="6686550" y="5899150"/>
          <p14:tracePt t="601576" x="6584950" y="5956300"/>
          <p14:tracePt t="601593" x="6565900" y="5975350"/>
          <p14:tracePt t="601645" x="6572250" y="5975350"/>
          <p14:tracePt t="601651" x="6578600" y="5975350"/>
          <p14:tracePt t="601676" x="6610350" y="5975350"/>
          <p14:tracePt t="601692" x="6623050" y="5975350"/>
          <p14:tracePt t="601709" x="6635750" y="5975350"/>
          <p14:tracePt t="601726" x="6686550" y="5975350"/>
          <p14:tracePt t="601743" x="6769100" y="5975350"/>
          <p14:tracePt t="601759" x="6826250" y="5975350"/>
          <p14:tracePt t="601775" x="6883400" y="5969000"/>
          <p14:tracePt t="601793" x="6946900" y="5949950"/>
          <p14:tracePt t="601809" x="6985000" y="5937250"/>
          <p14:tracePt t="601826" x="7016750" y="5924550"/>
          <p14:tracePt t="601844" x="7048500" y="5899150"/>
          <p14:tracePt t="601860" x="7067550" y="5880100"/>
          <p14:tracePt t="601876" x="7080250" y="5861050"/>
          <p14:tracePt t="601893" x="7092950" y="5848350"/>
          <p14:tracePt t="601909" x="7092950" y="5835650"/>
          <p14:tracePt t="602186" x="7092950" y="5842000"/>
          <p14:tracePt t="602194" x="7086600" y="5848350"/>
          <p14:tracePt t="602547" x="7086600" y="5835650"/>
          <p14:tracePt t="602554" x="7086600" y="5829300"/>
          <p14:tracePt t="602564" x="7092950" y="5822950"/>
          <p14:tracePt t="602579" x="7092950" y="5810250"/>
          <p14:tracePt t="602594" x="7099300" y="5797550"/>
          <p14:tracePt t="602610" x="7099300" y="5784850"/>
          <p14:tracePt t="602627" x="7105650" y="5778500"/>
          <p14:tracePt t="602643" x="7105650" y="5765800"/>
          <p14:tracePt t="602660" x="7112000" y="5759450"/>
          <p14:tracePt t="602693" x="7118350" y="5753100"/>
          <p14:tracePt t="602828" x="7118350" y="5746750"/>
          <p14:tracePt t="602837" x="7124700" y="5746750"/>
          <p14:tracePt t="602847" x="7124700" y="5740400"/>
          <p14:tracePt t="602860" x="7131050" y="5727700"/>
          <p14:tracePt t="602894" x="7131050" y="5715000"/>
          <p14:tracePt t="602911" x="7131050" y="5702300"/>
          <p14:tracePt t="602927" x="7124700" y="5683250"/>
          <p14:tracePt t="602944" x="7105650" y="5657850"/>
          <p14:tracePt t="602960" x="7080250" y="5638800"/>
          <p14:tracePt t="602977" x="7067550" y="5632450"/>
          <p14:tracePt t="602981" x="7061200" y="5626100"/>
          <p14:tracePt t="603309" x="7061200" y="5619750"/>
          <p14:tracePt t="603318" x="7061200" y="5613400"/>
          <p14:tracePt t="603344" x="7067550" y="5607050"/>
          <p14:tracePt t="603378" x="7067550" y="5600700"/>
          <p14:tracePt t="603395" x="7073900" y="5600700"/>
          <p14:tracePt t="603411" x="7080250" y="5600700"/>
          <p14:tracePt t="603429" x="7086600" y="5600700"/>
          <p14:tracePt t="603461" x="7092950" y="5600700"/>
          <p14:tracePt t="603477" x="7099300" y="5600700"/>
          <p14:tracePt t="603494" x="7112000" y="5600700"/>
          <p14:tracePt t="603511" x="7124700" y="5600700"/>
          <p14:tracePt t="603527" x="7124700" y="5607050"/>
          <p14:tracePt t="603544" x="7131050" y="5607050"/>
          <p14:tracePt t="603893" x="7137400" y="5607050"/>
          <p14:tracePt t="603908" x="7143750" y="5607050"/>
          <p14:tracePt t="603928" x="7181850" y="5594350"/>
          <p14:tracePt t="603945" x="7296150" y="5581650"/>
          <p14:tracePt t="603962" x="7518400" y="5543550"/>
          <p14:tracePt t="603965" x="7626350" y="5530850"/>
          <p14:tracePt t="603977" x="7810500" y="5499100"/>
          <p14:tracePt t="603995" x="8128000" y="5448300"/>
          <p14:tracePt t="604013" x="8559800" y="5302250"/>
          <p14:tracePt t="604030" x="8782050" y="5194300"/>
          <p14:tracePt t="604048" x="8985250" y="5086350"/>
          <p14:tracePt t="604061" x="9086850" y="5029200"/>
          <p14:tracePt t="604078" x="9131300" y="5010150"/>
          <p14:tracePt t="604094" x="9144000" y="5003800"/>
          <p14:tracePt t="604127" x="9144000" y="5010150"/>
          <p14:tracePt t="604144" x="9144000" y="5029200"/>
          <p14:tracePt t="604161" x="9137650" y="5048250"/>
          <p14:tracePt t="604178" x="9137650" y="5092700"/>
          <p14:tracePt t="604195" x="9156700" y="5149850"/>
          <p14:tracePt t="604211" x="9220200" y="5257800"/>
          <p14:tracePt t="604214" x="9258300" y="5314950"/>
          <p14:tracePt t="604228" x="9296400" y="5372100"/>
          <p14:tracePt t="604231" x="9309100" y="5397500"/>
          <p14:tracePt t="604245" x="9340850" y="5454650"/>
          <p14:tracePt t="604261" x="9347200" y="5473700"/>
          <p14:tracePt t="604278" x="9353550" y="5486400"/>
          <p14:tracePt t="604295" x="9353550" y="5492750"/>
          <p14:tracePt t="604311" x="9353550" y="5499100"/>
          <p14:tracePt t="604387" x="9347200" y="5499100"/>
          <p14:tracePt t="604397" x="9340850" y="5499100"/>
          <p14:tracePt t="604411" x="9328150" y="5499100"/>
          <p14:tracePt t="604428" x="9309100" y="5492750"/>
          <p14:tracePt t="604445" x="9258300" y="5480050"/>
          <p14:tracePt t="604462" x="9175750" y="5467350"/>
          <p14:tracePt t="604478" x="9124950" y="5461000"/>
          <p14:tracePt t="604481" x="9105900" y="5461000"/>
          <p14:tracePt t="604495" x="9055100" y="5461000"/>
          <p14:tracePt t="604512" x="9017000" y="5461000"/>
          <p14:tracePt t="604528" x="8991600" y="5467350"/>
          <p14:tracePt t="604545" x="8978900" y="5467350"/>
          <p14:tracePt t="604561" x="8966200" y="5467350"/>
          <p14:tracePt t="604578" x="8947150" y="5473700"/>
          <p14:tracePt t="604595" x="8896350" y="5480050"/>
          <p14:tracePt t="604611" x="8769350" y="5492750"/>
          <p14:tracePt t="604631" x="8642350" y="5511800"/>
          <p14:tracePt t="604647" x="8636000" y="5524500"/>
          <p14:tracePt t="604690" x="8636000" y="5530850"/>
          <p14:tracePt t="604714" x="8597900" y="5568950"/>
          <p14:tracePt t="604729" x="8489950" y="5607050"/>
          <p14:tracePt t="604745" x="8261350" y="5664200"/>
          <p14:tracePt t="604762" x="8096250" y="5702300"/>
          <p14:tracePt t="604779" x="8001000" y="5734050"/>
          <p14:tracePt t="604795" x="8026400" y="5759450"/>
          <p14:tracePt t="604812" x="8102600" y="5759450"/>
          <p14:tracePt t="604828" x="8191500" y="5753100"/>
          <p14:tracePt t="604845" x="8242300" y="5753100"/>
          <p14:tracePt t="604862" x="8255000" y="5753100"/>
          <p14:tracePt t="604879" x="8255000" y="5772150"/>
          <p14:tracePt t="604882" x="8223250" y="5772150"/>
          <p14:tracePt t="604896" x="8153400" y="5778500"/>
          <p14:tracePt t="604912" x="7981950" y="5772150"/>
          <p14:tracePt t="604928" x="7874000" y="5765800"/>
          <p14:tracePt t="604945" x="7893050" y="5759450"/>
          <p14:tracePt t="604962" x="7962900" y="5740400"/>
          <p14:tracePt t="604964" x="8001000" y="5734050"/>
          <p14:tracePt t="604981" x="8077200" y="5715000"/>
          <p14:tracePt t="604996" x="8108950" y="5708650"/>
          <p14:tracePt t="605012" x="8121650" y="5708650"/>
          <p14:tracePt t="605028" x="8096250" y="5715000"/>
          <p14:tracePt t="605047" x="7937500" y="5708650"/>
          <p14:tracePt t="605062" x="7677150" y="5683250"/>
          <p14:tracePt t="605078" x="7505700" y="5670550"/>
          <p14:tracePt t="605095" x="7442200" y="5657850"/>
          <p14:tracePt t="605113" x="7442200" y="5645150"/>
          <p14:tracePt t="605116" x="7442200" y="5638800"/>
          <p14:tracePt t="605145" x="7442200" y="5632450"/>
          <p14:tracePt t="605162" x="7442200" y="5626100"/>
          <p14:tracePt t="605179" x="7353300" y="5613400"/>
          <p14:tracePt t="605197" x="7207250" y="5594350"/>
          <p14:tracePt t="605212" x="7092950" y="5575300"/>
          <p14:tracePt t="605229" x="7054850" y="5562600"/>
          <p14:tracePt t="605247" x="7054850" y="5549900"/>
          <p14:tracePt t="605262" x="7054850" y="5537200"/>
          <p14:tracePt t="605279" x="7061200" y="5524500"/>
          <p14:tracePt t="605312" x="7048500" y="5524500"/>
          <p14:tracePt t="605329" x="6978650" y="5537200"/>
          <p14:tracePt t="605346" x="6807200" y="5556250"/>
          <p14:tracePt t="605362" x="6559550" y="5588000"/>
          <p14:tracePt t="605379" x="6419850" y="5613400"/>
          <p14:tracePt t="605396" x="6381750" y="5626100"/>
          <p14:tracePt t="605412" x="6375400" y="5626100"/>
          <p14:tracePt t="605429" x="6375400" y="5613400"/>
          <p14:tracePt t="611736" x="6375400" y="5594350"/>
          <p14:tracePt t="611744" x="6369050" y="5588000"/>
          <p14:tracePt t="611752" x="6356350" y="5568950"/>
          <p14:tracePt t="611768" x="6330950" y="5562600"/>
          <p14:tracePt t="611785" x="6324600" y="5562600"/>
          <p14:tracePt t="611801" x="6318250" y="5581650"/>
          <p14:tracePt t="611818" x="6311900" y="5613400"/>
          <p14:tracePt t="611834" x="6311900" y="5626100"/>
          <p14:tracePt t="611851" x="6311900" y="5632450"/>
          <p14:tracePt t="611884" x="6311900" y="5638800"/>
          <p14:tracePt t="611902" x="6305550" y="5657850"/>
          <p14:tracePt t="611918" x="6286500" y="5689600"/>
          <p14:tracePt t="611935" x="6273800" y="5727700"/>
          <p14:tracePt t="611937" x="6273800" y="5746750"/>
          <p14:tracePt t="611952" x="6267450" y="5803900"/>
          <p14:tracePt t="611970" x="6267450" y="5867400"/>
          <p14:tracePt t="611987" x="6273800" y="5930900"/>
          <p14:tracePt t="612001" x="6280150" y="5975350"/>
          <p14:tracePt t="612018" x="6292850" y="6000750"/>
          <p14:tracePt t="612098" x="6292850" y="6007100"/>
          <p14:tracePt t="612106" x="6292850" y="6013450"/>
          <p14:tracePt t="612120" x="6292850" y="6026150"/>
          <p14:tracePt t="612136" x="6299200" y="6038850"/>
          <p14:tracePt t="612151" x="6299200" y="6051550"/>
          <p14:tracePt t="612168" x="6305550" y="6057900"/>
          <p14:tracePt t="612186" x="6305550" y="6070600"/>
          <p14:tracePt t="612204" x="6311900" y="6076950"/>
          <p14:tracePt t="612280" x="6311900" y="6083300"/>
          <p14:tracePt t="612294" x="6318250" y="6089650"/>
          <p14:tracePt t="612304" x="6337300" y="6096000"/>
          <p14:tracePt t="612318" x="6388100" y="6108700"/>
          <p14:tracePt t="612336" x="6438900" y="6115050"/>
          <p14:tracePt t="612352" x="6489700" y="6127750"/>
          <p14:tracePt t="612368" x="6534150" y="6127750"/>
          <p14:tracePt t="612385" x="6559550" y="6134100"/>
          <p14:tracePt t="612401" x="6578600" y="6134100"/>
          <p14:tracePt t="612418" x="6591300" y="6134100"/>
          <p14:tracePt t="612435" x="6610350" y="6134100"/>
          <p14:tracePt t="612452" x="6629400" y="6127750"/>
          <p14:tracePt t="612469" x="6667500" y="6121400"/>
          <p14:tracePt t="612485" x="6705600" y="6108700"/>
          <p14:tracePt t="612489" x="6756400" y="6096000"/>
          <p14:tracePt t="612501" x="6781800" y="6089650"/>
          <p14:tracePt t="612518" x="6832600" y="6076950"/>
          <p14:tracePt t="612535" x="6934200" y="6051550"/>
          <p14:tracePt t="612554" x="7004050" y="6032500"/>
          <p14:tracePt t="612568" x="7042150" y="6019800"/>
          <p14:tracePt t="612585" x="7086600" y="6013450"/>
          <p14:tracePt t="612601" x="7099300" y="6007100"/>
          <p14:tracePt t="612618" x="7112000" y="6007100"/>
          <p14:tracePt t="612635" x="7131050" y="6000750"/>
          <p14:tracePt t="612652" x="7162800" y="5994400"/>
          <p14:tracePt t="612669" x="7213600" y="5981700"/>
          <p14:tracePt t="612685" x="7251700" y="5981700"/>
          <p14:tracePt t="612702" x="7321550" y="5981700"/>
          <p14:tracePt t="612719" x="7391400" y="5969000"/>
          <p14:tracePt t="612736" x="7467600" y="5962650"/>
          <p14:tracePt t="612752" x="7518400" y="5962650"/>
          <p14:tracePt t="612755" x="7575550" y="5956300"/>
          <p14:tracePt t="612769" x="7632700" y="5956300"/>
          <p14:tracePt t="612787" x="7715250" y="5943600"/>
          <p14:tracePt t="612802" x="7766050" y="5937250"/>
          <p14:tracePt t="612818" x="7835900" y="5930900"/>
          <p14:tracePt t="612835" x="7880350" y="5924550"/>
          <p14:tracePt t="612853" x="7905750" y="5924550"/>
          <p14:tracePt t="612869" x="7912100" y="5924550"/>
          <p14:tracePt t="612885" x="7924800" y="5918200"/>
          <p14:tracePt t="612902" x="7956550" y="5905500"/>
          <p14:tracePt t="612908" x="7969250" y="5899150"/>
          <p14:tracePt t="612924" x="8013700" y="5880100"/>
          <p14:tracePt t="612935" x="8032750" y="5873750"/>
          <p14:tracePt t="612952" x="8096250" y="5848350"/>
          <p14:tracePt t="612969" x="8159750" y="5810250"/>
          <p14:tracePt t="612986" x="8210550" y="5778500"/>
          <p14:tracePt t="613002" x="8229600" y="5765800"/>
          <p14:tracePt t="613019" x="8248650" y="5740400"/>
          <p14:tracePt t="613035" x="8267700" y="5727700"/>
          <p14:tracePt t="613052" x="8286750" y="5715000"/>
          <p14:tracePt t="613068" x="8299450" y="5702300"/>
          <p14:tracePt t="613085" x="8305800" y="5695950"/>
          <p14:tracePt t="613106" x="8312150" y="5689600"/>
          <p14:tracePt t="613121" x="8318500" y="5683250"/>
          <p14:tracePt t="613136" x="8356600" y="5670550"/>
          <p14:tracePt t="613154" x="8426450" y="5657850"/>
          <p14:tracePt t="613168" x="8515350" y="5632450"/>
          <p14:tracePt t="613185" x="8604250" y="5613400"/>
          <p14:tracePt t="613202" x="8686800" y="5594350"/>
          <p14:tracePt t="613218" x="8769350" y="5581650"/>
          <p14:tracePt t="613235" x="8826500" y="5568950"/>
          <p14:tracePt t="613252" x="8858250" y="5568950"/>
          <p14:tracePt t="613269" x="8877300" y="5568950"/>
          <p14:tracePt t="613428" x="8883650" y="5568950"/>
          <p14:tracePt t="613442" x="8890000" y="5568950"/>
          <p14:tracePt t="613500" x="8902700" y="5568950"/>
          <p14:tracePt t="613520" x="8947150" y="5568950"/>
          <p14:tracePt t="613536" x="9036050" y="5568950"/>
          <p14:tracePt t="613552" x="9144000" y="5575300"/>
          <p14:tracePt t="613571" x="9277350" y="5581650"/>
          <p14:tracePt t="613588" x="9423400" y="5594350"/>
          <p14:tracePt t="613603" x="9467850" y="5594350"/>
          <p14:tracePt t="613620" x="9569450" y="5594350"/>
          <p14:tracePt t="613637" x="9607550" y="5594350"/>
          <p14:tracePt t="613652" x="9658350" y="5594350"/>
          <p14:tracePt t="613669" x="9696450" y="5594350"/>
          <p14:tracePt t="613686" x="9740900" y="5588000"/>
          <p14:tracePt t="613702" x="9798050" y="5581650"/>
          <p14:tracePt t="613721" x="9855200" y="5568950"/>
          <p14:tracePt t="613724" x="9886950" y="5556250"/>
          <p14:tracePt t="613737" x="9912350" y="5549900"/>
          <p14:tracePt t="613752" x="9950450" y="5537200"/>
          <p14:tracePt t="613769" x="10001250" y="5518150"/>
          <p14:tracePt t="613786" x="10052050" y="5505450"/>
          <p14:tracePt t="613803" x="10109200" y="5492750"/>
          <p14:tracePt t="613820" x="10185400" y="5480050"/>
          <p14:tracePt t="613836" x="10223500" y="5467350"/>
          <p14:tracePt t="613853" x="10255250" y="5461000"/>
          <p14:tracePt t="613870" x="10267950" y="5448300"/>
          <p14:tracePt t="613886" x="10280650" y="5441950"/>
          <p14:tracePt t="613906" x="10287000" y="5441950"/>
          <p14:tracePt t="613919" x="10287000" y="5435600"/>
          <p14:tracePt t="613964" x="10274300" y="5429250"/>
          <p14:tracePt t="613972" x="10261600" y="5422900"/>
          <p14:tracePt t="613986" x="10204450" y="5397500"/>
          <p14:tracePt t="614003" x="10140950" y="5372100"/>
          <p14:tracePt t="614019" x="10077450" y="5346700"/>
          <p14:tracePt t="614036" x="10007600" y="5314950"/>
          <p14:tracePt t="614053" x="9937750" y="5283200"/>
          <p14:tracePt t="614070" x="9880600" y="5264150"/>
          <p14:tracePt t="614086" x="9848850" y="5251450"/>
          <p14:tracePt t="614103" x="9817100" y="5251450"/>
          <p14:tracePt t="614120" x="9766300" y="5251450"/>
          <p14:tracePt t="614136" x="9696450" y="5251450"/>
          <p14:tracePt t="614153" x="9601200" y="5257800"/>
          <p14:tracePt t="614170" x="9493250" y="5264150"/>
          <p14:tracePt t="614173" x="9442450" y="5264150"/>
          <p14:tracePt t="614187" x="9347200" y="5270500"/>
          <p14:tracePt t="614203" x="9283700" y="5270500"/>
          <p14:tracePt t="614220" x="9251950" y="5270500"/>
          <p14:tracePt t="614236" x="9220200" y="5270500"/>
          <p14:tracePt t="614255" x="9207500" y="5270500"/>
          <p14:tracePt t="614270" x="9194800" y="5270500"/>
          <p14:tracePt t="614287" x="9169400" y="5276850"/>
          <p14:tracePt t="614303" x="9118600" y="5289550"/>
          <p14:tracePt t="614321" x="9080500" y="5295900"/>
          <p14:tracePt t="614336" x="9042400" y="5308600"/>
          <p14:tracePt t="614353" x="9023350" y="5321300"/>
          <p14:tracePt t="614369" x="8997950" y="5327650"/>
          <p14:tracePt t="614387" x="8985250" y="5340350"/>
          <p14:tracePt t="614403" x="8978900" y="5359400"/>
          <p14:tracePt t="614407" x="8978900" y="5365750"/>
          <p14:tracePt t="614420" x="8978900" y="5384800"/>
          <p14:tracePt t="614437" x="8985250" y="5429250"/>
          <p14:tracePt t="614456" x="8997950" y="5454650"/>
          <p14:tracePt t="614470" x="9023350" y="5492750"/>
          <p14:tracePt t="614486" x="9048750" y="5518150"/>
          <p14:tracePt t="614503" x="9074150" y="5556250"/>
          <p14:tracePt t="614520" x="9099550" y="5581650"/>
          <p14:tracePt t="614536" x="9137650" y="5619750"/>
          <p14:tracePt t="614553" x="9163050" y="5645150"/>
          <p14:tracePt t="614570" x="9188450" y="5676900"/>
          <p14:tracePt t="614586" x="9226550" y="5715000"/>
          <p14:tracePt t="614603" x="9251950" y="5734050"/>
          <p14:tracePt t="614620" x="9283700" y="5753100"/>
          <p14:tracePt t="614636" x="9340850" y="5778500"/>
          <p14:tracePt t="614653" x="9436100" y="5803900"/>
          <p14:tracePt t="614670" x="9518650" y="5816600"/>
          <p14:tracePt t="614687" x="9588500" y="5835650"/>
          <p14:tracePt t="614688" x="9613900" y="5835650"/>
          <p14:tracePt t="614704" x="9671050" y="5848350"/>
          <p14:tracePt t="614720" x="9709150" y="5854700"/>
          <p14:tracePt t="614736" x="9740900" y="5854700"/>
          <p14:tracePt t="614754" x="9766300" y="5861050"/>
          <p14:tracePt t="614770" x="9779000" y="5861050"/>
          <p14:tracePt t="614786" x="9791700" y="5861050"/>
          <p14:tracePt t="614803" x="9810750" y="5854700"/>
          <p14:tracePt t="614820" x="9836150" y="5842000"/>
          <p14:tracePt t="614836" x="9861550" y="5835650"/>
          <p14:tracePt t="614855" x="9931400" y="5810250"/>
          <p14:tracePt t="614870" x="9956800" y="5810250"/>
          <p14:tracePt t="614887" x="10020300" y="5803900"/>
          <p14:tracePt t="614906" x="10064750" y="5803900"/>
          <p14:tracePt t="614925" x="10083800" y="5803900"/>
          <p14:tracePt t="614937" x="10090150" y="5797550"/>
          <p14:tracePt t="614953" x="10096500" y="5797550"/>
          <p14:tracePt t="614987" x="10102850" y="5797550"/>
          <p14:tracePt t="615020" x="10096500" y="5791200"/>
          <p14:tracePt t="615037" x="10090150" y="5791200"/>
          <p14:tracePt t="615141" x="10083800" y="5791200"/>
          <p14:tracePt t="615479" x="10077450" y="5791200"/>
          <p14:tracePt t="615486" x="10064750" y="5791200"/>
          <p14:tracePt t="615504" x="10045700" y="5810250"/>
          <p14:tracePt t="615521" x="10026650" y="5829300"/>
          <p14:tracePt t="615538" x="10013950" y="5848350"/>
          <p14:tracePt t="615575" x="10020300" y="5842000"/>
          <p14:tracePt t="615588" x="10020300" y="5835650"/>
          <p14:tracePt t="615605" x="10064750" y="5784850"/>
          <p14:tracePt t="615621" x="10109200" y="5759450"/>
          <p14:tracePt t="615638" x="10147300" y="5740400"/>
          <p14:tracePt t="615654" x="10261600" y="5695950"/>
          <p14:tracePt t="615671" x="10318750" y="5683250"/>
          <p14:tracePt t="615688" x="10401300" y="5683250"/>
          <p14:tracePt t="615704" x="10483850" y="5683250"/>
          <p14:tracePt t="615721" x="10528300" y="5683250"/>
          <p14:tracePt t="615737" x="10547350" y="5683250"/>
          <p14:tracePt t="615754" x="10560050" y="5676900"/>
          <p14:tracePt t="615771" x="10579100" y="5657850"/>
          <p14:tracePt t="615788" x="10591800" y="5645150"/>
          <p14:tracePt t="615791" x="10598150" y="5632450"/>
          <p14:tracePt t="615805" x="10604500" y="5626100"/>
          <p14:tracePt t="615824" x="10617200" y="5607050"/>
          <p14:tracePt t="615826" x="10623550" y="5600700"/>
          <p14:tracePt t="615838" x="10629900" y="5594350"/>
          <p14:tracePt t="615839" x="10629900" y="5588000"/>
          <p14:tracePt t="615938" x="10629900" y="5581650"/>
          <p14:tracePt t="615955" x="10623550" y="5575300"/>
          <p14:tracePt t="615961" x="10617200" y="5568950"/>
          <p14:tracePt t="615973" x="10604500" y="5556250"/>
          <p14:tracePt t="615988" x="10585450" y="5543550"/>
          <p14:tracePt t="616005" x="10560050" y="5530850"/>
          <p14:tracePt t="616021" x="10534650" y="5518150"/>
          <p14:tracePt t="616038" x="10490200" y="5505450"/>
          <p14:tracePt t="616054" x="10407650" y="5480050"/>
          <p14:tracePt t="616058" x="10375900" y="5473700"/>
          <p14:tracePt t="616071" x="10280650" y="5441950"/>
          <p14:tracePt t="616088" x="10109200" y="5403850"/>
          <p14:tracePt t="616104" x="9925050" y="5353050"/>
          <p14:tracePt t="616122" x="9855200" y="5334000"/>
          <p14:tracePt t="616140" x="9791700" y="5321300"/>
          <p14:tracePt t="616155" x="9734550" y="5314950"/>
          <p14:tracePt t="616171" x="9658350" y="5314950"/>
          <p14:tracePt t="616188" x="9563100" y="5314950"/>
          <p14:tracePt t="616204" x="9493250" y="5327650"/>
          <p14:tracePt t="616221" x="9442450" y="5340350"/>
          <p14:tracePt t="616238" x="9417050" y="5353050"/>
          <p14:tracePt t="616255" x="9404350" y="5372100"/>
          <p14:tracePt t="616271" x="9391650" y="5410200"/>
          <p14:tracePt t="616288" x="9385300" y="5454650"/>
          <p14:tracePt t="616307" x="9372600" y="5486400"/>
          <p14:tracePt t="616324" x="9359900" y="5562600"/>
          <p14:tracePt t="616338" x="9359900" y="5568950"/>
          <p14:tracePt t="616355" x="9359900" y="5600700"/>
          <p14:tracePt t="616372" x="9359900" y="5613400"/>
          <p14:tracePt t="616387" x="9359900" y="5619750"/>
          <p14:tracePt t="616404" x="9366250" y="5626100"/>
          <p14:tracePt t="616421" x="9372600" y="5626100"/>
          <p14:tracePt t="616438" x="9378950" y="5626100"/>
          <p14:tracePt t="616455" x="9385300" y="5626100"/>
          <p14:tracePt t="616488" x="9391650" y="5632450"/>
          <p14:tracePt t="616677" x="9391650" y="5638800"/>
          <p14:tracePt t="617357" x="9404350" y="5638800"/>
          <p14:tracePt t="617364" x="9417050" y="5638800"/>
          <p14:tracePt t="617373" x="9448800" y="5638800"/>
          <p14:tracePt t="617393" x="9493250" y="5638800"/>
          <p14:tracePt t="617406" x="9531350" y="5638800"/>
          <p14:tracePt t="617425" x="9550400" y="5638800"/>
          <p14:tracePt t="617440" x="9569450" y="5638800"/>
          <p14:tracePt t="617456" x="9582150" y="5638800"/>
          <p14:tracePt t="617816" x="9582150" y="5645150"/>
          <p14:tracePt t="617830" x="9582150" y="5651500"/>
          <p14:tracePt t="617840" x="9575800" y="5651500"/>
          <p14:tracePt t="617856" x="9575800" y="5657850"/>
          <p14:tracePt t="617873" x="9569450" y="5664200"/>
          <p14:tracePt t="617908" x="9563100" y="5670550"/>
          <p14:tracePt t="617939" x="9563100" y="5676900"/>
          <p14:tracePt t="618144" x="9563100" y="5670550"/>
          <p14:tracePt t="618157" x="9563100" y="5664200"/>
          <p14:tracePt t="618173" x="9569450" y="5657850"/>
          <p14:tracePt t="618191" x="9569450" y="5651500"/>
          <p14:tracePt t="618206" x="9575800" y="5638800"/>
          <p14:tracePt t="618223" x="9588500" y="5626100"/>
          <p14:tracePt t="618240" x="9601200" y="5613400"/>
          <p14:tracePt t="618256" x="9607550" y="5607050"/>
          <p14:tracePt t="618273" x="9620250" y="5594350"/>
          <p14:tracePt t="618290" x="9626600" y="5588000"/>
          <p14:tracePt t="618308" x="9632950" y="5581650"/>
          <p14:tracePt t="618323" x="9639300" y="5581650"/>
          <p14:tracePt t="618340" x="9645650" y="5575300"/>
          <p14:tracePt t="618343" x="9652000" y="5568950"/>
          <p14:tracePt t="618357" x="9658350" y="5568950"/>
          <p14:tracePt t="618373" x="9658350" y="5562600"/>
          <p14:tracePt t="618406" x="9664700" y="5562600"/>
          <p14:tracePt t="618512" x="9671050" y="5562600"/>
          <p14:tracePt t="618520" x="9677400" y="5556250"/>
          <p14:tracePt t="618529" x="9696450" y="5556250"/>
          <p14:tracePt t="618540" x="9715500" y="5549900"/>
          <p14:tracePt t="618556" x="9753600" y="5543550"/>
          <p14:tracePt t="618574" x="9791700" y="5537200"/>
          <p14:tracePt t="618592" x="9829800" y="5524500"/>
          <p14:tracePt t="618607" x="9848850" y="5524500"/>
          <p14:tracePt t="618623" x="9848850" y="5518150"/>
          <p14:tracePt t="618957" x="9842500" y="5518150"/>
          <p14:tracePt t="618965" x="9836150" y="5518150"/>
          <p14:tracePt t="618975" x="9823450" y="5524500"/>
          <p14:tracePt t="618991" x="9804400" y="5530850"/>
          <p14:tracePt t="619007" x="9785350" y="5537200"/>
          <p14:tracePt t="619024" x="9779000" y="5543550"/>
          <p14:tracePt t="619043" x="9772650" y="5543550"/>
          <p14:tracePt t="619060" x="9766300" y="5543550"/>
          <p14:tracePt t="619113" x="9759950" y="5549900"/>
          <p14:tracePt t="619121" x="9753600" y="5549900"/>
          <p14:tracePt t="619128" x="9740900" y="5549900"/>
          <p14:tracePt t="619140" x="9734550" y="5549900"/>
          <p14:tracePt t="619157" x="9721850" y="5549900"/>
          <p14:tracePt t="619174" x="9702800" y="5537200"/>
          <p14:tracePt t="619190" x="9671050" y="5511800"/>
          <p14:tracePt t="619207" x="9664700" y="5499100"/>
          <p14:tracePt t="619224" x="9658350" y="5486400"/>
          <p14:tracePt t="619241" x="9664700" y="5480050"/>
          <p14:tracePt t="619257" x="9683750" y="5473700"/>
          <p14:tracePt t="619274" x="9721850" y="5467350"/>
          <p14:tracePt t="619290" x="9753600" y="5461000"/>
          <p14:tracePt t="619307" x="9772650" y="5454650"/>
          <p14:tracePt t="619468" x="9791700" y="5454650"/>
          <p14:tracePt t="619476" x="9804400" y="5454650"/>
          <p14:tracePt t="619491" x="9836150" y="5461000"/>
          <p14:tracePt t="619509" x="9848850" y="5467350"/>
          <p14:tracePt t="619524" x="9861550" y="5467350"/>
          <p14:tracePt t="619541" x="9912350" y="5467350"/>
          <p14:tracePt t="619557" x="9988550" y="5473700"/>
          <p14:tracePt t="619576" x="10109200" y="5480050"/>
          <p14:tracePt t="619590" x="10185400" y="5492750"/>
          <p14:tracePt t="619607" x="10236200" y="5499100"/>
          <p14:tracePt t="619624" x="10287000" y="5511800"/>
          <p14:tracePt t="619640" x="10325100" y="5524500"/>
          <p14:tracePt t="619658" x="10344150" y="5530850"/>
          <p14:tracePt t="619675" x="10382250" y="5549900"/>
          <p14:tracePt t="619691" x="10401300" y="5556250"/>
          <p14:tracePt t="619708" x="10445750" y="5568950"/>
          <p14:tracePt t="619725" x="10483850" y="5568950"/>
          <p14:tracePt t="619741" x="10521950" y="5568950"/>
          <p14:tracePt t="619757" x="10547350" y="5568950"/>
          <p14:tracePt t="619774" x="10572750" y="5568950"/>
          <p14:tracePt t="619792" x="10598150" y="5568950"/>
          <p14:tracePt t="619808" x="10648950" y="5562600"/>
          <p14:tracePt t="619824" x="10718800" y="5543550"/>
          <p14:tracePt t="619841" x="10807700" y="5524500"/>
          <p14:tracePt t="619859" x="10864850" y="5505450"/>
          <p14:tracePt t="619874" x="10915650" y="5492750"/>
          <p14:tracePt t="619892" x="10947400" y="5480050"/>
          <p14:tracePt t="619908" x="10953750" y="5480050"/>
          <p14:tracePt t="619913" x="10960100" y="5480050"/>
          <p14:tracePt t="619927" x="10966450" y="5480050"/>
          <p14:tracePt t="619941" x="10979150" y="5473700"/>
          <p14:tracePt t="619958" x="10991850" y="5461000"/>
          <p14:tracePt t="619974" x="11004550" y="5441950"/>
          <p14:tracePt t="619992" x="11017250" y="5422900"/>
          <p14:tracePt t="620008" x="11023600" y="5403850"/>
          <p14:tracePt t="620024" x="11023600" y="5391150"/>
          <p14:tracePt t="620058" x="11017250" y="5391150"/>
          <p14:tracePt t="620074" x="10998200" y="5391150"/>
          <p14:tracePt t="620091" x="10972800" y="5397500"/>
          <p14:tracePt t="620108" x="10947400" y="5397500"/>
          <p14:tracePt t="620125" x="10902950" y="5397500"/>
          <p14:tracePt t="620142" x="10864850" y="5397500"/>
          <p14:tracePt t="620144" x="10833100" y="5397500"/>
          <p14:tracePt t="620158" x="10814050" y="5397500"/>
          <p14:tracePt t="620176" x="10756900" y="5391150"/>
          <p14:tracePt t="620191" x="10699750" y="5384800"/>
          <p14:tracePt t="620208" x="10668000" y="5384800"/>
          <p14:tracePt t="620224" x="10617200" y="5384800"/>
          <p14:tracePt t="620241" x="10585450" y="5384800"/>
          <p14:tracePt t="620258" x="10553700" y="5384800"/>
          <p14:tracePt t="620275" x="10515600" y="5384800"/>
          <p14:tracePt t="620293" x="10464800" y="5378450"/>
          <p14:tracePt t="620308" x="10426700" y="5365750"/>
          <p14:tracePt t="620325" x="10382250" y="5353050"/>
          <p14:tracePt t="620341" x="10337800" y="5340350"/>
          <p14:tracePt t="620358" x="10287000" y="5321300"/>
          <p14:tracePt t="620375" x="10229850" y="5308600"/>
          <p14:tracePt t="620391" x="10166350" y="5289550"/>
          <p14:tracePt t="620408" x="10102850" y="5276850"/>
          <p14:tracePt t="620425" x="10007600" y="5264150"/>
          <p14:tracePt t="620442" x="9944100" y="5257800"/>
          <p14:tracePt t="620460" x="9893300" y="5251450"/>
          <p14:tracePt t="620475" x="9848850" y="5245100"/>
          <p14:tracePt t="620491" x="9836150" y="5245100"/>
          <p14:tracePt t="620509" x="9829800" y="5245100"/>
          <p14:tracePt t="620525" x="9785350" y="5245100"/>
          <p14:tracePt t="620542" x="9709150" y="5245100"/>
          <p14:tracePt t="620558" x="9626600" y="5245100"/>
          <p14:tracePt t="620576" x="9550400" y="5245100"/>
          <p14:tracePt t="620592" x="9493250" y="5238750"/>
          <p14:tracePt t="620608" x="9461500" y="5232400"/>
          <p14:tracePt t="620625" x="9455150" y="5226050"/>
          <p14:tracePt t="620659" x="9436100" y="5232400"/>
          <p14:tracePt t="620675" x="9398000" y="5257800"/>
          <p14:tracePt t="620692" x="9290050" y="5308600"/>
          <p14:tracePt t="620708" x="9182100" y="5365750"/>
          <p14:tracePt t="620725" x="9105900" y="5410200"/>
          <p14:tracePt t="620742" x="9048750" y="5448300"/>
          <p14:tracePt t="620758" x="9017000" y="5473700"/>
          <p14:tracePt t="620775" x="9004300" y="5492750"/>
          <p14:tracePt t="620780" x="9004300" y="5505450"/>
          <p14:tracePt t="620794" x="9004300" y="5518150"/>
          <p14:tracePt t="620808" x="9010650" y="5562600"/>
          <p14:tracePt t="620825" x="9017000" y="5613400"/>
          <p14:tracePt t="620842" x="9023350" y="5664200"/>
          <p14:tracePt t="620844" x="9036050" y="5702300"/>
          <p14:tracePt t="620858" x="9055100" y="5727700"/>
          <p14:tracePt t="620877" x="9105900" y="5791200"/>
          <p14:tracePt t="620892" x="9118600" y="5797550"/>
          <p14:tracePt t="620894" x="9137650" y="5810250"/>
          <p14:tracePt t="620909" x="9156700" y="5829300"/>
          <p14:tracePt t="620926" x="9182100" y="5848350"/>
          <p14:tracePt t="620942" x="9207500" y="5861050"/>
          <p14:tracePt t="620959" x="9226550" y="5867400"/>
          <p14:tracePt t="620975" x="9245600" y="5867400"/>
          <p14:tracePt t="620992" x="9251950" y="5873750"/>
          <p14:tracePt t="621008" x="9258300" y="5873750"/>
          <p14:tracePt t="621025" x="9258300" y="5880100"/>
          <p14:tracePt t="621042" x="9264650" y="5892800"/>
          <p14:tracePt t="621058" x="9271000" y="5899150"/>
          <p14:tracePt t="621075" x="9277350" y="5899150"/>
          <p14:tracePt t="621092" x="9277350" y="5905500"/>
          <p14:tracePt t="621196" x="9283700" y="5905500"/>
          <p14:tracePt t="621204" x="9290050" y="5899150"/>
          <p14:tracePt t="621381" x="9290050" y="5892800"/>
          <p14:tracePt t="621396" x="9290050" y="5886450"/>
          <p14:tracePt t="621410" x="9296400" y="5880100"/>
          <p14:tracePt t="621426" x="9296400" y="5873750"/>
          <p14:tracePt t="621442" x="9296400" y="5867400"/>
          <p14:tracePt t="621459" x="9296400" y="5861050"/>
          <p14:tracePt t="621476" x="9302750" y="5854700"/>
          <p14:tracePt t="621492" x="9309100" y="5848350"/>
          <p14:tracePt t="621509" x="9315450" y="5835650"/>
          <p14:tracePt t="621526" x="9321800" y="5829300"/>
          <p14:tracePt t="621542" x="9328150" y="5822950"/>
          <p14:tracePt t="621559" x="9328150" y="5816600"/>
          <p14:tracePt t="621578" x="9334500" y="5810250"/>
          <p14:tracePt t="621618" x="9340850" y="5810250"/>
          <p14:tracePt t="621635" x="9340850" y="5803900"/>
          <p14:tracePt t="621660" x="9347200" y="5797550"/>
          <p14:tracePt t="621676" x="9353550" y="5784850"/>
          <p14:tracePt t="621693" x="9359900" y="5778500"/>
          <p14:tracePt t="621709" x="9366250" y="5765800"/>
          <p14:tracePt t="621725" x="9372600" y="5759450"/>
          <p14:tracePt t="621743" x="9378950" y="5753100"/>
          <p14:tracePt t="621759" x="9385300" y="5740400"/>
          <p14:tracePt t="621778" x="9391650" y="5740400"/>
          <p14:tracePt t="621793" x="9391650" y="5734050"/>
          <p14:tracePt t="621868" x="9385300" y="5734050"/>
          <p14:tracePt t="621877" x="9378950" y="5734050"/>
          <p14:tracePt t="621894" x="9372600" y="5740400"/>
          <p14:tracePt t="621900" x="9359900" y="5746750"/>
          <p14:tracePt t="621912" x="9353550" y="5753100"/>
          <p14:tracePt t="621925" x="9340850" y="5753100"/>
          <p14:tracePt t="621943" x="9315450" y="5759450"/>
          <p14:tracePt t="621959" x="9302750" y="5765800"/>
          <p14:tracePt t="621976" x="9296400" y="5765800"/>
          <p14:tracePt t="621992" x="9283700" y="5772150"/>
          <p14:tracePt t="622009" x="9277350" y="5778500"/>
          <p14:tracePt t="622026" x="9258300" y="5791200"/>
          <p14:tracePt t="622043" x="9251950" y="5797550"/>
          <p14:tracePt t="622060" x="9226550" y="5816600"/>
          <p14:tracePt t="622077" x="9213850" y="5829300"/>
          <p14:tracePt t="622093" x="9163050" y="5854700"/>
          <p14:tracePt t="622111" x="9144000" y="5867400"/>
          <p14:tracePt t="622126" x="9118600" y="5873750"/>
          <p14:tracePt t="622143" x="9074150" y="5886450"/>
          <p14:tracePt t="622160" x="9048750" y="5892800"/>
          <p14:tracePt t="622176" x="9017000" y="5899150"/>
          <p14:tracePt t="622193" x="9004300" y="5899150"/>
          <p14:tracePt t="622210" x="8991600" y="5899150"/>
          <p14:tracePt t="622226" x="8985250" y="5905500"/>
          <p14:tracePt t="622245" x="8940800" y="5905500"/>
          <p14:tracePt t="622260" x="8921750" y="5911850"/>
          <p14:tracePt t="622276" x="8845550" y="5911850"/>
          <p14:tracePt t="622293" x="8743950" y="5918200"/>
          <p14:tracePt t="622296" x="8686800" y="5918200"/>
          <p14:tracePt t="622310" x="8661400" y="5918200"/>
          <p14:tracePt t="622327" x="8496300" y="5911850"/>
          <p14:tracePt t="622343" x="8413750" y="5899150"/>
          <p14:tracePt t="622362" x="8337550" y="5892800"/>
          <p14:tracePt t="622377" x="8216900" y="5873750"/>
          <p14:tracePt t="622393" x="8102600" y="5867400"/>
          <p14:tracePt t="622410" x="7905750" y="5861050"/>
          <p14:tracePt t="622426" x="7721600" y="5854700"/>
          <p14:tracePt t="622432" x="7613650" y="5848350"/>
          <p14:tracePt t="622443" x="7512050" y="5842000"/>
          <p14:tracePt t="622460" x="7327900" y="5829300"/>
          <p14:tracePt t="622477" x="7188200" y="5816600"/>
          <p14:tracePt t="622494" x="7086600" y="5810250"/>
          <p14:tracePt t="622496" x="7042150" y="5803900"/>
          <p14:tracePt t="622510" x="7010400" y="5803900"/>
          <p14:tracePt t="622527" x="6864350" y="5803900"/>
          <p14:tracePt t="622543" x="6654800" y="5810250"/>
          <p14:tracePt t="622560" x="6521450" y="5835650"/>
          <p14:tracePt t="622562" x="6407150" y="5854700"/>
          <p14:tracePt t="622577" x="6108700" y="5905500"/>
          <p14:tracePt t="622594" x="5880100" y="5918200"/>
          <p14:tracePt t="622610" x="5727700" y="5911850"/>
          <p14:tracePt t="622626" x="5651500" y="5899150"/>
          <p14:tracePt t="622645" x="5619750" y="5886450"/>
          <p14:tracePt t="622662" x="5600700" y="5886450"/>
          <p14:tracePt t="622677" x="5537200" y="5886450"/>
          <p14:tracePt t="622693" x="5473700" y="5911850"/>
          <p14:tracePt t="622712" x="5403850" y="5943600"/>
          <p14:tracePt t="622727" x="5372100" y="5956300"/>
          <p14:tracePt t="622732" x="5365750" y="5956300"/>
          <p14:tracePt t="622754" x="5372100" y="5956300"/>
          <p14:tracePt t="622763" x="5384800" y="5949950"/>
          <p14:tracePt t="622777" x="5397500" y="5949950"/>
          <p14:tracePt t="622794" x="5448300" y="5943600"/>
          <p14:tracePt t="622810" x="5486400" y="5937250"/>
          <p14:tracePt t="622827" x="5518150" y="5937250"/>
          <p14:tracePt t="622843" x="5549900" y="5930900"/>
          <p14:tracePt t="622860" x="5568950" y="5930900"/>
          <p14:tracePt t="622877" x="5594350" y="5930900"/>
          <p14:tracePt t="622894" x="5607050" y="5930900"/>
          <p14:tracePt t="622911" x="5619750" y="5924550"/>
          <p14:tracePt t="622927" x="5638800" y="5924550"/>
          <p14:tracePt t="622944" x="5657850" y="5918200"/>
          <p14:tracePt t="622960" x="5683250" y="5911850"/>
          <p14:tracePt t="622977" x="5708650" y="5911850"/>
          <p14:tracePt t="622994" x="5727700" y="5905500"/>
          <p14:tracePt t="622997" x="5727700" y="5899150"/>
          <p14:tracePt t="623011" x="5740400" y="5892800"/>
          <p14:tracePt t="623027" x="5740400" y="5886450"/>
          <p14:tracePt t="623046" x="5746750" y="5867400"/>
          <p14:tracePt t="623061" x="5746750" y="5854700"/>
          <p14:tracePt t="623077" x="5746750" y="5835650"/>
          <p14:tracePt t="623094" x="5740400" y="5822950"/>
          <p14:tracePt t="623110" x="5715000" y="5810250"/>
          <p14:tracePt t="623127" x="5657850" y="5791200"/>
          <p14:tracePt t="623145" x="5600700" y="5765800"/>
          <p14:tracePt t="623160" x="5562600" y="5740400"/>
          <p14:tracePt t="623177" x="5511800" y="5702300"/>
          <p14:tracePt t="623194" x="5486400" y="5664200"/>
          <p14:tracePt t="623212" x="5461000" y="5638800"/>
          <p14:tracePt t="623227" x="5448300" y="5613400"/>
          <p14:tracePt t="623244" x="5429250" y="5600700"/>
          <p14:tracePt t="623261" x="5410200" y="5594350"/>
          <p14:tracePt t="623277" x="5378450" y="5594350"/>
          <p14:tracePt t="623294" x="5334000" y="5594350"/>
          <p14:tracePt t="623310" x="5289550" y="5594350"/>
          <p14:tracePt t="623330" x="5264150" y="5594350"/>
          <p14:tracePt t="623346" x="5232400" y="5600700"/>
          <p14:tracePt t="623361" x="5194300" y="5600700"/>
          <p14:tracePt t="623379" x="5137150" y="5600700"/>
          <p14:tracePt t="623394" x="5054600" y="5600700"/>
          <p14:tracePt t="623411" x="4953000" y="5600700"/>
          <p14:tracePt t="623427" x="4889500" y="5594350"/>
          <p14:tracePt t="623444" x="4851400" y="5594350"/>
          <p14:tracePt t="623461" x="4845050" y="5594350"/>
          <p14:tracePt t="623479" x="4845050" y="5613400"/>
          <p14:tracePt t="623494" x="4845050" y="5626100"/>
          <p14:tracePt t="623513" x="4819650" y="5651500"/>
          <p14:tracePt t="623527" x="4787900" y="5670550"/>
          <p14:tracePt t="623544" x="4743450" y="5689600"/>
          <p14:tracePt t="623562" x="4718050" y="5695950"/>
          <p14:tracePt t="623577" x="4711700" y="5702300"/>
          <p14:tracePt t="623622" x="4705350" y="5702300"/>
          <p14:tracePt t="623631" x="4705350" y="5708650"/>
          <p14:tracePt t="623644" x="4686300" y="5708650"/>
          <p14:tracePt t="623661" x="4667250" y="5715000"/>
          <p14:tracePt t="623678" x="4654550" y="5715000"/>
          <p14:tracePt t="623694" x="4648200" y="5715000"/>
          <p14:tracePt t="623728" x="4660900" y="5715000"/>
          <p14:tracePt t="623745" x="4679950" y="5715000"/>
          <p14:tracePt t="623761" x="4775200" y="5759450"/>
          <p14:tracePt t="623779" x="4826000" y="5810250"/>
          <p14:tracePt t="623794" x="4851400" y="5842000"/>
          <p14:tracePt t="623811" x="4870450" y="5873750"/>
          <p14:tracePt t="623828" x="4876800" y="5899150"/>
          <p14:tracePt t="623844" x="4876800" y="5905500"/>
          <p14:tracePt t="623881" x="4883150" y="5905500"/>
          <p14:tracePt t="623895" x="4946650" y="5937250"/>
          <p14:tracePt t="623911" x="5048250" y="6000750"/>
          <p14:tracePt t="623928" x="5124450" y="6045200"/>
          <p14:tracePt t="623944" x="5162550" y="6064250"/>
          <p14:tracePt t="623961" x="5187950" y="6076950"/>
          <p14:tracePt t="623978" x="5200650" y="6083300"/>
          <p14:tracePt t="624028" x="5207000" y="6083300"/>
          <p14:tracePt t="624036" x="5207000" y="6076950"/>
          <p14:tracePt t="624061" x="5219700" y="6070600"/>
          <p14:tracePt t="624078" x="5226050" y="6070600"/>
          <p14:tracePt t="624095" x="5238750" y="6064250"/>
          <p14:tracePt t="624111" x="5251450" y="6064250"/>
          <p14:tracePt t="624127" x="5264150" y="6064250"/>
          <p14:tracePt t="624145" x="5276850" y="6057900"/>
          <p14:tracePt t="624161" x="5295900" y="6051550"/>
          <p14:tracePt t="624164" x="5302250" y="6045200"/>
          <p14:tracePt t="624178" x="5302250" y="6038850"/>
          <p14:tracePt t="624195" x="5314950" y="6019800"/>
          <p14:tracePt t="624212" x="5321300" y="5975350"/>
          <p14:tracePt t="624215" x="5321300" y="5962650"/>
          <p14:tracePt t="624228" x="5321300" y="5937250"/>
          <p14:tracePt t="624246" x="5308600" y="5899150"/>
          <p14:tracePt t="624262" x="5295900" y="5880100"/>
          <p14:tracePt t="624278" x="5283200" y="5873750"/>
          <p14:tracePt t="624294" x="5276850" y="5873750"/>
          <p14:tracePt t="624311" x="5264150" y="5873750"/>
          <p14:tracePt t="624328" x="5251450" y="5873750"/>
          <p14:tracePt t="624345" x="5232400" y="5867400"/>
          <p14:tracePt t="624361" x="5200650" y="5854700"/>
          <p14:tracePt t="624379" x="5181600" y="5842000"/>
          <p14:tracePt t="624395" x="5162550" y="5829300"/>
          <p14:tracePt t="624413" x="5143500" y="5829300"/>
          <p14:tracePt t="624428" x="5137150" y="5829300"/>
          <p14:tracePt t="624445" x="5124450" y="5829300"/>
          <p14:tracePt t="624463" x="5118100" y="5829300"/>
          <p14:tracePt t="624478" x="5111750" y="5829300"/>
          <p14:tracePt t="624711" x="5105400" y="5829300"/>
          <p14:tracePt t="624718" x="5099050" y="5835650"/>
          <p14:tracePt t="624728" x="5092700" y="5842000"/>
          <p14:tracePt t="624745" x="5086350" y="5848350"/>
          <p14:tracePt t="624779" x="5086350" y="5854700"/>
          <p14:tracePt t="624849" x="5080000" y="5867400"/>
          <p14:tracePt t="624862" x="5073650" y="5867400"/>
          <p14:tracePt t="624928" x="5073650" y="5854700"/>
          <p14:tracePt t="624947" x="5067300" y="5822950"/>
          <p14:tracePt t="624962" x="5067300" y="5803900"/>
          <p14:tracePt t="624979" x="5067300" y="5791200"/>
          <p14:tracePt t="624995" x="5067300" y="5778500"/>
          <p14:tracePt t="625012" x="5060950" y="5772150"/>
          <p14:tracePt t="625029" x="5060950" y="5765800"/>
          <p14:tracePt t="625045" x="5060950" y="5753100"/>
          <p14:tracePt t="625064" x="5060950" y="5740400"/>
          <p14:tracePt t="625079" x="5060950" y="5721350"/>
          <p14:tracePt t="625095" x="5060950" y="5708650"/>
          <p14:tracePt t="625113" x="5060950" y="5695950"/>
          <p14:tracePt t="625129" x="5060950" y="5689600"/>
          <p14:tracePt t="625697" x="5054600" y="5689600"/>
          <p14:tracePt t="625707" x="5041900" y="5689600"/>
          <p14:tracePt t="625715" x="5022850" y="5683250"/>
          <p14:tracePt t="625729" x="4984750" y="5683250"/>
          <p14:tracePt t="625747" x="4953000" y="5683250"/>
          <p14:tracePt t="625763" x="4914900" y="5676900"/>
          <p14:tracePt t="625779" x="4876800" y="5657850"/>
          <p14:tracePt t="625796" x="4838700" y="5638800"/>
          <p14:tracePt t="625813" x="4832350" y="5607050"/>
          <p14:tracePt t="625829" x="4832350" y="5581650"/>
          <p14:tracePt t="625846" x="4832350" y="5562600"/>
          <p14:tracePt t="625879" x="4832350" y="5556250"/>
          <p14:tracePt t="625896" x="4826000" y="5549900"/>
          <p14:tracePt t="625913" x="4819650" y="5537200"/>
          <p14:tracePt t="625930" x="4806950" y="5511800"/>
          <p14:tracePt t="625946" x="4787900" y="5492750"/>
          <p14:tracePt t="625963" x="4775200" y="5486400"/>
          <p14:tracePt t="625982" x="4775200" y="5473700"/>
          <p14:tracePt t="625996" x="4775200" y="5454650"/>
          <p14:tracePt t="626013" x="4775200" y="5416550"/>
          <p14:tracePt t="640323" x="4768850" y="5416550"/>
          <p14:tracePt t="640330" x="4756150" y="5410200"/>
          <p14:tracePt t="640342" x="4730750" y="5403850"/>
          <p14:tracePt t="640358" x="4699000" y="5397500"/>
          <p14:tracePt t="640375" x="4692650" y="5397500"/>
          <p14:tracePt t="640502" x="4699000" y="5397500"/>
          <p14:tracePt t="640510" x="4711700" y="5410200"/>
          <p14:tracePt t="640525" x="4787900" y="5480050"/>
          <p14:tracePt t="640543" x="4819650" y="5537200"/>
          <p14:tracePt t="640558" x="4845050" y="5626100"/>
          <p14:tracePt t="640575" x="4838700" y="5657850"/>
          <p14:tracePt t="640592" x="4718050" y="5683250"/>
          <p14:tracePt t="640608" x="4533900" y="5695950"/>
          <p14:tracePt t="640625" x="4406900" y="5702300"/>
          <p14:tracePt t="640641" x="4368800" y="5702300"/>
          <p14:tracePt t="640660" x="4381500" y="5702300"/>
          <p14:tracePt t="640675" x="4464050" y="5702300"/>
          <p14:tracePt t="640680" x="4552950" y="5702300"/>
          <p14:tracePt t="640691" x="4629150" y="5702300"/>
          <p14:tracePt t="640710" x="4838700" y="5695950"/>
          <p14:tracePt t="640726" x="5067300" y="5676900"/>
          <p14:tracePt t="640742" x="5276850" y="5657850"/>
          <p14:tracePt t="640759" x="5492750" y="5613400"/>
          <p14:tracePt t="640775" x="5588000" y="5556250"/>
          <p14:tracePt t="640794" x="5613400" y="5499100"/>
          <p14:tracePt t="640809" x="5613400" y="5480050"/>
          <p14:tracePt t="640811" x="5613400" y="5441950"/>
          <p14:tracePt t="640825" x="5607050" y="5372100"/>
          <p14:tracePt t="640842" x="5588000" y="5302250"/>
          <p14:tracePt t="640858" x="5562600" y="5226050"/>
          <p14:tracePt t="640875" x="5537200" y="5143500"/>
          <p14:tracePt t="640892" x="5511800" y="5086350"/>
          <p14:tracePt t="640909" x="5492750" y="5054600"/>
          <p14:tracePt t="640925" x="5492750" y="5048250"/>
          <p14:tracePt t="640995" x="5492750" y="5041900"/>
          <p14:tracePt t="641009" x="5486400" y="4997450"/>
          <p14:tracePt t="641027" x="5486400" y="4959350"/>
          <p14:tracePt t="641042" x="5486400" y="4933950"/>
          <p14:tracePt t="641059" x="5486400" y="4914900"/>
          <p14:tracePt t="641205" x="5480050" y="4902200"/>
          <p14:tracePt t="641214" x="5473700" y="4889500"/>
          <p14:tracePt t="641226" x="5448300" y="4864100"/>
          <p14:tracePt t="641242" x="5378450" y="4819650"/>
          <p14:tracePt t="641261" x="5194300" y="4724400"/>
          <p14:tracePt t="641276" x="5003800" y="4610100"/>
          <p14:tracePt t="641292" x="4806950" y="4489450"/>
          <p14:tracePt t="641309" x="4495800" y="4298950"/>
          <p14:tracePt t="641328" x="4184650" y="4127500"/>
          <p14:tracePt t="641342" x="3886200" y="3949700"/>
          <p14:tracePt t="641359" x="3625850" y="3790950"/>
          <p14:tracePt t="641376" x="3441700" y="3657600"/>
          <p14:tracePt t="641392" x="3263900" y="3524250"/>
          <p14:tracePt t="641409" x="3130550" y="3422650"/>
          <p14:tracePt t="641413" x="3079750" y="3384550"/>
          <p14:tracePt t="641426" x="3016250" y="3352800"/>
          <p14:tracePt t="641443" x="2743200" y="3251200"/>
          <p14:tracePt t="641459" x="2660650" y="3232150"/>
          <p14:tracePt t="641476" x="2489200" y="3194050"/>
          <p14:tracePt t="641479" x="2406650" y="3175000"/>
          <p14:tracePt t="641494" x="2260600" y="3143250"/>
          <p14:tracePt t="641509" x="2165350" y="3111500"/>
          <p14:tracePt t="641526" x="2101850" y="3086100"/>
          <p14:tracePt t="641542" x="2076450" y="3073400"/>
          <p14:tracePt t="641559" x="2070100" y="3067050"/>
          <p14:tracePt t="641576" x="2063750" y="3067050"/>
          <p14:tracePt t="641614" x="2076450" y="3067050"/>
          <p14:tracePt t="641626" x="2089150" y="3067050"/>
          <p14:tracePt t="641642" x="2171700" y="3054350"/>
          <p14:tracePt t="641660" x="2305050" y="3028950"/>
          <p14:tracePt t="641676" x="2489200" y="2959100"/>
          <p14:tracePt t="641693" x="2749550" y="2781300"/>
          <p14:tracePt t="641710" x="2882900" y="2609850"/>
          <p14:tracePt t="641726" x="2959100" y="2400300"/>
          <p14:tracePt t="641743" x="2959100" y="2165350"/>
          <p14:tracePt t="641761" x="2895600" y="1955800"/>
          <p14:tracePt t="641777" x="2794000" y="1739900"/>
          <p14:tracePt t="641793" x="2660650" y="1524000"/>
          <p14:tracePt t="641809" x="2520950" y="1339850"/>
          <p14:tracePt t="641826" x="2374900" y="1174750"/>
          <p14:tracePt t="641843" x="2247900" y="1041400"/>
          <p14:tracePt t="641861" x="2139950" y="939800"/>
          <p14:tracePt t="641876" x="2051050" y="882650"/>
          <p14:tracePt t="641893" x="1930400" y="838200"/>
          <p14:tracePt t="641910" x="1765300" y="825500"/>
          <p14:tracePt t="641927" x="1568450" y="825500"/>
          <p14:tracePt t="641943" x="1143000" y="857250"/>
          <p14:tracePt t="641959" x="869950" y="895350"/>
          <p14:tracePt t="641977" x="635000" y="965200"/>
          <p14:tracePt t="641993" x="463550" y="1054100"/>
          <p14:tracePt t="642009" x="311150" y="1155700"/>
          <p14:tracePt t="642026" x="107950" y="1346200"/>
          <p14:tracePt t="642147" x="6350" y="2965450"/>
          <p14:tracePt t="642154" x="146050" y="3054350"/>
          <p14:tracePt t="642164" x="266700" y="3117850"/>
          <p14:tracePt t="642179" x="539750" y="3213100"/>
          <p14:tracePt t="642193" x="679450" y="3219450"/>
          <p14:tracePt t="642211" x="698500" y="3149600"/>
          <p14:tracePt t="642226" x="679450" y="3003550"/>
          <p14:tracePt t="642243" x="596900" y="2813050"/>
          <p14:tracePt t="642260" x="482600" y="2647950"/>
          <p14:tracePt t="642276" x="361950" y="2520950"/>
          <p14:tracePt t="642293" x="304800" y="2476500"/>
          <p14:tracePt t="642312" x="292100" y="2463800"/>
          <p14:tracePt t="642327" x="285750" y="2463800"/>
          <p14:tracePt t="642432" x="285750" y="2457450"/>
          <p14:tracePt t="642439" x="285750" y="2444750"/>
          <p14:tracePt t="642448" x="285750" y="2425700"/>
          <p14:tracePt t="642461" x="279400" y="2413000"/>
          <p14:tracePt t="642477" x="266700" y="2368550"/>
          <p14:tracePt t="642481" x="254000" y="2343150"/>
          <p14:tracePt t="642493" x="241300" y="2317750"/>
          <p14:tracePt t="642511" x="228600" y="2266950"/>
          <p14:tracePt t="642528" x="228600" y="2247900"/>
          <p14:tracePt t="642543" x="228600" y="2235200"/>
          <p14:tracePt t="642561" x="247650" y="2228850"/>
          <p14:tracePt t="642576" x="285750" y="2216150"/>
          <p14:tracePt t="642594" x="323850" y="2209800"/>
          <p14:tracePt t="642610" x="355600" y="2203450"/>
          <p14:tracePt t="642627" x="400050" y="2203450"/>
          <p14:tracePt t="642643" x="463550" y="2209800"/>
          <p14:tracePt t="642660" x="533400" y="2216150"/>
          <p14:tracePt t="642677" x="603250" y="2228850"/>
          <p14:tracePt t="642693" x="654050" y="2241550"/>
          <p14:tracePt t="642710" x="692150" y="2241550"/>
          <p14:tracePt t="642727" x="723900" y="2247900"/>
          <p14:tracePt t="642743" x="742950" y="2247900"/>
          <p14:tracePt t="642760" x="755650" y="2241550"/>
          <p14:tracePt t="642762" x="762000" y="2228850"/>
          <p14:tracePt t="642777" x="762000" y="2222500"/>
          <p14:tracePt t="642780" x="768350" y="2209800"/>
          <p14:tracePt t="642794" x="768350" y="2165350"/>
          <p14:tracePt t="642810" x="762000" y="2101850"/>
          <p14:tracePt t="642827" x="742950" y="2044700"/>
          <p14:tracePt t="642845" x="711200" y="2000250"/>
          <p14:tracePt t="642860" x="654050" y="1949450"/>
          <p14:tracePt t="642877" x="596900" y="1911350"/>
          <p14:tracePt t="642894" x="552450" y="1885950"/>
          <p14:tracePt t="642910" x="520700" y="1866900"/>
          <p14:tracePt t="642927" x="482600" y="1854200"/>
          <p14:tracePt t="642944" x="431800" y="1841500"/>
          <p14:tracePt t="642960" x="381000" y="1841500"/>
          <p14:tracePt t="642979" x="317500" y="1841500"/>
          <p14:tracePt t="642994" x="241300" y="1854200"/>
          <p14:tracePt t="643011" x="171450" y="1879600"/>
          <p14:tracePt t="643027" x="146050" y="1905000"/>
          <p14:tracePt t="643045" x="133350" y="1936750"/>
          <p14:tracePt t="643063" x="127000" y="1981200"/>
          <p14:tracePt t="643077" x="146050" y="2025650"/>
          <p14:tracePt t="643094" x="196850" y="2082800"/>
          <p14:tracePt t="643112" x="266700" y="2139950"/>
          <p14:tracePt t="643127" x="349250" y="2178050"/>
          <p14:tracePt t="643144" x="450850" y="2209800"/>
          <p14:tracePt t="643160" x="527050" y="2216150"/>
          <p14:tracePt t="643178" x="635000" y="2216150"/>
          <p14:tracePt t="643194" x="698500" y="2197100"/>
          <p14:tracePt t="643210" x="730250" y="2159000"/>
          <p14:tracePt t="643227" x="742950" y="2127250"/>
          <p14:tracePt t="643244" x="736600" y="2082800"/>
          <p14:tracePt t="643247" x="723900" y="2070100"/>
          <p14:tracePt t="643261" x="692150" y="2038350"/>
          <p14:tracePt t="643277" x="647700" y="2012950"/>
          <p14:tracePt t="643294" x="635000" y="2006600"/>
          <p14:tracePt t="643313" x="622300" y="2000250"/>
          <p14:tracePt t="643328" x="603250" y="2000250"/>
          <p14:tracePt t="643344" x="577850" y="1993900"/>
          <p14:tracePt t="643360" x="533400" y="1987550"/>
          <p14:tracePt t="643377" x="463550" y="1987550"/>
          <p14:tracePt t="643394" x="368300" y="2012950"/>
          <p14:tracePt t="643411" x="311150" y="2051050"/>
          <p14:tracePt t="643427" x="273050" y="2095500"/>
          <p14:tracePt t="643444" x="260350" y="2152650"/>
          <p14:tracePt t="643463" x="285750" y="2254250"/>
          <p14:tracePt t="643477" x="317500" y="2286000"/>
          <p14:tracePt t="643494" x="381000" y="2336800"/>
          <p14:tracePt t="643511" x="539750" y="2400300"/>
          <p14:tracePt t="643529" x="628650" y="2406650"/>
          <p14:tracePt t="643544" x="730250" y="2387600"/>
          <p14:tracePt t="643561" x="793750" y="2349500"/>
          <p14:tracePt t="643579" x="825500" y="2292350"/>
          <p14:tracePt t="643594" x="812800" y="2228850"/>
          <p14:tracePt t="643611" x="774700" y="2178050"/>
          <p14:tracePt t="643627" x="736600" y="2133600"/>
          <p14:tracePt t="643644" x="711200" y="2101850"/>
          <p14:tracePt t="643661" x="685800" y="2082800"/>
          <p14:tracePt t="643678" x="660400" y="2063750"/>
          <p14:tracePt t="643694" x="628650" y="2051050"/>
          <p14:tracePt t="643712" x="590550" y="2051050"/>
          <p14:tracePt t="643728" x="539750" y="2051050"/>
          <p14:tracePt t="643745" x="444500" y="2114550"/>
          <p14:tracePt t="643761" x="387350" y="2178050"/>
          <p14:tracePt t="643779" x="368300" y="2254250"/>
          <p14:tracePt t="643797" x="374650" y="2330450"/>
          <p14:tracePt t="643811" x="406400" y="2381250"/>
          <p14:tracePt t="643827" x="463550" y="2425700"/>
          <p14:tracePt t="643846" x="533400" y="2451100"/>
          <p14:tracePt t="643861" x="590550" y="2457450"/>
          <p14:tracePt t="643877" x="660400" y="2457450"/>
          <p14:tracePt t="643894" x="704850" y="2444750"/>
          <p14:tracePt t="643911" x="742950" y="2413000"/>
          <p14:tracePt t="643928" x="755650" y="2374900"/>
          <p14:tracePt t="643930" x="755650" y="2349500"/>
          <p14:tracePt t="643945" x="730250" y="2298700"/>
          <p14:tracePt t="643961" x="717550" y="2279650"/>
          <p14:tracePt t="643964" x="698500" y="2247900"/>
          <p14:tracePt t="643979" x="685800" y="2222500"/>
          <p14:tracePt t="643996" x="609600" y="2114550"/>
          <p14:tracePt t="644014" x="571500" y="2057400"/>
          <p14:tracePt t="644028" x="533400" y="2012950"/>
          <p14:tracePt t="644045" x="488950" y="1981200"/>
          <p14:tracePt t="644061" x="425450" y="1962150"/>
          <p14:tracePt t="644078" x="349250" y="1955800"/>
          <p14:tracePt t="644094" x="254000" y="1949450"/>
          <p14:tracePt t="644111" x="184150" y="1949450"/>
          <p14:tracePt t="644115" x="158750" y="1949450"/>
          <p14:tracePt t="644130" x="139700" y="1949450"/>
          <p14:tracePt t="644144" x="114300" y="1955800"/>
          <p14:tracePt t="644161" x="107950" y="1974850"/>
          <p14:tracePt t="644178" x="133350" y="2038350"/>
          <p14:tracePt t="644195" x="241300" y="2146300"/>
          <p14:tracePt t="644212" x="330200" y="2209800"/>
          <p14:tracePt t="644228" x="406400" y="2254250"/>
          <p14:tracePt t="644245" x="476250" y="2273300"/>
          <p14:tracePt t="644262" x="565150" y="2279650"/>
          <p14:tracePt t="644278" x="641350" y="2273300"/>
          <p14:tracePt t="644295" x="704850" y="2241550"/>
          <p14:tracePt t="644313" x="742950" y="2190750"/>
          <p14:tracePt t="644328" x="749300" y="2139950"/>
          <p14:tracePt t="644346" x="736600" y="2101850"/>
          <p14:tracePt t="644361" x="723900" y="2089150"/>
          <p14:tracePt t="644379" x="704850" y="2089150"/>
          <p14:tracePt t="644395" x="666750" y="2114550"/>
          <p14:tracePt t="644411" x="635000" y="2139950"/>
          <p14:tracePt t="644416" x="628650" y="2146300"/>
          <p14:tracePt t="644428" x="615950" y="2159000"/>
          <p14:tracePt t="644445" x="596900" y="2171700"/>
          <p14:tracePt t="644521" x="596900" y="2178050"/>
          <p14:tracePt t="644530" x="596900" y="2184400"/>
          <p14:tracePt t="644545" x="596900" y="2216150"/>
          <p14:tracePt t="644561" x="596900" y="2273300"/>
          <p14:tracePt t="644578" x="590550" y="2324100"/>
          <p14:tracePt t="644595" x="577850" y="2362200"/>
          <p14:tracePt t="644611" x="571500" y="2381250"/>
          <p14:tracePt t="644629" x="565150" y="2381250"/>
          <p14:tracePt t="644650" x="565150" y="2387600"/>
          <p14:tracePt t="644673" x="558800" y="2387600"/>
          <p14:tracePt t="644689" x="558800" y="2393950"/>
          <p14:tracePt t="644704" x="552450" y="2393950"/>
          <p14:tracePt t="644745" x="546100" y="2393950"/>
          <p14:tracePt t="644763" x="539750" y="2419350"/>
          <p14:tracePt t="644779" x="539750" y="2444750"/>
          <p14:tracePt t="644783" x="539750" y="2463800"/>
          <p14:tracePt t="644795" x="539750" y="2482850"/>
          <p14:tracePt t="644799" x="539750" y="2501900"/>
          <p14:tracePt t="644812" x="546100" y="2514600"/>
          <p14:tracePt t="644815" x="552450" y="2527300"/>
          <p14:tracePt t="644829" x="558800" y="2546350"/>
          <p14:tracePt t="644845" x="565150" y="2565400"/>
          <p14:tracePt t="644862" x="571500" y="2565400"/>
          <p14:tracePt t="645004" x="571500" y="2571750"/>
          <p14:tracePt t="645012" x="571500" y="2578100"/>
          <p14:tracePt t="645029" x="590550" y="2590800"/>
          <p14:tracePt t="645048" x="596900" y="2603500"/>
          <p14:tracePt t="645061" x="609600" y="2609850"/>
          <p14:tracePt t="645079" x="654050" y="2635250"/>
          <p14:tracePt t="645095" x="698500" y="2660650"/>
          <p14:tracePt t="645114" x="742950" y="2686050"/>
          <p14:tracePt t="645115" x="755650" y="2692400"/>
          <p14:tracePt t="645129" x="781050" y="2711450"/>
          <p14:tracePt t="645146" x="812800" y="2730500"/>
          <p14:tracePt t="645162" x="831850" y="2749550"/>
          <p14:tracePt t="645179" x="838200" y="2755900"/>
          <p14:tracePt t="645299" x="844550" y="2755900"/>
          <p14:tracePt t="645306" x="857250" y="2755900"/>
          <p14:tracePt t="645313" x="863600" y="2755900"/>
          <p14:tracePt t="645330" x="914400" y="2755900"/>
          <p14:tracePt t="645347" x="1009650" y="2781300"/>
          <p14:tracePt t="645363" x="1136650" y="2819400"/>
          <p14:tracePt t="645379" x="1289050" y="2889250"/>
          <p14:tracePt t="645396" x="1428750" y="2959100"/>
          <p14:tracePt t="645412" x="1517650" y="3009900"/>
          <p14:tracePt t="645429" x="1568450" y="3067050"/>
          <p14:tracePt t="645446" x="1568450" y="3086100"/>
          <p14:tracePt t="645462" x="1568450" y="3098800"/>
          <p14:tracePt t="645514" x="1568450" y="3105150"/>
          <p14:tracePt t="645527" x="1568450" y="3111500"/>
          <p14:tracePt t="645572" x="1568450" y="3117850"/>
          <p14:tracePt t="645602" x="1568450" y="3124200"/>
          <p14:tracePt t="645608" x="1568450" y="3130550"/>
          <p14:tracePt t="645615" x="1574800" y="3136900"/>
          <p14:tracePt t="645630" x="1587500" y="3149600"/>
          <p14:tracePt t="645648" x="1689100" y="3187700"/>
          <p14:tracePt t="645663" x="1803400" y="3219450"/>
          <p14:tracePt t="645679" x="1911350" y="3244850"/>
          <p14:tracePt t="645698" x="2051050" y="3270250"/>
          <p14:tracePt t="645712" x="2108200" y="3276600"/>
          <p14:tracePt t="645730" x="2184400" y="3276600"/>
          <p14:tracePt t="645747" x="2324100" y="3276600"/>
          <p14:tracePt t="645763" x="2578100" y="3289300"/>
          <p14:tracePt t="645779" x="2838450" y="3314700"/>
          <p14:tracePt t="645796" x="3143250" y="3365500"/>
          <p14:tracePt t="645800" x="3314700" y="3390900"/>
          <p14:tracePt t="645813" x="3422650" y="3409950"/>
          <p14:tracePt t="645829" x="3651250" y="3441700"/>
          <p14:tracePt t="645846" x="3765550" y="3448050"/>
          <p14:tracePt t="645862" x="3803650" y="3448050"/>
          <p14:tracePt t="650645" x="3797300" y="3448050"/>
          <p14:tracePt t="650655" x="3790950" y="3441700"/>
          <p14:tracePt t="650667" x="3733800" y="3409950"/>
          <p14:tracePt t="650685" x="3663950" y="3371850"/>
          <p14:tracePt t="650701" x="3600450" y="3333750"/>
          <p14:tracePt t="650717" x="3556000" y="3308350"/>
          <p14:tracePt t="650734" x="3543300" y="3302000"/>
          <p14:tracePt t="650768" x="3543300" y="3289300"/>
          <p14:tracePt t="650785" x="3549650" y="3232150"/>
          <p14:tracePt t="650801" x="3587750" y="3041650"/>
          <p14:tracePt t="650817" x="3632200" y="2794000"/>
          <p14:tracePt t="650835" x="3657600" y="2540000"/>
          <p14:tracePt t="650850" x="3676650" y="2305050"/>
          <p14:tracePt t="650867" x="3683000" y="2082800"/>
          <p14:tracePt t="650883" x="3689350" y="1930400"/>
          <p14:tracePt t="650901" x="3714750" y="1828800"/>
          <p14:tracePt t="650922" x="3721100" y="1822450"/>
          <p14:tracePt t="651014" x="3714750" y="1797050"/>
          <p14:tracePt t="651024" x="3708400" y="1771650"/>
          <p14:tracePt t="651034" x="3676650" y="1720850"/>
          <p14:tracePt t="651050" x="3594100" y="1606550"/>
          <p14:tracePt t="651068" x="3505200" y="1504950"/>
          <p14:tracePt t="651085" x="3397250" y="1377950"/>
          <p14:tracePt t="651101" x="3365500" y="1333500"/>
          <p14:tracePt t="651118" x="3333750" y="1282700"/>
          <p14:tracePt t="651135" x="3263900" y="1212850"/>
          <p14:tracePt t="651151" x="3175000" y="1162050"/>
          <p14:tracePt t="651167" x="3022600" y="1111250"/>
          <p14:tracePt t="651184" x="2762250" y="1028700"/>
          <p14:tracePt t="651200" x="2565400" y="971550"/>
          <p14:tracePt t="651217" x="2393950" y="920750"/>
          <p14:tracePt t="651234" x="2305050" y="889000"/>
          <p14:tracePt t="651250" x="2260600" y="869950"/>
          <p14:tracePt t="651267" x="2247900" y="863600"/>
          <p14:tracePt t="651284" x="2216150" y="863600"/>
          <p14:tracePt t="651301" x="2101850" y="869950"/>
          <p14:tracePt t="651317" x="1911350" y="889000"/>
          <p14:tracePt t="651320" x="1784350" y="908050"/>
          <p14:tracePt t="651334" x="1676400" y="920750"/>
          <p14:tracePt t="651351" x="1485900" y="939800"/>
          <p14:tracePt t="651369" x="1320800" y="971550"/>
          <p14:tracePt t="651385" x="1301750" y="984250"/>
          <p14:tracePt t="651401" x="1289050" y="996950"/>
          <p14:tracePt t="651418" x="1276350" y="1041400"/>
          <p14:tracePt t="651436" x="1206500" y="1149350"/>
          <p14:tracePt t="651450" x="1073150" y="1276350"/>
          <p14:tracePt t="651467" x="920750" y="1397000"/>
          <p14:tracePt t="651485" x="768350" y="1498600"/>
          <p14:tracePt t="651501" x="660400" y="1581150"/>
          <p14:tracePt t="651517" x="635000" y="1612900"/>
          <p14:tracePt t="651534" x="647700" y="1651000"/>
          <p14:tracePt t="651551" x="717550" y="1720850"/>
          <p14:tracePt t="651568" x="806450" y="1816100"/>
          <p14:tracePt t="651584" x="901700" y="1955800"/>
          <p14:tracePt t="651601" x="971550" y="2146300"/>
          <p14:tracePt t="651619" x="1035050" y="2279650"/>
          <p14:tracePt t="651634" x="1085850" y="2349500"/>
          <p14:tracePt t="651636" x="1123950" y="2393950"/>
          <p14:tracePt t="651651" x="1200150" y="2470150"/>
          <p14:tracePt t="651668" x="1289050" y="2520950"/>
          <p14:tracePt t="651686" x="1358900" y="2533650"/>
          <p14:tracePt t="651701" x="1447800" y="2540000"/>
          <p14:tracePt t="651718" x="1568450" y="2540000"/>
          <p14:tracePt t="651734" x="1676400" y="2540000"/>
          <p14:tracePt t="651751" x="1835150" y="2533650"/>
          <p14:tracePt t="651767" x="1962150" y="2527300"/>
          <p14:tracePt t="651787" x="2127250" y="2489200"/>
          <p14:tracePt t="651788" x="2165350" y="2476500"/>
          <p14:tracePt t="651801" x="2241550" y="2432050"/>
          <p14:tracePt t="651818" x="2349500" y="2355850"/>
          <p14:tracePt t="651835" x="2495550" y="2209800"/>
          <p14:tracePt t="651851" x="2565400" y="2114550"/>
          <p14:tracePt t="651868" x="2597150" y="2063750"/>
          <p14:tracePt t="651884" x="2609850" y="2019300"/>
          <p14:tracePt t="651901" x="2616200" y="1987550"/>
          <p14:tracePt t="651918" x="2622550" y="1936750"/>
          <p14:tracePt t="651934" x="2635250" y="1860550"/>
          <p14:tracePt t="651951" x="2641600" y="1758950"/>
          <p14:tracePt t="651968" x="2628900" y="1663700"/>
          <p14:tracePt t="651984" x="2584450" y="1536700"/>
          <p14:tracePt t="652002" x="2540000" y="1447800"/>
          <p14:tracePt t="652018" x="2495550" y="1352550"/>
          <p14:tracePt t="652034" x="2444750" y="1244600"/>
          <p14:tracePt t="652051" x="2406650" y="1162050"/>
          <p14:tracePt t="652070" x="2343150" y="1073150"/>
          <p14:tracePt t="652085" x="2286000" y="1016000"/>
          <p14:tracePt t="652103" x="2209800" y="971550"/>
          <p14:tracePt t="652119" x="2133600" y="933450"/>
          <p14:tracePt t="652136" x="2070100" y="901700"/>
          <p14:tracePt t="652151" x="2032000" y="889000"/>
          <p14:tracePt t="652168" x="1968500" y="882650"/>
          <p14:tracePt t="652186" x="1873250" y="908050"/>
          <p14:tracePt t="652201" x="1733550" y="965200"/>
          <p14:tracePt t="652218" x="1593850" y="1035050"/>
          <p14:tracePt t="652234" x="1466850" y="1098550"/>
          <p14:tracePt t="652252" x="1358900" y="1162050"/>
          <p14:tracePt t="652268" x="1289050" y="1219200"/>
          <p14:tracePt t="652285" x="1219200" y="1295400"/>
          <p14:tracePt t="652301" x="1162050" y="1409700"/>
          <p14:tracePt t="652306" x="1136650" y="1473200"/>
          <p14:tracePt t="652318" x="1123950" y="1536700"/>
          <p14:tracePt t="652335" x="1098550" y="1708150"/>
          <p14:tracePt t="652351" x="1104900" y="1784350"/>
          <p14:tracePt t="652368" x="1168400" y="1905000"/>
          <p14:tracePt t="652385" x="1270000" y="2006600"/>
          <p14:tracePt t="652401" x="1416050" y="2120900"/>
          <p14:tracePt t="652418" x="1600200" y="2222500"/>
          <p14:tracePt t="652434" x="1828800" y="2305050"/>
          <p14:tracePt t="652451" x="2006600" y="2349500"/>
          <p14:tracePt t="652468" x="2171700" y="2368550"/>
          <p14:tracePt t="652485" x="2330450" y="2368550"/>
          <p14:tracePt t="652501" x="2514600" y="2349500"/>
          <p14:tracePt t="652520" x="2755900" y="2311400"/>
          <p14:tracePt t="652535" x="3048000" y="2260600"/>
          <p14:tracePt t="652551" x="3289300" y="2209800"/>
          <p14:tracePt t="652555" x="3467100" y="2159000"/>
          <p14:tracePt t="652568" x="3575050" y="2127250"/>
          <p14:tracePt t="652571" x="3676650" y="2095500"/>
          <p14:tracePt t="652586" x="3860800" y="2032000"/>
          <p14:tracePt t="652603" x="4032250" y="1968500"/>
          <p14:tracePt t="652621" x="4241800" y="1905000"/>
          <p14:tracePt t="652635" x="4508500" y="1841500"/>
          <p14:tracePt t="652652" x="4749800" y="1765300"/>
          <p14:tracePt t="652672" x="5073650" y="1657350"/>
          <p14:tracePt t="652675" x="5200650" y="1606550"/>
          <p14:tracePt t="652685" x="5321300" y="1549400"/>
          <p14:tracePt t="652702" x="5543550" y="1435100"/>
          <p14:tracePt t="652718" x="5664200" y="1327150"/>
          <p14:tracePt t="652735" x="5702300" y="1263650"/>
          <p14:tracePt t="652752" x="5702300" y="1250950"/>
          <p14:tracePt t="652816" x="5702300" y="1244600"/>
          <p14:tracePt t="652835" x="5702300" y="1231900"/>
          <p14:tracePt t="652854" x="5683250" y="1200150"/>
          <p14:tracePt t="652869" x="5670550" y="1168400"/>
          <p14:tracePt t="652885" x="5657850" y="1149350"/>
          <p14:tracePt t="652889" x="5657850" y="1143000"/>
          <p14:tracePt t="652904" x="5651500" y="1136650"/>
          <p14:tracePt t="652935" x="5645150" y="1143000"/>
          <p14:tracePt t="652954" x="5638800" y="1155700"/>
          <p14:tracePt t="652968" x="5626100" y="1174750"/>
          <p14:tracePt t="652986" x="5613400" y="1187450"/>
          <p14:tracePt t="653002" x="5600700" y="1206500"/>
          <p14:tracePt t="653018" x="5588000" y="1225550"/>
          <p14:tracePt t="653035" x="5568950" y="1244600"/>
          <p14:tracePt t="653052" x="5562600" y="1270000"/>
          <p14:tracePt t="653069" x="5556250" y="1289050"/>
          <p14:tracePt t="653085" x="5556250" y="1308100"/>
          <p14:tracePt t="653102" x="5556250" y="1314450"/>
          <p14:tracePt t="653155" x="5556250" y="1320800"/>
          <p14:tracePt t="653162" x="5556250" y="1327150"/>
          <p14:tracePt t="653171" x="5556250" y="1333500"/>
          <p14:tracePt t="653186" x="5556250" y="1358900"/>
          <p14:tracePt t="660862" x="5556250" y="1365250"/>
          <p14:tracePt t="660869" x="5568950" y="1384300"/>
          <p14:tracePt t="660879" x="5613400" y="1435100"/>
          <p14:tracePt t="660893" x="5778500" y="1568450"/>
          <p14:tracePt t="660914" x="5930900" y="1701800"/>
          <p14:tracePt t="660925" x="6032500" y="1841500"/>
          <p14:tracePt t="660942" x="6083300" y="1987550"/>
          <p14:tracePt t="660959" x="6127750" y="2165350"/>
          <p14:tracePt t="660979" x="6216650" y="2432050"/>
          <p14:tracePt t="660992" x="6254750" y="2546350"/>
          <p14:tracePt t="661008" x="6330950" y="2736850"/>
          <p14:tracePt t="661025" x="6388100" y="2927350"/>
          <p14:tracePt t="661042" x="6451600" y="3143250"/>
          <p14:tracePt t="661058" x="6527800" y="3327400"/>
          <p14:tracePt t="661060" x="6578600" y="3429000"/>
          <p14:tracePt t="661076" x="6711950" y="3632200"/>
          <p14:tracePt t="661092" x="6902450" y="3854450"/>
          <p14:tracePt t="661108" x="7124700" y="4057650"/>
          <p14:tracePt t="661125" x="7372350" y="4267200"/>
          <p14:tracePt t="661142" x="7550150" y="4425950"/>
          <p14:tracePt t="661161" x="7740650" y="4591050"/>
          <p14:tracePt t="661178" x="7956550" y="4749800"/>
          <p14:tracePt t="661192" x="8210550" y="4908550"/>
          <p14:tracePt t="661209" x="8464550" y="5035550"/>
          <p14:tracePt t="661225" x="8636000" y="5105400"/>
          <p14:tracePt t="661243" x="8756650" y="5130800"/>
          <p14:tracePt t="661259" x="8801100" y="5130800"/>
          <p14:tracePt t="661276" x="8801100" y="5099050"/>
          <p14:tracePt t="661293" x="8763000" y="5048250"/>
          <p14:tracePt t="661295" x="8731250" y="5029200"/>
          <p14:tracePt t="661309" x="8585200" y="4984750"/>
          <p14:tracePt t="661326" x="8407400" y="4946650"/>
          <p14:tracePt t="661342" x="8229600" y="4914900"/>
          <p14:tracePt t="661359" x="7994650" y="4876800"/>
          <p14:tracePt t="661375" x="7696200" y="4857750"/>
          <p14:tracePt t="661392" x="7359650" y="4851400"/>
          <p14:tracePt t="661409" x="6965950" y="4883150"/>
          <p14:tracePt t="661426" x="6718300" y="4927600"/>
          <p14:tracePt t="661443" x="6527800" y="4991100"/>
          <p14:tracePt t="661459" x="6477000" y="5016500"/>
          <p14:tracePt t="661475" x="6477000" y="5022850"/>
          <p14:tracePt t="661492" x="6483350" y="5022850"/>
          <p14:tracePt t="661509" x="6496050" y="5029200"/>
          <p14:tracePt t="661526" x="6546850" y="5054600"/>
          <p14:tracePt t="661543" x="6705600" y="5092700"/>
          <p14:tracePt t="661559" x="6832600" y="5099050"/>
          <p14:tracePt t="661578" x="6946900" y="5073650"/>
          <p14:tracePt t="661594" x="7092950" y="4991100"/>
          <p14:tracePt t="661609" x="7219950" y="4876800"/>
          <p14:tracePt t="661626" x="7340600" y="4762500"/>
          <p14:tracePt t="661644" x="7391400" y="4686300"/>
          <p14:tracePt t="661659" x="7372350" y="4641850"/>
          <p14:tracePt t="661676" x="7251700" y="4565650"/>
          <p14:tracePt t="661692" x="7029450" y="4495800"/>
          <p14:tracePt t="661709" x="6769100" y="4445000"/>
          <p14:tracePt t="661728" x="6496050" y="4400550"/>
          <p14:tracePt t="661742" x="6311900" y="4356100"/>
          <p14:tracePt t="661759" x="6248400" y="4330700"/>
          <p14:tracePt t="661776" x="6242050" y="4324350"/>
          <p14:tracePt t="669129" x="6235700" y="4324350"/>
          <p14:tracePt t="669136" x="6229350" y="4337050"/>
          <p14:tracePt t="669151" x="6172200" y="4432300"/>
          <p14:tracePt t="669167" x="6115050" y="4521200"/>
          <p14:tracePt t="669182" x="6045200" y="4629150"/>
          <p14:tracePt t="669199" x="5956300" y="4743450"/>
          <p14:tracePt t="669216" x="5873750" y="4857750"/>
          <p14:tracePt t="669232" x="5803900" y="4972050"/>
          <p14:tracePt t="669249" x="5765800" y="5048250"/>
          <p14:tracePt t="669266" x="5734050" y="5143500"/>
          <p14:tracePt t="669282" x="5708650" y="5226050"/>
          <p14:tracePt t="669299" x="5664200" y="5308600"/>
          <p14:tracePt t="669316" x="5543550" y="5461000"/>
          <p14:tracePt t="669332" x="5416550" y="5632450"/>
          <p14:tracePt t="669349" x="5289550" y="5822950"/>
          <p14:tracePt t="669365" x="5187950" y="5994400"/>
          <p14:tracePt t="669383" x="5149850" y="6070600"/>
          <p14:tracePt t="669399" x="5143500" y="6083300"/>
          <p14:tracePt t="669416" x="5149850" y="6108700"/>
          <p14:tracePt t="669435" x="5168900" y="6140450"/>
          <p14:tracePt t="669449" x="5200650" y="6159500"/>
          <p14:tracePt t="669466" x="5232400" y="6159500"/>
          <p14:tracePt t="669482" x="5257800" y="6153150"/>
          <p14:tracePt t="669499" x="5276850" y="6134100"/>
          <p14:tracePt t="669549" x="5270500" y="6127750"/>
          <p14:tracePt t="669566" x="5219700" y="6089650"/>
          <p14:tracePt t="669568" x="5175250" y="6057900"/>
          <p14:tracePt t="669583" x="5130800" y="6032500"/>
          <p14:tracePt t="669599" x="5041900" y="5994400"/>
          <p14:tracePt t="669616" x="4959350" y="5981700"/>
          <p14:tracePt t="669632" x="4895850" y="5975350"/>
          <p14:tracePt t="669649" x="4838700" y="5981700"/>
          <p14:tracePt t="669666" x="4749800" y="6000750"/>
          <p14:tracePt t="669685" x="4597400" y="6000750"/>
          <p14:tracePt t="669701" x="4445000" y="5994400"/>
          <p14:tracePt t="669718" x="4324350" y="5981700"/>
          <p14:tracePt t="669732" x="4235450" y="5969000"/>
          <p14:tracePt t="669749" x="4229100" y="5962650"/>
          <p14:tracePt t="669849" x="4222750" y="5962650"/>
          <p14:tracePt t="669857" x="4216400" y="5962650"/>
          <p14:tracePt t="669866" x="4203700" y="5962650"/>
          <p14:tracePt t="669883" x="4178300" y="5969000"/>
          <p14:tracePt t="669899" x="4152900" y="5975350"/>
          <p14:tracePt t="669916" x="4140200" y="5975350"/>
          <p14:tracePt t="670107" x="4152900" y="5981700"/>
          <p14:tracePt t="670113" x="4165600" y="5988050"/>
          <p14:tracePt t="670133" x="4197350" y="5994400"/>
          <p14:tracePt t="670150" x="4235450" y="6000750"/>
          <p14:tracePt t="670166" x="4267200" y="6007100"/>
          <p14:tracePt t="670187" x="4330700" y="6026150"/>
          <p14:tracePt t="670200" x="4356100" y="6032500"/>
          <p14:tracePt t="670216" x="4406900" y="6038850"/>
          <p14:tracePt t="670233" x="4464050" y="6045200"/>
          <p14:tracePt t="670251" x="4489450" y="6045200"/>
          <p14:tracePt t="670266" x="4502150" y="6045200"/>
          <p14:tracePt t="670283" x="4514850" y="6045200"/>
          <p14:tracePt t="670429" x="4514850" y="6051550"/>
          <p14:tracePt t="670438" x="4521200" y="6057900"/>
          <p14:tracePt t="670451" x="4521200" y="6064250"/>
          <p14:tracePt t="670468" x="4578350" y="6083300"/>
          <p14:tracePt t="670485" x="4686300" y="6096000"/>
          <p14:tracePt t="670501" x="4787900" y="6115050"/>
          <p14:tracePt t="670516" x="4870450" y="6127750"/>
          <p14:tracePt t="670534" x="4940300" y="6134100"/>
          <p14:tracePt t="670550" x="4965700" y="6140450"/>
          <p14:tracePt t="670739" x="4972050" y="6140450"/>
          <p14:tracePt t="670746" x="4978400" y="6134100"/>
          <p14:tracePt t="670755" x="4991100" y="6127750"/>
          <p14:tracePt t="670768" x="5003800" y="6121400"/>
          <p14:tracePt t="670784" x="5029200" y="6102350"/>
          <p14:tracePt t="670802" x="5054600" y="6070600"/>
          <p14:tracePt t="670817" x="5054600" y="6064250"/>
          <p14:tracePt t="670833" x="5060950" y="6057900"/>
          <p14:tracePt t="670850" x="5060950" y="6051550"/>
          <p14:tracePt t="670928" x="5060950" y="6045200"/>
          <p14:tracePt t="670937" x="5060950" y="6038850"/>
          <p14:tracePt t="670950" x="5060950" y="6032500"/>
          <p14:tracePt t="670967" x="5054600" y="6019800"/>
          <p14:tracePt t="670985" x="5041900" y="6007100"/>
          <p14:tracePt t="671002" x="5035550" y="6007100"/>
          <p14:tracePt t="671019" x="5029200" y="6000750"/>
          <p14:tracePt t="671034" x="5016500" y="5988050"/>
          <p14:tracePt t="671051" x="4991100" y="5975350"/>
          <p14:tracePt t="671067" x="4972050" y="5962650"/>
          <p14:tracePt t="671084" x="4965700" y="5962650"/>
          <p14:tracePt t="671136" x="4959350" y="5962650"/>
          <p14:tracePt t="671151" x="4946650" y="5975350"/>
          <p14:tracePt t="671168" x="4933950" y="5994400"/>
          <p14:tracePt t="671184" x="4933950" y="6007100"/>
          <p14:tracePt t="671222" x="4946650" y="6007100"/>
          <p14:tracePt t="671233" x="4959350" y="6007100"/>
          <p14:tracePt t="671250" x="5035550" y="6019800"/>
          <p14:tracePt t="671267" x="5111750" y="6032500"/>
          <p14:tracePt t="671284" x="5168900" y="6038850"/>
          <p14:tracePt t="671301" x="5219700" y="6032500"/>
          <p14:tracePt t="671317" x="5245100" y="6019800"/>
          <p14:tracePt t="671334" x="5276850" y="6013450"/>
          <p14:tracePt t="671353" x="5295900" y="6007100"/>
          <p14:tracePt t="671368" x="5308600" y="6000750"/>
          <p14:tracePt t="671384" x="5314950" y="6000750"/>
          <p14:tracePt t="671454" x="5321300" y="6000750"/>
          <p14:tracePt t="671467" x="5340350" y="5994400"/>
          <p14:tracePt t="671484" x="5384800" y="5988050"/>
          <p14:tracePt t="671503" x="5416550" y="5981700"/>
          <p14:tracePt t="671517" x="5441950" y="5981700"/>
          <p14:tracePt t="671534" x="5454650" y="5975350"/>
          <p14:tracePt t="671551" x="5467350" y="5975350"/>
          <p14:tracePt t="671747" x="5467350" y="5988050"/>
          <p14:tracePt t="671754" x="5467350" y="5994400"/>
          <p14:tracePt t="671769" x="5467350" y="6007100"/>
          <p14:tracePt t="671785" x="5473700" y="6019800"/>
          <p14:tracePt t="671801" x="5473700" y="6032500"/>
          <p14:tracePt t="671818" x="5480050" y="6032500"/>
          <p14:tracePt t="672021" x="5480050" y="6038850"/>
          <p14:tracePt t="672028" x="5480050" y="6045200"/>
          <p14:tracePt t="672036" x="5480050" y="6051550"/>
          <p14:tracePt t="672052" x="5480050" y="6057900"/>
          <p14:tracePt t="672068" x="5480050" y="6064250"/>
          <p14:tracePt t="672084" x="5480050" y="6070600"/>
          <p14:tracePt t="672101" x="5480050" y="6076950"/>
          <p14:tracePt t="672134" x="5480050" y="6083300"/>
          <p14:tracePt t="673457" x="5473700" y="6089650"/>
          <p14:tracePt t="673471" x="5448300" y="6108700"/>
          <p14:tracePt t="673487" x="5429250" y="6127750"/>
          <p14:tracePt t="673503" x="5416550" y="6146800"/>
          <p14:tracePt t="673519" x="5403850" y="6165850"/>
          <p14:tracePt t="673537" x="5397500" y="6184900"/>
          <p14:tracePt t="673553" x="5384800" y="6197600"/>
          <p14:tracePt t="673569" x="5378450" y="6216650"/>
          <p14:tracePt t="673585" x="5378450" y="6223000"/>
          <p14:tracePt t="673603" x="5378450" y="6229350"/>
          <p14:tracePt t="673620" x="5378450" y="6235700"/>
          <p14:tracePt t="673636" x="5378450" y="6242050"/>
          <p14:tracePt t="673653" x="5372100" y="6254750"/>
          <p14:tracePt t="673670" x="5365750" y="6261100"/>
          <p14:tracePt t="673686" x="5359400" y="6267450"/>
          <p14:tracePt t="673744" x="5353050" y="6267450"/>
          <p14:tracePt t="673754" x="5346700" y="6267450"/>
          <p14:tracePt t="673769" x="5321300" y="6273800"/>
          <p14:tracePt t="673786" x="5270500" y="6280150"/>
          <p14:tracePt t="673803" x="5232400" y="6286500"/>
          <p14:tracePt t="673819" x="5207000" y="6286500"/>
          <p14:tracePt t="673836" x="5187950" y="6286500"/>
          <p14:tracePt t="673852" x="5181600" y="6286500"/>
          <p14:tracePt t="673959" x="5181600" y="6280150"/>
          <p14:tracePt t="673986" x="5181600" y="6273800"/>
          <p14:tracePt t="674003" x="5187950" y="6267450"/>
          <p14:tracePt t="674037" x="5194300" y="6267450"/>
          <p14:tracePt t="674053" x="5194300" y="6261100"/>
          <p14:tracePt t="674078" x="5194300" y="6254750"/>
          <p14:tracePt t="674103" x="5194300" y="6248400"/>
          <p14:tracePt t="674109" x="5194300" y="6242050"/>
          <p14:tracePt t="674120" x="5187950" y="6235700"/>
          <p14:tracePt t="674136" x="5175250" y="6216650"/>
          <p14:tracePt t="674153" x="5156200" y="6197600"/>
          <p14:tracePt t="674169" x="5137150" y="6172200"/>
          <p14:tracePt t="674186" x="5124450" y="6159500"/>
          <p14:tracePt t="674203" x="5118100" y="6146800"/>
          <p14:tracePt t="674220" x="5118100" y="6134100"/>
          <p14:tracePt t="674236" x="5118100" y="6121400"/>
          <p14:tracePt t="674253" x="5118100" y="6108700"/>
          <p14:tracePt t="674270" x="5124450" y="6096000"/>
          <p14:tracePt t="674286" x="5130800" y="6083300"/>
          <p14:tracePt t="674303" x="5156200" y="6064250"/>
          <p14:tracePt t="674321" x="5175250" y="6057900"/>
          <p14:tracePt t="674339" x="5213350" y="6057900"/>
          <p14:tracePt t="674353" x="5257800" y="6057900"/>
          <p14:tracePt t="674370" x="5314950" y="6064250"/>
          <p14:tracePt t="674386" x="5372100" y="6076950"/>
          <p14:tracePt t="674403" x="5429250" y="6089650"/>
          <p14:tracePt t="674420" x="5492750" y="6089650"/>
          <p14:tracePt t="674438" x="5556250" y="6089650"/>
          <p14:tracePt t="674442" x="5581650" y="6083300"/>
          <p14:tracePt t="674453" x="5607050" y="6083300"/>
          <p14:tracePt t="674470" x="5664200" y="6070600"/>
          <p14:tracePt t="674486" x="5689600" y="6064250"/>
          <p14:tracePt t="674503" x="5695950" y="6064250"/>
          <p14:tracePt t="674537" x="5702300" y="6064250"/>
          <p14:tracePt t="674952" x="5702300" y="6070600"/>
          <p14:tracePt t="674960" x="5715000" y="6070600"/>
          <p14:tracePt t="674971" x="5734050" y="6083300"/>
          <p14:tracePt t="674988" x="5746750" y="6089650"/>
          <p14:tracePt t="675004" x="5759450" y="6089650"/>
          <p14:tracePt t="675020" x="5772150" y="6089650"/>
          <p14:tracePt t="675037" x="5803900" y="6083300"/>
          <p14:tracePt t="675054" x="5835650" y="6070600"/>
          <p14:tracePt t="675071" x="5842000" y="6064250"/>
          <p14:tracePt t="675210" x="5854700" y="6057900"/>
          <p14:tracePt t="675218" x="5867400" y="6057900"/>
          <p14:tracePt t="675227" x="5899150" y="6051550"/>
          <p14:tracePt t="675239" x="5994400" y="6032500"/>
          <p14:tracePt t="675255" x="6115050" y="6032500"/>
          <p14:tracePt t="675271" x="6242050" y="6032500"/>
          <p14:tracePt t="675289" x="6337300" y="6045200"/>
          <p14:tracePt t="675305" x="6388100" y="6057900"/>
          <p14:tracePt t="675391" x="6388100" y="6064250"/>
          <p14:tracePt t="675406" x="6394450" y="6076950"/>
          <p14:tracePt t="675423" x="6400800" y="6083300"/>
          <p14:tracePt t="675519" x="6407150" y="6083300"/>
          <p14:tracePt t="675527" x="6413500" y="6083300"/>
          <p14:tracePt t="675538" x="6419850" y="6083300"/>
          <p14:tracePt t="675555" x="6445250" y="6089650"/>
          <p14:tracePt t="675572" x="6451600" y="6089650"/>
          <p14:tracePt t="675574" x="6470650" y="6096000"/>
          <p14:tracePt t="675589" x="6489700" y="6102350"/>
          <p14:tracePt t="675604" x="6502400" y="6102350"/>
          <p14:tracePt t="675621" x="6540500" y="6102350"/>
          <p14:tracePt t="675639" x="6572250" y="6102350"/>
          <p14:tracePt t="675654" x="6623050" y="6096000"/>
          <p14:tracePt t="675672" x="6673850" y="6083300"/>
          <p14:tracePt t="675688" x="6711950" y="6083300"/>
          <p14:tracePt t="675704" x="6762750" y="6076950"/>
          <p14:tracePt t="675721" x="6807200" y="6076950"/>
          <p14:tracePt t="675738" x="6826250" y="6070600"/>
          <p14:tracePt t="675754" x="6851650" y="6064250"/>
          <p14:tracePt t="675771" x="6877050" y="6064250"/>
          <p14:tracePt t="675788" x="6896100" y="6064250"/>
          <p14:tracePt t="675804" x="6915150" y="6057900"/>
          <p14:tracePt t="675806" x="6921500" y="6057900"/>
          <p14:tracePt t="675873" x="6927850" y="6057900"/>
          <p14:tracePt t="675880" x="6934200" y="6057900"/>
          <p14:tracePt t="675890" x="6946900" y="6064250"/>
          <p14:tracePt t="675907" x="6991350" y="6070600"/>
          <p14:tracePt t="675925" x="7067550" y="6070600"/>
          <p14:tracePt t="675938" x="7150100" y="6070600"/>
          <p14:tracePt t="675955" x="7232650" y="6070600"/>
          <p14:tracePt t="675973" x="7296150" y="6064250"/>
          <p14:tracePt t="675975" x="7321550" y="6057900"/>
          <p14:tracePt t="675988" x="7334250" y="6051550"/>
          <p14:tracePt t="676004" x="7353300" y="6051550"/>
          <p14:tracePt t="676025" x="7353300" y="6045200"/>
          <p14:tracePt t="676067" x="7359650" y="6045200"/>
          <p14:tracePt t="676075" x="7366000" y="6045200"/>
          <p14:tracePt t="676088" x="7378700" y="6038850"/>
          <p14:tracePt t="676105" x="7397750" y="6032500"/>
          <p14:tracePt t="676121" x="7410450" y="6026150"/>
          <p14:tracePt t="676138" x="7429500" y="6013450"/>
          <p14:tracePt t="676156" x="7448550" y="5988050"/>
          <p14:tracePt t="676171" x="7467600" y="5969000"/>
          <p14:tracePt t="676187" x="7524750" y="5949950"/>
          <p14:tracePt t="676205" x="7581900" y="5943600"/>
          <p14:tracePt t="676221" x="7639050" y="5930900"/>
          <p14:tracePt t="676238" x="7708900" y="5924550"/>
          <p14:tracePt t="676255" x="7804150" y="5956300"/>
          <p14:tracePt t="676272" x="7861300" y="5981700"/>
          <p14:tracePt t="676288" x="7899400" y="6000750"/>
          <p14:tracePt t="676305" x="7937500" y="6013450"/>
          <p14:tracePt t="676322" x="8077200" y="6045200"/>
          <p14:tracePt t="676340" x="8261350" y="6070600"/>
          <p14:tracePt t="676357" x="8451850" y="6089650"/>
          <p14:tracePt t="676374" x="8604250" y="6096000"/>
          <p14:tracePt t="676377" x="8648700" y="6096000"/>
          <p14:tracePt t="676390" x="8680450" y="6096000"/>
          <p14:tracePt t="676405" x="8699500" y="6096000"/>
          <p14:tracePt t="676421" x="8699500" y="6089650"/>
          <p14:tracePt t="676472" x="8693150" y="6102350"/>
          <p14:tracePt t="676488" x="8686800" y="6115050"/>
          <p14:tracePt t="676505" x="8686800" y="6127750"/>
          <p14:tracePt t="676522" x="8686800" y="6134100"/>
          <p14:tracePt t="676632" x="8680450" y="6134100"/>
          <p14:tracePt t="676645" x="8674100" y="6140450"/>
          <p14:tracePt t="676672" x="8661400" y="6146800"/>
          <p14:tracePt t="676689" x="8648700" y="6159500"/>
          <p14:tracePt t="676707" x="8636000" y="6165850"/>
          <p14:tracePt t="676721" x="8629650" y="6172200"/>
          <p14:tracePt t="676740" x="8623300" y="6178550"/>
          <p14:tracePt t="676797" x="8616950" y="6178550"/>
          <p14:tracePt t="677050" x="8604250" y="6184900"/>
          <p14:tracePt t="677058" x="8597900" y="6184900"/>
          <p14:tracePt t="677074" x="8572500" y="6184900"/>
          <p14:tracePt t="677089" x="8547100" y="6184900"/>
          <p14:tracePt t="677106" x="8547100" y="6191250"/>
          <p14:tracePt t="677393" x="8559800" y="6191250"/>
          <p14:tracePt t="677406" x="8572500" y="6191250"/>
          <p14:tracePt t="677423" x="8585200" y="6184900"/>
          <p14:tracePt t="677427" x="8591550" y="6184900"/>
          <p14:tracePt t="677440" x="8597900" y="6184900"/>
          <p14:tracePt t="677456" x="8597900" y="6178550"/>
          <p14:tracePt t="677472" x="8604250" y="6178550"/>
          <p14:tracePt t="677506" x="8610600" y="6172200"/>
          <p14:tracePt t="677523" x="8623300" y="6165850"/>
          <p14:tracePt t="677540" x="8642350" y="6153150"/>
          <p14:tracePt t="677556" x="8655050" y="6134100"/>
          <p14:tracePt t="677573" x="8661400" y="6115050"/>
          <p14:tracePt t="677589" x="8674100" y="6102350"/>
          <p14:tracePt t="677594" x="8674100" y="6089650"/>
          <p14:tracePt t="677606" x="8680450" y="6083300"/>
          <p14:tracePt t="677623" x="8686800" y="6064250"/>
          <p14:tracePt t="677639" x="8712200" y="6038850"/>
          <p14:tracePt t="677656" x="8724900" y="6026150"/>
          <p14:tracePt t="677672" x="8788400" y="6026150"/>
          <p14:tracePt t="677689" x="8845550" y="6032500"/>
          <p14:tracePt t="677706" x="8870950" y="6032500"/>
          <p14:tracePt t="677757" x="8877300" y="6032500"/>
          <p14:tracePt t="677773" x="8896350" y="6032500"/>
          <p14:tracePt t="677790" x="8959850" y="6032500"/>
          <p14:tracePt t="677806" x="9048750" y="6045200"/>
          <p14:tracePt t="677823" x="9144000" y="6057900"/>
          <p14:tracePt t="677840" x="9226550" y="6064250"/>
          <p14:tracePt t="677856" x="9264650" y="6064250"/>
          <p14:tracePt t="677873" x="9315450" y="6057900"/>
          <p14:tracePt t="677891" x="9378950" y="6051550"/>
          <p14:tracePt t="677907" x="9499600" y="6045200"/>
          <p14:tracePt t="677927" x="9620250" y="6032500"/>
          <p14:tracePt t="677940" x="9740900" y="6019800"/>
          <p14:tracePt t="677958" x="9817100" y="6007100"/>
          <p14:tracePt t="677975" x="9836150" y="5994400"/>
          <p14:tracePt t="677990" x="9842500" y="5994400"/>
          <p14:tracePt t="678006" x="9848850" y="5988050"/>
          <p14:tracePt t="678023" x="9867900" y="5981700"/>
          <p14:tracePt t="678041" x="9925050" y="5975350"/>
          <p14:tracePt t="678056" x="10020300" y="5975350"/>
          <p14:tracePt t="678073" x="10102850" y="5969000"/>
          <p14:tracePt t="678090" x="10172700" y="5962650"/>
          <p14:tracePt t="678093" x="10210800" y="5956300"/>
          <p14:tracePt t="678106" x="10267950" y="5949950"/>
          <p14:tracePt t="678123" x="10420350" y="5930900"/>
          <p14:tracePt t="678140" x="10521950" y="5911850"/>
          <p14:tracePt t="678156" x="10585450" y="5911850"/>
          <p14:tracePt t="678173" x="10617200" y="5911850"/>
          <p14:tracePt t="678246" x="10623550" y="5911850"/>
          <p14:tracePt t="678256" x="10629900" y="5911850"/>
          <p14:tracePt t="678273" x="10648950" y="5911850"/>
          <p14:tracePt t="678290" x="10680700" y="5911850"/>
          <p14:tracePt t="678293" x="10693400" y="5911850"/>
          <p14:tracePt t="678306" x="10712450" y="5911850"/>
          <p14:tracePt t="678310" x="10731500" y="5905500"/>
          <p14:tracePt t="678323" x="10788650" y="5905500"/>
          <p14:tracePt t="678340" x="10845800" y="5905500"/>
          <p14:tracePt t="678357" x="11049000" y="5918200"/>
          <p14:tracePt t="678376" x="11169650" y="5918200"/>
          <p14:tracePt t="678390" x="11258550" y="5918200"/>
          <p14:tracePt t="678408" x="11290300" y="5918200"/>
          <p14:tracePt t="678441" x="11296650" y="5911850"/>
          <p14:tracePt t="678456" x="11296650" y="5905500"/>
          <p14:tracePt t="678473" x="11296650" y="5899150"/>
          <p14:tracePt t="678490" x="11296650" y="5892800"/>
          <p14:tracePt t="678507" x="11277600" y="5873750"/>
          <p14:tracePt t="678524" x="11220450" y="5842000"/>
          <p14:tracePt t="678541" x="11156950" y="5810250"/>
          <p14:tracePt t="678556" x="11106150" y="5784850"/>
          <p14:tracePt t="678574" x="11010900" y="5746750"/>
          <p14:tracePt t="678590" x="10985500" y="5727700"/>
          <p14:tracePt t="678607" x="10890250" y="5689600"/>
          <p14:tracePt t="678624" x="10826750" y="5657850"/>
          <p14:tracePt t="678640" x="10737850" y="5619750"/>
          <p14:tracePt t="678657" x="10636250" y="5594350"/>
          <p14:tracePt t="678673" x="10547350" y="5588000"/>
          <p14:tracePt t="678690" x="10401300" y="5588000"/>
          <p14:tracePt t="678709" x="10293350" y="5607050"/>
          <p14:tracePt t="678712" x="10255250" y="5613400"/>
          <p14:tracePt t="678723" x="10191750" y="5626100"/>
          <p14:tracePt t="678740" x="10102850" y="5651500"/>
          <p14:tracePt t="678757" x="10033000" y="5670550"/>
          <p14:tracePt t="678776" x="9963150" y="5708650"/>
          <p14:tracePt t="678790" x="9950450" y="5715000"/>
          <p14:tracePt t="678792" x="9944100" y="5721350"/>
          <p14:tracePt t="678806" x="9944100" y="5727700"/>
          <p14:tracePt t="678823" x="9937750" y="5753100"/>
          <p14:tracePt t="678841" x="9937750" y="5784850"/>
          <p14:tracePt t="678857" x="9956800" y="5848350"/>
          <p14:tracePt t="678874" x="10020300" y="5943600"/>
          <p14:tracePt t="678892" x="10121900" y="6045200"/>
          <p14:tracePt t="678907" x="10267950" y="6140450"/>
          <p14:tracePt t="678924" x="10420350" y="6203950"/>
          <p14:tracePt t="678940" x="10617200" y="6242050"/>
          <p14:tracePt t="678957" x="10750550" y="6248400"/>
          <p14:tracePt t="678974" x="10833100" y="6235700"/>
          <p14:tracePt t="678990" x="10864850" y="6223000"/>
          <p14:tracePt t="679007" x="10883900" y="6216650"/>
          <p14:tracePt t="679024" x="10909300" y="6210300"/>
          <p14:tracePt t="679027" x="10915650" y="6203950"/>
          <p14:tracePt t="679043" x="10934700" y="6191250"/>
          <p14:tracePt t="679058" x="10941050" y="6191250"/>
          <p14:tracePt t="679060" x="10947400" y="6184900"/>
          <p14:tracePt t="679074" x="10960100" y="6178550"/>
          <p14:tracePt t="679136" x="10953750" y="6178550"/>
          <p14:tracePt t="679144" x="10947400" y="6178550"/>
          <p14:tracePt t="679157" x="10922000" y="6191250"/>
          <p14:tracePt t="679176" x="10852150" y="6223000"/>
          <p14:tracePt t="679191" x="10833100" y="6229350"/>
          <p14:tracePt t="679207" x="10807700" y="6235700"/>
          <p14:tracePt t="679635" x="10801350" y="6235700"/>
          <p14:tracePt t="679658" x="10795000" y="6235700"/>
          <p14:tracePt t="679682" x="10788650" y="6235700"/>
          <p14:tracePt t="679693" x="10788650" y="6242050"/>
          <p14:tracePt t="679709" x="10782300" y="6254750"/>
          <p14:tracePt t="679724" x="10775950" y="6254750"/>
          <p14:tracePt t="687016" x="10769600" y="6254750"/>
          <p14:tracePt t="687023" x="10750550" y="6254750"/>
          <p14:tracePt t="687032" x="10706100" y="6223000"/>
          <p14:tracePt t="687047" x="10617200" y="6153150"/>
          <p14:tracePt t="687063" x="10534650" y="6096000"/>
          <p14:tracePt t="687081" x="10483850" y="6064250"/>
          <p14:tracePt t="687097" x="10464800" y="6051550"/>
          <p14:tracePt t="687114" x="10458450" y="6051550"/>
          <p14:tracePt t="687273" x="10452100" y="6051550"/>
          <p14:tracePt t="687281" x="10439400" y="6051550"/>
          <p14:tracePt t="687289" x="10394950" y="6070600"/>
          <p14:tracePt t="687299" x="10325100" y="6089650"/>
          <p14:tracePt t="687314" x="10128250" y="6159500"/>
          <p14:tracePt t="687330" x="10001250" y="6210300"/>
          <p14:tracePt t="687348" x="9931400" y="6242050"/>
          <p14:tracePt t="687364" x="9899650" y="6267450"/>
          <p14:tracePt t="687368" x="9886950" y="6273800"/>
          <p14:tracePt t="687383" x="9829800" y="6299200"/>
          <p14:tracePt t="687397" x="9804400" y="6299200"/>
          <p14:tracePt t="687414" x="9664700" y="6330950"/>
          <p14:tracePt t="687431" x="9277350" y="6407150"/>
          <p14:tracePt t="687448" x="9150350" y="6432550"/>
          <p14:tracePt t="687464" x="8699500" y="6540500"/>
          <p14:tracePt t="687483" x="8515350" y="6578600"/>
          <p14:tracePt t="687498" x="8458200" y="6584950"/>
          <p14:tracePt t="687514" x="8432800" y="6584950"/>
          <p14:tracePt t="687531" x="8407400" y="6584950"/>
          <p14:tracePt t="687547" x="8362950" y="6578600"/>
          <p14:tracePt t="687564" x="8305800" y="6559550"/>
          <p14:tracePt t="687581" x="8242300" y="6546850"/>
          <p14:tracePt t="687598" x="8153400" y="6534150"/>
          <p14:tracePt t="687614" x="8102600" y="6521450"/>
          <p14:tracePt t="687631" x="8083550" y="6521450"/>
          <p14:tracePt t="687764" x="8083550" y="6515100"/>
          <p14:tracePt t="687772" x="8089900" y="6515100"/>
          <p14:tracePt t="687782" x="8096250" y="6508750"/>
          <p14:tracePt t="687798" x="8115300" y="6496050"/>
          <p14:tracePt t="687814" x="8134350" y="6483350"/>
          <p14:tracePt t="688707" x="8128000" y="6483350"/>
          <p14:tracePt t="688716" x="8121650" y="6483350"/>
          <p14:tracePt t="688725" x="8089900" y="6477000"/>
          <p14:tracePt t="688734" x="8064500" y="6470650"/>
          <p14:tracePt t="688749" x="7988300" y="6457950"/>
          <p14:tracePt t="688765" x="7905750" y="6451600"/>
          <p14:tracePt t="688781" x="7791450" y="6451600"/>
          <p14:tracePt t="688800" x="7620000" y="6451600"/>
          <p14:tracePt t="688815" x="7397750" y="6457950"/>
          <p14:tracePt t="688833" x="7213600" y="6464300"/>
          <p14:tracePt t="688850" x="7054850" y="6470650"/>
          <p14:tracePt t="688866" x="7016750" y="6470650"/>
          <p14:tracePt t="688882" x="7010400" y="6470650"/>
          <p14:tracePt t="688899" x="6972300" y="6496050"/>
          <p14:tracePt t="688915" x="6953250" y="6515100"/>
          <p14:tracePt t="688933" x="6858000" y="6578600"/>
          <p14:tracePt t="688949" x="6775450" y="6629400"/>
          <p14:tracePt t="688965" x="6692900" y="6692900"/>
          <p14:tracePt t="688983" x="6610350" y="6762750"/>
          <p14:tracePt t="689002" x="6559550" y="6826250"/>
          <p14:tracePt t="689004" x="6534150" y="6851650"/>
          <p14:tracePt t="689175" x="5880100" y="6838950"/>
          <p14:tracePt t="689186" x="5873750" y="6819900"/>
          <p14:tracePt t="689199" x="5867400" y="6794500"/>
          <p14:tracePt t="689216" x="5854700" y="6775450"/>
          <p14:tracePt t="689233" x="5842000" y="6756400"/>
          <p14:tracePt t="689249" x="5829300" y="6731000"/>
          <p14:tracePt t="689266" x="5810250" y="6711950"/>
          <p14:tracePt t="689282" x="5797550" y="6692900"/>
          <p14:tracePt t="689299" x="5791200" y="6680200"/>
          <p14:tracePt t="689316" x="5778500" y="6667500"/>
          <p14:tracePt t="689332" x="5772150" y="6661150"/>
          <p14:tracePt t="689481" x="5765800" y="6661150"/>
          <p14:tracePt t="689489" x="5759450" y="6661150"/>
          <p14:tracePt t="689499" x="5740400" y="6661150"/>
          <p14:tracePt t="689515" x="5702300" y="6661150"/>
          <p14:tracePt t="689533" x="5683250" y="6661150"/>
          <p14:tracePt t="689550" x="5683250" y="6654800"/>
          <p14:tracePt t="689569" x="5759450" y="6591300"/>
          <p14:tracePt t="689583" x="5791200" y="6565900"/>
          <p14:tracePt t="689599" x="5911850" y="6496050"/>
          <p14:tracePt t="689617" x="5988050" y="6445250"/>
          <p14:tracePt t="689632" x="6076950" y="6407150"/>
          <p14:tracePt t="689649" x="6184900" y="6375400"/>
          <p14:tracePt t="689666" x="6286500" y="6362700"/>
          <p14:tracePt t="689683" x="6413500" y="6356350"/>
          <p14:tracePt t="689699" x="6483350" y="6356350"/>
          <p14:tracePt t="689716" x="6521450" y="6356350"/>
          <p14:tracePt t="689733" x="6527800" y="6356350"/>
          <p14:tracePt t="689766" x="6540500" y="6356350"/>
          <p14:tracePt t="689785" x="6572250" y="6362700"/>
          <p14:tracePt t="689800" x="6642100" y="6388100"/>
          <p14:tracePt t="689816" x="6718300" y="6419850"/>
          <p14:tracePt t="689833" x="6788150" y="6445250"/>
          <p14:tracePt t="689849" x="6800850" y="6445250"/>
          <p14:tracePt t="689851" x="6819900" y="6445250"/>
          <p14:tracePt t="689866" x="6845300" y="6445250"/>
          <p14:tracePt t="689884" x="6870700" y="6445250"/>
          <p14:tracePt t="689899" x="6889750" y="6426200"/>
          <p14:tracePt t="689916" x="6902450" y="6407150"/>
          <p14:tracePt t="689933" x="6902450" y="6375400"/>
          <p14:tracePt t="689950" x="6902450" y="6324600"/>
          <p14:tracePt t="689966" x="6877050" y="6280150"/>
          <p14:tracePt t="689983" x="6845300" y="6254750"/>
          <p14:tracePt t="690000" x="6775450" y="6242050"/>
          <p14:tracePt t="690016" x="6686550" y="6229350"/>
          <p14:tracePt t="690033" x="6559550" y="6223000"/>
          <p14:tracePt t="690050" x="6451600" y="6216650"/>
          <p14:tracePt t="690055" x="6369050" y="6210300"/>
          <p14:tracePt t="690066" x="6286500" y="6210300"/>
          <p14:tracePt t="690069" x="6197600" y="6203950"/>
          <p14:tracePt t="690083" x="6064250" y="6203950"/>
          <p14:tracePt t="690102" x="5969000" y="6210300"/>
          <p14:tracePt t="690116" x="5905500" y="6223000"/>
          <p14:tracePt t="690133" x="5886450" y="6235700"/>
          <p14:tracePt t="690150" x="5886450" y="6261100"/>
          <p14:tracePt t="690166" x="5962650" y="6343650"/>
          <p14:tracePt t="690183" x="6121400" y="6451600"/>
          <p14:tracePt t="690200" x="6299200" y="6534150"/>
          <p14:tracePt t="690216" x="6451600" y="6597650"/>
          <p14:tracePt t="690235" x="6483350" y="6604000"/>
          <p14:tracePt t="690250" x="6489700" y="6604000"/>
          <p14:tracePt t="690267" x="6489700" y="6597650"/>
          <p14:tracePt t="690283" x="6489700" y="6584950"/>
          <p14:tracePt t="690287" x="6489700" y="6578600"/>
          <p14:tracePt t="690300" x="6483350" y="6578600"/>
          <p14:tracePt t="690334" x="6483350" y="6591300"/>
          <p14:tracePt t="690350" x="6477000" y="6597650"/>
          <p14:tracePt t="690367" x="6470650" y="6597650"/>
          <p14:tracePt t="690385" x="6457950" y="6597650"/>
          <p14:tracePt t="690402" x="6445250" y="6597650"/>
          <p14:tracePt t="690416" x="6432550" y="6584950"/>
          <p14:tracePt t="690433" x="6407150" y="6572250"/>
          <p14:tracePt t="690450" x="6362700" y="6559550"/>
          <p14:tracePt t="690454" x="6337300" y="6553200"/>
          <p14:tracePt t="690467" x="6305550" y="6546850"/>
          <p14:tracePt t="690483" x="6254750" y="6546850"/>
          <p14:tracePt t="690500" x="6191250" y="6559550"/>
          <p14:tracePt t="690517" x="6146800" y="6572250"/>
          <p14:tracePt t="690534" x="6096000" y="6591300"/>
          <p14:tracePt t="690537" x="6076950" y="6591300"/>
          <p14:tracePt t="690550" x="6045200" y="6604000"/>
          <p14:tracePt t="690553" x="6032500" y="6604000"/>
          <p14:tracePt t="690567" x="5956300" y="6623050"/>
          <p14:tracePt t="690585" x="5822950" y="6635750"/>
          <p14:tracePt t="690602" x="5734050" y="6635750"/>
          <p14:tracePt t="690620" x="5581650" y="6629400"/>
          <p14:tracePt t="690633" x="5410200" y="6610350"/>
          <p14:tracePt t="690650" x="5302250" y="6584950"/>
          <p14:tracePt t="690668" x="5194300" y="6559550"/>
          <p14:tracePt t="690683" x="5118100" y="6553200"/>
          <p14:tracePt t="690700" x="4997450" y="6540500"/>
          <p14:tracePt t="690717" x="4876800" y="6534150"/>
          <p14:tracePt t="690733" x="4724400" y="6508750"/>
          <p14:tracePt t="690751" x="4610100" y="6483350"/>
          <p14:tracePt t="690753" x="4572000" y="6470650"/>
          <p14:tracePt t="690767" x="4514850" y="6451600"/>
          <p14:tracePt t="690784" x="4489450" y="6438900"/>
          <p14:tracePt t="690803" x="4464050" y="6426200"/>
          <p14:tracePt t="690817" x="4451350" y="6419850"/>
          <p14:tracePt t="690833" x="4451350" y="6413500"/>
          <p14:tracePt t="690914" x="4451350" y="6407150"/>
          <p14:tracePt t="690934" x="4451350" y="6394450"/>
          <p14:tracePt t="691060" x="4457700" y="6394450"/>
          <p14:tracePt t="691067" x="4457700" y="6388100"/>
          <p14:tracePt t="691084" x="4470400" y="6375400"/>
          <p14:tracePt t="691101" x="4495800" y="6356350"/>
          <p14:tracePt t="691117" x="4508500" y="6350000"/>
          <p14:tracePt t="691121" x="4514850" y="6343650"/>
          <p14:tracePt t="691185" x="4521200" y="6343650"/>
          <p14:tracePt t="691192" x="4527550" y="6343650"/>
          <p14:tracePt t="691203" x="4527550" y="6337300"/>
          <p14:tracePt t="691217" x="4540250" y="6337300"/>
          <p14:tracePt t="691234" x="4552950" y="6330950"/>
          <p14:tracePt t="691251" x="4584700" y="6318250"/>
          <p14:tracePt t="691267" x="4610100" y="6311900"/>
          <p14:tracePt t="691284" x="4635500" y="6305550"/>
          <p14:tracePt t="691301" x="4660900" y="6292850"/>
          <p14:tracePt t="691317" x="4718050" y="6273800"/>
          <p14:tracePt t="691336" x="4749800" y="6261100"/>
          <p14:tracePt t="691351" x="4781550" y="6248400"/>
          <p14:tracePt t="691367" x="4806950" y="6242050"/>
          <p14:tracePt t="691387" x="4845050" y="6235700"/>
          <p14:tracePt t="691401" x="4870450" y="6229350"/>
          <p14:tracePt t="691418" x="4902200" y="6216650"/>
          <p14:tracePt t="691434" x="4933950" y="6210300"/>
          <p14:tracePt t="691451" x="4978400" y="6197600"/>
          <p14:tracePt t="691469" x="5022850" y="6191250"/>
          <p14:tracePt t="691486" x="5073650" y="6178550"/>
          <p14:tracePt t="691501" x="5111750" y="6178550"/>
          <p14:tracePt t="691517" x="5143500" y="6178550"/>
          <p14:tracePt t="691535" x="5162550" y="6178550"/>
          <p14:tracePt t="691551" x="5168900" y="6184900"/>
          <p14:tracePt t="691568" x="5175250" y="6184900"/>
          <p14:tracePt t="691692" x="5181600" y="6191250"/>
          <p14:tracePt t="691704" x="5187950" y="6197600"/>
          <p14:tracePt t="691717" x="5232400" y="6223000"/>
          <p14:tracePt t="691735" x="5340350" y="6254750"/>
          <p14:tracePt t="691752" x="5486400" y="6292850"/>
          <p14:tracePt t="691768" x="5588000" y="6305550"/>
          <p14:tracePt t="691784" x="5664200" y="6311900"/>
          <p14:tracePt t="691802" x="5708650" y="6311900"/>
          <p14:tracePt t="691818" x="5746750" y="6311900"/>
          <p14:tracePt t="691835" x="5803900" y="6305550"/>
          <p14:tracePt t="691851" x="5880100" y="6311900"/>
          <p14:tracePt t="691867" x="5911850" y="6311900"/>
          <p14:tracePt t="691884" x="5937250" y="6318250"/>
          <p14:tracePt t="691994" x="5943600" y="6318250"/>
          <p14:tracePt t="692011" x="5949950" y="6324600"/>
          <p14:tracePt t="692021" x="5956300" y="6324600"/>
          <p14:tracePt t="692028" x="5969000" y="6330950"/>
          <p14:tracePt t="692037" x="5981700" y="6330950"/>
          <p14:tracePt t="692051" x="6007100" y="6330950"/>
          <p14:tracePt t="692068" x="6045200" y="6330950"/>
          <p14:tracePt t="692085" x="6089650" y="6324600"/>
          <p14:tracePt t="692101" x="6134100" y="6305550"/>
          <p14:tracePt t="692118" x="6172200" y="6292850"/>
          <p14:tracePt t="692134" x="6191250" y="6286500"/>
          <p14:tracePt t="692185" x="6191250" y="6292850"/>
          <p14:tracePt t="692194" x="6197600" y="6299200"/>
          <p14:tracePt t="692201" x="6197600" y="6311900"/>
          <p14:tracePt t="692218" x="6210300" y="6337300"/>
          <p14:tracePt t="692234" x="6216650" y="6350000"/>
          <p14:tracePt t="692252" x="6223000" y="6356350"/>
          <p14:tracePt t="692331" x="6229350" y="6356350"/>
          <p14:tracePt t="692338" x="6235700" y="6356350"/>
          <p14:tracePt t="692352" x="6280150" y="6356350"/>
          <p14:tracePt t="692368" x="6343650" y="6356350"/>
          <p14:tracePt t="692385" x="6426200" y="6343650"/>
          <p14:tracePt t="692402" x="6502400" y="6343650"/>
          <p14:tracePt t="692418" x="6565900" y="6337300"/>
          <p14:tracePt t="692435" x="6629400" y="6330950"/>
          <p14:tracePt t="692451" x="6667500" y="6324600"/>
          <p14:tracePt t="692469" x="6680200" y="6324600"/>
          <p14:tracePt t="692609" x="6686550" y="6324600"/>
          <p14:tracePt t="692617" x="6692900" y="6324600"/>
          <p14:tracePt t="692624" x="6711950" y="6318250"/>
          <p14:tracePt t="692635" x="6718300" y="6318250"/>
          <p14:tracePt t="692651" x="6769100" y="6318250"/>
          <p14:tracePt t="692670" x="6813550" y="6318250"/>
          <p14:tracePt t="692686" x="6826250" y="6311900"/>
          <p14:tracePt t="692702" x="6832600" y="6311900"/>
          <p14:tracePt t="692720" x="6838950" y="6311900"/>
          <p14:tracePt t="692752" x="6845300" y="6311900"/>
          <p14:tracePt t="692842" x="6851650" y="6311900"/>
          <p14:tracePt t="692849" x="6858000" y="6311900"/>
          <p14:tracePt t="692856" x="6877050" y="6305550"/>
          <p14:tracePt t="692869" x="6896100" y="6305550"/>
          <p14:tracePt t="692885" x="6946900" y="6299200"/>
          <p14:tracePt t="692906" x="6997700" y="6292850"/>
          <p14:tracePt t="692919" x="7004050" y="6292850"/>
          <p14:tracePt t="692921" x="7010400" y="6292850"/>
          <p14:tracePt t="692935" x="7016750" y="6292850"/>
          <p14:tracePt t="692952" x="7023100" y="6292850"/>
          <p14:tracePt t="692970" x="7035800" y="6292850"/>
          <p14:tracePt t="692986" x="7042150" y="6292850"/>
          <p14:tracePt t="692988" x="7048500" y="6292850"/>
          <p14:tracePt t="693003" x="7067550" y="6299200"/>
          <p14:tracePt t="693018" x="7099300" y="6305550"/>
          <p14:tracePt t="693035" x="7124700" y="6311900"/>
          <p14:tracePt t="693052" x="7156450" y="6318250"/>
          <p14:tracePt t="693069" x="7181850" y="6318250"/>
          <p14:tracePt t="693085" x="7194550" y="6318250"/>
          <p14:tracePt t="693105" x="7200900" y="6318250"/>
          <p14:tracePt t="693119" x="7213600" y="6324600"/>
          <p14:tracePt t="693136" x="7232650" y="6324600"/>
          <p14:tracePt t="693155" x="7264400" y="6324600"/>
          <p14:tracePt t="693172" x="7289800" y="6330950"/>
          <p14:tracePt t="693186" x="7308850" y="6330950"/>
          <p14:tracePt t="693202" x="7321550" y="6330950"/>
          <p14:tracePt t="693219" x="7340600" y="6330950"/>
          <p14:tracePt t="693235" x="7353300" y="6330950"/>
          <p14:tracePt t="693254" x="7372350" y="6330950"/>
          <p14:tracePt t="693269" x="7385050" y="6330950"/>
          <p14:tracePt t="693286" x="7397750" y="6324600"/>
          <p14:tracePt t="693373" x="7410450" y="6318250"/>
          <p14:tracePt t="693380" x="7429500" y="6311900"/>
          <p14:tracePt t="693403" x="7499350" y="6311900"/>
          <p14:tracePt t="693419" x="7613650" y="6311900"/>
          <p14:tracePt t="693436" x="7658100" y="6311900"/>
          <p14:tracePt t="693452" x="7670800" y="6311900"/>
          <p14:tracePt t="693499" x="7677150" y="6311900"/>
          <p14:tracePt t="693505" x="7683500" y="6318250"/>
          <p14:tracePt t="693522" x="7734300" y="6337300"/>
          <p14:tracePt t="693536" x="7778750" y="6350000"/>
          <p14:tracePt t="693553" x="7899400" y="6369050"/>
          <p14:tracePt t="693569" x="8051800" y="6375400"/>
          <p14:tracePt t="693587" x="8115300" y="6375400"/>
          <p14:tracePt t="693602" x="8159750" y="6375400"/>
          <p14:tracePt t="693619" x="8197850" y="6369050"/>
          <p14:tracePt t="693636" x="8223250" y="6362700"/>
          <p14:tracePt t="693652" x="8242300" y="6362700"/>
          <p14:tracePt t="693669" x="8248650" y="6362700"/>
          <p14:tracePt t="693757" x="8255000" y="6362700"/>
          <p14:tracePt t="693785" x="8261350" y="6362700"/>
          <p14:tracePt t="693798" x="8267700" y="6362700"/>
          <p14:tracePt t="693819" x="8280400" y="6362700"/>
          <p14:tracePt t="693836" x="8293100" y="6362700"/>
          <p14:tracePt t="693853" x="8305800" y="6362700"/>
          <p14:tracePt t="693870" x="8312150" y="6362700"/>
          <p14:tracePt t="693873" x="8318500" y="6362700"/>
          <p14:tracePt t="693886" x="8324850" y="6362700"/>
          <p14:tracePt t="693889" x="8337550" y="6356350"/>
          <p14:tracePt t="693904" x="8369300" y="6356350"/>
          <p14:tracePt t="693921" x="8401050" y="6350000"/>
          <p14:tracePt t="693938" x="8413750" y="6350000"/>
          <p14:tracePt t="694015" x="8420100" y="6350000"/>
          <p14:tracePt t="694022" x="8420100" y="6343650"/>
          <p14:tracePt t="694039" x="8432800" y="6343650"/>
          <p14:tracePt t="694053" x="8445500" y="6337300"/>
          <p14:tracePt t="694070" x="8451850" y="6330950"/>
          <p14:tracePt t="694086" x="8458200" y="6330950"/>
          <p14:tracePt t="694103" x="8464550" y="6324600"/>
          <p14:tracePt t="694241" x="8464550" y="6318250"/>
          <p14:tracePt t="694330" x="8464550" y="6311900"/>
          <p14:tracePt t="694366" x="8464550" y="6305550"/>
          <p14:tracePt t="694372" x="8470900" y="6305550"/>
          <p14:tracePt t="694387" x="8477250" y="6299200"/>
          <p14:tracePt t="694405" x="8489950" y="6292850"/>
          <p14:tracePt t="694501" x="8489950" y="6286500"/>
          <p14:tracePt t="694615" x="8502650" y="6280150"/>
          <p14:tracePt t="694623" x="8515350" y="6280150"/>
          <p14:tracePt t="694638" x="8572500" y="6273800"/>
          <p14:tracePt t="694654" x="8642350" y="6267450"/>
          <p14:tracePt t="694672" x="8731250" y="6261100"/>
          <p14:tracePt t="694687" x="8890000" y="6261100"/>
          <p14:tracePt t="694704" x="9036050" y="6261100"/>
          <p14:tracePt t="694721" x="9118600" y="6267450"/>
          <p14:tracePt t="694737" x="9150350" y="6267450"/>
          <p14:tracePt t="694902" x="9156700" y="6267450"/>
          <p14:tracePt t="694911" x="9169400" y="6273800"/>
          <p14:tracePt t="694921" x="9182100" y="6273800"/>
          <p14:tracePt t="694937" x="9207500" y="6286500"/>
          <p14:tracePt t="694954" x="9239250" y="6292850"/>
          <p14:tracePt t="694957" x="9251950" y="6299200"/>
          <p14:tracePt t="694974" x="9277350" y="6299200"/>
          <p14:tracePt t="694987" x="9302750" y="6305550"/>
          <p14:tracePt t="695006" x="9334500" y="6305550"/>
          <p14:tracePt t="695020" x="9366250" y="6299200"/>
          <p14:tracePt t="695037" x="9385300" y="6299200"/>
          <p14:tracePt t="695054" x="9417050" y="6299200"/>
          <p14:tracePt t="695070" x="9436100" y="6292850"/>
          <p14:tracePt t="695087" x="9442450" y="6292850"/>
          <p14:tracePt t="695272" x="9442450" y="6299200"/>
          <p14:tracePt t="695280" x="9442450" y="6305550"/>
          <p14:tracePt t="695295" x="9442450" y="6311900"/>
          <p14:tracePt t="695319" x="9448800" y="6318250"/>
          <p14:tracePt t="695337" x="9480550" y="6318250"/>
          <p14:tracePt t="695354" x="9505950" y="6318250"/>
          <p14:tracePt t="695371" x="9550400" y="6305550"/>
          <p14:tracePt t="695387" x="9632950" y="6286500"/>
          <p14:tracePt t="695404" x="9753600" y="6273800"/>
          <p14:tracePt t="695407" x="9810750" y="6273800"/>
          <p14:tracePt t="695421" x="9867900" y="6267450"/>
          <p14:tracePt t="695425" x="9918700" y="6267450"/>
          <p14:tracePt t="695437" x="9956800" y="6267450"/>
          <p14:tracePt t="695440" x="10001250" y="6267450"/>
          <p14:tracePt t="695454" x="10026650" y="6267450"/>
          <p14:tracePt t="695456" x="10052050" y="6267450"/>
          <p14:tracePt t="695471" x="10064750" y="6261100"/>
          <p14:tracePt t="695487" x="10077450" y="6261100"/>
          <p14:tracePt t="695504" x="10083800" y="6261100"/>
          <p14:tracePt t="695522" x="10096500" y="6261100"/>
          <p14:tracePt t="695537" x="10102850" y="6254750"/>
          <p14:tracePt t="695554" x="10115550" y="6254750"/>
          <p14:tracePt t="695571" x="10121900" y="6254750"/>
          <p14:tracePt t="695678" x="10134600" y="6254750"/>
          <p14:tracePt t="695685" x="10140950" y="6261100"/>
          <p14:tracePt t="695704" x="10160000" y="6267450"/>
          <p14:tracePt t="695721" x="10191750" y="6280150"/>
          <p14:tracePt t="695738" x="10210800" y="6292850"/>
          <p14:tracePt t="695754" x="10223500" y="6305550"/>
          <p14:tracePt t="695771" x="10229850" y="6311900"/>
          <p14:tracePt t="696073" x="10229850" y="6305550"/>
          <p14:tracePt t="696092" x="10229850" y="6299200"/>
          <p14:tracePt t="696096" x="10229850" y="6292850"/>
          <p14:tracePt t="696113" x="10229850" y="6286500"/>
          <p14:tracePt t="696123" x="10229850" y="6280150"/>
          <p14:tracePt t="696138" x="10242550" y="6267450"/>
          <p14:tracePt t="696155" x="10274300" y="6254750"/>
          <p14:tracePt t="696172" x="10312400" y="6242050"/>
          <p14:tracePt t="696188" x="10350500" y="6235700"/>
          <p14:tracePt t="696205" x="10407650" y="6235700"/>
          <p14:tracePt t="696221" x="10477500" y="6235700"/>
          <p14:tracePt t="696238" x="10521950" y="6235700"/>
          <p14:tracePt t="696241" x="10541000" y="6235700"/>
          <p14:tracePt t="696256" x="10547350" y="6235700"/>
          <p14:tracePt t="696320" x="10553700" y="6235700"/>
          <p14:tracePt t="696412" x="10560050" y="6235700"/>
          <p14:tracePt t="696419" x="10560050" y="6242050"/>
          <p14:tracePt t="696438" x="10585450" y="6242050"/>
          <p14:tracePt t="696455" x="10598150" y="6248400"/>
          <p14:tracePt t="696472" x="10610850" y="6248400"/>
          <p14:tracePt t="696491" x="10648950" y="6254750"/>
          <p14:tracePt t="696505" x="10674350" y="6254750"/>
          <p14:tracePt t="696523" x="10718800" y="6254750"/>
          <p14:tracePt t="696539" x="10788650" y="6254750"/>
          <p14:tracePt t="696555" x="10845800" y="6254750"/>
          <p14:tracePt t="696573" x="10928350" y="6254750"/>
          <p14:tracePt t="696588" x="11010900" y="6242050"/>
          <p14:tracePt t="696605" x="11042650" y="6235700"/>
          <p14:tracePt t="696622" x="11055350" y="6229350"/>
          <p14:tracePt t="696639" x="11061700" y="6229350"/>
          <p14:tracePt t="696701" x="11074400" y="6229350"/>
          <p14:tracePt t="696708" x="11080750" y="6229350"/>
          <p14:tracePt t="696722" x="11093450" y="6229350"/>
          <p14:tracePt t="696740" x="11163300" y="6235700"/>
          <p14:tracePt t="696755" x="11207750" y="6235700"/>
          <p14:tracePt t="696772" x="11252200" y="6235700"/>
          <p14:tracePt t="696789" x="11309350" y="6235700"/>
          <p14:tracePt t="696805" x="11360150" y="6223000"/>
          <p14:tracePt t="696823" x="11410950" y="6216650"/>
          <p14:tracePt t="696840" x="11436350" y="6210300"/>
          <p14:tracePt t="696855" x="11449050" y="6210300"/>
          <p14:tracePt t="696872" x="11455400" y="6203950"/>
          <p14:tracePt t="696934" x="11436350" y="6203950"/>
          <p14:tracePt t="696942" x="11423650" y="6203950"/>
          <p14:tracePt t="696955" x="11391900" y="6203950"/>
          <p14:tracePt t="696972" x="11303000" y="6210300"/>
          <p14:tracePt t="696989" x="11220450" y="6216650"/>
          <p14:tracePt t="697006" x="11029950" y="6223000"/>
          <p14:tracePt t="697022" x="10883900" y="6229350"/>
          <p14:tracePt t="697039" x="10687050" y="6229350"/>
          <p14:tracePt t="697056" x="10344150" y="6223000"/>
          <p14:tracePt t="697072" x="9823450" y="6165850"/>
          <p14:tracePt t="697089" x="9264650" y="6108700"/>
          <p14:tracePt t="697105" x="8680450" y="6038850"/>
          <p14:tracePt t="697124" x="8147050" y="5969000"/>
          <p14:tracePt t="697139" x="7753350" y="5924550"/>
          <p14:tracePt t="697155" x="7423150" y="5886450"/>
          <p14:tracePt t="697172" x="7162800" y="5867400"/>
          <p14:tracePt t="697191" x="6788150" y="5854700"/>
          <p14:tracePt t="697206" x="6673850" y="5854700"/>
          <p14:tracePt t="697225" x="6197600" y="5880100"/>
          <p14:tracePt t="697240" x="5911850" y="5899150"/>
          <p14:tracePt t="697257" x="5676900" y="5899150"/>
          <p14:tracePt t="697272" x="5588000" y="5905500"/>
          <p14:tracePt t="697290" x="5473700" y="5918200"/>
          <p14:tracePt t="697306" x="5429250" y="5943600"/>
          <p14:tracePt t="697323" x="5359400" y="5975350"/>
          <p14:tracePt t="697338" x="5283200" y="6007100"/>
          <p14:tracePt t="697355" x="5194300" y="6051550"/>
          <p14:tracePt t="697372" x="5156200" y="6083300"/>
          <p14:tracePt t="697388" x="5143500" y="6115050"/>
          <p14:tracePt t="697404" x="5143500" y="6146800"/>
          <p14:tracePt t="697421" x="5149850" y="6172200"/>
          <p14:tracePt t="697438" x="5181600" y="6229350"/>
          <p14:tracePt t="697455" x="5213350" y="6280150"/>
          <p14:tracePt t="697472" x="5245100" y="6330950"/>
          <p14:tracePt t="697488" x="5276850" y="6375400"/>
          <p14:tracePt t="697488" x="5289550" y="6400800"/>
          <p14:tracePt t="697505" x="5308600" y="6426200"/>
          <p14:tracePt t="697521" x="5346700" y="6445250"/>
          <p14:tracePt t="697539" x="5378450" y="6457950"/>
          <p14:tracePt t="697555" x="5448300" y="6470650"/>
          <p14:tracePt t="697573" x="5524500" y="6483350"/>
          <p14:tracePt t="697588" x="5594350" y="6489700"/>
          <p14:tracePt t="697605" x="5645150" y="6489700"/>
          <p14:tracePt t="697623" x="5689600" y="6496050"/>
          <p14:tracePt t="697640" x="5721350" y="6496050"/>
          <p14:tracePt t="697656" x="5753100" y="6502400"/>
          <p14:tracePt t="697672" x="5778500" y="6502400"/>
          <p14:tracePt t="697689" x="5816600" y="6502400"/>
          <p14:tracePt t="697705" x="5848350" y="6502400"/>
          <p14:tracePt t="697723" x="5867400" y="6502400"/>
          <p14:tracePt t="697739" x="5886450" y="6502400"/>
          <p14:tracePt t="697858" x="5892800" y="6502400"/>
          <p14:tracePt t="697863" x="5899150" y="6502400"/>
          <p14:tracePt t="697890" x="5918200" y="6496050"/>
          <p14:tracePt t="697908" x="6000750" y="6489700"/>
          <p14:tracePt t="697922" x="6108700" y="6483350"/>
          <p14:tracePt t="697938" x="6267450" y="6470650"/>
          <p14:tracePt t="697958" x="6464300" y="6470650"/>
          <p14:tracePt t="697973" x="6648450" y="6470650"/>
          <p14:tracePt t="697990" x="6750050" y="6477000"/>
          <p14:tracePt t="698005" x="6762750" y="6477000"/>
          <p14:tracePt t="698055" x="6781800" y="6470650"/>
          <p14:tracePt t="698072" x="6800850" y="6457950"/>
          <p14:tracePt t="698089" x="6826250" y="6438900"/>
          <p14:tracePt t="698105" x="6851650" y="6426200"/>
          <p14:tracePt t="698123" x="6870700" y="6419850"/>
          <p14:tracePt t="698126" x="6877050" y="6419850"/>
          <p14:tracePt t="698140" x="6889750" y="6413500"/>
          <p14:tracePt t="698157" x="6915150" y="6407150"/>
          <p14:tracePt t="698172" x="6927850" y="6407150"/>
          <p14:tracePt t="698189" x="6959600" y="6400800"/>
          <p14:tracePt t="698206" x="6991350" y="6388100"/>
          <p14:tracePt t="698208" x="7004050" y="6388100"/>
          <p14:tracePt t="698222" x="7016750" y="6381750"/>
          <p14:tracePt t="698239" x="7035800" y="6375400"/>
          <p14:tracePt t="698274" x="7042150" y="6375400"/>
          <p14:tracePt t="698307" x="7048500" y="6375400"/>
          <p14:tracePt t="698324" x="7061200" y="6369050"/>
          <p14:tracePt t="698341" x="7067550" y="6362700"/>
          <p14:tracePt t="698439" x="7067550" y="6356350"/>
          <p14:tracePt t="698456" x="7067550" y="6343650"/>
          <p14:tracePt t="698472" x="7067550" y="6330950"/>
          <p14:tracePt t="698489" x="7061200" y="6318250"/>
          <p14:tracePt t="698506" x="7061200" y="6311900"/>
          <p14:tracePt t="698660" x="7042150" y="6311900"/>
          <p14:tracePt t="698665" x="7035800" y="6305550"/>
          <p14:tracePt t="698675" x="7010400" y="6305550"/>
          <p14:tracePt t="698689" x="6940550" y="6292850"/>
          <p14:tracePt t="698706" x="6864350" y="6280150"/>
          <p14:tracePt t="698723" x="6775450" y="6267450"/>
          <p14:tracePt t="698739" x="6692900" y="6254750"/>
          <p14:tracePt t="698756" x="6623050" y="6242050"/>
          <p14:tracePt t="698772" x="6584950" y="6229350"/>
          <p14:tracePt t="698791" x="6553200" y="6216650"/>
          <p14:tracePt t="698807" x="6527800" y="6197600"/>
          <p14:tracePt t="698824" x="6508750" y="6184900"/>
          <p14:tracePt t="698839" x="6489700" y="6165850"/>
          <p14:tracePt t="698856" x="6464300" y="6140450"/>
          <p14:tracePt t="698873" x="6445250" y="6121400"/>
          <p14:tracePt t="698890" x="6438900" y="6108700"/>
          <p14:tracePt t="698906" x="6432550" y="6102350"/>
          <p14:tracePt t="698939" x="6432550" y="6096000"/>
          <p14:tracePt t="698956" x="6426200" y="6096000"/>
          <p14:tracePt t="698990" x="6426200" y="6102350"/>
          <p14:tracePt t="699006" x="6426200" y="6115050"/>
          <p14:tracePt t="699023" x="6419850" y="6134100"/>
          <p14:tracePt t="699039" x="6419850" y="6146800"/>
          <p14:tracePt t="699126" x="6426200" y="6159500"/>
          <p14:tracePt t="699133" x="6432550" y="6165850"/>
          <p14:tracePt t="699141" x="6445250" y="6184900"/>
          <p14:tracePt t="699156" x="6451600" y="6191250"/>
          <p14:tracePt t="699173" x="6457950" y="6223000"/>
          <p14:tracePt t="699190" x="6464300" y="6229350"/>
          <p14:tracePt t="699494" x="6470650" y="6229350"/>
          <p14:tracePt t="699499" x="6477000" y="6229350"/>
          <p14:tracePt t="699508" x="6496050" y="6210300"/>
          <p14:tracePt t="699525" x="6534150" y="6172200"/>
          <p14:tracePt t="699541" x="6572250" y="6121400"/>
          <p14:tracePt t="699556" x="6604000" y="6064250"/>
          <p14:tracePt t="699573" x="6635750" y="6000750"/>
          <p14:tracePt t="699590" x="6654800" y="5956300"/>
          <p14:tracePt t="699606" x="6680200" y="5918200"/>
          <p14:tracePt t="699623" x="6686550" y="5892800"/>
          <p14:tracePt t="699640" x="6692900" y="5873750"/>
          <p14:tracePt t="699657" x="6692900" y="5854700"/>
          <p14:tracePt t="699673" x="6661150" y="5829300"/>
          <p14:tracePt t="699690" x="6597650" y="5784850"/>
          <p14:tracePt t="699706" x="6534150" y="5740400"/>
          <p14:tracePt t="699724" x="6445250" y="5683250"/>
          <p14:tracePt t="699742" x="6413500" y="5670550"/>
          <p14:tracePt t="699757" x="6381750" y="5657850"/>
          <p14:tracePt t="699775" x="6369050" y="5651500"/>
          <p14:tracePt t="699790" x="6362700" y="5651500"/>
          <p14:tracePt t="699807" x="6356350" y="5645150"/>
          <p14:tracePt t="699823" x="6337300" y="5638800"/>
          <p14:tracePt t="699840" x="6280150" y="5626100"/>
          <p14:tracePt t="699857" x="6223000" y="5594350"/>
          <p14:tracePt t="699875" x="6178550" y="5575300"/>
          <p14:tracePt t="699892" x="6172200" y="5575300"/>
          <p14:tracePt t="707094" x="6165850" y="5575300"/>
          <p14:tracePt t="707102" x="6146800" y="5549900"/>
          <p14:tracePt t="707114" x="6064250" y="5473700"/>
          <p14:tracePt t="707131" x="5657850" y="5099050"/>
          <p14:tracePt t="707150" x="5302250" y="4819650"/>
          <p14:tracePt t="707165" x="5029200" y="4616450"/>
          <p14:tracePt t="707181" x="4857750" y="4489450"/>
          <p14:tracePt t="707197" x="4800600" y="4457700"/>
          <p14:tracePt t="707231" x="4800600" y="4445000"/>
          <p14:tracePt t="707249" x="4787900" y="4324350"/>
          <p14:tracePt t="707264" x="4686300" y="4006850"/>
          <p14:tracePt t="707269" x="4622800" y="3835400"/>
          <p14:tracePt t="707281" x="4540250" y="3632200"/>
          <p14:tracePt t="707297" x="4400550" y="3295650"/>
          <p14:tracePt t="707316" x="4318000" y="2946400"/>
          <p14:tracePt t="707333" x="4425950" y="2794000"/>
          <p14:tracePt t="707348" x="4578350" y="2609850"/>
          <p14:tracePt t="707364" x="4673600" y="2489200"/>
          <p14:tracePt t="707381" x="4864100" y="2159000"/>
          <p14:tracePt t="707398" x="4902200" y="1949450"/>
          <p14:tracePt t="707414" x="4914900" y="1809750"/>
          <p14:tracePt t="707431" x="4921250" y="1689100"/>
          <p14:tracePt t="707448" x="4933950" y="1587500"/>
          <p14:tracePt t="707464" x="4959350" y="1530350"/>
          <p14:tracePt t="707481" x="4991100" y="1479550"/>
          <p14:tracePt t="707497" x="5022850" y="1422400"/>
          <p14:tracePt t="707513" x="5041900" y="1339850"/>
          <p14:tracePt t="707531" x="5035550" y="1250950"/>
          <p14:tracePt t="707547" x="4972050" y="1104900"/>
          <p14:tracePt t="707551" x="4940300" y="1054100"/>
          <p14:tracePt t="707564" x="4876800" y="977900"/>
          <p14:tracePt t="707581" x="4730750" y="831850"/>
          <p14:tracePt t="707598" x="4660900" y="768350"/>
          <p14:tracePt t="707614" x="4622800" y="730250"/>
          <p14:tracePt t="707631" x="4445000" y="590550"/>
          <p14:tracePt t="707647" x="4222750" y="463550"/>
          <p14:tracePt t="707664" x="3962400" y="361950"/>
          <p14:tracePt t="707681" x="3683000" y="285750"/>
          <p14:tracePt t="707697" x="3403600" y="241300"/>
          <p14:tracePt t="707715" x="3219450" y="215900"/>
          <p14:tracePt t="707731" x="3073400" y="209550"/>
          <p14:tracePt t="707747" x="2971800" y="222250"/>
          <p14:tracePt t="707764" x="2781300" y="273050"/>
          <p14:tracePt t="707781" x="2527300" y="342900"/>
          <p14:tracePt t="707798" x="2247900" y="425450"/>
          <p14:tracePt t="707815" x="2025650" y="495300"/>
          <p14:tracePt t="707831" x="1835150" y="571500"/>
          <p14:tracePt t="707848" x="1682750" y="666750"/>
          <p14:tracePt t="707864" x="1587500" y="774700"/>
          <p14:tracePt t="707881" x="1492250" y="914400"/>
          <p14:tracePt t="707898" x="1409700" y="1054100"/>
          <p14:tracePt t="707915" x="1314450" y="1282700"/>
          <p14:tracePt t="707931" x="1270000" y="1485900"/>
          <p14:tracePt t="707948" x="1282700" y="1778000"/>
          <p14:tracePt t="707964" x="1346200" y="1974850"/>
          <p14:tracePt t="707981" x="1435100" y="2108200"/>
          <p14:tracePt t="707998" x="1543050" y="2171700"/>
          <p14:tracePt t="708014" x="1651000" y="2184400"/>
          <p14:tracePt t="708031" x="1835150" y="2171700"/>
          <p14:tracePt t="708048" x="2025650" y="2139950"/>
          <p14:tracePt t="708065" x="2266950" y="2114550"/>
          <p14:tracePt t="708067" x="2432050" y="2101850"/>
          <p14:tracePt t="708081" x="2724150" y="2044700"/>
          <p14:tracePt t="708098" x="3003550" y="1917700"/>
          <p14:tracePt t="708114" x="3244850" y="1701800"/>
          <p14:tracePt t="708131" x="3359150" y="1466850"/>
          <p14:tracePt t="708148" x="3390900" y="1193800"/>
          <p14:tracePt t="708165" x="3365500" y="939800"/>
          <p14:tracePt t="708184" x="3282950" y="742950"/>
          <p14:tracePt t="708198" x="3168650" y="635000"/>
          <p14:tracePt t="708216" x="2997200" y="584200"/>
          <p14:tracePt t="708232" x="2768600" y="558800"/>
          <p14:tracePt t="708249" x="2406650" y="533400"/>
          <p14:tracePt t="708265" x="2108200" y="527050"/>
          <p14:tracePt t="708281" x="1765300" y="533400"/>
          <p14:tracePt t="708298" x="1524000" y="571500"/>
          <p14:tracePt t="708316" x="1231900" y="711200"/>
          <p14:tracePt t="708332" x="1104900" y="825500"/>
          <p14:tracePt t="708349" x="1016000" y="971550"/>
          <p14:tracePt t="708365" x="971550" y="1181100"/>
          <p14:tracePt t="708382" x="977900" y="1403350"/>
          <p14:tracePt t="708398" x="1060450" y="1644650"/>
          <p14:tracePt t="708415" x="1225550" y="1930400"/>
          <p14:tracePt t="708432" x="1422400" y="2139950"/>
          <p14:tracePt t="708450" x="1790700" y="2400300"/>
          <p14:tracePt t="708452" x="1962150" y="2482850"/>
          <p14:tracePt t="708465" x="2139950" y="2559050"/>
          <p14:tracePt t="708482" x="2559050" y="2686050"/>
          <p14:tracePt t="708498" x="2889250" y="2749550"/>
          <p14:tracePt t="708515" x="3308350" y="2749550"/>
          <p14:tracePt t="708532" x="3587750" y="2654300"/>
          <p14:tracePt t="708535" x="3702050" y="2559050"/>
          <p14:tracePt t="708549" x="3771900" y="2451100"/>
          <p14:tracePt t="708551" x="3810000" y="2330450"/>
          <p14:tracePt t="708565" x="3810000" y="2025650"/>
          <p14:tracePt t="708582" x="3695700" y="1720850"/>
          <p14:tracePt t="708599" x="3524250" y="1473200"/>
          <p14:tracePt t="708617" x="3282950" y="1231900"/>
          <p14:tracePt t="708632" x="3028950" y="1073150"/>
          <p14:tracePt t="708651" x="2768600" y="1003300"/>
          <p14:tracePt t="708665" x="2413000" y="984250"/>
          <p14:tracePt t="708682" x="2019300" y="1028700"/>
          <p14:tracePt t="708698" x="1657350" y="1123950"/>
          <p14:tracePt t="708715" x="1339850" y="1276350"/>
          <p14:tracePt t="708732" x="1130300" y="1492250"/>
          <p14:tracePt t="708748" x="1079500" y="1752600"/>
          <p14:tracePt t="708765" x="1149350" y="2051050"/>
          <p14:tracePt t="708782" x="1333500" y="2355850"/>
          <p14:tracePt t="708799" x="1682750" y="2730500"/>
          <p14:tracePt t="708802" x="1930400" y="2933700"/>
          <p14:tracePt t="708816" x="2546350" y="3321050"/>
          <p14:tracePt t="708832" x="3251200" y="3651250"/>
          <p14:tracePt t="708848" x="4051300" y="3911600"/>
          <p14:tracePt t="708865" x="4800600" y="4025900"/>
          <p14:tracePt t="708883" x="5492750" y="3994150"/>
          <p14:tracePt t="708899" x="6134100" y="3841750"/>
          <p14:tracePt t="708906" x="6419850" y="3740150"/>
          <p14:tracePt t="708916" x="6718300" y="3606800"/>
          <p14:tracePt t="708933" x="7188200" y="3365500"/>
          <p14:tracePt t="708949" x="7499350" y="3187700"/>
          <p14:tracePt t="708953" x="7670800" y="3117850"/>
          <p14:tracePt t="708965" x="7791450" y="3092450"/>
          <p14:tracePt t="708982" x="7937500" y="3079750"/>
          <p14:tracePt t="708999" x="7969250" y="3079750"/>
          <p14:tracePt t="709003" x="7969250" y="3086100"/>
          <p14:tracePt t="709015" x="7969250" y="3098800"/>
          <p14:tracePt t="709034" x="7924800" y="3200400"/>
          <p14:tracePt t="709052" x="7899400" y="3295650"/>
          <p14:tracePt t="709066" x="7886700" y="3346450"/>
          <p14:tracePt t="709082" x="7886700" y="3448050"/>
          <p14:tracePt t="709100" x="7893050" y="3454400"/>
          <p14:tracePt t="709257" x="7893050" y="3460750"/>
          <p14:tracePt t="709264" x="7899400" y="3460750"/>
          <p14:tracePt t="709272" x="7924800" y="3479800"/>
          <p14:tracePt t="709282" x="7943850" y="3498850"/>
          <p14:tracePt t="709299" x="7975600" y="3517900"/>
          <p14:tracePt t="709316" x="7994650" y="3524250"/>
          <p14:tracePt t="709333" x="8058150" y="3549650"/>
          <p14:tracePt t="709349" x="8210550" y="3581400"/>
          <p14:tracePt t="709353" x="8324850" y="3606800"/>
          <p14:tracePt t="709366" x="8426450" y="3619500"/>
          <p14:tracePt t="709383" x="8616950" y="3644900"/>
          <p14:tracePt t="709400" x="8788400" y="3644900"/>
          <p14:tracePt t="709417" x="8807450" y="3632200"/>
          <p14:tracePt t="709433" x="8820150" y="3619500"/>
          <p14:tracePt t="709449" x="8877300" y="3594100"/>
          <p14:tracePt t="709466" x="8985250" y="3575050"/>
          <p14:tracePt t="709482" x="9105900" y="3556000"/>
          <p14:tracePt t="709499" x="9201150" y="3524250"/>
          <p14:tracePt t="709515" x="9251950" y="3492500"/>
          <p14:tracePt t="709533" x="9264650" y="3460750"/>
          <p14:tracePt t="709550" x="9264650" y="3441700"/>
          <p14:tracePt t="713095" x="9264650" y="3429000"/>
          <p14:tracePt t="713103" x="9245600" y="3403600"/>
          <p14:tracePt t="713119" x="9150350" y="3295650"/>
          <p14:tracePt t="713136" x="8997950" y="3225800"/>
          <p14:tracePt t="713152" x="8826500" y="3187700"/>
          <p14:tracePt t="713170" x="8642350" y="3168650"/>
          <p14:tracePt t="713185" x="8509000" y="3162300"/>
          <p14:tracePt t="713202" x="8451850" y="3155950"/>
          <p14:tracePt t="713205" x="8439150" y="3155950"/>
          <p14:tracePt t="713435" x="8426450" y="3149600"/>
          <p14:tracePt t="713442" x="8420100" y="3143250"/>
          <p14:tracePt t="713455" x="8375650" y="3130550"/>
          <p14:tracePt t="713469" x="8242300" y="3111500"/>
          <p14:tracePt t="713486" x="8089900" y="3098800"/>
          <p14:tracePt t="713490" x="8001000" y="3098800"/>
          <p14:tracePt t="713503" x="7943850" y="3098800"/>
          <p14:tracePt t="713519" x="7874000" y="3098800"/>
          <p14:tracePt t="713536" x="7854950" y="3098800"/>
          <p14:tracePt t="713553" x="7829550" y="3098800"/>
          <p14:tracePt t="713569" x="7683500" y="3098800"/>
          <p14:tracePt t="713586" x="7594600" y="3111500"/>
          <p14:tracePt t="713603" x="7270750" y="3168650"/>
          <p14:tracePt t="713619" x="7048500" y="3219450"/>
          <p14:tracePt t="713636" x="6864350" y="3282950"/>
          <p14:tracePt t="713653" x="6699250" y="3359150"/>
          <p14:tracePt t="713669" x="6648450" y="3390900"/>
          <p14:tracePt t="713686" x="6610350" y="3429000"/>
          <p14:tracePt t="713704" x="6502400" y="3492500"/>
          <p14:tracePt t="713721" x="6311900" y="3581400"/>
          <p14:tracePt t="713724" x="6191250" y="3625850"/>
          <p14:tracePt t="713736" x="6057900" y="3670300"/>
          <p14:tracePt t="713752" x="5715000" y="3803650"/>
          <p14:tracePt t="713770" x="5416550" y="3917950"/>
          <p14:tracePt t="713786" x="5130800" y="4032250"/>
          <p14:tracePt t="713803" x="4940300" y="4095750"/>
          <p14:tracePt t="713820" x="4927600" y="4108450"/>
          <p14:tracePt t="713836" x="4889500" y="4140200"/>
          <p14:tracePt t="713853" x="4857750" y="4165600"/>
          <p14:tracePt t="713855" x="4806950" y="4197350"/>
          <p14:tracePt t="713870" x="4705350" y="4254500"/>
          <p14:tracePt t="713887" x="4591050" y="4292600"/>
          <p14:tracePt t="713903" x="4457700" y="4305300"/>
          <p14:tracePt t="713921" x="4356100" y="4311650"/>
          <p14:tracePt t="713936" x="4292600" y="4311650"/>
          <p14:tracePt t="713955" x="4210050" y="4311650"/>
          <p14:tracePt t="713970" x="4108450" y="4330700"/>
          <p14:tracePt t="713986" x="3911600" y="4375150"/>
          <p14:tracePt t="714003" x="3695700" y="4400550"/>
          <p14:tracePt t="714020" x="3473450" y="4425950"/>
          <p14:tracePt t="714038" x="3232150" y="4438650"/>
          <p14:tracePt t="714053" x="3175000" y="4438650"/>
          <p14:tracePt t="714070" x="3149600" y="4438650"/>
          <p14:tracePt t="714087" x="3105150" y="4457700"/>
          <p14:tracePt t="714103" x="3009900" y="4483100"/>
          <p14:tracePt t="714120" x="2870200" y="4508500"/>
          <p14:tracePt t="714136" x="2673350" y="4521200"/>
          <p14:tracePt t="714154" x="2508250" y="4521200"/>
          <p14:tracePt t="714169" x="2400300" y="4514850"/>
          <p14:tracePt t="714187" x="2387600" y="4508500"/>
          <p14:tracePt t="714216" x="2381250" y="4508500"/>
          <p14:tracePt t="714223" x="2381250" y="4514850"/>
          <p14:tracePt t="714236" x="2374900" y="4521200"/>
          <p14:tracePt t="714253" x="2330450" y="4565650"/>
          <p14:tracePt t="714271" x="2279650" y="4597400"/>
          <p14:tracePt t="714287" x="2203450" y="4635500"/>
          <p14:tracePt t="714303" x="2171700" y="4648200"/>
          <p14:tracePt t="714353" x="2184400" y="4648200"/>
          <p14:tracePt t="714370" x="2197100" y="4641850"/>
          <p14:tracePt t="714404" x="2171700" y="4673600"/>
          <p14:tracePt t="714421" x="2139950" y="4699000"/>
          <p14:tracePt t="714436" x="2101850" y="4730750"/>
          <p14:tracePt t="714455" x="2095500" y="4743450"/>
          <p14:tracePt t="714472" x="2095500" y="4749800"/>
          <p14:tracePt t="714503" x="2108200" y="4756150"/>
          <p14:tracePt t="714522" x="2133600" y="4762500"/>
          <p14:tracePt t="714537" x="2178050" y="4768850"/>
          <p14:tracePt t="714553" x="2235200" y="4781550"/>
          <p14:tracePt t="714570" x="2298700" y="4781550"/>
          <p14:tracePt t="714588" x="2336800" y="4781550"/>
          <p14:tracePt t="714604" x="2362200" y="4775200"/>
          <p14:tracePt t="714620" x="2374900" y="4762500"/>
          <p14:tracePt t="714624" x="2381250" y="4749800"/>
          <p14:tracePt t="714637" x="2381250" y="4737100"/>
          <p14:tracePt t="714656" x="2387600" y="4711700"/>
          <p14:tracePt t="714670" x="2387600" y="4705350"/>
          <p14:tracePt t="714687" x="2387600" y="4660900"/>
          <p14:tracePt t="714704" x="2387600" y="4641850"/>
          <p14:tracePt t="714721" x="2381250" y="4616450"/>
          <p14:tracePt t="714737" x="2381250" y="4540250"/>
          <p14:tracePt t="714754" x="2381250" y="4432300"/>
          <p14:tracePt t="714772" x="2387600" y="4279900"/>
          <p14:tracePt t="714786" x="2387600" y="4089400"/>
          <p14:tracePt t="714803" x="2387600" y="3924300"/>
          <p14:tracePt t="714821" x="2387600" y="3790950"/>
          <p14:tracePt t="714837" x="2381250" y="3702050"/>
          <p14:tracePt t="714854" x="2362200" y="3594100"/>
          <p14:tracePt t="714871" x="2343150" y="3511550"/>
          <p14:tracePt t="714887" x="2305050" y="3390900"/>
          <p14:tracePt t="714906" x="2254250" y="3314700"/>
          <p14:tracePt t="714925" x="2197100" y="3238500"/>
          <p14:tracePt t="714928" x="2139950" y="3175000"/>
          <p14:tracePt t="714939" x="2070100" y="3105150"/>
          <p14:tracePt t="714954" x="1943100" y="2984500"/>
          <p14:tracePt t="714971" x="1885950" y="2927350"/>
          <p14:tracePt t="714988" x="1879600" y="2921000"/>
          <p14:tracePt t="715021" x="1873250" y="2908300"/>
          <p14:tracePt t="715037" x="1873250" y="2863850"/>
          <p14:tracePt t="715054" x="1866900" y="2851150"/>
          <p14:tracePt t="715087" x="1860550" y="2844800"/>
          <p14:tracePt t="715105" x="1809750" y="2787650"/>
          <p14:tracePt t="715121" x="1695450" y="2673350"/>
          <p14:tracePt t="715137" x="1511300" y="2552700"/>
          <p14:tracePt t="715154" x="1339850" y="2482850"/>
          <p14:tracePt t="715170" x="1187450" y="2463800"/>
          <p14:tracePt t="715187" x="1136650" y="2463800"/>
          <p14:tracePt t="715221" x="1155700" y="2451100"/>
          <p14:tracePt t="715237" x="1225550" y="2413000"/>
          <p14:tracePt t="715256" x="1276350" y="2368550"/>
          <p14:tracePt t="715271" x="1320800" y="2317750"/>
          <p14:tracePt t="715288" x="1333500" y="2279650"/>
          <p14:tracePt t="715305" x="1339850" y="2235200"/>
          <p14:tracePt t="715321" x="1346200" y="2203450"/>
          <p14:tracePt t="715338" x="1358900" y="2171700"/>
          <p14:tracePt t="715354" x="1377950" y="2152650"/>
          <p14:tracePt t="715370" x="1390650" y="2152650"/>
          <p14:tracePt t="715387" x="1403350" y="2152650"/>
          <p14:tracePt t="715404" x="1409700" y="2159000"/>
          <p14:tracePt t="715421" x="1416050" y="2165350"/>
          <p14:tracePt t="715438" x="1428750" y="2178050"/>
          <p14:tracePt t="715454" x="1447800" y="2190750"/>
          <p14:tracePt t="715471" x="1517650" y="2228850"/>
          <p14:tracePt t="715488" x="1600200" y="2273300"/>
          <p14:tracePt t="715506" x="1663700" y="2305050"/>
          <p14:tracePt t="715521" x="1720850" y="2336800"/>
          <p14:tracePt t="715538" x="1778000" y="2381250"/>
          <p14:tracePt t="715554" x="1828800" y="2425700"/>
          <p14:tracePt t="715571" x="1866900" y="2463800"/>
          <p14:tracePt t="715588" x="1885950" y="2476500"/>
          <p14:tracePt t="715604" x="1885950" y="2489200"/>
          <p14:tracePt t="715621" x="1885950" y="2501900"/>
          <p14:tracePt t="715637" x="1885950" y="2514600"/>
          <p14:tracePt t="715654" x="1885950" y="2520950"/>
          <p14:tracePt t="715671" x="1879600" y="2527300"/>
          <p14:tracePt t="715688" x="1866900" y="2533650"/>
          <p14:tracePt t="715704" x="1860550" y="2540000"/>
          <p14:tracePt t="715795" x="1860550" y="2546350"/>
          <p14:tracePt t="715804" x="1854200" y="2552700"/>
          <p14:tracePt t="715822" x="1847850" y="2578100"/>
          <p14:tracePt t="715838" x="1841500" y="2597150"/>
          <p14:tracePt t="715855" x="1835150" y="2622550"/>
          <p14:tracePt t="715871" x="1828800" y="2641600"/>
          <p14:tracePt t="715888" x="1822450" y="2654300"/>
          <p14:tracePt t="715907" x="1816100" y="2667000"/>
          <p14:tracePt t="716011" x="1803400" y="2692400"/>
          <p14:tracePt t="716017" x="1797050" y="2711450"/>
          <p14:tracePt t="716025" x="1784350" y="2743200"/>
          <p14:tracePt t="716041" x="1778000" y="2819400"/>
          <p14:tracePt t="716055" x="1784350" y="2876550"/>
          <p14:tracePt t="716072" x="1860550" y="3086100"/>
          <p14:tracePt t="716088" x="1981200" y="3302000"/>
          <p14:tracePt t="716105" x="2101850" y="3467100"/>
          <p14:tracePt t="716121" x="2254250" y="3651250"/>
          <p14:tracePt t="716138" x="2368550" y="3829050"/>
          <p14:tracePt t="716156" x="2444750" y="4006850"/>
          <p14:tracePt t="716171" x="2520950" y="4241800"/>
          <p14:tracePt t="716189" x="2578100" y="4425950"/>
          <p14:tracePt t="716205" x="2667000" y="4610100"/>
          <p14:tracePt t="716222" x="2800350" y="4781550"/>
          <p14:tracePt t="716239" x="2978150" y="4972050"/>
          <p14:tracePt t="716255" x="3143250" y="5200650"/>
          <p14:tracePt t="716271" x="3308350" y="5486400"/>
          <p14:tracePt t="716289" x="3454400" y="5778500"/>
          <p14:tracePt t="716305" x="3632200" y="6203950"/>
          <p14:tracePt t="716322" x="3708400" y="6432550"/>
          <p14:tracePt t="716338" x="3784600" y="6610350"/>
          <p14:tracePt t="716355" x="3860800" y="6737350"/>
          <p14:tracePt t="716371" x="3949700" y="6826250"/>
          <p14:tracePt t="716792" x="5911850" y="6832600"/>
          <p14:tracePt t="716805" x="5873750" y="6743700"/>
          <p14:tracePt t="716823" x="5810250" y="6680200"/>
          <p14:tracePt t="716841" x="5708650" y="6623050"/>
          <p14:tracePt t="716856" x="5594350" y="6572250"/>
          <p14:tracePt t="716872" x="5441950" y="6508750"/>
          <p14:tracePt t="716889" x="5308600" y="6457950"/>
          <p14:tracePt t="716906" x="5194300" y="6407150"/>
          <p14:tracePt t="716923" x="5086350" y="6362700"/>
          <p14:tracePt t="716939" x="5010150" y="6343650"/>
          <p14:tracePt t="716955" x="4908550" y="6318250"/>
          <p14:tracePt t="716974" x="4813300" y="6305550"/>
          <p14:tracePt t="716989" x="4667250" y="6286500"/>
          <p14:tracePt t="717006" x="4540250" y="6267450"/>
          <p14:tracePt t="717022" x="4438650" y="6242050"/>
          <p14:tracePt t="717039" x="4356100" y="6223000"/>
          <p14:tracePt t="717057" x="4267200" y="6197600"/>
          <p14:tracePt t="717072" x="4216400" y="6197600"/>
          <p14:tracePt t="717089" x="4178300" y="6197600"/>
          <p14:tracePt t="717105" x="4140200" y="6203950"/>
          <p14:tracePt t="717124" x="4121150" y="6229350"/>
          <p14:tracePt t="717139" x="4114800" y="6267450"/>
          <p14:tracePt t="717155" x="4108450" y="6299200"/>
          <p14:tracePt t="717172" x="4108450" y="6337300"/>
          <p14:tracePt t="717189" x="4114800" y="6369050"/>
          <p14:tracePt t="717193" x="4114800" y="6381750"/>
          <p14:tracePt t="717206" x="4114800" y="6394450"/>
          <p14:tracePt t="717222" x="4127500" y="6419850"/>
          <p14:tracePt t="717239" x="4146550" y="6451600"/>
          <p14:tracePt t="717256" x="4203700" y="6496050"/>
          <p14:tracePt t="717259" x="4241800" y="6521450"/>
          <p14:tracePt t="717272" x="4318000" y="6565900"/>
          <p14:tracePt t="717274" x="4381500" y="6604000"/>
          <p14:tracePt t="717289" x="4533900" y="6673850"/>
          <p14:tracePt t="717306" x="4730750" y="6743700"/>
          <p14:tracePt t="717322" x="4870450" y="6775450"/>
          <p14:tracePt t="717339" x="4991100" y="6781800"/>
          <p14:tracePt t="717355" x="5092700" y="6788150"/>
          <p14:tracePt t="717372" x="5168900" y="6775450"/>
          <p14:tracePt t="717390" x="5283200" y="6756400"/>
          <p14:tracePt t="717406" x="5391150" y="6750050"/>
          <p14:tracePt t="717422" x="5562600" y="6762750"/>
          <p14:tracePt t="717440" x="5695950" y="6788150"/>
          <p14:tracePt t="717456" x="5822950" y="6826250"/>
          <p14:tracePt t="717473" x="5892800" y="6845300"/>
          <p14:tracePt t="717564" x="5899150" y="6845300"/>
          <p14:tracePt t="717572" x="5905500" y="6845300"/>
          <p14:tracePt t="717589" x="5930900" y="6845300"/>
          <p14:tracePt t="717606" x="5949950" y="6838950"/>
          <p14:tracePt t="717623" x="5962650" y="6832600"/>
          <p14:tracePt t="717641" x="5975350" y="6832600"/>
          <p14:tracePt t="717644" x="5981700" y="6826250"/>
          <p14:tracePt t="717661" x="5988050" y="6826250"/>
          <p14:tracePt t="717673" x="5994400" y="6826250"/>
          <p14:tracePt t="717689" x="6007100" y="6819900"/>
          <p14:tracePt t="717706" x="6019800" y="6813550"/>
          <p14:tracePt t="717723" x="6032500" y="6807200"/>
          <p14:tracePt t="717739" x="6045200" y="6788150"/>
          <p14:tracePt t="717756" x="6051550" y="6775450"/>
          <p14:tracePt t="717773" x="6070600" y="6731000"/>
          <p14:tracePt t="717792" x="6076950" y="6692900"/>
          <p14:tracePt t="717807" x="6083300" y="6654800"/>
          <p14:tracePt t="717823" x="6083300" y="6629400"/>
          <p14:tracePt t="717840" x="6083300" y="6610350"/>
          <p14:tracePt t="717856" x="6083300" y="6597650"/>
          <p14:tracePt t="717873" x="6076950" y="6584950"/>
          <p14:tracePt t="717889" x="6064250" y="6572250"/>
          <p14:tracePt t="717906" x="6038850" y="6559550"/>
          <p14:tracePt t="717923" x="6007100" y="6546850"/>
          <p14:tracePt t="717940" x="5962650" y="6534150"/>
          <p14:tracePt t="717956" x="5924550" y="6515100"/>
          <p14:tracePt t="717975" x="5861050" y="6477000"/>
          <p14:tracePt t="717989" x="5835650" y="6464300"/>
          <p14:tracePt t="718007" x="5810250" y="6445250"/>
          <p14:tracePt t="718023" x="5797550" y="6438900"/>
          <p14:tracePt t="718040" x="5784850" y="6426200"/>
          <p14:tracePt t="718056" x="5765800" y="6419850"/>
          <p14:tracePt t="718073" x="5727700" y="6407150"/>
          <p14:tracePt t="718090" x="5676900" y="6388100"/>
          <p14:tracePt t="718107" x="5607050" y="6369050"/>
          <p14:tracePt t="718123" x="5537200" y="6337300"/>
          <p14:tracePt t="718140" x="5461000" y="6280150"/>
          <p14:tracePt t="718156" x="5378450" y="6223000"/>
          <p14:tracePt t="718175" x="5314950" y="6178550"/>
          <p14:tracePt t="718190" x="5238750" y="6140450"/>
          <p14:tracePt t="718207" x="5187950" y="6134100"/>
          <p14:tracePt t="718223" x="5105400" y="6140450"/>
          <p14:tracePt t="718240" x="5029200" y="6159500"/>
          <p14:tracePt t="718257" x="4978400" y="6165850"/>
          <p14:tracePt t="718273" x="4953000" y="6172200"/>
          <p14:tracePt t="718290" x="4946650" y="6172200"/>
          <p14:tracePt t="718323" x="4940300" y="6178550"/>
          <p14:tracePt t="718340" x="4933950" y="6184900"/>
          <p14:tracePt t="718357" x="4889500" y="6229350"/>
          <p14:tracePt t="718373" x="4832350" y="6261100"/>
          <p14:tracePt t="718391" x="4756150" y="6299200"/>
          <p14:tracePt t="718406" x="4699000" y="6311900"/>
          <p14:tracePt t="718423" x="4679950" y="6318250"/>
          <p14:tracePt t="718442" x="4667250" y="6330950"/>
          <p14:tracePt t="718457" x="4667250" y="6343650"/>
          <p14:tracePt t="718474" x="4667250" y="6369050"/>
          <p14:tracePt t="718490" x="4679950" y="6400800"/>
          <p14:tracePt t="718509" x="4699000" y="6457950"/>
          <p14:tracePt t="718523" x="4705350" y="6477000"/>
          <p14:tracePt t="718541" x="4724400" y="6527800"/>
          <p14:tracePt t="718559" x="4749800" y="6565900"/>
          <p14:tracePt t="718573" x="4762500" y="6591300"/>
          <p14:tracePt t="718590" x="4781550" y="6610350"/>
          <p14:tracePt t="718607" x="4838700" y="6661150"/>
          <p14:tracePt t="718623" x="4895850" y="6692900"/>
          <p14:tracePt t="718642" x="4953000" y="6711950"/>
          <p14:tracePt t="718657" x="5016500" y="6718300"/>
          <p14:tracePt t="718673" x="5060950" y="6718300"/>
          <p14:tracePt t="718690" x="5118100" y="6705600"/>
          <p14:tracePt t="718707" x="5175250" y="6680200"/>
          <p14:tracePt t="718723" x="5213350" y="6661150"/>
          <p14:tracePt t="718740" x="5251450" y="6648450"/>
          <p14:tracePt t="718757" x="5270500" y="6642100"/>
          <p14:tracePt t="718774" x="5283200" y="6642100"/>
          <p14:tracePt t="718793" x="5302250" y="6642100"/>
          <p14:tracePt t="718807" x="5314950" y="6642100"/>
          <p14:tracePt t="718824" x="5327650" y="6642100"/>
          <p14:tracePt t="718892" x="5334000" y="6642100"/>
          <p14:tracePt t="718899" x="5340350" y="6642100"/>
          <p14:tracePt t="718907" x="5346700" y="6642100"/>
          <p14:tracePt t="718924" x="5365750" y="6642100"/>
          <p14:tracePt t="718940" x="5397500" y="6648450"/>
          <p14:tracePt t="718957" x="5441950" y="6648450"/>
          <p14:tracePt t="718974" x="5467350" y="6642100"/>
          <p14:tracePt t="718990" x="5486400" y="6629400"/>
          <p14:tracePt t="719007" x="5499100" y="6616700"/>
          <p14:tracePt t="719024" x="5499100" y="6591300"/>
          <p14:tracePt t="719041" x="5505450" y="6553200"/>
          <p14:tracePt t="719057" x="5505450" y="6508750"/>
          <p14:tracePt t="719074" x="5492750" y="6457950"/>
          <p14:tracePt t="719093" x="5467350" y="6419850"/>
          <p14:tracePt t="719110" x="5416550" y="6369050"/>
          <p14:tracePt t="719125" x="5365750" y="6324600"/>
          <p14:tracePt t="719140" x="5302250" y="6280150"/>
          <p14:tracePt t="719157" x="5207000" y="6210300"/>
          <p14:tracePt t="719176" x="5137150" y="6165850"/>
          <p14:tracePt t="719191" x="5080000" y="6134100"/>
          <p14:tracePt t="719207" x="5029200" y="6108700"/>
          <p14:tracePt t="719224" x="4972050" y="6089650"/>
          <p14:tracePt t="719243" x="4883150" y="6076950"/>
          <p14:tracePt t="719257" x="4756150" y="6051550"/>
          <p14:tracePt t="719274" x="4616450" y="6032500"/>
          <p14:tracePt t="719291" x="4521200" y="6026150"/>
          <p14:tracePt t="719293" x="4489450" y="6026150"/>
          <p14:tracePt t="719308" x="4445000" y="6045200"/>
          <p14:tracePt t="719325" x="4425950" y="6096000"/>
          <p14:tracePt t="719341" x="4425950" y="6172200"/>
          <p14:tracePt t="719358" x="4438650" y="6254750"/>
          <p14:tracePt t="719374" x="4489450" y="6350000"/>
          <p14:tracePt t="719391" x="4559300" y="6432550"/>
          <p14:tracePt t="719407" x="4660900" y="6521450"/>
          <p14:tracePt t="719424" x="4775200" y="6584950"/>
          <p14:tracePt t="719441" x="4927600" y="6642100"/>
          <p14:tracePt t="719458" x="5124450" y="6686550"/>
          <p14:tracePt t="719474" x="5302250" y="6705600"/>
          <p14:tracePt t="719491" x="5530850" y="6705600"/>
          <p14:tracePt t="719509" x="5797550" y="6661150"/>
          <p14:tracePt t="719525" x="5892800" y="6629400"/>
          <p14:tracePt t="719541" x="6153150" y="6540500"/>
          <p14:tracePt t="719558" x="6369050" y="6477000"/>
          <p14:tracePt t="719574" x="6540500" y="6445250"/>
          <p14:tracePt t="719591" x="6635750" y="6432550"/>
          <p14:tracePt t="719607" x="6648450" y="6432550"/>
          <p14:tracePt t="719658" x="6623050" y="6432550"/>
          <p14:tracePt t="719674" x="6559550" y="6432550"/>
          <p14:tracePt t="719691" x="6438900" y="6432550"/>
          <p14:tracePt t="719708" x="6324600" y="6432550"/>
          <p14:tracePt t="719724" x="6223000" y="6432550"/>
          <p14:tracePt t="719741" x="6108700" y="6419850"/>
          <p14:tracePt t="719757" x="6019800" y="6407150"/>
          <p14:tracePt t="719774" x="5949950" y="6400800"/>
          <p14:tracePt t="719791" x="5873750" y="6400800"/>
          <p14:tracePt t="719808" x="5861050" y="6400800"/>
          <p14:tracePt t="720066" x="5861050" y="6394450"/>
          <p14:tracePt t="720077" x="5861050" y="6375400"/>
          <p14:tracePt t="720091" x="5867400" y="6350000"/>
          <p14:tracePt t="720109" x="5873750" y="6337300"/>
          <p14:tracePt t="720125" x="5873750" y="6318250"/>
          <p14:tracePt t="720141" x="5873750" y="6299200"/>
          <p14:tracePt t="720158" x="5873750" y="6280150"/>
          <p14:tracePt t="720175" x="5873750" y="6261100"/>
          <p14:tracePt t="720192" x="5873750" y="6229350"/>
          <p14:tracePt t="720210" x="5880100" y="6146800"/>
          <p14:tracePt t="720225" x="5880100" y="6070600"/>
          <p14:tracePt t="720242" x="5873750" y="6000750"/>
          <p14:tracePt t="720258" x="5867400" y="5962650"/>
          <p14:tracePt t="720275" x="5829300" y="5854700"/>
          <p14:tracePt t="720291" x="5791200" y="5778500"/>
          <p14:tracePt t="720308" x="5734050" y="5689600"/>
          <p14:tracePt t="720325" x="5689600" y="5607050"/>
          <p14:tracePt t="720341" x="5619750" y="5486400"/>
          <p14:tracePt t="720358" x="5562600" y="5391150"/>
          <p14:tracePt t="720377" x="5492750" y="5295900"/>
          <p14:tracePt t="720379" x="5435600" y="5232400"/>
          <p14:tracePt t="720391" x="5410200" y="5200650"/>
          <p14:tracePt t="720408" x="5276850" y="5067300"/>
          <p14:tracePt t="720425" x="5168900" y="4953000"/>
          <p14:tracePt t="720441" x="5073650" y="4832350"/>
          <p14:tracePt t="720458" x="4953000" y="4654550"/>
          <p14:tracePt t="720475" x="4768850" y="4368800"/>
          <p14:tracePt t="720492" x="4597400" y="4152900"/>
          <p14:tracePt t="720508" x="4502150" y="4044950"/>
          <p14:tracePt t="720510" x="4451350" y="3987800"/>
          <p14:tracePt t="720525" x="4235450" y="3778250"/>
          <p14:tracePt t="720541" x="4051300" y="3625850"/>
          <p14:tracePt t="720559" x="3803650" y="3454400"/>
          <p14:tracePt t="720576" x="3625850" y="3346450"/>
          <p14:tracePt t="720592" x="3429000" y="3238500"/>
          <p14:tracePt t="720608" x="3238500" y="3175000"/>
          <p14:tracePt t="720625" x="3073400" y="3136900"/>
          <p14:tracePt t="720641" x="2876550" y="3105150"/>
          <p14:tracePt t="720660" x="2667000" y="3060700"/>
          <p14:tracePt t="720675" x="2470150" y="2990850"/>
          <p14:tracePt t="720692" x="2343150" y="2933700"/>
          <p14:tracePt t="720709" x="2235200" y="2882900"/>
          <p14:tracePt t="720710" x="2209800" y="2870200"/>
          <p14:tracePt t="720726" x="2165350" y="2832100"/>
          <p14:tracePt t="720743" x="2133600" y="2781300"/>
          <p14:tracePt t="720759" x="2089150" y="2711450"/>
          <p14:tracePt t="720778" x="2063750" y="2654300"/>
          <p14:tracePt t="720791" x="2051050" y="2628900"/>
          <p14:tracePt t="720810" x="2051050" y="2616200"/>
          <p14:tracePt t="720825" x="2051050" y="2609850"/>
          <p14:tracePt t="720842" x="2070100" y="2597150"/>
          <p14:tracePt t="720859" x="2082800" y="2590800"/>
          <p14:tracePt t="720875" x="2095500" y="2578100"/>
          <p14:tracePt t="720892" x="2101850" y="2552700"/>
          <p14:tracePt t="720909" x="2114550" y="2482850"/>
          <p14:tracePt t="720926" x="2114550" y="2393950"/>
          <p14:tracePt t="720945" x="2114550" y="2298700"/>
          <p14:tracePt t="720959" x="2120900" y="2273300"/>
          <p14:tracePt t="720976" x="2133600" y="2273300"/>
          <p14:tracePt t="720993" x="2178050" y="2298700"/>
          <p14:tracePt t="721008" x="2203450" y="2330450"/>
          <p14:tracePt t="721027" x="2216150" y="2362200"/>
          <p14:tracePt t="721042" x="2216150" y="2387600"/>
          <p14:tracePt t="721059" x="2216150" y="2406650"/>
          <p14:tracePt t="721075" x="2216150" y="2419350"/>
          <p14:tracePt t="721094" x="2209800" y="2425700"/>
          <p14:tracePt t="721108" x="2209800" y="2438400"/>
          <p14:tracePt t="721126" x="2209800" y="2482850"/>
          <p14:tracePt t="721144" x="2222500" y="2565400"/>
          <p14:tracePt t="721159" x="2241550" y="2667000"/>
          <p14:tracePt t="721176" x="2241550" y="2724150"/>
          <p14:tracePt t="721192" x="2228850" y="2781300"/>
          <p14:tracePt t="721209" x="2228850" y="2800350"/>
          <p14:tracePt t="721227" x="2228850" y="2787650"/>
          <p14:tracePt t="721242" x="2241550" y="2768600"/>
          <p14:tracePt t="721259" x="2260600" y="2730500"/>
          <p14:tracePt t="721276" x="2266950" y="2698750"/>
          <p14:tracePt t="721292" x="2266950" y="2686050"/>
          <p14:tracePt t="721309" x="2266950" y="2667000"/>
          <p14:tracePt t="721326" x="2266950" y="2654300"/>
          <p14:tracePt t="721343" x="2266950" y="2628900"/>
          <p14:tracePt t="721359" x="2279650" y="2590800"/>
          <p14:tracePt t="721376" x="2286000" y="2533650"/>
          <p14:tracePt t="721392" x="2292350" y="2470150"/>
          <p14:tracePt t="721409" x="2292350" y="2451100"/>
          <p14:tracePt t="721623" x="2292350" y="2444750"/>
          <p14:tracePt t="721631" x="2292350" y="2438400"/>
          <p14:tracePt t="721643" x="2292350" y="2425700"/>
          <p14:tracePt t="721659" x="2279650" y="2406650"/>
          <p14:tracePt t="721677" x="2273300" y="2393950"/>
          <p14:tracePt t="721680" x="2266950" y="2387600"/>
          <p14:tracePt t="721693" x="2266950" y="2374900"/>
          <p14:tracePt t="721709" x="2266950" y="2362200"/>
          <p14:tracePt t="721766" x="2266950" y="2368550"/>
          <p14:tracePt t="721774" x="2273300" y="2374900"/>
          <p14:tracePt t="721793" x="2286000" y="2387600"/>
          <p14:tracePt t="721810" x="2311400" y="2400300"/>
          <p14:tracePt t="721827" x="2330450" y="2406650"/>
          <p14:tracePt t="721843" x="2349500" y="2406650"/>
          <p14:tracePt t="721860" x="2393950" y="2413000"/>
          <p14:tracePt t="721877" x="2444750" y="2413000"/>
          <p14:tracePt t="721893" x="2527300" y="2419350"/>
          <p14:tracePt t="721911" x="2622550" y="2419350"/>
          <p14:tracePt t="721927" x="2654300" y="2419350"/>
          <p14:tracePt t="721943" x="2717800" y="2413000"/>
          <p14:tracePt t="721961" x="2743200" y="2393950"/>
          <p14:tracePt t="721977" x="2768600" y="2374900"/>
          <p14:tracePt t="721993" x="2781300" y="2349500"/>
          <p14:tracePt t="722009" x="2794000" y="2324100"/>
          <p14:tracePt t="722026" x="2800350" y="2292350"/>
          <p14:tracePt t="722043" x="2800350" y="2260600"/>
          <p14:tracePt t="722059" x="2787650" y="2235200"/>
          <p14:tracePt t="722076" x="2730500" y="2178050"/>
          <p14:tracePt t="722093" x="2654300" y="2139950"/>
          <p14:tracePt t="722110" x="2584450" y="2114550"/>
          <p14:tracePt t="722127" x="2520950" y="2082800"/>
          <p14:tracePt t="722143" x="2432050" y="2051050"/>
          <p14:tracePt t="722159" x="2336800" y="2032000"/>
          <p14:tracePt t="722163" x="2311400" y="2025650"/>
          <p14:tracePt t="722176" x="2266950" y="2025650"/>
          <p14:tracePt t="722193" x="2152650" y="2019300"/>
          <p14:tracePt t="722211" x="2025650" y="2044700"/>
          <p14:tracePt t="722227" x="1930400" y="2063750"/>
          <p14:tracePt t="722245" x="1841500" y="2089150"/>
          <p14:tracePt t="722261" x="1790700" y="2114550"/>
          <p14:tracePt t="722277" x="1765300" y="2133600"/>
          <p14:tracePt t="722293" x="1752600" y="2165350"/>
          <p14:tracePt t="722310" x="1758950" y="2197100"/>
          <p14:tracePt t="722327" x="1784350" y="2228850"/>
          <p14:tracePt t="722343" x="1816100" y="2266950"/>
          <p14:tracePt t="722360" x="1879600" y="2311400"/>
          <p14:tracePt t="722363" x="1898650" y="2324100"/>
          <p14:tracePt t="722379" x="2006600" y="2368550"/>
          <p14:tracePt t="722393" x="2146300" y="2393950"/>
          <p14:tracePt t="722410" x="2324100" y="2406650"/>
          <p14:tracePt t="722426" x="2540000" y="2419350"/>
          <p14:tracePt t="722443" x="2711450" y="2425700"/>
          <p14:tracePt t="722461" x="2832100" y="2425700"/>
          <p14:tracePt t="722478" x="2895600" y="2419350"/>
          <p14:tracePt t="722493" x="2927350" y="2400300"/>
          <p14:tracePt t="722512" x="2952750" y="2374900"/>
          <p14:tracePt t="722527" x="2965450" y="2355850"/>
          <p14:tracePt t="722543" x="2971800" y="2349500"/>
          <p14:tracePt t="722560" x="2978150" y="2343150"/>
          <p14:tracePt t="722853" x="2984500" y="2343150"/>
          <p14:tracePt t="722862" x="3003550" y="2343150"/>
          <p14:tracePt t="722878" x="3086100" y="2355850"/>
          <p14:tracePt t="722894" x="3162300" y="2355850"/>
          <p14:tracePt t="722910" x="3219450" y="2362200"/>
          <p14:tracePt t="722927" x="3244850" y="2362200"/>
          <p14:tracePt t="722944" x="3251200" y="2362200"/>
          <p14:tracePt t="722993" x="3244850" y="2362200"/>
          <p14:tracePt t="723012" x="3213100" y="2374900"/>
          <p14:tracePt t="723028" x="3187700" y="2387600"/>
          <p14:tracePt t="723044" x="3143250" y="2413000"/>
          <p14:tracePt t="723060" x="3028950" y="2457450"/>
          <p14:tracePt t="723077" x="2863850" y="2501900"/>
          <p14:tracePt t="723094" x="2673350" y="2527300"/>
          <p14:tracePt t="723110" x="2482850" y="2533650"/>
          <p14:tracePt t="723127" x="2266950" y="2527300"/>
          <p14:tracePt t="723144" x="2038350" y="2495550"/>
          <p14:tracePt t="723161" x="1790700" y="2476500"/>
          <p14:tracePt t="723177" x="1593850" y="2463800"/>
          <p14:tracePt t="723194" x="1397000" y="2470150"/>
          <p14:tracePt t="723211" x="1200150" y="2520950"/>
          <p14:tracePt t="723228" x="1111250" y="2559050"/>
          <p14:tracePt t="723244" x="1054100" y="2590800"/>
          <p14:tracePt t="723261" x="1035050" y="2603500"/>
          <p14:tracePt t="723277" x="1028700" y="2603500"/>
          <p14:tracePt t="723311" x="1028700" y="2609850"/>
          <p14:tracePt t="723344" x="1009650" y="2616200"/>
          <p14:tracePt t="723361" x="977900" y="2622550"/>
          <p14:tracePt t="723377" x="939800" y="2635250"/>
          <p14:tracePt t="723394" x="933450" y="2635250"/>
          <p14:tracePt t="723477" x="927100" y="2641600"/>
          <p14:tracePt t="723485" x="920750" y="2647950"/>
          <p14:tracePt t="723494" x="914400" y="2647950"/>
          <p14:tracePt t="723511" x="908050" y="2654300"/>
          <p14:tracePt t="723621" x="901700" y="2660650"/>
          <p14:tracePt t="723644" x="889000" y="2673350"/>
          <p14:tracePt t="723661" x="882650" y="2673350"/>
          <p14:tracePt t="723694" x="889000" y="2654300"/>
          <p14:tracePt t="723711" x="920750" y="2590800"/>
          <p14:tracePt t="723728" x="965200" y="2533650"/>
          <p14:tracePt t="723732" x="990600" y="2501900"/>
          <p14:tracePt t="723745" x="1009650" y="2476500"/>
          <p14:tracePt t="723762" x="1022350" y="2444750"/>
          <p14:tracePt t="723778" x="1022350" y="2432050"/>
          <p14:tracePt t="723795" x="1022350" y="2425700"/>
          <p14:tracePt t="723879" x="1022350" y="2432050"/>
          <p14:tracePt t="723886" x="1022350" y="2438400"/>
          <p14:tracePt t="723898" x="1022350" y="2451100"/>
          <p14:tracePt t="723915" x="1022350" y="2489200"/>
          <p14:tracePt t="723928" x="1016000" y="2527300"/>
          <p14:tracePt t="723945" x="1016000" y="2559050"/>
          <p14:tracePt t="723961" x="1022350" y="2597150"/>
          <p14:tracePt t="723978" x="1041400" y="2616200"/>
          <p14:tracePt t="723994" x="1054100" y="2622550"/>
          <p14:tracePt t="724011" x="1079500" y="2628900"/>
          <p14:tracePt t="724028" x="1123950" y="2628900"/>
          <p14:tracePt t="724045" x="1181100" y="2628900"/>
          <p14:tracePt t="724062" x="1308100" y="2641600"/>
          <p14:tracePt t="724079" x="1447800" y="2660650"/>
          <p14:tracePt t="724095" x="1549400" y="2673350"/>
          <p14:tracePt t="724113" x="1778000" y="2698750"/>
          <p14:tracePt t="724128" x="1943100" y="2698750"/>
          <p14:tracePt t="724146" x="2032000" y="2679700"/>
          <p14:tracePt t="724161" x="2089150" y="2654300"/>
          <p14:tracePt t="724178" x="2120900" y="2635250"/>
          <p14:tracePt t="724195" x="2159000" y="2622550"/>
          <p14:tracePt t="724211" x="2178050" y="2616200"/>
          <p14:tracePt t="724228" x="2209800" y="2616200"/>
          <p14:tracePt t="724246" x="2228850" y="2616200"/>
          <p14:tracePt t="724249" x="2247900" y="2616200"/>
          <p14:tracePt t="724261" x="2254250" y="2616200"/>
          <p14:tracePt t="724278" x="2292350" y="2616200"/>
          <p14:tracePt t="724295" x="2324100" y="2609850"/>
          <p14:tracePt t="724297" x="2355850" y="2590800"/>
          <p14:tracePt t="724314" x="2406650" y="2546350"/>
          <p14:tracePt t="724328" x="2463800" y="2495550"/>
          <p14:tracePt t="724345" x="2482850" y="2463800"/>
          <p14:tracePt t="724362" x="2540000" y="2381250"/>
          <p14:tracePt t="724378" x="2546350" y="2355850"/>
          <p14:tracePt t="724395" x="2546350" y="2343150"/>
          <p14:tracePt t="724412" x="2540000" y="2343150"/>
          <p14:tracePt t="724428" x="2520950" y="2343150"/>
          <p14:tracePt t="724445" x="2482850" y="2343150"/>
          <p14:tracePt t="724464" x="2406650" y="2343150"/>
          <p14:tracePt t="724478" x="2336800" y="2349500"/>
          <p14:tracePt t="724495" x="2216150" y="2355850"/>
          <p14:tracePt t="724513" x="1987550" y="2355850"/>
          <p14:tracePt t="724528" x="1949450" y="2355850"/>
          <p14:tracePt t="724545" x="1714500" y="2368550"/>
          <p14:tracePt t="724563" x="1651000" y="2393950"/>
          <p14:tracePt t="724578" x="1644650" y="2419350"/>
          <p14:tracePt t="724595" x="1657350" y="2457450"/>
          <p14:tracePt t="724612" x="1689100" y="2508250"/>
          <p14:tracePt t="724628" x="1727200" y="2546350"/>
          <p14:tracePt t="724645" x="1778000" y="2590800"/>
          <p14:tracePt t="724663" x="1847850" y="2628900"/>
          <p14:tracePt t="724678" x="1905000" y="2660650"/>
          <p14:tracePt t="724695" x="1981200" y="2686050"/>
          <p14:tracePt t="724712" x="2019300" y="2698750"/>
          <p14:tracePt t="724729" x="2070100" y="2717800"/>
          <p14:tracePt t="724746" x="2171700" y="2774950"/>
          <p14:tracePt t="724762" x="2355850" y="2889250"/>
          <p14:tracePt t="724779" x="2451100" y="2971800"/>
          <p14:tracePt t="724796" x="2578100" y="3105150"/>
          <p14:tracePt t="724812" x="2647950" y="3162300"/>
          <p14:tracePt t="724830" x="2698750" y="3187700"/>
          <p14:tracePt t="724845" x="2724150" y="3194050"/>
          <p14:tracePt t="724862" x="2736850" y="3194050"/>
          <p14:tracePt t="724879" x="2762250" y="3181350"/>
          <p14:tracePt t="724895" x="2838450" y="3181350"/>
          <p14:tracePt t="724912" x="2933700" y="3187700"/>
          <p14:tracePt t="724929" x="3086100" y="3219450"/>
          <p14:tracePt t="724945" x="3321050" y="3263900"/>
          <p14:tracePt t="724962" x="3568700" y="3302000"/>
          <p14:tracePt t="724979" x="3816350" y="3327400"/>
          <p14:tracePt t="724995" x="4000500" y="3340100"/>
          <p14:tracePt t="725014" x="4184650" y="3327400"/>
          <p14:tracePt t="725029" x="4241800" y="3308350"/>
          <p14:tracePt t="725045" x="4343400" y="3282950"/>
          <p14:tracePt t="725064" x="4540250" y="3257550"/>
          <p14:tracePt t="725079" x="4705350" y="3232150"/>
          <p14:tracePt t="725095" x="4838700" y="3206750"/>
          <p14:tracePt t="725113" x="4908550" y="3187700"/>
          <p14:tracePt t="725129" x="4921250" y="3175000"/>
        </p14:tracePtLst>
      </p14:laserTraceLst>
    </p:ext>
  </p:extLs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dobjekt 7" descr="En bild som visar natur, berg, högland&#10;&#10;Automatiskt genererad beskrivning">
            <a:extLst>
              <a:ext uri="{FF2B5EF4-FFF2-40B4-BE49-F238E27FC236}">
                <a16:creationId xmlns:a16="http://schemas.microsoft.com/office/drawing/2014/main" id="{4CEB9801-3D3D-DDE8-2EBE-3A32B1A14F0F}"/>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0" y="3765864"/>
            <a:ext cx="12192000" cy="3165770"/>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6:9-12</a:t>
            </a:r>
          </a:p>
        </p:txBody>
      </p:sp>
      <p:sp>
        <p:nvSpPr>
          <p:cNvPr id="4" name="textruta 3">
            <a:extLst>
              <a:ext uri="{FF2B5EF4-FFF2-40B4-BE49-F238E27FC236}">
                <a16:creationId xmlns:a16="http://schemas.microsoft.com/office/drawing/2014/main" id="{2629CE92-29CC-5E81-D4E0-F76E91B6CFFC}"/>
              </a:ext>
            </a:extLst>
          </p:cNvPr>
          <p:cNvSpPr txBox="1"/>
          <p:nvPr/>
        </p:nvSpPr>
        <p:spPr>
          <a:xfrm>
            <a:off x="5126" y="511980"/>
            <a:ext cx="3298791" cy="3078792"/>
          </a:xfrm>
          <a:prstGeom prst="rect">
            <a:avLst/>
          </a:prstGeom>
          <a:noFill/>
        </p:spPr>
        <p:txBody>
          <a:bodyPr wrap="square" lIns="180000">
            <a:spAutoFit/>
          </a:bodyPr>
          <a:lstStyle/>
          <a:p>
            <a:pPr>
              <a:lnSpc>
                <a:spcPct val="107000"/>
              </a:lnSpc>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Men när det gäller er, våra älskade, är vi </a:t>
            </a:r>
            <a:r>
              <a:rPr lang="sv-SE" sz="1400" baseline="300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10</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övertygade om </a:t>
            </a:r>
            <a:r>
              <a:rPr lang="sv-SE" sz="1400" cap="small"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bättre saker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 bästa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det som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11</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för till frälsning</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trots att vi talar på detta sätt. Gud är inte orättvis, han glömmer inte vad ni har gjort och vilken kärlek ni visat hans namn genom att tjäna de heliga, nu som förr. Men </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vi önskar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att ni var och en ska visa samma iver att bevara den fulla vissheten i hoppet ända till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slutet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12</a:t>
            </a:r>
            <a:r>
              <a:rPr lang="sv-SE" sz="1400" i="1"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fullbordan</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i="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telos</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så att ni inte blir tröga utan följer dem som genom tro och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13</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tålamod</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får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14</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a:t>
            </a:r>
            <a:r>
              <a:rPr lang="sv-SE" sz="1400" strike="sngStrike"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utlovade </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löftena</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arvet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p>
        </p:txBody>
      </p:sp>
      <p:sp>
        <p:nvSpPr>
          <p:cNvPr id="5" name="textruta 4">
            <a:extLst>
              <a:ext uri="{FF2B5EF4-FFF2-40B4-BE49-F238E27FC236}">
                <a16:creationId xmlns:a16="http://schemas.microsoft.com/office/drawing/2014/main" id="{9632D781-7CF2-36E7-13EA-28C38AFDE74C}"/>
              </a:ext>
            </a:extLst>
          </p:cNvPr>
          <p:cNvSpPr txBox="1"/>
          <p:nvPr/>
        </p:nvSpPr>
        <p:spPr>
          <a:xfrm>
            <a:off x="3649597" y="511980"/>
            <a:ext cx="7641306" cy="3200876"/>
          </a:xfrm>
          <a:prstGeom prst="rect">
            <a:avLst/>
          </a:prstGeom>
          <a:noFill/>
        </p:spPr>
        <p:txBody>
          <a:bodyPr wrap="square" rIns="0">
            <a:spAutoFit/>
          </a:bodyPr>
          <a:lstStyle/>
          <a:p>
            <a:pPr marL="271463" indent="-271463">
              <a:spcBef>
                <a:spcPts val="300"/>
              </a:spcBef>
            </a:pPr>
            <a:r>
              <a:rPr lang="sv-SE" sz="1400" b="1" dirty="0">
                <a:solidFill>
                  <a:srgbClr val="00B050"/>
                </a:solidFill>
              </a:rPr>
              <a:t>10.</a:t>
            </a:r>
            <a:r>
              <a:rPr lang="sv-SE" sz="1400" dirty="0">
                <a:solidFill>
                  <a:prstClr val="black"/>
                </a:solidFill>
              </a:rPr>
              <a:t>	Bättre saker än avfallet i not 10. Paulus uttrycker en förhoppning (”önskan” längre ner), inte ett </a:t>
            </a:r>
            <a:br>
              <a:rPr lang="sv-SE" sz="1400" dirty="0">
                <a:solidFill>
                  <a:prstClr val="black"/>
                </a:solidFill>
              </a:rPr>
            </a:br>
            <a:r>
              <a:rPr lang="sv-SE" sz="1400" dirty="0">
                <a:solidFill>
                  <a:prstClr val="black"/>
                </a:solidFill>
              </a:rPr>
              <a:t>faktum. Jämför Fil 1:6: </a:t>
            </a:r>
            <a:r>
              <a:rPr lang="sv-SE" sz="1400" dirty="0">
                <a:solidFill>
                  <a:srgbClr val="C00000"/>
                </a:solidFill>
              </a:rPr>
              <a:t>Jag är </a:t>
            </a:r>
            <a:r>
              <a:rPr lang="sv-SE" sz="1400" i="1" u="sng" dirty="0">
                <a:solidFill>
                  <a:srgbClr val="C00000"/>
                </a:solidFill>
              </a:rPr>
              <a:t>övertygad om</a:t>
            </a:r>
            <a:r>
              <a:rPr lang="sv-SE" sz="1400" dirty="0">
                <a:solidFill>
                  <a:srgbClr val="C00000"/>
                </a:solidFill>
              </a:rPr>
              <a:t> att han som har börjat ett gott verk i er också ska </a:t>
            </a:r>
            <a:br>
              <a:rPr lang="sv-SE" sz="1400" dirty="0">
                <a:solidFill>
                  <a:srgbClr val="C00000"/>
                </a:solidFill>
              </a:rPr>
            </a:br>
            <a:r>
              <a:rPr lang="sv-SE" sz="1400" dirty="0">
                <a:solidFill>
                  <a:srgbClr val="C00000"/>
                </a:solidFill>
              </a:rPr>
              <a:t>fullborda det till Kristi Jesu dag.</a:t>
            </a:r>
            <a:endParaRPr lang="sv-SE" sz="1400" dirty="0"/>
          </a:p>
          <a:p>
            <a:pPr marL="271463" indent="-271463">
              <a:spcBef>
                <a:spcPts val="600"/>
              </a:spcBef>
            </a:pPr>
            <a:r>
              <a:rPr lang="sv-SE" sz="1400" b="1" dirty="0">
                <a:solidFill>
                  <a:srgbClr val="0070C0"/>
                </a:solidFill>
              </a:rPr>
              <a:t>11.</a:t>
            </a:r>
            <a:r>
              <a:rPr lang="sv-SE" sz="1400" dirty="0"/>
              <a:t>	Här, liksom på (alla?) andra ställen i Hebreerbrevet avses den slutliga frälsningen:</a:t>
            </a:r>
          </a:p>
          <a:p>
            <a:pPr marL="534988" indent="-173038">
              <a:buFont typeface="Arial" panose="020B0604020202020204" pitchFamily="34" charset="0"/>
              <a:buChar char="•"/>
            </a:pPr>
            <a:r>
              <a:rPr lang="sv-SE" sz="1400" dirty="0"/>
              <a:t>Frälsning i dåtid = Rättfärdiggörelse</a:t>
            </a:r>
          </a:p>
          <a:p>
            <a:pPr marL="534988" indent="-173038">
              <a:buFont typeface="Arial" panose="020B0604020202020204" pitchFamily="34" charset="0"/>
              <a:buChar char="•"/>
            </a:pPr>
            <a:r>
              <a:rPr lang="sv-SE" sz="1400" dirty="0"/>
              <a:t>Frälsning i nutid = Helgelse</a:t>
            </a:r>
          </a:p>
          <a:p>
            <a:pPr marL="534988" indent="-173038">
              <a:buFont typeface="Arial" panose="020B0604020202020204" pitchFamily="34" charset="0"/>
              <a:buChar char="•"/>
            </a:pPr>
            <a:r>
              <a:rPr lang="sv-SE" sz="1400" dirty="0"/>
              <a:t>Frälsning i framtid = Uppståndelse (Uppryckande för de levande)</a:t>
            </a:r>
          </a:p>
          <a:p>
            <a:pPr marL="271463" indent="-271463">
              <a:spcBef>
                <a:spcPts val="600"/>
              </a:spcBef>
            </a:pPr>
            <a:r>
              <a:rPr lang="sv-SE" sz="1400" b="1" dirty="0">
                <a:solidFill>
                  <a:srgbClr val="0070C0"/>
                </a:solidFill>
              </a:rPr>
              <a:t>12.</a:t>
            </a:r>
            <a:r>
              <a:rPr lang="sv-SE" sz="1400" dirty="0"/>
              <a:t>	Det grekiska ordet är </a:t>
            </a:r>
            <a:r>
              <a:rPr lang="sv-SE" sz="1400" i="1" dirty="0"/>
              <a:t>telos</a:t>
            </a:r>
            <a:r>
              <a:rPr lang="sv-SE" sz="1400" dirty="0"/>
              <a:t> som kan betyda ”mål”. Jmf ”teleologi” som innebär att allt kan och bör förklaras med utgångspunkt från dess ändamål. Engelska biblar har ofta </a:t>
            </a:r>
            <a:r>
              <a:rPr lang="sv-SE" sz="1400" i="1" dirty="0"/>
              <a:t>consummation</a:t>
            </a:r>
            <a:r>
              <a:rPr lang="sv-SE" sz="1400" dirty="0"/>
              <a:t>. Jämför Hebr 3:14: </a:t>
            </a:r>
            <a:r>
              <a:rPr lang="sv-SE" sz="1400" dirty="0">
                <a:solidFill>
                  <a:srgbClr val="C00000"/>
                </a:solidFill>
              </a:rPr>
              <a:t>Vi är Kristi vänner om vi stadigt håller fast vid vår första tillförsikt ända till </a:t>
            </a:r>
            <a:r>
              <a:rPr lang="sv-SE" sz="1400" cap="small" dirty="0">
                <a:solidFill>
                  <a:srgbClr val="C00000"/>
                </a:solidFill>
              </a:rPr>
              <a:t>fullbordan</a:t>
            </a:r>
            <a:r>
              <a:rPr lang="sv-SE" sz="1400" dirty="0">
                <a:solidFill>
                  <a:srgbClr val="C00000"/>
                </a:solidFill>
              </a:rPr>
              <a:t> </a:t>
            </a:r>
            <a:r>
              <a:rPr lang="sv-SE" sz="1400" strike="sngStrike" dirty="0">
                <a:solidFill>
                  <a:srgbClr val="C00000"/>
                </a:solidFill>
              </a:rPr>
              <a:t>slutet</a:t>
            </a:r>
            <a:r>
              <a:rPr lang="sv-SE" sz="1400" dirty="0">
                <a:solidFill>
                  <a:srgbClr val="C00000"/>
                </a:solidFill>
              </a:rPr>
              <a:t>.</a:t>
            </a:r>
          </a:p>
          <a:p>
            <a:pPr marL="271463" indent="-271463">
              <a:spcBef>
                <a:spcPts val="600"/>
              </a:spcBef>
            </a:pPr>
            <a:r>
              <a:rPr lang="sv-SE" sz="1400" b="1" dirty="0">
                <a:solidFill>
                  <a:srgbClr val="0070C0"/>
                </a:solidFill>
              </a:rPr>
              <a:t>13.</a:t>
            </a:r>
            <a:r>
              <a:rPr lang="sv-SE" sz="1400" dirty="0"/>
              <a:t>	Det handlar alltså inte om att bara be en ”frälsningsbön”, och sedan är man hemma.</a:t>
            </a:r>
          </a:p>
          <a:p>
            <a:pPr marL="271463" indent="-271463">
              <a:spcBef>
                <a:spcPts val="600"/>
              </a:spcBef>
            </a:pPr>
            <a:r>
              <a:rPr lang="sv-SE" sz="1400" b="1" dirty="0">
                <a:solidFill>
                  <a:srgbClr val="0070C0"/>
                </a:solidFill>
              </a:rPr>
              <a:t>14.</a:t>
            </a:r>
            <a:r>
              <a:rPr lang="sv-SE" sz="1400" dirty="0"/>
              <a:t>	Dessa löften är desamma som Gud gav Abraham i sitt förbund med honom, vilket framgår av kommande stycke.</a:t>
            </a:r>
          </a:p>
        </p:txBody>
      </p:sp>
    </p:spTree>
    <p:custDataLst>
      <p:tags r:id="rId1"/>
    </p:custDataLst>
    <p:extLst>
      <p:ext uri="{BB962C8B-B14F-4D97-AF65-F5344CB8AC3E}">
        <p14:creationId xmlns:p14="http://schemas.microsoft.com/office/powerpoint/2010/main" val="261544082"/>
      </p:ext>
    </p:extLst>
  </p:cSld>
  <p:clrMapOvr>
    <a:masterClrMapping/>
  </p:clrMapOvr>
  <p:transition advTm="323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5">
                                            <p:txEl>
                                              <p:pRg st="3" end="3"/>
                                            </p:txEl>
                                          </p:spTgt>
                                        </p:tgtEl>
                                        <p:attrNameLst>
                                          <p:attrName>style.visibility</p:attrName>
                                        </p:attrNameLst>
                                      </p:cBhvr>
                                      <p:to>
                                        <p:strVal val="visible"/>
                                      </p:to>
                                    </p:set>
                                    <p:animEffect transition="in" filter="fade">
                                      <p:cBhvr>
                                        <p:cTn id="21" dur="500"/>
                                        <p:tgtEl>
                                          <p:spTgt spid="5">
                                            <p:txEl>
                                              <p:pRg st="3" end="3"/>
                                            </p:txEl>
                                          </p:spTgt>
                                        </p:tgtEl>
                                      </p:cBhvr>
                                    </p:animEffec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5">
                                            <p:txEl>
                                              <p:pRg st="4" end="4"/>
                                            </p:txEl>
                                          </p:spTgt>
                                        </p:tgtEl>
                                        <p:attrNameLst>
                                          <p:attrName>style.visibility</p:attrName>
                                        </p:attrNameLst>
                                      </p:cBhvr>
                                      <p:to>
                                        <p:strVal val="visible"/>
                                      </p:to>
                                    </p:set>
                                    <p:animEffect transition="in" filter="fade">
                                      <p:cBhvr>
                                        <p:cTn id="25" dur="500"/>
                                        <p:tgtEl>
                                          <p:spTgt spid="5">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5">
                                            <p:txEl>
                                              <p:pRg st="5" end="5"/>
                                            </p:txEl>
                                          </p:spTgt>
                                        </p:tgtEl>
                                        <p:attrNameLst>
                                          <p:attrName>style.visibility</p:attrName>
                                        </p:attrNameLst>
                                      </p:cBhvr>
                                      <p:to>
                                        <p:strVal val="visible"/>
                                      </p:to>
                                    </p:set>
                                    <p:animEffect transition="in" filter="fade">
                                      <p:cBhvr>
                                        <p:cTn id="30" dur="500"/>
                                        <p:tgtEl>
                                          <p:spTgt spid="5">
                                            <p:txEl>
                                              <p:pRg st="5" end="5"/>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txEl>
                                              <p:pRg st="6" end="6"/>
                                            </p:txEl>
                                          </p:spTgt>
                                        </p:tgtEl>
                                        <p:attrNameLst>
                                          <p:attrName>style.visibility</p:attrName>
                                        </p:attrNameLst>
                                      </p:cBhvr>
                                      <p:to>
                                        <p:strVal val="visible"/>
                                      </p:to>
                                    </p:set>
                                    <p:animEffect transition="in" filter="fade">
                                      <p:cBhvr>
                                        <p:cTn id="35" dur="500"/>
                                        <p:tgtEl>
                                          <p:spTgt spid="5">
                                            <p:txEl>
                                              <p:pRg st="6" end="6"/>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
                                            <p:txEl>
                                              <p:pRg st="7" end="7"/>
                                            </p:txEl>
                                          </p:spTgt>
                                        </p:tgtEl>
                                        <p:attrNameLst>
                                          <p:attrName>style.visibility</p:attrName>
                                        </p:attrNameLst>
                                      </p:cBhvr>
                                      <p:to>
                                        <p:strVal val="visible"/>
                                      </p:to>
                                    </p:set>
                                    <p:animEffect transition="in" filter="fade">
                                      <p:cBhvr>
                                        <p:cTn id="40"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724" x="5740400" y="228600"/>
          <p14:tracePt t="1733" x="5708650" y="234950"/>
          <p14:tracePt t="1751" x="5664200" y="247650"/>
          <p14:tracePt t="1768" x="5638800" y="254000"/>
          <p14:tracePt t="1783" x="5626100" y="260350"/>
          <p14:tracePt t="1825" x="5619750" y="260350"/>
          <p14:tracePt t="1834" x="5613400" y="260350"/>
          <p14:tracePt t="1850" x="5588000" y="266700"/>
          <p14:tracePt t="1871" x="5530850" y="279400"/>
          <p14:tracePt t="1884" x="5448300" y="298450"/>
          <p14:tracePt t="1901" x="5372100" y="311150"/>
          <p14:tracePt t="1917" x="5314950" y="317500"/>
          <p14:tracePt t="1934" x="5270500" y="330200"/>
          <p14:tracePt t="1936" x="5251450" y="330200"/>
          <p14:tracePt t="1950" x="5232400" y="330200"/>
          <p14:tracePt t="1952" x="5213350" y="330200"/>
          <p14:tracePt t="1968" x="5194300" y="330200"/>
          <p14:tracePt t="1970" x="5175250" y="336550"/>
          <p14:tracePt t="1984" x="5149850" y="336550"/>
          <p14:tracePt t="1987" x="5118100" y="336550"/>
          <p14:tracePt t="2003" x="5067300" y="342900"/>
          <p14:tracePt t="2018" x="5022850" y="349250"/>
          <p14:tracePt t="2038" x="4857750" y="374650"/>
          <p14:tracePt t="2050" x="4629150" y="419100"/>
          <p14:tracePt t="2067" x="4413250" y="463550"/>
          <p14:tracePt t="2088" x="4159250" y="514350"/>
          <p14:tracePt t="2106" x="3917950" y="558800"/>
          <p14:tracePt t="2120" x="3727450" y="590550"/>
          <p14:tracePt t="2134" x="3556000" y="615950"/>
          <p14:tracePt t="2151" x="3473450" y="628650"/>
          <p14:tracePt t="2167" x="3441700" y="628650"/>
          <p14:tracePt t="2184" x="3435350" y="628650"/>
          <p14:tracePt t="2253" x="3435350" y="622300"/>
          <p14:tracePt t="2260" x="3435350" y="609600"/>
          <p14:tracePt t="2270" x="3435350" y="596900"/>
          <p14:tracePt t="2285" x="3435350" y="584200"/>
          <p14:tracePt t="2301" x="3435350" y="571500"/>
          <p14:tracePt t="2317" x="3441700" y="571500"/>
          <p14:tracePt t="2339" x="3441700" y="565150"/>
          <p14:tracePt t="2351" x="3454400" y="552450"/>
          <p14:tracePt t="2368" x="3479800" y="527050"/>
          <p14:tracePt t="2385" x="3517900" y="482600"/>
          <p14:tracePt t="2405" x="3575050" y="419100"/>
          <p14:tracePt t="2417" x="3581400" y="406400"/>
          <p14:tracePt t="2439" x="3613150" y="349250"/>
          <p14:tracePt t="2454" x="3625850" y="311150"/>
          <p14:tracePt t="2468" x="3632200" y="266700"/>
          <p14:tracePt t="2485" x="3632200" y="222250"/>
          <p14:tracePt t="2502" x="3625850" y="177800"/>
          <p14:tracePt t="2519" x="3619500" y="152400"/>
          <p14:tracePt t="2534" x="3600450" y="107950"/>
          <p14:tracePt t="2551" x="3581400" y="82550"/>
          <p14:tracePt t="2568" x="3562350" y="63500"/>
          <p14:tracePt t="2584" x="3556000" y="50800"/>
          <p14:tracePt t="2601" x="3549650" y="38100"/>
          <p14:tracePt t="2618" x="3543300" y="38100"/>
          <p14:tracePt t="2687" x="3530600" y="38100"/>
          <p14:tracePt t="2694" x="3524250" y="38100"/>
          <p14:tracePt t="2706" x="3505200" y="38100"/>
          <p14:tracePt t="2718" x="3460750" y="50800"/>
          <p14:tracePt t="2734" x="3429000" y="63500"/>
          <p14:tracePt t="2751" x="3397250" y="76200"/>
          <p14:tracePt t="2768" x="3371850" y="101600"/>
          <p14:tracePt t="2785" x="3340100" y="139700"/>
          <p14:tracePt t="2790" x="3327400" y="152400"/>
          <p14:tracePt t="2802" x="3314700" y="171450"/>
          <p14:tracePt t="2818" x="3295650" y="215900"/>
          <p14:tracePt t="2834" x="3276600" y="254000"/>
          <p14:tracePt t="2851" x="3270250" y="292100"/>
          <p14:tracePt t="2868" x="3257550" y="336550"/>
          <p14:tracePt t="2885" x="3257550" y="368300"/>
          <p14:tracePt t="2901" x="3257550" y="406400"/>
          <p14:tracePt t="2919" x="3257550" y="431800"/>
          <p14:tracePt t="2935" x="3263900" y="469900"/>
          <p14:tracePt t="2937" x="3270250" y="482600"/>
          <p14:tracePt t="2952" x="3282950" y="501650"/>
          <p14:tracePt t="2969" x="3302000" y="514350"/>
          <p14:tracePt t="2985" x="3327400" y="520700"/>
          <p14:tracePt t="3001" x="3352800" y="520700"/>
          <p14:tracePt t="3020" x="3371850" y="520700"/>
          <p14:tracePt t="3035" x="3390900" y="514350"/>
          <p14:tracePt t="3052" x="3397250" y="514350"/>
          <p14:tracePt t="3322" x="3397250" y="520700"/>
          <p14:tracePt t="3335" x="3390900" y="539750"/>
          <p14:tracePt t="3354" x="3384550" y="558800"/>
          <p14:tracePt t="3368" x="3378200" y="584200"/>
          <p14:tracePt t="3385" x="3359150" y="615950"/>
          <p14:tracePt t="3402" x="3327400" y="666750"/>
          <p14:tracePt t="3418" x="3295650" y="723900"/>
          <p14:tracePt t="3435" x="3263900" y="793750"/>
          <p14:tracePt t="3452" x="3251200" y="844550"/>
          <p14:tracePt t="3471" x="3251200" y="895350"/>
          <p14:tracePt t="3485" x="3244850" y="933450"/>
          <p14:tracePt t="3503" x="3244850" y="952500"/>
          <p14:tracePt t="3519" x="3244850" y="965200"/>
          <p14:tracePt t="3712" x="3238500" y="965200"/>
          <p14:tracePt t="3719" x="3225800" y="965200"/>
          <p14:tracePt t="3736" x="3168650" y="977900"/>
          <p14:tracePt t="3753" x="3105150" y="1003300"/>
          <p14:tracePt t="3769" x="3048000" y="1047750"/>
          <p14:tracePt t="3786" x="2971800" y="1098550"/>
          <p14:tracePt t="3803" x="2882900" y="1149350"/>
          <p14:tracePt t="3819" x="2781300" y="1193800"/>
          <p14:tracePt t="3835" x="2698750" y="1225550"/>
          <p14:tracePt t="3853" x="2609850" y="1263650"/>
          <p14:tracePt t="3869" x="2546350" y="1282700"/>
          <p14:tracePt t="3885" x="2463800" y="1295400"/>
          <p14:tracePt t="3903" x="2393950" y="1308100"/>
          <p14:tracePt t="3920" x="2324100" y="1308100"/>
          <p14:tracePt t="3936" x="2266950" y="1308100"/>
          <p14:tracePt t="3952" x="2165350" y="1314450"/>
          <p14:tracePt t="3969" x="2006600" y="1314450"/>
          <p14:tracePt t="3985" x="1784350" y="1314450"/>
          <p14:tracePt t="4003" x="1498600" y="1301750"/>
          <p14:tracePt t="4019" x="1225550" y="1282700"/>
          <p14:tracePt t="4036" x="952500" y="1250950"/>
          <p14:tracePt t="4053" x="787400" y="1231900"/>
          <p14:tracePt t="4069" x="666750" y="1200150"/>
          <p14:tracePt t="4086" x="647700" y="1193800"/>
          <p14:tracePt t="4090" x="647700" y="1187450"/>
          <p14:tracePt t="4102" x="647700" y="1181100"/>
          <p14:tracePt t="4120" x="647700" y="1149350"/>
          <p14:tracePt t="4136" x="647700" y="1117600"/>
          <p14:tracePt t="4154" x="647700" y="1079500"/>
          <p14:tracePt t="4169" x="647700" y="1041400"/>
          <p14:tracePt t="4186" x="654050" y="990600"/>
          <p14:tracePt t="4203" x="685800" y="939800"/>
          <p14:tracePt t="4219" x="717550" y="895350"/>
          <p14:tracePt t="4237" x="762000" y="850900"/>
          <p14:tracePt t="4252" x="787400" y="825500"/>
          <p14:tracePt t="4272" x="819150" y="800100"/>
          <p14:tracePt t="4286" x="844550" y="787400"/>
          <p14:tracePt t="4302" x="869950" y="774700"/>
          <p14:tracePt t="4319" x="876300" y="768350"/>
          <p14:tracePt t="4353" x="895350" y="781050"/>
          <p14:tracePt t="4370" x="946150" y="825500"/>
          <p14:tracePt t="4387" x="971550" y="844550"/>
          <p14:tracePt t="4403" x="1003300" y="869950"/>
          <p14:tracePt t="4419" x="1009650" y="882650"/>
          <p14:tracePt t="4436" x="1016000" y="895350"/>
          <p14:tracePt t="4454" x="1022350" y="901700"/>
          <p14:tracePt t="4470" x="1028700" y="908050"/>
          <p14:tracePt t="4486" x="1028700" y="914400"/>
          <p14:tracePt t="4503" x="1035050" y="920750"/>
          <p14:tracePt t="4522" x="1041400" y="933450"/>
          <p14:tracePt t="4553" x="1041400" y="939800"/>
          <p14:tracePt t="4569" x="1047750" y="939800"/>
          <p14:tracePt t="4586" x="1054100" y="946150"/>
          <p14:tracePt t="4960" x="1066800" y="946150"/>
          <p14:tracePt t="4968" x="1073150" y="939800"/>
          <p14:tracePt t="4976" x="1092200" y="933450"/>
          <p14:tracePt t="4986" x="1104900" y="927100"/>
          <p14:tracePt t="5005" x="1123950" y="920750"/>
          <p14:tracePt t="5021" x="1149350" y="908050"/>
          <p14:tracePt t="5037" x="1225550" y="908050"/>
          <p14:tracePt t="5054" x="1377950" y="908050"/>
          <p14:tracePt t="5072" x="1447800" y="895350"/>
          <p14:tracePt t="5087" x="1454150" y="895350"/>
          <p14:tracePt t="5213" x="1454150" y="901700"/>
          <p14:tracePt t="5241" x="1460500" y="901700"/>
          <p14:tracePt t="5249" x="1466850" y="901700"/>
          <p14:tracePt t="5270" x="1498600" y="901700"/>
          <p14:tracePt t="5274" x="1536700" y="901700"/>
          <p14:tracePt t="5287" x="1574800" y="901700"/>
          <p14:tracePt t="5304" x="1720850" y="901700"/>
          <p14:tracePt t="5320" x="1816100" y="901700"/>
          <p14:tracePt t="5339" x="1892300" y="901700"/>
          <p14:tracePt t="5353" x="1936750" y="895350"/>
          <p14:tracePt t="5370" x="1962150" y="889000"/>
          <p14:tracePt t="5388" x="1974850" y="889000"/>
          <p14:tracePt t="5404" x="1974850" y="882650"/>
          <p14:tracePt t="5443" x="1981200" y="882650"/>
          <p14:tracePt t="5662" x="1987550" y="882650"/>
          <p14:tracePt t="5671" x="2000250" y="882650"/>
          <p14:tracePt t="5687" x="2089150" y="876300"/>
          <p14:tracePt t="5705" x="2254250" y="838200"/>
          <p14:tracePt t="5720" x="2425700" y="793750"/>
          <p14:tracePt t="5738" x="2571750" y="730250"/>
          <p14:tracePt t="5754" x="2628900" y="685800"/>
          <p14:tracePt t="5771" x="2660650" y="660400"/>
          <p14:tracePt t="5774" x="2660650" y="654050"/>
          <p14:tracePt t="5804" x="2660650" y="660400"/>
          <p14:tracePt t="5822" x="2647950" y="692150"/>
          <p14:tracePt t="5838" x="2635250" y="736600"/>
          <p14:tracePt t="5856" x="2616200" y="787400"/>
          <p14:tracePt t="5870" x="2616200" y="793750"/>
          <p14:tracePt t="5904" x="2641600" y="793750"/>
          <p14:tracePt t="5920" x="2673350" y="800100"/>
          <p14:tracePt t="5937" x="2692400" y="806450"/>
          <p14:tracePt t="5954" x="2711450" y="819150"/>
          <p14:tracePt t="5971" x="2730500" y="831850"/>
          <p14:tracePt t="5988" x="2736850" y="844550"/>
          <p14:tracePt t="6003" x="2736850" y="850900"/>
          <p14:tracePt t="6021" x="2743200" y="857250"/>
          <p14:tracePt t="6055" x="2749550" y="863600"/>
          <p14:tracePt t="6419" x="2749550" y="869950"/>
          <p14:tracePt t="6428" x="2749550" y="876300"/>
          <p14:tracePt t="6438" x="2749550" y="889000"/>
          <p14:tracePt t="6456" x="2749550" y="914400"/>
          <p14:tracePt t="6472" x="2724150" y="952500"/>
          <p14:tracePt t="6489" x="2698750" y="977900"/>
          <p14:tracePt t="6505" x="2667000" y="990600"/>
          <p14:tracePt t="6523" x="2622550" y="1009650"/>
          <p14:tracePt t="6540" x="2584450" y="1016000"/>
          <p14:tracePt t="6555" x="2533650" y="1028700"/>
          <p14:tracePt t="6571" x="2482850" y="1041400"/>
          <p14:tracePt t="6588" x="2406650" y="1060450"/>
          <p14:tracePt t="6605" x="2279650" y="1092200"/>
          <p14:tracePt t="6621" x="2108200" y="1104900"/>
          <p14:tracePt t="6638" x="1898650" y="1111250"/>
          <p14:tracePt t="6655" x="1714500" y="1111250"/>
          <p14:tracePt t="6671" x="1587500" y="1104900"/>
          <p14:tracePt t="6690" x="1479550" y="1098550"/>
          <p14:tracePt t="6705" x="1466850" y="1098550"/>
          <p14:tracePt t="6723" x="1454150" y="1098550"/>
          <p14:tracePt t="6739" x="1422400" y="1111250"/>
          <p14:tracePt t="6755" x="1352550" y="1123950"/>
          <p14:tracePt t="6771" x="1231900" y="1149350"/>
          <p14:tracePt t="6789" x="1155700" y="1162050"/>
          <p14:tracePt t="6804" x="1136650" y="1168400"/>
          <p14:tracePt t="6821" x="1136650" y="1174750"/>
          <p14:tracePt t="6871" x="1143000" y="1174750"/>
          <p14:tracePt t="6889" x="1155700" y="1174750"/>
          <p14:tracePt t="6905" x="1174750" y="1174750"/>
          <p14:tracePt t="6922" x="1206500" y="1168400"/>
          <p14:tracePt t="6939" x="1250950" y="1149350"/>
          <p14:tracePt t="6955" x="1289050" y="1136650"/>
          <p14:tracePt t="6972" x="1301750" y="1130300"/>
          <p14:tracePt t="7780" x="1308100" y="1130300"/>
          <p14:tracePt t="7789" x="1327150" y="1123950"/>
          <p14:tracePt t="7805" x="1416050" y="1111250"/>
          <p14:tracePt t="7822" x="1530350" y="1098550"/>
          <p14:tracePt t="7839" x="1625600" y="1085850"/>
          <p14:tracePt t="7856" x="1695450" y="1079500"/>
          <p14:tracePt t="7873" x="1739900" y="1073150"/>
          <p14:tracePt t="7889" x="1765300" y="1066800"/>
          <p14:tracePt t="7906" x="1790700" y="1060450"/>
          <p14:tracePt t="7922" x="1803400" y="1054100"/>
          <p14:tracePt t="7940" x="1809750" y="1047750"/>
          <p14:tracePt t="7955" x="1816100" y="1047750"/>
          <p14:tracePt t="7972" x="1822450" y="1041400"/>
          <p14:tracePt t="7989" x="1828800" y="1041400"/>
          <p14:tracePt t="8172" x="1835150" y="1041400"/>
          <p14:tracePt t="8179" x="1847850" y="1041400"/>
          <p14:tracePt t="8190" x="1860550" y="1035050"/>
          <p14:tracePt t="8206" x="1943100" y="1028700"/>
          <p14:tracePt t="8223" x="2044700" y="1028700"/>
          <p14:tracePt t="8225" x="2095500" y="1028700"/>
          <p14:tracePt t="8240" x="2159000" y="1028700"/>
          <p14:tracePt t="8243" x="2222500" y="1035050"/>
          <p14:tracePt t="8258" x="2305050" y="1041400"/>
          <p14:tracePt t="8272" x="2324100" y="1041400"/>
          <p14:tracePt t="8290" x="2330450" y="1041400"/>
          <p14:tracePt t="8323" x="2317750" y="1041400"/>
          <p14:tracePt t="8340" x="2305050" y="1041400"/>
          <p14:tracePt t="9010" x="2298700" y="1041400"/>
          <p14:tracePt t="9018" x="2286000" y="1041400"/>
          <p14:tracePt t="9026" x="2260600" y="1041400"/>
          <p14:tracePt t="9041" x="2203450" y="1041400"/>
          <p14:tracePt t="9057" x="2120900" y="1066800"/>
          <p14:tracePt t="9073" x="1968500" y="1111250"/>
          <p14:tracePt t="9090" x="1695450" y="1181100"/>
          <p14:tracePt t="9107" x="1365250" y="1257300"/>
          <p14:tracePt t="9124" x="1104900" y="1282700"/>
          <p14:tracePt t="9140" x="971550" y="1282700"/>
          <p14:tracePt t="9157" x="933450" y="1282700"/>
          <p14:tracePt t="9173" x="920750" y="1282700"/>
          <p14:tracePt t="9190" x="901700" y="1295400"/>
          <p14:tracePt t="9207" x="889000" y="1308100"/>
          <p14:tracePt t="9223" x="889000" y="1314450"/>
          <p14:tracePt t="9303" x="895350" y="1314450"/>
          <p14:tracePt t="9310" x="927100" y="1301750"/>
          <p14:tracePt t="9324" x="1003300" y="1289050"/>
          <p14:tracePt t="9340" x="1047750" y="1282700"/>
          <p14:tracePt t="9358" x="1143000" y="1263650"/>
          <p14:tracePt t="9374" x="1282700" y="1257300"/>
          <p14:tracePt t="9390" x="1403350" y="1257300"/>
          <p14:tracePt t="9409" x="1536700" y="1263650"/>
          <p14:tracePt t="9424" x="1631950" y="1270000"/>
          <p14:tracePt t="9441" x="1676400" y="1276350"/>
          <p14:tracePt t="9503" x="1682750" y="1276350"/>
          <p14:tracePt t="9512" x="1701800" y="1282700"/>
          <p14:tracePt t="9524" x="1708150" y="1282700"/>
          <p14:tracePt t="9540" x="1784350" y="1295400"/>
          <p14:tracePt t="9557" x="1854200" y="1301750"/>
          <p14:tracePt t="9558" x="1879600" y="1308100"/>
          <p14:tracePt t="9573" x="1924050" y="1308100"/>
          <p14:tracePt t="9590" x="1936750" y="1308100"/>
          <p14:tracePt t="9608" x="1943100" y="1308100"/>
          <p14:tracePt t="9640" x="1943100" y="1301750"/>
          <p14:tracePt t="9659" x="1943100" y="1295400"/>
          <p14:tracePt t="9789" x="1936750" y="1295400"/>
          <p14:tracePt t="10334" x="1930400" y="1301750"/>
          <p14:tracePt t="10344" x="1924050" y="1301750"/>
          <p14:tracePt t="10360" x="1917700" y="1308100"/>
          <p14:tracePt t="10375" x="1905000" y="1308100"/>
          <p14:tracePt t="10391" x="1898650" y="1314450"/>
          <p14:tracePt t="10408" x="1892300" y="1314450"/>
          <p14:tracePt t="10425" x="1885950" y="1320800"/>
          <p14:tracePt t="10442" x="1873250" y="1327150"/>
          <p14:tracePt t="10458" x="1866900" y="1333500"/>
          <p14:tracePt t="10477" x="1854200" y="1339850"/>
          <p14:tracePt t="10492" x="1847850" y="1339850"/>
          <p14:tracePt t="10524" x="1841500" y="1346200"/>
          <p14:tracePt t="10558" x="1835150" y="1346200"/>
          <p14:tracePt t="10659" x="1847850" y="1346200"/>
          <p14:tracePt t="10669" x="1873250" y="1346200"/>
          <p14:tracePt t="10676" x="1905000" y="1346200"/>
          <p14:tracePt t="10691" x="1987550" y="1339850"/>
          <p14:tracePt t="10708" x="2038350" y="1339850"/>
          <p14:tracePt t="10726" x="2082800" y="1333500"/>
          <p14:tracePt t="10741" x="2133600" y="1327150"/>
          <p14:tracePt t="10758" x="2197100" y="1320800"/>
          <p14:tracePt t="10775" x="2266950" y="1320800"/>
          <p14:tracePt t="10792" x="2298700" y="1314450"/>
          <p14:tracePt t="10808" x="2349500" y="1308100"/>
          <p14:tracePt t="10825" x="2400300" y="1301750"/>
          <p14:tracePt t="10842" x="2444750" y="1295400"/>
          <p14:tracePt t="10858" x="2457450" y="1289050"/>
          <p14:tracePt t="10875" x="2463800" y="1289050"/>
          <p14:tracePt t="10909" x="2476500" y="1289050"/>
          <p14:tracePt t="10925" x="2501900" y="1289050"/>
          <p14:tracePt t="10942" x="2533650" y="1289050"/>
          <p14:tracePt t="10958" x="2559050" y="1289050"/>
          <p14:tracePt t="10975" x="2565400" y="1289050"/>
          <p14:tracePt t="11031" x="2559050" y="1295400"/>
          <p14:tracePt t="11042" x="2552700" y="1301750"/>
          <p14:tracePt t="11060" x="2508250" y="1327150"/>
          <p14:tracePt t="11075" x="2495550" y="1333500"/>
          <p14:tracePt t="11092" x="2438400" y="1352550"/>
          <p14:tracePt t="11108" x="2419350" y="1358900"/>
          <p14:tracePt t="11126" x="2298700" y="1377950"/>
          <p14:tracePt t="11142" x="2178050" y="1390650"/>
          <p14:tracePt t="11159" x="2038350" y="1409700"/>
          <p14:tracePt t="11175" x="1885950" y="1416050"/>
          <p14:tracePt t="11194" x="1714500" y="1416050"/>
          <p14:tracePt t="11209" x="1593850" y="1416050"/>
          <p14:tracePt t="11225" x="1454150" y="1409700"/>
          <p14:tracePt t="11244" x="1365250" y="1403350"/>
          <p14:tracePt t="11259" x="1320800" y="1403350"/>
          <p14:tracePt t="11275" x="1308100" y="1403350"/>
          <p14:tracePt t="11292" x="1301750" y="1403350"/>
          <p14:tracePt t="11405" x="1301750" y="1409700"/>
          <p14:tracePt t="11413" x="1295400" y="1416050"/>
          <p14:tracePt t="11425" x="1289050" y="1422400"/>
          <p14:tracePt t="11430" x="1289050" y="1435100"/>
          <p14:tracePt t="11442" x="1282700" y="1441450"/>
          <p14:tracePt t="11459" x="1276350" y="1447800"/>
          <p14:tracePt t="11475" x="1276350" y="1460500"/>
          <p14:tracePt t="11515" x="1276350" y="1466850"/>
          <p14:tracePt t="11559" x="1276350" y="1473200"/>
          <p14:tracePt t="11575" x="1270000" y="1473200"/>
          <p14:tracePt t="11779" x="1282700" y="1473200"/>
          <p14:tracePt t="11788" x="1301750" y="1473200"/>
          <p14:tracePt t="11796" x="1333500" y="1473200"/>
          <p14:tracePt t="11809" x="1371600" y="1473200"/>
          <p14:tracePt t="11826" x="1460500" y="1473200"/>
          <p14:tracePt t="11843" x="1504950" y="1466850"/>
          <p14:tracePt t="11859" x="1530350" y="1460500"/>
          <p14:tracePt t="11875" x="1543050" y="1460500"/>
          <p14:tracePt t="11892" x="1555750" y="1460500"/>
          <p14:tracePt t="12233" x="1562100" y="1460500"/>
          <p14:tracePt t="12242" x="1574800" y="1460500"/>
          <p14:tracePt t="12249" x="1593850" y="1466850"/>
          <p14:tracePt t="12259" x="1612900" y="1466850"/>
          <p14:tracePt t="12277" x="1631950" y="1466850"/>
          <p14:tracePt t="12683" x="1631950" y="1473200"/>
          <p14:tracePt t="12904" x="1638300" y="1473200"/>
          <p14:tracePt t="12912" x="1663700" y="1473200"/>
          <p14:tracePt t="12927" x="1778000" y="1473200"/>
          <p14:tracePt t="12945" x="1911350" y="1473200"/>
          <p14:tracePt t="12960" x="2044700" y="1479550"/>
          <p14:tracePt t="12977" x="2146300" y="1492250"/>
          <p14:tracePt t="12994" x="2228850" y="1492250"/>
          <p14:tracePt t="13010" x="2279650" y="1498600"/>
          <p14:tracePt t="13027" x="2298700" y="1498600"/>
          <p14:tracePt t="13044" x="2305050" y="1498600"/>
          <p14:tracePt t="13060" x="2317750" y="1498600"/>
          <p14:tracePt t="13076" x="2330450" y="1498600"/>
          <p14:tracePt t="13093" x="2355850" y="1492250"/>
          <p14:tracePt t="13110" x="2381250" y="1485900"/>
          <p14:tracePt t="13113" x="2387600" y="1485900"/>
          <p14:tracePt t="13127" x="2400300" y="1485900"/>
          <p14:tracePt t="13129" x="2406650" y="1485900"/>
          <p14:tracePt t="13143" x="2413000" y="1485900"/>
          <p14:tracePt t="13160" x="2419350" y="1485900"/>
          <p14:tracePt t="13162" x="2425700" y="1479550"/>
          <p14:tracePt t="13177" x="2451100" y="1479550"/>
          <p14:tracePt t="13193" x="2470150" y="1479550"/>
          <p14:tracePt t="13212" x="2489200" y="1479550"/>
          <p14:tracePt t="13229" x="2508250" y="1479550"/>
          <p14:tracePt t="13243" x="2520950" y="1479550"/>
          <p14:tracePt t="13262" x="2540000" y="1485900"/>
          <p14:tracePt t="13277" x="2552700" y="1492250"/>
          <p14:tracePt t="13310" x="2559050" y="1492250"/>
          <p14:tracePt t="13327" x="2565400" y="1492250"/>
          <p14:tracePt t="13468" x="2559050" y="1492250"/>
          <p14:tracePt t="13477" x="2552700" y="1492250"/>
          <p14:tracePt t="13494" x="2533650" y="1498600"/>
          <p14:tracePt t="13511" x="2508250" y="1498600"/>
          <p14:tracePt t="13527" x="2457450" y="1511300"/>
          <p14:tracePt t="13544" x="2419350" y="1517650"/>
          <p14:tracePt t="13561" x="2374900" y="1530350"/>
          <p14:tracePt t="13578" x="2292350" y="1549400"/>
          <p14:tracePt t="13594" x="2197100" y="1568450"/>
          <p14:tracePt t="13611" x="2159000" y="1574800"/>
          <p14:tracePt t="13613" x="2127250" y="1581150"/>
          <p14:tracePt t="13627" x="2089150" y="1587500"/>
          <p14:tracePt t="13631" x="2057400" y="1593850"/>
          <p14:tracePt t="13644" x="1993900" y="1600200"/>
          <p14:tracePt t="13661" x="1930400" y="1600200"/>
          <p14:tracePt t="13677" x="1866900" y="1606550"/>
          <p14:tracePt t="13695" x="1809750" y="1612900"/>
          <p14:tracePt t="13713" x="1752600" y="1612900"/>
          <p14:tracePt t="13728" x="1695450" y="1619250"/>
          <p14:tracePt t="13744" x="1593850" y="1619250"/>
          <p14:tracePt t="13760" x="1498600" y="1625600"/>
          <p14:tracePt t="13777" x="1435100" y="1638300"/>
          <p14:tracePt t="13795" x="1377950" y="1644650"/>
          <p14:tracePt t="13811" x="1333500" y="1663700"/>
          <p14:tracePt t="13827" x="1289050" y="1676400"/>
          <p14:tracePt t="13844" x="1257300" y="1682750"/>
          <p14:tracePt t="13861" x="1244600" y="1689100"/>
          <p14:tracePt t="13877" x="1238250" y="1689100"/>
          <p14:tracePt t="13895" x="1231900" y="1689100"/>
          <p14:tracePt t="13918" x="1225550" y="1689100"/>
          <p14:tracePt t="13944" x="1212850" y="1695450"/>
          <p14:tracePt t="13961" x="1193800" y="1701800"/>
          <p14:tracePt t="13977" x="1181100" y="1701800"/>
          <p14:tracePt t="13994" x="1174750" y="1708150"/>
          <p14:tracePt t="14010" x="1168400" y="1714500"/>
          <p14:tracePt t="14028" x="1155700" y="1720850"/>
          <p14:tracePt t="14044" x="1149350" y="1720850"/>
          <p14:tracePt t="14061" x="1143000" y="1727200"/>
          <p14:tracePt t="14078" x="1123950" y="1739900"/>
          <p14:tracePt t="14094" x="1111250" y="1746250"/>
          <p14:tracePt t="14111" x="1104900" y="1752600"/>
          <p14:tracePt t="14128" x="1098550" y="1752600"/>
          <p14:tracePt t="14161" x="1098550" y="1758950"/>
          <p14:tracePt t="14447" x="1104900" y="1758950"/>
          <p14:tracePt t="14456" x="1117600" y="1758950"/>
          <p14:tracePt t="14464" x="1149350" y="1758950"/>
          <p14:tracePt t="14478" x="1206500" y="1758950"/>
          <p14:tracePt t="14495" x="1250950" y="1752600"/>
          <p14:tracePt t="14511" x="1295400" y="1752600"/>
          <p14:tracePt t="14528" x="1327150" y="1752600"/>
          <p14:tracePt t="14545" x="1371600" y="1752600"/>
          <p14:tracePt t="14562" x="1403350" y="1746250"/>
          <p14:tracePt t="14579" x="1441450" y="1739900"/>
          <p14:tracePt t="14596" x="1473200" y="1733550"/>
          <p14:tracePt t="14611" x="1492250" y="1727200"/>
          <p14:tracePt t="14628" x="1498600" y="1727200"/>
          <p14:tracePt t="14782" x="1504950" y="1727200"/>
          <p14:tracePt t="14798" x="1504950" y="1733550"/>
          <p14:tracePt t="14814" x="1511300" y="1746250"/>
          <p14:tracePt t="14830" x="1536700" y="1758950"/>
          <p14:tracePt t="14845" x="1581150" y="1771650"/>
          <p14:tracePt t="14862" x="1593850" y="1778000"/>
          <p14:tracePt t="15495" x="1600200" y="1778000"/>
          <p14:tracePt t="15504" x="1606550" y="1778000"/>
          <p14:tracePt t="15512" x="1619250" y="1771650"/>
          <p14:tracePt t="15528" x="1644650" y="1765300"/>
          <p14:tracePt t="15546" x="1670050" y="1752600"/>
          <p14:tracePt t="15562" x="1695450" y="1746250"/>
          <p14:tracePt t="15580" x="1708150" y="1739900"/>
          <p14:tracePt t="15595" x="1733550" y="1733550"/>
          <p14:tracePt t="15613" x="1739900" y="1733550"/>
          <p14:tracePt t="15630" x="1790700" y="1727200"/>
          <p14:tracePt t="15645" x="1828800" y="1720850"/>
          <p14:tracePt t="15663" x="1860550" y="1720850"/>
          <p14:tracePt t="15679" x="1911350" y="1714500"/>
          <p14:tracePt t="15695" x="1955800" y="1714500"/>
          <p14:tracePt t="15712" x="2012950" y="1714500"/>
          <p14:tracePt t="15729" x="2070100" y="1727200"/>
          <p14:tracePt t="15746" x="2120900" y="1733550"/>
          <p14:tracePt t="15763" x="2159000" y="1746250"/>
          <p14:tracePt t="15779" x="2190750" y="1752600"/>
          <p14:tracePt t="15796" x="2203450" y="1758950"/>
          <p14:tracePt t="15812" x="2216150" y="1758950"/>
          <p14:tracePt t="15829" x="2254250" y="1758950"/>
          <p14:tracePt t="15846" x="2330450" y="1758950"/>
          <p14:tracePt t="15863" x="2387600" y="1758950"/>
          <p14:tracePt t="15879" x="2425700" y="1758950"/>
          <p14:tracePt t="15896" x="2457450" y="1752600"/>
          <p14:tracePt t="15912" x="2463800" y="1752600"/>
          <p14:tracePt t="16037" x="2457450" y="1752600"/>
          <p14:tracePt t="16045" x="2444750" y="1758950"/>
          <p14:tracePt t="16063" x="2406650" y="1765300"/>
          <p14:tracePt t="16080" x="2362200" y="1778000"/>
          <p14:tracePt t="16096" x="2311400" y="1784350"/>
          <p14:tracePt t="16113" x="2254250" y="1797050"/>
          <p14:tracePt t="16129" x="2184400" y="1803400"/>
          <p14:tracePt t="16146" x="2133600" y="1809750"/>
          <p14:tracePt t="16163" x="2076450" y="1816100"/>
          <p14:tracePt t="16180" x="2019300" y="1822450"/>
          <p14:tracePt t="16196" x="1962150" y="1822450"/>
          <p14:tracePt t="16213" x="1898650" y="1828800"/>
          <p14:tracePt t="16215" x="1879600" y="1828800"/>
          <p14:tracePt t="16229" x="1771650" y="1828800"/>
          <p14:tracePt t="16246" x="1657350" y="1822450"/>
          <p14:tracePt t="16263" x="1536700" y="1816100"/>
          <p14:tracePt t="16281" x="1441450" y="1809750"/>
          <p14:tracePt t="16296" x="1358900" y="1803400"/>
          <p14:tracePt t="16313" x="1301750" y="1803400"/>
          <p14:tracePt t="16329" x="1270000" y="1803400"/>
          <p14:tracePt t="16347" x="1238250" y="1803400"/>
          <p14:tracePt t="16363" x="1181100" y="1809750"/>
          <p14:tracePt t="16380" x="1130300" y="1822450"/>
          <p14:tracePt t="16396" x="1079500" y="1828800"/>
          <p14:tracePt t="16413" x="1009650" y="1835150"/>
          <p14:tracePt t="16430" x="965200" y="1847850"/>
          <p14:tracePt t="16447" x="958850" y="1847850"/>
          <p14:tracePt t="16625" x="958850" y="1854200"/>
          <p14:tracePt t="16685" x="971550" y="1854200"/>
          <p14:tracePt t="16693" x="977900" y="1854200"/>
          <p14:tracePt t="16700" x="984250" y="1854200"/>
          <p14:tracePt t="16713" x="990600" y="1854200"/>
          <p14:tracePt t="16730" x="1003300" y="1854200"/>
          <p14:tracePt t="16748" x="1016000" y="1854200"/>
          <p14:tracePt t="16872" x="1022350" y="1854200"/>
          <p14:tracePt t="16881" x="1028700" y="1854200"/>
          <p14:tracePt t="16887" x="1035050" y="1860550"/>
          <p14:tracePt t="16897" x="1041400" y="1860550"/>
          <p14:tracePt t="16913" x="1060450" y="1860550"/>
          <p14:tracePt t="16931" x="1085850" y="1866900"/>
          <p14:tracePt t="16946" x="1104900" y="1866900"/>
          <p14:tracePt t="17009" x="1111250" y="1866900"/>
          <p14:tracePt t="17018" x="1117600" y="1866900"/>
          <p14:tracePt t="17030" x="1143000" y="1873250"/>
          <p14:tracePt t="17047" x="1244600" y="1898650"/>
          <p14:tracePt t="17063" x="1352550" y="1917700"/>
          <p14:tracePt t="17064" x="1428750" y="1930400"/>
          <p14:tracePt t="17080" x="1587500" y="1962150"/>
          <p14:tracePt t="17098" x="1676400" y="1974850"/>
          <p14:tracePt t="17116" x="1733550" y="1987550"/>
          <p14:tracePt t="17130" x="1752600" y="1993900"/>
          <p14:tracePt t="17146" x="1765300" y="2000250"/>
          <p14:tracePt t="17164" x="1778000" y="2012950"/>
          <p14:tracePt t="17180" x="1790700" y="2019300"/>
          <p14:tracePt t="17197" x="1809750" y="2032000"/>
          <p14:tracePt t="17214" x="1841500" y="2044700"/>
          <p14:tracePt t="17230" x="1866900" y="2051050"/>
          <p14:tracePt t="17247" x="1885950" y="2051050"/>
          <p14:tracePt t="17263" x="1911350" y="2057400"/>
          <p14:tracePt t="17280" x="1917700" y="2057400"/>
          <p14:tracePt t="17314" x="1924050" y="2057400"/>
          <p14:tracePt t="17331" x="1936750" y="2057400"/>
          <p14:tracePt t="17349" x="1955800" y="2057400"/>
          <p14:tracePt t="17364" x="1987550" y="2051050"/>
          <p14:tracePt t="17381" x="2000250" y="2044700"/>
          <p14:tracePt t="17397" x="2012950" y="2044700"/>
          <p14:tracePt t="17413" x="2025650" y="2038350"/>
          <p14:tracePt t="17430" x="2038350" y="2038350"/>
          <p14:tracePt t="17447" x="2051050" y="2032000"/>
          <p14:tracePt t="17464" x="2076450" y="2032000"/>
          <p14:tracePt t="17480" x="2095500" y="2025650"/>
          <p14:tracePt t="17497" x="2114550" y="2019300"/>
          <p14:tracePt t="17499" x="2120900" y="2019300"/>
          <p14:tracePt t="17514" x="2127250" y="2019300"/>
          <p14:tracePt t="17824" x="2133600" y="2012950"/>
          <p14:tracePt t="17833" x="2139950" y="2012950"/>
          <p14:tracePt t="17848" x="2159000" y="1993900"/>
          <p14:tracePt t="17865" x="2190750" y="1981200"/>
          <p14:tracePt t="17881" x="2228850" y="1968500"/>
          <p14:tracePt t="17898" x="2279650" y="1968500"/>
          <p14:tracePt t="17915" x="2343150" y="1968500"/>
          <p14:tracePt t="17931" x="2362200" y="1968500"/>
          <p14:tracePt t="17993" x="2362200" y="1974850"/>
          <p14:tracePt t="18000" x="2368550" y="1974850"/>
          <p14:tracePt t="18015" x="2381250" y="1981200"/>
          <p14:tracePt t="18031" x="2393950" y="1987550"/>
          <p14:tracePt t="18047" x="2400300" y="1987550"/>
          <p14:tracePt t="18105" x="2400300" y="1993900"/>
          <p14:tracePt t="18114" x="2406650" y="1993900"/>
          <p14:tracePt t="18131" x="2432050" y="2000250"/>
          <p14:tracePt t="18147" x="2457450" y="2006600"/>
          <p14:tracePt t="18164" x="2495550" y="2006600"/>
          <p14:tracePt t="18181" x="2520950" y="2006600"/>
          <p14:tracePt t="18198" x="2546350" y="2006600"/>
          <p14:tracePt t="18202" x="2552700" y="2006600"/>
          <p14:tracePt t="18214" x="2565400" y="2006600"/>
          <p14:tracePt t="18231" x="2578100" y="2006600"/>
          <p14:tracePt t="18248" x="2578100" y="2000250"/>
          <p14:tracePt t="18831" x="2571750" y="2000250"/>
          <p14:tracePt t="18837" x="2565400" y="2000250"/>
          <p14:tracePt t="18848" x="2540000" y="2000250"/>
          <p14:tracePt t="18865" x="2495550" y="2006600"/>
          <p14:tracePt t="18882" x="2444750" y="2012950"/>
          <p14:tracePt t="18899" x="2400300" y="2012950"/>
          <p14:tracePt t="18915" x="2362200" y="2012950"/>
          <p14:tracePt t="18918" x="2336800" y="2006600"/>
          <p14:tracePt t="18932" x="2317750" y="2006600"/>
          <p14:tracePt t="18950" x="2260600" y="1987550"/>
          <p14:tracePt t="18965" x="2228850" y="1987550"/>
          <p14:tracePt t="18981" x="2165350" y="1987550"/>
          <p14:tracePt t="18999" x="2051050" y="2000250"/>
          <p14:tracePt t="19015" x="1885950" y="2006600"/>
          <p14:tracePt t="19032" x="1708150" y="2019300"/>
          <p14:tracePt t="19049" x="1562100" y="2025650"/>
          <p14:tracePt t="19065" x="1422400" y="2025650"/>
          <p14:tracePt t="19082" x="1314450" y="2025650"/>
          <p14:tracePt t="19099" x="1263650" y="2032000"/>
          <p14:tracePt t="19115" x="1219200" y="2038350"/>
          <p14:tracePt t="19131" x="1200150" y="2044700"/>
          <p14:tracePt t="19149" x="1187450" y="2044700"/>
          <p14:tracePt t="19152" x="1181100" y="2051050"/>
          <p14:tracePt t="19165" x="1174750" y="2057400"/>
          <p14:tracePt t="19182" x="1162050" y="2076450"/>
          <p14:tracePt t="19199" x="1149350" y="2095500"/>
          <p14:tracePt t="19217" x="1123950" y="2120900"/>
          <p14:tracePt t="19232" x="1104900" y="2139950"/>
          <p14:tracePt t="19248" x="1085850" y="2152650"/>
          <p14:tracePt t="19265" x="1073150" y="2171700"/>
          <p14:tracePt t="19282" x="1066800" y="2184400"/>
          <p14:tracePt t="19299" x="1066800" y="2197100"/>
          <p14:tracePt t="19315" x="1066800" y="2203450"/>
          <p14:tracePt t="19361" x="1066800" y="2209800"/>
          <p14:tracePt t="19387" x="1073150" y="2216150"/>
          <p14:tracePt t="19399" x="1079500" y="2222500"/>
          <p14:tracePt t="19416" x="1111250" y="2235200"/>
          <p14:tracePt t="19433" x="1130300" y="2241550"/>
          <p14:tracePt t="19449" x="1143000" y="2247900"/>
          <p14:tracePt t="19465" x="1155700" y="2247900"/>
          <p14:tracePt t="19482" x="1168400" y="2247900"/>
          <p14:tracePt t="19498" x="1181100" y="2247900"/>
          <p14:tracePt t="19515" x="1193800" y="2241550"/>
          <p14:tracePt t="19532" x="1200150" y="2235200"/>
          <p14:tracePt t="19551" x="1206500" y="2235200"/>
          <p14:tracePt t="19566" x="1219200" y="2228850"/>
          <p14:tracePt t="19582" x="1219200" y="2222500"/>
          <p14:tracePt t="19599" x="1225550" y="2222500"/>
          <p14:tracePt t="19615" x="1238250" y="2216150"/>
          <p14:tracePt t="19632" x="1250950" y="2203450"/>
          <p14:tracePt t="19650" x="1263650" y="2197100"/>
          <p14:tracePt t="19665" x="1270000" y="2190750"/>
          <p14:tracePt t="19683" x="1276350" y="2190750"/>
          <p14:tracePt t="19736" x="1276350" y="2184400"/>
          <p14:tracePt t="19873" x="1282700" y="2184400"/>
          <p14:tracePt t="20014" x="1289050" y="2184400"/>
          <p14:tracePt t="20020" x="1289050" y="2178050"/>
          <p14:tracePt t="20033" x="1301750" y="2171700"/>
          <p14:tracePt t="20049" x="1320800" y="2165350"/>
          <p14:tracePt t="20066" x="1333500" y="2159000"/>
          <p14:tracePt t="20082" x="1339850" y="2159000"/>
          <p14:tracePt t="20099" x="1339850" y="2152650"/>
          <p14:tracePt t="20149" x="1346200" y="2152650"/>
          <p14:tracePt t="20166" x="1352550" y="2152650"/>
          <p14:tracePt t="20183" x="1390650" y="2152650"/>
          <p14:tracePt t="20199" x="1428750" y="2152650"/>
          <p14:tracePt t="20216" x="1454150" y="2152650"/>
          <p14:tracePt t="20232" x="1473200" y="2152650"/>
          <p14:tracePt t="20249" x="1479550" y="2152650"/>
          <p14:tracePt t="20427" x="1479550" y="2159000"/>
          <p14:tracePt t="20443" x="1479550" y="2165350"/>
          <p14:tracePt t="20452" x="1479550" y="2171700"/>
          <p14:tracePt t="20466" x="1473200" y="2178050"/>
          <p14:tracePt t="20483" x="1473200" y="2184400"/>
          <p14:tracePt t="20517" x="1473200" y="2190750"/>
          <p14:tracePt t="20549" x="1498600" y="2190750"/>
          <p14:tracePt t="20566" x="1587500" y="2190750"/>
          <p14:tracePt t="20583" x="1708150" y="2190750"/>
          <p14:tracePt t="20600" x="1841500" y="2184400"/>
          <p14:tracePt t="20617" x="1898650" y="2184400"/>
          <p14:tracePt t="20635" x="1949450" y="2184400"/>
          <p14:tracePt t="20650" x="2006600" y="2184400"/>
          <p14:tracePt t="20666" x="2057400" y="2190750"/>
          <p14:tracePt t="20683" x="2089150" y="2197100"/>
          <p14:tracePt t="20700" x="2101850" y="2197100"/>
          <p14:tracePt t="20716" x="2114550" y="2197100"/>
          <p14:tracePt t="20733" x="2120900" y="2197100"/>
          <p14:tracePt t="20795" x="2127250" y="2197100"/>
          <p14:tracePt t="20827" x="2133600" y="2197100"/>
          <p14:tracePt t="20954" x="2139950" y="2197100"/>
          <p14:tracePt t="20988" x="2146300" y="2197100"/>
          <p14:tracePt t="22290" x="2127250" y="2197100"/>
          <p14:tracePt t="22297" x="2089150" y="2203450"/>
          <p14:tracePt t="22306" x="2051050" y="2209800"/>
          <p14:tracePt t="22318" x="2019300" y="2216150"/>
          <p14:tracePt t="22335" x="1962150" y="2222500"/>
          <p14:tracePt t="22337" x="1936750" y="2222500"/>
          <p14:tracePt t="22352" x="1898650" y="2228850"/>
          <p14:tracePt t="22368" x="1854200" y="2235200"/>
          <p14:tracePt t="22384" x="1822450" y="2235200"/>
          <p14:tracePt t="22403" x="1727200" y="2235200"/>
          <p14:tracePt t="22418" x="1676400" y="2241550"/>
          <p14:tracePt t="22437" x="1612900" y="2247900"/>
          <p14:tracePt t="22451" x="1562100" y="2254250"/>
          <p14:tracePt t="22468" x="1517650" y="2260600"/>
          <p14:tracePt t="22485" x="1479550" y="2266950"/>
          <p14:tracePt t="22501" x="1422400" y="2279650"/>
          <p14:tracePt t="22518" x="1358900" y="2298700"/>
          <p14:tracePt t="22534" x="1276350" y="2324100"/>
          <p14:tracePt t="22551" x="1206500" y="2343150"/>
          <p14:tracePt t="22568" x="1181100" y="2349500"/>
          <p14:tracePt t="22572" x="1181100" y="2355850"/>
          <p14:tracePt t="22709" x="1181100" y="2362200"/>
          <p14:tracePt t="22717" x="1187450" y="2362200"/>
          <p14:tracePt t="22725" x="1193800" y="2368550"/>
          <p14:tracePt t="22735" x="1200150" y="2368550"/>
          <p14:tracePt t="22752" x="1219200" y="2381250"/>
          <p14:tracePt t="22768" x="1244600" y="2393950"/>
          <p14:tracePt t="22785" x="1257300" y="2400300"/>
          <p14:tracePt t="22802" x="1276350" y="2413000"/>
          <p14:tracePt t="22818" x="1295400" y="2419350"/>
          <p14:tracePt t="22835" x="1301750" y="2438400"/>
          <p14:tracePt t="22852" x="1308100" y="2451100"/>
          <p14:tracePt t="22869" x="1308100" y="2457450"/>
          <p14:tracePt t="22943" x="1314450" y="2457450"/>
          <p14:tracePt t="23052" x="1320800" y="2451100"/>
          <p14:tracePt t="23068" x="1339850" y="2444750"/>
          <p14:tracePt t="23087" x="1358900" y="2438400"/>
          <p14:tracePt t="23102" x="1371600" y="2432050"/>
          <p14:tracePt t="23118" x="1384300" y="2432050"/>
          <p14:tracePt t="23135" x="1390650" y="2432050"/>
          <p14:tracePt t="23168" x="1403350" y="2432050"/>
          <p14:tracePt t="23186" x="1422400" y="2425700"/>
          <p14:tracePt t="23203" x="1473200" y="2425700"/>
          <p14:tracePt t="23219" x="1530350" y="2425700"/>
          <p14:tracePt t="23235" x="1562100" y="2425700"/>
          <p14:tracePt t="23252" x="1619250" y="2425700"/>
          <p14:tracePt t="23269" x="1625600" y="2425700"/>
          <p14:tracePt t="23432" x="1631950" y="2425700"/>
          <p14:tracePt t="23439" x="1638300" y="2425700"/>
          <p14:tracePt t="23453" x="1676400" y="2419350"/>
          <p14:tracePt t="23470" x="1708150" y="2413000"/>
          <p14:tracePt t="23485" x="1727200" y="2413000"/>
          <p14:tracePt t="23502" x="1752600" y="2413000"/>
          <p14:tracePt t="23519" x="1765300" y="2413000"/>
          <p14:tracePt t="23535" x="1771650" y="2413000"/>
          <p14:tracePt t="23552" x="1778000" y="2413000"/>
          <p14:tracePt t="23853" x="1784350" y="2413000"/>
          <p14:tracePt t="23889" x="1790700" y="2413000"/>
          <p14:tracePt t="24033" x="1797050" y="2413000"/>
          <p14:tracePt t="24060" x="1803400" y="2413000"/>
          <p14:tracePt t="24173" x="1809750" y="2413000"/>
          <p14:tracePt t="24191" x="1816100" y="2419350"/>
          <p14:tracePt t="24211" x="1822450" y="2419350"/>
          <p14:tracePt t="24342" x="1841500" y="2419350"/>
          <p14:tracePt t="24349" x="1847850" y="2419350"/>
          <p14:tracePt t="24355" x="1866900" y="2419350"/>
          <p14:tracePt t="24370" x="1917700" y="2413000"/>
          <p14:tracePt t="24386" x="1936750" y="2413000"/>
          <p14:tracePt t="24403" x="1981200" y="2406650"/>
          <p14:tracePt t="24420" x="2025650" y="2406650"/>
          <p14:tracePt t="24436" x="2044700" y="2406650"/>
          <p14:tracePt t="24453" x="2051050" y="2406650"/>
          <p14:tracePt t="24684" x="2057400" y="2406650"/>
          <p14:tracePt t="24693" x="2063750" y="2413000"/>
          <p14:tracePt t="24704" x="2070100" y="2413000"/>
          <p14:tracePt t="24720" x="2101850" y="2419350"/>
          <p14:tracePt t="24724" x="2127250" y="2419350"/>
          <p14:tracePt t="24737" x="2165350" y="2419350"/>
          <p14:tracePt t="24739" x="2203450" y="2419350"/>
          <p14:tracePt t="24754" x="2247900" y="2425700"/>
          <p14:tracePt t="24770" x="2393950" y="2438400"/>
          <p14:tracePt t="24788" x="2463800" y="2444750"/>
          <p14:tracePt t="24803" x="2501900" y="2444750"/>
          <p14:tracePt t="24820" x="2533650" y="2451100"/>
          <p14:tracePt t="24836" x="2609850" y="2457450"/>
          <p14:tracePt t="24854" x="2717800" y="2457450"/>
          <p14:tracePt t="24870" x="2813050" y="2451100"/>
          <p14:tracePt t="24887" x="2876550" y="2438400"/>
          <p14:tracePt t="24904" x="2901950" y="2432050"/>
          <p14:tracePt t="24920" x="2908300" y="2432050"/>
          <p14:tracePt t="24976" x="2908300" y="2425700"/>
          <p14:tracePt t="24988" x="2901950" y="2425700"/>
          <p14:tracePt t="25020" x="2895600" y="2419350"/>
          <p14:tracePt t="25037" x="2882900" y="2419350"/>
          <p14:tracePt t="25053" x="2863850" y="2419350"/>
          <p14:tracePt t="25072" x="2794000" y="2419350"/>
          <p14:tracePt t="25087" x="2749550" y="2425700"/>
          <p14:tracePt t="25088" x="2705100" y="2425700"/>
          <p14:tracePt t="25104" x="2616200" y="2438400"/>
          <p14:tracePt t="25120" x="2520950" y="2457450"/>
          <p14:tracePt t="25138" x="2438400" y="2463800"/>
          <p14:tracePt t="25153" x="2387600" y="2470150"/>
          <p14:tracePt t="25170" x="2292350" y="2470150"/>
          <p14:tracePt t="25189" x="2190750" y="2470150"/>
          <p14:tracePt t="25203" x="2089150" y="2457450"/>
          <p14:tracePt t="25220" x="1955800" y="2444750"/>
          <p14:tracePt t="25238" x="1854200" y="2438400"/>
          <p14:tracePt t="25254" x="1758950" y="2432050"/>
          <p14:tracePt t="25271" x="1695450" y="2432050"/>
          <p14:tracePt t="25287" x="1663700" y="2432050"/>
          <p14:tracePt t="25303" x="1619250" y="2432050"/>
          <p14:tracePt t="25321" x="1562100" y="2444750"/>
          <p14:tracePt t="25337" x="1517650" y="2457450"/>
          <p14:tracePt t="25354" x="1428750" y="2476500"/>
          <p14:tracePt t="25371" x="1377950" y="2482850"/>
          <p14:tracePt t="25387" x="1346200" y="2482850"/>
          <p14:tracePt t="25403" x="1327150" y="2489200"/>
          <p14:tracePt t="25420" x="1308100" y="2508250"/>
          <p14:tracePt t="25437" x="1263650" y="2546350"/>
          <p14:tracePt t="25454" x="1193800" y="2578100"/>
          <p14:tracePt t="25470" x="1130300" y="2622550"/>
          <p14:tracePt t="25488" x="1092200" y="2641600"/>
          <p14:tracePt t="25504" x="1054100" y="2660650"/>
          <p14:tracePt t="25521" x="1041400" y="2667000"/>
          <p14:tracePt t="25637" x="1047750" y="2667000"/>
          <p14:tracePt t="25655" x="1054100" y="2667000"/>
          <p14:tracePt t="25671" x="1073150" y="2667000"/>
          <p14:tracePt t="25687" x="1098550" y="2667000"/>
          <p14:tracePt t="25704" x="1111250" y="2660650"/>
          <p14:tracePt t="25723" x="1130300" y="2660650"/>
          <p14:tracePt t="25724" x="1130300" y="2654300"/>
          <p14:tracePt t="25737" x="1136650" y="2654300"/>
          <p14:tracePt t="25754" x="1143000" y="2654300"/>
          <p14:tracePt t="25823" x="1149350" y="2654300"/>
          <p14:tracePt t="26054" x="1155700" y="2654300"/>
          <p14:tracePt t="26062" x="1162050" y="2654300"/>
          <p14:tracePt t="26071" x="1168400" y="2654300"/>
          <p14:tracePt t="26088" x="1187450" y="2647950"/>
          <p14:tracePt t="26105" x="1200150" y="2647950"/>
          <p14:tracePt t="26508" x="1206500" y="2647950"/>
          <p14:tracePt t="26515" x="1219200" y="2641600"/>
          <p14:tracePt t="26524" x="1244600" y="2641600"/>
          <p14:tracePt t="26537" x="1289050" y="2635250"/>
          <p14:tracePt t="26554" x="1327150" y="2628900"/>
          <p14:tracePt t="26571" x="1352550" y="2628900"/>
          <p14:tracePt t="26587" x="1365250" y="2622550"/>
          <p14:tracePt t="26604" x="1371600" y="2622550"/>
          <p14:tracePt t="26621" x="1384300" y="2622550"/>
          <p14:tracePt t="26637" x="1397000" y="2628900"/>
          <p14:tracePt t="26654" x="1416050" y="2635250"/>
          <p14:tracePt t="26671" x="1435100" y="2641600"/>
          <p14:tracePt t="26688" x="1441450" y="2641600"/>
          <p14:tracePt t="26704" x="1447800" y="2641600"/>
          <p14:tracePt t="26979" x="1454150" y="2641600"/>
          <p14:tracePt t="26990" x="1466850" y="2641600"/>
          <p14:tracePt t="27005" x="1530350" y="2628900"/>
          <p14:tracePt t="27023" x="1638300" y="2609850"/>
          <p14:tracePt t="27039" x="1771650" y="2603500"/>
          <p14:tracePt t="27055" x="1905000" y="2603500"/>
          <p14:tracePt t="27071" x="2012950" y="2603500"/>
          <p14:tracePt t="27088" x="2082800" y="2597150"/>
          <p14:tracePt t="27261" x="2089150" y="2597150"/>
          <p14:tracePt t="27272" x="2095500" y="2597150"/>
          <p14:tracePt t="27289" x="2120900" y="2597150"/>
          <p14:tracePt t="27306" x="2152650" y="2597150"/>
          <p14:tracePt t="27323" x="2190750" y="2597150"/>
          <p14:tracePt t="27339" x="2222500" y="2597150"/>
          <p14:tracePt t="27355" x="2266950" y="2603500"/>
          <p14:tracePt t="27373" x="2330450" y="2603500"/>
          <p14:tracePt t="27389" x="2368550" y="2603500"/>
          <p14:tracePt t="27405" x="2406650" y="2603500"/>
          <p14:tracePt t="27422" x="2444750" y="2603500"/>
          <p14:tracePt t="27439" x="2476500" y="2597150"/>
          <p14:tracePt t="27455" x="2501900" y="2590800"/>
          <p14:tracePt t="27472" x="2514600" y="2590800"/>
          <p14:tracePt t="27579" x="2520950" y="2590800"/>
          <p14:tracePt t="27587" x="2533650" y="2590800"/>
          <p14:tracePt t="27595" x="2546350" y="2590800"/>
          <p14:tracePt t="27605" x="2559050" y="2590800"/>
          <p14:tracePt t="27622" x="2571750" y="2584450"/>
          <p14:tracePt t="27639" x="2578100" y="2584450"/>
          <p14:tracePt t="27940" x="2565400" y="2590800"/>
          <p14:tracePt t="27948" x="2552700" y="2590800"/>
          <p14:tracePt t="27958" x="2546350" y="2597150"/>
          <p14:tracePt t="27973" x="2508250" y="2603500"/>
          <p14:tracePt t="27990" x="2463800" y="2609850"/>
          <p14:tracePt t="28006" x="2413000" y="2616200"/>
          <p14:tracePt t="28009" x="2393950" y="2622550"/>
          <p14:tracePt t="28023" x="2355850" y="2622550"/>
          <p14:tracePt t="28039" x="2311400" y="2628900"/>
          <p14:tracePt t="28055" x="2241550" y="2635250"/>
          <p14:tracePt t="28059" x="2222500" y="2635250"/>
          <p14:tracePt t="28073" x="2178050" y="2641600"/>
          <p14:tracePt t="28075" x="2159000" y="2641600"/>
          <p14:tracePt t="28090" x="2133600" y="2647950"/>
          <p14:tracePt t="28106" x="2012950" y="2654300"/>
          <p14:tracePt t="28122" x="1898650" y="2654300"/>
          <p14:tracePt t="28139" x="1758950" y="2647950"/>
          <p14:tracePt t="28155" x="1574800" y="2628900"/>
          <p14:tracePt t="28176" x="1454150" y="2616200"/>
          <p14:tracePt t="28190" x="1308100" y="2609850"/>
          <p14:tracePt t="28206" x="1162050" y="2609850"/>
          <p14:tracePt t="28223" x="1022350" y="2616200"/>
          <p14:tracePt t="28240" x="933450" y="2635250"/>
          <p14:tracePt t="28256" x="882650" y="2660650"/>
          <p14:tracePt t="28258" x="876300" y="2673350"/>
          <p14:tracePt t="28273" x="869950" y="2679700"/>
          <p14:tracePt t="28274" x="863600" y="2686050"/>
          <p14:tracePt t="28289" x="863600" y="2692400"/>
          <p14:tracePt t="28308" x="850900" y="2724150"/>
          <p14:tracePt t="28323" x="844550" y="2736850"/>
          <p14:tracePt t="28325" x="831850" y="2749550"/>
          <p14:tracePt t="28340" x="819150" y="2774950"/>
          <p14:tracePt t="28356" x="800100" y="2806700"/>
          <p14:tracePt t="28373" x="787400" y="2825750"/>
          <p14:tracePt t="28391" x="781050" y="2832100"/>
          <p14:tracePt t="28493" x="787400" y="2832100"/>
          <p14:tracePt t="28506" x="793750" y="2832100"/>
          <p14:tracePt t="28525" x="800100" y="2832100"/>
          <p14:tracePt t="28540" x="806450" y="2832100"/>
          <p14:tracePt t="28589" x="812800" y="2832100"/>
          <p14:tracePt t="28608" x="825500" y="2832100"/>
          <p14:tracePt t="28625" x="863600" y="2832100"/>
          <p14:tracePt t="28640" x="914400" y="2838450"/>
          <p14:tracePt t="28658" x="952500" y="2838450"/>
          <p14:tracePt t="28673" x="1003300" y="2838450"/>
          <p14:tracePt t="28690" x="1035050" y="2832100"/>
          <p14:tracePt t="28707" x="1066800" y="2832100"/>
          <p14:tracePt t="28723" x="1085850" y="2832100"/>
          <p14:tracePt t="28740" x="1092200" y="2832100"/>
          <p14:tracePt t="28773" x="1098550" y="2832100"/>
          <p14:tracePt t="28910" x="1104900" y="2825750"/>
          <p14:tracePt t="28919" x="1111250" y="2825750"/>
          <p14:tracePt t="28928" x="1123950" y="2825750"/>
          <p14:tracePt t="28942" x="1136650" y="2825750"/>
          <p14:tracePt t="28957" x="1162050" y="2825750"/>
          <p14:tracePt t="28974" x="1187450" y="2825750"/>
          <p14:tracePt t="28990" x="1212850" y="2825750"/>
          <p14:tracePt t="29006" x="1244600" y="2825750"/>
          <p14:tracePt t="29023" x="1263650" y="2825750"/>
          <p14:tracePt t="29040" x="1282700" y="2825750"/>
          <p14:tracePt t="29431" x="1289050" y="2825750"/>
          <p14:tracePt t="29439" x="1295400" y="2825750"/>
          <p14:tracePt t="29446" x="1327150" y="2825750"/>
          <p14:tracePt t="29457" x="1358900" y="2825750"/>
          <p14:tracePt t="29474" x="1466850" y="2825750"/>
          <p14:tracePt t="29491" x="1600200" y="2825750"/>
          <p14:tracePt t="29493" x="1663700" y="2825750"/>
          <p14:tracePt t="29508" x="1828800" y="2832100"/>
          <p14:tracePt t="29524" x="1981200" y="2832100"/>
          <p14:tracePt t="29541" x="2159000" y="2838450"/>
          <p14:tracePt t="29557" x="2355850" y="2844800"/>
          <p14:tracePt t="29574" x="2514600" y="2844800"/>
          <p14:tracePt t="29591" x="2609850" y="2844800"/>
          <p14:tracePt t="29608" x="2622550" y="2844800"/>
          <p14:tracePt t="29675" x="2622550" y="2851150"/>
          <p14:tracePt t="29682" x="2622550" y="2857500"/>
          <p14:tracePt t="30317" x="2616200" y="2863850"/>
          <p14:tracePt t="30332" x="2609850" y="2863850"/>
          <p14:tracePt t="30563" x="2603500" y="2863850"/>
          <p14:tracePt t="30571" x="2603500" y="2870200"/>
          <p14:tracePt t="30592" x="2597150" y="2870200"/>
          <p14:tracePt t="30610" x="2590800" y="2876550"/>
          <p14:tracePt t="30626" x="2578100" y="2876550"/>
          <p14:tracePt t="30641" x="2546350" y="2889250"/>
          <p14:tracePt t="30658" x="2514600" y="2901950"/>
          <p14:tracePt t="30675" x="2476500" y="2914650"/>
          <p14:tracePt t="30691" x="2425700" y="2933700"/>
          <p14:tracePt t="30708" x="2362200" y="2959100"/>
          <p14:tracePt t="30724" x="2273300" y="2984500"/>
          <p14:tracePt t="30741" x="2114550" y="3022600"/>
          <p14:tracePt t="30759" x="1873250" y="3035300"/>
          <p14:tracePt t="30775" x="1638300" y="3041650"/>
          <p14:tracePt t="30792" x="1352550" y="3041650"/>
          <p14:tracePt t="30809" x="1244600" y="3035300"/>
          <p14:tracePt t="30825" x="1219200" y="3035300"/>
          <p14:tracePt t="30858" x="1212850" y="3041650"/>
          <p14:tracePt t="30875" x="1200150" y="3073400"/>
          <p14:tracePt t="30892" x="1174750" y="3105150"/>
          <p14:tracePt t="30911" x="1092200" y="3155950"/>
          <p14:tracePt t="30925" x="1079500" y="3162300"/>
          <p14:tracePt t="30942" x="1060450" y="3175000"/>
          <p14:tracePt t="30991" x="1066800" y="3175000"/>
          <p14:tracePt t="31008" x="1079500" y="3175000"/>
          <p14:tracePt t="31025" x="1098550" y="3168650"/>
          <p14:tracePt t="31027" x="1104900" y="3168650"/>
          <p14:tracePt t="31042" x="1130300" y="3162300"/>
          <p14:tracePt t="31059" x="1149350" y="3162300"/>
          <p14:tracePt t="31075" x="1193800" y="3155950"/>
          <p14:tracePt t="31092" x="1225550" y="3143250"/>
          <p14:tracePt t="31108" x="1257300" y="3136900"/>
          <p14:tracePt t="31125" x="1282700" y="3130550"/>
          <p14:tracePt t="31142" x="1295400" y="3124200"/>
          <p14:tracePt t="31158" x="1301750" y="3117850"/>
          <p14:tracePt t="31285" x="1308100" y="3117850"/>
          <p14:tracePt t="31293" x="1308100" y="3124200"/>
          <p14:tracePt t="31311" x="1314450" y="3124200"/>
          <p14:tracePt t="31326" x="1327150" y="3130550"/>
          <p14:tracePt t="31343" x="1339850" y="3136900"/>
          <p14:tracePt t="31451" x="1352550" y="3136900"/>
          <p14:tracePt t="31462" x="1358900" y="3136900"/>
          <p14:tracePt t="31469" x="1384300" y="3130550"/>
          <p14:tracePt t="31479" x="1397000" y="3124200"/>
          <p14:tracePt t="31492" x="1447800" y="3124200"/>
          <p14:tracePt t="31509" x="1473200" y="3117850"/>
          <p14:tracePt t="31526" x="1479550" y="3117850"/>
          <p14:tracePt t="31603" x="1485900" y="3117850"/>
          <p14:tracePt t="31610" x="1492250" y="3117850"/>
          <p14:tracePt t="31626" x="1511300" y="3124200"/>
          <p14:tracePt t="31643" x="1524000" y="3124200"/>
          <p14:tracePt t="31659" x="1555750" y="3117850"/>
          <p14:tracePt t="31675" x="1574800" y="3111500"/>
          <p14:tracePt t="31692" x="1619250" y="3098800"/>
          <p14:tracePt t="31709" x="1676400" y="3079750"/>
          <p14:tracePt t="31725" x="1746250" y="3060700"/>
          <p14:tracePt t="31742" x="1847850" y="3041650"/>
          <p14:tracePt t="31759" x="1911350" y="3028950"/>
          <p14:tracePt t="31775" x="1968500" y="3022600"/>
          <p14:tracePt t="31792" x="1993900" y="3016250"/>
          <p14:tracePt t="32004" x="2000250" y="3016250"/>
          <p14:tracePt t="32012" x="2006600" y="3016250"/>
          <p14:tracePt t="32026" x="2044700" y="3016250"/>
          <p14:tracePt t="32043" x="2101850" y="3022600"/>
          <p14:tracePt t="32059" x="2146300" y="3022600"/>
          <p14:tracePt t="32076" x="2197100" y="3022600"/>
          <p14:tracePt t="32092" x="2241550" y="3028950"/>
          <p14:tracePt t="32109" x="2254250" y="3028950"/>
          <p14:tracePt t="32185" x="2266950" y="3028950"/>
          <p14:tracePt t="32195" x="2273300" y="3028950"/>
          <p14:tracePt t="32209" x="2311400" y="3022600"/>
          <p14:tracePt t="32227" x="2336800" y="3016250"/>
          <p14:tracePt t="32243" x="2362200" y="3016250"/>
          <p14:tracePt t="32259" x="2374900" y="3009900"/>
          <p14:tracePt t="32485" x="2374900" y="3016250"/>
          <p14:tracePt t="32492" x="2368550" y="3016250"/>
          <p14:tracePt t="32510" x="2362200" y="3022600"/>
          <p14:tracePt t="32527" x="2343150" y="3028950"/>
          <p14:tracePt t="32543" x="2311400" y="3041650"/>
          <p14:tracePt t="32560" x="2254250" y="3054350"/>
          <p14:tracePt t="32577" x="2197100" y="3067050"/>
          <p14:tracePt t="32594" x="2178050" y="3067050"/>
          <p14:tracePt t="32597" x="2152650" y="3073400"/>
          <p14:tracePt t="32610" x="2070100" y="3086100"/>
          <p14:tracePt t="32627" x="1974850" y="3105150"/>
          <p14:tracePt t="32643" x="1841500" y="3117850"/>
          <p14:tracePt t="32660" x="1701800" y="3124200"/>
          <p14:tracePt t="32676" x="1587500" y="3130550"/>
          <p14:tracePt t="32693" x="1479550" y="3136900"/>
          <p14:tracePt t="32709" x="1352550" y="3136900"/>
          <p14:tracePt t="32726" x="1276350" y="3136900"/>
          <p14:tracePt t="32743" x="1225550" y="3136900"/>
          <p14:tracePt t="32760" x="1174750" y="3136900"/>
          <p14:tracePt t="32764" x="1143000" y="3143250"/>
          <p14:tracePt t="32776" x="1104900" y="3155950"/>
          <p14:tracePt t="32794" x="965200" y="3194050"/>
          <p14:tracePt t="32810" x="876300" y="3219450"/>
          <p14:tracePt t="32827" x="793750" y="3251200"/>
          <p14:tracePt t="32843" x="730250" y="3282950"/>
          <p14:tracePt t="32860" x="704850" y="3289300"/>
          <p14:tracePt t="32877" x="698500" y="3295650"/>
          <p14:tracePt t="32926" x="704850" y="3302000"/>
          <p14:tracePt t="32943" x="717550" y="3308350"/>
          <p14:tracePt t="32960" x="730250" y="3321050"/>
          <p14:tracePt t="32977" x="742950" y="3333750"/>
          <p14:tracePt t="32994" x="755650" y="3340100"/>
          <p14:tracePt t="33010" x="768350" y="3346450"/>
          <p14:tracePt t="33013" x="774700" y="3346450"/>
          <p14:tracePt t="33027" x="781050" y="3352800"/>
          <p14:tracePt t="33044" x="806450" y="3352800"/>
          <p14:tracePt t="33062" x="831850" y="3352800"/>
          <p14:tracePt t="33076" x="850900" y="3359150"/>
          <p14:tracePt t="33093" x="869950" y="3359150"/>
          <p14:tracePt t="33110" x="889000" y="3365500"/>
          <p14:tracePt t="33126" x="914400" y="3365500"/>
          <p14:tracePt t="33143" x="927100" y="3371850"/>
          <p14:tracePt t="33161" x="939800" y="3371850"/>
          <p14:tracePt t="33176" x="958850" y="3378200"/>
          <p14:tracePt t="33194" x="971550" y="3378200"/>
          <p14:tracePt t="33210" x="984250" y="3378200"/>
          <p14:tracePt t="33227" x="996950" y="3378200"/>
          <p14:tracePt t="33244" x="1009650" y="3378200"/>
          <p14:tracePt t="33260" x="1022350" y="3371850"/>
          <p14:tracePt t="33263" x="1028700" y="3365500"/>
          <p14:tracePt t="33277" x="1035050" y="3365500"/>
          <p14:tracePt t="33293" x="1047750" y="3359150"/>
          <p14:tracePt t="33310" x="1054100" y="3359150"/>
          <p14:tracePt t="33327" x="1060450" y="3352800"/>
          <p14:tracePt t="33378" x="1066800" y="3346450"/>
          <p14:tracePt t="33394" x="1079500" y="3346450"/>
          <p14:tracePt t="33410" x="1085850" y="3340100"/>
          <p14:tracePt t="33444" x="1092200" y="3340100"/>
          <p14:tracePt t="33516" x="1098550" y="3333750"/>
          <p14:tracePt t="33531" x="1104900" y="3333750"/>
          <p14:tracePt t="33544" x="1117600" y="3327400"/>
          <p14:tracePt t="33561" x="1130300" y="3321050"/>
          <p14:tracePt t="33577" x="1149350" y="3314700"/>
          <p14:tracePt t="33594" x="1168400" y="3314700"/>
          <p14:tracePt t="33597" x="1193800" y="3308350"/>
          <p14:tracePt t="33611" x="1212850" y="3308350"/>
          <p14:tracePt t="33613" x="1225550" y="3302000"/>
          <p14:tracePt t="33627" x="1244600" y="3302000"/>
          <p14:tracePt t="33629" x="1250950" y="3302000"/>
          <p14:tracePt t="33644" x="1270000" y="3295650"/>
          <p14:tracePt t="33661" x="1289050" y="3295650"/>
          <p14:tracePt t="33679" x="1295400" y="3295650"/>
          <p14:tracePt t="33694" x="1314450" y="3289300"/>
          <p14:tracePt t="33711" x="1339850" y="3289300"/>
          <p14:tracePt t="33727" x="1352550" y="3289300"/>
          <p14:tracePt t="33744" x="1371600" y="3289300"/>
          <p14:tracePt t="33761" x="1390650" y="3282950"/>
          <p14:tracePt t="33777" x="1403350" y="3282950"/>
          <p14:tracePt t="33796" x="1428750" y="3282950"/>
          <p14:tracePt t="33827" x="1435100" y="3282950"/>
          <p14:tracePt t="33844" x="1460500" y="3289300"/>
          <p14:tracePt t="33861" x="1498600" y="3289300"/>
          <p14:tracePt t="33863" x="1524000" y="3289300"/>
          <p14:tracePt t="33878" x="1549400" y="3289300"/>
          <p14:tracePt t="33881" x="1562100" y="3289300"/>
          <p14:tracePt t="33894" x="1593850" y="3289300"/>
          <p14:tracePt t="33911" x="1606550" y="3289300"/>
          <p14:tracePt t="33927" x="1612900" y="3289300"/>
          <p14:tracePt t="34296" x="1619250" y="3289300"/>
          <p14:tracePt t="34312" x="1619250" y="3282950"/>
          <p14:tracePt t="34328" x="1625600" y="3282950"/>
          <p14:tracePt t="34344" x="1631950" y="3282950"/>
          <p14:tracePt t="34361" x="1638300" y="3276600"/>
          <p14:tracePt t="34379" x="1651000" y="3270250"/>
          <p14:tracePt t="34394" x="1689100" y="3263900"/>
          <p14:tracePt t="34411" x="1727200" y="3263900"/>
          <p14:tracePt t="34427" x="1746250" y="3263900"/>
          <p14:tracePt t="34444" x="1758950" y="3263900"/>
          <p14:tracePt t="34461" x="1765300" y="3263900"/>
          <p14:tracePt t="34573" x="1771650" y="3270250"/>
          <p14:tracePt t="34580" x="1778000" y="3276600"/>
          <p14:tracePt t="34596" x="1803400" y="3282950"/>
          <p14:tracePt t="34613" x="1841500" y="3289300"/>
          <p14:tracePt t="34630" x="1885950" y="3289300"/>
          <p14:tracePt t="34646" x="1949450" y="3289300"/>
          <p14:tracePt t="34663" x="2012950" y="3289300"/>
          <p14:tracePt t="34678" x="2070100" y="3289300"/>
          <p14:tracePt t="34695" x="2139950" y="3289300"/>
          <p14:tracePt t="34712" x="2209800" y="3289300"/>
          <p14:tracePt t="34729" x="2279650" y="3289300"/>
          <p14:tracePt t="34745" x="2336800" y="3289300"/>
          <p14:tracePt t="34762" x="2355850" y="3289300"/>
          <p14:tracePt t="34779" x="2362200" y="3289300"/>
          <p14:tracePt t="35449" x="2381250" y="3289300"/>
          <p14:tracePt t="35458" x="2406650" y="3289300"/>
          <p14:tracePt t="35479" x="2533650" y="3295650"/>
          <p14:tracePt t="35496" x="2609850" y="3295650"/>
          <p14:tracePt t="35512" x="2686050" y="3295650"/>
          <p14:tracePt t="35531" x="2736850" y="3295650"/>
          <p14:tracePt t="35546" x="2768600" y="3295650"/>
          <p14:tracePt t="35563" x="2774950" y="3295650"/>
          <p14:tracePt t="35755" x="2762250" y="3295650"/>
          <p14:tracePt t="35762" x="2749550" y="3295650"/>
          <p14:tracePt t="35779" x="2698750" y="3295650"/>
          <p14:tracePt t="35796" x="2641600" y="3302000"/>
          <p14:tracePt t="35813" x="2571750" y="3314700"/>
          <p14:tracePt t="35829" x="2495550" y="3327400"/>
          <p14:tracePt t="35846" x="2419350" y="3340100"/>
          <p14:tracePt t="35863" x="2349500" y="3359150"/>
          <p14:tracePt t="35865" x="2330450" y="3365500"/>
          <p14:tracePt t="35879" x="2286000" y="3371850"/>
          <p14:tracePt t="35883" x="2266950" y="3371850"/>
          <p14:tracePt t="35897" x="2203450" y="3384550"/>
          <p14:tracePt t="35914" x="2120900" y="3397250"/>
          <p14:tracePt t="35930" x="2012950" y="3409950"/>
          <p14:tracePt t="35946" x="1892300" y="3416300"/>
          <p14:tracePt t="35962" x="1784350" y="3422650"/>
          <p14:tracePt t="35979" x="1708150" y="3435350"/>
          <p14:tracePt t="35996" x="1644650" y="3441700"/>
          <p14:tracePt t="36012" x="1593850" y="3448050"/>
          <p14:tracePt t="36029" x="1530350" y="3454400"/>
          <p14:tracePt t="36046" x="1473200" y="3467100"/>
          <p14:tracePt t="36063" x="1384300" y="3479800"/>
          <p14:tracePt t="36079" x="1301750" y="3486150"/>
          <p14:tracePt t="36096" x="1168400" y="3486150"/>
          <p14:tracePt t="36115" x="984250" y="3486150"/>
          <p14:tracePt t="36129" x="952500" y="3486150"/>
          <p14:tracePt t="36132" x="895350" y="3486150"/>
          <p14:tracePt t="36146" x="819150" y="3498850"/>
          <p14:tracePt t="36165" x="742950" y="3524250"/>
          <p14:tracePt t="36180" x="685800" y="3543300"/>
          <p14:tracePt t="36196" x="628650" y="3568700"/>
          <p14:tracePt t="36213" x="577850" y="3587750"/>
          <p14:tracePt t="36231" x="546100" y="3594100"/>
          <p14:tracePt t="36246" x="520700" y="3600450"/>
          <p14:tracePt t="36263" x="514350" y="3600450"/>
          <p14:tracePt t="36333" x="514350" y="3606800"/>
          <p14:tracePt t="36409" x="527050" y="3606800"/>
          <p14:tracePt t="36417" x="539750" y="3606800"/>
          <p14:tracePt t="36430" x="558800" y="3600450"/>
          <p14:tracePt t="36446" x="609600" y="3594100"/>
          <p14:tracePt t="36449" x="635000" y="3587750"/>
          <p14:tracePt t="36463" x="660400" y="3581400"/>
          <p14:tracePt t="36466" x="692150" y="3575050"/>
          <p14:tracePt t="36480" x="742950" y="3568700"/>
          <p14:tracePt t="36497" x="768350" y="3568700"/>
          <p14:tracePt t="36513" x="781050" y="3568700"/>
          <p14:tracePt t="36530" x="793750" y="3568700"/>
          <p14:tracePt t="36546" x="819150" y="3568700"/>
          <p14:tracePt t="36563" x="876300" y="3575050"/>
          <p14:tracePt t="36579" x="920750" y="3581400"/>
          <p14:tracePt t="36596" x="965200" y="3581400"/>
          <p14:tracePt t="36613" x="996950" y="3581400"/>
          <p14:tracePt t="36630" x="1022350" y="3575050"/>
          <p14:tracePt t="36646" x="1041400" y="3568700"/>
          <p14:tracePt t="36664" x="1041400" y="3562350"/>
          <p14:tracePt t="36835" x="1047750" y="3562350"/>
          <p14:tracePt t="36844" x="1060450" y="3556000"/>
          <p14:tracePt t="36864" x="1092200" y="3549650"/>
          <p14:tracePt t="36880" x="1130300" y="3536950"/>
          <p14:tracePt t="36884" x="1155700" y="3530600"/>
          <p14:tracePt t="36896" x="1193800" y="3530600"/>
          <p14:tracePt t="36913" x="1295400" y="3524250"/>
          <p14:tracePt t="36929" x="1358900" y="3524250"/>
          <p14:tracePt t="36946" x="1377950" y="3524250"/>
          <p14:tracePt t="36963" x="1384300" y="3524250"/>
          <p14:tracePt t="37084" x="1390650" y="3524250"/>
          <p14:tracePt t="37100" x="1397000" y="3524250"/>
          <p14:tracePt t="37106" x="1403350" y="3524250"/>
          <p14:tracePt t="37114" x="1409700" y="3524250"/>
          <p14:tracePt t="37130" x="1422400" y="3524250"/>
          <p14:tracePt t="37147" x="1441450" y="3524250"/>
          <p14:tracePt t="37167" x="1466850" y="3517900"/>
          <p14:tracePt t="37180" x="1498600" y="3517900"/>
          <p14:tracePt t="37196" x="1524000" y="3517900"/>
          <p14:tracePt t="37213" x="1568450" y="3536950"/>
          <p14:tracePt t="37230" x="1606550" y="3543300"/>
          <p14:tracePt t="37248" x="1638300" y="3556000"/>
          <p14:tracePt t="37265" x="1651000" y="3556000"/>
          <p14:tracePt t="37280" x="1670050" y="3556000"/>
          <p14:tracePt t="37297" x="1682750" y="3556000"/>
          <p14:tracePt t="37313" x="1701800" y="3556000"/>
          <p14:tracePt t="37331" x="1714500" y="3549650"/>
          <p14:tracePt t="37347" x="1720850" y="3543300"/>
          <p14:tracePt t="37365" x="1720850" y="3536950"/>
          <p14:tracePt t="37380" x="1727200" y="3536950"/>
          <p14:tracePt t="37640" x="1739900" y="3524250"/>
          <p14:tracePt t="37648" x="1746250" y="3517900"/>
          <p14:tracePt t="37665" x="1765300" y="3505200"/>
          <p14:tracePt t="37681" x="1816100" y="3467100"/>
          <p14:tracePt t="37698" x="1879600" y="3416300"/>
          <p14:tracePt t="37714" x="1987550" y="3340100"/>
          <p14:tracePt t="37731" x="2146300" y="3187700"/>
          <p14:tracePt t="37736" x="2241550" y="3098800"/>
          <p14:tracePt t="37747" x="2381250" y="2990850"/>
          <p14:tracePt t="37765" x="2641600" y="2787650"/>
          <p14:tracePt t="37781" x="2971800" y="2527300"/>
          <p14:tracePt t="37797" x="3213100" y="2317750"/>
          <p14:tracePt t="37814" x="3581400" y="2006600"/>
          <p14:tracePt t="37832" x="3740150" y="1905000"/>
          <p14:tracePt t="37847" x="3822700" y="1860550"/>
          <p14:tracePt t="37864" x="3848100" y="1847850"/>
          <p14:tracePt t="37881" x="3854450" y="1847850"/>
          <p14:tracePt t="37897" x="3873500" y="1847850"/>
          <p14:tracePt t="37914" x="3911600" y="1841500"/>
          <p14:tracePt t="37932" x="3981450" y="1809750"/>
          <p14:tracePt t="37947" x="4019550" y="1778000"/>
          <p14:tracePt t="37964" x="4038600" y="1746250"/>
          <p14:tracePt t="37983" x="4051300" y="1714500"/>
          <p14:tracePt t="37999" x="4057650" y="1701800"/>
          <p14:tracePt t="38015" x="4057650" y="1695450"/>
          <p14:tracePt t="38031" x="4064000" y="1689100"/>
          <p14:tracePt t="38048" x="4057650" y="1631950"/>
          <p14:tracePt t="38065" x="3981450" y="1473200"/>
          <p14:tracePt t="38081" x="3917950" y="1371600"/>
          <p14:tracePt t="38098" x="3873500" y="1295400"/>
          <p14:tracePt t="38114" x="3835400" y="1231900"/>
          <p14:tracePt t="38132" x="3810000" y="1193800"/>
          <p14:tracePt t="38147" x="3778250" y="1168400"/>
          <p14:tracePt t="38164" x="3746500" y="1149350"/>
          <p14:tracePt t="38181" x="3721100" y="1143000"/>
          <p14:tracePt t="38198" x="3676650" y="1123950"/>
          <p14:tracePt t="38214" x="3619500" y="1085850"/>
          <p14:tracePt t="38231" x="3543300" y="1028700"/>
          <p14:tracePt t="38248" x="3448050" y="971550"/>
          <p14:tracePt t="38265" x="3429000" y="946150"/>
          <p14:tracePt t="38281" x="3435350" y="933450"/>
          <p14:tracePt t="38298" x="3441700" y="927100"/>
          <p14:tracePt t="38371" x="3441700" y="920750"/>
          <p14:tracePt t="41023" x="3435350" y="933450"/>
          <p14:tracePt t="41034" x="3416300" y="958850"/>
          <p14:tracePt t="41041" x="3390900" y="977900"/>
          <p14:tracePt t="41051" x="3359150" y="996950"/>
          <p14:tracePt t="41066" x="3314700" y="1009650"/>
          <p14:tracePt t="41084" x="3276600" y="1009650"/>
          <p14:tracePt t="41101" x="3238500" y="1009650"/>
          <p14:tracePt t="41117" x="3213100" y="1009650"/>
          <p14:tracePt t="41133" x="3181350" y="1022350"/>
          <p14:tracePt t="41151" x="3105150" y="1041400"/>
          <p14:tracePt t="41167" x="3067050" y="1054100"/>
          <p14:tracePt t="41183" x="2940050" y="1079500"/>
          <p14:tracePt t="41200" x="2857500" y="1092200"/>
          <p14:tracePt t="41217" x="2813050" y="1104900"/>
          <p14:tracePt t="41233" x="2781300" y="1104900"/>
          <p14:tracePt t="41251" x="2768600" y="1111250"/>
          <p14:tracePt t="41267" x="2762250" y="1111250"/>
          <p14:tracePt t="41284" x="2749550" y="1117600"/>
          <p14:tracePt t="41301" x="2686050" y="1117600"/>
          <p14:tracePt t="41303" x="2660650" y="1117600"/>
          <p14:tracePt t="41316" x="2609850" y="1104900"/>
          <p14:tracePt t="41319" x="2559050" y="1098550"/>
          <p14:tracePt t="41334" x="2476500" y="1073150"/>
          <p14:tracePt t="41351" x="2406650" y="1047750"/>
          <p14:tracePt t="41367" x="2368550" y="1028700"/>
          <p14:tracePt t="41385" x="2349500" y="1022350"/>
          <p14:tracePt t="41401" x="2349500" y="1016000"/>
          <p14:tracePt t="41438" x="2343150" y="1016000"/>
          <p14:tracePt t="41451" x="2336800" y="1016000"/>
          <p14:tracePt t="41467" x="2292350" y="990600"/>
          <p14:tracePt t="41484" x="2279650" y="977900"/>
          <p14:tracePt t="41517" x="2273300" y="977900"/>
          <p14:tracePt t="41980" x="2273300" y="971550"/>
          <p14:tracePt t="41987" x="2273300" y="965200"/>
          <p14:tracePt t="42003" x="2260600" y="952500"/>
          <p14:tracePt t="42018" x="2190750" y="920750"/>
          <p14:tracePt t="42035" x="2089150" y="876300"/>
          <p14:tracePt t="42052" x="1981200" y="838200"/>
          <p14:tracePt t="42055" x="1936750" y="819150"/>
          <p14:tracePt t="42068" x="1885950" y="793750"/>
          <p14:tracePt t="42085" x="1873250" y="787400"/>
          <p14:tracePt t="42101" x="1866900" y="781050"/>
          <p14:tracePt t="42118" x="1860550" y="781050"/>
          <p14:tracePt t="42135" x="1847850" y="781050"/>
          <p14:tracePt t="42151" x="1809750" y="774700"/>
          <p14:tracePt t="42172" x="1682750" y="755650"/>
          <p14:tracePt t="42184" x="1644650" y="749300"/>
          <p14:tracePt t="42201" x="1574800" y="736600"/>
          <p14:tracePt t="42218" x="1536700" y="730250"/>
          <p14:tracePt t="42234" x="1498600" y="723900"/>
          <p14:tracePt t="42252" x="1473200" y="723900"/>
          <p14:tracePt t="42268" x="1466850" y="723900"/>
          <p14:tracePt t="42271" x="1460500" y="723900"/>
          <p14:tracePt t="42329" x="1460500" y="730250"/>
          <p14:tracePt t="42336" x="1454150" y="730250"/>
          <p14:tracePt t="42351" x="1422400" y="755650"/>
          <p14:tracePt t="42368" x="1384300" y="774700"/>
          <p14:tracePt t="42385" x="1358900" y="787400"/>
          <p14:tracePt t="42402" x="1327150" y="793750"/>
          <p14:tracePt t="42418" x="1320800" y="800100"/>
          <p14:tracePt t="42506" x="1320800" y="812800"/>
          <p14:tracePt t="42513" x="1320800" y="819150"/>
          <p14:tracePt t="42535" x="1308100" y="850900"/>
          <p14:tracePt t="42552" x="1289050" y="895350"/>
          <p14:tracePt t="42568" x="1282700" y="927100"/>
          <p14:tracePt t="42585" x="1276350" y="977900"/>
          <p14:tracePt t="42603" x="1276350" y="1022350"/>
          <p14:tracePt t="42618" x="1276350" y="1066800"/>
          <p14:tracePt t="42636" x="1295400" y="1111250"/>
          <p14:tracePt t="42651" x="1320800" y="1149350"/>
          <p14:tracePt t="42670" x="1346200" y="1187450"/>
          <p14:tracePt t="42687" x="1365250" y="1200150"/>
          <p14:tracePt t="42689" x="1365250" y="1206500"/>
          <p14:tracePt t="42701" x="1371600" y="1206500"/>
          <p14:tracePt t="42718" x="1371600" y="1212850"/>
          <p14:tracePt t="42735" x="1384300" y="1219200"/>
          <p14:tracePt t="42752" x="1422400" y="1244600"/>
          <p14:tracePt t="42769" x="1441450" y="1257300"/>
          <p14:tracePt t="42785" x="1460500" y="1263650"/>
          <p14:tracePt t="42802" x="1466850" y="1270000"/>
          <p14:tracePt t="43260" x="1466850" y="1257300"/>
          <p14:tracePt t="43268" x="1466850" y="1250950"/>
          <p14:tracePt t="43285" x="1466850" y="1231900"/>
          <p14:tracePt t="43302" x="1466850" y="1212850"/>
          <p14:tracePt t="43306" x="1466850" y="1206500"/>
          <p14:tracePt t="43321" x="1466850" y="1200150"/>
          <p14:tracePt t="43395" x="1466850" y="1193800"/>
          <p14:tracePt t="43403" x="1466850" y="1187450"/>
          <p14:tracePt t="43418" x="1473200" y="1168400"/>
          <p14:tracePt t="43436" x="1473200" y="1149350"/>
          <p14:tracePt t="43454" x="1479550" y="1136650"/>
          <p14:tracePt t="43507" x="1485900" y="1136650"/>
          <p14:tracePt t="43519" x="1492250" y="1136650"/>
          <p14:tracePt t="43535" x="1543050" y="1149350"/>
          <p14:tracePt t="43552" x="1619250" y="1162050"/>
          <p14:tracePt t="43556" x="1663700" y="1174750"/>
          <p14:tracePt t="43569" x="1739900" y="1187450"/>
          <p14:tracePt t="43586" x="1955800" y="1206500"/>
          <p14:tracePt t="43602" x="2070100" y="1206500"/>
          <p14:tracePt t="43621" x="2159000" y="1200150"/>
          <p14:tracePt t="43635" x="2190750" y="1193800"/>
          <p14:tracePt t="43670" x="2197100" y="1193800"/>
          <p14:tracePt t="43686" x="2216150" y="1181100"/>
          <p14:tracePt t="43702" x="2260600" y="1162050"/>
          <p14:tracePt t="43719" x="2311400" y="1136650"/>
          <p14:tracePt t="43735" x="2362200" y="1104900"/>
          <p14:tracePt t="43752" x="2406650" y="1066800"/>
          <p14:tracePt t="43769" x="2438400" y="1016000"/>
          <p14:tracePt t="43786" x="2451100" y="984250"/>
          <p14:tracePt t="43802" x="2451100" y="952500"/>
          <p14:tracePt t="43819" x="2425700" y="908050"/>
          <p14:tracePt t="43837" x="2387600" y="857250"/>
          <p14:tracePt t="43853" x="2362200" y="819150"/>
          <p14:tracePt t="43871" x="2343150" y="781050"/>
          <p14:tracePt t="43885" x="2298700" y="736600"/>
          <p14:tracePt t="43902" x="2260600" y="717550"/>
          <p14:tracePt t="43919" x="2209800" y="698500"/>
          <p14:tracePt t="43936" x="2159000" y="692150"/>
          <p14:tracePt t="43952" x="2101850" y="692150"/>
          <p14:tracePt t="43969" x="2063750" y="692150"/>
          <p14:tracePt t="43986" x="2006600" y="692150"/>
          <p14:tracePt t="44002" x="1955800" y="692150"/>
          <p14:tracePt t="44019" x="1898650" y="692150"/>
          <p14:tracePt t="44036" x="1860550" y="692150"/>
          <p14:tracePt t="44038" x="1822450" y="692150"/>
          <p14:tracePt t="44053" x="1797050" y="692150"/>
          <p14:tracePt t="44070" x="1758950" y="692150"/>
          <p14:tracePt t="44072" x="1727200" y="685800"/>
          <p14:tracePt t="44086" x="1708150" y="685800"/>
          <p14:tracePt t="44088" x="1695450" y="685800"/>
          <p14:tracePt t="44103" x="1644650" y="685800"/>
          <p14:tracePt t="44120" x="1619250" y="685800"/>
          <p14:tracePt t="44136" x="1593850" y="685800"/>
          <p14:tracePt t="44152" x="1568450" y="692150"/>
          <p14:tracePt t="44170" x="1555750" y="698500"/>
          <p14:tracePt t="44186" x="1549400" y="711200"/>
          <p14:tracePt t="44203" x="1549400" y="717550"/>
          <p14:tracePt t="44219" x="1555750" y="749300"/>
          <p14:tracePt t="44236" x="1593850" y="793750"/>
          <p14:tracePt t="44239" x="1612900" y="819150"/>
          <p14:tracePt t="44255" x="1657350" y="876300"/>
          <p14:tracePt t="44269" x="1670050" y="895350"/>
          <p14:tracePt t="44286" x="1701800" y="939800"/>
          <p14:tracePt t="44303" x="1720850" y="965200"/>
          <p14:tracePt t="44319" x="1733550" y="984250"/>
          <p14:tracePt t="44337" x="1733550" y="990600"/>
          <p14:tracePt t="44407" x="1733550" y="996950"/>
          <p14:tracePt t="44414" x="1739900" y="996950"/>
          <p14:tracePt t="44421" x="1746250" y="996950"/>
          <p14:tracePt t="44436" x="1752600" y="996950"/>
          <p14:tracePt t="44971" x="1752600" y="984250"/>
          <p14:tracePt t="44980" x="1752600" y="977900"/>
          <p14:tracePt t="44987" x="1752600" y="971550"/>
          <p14:tracePt t="45003" x="1752600" y="952500"/>
          <p14:tracePt t="45020" x="1752600" y="939800"/>
          <p14:tracePt t="45037" x="1752600" y="927100"/>
          <p14:tracePt t="45053" x="1752600" y="920750"/>
          <p14:tracePt t="45070" x="1752600" y="914400"/>
          <p14:tracePt t="45236" x="1752600" y="920750"/>
          <p14:tracePt t="45246" x="1752600" y="927100"/>
          <p14:tracePt t="45254" x="1746250" y="939800"/>
          <p14:tracePt t="45271" x="1746250" y="952500"/>
          <p14:tracePt t="45288" x="1739900" y="965200"/>
          <p14:tracePt t="45304" x="1739900" y="971550"/>
          <p14:tracePt t="45321" x="1739900" y="984250"/>
          <p14:tracePt t="45323" x="1739900" y="990600"/>
          <p14:tracePt t="45338" x="1739900" y="996950"/>
          <p14:tracePt t="45341" x="1739900" y="1009650"/>
          <p14:tracePt t="45355" x="1739900" y="1035050"/>
          <p14:tracePt t="45371" x="1739900" y="1079500"/>
          <p14:tracePt t="45387" x="1752600" y="1130300"/>
          <p14:tracePt t="45404" x="1771650" y="1174750"/>
          <p14:tracePt t="45421" x="1784350" y="1193800"/>
          <p14:tracePt t="45437" x="1797050" y="1206500"/>
          <p14:tracePt t="45533" x="1809750" y="1206500"/>
          <p14:tracePt t="45554" x="1860550" y="1200150"/>
          <p14:tracePt t="45571" x="1930400" y="1187450"/>
          <p14:tracePt t="45588" x="2006600" y="1174750"/>
          <p14:tracePt t="45604" x="2076450" y="1149350"/>
          <p14:tracePt t="45621" x="2095500" y="1143000"/>
          <p14:tracePt t="45637" x="2108200" y="1130300"/>
          <p14:tracePt t="45655" x="2120900" y="1123950"/>
          <p14:tracePt t="45670" x="2139950" y="1092200"/>
          <p14:tracePt t="45687" x="2152650" y="1073150"/>
          <p14:tracePt t="45704" x="2165350" y="1047750"/>
          <p14:tracePt t="45721" x="2165350" y="1022350"/>
          <p14:tracePt t="45737" x="2165350" y="990600"/>
          <p14:tracePt t="45754" x="2159000" y="971550"/>
          <p14:tracePt t="45771" x="2139950" y="946150"/>
          <p14:tracePt t="45787" x="2127250" y="927100"/>
          <p14:tracePt t="45805" x="2120900" y="927100"/>
          <p14:tracePt t="45889" x="2108200" y="927100"/>
          <p14:tracePt t="45895" x="2101850" y="927100"/>
          <p14:tracePt t="45905" x="2076450" y="920750"/>
          <p14:tracePt t="45920" x="2025650" y="914400"/>
          <p14:tracePt t="45937" x="1968500" y="914400"/>
          <p14:tracePt t="45954" x="1917700" y="920750"/>
          <p14:tracePt t="45971" x="1879600" y="933450"/>
          <p14:tracePt t="45988" x="1854200" y="946150"/>
          <p14:tracePt t="46004" x="1835150" y="958850"/>
          <p14:tracePt t="46021" x="1828800" y="965200"/>
          <p14:tracePt t="46147" x="1828800" y="971550"/>
          <p14:tracePt t="46157" x="1828800" y="977900"/>
          <p14:tracePt t="46172" x="1828800" y="984250"/>
          <p14:tracePt t="46381" x="1828800" y="990600"/>
          <p14:tracePt t="46404" x="1828800" y="996950"/>
          <p14:tracePt t="48802" x="1828800" y="1003300"/>
          <p14:tracePt t="48812" x="1847850" y="1009650"/>
          <p14:tracePt t="48815" x="1892300" y="1035050"/>
          <p14:tracePt t="48824" x="1930400" y="1054100"/>
          <p14:tracePt t="48840" x="1974850" y="1079500"/>
          <p14:tracePt t="48858" x="2012950" y="1085850"/>
          <p14:tracePt t="48873" x="2051050" y="1085850"/>
          <p14:tracePt t="48890" x="2089150" y="1079500"/>
          <p14:tracePt t="48907" x="2108200" y="1060450"/>
          <p14:tracePt t="48923" x="2133600" y="1047750"/>
          <p14:tracePt t="48940" x="2146300" y="1022350"/>
          <p14:tracePt t="48956" x="2159000" y="1003300"/>
          <p14:tracePt t="48973" x="2178050" y="977900"/>
          <p14:tracePt t="48990" x="2184400" y="952500"/>
          <p14:tracePt t="49007" x="2197100" y="933450"/>
          <p14:tracePt t="49024" x="2203450" y="895350"/>
          <p14:tracePt t="49040" x="2203450" y="863600"/>
          <p14:tracePt t="49057" x="2190750" y="831850"/>
          <p14:tracePt t="49073" x="2171700" y="812800"/>
          <p14:tracePt t="49090" x="2165350" y="800100"/>
          <p14:tracePt t="49109" x="2152650" y="793750"/>
          <p14:tracePt t="49124" x="2152650" y="787400"/>
          <p14:tracePt t="49140" x="2139950" y="787400"/>
          <p14:tracePt t="49157" x="2133600" y="781050"/>
          <p14:tracePt t="49173" x="2120900" y="781050"/>
          <p14:tracePt t="49190" x="2095500" y="781050"/>
          <p14:tracePt t="49207" x="2063750" y="774700"/>
          <p14:tracePt t="49224" x="2038350" y="774700"/>
          <p14:tracePt t="49240" x="2012950" y="774700"/>
          <p14:tracePt t="49257" x="1993900" y="774700"/>
          <p14:tracePt t="49274" x="1955800" y="774700"/>
          <p14:tracePt t="49291" x="1924050" y="774700"/>
          <p14:tracePt t="49307" x="1898650" y="774700"/>
          <p14:tracePt t="49324" x="1885950" y="781050"/>
          <p14:tracePt t="49341" x="1860550" y="787400"/>
          <p14:tracePt t="49357" x="1841500" y="793750"/>
          <p14:tracePt t="49374" x="1816100" y="806450"/>
          <p14:tracePt t="49390" x="1797050" y="812800"/>
          <p14:tracePt t="49409" x="1784350" y="825500"/>
          <p14:tracePt t="49424" x="1765300" y="844550"/>
          <p14:tracePt t="49441" x="1752600" y="850900"/>
          <p14:tracePt t="49459" x="1739900" y="863600"/>
          <p14:tracePt t="49474" x="1733550" y="869950"/>
          <p14:tracePt t="49490" x="1727200" y="882650"/>
          <p14:tracePt t="49507" x="1720850" y="895350"/>
          <p14:tracePt t="49524" x="1720850" y="920750"/>
          <p14:tracePt t="49541" x="1720850" y="933450"/>
          <p14:tracePt t="49557" x="1720850" y="946150"/>
          <p14:tracePt t="49574" x="1739900" y="977900"/>
          <p14:tracePt t="49593" x="1758950" y="996950"/>
          <p14:tracePt t="49608" x="1784350" y="1009650"/>
          <p14:tracePt t="49624" x="1809750" y="1022350"/>
          <p14:tracePt t="49640" x="1847850" y="1035050"/>
          <p14:tracePt t="49657" x="1905000" y="1041400"/>
          <p14:tracePt t="49674" x="1949450" y="1047750"/>
          <p14:tracePt t="49691" x="2006600" y="1047750"/>
          <p14:tracePt t="49693" x="2019300" y="1047750"/>
          <p14:tracePt t="49707" x="2051050" y="1047750"/>
          <p14:tracePt t="49724" x="2076450" y="1047750"/>
          <p14:tracePt t="49729" x="2095500" y="1041400"/>
          <p14:tracePt t="49741" x="2108200" y="1035050"/>
          <p14:tracePt t="49743" x="2120900" y="1035050"/>
          <p14:tracePt t="49758" x="2139950" y="1022350"/>
          <p14:tracePt t="49761" x="2152650" y="1016000"/>
          <p14:tracePt t="49777" x="2171700" y="1003300"/>
          <p14:tracePt t="49791" x="2190750" y="984250"/>
          <p14:tracePt t="49807" x="2203450" y="971550"/>
          <p14:tracePt t="49824" x="2216150" y="946150"/>
          <p14:tracePt t="49841" x="2222500" y="933450"/>
          <p14:tracePt t="49860" x="2222500" y="920750"/>
          <p14:tracePt t="49862" x="2222500" y="914400"/>
          <p14:tracePt t="49874" x="2222500" y="908050"/>
          <p14:tracePt t="49891" x="2216150" y="908050"/>
          <p14:tracePt t="49907" x="2209800" y="901700"/>
          <p14:tracePt t="49924" x="2203450" y="895350"/>
          <p14:tracePt t="49941" x="2184400" y="882650"/>
          <p14:tracePt t="49958" x="2171700" y="876300"/>
          <p14:tracePt t="49975" x="2152650" y="876300"/>
          <p14:tracePt t="49991" x="2139950" y="876300"/>
          <p14:tracePt t="50008" x="2133600" y="876300"/>
          <p14:tracePt t="50024" x="2120900" y="876300"/>
          <p14:tracePt t="50041" x="2114550" y="876300"/>
          <p14:tracePt t="50059" x="2108200" y="876300"/>
          <p14:tracePt t="50074" x="2101850" y="876300"/>
          <p14:tracePt t="50091" x="2095500" y="882650"/>
          <p14:tracePt t="50124" x="2089150" y="889000"/>
          <p14:tracePt t="50141" x="2082800" y="889000"/>
          <p14:tracePt t="50157" x="2082800" y="895350"/>
          <p14:tracePt t="50162" x="2076450" y="901700"/>
          <p14:tracePt t="50177" x="2070100" y="908050"/>
          <p14:tracePt t="50208" x="2057400" y="920750"/>
          <p14:tracePt t="50241" x="2051050" y="927100"/>
          <p14:tracePt t="50275" x="2051050" y="933450"/>
          <p14:tracePt t="50291" x="2044700" y="939800"/>
          <p14:tracePt t="50341" x="2044700" y="946150"/>
          <p14:tracePt t="50358" x="2038350" y="952500"/>
          <p14:tracePt t="50408" x="2032000" y="965200"/>
          <p14:tracePt t="50424" x="2032000" y="971550"/>
          <p14:tracePt t="50441" x="2025650" y="984250"/>
          <p14:tracePt t="50458" x="2025650" y="996950"/>
          <p14:tracePt t="50474" x="2025650" y="1003300"/>
          <p14:tracePt t="50491" x="2025650" y="1016000"/>
          <p14:tracePt t="50508" x="2025650" y="1035050"/>
          <p14:tracePt t="50525" x="2032000" y="1047750"/>
          <p14:tracePt t="50542" x="2038350" y="1073150"/>
          <p14:tracePt t="50558" x="2044700" y="1085850"/>
          <p14:tracePt t="50561" x="2044700" y="1098550"/>
          <p14:tracePt t="50578" x="2051050" y="1130300"/>
          <p14:tracePt t="50591" x="2051050" y="1155700"/>
          <p14:tracePt t="50608" x="2057400" y="1200150"/>
          <p14:tracePt t="50626" x="2051050" y="1231900"/>
          <p14:tracePt t="50642" x="2051050" y="1244600"/>
          <p14:tracePt t="50660" x="2038350" y="1276350"/>
          <p14:tracePt t="50676" x="2025650" y="1282700"/>
          <p14:tracePt t="50694" x="2019300" y="1289050"/>
          <p14:tracePt t="50708" x="2012950" y="1295400"/>
          <p14:tracePt t="50725" x="2006600" y="1295400"/>
          <p14:tracePt t="50741" x="1962150" y="1295400"/>
          <p14:tracePt t="50758" x="1892300" y="1295400"/>
          <p14:tracePt t="50775" x="1790700" y="1282700"/>
          <p14:tracePt t="50777" x="1727200" y="1282700"/>
          <p14:tracePt t="50791" x="1663700" y="1289050"/>
          <p14:tracePt t="50793" x="1612900" y="1289050"/>
          <p14:tracePt t="50809" x="1562100" y="1289050"/>
          <p14:tracePt t="50828" x="1498600" y="1282700"/>
          <p14:tracePt t="50842" x="1492250" y="1276350"/>
          <p14:tracePt t="50859" x="1492250" y="1225550"/>
          <p14:tracePt t="50875" x="1511300" y="1206500"/>
          <p14:tracePt t="50892" x="1530350" y="1181100"/>
          <p14:tracePt t="50910" x="1543050" y="1168400"/>
          <p14:tracePt t="50928" x="1555750" y="1149350"/>
          <p14:tracePt t="50942" x="1555750" y="1117600"/>
          <p14:tracePt t="50960" x="1543050" y="1066800"/>
          <p14:tracePt t="50975" x="1492250" y="1003300"/>
          <p14:tracePt t="50992" x="1435100" y="927100"/>
          <p14:tracePt t="50995" x="1397000" y="882650"/>
          <p14:tracePt t="51008" x="1365250" y="850900"/>
          <p14:tracePt t="51025" x="1339850" y="831850"/>
          <p14:tracePt t="51042" x="1320800" y="819150"/>
          <p14:tracePt t="51060" x="1308100" y="819150"/>
          <p14:tracePt t="51075" x="1263650" y="825500"/>
          <p14:tracePt t="51091" x="1162050" y="844550"/>
          <p14:tracePt t="51109" x="1035050" y="863600"/>
          <p14:tracePt t="51127" x="876300" y="876300"/>
          <p14:tracePt t="51142" x="704850" y="889000"/>
          <p14:tracePt t="51158" x="565150" y="901700"/>
          <p14:tracePt t="51165" x="527050" y="908050"/>
          <p14:tracePt t="51175" x="508000" y="920750"/>
          <p14:tracePt t="51192" x="476250" y="946150"/>
          <p14:tracePt t="51208" x="476250" y="971550"/>
          <p14:tracePt t="51225" x="476250" y="1003300"/>
          <p14:tracePt t="51242" x="508000" y="1054100"/>
          <p14:tracePt t="51258" x="546100" y="1098550"/>
          <p14:tracePt t="51277" x="603250" y="1162050"/>
          <p14:tracePt t="51292" x="641350" y="1193800"/>
          <p14:tracePt t="51310" x="711200" y="1238250"/>
          <p14:tracePt t="51328" x="812800" y="1282700"/>
          <p14:tracePt t="51342" x="984250" y="1320800"/>
          <p14:tracePt t="51359" x="1225550" y="1358900"/>
          <p14:tracePt t="51375" x="1435100" y="1384300"/>
          <p14:tracePt t="51392" x="1689100" y="1397000"/>
          <p14:tracePt t="51409" x="1866900" y="1397000"/>
          <p14:tracePt t="51425" x="1974850" y="1384300"/>
          <p14:tracePt t="51443" x="2019300" y="1365250"/>
          <p14:tracePt t="51461" x="2044700" y="1346200"/>
          <p14:tracePt t="51475" x="2070100" y="1327150"/>
          <p14:tracePt t="51492" x="2114550" y="1295400"/>
          <p14:tracePt t="51509" x="2152650" y="1263650"/>
          <p14:tracePt t="51512" x="2184400" y="1244600"/>
          <p14:tracePt t="51526" x="2209800" y="1219200"/>
          <p14:tracePt t="51542" x="2247900" y="1136650"/>
          <p14:tracePt t="51561" x="2247900" y="1073150"/>
          <p14:tracePt t="51575" x="2228850" y="1035050"/>
          <p14:tracePt t="51593" x="2197100" y="996950"/>
          <p14:tracePt t="51608" x="2171700" y="977900"/>
          <p14:tracePt t="51625" x="2139950" y="958850"/>
          <p14:tracePt t="51642" x="2095500" y="952500"/>
          <p14:tracePt t="51659" x="2032000" y="946150"/>
          <p14:tracePt t="51675" x="1955800" y="946150"/>
          <p14:tracePt t="51693" x="1797050" y="946150"/>
          <p14:tracePt t="51709" x="1631950" y="920750"/>
          <p14:tracePt t="51727" x="1473200" y="889000"/>
          <p14:tracePt t="51743" x="1308100" y="869950"/>
          <p14:tracePt t="51759" x="1187450" y="857250"/>
          <p14:tracePt t="51776" x="1047750" y="857250"/>
          <p14:tracePt t="51793" x="965200" y="869950"/>
          <p14:tracePt t="51809" x="869950" y="889000"/>
          <p14:tracePt t="51826" x="800100" y="927100"/>
          <p14:tracePt t="51842" x="742950" y="958850"/>
          <p14:tracePt t="51859" x="704850" y="990600"/>
          <p14:tracePt t="51876" x="679450" y="1028700"/>
          <p14:tracePt t="51892" x="679450" y="1060450"/>
          <p14:tracePt t="51909" x="692150" y="1111250"/>
          <p14:tracePt t="51926" x="774700" y="1193800"/>
          <p14:tracePt t="51943" x="920750" y="1263650"/>
          <p14:tracePt t="51959" x="1149350" y="1320800"/>
          <p14:tracePt t="51964" x="1289050" y="1346200"/>
          <p14:tracePt t="51976" x="1485900" y="1371600"/>
          <p14:tracePt t="51993" x="1714500" y="1377950"/>
          <p14:tracePt t="52009" x="1911350" y="1371600"/>
          <p14:tracePt t="52011" x="1974850" y="1352550"/>
          <p14:tracePt t="52026" x="2019300" y="1314450"/>
          <p14:tracePt t="52043" x="2038350" y="1270000"/>
          <p14:tracePt t="52059" x="2038350" y="1225550"/>
          <p14:tracePt t="52076" x="2032000" y="1181100"/>
          <p14:tracePt t="52093" x="2025650" y="1143000"/>
          <p14:tracePt t="52111" x="2019300" y="1117600"/>
          <p14:tracePt t="52126" x="2012950" y="1098550"/>
          <p14:tracePt t="52143" x="2006600" y="1092200"/>
          <p14:tracePt t="52205" x="2000250" y="1092200"/>
          <p14:tracePt t="52214" x="1993900" y="1092200"/>
          <p14:tracePt t="52226" x="1981200" y="1092200"/>
          <p14:tracePt t="52243" x="1968500" y="1092200"/>
          <p14:tracePt t="52262" x="1943100" y="1092200"/>
          <p14:tracePt t="52275" x="1930400" y="1092200"/>
          <p14:tracePt t="52877" x="1917700" y="1092200"/>
          <p14:tracePt t="52894" x="1879600" y="1098550"/>
          <p14:tracePt t="52910" x="1847850" y="1104900"/>
          <p14:tracePt t="52926" x="1841500" y="1104900"/>
          <p14:tracePt t="53224" x="1841500" y="1117600"/>
          <p14:tracePt t="53231" x="1841500" y="1123950"/>
          <p14:tracePt t="53244" x="1841500" y="1136650"/>
          <p14:tracePt t="53262" x="1841500" y="1168400"/>
          <p14:tracePt t="53277" x="1841500" y="1174750"/>
          <p14:tracePt t="53279" x="1841500" y="1181100"/>
          <p14:tracePt t="53711" x="1841500" y="1187450"/>
          <p14:tracePt t="53727" x="1841500" y="1193800"/>
          <p14:tracePt t="53761" x="1841500" y="1200150"/>
          <p14:tracePt t="53777" x="1841500" y="1206500"/>
          <p14:tracePt t="53811" x="1841500" y="1212850"/>
          <p14:tracePt t="54172" x="1835150" y="1212850"/>
          <p14:tracePt t="54180" x="1822450" y="1200150"/>
          <p14:tracePt t="54195" x="1784350" y="1168400"/>
          <p14:tracePt t="54212" x="1746250" y="1130300"/>
          <p14:tracePt t="54228" x="1695450" y="1085850"/>
          <p14:tracePt t="54245" x="1612900" y="1041400"/>
          <p14:tracePt t="54262" x="1536700" y="1009650"/>
          <p14:tracePt t="54277" x="1479550" y="996950"/>
          <p14:tracePt t="54294" x="1428750" y="984250"/>
          <p14:tracePt t="54311" x="1390650" y="977900"/>
          <p14:tracePt t="54327" x="1352550" y="977900"/>
          <p14:tracePt t="54345" x="1314450" y="971550"/>
          <p14:tracePt t="54361" x="1257300" y="971550"/>
          <p14:tracePt t="54379" x="1143000" y="958850"/>
          <p14:tracePt t="54395" x="1060450" y="958850"/>
          <p14:tracePt t="54412" x="990600" y="952500"/>
          <p14:tracePt t="54428" x="946150" y="952500"/>
          <p14:tracePt t="54444" x="920750" y="958850"/>
          <p14:tracePt t="54461" x="895350" y="965200"/>
          <p14:tracePt t="54480" x="882650" y="971550"/>
          <p14:tracePt t="54494" x="876300" y="977900"/>
          <p14:tracePt t="54512" x="863600" y="984250"/>
          <p14:tracePt t="54528" x="850900" y="996950"/>
          <p14:tracePt t="54545" x="844550" y="1003300"/>
          <p14:tracePt t="54650" x="850900" y="1003300"/>
          <p14:tracePt t="54657" x="857250" y="1003300"/>
          <p14:tracePt t="54678" x="889000" y="1003300"/>
          <p14:tracePt t="54695" x="914400" y="1009650"/>
          <p14:tracePt t="54712" x="946150" y="1009650"/>
          <p14:tracePt t="54729" x="965200" y="1009650"/>
          <p14:tracePt t="54745" x="984250" y="1009650"/>
          <p14:tracePt t="54761" x="996950" y="1009650"/>
          <p14:tracePt t="54779" x="1003300" y="1009650"/>
          <p14:tracePt t="54858" x="1009650" y="1009650"/>
          <p14:tracePt t="54935" x="1009650" y="1016000"/>
          <p14:tracePt t="54951" x="1009650" y="1022350"/>
          <p14:tracePt t="54959" x="1003300" y="1028700"/>
          <p14:tracePt t="54978" x="990600" y="1035050"/>
          <p14:tracePt t="54995" x="965200" y="1047750"/>
          <p14:tracePt t="55012" x="939800" y="1060450"/>
          <p14:tracePt t="55028" x="908050" y="1066800"/>
          <p14:tracePt t="55045" x="882650" y="1073150"/>
          <p14:tracePt t="55047" x="869950" y="1073150"/>
          <p14:tracePt t="55062" x="850900" y="1073150"/>
          <p14:tracePt t="55080" x="844550" y="1073150"/>
          <p14:tracePt t="55112" x="838200" y="1073150"/>
          <p14:tracePt t="55129" x="825500" y="1066800"/>
          <p14:tracePt t="55148" x="825500" y="1060450"/>
          <p14:tracePt t="55161" x="819150" y="1054100"/>
          <p14:tracePt t="55179" x="812800" y="1054100"/>
          <p14:tracePt t="55288" x="831850" y="1054100"/>
          <p14:tracePt t="55295" x="850900" y="1060450"/>
          <p14:tracePt t="55301" x="882650" y="1066800"/>
          <p14:tracePt t="55311" x="920750" y="1073150"/>
          <p14:tracePt t="55329" x="977900" y="1092200"/>
          <p14:tracePt t="55345" x="1028700" y="1098550"/>
          <p14:tracePt t="55362" x="1066800" y="1104900"/>
          <p14:tracePt t="55378" x="1092200" y="1104900"/>
          <p14:tracePt t="55395" x="1111250" y="1104900"/>
          <p14:tracePt t="55412" x="1123950" y="1104900"/>
          <p14:tracePt t="55415" x="1136650" y="1104900"/>
          <p14:tracePt t="55429" x="1143000" y="1104900"/>
          <p14:tracePt t="55446" x="1181100" y="1092200"/>
          <p14:tracePt t="55464" x="1206500" y="1079500"/>
          <p14:tracePt t="55479" x="1225550" y="1060450"/>
          <p14:tracePt t="55495" x="1238250" y="1041400"/>
          <p14:tracePt t="55512" x="1250950" y="1009650"/>
          <p14:tracePt t="55529" x="1257300" y="990600"/>
          <p14:tracePt t="55545" x="1257300" y="958850"/>
          <p14:tracePt t="55562" x="1257300" y="939800"/>
          <p14:tracePt t="55579" x="1238250" y="908050"/>
          <p14:tracePt t="55596" x="1219200" y="882650"/>
          <p14:tracePt t="55599" x="1193800" y="863600"/>
          <p14:tracePt t="55612" x="1187450" y="857250"/>
          <p14:tracePt t="55614" x="1162050" y="838200"/>
          <p14:tracePt t="55629" x="1136650" y="825500"/>
          <p14:tracePt t="55646" x="1104900" y="812800"/>
          <p14:tracePt t="55648" x="1098550" y="806450"/>
          <p14:tracePt t="55663" x="1079500" y="800100"/>
          <p14:tracePt t="55679" x="1073150" y="793750"/>
          <p14:tracePt t="55695" x="1066800" y="793750"/>
          <p14:tracePt t="55712" x="1060450" y="787400"/>
          <p14:tracePt t="55729" x="1009650" y="787400"/>
          <p14:tracePt t="55745" x="958850" y="781050"/>
          <p14:tracePt t="55763" x="914400" y="774700"/>
          <p14:tracePt t="55781" x="857250" y="768350"/>
          <p14:tracePt t="55796" x="812800" y="762000"/>
          <p14:tracePt t="55814" x="774700" y="755650"/>
          <p14:tracePt t="55831" x="755650" y="755650"/>
          <p14:tracePt t="55845" x="730250" y="755650"/>
          <p14:tracePt t="55863" x="673100" y="749300"/>
          <p14:tracePt t="55879" x="603250" y="749300"/>
          <p14:tracePt t="55896" x="527050" y="749300"/>
          <p14:tracePt t="55913" x="400050" y="742950"/>
          <p14:tracePt t="55929" x="355600" y="742950"/>
          <p14:tracePt t="55945" x="323850" y="736600"/>
          <p14:tracePt t="55983" x="317500" y="736600"/>
          <p14:tracePt t="55996" x="311150" y="736600"/>
          <p14:tracePt t="56012" x="298450" y="736600"/>
          <p14:tracePt t="56029" x="266700" y="742950"/>
          <p14:tracePt t="56047" x="234950" y="755650"/>
          <p14:tracePt t="56063" x="228600" y="762000"/>
          <p14:tracePt t="56079" x="222250" y="768350"/>
          <p14:tracePt t="56096" x="215900" y="774700"/>
          <p14:tracePt t="56112" x="203200" y="793750"/>
          <p14:tracePt t="56129" x="196850" y="806450"/>
          <p14:tracePt t="56146" x="190500" y="819150"/>
          <p14:tracePt t="56162" x="184150" y="831850"/>
          <p14:tracePt t="56179" x="184150" y="844550"/>
          <p14:tracePt t="56196" x="184150" y="863600"/>
          <p14:tracePt t="56213" x="184150" y="876300"/>
          <p14:tracePt t="56229" x="196850" y="895350"/>
          <p14:tracePt t="56246" x="209550" y="908050"/>
          <p14:tracePt t="56266" x="222250" y="927100"/>
          <p14:tracePt t="56279" x="228600" y="933450"/>
          <p14:tracePt t="56296" x="247650" y="952500"/>
          <p14:tracePt t="56314" x="292100" y="977900"/>
          <p14:tracePt t="56329" x="342900" y="996950"/>
          <p14:tracePt t="56347" x="425450" y="1022350"/>
          <p14:tracePt t="56363" x="552450" y="1047750"/>
          <p14:tracePt t="56380" x="679450" y="1066800"/>
          <p14:tracePt t="56396" x="781050" y="1079500"/>
          <p14:tracePt t="56413" x="901700" y="1079500"/>
          <p14:tracePt t="56430" x="977900" y="1079500"/>
          <p14:tracePt t="56433" x="990600" y="1079500"/>
          <p14:tracePt t="56446" x="1016000" y="1079500"/>
          <p14:tracePt t="56463" x="1041400" y="1073150"/>
          <p14:tracePt t="56465" x="1060450" y="1066800"/>
          <p14:tracePt t="56480" x="1092200" y="1054100"/>
          <p14:tracePt t="56497" x="1130300" y="1041400"/>
          <p14:tracePt t="56513" x="1155700" y="1028700"/>
          <p14:tracePt t="56530" x="1193800" y="1009650"/>
          <p14:tracePt t="56547" x="1219200" y="990600"/>
          <p14:tracePt t="56563" x="1238250" y="977900"/>
          <p14:tracePt t="56580" x="1257300" y="958850"/>
          <p14:tracePt t="56596" x="1270000" y="946150"/>
          <p14:tracePt t="56613" x="1276350" y="927100"/>
          <p14:tracePt t="56629" x="1276350" y="908050"/>
          <p14:tracePt t="56647" x="1276350" y="876300"/>
          <p14:tracePt t="56664" x="1263650" y="850900"/>
          <p14:tracePt t="56680" x="1231900" y="806450"/>
          <p14:tracePt t="56683" x="1225550" y="800100"/>
          <p14:tracePt t="56697" x="1212850" y="787400"/>
          <p14:tracePt t="56713" x="1187450" y="762000"/>
          <p14:tracePt t="56730" x="1162050" y="742950"/>
          <p14:tracePt t="56747" x="1149350" y="736600"/>
          <p14:tracePt t="56765" x="1130300" y="730250"/>
          <p14:tracePt t="56780" x="1079500" y="730250"/>
          <p14:tracePt t="56797" x="1028700" y="730250"/>
          <p14:tracePt t="56813" x="984250" y="730250"/>
          <p14:tracePt t="56830" x="933450" y="730250"/>
          <p14:tracePt t="56848" x="869950" y="736600"/>
          <p14:tracePt t="56863" x="838200" y="749300"/>
          <p14:tracePt t="56880" x="812800" y="755650"/>
          <p14:tracePt t="56897" x="800100" y="768350"/>
          <p14:tracePt t="56915" x="793750" y="774700"/>
          <p14:tracePt t="56930" x="793750" y="781050"/>
          <p14:tracePt t="56964" x="793750" y="806450"/>
          <p14:tracePt t="56980" x="793750" y="825500"/>
          <p14:tracePt t="56998" x="806450" y="863600"/>
          <p14:tracePt t="57015" x="831850" y="908050"/>
          <p14:tracePt t="57030" x="844550" y="946150"/>
          <p14:tracePt t="57049" x="857250" y="971550"/>
          <p14:tracePt t="57063" x="869950" y="1003300"/>
          <p14:tracePt t="57080" x="876300" y="1028700"/>
          <p14:tracePt t="57097" x="882650" y="1054100"/>
          <p14:tracePt t="57114" x="882650" y="1092200"/>
          <p14:tracePt t="57132" x="882650" y="1136650"/>
          <p14:tracePt t="57134" x="876300" y="1181100"/>
          <p14:tracePt t="57147" x="857250" y="1270000"/>
          <p14:tracePt t="57163" x="825500" y="1409700"/>
          <p14:tracePt t="57180" x="793750" y="1517650"/>
          <p14:tracePt t="57197" x="762000" y="1638300"/>
          <p14:tracePt t="57198" x="749300" y="1682750"/>
          <p14:tracePt t="57214" x="717550" y="1752600"/>
          <p14:tracePt t="57230" x="685800" y="1797050"/>
          <p14:tracePt t="57247" x="660400" y="1809750"/>
          <p14:tracePt t="57263" x="660400" y="1816100"/>
          <p14:tracePt t="57297" x="654050" y="1822450"/>
          <p14:tracePt t="57314" x="654050" y="1835150"/>
          <p14:tracePt t="57332" x="641350" y="1854200"/>
          <p14:tracePt t="57347" x="635000" y="1873250"/>
          <p14:tracePt t="57349" x="635000" y="1879600"/>
          <p14:tracePt t="57364" x="615950" y="1911350"/>
          <p14:tracePt t="57381" x="596900" y="1943100"/>
          <p14:tracePt t="57397" x="584200" y="1968500"/>
          <p14:tracePt t="57413" x="571500" y="1987550"/>
          <p14:tracePt t="57430" x="558800" y="2000250"/>
          <p14:tracePt t="57447" x="539750" y="2025650"/>
          <p14:tracePt t="57463" x="514350" y="2076450"/>
          <p14:tracePt t="57480" x="488950" y="2120900"/>
          <p14:tracePt t="57497" x="444500" y="2190750"/>
          <p14:tracePt t="57514" x="400050" y="2266950"/>
          <p14:tracePt t="57517" x="387350" y="2286000"/>
          <p14:tracePt t="57531" x="374650" y="2305050"/>
          <p14:tracePt t="57547" x="355600" y="2336800"/>
          <p14:tracePt t="57564" x="349250" y="2343150"/>
          <p14:tracePt t="57597" x="342900" y="2343150"/>
          <p14:tracePt t="57614" x="336550" y="2336800"/>
          <p14:tracePt t="57647" x="330200" y="2330450"/>
          <p14:tracePt t="57751" x="336550" y="2330450"/>
          <p14:tracePt t="57759" x="349250" y="2330450"/>
          <p14:tracePt t="57766" x="361950" y="2336800"/>
          <p14:tracePt t="57781" x="381000" y="2343150"/>
          <p14:tracePt t="57797" x="419100" y="2349500"/>
          <p14:tracePt t="57814" x="463550" y="2362200"/>
          <p14:tracePt t="57831" x="495300" y="2368550"/>
          <p14:tracePt t="57849" x="514350" y="2368550"/>
          <p14:tracePt t="57866" x="539750" y="2368550"/>
          <p14:tracePt t="57881" x="571500" y="2374900"/>
          <p14:tracePt t="57898" x="596900" y="2374900"/>
          <p14:tracePt t="57914" x="615950" y="2381250"/>
          <p14:tracePt t="57931" x="647700" y="2381250"/>
          <p14:tracePt t="57947" x="666750" y="2387600"/>
          <p14:tracePt t="57964" x="692150" y="2387600"/>
          <p14:tracePt t="57981" x="717550" y="2374900"/>
          <p14:tracePt t="57997" x="742950" y="2362200"/>
          <p14:tracePt t="58014" x="762000" y="2343150"/>
          <p14:tracePt t="58031" x="781050" y="2324100"/>
          <p14:tracePt t="58048" x="800100" y="2305050"/>
          <p14:tracePt t="58049" x="806450" y="2292350"/>
          <p14:tracePt t="58065" x="812800" y="2279650"/>
          <p14:tracePt t="58082" x="812800" y="2273300"/>
          <p14:tracePt t="58097" x="812800" y="2254250"/>
          <p14:tracePt t="58115" x="800100" y="2241550"/>
          <p14:tracePt t="58131" x="774700" y="2209800"/>
          <p14:tracePt t="58147" x="755650" y="2184400"/>
          <p14:tracePt t="58164" x="723900" y="2159000"/>
          <p14:tracePt t="58181" x="704850" y="2139950"/>
          <p14:tracePt t="58198" x="679450" y="2127250"/>
          <p14:tracePt t="58216" x="666750" y="2120900"/>
          <p14:tracePt t="58231" x="635000" y="2114550"/>
          <p14:tracePt t="58235" x="609600" y="2108200"/>
          <p14:tracePt t="58248" x="584200" y="2101850"/>
          <p14:tracePt t="58251" x="571500" y="2095500"/>
          <p14:tracePt t="58264" x="539750" y="2089150"/>
          <p14:tracePt t="58281" x="482600" y="2082800"/>
          <p14:tracePt t="58284" x="469900" y="2076450"/>
          <p14:tracePt t="58298" x="425450" y="2070100"/>
          <p14:tracePt t="58315" x="400050" y="2057400"/>
          <p14:tracePt t="58331" x="381000" y="2057400"/>
          <p14:tracePt t="58348" x="381000" y="2051050"/>
          <p14:tracePt t="58364" x="368300" y="2051050"/>
          <p14:tracePt t="58381" x="355600" y="2051050"/>
          <p14:tracePt t="58399" x="317500" y="2051050"/>
          <p14:tracePt t="58414" x="247650" y="2051050"/>
          <p14:tracePt t="58431" x="171450" y="2051050"/>
          <p14:tracePt t="58448" x="95250" y="2051050"/>
          <p14:tracePt t="58465" x="31750" y="2051050"/>
          <p14:tracePt t="58646" x="19050" y="2470150"/>
          <p14:tracePt t="58653" x="63500" y="2514600"/>
          <p14:tracePt t="58665" x="95250" y="2540000"/>
          <p14:tracePt t="58682" x="177800" y="2597150"/>
          <p14:tracePt t="58698" x="285750" y="2641600"/>
          <p14:tracePt t="58715" x="368300" y="2660650"/>
          <p14:tracePt t="58733" x="469900" y="2667000"/>
          <p14:tracePt t="58749" x="527050" y="2654300"/>
          <p14:tracePt t="58765" x="552450" y="2641600"/>
          <p14:tracePt t="58782" x="628650" y="2609850"/>
          <p14:tracePt t="58799" x="685800" y="2590800"/>
          <p14:tracePt t="58815" x="768350" y="2565400"/>
          <p14:tracePt t="58831" x="825500" y="2540000"/>
          <p14:tracePt t="58848" x="876300" y="2508250"/>
          <p14:tracePt t="58865" x="908050" y="2470150"/>
          <p14:tracePt t="58882" x="901700" y="2400300"/>
          <p14:tracePt t="58898" x="876300" y="2349500"/>
          <p14:tracePt t="58917" x="857250" y="2317750"/>
          <p14:tracePt t="58919" x="850900" y="2305050"/>
          <p14:tracePt t="58932" x="844550" y="2292350"/>
          <p14:tracePt t="58950" x="806450" y="2266950"/>
          <p14:tracePt t="58964" x="793750" y="2260600"/>
          <p14:tracePt t="58967" x="781050" y="2247900"/>
          <p14:tracePt t="58981" x="755650" y="2235200"/>
          <p14:tracePt t="58999" x="736600" y="2222500"/>
          <p14:tracePt t="59017" x="698500" y="2197100"/>
          <p14:tracePt t="59031" x="654050" y="2159000"/>
          <p14:tracePt t="59048" x="615950" y="2133600"/>
          <p14:tracePt t="59067" x="590550" y="2120900"/>
          <p14:tracePt t="59082" x="590550" y="2114550"/>
          <p14:tracePt t="59098" x="584200" y="2114550"/>
          <p14:tracePt t="59132" x="577850" y="2114550"/>
          <p14:tracePt t="59149" x="571500" y="2114550"/>
          <p14:tracePt t="59165" x="565150" y="2120900"/>
          <p14:tracePt t="59182" x="546100" y="2127250"/>
          <p14:tracePt t="59185" x="533400" y="2133600"/>
          <p14:tracePt t="59199" x="527050" y="2139950"/>
          <p14:tracePt t="59202" x="508000" y="2146300"/>
          <p14:tracePt t="59216" x="488950" y="2152650"/>
          <p14:tracePt t="59218" x="469900" y="2159000"/>
          <p14:tracePt t="59232" x="444500" y="2171700"/>
          <p14:tracePt t="59250" x="419100" y="2178050"/>
          <p14:tracePt t="59265" x="400050" y="2190750"/>
          <p14:tracePt t="59516" x="400050" y="2197100"/>
          <p14:tracePt t="59523" x="400050" y="2203450"/>
          <p14:tracePt t="59532" x="400050" y="2216150"/>
          <p14:tracePt t="59550" x="406400" y="2235200"/>
          <p14:tracePt t="59566" x="412750" y="2260600"/>
          <p14:tracePt t="59582" x="419100" y="2273300"/>
          <p14:tracePt t="59599" x="425450" y="2279650"/>
          <p14:tracePt t="59616" x="438150" y="2292350"/>
          <p14:tracePt t="59633" x="444500" y="2298700"/>
          <p14:tracePt t="59649" x="457200" y="2305050"/>
          <p14:tracePt t="59682" x="463550" y="2317750"/>
          <p14:tracePt t="59699" x="463550" y="2330450"/>
          <p14:tracePt t="59716" x="469900" y="2336800"/>
          <p14:tracePt t="59732" x="469900" y="2343150"/>
          <p14:tracePt t="59786" x="482600" y="2343150"/>
          <p14:tracePt t="59799" x="501650" y="2330450"/>
          <p14:tracePt t="59816" x="533400" y="2311400"/>
          <p14:tracePt t="59832" x="565150" y="2298700"/>
          <p14:tracePt t="59850" x="584200" y="2279650"/>
          <p14:tracePt t="59866" x="596900" y="2273300"/>
          <p14:tracePt t="59882" x="609600" y="2260600"/>
          <p14:tracePt t="59899" x="622300" y="2247900"/>
          <p14:tracePt t="59916" x="628650" y="2241550"/>
          <p14:tracePt t="59919" x="635000" y="2235200"/>
          <p14:tracePt t="59932" x="635000" y="2228850"/>
          <p14:tracePt t="59967" x="635000" y="2222500"/>
          <p14:tracePt t="59983" x="609600" y="2222500"/>
          <p14:tracePt t="59999" x="584200" y="2228850"/>
          <p14:tracePt t="60016" x="546100" y="2235200"/>
          <p14:tracePt t="60032" x="520700" y="2241550"/>
          <p14:tracePt t="60050" x="508000" y="2254250"/>
          <p14:tracePt t="60066" x="495300" y="2273300"/>
          <p14:tracePt t="60083" x="488950" y="2292350"/>
          <p14:tracePt t="60100" x="482600" y="2317750"/>
          <p14:tracePt t="60116" x="476250" y="2330450"/>
          <p14:tracePt t="60133" x="469900" y="2343150"/>
          <p14:tracePt t="60153" x="469900" y="2349500"/>
          <p14:tracePt t="60198" x="463550" y="2349500"/>
          <p14:tracePt t="60205" x="463550" y="2343150"/>
          <p14:tracePt t="60216" x="457200" y="2336800"/>
          <p14:tracePt t="60233" x="457200" y="2317750"/>
          <p14:tracePt t="60249" x="457200" y="2305050"/>
          <p14:tracePt t="60266" x="457200" y="2292350"/>
          <p14:tracePt t="60283" x="457200" y="2286000"/>
          <p14:tracePt t="60284" x="457200" y="2279650"/>
          <p14:tracePt t="60299" x="457200" y="2273300"/>
          <p14:tracePt t="60302" x="457200" y="2266950"/>
          <p14:tracePt t="60333" x="450850" y="2254250"/>
          <p14:tracePt t="60352" x="444500" y="2247900"/>
          <p14:tracePt t="60367" x="438150" y="2241550"/>
          <p14:tracePt t="60384" x="425450" y="2235200"/>
          <p14:tracePt t="60400" x="412750" y="2235200"/>
          <p14:tracePt t="60417" x="400050" y="2235200"/>
          <p14:tracePt t="60433" x="387350" y="2235200"/>
          <p14:tracePt t="60452" x="361950" y="2241550"/>
          <p14:tracePt t="60467" x="336550" y="2247900"/>
          <p14:tracePt t="60483" x="304800" y="2266950"/>
          <p14:tracePt t="60499" x="279400" y="2286000"/>
          <p14:tracePt t="60517" x="254000" y="2311400"/>
          <p14:tracePt t="60534" x="234950" y="2368550"/>
          <p14:tracePt t="60550" x="228600" y="2425700"/>
          <p14:tracePt t="60567" x="228600" y="2463800"/>
          <p14:tracePt t="60585" x="254000" y="2495550"/>
          <p14:tracePt t="60599" x="273050" y="2514600"/>
          <p14:tracePt t="60616" x="292100" y="2520950"/>
          <p14:tracePt t="60633" x="304800" y="2520950"/>
          <p14:tracePt t="60650" x="336550" y="2527300"/>
          <p14:tracePt t="60668" x="368300" y="2527300"/>
          <p14:tracePt t="60683" x="406400" y="2527300"/>
          <p14:tracePt t="60699" x="469900" y="2527300"/>
          <p14:tracePt t="60717" x="514350" y="2527300"/>
          <p14:tracePt t="60733" x="552450" y="2520950"/>
          <p14:tracePt t="60750" x="590550" y="2501900"/>
          <p14:tracePt t="60767" x="609600" y="2489200"/>
          <p14:tracePt t="60784" x="628650" y="2470150"/>
          <p14:tracePt t="60800" x="635000" y="2444750"/>
          <p14:tracePt t="60820" x="635000" y="2432050"/>
          <p14:tracePt t="60835" x="635000" y="2419350"/>
          <p14:tracePt t="60867" x="635000" y="2413000"/>
          <p14:tracePt t="60884" x="628650" y="2406650"/>
          <p14:tracePt t="60900" x="615950" y="2387600"/>
          <p14:tracePt t="60917" x="596900" y="2374900"/>
          <p14:tracePt t="60933" x="584200" y="2362200"/>
          <p14:tracePt t="60950" x="565150" y="2355850"/>
          <p14:tracePt t="60967" x="552450" y="2349500"/>
          <p14:tracePt t="60985" x="539750" y="2349500"/>
          <p14:tracePt t="61000" x="520700" y="2349500"/>
          <p14:tracePt t="61017" x="508000" y="2355850"/>
          <p14:tracePt t="61033" x="501650" y="2355850"/>
          <p14:tracePt t="61049" x="495300" y="2355850"/>
          <p14:tracePt t="61236" x="495300" y="2349500"/>
          <p14:tracePt t="61249" x="495300" y="2317750"/>
          <p14:tracePt t="61267" x="495300" y="2298700"/>
          <p14:tracePt t="61283" x="495300" y="2286000"/>
          <p14:tracePt t="61301" x="495300" y="2260600"/>
          <p14:tracePt t="61316" x="495300" y="2247900"/>
          <p14:tracePt t="61333" x="501650" y="2228850"/>
          <p14:tracePt t="61350" x="520700" y="2190750"/>
          <p14:tracePt t="61366" x="546100" y="2120900"/>
          <p14:tracePt t="61382" x="565150" y="2032000"/>
          <p14:tracePt t="61399" x="584200" y="1879600"/>
          <p14:tracePt t="61417" x="603250" y="1746250"/>
          <p14:tracePt t="61433" x="628650" y="1612900"/>
          <p14:tracePt t="61450" x="641350" y="1498600"/>
          <p14:tracePt t="61466" x="641350" y="1409700"/>
          <p14:tracePt t="61484" x="641350" y="1314450"/>
          <p14:tracePt t="61500" x="641350" y="1250950"/>
          <p14:tracePt t="61516" x="647700" y="1174750"/>
          <p14:tracePt t="61533" x="654050" y="1111250"/>
          <p14:tracePt t="61549" x="660400" y="1060450"/>
          <p14:tracePt t="61567" x="666750" y="1016000"/>
          <p14:tracePt t="61583" x="673100" y="984250"/>
          <p14:tracePt t="61600" x="673100" y="977900"/>
          <p14:tracePt t="61678" x="673100" y="965200"/>
          <p14:tracePt t="61686" x="673100" y="958850"/>
          <p14:tracePt t="61700" x="673100" y="952500"/>
          <p14:tracePt t="61716" x="666750" y="933450"/>
          <p14:tracePt t="61717" x="660400" y="927100"/>
          <p14:tracePt t="61733" x="654050" y="920750"/>
          <p14:tracePt t="61749" x="654050" y="914400"/>
          <p14:tracePt t="61784" x="622300" y="946150"/>
          <p14:tracePt t="61806" x="565150" y="1009650"/>
          <p14:tracePt t="61817" x="552450" y="1028700"/>
          <p14:tracePt t="61834" x="533400" y="1060450"/>
          <p14:tracePt t="61850" x="514350" y="1111250"/>
          <p14:tracePt t="61866" x="508000" y="1143000"/>
          <p14:tracePt t="61883" x="501650" y="1155700"/>
          <p14:tracePt t="61921" x="501650" y="1162050"/>
          <p14:tracePt t="61994" x="501650" y="1168400"/>
          <p14:tracePt t="62001" x="514350" y="1174750"/>
          <p14:tracePt t="62017" x="552450" y="1200150"/>
          <p14:tracePt t="62034" x="609600" y="1219200"/>
          <p14:tracePt t="62051" x="698500" y="1225550"/>
          <p14:tracePt t="62067" x="800100" y="1225550"/>
          <p14:tracePt t="62084" x="920750" y="1200150"/>
          <p14:tracePt t="62107" x="1003300" y="1155700"/>
          <p14:tracePt t="62118" x="1028700" y="1143000"/>
          <p14:tracePt t="62135" x="1060450" y="1117600"/>
          <p14:tracePt t="62151" x="1079500" y="1092200"/>
          <p14:tracePt t="62167" x="1092200" y="1079500"/>
          <p14:tracePt t="62184" x="1098550" y="1073150"/>
          <p14:tracePt t="62201" x="1111250" y="1060450"/>
          <p14:tracePt t="62217" x="1130300" y="1035050"/>
          <p14:tracePt t="62239" x="1136650" y="1016000"/>
          <p14:tracePt t="62251" x="1136650" y="990600"/>
          <p14:tracePt t="62268" x="1123950" y="958850"/>
          <p14:tracePt t="62285" x="1111250" y="927100"/>
          <p14:tracePt t="62301" x="1098550" y="914400"/>
          <p14:tracePt t="62318" x="1085850" y="889000"/>
          <p14:tracePt t="62334" x="1066800" y="876300"/>
          <p14:tracePt t="62356" x="1047750" y="850900"/>
          <p14:tracePt t="62368" x="1028700" y="838200"/>
          <p14:tracePt t="62384" x="1009650" y="819150"/>
          <p14:tracePt t="62405" x="984250" y="800100"/>
          <p14:tracePt t="62418" x="977900" y="800100"/>
          <p14:tracePt t="62435" x="965200" y="787400"/>
          <p14:tracePt t="62452" x="952500" y="781050"/>
          <p14:tracePt t="62468" x="933450" y="774700"/>
          <p14:tracePt t="62485" x="920750" y="774700"/>
          <p14:tracePt t="62505" x="901700" y="774700"/>
          <p14:tracePt t="62508" x="895350" y="774700"/>
          <p14:tracePt t="62519" x="882650" y="774700"/>
          <p14:tracePt t="62540" x="863600" y="774700"/>
          <p14:tracePt t="62552" x="844550" y="781050"/>
          <p14:tracePt t="62568" x="825500" y="787400"/>
          <p14:tracePt t="62585" x="800100" y="800100"/>
          <p14:tracePt t="62606" x="762000" y="812800"/>
          <p14:tracePt t="62618" x="742950" y="819150"/>
          <p14:tracePt t="62639" x="704850" y="857250"/>
          <p14:tracePt t="62652" x="679450" y="895350"/>
          <p14:tracePt t="62669" x="666750" y="914400"/>
          <p14:tracePt t="62685" x="654050" y="927100"/>
          <p14:tracePt t="62705" x="654050" y="933450"/>
          <p14:tracePt t="62720" x="654050" y="939800"/>
          <p14:tracePt t="62751" x="654050" y="946150"/>
          <p14:tracePt t="62768" x="673100" y="971550"/>
          <p14:tracePt t="62789" x="723900" y="1016000"/>
          <p14:tracePt t="62802" x="736600" y="1028700"/>
          <p14:tracePt t="62819" x="800100" y="1073150"/>
          <p14:tracePt t="62835" x="831850" y="1085850"/>
          <p14:tracePt t="62858" x="857250" y="1092200"/>
          <p14:tracePt t="62871" x="908050" y="1085850"/>
          <p14:tracePt t="62885" x="977900" y="1066800"/>
          <p14:tracePt t="62903" x="1009650" y="1041400"/>
          <p14:tracePt t="62918" x="1022350" y="1028700"/>
          <p14:tracePt t="62935" x="1041400" y="1016000"/>
          <p14:tracePt t="62951" x="1060450" y="1003300"/>
          <p14:tracePt t="62968" x="1073150" y="996950"/>
          <p14:tracePt t="62986" x="1085850" y="990600"/>
          <p14:tracePt t="63002" x="1092200" y="984250"/>
          <p14:tracePt t="63018" x="1092200" y="977900"/>
          <p14:tracePt t="63068" x="1079500" y="971550"/>
          <p14:tracePt t="63085" x="1060450" y="971550"/>
          <p14:tracePt t="63102" x="1047750" y="971550"/>
          <p14:tracePt t="63118" x="1035050" y="971550"/>
          <p14:tracePt t="63135" x="1016000" y="971550"/>
          <p14:tracePt t="63152" x="990600" y="977900"/>
          <p14:tracePt t="63168" x="952500" y="984250"/>
          <p14:tracePt t="63185" x="933450" y="984250"/>
          <p14:tracePt t="71682" x="933450" y="990600"/>
          <p14:tracePt t="71696" x="939800" y="996950"/>
          <p14:tracePt t="71704" x="946150" y="1003300"/>
          <p14:tracePt t="71710" x="946150" y="1009650"/>
          <p14:tracePt t="71726" x="952500" y="1041400"/>
          <p14:tracePt t="71743" x="958850" y="1054100"/>
          <p14:tracePt t="71760" x="1035050" y="1085850"/>
          <p14:tracePt t="71776" x="1123950" y="1104900"/>
          <p14:tracePt t="71793" x="1244600" y="1130300"/>
          <p14:tracePt t="71809" x="1365250" y="1149350"/>
          <p14:tracePt t="71826" x="1454150" y="1168400"/>
          <p14:tracePt t="71842" x="1498600" y="1174750"/>
          <p14:tracePt t="71859" x="1517650" y="1174750"/>
          <p14:tracePt t="71876" x="1524000" y="1174750"/>
          <p14:tracePt t="71892" x="1530350" y="1174750"/>
          <p14:tracePt t="71909" x="1549400" y="1168400"/>
          <p14:tracePt t="71926" x="1574800" y="1162050"/>
          <p14:tracePt t="71942" x="1606550" y="1149350"/>
          <p14:tracePt t="71945" x="1612900" y="1143000"/>
          <p14:tracePt t="71959" x="1619250" y="1143000"/>
          <p14:tracePt t="71961" x="1625600" y="1143000"/>
          <p14:tracePt t="71976" x="1631950" y="1136650"/>
          <p14:tracePt t="71993" x="1651000" y="1130300"/>
          <p14:tracePt t="72009" x="1682750" y="1117600"/>
          <p14:tracePt t="72026" x="1746250" y="1098550"/>
          <p14:tracePt t="72043" x="1803400" y="1085850"/>
          <p14:tracePt t="72059" x="1854200" y="1073150"/>
          <p14:tracePt t="72076" x="1898650" y="1060450"/>
          <p14:tracePt t="72093" x="1930400" y="1047750"/>
          <p14:tracePt t="72109" x="1943100" y="1035050"/>
          <p14:tracePt t="72126" x="1974850" y="1022350"/>
          <p14:tracePt t="72143" x="2006600" y="1003300"/>
          <p14:tracePt t="72164" x="2051050" y="984250"/>
          <p14:tracePt t="72176" x="2057400" y="977900"/>
          <p14:tracePt t="72193" x="2076450" y="971550"/>
          <p14:tracePt t="72195" x="2082800" y="965200"/>
          <p14:tracePt t="72209" x="2089150" y="958850"/>
          <p14:tracePt t="72213" x="2089150" y="952500"/>
          <p14:tracePt t="72227" x="2095500" y="946150"/>
          <p14:tracePt t="72243" x="2114550" y="901700"/>
          <p14:tracePt t="72260" x="2120900" y="869950"/>
          <p14:tracePt t="72276" x="2120900" y="844550"/>
          <p14:tracePt t="72293" x="2120900" y="787400"/>
          <p14:tracePt t="72309" x="2108200" y="742950"/>
          <p14:tracePt t="72326" x="2095500" y="698500"/>
          <p14:tracePt t="72343" x="2070100" y="641350"/>
          <p14:tracePt t="72360" x="2051050" y="609600"/>
          <p14:tracePt t="72363" x="2038350" y="596900"/>
          <p14:tracePt t="72376" x="2025650" y="577850"/>
          <p14:tracePt t="72380" x="2006600" y="565150"/>
          <p14:tracePt t="72393" x="1993900" y="552450"/>
          <p14:tracePt t="72410" x="1968500" y="527050"/>
          <p14:tracePt t="72413" x="1962150" y="520700"/>
          <p14:tracePt t="72427" x="1943100" y="508000"/>
          <p14:tracePt t="72460" x="1936750" y="508000"/>
          <p14:tracePt t="72478" x="1911350" y="508000"/>
          <p14:tracePt t="72493" x="1860550" y="508000"/>
          <p14:tracePt t="72510" x="1809750" y="508000"/>
          <p14:tracePt t="72526" x="1758950" y="508000"/>
          <p14:tracePt t="72543" x="1720850" y="508000"/>
          <p14:tracePt t="72560" x="1676400" y="514350"/>
          <p14:tracePt t="72562" x="1651000" y="520700"/>
          <p14:tracePt t="72578" x="1612900" y="533400"/>
          <p14:tracePt t="72593" x="1574800" y="558800"/>
          <p14:tracePt t="72610" x="1530350" y="596900"/>
          <p14:tracePt t="72626" x="1498600" y="628650"/>
          <p14:tracePt t="72643" x="1466850" y="654050"/>
          <p14:tracePt t="72660" x="1447800" y="679450"/>
          <p14:tracePt t="72677" x="1435100" y="717550"/>
          <p14:tracePt t="72693" x="1428750" y="755650"/>
          <p14:tracePt t="72709" x="1428750" y="781050"/>
          <p14:tracePt t="72727" x="1428750" y="825500"/>
          <p14:tracePt t="72743" x="1428750" y="876300"/>
          <p14:tracePt t="72761" x="1435100" y="914400"/>
          <p14:tracePt t="72776" x="1447800" y="958850"/>
          <p14:tracePt t="72794" x="1460500" y="1003300"/>
          <p14:tracePt t="72810" x="1492250" y="1054100"/>
          <p14:tracePt t="72827" x="1543050" y="1111250"/>
          <p14:tracePt t="72843" x="1581150" y="1143000"/>
          <p14:tracePt t="72860" x="1625600" y="1168400"/>
          <p14:tracePt t="72877" x="1657350" y="1174750"/>
          <p14:tracePt t="72894" x="1689100" y="1181100"/>
          <p14:tracePt t="72911" x="1733550" y="1181100"/>
          <p14:tracePt t="72927" x="1809750" y="1155700"/>
          <p14:tracePt t="72943" x="1905000" y="1123950"/>
          <p14:tracePt t="72960" x="2000250" y="1085850"/>
          <p14:tracePt t="72977" x="2063750" y="1060450"/>
          <p14:tracePt t="72993" x="2108200" y="1028700"/>
          <p14:tracePt t="73010" x="2133600" y="1003300"/>
          <p14:tracePt t="73026" x="2146300" y="984250"/>
          <p14:tracePt t="73043" x="2146300" y="965200"/>
          <p14:tracePt t="73061" x="2146300" y="946150"/>
          <p14:tracePt t="73077" x="2127250" y="920750"/>
          <p14:tracePt t="73094" x="2101850" y="901700"/>
          <p14:tracePt t="73110" x="2076450" y="869950"/>
          <p14:tracePt t="73127" x="2032000" y="825500"/>
          <p14:tracePt t="73145" x="1987550" y="787400"/>
          <p14:tracePt t="73160" x="1936750" y="749300"/>
          <p14:tracePt t="73180" x="1892300" y="723900"/>
          <p14:tracePt t="73194" x="1866900" y="704850"/>
          <p14:tracePt t="73212" x="1803400" y="685800"/>
          <p14:tracePt t="73227" x="1797050" y="679450"/>
          <p14:tracePt t="73244" x="1771650" y="679450"/>
          <p14:tracePt t="73260" x="1758950" y="679450"/>
          <p14:tracePt t="73277" x="1739900" y="673100"/>
          <p14:tracePt t="73278" x="1733550" y="673100"/>
          <p14:tracePt t="73294" x="1720850" y="673100"/>
          <p14:tracePt t="73312" x="1708150" y="673100"/>
          <p14:tracePt t="73327" x="1676400" y="673100"/>
          <p14:tracePt t="73344" x="1651000" y="679450"/>
          <p14:tracePt t="73361" x="1606550" y="692150"/>
          <p14:tracePt t="73379" x="1562100" y="711200"/>
          <p14:tracePt t="73394" x="1498600" y="736600"/>
          <p14:tracePt t="73410" x="1473200" y="749300"/>
          <p14:tracePt t="73427" x="1454150" y="755650"/>
          <p14:tracePt t="73444" x="1441450" y="762000"/>
          <p14:tracePt t="73460" x="1435100" y="762000"/>
          <p14:tracePt t="73477" x="1435100" y="768350"/>
          <p14:tracePt t="73511" x="1428750" y="774700"/>
          <p14:tracePt t="73528" x="1422400" y="787400"/>
          <p14:tracePt t="73544" x="1416050" y="800100"/>
          <p14:tracePt t="73561" x="1416050" y="819150"/>
          <p14:tracePt t="73577" x="1416050" y="825500"/>
          <p14:tracePt t="73594" x="1416050" y="838200"/>
          <p14:tracePt t="73611" x="1409700" y="838200"/>
          <p14:tracePt t="73995" x="1409700" y="850900"/>
          <p14:tracePt t="74012" x="1409700" y="863600"/>
          <p14:tracePt t="74028" x="1409700" y="876300"/>
          <p14:tracePt t="74045" x="1409700" y="901700"/>
          <p14:tracePt t="74061" x="1416050" y="933450"/>
          <p14:tracePt t="74078" x="1416050" y="958850"/>
          <p14:tracePt t="74094" x="1403350" y="990600"/>
          <p14:tracePt t="74113" x="1397000" y="1016000"/>
          <p14:tracePt t="74128" x="1384300" y="1041400"/>
          <p14:tracePt t="74144" x="1377950" y="1054100"/>
          <p14:tracePt t="74194" x="1365250" y="1060450"/>
          <p14:tracePt t="74211" x="1346200" y="1073150"/>
          <p14:tracePt t="74228" x="1314450" y="1085850"/>
          <p14:tracePt t="74244" x="1257300" y="1098550"/>
          <p14:tracePt t="74262" x="1174750" y="1111250"/>
          <p14:tracePt t="74278" x="1123950" y="1123950"/>
          <p14:tracePt t="74294" x="1073150" y="1136650"/>
          <p14:tracePt t="74296" x="1060450" y="1143000"/>
          <p14:tracePt t="74311" x="1047750" y="1149350"/>
          <p14:tracePt t="74313" x="1035050" y="1155700"/>
          <p14:tracePt t="74328" x="1028700" y="1168400"/>
          <p14:tracePt t="74344" x="1009650" y="1212850"/>
          <p14:tracePt t="74361" x="1009650" y="1238250"/>
          <p14:tracePt t="74378" x="1016000" y="1250950"/>
          <p14:tracePt t="74394" x="1022350" y="1257300"/>
          <p14:tracePt t="74411" x="1035050" y="1263650"/>
          <p14:tracePt t="74428" x="1047750" y="1270000"/>
          <p14:tracePt t="74444" x="1066800" y="1276350"/>
          <p14:tracePt t="74461" x="1092200" y="1295400"/>
          <p14:tracePt t="74478" x="1117600" y="1301750"/>
          <p14:tracePt t="74494" x="1174750" y="1314450"/>
          <p14:tracePt t="74513" x="1263650" y="1314450"/>
          <p14:tracePt t="74529" x="1371600" y="1320800"/>
          <p14:tracePt t="74544" x="1530350" y="1327150"/>
          <p14:tracePt t="74562" x="1619250" y="1327150"/>
          <p14:tracePt t="74580" x="1682750" y="1327150"/>
          <p14:tracePt t="74595" x="1695450" y="1320800"/>
          <p14:tracePt t="74611" x="1708150" y="1314450"/>
          <p14:tracePt t="74628" x="1727200" y="1308100"/>
          <p14:tracePt t="74643" x="1765300" y="1295400"/>
          <p14:tracePt t="74661" x="1803400" y="1289050"/>
          <p14:tracePt t="74678" x="1828800" y="1276350"/>
          <p14:tracePt t="74694" x="1841500" y="1270000"/>
          <p14:tracePt t="74711" x="1847850" y="1270000"/>
          <p14:tracePt t="74729" x="1860550" y="1257300"/>
          <p14:tracePt t="74745" x="1866900" y="1257300"/>
          <p14:tracePt t="74761" x="1873250" y="1250950"/>
          <p14:tracePt t="74778" x="1879600" y="1244600"/>
          <p14:tracePt t="74795" x="1885950" y="1244600"/>
          <p14:tracePt t="74811" x="1905000" y="1231900"/>
          <p14:tracePt t="74813" x="1911350" y="1225550"/>
          <p14:tracePt t="74828" x="1917700" y="1200150"/>
          <p14:tracePt t="74845" x="1917700" y="1174750"/>
          <p14:tracePt t="74862" x="1905000" y="1136650"/>
          <p14:tracePt t="74878" x="1873250" y="1092200"/>
          <p14:tracePt t="74895" x="1847850" y="1060450"/>
          <p14:tracePt t="74911" x="1809750" y="1022350"/>
          <p14:tracePt t="74928" x="1778000" y="996950"/>
          <p14:tracePt t="74945" x="1752600" y="984250"/>
          <p14:tracePt t="74962" x="1708150" y="965200"/>
          <p14:tracePt t="74978" x="1676400" y="958850"/>
          <p14:tracePt t="74995" x="1644650" y="946150"/>
          <p14:tracePt t="75011" x="1593850" y="927100"/>
          <p14:tracePt t="75028" x="1549400" y="914400"/>
          <p14:tracePt t="75031" x="1530350" y="908050"/>
          <p14:tracePt t="75046" x="1473200" y="895350"/>
          <p14:tracePt t="75048" x="1441450" y="889000"/>
          <p14:tracePt t="75062" x="1416050" y="889000"/>
          <p14:tracePt t="75064" x="1390650" y="889000"/>
          <p14:tracePt t="75078" x="1339850" y="882650"/>
          <p14:tracePt t="75095" x="1289050" y="876300"/>
          <p14:tracePt t="75111" x="1219200" y="876300"/>
          <p14:tracePt t="75128" x="1168400" y="876300"/>
          <p14:tracePt t="75145" x="1117600" y="882650"/>
          <p14:tracePt t="75161" x="1047750" y="895350"/>
          <p14:tracePt t="75178" x="952500" y="914400"/>
          <p14:tracePt t="75195" x="876300" y="939800"/>
          <p14:tracePt t="75212" x="831850" y="952500"/>
          <p14:tracePt t="75228" x="793750" y="971550"/>
          <p14:tracePt t="75245" x="774700" y="990600"/>
          <p14:tracePt t="75264" x="755650" y="1016000"/>
          <p14:tracePt t="75278" x="742950" y="1035050"/>
          <p14:tracePt t="75295" x="717550" y="1066800"/>
          <p14:tracePt t="75312" x="692150" y="1117600"/>
          <p14:tracePt t="75329" x="692150" y="1136650"/>
          <p14:tracePt t="75347" x="698500" y="1168400"/>
          <p14:tracePt t="75362" x="730250" y="1200150"/>
          <p14:tracePt t="75381" x="781050" y="1244600"/>
          <p14:tracePt t="75395" x="857250" y="1282700"/>
          <p14:tracePt t="75412" x="984250" y="1346200"/>
          <p14:tracePt t="75429" x="1117600" y="1384300"/>
          <p14:tracePt t="75448" x="1238250" y="1409700"/>
          <p14:tracePt t="75462" x="1409700" y="1435100"/>
          <p14:tracePt t="75465" x="1485900" y="1441450"/>
          <p14:tracePt t="75479" x="1568450" y="1441450"/>
          <p14:tracePt t="75495" x="1689100" y="1441450"/>
          <p14:tracePt t="75512" x="1828800" y="1428750"/>
          <p14:tracePt t="75530" x="1885950" y="1422400"/>
          <p14:tracePt t="75546" x="1924050" y="1416050"/>
          <p14:tracePt t="75564" x="1955800" y="1397000"/>
          <p14:tracePt t="75579" x="1987550" y="1384300"/>
          <p14:tracePt t="75598" x="2006600" y="1358900"/>
          <p14:tracePt t="75613" x="2044700" y="1320800"/>
          <p14:tracePt t="75629" x="2063750" y="1282700"/>
          <p14:tracePt t="75645" x="2070100" y="1238250"/>
          <p14:tracePt t="75662" x="2070100" y="1200150"/>
          <p14:tracePt t="75679" x="2063750" y="1162050"/>
          <p14:tracePt t="75696" x="2044700" y="1123950"/>
          <p14:tracePt t="75713" x="2000250" y="1085850"/>
          <p14:tracePt t="75715" x="1987550" y="1073150"/>
          <p14:tracePt t="75729" x="1955800" y="1047750"/>
          <p14:tracePt t="75731" x="1936750" y="1035050"/>
          <p14:tracePt t="75746" x="1879600" y="996950"/>
          <p14:tracePt t="75762" x="1816100" y="958850"/>
          <p14:tracePt t="75781" x="1752600" y="927100"/>
          <p14:tracePt t="75796" x="1708150" y="908050"/>
          <p14:tracePt t="75812" x="1651000" y="882650"/>
          <p14:tracePt t="75829" x="1606550" y="876300"/>
          <p14:tracePt t="75846" x="1568450" y="869950"/>
          <p14:tracePt t="75862" x="1473200" y="869950"/>
          <p14:tracePt t="75879" x="1365250" y="869950"/>
          <p14:tracePt t="75896" x="1231900" y="863600"/>
          <p14:tracePt t="75912" x="1143000" y="863600"/>
          <p14:tracePt t="75931" x="1060450" y="863600"/>
          <p14:tracePt t="75946" x="1016000" y="863600"/>
          <p14:tracePt t="75963" x="990600" y="869950"/>
          <p14:tracePt t="75966" x="984250" y="882650"/>
          <p14:tracePt t="75980" x="965200" y="901700"/>
          <p14:tracePt t="75996" x="958850" y="946150"/>
          <p14:tracePt t="76013" x="952500" y="996950"/>
          <p14:tracePt t="76029" x="946150" y="1047750"/>
          <p14:tracePt t="76047" x="939800" y="1085850"/>
          <p14:tracePt t="76062" x="939800" y="1123950"/>
          <p14:tracePt t="76080" x="958850" y="1162050"/>
          <p14:tracePt t="76096" x="1009650" y="1200150"/>
          <p14:tracePt t="76112" x="1098550" y="1263650"/>
          <p14:tracePt t="76131" x="1219200" y="1327150"/>
          <p14:tracePt t="76146" x="1403350" y="1390650"/>
          <p14:tracePt t="76163" x="1606550" y="1416050"/>
          <p14:tracePt t="76179" x="1803400" y="1403350"/>
          <p14:tracePt t="76196" x="1911350" y="1365250"/>
          <p14:tracePt t="76213" x="1993900" y="1314450"/>
          <p14:tracePt t="76215" x="2019300" y="1289050"/>
          <p14:tracePt t="76229" x="2038350" y="1263650"/>
          <p14:tracePt t="76231" x="2044700" y="1244600"/>
          <p14:tracePt t="76246" x="2063750" y="1200150"/>
          <p14:tracePt t="76263" x="2076450" y="1168400"/>
          <p14:tracePt t="76281" x="2076450" y="1149350"/>
          <p14:tracePt t="76296" x="2076450" y="1136650"/>
          <p14:tracePt t="76313" x="2057400" y="1130300"/>
          <p14:tracePt t="76329" x="2000250" y="1111250"/>
          <p14:tracePt t="76347" x="1930400" y="1098550"/>
          <p14:tracePt t="76363" x="1860550" y="1085850"/>
          <p14:tracePt t="76380" x="1803400" y="1079500"/>
          <p14:tracePt t="76396" x="1746250" y="1066800"/>
          <p14:tracePt t="76412" x="1663700" y="1041400"/>
          <p14:tracePt t="76430" x="1606550" y="1016000"/>
          <p14:tracePt t="76433" x="1568450" y="1003300"/>
          <p14:tracePt t="76446" x="1555750" y="996950"/>
          <p14:tracePt t="76463" x="1511300" y="977900"/>
          <p14:tracePt t="76465" x="1492250" y="965200"/>
          <p14:tracePt t="76480" x="1479550" y="958850"/>
          <p14:tracePt t="76482" x="1454150" y="946150"/>
          <p14:tracePt t="76497" x="1441450" y="933450"/>
          <p14:tracePt t="76499" x="1403350" y="920750"/>
          <p14:tracePt t="76514" x="1339850" y="914400"/>
          <p14:tracePt t="76530" x="1250950" y="901700"/>
          <p14:tracePt t="76546" x="1174750" y="901700"/>
          <p14:tracePt t="76565" x="1079500" y="895350"/>
          <p14:tracePt t="76580" x="1022350" y="895350"/>
          <p14:tracePt t="76596" x="958850" y="920750"/>
          <p14:tracePt t="76613" x="933450" y="946150"/>
          <p14:tracePt t="76629" x="920750" y="971550"/>
          <p14:tracePt t="76648" x="914400" y="990600"/>
          <p14:tracePt t="76663" x="920750" y="1022350"/>
          <p14:tracePt t="76680" x="952500" y="1066800"/>
          <p14:tracePt t="76696" x="996950" y="1111250"/>
          <p14:tracePt t="76713" x="1073150" y="1162050"/>
          <p14:tracePt t="76732" x="1238250" y="1225550"/>
          <p14:tracePt t="76747" x="1327150" y="1244600"/>
          <p14:tracePt t="76749" x="1397000" y="1263650"/>
          <p14:tracePt t="76765" x="1631950" y="1295400"/>
          <p14:tracePt t="76780" x="1809750" y="1301750"/>
          <p14:tracePt t="76797" x="1955800" y="1295400"/>
          <p14:tracePt t="76814" x="2019300" y="1270000"/>
          <p14:tracePt t="76831" x="2044700" y="1244600"/>
          <p14:tracePt t="76846" x="2057400" y="1219200"/>
          <p14:tracePt t="76864" x="2063750" y="1187450"/>
          <p14:tracePt t="76880" x="2063750" y="1155700"/>
          <p14:tracePt t="76897" x="2044700" y="1111250"/>
          <p14:tracePt t="76899" x="2032000" y="1092200"/>
          <p14:tracePt t="76913" x="2012950" y="1066800"/>
          <p14:tracePt t="76917" x="1993900" y="1054100"/>
          <p14:tracePt t="76930" x="1949450" y="1016000"/>
          <p14:tracePt t="76947" x="1936750" y="1009650"/>
          <p14:tracePt t="76963" x="1898650" y="984250"/>
          <p14:tracePt t="76965" x="1879600" y="971550"/>
          <p14:tracePt t="76980" x="1841500" y="958850"/>
          <p14:tracePt t="76997" x="1790700" y="939800"/>
          <p14:tracePt t="77015" x="1746250" y="933450"/>
          <p14:tracePt t="77030" x="1670050" y="920750"/>
          <p14:tracePt t="77046" x="1581150" y="920750"/>
          <p14:tracePt t="77064" x="1511300" y="920750"/>
          <p14:tracePt t="77081" x="1435100" y="908050"/>
          <p14:tracePt t="77101" x="1327150" y="908050"/>
          <p14:tracePt t="77114" x="1270000" y="908050"/>
          <p14:tracePt t="77117" x="1250950" y="908050"/>
          <p14:tracePt t="77130" x="1225550" y="914400"/>
          <p14:tracePt t="77134" x="1212850" y="920750"/>
          <p14:tracePt t="77147" x="1200150" y="939800"/>
          <p14:tracePt t="77164" x="1187450" y="965200"/>
          <p14:tracePt t="77181" x="1193800" y="1022350"/>
          <p14:tracePt t="77197" x="1219200" y="1079500"/>
          <p14:tracePt t="77215" x="1250950" y="1130300"/>
          <p14:tracePt t="77230" x="1270000" y="1162050"/>
          <p14:tracePt t="77248" x="1301750" y="1206500"/>
          <p14:tracePt t="77263" x="1327150" y="1238250"/>
          <p14:tracePt t="77280" x="1333500" y="1244600"/>
          <p14:tracePt t="77330" x="1333500" y="1250950"/>
          <p14:tracePt t="77503" x="1339850" y="1250950"/>
          <p14:tracePt t="77511" x="1352550" y="1250950"/>
          <p14:tracePt t="77517" x="1365250" y="1250950"/>
          <p14:tracePt t="77531" x="1390650" y="1250950"/>
          <p14:tracePt t="77548" x="1435100" y="1257300"/>
          <p14:tracePt t="77564" x="1454150" y="1263650"/>
          <p14:tracePt t="77581" x="1460500" y="1263650"/>
          <p14:tracePt t="77615" x="1466850" y="1263650"/>
          <p14:tracePt t="77631" x="1466850" y="1270000"/>
          <p14:tracePt t="77647" x="1473200" y="1270000"/>
          <p14:tracePt t="77735" x="1479550" y="1282700"/>
          <p14:tracePt t="77740" x="1492250" y="1295400"/>
          <p14:tracePt t="77749" x="1504950" y="1333500"/>
          <p14:tracePt t="77765" x="1524000" y="1403350"/>
          <p14:tracePt t="77781" x="1543050" y="1441450"/>
          <p14:tracePt t="77798" x="1562100" y="1543050"/>
          <p14:tracePt t="77814" x="1562100" y="1562100"/>
          <p14:tracePt t="78758" x="1581150" y="1562100"/>
          <p14:tracePt t="78768" x="1612900" y="1562100"/>
          <p14:tracePt t="78781" x="1714500" y="1562100"/>
          <p14:tracePt t="78800" x="1854200" y="1555750"/>
          <p14:tracePt t="78815" x="2006600" y="1549400"/>
          <p14:tracePt t="78832" x="2159000" y="1536700"/>
          <p14:tracePt t="78848" x="2292350" y="1536700"/>
          <p14:tracePt t="78865" x="2381250" y="1530350"/>
          <p14:tracePt t="78881" x="2495550" y="1530350"/>
          <p14:tracePt t="78898" x="2571750" y="1530350"/>
          <p14:tracePt t="78918" x="2679700" y="1511300"/>
          <p14:tracePt t="78932" x="2711450" y="1504950"/>
          <p14:tracePt t="78934" x="2730500" y="1492250"/>
          <p14:tracePt t="78949" x="2749550" y="1485900"/>
          <p14:tracePt t="78968" x="2870200" y="1428750"/>
          <p14:tracePt t="78982" x="2978150" y="1390650"/>
          <p14:tracePt t="78998" x="3098800" y="1365250"/>
          <p14:tracePt t="79015" x="3225800" y="1346200"/>
          <p14:tracePt t="79032" x="3314700" y="1333500"/>
          <p14:tracePt t="79048" x="3429000" y="1308100"/>
          <p14:tracePt t="79065" x="3543300" y="1282700"/>
          <p14:tracePt t="79082" x="3765550" y="1250950"/>
          <p14:tracePt t="79098" x="4006850" y="1238250"/>
          <p14:tracePt t="79115" x="4229100" y="1219200"/>
          <p14:tracePt t="79132" x="4540250" y="1200150"/>
          <p14:tracePt t="79149" x="4813300" y="1181100"/>
          <p14:tracePt t="79165" x="4978400" y="1162050"/>
          <p14:tracePt t="79182" x="5099050" y="1143000"/>
          <p14:tracePt t="79199" x="5162550" y="1136650"/>
          <p14:tracePt t="79216" x="5226050" y="1123950"/>
          <p14:tracePt t="79233" x="5289550" y="1111250"/>
          <p14:tracePt t="79248" x="5308600" y="1111250"/>
          <p14:tracePt t="79300" x="5314950" y="1111250"/>
          <p14:tracePt t="79315" x="5334000" y="1104900"/>
          <p14:tracePt t="79332" x="5365750" y="1098550"/>
          <p14:tracePt t="79348" x="5410200" y="1098550"/>
          <p14:tracePt t="79365" x="5467350" y="1098550"/>
          <p14:tracePt t="79382" x="5518150" y="1098550"/>
          <p14:tracePt t="79399" x="5543550" y="1098550"/>
          <p14:tracePt t="79416" x="5575300" y="1098550"/>
          <p14:tracePt t="79432" x="5613400" y="1092200"/>
          <p14:tracePt t="79449" x="5676900" y="1085850"/>
          <p14:tracePt t="79466" x="5734050" y="1073150"/>
          <p14:tracePt t="79482" x="5791200" y="1047750"/>
          <p14:tracePt t="79499" x="5842000" y="1016000"/>
          <p14:tracePt t="79517" x="5867400" y="965200"/>
          <p14:tracePt t="79534" x="5880100" y="920750"/>
          <p14:tracePt t="79549" x="5880100" y="863600"/>
          <p14:tracePt t="79566" x="5867400" y="806450"/>
          <p14:tracePt t="79582" x="5842000" y="768350"/>
          <p14:tracePt t="79600" x="5822950" y="749300"/>
          <p14:tracePt t="79604" x="5791200" y="730250"/>
          <p14:tracePt t="79616" x="5778500" y="723900"/>
          <p14:tracePt t="79632" x="5715000" y="704850"/>
          <p14:tracePt t="79649" x="5657850" y="692150"/>
          <p14:tracePt t="79651" x="5594350" y="685800"/>
          <p14:tracePt t="79666" x="5499100" y="685800"/>
          <p14:tracePt t="79682" x="5391150" y="685800"/>
          <p14:tracePt t="79699" x="5276850" y="685800"/>
          <p14:tracePt t="79717" x="5168900" y="685800"/>
          <p14:tracePt t="79732" x="5080000" y="685800"/>
          <p14:tracePt t="79749" x="5022850" y="685800"/>
          <p14:tracePt t="79765" x="4991100" y="685800"/>
          <p14:tracePt t="79782" x="4972050" y="692150"/>
          <p14:tracePt t="79799" x="4959350" y="692150"/>
          <p14:tracePt t="79816" x="4946650" y="692150"/>
          <p14:tracePt t="79833" x="4940300" y="698500"/>
          <p14:tracePt t="79849" x="4933950" y="704850"/>
          <p14:tracePt t="79866" x="4921250" y="717550"/>
          <p14:tracePt t="79882" x="4914900" y="742950"/>
          <p14:tracePt t="79900" x="4902200" y="774700"/>
          <p14:tracePt t="79916" x="4895850" y="844550"/>
          <p14:tracePt t="79934" x="4902200" y="889000"/>
          <p14:tracePt t="79949" x="4927600" y="927100"/>
          <p14:tracePt t="79966" x="4959350" y="965200"/>
          <p14:tracePt t="79982" x="4997450" y="996950"/>
          <p14:tracePt t="79999" x="5041900" y="1022350"/>
          <p14:tracePt t="80016" x="5105400" y="1041400"/>
          <p14:tracePt t="80033" x="5149850" y="1054100"/>
          <p14:tracePt t="80051" x="5232400" y="1066800"/>
          <p14:tracePt t="80067" x="5295900" y="1073150"/>
          <p14:tracePt t="80083" x="5327650" y="1073150"/>
          <p14:tracePt t="80099" x="5334000" y="1073150"/>
          <p14:tracePt t="80149" x="5340350" y="1060450"/>
          <p14:tracePt t="80166" x="5346700" y="1003300"/>
          <p14:tracePt t="80185" x="5340350" y="984250"/>
          <p14:tracePt t="80974" x="5346700" y="984250"/>
          <p14:tracePt t="80982" x="5359400" y="984250"/>
          <p14:tracePt t="80992" x="5384800" y="977900"/>
          <p14:tracePt t="81000" x="5403850" y="977900"/>
          <p14:tracePt t="81017" x="5448300" y="977900"/>
          <p14:tracePt t="81034" x="5492750" y="977900"/>
          <p14:tracePt t="81051" x="5530850" y="977900"/>
          <p14:tracePt t="81067" x="5575300" y="977900"/>
          <p14:tracePt t="81069" x="5581650" y="977900"/>
          <p14:tracePt t="81084" x="5594350" y="977900"/>
          <p14:tracePt t="81199" x="5600700" y="977900"/>
          <p14:tracePt t="81455" x="5607050" y="984250"/>
          <p14:tracePt t="81468" x="5619750" y="990600"/>
          <p14:tracePt t="81485" x="5632450" y="996950"/>
          <p14:tracePt t="81501" x="5645150" y="1003300"/>
          <p14:tracePt t="81517" x="5651500" y="1009650"/>
          <p14:tracePt t="81534" x="5657850" y="1009650"/>
          <p14:tracePt t="81641" x="5664200" y="1009650"/>
          <p14:tracePt t="81650" x="5676900" y="1022350"/>
          <p14:tracePt t="81658" x="5695950" y="1028700"/>
          <p14:tracePt t="81668" x="5721350" y="1035050"/>
          <p14:tracePt t="81684" x="5765800" y="1047750"/>
          <p14:tracePt t="81701" x="5803900" y="1047750"/>
          <p14:tracePt t="81720" x="5848350" y="1047750"/>
          <p14:tracePt t="81734" x="5886450" y="1047750"/>
          <p14:tracePt t="81751" x="5949950" y="1035050"/>
          <p14:tracePt t="81767" x="5981700" y="1035050"/>
          <p14:tracePt t="81785" x="6000750" y="1035050"/>
          <p14:tracePt t="81800" x="6019800" y="1035050"/>
          <p14:tracePt t="81834" x="6026150" y="1035050"/>
          <p14:tracePt t="81851" x="6032500" y="1028700"/>
          <p14:tracePt t="81940" x="6038850" y="1028700"/>
          <p14:tracePt t="81997" x="6045200" y="1028700"/>
          <p14:tracePt t="82004" x="6051550" y="1028700"/>
          <p14:tracePt t="82018" x="6083300" y="1028700"/>
          <p14:tracePt t="82036" x="6089650" y="1028700"/>
          <p14:tracePt t="82051" x="6102350" y="1028700"/>
          <p14:tracePt t="82068" x="6172200" y="1028700"/>
          <p14:tracePt t="82084" x="6273800" y="1047750"/>
          <p14:tracePt t="82102" x="6356350" y="1060450"/>
          <p14:tracePt t="82118" x="6400800" y="1073150"/>
          <p14:tracePt t="82134" x="6419850" y="1073150"/>
          <p14:tracePt t="82190" x="6426200" y="1073150"/>
          <p14:tracePt t="82202" x="6432550" y="1073150"/>
          <p14:tracePt t="82217" x="6470650" y="1066800"/>
          <p14:tracePt t="82235" x="6508750" y="1054100"/>
          <p14:tracePt t="82251" x="6527800" y="1047750"/>
          <p14:tracePt t="82268" x="6534150" y="1047750"/>
          <p14:tracePt t="82330" x="6540500" y="1047750"/>
          <p14:tracePt t="82336" x="6546850" y="1047750"/>
          <p14:tracePt t="82351" x="6578600" y="1041400"/>
          <p14:tracePt t="82368" x="6591300" y="1041400"/>
          <p14:tracePt t="82385" x="6597650" y="1041400"/>
          <p14:tracePt t="82423" x="6604000" y="1041400"/>
          <p14:tracePt t="82434" x="6610350" y="1041400"/>
          <p14:tracePt t="82451" x="6648450" y="1041400"/>
          <p14:tracePt t="82468" x="6718300" y="1054100"/>
          <p14:tracePt t="82484" x="6819900" y="1060450"/>
          <p14:tracePt t="82502" x="6889750" y="1060450"/>
          <p14:tracePt t="82518" x="6934200" y="1060450"/>
          <p14:tracePt t="82536" x="6946900" y="1060450"/>
          <p14:tracePt t="82551" x="6972300" y="1060450"/>
          <p14:tracePt t="82570" x="7073900" y="1060450"/>
          <p14:tracePt t="82584" x="7289800" y="1066800"/>
          <p14:tracePt t="82601" x="7512050" y="1073150"/>
          <p14:tracePt t="82618" x="7766050" y="1085850"/>
          <p14:tracePt t="82637" x="7893050" y="1085850"/>
          <p14:tracePt t="82652" x="7924800" y="1085850"/>
          <p14:tracePt t="82668" x="7924800" y="1073150"/>
          <p14:tracePt t="82738" x="7931150" y="1079500"/>
          <p14:tracePt t="82745" x="7931150" y="1085850"/>
          <p14:tracePt t="82755" x="7931150" y="1092200"/>
          <p14:tracePt t="82769" x="7937500" y="1098550"/>
          <p14:tracePt t="82858" x="7950200" y="1104900"/>
          <p14:tracePt t="82868" x="7969250" y="1111250"/>
          <p14:tracePt t="82885" x="8032750" y="1123950"/>
          <p14:tracePt t="82901" x="8077200" y="1130300"/>
          <p14:tracePt t="82919" x="8108950" y="1130300"/>
          <p14:tracePt t="82935" x="8121650" y="1130300"/>
          <p14:tracePt t="82952" x="8140700" y="1130300"/>
          <p14:tracePt t="82955" x="8153400" y="1123950"/>
          <p14:tracePt t="82968" x="8191500" y="1123950"/>
          <p14:tracePt t="82985" x="8261350" y="1117600"/>
          <p14:tracePt t="83002" x="8388350" y="1117600"/>
          <p14:tracePt t="83020" x="8432800" y="1117600"/>
          <p14:tracePt t="83035" x="8451850" y="1117600"/>
          <p14:tracePt t="83327" x="8458200" y="1117600"/>
          <p14:tracePt t="83335" x="8464550" y="1117600"/>
          <p14:tracePt t="83352" x="8477250" y="1117600"/>
          <p14:tracePt t="83369" x="8489950" y="1117600"/>
          <p14:tracePt t="83385" x="8534400" y="1117600"/>
          <p14:tracePt t="83403" x="8610600" y="1117600"/>
          <p14:tracePt t="83406" x="8642350" y="1117600"/>
          <p14:tracePt t="83420" x="8686800" y="1117600"/>
          <p14:tracePt t="83436" x="8699500" y="1117600"/>
          <p14:tracePt t="83842" x="8705850" y="1117600"/>
          <p14:tracePt t="83856" x="8712200" y="1117600"/>
          <p14:tracePt t="83870" x="8756650" y="1111250"/>
          <p14:tracePt t="83875" x="8769350" y="1111250"/>
          <p14:tracePt t="83886" x="8788400" y="1104900"/>
          <p14:tracePt t="83903" x="8807450" y="1098550"/>
          <p14:tracePt t="83905" x="8820150" y="1092200"/>
          <p14:tracePt t="83920" x="8826500" y="1092200"/>
          <p14:tracePt t="83922" x="8839200" y="1085850"/>
          <p14:tracePt t="83936" x="8845550" y="1085850"/>
          <p14:tracePt t="83937" x="8851900" y="1085850"/>
          <p14:tracePt t="83953" x="8870950" y="1073150"/>
          <p14:tracePt t="83970" x="8896350" y="1073150"/>
          <p14:tracePt t="83986" x="8915400" y="1066800"/>
          <p14:tracePt t="84003" x="8934450" y="1066800"/>
          <p14:tracePt t="84020" x="8953500" y="1060450"/>
          <p14:tracePt t="84037" x="8972550" y="1060450"/>
          <p14:tracePt t="84055" x="8997950" y="1060450"/>
          <p14:tracePt t="84069" x="9029700" y="1060450"/>
          <p14:tracePt t="84086" x="9067800" y="1060450"/>
          <p14:tracePt t="84102" x="9099550" y="1060450"/>
          <p14:tracePt t="84119" x="9124950" y="1060450"/>
          <p14:tracePt t="84136" x="9137650" y="1060450"/>
          <p14:tracePt t="84186" x="9144000" y="1060450"/>
          <p14:tracePt t="84219" x="9156700" y="1054100"/>
          <p14:tracePt t="84235" x="9163050" y="1041400"/>
          <p14:tracePt t="84416" x="9169400" y="1041400"/>
          <p14:tracePt t="84424" x="9188450" y="1041400"/>
          <p14:tracePt t="84435" x="9226550" y="1047750"/>
          <p14:tracePt t="84454" x="9347200" y="1060450"/>
          <p14:tracePt t="84469" x="9531350" y="1092200"/>
          <p14:tracePt t="84486" x="9753600" y="1136650"/>
          <p14:tracePt t="84503" x="9886950" y="1155700"/>
          <p14:tracePt t="84519" x="9944100" y="1155700"/>
          <p14:tracePt t="84536" x="10033000" y="1168400"/>
          <p14:tracePt t="84553" x="10166350" y="1200150"/>
          <p14:tracePt t="84570" x="10312400" y="1231900"/>
          <p14:tracePt t="84586" x="10458450" y="1238250"/>
          <p14:tracePt t="84603" x="10579100" y="1225550"/>
          <p14:tracePt t="84619" x="10648950" y="1193800"/>
          <p14:tracePt t="84635" x="10655300" y="1174750"/>
          <p14:tracePt t="84652" x="10655300" y="1155700"/>
          <p14:tracePt t="84669" x="10623550" y="1143000"/>
          <p14:tracePt t="84686" x="10598150" y="1130300"/>
          <p14:tracePt t="84703" x="10572750" y="1130300"/>
          <p14:tracePt t="84719" x="10566400" y="1130300"/>
          <p14:tracePt t="84752" x="10566400" y="1123950"/>
          <p14:tracePt t="84769" x="10566400" y="1111250"/>
          <p14:tracePt t="84786" x="10572750" y="1060450"/>
          <p14:tracePt t="84802" x="10579100" y="1035050"/>
          <p14:tracePt t="84819" x="10579100" y="1022350"/>
          <p14:tracePt t="84836" x="10579100" y="1009650"/>
          <p14:tracePt t="84901" x="10572750" y="1009650"/>
          <p14:tracePt t="84919" x="10572750" y="1016000"/>
          <p14:tracePt t="84936" x="10560050" y="1022350"/>
          <p14:tracePt t="84953" x="10553700" y="1028700"/>
          <p14:tracePt t="84970" x="10541000" y="1035050"/>
          <p14:tracePt t="84986" x="10528300" y="1041400"/>
          <p14:tracePt t="85003" x="10515600" y="1047750"/>
          <p14:tracePt t="85019" x="10496550" y="1047750"/>
          <p14:tracePt t="85037" x="10483850" y="1047750"/>
          <p14:tracePt t="85054" x="10477500" y="1047750"/>
          <p14:tracePt t="85166" x="10471150" y="1047750"/>
          <p14:tracePt t="85439" x="10477500" y="1047750"/>
          <p14:tracePt t="85453" x="10490200" y="1041400"/>
          <p14:tracePt t="85470" x="10521950" y="1022350"/>
          <p14:tracePt t="85487" x="10528300" y="1022350"/>
          <p14:tracePt t="85503" x="10541000" y="1016000"/>
          <p14:tracePt t="85707" x="10541000" y="1022350"/>
          <p14:tracePt t="85721" x="10541000" y="1028700"/>
          <p14:tracePt t="85736" x="10528300" y="1035050"/>
          <p14:tracePt t="85753" x="10521950" y="1041400"/>
          <p14:tracePt t="85771" x="10496550" y="1054100"/>
          <p14:tracePt t="85787" x="10471150" y="1060450"/>
          <p14:tracePt t="85805" x="10433050" y="1066800"/>
          <p14:tracePt t="85821" x="10375900" y="1073150"/>
          <p14:tracePt t="85837" x="10293350" y="1085850"/>
          <p14:tracePt t="85853" x="10179050" y="1092200"/>
          <p14:tracePt t="85871" x="10052050" y="1104900"/>
          <p14:tracePt t="85887" x="9829800" y="1123950"/>
          <p14:tracePt t="85903" x="9582150" y="1149350"/>
          <p14:tracePt t="85920" x="9315450" y="1174750"/>
          <p14:tracePt t="85922" x="9213850" y="1187450"/>
          <p14:tracePt t="85936" x="9105900" y="1193800"/>
          <p14:tracePt t="85953" x="8724900" y="1219200"/>
          <p14:tracePt t="85970" x="8458200" y="1238250"/>
          <p14:tracePt t="85987" x="8128000" y="1270000"/>
          <p14:tracePt t="86003" x="7880350" y="1289050"/>
          <p14:tracePt t="86021" x="7581900" y="1301750"/>
          <p14:tracePt t="86037" x="7340600" y="1308100"/>
          <p14:tracePt t="86053" x="6959600" y="1295400"/>
          <p14:tracePt t="86070" x="6496050" y="1295400"/>
          <p14:tracePt t="86087" x="6026150" y="1308100"/>
          <p14:tracePt t="86105" x="5657850" y="1320800"/>
          <p14:tracePt t="86120" x="5365750" y="1308100"/>
          <p14:tracePt t="86139" x="5226050" y="1301750"/>
          <p14:tracePt t="86156" x="5187950" y="1295400"/>
          <p14:tracePt t="86335" x="5181600" y="1301750"/>
          <p14:tracePt t="86359" x="5175250" y="1301750"/>
          <p14:tracePt t="86617" x="5181600" y="1301750"/>
          <p14:tracePt t="86624" x="5187950" y="1301750"/>
          <p14:tracePt t="86638" x="5200650" y="1301750"/>
          <p14:tracePt t="86654" x="5219700" y="1295400"/>
          <p14:tracePt t="86671" x="5238750" y="1295400"/>
          <p14:tracePt t="87293" x="5232400" y="1301750"/>
          <p14:tracePt t="87302" x="5219700" y="1308100"/>
          <p14:tracePt t="87322" x="5200650" y="1327150"/>
          <p14:tracePt t="87339" x="5181600" y="1333500"/>
          <p14:tracePt t="87355" x="5168900" y="1339850"/>
          <p14:tracePt t="87371" x="5156200" y="1346200"/>
          <p14:tracePt t="87607" x="5143500" y="1346200"/>
          <p14:tracePt t="87614" x="5124450" y="1352550"/>
          <p14:tracePt t="87623" x="5092700" y="1352550"/>
          <p14:tracePt t="87638" x="4997450" y="1352550"/>
          <p14:tracePt t="87656" x="4864100" y="1346200"/>
          <p14:tracePt t="87671" x="4743450" y="1327150"/>
          <p14:tracePt t="87688" x="4610100" y="1314450"/>
          <p14:tracePt t="87705" x="4368800" y="1282700"/>
          <p14:tracePt t="87721" x="4095750" y="1250950"/>
          <p14:tracePt t="87738" x="3810000" y="1219200"/>
          <p14:tracePt t="87756" x="3613150" y="1193800"/>
          <p14:tracePt t="87772" x="3448050" y="1174750"/>
          <p14:tracePt t="87789" x="3397250" y="1168400"/>
          <p14:tracePt t="87806" x="3390900" y="1168400"/>
          <p14:tracePt t="87915" x="3397250" y="1162050"/>
          <p14:tracePt t="87923" x="3397250" y="1155700"/>
          <p14:tracePt t="87939" x="3409950" y="1149350"/>
          <p14:tracePt t="87957" x="3422650" y="1143000"/>
          <p14:tracePt t="87972" x="3429000" y="1143000"/>
          <p14:tracePt t="87988" x="3441700" y="1136650"/>
          <p14:tracePt t="88009" x="3467100" y="1123950"/>
          <p14:tracePt t="88022" x="3498850" y="1117600"/>
          <p14:tracePt t="88039" x="3568700" y="1092200"/>
          <p14:tracePt t="88055" x="3619500" y="1079500"/>
          <p14:tracePt t="88072" x="3657600" y="1060450"/>
          <p14:tracePt t="88089" x="3663950" y="1054100"/>
          <p14:tracePt t="88105" x="3663950" y="1047750"/>
          <p14:tracePt t="88123" x="3663950" y="1041400"/>
          <p14:tracePt t="88139" x="3663950" y="1035050"/>
          <p14:tracePt t="88155" x="3670300" y="1035050"/>
          <p14:tracePt t="91071" x="3663950" y="1035050"/>
          <p14:tracePt t="91077" x="3651250" y="1035050"/>
          <p14:tracePt t="91092" x="3613150" y="1041400"/>
          <p14:tracePt t="91107" x="3517900" y="1047750"/>
          <p14:tracePt t="91124" x="3378200" y="1054100"/>
          <p14:tracePt t="91141" x="3238500" y="1054100"/>
          <p14:tracePt t="91158" x="3105150" y="1047750"/>
          <p14:tracePt t="91174" x="2978150" y="1041400"/>
          <p14:tracePt t="91191" x="2889250" y="1035050"/>
          <p14:tracePt t="91208" x="2736850" y="1028700"/>
          <p14:tracePt t="91224" x="2603500" y="1028700"/>
          <p14:tracePt t="91241" x="2470150" y="1028700"/>
          <p14:tracePt t="91257" x="2286000" y="1028700"/>
          <p14:tracePt t="91274" x="2139950" y="1028700"/>
          <p14:tracePt t="91291" x="2006600" y="1022350"/>
          <p14:tracePt t="91309" x="1905000" y="1022350"/>
          <p14:tracePt t="91324" x="1860550" y="1022350"/>
          <p14:tracePt t="91368" x="1854200" y="1022350"/>
          <p14:tracePt t="91391" x="1790700" y="1028700"/>
          <p14:tracePt t="91408" x="1758950" y="1035050"/>
          <p14:tracePt t="91424" x="1701800" y="1035050"/>
          <p14:tracePt t="91442" x="1657350" y="1035050"/>
          <p14:tracePt t="91458" x="1651000" y="1035050"/>
          <p14:tracePt t="91491" x="1644650" y="1035050"/>
          <p14:tracePt t="91509" x="1619250" y="1035050"/>
          <p14:tracePt t="91524" x="1536700" y="1047750"/>
          <p14:tracePt t="91541" x="1409700" y="1073150"/>
          <p14:tracePt t="91558" x="1282700" y="1092200"/>
          <p14:tracePt t="91575" x="1181100" y="1111250"/>
          <p14:tracePt t="91591" x="1123950" y="1117600"/>
          <p14:tracePt t="91608" x="1117600" y="1117600"/>
          <p14:tracePt t="91658" x="1111250" y="1117600"/>
          <p14:tracePt t="91674" x="1073150" y="1123950"/>
          <p14:tracePt t="91692" x="984250" y="1136650"/>
          <p14:tracePt t="91708" x="876300" y="1143000"/>
          <p14:tracePt t="91725" x="793750" y="1149350"/>
          <p14:tracePt t="91741" x="742950" y="1149350"/>
          <p14:tracePt t="91758" x="730250" y="1149350"/>
          <p14:tracePt t="91848" x="736600" y="1149350"/>
          <p14:tracePt t="91858" x="742950" y="1155700"/>
          <p14:tracePt t="91875" x="774700" y="1162050"/>
          <p14:tracePt t="91891" x="806450" y="1181100"/>
          <p14:tracePt t="91908" x="831850" y="1212850"/>
          <p14:tracePt t="91925" x="850900" y="1257300"/>
          <p14:tracePt t="91941" x="857250" y="1282700"/>
          <p14:tracePt t="91959" x="863600" y="1308100"/>
          <p14:tracePt t="91991" x="869950" y="1308100"/>
          <p14:tracePt t="92046" x="876300" y="1308100"/>
          <p14:tracePt t="92054" x="882650" y="1308100"/>
          <p14:tracePt t="92075" x="895350" y="1308100"/>
          <p14:tracePt t="92108" x="901700" y="1308100"/>
          <p14:tracePt t="92142" x="908050" y="1308100"/>
          <p14:tracePt t="92175" x="914400" y="1308100"/>
          <p14:tracePt t="92193" x="920750" y="1308100"/>
          <p14:tracePt t="92208" x="920750" y="1314450"/>
          <p14:tracePt t="92225" x="927100" y="1314450"/>
          <p14:tracePt t="92243" x="939800" y="1320800"/>
          <p14:tracePt t="92260" x="946150" y="1327150"/>
          <p14:tracePt t="92276" x="952500" y="1333500"/>
          <p14:tracePt t="92293" x="958850" y="1333500"/>
          <p14:tracePt t="92310" x="965200" y="1333500"/>
          <p14:tracePt t="92325" x="977900" y="1333500"/>
          <p14:tracePt t="92343" x="996950" y="1333500"/>
          <p14:tracePt t="92360" x="1016000" y="1327150"/>
          <p14:tracePt t="92377" x="1041400" y="1327150"/>
          <p14:tracePt t="92392" x="1073150" y="1327150"/>
          <p14:tracePt t="92408" x="1117600" y="1327150"/>
          <p14:tracePt t="92425" x="1155700" y="1327150"/>
          <p14:tracePt t="92442" x="1187450" y="1327150"/>
          <p14:tracePt t="92459" x="1200150" y="1327150"/>
          <p14:tracePt t="92475" x="1219200" y="1320800"/>
          <p14:tracePt t="92492" x="1231900" y="1314450"/>
          <p14:tracePt t="92510" x="1244600" y="1308100"/>
          <p14:tracePt t="92512" x="1250950" y="1301750"/>
          <p14:tracePt t="92526" x="1257300" y="1295400"/>
          <p14:tracePt t="92543" x="1289050" y="1282700"/>
          <p14:tracePt t="92559" x="1295400" y="1276350"/>
          <p14:tracePt t="92575" x="1327150" y="1263650"/>
          <p14:tracePt t="92592" x="1339850" y="1257300"/>
          <p14:tracePt t="92608" x="1346200" y="1257300"/>
          <p14:tracePt t="92626" x="1352550" y="1257300"/>
          <p14:tracePt t="92732" x="1352550" y="1250950"/>
          <p14:tracePt t="92739" x="1352550" y="1244600"/>
          <p14:tracePt t="92755" x="1346200" y="1238250"/>
          <p14:tracePt t="92763" x="1346200" y="1231900"/>
          <p14:tracePt t="92776" x="1346200" y="1225550"/>
          <p14:tracePt t="92792" x="1339850" y="1219200"/>
          <p14:tracePt t="92809" x="1327150" y="1212850"/>
          <p14:tracePt t="92826" x="1327150" y="1206500"/>
          <p14:tracePt t="92828" x="1320800" y="1206500"/>
          <p14:tracePt t="92842" x="1320800" y="1200150"/>
          <p14:tracePt t="92844" x="1314450" y="1193800"/>
          <p14:tracePt t="92859" x="1301750" y="1181100"/>
          <p14:tracePt t="92877" x="1282700" y="1162050"/>
          <p14:tracePt t="92892" x="1263650" y="1143000"/>
          <p14:tracePt t="92910" x="1231900" y="1117600"/>
          <p14:tracePt t="92927" x="1200150" y="1092200"/>
          <p14:tracePt t="92944" x="1174750" y="1073150"/>
          <p14:tracePt t="92961" x="1143000" y="1060450"/>
          <p14:tracePt t="92976" x="1130300" y="1047750"/>
          <p14:tracePt t="92992" x="1111250" y="1041400"/>
          <p14:tracePt t="93009" x="1104900" y="1035050"/>
          <p14:tracePt t="93026" x="1092200" y="1028700"/>
          <p14:tracePt t="93028" x="1066800" y="1022350"/>
          <p14:tracePt t="93043" x="1047750" y="1022350"/>
          <p14:tracePt t="93059" x="971550" y="1022350"/>
          <p14:tracePt t="93076" x="946150" y="1022350"/>
          <p14:tracePt t="93093" x="920750" y="1022350"/>
          <p14:tracePt t="93109" x="908050" y="1022350"/>
          <p14:tracePt t="93126" x="889000" y="1028700"/>
          <p14:tracePt t="93142" x="882650" y="1041400"/>
          <p14:tracePt t="93159" x="882650" y="1073150"/>
          <p14:tracePt t="93176" x="895350" y="1098550"/>
          <p14:tracePt t="93192" x="939800" y="1143000"/>
          <p14:tracePt t="93209" x="996950" y="1187450"/>
          <p14:tracePt t="93226" x="1060450" y="1225550"/>
          <p14:tracePt t="93243" x="1111250" y="1250950"/>
          <p14:tracePt t="93260" x="1162050" y="1263650"/>
          <p14:tracePt t="93276" x="1231900" y="1270000"/>
          <p14:tracePt t="93293" x="1282700" y="1276350"/>
          <p14:tracePt t="93295" x="1333500" y="1276350"/>
          <p14:tracePt t="93311" x="1460500" y="1257300"/>
          <p14:tracePt t="93326" x="1524000" y="1231900"/>
          <p14:tracePt t="93343" x="1670050" y="1155700"/>
          <p14:tracePt t="93360" x="1727200" y="1117600"/>
          <p14:tracePt t="93376" x="1758950" y="1085850"/>
          <p14:tracePt t="93393" x="1771650" y="1054100"/>
          <p14:tracePt t="93409" x="1778000" y="1035050"/>
          <p14:tracePt t="93426" x="1778000" y="1016000"/>
          <p14:tracePt t="93444" x="1778000" y="1003300"/>
          <p14:tracePt t="93459" x="1778000" y="990600"/>
          <p14:tracePt t="93476" x="1771650" y="965200"/>
          <p14:tracePt t="93493" x="1746250" y="939800"/>
          <p14:tracePt t="93509" x="1701800" y="901700"/>
          <p14:tracePt t="93526" x="1670050" y="889000"/>
          <p14:tracePt t="93543" x="1631950" y="869950"/>
          <p14:tracePt t="93544" x="1619250" y="863600"/>
          <p14:tracePt t="93560" x="1587500" y="857250"/>
          <p14:tracePt t="93576" x="1555750" y="850900"/>
          <p14:tracePt t="93593" x="1511300" y="850900"/>
          <p14:tracePt t="93611" x="1454150" y="850900"/>
          <p14:tracePt t="93626" x="1384300" y="850900"/>
          <p14:tracePt t="93644" x="1320800" y="863600"/>
          <p14:tracePt t="93660" x="1263650" y="869950"/>
          <p14:tracePt t="93676" x="1219200" y="876300"/>
          <p14:tracePt t="93693" x="1181100" y="895350"/>
          <p14:tracePt t="93710" x="1155700" y="920750"/>
          <p14:tracePt t="93727" x="1149350" y="939800"/>
          <p14:tracePt t="93743" x="1143000" y="977900"/>
          <p14:tracePt t="93760" x="1149350" y="1035050"/>
          <p14:tracePt t="93776" x="1155700" y="1079500"/>
          <p14:tracePt t="93793" x="1181100" y="1136650"/>
          <p14:tracePt t="93810" x="1225550" y="1206500"/>
          <p14:tracePt t="93830" x="1263650" y="1250950"/>
          <p14:tracePt t="93843" x="1314450" y="1301750"/>
          <p14:tracePt t="93860" x="1377950" y="1365250"/>
          <p14:tracePt t="93877" x="1409700" y="1384300"/>
          <p14:tracePt t="93893" x="1435100" y="1403350"/>
          <p14:tracePt t="93910" x="1473200" y="1416050"/>
          <p14:tracePt t="93926" x="1498600" y="1422400"/>
          <p14:tracePt t="93943" x="1543050" y="1416050"/>
          <p14:tracePt t="93960" x="1593850" y="1384300"/>
          <p14:tracePt t="93977" x="1631950" y="1333500"/>
          <p14:tracePt t="93994" x="1663700" y="1282700"/>
          <p14:tracePt t="94011" x="1682750" y="1244600"/>
          <p14:tracePt t="94027" x="1695450" y="1212850"/>
          <p14:tracePt t="94045" x="1695450" y="1187450"/>
          <p14:tracePt t="94060" x="1695450" y="1181100"/>
          <p14:tracePt t="94077" x="1695450" y="1174750"/>
          <p14:tracePt t="94094" x="1682750" y="1174750"/>
          <p14:tracePt t="94111" x="1657350" y="1168400"/>
          <p14:tracePt t="94127" x="1638300" y="1168400"/>
          <p14:tracePt t="94145" x="1625600" y="1168400"/>
          <p14:tracePt t="94161" x="1600200" y="1168400"/>
          <p14:tracePt t="94177" x="1581150" y="1168400"/>
          <p14:tracePt t="94195" x="1562100" y="1174750"/>
          <p14:tracePt t="94211" x="1543050" y="1174750"/>
          <p14:tracePt t="94228" x="1530350" y="1174750"/>
          <p14:tracePt t="94246" x="1517650" y="1174750"/>
          <p14:tracePt t="94324" x="1536700" y="1181100"/>
          <p14:tracePt t="94332" x="1549400" y="1187450"/>
          <p14:tracePt t="94345" x="1574800" y="1193800"/>
          <p14:tracePt t="94361" x="1657350" y="1200150"/>
          <p14:tracePt t="94378" x="1720850" y="1206500"/>
          <p14:tracePt t="94545" x="1720850" y="1212850"/>
          <p14:tracePt t="94554" x="1720850" y="1219200"/>
          <p14:tracePt t="94563" x="1720850" y="1231900"/>
          <p14:tracePt t="94578" x="1701800" y="1244600"/>
          <p14:tracePt t="94595" x="1676400" y="1244600"/>
          <p14:tracePt t="94674" x="1670050" y="1250950"/>
          <p14:tracePt t="94690" x="1663700" y="1257300"/>
          <p14:tracePt t="94698" x="1657350" y="1257300"/>
          <p14:tracePt t="94712" x="1651000" y="1263650"/>
          <p14:tracePt t="94729" x="1638300" y="1270000"/>
          <p14:tracePt t="94745" x="1638300" y="1276350"/>
          <p14:tracePt t="94763" x="1631950" y="1282700"/>
          <p14:tracePt t="94778" x="1631950" y="1289050"/>
          <p14:tracePt t="94795" x="1625600" y="1295400"/>
          <p14:tracePt t="94904" x="1619250" y="1301750"/>
          <p14:tracePt t="94911" x="1612900" y="1308100"/>
          <p14:tracePt t="94927" x="1600200" y="1314450"/>
          <p14:tracePt t="105268" x="1606550" y="1314450"/>
          <p14:tracePt t="105275" x="1625600" y="1314450"/>
          <p14:tracePt t="105288" x="1695450" y="1320800"/>
          <p14:tracePt t="105304" x="1962150" y="1333500"/>
          <p14:tracePt t="105322" x="2108200" y="1346200"/>
          <p14:tracePt t="105338" x="2222500" y="1371600"/>
          <p14:tracePt t="105356" x="2336800" y="1403350"/>
          <p14:tracePt t="105372" x="2470150" y="1441450"/>
          <p14:tracePt t="105388" x="2654300" y="1498600"/>
          <p14:tracePt t="105404" x="2806700" y="1543050"/>
          <p14:tracePt t="105420" x="2914650" y="1574800"/>
          <p14:tracePt t="105437" x="2946400" y="1587500"/>
          <p14:tracePt t="105516" x="2952750" y="1587500"/>
          <p14:tracePt t="105524" x="2959100" y="1587500"/>
          <p14:tracePt t="105538" x="2978150" y="1587500"/>
          <p14:tracePt t="105554" x="3067050" y="1593850"/>
          <p14:tracePt t="105571" x="3092450" y="1593850"/>
          <p14:tracePt t="105588" x="3340100" y="1612900"/>
          <p14:tracePt t="105605" x="3644900" y="1657350"/>
          <p14:tracePt t="105622" x="4019550" y="1733550"/>
          <p14:tracePt t="105638" x="4375150" y="1816100"/>
          <p14:tracePt t="105654" x="4737100" y="1917700"/>
          <p14:tracePt t="105671" x="4984750" y="1987550"/>
          <p14:tracePt t="105688" x="5187950" y="2032000"/>
          <p14:tracePt t="105704" x="5302250" y="2025650"/>
          <p14:tracePt t="105721" x="5384800" y="1981200"/>
          <p14:tracePt t="105737" x="5454650" y="1930400"/>
          <p14:tracePt t="105756" x="5530850" y="1841500"/>
          <p14:tracePt t="105771" x="5537200" y="1828800"/>
          <p14:tracePt t="105787" x="5549900" y="1803400"/>
          <p14:tracePt t="105804" x="5556250" y="1784350"/>
          <p14:tracePt t="105822" x="5556250" y="1778000"/>
          <p14:tracePt t="105837" x="5562600" y="1771650"/>
          <p14:tracePt t="105854" x="5575300" y="1739900"/>
          <p14:tracePt t="105871" x="5588000" y="1708150"/>
          <p14:tracePt t="105889" x="5594350" y="1663700"/>
          <p14:tracePt t="105904" x="5600700" y="1606550"/>
          <p14:tracePt t="105923" x="5600700" y="1568450"/>
          <p14:tracePt t="105938" x="5600700" y="1524000"/>
          <p14:tracePt t="105954" x="5588000" y="1485900"/>
          <p14:tracePt t="105971" x="5568950" y="1454150"/>
          <p14:tracePt t="105990" x="5549900" y="1422400"/>
          <p14:tracePt t="105991" x="5524500" y="1397000"/>
          <p14:tracePt t="106005" x="5511800" y="1377950"/>
          <p14:tracePt t="106021" x="5467350" y="1333500"/>
          <p14:tracePt t="106038" x="5422900" y="1301750"/>
          <p14:tracePt t="106057" x="5372100" y="1270000"/>
          <p14:tracePt t="106074" x="5334000" y="1250950"/>
          <p14:tracePt t="106088" x="5295900" y="1238250"/>
          <p14:tracePt t="106104" x="5264150" y="1225550"/>
          <p14:tracePt t="106121" x="5251450" y="1219200"/>
          <p14:tracePt t="106138" x="5232400" y="1212850"/>
          <p14:tracePt t="106155" x="5219700" y="1212850"/>
          <p14:tracePt t="106172" x="5200650" y="1206500"/>
          <p14:tracePt t="106188" x="5156200" y="1206500"/>
          <p14:tracePt t="106204" x="5111750" y="1206500"/>
          <p14:tracePt t="106221" x="5060950" y="1225550"/>
          <p14:tracePt t="106238" x="5029200" y="1244600"/>
          <p14:tracePt t="106242" x="5016500" y="1257300"/>
          <p14:tracePt t="106255" x="5003800" y="1270000"/>
          <p14:tracePt t="106258" x="4991100" y="1289050"/>
          <p14:tracePt t="106271" x="4984750" y="1295400"/>
          <p14:tracePt t="106288" x="4965700" y="1358900"/>
          <p14:tracePt t="106305" x="4959350" y="1390650"/>
          <p14:tracePt t="106321" x="4959350" y="1416050"/>
          <p14:tracePt t="106340" x="4959350" y="1428750"/>
          <p14:tracePt t="106354" x="4965700" y="1447800"/>
          <p14:tracePt t="106371" x="4984750" y="1466850"/>
          <p14:tracePt t="106390" x="5022850" y="1485900"/>
          <p14:tracePt t="106405" x="5086350" y="1504950"/>
          <p14:tracePt t="106421" x="5187950" y="1517650"/>
          <p14:tracePt t="106438" x="5289550" y="1524000"/>
          <p14:tracePt t="106455" x="5384800" y="1524000"/>
          <p14:tracePt t="106472" x="5461000" y="1511300"/>
          <p14:tracePt t="106488" x="5505450" y="1498600"/>
          <p14:tracePt t="106491" x="5518150" y="1492250"/>
          <p14:tracePt t="106505" x="5543550" y="1473200"/>
          <p14:tracePt t="106522" x="5549900" y="1466850"/>
          <p14:tracePt t="106538" x="5568950" y="1422400"/>
          <p14:tracePt t="106555" x="5581650" y="1397000"/>
          <p14:tracePt t="106572" x="5581650" y="1384300"/>
          <p14:tracePt t="106619" x="5581650" y="1377950"/>
          <p14:tracePt t="106627" x="5575300" y="1371600"/>
          <p14:tracePt t="106638" x="5568950" y="1371600"/>
          <p14:tracePt t="106655" x="5556250" y="1365250"/>
          <p14:tracePt t="106671" x="5537200" y="1358900"/>
          <p14:tracePt t="106688" x="5518150" y="1352550"/>
          <p14:tracePt t="106707" x="5492750" y="1352550"/>
          <p14:tracePt t="106722" x="5486400" y="1352550"/>
          <p14:tracePt t="106724" x="5480050" y="1352550"/>
          <p14:tracePt t="106738" x="5461000" y="1352550"/>
          <p14:tracePt t="106755" x="5448300" y="1358900"/>
          <p14:tracePt t="106771" x="5441950" y="1365250"/>
          <p14:tracePt t="106788" x="5429250" y="1371600"/>
          <p14:tracePt t="106805" x="5422900" y="1377950"/>
          <p14:tracePt t="106821" x="5416550" y="1377950"/>
          <p14:tracePt t="106838" x="5410200" y="1384300"/>
          <p14:tracePt t="106934" x="5403850" y="1371600"/>
          <p14:tracePt t="106942" x="5391150" y="1358900"/>
          <p14:tracePt t="106956" x="5378450" y="1346200"/>
          <p14:tracePt t="106972" x="5353050" y="1320800"/>
          <p14:tracePt t="106989" x="5314950" y="1289050"/>
          <p14:tracePt t="107005" x="5295900" y="1270000"/>
          <p14:tracePt t="107022" x="5289550" y="1270000"/>
          <p14:tracePt t="107038" x="5283200" y="1270000"/>
          <p14:tracePt t="107055" x="5270500" y="1276350"/>
          <p14:tracePt t="107072" x="5245100" y="1314450"/>
          <p14:tracePt t="107089" x="5213350" y="1358900"/>
          <p14:tracePt t="107105" x="5194300" y="1397000"/>
          <p14:tracePt t="107122" x="5181600" y="1454150"/>
          <p14:tracePt t="107139" x="5181600" y="1492250"/>
          <p14:tracePt t="107155" x="5187950" y="1524000"/>
          <p14:tracePt t="107172" x="5207000" y="1549400"/>
          <p14:tracePt t="107190" x="5257800" y="1568450"/>
          <p14:tracePt t="107206" x="5289550" y="1568450"/>
          <p14:tracePt t="107222" x="5435600" y="1549400"/>
          <p14:tracePt t="107240" x="5556250" y="1511300"/>
          <p14:tracePt t="107256" x="5670550" y="1454150"/>
          <p14:tracePt t="107272" x="5727700" y="1409700"/>
          <p14:tracePt t="107289" x="5759450" y="1365250"/>
          <p14:tracePt t="107307" x="5772150" y="1346200"/>
          <p14:tracePt t="107323" x="5778500" y="1339850"/>
          <p14:tracePt t="107339" x="5778500" y="1333500"/>
          <p14:tracePt t="107355" x="5772150" y="1333500"/>
          <p14:tracePt t="107373" x="5759450" y="1327150"/>
          <p14:tracePt t="107389" x="5734050" y="1320800"/>
          <p14:tracePt t="107405" x="5695950" y="1308100"/>
          <p14:tracePt t="107422" x="5632450" y="1282700"/>
          <p14:tracePt t="107439" x="5581650" y="1270000"/>
          <p14:tracePt t="107442" x="5568950" y="1263650"/>
          <p14:tracePt t="107456" x="5537200" y="1257300"/>
          <p14:tracePt t="107459" x="5524500" y="1257300"/>
          <p14:tracePt t="107472" x="5499100" y="1257300"/>
          <p14:tracePt t="107489" x="5480050" y="1263650"/>
          <p14:tracePt t="107505" x="5461000" y="1276350"/>
          <p14:tracePt t="107524" x="5448300" y="1282700"/>
          <p14:tracePt t="107539" x="5435600" y="1295400"/>
          <p14:tracePt t="107555" x="5429250" y="1301750"/>
          <p14:tracePt t="107572" x="5422900" y="1301750"/>
          <p14:tracePt t="107622" x="5416550" y="1308100"/>
          <p14:tracePt t="107639" x="5410200" y="1320800"/>
          <p14:tracePt t="107656" x="5391150" y="1352550"/>
          <p14:tracePt t="107672" x="5378450" y="1377950"/>
          <p14:tracePt t="107690" x="5365750" y="1409700"/>
          <p14:tracePt t="107707" x="5340350" y="1460500"/>
          <p14:tracePt t="107723" x="5321300" y="1479550"/>
          <p14:tracePt t="107739" x="5308600" y="1492250"/>
          <p14:tracePt t="107756" x="5295900" y="1504950"/>
          <p14:tracePt t="107772" x="5295900" y="1511300"/>
          <p14:tracePt t="108610" x="5289550" y="1511300"/>
          <p14:tracePt t="108617" x="5289550" y="1524000"/>
          <p14:tracePt t="108628" x="5283200" y="1530350"/>
          <p14:tracePt t="108640" x="5276850" y="1543050"/>
          <p14:tracePt t="108656" x="5276850" y="1549400"/>
          <p14:tracePt t="114244" x="5270500" y="1549400"/>
          <p14:tracePt t="114261" x="5257800" y="1536700"/>
          <p14:tracePt t="114278" x="5213350" y="1524000"/>
          <p14:tracePt t="114295" x="5149850" y="1524000"/>
          <p14:tracePt t="114312" x="5073650" y="1517650"/>
          <p14:tracePt t="114328" x="4965700" y="1504950"/>
          <p14:tracePt t="114345" x="4914900" y="1485900"/>
          <p14:tracePt t="114361" x="4870450" y="1466850"/>
          <p14:tracePt t="114379" x="4838700" y="1454150"/>
          <p14:tracePt t="114395" x="4768850" y="1441450"/>
          <p14:tracePt t="114412" x="4667250" y="1435100"/>
          <p14:tracePt t="114428" x="4559300" y="1435100"/>
          <p14:tracePt t="114447" x="4425950" y="1441450"/>
          <p14:tracePt t="114451" x="4381500" y="1447800"/>
          <p14:tracePt t="114464" x="4343400" y="1454150"/>
          <p14:tracePt t="114478" x="4298950" y="1473200"/>
          <p14:tracePt t="114494" x="4286250" y="1504950"/>
          <p14:tracePt t="114511" x="4286250" y="1555750"/>
          <p14:tracePt t="114529" x="4318000" y="1625600"/>
          <p14:tracePt t="114548" x="4394200" y="1746250"/>
          <p14:tracePt t="114561" x="4425950" y="1797050"/>
          <p14:tracePt t="114578" x="4502150" y="1885950"/>
          <p14:tracePt t="114595" x="4552950" y="1924050"/>
          <p14:tracePt t="114613" x="4610100" y="1924050"/>
          <p14:tracePt t="114628" x="4686300" y="1911350"/>
          <p14:tracePt t="114645" x="4768850" y="1866900"/>
          <p14:tracePt t="114661" x="4826000" y="1803400"/>
          <p14:tracePt t="114678" x="4857750" y="1727200"/>
          <p14:tracePt t="114696" x="4883150" y="1644650"/>
          <p14:tracePt t="114711" x="4883150" y="1587500"/>
          <p14:tracePt t="114728" x="4870450" y="1549400"/>
          <p14:tracePt t="114745" x="4845050" y="1524000"/>
          <p14:tracePt t="114761" x="4806950" y="1511300"/>
          <p14:tracePt t="114778" x="4749800" y="1504950"/>
          <p14:tracePt t="114795" x="4679950" y="1504950"/>
          <p14:tracePt t="114798" x="4654550" y="1504950"/>
          <p14:tracePt t="114812" x="4635500" y="1504950"/>
          <p14:tracePt t="114815" x="4616450" y="1511300"/>
          <p14:tracePt t="114828" x="4597400" y="1517650"/>
          <p14:tracePt t="114847" x="4591050" y="1517650"/>
          <p14:tracePt t="114862" x="4591050" y="1536700"/>
          <p14:tracePt t="114878" x="4591050" y="1574800"/>
          <p14:tracePt t="114897" x="4591050" y="1619250"/>
          <p14:tracePt t="114911" x="4584700" y="1670050"/>
          <p14:tracePt t="114929" x="4584700" y="1708150"/>
          <p14:tracePt t="114945" x="4584700" y="1739900"/>
          <p14:tracePt t="114961" x="4584700" y="1752600"/>
          <p14:tracePt t="114980" x="4584700" y="1758950"/>
          <p14:tracePt t="118159" x="4597400" y="1746250"/>
          <p14:tracePt t="118168" x="4603750" y="1739900"/>
          <p14:tracePt t="118181" x="4610100" y="1733550"/>
          <p14:tracePt t="118197" x="4635500" y="1708150"/>
          <p14:tracePt t="118215" x="4641850" y="1689100"/>
          <p14:tracePt t="118232" x="4648200" y="1676400"/>
          <p14:tracePt t="118265" x="4648200" y="1670050"/>
          <p14:tracePt t="118282" x="4641850" y="1663700"/>
          <p14:tracePt t="118298" x="4622800" y="1644650"/>
          <p14:tracePt t="118315" x="4603750" y="1612900"/>
          <p14:tracePt t="118331" x="4578350" y="1593850"/>
          <p14:tracePt t="118348" x="4559300" y="1581150"/>
          <p14:tracePt t="118351" x="4540250" y="1574800"/>
          <p14:tracePt t="118364" x="4527550" y="1568450"/>
          <p14:tracePt t="118381" x="4508500" y="1568450"/>
          <p14:tracePt t="118448" x="4514850" y="1581150"/>
          <p14:tracePt t="118465" x="4533900" y="1612900"/>
          <p14:tracePt t="118481" x="4565650" y="1657350"/>
          <p14:tracePt t="118498" x="4591050" y="1689100"/>
          <p14:tracePt t="118515" x="4622800" y="1714500"/>
          <p14:tracePt t="118531" x="4660900" y="1727200"/>
          <p14:tracePt t="118548" x="4692650" y="1733550"/>
          <p14:tracePt t="118552" x="4711700" y="1733550"/>
          <p14:tracePt t="118564" x="4756150" y="1739900"/>
          <p14:tracePt t="118582" x="4838700" y="1739900"/>
          <p14:tracePt t="118598" x="5029200" y="1746250"/>
          <p14:tracePt t="118615" x="5080000" y="1746250"/>
          <p14:tracePt t="118631" x="5162550" y="1758950"/>
          <p14:tracePt t="118648" x="5187950" y="1765300"/>
          <p14:tracePt t="118665" x="5200650" y="1771650"/>
          <p14:tracePt t="118681" x="5207000" y="1771650"/>
          <p14:tracePt t="118699" x="5219700" y="1778000"/>
          <p14:tracePt t="118717" x="5238750" y="1778000"/>
          <p14:tracePt t="118732" x="5270500" y="1778000"/>
          <p14:tracePt t="118748" x="5314950" y="1765300"/>
          <p14:tracePt t="118765" x="5353050" y="1752600"/>
          <p14:tracePt t="118783" x="5378450" y="1739900"/>
          <p14:tracePt t="118798" x="5403850" y="1727200"/>
          <p14:tracePt t="118817" x="5416550" y="1720850"/>
          <p14:tracePt t="118865" x="5422900" y="1720850"/>
          <p14:tracePt t="118882" x="5422900" y="1708150"/>
          <p14:tracePt t="118898" x="5422900" y="1689100"/>
          <p14:tracePt t="118917" x="5422900" y="1670050"/>
          <p14:tracePt t="118932" x="5410200" y="1651000"/>
          <p14:tracePt t="118949" x="5391150" y="1631950"/>
          <p14:tracePt t="118965" x="5365750" y="1612900"/>
          <p14:tracePt t="118982" x="5327650" y="1587500"/>
          <p14:tracePt t="118999" x="5295900" y="1568450"/>
          <p14:tracePt t="119015" x="5270500" y="1549400"/>
          <p14:tracePt t="119032" x="5245100" y="1530350"/>
          <p14:tracePt t="119049" x="5219700" y="1517650"/>
          <p14:tracePt t="119065" x="5181600" y="1504950"/>
          <p14:tracePt t="119084" x="5156200" y="1492250"/>
          <p14:tracePt t="119098" x="5111750" y="1479550"/>
          <p14:tracePt t="119115" x="5073650" y="1473200"/>
          <p14:tracePt t="119132" x="5048250" y="1460500"/>
          <p14:tracePt t="119149" x="5010150" y="1454150"/>
          <p14:tracePt t="119165" x="4984750" y="1447800"/>
          <p14:tracePt t="119182" x="4946650" y="1441450"/>
          <p14:tracePt t="119199" x="4921250" y="1435100"/>
          <p14:tracePt t="119215" x="4870450" y="1435100"/>
          <p14:tracePt t="119233" x="4832350" y="1435100"/>
          <p14:tracePt t="119249" x="4787900" y="1435100"/>
          <p14:tracePt t="119266" x="4737100" y="1441450"/>
          <p14:tracePt t="119282" x="4648200" y="1460500"/>
          <p14:tracePt t="119299" x="4572000" y="1479550"/>
          <p14:tracePt t="119317" x="4495800" y="1492250"/>
          <p14:tracePt t="119332" x="4432300" y="1504950"/>
          <p14:tracePt t="119350" x="4394200" y="1517650"/>
          <p14:tracePt t="119365" x="4362450" y="1530350"/>
          <p14:tracePt t="119383" x="4349750" y="1549400"/>
          <p14:tracePt t="119399" x="4337050" y="1562100"/>
          <p14:tracePt t="119401" x="4330700" y="1574800"/>
          <p14:tracePt t="119415" x="4324350" y="1593850"/>
          <p14:tracePt t="119433" x="4305300" y="1631950"/>
          <p14:tracePt t="119450" x="4305300" y="1670050"/>
          <p14:tracePt t="119465" x="4311650" y="1689100"/>
          <p14:tracePt t="119482" x="4337050" y="1739900"/>
          <p14:tracePt t="119500" x="4368800" y="1771650"/>
          <p14:tracePt t="119517" x="4413250" y="1803400"/>
          <p14:tracePt t="119532" x="4476750" y="1822450"/>
          <p14:tracePt t="119549" x="4610100" y="1847850"/>
          <p14:tracePt t="119565" x="4718050" y="1854200"/>
          <p14:tracePt t="119582" x="4826000" y="1854200"/>
          <p14:tracePt t="119599" x="4933950" y="1841500"/>
          <p14:tracePt t="119616" x="5022850" y="1828800"/>
          <p14:tracePt t="119632" x="5092700" y="1816100"/>
          <p14:tracePt t="119649" x="5130800" y="1803400"/>
          <p14:tracePt t="119653" x="5143500" y="1797050"/>
          <p14:tracePt t="119666" x="5162550" y="1790700"/>
          <p14:tracePt t="119682" x="5213350" y="1752600"/>
          <p14:tracePt t="119699" x="5238750" y="1727200"/>
          <p14:tracePt t="119716" x="5276850" y="1682750"/>
          <p14:tracePt t="119732" x="5302250" y="1644650"/>
          <p14:tracePt t="119751" x="5314950" y="1612900"/>
          <p14:tracePt t="119766" x="5314950" y="1581150"/>
          <p14:tracePt t="119782" x="5314950" y="1555750"/>
          <p14:tracePt t="119800" x="5314950" y="1530350"/>
          <p14:tracePt t="119816" x="5308600" y="1498600"/>
          <p14:tracePt t="119832" x="5308600" y="1479550"/>
          <p14:tracePt t="119849" x="5295900" y="1447800"/>
          <p14:tracePt t="119866" x="5276850" y="1403350"/>
          <p14:tracePt t="119883" x="5251450" y="1371600"/>
          <p14:tracePt t="119885" x="5226050" y="1339850"/>
          <p14:tracePt t="119900" x="5207000" y="1320800"/>
          <p14:tracePt t="119916" x="5156200" y="1270000"/>
          <p14:tracePt t="119933" x="5130800" y="1257300"/>
          <p14:tracePt t="119949" x="5092700" y="1238250"/>
          <p14:tracePt t="119966" x="5067300" y="1225550"/>
          <p14:tracePt t="119984" x="5041900" y="1219200"/>
          <p14:tracePt t="120000" x="4997450" y="1212850"/>
          <p14:tracePt t="120016" x="4965700" y="1206500"/>
          <p14:tracePt t="120034" x="4933950" y="1200150"/>
          <p14:tracePt t="120049" x="4895850" y="1200150"/>
          <p14:tracePt t="120066" x="4864100" y="1193800"/>
          <p14:tracePt t="120083" x="4819650" y="1193800"/>
          <p14:tracePt t="120099" x="4737100" y="1187450"/>
          <p14:tracePt t="120116" x="4679950" y="1187450"/>
          <p14:tracePt t="120133" x="4597400" y="1181100"/>
          <p14:tracePt t="120151" x="4508500" y="1174750"/>
          <p14:tracePt t="120166" x="4489450" y="1174750"/>
          <p14:tracePt t="120183" x="4425950" y="1174750"/>
          <p14:tracePt t="120199" x="4400550" y="1174750"/>
          <p14:tracePt t="120217" x="4387850" y="1174750"/>
          <p14:tracePt t="120233" x="4375150" y="1181100"/>
          <p14:tracePt t="120249" x="4362450" y="1193800"/>
          <p14:tracePt t="120266" x="4349750" y="1219200"/>
          <p14:tracePt t="120283" x="4349750" y="1244600"/>
          <p14:tracePt t="120302" x="4349750" y="1270000"/>
          <p14:tracePt t="120305" x="4349750" y="1282700"/>
          <p14:tracePt t="120317" x="4356100" y="1301750"/>
          <p14:tracePt t="120333" x="4400550" y="1346200"/>
          <p14:tracePt t="120349" x="4432300" y="1384300"/>
          <p14:tracePt t="120366" x="4470400" y="1416050"/>
          <p14:tracePt t="120383" x="4514850" y="1441450"/>
          <p14:tracePt t="120400" x="4559300" y="1473200"/>
          <p14:tracePt t="120417" x="4648200" y="1524000"/>
          <p14:tracePt t="120433" x="4718050" y="1562100"/>
          <p14:tracePt t="120450" x="4838700" y="1606550"/>
          <p14:tracePt t="120466" x="4921250" y="1619250"/>
          <p14:tracePt t="120483" x="4997450" y="1625600"/>
          <p14:tracePt t="120500" x="5054600" y="1625600"/>
          <p14:tracePt t="120519" x="5111750" y="1625600"/>
          <p14:tracePt t="120533" x="5156200" y="1619250"/>
          <p14:tracePt t="120550" x="5200650" y="1606550"/>
          <p14:tracePt t="120566" x="5213350" y="1593850"/>
          <p14:tracePt t="120586" x="5226050" y="1574800"/>
          <p14:tracePt t="120600" x="5251450" y="1549400"/>
          <p14:tracePt t="120616" x="5276850" y="1536700"/>
          <p14:tracePt t="120633" x="5283200" y="1530350"/>
          <p14:tracePt t="120650" x="5289550" y="1517650"/>
          <p14:tracePt t="120666" x="5289550" y="1511300"/>
          <p14:tracePt t="120683" x="5289550" y="1504950"/>
          <p14:tracePt t="120700" x="5289550" y="1498600"/>
          <p14:tracePt t="120716" x="5283200" y="1492250"/>
          <p14:tracePt t="120733" x="5270500" y="1485900"/>
          <p14:tracePt t="120750" x="5238750" y="1479550"/>
          <p14:tracePt t="120767" x="5187950" y="1479550"/>
          <p14:tracePt t="120785" x="5092700" y="1479550"/>
          <p14:tracePt t="120787" x="5041900" y="1479550"/>
          <p14:tracePt t="120800" x="5016500" y="1485900"/>
          <p14:tracePt t="120816" x="4933950" y="1498600"/>
          <p14:tracePt t="120833" x="4845050" y="1517650"/>
          <p14:tracePt t="120852" x="4813300" y="1524000"/>
          <p14:tracePt t="120867" x="4800600" y="1530350"/>
          <p14:tracePt t="120883" x="4787900" y="1536700"/>
          <p14:tracePt t="120901" x="4775200" y="1568450"/>
          <p14:tracePt t="120918" x="4775200" y="1600200"/>
          <p14:tracePt t="120935" x="4775200" y="1631950"/>
          <p14:tracePt t="120950" x="4787900" y="1651000"/>
          <p14:tracePt t="120969" x="4806950" y="1682750"/>
          <p14:tracePt t="120987" x="4838700" y="1720850"/>
          <p14:tracePt t="120990" x="4864100" y="1746250"/>
          <p14:tracePt t="121000" x="4895850" y="1765300"/>
          <p14:tracePt t="121018" x="4991100" y="1809750"/>
          <p14:tracePt t="121020" x="5041900" y="1822450"/>
          <p14:tracePt t="121034" x="5092700" y="1828800"/>
          <p14:tracePt t="121049" x="5200650" y="1835150"/>
          <p14:tracePt t="121067" x="5264150" y="1835150"/>
          <p14:tracePt t="121086" x="5346700" y="1790700"/>
          <p14:tracePt t="121100" x="5378450" y="1771650"/>
          <p14:tracePt t="121102" x="5391150" y="1758950"/>
          <p14:tracePt t="121117" x="5441950" y="1708150"/>
          <p14:tracePt t="121133" x="5454650" y="1682750"/>
          <p14:tracePt t="121150" x="5473700" y="1631950"/>
          <p14:tracePt t="121166" x="5473700" y="1568450"/>
          <p14:tracePt t="121167" x="5473700" y="1530350"/>
          <p14:tracePt t="121183" x="5467350" y="1473200"/>
          <p14:tracePt t="121200" x="5448300" y="1428750"/>
          <p14:tracePt t="121218" x="5429250" y="1397000"/>
          <p14:tracePt t="121233" x="5403850" y="1371600"/>
          <p14:tracePt t="121251" x="5378450" y="1358900"/>
          <p14:tracePt t="121267" x="5353050" y="1352550"/>
          <p14:tracePt t="121283" x="5321300" y="1346200"/>
          <p14:tracePt t="121299" x="5270500" y="1346200"/>
          <p14:tracePt t="121316" x="5194300" y="1365250"/>
          <p14:tracePt t="121333" x="5067300" y="1409700"/>
          <p14:tracePt t="121350" x="4908550" y="1447800"/>
          <p14:tracePt t="121366" x="4832350" y="1466850"/>
          <p14:tracePt t="121383" x="4787900" y="1473200"/>
          <p14:tracePt t="121400" x="4775200" y="1473200"/>
          <p14:tracePt t="121416" x="4768850" y="1473200"/>
          <p14:tracePt t="127847" x="4775200" y="1473200"/>
          <p14:tracePt t="127856" x="4800600" y="1473200"/>
          <p14:tracePt t="127873" x="4965700" y="1454150"/>
          <p14:tracePt t="127891" x="5118100" y="1441450"/>
          <p14:tracePt t="127906" x="5226050" y="1435100"/>
          <p14:tracePt t="127923" x="5295900" y="1435100"/>
          <p14:tracePt t="127926" x="5327650" y="1435100"/>
          <p14:tracePt t="127939" x="5353050" y="1435100"/>
          <p14:tracePt t="127956" x="5435600" y="1447800"/>
          <p14:tracePt t="127972" x="5492750" y="1460500"/>
          <p14:tracePt t="127990" x="5575300" y="1479550"/>
          <p14:tracePt t="128006" x="5645150" y="1485900"/>
          <p14:tracePt t="128022" x="5695950" y="1485900"/>
          <p14:tracePt t="128040" x="5753100" y="1473200"/>
          <p14:tracePt t="128057" x="5924550" y="1460500"/>
          <p14:tracePt t="128073" x="6134100" y="1441450"/>
          <p14:tracePt t="128089" x="6407150" y="1409700"/>
          <p14:tracePt t="128106" x="6616700" y="1397000"/>
          <p14:tracePt t="128125" x="6762750" y="1390650"/>
          <p14:tracePt t="128140" x="6794500" y="1384300"/>
          <p14:tracePt t="128191" x="6800850" y="1384300"/>
          <p14:tracePt t="128201" x="6800850" y="1377950"/>
          <p14:tracePt t="128207" x="6807200" y="1358900"/>
          <p14:tracePt t="128223" x="6813550" y="1346200"/>
          <p14:tracePt t="128239" x="6838950" y="1295400"/>
          <p14:tracePt t="128256" x="6838950" y="1270000"/>
          <p14:tracePt t="128273" x="6813550" y="1250950"/>
          <p14:tracePt t="128289" x="6731000" y="1225550"/>
          <p14:tracePt t="128306" x="6623050" y="1200150"/>
          <p14:tracePt t="128323" x="6515100" y="1193800"/>
          <p14:tracePt t="128340" x="6400800" y="1187450"/>
          <p14:tracePt t="128356" x="6292850" y="1181100"/>
          <p14:tracePt t="128373" x="6184900" y="1181100"/>
          <p14:tracePt t="128390" x="6115050" y="1181100"/>
          <p14:tracePt t="128407" x="6032500" y="1193800"/>
          <p14:tracePt t="128423" x="5911850" y="1219200"/>
          <p14:tracePt t="128439" x="5746750" y="1257300"/>
          <p14:tracePt t="128442" x="5664200" y="1276350"/>
          <p14:tracePt t="128457" x="5524500" y="1320800"/>
          <p14:tracePt t="128473" x="5461000" y="1358900"/>
          <p14:tracePt t="128489" x="5448300" y="1377950"/>
          <p14:tracePt t="128506" x="5441950" y="1390650"/>
          <p14:tracePt t="128523" x="5461000" y="1409700"/>
          <p14:tracePt t="128540" x="5518150" y="1447800"/>
          <p14:tracePt t="128556" x="5575300" y="1485900"/>
          <p14:tracePt t="128573" x="5645150" y="1517650"/>
          <p14:tracePt t="128590" x="5715000" y="1543050"/>
          <p14:tracePt t="128606" x="5772150" y="1562100"/>
          <p14:tracePt t="128623" x="5848350" y="1581150"/>
          <p14:tracePt t="128640" x="5892800" y="1587500"/>
          <p14:tracePt t="128658" x="5937250" y="1593850"/>
          <p14:tracePt t="128673" x="5943600" y="1593850"/>
          <p14:tracePt t="128690" x="5962650" y="1593850"/>
          <p14:tracePt t="128706" x="5981700" y="1587500"/>
          <p14:tracePt t="128726" x="6000750" y="1587500"/>
          <p14:tracePt t="128741" x="6013450" y="1581150"/>
          <p14:tracePt t="128756" x="6019800" y="1581150"/>
          <p14:tracePt t="129296" x="6013450" y="1581150"/>
          <p14:tracePt t="129304" x="6007100" y="1581150"/>
          <p14:tracePt t="129311" x="6000750" y="1581150"/>
          <p14:tracePt t="129324" x="5988050" y="1581150"/>
          <p14:tracePt t="129340" x="5981700" y="1581150"/>
          <p14:tracePt t="129390" x="5975350" y="1581150"/>
          <p14:tracePt t="129430" x="5969000" y="1581150"/>
          <p14:tracePt t="129458" x="5956300" y="1581150"/>
          <p14:tracePt t="129474" x="5943600" y="1581150"/>
          <p14:tracePt t="129491" x="5905500" y="1568450"/>
          <p14:tracePt t="129494" x="5880100" y="1568450"/>
          <p14:tracePt t="129508" x="5854700" y="1568450"/>
          <p14:tracePt t="129526" x="5829300" y="1568450"/>
          <p14:tracePt t="129542" x="5803900" y="1568450"/>
          <p14:tracePt t="129557" x="5746750" y="1587500"/>
          <p14:tracePt t="129574" x="5638800" y="1612900"/>
          <p14:tracePt t="129590" x="5543550" y="1638300"/>
          <p14:tracePt t="129607" x="5403850" y="1689100"/>
          <p14:tracePt t="129624" x="5308600" y="1720850"/>
          <p14:tracePt t="129641" x="5245100" y="1739900"/>
          <p14:tracePt t="129657" x="5219700" y="1746250"/>
          <p14:tracePt t="129674" x="5194300" y="1752600"/>
          <p14:tracePt t="129691" x="5143500" y="1752600"/>
          <p14:tracePt t="129708" x="5073650" y="1752600"/>
          <p14:tracePt t="129724" x="5022850" y="1746250"/>
          <p14:tracePt t="129727" x="5010150" y="1746250"/>
          <p14:tracePt t="129741" x="4997450" y="1746250"/>
          <p14:tracePt t="129779" x="4997450" y="1739900"/>
          <p14:tracePt t="129796" x="4991100" y="1739900"/>
          <p14:tracePt t="129808" x="4978400" y="1739900"/>
          <p14:tracePt t="129824" x="4902200" y="1746250"/>
          <p14:tracePt t="129841" x="4794250" y="1746250"/>
          <p14:tracePt t="129843" x="4737100" y="1746250"/>
          <p14:tracePt t="129858" x="4699000" y="1746250"/>
          <p14:tracePt t="129861" x="4648200" y="1746250"/>
          <p14:tracePt t="129874" x="4578350" y="1739900"/>
          <p14:tracePt t="129891" x="4546600" y="1733550"/>
          <p14:tracePt t="129907" x="4527550" y="1733550"/>
          <p14:tracePt t="129925" x="4514850" y="1733550"/>
          <p14:tracePt t="129941" x="4508500" y="1733550"/>
          <p14:tracePt t="129981" x="4502150" y="1733550"/>
          <p14:tracePt t="129991" x="4502150" y="1739900"/>
          <p14:tracePt t="130007" x="4495800" y="1746250"/>
          <p14:tracePt t="130024" x="4483100" y="1765300"/>
          <p14:tracePt t="130041" x="4470400" y="1790700"/>
          <p14:tracePt t="130059" x="4457700" y="1828800"/>
          <p14:tracePt t="130061" x="4457700" y="1847850"/>
          <p14:tracePt t="130074" x="4457700" y="1860550"/>
          <p14:tracePt t="130092" x="4457700" y="1898650"/>
          <p14:tracePt t="130094" x="4464050" y="1917700"/>
          <p14:tracePt t="130108" x="4508500" y="1981200"/>
          <p14:tracePt t="130124" x="4546600" y="2025650"/>
          <p14:tracePt t="130141" x="4584700" y="2063750"/>
          <p14:tracePt t="130160" x="4610100" y="2082800"/>
          <p14:tracePt t="130179" x="4622800" y="2089150"/>
          <p14:tracePt t="130181" x="4629150" y="2089150"/>
          <p14:tracePt t="130197" x="4635500" y="2089150"/>
          <p14:tracePt t="130208" x="4654550" y="2089150"/>
          <p14:tracePt t="130224" x="4679950" y="2082800"/>
          <p14:tracePt t="130242" x="4718050" y="2076450"/>
          <p14:tracePt t="130258" x="4775200" y="2070100"/>
          <p14:tracePt t="130274" x="4819650" y="2070100"/>
          <p14:tracePt t="130291" x="4876800" y="2070100"/>
          <p14:tracePt t="130308" x="4914900" y="2063750"/>
          <p14:tracePt t="130311" x="4921250" y="2063750"/>
          <p14:tracePt t="130325" x="4933950" y="2057400"/>
          <p14:tracePt t="130342" x="4965700" y="2038350"/>
          <p14:tracePt t="130358" x="4997450" y="1993900"/>
          <p14:tracePt t="130374" x="5022850" y="1949450"/>
          <p14:tracePt t="130391" x="5029200" y="1930400"/>
          <p14:tracePt t="130408" x="5035550" y="1917700"/>
          <p14:tracePt t="130424" x="5035550" y="1898650"/>
          <p14:tracePt t="130441" x="5022850" y="1879600"/>
          <p14:tracePt t="130458" x="4991100" y="1847850"/>
          <p14:tracePt t="130475" x="4972050" y="1816100"/>
          <p14:tracePt t="130491" x="4946650" y="1784350"/>
          <p14:tracePt t="130508" x="4927600" y="1752600"/>
          <p14:tracePt t="130525" x="4902200" y="1720850"/>
          <p14:tracePt t="130527" x="4889500" y="1708150"/>
          <p14:tracePt t="130542" x="4883150" y="1708150"/>
          <p14:tracePt t="130544" x="4870450" y="1695450"/>
          <p14:tracePt t="130559" x="4857750" y="1689100"/>
          <p14:tracePt t="130562" x="4832350" y="1676400"/>
          <p14:tracePt t="130575" x="4819650" y="1676400"/>
          <p14:tracePt t="130591" x="4756150" y="1657350"/>
          <p14:tracePt t="130608" x="4692650" y="1644650"/>
          <p14:tracePt t="130625" x="4660900" y="1631950"/>
          <p14:tracePt t="130641" x="4629150" y="1619250"/>
          <p14:tracePt t="130658" x="4597400" y="1606550"/>
          <p14:tracePt t="130677" x="4540250" y="1606550"/>
          <p14:tracePt t="130692" x="4464050" y="1606550"/>
          <p14:tracePt t="130710" x="4362450" y="1612900"/>
          <p14:tracePt t="130713" x="4305300" y="1612900"/>
          <p14:tracePt t="130726" x="4254500" y="1612900"/>
          <p14:tracePt t="130744" x="4191000" y="1612900"/>
          <p14:tracePt t="130759" x="4152900" y="1619250"/>
          <p14:tracePt t="130777" x="4127500" y="1657350"/>
          <p14:tracePt t="130792" x="4127500" y="1695450"/>
          <p14:tracePt t="130808" x="4133850" y="1739900"/>
          <p14:tracePt t="130826" x="4159250" y="1784350"/>
          <p14:tracePt t="130843" x="4184650" y="1816100"/>
          <p14:tracePt t="130860" x="4235450" y="1860550"/>
          <p14:tracePt t="130875" x="4292600" y="1898650"/>
          <p14:tracePt t="130894" x="4375150" y="1949450"/>
          <p14:tracePt t="130909" x="4457700" y="1987550"/>
          <p14:tracePt t="130927" x="4584700" y="2032000"/>
          <p14:tracePt t="130942" x="4699000" y="2051050"/>
          <p14:tracePt t="130958" x="4851400" y="2051050"/>
          <p14:tracePt t="130977" x="4959350" y="2032000"/>
          <p14:tracePt t="130992" x="5048250" y="1993900"/>
          <p14:tracePt t="131009" x="5105400" y="1943100"/>
          <p14:tracePt t="131026" x="5130800" y="1905000"/>
          <p14:tracePt t="131044" x="5149850" y="1860550"/>
          <p14:tracePt t="131060" x="5156200" y="1835150"/>
          <p14:tracePt t="131076" x="5156200" y="1822450"/>
          <p14:tracePt t="131094" x="5156200" y="1809750"/>
          <p14:tracePt t="131108" x="5143500" y="1790700"/>
          <p14:tracePt t="131125" x="5105400" y="1765300"/>
          <p14:tracePt t="131144" x="5048250" y="1739900"/>
          <p14:tracePt t="131158" x="4991100" y="1714500"/>
          <p14:tracePt t="131175" x="4927600" y="1695450"/>
          <p14:tracePt t="131192" x="4889500" y="1682750"/>
          <p14:tracePt t="131209" x="4845050" y="1670050"/>
          <p14:tracePt t="131225" x="4813300" y="1657350"/>
          <p14:tracePt t="131242" x="4768850" y="1644650"/>
          <p14:tracePt t="131259" x="4699000" y="1638300"/>
          <p14:tracePt t="131276" x="4629150" y="1631950"/>
          <p14:tracePt t="131292" x="4546600" y="1631950"/>
          <p14:tracePt t="131294" x="4521200" y="1631950"/>
          <p14:tracePt t="131308" x="4432300" y="1625600"/>
          <p14:tracePt t="131325" x="4362450" y="1619250"/>
          <p14:tracePt t="131343" x="4318000" y="1612900"/>
          <p14:tracePt t="131359" x="4311650" y="1612900"/>
          <p14:tracePt t="131512" x="4318000" y="1625600"/>
          <p14:tracePt t="131526" x="4324350" y="1638300"/>
          <p14:tracePt t="131544" x="4438650" y="1720850"/>
          <p14:tracePt t="131561" x="4565650" y="1778000"/>
          <p14:tracePt t="131579" x="4724400" y="1822450"/>
          <p14:tracePt t="131593" x="4864100" y="1841500"/>
          <p14:tracePt t="131609" x="4959350" y="1860550"/>
          <p14:tracePt t="131625" x="4972050" y="1866900"/>
          <p14:tracePt t="131659" x="4978400" y="1866900"/>
          <p14:tracePt t="131676" x="4991100" y="1866900"/>
          <p14:tracePt t="131692" x="5003800" y="1866900"/>
          <p14:tracePt t="131711" x="5010150" y="1866900"/>
          <p14:tracePt t="131769" x="5016500" y="1866900"/>
          <p14:tracePt t="131909" x="5016500" y="1879600"/>
          <p14:tracePt t="131916" x="5022850" y="1892300"/>
          <p14:tracePt t="131927" x="5029200" y="1917700"/>
          <p14:tracePt t="131943" x="5041900" y="1949450"/>
          <p14:tracePt t="131960" x="5060950" y="1981200"/>
          <p14:tracePt t="131964" x="5118100" y="2006600"/>
          <p14:tracePt t="131976" x="5251450" y="2057400"/>
          <p14:tracePt t="131993" x="5327650" y="2076450"/>
          <p14:tracePt t="132010" x="5441950" y="2108200"/>
          <p14:tracePt t="132026" x="5511800" y="2108200"/>
          <p14:tracePt t="132043" x="5530850" y="2082800"/>
          <p14:tracePt t="132060" x="5549900" y="2032000"/>
          <p14:tracePt t="132077" x="5562600" y="1993900"/>
          <p14:tracePt t="132093" x="5562600" y="1962150"/>
          <p14:tracePt t="132111" x="5556250" y="1936750"/>
          <p14:tracePt t="132126" x="5556250" y="1924050"/>
          <p14:tracePt t="132143" x="5556250" y="1911350"/>
          <p14:tracePt t="132160" x="5562600" y="1892300"/>
          <p14:tracePt t="132180" x="5575300" y="1841500"/>
          <p14:tracePt t="132193" x="5581650" y="1816100"/>
          <p14:tracePt t="132210" x="5575300" y="1765300"/>
          <p14:tracePt t="132226" x="5562600" y="1739900"/>
          <p14:tracePt t="132244" x="5556250" y="1727200"/>
          <p14:tracePt t="132259" x="5549900" y="1727200"/>
          <p14:tracePt t="132276" x="5543550" y="1720850"/>
          <p14:tracePt t="132294" x="5530850" y="1720850"/>
          <p14:tracePt t="132309" x="5518150" y="1720850"/>
          <p14:tracePt t="132327" x="5499100" y="1720850"/>
          <p14:tracePt t="132343" x="5448300" y="1720850"/>
          <p14:tracePt t="132359" x="5378450" y="1720850"/>
          <p14:tracePt t="132376" x="5334000" y="1720850"/>
          <p14:tracePt t="132393" x="5270500" y="1720850"/>
          <p14:tracePt t="132397" x="5245100" y="1720850"/>
          <p14:tracePt t="132409" x="5226050" y="1720850"/>
          <p14:tracePt t="132426" x="5168900" y="1720850"/>
          <p14:tracePt t="132443" x="5137150" y="1720850"/>
          <p14:tracePt t="132446" x="5105400" y="1714500"/>
          <p14:tracePt t="132460" x="5086350" y="1714500"/>
          <p14:tracePt t="132462" x="5067300" y="1708150"/>
          <p14:tracePt t="132477" x="4991100" y="1708150"/>
          <p14:tracePt t="132494" x="4895850" y="1701800"/>
          <p14:tracePt t="132511" x="4781550" y="1695450"/>
          <p14:tracePt t="132526" x="4667250" y="1695450"/>
          <p14:tracePt t="132543" x="4552950" y="1689100"/>
          <p14:tracePt t="132560" x="4457700" y="1689100"/>
          <p14:tracePt t="132576" x="4349750" y="1682750"/>
          <p14:tracePt t="132593" x="4292600" y="1676400"/>
          <p14:tracePt t="132610" x="4279900" y="1676400"/>
          <p14:tracePt t="132626" x="4273550" y="1676400"/>
          <p14:tracePt t="132643" x="4254500" y="1695450"/>
          <p14:tracePt t="132661" x="4216400" y="1739900"/>
          <p14:tracePt t="132676" x="4165600" y="1797050"/>
          <p14:tracePt t="132693" x="4146550" y="1835150"/>
          <p14:tracePt t="132710" x="4146550" y="1854200"/>
          <p14:tracePt t="132712" x="4146550" y="1860550"/>
          <p14:tracePt t="132726" x="4152900" y="1873250"/>
          <p14:tracePt t="132745" x="4178300" y="1885950"/>
          <p14:tracePt t="132762" x="4222750" y="1898650"/>
          <p14:tracePt t="132777" x="4279900" y="1905000"/>
          <p14:tracePt t="132795" x="4343400" y="1917700"/>
          <p14:tracePt t="132810" x="4387850" y="1930400"/>
          <p14:tracePt t="132827" x="4419600" y="1949450"/>
          <p14:tracePt t="132843" x="4445000" y="1962150"/>
          <p14:tracePt t="132860" x="4464050" y="1968500"/>
          <p14:tracePt t="132877" x="4483100" y="1981200"/>
          <p14:tracePt t="132894" x="4502150" y="1987550"/>
          <p14:tracePt t="132912" x="4514850" y="1987550"/>
          <p14:tracePt t="132928" x="4521200" y="1993900"/>
          <p14:tracePt t="132943" x="4533900" y="2000250"/>
          <p14:tracePt t="132960" x="4565650" y="2006600"/>
          <p14:tracePt t="132979" x="4597400" y="2019300"/>
          <p14:tracePt t="132994" x="4667250" y="2032000"/>
          <p14:tracePt t="133010" x="4737100" y="2038350"/>
          <p14:tracePt t="133027" x="4781550" y="2038350"/>
          <p14:tracePt t="133046" x="4826000" y="2025650"/>
          <p14:tracePt t="133060" x="4845050" y="2006600"/>
          <p14:tracePt t="133077" x="4908550" y="1968500"/>
          <p14:tracePt t="133094" x="4997450" y="1930400"/>
          <p14:tracePt t="133110" x="5118100" y="1898650"/>
          <p14:tracePt t="133128" x="5270500" y="1866900"/>
          <p14:tracePt t="133144" x="5340350" y="1847850"/>
          <p14:tracePt t="133160" x="5403850" y="1835150"/>
          <p14:tracePt t="133163" x="5410200" y="1835150"/>
          <p14:tracePt t="133177" x="5416550" y="1828800"/>
          <p14:tracePt t="133252" x="5416550" y="1822450"/>
          <p14:tracePt t="133261" x="5422900" y="1822450"/>
          <p14:tracePt t="133277" x="5422900" y="1809750"/>
          <p14:tracePt t="133294" x="5422900" y="1797050"/>
          <p14:tracePt t="133310" x="5429250" y="1771650"/>
          <p14:tracePt t="133327" x="5429250" y="1739900"/>
          <p14:tracePt t="133344" x="5416550" y="1695450"/>
          <p14:tracePt t="133360" x="5403850" y="1657350"/>
          <p14:tracePt t="133378" x="5397500" y="1631950"/>
          <p14:tracePt t="133381" x="5391150" y="1619250"/>
          <p14:tracePt t="133394" x="5384800" y="1612900"/>
          <p14:tracePt t="133397" x="5378450" y="1600200"/>
          <p14:tracePt t="133411" x="5372100" y="1587500"/>
          <p14:tracePt t="133428" x="5346700" y="1568450"/>
          <p14:tracePt t="133446" x="5276850" y="1543050"/>
          <p14:tracePt t="133463" x="5187950" y="1511300"/>
          <p14:tracePt t="133479" x="5099050" y="1485900"/>
          <p14:tracePt t="133494" x="5041900" y="1466850"/>
          <p14:tracePt t="133511" x="4959350" y="1447800"/>
          <p14:tracePt t="133527" x="4902200" y="1435100"/>
          <p14:tracePt t="133544" x="4870450" y="1428750"/>
          <p14:tracePt t="133561" x="4832350" y="1422400"/>
          <p14:tracePt t="133577" x="4794250" y="1422400"/>
          <p14:tracePt t="133594" x="4711700" y="1441450"/>
          <p14:tracePt t="133611" x="4635500" y="1460500"/>
          <p14:tracePt t="133614" x="4597400" y="1473200"/>
          <p14:tracePt t="133627" x="4565650" y="1485900"/>
          <p14:tracePt t="133630" x="4533900" y="1492250"/>
          <p14:tracePt t="133644" x="4495800" y="1511300"/>
          <p14:tracePt t="133661" x="4483100" y="1524000"/>
          <p14:tracePt t="133665" x="4476750" y="1530350"/>
          <p14:tracePt t="133677" x="4464050" y="1549400"/>
          <p14:tracePt t="133694" x="4432300" y="1612900"/>
          <p14:tracePt t="133711" x="4419600" y="1676400"/>
          <p14:tracePt t="133727" x="4400550" y="1758950"/>
          <p14:tracePt t="133744" x="4387850" y="1803400"/>
          <p14:tracePt t="133762" x="4381500" y="1847850"/>
          <p14:tracePt t="133777" x="4387850" y="1873250"/>
          <p14:tracePt t="133794" x="4413250" y="1905000"/>
          <p14:tracePt t="133811" x="4464050" y="1949450"/>
          <p14:tracePt t="133827" x="4495800" y="1987550"/>
          <p14:tracePt t="133844" x="4527550" y="2038350"/>
          <p14:tracePt t="133860" x="4552950" y="2076450"/>
          <p14:tracePt t="133878" x="4578350" y="2108200"/>
          <p14:tracePt t="133880" x="4591050" y="2120900"/>
          <p14:tracePt t="133894" x="4622800" y="2152650"/>
          <p14:tracePt t="133912" x="4660900" y="2159000"/>
          <p14:tracePt t="133928" x="4718050" y="2165350"/>
          <p14:tracePt t="133944" x="4800600" y="2165350"/>
          <p14:tracePt t="133962" x="4870450" y="2159000"/>
          <p14:tracePt t="133978" x="4946650" y="2139950"/>
          <p14:tracePt t="133996" x="5003800" y="2127250"/>
          <p14:tracePt t="134011" x="5048250" y="2108200"/>
          <p14:tracePt t="134028" x="5073650" y="2095500"/>
          <p14:tracePt t="134045" x="5092700" y="2082800"/>
          <p14:tracePt t="134062" x="5105400" y="2063750"/>
          <p14:tracePt t="134078" x="5118100" y="2044700"/>
          <p14:tracePt t="134095" x="5130800" y="2032000"/>
          <p14:tracePt t="134111" x="5130800" y="2025650"/>
          <p14:tracePt t="134172" x="5130800" y="2019300"/>
          <p14:tracePt t="134195" x="5124450" y="2012950"/>
          <p14:tracePt t="134212" x="5118100" y="2006600"/>
          <p14:tracePt t="134228" x="5111750" y="1993900"/>
          <p14:tracePt t="134245" x="5099050" y="1981200"/>
          <p14:tracePt t="134261" x="5086350" y="1962150"/>
          <p14:tracePt t="134278" x="5073650" y="1949450"/>
          <p14:tracePt t="134294" x="5054600" y="1936750"/>
          <p14:tracePt t="134311" x="5029200" y="1911350"/>
          <p14:tracePt t="134316" x="5016500" y="1905000"/>
          <p14:tracePt t="134328" x="5010150" y="1898650"/>
          <p14:tracePt t="134345" x="4997450" y="1885950"/>
          <p14:tracePt t="134349" x="4997450" y="1879600"/>
          <p14:tracePt t="134403" x="4984750" y="1879600"/>
          <p14:tracePt t="134412" x="4978400" y="1885950"/>
          <p14:tracePt t="134428" x="4959350" y="1892300"/>
          <p14:tracePt t="134446" x="4953000" y="1905000"/>
          <p14:tracePt t="134461" x="4940300" y="1924050"/>
          <p14:tracePt t="134478" x="4927600" y="1974850"/>
          <p14:tracePt t="134495" x="4895850" y="2038350"/>
          <p14:tracePt t="134513" x="4876800" y="2070100"/>
          <p14:tracePt t="134514" x="4864100" y="2082800"/>
          <p14:tracePt t="134528" x="4857750" y="2089150"/>
          <p14:tracePt t="134545" x="4845050" y="2101850"/>
          <p14:tracePt t="134629" x="4838700" y="2101850"/>
          <p14:tracePt t="134637" x="4838700" y="2108200"/>
          <p14:tracePt t="134661" x="4819650" y="2114550"/>
          <p14:tracePt t="134832" x="4832350" y="2108200"/>
          <p14:tracePt t="134841" x="4838700" y="2095500"/>
          <p14:tracePt t="134848" x="4851400" y="2082800"/>
          <p14:tracePt t="134862" x="4883150" y="2057400"/>
          <p14:tracePt t="134880" x="4908550" y="2032000"/>
          <p14:tracePt t="134896" x="4927600" y="2012950"/>
          <p14:tracePt t="135050" x="4908550" y="2006600"/>
          <p14:tracePt t="135063" x="4870450" y="1993900"/>
          <p14:tracePt t="135078" x="4819650" y="1968500"/>
          <p14:tracePt t="135097" x="4813300" y="1968500"/>
          <p14:tracePt t="138141" x="4826000" y="1962150"/>
          <p14:tracePt t="138151" x="4851400" y="1962150"/>
          <p14:tracePt t="138165" x="5010150" y="1949450"/>
          <p14:tracePt t="138181" x="5245100" y="1949450"/>
          <p14:tracePt t="138198" x="5435600" y="1981200"/>
          <p14:tracePt t="138215" x="5568950" y="2006600"/>
          <p14:tracePt t="138231" x="5702300" y="2019300"/>
          <p14:tracePt t="138248" x="5803900" y="2025650"/>
          <p14:tracePt t="138264" x="5861050" y="2025650"/>
          <p14:tracePt t="138281" x="5880100" y="2019300"/>
          <p14:tracePt t="138298" x="5886450" y="2019300"/>
          <p14:tracePt t="138316" x="5892800" y="2012950"/>
          <p14:tracePt t="138331" x="5899150" y="2012950"/>
          <p14:tracePt t="138348" x="5943600" y="2006600"/>
          <p14:tracePt t="138365" x="5975350" y="2000250"/>
          <p14:tracePt t="138381" x="6007100" y="1981200"/>
          <p14:tracePt t="138398" x="6038850" y="1962150"/>
          <p14:tracePt t="138414" x="6051550" y="1955800"/>
          <p14:tracePt t="138431" x="6064250" y="1949450"/>
          <p14:tracePt t="138448" x="6076950" y="1949450"/>
          <p14:tracePt t="138465" x="6089650" y="1949450"/>
          <p14:tracePt t="138481" x="6102350" y="1949450"/>
          <p14:tracePt t="138498" x="6115050" y="1943100"/>
          <p14:tracePt t="138515" x="6127750" y="1936750"/>
          <p14:tracePt t="138533" x="6153150" y="1911350"/>
          <p14:tracePt t="138549" x="6165850" y="1898650"/>
          <p14:tracePt t="138551" x="6172200" y="1885950"/>
          <p14:tracePt t="138565" x="6172200" y="1854200"/>
          <p14:tracePt t="138581" x="6165850" y="1816100"/>
          <p14:tracePt t="138598" x="6140450" y="1784350"/>
          <p14:tracePt t="138617" x="6121400" y="1765300"/>
          <p14:tracePt t="138631" x="6096000" y="1739900"/>
          <p14:tracePt t="138650" x="6070600" y="1727200"/>
          <p14:tracePt t="138667" x="6051550" y="1714500"/>
          <p14:tracePt t="138681" x="6026150" y="1701800"/>
          <p14:tracePt t="138698" x="6013450" y="1695450"/>
          <p14:tracePt t="138715" x="5994400" y="1682750"/>
          <p14:tracePt t="138733" x="5981700" y="1676400"/>
          <p14:tracePt t="138749" x="5962650" y="1670050"/>
          <p14:tracePt t="138765" x="5943600" y="1657350"/>
          <p14:tracePt t="138782" x="5930900" y="1644650"/>
          <p14:tracePt t="138798" x="5911850" y="1638300"/>
          <p14:tracePt t="138816" x="5899150" y="1638300"/>
          <p14:tracePt t="138832" x="5873750" y="1644650"/>
          <p14:tracePt t="138848" x="5835650" y="1670050"/>
          <p14:tracePt t="138865" x="5784850" y="1701800"/>
          <p14:tracePt t="138882" x="5734050" y="1733550"/>
          <p14:tracePt t="138898" x="5689600" y="1765300"/>
          <p14:tracePt t="138915" x="5651500" y="1797050"/>
          <p14:tracePt t="138932" x="5632450" y="1816100"/>
          <p14:tracePt t="138935" x="5626100" y="1822450"/>
          <p14:tracePt t="138949" x="5626100" y="1835150"/>
          <p14:tracePt t="138966" x="5626100" y="1866900"/>
          <p14:tracePt t="138984" x="5638800" y="1879600"/>
          <p14:tracePt t="138998" x="5670550" y="1898650"/>
          <p14:tracePt t="139016" x="5708650" y="1917700"/>
          <p14:tracePt t="139017" x="5740400" y="1924050"/>
          <p14:tracePt t="139032" x="5816600" y="1936750"/>
          <p14:tracePt t="139048" x="5918200" y="1943100"/>
          <p14:tracePt t="139065" x="5981700" y="1943100"/>
          <p14:tracePt t="139082" x="6045200" y="1936750"/>
          <p14:tracePt t="139098" x="6096000" y="1917700"/>
          <p14:tracePt t="139116" x="6121400" y="1905000"/>
          <p14:tracePt t="139132" x="6153150" y="1885950"/>
          <p14:tracePt t="139149" x="6165850" y="1866900"/>
          <p14:tracePt t="139165" x="6172200" y="1854200"/>
          <p14:tracePt t="139182" x="6178550" y="1841500"/>
          <p14:tracePt t="139198" x="6178550" y="1835150"/>
          <p14:tracePt t="139215" x="6172200" y="1809750"/>
          <p14:tracePt t="139233" x="6140450" y="1758950"/>
          <p14:tracePt t="139250" x="6121400" y="1739900"/>
          <p14:tracePt t="139267" x="6096000" y="1701800"/>
          <p14:tracePt t="139283" x="6070600" y="1670050"/>
          <p14:tracePt t="139299" x="6045200" y="1644650"/>
          <p14:tracePt t="139316" x="6032500" y="1625600"/>
          <p14:tracePt t="139333" x="6013450" y="1612900"/>
          <p14:tracePt t="139349" x="5994400" y="1600200"/>
          <p14:tracePt t="139365" x="5975350" y="1593850"/>
          <p14:tracePt t="139381" x="5937250" y="1593850"/>
          <p14:tracePt t="139399" x="5899150" y="1593850"/>
          <p14:tracePt t="139415" x="5861050" y="1593850"/>
          <p14:tracePt t="139432" x="5816600" y="1593850"/>
          <p14:tracePt t="139449" x="5791200" y="1593850"/>
          <p14:tracePt t="139465" x="5753100" y="1593850"/>
          <p14:tracePt t="139482" x="5721350" y="1593850"/>
          <p14:tracePt t="139500" x="5689600" y="1600200"/>
          <p14:tracePt t="139518" x="5657850" y="1619250"/>
          <p14:tracePt t="139532" x="5607050" y="1651000"/>
          <p14:tracePt t="139549" x="5588000" y="1676400"/>
          <p14:tracePt t="139566" x="5575300" y="1689100"/>
          <p14:tracePt t="139584" x="5568950" y="1708150"/>
          <p14:tracePt t="139601" x="5568950" y="1727200"/>
          <p14:tracePt t="139616" x="5588000" y="1758950"/>
          <p14:tracePt t="139632" x="5613400" y="1790700"/>
          <p14:tracePt t="139649" x="5657850" y="1828800"/>
          <p14:tracePt t="139666" x="5695950" y="1860550"/>
          <p14:tracePt t="139683" x="5753100" y="1879600"/>
          <p14:tracePt t="139701" x="5867400" y="1885950"/>
          <p14:tracePt t="139716" x="5981700" y="1885950"/>
          <p14:tracePt t="139732" x="6057900" y="1873250"/>
          <p14:tracePt t="139750" x="6127750" y="1860550"/>
          <p14:tracePt t="139767" x="6159500" y="1847850"/>
          <p14:tracePt t="139783" x="6178550" y="1835150"/>
          <p14:tracePt t="139799" x="6203950" y="1816100"/>
          <p14:tracePt t="139816" x="6216650" y="1797050"/>
          <p14:tracePt t="139832" x="6229350" y="1765300"/>
          <p14:tracePt t="139849" x="6229350" y="1739900"/>
          <p14:tracePt t="139866" x="6229350" y="1720850"/>
          <p14:tracePt t="139883" x="6223000" y="1689100"/>
          <p14:tracePt t="139900" x="6203950" y="1663700"/>
          <p14:tracePt t="139916" x="6191250" y="1638300"/>
          <p14:tracePt t="139919" x="6184900" y="1625600"/>
          <p14:tracePt t="139933" x="6178550" y="1619250"/>
          <p14:tracePt t="139949" x="6159500" y="1600200"/>
          <p14:tracePt t="139966" x="6134100" y="1574800"/>
          <p14:tracePt t="139983" x="6115050" y="1562100"/>
          <p14:tracePt t="139999" x="6076950" y="1536700"/>
          <p14:tracePt t="140018" x="6045200" y="1530350"/>
          <p14:tracePt t="140033" x="5981700" y="1517650"/>
          <p14:tracePt t="140049" x="5937250" y="1511300"/>
          <p14:tracePt t="140067" x="5880100" y="1504950"/>
          <p14:tracePt t="140083" x="5848350" y="1498600"/>
          <p14:tracePt t="140099" x="5822950" y="1498600"/>
          <p14:tracePt t="140118" x="5791200" y="1498600"/>
          <p14:tracePt t="140132" x="5772150" y="1504950"/>
          <p14:tracePt t="140150" x="5759450" y="1511300"/>
          <p14:tracePt t="140157" x="5746750" y="1517650"/>
          <p14:tracePt t="140166" x="5734050" y="1530350"/>
          <p14:tracePt t="140183" x="5702300" y="1555750"/>
          <p14:tracePt t="140199" x="5670550" y="1581150"/>
          <p14:tracePt t="140217" x="5632450" y="1651000"/>
          <p14:tracePt t="140234" x="5626100" y="1682750"/>
          <p14:tracePt t="140251" x="5638800" y="1727200"/>
          <p14:tracePt t="140269" x="5676900" y="1758950"/>
          <p14:tracePt t="140283" x="5740400" y="1790700"/>
          <p14:tracePt t="140300" x="5810250" y="1816100"/>
          <p14:tracePt t="140317" x="5886450" y="1841500"/>
          <p14:tracePt t="140335" x="5937250" y="1847850"/>
          <p14:tracePt t="140349" x="5962650" y="1854200"/>
          <p14:tracePt t="140366" x="5975350" y="1854200"/>
          <p14:tracePt t="140383" x="5981700" y="1854200"/>
          <p14:tracePt t="140400" x="6000750" y="1854200"/>
          <p14:tracePt t="140417" x="6026150" y="1841500"/>
          <p14:tracePt t="140434" x="6038850" y="1841500"/>
          <p14:tracePt t="140436" x="6045200" y="1828800"/>
          <p14:tracePt t="140450" x="6057900" y="1828800"/>
          <p14:tracePt t="140467" x="6070600" y="1809750"/>
          <p14:tracePt t="140483" x="6076950" y="1797050"/>
          <p14:tracePt t="140594" x="6070600" y="1797050"/>
          <p14:tracePt t="140608" x="6064250" y="1797050"/>
          <p14:tracePt t="140706" x="6057900" y="1797050"/>
          <p14:tracePt t="140771" x="6051550" y="1797050"/>
          <p14:tracePt t="141123" x="6045200" y="1797050"/>
          <p14:tracePt t="141132" x="6032500" y="1803400"/>
          <p14:tracePt t="141143" x="5975350" y="1822450"/>
          <p14:tracePt t="141151" x="5956300" y="1835150"/>
          <p14:tracePt t="141168" x="5924550" y="1860550"/>
          <p14:tracePt t="141184" x="5899150" y="1885950"/>
          <p14:tracePt t="141200" x="5880100" y="1892300"/>
          <p14:tracePt t="141217" x="5867400" y="1898650"/>
          <p14:tracePt t="141235" x="5861050" y="1905000"/>
          <p14:tracePt t="141251" x="5848350" y="1905000"/>
          <p14:tracePt t="141266" x="5810250" y="1917700"/>
          <p14:tracePt t="141284" x="5746750" y="1936750"/>
          <p14:tracePt t="141300" x="5676900" y="1955800"/>
          <p14:tracePt t="141319" x="5600700" y="1974850"/>
          <p14:tracePt t="141333" x="5549900" y="1981200"/>
          <p14:tracePt t="141350" x="5518150" y="1981200"/>
          <p14:tracePt t="141367" x="5499100" y="1981200"/>
          <p14:tracePt t="141384" x="5448300" y="1974850"/>
          <p14:tracePt t="141401" x="5365750" y="1974850"/>
          <p14:tracePt t="141419" x="5238750" y="1987550"/>
          <p14:tracePt t="141436" x="5118100" y="2000250"/>
          <p14:tracePt t="141451" x="5003800" y="2012950"/>
          <p14:tracePt t="141467" x="4908550" y="2019300"/>
          <p14:tracePt t="141484" x="4864100" y="2019300"/>
          <p14:tracePt t="141501" x="4851400" y="2012950"/>
          <p14:tracePt t="141596" x="4845050" y="2012950"/>
          <p14:tracePt t="141603" x="4838700" y="2012950"/>
          <p14:tracePt t="141618" x="4826000" y="2012950"/>
          <p14:tracePt t="141636" x="4794250" y="2012950"/>
          <p14:tracePt t="141651" x="4781550" y="2012950"/>
          <p14:tracePt t="141668" x="4756150" y="2000250"/>
          <p14:tracePt t="141684" x="4724400" y="1993900"/>
          <p14:tracePt t="141701" x="4686300" y="1987550"/>
          <p14:tracePt t="141717" x="4648200" y="1987550"/>
          <p14:tracePt t="141734" x="4591050" y="1974850"/>
          <p14:tracePt t="141751" x="4552950" y="1962150"/>
          <p14:tracePt t="141767" x="4540250" y="1949450"/>
          <p14:tracePt t="141785" x="4514850" y="1949450"/>
          <p14:tracePt t="141802" x="4464050" y="1949450"/>
          <p14:tracePt t="141818" x="4368800" y="1949450"/>
          <p14:tracePt t="141834" x="4216400" y="1955800"/>
          <p14:tracePt t="141851" x="4083050" y="1968500"/>
          <p14:tracePt t="141867" x="4000500" y="1981200"/>
          <p14:tracePt t="141884" x="3981450" y="1987550"/>
          <p14:tracePt t="141922" x="3987800" y="1993900"/>
          <p14:tracePt t="141934" x="3994150" y="2000250"/>
          <p14:tracePt t="141951" x="4083050" y="2057400"/>
          <p14:tracePt t="141955" x="4146550" y="2095500"/>
          <p14:tracePt t="141967" x="4191000" y="2127250"/>
          <p14:tracePt t="141970" x="4267200" y="2178050"/>
          <p14:tracePt t="141984" x="4457700" y="2286000"/>
          <p14:tracePt t="142001" x="4679950" y="2368550"/>
          <p14:tracePt t="142017" x="4978400" y="2432050"/>
          <p14:tracePt t="142035" x="5346700" y="2482850"/>
          <p14:tracePt t="142051" x="5670550" y="2508250"/>
          <p14:tracePt t="142068" x="5848350" y="2508250"/>
          <p14:tracePt t="142084" x="5886450" y="2495550"/>
          <p14:tracePt t="142101" x="5892800" y="2463800"/>
          <p14:tracePt t="142121" x="5899150" y="2400300"/>
          <p14:tracePt t="142134" x="5880100" y="2343150"/>
          <p14:tracePt t="142151" x="5867400" y="2292350"/>
          <p14:tracePt t="142171" x="5861050" y="2247900"/>
          <p14:tracePt t="142184" x="5861050" y="2235200"/>
          <p14:tracePt t="142201" x="5854700" y="2197100"/>
          <p14:tracePt t="142204" x="5848350" y="2184400"/>
          <p14:tracePt t="142218" x="5822950" y="2139950"/>
          <p14:tracePt t="142235" x="5778500" y="2089150"/>
          <p14:tracePt t="142251" x="5753100" y="2057400"/>
          <p14:tracePt t="142268" x="5727700" y="2038350"/>
          <p14:tracePt t="142285" x="5702300" y="2019300"/>
          <p14:tracePt t="142301" x="5676900" y="2006600"/>
          <p14:tracePt t="142319" x="5664200" y="2000250"/>
          <p14:tracePt t="142334" x="5626100" y="1993900"/>
          <p14:tracePt t="142351" x="5581650" y="1987550"/>
          <p14:tracePt t="142368" x="5518150" y="1981200"/>
          <p14:tracePt t="142386" x="5378450" y="1955800"/>
          <p14:tracePt t="142390" x="5308600" y="1936750"/>
          <p14:tracePt t="142404" x="5213350" y="1911350"/>
          <p14:tracePt t="142419" x="5048250" y="1885950"/>
          <p14:tracePt t="142435" x="4902200" y="1866900"/>
          <p14:tracePt t="142451" x="4800600" y="1854200"/>
          <p14:tracePt t="142468" x="4737100" y="1841500"/>
          <p14:tracePt t="142485" x="4730750" y="1841500"/>
          <p14:tracePt t="142501" x="4718050" y="1841500"/>
          <p14:tracePt t="142519" x="4667250" y="1873250"/>
          <p14:tracePt t="142536" x="4578350" y="1930400"/>
          <p14:tracePt t="142551" x="4508500" y="1974850"/>
          <p14:tracePt t="142568" x="4445000" y="2012950"/>
          <p14:tracePt t="142585" x="4406900" y="2038350"/>
          <p14:tracePt t="142601" x="4400550" y="2051050"/>
          <p14:tracePt t="142619" x="4400550" y="2063750"/>
          <p14:tracePt t="142635" x="4438650" y="2120900"/>
          <p14:tracePt t="142654" x="4591050" y="2254250"/>
          <p14:tracePt t="142669" x="4660900" y="2305050"/>
          <p14:tracePt t="142685" x="4857750" y="2432050"/>
          <p14:tracePt t="142701" x="5099050" y="2559050"/>
          <p14:tracePt t="142718" x="5353050" y="2660650"/>
          <p14:tracePt t="142737" x="5549900" y="2673350"/>
          <p14:tracePt t="142754" x="5657850" y="2660650"/>
          <p14:tracePt t="142768" x="5727700" y="2622550"/>
          <p14:tracePt t="142786" x="5772150" y="2584450"/>
          <p14:tracePt t="142802" x="5803900" y="2546350"/>
          <p14:tracePt t="142818" x="5822950" y="2514600"/>
          <p14:tracePt t="142837" x="5842000" y="2482850"/>
          <p14:tracePt t="142852" x="5854700" y="2457450"/>
          <p14:tracePt t="142868" x="5873750" y="2438400"/>
          <p14:tracePt t="142885" x="5880100" y="2413000"/>
          <p14:tracePt t="142888" x="5880100" y="2406650"/>
          <p14:tracePt t="142902" x="5886450" y="2393950"/>
          <p14:tracePt t="142905" x="5886450" y="2374900"/>
          <p14:tracePt t="142919" x="5880100" y="2343150"/>
          <p14:tracePt t="142935" x="5880100" y="2324100"/>
          <p14:tracePt t="142952" x="5873750" y="2286000"/>
          <p14:tracePt t="142954" x="5873750" y="2273300"/>
          <p14:tracePt t="142968" x="5867400" y="2235200"/>
          <p14:tracePt t="142985" x="5861050" y="2197100"/>
          <p14:tracePt t="143003" x="5854700" y="2159000"/>
          <p14:tracePt t="143018" x="5842000" y="2114550"/>
          <p14:tracePt t="143038" x="5822950" y="2076450"/>
          <p14:tracePt t="143052" x="5797550" y="2032000"/>
          <p14:tracePt t="143069" x="5765800" y="2000250"/>
          <p14:tracePt t="143085" x="5734050" y="1974850"/>
          <p14:tracePt t="143102" x="5708650" y="1955800"/>
          <p14:tracePt t="143118" x="5683250" y="1943100"/>
          <p14:tracePt t="143121" x="5664200" y="1930400"/>
          <p14:tracePt t="143138" x="5626100" y="1924050"/>
          <p14:tracePt t="143152" x="5607050" y="1917700"/>
          <p14:tracePt t="143169" x="5530850" y="1911350"/>
          <p14:tracePt t="143185" x="5308600" y="1841500"/>
          <p14:tracePt t="143202" x="5149850" y="1809750"/>
          <p14:tracePt t="143220" x="5010150" y="1784350"/>
          <p14:tracePt t="143235" x="4908550" y="1765300"/>
          <p14:tracePt t="143252" x="4819650" y="1752600"/>
          <p14:tracePt t="143269" x="4743450" y="1746250"/>
          <p14:tracePt t="143285" x="4692650" y="1746250"/>
          <p14:tracePt t="143302" x="4648200" y="1752600"/>
          <p14:tracePt t="143320" x="4597400" y="1765300"/>
          <p14:tracePt t="143336" x="4502150" y="1784350"/>
          <p14:tracePt t="143352" x="4394200" y="1809750"/>
          <p14:tracePt t="143369" x="4279900" y="1828800"/>
          <p14:tracePt t="143386" x="4178300" y="1841500"/>
          <p14:tracePt t="143403" x="4114800" y="1847850"/>
          <p14:tracePt t="143441" x="4114800" y="1854200"/>
          <p14:tracePt t="143454" x="4114800" y="1860550"/>
          <p14:tracePt t="143469" x="4114800" y="1930400"/>
          <p14:tracePt t="143486" x="4102100" y="2012950"/>
          <p14:tracePt t="143502" x="4089400" y="2089150"/>
          <p14:tracePt t="143521" x="4083050" y="2178050"/>
          <p14:tracePt t="143536" x="4083050" y="2203450"/>
          <p14:tracePt t="143553" x="4095750" y="2216150"/>
          <p14:tracePt t="143569" x="4102100" y="2222500"/>
          <p14:tracePt t="143586" x="4114800" y="2228850"/>
          <p14:tracePt t="143604" x="4159250" y="2241550"/>
          <p14:tracePt t="143619" x="4254500" y="2273300"/>
          <p14:tracePt t="143636" x="4375150" y="2330450"/>
          <p14:tracePt t="143654" x="4546600" y="2400300"/>
          <p14:tracePt t="143670" x="4705350" y="2463800"/>
          <p14:tracePt t="143686" x="4851400" y="2501900"/>
          <p14:tracePt t="143704" x="5060950" y="2533650"/>
          <p14:tracePt t="143719" x="5207000" y="2540000"/>
          <p14:tracePt t="143721" x="5251450" y="2540000"/>
          <p14:tracePt t="143736" x="5295900" y="2540000"/>
          <p14:tracePt t="143753" x="5384800" y="2527300"/>
          <p14:tracePt t="143770" x="5435600" y="2508250"/>
          <p14:tracePt t="143786" x="5486400" y="2489200"/>
          <p14:tracePt t="143803" x="5530850" y="2463800"/>
          <p14:tracePt t="143821" x="5562600" y="2451100"/>
          <p14:tracePt t="143836" x="5594350" y="2425700"/>
          <p14:tracePt t="143854" x="5619750" y="2413000"/>
          <p14:tracePt t="143869" x="5626100" y="2393950"/>
          <p14:tracePt t="143886" x="5626100" y="2362200"/>
          <p14:tracePt t="143902" x="5626100" y="2324100"/>
          <p14:tracePt t="143919" x="5626100" y="2279650"/>
          <p14:tracePt t="143936" x="5626100" y="2235200"/>
          <p14:tracePt t="143954" x="5626100" y="2190750"/>
          <p14:tracePt t="143969" x="5626100" y="2152650"/>
          <p14:tracePt t="143972" x="5619750" y="2127250"/>
          <p14:tracePt t="143986" x="5600700" y="2076450"/>
          <p14:tracePt t="144003" x="5562600" y="2038350"/>
          <p14:tracePt t="144020" x="5543550" y="2019300"/>
          <p14:tracePt t="144036" x="5511800" y="1993900"/>
          <p14:tracePt t="144053" x="5486400" y="1974850"/>
          <p14:tracePt t="144070" x="5473700" y="1962150"/>
          <p14:tracePt t="144086" x="5461000" y="1949450"/>
          <p14:tracePt t="144103" x="5441950" y="1930400"/>
          <p14:tracePt t="144120" x="5422900" y="1917700"/>
          <p14:tracePt t="144136" x="5372100" y="1898650"/>
          <p14:tracePt t="144153" x="5251450" y="1879600"/>
          <p14:tracePt t="144170" x="5099050" y="1866900"/>
          <p14:tracePt t="144187" x="4914900" y="1860550"/>
          <p14:tracePt t="144203" x="4743450" y="1847850"/>
          <p14:tracePt t="144220" x="4635500" y="1835150"/>
          <p14:tracePt t="144237" x="4527550" y="1828800"/>
          <p14:tracePt t="144255" x="4483100" y="1822450"/>
          <p14:tracePt t="144272" x="4457700" y="1822450"/>
          <p14:tracePt t="144287" x="4406900" y="1822450"/>
          <p14:tracePt t="144303" x="4356100" y="1828800"/>
          <p14:tracePt t="144321" x="4318000" y="1841500"/>
          <p14:tracePt t="144337" x="4279900" y="1854200"/>
          <p14:tracePt t="144353" x="4248150" y="1866900"/>
          <p14:tracePt t="144370" x="4222750" y="1892300"/>
          <p14:tracePt t="144386" x="4191000" y="1924050"/>
          <p14:tracePt t="144403" x="4159250" y="1968500"/>
          <p14:tracePt t="144419" x="4146550" y="2019300"/>
          <p14:tracePt t="144436" x="4146550" y="2070100"/>
          <p14:tracePt t="144454" x="4152900" y="2133600"/>
          <p14:tracePt t="144455" x="4165600" y="2152650"/>
          <p14:tracePt t="144470" x="4191000" y="2203450"/>
          <p14:tracePt t="144486" x="4298950" y="2330450"/>
          <p14:tracePt t="144503" x="4400550" y="2406650"/>
          <p14:tracePt t="144520" x="4521200" y="2489200"/>
          <p14:tracePt t="144536" x="4622800" y="2533650"/>
          <p14:tracePt t="144553" x="4768850" y="2584450"/>
          <p14:tracePt t="144570" x="4889500" y="2609850"/>
          <p14:tracePt t="144586" x="5016500" y="2622550"/>
          <p14:tracePt t="144604" x="5156200" y="2628900"/>
          <p14:tracePt t="144620" x="5219700" y="2616200"/>
          <p14:tracePt t="144638" x="5264150" y="2597150"/>
          <p14:tracePt t="144653" x="5295900" y="2578100"/>
          <p14:tracePt t="144670" x="5327650" y="2552700"/>
          <p14:tracePt t="144687" x="5346700" y="2540000"/>
          <p14:tracePt t="144690" x="5359400" y="2527300"/>
          <p14:tracePt t="144706" x="5384800" y="2514600"/>
          <p14:tracePt t="144720" x="5410200" y="2501900"/>
          <p14:tracePt t="144737" x="5422900" y="2482850"/>
          <p14:tracePt t="144755" x="5429250" y="2470150"/>
          <p14:tracePt t="144770" x="5429250" y="2451100"/>
          <p14:tracePt t="144786" x="5416550" y="2438400"/>
          <p14:tracePt t="144803" x="5397500" y="2425700"/>
          <p14:tracePt t="144820" x="5372100" y="2413000"/>
          <p14:tracePt t="144837" x="5365750" y="2400300"/>
          <p14:tracePt t="144854" x="5359400" y="2381250"/>
          <p14:tracePt t="144870" x="5365750" y="2349500"/>
          <p14:tracePt t="144887" x="5372100" y="2317750"/>
          <p14:tracePt t="144903" x="5372100" y="2298700"/>
          <p14:tracePt t="144920" x="5372100" y="2273300"/>
          <p14:tracePt t="144937" x="5372100" y="2260600"/>
          <p14:tracePt t="144953" x="5365750" y="2247900"/>
          <p14:tracePt t="144970" x="5359400" y="2241550"/>
          <p14:tracePt t="144987" x="5353050" y="2241550"/>
          <p14:tracePt t="145004" x="5308600" y="2241550"/>
          <p14:tracePt t="145020" x="5245100" y="2254250"/>
          <p14:tracePt t="145037" x="5048250" y="2305050"/>
          <p14:tracePt t="145054" x="4781550" y="2336800"/>
          <p14:tracePt t="145070" x="4508500" y="2330450"/>
          <p14:tracePt t="145087" x="4292600" y="2311400"/>
          <p14:tracePt t="145105" x="4222750" y="2292350"/>
          <p14:tracePt t="148374" x="4235450" y="2286000"/>
          <p14:tracePt t="148383" x="4267200" y="2279650"/>
          <p14:tracePt t="148391" x="4337050" y="2260600"/>
          <p14:tracePt t="148407" x="4457700" y="2247900"/>
          <p14:tracePt t="148423" x="4540250" y="2241550"/>
          <p14:tracePt t="148440" x="4565650" y="2235200"/>
          <p14:tracePt t="148565" x="4572000" y="2235200"/>
          <p14:tracePt t="148575" x="4572000" y="2241550"/>
          <p14:tracePt t="148590" x="4578350" y="2241550"/>
          <p14:tracePt t="148607" x="4584700" y="2247900"/>
          <p14:tracePt t="148624" x="4597400" y="2260600"/>
          <p14:tracePt t="148640" x="4616450" y="2286000"/>
          <p14:tracePt t="148657" x="4629150" y="2298700"/>
          <p14:tracePt t="148673" x="4635500" y="2311400"/>
          <p14:tracePt t="148690" x="4635500" y="2317750"/>
          <p14:tracePt t="148744" x="4641850" y="2317750"/>
          <p14:tracePt t="148757" x="4686300" y="2311400"/>
          <p14:tracePt t="148773" x="4781550" y="2286000"/>
          <p14:tracePt t="148791" x="4883150" y="2254250"/>
          <p14:tracePt t="148806" x="4978400" y="2216150"/>
          <p14:tracePt t="148824" x="5035550" y="2197100"/>
          <p14:tracePt t="148840" x="5105400" y="2184400"/>
          <p14:tracePt t="148856" x="5200650" y="2184400"/>
          <p14:tracePt t="148873" x="5308600" y="2184400"/>
          <p14:tracePt t="148890" x="5410200" y="2184400"/>
          <p14:tracePt t="148908" x="5499100" y="2190750"/>
          <p14:tracePt t="148923" x="5575300" y="2190750"/>
          <p14:tracePt t="148940" x="5613400" y="2190750"/>
          <p14:tracePt t="148956" x="5632450" y="2190750"/>
          <p14:tracePt t="148974" x="5638800" y="2190750"/>
          <p14:tracePt t="148991" x="5657850" y="2178050"/>
          <p14:tracePt t="149008" x="5676900" y="2171700"/>
          <p14:tracePt t="149025" x="5689600" y="2165350"/>
          <p14:tracePt t="149042" x="5695950" y="2165350"/>
          <p14:tracePt t="149131" x="5702300" y="2165350"/>
          <p14:tracePt t="149141" x="5715000" y="2165350"/>
          <p14:tracePt t="149157" x="5765800" y="2165350"/>
          <p14:tracePt t="149174" x="5842000" y="2165350"/>
          <p14:tracePt t="149191" x="5911850" y="2178050"/>
          <p14:tracePt t="149208" x="5969000" y="2184400"/>
          <p14:tracePt t="149224" x="6096000" y="2203450"/>
          <p14:tracePt t="149243" x="6197600" y="2235200"/>
          <p14:tracePt t="149258" x="6311900" y="2273300"/>
          <p14:tracePt t="149276" x="6400800" y="2305050"/>
          <p14:tracePt t="149291" x="6508750" y="2343150"/>
          <p14:tracePt t="149307" x="6604000" y="2368550"/>
          <p14:tracePt t="149324" x="6705600" y="2374900"/>
          <p14:tracePt t="149344" x="6794500" y="2374900"/>
          <p14:tracePt t="149357" x="6864350" y="2374900"/>
          <p14:tracePt t="149374" x="6896100" y="2362200"/>
          <p14:tracePt t="149390" x="6927850" y="2349500"/>
          <p14:tracePt t="149393" x="6946900" y="2336800"/>
          <p14:tracePt t="149407" x="6953250" y="2336800"/>
          <p14:tracePt t="149424" x="6997700" y="2298700"/>
          <p14:tracePt t="149440" x="7016750" y="2286000"/>
          <p14:tracePt t="149457" x="7048500" y="2247900"/>
          <p14:tracePt t="149474" x="7105650" y="2159000"/>
          <p14:tracePt t="149491" x="7112000" y="2095500"/>
          <p14:tracePt t="149507" x="7112000" y="2044700"/>
          <p14:tracePt t="149524" x="7099300" y="2000250"/>
          <p14:tracePt t="149540" x="7086600" y="1968500"/>
          <p14:tracePt t="149557" x="7067550" y="1943100"/>
          <p14:tracePt t="149574" x="7042150" y="1917700"/>
          <p14:tracePt t="149590" x="7004050" y="1898650"/>
          <p14:tracePt t="149607" x="6965950" y="1873250"/>
          <p14:tracePt t="149624" x="6927850" y="1860550"/>
          <p14:tracePt t="149641" x="6896100" y="1841500"/>
          <p14:tracePt t="149658" x="6870700" y="1828800"/>
          <p14:tracePt t="149674" x="6845300" y="1816100"/>
          <p14:tracePt t="149676" x="6819900" y="1803400"/>
          <p14:tracePt t="149690" x="6762750" y="1784350"/>
          <p14:tracePt t="149708" x="6743700" y="1778000"/>
          <p14:tracePt t="149724" x="6623050" y="1752600"/>
          <p14:tracePt t="149741" x="6540500" y="1733550"/>
          <p14:tracePt t="149757" x="6464300" y="1714500"/>
          <p14:tracePt t="149774" x="6394450" y="1701800"/>
          <p14:tracePt t="149791" x="6337300" y="1695450"/>
          <p14:tracePt t="149808" x="6254750" y="1689100"/>
          <p14:tracePt t="149824" x="6140450" y="1689100"/>
          <p14:tracePt t="149842" x="6026150" y="1695450"/>
          <p14:tracePt t="149846" x="5994400" y="1695450"/>
          <p14:tracePt t="149858" x="5937250" y="1701800"/>
          <p14:tracePt t="149874" x="5873750" y="1701800"/>
          <p14:tracePt t="149891" x="5842000" y="1701800"/>
          <p14:tracePt t="149894" x="5822950" y="1701800"/>
          <p14:tracePt t="149908" x="5816600" y="1708150"/>
          <p14:tracePt t="149910" x="5797550" y="1714500"/>
          <p14:tracePt t="149926" x="5759450" y="1720850"/>
          <p14:tracePt t="149941" x="5708650" y="1739900"/>
          <p14:tracePt t="149958" x="5651500" y="1765300"/>
          <p14:tracePt t="149976" x="5607050" y="1790700"/>
          <p14:tracePt t="149991" x="5581650" y="1809750"/>
          <p14:tracePt t="150009" x="5575300" y="1822450"/>
          <p14:tracePt t="150024" x="5568950" y="1835150"/>
          <p14:tracePt t="150041" x="5581650" y="1860550"/>
          <p14:tracePt t="150058" x="5613400" y="1885950"/>
          <p14:tracePt t="150074" x="5657850" y="1917700"/>
          <p14:tracePt t="150091" x="5702300" y="1955800"/>
          <p14:tracePt t="150108" x="5753100" y="1993900"/>
          <p14:tracePt t="150126" x="5873750" y="2070100"/>
          <p14:tracePt t="150141" x="5899150" y="2082800"/>
          <p14:tracePt t="150158" x="5981700" y="2120900"/>
          <p14:tracePt t="150163" x="6032500" y="2139950"/>
          <p14:tracePt t="150175" x="6057900" y="2146300"/>
          <p14:tracePt t="150191" x="6172200" y="2190750"/>
          <p14:tracePt t="150209" x="6248400" y="2216150"/>
          <p14:tracePt t="150225" x="6324600" y="2235200"/>
          <p14:tracePt t="150243" x="6388100" y="2247900"/>
          <p14:tracePt t="150258" x="6502400" y="2260600"/>
          <p14:tracePt t="150275" x="6610350" y="2260600"/>
          <p14:tracePt t="150291" x="6667500" y="2260600"/>
          <p14:tracePt t="150311" x="6750050" y="2247900"/>
          <p14:tracePt t="150325" x="6807200" y="2235200"/>
          <p14:tracePt t="150341" x="6851650" y="2222500"/>
          <p14:tracePt t="150358" x="6889750" y="2216150"/>
          <p14:tracePt t="150375" x="6915150" y="2197100"/>
          <p14:tracePt t="150392" x="6934200" y="2171700"/>
          <p14:tracePt t="150408" x="6940550" y="2095500"/>
          <p14:tracePt t="150425" x="6927850" y="2038350"/>
          <p14:tracePt t="150441" x="6915150" y="1993900"/>
          <p14:tracePt t="150458" x="6896100" y="1955800"/>
          <p14:tracePt t="150475" x="6877050" y="1917700"/>
          <p14:tracePt t="150491" x="6858000" y="1898650"/>
          <p14:tracePt t="150508" x="6826250" y="1866900"/>
          <p14:tracePt t="150525" x="6794500" y="1847850"/>
          <p14:tracePt t="150542" x="6699250" y="1828800"/>
          <p14:tracePt t="150559" x="6591300" y="1816100"/>
          <p14:tracePt t="150575" x="6477000" y="1803400"/>
          <p14:tracePt t="150591" x="6337300" y="1797050"/>
          <p14:tracePt t="150609" x="6216650" y="1778000"/>
          <p14:tracePt t="150625" x="6134100" y="1758950"/>
          <p14:tracePt t="150641" x="6102350" y="1746250"/>
          <p14:tracePt t="150676" x="6096000" y="1746250"/>
          <p14:tracePt t="150691" x="6045200" y="1746250"/>
          <p14:tracePt t="150708" x="5949950" y="1752600"/>
          <p14:tracePt t="150725" x="5848350" y="1758950"/>
          <p14:tracePt t="150742" x="5740400" y="1771650"/>
          <p14:tracePt t="150758" x="5664200" y="1771650"/>
          <p14:tracePt t="150775" x="5619750" y="1771650"/>
          <p14:tracePt t="150792" x="5607050" y="1771650"/>
          <p14:tracePt t="150826" x="5600700" y="1784350"/>
          <p14:tracePt t="150842" x="5588000" y="1803400"/>
          <p14:tracePt t="150858" x="5568950" y="1841500"/>
          <p14:tracePt t="150875" x="5556250" y="1885950"/>
          <p14:tracePt t="150878" x="5556250" y="1905000"/>
          <p14:tracePt t="150893" x="5556250" y="1930400"/>
          <p14:tracePt t="150908" x="5556250" y="1943100"/>
          <p14:tracePt t="150925" x="5562600" y="1955800"/>
          <p14:tracePt t="150942" x="5588000" y="1981200"/>
          <p14:tracePt t="150959" x="5651500" y="2019300"/>
          <p14:tracePt t="150975" x="5753100" y="2076450"/>
          <p14:tracePt t="150992" x="5924550" y="2146300"/>
          <p14:tracePt t="151009" x="6076950" y="2197100"/>
          <p14:tracePt t="151026" x="6242050" y="2241550"/>
          <p14:tracePt t="151042" x="6381750" y="2273300"/>
          <p14:tracePt t="151059" x="6489700" y="2286000"/>
          <p14:tracePt t="151075" x="6578600" y="2292350"/>
          <p14:tracePt t="151093" x="6635750" y="2292350"/>
          <p14:tracePt t="151109" x="6711950" y="2286000"/>
          <p14:tracePt t="151126" x="6718300" y="2279650"/>
          <p14:tracePt t="151128" x="6724650" y="2279650"/>
          <p14:tracePt t="151142" x="6743700" y="2273300"/>
          <p14:tracePt t="151159" x="6769100" y="2266950"/>
          <p14:tracePt t="151176" x="6794500" y="2254250"/>
          <p14:tracePt t="151192" x="6826250" y="2241550"/>
          <p14:tracePt t="151209" x="6858000" y="2228850"/>
          <p14:tracePt t="151226" x="6883400" y="2216150"/>
          <p14:tracePt t="151242" x="6908800" y="2203450"/>
          <p14:tracePt t="151259" x="6934200" y="2178050"/>
          <p14:tracePt t="151275" x="6946900" y="2152650"/>
          <p14:tracePt t="151292" x="6946900" y="2120900"/>
          <p14:tracePt t="151310" x="6927850" y="2076450"/>
          <p14:tracePt t="151326" x="6908800" y="2057400"/>
          <p14:tracePt t="151342" x="6883400" y="2032000"/>
          <p14:tracePt t="151359" x="6845300" y="2012950"/>
          <p14:tracePt t="151376" x="6832600" y="2000250"/>
          <p14:tracePt t="151392" x="6762750" y="1968500"/>
          <p14:tracePt t="151409" x="6692900" y="1943100"/>
          <p14:tracePt t="151427" x="6616700" y="1905000"/>
          <p14:tracePt t="151445" x="6527800" y="1873250"/>
          <p14:tracePt t="151460" x="6419850" y="1835150"/>
          <p14:tracePt t="151476" x="6343650" y="1809750"/>
          <p14:tracePt t="151492" x="6242050" y="1784350"/>
          <p14:tracePt t="151510" x="6165850" y="1758950"/>
          <p14:tracePt t="151528" x="6102350" y="1752600"/>
          <p14:tracePt t="151543" x="6083300" y="1746250"/>
          <p14:tracePt t="151561" x="5994400" y="1746250"/>
          <p14:tracePt t="151575" x="5949950" y="1746250"/>
          <p14:tracePt t="151577" x="5918200" y="1752600"/>
          <p14:tracePt t="151592" x="5822950" y="1758950"/>
          <p14:tracePt t="151609" x="5753100" y="1765300"/>
          <p14:tracePt t="151625" x="5683250" y="1771650"/>
          <p14:tracePt t="151642" x="5651500" y="1784350"/>
          <p14:tracePt t="151659" x="5638800" y="1790700"/>
          <p14:tracePt t="151676" x="5626100" y="1803400"/>
          <p14:tracePt t="151692" x="5607050" y="1828800"/>
          <p14:tracePt t="151711" x="5600700" y="1860550"/>
          <p14:tracePt t="151727" x="5600700" y="1905000"/>
          <p14:tracePt t="151742" x="5613400" y="1949450"/>
          <p14:tracePt t="151759" x="5638800" y="1993900"/>
          <p14:tracePt t="151776" x="5689600" y="2063750"/>
          <p14:tracePt t="151792" x="5746750" y="2114550"/>
          <p14:tracePt t="151809" x="5822950" y="2159000"/>
          <p14:tracePt t="151826" x="5911850" y="2203450"/>
          <p14:tracePt t="151829" x="5943600" y="2209800"/>
          <p14:tracePt t="151843" x="6019800" y="2235200"/>
          <p14:tracePt t="151845" x="6057900" y="2241550"/>
          <p14:tracePt t="151861" x="6178550" y="2266950"/>
          <p14:tracePt t="151876" x="6305550" y="2273300"/>
          <p14:tracePt t="151894" x="6407150" y="2273300"/>
          <p14:tracePt t="151909" x="6572250" y="2273300"/>
          <p14:tracePt t="151926" x="6731000" y="2260600"/>
          <p14:tracePt t="151943" x="6877050" y="2228850"/>
          <p14:tracePt t="151959" x="6946900" y="2203450"/>
          <p14:tracePt t="151976" x="6991350" y="2171700"/>
          <p14:tracePt t="151993" x="7023100" y="2139950"/>
          <p14:tracePt t="152009" x="7042150" y="2114550"/>
          <p14:tracePt t="152026" x="7054850" y="2095500"/>
          <p14:tracePt t="152043" x="7061200" y="2076450"/>
          <p14:tracePt t="152060" x="7067550" y="2070100"/>
          <p14:tracePt t="152076" x="7067550" y="2063750"/>
          <p14:tracePt t="152093" x="7061200" y="2051050"/>
          <p14:tracePt t="152110" x="7042150" y="2019300"/>
          <p14:tracePt t="152128" x="7029450" y="2000250"/>
          <p14:tracePt t="152143" x="7023100" y="2000250"/>
          <p14:tracePt t="152159" x="6991350" y="2019300"/>
          <p14:tracePt t="152181" x="6921500" y="2044700"/>
          <p14:tracePt t="152193" x="6896100" y="2051050"/>
          <p14:tracePt t="152386" x="6877050" y="2057400"/>
          <p14:tracePt t="152395" x="6858000" y="2063750"/>
          <p14:tracePt t="152410" x="6718300" y="2095500"/>
          <p14:tracePt t="152427" x="6572250" y="2120900"/>
          <p14:tracePt t="152444" x="6451600" y="2152650"/>
          <p14:tracePt t="152460" x="6400800" y="2165350"/>
          <p14:tracePt t="152477" x="6394450" y="2165350"/>
          <p14:tracePt t="152733" x="6407150" y="2165350"/>
          <p14:tracePt t="152745" x="6451600" y="2152650"/>
          <p14:tracePt t="152761" x="6546850" y="2139950"/>
          <p14:tracePt t="152777" x="6591300" y="2133600"/>
          <p14:tracePt t="152781" x="6648450" y="2133600"/>
          <p14:tracePt t="152794" x="6686550" y="2133600"/>
          <p14:tracePt t="152797" x="6737350" y="2133600"/>
          <p14:tracePt t="152810" x="6769100" y="2146300"/>
          <p14:tracePt t="152827" x="6921500" y="2197100"/>
          <p14:tracePt t="152846" x="7073900" y="2235200"/>
          <p14:tracePt t="152860" x="7251700" y="2241550"/>
          <p14:tracePt t="152877" x="7410450" y="2197100"/>
          <p14:tracePt t="152894" x="7486650" y="2159000"/>
          <p14:tracePt t="152912" x="7524750" y="2133600"/>
          <p14:tracePt t="152927" x="7543800" y="2114550"/>
          <p14:tracePt t="153011" x="7550150" y="2114550"/>
          <p14:tracePt t="153021" x="7569200" y="2095500"/>
          <p14:tracePt t="153029" x="7600950" y="2070100"/>
          <p14:tracePt t="153044" x="7670800" y="2019300"/>
          <p14:tracePt t="153060" x="7950200" y="1885950"/>
          <p14:tracePt t="153078" x="8159750" y="1790700"/>
          <p14:tracePt t="153094" x="8318500" y="1720850"/>
          <p14:tracePt t="153110" x="8426450" y="1663700"/>
          <p14:tracePt t="153127" x="8489950" y="1619250"/>
          <p14:tracePt t="153144" x="8509000" y="1606550"/>
          <p14:tracePt t="153177" x="8502650" y="1619250"/>
          <p14:tracePt t="153194" x="8483600" y="1638300"/>
          <p14:tracePt t="153210" x="8439150" y="1644650"/>
          <p14:tracePt t="153227" x="8312150" y="1631950"/>
          <p14:tracePt t="153244" x="8089900" y="1581150"/>
          <p14:tracePt t="153260" x="7969250" y="1555750"/>
          <p14:tracePt t="153277" x="7664450" y="1517650"/>
          <p14:tracePt t="153293" x="7480300" y="1498600"/>
          <p14:tracePt t="153310" x="7232650" y="1479550"/>
          <p14:tracePt t="153327" x="7054850" y="1479550"/>
          <p14:tracePt t="153344" x="6940550" y="1485900"/>
          <p14:tracePt t="153361" x="6813550" y="1498600"/>
          <p14:tracePt t="153379" x="6724650" y="1517650"/>
          <p14:tracePt t="153394" x="6667500" y="1530350"/>
          <p14:tracePt t="153411" x="6635750" y="1536700"/>
          <p14:tracePt t="153432" x="6597650" y="1549400"/>
          <p14:tracePt t="153444" x="6591300" y="1549400"/>
          <p14:tracePt t="153461" x="6584950" y="1562100"/>
          <p14:tracePt t="153477" x="6572250" y="1581150"/>
          <p14:tracePt t="153494" x="6559550" y="1651000"/>
          <p14:tracePt t="153511" x="6546850" y="1708150"/>
          <p14:tracePt t="153527" x="6546850" y="1778000"/>
          <p14:tracePt t="153546" x="6546850" y="1860550"/>
          <p14:tracePt t="153560" x="6584950" y="1968500"/>
          <p14:tracePt t="153577" x="6642100" y="2057400"/>
          <p14:tracePt t="153594" x="6762750" y="2178050"/>
          <p14:tracePt t="153611" x="6934200" y="2279650"/>
          <p14:tracePt t="153628" x="7080250" y="2324100"/>
          <p14:tracePt t="153644" x="7219950" y="2343150"/>
          <p14:tracePt t="153661" x="7327900" y="2343150"/>
          <p14:tracePt t="153677" x="7461250" y="2343150"/>
          <p14:tracePt t="153694" x="7639050" y="2343150"/>
          <p14:tracePt t="153713" x="7899400" y="2355850"/>
          <p14:tracePt t="153727" x="7994650" y="2368550"/>
          <p14:tracePt t="153745" x="8216900" y="2387600"/>
          <p14:tracePt t="153762" x="8356600" y="2400300"/>
          <p14:tracePt t="153777" x="8509000" y="2400300"/>
          <p14:tracePt t="153794" x="8686800" y="2393950"/>
          <p14:tracePt t="153811" x="8864600" y="2381250"/>
          <p14:tracePt t="153828" x="9042400" y="2368550"/>
          <p14:tracePt t="153845" x="9131300" y="2362200"/>
          <p14:tracePt t="153861" x="9150350" y="2362200"/>
          <p14:tracePt t="153924" x="9156700" y="2362200"/>
          <p14:tracePt t="153938" x="9163050" y="2355850"/>
          <p14:tracePt t="153949" x="9175750" y="2349500"/>
          <p14:tracePt t="153962" x="9188450" y="2343150"/>
          <p14:tracePt t="153978" x="9220200" y="2324100"/>
          <p14:tracePt t="153994" x="9251950" y="2292350"/>
          <p14:tracePt t="154013" x="9271000" y="2266950"/>
          <p14:tracePt t="154028" x="9283700" y="2254250"/>
          <p14:tracePt t="154045" x="9290050" y="2235200"/>
          <p14:tracePt t="154063" x="9302750" y="2209800"/>
          <p14:tracePt t="154078" x="9302750" y="2178050"/>
          <p14:tracePt t="154095" x="9296400" y="2114550"/>
          <p14:tracePt t="154111" x="9271000" y="2057400"/>
          <p14:tracePt t="154128" x="9226550" y="1993900"/>
          <p14:tracePt t="154145" x="9163050" y="1924050"/>
          <p14:tracePt t="154161" x="9124950" y="1905000"/>
          <p14:tracePt t="154178" x="9099550" y="1898650"/>
          <p14:tracePt t="154181" x="9093200" y="1898650"/>
          <p14:tracePt t="154195" x="9067800" y="1898650"/>
          <p14:tracePt t="154212" x="9048750" y="1898650"/>
          <p14:tracePt t="154228" x="8997950" y="1898650"/>
          <p14:tracePt t="154247" x="8782050" y="1873250"/>
          <p14:tracePt t="154261" x="8540750" y="1835150"/>
          <p14:tracePt t="154280" x="8235950" y="1784350"/>
          <p14:tracePt t="154294" x="7924800" y="1739900"/>
          <p14:tracePt t="154311" x="7639050" y="1695450"/>
          <p14:tracePt t="154329" x="7429500" y="1663700"/>
          <p14:tracePt t="154344" x="7283450" y="1644650"/>
          <p14:tracePt t="154361" x="7219950" y="1638300"/>
          <p14:tracePt t="154378" x="7200900" y="1638300"/>
          <p14:tracePt t="154395" x="7188200" y="1638300"/>
          <p14:tracePt t="154412" x="7162800" y="1670050"/>
          <p14:tracePt t="154429" x="7092950" y="1771650"/>
          <p14:tracePt t="154445" x="7073900" y="1841500"/>
          <p14:tracePt t="154461" x="7073900" y="1936750"/>
          <p14:tracePt t="154478" x="7112000" y="2032000"/>
          <p14:tracePt t="154495" x="7194550" y="2139950"/>
          <p14:tracePt t="154512" x="7308850" y="2241550"/>
          <p14:tracePt t="154529" x="7435850" y="2305050"/>
          <p14:tracePt t="154545" x="7537450" y="2330450"/>
          <p14:tracePt t="154562" x="7708900" y="2362200"/>
          <p14:tracePt t="154580" x="7988300" y="2381250"/>
          <p14:tracePt t="154583" x="8172450" y="2393950"/>
          <p14:tracePt t="154595" x="8312150" y="2400300"/>
          <p14:tracePt t="154612" x="8718550" y="2413000"/>
          <p14:tracePt t="154629" x="9055100" y="2413000"/>
          <p14:tracePt t="154646" x="9296400" y="2393950"/>
          <p14:tracePt t="154662" x="9429750" y="2355850"/>
          <p14:tracePt t="154678" x="9448800" y="2317750"/>
          <p14:tracePt t="154696" x="9455150" y="2298700"/>
          <p14:tracePt t="154714" x="9429750" y="2273300"/>
          <p14:tracePt t="154728" x="9404350" y="2254250"/>
          <p14:tracePt t="154745" x="9385300" y="2247900"/>
          <p14:tracePt t="154762" x="9378950" y="2235200"/>
          <p14:tracePt t="154779" x="9366250" y="2216150"/>
          <p14:tracePt t="154795" x="9347200" y="2178050"/>
          <p14:tracePt t="154812" x="9321800" y="2133600"/>
          <p14:tracePt t="154828" x="9296400" y="2095500"/>
          <p14:tracePt t="154845" x="9277350" y="2070100"/>
          <p14:tracePt t="154862" x="9239250" y="2044700"/>
          <p14:tracePt t="154878" x="9194800" y="2019300"/>
          <p14:tracePt t="154896" x="9112250" y="2000250"/>
          <p14:tracePt t="154911" x="9023350" y="1987550"/>
          <p14:tracePt t="154929" x="8953500" y="1987550"/>
          <p14:tracePt t="154946" x="8909050" y="1987550"/>
          <p14:tracePt t="154962" x="8794750" y="1987550"/>
          <p14:tracePt t="154978" x="8648700" y="1974850"/>
          <p14:tracePt t="154995" x="8458200" y="1955800"/>
          <p14:tracePt t="155011" x="8229600" y="1930400"/>
          <p14:tracePt t="155028" x="7975600" y="1892300"/>
          <p14:tracePt t="155045" x="7785100" y="1860550"/>
          <p14:tracePt t="155062" x="7607300" y="1822450"/>
          <p14:tracePt t="155078" x="7467600" y="1797050"/>
          <p14:tracePt t="155097" x="7353300" y="1778000"/>
          <p14:tracePt t="155099" x="7302500" y="1771650"/>
          <p14:tracePt t="155112" x="7258050" y="1771650"/>
          <p14:tracePt t="155129" x="7194550" y="1778000"/>
          <p14:tracePt t="155147" x="7124700" y="1803400"/>
          <p14:tracePt t="155162" x="7118350" y="1809750"/>
          <p14:tracePt t="155163" x="7112000" y="1816100"/>
          <p14:tracePt t="155179" x="7099300" y="1828800"/>
          <p14:tracePt t="155197" x="7099300" y="1835150"/>
          <p14:tracePt t="155228" x="7099300" y="1841500"/>
          <p14:tracePt t="155246" x="7099300" y="1847850"/>
          <p14:tracePt t="155262" x="7099300" y="1854200"/>
          <p14:tracePt t="155279" x="7112000" y="1860550"/>
          <p14:tracePt t="155295" x="7131050" y="1866900"/>
          <p14:tracePt t="155312" x="7143750" y="1873250"/>
          <p14:tracePt t="155330" x="7156450" y="1879600"/>
          <p14:tracePt t="155345" x="7162800" y="1879600"/>
          <p14:tracePt t="155362" x="7181850" y="1885950"/>
          <p14:tracePt t="155379" x="7232650" y="1892300"/>
          <p14:tracePt t="155383" x="7245350" y="1898650"/>
          <p14:tracePt t="155396" x="7302500" y="1911350"/>
          <p14:tracePt t="155399" x="7372350" y="1924050"/>
          <p14:tracePt t="155412" x="7454900" y="1936750"/>
          <p14:tracePt t="155429" x="7759700" y="1987550"/>
          <p14:tracePt t="155446" x="8007350" y="2025650"/>
          <p14:tracePt t="155462" x="8185150" y="2051050"/>
          <p14:tracePt t="155479" x="8331200" y="2063750"/>
          <p14:tracePt t="155495" x="8388350" y="2070100"/>
          <p14:tracePt t="155512" x="8420100" y="2076450"/>
          <p14:tracePt t="155529" x="8432800" y="2076450"/>
          <p14:tracePt t="155545" x="8439150" y="2089150"/>
          <p14:tracePt t="155562" x="8483600" y="2114550"/>
          <p14:tracePt t="155579" x="8559800" y="2146300"/>
          <p14:tracePt t="155582" x="8597900" y="2152650"/>
          <p14:tracePt t="155596" x="8642350" y="2159000"/>
          <p14:tracePt t="155599" x="8661400" y="2165350"/>
          <p14:tracePt t="155612" x="8737600" y="2165350"/>
          <p14:tracePt t="155629" x="8769350" y="2165350"/>
          <p14:tracePt t="155646" x="8807450" y="2165350"/>
          <p14:tracePt t="155662" x="8845550" y="2146300"/>
          <p14:tracePt t="155680" x="8870950" y="2139950"/>
          <p14:tracePt t="155698" x="8902700" y="2133600"/>
          <p14:tracePt t="155712" x="8934450" y="2114550"/>
          <p14:tracePt t="155730" x="8953500" y="2101850"/>
          <p14:tracePt t="155746" x="8966200" y="2076450"/>
          <p14:tracePt t="155762" x="8966200" y="2044700"/>
          <p14:tracePt t="155779" x="8953500" y="2019300"/>
          <p14:tracePt t="155796" x="8940800" y="1987550"/>
          <p14:tracePt t="155812" x="8921750" y="1962150"/>
          <p14:tracePt t="155816" x="8909050" y="1955800"/>
          <p14:tracePt t="155829" x="8896350" y="1949450"/>
          <p14:tracePt t="155833" x="8864600" y="1930400"/>
          <p14:tracePt t="155848" x="8826500" y="1917700"/>
          <p14:tracePt t="155863" x="8750300" y="1898650"/>
          <p14:tracePt t="155882" x="8648700" y="1892300"/>
          <p14:tracePt t="155896" x="8528050" y="1885950"/>
          <p14:tracePt t="155915" x="8407400" y="1879600"/>
          <p14:tracePt t="155930" x="8324850" y="1873250"/>
          <p14:tracePt t="155946" x="8058150" y="1841500"/>
          <p14:tracePt t="155963" x="7893050" y="1822450"/>
          <p14:tracePt t="155980" x="7727950" y="1809750"/>
          <p14:tracePt t="155996" x="7600950" y="1797050"/>
          <p14:tracePt t="156013" x="7423150" y="1778000"/>
          <p14:tracePt t="156030" x="7302500" y="1771650"/>
          <p14:tracePt t="156046" x="7194550" y="1765300"/>
          <p14:tracePt t="156062" x="7086600" y="1758950"/>
          <p14:tracePt t="156065" x="7061200" y="1758950"/>
          <p14:tracePt t="156080" x="7029450" y="1758950"/>
          <p14:tracePt t="156096" x="6972300" y="1771650"/>
          <p14:tracePt t="156113" x="6940550" y="1797050"/>
          <p14:tracePt t="156131" x="6896100" y="1828800"/>
          <p14:tracePt t="156149" x="6864350" y="1873250"/>
          <p14:tracePt t="156164" x="6858000" y="1924050"/>
          <p14:tracePt t="156179" x="6870700" y="2000250"/>
          <p14:tracePt t="156197" x="6915150" y="2076450"/>
          <p14:tracePt t="156214" x="6953250" y="2139950"/>
          <p14:tracePt t="156231" x="6991350" y="2197100"/>
          <p14:tracePt t="156248" x="7073900" y="2266950"/>
          <p14:tracePt t="156266" x="7283450" y="2343150"/>
          <p14:tracePt t="156279" x="7594600" y="2425700"/>
          <p14:tracePt t="156296" x="8064500" y="2520950"/>
          <p14:tracePt t="156313" x="8521700" y="2597150"/>
          <p14:tracePt t="156330" x="8997950" y="2654300"/>
          <p14:tracePt t="156347" x="9391650" y="2673350"/>
          <p14:tracePt t="156364" x="9436100" y="2667000"/>
          <p14:tracePt t="156380" x="9442450" y="2654300"/>
          <p14:tracePt t="156396" x="9442450" y="2647950"/>
          <p14:tracePt t="156413" x="9423400" y="2641600"/>
          <p14:tracePt t="156430" x="9378950" y="2628900"/>
          <p14:tracePt t="156448" x="9334500" y="2616200"/>
          <p14:tracePt t="156451" x="9321800" y="2609850"/>
          <p14:tracePt t="156463" x="9302750" y="2597150"/>
          <p14:tracePt t="156480" x="9251950" y="2565400"/>
          <p14:tracePt t="156485" x="9207500" y="2540000"/>
          <p14:tracePt t="156496" x="9169400" y="2520950"/>
          <p14:tracePt t="156513" x="9023350" y="2451100"/>
          <p14:tracePt t="156530" x="8864600" y="2393950"/>
          <p14:tracePt t="156546" x="8655050" y="2324100"/>
          <p14:tracePt t="156565" x="8293100" y="2235200"/>
          <p14:tracePt t="156583" x="8045450" y="2184400"/>
          <p14:tracePt t="156597" x="7810500" y="2139950"/>
          <p14:tracePt t="156615" x="7575550" y="2108200"/>
          <p14:tracePt t="156633" x="7346950" y="2082800"/>
          <p14:tracePt t="156647" x="7194550" y="2070100"/>
          <p14:tracePt t="156663" x="7023100" y="2063750"/>
          <p14:tracePt t="156680" x="6940550" y="2063750"/>
          <p14:tracePt t="156697" x="6908800" y="2076450"/>
          <p14:tracePt t="156713" x="6896100" y="2082800"/>
          <p14:tracePt t="156731" x="6877050" y="2108200"/>
          <p14:tracePt t="156747" x="6864350" y="2133600"/>
          <p14:tracePt t="156763" x="6858000" y="2165350"/>
          <p14:tracePt t="156781" x="6858000" y="2203450"/>
          <p14:tracePt t="156784" x="6858000" y="2228850"/>
          <p14:tracePt t="156797" x="6877050" y="2260600"/>
          <p14:tracePt t="156813" x="6927850" y="2324100"/>
          <p14:tracePt t="156830" x="7029450" y="2400300"/>
          <p14:tracePt t="156849" x="7092950" y="2438400"/>
          <p14:tracePt t="156864" x="7131050" y="2451100"/>
          <p14:tracePt t="156882" x="7188200" y="2470150"/>
          <p14:tracePt t="156897" x="7245350" y="2476500"/>
          <p14:tracePt t="156915" x="7334250" y="2482850"/>
          <p14:tracePt t="156930" x="7429500" y="2482850"/>
          <p14:tracePt t="156947" x="7524750" y="2463800"/>
          <p14:tracePt t="156963" x="7607300" y="2425700"/>
          <p14:tracePt t="156980" x="7670800" y="2387600"/>
          <p14:tracePt t="156997" x="7708900" y="2336800"/>
          <p14:tracePt t="157000" x="7715250" y="2317750"/>
          <p14:tracePt t="157013" x="7721600" y="2305050"/>
          <p14:tracePt t="157016" x="7727950" y="2292350"/>
          <p14:tracePt t="157030" x="7727950" y="2279650"/>
          <p14:tracePt t="157047" x="7727950" y="2260600"/>
          <p14:tracePt t="157064" x="7708900" y="2241550"/>
          <p14:tracePt t="157081" x="7670800" y="2203450"/>
          <p14:tracePt t="157097" x="7639050" y="2178050"/>
          <p14:tracePt t="157113" x="7600950" y="2159000"/>
          <p14:tracePt t="157132" x="7569200" y="2146300"/>
          <p14:tracePt t="157147" x="7531100" y="2133600"/>
          <p14:tracePt t="157164" x="7499350" y="2127250"/>
          <p14:tracePt t="157180" x="7461250" y="2120900"/>
          <p14:tracePt t="157197" x="7397750" y="2114550"/>
          <p14:tracePt t="157216" x="7296150" y="2114550"/>
          <p14:tracePt t="157230" x="7277100" y="2114550"/>
          <p14:tracePt t="157247" x="7194550" y="2114550"/>
          <p14:tracePt t="157264" x="7143750" y="2120900"/>
          <p14:tracePt t="157280" x="7118350" y="2120900"/>
          <p14:tracePt t="157316" x="7124700" y="2127250"/>
          <p14:tracePt t="157332" x="7207250" y="2152650"/>
          <p14:tracePt t="157348" x="7251700" y="2159000"/>
          <p14:tracePt t="157364" x="7315200" y="2165350"/>
          <p14:tracePt t="157382" x="7359650" y="2171700"/>
          <p14:tracePt t="157398" x="7372350" y="2171700"/>
          <p14:tracePt t="157414" x="7461250" y="2184400"/>
          <p14:tracePt t="157430" x="7581900" y="2197100"/>
          <p14:tracePt t="157447" x="7645400" y="2197100"/>
          <p14:tracePt t="157466" x="7677150" y="2197100"/>
          <p14:tracePt t="157480" x="7683500" y="2197100"/>
          <p14:tracePt t="157514" x="7683500" y="2190750"/>
          <p14:tracePt t="157548" x="7683500" y="2184400"/>
          <p14:tracePt t="157564" x="7683500" y="2178050"/>
          <p14:tracePt t="157598" x="7670800" y="2171700"/>
          <p14:tracePt t="157614" x="7664450" y="2171700"/>
          <p14:tracePt t="157631" x="7645400" y="2171700"/>
          <p14:tracePt t="157634" x="7632700" y="2165350"/>
          <p14:tracePt t="157647" x="7620000" y="2165350"/>
          <p14:tracePt t="157649" x="7607300" y="2165350"/>
          <p14:tracePt t="157664" x="7594600" y="2159000"/>
          <p14:tracePt t="157681" x="7581900" y="2159000"/>
          <p14:tracePt t="157698" x="7575550" y="2152650"/>
          <p14:tracePt t="157714" x="7569200" y="2152650"/>
          <p14:tracePt t="157732" x="7556500" y="2146300"/>
          <p14:tracePt t="157747" x="7543800" y="2139950"/>
          <p14:tracePt t="157764" x="7531100" y="2133600"/>
          <p14:tracePt t="157782" x="7518400" y="2133600"/>
          <p14:tracePt t="157798" x="7493000" y="2120900"/>
          <p14:tracePt t="157814" x="7467600" y="2108200"/>
          <p14:tracePt t="157831" x="7454900" y="2101850"/>
          <p14:tracePt t="157847" x="7448550" y="2101850"/>
          <p14:tracePt t="157864" x="7429500" y="2101850"/>
          <p14:tracePt t="157882" x="7410450" y="2101850"/>
          <p14:tracePt t="157899" x="7391400" y="2101850"/>
          <p14:tracePt t="157933" x="7385050" y="2101850"/>
          <p14:tracePt t="158074" x="7385050" y="2095500"/>
          <p14:tracePt t="158082" x="7385050" y="2089150"/>
          <p14:tracePt t="158087" x="7385050" y="2063750"/>
          <p14:tracePt t="158098" x="7378700" y="2044700"/>
          <p14:tracePt t="158114" x="7359650" y="2012950"/>
          <p14:tracePt t="158131" x="7346950" y="2000250"/>
          <p14:tracePt t="158148" x="7340600" y="1993900"/>
          <p14:tracePt t="158453" x="7334250" y="1993900"/>
          <p14:tracePt t="158461" x="7327900" y="1993900"/>
          <p14:tracePt t="158496" x="7321550" y="1993900"/>
          <p14:tracePt t="158504" x="7321550" y="2000250"/>
          <p14:tracePt t="158515" x="7315200" y="2000250"/>
          <p14:tracePt t="158532" x="7308850" y="2000250"/>
          <p14:tracePt t="158549" x="7302500" y="2000250"/>
          <p14:tracePt t="158599" x="7289800" y="2000250"/>
          <p14:tracePt t="158617" x="7270750" y="1993900"/>
          <p14:tracePt t="158631" x="7264400" y="1993900"/>
          <p14:tracePt t="158665" x="7270750" y="2000250"/>
          <p14:tracePt t="158682" x="7359650" y="2044700"/>
          <p14:tracePt t="158699" x="7473950" y="2076450"/>
          <p14:tracePt t="158715" x="7607300" y="2127250"/>
          <p14:tracePt t="158731" x="7740650" y="2165350"/>
          <p14:tracePt t="158750" x="7893050" y="2190750"/>
          <p14:tracePt t="158752" x="8013700" y="2197100"/>
          <p14:tracePt t="158765" x="8102600" y="2203450"/>
          <p14:tracePt t="158782" x="8394700" y="2209800"/>
          <p14:tracePt t="158798" x="8661400" y="2203450"/>
          <p14:tracePt t="158801" x="8756650" y="2190750"/>
          <p14:tracePt t="158816" x="8877300" y="2159000"/>
          <p14:tracePt t="158832" x="9004300" y="2095500"/>
          <p14:tracePt t="158850" x="9029700" y="1974850"/>
          <p14:tracePt t="158865" x="8991600" y="1892300"/>
          <p14:tracePt t="158883" x="8953500" y="1828800"/>
          <p14:tracePt t="158899" x="8928100" y="1790700"/>
          <p14:tracePt t="158916" x="8909050" y="1765300"/>
          <p14:tracePt t="158931" x="8877300" y="1746250"/>
          <p14:tracePt t="158948" x="8820150" y="1727200"/>
          <p14:tracePt t="158964" x="8718550" y="1708150"/>
          <p14:tracePt t="158981" x="8559800" y="1689100"/>
          <p14:tracePt t="158998" x="8350250" y="1663700"/>
          <p14:tracePt t="159015" x="8153400" y="1644650"/>
          <p14:tracePt t="159032" x="7950200" y="1631950"/>
          <p14:tracePt t="159049" x="7778750" y="1625600"/>
          <p14:tracePt t="159065" x="7620000" y="1625600"/>
          <p14:tracePt t="159082" x="7410450" y="1631950"/>
          <p14:tracePt t="159099" x="7232650" y="1670050"/>
          <p14:tracePt t="159115" x="7112000" y="1701800"/>
          <p14:tracePt t="159132" x="7042150" y="1752600"/>
          <p14:tracePt t="159148" x="7035800" y="1797050"/>
          <p14:tracePt t="159165" x="7042150" y="1847850"/>
          <p14:tracePt t="159182" x="7099300" y="1911350"/>
          <p14:tracePt t="159198" x="7188200" y="1981200"/>
          <p14:tracePt t="159215" x="7327900" y="2063750"/>
          <p14:tracePt t="159232" x="7480300" y="2146300"/>
          <p14:tracePt t="159248" x="7683500" y="2216150"/>
          <p14:tracePt t="159265" x="7880350" y="2254250"/>
          <p14:tracePt t="159282" x="8147050" y="2279650"/>
          <p14:tracePt t="159284" x="8242300" y="2279650"/>
          <p14:tracePt t="159299" x="8420100" y="2273300"/>
          <p14:tracePt t="159315" x="8496300" y="2241550"/>
          <p14:tracePt t="159332" x="8509000" y="2235200"/>
          <p14:tracePt t="159348" x="8509000" y="2222500"/>
          <p14:tracePt t="159365" x="8489950" y="2216150"/>
          <p14:tracePt t="159382" x="8382000" y="2203450"/>
          <p14:tracePt t="159399" x="8210550" y="2190750"/>
          <p14:tracePt t="159415" x="8001000" y="2159000"/>
          <p14:tracePt t="159433" x="7785100" y="2127250"/>
          <p14:tracePt t="159449" x="7543800" y="2082800"/>
          <p14:tracePt t="159465" x="7353300" y="2051050"/>
          <p14:tracePt t="159482" x="7200900" y="2025650"/>
          <p14:tracePt t="159499" x="7112000" y="2012950"/>
          <p14:tracePt t="159515" x="7067550" y="2012950"/>
          <p14:tracePt t="159532" x="7061200" y="2012950"/>
          <p14:tracePt t="159565" x="7054850" y="2012950"/>
          <p14:tracePt t="159582" x="7048500" y="2025650"/>
          <p14:tracePt t="159599" x="7042150" y="2032000"/>
          <p14:tracePt t="159616" x="7029450" y="2044700"/>
          <p14:tracePt t="159632" x="7004050" y="2057400"/>
          <p14:tracePt t="159635" x="6985000" y="2063750"/>
          <p14:tracePt t="159649" x="6959600" y="2082800"/>
          <p14:tracePt t="159652" x="6921500" y="2095500"/>
          <p14:tracePt t="159666" x="6896100" y="2101850"/>
          <p14:tracePt t="159669" x="6858000" y="2114550"/>
          <p14:tracePt t="159682" x="6769100" y="2139950"/>
          <p14:tracePt t="159700" x="6718300" y="2152650"/>
          <p14:tracePt t="159716" x="6680200" y="2171700"/>
          <p14:tracePt t="159734" x="6673850" y="2171700"/>
          <p14:tracePt t="159849" x="6667500" y="2178050"/>
          <p14:tracePt t="159867" x="6661150" y="2184400"/>
          <p14:tracePt t="160064" x="6661150" y="2190750"/>
          <p14:tracePt t="160079" x="6661150" y="2197100"/>
          <p14:tracePt t="160095" x="6661150" y="2203450"/>
          <p14:tracePt t="160194" x="6667500" y="2203450"/>
          <p14:tracePt t="160207" x="6667500" y="2197100"/>
          <p14:tracePt t="160232" x="6673850" y="2197100"/>
          <p14:tracePt t="160240" x="6673850" y="2190750"/>
          <p14:tracePt t="160322" x="6680200" y="2190750"/>
          <p14:tracePt t="160336" x="6680200" y="2184400"/>
          <p14:tracePt t="160503" x="6686550" y="2178050"/>
          <p14:tracePt t="160512" x="6699250" y="2171700"/>
          <p14:tracePt t="160534" x="6775450" y="2139950"/>
          <p14:tracePt t="160550" x="6870700" y="2120900"/>
          <p14:tracePt t="160567" x="7004050" y="2101850"/>
          <p14:tracePt t="160584" x="7092950" y="2082800"/>
          <p14:tracePt t="160600" x="7156450" y="2070100"/>
          <p14:tracePt t="160617" x="7188200" y="2063750"/>
          <p14:tracePt t="160633" x="7226300" y="2051050"/>
          <p14:tracePt t="160651" x="7283450" y="2038350"/>
          <p14:tracePt t="160666" x="7359650" y="2025650"/>
          <p14:tracePt t="160669" x="7385050" y="2019300"/>
          <p14:tracePt t="160683" x="7410450" y="2012950"/>
          <p14:tracePt t="160700" x="7448550" y="2006600"/>
          <p14:tracePt t="160788" x="7442200" y="2000250"/>
          <p14:tracePt t="160812" x="7435850" y="2000250"/>
          <p14:tracePt t="160820" x="7429500" y="2000250"/>
          <p14:tracePt t="160835" x="7423150" y="2000250"/>
          <p14:tracePt t="160850" x="7404100" y="2000250"/>
          <p14:tracePt t="160868" x="7385050" y="2000250"/>
          <p14:tracePt t="160883" x="7378700" y="2000250"/>
          <p14:tracePt t="160938" x="7372350" y="2000250"/>
          <p14:tracePt t="160951" x="7327900" y="1981200"/>
          <p14:tracePt t="160967" x="7226300" y="1949450"/>
          <p14:tracePt t="160983" x="7086600" y="1905000"/>
          <p14:tracePt t="161000" x="6946900" y="1866900"/>
          <p14:tracePt t="161018" x="6813550" y="1828800"/>
          <p14:tracePt t="161034" x="6731000" y="1809750"/>
          <p14:tracePt t="161053" x="6680200" y="1797050"/>
          <p14:tracePt t="161067" x="6661150" y="1797050"/>
          <p14:tracePt t="161084" x="6661150" y="1790700"/>
          <p14:tracePt t="161154" x="6661150" y="1797050"/>
          <p14:tracePt t="161162" x="6654800" y="1816100"/>
          <p14:tracePt t="161170" x="6654800" y="1835150"/>
          <p14:tracePt t="161184" x="6654800" y="1866900"/>
          <p14:tracePt t="161200" x="6661150" y="1936750"/>
          <p14:tracePt t="161218" x="6673850" y="1974850"/>
          <p14:tracePt t="161236" x="6705600" y="2012950"/>
          <p14:tracePt t="161250" x="6756400" y="2051050"/>
          <p14:tracePt t="161267" x="6826250" y="2076450"/>
          <p14:tracePt t="161283" x="6908800" y="2089150"/>
          <p14:tracePt t="161301" x="6972300" y="2095500"/>
          <p14:tracePt t="161318" x="7029450" y="2095500"/>
          <p14:tracePt t="161334" x="7061200" y="2089150"/>
          <p14:tracePt t="161351" x="7080250" y="2082800"/>
          <p14:tracePt t="161367" x="7092950" y="2070100"/>
          <p14:tracePt t="161384" x="7099300" y="2070100"/>
          <p14:tracePt t="161432" x="7099300" y="2063750"/>
          <p14:tracePt t="161773" x="7092950" y="2070100"/>
          <p14:tracePt t="161782" x="7086600" y="2076450"/>
          <p14:tracePt t="161794" x="7080250" y="2089150"/>
          <p14:tracePt t="161804" x="7080250" y="2101850"/>
          <p14:tracePt t="161818" x="7080250" y="2114550"/>
          <p14:tracePt t="162114" x="7061200" y="2114550"/>
          <p14:tracePt t="162123" x="7048500" y="2108200"/>
          <p14:tracePt t="162136" x="7004050" y="2101850"/>
          <p14:tracePt t="162152" x="6991350" y="2095500"/>
          <p14:tracePt t="162184" x="6991350" y="2101850"/>
          <p14:tracePt t="165436" x="6991350" y="2095500"/>
          <p14:tracePt t="165443" x="6991350" y="2089150"/>
          <p14:tracePt t="165454" x="6991350" y="2082800"/>
          <p14:tracePt t="165699" x="6991350" y="2070100"/>
          <p14:tracePt t="165708" x="6997700" y="2044700"/>
          <p14:tracePt t="165722" x="7004050" y="1974850"/>
          <p14:tracePt t="165739" x="6991350" y="1898650"/>
          <p14:tracePt t="165757" x="6953250" y="1816100"/>
          <p14:tracePt t="165771" x="6908800" y="1739900"/>
          <p14:tracePt t="165787" x="6870700" y="1695450"/>
          <p14:tracePt t="165804" x="6858000" y="1670050"/>
          <p14:tracePt t="170491" x="6845300" y="1657350"/>
          <p14:tracePt t="170498" x="6800850" y="1638300"/>
          <p14:tracePt t="170509" x="6699250" y="1587500"/>
          <p14:tracePt t="170525" x="6369050" y="1460500"/>
          <p14:tracePt t="170542" x="6000750" y="1339850"/>
          <p14:tracePt t="170546" x="5753100" y="1282700"/>
          <p14:tracePt t="170559" x="5549900" y="1238250"/>
          <p14:tracePt t="170575" x="5067300" y="1168400"/>
          <p14:tracePt t="170578" x="4889500" y="1155700"/>
          <p14:tracePt t="170592" x="4660900" y="1149350"/>
          <p14:tracePt t="170610" x="4070350" y="1149350"/>
          <p14:tracePt t="170627" x="3740150" y="1162050"/>
          <p14:tracePt t="170641" x="3505200" y="1168400"/>
          <p14:tracePt t="170659" x="3321050" y="1168400"/>
          <p14:tracePt t="170675" x="3194050" y="1174750"/>
          <p14:tracePt t="170691" x="3067050" y="1181100"/>
          <p14:tracePt t="170709" x="2933700" y="1200150"/>
          <p14:tracePt t="170725" x="2813050" y="1238250"/>
          <p14:tracePt t="170741" x="2660650" y="1314450"/>
          <p14:tracePt t="170758" x="2527300" y="1409700"/>
          <p14:tracePt t="170777" x="2324100" y="1530350"/>
          <p14:tracePt t="170792" x="2260600" y="1562100"/>
          <p14:tracePt t="170809" x="2178050" y="1587500"/>
          <p14:tracePt t="170825" x="2063750" y="1606550"/>
          <p14:tracePt t="170843" x="1987550" y="1612900"/>
          <p14:tracePt t="170860" x="1860550" y="1638300"/>
          <p14:tracePt t="170875" x="1790700" y="1657350"/>
          <p14:tracePt t="170892" x="1695450" y="1689100"/>
          <p14:tracePt t="170908" x="1676400" y="1701800"/>
          <p14:tracePt t="170927" x="1676400" y="1714500"/>
          <p14:tracePt t="170942" x="1676400" y="1733550"/>
          <p14:tracePt t="170958" x="1670050" y="1752600"/>
          <p14:tracePt t="170975" x="1670050" y="1784350"/>
          <p14:tracePt t="170992" x="1663700" y="1841500"/>
          <p14:tracePt t="171008" x="1631950" y="1987550"/>
          <p14:tracePt t="171026" x="1581150" y="2152650"/>
          <p14:tracePt t="171028" x="1543050" y="2273300"/>
          <p14:tracePt t="171043" x="1524000" y="2349500"/>
          <p14:tracePt t="171046" x="1504950" y="2457450"/>
          <p14:tracePt t="171059" x="1498600" y="2597150"/>
          <p14:tracePt t="171076" x="1530350" y="2749550"/>
          <p14:tracePt t="171092" x="1587500" y="2863850"/>
          <p14:tracePt t="171111" x="1663700" y="2952750"/>
          <p14:tracePt t="171125" x="1746250" y="3009900"/>
          <p14:tracePt t="171143" x="1860550" y="3060700"/>
          <p14:tracePt t="171161" x="1955800" y="3086100"/>
          <p14:tracePt t="171180" x="2006600" y="3092450"/>
          <p14:tracePt t="171194" x="2019300" y="3092450"/>
          <p14:tracePt t="171520" x="2025650" y="3092450"/>
          <p14:tracePt t="171528" x="2032000" y="3092450"/>
          <p14:tracePt t="171543" x="2095500" y="3086100"/>
          <p14:tracePt t="171560" x="2197100" y="3105150"/>
          <p14:tracePt t="171576" x="2247900" y="3117850"/>
          <p14:tracePt t="171593" x="2374900" y="3162300"/>
          <p14:tracePt t="171609" x="2444750" y="3206750"/>
          <p14:tracePt t="171628" x="2495550" y="3251200"/>
          <p14:tracePt t="171642" x="2540000" y="3289300"/>
          <p14:tracePt t="171660" x="2597150" y="3340100"/>
          <p14:tracePt t="171676" x="2635250" y="3365500"/>
          <p14:tracePt t="171692" x="2667000" y="3384550"/>
          <p14:tracePt t="171711" x="2692400" y="3409950"/>
          <p14:tracePt t="171714" x="2698750" y="3416300"/>
          <p14:tracePt t="171726" x="2698750" y="3422650"/>
          <p14:tracePt t="171730" x="2698750" y="3429000"/>
          <p14:tracePt t="171763" x="2692400" y="3429000"/>
          <p14:tracePt t="171776" x="2692400" y="3422650"/>
          <p14:tracePt t="171793" x="2679700" y="3397250"/>
          <p14:tracePt t="171811" x="2673350" y="3371850"/>
          <p14:tracePt t="171826" x="2667000" y="3346450"/>
          <p14:tracePt t="171842" x="2660650" y="3308350"/>
          <p14:tracePt t="171859" x="2641600" y="3263900"/>
          <p14:tracePt t="171876" x="2603500" y="3206750"/>
          <p14:tracePt t="171892" x="2571750" y="3168650"/>
          <p14:tracePt t="171909" x="2540000" y="3130550"/>
          <p14:tracePt t="171926" x="2527300" y="3111500"/>
          <p14:tracePt t="171943" x="2508250" y="3073400"/>
          <p14:tracePt t="171959" x="2489200" y="3041650"/>
          <p14:tracePt t="171976" x="2463800" y="3009900"/>
          <p14:tracePt t="171993" x="2444750" y="2984500"/>
          <p14:tracePt t="171995" x="2438400" y="2978150"/>
          <p14:tracePt t="172010" x="2432050" y="2971800"/>
          <p14:tracePt t="172027" x="2419350" y="2959100"/>
          <p14:tracePt t="172043" x="2419350" y="2952750"/>
          <p14:tracePt t="172060" x="2413000" y="2946400"/>
          <p14:tracePt t="172076" x="2400300" y="2940050"/>
          <p14:tracePt t="172284" x="2381250" y="2927350"/>
          <p14:tracePt t="172294" x="2374900" y="2927350"/>
          <p14:tracePt t="172310" x="2330450" y="2895600"/>
          <p14:tracePt t="172327" x="2273300" y="2851150"/>
          <p14:tracePt t="172344" x="2209800" y="2813050"/>
          <p14:tracePt t="172361" x="2089150" y="2755900"/>
          <p14:tracePt t="172377" x="2006600" y="2711450"/>
          <p14:tracePt t="172393" x="1917700" y="2667000"/>
          <p14:tracePt t="172410" x="1873250" y="2654300"/>
          <p14:tracePt t="172426" x="1803400" y="2635250"/>
          <p14:tracePt t="172443" x="1784350" y="2628900"/>
          <p14:tracePt t="172461" x="1778000" y="2628900"/>
          <p14:tracePt t="172565" x="1778000" y="2635250"/>
          <p14:tracePt t="172576" x="1790700" y="2667000"/>
          <p14:tracePt t="172579" x="1809750" y="2698750"/>
          <p14:tracePt t="172594" x="1828800" y="2730500"/>
          <p14:tracePt t="172610" x="1860550" y="2794000"/>
          <p14:tracePt t="172627" x="1892300" y="2857500"/>
          <p14:tracePt t="172645" x="1905000" y="2882900"/>
          <p14:tracePt t="172660" x="1905000" y="2889250"/>
          <p14:tracePt t="172789" x="1905000" y="2882900"/>
          <p14:tracePt t="172797" x="1905000" y="2876550"/>
          <p14:tracePt t="172810" x="1911350" y="2863850"/>
          <p14:tracePt t="172826" x="1911350" y="2838450"/>
          <p14:tracePt t="172830" x="1911350" y="2832100"/>
          <p14:tracePt t="172844" x="1911350" y="2813050"/>
          <p14:tracePt t="172846" x="1911350" y="2800350"/>
          <p14:tracePt t="172860" x="1911350" y="2774950"/>
          <p14:tracePt t="172877" x="1911350" y="2749550"/>
          <p14:tracePt t="172894" x="1917700" y="2730500"/>
          <p14:tracePt t="172910" x="1924050" y="2717800"/>
          <p14:tracePt t="172927" x="1936750" y="2717800"/>
          <p14:tracePt t="172943" x="1974850" y="2717800"/>
          <p14:tracePt t="172960" x="2000250" y="2730500"/>
          <p14:tracePt t="172977" x="2012950" y="2736850"/>
          <p14:tracePt t="173011" x="2012950" y="2743200"/>
          <p14:tracePt t="173027" x="2000250" y="2743200"/>
          <p14:tracePt t="173044" x="1981200" y="2743200"/>
          <p14:tracePt t="173297" x="1974850" y="2743200"/>
          <p14:tracePt t="173306" x="1955800" y="2736850"/>
          <p14:tracePt t="173312" x="1936750" y="2736850"/>
          <p14:tracePt t="173328" x="1911350" y="2730500"/>
          <p14:tracePt t="173344" x="1892300" y="2724150"/>
          <p14:tracePt t="173378" x="1898650" y="2730500"/>
          <p14:tracePt t="173395" x="1905000" y="2743200"/>
          <p14:tracePt t="173411" x="1905000" y="2749550"/>
          <p14:tracePt t="173427" x="1911350" y="2749550"/>
          <p14:tracePt t="173505" x="1917700" y="2743200"/>
          <p14:tracePt t="173528" x="1924050" y="2736850"/>
          <p14:tracePt t="173544" x="1930400" y="2730500"/>
          <p14:tracePt t="173653" x="1936750" y="2743200"/>
          <p14:tracePt t="173660" x="1936750" y="2749550"/>
          <p14:tracePt t="173678" x="1936750" y="2768600"/>
          <p14:tracePt t="173695" x="1943100" y="2787650"/>
          <p14:tracePt t="173711" x="1943100" y="2813050"/>
          <p14:tracePt t="173727" x="1943100" y="2825750"/>
          <p14:tracePt t="173744" x="1943100" y="2838450"/>
          <p14:tracePt t="173748" x="1943100" y="2844800"/>
          <p14:tracePt t="173837" x="1943100" y="2851150"/>
          <p14:tracePt t="173845" x="1943100" y="2857500"/>
          <p14:tracePt t="173876" x="1943100" y="2863850"/>
          <p14:tracePt t="173902" x="1943100" y="2870200"/>
          <p14:tracePt t="173928" x="1949450" y="2876550"/>
          <p14:tracePt t="173961" x="1949450" y="2882900"/>
          <p14:tracePt t="173983" x="1949450" y="2876550"/>
          <p14:tracePt t="174012" x="1943100" y="2863850"/>
          <p14:tracePt t="174029" x="1924050" y="2851150"/>
          <p14:tracePt t="174160" x="1898650" y="2838450"/>
          <p14:tracePt t="174167" x="1892300" y="2838450"/>
          <p14:tracePt t="174180" x="1873250" y="2832100"/>
          <p14:tracePt t="174194" x="1847850" y="2832100"/>
          <p14:tracePt t="174212" x="1841500" y="2825750"/>
          <p14:tracePt t="174261" x="1835150" y="2825750"/>
          <p14:tracePt t="174279" x="1828800" y="2832100"/>
          <p14:tracePt t="174295" x="1828800" y="2838450"/>
          <p14:tracePt t="174345" x="1835150" y="2838450"/>
          <p14:tracePt t="174361" x="1860550" y="2813050"/>
          <p14:tracePt t="174379" x="1892300" y="2787650"/>
          <p14:tracePt t="174397" x="1905000" y="2768600"/>
          <p14:tracePt t="174411" x="1911350" y="2768600"/>
          <p14:tracePt t="174413" x="1911350" y="2762250"/>
          <p14:tracePt t="174428" x="1924050" y="2755900"/>
          <p14:tracePt t="174447" x="1943100" y="2749550"/>
          <p14:tracePt t="174462" x="1968500" y="2749550"/>
          <p14:tracePt t="174478" x="2000250" y="2743200"/>
          <p14:tracePt t="174495" x="2012950" y="2730500"/>
          <p14:tracePt t="174513" x="2032000" y="2724150"/>
          <p14:tracePt t="174528" x="2038350" y="2717800"/>
          <p14:tracePt t="174630" x="2038350" y="2730500"/>
          <p14:tracePt t="174637" x="2038350" y="2736850"/>
          <p14:tracePt t="174662" x="2038350" y="2755900"/>
          <p14:tracePt t="174678" x="2038350" y="2768600"/>
          <p14:tracePt t="174696" x="2032000" y="2768600"/>
          <p14:tracePt t="174711" x="2032000" y="2774950"/>
          <p14:tracePt t="174752" x="2025650" y="2762250"/>
          <p14:tracePt t="174762" x="2012950" y="2743200"/>
          <p14:tracePt t="174779" x="1981200" y="2686050"/>
          <p14:tracePt t="174795" x="1955800" y="2616200"/>
          <p14:tracePt t="174812" x="1924050" y="2540000"/>
          <p14:tracePt t="174828" x="1911350" y="2495550"/>
          <p14:tracePt t="174845" x="1905000" y="2482850"/>
          <p14:tracePt t="174896" x="1911350" y="2482850"/>
          <p14:tracePt t="174904" x="1917700" y="2489200"/>
          <p14:tracePt t="174913" x="1924050" y="2501900"/>
          <p14:tracePt t="174930" x="1936750" y="2527300"/>
          <p14:tracePt t="174945" x="1943100" y="2559050"/>
          <p14:tracePt t="174962" x="1955800" y="2616200"/>
          <p14:tracePt t="174980" x="1974850" y="2679700"/>
          <p14:tracePt t="174999" x="2006600" y="2730500"/>
          <p14:tracePt t="175012" x="2044700" y="2762250"/>
          <p14:tracePt t="175028" x="2082800" y="2781300"/>
          <p14:tracePt t="175045" x="2146300" y="2806700"/>
          <p14:tracePt t="175063" x="2235200" y="2819400"/>
          <p14:tracePt t="175079" x="2247900" y="2819400"/>
          <p14:tracePt t="175097" x="2317750" y="2806700"/>
          <p14:tracePt t="175112" x="2330450" y="2806700"/>
          <p14:tracePt t="175129" x="2368550" y="2774950"/>
          <p14:tracePt t="175145" x="2400300" y="2749550"/>
          <p14:tracePt t="175166" x="2432050" y="2717800"/>
          <p14:tracePt t="175169" x="2438400" y="2711450"/>
          <p14:tracePt t="175179" x="2457450" y="2686050"/>
          <p14:tracePt t="175197" x="2476500" y="2667000"/>
          <p14:tracePt t="175212" x="2501900" y="2647950"/>
          <p14:tracePt t="175229" x="2520950" y="2635250"/>
          <p14:tracePt t="175245" x="2546350" y="2622550"/>
          <p14:tracePt t="175262" x="2559050" y="2616200"/>
          <p14:tracePt t="175279" x="2571750" y="2609850"/>
          <p14:tracePt t="175295" x="2584450" y="2603500"/>
          <p14:tracePt t="175297" x="2590800" y="2597150"/>
          <p14:tracePt t="175314" x="2597150" y="2590800"/>
          <p14:tracePt t="175329" x="2597150" y="2571750"/>
          <p14:tracePt t="175345" x="2590800" y="2540000"/>
          <p14:tracePt t="175362" x="2571750" y="2514600"/>
          <p14:tracePt t="175381" x="2546350" y="2470150"/>
          <p14:tracePt t="175396" x="2533650" y="2444750"/>
          <p14:tracePt t="175413" x="2520950" y="2432050"/>
          <p14:tracePt t="175429" x="2514600" y="2419350"/>
          <p14:tracePt t="175446" x="2508250" y="2413000"/>
          <p14:tracePt t="175462" x="2482850" y="2400300"/>
          <p14:tracePt t="175481" x="2457450" y="2393950"/>
          <p14:tracePt t="175495" x="2413000" y="2387600"/>
          <p14:tracePt t="175512" x="2362200" y="2381250"/>
          <p14:tracePt t="175529" x="2305050" y="2374900"/>
          <p14:tracePt t="175532" x="2286000" y="2368550"/>
          <p14:tracePt t="175546" x="2247900" y="2368550"/>
          <p14:tracePt t="175548" x="2235200" y="2368550"/>
          <p14:tracePt t="175563" x="2209800" y="2362200"/>
          <p14:tracePt t="175580" x="2171700" y="2362200"/>
          <p14:tracePt t="175596" x="2159000" y="2362200"/>
          <p14:tracePt t="175612" x="2133600" y="2387600"/>
          <p14:tracePt t="175630" x="2108200" y="2406650"/>
          <p14:tracePt t="175645" x="2063750" y="2438400"/>
          <p14:tracePt t="175662" x="2038350" y="2463800"/>
          <p14:tracePt t="175680" x="2006600" y="2482850"/>
          <p14:tracePt t="175696" x="2000250" y="2495550"/>
          <p14:tracePt t="175712" x="1993900" y="2495550"/>
          <p14:tracePt t="175812" x="1993900" y="2501900"/>
          <p14:tracePt t="175819" x="1993900" y="2508250"/>
          <p14:tracePt t="175829" x="1993900" y="2520950"/>
          <p14:tracePt t="175846" x="1993900" y="2527300"/>
          <p14:tracePt t="175863" x="1993900" y="2533650"/>
          <p14:tracePt t="175879" x="1993900" y="2540000"/>
          <p14:tracePt t="175929" x="1993900" y="2552700"/>
          <p14:tracePt t="175947" x="1993900" y="2590800"/>
          <p14:tracePt t="175963" x="1993900" y="2654300"/>
          <p14:tracePt t="175980" x="2000250" y="2705100"/>
          <p14:tracePt t="175996" x="2006600" y="2743200"/>
          <p14:tracePt t="176013" x="2006600" y="2762250"/>
          <p14:tracePt t="176029" x="2006600" y="2774950"/>
          <p14:tracePt t="176215" x="1993900" y="2787650"/>
          <p14:tracePt t="176222" x="1974850" y="2794000"/>
          <p14:tracePt t="176232" x="1949450" y="2806700"/>
          <p14:tracePt t="176247" x="1885950" y="2825750"/>
          <p14:tracePt t="176263" x="1828800" y="2844800"/>
          <p14:tracePt t="176280" x="1771650" y="2857500"/>
          <p14:tracePt t="176297" x="1733550" y="2870200"/>
          <p14:tracePt t="176312" x="1701800" y="2876550"/>
          <p14:tracePt t="176329" x="1676400" y="2876550"/>
          <p14:tracePt t="176346" x="1644650" y="2882900"/>
          <p14:tracePt t="176363" x="1593850" y="2901950"/>
          <p14:tracePt t="176380" x="1511300" y="2927350"/>
          <p14:tracePt t="176397" x="1365250" y="2946400"/>
          <p14:tracePt t="176414" x="1282700" y="2952750"/>
          <p14:tracePt t="176432" x="1244600" y="2959100"/>
          <p14:tracePt t="176446" x="1238250" y="2959100"/>
          <p14:tracePt t="176631" x="1238250" y="2940050"/>
          <p14:tracePt t="176639" x="1238250" y="2927350"/>
          <p14:tracePt t="176647" x="1250950" y="2882900"/>
          <p14:tracePt t="176664" x="1270000" y="2813050"/>
          <p14:tracePt t="176680" x="1282700" y="2736850"/>
          <p14:tracePt t="176697" x="1295400" y="2679700"/>
          <p14:tracePt t="176701" x="1308100" y="2667000"/>
          <p14:tracePt t="176714" x="1314450" y="2654300"/>
          <p14:tracePt t="176731" x="1327150" y="2647950"/>
          <p14:tracePt t="176749" x="1384300" y="2660650"/>
          <p14:tracePt t="176763" x="1441450" y="2705100"/>
          <p14:tracePt t="176781" x="1524000" y="2774950"/>
          <p14:tracePt t="176798" x="1612900" y="2832100"/>
          <p14:tracePt t="176813" x="1714500" y="2889250"/>
          <p14:tracePt t="176830" x="1778000" y="2908300"/>
          <p14:tracePt t="176848" x="1816100" y="2908300"/>
          <p14:tracePt t="176863" x="1847850" y="2908300"/>
          <p14:tracePt t="176881" x="1885950" y="2901950"/>
          <p14:tracePt t="176897" x="1911350" y="2895600"/>
          <p14:tracePt t="176914" x="1924050" y="2889250"/>
          <p14:tracePt t="176918" x="1930400" y="2889250"/>
          <p14:tracePt t="176930" x="1936750" y="2889250"/>
          <p14:tracePt t="176991" x="1943100" y="2889250"/>
          <p14:tracePt t="177006" x="1943100" y="2882900"/>
          <p14:tracePt t="177014" x="1949450" y="2882900"/>
          <p14:tracePt t="177030" x="1962150" y="2876550"/>
          <p14:tracePt t="177049" x="1974850" y="2870200"/>
          <p14:tracePt t="177065" x="1993900" y="2863850"/>
          <p14:tracePt t="177080" x="2012950" y="2857500"/>
          <p14:tracePt t="177097" x="2025650" y="2857500"/>
          <p14:tracePt t="177114" x="2051050" y="2851150"/>
          <p14:tracePt t="177130" x="2089150" y="2838450"/>
          <p14:tracePt t="177147" x="2209800" y="2838450"/>
          <p14:tracePt t="177164" x="2393950" y="2844800"/>
          <p14:tracePt t="177181" x="2616200" y="2857500"/>
          <p14:tracePt t="177184" x="2724150" y="2863850"/>
          <p14:tracePt t="177199" x="2901950" y="2882900"/>
          <p14:tracePt t="177214" x="2959100" y="2889250"/>
          <p14:tracePt t="177230" x="3016250" y="2895600"/>
          <p14:tracePt t="177358" x="3022600" y="2895600"/>
          <p14:tracePt t="177366" x="3022600" y="2889250"/>
          <p14:tracePt t="177381" x="3035300" y="2882900"/>
          <p14:tracePt t="177398" x="3035300" y="2863850"/>
          <p14:tracePt t="177414" x="3035300" y="2844800"/>
          <p14:tracePt t="177430" x="3028950" y="2806700"/>
          <p14:tracePt t="177447" x="3009900" y="2768600"/>
          <p14:tracePt t="177464" x="2990850" y="2724150"/>
          <p14:tracePt t="177480" x="2971800" y="2698750"/>
          <p14:tracePt t="177497" x="2952750" y="2673350"/>
          <p14:tracePt t="177514" x="2940050" y="2660650"/>
          <p14:tracePt t="177531" x="2927350" y="2660650"/>
          <p14:tracePt t="177547" x="2921000" y="2660650"/>
          <p14:tracePt t="177550" x="2908300" y="2660650"/>
          <p14:tracePt t="177564" x="2889250" y="2660650"/>
          <p14:tracePt t="177566" x="2857500" y="2660650"/>
          <p14:tracePt t="177583" x="2781300" y="2660650"/>
          <p14:tracePt t="177600" x="2679700" y="2667000"/>
          <p14:tracePt t="177614" x="2641600" y="2673350"/>
          <p14:tracePt t="177631" x="2501900" y="2673350"/>
          <p14:tracePt t="177649" x="2432050" y="2667000"/>
          <p14:tracePt t="177665" x="2381250" y="2660650"/>
          <p14:tracePt t="177681" x="2286000" y="2660650"/>
          <p14:tracePt t="177697" x="2108200" y="2667000"/>
          <p14:tracePt t="177715" x="1930400" y="2679700"/>
          <p14:tracePt t="177719" x="1822450" y="2686050"/>
          <p14:tracePt t="177731" x="1758950" y="2692400"/>
          <p14:tracePt t="177747" x="1682750" y="2698750"/>
          <p14:tracePt t="177764" x="1689100" y="2698750"/>
          <p14:tracePt t="177781" x="1714500" y="2698750"/>
          <p14:tracePt t="177798" x="1765300" y="2692400"/>
          <p14:tracePt t="177815" x="1873250" y="2692400"/>
          <p14:tracePt t="177831" x="1905000" y="2692400"/>
          <p14:tracePt t="177847" x="1911350" y="2692400"/>
          <p14:tracePt t="177865" x="1911350" y="2698750"/>
          <p14:tracePt t="177881" x="1911350" y="2705100"/>
          <p14:tracePt t="177897" x="1911350" y="2711450"/>
          <p14:tracePt t="177948" x="1911350" y="2724150"/>
          <p14:tracePt t="177965" x="1911350" y="2743200"/>
          <p14:tracePt t="177983" x="1905000" y="2762250"/>
          <p14:tracePt t="177998" x="1892300" y="2787650"/>
          <p14:tracePt t="178014" x="1873250" y="2806700"/>
          <p14:tracePt t="178031" x="1860550" y="2819400"/>
          <p14:tracePt t="178066" x="1841500" y="2813050"/>
          <p14:tracePt t="178083" x="1778000" y="2755900"/>
          <p14:tracePt t="178098" x="1701800" y="2692400"/>
          <p14:tracePt t="178114" x="1619250" y="2628900"/>
          <p14:tracePt t="178132" x="1549400" y="2584450"/>
          <p14:tracePt t="178148" x="1492250" y="2559050"/>
          <p14:tracePt t="178154" x="1466850" y="2552700"/>
          <p14:tracePt t="178164" x="1441450" y="2540000"/>
          <p14:tracePt t="178181" x="1416050" y="2533650"/>
          <p14:tracePt t="178198" x="1390650" y="2533650"/>
          <p14:tracePt t="178215" x="1365250" y="2533650"/>
          <p14:tracePt t="178231" x="1339850" y="2533650"/>
          <p14:tracePt t="178248" x="1320800" y="2533650"/>
          <p14:tracePt t="178264" x="1314450" y="2540000"/>
          <p14:tracePt t="178282" x="1295400" y="2559050"/>
          <p14:tracePt t="178298" x="1263650" y="2597150"/>
          <p14:tracePt t="178301" x="1250950" y="2609850"/>
          <p14:tracePt t="178317" x="1231900" y="2641600"/>
          <p14:tracePt t="178333" x="1219200" y="2679700"/>
          <p14:tracePt t="178348" x="1219200" y="2705100"/>
          <p14:tracePt t="178365" x="1225550" y="2724150"/>
          <p14:tracePt t="178381" x="1250950" y="2749550"/>
          <p14:tracePt t="178400" x="1295400" y="2781300"/>
          <p14:tracePt t="178415" x="1333500" y="2800350"/>
          <p14:tracePt t="178432" x="1390650" y="2813050"/>
          <p14:tracePt t="178448" x="1447800" y="2819400"/>
          <p14:tracePt t="178465" x="1504950" y="2825750"/>
          <p14:tracePt t="178482" x="1593850" y="2813050"/>
          <p14:tracePt t="178499" x="1657350" y="2794000"/>
          <p14:tracePt t="178502" x="1689100" y="2774950"/>
          <p14:tracePt t="178516" x="1701800" y="2755900"/>
          <p14:tracePt t="178531" x="1720850" y="2717800"/>
          <p14:tracePt t="178548" x="1733550" y="2673350"/>
          <p14:tracePt t="178565" x="1733550" y="2635250"/>
          <p14:tracePt t="178582" x="1733550" y="2628900"/>
          <p14:tracePt t="178628" x="1733550" y="2622550"/>
          <p14:tracePt t="178635" x="1727200" y="2622550"/>
          <p14:tracePt t="178649" x="1695450" y="2616200"/>
          <p14:tracePt t="178665" x="1644650" y="2603500"/>
          <p14:tracePt t="178681" x="1574800" y="2590800"/>
          <p14:tracePt t="178698" x="1524000" y="2584450"/>
          <p14:tracePt t="178715" x="1466850" y="2578100"/>
          <p14:tracePt t="178734" x="1441450" y="2571750"/>
          <p14:tracePt t="178748" x="1428750" y="2565400"/>
          <p14:tracePt t="178800" x="1422400" y="2565400"/>
          <p14:tracePt t="178815" x="1409700" y="2590800"/>
          <p14:tracePt t="178834" x="1390650" y="2622550"/>
          <p14:tracePt t="178849" x="1371600" y="2667000"/>
          <p14:tracePt t="178865" x="1358900" y="2711450"/>
          <p14:tracePt t="178882" x="1352550" y="2749550"/>
          <p14:tracePt t="178899" x="1352550" y="2774950"/>
          <p14:tracePt t="178915" x="1352550" y="2806700"/>
          <p14:tracePt t="178932" x="1358900" y="2832100"/>
          <p14:tracePt t="178948" x="1365250" y="2851150"/>
          <p14:tracePt t="178966" x="1377950" y="2863850"/>
          <p14:tracePt t="178968" x="1377950" y="2870200"/>
          <p14:tracePt t="178982" x="1384300" y="2870200"/>
          <p14:tracePt t="178998" x="1397000" y="2876550"/>
          <p14:tracePt t="179016" x="1409700" y="2882900"/>
          <p14:tracePt t="179034" x="1422400" y="2889250"/>
          <p14:tracePt t="179049" x="1435100" y="2895600"/>
          <p14:tracePt t="179067" x="1441450" y="2895600"/>
          <p14:tracePt t="179082" x="1447800" y="2895600"/>
          <p14:tracePt t="179098" x="1454150" y="2895600"/>
          <p14:tracePt t="179228" x="1460500" y="2895600"/>
          <p14:tracePt t="179234" x="1460500" y="2882900"/>
          <p14:tracePt t="179249" x="1460500" y="2857500"/>
          <p14:tracePt t="179760" x="1466850" y="2863850"/>
          <p14:tracePt t="179771" x="1479550" y="2870200"/>
          <p14:tracePt t="179783" x="1504950" y="2882900"/>
          <p14:tracePt t="179800" x="1511300" y="2889250"/>
          <p14:tracePt t="179816" x="1517650" y="2889250"/>
          <p14:tracePt t="179849" x="1530350" y="2889250"/>
          <p14:tracePt t="179866" x="1562100" y="2870200"/>
          <p14:tracePt t="179883" x="1619250" y="2838450"/>
          <p14:tracePt t="179899" x="1657350" y="2794000"/>
          <p14:tracePt t="179916" x="1682750" y="2755900"/>
          <p14:tracePt t="179933" x="1701800" y="2724150"/>
          <p14:tracePt t="179950" x="1708150" y="2711450"/>
          <p14:tracePt t="179967" x="1708150" y="2692400"/>
          <p14:tracePt t="179983" x="1708150" y="2686050"/>
          <p14:tracePt t="180000" x="1708150" y="2673350"/>
          <p14:tracePt t="180017" x="1701800" y="2667000"/>
          <p14:tracePt t="180033" x="1701800" y="2654300"/>
          <p14:tracePt t="180049" x="1695450" y="2647950"/>
          <p14:tracePt t="180066" x="1689100" y="2635250"/>
          <p14:tracePt t="180083" x="1689100" y="2628900"/>
          <p14:tracePt t="180099" x="1682750" y="2628900"/>
          <p14:tracePt t="180116" x="1682750" y="2622550"/>
          <p14:tracePt t="180132" x="1676400" y="2616200"/>
          <p14:tracePt t="180167" x="1670050" y="2609850"/>
          <p14:tracePt t="180183" x="1657350" y="2603500"/>
          <p14:tracePt t="180200" x="1638300" y="2597150"/>
          <p14:tracePt t="180217" x="1606550" y="2590800"/>
          <p14:tracePt t="180235" x="1593850" y="2590800"/>
          <p14:tracePt t="180249" x="1574800" y="2584450"/>
          <p14:tracePt t="180267" x="1543050" y="2584450"/>
          <p14:tracePt t="180283" x="1517650" y="2584450"/>
          <p14:tracePt t="180300" x="1504950" y="2584450"/>
          <p14:tracePt t="180318" x="1485900" y="2584450"/>
          <p14:tracePt t="180334" x="1466850" y="2584450"/>
          <p14:tracePt t="180352" x="1447800" y="2590800"/>
          <p14:tracePt t="180366" x="1422400" y="2603500"/>
          <p14:tracePt t="180384" x="1403350" y="2609850"/>
          <p14:tracePt t="180400" x="1377950" y="2616200"/>
          <p14:tracePt t="180416" x="1333500" y="2635250"/>
          <p14:tracePt t="180434" x="1320800" y="2647950"/>
          <p14:tracePt t="180450" x="1314450" y="2654300"/>
          <p14:tracePt t="180453" x="1314450" y="2660650"/>
          <p14:tracePt t="180467" x="1308100" y="2673350"/>
          <p14:tracePt t="180484" x="1301750" y="2692400"/>
          <p14:tracePt t="180501" x="1295400" y="2730500"/>
          <p14:tracePt t="180517" x="1295400" y="2755900"/>
          <p14:tracePt t="180534" x="1295400" y="2781300"/>
          <p14:tracePt t="180550" x="1295400" y="2800350"/>
          <p14:tracePt t="180567" x="1301750" y="2813050"/>
          <p14:tracePt t="180583" x="1301750" y="2825750"/>
          <p14:tracePt t="180600" x="1301750" y="2832100"/>
          <p14:tracePt t="180633" x="1301750" y="2838450"/>
          <p14:tracePt t="180650" x="1308100" y="2851150"/>
          <p14:tracePt t="180667" x="1314450" y="2870200"/>
          <p14:tracePt t="180683" x="1314450" y="2876550"/>
          <p14:tracePt t="180700" x="1320800" y="2895600"/>
          <p14:tracePt t="180717" x="1333500" y="2914650"/>
          <p14:tracePt t="180719" x="1333500" y="2921000"/>
          <p14:tracePt t="180733" x="1339850" y="2927350"/>
          <p14:tracePt t="180750" x="1352550" y="2946400"/>
          <p14:tracePt t="180766" x="1358900" y="2959100"/>
          <p14:tracePt t="180800" x="1384300" y="2984500"/>
          <p14:tracePt t="180817" x="1422400" y="3003550"/>
          <p14:tracePt t="180833" x="1460500" y="3022600"/>
          <p14:tracePt t="180850" x="1479550" y="3022600"/>
          <p14:tracePt t="180867" x="1504950" y="3028950"/>
          <p14:tracePt t="180883" x="1530350" y="3035300"/>
          <p14:tracePt t="180900" x="1543050" y="3035300"/>
          <p14:tracePt t="180917" x="1549400" y="3035300"/>
          <p14:tracePt t="180933" x="1555750" y="3035300"/>
          <p14:tracePt t="181181" x="1562100" y="3035300"/>
          <p14:tracePt t="181200" x="1581150" y="3009900"/>
          <p14:tracePt t="181217" x="1593850" y="2990850"/>
          <p14:tracePt t="181234" x="1612900" y="2965450"/>
          <p14:tracePt t="181235" x="1612900" y="2959100"/>
          <p14:tracePt t="181250" x="1619250" y="2946400"/>
          <p14:tracePt t="181266" x="1625600" y="2940050"/>
          <p14:tracePt t="181284" x="1625600" y="2927350"/>
          <p14:tracePt t="181300" x="1625600" y="2921000"/>
          <p14:tracePt t="181316" x="1625600" y="2914650"/>
          <p14:tracePt t="181333" x="1625600" y="2908300"/>
          <p14:tracePt t="181350" x="1625600" y="2901950"/>
          <p14:tracePt t="181366" x="1625600" y="2895600"/>
          <p14:tracePt t="181383" x="1625600" y="2889250"/>
          <p14:tracePt t="181400" x="1625600" y="2882900"/>
          <p14:tracePt t="181416" x="1625600" y="2876550"/>
          <p14:tracePt t="181491" x="1625600" y="2870200"/>
          <p14:tracePt t="181507" x="1625600" y="2863850"/>
          <p14:tracePt t="181516" x="1625600" y="2857500"/>
          <p14:tracePt t="181534" x="1625600" y="2851150"/>
          <p14:tracePt t="181552" x="1631950" y="2851150"/>
          <p14:tracePt t="181568" x="1631950" y="2844800"/>
          <p14:tracePt t="181683" x="1631950" y="2838450"/>
          <p14:tracePt t="181699" x="1631950" y="2832100"/>
          <p14:tracePt t="181716" x="1631950" y="2825750"/>
          <p14:tracePt t="181878" x="1631950" y="2819400"/>
          <p14:tracePt t="181888" x="1631950" y="2813050"/>
          <p14:tracePt t="181905" x="1619250" y="2800350"/>
          <p14:tracePt t="181918" x="1612900" y="2781300"/>
          <p14:tracePt t="181934" x="1606550" y="2768600"/>
          <p14:tracePt t="181951" x="1606550" y="2755900"/>
          <p14:tracePt t="181967" x="1606550" y="2749550"/>
          <p14:tracePt t="182028" x="1600200" y="2755900"/>
          <p14:tracePt t="182035" x="1593850" y="2755900"/>
          <p14:tracePt t="182051" x="1587500" y="2768600"/>
          <p14:tracePt t="182067" x="1574800" y="2774950"/>
          <p14:tracePt t="182084" x="1568450" y="2781300"/>
          <p14:tracePt t="182101" x="1562100" y="2787650"/>
          <p14:tracePt t="182118" x="1555750" y="2794000"/>
          <p14:tracePt t="182134" x="1549400" y="2806700"/>
          <p14:tracePt t="182140" x="1543050" y="2813050"/>
          <p14:tracePt t="182151" x="1536700" y="2819400"/>
          <p14:tracePt t="182168" x="1530350" y="2838450"/>
          <p14:tracePt t="182185" x="1517650" y="2851150"/>
          <p14:tracePt t="182201" x="1517650" y="2863850"/>
          <p14:tracePt t="182204" x="1511300" y="2870200"/>
          <p14:tracePt t="182218" x="1511300" y="2876550"/>
          <p14:tracePt t="182235" x="1511300" y="2882900"/>
          <p14:tracePt t="182306" x="1511300" y="2889250"/>
          <p14:tracePt t="182314" x="1511300" y="2895600"/>
          <p14:tracePt t="182336" x="1511300" y="2908300"/>
          <p14:tracePt t="182351" x="1511300" y="2921000"/>
          <p14:tracePt t="182368" x="1511300" y="2927350"/>
          <p14:tracePt t="182389" x="1511300" y="2933700"/>
          <p14:tracePt t="182616" x="1511300" y="2940050"/>
          <p14:tracePt t="182624" x="1517650" y="2940050"/>
          <p14:tracePt t="182636" x="1530350" y="2940050"/>
          <p14:tracePt t="182651" x="1536700" y="2946400"/>
          <p14:tracePt t="182668" x="1543050" y="2946400"/>
          <p14:tracePt t="182685" x="1549400" y="2952750"/>
          <p14:tracePt t="182859" x="1549400" y="2946400"/>
          <p14:tracePt t="182868" x="1549400" y="2940050"/>
          <p14:tracePt t="182886" x="1549400" y="2933700"/>
          <p14:tracePt t="182902" x="1549400" y="2927350"/>
          <p14:tracePt t="182919" x="1543050" y="2921000"/>
          <p14:tracePt t="182936" x="1543050" y="2914650"/>
          <p14:tracePt t="182954" x="1536700" y="2908300"/>
          <p14:tracePt t="182968" x="1536700" y="2895600"/>
          <p14:tracePt t="182985" x="1536700" y="2882900"/>
          <p14:tracePt t="183002" x="1562100" y="2870200"/>
          <p14:tracePt t="183018" x="1606550" y="2870200"/>
          <p14:tracePt t="183035" x="1651000" y="2882900"/>
          <p14:tracePt t="183052" x="1657350" y="2882900"/>
          <p14:tracePt t="183140" x="1663700" y="2882900"/>
          <p14:tracePt t="183148" x="1670050" y="2882900"/>
          <p14:tracePt t="183157" x="1682750" y="2882900"/>
          <p14:tracePt t="183170" x="1708150" y="2876550"/>
          <p14:tracePt t="183187" x="1739900" y="2876550"/>
          <p14:tracePt t="183202" x="1765300" y="2870200"/>
          <p14:tracePt t="183219" x="1790700" y="2870200"/>
          <p14:tracePt t="183236" x="1816100" y="2870200"/>
          <p14:tracePt t="183252" x="1841500" y="2870200"/>
          <p14:tracePt t="183269" x="1879600" y="2876550"/>
          <p14:tracePt t="183286" x="1962150" y="2895600"/>
          <p14:tracePt t="183302" x="2044700" y="2914650"/>
          <p14:tracePt t="183319" x="2127250" y="2940050"/>
          <p14:tracePt t="183335" x="2178050" y="2959100"/>
          <p14:tracePt t="183352" x="2209800" y="2971800"/>
          <p14:tracePt t="183368" x="2228850" y="2978150"/>
          <p14:tracePt t="183372" x="2235200" y="2978150"/>
          <p14:tracePt t="183386" x="2241550" y="2978150"/>
          <p14:tracePt t="183403" x="2273300" y="2984500"/>
          <p14:tracePt t="183420" x="2311400" y="2984500"/>
          <p14:tracePt t="183436" x="2349500" y="2984500"/>
          <p14:tracePt t="183452" x="2393950" y="2978150"/>
          <p14:tracePt t="183469" x="2463800" y="2971800"/>
          <p14:tracePt t="183485" x="2527300" y="2965450"/>
          <p14:tracePt t="183503" x="2584450" y="2965450"/>
          <p14:tracePt t="183519" x="2628900" y="2959100"/>
          <p14:tracePt t="183535" x="2647950" y="2959100"/>
          <p14:tracePt t="183554" x="2667000" y="2959100"/>
          <p14:tracePt t="183571" x="2679700" y="2959100"/>
          <p14:tracePt t="183585" x="2698750" y="2946400"/>
          <p14:tracePt t="183602" x="2717800" y="2940050"/>
          <p14:tracePt t="183619" x="2736850" y="2908300"/>
          <p14:tracePt t="183622" x="2743200" y="2901950"/>
          <p14:tracePt t="183636" x="2749550" y="2876550"/>
          <p14:tracePt t="183638" x="2755900" y="2863850"/>
          <p14:tracePt t="183653" x="2755900" y="2844800"/>
          <p14:tracePt t="183670" x="2749550" y="2813050"/>
          <p14:tracePt t="183688" x="2736850" y="2794000"/>
          <p14:tracePt t="183703" x="2711450" y="2755900"/>
          <p14:tracePt t="183719" x="2698750" y="2730500"/>
          <p14:tracePt t="183736" x="2679700" y="2698750"/>
          <p14:tracePt t="183754" x="2654300" y="2654300"/>
          <p14:tracePt t="183769" x="2635250" y="2628900"/>
          <p14:tracePt t="183788" x="2616200" y="2597150"/>
          <p14:tracePt t="183803" x="2609850" y="2571750"/>
          <p14:tracePt t="183819" x="2597150" y="2552700"/>
          <p14:tracePt t="183836" x="2584450" y="2540000"/>
          <p14:tracePt t="183852" x="2578100" y="2527300"/>
          <p14:tracePt t="183855" x="2578100" y="2520950"/>
          <p14:tracePt t="183869" x="2571750" y="2520950"/>
          <p14:tracePt t="183871" x="2559050" y="2514600"/>
          <p14:tracePt t="183886" x="2552700" y="2508250"/>
          <p14:tracePt t="183888" x="2540000" y="2508250"/>
          <p14:tracePt t="183903" x="2508250" y="2501900"/>
          <p14:tracePt t="183921" x="2470150" y="2495550"/>
          <p14:tracePt t="183938" x="2419350" y="2489200"/>
          <p14:tracePt t="183953" x="2368550" y="2482850"/>
          <p14:tracePt t="183969" x="2324100" y="2476500"/>
          <p14:tracePt t="183986" x="2279650" y="2476500"/>
          <p14:tracePt t="184004" x="2216150" y="2476500"/>
          <p14:tracePt t="184019" x="2165350" y="2470150"/>
          <p14:tracePt t="184037" x="2082800" y="2476500"/>
          <p14:tracePt t="184053" x="2012950" y="2489200"/>
          <p14:tracePt t="184069" x="1905000" y="2514600"/>
          <p14:tracePt t="184086" x="1841500" y="2533650"/>
          <p14:tracePt t="184103" x="1778000" y="2546350"/>
          <p14:tracePt t="184120" x="1739900" y="2559050"/>
          <p14:tracePt t="184122" x="1727200" y="2571750"/>
          <p14:tracePt t="184136" x="1720850" y="2584450"/>
          <p14:tracePt t="184137" x="1714500" y="2603500"/>
          <p14:tracePt t="184153" x="1708150" y="2616200"/>
          <p14:tracePt t="184170" x="1714500" y="2686050"/>
          <p14:tracePt t="184186" x="1752600" y="2755900"/>
          <p14:tracePt t="184203" x="1828800" y="2832100"/>
          <p14:tracePt t="184219" x="1885950" y="2876550"/>
          <p14:tracePt t="184237" x="1968500" y="2921000"/>
          <p14:tracePt t="184254" x="2032000" y="2946400"/>
          <p14:tracePt t="184258" x="2082800" y="2959100"/>
          <p14:tracePt t="184270" x="2133600" y="2978150"/>
          <p14:tracePt t="184287" x="2216150" y="2997200"/>
          <p14:tracePt t="184303" x="2298700" y="3009900"/>
          <p14:tracePt t="184320" x="2387600" y="3016250"/>
          <p14:tracePt t="184336" x="2540000" y="3009900"/>
          <p14:tracePt t="184354" x="2622550" y="2984500"/>
          <p14:tracePt t="184370" x="2641600" y="2978150"/>
          <p14:tracePt t="184372" x="2679700" y="2959100"/>
          <p14:tracePt t="184386" x="2730500" y="2927350"/>
          <p14:tracePt t="184404" x="2755900" y="2908300"/>
          <p14:tracePt t="184420" x="2781300" y="2876550"/>
          <p14:tracePt t="184436" x="2806700" y="2851150"/>
          <p14:tracePt t="184453" x="2819400" y="2838450"/>
          <p14:tracePt t="184470" x="2838450" y="2813050"/>
          <p14:tracePt t="184486" x="2851150" y="2781300"/>
          <p14:tracePt t="184503" x="2851150" y="2749550"/>
          <p14:tracePt t="184520" x="2844800" y="2711450"/>
          <p14:tracePt t="184536" x="2838450" y="2686050"/>
          <p14:tracePt t="184554" x="2825750" y="2660650"/>
          <p14:tracePt t="184555" x="2819400" y="2647950"/>
          <p14:tracePt t="184570" x="2813050" y="2635250"/>
          <p14:tracePt t="184572" x="2806700" y="2628900"/>
          <p14:tracePt t="184589" x="2787650" y="2616200"/>
          <p14:tracePt t="184603" x="2768600" y="2597150"/>
          <p14:tracePt t="184620" x="2717800" y="2571750"/>
          <p14:tracePt t="184637" x="2679700" y="2559050"/>
          <p14:tracePt t="184653" x="2641600" y="2540000"/>
          <p14:tracePt t="184670" x="2597150" y="2527300"/>
          <p14:tracePt t="184687" x="2559050" y="2514600"/>
          <p14:tracePt t="184705" x="2495550" y="2501900"/>
          <p14:tracePt t="184720" x="2457450" y="2495550"/>
          <p14:tracePt t="184737" x="2413000" y="2489200"/>
          <p14:tracePt t="184755" x="2368550" y="2482850"/>
          <p14:tracePt t="184770" x="2317750" y="2482850"/>
          <p14:tracePt t="184789" x="2165350" y="2457450"/>
          <p14:tracePt t="184803" x="2108200" y="2457450"/>
          <p14:tracePt t="184820" x="1943100" y="2482850"/>
          <p14:tracePt t="184837" x="1822450" y="2520950"/>
          <p14:tracePt t="184854" x="1695450" y="2571750"/>
          <p14:tracePt t="184870" x="1593850" y="2609850"/>
          <p14:tracePt t="184887" x="1543050" y="2641600"/>
          <p14:tracePt t="184904" x="1530350" y="2660650"/>
          <p14:tracePt t="184920" x="1530350" y="2673350"/>
          <p14:tracePt t="184937" x="1530350" y="2692400"/>
          <p14:tracePt t="184954" x="1555750" y="2730500"/>
          <p14:tracePt t="184970" x="1612900" y="2794000"/>
          <p14:tracePt t="184987" x="1670050" y="2857500"/>
          <p14:tracePt t="185004" x="1727200" y="2914650"/>
          <p14:tracePt t="185020" x="1784350" y="2965450"/>
          <p14:tracePt t="185039" x="1822450" y="2997200"/>
          <p14:tracePt t="185053" x="1835150" y="3003550"/>
          <p14:tracePt t="185070" x="1847850" y="3009900"/>
          <p14:tracePt t="185088" x="1892300" y="3016250"/>
          <p14:tracePt t="185103" x="2012950" y="3041650"/>
          <p14:tracePt t="185120" x="2165350" y="3067050"/>
          <p14:tracePt t="185137" x="2286000" y="3079750"/>
          <p14:tracePt t="185154" x="2368550" y="3079750"/>
          <p14:tracePt t="185170" x="2425700" y="3073400"/>
          <p14:tracePt t="185187" x="2482850" y="3054350"/>
          <p14:tracePt t="185204" x="2559050" y="3016250"/>
          <p14:tracePt t="185221" x="2622550" y="2978150"/>
          <p14:tracePt t="185237" x="2667000" y="2952750"/>
          <p14:tracePt t="185254" x="2698750" y="2940050"/>
          <p14:tracePt t="185271" x="2730500" y="2921000"/>
          <p14:tracePt t="185287" x="2749550" y="2908300"/>
          <p14:tracePt t="185291" x="2762250" y="2895600"/>
          <p14:tracePt t="185304" x="2774950" y="2882900"/>
          <p14:tracePt t="185306" x="2774950" y="2876550"/>
          <p14:tracePt t="185321" x="2781300" y="2844800"/>
          <p14:tracePt t="185338" x="2781300" y="2813050"/>
          <p14:tracePt t="185354" x="2762250" y="2787650"/>
          <p14:tracePt t="185370" x="2736850" y="2749550"/>
          <p14:tracePt t="185387" x="2717800" y="2724150"/>
          <p14:tracePt t="185404" x="2692400" y="2705100"/>
          <p14:tracePt t="185422" x="2673350" y="2692400"/>
          <p14:tracePt t="185437" x="2641600" y="2679700"/>
          <p14:tracePt t="185456" x="2616200" y="2673350"/>
          <p14:tracePt t="185470" x="2584450" y="2673350"/>
          <p14:tracePt t="185488" x="2546350" y="2673350"/>
          <p14:tracePt t="185504" x="2520950" y="2673350"/>
          <p14:tracePt t="185521" x="2476500" y="2673350"/>
          <p14:tracePt t="185538" x="2438400" y="2667000"/>
          <p14:tracePt t="185554" x="2393950" y="2667000"/>
          <p14:tracePt t="185571" x="2336800" y="2667000"/>
          <p14:tracePt t="185588" x="2305050" y="2667000"/>
          <p14:tracePt t="185606" x="2247900" y="2686050"/>
          <p14:tracePt t="185621" x="2203450" y="2711450"/>
          <p14:tracePt t="185637" x="2133600" y="2755900"/>
          <p14:tracePt t="185654" x="2089150" y="2787650"/>
          <p14:tracePt t="185671" x="2038350" y="2832100"/>
          <p14:tracePt t="185688" x="1949450" y="2882900"/>
          <p14:tracePt t="185704" x="1898650" y="2901950"/>
          <p14:tracePt t="185721" x="1854200" y="2908300"/>
          <p14:tracePt t="185738" x="1778000" y="2927350"/>
          <p14:tracePt t="185755" x="1498600" y="2965450"/>
          <p14:tracePt t="185771" x="1193800" y="2971800"/>
          <p14:tracePt t="185787" x="965200" y="2978150"/>
          <p14:tracePt t="185805" x="781050" y="2990850"/>
          <p14:tracePt t="185821" x="673100" y="2997200"/>
          <p14:tracePt t="185837" x="628650" y="3003550"/>
          <p14:tracePt t="185854" x="615950" y="3009900"/>
          <p14:tracePt t="185871" x="603250" y="3022600"/>
          <p14:tracePt t="185888" x="584200" y="3035300"/>
          <p14:tracePt t="185904" x="546100" y="3048000"/>
          <p14:tracePt t="185921" x="508000" y="3060700"/>
          <p14:tracePt t="185939" x="476250" y="3067050"/>
          <p14:tracePt t="185957" x="469900" y="3067050"/>
          <p14:tracePt t="185958" x="463550" y="3067050"/>
          <p14:tracePt t="185988" x="463550" y="3060700"/>
          <p14:tracePt t="186004" x="457200" y="3054350"/>
          <p14:tracePt t="186149" x="469900" y="3054350"/>
          <p14:tracePt t="186159" x="476250" y="3054350"/>
          <p14:tracePt t="186173" x="527050" y="3054350"/>
          <p14:tracePt t="186188" x="584200" y="3054350"/>
          <p14:tracePt t="186205" x="647700" y="3054350"/>
          <p14:tracePt t="186221" x="692150" y="3048000"/>
          <p14:tracePt t="186239" x="717550" y="3041650"/>
          <p14:tracePt t="186256" x="730250" y="3035300"/>
          <p14:tracePt t="186272" x="736600" y="3022600"/>
          <p14:tracePt t="186288" x="736600" y="2990850"/>
          <p14:tracePt t="186306" x="736600" y="2959100"/>
          <p14:tracePt t="186321" x="730250" y="2940050"/>
          <p14:tracePt t="186339" x="711200" y="2901950"/>
          <p14:tracePt t="186355" x="692150" y="2882900"/>
          <p14:tracePt t="186372" x="679450" y="2870200"/>
          <p14:tracePt t="186374" x="660400" y="2857500"/>
          <p14:tracePt t="186388" x="609600" y="2832100"/>
          <p14:tracePt t="186405" x="558800" y="2819400"/>
          <p14:tracePt t="186423" x="482600" y="2794000"/>
          <p14:tracePt t="186438" x="412750" y="2755900"/>
          <p14:tracePt t="186455" x="342900" y="2730500"/>
          <p14:tracePt t="186472" x="285750" y="2717800"/>
          <p14:tracePt t="186488" x="247650" y="2711450"/>
          <p14:tracePt t="186505" x="228600" y="2711450"/>
          <p14:tracePt t="186522" x="209550" y="2730500"/>
          <p14:tracePt t="186539" x="171450" y="2768600"/>
          <p14:tracePt t="186556" x="101600" y="2844800"/>
          <p14:tracePt t="186572" x="50800" y="2889250"/>
          <p14:tracePt t="186574" x="25400" y="2927350"/>
          <p14:tracePt t="186632" x="12700" y="3168650"/>
          <p14:tracePt t="186639" x="25400" y="3181350"/>
          <p14:tracePt t="186656" x="101600" y="3238500"/>
          <p14:tracePt t="186673" x="215900" y="3270250"/>
          <p14:tracePt t="186688" x="323850" y="3276600"/>
          <p14:tracePt t="186705" x="425450" y="3270250"/>
          <p14:tracePt t="186721" x="514350" y="3257550"/>
          <p14:tracePt t="186739" x="584200" y="3244850"/>
          <p14:tracePt t="186755" x="622300" y="3232150"/>
          <p14:tracePt t="186772" x="660400" y="3219450"/>
          <p14:tracePt t="186789" x="685800" y="3206750"/>
          <p14:tracePt t="186792" x="704850" y="3200400"/>
          <p14:tracePt t="186806" x="742950" y="3181350"/>
          <p14:tracePt t="186809" x="787400" y="3162300"/>
          <p14:tracePt t="186822" x="863600" y="3136900"/>
          <p14:tracePt t="186839" x="1162050" y="3067050"/>
          <p14:tracePt t="186855" x="1447800" y="3022600"/>
          <p14:tracePt t="186872" x="1784350" y="2978150"/>
          <p14:tracePt t="186888" x="2019300" y="2952750"/>
          <p14:tracePt t="186907" x="2108200" y="2927350"/>
          <p14:tracePt t="187002" x="2114550" y="2927350"/>
          <p14:tracePt t="187022" x="2120900" y="2921000"/>
          <p14:tracePt t="187038" x="2127250" y="2914650"/>
          <p14:tracePt t="187181" x="2152650" y="2921000"/>
          <p14:tracePt t="187189" x="2171700" y="2933700"/>
          <p14:tracePt t="187205" x="2254250" y="2959100"/>
          <p14:tracePt t="187223" x="2336800" y="2984500"/>
          <p14:tracePt t="187240" x="2419350" y="2997200"/>
          <p14:tracePt t="187255" x="2495550" y="2997200"/>
          <p14:tracePt t="187273" x="2565400" y="2984500"/>
          <p14:tracePt t="187277" x="2609850" y="2971800"/>
          <p14:tracePt t="187289" x="2641600" y="2965450"/>
          <p14:tracePt t="187306" x="2698750" y="2946400"/>
          <p14:tracePt t="187323" x="2743200" y="2921000"/>
          <p14:tracePt t="187339" x="2755900" y="2895600"/>
          <p14:tracePt t="187355" x="2762250" y="2870200"/>
          <p14:tracePt t="187372" x="2762250" y="2844800"/>
          <p14:tracePt t="187389" x="2755900" y="2806700"/>
          <p14:tracePt t="187406" x="2736850" y="2762250"/>
          <p14:tracePt t="187422" x="2705100" y="2711450"/>
          <p14:tracePt t="187439" x="2679700" y="2667000"/>
          <p14:tracePt t="187457" x="2654300" y="2635250"/>
          <p14:tracePt t="187472" x="2628900" y="2597150"/>
          <p14:tracePt t="187489" x="2616200" y="2578100"/>
          <p14:tracePt t="187505" x="2597150" y="2571750"/>
          <p14:tracePt t="187523" x="2584450" y="2565400"/>
          <p14:tracePt t="187540" x="2559050" y="2565400"/>
          <p14:tracePt t="187556" x="2520950" y="2565400"/>
          <p14:tracePt t="187572" x="2419350" y="2565400"/>
          <p14:tracePt t="187590" x="2374900" y="2559050"/>
          <p14:tracePt t="187606" x="2305050" y="2559050"/>
          <p14:tracePt t="187622" x="2235200" y="2552700"/>
          <p14:tracePt t="187639" x="2171700" y="2540000"/>
          <p14:tracePt t="187656" x="2114550" y="2527300"/>
          <p14:tracePt t="187672" x="2038350" y="2520950"/>
          <p14:tracePt t="187690" x="1993900" y="2520950"/>
          <p14:tracePt t="187706" x="1917700" y="2533650"/>
          <p14:tracePt t="187723" x="1866900" y="2552700"/>
          <p14:tracePt t="187726" x="1841500" y="2559050"/>
          <p14:tracePt t="187739" x="1797050" y="2584450"/>
          <p14:tracePt t="187742" x="1778000" y="2590800"/>
          <p14:tracePt t="187756" x="1758950" y="2597150"/>
          <p14:tracePt t="187772" x="1714500" y="2635250"/>
          <p14:tracePt t="187789" x="1708150" y="2641600"/>
          <p14:tracePt t="187806" x="1689100" y="2667000"/>
          <p14:tracePt t="187823" x="1682750" y="2698750"/>
          <p14:tracePt t="187839" x="1682750" y="2749550"/>
          <p14:tracePt t="187858" x="1708150" y="2787650"/>
          <p14:tracePt t="187873" x="1752600" y="2832100"/>
          <p14:tracePt t="187889" x="1822450" y="2882900"/>
          <p14:tracePt t="187906" x="1905000" y="2921000"/>
          <p14:tracePt t="187924" x="1993900" y="2952750"/>
          <p14:tracePt t="187940" x="2101850" y="2971800"/>
          <p14:tracePt t="187957" x="2184400" y="2978150"/>
          <p14:tracePt t="187973" x="2266950" y="2978150"/>
          <p14:tracePt t="187977" x="2317750" y="2978150"/>
          <p14:tracePt t="187990" x="2343150" y="2971800"/>
          <p14:tracePt t="187992" x="2387600" y="2965450"/>
          <p14:tracePt t="188006" x="2406650" y="2959100"/>
          <p14:tracePt t="188023" x="2476500" y="2940050"/>
          <p14:tracePt t="188039" x="2501900" y="2933700"/>
          <p14:tracePt t="188058" x="2508250" y="2927350"/>
          <p14:tracePt t="188073" x="2520950" y="2914650"/>
          <p14:tracePt t="188090" x="2527300" y="2908300"/>
          <p14:tracePt t="188144" x="2533650" y="2908300"/>
          <p14:tracePt t="188195" x="2533650" y="2901950"/>
          <p14:tracePt t="188202" x="2533650" y="2895600"/>
          <p14:tracePt t="188210" x="2533650" y="2889250"/>
          <p14:tracePt t="188223" x="2533650" y="2882900"/>
          <p14:tracePt t="188239" x="2527300" y="2876550"/>
          <p14:tracePt t="188300" x="2527300" y="2870200"/>
          <p14:tracePt t="188309" x="2520950" y="2870200"/>
          <p14:tracePt t="188323" x="2520950" y="2863850"/>
          <p14:tracePt t="188340" x="2514600" y="2857500"/>
          <p14:tracePt t="188356" x="2508250" y="2851150"/>
          <p14:tracePt t="188373" x="2508250" y="2844800"/>
          <p14:tracePt t="188406" x="2501900" y="2838450"/>
          <p14:tracePt t="188440" x="2495550" y="2832100"/>
          <p14:tracePt t="188456" x="2489200" y="2825750"/>
          <p14:tracePt t="188474" x="2476500" y="2813050"/>
          <p14:tracePt t="188491" x="2457450" y="2794000"/>
          <p14:tracePt t="188508" x="2451100" y="2781300"/>
          <p14:tracePt t="188524" x="2451100" y="2774950"/>
          <p14:tracePt t="188540" x="2444750" y="2768600"/>
          <p14:tracePt t="188558" x="2438400" y="2755900"/>
          <p14:tracePt t="188590" x="2432050" y="2749550"/>
          <p14:tracePt t="188607" x="2432050" y="2743200"/>
          <p14:tracePt t="188690" x="2425700" y="2743200"/>
          <p14:tracePt t="188706" x="2419350" y="2743200"/>
          <p14:tracePt t="188714" x="2413000" y="2736850"/>
          <p14:tracePt t="188723" x="2400300" y="2736850"/>
          <p14:tracePt t="188740" x="2368550" y="2736850"/>
          <p14:tracePt t="188756" x="2349500" y="2743200"/>
          <p14:tracePt t="188773" x="2324100" y="2762250"/>
          <p14:tracePt t="188790" x="2305050" y="2774950"/>
          <p14:tracePt t="188807" x="2292350" y="2781300"/>
          <p14:tracePt t="188823" x="2266950" y="2787650"/>
          <p14:tracePt t="188841" x="2266950" y="2794000"/>
          <p14:tracePt t="205557" x="2279650" y="2800350"/>
          <p14:tracePt t="205566" x="2324100" y="2825750"/>
          <p14:tracePt t="205576" x="2362200" y="2857500"/>
          <p14:tracePt t="205588" x="2438400" y="2927350"/>
          <p14:tracePt t="205604" x="2495550" y="2997200"/>
          <p14:tracePt t="205622" x="2559050" y="3073400"/>
          <p14:tracePt t="205638" x="2603500" y="3130550"/>
          <p14:tracePt t="205654" x="2628900" y="3168650"/>
          <p14:tracePt t="205671" x="2654300" y="3194050"/>
          <p14:tracePt t="205688" x="2667000" y="3200400"/>
          <p14:tracePt t="205704" x="2686050" y="3213100"/>
          <p14:tracePt t="205722" x="2717800" y="3238500"/>
          <p14:tracePt t="205725" x="2736850" y="3257550"/>
          <p14:tracePt t="205738" x="2762250" y="3282950"/>
          <p14:tracePt t="205754" x="2851150" y="3359150"/>
          <p14:tracePt t="205771" x="2946400" y="3416300"/>
          <p14:tracePt t="205788" x="3048000" y="3467100"/>
          <p14:tracePt t="205805" x="3162300" y="3511550"/>
          <p14:tracePt t="205821" x="3270250" y="3575050"/>
          <p14:tracePt t="205840" x="3346450" y="3632200"/>
          <p14:tracePt t="205854" x="3422650" y="3689350"/>
          <p14:tracePt t="205871" x="3454400" y="3714750"/>
          <p14:tracePt t="206112" x="3429000" y="3714750"/>
          <p14:tracePt t="206121" x="3359150" y="3714750"/>
          <p14:tracePt t="206130" x="3308350" y="3721100"/>
          <p14:tracePt t="206138" x="3270250" y="3733800"/>
          <p14:tracePt t="206155" x="3244850" y="3765550"/>
          <p14:tracePt t="206172" x="3238500" y="3810000"/>
          <p14:tracePt t="206190" x="3251200" y="3848100"/>
          <p14:tracePt t="206205" x="3289300" y="3886200"/>
          <p14:tracePt t="206222" x="3327400" y="3905250"/>
          <p14:tracePt t="206238" x="3441700" y="3924300"/>
          <p14:tracePt t="206257" x="3625850" y="3924300"/>
          <p14:tracePt t="206272" x="3708400" y="3917950"/>
          <p14:tracePt t="206289" x="3867150" y="3892550"/>
          <p14:tracePt t="206306" x="4076700" y="3822700"/>
          <p14:tracePt t="206322" x="4216400" y="3759200"/>
          <p14:tracePt t="206338" x="4324350" y="3702050"/>
          <p14:tracePt t="206355" x="4438650" y="3638550"/>
          <p14:tracePt t="206371" x="4533900" y="3568700"/>
          <p14:tracePt t="206388" x="4616450" y="3505200"/>
          <p14:tracePt t="206405" x="4724400" y="3422650"/>
          <p14:tracePt t="206421" x="4806950" y="3352800"/>
          <p14:tracePt t="206438" x="4883150" y="3289300"/>
          <p14:tracePt t="206455" x="4965700" y="3225800"/>
          <p14:tracePt t="206458" x="5003800" y="3206750"/>
          <p14:tracePt t="206471" x="5035550" y="3187700"/>
          <p14:tracePt t="206488" x="5099050" y="3155950"/>
          <p14:tracePt t="206505" x="5175250" y="3111500"/>
          <p14:tracePt t="206522" x="5238750" y="3060700"/>
          <p14:tracePt t="206538" x="5283200" y="3003550"/>
          <p14:tracePt t="206555" x="5314950" y="2927350"/>
          <p14:tracePt t="206572" x="5346700" y="2876550"/>
          <p14:tracePt t="206589" x="5384800" y="2838450"/>
          <p14:tracePt t="206605" x="5429250" y="2813050"/>
          <p14:tracePt t="206622" x="5499100" y="2781300"/>
          <p14:tracePt t="206638" x="5568950" y="2755900"/>
          <p14:tracePt t="206655" x="5626100" y="2730500"/>
          <p14:tracePt t="206674" x="5651500" y="2692400"/>
          <p14:tracePt t="206688" x="5651500" y="2641600"/>
          <p14:tracePt t="206706" x="5651500" y="2597150"/>
          <p14:tracePt t="206722" x="5645150" y="2559050"/>
          <p14:tracePt t="206738" x="5638800" y="2520950"/>
          <p14:tracePt t="206756" x="5632450" y="2514600"/>
          <p14:tracePt t="206772" x="5632450" y="2508250"/>
          <p14:tracePt t="206806" x="5619750" y="2495550"/>
          <p14:tracePt t="206822" x="5613400" y="2476500"/>
          <p14:tracePt t="206838" x="5581650" y="2444750"/>
          <p14:tracePt t="206855" x="5549900" y="2413000"/>
          <p14:tracePt t="206872" x="5530850" y="2393950"/>
          <p14:tracePt t="206888" x="5530850" y="2387600"/>
          <p14:tracePt t="207000" x="5543550" y="2393950"/>
          <p14:tracePt t="207009" x="5549900" y="2400300"/>
          <p14:tracePt t="207022" x="5607050" y="2425700"/>
          <p14:tracePt t="207038" x="5664200" y="2438400"/>
          <p14:tracePt t="207055" x="5734050" y="2451100"/>
          <p14:tracePt t="207072" x="5816600" y="2451100"/>
          <p14:tracePt t="207089" x="5867400" y="2451100"/>
          <p14:tracePt t="207105" x="5918200" y="2451100"/>
          <p14:tracePt t="207122" x="5949950" y="2444750"/>
          <p14:tracePt t="207139" x="5962650" y="2438400"/>
          <p14:tracePt t="207155" x="5988050" y="2425700"/>
          <p14:tracePt t="207172" x="6007100" y="2400300"/>
          <p14:tracePt t="207190" x="6026150" y="2368550"/>
          <p14:tracePt t="207206" x="6038850" y="2336800"/>
          <p14:tracePt t="207222" x="6038850" y="2298700"/>
          <p14:tracePt t="207224" x="6038850" y="2286000"/>
          <p14:tracePt t="207239" x="6019800" y="2241550"/>
          <p14:tracePt t="207255" x="6000750" y="2216150"/>
          <p14:tracePt t="207275" x="5981700" y="2190750"/>
          <p14:tracePt t="207289" x="5962650" y="2171700"/>
          <p14:tracePt t="207308" x="5937250" y="2152650"/>
          <p14:tracePt t="207323" x="5880100" y="2139950"/>
          <p14:tracePt t="207339" x="5810250" y="2133600"/>
          <p14:tracePt t="207356" x="5734050" y="2133600"/>
          <p14:tracePt t="207372" x="5638800" y="2133600"/>
          <p14:tracePt t="207390" x="5568950" y="2127250"/>
          <p14:tracePt t="207406" x="5524500" y="2114550"/>
          <p14:tracePt t="207422" x="5486400" y="2108200"/>
          <p14:tracePt t="207439" x="5467350" y="2101850"/>
          <p14:tracePt t="207456" x="5435600" y="2101850"/>
          <p14:tracePt t="207473" x="5340350" y="2114550"/>
          <p14:tracePt t="207490" x="5276850" y="2139950"/>
          <p14:tracePt t="207506" x="5219700" y="2171700"/>
          <p14:tracePt t="207522" x="5175250" y="2197100"/>
          <p14:tracePt t="207539" x="5156200" y="2228850"/>
          <p14:tracePt t="207556" x="5162550" y="2260600"/>
          <p14:tracePt t="207573" x="5213350" y="2317750"/>
          <p14:tracePt t="207590" x="5295900" y="2368550"/>
          <p14:tracePt t="207605" x="5422900" y="2413000"/>
          <p14:tracePt t="207623" x="5562600" y="2438400"/>
          <p14:tracePt t="207639" x="5676900" y="2451100"/>
          <p14:tracePt t="207656" x="5772150" y="2451100"/>
          <p14:tracePt t="207660" x="5803900" y="2444750"/>
          <p14:tracePt t="207672" x="5822950" y="2432050"/>
          <p14:tracePt t="207689" x="5848350" y="2419350"/>
          <p14:tracePt t="207818" x="5854700" y="2419350"/>
          <p14:tracePt t="207826" x="5854700" y="2413000"/>
          <p14:tracePt t="207840" x="5880100" y="2400300"/>
          <p14:tracePt t="207856" x="5918200" y="2400300"/>
          <p14:tracePt t="207873" x="6000750" y="2387600"/>
          <p14:tracePt t="207890" x="6045200" y="2381250"/>
          <p14:tracePt t="207906" x="6070600" y="2381250"/>
          <p14:tracePt t="207923" x="6089650" y="2381250"/>
          <p14:tracePt t="207940" x="6108700" y="2387600"/>
          <p14:tracePt t="207961" x="6134100" y="2393950"/>
          <p14:tracePt t="207973" x="6216650" y="2400300"/>
          <p14:tracePt t="207990" x="6369050" y="2413000"/>
          <p14:tracePt t="208006" x="6629400" y="2438400"/>
          <p14:tracePt t="208023" x="6813550" y="2470150"/>
          <p14:tracePt t="208025" x="6902450" y="2482850"/>
          <p14:tracePt t="208039" x="6934200" y="2489200"/>
          <p14:tracePt t="208042" x="6965950" y="2495550"/>
          <p14:tracePt t="208056" x="6985000" y="2495550"/>
          <p14:tracePt t="208074" x="6997700" y="2495550"/>
          <p14:tracePt t="208090" x="7035800" y="2482850"/>
          <p14:tracePt t="208106" x="7105650" y="2463800"/>
          <p14:tracePt t="208123" x="7150100" y="2451100"/>
          <p14:tracePt t="208140" x="7188200" y="2444750"/>
          <p14:tracePt t="208157" x="7245350" y="2444750"/>
          <p14:tracePt t="208164" x="7283450" y="2444750"/>
          <p14:tracePt t="208173" x="7321550" y="2444750"/>
          <p14:tracePt t="208190" x="7385050" y="2457450"/>
          <p14:tracePt t="208206" x="7429500" y="2463800"/>
          <p14:tracePt t="208223" x="7480300" y="2470150"/>
          <p14:tracePt t="208242" x="7562850" y="2470150"/>
          <p14:tracePt t="208258" x="7632700" y="2463800"/>
          <p14:tracePt t="208273" x="7683500" y="2451100"/>
          <p14:tracePt t="208290" x="7708900" y="2438400"/>
          <p14:tracePt t="208306" x="7727950" y="2419350"/>
          <p14:tracePt t="208414" x="7727950" y="2413000"/>
          <p14:tracePt t="208422" x="7727950" y="2406650"/>
          <p14:tracePt t="208427" x="7721600" y="2393950"/>
          <p14:tracePt t="208440" x="7715250" y="2387600"/>
          <p14:tracePt t="208457" x="7702550" y="2362200"/>
          <p14:tracePt t="208473" x="7677150" y="2311400"/>
          <p14:tracePt t="208490" x="7658100" y="2279650"/>
          <p14:tracePt t="208507" x="7632700" y="2228850"/>
          <p14:tracePt t="208523" x="7620000" y="2209800"/>
          <p14:tracePt t="208540" x="7594600" y="2184400"/>
          <p14:tracePt t="208557" x="7562850" y="2171700"/>
          <p14:tracePt t="208574" x="7531100" y="2159000"/>
          <p14:tracePt t="208590" x="7473950" y="2159000"/>
          <p14:tracePt t="208607" x="7435850" y="2159000"/>
          <p14:tracePt t="208623" x="7397750" y="2159000"/>
          <p14:tracePt t="208640" x="7353300" y="2165350"/>
          <p14:tracePt t="208657" x="7315200" y="2178050"/>
          <p14:tracePt t="208674" x="7251700" y="2209800"/>
          <p14:tracePt t="208690" x="7219950" y="2228850"/>
          <p14:tracePt t="208706" x="7200900" y="2241550"/>
          <p14:tracePt t="208723" x="7194550" y="2254250"/>
          <p14:tracePt t="208740" x="7188200" y="2254250"/>
          <p14:tracePt t="208764" x="7188200" y="2266950"/>
          <p14:tracePt t="208773" x="7188200" y="2273300"/>
          <p14:tracePt t="208790" x="7207250" y="2311400"/>
          <p14:tracePt t="208807" x="7226300" y="2343150"/>
          <p14:tracePt t="208823" x="7251700" y="2381250"/>
          <p14:tracePt t="208840" x="7283450" y="2419350"/>
          <p14:tracePt t="208857" x="7321550" y="2457450"/>
          <p14:tracePt t="208873" x="7340600" y="2476500"/>
          <p14:tracePt t="208890" x="7346950" y="2476500"/>
          <p14:tracePt t="209650" x="7359650" y="2476500"/>
          <p14:tracePt t="209675" x="7448550" y="2476500"/>
          <p14:tracePt t="209691" x="7518400" y="2482850"/>
          <p14:tracePt t="209708" x="7594600" y="2482850"/>
          <p14:tracePt t="209724" x="7664450" y="2482850"/>
          <p14:tracePt t="209741" x="7753350" y="2482850"/>
          <p14:tracePt t="209758" x="7842250" y="2482850"/>
          <p14:tracePt t="209774" x="7950200" y="2482850"/>
          <p14:tracePt t="209791" x="8032750" y="2482850"/>
          <p14:tracePt t="209808" x="8108950" y="2476500"/>
          <p14:tracePt t="209825" x="8210550" y="2470150"/>
          <p14:tracePt t="209841" x="8261350" y="2463800"/>
          <p14:tracePt t="209858" x="8299450" y="2451100"/>
          <p14:tracePt t="209874" x="8324850" y="2444750"/>
          <p14:tracePt t="209892" x="8343900" y="2438400"/>
          <p14:tracePt t="209910" x="8350250" y="2432050"/>
          <p14:tracePt t="209925" x="8369300" y="2425700"/>
          <p14:tracePt t="209942" x="8394700" y="2419350"/>
          <p14:tracePt t="209958" x="8413750" y="2413000"/>
          <p14:tracePt t="209974" x="8432800" y="2406650"/>
          <p14:tracePt t="209991" x="8470900" y="2393950"/>
          <p14:tracePt t="210008" x="8496300" y="2387600"/>
          <p14:tracePt t="210024" x="8515350" y="2381250"/>
          <p14:tracePt t="210042" x="8528050" y="2374900"/>
          <p14:tracePt t="210058" x="8534400" y="2368550"/>
          <p14:tracePt t="210074" x="8547100" y="2349500"/>
          <p14:tracePt t="210092" x="8547100" y="2317750"/>
          <p14:tracePt t="210108" x="8547100" y="2305050"/>
          <p14:tracePt t="210125" x="8547100" y="2273300"/>
          <p14:tracePt t="210141" x="8540750" y="2260600"/>
          <p14:tracePt t="210158" x="8528050" y="2247900"/>
          <p14:tracePt t="210174" x="8515350" y="2241550"/>
          <p14:tracePt t="210191" x="8496300" y="2235200"/>
          <p14:tracePt t="210208" x="8470900" y="2228850"/>
          <p14:tracePt t="210225" x="8458200" y="2222500"/>
          <p14:tracePt t="210243" x="8445500" y="2216150"/>
          <p14:tracePt t="210246" x="8432800" y="2209800"/>
          <p14:tracePt t="210259" x="8420100" y="2209800"/>
          <p14:tracePt t="210276" x="8394700" y="2197100"/>
          <p14:tracePt t="210292" x="8382000" y="2190750"/>
          <p14:tracePt t="210311" x="8356600" y="2178050"/>
          <p14:tracePt t="210325" x="8343900" y="2178050"/>
          <p14:tracePt t="210327" x="8324850" y="2171700"/>
          <p14:tracePt t="210342" x="8305800" y="2171700"/>
          <p14:tracePt t="210358" x="8293100" y="2165350"/>
          <p14:tracePt t="210375" x="8286750" y="2165350"/>
          <p14:tracePt t="210393" x="8274050" y="2165350"/>
          <p14:tracePt t="210408" x="8248650" y="2165350"/>
          <p14:tracePt t="210425" x="8159750" y="2178050"/>
          <p14:tracePt t="210441" x="8064500" y="2190750"/>
          <p14:tracePt t="210458" x="7969250" y="2197100"/>
          <p14:tracePt t="210475" x="7861300" y="2197100"/>
          <p14:tracePt t="210491" x="7810500" y="2203450"/>
          <p14:tracePt t="210508" x="7791450" y="2203450"/>
          <p14:tracePt t="210527" x="7778750" y="2222500"/>
          <p14:tracePt t="210542" x="7778750" y="2228850"/>
          <p14:tracePt t="210559" x="7785100" y="2266950"/>
          <p14:tracePt t="210575" x="7797800" y="2305050"/>
          <p14:tracePt t="210592" x="7804150" y="2330450"/>
          <p14:tracePt t="210609" x="7810500" y="2355850"/>
          <p14:tracePt t="210626" x="7810500" y="2362200"/>
          <p14:tracePt t="210682" x="7816850" y="2362200"/>
          <p14:tracePt t="210693" x="7823200" y="2368550"/>
          <p14:tracePt t="210709" x="7893050" y="2387600"/>
          <p14:tracePt t="210711" x="7937500" y="2393950"/>
          <p14:tracePt t="210725" x="7994650" y="2406650"/>
          <p14:tracePt t="210742" x="8083550" y="2419350"/>
          <p14:tracePt t="210758" x="8147050" y="2419350"/>
          <p14:tracePt t="210775" x="8178800" y="2419350"/>
          <p14:tracePt t="210792" x="8191500" y="2419350"/>
          <p14:tracePt t="210809" x="8204200" y="2419350"/>
          <p14:tracePt t="210827" x="8216900" y="2419350"/>
          <p14:tracePt t="210844" x="8248650" y="2419350"/>
          <p14:tracePt t="210859" x="8293100" y="2413000"/>
          <p14:tracePt t="210875" x="8350250" y="2400300"/>
          <p14:tracePt t="210892" x="8394700" y="2387600"/>
          <p14:tracePt t="210909" x="8413750" y="2381250"/>
          <p14:tracePt t="210927" x="8439150" y="2381250"/>
          <p14:tracePt t="210930" x="8451850" y="2374900"/>
          <p14:tracePt t="210942" x="8458200" y="2374900"/>
          <p14:tracePt t="210958" x="8496300" y="2368550"/>
          <p14:tracePt t="210976" x="8547100" y="2349500"/>
          <p14:tracePt t="210992" x="8610600" y="2317750"/>
          <p14:tracePt t="211009" x="8674100" y="2254250"/>
          <p14:tracePt t="211027" x="8680450" y="2222500"/>
          <p14:tracePt t="211042" x="8674100" y="2197100"/>
          <p14:tracePt t="211060" x="8629650" y="2152650"/>
          <p14:tracePt t="211076" x="8604250" y="2127250"/>
          <p14:tracePt t="211094" x="8578850" y="2114550"/>
          <p14:tracePt t="211112" x="8559800" y="2101850"/>
          <p14:tracePt t="211128" x="8534400" y="2089150"/>
          <p14:tracePt t="211142" x="8496300" y="2076450"/>
          <p14:tracePt t="211159" x="8458200" y="2057400"/>
          <p14:tracePt t="211167" x="8439150" y="2051050"/>
          <p14:tracePt t="211179" x="8413750" y="2044700"/>
          <p14:tracePt t="211191" x="8388350" y="2038350"/>
          <p14:tracePt t="211209" x="8324850" y="2038350"/>
          <p14:tracePt t="211227" x="8274050" y="2038350"/>
          <p14:tracePt t="211229" x="8242300" y="2044700"/>
          <p14:tracePt t="211243" x="8191500" y="2057400"/>
          <p14:tracePt t="211259" x="8134350" y="2076450"/>
          <p14:tracePt t="211278" x="8089900" y="2095500"/>
          <p14:tracePt t="211293" x="8064500" y="2108200"/>
          <p14:tracePt t="211311" x="8026400" y="2139950"/>
          <p14:tracePt t="211325" x="8001000" y="2171700"/>
          <p14:tracePt t="211342" x="7981950" y="2209800"/>
          <p14:tracePt t="211359" x="7975600" y="2228850"/>
          <p14:tracePt t="211377" x="7962900" y="2273300"/>
          <p14:tracePt t="211393" x="7962900" y="2311400"/>
          <p14:tracePt t="211410" x="7962900" y="2343150"/>
          <p14:tracePt t="211428" x="7969250" y="2381250"/>
          <p14:tracePt t="211442" x="7981950" y="2413000"/>
          <p14:tracePt t="211447" x="8001000" y="2444750"/>
          <p14:tracePt t="211459" x="8013700" y="2457450"/>
          <p14:tracePt t="211476" x="8039100" y="2489200"/>
          <p14:tracePt t="211493" x="8096250" y="2540000"/>
          <p14:tracePt t="211509" x="8115300" y="2546350"/>
          <p14:tracePt t="211526" x="8128000" y="2552700"/>
          <p14:tracePt t="211559" x="8134350" y="2552700"/>
          <p14:tracePt t="211712" x="8140700" y="2552700"/>
          <p14:tracePt t="211727" x="8147050" y="2552700"/>
          <p14:tracePt t="211745" x="8185150" y="2540000"/>
          <p14:tracePt t="211760" x="8197850" y="2533650"/>
          <p14:tracePt t="211776" x="8210550" y="2533650"/>
          <p14:tracePt t="211793" x="8216900" y="2527300"/>
          <p14:tracePt t="211809" x="8223250" y="2520950"/>
          <p14:tracePt t="211826" x="8229600" y="2514600"/>
          <p14:tracePt t="211843" x="8235950" y="2508250"/>
          <p14:tracePt t="211860" x="8235950" y="2501900"/>
          <p14:tracePt t="211876" x="8242300" y="2495550"/>
          <p14:tracePt t="211892" x="8242300" y="2489200"/>
          <p14:tracePt t="211926" x="8242300" y="2482850"/>
          <p14:tracePt t="211982" x="8242300" y="2476500"/>
          <p14:tracePt t="212068" x="8248650" y="2482850"/>
          <p14:tracePt t="212082" x="8255000" y="2482850"/>
          <p14:tracePt t="212090" x="8261350" y="2482850"/>
          <p14:tracePt t="212109" x="8267700" y="2482850"/>
          <p14:tracePt t="212126" x="8274050" y="2482850"/>
          <p14:tracePt t="212224" x="8274050" y="2489200"/>
          <p14:tracePt t="212292" x="8274050" y="2495550"/>
          <p14:tracePt t="212300" x="8274050" y="2501900"/>
          <p14:tracePt t="212310" x="8280400" y="2501900"/>
          <p14:tracePt t="212327" x="8286750" y="2501900"/>
          <p14:tracePt t="213160" x="8312150" y="2501900"/>
          <p14:tracePt t="213169" x="8337550" y="2501900"/>
          <p14:tracePt t="213177" x="8407400" y="2501900"/>
          <p14:tracePt t="213194" x="8559800" y="2489200"/>
          <p14:tracePt t="213211" x="8724900" y="2489200"/>
          <p14:tracePt t="213228" x="8877300" y="2489200"/>
          <p14:tracePt t="213244" x="9029700" y="2489200"/>
          <p14:tracePt t="213247" x="9093200" y="2495550"/>
          <p14:tracePt t="213261" x="9182100" y="2495550"/>
          <p14:tracePt t="213278" x="9226550" y="2495550"/>
          <p14:tracePt t="213280" x="9264650" y="2495550"/>
          <p14:tracePt t="213294" x="9296400" y="2489200"/>
          <p14:tracePt t="213311" x="9334500" y="2482850"/>
          <p14:tracePt t="213327" x="9347200" y="2476500"/>
          <p14:tracePt t="213344" x="9359900" y="2463800"/>
          <p14:tracePt t="213361" x="9366250" y="2463800"/>
          <p14:tracePt t="213455" x="9366250" y="2457450"/>
          <p14:tracePt t="213465" x="9372600" y="2457450"/>
          <p14:tracePt t="213477" x="9378950" y="2457450"/>
          <p14:tracePt t="213494" x="9391650" y="2451100"/>
          <p14:tracePt t="213511" x="9429750" y="2451100"/>
          <p14:tracePt t="213527" x="9467850" y="2451100"/>
          <p14:tracePt t="213544" x="9486900" y="2451100"/>
          <p14:tracePt t="213546" x="9518650" y="2457450"/>
          <p14:tracePt t="213561" x="9556750" y="2463800"/>
          <p14:tracePt t="213579" x="9588500" y="2470150"/>
          <p14:tracePt t="213594" x="9613900" y="2470150"/>
          <p14:tracePt t="213611" x="9626600" y="2470150"/>
          <p14:tracePt t="213627" x="9645650" y="2470150"/>
          <p14:tracePt t="213645" x="9652000" y="2470150"/>
          <p14:tracePt t="213661" x="9658350" y="2470150"/>
          <p14:tracePt t="213678" x="9664700" y="2470150"/>
          <p14:tracePt t="213694" x="9664700" y="2463800"/>
          <p14:tracePt t="213755" x="9664700" y="2457450"/>
          <p14:tracePt t="213873" x="9664700" y="2451100"/>
          <p14:tracePt t="213988" x="9683750" y="2451100"/>
          <p14:tracePt t="213999" x="9696450" y="2444750"/>
          <p14:tracePt t="214012" x="9747250" y="2432050"/>
          <p14:tracePt t="214029" x="9785350" y="2425700"/>
          <p14:tracePt t="214045" x="9836150" y="2419350"/>
          <p14:tracePt t="214061" x="9899650" y="2419350"/>
          <p14:tracePt t="214078" x="9975850" y="2419350"/>
          <p14:tracePt t="214094" x="10020300" y="2419350"/>
          <p14:tracePt t="214112" x="10045700" y="2419350"/>
          <p14:tracePt t="214161" x="10052050" y="2419350"/>
          <p14:tracePt t="214211" x="10064750" y="2419350"/>
          <p14:tracePt t="214229" x="10090150" y="2419350"/>
          <p14:tracePt t="214247" x="10140950" y="2419350"/>
          <p14:tracePt t="214261" x="10179050" y="2419350"/>
          <p14:tracePt t="214279" x="10223500" y="2419350"/>
          <p14:tracePt t="214295" x="10242550" y="2419350"/>
          <p14:tracePt t="214311" x="10242550" y="2425700"/>
          <p14:tracePt t="214328" x="10261600" y="2438400"/>
          <p14:tracePt t="214345" x="10306050" y="2470150"/>
          <p14:tracePt t="214361" x="10325100" y="2476500"/>
          <p14:tracePt t="214380" x="10337800" y="2476500"/>
          <p14:tracePt t="214395" x="10344150" y="2457450"/>
          <p14:tracePt t="214412" x="10356850" y="2419350"/>
          <p14:tracePt t="214430" x="10363200" y="2393950"/>
          <p14:tracePt t="214445" x="10363200" y="2387600"/>
          <p14:tracePt t="214479" x="10363200" y="2393950"/>
          <p14:tracePt t="214495" x="10363200" y="2400300"/>
          <p14:tracePt t="214512" x="10363200" y="2406650"/>
          <p14:tracePt t="214528" x="10369550" y="2406650"/>
          <p14:tracePt t="214545" x="10369550" y="2413000"/>
          <p14:tracePt t="214561" x="10369550" y="2419350"/>
          <p14:tracePt t="214596" x="10356850" y="2425700"/>
          <p14:tracePt t="214614" x="10312400" y="2425700"/>
          <p14:tracePt t="214629" x="10261600" y="2425700"/>
          <p14:tracePt t="214646" x="10191750" y="2425700"/>
          <p14:tracePt t="214661" x="10147300" y="2413000"/>
          <p14:tracePt t="214678" x="10102850" y="2406650"/>
          <p14:tracePt t="214695" x="10064750" y="2387600"/>
          <p14:tracePt t="214712" x="9982200" y="2362200"/>
          <p14:tracePt t="214728" x="9855200" y="2330450"/>
          <p14:tracePt t="214745" x="9671050" y="2298700"/>
          <p14:tracePt t="214762" x="9512300" y="2279650"/>
          <p14:tracePt t="214778" x="9359900" y="2260600"/>
          <p14:tracePt t="214795" x="9245600" y="2260600"/>
          <p14:tracePt t="214812" x="9188450" y="2266950"/>
          <p14:tracePt t="214828" x="9169400" y="2298700"/>
          <p14:tracePt t="214845" x="9169400" y="2330450"/>
          <p14:tracePt t="214864" x="9201150" y="2362200"/>
          <p14:tracePt t="214878" x="9251950" y="2400300"/>
          <p14:tracePt t="214897" x="9315450" y="2425700"/>
          <p14:tracePt t="214914" x="9378950" y="2444750"/>
          <p14:tracePt t="214929" x="9467850" y="2470150"/>
          <p14:tracePt t="214945" x="9594850" y="2501900"/>
          <p14:tracePt t="214962" x="9734550" y="2533650"/>
          <p14:tracePt t="214978" x="9931400" y="2571750"/>
          <p14:tracePt t="214995" x="10096500" y="2590800"/>
          <p14:tracePt t="215012" x="10242550" y="2597150"/>
          <p14:tracePt t="215029" x="10337800" y="2597150"/>
          <p14:tracePt t="215046" x="10382250" y="2590800"/>
          <p14:tracePt t="215062" x="10414000" y="2571750"/>
          <p14:tracePt t="215079" x="10464800" y="2552700"/>
          <p14:tracePt t="215096" x="10509250" y="2540000"/>
          <p14:tracePt t="215112" x="10541000" y="2527300"/>
          <p14:tracePt t="215129" x="10579100" y="2514600"/>
          <p14:tracePt t="215145" x="10617200" y="2508250"/>
          <p14:tracePt t="215162" x="10636250" y="2501900"/>
          <p14:tracePt t="215169" x="10648950" y="2501900"/>
          <p14:tracePt t="215179" x="10655300" y="2495550"/>
          <p14:tracePt t="215195" x="10674350" y="2495550"/>
          <p14:tracePt t="215213" x="10693400" y="2495550"/>
          <p14:tracePt t="215229" x="10737850" y="2489200"/>
          <p14:tracePt t="215232" x="10756900" y="2489200"/>
          <p14:tracePt t="215246" x="10763250" y="2489200"/>
          <p14:tracePt t="215249" x="10769600" y="2489200"/>
          <p14:tracePt t="215410" x="10756900" y="2489200"/>
          <p14:tracePt t="215419" x="10750550" y="2489200"/>
          <p14:tracePt t="215429" x="10737850" y="2489200"/>
          <p14:tracePt t="215446" x="10699750" y="2495550"/>
          <p14:tracePt t="215463" x="10668000" y="2501900"/>
          <p14:tracePt t="215479" x="10629900" y="2514600"/>
          <p14:tracePt t="215482" x="10617200" y="2514600"/>
          <p14:tracePt t="215496" x="10598150" y="2520950"/>
          <p14:tracePt t="215498" x="10579100" y="2520950"/>
          <p14:tracePt t="215512" x="10521950" y="2540000"/>
          <p14:tracePt t="215530" x="10483850" y="2546350"/>
          <p14:tracePt t="215546" x="10350500" y="2578100"/>
          <p14:tracePt t="215562" x="10128250" y="2609850"/>
          <p14:tracePt t="215581" x="9988550" y="2628900"/>
          <p14:tracePt t="215596" x="9867900" y="2628900"/>
          <p14:tracePt t="215613" x="9804400" y="2622550"/>
          <p14:tracePt t="215629" x="9734550" y="2622550"/>
          <p14:tracePt t="215646" x="9645650" y="2622550"/>
          <p14:tracePt t="215662" x="9493250" y="2641600"/>
          <p14:tracePt t="215679" x="9321800" y="2667000"/>
          <p14:tracePt t="215683" x="9239250" y="2679700"/>
          <p14:tracePt t="215696" x="9105900" y="2692400"/>
          <p14:tracePt t="215713" x="8851900" y="2717800"/>
          <p14:tracePt t="215729" x="8553450" y="2755900"/>
          <p14:tracePt t="215731" x="8413750" y="2774950"/>
          <p14:tracePt t="215746" x="8331200" y="2781300"/>
          <p14:tracePt t="215748" x="8235950" y="2787650"/>
          <p14:tracePt t="215763" x="8128000" y="2794000"/>
          <p14:tracePt t="215780" x="8102600" y="2800350"/>
          <p14:tracePt t="215798" x="8058150" y="2800350"/>
          <p14:tracePt t="215812" x="7956550" y="2813050"/>
          <p14:tracePt t="215830" x="7810500" y="2844800"/>
          <p14:tracePt t="215847" x="7562850" y="2882900"/>
          <p14:tracePt t="215865" x="7366000" y="2908300"/>
          <p14:tracePt t="215879" x="7169150" y="2927350"/>
          <p14:tracePt t="215896" x="6997700" y="2927350"/>
          <p14:tracePt t="215913" x="6889750" y="2921000"/>
          <p14:tracePt t="215930" x="6788150" y="2921000"/>
          <p14:tracePt t="215946" x="6648450" y="2921000"/>
          <p14:tracePt t="215963" x="6483350" y="2921000"/>
          <p14:tracePt t="215980" x="6343650" y="2933700"/>
          <p14:tracePt t="215982" x="6267450" y="2940050"/>
          <p14:tracePt t="215999" x="6184900" y="2940050"/>
          <p14:tracePt t="216014" x="6165850" y="2940050"/>
          <p14:tracePt t="216015" x="6153150" y="2940050"/>
          <p14:tracePt t="216030" x="6121400" y="2940050"/>
          <p14:tracePt t="216048" x="6051550" y="2940050"/>
          <p14:tracePt t="216063" x="5899150" y="2946400"/>
          <p14:tracePt t="216080" x="5721350" y="2952750"/>
          <p14:tracePt t="216098" x="5480050" y="2952750"/>
          <p14:tracePt t="216113" x="5295900" y="2933700"/>
          <p14:tracePt t="216130" x="5181600" y="2914650"/>
          <p14:tracePt t="216147" x="5156200" y="2901950"/>
          <p14:tracePt t="216163" x="5162550" y="2895600"/>
          <p14:tracePt t="216185" x="5194300" y="2889250"/>
          <p14:tracePt t="216232" x="5187950" y="2889250"/>
          <p14:tracePt t="216239" x="5187950" y="2895600"/>
          <p14:tracePt t="216263" x="5181600" y="2895600"/>
          <p14:tracePt t="216338" x="5175250" y="2901950"/>
          <p14:tracePt t="216345" x="5162550" y="2901950"/>
          <p14:tracePt t="216363" x="5124450" y="2908300"/>
          <p14:tracePt t="216380" x="5048250" y="2908300"/>
          <p14:tracePt t="216399" x="4991100" y="2908300"/>
          <p14:tracePt t="216401" x="4972050" y="2908300"/>
          <p14:tracePt t="216413" x="4946650" y="2895600"/>
          <p14:tracePt t="216430" x="4927600" y="2889250"/>
          <p14:tracePt t="216446" x="4921250" y="2876550"/>
          <p14:tracePt t="216463" x="4895850" y="2870200"/>
          <p14:tracePt t="216480" x="4794250" y="2844800"/>
          <p14:tracePt t="216498" x="4591050" y="2813050"/>
          <p14:tracePt t="216516" x="4438650" y="2787650"/>
          <p14:tracePt t="216529" x="4368800" y="2762250"/>
          <p14:tracePt t="216546" x="4356100" y="2755900"/>
          <p14:tracePt t="216563" x="4356100" y="2743200"/>
          <p14:tracePt t="216580" x="4394200" y="2724150"/>
          <p14:tracePt t="216597" x="4476750" y="2698750"/>
          <p14:tracePt t="216613" x="4616450" y="2673350"/>
          <p14:tracePt t="216630" x="4800600" y="2660650"/>
          <p14:tracePt t="216647" x="4914900" y="2654300"/>
          <p14:tracePt t="216664" x="4978400" y="2654300"/>
          <p14:tracePt t="216680" x="4997450" y="2654300"/>
          <p14:tracePt t="216696" x="5003800" y="2654300"/>
          <p14:tracePt t="216713" x="5010150" y="2647950"/>
          <p14:tracePt t="216730" x="5035550" y="2635250"/>
          <p14:tracePt t="216747" x="5073650" y="2609850"/>
          <p14:tracePt t="216764" x="5099050" y="2597150"/>
          <p14:tracePt t="216780" x="5118100" y="2590800"/>
          <p14:tracePt t="216797" x="5143500" y="2590800"/>
          <p14:tracePt t="216814" x="5162550" y="2590800"/>
          <p14:tracePt t="216830" x="5194300" y="2590800"/>
          <p14:tracePt t="216847" x="5219700" y="2597150"/>
          <p14:tracePt t="216864" x="5238750" y="2603500"/>
          <p14:tracePt t="216880" x="5264150" y="2603500"/>
          <p14:tracePt t="216897" x="5289550" y="2616200"/>
          <p14:tracePt t="216914" x="5314950" y="2622550"/>
          <p14:tracePt t="216916" x="5334000" y="2628900"/>
          <p14:tracePt t="216931" x="5346700" y="2628900"/>
          <p14:tracePt t="216932" x="5365750" y="2641600"/>
          <p14:tracePt t="216947" x="5391150" y="2647950"/>
          <p14:tracePt t="216964" x="5403850" y="2647950"/>
          <p14:tracePt t="216966" x="5410200" y="2654300"/>
          <p14:tracePt t="216980" x="5435600" y="2654300"/>
          <p14:tracePt t="216997" x="5454650" y="2660650"/>
          <p14:tracePt t="217014" x="5473700" y="2660650"/>
          <p14:tracePt t="217030" x="5486400" y="2660650"/>
          <p14:tracePt t="217047" x="5492750" y="2660650"/>
          <p14:tracePt t="217064" x="5505450" y="2660650"/>
          <p14:tracePt t="217080" x="5524500" y="2660650"/>
          <p14:tracePt t="217097" x="5543550" y="2654300"/>
          <p14:tracePt t="217114" x="5568950" y="2647950"/>
          <p14:tracePt t="217130" x="5588000" y="2647950"/>
          <p14:tracePt t="217149" x="5753100" y="2647950"/>
          <p14:tracePt t="217164" x="5854700" y="2667000"/>
          <p14:tracePt t="217181" x="6191250" y="2736850"/>
          <p14:tracePt t="217198" x="6407150" y="2800350"/>
          <p14:tracePt t="217214" x="6629400" y="2851150"/>
          <p14:tracePt t="217230" x="6781800" y="2882900"/>
          <p14:tracePt t="217247" x="6902450" y="2895600"/>
          <p14:tracePt t="217264" x="6972300" y="2908300"/>
          <p14:tracePt t="217323" x="6978650" y="2908300"/>
          <p14:tracePt t="217332" x="6985000" y="2908300"/>
          <p14:tracePt t="217348" x="6997700" y="2914650"/>
          <p14:tracePt t="217364" x="7035800" y="2914650"/>
          <p14:tracePt t="217381" x="7054850" y="2914650"/>
          <p14:tracePt t="217502" x="7029450" y="2908300"/>
          <p14:tracePt t="217517" x="6940550" y="2908300"/>
          <p14:tracePt t="217531" x="6877050" y="2901950"/>
          <p14:tracePt t="217548" x="6648450" y="2876550"/>
          <p14:tracePt t="217565" x="6286500" y="2825750"/>
          <p14:tracePt t="217582" x="6070600" y="2787650"/>
          <p14:tracePt t="217598" x="5911850" y="2755900"/>
          <p14:tracePt t="217614" x="5892800" y="2749550"/>
          <p14:tracePt t="217631" x="5899150" y="2749550"/>
          <p14:tracePt t="217648" x="5918200" y="2743200"/>
          <p14:tracePt t="217664" x="5962650" y="2743200"/>
          <p14:tracePt t="217681" x="6019800" y="2743200"/>
          <p14:tracePt t="217698" x="6057900" y="2743200"/>
          <p14:tracePt t="217714" x="6076950" y="2743200"/>
          <p14:tracePt t="217731" x="6089650" y="2743200"/>
          <p14:tracePt t="217748" x="6115050" y="2743200"/>
          <p14:tracePt t="217765" x="6172200" y="2717800"/>
          <p14:tracePt t="217781" x="6223000" y="2698750"/>
          <p14:tracePt t="217798" x="6254750" y="2692400"/>
          <p14:tracePt t="217814" x="6350000" y="2660650"/>
          <p14:tracePt t="217831" x="6381750" y="2654300"/>
          <p14:tracePt t="217848" x="6413500" y="2647950"/>
          <p14:tracePt t="217864" x="6426200" y="2647950"/>
          <p14:tracePt t="217898" x="6432550" y="2647950"/>
          <p14:tracePt t="217914" x="6438900" y="2647950"/>
          <p14:tracePt t="217931" x="6445250" y="2647950"/>
          <p14:tracePt t="217948" x="6451600" y="2654300"/>
          <p14:tracePt t="217965" x="6464300" y="2667000"/>
          <p14:tracePt t="217982" x="6477000" y="2673350"/>
          <p14:tracePt t="217984" x="6483350" y="2673350"/>
          <p14:tracePt t="218001" x="6483350" y="2679700"/>
          <p14:tracePt t="218036" x="6489700" y="2679700"/>
          <p14:tracePt t="218194" x="6483350" y="2679700"/>
          <p14:tracePt t="218202" x="6477000" y="2679700"/>
          <p14:tracePt t="218215" x="6464300" y="2686050"/>
          <p14:tracePt t="218231" x="6445250" y="2692400"/>
          <p14:tracePt t="218296" x="6445250" y="2686050"/>
          <p14:tracePt t="218304" x="6445250" y="2679700"/>
          <p14:tracePt t="218315" x="6438900" y="2673350"/>
          <p14:tracePt t="218332" x="6426200" y="2647950"/>
          <p14:tracePt t="218910" x="6445250" y="2647950"/>
          <p14:tracePt t="218917" x="6464300" y="2647950"/>
          <p14:tracePt t="218932" x="6604000" y="2635250"/>
          <p14:tracePt t="218949" x="6788150" y="2622550"/>
          <p14:tracePt t="218966" x="6946900" y="2622550"/>
          <p14:tracePt t="218983" x="7042150" y="2622550"/>
          <p14:tracePt t="218999" x="7092950" y="2622550"/>
          <p14:tracePt t="219016" x="7124700" y="2622550"/>
          <p14:tracePt t="219032" x="7143750" y="2622550"/>
          <p14:tracePt t="219049" x="7150100" y="2616200"/>
          <p14:tracePt t="219106" x="7156450" y="2616200"/>
          <p14:tracePt t="219117" x="7162800" y="2609850"/>
          <p14:tracePt t="219133" x="7188200" y="2590800"/>
          <p14:tracePt t="219149" x="7207250" y="2571750"/>
          <p14:tracePt t="219165" x="7207250" y="2533650"/>
          <p14:tracePt t="219182" x="7200900" y="2489200"/>
          <p14:tracePt t="219199" x="7169150" y="2432050"/>
          <p14:tracePt t="219217" x="7156450" y="2400300"/>
          <p14:tracePt t="219232" x="7150100" y="2381250"/>
          <p14:tracePt t="219234" x="7143750" y="2374900"/>
          <p14:tracePt t="219249" x="7124700" y="2349500"/>
          <p14:tracePt t="219266" x="7105650" y="2336800"/>
          <p14:tracePt t="219282" x="7073900" y="2330450"/>
          <p14:tracePt t="219299" x="7035800" y="2324100"/>
          <p14:tracePt t="219317" x="6978650" y="2324100"/>
          <p14:tracePt t="219333" x="6921500" y="2324100"/>
          <p14:tracePt t="219349" x="6826250" y="2336800"/>
          <p14:tracePt t="219366" x="6711950" y="2355850"/>
          <p14:tracePt t="219385" x="6610350" y="2393950"/>
          <p14:tracePt t="219399" x="6597650" y="2400300"/>
          <p14:tracePt t="219402" x="6584950" y="2419350"/>
          <p14:tracePt t="219415" x="6578600" y="2432050"/>
          <p14:tracePt t="219432" x="6572250" y="2457450"/>
          <p14:tracePt t="219450" x="6597650" y="2482850"/>
          <p14:tracePt t="219467" x="6654800" y="2527300"/>
          <p14:tracePt t="219484" x="6743700" y="2571750"/>
          <p14:tracePt t="219500" x="6851650" y="2603500"/>
          <p14:tracePt t="219516" x="6972300" y="2603500"/>
          <p14:tracePt t="219533" x="7086600" y="2597150"/>
          <p14:tracePt t="219549" x="7181850" y="2565400"/>
          <p14:tracePt t="219566" x="7232650" y="2546350"/>
          <p14:tracePt t="219583" x="7283450" y="2520950"/>
          <p14:tracePt t="219599" x="7308850" y="2501900"/>
          <p14:tracePt t="219616" x="7321550" y="2482850"/>
          <p14:tracePt t="219632" x="7321550" y="2476500"/>
          <p14:tracePt t="219666" x="7315200" y="2476500"/>
          <p14:tracePt t="219683" x="7302500" y="2476500"/>
          <p14:tracePt t="219699" x="7277100" y="2476500"/>
          <p14:tracePt t="219718" x="7245350" y="2482850"/>
          <p14:tracePt t="219720" x="7226300" y="2482850"/>
          <p14:tracePt t="219733" x="7213600" y="2489200"/>
          <p14:tracePt t="219750" x="7169150" y="2501900"/>
          <p14:tracePt t="219766" x="7124700" y="2514600"/>
          <p14:tracePt t="219768" x="7112000" y="2514600"/>
          <p14:tracePt t="219785" x="7086600" y="2527300"/>
          <p14:tracePt t="219800" x="7080250" y="2533650"/>
          <p14:tracePt t="219816" x="7073900" y="2533650"/>
          <p14:tracePt t="219882" x="7067550" y="2533650"/>
          <p14:tracePt t="219889" x="7067550" y="2540000"/>
          <p14:tracePt t="219899" x="7061200" y="2540000"/>
          <p14:tracePt t="219916" x="7054850" y="2540000"/>
          <p14:tracePt t="220180" x="7054850" y="2546350"/>
          <p14:tracePt t="220968" x="7054850" y="2559050"/>
          <p14:tracePt t="220975" x="7061200" y="2571750"/>
          <p14:tracePt t="220987" x="7067550" y="2603500"/>
          <p14:tracePt t="221001" x="7080250" y="2641600"/>
          <p14:tracePt t="221018" x="7080250" y="2679700"/>
          <p14:tracePt t="221034" x="7080250" y="2698750"/>
          <p14:tracePt t="221052" x="7080250" y="2717800"/>
          <p14:tracePt t="221054" x="7080250" y="2724150"/>
          <p14:tracePt t="221127" x="7080250" y="2730500"/>
          <p14:tracePt t="221136" x="7073900" y="2730500"/>
          <p14:tracePt t="221155" x="7067550" y="2743200"/>
          <p14:tracePt t="221167" x="7067550" y="2749550"/>
          <p14:tracePt t="221184" x="7067550" y="2755900"/>
          <p14:tracePt t="221201" x="7061200" y="2762250"/>
          <p14:tracePt t="221234" x="7061200" y="2768600"/>
          <p14:tracePt t="221268" x="7061200" y="2774950"/>
          <p14:tracePt t="221856" x="7067550" y="2774950"/>
          <p14:tracePt t="221869" x="7086600" y="2774950"/>
          <p14:tracePt t="221886" x="7181850" y="2768600"/>
          <p14:tracePt t="221902" x="7327900" y="2762250"/>
          <p14:tracePt t="221904" x="7397750" y="2762250"/>
          <p14:tracePt t="221920" x="7620000" y="2762250"/>
          <p14:tracePt t="221935" x="7854950" y="2762250"/>
          <p14:tracePt t="221952" x="8096250" y="2755900"/>
          <p14:tracePt t="221968" x="8280400" y="2749550"/>
          <p14:tracePt t="221984" x="8420100" y="2736850"/>
          <p14:tracePt t="222001" x="8604250" y="2736850"/>
          <p14:tracePt t="222018" x="8839200" y="2743200"/>
          <p14:tracePt t="222035" x="9112250" y="2781300"/>
          <p14:tracePt t="222051" x="9321800" y="2813050"/>
          <p14:tracePt t="222068" x="9518650" y="2838450"/>
          <p14:tracePt t="222085" x="9671050" y="2851150"/>
          <p14:tracePt t="222102" x="9798050" y="2857500"/>
          <p14:tracePt t="222118" x="9886950" y="2844800"/>
          <p14:tracePt t="222135" x="9925050" y="2832100"/>
          <p14:tracePt t="222138" x="9937750" y="2825750"/>
          <p14:tracePt t="222151" x="9944100" y="2813050"/>
          <p14:tracePt t="222168" x="9975850" y="2781300"/>
          <p14:tracePt t="222184" x="10039350" y="2692400"/>
          <p14:tracePt t="222202" x="10096500" y="2616200"/>
          <p14:tracePt t="222220" x="10147300" y="2552700"/>
          <p14:tracePt t="222235" x="10185400" y="2508250"/>
          <p14:tracePt t="222251" x="10204450" y="2470150"/>
          <p14:tracePt t="222268" x="10198100" y="2444750"/>
          <p14:tracePt t="222285" x="10172700" y="2413000"/>
          <p14:tracePt t="222303" x="10134600" y="2374900"/>
          <p14:tracePt t="222305" x="10109200" y="2355850"/>
          <p14:tracePt t="222318" x="10083800" y="2336800"/>
          <p14:tracePt t="222336" x="10020300" y="2292350"/>
          <p14:tracePt t="222352" x="9937750" y="2254250"/>
          <p14:tracePt t="222368" x="9855200" y="2228850"/>
          <p14:tracePt t="222385" x="9728200" y="2209800"/>
          <p14:tracePt t="222404" x="9569450" y="2203450"/>
          <p14:tracePt t="222418" x="9537700" y="2203450"/>
          <p14:tracePt t="222420" x="9493250" y="2216150"/>
          <p14:tracePt t="222435" x="9448800" y="2235200"/>
          <p14:tracePt t="222452" x="9410700" y="2254250"/>
          <p14:tracePt t="222470" x="9378950" y="2286000"/>
          <p14:tracePt t="222485" x="9340850" y="2330450"/>
          <p14:tracePt t="222501" x="9315450" y="2387600"/>
          <p14:tracePt t="222518" x="9296400" y="2444750"/>
          <p14:tracePt t="222534" x="9296400" y="2501900"/>
          <p14:tracePt t="222552" x="9309100" y="2540000"/>
          <p14:tracePt t="222568" x="9353550" y="2552700"/>
          <p14:tracePt t="222587" x="9499600" y="2552700"/>
          <p14:tracePt t="222601" x="9575800" y="2552700"/>
          <p14:tracePt t="222619" x="9798050" y="2552700"/>
          <p14:tracePt t="222637" x="9963150" y="2533650"/>
          <p14:tracePt t="222652" x="10020300" y="2520950"/>
          <p14:tracePt t="222669" x="10140950" y="2470150"/>
          <p14:tracePt t="222686" x="10160000" y="2444750"/>
          <p14:tracePt t="222702" x="10160000" y="2425700"/>
          <p14:tracePt t="222720" x="10160000" y="2413000"/>
          <p14:tracePt t="222735" x="10153650" y="2400300"/>
          <p14:tracePt t="222752" x="10109200" y="2387600"/>
          <p14:tracePt t="222771" x="9944100" y="2349500"/>
          <p14:tracePt t="222785" x="9702800" y="2311400"/>
          <p14:tracePt t="222802" x="9461500" y="2286000"/>
          <p14:tracePt t="222818" x="9220200" y="2254250"/>
          <p14:tracePt t="222835" x="9023350" y="2241550"/>
          <p14:tracePt t="222854" x="8890000" y="2247900"/>
          <p14:tracePt t="222869" x="8826500" y="2266950"/>
          <p14:tracePt t="222871" x="8807450" y="2286000"/>
          <p14:tracePt t="222886" x="8769350" y="2336800"/>
          <p14:tracePt t="222903" x="8750300" y="2419350"/>
          <p14:tracePt t="222921" x="8743950" y="2520950"/>
          <p14:tracePt t="222936" x="8743950" y="2609850"/>
          <p14:tracePt t="222952" x="8763000" y="2705100"/>
          <p14:tracePt t="222968" x="8820150" y="2794000"/>
          <p14:tracePt t="222985" x="8947150" y="2870200"/>
          <p14:tracePt t="223003" x="9099550" y="2895600"/>
          <p14:tracePt t="223019" x="9245600" y="2901950"/>
          <p14:tracePt t="223036" x="9423400" y="2895600"/>
          <p14:tracePt t="223052" x="9544050" y="2870200"/>
          <p14:tracePt t="223069" x="9652000" y="2844800"/>
          <p14:tracePt t="223072" x="9696450" y="2825750"/>
          <p14:tracePt t="223085" x="9740900" y="2806700"/>
          <p14:tracePt t="223103" x="9836150" y="2743200"/>
          <p14:tracePt t="223119" x="9906000" y="2679700"/>
          <p14:tracePt t="223137" x="9963150" y="2616200"/>
          <p14:tracePt t="223153" x="10026650" y="2540000"/>
          <p14:tracePt t="223169" x="10045700" y="2476500"/>
          <p14:tracePt t="223185" x="10026650" y="2438400"/>
          <p14:tracePt t="223204" x="9969500" y="2406650"/>
          <p14:tracePt t="223219" x="9867900" y="2374900"/>
          <p14:tracePt t="223237" x="9721850" y="2349500"/>
          <p14:tracePt t="223255" x="9601200" y="2336800"/>
          <p14:tracePt t="223270" x="9499600" y="2330450"/>
          <p14:tracePt t="223287" x="9442450" y="2330450"/>
          <p14:tracePt t="223303" x="9398000" y="2343150"/>
          <p14:tracePt t="223319" x="9340850" y="2381250"/>
          <p14:tracePt t="223336" x="9264650" y="2425700"/>
          <p14:tracePt t="223353" x="9213850" y="2444750"/>
          <p14:tracePt t="223369" x="9213850" y="2451100"/>
          <p14:tracePt t="223386" x="9213850" y="2463800"/>
          <p14:tracePt t="223493" x="9213850" y="2470150"/>
          <p14:tracePt t="223501" x="9213850" y="2476500"/>
          <p14:tracePt t="223508" x="9213850" y="2489200"/>
          <p14:tracePt t="223520" x="9220200" y="2514600"/>
          <p14:tracePt t="223536" x="9258300" y="2578100"/>
          <p14:tracePt t="223553" x="9309100" y="2660650"/>
          <p14:tracePt t="223569" x="9328150" y="2698750"/>
          <p14:tracePt t="223586" x="9340850" y="2717800"/>
          <p14:tracePt t="223603" x="9340850" y="2730500"/>
          <p14:tracePt t="223621" x="9340850" y="2736850"/>
          <p14:tracePt t="223636" x="9347200" y="2743200"/>
          <p14:tracePt t="223670" x="9347200" y="2749550"/>
          <p14:tracePt t="223687" x="9353550" y="2755900"/>
          <p14:tracePt t="223703" x="9353550" y="2762250"/>
          <p14:tracePt t="223719" x="9359900" y="2768600"/>
          <p14:tracePt t="223802" x="9366250" y="2768600"/>
          <p14:tracePt t="223810" x="9372600" y="2768600"/>
          <p14:tracePt t="223820" x="9404350" y="2762250"/>
          <p14:tracePt t="223836" x="9474200" y="2749550"/>
          <p14:tracePt t="223853" x="9582150" y="2743200"/>
          <p14:tracePt t="223869" x="9690100" y="2730500"/>
          <p14:tracePt t="223886" x="9766300" y="2724150"/>
          <p14:tracePt t="223903" x="9829800" y="2711450"/>
          <p14:tracePt t="223906" x="9842500" y="2705100"/>
          <p14:tracePt t="223920" x="9848850" y="2705100"/>
          <p14:tracePt t="223923" x="9861550" y="2698750"/>
          <p14:tracePt t="223937" x="9867900" y="2692400"/>
          <p14:tracePt t="223940" x="9867900" y="2686050"/>
          <p14:tracePt t="223953" x="9874250" y="2686050"/>
          <p14:tracePt t="224007" x="9867900" y="2692400"/>
          <p14:tracePt t="224020" x="9867900" y="2698750"/>
          <p14:tracePt t="224037" x="9855200" y="2717800"/>
          <p14:tracePt t="224054" x="9842500" y="2730500"/>
          <p14:tracePt t="224056" x="9829800" y="2736850"/>
          <p14:tracePt t="224070" x="9823450" y="2743200"/>
          <p14:tracePt t="224086" x="9823450" y="2749550"/>
          <p14:tracePt t="224088" x="9817100" y="2749550"/>
          <p14:tracePt t="224208" x="9810750" y="2749550"/>
          <p14:tracePt t="224216" x="9804400" y="2749550"/>
          <p14:tracePt t="224225" x="9798050" y="2755900"/>
          <p14:tracePt t="224237" x="9791700" y="2755900"/>
          <p14:tracePt t="224254" x="9772650" y="2774950"/>
          <p14:tracePt t="224270" x="9766300" y="2774950"/>
          <p14:tracePt t="224272" x="9759950" y="2781300"/>
          <p14:tracePt t="224287" x="9753600" y="2787650"/>
          <p14:tracePt t="224304" x="9747250" y="2787650"/>
          <p14:tracePt t="225777" x="9766300" y="2794000"/>
          <p14:tracePt t="225795" x="9823450" y="2813050"/>
          <p14:tracePt t="225805" x="9855200" y="2819400"/>
          <p14:tracePt t="225809" x="9867900" y="2832100"/>
          <p14:tracePt t="225821" x="9880600" y="2832100"/>
          <p14:tracePt t="225825" x="9886950" y="2838450"/>
          <p14:tracePt t="225838" x="9906000" y="2838450"/>
          <p14:tracePt t="225839" x="9931400" y="2844800"/>
          <p14:tracePt t="225856" x="10001250" y="2844800"/>
          <p14:tracePt t="225872" x="10096500" y="2844800"/>
          <p14:tracePt t="225887" x="10185400" y="2832100"/>
          <p14:tracePt t="225904" x="10236200" y="2819400"/>
          <p14:tracePt t="225921" x="10274300" y="2806700"/>
          <p14:tracePt t="225938" x="10318750" y="2794000"/>
          <p14:tracePt t="225955" x="10350500" y="2781300"/>
          <p14:tracePt t="225971" x="10407650" y="2755900"/>
          <p14:tracePt t="225989" x="10471150" y="2736850"/>
          <p14:tracePt t="225991" x="10502900" y="2730500"/>
          <p14:tracePt t="226005" x="10534650" y="2724150"/>
          <p14:tracePt t="226021" x="10572750" y="2717800"/>
          <p14:tracePt t="226038" x="10610850" y="2705100"/>
          <p14:tracePt t="226055" x="10629900" y="2705100"/>
          <p14:tracePt t="226072" x="10648950" y="2698750"/>
          <p14:tracePt t="226088" x="10674350" y="2698750"/>
          <p14:tracePt t="226105" x="10737850" y="2673350"/>
          <p14:tracePt t="226122" x="10788650" y="2647950"/>
          <p14:tracePt t="226138" x="10839450" y="2622550"/>
          <p14:tracePt t="226154" x="10883900" y="2590800"/>
          <p14:tracePt t="226172" x="10915650" y="2559050"/>
          <p14:tracePt t="226188" x="10928350" y="2533650"/>
          <p14:tracePt t="226204" x="10941050" y="2514600"/>
          <p14:tracePt t="226221" x="10947400" y="2495550"/>
          <p14:tracePt t="226239" x="10947400" y="2476500"/>
          <p14:tracePt t="226255" x="10947400" y="2457450"/>
          <p14:tracePt t="226257" x="10934700" y="2438400"/>
          <p14:tracePt t="226271" x="10922000" y="2432050"/>
          <p14:tracePt t="226273" x="10909300" y="2419350"/>
          <p14:tracePt t="226288" x="10877550" y="2400300"/>
          <p14:tracePt t="226305" x="10839450" y="2381250"/>
          <p14:tracePt t="226322" x="10807700" y="2368550"/>
          <p14:tracePt t="226338" x="10801350" y="2368550"/>
          <p14:tracePt t="226355" x="10763250" y="2362200"/>
          <p14:tracePt t="226372" x="10744200" y="2362200"/>
          <p14:tracePt t="226389" x="10718800" y="2362200"/>
          <p14:tracePt t="226406" x="10668000" y="2362200"/>
          <p14:tracePt t="226422" x="10623550" y="2374900"/>
          <p14:tracePt t="226438" x="10553700" y="2400300"/>
          <p14:tracePt t="226457" x="10464800" y="2425700"/>
          <p14:tracePt t="226471" x="10407650" y="2438400"/>
          <p14:tracePt t="226488" x="10318750" y="2457450"/>
          <p14:tracePt t="226505" x="10248900" y="2463800"/>
          <p14:tracePt t="226522" x="10217150" y="2463800"/>
          <p14:tracePt t="226524" x="10191750" y="2470150"/>
          <p14:tracePt t="226539" x="10166350" y="2470150"/>
          <p14:tracePt t="226556" x="10058400" y="2489200"/>
          <p14:tracePt t="226572" x="9988550" y="2489200"/>
          <p14:tracePt t="226589" x="9728200" y="2495550"/>
          <p14:tracePt t="226606" x="9372600" y="2457450"/>
          <p14:tracePt t="226623" x="8985250" y="2413000"/>
          <p14:tracePt t="226641" x="8642350" y="2368550"/>
          <p14:tracePt t="226656" x="8318500" y="2317750"/>
          <p14:tracePt t="226672" x="7981950" y="2279650"/>
          <p14:tracePt t="226688" x="7588250" y="2247900"/>
          <p14:tracePt t="226705" x="7207250" y="2235200"/>
          <p14:tracePt t="226722" x="6680200" y="2228850"/>
          <p14:tracePt t="226738" x="6248400" y="2228850"/>
          <p14:tracePt t="226755" x="5861050" y="2228850"/>
          <p14:tracePt t="226772" x="5524500" y="2228850"/>
          <p14:tracePt t="226791" x="5264150" y="2209800"/>
          <p14:tracePt t="226806" x="5162550" y="2203450"/>
          <p14:tracePt t="226824" x="5067300" y="2203450"/>
          <p14:tracePt t="226838" x="4997450" y="2216150"/>
          <p14:tracePt t="226855" x="4959350" y="2222500"/>
          <p14:tracePt t="226873" x="4959350" y="2228850"/>
          <p14:tracePt t="226905" x="4953000" y="2228850"/>
          <p14:tracePt t="226938" x="4953000" y="2235200"/>
          <p14:tracePt t="226956" x="4953000" y="2273300"/>
          <p14:tracePt t="226973" x="4927600" y="2324100"/>
          <p14:tracePt t="226989" x="4889500" y="2381250"/>
          <p14:tracePt t="227005" x="4857750" y="2438400"/>
          <p14:tracePt t="227022" x="4826000" y="2489200"/>
          <p14:tracePt t="227023" x="4800600" y="2514600"/>
          <p14:tracePt t="227039" x="4775200" y="2552700"/>
          <p14:tracePt t="227056" x="4756150" y="2597150"/>
          <p14:tracePt t="227072" x="4718050" y="2654300"/>
          <p14:tracePt t="227088" x="4641850" y="2724150"/>
          <p14:tracePt t="227105" x="4552950" y="2768600"/>
          <p14:tracePt t="227122" x="4470400" y="2800350"/>
          <p14:tracePt t="227139" x="4425950" y="2813050"/>
          <p14:tracePt t="227186" x="4438650" y="2813050"/>
          <p14:tracePt t="227205" x="4457700" y="2813050"/>
          <p14:tracePt t="227222" x="4476750" y="2806700"/>
          <p14:tracePt t="227255" x="4464050" y="2825750"/>
          <p14:tracePt t="227272" x="4445000" y="2844800"/>
          <p14:tracePt t="227289" x="4432300" y="2863850"/>
          <p14:tracePt t="227305" x="4425950" y="2870200"/>
          <p14:tracePt t="227445" x="4419600" y="2889250"/>
          <p14:tracePt t="227455" x="4413250" y="2895600"/>
          <p14:tracePt t="227462" x="4400550" y="2908300"/>
          <p14:tracePt t="227473" x="4387850" y="2921000"/>
          <p14:tracePt t="227490" x="4356100" y="2927350"/>
          <p14:tracePt t="227506" x="4311650" y="2927350"/>
          <p14:tracePt t="227523" x="4279900" y="2940050"/>
          <p14:tracePt t="228006" x="4286250" y="2940050"/>
          <p14:tracePt t="228014" x="4292600" y="2940050"/>
          <p14:tracePt t="228023" x="4298950" y="2940050"/>
          <p14:tracePt t="228040" x="4318000" y="2946400"/>
          <p14:tracePt t="228112" x="4324350" y="2946400"/>
          <p14:tracePt t="228127" x="4330700" y="2946400"/>
          <p14:tracePt t="228140" x="4368800" y="2940050"/>
          <p14:tracePt t="228158" x="4406900" y="2933700"/>
          <p14:tracePt t="228257" x="4413250" y="2933700"/>
          <p14:tracePt t="228264" x="4413250" y="2927350"/>
          <p14:tracePt t="228274" x="4432300" y="2921000"/>
          <p14:tracePt t="228290" x="4495800" y="2914650"/>
          <p14:tracePt t="228306" x="4565650" y="2901950"/>
          <p14:tracePt t="228324" x="4654550" y="2895600"/>
          <p14:tracePt t="228340" x="4743450" y="2889250"/>
          <p14:tracePt t="228357" x="4775200" y="2889250"/>
          <p14:tracePt t="228373" x="4775200" y="2882900"/>
          <p14:tracePt t="228406" x="4781550" y="2882900"/>
          <p14:tracePt t="228423" x="4800600" y="2882900"/>
          <p14:tracePt t="228440" x="4832350" y="2882900"/>
          <p14:tracePt t="228458" x="4876800" y="2876550"/>
          <p14:tracePt t="228473" x="4927600" y="2863850"/>
          <p14:tracePt t="228490" x="4984750" y="2851150"/>
          <p14:tracePt t="228507" x="5029200" y="2838450"/>
          <p14:tracePt t="228523" x="5073650" y="2832100"/>
          <p14:tracePt t="228540" x="5086350" y="2825750"/>
          <p14:tracePt t="228735" x="5099050" y="2825750"/>
          <p14:tracePt t="228744" x="5105400" y="2825750"/>
          <p14:tracePt t="228757" x="5181600" y="2825750"/>
          <p14:tracePt t="228774" x="5283200" y="2838450"/>
          <p14:tracePt t="228791" x="5378450" y="2851150"/>
          <p14:tracePt t="228797" x="5422900" y="2857500"/>
          <p14:tracePt t="228807" x="5467350" y="2863850"/>
          <p14:tracePt t="228824" x="5518150" y="2870200"/>
          <p14:tracePt t="228840" x="5556250" y="2870200"/>
          <p14:tracePt t="228857" x="5581650" y="2870200"/>
          <p14:tracePt t="228873" x="5645150" y="2870200"/>
          <p14:tracePt t="228890" x="5727700" y="2870200"/>
          <p14:tracePt t="228907" x="5829300" y="2876550"/>
          <p14:tracePt t="228924" x="5905500" y="2882900"/>
          <p14:tracePt t="228926" x="5924550" y="2882900"/>
          <p14:tracePt t="228940" x="5937250" y="2889250"/>
          <p14:tracePt t="229225" x="5943600" y="2889250"/>
          <p14:tracePt t="229232" x="5949950" y="2889250"/>
          <p14:tracePt t="229273" x="5956300" y="2889250"/>
          <p14:tracePt t="229289" x="5962650" y="2889250"/>
          <p14:tracePt t="229299" x="5981700" y="2889250"/>
          <p14:tracePt t="229308" x="6000750" y="2889250"/>
          <p14:tracePt t="229326" x="6045200" y="2889250"/>
          <p14:tracePt t="229341" x="6089650" y="2895600"/>
          <p14:tracePt t="229357" x="6096000" y="2895600"/>
          <p14:tracePt t="229637" x="6102350" y="2895600"/>
          <p14:tracePt t="229645" x="6108700" y="2895600"/>
          <p14:tracePt t="229660" x="6121400" y="2895600"/>
          <p14:tracePt t="229675" x="6140450" y="2895600"/>
          <p14:tracePt t="229691" x="6146800" y="2895600"/>
          <p14:tracePt t="229708" x="6159500" y="2895600"/>
          <p14:tracePt t="229726" x="6172200" y="2895600"/>
          <p14:tracePt t="229741" x="6178550" y="2895600"/>
          <p14:tracePt t="229758" x="6191250" y="2889250"/>
          <p14:tracePt t="229774" x="6203950" y="2889250"/>
          <p14:tracePt t="229792" x="6216650" y="2882900"/>
          <p14:tracePt t="229808" x="6229350" y="2876550"/>
          <p14:tracePt t="229824" x="6248400" y="2870200"/>
          <p14:tracePt t="229843" x="6261100" y="2870200"/>
          <p14:tracePt t="230027" x="6280150" y="2863850"/>
          <p14:tracePt t="230034" x="6299200" y="2863850"/>
          <p14:tracePt t="230045" x="6343650" y="2857500"/>
          <p14:tracePt t="230058" x="6470650" y="2844800"/>
          <p14:tracePt t="230075" x="6578600" y="2838450"/>
          <p14:tracePt t="230091" x="6635750" y="2838450"/>
          <p14:tracePt t="230109" x="6635750" y="2832100"/>
          <p14:tracePt t="230261" x="6642100" y="2832100"/>
          <p14:tracePt t="230268" x="6648450" y="2832100"/>
          <p14:tracePt t="230277" x="6654800" y="2832100"/>
          <p14:tracePt t="230293" x="6692900" y="2838450"/>
          <p14:tracePt t="230308" x="6731000" y="2838450"/>
          <p14:tracePt t="230326" x="6769100" y="2838450"/>
          <p14:tracePt t="230341" x="6788150" y="2838450"/>
          <p14:tracePt t="230358" x="6813550" y="2832100"/>
          <p14:tracePt t="230375" x="6819900" y="2832100"/>
          <p14:tracePt t="230663" x="6832600" y="2832100"/>
          <p14:tracePt t="230669" x="6838950" y="2832100"/>
          <p14:tracePt t="230692" x="6877050" y="2825750"/>
          <p14:tracePt t="230709" x="6883400" y="2825750"/>
          <p14:tracePt t="230817" x="6889750" y="2825750"/>
          <p14:tracePt t="230825" x="6902450" y="2819400"/>
          <p14:tracePt t="230831" x="6921500" y="2819400"/>
          <p14:tracePt t="230842" x="6940550" y="2813050"/>
          <p14:tracePt t="230860" x="6965950" y="2806700"/>
          <p14:tracePt t="230876" x="6978650" y="2806700"/>
          <p14:tracePt t="230892" x="6997700" y="2806700"/>
          <p14:tracePt t="230909" x="7016750" y="2800350"/>
          <p14:tracePt t="230925" x="7048500" y="2794000"/>
          <p14:tracePt t="230943" x="7137400" y="2781300"/>
          <p14:tracePt t="230959" x="7258050" y="2774950"/>
          <p14:tracePt t="230976" x="7372350" y="2774950"/>
          <p14:tracePt t="230992" x="7461250" y="2774950"/>
          <p14:tracePt t="231009" x="7493000" y="2774950"/>
          <p14:tracePt t="231027" x="7499350" y="2774950"/>
          <p14:tracePt t="231074" x="7493000" y="2774950"/>
          <p14:tracePt t="231082" x="7486650" y="2774950"/>
          <p14:tracePt t="231092" x="7480300" y="2781300"/>
          <p14:tracePt t="231109" x="7467600" y="2787650"/>
          <p14:tracePt t="231127" x="7467600" y="2794000"/>
          <p14:tracePt t="231186" x="7473950" y="2794000"/>
          <p14:tracePt t="231198" x="7486650" y="2794000"/>
          <p14:tracePt t="231213" x="7505700" y="2787650"/>
          <p14:tracePt t="231228" x="7518400" y="2787650"/>
          <p14:tracePt t="231242" x="7518400" y="2781300"/>
          <p14:tracePt t="231293" x="7537450" y="2781300"/>
          <p14:tracePt t="231309" x="7575550" y="2794000"/>
          <p14:tracePt t="231325" x="7664450" y="2819400"/>
          <p14:tracePt t="231342" x="7740650" y="2838450"/>
          <p14:tracePt t="231359" x="7772400" y="2844800"/>
          <p14:tracePt t="231440" x="7778750" y="2844800"/>
          <p14:tracePt t="231461" x="7804150" y="2844800"/>
          <p14:tracePt t="231476" x="7854950" y="2832100"/>
          <p14:tracePt t="231492" x="7880350" y="2825750"/>
          <p14:tracePt t="231509" x="7912100" y="2825750"/>
          <p14:tracePt t="231526" x="7931150" y="2819400"/>
          <p14:tracePt t="231542" x="7956550" y="2819400"/>
          <p14:tracePt t="231545" x="7962900" y="2813050"/>
          <p14:tracePt t="231560" x="7975600" y="2813050"/>
          <p14:tracePt t="231576" x="7988300" y="2813050"/>
          <p14:tracePt t="231594" x="7994650" y="2813050"/>
          <p14:tracePt t="231609" x="8001000" y="2813050"/>
          <p14:tracePt t="231625" x="8007350" y="2813050"/>
          <p14:tracePt t="231642" x="8020050" y="2813050"/>
          <p14:tracePt t="231659" x="8032750" y="2813050"/>
          <p14:tracePt t="231676" x="8058150" y="2819400"/>
          <p14:tracePt t="231692" x="8089900" y="2825750"/>
          <p14:tracePt t="231710" x="8102600" y="2832100"/>
          <p14:tracePt t="231726" x="8115300" y="2838450"/>
          <p14:tracePt t="231742" x="8128000" y="2844800"/>
          <p14:tracePt t="231759" x="8140700" y="2851150"/>
          <p14:tracePt t="231776" x="8153400" y="2851150"/>
          <p14:tracePt t="231793" x="8204200" y="2851150"/>
          <p14:tracePt t="231810" x="8229600" y="2851150"/>
          <p14:tracePt t="231828" x="8255000" y="2851150"/>
          <p14:tracePt t="231843" x="8286750" y="2844800"/>
          <p14:tracePt t="231859" x="8299450" y="2844800"/>
          <p14:tracePt t="231876" x="8318500" y="2844800"/>
          <p14:tracePt t="231893" x="8337550" y="2838450"/>
          <p14:tracePt t="232058" x="8343900" y="2838450"/>
          <p14:tracePt t="232067" x="8369300" y="2844800"/>
          <p14:tracePt t="232076" x="8388350" y="2851150"/>
          <p14:tracePt t="232093" x="8509000" y="2870200"/>
          <p14:tracePt t="232110" x="8680450" y="2895600"/>
          <p14:tracePt t="232127" x="8820150" y="2901950"/>
          <p14:tracePt t="232128" x="8858250" y="2901950"/>
          <p14:tracePt t="232144" x="8896350" y="2901950"/>
          <p14:tracePt t="232709" x="8896350" y="2895600"/>
          <p14:tracePt t="232717" x="8902700" y="2895600"/>
          <p14:tracePt t="232727" x="8909050" y="2889250"/>
          <p14:tracePt t="232744" x="8915400" y="2889250"/>
          <p14:tracePt t="232783" x="8915400" y="2882900"/>
          <p14:tracePt t="232794" x="8921750" y="2882900"/>
          <p14:tracePt t="232811" x="8934450" y="2882900"/>
          <p14:tracePt t="232828" x="9036050" y="2876550"/>
          <p14:tracePt t="232844" x="9144000" y="2870200"/>
          <p14:tracePt t="232860" x="9290050" y="2851150"/>
          <p14:tracePt t="232878" x="9436100" y="2832100"/>
          <p14:tracePt t="232894" x="9505950" y="2819400"/>
          <p14:tracePt t="232910" x="9518650" y="2813050"/>
          <p14:tracePt t="232944" x="9505950" y="2813050"/>
          <p14:tracePt t="232961" x="9455150" y="2813050"/>
          <p14:tracePt t="232977" x="9448800" y="2813050"/>
          <p14:tracePt t="232995" x="9448800" y="2819400"/>
          <p14:tracePt t="233010" x="9493250" y="2825750"/>
          <p14:tracePt t="233027" x="9569450" y="2825750"/>
          <p14:tracePt t="233044" x="9652000" y="2825750"/>
          <p14:tracePt t="233061" x="9702800" y="2825750"/>
          <p14:tracePt t="233077" x="9709150" y="2825750"/>
          <p14:tracePt t="233145" x="9715500" y="2825750"/>
          <p14:tracePt t="233152" x="9715500" y="2832100"/>
          <p14:tracePt t="233163" x="9721850" y="2832100"/>
          <p14:tracePt t="233177" x="9734550" y="2832100"/>
          <p14:tracePt t="233194" x="9740900" y="2832100"/>
          <p14:tracePt t="233211" x="9747250" y="2832100"/>
          <p14:tracePt t="233467" x="9759950" y="2838450"/>
          <p14:tracePt t="233475" x="9772650" y="2838450"/>
          <p14:tracePt t="233483" x="9804400" y="2838450"/>
          <p14:tracePt t="233495" x="9842500" y="2844800"/>
          <p14:tracePt t="233511" x="9931400" y="2851150"/>
          <p14:tracePt t="233528" x="9982200" y="2857500"/>
          <p14:tracePt t="233530" x="9994900" y="2857500"/>
          <p14:tracePt t="233772" x="9994900" y="2863850"/>
          <p14:tracePt t="233780" x="9988550" y="2863850"/>
          <p14:tracePt t="233797" x="9969500" y="2870200"/>
          <p14:tracePt t="233813" x="9963150" y="2876550"/>
          <p14:tracePt t="233828" x="9956800" y="2876550"/>
          <p14:tracePt t="233845" x="9956800" y="2882900"/>
          <p14:tracePt t="234913" x="9950450" y="2882900"/>
          <p14:tracePt t="234929" x="9944100" y="2889250"/>
          <p14:tracePt t="235455" x="9956800" y="2889250"/>
          <p14:tracePt t="235463" x="9975850" y="2889250"/>
          <p14:tracePt t="235480" x="10026650" y="2882900"/>
          <p14:tracePt t="235496" x="10071100" y="2870200"/>
          <p14:tracePt t="235512" x="10102850" y="2851150"/>
          <p14:tracePt t="235530" x="10134600" y="2838450"/>
          <p14:tracePt t="235546" x="10140950" y="2832100"/>
          <p14:tracePt t="235618" x="10134600" y="2832100"/>
          <p14:tracePt t="235659" x="10128250" y="2832100"/>
          <p14:tracePt t="235666" x="10121900" y="2832100"/>
          <p14:tracePt t="235679" x="10102850" y="2832100"/>
          <p14:tracePt t="235696" x="10083800" y="2832100"/>
          <p14:tracePt t="235713" x="10071100" y="2832100"/>
          <p14:tracePt t="236009" x="10064750" y="2825750"/>
          <p14:tracePt t="236017" x="10064750" y="2819400"/>
          <p14:tracePt t="241773" x="10058400" y="2819400"/>
          <p14:tracePt t="241780" x="10039350" y="2819400"/>
          <p14:tracePt t="241789" x="10001250" y="2819400"/>
          <p14:tracePt t="241802" x="9956800" y="2819400"/>
          <p14:tracePt t="241819" x="9836150" y="2806700"/>
          <p14:tracePt t="241836" x="9779000" y="2787650"/>
          <p14:tracePt t="241855" x="9715500" y="2774950"/>
          <p14:tracePt t="241868" x="9601200" y="2755900"/>
          <p14:tracePt t="241884" x="9436100" y="2736850"/>
          <p14:tracePt t="241901" x="9239250" y="2724150"/>
          <p14:tracePt t="241918" x="8997950" y="2717800"/>
          <p14:tracePt t="241934" x="8756650" y="2717800"/>
          <p14:tracePt t="241951" x="8547100" y="2717800"/>
          <p14:tracePt t="241968" x="8426450" y="2717800"/>
          <p14:tracePt t="241985" x="8356600" y="2717800"/>
          <p14:tracePt t="242002" x="8235950" y="2717800"/>
          <p14:tracePt t="242018" x="8058150" y="2730500"/>
          <p14:tracePt t="242034" x="7823200" y="2755900"/>
          <p14:tracePt t="242051" x="7537450" y="2787650"/>
          <p14:tracePt t="242069" x="7258050" y="2832100"/>
          <p14:tracePt t="242085" x="6972300" y="2882900"/>
          <p14:tracePt t="242102" x="6788150" y="2927350"/>
          <p14:tracePt t="242123" x="6597650" y="2965450"/>
          <p14:tracePt t="242135" x="6337300" y="3016250"/>
          <p14:tracePt t="242157" x="6032500" y="3067050"/>
          <p14:tracePt t="242168" x="5721350" y="3136900"/>
          <p14:tracePt t="242185" x="5454650" y="3200400"/>
          <p14:tracePt t="242201" x="5232400" y="3270250"/>
          <p14:tracePt t="242218" x="5067300" y="3308350"/>
          <p14:tracePt t="242235" x="4921250" y="3340100"/>
          <p14:tracePt t="242251" x="4730750" y="3371850"/>
          <p14:tracePt t="242268" x="4495800" y="3422650"/>
          <p14:tracePt t="242285" x="4133850" y="3498850"/>
          <p14:tracePt t="242302" x="3949700" y="3536950"/>
          <p14:tracePt t="242318" x="3841750" y="3562350"/>
          <p14:tracePt t="242335" x="3663950" y="3587750"/>
          <p14:tracePt t="242351" x="3575050" y="3606800"/>
          <p14:tracePt t="242368" x="3441700" y="3638550"/>
          <p14:tracePt t="242385" x="3263900" y="3689350"/>
          <p14:tracePt t="242402" x="3098800" y="3746500"/>
          <p14:tracePt t="242418" x="2901950" y="3803650"/>
          <p14:tracePt t="242435" x="2774950" y="3841750"/>
          <p14:tracePt t="242452" x="2692400" y="3854450"/>
          <p14:tracePt t="242469" x="2635250" y="3854450"/>
          <p14:tracePt t="242485" x="2603500" y="3848100"/>
          <p14:tracePt t="242501" x="2597150" y="3848100"/>
          <p14:tracePt t="242518" x="2590800" y="3848100"/>
          <p14:tracePt t="242772" x="2584450" y="3841750"/>
          <p14:tracePt t="242781" x="2578100" y="3841750"/>
          <p14:tracePt t="242787" x="2552700" y="3841750"/>
          <p14:tracePt t="242803" x="2501900" y="3829050"/>
          <p14:tracePt t="242819" x="2457450" y="3816350"/>
          <p14:tracePt t="242836" x="2368550" y="3784600"/>
          <p14:tracePt t="242852" x="2228850" y="3727450"/>
          <p14:tracePt t="242869" x="2038350" y="3638550"/>
          <p14:tracePt t="242885" x="1885950" y="3536950"/>
          <p14:tracePt t="242902" x="1803400" y="3454400"/>
          <p14:tracePt t="242919" x="1778000" y="3384550"/>
          <p14:tracePt t="242935" x="1797050" y="3333750"/>
          <p14:tracePt t="242953" x="1841500" y="3289300"/>
          <p14:tracePt t="242969" x="1885950" y="3263900"/>
          <p14:tracePt t="242972" x="1892300" y="3257550"/>
          <p14:tracePt t="243102" x="1892300" y="3251200"/>
          <p14:tracePt t="243110" x="1898650" y="3251200"/>
          <p14:tracePt t="243119" x="1905000" y="3244850"/>
          <p14:tracePt t="243136" x="1924050" y="3244850"/>
          <p14:tracePt t="243152" x="1936750" y="3244850"/>
          <p14:tracePt t="243169" x="1936750" y="3251200"/>
          <p14:tracePt t="243187" x="1943100" y="3263900"/>
          <p14:tracePt t="243203" x="1943100" y="3282950"/>
          <p14:tracePt t="243219" x="1943100" y="3289300"/>
          <p14:tracePt t="243223" x="1943100" y="3295650"/>
          <p14:tracePt t="243326" x="1943100" y="3302000"/>
          <p14:tracePt t="243345" x="1943100" y="3308350"/>
          <p14:tracePt t="243353" x="1943100" y="3314700"/>
          <p14:tracePt t="243420" x="1943100" y="3321050"/>
          <p14:tracePt t="243459" x="1943100" y="3327400"/>
          <p14:tracePt t="243468" x="1943100" y="3333750"/>
          <p14:tracePt t="243493" x="1943100" y="3340100"/>
          <p14:tracePt t="243500" x="1949450" y="3340100"/>
          <p14:tracePt t="243520" x="1955800" y="3346450"/>
          <p14:tracePt t="243538" x="1962150" y="3346450"/>
          <p14:tracePt t="243552" x="1968500" y="3352800"/>
          <p14:tracePt t="243571" x="1974850" y="3359150"/>
          <p14:tracePt t="243586" x="1981200" y="3378200"/>
          <p14:tracePt t="243602" x="1981200" y="3397250"/>
          <p14:tracePt t="243619" x="1981200" y="3409950"/>
          <p14:tracePt t="243636" x="1981200" y="3416300"/>
          <p14:tracePt t="243694" x="1987550" y="3416300"/>
          <p14:tracePt t="243703" x="1993900" y="3416300"/>
          <p14:tracePt t="243720" x="2006600" y="3416300"/>
          <p14:tracePt t="243771" x="2006600" y="3429000"/>
          <p14:tracePt t="243777" x="2006600" y="3435350"/>
          <p14:tracePt t="243803" x="2006600" y="3460750"/>
          <p14:tracePt t="243821" x="2000250" y="3473450"/>
          <p14:tracePt t="243837" x="2000250" y="3486150"/>
          <p14:tracePt t="243853" x="2000250" y="3492500"/>
          <p14:tracePt t="243870" x="2000250" y="3505200"/>
          <p14:tracePt t="243886" x="1993900" y="3524250"/>
          <p14:tracePt t="243905" x="1981200" y="3556000"/>
          <p14:tracePt t="243907" x="1974850" y="3575050"/>
          <p14:tracePt t="243920" x="1968500" y="3594100"/>
          <p14:tracePt t="243936" x="1955800" y="3625850"/>
          <p14:tracePt t="243953" x="1943100" y="3689350"/>
          <p14:tracePt t="243971" x="1936750" y="3708400"/>
          <p14:tracePt t="243986" x="1936750" y="3727450"/>
          <p14:tracePt t="244003" x="1924050" y="3771900"/>
          <p14:tracePt t="244020" x="1924050" y="3797300"/>
          <p14:tracePt t="244038" x="1936750" y="3829050"/>
          <p14:tracePt t="244054" x="1949450" y="3854450"/>
          <p14:tracePt t="244104" x="1955800" y="3860800"/>
          <p14:tracePt t="244111" x="1968500" y="3867150"/>
          <p14:tracePt t="244136" x="2025650" y="3905250"/>
          <p14:tracePt t="244153" x="2089150" y="3937000"/>
          <p14:tracePt t="244170" x="2127250" y="3956050"/>
          <p14:tracePt t="244186" x="2171700" y="3962400"/>
          <p14:tracePt t="244204" x="2235200" y="3968750"/>
          <p14:tracePt t="244219" x="2324100" y="3981450"/>
          <p14:tracePt t="244236" x="2406650" y="4000500"/>
          <p14:tracePt t="244253" x="2527300" y="4032250"/>
          <p14:tracePt t="244270" x="2616200" y="4064000"/>
          <p14:tracePt t="244286" x="2692400" y="4089400"/>
          <p14:tracePt t="244304" x="2749550" y="4114800"/>
          <p14:tracePt t="244320" x="2794000" y="4127500"/>
          <p14:tracePt t="244549" x="2787650" y="4121150"/>
          <p14:tracePt t="244559" x="2781300" y="4114800"/>
          <p14:tracePt t="244572" x="2736850" y="4070350"/>
          <p14:tracePt t="244588" x="2667000" y="4013200"/>
          <p14:tracePt t="244605" x="2584450" y="3943350"/>
          <p14:tracePt t="244622" x="2533650" y="3879850"/>
          <p14:tracePt t="244637" x="2520950" y="3841750"/>
          <p14:tracePt t="244654" x="2514600" y="3803650"/>
          <p14:tracePt t="244670" x="2495550" y="3740150"/>
          <p14:tracePt t="244687" x="2470150" y="3651250"/>
          <p14:tracePt t="244703" x="2438400" y="3556000"/>
          <p14:tracePt t="244720" x="2400300" y="3435350"/>
          <p14:tracePt t="244737" x="2362200" y="3333750"/>
          <p14:tracePt t="244740" x="2349500" y="3302000"/>
          <p14:tracePt t="244754" x="2336800" y="3263900"/>
          <p14:tracePt t="244770" x="2324100" y="3219450"/>
          <p14:tracePt t="244788" x="2311400" y="3206750"/>
          <p14:tracePt t="244804" x="2305050" y="3206750"/>
          <p14:tracePt t="245372" x="2298700" y="3206750"/>
          <p14:tracePt t="245380" x="2266950" y="3200400"/>
          <p14:tracePt t="245390" x="2228850" y="3187700"/>
          <p14:tracePt t="245405" x="2127250" y="3175000"/>
          <p14:tracePt t="245421" x="2032000" y="3162300"/>
          <p14:tracePt t="245438" x="1968500" y="3149600"/>
          <p14:tracePt t="245455" x="1949450" y="3149600"/>
          <p14:tracePt t="245471" x="1930400" y="3149600"/>
          <p14:tracePt t="245488" x="1879600" y="3155950"/>
          <p14:tracePt t="245506" x="1758950" y="3175000"/>
          <p14:tracePt t="245521" x="1670050" y="3187700"/>
          <p14:tracePt t="245538" x="1612900" y="3187700"/>
          <p14:tracePt t="245554" x="1606550" y="3187700"/>
          <p14:tracePt t="245653" x="1606550" y="3194050"/>
          <p14:tracePt t="245700" x="1612900" y="3200400"/>
          <p14:tracePt t="245723" x="1657350" y="3219450"/>
          <p14:tracePt t="245738" x="1676400" y="3225800"/>
          <p14:tracePt t="245755" x="1733550" y="3238500"/>
          <p14:tracePt t="245771" x="1771650" y="3244850"/>
          <p14:tracePt t="245788" x="1816100" y="3257550"/>
          <p14:tracePt t="245805" x="1866900" y="3257550"/>
          <p14:tracePt t="245821" x="1936750" y="3263900"/>
          <p14:tracePt t="245838" x="2000250" y="3263900"/>
          <p14:tracePt t="245855" x="2044700" y="3270250"/>
          <p14:tracePt t="245871" x="2095500" y="3270250"/>
          <p14:tracePt t="245887" x="2139950" y="3263900"/>
          <p14:tracePt t="245904" x="2197100" y="3257550"/>
          <p14:tracePt t="245922" x="2273300" y="3238500"/>
          <p14:tracePt t="245924" x="2311400" y="3232150"/>
          <p14:tracePt t="245938" x="2349500" y="3225800"/>
          <p14:tracePt t="245955" x="2438400" y="3213100"/>
          <p14:tracePt t="245971" x="2463800" y="3206750"/>
          <p14:tracePt t="245988" x="2489200" y="3206750"/>
          <p14:tracePt t="246005" x="2514600" y="3200400"/>
          <p14:tracePt t="246021" x="2533650" y="3200400"/>
          <p14:tracePt t="246038" x="2552700" y="3194050"/>
          <p14:tracePt t="246055" x="2571750" y="3194050"/>
          <p14:tracePt t="246071" x="2590800" y="3187700"/>
          <p14:tracePt t="246088" x="2603500" y="3175000"/>
          <p14:tracePt t="246105" x="2622550" y="3162300"/>
          <p14:tracePt t="246121" x="2628900" y="3143250"/>
          <p14:tracePt t="246138" x="2635250" y="3124200"/>
          <p14:tracePt t="246155" x="2635250" y="3111500"/>
          <p14:tracePt t="246161" x="2635250" y="3098800"/>
          <p14:tracePt t="246171" x="2635250" y="3092450"/>
          <p14:tracePt t="246188" x="2628900" y="3079750"/>
          <p14:tracePt t="246205" x="2609850" y="3054350"/>
          <p14:tracePt t="246222" x="2584450" y="3035300"/>
          <p14:tracePt t="246241" x="2565400" y="3016250"/>
          <p14:tracePt t="246255" x="2552700" y="2997200"/>
          <p14:tracePt t="246272" x="2546350" y="2990850"/>
          <p14:tracePt t="246305" x="2533650" y="2984500"/>
          <p14:tracePt t="246322" x="2508250" y="2984500"/>
          <p14:tracePt t="246338" x="2476500" y="2997200"/>
          <p14:tracePt t="246355" x="2432050" y="3028950"/>
          <p14:tracePt t="246372" x="2406650" y="3041650"/>
          <p14:tracePt t="246390" x="2393950" y="3054350"/>
          <p14:tracePt t="246405" x="2374900" y="3060700"/>
          <p14:tracePt t="246421" x="2355850" y="3073400"/>
          <p14:tracePt t="246438" x="2311400" y="3098800"/>
          <p14:tracePt t="246455" x="2260600" y="3117850"/>
          <p14:tracePt t="246472" x="2197100" y="3143250"/>
          <p14:tracePt t="246489" x="2146300" y="3155950"/>
          <p14:tracePt t="246505" x="2108200" y="3155950"/>
          <p14:tracePt t="246522" x="2089150" y="3162300"/>
          <p14:tracePt t="246539" x="2057400" y="3162300"/>
          <p14:tracePt t="246541" x="2032000" y="3168650"/>
          <p14:tracePt t="246555" x="1993900" y="3175000"/>
          <p14:tracePt t="246557" x="1943100" y="3187700"/>
          <p14:tracePt t="246571" x="1879600" y="3194050"/>
          <p14:tracePt t="246575" x="1809750" y="3206750"/>
          <p14:tracePt t="246589" x="1682750" y="3219450"/>
          <p14:tracePt t="246606" x="1568450" y="3225800"/>
          <p14:tracePt t="246622" x="1504950" y="3232150"/>
          <p14:tracePt t="246640" x="1454150" y="3238500"/>
          <p14:tracePt t="246657" x="1428750" y="3238500"/>
          <p14:tracePt t="246672" x="1390650" y="3251200"/>
          <p14:tracePt t="246688" x="1282700" y="3270250"/>
          <p14:tracePt t="246706" x="1168400" y="3282950"/>
          <p14:tracePt t="246722" x="1085850" y="3289300"/>
          <p14:tracePt t="246739" x="1028700" y="3295650"/>
          <p14:tracePt t="246755" x="1016000" y="3295650"/>
          <p14:tracePt t="246789" x="1009650" y="3302000"/>
          <p14:tracePt t="246805" x="977900" y="3314700"/>
          <p14:tracePt t="246822" x="939800" y="3346450"/>
          <p14:tracePt t="246840" x="908050" y="3371850"/>
          <p14:tracePt t="246855" x="889000" y="3390900"/>
          <p14:tracePt t="246872" x="882650" y="3403600"/>
          <p14:tracePt t="246889" x="882650" y="3416300"/>
          <p14:tracePt t="246906" x="908050" y="3435350"/>
          <p14:tracePt t="246922" x="939800" y="3467100"/>
          <p14:tracePt t="246939" x="977900" y="3517900"/>
          <p14:tracePt t="246956" x="990600" y="3536950"/>
          <p14:tracePt t="246974" x="1003300" y="3556000"/>
          <p14:tracePt t="246988" x="1016000" y="3562350"/>
          <p14:tracePt t="247022" x="1022350" y="3562350"/>
          <p14:tracePt t="247039" x="1079500" y="3562350"/>
          <p14:tracePt t="247056" x="1168400" y="3556000"/>
          <p14:tracePt t="247073" x="1276350" y="3556000"/>
          <p14:tracePt t="247091" x="1365250" y="3556000"/>
          <p14:tracePt t="247105" x="1435100" y="3549650"/>
          <p14:tracePt t="247122" x="1473200" y="3549650"/>
          <p14:tracePt t="247139" x="1511300" y="3549650"/>
          <p14:tracePt t="247160" x="1530350" y="3536950"/>
          <p14:tracePt t="247162" x="1543050" y="3536950"/>
          <p14:tracePt t="247173" x="1555750" y="3530600"/>
          <p14:tracePt t="247189" x="1581150" y="3517900"/>
          <p14:tracePt t="247207" x="1600200" y="3498850"/>
          <p14:tracePt t="247222" x="1606550" y="3492500"/>
          <p14:tracePt t="247273" x="1606550" y="3479800"/>
          <p14:tracePt t="247289" x="1587500" y="3448050"/>
          <p14:tracePt t="247308" x="1562100" y="3409950"/>
          <p14:tracePt t="247322" x="1543050" y="3371850"/>
          <p14:tracePt t="247339" x="1530350" y="3340100"/>
          <p14:tracePt t="247356" x="1498600" y="3314700"/>
          <p14:tracePt t="247373" x="1435100" y="3289300"/>
          <p14:tracePt t="247389" x="1403350" y="3282950"/>
          <p14:tracePt t="247409" x="1263650" y="3263900"/>
          <p14:tracePt t="247423" x="1219200" y="3257550"/>
          <p14:tracePt t="247424" x="1181100" y="3251200"/>
          <p14:tracePt t="247441" x="1136650" y="3244850"/>
          <p14:tracePt t="247455" x="1104900" y="3232150"/>
          <p14:tracePt t="247472" x="1092200" y="3232150"/>
          <p14:tracePt t="247489" x="1047750" y="3238500"/>
          <p14:tracePt t="247507" x="990600" y="3263900"/>
          <p14:tracePt t="247523" x="927100" y="3302000"/>
          <p14:tracePt t="247539" x="850900" y="3359150"/>
          <p14:tracePt t="247556" x="819150" y="3409950"/>
          <p14:tracePt t="247575" x="812800" y="3460750"/>
          <p14:tracePt t="247589" x="819150" y="3473450"/>
          <p14:tracePt t="247608" x="869950" y="3517900"/>
          <p14:tracePt t="247623" x="965200" y="3549650"/>
          <p14:tracePt t="247640" x="1085850" y="3575050"/>
          <p14:tracePt t="247656" x="1187450" y="3594100"/>
          <p14:tracePt t="247673" x="1447800" y="3644900"/>
          <p14:tracePt t="247690" x="1644650" y="3676650"/>
          <p14:tracePt t="247706" x="1816100" y="3676650"/>
          <p14:tracePt t="247723" x="1943100" y="3657600"/>
          <p14:tracePt t="247739" x="2000250" y="3625850"/>
          <p14:tracePt t="247756" x="2038350" y="3587750"/>
          <p14:tracePt t="247772" x="2063750" y="3536950"/>
          <p14:tracePt t="247789" x="2076450" y="3511550"/>
          <p14:tracePt t="247806" x="2095500" y="3492500"/>
          <p14:tracePt t="247823" x="2101850" y="3486150"/>
          <p14:tracePt t="247839" x="2101850" y="3479800"/>
          <p14:tracePt t="247873" x="2108200" y="3473450"/>
          <p14:tracePt t="247889" x="2114550" y="3467100"/>
          <p14:tracePt t="247906" x="2114550" y="3454400"/>
          <p14:tracePt t="247923" x="2120900" y="3441700"/>
          <p14:tracePt t="247939" x="2120900" y="3429000"/>
          <p14:tracePt t="247943" x="2120900" y="3422650"/>
          <p14:tracePt t="247956" x="2127250" y="3422650"/>
          <p14:tracePt t="248009" x="2127250" y="3416300"/>
          <p14:tracePt t="248032" x="2120900" y="3416300"/>
          <p14:tracePt t="248050" x="2114550" y="3409950"/>
          <p14:tracePt t="248073" x="2101850" y="3403600"/>
          <p14:tracePt t="248106" x="2095500" y="3397250"/>
          <p14:tracePt t="248122" x="2139950" y="3397250"/>
          <p14:tracePt t="248140" x="2184400" y="3397250"/>
          <p14:tracePt t="248158" x="2209800" y="3397250"/>
          <p14:tracePt t="248160" x="2222500" y="3397250"/>
          <p14:tracePt t="248173" x="2235200" y="3397250"/>
          <p14:tracePt t="248190" x="2254250" y="3390900"/>
          <p14:tracePt t="248207" x="2279650" y="3384550"/>
          <p14:tracePt t="248223" x="2298700" y="3384550"/>
          <p14:tracePt t="248226" x="2305050" y="3384550"/>
          <p14:tracePt t="248240" x="2305050" y="3378200"/>
          <p14:tracePt t="249146" x="2311400" y="3378200"/>
          <p14:tracePt t="249155" x="2317750" y="3384550"/>
          <p14:tracePt t="249165" x="2324100" y="3384550"/>
          <p14:tracePt t="249174" x="2330450" y="3384550"/>
          <p14:tracePt t="249191" x="2355850" y="3390900"/>
          <p14:tracePt t="249208" x="2387600" y="3397250"/>
          <p14:tracePt t="249224" x="2438400" y="3397250"/>
          <p14:tracePt t="249242" x="2489200" y="3397250"/>
          <p14:tracePt t="249257" x="2552700" y="3384550"/>
          <p14:tracePt t="249274" x="2622550" y="3365500"/>
          <p14:tracePt t="249290" x="2667000" y="3346450"/>
          <p14:tracePt t="249308" x="2711450" y="3327400"/>
          <p14:tracePt t="249324" x="2736850" y="3308350"/>
          <p14:tracePt t="249341" x="2755900" y="3295650"/>
          <p14:tracePt t="249357" x="2774950" y="3276600"/>
          <p14:tracePt t="249374" x="2787650" y="3257550"/>
          <p14:tracePt t="249391" x="2787650" y="3232150"/>
          <p14:tracePt t="249408" x="2787650" y="3206750"/>
          <p14:tracePt t="249424" x="2774950" y="3162300"/>
          <p14:tracePt t="249426" x="2768600" y="3155950"/>
          <p14:tracePt t="249441" x="2743200" y="3111500"/>
          <p14:tracePt t="249459" x="2717800" y="3079750"/>
          <p14:tracePt t="249474" x="2692400" y="3060700"/>
          <p14:tracePt t="249491" x="2667000" y="3048000"/>
          <p14:tracePt t="249508" x="2635250" y="3041650"/>
          <p14:tracePt t="249525" x="2603500" y="3028950"/>
          <p14:tracePt t="249541" x="2571750" y="3028950"/>
          <p14:tracePt t="249557" x="2527300" y="3022600"/>
          <p14:tracePt t="249576" x="2463800" y="3022600"/>
          <p14:tracePt t="249577" x="2406650" y="3022600"/>
          <p14:tracePt t="249591" x="2368550" y="3022600"/>
          <p14:tracePt t="249607" x="2260600" y="3028950"/>
          <p14:tracePt t="249610" x="2216150" y="3028950"/>
          <p14:tracePt t="249625" x="2159000" y="3028950"/>
          <p14:tracePt t="249627" x="2120900" y="3009900"/>
          <p14:tracePt t="249641" x="2082800" y="2984500"/>
          <p14:tracePt t="249658" x="2012950" y="2927350"/>
          <p14:tracePt t="249661" x="1981200" y="2908300"/>
          <p14:tracePt t="249675" x="1943100" y="2895600"/>
          <p14:tracePt t="249691" x="1917700" y="2889250"/>
          <p14:tracePt t="249708" x="1898650" y="2901950"/>
          <p14:tracePt t="249725" x="1885950" y="2927350"/>
          <p14:tracePt t="249741" x="1873250" y="2952750"/>
          <p14:tracePt t="249758" x="1873250" y="2990850"/>
          <p14:tracePt t="249775" x="1873250" y="3022600"/>
          <p14:tracePt t="249791" x="1892300" y="3067050"/>
          <p14:tracePt t="249808" x="1930400" y="3105150"/>
          <p14:tracePt t="249824" x="1974850" y="3143250"/>
          <p14:tracePt t="249842" x="2076450" y="3213100"/>
          <p14:tracePt t="249858" x="2101850" y="3225800"/>
          <p14:tracePt t="249875" x="2216150" y="3276600"/>
          <p14:tracePt t="249891" x="2286000" y="3302000"/>
          <p14:tracePt t="249908" x="2305050" y="3308350"/>
          <p14:tracePt t="249925" x="2349500" y="3321050"/>
          <p14:tracePt t="249941" x="2393950" y="3327400"/>
          <p14:tracePt t="249958" x="2413000" y="3327400"/>
          <p14:tracePt t="249975" x="2432050" y="3327400"/>
          <p14:tracePt t="249991" x="2451100" y="3327400"/>
          <p14:tracePt t="250008" x="2463800" y="3327400"/>
          <p14:tracePt t="250024" x="2482850" y="3327400"/>
          <p14:tracePt t="250042" x="2501900" y="3321050"/>
          <p14:tracePt t="250060" x="2520950" y="3314700"/>
          <p14:tracePt t="250062" x="2540000" y="3308350"/>
          <p14:tracePt t="250075" x="2546350" y="3302000"/>
          <p14:tracePt t="250093" x="2578100" y="3276600"/>
          <p14:tracePt t="250111" x="2584450" y="3263900"/>
          <p14:tracePt t="250126" x="2597150" y="3251200"/>
          <p14:tracePt t="250142" x="2603500" y="3232150"/>
          <p14:tracePt t="250162" x="2609850" y="3219450"/>
          <p14:tracePt t="250175" x="2616200" y="3206750"/>
          <p14:tracePt t="250191" x="2622550" y="3200400"/>
          <p14:tracePt t="250208" x="2622550" y="3187700"/>
          <p14:tracePt t="250225" x="2622550" y="3168650"/>
          <p14:tracePt t="250243" x="2622550" y="3155950"/>
          <p14:tracePt t="250258" x="2622550" y="3143250"/>
          <p14:tracePt t="250275" x="2616200" y="3143250"/>
          <p14:tracePt t="250291" x="2609850" y="3136900"/>
          <p14:tracePt t="250311" x="2597150" y="3136900"/>
          <p14:tracePt t="250312" x="2590800" y="3136900"/>
          <p14:tracePt t="250325" x="2584450" y="3136900"/>
          <p14:tracePt t="250341" x="2565400" y="3130550"/>
          <p14:tracePt t="250359" x="2552700" y="3130550"/>
          <p14:tracePt t="250377" x="2546350" y="3124200"/>
          <p14:tracePt t="250391" x="2540000" y="3124200"/>
          <p14:tracePt t="250410" x="2533650" y="3124200"/>
          <p14:tracePt t="250425" x="2527300" y="3117850"/>
          <p14:tracePt t="250530" x="2520950" y="3117850"/>
          <p14:tracePt t="250538" x="2520950" y="3111500"/>
          <p14:tracePt t="250547" x="2514600" y="3111500"/>
          <p14:tracePt t="250559" x="2508250" y="3105150"/>
          <p14:tracePt t="250575" x="2501900" y="3105150"/>
          <p14:tracePt t="250593" x="2501900" y="3098800"/>
          <p14:tracePt t="250596" x="2495550" y="3098800"/>
          <p14:tracePt t="250627" x="2482850" y="3092450"/>
          <p14:tracePt t="250642" x="2457450" y="3092450"/>
          <p14:tracePt t="250658" x="2413000" y="3092450"/>
          <p14:tracePt t="250675" x="2368550" y="3105150"/>
          <p14:tracePt t="250692" x="2330450" y="3111500"/>
          <p14:tracePt t="250709" x="2305050" y="3124200"/>
          <p14:tracePt t="250725" x="2286000" y="3143250"/>
          <p14:tracePt t="250742" x="2279650" y="3181350"/>
          <p14:tracePt t="250758" x="2279650" y="3213100"/>
          <p14:tracePt t="250776" x="2286000" y="3270250"/>
          <p14:tracePt t="250792" x="2292350" y="3352800"/>
          <p14:tracePt t="250809" x="2292350" y="3422650"/>
          <p14:tracePt t="250825" x="2298700" y="3479800"/>
          <p14:tracePt t="250842" x="2311400" y="3524250"/>
          <p14:tracePt t="250859" x="2317750" y="3556000"/>
          <p14:tracePt t="250876" x="2324100" y="3562350"/>
          <p14:tracePt t="250892" x="2336800" y="3568700"/>
          <p14:tracePt t="250909" x="2355850" y="3568700"/>
          <p14:tracePt t="250925" x="2400300" y="3568700"/>
          <p14:tracePt t="250942" x="2444750" y="3568700"/>
          <p14:tracePt t="250959" x="2470150" y="3556000"/>
          <p14:tracePt t="250976" x="2495550" y="3549650"/>
          <p14:tracePt t="250992" x="2508250" y="3536950"/>
          <p14:tracePt t="251009" x="2520950" y="3524250"/>
          <p14:tracePt t="251026" x="2527300" y="3511550"/>
          <p14:tracePt t="251042" x="2533650" y="3486150"/>
          <p14:tracePt t="251060" x="2540000" y="3473450"/>
          <p14:tracePt t="251062" x="2540000" y="3467100"/>
          <p14:tracePt t="251075" x="2540000" y="3460750"/>
          <p14:tracePt t="251125" x="2540000" y="3454400"/>
          <p14:tracePt t="251179" x="2540000" y="3448050"/>
          <p14:tracePt t="251194" x="2540000" y="3441700"/>
          <p14:tracePt t="251209" x="2540000" y="3435350"/>
          <p14:tracePt t="251226" x="2546350" y="3409950"/>
          <p14:tracePt t="251244" x="2559050" y="3384550"/>
          <p14:tracePt t="251259" x="2584450" y="3352800"/>
          <p14:tracePt t="251275" x="2603500" y="3333750"/>
          <p14:tracePt t="251292" x="2622550" y="3321050"/>
          <p14:tracePt t="251310" x="2641600" y="3308350"/>
          <p14:tracePt t="251326" x="2647950" y="3302000"/>
          <p14:tracePt t="251342" x="2654300" y="3302000"/>
          <p14:tracePt t="251359" x="2660650" y="3295650"/>
          <p14:tracePt t="251377" x="2679700" y="3295650"/>
          <p14:tracePt t="251380" x="2686050" y="3295650"/>
          <p14:tracePt t="251393" x="2711450" y="3295650"/>
          <p14:tracePt t="251410" x="2736850" y="3289300"/>
          <p14:tracePt t="251428" x="2768600" y="3289300"/>
          <p14:tracePt t="251443" x="2774950" y="3289300"/>
          <p14:tracePt t="251447" x="2781300" y="3289300"/>
          <p14:tracePt t="251459" x="2794000" y="3289300"/>
          <p14:tracePt t="251476" x="2806700" y="3289300"/>
          <p14:tracePt t="251510" x="2813050" y="3289300"/>
          <p14:tracePt t="251542" x="2806700" y="3282950"/>
          <p14:tracePt t="251559" x="2806700" y="3270250"/>
          <p14:tracePt t="251576" x="2800350" y="3263900"/>
          <p14:tracePt t="251592" x="2794000" y="3263900"/>
          <p14:tracePt t="251609" x="2787650" y="3263900"/>
          <p14:tracePt t="251626" x="2774950" y="3257550"/>
          <p14:tracePt t="251630" x="2762250" y="3251200"/>
          <p14:tracePt t="251643" x="2755900" y="3238500"/>
          <p14:tracePt t="251661" x="2724150" y="3213100"/>
          <p14:tracePt t="251676" x="2717800" y="3206750"/>
          <p14:tracePt t="251693" x="2698750" y="3187700"/>
          <p14:tracePt t="251711" x="2686050" y="3181350"/>
          <p14:tracePt t="251726" x="2673350" y="3175000"/>
          <p14:tracePt t="251743" x="2667000" y="3175000"/>
          <p14:tracePt t="251759" x="2654300" y="3168650"/>
          <p14:tracePt t="251778" x="2628900" y="3168650"/>
          <p14:tracePt t="251793" x="2597150" y="3168650"/>
          <p14:tracePt t="251810" x="2578100" y="3168650"/>
          <p14:tracePt t="251826" x="2565400" y="3168650"/>
          <p14:tracePt t="251845" x="2489200" y="3168650"/>
          <p14:tracePt t="251859" x="2451100" y="3175000"/>
          <p14:tracePt t="251877" x="2374900" y="3181350"/>
          <p14:tracePt t="251893" x="2324100" y="3187700"/>
          <p14:tracePt t="251910" x="2298700" y="3187700"/>
          <p14:tracePt t="251926" x="2266950" y="3187700"/>
          <p14:tracePt t="251943" x="2228850" y="3187700"/>
          <p14:tracePt t="251961" x="2197100" y="3187700"/>
          <p14:tracePt t="251979" x="2139950" y="3187700"/>
          <p14:tracePt t="251993" x="2089150" y="3187700"/>
          <p14:tracePt t="252010" x="2032000" y="3187700"/>
          <p14:tracePt t="252026" x="2006600" y="3187700"/>
          <p14:tracePt t="252043" x="1987550" y="3187700"/>
          <p14:tracePt t="252059" x="1974850" y="3187700"/>
          <p14:tracePt t="252106" x="1974850" y="3194050"/>
          <p14:tracePt t="252114" x="1974850" y="3200400"/>
          <p14:tracePt t="252127" x="2006600" y="3219450"/>
          <p14:tracePt t="252143" x="2032000" y="3232150"/>
          <p14:tracePt t="252160" x="2051050" y="3238500"/>
          <p14:tracePt t="252176" x="2082800" y="3257550"/>
          <p14:tracePt t="252178" x="2095500" y="3270250"/>
          <p14:tracePt t="252193" x="2139950" y="3289300"/>
          <p14:tracePt t="252210" x="2159000" y="3308350"/>
          <p14:tracePt t="252226" x="2190750" y="3321050"/>
          <p14:tracePt t="252243" x="2203450" y="3333750"/>
          <p14:tracePt t="252260" x="2216150" y="3340100"/>
          <p14:tracePt t="252277" x="2228850" y="3340100"/>
          <p14:tracePt t="252294" x="2235200" y="3346450"/>
          <p14:tracePt t="252310" x="2247900" y="3346450"/>
          <p14:tracePt t="252327" x="2260600" y="3346450"/>
          <p14:tracePt t="252343" x="2279650" y="3352800"/>
          <p14:tracePt t="252346" x="2286000" y="3352800"/>
          <p14:tracePt t="252360" x="2298700" y="3352800"/>
          <p14:tracePt t="252365" x="2305050" y="3359150"/>
          <p14:tracePt t="252377" x="2317750" y="3359150"/>
          <p14:tracePt t="252393" x="2324100" y="3359150"/>
          <p14:tracePt t="252410" x="2336800" y="3365500"/>
          <p14:tracePt t="252427" x="2343150" y="3365500"/>
          <p14:tracePt t="252444" x="2355850" y="3365500"/>
          <p14:tracePt t="252460" x="2368550" y="3359150"/>
          <p14:tracePt t="252477" x="2393950" y="3346450"/>
          <p14:tracePt t="252493" x="2419350" y="3333750"/>
          <p14:tracePt t="252512" x="2457450" y="3321050"/>
          <p14:tracePt t="252527" x="2482850" y="3295650"/>
          <p14:tracePt t="252544" x="2495550" y="3282950"/>
          <p14:tracePt t="252560" x="2501900" y="3270250"/>
          <p14:tracePt t="252577" x="2501900" y="3263900"/>
          <p14:tracePt t="252698" x="2489200" y="3257550"/>
          <p14:tracePt t="252706" x="2482850" y="3257550"/>
          <p14:tracePt t="252727" x="2451100" y="3244850"/>
          <p14:tracePt t="252743" x="2444750" y="3244850"/>
          <p14:tracePt t="252810" x="2444750" y="3238500"/>
          <p14:tracePt t="252817" x="2438400" y="3232150"/>
          <p14:tracePt t="252827" x="2432050" y="3219450"/>
          <p14:tracePt t="252844" x="2419350" y="3200400"/>
          <p14:tracePt t="252862" x="2406650" y="3175000"/>
          <p14:tracePt t="252879" x="2406650" y="3162300"/>
          <p14:tracePt t="252894" x="2406650" y="3136900"/>
          <p14:tracePt t="252910" x="2406650" y="3105150"/>
          <p14:tracePt t="252927" x="2400300" y="3054350"/>
          <p14:tracePt t="252930" x="2387600" y="3022600"/>
          <p14:tracePt t="252944" x="2368550" y="2990850"/>
          <p14:tracePt t="252961" x="2305050" y="2921000"/>
          <p14:tracePt t="252977" x="2286000" y="2901950"/>
          <p14:tracePt t="253011" x="2279650" y="2901950"/>
          <p14:tracePt t="253060" x="2273300" y="2908300"/>
          <p14:tracePt t="253077" x="2266950" y="2933700"/>
          <p14:tracePt t="253094" x="2254250" y="2978150"/>
          <p14:tracePt t="253110" x="2247900" y="3009900"/>
          <p14:tracePt t="253112" x="2247900" y="3028950"/>
          <p14:tracePt t="253128" x="2247900" y="3060700"/>
          <p14:tracePt t="253144" x="2254250" y="3092450"/>
          <p14:tracePt t="253160" x="2279650" y="3111500"/>
          <p14:tracePt t="253177" x="2336800" y="3149600"/>
          <p14:tracePt t="253194" x="2413000" y="3168650"/>
          <p14:tracePt t="253211" x="2520950" y="3181350"/>
          <p14:tracePt t="253227" x="2654300" y="3181350"/>
          <p14:tracePt t="253244" x="2870200" y="3181350"/>
          <p14:tracePt t="253261" x="3041650" y="3175000"/>
          <p14:tracePt t="253278" x="3213100" y="3155950"/>
          <p14:tracePt t="253294" x="3365500" y="3124200"/>
          <p14:tracePt t="253312" x="3454400" y="3092450"/>
          <p14:tracePt t="253329" x="3568700" y="3054350"/>
          <p14:tracePt t="253345" x="3600450" y="3041650"/>
          <p14:tracePt t="253361" x="3689350" y="2990850"/>
          <p14:tracePt t="253379" x="3746500" y="2933700"/>
          <p14:tracePt t="253394" x="3803650" y="2863850"/>
          <p14:tracePt t="253410" x="3848100" y="2774950"/>
          <p14:tracePt t="253427" x="3879850" y="2711450"/>
          <p14:tracePt t="253446" x="3949700" y="2628900"/>
          <p14:tracePt t="253460" x="4019550" y="2578100"/>
          <p14:tracePt t="253478" x="4102100" y="2533650"/>
          <p14:tracePt t="253494" x="4216400" y="2470150"/>
          <p14:tracePt t="253511" x="4292600" y="2413000"/>
          <p14:tracePt t="253528" x="4343400" y="2355850"/>
          <p14:tracePt t="253544" x="4387850" y="2292350"/>
          <p14:tracePt t="253546" x="4406900" y="2266950"/>
          <p14:tracePt t="253561" x="4419600" y="2247900"/>
          <p14:tracePt t="253580" x="4476750" y="2209800"/>
          <p14:tracePt t="253595" x="4495800" y="2203450"/>
          <p14:tracePt t="253611" x="4546600" y="2190750"/>
          <p14:tracePt t="253628" x="4565650" y="2190750"/>
          <p14:tracePt t="253661" x="4565650" y="2184400"/>
          <p14:tracePt t="253678" x="4584700" y="2178050"/>
          <p14:tracePt t="253695" x="4749800" y="2152650"/>
          <p14:tracePt t="253711" x="4959350" y="2146300"/>
          <p14:tracePt t="253728" x="5245100" y="2146300"/>
          <p14:tracePt t="253746" x="5530850" y="2159000"/>
          <p14:tracePt t="253762" x="5708650" y="2171700"/>
          <p14:tracePt t="253778" x="5797550" y="2171700"/>
          <p14:tracePt t="253795" x="5803900" y="2171700"/>
          <p14:tracePt t="253828" x="5803900" y="2159000"/>
          <p14:tracePt t="253845" x="5791200" y="2127250"/>
          <p14:tracePt t="253861" x="5791200" y="2089150"/>
          <p14:tracePt t="253878" x="5822950" y="2051050"/>
          <p14:tracePt t="253894" x="5848350" y="2038350"/>
          <p14:tracePt t="253911" x="5854700" y="2032000"/>
          <p14:tracePt t="253950" x="5842000" y="2032000"/>
          <p14:tracePt t="253961" x="5835650" y="2032000"/>
          <p14:tracePt t="253978" x="5797550" y="2025650"/>
          <p14:tracePt t="253995" x="5765800" y="2019300"/>
          <p14:tracePt t="254011" x="5734050" y="2000250"/>
          <p14:tracePt t="254028" x="5689600" y="1968500"/>
          <p14:tracePt t="254045" x="5594350" y="1911350"/>
          <p14:tracePt t="254061" x="5518150" y="1885950"/>
          <p14:tracePt t="254079" x="5410200" y="1860550"/>
          <p14:tracePt t="254095" x="5245100" y="1847850"/>
          <p14:tracePt t="254111" x="5029200" y="1828800"/>
          <p14:tracePt t="254130" x="4845050" y="1816100"/>
          <p14:tracePt t="254144" x="4654550" y="1797050"/>
          <p14:tracePt t="254162" x="4546600" y="1790700"/>
          <p14:tracePt t="254178" x="4470400" y="1784350"/>
          <p14:tracePt t="254196" x="4381500" y="1797050"/>
          <p14:tracePt t="254212" x="4241800" y="1822450"/>
          <p14:tracePt t="254230" x="4108450" y="1841500"/>
          <p14:tracePt t="254248" x="3962400" y="1854200"/>
          <p14:tracePt t="254261" x="3924300" y="1854200"/>
          <p14:tracePt t="254278" x="3898900" y="1860550"/>
          <p14:tracePt t="254295" x="3879850" y="1866900"/>
          <p14:tracePt t="254312" x="3879850" y="1879600"/>
          <p14:tracePt t="254330" x="3879850" y="1898650"/>
          <p14:tracePt t="254345" x="3879850" y="1943100"/>
          <p14:tracePt t="254361" x="3886200" y="1993900"/>
          <p14:tracePt t="254378" x="3898900" y="2038350"/>
          <p14:tracePt t="254395" x="3924300" y="2101850"/>
          <p14:tracePt t="254411" x="3956050" y="2152650"/>
          <p14:tracePt t="254428" x="4000500" y="2203450"/>
          <p14:tracePt t="254445" x="4064000" y="2247900"/>
          <p14:tracePt t="254462" x="4146550" y="2286000"/>
          <p14:tracePt t="254478" x="4241800" y="2317750"/>
          <p14:tracePt t="254495" x="4337050" y="2336800"/>
          <p14:tracePt t="254512" x="4432300" y="2362200"/>
          <p14:tracePt t="254529" x="4521200" y="2400300"/>
          <p14:tracePt t="254545" x="4673600" y="2457450"/>
          <p14:tracePt t="254562" x="4826000" y="2501900"/>
          <p14:tracePt t="254578" x="5060950" y="2520950"/>
          <p14:tracePt t="254595" x="5264150" y="2514600"/>
          <p14:tracePt t="254612" x="5505450" y="2470150"/>
          <p14:tracePt t="254629" x="5746750" y="2406650"/>
          <p14:tracePt t="254645" x="5911850" y="2368550"/>
          <p14:tracePt t="254662" x="6070600" y="2343150"/>
          <p14:tracePt t="254678" x="6210300" y="2336800"/>
          <p14:tracePt t="254695" x="6343650" y="2336800"/>
          <p14:tracePt t="254712" x="6477000" y="2349500"/>
          <p14:tracePt t="254729" x="6559550" y="2355850"/>
          <p14:tracePt t="254731" x="6623050" y="2355850"/>
          <p14:tracePt t="254745" x="6648450" y="2355850"/>
          <p14:tracePt t="254762" x="6667500" y="2349500"/>
          <p14:tracePt t="254779" x="6673850" y="2343150"/>
          <p14:tracePt t="254817" x="6673850" y="2336800"/>
          <p14:tracePt t="254884" x="6667500" y="2336800"/>
          <p14:tracePt t="254908" x="6661150" y="2330450"/>
          <p14:tracePt t="254930" x="6654800" y="2330450"/>
          <p14:tracePt t="254946" x="6635750" y="2324100"/>
          <p14:tracePt t="254962" x="6604000" y="2317750"/>
          <p14:tracePt t="254981" x="6546850" y="2311400"/>
          <p14:tracePt t="254996" x="6521450" y="2311400"/>
          <p14:tracePt t="255012" x="6483350" y="2311400"/>
          <p14:tracePt t="255031" x="6413500" y="2343150"/>
          <p14:tracePt t="255046" x="6375400" y="2374900"/>
          <p14:tracePt t="255064" x="6324600" y="2432050"/>
          <p14:tracePt t="255079" x="6273800" y="2527300"/>
          <p14:tracePt t="255095" x="6235700" y="2603500"/>
          <p14:tracePt t="255112" x="6197600" y="2736850"/>
          <p14:tracePt t="255129" x="6178550" y="2889250"/>
          <p14:tracePt t="255145" x="6172200" y="3022600"/>
          <p14:tracePt t="255150" x="6172200" y="3098800"/>
          <p14:tracePt t="255162" x="6178550" y="3155950"/>
          <p14:tracePt t="255179" x="6191250" y="3270250"/>
          <p14:tracePt t="255196" x="6210300" y="3390900"/>
          <p14:tracePt t="255212" x="6229350" y="3511550"/>
          <p14:tracePt t="255214" x="6242050" y="3581400"/>
          <p14:tracePt t="255229" x="6248400" y="3625850"/>
          <p14:tracePt t="255246" x="6286500" y="3797300"/>
          <p14:tracePt t="255262" x="6311900" y="3873500"/>
          <p14:tracePt t="255279" x="6324600" y="3905250"/>
          <p14:tracePt t="255297" x="6324600" y="3911600"/>
          <p14:tracePt t="255425" x="6330950" y="3911600"/>
          <p14:tracePt t="255433" x="6337300" y="3911600"/>
          <p14:tracePt t="255446" x="6356350" y="3898900"/>
          <p14:tracePt t="255463" x="6432550" y="3829050"/>
          <p14:tracePt t="255480" x="6483350" y="3778250"/>
          <p14:tracePt t="255496" x="6521450" y="3727450"/>
          <p14:tracePt t="255513" x="6540500" y="3683000"/>
          <p14:tracePt t="255529" x="6553200" y="3644900"/>
          <p14:tracePt t="255546" x="6553200" y="3625850"/>
          <p14:tracePt t="255562" x="6553200" y="3613150"/>
          <p14:tracePt t="255580" x="6553200" y="3600450"/>
          <p14:tracePt t="255596" x="6546850" y="3594100"/>
          <p14:tracePt t="255613" x="6546850" y="3568700"/>
          <p14:tracePt t="255629" x="6546850" y="3517900"/>
          <p14:tracePt t="255646" x="6546850" y="3448050"/>
          <p14:tracePt t="255663" x="6540500" y="3384550"/>
          <p14:tracePt t="255679" x="6534150" y="3295650"/>
          <p14:tracePt t="255696" x="6527800" y="3225800"/>
          <p14:tracePt t="255713" x="6521450" y="3175000"/>
          <p14:tracePt t="255731" x="6515100" y="3168650"/>
          <p14:tracePt t="255746" x="6515100" y="3162300"/>
          <p14:tracePt t="256303" x="6521450" y="3162300"/>
          <p14:tracePt t="256311" x="6559550" y="3162300"/>
          <p14:tracePt t="256322" x="6597650" y="3162300"/>
          <p14:tracePt t="256330" x="6642100" y="3168650"/>
          <p14:tracePt t="256347" x="6718300" y="3168650"/>
          <p14:tracePt t="256365" x="6788150" y="3168650"/>
          <p14:tracePt t="256381" x="6851650" y="3175000"/>
          <p14:tracePt t="256397" x="6877050" y="3181350"/>
          <p14:tracePt t="256413" x="6883400" y="3187700"/>
          <p14:tracePt t="256417" x="6889750" y="3194050"/>
          <p14:tracePt t="256430" x="6889750" y="3200400"/>
          <p14:tracePt t="256482" x="6896100" y="3200400"/>
          <p14:tracePt t="256490" x="6915150" y="3200400"/>
          <p14:tracePt t="256497" x="6946900" y="3200400"/>
          <p14:tracePt t="256513" x="7010400" y="3187700"/>
          <p14:tracePt t="256531" x="7067550" y="3181350"/>
          <p14:tracePt t="256547" x="7112000" y="3162300"/>
          <p14:tracePt t="256563" x="7150100" y="3149600"/>
          <p14:tracePt t="256580" x="7188200" y="3136900"/>
          <p14:tracePt t="256597" x="7213600" y="3124200"/>
          <p14:tracePt t="256613" x="7219950" y="3124200"/>
          <p14:tracePt t="256647" x="7226300" y="3117850"/>
          <p14:tracePt t="256665" x="7239000" y="3111500"/>
          <p14:tracePt t="256680" x="7258050" y="3105150"/>
          <p14:tracePt t="256697" x="7277100" y="3098800"/>
          <p14:tracePt t="256714" x="7302500" y="3092450"/>
          <p14:tracePt t="256731" x="7327900" y="3092450"/>
          <p14:tracePt t="256747" x="7378700" y="3098800"/>
          <p14:tracePt t="256764" x="7429500" y="3117850"/>
          <p14:tracePt t="256780" x="7493000" y="3130550"/>
          <p14:tracePt t="256797" x="7569200" y="3149600"/>
          <p14:tracePt t="256814" x="7645400" y="3168650"/>
          <p14:tracePt t="256831" x="7683500" y="3155950"/>
          <p14:tracePt t="256847" x="7721600" y="3117850"/>
          <p14:tracePt t="256864" x="7759700" y="3060700"/>
          <p14:tracePt t="256881" x="7791450" y="2984500"/>
          <p14:tracePt t="256897" x="7810500" y="2946400"/>
          <p14:tracePt t="256915" x="7816850" y="2927350"/>
          <p14:tracePt t="256931" x="7823200" y="2921000"/>
          <p14:tracePt t="256989" x="7816850" y="2914650"/>
          <p14:tracePt t="256997" x="7810500" y="2914650"/>
          <p14:tracePt t="257015" x="7721600" y="2870200"/>
          <p14:tracePt t="257032" x="7626350" y="2819400"/>
          <p14:tracePt t="257050" x="7556500" y="2781300"/>
          <p14:tracePt t="257067" x="7467600" y="2749550"/>
          <p14:tracePt t="257082" x="7404100" y="2736850"/>
          <p14:tracePt t="257099" x="7334250" y="2736850"/>
          <p14:tracePt t="257113" x="7315200" y="2743200"/>
          <p14:tracePt t="257129" x="7270750" y="2762250"/>
          <p14:tracePt t="257147" x="7219950" y="2774950"/>
          <p14:tracePt t="257163" x="7200900" y="2781300"/>
          <p14:tracePt t="257180" x="7156450" y="2794000"/>
          <p14:tracePt t="257198" x="7137400" y="2794000"/>
          <p14:tracePt t="257216" x="7118350" y="2800350"/>
          <p14:tracePt t="257219" x="7105650" y="2813050"/>
          <p14:tracePt t="257230" x="7099300" y="2813050"/>
          <p14:tracePt t="257247" x="7067550" y="2844800"/>
          <p14:tracePt t="257263" x="7029450" y="2882900"/>
          <p14:tracePt t="257280" x="6985000" y="2927350"/>
          <p14:tracePt t="257297" x="6965950" y="2990850"/>
          <p14:tracePt t="257313" x="6965950" y="3060700"/>
          <p14:tracePt t="257330" x="6991350" y="3111500"/>
          <p14:tracePt t="257347" x="7023100" y="3168650"/>
          <p14:tracePt t="257364" x="7067550" y="3219450"/>
          <p14:tracePt t="257365" x="7080250" y="3238500"/>
          <p14:tracePt t="257380" x="7105650" y="3257550"/>
          <p14:tracePt t="257380" x="7131050" y="3276600"/>
          <p14:tracePt t="257397" x="7188200" y="3308350"/>
          <p14:tracePt t="257413" x="7277100" y="3333750"/>
          <p14:tracePt t="257430" x="7435850" y="3365500"/>
          <p14:tracePt t="257447" x="7594600" y="3390900"/>
          <p14:tracePt t="257463" x="7759700" y="3409950"/>
          <p14:tracePt t="257482" x="7924800" y="3422650"/>
          <p14:tracePt t="257497" x="8045450" y="3416300"/>
          <p14:tracePt t="257515" x="8121650" y="3384550"/>
          <p14:tracePt t="257530" x="8140700" y="3365500"/>
          <p14:tracePt t="257547" x="8147050" y="3359150"/>
          <p14:tracePt t="257659" x="8140700" y="3365500"/>
          <p14:tracePt t="257667" x="8134350" y="3365500"/>
          <p14:tracePt t="257685" x="8128000" y="3365500"/>
          <p14:tracePt t="258012" x="8128000" y="3371850"/>
          <p14:tracePt t="258018" x="8121650" y="3371850"/>
          <p14:tracePt t="258160" x="8140700" y="3365500"/>
          <p14:tracePt t="258167" x="8153400" y="3365500"/>
          <p14:tracePt t="258181" x="8185150" y="3365500"/>
          <p14:tracePt t="258198" x="8293100" y="3359150"/>
          <p14:tracePt t="258214" x="8636000" y="3346450"/>
          <p14:tracePt t="258232" x="8864600" y="3352800"/>
          <p14:tracePt t="258247" x="8991600" y="3359150"/>
          <p14:tracePt t="258264" x="9048750" y="3359150"/>
          <p14:tracePt t="258281" x="9074150" y="3359150"/>
          <p14:tracePt t="258298" x="9124950" y="3365500"/>
          <p14:tracePt t="258314" x="9194800" y="3384550"/>
          <p14:tracePt t="258331" x="9277350" y="3397250"/>
          <p14:tracePt t="258350" x="9366250" y="3409950"/>
          <p14:tracePt t="258351" x="9410700" y="3409950"/>
          <p14:tracePt t="258364" x="9417050" y="3409950"/>
          <p14:tracePt t="258380" x="9423400" y="3409950"/>
          <p14:tracePt t="258442" x="9429750" y="3403600"/>
          <p14:tracePt t="258448" x="9455150" y="3390900"/>
          <p14:tracePt t="258466" x="9594850" y="3340100"/>
          <p14:tracePt t="258481" x="9766300" y="3276600"/>
          <p14:tracePt t="258497" x="9944100" y="3238500"/>
          <p14:tracePt t="258514" x="10039350" y="3213100"/>
          <p14:tracePt t="258532" x="10071100" y="3187700"/>
          <p14:tracePt t="258549" x="10071100" y="3181350"/>
          <p14:tracePt t="258564" x="10071100" y="3168650"/>
          <p14:tracePt t="258581" x="10064750" y="3168650"/>
          <p14:tracePt t="258598" x="10039350" y="3162300"/>
          <p14:tracePt t="258614" x="10026650" y="3162300"/>
          <p14:tracePt t="258633" x="10001250" y="3149600"/>
          <p14:tracePt t="258648" x="9988550" y="3136900"/>
          <p14:tracePt t="258665" x="9937750" y="3105150"/>
          <p14:tracePt t="258681" x="9899650" y="3086100"/>
          <p14:tracePt t="258700" x="9848850" y="3067050"/>
          <p14:tracePt t="258715" x="9804400" y="3054350"/>
          <p14:tracePt t="258732" x="9766300" y="3048000"/>
          <p14:tracePt t="258748" x="9728200" y="3041650"/>
          <p14:tracePt t="258764" x="9702800" y="3041650"/>
          <p14:tracePt t="258781" x="9671050" y="3041650"/>
          <p14:tracePt t="258798" x="9626600" y="3041650"/>
          <p14:tracePt t="258815" x="9563100" y="3041650"/>
          <p14:tracePt t="258832" x="9493250" y="3035300"/>
          <p14:tracePt t="258849" x="9417050" y="3028950"/>
          <p14:tracePt t="258865" x="9321800" y="2990850"/>
          <p14:tracePt t="258881" x="9239250" y="2959100"/>
          <p14:tracePt t="258898" x="9175750" y="2933700"/>
          <p14:tracePt t="258915" x="9131300" y="2927350"/>
          <p14:tracePt t="258931" x="9124950" y="2921000"/>
          <p14:tracePt t="258948" x="9118600" y="2921000"/>
          <p14:tracePt t="258966" x="9112250" y="2927350"/>
          <p14:tracePt t="258981" x="9105900" y="2933700"/>
          <p14:tracePt t="258998" x="9099550" y="2940050"/>
          <p14:tracePt t="259015" x="9093200" y="2952750"/>
          <p14:tracePt t="259032" x="9086850" y="2959100"/>
          <p14:tracePt t="259048" x="9080500" y="2978150"/>
          <p14:tracePt t="259065" x="9080500" y="2997200"/>
          <p14:tracePt t="259082" x="9080500" y="3016250"/>
          <p14:tracePt t="259098" x="9086850" y="3041650"/>
          <p14:tracePt t="259115" x="9124950" y="3079750"/>
          <p14:tracePt t="259133" x="9156700" y="3105150"/>
          <p14:tracePt t="259149" x="9232900" y="3162300"/>
          <p14:tracePt t="259165" x="9271000" y="3187700"/>
          <p14:tracePt t="259181" x="9302750" y="3206750"/>
          <p14:tracePt t="259199" x="9334500" y="3225800"/>
          <p14:tracePt t="259216" x="9347200" y="3232150"/>
          <p14:tracePt t="259232" x="9359900" y="3232150"/>
          <p14:tracePt t="259248" x="9366250" y="3232150"/>
          <p14:tracePt t="259507" x="9366250" y="3225800"/>
          <p14:tracePt t="259519" x="9366250" y="3219450"/>
          <p14:tracePt t="261286" x="9359900" y="3213100"/>
          <p14:tracePt t="261294" x="9353550" y="3213100"/>
          <p14:tracePt t="261302" x="9328150" y="3200400"/>
          <p14:tracePt t="261317" x="9296400" y="3187700"/>
          <p14:tracePt t="261334" x="9277350" y="3181350"/>
          <p14:tracePt t="261351" x="9258300" y="3175000"/>
          <p14:tracePt t="261369" x="9226550" y="3162300"/>
          <p14:tracePt t="261383" x="9175750" y="3149600"/>
          <p14:tracePt t="261401" x="9118600" y="3130550"/>
          <p14:tracePt t="261418" x="9074150" y="3117850"/>
          <p14:tracePt t="261433" x="9067800" y="3117850"/>
          <p14:tracePt t="263959" x="9048750" y="3111500"/>
          <p14:tracePt t="263967" x="9029700" y="3105150"/>
          <p14:tracePt t="263979" x="8978900" y="3086100"/>
          <p14:tracePt t="263989" x="8959850" y="3079750"/>
          <p14:tracePt t="264003" x="8909050" y="3060700"/>
          <p14:tracePt t="264020" x="8832850" y="3041650"/>
          <p14:tracePt t="264036" x="8756650" y="3035300"/>
          <p14:tracePt t="264055" x="8693150" y="3035300"/>
          <p14:tracePt t="264070" x="8636000" y="3041650"/>
          <p14:tracePt t="264088" x="8597900" y="3054350"/>
          <p14:tracePt t="264103" x="8559800" y="3060700"/>
          <p14:tracePt t="264120" x="8559800" y="3067050"/>
          <p14:tracePt t="265605" x="8553450" y="3079750"/>
          <p14:tracePt t="265612" x="8547100" y="3086100"/>
          <p14:tracePt t="265622" x="8534400" y="3117850"/>
          <p14:tracePt t="265637" x="8521700" y="3155950"/>
          <p14:tracePt t="265655" x="8521700" y="3187700"/>
          <p14:tracePt t="265671" x="8521700" y="3200400"/>
          <p14:tracePt t="266060" x="8509000" y="3206750"/>
          <p14:tracePt t="266073" x="8470900" y="3213100"/>
          <p14:tracePt t="266089" x="8439150" y="3219450"/>
          <p14:tracePt t="266105" x="8420100" y="3225800"/>
          <p14:tracePt t="266122" x="8401050" y="3238500"/>
          <p14:tracePt t="266138" x="8375650" y="3244850"/>
          <p14:tracePt t="266155" x="8356600" y="3244850"/>
          <p14:tracePt t="266172" x="8356600" y="3251200"/>
          <p14:tracePt t="266188" x="8350250" y="3251200"/>
          <p14:tracePt t="267245" x="8343900" y="3251200"/>
          <p14:tracePt t="267256" x="8331200" y="3251200"/>
          <p14:tracePt t="267273" x="8267700" y="3251200"/>
          <p14:tracePt t="267290" x="8204200" y="3251200"/>
          <p14:tracePt t="267306" x="8147050" y="3244850"/>
          <p14:tracePt t="267308" x="8102600" y="3244850"/>
          <p14:tracePt t="267324" x="7975600" y="3219450"/>
          <p14:tracePt t="267339" x="7861300" y="3194050"/>
          <p14:tracePt t="267357" x="7753350" y="3155950"/>
          <p14:tracePt t="267375" x="7664450" y="3117850"/>
          <p14:tracePt t="267389" x="7600950" y="3086100"/>
          <p14:tracePt t="267406" x="7562850" y="3073400"/>
          <p14:tracePt t="267423" x="7556500" y="3067050"/>
          <p14:tracePt t="267648" x="7562850" y="3079750"/>
          <p14:tracePt t="267657" x="7569200" y="3086100"/>
          <p14:tracePt t="267673" x="7607300" y="3149600"/>
          <p14:tracePt t="267690" x="7632700" y="3200400"/>
          <p14:tracePt t="267706" x="7639050" y="3238500"/>
          <p14:tracePt t="267723" x="7639050" y="3257550"/>
          <p14:tracePt t="267740" x="7639050" y="3276600"/>
          <p14:tracePt t="269736" x="7639050" y="3282950"/>
          <p14:tracePt t="269744" x="7620000" y="3282950"/>
          <p14:tracePt t="269758" x="7524750" y="3282950"/>
          <p14:tracePt t="269775" x="7429500" y="3282950"/>
          <p14:tracePt t="269791" x="7321550" y="3289300"/>
          <p14:tracePt t="269808" x="7200900" y="3308350"/>
          <p14:tracePt t="269825" x="7061200" y="3333750"/>
          <p14:tracePt t="269841" x="6813550" y="3365500"/>
          <p14:tracePt t="269858" x="6496050" y="3397250"/>
          <p14:tracePt t="269875" x="6045200" y="3409950"/>
          <p14:tracePt t="269891" x="5619750" y="3409950"/>
          <p14:tracePt t="269908" x="5257800" y="3390900"/>
          <p14:tracePt t="269925" x="4991100" y="3340100"/>
          <p14:tracePt t="269927" x="4908550" y="3314700"/>
          <p14:tracePt t="269941" x="4692650" y="3270250"/>
          <p14:tracePt t="269958" x="4438650" y="3251200"/>
          <p14:tracePt t="269975" x="4064000" y="3257550"/>
          <p14:tracePt t="269991" x="3683000" y="3282950"/>
          <p14:tracePt t="270009" x="3314700" y="3314700"/>
          <p14:tracePt t="270026" x="3105150" y="3321050"/>
          <p14:tracePt t="270041" x="2997200" y="3321050"/>
          <p14:tracePt t="270057" x="2997200" y="3314700"/>
          <p14:tracePt t="270075" x="2997200" y="3308350"/>
          <p14:tracePt t="270091" x="3003550" y="3302000"/>
          <p14:tracePt t="270108" x="3009900" y="3295650"/>
          <p14:tracePt t="270125" x="3016250" y="3295650"/>
          <p14:tracePt t="270141" x="3016250" y="3308350"/>
          <p14:tracePt t="270148" x="3009900" y="3321050"/>
          <p14:tracePt t="270158" x="3009900" y="3327400"/>
          <p14:tracePt t="270175" x="3003550" y="3340100"/>
          <p14:tracePt t="270266" x="2997200" y="3340100"/>
          <p14:tracePt t="270274" x="2984500" y="3333750"/>
          <p14:tracePt t="270291" x="2889250" y="3308350"/>
          <p14:tracePt t="270308" x="2774950" y="3276600"/>
          <p14:tracePt t="270326" x="2711450" y="3251200"/>
          <p14:tracePt t="270342" x="2686050" y="3238500"/>
          <p14:tracePt t="270346" x="2686050" y="3232150"/>
          <p14:tracePt t="270358" x="2686050" y="3219450"/>
          <p14:tracePt t="270375" x="2686050" y="3213100"/>
          <p14:tracePt t="270408" x="2673350" y="3213100"/>
          <p14:tracePt t="270426" x="2622550" y="3206750"/>
          <p14:tracePt t="270442" x="2540000" y="3200400"/>
          <p14:tracePt t="270459" x="2495550" y="3200400"/>
          <p14:tracePt t="270475" x="2489200" y="3200400"/>
          <p14:tracePt t="270791" x="2508250" y="3200400"/>
          <p14:tracePt t="270799" x="2527300" y="3194050"/>
          <p14:tracePt t="270809" x="2578100" y="3187700"/>
          <p14:tracePt t="270826" x="2730500" y="3168650"/>
          <p14:tracePt t="270829" x="2819400" y="3155950"/>
          <p14:tracePt t="270843" x="2933700" y="3143250"/>
          <p14:tracePt t="270847" x="3041650" y="3136900"/>
          <p14:tracePt t="270859" x="3168650" y="3124200"/>
          <p14:tracePt t="270876" x="3409950" y="3105150"/>
          <p14:tracePt t="270892" x="3638550" y="3079750"/>
          <p14:tracePt t="270895" x="3759200" y="3073400"/>
          <p14:tracePt t="270909" x="4019550" y="3054350"/>
          <p14:tracePt t="270926" x="4248150" y="3048000"/>
          <p14:tracePt t="270941" x="4445000" y="3048000"/>
          <p14:tracePt t="270959" x="4597400" y="3048000"/>
          <p14:tracePt t="270975" x="4686300" y="3054350"/>
          <p14:tracePt t="270992" x="4718050" y="3054350"/>
          <p14:tracePt t="271102" x="4724400" y="3054350"/>
          <p14:tracePt t="271109" x="4730750" y="3054350"/>
          <p14:tracePt t="271126" x="4775200" y="3060700"/>
          <p14:tracePt t="271142" x="4857750" y="3067050"/>
          <p14:tracePt t="271159" x="4984750" y="3073400"/>
          <p14:tracePt t="271176" x="5175250" y="3086100"/>
          <p14:tracePt t="271193" x="5321300" y="3098800"/>
          <p14:tracePt t="271209" x="5416550" y="3111500"/>
          <p14:tracePt t="271213" x="5429250" y="3111500"/>
          <p14:tracePt t="271226" x="5435600" y="3111500"/>
          <p14:tracePt t="271230" x="5448300" y="3111500"/>
          <p14:tracePt t="271242" x="5454650" y="3111500"/>
          <p14:tracePt t="271259" x="5473700" y="3111500"/>
          <p14:tracePt t="271276" x="5486400" y="3111500"/>
          <p14:tracePt t="271310" x="5499100" y="3111500"/>
          <p14:tracePt t="271327" x="5511800" y="3111500"/>
          <p14:tracePt t="271343" x="5518150" y="3105150"/>
          <p14:tracePt t="271359" x="5530850" y="3105150"/>
          <p14:tracePt t="271376" x="5537200" y="3105150"/>
          <p14:tracePt t="271392" x="5543550" y="3098800"/>
          <p14:tracePt t="271409" x="5549900" y="3098800"/>
          <p14:tracePt t="271426" x="5549900" y="3092450"/>
          <p14:tracePt t="271442" x="5556250" y="3092450"/>
          <p14:tracePt t="271516" x="5562600" y="3092450"/>
          <p14:tracePt t="271526" x="5562600" y="3086100"/>
          <p14:tracePt t="271542" x="5581650" y="3073400"/>
          <p14:tracePt t="271559" x="5600700" y="3060700"/>
          <p14:tracePt t="271576" x="5613400" y="3060700"/>
          <p14:tracePt t="271592" x="5632450" y="3060700"/>
          <p14:tracePt t="271610" x="5645150" y="3060700"/>
          <p14:tracePt t="271627" x="5715000" y="3060700"/>
          <p14:tracePt t="271643" x="5784850" y="3060700"/>
          <p14:tracePt t="271660" x="5848350" y="3060700"/>
          <p14:tracePt t="271676" x="5899150" y="3060700"/>
          <p14:tracePt t="271693" x="5918200" y="3060700"/>
          <p14:tracePt t="273244" x="5924550" y="3067050"/>
          <p14:tracePt t="273253" x="5937250" y="3067050"/>
          <p14:tracePt t="273261" x="5975350" y="3079750"/>
          <p14:tracePt t="273278" x="6057900" y="3092450"/>
          <p14:tracePt t="273295" x="6121400" y="3105150"/>
          <p14:tracePt t="273311" x="6172200" y="3117850"/>
          <p14:tracePt t="273328" x="6223000" y="3124200"/>
          <p14:tracePt t="273330" x="6254750" y="3124200"/>
          <p14:tracePt t="273345" x="6337300" y="3117850"/>
          <p14:tracePt t="273361" x="6400800" y="3098800"/>
          <p14:tracePt t="273378" x="6426200" y="3086100"/>
          <p14:tracePt t="273397" x="6489700" y="3060700"/>
          <p14:tracePt t="273411" x="6508750" y="3048000"/>
          <p14:tracePt t="273428" x="6515100" y="3041650"/>
          <p14:tracePt t="273444" x="6521450" y="3041650"/>
          <p14:tracePt t="273461" x="6527800" y="3041650"/>
          <p14:tracePt t="273478" x="6540500" y="3035300"/>
          <p14:tracePt t="273494" x="6559550" y="3022600"/>
          <p14:tracePt t="273511" x="6578600" y="3009900"/>
          <p14:tracePt t="273527" x="6597650" y="2990850"/>
          <p14:tracePt t="273544" x="6610350" y="2984500"/>
          <p14:tracePt t="273562" x="6616700" y="2971800"/>
          <p14:tracePt t="273578" x="6623050" y="2965450"/>
          <p14:tracePt t="273638" x="6623050" y="2959100"/>
          <p14:tracePt t="273662" x="6623050" y="2952750"/>
          <p14:tracePt t="273691" x="6623050" y="2946400"/>
          <p14:tracePt t="274340" x="6616700" y="2933700"/>
          <p14:tracePt t="274349" x="6597650" y="2908300"/>
          <p14:tracePt t="274363" x="6515100" y="2774950"/>
          <p14:tracePt t="274379" x="6375400" y="2597150"/>
          <p14:tracePt t="274396" x="6229350" y="2451100"/>
          <p14:tracePt t="274412" x="6057900" y="2292350"/>
          <p14:tracePt t="274429" x="5905500" y="2146300"/>
          <p14:tracePt t="274445" x="5778500" y="2012950"/>
          <p14:tracePt t="274463" x="5651500" y="1854200"/>
          <p14:tracePt t="274478" x="5562600" y="1701800"/>
          <p14:tracePt t="274495" x="5480050" y="1511300"/>
          <p14:tracePt t="274513" x="5308600" y="1162050"/>
          <p14:tracePt t="274529" x="5245100" y="1054100"/>
          <p14:tracePt t="274531" x="5124450" y="908050"/>
          <p14:tracePt t="274545" x="5041900" y="819150"/>
          <p14:tracePt t="274562" x="4813300" y="647700"/>
          <p14:tracePt t="274579" x="4578350" y="533400"/>
          <p14:tracePt t="274581" x="4476750" y="501650"/>
          <p14:tracePt t="274595" x="4356100" y="495300"/>
          <p14:tracePt t="274614" x="4298950" y="533400"/>
          <p14:tracePt t="274631" x="4229100" y="641350"/>
          <p14:tracePt t="274647" x="4165600" y="755650"/>
          <p14:tracePt t="274663" x="4102100" y="863600"/>
          <p14:tracePt t="274678" x="4076700" y="920750"/>
          <p14:tracePt t="274695" x="4076700" y="958850"/>
          <p14:tracePt t="274712" x="4083050" y="965200"/>
          <p14:tracePt t="274728" x="4089400" y="965200"/>
          <p14:tracePt t="274762" x="4095750" y="965200"/>
          <p14:tracePt t="274810" x="4102100" y="965200"/>
          <p14:tracePt t="274817" x="4108450" y="965200"/>
          <p14:tracePt t="274829" x="4133850" y="984250"/>
          <p14:tracePt t="274847" x="4216400" y="1028700"/>
          <p14:tracePt t="274862" x="4311650" y="1079500"/>
          <p14:tracePt t="274879" x="4413250" y="1136650"/>
          <p14:tracePt t="274896" x="4527550" y="1219200"/>
          <p14:tracePt t="274912" x="4743450" y="1371600"/>
          <p14:tracePt t="274929" x="5054600" y="1625600"/>
          <p14:tracePt t="274946" x="5194300" y="1771650"/>
          <p14:tracePt t="274962" x="5276850" y="1866900"/>
          <p14:tracePt t="274979" x="5334000" y="1898650"/>
          <p14:tracePt t="274996" x="5403850" y="1898650"/>
          <p14:tracePt t="275013" x="5486400" y="1873250"/>
          <p14:tracePt t="275029" x="5588000" y="1835150"/>
          <p14:tracePt t="275045" x="5670550" y="1790700"/>
          <p14:tracePt t="275062" x="5689600" y="1778000"/>
          <p14:tracePt t="275079" x="5695950" y="1778000"/>
          <p14:tracePt t="275096" x="5695950" y="1771650"/>
          <p14:tracePt t="275112" x="5702300" y="1758950"/>
          <p14:tracePt t="275129" x="5727700" y="1727200"/>
          <p14:tracePt t="275145" x="5765800" y="1695450"/>
          <p14:tracePt t="275162" x="5848350" y="1657350"/>
          <p14:tracePt t="275164" x="5886450" y="1638300"/>
          <p14:tracePt t="275179" x="5969000" y="1612900"/>
          <p14:tracePt t="275196" x="6007100" y="1593850"/>
          <p14:tracePt t="275262" x="6013450" y="1593850"/>
          <p14:tracePt t="275269" x="6013450" y="1587500"/>
          <p14:tracePt t="275279" x="6013450" y="1581150"/>
          <p14:tracePt t="275295" x="6013450" y="1574800"/>
          <p14:tracePt t="275312" x="6007100" y="1574800"/>
          <p14:tracePt t="275329" x="5956300" y="1568450"/>
          <p14:tracePt t="275346" x="5867400" y="1562100"/>
          <p14:tracePt t="275362" x="5772150" y="1562100"/>
          <p14:tracePt t="275381" x="5619750" y="1549400"/>
          <p14:tracePt t="275398" x="5499100" y="1530350"/>
          <p14:tracePt t="275413" x="5403850" y="1504950"/>
          <p14:tracePt t="275430" x="5289550" y="1479550"/>
          <p14:tracePt t="275445" x="5200650" y="1460500"/>
          <p14:tracePt t="275465" x="5130800" y="1447800"/>
          <p14:tracePt t="275481" x="5067300" y="1441450"/>
          <p14:tracePt t="275496" x="5003800" y="1435100"/>
          <p14:tracePt t="275512" x="4927600" y="1435100"/>
          <p14:tracePt t="275529" x="4864100" y="1435100"/>
          <p14:tracePt t="275548" x="4800600" y="1435100"/>
          <p14:tracePt t="275563" x="4711700" y="1428750"/>
          <p14:tracePt t="275581" x="4578350" y="1428750"/>
          <p14:tracePt t="275598" x="4527550" y="1428750"/>
          <p14:tracePt t="275613" x="4464050" y="1428750"/>
          <p14:tracePt t="275629" x="4438650" y="1428750"/>
          <p14:tracePt t="275680" x="4425950" y="1435100"/>
          <p14:tracePt t="275696" x="4394200" y="1454150"/>
          <p14:tracePt t="275714" x="4362450" y="1479550"/>
          <p14:tracePt t="275730" x="4343400" y="1504950"/>
          <p14:tracePt t="275748" x="4337050" y="1524000"/>
          <p14:tracePt t="275762" x="4337050" y="1536700"/>
          <p14:tracePt t="275796" x="4337050" y="1543050"/>
          <p14:tracePt t="275813" x="4349750" y="1555750"/>
          <p14:tracePt t="275830" x="4356100" y="1574800"/>
          <p14:tracePt t="275847" x="4368800" y="1593850"/>
          <p14:tracePt t="275863" x="4375150" y="1606550"/>
          <p14:tracePt t="275867" x="4381500" y="1612900"/>
          <p14:tracePt t="275880" x="4387850" y="1625600"/>
          <p14:tracePt t="275896" x="4406900" y="1638300"/>
          <p14:tracePt t="275915" x="4432300" y="1651000"/>
          <p14:tracePt t="275930" x="4483100" y="1670050"/>
          <p14:tracePt t="275947" x="4540250" y="1676400"/>
          <p14:tracePt t="275963" x="4584700" y="1682750"/>
          <p14:tracePt t="275980" x="4660900" y="1695450"/>
          <p14:tracePt t="275996" x="4718050" y="1701800"/>
          <p14:tracePt t="276013" x="4826000" y="1708150"/>
          <p14:tracePt t="276030" x="4902200" y="1720850"/>
          <p14:tracePt t="276046" x="5022850" y="1733550"/>
          <p14:tracePt t="276063" x="5111750" y="1733550"/>
          <p14:tracePt t="276080" x="5226050" y="1739900"/>
          <p14:tracePt t="276096" x="5283200" y="1739900"/>
          <p14:tracePt t="276113" x="5302250" y="1739900"/>
          <p14:tracePt t="276130" x="5314950" y="1739900"/>
          <p14:tracePt t="276147" x="5321300" y="1739900"/>
          <p14:tracePt t="276164" x="5340350" y="1733550"/>
          <p14:tracePt t="276181" x="5372100" y="1727200"/>
          <p14:tracePt t="276196" x="5422900" y="1714500"/>
          <p14:tracePt t="276213" x="5480050" y="1701800"/>
          <p14:tracePt t="276230" x="5543550" y="1695450"/>
          <p14:tracePt t="276249" x="5588000" y="1689100"/>
          <p14:tracePt t="276251" x="5600700" y="1689100"/>
          <p14:tracePt t="276263" x="5600700" y="1682750"/>
          <p14:tracePt t="276308" x="5607050" y="1676400"/>
          <p14:tracePt t="276316" x="5613400" y="1670050"/>
          <p14:tracePt t="276330" x="5626100" y="1657350"/>
          <p14:tracePt t="276347" x="5651500" y="1631950"/>
          <p14:tracePt t="276364" x="5683250" y="1600200"/>
          <p14:tracePt t="276380" x="5683250" y="1593850"/>
          <p14:tracePt t="276413" x="5676900" y="1581150"/>
          <p14:tracePt t="276430" x="5638800" y="1562100"/>
          <p14:tracePt t="276447" x="5600700" y="1549400"/>
          <p14:tracePt t="276463" x="5575300" y="1536700"/>
          <p14:tracePt t="276480" x="5543550" y="1524000"/>
          <p14:tracePt t="276497" x="5518150" y="1504950"/>
          <p14:tracePt t="276515" x="5505450" y="1498600"/>
          <p14:tracePt t="276530" x="5492750" y="1492250"/>
          <p14:tracePt t="276547" x="5467350" y="1485900"/>
          <p14:tracePt t="276564" x="5384800" y="1473200"/>
          <p14:tracePt t="276582" x="5226050" y="1460500"/>
          <p14:tracePt t="276597" x="5187950" y="1454150"/>
          <p14:tracePt t="276614" x="5105400" y="1447800"/>
          <p14:tracePt t="276632" x="5080000" y="1447800"/>
          <p14:tracePt t="276647" x="5067300" y="1454150"/>
          <p14:tracePt t="276663" x="5067300" y="1460500"/>
          <p14:tracePt t="276680" x="5067300" y="1466850"/>
          <p14:tracePt t="276697" x="5067300" y="1473200"/>
          <p14:tracePt t="276730" x="5080000" y="1485900"/>
          <p14:tracePt t="276747" x="5099050" y="1498600"/>
          <p14:tracePt t="276764" x="5156200" y="1511300"/>
          <p14:tracePt t="276780" x="5257800" y="1530350"/>
          <p14:tracePt t="276797" x="5365750" y="1543050"/>
          <p14:tracePt t="276814" x="5492750" y="1555750"/>
          <p14:tracePt t="276831" x="5645150" y="1562100"/>
          <p14:tracePt t="276847" x="5873750" y="1593850"/>
          <p14:tracePt t="276865" x="5981700" y="1606550"/>
          <p14:tracePt t="276880" x="6115050" y="1638300"/>
          <p14:tracePt t="276899" x="6210300" y="1657350"/>
          <p14:tracePt t="276914" x="6337300" y="1682750"/>
          <p14:tracePt t="276930" x="6432550" y="1689100"/>
          <p14:tracePt t="276947" x="6508750" y="1695450"/>
          <p14:tracePt t="276964" x="6584950" y="1695450"/>
          <p14:tracePt t="276980" x="6648450" y="1689100"/>
          <p14:tracePt t="276997" x="6692900" y="1670050"/>
          <p14:tracePt t="277014" x="6724650" y="1657350"/>
          <p14:tracePt t="277016" x="6731000" y="1651000"/>
          <p14:tracePt t="277031" x="6750050" y="1644650"/>
          <p14:tracePt t="277033" x="6756400" y="1644650"/>
          <p14:tracePt t="277047" x="6769100" y="1638300"/>
          <p14:tracePt t="277050" x="6781800" y="1638300"/>
          <p14:tracePt t="277064" x="6794500" y="1631950"/>
          <p14:tracePt t="277081" x="6851650" y="1631950"/>
          <p14:tracePt t="277097" x="6889750" y="1625600"/>
          <p14:tracePt t="277114" x="6902450" y="1619250"/>
          <p14:tracePt t="277130" x="6908800" y="1612900"/>
          <p14:tracePt t="277148" x="6908800" y="1600200"/>
          <p14:tracePt t="277164" x="6902450" y="1581150"/>
          <p14:tracePt t="277181" x="6889750" y="1562100"/>
          <p14:tracePt t="277197" x="6870700" y="1536700"/>
          <p14:tracePt t="277214" x="6851650" y="1524000"/>
          <p14:tracePt t="277231" x="6819900" y="1498600"/>
          <p14:tracePt t="277234" x="6800850" y="1498600"/>
          <p14:tracePt t="277249" x="6769100" y="1485900"/>
          <p14:tracePt t="277264" x="6724650" y="1479550"/>
          <p14:tracePt t="277281" x="6565900" y="1460500"/>
          <p14:tracePt t="277298" x="6438900" y="1447800"/>
          <p14:tracePt t="277314" x="6362700" y="1435100"/>
          <p14:tracePt t="277331" x="6140450" y="1397000"/>
          <p14:tracePt t="277349" x="6000750" y="1371600"/>
          <p14:tracePt t="277364" x="5911850" y="1365250"/>
          <p14:tracePt t="277381" x="5816600" y="1352550"/>
          <p14:tracePt t="277398" x="5746750" y="1346200"/>
          <p14:tracePt t="277414" x="5638800" y="1339850"/>
          <p14:tracePt t="277431" x="5511800" y="1327150"/>
          <p14:tracePt t="277448" x="5384800" y="1314450"/>
          <p14:tracePt t="277465" x="5276850" y="1314450"/>
          <p14:tracePt t="277481" x="5219700" y="1308100"/>
          <p14:tracePt t="277485" x="5187950" y="1308100"/>
          <p14:tracePt t="277497" x="5168900" y="1314450"/>
          <p14:tracePt t="277501" x="5149850" y="1314450"/>
          <p14:tracePt t="277515" x="5143500" y="1320800"/>
          <p14:tracePt t="277531" x="5118100" y="1339850"/>
          <p14:tracePt t="277549" x="5111750" y="1358900"/>
          <p14:tracePt t="277567" x="5099050" y="1384300"/>
          <p14:tracePt t="277581" x="5080000" y="1403350"/>
          <p14:tracePt t="277598" x="5060950" y="1422400"/>
          <p14:tracePt t="277614" x="5048250" y="1441450"/>
          <p14:tracePt t="277631" x="5029200" y="1460500"/>
          <p14:tracePt t="277649" x="5022850" y="1466850"/>
          <p14:tracePt t="277664" x="5016500" y="1485900"/>
          <p14:tracePt t="277682" x="5016500" y="1504950"/>
          <p14:tracePt t="277698" x="5016500" y="1517650"/>
          <p14:tracePt t="277714" x="5016500" y="1530350"/>
          <p14:tracePt t="277731" x="5016500" y="1543050"/>
          <p14:tracePt t="277748" x="5016500" y="1549400"/>
          <p14:tracePt t="277828" x="5016500" y="1555750"/>
          <p14:tracePt t="277835" x="5022850" y="1562100"/>
          <p14:tracePt t="277865" x="5035550" y="1574800"/>
          <p14:tracePt t="277883" x="5054600" y="1593850"/>
          <p14:tracePt t="277898" x="5080000" y="1606550"/>
          <p14:tracePt t="277915" x="5111750" y="1625600"/>
          <p14:tracePt t="277931" x="5130800" y="1625600"/>
          <p14:tracePt t="278046" x="5137150" y="1631950"/>
          <p14:tracePt t="278055" x="5156200" y="1631950"/>
          <p14:tracePt t="278065" x="5168900" y="1638300"/>
          <p14:tracePt t="278082" x="5213350" y="1644650"/>
          <p14:tracePt t="278086" x="5232400" y="1651000"/>
          <p14:tracePt t="278099" x="5251450" y="1651000"/>
          <p14:tracePt t="278115" x="5276850" y="1651000"/>
          <p14:tracePt t="278133" x="5295900" y="1651000"/>
          <p14:tracePt t="278148" x="5334000" y="1651000"/>
          <p14:tracePt t="278165" x="5422900" y="1651000"/>
          <p14:tracePt t="278182" x="5543550" y="1657350"/>
          <p14:tracePt t="278198" x="5683250" y="1670050"/>
          <p14:tracePt t="278215" x="5892800" y="1708150"/>
          <p14:tracePt t="278231" x="6057900" y="1739900"/>
          <p14:tracePt t="278248" x="6203950" y="1752600"/>
          <p14:tracePt t="278265" x="6305550" y="1758950"/>
          <p14:tracePt t="278281" x="6381750" y="1758950"/>
          <p14:tracePt t="278298" x="6432550" y="1752600"/>
          <p14:tracePt t="278317" x="6553200" y="1733550"/>
          <p14:tracePt t="278332" x="6572250" y="1727200"/>
          <p14:tracePt t="278348" x="6623050" y="1720850"/>
          <p14:tracePt t="278366" x="6654800" y="1708150"/>
          <p14:tracePt t="278420" x="6661150" y="1701800"/>
          <p14:tracePt t="278432" x="6673850" y="1695450"/>
          <p14:tracePt t="278448" x="6718300" y="1670050"/>
          <p14:tracePt t="278465" x="6762750" y="1631950"/>
          <p14:tracePt t="278482" x="6769100" y="1612900"/>
          <p14:tracePt t="278499" x="6775450" y="1587500"/>
          <p14:tracePt t="278515" x="6775450" y="1568450"/>
          <p14:tracePt t="278533" x="6756400" y="1543050"/>
          <p14:tracePt t="278548" x="6737350" y="1524000"/>
          <p14:tracePt t="278565" x="6718300" y="1504950"/>
          <p14:tracePt t="278582" x="6686550" y="1485900"/>
          <p14:tracePt t="278599" x="6661150" y="1473200"/>
          <p14:tracePt t="278615" x="6635750" y="1466850"/>
          <p14:tracePt t="278632" x="6610350" y="1460500"/>
          <p14:tracePt t="278651" x="6572250" y="1454150"/>
          <p14:tracePt t="278665" x="6559550" y="1454150"/>
          <p14:tracePt t="278682" x="6515100" y="1454150"/>
          <p14:tracePt t="278700" x="6413500" y="1454150"/>
          <p14:tracePt t="278718" x="6311900" y="1454150"/>
          <p14:tracePt t="278735" x="6210300" y="1460500"/>
          <p14:tracePt t="278749" x="6115050" y="1460500"/>
          <p14:tracePt t="278765" x="6026150" y="1454150"/>
          <p14:tracePt t="278782" x="5981700" y="1447800"/>
          <p14:tracePt t="278798" x="5861050" y="1435100"/>
          <p14:tracePt t="278815" x="5702300" y="1422400"/>
          <p14:tracePt t="278832" x="5562600" y="1403350"/>
          <p14:tracePt t="278849" x="5422900" y="1384300"/>
          <p14:tracePt t="278865" x="5289550" y="1365250"/>
          <p14:tracePt t="278882" x="5175250" y="1346200"/>
          <p14:tracePt t="278899" x="5111750" y="1339850"/>
          <p14:tracePt t="278915" x="5054600" y="1339850"/>
          <p14:tracePt t="278918" x="5035550" y="1339850"/>
          <p14:tracePt t="278931" x="5029200" y="1339850"/>
          <p14:tracePt t="278949" x="5010150" y="1339850"/>
          <p14:tracePt t="279307" x="5010150" y="1346200"/>
          <p14:tracePt t="279315" x="5016500" y="1352550"/>
          <p14:tracePt t="279333" x="5035550" y="1384300"/>
          <p14:tracePt t="279349" x="5054600" y="1428750"/>
          <p14:tracePt t="279366" x="5067300" y="1492250"/>
          <p14:tracePt t="279383" x="5073650" y="1568450"/>
          <p14:tracePt t="279385" x="5073650" y="1600200"/>
          <p14:tracePt t="279399" x="5073650" y="1631950"/>
          <p14:tracePt t="279403" x="5073650" y="1657350"/>
          <p14:tracePt t="279416" x="5067300" y="1676400"/>
          <p14:tracePt t="279420" x="5067300" y="1689100"/>
          <p14:tracePt t="279433" x="5060950" y="1708150"/>
          <p14:tracePt t="279449" x="5060950" y="1714500"/>
          <p14:tracePt t="279568" x="5060950" y="1720850"/>
          <p14:tracePt t="279583" x="5060950" y="1733550"/>
          <p14:tracePt t="279600" x="5060950" y="1758950"/>
          <p14:tracePt t="279617" x="5060950" y="1803400"/>
          <p14:tracePt t="279633" x="5060950" y="1866900"/>
          <p14:tracePt t="279649" x="5060950" y="1924050"/>
          <p14:tracePt t="279666" x="5060950" y="1968500"/>
          <p14:tracePt t="279683" x="5060950" y="1993900"/>
          <p14:tracePt t="279699" x="5060950" y="2000250"/>
          <p14:tracePt t="279855" x="5054600" y="2000250"/>
          <p14:tracePt t="279866" x="5048250" y="2000250"/>
          <p14:tracePt t="279883" x="5003800" y="1981200"/>
          <p14:tracePt t="279900" x="4953000" y="1968500"/>
          <p14:tracePt t="279902" x="4927600" y="1955800"/>
          <p14:tracePt t="279917" x="4889500" y="1949450"/>
          <p14:tracePt t="279918" x="4857750" y="1936750"/>
          <p14:tracePt t="279933" x="4762500" y="1911350"/>
          <p14:tracePt t="279950" x="4667250" y="1879600"/>
          <p14:tracePt t="279968" x="4591050" y="1854200"/>
          <p14:tracePt t="279984" x="4527550" y="1835150"/>
          <p14:tracePt t="279999" x="4495800" y="1828800"/>
          <p14:tracePt t="280016" x="4464050" y="1828800"/>
          <p14:tracePt t="280033" x="4400550" y="1828800"/>
          <p14:tracePt t="280049" x="4298950" y="1835150"/>
          <p14:tracePt t="280067" x="4191000" y="1841500"/>
          <p14:tracePt t="280083" x="4070350" y="1841500"/>
          <p14:tracePt t="280100" x="3968750" y="1835150"/>
          <p14:tracePt t="280117" x="3930650" y="1835150"/>
          <p14:tracePt t="280156" x="3937000" y="1847850"/>
          <p14:tracePt t="280166" x="3937000" y="1860550"/>
          <p14:tracePt t="280183" x="3949700" y="1924050"/>
          <p14:tracePt t="280200" x="3949700" y="1981200"/>
          <p14:tracePt t="280216" x="3949700" y="2038350"/>
          <p14:tracePt t="280220" x="3949700" y="2063750"/>
          <p14:tracePt t="280233" x="3949700" y="2076450"/>
          <p14:tracePt t="280252" x="3962400" y="2101850"/>
          <p14:tracePt t="280267" x="3968750" y="2108200"/>
          <p14:tracePt t="280270" x="3975100" y="2108200"/>
          <p14:tracePt t="280284" x="4013200" y="2114550"/>
          <p14:tracePt t="280302" x="4083050" y="2120900"/>
          <p14:tracePt t="280317" x="4178300" y="2127250"/>
          <p14:tracePt t="280334" x="4330700" y="2146300"/>
          <p14:tracePt t="280350" x="4508500" y="2171700"/>
          <p14:tracePt t="280367" x="4679950" y="2197100"/>
          <p14:tracePt t="280384" x="4870450" y="2228850"/>
          <p14:tracePt t="280400" x="4984750" y="2247900"/>
          <p14:tracePt t="280417" x="5041900" y="2254250"/>
          <p14:tracePt t="280433" x="5048250" y="2254250"/>
          <p14:tracePt t="280450" x="5054600" y="2254250"/>
          <p14:tracePt t="280467" x="5060950" y="2241550"/>
          <p14:tracePt t="280483" x="5086350" y="2222500"/>
          <p14:tracePt t="280500" x="5137150" y="2216150"/>
          <p14:tracePt t="280519" x="5276850" y="2216150"/>
          <p14:tracePt t="280533" x="5397500" y="2222500"/>
          <p14:tracePt t="280550" x="5499100" y="2228850"/>
          <p14:tracePt t="280567" x="5556250" y="2228850"/>
          <p14:tracePt t="280583" x="5562600" y="2228850"/>
          <p14:tracePt t="280600" x="5568950" y="2228850"/>
          <p14:tracePt t="280617" x="5575300" y="2228850"/>
          <p14:tracePt t="280633" x="5581650" y="2222500"/>
          <p14:tracePt t="280650" x="5600700" y="2216150"/>
          <p14:tracePt t="280667" x="5645150" y="2209800"/>
          <p14:tracePt t="280684" x="5689600" y="2209800"/>
          <p14:tracePt t="280701" x="5734050" y="2203450"/>
          <p14:tracePt t="280717" x="5778500" y="2190750"/>
          <p14:tracePt t="280735" x="5797550" y="2190750"/>
          <p14:tracePt t="280750" x="5810250" y="2184400"/>
          <p14:tracePt t="280767" x="5816600" y="2178050"/>
          <p14:tracePt t="280784" x="5835650" y="2171700"/>
          <p14:tracePt t="280800" x="5861050" y="2159000"/>
          <p14:tracePt t="280817" x="5886450" y="2146300"/>
          <p14:tracePt t="280833" x="5899150" y="2127250"/>
          <p14:tracePt t="280852" x="5911850" y="2108200"/>
          <p14:tracePt t="280867" x="5911850" y="2095500"/>
          <p14:tracePt t="280884" x="5911850" y="2082800"/>
          <p14:tracePt t="280900" x="5899150" y="2063750"/>
          <p14:tracePt t="280918" x="5886450" y="2051050"/>
          <p14:tracePt t="280934" x="5867400" y="2038350"/>
          <p14:tracePt t="280953" x="5829300" y="2012950"/>
          <p14:tracePt t="280968" x="5816600" y="2006600"/>
          <p14:tracePt t="280970" x="5797550" y="2000250"/>
          <p14:tracePt t="280984" x="5746750" y="1981200"/>
          <p14:tracePt t="281002" x="5708650" y="1974850"/>
          <p14:tracePt t="281017" x="5632450" y="1968500"/>
          <p14:tracePt t="281034" x="5562600" y="1962150"/>
          <p14:tracePt t="281050" x="5499100" y="1962150"/>
          <p14:tracePt t="281067" x="5435600" y="1962150"/>
          <p14:tracePt t="281084" x="5378450" y="1955800"/>
          <p14:tracePt t="281101" x="5283200" y="1955800"/>
          <p14:tracePt t="281117" x="5168900" y="1949450"/>
          <p14:tracePt t="281135" x="5022850" y="1943100"/>
          <p14:tracePt t="281151" x="4864100" y="1924050"/>
          <p14:tracePt t="281154" x="4787900" y="1917700"/>
          <p14:tracePt t="281168" x="4718050" y="1905000"/>
          <p14:tracePt t="281184" x="4603750" y="1892300"/>
          <p14:tracePt t="281201" x="4559300" y="1879600"/>
          <p14:tracePt t="281218" x="4533900" y="1879600"/>
          <p14:tracePt t="281234" x="4489450" y="1885950"/>
          <p14:tracePt t="281250" x="4406900" y="1905000"/>
          <p14:tracePt t="281267" x="4349750" y="1917700"/>
          <p14:tracePt t="281284" x="4279900" y="1924050"/>
          <p14:tracePt t="281302" x="4248150" y="1930400"/>
          <p14:tracePt t="281318" x="4229100" y="1930400"/>
          <p14:tracePt t="281351" x="4216400" y="1936750"/>
          <p14:tracePt t="281368" x="4171950" y="1968500"/>
          <p14:tracePt t="281384" x="4108450" y="1993900"/>
          <p14:tracePt t="281401" x="4051300" y="2000250"/>
          <p14:tracePt t="281417" x="3994150" y="2012950"/>
          <p14:tracePt t="281434" x="3981450" y="2019300"/>
          <p14:tracePt t="281451" x="3975100" y="2032000"/>
          <p14:tracePt t="281468" x="3981450" y="2038350"/>
          <p14:tracePt t="281484" x="4013200" y="2051050"/>
          <p14:tracePt t="281502" x="4064000" y="2070100"/>
          <p14:tracePt t="281517" x="4121150" y="2089150"/>
          <p14:tracePt t="281534" x="4216400" y="2108200"/>
          <p14:tracePt t="281551" x="4330700" y="2133600"/>
          <p14:tracePt t="281568" x="4438650" y="2152650"/>
          <p14:tracePt t="281586" x="4616450" y="2184400"/>
          <p14:tracePt t="281601" x="4775200" y="2209800"/>
          <p14:tracePt t="281618" x="4933950" y="2228850"/>
          <p14:tracePt t="281634" x="5086350" y="2247900"/>
          <p14:tracePt t="281653" x="5226050" y="2254250"/>
          <p14:tracePt t="281655" x="5314950" y="2260600"/>
          <p14:tracePt t="281668" x="5359400" y="2260600"/>
          <p14:tracePt t="281684" x="5505450" y="2273300"/>
          <p14:tracePt t="281701" x="5721350" y="2298700"/>
          <p14:tracePt t="281718" x="5886450" y="2311400"/>
          <p14:tracePt t="281734" x="6038850" y="2317750"/>
          <p14:tracePt t="281752" x="6153150" y="2317750"/>
          <p14:tracePt t="281769" x="6261100" y="2317750"/>
          <p14:tracePt t="281784" x="6324600" y="2317750"/>
          <p14:tracePt t="281801" x="6400800" y="2317750"/>
          <p14:tracePt t="281818" x="6470650" y="2317750"/>
          <p14:tracePt t="281834" x="6521450" y="2317750"/>
          <p14:tracePt t="281851" x="6540500" y="2317750"/>
          <p14:tracePt t="281855" x="6546850" y="2317750"/>
          <p14:tracePt t="281868" x="6553200" y="2317750"/>
          <p14:tracePt t="281870" x="6559550" y="2317750"/>
          <p14:tracePt t="281885" x="6572250" y="2305050"/>
          <p14:tracePt t="281901" x="6578600" y="2298700"/>
          <p14:tracePt t="281918" x="6623050" y="2260600"/>
          <p14:tracePt t="281935" x="6629400" y="2254250"/>
          <p14:tracePt t="281951" x="6680200" y="2209800"/>
          <p14:tracePt t="281968" x="6705600" y="2190750"/>
          <p14:tracePt t="281986" x="6724650" y="2171700"/>
          <p14:tracePt t="282001" x="6731000" y="2159000"/>
          <p14:tracePt t="282019" x="6731000" y="2146300"/>
          <p14:tracePt t="282035" x="6731000" y="2139950"/>
          <p14:tracePt t="282051" x="6731000" y="2127250"/>
          <p14:tracePt t="282068" x="6718300" y="2114550"/>
          <p14:tracePt t="282084" x="6680200" y="2089150"/>
          <p14:tracePt t="282101" x="6629400" y="2063750"/>
          <p14:tracePt t="282118" x="6559550" y="2038350"/>
          <p14:tracePt t="282120" x="6534150" y="2032000"/>
          <p14:tracePt t="282135" x="6388100" y="2006600"/>
          <p14:tracePt t="282152" x="6261100" y="1987550"/>
          <p14:tracePt t="282168" x="6102350" y="1968500"/>
          <p14:tracePt t="282185" x="5930900" y="1949450"/>
          <p14:tracePt t="282201" x="5740400" y="1930400"/>
          <p14:tracePt t="282218" x="5556250" y="1917700"/>
          <p14:tracePt t="282234" x="5416550" y="1911350"/>
          <p14:tracePt t="282251" x="5207000" y="1898650"/>
          <p14:tracePt t="282268" x="5035550" y="1879600"/>
          <p14:tracePt t="282285" x="4787900" y="1847850"/>
          <p14:tracePt t="282303" x="4603750" y="1822450"/>
          <p14:tracePt t="282306" x="4495800" y="1803400"/>
          <p14:tracePt t="282319" x="4400550" y="1790700"/>
          <p14:tracePt t="282335" x="4273550" y="1778000"/>
          <p14:tracePt t="282352" x="4203700" y="1771650"/>
          <p14:tracePt t="282354" x="4159250" y="1771650"/>
          <p14:tracePt t="282369" x="4127500" y="1778000"/>
          <p14:tracePt t="282371" x="4076700" y="1790700"/>
          <p14:tracePt t="282385" x="3943350" y="1822450"/>
          <p14:tracePt t="282402" x="3784600" y="1841500"/>
          <p14:tracePt t="282418" x="3625850" y="1860550"/>
          <p14:tracePt t="282435" x="3536950" y="1866900"/>
          <p14:tracePt t="282452" x="3517900" y="1873250"/>
          <p14:tracePt t="282468" x="3517900" y="1879600"/>
          <p14:tracePt t="282485" x="3524250" y="1892300"/>
          <p14:tracePt t="282502" x="3543300" y="1905000"/>
          <p14:tracePt t="282519" x="3575050" y="1930400"/>
          <p14:tracePt t="282535" x="3606800" y="1968500"/>
          <p14:tracePt t="282552" x="3638550" y="2012950"/>
          <p14:tracePt t="282568" x="3695700" y="2076450"/>
          <p14:tracePt t="282573" x="3727450" y="2101850"/>
          <p14:tracePt t="282586" x="3778250" y="2139950"/>
          <p14:tracePt t="282603" x="3873500" y="2190750"/>
          <p14:tracePt t="282619" x="4025900" y="2241550"/>
          <p14:tracePt t="282621" x="4102100" y="2260600"/>
          <p14:tracePt t="282636" x="4279900" y="2286000"/>
          <p14:tracePt t="282652" x="4464050" y="2305050"/>
          <p14:tracePt t="282669" x="4660900" y="2324100"/>
          <p14:tracePt t="282685" x="4864100" y="2336800"/>
          <p14:tracePt t="282702" x="5099050" y="2362200"/>
          <p14:tracePt t="282718" x="5391150" y="2393950"/>
          <p14:tracePt t="282735" x="5721350" y="2425700"/>
          <p14:tracePt t="282752" x="6045200" y="2463800"/>
          <p14:tracePt t="282771" x="6369050" y="2482850"/>
          <p14:tracePt t="282785" x="6661150" y="2495550"/>
          <p14:tracePt t="282802" x="6908800" y="2501900"/>
          <p14:tracePt t="282819" x="7112000" y="2501900"/>
          <p14:tracePt t="282835" x="7239000" y="2495550"/>
          <p14:tracePt t="282852" x="7334250" y="2489200"/>
          <p14:tracePt t="282869" x="7385050" y="2482850"/>
          <p14:tracePt t="282871" x="7397750" y="2476500"/>
          <p14:tracePt t="282885" x="7416800" y="2457450"/>
          <p14:tracePt t="282902" x="7423150" y="2444750"/>
          <p14:tracePt t="282919" x="7429500" y="2419350"/>
          <p14:tracePt t="282935" x="7435850" y="2400300"/>
          <p14:tracePt t="282952" x="7442200" y="2374900"/>
          <p14:tracePt t="282968" x="7442200" y="2349500"/>
          <p14:tracePt t="282985" x="7448550" y="2336800"/>
          <p14:tracePt t="283002" x="7448550" y="2317750"/>
          <p14:tracePt t="283021" x="7448550" y="2286000"/>
          <p14:tracePt t="283036" x="7442200" y="2260600"/>
          <p14:tracePt t="283052" x="7435850" y="2235200"/>
          <p14:tracePt t="283069" x="7435850" y="2216150"/>
          <p14:tracePt t="283087" x="7435850" y="2197100"/>
          <p14:tracePt t="283089" x="7429500" y="2190750"/>
          <p14:tracePt t="283102" x="7429500" y="2178050"/>
          <p14:tracePt t="283104" x="7429500" y="2171700"/>
          <p14:tracePt t="283119" x="7416800" y="2152650"/>
          <p14:tracePt t="283136" x="7397750" y="2133600"/>
          <p14:tracePt t="283154" x="7372350" y="2108200"/>
          <p14:tracePt t="283159" x="7359650" y="2095500"/>
          <p14:tracePt t="283169" x="7346950" y="2082800"/>
          <p14:tracePt t="283185" x="7289800" y="2051050"/>
          <p14:tracePt t="283202" x="7251700" y="2025650"/>
          <p14:tracePt t="283220" x="7181850" y="1993900"/>
          <p14:tracePt t="283236" x="7067550" y="1968500"/>
          <p14:tracePt t="283252" x="6927850" y="1949450"/>
          <p14:tracePt t="283269" x="6711950" y="1917700"/>
          <p14:tracePt t="283285" x="6546850" y="1898650"/>
          <p14:tracePt t="283288" x="6451600" y="1879600"/>
          <p14:tracePt t="283302" x="6318250" y="1866900"/>
          <p14:tracePt t="283320" x="6146800" y="1835150"/>
          <p14:tracePt t="283337" x="5854700" y="1809750"/>
          <p14:tracePt t="283353" x="5746750" y="1797050"/>
          <p14:tracePt t="283370" x="5378450" y="1784350"/>
          <p14:tracePt t="283386" x="5130800" y="1778000"/>
          <p14:tracePt t="283402" x="4914900" y="1778000"/>
          <p14:tracePt t="283419" x="4743450" y="1797050"/>
          <p14:tracePt t="283436" x="4635500" y="1841500"/>
          <p14:tracePt t="283452" x="4578350" y="1917700"/>
          <p14:tracePt t="283469" x="4546600" y="2032000"/>
          <p14:tracePt t="283486" x="4527550" y="2190750"/>
          <p14:tracePt t="283503" x="4533900" y="2393950"/>
          <p14:tracePt t="283519" x="4578350" y="2571750"/>
          <p14:tracePt t="283536" x="4673600" y="2800350"/>
          <p14:tracePt t="283553" x="4851400" y="3016250"/>
          <p14:tracePt t="283569" x="5003800" y="3098800"/>
          <p14:tracePt t="283588" x="5168900" y="3155950"/>
          <p14:tracePt t="283603" x="5251450" y="3175000"/>
          <p14:tracePt t="283619" x="5473700" y="3194050"/>
          <p14:tracePt t="283638" x="5524500" y="3194050"/>
          <p14:tracePt t="283653" x="5530850" y="3194050"/>
          <p14:tracePt t="283671" x="5530850" y="3187700"/>
          <p14:tracePt t="283703" x="5549900" y="3143250"/>
          <p14:tracePt t="283720" x="5575300" y="3105150"/>
          <p14:tracePt t="283738" x="5626100" y="3016250"/>
          <p14:tracePt t="283753" x="5695950" y="2933700"/>
          <p14:tracePt t="283770" x="5753100" y="2876550"/>
          <p14:tracePt t="283787" x="5791200" y="2844800"/>
          <p14:tracePt t="283803" x="5803900" y="2832100"/>
          <p14:tracePt t="283886" x="5803900" y="2825750"/>
          <p14:tracePt t="283895" x="5797550" y="2819400"/>
          <p14:tracePt t="283903" x="5791200" y="2813050"/>
          <p14:tracePt t="283920" x="5753100" y="2787650"/>
          <p14:tracePt t="283936" x="5708650" y="2762250"/>
          <p14:tracePt t="283953" x="5581650" y="2711450"/>
          <p14:tracePt t="283970" x="5441950" y="2654300"/>
          <p14:tracePt t="283986" x="5276850" y="2584450"/>
          <p14:tracePt t="284003" x="5118100" y="2508250"/>
          <p14:tracePt t="284020" x="5010150" y="2438400"/>
          <p14:tracePt t="284037" x="4959350" y="2400300"/>
          <p14:tracePt t="284055" x="4953000" y="2374900"/>
          <p14:tracePt t="284070" x="4946650" y="2374900"/>
          <p14:tracePt t="287229" x="4933950" y="2374900"/>
          <p14:tracePt t="287241" x="4921250" y="2381250"/>
          <p14:tracePt t="287256" x="4857750" y="2400300"/>
          <p14:tracePt t="287273" x="4800600" y="2419350"/>
          <p14:tracePt t="287290" x="4768850" y="2425700"/>
          <p14:tracePt t="287306" x="4743450" y="2438400"/>
          <p14:tracePt t="287323" x="4679950" y="2470150"/>
          <p14:tracePt t="287328" x="4635500" y="2482850"/>
          <p14:tracePt t="287339" x="4584700" y="2495550"/>
          <p14:tracePt t="287356" x="4508500" y="2520950"/>
          <p14:tracePt t="287373" x="4432300" y="2552700"/>
          <p14:tracePt t="287390" x="4419600" y="2552700"/>
          <p14:tracePt t="287438" x="4419600" y="2559050"/>
          <p14:tracePt t="287456" x="4387850" y="2578100"/>
          <p14:tracePt t="287473" x="4337050" y="2616200"/>
          <p14:tracePt t="287489" x="4267200" y="2686050"/>
          <p14:tracePt t="287506" x="4197350" y="2749550"/>
          <p14:tracePt t="287523" x="4140200" y="2800350"/>
          <p14:tracePt t="287540" x="4108450" y="2832100"/>
          <p14:tracePt t="287556" x="4076700" y="2857500"/>
          <p14:tracePt t="287573" x="4044950" y="2895600"/>
          <p14:tracePt t="287590" x="3987800" y="2952750"/>
          <p14:tracePt t="287591" x="3949700" y="2990850"/>
          <p14:tracePt t="287609" x="3854450" y="3079750"/>
          <p14:tracePt t="287623" x="3733800" y="3187700"/>
          <p14:tracePt t="287640" x="3625850" y="3282950"/>
          <p14:tracePt t="287657" x="3562350" y="3340100"/>
          <p14:tracePt t="287673" x="3524250" y="3371850"/>
          <p14:tracePt t="287692" x="3492500" y="3390900"/>
          <p14:tracePt t="287706" x="3460750" y="3403600"/>
          <p14:tracePt t="287724" x="3429000" y="3416300"/>
          <p14:tracePt t="287739" x="3416300" y="3416300"/>
          <p14:tracePt t="287756" x="3397250" y="3422650"/>
          <p14:tracePt t="287773" x="3371850" y="3429000"/>
          <p14:tracePt t="287789" x="3327400" y="3429000"/>
          <p14:tracePt t="287806" x="3251200" y="3429000"/>
          <p14:tracePt t="287823" x="3136900" y="3429000"/>
          <p14:tracePt t="287840" x="3048000" y="3429000"/>
          <p14:tracePt t="287856" x="3028950" y="3429000"/>
          <p14:tracePt t="287873" x="2959100" y="3422650"/>
          <p14:tracePt t="287890" x="2946400" y="3416300"/>
          <p14:tracePt t="287906" x="2940050" y="3416300"/>
          <p14:tracePt t="287923" x="2914650" y="3416300"/>
          <p14:tracePt t="287943" x="2857500" y="3422650"/>
          <p14:tracePt t="287956" x="2781300" y="3429000"/>
          <p14:tracePt t="287975" x="2698750" y="3429000"/>
          <p14:tracePt t="287977" x="2679700" y="3429000"/>
          <p14:tracePt t="287990" x="2660650" y="3435350"/>
          <p14:tracePt t="288007" x="2616200" y="3435350"/>
          <p14:tracePt t="288023" x="2597150" y="3435350"/>
          <p14:tracePt t="288026" x="2590800" y="3435350"/>
          <p14:tracePt t="288039" x="2584450" y="3435350"/>
          <p14:tracePt t="288057" x="2565400" y="3435350"/>
          <p14:tracePt t="288073" x="2489200" y="3441700"/>
          <p14:tracePt t="288090" x="2381250" y="3460750"/>
          <p14:tracePt t="288108" x="2254250" y="3486150"/>
          <p14:tracePt t="288124" x="2146300" y="3511550"/>
          <p14:tracePt t="288140" x="2025650" y="3530600"/>
          <p14:tracePt t="288156" x="1943100" y="3549650"/>
          <p14:tracePt t="288173" x="1898650" y="3562350"/>
          <p14:tracePt t="288191" x="1873250" y="3568700"/>
          <p14:tracePt t="288207" x="1866900" y="3581400"/>
          <p14:tracePt t="288223" x="1835150" y="3600450"/>
          <p14:tracePt t="288241" x="1790700" y="3613150"/>
          <p14:tracePt t="288257" x="1733550" y="3625850"/>
          <p14:tracePt t="288274" x="1701800" y="3625850"/>
          <p14:tracePt t="288290" x="1689100" y="3625850"/>
          <p14:tracePt t="288350" x="1695450" y="3625850"/>
          <p14:tracePt t="288357" x="1701800" y="3619500"/>
          <p14:tracePt t="288374" x="1733550" y="3600450"/>
          <p14:tracePt t="288390" x="1765300" y="3587750"/>
          <p14:tracePt t="288406" x="1822450" y="3568700"/>
          <p14:tracePt t="288423" x="1879600" y="3549650"/>
          <p14:tracePt t="288440" x="1924050" y="3543300"/>
          <p14:tracePt t="288457" x="1974850" y="3530600"/>
          <p14:tracePt t="288473" x="2019300" y="3524250"/>
          <p14:tracePt t="288490" x="2038350" y="3517900"/>
          <p14:tracePt t="288609" x="2032000" y="3517900"/>
          <p14:tracePt t="288617" x="2025650" y="3517900"/>
          <p14:tracePt t="288624" x="2012950" y="3517900"/>
          <p14:tracePt t="288640" x="1987550" y="3524250"/>
          <p14:tracePt t="289003" x="1981200" y="3524250"/>
          <p14:tracePt t="289011" x="1955800" y="3511550"/>
          <p14:tracePt t="289024" x="1936750" y="3492500"/>
          <p14:tracePt t="289042" x="1873250" y="3448050"/>
          <p14:tracePt t="289057" x="1854200" y="3448050"/>
          <p14:tracePt t="289074" x="1841500" y="3448050"/>
          <p14:tracePt t="289170" x="1847850" y="3441700"/>
          <p14:tracePt t="289179" x="1854200" y="3441700"/>
          <p14:tracePt t="289191" x="1879600" y="3429000"/>
          <p14:tracePt t="289207" x="1930400" y="3378200"/>
          <p14:tracePt t="289224" x="1943100" y="3333750"/>
          <p14:tracePt t="289241" x="1943100" y="3314700"/>
          <p14:tracePt t="289258" x="1930400" y="3295650"/>
          <p14:tracePt t="289300" x="1930400" y="3289300"/>
          <p14:tracePt t="289316" x="1924050" y="3282950"/>
          <p14:tracePt t="289325" x="1924050" y="3276600"/>
          <p14:tracePt t="289341" x="1905000" y="3263900"/>
          <p14:tracePt t="289357" x="1854200" y="3251200"/>
          <p14:tracePt t="289376" x="1778000" y="3232150"/>
          <p14:tracePt t="289391" x="1708150" y="3213100"/>
          <p14:tracePt t="289408" x="1670050" y="3200400"/>
          <p14:tracePt t="289424" x="1644650" y="3187700"/>
          <p14:tracePt t="289442" x="1638300" y="3181350"/>
          <p14:tracePt t="289474" x="1631950" y="3181350"/>
          <p14:tracePt t="289491" x="1600200" y="3181350"/>
          <p14:tracePt t="289508" x="1549400" y="3181350"/>
          <p14:tracePt t="289524" x="1473200" y="3168650"/>
          <p14:tracePt t="289541" x="1428750" y="3168650"/>
          <p14:tracePt t="289557" x="1422400" y="3162300"/>
          <p14:tracePt t="289598" x="1422400" y="3155950"/>
          <p14:tracePt t="289610" x="1428750" y="3155950"/>
          <p14:tracePt t="289624" x="1447800" y="3149600"/>
          <p14:tracePt t="289641" x="1511300" y="3162300"/>
          <p14:tracePt t="289657" x="1619250" y="3232150"/>
          <p14:tracePt t="289674" x="1720850" y="3314700"/>
          <p14:tracePt t="289691" x="1765300" y="3378200"/>
          <p14:tracePt t="289708" x="1803400" y="3422650"/>
          <p14:tracePt t="289725" x="1835150" y="3454400"/>
          <p14:tracePt t="289728" x="1847850" y="3460750"/>
          <p14:tracePt t="289741" x="1866900" y="3473450"/>
          <p14:tracePt t="289758" x="1898650" y="3473450"/>
          <p14:tracePt t="289776" x="1936750" y="3467100"/>
          <p14:tracePt t="289791" x="1968500" y="3454400"/>
          <p14:tracePt t="289808" x="1993900" y="3441700"/>
          <p14:tracePt t="289825" x="2006600" y="3435350"/>
          <p14:tracePt t="289841" x="2012950" y="3429000"/>
          <p14:tracePt t="289858" x="2019300" y="3429000"/>
          <p14:tracePt t="290033" x="2019300" y="3422650"/>
          <p14:tracePt t="290042" x="2019300" y="3409950"/>
          <p14:tracePt t="290047" x="2019300" y="3397250"/>
          <p14:tracePt t="290058" x="2019300" y="3378200"/>
          <p14:tracePt t="290076" x="2025650" y="3352800"/>
          <p14:tracePt t="290092" x="2032000" y="3327400"/>
          <p14:tracePt t="290109" x="2057400" y="3302000"/>
          <p14:tracePt t="290125" x="2114550" y="3282950"/>
          <p14:tracePt t="290142" x="2203450" y="3263900"/>
          <p14:tracePt t="290158" x="2266950" y="3257550"/>
          <p14:tracePt t="290175" x="2324100" y="3251200"/>
          <p14:tracePt t="290192" x="2374900" y="3244850"/>
          <p14:tracePt t="290195" x="2406650" y="3244850"/>
          <p14:tracePt t="290208" x="2432050" y="3244850"/>
          <p14:tracePt t="290210" x="2444750" y="3244850"/>
          <p14:tracePt t="290225" x="2451100" y="3244850"/>
          <p14:tracePt t="290378" x="2457450" y="3244850"/>
          <p14:tracePt t="290395" x="2470150" y="3244850"/>
          <p14:tracePt t="290408" x="2495550" y="3251200"/>
          <p14:tracePt t="290425" x="2520950" y="3257550"/>
          <p14:tracePt t="290442" x="2546350" y="3257550"/>
          <p14:tracePt t="290458" x="2565400" y="3263900"/>
          <p14:tracePt t="290492" x="2571750" y="3263900"/>
          <p14:tracePt t="290542" x="2571750" y="3276600"/>
          <p14:tracePt t="290558" x="2571750" y="3289300"/>
          <p14:tracePt t="290575" x="2578100" y="3295650"/>
          <p14:tracePt t="290592" x="2578100" y="3308350"/>
          <p14:tracePt t="290609" x="2584450" y="3314700"/>
          <p14:tracePt t="290625" x="2584450" y="3321050"/>
          <p14:tracePt t="290675" x="2597150" y="3327400"/>
          <p14:tracePt t="290692" x="2603500" y="3327400"/>
          <p14:tracePt t="290709" x="2622550" y="3340100"/>
          <p14:tracePt t="290725" x="2628900" y="3340100"/>
          <p14:tracePt t="290742" x="2635250" y="3340100"/>
          <p14:tracePt t="290759" x="2660650" y="3340100"/>
          <p14:tracePt t="290776" x="2692400" y="3340100"/>
          <p14:tracePt t="290792" x="2717800" y="3340100"/>
          <p14:tracePt t="290808" x="2749550" y="3327400"/>
          <p14:tracePt t="290825" x="2774950" y="3314700"/>
          <p14:tracePt t="290842" x="2787650" y="3308350"/>
          <p14:tracePt t="290858" x="2794000" y="3302000"/>
          <p14:tracePt t="290929" x="2787650" y="3302000"/>
          <p14:tracePt t="290935" x="2787650" y="3295650"/>
          <p14:tracePt t="290944" x="2787650" y="3289300"/>
          <p14:tracePt t="290960" x="2787650" y="3282950"/>
          <p14:tracePt t="290976" x="2787650" y="3270250"/>
          <p14:tracePt t="290993" x="2781300" y="3263900"/>
          <p14:tracePt t="291026" x="2781300" y="3257550"/>
          <p14:tracePt t="291060" x="2781300" y="3251200"/>
          <p14:tracePt t="291092" x="2781300" y="3244850"/>
          <p14:tracePt t="291109" x="2781300" y="3238500"/>
          <p14:tracePt t="291125" x="2781300" y="3225800"/>
          <p14:tracePt t="291142" x="2781300" y="3206750"/>
          <p14:tracePt t="291159" x="2781300" y="3187700"/>
          <p14:tracePt t="291176" x="2781300" y="3175000"/>
          <p14:tracePt t="291193" x="2774950" y="3175000"/>
          <p14:tracePt t="291226" x="2768600" y="3168650"/>
          <p14:tracePt t="291243" x="2743200" y="3168650"/>
          <p14:tracePt t="291259" x="2705100" y="3168650"/>
          <p14:tracePt t="291276" x="2673350" y="3168650"/>
          <p14:tracePt t="291278" x="2660650" y="3168650"/>
          <p14:tracePt t="291293" x="2647950" y="3175000"/>
          <p14:tracePt t="291311" x="2616200" y="3194050"/>
          <p14:tracePt t="291326" x="2597150" y="3213100"/>
          <p14:tracePt t="291342" x="2590800" y="3238500"/>
          <p14:tracePt t="291359" x="2584450" y="3257550"/>
          <p14:tracePt t="291376" x="2584450" y="3270250"/>
          <p14:tracePt t="291392" x="2603500" y="3289300"/>
          <p14:tracePt t="291409" x="2641600" y="3302000"/>
          <p14:tracePt t="291426" x="2705100" y="3302000"/>
          <p14:tracePt t="291444" x="2813050" y="3302000"/>
          <p14:tracePt t="291459" x="2901950" y="3276600"/>
          <p14:tracePt t="291479" x="2984500" y="3232150"/>
          <p14:tracePt t="291493" x="3009900" y="3213100"/>
          <p14:tracePt t="291510" x="3022600" y="3200400"/>
          <p14:tracePt t="291546" x="3016250" y="3200400"/>
          <p14:tracePt t="291560" x="2997200" y="3206750"/>
          <p14:tracePt t="291577" x="2952750" y="3219450"/>
          <p14:tracePt t="291592" x="2895600" y="3238500"/>
          <p14:tracePt t="291610" x="2857500" y="3251200"/>
          <p14:tracePt t="291626" x="2838450" y="3251200"/>
          <p14:tracePt t="291643" x="2832100" y="3251200"/>
          <p14:tracePt t="291767" x="2844800" y="3251200"/>
          <p14:tracePt t="291774" x="2863850" y="3244850"/>
          <p14:tracePt t="291779" x="2901950" y="3232150"/>
          <p14:tracePt t="291793" x="2959100" y="3206750"/>
          <p14:tracePt t="291810" x="3035300" y="3168650"/>
          <p14:tracePt t="291826" x="3111500" y="3124200"/>
          <p14:tracePt t="291843" x="3155950" y="3092450"/>
          <p14:tracePt t="291859" x="3175000" y="3067050"/>
          <p14:tracePt t="291876" x="3175000" y="3054350"/>
          <p14:tracePt t="291893" x="3168650" y="3048000"/>
          <p14:tracePt t="291910" x="3124200" y="3035300"/>
          <p14:tracePt t="291928" x="3073400" y="3022600"/>
          <p14:tracePt t="291943" x="3035300" y="3022600"/>
          <p14:tracePt t="291960" x="2997200" y="3016250"/>
          <p14:tracePt t="291977" x="2965450" y="3016250"/>
          <p14:tracePt t="291993" x="2940050" y="3009900"/>
          <p14:tracePt t="292010" x="2914650" y="3009900"/>
          <p14:tracePt t="292026" x="2901950" y="3009900"/>
          <p14:tracePt t="292043" x="2889250" y="3003550"/>
          <p14:tracePt t="292062" x="2863850" y="3003550"/>
          <p14:tracePt t="292077" x="2857500" y="3003550"/>
          <p14:tracePt t="292079" x="2832100" y="3009900"/>
          <p14:tracePt t="292093" x="2794000" y="3022600"/>
          <p14:tracePt t="292110" x="2768600" y="3041650"/>
          <p14:tracePt t="292127" x="2736850" y="3079750"/>
          <p14:tracePt t="292129" x="2724150" y="3092450"/>
          <p14:tracePt t="292143" x="2698750" y="3130550"/>
          <p14:tracePt t="292160" x="2686050" y="3162300"/>
          <p14:tracePt t="292178" x="2679700" y="3194050"/>
          <p14:tracePt t="292193" x="2673350" y="3219450"/>
          <p14:tracePt t="292210" x="2673350" y="3238500"/>
          <p14:tracePt t="292227" x="2673350" y="3244850"/>
          <p14:tracePt t="292260" x="2673350" y="3251200"/>
          <p14:tracePt t="292276" x="2673350" y="3257550"/>
          <p14:tracePt t="292293" x="2673350" y="3263900"/>
          <p14:tracePt t="292310" x="2673350" y="3276600"/>
          <p14:tracePt t="292327" x="2667000" y="3289300"/>
          <p14:tracePt t="292330" x="2660650" y="3295650"/>
          <p14:tracePt t="292343" x="2654300" y="3302000"/>
          <p14:tracePt t="292360" x="2647950" y="3302000"/>
          <p14:tracePt t="292418" x="2628900" y="3308350"/>
          <p14:tracePt t="292426" x="2622550" y="3314700"/>
          <p14:tracePt t="292444" x="2578100" y="3333750"/>
          <p14:tracePt t="292461" x="2546350" y="3359150"/>
          <p14:tracePt t="292477" x="2514600" y="3384550"/>
          <p14:tracePt t="292493" x="2495550" y="3397250"/>
          <p14:tracePt t="292510" x="2489200" y="3397250"/>
          <p14:tracePt t="292527" x="2476500" y="3403600"/>
          <p14:tracePt t="292544" x="2425700" y="3409950"/>
          <p14:tracePt t="292560" x="2336800" y="3422650"/>
          <p14:tracePt t="292579" x="2127250" y="3441700"/>
          <p14:tracePt t="292593" x="1943100" y="3448050"/>
          <p14:tracePt t="292610" x="1841500" y="3448050"/>
          <p14:tracePt t="292627" x="1746250" y="3448050"/>
          <p14:tracePt t="292646" x="1682750" y="3441700"/>
          <p14:tracePt t="292660" x="1638300" y="3441700"/>
          <p14:tracePt t="292677" x="1593850" y="3448050"/>
          <p14:tracePt t="292694" x="1498600" y="3479800"/>
          <p14:tracePt t="292711" x="1289050" y="3505200"/>
          <p14:tracePt t="292727" x="1060450" y="3505200"/>
          <p14:tracePt t="292743" x="812800" y="3498850"/>
          <p14:tracePt t="292760" x="622300" y="3473450"/>
          <p14:tracePt t="292777" x="527050" y="3454400"/>
          <p14:tracePt t="292794" x="520700" y="3448050"/>
          <p14:tracePt t="292810" x="520700" y="3441700"/>
          <p14:tracePt t="292827" x="533400" y="3441700"/>
          <p14:tracePt t="292877" x="527050" y="3448050"/>
          <p14:tracePt t="292894" x="520700" y="3454400"/>
          <p14:tracePt t="292910" x="520700" y="3460750"/>
          <p14:tracePt t="292959" x="520700" y="3467100"/>
          <p14:tracePt t="292966" x="514350" y="3473450"/>
          <p14:tracePt t="292977" x="508000" y="3479800"/>
          <p14:tracePt t="292994" x="476250" y="3498850"/>
          <p14:tracePt t="293011" x="457200" y="3511550"/>
          <p14:tracePt t="293027" x="438150" y="3524250"/>
          <p14:tracePt t="293044" x="438150" y="3530600"/>
          <p14:tracePt t="293046" x="438150" y="3536950"/>
          <p14:tracePt t="293061" x="438150" y="3543300"/>
          <p14:tracePt t="293078" x="438150" y="3562350"/>
          <p14:tracePt t="293096" x="431800" y="3575050"/>
          <p14:tracePt t="293111" x="431800" y="3581400"/>
          <p14:tracePt t="293225" x="431800" y="3587750"/>
          <p14:tracePt t="293232" x="419100" y="3600450"/>
          <p14:tracePt t="293244" x="412750" y="3606800"/>
          <p14:tracePt t="293260" x="393700" y="3619500"/>
          <p14:tracePt t="293277" x="387350" y="3625850"/>
          <p14:tracePt t="293397" x="381000" y="3625850"/>
          <p14:tracePt t="293404" x="374650" y="3625850"/>
          <p14:tracePt t="293413" x="368300" y="3613150"/>
          <p14:tracePt t="293429" x="355600" y="3600450"/>
          <p14:tracePt t="293444" x="355600" y="3587750"/>
          <p14:tracePt t="293461" x="355600" y="3562350"/>
          <p14:tracePt t="293478" x="374650" y="3549650"/>
          <p14:tracePt t="293583" x="381000" y="3543300"/>
          <p14:tracePt t="293595" x="393700" y="3536950"/>
          <p14:tracePt t="293611" x="425450" y="3524250"/>
          <p14:tracePt t="293615" x="438150" y="3524250"/>
          <p14:tracePt t="293628" x="444500" y="3517900"/>
          <p14:tracePt t="293645" x="457200" y="3517900"/>
          <p14:tracePt t="293663" x="463550" y="3511550"/>
          <p14:tracePt t="293679" x="476250" y="3511550"/>
          <p14:tracePt t="293694" x="488950" y="3505200"/>
          <p14:tracePt t="293711" x="501650" y="3505200"/>
          <p14:tracePt t="293729" x="514350" y="3492500"/>
          <p14:tracePt t="293762" x="520700" y="3492500"/>
          <p14:tracePt t="293795" x="520700" y="3486150"/>
          <p14:tracePt t="293811" x="520700" y="3479800"/>
          <p14:tracePt t="293828" x="520700" y="3473450"/>
          <p14:tracePt t="293885" x="514350" y="3473450"/>
          <p14:tracePt t="293892" x="501650" y="3473450"/>
          <p14:tracePt t="293911" x="457200" y="3473450"/>
          <p14:tracePt t="293928" x="419100" y="3467100"/>
          <p14:tracePt t="293945" x="412750" y="3467100"/>
          <p14:tracePt t="293995" x="425450" y="3479800"/>
          <p14:tracePt t="294011" x="431800" y="3511550"/>
          <p14:tracePt t="294028" x="431800" y="3536950"/>
          <p14:tracePt t="294045" x="419100" y="3556000"/>
          <p14:tracePt t="294061" x="419100" y="3562350"/>
          <p14:tracePt t="294426" x="419100" y="3568700"/>
          <p14:tracePt t="294434" x="419100" y="3575050"/>
          <p14:tracePt t="294531" x="425450" y="3575050"/>
          <p14:tracePt t="294539" x="431800" y="3575050"/>
          <p14:tracePt t="294546" x="438150" y="3575050"/>
          <p14:tracePt t="294563" x="450850" y="3581400"/>
          <p14:tracePt t="294612" x="450850" y="3587750"/>
          <p14:tracePt t="294706" x="450850" y="3594100"/>
          <p14:tracePt t="294784" x="457200" y="3594100"/>
          <p14:tracePt t="294795" x="463550" y="3594100"/>
          <p14:tracePt t="294813" x="520700" y="3587750"/>
          <p14:tracePt t="294830" x="622300" y="3581400"/>
          <p14:tracePt t="294846" x="698500" y="3575050"/>
          <p14:tracePt t="294862" x="812800" y="3568700"/>
          <p14:tracePt t="294879" x="901700" y="3562350"/>
          <p14:tracePt t="294895" x="977900" y="3549650"/>
          <p14:tracePt t="294912" x="1022350" y="3543300"/>
          <p14:tracePt t="294929" x="1060450" y="3530600"/>
          <p14:tracePt t="294945" x="1079500" y="3524250"/>
          <p14:tracePt t="294962" x="1104900" y="3511550"/>
          <p14:tracePt t="294979" x="1117600" y="3505200"/>
          <p14:tracePt t="294995" x="1136650" y="3498850"/>
          <p14:tracePt t="295012" x="1149350" y="3498850"/>
          <p14:tracePt t="295029" x="1155700" y="3492500"/>
          <p14:tracePt t="295046" x="1162050" y="3492500"/>
          <p14:tracePt t="295155" x="1168400" y="3492500"/>
          <p14:tracePt t="295162" x="1181100" y="3492500"/>
          <p14:tracePt t="295182" x="1225550" y="3492500"/>
          <p14:tracePt t="295196" x="1270000" y="3486150"/>
          <p14:tracePt t="295213" x="1339850" y="3486150"/>
          <p14:tracePt t="295230" x="1409700" y="3492500"/>
          <p14:tracePt t="295247" x="1460500" y="3498850"/>
          <p14:tracePt t="295262" x="1511300" y="3505200"/>
          <p14:tracePt t="295279" x="1543050" y="3511550"/>
          <p14:tracePt t="295298" x="1568450" y="3511550"/>
          <p14:tracePt t="295313" x="1574800" y="3511550"/>
          <p14:tracePt t="295346" x="1574800" y="3517900"/>
          <p14:tracePt t="295408" x="1568450" y="3524250"/>
          <p14:tracePt t="295418" x="1562100" y="3524250"/>
          <p14:tracePt t="295429" x="1555750" y="3524250"/>
          <p14:tracePt t="295446" x="1543050" y="3530600"/>
          <p14:tracePt t="295462" x="1536700" y="3530600"/>
          <p14:tracePt t="295497" x="1530350" y="3524250"/>
          <p14:tracePt t="295513" x="1511300" y="3524250"/>
          <p14:tracePt t="295529" x="1492250" y="3517900"/>
          <p14:tracePt t="295547" x="1454150" y="3517900"/>
          <p14:tracePt t="295563" x="1422400" y="3517900"/>
          <p14:tracePt t="295565" x="1416050" y="3517900"/>
          <p14:tracePt t="295579" x="1390650" y="3524250"/>
          <p14:tracePt t="295624" x="1397000" y="3524250"/>
          <p14:tracePt t="295634" x="1428750" y="3524250"/>
          <p14:tracePt t="295646" x="1479550" y="3524250"/>
          <p14:tracePt t="295663" x="1644650" y="3524250"/>
          <p14:tracePt t="295680" x="1720850" y="3524250"/>
          <p14:tracePt t="295696" x="1752600" y="3524250"/>
          <p14:tracePt t="295713" x="1765300" y="3524250"/>
          <p14:tracePt t="295730" x="1797050" y="3517900"/>
          <p14:tracePt t="295746" x="1860550" y="3511550"/>
          <p14:tracePt t="295763" x="1962150" y="3511550"/>
          <p14:tracePt t="295780" x="2101850" y="3511550"/>
          <p14:tracePt t="295797" x="2273300" y="3517900"/>
          <p14:tracePt t="295813" x="2540000" y="3524250"/>
          <p14:tracePt t="295829" x="2794000" y="3536950"/>
          <p14:tracePt t="295846" x="3136900" y="3562350"/>
          <p14:tracePt t="295863" x="3517900" y="3587750"/>
          <p14:tracePt t="295879" x="3905250" y="3625850"/>
          <p14:tracePt t="295896" x="4445000" y="3676650"/>
          <p14:tracePt t="295913" x="4927600" y="3727450"/>
          <p14:tracePt t="295914" x="5111750" y="3746500"/>
          <p14:tracePt t="295930" x="5530850" y="3797300"/>
          <p14:tracePt t="295947" x="5911850" y="3848100"/>
          <p14:tracePt t="295963" x="6165850" y="3892550"/>
          <p14:tracePt t="295980" x="6438900" y="3937000"/>
          <p14:tracePt t="295996" x="6661150" y="3968750"/>
          <p14:tracePt t="296013" x="6851650" y="3975100"/>
          <p14:tracePt t="296030" x="6940550" y="3975100"/>
          <p14:tracePt t="296034" x="6965950" y="3975100"/>
          <p14:tracePt t="296046" x="6965950" y="3968750"/>
          <p14:tracePt t="296063" x="6972300" y="3968750"/>
          <p14:tracePt t="296080" x="6972300" y="3962400"/>
          <p14:tracePt t="296130" x="6978650" y="3956050"/>
          <p14:tracePt t="296147" x="7010400" y="3943350"/>
          <p14:tracePt t="296163" x="7029450" y="3930650"/>
          <p14:tracePt t="296181" x="7086600" y="3898900"/>
          <p14:tracePt t="296197" x="7112000" y="3879850"/>
          <p14:tracePt t="296213" x="7137400" y="3867150"/>
          <p14:tracePt t="296230" x="7156450" y="3854450"/>
          <p14:tracePt t="296247" x="7175500" y="3848100"/>
          <p14:tracePt t="296263" x="7188200" y="3841750"/>
          <p14:tracePt t="296280" x="7207250" y="3829050"/>
          <p14:tracePt t="296297" x="7226300" y="3816350"/>
          <p14:tracePt t="296313" x="7245350" y="3803650"/>
          <p14:tracePt t="296330" x="7264400" y="3790950"/>
          <p14:tracePt t="296347" x="7283450" y="3771900"/>
          <p14:tracePt t="296350" x="7283450" y="3765550"/>
          <p14:tracePt t="296363" x="7289800" y="3759200"/>
          <p14:tracePt t="296366" x="7296150" y="3752850"/>
          <p14:tracePt t="296380" x="7302500" y="3746500"/>
          <p14:tracePt t="296397" x="7315200" y="3733800"/>
          <p14:tracePt t="296414" x="7327900" y="3708400"/>
          <p14:tracePt t="296432" x="7340600" y="3663950"/>
          <p14:tracePt t="296449" x="7340600" y="3613150"/>
          <p14:tracePt t="296463" x="7340600" y="3581400"/>
          <p14:tracePt t="296480" x="7340600" y="3549650"/>
          <p14:tracePt t="296497" x="7340600" y="3530600"/>
          <p14:tracePt t="296516" x="7334250" y="3524250"/>
          <p14:tracePt t="296546" x="7321550" y="3524250"/>
          <p14:tracePt t="296564" x="7296150" y="3524250"/>
          <p14:tracePt t="296580" x="7264400" y="3530600"/>
          <p14:tracePt t="296597" x="7207250" y="3543300"/>
          <p14:tracePt t="296614" x="7169150" y="3549650"/>
          <p14:tracePt t="296631" x="7137400" y="3556000"/>
          <p14:tracePt t="296647" x="7105650" y="3562350"/>
          <p14:tracePt t="296663" x="7099300" y="3568700"/>
          <p14:tracePt t="296680" x="7086600" y="3568700"/>
          <p14:tracePt t="296697" x="7073900" y="3581400"/>
          <p14:tracePt t="296714" x="7061200" y="3594100"/>
          <p14:tracePt t="296730" x="7061200" y="3600450"/>
          <p14:tracePt t="296781" x="7073900" y="3600450"/>
          <p14:tracePt t="296797" x="7099300" y="3587750"/>
          <p14:tracePt t="296814" x="7143750" y="3575050"/>
          <p14:tracePt t="296831" x="7188200" y="3568700"/>
          <p14:tracePt t="296847" x="7213600" y="3556000"/>
          <p14:tracePt t="296864" x="7239000" y="3549650"/>
          <p14:tracePt t="296880" x="7251700" y="3543300"/>
          <p14:tracePt t="296897" x="7264400" y="3543300"/>
          <p14:tracePt t="296914" x="7277100" y="3530600"/>
          <p14:tracePt t="296930" x="7308850" y="3505200"/>
          <p14:tracePt t="296947" x="7353300" y="3454400"/>
          <p14:tracePt t="296964" x="7385050" y="3422650"/>
          <p14:tracePt t="296981" x="7416800" y="3384550"/>
          <p14:tracePt t="296997" x="7442200" y="3359150"/>
          <p14:tracePt t="297051" x="7435850" y="3359150"/>
          <p14:tracePt t="297064" x="7410450" y="3359150"/>
          <p14:tracePt t="297080" x="7372350" y="3352800"/>
          <p14:tracePt t="297097" x="7334250" y="3340100"/>
          <p14:tracePt t="297114" x="7327900" y="3340100"/>
          <p14:tracePt t="317833" x="7334250" y="3340100"/>
          <p14:tracePt t="317843" x="7353300" y="3333750"/>
          <p14:tracePt t="317865" x="7493000" y="3314700"/>
          <p14:tracePt t="317883" x="7575550" y="3308350"/>
          <p14:tracePt t="317899" x="7651750" y="3302000"/>
          <p14:tracePt t="317915" x="7708900" y="3295650"/>
          <p14:tracePt t="317932" x="7766050" y="3295650"/>
          <p14:tracePt t="317948" x="7797800" y="3289300"/>
          <p14:tracePt t="317965" x="7810500" y="3289300"/>
          <p14:tracePt t="317981" x="7816850" y="3295650"/>
          <p14:tracePt t="317998" x="7823200" y="3302000"/>
          <p14:tracePt t="318015" x="7835900" y="3308350"/>
          <p14:tracePt t="318031" x="7848600" y="3321050"/>
          <p14:tracePt t="318048" x="7861300" y="3327400"/>
          <p14:tracePt t="318065" x="7874000" y="3346450"/>
          <p14:tracePt t="318082" x="7880350" y="3352800"/>
          <p14:tracePt t="318085" x="7886700" y="3365500"/>
          <p14:tracePt t="318098" x="7899400" y="3378200"/>
          <p14:tracePt t="318115" x="7912100" y="3397250"/>
          <p14:tracePt t="318132" x="7918450" y="3403600"/>
          <p14:tracePt t="318148" x="7918450" y="3409950"/>
          <p14:tracePt t="318165" x="7924800" y="3409950"/>
          <p14:tracePt t="318182" x="7937500" y="3409950"/>
          <p14:tracePt t="318198" x="7981950" y="3416300"/>
          <p14:tracePt t="318215" x="8020050" y="3429000"/>
          <p14:tracePt t="318231" x="8045450" y="3441700"/>
          <p14:tracePt t="318248" x="8064500" y="3467100"/>
          <p14:tracePt t="318265" x="8070850" y="3492500"/>
          <p14:tracePt t="318281" x="8070850" y="3511550"/>
          <p14:tracePt t="318298" x="8070850" y="3530600"/>
          <p14:tracePt t="318367" x="8089900" y="3536950"/>
          <p14:tracePt t="318373" x="8096250" y="3536950"/>
          <p14:tracePt t="318382" x="8134350" y="3543300"/>
          <p14:tracePt t="318398" x="8248650" y="3549650"/>
          <p14:tracePt t="318415" x="8432800" y="3562350"/>
          <p14:tracePt t="318431" x="8667750" y="3587750"/>
          <p14:tracePt t="318448" x="8966200" y="3619500"/>
          <p14:tracePt t="318465" x="9245600" y="3644900"/>
          <p14:tracePt t="318482" x="9474200" y="3676650"/>
          <p14:tracePt t="318499" x="9696450" y="3708400"/>
          <p14:tracePt t="318515" x="9880600" y="3714750"/>
          <p14:tracePt t="318532" x="10045700" y="3702050"/>
          <p14:tracePt t="318535" x="10102850" y="3683000"/>
          <p14:tracePt t="318549" x="10153650" y="3657600"/>
          <p14:tracePt t="318565" x="10293350" y="3568700"/>
          <p14:tracePt t="318582" x="10369550" y="3517900"/>
          <p14:tracePt t="318598" x="10414000" y="3473450"/>
          <p14:tracePt t="318616" x="10439400" y="3435350"/>
          <p14:tracePt t="318632" x="10445750" y="3397250"/>
          <p14:tracePt t="318649" x="10452100" y="3333750"/>
          <p14:tracePt t="318665" x="10452100" y="3263900"/>
          <p14:tracePt t="318682" x="10433050" y="3187700"/>
          <p14:tracePt t="318698" x="10382250" y="3092450"/>
          <p14:tracePt t="318717" x="10350500" y="3035300"/>
          <p14:tracePt t="318732" x="10318750" y="2997200"/>
          <p14:tracePt t="318749" x="10261600" y="2971800"/>
          <p14:tracePt t="318765" x="10147300" y="2965450"/>
          <p14:tracePt t="318782" x="9950450" y="2959100"/>
          <p14:tracePt t="318784" x="9836150" y="2959100"/>
          <p14:tracePt t="318799" x="9747250" y="2959100"/>
          <p14:tracePt t="318816" x="9423400" y="2940050"/>
          <p14:tracePt t="318832" x="9251950" y="2914650"/>
          <p14:tracePt t="318848" x="9112250" y="2901950"/>
          <p14:tracePt t="318865" x="8966200" y="2895600"/>
          <p14:tracePt t="318882" x="8801100" y="2895600"/>
          <p14:tracePt t="318899" x="8597900" y="2908300"/>
          <p14:tracePt t="318918" x="8413750" y="2908300"/>
          <p14:tracePt t="318920" x="8312150" y="2908300"/>
          <p14:tracePt t="318932" x="8223250" y="2908300"/>
          <p14:tracePt t="318949" x="8039100" y="2908300"/>
          <p14:tracePt t="318966" x="7823200" y="2908300"/>
          <p14:tracePt t="318983" x="7581900" y="2921000"/>
          <p14:tracePt t="318999" x="7327900" y="2946400"/>
          <p14:tracePt t="319015" x="7023100" y="2971800"/>
          <p14:tracePt t="319032" x="6769100" y="2990850"/>
          <p14:tracePt t="319049" x="6565900" y="3003550"/>
          <p14:tracePt t="319067" x="6432550" y="3028950"/>
          <p14:tracePt t="319082" x="6267450" y="3073400"/>
          <p14:tracePt t="319099" x="6096000" y="3117850"/>
          <p14:tracePt t="319116" x="5867400" y="3175000"/>
          <p14:tracePt t="319133" x="5721350" y="3232150"/>
          <p14:tracePt t="319149" x="5651500" y="3263900"/>
          <p14:tracePt t="319166" x="5638800" y="3295650"/>
          <p14:tracePt t="319182" x="5670550" y="3333750"/>
          <p14:tracePt t="319199" x="5759450" y="3384550"/>
          <p14:tracePt t="319216" x="5943600" y="3460750"/>
          <p14:tracePt t="319232" x="6159500" y="3517900"/>
          <p14:tracePt t="319249" x="6489700" y="3581400"/>
          <p14:tracePt t="319266" x="6832600" y="3638550"/>
          <p14:tracePt t="319282" x="7188200" y="3683000"/>
          <p14:tracePt t="319299" x="7778750" y="3721100"/>
          <p14:tracePt t="319316" x="8121650" y="3702050"/>
          <p14:tracePt t="319333" x="8483600" y="3657600"/>
          <p14:tracePt t="319349" x="8763000" y="3613150"/>
          <p14:tracePt t="319367" x="9048750" y="3562350"/>
          <p14:tracePt t="319383" x="9220200" y="3524250"/>
          <p14:tracePt t="319399" x="9290050" y="3498850"/>
          <p14:tracePt t="319416" x="9277350" y="3479800"/>
          <p14:tracePt t="319433" x="9144000" y="3435350"/>
          <p14:tracePt t="319449" x="8915400" y="3371850"/>
          <p14:tracePt t="319467" x="8489950" y="3257550"/>
          <p14:tracePt t="319482" x="8343900" y="3213100"/>
          <p14:tracePt t="319484" x="8235950" y="3187700"/>
          <p14:tracePt t="319500" x="7975600" y="3124200"/>
          <p14:tracePt t="319516" x="7759700" y="3111500"/>
          <p14:tracePt t="319534" x="7429500" y="3124200"/>
          <p14:tracePt t="319549" x="7023100" y="3168650"/>
          <p14:tracePt t="319567" x="6604000" y="3219450"/>
          <p14:tracePt t="319583" x="6235700" y="3263900"/>
          <p14:tracePt t="319600" x="5937250" y="3295650"/>
          <p14:tracePt t="319618" x="5727700" y="3321050"/>
          <p14:tracePt t="319633" x="5651500" y="3333750"/>
          <p14:tracePt t="319649" x="5613400" y="3352800"/>
          <p14:tracePt t="319666" x="5588000" y="3384550"/>
          <p14:tracePt t="319683" x="5562600" y="3409950"/>
          <p14:tracePt t="319700" x="5556250" y="3422650"/>
          <p14:tracePt t="328072" x="0" y="0"/>
        </p14:tracePtLst>
      </p14:laserTraceLst>
    </p:ext>
  </p:extLs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6:13-18</a:t>
            </a:r>
          </a:p>
        </p:txBody>
      </p:sp>
      <p:sp>
        <p:nvSpPr>
          <p:cNvPr id="4" name="textruta 3">
            <a:extLst>
              <a:ext uri="{FF2B5EF4-FFF2-40B4-BE49-F238E27FC236}">
                <a16:creationId xmlns:a16="http://schemas.microsoft.com/office/drawing/2014/main" id="{2629CE92-29CC-5E81-D4E0-F76E91B6CFFC}"/>
              </a:ext>
            </a:extLst>
          </p:cNvPr>
          <p:cNvSpPr txBox="1"/>
          <p:nvPr/>
        </p:nvSpPr>
        <p:spPr>
          <a:xfrm>
            <a:off x="5126" y="563684"/>
            <a:ext cx="3699326" cy="3841757"/>
          </a:xfrm>
          <a:prstGeom prst="rect">
            <a:avLst/>
          </a:prstGeom>
          <a:noFill/>
        </p:spPr>
        <p:txBody>
          <a:bodyPr wrap="square" lIns="180000">
            <a:spAutoFit/>
          </a:bodyPr>
          <a:lstStyle/>
          <a:p>
            <a:pPr>
              <a:lnSpc>
                <a:spcPct val="107000"/>
              </a:lnSpc>
              <a:spcBef>
                <a:spcPts val="600"/>
              </a:spcBef>
            </a:pPr>
            <a:r>
              <a:rPr lang="sv-SE" sz="1600" b="1" i="1" dirty="0">
                <a:latin typeface="Calibri" panose="020F0502020204030204" pitchFamily="34" charset="0"/>
                <a:ea typeface="Times New Roman" panose="02020603050405020304" pitchFamily="18" charset="0"/>
                <a:cs typeface="Calibri" panose="020F0502020204030204" pitchFamily="34" charset="0"/>
              </a:rPr>
              <a:t>Abrahams löfte är ”själens ankare”</a:t>
            </a:r>
            <a:endParaRPr lang="sv-SE" sz="1600" b="1" i="1" dirty="0">
              <a:effectLst/>
              <a:latin typeface="Calibri" panose="020F0502020204030204" pitchFamily="34" charset="0"/>
              <a:ea typeface="Times New Roman" panose="02020603050405020304" pitchFamily="18" charset="0"/>
              <a:cs typeface="Calibri" panose="020F0502020204030204" pitchFamily="34" charset="0"/>
            </a:endParaRPr>
          </a:p>
          <a:p>
            <a:pPr>
              <a:lnSpc>
                <a:spcPct val="107000"/>
              </a:lnSpc>
              <a:spcBef>
                <a:spcPts val="300"/>
              </a:spcBef>
            </a:pP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15</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När Gud gav löftet till Abraham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svor han vid sig själv</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eftersom han inte hade någon högre att svära vid. Han sade: ”Jag ska rikligt välsigna dig och rikligt föröka dig”.</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Så fick Abraham efter tålmodig väntan vad Gud hade lovat. Människor svär vid den som är större än de själva, och eden blir en bekräftelse som gör slut på alla invändningar. När Gud ännu klarare ville visa för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16</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löftets arvingar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hur orubbligt hans beslut är, bekräftade han det med en ed. Så skulle vi </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cap="small"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17</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 flyende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genom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18</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två orubbliga uttalanden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där Gud omöjligt kan ljuga, få en kraftig uppmuntran</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vi som har sökt vår tillflykt i</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att hålla fast vid det hopp vi har framför oss.</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3848431" y="563684"/>
            <a:ext cx="8093596" cy="6471002"/>
          </a:xfrm>
          <a:prstGeom prst="rect">
            <a:avLst/>
          </a:prstGeom>
          <a:noFill/>
        </p:spPr>
        <p:txBody>
          <a:bodyPr wrap="square" rIns="0">
            <a:spAutoFit/>
          </a:bodyPr>
          <a:lstStyle/>
          <a:p>
            <a:pPr marL="271463" indent="-271463">
              <a:spcBef>
                <a:spcPts val="600"/>
              </a:spcBef>
            </a:pPr>
            <a:r>
              <a:rPr lang="sv-SE" sz="1400" dirty="0"/>
              <a:t>15.	Här refererar Paulus till ett samtal strax efter att Abraham visat sig villig att offra sin son Isak: </a:t>
            </a:r>
            <a:br>
              <a:rPr lang="sv-SE" sz="1400" dirty="0"/>
            </a:br>
            <a:r>
              <a:rPr lang="sv-SE" sz="1400" b="1" i="1" dirty="0">
                <a:solidFill>
                  <a:srgbClr val="C00000"/>
                </a:solidFill>
              </a:rPr>
              <a:t>Herrens ängel</a:t>
            </a:r>
            <a:r>
              <a:rPr lang="sv-SE" sz="1400" dirty="0">
                <a:solidFill>
                  <a:srgbClr val="C00000"/>
                </a:solidFill>
              </a:rPr>
              <a:t> ropade igen till Abraham från himlen: ”Jag </a:t>
            </a:r>
            <a:r>
              <a:rPr lang="sv-SE" sz="1400" i="1" u="sng" dirty="0">
                <a:solidFill>
                  <a:srgbClr val="C00000"/>
                </a:solidFill>
              </a:rPr>
              <a:t>svär vid mig själv</a:t>
            </a:r>
            <a:r>
              <a:rPr lang="sv-SE" sz="1400" dirty="0">
                <a:solidFill>
                  <a:srgbClr val="C00000"/>
                </a:solidFill>
              </a:rPr>
              <a:t>, säger Herren: </a:t>
            </a:r>
            <a:br>
              <a:rPr lang="sv-SE" sz="1400" dirty="0">
                <a:solidFill>
                  <a:srgbClr val="C00000"/>
                </a:solidFill>
              </a:rPr>
            </a:br>
            <a:r>
              <a:rPr lang="sv-SE" sz="1400" i="1" u="sng" dirty="0">
                <a:solidFill>
                  <a:srgbClr val="C00000"/>
                </a:solidFill>
              </a:rPr>
              <a:t>Eftersom du har gjort detta</a:t>
            </a:r>
            <a:r>
              <a:rPr lang="sv-SE" sz="1400" dirty="0">
                <a:solidFill>
                  <a:srgbClr val="C00000"/>
                </a:solidFill>
              </a:rPr>
              <a:t> och inte undanhållit mig din ende son, ska jag välsigna dig rikligt </a:t>
            </a:r>
            <a:br>
              <a:rPr lang="sv-SE" sz="1400" dirty="0">
                <a:solidFill>
                  <a:srgbClr val="C00000"/>
                </a:solidFill>
              </a:rPr>
            </a:br>
            <a:r>
              <a:rPr lang="sv-SE" sz="1400" dirty="0">
                <a:solidFill>
                  <a:srgbClr val="C00000"/>
                </a:solidFill>
              </a:rPr>
              <a:t>och göra dina efterkommande talrika som stjärnorna på himlen… I din avkomma ska jordens alla folk bli välsignade, </a:t>
            </a:r>
            <a:r>
              <a:rPr lang="sv-SE" sz="1400" i="1" u="sng" dirty="0">
                <a:solidFill>
                  <a:srgbClr val="C00000"/>
                </a:solidFill>
              </a:rPr>
              <a:t>därför att du </a:t>
            </a:r>
            <a:r>
              <a:rPr lang="sv-SE" sz="1400" i="1" u="sng" cap="small" dirty="0">
                <a:solidFill>
                  <a:srgbClr val="C00000"/>
                </a:solidFill>
              </a:rPr>
              <a:t>lydde</a:t>
            </a:r>
            <a:r>
              <a:rPr lang="sv-SE" sz="1400" dirty="0">
                <a:solidFill>
                  <a:srgbClr val="C00000"/>
                </a:solidFill>
              </a:rPr>
              <a:t> </a:t>
            </a:r>
            <a:r>
              <a:rPr lang="sv-SE" sz="1400" strike="sngStrike" dirty="0">
                <a:solidFill>
                  <a:srgbClr val="C00000"/>
                </a:solidFill>
              </a:rPr>
              <a:t>lyssnade till</a:t>
            </a:r>
            <a:r>
              <a:rPr lang="sv-SE" sz="1400" dirty="0">
                <a:solidFill>
                  <a:srgbClr val="C00000"/>
                </a:solidFill>
              </a:rPr>
              <a:t> min röst.”</a:t>
            </a:r>
            <a:r>
              <a:rPr lang="sv-SE" sz="1400" dirty="0"/>
              <a:t> (1 Mos 22:15-18 ) Att Guds ”svär vid sig själv” innebär att löftet blir ovillkorligt. Observera att detta sker först när Abraham visat sig pålitlig genom sin villighet att offra Isak. </a:t>
            </a:r>
            <a:r>
              <a:rPr lang="sv-SE" sz="1400" i="1" dirty="0"/>
              <a:t>Det är inte Gud som behöver övertygas </a:t>
            </a:r>
            <a:r>
              <a:rPr lang="sv-SE" sz="1400" dirty="0"/>
              <a:t>(för Han vet allt redan från början) utan ”Herrens ängel” som är den för-existerande Kristus.</a:t>
            </a:r>
          </a:p>
          <a:p>
            <a:pPr marL="271463" indent="-271463">
              <a:spcBef>
                <a:spcPts val="300"/>
              </a:spcBef>
            </a:pPr>
            <a:r>
              <a:rPr lang="sv-SE" sz="1400" dirty="0"/>
              <a:t>	Löftet är en upprepning av ett tidigare löfte i 1 Mos 13:14-17, 15:17-21 och 17:4-8, och det inkluderar ett land: </a:t>
            </a:r>
            <a:r>
              <a:rPr lang="sv-SE" sz="1400" dirty="0">
                <a:solidFill>
                  <a:srgbClr val="C00000"/>
                </a:solidFill>
              </a:rPr>
              <a:t>Hela det </a:t>
            </a:r>
            <a:r>
              <a:rPr lang="sv-SE" sz="1400" b="1" i="1" dirty="0">
                <a:solidFill>
                  <a:srgbClr val="C00000"/>
                </a:solidFill>
              </a:rPr>
              <a:t>land</a:t>
            </a:r>
            <a:r>
              <a:rPr lang="sv-SE" sz="1400" dirty="0">
                <a:solidFill>
                  <a:srgbClr val="C00000"/>
                </a:solidFill>
              </a:rPr>
              <a:t> som du </a:t>
            </a:r>
            <a:r>
              <a:rPr lang="sv-SE" sz="1400" i="1" u="sng" dirty="0">
                <a:solidFill>
                  <a:srgbClr val="C00000"/>
                </a:solidFill>
              </a:rPr>
              <a:t>ser</a:t>
            </a:r>
            <a:r>
              <a:rPr lang="sv-SE" sz="1400" dirty="0">
                <a:solidFill>
                  <a:srgbClr val="C00000"/>
                </a:solidFill>
              </a:rPr>
              <a:t> </a:t>
            </a:r>
            <a:r>
              <a:rPr lang="sv-SE" sz="1400" dirty="0"/>
              <a:t>[dvs </a:t>
            </a:r>
            <a:r>
              <a:rPr lang="sv-SE" sz="1400" i="1" u="sng" dirty="0"/>
              <a:t>fysiskt</a:t>
            </a:r>
            <a:r>
              <a:rPr lang="sv-SE" sz="1400" dirty="0"/>
              <a:t>]</a:t>
            </a:r>
            <a:r>
              <a:rPr lang="sv-SE" sz="1400" dirty="0">
                <a:solidFill>
                  <a:srgbClr val="C00000"/>
                </a:solidFill>
              </a:rPr>
              <a:t> ska jag ge åt </a:t>
            </a:r>
            <a:r>
              <a:rPr lang="sv-SE" sz="1400" i="1" u="sng" dirty="0">
                <a:solidFill>
                  <a:srgbClr val="C00000"/>
                </a:solidFill>
              </a:rPr>
              <a:t>dig</a:t>
            </a:r>
            <a:r>
              <a:rPr lang="sv-SE" sz="1400" dirty="0">
                <a:solidFill>
                  <a:srgbClr val="C00000"/>
                </a:solidFill>
              </a:rPr>
              <a:t> och </a:t>
            </a:r>
            <a:r>
              <a:rPr lang="sv-SE" sz="1400" i="1" u="sng" dirty="0">
                <a:solidFill>
                  <a:srgbClr val="C00000"/>
                </a:solidFill>
              </a:rPr>
              <a:t>din</a:t>
            </a:r>
            <a:r>
              <a:rPr lang="sv-SE" sz="1400" i="1" u="sng" strike="sngStrike" dirty="0">
                <a:solidFill>
                  <a:srgbClr val="C00000"/>
                </a:solidFill>
              </a:rPr>
              <a:t>a</a:t>
            </a:r>
            <a:r>
              <a:rPr lang="sv-SE" sz="1400" i="1" u="sng" dirty="0">
                <a:solidFill>
                  <a:srgbClr val="C00000"/>
                </a:solidFill>
              </a:rPr>
              <a:t> efterkommande </a:t>
            </a:r>
            <a:r>
              <a:rPr lang="sv-SE" sz="1400" i="1" u="sng" dirty="0"/>
              <a:t>[singularis!]</a:t>
            </a:r>
            <a:r>
              <a:rPr lang="sv-SE" sz="1400" i="1" u="sng" dirty="0">
                <a:solidFill>
                  <a:srgbClr val="C00000"/>
                </a:solidFill>
              </a:rPr>
              <a:t> </a:t>
            </a:r>
            <a:r>
              <a:rPr lang="sv-SE" sz="1400" dirty="0">
                <a:solidFill>
                  <a:srgbClr val="C00000"/>
                </a:solidFill>
              </a:rPr>
              <a:t>för evig tid.</a:t>
            </a:r>
            <a:r>
              <a:rPr lang="sv-SE" sz="1400" dirty="0"/>
              <a:t> (13:15) Det specificeras till sina </a:t>
            </a:r>
            <a:r>
              <a:rPr lang="sv-SE" sz="1400" i="1" u="sng" dirty="0"/>
              <a:t>geografiska</a:t>
            </a:r>
            <a:r>
              <a:rPr lang="sv-SE" sz="1400" dirty="0"/>
              <a:t> gränser i 15:18-21. Mottagaren till löftet är två:</a:t>
            </a:r>
          </a:p>
          <a:p>
            <a:pPr marL="536575" indent="-176213">
              <a:spcBef>
                <a:spcPts val="300"/>
              </a:spcBef>
              <a:buFont typeface="Arial" panose="020B0604020202020204" pitchFamily="34" charset="0"/>
              <a:buChar char="•"/>
            </a:pPr>
            <a:r>
              <a:rPr lang="sv-SE" sz="1400" dirty="0"/>
              <a:t>Abraham själv. Men Stefanus säger: </a:t>
            </a:r>
            <a:r>
              <a:rPr lang="sv-SE" sz="1400" dirty="0">
                <a:solidFill>
                  <a:srgbClr val="C00000"/>
                </a:solidFill>
              </a:rPr>
              <a:t>[Gud] gav honom ingen arvedel i landet, inte ens en fotsbredd.</a:t>
            </a:r>
            <a:r>
              <a:rPr lang="sv-SE" sz="1400" dirty="0"/>
              <a:t> </a:t>
            </a:r>
            <a:br>
              <a:rPr lang="sv-SE" sz="1400" dirty="0"/>
            </a:br>
            <a:r>
              <a:rPr lang="sv-SE" sz="1400" dirty="0"/>
              <a:t>(Apg 7:5) Så Gud kommer att uppfylla sitt löfte till den uppståndne Abraham: </a:t>
            </a:r>
            <a:r>
              <a:rPr lang="sv-SE" sz="1400" dirty="0">
                <a:solidFill>
                  <a:srgbClr val="C00000"/>
                </a:solidFill>
              </a:rPr>
              <a:t>Först tillsammans med </a:t>
            </a:r>
            <a:br>
              <a:rPr lang="sv-SE" sz="1400" dirty="0">
                <a:solidFill>
                  <a:srgbClr val="C00000"/>
                </a:solidFill>
              </a:rPr>
            </a:br>
            <a:r>
              <a:rPr lang="sv-SE" sz="1400" dirty="0">
                <a:solidFill>
                  <a:srgbClr val="C00000"/>
                </a:solidFill>
              </a:rPr>
              <a:t>oss ska de </a:t>
            </a:r>
            <a:r>
              <a:rPr lang="sv-SE" sz="1400" dirty="0"/>
              <a:t>[troshjältar inkl. Abraham]</a:t>
            </a:r>
            <a:r>
              <a:rPr lang="sv-SE" sz="1400" dirty="0">
                <a:solidFill>
                  <a:srgbClr val="C00000"/>
                </a:solidFill>
              </a:rPr>
              <a:t> nå fram till målet. </a:t>
            </a:r>
            <a:r>
              <a:rPr lang="sv-SE" sz="1400" dirty="0"/>
              <a:t>(Hebr 11:40)</a:t>
            </a:r>
          </a:p>
          <a:p>
            <a:pPr marL="536575" indent="-176213">
              <a:spcBef>
                <a:spcPts val="300"/>
              </a:spcBef>
              <a:buFont typeface="Arial" panose="020B0604020202020204" pitchFamily="34" charset="0"/>
              <a:buChar char="•"/>
            </a:pPr>
            <a:r>
              <a:rPr lang="sv-SE" sz="1400" dirty="0"/>
              <a:t>Abrahams efterkommande (”säd” i 1917 års Bibel) </a:t>
            </a:r>
            <a:r>
              <a:rPr lang="sv-SE" sz="1400" i="1" u="sng" dirty="0"/>
              <a:t>i singularis</a:t>
            </a:r>
            <a:r>
              <a:rPr lang="sv-SE" sz="1400" dirty="0"/>
              <a:t> vilket är tydligt i Gal 3:16: </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Nu gavs löftena till Abraham och hans avkomma. Det står inte: "och dina avkomlingar", som när det gäller många, utan som när det gäller en enda: och din avkomma, </a:t>
            </a:r>
            <a:r>
              <a:rPr lang="sv-SE" alt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som är Kristus</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a:t>
            </a:r>
            <a:endParaRPr lang="sv-SE" altLang="sv-SE" dirty="0">
              <a:solidFill>
                <a:srgbClr val="C00000"/>
              </a:solidFill>
              <a:latin typeface="Arial" panose="020B0604020202020204" pitchFamily="34" charset="0"/>
            </a:endParaRPr>
          </a:p>
          <a:p>
            <a:pPr marL="271463" indent="-271463">
              <a:spcBef>
                <a:spcPts val="600"/>
              </a:spcBef>
            </a:pPr>
            <a:r>
              <a:rPr lang="sv-SE" sz="1400" dirty="0"/>
              <a:t>16.	”Löftets arvinge” är alltså i första hand Jesus, men för det troende gäller: </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Alla är ni </a:t>
            </a:r>
            <a:r>
              <a:rPr lang="sv-SE" alt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ett i Kristus</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Jesus. Och om ni tillhör Kristus är ni avkomlingar till Abraham, </a:t>
            </a:r>
            <a:r>
              <a:rPr lang="sv-SE" alt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arvingar</a:t>
            </a:r>
            <a:r>
              <a:rPr lang="sv-SE" alt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efter löftet. </a:t>
            </a:r>
            <a:r>
              <a:rPr lang="sv-SE" sz="1400" dirty="0"/>
              <a:t>(Gal 3:28-29) Därför är vi ”löftets arvingar”, vilket är vad Paulus menar i v.12 när han önskar att vi ska få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de utlovade </a:t>
            </a:r>
            <a:r>
              <a:rPr lang="sv-SE" sz="1400"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löftena</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a:t>
            </a:r>
            <a:r>
              <a:rPr lang="sv-SE" sz="1400" dirty="0">
                <a:latin typeface="Calibri" panose="020F0502020204030204" pitchFamily="34" charset="0"/>
                <a:ea typeface="Times New Roman" panose="02020603050405020304" pitchFamily="18" charset="0"/>
                <a:cs typeface="Calibri" panose="020F0502020204030204" pitchFamily="34" charset="0"/>
              </a:rPr>
              <a:t> Löftena inkluderar landslöftet, not 19.</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dirty="0"/>
              <a:t>(Judarna </a:t>
            </a:r>
            <a:r>
              <a:rPr lang="sv-SE" sz="1400" i="1" u="sng" dirty="0"/>
              <a:t>som etniskt folk</a:t>
            </a:r>
            <a:r>
              <a:rPr lang="sv-SE" sz="1400" dirty="0"/>
              <a:t> fick Moselagen i väntan på Jesu ankomst: </a:t>
            </a:r>
            <a:r>
              <a:rPr lang="sv-SE" sz="1400" dirty="0">
                <a:solidFill>
                  <a:srgbClr val="C00000"/>
                </a:solidFill>
              </a:rPr>
              <a:t>Lagen blev tillagd på grund av överträdelserna för att gälla </a:t>
            </a:r>
            <a:r>
              <a:rPr lang="sv-SE" sz="1400" i="1" u="sng" dirty="0">
                <a:solidFill>
                  <a:srgbClr val="C00000"/>
                </a:solidFill>
              </a:rPr>
              <a:t>tills avkomlingen kom</a:t>
            </a:r>
            <a:r>
              <a:rPr lang="sv-SE" sz="1400" dirty="0">
                <a:solidFill>
                  <a:srgbClr val="C00000"/>
                </a:solidFill>
              </a:rPr>
              <a:t>, </a:t>
            </a:r>
            <a:r>
              <a:rPr lang="sv-SE" sz="1400" i="1" u="sng" dirty="0">
                <a:solidFill>
                  <a:srgbClr val="C00000"/>
                </a:solidFill>
              </a:rPr>
              <a:t>han som löftet gällde</a:t>
            </a:r>
            <a:r>
              <a:rPr lang="sv-SE" sz="1400" dirty="0"/>
              <a:t>, Gal 3:19)</a:t>
            </a:r>
          </a:p>
          <a:p>
            <a:pPr marL="271463" indent="-271463">
              <a:spcBef>
                <a:spcPts val="600"/>
              </a:spcBef>
            </a:pPr>
            <a:r>
              <a:rPr lang="sv-SE" sz="1400" dirty="0"/>
              <a:t>17.	Ovanlig översättning, men verbet står i particip (dvs ett verb som används som ett substantiv eller adjektiv). Det är troligen en referens till Jesu instruktioner att fly både från Jerusalems förstörelse år 70 </a:t>
            </a:r>
            <a:br>
              <a:rPr lang="sv-SE" sz="1400" dirty="0"/>
            </a:br>
            <a:r>
              <a:rPr lang="sv-SE" sz="1400" dirty="0"/>
              <a:t>och från vedermödans händelser.</a:t>
            </a:r>
          </a:p>
          <a:p>
            <a:pPr marL="271463" indent="-271463">
              <a:spcBef>
                <a:spcPts val="600"/>
              </a:spcBef>
            </a:pPr>
            <a:r>
              <a:rPr lang="sv-SE" sz="1400" dirty="0"/>
              <a:t>18.	Det två uttalandena är troligen Guds ursprungliga </a:t>
            </a:r>
            <a:r>
              <a:rPr lang="sv-SE" sz="1400" i="1" u="sng" dirty="0"/>
              <a:t>löfte</a:t>
            </a:r>
            <a:r>
              <a:rPr lang="sv-SE" sz="1400" dirty="0"/>
              <a:t> till Abraham om en son i 1 Mos 15 och dess bekräftelse med den ed Gud </a:t>
            </a:r>
            <a:r>
              <a:rPr lang="sv-SE" sz="1400" i="1" u="sng" dirty="0"/>
              <a:t>svor</a:t>
            </a:r>
            <a:r>
              <a:rPr lang="sv-SE" sz="1400" dirty="0"/>
              <a:t> i 1 Mos 22 (not 16).</a:t>
            </a:r>
          </a:p>
        </p:txBody>
      </p:sp>
      <mc:AlternateContent xmlns:mc="http://schemas.openxmlformats.org/markup-compatibility/2006" xmlns:p14="http://schemas.microsoft.com/office/powerpoint/2010/main">
        <mc:Choice Requires="p14">
          <p:contentPart p14:bwMode="auto" r:id="rId4">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7"/>
              <a:stretch>
                <a:fillRect/>
              </a:stretch>
            </p:blipFill>
            <p:spPr>
              <a:xfrm>
                <a:off x="6608379" y="7582430"/>
                <a:ext cx="70200" cy="46800"/>
              </a:xfrm>
              <a:prstGeom prst="rect">
                <a:avLst/>
              </a:prstGeom>
            </p:spPr>
          </p:pic>
        </mc:Fallback>
      </mc:AlternateContent>
      <p:pic>
        <p:nvPicPr>
          <p:cNvPr id="10" name="Bildobjekt 9">
            <a:extLst>
              <a:ext uri="{FF2B5EF4-FFF2-40B4-BE49-F238E27FC236}">
                <a16:creationId xmlns:a16="http://schemas.microsoft.com/office/drawing/2014/main" id="{8C1433FC-48F4-530B-9B9D-2B73533BC054}"/>
              </a:ext>
            </a:extLst>
          </p:cNvPr>
          <p:cNvPicPr>
            <a:picLocks noChangeAspect="1"/>
          </p:cNvPicPr>
          <p:nvPr/>
        </p:nvPicPr>
        <p:blipFill>
          <a:blip r:embed="rId8"/>
          <a:stretch>
            <a:fillRect/>
          </a:stretch>
        </p:blipFill>
        <p:spPr>
          <a:xfrm>
            <a:off x="249973" y="4436031"/>
            <a:ext cx="3454479" cy="2148840"/>
          </a:xfrm>
          <a:prstGeom prst="rect">
            <a:avLst/>
          </a:prstGeom>
          <a:effectLst>
            <a:outerShdw blurRad="50800" dist="38100" dir="2700000" algn="tl" rotWithShape="0">
              <a:prstClr val="black">
                <a:alpha val="40000"/>
              </a:prstClr>
            </a:outerShdw>
          </a:effectLst>
          <a:scene3d>
            <a:camera prst="orthographicFront"/>
            <a:lightRig rig="threePt" dir="t"/>
          </a:scene3d>
          <a:sp3d>
            <a:bevelT/>
          </a:sp3d>
        </p:spPr>
      </p:pic>
    </p:spTree>
    <p:custDataLst>
      <p:tags r:id="rId1"/>
    </p:custDataLst>
    <p:extLst>
      <p:ext uri="{BB962C8B-B14F-4D97-AF65-F5344CB8AC3E}">
        <p14:creationId xmlns:p14="http://schemas.microsoft.com/office/powerpoint/2010/main" val="3918162063"/>
      </p:ext>
    </p:extLst>
  </p:cSld>
  <p:clrMapOvr>
    <a:masterClrMapping/>
  </p:clrMapOvr>
  <p:transition advTm="699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1269" x="5029200" y="488950"/>
          <p14:tracePt t="11279" x="5029200" y="482600"/>
          <p14:tracePt t="11289" x="5016500" y="469900"/>
          <p14:tracePt t="11306" x="5016500" y="463550"/>
          <p14:tracePt t="11324" x="5010150" y="457200"/>
          <p14:tracePt t="11340" x="4997450" y="457200"/>
          <p14:tracePt t="11357" x="4991100" y="450850"/>
          <p14:tracePt t="11373" x="4984750" y="450850"/>
          <p14:tracePt t="11809" x="4978400" y="450850"/>
          <p14:tracePt t="11816" x="4972050" y="450850"/>
          <p14:tracePt t="11825" x="4953000" y="450850"/>
          <p14:tracePt t="11840" x="4921250" y="450850"/>
          <p14:tracePt t="11857" x="4895850" y="450850"/>
          <p14:tracePt t="11874" x="4876800" y="444500"/>
          <p14:tracePt t="11880" x="4870450" y="444500"/>
          <p14:tracePt t="11890" x="4864100" y="444500"/>
          <p14:tracePt t="11906" x="4851400" y="444500"/>
          <p14:tracePt t="11924" x="4845050" y="444500"/>
          <p14:tracePt t="11940" x="4838700" y="444500"/>
          <p14:tracePt t="11957" x="4832350" y="444500"/>
          <p14:tracePt t="11961" x="4826000" y="444500"/>
          <p14:tracePt t="12066" x="4819650" y="444500"/>
          <p14:tracePt t="12074" x="4806950" y="438150"/>
          <p14:tracePt t="12091" x="4737100" y="438150"/>
          <p14:tracePt t="12108" x="4667250" y="438150"/>
          <p14:tracePt t="12124" x="4597400" y="450850"/>
          <p14:tracePt t="12141" x="4565650" y="457200"/>
          <p14:tracePt t="12158" x="4540250" y="457200"/>
          <p14:tracePt t="12174" x="4527550" y="463550"/>
          <p14:tracePt t="12207" x="4521200" y="463550"/>
          <p14:tracePt t="12224" x="4521200" y="469900"/>
          <p14:tracePt t="12456" x="4514850" y="476250"/>
          <p14:tracePt t="12472" x="4514850" y="482600"/>
          <p14:tracePt t="12491" x="4508500" y="488950"/>
          <p14:tracePt t="12897" x="4495800" y="488950"/>
          <p14:tracePt t="12908" x="4476750" y="488950"/>
          <p14:tracePt t="12926" x="4356100" y="488950"/>
          <p14:tracePt t="12942" x="4286250" y="482600"/>
          <p14:tracePt t="12958" x="4235450" y="476250"/>
          <p14:tracePt t="12975" x="4197350" y="476250"/>
          <p14:tracePt t="12991" x="4165600" y="469900"/>
          <p14:tracePt t="13010" x="4146550" y="469900"/>
          <p14:tracePt t="13025" x="4133850" y="469900"/>
          <p14:tracePt t="13043" x="4121150" y="469900"/>
          <p14:tracePt t="13060" x="4102100" y="463550"/>
          <p14:tracePt t="13077" x="4083050" y="463550"/>
          <p14:tracePt t="13093" x="4057650" y="463550"/>
          <p14:tracePt t="13109" x="4038600" y="463550"/>
          <p14:tracePt t="13127" x="4006850" y="469900"/>
          <p14:tracePt t="13141" x="4000500" y="469900"/>
          <p14:tracePt t="13158" x="3994150" y="469900"/>
          <p14:tracePt t="13177" x="3981450" y="476250"/>
          <p14:tracePt t="13194" x="3949700" y="488950"/>
          <p14:tracePt t="13210" x="3917950" y="501650"/>
          <p14:tracePt t="13226" x="3879850" y="520700"/>
          <p14:tracePt t="13241" x="3829050" y="539750"/>
          <p14:tracePt t="13259" x="3790950" y="552450"/>
          <p14:tracePt t="13275" x="3759200" y="565150"/>
          <p14:tracePt t="13292" x="3740150" y="577850"/>
          <p14:tracePt t="13310" x="3727450" y="590550"/>
          <p14:tracePt t="13327" x="3727450" y="603250"/>
          <p14:tracePt t="13409" x="3727450" y="609600"/>
          <p14:tracePt t="13418" x="3727450" y="615950"/>
          <p14:tracePt t="13427" x="3733800" y="622300"/>
          <p14:tracePt t="13442" x="3746500" y="635000"/>
          <p14:tracePt t="13460" x="3759200" y="666750"/>
          <p14:tracePt t="13475" x="3765550" y="685800"/>
          <p14:tracePt t="13494" x="3778250" y="717550"/>
          <p14:tracePt t="13508" x="3797300" y="742950"/>
          <p14:tracePt t="13525" x="3829050" y="787400"/>
          <p14:tracePt t="13542" x="3841750" y="812800"/>
          <p14:tracePt t="13558" x="3848100" y="838200"/>
          <p14:tracePt t="13577" x="3854450" y="889000"/>
          <p14:tracePt t="13592" x="3854450" y="908050"/>
          <p14:tracePt t="13608" x="3854450" y="927100"/>
          <p14:tracePt t="13625" x="3848100" y="933450"/>
          <p14:tracePt t="13680" x="3848100" y="946150"/>
          <p14:tracePt t="13695" x="3841750" y="952500"/>
          <p14:tracePt t="13709" x="3829050" y="984250"/>
          <p14:tracePt t="13725" x="3816350" y="1022350"/>
          <p14:tracePt t="13742" x="3803650" y="1060450"/>
          <p14:tracePt t="13759" x="3778250" y="1111250"/>
          <p14:tracePt t="13775" x="3771900" y="1136650"/>
          <p14:tracePt t="13792" x="3759200" y="1174750"/>
          <p14:tracePt t="13810" x="3746500" y="1193800"/>
          <p14:tracePt t="13825" x="3733800" y="1219200"/>
          <p14:tracePt t="13842" x="3727450" y="1244600"/>
          <p14:tracePt t="13859" x="3708400" y="1282700"/>
          <p14:tracePt t="13875" x="3689350" y="1320800"/>
          <p14:tracePt t="13892" x="3683000" y="1352550"/>
          <p14:tracePt t="13909" x="3670300" y="1397000"/>
          <p14:tracePt t="13927" x="3657600" y="1435100"/>
          <p14:tracePt t="13930" x="3657600" y="1454150"/>
          <p14:tracePt t="13942" x="3657600" y="1460500"/>
          <p14:tracePt t="13961" x="3638550" y="1536700"/>
          <p14:tracePt t="13978" x="3625850" y="1600200"/>
          <p14:tracePt t="13993" x="3625850" y="1612900"/>
          <p14:tracePt t="14009" x="3619500" y="1670050"/>
          <p14:tracePt t="14026" x="3619500" y="1682750"/>
          <p14:tracePt t="14096" x="3619500" y="1676400"/>
          <p14:tracePt t="14110" x="3619500" y="1663700"/>
          <p14:tracePt t="14126" x="3619500" y="1657350"/>
          <p14:tracePt t="14143" x="3619500" y="1644650"/>
          <p14:tracePt t="14159" x="3619500" y="1638300"/>
          <p14:tracePt t="14176" x="3619500" y="1631950"/>
          <p14:tracePt t="14192" x="3619500" y="1625600"/>
          <p14:tracePt t="14209" x="3613150" y="1619250"/>
          <p14:tracePt t="14242" x="3613150" y="1612900"/>
          <p14:tracePt t="14547" x="3613150" y="1606550"/>
          <p14:tracePt t="14562" x="3613150" y="1593850"/>
          <p14:tracePt t="14577" x="3606800" y="1593850"/>
          <p14:tracePt t="14596" x="3606800" y="1581150"/>
          <p14:tracePt t="14630" x="3600450" y="1574800"/>
          <p14:tracePt t="14644" x="3594100" y="1574800"/>
          <p14:tracePt t="14659" x="3575050" y="1574800"/>
          <p14:tracePt t="14676" x="3549650" y="1574800"/>
          <p14:tracePt t="14693" x="3517900" y="1574800"/>
          <p14:tracePt t="14709" x="3479800" y="1581150"/>
          <p14:tracePt t="14726" x="3435350" y="1587500"/>
          <p14:tracePt t="14743" x="3371850" y="1593850"/>
          <p14:tracePt t="14759" x="3314700" y="1600200"/>
          <p14:tracePt t="14776" x="3257550" y="1600200"/>
          <p14:tracePt t="14793" x="3181350" y="1600200"/>
          <p14:tracePt t="14797" x="3117850" y="1600200"/>
          <p14:tracePt t="14809" x="3079750" y="1593850"/>
          <p14:tracePt t="14826" x="2978150" y="1581150"/>
          <p14:tracePt t="14843" x="2889250" y="1568450"/>
          <p14:tracePt t="14861" x="2844800" y="1562100"/>
          <p14:tracePt t="14876" x="2794000" y="1562100"/>
          <p14:tracePt t="14893" x="2736850" y="1568450"/>
          <p14:tracePt t="14910" x="2679700" y="1587500"/>
          <p14:tracePt t="14928" x="2622550" y="1593850"/>
          <p14:tracePt t="14943" x="2546350" y="1600200"/>
          <p14:tracePt t="14962" x="2482850" y="1600200"/>
          <p14:tracePt t="14981" x="2374900" y="1581150"/>
          <p14:tracePt t="14999" x="2311400" y="1555750"/>
          <p14:tracePt t="15010" x="2292350" y="1543050"/>
          <p14:tracePt t="15026" x="2254250" y="1517650"/>
          <p14:tracePt t="15045" x="2095500" y="1473200"/>
          <p14:tracePt t="15060" x="2000250" y="1454150"/>
          <p14:tracePt t="15077" x="1682750" y="1403350"/>
          <p14:tracePt t="15096" x="1454150" y="1365250"/>
          <p14:tracePt t="15112" x="1238250" y="1327150"/>
          <p14:tracePt t="15128" x="1073150" y="1289050"/>
          <p14:tracePt t="15145" x="971550" y="1263650"/>
          <p14:tracePt t="15160" x="882650" y="1238250"/>
          <p14:tracePt t="15176" x="863600" y="1225550"/>
          <p14:tracePt t="15332" x="857250" y="1225550"/>
          <p14:tracePt t="15340" x="850900" y="1225550"/>
          <p14:tracePt t="15361" x="819150" y="1225550"/>
          <p14:tracePt t="15376" x="800100" y="1231900"/>
          <p14:tracePt t="15393" x="787400" y="1231900"/>
          <p14:tracePt t="15410" x="787400" y="1238250"/>
          <p14:tracePt t="15427" x="774700" y="1238250"/>
          <p14:tracePt t="15445" x="768350" y="1244600"/>
          <p14:tracePt t="15460" x="755650" y="1250950"/>
          <p14:tracePt t="15479" x="736600" y="1263650"/>
          <p14:tracePt t="15496" x="711200" y="1263650"/>
          <p14:tracePt t="15511" x="685800" y="1270000"/>
          <p14:tracePt t="15530" x="673100" y="1270000"/>
          <p14:tracePt t="15543" x="654050" y="1276350"/>
          <p14:tracePt t="15560" x="628650" y="1276350"/>
          <p14:tracePt t="15576" x="590550" y="1276350"/>
          <p14:tracePt t="15593" x="565150" y="1276350"/>
          <p14:tracePt t="15612" x="539750" y="1270000"/>
          <p14:tracePt t="15626" x="533400" y="1270000"/>
          <p14:tracePt t="15644" x="527050" y="1263650"/>
          <p14:tracePt t="15736" x="520700" y="1263650"/>
          <p14:tracePt t="15764" x="514350" y="1263650"/>
          <p14:tracePt t="15786" x="514350" y="1257300"/>
          <p14:tracePt t="15802" x="514350" y="1250950"/>
          <p14:tracePt t="15818" x="514350" y="1244600"/>
          <p14:tracePt t="15837" x="514350" y="1238250"/>
          <p14:tracePt t="15846" x="514350" y="1231900"/>
          <p14:tracePt t="15860" x="520700" y="1225550"/>
          <p14:tracePt t="15879" x="527050" y="1219200"/>
          <p14:tracePt t="15894" x="533400" y="1219200"/>
          <p14:tracePt t="15910" x="533400" y="1212850"/>
          <p14:tracePt t="16092" x="527050" y="1219200"/>
          <p14:tracePt t="16099" x="520700" y="1219200"/>
          <p14:tracePt t="16111" x="514350" y="1219200"/>
          <p14:tracePt t="16190" x="508000" y="1219200"/>
          <p14:tracePt t="16206" x="501650" y="1219200"/>
          <p14:tracePt t="16214" x="495300" y="1219200"/>
          <p14:tracePt t="16227" x="488950" y="1219200"/>
          <p14:tracePt t="16245" x="482600" y="1219200"/>
          <p14:tracePt t="16340" x="476250" y="1219200"/>
          <p14:tracePt t="16361" x="469900" y="1212850"/>
          <p14:tracePt t="16379" x="463550" y="1206500"/>
          <p14:tracePt t="16396" x="463550" y="1200150"/>
          <p14:tracePt t="16414" x="457200" y="1200150"/>
          <p14:tracePt t="16445" x="457200" y="1193800"/>
          <p14:tracePt t="16484" x="463550" y="1193800"/>
          <p14:tracePt t="16496" x="476250" y="1193800"/>
          <p14:tracePt t="16511" x="520700" y="1181100"/>
          <p14:tracePt t="16528" x="571500" y="1174750"/>
          <p14:tracePt t="16544" x="615950" y="1168400"/>
          <p14:tracePt t="16563" x="660400" y="1162050"/>
          <p14:tracePt t="16578" x="666750" y="1155700"/>
          <p14:tracePt t="16595" x="698500" y="1149350"/>
          <p14:tracePt t="16611" x="711200" y="1149350"/>
          <p14:tracePt t="16628" x="723900" y="1149350"/>
          <p14:tracePt t="16647" x="755650" y="1149350"/>
          <p14:tracePt t="16661" x="800100" y="1149350"/>
          <p14:tracePt t="16678" x="838200" y="1155700"/>
          <p14:tracePt t="16696" x="889000" y="1162050"/>
          <p14:tracePt t="16712" x="920750" y="1162050"/>
          <p14:tracePt t="16728" x="946150" y="1162050"/>
          <p14:tracePt t="16745" x="952500" y="1162050"/>
          <p14:tracePt t="16830" x="958850" y="1162050"/>
          <p14:tracePt t="16847" x="965200" y="1162050"/>
          <p14:tracePt t="16863" x="984250" y="1155700"/>
          <p14:tracePt t="16879" x="996950" y="1155700"/>
          <p14:tracePt t="16895" x="1003300" y="1149350"/>
          <p14:tracePt t="16912" x="1009650" y="1149350"/>
          <p14:tracePt t="17097" x="1028700" y="1149350"/>
          <p14:tracePt t="17105" x="1060450" y="1149350"/>
          <p14:tracePt t="17113" x="1111250" y="1155700"/>
          <p14:tracePt t="17129" x="1200150" y="1168400"/>
          <p14:tracePt t="17147" x="1289050" y="1174750"/>
          <p14:tracePt t="17161" x="1358900" y="1174750"/>
          <p14:tracePt t="17179" x="1390650" y="1174750"/>
          <p14:tracePt t="17234" x="1397000" y="1174750"/>
          <p14:tracePt t="17250" x="1409700" y="1174750"/>
          <p14:tracePt t="17264" x="1428750" y="1174750"/>
          <p14:tracePt t="17279" x="1473200" y="1174750"/>
          <p14:tracePt t="17295" x="1536700" y="1181100"/>
          <p14:tracePt t="17312" x="1555750" y="1181100"/>
          <p14:tracePt t="17328" x="1562100" y="1181100"/>
          <p14:tracePt t="17345" x="1574800" y="1181100"/>
          <p14:tracePt t="17361" x="1587500" y="1181100"/>
          <p14:tracePt t="17378" x="1612900" y="1168400"/>
          <p14:tracePt t="17396" x="1663700" y="1162050"/>
          <p14:tracePt t="17414" x="1714500" y="1149350"/>
          <p14:tracePt t="17431" x="1778000" y="1143000"/>
          <p14:tracePt t="17447" x="1847850" y="1136650"/>
          <p14:tracePt t="17464" x="1924050" y="1136650"/>
          <p14:tracePt t="17478" x="1968500" y="1136650"/>
          <p14:tracePt t="17495" x="1993900" y="1136650"/>
          <p14:tracePt t="17512" x="2025650" y="1136650"/>
          <p14:tracePt t="17514" x="2051050" y="1136650"/>
          <p14:tracePt t="17530" x="2082800" y="1143000"/>
          <p14:tracePt t="17545" x="2089150" y="1143000"/>
          <p14:tracePt t="17562" x="2114550" y="1149350"/>
          <p14:tracePt t="17563" x="2120900" y="1149350"/>
          <p14:tracePt t="17579" x="2146300" y="1155700"/>
          <p14:tracePt t="17595" x="2165350" y="1155700"/>
          <p14:tracePt t="17611" x="2171700" y="1155700"/>
          <p14:tracePt t="17630" x="2184400" y="1155700"/>
          <p14:tracePt t="17645" x="2197100" y="1155700"/>
          <p14:tracePt t="17871" x="2203450" y="1149350"/>
          <p14:tracePt t="17878" x="2209800" y="1143000"/>
          <p14:tracePt t="17896" x="2254250" y="1123950"/>
          <p14:tracePt t="17912" x="2305050" y="1111250"/>
          <p14:tracePt t="17928" x="2349500" y="1098550"/>
          <p14:tracePt t="17945" x="2381250" y="1098550"/>
          <p14:tracePt t="18240" x="2393950" y="1092200"/>
          <p14:tracePt t="18249" x="2406650" y="1092200"/>
          <p14:tracePt t="18263" x="2470150" y="1085850"/>
          <p14:tracePt t="18280" x="2533650" y="1085850"/>
          <p14:tracePt t="18296" x="2597150" y="1079500"/>
          <p14:tracePt t="18312" x="2647950" y="1079500"/>
          <p14:tracePt t="18329" x="2679700" y="1079500"/>
          <p14:tracePt t="18346" x="2686050" y="1079500"/>
          <p14:tracePt t="18401" x="2692400" y="1079500"/>
          <p14:tracePt t="18580" x="2692400" y="1085850"/>
          <p14:tracePt t="18595" x="2698750" y="1085850"/>
          <p14:tracePt t="18603" x="2705100" y="1085850"/>
          <p14:tracePt t="18612" x="2711450" y="1085850"/>
          <p14:tracePt t="18629" x="2749550" y="1073150"/>
          <p14:tracePt t="18646" x="2768600" y="1066800"/>
          <p14:tracePt t="18662" x="2813050" y="1066800"/>
          <p14:tracePt t="18679" x="2851150" y="1066800"/>
          <p14:tracePt t="18696" x="2870200" y="1066800"/>
          <p14:tracePt t="18729" x="2876550" y="1073150"/>
          <p14:tracePt t="18746" x="2889250" y="1085850"/>
          <p14:tracePt t="18764" x="2914650" y="1104900"/>
          <p14:tracePt t="18767" x="2927350" y="1117600"/>
          <p14:tracePt t="18780" x="2940050" y="1117600"/>
          <p14:tracePt t="18796" x="2959100" y="1130300"/>
          <p14:tracePt t="18813" x="2971800" y="1136650"/>
          <p14:tracePt t="18830" x="2978150" y="1143000"/>
          <p14:tracePt t="18846" x="2984500" y="1143000"/>
          <p14:tracePt t="18848" x="2990850" y="1149350"/>
          <p14:tracePt t="18865" x="3028950" y="1162050"/>
          <p14:tracePt t="18880" x="3098800" y="1174750"/>
          <p14:tracePt t="18898" x="3162300" y="1181100"/>
          <p14:tracePt t="18913" x="3238500" y="1181100"/>
          <p14:tracePt t="18930" x="3289300" y="1187450"/>
          <p14:tracePt t="18946" x="3333750" y="1187450"/>
          <p14:tracePt t="18963" x="3346450" y="1181100"/>
          <p14:tracePt t="18980" x="3352800" y="1181100"/>
          <p14:tracePt t="18996" x="3359150" y="1181100"/>
          <p14:tracePt t="19013" x="3365500" y="1181100"/>
          <p14:tracePt t="19029" x="3384550" y="1187450"/>
          <p14:tracePt t="19046" x="3397250" y="1187450"/>
          <p14:tracePt t="19063" x="3422650" y="1187450"/>
          <p14:tracePt t="19080" x="3448050" y="1181100"/>
          <p14:tracePt t="19097" x="3467100" y="1174750"/>
          <p14:tracePt t="19113" x="3473450" y="1174750"/>
          <p14:tracePt t="19229" x="3460750" y="1174750"/>
          <p14:tracePt t="19236" x="3448050" y="1174750"/>
          <p14:tracePt t="19247" x="3416300" y="1174750"/>
          <p14:tracePt t="19263" x="3378200" y="1181100"/>
          <p14:tracePt t="19280" x="3327400" y="1187450"/>
          <p14:tracePt t="19298" x="3257550" y="1193800"/>
          <p14:tracePt t="19313" x="3194050" y="1193800"/>
          <p14:tracePt t="19330" x="3111500" y="1200150"/>
          <p14:tracePt t="19346" x="3041650" y="1200150"/>
          <p14:tracePt t="19363" x="2940050" y="1200150"/>
          <p14:tracePt t="19380" x="2863850" y="1200150"/>
          <p14:tracePt t="19397" x="2711450" y="1200150"/>
          <p14:tracePt t="19414" x="2520950" y="1200150"/>
          <p14:tracePt t="19430" x="2330450" y="1200150"/>
          <p14:tracePt t="19447" x="2089150" y="1200150"/>
          <p14:tracePt t="19465" x="1917700" y="1193800"/>
          <p14:tracePt t="19480" x="1758950" y="1187450"/>
          <p14:tracePt t="19497" x="1581150" y="1187450"/>
          <p14:tracePt t="19514" x="1384300" y="1187450"/>
          <p14:tracePt t="19530" x="1206500" y="1187450"/>
          <p14:tracePt t="19547" x="1085850" y="1187450"/>
          <p14:tracePt t="19564" x="984250" y="1187450"/>
          <p14:tracePt t="19580" x="901700" y="1193800"/>
          <p14:tracePt t="19597" x="850900" y="1193800"/>
          <p14:tracePt t="19614" x="831850" y="1200150"/>
          <p14:tracePt t="19630" x="825500" y="1206500"/>
          <p14:tracePt t="19649" x="819150" y="1225550"/>
          <p14:tracePt t="19664" x="812800" y="1231900"/>
          <p14:tracePt t="19680" x="812800" y="1250950"/>
          <p14:tracePt t="19697" x="812800" y="1289050"/>
          <p14:tracePt t="19714" x="812800" y="1308100"/>
          <p14:tracePt t="19730" x="812800" y="1320800"/>
          <p14:tracePt t="19748" x="812800" y="1333500"/>
          <p14:tracePt t="19764" x="812800" y="1346200"/>
          <p14:tracePt t="19782" x="819150" y="1352550"/>
          <p14:tracePt t="19797" x="831850" y="1365250"/>
          <p14:tracePt t="19814" x="844550" y="1371600"/>
          <p14:tracePt t="19830" x="850900" y="1377950"/>
          <p14:tracePt t="19847" x="857250" y="1377950"/>
          <p14:tracePt t="20236" x="863600" y="1377950"/>
          <p14:tracePt t="20249" x="895350" y="1377950"/>
          <p14:tracePt t="20265" x="920750" y="1377950"/>
          <p14:tracePt t="20281" x="990600" y="1377950"/>
          <p14:tracePt t="20299" x="996950" y="1377950"/>
          <p14:tracePt t="20377" x="1003300" y="1377950"/>
          <p14:tracePt t="20384" x="1009650" y="1377950"/>
          <p14:tracePt t="20398" x="1022350" y="1371600"/>
          <p14:tracePt t="20415" x="1092200" y="1358900"/>
          <p14:tracePt t="20430" x="1149350" y="1352550"/>
          <p14:tracePt t="20447" x="1193800" y="1352550"/>
          <p14:tracePt t="20464" x="1200150" y="1352550"/>
          <p14:tracePt t="20535" x="1206500" y="1352550"/>
          <p14:tracePt t="20547" x="1212850" y="1346200"/>
          <p14:tracePt t="20564" x="1270000" y="1346200"/>
          <p14:tracePt t="20581" x="1346200" y="1346200"/>
          <p14:tracePt t="20598" x="1422400" y="1346200"/>
          <p14:tracePt t="20614" x="1485900" y="1352550"/>
          <p14:tracePt t="20616" x="1524000" y="1352550"/>
          <p14:tracePt t="20631" x="1562100" y="1352550"/>
          <p14:tracePt t="20649" x="1593850" y="1352550"/>
          <p14:tracePt t="20664" x="1606550" y="1352550"/>
          <p14:tracePt t="20666" x="1612900" y="1352550"/>
          <p14:tracePt t="20681" x="1619250" y="1352550"/>
          <p14:tracePt t="20699" x="1625600" y="1352550"/>
          <p14:tracePt t="20731" x="1631950" y="1358900"/>
          <p14:tracePt t="20747" x="1644650" y="1358900"/>
          <p14:tracePt t="20764" x="1670050" y="1358900"/>
          <p14:tracePt t="20781" x="1695450" y="1358900"/>
          <p14:tracePt t="20799" x="1720850" y="1358900"/>
          <p14:tracePt t="20802" x="1733550" y="1358900"/>
          <p14:tracePt t="20817" x="1752600" y="1352550"/>
          <p14:tracePt t="20831" x="1765300" y="1352550"/>
          <p14:tracePt t="20850" x="1790700" y="1346200"/>
          <p14:tracePt t="20868" x="1822450" y="1339850"/>
          <p14:tracePt t="20882" x="1860550" y="1339850"/>
          <p14:tracePt t="20897" x="1905000" y="1333500"/>
          <p14:tracePt t="20916" x="2000250" y="1346200"/>
          <p14:tracePt t="20931" x="2076450" y="1352550"/>
          <p14:tracePt t="20948" x="2139950" y="1358900"/>
          <p14:tracePt t="20965" x="2197100" y="1358900"/>
          <p14:tracePt t="20981" x="2216150" y="1358900"/>
          <p14:tracePt t="20987" x="2222500" y="1358900"/>
          <p14:tracePt t="21104" x="2241550" y="1352550"/>
          <p14:tracePt t="21115" x="2247900" y="1352550"/>
          <p14:tracePt t="21132" x="2298700" y="1339850"/>
          <p14:tracePt t="21149" x="2374900" y="1327150"/>
          <p14:tracePt t="21166" x="2444750" y="1327150"/>
          <p14:tracePt t="21182" x="2514600" y="1327150"/>
          <p14:tracePt t="21199" x="2565400" y="1327150"/>
          <p14:tracePt t="21215" x="2597150" y="1327150"/>
          <p14:tracePt t="21314" x="2603500" y="1327150"/>
          <p14:tracePt t="21331" x="2609850" y="1333500"/>
          <p14:tracePt t="21338" x="2616200" y="1333500"/>
          <p14:tracePt t="21348" x="2622550" y="1333500"/>
          <p14:tracePt t="21365" x="2628900" y="1333500"/>
          <p14:tracePt t="21382" x="2635250" y="1333500"/>
          <p14:tracePt t="21399" x="2641600" y="1333500"/>
          <p14:tracePt t="21416" x="2647950" y="1333500"/>
          <p14:tracePt t="21418" x="2654300" y="1333500"/>
          <p14:tracePt t="21432" x="2667000" y="1333500"/>
          <p14:tracePt t="21449" x="2692400" y="1333500"/>
          <p14:tracePt t="21465" x="2717800" y="1333500"/>
          <p14:tracePt t="21482" x="2749550" y="1339850"/>
          <p14:tracePt t="21498" x="2781300" y="1339850"/>
          <p14:tracePt t="21517" x="2800350" y="1339850"/>
          <p14:tracePt t="21534" x="2832100" y="1339850"/>
          <p14:tracePt t="21551" x="2857500" y="1339850"/>
          <p14:tracePt t="21567" x="2882900" y="1339850"/>
          <p14:tracePt t="21582" x="2901950" y="1339850"/>
          <p14:tracePt t="21598" x="2914650" y="1346200"/>
          <p14:tracePt t="21615" x="2933700" y="1346200"/>
          <p14:tracePt t="21631" x="2940050" y="1346200"/>
          <p14:tracePt t="21648" x="2946400" y="1352550"/>
          <p14:tracePt t="21667" x="2952750" y="1352550"/>
          <p14:tracePt t="21778" x="2952750" y="1358900"/>
          <p14:tracePt t="21807" x="2959100" y="1358900"/>
          <p14:tracePt t="21819" x="2959100" y="1365250"/>
          <p14:tracePt t="21832" x="2952750" y="1377950"/>
          <p14:tracePt t="21849" x="2914650" y="1403350"/>
          <p14:tracePt t="21865" x="2882900" y="1416050"/>
          <p14:tracePt t="21882" x="2844800" y="1422400"/>
          <p14:tracePt t="21898" x="2800350" y="1428750"/>
          <p14:tracePt t="21915" x="2749550" y="1428750"/>
          <p14:tracePt t="21932" x="2698750" y="1435100"/>
          <p14:tracePt t="21948" x="2647950" y="1435100"/>
          <p14:tracePt t="21966" x="2603500" y="1441450"/>
          <p14:tracePt t="21982" x="2559050" y="1441450"/>
          <p14:tracePt t="21999" x="2508250" y="1441450"/>
          <p14:tracePt t="22015" x="2463800" y="1447800"/>
          <p14:tracePt t="22032" x="2413000" y="1447800"/>
          <p14:tracePt t="22049" x="2317750" y="1447800"/>
          <p14:tracePt t="22067" x="2286000" y="1447800"/>
          <p14:tracePt t="22082" x="2266950" y="1447800"/>
          <p14:tracePt t="22084" x="2247900" y="1447800"/>
          <p14:tracePt t="22099" x="2222500" y="1454150"/>
          <p14:tracePt t="22117" x="2203450" y="1454150"/>
          <p14:tracePt t="22135" x="2171700" y="1454150"/>
          <p14:tracePt t="22149" x="2139950" y="1454150"/>
          <p14:tracePt t="22167" x="2089150" y="1454150"/>
          <p14:tracePt t="22183" x="2038350" y="1454150"/>
          <p14:tracePt t="22199" x="1987550" y="1454150"/>
          <p14:tracePt t="22218" x="1943100" y="1454150"/>
          <p14:tracePt t="22233" x="1905000" y="1454150"/>
          <p14:tracePt t="22249" x="1847850" y="1454150"/>
          <p14:tracePt t="22268" x="1765300" y="1454150"/>
          <p14:tracePt t="22283" x="1746250" y="1454150"/>
          <p14:tracePt t="22300" x="1739900" y="1454150"/>
          <p14:tracePt t="22377" x="1720850" y="1460500"/>
          <p14:tracePt t="22385" x="1708150" y="1466850"/>
          <p14:tracePt t="22399" x="1670050" y="1479550"/>
          <p14:tracePt t="22416" x="1543050" y="1492250"/>
          <p14:tracePt t="22418" x="1454150" y="1498600"/>
          <p14:tracePt t="22432" x="1327150" y="1498600"/>
          <p14:tracePt t="22434" x="1187450" y="1492250"/>
          <p14:tracePt t="22449" x="939800" y="1485900"/>
          <p14:tracePt t="22466" x="698500" y="1479550"/>
          <p14:tracePt t="22482" x="495300" y="1479550"/>
          <p14:tracePt t="22499" x="368300" y="1485900"/>
          <p14:tracePt t="22515" x="317500" y="1485900"/>
          <p14:tracePt t="22532" x="304800" y="1492250"/>
          <p14:tracePt t="22566" x="292100" y="1498600"/>
          <p14:tracePt t="22584" x="273050" y="1504950"/>
          <p14:tracePt t="22599" x="260350" y="1511300"/>
          <p14:tracePt t="22616" x="254000" y="1511300"/>
          <p14:tracePt t="22704" x="254000" y="1517650"/>
          <p14:tracePt t="22716" x="260350" y="1517650"/>
          <p14:tracePt t="22735" x="298450" y="1536700"/>
          <p14:tracePt t="22753" x="342900" y="1568450"/>
          <p14:tracePt t="22767" x="361950" y="1581150"/>
          <p14:tracePt t="22783" x="412750" y="1606550"/>
          <p14:tracePt t="22800" x="457200" y="1612900"/>
          <p14:tracePt t="22816" x="501650" y="1619250"/>
          <p14:tracePt t="22835" x="539750" y="1619250"/>
          <p14:tracePt t="22850" x="590550" y="1619250"/>
          <p14:tracePt t="22866" x="628650" y="1612900"/>
          <p14:tracePt t="22883" x="685800" y="1606550"/>
          <p14:tracePt t="22902" x="723900" y="1600200"/>
          <p14:tracePt t="22916" x="749300" y="1600200"/>
          <p14:tracePt t="22933" x="781050" y="1600200"/>
          <p14:tracePt t="22952" x="812800" y="1600200"/>
          <p14:tracePt t="22968" x="831850" y="1593850"/>
          <p14:tracePt t="22986" x="857250" y="1587500"/>
          <p14:tracePt t="23002" x="876300" y="1587500"/>
          <p14:tracePt t="23016" x="882650" y="1581150"/>
          <p14:tracePt t="23881" x="895350" y="1581150"/>
          <p14:tracePt t="23887" x="914400" y="1581150"/>
          <p14:tracePt t="23900" x="952500" y="1574800"/>
          <p14:tracePt t="23918" x="1047750" y="1574800"/>
          <p14:tracePt t="23935" x="1257300" y="1574800"/>
          <p14:tracePt t="23952" x="1435100" y="1574800"/>
          <p14:tracePt t="23969" x="1625600" y="1587500"/>
          <p14:tracePt t="23985" x="1797050" y="1600200"/>
          <p14:tracePt t="24001" x="1924050" y="1612900"/>
          <p14:tracePt t="24018" x="1962150" y="1612900"/>
          <p14:tracePt t="24194" x="1968500" y="1612900"/>
          <p14:tracePt t="24445" x="1981200" y="1612900"/>
          <p14:tracePt t="24452" x="1981200" y="1606550"/>
          <p14:tracePt t="24468" x="2012950" y="1593850"/>
          <p14:tracePt t="24484" x="2044700" y="1574800"/>
          <p14:tracePt t="24501" x="2089150" y="1562100"/>
          <p14:tracePt t="24518" x="2146300" y="1555750"/>
          <p14:tracePt t="24534" x="2216150" y="1555750"/>
          <p14:tracePt t="24553" x="2311400" y="1568450"/>
          <p14:tracePt t="24569" x="2425700" y="1593850"/>
          <p14:tracePt t="24587" x="2482850" y="1606550"/>
          <p14:tracePt t="24589" x="2501900" y="1606550"/>
          <p14:tracePt t="24601" x="2514600" y="1612900"/>
          <p14:tracePt t="24617" x="2527300" y="1612900"/>
          <p14:tracePt t="24651" x="2533650" y="1612900"/>
          <p14:tracePt t="24669" x="2552700" y="1612900"/>
          <p14:tracePt t="24684" x="2571750" y="1606550"/>
          <p14:tracePt t="24701" x="2597150" y="1606550"/>
          <p14:tracePt t="24718" x="2622550" y="1606550"/>
          <p14:tracePt t="24734" x="2635250" y="1606550"/>
          <p14:tracePt t="24912" x="2641600" y="1606550"/>
          <p14:tracePt t="24921" x="2647950" y="1606550"/>
          <p14:tracePt t="24937" x="2654300" y="1606550"/>
          <p14:tracePt t="24952" x="2660650" y="1612900"/>
          <p14:tracePt t="24967" x="2667000" y="1612900"/>
          <p14:tracePt t="25002" x="2679700" y="1619250"/>
          <p14:tracePt t="25018" x="2692400" y="1619250"/>
          <p14:tracePt t="25034" x="2698750" y="1619250"/>
          <p14:tracePt t="25051" x="2705100" y="1619250"/>
          <p14:tracePt t="25070" x="2711450" y="1619250"/>
          <p14:tracePt t="25072" x="2717800" y="1619250"/>
          <p14:tracePt t="25087" x="2724150" y="1619250"/>
          <p14:tracePt t="25118" x="2730500" y="1619250"/>
          <p14:tracePt t="25182" x="2736850" y="1619250"/>
          <p14:tracePt t="25189" x="2743200" y="1612900"/>
          <p14:tracePt t="25201" x="2755900" y="1612900"/>
          <p14:tracePt t="25219" x="2787650" y="1606550"/>
          <p14:tracePt t="25234" x="2838450" y="1606550"/>
          <p14:tracePt t="25252" x="2895600" y="1606550"/>
          <p14:tracePt t="25270" x="2971800" y="1619250"/>
          <p14:tracePt t="25573" x="2971800" y="1625600"/>
          <p14:tracePt t="25580" x="2965450" y="1625600"/>
          <p14:tracePt t="25589" x="2952750" y="1631950"/>
          <p14:tracePt t="25602" x="2940050" y="1631950"/>
          <p14:tracePt t="25619" x="2914650" y="1631950"/>
          <p14:tracePt t="25635" x="2876550" y="1638300"/>
          <p14:tracePt t="25652" x="2844800" y="1644650"/>
          <p14:tracePt t="25668" x="2781300" y="1657350"/>
          <p14:tracePt t="25686" x="2730500" y="1663700"/>
          <p14:tracePt t="25703" x="2635250" y="1670050"/>
          <p14:tracePt t="25719" x="2533650" y="1670050"/>
          <p14:tracePt t="25735" x="2438400" y="1676400"/>
          <p14:tracePt t="25752" x="2355850" y="1695450"/>
          <p14:tracePt t="25768" x="2241550" y="1727200"/>
          <p14:tracePt t="25786" x="2139950" y="1752600"/>
          <p14:tracePt t="25802" x="2044700" y="1790700"/>
          <p14:tracePt t="25819" x="1962150" y="1809750"/>
          <p14:tracePt t="25835" x="1911350" y="1822450"/>
          <p14:tracePt t="25838" x="1879600" y="1835150"/>
          <p14:tracePt t="25853" x="1841500" y="1841500"/>
          <p14:tracePt t="25869" x="1797050" y="1841500"/>
          <p14:tracePt t="25886" x="1771650" y="1809750"/>
          <p14:tracePt t="25902" x="1746250" y="1784350"/>
          <p14:tracePt t="25918" x="1727200" y="1771650"/>
          <p14:tracePt t="25935" x="1708150" y="1771650"/>
          <p14:tracePt t="25952" x="1689100" y="1771650"/>
          <p14:tracePt t="25969" x="1663700" y="1784350"/>
          <p14:tracePt t="25985" x="1644650" y="1797050"/>
          <p14:tracePt t="26002" x="1631950" y="1803400"/>
          <p14:tracePt t="26019" x="1619250" y="1816100"/>
          <p14:tracePt t="26036" x="1593850" y="1822450"/>
          <p14:tracePt t="26052" x="1568450" y="1828800"/>
          <p14:tracePt t="26068" x="1536700" y="1835150"/>
          <p14:tracePt t="26085" x="1517650" y="1841500"/>
          <p14:tracePt t="26103" x="1498600" y="1847850"/>
          <p14:tracePt t="26119" x="1473200" y="1854200"/>
          <p14:tracePt t="26136" x="1466850" y="1854200"/>
          <p14:tracePt t="26153" x="1454150" y="1860550"/>
          <p14:tracePt t="26169" x="1441450" y="1866900"/>
          <p14:tracePt t="26301" x="1435100" y="1873250"/>
          <p14:tracePt t="26307" x="1435100" y="1879600"/>
          <p14:tracePt t="26319" x="1428750" y="1879600"/>
          <p14:tracePt t="26882" x="1422400" y="1879600"/>
          <p14:tracePt t="26903" x="1409700" y="1866900"/>
          <p14:tracePt t="26920" x="1403350" y="1866900"/>
          <p14:tracePt t="26936" x="1403350" y="1860550"/>
          <p14:tracePt t="27656" x="1416050" y="1860550"/>
          <p14:tracePt t="27663" x="1435100" y="1860550"/>
          <p14:tracePt t="27671" x="1473200" y="1873250"/>
          <p14:tracePt t="27687" x="1543050" y="1885950"/>
          <p14:tracePt t="27705" x="1606550" y="1898650"/>
          <p14:tracePt t="27720" x="1682750" y="1905000"/>
          <p14:tracePt t="27737" x="1739900" y="1911350"/>
          <p14:tracePt t="27755" x="1790700" y="1911350"/>
          <p14:tracePt t="27770" x="1816100" y="1911350"/>
          <p14:tracePt t="27787" x="1828800" y="1911350"/>
          <p14:tracePt t="27804" x="1847850" y="1911350"/>
          <p14:tracePt t="27808" x="1854200" y="1911350"/>
          <p14:tracePt t="27821" x="1860550" y="1911350"/>
          <p14:tracePt t="27837" x="1879600" y="1911350"/>
          <p14:tracePt t="27855" x="1898650" y="1905000"/>
          <p14:tracePt t="27871" x="1917700" y="1905000"/>
          <p14:tracePt t="27887" x="1917700" y="1898650"/>
          <p14:tracePt t="27904" x="1924050" y="1898650"/>
          <p14:tracePt t="28707" x="1930400" y="1898650"/>
          <p14:tracePt t="28714" x="1936750" y="1898650"/>
          <p14:tracePt t="28724" x="1955800" y="1898650"/>
          <p14:tracePt t="28739" x="1993900" y="1892300"/>
          <p14:tracePt t="28754" x="2025650" y="1892300"/>
          <p14:tracePt t="28771" x="2063750" y="1892300"/>
          <p14:tracePt t="28788" x="2120900" y="1885950"/>
          <p14:tracePt t="28805" x="2165350" y="1885950"/>
          <p14:tracePt t="28821" x="2216150" y="1879600"/>
          <p14:tracePt t="28839" x="2266950" y="1879600"/>
          <p14:tracePt t="28855" x="2324100" y="1879600"/>
          <p14:tracePt t="28871" x="2393950" y="1885950"/>
          <p14:tracePt t="28889" x="2451100" y="1892300"/>
          <p14:tracePt t="28891" x="2476500" y="1892300"/>
          <p14:tracePt t="28905" x="2495550" y="1892300"/>
          <p14:tracePt t="28921" x="2508250" y="1892300"/>
          <p14:tracePt t="29231" x="2514600" y="1892300"/>
          <p14:tracePt t="29243" x="2520950" y="1892300"/>
          <p14:tracePt t="29255" x="2527300" y="1892300"/>
          <p14:tracePt t="29273" x="2540000" y="1885950"/>
          <p14:tracePt t="29288" x="2546350" y="1885950"/>
          <p14:tracePt t="29505" x="2559050" y="1879600"/>
          <p14:tracePt t="29514" x="2565400" y="1873250"/>
          <p14:tracePt t="29522" x="2584450" y="1873250"/>
          <p14:tracePt t="29539" x="2609850" y="1860550"/>
          <p14:tracePt t="29555" x="2635250" y="1860550"/>
          <p14:tracePt t="29572" x="2673350" y="1860550"/>
          <p14:tracePt t="29589" x="2749550" y="1854200"/>
          <p14:tracePt t="29605" x="2819400" y="1854200"/>
          <p14:tracePt t="29622" x="2844800" y="1860550"/>
          <p14:tracePt t="29624" x="2851150" y="1860550"/>
          <p14:tracePt t="29639" x="2857500" y="1860550"/>
          <p14:tracePt t="29640" x="2857500" y="1854200"/>
          <p14:tracePt t="29655" x="2870200" y="1854200"/>
          <p14:tracePt t="29672" x="2876550" y="1847850"/>
          <p14:tracePt t="29690" x="2895600" y="1835150"/>
          <p14:tracePt t="29705" x="2921000" y="1822450"/>
          <p14:tracePt t="29722" x="2952750" y="1816100"/>
          <p14:tracePt t="29738" x="2978150" y="1803400"/>
          <p14:tracePt t="29756" x="2990850" y="1803400"/>
          <p14:tracePt t="29772" x="3003550" y="1797050"/>
          <p14:tracePt t="29788" x="3016250" y="1797050"/>
          <p14:tracePt t="29823" x="3022600" y="1797050"/>
          <p14:tracePt t="29873" x="3028950" y="1797050"/>
          <p14:tracePt t="29956" x="3016250" y="1797050"/>
          <p14:tracePt t="29965" x="2990850" y="1797050"/>
          <p14:tracePt t="29975" x="2971800" y="1797050"/>
          <p14:tracePt t="29989" x="2940050" y="1790700"/>
          <p14:tracePt t="30007" x="2844800" y="1790700"/>
          <p14:tracePt t="30022" x="2813050" y="1790700"/>
          <p14:tracePt t="30039" x="2774950" y="1790700"/>
          <p14:tracePt t="30056" x="2749550" y="1790700"/>
          <p14:tracePt t="30072" x="2724150" y="1790700"/>
          <p14:tracePt t="30091" x="2692400" y="1797050"/>
          <p14:tracePt t="30109" x="2597150" y="1797050"/>
          <p14:tracePt t="30123" x="2565400" y="1797050"/>
          <p14:tracePt t="30139" x="2470150" y="1784350"/>
          <p14:tracePt t="30156" x="2425700" y="1778000"/>
          <p14:tracePt t="30172" x="2381250" y="1765300"/>
          <p14:tracePt t="30190" x="2368550" y="1765300"/>
          <p14:tracePt t="30354" x="2355850" y="1765300"/>
          <p14:tracePt t="30364" x="2343150" y="1765300"/>
          <p14:tracePt t="30373" x="2305050" y="1771650"/>
          <p14:tracePt t="30390" x="2171700" y="1784350"/>
          <p14:tracePt t="30406" x="2019300" y="1790700"/>
          <p14:tracePt t="30423" x="1841500" y="1809750"/>
          <p14:tracePt t="30426" x="1758950" y="1816100"/>
          <p14:tracePt t="30439" x="1689100" y="1822450"/>
          <p14:tracePt t="30456" x="1574800" y="1841500"/>
          <p14:tracePt t="30473" x="1422400" y="1879600"/>
          <p14:tracePt t="30490" x="1365250" y="1892300"/>
          <p14:tracePt t="30506" x="1339850" y="1905000"/>
          <p14:tracePt t="30522" x="1333500" y="1905000"/>
          <p14:tracePt t="30539" x="1320800" y="1917700"/>
          <p14:tracePt t="30556" x="1314450" y="1930400"/>
          <p14:tracePt t="30573" x="1308100" y="1943100"/>
          <p14:tracePt t="30589" x="1295400" y="1962150"/>
          <p14:tracePt t="30606" x="1295400" y="1974850"/>
          <p14:tracePt t="30625" x="1295400" y="1987550"/>
          <p14:tracePt t="30657" x="1295400" y="1993900"/>
          <p14:tracePt t="30689" x="1295400" y="2000250"/>
          <p14:tracePt t="30724" x="1295400" y="2012950"/>
          <p14:tracePt t="30740" x="1295400" y="2019300"/>
          <p14:tracePt t="30757" x="1295400" y="2032000"/>
          <p14:tracePt t="30775" x="1295400" y="2038350"/>
          <p14:tracePt t="30806" x="1289050" y="2044700"/>
          <p14:tracePt t="30999" x="1301750" y="2051050"/>
          <p14:tracePt t="31007" x="1308100" y="2051050"/>
          <p14:tracePt t="31013" x="1327150" y="2051050"/>
          <p14:tracePt t="31023" x="1346200" y="2051050"/>
          <p14:tracePt t="31040" x="1384300" y="2051050"/>
          <p14:tracePt t="31057" x="1422400" y="2051050"/>
          <p14:tracePt t="31074" x="1466850" y="2051050"/>
          <p14:tracePt t="31090" x="1511300" y="2051050"/>
          <p14:tracePt t="31106" x="1524000" y="2051050"/>
          <p14:tracePt t="31124" x="1530350" y="2051050"/>
          <p14:tracePt t="31140" x="1530350" y="2057400"/>
          <p14:tracePt t="31857" x="1543050" y="2057400"/>
          <p14:tracePt t="31866" x="1562100" y="2057400"/>
          <p14:tracePt t="31874" x="1600200" y="2057400"/>
          <p14:tracePt t="31892" x="1663700" y="2070100"/>
          <p14:tracePt t="31907" x="1689100" y="2076450"/>
          <p14:tracePt t="31925" x="1695450" y="2076450"/>
          <p14:tracePt t="31987" x="1701800" y="2076450"/>
          <p14:tracePt t="31994" x="1708150" y="2076450"/>
          <p14:tracePt t="32008" x="1746250" y="2082800"/>
          <p14:tracePt t="32024" x="1765300" y="2082800"/>
          <p14:tracePt t="32041" x="1860550" y="2089150"/>
          <p14:tracePt t="32058" x="1930400" y="2089150"/>
          <p14:tracePt t="32076" x="2000250" y="2076450"/>
          <p14:tracePt t="32091" x="2070100" y="2063750"/>
          <p14:tracePt t="32107" x="2127250" y="2051050"/>
          <p14:tracePt t="32124" x="2184400" y="2038350"/>
          <p14:tracePt t="32140" x="2222500" y="2032000"/>
          <p14:tracePt t="32158" x="2260600" y="2025650"/>
          <p14:tracePt t="32174" x="2279650" y="2019300"/>
          <p14:tracePt t="32191" x="2305050" y="2019300"/>
          <p14:tracePt t="32207" x="2317750" y="2019300"/>
          <p14:tracePt t="32241" x="2324100" y="2019300"/>
          <p14:tracePt t="32324" x="2317750" y="2019300"/>
          <p14:tracePt t="32332" x="2311400" y="2019300"/>
          <p14:tracePt t="32343" x="2298700" y="2019300"/>
          <p14:tracePt t="32357" x="2286000" y="2019300"/>
          <p14:tracePt t="32375" x="2286000" y="2032000"/>
          <p14:tracePt t="32392" x="2324100" y="2057400"/>
          <p14:tracePt t="32395" x="2355850" y="2063750"/>
          <p14:tracePt t="32410" x="2374900" y="2070100"/>
          <p14:tracePt t="32424" x="2457450" y="2076450"/>
          <p14:tracePt t="32441" x="2565400" y="2101850"/>
          <p14:tracePt t="32457" x="2622550" y="2114550"/>
          <p14:tracePt t="32508" x="2622550" y="2120900"/>
          <p14:tracePt t="32524" x="2609850" y="2127250"/>
          <p14:tracePt t="32582" x="2616200" y="2133600"/>
          <p14:tracePt t="32593" x="2622550" y="2133600"/>
          <p14:tracePt t="32608" x="2622550" y="2139950"/>
          <p14:tracePt t="32662" x="2622550" y="2146300"/>
          <p14:tracePt t="32676" x="2622550" y="2152650"/>
          <p14:tracePt t="32691" x="2622550" y="2159000"/>
          <p14:tracePt t="32709" x="2616200" y="2159000"/>
          <p14:tracePt t="32725" x="2609850" y="2165350"/>
          <p14:tracePt t="33336" x="2597150" y="2165350"/>
          <p14:tracePt t="33344" x="2590800" y="2165350"/>
          <p14:tracePt t="33359" x="2565400" y="2165350"/>
          <p14:tracePt t="33375" x="2552700" y="2171700"/>
          <p14:tracePt t="33392" x="2533650" y="2171700"/>
          <p14:tracePt t="33408" x="2527300" y="2171700"/>
          <p14:tracePt t="33426" x="2520950" y="2171700"/>
          <p14:tracePt t="33493" x="2514600" y="2171700"/>
          <p14:tracePt t="33540" x="2508250" y="2171700"/>
          <p14:tracePt t="33547" x="2501900" y="2178050"/>
          <p14:tracePt t="33559" x="2489200" y="2178050"/>
          <p14:tracePt t="33576" x="2470150" y="2184400"/>
          <p14:tracePt t="33592" x="2432050" y="2184400"/>
          <p14:tracePt t="33608" x="2400300" y="2190750"/>
          <p14:tracePt t="33625" x="2374900" y="2197100"/>
          <p14:tracePt t="33642" x="2336800" y="2197100"/>
          <p14:tracePt t="33659" x="2273300" y="2209800"/>
          <p14:tracePt t="33675" x="2228850" y="2216150"/>
          <p14:tracePt t="33691" x="2171700" y="2222500"/>
          <p14:tracePt t="33708" x="2108200" y="2235200"/>
          <p14:tracePt t="33727" x="2038350" y="2241550"/>
          <p14:tracePt t="33742" x="1981200" y="2247900"/>
          <p14:tracePt t="33758" x="1943100" y="2254250"/>
          <p14:tracePt t="33777" x="1930400" y="2254250"/>
          <p14:tracePt t="33792" x="1924050" y="2260600"/>
          <p14:tracePt t="33811" x="1911350" y="2266950"/>
          <p14:tracePt t="33825" x="1892300" y="2273300"/>
          <p14:tracePt t="33843" x="1866900" y="2279650"/>
          <p14:tracePt t="33859" x="1835150" y="2286000"/>
          <p14:tracePt t="33876" x="1809750" y="2292350"/>
          <p14:tracePt t="33892" x="1784350" y="2292350"/>
          <p14:tracePt t="33910" x="1771650" y="2292350"/>
          <p14:tracePt t="34734" x="1771650" y="2298700"/>
          <p14:tracePt t="34741" x="1771650" y="2305050"/>
          <p14:tracePt t="34760" x="1778000" y="2324100"/>
          <p14:tracePt t="34776" x="1790700" y="2336800"/>
          <p14:tracePt t="34793" x="1797050" y="2336800"/>
          <p14:tracePt t="34886" x="1803400" y="2343150"/>
          <p14:tracePt t="34897" x="1809750" y="2343150"/>
          <p14:tracePt t="34910" x="1835150" y="2343150"/>
          <p14:tracePt t="34926" x="1873250" y="2343150"/>
          <p14:tracePt t="34943" x="1898650" y="2343150"/>
          <p14:tracePt t="34961" x="1917700" y="2343150"/>
          <p14:tracePt t="34977" x="1936750" y="2336800"/>
          <p14:tracePt t="34993" x="1949450" y="2330450"/>
          <p14:tracePt t="35010" x="1955800" y="2330450"/>
          <p14:tracePt t="35026" x="1962150" y="2324100"/>
          <p14:tracePt t="35137" x="1968500" y="2317750"/>
          <p14:tracePt t="35152" x="1974850" y="2317750"/>
          <p14:tracePt t="35204" x="1974850" y="2311400"/>
          <p14:tracePt t="35214" x="1981200" y="2311400"/>
          <p14:tracePt t="35227" x="1993900" y="2311400"/>
          <p14:tracePt t="35245" x="2051050" y="2311400"/>
          <p14:tracePt t="35261" x="2076450" y="2311400"/>
          <p14:tracePt t="35277" x="2095500" y="2311400"/>
          <p14:tracePt t="35293" x="2120900" y="2311400"/>
          <p14:tracePt t="35310" x="2146300" y="2305050"/>
          <p14:tracePt t="35326" x="2171700" y="2298700"/>
          <p14:tracePt t="35343" x="2178050" y="2292350"/>
          <p14:tracePt t="35359" x="2184400" y="2292350"/>
          <p14:tracePt t="35376" x="2190750" y="2292350"/>
          <p14:tracePt t="35393" x="2197100" y="2286000"/>
          <p14:tracePt t="35395" x="2203450" y="2286000"/>
          <p14:tracePt t="35410" x="2216150" y="2286000"/>
          <p14:tracePt t="35427" x="2260600" y="2273300"/>
          <p14:tracePt t="35444" x="2305050" y="2266950"/>
          <p14:tracePt t="35460" x="2336800" y="2266950"/>
          <p14:tracePt t="35477" x="2393950" y="2260600"/>
          <p14:tracePt t="35494" x="2432050" y="2260600"/>
          <p14:tracePt t="35510" x="2476500" y="2260600"/>
          <p14:tracePt t="35527" x="2520950" y="2260600"/>
          <p14:tracePt t="35543" x="2559050" y="2260600"/>
          <p14:tracePt t="35560" x="2622550" y="2260600"/>
          <p14:tracePt t="35577" x="2692400" y="2260600"/>
          <p14:tracePt t="35594" x="2736850" y="2254250"/>
          <p14:tracePt t="35610" x="2781300" y="2254250"/>
          <p14:tracePt t="35627" x="2819400" y="2247900"/>
          <p14:tracePt t="35644" x="2832100" y="2247900"/>
          <p14:tracePt t="35663" x="2857500" y="2247900"/>
          <p14:tracePt t="35680" x="2870200" y="2247900"/>
          <p14:tracePt t="35711" x="2870200" y="2254250"/>
          <p14:tracePt t="35808" x="2863850" y="2254250"/>
          <p14:tracePt t="35815" x="2857500" y="2254250"/>
          <p14:tracePt t="35827" x="2844800" y="2254250"/>
          <p14:tracePt t="35844" x="2825750" y="2254250"/>
          <p14:tracePt t="35860" x="2806700" y="2260600"/>
          <p14:tracePt t="35877" x="2774950" y="2260600"/>
          <p14:tracePt t="35894" x="2749550" y="2260600"/>
          <p14:tracePt t="35896" x="2724150" y="2260600"/>
          <p14:tracePt t="35910" x="2698750" y="2260600"/>
          <p14:tracePt t="35913" x="2673350" y="2260600"/>
          <p14:tracePt t="35927" x="2622550" y="2260600"/>
          <p14:tracePt t="35945" x="2565400" y="2260600"/>
          <p14:tracePt t="35961" x="2501900" y="2260600"/>
          <p14:tracePt t="35979" x="2463800" y="2260600"/>
          <p14:tracePt t="35999" x="2381250" y="2260600"/>
          <p14:tracePt t="36010" x="2349500" y="2266950"/>
          <p14:tracePt t="36028" x="2266950" y="2279650"/>
          <p14:tracePt t="36047" x="2178050" y="2298700"/>
          <p14:tracePt t="36064" x="2101850" y="2324100"/>
          <p14:tracePt t="36077" x="2032000" y="2343150"/>
          <p14:tracePt t="36094" x="1987550" y="2355850"/>
          <p14:tracePt t="36113" x="1905000" y="2374900"/>
          <p14:tracePt t="36127" x="1866900" y="2381250"/>
          <p14:tracePt t="36144" x="1803400" y="2381250"/>
          <p14:tracePt t="36161" x="1720850" y="2387600"/>
          <p14:tracePt t="36179" x="1657350" y="2387600"/>
          <p14:tracePt t="36194" x="1587500" y="2387600"/>
          <p14:tracePt t="36211" x="1524000" y="2393950"/>
          <p14:tracePt t="36229" x="1473200" y="2400300"/>
          <p14:tracePt t="36244" x="1447800" y="2406650"/>
          <p14:tracePt t="36261" x="1422400" y="2419350"/>
          <p14:tracePt t="36279" x="1403350" y="2432050"/>
          <p14:tracePt t="36282" x="1371600" y="2444750"/>
          <p14:tracePt t="36294" x="1333500" y="2457450"/>
          <p14:tracePt t="36310" x="1219200" y="2489200"/>
          <p14:tracePt t="36329" x="1104900" y="2508250"/>
          <p14:tracePt t="36344" x="971550" y="2520950"/>
          <p14:tracePt t="36361" x="863600" y="2520950"/>
          <p14:tracePt t="36378" x="806450" y="2520950"/>
          <p14:tracePt t="36698" x="825500" y="2520950"/>
          <p14:tracePt t="36707" x="838200" y="2520950"/>
          <p14:tracePt t="36714" x="850900" y="2520950"/>
          <p14:tracePt t="36728" x="857250" y="2520950"/>
          <p14:tracePt t="36745" x="863600" y="2520950"/>
          <p14:tracePt t="36809" x="869950" y="2520950"/>
          <p14:tracePt t="36840" x="876300" y="2520950"/>
          <p14:tracePt t="36985" x="882650" y="2527300"/>
          <p14:tracePt t="36994" x="889000" y="2527300"/>
          <p14:tracePt t="37017" x="895350" y="2527300"/>
          <p14:tracePt t="37045" x="901700" y="2527300"/>
          <p14:tracePt t="37062" x="908050" y="2533650"/>
          <p14:tracePt t="37078" x="914400" y="2533650"/>
          <p14:tracePt t="37095" x="927100" y="2540000"/>
          <p14:tracePt t="37113" x="933450" y="2540000"/>
          <p14:tracePt t="37128" x="946150" y="2540000"/>
          <p14:tracePt t="37145" x="971550" y="2546350"/>
          <p14:tracePt t="37162" x="996950" y="2546350"/>
          <p14:tracePt t="37179" x="1009650" y="2546350"/>
          <p14:tracePt t="37195" x="1016000" y="2546350"/>
          <p14:tracePt t="37254" x="1022350" y="2546350"/>
          <p14:tracePt t="37329" x="1028700" y="2546350"/>
          <p14:tracePt t="37342" x="1035050" y="2546350"/>
          <p14:tracePt t="37363" x="1041400" y="2546350"/>
          <p14:tracePt t="37379" x="1047750" y="2546350"/>
          <p14:tracePt t="37396" x="1060450" y="2546350"/>
          <p14:tracePt t="37412" x="1066800" y="2546350"/>
          <p14:tracePt t="37428" x="1073150" y="2546350"/>
          <p14:tracePt t="37446" x="1085850" y="2546350"/>
          <p14:tracePt t="37462" x="1098550" y="2546350"/>
          <p14:tracePt t="37479" x="1123950" y="2540000"/>
          <p14:tracePt t="37496" x="1149350" y="2540000"/>
          <p14:tracePt t="37512" x="1174750" y="2540000"/>
          <p14:tracePt t="37528" x="1200150" y="2540000"/>
          <p14:tracePt t="37545" x="1206500" y="2533650"/>
          <p14:tracePt t="37739" x="1212850" y="2533650"/>
          <p14:tracePt t="37763" x="1238250" y="2527300"/>
          <p14:tracePt t="37779" x="1276350" y="2520950"/>
          <p14:tracePt t="37795" x="1320800" y="2520950"/>
          <p14:tracePt t="37814" x="1384300" y="2520950"/>
          <p14:tracePt t="37829" x="1416050" y="2514600"/>
          <p14:tracePt t="37834" x="1428750" y="2514600"/>
          <p14:tracePt t="37846" x="1447800" y="2514600"/>
          <p14:tracePt t="37864" x="1466850" y="2508250"/>
          <p14:tracePt t="37879" x="1504950" y="2501900"/>
          <p14:tracePt t="37895" x="1574800" y="2501900"/>
          <p14:tracePt t="37914" x="1765300" y="2501900"/>
          <p14:tracePt t="37929" x="1924050" y="2501900"/>
          <p14:tracePt t="37947" x="2025650" y="2508250"/>
          <p14:tracePt t="37962" x="2114550" y="2508250"/>
          <p14:tracePt t="37979" x="2127250" y="2508250"/>
          <p14:tracePt t="38076" x="2133600" y="2508250"/>
          <p14:tracePt t="38084" x="2152650" y="2508250"/>
          <p14:tracePt t="38096" x="2171700" y="2508250"/>
          <p14:tracePt t="38112" x="2228850" y="2514600"/>
          <p14:tracePt t="38129" x="2273300" y="2514600"/>
          <p14:tracePt t="38145" x="2324100" y="2514600"/>
          <p14:tracePt t="38164" x="2387600" y="2514600"/>
          <p14:tracePt t="38179" x="2419350" y="2514600"/>
          <p14:tracePt t="38196" x="2444750" y="2514600"/>
          <p14:tracePt t="38212" x="2463800" y="2514600"/>
          <p14:tracePt t="38231" x="2470150" y="2514600"/>
          <p14:tracePt t="38334" x="2476500" y="2514600"/>
          <p14:tracePt t="38342" x="2482850" y="2514600"/>
          <p14:tracePt t="38351" x="2489200" y="2514600"/>
          <p14:tracePt t="38362" x="2495550" y="2514600"/>
          <p14:tracePt t="38379" x="2508250" y="2514600"/>
          <p14:tracePt t="38398" x="2527300" y="2514600"/>
          <p14:tracePt t="38415" x="2533650" y="2514600"/>
          <p14:tracePt t="39044" x="2527300" y="2514600"/>
          <p14:tracePt t="39053" x="2520950" y="2514600"/>
          <p14:tracePt t="39063" x="2520950" y="2520950"/>
          <p14:tracePt t="39080" x="2508250" y="2520950"/>
          <p14:tracePt t="39098" x="2495550" y="2527300"/>
          <p14:tracePt t="39113" x="2489200" y="2527300"/>
          <p14:tracePt t="39335" x="2482850" y="2527300"/>
          <p14:tracePt t="39351" x="2476500" y="2533650"/>
          <p14:tracePt t="39360" x="2457450" y="2533650"/>
          <p14:tracePt t="39368" x="2432050" y="2533650"/>
          <p14:tracePt t="39381" x="2387600" y="2540000"/>
          <p14:tracePt t="39397" x="2336800" y="2546350"/>
          <p14:tracePt t="39415" x="2292350" y="2552700"/>
          <p14:tracePt t="39431" x="2254250" y="2559050"/>
          <p14:tracePt t="39447" x="2209800" y="2565400"/>
          <p14:tracePt t="39463" x="2133600" y="2578100"/>
          <p14:tracePt t="39480" x="2070100" y="2590800"/>
          <p14:tracePt t="39497" x="1974850" y="2609850"/>
          <p14:tracePt t="39514" x="1911350" y="2622550"/>
          <p14:tracePt t="39530" x="1854200" y="2635250"/>
          <p14:tracePt t="39547" x="1822450" y="2635250"/>
          <p14:tracePt t="39564" x="1790700" y="2641600"/>
          <p14:tracePt t="39581" x="1765300" y="2641600"/>
          <p14:tracePt t="39597" x="1739900" y="2641600"/>
          <p14:tracePt t="39614" x="1727200" y="2641600"/>
          <p14:tracePt t="39647" x="1720850" y="2641600"/>
          <p14:tracePt t="39663" x="1720850" y="2647950"/>
          <p14:tracePt t="39680" x="1714500" y="2654300"/>
          <p14:tracePt t="39697" x="1708150" y="2673350"/>
          <p14:tracePt t="39714" x="1708150" y="2686050"/>
          <p14:tracePt t="39730" x="1708150" y="2692400"/>
          <p14:tracePt t="39749" x="1714500" y="2698750"/>
          <p14:tracePt t="39891" x="1720850" y="2698750"/>
          <p14:tracePt t="39899" x="1727200" y="2698750"/>
          <p14:tracePt t="39931" x="1733550" y="2698750"/>
          <p14:tracePt t="40010" x="1739900" y="2698750"/>
          <p14:tracePt t="40018" x="1746250" y="2698750"/>
          <p14:tracePt t="40031" x="1752600" y="2698750"/>
          <p14:tracePt t="40048" x="1765300" y="2698750"/>
          <p14:tracePt t="40064" x="1778000" y="2705100"/>
          <p14:tracePt t="40081" x="1797050" y="2705100"/>
          <p14:tracePt t="40097" x="1803400" y="2705100"/>
          <p14:tracePt t="40114" x="1816100" y="2711450"/>
          <p14:tracePt t="40131" x="1828800" y="2717800"/>
          <p14:tracePt t="40148" x="1847850" y="2724150"/>
          <p14:tracePt t="40164" x="1866900" y="2736850"/>
          <p14:tracePt t="40181" x="1873250" y="2743200"/>
          <p14:tracePt t="40308" x="1879600" y="2743200"/>
          <p14:tracePt t="40324" x="1879600" y="2749550"/>
          <p14:tracePt t="40348" x="1892300" y="2749550"/>
          <p14:tracePt t="40364" x="1905000" y="2755900"/>
          <p14:tracePt t="40380" x="1917700" y="2755900"/>
          <p14:tracePt t="40397" x="1924050" y="2755900"/>
          <p14:tracePt t="40447" x="1930400" y="2755900"/>
          <p14:tracePt t="40651" x="1936750" y="2755900"/>
          <p14:tracePt t="40773" x="1949450" y="2755900"/>
          <p14:tracePt t="40781" x="1955800" y="2755900"/>
          <p14:tracePt t="40799" x="1974850" y="2755900"/>
          <p14:tracePt t="40817" x="1993900" y="2755900"/>
          <p14:tracePt t="40848" x="2000250" y="2755900"/>
          <p14:tracePt t="40882" x="2006600" y="2755900"/>
          <p14:tracePt t="40897" x="2006600" y="2749550"/>
          <p14:tracePt t="40936" x="2006600" y="2755900"/>
          <p14:tracePt t="40948" x="2012950" y="2755900"/>
          <p14:tracePt t="41841" x="2032000" y="2755900"/>
          <p14:tracePt t="41849" x="2063750" y="2762250"/>
          <p14:tracePt t="41866" x="2127250" y="2768600"/>
          <p14:tracePt t="41885" x="2190750" y="2774950"/>
          <p14:tracePt t="41899" x="2235200" y="2781300"/>
          <p14:tracePt t="41916" x="2254250" y="2787650"/>
          <p14:tracePt t="42004" x="2260600" y="2787650"/>
          <p14:tracePt t="42020" x="2266950" y="2787650"/>
          <p14:tracePt t="42085" x="2273300" y="2787650"/>
          <p14:tracePt t="42094" x="2279650" y="2787650"/>
          <p14:tracePt t="42103" x="2292350" y="2787650"/>
          <p14:tracePt t="42117" x="2336800" y="2787650"/>
          <p14:tracePt t="42134" x="2368550" y="2787650"/>
          <p14:tracePt t="42149" x="2406650" y="2781300"/>
          <p14:tracePt t="42166" x="2457450" y="2774950"/>
          <p14:tracePt t="42182" x="2495550" y="2768600"/>
          <p14:tracePt t="42199" x="2540000" y="2762250"/>
          <p14:tracePt t="42215" x="2571750" y="2749550"/>
          <p14:tracePt t="42233" x="2609850" y="2743200"/>
          <p14:tracePt t="42252" x="2660650" y="2730500"/>
          <p14:tracePt t="42266" x="2667000" y="2730500"/>
          <p14:tracePt t="42283" x="2686050" y="2724150"/>
          <p14:tracePt t="42299" x="2698750" y="2724150"/>
          <p14:tracePt t="42316" x="2705100" y="2717800"/>
          <p14:tracePt t="42332" x="2711450" y="2717800"/>
          <p14:tracePt t="42334" x="2711450" y="2711450"/>
          <p14:tracePt t="42350" x="2724150" y="2711450"/>
          <p14:tracePt t="42366" x="2730500" y="2711450"/>
          <p14:tracePt t="42382" x="2749550" y="2711450"/>
          <p14:tracePt t="42399" x="2768600" y="2711450"/>
          <p14:tracePt t="42416" x="2794000" y="2711450"/>
          <p14:tracePt t="42432" x="2825750" y="2717800"/>
          <p14:tracePt t="42449" x="2870200" y="2724150"/>
          <p14:tracePt t="42466" x="2901950" y="2730500"/>
          <p14:tracePt t="42482" x="2940050" y="2736850"/>
          <p14:tracePt t="42499" x="2959100" y="2736850"/>
          <p14:tracePt t="42516" x="2978150" y="2743200"/>
          <p14:tracePt t="42533" x="3009900" y="2749550"/>
          <p14:tracePt t="42549" x="3022600" y="2755900"/>
          <p14:tracePt t="42567" x="3035300" y="2755900"/>
          <p14:tracePt t="42582" x="3041650" y="2755900"/>
          <p14:tracePt t="42599" x="3048000" y="2755900"/>
          <p14:tracePt t="42701" x="3054350" y="2755900"/>
          <p14:tracePt t="42823" x="3060700" y="2755900"/>
          <p14:tracePt t="42951" x="3048000" y="2749550"/>
          <p14:tracePt t="42962" x="3041650" y="2749550"/>
          <p14:tracePt t="42969" x="3028950" y="2749550"/>
          <p14:tracePt t="42983" x="2997200" y="2749550"/>
          <p14:tracePt t="42999" x="2952750" y="2749550"/>
          <p14:tracePt t="43016" x="2889250" y="2755900"/>
          <p14:tracePt t="43033" x="2800350" y="2762250"/>
          <p14:tracePt t="43050" x="2705100" y="2768600"/>
          <p14:tracePt t="43066" x="2628900" y="2774950"/>
          <p14:tracePt t="43083" x="2546350" y="2781300"/>
          <p14:tracePt t="43099" x="2476500" y="2794000"/>
          <p14:tracePt t="43117" x="2419350" y="2806700"/>
          <p14:tracePt t="43133" x="2336800" y="2825750"/>
          <p14:tracePt t="43150" x="2254250" y="2832100"/>
          <p14:tracePt t="43167" x="2082800" y="2851150"/>
          <p14:tracePt t="43185" x="1949450" y="2863850"/>
          <p14:tracePt t="43200" x="1854200" y="2876550"/>
          <p14:tracePt t="43218" x="1663700" y="2908300"/>
          <p14:tracePt t="43233" x="1549400" y="2933700"/>
          <p14:tracePt t="43250" x="1397000" y="3003550"/>
          <p14:tracePt t="43269" x="1270000" y="3092450"/>
          <p14:tracePt t="43272" x="1206500" y="3130550"/>
          <p14:tracePt t="43283" x="1143000" y="3162300"/>
          <p14:tracePt t="43299" x="1009650" y="3219450"/>
          <p14:tracePt t="43318" x="857250" y="3251200"/>
          <p14:tracePt t="43333" x="736600" y="3263900"/>
          <p14:tracePt t="43336" x="704850" y="3263900"/>
          <p14:tracePt t="43350" x="692150" y="3263900"/>
          <p14:tracePt t="43384" x="698500" y="3263900"/>
          <p14:tracePt t="43400" x="730250" y="3238500"/>
          <p14:tracePt t="43419" x="793750" y="3219450"/>
          <p14:tracePt t="43434" x="863600" y="3200400"/>
          <p14:tracePt t="43450" x="908050" y="3187700"/>
          <p14:tracePt t="43467" x="939800" y="3181350"/>
          <p14:tracePt t="43483" x="946150" y="3181350"/>
          <p14:tracePt t="43648" x="939800" y="3181350"/>
          <p14:tracePt t="43655" x="933450" y="3175000"/>
          <p14:tracePt t="43667" x="927100" y="3168650"/>
          <p14:tracePt t="43683" x="927100" y="3162300"/>
          <p14:tracePt t="43700" x="927100" y="3143250"/>
          <p14:tracePt t="43717" x="927100" y="3124200"/>
          <p14:tracePt t="43734" x="927100" y="3105150"/>
          <p14:tracePt t="43753" x="933450" y="3079750"/>
          <p14:tracePt t="43767" x="939800" y="3067050"/>
          <p14:tracePt t="43783" x="939800" y="3060700"/>
          <p14:tracePt t="43818" x="939800" y="3054350"/>
          <p14:tracePt t="43871" x="939800" y="3048000"/>
          <p14:tracePt t="43902" x="939800" y="3041650"/>
          <p14:tracePt t="43917" x="939800" y="3035300"/>
          <p14:tracePt t="43934" x="946150" y="3028950"/>
          <p14:tracePt t="43951" x="958850" y="3016250"/>
          <p14:tracePt t="43967" x="965200" y="3016250"/>
          <p14:tracePt t="43984" x="977900" y="3003550"/>
          <p14:tracePt t="44001" x="1003300" y="2984500"/>
          <p14:tracePt t="44017" x="1016000" y="2971800"/>
          <p14:tracePt t="44036" x="1028700" y="2965450"/>
          <p14:tracePt t="44214" x="1035050" y="2959100"/>
          <p14:tracePt t="44222" x="1035050" y="2946400"/>
          <p14:tracePt t="44235" x="1041400" y="2940050"/>
          <p14:tracePt t="44451" x="1041400" y="2933700"/>
          <p14:tracePt t="44460" x="1047750" y="2927350"/>
          <p14:tracePt t="44468" x="1054100" y="2921000"/>
          <p14:tracePt t="44486" x="1066800" y="2914650"/>
          <p14:tracePt t="44501" x="1079500" y="2908300"/>
          <p14:tracePt t="44518" x="1098550" y="2901950"/>
          <p14:tracePt t="44535" x="1130300" y="2901950"/>
          <p14:tracePt t="44537" x="1136650" y="2901950"/>
          <p14:tracePt t="44551" x="1162050" y="2901950"/>
          <p14:tracePt t="44568" x="1206500" y="2908300"/>
          <p14:tracePt t="44585" x="1257300" y="2908300"/>
          <p14:tracePt t="44587" x="1276350" y="2908300"/>
          <p14:tracePt t="44601" x="1346200" y="2908300"/>
          <p14:tracePt t="44618" x="1416050" y="2908300"/>
          <p14:tracePt t="44634" x="1473200" y="2901950"/>
          <p14:tracePt t="44650" x="1517650" y="2901950"/>
          <p14:tracePt t="44667" x="1530350" y="2895600"/>
          <p14:tracePt t="44685" x="1536700" y="2895600"/>
          <p14:tracePt t="44736" x="1536700" y="2901950"/>
          <p14:tracePt t="44753" x="1543050" y="2914650"/>
          <p14:tracePt t="44768" x="1543050" y="2921000"/>
          <p14:tracePt t="44786" x="1549400" y="2921000"/>
          <p14:tracePt t="44856" x="1549400" y="2927350"/>
          <p14:tracePt t="44872" x="1555750" y="2933700"/>
          <p14:tracePt t="44880" x="1555750" y="2940050"/>
          <p14:tracePt t="44901" x="1574800" y="2959100"/>
          <p14:tracePt t="44918" x="1593850" y="2971800"/>
          <p14:tracePt t="44921" x="1651000" y="2984500"/>
          <p14:tracePt t="44935" x="1771650" y="3009900"/>
          <p14:tracePt t="44952" x="1885950" y="3028950"/>
          <p14:tracePt t="44972" x="1981200" y="3028950"/>
          <p14:tracePt t="44985" x="2044700" y="3028950"/>
          <p14:tracePt t="45003" x="2082800" y="3028950"/>
          <p14:tracePt t="45018" x="2108200" y="3022600"/>
          <p14:tracePt t="45035" x="2133600" y="3016250"/>
          <p14:tracePt t="45054" x="2159000" y="3016250"/>
          <p14:tracePt t="45056" x="2165350" y="3009900"/>
          <p14:tracePt t="45068" x="2171700" y="3009900"/>
          <p14:tracePt t="45085" x="2178050" y="3009900"/>
          <p14:tracePt t="45102" x="2184400" y="3009900"/>
          <p14:tracePt t="45120" x="2190750" y="3009900"/>
          <p14:tracePt t="45198" x="2197100" y="3009900"/>
          <p14:tracePt t="45218" x="2203450" y="3009900"/>
          <p14:tracePt t="45235" x="2216150" y="3009900"/>
          <p14:tracePt t="45238" x="2228850" y="3009900"/>
          <p14:tracePt t="45251" x="2235200" y="3009900"/>
          <p14:tracePt t="45268" x="2266950" y="3003550"/>
          <p14:tracePt t="45287" x="2311400" y="2990850"/>
          <p14:tracePt t="45302" x="2349500" y="2978150"/>
          <p14:tracePt t="45318" x="2374900" y="2971800"/>
          <p14:tracePt t="45335" x="2381250" y="2965450"/>
          <p14:tracePt t="45437" x="2387600" y="2952750"/>
          <p14:tracePt t="45452" x="2393950" y="2940050"/>
          <p14:tracePt t="45468" x="2400300" y="2933700"/>
          <p14:tracePt t="45642" x="2400300" y="2940050"/>
          <p14:tracePt t="45649" x="2393950" y="2946400"/>
          <p14:tracePt t="45668" x="2387600" y="2952750"/>
          <p14:tracePt t="45686" x="2381250" y="2959100"/>
          <p14:tracePt t="45702" x="2381250" y="2965450"/>
          <p14:tracePt t="45718" x="2381250" y="2971800"/>
          <p14:tracePt t="45735" x="2381250" y="2984500"/>
          <p14:tracePt t="45752" x="2400300" y="2990850"/>
          <p14:tracePt t="45769" x="2495550" y="3016250"/>
          <p14:tracePt t="45787" x="2584450" y="3028950"/>
          <p14:tracePt t="45805" x="2673350" y="3041650"/>
          <p14:tracePt t="45822" x="2749550" y="3048000"/>
          <p14:tracePt t="45836" x="2813050" y="3054350"/>
          <p14:tracePt t="45854" x="2851150" y="3054350"/>
          <p14:tracePt t="45871" x="2870200" y="3054350"/>
          <p14:tracePt t="45886" x="2876550" y="3054350"/>
          <p14:tracePt t="46347" x="2882900" y="3054350"/>
          <p14:tracePt t="46356" x="2901950" y="3054350"/>
          <p14:tracePt t="46370" x="2990850" y="3054350"/>
          <p14:tracePt t="46387" x="3073400" y="3041650"/>
          <p14:tracePt t="46403" x="3136900" y="3028950"/>
          <p14:tracePt t="46419" x="3187700" y="3016250"/>
          <p14:tracePt t="46436" x="3219450" y="3009900"/>
          <p14:tracePt t="46454" x="3238500" y="3003550"/>
          <p14:tracePt t="46469" x="3244850" y="2997200"/>
          <p14:tracePt t="46519" x="3251200" y="2997200"/>
          <p14:tracePt t="46719" x="3244850" y="2997200"/>
          <p14:tracePt t="46728" x="3238500" y="2997200"/>
          <p14:tracePt t="46737" x="3232150" y="2997200"/>
          <p14:tracePt t="46753" x="3219450" y="2997200"/>
          <p14:tracePt t="46770" x="3206750" y="3003550"/>
          <p14:tracePt t="46787" x="3181350" y="3003550"/>
          <p14:tracePt t="46805" x="3175000" y="3003550"/>
          <p14:tracePt t="46819" x="3168650" y="3003550"/>
          <p14:tracePt t="46837" x="3143250" y="3009900"/>
          <p14:tracePt t="46853" x="3111500" y="3016250"/>
          <p14:tracePt t="46872" x="3086100" y="3016250"/>
          <p14:tracePt t="46889" x="3054350" y="3016250"/>
          <p14:tracePt t="46905" x="3041650" y="3022600"/>
          <p14:tracePt t="46922" x="3022600" y="3022600"/>
          <p14:tracePt t="46936" x="3003550" y="3022600"/>
          <p14:tracePt t="46953" x="2971800" y="3022600"/>
          <p14:tracePt t="46970" x="2952750" y="3022600"/>
          <p14:tracePt t="46974" x="2940050" y="3022600"/>
          <p14:tracePt t="46986" x="2914650" y="3022600"/>
          <p14:tracePt t="47003" x="2889250" y="3022600"/>
          <p14:tracePt t="47023" x="2851150" y="3028950"/>
          <p14:tracePt t="47036" x="2844800" y="3028950"/>
          <p14:tracePt t="47053" x="2806700" y="3028950"/>
          <p14:tracePt t="47070" x="2781300" y="3035300"/>
          <p14:tracePt t="47087" x="2755900" y="3041650"/>
          <p14:tracePt t="47105" x="2692400" y="3060700"/>
          <p14:tracePt t="47120" x="2647950" y="3067050"/>
          <p14:tracePt t="47138" x="2571750" y="3079750"/>
          <p14:tracePt t="47153" x="2501900" y="3092450"/>
          <p14:tracePt t="47171" x="2451100" y="3098800"/>
          <p14:tracePt t="47187" x="2286000" y="3111500"/>
          <p14:tracePt t="47205" x="2101850" y="3117850"/>
          <p14:tracePt t="47222" x="1917700" y="3130550"/>
          <p14:tracePt t="47224" x="1847850" y="3130550"/>
          <p14:tracePt t="47237" x="1752600" y="3130550"/>
          <p14:tracePt t="47253" x="1612900" y="3136900"/>
          <p14:tracePt t="47270" x="1524000" y="3136900"/>
          <p14:tracePt t="47287" x="1409700" y="3130550"/>
          <p14:tracePt t="47304" x="1339850" y="3130550"/>
          <p14:tracePt t="47322" x="1263650" y="3143250"/>
          <p14:tracePt t="47339" x="1168400" y="3162300"/>
          <p14:tracePt t="47354" x="1060450" y="3181350"/>
          <p14:tracePt t="47370" x="996950" y="3194050"/>
          <p14:tracePt t="47389" x="933450" y="3206750"/>
          <p14:tracePt t="47406" x="908050" y="3213100"/>
          <p14:tracePt t="47420" x="889000" y="3219450"/>
          <p14:tracePt t="47437" x="876300" y="3232150"/>
          <p14:tracePt t="47453" x="869950" y="3244850"/>
          <p14:tracePt t="47472" x="869950" y="3257550"/>
          <p14:tracePt t="47487" x="869950" y="3263900"/>
          <p14:tracePt t="47592" x="876300" y="3263900"/>
          <p14:tracePt t="47599" x="889000" y="3263900"/>
          <p14:tracePt t="47606" x="914400" y="3263900"/>
          <p14:tracePt t="47620" x="939800" y="3257550"/>
          <p14:tracePt t="47638" x="990600" y="3251200"/>
          <p14:tracePt t="47654" x="1041400" y="3251200"/>
          <p14:tracePt t="47670" x="1104900" y="3244850"/>
          <p14:tracePt t="47687" x="1187450" y="3238500"/>
          <p14:tracePt t="47704" x="1244600" y="3232150"/>
          <p14:tracePt t="47720" x="1276350" y="3232150"/>
          <p14:tracePt t="47737" x="1295400" y="3232150"/>
          <p14:tracePt t="48352" x="1295400" y="3225800"/>
          <p14:tracePt t="48371" x="1308100" y="3206750"/>
          <p14:tracePt t="48388" x="1320800" y="3187700"/>
          <p14:tracePt t="48404" x="1339850" y="3168650"/>
          <p14:tracePt t="48420" x="1352550" y="3149600"/>
          <p14:tracePt t="48438" x="1365250" y="3136900"/>
          <p14:tracePt t="48455" x="1365250" y="3130550"/>
          <p14:tracePt t="48470" x="1371600" y="3130550"/>
          <p14:tracePt t="48556" x="1371600" y="3136900"/>
          <p14:tracePt t="48572" x="1365250" y="3149600"/>
          <p14:tracePt t="48588" x="1352550" y="3168650"/>
          <p14:tracePt t="48604" x="1346200" y="3181350"/>
          <p14:tracePt t="48623" x="1339850" y="3194050"/>
          <p14:tracePt t="48625" x="1333500" y="3200400"/>
          <p14:tracePt t="48951" x="1339850" y="3200400"/>
          <p14:tracePt t="48960" x="1346200" y="3200400"/>
          <p14:tracePt t="48974" x="1403350" y="3187700"/>
          <p14:tracePt t="48989" x="1498600" y="3187700"/>
          <p14:tracePt t="49005" x="1587500" y="3181350"/>
          <p14:tracePt t="49022" x="1657350" y="3175000"/>
          <p14:tracePt t="49038" x="1708150" y="3168650"/>
          <p14:tracePt t="49055" x="1727200" y="3162300"/>
          <p14:tracePt t="49239" x="1733550" y="3162300"/>
          <p14:tracePt t="49246" x="1752600" y="3175000"/>
          <p14:tracePt t="49257" x="1765300" y="3181350"/>
          <p14:tracePt t="49272" x="1803400" y="3194050"/>
          <p14:tracePt t="49289" x="1841500" y="3200400"/>
          <p14:tracePt t="49306" x="1892300" y="3200400"/>
          <p14:tracePt t="49322" x="1943100" y="3200400"/>
          <p14:tracePt t="49338" x="2000250" y="3200400"/>
          <p14:tracePt t="49355" x="2051050" y="3194050"/>
          <p14:tracePt t="49371" x="2070100" y="3194050"/>
          <p14:tracePt t="49389" x="2082800" y="3194050"/>
          <p14:tracePt t="49405" x="2089150" y="3194050"/>
          <p14:tracePt t="49455" x="2095500" y="3194050"/>
          <p14:tracePt t="50087" x="2101850" y="3194050"/>
          <p14:tracePt t="50096" x="2114550" y="3194050"/>
          <p14:tracePt t="50107" x="2127250" y="3194050"/>
          <p14:tracePt t="50123" x="2190750" y="3187700"/>
          <p14:tracePt t="50141" x="2241550" y="3187700"/>
          <p14:tracePt t="50157" x="2324100" y="3187700"/>
          <p14:tracePt t="50173" x="2387600" y="3181350"/>
          <p14:tracePt t="50189" x="2432050" y="3175000"/>
          <p14:tracePt t="50207" x="2470150" y="3162300"/>
          <p14:tracePt t="50224" x="2540000" y="3162300"/>
          <p14:tracePt t="50239" x="2597150" y="3162300"/>
          <p14:tracePt t="50256" x="2628900" y="3155950"/>
          <p14:tracePt t="50272" x="2635250" y="3155950"/>
          <p14:tracePt t="50366" x="2647950" y="3162300"/>
          <p14:tracePt t="50373" x="2673350" y="3175000"/>
          <p14:tracePt t="50391" x="2762250" y="3194050"/>
          <p14:tracePt t="50407" x="2857500" y="3206750"/>
          <p14:tracePt t="50423" x="2978150" y="3206750"/>
          <p14:tracePt t="50439" x="3054350" y="3206750"/>
          <p14:tracePt t="50457" x="3117850" y="3194050"/>
          <p14:tracePt t="50472" x="3162300" y="3175000"/>
          <p14:tracePt t="50492" x="3187700" y="3155950"/>
          <p14:tracePt t="50509" x="3219450" y="3143250"/>
          <p14:tracePt t="50523" x="3238500" y="3143250"/>
          <p14:tracePt t="50539" x="3257550" y="3136900"/>
          <p14:tracePt t="50558" x="3282950" y="3136900"/>
          <p14:tracePt t="50573" x="3289300" y="3136900"/>
          <p14:tracePt t="50589" x="3295650" y="3136900"/>
          <p14:tracePt t="50694" x="3295650" y="3143250"/>
          <p14:tracePt t="50703" x="3302000" y="3143250"/>
          <p14:tracePt t="50727" x="3302000" y="3149600"/>
          <p14:tracePt t="50750" x="3308350" y="3149600"/>
          <p14:tracePt t="50758" x="3308350" y="3155950"/>
          <p14:tracePt t="50802" x="3308350" y="3162300"/>
          <p14:tracePt t="50841" x="3314700" y="3162300"/>
          <p14:tracePt t="50862" x="3321050" y="3162300"/>
          <p14:tracePt t="50873" x="3327400" y="3162300"/>
          <p14:tracePt t="50890" x="3346450" y="3162300"/>
          <p14:tracePt t="50906" x="3359150" y="3162300"/>
          <p14:tracePt t="50924" x="3378200" y="3162300"/>
          <p14:tracePt t="50927" x="3384550" y="3162300"/>
          <p14:tracePt t="50940" x="3390900" y="3162300"/>
          <p14:tracePt t="50956" x="3403600" y="3162300"/>
          <p14:tracePt t="50975" x="3416300" y="3162300"/>
          <p14:tracePt t="50992" x="3422650" y="3162300"/>
          <p14:tracePt t="51023" x="3429000" y="3162300"/>
          <p14:tracePt t="51058" x="3429000" y="3168650"/>
          <p14:tracePt t="51073" x="3422650" y="3181350"/>
          <p14:tracePt t="51090" x="3422650" y="3187700"/>
          <p14:tracePt t="51106" x="3416300" y="3187700"/>
          <p14:tracePt t="51124" x="3416300" y="3181350"/>
          <p14:tracePt t="51141" x="3416300" y="3175000"/>
          <p14:tracePt t="51157" x="3416300" y="3168650"/>
          <p14:tracePt t="51173" x="3416300" y="3162300"/>
          <p14:tracePt t="51262" x="3416300" y="3168650"/>
          <p14:tracePt t="51277" x="3416300" y="3175000"/>
          <p14:tracePt t="51307" x="3409950" y="3181350"/>
          <p14:tracePt t="51402" x="3403600" y="3181350"/>
          <p14:tracePt t="51419" x="3403600" y="3187700"/>
          <p14:tracePt t="51537" x="3397250" y="3187700"/>
          <p14:tracePt t="51545" x="3390900" y="3187700"/>
          <p14:tracePt t="51557" x="3371850" y="3187700"/>
          <p14:tracePt t="51575" x="3346450" y="3187700"/>
          <p14:tracePt t="51590" x="3314700" y="3187700"/>
          <p14:tracePt t="51607" x="3276600" y="3187700"/>
          <p14:tracePt t="51625" x="3232150" y="3187700"/>
          <p14:tracePt t="51640" x="3187700" y="3194050"/>
          <p14:tracePt t="51657" x="3136900" y="3194050"/>
          <p14:tracePt t="51674" x="3098800" y="3200400"/>
          <p14:tracePt t="51690" x="3041650" y="3206750"/>
          <p14:tracePt t="51707" x="2984500" y="3206750"/>
          <p14:tracePt t="51725" x="2908300" y="3213100"/>
          <p14:tracePt t="51741" x="2819400" y="3219450"/>
          <p14:tracePt t="51759" x="2660650" y="3232150"/>
          <p14:tracePt t="51774" x="2616200" y="3238500"/>
          <p14:tracePt t="51791" x="2489200" y="3244850"/>
          <p14:tracePt t="51807" x="2419350" y="3244850"/>
          <p14:tracePt t="51824" x="2311400" y="3251200"/>
          <p14:tracePt t="51842" x="2228850" y="3257550"/>
          <p14:tracePt t="51857" x="2139950" y="3257550"/>
          <p14:tracePt t="51874" x="1987550" y="3263900"/>
          <p14:tracePt t="51892" x="1816100" y="3270250"/>
          <p14:tracePt t="51908" x="1670050" y="3276600"/>
          <p14:tracePt t="51924" x="1530350" y="3282950"/>
          <p14:tracePt t="51941" x="1397000" y="3289300"/>
          <p14:tracePt t="51960" x="1289050" y="3295650"/>
          <p14:tracePt t="51979" x="1168400" y="3314700"/>
          <p14:tracePt t="51990" x="1149350" y="3321050"/>
          <p14:tracePt t="52007" x="1123950" y="3327400"/>
          <p14:tracePt t="52024" x="1111250" y="3333750"/>
          <p14:tracePt t="52026" x="1111250" y="3340100"/>
          <p14:tracePt t="52057" x="1104900" y="3340100"/>
          <p14:tracePt t="52285" x="1111250" y="3340100"/>
          <p14:tracePt t="52293" x="1117600" y="3340100"/>
          <p14:tracePt t="52309" x="1123950" y="3340100"/>
          <p14:tracePt t="52325" x="1130300" y="3340100"/>
          <p14:tracePt t="52341" x="1136650" y="3340100"/>
          <p14:tracePt t="52374" x="1143000" y="3340100"/>
          <p14:tracePt t="52423" x="1149350" y="3346450"/>
          <p14:tracePt t="52453" x="1149350" y="3352800"/>
          <p14:tracePt t="52467" x="1149350" y="3359150"/>
          <p14:tracePt t="52495" x="1149350" y="3365500"/>
          <p14:tracePt t="52534" x="1149350" y="3371850"/>
          <p14:tracePt t="52640" x="1174750" y="3371850"/>
          <p14:tracePt t="52647" x="1219200" y="3378200"/>
          <p14:tracePt t="52657" x="1276350" y="3384550"/>
          <p14:tracePt t="52674" x="1416050" y="3403600"/>
          <p14:tracePt t="52691" x="1555750" y="3409950"/>
          <p14:tracePt t="52708" x="1670050" y="3416300"/>
          <p14:tracePt t="52725" x="1790700" y="3416300"/>
          <p14:tracePt t="52741" x="1822450" y="3409950"/>
          <p14:tracePt t="52758" x="1828800" y="3409950"/>
          <p14:tracePt t="53555" x="1828800" y="3416300"/>
          <p14:tracePt t="53564" x="1835150" y="3422650"/>
          <p14:tracePt t="53587" x="1835150" y="3429000"/>
          <p14:tracePt t="53596" x="1835150" y="3435350"/>
          <p14:tracePt t="53641" x="1828800" y="3435350"/>
          <p14:tracePt t="53874" x="1847850" y="3435350"/>
          <p14:tracePt t="53882" x="1860550" y="3435350"/>
          <p14:tracePt t="53894" x="1892300" y="3435350"/>
          <p14:tracePt t="53910" x="1955800" y="3435350"/>
          <p14:tracePt t="53927" x="2076450" y="3422650"/>
          <p14:tracePt t="53943" x="2178050" y="3416300"/>
          <p14:tracePt t="53960" x="2266950" y="3409950"/>
          <p14:tracePt t="53977" x="2330450" y="3403600"/>
          <p14:tracePt t="53993" x="2387600" y="3390900"/>
          <p14:tracePt t="54009" x="2413000" y="3384550"/>
          <p14:tracePt t="54027" x="2432050" y="3384550"/>
          <p14:tracePt t="54042" x="2457450" y="3384550"/>
          <p14:tracePt t="54059" x="2520950" y="3384550"/>
          <p14:tracePt t="54076" x="2628900" y="3403600"/>
          <p14:tracePt t="54093" x="2686050" y="3409950"/>
          <p14:tracePt t="54096" x="2717800" y="3416300"/>
          <p14:tracePt t="54109" x="2736850" y="3422650"/>
          <p14:tracePt t="54126" x="2762250" y="3429000"/>
          <p14:tracePt t="54143" x="2781300" y="3429000"/>
          <p14:tracePt t="54193" x="2768600" y="3429000"/>
          <p14:tracePt t="54209" x="2698750" y="3429000"/>
          <p14:tracePt t="54226" x="2616200" y="3435350"/>
          <p14:tracePt t="54245" x="2501900" y="3441700"/>
          <p14:tracePt t="54259" x="2355850" y="3448050"/>
          <p14:tracePt t="54277" x="2241550" y="3454400"/>
          <p14:tracePt t="54293" x="2108200" y="3460750"/>
          <p14:tracePt t="54309" x="2019300" y="3460750"/>
          <p14:tracePt t="54326" x="1924050" y="3473450"/>
          <p14:tracePt t="54342" x="1790700" y="3479800"/>
          <p14:tracePt t="54359" x="1644650" y="3486150"/>
          <p14:tracePt t="54377" x="1422400" y="3486150"/>
          <p14:tracePt t="54393" x="1276350" y="3486150"/>
          <p14:tracePt t="54410" x="1200150" y="3486150"/>
          <p14:tracePt t="54426" x="1168400" y="3486150"/>
          <p14:tracePt t="54443" x="1130300" y="3486150"/>
          <p14:tracePt t="54597" x="1117600" y="3486150"/>
          <p14:tracePt t="54605" x="1104900" y="3498850"/>
          <p14:tracePt t="54611" x="1079500" y="3517900"/>
          <p14:tracePt t="54627" x="1003300" y="3562350"/>
          <p14:tracePt t="54643" x="882650" y="3613150"/>
          <p14:tracePt t="54661" x="781050" y="3670300"/>
          <p14:tracePt t="54676" x="692150" y="3708400"/>
          <p14:tracePt t="54693" x="641350" y="3721100"/>
          <p14:tracePt t="54710" x="622300" y="3721100"/>
          <p14:tracePt t="54895" x="628650" y="3702050"/>
          <p14:tracePt t="54911" x="635000" y="3683000"/>
          <p14:tracePt t="54926" x="647700" y="3670300"/>
          <p14:tracePt t="54943" x="660400" y="3657600"/>
          <p14:tracePt t="54960" x="673100" y="3651250"/>
          <p14:tracePt t="54977" x="685800" y="3644900"/>
          <p14:tracePt t="54994" x="704850" y="3644900"/>
          <p14:tracePt t="55010" x="711200" y="3638550"/>
          <p14:tracePt t="55026" x="717550" y="3638550"/>
          <p14:tracePt t="55045" x="730250" y="3632200"/>
          <p14:tracePt t="55060" x="736600" y="3632200"/>
          <p14:tracePt t="55076" x="742950" y="3632200"/>
          <p14:tracePt t="55093" x="755650" y="3625850"/>
          <p14:tracePt t="55098" x="762000" y="3625850"/>
          <p14:tracePt t="55126" x="768350" y="3619500"/>
          <p14:tracePt t="55255" x="774700" y="3619500"/>
          <p14:tracePt t="55271" x="781050" y="3619500"/>
          <p14:tracePt t="55279" x="787400" y="3619500"/>
          <p14:tracePt t="55295" x="825500" y="3619500"/>
          <p14:tracePt t="55310" x="882650" y="3625850"/>
          <p14:tracePt t="55328" x="965200" y="3632200"/>
          <p14:tracePt t="55343" x="1028700" y="3638550"/>
          <p14:tracePt t="55362" x="1104900" y="3638550"/>
          <p14:tracePt t="55377" x="1155700" y="3644900"/>
          <p14:tracePt t="55393" x="1193800" y="3651250"/>
          <p14:tracePt t="55410" x="1225550" y="3657600"/>
          <p14:tracePt t="55426" x="1238250" y="3657600"/>
          <p14:tracePt t="55444" x="1250950" y="3663950"/>
          <p14:tracePt t="55657" x="1257300" y="3663950"/>
          <p14:tracePt t="55666" x="1276350" y="3663950"/>
          <p14:tracePt t="55678" x="1289050" y="3663950"/>
          <p14:tracePt t="55694" x="1327150" y="3663950"/>
          <p14:tracePt t="55710" x="1346200" y="3663950"/>
          <p14:tracePt t="55727" x="1358900" y="3663950"/>
          <p14:tracePt t="55745" x="1365250" y="3657600"/>
          <p14:tracePt t="55760" x="1377950" y="3651250"/>
          <p14:tracePt t="55923" x="1384300" y="3644900"/>
          <p14:tracePt t="55930" x="1390650" y="3644900"/>
          <p14:tracePt t="55944" x="1397000" y="3638550"/>
          <p14:tracePt t="55961" x="1403350" y="3632200"/>
          <p14:tracePt t="55978" x="1409700" y="3632200"/>
          <p14:tracePt t="56129" x="1416050" y="3625850"/>
          <p14:tracePt t="56137" x="1422400" y="3619500"/>
          <p14:tracePt t="56146" x="1428750" y="3613150"/>
          <p14:tracePt t="56161" x="1441450" y="3613150"/>
          <p14:tracePt t="56178" x="1441450" y="3606800"/>
          <p14:tracePt t="56195" x="1447800" y="3606800"/>
          <p14:tracePt t="56523" x="1447800" y="3613150"/>
          <p14:tracePt t="56530" x="1454150" y="3619500"/>
          <p14:tracePt t="56547" x="1454150" y="3625850"/>
          <p14:tracePt t="56561" x="1473200" y="3632200"/>
          <p14:tracePt t="56578" x="1511300" y="3638550"/>
          <p14:tracePt t="56595" x="1549400" y="3644900"/>
          <p14:tracePt t="56611" x="1600200" y="3644900"/>
          <p14:tracePt t="56627" x="1663700" y="3638550"/>
          <p14:tracePt t="56644" x="1720850" y="3638550"/>
          <p14:tracePt t="56662" x="1809750" y="3632200"/>
          <p14:tracePt t="56678" x="1860550" y="3632200"/>
          <p14:tracePt t="56695" x="1911350" y="3632200"/>
          <p14:tracePt t="56712" x="1924050" y="3625850"/>
          <p14:tracePt t="56728" x="1936750" y="3625850"/>
          <p14:tracePt t="56745" x="1943100" y="3619500"/>
          <p14:tracePt t="56761" x="1962150" y="3619500"/>
          <p14:tracePt t="56779" x="2038350" y="3619500"/>
          <p14:tracePt t="56795" x="2114550" y="3619500"/>
          <p14:tracePt t="56811" x="2171700" y="3625850"/>
          <p14:tracePt t="56828" x="2222500" y="3625850"/>
          <p14:tracePt t="56845" x="2260600" y="3632200"/>
          <p14:tracePt t="56861" x="2273300" y="3632200"/>
          <p14:tracePt t="56878" x="2279650" y="3632200"/>
          <p14:tracePt t="56894" x="2286000" y="3632200"/>
          <p14:tracePt t="56911" x="2317750" y="3632200"/>
          <p14:tracePt t="56928" x="2368550" y="3632200"/>
          <p14:tracePt t="56945" x="2419350" y="3632200"/>
          <p14:tracePt t="56961" x="2457450" y="3632200"/>
          <p14:tracePt t="56978" x="2489200" y="3632200"/>
          <p14:tracePt t="56995" x="2501900" y="3625850"/>
          <p14:tracePt t="56997" x="2514600" y="3625850"/>
          <p14:tracePt t="57011" x="2520950" y="3625850"/>
          <p14:tracePt t="57029" x="2527300" y="3625850"/>
          <p14:tracePt t="57045" x="2533650" y="3625850"/>
          <p14:tracePt t="57134" x="2533650" y="3619500"/>
          <p14:tracePt t="57158" x="2533650" y="3613150"/>
          <p14:tracePt t="57184" x="2533650" y="3606800"/>
          <p14:tracePt t="57199" x="2540000" y="3600450"/>
          <p14:tracePt t="57206" x="2546350" y="3600450"/>
          <p14:tracePt t="57215" x="2571750" y="3600450"/>
          <p14:tracePt t="57229" x="2628900" y="3600450"/>
          <p14:tracePt t="57245" x="2743200" y="3613150"/>
          <p14:tracePt t="57262" x="2870200" y="3619500"/>
          <p14:tracePt t="57279" x="3016250" y="3625850"/>
          <p14:tracePt t="57298" x="3054350" y="3625850"/>
          <p14:tracePt t="57459" x="3054350" y="3632200"/>
          <p14:tracePt t="57466" x="3048000" y="3632200"/>
          <p14:tracePt t="57479" x="3028950" y="3638550"/>
          <p14:tracePt t="57496" x="2990850" y="3644900"/>
          <p14:tracePt t="57513" x="2933700" y="3657600"/>
          <p14:tracePt t="57529" x="2870200" y="3670300"/>
          <p14:tracePt t="57545" x="2781300" y="3683000"/>
          <p14:tracePt t="57562" x="2698750" y="3695700"/>
          <p14:tracePt t="57578" x="2514600" y="3702050"/>
          <p14:tracePt t="57595" x="2324100" y="3708400"/>
          <p14:tracePt t="57613" x="2152650" y="3708400"/>
          <p14:tracePt t="57630" x="1968500" y="3708400"/>
          <p14:tracePt t="57648" x="1822450" y="3708400"/>
          <p14:tracePt t="57662" x="1631950" y="3702050"/>
          <p14:tracePt t="57679" x="1492250" y="3689350"/>
          <p14:tracePt t="57696" x="1314450" y="3683000"/>
          <p14:tracePt t="57712" x="1181100" y="3670300"/>
          <p14:tracePt t="57715" x="1111250" y="3670300"/>
          <p14:tracePt t="57729" x="984250" y="3657600"/>
          <p14:tracePt t="57747" x="863600" y="3651250"/>
          <p14:tracePt t="57762" x="793750" y="3651250"/>
          <p14:tracePt t="57779" x="749300" y="3657600"/>
          <p14:tracePt t="57795" x="723900" y="3670300"/>
          <p14:tracePt t="57812" x="698500" y="3689350"/>
          <p14:tracePt t="57828" x="679450" y="3721100"/>
          <p14:tracePt t="57847" x="666750" y="3746500"/>
          <p14:tracePt t="57862" x="660400" y="3771900"/>
          <p14:tracePt t="57879" x="654050" y="3790950"/>
          <p14:tracePt t="57896" x="666750" y="3816350"/>
          <p14:tracePt t="57912" x="692150" y="3835400"/>
          <p14:tracePt t="57929" x="717550" y="3854450"/>
          <p14:tracePt t="57946" x="736600" y="3867150"/>
          <p14:tracePt t="57963" x="768350" y="3886200"/>
          <p14:tracePt t="57979" x="787400" y="3898900"/>
          <p14:tracePt t="57997" x="800100" y="3898900"/>
          <p14:tracePt t="58012" x="806450" y="3905250"/>
          <p14:tracePt t="58102" x="812800" y="3905250"/>
          <p14:tracePt t="58112" x="819150" y="3905250"/>
          <p14:tracePt t="58129" x="825500" y="3898900"/>
          <p14:tracePt t="58147" x="831850" y="3892550"/>
          <p14:tracePt t="58543" x="838200" y="3892550"/>
          <p14:tracePt t="58551" x="850900" y="3892550"/>
          <p14:tracePt t="58563" x="901700" y="3886200"/>
          <p14:tracePt t="58581" x="984250" y="3879850"/>
          <p14:tracePt t="58597" x="1073150" y="3873500"/>
          <p14:tracePt t="58612" x="1193800" y="3867150"/>
          <p14:tracePt t="58629" x="1314450" y="3873500"/>
          <p14:tracePt t="58646" x="1435100" y="3886200"/>
          <p14:tracePt t="58663" x="1555750" y="3892550"/>
          <p14:tracePt t="58679" x="1644650" y="3905250"/>
          <p14:tracePt t="58696" x="1701800" y="3905250"/>
          <p14:tracePt t="58713" x="1746250" y="3905250"/>
          <p14:tracePt t="58729" x="1765300" y="3898900"/>
          <p14:tracePt t="58748" x="1771650" y="3898900"/>
          <p14:tracePt t="58763" x="1778000" y="3898900"/>
          <p14:tracePt t="58780" x="1790700" y="3898900"/>
          <p14:tracePt t="58796" x="1803400" y="3898900"/>
          <p14:tracePt t="58814" x="1835150" y="3898900"/>
          <p14:tracePt t="58829" x="1854200" y="3898900"/>
          <p14:tracePt t="58848" x="1873250" y="3892550"/>
          <p14:tracePt t="58865" x="1898650" y="3892550"/>
          <p14:tracePt t="58879" x="1924050" y="3879850"/>
          <p14:tracePt t="58898" x="1949450" y="3873500"/>
          <p14:tracePt t="58913" x="1968500" y="3867150"/>
          <p14:tracePt t="58930" x="1987550" y="3860800"/>
          <p14:tracePt t="58946" x="2000250" y="3854450"/>
          <p14:tracePt t="58964" x="2012950" y="3854450"/>
          <p14:tracePt t="59032" x="2019300" y="3854450"/>
          <p14:tracePt t="59049" x="2025650" y="3854450"/>
          <p14:tracePt t="59064" x="2038350" y="3854450"/>
          <p14:tracePt t="59080" x="2044700" y="3854450"/>
          <p14:tracePt t="59113" x="2057400" y="3854450"/>
          <p14:tracePt t="59130" x="2063750" y="3848100"/>
          <p14:tracePt t="59147" x="2076450" y="3848100"/>
          <p14:tracePt t="59163" x="2095500" y="3841750"/>
          <p14:tracePt t="59180" x="2114550" y="3841750"/>
          <p14:tracePt t="59197" x="2139950" y="3835400"/>
          <p14:tracePt t="59214" x="2184400" y="3829050"/>
          <p14:tracePt t="59230" x="2209800" y="3829050"/>
          <p14:tracePt t="59247" x="2222500" y="3829050"/>
          <p14:tracePt t="59266" x="2235200" y="3829050"/>
          <p14:tracePt t="59284" x="2241550" y="3829050"/>
          <p14:tracePt t="59313" x="2247900" y="3829050"/>
          <p14:tracePt t="59346" x="2254250" y="3829050"/>
          <p14:tracePt t="59819" x="2260600" y="3829050"/>
          <p14:tracePt t="59829" x="2266950" y="3829050"/>
          <p14:tracePt t="59847" x="2279650" y="3829050"/>
          <p14:tracePt t="59863" x="2292350" y="3829050"/>
          <p14:tracePt t="59866" x="2298700" y="3829050"/>
          <p14:tracePt t="59896" x="2305050" y="3829050"/>
          <p14:tracePt t="60236" x="2298700" y="3829050"/>
          <p14:tracePt t="60244" x="2279650" y="3835400"/>
          <p14:tracePt t="60252" x="2247900" y="3848100"/>
          <p14:tracePt t="60269" x="2171700" y="3873500"/>
          <p14:tracePt t="60281" x="2076450" y="3911600"/>
          <p14:tracePt t="60296" x="1968500" y="3956050"/>
          <p14:tracePt t="60315" x="1892300" y="3987800"/>
          <p14:tracePt t="60331" x="1822450" y="4013200"/>
          <p14:tracePt t="60348" x="1765300" y="4032250"/>
          <p14:tracePt t="60364" x="1714500" y="4038600"/>
          <p14:tracePt t="60381" x="1663700" y="4051300"/>
          <p14:tracePt t="60398" x="1606550" y="4064000"/>
          <p14:tracePt t="60415" x="1536700" y="4076700"/>
          <p14:tracePt t="60432" x="1485900" y="4089400"/>
          <p14:tracePt t="60448" x="1460500" y="4089400"/>
          <p14:tracePt t="60464" x="1447800" y="4095750"/>
          <p14:tracePt t="60481" x="1441450" y="4095750"/>
          <p14:tracePt t="60498" x="1435100" y="4095750"/>
          <p14:tracePt t="60515" x="1428750" y="4102100"/>
          <p14:tracePt t="60532" x="1416050" y="4102100"/>
          <p14:tracePt t="60535" x="1409700" y="4102100"/>
          <p14:tracePt t="60548" x="1403350" y="4102100"/>
          <p14:tracePt t="60565" x="1371600" y="4102100"/>
          <p14:tracePt t="60585" x="1358900" y="4102100"/>
          <p14:tracePt t="60598" x="1352550" y="4102100"/>
          <p14:tracePt t="60614" x="1346200" y="4102100"/>
          <p14:tracePt t="60631" x="1320800" y="4102100"/>
          <p14:tracePt t="60648" x="1276350" y="4102100"/>
          <p14:tracePt t="60664" x="1225550" y="4102100"/>
          <p14:tracePt t="60681" x="1193800" y="4102100"/>
          <p14:tracePt t="60698" x="1181100" y="4108450"/>
          <p14:tracePt t="60754" x="1193800" y="4108450"/>
          <p14:tracePt t="60761" x="1193800" y="4114800"/>
          <p14:tracePt t="60770" x="1200150" y="4114800"/>
          <p14:tracePt t="60781" x="1212850" y="4114800"/>
          <p14:tracePt t="60798" x="1257300" y="4114800"/>
          <p14:tracePt t="60815" x="1409700" y="4114800"/>
          <p14:tracePt t="60831" x="1517650" y="4114800"/>
          <p14:tracePt t="60852" x="1657350" y="4121150"/>
          <p14:tracePt t="60865" x="1803400" y="4133850"/>
          <p14:tracePt t="60882" x="1943100" y="4146550"/>
          <p14:tracePt t="60902" x="2012950" y="4146550"/>
          <p14:tracePt t="60915" x="2051050" y="4146550"/>
          <p14:tracePt t="60931" x="2070100" y="4146550"/>
          <p14:tracePt t="60948" x="2076450" y="4146550"/>
          <p14:tracePt t="60965" x="2095500" y="4146550"/>
          <p14:tracePt t="60982" x="2120900" y="4146550"/>
          <p14:tracePt t="60998" x="2159000" y="4146550"/>
          <p14:tracePt t="61015" x="2197100" y="4146550"/>
          <p14:tracePt t="61036" x="2241550" y="4146550"/>
          <p14:tracePt t="61053" x="2260600" y="4146550"/>
          <p14:tracePt t="61064" x="2266950" y="4146550"/>
          <p14:tracePt t="61082" x="2279650" y="4146550"/>
          <p14:tracePt t="61098" x="2292350" y="4146550"/>
          <p14:tracePt t="61119" x="2305050" y="4146550"/>
          <p14:tracePt t="61131" x="2324100" y="4146550"/>
          <p14:tracePt t="61159" x="2343150" y="4140200"/>
          <p14:tracePt t="61167" x="2349500" y="4140200"/>
          <p14:tracePt t="61186" x="2368550" y="4127500"/>
          <p14:tracePt t="61201" x="2374900" y="4127500"/>
          <p14:tracePt t="61215" x="2381250" y="4121150"/>
          <p14:tracePt t="61233" x="2387600" y="4114800"/>
          <p14:tracePt t="61248" x="2406650" y="4114800"/>
          <p14:tracePt t="61265" x="2419350" y="4114800"/>
          <p14:tracePt t="61358" x="2419350" y="4108450"/>
          <p14:tracePt t="61367" x="2406650" y="4102100"/>
          <p14:tracePt t="61382" x="2368550" y="4095750"/>
          <p14:tracePt t="61399" x="2330450" y="4089400"/>
          <p14:tracePt t="61415" x="2330450" y="4083050"/>
          <p14:tracePt t="61503" x="2336800" y="4083050"/>
          <p14:tracePt t="61515" x="2343150" y="4089400"/>
          <p14:tracePt t="61532" x="2349500" y="4089400"/>
          <p14:tracePt t="61549" x="2355850" y="4089400"/>
          <p14:tracePt t="61566" x="2368550" y="4095750"/>
          <p14:tracePt t="61582" x="2387600" y="4095750"/>
          <p14:tracePt t="61600" x="2419350" y="4102100"/>
          <p14:tracePt t="61616" x="2470150" y="4102100"/>
          <p14:tracePt t="61632" x="2527300" y="4102100"/>
          <p14:tracePt t="61649" x="2559050" y="4095750"/>
          <p14:tracePt t="61666" x="2603500" y="4076700"/>
          <p14:tracePt t="61682" x="2628900" y="4057650"/>
          <p14:tracePt t="61686" x="2641600" y="4044950"/>
          <p14:tracePt t="61698" x="2641600" y="4038600"/>
          <p14:tracePt t="61715" x="2647950" y="4025900"/>
          <p14:tracePt t="61732" x="2647950" y="4019550"/>
          <p14:tracePt t="61785" x="2647950" y="4013200"/>
          <p14:tracePt t="61799" x="2647950" y="3994150"/>
          <p14:tracePt t="61817" x="2647950" y="3962400"/>
          <p14:tracePt t="61833" x="2654300" y="3911600"/>
          <p14:tracePt t="61851" x="2667000" y="3848100"/>
          <p14:tracePt t="61865" x="2686050" y="3759200"/>
          <p14:tracePt t="61882" x="2717800" y="3663950"/>
          <p14:tracePt t="61899" x="2806700" y="3530600"/>
          <p14:tracePt t="61915" x="2901950" y="3409950"/>
          <p14:tracePt t="61934" x="3003550" y="3282950"/>
          <p14:tracePt t="61949" x="3079750" y="3181350"/>
          <p14:tracePt t="61966" x="3168650" y="3067050"/>
          <p14:tracePt t="61982" x="3238500" y="2971800"/>
          <p14:tracePt t="61999" x="3340100" y="2794000"/>
          <p14:tracePt t="62015" x="3416300" y="2667000"/>
          <p14:tracePt t="62032" x="3486150" y="2540000"/>
          <p14:tracePt t="62049" x="3543300" y="2425700"/>
          <p14:tracePt t="62066" x="3613150" y="2286000"/>
          <p14:tracePt t="62085" x="3670300" y="2178050"/>
          <p14:tracePt t="62100" x="3727450" y="2070100"/>
          <p14:tracePt t="62115" x="3803650" y="1955800"/>
          <p14:tracePt t="62133" x="3854450" y="1885950"/>
          <p14:tracePt t="62149" x="3898900" y="1828800"/>
          <p14:tracePt t="62166" x="3937000" y="1797050"/>
          <p14:tracePt t="62182" x="3962400" y="1771650"/>
          <p14:tracePt t="62199" x="3981450" y="1758950"/>
          <p14:tracePt t="62216" x="3994150" y="1739900"/>
          <p14:tracePt t="62232" x="4013200" y="1727200"/>
          <p14:tracePt t="62235" x="4025900" y="1714500"/>
          <p14:tracePt t="62249" x="4044950" y="1695450"/>
          <p14:tracePt t="62266" x="4070350" y="1670050"/>
          <p14:tracePt t="62284" x="4095750" y="1644650"/>
          <p14:tracePt t="62299" x="4108450" y="1625600"/>
          <p14:tracePt t="62318" x="4114800" y="1606550"/>
          <p14:tracePt t="62333" x="4121150" y="1593850"/>
          <p14:tracePt t="62349" x="4133850" y="1574800"/>
          <p14:tracePt t="62366" x="4140200" y="1562100"/>
          <p14:tracePt t="62383" x="4152900" y="1536700"/>
          <p14:tracePt t="62401" x="4178300" y="1498600"/>
          <p14:tracePt t="62416" x="4191000" y="1473200"/>
          <p14:tracePt t="62433" x="4203700" y="1447800"/>
          <p14:tracePt t="62449" x="4216400" y="1416050"/>
          <p14:tracePt t="62466" x="4229100" y="1397000"/>
          <p14:tracePt t="62483" x="4235450" y="1384300"/>
          <p14:tracePt t="62501" x="4241800" y="1371600"/>
          <p14:tracePt t="62516" x="4241800" y="1365250"/>
          <p14:tracePt t="62533" x="4241800" y="1358900"/>
          <p14:tracePt t="62549" x="4248150" y="1352550"/>
          <p14:tracePt t="62567" x="4248150" y="1339850"/>
          <p14:tracePt t="62583" x="4241800" y="1327150"/>
          <p14:tracePt t="62599" x="4222750" y="1314450"/>
          <p14:tracePt t="62619" x="4203700" y="1314450"/>
          <p14:tracePt t="62633" x="4197350" y="1314450"/>
          <p14:tracePt t="66528" x="4184650" y="1314450"/>
          <p14:tracePt t="66536" x="4165600" y="1314450"/>
          <p14:tracePt t="66553" x="4032250" y="1295400"/>
          <p14:tracePt t="66570" x="3879850" y="1282700"/>
          <p14:tracePt t="66586" x="3714750" y="1289050"/>
          <p14:tracePt t="66604" x="3644900" y="1308100"/>
          <p14:tracePt t="66620" x="3587750" y="1327150"/>
          <p14:tracePt t="66636" x="3492500" y="1352550"/>
          <p14:tracePt t="66654" x="3333750" y="1384300"/>
          <p14:tracePt t="66670" x="3225800" y="1403350"/>
          <p14:tracePt t="66687" x="3130550" y="1422400"/>
          <p14:tracePt t="66703" x="3060700" y="1435100"/>
          <p14:tracePt t="66720" x="3035300" y="1441450"/>
          <p14:tracePt t="66736" x="3022600" y="1441450"/>
          <p14:tracePt t="66771" x="3016250" y="1441450"/>
          <p14:tracePt t="66786" x="3009900" y="1441450"/>
          <p14:tracePt t="66803" x="2997200" y="1441450"/>
          <p14:tracePt t="66820" x="2965450" y="1441450"/>
          <p14:tracePt t="66836" x="2952750" y="1441450"/>
          <p14:tracePt t="66853" x="2952750" y="1435100"/>
          <p14:tracePt t="66870" x="2952750" y="1422400"/>
          <p14:tracePt t="66873" x="2959100" y="1397000"/>
          <p14:tracePt t="66886" x="2959100" y="1365250"/>
          <p14:tracePt t="66903" x="2965450" y="1289050"/>
          <p14:tracePt t="66920" x="2965450" y="1238250"/>
          <p14:tracePt t="66938" x="2952750" y="1206500"/>
          <p14:tracePt t="66953" x="2946400" y="1181100"/>
          <p14:tracePt t="66971" x="2933700" y="1168400"/>
          <p14:tracePt t="67009" x="2921000" y="1168400"/>
          <p14:tracePt t="67020" x="2901950" y="1168400"/>
          <p14:tracePt t="67037" x="2844800" y="1155700"/>
          <p14:tracePt t="67053" x="2768600" y="1136650"/>
          <p14:tracePt t="67056" x="2736850" y="1123950"/>
          <p14:tracePt t="67070" x="2711450" y="1117600"/>
          <p14:tracePt t="67087" x="2641600" y="1104900"/>
          <p14:tracePt t="67103" x="2533650" y="1085850"/>
          <p14:tracePt t="67120" x="2444750" y="1085850"/>
          <p14:tracePt t="67137" x="2413000" y="1085850"/>
          <p14:tracePt t="67153" x="2305050" y="1085850"/>
          <p14:tracePt t="67170" x="2203450" y="1079500"/>
          <p14:tracePt t="67187" x="2120900" y="1073150"/>
          <p14:tracePt t="67203" x="2032000" y="1054100"/>
          <p14:tracePt t="67220" x="1949450" y="1035050"/>
          <p14:tracePt t="67237" x="1860550" y="1016000"/>
          <p14:tracePt t="67253" x="1778000" y="1003300"/>
          <p14:tracePt t="67270" x="1682750" y="996950"/>
          <p14:tracePt t="67287" x="1593850" y="996950"/>
          <p14:tracePt t="67304" x="1466850" y="990600"/>
          <p14:tracePt t="67307" x="1435100" y="990600"/>
          <p14:tracePt t="67320" x="1358900" y="984250"/>
          <p14:tracePt t="67324" x="1314450" y="984250"/>
          <p14:tracePt t="67337" x="1117600" y="965200"/>
          <p14:tracePt t="67354" x="965200" y="952500"/>
          <p14:tracePt t="67372" x="768350" y="927100"/>
          <p14:tracePt t="67386" x="577850" y="908050"/>
          <p14:tracePt t="67403" x="444500" y="901700"/>
          <p14:tracePt t="67422" x="336550" y="914400"/>
          <p14:tracePt t="67437" x="234950" y="952500"/>
          <p14:tracePt t="67454" x="101600" y="1009650"/>
          <p14:tracePt t="67596" x="12700" y="1638300"/>
          <p14:tracePt t="67606" x="63500" y="1695450"/>
          <p14:tracePt t="67623" x="158750" y="1771650"/>
          <p14:tracePt t="67637" x="292100" y="1866900"/>
          <p14:tracePt t="67654" x="400050" y="1936750"/>
          <p14:tracePt t="67671" x="539750" y="1993900"/>
          <p14:tracePt t="67687" x="679450" y="2019300"/>
          <p14:tracePt t="67704" x="806450" y="2019300"/>
          <p14:tracePt t="67720" x="946150" y="2012950"/>
          <p14:tracePt t="67737" x="1098550" y="2006600"/>
          <p14:tracePt t="67753" x="1250950" y="2006600"/>
          <p14:tracePt t="67770" x="1352550" y="2000250"/>
          <p14:tracePt t="67789" x="1485900" y="2000250"/>
          <p14:tracePt t="67803" x="1581150" y="2006600"/>
          <p14:tracePt t="67820" x="1714500" y="2012950"/>
          <p14:tracePt t="67837" x="1873250" y="1993900"/>
          <p14:tracePt t="67855" x="1962150" y="1962150"/>
          <p14:tracePt t="67870" x="2057400" y="1930400"/>
          <p14:tracePt t="67888" x="2133600" y="1892300"/>
          <p14:tracePt t="67904" x="2203450" y="1854200"/>
          <p14:tracePt t="67921" x="2266950" y="1816100"/>
          <p14:tracePt t="67937" x="2298700" y="1790700"/>
          <p14:tracePt t="67954" x="2343150" y="1752600"/>
          <p14:tracePt t="67972" x="2381250" y="1701800"/>
          <p14:tracePt t="67987" x="2400300" y="1676400"/>
          <p14:tracePt t="68004" x="2425700" y="1631950"/>
          <p14:tracePt t="68009" x="2432050" y="1619250"/>
          <p14:tracePt t="68020" x="2451100" y="1587500"/>
          <p14:tracePt t="68037" x="2463800" y="1555750"/>
          <p14:tracePt t="68056" x="2482850" y="1498600"/>
          <p14:tracePt t="68071" x="2489200" y="1473200"/>
          <p14:tracePt t="68087" x="2495550" y="1428750"/>
          <p14:tracePt t="68106" x="2495550" y="1397000"/>
          <p14:tracePt t="68121" x="2495550" y="1333500"/>
          <p14:tracePt t="68137" x="2495550" y="1276350"/>
          <p14:tracePt t="68154" x="2482850" y="1219200"/>
          <p14:tracePt t="68171" x="2470150" y="1181100"/>
          <p14:tracePt t="68188" x="2463800" y="1149350"/>
          <p14:tracePt t="68206" x="2457450" y="1136650"/>
          <p14:tracePt t="68221" x="2451100" y="1123950"/>
          <p14:tracePt t="68240" x="2438400" y="1085850"/>
          <p14:tracePt t="68254" x="2425700" y="1073150"/>
          <p14:tracePt t="68256" x="2419350" y="1060450"/>
          <p14:tracePt t="68271" x="2393950" y="1009650"/>
          <p14:tracePt t="68290" x="2374900" y="984250"/>
          <p14:tracePt t="68304" x="2355850" y="946150"/>
          <p14:tracePt t="68321" x="2343150" y="927100"/>
          <p14:tracePt t="68338" x="2324100" y="908050"/>
          <p14:tracePt t="68356" x="2317750" y="901700"/>
          <p14:tracePt t="68371" x="2311400" y="895350"/>
          <p14:tracePt t="68388" x="2305050" y="889000"/>
          <p14:tracePt t="68404" x="2292350" y="889000"/>
          <p14:tracePt t="68421" x="2273300" y="882650"/>
          <p14:tracePt t="68438" x="2247900" y="876300"/>
          <p14:tracePt t="68455" x="2197100" y="869950"/>
          <p14:tracePt t="68471" x="2152650" y="863600"/>
          <p14:tracePt t="68488" x="2089150" y="857250"/>
          <p14:tracePt t="68505" x="2044700" y="857250"/>
          <p14:tracePt t="68521" x="1968500" y="850900"/>
          <p14:tracePt t="68538" x="1911350" y="850900"/>
          <p14:tracePt t="68554" x="1866900" y="850900"/>
          <p14:tracePt t="68573" x="1790700" y="850900"/>
          <p14:tracePt t="68587" x="1727200" y="850900"/>
          <p14:tracePt t="68604" x="1701800" y="850900"/>
          <p14:tracePt t="68621" x="1670050" y="850900"/>
          <p14:tracePt t="68638" x="1625600" y="850900"/>
          <p14:tracePt t="68656" x="1562100" y="850900"/>
          <p14:tracePt t="68671" x="1498600" y="850900"/>
          <p14:tracePt t="68688" x="1435100" y="857250"/>
          <p14:tracePt t="68704" x="1384300" y="869950"/>
          <p14:tracePt t="68721" x="1365250" y="882650"/>
          <p14:tracePt t="68738" x="1358900" y="882650"/>
          <p14:tracePt t="69125" x="1358900" y="889000"/>
          <p14:tracePt t="69133" x="1352550" y="895350"/>
          <p14:tracePt t="69142" x="1339850" y="914400"/>
          <p14:tracePt t="69155" x="1320800" y="952500"/>
          <p14:tracePt t="69173" x="1308100" y="996950"/>
          <p14:tracePt t="69189" x="1289050" y="1047750"/>
          <p14:tracePt t="69205" x="1270000" y="1098550"/>
          <p14:tracePt t="69223" x="1250950" y="1162050"/>
          <p14:tracePt t="69238" x="1231900" y="1206500"/>
          <p14:tracePt t="69255" x="1225550" y="1238250"/>
          <p14:tracePt t="69272" x="1219200" y="1270000"/>
          <p14:tracePt t="69289" x="1212850" y="1301750"/>
          <p14:tracePt t="69305" x="1212850" y="1346200"/>
          <p14:tracePt t="69321" x="1219200" y="1390650"/>
          <p14:tracePt t="69324" x="1225550" y="1416050"/>
          <p14:tracePt t="69339" x="1238250" y="1441450"/>
          <p14:tracePt t="69341" x="1244600" y="1473200"/>
          <p14:tracePt t="69355" x="1250950" y="1530350"/>
          <p14:tracePt t="69374" x="1263650" y="1587500"/>
          <p14:tracePt t="69388" x="1289050" y="1651000"/>
          <p14:tracePt t="69405" x="1314450" y="1701800"/>
          <p14:tracePt t="69422" x="1346200" y="1752600"/>
          <p14:tracePt t="69439" x="1365250" y="1778000"/>
          <p14:tracePt t="69455" x="1390650" y="1797050"/>
          <p14:tracePt t="69472" x="1409700" y="1816100"/>
          <p14:tracePt t="69490" x="1428750" y="1822450"/>
          <p14:tracePt t="69506" x="1447800" y="1822450"/>
          <p14:tracePt t="69522" x="1479550" y="1822450"/>
          <p14:tracePt t="69538" x="1536700" y="1822450"/>
          <p14:tracePt t="69555" x="1606550" y="1822450"/>
          <p14:tracePt t="69573" x="1676400" y="1809750"/>
          <p14:tracePt t="69588" x="1727200" y="1797050"/>
          <p14:tracePt t="69591" x="1752600" y="1784350"/>
          <p14:tracePt t="69605" x="1784350" y="1765300"/>
          <p14:tracePt t="69623" x="1809750" y="1733550"/>
          <p14:tracePt t="69638" x="1835150" y="1701800"/>
          <p14:tracePt t="69656" x="1860550" y="1663700"/>
          <p14:tracePt t="69674" x="1898650" y="1619250"/>
          <p14:tracePt t="69688" x="1936750" y="1581150"/>
          <p14:tracePt t="69708" x="1962150" y="1543050"/>
          <p14:tracePt t="69710" x="1981200" y="1524000"/>
          <p14:tracePt t="69722" x="1987550" y="1511300"/>
          <p14:tracePt t="69739" x="2000250" y="1479550"/>
          <p14:tracePt t="69755" x="2012950" y="1454150"/>
          <p14:tracePt t="69772" x="2025650" y="1428750"/>
          <p14:tracePt t="69789" x="2025650" y="1416050"/>
          <p14:tracePt t="69806" x="2032000" y="1390650"/>
          <p14:tracePt t="69822" x="2032000" y="1371600"/>
          <p14:tracePt t="69839" x="2032000" y="1352550"/>
          <p14:tracePt t="69856" x="2032000" y="1327150"/>
          <p14:tracePt t="69874" x="2025650" y="1314450"/>
          <p14:tracePt t="69889" x="2012950" y="1295400"/>
          <p14:tracePt t="69906" x="2006600" y="1276350"/>
          <p14:tracePt t="69922" x="1993900" y="1250950"/>
          <p14:tracePt t="69939" x="1981200" y="1231900"/>
          <p14:tracePt t="69955" x="1962150" y="1206500"/>
          <p14:tracePt t="69972" x="1930400" y="1168400"/>
          <p14:tracePt t="69989" x="1911350" y="1149350"/>
          <p14:tracePt t="70005" x="1892300" y="1130300"/>
          <p14:tracePt t="70009" x="1879600" y="1123950"/>
          <p14:tracePt t="70022" x="1866900" y="1117600"/>
          <p14:tracePt t="70027" x="1854200" y="1117600"/>
          <p14:tracePt t="70039" x="1841500" y="1111250"/>
          <p14:tracePt t="70056" x="1809750" y="1104900"/>
          <p14:tracePt t="70058" x="1797050" y="1104900"/>
          <p14:tracePt t="70072" x="1784350" y="1104900"/>
          <p14:tracePt t="70075" x="1771650" y="1098550"/>
          <p14:tracePt t="70089" x="1733550" y="1092200"/>
          <p14:tracePt t="70106" x="1682750" y="1079500"/>
          <p14:tracePt t="70123" x="1625600" y="1066800"/>
          <p14:tracePt t="70139" x="1562100" y="1047750"/>
          <p14:tracePt t="70156" x="1492250" y="1035050"/>
          <p14:tracePt t="70172" x="1428750" y="1022350"/>
          <p14:tracePt t="70189" x="1365250" y="1009650"/>
          <p14:tracePt t="70206" x="1301750" y="1003300"/>
          <p14:tracePt t="70210" x="1270000" y="1003300"/>
          <p14:tracePt t="70225" x="1200150" y="996950"/>
          <p14:tracePt t="70241" x="1117600" y="996950"/>
          <p14:tracePt t="70256" x="1066800" y="996950"/>
          <p14:tracePt t="70272" x="984250" y="996950"/>
          <p14:tracePt t="70289" x="819150" y="990600"/>
          <p14:tracePt t="70306" x="736600" y="990600"/>
          <p14:tracePt t="70323" x="692150" y="990600"/>
          <p14:tracePt t="70339" x="635000" y="1003300"/>
          <p14:tracePt t="70357" x="603250" y="1041400"/>
          <p14:tracePt t="70373" x="577850" y="1073150"/>
          <p14:tracePt t="70389" x="558800" y="1123950"/>
          <p14:tracePt t="70407" x="546100" y="1181100"/>
          <p14:tracePt t="70423" x="546100" y="1244600"/>
          <p14:tracePt t="70439" x="546100" y="1327150"/>
          <p14:tracePt t="70458" x="546100" y="1384300"/>
          <p14:tracePt t="70473" x="571500" y="1447800"/>
          <p14:tracePt t="70476" x="577850" y="1460500"/>
          <p14:tracePt t="70490" x="596900" y="1492250"/>
          <p14:tracePt t="70506" x="628650" y="1530350"/>
          <p14:tracePt t="70523" x="660400" y="1568450"/>
          <p14:tracePt t="70540" x="685800" y="1593850"/>
          <p14:tracePt t="70556" x="704850" y="1612900"/>
          <p14:tracePt t="70573" x="717550" y="1619250"/>
          <p14:tracePt t="70590" x="730250" y="1631950"/>
          <p14:tracePt t="70606" x="762000" y="1644650"/>
          <p14:tracePt t="70622" x="793750" y="1657350"/>
          <p14:tracePt t="70639" x="838200" y="1670050"/>
          <p14:tracePt t="70656" x="876300" y="1670050"/>
          <p14:tracePt t="70672" x="895350" y="1670050"/>
          <p14:tracePt t="70689" x="933450" y="1670050"/>
          <p14:tracePt t="70705" x="971550" y="1670050"/>
          <p14:tracePt t="70723" x="1035050" y="1670050"/>
          <p14:tracePt t="70739" x="1073150" y="1663700"/>
          <p14:tracePt t="70756" x="1098550" y="1663700"/>
          <p14:tracePt t="70773" x="1123950" y="1663700"/>
          <p14:tracePt t="70848" x="1130300" y="1663700"/>
          <p14:tracePt t="70862" x="1136650" y="1657350"/>
          <p14:tracePt t="70872" x="1143000" y="1651000"/>
          <p14:tracePt t="70890" x="1149350" y="1651000"/>
          <p14:tracePt t="70906" x="1149350" y="1644650"/>
          <p14:tracePt t="70972" x="1162050" y="1638300"/>
          <p14:tracePt t="70980" x="1168400" y="1638300"/>
          <p14:tracePt t="70992" x="1181100" y="1625600"/>
          <p14:tracePt t="71006" x="1219200" y="1606550"/>
          <p14:tracePt t="71023" x="1270000" y="1581150"/>
          <p14:tracePt t="71040" x="1320800" y="1549400"/>
          <p14:tracePt t="71056" x="1365250" y="1511300"/>
          <p14:tracePt t="71073" x="1428750" y="1460500"/>
          <p14:tracePt t="71090" x="1504950" y="1416050"/>
          <p14:tracePt t="71107" x="1651000" y="1346200"/>
          <p14:tracePt t="71123" x="1733550" y="1308100"/>
          <p14:tracePt t="71140" x="1847850" y="1270000"/>
          <p14:tracePt t="71156" x="1892300" y="1257300"/>
          <p14:tracePt t="71173" x="2038350" y="1212850"/>
          <p14:tracePt t="71190" x="2127250" y="1181100"/>
          <p14:tracePt t="71209" x="2197100" y="1143000"/>
          <p14:tracePt t="71224" x="2247900" y="1123950"/>
          <p14:tracePt t="71240" x="2305050" y="1085850"/>
          <p14:tracePt t="71257" x="2336800" y="1066800"/>
          <p14:tracePt t="71273" x="2355850" y="1060450"/>
          <p14:tracePt t="71290" x="2368550" y="1060450"/>
          <p14:tracePt t="71307" x="2374900" y="1054100"/>
          <p14:tracePt t="71323" x="2387600" y="1054100"/>
          <p14:tracePt t="71340" x="2419350" y="1054100"/>
          <p14:tracePt t="71357" x="2470150" y="1054100"/>
          <p14:tracePt t="71375" x="2520950" y="1066800"/>
          <p14:tracePt t="71390" x="2578100" y="1092200"/>
          <p14:tracePt t="71408" x="2622550" y="1111250"/>
          <p14:tracePt t="71423" x="2641600" y="1123950"/>
          <p14:tracePt t="71440" x="2660650" y="1136650"/>
          <p14:tracePt t="71535" x="2654300" y="1136650"/>
          <p14:tracePt t="71543" x="2647950" y="1136650"/>
          <p14:tracePt t="71556" x="2635250" y="1130300"/>
          <p14:tracePt t="71574" x="2603500" y="1117600"/>
          <p14:tracePt t="71576" x="2590800" y="1111250"/>
          <p14:tracePt t="71590" x="2571750" y="1111250"/>
          <p14:tracePt t="71607" x="2514600" y="1098550"/>
          <p14:tracePt t="71624" x="2476500" y="1085850"/>
          <p14:tracePt t="71640" x="2425700" y="1079500"/>
          <p14:tracePt t="71657" x="2368550" y="1060450"/>
          <p14:tracePt t="71673" x="2330450" y="1054100"/>
          <p14:tracePt t="71690" x="2279650" y="1041400"/>
          <p14:tracePt t="71707" x="2247900" y="1035050"/>
          <p14:tracePt t="71724" x="2216150" y="1028700"/>
          <p14:tracePt t="71740" x="2197100" y="1028700"/>
          <p14:tracePt t="71757" x="2171700" y="1028700"/>
          <p14:tracePt t="71774" x="2152650" y="1028700"/>
          <p14:tracePt t="71791" x="2133600" y="1028700"/>
          <p14:tracePt t="71807" x="2108200" y="1028700"/>
          <p14:tracePt t="71824" x="2070100" y="1035050"/>
          <p14:tracePt t="71841" x="2044700" y="1041400"/>
          <p14:tracePt t="71857" x="1993900" y="1054100"/>
          <p14:tracePt t="71874" x="1962150" y="1054100"/>
          <p14:tracePt t="71890" x="1930400" y="1060450"/>
          <p14:tracePt t="71907" x="1905000" y="1060450"/>
          <p14:tracePt t="71924" x="1866900" y="1066800"/>
          <p14:tracePt t="71940" x="1841500" y="1073150"/>
          <p14:tracePt t="71959" x="1816100" y="1085850"/>
          <p14:tracePt t="71975" x="1784350" y="1111250"/>
          <p14:tracePt t="71978" x="1771650" y="1117600"/>
          <p14:tracePt t="71990" x="1752600" y="1130300"/>
          <p14:tracePt t="72007" x="1695450" y="1162050"/>
          <p14:tracePt t="72024" x="1651000" y="1187450"/>
          <p14:tracePt t="72040" x="1593850" y="1219200"/>
          <p14:tracePt t="72057" x="1562100" y="1244600"/>
          <p14:tracePt t="72074" x="1524000" y="1276350"/>
          <p14:tracePt t="72076" x="1511300" y="1289050"/>
          <p14:tracePt t="72091" x="1485900" y="1339850"/>
          <p14:tracePt t="72107" x="1473200" y="1384300"/>
          <p14:tracePt t="72126" x="1473200" y="1435100"/>
          <p14:tracePt t="72140" x="1466850" y="1479550"/>
          <p14:tracePt t="72158" x="1466850" y="1530350"/>
          <p14:tracePt t="72174" x="1479550" y="1581150"/>
          <p14:tracePt t="72191" x="1498600" y="1625600"/>
          <p14:tracePt t="72209" x="1524000" y="1663700"/>
          <p14:tracePt t="72224" x="1543050" y="1695450"/>
          <p14:tracePt t="72244" x="1555750" y="1720850"/>
          <p14:tracePt t="72259" x="1568450" y="1739900"/>
          <p14:tracePt t="72274" x="1574800" y="1746250"/>
          <p14:tracePt t="72291" x="1581150" y="1758950"/>
          <p14:tracePt t="72308" x="1593850" y="1765300"/>
          <p14:tracePt t="72325" x="1612900" y="1784350"/>
          <p14:tracePt t="72341" x="1682750" y="1803400"/>
          <p14:tracePt t="72358" x="1765300" y="1816100"/>
          <p14:tracePt t="72373" x="1841500" y="1828800"/>
          <p14:tracePt t="72391" x="1924050" y="1835150"/>
          <p14:tracePt t="72407" x="1981200" y="1835150"/>
          <p14:tracePt t="72426" x="2032000" y="1835150"/>
          <p14:tracePt t="72441" x="2082800" y="1835150"/>
          <p14:tracePt t="72458" x="2139950" y="1828800"/>
          <p14:tracePt t="72474" x="2197100" y="1809750"/>
          <p14:tracePt t="72491" x="2260600" y="1790700"/>
          <p14:tracePt t="72510" x="2330450" y="1765300"/>
          <p14:tracePt t="72525" x="2374900" y="1752600"/>
          <p14:tracePt t="72542" x="2387600" y="1746250"/>
          <p14:tracePt t="72558" x="2425700" y="1733550"/>
          <p14:tracePt t="72575" x="2438400" y="1733550"/>
          <p14:tracePt t="72591" x="2476500" y="1720850"/>
          <p14:tracePt t="72610" x="2501900" y="1701800"/>
          <p14:tracePt t="72624" x="2520950" y="1689100"/>
          <p14:tracePt t="72641" x="2546350" y="1663700"/>
          <p14:tracePt t="72658" x="2559050" y="1644650"/>
          <p14:tracePt t="72675" x="2578100" y="1619250"/>
          <p14:tracePt t="72691" x="2584450" y="1600200"/>
          <p14:tracePt t="72696" x="2584450" y="1587500"/>
          <p14:tracePt t="72708" x="2584450" y="1581150"/>
          <p14:tracePt t="72725" x="2584450" y="1562100"/>
          <p14:tracePt t="72946" x="2571750" y="1562100"/>
          <p14:tracePt t="72961" x="2565400" y="1562100"/>
          <p14:tracePt t="72979" x="2540000" y="1562100"/>
          <p14:tracePt t="72992" x="2533650" y="1562100"/>
          <p14:tracePt t="73137" x="2533650" y="1555750"/>
          <p14:tracePt t="73151" x="2527300" y="1549400"/>
          <p14:tracePt t="73160" x="2527300" y="1543050"/>
          <p14:tracePt t="73175" x="2527300" y="1536700"/>
          <p14:tracePt t="73193" x="2527300" y="1524000"/>
          <p14:tracePt t="73209" x="2527300" y="1511300"/>
          <p14:tracePt t="73225" x="2527300" y="1498600"/>
          <p14:tracePt t="73242" x="2527300" y="1485900"/>
          <p14:tracePt t="73258" x="2527300" y="1473200"/>
          <p14:tracePt t="73276" x="2533650" y="1473200"/>
          <p14:tracePt t="73292" x="2533650" y="1466850"/>
          <p14:tracePt t="73597" x="2527300" y="1473200"/>
          <p14:tracePt t="73604" x="2514600" y="1479550"/>
          <p14:tracePt t="73611" x="2495550" y="1485900"/>
          <p14:tracePt t="73626" x="2444750" y="1511300"/>
          <p14:tracePt t="73643" x="2400300" y="1524000"/>
          <p14:tracePt t="73659" x="2355850" y="1530350"/>
          <p14:tracePt t="73676" x="2336800" y="1530350"/>
          <p14:tracePt t="73692" x="2330450" y="1524000"/>
          <p14:tracePt t="73710" x="2330450" y="1498600"/>
          <p14:tracePt t="73725" x="2324100" y="1460500"/>
          <p14:tracePt t="73742" x="2324100" y="1435100"/>
          <p14:tracePt t="73760" x="2324100" y="1403350"/>
          <p14:tracePt t="73775" x="2324100" y="1384300"/>
          <p14:tracePt t="73792" x="2330450" y="1365250"/>
          <p14:tracePt t="73809" x="2330450" y="1352550"/>
          <p14:tracePt t="73826" x="2330450" y="1346200"/>
          <p14:tracePt t="73842" x="2330450" y="1339850"/>
          <p14:tracePt t="73860" x="2336800" y="1333500"/>
          <p14:tracePt t="73876" x="2336800" y="1320800"/>
          <p14:tracePt t="73892" x="2343150" y="1314450"/>
          <p14:tracePt t="73909" x="2343150" y="1308100"/>
          <p14:tracePt t="74059" x="2349500" y="1301750"/>
          <p14:tracePt t="74067" x="2355850" y="1295400"/>
          <p14:tracePt t="74076" x="2362200" y="1289050"/>
          <p14:tracePt t="74093" x="2393950" y="1257300"/>
          <p14:tracePt t="74109" x="2406650" y="1238250"/>
          <p14:tracePt t="74126" x="2432050" y="1206500"/>
          <p14:tracePt t="74142" x="2444750" y="1181100"/>
          <p14:tracePt t="74161" x="2470150" y="1143000"/>
          <p14:tracePt t="74176" x="2489200" y="1111250"/>
          <p14:tracePt t="74194" x="2508250" y="1054100"/>
          <p14:tracePt t="74209" x="2514600" y="1028700"/>
          <p14:tracePt t="74226" x="2520950" y="1003300"/>
          <p14:tracePt t="74244" x="2520950" y="990600"/>
          <p14:tracePt t="74259" x="2520950" y="977900"/>
          <p14:tracePt t="74356" x="2508250" y="977900"/>
          <p14:tracePt t="74376" x="2463800" y="990600"/>
          <p14:tracePt t="74393" x="2419350" y="1003300"/>
          <p14:tracePt t="74410" x="2387600" y="1022350"/>
          <p14:tracePt t="74426" x="2355850" y="1047750"/>
          <p14:tracePt t="74443" x="2324100" y="1079500"/>
          <p14:tracePt t="74461" x="2311400" y="1098550"/>
          <p14:tracePt t="74478" x="2298700" y="1111250"/>
          <p14:tracePt t="74493" x="2292350" y="1130300"/>
          <p14:tracePt t="74510" x="2286000" y="1155700"/>
          <p14:tracePt t="74526" x="2279650" y="1181100"/>
          <p14:tracePt t="74543" x="2279650" y="1212850"/>
          <p14:tracePt t="74560" x="2279650" y="1238250"/>
          <p14:tracePt t="74578" x="2279650" y="1263650"/>
          <p14:tracePt t="74593" x="2279650" y="1289050"/>
          <p14:tracePt t="74609" x="2286000" y="1301750"/>
          <p14:tracePt t="74626" x="2286000" y="1308100"/>
          <p14:tracePt t="74643" x="2286000" y="1314450"/>
          <p14:tracePt t="74660" x="2286000" y="1320800"/>
          <p14:tracePt t="74677" x="2292350" y="1333500"/>
          <p14:tracePt t="74693" x="2292350" y="1339850"/>
          <p14:tracePt t="84775" x="2305050" y="1339850"/>
          <p14:tracePt t="84785" x="2324100" y="1333500"/>
          <p14:tracePt t="84802" x="2482850" y="1257300"/>
          <p14:tracePt t="84818" x="2743200" y="1155700"/>
          <p14:tracePt t="84835" x="3067050" y="1047750"/>
          <p14:tracePt t="84853" x="3352800" y="939800"/>
          <p14:tracePt t="84868" x="3670300" y="819150"/>
          <p14:tracePt t="84885" x="4114800" y="628650"/>
          <p14:tracePt t="84901" x="4324350" y="539750"/>
          <p14:tracePt t="84918" x="4457700" y="482600"/>
          <p14:tracePt t="84935" x="4826000" y="355600"/>
          <p14:tracePt t="84952" x="5162550" y="285750"/>
          <p14:tracePt t="84968" x="5441950" y="254000"/>
          <p14:tracePt t="84985" x="5753100" y="222250"/>
          <p14:tracePt t="85001" x="5975350" y="196850"/>
          <p14:tracePt t="85018" x="6153150" y="184150"/>
          <p14:tracePt t="85035" x="6273800" y="171450"/>
          <p14:tracePt t="85052" x="6407150" y="165100"/>
          <p14:tracePt t="85068" x="6534150" y="165100"/>
          <p14:tracePt t="85086" x="6680200" y="165100"/>
          <p14:tracePt t="85101" x="6794500" y="165100"/>
          <p14:tracePt t="85118" x="6927850" y="177800"/>
          <p14:tracePt t="85135" x="7004050" y="190500"/>
          <p14:tracePt t="85152" x="7029450" y="196850"/>
          <p14:tracePt t="85168" x="7042150" y="203200"/>
          <p14:tracePt t="85170" x="7048500" y="209550"/>
          <p14:tracePt t="85185" x="7092950" y="254000"/>
          <p14:tracePt t="85202" x="7156450" y="311150"/>
          <p14:tracePt t="85218" x="7207250" y="368300"/>
          <p14:tracePt t="85235" x="7258050" y="425450"/>
          <p14:tracePt t="85252" x="7283450" y="457200"/>
          <p14:tracePt t="85268" x="7302500" y="488950"/>
          <p14:tracePt t="85287" x="7302500" y="501650"/>
          <p14:tracePt t="85318" x="7302500" y="508000"/>
          <p14:tracePt t="85402" x="7302500" y="514350"/>
          <p14:tracePt t="85422" x="7302500" y="520700"/>
          <p14:tracePt t="85435" x="7296150" y="527050"/>
          <p14:tracePt t="85452" x="7289800" y="527050"/>
          <p14:tracePt t="85526" x="7283450" y="527050"/>
          <p14:tracePt t="85534" x="7277100" y="527050"/>
          <p14:tracePt t="85552" x="7251700" y="527050"/>
          <p14:tracePt t="85866" x="7251700" y="533400"/>
          <p14:tracePt t="85877" x="7258050" y="546100"/>
          <p14:tracePt t="85886" x="7283450" y="571500"/>
          <p14:tracePt t="85904" x="7321550" y="622300"/>
          <p14:tracePt t="85919" x="7372350" y="704850"/>
          <p14:tracePt t="85937" x="7410450" y="768350"/>
          <p14:tracePt t="85953" x="7429500" y="806450"/>
          <p14:tracePt t="85955" x="7448550" y="838200"/>
          <p14:tracePt t="85969" x="7499350" y="920750"/>
          <p14:tracePt t="85987" x="7531100" y="971550"/>
          <p14:tracePt t="86002" x="7645400" y="1117600"/>
          <p14:tracePt t="86019" x="7715250" y="1193800"/>
          <p14:tracePt t="86035" x="7785100" y="1250950"/>
          <p14:tracePt t="86053" x="7842250" y="1295400"/>
          <p14:tracePt t="86069" x="7874000" y="1320800"/>
          <p14:tracePt t="86085" x="7893050" y="1339850"/>
          <p14:tracePt t="86103" x="7899400" y="1352550"/>
          <p14:tracePt t="86105" x="7905750" y="1358900"/>
          <p14:tracePt t="86119" x="7905750" y="1365250"/>
          <p14:tracePt t="86136" x="7912100" y="1377950"/>
          <p14:tracePt t="86153" x="7918450" y="1397000"/>
          <p14:tracePt t="86169" x="7931150" y="1428750"/>
          <p14:tracePt t="86187" x="7969250" y="1479550"/>
          <p14:tracePt t="86202" x="7994650" y="1511300"/>
          <p14:tracePt t="86220" x="8020050" y="1536700"/>
          <p14:tracePt t="86236" x="8051800" y="1562100"/>
          <p14:tracePt t="86252" x="8096250" y="1574800"/>
          <p14:tracePt t="86269" x="8140700" y="1581150"/>
          <p14:tracePt t="86287" x="8197850" y="1587500"/>
          <p14:tracePt t="86305" x="8261350" y="1593850"/>
          <p14:tracePt t="86319" x="8331200" y="1593850"/>
          <p14:tracePt t="86336" x="8394700" y="1587500"/>
          <p14:tracePt t="86352" x="8432800" y="1574800"/>
          <p14:tracePt t="86369" x="8489950" y="1555750"/>
          <p14:tracePt t="86373" x="8502650" y="1549400"/>
          <p14:tracePt t="86388" x="8534400" y="1543050"/>
          <p14:tracePt t="86403" x="8540750" y="1543050"/>
          <p14:tracePt t="86419" x="8572500" y="1536700"/>
          <p14:tracePt t="86437" x="8585200" y="1536700"/>
          <p14:tracePt t="86453" x="8597900" y="1536700"/>
          <p14:tracePt t="86469" x="8604250" y="1530350"/>
          <p14:tracePt t="86519" x="8610600" y="1530350"/>
          <p14:tracePt t="86553" x="8616950" y="1530350"/>
          <p14:tracePt t="86702" x="8623300" y="1530350"/>
          <p14:tracePt t="86720" x="8642350" y="1530350"/>
          <p14:tracePt t="86737" x="8674100" y="1530350"/>
          <p14:tracePt t="86753" x="8699500" y="1530350"/>
          <p14:tracePt t="86771" x="8712200" y="1524000"/>
          <p14:tracePt t="86787" x="8731250" y="1524000"/>
          <p14:tracePt t="86804" x="8743950" y="1524000"/>
          <p14:tracePt t="86821" x="8750300" y="1524000"/>
          <p14:tracePt t="86956" x="8750300" y="1517650"/>
          <p14:tracePt t="86976" x="8743950" y="1511300"/>
          <p14:tracePt t="86987" x="8737600" y="1504950"/>
          <p14:tracePt t="87003" x="8712200" y="1485900"/>
          <p14:tracePt t="87020" x="8693150" y="1473200"/>
          <p14:tracePt t="87037" x="8674100" y="1466850"/>
          <p14:tracePt t="87054" x="8661400" y="1466850"/>
          <p14:tracePt t="87166" x="8667750" y="1473200"/>
          <p14:tracePt t="87175" x="8667750" y="1479550"/>
          <p14:tracePt t="87186" x="8680450" y="1492250"/>
          <p14:tracePt t="87205" x="8680450" y="1498600"/>
          <p14:tracePt t="87493" x="8674100" y="1498600"/>
          <p14:tracePt t="87504" x="8667750" y="1498600"/>
          <p14:tracePt t="87521" x="8648700" y="1492250"/>
          <p14:tracePt t="87537" x="8642350" y="1492250"/>
          <p14:tracePt t="87591" x="8642350" y="1498600"/>
          <p14:tracePt t="87604" x="8636000" y="1517650"/>
          <p14:tracePt t="87620" x="8636000" y="1549400"/>
          <p14:tracePt t="87637" x="8629650" y="1574800"/>
          <p14:tracePt t="87655" x="8623300" y="1600200"/>
          <p14:tracePt t="87670" x="8616950" y="1619250"/>
          <p14:tracePt t="87687" x="8616950" y="1644650"/>
          <p14:tracePt t="87704" x="8616950" y="1670050"/>
          <p14:tracePt t="87720" x="8629650" y="1695450"/>
          <p14:tracePt t="87737" x="8642350" y="1714500"/>
          <p14:tracePt t="87753" x="8661400" y="1733550"/>
          <p14:tracePt t="87771" x="8674100" y="1739900"/>
          <p14:tracePt t="87787" x="8693150" y="1752600"/>
          <p14:tracePt t="87804" x="8731250" y="1752600"/>
          <p14:tracePt t="87821" x="8782050" y="1752600"/>
          <p14:tracePt t="87838" x="8890000" y="1714500"/>
          <p14:tracePt t="87854" x="8959850" y="1682750"/>
          <p14:tracePt t="87871" x="9010650" y="1651000"/>
          <p14:tracePt t="87887" x="9048750" y="1625600"/>
          <p14:tracePt t="87904" x="9067800" y="1593850"/>
          <p14:tracePt t="87921" x="9074150" y="1562100"/>
          <p14:tracePt t="87937" x="9080500" y="1524000"/>
          <p14:tracePt t="87954" x="9055100" y="1479550"/>
          <p14:tracePt t="87970" x="9029700" y="1454150"/>
          <p14:tracePt t="87987" x="8985250" y="1428750"/>
          <p14:tracePt t="88004" x="8934450" y="1416050"/>
          <p14:tracePt t="88020" x="8890000" y="1409700"/>
          <p14:tracePt t="88038" x="8832850" y="1409700"/>
          <p14:tracePt t="88054" x="8794750" y="1416050"/>
          <p14:tracePt t="88071" x="8718550" y="1454150"/>
          <p14:tracePt t="88087" x="8680450" y="1492250"/>
          <p14:tracePt t="88106" x="8661400" y="1524000"/>
          <p14:tracePt t="88124" x="8648700" y="1549400"/>
          <p14:tracePt t="88137" x="8642350" y="1593850"/>
          <p14:tracePt t="88154" x="8674100" y="1619250"/>
          <p14:tracePt t="88171" x="8743950" y="1651000"/>
          <p14:tracePt t="88187" x="8877300" y="1670050"/>
          <p14:tracePt t="88204" x="9017000" y="1682750"/>
          <p14:tracePt t="88221" x="9093200" y="1682750"/>
          <p14:tracePt t="88238" x="9124950" y="1676400"/>
          <p14:tracePt t="88254" x="9131300" y="1670050"/>
          <p14:tracePt t="88288" x="9131300" y="1663700"/>
          <p14:tracePt t="88304" x="9124950" y="1657350"/>
          <p14:tracePt t="88321" x="9093200" y="1638300"/>
          <p14:tracePt t="88338" x="9055100" y="1631950"/>
          <p14:tracePt t="88355" x="8991600" y="1631950"/>
          <p14:tracePt t="88362" x="8947150" y="1631950"/>
          <p14:tracePt t="88371" x="8896350" y="1625600"/>
          <p14:tracePt t="88388" x="8775700" y="1619250"/>
          <p14:tracePt t="88404" x="8661400" y="1612900"/>
          <p14:tracePt t="88421" x="8394700" y="1593850"/>
          <p14:tracePt t="88438" x="8197850" y="1562100"/>
          <p14:tracePt t="88454" x="7956550" y="1524000"/>
          <p14:tracePt t="88471" x="7747000" y="1479550"/>
          <p14:tracePt t="88488" x="7550150" y="1428750"/>
          <p14:tracePt t="88504" x="7353300" y="1377950"/>
          <p14:tracePt t="88521" x="7200900" y="1333500"/>
          <p14:tracePt t="88538" x="6978650" y="1270000"/>
          <p14:tracePt t="88554" x="6788150" y="1219200"/>
          <p14:tracePt t="88571" x="6584950" y="1174750"/>
          <p14:tracePt t="88588" x="6426200" y="1136650"/>
          <p14:tracePt t="88605" x="6235700" y="1098550"/>
          <p14:tracePt t="88621" x="6070600" y="1066800"/>
          <p14:tracePt t="88638" x="5956300" y="1047750"/>
          <p14:tracePt t="88655" x="5848350" y="1047750"/>
          <p14:tracePt t="88671" x="5778500" y="1047750"/>
          <p14:tracePt t="88689" x="5695950" y="1054100"/>
          <p14:tracePt t="88704" x="5607050" y="1060450"/>
          <p14:tracePt t="88721" x="5543550" y="1066800"/>
          <p14:tracePt t="88738" x="5511800" y="1066800"/>
          <p14:tracePt t="88755" x="5492750" y="1066800"/>
          <p14:tracePt t="88815" x="5486400" y="1073150"/>
          <p14:tracePt t="88824" x="5480050" y="1073150"/>
          <p14:tracePt t="88839" x="5454650" y="1079500"/>
          <p14:tracePt t="88857" x="5429250" y="1079500"/>
          <p14:tracePt t="88871" x="5403850" y="1092200"/>
          <p14:tracePt t="88888" x="5372100" y="1117600"/>
          <p14:tracePt t="88905" x="5321300" y="1143000"/>
          <p14:tracePt t="88921" x="5251450" y="1174750"/>
          <p14:tracePt t="88938" x="5149850" y="1200150"/>
          <p14:tracePt t="88955" x="5048250" y="1219200"/>
          <p14:tracePt t="88971" x="4991100" y="1225550"/>
          <p14:tracePt t="88989" x="4940300" y="1225550"/>
          <p14:tracePt t="89006" x="4933950" y="1219200"/>
          <p14:tracePt t="89022" x="4927600" y="1212850"/>
          <p14:tracePt t="89038" x="4921250" y="1206500"/>
          <p14:tracePt t="89055" x="4914900" y="1206500"/>
          <p14:tracePt t="89072" x="4908550" y="1200150"/>
          <p14:tracePt t="89088" x="4889500" y="1200150"/>
          <p14:tracePt t="89107" x="4876800" y="1193800"/>
          <p14:tracePt t="89122" x="4864100" y="1193800"/>
          <p14:tracePt t="89138" x="4857750" y="1187450"/>
          <p14:tracePt t="89155" x="4845050" y="1181100"/>
          <p14:tracePt t="89171" x="4832350" y="1168400"/>
          <p14:tracePt t="89188" x="4813300" y="1155700"/>
          <p14:tracePt t="89205" x="4762500" y="1149350"/>
          <p14:tracePt t="89222" x="4724400" y="1149350"/>
          <p14:tracePt t="89239" x="4673600" y="1149350"/>
          <p14:tracePt t="89255" x="4654550" y="1149350"/>
          <p14:tracePt t="89258" x="4635500" y="1143000"/>
          <p14:tracePt t="89272" x="4603750" y="1136650"/>
          <p14:tracePt t="89289" x="4578350" y="1123950"/>
          <p14:tracePt t="89335" x="4584700" y="1123950"/>
          <p14:tracePt t="89342" x="4591050" y="1117600"/>
          <p14:tracePt t="89356" x="4603750" y="1117600"/>
          <p14:tracePt t="89372" x="4648200" y="1117600"/>
          <p14:tracePt t="89389" x="4692650" y="1111250"/>
          <p14:tracePt t="89391" x="4724400" y="1104900"/>
          <p14:tracePt t="89405" x="4794250" y="1092200"/>
          <p14:tracePt t="89424" x="4876800" y="1073150"/>
          <p14:tracePt t="89438" x="4940300" y="1060450"/>
          <p14:tracePt t="89457" x="4978400" y="1054100"/>
          <p14:tracePt t="89472" x="5010150" y="1054100"/>
          <p14:tracePt t="89489" x="5029200" y="1054100"/>
          <p14:tracePt t="89505" x="5035550" y="1054100"/>
          <p14:tracePt t="89522" x="5041900" y="1060450"/>
          <p14:tracePt t="89539" x="5048250" y="1060450"/>
          <p14:tracePt t="89555" x="5048250" y="1066800"/>
          <p14:tracePt t="89609" x="5054600" y="1066800"/>
          <p14:tracePt t="89759" x="5073650" y="1079500"/>
          <p14:tracePt t="89773" x="5105400" y="1085850"/>
          <p14:tracePt t="89789" x="5175250" y="1092200"/>
          <p14:tracePt t="89806" x="5232400" y="1098550"/>
          <p14:tracePt t="89824" x="5314950" y="1104900"/>
          <p14:tracePt t="89840" x="5372100" y="1111250"/>
          <p14:tracePt t="89856" x="5435600" y="1117600"/>
          <p14:tracePt t="89872" x="5486400" y="1117600"/>
          <p14:tracePt t="89889" x="5524500" y="1117600"/>
          <p14:tracePt t="89906" x="5575300" y="1123950"/>
          <p14:tracePt t="89923" x="5613400" y="1123950"/>
          <p14:tracePt t="89941" x="5664200" y="1123950"/>
          <p14:tracePt t="89956" x="5689600" y="1123950"/>
          <p14:tracePt t="89972" x="5695950" y="1123950"/>
          <p14:tracePt t="90278" x="5702300" y="1123950"/>
          <p14:tracePt t="90287" x="5715000" y="1123950"/>
          <p14:tracePt t="90293" x="5753100" y="1117600"/>
          <p14:tracePt t="90307" x="5791200" y="1111250"/>
          <p14:tracePt t="90324" x="5930900" y="1092200"/>
          <p14:tracePt t="90342" x="6000750" y="1079500"/>
          <p14:tracePt t="90356" x="6032500" y="1073150"/>
          <p14:tracePt t="90373" x="6045200" y="1073150"/>
          <p14:tracePt t="90698" x="6051550" y="1066800"/>
          <p14:tracePt t="90707" x="6057900" y="1066800"/>
          <p14:tracePt t="90723" x="6089650" y="1066800"/>
          <p14:tracePt t="90740" x="6108700" y="1066800"/>
          <p14:tracePt t="90757" x="6115050" y="1066800"/>
          <p14:tracePt t="90774" x="6121400" y="1066800"/>
          <p14:tracePt t="90790" x="6127750" y="1066800"/>
          <p14:tracePt t="90792" x="6134100" y="1066800"/>
          <p14:tracePt t="90809" x="6140450" y="1066800"/>
          <p14:tracePt t="90823" x="6146800" y="1060450"/>
          <p14:tracePt t="90842" x="6153150" y="1060450"/>
          <p14:tracePt t="90857" x="6172200" y="1047750"/>
          <p14:tracePt t="90873" x="6191250" y="1041400"/>
          <p14:tracePt t="90892" x="6197600" y="1041400"/>
          <p14:tracePt t="90978" x="6197600" y="1035050"/>
          <p14:tracePt t="90984" x="6203950" y="1035050"/>
          <p14:tracePt t="90994" x="6223000" y="1035050"/>
          <p14:tracePt t="91007" x="6254750" y="1035050"/>
          <p14:tracePt t="91023" x="6280150" y="1035050"/>
          <p14:tracePt t="91040" x="6299200" y="1035050"/>
          <p14:tracePt t="91057" x="6318250" y="1028700"/>
          <p14:tracePt t="91073" x="6337300" y="1028700"/>
          <p14:tracePt t="91090" x="6381750" y="1022350"/>
          <p14:tracePt t="91106" x="6400800" y="1022350"/>
          <p14:tracePt t="91125" x="6426200" y="1016000"/>
          <p14:tracePt t="91140" x="6451600" y="1009650"/>
          <p14:tracePt t="91157" x="6464300" y="1009650"/>
          <p14:tracePt t="91175" x="6483350" y="1009650"/>
          <p14:tracePt t="91190" x="6489700" y="1003300"/>
          <p14:tracePt t="91373" x="6496050" y="1003300"/>
          <p14:tracePt t="91381" x="6515100" y="1003300"/>
          <p14:tracePt t="91390" x="6553200" y="1009650"/>
          <p14:tracePt t="91408" x="6667500" y="1022350"/>
          <p14:tracePt t="91424" x="6781800" y="1022350"/>
          <p14:tracePt t="91440" x="6921500" y="1028700"/>
          <p14:tracePt t="91457" x="7105650" y="1041400"/>
          <p14:tracePt t="91474" x="7258050" y="1047750"/>
          <p14:tracePt t="91490" x="7366000" y="1054100"/>
          <p14:tracePt t="91507" x="7461250" y="1054100"/>
          <p14:tracePt t="91619" x="7467600" y="1054100"/>
          <p14:tracePt t="91627" x="7473950" y="1054100"/>
          <p14:tracePt t="91641" x="7493000" y="1047750"/>
          <p14:tracePt t="91657" x="7512050" y="1041400"/>
          <p14:tracePt t="91674" x="7543800" y="1028700"/>
          <p14:tracePt t="91690" x="7581900" y="1022350"/>
          <p14:tracePt t="91709" x="7620000" y="1016000"/>
          <p14:tracePt t="91724" x="7651750" y="1016000"/>
          <p14:tracePt t="91740" x="7677150" y="1009650"/>
          <p14:tracePt t="91757" x="7696200" y="1009650"/>
          <p14:tracePt t="91774" x="7708900" y="1009650"/>
          <p14:tracePt t="91807" x="7715250" y="1009650"/>
          <p14:tracePt t="91893" x="7715250" y="1022350"/>
          <p14:tracePt t="91902" x="7715250" y="1028700"/>
          <p14:tracePt t="91910" x="7715250" y="1035050"/>
          <p14:tracePt t="91925" x="7708900" y="1041400"/>
          <p14:tracePt t="92151" x="7715250" y="1041400"/>
          <p14:tracePt t="92160" x="7727950" y="1035050"/>
          <p14:tracePt t="92174" x="7753350" y="1028700"/>
          <p14:tracePt t="92191" x="7772400" y="1022350"/>
          <p14:tracePt t="92208" x="7778750" y="1016000"/>
          <p14:tracePt t="92319" x="7797800" y="1016000"/>
          <p14:tracePt t="92328" x="7810500" y="1016000"/>
          <p14:tracePt t="92341" x="7848600" y="1016000"/>
          <p14:tracePt t="92358" x="7975600" y="1016000"/>
          <p14:tracePt t="92376" x="8083550" y="1003300"/>
          <p14:tracePt t="92393" x="8166100" y="996950"/>
          <p14:tracePt t="92408" x="8216900" y="984250"/>
          <p14:tracePt t="92424" x="8242300" y="984250"/>
          <p14:tracePt t="92441" x="8248650" y="984250"/>
          <p14:tracePt t="92505" x="8242300" y="990600"/>
          <p14:tracePt t="92511" x="8235950" y="996950"/>
          <p14:tracePt t="92525" x="8229600" y="1003300"/>
          <p14:tracePt t="92542" x="8216900" y="1016000"/>
          <p14:tracePt t="92558" x="8204200" y="1022350"/>
          <p14:tracePt t="92575" x="8197850" y="1028700"/>
          <p14:tracePt t="92592" x="8191500" y="1028700"/>
          <p14:tracePt t="92610" x="8185150" y="1028700"/>
          <p14:tracePt t="92625" x="8172450" y="1035050"/>
          <p14:tracePt t="92643" x="8159750" y="1035050"/>
          <p14:tracePt t="92658" x="8140700" y="1041400"/>
          <p14:tracePt t="92675" x="8128000" y="1047750"/>
          <p14:tracePt t="92692" x="8115300" y="1047750"/>
          <p14:tracePt t="92708" x="8102600" y="1054100"/>
          <p14:tracePt t="92725" x="8089900" y="1060450"/>
          <p14:tracePt t="92743" x="8083550" y="1060450"/>
          <p14:tracePt t="92758" x="8077200" y="1066800"/>
          <p14:tracePt t="92774" x="8070850" y="1066800"/>
          <p14:tracePt t="92791" x="8064500" y="1073150"/>
          <p14:tracePt t="92825" x="8058150" y="1073150"/>
          <p14:tracePt t="92841" x="8051800" y="1079500"/>
          <p14:tracePt t="92893" x="8045450" y="1079500"/>
          <p14:tracePt t="92910" x="8039100" y="1079500"/>
          <p14:tracePt t="92925" x="8032750" y="1085850"/>
          <p14:tracePt t="92942" x="8020050" y="1085850"/>
          <p14:tracePt t="92946" x="8013700" y="1085850"/>
          <p14:tracePt t="92959" x="8007350" y="1092200"/>
          <p14:tracePt t="92975" x="8001000" y="1092200"/>
          <p14:tracePt t="92992" x="7994650" y="1092200"/>
          <p14:tracePt t="92995" x="7988300" y="1098550"/>
          <p14:tracePt t="93011" x="7981950" y="1098550"/>
          <p14:tracePt t="93113" x="7975600" y="1098550"/>
          <p14:tracePt t="93137" x="7975600" y="1104900"/>
          <p14:tracePt t="93153" x="7975600" y="1111250"/>
          <p14:tracePt t="93160" x="7975600" y="1117600"/>
          <p14:tracePt t="93175" x="7981950" y="1123950"/>
          <p14:tracePt t="93193" x="8032750" y="1123950"/>
          <p14:tracePt t="93208" x="8077200" y="1117600"/>
          <p14:tracePt t="93225" x="8166100" y="1098550"/>
          <p14:tracePt t="93242" x="8248650" y="1085850"/>
          <p14:tracePt t="93261" x="8350250" y="1073150"/>
          <p14:tracePt t="93275" x="8464550" y="1060450"/>
          <p14:tracePt t="93292" x="8597900" y="1060450"/>
          <p14:tracePt t="93309" x="8737600" y="1060450"/>
          <p14:tracePt t="93325" x="8820150" y="1060450"/>
          <p14:tracePt t="93342" x="8845550" y="1060450"/>
          <p14:tracePt t="93471" x="8851900" y="1060450"/>
          <p14:tracePt t="93478" x="8864600" y="1060450"/>
          <p14:tracePt t="93492" x="8877300" y="1060450"/>
          <p14:tracePt t="93510" x="8978900" y="1060450"/>
          <p14:tracePt t="93526" x="9099550" y="1054100"/>
          <p14:tracePt t="93544" x="9232900" y="1047750"/>
          <p14:tracePt t="93558" x="9340850" y="1035050"/>
          <p14:tracePt t="93577" x="9410700" y="1016000"/>
          <p14:tracePt t="93592" x="9442450" y="1009650"/>
          <p14:tracePt t="93608" x="9455150" y="996950"/>
          <p14:tracePt t="93626" x="9467850" y="990600"/>
          <p14:tracePt t="93642" x="9486900" y="977900"/>
          <p14:tracePt t="93659" x="9512300" y="958850"/>
          <p14:tracePt t="93675" x="9537700" y="946150"/>
          <p14:tracePt t="93692" x="9556750" y="927100"/>
          <p14:tracePt t="93709" x="9563100" y="920750"/>
          <p14:tracePt t="93726" x="9563100" y="908050"/>
          <p14:tracePt t="93729" x="9563100" y="901700"/>
          <p14:tracePt t="93743" x="9550400" y="889000"/>
          <p14:tracePt t="93746" x="9544050" y="882650"/>
          <p14:tracePt t="93759" x="9531350" y="863600"/>
          <p14:tracePt t="93777" x="9499600" y="838200"/>
          <p14:tracePt t="93792" x="9461500" y="819150"/>
          <p14:tracePt t="93809" x="9404350" y="793750"/>
          <p14:tracePt t="93826" x="9328150" y="781050"/>
          <p14:tracePt t="93842" x="9239250" y="768350"/>
          <p14:tracePt t="93859" x="9144000" y="768350"/>
          <p14:tracePt t="93876" x="9048750" y="768350"/>
          <p14:tracePt t="93892" x="8953500" y="768350"/>
          <p14:tracePt t="93909" x="8896350" y="762000"/>
          <p14:tracePt t="93926" x="8794750" y="755650"/>
          <p14:tracePt t="93942" x="8705850" y="742950"/>
          <p14:tracePt t="93959" x="8623300" y="723900"/>
          <p14:tracePt t="93975" x="8578850" y="717550"/>
          <p14:tracePt t="93992" x="8509000" y="711200"/>
          <p14:tracePt t="94009" x="8413750" y="711200"/>
          <p14:tracePt t="94026" x="8369300" y="711200"/>
          <p14:tracePt t="94043" x="8331200" y="717550"/>
          <p14:tracePt t="94061" x="8280400" y="723900"/>
          <p14:tracePt t="94076" x="8248650" y="730250"/>
          <p14:tracePt t="94094" x="8210550" y="742950"/>
          <p14:tracePt t="94109" x="8191500" y="755650"/>
          <p14:tracePt t="94126" x="8178800" y="768350"/>
          <p14:tracePt t="94143" x="8159750" y="787400"/>
          <p14:tracePt t="94159" x="8147050" y="800100"/>
          <p14:tracePt t="94176" x="8140700" y="812800"/>
          <p14:tracePt t="94192" x="8140700" y="831850"/>
          <p14:tracePt t="94209" x="8147050" y="850900"/>
          <p14:tracePt t="94226" x="8185150" y="889000"/>
          <p14:tracePt t="94228" x="8223250" y="914400"/>
          <p14:tracePt t="94243" x="8255000" y="927100"/>
          <p14:tracePt t="94259" x="8394700" y="971550"/>
          <p14:tracePt t="94276" x="8509000" y="1003300"/>
          <p14:tracePt t="94294" x="8616950" y="1016000"/>
          <p14:tracePt t="94309" x="8705850" y="1022350"/>
          <p14:tracePt t="94326" x="8794750" y="1022350"/>
          <p14:tracePt t="94342" x="8877300" y="1028700"/>
          <p14:tracePt t="94359" x="9023350" y="1028700"/>
          <p14:tracePt t="94378" x="9194800" y="1028700"/>
          <p14:tracePt t="94380" x="9277350" y="1028700"/>
          <p14:tracePt t="94393" x="9359900" y="1028700"/>
          <p14:tracePt t="94409" x="9467850" y="1016000"/>
          <p14:tracePt t="94426" x="9499600" y="1009650"/>
          <p14:tracePt t="94428" x="9499600" y="1003300"/>
          <p14:tracePt t="94976" x="9518650" y="1003300"/>
          <p14:tracePt t="94986" x="9537700" y="1003300"/>
          <p14:tracePt t="94989" x="9594850" y="1009650"/>
          <p14:tracePt t="95010" x="9779000" y="1022350"/>
          <p14:tracePt t="95026" x="10001250" y="1028700"/>
          <p14:tracePt t="95044" x="10242550" y="1028700"/>
          <p14:tracePt t="95060" x="10407650" y="1016000"/>
          <p14:tracePt t="95077" x="10521950" y="977900"/>
          <p14:tracePt t="95093" x="10541000" y="965200"/>
          <p14:tracePt t="95495" x="10528300" y="965200"/>
          <p14:tracePt t="95503" x="10515600" y="971550"/>
          <p14:tracePt t="95513" x="10477500" y="990600"/>
          <p14:tracePt t="95527" x="10356850" y="1035050"/>
          <p14:tracePt t="95544" x="10077450" y="1098550"/>
          <p14:tracePt t="95561" x="9677400" y="1149350"/>
          <p14:tracePt t="95578" x="9099550" y="1181100"/>
          <p14:tracePt t="95594" x="8540750" y="1200150"/>
          <p14:tracePt t="95610" x="7994650" y="1206500"/>
          <p14:tracePt t="95627" x="7461250" y="1206500"/>
          <p14:tracePt t="95644" x="6902450" y="1206500"/>
          <p14:tracePt t="95649" x="6565900" y="1200150"/>
          <p14:tracePt t="95661" x="6229350" y="1193800"/>
          <p14:tracePt t="95678" x="5194300" y="1155700"/>
          <p14:tracePt t="95696" x="4527550" y="1111250"/>
          <p14:tracePt t="95711" x="3987800" y="1073150"/>
          <p14:tracePt t="95728" x="3644900" y="1047750"/>
          <p14:tracePt t="95744" x="3467100" y="1016000"/>
          <p14:tracePt t="95763" x="3365500" y="996950"/>
          <p14:tracePt t="95767" x="3327400" y="990600"/>
          <p14:tracePt t="95777" x="3282950" y="990600"/>
          <p14:tracePt t="95794" x="3168650" y="984250"/>
          <p14:tracePt t="95810" x="3111500" y="984250"/>
          <p14:tracePt t="95827" x="3086100" y="984250"/>
          <p14:tracePt t="95909" x="3079750" y="984250"/>
          <p14:tracePt t="95917" x="3073400" y="984250"/>
          <p14:tracePt t="95927" x="3054350" y="984250"/>
          <p14:tracePt t="95945" x="3009900" y="977900"/>
          <p14:tracePt t="95961" x="2984500" y="971550"/>
          <p14:tracePt t="95995" x="3016250" y="977900"/>
          <p14:tracePt t="96013" x="3124200" y="990600"/>
          <p14:tracePt t="96028" x="3194050" y="1003300"/>
          <p14:tracePt t="96045" x="3200400" y="1016000"/>
          <p14:tracePt t="96062" x="3187700" y="1035050"/>
          <p14:tracePt t="96078" x="3143250" y="1041400"/>
          <p14:tracePt t="96096" x="3054350" y="1041400"/>
          <p14:tracePt t="96111" x="2965450" y="1041400"/>
          <p14:tracePt t="96128" x="2940050" y="1041400"/>
          <p14:tracePt t="96161" x="2940050" y="1035050"/>
          <p14:tracePt t="96194" x="2933700" y="1035050"/>
          <p14:tracePt t="96211" x="2882900" y="1054100"/>
          <p14:tracePt t="96229" x="2794000" y="1060450"/>
          <p14:tracePt t="96245" x="2698750" y="1073150"/>
          <p14:tracePt t="96261" x="2647950" y="1092200"/>
          <p14:tracePt t="96312" x="2679700" y="1104900"/>
          <p14:tracePt t="96328" x="2762250" y="1123950"/>
          <p14:tracePt t="96344" x="2876550" y="1155700"/>
          <p14:tracePt t="96361" x="2959100" y="1174750"/>
          <p14:tracePt t="96378" x="2984500" y="1174750"/>
          <p14:tracePt t="96396" x="3041650" y="1174750"/>
          <p14:tracePt t="96411" x="3136900" y="1168400"/>
          <p14:tracePt t="96428" x="3282950" y="1123950"/>
          <p14:tracePt t="96445" x="3448050" y="1092200"/>
          <p14:tracePt t="96463" x="3625850" y="1066800"/>
          <p14:tracePt t="96478" x="3752850" y="1054100"/>
          <p14:tracePt t="96494" x="3797300" y="1047750"/>
          <p14:tracePt t="96511" x="3803650" y="1047750"/>
          <p14:tracePt t="96528" x="3810000" y="1041400"/>
          <p14:tracePt t="96546" x="3816350" y="1035050"/>
          <p14:tracePt t="96561" x="3841750" y="996950"/>
          <p14:tracePt t="96564" x="3848100" y="977900"/>
          <p14:tracePt t="96578" x="3860800" y="952500"/>
          <p14:tracePt t="96595" x="3867150" y="895350"/>
          <p14:tracePt t="96611" x="3816350" y="844550"/>
          <p14:tracePt t="96629" x="3695700" y="819150"/>
          <p14:tracePt t="96647" x="3530600" y="806450"/>
          <p14:tracePt t="96664" x="3390900" y="806450"/>
          <p14:tracePt t="96678" x="3225800" y="800100"/>
          <p14:tracePt t="96695" x="3098800" y="800100"/>
          <p14:tracePt t="96711" x="2965450" y="793750"/>
          <p14:tracePt t="96728" x="2857500" y="793750"/>
          <p14:tracePt t="96745" x="2762250" y="800100"/>
          <p14:tracePt t="96764" x="2692400" y="831850"/>
          <p14:tracePt t="96778" x="2603500" y="869950"/>
          <p14:tracePt t="96795" x="2495550" y="939800"/>
          <p14:tracePt t="96811" x="2444750" y="977900"/>
          <p14:tracePt t="96828" x="2393950" y="1016000"/>
          <p14:tracePt t="96845" x="2374900" y="1035050"/>
          <p14:tracePt t="96861" x="2349500" y="1047750"/>
          <p14:tracePt t="96879" x="2305050" y="1066800"/>
          <p14:tracePt t="96895" x="2247900" y="1085850"/>
          <p14:tracePt t="96913" x="2146300" y="1104900"/>
          <p14:tracePt t="96928" x="2051050" y="1123950"/>
          <p14:tracePt t="96945" x="1917700" y="1143000"/>
          <p14:tracePt t="96961" x="1765300" y="1155700"/>
          <p14:tracePt t="96978" x="1600200" y="1174750"/>
          <p14:tracePt t="96995" x="1384300" y="1187450"/>
          <p14:tracePt t="97012" x="1193800" y="1193800"/>
          <p14:tracePt t="97031" x="1016000" y="1193800"/>
          <p14:tracePt t="97045" x="857250" y="1193800"/>
          <p14:tracePt t="97061" x="736600" y="1193800"/>
          <p14:tracePt t="97078" x="666750" y="1193800"/>
          <p14:tracePt t="97081" x="647700" y="1187450"/>
          <p14:tracePt t="97096" x="635000" y="1187450"/>
          <p14:tracePt t="97099" x="622300" y="1187450"/>
          <p14:tracePt t="97114" x="609600" y="1187450"/>
          <p14:tracePt t="97145" x="603250" y="1193800"/>
          <p14:tracePt t="97162" x="596900" y="1212850"/>
          <p14:tracePt t="97179" x="590550" y="1244600"/>
          <p14:tracePt t="97196" x="571500" y="1282700"/>
          <p14:tracePt t="97212" x="552450" y="1295400"/>
          <p14:tracePt t="97228" x="539750" y="1308100"/>
          <p14:tracePt t="97271" x="539750" y="1314450"/>
          <p14:tracePt t="97279" x="552450" y="1314450"/>
          <p14:tracePt t="97295" x="571500" y="1314450"/>
          <p14:tracePt t="97312" x="647700" y="1314450"/>
          <p14:tracePt t="97328" x="711200" y="1314450"/>
          <p14:tracePt t="97345" x="755650" y="1314450"/>
          <p14:tracePt t="97362" x="781050" y="1314450"/>
          <p14:tracePt t="97379" x="787400" y="1314450"/>
          <p14:tracePt t="97412" x="793750" y="1314450"/>
          <p14:tracePt t="97430" x="819150" y="1320800"/>
          <p14:tracePt t="97445" x="939800" y="1327150"/>
          <p14:tracePt t="97462" x="1143000" y="1327150"/>
          <p14:tracePt t="97478" x="1460500" y="1333500"/>
          <p14:tracePt t="97495" x="1822450" y="1346200"/>
          <p14:tracePt t="97512" x="2273300" y="1358900"/>
          <p14:tracePt t="97515" x="2451100" y="1365250"/>
          <p14:tracePt t="97529" x="2679700" y="1371600"/>
          <p14:tracePt t="97531" x="2946400" y="1377950"/>
          <p14:tracePt t="97545" x="3346450" y="1377950"/>
          <p14:tracePt t="97562" x="3778250" y="1377950"/>
          <p14:tracePt t="97578" x="4165600" y="1352550"/>
          <p14:tracePt t="97595" x="4502150" y="1333500"/>
          <p14:tracePt t="97613" x="4946650" y="1314450"/>
          <p14:tracePt t="97629" x="5422900" y="1295400"/>
          <p14:tracePt t="97646" x="5861050" y="1282700"/>
          <p14:tracePt t="97662" x="6223000" y="1276350"/>
          <p14:tracePt t="97679" x="6534150" y="1270000"/>
          <p14:tracePt t="97696" x="6794500" y="1263650"/>
          <p14:tracePt t="97712" x="7042150" y="1263650"/>
          <p14:tracePt t="97729" x="7175500" y="1263650"/>
          <p14:tracePt t="97745" x="7219950" y="1257300"/>
          <p14:tracePt t="97943" x="7213600" y="1257300"/>
          <p14:tracePt t="97959" x="7207250" y="1263650"/>
          <p14:tracePt t="97969" x="7200900" y="1263650"/>
          <p14:tracePt t="97979" x="7194550" y="1270000"/>
          <p14:tracePt t="97996" x="7181850" y="1276350"/>
          <p14:tracePt t="97999" x="7169150" y="1276350"/>
          <p14:tracePt t="98013" x="7162800" y="1282700"/>
          <p14:tracePt t="98029" x="7137400" y="1295400"/>
          <p14:tracePt t="98047" x="7105650" y="1314450"/>
          <p14:tracePt t="98064" x="7067550" y="1333500"/>
          <p14:tracePt t="98079" x="7010400" y="1365250"/>
          <p14:tracePt t="98096" x="6915150" y="1397000"/>
          <p14:tracePt t="98113" x="6813550" y="1428750"/>
          <p14:tracePt t="98129" x="6724650" y="1441450"/>
          <p14:tracePt t="98146" x="6648450" y="1460500"/>
          <p14:tracePt t="98162" x="6572250" y="1473200"/>
          <p14:tracePt t="98179" x="6489700" y="1485900"/>
          <p14:tracePt t="98198" x="6337300" y="1492250"/>
          <p14:tracePt t="98215" x="6191250" y="1498600"/>
          <p14:tracePt t="98217" x="6115050" y="1498600"/>
          <p14:tracePt t="98229" x="6070600" y="1498600"/>
          <p14:tracePt t="98233" x="5994400" y="1492250"/>
          <p14:tracePt t="98248" x="5854700" y="1473200"/>
          <p14:tracePt t="98264" x="5746750" y="1454150"/>
          <p14:tracePt t="98281" x="5683250" y="1441450"/>
          <p14:tracePt t="98296" x="5619750" y="1428750"/>
          <p14:tracePt t="98312" x="5537200" y="1416050"/>
          <p14:tracePt t="98329" x="5454650" y="1409700"/>
          <p14:tracePt t="98346" x="5378450" y="1409700"/>
          <p14:tracePt t="98362" x="5308600" y="1409700"/>
          <p14:tracePt t="98379" x="5257800" y="1409700"/>
          <p14:tracePt t="98398" x="5187950" y="1409700"/>
          <p14:tracePt t="98400" x="5156200" y="1409700"/>
          <p14:tracePt t="98413" x="5130800" y="1409700"/>
          <p14:tracePt t="98429" x="5099050" y="1416050"/>
          <p14:tracePt t="98448" x="5086350" y="1416050"/>
          <p14:tracePt t="98463" x="5080000" y="1416050"/>
          <p14:tracePt t="98465" x="5073650" y="1422400"/>
          <p14:tracePt t="98480" x="5067300" y="1428750"/>
          <p14:tracePt t="98497" x="5048250" y="1435100"/>
          <p14:tracePt t="98513" x="5022850" y="1441450"/>
          <p14:tracePt t="98529" x="4997450" y="1441450"/>
          <p14:tracePt t="98548" x="4991100" y="1441450"/>
          <p14:tracePt t="98579" x="4984750" y="1435100"/>
          <p14:tracePt t="98596" x="4978400" y="1422400"/>
          <p14:tracePt t="98614" x="4965700" y="1409700"/>
          <p14:tracePt t="98617" x="4940300" y="1390650"/>
          <p14:tracePt t="98631" x="4895850" y="1371600"/>
          <p14:tracePt t="98634" x="4870450" y="1358900"/>
          <p14:tracePt t="98646" x="4845050" y="1352550"/>
          <p14:tracePt t="98663" x="4800600" y="1320800"/>
          <p14:tracePt t="98680" x="4781550" y="1308100"/>
          <p14:tracePt t="98697" x="4775200" y="1301750"/>
          <p14:tracePt t="98713" x="4775200" y="1295400"/>
          <p14:tracePt t="98730" x="4775200" y="1282700"/>
          <p14:tracePt t="98746" x="4781550" y="1282700"/>
          <p14:tracePt t="98763" x="4781550" y="1276350"/>
          <p14:tracePt t="98869" x="4800600" y="1270000"/>
          <p14:tracePt t="98877" x="4813300" y="1270000"/>
          <p14:tracePt t="98884" x="4845050" y="1263650"/>
          <p14:tracePt t="98896" x="4876800" y="1263650"/>
          <p14:tracePt t="98914" x="4984750" y="1250950"/>
          <p14:tracePt t="98930" x="5092700" y="1250950"/>
          <p14:tracePt t="98947" x="5245100" y="1244600"/>
          <p14:tracePt t="98963" x="5435600" y="1257300"/>
          <p14:tracePt t="98981" x="5537200" y="1270000"/>
          <p14:tracePt t="98996" x="5588000" y="1282700"/>
          <p14:tracePt t="99013" x="5600700" y="1282700"/>
          <p14:tracePt t="99074" x="5607050" y="1282700"/>
          <p14:tracePt t="99082" x="5613400" y="1282700"/>
          <p14:tracePt t="99097" x="5645150" y="1282700"/>
          <p14:tracePt t="99114" x="5695950" y="1282700"/>
          <p14:tracePt t="99132" x="5753100" y="1276350"/>
          <p14:tracePt t="99149" x="5803900" y="1270000"/>
          <p14:tracePt t="99164" x="5880100" y="1263650"/>
          <p14:tracePt t="99180" x="5956300" y="1257300"/>
          <p14:tracePt t="99197" x="6000750" y="1250950"/>
          <p14:tracePt t="99214" x="6032500" y="1244600"/>
          <p14:tracePt t="99232" x="6064250" y="1231900"/>
          <p14:tracePt t="99234" x="6070600" y="1231900"/>
          <p14:tracePt t="99247" x="6083300" y="1225550"/>
          <p14:tracePt t="99265" x="6096000" y="1225550"/>
          <p14:tracePt t="99384" x="6102350" y="1225550"/>
          <p14:tracePt t="99424" x="6108700" y="1219200"/>
          <p14:tracePt t="99479" x="6115050" y="1219200"/>
          <p14:tracePt t="99492" x="6127750" y="1219200"/>
          <p14:tracePt t="99514" x="6140450" y="1225550"/>
          <p14:tracePt t="99531" x="6153150" y="1225550"/>
          <p14:tracePt t="99547" x="6165850" y="1225550"/>
          <p14:tracePt t="99619" x="6172200" y="1225550"/>
          <p14:tracePt t="102456" x="6184900" y="1225550"/>
          <p14:tracePt t="102464" x="6235700" y="1225550"/>
          <p14:tracePt t="102483" x="6394450" y="1231900"/>
          <p14:tracePt t="102501" x="6540500" y="1231900"/>
          <p14:tracePt t="102517" x="6565900" y="1231900"/>
          <p14:tracePt t="102534" x="6610350" y="1231900"/>
          <p14:tracePt t="102549" x="6635750" y="1231900"/>
          <p14:tracePt t="102566" x="6648450" y="1231900"/>
          <p14:tracePt t="102583" x="6667500" y="1231900"/>
          <p14:tracePt t="102599" x="6686550" y="1231900"/>
          <p14:tracePt t="102618" x="6705600" y="1225550"/>
          <p14:tracePt t="102632" x="6718300" y="1219200"/>
          <p14:tracePt t="102649" x="6731000" y="1212850"/>
          <p14:tracePt t="102684" x="6737350" y="1212850"/>
          <p14:tracePt t="102738" x="6737350" y="1206500"/>
          <p14:tracePt t="102853" x="6743700" y="1206500"/>
          <p14:tracePt t="102860" x="6750050" y="1206500"/>
          <p14:tracePt t="102871" x="6756400" y="1212850"/>
          <p14:tracePt t="102883" x="6819900" y="1212850"/>
          <p14:tracePt t="102900" x="6915150" y="1212850"/>
          <p14:tracePt t="102917" x="7042150" y="1225550"/>
          <p14:tracePt t="102933" x="7251700" y="1250950"/>
          <p14:tracePt t="102950" x="7467600" y="1282700"/>
          <p14:tracePt t="102966" x="7645400" y="1320800"/>
          <p14:tracePt t="102983" x="7708900" y="1333500"/>
          <p14:tracePt t="103017" x="7702550" y="1333500"/>
          <p14:tracePt t="103034" x="7677150" y="1314450"/>
          <p14:tracePt t="103051" x="7651750" y="1301750"/>
          <p14:tracePt t="103067" x="7645400" y="1301750"/>
          <p14:tracePt t="103177" x="7645400" y="1295400"/>
          <p14:tracePt t="103185" x="7651750" y="1295400"/>
          <p14:tracePt t="103200" x="7670800" y="1282700"/>
          <p14:tracePt t="103217" x="7715250" y="1263650"/>
          <p14:tracePt t="103233" x="7747000" y="1250950"/>
          <p14:tracePt t="103251" x="7785100" y="1238250"/>
          <p14:tracePt t="103267" x="7810500" y="1238250"/>
          <p14:tracePt t="103285" x="7829550" y="1231900"/>
          <p14:tracePt t="103288" x="7835900" y="1231900"/>
          <p14:tracePt t="103301" x="7842250" y="1231900"/>
          <p14:tracePt t="103316" x="7848600" y="1225550"/>
          <p14:tracePt t="103333" x="7854950" y="1225550"/>
          <p14:tracePt t="103367" x="7854950" y="1231900"/>
          <p14:tracePt t="103383" x="7861300" y="1244600"/>
          <p14:tracePt t="103400" x="7867650" y="1250950"/>
          <p14:tracePt t="103417" x="7867650" y="1257300"/>
          <p14:tracePt t="103616" x="7874000" y="1263650"/>
          <p14:tracePt t="103634" x="7880350" y="1270000"/>
          <p14:tracePt t="103695" x="7886700" y="1270000"/>
          <p14:tracePt t="103703" x="7893050" y="1270000"/>
          <p14:tracePt t="103717" x="7912100" y="1257300"/>
          <p14:tracePt t="103734" x="7937500" y="1250950"/>
          <p14:tracePt t="103751" x="7962900" y="1244600"/>
          <p14:tracePt t="103767" x="7975600" y="1238250"/>
          <p14:tracePt t="103784" x="7981950" y="1238250"/>
          <p14:tracePt t="103917" x="7988300" y="1238250"/>
          <p14:tracePt t="103925" x="7994650" y="1238250"/>
          <p14:tracePt t="103951" x="8026400" y="1238250"/>
          <p14:tracePt t="103967" x="8064500" y="1238250"/>
          <p14:tracePt t="103984" x="8102600" y="1238250"/>
          <p14:tracePt t="104000" x="8128000" y="1238250"/>
          <p14:tracePt t="104017" x="8140700" y="1231900"/>
          <p14:tracePt t="104034" x="8153400" y="1231900"/>
          <p14:tracePt t="104051" x="8166100" y="1219200"/>
          <p14:tracePt t="104067" x="8185150" y="1212850"/>
          <p14:tracePt t="104085" x="8197850" y="1206500"/>
          <p14:tracePt t="104101" x="8210550" y="1200150"/>
          <p14:tracePt t="104117" x="8223250" y="1193800"/>
          <p14:tracePt t="104134" x="8229600" y="1193800"/>
          <p14:tracePt t="104167" x="8235950" y="1193800"/>
          <p14:tracePt t="104184" x="8242300" y="1193800"/>
          <p14:tracePt t="104201" x="8248650" y="1206500"/>
          <p14:tracePt t="104218" x="8255000" y="1212850"/>
          <p14:tracePt t="104251" x="8255000" y="1219200"/>
          <p14:tracePt t="104289" x="8255000" y="1225550"/>
          <p14:tracePt t="104319" x="8267700" y="1238250"/>
          <p14:tracePt t="104336" x="8286750" y="1238250"/>
          <p14:tracePt t="104354" x="8324850" y="1244600"/>
          <p14:tracePt t="104368" x="8401050" y="1250950"/>
          <p14:tracePt t="104385" x="8483600" y="1263650"/>
          <p14:tracePt t="104403" x="8591550" y="1276350"/>
          <p14:tracePt t="104417" x="8686800" y="1289050"/>
          <p14:tracePt t="104434" x="8794750" y="1301750"/>
          <p14:tracePt t="104453" x="8928100" y="1320800"/>
          <p14:tracePt t="104468" x="9023350" y="1327150"/>
          <p14:tracePt t="104484" x="9118600" y="1327150"/>
          <p14:tracePt t="104502" x="9169400" y="1314450"/>
          <p14:tracePt t="104518" x="9201150" y="1308100"/>
          <p14:tracePt t="104534" x="9213850" y="1301750"/>
          <p14:tracePt t="104551" x="9220200" y="1301750"/>
          <p14:tracePt t="104723" x="9207500" y="1308100"/>
          <p14:tracePt t="104731" x="9201150" y="1314450"/>
          <p14:tracePt t="104740" x="9175750" y="1320800"/>
          <p14:tracePt t="104752" x="9137650" y="1333500"/>
          <p14:tracePt t="104767" x="9086850" y="1346200"/>
          <p14:tracePt t="104785" x="9048750" y="1365250"/>
          <p14:tracePt t="105429" x="9055100" y="1358900"/>
          <p14:tracePt t="105439" x="9061450" y="1352550"/>
          <p14:tracePt t="105442" x="9067800" y="1346200"/>
          <p14:tracePt t="105452" x="9074150" y="1339850"/>
          <p14:tracePt t="105469" x="9080500" y="1333500"/>
          <p14:tracePt t="105486" x="9086850" y="1327150"/>
          <p14:tracePt t="105502" x="9099550" y="1320800"/>
          <p14:tracePt t="105519" x="9105900" y="1320800"/>
          <p14:tracePt t="105631" x="9112250" y="1314450"/>
          <p14:tracePt t="105638" x="9118600" y="1308100"/>
          <p14:tracePt t="105653" x="9131300" y="1301750"/>
          <p14:tracePt t="105669" x="9150350" y="1295400"/>
          <p14:tracePt t="105685" x="9163050" y="1282700"/>
          <p14:tracePt t="105690" x="9175750" y="1276350"/>
          <p14:tracePt t="105702" x="9188450" y="1276350"/>
          <p14:tracePt t="105719" x="9207500" y="1263650"/>
          <p14:tracePt t="105736" x="9264650" y="1257300"/>
          <p14:tracePt t="105753" x="9309100" y="1250950"/>
          <p14:tracePt t="105769" x="9385300" y="1250950"/>
          <p14:tracePt t="105785" x="9442450" y="1244600"/>
          <p14:tracePt t="105804" x="9493250" y="1238250"/>
          <p14:tracePt t="105819" x="9518650" y="1231900"/>
          <p14:tracePt t="105836" x="9531350" y="1231900"/>
          <p14:tracePt t="105852" x="9531350" y="1225550"/>
          <p14:tracePt t="106066" x="9531350" y="1231900"/>
          <p14:tracePt t="106073" x="9531350" y="1238250"/>
          <p14:tracePt t="106086" x="9537700" y="1250950"/>
          <p14:tracePt t="106102" x="9563100" y="1270000"/>
          <p14:tracePt t="106121" x="9601200" y="1270000"/>
          <p14:tracePt t="106137" x="9664700" y="1270000"/>
          <p14:tracePt t="106153" x="9759950" y="1270000"/>
          <p14:tracePt t="106169" x="9848850" y="1263650"/>
          <p14:tracePt t="106186" x="9963150" y="1250950"/>
          <p14:tracePt t="106202" x="10109200" y="1238250"/>
          <p14:tracePt t="106219" x="10236200" y="1225550"/>
          <p14:tracePt t="106236" x="10306050" y="1219200"/>
          <p14:tracePt t="106253" x="10350500" y="1219200"/>
          <p14:tracePt t="106452" x="10356850" y="1219200"/>
          <p14:tracePt t="106459" x="10363200" y="1219200"/>
          <p14:tracePt t="106470" x="10382250" y="1212850"/>
          <p14:tracePt t="106487" x="10426700" y="1212850"/>
          <p14:tracePt t="106493" x="10439400" y="1212850"/>
          <p14:tracePt t="106502" x="10458450" y="1212850"/>
          <p14:tracePt t="106520" x="10483850" y="1212850"/>
          <p14:tracePt t="106537" x="10515600" y="1206500"/>
          <p14:tracePt t="106554" x="10534650" y="1206500"/>
          <p14:tracePt t="106586" x="10541000" y="1206500"/>
          <p14:tracePt t="106603" x="10547350" y="1206500"/>
          <p14:tracePt t="106620" x="10566400" y="1206500"/>
          <p14:tracePt t="106622" x="10572750" y="1206500"/>
          <p14:tracePt t="106639" x="10585450" y="1206500"/>
          <p14:tracePt t="106861" x="10579100" y="1212850"/>
          <p14:tracePt t="106868" x="10572750" y="1212850"/>
          <p14:tracePt t="106877" x="10560050" y="1225550"/>
          <p14:tracePt t="106888" x="10534650" y="1244600"/>
          <p14:tracePt t="106903" x="10515600" y="1257300"/>
          <p14:tracePt t="106921" x="10496550" y="1270000"/>
          <p14:tracePt t="106937" x="10477500" y="1282700"/>
          <p14:tracePt t="106953" x="10464800" y="1289050"/>
          <p14:tracePt t="106971" x="10445750" y="1289050"/>
          <p14:tracePt t="106987" x="10369550" y="1301750"/>
          <p14:tracePt t="107003" x="10267950" y="1308100"/>
          <p14:tracePt t="107020" x="10083800" y="1333500"/>
          <p14:tracePt t="107037" x="9925050" y="1352550"/>
          <p14:tracePt t="107054" x="9810750" y="1371600"/>
          <p14:tracePt t="107070" x="9677400" y="1384300"/>
          <p14:tracePt t="107087" x="9525000" y="1390650"/>
          <p14:tracePt t="107103" x="9353550" y="1397000"/>
          <p14:tracePt t="107120" x="9150350" y="1409700"/>
          <p14:tracePt t="107138" x="8820150" y="1416050"/>
          <p14:tracePt t="107153" x="8496300" y="1416050"/>
          <p14:tracePt t="107171" x="8197850" y="1416050"/>
          <p14:tracePt t="107187" x="7848600" y="1416050"/>
          <p14:tracePt t="107203" x="7556500" y="1416050"/>
          <p14:tracePt t="107220" x="7270750" y="1403350"/>
          <p14:tracePt t="107237" x="6965950" y="1390650"/>
          <p14:tracePt t="107253" x="6584950" y="1371600"/>
          <p14:tracePt t="107270" x="6203950" y="1352550"/>
          <p14:tracePt t="107287" x="5892800" y="1346200"/>
          <p14:tracePt t="107303" x="5562600" y="1346200"/>
          <p14:tracePt t="107320" x="5372100" y="1358900"/>
          <p14:tracePt t="107337" x="5251450" y="1371600"/>
          <p14:tracePt t="107354" x="5181600" y="1390650"/>
          <p14:tracePt t="107370" x="5137150" y="1397000"/>
          <p14:tracePt t="107387" x="5054600" y="1416050"/>
          <p14:tracePt t="107404" x="5003800" y="1428750"/>
          <p14:tracePt t="107421" x="4972050" y="1428750"/>
          <p14:tracePt t="107437" x="4953000" y="1428750"/>
          <p14:tracePt t="107503" x="4953000" y="1435100"/>
          <p14:tracePt t="107520" x="4946650" y="1435100"/>
          <p14:tracePt t="107537" x="4902200" y="1428750"/>
          <p14:tracePt t="107553" x="4870450" y="1422400"/>
          <p14:tracePt t="107570" x="4838700" y="1416050"/>
          <p14:tracePt t="107587" x="4819650" y="1409700"/>
          <p14:tracePt t="107604" x="4813300" y="1409700"/>
          <p14:tracePt t="107761" x="4826000" y="1416050"/>
          <p14:tracePt t="107772" x="4832350" y="1422400"/>
          <p14:tracePt t="107788" x="4864100" y="1441450"/>
          <p14:tracePt t="107805" x="4883150" y="1447800"/>
          <p14:tracePt t="107809" x="4895850" y="1454150"/>
          <p14:tracePt t="107821" x="4914900" y="1460500"/>
          <p14:tracePt t="107838" x="4927600" y="1466850"/>
          <p14:tracePt t="107854" x="4946650" y="1466850"/>
          <p14:tracePt t="107871" x="4946650" y="1473200"/>
          <p14:tracePt t="107921" x="4959350" y="1473200"/>
          <p14:tracePt t="107937" x="4997450" y="1473200"/>
          <p14:tracePt t="107955" x="5048250" y="1473200"/>
          <p14:tracePt t="107988" x="5143500" y="1473200"/>
          <p14:tracePt t="108004" x="5175250" y="1473200"/>
          <p14:tracePt t="108020" x="5194300" y="1473200"/>
          <p14:tracePt t="108038" x="5200650" y="1466850"/>
          <p14:tracePt t="108054" x="5213350" y="1460500"/>
          <p14:tracePt t="108071" x="5219700" y="1460500"/>
          <p14:tracePt t="108088" x="5226050" y="1454150"/>
          <p14:tracePt t="108231" x="5232400" y="1454150"/>
          <p14:tracePt t="108247" x="5245100" y="1454150"/>
          <p14:tracePt t="108257" x="5270500" y="1454150"/>
          <p14:tracePt t="108271" x="5359400" y="1460500"/>
          <p14:tracePt t="108289" x="5461000" y="1466850"/>
          <p14:tracePt t="108304" x="5549900" y="1473200"/>
          <p14:tracePt t="108322" x="5676900" y="1473200"/>
          <p14:tracePt t="108338" x="5810250" y="1473200"/>
          <p14:tracePt t="108354" x="5905500" y="1473200"/>
          <p14:tracePt t="108370" x="5994400" y="1466850"/>
          <p14:tracePt t="108388" x="6000750" y="1460500"/>
          <p14:tracePt t="108566" x="6007100" y="1460500"/>
          <p14:tracePt t="108833" x="6013450" y="1460500"/>
          <p14:tracePt t="108842" x="6026150" y="1460500"/>
          <p14:tracePt t="108856" x="6064250" y="1460500"/>
          <p14:tracePt t="108872" x="6096000" y="1454150"/>
          <p14:tracePt t="108888" x="6121400" y="1454150"/>
          <p14:tracePt t="108905" x="6146800" y="1454150"/>
          <p14:tracePt t="108922" x="6159500" y="1447800"/>
          <p14:tracePt t="108938" x="6172200" y="1447800"/>
          <p14:tracePt t="108955" x="6184900" y="1447800"/>
          <p14:tracePt t="108972" x="6191250" y="1441450"/>
          <p14:tracePt t="108989" x="6197600" y="1441450"/>
          <p14:tracePt t="109005" x="6203950" y="1441450"/>
          <p14:tracePt t="109200" x="6210300" y="1441450"/>
          <p14:tracePt t="109208" x="6223000" y="1441450"/>
          <p14:tracePt t="109222" x="6267450" y="1435100"/>
          <p14:tracePt t="109239" x="6337300" y="1435100"/>
          <p14:tracePt t="109255" x="6394450" y="1428750"/>
          <p14:tracePt t="109272" x="6451600" y="1428750"/>
          <p14:tracePt t="109289" x="6508750" y="1428750"/>
          <p14:tracePt t="109305" x="6553200" y="1428750"/>
          <p14:tracePt t="109322" x="6572250" y="1428750"/>
          <p14:tracePt t="109405" x="6578600" y="1428750"/>
          <p14:tracePt t="109427" x="6584950" y="1428750"/>
          <p14:tracePt t="109439" x="6597650" y="1428750"/>
          <p14:tracePt t="109455" x="6635750" y="1422400"/>
          <p14:tracePt t="109472" x="6680200" y="1422400"/>
          <p14:tracePt t="109475" x="6711950" y="1422400"/>
          <p14:tracePt t="109489" x="6737350" y="1416050"/>
          <p14:tracePt t="109492" x="6762750" y="1416050"/>
          <p14:tracePt t="109505" x="6788150" y="1416050"/>
          <p14:tracePt t="109508" x="6813550" y="1409700"/>
          <p14:tracePt t="109522" x="6826250" y="1409700"/>
          <p14:tracePt t="109525" x="6851650" y="1403350"/>
          <p14:tracePt t="109539" x="6877050" y="1403350"/>
          <p14:tracePt t="109557" x="6896100" y="1397000"/>
          <p14:tracePt t="109574" x="6908800" y="1397000"/>
          <p14:tracePt t="109589" x="6915150" y="1397000"/>
          <p14:tracePt t="109800" x="6921500" y="1403350"/>
          <p14:tracePt t="109810" x="6927850" y="1409700"/>
          <p14:tracePt t="109823" x="6934200" y="1416050"/>
          <p14:tracePt t="109841" x="6946900" y="1428750"/>
          <p14:tracePt t="109855" x="6972300" y="1441450"/>
          <p14:tracePt t="109872" x="7042150" y="1460500"/>
          <p14:tracePt t="109889" x="7162800" y="1479550"/>
          <p14:tracePt t="109906" x="7321550" y="1498600"/>
          <p14:tracePt t="109922" x="7473950" y="1524000"/>
          <p14:tracePt t="109939" x="7600950" y="1543050"/>
          <p14:tracePt t="109956" x="7658100" y="1549400"/>
          <p14:tracePt t="109977" x="7664450" y="1549400"/>
          <p14:tracePt t="110057" x="7677150" y="1549400"/>
          <p14:tracePt t="110064" x="7696200" y="1549400"/>
          <p14:tracePt t="110074" x="7721600" y="1549400"/>
          <p14:tracePt t="110089" x="7804150" y="1549400"/>
          <p14:tracePt t="110106" x="7912100" y="1543050"/>
          <p14:tracePt t="110123" x="8032750" y="1524000"/>
          <p14:tracePt t="110139" x="8121650" y="1504950"/>
          <p14:tracePt t="110155" x="8172450" y="1492250"/>
          <p14:tracePt t="110173" x="8185150" y="1485900"/>
          <p14:tracePt t="110306" x="8191500" y="1485900"/>
          <p14:tracePt t="110321" x="8197850" y="1485900"/>
          <p14:tracePt t="110340" x="8210550" y="1485900"/>
          <p14:tracePt t="110356" x="8216900" y="1485900"/>
          <p14:tracePt t="110451" x="8223250" y="1492250"/>
          <p14:tracePt t="110459" x="8248650" y="1492250"/>
          <p14:tracePt t="110473" x="8331200" y="1498600"/>
          <p14:tracePt t="110491" x="8432800" y="1498600"/>
          <p14:tracePt t="110507" x="8521700" y="1498600"/>
          <p14:tracePt t="110522" x="8572500" y="1498600"/>
          <p14:tracePt t="110539" x="8578850" y="1498600"/>
          <p14:tracePt t="111781" x="8585200" y="1498600"/>
          <p14:tracePt t="111791" x="8597900" y="1498600"/>
          <p14:tracePt t="111796" x="8629650" y="1498600"/>
          <p14:tracePt t="111808" x="8674100" y="1504950"/>
          <p14:tracePt t="111825" x="8743950" y="1504950"/>
          <p14:tracePt t="111841" x="8807450" y="1511300"/>
          <p14:tracePt t="111857" x="8851900" y="1511300"/>
          <p14:tracePt t="111874" x="8896350" y="1511300"/>
          <p14:tracePt t="111877" x="8940800" y="1511300"/>
          <p14:tracePt t="111891" x="8978900" y="1511300"/>
          <p14:tracePt t="111908" x="9074150" y="1511300"/>
          <p14:tracePt t="111925" x="9112250" y="1511300"/>
          <p14:tracePt t="111941" x="9124950" y="1511300"/>
          <p14:tracePt t="112095" x="9124950" y="1504950"/>
          <p14:tracePt t="112108" x="9150350" y="1504950"/>
          <p14:tracePt t="112124" x="9213850" y="1498600"/>
          <p14:tracePt t="112141" x="9302750" y="1498600"/>
          <p14:tracePt t="112157" x="9391650" y="1492250"/>
          <p14:tracePt t="112175" x="9461500" y="1492250"/>
          <p14:tracePt t="112191" x="9505950" y="1485900"/>
          <p14:tracePt t="112209" x="9518650" y="1485900"/>
          <p14:tracePt t="112441" x="9531350" y="1473200"/>
          <p14:tracePt t="112447" x="9537700" y="1473200"/>
          <p14:tracePt t="112458" x="9550400" y="1473200"/>
          <p14:tracePt t="112475" x="9601200" y="1466850"/>
          <p14:tracePt t="112490" x="9652000" y="1466850"/>
          <p14:tracePt t="112508" x="9702800" y="1460500"/>
          <p14:tracePt t="112525" x="9747250" y="1454150"/>
          <p14:tracePt t="112529" x="9766300" y="1454150"/>
          <p14:tracePt t="112542" x="9772650" y="1454150"/>
          <p14:tracePt t="112559" x="9779000" y="1454150"/>
          <p14:tracePt t="112858" x="9791700" y="1454150"/>
          <p14:tracePt t="112866" x="9810750" y="1454150"/>
          <p14:tracePt t="112875" x="9861550" y="1454150"/>
          <p14:tracePt t="112892" x="9963150" y="1447800"/>
          <p14:tracePt t="112897" x="10001250" y="1441450"/>
          <p14:tracePt t="112908" x="10045700" y="1435100"/>
          <p14:tracePt t="112927" x="10102850" y="1428750"/>
          <p14:tracePt t="112942" x="10134600" y="1428750"/>
          <p14:tracePt t="112959" x="10147300" y="1428750"/>
          <p14:tracePt t="113112" x="10147300" y="1422400"/>
          <p14:tracePt t="113119" x="10153650" y="1422400"/>
          <p14:tracePt t="113127" x="10172700" y="1422400"/>
          <p14:tracePt t="113142" x="10191750" y="1416050"/>
          <p14:tracePt t="113158" x="10229850" y="1416050"/>
          <p14:tracePt t="113175" x="10274300" y="1416050"/>
          <p14:tracePt t="113192" x="10325100" y="1416050"/>
          <p14:tracePt t="113209" x="10388600" y="1403350"/>
          <p14:tracePt t="113225" x="10426700" y="1397000"/>
          <p14:tracePt t="113242" x="10458450" y="1384300"/>
          <p14:tracePt t="113258" x="10477500" y="1377950"/>
          <p14:tracePt t="113275" x="10483850" y="1371600"/>
          <p14:tracePt t="113308" x="10483850" y="1365250"/>
          <p14:tracePt t="113489" x="10477500" y="1365250"/>
          <p14:tracePt t="113510" x="10458450" y="1371600"/>
          <p14:tracePt t="113527" x="10445750" y="1377950"/>
          <p14:tracePt t="113542" x="10420350" y="1377950"/>
          <p14:tracePt t="113545" x="10414000" y="1384300"/>
          <p14:tracePt t="113559" x="10407650" y="1384300"/>
          <p14:tracePt t="113575" x="10375900" y="1390650"/>
          <p14:tracePt t="113593" x="10344150" y="1397000"/>
          <p14:tracePt t="113608" x="10312400" y="1403350"/>
          <p14:tracePt t="113626" x="10267950" y="1422400"/>
          <p14:tracePt t="113642" x="10217150" y="1441450"/>
          <p14:tracePt t="113659" x="10160000" y="1466850"/>
          <p14:tracePt t="113675" x="10096500" y="1492250"/>
          <p14:tracePt t="113692" x="10013950" y="1530350"/>
          <p14:tracePt t="113709" x="9975850" y="1549400"/>
          <p14:tracePt t="113725" x="9937750" y="1555750"/>
          <p14:tracePt t="113742" x="9912350" y="1555750"/>
          <p14:tracePt t="113759" x="9893300" y="1555750"/>
          <p14:tracePt t="113775" x="9867900" y="1543050"/>
          <p14:tracePt t="113793" x="9829800" y="1524000"/>
          <p14:tracePt t="113796" x="9810750" y="1517650"/>
          <p14:tracePt t="113809" x="9772650" y="1504950"/>
          <p14:tracePt t="113826" x="9734550" y="1504950"/>
          <p14:tracePt t="113842" x="9696450" y="1498600"/>
          <p14:tracePt t="113859" x="9645650" y="1498600"/>
          <p14:tracePt t="113876" x="9601200" y="1504950"/>
          <p14:tracePt t="113892" x="9550400" y="1517650"/>
          <p14:tracePt t="113909" x="9493250" y="1530350"/>
          <p14:tracePt t="113926" x="9442450" y="1536700"/>
          <p14:tracePt t="113942" x="9334500" y="1543050"/>
          <p14:tracePt t="113959" x="9239250" y="1543050"/>
          <p14:tracePt t="113976" x="9144000" y="1543050"/>
          <p14:tracePt t="113979" x="9099550" y="1543050"/>
          <p14:tracePt t="113992" x="9055100" y="1543050"/>
          <p14:tracePt t="113995" x="9029700" y="1543050"/>
          <p14:tracePt t="114009" x="8991600" y="1543050"/>
          <p14:tracePt t="114026" x="8909050" y="1543050"/>
          <p14:tracePt t="114043" x="8845550" y="1543050"/>
          <p14:tracePt t="114059" x="8661400" y="1543050"/>
          <p14:tracePt t="114076" x="8477250" y="1530350"/>
          <p14:tracePt t="114093" x="8261350" y="1524000"/>
          <p14:tracePt t="114109" x="8045450" y="1511300"/>
          <p14:tracePt t="114126" x="7759700" y="1492250"/>
          <p14:tracePt t="114143" x="7531100" y="1473200"/>
          <p14:tracePt t="114159" x="7302500" y="1447800"/>
          <p14:tracePt t="114176" x="7105650" y="1416050"/>
          <p14:tracePt t="114192" x="6927850" y="1377950"/>
          <p14:tracePt t="114211" x="6781800" y="1352550"/>
          <p14:tracePt t="114228" x="6502400" y="1301750"/>
          <p14:tracePt t="114243" x="6267450" y="1270000"/>
          <p14:tracePt t="114259" x="6153150" y="1257300"/>
          <p14:tracePt t="114276" x="5810250" y="1206500"/>
          <p14:tracePt t="114295" x="5607050" y="1181100"/>
          <p14:tracePt t="114310" x="5473700" y="1174750"/>
          <p14:tracePt t="114327" x="5308600" y="1162050"/>
          <p14:tracePt t="114342" x="5181600" y="1162050"/>
          <p14:tracePt t="114360" x="5054600" y="1162050"/>
          <p14:tracePt t="114376" x="4914900" y="1168400"/>
          <p14:tracePt t="114392" x="4768850" y="1181100"/>
          <p14:tracePt t="114409" x="4635500" y="1187450"/>
          <p14:tracePt t="114426" x="4508500" y="1200150"/>
          <p14:tracePt t="114443" x="4470400" y="1206500"/>
          <p14:tracePt t="114459" x="4451350" y="1212850"/>
          <p14:tracePt t="114476" x="4445000" y="1219200"/>
          <p14:tracePt t="114493" x="4445000" y="1225550"/>
          <p14:tracePt t="114496" x="4445000" y="1231900"/>
          <p14:tracePt t="114510" x="4445000" y="1238250"/>
          <p14:tracePt t="114528" x="4445000" y="1257300"/>
          <p14:tracePt t="114544" x="4451350" y="1270000"/>
          <p14:tracePt t="114559" x="4470400" y="1301750"/>
          <p14:tracePt t="114578" x="4483100" y="1339850"/>
          <p14:tracePt t="114593" x="4495800" y="1371600"/>
          <p14:tracePt t="114610" x="4514850" y="1416050"/>
          <p14:tracePt t="114626" x="4527550" y="1435100"/>
          <p14:tracePt t="114643" x="4533900" y="1460500"/>
          <p14:tracePt t="114660" x="4540250" y="1473200"/>
          <p14:tracePt t="114678" x="4559300" y="1492250"/>
          <p14:tracePt t="114680" x="4559300" y="1498600"/>
          <p14:tracePt t="114693" x="4572000" y="1504950"/>
          <p14:tracePt t="114710" x="4584700" y="1517650"/>
          <p14:tracePt t="114729" x="4597400" y="1536700"/>
          <p14:tracePt t="114743" x="4610100" y="1549400"/>
          <p14:tracePt t="114760" x="4622800" y="1562100"/>
          <p14:tracePt t="114816" x="4629150" y="1562100"/>
          <p14:tracePt t="114850" x="4635500" y="1562100"/>
          <p14:tracePt t="115070" x="4635500" y="1568450"/>
          <p14:tracePt t="115078" x="4641850" y="1568450"/>
          <p14:tracePt t="115181" x="4641850" y="1574800"/>
          <p14:tracePt t="115217" x="4648200" y="1574800"/>
          <p14:tracePt t="115244" x="4648200" y="1568450"/>
          <p14:tracePt t="115345" x="4660900" y="1568450"/>
          <p14:tracePt t="115354" x="4667250" y="1568450"/>
          <p14:tracePt t="115366" x="4699000" y="1568450"/>
          <p14:tracePt t="115368" x="4724400" y="1568450"/>
          <p14:tracePt t="115379" x="4768850" y="1568450"/>
          <p14:tracePt t="115394" x="4864100" y="1568450"/>
          <p14:tracePt t="115410" x="4997450" y="1568450"/>
          <p14:tracePt t="115427" x="5168900" y="1574800"/>
          <p14:tracePt t="115443" x="5334000" y="1574800"/>
          <p14:tracePt t="115463" x="5461000" y="1574800"/>
          <p14:tracePt t="115477" x="5562600" y="1574800"/>
          <p14:tracePt t="115494" x="5626100" y="1574800"/>
          <p14:tracePt t="115511" x="5645150" y="1581150"/>
          <p14:tracePt t="115641" x="5651500" y="1581150"/>
          <p14:tracePt t="115647" x="5657850" y="1581150"/>
          <p14:tracePt t="115661" x="5695950" y="1587500"/>
          <p14:tracePt t="115678" x="5784850" y="1600200"/>
          <p14:tracePt t="115695" x="5861050" y="1606550"/>
          <p14:tracePt t="115711" x="5930900" y="1612900"/>
          <p14:tracePt t="115727" x="5969000" y="1612900"/>
          <p14:tracePt t="115745" x="6032500" y="1612900"/>
          <p14:tracePt t="115760" x="6057900" y="1612900"/>
          <p14:tracePt t="115779" x="6070600" y="1612900"/>
          <p14:tracePt t="115794" x="6076950" y="1619250"/>
          <p14:tracePt t="115810" x="6083300" y="1619250"/>
          <p14:tracePt t="115827" x="6089650" y="1619250"/>
          <p14:tracePt t="115970" x="6096000" y="1619250"/>
          <p14:tracePt t="115985" x="6102350" y="1619250"/>
          <p14:tracePt t="116001" x="6108700" y="1619250"/>
          <p14:tracePt t="116099" x="6115050" y="1619250"/>
          <p14:tracePt t="116636" x="6127750" y="1631950"/>
          <p14:tracePt t="116646" x="6140450" y="1638300"/>
          <p14:tracePt t="116662" x="6242050" y="1676400"/>
          <p14:tracePt t="116678" x="6388100" y="1714500"/>
          <p14:tracePt t="116695" x="6572250" y="1746250"/>
          <p14:tracePt t="116712" x="6750050" y="1765300"/>
          <p14:tracePt t="116730" x="6985000" y="1778000"/>
          <p14:tracePt t="116746" x="7067550" y="1765300"/>
          <p14:tracePt t="116761" x="7099300" y="1746250"/>
          <p14:tracePt t="116779" x="7124700" y="1720850"/>
          <p14:tracePt t="116795" x="7156450" y="1689100"/>
          <p14:tracePt t="116811" x="7226300" y="1657350"/>
          <p14:tracePt t="116828" x="7334250" y="1625600"/>
          <p14:tracePt t="116845" x="7410450" y="1606550"/>
          <p14:tracePt t="116861" x="7454900" y="1593850"/>
          <p14:tracePt t="116879" x="7473950" y="1587500"/>
          <p14:tracePt t="117267" x="7467600" y="1587500"/>
          <p14:tracePt t="117283" x="7461250" y="1587500"/>
          <p14:tracePt t="117697" x="7454900" y="1587500"/>
          <p14:tracePt t="117712" x="7448550" y="1587500"/>
          <p14:tracePt t="117729" x="7442200" y="1587500"/>
          <p14:tracePt t="117763" x="7435850" y="1587500"/>
          <p14:tracePt t="117796" x="7423150" y="1587500"/>
          <p14:tracePt t="117812" x="7416800" y="1587500"/>
          <p14:tracePt t="117830" x="7397750" y="1593850"/>
          <p14:tracePt t="117846" x="7385050" y="1593850"/>
          <p14:tracePt t="117863" x="7378700" y="1600200"/>
          <p14:tracePt t="118581" x="7372350" y="1600200"/>
          <p14:tracePt t="118589" x="7366000" y="1606550"/>
          <p14:tracePt t="118606" x="7359650" y="1606550"/>
          <p14:tracePt t="119266" x="7359650" y="1600200"/>
          <p14:tracePt t="119712" x="7372350" y="1600200"/>
          <p14:tracePt t="119718" x="7391400" y="1600200"/>
          <p14:tracePt t="119729" x="7442200" y="1600200"/>
          <p14:tracePt t="119748" x="7562850" y="1600200"/>
          <p14:tracePt t="119764" x="7677150" y="1619250"/>
          <p14:tracePt t="119781" x="7727950" y="1631950"/>
          <p14:tracePt t="119796" x="7740650" y="1631950"/>
          <p14:tracePt t="119815" x="7753350" y="1612900"/>
          <p14:tracePt t="119832" x="7816850" y="1536700"/>
          <p14:tracePt t="119847" x="7874000" y="1498600"/>
          <p14:tracePt t="119864" x="7912100" y="1479550"/>
          <p14:tracePt t="119880" x="7924800" y="1473200"/>
          <p14:tracePt t="119896" x="7962900" y="1460500"/>
          <p14:tracePt t="119925" x="7975600" y="1460500"/>
          <p14:tracePt t="119955" x="7969250" y="1460500"/>
          <p14:tracePt t="119963" x="7962900" y="1460500"/>
          <p14:tracePt t="119979" x="7943850" y="1460500"/>
          <p14:tracePt t="120000" x="7918450" y="1466850"/>
          <p14:tracePt t="120018" x="7861300" y="1479550"/>
          <p14:tracePt t="120031" x="7829550" y="1485900"/>
          <p14:tracePt t="120047" x="7727950" y="1504950"/>
          <p14:tracePt t="120064" x="7556500" y="1530350"/>
          <p14:tracePt t="120081" x="7124700" y="1600200"/>
          <p14:tracePt t="120098" x="6750050" y="1619250"/>
          <p14:tracePt t="120115" x="6292850" y="1612900"/>
          <p14:tracePt t="120131" x="5949950" y="1549400"/>
          <p14:tracePt t="120148" x="5727700" y="1466850"/>
          <p14:tracePt t="120164" x="5607050" y="1377950"/>
          <p14:tracePt t="120180" x="5568950" y="1301750"/>
          <p14:tracePt t="120197" x="5537200" y="1231900"/>
          <p14:tracePt t="120214" x="5480050" y="1174750"/>
          <p14:tracePt t="120231" x="5403850" y="1123950"/>
          <p14:tracePt t="120247" x="5308600" y="1085850"/>
          <p14:tracePt t="120251" x="5264150" y="1073150"/>
          <p14:tracePt t="120264" x="5232400" y="1060450"/>
          <p14:tracePt t="120281" x="5168900" y="1035050"/>
          <p14:tracePt t="120298" x="5137150" y="1016000"/>
          <p14:tracePt t="120319" x="5130800" y="996950"/>
          <p14:tracePt t="120336" x="5137150" y="984250"/>
          <p14:tracePt t="120348" x="5149850" y="971550"/>
          <p14:tracePt t="120365" x="5156200" y="965200"/>
          <p14:tracePt t="120404" x="5162550" y="965200"/>
          <p14:tracePt t="120414" x="5168900" y="965200"/>
          <p14:tracePt t="120431" x="5245100" y="990600"/>
          <p14:tracePt t="120448" x="5346700" y="1016000"/>
          <p14:tracePt t="120464" x="5454650" y="1035050"/>
          <p14:tracePt t="120481" x="5607050" y="1066800"/>
          <p14:tracePt t="120502" x="5892800" y="1117600"/>
          <p14:tracePt t="120515" x="6019800" y="1136650"/>
          <p14:tracePt t="120531" x="6413500" y="1168400"/>
          <p14:tracePt t="120548" x="6654800" y="1181100"/>
          <p14:tracePt t="120564" x="6934200" y="1187450"/>
          <p14:tracePt t="120581" x="7035800" y="1193800"/>
          <p14:tracePt t="120598" x="7391400" y="1219200"/>
          <p14:tracePt t="120615" x="7683500" y="1263650"/>
          <p14:tracePt t="120631" x="7918450" y="1301750"/>
          <p14:tracePt t="120648" x="8210550" y="1352550"/>
          <p14:tracePt t="120664" x="8451850" y="1377950"/>
          <p14:tracePt t="120681" x="8693150" y="1397000"/>
          <p14:tracePt t="120698" x="8940800" y="1409700"/>
          <p14:tracePt t="120715" x="9213850" y="1416050"/>
          <p14:tracePt t="120732" x="9359900" y="1422400"/>
          <p14:tracePt t="120748" x="9480550" y="1422400"/>
          <p14:tracePt t="120751" x="9525000" y="1422400"/>
          <p14:tracePt t="120765" x="9537700" y="1422400"/>
          <p14:tracePt t="120782" x="9556750" y="1416050"/>
          <p14:tracePt t="120799" x="9563100" y="1409700"/>
          <p14:tracePt t="120815" x="9575800" y="1403350"/>
          <p14:tracePt t="120835" x="9607550" y="1397000"/>
          <p14:tracePt t="120849" x="9652000" y="1384300"/>
          <p14:tracePt t="120869" x="9721850" y="1377950"/>
          <p14:tracePt t="120881" x="9772650" y="1371600"/>
          <p14:tracePt t="120899" x="9810750" y="1352550"/>
          <p14:tracePt t="120919" x="9836150" y="1339850"/>
          <p14:tracePt t="120939" x="9842500" y="1314450"/>
          <p14:tracePt t="120951" x="9848850" y="1308100"/>
          <p14:tracePt t="120967" x="9848850" y="1289050"/>
          <p14:tracePt t="120982" x="9848850" y="1282700"/>
          <p14:tracePt t="121003" x="9829800" y="1250950"/>
          <p14:tracePt t="121018" x="9804400" y="1206500"/>
          <p14:tracePt t="121034" x="9779000" y="1162050"/>
          <p14:tracePt t="121048" x="9734550" y="1111250"/>
          <p14:tracePt t="121067" x="9683750" y="1054100"/>
          <p14:tracePt t="121081" x="9632950" y="1009650"/>
          <p14:tracePt t="121098" x="9588500" y="971550"/>
          <p14:tracePt t="121116" x="9556750" y="952500"/>
          <p14:tracePt t="121132" x="9531350" y="946150"/>
          <p14:tracePt t="121148" x="9499600" y="939800"/>
          <p14:tracePt t="121167" x="9448800" y="939800"/>
          <p14:tracePt t="121181" x="9385300" y="952500"/>
          <p14:tracePt t="121198" x="9290050" y="965200"/>
          <p14:tracePt t="121216" x="9163050" y="990600"/>
          <p14:tracePt t="121232" x="9061450" y="1016000"/>
          <p14:tracePt t="121249" x="8978900" y="1066800"/>
          <p14:tracePt t="121267" x="8883650" y="1187450"/>
          <p14:tracePt t="121282" x="8864600" y="1282700"/>
          <p14:tracePt t="121298" x="8877300" y="1377950"/>
          <p14:tracePt t="121315" x="8934450" y="1492250"/>
          <p14:tracePt t="121332" x="9029700" y="1593850"/>
          <p14:tracePt t="121348" x="9169400" y="1701800"/>
          <p14:tracePt t="121367" x="9334500" y="1778000"/>
          <p14:tracePt t="121382" x="9537700" y="1828800"/>
          <p14:tracePt t="121398" x="9690100" y="1847850"/>
          <p14:tracePt t="121418" x="9810750" y="1854200"/>
          <p14:tracePt t="121432" x="9899650" y="1860550"/>
          <p14:tracePt t="121449" x="9988550" y="1860550"/>
          <p14:tracePt t="121465" x="10102850" y="1873250"/>
          <p14:tracePt t="121482" x="10287000" y="1879600"/>
          <p14:tracePt t="121499" x="10547350" y="1879600"/>
          <p14:tracePt t="121516" x="10661650" y="1854200"/>
          <p14:tracePt t="121533" x="10712450" y="1835150"/>
          <p14:tracePt t="121548" x="10725150" y="1822450"/>
          <p14:tracePt t="121566" x="10731500" y="1816100"/>
          <p14:tracePt t="121623" x="10737850" y="1816100"/>
          <p14:tracePt t="121631" x="10756900" y="1816100"/>
          <p14:tracePt t="121649" x="10820400" y="1803400"/>
          <p14:tracePt t="121666" x="10883900" y="1790700"/>
          <p14:tracePt t="121682" x="10915650" y="1771650"/>
          <p14:tracePt t="121700" x="10953750" y="1746250"/>
          <p14:tracePt t="121716" x="10960100" y="1739900"/>
          <p14:tracePt t="121749" x="10960100" y="1727200"/>
          <p14:tracePt t="121766" x="10953750" y="1708150"/>
          <p14:tracePt t="121783" x="10941050" y="1676400"/>
          <p14:tracePt t="121799" x="10922000" y="1631950"/>
          <p14:tracePt t="121818" x="10909300" y="1587500"/>
          <p14:tracePt t="121832" x="10890250" y="1549400"/>
          <p14:tracePt t="121849" x="10877550" y="1511300"/>
          <p14:tracePt t="121865" x="10864850" y="1479550"/>
          <p14:tracePt t="121882" x="10839450" y="1447800"/>
          <p14:tracePt t="121899" x="10814050" y="1428750"/>
          <p14:tracePt t="121915" x="10788650" y="1409700"/>
          <p14:tracePt t="121919" x="10769600" y="1397000"/>
          <p14:tracePt t="121932" x="10744200" y="1390650"/>
          <p14:tracePt t="121949" x="10674350" y="1377950"/>
          <p14:tracePt t="121966" x="10604500" y="1371600"/>
          <p14:tracePt t="121983" x="10585450" y="1371600"/>
          <p14:tracePt t="122001" x="10490200" y="1371600"/>
          <p14:tracePt t="122016" x="10452100" y="1377950"/>
          <p14:tracePt t="122032" x="10344150" y="1403350"/>
          <p14:tracePt t="122050" x="10267950" y="1422400"/>
          <p14:tracePt t="122065" x="10191750" y="1447800"/>
          <p14:tracePt t="122082" x="10121900" y="1466850"/>
          <p14:tracePt t="122099" x="10071100" y="1479550"/>
          <p14:tracePt t="122116" x="10039350" y="1485900"/>
          <p14:tracePt t="122132" x="10020300" y="1492250"/>
          <p14:tracePt t="122149" x="9994900" y="1511300"/>
          <p14:tracePt t="122166" x="9975850" y="1530350"/>
          <p14:tracePt t="122183" x="9963150" y="1562100"/>
          <p14:tracePt t="122199" x="9963150" y="1606550"/>
          <p14:tracePt t="122217" x="9988550" y="1651000"/>
          <p14:tracePt t="122233" x="10077450" y="1689100"/>
          <p14:tracePt t="122251" x="10204450" y="1701800"/>
          <p14:tracePt t="122266" x="10394950" y="1708150"/>
          <p14:tracePt t="122282" x="10579100" y="1708150"/>
          <p14:tracePt t="122299" x="10712450" y="1708150"/>
          <p14:tracePt t="122316" x="10775950" y="1708150"/>
          <p14:tracePt t="122333" x="10788650" y="1708150"/>
          <p14:tracePt t="122506" x="10788650" y="1701800"/>
          <p14:tracePt t="122523" x="10788650" y="1695450"/>
          <p14:tracePt t="122531" x="10788650" y="1676400"/>
          <p14:tracePt t="122550" x="10795000" y="1663700"/>
          <p14:tracePt t="122570" x="10807700" y="1631950"/>
          <p14:tracePt t="122585" x="10820400" y="1612900"/>
          <p14:tracePt t="122602" x="10833100" y="1600200"/>
          <p14:tracePt t="122604" x="10833100" y="1593850"/>
          <p14:tracePt t="122616" x="10839450" y="1587500"/>
          <p14:tracePt t="122632" x="10839450" y="1581150"/>
          <p14:tracePt t="122702" x="10833100" y="1581150"/>
          <p14:tracePt t="122716" x="10807700" y="1581150"/>
          <p14:tracePt t="122733" x="10775950" y="1574800"/>
          <p14:tracePt t="122750" x="10756900" y="1562100"/>
          <p14:tracePt t="122766" x="10731500" y="1555750"/>
          <p14:tracePt t="122785" x="10718800" y="1549400"/>
          <p14:tracePt t="122800" x="10706100" y="1543050"/>
          <p14:tracePt t="122818" x="10699750" y="1536700"/>
          <p14:tracePt t="122836" x="10687050" y="1536700"/>
          <p14:tracePt t="122850" x="10674350" y="1530350"/>
          <p14:tracePt t="122866" x="10655300" y="1530350"/>
          <p14:tracePt t="122883" x="10636250" y="1530350"/>
          <p14:tracePt t="122900" x="10598150" y="1530350"/>
          <p14:tracePt t="122918" x="10591800" y="1530350"/>
          <p14:tracePt t="122933" x="10585450" y="1530350"/>
          <p14:tracePt t="122950" x="10566400" y="1524000"/>
          <p14:tracePt t="122966" x="10547350" y="1524000"/>
          <p14:tracePt t="122983" x="10534650" y="1524000"/>
          <p14:tracePt t="123000" x="10521950" y="1524000"/>
          <p14:tracePt t="123034" x="10515600" y="1524000"/>
          <p14:tracePt t="123050" x="10502900" y="1524000"/>
          <p14:tracePt t="123066" x="10490200" y="1524000"/>
          <p14:tracePt t="123084" x="10477500" y="1524000"/>
          <p14:tracePt t="139812" x="10471150" y="1524000"/>
          <p14:tracePt t="139822" x="10452100" y="1524000"/>
          <p14:tracePt t="139830" x="10401300" y="1524000"/>
          <p14:tracePt t="139848" x="10223500" y="1568450"/>
          <p14:tracePt t="139865" x="10096500" y="1631950"/>
          <p14:tracePt t="139880" x="9912350" y="1708150"/>
          <p14:tracePt t="139897" x="9671050" y="1790700"/>
          <p14:tracePt t="139914" x="9353550" y="1873250"/>
          <p14:tracePt t="139931" x="9017000" y="1949450"/>
          <p14:tracePt t="139948" x="8718550" y="1993900"/>
          <p14:tracePt t="139964" x="8439150" y="2032000"/>
          <p14:tracePt t="139981" x="8172450" y="2063750"/>
          <p14:tracePt t="139998" x="7988300" y="2089150"/>
          <p14:tracePt t="140015" x="7835900" y="2120900"/>
          <p14:tracePt t="140031" x="7740650" y="2152650"/>
          <p14:tracePt t="140035" x="7670800" y="2178050"/>
          <p14:tracePt t="140047" x="7620000" y="2197100"/>
          <p14:tracePt t="140065" x="7454900" y="2235200"/>
          <p14:tracePt t="140081" x="7283450" y="2254250"/>
          <p14:tracePt t="140083" x="7150100" y="2260600"/>
          <p14:tracePt t="140100" x="6978650" y="2247900"/>
          <p14:tracePt t="140114" x="6921500" y="2235200"/>
          <p14:tracePt t="140132" x="6750050" y="2209800"/>
          <p14:tracePt t="140148" x="6604000" y="2203450"/>
          <p14:tracePt t="140165" x="6362700" y="2216150"/>
          <p14:tracePt t="140181" x="6019800" y="2222500"/>
          <p14:tracePt t="140197" x="5683250" y="2228850"/>
          <p14:tracePt t="140215" x="5391150" y="2216150"/>
          <p14:tracePt t="140220" x="5314950" y="2203450"/>
          <p14:tracePt t="140231" x="5257800" y="2184400"/>
          <p14:tracePt t="140248" x="5219700" y="2146300"/>
          <p14:tracePt t="140264" x="5226050" y="2108200"/>
          <p14:tracePt t="140281" x="5245100" y="2070100"/>
          <p14:tracePt t="140298" x="5251450" y="2051050"/>
          <p14:tracePt t="140315" x="5257800" y="2044700"/>
          <p14:tracePt t="140413" x="5264150" y="2044700"/>
          <p14:tracePt t="140420" x="5270500" y="2038350"/>
          <p14:tracePt t="140448" x="5340350" y="2019300"/>
          <p14:tracePt t="140465" x="5391150" y="2006600"/>
          <p14:tracePt t="140481" x="5461000" y="2000250"/>
          <p14:tracePt t="140498" x="5530850" y="1993900"/>
          <p14:tracePt t="140515" x="5613400" y="1981200"/>
          <p14:tracePt t="140531" x="5657850" y="1968500"/>
          <p14:tracePt t="140548" x="5689600" y="1962150"/>
          <p14:tracePt t="140565" x="5715000" y="1943100"/>
          <p14:tracePt t="140581" x="5734050" y="1930400"/>
          <p14:tracePt t="140598" x="5753100" y="1917700"/>
          <p14:tracePt t="140615" x="5772150" y="1911350"/>
          <p14:tracePt t="140719" x="5778500" y="1905000"/>
          <p14:tracePt t="140735" x="5784850" y="1898650"/>
          <p14:tracePt t="140742" x="5784850" y="1892300"/>
          <p14:tracePt t="140751" x="5784850" y="1879600"/>
          <p14:tracePt t="140766" x="5784850" y="1873250"/>
          <p14:tracePt t="140782" x="5784850" y="1860550"/>
          <p14:tracePt t="140798" x="5784850" y="1854200"/>
          <p14:tracePt t="140816" x="5784850" y="1841500"/>
          <p14:tracePt t="140834" x="5784850" y="1828800"/>
          <p14:tracePt t="140849" x="5778500" y="1816100"/>
          <p14:tracePt t="140867" x="5765800" y="1803400"/>
          <p14:tracePt t="140881" x="5734050" y="1790700"/>
          <p14:tracePt t="140900" x="5676900" y="1778000"/>
          <p14:tracePt t="140915" x="5619750" y="1765300"/>
          <p14:tracePt t="140932" x="5575300" y="1752600"/>
          <p14:tracePt t="140948" x="5543550" y="1746250"/>
          <p14:tracePt t="140965" x="5530850" y="1739900"/>
          <p14:tracePt t="140981" x="5524500" y="1739900"/>
          <p14:tracePt t="140984" x="5524500" y="1733550"/>
          <p14:tracePt t="141015" x="5511800" y="1727200"/>
          <p14:tracePt t="141032" x="5435600" y="1708150"/>
          <p14:tracePt t="141049" x="5372100" y="1701800"/>
          <p14:tracePt t="141067" x="5314950" y="1695450"/>
          <p14:tracePt t="141081" x="5295900" y="1689100"/>
          <p14:tracePt t="141100" x="5251450" y="1682750"/>
          <p14:tracePt t="141132" x="5245100" y="1682750"/>
          <p14:tracePt t="141148" x="5238750" y="1682750"/>
          <p14:tracePt t="141167" x="5207000" y="1689100"/>
          <p14:tracePt t="141182" x="5156200" y="1708150"/>
          <p14:tracePt t="141199" x="5124450" y="1720850"/>
          <p14:tracePt t="141216" x="5105400" y="1720850"/>
          <p14:tracePt t="141219" x="5092700" y="1727200"/>
          <p14:tracePt t="141232" x="5086350" y="1733550"/>
          <p14:tracePt t="141249" x="5080000" y="1746250"/>
          <p14:tracePt t="141265" x="5099050" y="1765300"/>
          <p14:tracePt t="141282" x="5162550" y="1803400"/>
          <p14:tracePt t="141300" x="5226050" y="1835150"/>
          <p14:tracePt t="141315" x="5314950" y="1879600"/>
          <p14:tracePt t="141332" x="5372100" y="1905000"/>
          <p14:tracePt t="141348" x="5403850" y="1911350"/>
          <p14:tracePt t="141366" x="5435600" y="1911350"/>
          <p14:tracePt t="141382" x="5467350" y="1911350"/>
          <p14:tracePt t="141399" x="5524500" y="1911350"/>
          <p14:tracePt t="141415" x="5562600" y="1911350"/>
          <p14:tracePt t="141432" x="5600700" y="1911350"/>
          <p14:tracePt t="141449" x="5613400" y="1911350"/>
          <p14:tracePt t="141465" x="5626100" y="1911350"/>
          <p14:tracePt t="141482" x="5632450" y="1911350"/>
          <p14:tracePt t="141499" x="5638800" y="1911350"/>
          <p14:tracePt t="141516" x="5657850" y="1905000"/>
          <p14:tracePt t="141533" x="5670550" y="1885950"/>
          <p14:tracePt t="141549" x="5676900" y="1879600"/>
          <p14:tracePt t="141647" x="5657850" y="1879600"/>
          <p14:tracePt t="141655" x="5638800" y="1879600"/>
          <p14:tracePt t="141665" x="5607050" y="1873250"/>
          <p14:tracePt t="141682" x="5562600" y="1866900"/>
          <p14:tracePt t="147604" x="5556250" y="1866900"/>
          <p14:tracePt t="147615" x="5543550" y="1860550"/>
          <p14:tracePt t="147621" x="5511800" y="1841500"/>
          <p14:tracePt t="147637" x="5448300" y="1803400"/>
          <p14:tracePt t="147655" x="5416550" y="1790700"/>
          <p14:tracePt t="147671" x="5365750" y="1790700"/>
          <p14:tracePt t="147688" x="5321300" y="1790700"/>
          <p14:tracePt t="147705" x="5295900" y="1790700"/>
          <p14:tracePt t="147891" x="5302250" y="1790700"/>
          <p14:tracePt t="147905" x="5321300" y="1797050"/>
          <p14:tracePt t="147922" x="5651500" y="1879600"/>
          <p14:tracePt t="147938" x="5829300" y="1911350"/>
          <p14:tracePt t="147942" x="6045200" y="1943100"/>
          <p14:tracePt t="147955" x="6388100" y="1987550"/>
          <p14:tracePt t="147970" x="6540500" y="2000250"/>
          <p14:tracePt t="147988" x="6565900" y="2000250"/>
          <p14:tracePt t="148004" x="6591300" y="2000250"/>
          <p14:tracePt t="148021" x="6673850" y="2012950"/>
          <p14:tracePt t="148037" x="6800850" y="2044700"/>
          <p14:tracePt t="148054" x="6934200" y="2082800"/>
          <p14:tracePt t="148071" x="7016750" y="2101850"/>
          <p14:tracePt t="148088" x="7035800" y="2108200"/>
          <p14:tracePt t="148133" x="7042150" y="2108200"/>
          <p14:tracePt t="148142" x="7048500" y="2108200"/>
          <p14:tracePt t="148155" x="7054850" y="2108200"/>
          <p14:tracePt t="148171" x="7118350" y="2133600"/>
          <p14:tracePt t="148188" x="7150100" y="2152650"/>
          <p14:tracePt t="148205" x="7200900" y="2171700"/>
          <p14:tracePt t="148222" x="7258050" y="2190750"/>
          <p14:tracePt t="148238" x="7308850" y="2190750"/>
          <p14:tracePt t="148255" x="7366000" y="2190750"/>
          <p14:tracePt t="148273" x="7423150" y="2171700"/>
          <p14:tracePt t="148287" x="7505700" y="2133600"/>
          <p14:tracePt t="148304" x="7569200" y="2101850"/>
          <p14:tracePt t="148321" x="7651750" y="2082800"/>
          <p14:tracePt t="148337" x="7791450" y="2070100"/>
          <p14:tracePt t="148356" x="7937500" y="2051050"/>
          <p14:tracePt t="148359" x="8001000" y="2044700"/>
          <p14:tracePt t="148374" x="8045450" y="2032000"/>
          <p14:tracePt t="148388" x="8115300" y="1993900"/>
          <p14:tracePt t="148405" x="8140700" y="1974850"/>
          <p14:tracePt t="148421" x="8159750" y="1936750"/>
          <p14:tracePt t="148438" x="8172450" y="1911350"/>
          <p14:tracePt t="148454" x="8185150" y="1905000"/>
          <p14:tracePt t="148570" x="8197850" y="1898650"/>
          <p14:tracePt t="148578" x="8204200" y="1898650"/>
          <p14:tracePt t="148589" x="8235950" y="1892300"/>
          <p14:tracePt t="148606" x="8286750" y="1879600"/>
          <p14:tracePt t="148621" x="8324850" y="1866900"/>
          <p14:tracePt t="148638" x="8350250" y="1860550"/>
          <p14:tracePt t="148655" x="8369300" y="1854200"/>
          <p14:tracePt t="148671" x="8369300" y="1847850"/>
          <p14:tracePt t="148690" x="8369300" y="1841500"/>
          <p14:tracePt t="148705" x="8369300" y="1835150"/>
          <p14:tracePt t="148738" x="8362950" y="1822450"/>
          <p14:tracePt t="148755" x="8362950" y="1816100"/>
          <p14:tracePt t="148772" x="8350250" y="1809750"/>
          <p14:tracePt t="148790" x="8337550" y="1803400"/>
          <p14:tracePt t="148792" x="8331200" y="1797050"/>
          <p14:tracePt t="148805" x="8324850" y="1797050"/>
          <p14:tracePt t="148821" x="8299450" y="1790700"/>
          <p14:tracePt t="148837" x="8280400" y="1784350"/>
          <p14:tracePt t="148855" x="8267700" y="1778000"/>
          <p14:tracePt t="148872" x="8255000" y="1771650"/>
          <p14:tracePt t="149106" x="8267700" y="1771650"/>
          <p14:tracePt t="149113" x="8274050" y="1771650"/>
          <p14:tracePt t="149121" x="8299450" y="1771650"/>
          <p14:tracePt t="149139" x="8350250" y="1771650"/>
          <p14:tracePt t="149155" x="8382000" y="1771650"/>
          <p14:tracePt t="149173" x="8388350" y="1771650"/>
          <p14:tracePt t="149338" x="8394700" y="1771650"/>
          <p14:tracePt t="149345" x="8401050" y="1771650"/>
          <p14:tracePt t="149356" x="8420100" y="1784350"/>
          <p14:tracePt t="149372" x="8470900" y="1797050"/>
          <p14:tracePt t="149389" x="8540750" y="1816100"/>
          <p14:tracePt t="149405" x="8578850" y="1828800"/>
          <p14:tracePt t="149422" x="8604250" y="1828800"/>
          <p14:tracePt t="149439" x="8616950" y="1828800"/>
          <p14:tracePt t="149554" x="8623300" y="1828800"/>
          <p14:tracePt t="149572" x="8623300" y="1835150"/>
          <p14:tracePt t="149626" x="8629650" y="1835150"/>
          <p14:tracePt t="149634" x="8642350" y="1835150"/>
          <p14:tracePt t="149642" x="8661400" y="1841500"/>
          <p14:tracePt t="149655" x="8724900" y="1854200"/>
          <p14:tracePt t="149672" x="8807450" y="1873250"/>
          <p14:tracePt t="149689" x="8890000" y="1892300"/>
          <p14:tracePt t="149706" x="8953500" y="1905000"/>
          <p14:tracePt t="149722" x="8997950" y="1911350"/>
          <p14:tracePt t="149739" x="9029700" y="1917700"/>
          <p14:tracePt t="149756" x="9042400" y="1917700"/>
          <p14:tracePt t="149772" x="9074150" y="1917700"/>
          <p14:tracePt t="149776" x="9093200" y="1917700"/>
          <p14:tracePt t="149789" x="9112250" y="1924050"/>
          <p14:tracePt t="149807" x="9156700" y="1924050"/>
          <p14:tracePt t="149822" x="9207500" y="1930400"/>
          <p14:tracePt t="149840" x="9258300" y="1930400"/>
          <p14:tracePt t="149856" x="9296400" y="1930400"/>
          <p14:tracePt t="149874" x="9315450" y="1930400"/>
          <p14:tracePt t="149891" x="9328150" y="1930400"/>
          <p14:tracePt t="149906" x="9340850" y="1930400"/>
          <p14:tracePt t="149923" x="9347200" y="1930400"/>
          <p14:tracePt t="149943" x="9359900" y="1936750"/>
          <p14:tracePt t="149956" x="9378950" y="1943100"/>
          <p14:tracePt t="149973" x="9417050" y="1968500"/>
          <p14:tracePt t="149989" x="9442450" y="1981200"/>
          <p14:tracePt t="150006" x="9474200" y="1993900"/>
          <p14:tracePt t="150022" x="9512300" y="2000250"/>
          <p14:tracePt t="150039" x="9544050" y="2000250"/>
          <p14:tracePt t="150043" x="9563100" y="2000250"/>
          <p14:tracePt t="150056" x="9601200" y="2000250"/>
          <p14:tracePt t="150073" x="9632950" y="1993900"/>
          <p14:tracePt t="150075" x="9652000" y="1993900"/>
          <p14:tracePt t="150090" x="9683750" y="1987550"/>
          <p14:tracePt t="150106" x="9690100" y="1987550"/>
          <p14:tracePt t="150122" x="9696450" y="1987550"/>
          <p14:tracePt t="150174" x="9702800" y="1987550"/>
          <p14:tracePt t="150190" x="9721850" y="1987550"/>
          <p14:tracePt t="150206" x="9759950" y="1981200"/>
          <p14:tracePt t="150223" x="9798050" y="1981200"/>
          <p14:tracePt t="150239" x="9829800" y="1981200"/>
          <p14:tracePt t="150256" x="9855200" y="1981200"/>
          <p14:tracePt t="150275" x="9880600" y="1981200"/>
          <p14:tracePt t="150289" x="9886950" y="1981200"/>
          <p14:tracePt t="150307" x="9893300" y="1981200"/>
          <p14:tracePt t="150323" x="9899650" y="1981200"/>
          <p14:tracePt t="150339" x="9912350" y="1981200"/>
          <p14:tracePt t="150356" x="9925050" y="1981200"/>
          <p14:tracePt t="150373" x="9944100" y="1981200"/>
          <p14:tracePt t="150391" x="9956800" y="1981200"/>
          <p14:tracePt t="150406" x="9969500" y="1981200"/>
          <p14:tracePt t="150511" x="9975850" y="1981200"/>
          <p14:tracePt t="150517" x="9982200" y="1981200"/>
          <p14:tracePt t="150527" x="9988550" y="1974850"/>
          <p14:tracePt t="150540" x="10001250" y="1968500"/>
          <p14:tracePt t="150557" x="10020300" y="1955800"/>
          <p14:tracePt t="150573" x="10026650" y="1949450"/>
          <p14:tracePt t="150590" x="10026650" y="1936750"/>
          <p14:tracePt t="150607" x="10026650" y="1930400"/>
          <p14:tracePt t="150623" x="10026650" y="1924050"/>
          <p14:tracePt t="150642" x="10026650" y="1911350"/>
          <p14:tracePt t="150656" x="10026650" y="1905000"/>
          <p14:tracePt t="150673" x="10033000" y="1898650"/>
          <p14:tracePt t="150690" x="10045700" y="1885950"/>
          <p14:tracePt t="150709" x="10052050" y="1879600"/>
          <p14:tracePt t="150710" x="10058400" y="1879600"/>
          <p14:tracePt t="150723" x="10064750" y="1879600"/>
          <p14:tracePt t="150740" x="10083800" y="1873250"/>
          <p14:tracePt t="150758" x="10102850" y="1866900"/>
          <p14:tracePt t="150775" x="10109200" y="1860550"/>
          <p14:tracePt t="150807" x="10115550" y="1854200"/>
          <p14:tracePt t="150824" x="10115550" y="1847850"/>
          <p14:tracePt t="150827" x="10115550" y="1841500"/>
          <p14:tracePt t="150840" x="10115550" y="1835150"/>
          <p14:tracePt t="150859" x="10102850" y="1822450"/>
          <p14:tracePt t="150873" x="10071100" y="1816100"/>
          <p14:tracePt t="150890" x="10058400" y="1809750"/>
          <p14:tracePt t="150906" x="10039350" y="1797050"/>
          <p14:tracePt t="150924" x="10020300" y="1790700"/>
          <p14:tracePt t="150941" x="10007600" y="1784350"/>
          <p14:tracePt t="150956" x="9988550" y="1778000"/>
          <p14:tracePt t="150975" x="9950450" y="1765300"/>
          <p14:tracePt t="150990" x="9912350" y="1758950"/>
          <p14:tracePt t="151008" x="9861550" y="1758950"/>
          <p14:tracePt t="151023" x="9810750" y="1758950"/>
          <p14:tracePt t="151040" x="9759950" y="1758950"/>
          <p14:tracePt t="151057" x="9721850" y="1758950"/>
          <p14:tracePt t="151073" x="9690100" y="1758950"/>
          <p14:tracePt t="151090" x="9671050" y="1752600"/>
          <p14:tracePt t="151107" x="9645650" y="1746250"/>
          <p14:tracePt t="151124" x="9632950" y="1746250"/>
          <p14:tracePt t="151126" x="9626600" y="1746250"/>
          <p14:tracePt t="151140" x="9607550" y="1746250"/>
          <p14:tracePt t="151144" x="9601200" y="1752600"/>
          <p14:tracePt t="151158" x="9582150" y="1758950"/>
          <p14:tracePt t="151173" x="9569450" y="1765300"/>
          <p14:tracePt t="151191" x="9537700" y="1790700"/>
          <p14:tracePt t="151206" x="9531350" y="1797050"/>
          <p14:tracePt t="151223" x="9531350" y="1809750"/>
          <p14:tracePt t="151240" x="9531350" y="1822450"/>
          <p14:tracePt t="151257" x="9544050" y="1835150"/>
          <p14:tracePt t="151273" x="9575800" y="1860550"/>
          <p14:tracePt t="151291" x="9645650" y="1892300"/>
          <p14:tracePt t="151298" x="9683750" y="1905000"/>
          <p14:tracePt t="151307" x="9715500" y="1917700"/>
          <p14:tracePt t="151323" x="9829800" y="1949450"/>
          <p14:tracePt t="151340" x="9956800" y="1968500"/>
          <p14:tracePt t="151344" x="10013950" y="1974850"/>
          <p14:tracePt t="151357" x="10052050" y="1974850"/>
          <p14:tracePt t="151374" x="10134600" y="1968500"/>
          <p14:tracePt t="151391" x="10153650" y="1955800"/>
          <p14:tracePt t="151407" x="10160000" y="1936750"/>
          <p14:tracePt t="151440" x="10160000" y="1930400"/>
          <p14:tracePt t="151494" x="10166350" y="1930400"/>
          <p14:tracePt t="151511" x="10166350" y="1936750"/>
          <p14:tracePt t="151533" x="10166350" y="1943100"/>
          <p14:tracePt t="151549" x="10166350" y="1949450"/>
          <p14:tracePt t="151573" x="10153650" y="1962150"/>
          <p14:tracePt t="151591" x="10140950" y="1968500"/>
          <p14:tracePt t="151607" x="10128250" y="1974850"/>
          <p14:tracePt t="151624" x="10115550" y="1981200"/>
          <p14:tracePt t="151777" x="10109200" y="1981200"/>
          <p14:tracePt t="151786" x="10109200" y="1974850"/>
          <p14:tracePt t="151792" x="10109200" y="1968500"/>
          <p14:tracePt t="151808" x="10102850" y="1955800"/>
          <p14:tracePt t="151824" x="10102850" y="1943100"/>
          <p14:tracePt t="151841" x="10109200" y="1936750"/>
          <p14:tracePt t="151858" x="10115550" y="1930400"/>
          <p14:tracePt t="151874" x="10121900" y="1930400"/>
          <p14:tracePt t="151891" x="10128250" y="1930400"/>
          <p14:tracePt t="151895" x="10134600" y="1930400"/>
          <p14:tracePt t="151910" x="10153650" y="1930400"/>
          <p14:tracePt t="151924" x="10185400" y="1943100"/>
          <p14:tracePt t="151942" x="10236200" y="1962150"/>
          <p14:tracePt t="151958" x="10331450" y="2000250"/>
          <p14:tracePt t="151974" x="10356850" y="2006600"/>
          <p14:tracePt t="151976" x="10401300" y="2025650"/>
          <p14:tracePt t="151991" x="10464800" y="2051050"/>
          <p14:tracePt t="152009" x="10509250" y="2063750"/>
          <p14:tracePt t="152025" x="10566400" y="2076450"/>
          <p14:tracePt t="152041" x="10610850" y="2082800"/>
          <p14:tracePt t="152057" x="10636250" y="2082800"/>
          <p14:tracePt t="152074" x="10642600" y="2089150"/>
          <p14:tracePt t="152125" x="10655300" y="2089150"/>
          <p14:tracePt t="152141" x="10687050" y="2089150"/>
          <p14:tracePt t="152158" x="10737850" y="2089150"/>
          <p14:tracePt t="152175" x="10763250" y="2089150"/>
          <p14:tracePt t="152191" x="10782300" y="2082800"/>
          <p14:tracePt t="152208" x="10788650" y="2076450"/>
          <p14:tracePt t="152267" x="10795000" y="2076450"/>
          <p14:tracePt t="152274" x="10795000" y="2070100"/>
          <p14:tracePt t="152291" x="10801350" y="2057400"/>
          <p14:tracePt t="152308" x="10807700" y="2051050"/>
          <p14:tracePt t="152324" x="10807700" y="2044700"/>
          <p14:tracePt t="152341" x="10807700" y="2038350"/>
          <p14:tracePt t="152395" x="10807700" y="2044700"/>
          <p14:tracePt t="152408" x="10807700" y="2051050"/>
          <p14:tracePt t="152426" x="10807700" y="2057400"/>
          <p14:tracePt t="152459" x="10788650" y="2057400"/>
          <p14:tracePt t="152475" x="10769600" y="2044700"/>
          <p14:tracePt t="152491" x="10763250" y="2038350"/>
          <p14:tracePt t="152927" x="10750550" y="2038350"/>
          <p14:tracePt t="152934" x="10731500" y="2038350"/>
          <p14:tracePt t="152944" x="10693400" y="2038350"/>
          <p14:tracePt t="152959" x="10579100" y="2044700"/>
          <p14:tracePt t="152975" x="10439400" y="2070100"/>
          <p14:tracePt t="152983" x="10363200" y="2082800"/>
          <p14:tracePt t="152993" x="10306050" y="2089150"/>
          <p14:tracePt t="153008" x="10248900" y="2089150"/>
          <p14:tracePt t="153027" x="10236200" y="2089150"/>
          <p14:tracePt t="153101" x="10223500" y="2089150"/>
          <p14:tracePt t="153108" x="10204450" y="2089150"/>
          <p14:tracePt t="153127" x="10102850" y="2127250"/>
          <p14:tracePt t="153142" x="9963150" y="2146300"/>
          <p14:tracePt t="153159" x="9848850" y="2159000"/>
          <p14:tracePt t="153175" x="9798050" y="2159000"/>
          <p14:tracePt t="153192" x="9766300" y="2159000"/>
          <p14:tracePt t="153208" x="9671050" y="2171700"/>
          <p14:tracePt t="153225" x="9467850" y="2184400"/>
          <p14:tracePt t="153242" x="9150350" y="2197100"/>
          <p14:tracePt t="153259" x="8801100" y="2203450"/>
          <p14:tracePt t="153263" x="8559800" y="2190750"/>
          <p14:tracePt t="153276" x="8178800" y="2152650"/>
          <p14:tracePt t="153291" x="7785100" y="2101850"/>
          <p14:tracePt t="153309" x="7518400" y="2057400"/>
          <p14:tracePt t="153325" x="7283450" y="2032000"/>
          <p14:tracePt t="153342" x="6991350" y="2025650"/>
          <p14:tracePt t="153360" x="6673850" y="2038350"/>
          <p14:tracePt t="153376" x="6305550" y="2076450"/>
          <p14:tracePt t="153393" x="5930900" y="2108200"/>
          <p14:tracePt t="153408" x="5670550" y="2120900"/>
          <p14:tracePt t="153427" x="5473700" y="2120900"/>
          <p14:tracePt t="153442" x="5384800" y="2101850"/>
          <p14:tracePt t="153459" x="5314950" y="2082800"/>
          <p14:tracePt t="153475" x="5226050" y="2076450"/>
          <p14:tracePt t="153493" x="5118100" y="2082800"/>
          <p14:tracePt t="153509" x="4997450" y="2108200"/>
          <p14:tracePt t="153526" x="4813300" y="2159000"/>
          <p14:tracePt t="153543" x="4756150" y="2171700"/>
          <p14:tracePt t="153575" x="4762500" y="2171700"/>
          <p14:tracePt t="153592" x="4781550" y="2159000"/>
          <p14:tracePt t="153609" x="4800600" y="2152650"/>
          <p14:tracePt t="153653" x="4794250" y="2152650"/>
          <p14:tracePt t="153759" x="4794250" y="2159000"/>
          <p14:tracePt t="153776" x="4787900" y="2203450"/>
          <p14:tracePt t="153792" x="4775200" y="2228850"/>
          <p14:tracePt t="153809" x="4768850" y="2247900"/>
          <p14:tracePt t="153919" x="4762500" y="2247900"/>
          <p14:tracePt t="153927" x="4762500" y="2254250"/>
          <p14:tracePt t="153933" x="4756150" y="2254250"/>
          <p14:tracePt t="154353" x="4749800" y="2254250"/>
          <p14:tracePt t="154644" x="4756150" y="2254250"/>
          <p14:tracePt t="154652" x="4756150" y="2247900"/>
          <p14:tracePt t="154667" x="4762500" y="2241550"/>
          <p14:tracePt t="154693" x="4768850" y="2235200"/>
          <p14:tracePt t="154721" x="4768850" y="2228850"/>
          <p14:tracePt t="155152" x="4775200" y="2222500"/>
          <p14:tracePt t="155176" x="4775200" y="2216150"/>
          <p14:tracePt t="155194" x="4775200" y="2209800"/>
          <p14:tracePt t="169323" x="4794250" y="2203450"/>
          <p14:tracePt t="169332" x="4832350" y="2203450"/>
          <p14:tracePt t="169338" x="4902200" y="2197100"/>
          <p14:tracePt t="169354" x="5029200" y="2184400"/>
          <p14:tracePt t="169372" x="5130800" y="2171700"/>
          <p14:tracePt t="169377" x="5168900" y="2171700"/>
          <p14:tracePt t="169389" x="5194300" y="2171700"/>
          <p14:tracePt t="169406" x="5226050" y="2165350"/>
          <p14:tracePt t="169423" x="5232400" y="2165350"/>
          <p14:tracePt t="169475" x="5238750" y="2165350"/>
          <p14:tracePt t="169489" x="5245100" y="2165350"/>
          <p14:tracePt t="169507" x="5264150" y="2165350"/>
          <p14:tracePt t="169522" x="5295900" y="2159000"/>
          <p14:tracePt t="169539" x="5340350" y="2152650"/>
          <p14:tracePt t="169544" x="5359400" y="2152650"/>
          <p14:tracePt t="169558" x="5378450" y="2146300"/>
          <p14:tracePt t="169573" x="5403850" y="2146300"/>
          <p14:tracePt t="169588" x="5422900" y="2146300"/>
          <p14:tracePt t="169607" x="5448300" y="2146300"/>
          <p14:tracePt t="169622" x="5473700" y="2152650"/>
          <p14:tracePt t="169639" x="5543550" y="2165350"/>
          <p14:tracePt t="169656" x="5651500" y="2190750"/>
          <p14:tracePt t="169673" x="5772150" y="2209800"/>
          <p14:tracePt t="169676" x="5835650" y="2216150"/>
          <p14:tracePt t="169689" x="5899150" y="2222500"/>
          <p14:tracePt t="169691" x="5956300" y="2222500"/>
          <p14:tracePt t="169705" x="6057900" y="2222500"/>
          <p14:tracePt t="169723" x="6115050" y="2222500"/>
          <p14:tracePt t="169739" x="6140450" y="2222500"/>
          <p14:tracePt t="169755" x="6146800" y="2222500"/>
          <p14:tracePt t="170331" x="6146800" y="2216150"/>
          <p14:tracePt t="170425" x="6140450" y="2209800"/>
          <p14:tracePt t="170449" x="6134100" y="2203450"/>
          <p14:tracePt t="170474" x="6127750" y="2203450"/>
          <p14:tracePt t="170482" x="6121400" y="2197100"/>
          <p14:tracePt t="170491" x="6108700" y="2190750"/>
          <p14:tracePt t="170506" x="6064250" y="2184400"/>
          <p14:tracePt t="170523" x="6000750" y="2178050"/>
          <p14:tracePt t="170540" x="5892800" y="2159000"/>
          <p14:tracePt t="170556" x="5822950" y="2139950"/>
          <p14:tracePt t="170574" x="5740400" y="2120900"/>
          <p14:tracePt t="170590" x="5695950" y="2101850"/>
          <p14:tracePt t="170593" x="5676900" y="2095500"/>
          <p14:tracePt t="170609" x="5638800" y="2076450"/>
          <p14:tracePt t="170623" x="5588000" y="2063750"/>
          <p14:tracePt t="170642" x="5537200" y="2051050"/>
          <p14:tracePt t="170657" x="5492750" y="2051050"/>
          <p14:tracePt t="170673" x="5454650" y="2051050"/>
          <p14:tracePt t="170690" x="5429250" y="2063750"/>
          <p14:tracePt t="170706" x="5422900" y="2082800"/>
          <p14:tracePt t="170723" x="5422900" y="2095500"/>
          <p14:tracePt t="170740" x="5422900" y="2114550"/>
          <p14:tracePt t="170756" x="5422900" y="2133600"/>
          <p14:tracePt t="170773" x="5410200" y="2165350"/>
          <p14:tracePt t="170790" x="5403850" y="2178050"/>
          <p14:tracePt t="170808" x="5403850" y="2190750"/>
          <p14:tracePt t="170811" x="5397500" y="2190750"/>
          <p14:tracePt t="170897" x="5378450" y="2190750"/>
          <p14:tracePt t="170907" x="5365750" y="2190750"/>
          <p14:tracePt t="170924" x="5283200" y="2171700"/>
          <p14:tracePt t="170941" x="5149850" y="2127250"/>
          <p14:tracePt t="170957" x="4953000" y="2051050"/>
          <p14:tracePt t="170976" x="4845050" y="1993900"/>
          <p14:tracePt t="170990" x="4800600" y="1962150"/>
          <p14:tracePt t="170993" x="4768850" y="1943100"/>
          <p14:tracePt t="171010" x="4743450" y="1917700"/>
          <p14:tracePt t="171023" x="4737100" y="1917700"/>
          <p14:tracePt t="171057" x="4730750" y="1917700"/>
          <p14:tracePt t="171075" x="4699000" y="1936750"/>
          <p14:tracePt t="171090" x="4686300" y="1949450"/>
          <p14:tracePt t="171107" x="4667250" y="1974850"/>
          <p14:tracePt t="171124" x="4654550" y="1993900"/>
          <p14:tracePt t="171183" x="4667250" y="1993900"/>
          <p14:tracePt t="171191" x="4679950" y="1993900"/>
          <p14:tracePt t="171207" x="4737100" y="1993900"/>
          <p14:tracePt t="171223" x="4838700" y="2006600"/>
          <p14:tracePt t="171240" x="4933950" y="2019300"/>
          <p14:tracePt t="171257" x="5054600" y="2038350"/>
          <p14:tracePt t="171273" x="5162550" y="2057400"/>
          <p14:tracePt t="171291" x="5270500" y="2070100"/>
          <p14:tracePt t="171307" x="5334000" y="2076450"/>
          <p14:tracePt t="171325" x="5372100" y="2076450"/>
          <p14:tracePt t="171340" x="5391150" y="2076450"/>
          <p14:tracePt t="171357" x="5422900" y="2076450"/>
          <p14:tracePt t="171374" x="5461000" y="2076450"/>
          <p14:tracePt t="171391" x="5486400" y="2070100"/>
          <p14:tracePt t="171407" x="5492750" y="2070100"/>
          <p14:tracePt t="171423" x="5499100" y="2070100"/>
          <p14:tracePt t="171440" x="5505450" y="2063750"/>
          <p14:tracePt t="171457" x="5518150" y="2063750"/>
          <p14:tracePt t="171474" x="5530850" y="2063750"/>
          <p14:tracePt t="171490" x="5543550" y="2063750"/>
          <p14:tracePt t="171507" x="5575300" y="2063750"/>
          <p14:tracePt t="171524" x="5619750" y="2070100"/>
          <p14:tracePt t="171541" x="5645150" y="2076450"/>
          <p14:tracePt t="171559" x="5715000" y="2082800"/>
          <p14:tracePt t="171574" x="5765800" y="2089150"/>
          <p14:tracePt t="171590" x="5886450" y="2095500"/>
          <p14:tracePt t="171607" x="5994400" y="2095500"/>
          <p14:tracePt t="171609" x="6051550" y="2095500"/>
          <p14:tracePt t="171624" x="6159500" y="2095500"/>
          <p14:tracePt t="171641" x="6261100" y="2108200"/>
          <p14:tracePt t="171657" x="6343650" y="2114550"/>
          <p14:tracePt t="171674" x="6457950" y="2127250"/>
          <p14:tracePt t="171690" x="6578600" y="2139950"/>
          <p14:tracePt t="171709" x="6775450" y="2159000"/>
          <p14:tracePt t="171724" x="6940550" y="2171700"/>
          <p14:tracePt t="171741" x="7061200" y="2178050"/>
          <p14:tracePt t="171757" x="7194550" y="2184400"/>
          <p14:tracePt t="171774" x="7270750" y="2184400"/>
          <p14:tracePt t="171790" x="7277100" y="2184400"/>
          <p14:tracePt t="171841" x="7283450" y="2171700"/>
          <p14:tracePt t="171857" x="7296150" y="2159000"/>
          <p14:tracePt t="171876" x="7327900" y="2127250"/>
          <p14:tracePt t="171891" x="7366000" y="2101850"/>
          <p14:tracePt t="171907" x="7429500" y="2076450"/>
          <p14:tracePt t="171925" x="7499350" y="2063750"/>
          <p14:tracePt t="171941" x="7543800" y="2051050"/>
          <p14:tracePt t="171974" x="7543800" y="2044700"/>
          <p14:tracePt t="171992" x="7543800" y="2038350"/>
          <p14:tracePt t="172009" x="7531100" y="2032000"/>
          <p14:tracePt t="172026" x="7512050" y="2012950"/>
          <p14:tracePt t="172041" x="7486650" y="1993900"/>
          <p14:tracePt t="172058" x="7461250" y="1974850"/>
          <p14:tracePt t="172075" x="7448550" y="1974850"/>
          <p14:tracePt t="172079" x="7442200" y="1968500"/>
          <p14:tracePt t="172091" x="7435850" y="1968500"/>
          <p14:tracePt t="172108" x="7404100" y="1968500"/>
          <p14:tracePt t="172124" x="7359650" y="1968500"/>
          <p14:tracePt t="172143" x="7258050" y="1968500"/>
          <p14:tracePt t="172158" x="7239000" y="1968500"/>
          <p14:tracePt t="172177" x="7118350" y="1955800"/>
          <p14:tracePt t="172192" x="7067550" y="1949450"/>
          <p14:tracePt t="172210" x="7029450" y="1936750"/>
          <p14:tracePt t="172225" x="6991350" y="1924050"/>
          <p14:tracePt t="172241" x="6965950" y="1917700"/>
          <p14:tracePt t="172258" x="6921500" y="1911350"/>
          <p14:tracePt t="172275" x="6864350" y="1905000"/>
          <p14:tracePt t="172291" x="6769100" y="1892300"/>
          <p14:tracePt t="172308" x="6648450" y="1885950"/>
          <p14:tracePt t="172325" x="6508750" y="1879600"/>
          <p14:tracePt t="172341" x="6394450" y="1873250"/>
          <p14:tracePt t="172360" x="6305550" y="1860550"/>
          <p14:tracePt t="172378" x="6248400" y="1860550"/>
          <p14:tracePt t="172392" x="6159500" y="1854200"/>
          <p14:tracePt t="172408" x="6108700" y="1854200"/>
          <p14:tracePt t="172427" x="5861050" y="1841500"/>
          <p14:tracePt t="172442" x="5695950" y="1828800"/>
          <p14:tracePt t="172458" x="5575300" y="1816100"/>
          <p14:tracePt t="172475" x="5467350" y="1803400"/>
          <p14:tracePt t="172491" x="5429250" y="1797050"/>
          <p14:tracePt t="172508" x="5403850" y="1797050"/>
          <p14:tracePt t="172524" x="5359400" y="1803400"/>
          <p14:tracePt t="172541" x="5295900" y="1822450"/>
          <p14:tracePt t="172558" x="5251450" y="1847850"/>
          <p14:tracePt t="172575" x="5213350" y="1866900"/>
          <p14:tracePt t="172591" x="5187950" y="1879600"/>
          <p14:tracePt t="172608" x="5181600" y="1885950"/>
          <p14:tracePt t="172627" x="5181600" y="1898650"/>
          <p14:tracePt t="172642" x="5200650" y="1917700"/>
          <p14:tracePt t="172659" x="5219700" y="1943100"/>
          <p14:tracePt t="172674" x="5238750" y="1968500"/>
          <p14:tracePt t="172692" x="5257800" y="1993900"/>
          <p14:tracePt t="172709" x="5276850" y="2012950"/>
          <p14:tracePt t="172724" x="5302250" y="2032000"/>
          <p14:tracePt t="172741" x="5334000" y="2044700"/>
          <p14:tracePt t="172758" x="5384800" y="2057400"/>
          <p14:tracePt t="172774" x="5461000" y="2070100"/>
          <p14:tracePt t="172791" x="5556250" y="2076450"/>
          <p14:tracePt t="172808" x="5657850" y="2082800"/>
          <p14:tracePt t="172825" x="5721350" y="2082800"/>
          <p14:tracePt t="172842" x="5791200" y="2082800"/>
          <p14:tracePt t="172859" x="5842000" y="2082800"/>
          <p14:tracePt t="172876" x="5892800" y="2082800"/>
          <p14:tracePt t="172891" x="5924550" y="2076450"/>
          <p14:tracePt t="172909" x="5962650" y="2070100"/>
          <p14:tracePt t="172927" x="5975350" y="2070100"/>
          <p14:tracePt t="172942" x="5988050" y="2070100"/>
          <p14:tracePt t="172959" x="6013450" y="2070100"/>
          <p14:tracePt t="172975" x="6032500" y="2070100"/>
          <p14:tracePt t="172992" x="6051550" y="2070100"/>
          <p14:tracePt t="173008" x="6064250" y="2070100"/>
          <p14:tracePt t="173025" x="6070600" y="2070100"/>
          <p14:tracePt t="173166" x="6064250" y="2070100"/>
          <p14:tracePt t="173175" x="6057900" y="2070100"/>
          <p14:tracePt t="173192" x="6032500" y="2070100"/>
          <p14:tracePt t="173196" x="6026150" y="2070100"/>
          <p14:tracePt t="173226" x="6019800" y="2070100"/>
          <p14:tracePt t="173263" x="6019800" y="2063750"/>
          <p14:tracePt t="173528" x="6013450" y="2063750"/>
          <p14:tracePt t="173556" x="6007100" y="2063750"/>
          <p14:tracePt t="173575" x="6000750" y="2070100"/>
          <p14:tracePt t="173592" x="5988050" y="2082800"/>
          <p14:tracePt t="173609" x="5981700" y="2089150"/>
          <p14:tracePt t="173625" x="5969000" y="2114550"/>
          <p14:tracePt t="173643" x="5949950" y="2133600"/>
          <p14:tracePt t="173661" x="5943600" y="2146300"/>
          <p14:tracePt t="173679" x="5930900" y="2159000"/>
          <p14:tracePt t="173692" x="5918200" y="2178050"/>
          <p14:tracePt t="173709" x="5905500" y="2190750"/>
          <p14:tracePt t="173726" x="5892800" y="2203450"/>
          <p14:tracePt t="173743" x="5880100" y="2216150"/>
          <p14:tracePt t="173746" x="5873750" y="2222500"/>
          <p14:tracePt t="173777" x="5867400" y="2228850"/>
          <p14:tracePt t="173873" x="5867400" y="2235200"/>
          <p14:tracePt t="173893" x="5867400" y="2247900"/>
          <p14:tracePt t="173909" x="5861050" y="2260600"/>
          <p14:tracePt t="173926" x="5854700" y="2273300"/>
          <p14:tracePt t="173942" x="5842000" y="2286000"/>
          <p14:tracePt t="174030" x="5842000" y="2292350"/>
          <p14:tracePt t="174042" x="5867400" y="2305050"/>
          <p14:tracePt t="174060" x="5905500" y="2317750"/>
          <p14:tracePt t="174076" x="5918200" y="2330450"/>
          <p14:tracePt t="174093" x="5924550" y="2330450"/>
          <p14:tracePt t="174191" x="5924550" y="2343150"/>
          <p14:tracePt t="174199" x="5924550" y="2349500"/>
          <p14:tracePt t="174211" x="5930900" y="2362200"/>
          <p14:tracePt t="174682" x="5937250" y="2362200"/>
          <p14:tracePt t="174694" x="5975350" y="2355850"/>
          <p14:tracePt t="174700" x="6007100" y="2349500"/>
          <p14:tracePt t="174710" x="6038850" y="2343150"/>
          <p14:tracePt t="174727" x="6070600" y="2330450"/>
          <p14:tracePt t="174744" x="6096000" y="2311400"/>
          <p14:tracePt t="174761" x="6153150" y="2292350"/>
          <p14:tracePt t="174776" x="6235700" y="2273300"/>
          <p14:tracePt t="174779" x="6311900" y="2260600"/>
          <p14:tracePt t="174793" x="6413500" y="2247900"/>
          <p14:tracePt t="174811" x="6508750" y="2235200"/>
          <p14:tracePt t="174827" x="6540500" y="2228850"/>
          <p14:tracePt t="174844" x="6553200" y="2222500"/>
          <p14:tracePt t="174860" x="6559550" y="2216150"/>
          <p14:tracePt t="174879" x="6565900" y="2203450"/>
          <p14:tracePt t="174893" x="6565900" y="2184400"/>
          <p14:tracePt t="174912" x="6565900" y="2146300"/>
          <p14:tracePt t="174914" x="6565900" y="2133600"/>
          <p14:tracePt t="174929" x="6559550" y="2108200"/>
          <p14:tracePt t="174943" x="6540500" y="2057400"/>
          <p14:tracePt t="174960" x="6521450" y="2012950"/>
          <p14:tracePt t="174977" x="6515100" y="1993900"/>
          <p14:tracePt t="174993" x="6502400" y="1981200"/>
          <p14:tracePt t="174996" x="6502400" y="1974850"/>
          <p14:tracePt t="175010" x="6496050" y="1968500"/>
          <p14:tracePt t="175029" x="6464300" y="1949450"/>
          <p14:tracePt t="175044" x="6426200" y="1943100"/>
          <p14:tracePt t="175060" x="6369050" y="1930400"/>
          <p14:tracePt t="175076" x="6299200" y="1917700"/>
          <p14:tracePt t="175094" x="6229350" y="1898650"/>
          <p14:tracePt t="175110" x="6165850" y="1885950"/>
          <p14:tracePt t="175127" x="6127750" y="1866900"/>
          <p14:tracePt t="175143" x="6096000" y="1860550"/>
          <p14:tracePt t="175161" x="6032500" y="1854200"/>
          <p14:tracePt t="175177" x="5930900" y="1854200"/>
          <p14:tracePt t="175194" x="5810250" y="1809750"/>
          <p14:tracePt t="175210" x="5670550" y="1771650"/>
          <p14:tracePt t="175227" x="5575300" y="1752600"/>
          <p14:tracePt t="175229" x="5543550" y="1746250"/>
          <p14:tracePt t="175243" x="5511800" y="1739900"/>
          <p14:tracePt t="175246" x="5499100" y="1733550"/>
          <p14:tracePt t="175260" x="5486400" y="1733550"/>
          <p14:tracePt t="175294" x="5480050" y="1733550"/>
          <p14:tracePt t="175311" x="5467350" y="1752600"/>
          <p14:tracePt t="175329" x="5435600" y="1790700"/>
          <p14:tracePt t="175344" x="5422900" y="1809750"/>
          <p14:tracePt t="175360" x="5410200" y="1841500"/>
          <p14:tracePt t="175377" x="5403850" y="1860550"/>
          <p14:tracePt t="175394" x="5403850" y="1879600"/>
          <p14:tracePt t="175410" x="5416550" y="1892300"/>
          <p14:tracePt t="175427" x="5435600" y="1905000"/>
          <p14:tracePt t="175444" x="5467350" y="1924050"/>
          <p14:tracePt t="175461" x="5562600" y="1955800"/>
          <p14:tracePt t="175477" x="5797550" y="2019300"/>
          <p14:tracePt t="175494" x="5969000" y="2051050"/>
          <p14:tracePt t="175511" x="6089650" y="2063750"/>
          <p14:tracePt t="175527" x="6210300" y="2063750"/>
          <p14:tracePt t="175544" x="6280150" y="2063750"/>
          <p14:tracePt t="175562" x="6305550" y="2063750"/>
          <p14:tracePt t="175577" x="6318250" y="2057400"/>
          <p14:tracePt t="175594" x="6324600" y="2051050"/>
          <p14:tracePt t="175610" x="6343650" y="2044700"/>
          <p14:tracePt t="175627" x="6356350" y="2038350"/>
          <p14:tracePt t="175644" x="6369050" y="2038350"/>
          <p14:tracePt t="175660" x="6375400" y="2032000"/>
          <p14:tracePt t="175677" x="6381750" y="2032000"/>
          <p14:tracePt t="175696" x="6381750" y="2025650"/>
          <p14:tracePt t="175787" x="6375400" y="2032000"/>
          <p14:tracePt t="175795" x="6375400" y="2038350"/>
          <p14:tracePt t="175810" x="6362700" y="2051050"/>
          <p14:tracePt t="175830" x="6356350" y="2057400"/>
          <p14:tracePt t="175844" x="6356350" y="2063750"/>
          <p14:tracePt t="175878" x="6356350" y="2070100"/>
          <p14:tracePt t="175895" x="6356350" y="2095500"/>
          <p14:tracePt t="175911" x="6369050" y="2127250"/>
          <p14:tracePt t="175927" x="6369050" y="2146300"/>
          <p14:tracePt t="175944" x="6369050" y="2159000"/>
          <p14:tracePt t="175961" x="6369050" y="2171700"/>
          <p14:tracePt t="176081" x="6375400" y="2165350"/>
          <p14:tracePt t="176097" x="6381750" y="2146300"/>
          <p14:tracePt t="176111" x="6388100" y="2139950"/>
          <p14:tracePt t="176257" x="6381750" y="2139950"/>
          <p14:tracePt t="176266" x="6375400" y="2146300"/>
          <p14:tracePt t="176278" x="6356350" y="2159000"/>
          <p14:tracePt t="176296" x="6330950" y="2178050"/>
          <p14:tracePt t="176298" x="6324600" y="2184400"/>
          <p14:tracePt t="176312" x="6318250" y="2184400"/>
          <p14:tracePt t="176315" x="6311900" y="2190750"/>
          <p14:tracePt t="182278" x="6305550" y="2190750"/>
          <p14:tracePt t="182288" x="6292850" y="2190750"/>
          <p14:tracePt t="182290" x="6254750" y="2171700"/>
          <p14:tracePt t="182299" x="6229350" y="2152650"/>
          <p14:tracePt t="182316" x="6184900" y="2127250"/>
          <p14:tracePt t="182333" x="6159500" y="2089150"/>
          <p14:tracePt t="182350" x="6134100" y="2057400"/>
          <p14:tracePt t="182366" x="6121400" y="2032000"/>
          <p14:tracePt t="182384" x="6108700" y="2012950"/>
          <p14:tracePt t="182400" x="6096000" y="2000250"/>
          <p14:tracePt t="182417" x="6076950" y="1981200"/>
          <p14:tracePt t="182435" x="6064250" y="1974850"/>
          <p14:tracePt t="182450" x="6051550" y="1968500"/>
          <p14:tracePt t="182454" x="6045200" y="1962150"/>
          <p14:tracePt t="182466" x="6038850" y="1962150"/>
          <p14:tracePt t="182483" x="6026150" y="1955800"/>
          <p14:tracePt t="182501" x="5981700" y="1955800"/>
          <p14:tracePt t="182517" x="5918200" y="1955800"/>
          <p14:tracePt t="182535" x="5854700" y="1968500"/>
          <p14:tracePt t="182552" x="5803900" y="1968500"/>
          <p14:tracePt t="182566" x="5721350" y="1968500"/>
          <p14:tracePt t="182583" x="5670550" y="1974850"/>
          <p14:tracePt t="182600" x="5651500" y="1974850"/>
          <p14:tracePt t="182619" x="5632450" y="1993900"/>
          <p14:tracePt t="182620" x="5626100" y="2000250"/>
          <p14:tracePt t="182633" x="5626100" y="2006600"/>
          <p14:tracePt t="182649" x="5626100" y="2019300"/>
          <p14:tracePt t="182666" x="5626100" y="2038350"/>
          <p14:tracePt t="182683" x="5626100" y="2063750"/>
          <p14:tracePt t="182700" x="5632450" y="2095500"/>
          <p14:tracePt t="182716" x="5645150" y="2127250"/>
          <p14:tracePt t="182733" x="5657850" y="2146300"/>
          <p14:tracePt t="182750" x="5702300" y="2171700"/>
          <p14:tracePt t="182767" x="5753100" y="2178050"/>
          <p14:tracePt t="182784" x="5822950" y="2184400"/>
          <p14:tracePt t="182799" x="5905500" y="2184400"/>
          <p14:tracePt t="182816" x="6000750" y="2165350"/>
          <p14:tracePt t="182833" x="6108700" y="2146300"/>
          <p14:tracePt t="182850" x="6191250" y="2127250"/>
          <p14:tracePt t="182867" x="6242050" y="2120900"/>
          <p14:tracePt t="182883" x="6267450" y="2114550"/>
          <p14:tracePt t="183022" x="6261100" y="2114550"/>
          <p14:tracePt t="183253" x="6254750" y="2114550"/>
          <p14:tracePt t="183262" x="6242050" y="2133600"/>
          <p14:tracePt t="183271" x="6229350" y="2152650"/>
          <p14:tracePt t="183284" x="6210300" y="2184400"/>
          <p14:tracePt t="183300" x="6191250" y="2209800"/>
          <p14:tracePt t="183317" x="6184900" y="2216150"/>
          <p14:tracePt t="183390" x="6184900" y="2222500"/>
          <p14:tracePt t="183398" x="6184900" y="2228850"/>
          <p14:tracePt t="183405" x="6184900" y="2247900"/>
          <p14:tracePt t="183418" x="6184900" y="2266950"/>
          <p14:tracePt t="183434" x="6191250" y="2330450"/>
          <p14:tracePt t="183451" x="6203950" y="2381250"/>
          <p14:tracePt t="183467" x="6242050" y="2432050"/>
          <p14:tracePt t="183483" x="6273800" y="2463800"/>
          <p14:tracePt t="183952" x="6267450" y="2463800"/>
          <p14:tracePt t="183959" x="6261100" y="2451100"/>
          <p14:tracePt t="183968" x="6254750" y="2432050"/>
          <p14:tracePt t="183984" x="6254750" y="2406650"/>
          <p14:tracePt t="184001" x="6254750" y="2374900"/>
          <p14:tracePt t="184018" x="6273800" y="2343150"/>
          <p14:tracePt t="184034" x="6318250" y="2298700"/>
          <p14:tracePt t="184051" x="6388100" y="2254250"/>
          <p14:tracePt t="184067" x="6489700" y="2203450"/>
          <p14:tracePt t="184087" x="6572250" y="2146300"/>
          <p14:tracePt t="184101" x="6654800" y="2076450"/>
          <p14:tracePt t="184118" x="6711950" y="2000250"/>
          <p14:tracePt t="184135" x="6750050" y="1917700"/>
          <p14:tracePt t="184153" x="6800850" y="1803400"/>
          <p14:tracePt t="184168" x="6819900" y="1746250"/>
          <p14:tracePt t="184299" x="6819900" y="1739900"/>
          <p14:tracePt t="184307" x="6819900" y="1733550"/>
          <p14:tracePt t="184318" x="6794500" y="1727200"/>
          <p14:tracePt t="184335" x="6756400" y="1701800"/>
          <p14:tracePt t="184351" x="6705600" y="1689100"/>
          <p14:tracePt t="184369" x="6623050" y="1676400"/>
          <p14:tracePt t="184371" x="6546850" y="1663700"/>
          <p14:tracePt t="184385" x="6496050" y="1663700"/>
          <p14:tracePt t="184387" x="6394450" y="1651000"/>
          <p14:tracePt t="184402" x="6216650" y="1644650"/>
          <p14:tracePt t="184418" x="5994400" y="1625600"/>
          <p14:tracePt t="184434" x="5822950" y="1606550"/>
          <p14:tracePt t="184451" x="5607050" y="1581150"/>
          <p14:tracePt t="184468" x="5397500" y="1549400"/>
          <p14:tracePt t="184486" x="5200650" y="1517650"/>
          <p14:tracePt t="184501" x="5029200" y="1479550"/>
          <p14:tracePt t="184518" x="4870450" y="1441450"/>
          <p14:tracePt t="184534" x="4718050" y="1397000"/>
          <p14:tracePt t="184552" x="4629150" y="1358900"/>
          <p14:tracePt t="184569" x="4559300" y="1320800"/>
          <p14:tracePt t="184585" x="4527550" y="1295400"/>
          <p14:tracePt t="184603" x="4502150" y="1257300"/>
          <p14:tracePt t="184618" x="4495800" y="1244600"/>
          <p14:tracePt t="184636" x="4476750" y="1193800"/>
          <p14:tracePt t="184651" x="4451350" y="1162050"/>
          <p14:tracePt t="184668" x="4438650" y="1136650"/>
          <p14:tracePt t="184685" x="4425950" y="1117600"/>
          <p14:tracePt t="184701" x="4406900" y="1098550"/>
          <p14:tracePt t="184718" x="4400550" y="1092200"/>
          <p14:tracePt t="184735" x="4394200" y="1085850"/>
          <p14:tracePt t="184751" x="4387850" y="1073150"/>
          <p14:tracePt t="184769" x="4381500" y="1060450"/>
          <p14:tracePt t="184912" x="4387850" y="1060450"/>
          <p14:tracePt t="184920" x="4400550" y="1066800"/>
          <p14:tracePt t="184935" x="4457700" y="1092200"/>
          <p14:tracePt t="184952" x="4514850" y="1123950"/>
          <p14:tracePt t="184969" x="4578350" y="1162050"/>
          <p14:tracePt t="184986" x="4622800" y="1181100"/>
          <p14:tracePt t="185003" x="4654550" y="1193800"/>
          <p14:tracePt t="185018" x="4679950" y="1200150"/>
          <p14:tracePt t="185035" x="4711700" y="1200150"/>
          <p14:tracePt t="185052" x="4743450" y="1200150"/>
          <p14:tracePt t="185069" x="4794250" y="1200150"/>
          <p14:tracePt t="185086" x="4864100" y="1200150"/>
          <p14:tracePt t="185102" x="4946650" y="1200150"/>
          <p14:tracePt t="185119" x="5003800" y="1200150"/>
          <p14:tracePt t="185137" x="5035550" y="1200150"/>
          <p14:tracePt t="185152" x="5054600" y="1200150"/>
          <p14:tracePt t="185168" x="5080000" y="1200150"/>
          <p14:tracePt t="185185" x="5092700" y="1200150"/>
          <p14:tracePt t="185202" x="5130800" y="1193800"/>
          <p14:tracePt t="185219" x="5162550" y="1187450"/>
          <p14:tracePt t="185235" x="5200650" y="1181100"/>
          <p14:tracePt t="185252" x="5232400" y="1174750"/>
          <p14:tracePt t="185269" x="5251450" y="1168400"/>
          <p14:tracePt t="185285" x="5270500" y="1155700"/>
          <p14:tracePt t="185302" x="5283200" y="1149350"/>
          <p14:tracePt t="185319" x="5295900" y="1130300"/>
          <p14:tracePt t="185335" x="5314950" y="1104900"/>
          <p14:tracePt t="185354" x="5321300" y="1092200"/>
          <p14:tracePt t="185371" x="5327650" y="1079500"/>
          <p14:tracePt t="185385" x="5327650" y="1066800"/>
          <p14:tracePt t="185402" x="5327650" y="1054100"/>
          <p14:tracePt t="185418" x="5321300" y="1041400"/>
          <p14:tracePt t="185435" x="5302250" y="1028700"/>
          <p14:tracePt t="185452" x="5283200" y="1009650"/>
          <p14:tracePt t="185469" x="5245100" y="977900"/>
          <p14:tracePt t="185487" x="5213350" y="952500"/>
          <p14:tracePt t="185502" x="5187950" y="927100"/>
          <p14:tracePt t="185519" x="5156200" y="908050"/>
          <p14:tracePt t="185536" x="5118100" y="889000"/>
          <p14:tracePt t="185554" x="5010150" y="857250"/>
          <p14:tracePt t="185569" x="4978400" y="850900"/>
          <p14:tracePt t="185586" x="4857750" y="819150"/>
          <p14:tracePt t="185604" x="4768850" y="793750"/>
          <p14:tracePt t="185619" x="4692650" y="774700"/>
          <p14:tracePt t="185636" x="4622800" y="762000"/>
          <p14:tracePt t="185652" x="4572000" y="755650"/>
          <p14:tracePt t="185669" x="4470400" y="749300"/>
          <p14:tracePt t="185686" x="4400550" y="749300"/>
          <p14:tracePt t="185703" x="4298950" y="749300"/>
          <p14:tracePt t="185719" x="4241800" y="755650"/>
          <p14:tracePt t="185736" x="4184650" y="762000"/>
          <p14:tracePt t="185754" x="4146550" y="768350"/>
          <p14:tracePt t="185769" x="4114800" y="781050"/>
          <p14:tracePt t="185786" x="4070350" y="800100"/>
          <p14:tracePt t="185802" x="4025900" y="819150"/>
          <p14:tracePt t="185807" x="4013200" y="825500"/>
          <p14:tracePt t="185822" x="3975100" y="850900"/>
          <p14:tracePt t="185836" x="3956050" y="882650"/>
          <p14:tracePt t="185853" x="3943350" y="914400"/>
          <p14:tracePt t="185871" x="3943350" y="952500"/>
          <p14:tracePt t="185886" x="3943350" y="977900"/>
          <p14:tracePt t="185903" x="3949700" y="1009650"/>
          <p14:tracePt t="185919" x="3968750" y="1035050"/>
          <p14:tracePt t="185938" x="3981450" y="1054100"/>
          <p14:tracePt t="185940" x="3994150" y="1060450"/>
          <p14:tracePt t="185955" x="4013200" y="1073150"/>
          <p14:tracePt t="185969" x="4044950" y="1085850"/>
          <p14:tracePt t="185986" x="4133850" y="1111250"/>
          <p14:tracePt t="186003" x="4203700" y="1123950"/>
          <p14:tracePt t="186019" x="4292600" y="1149350"/>
          <p14:tracePt t="186036" x="4356100" y="1162050"/>
          <p14:tracePt t="186053" x="4400550" y="1168400"/>
          <p14:tracePt t="186069" x="4451350" y="1174750"/>
          <p14:tracePt t="186086" x="4495800" y="1181100"/>
          <p14:tracePt t="186104" x="4527550" y="1181100"/>
          <p14:tracePt t="186121" x="4578350" y="1181100"/>
          <p14:tracePt t="186136" x="4610100" y="1174750"/>
          <p14:tracePt t="186153" x="4654550" y="1162050"/>
          <p14:tracePt t="186158" x="4679950" y="1155700"/>
          <p14:tracePt t="186169" x="4699000" y="1149350"/>
          <p14:tracePt t="186186" x="4724400" y="1143000"/>
          <p14:tracePt t="186202" x="4737100" y="1136650"/>
          <p14:tracePt t="186219" x="4756150" y="1130300"/>
          <p14:tracePt t="186236" x="4768850" y="1123950"/>
          <p14:tracePt t="186253" x="4787900" y="1117600"/>
          <p14:tracePt t="186255" x="4794250" y="1111250"/>
          <p14:tracePt t="186270" x="4806950" y="1111250"/>
          <p14:tracePt t="186287" x="4819650" y="1104900"/>
          <p14:tracePt t="186303" x="4826000" y="1104900"/>
          <p14:tracePt t="186320" x="4832350" y="1104900"/>
          <p14:tracePt t="186337" x="4832350" y="1098550"/>
          <p14:tracePt t="186353" x="4845050" y="1092200"/>
          <p14:tracePt t="186369" x="4857750" y="1085850"/>
          <p14:tracePt t="186386" x="4870450" y="1073150"/>
          <p14:tracePt t="186403" x="4876800" y="1060450"/>
          <p14:tracePt t="186419" x="4883150" y="1054100"/>
          <p14:tracePt t="186436" x="4883150" y="1047750"/>
          <p14:tracePt t="186470" x="4883150" y="1041400"/>
          <p14:tracePt t="186486" x="4883150" y="1035050"/>
          <p14:tracePt t="186505" x="4883150" y="1028700"/>
          <p14:tracePt t="186519" x="4883150" y="1022350"/>
          <p14:tracePt t="186536" x="4883150" y="1009650"/>
          <p14:tracePt t="186553" x="4870450" y="990600"/>
          <p14:tracePt t="186570" x="4857750" y="977900"/>
          <p14:tracePt t="186586" x="4845050" y="965200"/>
          <p14:tracePt t="186603" x="4832350" y="952500"/>
          <p14:tracePt t="186620" x="4819650" y="946150"/>
          <p14:tracePt t="186637" x="4806950" y="939800"/>
          <p14:tracePt t="186654" x="4794250" y="927100"/>
          <p14:tracePt t="186670" x="4762500" y="914400"/>
          <p14:tracePt t="186687" x="4737100" y="908050"/>
          <p14:tracePt t="186703" x="4711700" y="895350"/>
          <p14:tracePt t="186722" x="4692650" y="882650"/>
          <p14:tracePt t="186742" x="4654550" y="869950"/>
          <p14:tracePt t="186753" x="4641850" y="857250"/>
          <p14:tracePt t="186770" x="4616450" y="844550"/>
          <p14:tracePt t="186788" x="4591050" y="831850"/>
          <p14:tracePt t="186803" x="4565650" y="819150"/>
          <p14:tracePt t="186820" x="4540250" y="812800"/>
          <p14:tracePt t="186837" x="4527550" y="806450"/>
          <p14:tracePt t="186840" x="4521200" y="806450"/>
          <p14:tracePt t="186853" x="4514850" y="806450"/>
          <p14:tracePt t="186870" x="4495800" y="806450"/>
          <p14:tracePt t="186887" x="4483100" y="806450"/>
          <p14:tracePt t="186903" x="4457700" y="800100"/>
          <p14:tracePt t="186905" x="4445000" y="800100"/>
          <p14:tracePt t="186920" x="4413250" y="800100"/>
          <p14:tracePt t="186936" x="4368800" y="800100"/>
          <p14:tracePt t="186954" x="4324350" y="812800"/>
          <p14:tracePt t="186970" x="4292600" y="819150"/>
          <p14:tracePt t="186987" x="4267200" y="825500"/>
          <p14:tracePt t="187003" x="4260850" y="831850"/>
          <p14:tracePt t="187043" x="4260850" y="838200"/>
          <p14:tracePt t="187054" x="4254500" y="838200"/>
          <p14:tracePt t="187071" x="4248150" y="857250"/>
          <p14:tracePt t="187088" x="4241800" y="889000"/>
          <p14:tracePt t="187104" x="4241800" y="914400"/>
          <p14:tracePt t="187120" x="4241800" y="920750"/>
          <p14:tracePt t="187123" x="4241800" y="933450"/>
          <p14:tracePt t="187139" x="4241800" y="965200"/>
          <p14:tracePt t="187154" x="4248150" y="996950"/>
          <p14:tracePt t="187171" x="4260850" y="1016000"/>
          <p14:tracePt t="187186" x="4279900" y="1041400"/>
          <p14:tracePt t="187206" x="4292600" y="1054100"/>
          <p14:tracePt t="187220" x="4305300" y="1060450"/>
          <p14:tracePt t="187237" x="4311650" y="1073150"/>
          <p14:tracePt t="187254" x="4318000" y="1079500"/>
          <p14:tracePt t="187270" x="4330700" y="1079500"/>
          <p14:tracePt t="187287" x="4337050" y="1085850"/>
          <p14:tracePt t="187304" x="4349750" y="1098550"/>
          <p14:tracePt t="187320" x="4368800" y="1104900"/>
          <p14:tracePt t="187337" x="4394200" y="1117600"/>
          <p14:tracePt t="187339" x="4406900" y="1123950"/>
          <p14:tracePt t="187354" x="4438650" y="1130300"/>
          <p14:tracePt t="187371" x="4457700" y="1136650"/>
          <p14:tracePt t="187387" x="4470400" y="1143000"/>
          <p14:tracePt t="187406" x="4483100" y="1143000"/>
          <p14:tracePt t="187677" x="4495800" y="1143000"/>
          <p14:tracePt t="187684" x="4508500" y="1149350"/>
          <p14:tracePt t="187693" x="4552950" y="1155700"/>
          <p14:tracePt t="187705" x="4622800" y="1168400"/>
          <p14:tracePt t="187721" x="4838700" y="1174750"/>
          <p14:tracePt t="187738" x="4991100" y="1174750"/>
          <p14:tracePt t="187754" x="5149850" y="1162050"/>
          <p14:tracePt t="187773" x="5276850" y="1155700"/>
          <p14:tracePt t="187787" x="5346700" y="1149350"/>
          <p14:tracePt t="187804" x="5353050" y="1136650"/>
          <p14:tracePt t="187820" x="5353050" y="1130300"/>
          <p14:tracePt t="187837" x="5346700" y="1117600"/>
          <p14:tracePt t="187855" x="5334000" y="1111250"/>
          <p14:tracePt t="187917" x="5334000" y="1104900"/>
          <p14:tracePt t="187924" x="5334000" y="1098550"/>
          <p14:tracePt t="187938" x="5334000" y="1060450"/>
          <p14:tracePt t="187956" x="5321300" y="1022350"/>
          <p14:tracePt t="187971" x="5308600" y="996950"/>
          <p14:tracePt t="187973" x="5295900" y="971550"/>
          <p14:tracePt t="187987" x="5251450" y="920750"/>
          <p14:tracePt t="188004" x="5219700" y="889000"/>
          <p14:tracePt t="188020" x="5194300" y="869950"/>
          <p14:tracePt t="188038" x="5156200" y="850900"/>
          <p14:tracePt t="188054" x="5118100" y="844550"/>
          <p14:tracePt t="188071" x="5080000" y="844550"/>
          <p14:tracePt t="188088" x="5029200" y="844550"/>
          <p14:tracePt t="188104" x="4946650" y="844550"/>
          <p14:tracePt t="188121" x="4876800" y="844550"/>
          <p14:tracePt t="188140" x="4787900" y="844550"/>
          <p14:tracePt t="188155" x="4743450" y="838200"/>
          <p14:tracePt t="188172" x="4686300" y="838200"/>
          <p14:tracePt t="188190" x="4616450" y="831850"/>
          <p14:tracePt t="188206" x="4578350" y="831850"/>
          <p14:tracePt t="188221" x="4546600" y="838200"/>
          <p14:tracePt t="188240" x="4502150" y="844550"/>
          <p14:tracePt t="188254" x="4476750" y="850900"/>
          <p14:tracePt t="188271" x="4445000" y="863600"/>
          <p14:tracePt t="188288" x="4425950" y="869950"/>
          <p14:tracePt t="188305" x="4413250" y="876300"/>
          <p14:tracePt t="188321" x="4406900" y="882650"/>
          <p14:tracePt t="188338" x="4400550" y="895350"/>
          <p14:tracePt t="188356" x="4400550" y="908050"/>
          <p14:tracePt t="188374" x="4400550" y="952500"/>
          <p14:tracePt t="188388" x="4400550" y="971550"/>
          <p14:tracePt t="188405" x="4413250" y="1028700"/>
          <p14:tracePt t="188421" x="4432300" y="1060450"/>
          <p14:tracePt t="188424" x="4438650" y="1073150"/>
          <p14:tracePt t="188440" x="4464050" y="1092200"/>
          <p14:tracePt t="188455" x="4489450" y="1117600"/>
          <p14:tracePt t="188473" x="4508500" y="1123950"/>
          <p14:tracePt t="188488" x="4521200" y="1136650"/>
          <p14:tracePt t="188505" x="4540250" y="1143000"/>
          <p14:tracePt t="188521" x="4552950" y="1149350"/>
          <p14:tracePt t="188538" x="4572000" y="1162050"/>
          <p14:tracePt t="188555" x="4584700" y="1168400"/>
          <p14:tracePt t="188571" x="4610100" y="1181100"/>
          <p14:tracePt t="188588" x="4654550" y="1187450"/>
          <p14:tracePt t="188604" x="4762500" y="1200150"/>
          <p14:tracePt t="188624" x="4914900" y="1200150"/>
          <p14:tracePt t="188638" x="5137150" y="1200150"/>
          <p14:tracePt t="188656" x="5334000" y="1206500"/>
          <p14:tracePt t="188672" x="5524500" y="1206500"/>
          <p14:tracePt t="188688" x="5537200" y="1206500"/>
          <p14:tracePt t="188690" x="5543550" y="1200150"/>
          <p14:tracePt t="188705" x="5556250" y="1193800"/>
          <p14:tracePt t="188738" x="5562600" y="1193800"/>
          <p14:tracePt t="188755" x="5568950" y="1181100"/>
          <p14:tracePt t="188771" x="5600700" y="1162050"/>
          <p14:tracePt t="188788" x="5645150" y="1104900"/>
          <p14:tracePt t="188805" x="5670550" y="1047750"/>
          <p14:tracePt t="188823" x="5676900" y="1009650"/>
          <p14:tracePt t="188839" x="5664200" y="971550"/>
          <p14:tracePt t="188855" x="5657850" y="958850"/>
          <p14:tracePt t="188871" x="5645150" y="952500"/>
          <p14:tracePt t="188876" x="5638800" y="952500"/>
          <p14:tracePt t="188889" x="5626100" y="952500"/>
          <p14:tracePt t="188905" x="5607050" y="946150"/>
          <p14:tracePt t="188922" x="5562600" y="939800"/>
          <p14:tracePt t="188939" x="5524500" y="933450"/>
          <p14:tracePt t="188955" x="5461000" y="908050"/>
          <p14:tracePt t="188973" x="5410200" y="889000"/>
          <p14:tracePt t="188988" x="5353050" y="863600"/>
          <p14:tracePt t="189005" x="5308600" y="844550"/>
          <p14:tracePt t="189022" x="5270500" y="819150"/>
          <p14:tracePt t="189038" x="5232400" y="800100"/>
          <p14:tracePt t="189055" x="5181600" y="781050"/>
          <p14:tracePt t="189073" x="5035550" y="755650"/>
          <p14:tracePt t="189088" x="4984750" y="742950"/>
          <p14:tracePt t="189105" x="4902200" y="730250"/>
          <p14:tracePt t="189123" x="4730750" y="692150"/>
          <p14:tracePt t="189138" x="4705350" y="685800"/>
          <p14:tracePt t="189140" x="4660900" y="673100"/>
          <p14:tracePt t="189155" x="4635500" y="673100"/>
          <p14:tracePt t="189172" x="4552950" y="660400"/>
          <p14:tracePt t="189189" x="4489450" y="654050"/>
          <p14:tracePt t="189207" x="4400550" y="641350"/>
          <p14:tracePt t="189221" x="4298950" y="622300"/>
          <p14:tracePt t="189239" x="4216400" y="609600"/>
          <p14:tracePt t="189255" x="4152900" y="609600"/>
          <p14:tracePt t="189272" x="4114800" y="603250"/>
          <p14:tracePt t="189291" x="4089400" y="603250"/>
          <p14:tracePt t="189304" x="4051300" y="609600"/>
          <p14:tracePt t="189324" x="4025900" y="615950"/>
          <p14:tracePt t="189356" x="3994150" y="622300"/>
          <p14:tracePt t="189372" x="3943350" y="641350"/>
          <p14:tracePt t="189388" x="3886200" y="660400"/>
          <p14:tracePt t="189406" x="3854450" y="679450"/>
          <p14:tracePt t="189424" x="3854450" y="698500"/>
          <p14:tracePt t="189441" x="3867150" y="730250"/>
          <p14:tracePt t="189457" x="3930650" y="774700"/>
          <p14:tracePt t="189472" x="3994150" y="812800"/>
          <p14:tracePt t="189490" x="4070350" y="857250"/>
          <p14:tracePt t="189506" x="4159250" y="895350"/>
          <p14:tracePt t="189522" x="4279900" y="933450"/>
          <p14:tracePt t="189539" x="4445000" y="965200"/>
          <p14:tracePt t="189555" x="4591050" y="977900"/>
          <p14:tracePt t="189573" x="4775200" y="990600"/>
          <p14:tracePt t="189589" x="4813300" y="990600"/>
          <p14:tracePt t="189591" x="4832350" y="990600"/>
          <p14:tracePt t="189606" x="4857750" y="990600"/>
          <p14:tracePt t="189623" x="4876800" y="990600"/>
          <p14:tracePt t="189639" x="4889500" y="990600"/>
          <p14:tracePt t="189655" x="4914900" y="990600"/>
          <p14:tracePt t="189672" x="4946650" y="990600"/>
          <p14:tracePt t="189690" x="4984750" y="984250"/>
          <p14:tracePt t="189706" x="5016500" y="965200"/>
          <p14:tracePt t="189722" x="5041900" y="952500"/>
          <p14:tracePt t="189739" x="5060950" y="933450"/>
          <p14:tracePt t="189756" x="5067300" y="927100"/>
          <p14:tracePt t="189888" x="5060950" y="927100"/>
          <p14:tracePt t="189895" x="5054600" y="927100"/>
          <p14:tracePt t="189905" x="5048250" y="927100"/>
          <p14:tracePt t="189923" x="5029200" y="933450"/>
          <p14:tracePt t="189941" x="5016500" y="939800"/>
          <p14:tracePt t="189956" x="5010150" y="939800"/>
          <p14:tracePt t="189973" x="5003800" y="939800"/>
          <p14:tracePt t="190282" x="4997450" y="939800"/>
          <p14:tracePt t="190291" x="4997450" y="946150"/>
          <p14:tracePt t="190307" x="4978400" y="946150"/>
          <p14:tracePt t="190323" x="4972050" y="952500"/>
          <p14:tracePt t="190340" x="4965700" y="952500"/>
          <p14:tracePt t="190588" x="4959350" y="952500"/>
          <p14:tracePt t="190595" x="4959350" y="939800"/>
          <p14:tracePt t="190607" x="4946650" y="927100"/>
          <p14:tracePt t="190623" x="4940300" y="914400"/>
          <p14:tracePt t="190640" x="4933950" y="908050"/>
          <p14:tracePt t="190657" x="4927600" y="901700"/>
          <p14:tracePt t="190660" x="4927600" y="895350"/>
          <p14:tracePt t="190690" x="4921250" y="889000"/>
          <p14:tracePt t="190708" x="4914900" y="876300"/>
          <p14:tracePt t="190723" x="4908550" y="876300"/>
          <p14:tracePt t="190881" x="4902200" y="876300"/>
          <p14:tracePt t="190890" x="4895850" y="876300"/>
          <p14:tracePt t="190898" x="4889500" y="876300"/>
          <p14:tracePt t="190907" x="4883150" y="882650"/>
          <p14:tracePt t="190924" x="4876800" y="901700"/>
          <p14:tracePt t="190941" x="4876800" y="914400"/>
          <p14:tracePt t="190957" x="4870450" y="914400"/>
          <p14:tracePt t="191022" x="4876800" y="914400"/>
          <p14:tracePt t="191028" x="4883150" y="914400"/>
          <p14:tracePt t="191041" x="4908550" y="914400"/>
          <p14:tracePt t="191057" x="4933950" y="914400"/>
          <p14:tracePt t="191074" x="4953000" y="914400"/>
          <p14:tracePt t="191090" x="4965700" y="914400"/>
          <p14:tracePt t="191107" x="4978400" y="914400"/>
          <p14:tracePt t="191140" x="4978400" y="920750"/>
          <p14:tracePt t="191259" x="4984750" y="920750"/>
          <p14:tracePt t="191266" x="4991100" y="920750"/>
          <p14:tracePt t="191275" x="4997450" y="920750"/>
          <p14:tracePt t="191291" x="5010150" y="920750"/>
          <p14:tracePt t="191309" x="5016500" y="914400"/>
          <p14:tracePt t="191324" x="5022850" y="908050"/>
          <p14:tracePt t="191340" x="5022850" y="901700"/>
          <p14:tracePt t="191454" x="5029200" y="901700"/>
          <p14:tracePt t="191462" x="5035550" y="914400"/>
          <p14:tracePt t="191474" x="5041900" y="939800"/>
          <p14:tracePt t="191492" x="5035550" y="1016000"/>
          <p14:tracePt t="191508" x="5022850" y="1060450"/>
          <p14:tracePt t="191525" x="5003800" y="1104900"/>
          <p14:tracePt t="191541" x="4991100" y="1162050"/>
          <p14:tracePt t="191557" x="4984750" y="1200150"/>
          <p14:tracePt t="191574" x="4984750" y="1225550"/>
          <p14:tracePt t="191590" x="4978400" y="1257300"/>
          <p14:tracePt t="191607" x="4978400" y="1276350"/>
          <p14:tracePt t="191624" x="4978400" y="1289050"/>
          <p14:tracePt t="191719" x="4978400" y="1282700"/>
          <p14:tracePt t="191726" x="4972050" y="1282700"/>
          <p14:tracePt t="191741" x="4972050" y="1276350"/>
          <p14:tracePt t="191758" x="4965700" y="1263650"/>
          <p14:tracePt t="191776" x="4959350" y="1257300"/>
          <p14:tracePt t="191791" x="4953000" y="1250950"/>
          <p14:tracePt t="197986" x="4953000" y="1257300"/>
          <p14:tracePt t="197995" x="4959350" y="1270000"/>
          <p14:tracePt t="198002" x="5010150" y="1333500"/>
          <p14:tracePt t="198014" x="5073650" y="1397000"/>
          <p14:tracePt t="198030" x="5270500" y="1530350"/>
          <p14:tracePt t="198047" x="5556250" y="1638300"/>
          <p14:tracePt t="198049" x="5689600" y="1676400"/>
          <p14:tracePt t="198064" x="5956300" y="1739900"/>
          <p14:tracePt t="198080" x="6216650" y="1803400"/>
          <p14:tracePt t="198098" x="6470650" y="1854200"/>
          <p14:tracePt t="198113" x="6711950" y="1892300"/>
          <p14:tracePt t="198131" x="6991350" y="1943100"/>
          <p14:tracePt t="198147" x="7289800" y="1993900"/>
          <p14:tracePt t="198164" x="7556500" y="2038350"/>
          <p14:tracePt t="198180" x="7753350" y="2082800"/>
          <p14:tracePt t="198196" x="7835900" y="2095500"/>
          <p14:tracePt t="198215" x="7848600" y="2095500"/>
          <p14:tracePt t="199146" x="7848600" y="2101850"/>
          <p14:tracePt t="199154" x="7842250" y="2108200"/>
          <p14:tracePt t="199164" x="7829550" y="2127250"/>
          <p14:tracePt t="199181" x="7823200" y="2165350"/>
          <p14:tracePt t="199197" x="7823200" y="2197100"/>
          <p14:tracePt t="199215" x="7829550" y="2228850"/>
          <p14:tracePt t="199231" x="7816850" y="2273300"/>
          <p14:tracePt t="199251" x="7753350" y="2368550"/>
          <p14:tracePt t="199264" x="7677150" y="2444750"/>
          <p14:tracePt t="199282" x="7620000" y="2540000"/>
          <p14:tracePt t="199297" x="7607300" y="2660650"/>
          <p14:tracePt t="199314" x="7689850" y="2813050"/>
          <p14:tracePt t="199330" x="7804150" y="2921000"/>
          <p14:tracePt t="199968" x="7797800" y="2908300"/>
          <p14:tracePt t="199982" x="7747000" y="2844800"/>
          <p14:tracePt t="199998" x="7664450" y="2730500"/>
          <p14:tracePt t="200015" x="7575550" y="2616200"/>
          <p14:tracePt t="200032" x="7410450" y="2508250"/>
          <p14:tracePt t="200048" x="7226300" y="2463800"/>
          <p14:tracePt t="200065" x="7010400" y="2425700"/>
          <p14:tracePt t="200083" x="6851650" y="2413000"/>
          <p14:tracePt t="200100" x="6699250" y="2413000"/>
          <p14:tracePt t="200114" x="6591300" y="2419350"/>
          <p14:tracePt t="200131" x="6483350" y="2419350"/>
          <p14:tracePt t="200147" x="6388100" y="2419350"/>
          <p14:tracePt t="200165" x="6318250" y="2400300"/>
          <p14:tracePt t="200182" x="6254750" y="2349500"/>
          <p14:tracePt t="200198" x="6223000" y="2305050"/>
          <p14:tracePt t="200215" x="6203950" y="2292350"/>
          <p14:tracePt t="200231" x="6159500" y="2279650"/>
          <p14:tracePt t="200247" x="6096000" y="2279650"/>
          <p14:tracePt t="200264" x="6026150" y="2279650"/>
          <p14:tracePt t="200281" x="5962650" y="2286000"/>
          <p14:tracePt t="200297" x="5930900" y="2286000"/>
          <p14:tracePt t="200313" x="5918200" y="2286000"/>
          <p14:tracePt t="200330" x="5905500" y="2279650"/>
          <p14:tracePt t="200346" x="5905500" y="2235200"/>
          <p14:tracePt t="200364" x="5930900" y="2165350"/>
          <p14:tracePt t="200383" x="5994400" y="2076450"/>
          <p14:tracePt t="200397" x="6007100" y="2063750"/>
          <p14:tracePt t="200415" x="6026150" y="2057400"/>
          <p14:tracePt t="200417" x="6032500" y="2057400"/>
          <p14:tracePt t="200431" x="6038850" y="2057400"/>
          <p14:tracePt t="200448" x="6057900" y="2057400"/>
          <p14:tracePt t="200464" x="6064250" y="2057400"/>
          <p14:tracePt t="200481" x="6070600" y="2057400"/>
          <p14:tracePt t="200498" x="6089650" y="2063750"/>
          <p14:tracePt t="200515" x="6153150" y="2089150"/>
          <p14:tracePt t="200531" x="6261100" y="2114550"/>
          <p14:tracePt t="200548" x="6388100" y="2139950"/>
          <p14:tracePt t="200565" x="6496050" y="2146300"/>
          <p14:tracePt t="200581" x="6559550" y="2146300"/>
          <p14:tracePt t="200598" x="6597650" y="2133600"/>
          <p14:tracePt t="200617" x="6629400" y="2127250"/>
          <p14:tracePt t="200618" x="6642100" y="2127250"/>
          <p14:tracePt t="200631" x="6648450" y="2120900"/>
          <p14:tracePt t="200648" x="6654800" y="2120900"/>
          <p14:tracePt t="200665" x="6661150" y="2120900"/>
          <p14:tracePt t="200681" x="6692900" y="2114550"/>
          <p14:tracePt t="200698" x="6711950" y="2114550"/>
          <p14:tracePt t="200717" x="6743700" y="2101850"/>
          <p14:tracePt t="200731" x="6762750" y="2089150"/>
          <p14:tracePt t="200749" x="6775450" y="2082800"/>
          <p14:tracePt t="200765" x="6781800" y="2076450"/>
          <p14:tracePt t="200798" x="6781800" y="2070100"/>
          <p14:tracePt t="200816" x="6781800" y="2057400"/>
          <p14:tracePt t="200833" x="6743700" y="2025650"/>
          <p14:tracePt t="200848" x="6737350" y="2012950"/>
          <p14:tracePt t="200865" x="6711950" y="1993900"/>
          <p14:tracePt t="200881" x="6686550" y="1968500"/>
          <p14:tracePt t="200898" x="6673850" y="1955800"/>
          <p14:tracePt t="200902" x="6654800" y="1949450"/>
          <p14:tracePt t="200916" x="6635750" y="1936750"/>
          <p14:tracePt t="200934" x="6616700" y="1924050"/>
          <p14:tracePt t="200949" x="6597650" y="1917700"/>
          <p14:tracePt t="200965" x="6578600" y="1905000"/>
          <p14:tracePt t="200982" x="6540500" y="1885950"/>
          <p14:tracePt t="200998" x="6515100" y="1879600"/>
          <p14:tracePt t="201015" x="6496050" y="1873250"/>
          <p14:tracePt t="201032" x="6464300" y="1860550"/>
          <p14:tracePt t="201048" x="6451600" y="1854200"/>
          <p14:tracePt t="201067" x="6426200" y="1847850"/>
          <p14:tracePt t="201082" x="6375400" y="1841500"/>
          <p14:tracePt t="201099" x="6305550" y="1835150"/>
          <p14:tracePt t="201115" x="6229350" y="1835150"/>
          <p14:tracePt t="201119" x="6172200" y="1828800"/>
          <p14:tracePt t="201132" x="6140450" y="1822450"/>
          <p14:tracePt t="201149" x="6051550" y="1816100"/>
          <p14:tracePt t="201167" x="5962650" y="1790700"/>
          <p14:tracePt t="201182" x="5899150" y="1771650"/>
          <p14:tracePt t="201200" x="5816600" y="1746250"/>
          <p14:tracePt t="201218" x="5778500" y="1739900"/>
          <p14:tracePt t="201232" x="5765800" y="1739900"/>
          <p14:tracePt t="201248" x="5753100" y="1752600"/>
          <p14:tracePt t="201265" x="5702300" y="1784350"/>
          <p14:tracePt t="201282" x="5651500" y="1822450"/>
          <p14:tracePt t="201298" x="5600700" y="1854200"/>
          <p14:tracePt t="201315" x="5549900" y="1905000"/>
          <p14:tracePt t="201332" x="5543550" y="1930400"/>
          <p14:tracePt t="201348" x="5543550" y="1955800"/>
          <p14:tracePt t="201352" x="5543550" y="1962150"/>
          <p14:tracePt t="201366" x="5568950" y="1981200"/>
          <p14:tracePt t="201382" x="5645150" y="1993900"/>
          <p14:tracePt t="201400" x="5791200" y="2012950"/>
          <p14:tracePt t="201416" x="5969000" y="2032000"/>
          <p14:tracePt t="201432" x="6127750" y="2044700"/>
          <p14:tracePt t="201451" x="6280150" y="2051050"/>
          <p14:tracePt t="201465" x="6426200" y="2057400"/>
          <p14:tracePt t="201483" x="6559550" y="2057400"/>
          <p14:tracePt t="201499" x="6711950" y="2057400"/>
          <p14:tracePt t="201516" x="6813550" y="2038350"/>
          <p14:tracePt t="201532" x="6870700" y="2006600"/>
          <p14:tracePt t="201549" x="6896100" y="1987550"/>
          <p14:tracePt t="201565" x="6902450" y="1974850"/>
          <p14:tracePt t="201583" x="6908800" y="1968500"/>
          <p14:tracePt t="201586" x="6908800" y="1962150"/>
          <p14:tracePt t="201599" x="6908800" y="1955800"/>
          <p14:tracePt t="201616" x="6921500" y="1930400"/>
          <p14:tracePt t="201634" x="6934200" y="1911350"/>
          <p14:tracePt t="201648" x="6940550" y="1879600"/>
          <p14:tracePt t="201666" x="6940550" y="1854200"/>
          <p14:tracePt t="201683" x="6940550" y="1835150"/>
          <p14:tracePt t="201699" x="6927850" y="1816100"/>
          <p14:tracePt t="201716" x="6915150" y="1809750"/>
          <p14:tracePt t="201732" x="6908800" y="1803400"/>
          <p14:tracePt t="201765" x="6908800" y="1797050"/>
          <p14:tracePt t="201782" x="6921500" y="1797050"/>
          <p14:tracePt t="201799" x="6953250" y="1790700"/>
          <p14:tracePt t="201816" x="7023100" y="1790700"/>
          <p14:tracePt t="201832" x="7099300" y="1803400"/>
          <p14:tracePt t="201849" x="7239000" y="1835150"/>
          <p14:tracePt t="201851" x="7308850" y="1847850"/>
          <p14:tracePt t="201866" x="7423150" y="1873250"/>
          <p14:tracePt t="201882" x="7505700" y="1885950"/>
          <p14:tracePt t="201901" x="7531100" y="1892300"/>
          <p14:tracePt t="202747" x="7550150" y="1892300"/>
          <p14:tracePt t="202754" x="7607300" y="1898650"/>
          <p14:tracePt t="202767" x="7664450" y="1898650"/>
          <p14:tracePt t="202784" x="7880350" y="1911350"/>
          <p14:tracePt t="202802" x="8007350" y="1917700"/>
          <p14:tracePt t="202817" x="8077200" y="1924050"/>
          <p14:tracePt t="202834" x="8280400" y="1943100"/>
          <p14:tracePt t="202851" x="8413750" y="1962150"/>
          <p14:tracePt t="202867" x="8534400" y="1968500"/>
          <p14:tracePt t="202883" x="8610600" y="1968500"/>
          <p14:tracePt t="202900" x="8661400" y="1968500"/>
          <p14:tracePt t="202918" x="8699500" y="1955800"/>
          <p14:tracePt t="202933" x="8743950" y="1943100"/>
          <p14:tracePt t="202950" x="8794750" y="1930400"/>
          <p14:tracePt t="202967" x="8851900" y="1924050"/>
          <p14:tracePt t="202983" x="8902700" y="1911350"/>
          <p14:tracePt t="203000" x="8953500" y="1911350"/>
          <p14:tracePt t="203017" x="9010650" y="1905000"/>
          <p14:tracePt t="203034" x="9093200" y="1905000"/>
          <p14:tracePt t="203050" x="9137650" y="1905000"/>
          <p14:tracePt t="203067" x="9175750" y="1905000"/>
          <p14:tracePt t="203084" x="9213850" y="1911350"/>
          <p14:tracePt t="203105" x="9239250" y="1911350"/>
          <p14:tracePt t="203117" x="9290050" y="1924050"/>
          <p14:tracePt t="203135" x="9353550" y="1936750"/>
          <p14:tracePt t="203153" x="9429750" y="1955800"/>
          <p14:tracePt t="203167" x="9499600" y="1981200"/>
          <p14:tracePt t="203184" x="9537700" y="1993900"/>
          <p14:tracePt t="203200" x="9544050" y="2006600"/>
          <p14:tracePt t="203219" x="9544050" y="2025650"/>
          <p14:tracePt t="203234" x="9537700" y="2044700"/>
          <p14:tracePt t="203251" x="9525000" y="2070100"/>
          <p14:tracePt t="203267" x="9518650" y="2095500"/>
          <p14:tracePt t="203269" x="9518650" y="2108200"/>
          <p14:tracePt t="203284" x="9518650" y="2139950"/>
          <p14:tracePt t="203300" x="9518650" y="2165350"/>
          <p14:tracePt t="203317" x="9518650" y="2171700"/>
          <p14:tracePt t="203367" x="9525000" y="2171700"/>
          <p14:tracePt t="203383" x="9556750" y="2159000"/>
          <p14:tracePt t="203400" x="9594850" y="2139950"/>
          <p14:tracePt t="203417" x="9632950" y="2114550"/>
          <p14:tracePt t="203434" x="9664700" y="2089150"/>
          <p14:tracePt t="203450" x="9690100" y="2051050"/>
          <p14:tracePt t="203467" x="9696450" y="2019300"/>
          <p14:tracePt t="203484" x="9690100" y="1968500"/>
          <p14:tracePt t="203486" x="9683750" y="1949450"/>
          <p14:tracePt t="203501" x="9671050" y="1930400"/>
          <p14:tracePt t="203518" x="9639300" y="1905000"/>
          <p14:tracePt t="203534" x="9613900" y="1892300"/>
          <p14:tracePt t="203551" x="9550400" y="1879600"/>
          <p14:tracePt t="203567" x="9410700" y="1860550"/>
          <p14:tracePt t="203584" x="9226550" y="1847850"/>
          <p14:tracePt t="203600" x="9004300" y="1828800"/>
          <p14:tracePt t="203617" x="8743950" y="1816100"/>
          <p14:tracePt t="203634" x="8496300" y="1803400"/>
          <p14:tracePt t="203651" x="8299450" y="1797050"/>
          <p14:tracePt t="203668" x="8121650" y="1784350"/>
          <p14:tracePt t="203685" x="8020050" y="1778000"/>
          <p14:tracePt t="203701" x="7962900" y="1778000"/>
          <p14:tracePt t="203717" x="7943850" y="1790700"/>
          <p14:tracePt t="203734" x="7924800" y="1835150"/>
          <p14:tracePt t="203751" x="7918450" y="1885950"/>
          <p14:tracePt t="203768" x="7943850" y="1974850"/>
          <p14:tracePt t="203784" x="7994650" y="2025650"/>
          <p14:tracePt t="203800" x="8064500" y="2063750"/>
          <p14:tracePt t="203818" x="8147050" y="2089150"/>
          <p14:tracePt t="203834" x="8267700" y="2108200"/>
          <p14:tracePt t="203850" x="8464550" y="2127250"/>
          <p14:tracePt t="203867" x="8699500" y="2139950"/>
          <p14:tracePt t="203884" x="8978900" y="2146300"/>
          <p14:tracePt t="203901" x="9277350" y="2139950"/>
          <p14:tracePt t="203917" x="9512300" y="2108200"/>
          <p14:tracePt t="203934" x="9645650" y="2076450"/>
          <p14:tracePt t="203951" x="9702800" y="2051050"/>
          <p14:tracePt t="203969" x="9709150" y="2051050"/>
          <p14:tracePt t="204140" x="9702800" y="2057400"/>
          <p14:tracePt t="204150" x="9702800" y="2063750"/>
          <p14:tracePt t="204157" x="9696450" y="2070100"/>
          <p14:tracePt t="204186" x="9690100" y="2076450"/>
          <p14:tracePt t="204202" x="9690100" y="2101850"/>
          <p14:tracePt t="204218" x="9683750" y="2114550"/>
          <p14:tracePt t="204333" x="9683750" y="2120900"/>
          <p14:tracePt t="204341" x="9677400" y="2127250"/>
          <p14:tracePt t="204351" x="9671050" y="2133600"/>
          <p14:tracePt t="204368" x="9658350" y="2146300"/>
          <p14:tracePt t="204385" x="9632950" y="2171700"/>
          <p14:tracePt t="204401" x="9588500" y="2222500"/>
          <p14:tracePt t="204418" x="9556750" y="2286000"/>
          <p14:tracePt t="204435" x="9537700" y="2368550"/>
          <p14:tracePt t="204452" x="9531350" y="2400300"/>
          <p14:tracePt t="204826" x="9537700" y="2400300"/>
          <p14:tracePt t="204834" x="9556750" y="2393950"/>
          <p14:tracePt t="204853" x="9632950" y="2368550"/>
          <p14:tracePt t="204868" x="9690100" y="2330450"/>
          <p14:tracePt t="204885" x="9721850" y="2292350"/>
          <p14:tracePt t="204901" x="9753600" y="2228850"/>
          <p14:tracePt t="204918" x="9823450" y="2171700"/>
          <p14:tracePt t="204935" x="9944100" y="2101850"/>
          <p14:tracePt t="204952" x="10134600" y="2044700"/>
          <p14:tracePt t="204969" x="10261600" y="2032000"/>
          <p14:tracePt t="204985" x="10344150" y="2032000"/>
          <p14:tracePt t="205003" x="10401300" y="2032000"/>
          <p14:tracePt t="205018" x="10426700" y="2038350"/>
          <p14:tracePt t="205035" x="10433050" y="2038350"/>
          <p14:tracePt t="205069" x="10439400" y="2038350"/>
          <p14:tracePt t="205086" x="10452100" y="2038350"/>
          <p14:tracePt t="205102" x="10490200" y="2038350"/>
          <p14:tracePt t="205119" x="10541000" y="2038350"/>
          <p14:tracePt t="205135" x="10617200" y="2044700"/>
          <p14:tracePt t="205153" x="10712450" y="2044700"/>
          <p14:tracePt t="205170" x="10877550" y="2051050"/>
          <p14:tracePt t="205186" x="10941050" y="2051050"/>
          <p14:tracePt t="205187" x="10998200" y="2051050"/>
          <p14:tracePt t="205202" x="11099800" y="2051050"/>
          <p14:tracePt t="205219" x="11182350" y="2051050"/>
          <p14:tracePt t="205235" x="11214100" y="2051050"/>
          <p14:tracePt t="205252" x="11207750" y="2057400"/>
          <p14:tracePt t="205268" x="11125200" y="2070100"/>
          <p14:tracePt t="205285" x="10947400" y="2076450"/>
          <p14:tracePt t="205302" x="10687050" y="2082800"/>
          <p14:tracePt t="205318" x="10426700" y="2089150"/>
          <p14:tracePt t="205335" x="10115550" y="2095500"/>
          <p14:tracePt t="205352" x="9842500" y="2095500"/>
          <p14:tracePt t="205368" x="9525000" y="2108200"/>
          <p14:tracePt t="205385" x="8978900" y="2139950"/>
          <p14:tracePt t="205402" x="8362950" y="2165350"/>
          <p14:tracePt t="205419" x="7708900" y="2184400"/>
          <p14:tracePt t="205421" x="7340600" y="2190750"/>
          <p14:tracePt t="205435" x="6775450" y="2203450"/>
          <p14:tracePt t="205452" x="6261100" y="2222500"/>
          <p14:tracePt t="205470" x="5899150" y="2222500"/>
          <p14:tracePt t="205486" x="5619750" y="2216150"/>
          <p14:tracePt t="205502" x="5410200" y="2203450"/>
          <p14:tracePt t="205519" x="5200650" y="2197100"/>
          <p14:tracePt t="205535" x="5003800" y="2197100"/>
          <p14:tracePt t="205552" x="4876800" y="2197100"/>
          <p14:tracePt t="205569" x="4787900" y="2197100"/>
          <p14:tracePt t="205586" x="4768850" y="2197100"/>
          <p14:tracePt t="205620" x="4775200" y="2197100"/>
          <p14:tracePt t="205636" x="4826000" y="2197100"/>
          <p14:tracePt t="205652" x="4902200" y="2203450"/>
          <p14:tracePt t="205669" x="4959350" y="2222500"/>
          <p14:tracePt t="205688" x="5003800" y="2254250"/>
          <p14:tracePt t="205691" x="5016500" y="2266950"/>
          <p14:tracePt t="205702" x="5029200" y="2273300"/>
          <p14:tracePt t="205719" x="5048250" y="2298700"/>
          <p14:tracePt t="205736" x="5067300" y="2305050"/>
          <p14:tracePt t="205753" x="5099050" y="2317750"/>
          <p14:tracePt t="205769" x="5162550" y="2330450"/>
          <p14:tracePt t="205786" x="5289550" y="2355850"/>
          <p14:tracePt t="205803" x="5384800" y="2374900"/>
          <p14:tracePt t="205821" x="5467350" y="2393950"/>
          <p14:tracePt t="205835" x="5499100" y="2406650"/>
          <p14:tracePt t="205852" x="5511800" y="2413000"/>
          <p14:tracePt t="205886" x="5524500" y="2413000"/>
          <p14:tracePt t="205903" x="5543550" y="2413000"/>
          <p14:tracePt t="205919" x="5588000" y="2413000"/>
          <p14:tracePt t="205936" x="5619750" y="2413000"/>
          <p14:tracePt t="205953" x="5657850" y="2406650"/>
          <p14:tracePt t="205971" x="5683250" y="2406650"/>
          <p14:tracePt t="205986" x="5702300" y="2406650"/>
          <p14:tracePt t="206004" x="5708650" y="2406650"/>
          <p14:tracePt t="206019" x="5721350" y="2400300"/>
          <p14:tracePt t="206036" x="5759450" y="2387600"/>
          <p14:tracePt t="206053" x="5816600" y="2355850"/>
          <p14:tracePt t="206069" x="5873750" y="2311400"/>
          <p14:tracePt t="206087" x="5924550" y="2266950"/>
          <p14:tracePt t="206103" x="5956300" y="2241550"/>
          <p14:tracePt t="206119" x="5962650" y="2235200"/>
          <p14:tracePt t="206154" x="5956300" y="2222500"/>
          <p14:tracePt t="206169" x="5937250" y="2197100"/>
          <p14:tracePt t="206186" x="5899150" y="2165350"/>
          <p14:tracePt t="206203" x="5867400" y="2114550"/>
          <p14:tracePt t="206220" x="5816600" y="2051050"/>
          <p14:tracePt t="206223" x="5797550" y="2025650"/>
          <p14:tracePt t="206236" x="5778500" y="2006600"/>
          <p14:tracePt t="206253" x="5753100" y="1993900"/>
          <p14:tracePt t="206270" x="5734050" y="1993900"/>
          <p14:tracePt t="206287" x="5702300" y="2012950"/>
          <p14:tracePt t="206305" x="5689600" y="2025650"/>
          <p14:tracePt t="206347" x="5689600" y="2032000"/>
          <p14:tracePt t="206354" x="5689600" y="2038350"/>
          <p14:tracePt t="206370" x="5746750" y="2095500"/>
          <p14:tracePt t="206388" x="5816600" y="2165350"/>
          <p14:tracePt t="206402" x="5867400" y="2216150"/>
          <p14:tracePt t="206419" x="6057900" y="2279650"/>
          <p14:tracePt t="206436" x="6381750" y="2374900"/>
          <p14:tracePt t="206453" x="6743700" y="2457450"/>
          <p14:tracePt t="206470" x="6953250" y="2489200"/>
          <p14:tracePt t="206486" x="7067550" y="2495550"/>
          <p14:tracePt t="206504" x="7086600" y="2489200"/>
          <p14:tracePt t="206519" x="7092950" y="2482850"/>
          <p14:tracePt t="206536" x="7092950" y="2470150"/>
          <p14:tracePt t="213136" x="7086600" y="2470150"/>
          <p14:tracePt t="213145" x="7073900" y="2463800"/>
          <p14:tracePt t="213159" x="6946900" y="2374900"/>
          <p14:tracePt t="213175" x="6864350" y="2286000"/>
          <p14:tracePt t="213192" x="6851650" y="2235200"/>
          <p14:tracePt t="213209" x="6927850" y="2178050"/>
          <p14:tracePt t="213226" x="7010400" y="2114550"/>
          <p14:tracePt t="213243" x="7067550" y="2038350"/>
          <p14:tracePt t="213259" x="7061200" y="1911350"/>
          <p14:tracePt t="213276" x="6985000" y="1771650"/>
          <p14:tracePt t="213279" x="6915150" y="1676400"/>
          <p14:tracePt t="213295" x="6781800" y="1524000"/>
          <p14:tracePt t="213308" x="6718300" y="1466850"/>
          <p14:tracePt t="213326" x="6604000" y="1339850"/>
          <p14:tracePt t="213343" x="6584950" y="1320800"/>
          <p14:tracePt t="213375" x="6591300" y="1320800"/>
          <p14:tracePt t="213392" x="6591300" y="1327150"/>
          <p14:tracePt t="213410" x="6572250" y="1327150"/>
          <p14:tracePt t="213425" x="6521450" y="1314450"/>
          <p14:tracePt t="213442" x="6413500" y="1282700"/>
          <p14:tracePt t="213458" x="6299200" y="1244600"/>
          <p14:tracePt t="213475" x="6197600" y="1225550"/>
          <p14:tracePt t="213493" x="6146800" y="1225550"/>
          <p14:tracePt t="213509" x="6140450" y="1225550"/>
          <p14:tracePt t="213526" x="6140450" y="1250950"/>
          <p14:tracePt t="213543" x="6146800" y="1270000"/>
          <p14:tracePt t="213559" x="6153150" y="1282700"/>
          <p14:tracePt t="213562" x="6153150" y="1289050"/>
          <p14:tracePt t="213575" x="6159500" y="1295400"/>
          <p14:tracePt t="213609" x="6184900" y="1301750"/>
          <p14:tracePt t="213626" x="6229350" y="1308100"/>
          <p14:tracePt t="213643" x="6381750" y="1320800"/>
          <p14:tracePt t="213659" x="6540500" y="1320800"/>
          <p14:tracePt t="213676" x="6648450" y="1320800"/>
          <p14:tracePt t="213692" x="6737350" y="1301750"/>
          <p14:tracePt t="213709" x="6800850" y="1282700"/>
          <p14:tracePt t="213726" x="6832600" y="1270000"/>
          <p14:tracePt t="213729" x="6838950" y="1270000"/>
          <p14:tracePt t="214568" x="6838950" y="1263650"/>
          <p14:tracePt t="214578" x="6838950" y="1257300"/>
          <p14:tracePt t="214594" x="6838950" y="1250950"/>
          <p14:tracePt t="214610" x="6838950" y="1244600"/>
          <p14:tracePt t="214626" x="6838950" y="1238250"/>
          <p14:tracePt t="214644" x="6832600" y="1238250"/>
          <p14:tracePt t="214674" x="6832600" y="1231900"/>
          <p14:tracePt t="214693" x="6832600" y="1225550"/>
          <p14:tracePt t="214710" x="6826250" y="1219200"/>
          <p14:tracePt t="214715" x="6826250" y="1212850"/>
          <p14:tracePt t="214773" x="6819900" y="1212850"/>
          <p14:tracePt t="214936" x="6813550" y="1212850"/>
          <p14:tracePt t="214944" x="6807200" y="1212850"/>
          <p14:tracePt t="214960" x="6794500" y="1212850"/>
          <p14:tracePt t="214977" x="6781800" y="1212850"/>
          <p14:tracePt t="214994" x="6775450" y="1212850"/>
          <p14:tracePt t="215079" x="6769100" y="1212850"/>
          <p14:tracePt t="215104" x="6762750" y="1212850"/>
          <p14:tracePt t="215115" x="6743700" y="1212850"/>
          <p14:tracePt t="215127" x="6673850" y="1206500"/>
          <p14:tracePt t="215144" x="6604000" y="1200150"/>
          <p14:tracePt t="215160" x="6521450" y="1187450"/>
          <p14:tracePt t="215178" x="6451600" y="1181100"/>
          <p14:tracePt t="215193" x="6400800" y="1174750"/>
          <p14:tracePt t="215210" x="6356350" y="1155700"/>
          <p14:tracePt t="215227" x="6305550" y="1136650"/>
          <p14:tracePt t="215244" x="6267450" y="1123950"/>
          <p14:tracePt t="215260" x="6223000" y="1117600"/>
          <p14:tracePt t="215277" x="6102350" y="1104900"/>
          <p14:tracePt t="215281" x="6019800" y="1104900"/>
          <p14:tracePt t="215296" x="5899150" y="1092200"/>
          <p14:tracePt t="215311" x="5803900" y="1092200"/>
          <p14:tracePt t="215328" x="5708650" y="1085850"/>
          <p14:tracePt t="215344" x="5607050" y="1073150"/>
          <p14:tracePt t="215361" x="5594350" y="1066800"/>
          <p14:tracePt t="215378" x="5594350" y="1060450"/>
          <p14:tracePt t="215396" x="5594350" y="1066800"/>
          <p14:tracePt t="215412" x="5607050" y="1117600"/>
          <p14:tracePt t="215431" x="5638800" y="1193800"/>
          <p14:tracePt t="215444" x="5695950" y="1327150"/>
          <p14:tracePt t="215460" x="5746750" y="1441450"/>
          <p14:tracePt t="215477" x="5784850" y="1536700"/>
          <p14:tracePt t="215494" x="5835650" y="1593850"/>
          <p14:tracePt t="215511" x="5873750" y="1625600"/>
          <p14:tracePt t="215527" x="5937250" y="1644650"/>
          <p14:tracePt t="215544" x="5981700" y="1644650"/>
          <p14:tracePt t="215563" x="6045200" y="1644650"/>
          <p14:tracePt t="215577" x="6057900" y="1644650"/>
          <p14:tracePt t="215579" x="6070600" y="1638300"/>
          <p14:tracePt t="215594" x="6076950" y="1638300"/>
          <p14:tracePt t="215656" x="6083300" y="1638300"/>
          <p14:tracePt t="215664" x="6083300" y="1644650"/>
          <p14:tracePt t="215694" x="6089650" y="1644650"/>
          <p14:tracePt t="215730" x="6089650" y="1638300"/>
          <p14:tracePt t="215736" x="6096000" y="1638300"/>
          <p14:tracePt t="215745" x="6096000" y="1631950"/>
          <p14:tracePt t="215761" x="6108700" y="1619250"/>
          <p14:tracePt t="215777" x="6127750" y="1593850"/>
          <p14:tracePt t="215794" x="6140450" y="1587500"/>
          <p14:tracePt t="215813" x="6146800" y="1574800"/>
          <p14:tracePt t="215950" x="6153150" y="1568450"/>
          <p14:tracePt t="215960" x="6159500" y="1562100"/>
          <p14:tracePt t="215969" x="6165850" y="1549400"/>
          <p14:tracePt t="215979" x="6172200" y="1543050"/>
          <p14:tracePt t="215981" x="6178550" y="1536700"/>
          <p14:tracePt t="215995" x="6184900" y="1524000"/>
          <p14:tracePt t="216011" x="6197600" y="1504950"/>
          <p14:tracePt t="216027" x="6210300" y="1485900"/>
          <p14:tracePt t="216045" x="6216650" y="1473200"/>
          <p14:tracePt t="216061" x="6223000" y="1473200"/>
          <p14:tracePt t="216192" x="6223000" y="1466850"/>
          <p14:tracePt t="216207" x="6229350" y="1460500"/>
          <p14:tracePt t="216252" x="6229350" y="1454150"/>
          <p14:tracePt t="216268" x="6235700" y="1454150"/>
          <p14:tracePt t="216275" x="6242050" y="1447800"/>
          <p14:tracePt t="216283" x="6248400" y="1441450"/>
          <p14:tracePt t="216312" x="6254750" y="1435100"/>
          <p14:tracePt t="216328" x="6267450" y="1428750"/>
          <p14:tracePt t="216333" x="6267450" y="1422400"/>
          <p14:tracePt t="216345" x="6273800" y="1422400"/>
          <p14:tracePt t="216361" x="6273800" y="1416050"/>
          <p14:tracePt t="216377" x="6280150" y="1416050"/>
          <p14:tracePt t="216415" x="6286500" y="1416050"/>
          <p14:tracePt t="216433" x="6286500" y="1409700"/>
          <p14:tracePt t="216458" x="6292850" y="1409700"/>
          <p14:tracePt t="216465" x="6299200" y="1403350"/>
          <p14:tracePt t="216495" x="6318250" y="1390650"/>
          <p14:tracePt t="216512" x="6343650" y="1371600"/>
          <p14:tracePt t="216528" x="6375400" y="1346200"/>
          <p14:tracePt t="216546" x="6394450" y="1320800"/>
          <p14:tracePt t="216561" x="6413500" y="1295400"/>
          <p14:tracePt t="216578" x="6438900" y="1250950"/>
          <p14:tracePt t="216595" x="6451600" y="1225550"/>
          <p14:tracePt t="216611" x="6464300" y="1193800"/>
          <p14:tracePt t="216630" x="6477000" y="1168400"/>
          <p14:tracePt t="216632" x="6477000" y="1155700"/>
          <p14:tracePt t="216645" x="6477000" y="1143000"/>
          <p14:tracePt t="216662" x="6477000" y="1104900"/>
          <p14:tracePt t="216679" x="6470650" y="1054100"/>
          <p14:tracePt t="216697" x="6457950" y="1028700"/>
          <p14:tracePt t="216712" x="6445250" y="1003300"/>
          <p14:tracePt t="216728" x="6432550" y="990600"/>
          <p14:tracePt t="216745" x="6426200" y="977900"/>
          <p14:tracePt t="216762" x="6400800" y="965200"/>
          <p14:tracePt t="216778" x="6350000" y="952500"/>
          <p14:tracePt t="216797" x="6273800" y="939800"/>
          <p14:tracePt t="216811" x="6159500" y="889000"/>
          <p14:tracePt t="216829" x="6026150" y="850900"/>
          <p14:tracePt t="216846" x="5899150" y="819150"/>
          <p14:tracePt t="216862" x="5810250" y="793750"/>
          <p14:tracePt t="216879" x="5740400" y="774700"/>
          <p14:tracePt t="216895" x="5715000" y="774700"/>
          <p14:tracePt t="216912" x="5702300" y="774700"/>
          <p14:tracePt t="216929" x="5695950" y="774700"/>
          <p14:tracePt t="216945" x="5689600" y="781050"/>
          <p14:tracePt t="216947" x="5689600" y="793750"/>
          <p14:tracePt t="216962" x="5689600" y="819150"/>
          <p14:tracePt t="216978" x="5689600" y="825500"/>
          <p14:tracePt t="216996" x="5740400" y="889000"/>
          <p14:tracePt t="217012" x="5937250" y="1022350"/>
          <p14:tracePt t="217029" x="6108700" y="1117600"/>
          <p14:tracePt t="217047" x="6318250" y="1200150"/>
          <p14:tracePt t="217062" x="6477000" y="1244600"/>
          <p14:tracePt t="217078" x="6546850" y="1250950"/>
          <p14:tracePt t="217095" x="6553200" y="1250950"/>
          <p14:tracePt t="217112" x="6559550" y="1250950"/>
          <p14:tracePt t="217128" x="6565900" y="1244600"/>
          <p14:tracePt t="217145" x="6578600" y="1219200"/>
          <p14:tracePt t="217162" x="6591300" y="1193800"/>
          <p14:tracePt t="217179" x="6591300" y="1162050"/>
          <p14:tracePt t="217196" x="6578600" y="1155700"/>
          <p14:tracePt t="217198" x="6546850" y="1155700"/>
          <p14:tracePt t="217212" x="6515100" y="1149350"/>
          <p14:tracePt t="224388" x="6515100" y="1143000"/>
          <p14:tracePt t="224396" x="6508750" y="1123950"/>
          <p14:tracePt t="224403" x="6477000" y="1047750"/>
          <p14:tracePt t="224418" x="6362700" y="920750"/>
          <p14:tracePt t="224435" x="6203950" y="844550"/>
          <p14:tracePt t="224452" x="6096000" y="831850"/>
          <p14:tracePt t="224469" x="6000750" y="863600"/>
          <p14:tracePt t="224485" x="5943600" y="895350"/>
          <p14:tracePt t="224502" x="5905500" y="920750"/>
          <p14:tracePt t="224519" x="5892800" y="933450"/>
          <p14:tracePt t="224521" x="5886450" y="939800"/>
          <p14:tracePt t="224535" x="5873750" y="946150"/>
          <p14:tracePt t="224551" x="5829300" y="984250"/>
          <p14:tracePt t="224568" x="5753100" y="1047750"/>
          <p14:tracePt t="224586" x="5740400" y="1054100"/>
          <p14:tracePt t="224635" x="5727700" y="1066800"/>
          <p14:tracePt t="224651" x="5683250" y="1111250"/>
          <p14:tracePt t="224668" x="5651500" y="1143000"/>
          <p14:tracePt t="224685" x="5626100" y="1174750"/>
          <p14:tracePt t="224702" x="5619750" y="1187450"/>
          <p14:tracePt t="224738" x="5626100" y="1187450"/>
          <p14:tracePt t="224751" x="5702300" y="1162050"/>
          <p14:tracePt t="224770" x="5797550" y="1123950"/>
          <p14:tracePt t="224785" x="5880100" y="1085850"/>
          <p14:tracePt t="224802" x="5956300" y="1047750"/>
          <p14:tracePt t="224818" x="6000750" y="1016000"/>
          <p14:tracePt t="224835" x="6032500" y="990600"/>
          <p14:tracePt t="224852" x="6051550" y="971550"/>
          <p14:tracePt t="224868" x="6064250" y="958850"/>
          <p14:tracePt t="225002" x="6070600" y="952500"/>
          <p14:tracePt t="225009" x="6076950" y="952500"/>
          <p14:tracePt t="225019" x="6102350" y="946150"/>
          <p14:tracePt t="225035" x="6159500" y="952500"/>
          <p14:tracePt t="225052" x="6248400" y="971550"/>
          <p14:tracePt t="225069" x="6375400" y="984250"/>
          <p14:tracePt t="225085" x="6572250" y="990600"/>
          <p14:tracePt t="225102" x="6788150" y="996950"/>
          <p14:tracePt t="225119" x="7048500" y="1003300"/>
          <p14:tracePt t="225136" x="7454900" y="1035050"/>
          <p14:tracePt t="225152" x="7562850" y="1054100"/>
          <p14:tracePt t="225169" x="7759700" y="1079500"/>
          <p14:tracePt t="225283" x="7759700" y="1073150"/>
          <p14:tracePt t="225303" x="7759700" y="1047750"/>
          <p14:tracePt t="225319" x="7759700" y="1009650"/>
          <p14:tracePt t="225336" x="7753350" y="984250"/>
          <p14:tracePt t="225354" x="7740650" y="946150"/>
          <p14:tracePt t="225369" x="7734300" y="933450"/>
          <p14:tracePt t="225386" x="7708900" y="914400"/>
          <p14:tracePt t="225402" x="7689850" y="901700"/>
          <p14:tracePt t="225419" x="7664450" y="889000"/>
          <p14:tracePt t="225436" x="7651750" y="882650"/>
          <p14:tracePt t="225452" x="7581900" y="863600"/>
          <p14:tracePt t="225469" x="7493000" y="850900"/>
          <p14:tracePt t="225486" x="7391400" y="838200"/>
          <p14:tracePt t="225502" x="7283450" y="819150"/>
          <p14:tracePt t="225519" x="7207250" y="812800"/>
          <p14:tracePt t="225536" x="7181850" y="806450"/>
          <p14:tracePt t="225554" x="7175500" y="806450"/>
          <p14:tracePt t="225581" x="7169150" y="812800"/>
          <p14:tracePt t="225588" x="7162800" y="819150"/>
          <p14:tracePt t="225602" x="7162800" y="831850"/>
          <p14:tracePt t="225621" x="7137400" y="876300"/>
          <p14:tracePt t="225636" x="7118350" y="914400"/>
          <p14:tracePt t="225653" x="7105650" y="952500"/>
          <p14:tracePt t="225669" x="7105650" y="1016000"/>
          <p14:tracePt t="225686" x="7105650" y="1054100"/>
          <p14:tracePt t="225703" x="7112000" y="1117600"/>
          <p14:tracePt t="225719" x="7118350" y="1168400"/>
          <p14:tracePt t="225736" x="7124700" y="1219200"/>
          <p14:tracePt t="225753" x="7131050" y="1263650"/>
          <p14:tracePt t="225769" x="7131050" y="1301750"/>
          <p14:tracePt t="225786" x="7137400" y="1320800"/>
          <p14:tracePt t="225802" x="7137400" y="1327150"/>
          <p14:tracePt t="225819" x="7169150" y="1327150"/>
          <p14:tracePt t="225836" x="7239000" y="1301750"/>
          <p14:tracePt t="225852" x="7327900" y="1257300"/>
          <p14:tracePt t="225870" x="7410450" y="1212850"/>
          <p14:tracePt t="225888" x="7499350" y="1123950"/>
          <p14:tracePt t="225903" x="7537450" y="1066800"/>
          <p14:tracePt t="225919" x="7575550" y="965200"/>
          <p14:tracePt t="225936" x="7588250" y="850900"/>
          <p14:tracePt t="225952" x="7556500" y="717550"/>
          <p14:tracePt t="225969" x="7467600" y="577850"/>
          <p14:tracePt t="225986" x="7264400" y="412750"/>
          <p14:tracePt t="226002" x="7048500" y="311150"/>
          <p14:tracePt t="226020" x="6838950" y="260350"/>
          <p14:tracePt t="226036" x="6699250" y="260350"/>
          <p14:tracePt t="226057" x="6629400" y="330200"/>
          <p14:tracePt t="226072" x="6597650" y="412750"/>
          <p14:tracePt t="226090" x="6572250" y="520700"/>
          <p14:tracePt t="226106" x="6559550" y="635000"/>
          <p14:tracePt t="226120" x="6546850" y="781050"/>
          <p14:tracePt t="226136" x="6540500" y="958850"/>
          <p14:tracePt t="226156" x="6546850" y="1111250"/>
          <p14:tracePt t="226169" x="6597650" y="1270000"/>
          <p14:tracePt t="226187" x="6654800" y="1352550"/>
          <p14:tracePt t="226203" x="6705600" y="1377950"/>
          <p14:tracePt t="226219" x="6731000" y="1371600"/>
          <p14:tracePt t="226236" x="6762750" y="1346200"/>
          <p14:tracePt t="226253" x="6794500" y="1301750"/>
          <p14:tracePt t="226270" x="6800850" y="1289050"/>
          <p14:tracePt t="226560" x="6800850" y="1295400"/>
          <p14:tracePt t="226965" x="6800850" y="1289050"/>
          <p14:tracePt t="226981" x="6800850" y="1282700"/>
          <p14:tracePt t="227005" x="6800850" y="1276350"/>
          <p14:tracePt t="227170" x="6800850" y="1270000"/>
          <p14:tracePt t="227188" x="6807200" y="1270000"/>
          <p14:tracePt t="227204" x="6807200" y="1263650"/>
          <p14:tracePt t="227238" x="6813550" y="1263650"/>
          <p14:tracePt t="227255" x="6813550" y="1257300"/>
          <p14:tracePt t="227271" x="6819900" y="1250950"/>
          <p14:tracePt t="227288" x="6838950" y="1219200"/>
          <p14:tracePt t="227305" x="6838950" y="1181100"/>
          <p14:tracePt t="227322" x="6838950" y="1130300"/>
          <p14:tracePt t="227337" x="6813550" y="1054100"/>
          <p14:tracePt t="227354" x="6788150" y="1003300"/>
          <p14:tracePt t="227370" x="6769100" y="971550"/>
          <p14:tracePt t="227389" x="6756400" y="958850"/>
          <p14:tracePt t="227404" x="6750050" y="958850"/>
          <p14:tracePt t="227420" x="6731000" y="952500"/>
          <p14:tracePt t="227437" x="6686550" y="946150"/>
          <p14:tracePt t="227454" x="6648450" y="946150"/>
          <p14:tracePt t="227471" x="6616700" y="946150"/>
          <p14:tracePt t="227487" x="6591300" y="952500"/>
          <p14:tracePt t="227504" x="6559550" y="977900"/>
          <p14:tracePt t="227520" x="6521450" y="1028700"/>
          <p14:tracePt t="227523" x="6515100" y="1041400"/>
          <p14:tracePt t="227539" x="6483350" y="1098550"/>
          <p14:tracePt t="227556" x="6470650" y="1143000"/>
          <p14:tracePt t="227571" x="6464300" y="1174750"/>
          <p14:tracePt t="227589" x="6464300" y="1219200"/>
          <p14:tracePt t="227604" x="6470650" y="1257300"/>
          <p14:tracePt t="227621" x="6477000" y="1301750"/>
          <p14:tracePt t="227638" x="6489700" y="1352550"/>
          <p14:tracePt t="227656" x="6502400" y="1416050"/>
          <p14:tracePt t="227670" x="6515100" y="1454150"/>
          <p14:tracePt t="227689" x="6527800" y="1479550"/>
          <p14:tracePt t="227704" x="6540500" y="1492250"/>
          <p14:tracePt t="227721" x="6546850" y="1504950"/>
          <p14:tracePt t="228453" x="6546850" y="1511300"/>
          <p14:tracePt t="228461" x="6553200" y="1517650"/>
          <p14:tracePt t="228472" x="6559550" y="1536700"/>
          <p14:tracePt t="228488" x="6565900" y="1568450"/>
          <p14:tracePt t="228506" x="6565900" y="1600200"/>
          <p14:tracePt t="228522" x="6565900" y="1631950"/>
          <p14:tracePt t="228538" x="6572250" y="1663700"/>
          <p14:tracePt t="228555" x="6578600" y="1689100"/>
          <p14:tracePt t="228572" x="6584950" y="1695450"/>
          <p14:tracePt t="228611" x="6584950" y="1701800"/>
          <p14:tracePt t="228655" x="6597650" y="1701800"/>
          <p14:tracePt t="228672" x="6610350" y="1708150"/>
          <p14:tracePt t="228689" x="6616700" y="1714500"/>
          <p14:tracePt t="228705" x="6635750" y="1727200"/>
          <p14:tracePt t="228722" x="6648450" y="1727200"/>
          <p14:tracePt t="228738" x="6654800" y="1733550"/>
          <p14:tracePt t="228755" x="6661150" y="1733550"/>
          <p14:tracePt t="228771" x="6661150" y="1739900"/>
          <p14:tracePt t="228837" x="6667500" y="1739900"/>
          <p14:tracePt t="228853" x="6673850" y="1746250"/>
          <p14:tracePt t="229080" x="6673850" y="1739900"/>
          <p14:tracePt t="229106" x="6673850" y="1733550"/>
          <p14:tracePt t="229122" x="6673850" y="1727200"/>
          <p14:tracePt t="229139" x="6673850" y="1720850"/>
          <p14:tracePt t="229155" x="6673850" y="1708150"/>
          <p14:tracePt t="229173" x="6673850" y="1689100"/>
          <p14:tracePt t="229190" x="6673850" y="1663700"/>
          <p14:tracePt t="229193" x="6673850" y="1651000"/>
          <p14:tracePt t="229206" x="6667500" y="1625600"/>
          <p14:tracePt t="229222" x="6661150" y="1606550"/>
          <p14:tracePt t="230046" x="6661150" y="1600200"/>
          <p14:tracePt t="230053" x="6673850" y="1581150"/>
          <p14:tracePt t="230062" x="6686550" y="1562100"/>
          <p14:tracePt t="230073" x="6705600" y="1549400"/>
          <p14:tracePt t="230089" x="6731000" y="1524000"/>
          <p14:tracePt t="230107" x="6756400" y="1479550"/>
          <p14:tracePt t="230123" x="6781800" y="1422400"/>
          <p14:tracePt t="230125" x="6794500" y="1403350"/>
          <p14:tracePt t="230140" x="6819900" y="1346200"/>
          <p14:tracePt t="230156" x="6838950" y="1295400"/>
          <p14:tracePt t="230173" x="6864350" y="1231900"/>
          <p14:tracePt t="230189" x="6870700" y="1181100"/>
          <p14:tracePt t="230206" x="6877050" y="1136650"/>
          <p14:tracePt t="230222" x="6877050" y="1085850"/>
          <p14:tracePt t="230239" x="6870700" y="1047750"/>
          <p14:tracePt t="230256" x="6858000" y="1003300"/>
          <p14:tracePt t="230273" x="6838950" y="952500"/>
          <p14:tracePt t="230289" x="6813550" y="895350"/>
          <p14:tracePt t="230306" x="6775450" y="825500"/>
          <p14:tracePt t="230323" x="6737350" y="781050"/>
          <p14:tracePt t="230340" x="6711950" y="749300"/>
          <p14:tracePt t="230358" x="6692900" y="692150"/>
          <p14:tracePt t="230373" x="6667500" y="666750"/>
          <p14:tracePt t="230390" x="6623050" y="596900"/>
          <p14:tracePt t="230407" x="6584950" y="552450"/>
          <p14:tracePt t="230423" x="6565900" y="514350"/>
          <p14:tracePt t="230439" x="6553200" y="488950"/>
          <p14:tracePt t="230456" x="6546850" y="469900"/>
          <p14:tracePt t="230473" x="6540500" y="457200"/>
          <p14:tracePt t="230491" x="6521450" y="400050"/>
          <p14:tracePt t="230506" x="6496050" y="336550"/>
          <p14:tracePt t="230523" x="6464300" y="273050"/>
          <p14:tracePt t="230540" x="6438900" y="228600"/>
          <p14:tracePt t="230556" x="6438900" y="222250"/>
          <p14:tracePt t="230601" x="6432550" y="215900"/>
          <p14:tracePt t="230610" x="6426200" y="203200"/>
          <p14:tracePt t="230625" x="6394450" y="146050"/>
          <p14:tracePt t="230640" x="6343650" y="88900"/>
          <p14:tracePt t="230659" x="6299200" y="50800"/>
          <p14:tracePt t="230674" x="6273800" y="38100"/>
          <p14:tracePt t="230739" x="6267450" y="38100"/>
          <p14:tracePt t="230756" x="6261100" y="38100"/>
          <p14:tracePt t="230773" x="6242050" y="82550"/>
          <p14:tracePt t="230790" x="6216650" y="152400"/>
          <p14:tracePt t="230808" x="6146800" y="266700"/>
          <p14:tracePt t="230824" x="6134100" y="292100"/>
          <p14:tracePt t="230840" x="6096000" y="342900"/>
          <p14:tracePt t="230843" x="6089650" y="355600"/>
          <p14:tracePt t="230857" x="6076950" y="368300"/>
          <p14:tracePt t="230874" x="6064250" y="393700"/>
          <p14:tracePt t="230890" x="6032500" y="425450"/>
          <p14:tracePt t="230907" x="6007100" y="444500"/>
          <p14:tracePt t="230923" x="5975350" y="469900"/>
          <p14:tracePt t="230940" x="5949950" y="495300"/>
          <p14:tracePt t="230956" x="5937250" y="501650"/>
          <p14:tracePt t="230974" x="5937250" y="508000"/>
          <p14:tracePt t="230992" x="5930900" y="508000"/>
          <p14:tracePt t="231009" x="5924550" y="514350"/>
          <p14:tracePt t="231023" x="5918200" y="527050"/>
          <p14:tracePt t="231040" x="5892800" y="546100"/>
          <p14:tracePt t="231058" x="5848350" y="622300"/>
          <p14:tracePt t="231074" x="5835650" y="647700"/>
          <p14:tracePt t="231076" x="5816600" y="698500"/>
          <p14:tracePt t="231090" x="5810250" y="723900"/>
          <p14:tracePt t="231107" x="5784850" y="806450"/>
          <p14:tracePt t="231124" x="5772150" y="908050"/>
          <p14:tracePt t="231140" x="5772150" y="984250"/>
          <p14:tracePt t="231157" x="5772150" y="1028700"/>
          <p14:tracePt t="231176" x="5772150" y="1085850"/>
          <p14:tracePt t="231190" x="5784850" y="1149350"/>
          <p14:tracePt t="231207" x="5791200" y="1187450"/>
          <p14:tracePt t="231224" x="5810250" y="1225550"/>
          <p14:tracePt t="231240" x="5822950" y="1244600"/>
          <p14:tracePt t="231324" x="5829300" y="1244600"/>
          <p14:tracePt t="231331" x="5848350" y="1244600"/>
          <p14:tracePt t="231340" x="5861050" y="1244600"/>
          <p14:tracePt t="231357" x="5918200" y="1244600"/>
          <p14:tracePt t="231375" x="5975350" y="1244600"/>
          <p14:tracePt t="231391" x="6013450" y="1238250"/>
          <p14:tracePt t="231409" x="6051550" y="1231900"/>
          <p14:tracePt t="231424" x="6083300" y="1225550"/>
          <p14:tracePt t="231441" x="6108700" y="1212850"/>
          <p14:tracePt t="231458" x="6146800" y="1174750"/>
          <p14:tracePt t="231474" x="6165850" y="1149350"/>
          <p14:tracePt t="231491" x="6178550" y="1117600"/>
          <p14:tracePt t="231507" x="6184900" y="1092200"/>
          <p14:tracePt t="231524" x="6184900" y="1066800"/>
          <p14:tracePt t="231541" x="6184900" y="1041400"/>
          <p14:tracePt t="231557" x="6184900" y="1016000"/>
          <p14:tracePt t="231574" x="6159500" y="971550"/>
          <p14:tracePt t="231590" x="6127750" y="939800"/>
          <p14:tracePt t="231608" x="6089650" y="901700"/>
          <p14:tracePt t="231627" x="6038850" y="857250"/>
          <p14:tracePt t="231641" x="6013450" y="838200"/>
          <p14:tracePt t="231644" x="6000750" y="831850"/>
          <p14:tracePt t="231657" x="5975350" y="819150"/>
          <p14:tracePt t="231674" x="5918200" y="806450"/>
          <p14:tracePt t="231694" x="5854700" y="793750"/>
          <p14:tracePt t="231708" x="5829300" y="787400"/>
          <p14:tracePt t="231727" x="5816600" y="781050"/>
          <p14:tracePt t="231740" x="5810250" y="781050"/>
          <p14:tracePt t="231757" x="5803900" y="781050"/>
          <p14:tracePt t="231774" x="5791200" y="781050"/>
          <p14:tracePt t="231792" x="5753100" y="806450"/>
          <p14:tracePt t="231810" x="5715000" y="863600"/>
          <p14:tracePt t="231826" x="5670550" y="920750"/>
          <p14:tracePt t="231841" x="5638800" y="990600"/>
          <p14:tracePt t="231857" x="5607050" y="1079500"/>
          <p14:tracePt t="231874" x="5600700" y="1143000"/>
          <p14:tracePt t="231891" x="5594350" y="1219200"/>
          <p14:tracePt t="231908" x="5607050" y="1308100"/>
          <p14:tracePt t="231924" x="5632450" y="1390650"/>
          <p14:tracePt t="231941" x="5657850" y="1460500"/>
          <p14:tracePt t="231957" x="5689600" y="1524000"/>
          <p14:tracePt t="231974" x="5695950" y="1536700"/>
          <p14:tracePt t="231976" x="5715000" y="1568450"/>
          <p14:tracePt t="231993" x="5727700" y="1600200"/>
          <p14:tracePt t="232008" x="5746750" y="1631950"/>
          <p14:tracePt t="232026" x="5759450" y="1644650"/>
          <p14:tracePt t="232041" x="5765800" y="1644650"/>
          <p14:tracePt t="232058" x="5778500" y="1657350"/>
          <p14:tracePt t="232075" x="5797550" y="1663700"/>
          <p14:tracePt t="232079" x="5829300" y="1682750"/>
          <p14:tracePt t="232094" x="5873750" y="1708150"/>
          <p14:tracePt t="232108" x="5949950" y="1733550"/>
          <p14:tracePt t="232124" x="6076950" y="1758950"/>
          <p14:tracePt t="232141" x="6216650" y="1752600"/>
          <p14:tracePt t="232160" x="6318250" y="1676400"/>
          <p14:tracePt t="232175" x="6350000" y="1612900"/>
          <p14:tracePt t="232191" x="6369050" y="1543050"/>
          <p14:tracePt t="232208" x="6381750" y="1473200"/>
          <p14:tracePt t="232226" x="6381750" y="1441450"/>
          <p14:tracePt t="232241" x="6381750" y="1409700"/>
          <p14:tracePt t="232258" x="6381750" y="1377950"/>
          <p14:tracePt t="232277" x="6381750" y="1358900"/>
          <p14:tracePt t="232291" x="6362700" y="1327150"/>
          <p14:tracePt t="232308" x="6330950" y="1295400"/>
          <p14:tracePt t="232325" x="6286500" y="1263650"/>
          <p14:tracePt t="232343" x="6242050" y="1225550"/>
          <p14:tracePt t="232358" x="6184900" y="1193800"/>
          <p14:tracePt t="232375" x="6108700" y="1149350"/>
          <p14:tracePt t="232378" x="6083300" y="1136650"/>
          <p14:tracePt t="232391" x="6064250" y="1130300"/>
          <p14:tracePt t="232408" x="5956300" y="1079500"/>
          <p14:tracePt t="232426" x="5899150" y="1066800"/>
          <p14:tracePt t="232441" x="5873750" y="1060450"/>
          <p14:tracePt t="232458" x="5842000" y="1060450"/>
          <p14:tracePt t="232475" x="5822950" y="1066800"/>
          <p14:tracePt t="232491" x="5810250" y="1073150"/>
          <p14:tracePt t="232508" x="5797550" y="1104900"/>
          <p14:tracePt t="232525" x="5784850" y="1155700"/>
          <p14:tracePt t="232542" x="5784850" y="1206500"/>
          <p14:tracePt t="232558" x="5784850" y="1244600"/>
          <p14:tracePt t="232575" x="5803900" y="1295400"/>
          <p14:tracePt t="232591" x="5816600" y="1327150"/>
          <p14:tracePt t="232608" x="5835650" y="1358900"/>
          <p14:tracePt t="232625" x="5848350" y="1377950"/>
          <p14:tracePt t="232642" x="5867400" y="1416050"/>
          <p14:tracePt t="232644" x="5880100" y="1428750"/>
          <p14:tracePt t="232658" x="5899150" y="1454150"/>
          <p14:tracePt t="232675" x="5937250" y="1498600"/>
          <p14:tracePt t="232691" x="5975350" y="1536700"/>
          <p14:tracePt t="232708" x="6019800" y="1568450"/>
          <p14:tracePt t="232725" x="6083300" y="1587500"/>
          <p14:tracePt t="232742" x="6178550" y="1587500"/>
          <p14:tracePt t="232758" x="6413500" y="1587500"/>
          <p14:tracePt t="232775" x="6623050" y="1555750"/>
          <p14:tracePt t="232791" x="6838950" y="1517650"/>
          <p14:tracePt t="232808" x="7086600" y="1460500"/>
          <p14:tracePt t="232826" x="7296150" y="1422400"/>
          <p14:tracePt t="232842" x="7486650" y="1390650"/>
          <p14:tracePt t="232859" x="7632700" y="1352550"/>
          <p14:tracePt t="232876" x="7702550" y="1327150"/>
          <p14:tracePt t="232892" x="7702550" y="1320800"/>
          <p14:tracePt t="232908" x="7702550" y="1301750"/>
          <p14:tracePt t="232925" x="7677150" y="1282700"/>
          <p14:tracePt t="232944" x="7639050" y="1257300"/>
          <p14:tracePt t="232958" x="7594600" y="1231900"/>
          <p14:tracePt t="232975" x="7505700" y="1181100"/>
          <p14:tracePt t="232992" x="7410450" y="1136650"/>
          <p14:tracePt t="233008" x="7296150" y="1079500"/>
          <p14:tracePt t="233025" x="7175500" y="1028700"/>
          <p14:tracePt t="233042" x="7086600" y="990600"/>
          <p14:tracePt t="233059" x="6959600" y="939800"/>
          <p14:tracePt t="233075" x="6870700" y="908050"/>
          <p14:tracePt t="233092" x="6731000" y="857250"/>
          <p14:tracePt t="233109" x="6680200" y="844550"/>
          <p14:tracePt t="233125" x="6610350" y="825500"/>
          <p14:tracePt t="233127" x="6578600" y="812800"/>
          <p14:tracePt t="233144" x="6527800" y="800100"/>
          <p14:tracePt t="233159" x="6502400" y="800100"/>
          <p14:tracePt t="233177" x="6470650" y="800100"/>
          <p14:tracePt t="233192" x="6432550" y="806450"/>
          <p14:tracePt t="233209" x="6381750" y="812800"/>
          <p14:tracePt t="233226" x="6343650" y="819150"/>
          <p14:tracePt t="233242" x="6280150" y="831850"/>
          <p14:tracePt t="233259" x="6216650" y="869950"/>
          <p14:tracePt t="233275" x="6140450" y="933450"/>
          <p14:tracePt t="233293" x="6083300" y="996950"/>
          <p14:tracePt t="233309" x="5969000" y="1085850"/>
          <p14:tracePt t="233326" x="5899150" y="1143000"/>
          <p14:tracePt t="233343" x="5829300" y="1200150"/>
          <p14:tracePt t="233359" x="5822950" y="1212850"/>
          <p14:tracePt t="233362" x="5803900" y="1244600"/>
          <p14:tracePt t="233376" x="5784850" y="1282700"/>
          <p14:tracePt t="233392" x="5784850" y="1308100"/>
          <p14:tracePt t="233409" x="5784850" y="1339850"/>
          <p14:tracePt t="233427" x="5791200" y="1384300"/>
          <p14:tracePt t="233442" x="5803900" y="1416050"/>
          <p14:tracePt t="233459" x="5842000" y="1485900"/>
          <p14:tracePt t="233475" x="5880100" y="1536700"/>
          <p14:tracePt t="233492" x="5956300" y="1593850"/>
          <p14:tracePt t="233509" x="6007100" y="1619250"/>
          <p14:tracePt t="233526" x="6096000" y="1631950"/>
          <p14:tracePt t="233544" x="6178550" y="1606550"/>
          <p14:tracePt t="233561" x="6235700" y="1574800"/>
          <p14:tracePt t="233576" x="6280150" y="1555750"/>
          <p14:tracePt t="233593" x="6330950" y="1536700"/>
          <p14:tracePt t="233611" x="6375400" y="1517650"/>
          <p14:tracePt t="233626" x="6407150" y="1504950"/>
          <p14:tracePt t="233642" x="6438900" y="1485900"/>
          <p14:tracePt t="233661" x="6457950" y="1466850"/>
          <p14:tracePt t="233676" x="6470650" y="1441450"/>
          <p14:tracePt t="233692" x="6483350" y="1422400"/>
          <p14:tracePt t="233709" x="6489700" y="1390650"/>
          <p14:tracePt t="233726" x="6489700" y="1365250"/>
          <p14:tracePt t="233742" x="6489700" y="1346200"/>
          <p14:tracePt t="233760" x="6470650" y="1320800"/>
          <p14:tracePt t="233776" x="6457950" y="1295400"/>
          <p14:tracePt t="233792" x="6438900" y="1276350"/>
          <p14:tracePt t="233796" x="6426200" y="1257300"/>
          <p14:tracePt t="233809" x="6419850" y="1244600"/>
          <p14:tracePt t="233813" x="6407150" y="1212850"/>
          <p14:tracePt t="233827" x="6388100" y="1181100"/>
          <p14:tracePt t="233844" x="6362700" y="1123950"/>
          <p14:tracePt t="233859" x="6343650" y="1085850"/>
          <p14:tracePt t="233878" x="6330950" y="1060450"/>
          <p14:tracePt t="233893" x="6311900" y="1035050"/>
          <p14:tracePt t="233911" x="6292850" y="1016000"/>
          <p14:tracePt t="233926" x="6248400" y="990600"/>
          <p14:tracePt t="233945" x="6210300" y="971550"/>
          <p14:tracePt t="233961" x="6159500" y="946150"/>
          <p14:tracePt t="233977" x="6127750" y="933450"/>
          <p14:tracePt t="233993" x="6108700" y="920750"/>
          <p14:tracePt t="234009" x="6076950" y="901700"/>
          <p14:tracePt t="234027" x="6057900" y="895350"/>
          <p14:tracePt t="234043" x="6032500" y="895350"/>
          <p14:tracePt t="234046" x="6007100" y="889000"/>
          <p14:tracePt t="234059" x="5969000" y="889000"/>
          <p14:tracePt t="234062" x="5937250" y="889000"/>
          <p14:tracePt t="234076" x="5905500" y="889000"/>
          <p14:tracePt t="234093" x="5886450" y="889000"/>
          <p14:tracePt t="234110" x="5880100" y="889000"/>
          <p14:tracePt t="234235" x="5873750" y="901700"/>
          <p14:tracePt t="234244" x="5867400" y="908050"/>
          <p14:tracePt t="234251" x="5854700" y="946150"/>
          <p14:tracePt t="234262" x="5842000" y="990600"/>
          <p14:tracePt t="234277" x="5822950" y="1073150"/>
          <p14:tracePt t="234293" x="5810250" y="1149350"/>
          <p14:tracePt t="234310" x="5803900" y="1200150"/>
          <p14:tracePt t="234326" x="5803900" y="1238250"/>
          <p14:tracePt t="234344" x="5810250" y="1250950"/>
          <p14:tracePt t="234377" x="5822950" y="1250950"/>
          <p14:tracePt t="234393" x="5842000" y="1250950"/>
          <p14:tracePt t="234410" x="5886450" y="1263650"/>
          <p14:tracePt t="234426" x="5937250" y="1282700"/>
          <p14:tracePt t="234443" x="5994400" y="1314450"/>
          <p14:tracePt t="234460" x="6032500" y="1339850"/>
          <p14:tracePt t="234478" x="6070600" y="1371600"/>
          <p14:tracePt t="234493" x="6076950" y="1377950"/>
          <p14:tracePt t="234510" x="6083300" y="1390650"/>
          <p14:tracePt t="234526" x="6083300" y="1403350"/>
          <p14:tracePt t="234529" x="6083300" y="1409700"/>
          <p14:tracePt t="234560" x="6089650" y="1416050"/>
          <p14:tracePt t="234657" x="6089650" y="1409700"/>
          <p14:tracePt t="234664" x="6089650" y="1390650"/>
          <p14:tracePt t="234677" x="6096000" y="1384300"/>
          <p14:tracePt t="234693" x="6102350" y="1365250"/>
          <p14:tracePt t="234710" x="6115050" y="1333500"/>
          <p14:tracePt t="234727" x="6121400" y="1314450"/>
          <p14:tracePt t="234744" x="6127750" y="1295400"/>
          <p14:tracePt t="234760" x="6134100" y="1282700"/>
          <p14:tracePt t="234875" x="6140450" y="1282700"/>
          <p14:tracePt t="234882" x="6140450" y="1276350"/>
          <p14:tracePt t="234893" x="6146800" y="1276350"/>
          <p14:tracePt t="234910" x="6153150" y="1270000"/>
          <p14:tracePt t="234927" x="6165850" y="1263650"/>
          <p14:tracePt t="234944" x="6178550" y="1250950"/>
          <p14:tracePt t="234962" x="6203950" y="1231900"/>
          <p14:tracePt t="234977" x="6210300" y="1225550"/>
          <p14:tracePt t="234994" x="6223000" y="1206500"/>
          <p14:tracePt t="235082" x="6229350" y="1200150"/>
          <p14:tracePt t="235098" x="6229350" y="1193800"/>
          <p14:tracePt t="235105" x="6229350" y="1187450"/>
          <p14:tracePt t="235114" x="6229350" y="1181100"/>
          <p14:tracePt t="235130" x="6229350" y="1168400"/>
          <p14:tracePt t="235144" x="6229350" y="1136650"/>
          <p14:tracePt t="235160" x="6223000" y="1111250"/>
          <p14:tracePt t="235178" x="6197600" y="1073150"/>
          <p14:tracePt t="235193" x="6184900" y="1054100"/>
          <p14:tracePt t="235210" x="6146800" y="1016000"/>
          <p14:tracePt t="235227" x="6121400" y="990600"/>
          <p14:tracePt t="235244" x="6096000" y="971550"/>
          <p14:tracePt t="235260" x="6076950" y="958850"/>
          <p14:tracePt t="235277" x="6051550" y="946150"/>
          <p14:tracePt t="235293" x="5994400" y="920750"/>
          <p14:tracePt t="235310" x="5911850" y="901700"/>
          <p14:tracePt t="235327" x="5848350" y="889000"/>
          <p14:tracePt t="235345" x="5791200" y="876300"/>
          <p14:tracePt t="235360" x="5746750" y="869950"/>
          <p14:tracePt t="235378" x="5721350" y="869950"/>
          <p14:tracePt t="235396" x="5676900" y="869950"/>
          <p14:tracePt t="235411" x="5638800" y="876300"/>
          <p14:tracePt t="235427" x="5588000" y="876300"/>
          <p14:tracePt t="235444" x="5499100" y="876300"/>
          <p14:tracePt t="235460" x="5441950" y="876300"/>
          <p14:tracePt t="235477" x="5372100" y="876300"/>
          <p14:tracePt t="235494" x="5340350" y="882650"/>
          <p14:tracePt t="235511" x="5321300" y="882650"/>
          <p14:tracePt t="235527" x="5308600" y="889000"/>
          <p14:tracePt t="235544" x="5289550" y="895350"/>
          <p14:tracePt t="235561" x="5257800" y="908050"/>
          <p14:tracePt t="235563" x="5213350" y="920750"/>
          <p14:tracePt t="235578" x="5143500" y="965200"/>
          <p14:tracePt t="235594" x="5111750" y="1003300"/>
          <p14:tracePt t="235611" x="5067300" y="1123950"/>
          <p14:tracePt t="235630" x="5060950" y="1181100"/>
          <p14:tracePt t="235644" x="5060950" y="1219200"/>
          <p14:tracePt t="235662" x="5060950" y="1263650"/>
          <p14:tracePt t="235677" x="5060950" y="1282700"/>
          <p14:tracePt t="235696" x="5067300" y="1308100"/>
          <p14:tracePt t="235711" x="5073650" y="1333500"/>
          <p14:tracePt t="235727" x="5073650" y="1365250"/>
          <p14:tracePt t="235744" x="5086350" y="1403350"/>
          <p14:tracePt t="235760" x="5099050" y="1447800"/>
          <p14:tracePt t="235778" x="5124450" y="1498600"/>
          <p14:tracePt t="235795" x="5162550" y="1555750"/>
          <p14:tracePt t="235814" x="5226050" y="1631950"/>
          <p14:tracePt t="235828" x="5245100" y="1651000"/>
          <p14:tracePt t="235845" x="5353050" y="1746250"/>
          <p14:tracePt t="235861" x="5416550" y="1797050"/>
          <p14:tracePt t="235878" x="5499100" y="1847850"/>
          <p14:tracePt t="235895" x="5664200" y="1943100"/>
          <p14:tracePt t="235913" x="5753100" y="1981200"/>
          <p14:tracePt t="235930" x="5822950" y="2006600"/>
          <p14:tracePt t="235945" x="5892800" y="2025650"/>
          <p14:tracePt t="235961" x="6000750" y="2044700"/>
          <p14:tracePt t="235978" x="6089650" y="2051050"/>
          <p14:tracePt t="235983" x="6140450" y="2051050"/>
          <p14:tracePt t="235994" x="6197600" y="2051050"/>
          <p14:tracePt t="236011" x="6280150" y="2051050"/>
          <p14:tracePt t="236028" x="6356350" y="2044700"/>
          <p14:tracePt t="236032" x="6394450" y="2038350"/>
          <p14:tracePt t="236045" x="6413500" y="2032000"/>
          <p14:tracePt t="236048" x="6445250" y="2019300"/>
          <p14:tracePt t="236062" x="6451600" y="2012950"/>
          <p14:tracePt t="236078" x="6470650" y="1993900"/>
          <p14:tracePt t="236095" x="6483350" y="1987550"/>
          <p14:tracePt t="236111" x="6496050" y="1968500"/>
          <p14:tracePt t="236128" x="6508750" y="1955800"/>
          <p14:tracePt t="236144" x="6515100" y="1943100"/>
          <p14:tracePt t="236161" x="6521450" y="1936750"/>
          <p14:tracePt t="236178" x="6527800" y="1930400"/>
          <p14:tracePt t="236195" x="6527800" y="1924050"/>
          <p14:tracePt t="236213" x="6534150" y="1911350"/>
          <p14:tracePt t="236230" x="6534150" y="1898650"/>
          <p14:tracePt t="236233" x="6534150" y="1892300"/>
          <p14:tracePt t="236244" x="6534150" y="1885950"/>
          <p14:tracePt t="236261" x="6534150" y="1866900"/>
          <p14:tracePt t="236278" x="6534150" y="1841500"/>
          <p14:tracePt t="236295" x="6534150" y="1816100"/>
          <p14:tracePt t="236312" x="6521450" y="1765300"/>
          <p14:tracePt t="236328" x="6508750" y="1733550"/>
          <p14:tracePt t="236347" x="6496050" y="1708150"/>
          <p14:tracePt t="236361" x="6489700" y="1695450"/>
          <p14:tracePt t="236378" x="6483350" y="1682750"/>
          <p14:tracePt t="236395" x="6470650" y="1651000"/>
          <p14:tracePt t="236411" x="6457950" y="1587500"/>
          <p14:tracePt t="236428" x="6445250" y="1543050"/>
          <p14:tracePt t="236445" x="6426200" y="1485900"/>
          <p14:tracePt t="236461" x="6381750" y="1422400"/>
          <p14:tracePt t="236478" x="6343650" y="1371600"/>
          <p14:tracePt t="236494" x="6305550" y="1327150"/>
          <p14:tracePt t="236511" x="6267450" y="1295400"/>
          <p14:tracePt t="236528" x="6235700" y="1263650"/>
          <p14:tracePt t="236545" x="6216650" y="1244600"/>
          <p14:tracePt t="236547" x="6210300" y="1238250"/>
          <p14:tracePt t="236562" x="6184900" y="1212850"/>
          <p14:tracePt t="236578" x="6146800" y="1181100"/>
          <p14:tracePt t="236595" x="6096000" y="1136650"/>
          <p14:tracePt t="236613" x="6032500" y="1098550"/>
          <p14:tracePt t="236628" x="5988050" y="1073150"/>
          <p14:tracePt t="236645" x="5930900" y="1047750"/>
          <p14:tracePt t="236662" x="5892800" y="1028700"/>
          <p14:tracePt t="236678" x="5886450" y="1028700"/>
          <p14:tracePt t="236738" x="5880100" y="1028700"/>
          <p14:tracePt t="236762" x="5842000" y="1028700"/>
          <p14:tracePt t="236778" x="5810250" y="1035050"/>
          <p14:tracePt t="236795" x="5803900" y="1035050"/>
          <p14:tracePt t="236920" x="5797550" y="1041400"/>
          <p14:tracePt t="236927" x="5791200" y="1041400"/>
          <p14:tracePt t="236947" x="5753100" y="1047750"/>
          <p14:tracePt t="236962" x="5702300" y="1073150"/>
          <p14:tracePt t="236979" x="5638800" y="1098550"/>
          <p14:tracePt t="236981" x="5619750" y="1104900"/>
          <p14:tracePt t="236995" x="5575300" y="1111250"/>
          <p14:tracePt t="237013" x="5429250" y="1123950"/>
          <p14:tracePt t="237029" x="5403850" y="1123950"/>
          <p14:tracePt t="237046" x="5283200" y="1149350"/>
          <p14:tracePt t="237062" x="5251450" y="1168400"/>
          <p14:tracePt t="237079" x="5226050" y="1193800"/>
          <p14:tracePt t="237095" x="5200650" y="1238250"/>
          <p14:tracePt t="237112" x="5175250" y="1308100"/>
          <p14:tracePt t="237128" x="5156200" y="1390650"/>
          <p14:tracePt t="237145" x="5149850" y="1473200"/>
          <p14:tracePt t="237162" x="5149850" y="1555750"/>
          <p14:tracePt t="237179" x="5162550" y="1619250"/>
          <p14:tracePt t="237195" x="5181600" y="1651000"/>
          <p14:tracePt t="237213" x="5194300" y="1670050"/>
          <p14:tracePt t="237231" x="5232400" y="1708150"/>
          <p14:tracePt t="237245" x="5257800" y="1720850"/>
          <p14:tracePt t="237247" x="5289550" y="1733550"/>
          <p14:tracePt t="237262" x="5353050" y="1758950"/>
          <p14:tracePt t="237280" x="5435600" y="1784350"/>
          <p14:tracePt t="237296" x="5511800" y="1797050"/>
          <p14:tracePt t="237312" x="5588000" y="1816100"/>
          <p14:tracePt t="237329" x="5651500" y="1816100"/>
          <p14:tracePt t="237345" x="5689600" y="1816100"/>
          <p14:tracePt t="237362" x="5721350" y="1803400"/>
          <p14:tracePt t="237379" x="5746750" y="1784350"/>
          <p14:tracePt t="237396" x="5772150" y="1758950"/>
          <p14:tracePt t="237412" x="5784850" y="1746250"/>
          <p14:tracePt t="237429" x="5803900" y="1727200"/>
          <p14:tracePt t="237446" x="5810250" y="1714500"/>
          <p14:tracePt t="237462" x="5816600" y="1708150"/>
          <p14:tracePt t="237479" x="5816600" y="1701800"/>
          <p14:tracePt t="237496" x="5822950" y="1695450"/>
          <p14:tracePt t="237529" x="5822950" y="1689100"/>
          <p14:tracePt t="237547" x="5829300" y="1682750"/>
          <p14:tracePt t="237562" x="5829300" y="1676400"/>
          <p14:tracePt t="237683" x="5829300" y="1670050"/>
          <p14:tracePt t="237717" x="5829300" y="1663700"/>
          <p14:tracePt t="238144" x="5835650" y="1663700"/>
          <p14:tracePt t="238155" x="5854700" y="1657350"/>
          <p14:tracePt t="238164" x="5867400" y="1651000"/>
          <p14:tracePt t="238180" x="5880100" y="1638300"/>
          <p14:tracePt t="238197" x="5892800" y="1625600"/>
          <p14:tracePt t="238213" x="5899150" y="1612900"/>
          <p14:tracePt t="238230" x="5899150" y="1600200"/>
          <p14:tracePt t="238247" x="5899150" y="1593850"/>
          <p14:tracePt t="238316" x="5899150" y="1587500"/>
          <p14:tracePt t="238330" x="5905500" y="1581150"/>
          <p14:tracePt t="238346" x="5905500" y="1574800"/>
          <p14:tracePt t="238364" x="5905500" y="1562100"/>
          <p14:tracePt t="238379" x="5905500" y="1549400"/>
          <p14:tracePt t="238396" x="5911850" y="1524000"/>
          <p14:tracePt t="238413" x="5918200" y="1504950"/>
          <p14:tracePt t="238430" x="5918200" y="1473200"/>
          <p14:tracePt t="238447" x="5918200" y="1441450"/>
          <p14:tracePt t="238464" x="5918200" y="1403350"/>
          <p14:tracePt t="238480" x="5911850" y="1346200"/>
          <p14:tracePt t="238496" x="5892800" y="1301750"/>
          <p14:tracePt t="238513" x="5867400" y="1238250"/>
          <p14:tracePt t="238530" x="5829300" y="1181100"/>
          <p14:tracePt t="238547" x="5797550" y="1143000"/>
          <p14:tracePt t="238564" x="5765800" y="1111250"/>
          <p14:tracePt t="238580" x="5734050" y="1079500"/>
          <p14:tracePt t="238598" x="5715000" y="1066800"/>
          <p14:tracePt t="238613" x="5702300" y="1060450"/>
          <p14:tracePt t="238630" x="5657850" y="1035050"/>
          <p14:tracePt t="238646" x="5594350" y="1009650"/>
          <p14:tracePt t="238663" x="5524500" y="990600"/>
          <p14:tracePt t="238682" x="5480050" y="977900"/>
          <p14:tracePt t="238685" x="5454650" y="977900"/>
          <p14:tracePt t="238699" x="5435600" y="971550"/>
          <p14:tracePt t="238713" x="5410200" y="971550"/>
          <p14:tracePt t="238730" x="5384800" y="971550"/>
          <p14:tracePt t="238747" x="5365750" y="990600"/>
          <p14:tracePt t="238763" x="5340350" y="1035050"/>
          <p14:tracePt t="238780" x="5334000" y="1079500"/>
          <p14:tracePt t="238797" x="5334000" y="1111250"/>
          <p14:tracePt t="238815" x="5340350" y="1149350"/>
          <p14:tracePt t="238831" x="5365750" y="1162050"/>
          <p14:tracePt t="238848" x="5384800" y="1174750"/>
          <p14:tracePt t="238863" x="5416550" y="1187450"/>
          <p14:tracePt t="238880" x="5441950" y="1200150"/>
          <p14:tracePt t="238897" x="5461000" y="1212850"/>
          <p14:tracePt t="238914" x="5467350" y="1225550"/>
          <p14:tracePt t="238930" x="5486400" y="1250950"/>
          <p14:tracePt t="238947" x="5492750" y="1276350"/>
          <p14:tracePt t="238963" x="5499100" y="1289050"/>
          <p14:tracePt t="238980" x="5505450" y="1289050"/>
          <p14:tracePt t="239307" x="5505450" y="1282700"/>
          <p14:tracePt t="239314" x="5505450" y="1276350"/>
          <p14:tracePt t="239331" x="5505450" y="1270000"/>
          <p14:tracePt t="239346" x="5511800" y="1257300"/>
          <p14:tracePt t="239363" x="5511800" y="1250950"/>
          <p14:tracePt t="239380" x="5518150" y="1244600"/>
          <p14:tracePt t="240590" x="5518150" y="1250950"/>
          <p14:tracePt t="240604" x="5518150" y="1257300"/>
          <p14:tracePt t="240809" x="5518150" y="1250950"/>
          <p14:tracePt t="240819" x="5518150" y="1244600"/>
          <p14:tracePt t="240832" x="5511800" y="1231900"/>
          <p14:tracePt t="240848" x="5505450" y="1219200"/>
          <p14:tracePt t="240865" x="5499100" y="1212850"/>
          <p14:tracePt t="240881" x="5492750" y="1212850"/>
          <p14:tracePt t="241232" x="5492750" y="1225550"/>
          <p14:tracePt t="241240" x="5499100" y="1250950"/>
          <p14:tracePt t="241249" x="5511800" y="1295400"/>
          <p14:tracePt t="241266" x="5543550" y="1377950"/>
          <p14:tracePt t="241282" x="5549900" y="1454150"/>
          <p14:tracePt t="241299" x="5524500" y="1549400"/>
          <p14:tracePt t="241302" x="5511800" y="1606550"/>
          <p14:tracePt t="241316" x="5473700" y="1708150"/>
          <p14:tracePt t="241332" x="5441950" y="1771650"/>
          <p14:tracePt t="241351" x="5416550" y="1809750"/>
          <p14:tracePt t="241368" x="5403850" y="1822450"/>
          <p14:tracePt t="241440" x="5397500" y="1828800"/>
          <p14:tracePt t="241508" x="5391150" y="1828800"/>
          <p14:tracePt t="241532" x="5391150" y="1809750"/>
          <p14:tracePt t="241540" x="5391150" y="1790700"/>
          <p14:tracePt t="241550" x="5397500" y="1771650"/>
          <p14:tracePt t="241566" x="5410200" y="1739900"/>
          <p14:tracePt t="241583" x="5429250" y="1701800"/>
          <p14:tracePt t="241599" x="5441950" y="1670050"/>
          <p14:tracePt t="241618" x="5461000" y="1619250"/>
          <p14:tracePt t="241634" x="5467350" y="1581150"/>
          <p14:tracePt t="241650" x="5473700" y="1562100"/>
          <p14:tracePt t="241666" x="5480050" y="1466850"/>
          <p14:tracePt t="241683" x="5486400" y="1428750"/>
          <p14:tracePt t="241699" x="5492750" y="1409700"/>
          <p14:tracePt t="241700" x="5492750" y="1403350"/>
          <p14:tracePt t="241750" x="5492750" y="1409700"/>
          <p14:tracePt t="241766" x="5486400" y="1416050"/>
          <p14:tracePt t="241782" x="5467350" y="1428750"/>
          <p14:tracePt t="241799" x="5448300" y="1428750"/>
          <p14:tracePt t="241816" x="5422900" y="1428750"/>
          <p14:tracePt t="241832" x="5384800" y="1409700"/>
          <p14:tracePt t="241849" x="5353050" y="1390650"/>
          <p14:tracePt t="241866" x="5302250" y="1365250"/>
          <p14:tracePt t="241871" x="5283200" y="1358900"/>
          <p14:tracePt t="241882" x="5226050" y="1346200"/>
          <p14:tracePt t="241899" x="5105400" y="1320800"/>
          <p14:tracePt t="241916" x="4902200" y="1301750"/>
          <p14:tracePt t="241933" x="4781550" y="1289050"/>
          <p14:tracePt t="241949" x="4711700" y="1289050"/>
          <p14:tracePt t="241966" x="4667250" y="1295400"/>
          <p14:tracePt t="241983" x="4635500" y="1314450"/>
          <p14:tracePt t="241999" x="4616450" y="1339850"/>
          <p14:tracePt t="242016" x="4610100" y="1358900"/>
          <p14:tracePt t="242033" x="4597400" y="1390650"/>
          <p14:tracePt t="242049" x="4584700" y="1416050"/>
          <p14:tracePt t="242066" x="4572000" y="1441450"/>
          <p14:tracePt t="242083" x="4559300" y="1454150"/>
          <p14:tracePt t="242195" x="4552950" y="1454150"/>
          <p14:tracePt t="242223" x="4546600" y="1454150"/>
          <p14:tracePt t="242244" x="4552950" y="1460500"/>
          <p14:tracePt t="242253" x="4552950" y="1466850"/>
          <p14:tracePt t="242267" x="4572000" y="1479550"/>
          <p14:tracePt t="242283" x="4591050" y="1485900"/>
          <p14:tracePt t="242301" x="4641850" y="1485900"/>
          <p14:tracePt t="242316" x="4673600" y="1485900"/>
          <p14:tracePt t="242333" x="4730750" y="1473200"/>
          <p14:tracePt t="242351" x="4775200" y="1466850"/>
          <p14:tracePt t="242366" x="4813300" y="1466850"/>
          <p14:tracePt t="242371" x="4864100" y="1466850"/>
          <p14:tracePt t="242383" x="4889500" y="1466850"/>
          <p14:tracePt t="242399" x="4933950" y="1466850"/>
          <p14:tracePt t="242416" x="4959350" y="1466850"/>
          <p14:tracePt t="245322" x="4959350" y="1473200"/>
          <p14:tracePt t="245331" x="4959350" y="1479550"/>
          <p14:tracePt t="245340" x="4959350" y="1492250"/>
          <p14:tracePt t="245370" x="4946650" y="1498600"/>
          <p14:tracePt t="245387" x="4940300" y="1511300"/>
          <p14:tracePt t="245402" x="4921250" y="1524000"/>
          <p14:tracePt t="245419" x="4908550" y="1536700"/>
          <p14:tracePt t="245436" x="4889500" y="1555750"/>
          <p14:tracePt t="245452" x="4857750" y="1574800"/>
          <p14:tracePt t="245469" x="4826000" y="1593850"/>
          <p14:tracePt t="245486" x="4813300" y="1600200"/>
          <p14:tracePt t="245488" x="4800600" y="1606550"/>
          <p14:tracePt t="245502" x="4800600" y="1612900"/>
          <p14:tracePt t="245519" x="4787900" y="1619250"/>
          <p14:tracePt t="245536" x="4781550" y="1631950"/>
          <p14:tracePt t="245552" x="4775200" y="1631950"/>
          <p14:tracePt t="245569" x="4775200" y="1638300"/>
          <p14:tracePt t="245603" x="4762500" y="1651000"/>
          <p14:tracePt t="245619" x="4743450" y="1663700"/>
          <p14:tracePt t="245636" x="4724400" y="1682750"/>
          <p14:tracePt t="245652" x="4705350" y="1720850"/>
          <p14:tracePt t="245669" x="4692650" y="1746250"/>
          <p14:tracePt t="245685" x="4679950" y="1758950"/>
          <p14:tracePt t="245702" x="4667250" y="1778000"/>
          <p14:tracePt t="245719" x="4654550" y="1797050"/>
          <p14:tracePt t="245736" x="4648200" y="1828800"/>
          <p14:tracePt t="245753" x="4635500" y="1860550"/>
          <p14:tracePt t="245769" x="4622800" y="1879600"/>
          <p14:tracePt t="245786" x="4603750" y="1924050"/>
          <p14:tracePt t="245802" x="4597400" y="1943100"/>
          <p14:tracePt t="245806" x="4597400" y="1949450"/>
          <p14:tracePt t="245820" x="4591050" y="1955800"/>
          <p14:tracePt t="245822" x="4591050" y="1968500"/>
          <p14:tracePt t="245836" x="4584700" y="1987550"/>
          <p14:tracePt t="245853" x="4597400" y="2038350"/>
          <p14:tracePt t="245869" x="4648200" y="2095500"/>
          <p14:tracePt t="245886" x="4743450" y="2190750"/>
          <p14:tracePt t="245903" x="4838700" y="2286000"/>
          <p14:tracePt t="245919" x="4921250" y="2362200"/>
          <p14:tracePt t="245936" x="4965700" y="2400300"/>
          <p14:tracePt t="245952" x="4997450" y="2413000"/>
          <p14:tracePt t="245969" x="5010150" y="2413000"/>
          <p14:tracePt t="246071" x="5016500" y="2413000"/>
          <p14:tracePt t="246087" x="5022850" y="2413000"/>
          <p14:tracePt t="246104" x="5029200" y="2413000"/>
          <p14:tracePt t="246158" x="5029200" y="2419350"/>
          <p14:tracePt t="246174" x="5022850" y="2425700"/>
          <p14:tracePt t="246186" x="5010150" y="2438400"/>
          <p14:tracePt t="246204" x="4991100" y="2457450"/>
          <p14:tracePt t="246219" x="4972050" y="2463800"/>
          <p14:tracePt t="246236" x="4946650" y="2476500"/>
          <p14:tracePt t="246253" x="4933950" y="2476500"/>
          <p14:tracePt t="246270" x="4933950" y="2470150"/>
          <p14:tracePt t="246287" x="4927600" y="2457450"/>
          <p14:tracePt t="246303" x="4921250" y="2432050"/>
          <p14:tracePt t="246322" x="4889500" y="2349500"/>
          <p14:tracePt t="246336" x="4864100" y="2317750"/>
          <p14:tracePt t="246353" x="4826000" y="2247900"/>
          <p14:tracePt t="246370" x="4800600" y="2190750"/>
          <p14:tracePt t="246373" x="4787900" y="2165350"/>
          <p14:tracePt t="246386" x="4768850" y="2120900"/>
          <p14:tracePt t="246403" x="4743450" y="2057400"/>
          <p14:tracePt t="246420" x="4705350" y="1962150"/>
          <p14:tracePt t="246437" x="4699000" y="1930400"/>
          <p14:tracePt t="246455" x="4711700" y="1905000"/>
          <p14:tracePt t="246470" x="4743450" y="1866900"/>
          <p14:tracePt t="246486" x="4787900" y="1828800"/>
          <p14:tracePt t="246503" x="4838700" y="1771650"/>
          <p14:tracePt t="246519" x="4883150" y="1720850"/>
          <p14:tracePt t="246536" x="4933950" y="1638300"/>
          <p14:tracePt t="246553" x="4959350" y="1568450"/>
          <p14:tracePt t="246570" x="4972050" y="1530350"/>
          <p14:tracePt t="246586" x="4984750" y="1485900"/>
          <p14:tracePt t="246589" x="4991100" y="1473200"/>
          <p14:tracePt t="246603" x="4997450" y="1460500"/>
          <p14:tracePt t="246620" x="5022850" y="1409700"/>
          <p14:tracePt t="246638" x="5041900" y="1384300"/>
          <p14:tracePt t="246653" x="5054600" y="1358900"/>
          <p14:tracePt t="246670" x="5067300" y="1333500"/>
          <p14:tracePt t="246687" x="5067300" y="1320800"/>
          <p14:tracePt t="247447" x="5060950" y="1320800"/>
          <p14:tracePt t="247453" x="5060950" y="1327150"/>
          <p14:tracePt t="247472" x="5054600" y="1327150"/>
          <p14:tracePt t="247622" x="5048250" y="1327150"/>
          <p14:tracePt t="247632" x="5041900" y="1327150"/>
          <p14:tracePt t="247641" x="5035550" y="1333500"/>
          <p14:tracePt t="247655" x="4991100" y="1352550"/>
          <p14:tracePt t="247671" x="4933950" y="1384300"/>
          <p14:tracePt t="247688" x="4876800" y="1422400"/>
          <p14:tracePt t="247705" x="4832350" y="1447800"/>
          <p14:tracePt t="247721" x="4775200" y="1492250"/>
          <p14:tracePt t="247737" x="4692650" y="1543050"/>
          <p14:tracePt t="247755" x="4502150" y="1600200"/>
          <p14:tracePt t="247771" x="4229100" y="1644650"/>
          <p14:tracePt t="247787" x="3879850" y="1670050"/>
          <p14:tracePt t="247804" x="3460750" y="1695450"/>
          <p14:tracePt t="247807" x="3276600" y="1701800"/>
          <p14:tracePt t="247821" x="3149600" y="1708150"/>
          <p14:tracePt t="247838" x="2844800" y="1714500"/>
          <p14:tracePt t="247854" x="2432050" y="1727200"/>
          <p14:tracePt t="247871" x="2165350" y="1733550"/>
          <p14:tracePt t="247887" x="1841500" y="1733550"/>
          <p14:tracePt t="247904" x="1473200" y="1708150"/>
          <p14:tracePt t="247921" x="1123950" y="1657350"/>
          <p14:tracePt t="247940" x="863600" y="1587500"/>
          <p14:tracePt t="247954" x="742950" y="1536700"/>
          <p14:tracePt t="247972" x="717550" y="1511300"/>
          <p14:tracePt t="247988" x="723900" y="1485900"/>
          <p14:tracePt t="248004" x="749300" y="1466850"/>
          <p14:tracePt t="248021" x="774700" y="1454150"/>
          <p14:tracePt t="248038" x="787400" y="1447800"/>
          <p14:tracePt t="248054" x="787400" y="1441450"/>
          <p14:tracePt t="248071" x="793750" y="1435100"/>
          <p14:tracePt t="248074" x="793750" y="1428750"/>
          <p14:tracePt t="248088" x="800100" y="1428750"/>
          <p14:tracePt t="248105" x="914400" y="1403350"/>
          <p14:tracePt t="248121" x="1098550" y="1377950"/>
          <p14:tracePt t="248138" x="1301750" y="1365250"/>
          <p14:tracePt t="248154" x="1606550" y="1365250"/>
          <p14:tracePt t="248171" x="1898650" y="1365250"/>
          <p14:tracePt t="248188" x="2209800" y="1390650"/>
          <p14:tracePt t="248204" x="2552700" y="1428750"/>
          <p14:tracePt t="248221" x="2876550" y="1473200"/>
          <p14:tracePt t="248238" x="3232150" y="1511300"/>
          <p14:tracePt t="248256" x="3606800" y="1543050"/>
          <p14:tracePt t="248272" x="3657600" y="1536700"/>
          <p14:tracePt t="248289" x="3683000" y="1524000"/>
          <p14:tracePt t="248305" x="3689350" y="1504950"/>
          <p14:tracePt t="248323" x="3689350" y="1460500"/>
          <p14:tracePt t="248338" x="3663950" y="1416050"/>
          <p14:tracePt t="248357" x="3638550" y="1371600"/>
          <p14:tracePt t="248371" x="3613150" y="1308100"/>
          <p14:tracePt t="248389" x="3568700" y="1244600"/>
          <p14:tracePt t="248405" x="3492500" y="1168400"/>
          <p14:tracePt t="248421" x="3403600" y="1092200"/>
          <p14:tracePt t="248438" x="3340100" y="1035050"/>
          <p14:tracePt t="248455" x="3270250" y="984250"/>
          <p14:tracePt t="248471" x="3232150" y="946150"/>
          <p14:tracePt t="248489" x="3206750" y="914400"/>
          <p14:tracePt t="248504" x="3181350" y="901700"/>
          <p14:tracePt t="248522" x="3086100" y="876300"/>
          <p14:tracePt t="248538" x="2971800" y="863600"/>
          <p14:tracePt t="248555" x="2857500" y="850900"/>
          <p14:tracePt t="248571" x="2743200" y="838200"/>
          <p14:tracePt t="248588" x="2628900" y="838200"/>
          <p14:tracePt t="248605" x="2533650" y="838200"/>
          <p14:tracePt t="248622" x="2419350" y="857250"/>
          <p14:tracePt t="248638" x="2266950" y="901700"/>
          <p14:tracePt t="248655" x="2012950" y="971550"/>
          <p14:tracePt t="248672" x="1778000" y="1016000"/>
          <p14:tracePt t="248690" x="1600200" y="1047750"/>
          <p14:tracePt t="248692" x="1492250" y="1066800"/>
          <p14:tracePt t="248705" x="1441450" y="1073150"/>
          <p14:tracePt t="248721" x="1365250" y="1104900"/>
          <p14:tracePt t="248740" x="1270000" y="1181100"/>
          <p14:tracePt t="248755" x="1238250" y="1206500"/>
          <p14:tracePt t="248757" x="1193800" y="1238250"/>
          <p14:tracePt t="248772" x="1123950" y="1276350"/>
          <p14:tracePt t="248789" x="990600" y="1327150"/>
          <p14:tracePt t="248807" x="952500" y="1352550"/>
          <p14:tracePt t="248822" x="946150" y="1365250"/>
          <p14:tracePt t="248839" x="984250" y="1397000"/>
          <p14:tracePt t="248855" x="1073150" y="1428750"/>
          <p14:tracePt t="248872" x="1212850" y="1447800"/>
          <p14:tracePt t="248888" x="1422400" y="1460500"/>
          <p14:tracePt t="248905" x="1638300" y="1466850"/>
          <p14:tracePt t="248922" x="1905000" y="1473200"/>
          <p14:tracePt t="248938" x="2209800" y="1492250"/>
          <p14:tracePt t="248955" x="2628900" y="1511300"/>
          <p14:tracePt t="248972" x="2984500" y="1524000"/>
          <p14:tracePt t="248978" x="3155950" y="1524000"/>
          <p14:tracePt t="248988" x="3282950" y="1530350"/>
          <p14:tracePt t="249005" x="3390900" y="1524000"/>
          <p14:tracePt t="249022" x="3384550" y="1517650"/>
          <p14:tracePt t="249039" x="3352800" y="1504950"/>
          <p14:tracePt t="249055" x="3295650" y="1485900"/>
          <p14:tracePt t="249072" x="3187700" y="1466850"/>
          <p14:tracePt t="249088" x="3098800" y="1454150"/>
          <p14:tracePt t="249105" x="3054350" y="1454150"/>
          <p14:tracePt t="249267" x="3054350" y="1466850"/>
          <p14:tracePt t="249275" x="3060700" y="1473200"/>
          <p14:tracePt t="249291" x="3079750" y="1504950"/>
          <p14:tracePt t="249305" x="3092450" y="1530350"/>
          <p14:tracePt t="249322" x="3105150" y="1549400"/>
          <p14:tracePt t="249339" x="3124200" y="1587500"/>
          <p14:tracePt t="249356" x="3149600" y="1631950"/>
          <p14:tracePt t="249372" x="3244850" y="1752600"/>
          <p14:tracePt t="249389" x="3390900" y="1879600"/>
          <p14:tracePt t="249406" x="3619500" y="2032000"/>
          <p14:tracePt t="249422" x="3841750" y="2165350"/>
          <p14:tracePt t="249439" x="4159250" y="2324100"/>
          <p14:tracePt t="249455" x="4483100" y="2444750"/>
          <p14:tracePt t="249474" x="4972050" y="2590800"/>
          <p14:tracePt t="249489" x="5111750" y="2622550"/>
          <p14:tracePt t="249506" x="5441950" y="2686050"/>
          <p14:tracePt t="249523" x="5600700" y="2705100"/>
          <p14:tracePt t="249539" x="5664200" y="2705100"/>
          <p14:tracePt t="249556" x="5670550" y="2705100"/>
          <p14:tracePt t="249681" x="5676900" y="2698750"/>
          <p14:tracePt t="249689" x="5689600" y="2698750"/>
          <p14:tracePt t="249706" x="5715000" y="2686050"/>
          <p14:tracePt t="249723" x="5740400" y="2673350"/>
          <p14:tracePt t="249740" x="5759450" y="2667000"/>
          <p14:tracePt t="249744" x="5772150" y="2660650"/>
          <p14:tracePt t="249756" x="5778500" y="2660650"/>
          <p14:tracePt t="249773" x="5810250" y="2647950"/>
          <p14:tracePt t="249789" x="5829300" y="2641600"/>
          <p14:tracePt t="249806" x="5854700" y="2641600"/>
          <p14:tracePt t="249810" x="5861050" y="2641600"/>
          <p14:tracePt t="249823" x="5873750" y="2641600"/>
          <p14:tracePt t="249840" x="5892800" y="2635250"/>
          <p14:tracePt t="249856" x="5918200" y="2635250"/>
          <p14:tracePt t="249873" x="5924550" y="2635250"/>
          <p14:tracePt t="249889" x="5930900" y="2635250"/>
          <p14:tracePt t="250847" x="5937250" y="2635250"/>
          <p14:tracePt t="250855" x="5949950" y="2635250"/>
          <p14:tracePt t="250863" x="5969000" y="2628900"/>
          <p14:tracePt t="250874" x="5981700" y="2628900"/>
          <p14:tracePt t="250889" x="6000750" y="2628900"/>
          <p14:tracePt t="250981" x="6007100" y="2628900"/>
          <p14:tracePt t="250997" x="6013450" y="2628900"/>
          <p14:tracePt t="251005" x="6019800" y="2628900"/>
          <p14:tracePt t="251024" x="6064250" y="2635250"/>
          <p14:tracePt t="251040" x="6102350" y="2647950"/>
          <p14:tracePt t="251059" x="6153150" y="2667000"/>
          <p14:tracePt t="251076" x="6184900" y="2679700"/>
          <p14:tracePt t="251091" x="6197600" y="2679700"/>
          <p14:tracePt t="251109" x="6223000" y="2686050"/>
          <p14:tracePt t="251140" x="6229350" y="2686050"/>
          <p14:tracePt t="251174" x="6235700" y="2686050"/>
          <p14:tracePt t="251208" x="6242050" y="2686050"/>
          <p14:tracePt t="251224" x="6248400" y="2686050"/>
          <p14:tracePt t="251241" x="6261100" y="2686050"/>
          <p14:tracePt t="251259" x="6280150" y="2679700"/>
          <p14:tracePt t="251291" x="6286500" y="2679700"/>
          <p14:tracePt t="251308" x="6292850" y="2673350"/>
          <p14:tracePt t="251340" x="6305550" y="2673350"/>
          <p14:tracePt t="251357" x="6318250" y="2673350"/>
          <p14:tracePt t="251374" x="6337300" y="2673350"/>
          <p14:tracePt t="251391" x="6343650" y="2667000"/>
          <p14:tracePt t="251408" x="6356350" y="2667000"/>
          <p14:tracePt t="251425" x="6356350" y="2660650"/>
          <p14:tracePt t="251457" x="6362700" y="2654300"/>
          <p14:tracePt t="251652" x="6375400" y="2654300"/>
          <p14:tracePt t="251658" x="6381750" y="2654300"/>
          <p14:tracePt t="251674" x="6413500" y="2654300"/>
          <p14:tracePt t="251691" x="6438900" y="2654300"/>
          <p14:tracePt t="251707" x="6464300" y="2654300"/>
          <p14:tracePt t="251725" x="6483350" y="2654300"/>
          <p14:tracePt t="251742" x="6508750" y="2647950"/>
          <p14:tracePt t="251757" x="6546850" y="2647950"/>
          <p14:tracePt t="251775" x="6578600" y="2641600"/>
          <p14:tracePt t="251778" x="6597650" y="2635250"/>
          <p14:tracePt t="251791" x="6616700" y="2635250"/>
          <p14:tracePt t="251808" x="6648450" y="2628900"/>
          <p14:tracePt t="251826" x="6686550" y="2622550"/>
          <p14:tracePt t="251841" x="6692900" y="2622550"/>
          <p14:tracePt t="251858" x="6762750" y="2622550"/>
          <p14:tracePt t="251874" x="6832600" y="2622550"/>
          <p14:tracePt t="251891" x="6883400" y="2622550"/>
          <p14:tracePt t="251908" x="6946900" y="2622550"/>
          <p14:tracePt t="251924" x="6985000" y="2622550"/>
          <p14:tracePt t="251941" x="7029450" y="2609850"/>
          <p14:tracePt t="251959" x="7054850" y="2597150"/>
          <p14:tracePt t="251974" x="7073900" y="2590800"/>
          <p14:tracePt t="251980" x="7080250" y="2584450"/>
          <p14:tracePt t="251991" x="7086600" y="2584450"/>
          <p14:tracePt t="252008" x="7092950" y="2578100"/>
          <p14:tracePt t="252025" x="7099300" y="2578100"/>
          <p14:tracePt t="252041" x="7105650" y="2571750"/>
          <p14:tracePt t="252058" x="7112000" y="2559050"/>
          <p14:tracePt t="252075" x="7124700" y="2540000"/>
          <p14:tracePt t="252091" x="7137400" y="2520950"/>
          <p14:tracePt t="252108" x="7150100" y="2489200"/>
          <p14:tracePt t="252126" x="7156450" y="2476500"/>
          <p14:tracePt t="252141" x="7156450" y="2470150"/>
          <p14:tracePt t="252175" x="7156450" y="2463800"/>
          <p14:tracePt t="252240" x="7150100" y="2463800"/>
          <p14:tracePt t="252249" x="7137400" y="2457450"/>
          <p14:tracePt t="252258" x="7118350" y="2451100"/>
          <p14:tracePt t="252275" x="7073900" y="2432050"/>
          <p14:tracePt t="252291" x="7035800" y="2419350"/>
          <p14:tracePt t="252295" x="7023100" y="2413000"/>
          <p14:tracePt t="252308" x="7010400" y="2406650"/>
          <p14:tracePt t="252325" x="6972300" y="2400300"/>
          <p14:tracePt t="252341" x="6946900" y="2400300"/>
          <p14:tracePt t="252343" x="6934200" y="2400300"/>
          <p14:tracePt t="252358" x="6927850" y="2400300"/>
          <p14:tracePt t="252359" x="6921500" y="2400300"/>
          <p14:tracePt t="252375" x="6908800" y="2400300"/>
          <p14:tracePt t="252391" x="6902450" y="2400300"/>
          <p14:tracePt t="252408" x="6889750" y="2400300"/>
          <p14:tracePt t="252425" x="6877050" y="2406650"/>
          <p14:tracePt t="252442" x="6858000" y="2413000"/>
          <p14:tracePt t="252458" x="6826250" y="2425700"/>
          <p14:tracePt t="252475" x="6807200" y="2432050"/>
          <p14:tracePt t="252491" x="6781800" y="2438400"/>
          <p14:tracePt t="252508" x="6762750" y="2444750"/>
          <p14:tracePt t="252525" x="6743700" y="2451100"/>
          <p14:tracePt t="252542" x="6705600" y="2463800"/>
          <p14:tracePt t="252559" x="6648450" y="2482850"/>
          <p14:tracePt t="252576" x="6623050" y="2495550"/>
          <p14:tracePt t="252592" x="6502400" y="2520950"/>
          <p14:tracePt t="252608" x="6445250" y="2533650"/>
          <p14:tracePt t="252625" x="6407150" y="2533650"/>
          <p14:tracePt t="252643" x="6394450" y="2533650"/>
          <p14:tracePt t="252701" x="6388100" y="2533650"/>
          <p14:tracePt t="252710" x="6375400" y="2540000"/>
          <p14:tracePt t="252725" x="6343650" y="2540000"/>
          <p14:tracePt t="252741" x="6311900" y="2540000"/>
          <p14:tracePt t="252758" x="6267450" y="2533650"/>
          <p14:tracePt t="252775" x="6223000" y="2533650"/>
          <p14:tracePt t="252792" x="6191250" y="2533650"/>
          <p14:tracePt t="252808" x="6178550" y="2533650"/>
          <p14:tracePt t="252825" x="6165850" y="2533650"/>
          <p14:tracePt t="252842" x="6140450" y="2540000"/>
          <p14:tracePt t="252858" x="6108700" y="2552700"/>
          <p14:tracePt t="252876" x="6089650" y="2565400"/>
          <p14:tracePt t="252891" x="6083300" y="2590800"/>
          <p14:tracePt t="252908" x="6076950" y="2603500"/>
          <p14:tracePt t="253013" x="6076950" y="2609850"/>
          <p14:tracePt t="253021" x="6083300" y="2616200"/>
          <p14:tracePt t="253028" x="6096000" y="2635250"/>
          <p14:tracePt t="253042" x="6159500" y="2673350"/>
          <p14:tracePt t="253058" x="6223000" y="2705100"/>
          <p14:tracePt t="253075" x="6318250" y="2743200"/>
          <p14:tracePt t="253092" x="6400800" y="2768600"/>
          <p14:tracePt t="253108" x="6489700" y="2794000"/>
          <p14:tracePt t="253125" x="6559550" y="2813050"/>
          <p14:tracePt t="253142" x="6629400" y="2819400"/>
          <p14:tracePt t="253160" x="6756400" y="2825750"/>
          <p14:tracePt t="253175" x="6934200" y="2844800"/>
          <p14:tracePt t="253192" x="7118350" y="2857500"/>
          <p14:tracePt t="253209" x="7264400" y="2870200"/>
          <p14:tracePt t="253226" x="7416800" y="2870200"/>
          <p14:tracePt t="253242" x="7499350" y="2863850"/>
          <p14:tracePt t="253259" x="7537450" y="2851150"/>
          <p14:tracePt t="253276" x="7562850" y="2832100"/>
          <p14:tracePt t="253292" x="7569200" y="2825750"/>
          <p14:tracePt t="253310" x="7588250" y="2806700"/>
          <p14:tracePt t="253327" x="7613650" y="2787650"/>
          <p14:tracePt t="253342" x="7658100" y="2762250"/>
          <p14:tracePt t="253359" x="7696200" y="2736850"/>
          <p14:tracePt t="253376" x="7721600" y="2717800"/>
          <p14:tracePt t="253392" x="7740650" y="2692400"/>
          <p14:tracePt t="253409" x="7747000" y="2679700"/>
          <p14:tracePt t="253426" x="7753350" y="2654300"/>
          <p14:tracePt t="253444" x="7759700" y="2628900"/>
          <p14:tracePt t="253446" x="7772400" y="2616200"/>
          <p14:tracePt t="253459" x="7778750" y="2603500"/>
          <p14:tracePt t="253475" x="7797800" y="2578100"/>
          <p14:tracePt t="253492" x="7810500" y="2559050"/>
          <p14:tracePt t="253509" x="7823200" y="2546350"/>
          <p14:tracePt t="253525" x="7823200" y="2540000"/>
          <p14:tracePt t="253576" x="7829550" y="2540000"/>
          <p14:tracePt t="253593" x="7835900" y="2533650"/>
          <p14:tracePt t="253609" x="7854950" y="2520950"/>
          <p14:tracePt t="253626" x="7874000" y="2514600"/>
          <p14:tracePt t="253642" x="7886700" y="2501900"/>
          <p14:tracePt t="253737" x="7886700" y="2495550"/>
          <p14:tracePt t="253759" x="7886700" y="2489200"/>
          <p14:tracePt t="253776" x="7880350" y="2470150"/>
          <p14:tracePt t="253793" x="7861300" y="2444750"/>
          <p14:tracePt t="253811" x="7848600" y="2425700"/>
          <p14:tracePt t="253829" x="7835900" y="2406650"/>
          <p14:tracePt t="253842" x="7816850" y="2387600"/>
          <p14:tracePt t="253859" x="7797800" y="2368550"/>
          <p14:tracePt t="253876" x="7785100" y="2355850"/>
          <p14:tracePt t="253893" x="7772400" y="2349500"/>
          <p14:tracePt t="253909" x="7734300" y="2324100"/>
          <p14:tracePt t="253926" x="7696200" y="2311400"/>
          <p14:tracePt t="253945" x="7620000" y="2298700"/>
          <p14:tracePt t="253960" x="7575550" y="2292350"/>
          <p14:tracePt t="253976" x="7537450" y="2292350"/>
          <p14:tracePt t="253993" x="7512050" y="2292350"/>
          <p14:tracePt t="254009" x="7493000" y="2298700"/>
          <p14:tracePt t="254026" x="7480300" y="2317750"/>
          <p14:tracePt t="254043" x="7461250" y="2330450"/>
          <p14:tracePt t="254059" x="7448550" y="2349500"/>
          <p14:tracePt t="254076" x="7448550" y="2362200"/>
          <p14:tracePt t="254093" x="7442200" y="2381250"/>
          <p14:tracePt t="254110" x="7442200" y="2400300"/>
          <p14:tracePt t="254126" x="7442200" y="2419350"/>
          <p14:tracePt t="254143" x="7442200" y="2444750"/>
          <p14:tracePt t="254159" x="7448550" y="2457450"/>
          <p14:tracePt t="254176" x="7454900" y="2470150"/>
          <p14:tracePt t="254193" x="7473950" y="2476500"/>
          <p14:tracePt t="254209" x="7531100" y="2476500"/>
          <p14:tracePt t="254211" x="7575550" y="2482850"/>
          <p14:tracePt t="254227" x="7670800" y="2489200"/>
          <p14:tracePt t="254243" x="7810500" y="2495550"/>
          <p14:tracePt t="254261" x="7912100" y="2501900"/>
          <p14:tracePt t="254276" x="7962900" y="2508250"/>
          <p14:tracePt t="254278" x="7994650" y="2514600"/>
          <p14:tracePt t="254293" x="8032750" y="2520950"/>
          <p14:tracePt t="254309" x="8045450" y="2520950"/>
          <p14:tracePt t="254343" x="8051800" y="2520950"/>
          <p14:tracePt t="254359" x="8070850" y="2520950"/>
          <p14:tracePt t="254376" x="8185150" y="2514600"/>
          <p14:tracePt t="254393" x="8274050" y="2501900"/>
          <p14:tracePt t="254409" x="8343900" y="2482850"/>
          <p14:tracePt t="254426" x="8394700" y="2457450"/>
          <p14:tracePt t="254443" x="8413750" y="2444750"/>
          <p14:tracePt t="254460" x="8420100" y="2438400"/>
          <p14:tracePt t="254476" x="8420100" y="2425700"/>
          <p14:tracePt t="254493" x="8420100" y="2406650"/>
          <p14:tracePt t="254510" x="8401050" y="2381250"/>
          <p14:tracePt t="254527" x="8375650" y="2343150"/>
          <p14:tracePt t="254545" x="8362950" y="2317750"/>
          <p14:tracePt t="254560" x="8337550" y="2298700"/>
          <p14:tracePt t="254577" x="8261350" y="2273300"/>
          <p14:tracePt t="254593" x="8248650" y="2273300"/>
          <p14:tracePt t="254610" x="8102600" y="2266950"/>
          <p14:tracePt t="254627" x="8013700" y="2273300"/>
          <p14:tracePt t="254643" x="7918450" y="2298700"/>
          <p14:tracePt t="254660" x="7823200" y="2324100"/>
          <p14:tracePt t="254676" x="7727950" y="2355850"/>
          <p14:tracePt t="254693" x="7658100" y="2387600"/>
          <p14:tracePt t="254710" x="7645400" y="2406650"/>
          <p14:tracePt t="254726" x="7689850" y="2432050"/>
          <p14:tracePt t="254745" x="7867650" y="2476500"/>
          <p14:tracePt t="254760" x="8134350" y="2514600"/>
          <p14:tracePt t="254777" x="8432800" y="2540000"/>
          <p14:tracePt t="254794" x="8705850" y="2546350"/>
          <p14:tracePt t="254810" x="8928100" y="2514600"/>
          <p14:tracePt t="254827" x="8934450" y="2508250"/>
          <p14:tracePt t="254829" x="8934450" y="2495550"/>
          <p14:tracePt t="254845" x="8934450" y="2482850"/>
          <p14:tracePt t="254882" x="8940800" y="2482850"/>
          <p14:tracePt t="254894" x="8940800" y="2489200"/>
          <p14:tracePt t="254910" x="8953500" y="2495550"/>
          <p14:tracePt t="254926" x="8966200" y="2495550"/>
          <p14:tracePt t="254944" x="8991600" y="2495550"/>
          <p14:tracePt t="254960" x="8997950" y="2489200"/>
          <p14:tracePt t="254977" x="9010650" y="2482850"/>
          <p14:tracePt t="254998" x="9023350" y="2463800"/>
          <p14:tracePt t="255010" x="9067800" y="2451100"/>
          <p14:tracePt t="255027" x="9105900" y="2432050"/>
          <p14:tracePt t="255044" x="9144000" y="2419350"/>
          <p14:tracePt t="255060" x="9163050" y="2413000"/>
          <p14:tracePt t="255077" x="9163050" y="2406650"/>
          <p14:tracePt t="255094" x="9163050" y="2400300"/>
          <p14:tracePt t="255112" x="9150350" y="2393950"/>
          <p14:tracePt t="255127" x="9093200" y="2368550"/>
          <p14:tracePt t="255146" x="8985250" y="2317750"/>
          <p14:tracePt t="255161" x="8959850" y="2305050"/>
          <p14:tracePt t="255180" x="8820150" y="2266950"/>
          <p14:tracePt t="255194" x="8724900" y="2254250"/>
          <p14:tracePt t="255210" x="8642350" y="2254250"/>
          <p14:tracePt t="255227" x="8591550" y="2266950"/>
          <p14:tracePt t="255244" x="8534400" y="2292350"/>
          <p14:tracePt t="255260" x="8483600" y="2330450"/>
          <p14:tracePt t="255277" x="8439150" y="2387600"/>
          <p14:tracePt t="255293" x="8413750" y="2425700"/>
          <p14:tracePt t="255311" x="8394700" y="2470150"/>
          <p14:tracePt t="255315" x="8394700" y="2482850"/>
          <p14:tracePt t="255327" x="8394700" y="2489200"/>
          <p14:tracePt t="255344" x="8420100" y="2501900"/>
          <p14:tracePt t="255361" x="8515350" y="2514600"/>
          <p14:tracePt t="255378" x="8686800" y="2533650"/>
          <p14:tracePt t="255380" x="8769350" y="2540000"/>
          <p14:tracePt t="255394" x="8934450" y="2552700"/>
          <p14:tracePt t="255410" x="9017000" y="2559050"/>
          <p14:tracePt t="255427" x="9131300" y="2559050"/>
          <p14:tracePt t="255444" x="9188450" y="2559050"/>
          <p14:tracePt t="255461" x="9213850" y="2559050"/>
          <p14:tracePt t="255477" x="9258300" y="2552700"/>
          <p14:tracePt t="255494" x="9328150" y="2552700"/>
          <p14:tracePt t="255510" x="9455150" y="2552700"/>
          <p14:tracePt t="255527" x="9525000" y="2552700"/>
          <p14:tracePt t="255544" x="9588500" y="2540000"/>
          <p14:tracePt t="255560" x="9601200" y="2520950"/>
          <p14:tracePt t="255577" x="9607550" y="2508250"/>
          <p14:tracePt t="255594" x="9607550" y="2489200"/>
          <p14:tracePt t="255611" x="9613900" y="2482850"/>
          <p14:tracePt t="255614" x="9626600" y="2476500"/>
          <p14:tracePt t="255628" x="9652000" y="2476500"/>
          <p14:tracePt t="255630" x="9683750" y="2476500"/>
          <p14:tracePt t="255644" x="9779000" y="2482850"/>
          <p14:tracePt t="255663" x="9874250" y="2495550"/>
          <p14:tracePt t="255677" x="9925050" y="2501900"/>
          <p14:tracePt t="255695" x="9956800" y="2514600"/>
          <p14:tracePt t="255732" x="9956800" y="2520950"/>
          <p14:tracePt t="255761" x="9963150" y="2520950"/>
          <p14:tracePt t="255778" x="10013950" y="2533650"/>
          <p14:tracePt t="255794" x="10083800" y="2540000"/>
          <p14:tracePt t="255811" x="10140950" y="2540000"/>
          <p14:tracePt t="255829" x="10179050" y="2533650"/>
          <p14:tracePt t="255844" x="10204450" y="2527300"/>
          <p14:tracePt t="255861" x="10210800" y="2514600"/>
          <p14:tracePt t="255877" x="10210800" y="2508250"/>
          <p14:tracePt t="255895" x="10210800" y="2495550"/>
          <p14:tracePt t="255911" x="10210800" y="2482850"/>
          <p14:tracePt t="255928" x="10210800" y="2476500"/>
          <p14:tracePt t="255945" x="10210800" y="2451100"/>
          <p14:tracePt t="255947" x="10210800" y="2444750"/>
          <p14:tracePt t="255961" x="10210800" y="2425700"/>
          <p14:tracePt t="255977" x="10191750" y="2400300"/>
          <p14:tracePt t="255994" x="10172700" y="2387600"/>
          <p14:tracePt t="256011" x="10140950" y="2368550"/>
          <p14:tracePt t="256028" x="10052050" y="2330450"/>
          <p14:tracePt t="256045" x="9975850" y="2305050"/>
          <p14:tracePt t="256063" x="9874250" y="2286000"/>
          <p14:tracePt t="256078" x="9791700" y="2266950"/>
          <p14:tracePt t="256094" x="9728200" y="2260600"/>
          <p14:tracePt t="256111" x="9652000" y="2254250"/>
          <p14:tracePt t="256128" x="9569450" y="2254250"/>
          <p14:tracePt t="256144" x="9505950" y="2260600"/>
          <p14:tracePt t="256161" x="9455150" y="2279650"/>
          <p14:tracePt t="256178" x="9423400" y="2298700"/>
          <p14:tracePt t="256181" x="9404350" y="2317750"/>
          <p14:tracePt t="256195" x="9398000" y="2330450"/>
          <p14:tracePt t="256211" x="9391650" y="2368550"/>
          <p14:tracePt t="256228" x="9436100" y="2463800"/>
          <p14:tracePt t="256245" x="9474200" y="2489200"/>
          <p14:tracePt t="256247" x="9512300" y="2514600"/>
          <p14:tracePt t="256261" x="9563100" y="2533650"/>
          <p14:tracePt t="256264" x="9626600" y="2552700"/>
          <p14:tracePt t="256280" x="9753600" y="2571750"/>
          <p14:tracePt t="256295" x="9886950" y="2578100"/>
          <p14:tracePt t="256311" x="9988550" y="2571750"/>
          <p14:tracePt t="256328" x="10071100" y="2559050"/>
          <p14:tracePt t="256345" x="10140950" y="2533650"/>
          <p14:tracePt t="256361" x="10191750" y="2508250"/>
          <p14:tracePt t="256378" x="10242550" y="2457450"/>
          <p14:tracePt t="256395" x="10267950" y="2406650"/>
          <p14:tracePt t="256411" x="10267950" y="2362200"/>
          <p14:tracePt t="256428" x="10261600" y="2324100"/>
          <p14:tracePt t="256445" x="10242550" y="2292350"/>
          <p14:tracePt t="256463" x="10204450" y="2273300"/>
          <p14:tracePt t="256479" x="10160000" y="2260600"/>
          <p14:tracePt t="256495" x="10102850" y="2254250"/>
          <p14:tracePt t="256511" x="10033000" y="2247900"/>
          <p14:tracePt t="256528" x="9937750" y="2241550"/>
          <p14:tracePt t="256545" x="9817100" y="2235200"/>
          <p14:tracePt t="256562" x="9702800" y="2235200"/>
          <p14:tracePt t="256578" x="9626600" y="2254250"/>
          <p14:tracePt t="256595" x="9544050" y="2286000"/>
          <p14:tracePt t="256614" x="9486900" y="2324100"/>
          <p14:tracePt t="256628" x="9448800" y="2362200"/>
          <p14:tracePt t="256645" x="9436100" y="2387600"/>
          <p14:tracePt t="256662" x="9436100" y="2406650"/>
          <p14:tracePt t="256678" x="9455150" y="2432050"/>
          <p14:tracePt t="256696" x="9537700" y="2463800"/>
          <p14:tracePt t="256712" x="9728200" y="2508250"/>
          <p14:tracePt t="256730" x="9880600" y="2527300"/>
          <p14:tracePt t="256745" x="9982200" y="2540000"/>
          <p14:tracePt t="256747" x="10052050" y="2540000"/>
          <p14:tracePt t="256763" x="10172700" y="2533650"/>
          <p14:tracePt t="256778" x="10229850" y="2514600"/>
          <p14:tracePt t="256795" x="10248900" y="2489200"/>
          <p14:tracePt t="256811" x="10248900" y="2470150"/>
          <p14:tracePt t="256829" x="10242550" y="2451100"/>
          <p14:tracePt t="256845" x="10223500" y="2419350"/>
          <p14:tracePt t="256862" x="10198100" y="2393950"/>
          <p14:tracePt t="256879" x="10179050" y="2387600"/>
          <p14:tracePt t="256897" x="10147300" y="2381250"/>
          <p14:tracePt t="256912" x="10083800" y="2374900"/>
          <p14:tracePt t="256929" x="10013950" y="2393950"/>
          <p14:tracePt t="256947" x="9880600" y="2432050"/>
          <p14:tracePt t="256962" x="9798050" y="2463800"/>
          <p14:tracePt t="256980" x="9753600" y="2482850"/>
          <p14:tracePt t="256995" x="9728200" y="2495550"/>
          <p14:tracePt t="257013" x="9728200" y="2501900"/>
          <p14:tracePt t="257045" x="9728200" y="2508250"/>
          <p14:tracePt t="257062" x="9740900" y="2514600"/>
          <p14:tracePt t="257081" x="9753600" y="2520950"/>
          <p14:tracePt t="257095" x="9759950" y="2520950"/>
          <p14:tracePt t="257112" x="9766300" y="2520950"/>
          <p14:tracePt t="257274" x="9766300" y="2527300"/>
          <p14:tracePt t="257810" x="9759950" y="2527300"/>
          <p14:tracePt t="257819" x="9753600" y="2527300"/>
          <p14:tracePt t="257829" x="9747250" y="2527300"/>
          <p14:tracePt t="257863" x="9740900" y="2527300"/>
          <p14:tracePt t="257879" x="9734550" y="2527300"/>
          <p14:tracePt t="257976" x="9728200" y="2527300"/>
          <p14:tracePt t="258017" x="9721850" y="2527300"/>
          <p14:tracePt t="258033" x="9721850" y="2520950"/>
          <p14:tracePt t="258064" x="9715500" y="2520950"/>
          <p14:tracePt t="258087" x="9715500" y="2514600"/>
          <p14:tracePt t="258111" x="9715500" y="2508250"/>
          <p14:tracePt t="258131" x="9715500" y="2501900"/>
          <p14:tracePt t="258136" x="9715500" y="2495550"/>
          <p14:tracePt t="258163" x="9715500" y="2482850"/>
          <p14:tracePt t="258179" x="9715500" y="2476500"/>
          <p14:tracePt t="258196" x="9715500" y="2470150"/>
          <p14:tracePt t="258213" x="9715500" y="2463800"/>
          <p14:tracePt t="258262" x="9715500" y="2457450"/>
          <p14:tracePt t="258296" x="9715500" y="2444750"/>
          <p14:tracePt t="258330" x="9715500" y="2438400"/>
          <p14:tracePt t="258363" x="9715500" y="2432050"/>
          <p14:tracePt t="258380" x="9715500" y="2425700"/>
          <p14:tracePt t="258396" x="9728200" y="2413000"/>
          <p14:tracePt t="258413" x="9772650" y="2413000"/>
          <p14:tracePt t="258430" x="9810750" y="2413000"/>
          <p14:tracePt t="258446" x="9855200" y="2413000"/>
          <p14:tracePt t="258463" x="9906000" y="2419350"/>
          <p14:tracePt t="258480" x="9982200" y="2425700"/>
          <p14:tracePt t="258497" x="10052050" y="2438400"/>
          <p14:tracePt t="258513" x="10083800" y="2438400"/>
          <p14:tracePt t="258530" x="10115550" y="2438400"/>
          <p14:tracePt t="258546" x="10160000" y="2438400"/>
          <p14:tracePt t="258563" x="10223500" y="2432050"/>
          <p14:tracePt t="258580" x="10274300" y="2432050"/>
          <p14:tracePt t="258597" x="10306050" y="2432050"/>
          <p14:tracePt t="258600" x="10312400" y="2432050"/>
          <p14:tracePt t="258616" x="10331450" y="2432050"/>
          <p14:tracePt t="258631" x="10344150" y="2432050"/>
          <p14:tracePt t="258647" x="10356850" y="2432050"/>
          <p14:tracePt t="258663" x="10369550" y="2432050"/>
          <p14:tracePt t="258680" x="10388600" y="2432050"/>
          <p14:tracePt t="258698" x="10420350" y="2451100"/>
          <p14:tracePt t="258713" x="10433050" y="2495550"/>
          <p14:tracePt t="258730" x="10426700" y="2565400"/>
          <p14:tracePt t="258747" x="10407650" y="2603500"/>
          <p14:tracePt t="258763" x="10401300" y="2609850"/>
          <p14:tracePt t="259848" x="10401300" y="2616200"/>
          <p14:tracePt t="266964" x="10394950" y="2616200"/>
          <p14:tracePt t="266980" x="10318750" y="2616200"/>
          <p14:tracePt t="266988" x="10248900" y="2609850"/>
          <p14:tracePt t="267004" x="10064750" y="2609850"/>
          <p14:tracePt t="267020" x="9918700" y="2609850"/>
          <p14:tracePt t="267037" x="9804400" y="2616200"/>
          <p14:tracePt t="267054" x="9747250" y="2622550"/>
          <p14:tracePt t="267070" x="9702800" y="2647950"/>
          <p14:tracePt t="267087" x="9632950" y="2679700"/>
          <p14:tracePt t="267104" x="9455150" y="2705100"/>
          <p14:tracePt t="267120" x="9226550" y="2705100"/>
          <p14:tracePt t="267137" x="8959850" y="2698750"/>
          <p14:tracePt t="267154" x="8724900" y="2679700"/>
          <p14:tracePt t="267171" x="8286750" y="2660650"/>
          <p14:tracePt t="267188" x="8001000" y="2660650"/>
          <p14:tracePt t="267205" x="7639050" y="2686050"/>
          <p14:tracePt t="267220" x="7175500" y="2711450"/>
          <p14:tracePt t="267238" x="6813550" y="2724150"/>
          <p14:tracePt t="267254" x="6432550" y="2730500"/>
          <p14:tracePt t="267270" x="6057900" y="2724150"/>
          <p14:tracePt t="267289" x="5810250" y="2705100"/>
          <p14:tracePt t="267304" x="5588000" y="2673350"/>
          <p14:tracePt t="267320" x="5397500" y="2641600"/>
          <p14:tracePt t="267337" x="5232400" y="2628900"/>
          <p14:tracePt t="267354" x="5130800" y="2628900"/>
          <p14:tracePt t="267371" x="5060950" y="2628900"/>
          <p14:tracePt t="267387" x="4997450" y="2628900"/>
          <p14:tracePt t="267404" x="4965700" y="2635250"/>
          <p14:tracePt t="267422" x="4946650" y="2635250"/>
          <p14:tracePt t="267480" x="4933950" y="2647950"/>
          <p14:tracePt t="267489" x="4908550" y="2667000"/>
          <p14:tracePt t="267504" x="4845050" y="2711450"/>
          <p14:tracePt t="267521" x="4832350" y="2736850"/>
          <p14:tracePt t="267539" x="4832350" y="2781300"/>
          <p14:tracePt t="267554" x="4851400" y="2825750"/>
          <p14:tracePt t="267571" x="4876800" y="2863850"/>
          <p14:tracePt t="267587" x="4883150" y="2882900"/>
          <p14:tracePt t="267604" x="4883150" y="2908300"/>
          <p14:tracePt t="267621" x="4876800" y="2940050"/>
          <p14:tracePt t="267638" x="4864100" y="2971800"/>
          <p14:tracePt t="267654" x="4857750" y="2997200"/>
          <p14:tracePt t="267671" x="4857750" y="3003550"/>
          <p14:tracePt t="267687" x="4857750" y="3009900"/>
          <p14:tracePt t="267704" x="4870450" y="3016250"/>
          <p14:tracePt t="267721" x="4908550" y="3028950"/>
          <p14:tracePt t="267737" x="4972050" y="3035300"/>
          <p14:tracePt t="267755" x="5035550" y="3035300"/>
          <p14:tracePt t="267771" x="5143500" y="3022600"/>
          <p14:tracePt t="267787" x="5226050" y="3009900"/>
          <p14:tracePt t="267804" x="5295900" y="2997200"/>
          <p14:tracePt t="267821" x="5334000" y="2984500"/>
          <p14:tracePt t="267838" x="5359400" y="2984500"/>
          <p14:tracePt t="267855" x="5378450" y="2978150"/>
          <p14:tracePt t="267871" x="5403850" y="2978150"/>
          <p14:tracePt t="267888" x="5448300" y="2971800"/>
          <p14:tracePt t="267905" x="5473700" y="2965450"/>
          <p14:tracePt t="267921" x="5505450" y="2965450"/>
          <p14:tracePt t="267939" x="5549900" y="2952750"/>
          <p14:tracePt t="267957" x="5588000" y="2940050"/>
          <p14:tracePt t="267971" x="5626100" y="2921000"/>
          <p14:tracePt t="267988" x="5664200" y="2895600"/>
          <p14:tracePt t="268005" x="5695950" y="2870200"/>
          <p14:tracePt t="268021" x="5715000" y="2838450"/>
          <p14:tracePt t="268038" x="5721350" y="2800350"/>
          <p14:tracePt t="268054" x="5727700" y="2774950"/>
          <p14:tracePt t="268072" x="5727700" y="2736850"/>
          <p14:tracePt t="268074" x="5727700" y="2730500"/>
          <p14:tracePt t="268088" x="5715000" y="2705100"/>
          <p14:tracePt t="268104" x="5702300" y="2679700"/>
          <p14:tracePt t="268106" x="5676900" y="2647950"/>
          <p14:tracePt t="268121" x="5664200" y="2628900"/>
          <p14:tracePt t="268138" x="5619750" y="2578100"/>
          <p14:tracePt t="268155" x="5581650" y="2520950"/>
          <p14:tracePt t="268173" x="5549900" y="2476500"/>
          <p14:tracePt t="268188" x="5537200" y="2463800"/>
          <p14:tracePt t="268205" x="5518150" y="2457450"/>
          <p14:tracePt t="268221" x="5480050" y="2457450"/>
          <p14:tracePt t="268238" x="5416550" y="2457450"/>
          <p14:tracePt t="268255" x="5334000" y="2451100"/>
          <p14:tracePt t="268272" x="5219700" y="2451100"/>
          <p14:tracePt t="268288" x="5143500" y="2451100"/>
          <p14:tracePt t="268305" x="5080000" y="2451100"/>
          <p14:tracePt t="268322" x="5010150" y="2432050"/>
          <p14:tracePt t="268339" x="4933950" y="2425700"/>
          <p14:tracePt t="268355" x="4908550" y="2425700"/>
          <p14:tracePt t="268358" x="4883150" y="2425700"/>
          <p14:tracePt t="268373" x="4826000" y="2444750"/>
          <p14:tracePt t="268388" x="4762500" y="2463800"/>
          <p14:tracePt t="268406" x="4673600" y="2501900"/>
          <p14:tracePt t="268421" x="4635500" y="2527300"/>
          <p14:tracePt t="268438" x="4616450" y="2552700"/>
          <p14:tracePt t="268455" x="4610100" y="2571750"/>
          <p14:tracePt t="268471" x="4616450" y="2590800"/>
          <p14:tracePt t="268490" x="4635500" y="2597150"/>
          <p14:tracePt t="268493" x="4654550" y="2603500"/>
          <p14:tracePt t="268505" x="4673600" y="2609850"/>
          <p14:tracePt t="268521" x="4724400" y="2622550"/>
          <p14:tracePt t="268538" x="4826000" y="2641600"/>
          <p14:tracePt t="268555" x="4965700" y="2660650"/>
          <p14:tracePt t="268557" x="5035550" y="2673350"/>
          <p14:tracePt t="268571" x="5111750" y="2686050"/>
          <p14:tracePt t="268574" x="5156200" y="2692400"/>
          <p14:tracePt t="268588" x="5276850" y="2705100"/>
          <p14:tracePt t="268605" x="5346700" y="2705100"/>
          <p14:tracePt t="268623" x="5378450" y="2705100"/>
          <p14:tracePt t="268638" x="5416550" y="2705100"/>
          <p14:tracePt t="268655" x="5448300" y="2705100"/>
          <p14:tracePt t="268671" x="5486400" y="2705100"/>
          <p14:tracePt t="268688" x="5530850" y="2705100"/>
          <p14:tracePt t="268705" x="5581650" y="2705100"/>
          <p14:tracePt t="268722" x="5626100" y="2698750"/>
          <p14:tracePt t="268738" x="5657850" y="2692400"/>
          <p14:tracePt t="268755" x="5676900" y="2692400"/>
          <p14:tracePt t="268772" x="5689600" y="2692400"/>
          <p14:tracePt t="268789" x="5695950" y="2686050"/>
          <p14:tracePt t="268806" x="5702300" y="2686050"/>
          <p14:tracePt t="268822" x="5715000" y="2686050"/>
          <p14:tracePt t="269023" x="5708650" y="2679700"/>
          <p14:tracePt t="269039" x="5695950" y="2679700"/>
          <p14:tracePt t="269055" x="5676900" y="2679700"/>
          <p14:tracePt t="269073" x="5664200" y="2679700"/>
          <p14:tracePt t="269089" x="5657850" y="2679700"/>
          <p14:tracePt t="269106" x="5651500" y="2679700"/>
          <p14:tracePt t="269122" x="5645150" y="2679700"/>
          <p14:tracePt t="269138" x="5638800" y="2679700"/>
          <p14:tracePt t="269172" x="5632450" y="2679700"/>
          <p14:tracePt t="269189" x="5619750" y="2692400"/>
          <p14:tracePt t="269206" x="5613400" y="2698750"/>
          <p14:tracePt t="269224" x="5600700" y="2698750"/>
          <p14:tracePt t="269414" x="5600700" y="2705100"/>
          <p14:tracePt t="269423" x="5594350" y="2705100"/>
          <p14:tracePt t="269439" x="5575300" y="2717800"/>
          <p14:tracePt t="269456" x="5562600" y="2724150"/>
          <p14:tracePt t="269473" x="5537200" y="2736850"/>
          <p14:tracePt t="269490" x="5524500" y="2743200"/>
          <p14:tracePt t="269506" x="5518150" y="2743200"/>
          <p14:tracePt t="269510" x="5518150" y="2749550"/>
          <p14:tracePt t="269523" x="5511800" y="2749550"/>
          <p14:tracePt t="269526" x="5505450" y="2749550"/>
          <p14:tracePt t="269556" x="5499100" y="2755900"/>
          <p14:tracePt t="269572" x="5492750" y="2755900"/>
          <p14:tracePt t="269676" x="5480050" y="2749550"/>
          <p14:tracePt t="269684" x="5473700" y="2743200"/>
          <p14:tracePt t="269706" x="5448300" y="2730500"/>
          <p14:tracePt t="269723" x="5435600" y="2730500"/>
          <p14:tracePt t="269739" x="5429250" y="2730500"/>
          <p14:tracePt t="269774" x="5416550" y="2730500"/>
          <p14:tracePt t="269790" x="5397500" y="2730500"/>
          <p14:tracePt t="269807" x="5321300" y="2730500"/>
          <p14:tracePt t="269823" x="5251450" y="2736850"/>
          <p14:tracePt t="269840" x="5162550" y="2749550"/>
          <p14:tracePt t="269856" x="5080000" y="2762250"/>
          <p14:tracePt t="269873" x="4972050" y="2787650"/>
          <p14:tracePt t="269889" x="4851400" y="2819400"/>
          <p14:tracePt t="269906" x="4730750" y="2851150"/>
          <p14:tracePt t="269922" x="4629150" y="2870200"/>
          <p14:tracePt t="269939" x="4533900" y="2882900"/>
          <p14:tracePt t="269956" x="4457700" y="2901950"/>
          <p14:tracePt t="269973" x="4324350" y="2933700"/>
          <p14:tracePt t="269992" x="4127500" y="2978150"/>
          <p14:tracePt t="270006" x="4019550" y="3003550"/>
          <p14:tracePt t="270023" x="3905250" y="3022600"/>
          <p14:tracePt t="270041" x="3867150" y="3028950"/>
          <p14:tracePt t="270056" x="3860800" y="3028950"/>
          <p14:tracePt t="270090" x="3854450" y="3048000"/>
          <p14:tracePt t="270106" x="3841750" y="3086100"/>
          <p14:tracePt t="270123" x="3829050" y="3124200"/>
          <p14:tracePt t="270139" x="3829050" y="3136900"/>
          <p14:tracePt t="270156" x="3829050" y="3143250"/>
          <p14:tracePt t="270173" x="3854450" y="3155950"/>
          <p14:tracePt t="270190" x="3905250" y="3175000"/>
          <p14:tracePt t="270207" x="3956050" y="3181350"/>
          <p14:tracePt t="270223" x="4019550" y="3187700"/>
          <p14:tracePt t="270240" x="4140200" y="3194050"/>
          <p14:tracePt t="270256" x="4210050" y="3194050"/>
          <p14:tracePt t="270274" x="4241800" y="3181350"/>
          <p14:tracePt t="270289" x="4260850" y="3155950"/>
          <p14:tracePt t="270307" x="4273550" y="3130550"/>
          <p14:tracePt t="270323" x="4279900" y="3098800"/>
          <p14:tracePt t="270340" x="4292600" y="3067050"/>
          <p14:tracePt t="270357" x="4298950" y="3054350"/>
          <p14:tracePt t="270373" x="4305300" y="3041650"/>
          <p14:tracePt t="270390" x="4318000" y="3028950"/>
          <p14:tracePt t="270406" x="4330700" y="3016250"/>
          <p14:tracePt t="270424" x="4356100" y="3003550"/>
          <p14:tracePt t="270440" x="4394200" y="2984500"/>
          <p14:tracePt t="270456" x="4438650" y="2971800"/>
          <p14:tracePt t="270473" x="4495800" y="2965450"/>
          <p14:tracePt t="270490" x="4584700" y="2971800"/>
          <p14:tracePt t="270506" x="4635500" y="2990850"/>
          <p14:tracePt t="270525" x="4692650" y="3022600"/>
          <p14:tracePt t="270540" x="4724400" y="3035300"/>
          <p14:tracePt t="270556" x="4762500" y="3041650"/>
          <p14:tracePt t="270573" x="4800600" y="3041650"/>
          <p14:tracePt t="270590" x="4832350" y="3028950"/>
          <p14:tracePt t="270607" x="4870450" y="3009900"/>
          <p14:tracePt t="270623" x="4914900" y="2965450"/>
          <p14:tracePt t="270640" x="4933950" y="2927350"/>
          <p14:tracePt t="270656" x="4959350" y="2870200"/>
          <p14:tracePt t="270673" x="4959350" y="2838450"/>
          <p14:tracePt t="270690" x="4959350" y="2813050"/>
          <p14:tracePt t="270706" x="4940300" y="2800350"/>
          <p14:tracePt t="270724" x="4908550" y="2781300"/>
          <p14:tracePt t="270740" x="4870450" y="2762250"/>
          <p14:tracePt t="270758" x="4832350" y="2743200"/>
          <p14:tracePt t="270774" x="4794250" y="2717800"/>
          <p14:tracePt t="270790" x="4749800" y="2692400"/>
          <p14:tracePt t="270807" x="4705350" y="2679700"/>
          <p14:tracePt t="270825" x="4667250" y="2673350"/>
          <p14:tracePt t="270840" x="4603750" y="2673350"/>
          <p14:tracePt t="270858" x="4540250" y="2673350"/>
          <p14:tracePt t="270873" x="4514850" y="2679700"/>
          <p14:tracePt t="270923" x="4508500" y="2686050"/>
          <p14:tracePt t="270940" x="4502150" y="2698750"/>
          <p14:tracePt t="270957" x="4489450" y="2724150"/>
          <p14:tracePt t="270973" x="4476750" y="2755900"/>
          <p14:tracePt t="270979" x="4476750" y="2768600"/>
          <p14:tracePt t="270991" x="4476750" y="2781300"/>
          <p14:tracePt t="271007" x="4476750" y="2806700"/>
          <p14:tracePt t="271024" x="4495800" y="2832100"/>
          <p14:tracePt t="271040" x="4546600" y="2863850"/>
          <p14:tracePt t="271057" x="4603750" y="2895600"/>
          <p14:tracePt t="271060" x="4635500" y="2908300"/>
          <p14:tracePt t="271074" x="4667250" y="2921000"/>
          <p14:tracePt t="271075" x="4699000" y="2933700"/>
          <p14:tracePt t="271091" x="4743450" y="2946400"/>
          <p14:tracePt t="271107" x="4768850" y="2959100"/>
          <p14:tracePt t="271124" x="4806950" y="2959100"/>
          <p14:tracePt t="271140" x="4838700" y="2959100"/>
          <p14:tracePt t="271157" x="4883150" y="2952750"/>
          <p14:tracePt t="271174" x="4908550" y="2933700"/>
          <p14:tracePt t="271190" x="4940300" y="2914650"/>
          <p14:tracePt t="271209" x="4953000" y="2876550"/>
          <p14:tracePt t="271224" x="4953000" y="2838450"/>
          <p14:tracePt t="271241" x="4946650" y="2806700"/>
          <p14:tracePt t="271259" x="4933950" y="2787650"/>
          <p14:tracePt t="271274" x="4927600" y="2781300"/>
          <p14:tracePt t="271290" x="4895850" y="2781300"/>
          <p14:tracePt t="271309" x="4838700" y="2774950"/>
          <p14:tracePt t="271324" x="4819650" y="2774950"/>
          <p14:tracePt t="271327" x="4781550" y="2774950"/>
          <p14:tracePt t="271340" x="4743450" y="2774950"/>
          <p14:tracePt t="271357" x="4667250" y="2774950"/>
          <p14:tracePt t="271374" x="4578350" y="2787650"/>
          <p14:tracePt t="271391" x="4483100" y="2819400"/>
          <p14:tracePt t="271408" x="4406900" y="2876550"/>
          <p14:tracePt t="271424" x="4356100" y="2927350"/>
          <p14:tracePt t="271440" x="4324350" y="3003550"/>
          <p14:tracePt t="271457" x="4337050" y="3067050"/>
          <p14:tracePt t="271474" x="4394200" y="3117850"/>
          <p14:tracePt t="271490" x="4502150" y="3168650"/>
          <p14:tracePt t="271507" x="4610100" y="3200400"/>
          <p14:tracePt t="271524" x="4705350" y="3213100"/>
          <p14:tracePt t="271542" x="4762500" y="3206750"/>
          <p14:tracePt t="271560" x="4781550" y="3200400"/>
          <p14:tracePt t="271574" x="4794250" y="3187700"/>
          <p14:tracePt t="271591" x="4800600" y="3175000"/>
          <p14:tracePt t="271609" x="4800600" y="3162300"/>
          <p14:tracePt t="271624" x="4800600" y="3149600"/>
          <p14:tracePt t="271641" x="4806950" y="3130550"/>
          <p14:tracePt t="271659" x="4806950" y="3098800"/>
          <p14:tracePt t="271674" x="4806950" y="3048000"/>
          <p14:tracePt t="271691" x="4806950" y="3003550"/>
          <p14:tracePt t="271707" x="4800600" y="2965450"/>
          <p14:tracePt t="271724" x="4787900" y="2927350"/>
          <p14:tracePt t="271741" x="4781550" y="2901950"/>
          <p14:tracePt t="271757" x="4781550" y="2889250"/>
          <p14:tracePt t="271774" x="4781550" y="2882900"/>
          <p14:tracePt t="271791" x="4781550" y="2876550"/>
          <p14:tracePt t="271866" x="4768850" y="2876550"/>
          <p14:tracePt t="271873" x="4762500" y="2876550"/>
          <p14:tracePt t="271892" x="4737100" y="2882900"/>
          <p14:tracePt t="271908" x="4724400" y="2901950"/>
          <p14:tracePt t="271925" x="4711700" y="2914650"/>
          <p14:tracePt t="271942" x="4705350" y="2927350"/>
          <p14:tracePt t="271945" x="4705350" y="2933700"/>
          <p14:tracePt t="272145" x="4699000" y="2933700"/>
          <p14:tracePt t="272154" x="4692650" y="2940050"/>
          <p14:tracePt t="272162" x="4686300" y="2952750"/>
          <p14:tracePt t="272176" x="4654550" y="2997200"/>
          <p14:tracePt t="272192" x="4635500" y="3041650"/>
          <p14:tracePt t="272208" x="4629150" y="3092450"/>
          <p14:tracePt t="272225" x="4622800" y="3136900"/>
          <p14:tracePt t="272241" x="4629150" y="3168650"/>
          <p14:tracePt t="272258" x="4648200" y="3187700"/>
          <p14:tracePt t="272275" x="4679950" y="3200400"/>
          <p14:tracePt t="272291" x="4718050" y="3200400"/>
          <p14:tracePt t="272308" x="4762500" y="3200400"/>
          <p14:tracePt t="272311" x="4787900" y="3194050"/>
          <p14:tracePt t="272325" x="4813300" y="3175000"/>
          <p14:tracePt t="272344" x="4838700" y="3143250"/>
          <p14:tracePt t="272358" x="4857750" y="3086100"/>
          <p14:tracePt t="272375" x="4864100" y="3028950"/>
          <p14:tracePt t="272392" x="4864100" y="2965450"/>
          <p14:tracePt t="272408" x="4851400" y="2863850"/>
          <p14:tracePt t="272426" x="4838700" y="2819400"/>
          <p14:tracePt t="272442" x="4832350" y="2813050"/>
          <p14:tracePt t="272459" x="4813300" y="2813050"/>
          <p14:tracePt t="272475" x="4768850" y="2832100"/>
          <p14:tracePt t="272491" x="4724400" y="2857500"/>
          <p14:tracePt t="272508" x="4692650" y="2882900"/>
          <p14:tracePt t="272525" x="4660900" y="2908300"/>
          <p14:tracePt t="272542" x="4641850" y="2940050"/>
          <p14:tracePt t="272558" x="4629150" y="2978150"/>
          <p14:tracePt t="272576" x="4622800" y="3041650"/>
          <p14:tracePt t="272593" x="4654550" y="3181350"/>
          <p14:tracePt t="272608" x="4667250" y="3225800"/>
          <p14:tracePt t="272628" x="4673600" y="3327400"/>
          <p14:tracePt t="272642" x="4673600" y="3352800"/>
          <p14:tracePt t="272646" x="4679950" y="3365500"/>
          <p14:tracePt t="272658" x="4711700" y="3378200"/>
          <p14:tracePt t="272677" x="4826000" y="3365500"/>
          <p14:tracePt t="272692" x="5130800" y="3352800"/>
          <p14:tracePt t="272708" x="5499100" y="3321050"/>
          <p14:tracePt t="272725" x="5822950" y="3289300"/>
          <p14:tracePt t="272741" x="6159500" y="3270250"/>
          <p14:tracePt t="272758" x="6508750" y="3219450"/>
          <p14:tracePt t="272775" x="6940550" y="3111500"/>
          <p14:tracePt t="272792" x="7296150" y="2965450"/>
          <p14:tracePt t="272808" x="7512050" y="2813050"/>
          <p14:tracePt t="272826" x="7569200" y="2705100"/>
          <p14:tracePt t="272842" x="7581900" y="2628900"/>
          <p14:tracePt t="272859" x="7581900" y="2552700"/>
          <p14:tracePt t="272877" x="7581900" y="2540000"/>
          <p14:tracePt t="272925" x="7581900" y="2546350"/>
          <p14:tracePt t="272942" x="7581900" y="2559050"/>
          <p14:tracePt t="272961" x="7594600" y="2584450"/>
          <p14:tracePt t="272976" x="7600950" y="2584450"/>
          <p14:tracePt t="272994" x="7645400" y="2590800"/>
          <p14:tracePt t="273009" x="7689850" y="2584450"/>
          <p14:tracePt t="273026" x="7721600" y="2571750"/>
          <p14:tracePt t="273042" x="7740650" y="2565400"/>
          <p14:tracePt t="273120" x="7747000" y="2565400"/>
          <p14:tracePt t="273145" x="7759700" y="2565400"/>
          <p14:tracePt t="273152" x="7778750" y="2565400"/>
          <p14:tracePt t="273161" x="7810500" y="2571750"/>
          <p14:tracePt t="273175" x="7848600" y="2571750"/>
          <p14:tracePt t="273192" x="7886700" y="2578100"/>
          <p14:tracePt t="273209" x="7943850" y="2584450"/>
          <p14:tracePt t="273226" x="7994650" y="2584450"/>
          <p14:tracePt t="273242" x="8051800" y="2584450"/>
          <p14:tracePt t="273259" x="8096250" y="2584450"/>
          <p14:tracePt t="273276" x="8128000" y="2571750"/>
          <p14:tracePt t="273293" x="8147050" y="2559050"/>
          <p14:tracePt t="273309" x="8159750" y="2546350"/>
          <p14:tracePt t="273326" x="8178800" y="2520950"/>
          <p14:tracePt t="273343" x="8204200" y="2482850"/>
          <p14:tracePt t="273359" x="8216900" y="2463800"/>
          <p14:tracePt t="273376" x="8223250" y="2451100"/>
          <p14:tracePt t="273392" x="8223250" y="2438400"/>
          <p14:tracePt t="273410" x="8216900" y="2425700"/>
          <p14:tracePt t="273426" x="8204200" y="2413000"/>
          <p14:tracePt t="273442" x="8191500" y="2400300"/>
          <p14:tracePt t="273459" x="8172450" y="2381250"/>
          <p14:tracePt t="273475" x="8153400" y="2374900"/>
          <p14:tracePt t="273493" x="8128000" y="2362200"/>
          <p14:tracePt t="273509" x="8108950" y="2349500"/>
          <p14:tracePt t="273526" x="8064500" y="2349500"/>
          <p14:tracePt t="273542" x="8020050" y="2349500"/>
          <p14:tracePt t="273561" x="7988300" y="2349500"/>
          <p14:tracePt t="273575" x="7975600" y="2349500"/>
          <p14:tracePt t="273592" x="7962900" y="2355850"/>
          <p14:tracePt t="273611" x="7950200" y="2374900"/>
          <p14:tracePt t="273626" x="7943850" y="2393950"/>
          <p14:tracePt t="273642" x="7931150" y="2419350"/>
          <p14:tracePt t="273659" x="7924800" y="2476500"/>
          <p14:tracePt t="273676" x="7918450" y="2514600"/>
          <p14:tracePt t="273692" x="7918450" y="2540000"/>
          <p14:tracePt t="273709" x="7918450" y="2559050"/>
          <p14:tracePt t="273726" x="7950200" y="2590800"/>
          <p14:tracePt t="273743" x="7988300" y="2603500"/>
          <p14:tracePt t="273759" x="8051800" y="2616200"/>
          <p14:tracePt t="273776" x="8121650" y="2616200"/>
          <p14:tracePt t="273780" x="8134350" y="2616200"/>
          <p14:tracePt t="273792" x="8159750" y="2616200"/>
          <p14:tracePt t="273796" x="8178800" y="2609850"/>
          <p14:tracePt t="273812" x="8197850" y="2597150"/>
          <p14:tracePt t="273826" x="8210550" y="2578100"/>
          <p14:tracePt t="273843" x="8210550" y="2540000"/>
          <p14:tracePt t="273859" x="8210550" y="2495550"/>
          <p14:tracePt t="273876" x="8210550" y="2451100"/>
          <p14:tracePt t="273892" x="8197850" y="2419350"/>
          <p14:tracePt t="273909" x="8191500" y="2400300"/>
          <p14:tracePt t="273926" x="8166100" y="2381250"/>
          <p14:tracePt t="273942" x="8128000" y="2374900"/>
          <p14:tracePt t="273961" x="8045450" y="2368550"/>
          <p14:tracePt t="273976" x="7969250" y="2374900"/>
          <p14:tracePt t="273993" x="7912100" y="2387600"/>
          <p14:tracePt t="273995" x="7880350" y="2393950"/>
          <p14:tracePt t="274010" x="7848600" y="2406650"/>
          <p14:tracePt t="274012" x="7829550" y="2419350"/>
          <p14:tracePt t="274027" x="7810500" y="2432050"/>
          <p14:tracePt t="274043" x="7797800" y="2451100"/>
          <p14:tracePt t="274059" x="7797800" y="2476500"/>
          <p14:tracePt t="274062" x="7810500" y="2514600"/>
          <p14:tracePt t="274076" x="7874000" y="2559050"/>
          <p14:tracePt t="274094" x="7981950" y="2590800"/>
          <p14:tracePt t="274110" x="8089900" y="2603500"/>
          <p14:tracePt t="274126" x="8178800" y="2597150"/>
          <p14:tracePt t="274143" x="8223250" y="2571750"/>
          <p14:tracePt t="274159" x="8242300" y="2546350"/>
          <p14:tracePt t="274176" x="8255000" y="2514600"/>
          <p14:tracePt t="274193" x="8261350" y="2470150"/>
          <p14:tracePt t="274210" x="8261350" y="2413000"/>
          <p14:tracePt t="274226" x="8248650" y="2368550"/>
          <p14:tracePt t="274243" x="8235950" y="2343150"/>
          <p14:tracePt t="274246" x="8229600" y="2343150"/>
          <p14:tracePt t="274260" x="8185150" y="2330450"/>
          <p14:tracePt t="274277" x="8121650" y="2330450"/>
          <p14:tracePt t="274293" x="8051800" y="2336800"/>
          <p14:tracePt t="274311" x="7981950" y="2355850"/>
          <p14:tracePt t="274326" x="7912100" y="2387600"/>
          <p14:tracePt t="274344" x="7886700" y="2413000"/>
          <p14:tracePt t="274359" x="7874000" y="2444750"/>
          <p14:tracePt t="274376" x="7886700" y="2476500"/>
          <p14:tracePt t="274393" x="7937500" y="2508250"/>
          <p14:tracePt t="274410" x="8032750" y="2533650"/>
          <p14:tracePt t="274426" x="8108950" y="2540000"/>
          <p14:tracePt t="274443" x="8172450" y="2533650"/>
          <p14:tracePt t="274460" x="8216900" y="2508250"/>
          <p14:tracePt t="274476" x="8242300" y="2463800"/>
          <p14:tracePt t="274493" x="8255000" y="2406650"/>
          <p14:tracePt t="274510" x="8255000" y="2336800"/>
          <p14:tracePt t="274527" x="8242300" y="2317750"/>
          <p14:tracePt t="274545" x="8229600" y="2311400"/>
          <p14:tracePt t="274562" x="8204200" y="2311400"/>
          <p14:tracePt t="274577" x="8140700" y="2317750"/>
          <p14:tracePt t="274593" x="8070850" y="2343150"/>
          <p14:tracePt t="274610" x="8007350" y="2368550"/>
          <p14:tracePt t="274627" x="7975600" y="2393950"/>
          <p14:tracePt t="274643" x="7962900" y="2413000"/>
          <p14:tracePt t="274660" x="7962900" y="2425700"/>
          <p14:tracePt t="274676" x="7975600" y="2438400"/>
          <p14:tracePt t="274693" x="8020050" y="2457450"/>
          <p14:tracePt t="274710" x="8070850" y="2470150"/>
          <p14:tracePt t="274727" x="8140700" y="2476500"/>
          <p14:tracePt t="274746" x="8185150" y="2470150"/>
          <p14:tracePt t="274760" x="8197850" y="2444750"/>
          <p14:tracePt t="274777" x="8204200" y="2406650"/>
          <p14:tracePt t="274793" x="8204200" y="2368550"/>
          <p14:tracePt t="274810" x="8191500" y="2330450"/>
          <p14:tracePt t="274828" x="8178800" y="2311400"/>
          <p14:tracePt t="274844" x="8166100" y="2305050"/>
          <p14:tracePt t="274860" x="8147050" y="2305050"/>
          <p14:tracePt t="274877" x="8102600" y="2311400"/>
          <p14:tracePt t="274894" x="8051800" y="2336800"/>
          <p14:tracePt t="274911" x="7988300" y="2381250"/>
          <p14:tracePt t="274927" x="7950200" y="2419350"/>
          <p14:tracePt t="274944" x="7924800" y="2457450"/>
          <p14:tracePt t="274960" x="7924800" y="2482850"/>
          <p14:tracePt t="274982" x="7931150" y="2501900"/>
          <p14:tracePt t="274994" x="7937500" y="2514600"/>
          <p14:tracePt t="275010" x="7937500" y="2527300"/>
          <p14:tracePt t="275027" x="7937500" y="2540000"/>
          <p14:tracePt t="275043" x="7912100" y="2571750"/>
          <p14:tracePt t="275062" x="7867650" y="2616200"/>
          <p14:tracePt t="275076" x="7785100" y="2667000"/>
          <p14:tracePt t="275094" x="7683500" y="2724150"/>
          <p14:tracePt t="275110" x="7556500" y="2787650"/>
          <p14:tracePt t="275127" x="7442200" y="2838450"/>
          <p14:tracePt t="275144" x="7340600" y="2876550"/>
          <p14:tracePt t="275159" x="7245350" y="2908300"/>
          <p14:tracePt t="275177" x="7169150" y="2933700"/>
          <p14:tracePt t="275194" x="7023100" y="2965450"/>
          <p14:tracePt t="275210" x="6889750" y="2984500"/>
          <p14:tracePt t="275227" x="6743700" y="3003550"/>
          <p14:tracePt t="275230" x="6661150" y="3009900"/>
          <p14:tracePt t="275244" x="6604000" y="3009900"/>
          <p14:tracePt t="275247" x="6546850" y="3016250"/>
          <p14:tracePt t="275260" x="6445250" y="3028950"/>
          <p14:tracePt t="275277" x="6381750" y="3041650"/>
          <p14:tracePt t="275294" x="6318250" y="3060700"/>
          <p14:tracePt t="275310" x="6197600" y="3086100"/>
          <p14:tracePt t="275329" x="6076950" y="3105150"/>
          <p14:tracePt t="275344" x="5873750" y="3117850"/>
          <p14:tracePt t="275361" x="5708650" y="3111500"/>
          <p14:tracePt t="275379" x="5562600" y="3092450"/>
          <p14:tracePt t="275394" x="5467350" y="3067050"/>
          <p14:tracePt t="275413" x="5448300" y="3054350"/>
          <p14:tracePt t="275444" x="5429250" y="3048000"/>
          <p14:tracePt t="275461" x="5353050" y="3035300"/>
          <p14:tracePt t="275477" x="5276850" y="3016250"/>
          <p14:tracePt t="275479" x="5181600" y="2997200"/>
          <p14:tracePt t="275494" x="4997450" y="2959100"/>
          <p14:tracePt t="275511" x="4800600" y="2908300"/>
          <p14:tracePt t="275527" x="4648200" y="2857500"/>
          <p14:tracePt t="275544" x="4610100" y="2825750"/>
          <p14:tracePt t="275561" x="4603750" y="2813050"/>
          <p14:tracePt t="275577" x="4622800" y="2794000"/>
          <p14:tracePt t="275594" x="4660900" y="2787650"/>
          <p14:tracePt t="275644" x="4654550" y="2800350"/>
          <p14:tracePt t="275661" x="4641850" y="2813050"/>
          <p14:tracePt t="275717" x="4648200" y="2813050"/>
          <p14:tracePt t="275727" x="4654550" y="2819400"/>
          <p14:tracePt t="275744" x="4692650" y="2819400"/>
          <p14:tracePt t="275761" x="4705350" y="2825750"/>
          <p14:tracePt t="276106" x="4718050" y="2825750"/>
          <p14:tracePt t="276114" x="4730750" y="2825750"/>
          <p14:tracePt t="276128" x="4845050" y="2819400"/>
          <p14:tracePt t="276145" x="4997450" y="2819400"/>
          <p14:tracePt t="276162" x="5086350" y="2825750"/>
          <p14:tracePt t="276178" x="5130800" y="2825750"/>
          <p14:tracePt t="276195" x="5156200" y="2825750"/>
          <p14:tracePt t="276211" x="5181600" y="2825750"/>
          <p14:tracePt t="276229" x="5200650" y="2825750"/>
          <p14:tracePt t="276245" x="5226050" y="2825750"/>
          <p14:tracePt t="276262" x="5251450" y="2825750"/>
          <p14:tracePt t="276280" x="5276850" y="2825750"/>
          <p14:tracePt t="276282" x="5295900" y="2825750"/>
          <p14:tracePt t="276295" x="5308600" y="2825750"/>
          <p14:tracePt t="276297" x="5314950" y="2825750"/>
          <p14:tracePt t="276312" x="5321300" y="2825750"/>
          <p14:tracePt t="276328" x="5327650" y="2825750"/>
          <p14:tracePt t="276345" x="5321300" y="2825750"/>
          <p14:tracePt t="276361" x="5314950" y="2838450"/>
          <p14:tracePt t="276378" x="5308600" y="2844800"/>
          <p14:tracePt t="276528" x="5314950" y="2844800"/>
          <p14:tracePt t="276536" x="5327650" y="2838450"/>
          <p14:tracePt t="276545" x="5359400" y="2825750"/>
          <p14:tracePt t="276562" x="5461000" y="2800350"/>
          <p14:tracePt t="276579" x="5575300" y="2800350"/>
          <p14:tracePt t="276582" x="5594350" y="2800350"/>
          <p14:tracePt t="276595" x="5594350" y="2813050"/>
          <p14:tracePt t="276611" x="5549900" y="2851150"/>
          <p14:tracePt t="276628" x="5467350" y="2882900"/>
          <p14:tracePt t="276645" x="5353050" y="2901950"/>
          <p14:tracePt t="276662" x="5213350" y="2908300"/>
          <p14:tracePt t="276678" x="5124450" y="2908300"/>
          <p14:tracePt t="276711" x="5130800" y="2901950"/>
          <p14:tracePt t="276728" x="5168900" y="2876550"/>
          <p14:tracePt t="276748" x="5314950" y="2838450"/>
          <p14:tracePt t="276761" x="5365750" y="2838450"/>
          <p14:tracePt t="276763" x="5410200" y="2838450"/>
          <p14:tracePt t="276779" x="5461000" y="2844800"/>
          <p14:tracePt t="276795" x="5467350" y="2844800"/>
          <p14:tracePt t="276811" x="5473700" y="2851150"/>
          <p14:tracePt t="276828" x="5480050" y="2851150"/>
          <p14:tracePt t="276847" x="5492750" y="2851150"/>
          <p14:tracePt t="276861" x="5549900" y="2844800"/>
          <p14:tracePt t="276879" x="5651500" y="2825750"/>
          <p14:tracePt t="276898" x="5822950" y="2806700"/>
          <p14:tracePt t="276912" x="6013450" y="2800350"/>
          <p14:tracePt t="276928" x="6165850" y="2806700"/>
          <p14:tracePt t="276945" x="6203950" y="2813050"/>
          <p14:tracePt t="277027" x="6210300" y="2813050"/>
          <p14:tracePt t="277034" x="6216650" y="2813050"/>
          <p14:tracePt t="277045" x="6248400" y="2806700"/>
          <p14:tracePt t="277062" x="6337300" y="2787650"/>
          <p14:tracePt t="277078" x="6413500" y="2781300"/>
          <p14:tracePt t="277095" x="6483350" y="2768600"/>
          <p14:tracePt t="277112" x="6508750" y="2762250"/>
          <p14:tracePt t="277113" x="6515100" y="2762250"/>
          <p14:tracePt t="277129" x="6515100" y="2755900"/>
          <p14:tracePt t="277300" x="6502400" y="2762250"/>
          <p14:tracePt t="277313" x="6496050" y="2762250"/>
          <p14:tracePt t="277329" x="6489700" y="2762250"/>
          <p14:tracePt t="277478" x="6483350" y="2768600"/>
          <p14:tracePt t="277496" x="6483350" y="2774950"/>
          <p14:tracePt t="277514" x="6477000" y="2774950"/>
          <p14:tracePt t="277580" x="6470650" y="2787650"/>
          <p14:tracePt t="277588" x="6457950" y="2794000"/>
          <p14:tracePt t="277597" x="6445250" y="2800350"/>
          <p14:tracePt t="277613" x="6413500" y="2825750"/>
          <p14:tracePt t="277630" x="6388100" y="2844800"/>
          <p14:tracePt t="277647" x="6369050" y="2851150"/>
          <p14:tracePt t="277724" x="6375400" y="2851150"/>
          <p14:tracePt t="277767" x="6369050" y="2851150"/>
          <p14:tracePt t="277775" x="6362700" y="2851150"/>
          <p14:tracePt t="277784" x="6350000" y="2857500"/>
          <p14:tracePt t="277796" x="6343650" y="2857500"/>
          <p14:tracePt t="277813" x="6324600" y="2863850"/>
          <p14:tracePt t="277889" x="6324600" y="2857500"/>
          <p14:tracePt t="278130" x="6330950" y="2857500"/>
          <p14:tracePt t="278141" x="6330950" y="2851150"/>
          <p14:tracePt t="278147" x="6337300" y="2844800"/>
          <p14:tracePt t="278162" x="6343650" y="2838450"/>
          <p14:tracePt t="278729" x="6350000" y="2832100"/>
          <p14:tracePt t="278852" x="6350000" y="2825750"/>
          <p14:tracePt t="278860" x="6350000" y="2819400"/>
          <p14:tracePt t="278881" x="6350000" y="2800350"/>
          <p14:tracePt t="278897" x="6350000" y="2787650"/>
          <p14:tracePt t="279038" x="6375400" y="2787650"/>
          <p14:tracePt t="279047" x="6381750" y="2787650"/>
          <p14:tracePt t="279053" x="6400800" y="2794000"/>
          <p14:tracePt t="279065" x="6419850" y="2794000"/>
          <p14:tracePt t="279080" x="6464300" y="2794000"/>
          <p14:tracePt t="279084" x="6483350" y="2794000"/>
          <p14:tracePt t="279098" x="6489700" y="2787650"/>
          <p14:tracePt t="279114" x="6502400" y="2787650"/>
          <p14:tracePt t="279131" x="6508750" y="2781300"/>
          <p14:tracePt t="279147" x="6527800" y="2762250"/>
          <p14:tracePt t="279163" x="6534150" y="2730500"/>
          <p14:tracePt t="279181" x="6540500" y="2673350"/>
          <p14:tracePt t="279198" x="6540500" y="2654300"/>
          <p14:tracePt t="279214" x="6521450" y="2628900"/>
          <p14:tracePt t="279230" x="6483350" y="2616200"/>
          <p14:tracePt t="279249" x="6419850" y="2603500"/>
          <p14:tracePt t="279264" x="6356350" y="2603500"/>
          <p14:tracePt t="279280" x="6305550" y="2603500"/>
          <p14:tracePt t="279297" x="6280150" y="2603500"/>
          <p14:tracePt t="279314" x="6254750" y="2603500"/>
          <p14:tracePt t="279352" x="6254750" y="2609850"/>
          <p14:tracePt t="279364" x="6254750" y="2622550"/>
          <p14:tracePt t="279381" x="6267450" y="2660650"/>
          <p14:tracePt t="279397" x="6261100" y="2698750"/>
          <p14:tracePt t="279414" x="6254750" y="2724150"/>
          <p14:tracePt t="279431" x="6248400" y="2736850"/>
          <p14:tracePt t="279449" x="6235700" y="2749550"/>
          <p14:tracePt t="279497" x="6235700" y="2755900"/>
          <p14:tracePt t="281640" x="6223000" y="2755900"/>
          <p14:tracePt t="281649" x="6203950" y="2749550"/>
          <p14:tracePt t="281666" x="6127750" y="2698750"/>
          <p14:tracePt t="281683" x="6083300" y="2673350"/>
          <p14:tracePt t="281776" x="6089650" y="2673350"/>
          <p14:tracePt t="281799" x="6159500" y="2673350"/>
          <p14:tracePt t="281816" x="6286500" y="2673350"/>
          <p14:tracePt t="281832" x="6502400" y="2679700"/>
          <p14:tracePt t="281849" x="6711950" y="2679700"/>
          <p14:tracePt t="281866" x="6896100" y="2679700"/>
          <p14:tracePt t="281882" x="7042150" y="2673350"/>
          <p14:tracePt t="281900" x="7162800" y="2667000"/>
          <p14:tracePt t="281916" x="7251700" y="2667000"/>
          <p14:tracePt t="281933" x="7315200" y="2667000"/>
          <p14:tracePt t="281949" x="7391400" y="2679700"/>
          <p14:tracePt t="281967" x="7442200" y="2686050"/>
          <p14:tracePt t="281983" x="7473950" y="2692400"/>
          <p14:tracePt t="281985" x="7486650" y="2692400"/>
          <p14:tracePt t="282033" x="7499350" y="2692400"/>
          <p14:tracePt t="282051" x="7537450" y="2698750"/>
          <p14:tracePt t="282066" x="7607300" y="2717800"/>
          <p14:tracePt t="282083" x="7670800" y="2736850"/>
          <p14:tracePt t="282100" x="7740650" y="2749550"/>
          <p14:tracePt t="282116" x="7778750" y="2762250"/>
          <p14:tracePt t="282133" x="7810500" y="2768600"/>
          <p14:tracePt t="282150" x="7848600" y="2781300"/>
          <p14:tracePt t="282167" x="7893050" y="2794000"/>
          <p14:tracePt t="282170" x="7931150" y="2806700"/>
          <p14:tracePt t="282183" x="7950200" y="2806700"/>
          <p14:tracePt t="282188" x="7981950" y="2806700"/>
          <p14:tracePt t="282200" x="8001000" y="2806700"/>
          <p14:tracePt t="282217" x="8064500" y="2806700"/>
          <p14:tracePt t="282233" x="8096250" y="2806700"/>
          <p14:tracePt t="282235" x="8108950" y="2806700"/>
          <p14:tracePt t="282250" x="8140700" y="2813050"/>
          <p14:tracePt t="282266" x="8153400" y="2813050"/>
          <p14:tracePt t="282283" x="8172450" y="2813050"/>
          <p14:tracePt t="282299" x="8185150" y="2813050"/>
          <p14:tracePt t="282316" x="8191500" y="2813050"/>
          <p14:tracePt t="282333" x="8197850" y="2813050"/>
          <p14:tracePt t="282367" x="8204200" y="2813050"/>
          <p14:tracePt t="282383" x="8210550" y="2813050"/>
          <p14:tracePt t="282400" x="8229600" y="2813050"/>
          <p14:tracePt t="282417" x="8235950" y="2806700"/>
          <p14:tracePt t="282433" x="8242300" y="2806700"/>
          <p14:tracePt t="282450" x="8242300" y="2800350"/>
          <p14:tracePt t="282467" x="8248650" y="2800350"/>
          <p14:tracePt t="282483" x="8267700" y="2787650"/>
          <p14:tracePt t="282500" x="8337550" y="2774950"/>
          <p14:tracePt t="282517" x="8407400" y="2768600"/>
          <p14:tracePt t="282533" x="8483600" y="2755900"/>
          <p14:tracePt t="282550" x="8540750" y="2743200"/>
          <p14:tracePt t="282567" x="8553450" y="2736850"/>
          <p14:tracePt t="282650" x="8559800" y="2736850"/>
          <p14:tracePt t="282658" x="8572500" y="2730500"/>
          <p14:tracePt t="282669" x="8585200" y="2730500"/>
          <p14:tracePt t="282683" x="8591550" y="2724150"/>
          <p14:tracePt t="282800" x="8604250" y="2717800"/>
          <p14:tracePt t="282807" x="8616950" y="2717800"/>
          <p14:tracePt t="282819" x="8642350" y="2717800"/>
          <p14:tracePt t="282833" x="8680450" y="2717800"/>
          <p14:tracePt t="282851" x="8712200" y="2717800"/>
          <p14:tracePt t="282867" x="8743950" y="2717800"/>
          <p14:tracePt t="282884" x="8788400" y="2717800"/>
          <p14:tracePt t="282900" x="8839200" y="2717800"/>
          <p14:tracePt t="282917" x="8883650" y="2717800"/>
          <p14:tracePt t="282919" x="8896350" y="2717800"/>
          <p14:tracePt t="282933" x="8902700" y="2717800"/>
          <p14:tracePt t="282937" x="8909050" y="2717800"/>
          <p14:tracePt t="282967" x="8915400" y="2717800"/>
          <p14:tracePt t="283000" x="8921750" y="2711450"/>
          <p14:tracePt t="283105" x="8921750" y="2717800"/>
          <p14:tracePt t="283114" x="8921750" y="2724150"/>
          <p14:tracePt t="283122" x="8928100" y="2730500"/>
          <p14:tracePt t="283134" x="8928100" y="2736850"/>
          <p14:tracePt t="283153" x="8940800" y="2749550"/>
          <p14:tracePt t="283169" x="8940800" y="2755900"/>
          <p14:tracePt t="283184" x="8947150" y="2762250"/>
          <p14:tracePt t="283234" x="8947150" y="2768600"/>
          <p14:tracePt t="283251" x="8953500" y="2768600"/>
          <p14:tracePt t="283267" x="8953500" y="2774950"/>
          <p14:tracePt t="283285" x="8959850" y="2774950"/>
          <p14:tracePt t="283622" x="8966200" y="2774950"/>
          <p14:tracePt t="283631" x="8991600" y="2768600"/>
          <p14:tracePt t="283639" x="9023350" y="2762250"/>
          <p14:tracePt t="283652" x="9061450" y="2755900"/>
          <p14:tracePt t="283668" x="9118600" y="2749550"/>
          <p14:tracePt t="283685" x="9194800" y="2736850"/>
          <p14:tracePt t="283702" x="9245600" y="2736850"/>
          <p14:tracePt t="283719" x="9309100" y="2743200"/>
          <p14:tracePt t="283734" x="9359900" y="2762250"/>
          <p14:tracePt t="283751" x="9385300" y="2768600"/>
          <p14:tracePt t="283768" x="9398000" y="2768600"/>
          <p14:tracePt t="283944" x="9404350" y="2768600"/>
          <p14:tracePt t="283952" x="9417050" y="2762250"/>
          <p14:tracePt t="283968" x="9474200" y="2743200"/>
          <p14:tracePt t="283985" x="9550400" y="2743200"/>
          <p14:tracePt t="284001" x="9652000" y="2743200"/>
          <p14:tracePt t="284018" x="9740900" y="2743200"/>
          <p14:tracePt t="284035" x="9766300" y="2743200"/>
          <p14:tracePt t="284051" x="9772650" y="2743200"/>
          <p14:tracePt t="284113" x="9779000" y="2743200"/>
          <p14:tracePt t="284120" x="9791700" y="2743200"/>
          <p14:tracePt t="284136" x="9817100" y="2743200"/>
          <p14:tracePt t="284151" x="9842500" y="2743200"/>
          <p14:tracePt t="284168" x="9855200" y="2743200"/>
          <p14:tracePt t="284185" x="9867900" y="2743200"/>
          <p14:tracePt t="284201" x="9874250" y="2743200"/>
          <p14:tracePt t="284218" x="9880600" y="2743200"/>
          <p14:tracePt t="284234" x="9886950" y="2743200"/>
          <p14:tracePt t="284251" x="9886950" y="2736850"/>
          <p14:tracePt t="284640" x="9886950" y="2730500"/>
          <p14:tracePt t="284664" x="9886950" y="2724150"/>
          <p14:tracePt t="284680" x="9886950" y="2717800"/>
          <p14:tracePt t="284807" x="9886950" y="2724150"/>
          <p14:tracePt t="284816" x="9880600" y="2724150"/>
          <p14:tracePt t="284822" x="9880600" y="2730500"/>
          <p14:tracePt t="284863" x="9874250" y="2730500"/>
          <p14:tracePt t="284878" x="9874250" y="2736850"/>
          <p14:tracePt t="284902" x="9867900" y="2743200"/>
          <p14:tracePt t="284919" x="9861550" y="2743200"/>
          <p14:tracePt t="284980" x="9861550" y="2749550"/>
          <p14:tracePt t="285002" x="9861550" y="2755900"/>
          <p14:tracePt t="285027" x="9861550" y="2762250"/>
          <p14:tracePt t="285475" x="9880600" y="2774950"/>
          <p14:tracePt t="285485" x="9912350" y="2787650"/>
          <p14:tracePt t="285496" x="10109200" y="2851150"/>
          <p14:tracePt t="285520" x="10337800" y="2895600"/>
          <p14:tracePt t="285537" x="10585450" y="2908300"/>
          <p14:tracePt t="285554" x="10655300" y="2901950"/>
          <p14:tracePt t="285569" x="10668000" y="2895600"/>
          <p14:tracePt t="285586" x="10668000" y="2882900"/>
          <p14:tracePt t="285696" x="10668000" y="2876550"/>
          <p14:tracePt t="286113" x="10668000" y="2870200"/>
          <p14:tracePt t="286148" x="10674350" y="2870200"/>
          <p14:tracePt t="286208" x="10680700" y="2870200"/>
          <p14:tracePt t="286216" x="10699750" y="2863850"/>
          <p14:tracePt t="286226" x="10737850" y="2863850"/>
          <p14:tracePt t="286237" x="10788650" y="2863850"/>
          <p14:tracePt t="286253" x="10909300" y="2863850"/>
          <p14:tracePt t="286271" x="11061700" y="2863850"/>
          <p14:tracePt t="286286" x="11144250" y="2863850"/>
          <p14:tracePt t="286304" x="11201400" y="2863850"/>
          <p14:tracePt t="286319" x="11252200" y="2863850"/>
          <p14:tracePt t="286336" x="11296650" y="2863850"/>
          <p14:tracePt t="286354" x="11360150" y="2863850"/>
          <p14:tracePt t="286370" x="11423650" y="2863850"/>
          <p14:tracePt t="286386" x="11487150" y="2863850"/>
          <p14:tracePt t="286403" x="11518900" y="2863850"/>
          <p14:tracePt t="286420" x="11537950" y="2863850"/>
          <p14:tracePt t="286437" x="11544300" y="2863850"/>
          <p14:tracePt t="286439" x="11550650" y="2863850"/>
          <p14:tracePt t="286453" x="11557000" y="2863850"/>
          <p14:tracePt t="286470" x="11601450" y="2863850"/>
          <p14:tracePt t="286486" x="11652250" y="2857500"/>
          <p14:tracePt t="286503" x="11696700" y="2851150"/>
          <p14:tracePt t="286520" x="11734800" y="2838450"/>
          <p14:tracePt t="286522" x="11747500" y="2838450"/>
          <p14:tracePt t="286536" x="11753850" y="2832100"/>
          <p14:tracePt t="286662" x="11747500" y="2832100"/>
          <p14:tracePt t="286671" x="11734800" y="2832100"/>
          <p14:tracePt t="286687" x="11677650" y="2832100"/>
          <p14:tracePt t="286703" x="11588750" y="2844800"/>
          <p14:tracePt t="286720" x="11480800" y="2863850"/>
          <p14:tracePt t="286738" x="11334750" y="2889250"/>
          <p14:tracePt t="286753" x="11226800" y="2908300"/>
          <p14:tracePt t="286772" x="11137900" y="2921000"/>
          <p14:tracePt t="286774" x="11074400" y="2927350"/>
          <p14:tracePt t="286787" x="11029950" y="2933700"/>
          <p14:tracePt t="286803" x="10890250" y="2940050"/>
          <p14:tracePt t="286820" x="10687050" y="2946400"/>
          <p14:tracePt t="286837" x="10394950" y="2933700"/>
          <p14:tracePt t="286854" x="10052050" y="2908300"/>
          <p14:tracePt t="286870" x="9575800" y="2870200"/>
          <p14:tracePt t="286888" x="9296400" y="2857500"/>
          <p14:tracePt t="286905" x="8940800" y="2838450"/>
          <p14:tracePt t="286920" x="8572500" y="2806700"/>
          <p14:tracePt t="286937" x="8140700" y="2774950"/>
          <p14:tracePt t="286954" x="7696200" y="2749550"/>
          <p14:tracePt t="286970" x="7162800" y="2711450"/>
          <p14:tracePt t="286992" x="6292850" y="2641600"/>
          <p14:tracePt t="287004" x="6057900" y="2622550"/>
          <p14:tracePt t="287020" x="5638800" y="2590800"/>
          <p14:tracePt t="287036" x="5429250" y="2578100"/>
          <p14:tracePt t="287054" x="5289550" y="2590800"/>
          <p14:tracePt t="287070" x="5181600" y="2641600"/>
          <p14:tracePt t="287074" x="5118100" y="2673350"/>
          <p14:tracePt t="287087" x="5035550" y="2711450"/>
          <p14:tracePt t="287104" x="4845050" y="2781300"/>
          <p14:tracePt t="287120" x="4584700" y="2851150"/>
          <p14:tracePt t="287137" x="4419600" y="2863850"/>
          <p14:tracePt t="287153" x="4337050" y="2870200"/>
          <p14:tracePt t="287170" x="4324350" y="2870200"/>
          <p14:tracePt t="287236" x="4324350" y="2876550"/>
          <p14:tracePt t="287246" x="4318000" y="2882900"/>
          <p14:tracePt t="287254" x="4311650" y="2895600"/>
          <p14:tracePt t="287271" x="4292600" y="2927350"/>
          <p14:tracePt t="287273" x="4286250" y="2940050"/>
          <p14:tracePt t="287287" x="4279900" y="2946400"/>
          <p14:tracePt t="287289" x="4273550" y="2965450"/>
          <p14:tracePt t="287304" x="4279900" y="2978150"/>
          <p14:tracePt t="287321" x="4305300" y="2990850"/>
          <p14:tracePt t="287337" x="4343400" y="2997200"/>
          <p14:tracePt t="287354" x="4400550" y="2997200"/>
          <p14:tracePt t="287372" x="4451350" y="3003550"/>
          <p14:tracePt t="287387" x="4457700" y="3003550"/>
          <p14:tracePt t="287404" x="4470400" y="3003550"/>
          <p14:tracePt t="287422" x="4476750" y="3009900"/>
          <p14:tracePt t="287439" x="4483100" y="3022600"/>
          <p14:tracePt t="287454" x="4489450" y="3035300"/>
          <p14:tracePt t="287471" x="4495800" y="3054350"/>
          <p14:tracePt t="287487" x="4508500" y="3067050"/>
          <p14:tracePt t="287504" x="4514850" y="3067050"/>
          <p14:tracePt t="287521" x="4533900" y="3073400"/>
          <p14:tracePt t="287524" x="4552950" y="3079750"/>
          <p14:tracePt t="287537" x="4565650" y="3079750"/>
          <p14:tracePt t="287554" x="4616450" y="3079750"/>
          <p14:tracePt t="287572" x="4641850" y="3079750"/>
          <p14:tracePt t="287587" x="4660900" y="3079750"/>
          <p14:tracePt t="287605" x="4679950" y="3079750"/>
          <p14:tracePt t="287621" x="4711700" y="3079750"/>
          <p14:tracePt t="287638" x="4756150" y="3086100"/>
          <p14:tracePt t="287656" x="4781550" y="3092450"/>
          <p14:tracePt t="287659" x="4787900" y="3092450"/>
          <p14:tracePt t="287671" x="4806950" y="3092450"/>
          <p14:tracePt t="287689" x="4819650" y="3092450"/>
          <p14:tracePt t="287704" x="4826000" y="3092450"/>
          <p14:tracePt t="287721" x="4832350" y="3092450"/>
          <p14:tracePt t="287754" x="4832350" y="3098800"/>
          <p14:tracePt t="287840" x="4838700" y="3092450"/>
          <p14:tracePt t="287846" x="4845050" y="3092450"/>
          <p14:tracePt t="287854" x="4851400" y="3086100"/>
          <p14:tracePt t="287872" x="4857750" y="3073400"/>
          <p14:tracePt t="287888" x="4864100" y="3067050"/>
          <p14:tracePt t="288648" x="4870450" y="3067050"/>
          <p14:tracePt t="288656" x="4870450" y="3060700"/>
          <p14:tracePt t="288666" x="4889500" y="3048000"/>
          <p14:tracePt t="288674" x="4902200" y="3035300"/>
          <p14:tracePt t="288688" x="4978400" y="3028950"/>
          <p14:tracePt t="288705" x="5118100" y="3035300"/>
          <p14:tracePt t="288722" x="5245100" y="3041650"/>
          <p14:tracePt t="288738" x="5353050" y="3041650"/>
          <p14:tracePt t="288755" x="5448300" y="3048000"/>
          <p14:tracePt t="288772" x="5549900" y="3054350"/>
          <p14:tracePt t="288789" x="5632450" y="3067050"/>
          <p14:tracePt t="288806" x="5772150" y="3073400"/>
          <p14:tracePt t="288822" x="5899150" y="3086100"/>
          <p14:tracePt t="288839" x="6000750" y="3098800"/>
          <p14:tracePt t="288855" x="6121400" y="3117850"/>
          <p14:tracePt t="288872" x="6191250" y="3124200"/>
          <p14:tracePt t="288889" x="6242050" y="3124200"/>
          <p14:tracePt t="288906" x="6267450" y="3124200"/>
          <p14:tracePt t="288921" x="6324600" y="3124200"/>
          <p14:tracePt t="288939" x="6426200" y="3136900"/>
          <p14:tracePt t="288955" x="6553200" y="3162300"/>
          <p14:tracePt t="288974" x="6680200" y="3181350"/>
          <p14:tracePt t="288976" x="6762750" y="3187700"/>
          <p14:tracePt t="288989" x="6800850" y="3187700"/>
          <p14:tracePt t="289005" x="6838950" y="3181350"/>
          <p14:tracePt t="289025" x="6851650" y="3168650"/>
          <p14:tracePt t="289039" x="6870700" y="3155950"/>
          <p14:tracePt t="289055" x="6889750" y="3149600"/>
          <p14:tracePt t="289072" x="6908800" y="3149600"/>
          <p14:tracePt t="289089" x="6927850" y="3149600"/>
          <p14:tracePt t="289092" x="6940550" y="3149600"/>
          <p14:tracePt t="289106" x="6965950" y="3143250"/>
          <p14:tracePt t="289122" x="6972300" y="3136900"/>
          <p14:tracePt t="289140" x="6978650" y="3130550"/>
          <p14:tracePt t="289155" x="6959600" y="3124200"/>
          <p14:tracePt t="289172" x="6921500" y="3124200"/>
          <p14:tracePt t="289189" x="6870700" y="3136900"/>
          <p14:tracePt t="289205" x="6851650" y="3149600"/>
          <p14:tracePt t="289222" x="6851650" y="3162300"/>
          <p14:tracePt t="289239" x="6851650" y="3155950"/>
          <p14:tracePt t="289255" x="6877050" y="3124200"/>
          <p14:tracePt t="289260" x="6896100" y="3105150"/>
          <p14:tracePt t="289272" x="6915150" y="3079750"/>
          <p14:tracePt t="289289" x="6940550" y="3041650"/>
          <p14:tracePt t="289305" x="6946900" y="3009900"/>
          <p14:tracePt t="289322" x="6953250" y="2997200"/>
          <p14:tracePt t="289439" x="6940550" y="2997200"/>
          <p14:tracePt t="289446" x="6921500" y="2997200"/>
          <p14:tracePt t="289455" x="6883400" y="2997200"/>
          <p14:tracePt t="289472" x="6788150" y="2997200"/>
          <p14:tracePt t="289489" x="6692900" y="3022600"/>
          <p14:tracePt t="289506" x="6623050" y="3054350"/>
          <p14:tracePt t="289523" x="6572250" y="3092450"/>
          <p14:tracePt t="289526" x="6565900" y="3098800"/>
          <p14:tracePt t="289539" x="6559550" y="3105150"/>
          <p14:tracePt t="289556" x="6553200" y="3111500"/>
          <p14:tracePt t="289596" x="6546850" y="3111500"/>
          <p14:tracePt t="289610" x="6540500" y="3111500"/>
          <p14:tracePt t="289622" x="6521450" y="3105150"/>
          <p14:tracePt t="289641" x="6464300" y="3092450"/>
          <p14:tracePt t="289656" x="6445250" y="3086100"/>
          <p14:tracePt t="289672" x="6438900" y="3086100"/>
          <p14:tracePt t="289690" x="6407150" y="3073400"/>
          <p14:tracePt t="289693" x="6388100" y="3067050"/>
          <p14:tracePt t="289706" x="6350000" y="3060700"/>
          <p14:tracePt t="289722" x="6286500" y="3041650"/>
          <p14:tracePt t="289739" x="6229350" y="3016250"/>
          <p14:tracePt t="289756" x="6172200" y="2984500"/>
          <p14:tracePt t="289773" x="6134100" y="2946400"/>
          <p14:tracePt t="289789" x="6083300" y="2895600"/>
          <p14:tracePt t="289806" x="6019800" y="2844800"/>
          <p14:tracePt t="289823" x="5975350" y="2813050"/>
          <p14:tracePt t="289840" x="5918200" y="2781300"/>
          <p14:tracePt t="289856" x="5867400" y="2755900"/>
          <p14:tracePt t="289873" x="5835650" y="2736850"/>
          <p14:tracePt t="289889" x="5810250" y="2724150"/>
          <p14:tracePt t="289906" x="5797550" y="2717800"/>
          <p14:tracePt t="290050" x="5797550" y="2711450"/>
          <p14:tracePt t="290057" x="5791200" y="2711450"/>
          <p14:tracePt t="290073" x="5778500" y="2705100"/>
          <p14:tracePt t="290090" x="5740400" y="2686050"/>
          <p14:tracePt t="290107" x="5695950" y="2654300"/>
          <p14:tracePt t="290123" x="5670550" y="2641600"/>
          <p14:tracePt t="290139" x="5638800" y="2628900"/>
          <p14:tracePt t="290157" x="5556250" y="2622550"/>
          <p14:tracePt t="290173" x="5441950" y="2609850"/>
          <p14:tracePt t="290190" x="5283200" y="2597150"/>
          <p14:tracePt t="290207" x="5149850" y="2584450"/>
          <p14:tracePt t="290211" x="5105400" y="2578100"/>
          <p14:tracePt t="290223" x="5060950" y="2571750"/>
          <p14:tracePt t="290240" x="5041900" y="2571750"/>
          <p14:tracePt t="290257" x="5035550" y="2571750"/>
          <p14:tracePt t="290290" x="5048250" y="2584450"/>
          <p14:tracePt t="290307" x="5073650" y="2628900"/>
          <p14:tracePt t="290326" x="5086350" y="2705100"/>
          <p14:tracePt t="290340" x="5086350" y="2730500"/>
          <p14:tracePt t="290356" x="5105400" y="2774950"/>
          <p14:tracePt t="290361" x="5118100" y="2800350"/>
          <p14:tracePt t="290373" x="5130800" y="2819400"/>
          <p14:tracePt t="290390" x="5168900" y="2844800"/>
          <p14:tracePt t="290407" x="5264150" y="2882900"/>
          <p14:tracePt t="290423" x="5359400" y="2914650"/>
          <p14:tracePt t="290441" x="5467350" y="2946400"/>
          <p14:tracePt t="290457" x="5549900" y="2959100"/>
          <p14:tracePt t="290473" x="5600700" y="2959100"/>
          <p14:tracePt t="290490" x="5664200" y="2940050"/>
          <p14:tracePt t="290507" x="5702300" y="2921000"/>
          <p14:tracePt t="290523" x="5746750" y="2889250"/>
          <p14:tracePt t="290540" x="5772150" y="2851150"/>
          <p14:tracePt t="290558" x="5797550" y="2806700"/>
          <p14:tracePt t="290574" x="5810250" y="2755900"/>
          <p14:tracePt t="290590" x="5810250" y="2705100"/>
          <p14:tracePt t="290607" x="5759450" y="2641600"/>
          <p14:tracePt t="290624" x="5702300" y="2597150"/>
          <p14:tracePt t="290640" x="5657850" y="2578100"/>
          <p14:tracePt t="290658" x="5613400" y="2578100"/>
          <p14:tracePt t="290673" x="5588000" y="2578100"/>
          <p14:tracePt t="290690" x="5568950" y="2578100"/>
          <p14:tracePt t="290707" x="5549900" y="2578100"/>
          <p14:tracePt t="290723" x="5524500" y="2571750"/>
          <p14:tracePt t="290740" x="5467350" y="2571750"/>
          <p14:tracePt t="290757" x="5397500" y="2571750"/>
          <p14:tracePt t="290773" x="5308600" y="2571750"/>
          <p14:tracePt t="290790" x="5226050" y="2565400"/>
          <p14:tracePt t="290807" x="5175250" y="2565400"/>
          <p14:tracePt t="290826" x="5162550" y="2565400"/>
          <p14:tracePt t="290840" x="5162550" y="2571750"/>
          <p14:tracePt t="290857" x="5162550" y="2584450"/>
          <p14:tracePt t="290874" x="5168900" y="2616200"/>
          <p14:tracePt t="290890" x="5181600" y="2679700"/>
          <p14:tracePt t="290908" x="5181600" y="2717800"/>
          <p14:tracePt t="290926" x="5187950" y="2736850"/>
          <p14:tracePt t="290940" x="5187950" y="2749550"/>
          <p14:tracePt t="290994" x="5251450" y="2768600"/>
          <p14:tracePt t="291008" x="5340350" y="2787650"/>
          <p14:tracePt t="291025" x="5416550" y="2794000"/>
          <p14:tracePt t="291040" x="5486400" y="2800350"/>
          <p14:tracePt t="291057" x="5537200" y="2800350"/>
          <p14:tracePt t="291073" x="5562600" y="2794000"/>
          <p14:tracePt t="291090" x="5588000" y="2774950"/>
          <p14:tracePt t="291107" x="5613400" y="2743200"/>
          <p14:tracePt t="291124" x="5632450" y="2692400"/>
          <p14:tracePt t="291140" x="5638800" y="2641600"/>
          <p14:tracePt t="291157" x="5638800" y="2597150"/>
          <p14:tracePt t="291174" x="5638800" y="2552700"/>
          <p14:tracePt t="291191" x="5638800" y="2514600"/>
          <p14:tracePt t="291209" x="5626100" y="2476500"/>
          <p14:tracePt t="291224" x="5619750" y="2463800"/>
          <p14:tracePt t="291241" x="5568950" y="2444750"/>
          <p14:tracePt t="291259" x="5537200" y="2432050"/>
          <p14:tracePt t="291274" x="5505450" y="2425700"/>
          <p14:tracePt t="291291" x="5473700" y="2419350"/>
          <p14:tracePt t="291307" x="5461000" y="2413000"/>
          <p14:tracePt t="291326" x="5448300" y="2413000"/>
          <p14:tracePt t="291340" x="5435600" y="2413000"/>
          <p14:tracePt t="291357" x="5403850" y="2413000"/>
          <p14:tracePt t="291374" x="5346700" y="2425700"/>
          <p14:tracePt t="291391" x="5295900" y="2438400"/>
          <p14:tracePt t="291409" x="5219700" y="2457450"/>
          <p14:tracePt t="291424" x="5156200" y="2482850"/>
          <p14:tracePt t="291441" x="5130800" y="2489200"/>
          <p14:tracePt t="291460" x="5124450" y="2508250"/>
          <p14:tracePt t="291474" x="5124450" y="2533650"/>
          <p14:tracePt t="291491" x="5162550" y="2571750"/>
          <p14:tracePt t="291508" x="5245100" y="2628900"/>
          <p14:tracePt t="291524" x="5302250" y="2679700"/>
          <p14:tracePt t="291540" x="5346700" y="2724150"/>
          <p14:tracePt t="291558" x="5378450" y="2762250"/>
          <p14:tracePt t="291574" x="5403850" y="2787650"/>
          <p14:tracePt t="291591" x="5429250" y="2794000"/>
          <p14:tracePt t="291607" x="5461000" y="2800350"/>
          <p14:tracePt t="291626" x="5530850" y="2794000"/>
          <p14:tracePt t="291641" x="5581650" y="2781300"/>
          <p14:tracePt t="291657" x="5632450" y="2755900"/>
          <p14:tracePt t="291674" x="5683250" y="2717800"/>
          <p14:tracePt t="291677" x="5689600" y="2705100"/>
          <p14:tracePt t="291691" x="5702300" y="2673350"/>
          <p14:tracePt t="291708" x="5702300" y="2622550"/>
          <p14:tracePt t="291724" x="5676900" y="2546350"/>
          <p14:tracePt t="291741" x="5657850" y="2501900"/>
          <p14:tracePt t="291760" x="5638800" y="2470150"/>
          <p14:tracePt t="291774" x="5626100" y="2457450"/>
          <p14:tracePt t="291791" x="5613400" y="2451100"/>
          <p14:tracePt t="291808" x="5588000" y="2444750"/>
          <p14:tracePt t="291824" x="5530850" y="2444750"/>
          <p14:tracePt t="291841" x="5448300" y="2451100"/>
          <p14:tracePt t="291858" x="5384800" y="2463800"/>
          <p14:tracePt t="291877" x="5289550" y="2495550"/>
          <p14:tracePt t="291891" x="5264150" y="2508250"/>
          <p14:tracePt t="291908" x="5232400" y="2540000"/>
          <p14:tracePt t="291925" x="5207000" y="2590800"/>
          <p14:tracePt t="291927" x="5207000" y="2609850"/>
          <p14:tracePt t="291944" x="5226050" y="2667000"/>
          <p14:tracePt t="291958" x="5251450" y="2698750"/>
          <p14:tracePt t="291975" x="5334000" y="2774950"/>
          <p14:tracePt t="291991" x="5372100" y="2800350"/>
          <p14:tracePt t="292007" x="5505450" y="2832100"/>
          <p14:tracePt t="292025" x="5600700" y="2832100"/>
          <p14:tracePt t="292041" x="5657850" y="2825750"/>
          <p14:tracePt t="292058" x="5702300" y="2794000"/>
          <p14:tracePt t="292074" x="5734050" y="2749550"/>
          <p14:tracePt t="292092" x="5746750" y="2698750"/>
          <p14:tracePt t="292108" x="5746750" y="2647950"/>
          <p14:tracePt t="292125" x="5746750" y="2609850"/>
          <p14:tracePt t="292141" x="5740400" y="2584450"/>
          <p14:tracePt t="292158" x="5727700" y="2571750"/>
          <p14:tracePt t="292175" x="5715000" y="2565400"/>
          <p14:tracePt t="292191" x="5689600" y="2559050"/>
          <p14:tracePt t="292193" x="5670550" y="2552700"/>
          <p14:tracePt t="292208" x="5638800" y="2552700"/>
          <p14:tracePt t="292225" x="5607050" y="2546350"/>
          <p14:tracePt t="292241" x="5594350" y="2540000"/>
          <p14:tracePt t="292258" x="5581650" y="2533650"/>
          <p14:tracePt t="292372" x="5581650" y="2540000"/>
          <p14:tracePt t="292378" x="5581650" y="2546350"/>
          <p14:tracePt t="292392" x="5581650" y="2559050"/>
          <p14:tracePt t="292408" x="5581650" y="2578100"/>
          <p14:tracePt t="292426" x="5581650" y="2584450"/>
          <p14:tracePt t="292441" x="5581650" y="2609850"/>
          <p14:tracePt t="292458" x="5568950" y="2667000"/>
          <p14:tracePt t="292475" x="5543550" y="2717800"/>
          <p14:tracePt t="292492" x="5511800" y="2781300"/>
          <p14:tracePt t="292508" x="5499100" y="2813050"/>
          <p14:tracePt t="292525" x="5492750" y="2832100"/>
          <p14:tracePt t="292542" x="5492750" y="2838450"/>
          <p14:tracePt t="292575" x="5492750" y="2844800"/>
          <p14:tracePt t="292591" x="5486400" y="2851150"/>
          <p14:tracePt t="292609" x="5480050" y="2863850"/>
          <p14:tracePt t="292612" x="5473700" y="2870200"/>
          <p14:tracePt t="292625" x="5473700" y="2876550"/>
          <p14:tracePt t="292642" x="5505450" y="2927350"/>
          <p14:tracePt t="292658" x="5530850" y="2946400"/>
          <p14:tracePt t="292675" x="5556250" y="2952750"/>
          <p14:tracePt t="292693" x="5588000" y="2952750"/>
          <p14:tracePt t="292708" x="5626100" y="2952750"/>
          <p14:tracePt t="292725" x="5715000" y="2946400"/>
          <p14:tracePt t="292741" x="5886450" y="2946400"/>
          <p14:tracePt t="292758" x="6089650" y="2965450"/>
          <p14:tracePt t="292775" x="6375400" y="3016250"/>
          <p14:tracePt t="292791" x="6648450" y="3079750"/>
          <p14:tracePt t="292808" x="6902450" y="3162300"/>
          <p14:tracePt t="292825" x="7023100" y="3206750"/>
          <p14:tracePt t="292842" x="7054850" y="3219450"/>
          <p14:tracePt t="292933" x="7061200" y="3219450"/>
          <p14:tracePt t="292944" x="7067550" y="3219450"/>
          <p14:tracePt t="292958" x="7099300" y="3219450"/>
          <p14:tracePt t="292976" x="7112000" y="3213100"/>
          <p14:tracePt t="292992" x="7118350" y="3213100"/>
          <p14:tracePt t="293010" x="7131050" y="3213100"/>
          <p14:tracePt t="293024" x="7162800" y="3200400"/>
          <p14:tracePt t="293041" x="7213600" y="3187700"/>
          <p14:tracePt t="293058" x="7258050" y="3175000"/>
          <p14:tracePt t="293075" x="7308850" y="3168650"/>
          <p14:tracePt t="293092" x="7353300" y="3162300"/>
          <p14:tracePt t="293109" x="7366000" y="3155950"/>
          <p14:tracePt t="293126" x="7378700" y="3155950"/>
          <p14:tracePt t="293144" x="7404100" y="3149600"/>
          <p14:tracePt t="293160" x="7448550" y="3143250"/>
          <p14:tracePt t="293175" x="7512050" y="3136900"/>
          <p14:tracePt t="293194" x="7569200" y="3124200"/>
          <p14:tracePt t="293209" x="7600950" y="3111500"/>
          <p14:tracePt t="293228" x="7613650" y="3111500"/>
          <p14:tracePt t="293242" x="7613650" y="3105150"/>
          <p14:tracePt t="293275" x="7620000" y="3098800"/>
          <p14:tracePt t="293292" x="7632700" y="3092450"/>
          <p14:tracePt t="293310" x="7651750" y="3067050"/>
          <p14:tracePt t="293311" x="7651750" y="3060700"/>
          <p14:tracePt t="293326" x="7658100" y="3048000"/>
          <p14:tracePt t="293343" x="7658100" y="3003550"/>
          <p14:tracePt t="293359" x="7645400" y="2978150"/>
          <p14:tracePt t="293376" x="7620000" y="2927350"/>
          <p14:tracePt t="293392" x="7600950" y="2914650"/>
          <p14:tracePt t="293409" x="7581900" y="2901950"/>
          <p14:tracePt t="293425" x="7562850" y="2895600"/>
          <p14:tracePt t="293442" x="7543800" y="2889250"/>
          <p14:tracePt t="293459" x="7499350" y="2870200"/>
          <p14:tracePt t="293477" x="7467600" y="2857500"/>
          <p14:tracePt t="293493" x="7435850" y="2844800"/>
          <p14:tracePt t="293509" x="7404100" y="2832100"/>
          <p14:tracePt t="293526" x="7353300" y="2813050"/>
          <p14:tracePt t="293542" x="7315200" y="2806700"/>
          <p14:tracePt t="293547" x="7296150" y="2806700"/>
          <p14:tracePt t="293559" x="7270750" y="2806700"/>
          <p14:tracePt t="293576" x="7213600" y="2806700"/>
          <p14:tracePt t="293592" x="7188200" y="2813050"/>
          <p14:tracePt t="293595" x="7175500" y="2813050"/>
          <p14:tracePt t="293609" x="7156450" y="2819400"/>
          <p14:tracePt t="293626" x="7118350" y="2838450"/>
          <p14:tracePt t="293643" x="7086600" y="2863850"/>
          <p14:tracePt t="293659" x="7023100" y="2895600"/>
          <p14:tracePt t="293676" x="6953250" y="2927350"/>
          <p14:tracePt t="293692" x="6908800" y="2946400"/>
          <p14:tracePt t="293709" x="6864350" y="2965450"/>
          <p14:tracePt t="293726" x="6838950" y="2965450"/>
          <p14:tracePt t="293743" x="6826250" y="2952750"/>
          <p14:tracePt t="293759" x="6819900" y="2946400"/>
          <p14:tracePt t="293776" x="6826250" y="2946400"/>
          <p14:tracePt t="293793" x="6858000" y="2965450"/>
          <p14:tracePt t="293809" x="6921500" y="3009900"/>
          <p14:tracePt t="293826" x="6972300" y="3035300"/>
          <p14:tracePt t="293828" x="7010400" y="3048000"/>
          <p14:tracePt t="293843" x="7080250" y="3067050"/>
          <p14:tracePt t="293859" x="7137400" y="3073400"/>
          <p14:tracePt t="293876" x="7200900" y="3079750"/>
          <p14:tracePt t="293894" x="7258050" y="3079750"/>
          <p14:tracePt t="293909" x="7321550" y="3079750"/>
          <p14:tracePt t="293926" x="7353300" y="3079750"/>
          <p14:tracePt t="293942" x="7372350" y="3079750"/>
          <p14:tracePt t="293959" x="7378700" y="3086100"/>
          <p14:tracePt t="293976" x="7391400" y="3086100"/>
          <p14:tracePt t="294037" x="7397750" y="3086100"/>
          <p14:tracePt t="294046" x="7404100" y="3079750"/>
          <p14:tracePt t="294059" x="7423150" y="3067050"/>
          <p14:tracePt t="294076" x="7454900" y="3028950"/>
          <p14:tracePt t="294095" x="7467600" y="2997200"/>
          <p14:tracePt t="294109" x="7480300" y="2971800"/>
          <p14:tracePt t="294126" x="7493000" y="2952750"/>
          <p14:tracePt t="294143" x="7493000" y="2940050"/>
          <p14:tracePt t="294356" x="7486650" y="2940050"/>
          <p14:tracePt t="294365" x="7480300" y="2940050"/>
          <p14:tracePt t="294377" x="7467600" y="2940050"/>
          <p14:tracePt t="294394" x="7404100" y="2914650"/>
          <p14:tracePt t="294411" x="7359650" y="2895600"/>
          <p14:tracePt t="294427" x="7308850" y="2863850"/>
          <p14:tracePt t="294443" x="7258050" y="2832100"/>
          <p14:tracePt t="294460" x="7232650" y="2813050"/>
          <p14:tracePt t="294479" x="7207250" y="2800350"/>
          <p14:tracePt t="294493" x="7194550" y="2787650"/>
          <p14:tracePt t="294510" x="7181850" y="2781300"/>
          <p14:tracePt t="294526" x="7169150" y="2774950"/>
          <p14:tracePt t="294544" x="7137400" y="2762250"/>
          <p14:tracePt t="294560" x="7067550" y="2749550"/>
          <p14:tracePt t="294577" x="6927850" y="2698750"/>
          <p14:tracePt t="294593" x="6807200" y="2673350"/>
          <p14:tracePt t="294610" x="6692900" y="2667000"/>
          <p14:tracePt t="294627" x="6597650" y="2667000"/>
          <p14:tracePt t="294644" x="6546850" y="2667000"/>
          <p14:tracePt t="294660" x="6521450" y="2698750"/>
          <p14:tracePt t="294677" x="6521450" y="2724150"/>
          <p14:tracePt t="294693" x="6546850" y="2768600"/>
          <p14:tracePt t="294712" x="6578600" y="2806700"/>
          <p14:tracePt t="294727" x="6623050" y="2857500"/>
          <p14:tracePt t="294746" x="6667500" y="2901950"/>
          <p14:tracePt t="294762" x="6718300" y="2940050"/>
          <p14:tracePt t="294777" x="6762750" y="2965450"/>
          <p14:tracePt t="294793" x="6819900" y="2997200"/>
          <p14:tracePt t="294810" x="6877050" y="3022600"/>
          <p14:tracePt t="294827" x="6946900" y="3048000"/>
          <p14:tracePt t="294843" x="7016750" y="3073400"/>
          <p14:tracePt t="294860" x="7080250" y="3092450"/>
          <p14:tracePt t="294877" x="7156450" y="3117850"/>
          <p14:tracePt t="294894" x="7207250" y="3130550"/>
          <p14:tracePt t="294912" x="7270750" y="3143250"/>
          <p14:tracePt t="294927" x="7289800" y="3149600"/>
          <p14:tracePt t="294960" x="7296150" y="3149600"/>
          <p14:tracePt t="294993" x="7302500" y="3149600"/>
          <p14:tracePt t="295044" x="7296150" y="3155950"/>
          <p14:tracePt t="295061" x="7283450" y="3162300"/>
          <p14:tracePt t="295077" x="7270750" y="3168650"/>
          <p14:tracePt t="295094" x="7270750" y="3175000"/>
          <p14:tracePt t="295151" x="7277100" y="3175000"/>
          <p14:tracePt t="295160" x="7283450" y="3175000"/>
          <p14:tracePt t="295179" x="7308850" y="3175000"/>
          <p14:tracePt t="295194" x="7327900" y="3168650"/>
          <p14:tracePt t="295210" x="7359650" y="3149600"/>
          <p14:tracePt t="295228" x="7404100" y="3124200"/>
          <p14:tracePt t="295230" x="7435850" y="3111500"/>
          <p14:tracePt t="295244" x="7461250" y="3092450"/>
          <p14:tracePt t="295246" x="7486650" y="3067050"/>
          <p14:tracePt t="295261" x="7531100" y="3016250"/>
          <p14:tracePt t="295277" x="7562850" y="2971800"/>
          <p14:tracePt t="295294" x="7588250" y="2921000"/>
          <p14:tracePt t="295310" x="7607300" y="2876550"/>
          <p14:tracePt t="295327" x="7626350" y="2825750"/>
          <p14:tracePt t="295346" x="7651750" y="2762250"/>
          <p14:tracePt t="295360" x="7677150" y="2711450"/>
          <p14:tracePt t="295379" x="7702550" y="2660650"/>
          <p14:tracePt t="295394" x="7727950" y="2603500"/>
          <p14:tracePt t="295412" x="7747000" y="2565400"/>
          <p14:tracePt t="295427" x="7747000" y="2552700"/>
          <p14:tracePt t="295467" x="7747000" y="2559050"/>
          <p14:tracePt t="295479" x="7747000" y="2565400"/>
          <p14:tracePt t="295495" x="7747000" y="2590800"/>
          <p14:tracePt t="295511" x="7753350" y="2628900"/>
          <p14:tracePt t="295527" x="7778750" y="2705100"/>
          <p14:tracePt t="295545" x="7823200" y="2781300"/>
          <p14:tracePt t="295561" x="7867650" y="2863850"/>
          <p14:tracePt t="295578" x="7924800" y="2940050"/>
          <p14:tracePt t="295594" x="7994650" y="3028950"/>
          <p14:tracePt t="295611" x="8013700" y="3048000"/>
          <p14:tracePt t="295614" x="8026400" y="3067050"/>
          <p14:tracePt t="295627" x="8058150" y="3086100"/>
          <p14:tracePt t="295630" x="8083550" y="3098800"/>
          <p14:tracePt t="295644" x="8147050" y="3111500"/>
          <p14:tracePt t="295662" x="8216900" y="3111500"/>
          <p14:tracePt t="295677" x="8267700" y="3105150"/>
          <p14:tracePt t="295696" x="8318500" y="3079750"/>
          <p14:tracePt t="295711" x="8362950" y="3035300"/>
          <p14:tracePt t="295728" x="8401050" y="3009900"/>
          <p14:tracePt t="295745" x="8439150" y="2984500"/>
          <p14:tracePt t="295761" x="8458200" y="2971800"/>
          <p14:tracePt t="295778" x="8477250" y="2965450"/>
          <p14:tracePt t="295794" x="8489950" y="2959100"/>
          <p14:tracePt t="295813" x="8515350" y="2940050"/>
          <p14:tracePt t="295828" x="8528050" y="2921000"/>
          <p14:tracePt t="295845" x="8540750" y="2901950"/>
          <p14:tracePt t="295862" x="8547100" y="2870200"/>
          <p14:tracePt t="295877" x="8547100" y="2844800"/>
          <p14:tracePt t="295895" x="8547100" y="2806700"/>
          <p14:tracePt t="295911" x="8540750" y="2774950"/>
          <p14:tracePt t="295964" x="8534400" y="2768600"/>
          <p14:tracePt t="295978" x="8521700" y="2768600"/>
          <p14:tracePt t="295995" x="8515350" y="2762250"/>
          <p14:tracePt t="296011" x="8464550" y="2749550"/>
          <p14:tracePt t="296028" x="8426450" y="2743200"/>
          <p14:tracePt t="296045" x="8375650" y="2730500"/>
          <p14:tracePt t="296061" x="8350250" y="2730500"/>
          <p14:tracePt t="296078" x="8312150" y="2762250"/>
          <p14:tracePt t="296094" x="8280400" y="2806700"/>
          <p14:tracePt t="296111" x="8261350" y="2857500"/>
          <p14:tracePt t="296128" x="8255000" y="2908300"/>
          <p14:tracePt t="296146" x="8255000" y="2959100"/>
          <p14:tracePt t="296161" x="8255000" y="2965450"/>
          <p14:tracePt t="296178" x="8274050" y="2978150"/>
          <p14:tracePt t="296195" x="8324850" y="2984500"/>
          <p14:tracePt t="296211" x="8426450" y="2978150"/>
          <p14:tracePt t="296228" x="8540750" y="2946400"/>
          <p14:tracePt t="296245" x="8591550" y="2914650"/>
          <p14:tracePt t="296263" x="8616950" y="2876550"/>
          <p14:tracePt t="296278" x="8604250" y="2832100"/>
          <p14:tracePt t="296295" x="8572500" y="2794000"/>
          <p14:tracePt t="296311" x="8521700" y="2736850"/>
          <p14:tracePt t="296328" x="8483600" y="2705100"/>
          <p14:tracePt t="296345" x="8451850" y="2686050"/>
          <p14:tracePt t="296361" x="8401050" y="2673350"/>
          <p14:tracePt t="296378" x="8362950" y="2673350"/>
          <p14:tracePt t="296395" x="8337550" y="2679700"/>
          <p14:tracePt t="296412" x="8312150" y="2705100"/>
          <p14:tracePt t="296428" x="8286750" y="2762250"/>
          <p14:tracePt t="296445" x="8280400" y="2787650"/>
          <p14:tracePt t="296448" x="8267700" y="2825750"/>
          <p14:tracePt t="296462" x="8261350" y="2844800"/>
          <p14:tracePt t="296479" x="8255000" y="2908300"/>
          <p14:tracePt t="296498" x="8255000" y="2921000"/>
          <p14:tracePt t="296511" x="8343900" y="2927350"/>
          <p14:tracePt t="296528" x="8483600" y="2914650"/>
          <p14:tracePt t="296547" x="8578850" y="2895600"/>
          <p14:tracePt t="296562" x="8648700" y="2863850"/>
          <p14:tracePt t="296578" x="8674100" y="2844800"/>
          <p14:tracePt t="296595" x="8674100" y="2832100"/>
          <p14:tracePt t="296611" x="8661400" y="2825750"/>
          <p14:tracePt t="296628" x="8623300" y="2819400"/>
          <p14:tracePt t="296645" x="8591550" y="2819400"/>
          <p14:tracePt t="296662" x="8553450" y="2832100"/>
          <p14:tracePt t="296681" x="8509000" y="2844800"/>
          <p14:tracePt t="296696" x="8489950" y="2851150"/>
          <p14:tracePt t="296712" x="8477250" y="2857500"/>
          <p14:tracePt t="296730" x="8464550" y="2863850"/>
          <p14:tracePt t="296746" x="8445500" y="2876550"/>
          <p14:tracePt t="296761" x="8432800" y="2895600"/>
          <p14:tracePt t="296778" x="8401050" y="2940050"/>
          <p14:tracePt t="296795" x="8369300" y="2971800"/>
          <p14:tracePt t="296812" x="8343900" y="3003550"/>
          <p14:tracePt t="296828" x="8318500" y="3028950"/>
          <p14:tracePt t="296845" x="8299450" y="3041650"/>
          <p14:tracePt t="296862" x="8293100" y="3048000"/>
          <p14:tracePt t="296878" x="8286750" y="3048000"/>
          <p14:tracePt t="296897" x="8280400" y="3048000"/>
          <p14:tracePt t="296968" x="8267700" y="3048000"/>
          <p14:tracePt t="296975" x="8255000" y="3054350"/>
          <p14:tracePt t="296981" x="8229600" y="3054350"/>
          <p14:tracePt t="296996" x="8197850" y="3060700"/>
          <p14:tracePt t="297012" x="8140700" y="3067050"/>
          <p14:tracePt t="297029" x="8058150" y="3086100"/>
          <p14:tracePt t="297045" x="8013700" y="3092450"/>
          <p14:tracePt t="297062" x="7994650" y="3098800"/>
          <p14:tracePt t="297112" x="7988300" y="3098800"/>
          <p14:tracePt t="297146" x="7975600" y="3098800"/>
          <p14:tracePt t="297162" x="7924800" y="3098800"/>
          <p14:tracePt t="297180" x="7893050" y="3086100"/>
          <p14:tracePt t="297196" x="7874000" y="3079750"/>
          <p14:tracePt t="297212" x="7854950" y="3060700"/>
          <p14:tracePt t="297229" x="7848600" y="3048000"/>
          <p14:tracePt t="297245" x="7848600" y="3041650"/>
          <p14:tracePt t="297262" x="7848600" y="3028950"/>
          <p14:tracePt t="297279" x="7861300" y="3016250"/>
          <p14:tracePt t="297296" x="7880350" y="3016250"/>
          <p14:tracePt t="297312" x="7899400" y="3009900"/>
          <p14:tracePt t="297329" x="7912100" y="3003550"/>
          <p14:tracePt t="297346" x="7924800" y="2997200"/>
          <p14:tracePt t="297365" x="7943850" y="2990850"/>
          <p14:tracePt t="297500" x="7943850" y="2997200"/>
          <p14:tracePt t="297528" x="7943850" y="3003550"/>
          <p14:tracePt t="297632" x="7950200" y="3003550"/>
          <p14:tracePt t="297646" x="7975600" y="3003550"/>
          <p14:tracePt t="297663" x="8007350" y="3003550"/>
          <p14:tracePt t="297680" x="8013700" y="2997200"/>
          <p14:tracePt t="298975" x="8007350" y="2997200"/>
          <p14:tracePt t="298982" x="8001000" y="2990850"/>
          <p14:tracePt t="298997" x="7988300" y="2990850"/>
          <p14:tracePt t="299236" x="7988300" y="2984500"/>
          <p14:tracePt t="299370" x="7988300" y="2990850"/>
          <p14:tracePt t="299379" x="7975600" y="2997200"/>
          <p14:tracePt t="299387" x="7962900" y="3009900"/>
          <p14:tracePt t="299397" x="7943850" y="3022600"/>
          <p14:tracePt t="299413" x="7924800" y="3035300"/>
          <p14:tracePt t="299431" x="7905750" y="3048000"/>
          <p14:tracePt t="311947" x="7918450" y="3048000"/>
          <p14:tracePt t="311956" x="7950200" y="3048000"/>
          <p14:tracePt t="311966" x="8013700" y="3048000"/>
          <p14:tracePt t="311976" x="8070850" y="3048000"/>
          <p14:tracePt t="311991" x="8197850" y="3048000"/>
          <p14:tracePt t="312009" x="8369300" y="3028950"/>
          <p14:tracePt t="312026" x="8470900" y="3016250"/>
          <p14:tracePt t="312042" x="8547100" y="3016250"/>
          <p14:tracePt t="312058" x="8559800" y="3016250"/>
          <p14:tracePt t="312171" x="8566150" y="3016250"/>
          <p14:tracePt t="312191" x="8578850" y="3009900"/>
          <p14:tracePt t="312208" x="8585200" y="3003550"/>
          <p14:tracePt t="312227" x="8597900" y="2990850"/>
          <p14:tracePt t="312242" x="8597900" y="2984500"/>
          <p14:tracePt t="312258" x="8610600" y="2971800"/>
          <p14:tracePt t="312275" x="8636000" y="2946400"/>
          <p14:tracePt t="312292" x="8648700" y="2921000"/>
          <p14:tracePt t="312309" x="8667750" y="2895600"/>
          <p14:tracePt t="312325" x="8693150" y="2876550"/>
          <p14:tracePt t="312341" x="8705850" y="2857500"/>
          <p14:tracePt t="312360" x="8718550" y="2851150"/>
          <p14:tracePt t="312375" x="8718550" y="2844800"/>
          <p14:tracePt t="312585" x="8712200" y="2844800"/>
          <p14:tracePt t="312592" x="8705850" y="2844800"/>
          <p14:tracePt t="312609" x="8674100" y="2851150"/>
          <p14:tracePt t="312626" x="8667750" y="2851150"/>
          <p14:tracePt t="313076" x="8667750" y="2857500"/>
          <p14:tracePt t="313093" x="8667750" y="2863850"/>
          <p14:tracePt t="313109" x="8661400" y="2870200"/>
          <p14:tracePt t="313142" x="8661400" y="2876550"/>
          <p14:tracePt t="314059" x="8655050" y="2863850"/>
          <p14:tracePt t="314067" x="8655050" y="2851150"/>
          <p14:tracePt t="314077" x="8642350" y="2825750"/>
          <p14:tracePt t="314093" x="8610600" y="2755900"/>
          <p14:tracePt t="314110" x="8578850" y="2686050"/>
          <p14:tracePt t="314126" x="8547100" y="2622550"/>
          <p14:tracePt t="314130" x="8521700" y="2584450"/>
          <p14:tracePt t="314143" x="8496300" y="2565400"/>
          <p14:tracePt t="314162" x="8394700" y="2495550"/>
          <p14:tracePt t="314177" x="8337550" y="2470150"/>
          <p14:tracePt t="314194" x="8286750" y="2451100"/>
          <p14:tracePt t="314212" x="8248650" y="2438400"/>
          <p14:tracePt t="314226" x="8178800" y="2432050"/>
          <p14:tracePt t="314243" x="8007350" y="2425700"/>
          <p14:tracePt t="314259" x="7810500" y="2425700"/>
          <p14:tracePt t="314276" x="7581900" y="2413000"/>
          <p14:tracePt t="314294" x="7346950" y="2400300"/>
          <p14:tracePt t="314310" x="7137400" y="2381250"/>
          <p14:tracePt t="314327" x="7004050" y="2368550"/>
          <p14:tracePt t="314343" x="6934200" y="2368550"/>
          <p14:tracePt t="314359" x="6858000" y="2387600"/>
          <p14:tracePt t="314376" x="6762750" y="2432050"/>
          <p14:tracePt t="314393" x="6584950" y="2501900"/>
          <p14:tracePt t="314396" x="6470650" y="2546350"/>
          <p14:tracePt t="314410" x="6388100" y="2578100"/>
          <p14:tracePt t="314412" x="6305550" y="2603500"/>
          <p14:tracePt t="314427" x="6127750" y="2667000"/>
          <p14:tracePt t="314444" x="6038850" y="2711450"/>
          <p14:tracePt t="314460" x="6019800" y="2736850"/>
          <p14:tracePt t="314476" x="6019800" y="2755900"/>
          <p14:tracePt t="314493" x="6051550" y="2787650"/>
          <p14:tracePt t="314510" x="6140450" y="2838450"/>
          <p14:tracePt t="314527" x="6248400" y="2876550"/>
          <p14:tracePt t="314543" x="6388100" y="2933700"/>
          <p14:tracePt t="314560" x="6534150" y="2997200"/>
          <p14:tracePt t="314576" x="6673850" y="3048000"/>
          <p14:tracePt t="314593" x="6769100" y="3079750"/>
          <p14:tracePt t="314612" x="6826250" y="3086100"/>
          <p14:tracePt t="314613" x="6832600" y="3086100"/>
          <p14:tracePt t="314694" x="6832600" y="3092450"/>
          <p14:tracePt t="314702" x="6832600" y="3098800"/>
          <p14:tracePt t="314773" x="6838950" y="3098800"/>
          <p14:tracePt t="314781" x="6845300" y="3092450"/>
          <p14:tracePt t="314794" x="6851650" y="3086100"/>
          <p14:tracePt t="314810" x="6870700" y="3073400"/>
          <p14:tracePt t="314827" x="6877050" y="3067050"/>
          <p14:tracePt t="314843" x="6883400" y="3067050"/>
          <p14:tracePt t="315267" x="6883400" y="3060700"/>
          <p14:tracePt t="315291" x="6883400" y="3054350"/>
          <p14:tracePt t="315743" x="6883400" y="3048000"/>
          <p14:tracePt t="315751" x="6883400" y="3041650"/>
          <p14:tracePt t="315761" x="6883400" y="3035300"/>
          <p14:tracePt t="315778" x="6889750" y="3022600"/>
          <p14:tracePt t="315795" x="6889750" y="3016250"/>
          <p14:tracePt t="316572" x="6896100" y="3016250"/>
          <p14:tracePt t="316581" x="6896100" y="3009900"/>
          <p14:tracePt t="317344" x="6902450" y="3009900"/>
          <p14:tracePt t="317351" x="6902450" y="3003550"/>
          <p14:tracePt t="317363" x="6902450" y="2997200"/>
          <p14:tracePt t="317396" x="6902450" y="2990850"/>
          <p14:tracePt t="317745" x="6896100" y="2990850"/>
          <p14:tracePt t="317754" x="6883400" y="2990850"/>
          <p14:tracePt t="317763" x="6870700" y="2984500"/>
          <p14:tracePt t="317780" x="6864350" y="2984500"/>
          <p14:tracePt t="318317" x="6870700" y="2984500"/>
          <p14:tracePt t="318324" x="6877050" y="2990850"/>
          <p14:tracePt t="318331" x="6877050" y="2997200"/>
          <p14:tracePt t="318347" x="6883400" y="3003550"/>
          <p14:tracePt t="318420" x="6889750" y="3003550"/>
          <p14:tracePt t="318430" x="6896100" y="2997200"/>
          <p14:tracePt t="318447" x="6946900" y="2978150"/>
          <p14:tracePt t="318463" x="7004050" y="2971800"/>
          <p14:tracePt t="318481" x="7042150" y="2965450"/>
          <p14:tracePt t="318497" x="7054850" y="2965450"/>
          <p14:tracePt t="318513" x="7073900" y="2965450"/>
          <p14:tracePt t="318530" x="7086600" y="2965450"/>
          <p14:tracePt t="318563" x="7092950" y="2965450"/>
          <p14:tracePt t="318580" x="7099300" y="2965450"/>
          <p14:tracePt t="318631" x="7099300" y="2971800"/>
          <p14:tracePt t="318647" x="7099300" y="2990850"/>
          <p14:tracePt t="318663" x="7099300" y="3009900"/>
          <p14:tracePt t="318680" x="7099300" y="3016250"/>
          <p14:tracePt t="318697" x="7099300" y="3022600"/>
          <p14:tracePt t="318796" x="7105650" y="3022600"/>
          <p14:tracePt t="318802" x="7112000" y="3028950"/>
          <p14:tracePt t="318816" x="7131050" y="3035300"/>
          <p14:tracePt t="318830" x="7156450" y="3041650"/>
          <p14:tracePt t="318847" x="7181850" y="3048000"/>
          <p14:tracePt t="318863" x="7213600" y="3054350"/>
          <p14:tracePt t="318881" x="7232650" y="3067050"/>
          <p14:tracePt t="318980" x="7239000" y="3067050"/>
          <p14:tracePt t="318987" x="7251700" y="3067050"/>
          <p14:tracePt t="318997" x="7270750" y="3067050"/>
          <p14:tracePt t="319013" x="7321550" y="3060700"/>
          <p14:tracePt t="319030" x="7378700" y="3054350"/>
          <p14:tracePt t="319047" x="7435850" y="3048000"/>
          <p14:tracePt t="319064" x="7493000" y="3041650"/>
          <p14:tracePt t="319083" x="7588250" y="3041650"/>
          <p14:tracePt t="319100" x="7677150" y="3041650"/>
          <p14:tracePt t="319114" x="7810500" y="3048000"/>
          <p14:tracePt t="319131" x="7969250" y="3054350"/>
          <p14:tracePt t="319147" x="8032750" y="3060700"/>
          <p14:tracePt t="319149" x="8121650" y="3060700"/>
          <p14:tracePt t="319164" x="8216900" y="3067050"/>
          <p14:tracePt t="319180" x="8286750" y="3067050"/>
          <p14:tracePt t="319197" x="8356600" y="3067050"/>
          <p14:tracePt t="319214" x="8483600" y="3067050"/>
          <p14:tracePt t="319231" x="8661400" y="3067050"/>
          <p14:tracePt t="319247" x="8826500" y="3067050"/>
          <p14:tracePt t="319263" x="9036050" y="3067050"/>
          <p14:tracePt t="319280" x="9207500" y="3079750"/>
          <p14:tracePt t="319297" x="9334500" y="3098800"/>
          <p14:tracePt t="319314" x="9385300" y="3098800"/>
          <p14:tracePt t="319330" x="9398000" y="3098800"/>
          <p14:tracePt t="319364" x="9404350" y="3098800"/>
          <p14:tracePt t="319381" x="9417050" y="3098800"/>
          <p14:tracePt t="319400" x="9474200" y="3098800"/>
          <p14:tracePt t="319414" x="9525000" y="3086100"/>
          <p14:tracePt t="319431" x="9563100" y="3079750"/>
          <p14:tracePt t="319447" x="9582150" y="3067050"/>
          <p14:tracePt t="319464" x="9588500" y="3060700"/>
          <p14:tracePt t="319679" x="9588500" y="3067050"/>
          <p14:tracePt t="319739" x="9588500" y="3073400"/>
          <p14:tracePt t="319746" x="9607550" y="3073400"/>
          <p14:tracePt t="319765" x="9677400" y="3079750"/>
          <p14:tracePt t="319782" x="9791700" y="3098800"/>
          <p14:tracePt t="319798" x="9956800" y="3124200"/>
          <p14:tracePt t="319814" x="10071100" y="3143250"/>
          <p14:tracePt t="319819" x="10115550" y="3149600"/>
          <p14:tracePt t="319830" x="10147300" y="3155950"/>
          <p14:tracePt t="319848" x="10191750" y="3162300"/>
          <p14:tracePt t="319865" x="10217150" y="3162300"/>
          <p14:tracePt t="319881" x="10242550" y="3162300"/>
          <p14:tracePt t="319898" x="10293350" y="3162300"/>
          <p14:tracePt t="319915" x="10356850" y="3162300"/>
          <p14:tracePt t="319931" x="10445750" y="3162300"/>
          <p14:tracePt t="319948" x="10541000" y="3162300"/>
          <p14:tracePt t="319964" x="10648950" y="3162300"/>
          <p14:tracePt t="319983" x="10731500" y="3162300"/>
          <p14:tracePt t="319998" x="10845800" y="3162300"/>
          <p14:tracePt t="320015" x="10909300" y="3162300"/>
          <p14:tracePt t="320031" x="10972800" y="3162300"/>
          <p14:tracePt t="320048" x="11004550" y="3162300"/>
          <p14:tracePt t="320065" x="11023600" y="3162300"/>
          <p14:tracePt t="320081" x="11049000" y="3155950"/>
          <p14:tracePt t="320098" x="11087100" y="3130550"/>
          <p14:tracePt t="320115" x="11112500" y="3117850"/>
          <p14:tracePt t="320131" x="11131550" y="3092450"/>
          <p14:tracePt t="320148" x="11137900" y="3067050"/>
          <p14:tracePt t="320165" x="11144250" y="3041650"/>
          <p14:tracePt t="320181" x="11144250" y="3009900"/>
          <p14:tracePt t="320198" x="11137900" y="2978150"/>
          <p14:tracePt t="320215" x="11131550" y="2952750"/>
          <p14:tracePt t="320231" x="11118850" y="2914650"/>
          <p14:tracePt t="320248" x="11093450" y="2876550"/>
          <p14:tracePt t="320265" x="11074400" y="2857500"/>
          <p14:tracePt t="320281" x="11049000" y="2832100"/>
          <p14:tracePt t="320298" x="11029950" y="2819400"/>
          <p14:tracePt t="320315" x="11010900" y="2806700"/>
          <p14:tracePt t="320331" x="10979150" y="2794000"/>
          <p14:tracePt t="320348" x="10947400" y="2787650"/>
          <p14:tracePt t="320350" x="10928350" y="2781300"/>
          <p14:tracePt t="320365" x="10858500" y="2762250"/>
          <p14:tracePt t="320381" x="10801350" y="2749550"/>
          <p14:tracePt t="320398" x="10737850" y="2743200"/>
          <p14:tracePt t="320415" x="10680700" y="2743200"/>
          <p14:tracePt t="320432" x="10598150" y="2736850"/>
          <p14:tracePt t="320448" x="10566400" y="2736850"/>
          <p14:tracePt t="320465" x="10528300" y="2730500"/>
          <p14:tracePt t="320482" x="10471150" y="2730500"/>
          <p14:tracePt t="320501" x="10312400" y="2730500"/>
          <p14:tracePt t="320515" x="10217150" y="2730500"/>
          <p14:tracePt t="320532" x="10083800" y="2730500"/>
          <p14:tracePt t="320548" x="9874250" y="2730500"/>
          <p14:tracePt t="320565" x="9810750" y="2730500"/>
          <p14:tracePt t="320582" x="9721850" y="2730500"/>
          <p14:tracePt t="320584" x="9690100" y="2730500"/>
          <p14:tracePt t="320599" x="9671050" y="2730500"/>
          <p14:tracePt t="320616" x="9632950" y="2736850"/>
          <p14:tracePt t="320631" x="9544050" y="2755900"/>
          <p14:tracePt t="320648" x="9423400" y="2768600"/>
          <p14:tracePt t="320665" x="9296400" y="2781300"/>
          <p14:tracePt t="320682" x="9156700" y="2781300"/>
          <p14:tracePt t="320698" x="9061450" y="2781300"/>
          <p14:tracePt t="320715" x="9017000" y="2781300"/>
          <p14:tracePt t="320732" x="9010650" y="2781300"/>
          <p14:tracePt t="320781" x="9004300" y="2781300"/>
          <p14:tracePt t="320788" x="8997950" y="2787650"/>
          <p14:tracePt t="320799" x="8991600" y="2794000"/>
          <p14:tracePt t="320815" x="8972550" y="2806700"/>
          <p14:tracePt t="320832" x="8959850" y="2819400"/>
          <p14:tracePt t="320848" x="8953500" y="2819400"/>
          <p14:tracePt t="320882" x="8959850" y="2825750"/>
          <p14:tracePt t="320899" x="8985250" y="2844800"/>
          <p14:tracePt t="320916" x="9036050" y="2870200"/>
          <p14:tracePt t="320932" x="9086850" y="2901950"/>
          <p14:tracePt t="320948" x="9124950" y="2933700"/>
          <p14:tracePt t="320966" x="9182100" y="2965450"/>
          <p14:tracePt t="320982" x="9245600" y="2990850"/>
          <p14:tracePt t="320999" x="9309100" y="3009900"/>
          <p14:tracePt t="321002" x="9347200" y="3016250"/>
          <p14:tracePt t="321015" x="9366250" y="3022600"/>
          <p14:tracePt t="321019" x="9398000" y="3028950"/>
          <p14:tracePt t="321032" x="9417050" y="3028950"/>
          <p14:tracePt t="321049" x="9467850" y="3035300"/>
          <p14:tracePt t="321065" x="9493250" y="3035300"/>
          <p14:tracePt t="321083" x="9544050" y="3041650"/>
          <p14:tracePt t="321099" x="9626600" y="3041650"/>
          <p14:tracePt t="321115" x="9734550" y="3054350"/>
          <p14:tracePt t="321132" x="9848850" y="3060700"/>
          <p14:tracePt t="321150" x="9931400" y="3073400"/>
          <p14:tracePt t="321165" x="10026650" y="3073400"/>
          <p14:tracePt t="321182" x="10077450" y="3073400"/>
          <p14:tracePt t="321199" x="10140950" y="3073400"/>
          <p14:tracePt t="321216" x="10242550" y="3073400"/>
          <p14:tracePt t="321233" x="10331450" y="3067050"/>
          <p14:tracePt t="321250" x="10439400" y="3054350"/>
          <p14:tracePt t="321266" x="10534650" y="3048000"/>
          <p14:tracePt t="321282" x="10629900" y="3035300"/>
          <p14:tracePt t="321300" x="10668000" y="3022600"/>
          <p14:tracePt t="321318" x="10680700" y="3022600"/>
          <p14:tracePt t="321332" x="10699750" y="3016250"/>
          <p14:tracePt t="321349" x="10725150" y="3016250"/>
          <p14:tracePt t="321366" x="10744200" y="3009900"/>
          <p14:tracePt t="321382" x="10763250" y="3009900"/>
          <p14:tracePt t="321399" x="10782300" y="2997200"/>
          <p14:tracePt t="321417" x="10801350" y="2990850"/>
          <p14:tracePt t="321433" x="10820400" y="2984500"/>
          <p14:tracePt t="321449" x="10833100" y="2971800"/>
          <p14:tracePt t="321466" x="10845800" y="2952750"/>
          <p14:tracePt t="321483" x="10852150" y="2940050"/>
          <p14:tracePt t="321486" x="10858500" y="2940050"/>
          <p14:tracePt t="321499" x="10858500" y="2933700"/>
          <p14:tracePt t="321516" x="10864850" y="2914650"/>
          <p14:tracePt t="321533" x="10864850" y="2895600"/>
          <p14:tracePt t="321551" x="10852150" y="2876550"/>
          <p14:tracePt t="321566" x="10839450" y="2863850"/>
          <p14:tracePt t="321583" x="10814050" y="2844800"/>
          <p14:tracePt t="321600" x="10795000" y="2825750"/>
          <p14:tracePt t="321616" x="10744200" y="2806700"/>
          <p14:tracePt t="321633" x="10699750" y="2794000"/>
          <p14:tracePt t="321649" x="10610850" y="2781300"/>
          <p14:tracePt t="321666" x="10502900" y="2774950"/>
          <p14:tracePt t="321682" x="10414000" y="2774950"/>
          <p14:tracePt t="321699" x="10344150" y="2774950"/>
          <p14:tracePt t="321716" x="10261600" y="2774950"/>
          <p14:tracePt t="321720" x="10223500" y="2774950"/>
          <p14:tracePt t="321733" x="10191750" y="2774950"/>
          <p14:tracePt t="321749" x="10147300" y="2774950"/>
          <p14:tracePt t="321766" x="10077450" y="2781300"/>
          <p14:tracePt t="321783" x="10020300" y="2787650"/>
          <p14:tracePt t="321801" x="9912350" y="2787650"/>
          <p14:tracePt t="321816" x="9817100" y="2787650"/>
          <p14:tracePt t="321833" x="9715500" y="2787650"/>
          <p14:tracePt t="321850" x="9620250" y="2781300"/>
          <p14:tracePt t="321866" x="9556750" y="2781300"/>
          <p14:tracePt t="321884" x="9467850" y="2768600"/>
          <p14:tracePt t="321887" x="9410700" y="2762250"/>
          <p14:tracePt t="321900" x="9391650" y="2762250"/>
          <p14:tracePt t="321916" x="9321800" y="2755900"/>
          <p14:tracePt t="321933" x="9271000" y="2755900"/>
          <p14:tracePt t="321950" x="9182100" y="2755900"/>
          <p14:tracePt t="321967" x="9086850" y="2755900"/>
          <p14:tracePt t="321983" x="9067800" y="2755900"/>
          <p14:tracePt t="321984" x="9061450" y="2762250"/>
          <p14:tracePt t="322002" x="9061450" y="2768600"/>
          <p14:tracePt t="322016" x="9048750" y="2794000"/>
          <p14:tracePt t="322033" x="9048750" y="2832100"/>
          <p14:tracePt t="322049" x="9048750" y="2870200"/>
          <p14:tracePt t="322066" x="9061450" y="2914650"/>
          <p14:tracePt t="322083" x="9074150" y="2946400"/>
          <p14:tracePt t="322099" x="9093200" y="2971800"/>
          <p14:tracePt t="322116" x="9118600" y="3003550"/>
          <p14:tracePt t="322132" x="9163050" y="3028950"/>
          <p14:tracePt t="322150" x="9220200" y="3054350"/>
          <p14:tracePt t="322167" x="9309100" y="3073400"/>
          <p14:tracePt t="322170" x="9334500" y="3079750"/>
          <p14:tracePt t="322183" x="9398000" y="3092450"/>
          <p14:tracePt t="322186" x="9461500" y="3105150"/>
          <p14:tracePt t="322200" x="9493250" y="3111500"/>
          <p14:tracePt t="322202" x="9550400" y="3124200"/>
          <p14:tracePt t="322217" x="9632950" y="3130550"/>
          <p14:tracePt t="322233" x="9709150" y="3143250"/>
          <p14:tracePt t="322249" x="9791700" y="3143250"/>
          <p14:tracePt t="322266" x="9848850" y="3143250"/>
          <p14:tracePt t="322284" x="9918700" y="3143250"/>
          <p14:tracePt t="322300" x="10001250" y="3136900"/>
          <p14:tracePt t="322316" x="10045700" y="3130550"/>
          <p14:tracePt t="322333" x="10102850" y="3124200"/>
          <p14:tracePt t="322350" x="10115550" y="3124200"/>
          <p14:tracePt t="322383" x="10115550" y="3117850"/>
          <p14:tracePt t="322417" x="10115550" y="3111500"/>
          <p14:tracePt t="322450" x="10115550" y="3105150"/>
          <p14:tracePt t="322483" x="10115550" y="3098800"/>
          <p14:tracePt t="322500" x="10102850" y="3098800"/>
          <p14:tracePt t="322550" x="10096500" y="3092450"/>
          <p14:tracePt t="322566" x="10090150" y="3092450"/>
          <p14:tracePt t="322583" x="10083800" y="3086100"/>
          <p14:tracePt t="322921" x="10077450" y="3086100"/>
          <p14:tracePt t="322931" x="10077450" y="3092450"/>
          <p14:tracePt t="322950" x="10071100" y="3098800"/>
          <p14:tracePt t="322968" x="10064750" y="3098800"/>
          <p14:tracePt t="322985" x="10064750" y="3105150"/>
          <p14:tracePt t="323089" x="10058400" y="3105150"/>
          <p14:tracePt t="323216" x="10064750" y="3098800"/>
          <p14:tracePt t="323226" x="10071100" y="3092450"/>
          <p14:tracePt t="323234" x="10077450" y="3086100"/>
          <p14:tracePt t="323252" x="10115550" y="3073400"/>
          <p14:tracePt t="323268" x="10160000" y="3060700"/>
          <p14:tracePt t="323270" x="10191750" y="3054350"/>
          <p14:tracePt t="323284" x="10229850" y="3054350"/>
          <p14:tracePt t="323301" x="10267950" y="3054350"/>
          <p14:tracePt t="323318" x="10325100" y="3054350"/>
          <p14:tracePt t="323335" x="10401300" y="3060700"/>
          <p14:tracePt t="323351" x="10534650" y="3073400"/>
          <p14:tracePt t="323368" x="10725150" y="3092450"/>
          <p14:tracePt t="323385" x="10941050" y="3105150"/>
          <p14:tracePt t="323401" x="11112500" y="3111500"/>
          <p14:tracePt t="323417" x="11207750" y="3111500"/>
          <p14:tracePt t="323434" x="11220450" y="3092450"/>
          <p14:tracePt t="323451" x="11220450" y="3079750"/>
          <p14:tracePt t="323501" x="11226800" y="3073400"/>
          <p14:tracePt t="323519" x="11226800" y="3054350"/>
          <p14:tracePt t="323534" x="11220450" y="2990850"/>
          <p14:tracePt t="323551" x="11169650" y="2908300"/>
          <p14:tracePt t="323569" x="11131550" y="2851150"/>
          <p14:tracePt t="323584" x="11093450" y="2806700"/>
          <p14:tracePt t="323587" x="11080750" y="2787650"/>
          <p14:tracePt t="323603" x="11042650" y="2755900"/>
          <p14:tracePt t="323618" x="11023600" y="2743200"/>
          <p14:tracePt t="323634" x="10947400" y="2717800"/>
          <p14:tracePt t="323651" x="10839450" y="2711450"/>
          <p14:tracePt t="323667" x="10718800" y="2711450"/>
          <p14:tracePt t="323684" x="10566400" y="2711450"/>
          <p14:tracePt t="323703" x="10382250" y="2705100"/>
          <p14:tracePt t="323718" x="10185400" y="2705100"/>
          <p14:tracePt t="323734" x="10013950" y="2705100"/>
          <p14:tracePt t="323751" x="9899650" y="2717800"/>
          <p14:tracePt t="323768" x="9874250" y="2730500"/>
          <p14:tracePt t="323784" x="9874250" y="2743200"/>
          <p14:tracePt t="323801" x="9886950" y="2768600"/>
          <p14:tracePt t="323818" x="9937750" y="2819400"/>
          <p14:tracePt t="323835" x="9969500" y="2857500"/>
          <p14:tracePt t="323852" x="9969500" y="2908300"/>
          <p14:tracePt t="323868" x="9918700" y="2952750"/>
          <p14:tracePt t="323871" x="9867900" y="2971800"/>
          <p14:tracePt t="323884" x="9715500" y="3003550"/>
          <p14:tracePt t="323902" x="9423400" y="2997200"/>
          <p14:tracePt t="323917" x="9055100" y="2952750"/>
          <p14:tracePt t="323935" x="8674100" y="2889250"/>
          <p14:tracePt t="323951" x="8451850" y="2838450"/>
          <p14:tracePt t="323969" x="8331200" y="2800350"/>
          <p14:tracePt t="323984" x="8305800" y="2781300"/>
          <p14:tracePt t="324104" x="8324850" y="2774950"/>
          <p14:tracePt t="324111" x="8343900" y="2774950"/>
          <p14:tracePt t="324122" x="8375650" y="2768600"/>
          <p14:tracePt t="324134" x="8445500" y="2768600"/>
          <p14:tracePt t="324153" x="8477250" y="2762250"/>
          <p14:tracePt t="324168" x="8489950" y="2762250"/>
          <p14:tracePt t="324185" x="8496300" y="2768600"/>
          <p14:tracePt t="324201" x="8502650" y="2768600"/>
          <p14:tracePt t="324219" x="8502650" y="2774950"/>
          <p14:tracePt t="324386" x="8509000" y="2774950"/>
          <p14:tracePt t="324394" x="8528050" y="2774950"/>
          <p14:tracePt t="324403" x="8540750" y="2774950"/>
          <p14:tracePt t="324422" x="8553450" y="2768600"/>
          <p14:tracePt t="324435" x="8553450" y="2755900"/>
          <p14:tracePt t="324452" x="8553450" y="2730500"/>
          <p14:tracePt t="324468" x="8553450" y="2692400"/>
          <p14:tracePt t="324485" x="8547100" y="2654300"/>
          <p14:tracePt t="324502" x="8528050" y="2616200"/>
          <p14:tracePt t="324518" x="8521700" y="2597150"/>
          <p14:tracePt t="324535" x="8515350" y="2584450"/>
          <p14:tracePt t="324552" x="8496300" y="2571750"/>
          <p14:tracePt t="324570" x="8470900" y="2571750"/>
          <p14:tracePt t="324585" x="8432800" y="2571750"/>
          <p14:tracePt t="324602" x="8388350" y="2571750"/>
          <p14:tracePt t="324619" x="8343900" y="2578100"/>
          <p14:tracePt t="324636" x="8324850" y="2584450"/>
          <p14:tracePt t="324652" x="8318500" y="2584450"/>
          <p14:tracePt t="324668" x="8293100" y="2584450"/>
          <p14:tracePt t="324686" x="8267700" y="2584450"/>
          <p14:tracePt t="324702" x="8255000" y="2584450"/>
          <p14:tracePt t="324719" x="8242300" y="2584450"/>
          <p14:tracePt t="324736" x="8229600" y="2590800"/>
          <p14:tracePt t="324752" x="8210550" y="2597150"/>
          <p14:tracePt t="324769" x="8191500" y="2609850"/>
          <p14:tracePt t="324786" x="8172450" y="2622550"/>
          <p14:tracePt t="324802" x="8166100" y="2641600"/>
          <p14:tracePt t="324819" x="8159750" y="2660650"/>
          <p14:tracePt t="324822" x="8159750" y="2667000"/>
          <p14:tracePt t="324835" x="8159750" y="2686050"/>
          <p14:tracePt t="324839" x="8166100" y="2698750"/>
          <p14:tracePt t="324852" x="8172450" y="2711450"/>
          <p14:tracePt t="324869" x="8223250" y="2762250"/>
          <p14:tracePt t="324886" x="8274050" y="2800350"/>
          <p14:tracePt t="324902" x="8312150" y="2819400"/>
          <p14:tracePt t="324918" x="8356600" y="2832100"/>
          <p14:tracePt t="324935" x="8382000" y="2838450"/>
          <p14:tracePt t="324952" x="8413750" y="2838450"/>
          <p14:tracePt t="324969" x="8432800" y="2838450"/>
          <p14:tracePt t="324986" x="8464550" y="2819400"/>
          <p14:tracePt t="325002" x="8489950" y="2794000"/>
          <p14:tracePt t="325022" x="8509000" y="2749550"/>
          <p14:tracePt t="325036" x="8509000" y="2730500"/>
          <p14:tracePt t="325052" x="8502650" y="2660650"/>
          <p14:tracePt t="325068" x="8496300" y="2641600"/>
          <p14:tracePt t="325085" x="8489950" y="2622550"/>
          <p14:tracePt t="325102" x="8489950" y="2616200"/>
          <p14:tracePt t="325105" x="8483600" y="2616200"/>
          <p14:tracePt t="325119" x="8470900" y="2609850"/>
          <p14:tracePt t="325137" x="8439150" y="2609850"/>
          <p14:tracePt t="325152" x="8369300" y="2609850"/>
          <p14:tracePt t="325169" x="8267700" y="2628900"/>
          <p14:tracePt t="325186" x="8172450" y="2660650"/>
          <p14:tracePt t="325202" x="8121650" y="2692400"/>
          <p14:tracePt t="325219" x="8102600" y="2717800"/>
          <p14:tracePt t="325236" x="8102600" y="2730500"/>
          <p14:tracePt t="325252" x="8178800" y="2743200"/>
          <p14:tracePt t="325269" x="8350250" y="2762250"/>
          <p14:tracePt t="325286" x="8559800" y="2768600"/>
          <p14:tracePt t="325302" x="8743950" y="2774950"/>
          <p14:tracePt t="325319" x="8763000" y="2768600"/>
          <p14:tracePt t="325336" x="8763000" y="2762250"/>
          <p14:tracePt t="325371" x="8775700" y="2762250"/>
          <p14:tracePt t="325386" x="8782050" y="2762250"/>
          <p14:tracePt t="325402" x="8794750" y="2768600"/>
          <p14:tracePt t="325419" x="8820150" y="2774950"/>
          <p14:tracePt t="325436" x="8851900" y="2774950"/>
          <p14:tracePt t="325452" x="8864600" y="2774950"/>
          <p14:tracePt t="325470" x="8877300" y="2774950"/>
          <p14:tracePt t="325486" x="8890000" y="2781300"/>
          <p14:tracePt t="325502" x="8928100" y="2794000"/>
          <p14:tracePt t="325519" x="8991600" y="2806700"/>
          <p14:tracePt t="325537" x="9074150" y="2825750"/>
          <p14:tracePt t="325552" x="9150350" y="2832100"/>
          <p14:tracePt t="325569" x="9169400" y="2832100"/>
          <p14:tracePt t="325586" x="9182100" y="2832100"/>
          <p14:tracePt t="325603" x="9188450" y="2832100"/>
          <p14:tracePt t="325698" x="9201150" y="2832100"/>
          <p14:tracePt t="325706" x="9220200" y="2832100"/>
          <p14:tracePt t="325719" x="9277350" y="2832100"/>
          <p14:tracePt t="325737" x="9328150" y="2832100"/>
          <p14:tracePt t="325753" x="9340850" y="2825750"/>
          <p14:tracePt t="325828" x="9340850" y="2819400"/>
          <p14:tracePt t="325837" x="9340850" y="2813050"/>
          <p14:tracePt t="325853" x="9334500" y="2774950"/>
          <p14:tracePt t="325869" x="9328150" y="2743200"/>
          <p14:tracePt t="325888" x="9302750" y="2711450"/>
          <p14:tracePt t="325903" x="9258300" y="2686050"/>
          <p14:tracePt t="325920" x="9226550" y="2667000"/>
          <p14:tracePt t="325937" x="9213850" y="2660650"/>
          <p14:tracePt t="325953" x="9213850" y="2654300"/>
          <p14:tracePt t="326002" x="9207500" y="2654300"/>
          <p14:tracePt t="326009" x="9194800" y="2654300"/>
          <p14:tracePt t="326020" x="9156700" y="2654300"/>
          <p14:tracePt t="326036" x="9048750" y="2660650"/>
          <p14:tracePt t="326053" x="8928100" y="2660650"/>
          <p14:tracePt t="326069" x="8813800" y="2660650"/>
          <p14:tracePt t="326086" x="8743950" y="2660650"/>
          <p14:tracePt t="326103" x="8724900" y="2660650"/>
          <p14:tracePt t="326172" x="8724900" y="2667000"/>
          <p14:tracePt t="326179" x="8724900" y="2673350"/>
          <p14:tracePt t="326188" x="8718550" y="2692400"/>
          <p14:tracePt t="326203" x="8712200" y="2717800"/>
          <p14:tracePt t="326220" x="8705850" y="2736850"/>
          <p14:tracePt t="326236" x="8705850" y="2743200"/>
          <p14:tracePt t="326288" x="8712200" y="2749550"/>
          <p14:tracePt t="326303" x="8788400" y="2755900"/>
          <p14:tracePt t="326320" x="8940800" y="2768600"/>
          <p14:tracePt t="326337" x="9124950" y="2781300"/>
          <p14:tracePt t="326353" x="9283700" y="2787650"/>
          <p14:tracePt t="326370" x="9518650" y="2787650"/>
          <p14:tracePt t="326387" x="9652000" y="2787650"/>
          <p14:tracePt t="326405" x="9740900" y="2768600"/>
          <p14:tracePt t="326422" x="9810750" y="2755900"/>
          <p14:tracePt t="326437" x="9867900" y="2736850"/>
          <p14:tracePt t="326453" x="9899650" y="2724150"/>
          <p14:tracePt t="326470" x="9918700" y="2711450"/>
          <p14:tracePt t="326486" x="9937750" y="2705100"/>
          <p14:tracePt t="326505" x="9950450" y="2705100"/>
          <p14:tracePt t="326520" x="9969500" y="2698750"/>
          <p14:tracePt t="326537" x="9975850" y="2698750"/>
          <p14:tracePt t="326553" x="9982200" y="2698750"/>
          <p14:tracePt t="326716" x="9982200" y="2692400"/>
          <p14:tracePt t="326730" x="9975850" y="2692400"/>
          <p14:tracePt t="326738" x="9969500" y="2692400"/>
          <p14:tracePt t="326754" x="9950450" y="2698750"/>
          <p14:tracePt t="326770" x="9931400" y="2705100"/>
          <p14:tracePt t="326787" x="9899650" y="2724150"/>
          <p14:tracePt t="326803" x="9880600" y="2743200"/>
          <p14:tracePt t="326820" x="9867900" y="2762250"/>
          <p14:tracePt t="326837" x="9855200" y="2781300"/>
          <p14:tracePt t="326854" x="9855200" y="2787650"/>
          <p14:tracePt t="326903" x="9848850" y="2787650"/>
          <p14:tracePt t="326937" x="9836150" y="2794000"/>
          <p14:tracePt t="326954" x="9791700" y="2800350"/>
          <p14:tracePt t="326971" x="9690100" y="2819400"/>
          <p14:tracePt t="326988" x="9658350" y="2825750"/>
          <p14:tracePt t="327003" x="9588500" y="2832100"/>
          <p14:tracePt t="327020" x="9563100" y="2832100"/>
          <p14:tracePt t="327037" x="9550400" y="2832100"/>
          <p14:tracePt t="327054" x="9537700" y="2819400"/>
          <p14:tracePt t="327070" x="9518650" y="2813050"/>
          <p14:tracePt t="327087" x="9467850" y="2794000"/>
          <p14:tracePt t="327104" x="9398000" y="2787650"/>
          <p14:tracePt t="327120" x="9302750" y="2781300"/>
          <p14:tracePt t="327137" x="9201150" y="2774950"/>
          <p14:tracePt t="327156" x="9124950" y="2768600"/>
          <p14:tracePt t="327171" x="9067800" y="2768600"/>
          <p14:tracePt t="327187" x="9061450" y="2768600"/>
          <p14:tracePt t="327221" x="9061450" y="2762250"/>
          <p14:tracePt t="327239" x="9074150" y="2755900"/>
          <p14:tracePt t="327254" x="9131300" y="2743200"/>
          <p14:tracePt t="327273" x="9239250" y="2736850"/>
          <p14:tracePt t="327291" x="9296400" y="2736850"/>
          <p14:tracePt t="327306" x="9372600" y="2743200"/>
          <p14:tracePt t="327321" x="9436100" y="2755900"/>
          <p14:tracePt t="327338" x="9467850" y="2762250"/>
          <p14:tracePt t="327354" x="9493250" y="2762250"/>
          <p14:tracePt t="327371" x="9505950" y="2762250"/>
          <p14:tracePt t="327389" x="9518650" y="2762250"/>
          <p14:tracePt t="327407" x="9531350" y="2755900"/>
          <p14:tracePt t="327421" x="9531350" y="2749550"/>
          <p14:tracePt t="327439" x="9544050" y="2749550"/>
          <p14:tracePt t="327454" x="9544050" y="2743200"/>
          <p14:tracePt t="327471" x="9550400" y="2743200"/>
          <p14:tracePt t="328306" x="9556750" y="2743200"/>
          <p14:tracePt t="328326" x="9563100" y="2743200"/>
          <p14:tracePt t="328374" x="9569450" y="2743200"/>
          <p14:tracePt t="328382" x="9575800" y="2743200"/>
          <p14:tracePt t="328390" x="9594850" y="2743200"/>
          <p14:tracePt t="328405" x="9632950" y="2730500"/>
          <p14:tracePt t="328422" x="9671050" y="2705100"/>
          <p14:tracePt t="328438" x="9690100" y="2692400"/>
          <p14:tracePt t="328455" x="9702800" y="2679700"/>
          <p14:tracePt t="328472" x="9709150" y="2673350"/>
          <p14:tracePt t="328505" x="9715500" y="2673350"/>
          <p14:tracePt t="328538" x="9721850" y="2667000"/>
          <p14:tracePt t="328572" x="9721850" y="2660650"/>
          <p14:tracePt t="328588" x="9690100" y="2647950"/>
          <p14:tracePt t="328605" x="9639300" y="2635250"/>
          <p14:tracePt t="328622" x="9556750" y="2616200"/>
          <p14:tracePt t="328638" x="9442450" y="2584450"/>
          <p14:tracePt t="328656" x="9372600" y="2571750"/>
          <p14:tracePt t="328672" x="9309100" y="2559050"/>
          <p14:tracePt t="328689" x="9264650" y="2552700"/>
          <p14:tracePt t="328705" x="9213850" y="2552700"/>
          <p14:tracePt t="328722" x="9137650" y="2559050"/>
          <p14:tracePt t="328738" x="9004300" y="2578100"/>
          <p14:tracePt t="328755" x="8890000" y="2590800"/>
          <p14:tracePt t="328772" x="8826500" y="2603500"/>
          <p14:tracePt t="328789" x="8801100" y="2603500"/>
          <p14:tracePt t="328805" x="8794750" y="2616200"/>
          <p14:tracePt t="328822" x="8794750" y="2628900"/>
          <p14:tracePt t="328838" x="8826500" y="2647950"/>
          <p14:tracePt t="328855" x="8883650" y="2667000"/>
          <p14:tracePt t="328872" x="8972550" y="2692400"/>
          <p14:tracePt t="328874" x="9023350" y="2705100"/>
          <p14:tracePt t="328889" x="9137650" y="2717800"/>
          <p14:tracePt t="328905" x="9251950" y="2724150"/>
          <p14:tracePt t="328922" x="9340850" y="2724150"/>
          <p14:tracePt t="328939" x="9378950" y="2724150"/>
          <p14:tracePt t="328956" x="9404350" y="2717800"/>
          <p14:tracePt t="328972" x="9410700" y="2717800"/>
          <p14:tracePt t="329006" x="9417050" y="2717800"/>
          <p14:tracePt t="329112" x="9410700" y="2705100"/>
          <p14:tracePt t="329119" x="9404350" y="2692400"/>
          <p14:tracePt t="329139" x="9366250" y="2641600"/>
          <p14:tracePt t="329156" x="9359900" y="2628900"/>
          <p14:tracePt t="331110" x="9353550" y="2628900"/>
          <p14:tracePt t="331118" x="9302750" y="2597150"/>
          <p14:tracePt t="331126" x="9239250" y="2565400"/>
          <p14:tracePt t="331141" x="9093200" y="2514600"/>
          <p14:tracePt t="331157" x="8934450" y="2495550"/>
          <p14:tracePt t="331175" x="8813800" y="2495550"/>
          <p14:tracePt t="331190" x="8724900" y="2495550"/>
          <p14:tracePt t="331209" x="8636000" y="2508250"/>
          <p14:tracePt t="331224" x="8534400" y="2514600"/>
          <p14:tracePt t="331241" x="8350250" y="2520950"/>
          <p14:tracePt t="331257" x="8121650" y="2533650"/>
          <p14:tracePt t="331274" x="7874000" y="2565400"/>
          <p14:tracePt t="331292" x="7632700" y="2622550"/>
          <p14:tracePt t="331309" x="7600950" y="2628900"/>
          <p14:tracePt t="331324" x="7556500" y="2641600"/>
          <p14:tracePt t="331341" x="7480300" y="2660650"/>
          <p14:tracePt t="331357" x="7416800" y="2673350"/>
          <p14:tracePt t="331360" x="7315200" y="2692400"/>
          <p14:tracePt t="331374" x="7175500" y="2711450"/>
          <p14:tracePt t="331377" x="7035800" y="2730500"/>
          <p14:tracePt t="331391" x="6743700" y="2755900"/>
          <p14:tracePt t="331408" x="6483350" y="2787650"/>
          <p14:tracePt t="331424" x="6273800" y="2838450"/>
          <p14:tracePt t="331442" x="6184900" y="2870200"/>
          <p14:tracePt t="331459" x="6096000" y="2914650"/>
          <p14:tracePt t="331474" x="5943600" y="2971800"/>
          <p14:tracePt t="331491" x="5702300" y="3041650"/>
          <p14:tracePt t="331509" x="5422900" y="3117850"/>
          <p14:tracePt t="331524" x="5207000" y="3175000"/>
          <p14:tracePt t="331541" x="4991100" y="3238500"/>
          <p14:tracePt t="331557" x="4864100" y="3270250"/>
          <p14:tracePt t="331574" x="4851400" y="3270250"/>
          <p14:tracePt t="331624" x="4857750" y="3270250"/>
          <p14:tracePt t="331723" x="4857750" y="3257550"/>
          <p14:tracePt t="331731" x="4845050" y="3238500"/>
          <p14:tracePt t="331742" x="4838700" y="3219450"/>
          <p14:tracePt t="331758" x="4806950" y="3187700"/>
          <p14:tracePt t="331774" x="4749800" y="3162300"/>
          <p14:tracePt t="331778" x="4699000" y="3143250"/>
          <p14:tracePt t="331792" x="4654550" y="3130550"/>
          <p14:tracePt t="331793" x="4591050" y="3111500"/>
          <p14:tracePt t="331808" x="4546600" y="3098800"/>
          <p14:tracePt t="331810" x="4502150" y="3086100"/>
          <p14:tracePt t="331824" x="4445000" y="3067050"/>
          <p14:tracePt t="331842" x="4406900" y="3060700"/>
          <p14:tracePt t="331858" x="4400550" y="3060700"/>
          <p14:tracePt t="331891" x="4387850" y="3073400"/>
          <p14:tracePt t="331908" x="4343400" y="3124200"/>
          <p14:tracePt t="331924" x="4298950" y="3181350"/>
          <p14:tracePt t="331941" x="4260850" y="3238500"/>
          <p14:tracePt t="331957" x="4241800" y="3295650"/>
          <p14:tracePt t="331974" x="4241800" y="3314700"/>
          <p14:tracePt t="331980" x="4241800" y="3321050"/>
          <p14:tracePt t="331991" x="4241800" y="3327400"/>
          <p14:tracePt t="332025" x="4260850" y="3327400"/>
          <p14:tracePt t="332041" x="4343400" y="3321050"/>
          <p14:tracePt t="332058" x="4464050" y="3321050"/>
          <p14:tracePt t="332075" x="4724400" y="3359150"/>
          <p14:tracePt t="332091" x="4908550" y="3397250"/>
          <p14:tracePt t="332110" x="5035550" y="3422650"/>
          <p14:tracePt t="332125" x="5118100" y="3435350"/>
          <p14:tracePt t="332142" x="5137150" y="3435350"/>
          <p14:tracePt t="332158" x="5143500" y="3435350"/>
          <p14:tracePt t="332175" x="5156200" y="3435350"/>
          <p14:tracePt t="332191" x="5162550" y="3441700"/>
          <p14:tracePt t="332209" x="5187950" y="3441700"/>
          <p14:tracePt t="332224" x="5226050" y="3448050"/>
          <p14:tracePt t="332242" x="5302250" y="3454400"/>
          <p14:tracePt t="332258" x="5378450" y="3454400"/>
          <p14:tracePt t="332275" x="5454650" y="3454400"/>
          <p14:tracePt t="332292" x="5530850" y="3435350"/>
          <p14:tracePt t="332308" x="5607050" y="3409950"/>
          <p14:tracePt t="332325" x="5638800" y="3384550"/>
          <p14:tracePt t="332341" x="5651500" y="3352800"/>
          <p14:tracePt t="332358" x="5657850" y="3308350"/>
          <p14:tracePt t="332375" x="5651500" y="3257550"/>
          <p14:tracePt t="332391" x="5638800" y="3206750"/>
          <p14:tracePt t="332408" x="5607050" y="3143250"/>
          <p14:tracePt t="332425" x="5581650" y="3105150"/>
          <p14:tracePt t="332441" x="5556250" y="3067050"/>
          <p14:tracePt t="332458" x="5537200" y="3041650"/>
          <p14:tracePt t="332475" x="5530850" y="3041650"/>
          <p14:tracePt t="332491" x="5524500" y="3041650"/>
          <p14:tracePt t="332508" x="5486400" y="3041650"/>
          <p14:tracePt t="332525" x="5435600" y="3041650"/>
          <p14:tracePt t="332542" x="5378450" y="3060700"/>
          <p14:tracePt t="332560" x="5295900" y="3092450"/>
          <p14:tracePt t="332576" x="5257800" y="3105150"/>
          <p14:tracePt t="332591" x="5207000" y="3124200"/>
          <p14:tracePt t="332610" x="5168900" y="3136900"/>
          <p14:tracePt t="332628" x="5149850" y="3149600"/>
          <p14:tracePt t="332642" x="5099050" y="3175000"/>
          <p14:tracePt t="332658" x="5054600" y="3194050"/>
          <p14:tracePt t="332675" x="4972050" y="3219450"/>
          <p14:tracePt t="332692" x="4914900" y="3232150"/>
          <p14:tracePt t="332708" x="4845050" y="3251200"/>
          <p14:tracePt t="332725" x="4813300" y="3251200"/>
          <p14:tracePt t="332742" x="4794250" y="3257550"/>
          <p14:tracePt t="332775" x="4781550" y="3263900"/>
          <p14:tracePt t="332792" x="4762500" y="3270250"/>
          <p14:tracePt t="332808" x="4737100" y="3308350"/>
          <p14:tracePt t="332827" x="4730750" y="3333750"/>
          <p14:tracePt t="332842" x="4730750" y="3352800"/>
          <p14:tracePt t="332859" x="4737100" y="3371850"/>
          <p14:tracePt t="332876" x="4756150" y="3390900"/>
          <p14:tracePt t="332893" x="4768850" y="3397250"/>
          <p14:tracePt t="332909" x="4775200" y="3403600"/>
          <p14:tracePt t="332926" x="4800600" y="3403600"/>
          <p14:tracePt t="332942" x="4832350" y="3403600"/>
          <p14:tracePt t="332959" x="4857750" y="3403600"/>
          <p14:tracePt t="332979" x="4883150" y="3403600"/>
          <p14:tracePt t="332992" x="4895850" y="3403600"/>
          <p14:tracePt t="333010" x="4908550" y="3397250"/>
          <p14:tracePt t="333025" x="4927600" y="3397250"/>
          <p14:tracePt t="333042" x="4940300" y="3397250"/>
          <p14:tracePt t="333059" x="4959350" y="3390900"/>
          <p14:tracePt t="333077" x="4972050" y="3378200"/>
          <p14:tracePt t="333092" x="4984750" y="3371850"/>
          <p14:tracePt t="333109" x="4997450" y="3359150"/>
          <p14:tracePt t="333176" x="5003800" y="3365500"/>
          <p14:tracePt t="333184" x="5010150" y="3365500"/>
          <p14:tracePt t="333200" x="5016500" y="3365500"/>
          <p14:tracePt t="333212" x="5022850" y="3365500"/>
          <p14:tracePt t="333226" x="5029200" y="3365500"/>
          <p14:tracePt t="333242" x="5035550" y="3378200"/>
          <p14:tracePt t="333259" x="5041900" y="3384550"/>
          <p14:tracePt t="333277" x="5041900" y="3397250"/>
          <p14:tracePt t="333292" x="5048250" y="3409950"/>
          <p14:tracePt t="333309" x="5054600" y="3422650"/>
          <p14:tracePt t="333326" x="5067300" y="3441700"/>
          <p14:tracePt t="333343" x="5073650" y="3448050"/>
          <p14:tracePt t="333359" x="5086350" y="3448050"/>
          <p14:tracePt t="333376" x="5111750" y="3422650"/>
          <p14:tracePt t="333393" x="5124450" y="3397250"/>
          <p14:tracePt t="333409" x="5124450" y="3359150"/>
          <p14:tracePt t="333426" x="5124450" y="3321050"/>
          <p14:tracePt t="333442" x="5118100" y="3289300"/>
          <p14:tracePt t="333459" x="5105400" y="3251200"/>
          <p14:tracePt t="333475" x="5092700" y="3225800"/>
          <p14:tracePt t="333492" x="5086350" y="3200400"/>
          <p14:tracePt t="333509" x="5073650" y="3181350"/>
          <p14:tracePt t="333526" x="5067300" y="3162300"/>
          <p14:tracePt t="333542" x="5060950" y="3143250"/>
          <p14:tracePt t="333559" x="5054600" y="3124200"/>
          <p14:tracePt t="333561" x="5048250" y="3111500"/>
          <p14:tracePt t="333576" x="5035550" y="3098800"/>
          <p14:tracePt t="333578" x="5022850" y="3086100"/>
          <p14:tracePt t="333592" x="4997450" y="3073400"/>
          <p14:tracePt t="333609" x="4978400" y="3060700"/>
          <p14:tracePt t="333627" x="4933950" y="3048000"/>
          <p14:tracePt t="333629" x="4921250" y="3041650"/>
          <p14:tracePt t="333643" x="4876800" y="3028950"/>
          <p14:tracePt t="333660" x="4826000" y="3022600"/>
          <p14:tracePt t="333676" x="4794250" y="3016250"/>
          <p14:tracePt t="333694" x="4762500" y="3016250"/>
          <p14:tracePt t="333710" x="4730750" y="3016250"/>
          <p14:tracePt t="333726" x="4686300" y="3016250"/>
          <p14:tracePt t="333743" x="4629150" y="3016250"/>
          <p14:tracePt t="333761" x="4591050" y="3022600"/>
          <p14:tracePt t="333776" x="4533900" y="3028950"/>
          <p14:tracePt t="333792" x="4489450" y="3048000"/>
          <p14:tracePt t="333809" x="4451350" y="3086100"/>
          <p14:tracePt t="333826" x="4438650" y="3124200"/>
          <p14:tracePt t="333828" x="4438650" y="3136900"/>
          <p14:tracePt t="333843" x="4438650" y="3168650"/>
          <p14:tracePt t="333860" x="4457700" y="3194050"/>
          <p14:tracePt t="333876" x="4502150" y="3244850"/>
          <p14:tracePt t="333893" x="4540250" y="3276600"/>
          <p14:tracePt t="333909" x="4616450" y="3333750"/>
          <p14:tracePt t="333926" x="4699000" y="3390900"/>
          <p14:tracePt t="333943" x="4775200" y="3435350"/>
          <p14:tracePt t="333959" x="4870450" y="3473450"/>
          <p14:tracePt t="333976" x="4933950" y="3479800"/>
          <p14:tracePt t="333993" x="4997450" y="3479800"/>
          <p14:tracePt t="334010" x="5092700" y="3460750"/>
          <p14:tracePt t="334027" x="5149850" y="3441700"/>
          <p14:tracePt t="334043" x="5194300" y="3422650"/>
          <p14:tracePt t="334060" x="5226050" y="3409950"/>
          <p14:tracePt t="334076" x="5251450" y="3397250"/>
          <p14:tracePt t="334095" x="5257800" y="3390900"/>
          <p14:tracePt t="334109" x="5264150" y="3384550"/>
          <p14:tracePt t="334127" x="5270500" y="3378200"/>
          <p14:tracePt t="334143" x="5270500" y="3371850"/>
          <p14:tracePt t="334160" x="5270500" y="3365500"/>
          <p14:tracePt t="334178" x="5270500" y="3346450"/>
          <p14:tracePt t="334194" x="5257800" y="3302000"/>
          <p14:tracePt t="334210" x="5238750" y="3270250"/>
          <p14:tracePt t="334228" x="5213350" y="3225800"/>
          <p14:tracePt t="334243" x="5200650" y="3200400"/>
          <p14:tracePt t="334260" x="5194300" y="3175000"/>
          <p14:tracePt t="334276" x="5187950" y="3162300"/>
          <p14:tracePt t="334293" x="5181600" y="3162300"/>
          <p14:tracePt t="334310" x="5181600" y="3155950"/>
          <p14:tracePt t="334326" x="5175250" y="3155950"/>
          <p14:tracePt t="334345" x="5162550" y="3149600"/>
          <p14:tracePt t="334359" x="5143500" y="3143250"/>
          <p14:tracePt t="334377" x="5118100" y="3136900"/>
          <p14:tracePt t="334393" x="5099050" y="3130550"/>
          <p14:tracePt t="334984" x="5105400" y="3136900"/>
          <p14:tracePt t="334990" x="5111750" y="3136900"/>
          <p14:tracePt t="334999" x="5124450" y="3143250"/>
          <p14:tracePt t="335010" x="5130800" y="3149600"/>
          <p14:tracePt t="335027" x="5137150" y="3149600"/>
          <p14:tracePt t="335044" x="5143500" y="3155950"/>
          <p14:tracePt t="335061" x="5156200" y="3155950"/>
          <p14:tracePt t="335077" x="5156200" y="3162300"/>
          <p14:tracePt t="335094" x="5162550" y="3162300"/>
          <p14:tracePt t="335110" x="5168900" y="3162300"/>
          <p14:tracePt t="335127" x="5175250" y="3168650"/>
          <p14:tracePt t="335144" x="5187950" y="3168650"/>
          <p14:tracePt t="335160" x="5194300" y="3168650"/>
          <p14:tracePt t="335194" x="5200650" y="3168650"/>
          <p14:tracePt t="335213" x="5213350" y="3168650"/>
          <p14:tracePt t="335227" x="5245100" y="3168650"/>
          <p14:tracePt t="335244" x="5308600" y="3187700"/>
          <p14:tracePt t="335260" x="5372100" y="3213100"/>
          <p14:tracePt t="335279" x="5435600" y="3238500"/>
          <p14:tracePt t="335294" x="5473700" y="3263900"/>
          <p14:tracePt t="335311" x="5499100" y="3282950"/>
          <p14:tracePt t="335327" x="5518150" y="3289300"/>
          <p14:tracePt t="335345" x="5518150" y="3295650"/>
          <p14:tracePt t="335360" x="5524500" y="3295650"/>
          <p14:tracePt t="335377" x="5530850" y="3302000"/>
          <p14:tracePt t="335394" x="5562600" y="3321050"/>
          <p14:tracePt t="335410" x="5594350" y="3340100"/>
          <p14:tracePt t="335427" x="5619750" y="3352800"/>
          <p14:tracePt t="335444" x="5632450" y="3359150"/>
          <p14:tracePt t="335461" x="5638800" y="3359150"/>
          <p14:tracePt t="335518" x="5638800" y="3365500"/>
          <p14:tracePt t="335529" x="5645150" y="3365500"/>
          <p14:tracePt t="335544" x="5689600" y="3390900"/>
          <p14:tracePt t="335561" x="5753100" y="3429000"/>
          <p14:tracePt t="335580" x="5791200" y="3498850"/>
          <p14:tracePt t="335594" x="5803900" y="3517900"/>
          <p14:tracePt t="335611" x="5822950" y="3562350"/>
          <p14:tracePt t="335628" x="5842000" y="3606800"/>
          <p14:tracePt t="335644" x="5867400" y="3670300"/>
          <p14:tracePt t="335647" x="5867400" y="3695700"/>
          <p14:tracePt t="335661" x="5861050" y="3759200"/>
          <p14:tracePt t="336088" x="5854700" y="3759200"/>
          <p14:tracePt t="336097" x="5842000" y="3752850"/>
          <p14:tracePt t="336112" x="5829300" y="3721100"/>
          <p14:tracePt t="336128" x="5835650" y="3702050"/>
          <p14:tracePt t="336146" x="5873750" y="3663950"/>
          <p14:tracePt t="336161" x="5911850" y="3625850"/>
          <p14:tracePt t="336178" x="5956300" y="3575050"/>
          <p14:tracePt t="336195" x="6007100" y="3517900"/>
          <p14:tracePt t="336211" x="6057900" y="3460750"/>
          <p14:tracePt t="336228" x="6108700" y="3409950"/>
          <p14:tracePt t="336245" x="6153150" y="3378200"/>
          <p14:tracePt t="336262" x="6210300" y="3352800"/>
          <p14:tracePt t="336279" x="6235700" y="3340100"/>
          <p14:tracePt t="336295" x="6235700" y="3333750"/>
          <p14:tracePt t="336428" x="6242050" y="3340100"/>
          <p14:tracePt t="336435" x="6248400" y="3346450"/>
          <p14:tracePt t="336445" x="6261100" y="3359150"/>
          <p14:tracePt t="336462" x="6286500" y="3378200"/>
          <p14:tracePt t="336479" x="6311900" y="3390900"/>
          <p14:tracePt t="336496" x="6350000" y="3409950"/>
          <p14:tracePt t="336512" x="6400800" y="3422650"/>
          <p14:tracePt t="336529" x="6477000" y="3429000"/>
          <p14:tracePt t="336545" x="6565900" y="3422650"/>
          <p14:tracePt t="336562" x="6673850" y="3403600"/>
          <p14:tracePt t="336579" x="6737350" y="3390900"/>
          <p14:tracePt t="336596" x="6762750" y="3390900"/>
          <p14:tracePt t="336612" x="6775450" y="3384550"/>
          <p14:tracePt t="336650" x="6775450" y="3378200"/>
          <p14:tracePt t="336754" x="6769100" y="3378200"/>
          <p14:tracePt t="336764" x="6743700" y="3384550"/>
          <p14:tracePt t="336779" x="6724650" y="3390900"/>
          <p14:tracePt t="337490" x="6750050" y="3390900"/>
          <p14:tracePt t="337496" x="6775450" y="3390900"/>
          <p14:tracePt t="337513" x="6972300" y="3384550"/>
          <p14:tracePt t="337529" x="7162800" y="3352800"/>
          <p14:tracePt t="337546" x="7289800" y="3327400"/>
          <p14:tracePt t="337562" x="7359650" y="3302000"/>
          <p14:tracePt t="337566" x="7378700" y="3295650"/>
          <p14:tracePt t="337579" x="7397750" y="3289300"/>
          <p14:tracePt t="337596" x="7448550" y="3263900"/>
          <p14:tracePt t="337612" x="7512050" y="3244850"/>
          <p14:tracePt t="337630" x="7550150" y="3238500"/>
          <p14:tracePt t="337632" x="7556500" y="3238500"/>
          <p14:tracePt t="337646" x="7562850" y="3232150"/>
          <p14:tracePt t="337803" x="7569200" y="3232150"/>
          <p14:tracePt t="337810" x="7575550" y="3232150"/>
          <p14:tracePt t="337817" x="7594600" y="3232150"/>
          <p14:tracePt t="337830" x="7620000" y="3238500"/>
          <p14:tracePt t="337847" x="7651750" y="3232150"/>
          <p14:tracePt t="337864" x="7658100" y="3232150"/>
          <p14:tracePt t="337879" x="7658100" y="3219450"/>
          <p14:tracePt t="337896" x="7664450" y="3206750"/>
          <p14:tracePt t="337930" x="7670800" y="3206750"/>
          <p14:tracePt t="338052" x="7677150" y="3206750"/>
          <p14:tracePt t="338060" x="7689850" y="3206750"/>
          <p14:tracePt t="338067" x="7721600" y="3213100"/>
          <p14:tracePt t="338081" x="7797800" y="3244850"/>
          <p14:tracePt t="338097" x="7867650" y="3270250"/>
          <p14:tracePt t="338114" x="7924800" y="3282950"/>
          <p14:tracePt t="338130" x="7962900" y="3289300"/>
          <p14:tracePt t="338146" x="8001000" y="3289300"/>
          <p14:tracePt t="338164" x="8032750" y="3289300"/>
          <p14:tracePt t="338180" x="8058150" y="3282950"/>
          <p14:tracePt t="338196" x="8077200" y="3276600"/>
          <p14:tracePt t="338213" x="8089900" y="3276600"/>
          <p14:tracePt t="338229" x="8096250" y="3276600"/>
          <p14:tracePt t="338246" x="8102600" y="3276600"/>
          <p14:tracePt t="338296" x="8102600" y="3270250"/>
          <p14:tracePt t="338301" x="8108950" y="3270250"/>
          <p14:tracePt t="338313" x="8121650" y="3257550"/>
          <p14:tracePt t="338330" x="8159750" y="3244850"/>
          <p14:tracePt t="338347" x="8185150" y="3232150"/>
          <p14:tracePt t="338364" x="8210550" y="3225800"/>
          <p14:tracePt t="338380" x="8229600" y="3213100"/>
          <p14:tracePt t="338396" x="8235950" y="3200400"/>
          <p14:tracePt t="338415" x="8235950" y="3194050"/>
          <p14:tracePt t="338430" x="8223250" y="3175000"/>
          <p14:tracePt t="338447" x="8191500" y="3143250"/>
          <p14:tracePt t="338464" x="8166100" y="3111500"/>
          <p14:tracePt t="338480" x="8147050" y="3086100"/>
          <p14:tracePt t="338498" x="8115300" y="3048000"/>
          <p14:tracePt t="338501" x="8108950" y="3041650"/>
          <p14:tracePt t="338513" x="8102600" y="3022600"/>
          <p14:tracePt t="338530" x="8089900" y="3009900"/>
          <p14:tracePt t="338546" x="8051800" y="2990850"/>
          <p14:tracePt t="338564" x="8026400" y="2978150"/>
          <p14:tracePt t="338580" x="7981950" y="2965450"/>
          <p14:tracePt t="338597" x="7969250" y="2965450"/>
          <p14:tracePt t="338613" x="7950200" y="2959100"/>
          <p14:tracePt t="338630" x="7931150" y="2959100"/>
          <p14:tracePt t="338647" x="7886700" y="2959100"/>
          <p14:tracePt t="338663" x="7854950" y="2959100"/>
          <p14:tracePt t="338681" x="7823200" y="2978150"/>
          <p14:tracePt t="338697" x="7772400" y="3022600"/>
          <p14:tracePt t="338713" x="7747000" y="3060700"/>
          <p14:tracePt t="338730" x="7727950" y="3105150"/>
          <p14:tracePt t="338747" x="7727950" y="3130550"/>
          <p14:tracePt t="338764" x="7734300" y="3155950"/>
          <p14:tracePt t="338780" x="7747000" y="3168650"/>
          <p14:tracePt t="338797" x="7785100" y="3175000"/>
          <p14:tracePt t="338814" x="7854950" y="3175000"/>
          <p14:tracePt t="338816" x="7924800" y="3175000"/>
          <p14:tracePt t="338831" x="7994650" y="3175000"/>
          <p14:tracePt t="338847" x="8045450" y="3175000"/>
          <p14:tracePt t="338865" x="8070850" y="3175000"/>
          <p14:tracePt t="338881" x="8089900" y="3175000"/>
          <p14:tracePt t="338897" x="8089900" y="3181350"/>
          <p14:tracePt t="338914" x="8089900" y="3187700"/>
          <p14:tracePt t="338948" x="8089900" y="3200400"/>
          <p14:tracePt t="338964" x="8083550" y="3206750"/>
          <p14:tracePt t="338980" x="8077200" y="3206750"/>
          <p14:tracePt t="339023" x="8070850" y="3206750"/>
          <p14:tracePt t="339031" x="8064500" y="3206750"/>
          <p14:tracePt t="339049" x="8039100" y="3206750"/>
          <p14:tracePt t="339064" x="8032750" y="3206750"/>
          <p14:tracePt t="339114" x="8051800" y="3206750"/>
          <p14:tracePt t="339130" x="8140700" y="3200400"/>
          <p14:tracePt t="339147" x="8267700" y="3200400"/>
          <p14:tracePt t="339166" x="8362950" y="3194050"/>
          <p14:tracePt t="339180" x="8420100" y="3194050"/>
          <p14:tracePt t="339197" x="8432800" y="3194050"/>
          <p14:tracePt t="339214" x="8439150" y="3194050"/>
          <p14:tracePt t="339231" x="8439150" y="3206750"/>
          <p14:tracePt t="339247" x="8432800" y="3213100"/>
          <p14:tracePt t="339319" x="8432800" y="3219450"/>
          <p14:tracePt t="339336" x="8445500" y="3219450"/>
          <p14:tracePt t="339343" x="8470900" y="3225800"/>
          <p14:tracePt t="339352" x="8502650" y="3225800"/>
          <p14:tracePt t="339364" x="8540750" y="3232150"/>
          <p14:tracePt t="339381" x="8597900" y="3232150"/>
          <p14:tracePt t="339400" x="8705850" y="3232150"/>
          <p14:tracePt t="339415" x="8743950" y="3232150"/>
          <p14:tracePt t="339432" x="8750300" y="3232150"/>
          <p14:tracePt t="339550" x="8756650" y="3232150"/>
          <p14:tracePt t="339564" x="8794750" y="3225800"/>
          <p14:tracePt t="339581" x="8877300" y="3225800"/>
          <p14:tracePt t="339598" x="8947150" y="3238500"/>
          <p14:tracePt t="339614" x="8985250" y="3244850"/>
          <p14:tracePt t="339631" x="8991600" y="3244850"/>
          <p14:tracePt t="339721" x="8997950" y="3244850"/>
          <p14:tracePt t="339730" x="9010650" y="3244850"/>
          <p14:tracePt t="339737" x="9023350" y="3244850"/>
          <p14:tracePt t="339748" x="9042400" y="3244850"/>
          <p14:tracePt t="339764" x="9067800" y="3238500"/>
          <p14:tracePt t="339781" x="9093200" y="3232150"/>
          <p14:tracePt t="339798" x="9137650" y="3225800"/>
          <p14:tracePt t="339814" x="9194800" y="3225800"/>
          <p14:tracePt t="339831" x="9309100" y="3219450"/>
          <p14:tracePt t="339848" x="9404350" y="3219450"/>
          <p14:tracePt t="339864" x="9493250" y="3213100"/>
          <p14:tracePt t="339869" x="9537700" y="3206750"/>
          <p14:tracePt t="339883" x="9594850" y="3206750"/>
          <p14:tracePt t="339898" x="9607550" y="3206750"/>
          <p14:tracePt t="339915" x="9632950" y="3200400"/>
          <p14:tracePt t="339932" x="9652000" y="3200400"/>
          <p14:tracePt t="339948" x="9709150" y="3200400"/>
          <p14:tracePt t="339964" x="9779000" y="3200400"/>
          <p14:tracePt t="339986" x="9867900" y="3206750"/>
          <p14:tracePt t="339998" x="9886950" y="3206750"/>
          <p14:tracePt t="340015" x="9918700" y="3206750"/>
          <p14:tracePt t="340032" x="9925050" y="3206750"/>
          <p14:tracePt t="340210" x="9912350" y="3206750"/>
          <p14:tracePt t="340220" x="9906000" y="3206750"/>
          <p14:tracePt t="340232" x="9893300" y="3206750"/>
          <p14:tracePt t="340249" x="9880600" y="3206750"/>
          <p14:tracePt t="340266" x="9874250" y="3213100"/>
          <p14:tracePt t="340283" x="9848850" y="3219450"/>
          <p14:tracePt t="340298" x="9836150" y="3225800"/>
          <p14:tracePt t="340336" x="9836150" y="3232150"/>
          <p14:tracePt t="340869" x="9848850" y="3232150"/>
          <p14:tracePt t="340877" x="9867900" y="3225800"/>
          <p14:tracePt t="340888" x="9906000" y="3219450"/>
          <p14:tracePt t="340890" x="9944100" y="3213100"/>
          <p14:tracePt t="340900" x="9988550" y="3200400"/>
          <p14:tracePt t="340916" x="10077450" y="3187700"/>
          <p14:tracePt t="340932" x="10185400" y="3181350"/>
          <p14:tracePt t="340949" x="10337800" y="3181350"/>
          <p14:tracePt t="340966" x="10477500" y="3187700"/>
          <p14:tracePt t="340983" x="10617200" y="3194050"/>
          <p14:tracePt t="340999" x="10712450" y="3200400"/>
          <p14:tracePt t="341015" x="10782300" y="3200400"/>
          <p14:tracePt t="341032" x="10807700" y="3200400"/>
          <p14:tracePt t="341037" x="10814050" y="3200400"/>
          <p14:tracePt t="341052" x="10820400" y="3200400"/>
          <p14:tracePt t="341174" x="10801350" y="3200400"/>
          <p14:tracePt t="341180" x="10795000" y="3200400"/>
          <p14:tracePt t="341199" x="10706100" y="3219450"/>
          <p14:tracePt t="341215" x="10553700" y="3244850"/>
          <p14:tracePt t="341232" x="10248900" y="3270250"/>
          <p14:tracePt t="341249" x="9886950" y="3282950"/>
          <p14:tracePt t="341266" x="9315450" y="3263900"/>
          <p14:tracePt t="341282" x="8743950" y="3225800"/>
          <p14:tracePt t="341301" x="8026400" y="3162300"/>
          <p14:tracePt t="341316" x="7810500" y="3143250"/>
          <p14:tracePt t="341333" x="7270750" y="3130550"/>
          <p14:tracePt t="341350" x="6845300" y="3143250"/>
          <p14:tracePt t="341366" x="6457950" y="3175000"/>
          <p14:tracePt t="341382" x="6083300" y="3213100"/>
          <p14:tracePt t="341399" x="5695950" y="3257550"/>
          <p14:tracePt t="341416" x="5461000" y="3276600"/>
          <p14:tracePt t="341432" x="5314950" y="3276600"/>
          <p14:tracePt t="341449" x="5232400" y="3282950"/>
          <p14:tracePt t="341466" x="5207000" y="3282950"/>
          <p14:tracePt t="341482" x="5187950" y="3289300"/>
          <p14:tracePt t="341485" x="5175250" y="3302000"/>
          <p14:tracePt t="341499" x="5156200" y="3314700"/>
          <p14:tracePt t="341516" x="5124450" y="3327400"/>
          <p14:tracePt t="341532" x="5086350" y="3340100"/>
          <p14:tracePt t="341549" x="5080000" y="3340100"/>
          <p14:tracePt t="341583" x="5073650" y="3340100"/>
          <p14:tracePt t="341600" x="5054600" y="3346450"/>
          <p14:tracePt t="341616" x="4946650" y="3359150"/>
          <p14:tracePt t="341633" x="4806950" y="3378200"/>
          <p14:tracePt t="341649" x="4641850" y="3397250"/>
          <p14:tracePt t="341666" x="4489450" y="3416300"/>
          <p14:tracePt t="341682" x="4419600" y="3416300"/>
          <p14:tracePt t="341716" x="4425950" y="3416300"/>
          <p14:tracePt t="341734" x="4451350" y="3409950"/>
          <p14:tracePt t="341752" x="4495800" y="3403600"/>
          <p14:tracePt t="341766" x="4514850" y="3403600"/>
          <p14:tracePt t="341783" x="4521200" y="3403600"/>
          <p14:tracePt t="341800" x="4533900" y="3403600"/>
          <p14:tracePt t="341818" x="4572000" y="3416300"/>
          <p14:tracePt t="341833" x="4610100" y="3416300"/>
          <p14:tracePt t="341851" x="4679950" y="3416300"/>
          <p14:tracePt t="341866" x="4794250" y="3397250"/>
          <p14:tracePt t="341883" x="4845050" y="3397250"/>
          <p14:tracePt t="341900" x="4864100" y="3397250"/>
          <p14:tracePt t="341916" x="4876800" y="3397250"/>
          <p14:tracePt t="341933" x="4889500" y="3403600"/>
          <p14:tracePt t="341950" x="4895850" y="3409950"/>
          <p14:tracePt t="342096" x="4902200" y="3409950"/>
          <p14:tracePt t="342103" x="4914900" y="3409950"/>
          <p14:tracePt t="342117" x="4933950" y="3409950"/>
          <p14:tracePt t="342134" x="4959350" y="3416300"/>
          <p14:tracePt t="342137" x="4972050" y="3416300"/>
          <p14:tracePt t="342149" x="4978400" y="3416300"/>
          <p14:tracePt t="342152" x="4984750" y="3416300"/>
          <p14:tracePt t="342167" x="4997450" y="3416300"/>
          <p14:tracePt t="342184" x="5010150" y="3416300"/>
          <p14:tracePt t="342200" x="5022850" y="3422650"/>
          <p14:tracePt t="342216" x="5041900" y="3429000"/>
          <p14:tracePt t="342232" x="5054600" y="3435350"/>
          <p14:tracePt t="342249" x="5067300" y="3435350"/>
          <p14:tracePt t="342326" x="5067300" y="3441700"/>
          <p14:tracePt t="342333" x="5060950" y="3441700"/>
          <p14:tracePt t="342581" x="5060950" y="3454400"/>
          <p14:tracePt t="342589" x="5067300" y="3454400"/>
          <p14:tracePt t="342601" x="5073650" y="3473450"/>
          <p14:tracePt t="342619" x="5080000" y="3479800"/>
          <p14:tracePt t="342634" x="5080000" y="3486150"/>
          <p14:tracePt t="343288" x="5073650" y="3492500"/>
          <p14:tracePt t="343298" x="5067300" y="3498850"/>
          <p14:tracePt t="343305" x="5060950" y="3505200"/>
          <p14:tracePt t="343318" x="5054600" y="3505200"/>
          <p14:tracePt t="343334" x="5054600" y="3511550"/>
          <p14:tracePt t="343350" x="5048250" y="3505200"/>
          <p14:tracePt t="343368" x="5016500" y="3479800"/>
          <p14:tracePt t="343385" x="5003800" y="3473450"/>
          <p14:tracePt t="343401" x="4997450" y="3467100"/>
          <p14:tracePt t="343418" x="4991100" y="3460750"/>
          <p14:tracePt t="343434" x="4984750" y="3454400"/>
          <p14:tracePt t="345179" x="4984750" y="3448050"/>
          <p14:tracePt t="345185" x="5010150" y="3429000"/>
          <p14:tracePt t="345203" x="5187950" y="3397250"/>
          <p14:tracePt t="345219" x="5334000" y="3397250"/>
          <p14:tracePt t="345237" x="5391150" y="3384550"/>
          <p14:tracePt t="345253" x="5537200" y="3352800"/>
          <p14:tracePt t="345269" x="5905500" y="3282950"/>
          <p14:tracePt t="345285" x="6381750" y="3213100"/>
          <p14:tracePt t="345304" x="7270750" y="3054350"/>
          <p14:tracePt t="345319" x="7537450" y="2997200"/>
          <p14:tracePt t="345336" x="8140700" y="2857500"/>
          <p14:tracePt t="345352" x="8921750" y="2679700"/>
          <p14:tracePt t="345370" x="9296400" y="2628900"/>
          <p14:tracePt t="345386" x="9410700" y="2609850"/>
          <p14:tracePt t="345389" x="9493250" y="2584450"/>
          <p14:tracePt t="345402" x="9556750" y="2546350"/>
          <p14:tracePt t="345419" x="9563100" y="2533650"/>
          <p14:tracePt t="345466" x="9569450" y="2533650"/>
          <p14:tracePt t="345476" x="9588500" y="2533650"/>
          <p14:tracePt t="345486" x="9613900" y="2533650"/>
          <p14:tracePt t="345503" x="9652000" y="2552700"/>
          <p14:tracePt t="345520" x="9658350" y="2565400"/>
          <p14:tracePt t="345536" x="9658350" y="2578100"/>
          <p14:tracePt t="345553" x="9639300" y="2590800"/>
          <p14:tracePt t="345570" x="9613900" y="2590800"/>
          <p14:tracePt t="345572" x="9607550" y="2590800"/>
          <p14:tracePt t="345586" x="9588500" y="2590800"/>
          <p14:tracePt t="345654" x="9588500" y="2584450"/>
          <p14:tracePt t="345668" x="9582150" y="2584450"/>
          <p14:tracePt t="345687" x="9531350" y="2578100"/>
          <p14:tracePt t="345703" x="9455150" y="2565400"/>
          <p14:tracePt t="345719" x="9366250" y="2559050"/>
          <p14:tracePt t="345736" x="9296400" y="2546350"/>
          <p14:tracePt t="345752" x="9251950" y="2540000"/>
          <p14:tracePt t="345769" x="9207500" y="2527300"/>
          <p14:tracePt t="345786" x="9112250" y="2508250"/>
          <p14:tracePt t="345803" x="8978900" y="2482850"/>
          <p14:tracePt t="345820" x="8813800" y="2457450"/>
          <p14:tracePt t="345821" x="8686800" y="2438400"/>
          <p14:tracePt t="345837" x="8597900" y="2419350"/>
          <p14:tracePt t="345853" x="8261350" y="2368550"/>
          <p14:tracePt t="345872" x="8039100" y="2343150"/>
          <p14:tracePt t="345888" x="7886700" y="2330450"/>
          <p14:tracePt t="345903" x="7727950" y="2330450"/>
          <p14:tracePt t="345920" x="7543800" y="2336800"/>
          <p14:tracePt t="345937" x="7264400" y="2349500"/>
          <p14:tracePt t="345953" x="6959600" y="2368550"/>
          <p14:tracePt t="345969" x="6578600" y="2374900"/>
          <p14:tracePt t="345986" x="6318250" y="2381250"/>
          <p14:tracePt t="346003" x="6159500" y="2393950"/>
          <p14:tracePt t="346020" x="6045200" y="2406650"/>
          <p14:tracePt t="346037" x="5911850" y="2432050"/>
          <p14:tracePt t="346039" x="5848350" y="2444750"/>
          <p14:tracePt t="346053" x="5740400" y="2457450"/>
          <p14:tracePt t="346056" x="5607050" y="2482850"/>
          <p14:tracePt t="346070" x="5511800" y="2495550"/>
          <p14:tracePt t="346086" x="5162550" y="2520950"/>
          <p14:tracePt t="346104" x="5041900" y="2520950"/>
          <p14:tracePt t="346119" x="5003800" y="2514600"/>
          <p14:tracePt t="346187" x="4984750" y="2514600"/>
          <p14:tracePt t="346204" x="4959350" y="2540000"/>
          <p14:tracePt t="346220" x="4940300" y="2565400"/>
          <p14:tracePt t="346236" x="4933950" y="2609850"/>
          <p14:tracePt t="346253" x="4940300" y="2654300"/>
          <p14:tracePt t="346270" x="4984750" y="2705100"/>
          <p14:tracePt t="346286" x="5060950" y="2762250"/>
          <p14:tracePt t="346303" x="5149850" y="2806700"/>
          <p14:tracePt t="346308" x="5207000" y="2832100"/>
          <p14:tracePt t="346320" x="5251450" y="2851150"/>
          <p14:tracePt t="346336" x="5384800" y="2908300"/>
          <p14:tracePt t="346353" x="5511800" y="2940050"/>
          <p14:tracePt t="346370" x="5638800" y="2959100"/>
          <p14:tracePt t="346387" x="5746750" y="2965450"/>
          <p14:tracePt t="346403" x="5822950" y="2959100"/>
          <p14:tracePt t="346420" x="5949950" y="2914650"/>
          <p14:tracePt t="346437" x="6000750" y="2895600"/>
          <p14:tracePt t="346454" x="6038850" y="2882900"/>
          <p14:tracePt t="346472" x="6051550" y="2882900"/>
          <p14:tracePt t="346487" x="6064250" y="2876550"/>
          <p14:tracePt t="346506" x="6083300" y="2863850"/>
          <p14:tracePt t="346521" x="6102350" y="2844800"/>
          <p14:tracePt t="346537" x="6134100" y="2794000"/>
          <p14:tracePt t="346553" x="6153150" y="2717800"/>
          <p14:tracePt t="346570" x="6172200" y="2603500"/>
          <p14:tracePt t="346587" x="6178550" y="2527300"/>
          <p14:tracePt t="346604" x="6178550" y="2463800"/>
          <p14:tracePt t="346621" x="6178550" y="2425700"/>
          <p14:tracePt t="346623" x="6178550" y="2419350"/>
          <p14:tracePt t="346637" x="6172200" y="2419350"/>
          <p14:tracePt t="346641" x="6153150" y="2413000"/>
          <p14:tracePt t="346654" x="6127750" y="2406650"/>
          <p14:tracePt t="346670" x="5937250" y="2381250"/>
          <p14:tracePt t="346687" x="5772150" y="2374900"/>
          <p14:tracePt t="346703" x="5638800" y="2368550"/>
          <p14:tracePt t="346720" x="5518150" y="2362200"/>
          <p14:tracePt t="346737" x="5441950" y="2362200"/>
          <p14:tracePt t="346755" x="5410200" y="2362200"/>
          <p14:tracePt t="346770" x="5378450" y="2374900"/>
          <p14:tracePt t="346787" x="5302250" y="2419350"/>
          <p14:tracePt t="346806" x="5200650" y="2463800"/>
          <p14:tracePt t="346820" x="5105400" y="2508250"/>
          <p14:tracePt t="346837" x="5041900" y="2546350"/>
          <p14:tracePt t="346855" x="5010150" y="2584450"/>
          <p14:tracePt t="346870" x="5010150" y="2628900"/>
          <p14:tracePt t="346872" x="5016500" y="2647950"/>
          <p14:tracePt t="346887" x="5029200" y="2667000"/>
          <p14:tracePt t="346904" x="5073650" y="2711450"/>
          <p14:tracePt t="346920" x="5156200" y="2762250"/>
          <p14:tracePt t="346937" x="5257800" y="2813050"/>
          <p14:tracePt t="346954" x="5359400" y="2857500"/>
          <p14:tracePt t="346970" x="5505450" y="2901950"/>
          <p14:tracePt t="346987" x="5664200" y="2933700"/>
          <p14:tracePt t="347004" x="5772150" y="2946400"/>
          <p14:tracePt t="347020" x="5899150" y="2946400"/>
          <p14:tracePt t="347037" x="5981700" y="2940050"/>
          <p14:tracePt t="347054" x="6038850" y="2933700"/>
          <p14:tracePt t="347071" x="6102350" y="2921000"/>
          <p14:tracePt t="347087" x="6172200" y="2908300"/>
          <p14:tracePt t="347105" x="6267450" y="2889250"/>
          <p14:tracePt t="347623" x="6273800" y="2901950"/>
          <p14:tracePt t="347633" x="6273800" y="2914650"/>
          <p14:tracePt t="347639" x="6273800" y="2940050"/>
          <p14:tracePt t="347655" x="6273800" y="2984500"/>
          <p14:tracePt t="347671" x="6280150" y="3048000"/>
          <p14:tracePt t="347688" x="6292850" y="3149600"/>
          <p14:tracePt t="347704" x="6311900" y="3244850"/>
          <p14:tracePt t="347721" x="6330950" y="3327400"/>
          <p14:tracePt t="347738" x="6350000" y="3371850"/>
          <p14:tracePt t="347754" x="6350000" y="3384550"/>
          <p14:tracePt t="347954" x="6369050" y="3378200"/>
          <p14:tracePt t="347961" x="6388100" y="3371850"/>
          <p14:tracePt t="347971" x="6419850" y="3365500"/>
          <p14:tracePt t="347988" x="6489700" y="3352800"/>
          <p14:tracePt t="348004" x="6540500" y="3340100"/>
          <p14:tracePt t="348023" x="6572250" y="3327400"/>
          <p14:tracePt t="348122" x="6578600" y="3327400"/>
          <p14:tracePt t="348130" x="6597650" y="3321050"/>
          <p14:tracePt t="348139" x="6610350" y="3321050"/>
          <p14:tracePt t="348155" x="6654800" y="3321050"/>
          <p14:tracePt t="348171" x="6692900" y="3321050"/>
          <p14:tracePt t="348188" x="6718300" y="3321050"/>
          <p14:tracePt t="348204" x="6731000" y="3321050"/>
          <p14:tracePt t="348244" x="6737350" y="3321050"/>
          <p14:tracePt t="348255" x="6750050" y="3321050"/>
          <p14:tracePt t="348272" x="6781800" y="3321050"/>
          <p14:tracePt t="348288" x="6870700" y="3327400"/>
          <p14:tracePt t="348305" x="6997700" y="3340100"/>
          <p14:tracePt t="348321" x="7092950" y="3340100"/>
          <p14:tracePt t="348324" x="7124700" y="3340100"/>
          <p14:tracePt t="348339" x="7131050" y="3340100"/>
          <p14:tracePt t="348342" x="7137400" y="3333750"/>
          <p14:tracePt t="348356" x="7143750" y="3327400"/>
          <p14:tracePt t="348375" x="7150100" y="3308350"/>
          <p14:tracePt t="348388" x="7150100" y="3276600"/>
          <p14:tracePt t="348405" x="7150100" y="3238500"/>
          <p14:tracePt t="348423" x="7143750" y="3194050"/>
          <p14:tracePt t="348438" x="7143750" y="3155950"/>
          <p14:tracePt t="348455" x="7143750" y="3124200"/>
          <p14:tracePt t="348472" x="7143750" y="3111500"/>
          <p14:tracePt t="348606" x="7143750" y="3117850"/>
          <p14:tracePt t="348613" x="7143750" y="3130550"/>
          <p14:tracePt t="348639" x="7150100" y="3200400"/>
          <p14:tracePt t="348655" x="7169150" y="3238500"/>
          <p14:tracePt t="348673" x="7188200" y="3257550"/>
          <p14:tracePt t="348688" x="7213600" y="3263900"/>
          <p14:tracePt t="348706" x="7264400" y="3270250"/>
          <p14:tracePt t="348722" x="7327900" y="3263900"/>
          <p14:tracePt t="348738" x="7385050" y="3251200"/>
          <p14:tracePt t="348755" x="7423150" y="3251200"/>
          <p14:tracePt t="348772" x="7448550" y="3251200"/>
          <p14:tracePt t="348774" x="7461250" y="3251200"/>
          <p14:tracePt t="348872" x="7461250" y="3238500"/>
          <p14:tracePt t="348880" x="7454900" y="3219450"/>
          <p14:tracePt t="348890" x="7448550" y="3206750"/>
          <p14:tracePt t="348928" x="7448550" y="3200400"/>
          <p14:tracePt t="348992" x="7442200" y="3200400"/>
          <p14:tracePt t="349008" x="7435850" y="3200400"/>
          <p14:tracePt t="349015" x="7429500" y="3200400"/>
          <p14:tracePt t="349039" x="7410450" y="3200400"/>
          <p14:tracePt t="349056" x="7404100" y="3200400"/>
          <p14:tracePt t="349072" x="7391400" y="3194050"/>
          <p14:tracePt t="349090" x="7378700" y="3187700"/>
          <p14:tracePt t="349106" x="7366000" y="3181350"/>
          <p14:tracePt t="349122" x="7359650" y="3175000"/>
          <p14:tracePt t="349139" x="7346950" y="3168650"/>
          <p14:tracePt t="349156" x="7334250" y="3168650"/>
          <p14:tracePt t="349172" x="7321550" y="3168650"/>
          <p14:tracePt t="349189" x="7296150" y="3168650"/>
          <p14:tracePt t="349207" x="7277100" y="3181350"/>
          <p14:tracePt t="349222" x="7258050" y="3181350"/>
          <p14:tracePt t="349239" x="7245350" y="3187700"/>
          <p14:tracePt t="349256" x="7219950" y="3168650"/>
          <p14:tracePt t="349273" x="7207250" y="3143250"/>
          <p14:tracePt t="349290" x="7200900" y="3136900"/>
          <p14:tracePt t="349307" x="7181850" y="3149600"/>
          <p14:tracePt t="349322" x="7162800" y="3175000"/>
          <p14:tracePt t="349339" x="7131050" y="3232150"/>
          <p14:tracePt t="349356" x="7105650" y="3270250"/>
          <p14:tracePt t="349372" x="7073900" y="3302000"/>
          <p14:tracePt t="349389" x="7048500" y="3327400"/>
          <p14:tracePt t="349406" x="7029450" y="3340100"/>
          <p14:tracePt t="349480" x="7035800" y="3359150"/>
          <p14:tracePt t="349489" x="7042150" y="3365500"/>
          <p14:tracePt t="349506" x="7086600" y="3390900"/>
          <p14:tracePt t="349522" x="7112000" y="3416300"/>
          <p14:tracePt t="349540" x="7137400" y="3435350"/>
          <p14:tracePt t="349556" x="7143750" y="3435350"/>
          <p14:tracePt t="349640" x="7143750" y="3441700"/>
          <p14:tracePt t="349648" x="7143750" y="3448050"/>
          <p14:tracePt t="349681" x="7137400" y="3448050"/>
          <p14:tracePt t="349760" x="7143750" y="3448050"/>
          <p14:tracePt t="349775" x="7194550" y="3429000"/>
          <p14:tracePt t="349789" x="7270750" y="3416300"/>
          <p14:tracePt t="349808" x="7321550" y="3403600"/>
          <p14:tracePt t="349824" x="7346950" y="3397250"/>
          <p14:tracePt t="349839" x="7359650" y="3397250"/>
          <p14:tracePt t="349900" x="7359650" y="3390900"/>
          <p14:tracePt t="349908" x="7359650" y="3384550"/>
          <p14:tracePt t="349923" x="7346950" y="3378200"/>
          <p14:tracePt t="349942" x="7315200" y="3359150"/>
          <p14:tracePt t="349956" x="7296150" y="3346450"/>
          <p14:tracePt t="349973" x="7270750" y="3333750"/>
          <p14:tracePt t="349991" x="7239000" y="3314700"/>
          <p14:tracePt t="350006" x="7232650" y="3302000"/>
          <p14:tracePt t="350064" x="7226300" y="3302000"/>
          <p14:tracePt t="350080" x="7213600" y="3302000"/>
          <p14:tracePt t="350090" x="7207250" y="3308350"/>
          <p14:tracePt t="350107" x="7200900" y="3308350"/>
          <p14:tracePt t="354802" x="7200900" y="3327400"/>
          <p14:tracePt t="354811" x="7200900" y="3352800"/>
          <p14:tracePt t="354821" x="7194550" y="3397250"/>
          <p14:tracePt t="354829" x="7181850" y="3435350"/>
          <p14:tracePt t="354844" x="7131050" y="3486150"/>
          <p14:tracePt t="354861" x="7061200" y="3543300"/>
          <p14:tracePt t="354878" x="7010400" y="3581400"/>
          <p14:tracePt t="354894" x="6978650" y="3606800"/>
          <p14:tracePt t="354911" x="6965950" y="3619500"/>
          <p14:tracePt t="357428" x="6959600" y="3619500"/>
          <p14:tracePt t="357436" x="6953250" y="3619500"/>
          <p14:tracePt t="357446" x="6940550" y="3619500"/>
          <p14:tracePt t="357462" x="6934200" y="3619500"/>
          <p14:tracePt t="357518" x="6927850" y="3613150"/>
          <p14:tracePt t="357529" x="6921500" y="3613150"/>
          <p14:tracePt t="357547" x="6794500" y="3568700"/>
          <p14:tracePt t="357563" x="6705600" y="3543300"/>
          <p14:tracePt t="357580" x="6648450" y="3524250"/>
          <p14:tracePt t="357596" x="6629400" y="3524250"/>
          <p14:tracePt t="357646" x="6623050" y="3524250"/>
          <p14:tracePt t="357653" x="6610350" y="3517900"/>
          <p14:tracePt t="357663" x="6597650" y="3517900"/>
          <p14:tracePt t="357679" x="6521450" y="3517900"/>
          <p14:tracePt t="357696" x="6438900" y="3511550"/>
          <p14:tracePt t="357713" x="6381750" y="3511550"/>
          <p14:tracePt t="357729" x="6375400" y="3511550"/>
          <p14:tracePt t="357905" x="6381750" y="3511550"/>
          <p14:tracePt t="357913" x="6394450" y="3511550"/>
          <p14:tracePt t="357931" x="6477000" y="3511550"/>
          <p14:tracePt t="357947" x="6610350" y="3511550"/>
          <p14:tracePt t="357963" x="6788150" y="3511550"/>
          <p14:tracePt t="357980" x="6991350" y="3511550"/>
          <p14:tracePt t="357997" x="7112000" y="3524250"/>
          <p14:tracePt t="358014" x="7194550" y="3536950"/>
          <p14:tracePt t="358030" x="7207250" y="3536950"/>
          <p14:tracePt t="358170" x="7213600" y="3536950"/>
          <p14:tracePt t="358177" x="7219950" y="3536950"/>
          <p14:tracePt t="358183" x="7232650" y="3530600"/>
          <p14:tracePt t="358198" x="7245350" y="3524250"/>
          <p14:tracePt t="358213" x="7277100" y="3511550"/>
          <p14:tracePt t="358230" x="7296150" y="3498850"/>
          <p14:tracePt t="358232" x="7308850" y="3492500"/>
          <p14:tracePt t="358246" x="7315200" y="3492500"/>
          <p14:tracePt t="358251" x="7315200" y="3486150"/>
          <p14:tracePt t="358264" x="7327900" y="3479800"/>
          <p14:tracePt t="358280" x="7334250" y="3479800"/>
          <p14:tracePt t="358297" x="7334250" y="3473450"/>
          <p14:tracePt t="358313" x="7340600" y="3473450"/>
          <p14:tracePt t="358374" x="7334250" y="3467100"/>
          <p14:tracePt t="358385" x="7327900" y="3467100"/>
          <p14:tracePt t="358397" x="7321550" y="3460750"/>
          <p14:tracePt t="358414" x="7308850" y="3460750"/>
          <p14:tracePt t="358430" x="7302500" y="3454400"/>
          <p14:tracePt t="358447" x="7283450" y="3448050"/>
          <p14:tracePt t="358463" x="7245350" y="3429000"/>
          <p14:tracePt t="358481" x="7194550" y="3409950"/>
          <p14:tracePt t="358497" x="7150100" y="3390900"/>
          <p14:tracePt t="358514" x="7118350" y="3378200"/>
          <p14:tracePt t="358530" x="7105650" y="3371850"/>
          <p14:tracePt t="358549" x="7092950" y="3365500"/>
          <p14:tracePt t="359101" x="7099300" y="3371850"/>
          <p14:tracePt t="359108" x="7112000" y="3378200"/>
          <p14:tracePt t="359117" x="7143750" y="3403600"/>
          <p14:tracePt t="359133" x="7219950" y="3441700"/>
          <p14:tracePt t="359148" x="7270750" y="3460750"/>
          <p14:tracePt t="359164" x="7315200" y="3473450"/>
          <p14:tracePt t="359181" x="7346950" y="3473450"/>
          <p14:tracePt t="359198" x="7366000" y="3473450"/>
          <p14:tracePt t="359214" x="7391400" y="3467100"/>
          <p14:tracePt t="359231" x="7416800" y="3454400"/>
          <p14:tracePt t="359252" x="7429500" y="3448050"/>
          <p14:tracePt t="359267" x="7435850" y="3435350"/>
          <p14:tracePt t="359281" x="7448550" y="3422650"/>
          <p14:tracePt t="359297" x="7454900" y="3403600"/>
          <p14:tracePt t="359300" x="7461250" y="3397250"/>
          <p14:tracePt t="359313" x="7467600" y="3390900"/>
          <p14:tracePt t="359331" x="7473950" y="3359150"/>
          <p14:tracePt t="359348" x="7473950" y="3340100"/>
          <p14:tracePt t="359364" x="7473950" y="3333750"/>
          <p14:tracePt t="359380" x="7454900" y="3321050"/>
          <p14:tracePt t="359397" x="7442200" y="3308350"/>
          <p14:tracePt t="359414" x="7429500" y="3308350"/>
          <p14:tracePt t="359431" x="7416800" y="3302000"/>
          <p14:tracePt t="359448" x="7404100" y="3302000"/>
          <p14:tracePt t="359463" x="7397750" y="3302000"/>
          <p14:tracePt t="359480" x="7385050" y="3302000"/>
          <p14:tracePt t="359497" x="7366000" y="3295650"/>
          <p14:tracePt t="359513" x="7334250" y="3289300"/>
          <p14:tracePt t="359530" x="7296150" y="3282950"/>
          <p14:tracePt t="359548" x="7277100" y="3282950"/>
          <p14:tracePt t="359627" x="7270750" y="3282950"/>
          <p14:tracePt t="359633" x="7264400" y="3282950"/>
          <p14:tracePt t="359649" x="7239000" y="3282950"/>
          <p14:tracePt t="359665" x="7175500" y="3289300"/>
          <p14:tracePt t="359681" x="7156450" y="3289300"/>
          <p14:tracePt t="359697" x="7124700" y="3295650"/>
          <p14:tracePt t="359713" x="7099300" y="3295650"/>
          <p14:tracePt t="359731" x="7086600" y="3295650"/>
          <p14:tracePt t="359874" x="7092950" y="3302000"/>
          <p14:tracePt t="359881" x="7105650" y="3302000"/>
          <p14:tracePt t="359887" x="7112000" y="3308350"/>
          <p14:tracePt t="359897" x="7131050" y="3327400"/>
          <p14:tracePt t="359914" x="7143750" y="3352800"/>
          <p14:tracePt t="359931" x="7150100" y="3371850"/>
          <p14:tracePt t="359947" x="7156450" y="3390900"/>
          <p14:tracePt t="359964" x="7162800" y="3397250"/>
          <p14:tracePt t="360496" x="7162800" y="3390900"/>
          <p14:tracePt t="360542" x="7169150" y="3390900"/>
          <p14:tracePt t="360572" x="7169150" y="3384550"/>
          <p14:tracePt t="360579" x="7175500" y="3384550"/>
          <p14:tracePt t="360844" x="7181850" y="3384550"/>
          <p14:tracePt t="360932" x="7181850" y="3378200"/>
          <p14:tracePt t="360940" x="7188200" y="3378200"/>
          <p14:tracePt t="360949" x="7188200" y="3371850"/>
          <p14:tracePt t="360966" x="7200900" y="3365500"/>
          <p14:tracePt t="360982" x="7213600" y="3359150"/>
          <p14:tracePt t="360999" x="7213600" y="3352800"/>
          <p14:tracePt t="361149" x="7219950" y="3352800"/>
          <p14:tracePt t="361165" x="7226300" y="3346450"/>
          <p14:tracePt t="361779" x="7232650" y="3346450"/>
          <p14:tracePt t="361786" x="7239000" y="3346450"/>
          <p14:tracePt t="361801" x="7270750" y="3352800"/>
          <p14:tracePt t="361817" x="7327900" y="3352800"/>
          <p14:tracePt t="361832" x="7366000" y="3359150"/>
          <p14:tracePt t="361833" x="7372350" y="3359150"/>
          <p14:tracePt t="361849" x="7385050" y="3359150"/>
          <p14:tracePt t="361866" x="7435850" y="3365500"/>
          <p14:tracePt t="361882" x="7518400" y="3384550"/>
          <p14:tracePt t="361899" x="7626350" y="3416300"/>
          <p14:tracePt t="361916" x="7702550" y="3435350"/>
          <p14:tracePt t="361933" x="7747000" y="3454400"/>
          <p14:tracePt t="361952" x="7766050" y="3460750"/>
          <p14:tracePt t="361983" x="7772400" y="3460750"/>
          <p14:tracePt t="362001" x="7791450" y="3467100"/>
          <p14:tracePt t="362016" x="7823200" y="3473450"/>
          <p14:tracePt t="362033" x="7893050" y="3479800"/>
          <p14:tracePt t="362049" x="7981950" y="3479800"/>
          <p14:tracePt t="362066" x="8045450" y="3467100"/>
          <p14:tracePt t="362083" x="8108950" y="3441700"/>
          <p14:tracePt t="362100" x="8140700" y="3429000"/>
          <p14:tracePt t="362116" x="8153400" y="3422650"/>
          <p14:tracePt t="362133" x="8166100" y="3416300"/>
          <p14:tracePt t="362151" x="8185150" y="3397250"/>
          <p14:tracePt t="362166" x="8204200" y="3371850"/>
          <p14:tracePt t="362184" x="8223250" y="3333750"/>
          <p14:tracePt t="362200" x="8229600" y="3314700"/>
          <p14:tracePt t="362216" x="8242300" y="3238500"/>
          <p14:tracePt t="362233" x="8255000" y="3200400"/>
          <p14:tracePt t="362249" x="8261350" y="3187700"/>
          <p14:tracePt t="362266" x="8261350" y="3181350"/>
          <p14:tracePt t="362317" x="8248650" y="3181350"/>
          <p14:tracePt t="362333" x="8229600" y="3181350"/>
          <p14:tracePt t="362350" x="8223250" y="3187700"/>
          <p14:tracePt t="362366" x="8216900" y="3187700"/>
          <p14:tracePt t="362384" x="8216900" y="3200400"/>
          <p14:tracePt t="362400" x="8261350" y="3244850"/>
          <p14:tracePt t="362416" x="8369300" y="3289300"/>
          <p14:tracePt t="362435" x="8566150" y="3314700"/>
          <p14:tracePt t="362452" x="8820150" y="3340100"/>
          <p14:tracePt t="362466" x="9099550" y="3378200"/>
          <p14:tracePt t="362484" x="9290050" y="3397250"/>
          <p14:tracePt t="362500" x="9385300" y="3390900"/>
          <p14:tracePt t="362517" x="9423400" y="3384550"/>
          <p14:tracePt t="362584" x="9429750" y="3384550"/>
          <p14:tracePt t="362595" x="9436100" y="3384550"/>
          <p14:tracePt t="362600" x="9461500" y="3378200"/>
          <p14:tracePt t="362617" x="9544050" y="3365500"/>
          <p14:tracePt t="362633" x="9632950" y="3346450"/>
          <p14:tracePt t="362650" x="9690100" y="3340100"/>
          <p14:tracePt t="362667" x="9721850" y="3333750"/>
          <p14:tracePt t="362684" x="9747250" y="3333750"/>
          <p14:tracePt t="362700" x="9753600" y="3333750"/>
          <p14:tracePt t="362717" x="9759950" y="3333750"/>
          <p14:tracePt t="362735" x="9766300" y="3333750"/>
          <p14:tracePt t="362751" x="9791700" y="3333750"/>
          <p14:tracePt t="362768" x="9804400" y="3327400"/>
          <p14:tracePt t="362785" x="9810750" y="3327400"/>
          <p14:tracePt t="362800" x="9817100" y="3321050"/>
          <p14:tracePt t="362817" x="9823450" y="3314700"/>
          <p14:tracePt t="362834" x="9823450" y="3302000"/>
          <p14:tracePt t="362850" x="9810750" y="3295650"/>
          <p14:tracePt t="362867" x="9791700" y="3289300"/>
          <p14:tracePt t="362883" x="9728200" y="3282950"/>
          <p14:tracePt t="362900" x="9658350" y="3276600"/>
          <p14:tracePt t="362917" x="9582150" y="3276600"/>
          <p14:tracePt t="362921" x="9544050" y="3270250"/>
          <p14:tracePt t="362934" x="9505950" y="3263900"/>
          <p14:tracePt t="362950" x="9436100" y="3257550"/>
          <p14:tracePt t="362955" x="9410700" y="3251200"/>
          <p14:tracePt t="362968" x="9378950" y="3251200"/>
          <p14:tracePt t="362983" x="9296400" y="3244850"/>
          <p14:tracePt t="363000" x="9213850" y="3244850"/>
          <p14:tracePt t="363018" x="8972550" y="3244850"/>
          <p14:tracePt t="363033" x="8826500" y="3238500"/>
          <p14:tracePt t="363050" x="8699500" y="3232150"/>
          <p14:tracePt t="363069" x="8604250" y="3219450"/>
          <p14:tracePt t="363084" x="8578850" y="3213100"/>
          <p14:tracePt t="363117" x="8572500" y="3225800"/>
          <p14:tracePt t="363134" x="8566150" y="3257550"/>
          <p14:tracePt t="363150" x="8540750" y="3321050"/>
          <p14:tracePt t="363169" x="8515350" y="3359150"/>
          <p14:tracePt t="363186" x="8515350" y="3378200"/>
          <p14:tracePt t="363200" x="8515350" y="3390900"/>
          <p14:tracePt t="363217" x="8528050" y="3390900"/>
          <p14:tracePt t="363234" x="8572500" y="3403600"/>
          <p14:tracePt t="363251" x="8699500" y="3422650"/>
          <p14:tracePt t="363267" x="8883650" y="3448050"/>
          <p14:tracePt t="363285" x="9093200" y="3473450"/>
          <p14:tracePt t="363301" x="9315450" y="3486150"/>
          <p14:tracePt t="363304" x="9385300" y="3486150"/>
          <p14:tracePt t="363317" x="9486900" y="3486150"/>
          <p14:tracePt t="363334" x="9601200" y="3467100"/>
          <p14:tracePt t="363351" x="9677400" y="3441700"/>
          <p14:tracePt t="363357" x="9690100" y="3435350"/>
          <p14:tracePt t="363360" x="9702800" y="3429000"/>
          <p14:tracePt t="363384" x="9709150" y="3422650"/>
          <p14:tracePt t="363519" x="9702800" y="3422650"/>
          <p14:tracePt t="363537" x="9696450" y="3422650"/>
          <p14:tracePt t="363543" x="9690100" y="3422650"/>
          <p14:tracePt t="363552" x="9683750" y="3422650"/>
          <p14:tracePt t="363568" x="9671050" y="3422650"/>
          <p14:tracePt t="363584" x="9658350" y="3422650"/>
          <p14:tracePt t="363601" x="9652000" y="3422650"/>
          <p14:tracePt t="363634" x="9645650" y="3422650"/>
          <p14:tracePt t="363652" x="9639300" y="3422650"/>
          <p14:tracePt t="363668" x="9626600" y="3422650"/>
          <p14:tracePt t="363686" x="9620250" y="3416300"/>
          <p14:tracePt t="363760" x="9613900" y="3416300"/>
          <p14:tracePt t="363776" x="9607550" y="3416300"/>
          <p14:tracePt t="363786" x="9601200" y="3416300"/>
          <p14:tracePt t="363801" x="9594850" y="3416300"/>
          <p14:tracePt t="363818" x="9588500" y="3416300"/>
          <p14:tracePt t="363834" x="9575800" y="3416300"/>
          <p14:tracePt t="363868" x="9569450" y="3416300"/>
          <p14:tracePt t="364019" x="9563100" y="3416300"/>
          <p14:tracePt t="364137" x="9556750" y="3416300"/>
          <p14:tracePt t="364146" x="9550400" y="3416300"/>
          <p14:tracePt t="364153" x="9544050" y="3422650"/>
          <p14:tracePt t="364169" x="9537700" y="3422650"/>
          <p14:tracePt t="364185" x="9531350" y="3429000"/>
          <p14:tracePt t="364202" x="9512300" y="3435350"/>
          <p14:tracePt t="364221" x="9493250" y="3441700"/>
          <p14:tracePt t="364235" x="9486900" y="3448050"/>
          <p14:tracePt t="364251" x="9480550" y="3448050"/>
          <p14:tracePt t="364578" x="9480550" y="3441700"/>
          <p14:tracePt t="364595" x="9480550" y="3435350"/>
          <p14:tracePt t="365281" x="9480550" y="3429000"/>
          <p14:tracePt t="365288" x="9480550" y="3422650"/>
          <p14:tracePt t="365302" x="9486900" y="3416300"/>
          <p14:tracePt t="365408" x="9480550" y="3422650"/>
          <p14:tracePt t="365416" x="9474200" y="3429000"/>
          <p14:tracePt t="365425" x="9467850" y="3429000"/>
          <p14:tracePt t="366085" x="9467850" y="3435350"/>
          <p14:tracePt t="366103" x="9461500" y="3435350"/>
          <p14:tracePt t="366122" x="9461500" y="3441700"/>
          <p14:tracePt t="366137" x="9455150" y="3441700"/>
          <p14:tracePt t="366153" x="9448800" y="3448050"/>
          <p14:tracePt t="366537" x="9448800" y="3454400"/>
          <p14:tracePt t="366546" x="9448800" y="3460750"/>
          <p14:tracePt t="366571" x="9448800" y="3467100"/>
          <p14:tracePt t="366587" x="9442450" y="3467100"/>
          <p14:tracePt t="366649" x="9442450" y="3473450"/>
          <p14:tracePt t="366664" x="9442450" y="3479800"/>
          <p14:tracePt t="366674" x="9436100" y="3486150"/>
          <p14:tracePt t="366689" x="9436100" y="3505200"/>
          <p14:tracePt t="366704" x="9429750" y="3530600"/>
          <p14:tracePt t="366720" x="9423400" y="3549650"/>
          <p14:tracePt t="366737" x="9417050" y="3556000"/>
          <p14:tracePt t="366815" x="9410700" y="3556000"/>
          <p14:tracePt t="366824" x="9410700" y="3568700"/>
          <p14:tracePt t="366837" x="9410700" y="3613150"/>
          <p14:tracePt t="366854" x="9404350" y="3657600"/>
          <p14:tracePt t="366870" x="9391650" y="3695700"/>
          <p14:tracePt t="366887" x="9378950" y="3727450"/>
          <p14:tracePt t="366904" x="9372600" y="3733800"/>
          <p14:tracePt t="366976" x="9372600" y="3740150"/>
          <p14:tracePt t="366989" x="9366250" y="3740150"/>
          <p14:tracePt t="367004" x="9366250" y="3746500"/>
          <p14:tracePt t="367020" x="9353550" y="3759200"/>
          <p14:tracePt t="367053" x="9347200" y="3765550"/>
          <p14:tracePt t="367071" x="9321800" y="3771900"/>
          <p14:tracePt t="367088" x="9302750" y="3778250"/>
          <p14:tracePt t="367104" x="9277350" y="3784600"/>
          <p14:tracePt t="367121" x="9264650" y="3797300"/>
          <p14:tracePt t="367138" x="9264650" y="3810000"/>
          <p14:tracePt t="367156" x="9264650" y="3829050"/>
          <p14:tracePt t="367160" x="9264650" y="3841750"/>
          <p14:tracePt t="367170" x="9264650" y="3848100"/>
          <p14:tracePt t="367187" x="9264650" y="3867150"/>
          <p14:tracePt t="367204" x="9264650" y="3873500"/>
          <p14:tracePt t="367221" x="9258300" y="3886200"/>
          <p14:tracePt t="367238" x="9258300" y="3892550"/>
          <p14:tracePt t="367255" x="9239250" y="3911600"/>
          <p14:tracePt t="367271" x="9226550" y="3937000"/>
          <p14:tracePt t="367288" x="9220200" y="3956050"/>
          <p14:tracePt t="367304" x="9213850" y="3975100"/>
          <p14:tracePt t="367402" x="9213850" y="3968750"/>
          <p14:tracePt t="367423" x="9213850" y="3962400"/>
          <p14:tracePt t="367438" x="9213850" y="3956050"/>
          <p14:tracePt t="367455" x="9213850" y="3949700"/>
          <p14:tracePt t="367471" x="9213850" y="3937000"/>
          <p14:tracePt t="367474" x="9207500" y="3930650"/>
          <p14:tracePt t="367488" x="9182100" y="3911600"/>
          <p14:tracePt t="367504" x="9144000" y="3879850"/>
          <p14:tracePt t="367521" x="9055100" y="3841750"/>
          <p14:tracePt t="367537" x="8978900" y="3803650"/>
          <p14:tracePt t="367556" x="8896350" y="3765550"/>
          <p14:tracePt t="367571" x="8832850" y="3727450"/>
          <p14:tracePt t="367588" x="8788400" y="3702050"/>
          <p14:tracePt t="367604" x="8718550" y="3676650"/>
          <p14:tracePt t="367621" x="8667750" y="3663950"/>
          <p14:tracePt t="367639" x="8629650" y="3657600"/>
          <p14:tracePt t="367654" x="8604250" y="3651250"/>
          <p14:tracePt t="367761" x="8616950" y="3657600"/>
          <p14:tracePt t="367771" x="8629650" y="3663950"/>
          <p14:tracePt t="367788" x="8655050" y="3683000"/>
          <p14:tracePt t="367805" x="8699500" y="3702050"/>
          <p14:tracePt t="367823" x="8775700" y="3727450"/>
          <p14:tracePt t="367838" x="8794750" y="3733800"/>
          <p14:tracePt t="367855" x="8902700" y="3746500"/>
          <p14:tracePt t="367872" x="8959850" y="3746500"/>
          <p14:tracePt t="367888" x="9042400" y="3746500"/>
          <p14:tracePt t="367905" x="9086850" y="3746500"/>
          <p14:tracePt t="367922" x="9144000" y="3740150"/>
          <p14:tracePt t="367939" x="9194800" y="3721100"/>
          <p14:tracePt t="367955" x="9258300" y="3702050"/>
          <p14:tracePt t="367971" x="9315450" y="3670300"/>
          <p14:tracePt t="367988" x="9385300" y="3632200"/>
          <p14:tracePt t="368005" x="9417050" y="3594100"/>
          <p14:tracePt t="368021" x="9423400" y="3562350"/>
          <p14:tracePt t="368038" x="9417050" y="3536950"/>
          <p14:tracePt t="368055" x="9404350" y="3505200"/>
          <p14:tracePt t="368072" x="9385300" y="3473450"/>
          <p14:tracePt t="368089" x="9353550" y="3435350"/>
          <p14:tracePt t="368105" x="9309100" y="3390900"/>
          <p14:tracePt t="368122" x="9277350" y="3365500"/>
          <p14:tracePt t="368138" x="9213850" y="3346450"/>
          <p14:tracePt t="368157" x="9163050" y="3333750"/>
          <p14:tracePt t="368171" x="9112250" y="3333750"/>
          <p14:tracePt t="368190" x="9061450" y="3327400"/>
          <p14:tracePt t="368205" x="9017000" y="3321050"/>
          <p14:tracePt t="368224" x="8972550" y="3321050"/>
          <p14:tracePt t="368239" x="8934450" y="3321050"/>
          <p14:tracePt t="368256" x="8858250" y="3327400"/>
          <p14:tracePt t="368271" x="8743950" y="3346450"/>
          <p14:tracePt t="368290" x="8610600" y="3378200"/>
          <p14:tracePt t="368305" x="8515350" y="3397250"/>
          <p14:tracePt t="368322" x="8426450" y="3409950"/>
          <p14:tracePt t="368338" x="8388350" y="3422650"/>
          <p14:tracePt t="368355" x="8375650" y="3448050"/>
          <p14:tracePt t="368373" x="8382000" y="3486150"/>
          <p14:tracePt t="368390" x="8407400" y="3543300"/>
          <p14:tracePt t="368408" x="8426450" y="3613150"/>
          <p14:tracePt t="368422" x="8432800" y="3663950"/>
          <p14:tracePt t="368438" x="8445500" y="3695700"/>
          <p14:tracePt t="368455" x="8458200" y="3721100"/>
          <p14:tracePt t="368472" x="8470900" y="3733800"/>
          <p14:tracePt t="368491" x="8502650" y="3746500"/>
          <p14:tracePt t="368505" x="8585200" y="3765550"/>
          <p14:tracePt t="368522" x="8718550" y="3784600"/>
          <p14:tracePt t="368538" x="8845550" y="3790950"/>
          <p14:tracePt t="368555" x="8978900" y="3790950"/>
          <p14:tracePt t="368572" x="9080500" y="3778250"/>
          <p14:tracePt t="368588" x="9163050" y="3752850"/>
          <p14:tracePt t="368590" x="9188450" y="3740150"/>
          <p14:tracePt t="368605" x="9220200" y="3714750"/>
          <p14:tracePt t="368622" x="9245600" y="3670300"/>
          <p14:tracePt t="368639" x="9245600" y="3625850"/>
          <p14:tracePt t="368655" x="9245600" y="3587750"/>
          <p14:tracePt t="368672" x="9239250" y="3549650"/>
          <p14:tracePt t="368688" x="9226550" y="3517900"/>
          <p14:tracePt t="368705" x="9213850" y="3505200"/>
          <p14:tracePt t="368722" x="9201150" y="3498850"/>
          <p14:tracePt t="368738" x="9150350" y="3492500"/>
          <p14:tracePt t="368755" x="9093200" y="3492500"/>
          <p14:tracePt t="368772" x="9036050" y="3486150"/>
          <p14:tracePt t="368789" x="8966200" y="3486150"/>
          <p14:tracePt t="368806" x="8902700" y="3479800"/>
          <p14:tracePt t="368823" x="8851900" y="3473450"/>
          <p14:tracePt t="368839" x="8826500" y="3473450"/>
          <p14:tracePt t="368856" x="8807450" y="3473450"/>
          <p14:tracePt t="368872" x="8769350" y="3479800"/>
          <p14:tracePt t="368889" x="8718550" y="3498850"/>
          <p14:tracePt t="368905" x="8674100" y="3517900"/>
          <p14:tracePt t="368922" x="8642350" y="3543300"/>
          <p14:tracePt t="368939" x="8623300" y="3562350"/>
          <p14:tracePt t="368956" x="8616950" y="3587750"/>
          <p14:tracePt t="368973" x="8616950" y="3606800"/>
          <p14:tracePt t="368989" x="8636000" y="3619500"/>
          <p14:tracePt t="369006" x="8667750" y="3638550"/>
          <p14:tracePt t="369008" x="8686800" y="3651250"/>
          <p14:tracePt t="369024" x="8712200" y="3663950"/>
          <p14:tracePt t="369027" x="8743950" y="3670300"/>
          <p14:tracePt t="369039" x="8775700" y="3683000"/>
          <p14:tracePt t="369056" x="8870950" y="3714750"/>
          <p14:tracePt t="369072" x="8997950" y="3740150"/>
          <p14:tracePt t="369089" x="9067800" y="3740150"/>
          <p14:tracePt t="369105" x="9099550" y="3740150"/>
          <p14:tracePt t="369122" x="9124950" y="3740150"/>
          <p14:tracePt t="369139" x="9150350" y="3733800"/>
          <p14:tracePt t="369158" x="9169400" y="3727450"/>
          <p14:tracePt t="369173" x="9182100" y="3721100"/>
          <p14:tracePt t="369189" x="9182100" y="3714750"/>
          <p14:tracePt t="369405" x="9175750" y="3714750"/>
          <p14:tracePt t="369536" x="9169400" y="3708400"/>
          <p14:tracePt t="369556" x="9163050" y="3702050"/>
          <p14:tracePt t="369573" x="9150350" y="3695700"/>
          <p14:tracePt t="369589" x="9137650" y="3683000"/>
          <p14:tracePt t="369606" x="9118600" y="3663950"/>
          <p14:tracePt t="369623" x="9105900" y="3644900"/>
          <p14:tracePt t="369639" x="9093200" y="3625850"/>
          <p14:tracePt t="369656" x="9086850" y="3613150"/>
          <p14:tracePt t="369672" x="9086850" y="3606800"/>
          <p14:tracePt t="369689" x="9080500" y="3600450"/>
          <p14:tracePt t="369706" x="9074150" y="3600450"/>
          <p14:tracePt t="369722" x="9061450" y="3600450"/>
          <p14:tracePt t="369739" x="9055100" y="3600450"/>
          <p14:tracePt t="369773" x="9061450" y="3594100"/>
          <p14:tracePt t="369790" x="9086850" y="3568700"/>
          <p14:tracePt t="369808" x="9169400" y="3536950"/>
          <p14:tracePt t="369826" x="9391650" y="3486150"/>
          <p14:tracePt t="369840" x="9448800" y="3467100"/>
          <p14:tracePt t="369857" x="9556750" y="3441700"/>
          <p14:tracePt t="369873" x="9613900" y="3429000"/>
          <p14:tracePt t="369890" x="9664700" y="3429000"/>
          <p14:tracePt t="369906" x="9728200" y="3422650"/>
          <p14:tracePt t="369923" x="9785350" y="3422650"/>
          <p14:tracePt t="369940" x="9836150" y="3416300"/>
          <p14:tracePt t="369957" x="9880600" y="3416300"/>
          <p14:tracePt t="369973" x="9912350" y="3416300"/>
          <p14:tracePt t="369989" x="9956800" y="3409950"/>
          <p14:tracePt t="370008" x="10039350" y="3409950"/>
          <p14:tracePt t="370023" x="10179050" y="3409950"/>
          <p14:tracePt t="370040" x="10325100" y="3403600"/>
          <p14:tracePt t="370056" x="10407650" y="3403600"/>
          <p14:tracePt t="370073" x="10445750" y="3403600"/>
          <p14:tracePt t="370226" x="10452100" y="3403600"/>
          <p14:tracePt t="370241" x="10464800" y="3409950"/>
          <p14:tracePt t="370257" x="10509250" y="3429000"/>
          <p14:tracePt t="370274" x="10528300" y="3441700"/>
          <p14:tracePt t="370290" x="10560050" y="3448050"/>
          <p14:tracePt t="370306" x="10591800" y="3454400"/>
          <p14:tracePt t="370323" x="10610850" y="3454400"/>
          <p14:tracePt t="370342" x="10648950" y="3454400"/>
          <p14:tracePt t="370358" x="10693400" y="3448050"/>
          <p14:tracePt t="370373" x="10756900" y="3441700"/>
          <p14:tracePt t="370390" x="10833100" y="3416300"/>
          <p14:tracePt t="370406" x="10864850" y="3409950"/>
          <p14:tracePt t="370412" x="10871200" y="3409950"/>
          <p14:tracePt t="370424" x="10877550" y="3409950"/>
          <p14:tracePt t="370441" x="10890250" y="3403600"/>
          <p14:tracePt t="370457" x="10909300" y="3397250"/>
          <p14:tracePt t="370474" x="10941050" y="3390900"/>
          <p14:tracePt t="370491" x="10953750" y="3390900"/>
          <p14:tracePt t="370507" x="11004550" y="3378200"/>
          <p14:tracePt t="370524" x="11023600" y="3365500"/>
          <p14:tracePt t="370542" x="11029950" y="3359150"/>
          <p14:tracePt t="370556" x="11029950" y="3352800"/>
          <p14:tracePt t="370590" x="11017250" y="3346450"/>
          <p14:tracePt t="370607" x="11004550" y="3346450"/>
          <p14:tracePt t="370624" x="10972800" y="3346450"/>
          <p14:tracePt t="370640" x="10915650" y="3365500"/>
          <p14:tracePt t="370657" x="10852150" y="3390900"/>
          <p14:tracePt t="370676" x="10712450" y="3448050"/>
          <p14:tracePt t="370690" x="10623550" y="3473450"/>
          <p14:tracePt t="370707" x="10515600" y="3505200"/>
          <p14:tracePt t="370726" x="10337800" y="3536950"/>
          <p14:tracePt t="370742" x="10083800" y="3562350"/>
          <p14:tracePt t="370757" x="9779000" y="3568700"/>
          <p14:tracePt t="370773" x="9556750" y="3562350"/>
          <p14:tracePt t="370790" x="8858250" y="3530600"/>
          <p14:tracePt t="370809" x="8426450" y="3505200"/>
          <p14:tracePt t="370823" x="8032750" y="3486150"/>
          <p14:tracePt t="370840" x="7766050" y="3486150"/>
          <p14:tracePt t="370857" x="7512050" y="3486150"/>
          <p14:tracePt t="370873" x="7251700" y="3505200"/>
          <p14:tracePt t="370890" x="6997700" y="3536950"/>
          <p14:tracePt t="370907" x="6794500" y="3562350"/>
          <p14:tracePt t="370924" x="6521450" y="3606800"/>
          <p14:tracePt t="370941" x="6223000" y="3644900"/>
          <p14:tracePt t="370958" x="6045200" y="3651250"/>
          <p14:tracePt t="370979" x="5930900" y="3651250"/>
          <p14:tracePt t="370991" x="5784850" y="3657600"/>
          <p14:tracePt t="371007" x="5676900" y="3663950"/>
          <p14:tracePt t="371024" x="5499100" y="3670300"/>
          <p14:tracePt t="371041" x="5340350" y="3670300"/>
          <p14:tracePt t="371057" x="5149850" y="3670300"/>
          <p14:tracePt t="371074" x="5048250" y="3670300"/>
          <p14:tracePt t="371090" x="5010150" y="3657600"/>
          <p14:tracePt t="371164" x="5016500" y="3657600"/>
          <p14:tracePt t="371171" x="5016500" y="3663950"/>
          <p14:tracePt t="371222" x="5022850" y="3663950"/>
          <p14:tracePt t="371228" x="5029200" y="3663950"/>
          <p14:tracePt t="371241" x="5041900" y="3663950"/>
          <p14:tracePt t="371259" x="5092700" y="3663950"/>
          <p14:tracePt t="371274" x="5105400" y="3663950"/>
          <p14:tracePt t="371291" x="5124450" y="3663950"/>
          <p14:tracePt t="371308" x="5137150" y="3670300"/>
          <p14:tracePt t="371341" x="5149850" y="3670300"/>
          <p14:tracePt t="371359" x="5181600" y="3676650"/>
          <p14:tracePt t="371374" x="5200650" y="3683000"/>
          <p14:tracePt t="371414" x="5200650" y="3689350"/>
          <p14:tracePt t="371545" x="5194300" y="3695700"/>
          <p14:tracePt t="371554" x="5181600" y="3695700"/>
          <p14:tracePt t="371564" x="5175250" y="3695700"/>
          <p14:tracePt t="371664" x="5168900" y="3695700"/>
          <p14:tracePt t="371674" x="5168900" y="3702050"/>
          <p14:tracePt t="371691" x="5156200" y="3702050"/>
          <p14:tracePt t="371874" x="5162550" y="3702050"/>
          <p14:tracePt t="371883" x="5168900" y="3689350"/>
          <p14:tracePt t="371893" x="5187950" y="3683000"/>
          <p14:tracePt t="371909" x="5219700" y="3663950"/>
          <p14:tracePt t="371926" x="5245100" y="3657600"/>
          <p14:tracePt t="371941" x="5283200" y="3651250"/>
          <p14:tracePt t="371957" x="5302250" y="3651250"/>
          <p14:tracePt t="372042" x="5302250" y="3644900"/>
          <p14:tracePt t="372050" x="5302250" y="3638550"/>
          <p14:tracePt t="372058" x="5308600" y="3625850"/>
          <p14:tracePt t="372075" x="5308600" y="3587750"/>
          <p14:tracePt t="372091" x="5308600" y="3549650"/>
          <p14:tracePt t="372108" x="5295900" y="3517900"/>
          <p14:tracePt t="372114" x="5283200" y="3492500"/>
          <p14:tracePt t="372126" x="5270500" y="3473450"/>
          <p14:tracePt t="372141" x="5238750" y="3435350"/>
          <p14:tracePt t="372159" x="5219700" y="3409950"/>
          <p14:tracePt t="372175" x="5213350" y="3397250"/>
          <p14:tracePt t="372232" x="5207000" y="3397250"/>
          <p14:tracePt t="372241" x="5200650" y="3397250"/>
          <p14:tracePt t="372259" x="5162550" y="3397250"/>
          <p14:tracePt t="372275" x="5130800" y="3397250"/>
          <p14:tracePt t="372291" x="5118100" y="3403600"/>
          <p14:tracePt t="372308" x="5111750" y="3403600"/>
          <p14:tracePt t="372325" x="5105400" y="3403600"/>
          <p14:tracePt t="372341" x="5086350" y="3416300"/>
          <p14:tracePt t="372359" x="5054600" y="3441700"/>
          <p14:tracePt t="372375" x="5029200" y="3467100"/>
          <p14:tracePt t="372392" x="5010150" y="3498850"/>
          <p14:tracePt t="372408" x="5003800" y="3536950"/>
          <p14:tracePt t="372427" x="5016500" y="3600450"/>
          <p14:tracePt t="372442" x="5029200" y="3619500"/>
          <p14:tracePt t="372444" x="5035550" y="3632200"/>
          <p14:tracePt t="372458" x="5048250" y="3651250"/>
          <p14:tracePt t="372475" x="5067300" y="3670300"/>
          <p14:tracePt t="372493" x="5086350" y="3702050"/>
          <p14:tracePt t="372509" x="5111750" y="3733800"/>
          <p14:tracePt t="372525" x="5118100" y="3746500"/>
          <p14:tracePt t="372576" x="5137150" y="3746500"/>
          <p14:tracePt t="372592" x="5175250" y="3746500"/>
          <p14:tracePt t="372608" x="5213350" y="3708400"/>
          <p14:tracePt t="372626" x="5207000" y="3670300"/>
          <p14:tracePt t="372642" x="5168900" y="3625850"/>
          <p14:tracePt t="372658" x="5137150" y="3594100"/>
          <p14:tracePt t="372675" x="5118100" y="3581400"/>
          <p14:tracePt t="372692" x="5105400" y="3568700"/>
          <p14:tracePt t="372709" x="5092700" y="3556000"/>
          <p14:tracePt t="372725" x="5080000" y="3549650"/>
          <p14:tracePt t="372742" x="5080000" y="3543300"/>
          <p14:tracePt t="372759" x="5073650" y="3543300"/>
          <p14:tracePt t="372776" x="5054600" y="3543300"/>
          <p14:tracePt t="372792" x="4997450" y="3562350"/>
          <p14:tracePt t="372809" x="4959350" y="3575050"/>
          <p14:tracePt t="372825" x="4921250" y="3581400"/>
          <p14:tracePt t="372842" x="4914900" y="3587750"/>
          <p14:tracePt t="372886" x="4927600" y="3587750"/>
          <p14:tracePt t="372908" x="5048250" y="3613150"/>
          <p14:tracePt t="372926" x="5137150" y="3638550"/>
          <p14:tracePt t="372942" x="5168900" y="3657600"/>
          <p14:tracePt t="372959" x="5181600" y="3676650"/>
          <p14:tracePt t="372975" x="5194300" y="3683000"/>
          <p14:tracePt t="373070" x="5187950" y="3676650"/>
          <p14:tracePt t="373077" x="5143500" y="3651250"/>
          <p14:tracePt t="373092" x="5048250" y="3606800"/>
          <p14:tracePt t="373109" x="4946650" y="3562350"/>
          <p14:tracePt t="373126" x="4876800" y="3530600"/>
          <p14:tracePt t="373142" x="4845050" y="3517900"/>
          <p14:tracePt t="373209" x="4845050" y="3524250"/>
          <p14:tracePt t="373218" x="4838700" y="3543300"/>
          <p14:tracePt t="373225" x="4832350" y="3568700"/>
          <p14:tracePt t="373242" x="4806950" y="3619500"/>
          <p14:tracePt t="373259" x="4781550" y="3676650"/>
          <p14:tracePt t="373276" x="4781550" y="3733800"/>
          <p14:tracePt t="373292" x="4832350" y="3778250"/>
          <p14:tracePt t="373297" x="4857750" y="3784600"/>
          <p14:tracePt t="373313" x="4914900" y="3797300"/>
          <p14:tracePt t="373326" x="4959350" y="3797300"/>
          <p14:tracePt t="373343" x="5092700" y="3797300"/>
          <p14:tracePt t="373359" x="5302250" y="3759200"/>
          <p14:tracePt t="373376" x="5359400" y="3733800"/>
          <p14:tracePt t="373393" x="5359400" y="3727450"/>
          <p14:tracePt t="373409" x="5340350" y="3727450"/>
          <p14:tracePt t="373428" x="5283200" y="3740150"/>
          <p14:tracePt t="373442" x="5238750" y="3759200"/>
          <p14:tracePt t="373459" x="5213350" y="3778250"/>
          <p14:tracePt t="373476" x="5200650" y="3778250"/>
          <p14:tracePt t="373518" x="5207000" y="3778250"/>
          <p14:tracePt t="373526" x="5213350" y="3778250"/>
          <p14:tracePt t="373560" x="5213350" y="3790950"/>
          <p14:tracePt t="373576" x="5213350" y="3797300"/>
          <p14:tracePt t="373593" x="5213350" y="3816350"/>
          <p14:tracePt t="373609" x="5213350" y="3822700"/>
          <p14:tracePt t="373626" x="5213350" y="3829050"/>
          <p14:tracePt t="373643" x="5213350" y="3835400"/>
          <p14:tracePt t="373659" x="5219700" y="3841750"/>
          <p14:tracePt t="373676" x="5226050" y="3841750"/>
          <p14:tracePt t="373692" x="5251450" y="3841750"/>
          <p14:tracePt t="373697" x="5264150" y="3835400"/>
          <p14:tracePt t="373709" x="5276850" y="3835400"/>
          <p14:tracePt t="373726" x="5283200" y="3829050"/>
          <p14:tracePt t="373822" x="5289550" y="3810000"/>
          <p14:tracePt t="373829" x="5289550" y="3797300"/>
          <p14:tracePt t="373843" x="5321300" y="3759200"/>
          <p14:tracePt t="373860" x="5346700" y="3733800"/>
          <p14:tracePt t="373913" x="5353050" y="3733800"/>
          <p14:tracePt t="373927" x="5365750" y="3740150"/>
          <p14:tracePt t="373943" x="5378450" y="3740150"/>
          <p14:tracePt t="373960" x="5403850" y="3714750"/>
          <p14:tracePt t="373978" x="5467350" y="3689350"/>
          <p14:tracePt t="373993" x="5613400" y="3663950"/>
          <p14:tracePt t="374009" x="5778500" y="3644900"/>
          <p14:tracePt t="374026" x="5918200" y="3644900"/>
          <p14:tracePt t="374043" x="5981700" y="3644900"/>
          <p14:tracePt t="374060" x="5988050" y="3644900"/>
          <p14:tracePt t="374134" x="5994400" y="3644900"/>
          <p14:tracePt t="374141" x="6013450" y="3644900"/>
          <p14:tracePt t="374160" x="6115050" y="3638550"/>
          <p14:tracePt t="374177" x="6242050" y="3638550"/>
          <p14:tracePt t="374193" x="6292850" y="3638550"/>
          <p14:tracePt t="374250" x="6299200" y="3638550"/>
          <p14:tracePt t="374260" x="6305550" y="3638550"/>
          <p14:tracePt t="374276" x="6324600" y="3625850"/>
          <p14:tracePt t="374293" x="6369050" y="3613150"/>
          <p14:tracePt t="374310" x="6413500" y="3587750"/>
          <p14:tracePt t="374326" x="6470650" y="3562350"/>
          <p14:tracePt t="374343" x="6508750" y="3530600"/>
          <p14:tracePt t="374360" x="6521450" y="3498850"/>
          <p14:tracePt t="374377" x="6515100" y="3448050"/>
          <p14:tracePt t="374394" x="6483350" y="3409950"/>
          <p14:tracePt t="374411" x="6451600" y="3384550"/>
          <p14:tracePt t="374428" x="6426200" y="3359150"/>
          <p14:tracePt t="374445" x="6407150" y="3340100"/>
          <p14:tracePt t="374462" x="6388100" y="3327400"/>
          <p14:tracePt t="374477" x="6318250" y="3314700"/>
          <p14:tracePt t="374493" x="6210300" y="3308350"/>
          <p14:tracePt t="374510" x="6108700" y="3302000"/>
          <p14:tracePt t="374527" x="6000750" y="3289300"/>
          <p14:tracePt t="374544" x="5943600" y="3276600"/>
          <p14:tracePt t="374562" x="5905500" y="3263900"/>
          <p14:tracePt t="374564" x="5892800" y="3257550"/>
          <p14:tracePt t="374577" x="5886450" y="3251200"/>
          <p14:tracePt t="374593" x="5829300" y="3244850"/>
          <p14:tracePt t="374610" x="5708650" y="3238500"/>
          <p14:tracePt t="374612" x="5664200" y="3238500"/>
          <p14:tracePt t="374627" x="5518150" y="3251200"/>
          <p14:tracePt t="374644" x="5422900" y="3263900"/>
          <p14:tracePt t="374660" x="5378450" y="3276600"/>
          <p14:tracePt t="374677" x="5365750" y="3282950"/>
          <p14:tracePt t="374694" x="5365750" y="3295650"/>
          <p14:tracePt t="374710" x="5365750" y="3333750"/>
          <p14:tracePt t="374727" x="5378450" y="3384550"/>
          <p14:tracePt t="374743" x="5397500" y="3435350"/>
          <p14:tracePt t="374761" x="5422900" y="3492500"/>
          <p14:tracePt t="374778" x="5454650" y="3543300"/>
          <p14:tracePt t="374794" x="5518150" y="3619500"/>
          <p14:tracePt t="374811" x="5575300" y="3670300"/>
          <p14:tracePt t="374827" x="5651500" y="3721100"/>
          <p14:tracePt t="374844" x="5759450" y="3797300"/>
          <p14:tracePt t="374861" x="5835650" y="3867150"/>
          <p14:tracePt t="374877" x="5873750" y="3898900"/>
          <p14:tracePt t="374894" x="5899150" y="3924300"/>
          <p14:tracePt t="374910" x="5905500" y="3930650"/>
          <p14:tracePt t="374927" x="5930900" y="3937000"/>
          <p14:tracePt t="374944" x="5969000" y="3937000"/>
          <p14:tracePt t="374960" x="6013450" y="3937000"/>
          <p14:tracePt t="374977" x="6076950" y="3937000"/>
          <p14:tracePt t="374994" x="6127750" y="3924300"/>
          <p14:tracePt t="375010" x="6165850" y="3911600"/>
          <p14:tracePt t="375027" x="6184900" y="3905250"/>
          <p14:tracePt t="375092" x="6191250" y="3905250"/>
          <p14:tracePt t="375100" x="6197600" y="3905250"/>
          <p14:tracePt t="375110" x="6210300" y="3892550"/>
          <p14:tracePt t="375127" x="6254750" y="3854450"/>
          <p14:tracePt t="375144" x="6280150" y="3822700"/>
          <p14:tracePt t="375161" x="6311900" y="3778250"/>
          <p14:tracePt t="375177" x="6330950" y="3759200"/>
          <p14:tracePt t="375194" x="6337300" y="3752850"/>
          <p14:tracePt t="375211" x="6343650" y="3746500"/>
          <p14:tracePt t="375228" x="6350000" y="3727450"/>
          <p14:tracePt t="375244" x="6356350" y="3714750"/>
          <p14:tracePt t="375261" x="6362700" y="3689350"/>
          <p14:tracePt t="375279" x="6362700" y="3663950"/>
          <p14:tracePt t="375294" x="6394450" y="3638550"/>
          <p14:tracePt t="375311" x="6489700" y="3625850"/>
          <p14:tracePt t="375328" x="6635750" y="3625850"/>
          <p14:tracePt t="375344" x="6762750" y="3632200"/>
          <p14:tracePt t="375361" x="6889750" y="3644900"/>
          <p14:tracePt t="375380" x="6972300" y="3651250"/>
          <p14:tracePt t="375395" x="7004050" y="3657600"/>
          <p14:tracePt t="375429" x="6991350" y="3651250"/>
          <p14:tracePt t="375444" x="6985000" y="3651250"/>
          <p14:tracePt t="375461" x="6953250" y="3638550"/>
          <p14:tracePt t="375494" x="6953250" y="3632200"/>
          <p14:tracePt t="375511" x="6972300" y="3613150"/>
          <p14:tracePt t="375529" x="7010400" y="3581400"/>
          <p14:tracePt t="375547" x="7023100" y="3556000"/>
          <p14:tracePt t="375561" x="7023100" y="3530600"/>
          <p14:tracePt t="375579" x="6991350" y="3511550"/>
          <p14:tracePt t="375594" x="6927850" y="3492500"/>
          <p14:tracePt t="375612" x="6864350" y="3473450"/>
          <p14:tracePt t="375631" x="6775450" y="3448050"/>
          <p14:tracePt t="375644" x="6756400" y="3448050"/>
          <p14:tracePt t="375661" x="6705600" y="3429000"/>
          <p14:tracePt t="375681" x="6604000" y="3416300"/>
          <p14:tracePt t="375695" x="6445250" y="3416300"/>
          <p14:tracePt t="375712" x="6286500" y="3416300"/>
          <p14:tracePt t="375728" x="6115050" y="3409950"/>
          <p14:tracePt t="375745" x="5988050" y="3409950"/>
          <p14:tracePt t="375761" x="5937250" y="3409950"/>
          <p14:tracePt t="375802" x="5937250" y="3416300"/>
          <p14:tracePt t="375811" x="5943600" y="3435350"/>
          <p14:tracePt t="375828" x="5962650" y="3473450"/>
          <p14:tracePt t="375845" x="5975350" y="3524250"/>
          <p14:tracePt t="375861" x="5981700" y="3562350"/>
          <p14:tracePt t="375878" x="5988050" y="3594100"/>
          <p14:tracePt t="375895" x="5988050" y="3619500"/>
          <p14:tracePt t="375912" x="6000750" y="3644900"/>
          <p14:tracePt t="375914" x="6007100" y="3651250"/>
          <p14:tracePt t="375928" x="6013450" y="3651250"/>
          <p14:tracePt t="375947" x="6026150" y="3663950"/>
          <p14:tracePt t="375962" x="6032500" y="3670300"/>
          <p14:tracePt t="375982" x="6051550" y="3683000"/>
          <p14:tracePt t="375997" x="6070600" y="3695700"/>
          <p14:tracePt t="376011" x="6083300" y="3708400"/>
          <p14:tracePt t="376028" x="6089650" y="3708400"/>
          <p14:tracePt t="376184" x="6102350" y="3708400"/>
          <p14:tracePt t="376192" x="6115050" y="3708400"/>
          <p14:tracePt t="376211" x="6159500" y="3702050"/>
          <p14:tracePt t="376228" x="6184900" y="3702050"/>
          <p14:tracePt t="376306" x="6191250" y="3702050"/>
          <p14:tracePt t="376314" x="6203950" y="3702050"/>
          <p14:tracePt t="376328" x="6267450" y="3708400"/>
          <p14:tracePt t="376345" x="6432550" y="3752850"/>
          <p14:tracePt t="376362" x="6699250" y="3816350"/>
          <p14:tracePt t="376378" x="7010400" y="3886200"/>
          <p14:tracePt t="376395" x="7296150" y="3949700"/>
          <p14:tracePt t="376411" x="7588250" y="4000500"/>
          <p14:tracePt t="376428" x="7816850" y="4025900"/>
          <p14:tracePt t="376445" x="8058150" y="4032250"/>
          <p14:tracePt t="376462" x="8299450" y="4025900"/>
          <p14:tracePt t="376480" x="8547100" y="4000500"/>
          <p14:tracePt t="376495" x="8750300" y="3975100"/>
          <p14:tracePt t="376512" x="8940800" y="3943350"/>
          <p14:tracePt t="376530" x="9074150" y="3911600"/>
          <p14:tracePt t="376547" x="9061450" y="3898900"/>
          <p14:tracePt t="376562" x="9017000" y="3879850"/>
          <p14:tracePt t="376578" x="8966200" y="3860800"/>
          <p14:tracePt t="376595" x="8934450" y="3841750"/>
          <p14:tracePt t="376611" x="8934450" y="3822700"/>
          <p14:tracePt t="376628" x="8947150" y="3797300"/>
          <p14:tracePt t="376645" x="8991600" y="3759200"/>
          <p14:tracePt t="376662" x="9036050" y="3740150"/>
          <p14:tracePt t="376681" x="9099550" y="3714750"/>
          <p14:tracePt t="376696" x="9112250" y="3714750"/>
          <p14:tracePt t="376712" x="9124950" y="3708400"/>
          <p14:tracePt t="376729" x="9163050" y="3676650"/>
          <p14:tracePt t="376746" x="9169400" y="3663950"/>
          <p14:tracePt t="376762" x="9213850" y="3619500"/>
          <p14:tracePt t="376764" x="9220200" y="3600450"/>
          <p14:tracePt t="376779" x="9239250" y="3575050"/>
          <p14:tracePt t="376796" x="9258300" y="3524250"/>
          <p14:tracePt t="376812" x="9258300" y="3511550"/>
          <p14:tracePt t="376845" x="9251950" y="3511550"/>
          <p14:tracePt t="376862" x="9226550" y="3511550"/>
          <p14:tracePt t="376879" x="9188450" y="3524250"/>
          <p14:tracePt t="376895" x="9124950" y="3536950"/>
          <p14:tracePt t="376912" x="9055100" y="3536950"/>
          <p14:tracePt t="376930" x="8972550" y="3536950"/>
          <p14:tracePt t="376946" x="8909050" y="3536950"/>
          <p14:tracePt t="376962" x="8877300" y="3536950"/>
          <p14:tracePt t="376979" x="8851900" y="3530600"/>
          <p14:tracePt t="376996" x="8851900" y="3524250"/>
          <p14:tracePt t="377046" x="8858250" y="3536950"/>
          <p14:tracePt t="377062" x="8883650" y="3562350"/>
          <p14:tracePt t="377079" x="8921750" y="3600450"/>
          <p14:tracePt t="377096" x="8978900" y="3632200"/>
          <p14:tracePt t="377112" x="9061450" y="3651250"/>
          <p14:tracePt t="377129" x="9124950" y="3651250"/>
          <p14:tracePt t="377146" x="9163050" y="3632200"/>
          <p14:tracePt t="377162" x="9194800" y="3600450"/>
          <p14:tracePt t="377179" x="9207500" y="3575050"/>
          <p14:tracePt t="377196" x="9207500" y="3543300"/>
          <p14:tracePt t="377212" x="9207500" y="3517900"/>
          <p14:tracePt t="377229" x="9207500" y="3511550"/>
          <p14:tracePt t="377268" x="9201150" y="3517900"/>
          <p14:tracePt t="377279" x="9188450" y="3530600"/>
          <p14:tracePt t="377296" x="9175750" y="3543300"/>
          <p14:tracePt t="377312" x="9163050" y="3568700"/>
          <p14:tracePt t="377329" x="9156700" y="3581400"/>
          <p14:tracePt t="377412" x="9163050" y="3581400"/>
          <p14:tracePt t="377429" x="9169400" y="3575050"/>
          <p14:tracePt t="377446" x="9175750" y="3575050"/>
          <p14:tracePt t="377507" x="9169400" y="3581400"/>
          <p14:tracePt t="377515" x="9163050" y="3587750"/>
          <p14:tracePt t="377529" x="9124950" y="3619500"/>
          <p14:tracePt t="377547" x="9074150" y="3651250"/>
          <p14:tracePt t="377563" x="8985250" y="3695700"/>
          <p14:tracePt t="377579" x="8826500" y="3752850"/>
          <p14:tracePt t="377596" x="8566150" y="3803650"/>
          <p14:tracePt t="377613" x="8229600" y="3816350"/>
          <p14:tracePt t="377629" x="7823200" y="3797300"/>
          <p14:tracePt t="377646" x="7435850" y="3759200"/>
          <p14:tracePt t="377663" x="7105650" y="3714750"/>
          <p14:tracePt t="377679" x="6908800" y="3683000"/>
          <p14:tracePt t="377696" x="6800850" y="3670300"/>
          <p14:tracePt t="377713" x="6775450" y="3670300"/>
          <p14:tracePt t="377852" x="6781800" y="3670300"/>
          <p14:tracePt t="377859" x="6788150" y="3670300"/>
          <p14:tracePt t="377880" x="6800850" y="3670300"/>
          <p14:tracePt t="377918" x="6800850" y="3676650"/>
          <p14:tracePt t="378155" x="6800850" y="3683000"/>
          <p14:tracePt t="378165" x="6800850" y="3689350"/>
          <p14:tracePt t="378180" x="6800850" y="3727450"/>
          <p14:tracePt t="378196" x="6781800" y="3765550"/>
          <p14:tracePt t="378213" x="6756400" y="3784600"/>
          <p14:tracePt t="378230" x="6737350" y="3797300"/>
          <p14:tracePt t="378340" x="6743700" y="3797300"/>
          <p14:tracePt t="378349" x="6756400" y="3797300"/>
          <p14:tracePt t="378445" x="6762750" y="3797300"/>
          <p14:tracePt t="378454" x="6762750" y="3790950"/>
          <p14:tracePt t="378464" x="6762750" y="3784600"/>
          <p14:tracePt t="378481" x="6762750" y="3765550"/>
          <p14:tracePt t="378498" x="6743700" y="3733800"/>
          <p14:tracePt t="379739" x="6756400" y="3733800"/>
          <p14:tracePt t="379746" x="6800850" y="3733800"/>
          <p14:tracePt t="379752" x="6908800" y="3733800"/>
          <p14:tracePt t="379766" x="7023100" y="3733800"/>
          <p14:tracePt t="379782" x="7296150" y="3721100"/>
          <p14:tracePt t="379799" x="7708900" y="3632200"/>
          <p14:tracePt t="379815" x="7848600" y="3587750"/>
          <p14:tracePt t="379819" x="7962900" y="3543300"/>
          <p14:tracePt t="379831" x="8051800" y="3505200"/>
          <p14:tracePt t="379850" x="8324850" y="3435350"/>
          <p14:tracePt t="379865" x="8540750" y="3403600"/>
          <p14:tracePt t="379884" x="8731250" y="3378200"/>
          <p14:tracePt t="379898" x="8915400" y="3359150"/>
          <p14:tracePt t="379914" x="9080500" y="3346450"/>
          <p14:tracePt t="379931" x="9283700" y="3333750"/>
          <p14:tracePt t="379948" x="9436100" y="3327400"/>
          <p14:tracePt t="379965" x="9544050" y="3314700"/>
          <p14:tracePt t="379981" x="9601200" y="3302000"/>
          <p14:tracePt t="379998" x="9632950" y="3276600"/>
          <p14:tracePt t="380015" x="9690100" y="3251200"/>
          <p14:tracePt t="380032" x="9798050" y="3206750"/>
          <p14:tracePt t="380034" x="9893300" y="3200400"/>
          <p14:tracePt t="380049" x="10198100" y="3194050"/>
          <p14:tracePt t="380064" x="10623550" y="3200400"/>
          <p14:tracePt t="380082" x="10979150" y="3251200"/>
          <p14:tracePt t="380099" x="11169650" y="3282950"/>
          <p14:tracePt t="380115" x="11512550" y="3346450"/>
          <p14:tracePt t="380131" x="11525250" y="3352800"/>
          <p14:tracePt t="380181" x="11512550" y="3352800"/>
          <p14:tracePt t="380199" x="11506200" y="3352800"/>
          <p14:tracePt t="380214" x="11499850" y="3352800"/>
          <p14:tracePt t="380274" x="11493500" y="3352800"/>
          <p14:tracePt t="380280" x="11487150" y="3352800"/>
          <p14:tracePt t="380289" x="11461750" y="3352800"/>
          <p14:tracePt t="380298" x="11417300" y="3352800"/>
          <p14:tracePt t="380316" x="11309350" y="3352800"/>
          <p14:tracePt t="380331" x="11182350" y="3359150"/>
          <p14:tracePt t="380349" x="11068050" y="3359150"/>
          <p14:tracePt t="380365" x="10928350" y="3365500"/>
          <p14:tracePt t="380381" x="10699750" y="3371850"/>
          <p14:tracePt t="380398" x="10274300" y="3378200"/>
          <p14:tracePt t="380417" x="9442450" y="3371850"/>
          <p14:tracePt t="380432" x="9093200" y="3359150"/>
          <p14:tracePt t="380449" x="8159750" y="3295650"/>
          <p14:tracePt t="380465" x="7696200" y="3263900"/>
          <p14:tracePt t="380482" x="7378700" y="3244850"/>
          <p14:tracePt t="380498" x="7004050" y="3232150"/>
          <p14:tracePt t="380516" x="6699250" y="3225800"/>
          <p14:tracePt t="380532" x="6337300" y="3225800"/>
          <p14:tracePt t="380548" x="6019800" y="3232150"/>
          <p14:tracePt t="380565" x="5816600" y="3238500"/>
          <p14:tracePt t="380582" x="5695950" y="3244850"/>
          <p14:tracePt t="380598" x="5683250" y="3244850"/>
          <p14:tracePt t="380615" x="5683250" y="3251200"/>
          <p14:tracePt t="380634" x="5695950" y="3308350"/>
          <p14:tracePt t="380648" x="5695950" y="3340100"/>
          <p14:tracePt t="380666" x="5676900" y="3397250"/>
          <p14:tracePt t="380682" x="5638800" y="3448050"/>
          <p14:tracePt t="380699" x="5613400" y="3498850"/>
          <p14:tracePt t="380716" x="5619750" y="3517900"/>
          <p14:tracePt t="380732" x="5638800" y="3536950"/>
          <p14:tracePt t="380751" x="5676900" y="3556000"/>
          <p14:tracePt t="380765" x="5721350" y="3587750"/>
          <p14:tracePt t="380782" x="5740400" y="3619500"/>
          <p14:tracePt t="380799" x="5734050" y="3657600"/>
          <p14:tracePt t="380815" x="5721350" y="3683000"/>
          <p14:tracePt t="380832" x="5715000" y="3689350"/>
          <p14:tracePt t="380902" x="5702300" y="3702050"/>
          <p14:tracePt t="380909" x="5695950" y="3708400"/>
          <p14:tracePt t="380917" x="5664200" y="3733800"/>
          <p14:tracePt t="380932" x="5600700" y="3765550"/>
          <p14:tracePt t="380951" x="5505450" y="3803650"/>
          <p14:tracePt t="380966" x="5422900" y="3829050"/>
          <p14:tracePt t="380982" x="5403850" y="3829050"/>
          <p14:tracePt t="380998" x="5422900" y="3829050"/>
          <p14:tracePt t="381015" x="5499100" y="3810000"/>
          <p14:tracePt t="381034" x="5594350" y="3803650"/>
          <p14:tracePt t="381049" x="5632450" y="3803650"/>
          <p14:tracePt t="381065" x="5632450" y="3816350"/>
          <p14:tracePt t="381083" x="5600700" y="3835400"/>
          <p14:tracePt t="381099" x="5562600" y="3835400"/>
          <p14:tracePt t="381116" x="5518150" y="3841750"/>
          <p14:tracePt t="381118" x="5505450" y="3841750"/>
          <p14:tracePt t="381133" x="5492750" y="3841750"/>
          <p14:tracePt t="381153" x="5505450" y="3829050"/>
          <p14:tracePt t="381166" x="5543550" y="3816350"/>
          <p14:tracePt t="381182" x="5600700" y="3810000"/>
          <p14:tracePt t="381199" x="5626100" y="3810000"/>
          <p14:tracePt t="381216" x="5613400" y="3810000"/>
          <p14:tracePt t="381234" x="5556250" y="3810000"/>
          <p14:tracePt t="381249" x="5486400" y="3797300"/>
          <p14:tracePt t="381266" x="5416550" y="3778250"/>
          <p14:tracePt t="381282" x="5359400" y="3752850"/>
          <p14:tracePt t="381299" x="5353050" y="3740150"/>
          <p14:tracePt t="381316" x="5359400" y="3714750"/>
          <p14:tracePt t="381332" x="5391150" y="3702050"/>
          <p14:tracePt t="381349" x="5397500" y="3702050"/>
          <p14:tracePt t="381352" x="5397500" y="3695700"/>
          <p14:tracePt t="381382" x="5391150" y="3689350"/>
          <p14:tracePt t="381399" x="5384800" y="3689350"/>
          <p14:tracePt t="381450" x="5391150" y="3689350"/>
          <p14:tracePt t="381457" x="5397500" y="3683000"/>
          <p14:tracePt t="381466" x="5403850" y="3683000"/>
          <p14:tracePt t="381483" x="5410200" y="3676650"/>
          <p14:tracePt t="381586" x="5410200" y="3670300"/>
          <p14:tracePt t="381594" x="5410200" y="3657600"/>
          <p14:tracePt t="381601" x="5410200" y="3651250"/>
          <p14:tracePt t="381616" x="5410200" y="3644900"/>
          <p14:tracePt t="381633" x="5391150" y="3625850"/>
          <p14:tracePt t="381650" x="5334000" y="3600450"/>
          <p14:tracePt t="381666" x="5264150" y="3581400"/>
          <p14:tracePt t="381684" x="5200650" y="3556000"/>
          <p14:tracePt t="381701" x="5162550" y="3543300"/>
          <p14:tracePt t="381716" x="5156200" y="3536950"/>
          <p14:tracePt t="381766" x="5137150" y="3536950"/>
          <p14:tracePt t="381783" x="5099050" y="3543300"/>
          <p14:tracePt t="381800" x="5060950" y="3543300"/>
          <p14:tracePt t="381817" x="5048250" y="3549650"/>
          <p14:tracePt t="381860" x="5054600" y="3549650"/>
          <p14:tracePt t="381868" x="5073650" y="3549650"/>
          <p14:tracePt t="381884" x="5137150" y="3562350"/>
          <p14:tracePt t="381901" x="5175250" y="3575050"/>
          <p14:tracePt t="381916" x="5187950" y="3587750"/>
          <p14:tracePt t="381933" x="5200650" y="3606800"/>
          <p14:tracePt t="381950" x="5213350" y="3632200"/>
          <p14:tracePt t="381966" x="5219700" y="3644900"/>
          <p14:tracePt t="381983" x="5226050" y="3651250"/>
          <p14:tracePt t="382000" x="5232400" y="3657600"/>
          <p14:tracePt t="382016" x="5251450" y="3657600"/>
          <p14:tracePt t="382033" x="5295900" y="3657600"/>
          <p14:tracePt t="382050" x="5353050" y="3657600"/>
          <p14:tracePt t="382066" x="5384800" y="3644900"/>
          <p14:tracePt t="382101" x="5365750" y="3625850"/>
          <p14:tracePt t="382117" x="5346700" y="3606800"/>
          <p14:tracePt t="382134" x="5346700" y="3600450"/>
          <p14:tracePt t="382150" x="5346700" y="3594100"/>
          <p14:tracePt t="382167" x="5346700" y="3587750"/>
          <p14:tracePt t="382183" x="5340350" y="3587750"/>
          <p14:tracePt t="382200" x="5334000" y="3587750"/>
          <p14:tracePt t="382216" x="5283200" y="3606800"/>
          <p14:tracePt t="382235" x="5194300" y="3638550"/>
          <p14:tracePt t="382250" x="5137150" y="3657600"/>
          <p14:tracePt t="382266" x="5111750" y="3663950"/>
          <p14:tracePt t="382317" x="5130800" y="3663950"/>
          <p14:tracePt t="382333" x="5194300" y="3657600"/>
          <p14:tracePt t="382350" x="5251450" y="3657600"/>
          <p14:tracePt t="382367" x="5264150" y="3663950"/>
          <p14:tracePt t="382383" x="5257800" y="3702050"/>
          <p14:tracePt t="382400" x="5226050" y="3746500"/>
          <p14:tracePt t="382417" x="5168900" y="3784600"/>
          <p14:tracePt t="382433" x="5124450" y="3810000"/>
          <p14:tracePt t="382450" x="5099050" y="3822700"/>
          <p14:tracePt t="382500" x="5111750" y="3822700"/>
          <p14:tracePt t="382517" x="5156200" y="3816350"/>
          <p14:tracePt t="382534" x="5194300" y="3816350"/>
          <p14:tracePt t="382568" x="5194300" y="3829050"/>
          <p14:tracePt t="382584" x="5175250" y="3848100"/>
          <p14:tracePt t="382601" x="5156200" y="3867150"/>
          <p14:tracePt t="382618" x="5143500" y="3873500"/>
          <p14:tracePt t="382670" x="5149850" y="3873500"/>
          <p14:tracePt t="382678" x="5162550" y="3867150"/>
          <p14:tracePt t="382701" x="5219700" y="3835400"/>
          <p14:tracePt t="382719" x="5257800" y="3822700"/>
          <p14:tracePt t="382736" x="5270500" y="3816350"/>
          <p14:tracePt t="382750" x="5276850" y="3816350"/>
          <p14:tracePt t="382784" x="5270500" y="3822700"/>
          <p14:tracePt t="382800" x="5264150" y="3822700"/>
          <p14:tracePt t="382880" x="5270500" y="3816350"/>
          <p14:tracePt t="382887" x="5276850" y="3810000"/>
          <p14:tracePt t="382901" x="5283200" y="3810000"/>
          <p14:tracePt t="383202" x="5289550" y="3810000"/>
          <p14:tracePt t="383210" x="5289550" y="3803650"/>
          <p14:tracePt t="383222" x="5302250" y="3797300"/>
          <p14:tracePt t="383224" x="5308600" y="3790950"/>
          <p14:tracePt t="383234" x="5314950" y="3790950"/>
          <p14:tracePt t="383469" x="5314950" y="3784600"/>
          <p14:tracePt t="383477" x="5321300" y="3784600"/>
          <p14:tracePt t="383851" x="5327650" y="3778250"/>
          <p14:tracePt t="383861" x="5334000" y="3778250"/>
          <p14:tracePt t="383868" x="5340350" y="3765550"/>
          <p14:tracePt t="383885" x="5365750" y="3746500"/>
          <p14:tracePt t="383902" x="5391150" y="3733800"/>
          <p14:tracePt t="383918" x="5403850" y="3721100"/>
          <p14:tracePt t="383951" x="5410200" y="3714750"/>
          <p14:tracePt t="383968" x="5429250" y="3702050"/>
          <p14:tracePt t="383985" x="5486400" y="3670300"/>
          <p14:tracePt t="384001" x="5645150" y="3638550"/>
          <p14:tracePt t="384018" x="5892800" y="3606800"/>
          <p14:tracePt t="384035" x="6172200" y="3587750"/>
          <p14:tracePt t="384052" x="6445250" y="3581400"/>
          <p14:tracePt t="384068" x="6800850" y="3594100"/>
          <p14:tracePt t="384070" x="6972300" y="3606800"/>
          <p14:tracePt t="384084" x="7131050" y="3619500"/>
          <p14:tracePt t="384102" x="7435850" y="3632200"/>
          <p14:tracePt t="384119" x="7467600" y="3632200"/>
          <p14:tracePt t="384135" x="7480300" y="3632200"/>
          <p14:tracePt t="384240" x="7486650" y="3632200"/>
          <p14:tracePt t="384248" x="7493000" y="3632200"/>
          <p14:tracePt t="384268" x="7499350" y="3638550"/>
          <p14:tracePt t="384285" x="7512050" y="3651250"/>
          <p14:tracePt t="384302" x="7518400" y="3651250"/>
          <p14:tracePt t="384318" x="7524750" y="3657600"/>
          <p14:tracePt t="384320" x="7531100" y="3657600"/>
          <p14:tracePt t="384335" x="7537450" y="3657600"/>
          <p14:tracePt t="384351" x="7550150" y="3663950"/>
          <p14:tracePt t="384368" x="7562850" y="3663950"/>
          <p14:tracePt t="384385" x="7607300" y="3670300"/>
          <p14:tracePt t="384403" x="7670800" y="3676650"/>
          <p14:tracePt t="384418" x="7753350" y="3683000"/>
          <p14:tracePt t="384435" x="7829550" y="3689350"/>
          <p14:tracePt t="384452" x="7893050" y="3689350"/>
          <p14:tracePt t="384468" x="7937500" y="3689350"/>
          <p14:tracePt t="384485" x="7956550" y="3689350"/>
          <p14:tracePt t="384504" x="7969250" y="3683000"/>
          <p14:tracePt t="384518" x="7981950" y="3676650"/>
          <p14:tracePt t="384535" x="7994650" y="3676650"/>
          <p14:tracePt t="384554" x="8007350" y="3670300"/>
          <p14:tracePt t="384676" x="8007350" y="3663950"/>
          <p14:tracePt t="384688" x="8007350" y="3657600"/>
          <p14:tracePt t="384703" x="8001000" y="3644900"/>
          <p14:tracePt t="384719" x="7988300" y="3625850"/>
          <p14:tracePt t="384736" x="7975600" y="3606800"/>
          <p14:tracePt t="384752" x="7969250" y="3587750"/>
          <p14:tracePt t="384769" x="7956550" y="3581400"/>
          <p14:tracePt t="384785" x="7937500" y="3562350"/>
          <p14:tracePt t="384803" x="7912100" y="3549650"/>
          <p14:tracePt t="384819" x="7867650" y="3536950"/>
          <p14:tracePt t="384836" x="7861300" y="3536950"/>
          <p14:tracePt t="384852" x="7842250" y="3530600"/>
          <p14:tracePt t="384868" x="7823200" y="3530600"/>
          <p14:tracePt t="384885" x="7810500" y="3530600"/>
          <p14:tracePt t="384902" x="7785100" y="3530600"/>
          <p14:tracePt t="384918" x="7721600" y="3530600"/>
          <p14:tracePt t="384935" x="7620000" y="3549650"/>
          <p14:tracePt t="384952" x="7543800" y="3562350"/>
          <p14:tracePt t="384969" x="7473950" y="3575050"/>
          <p14:tracePt t="384985" x="7442200" y="3587750"/>
          <p14:tracePt t="385071" x="7442200" y="3594100"/>
          <p14:tracePt t="385090" x="7442200" y="3600450"/>
          <p14:tracePt t="385102" x="7442200" y="3613150"/>
          <p14:tracePt t="385119" x="7442200" y="3625850"/>
          <p14:tracePt t="385224" x="7442200" y="3632200"/>
          <p14:tracePt t="385240" x="7448550" y="3632200"/>
          <p14:tracePt t="385257" x="7448550" y="3638550"/>
          <p14:tracePt t="385918" x="7454900" y="3644900"/>
          <p14:tracePt t="385928" x="7480300" y="3663950"/>
          <p14:tracePt t="385938" x="7512050" y="3689350"/>
          <p14:tracePt t="385953" x="7556500" y="3733800"/>
          <p14:tracePt t="385971" x="7581900" y="3752850"/>
          <p14:tracePt t="385987" x="7594600" y="3765550"/>
          <p14:tracePt t="386037" x="7600950" y="3765550"/>
          <p14:tracePt t="386053" x="7620000" y="3765550"/>
          <p14:tracePt t="386070" x="7645400" y="3765550"/>
          <p14:tracePt t="386087" x="7664450" y="3759200"/>
          <p14:tracePt t="386104" x="7670800" y="3759200"/>
          <p14:tracePt t="386120" x="7683500" y="3752850"/>
          <p14:tracePt t="386137" x="7702550" y="3740150"/>
          <p14:tracePt t="386153" x="7708900" y="3727450"/>
          <p14:tracePt t="386171" x="7708900" y="3714750"/>
          <p14:tracePt t="386186" x="7702550" y="3702050"/>
          <p14:tracePt t="386203" x="7658100" y="3676650"/>
          <p14:tracePt t="418037" x="7651750" y="3676650"/>
          <p14:tracePt t="418046" x="7626350" y="3632200"/>
          <p14:tracePt t="418064" x="7499350" y="3473450"/>
          <p14:tracePt t="418080" x="7416800" y="3384550"/>
          <p14:tracePt t="418097" x="7397750" y="3365500"/>
          <p14:tracePt t="418212" x="7391400" y="3365500"/>
          <p14:tracePt t="418232" x="7353300" y="3371850"/>
          <p14:tracePt t="418247" x="7245350" y="3397250"/>
          <p14:tracePt t="418264" x="7118350" y="3422650"/>
          <p14:tracePt t="418280" x="7016750" y="3435350"/>
          <p14:tracePt t="418297" x="6978650" y="3441700"/>
          <p14:tracePt t="418313" x="6972300" y="3441700"/>
          <p14:tracePt t="418317" x="6965950" y="3441700"/>
          <p14:tracePt t="418330" x="6959600" y="3441700"/>
          <p14:tracePt t="418333" x="6927850" y="3441700"/>
          <p14:tracePt t="418347" x="6807200" y="3441700"/>
          <p14:tracePt t="418363" x="6610350" y="3473450"/>
          <p14:tracePt t="418380" x="6407150" y="3556000"/>
          <p14:tracePt t="418397" x="6210300" y="3721100"/>
          <p14:tracePt t="418414" x="6140450" y="3854450"/>
          <p14:tracePt t="418430" x="6134100" y="3917950"/>
          <p14:tracePt t="418447" x="6102350" y="3949700"/>
          <p14:tracePt t="418463" x="6038850" y="3987800"/>
          <p14:tracePt t="418481" x="5924550" y="4019550"/>
          <p14:tracePt t="418497" x="5753100" y="4038600"/>
          <p14:tracePt t="418513" x="5600700" y="4064000"/>
          <p14:tracePt t="418530" x="5511800" y="4083050"/>
          <p14:tracePt t="418547" x="5499100" y="4083050"/>
          <p14:tracePt t="418614" x="5492750" y="4083050"/>
          <p14:tracePt t="418638" x="5486400" y="4076700"/>
          <p14:tracePt t="418650" x="5473700" y="4064000"/>
          <p14:tracePt t="418664" x="5454650" y="4038600"/>
          <p14:tracePt t="418680" x="5454650" y="4025900"/>
          <p14:tracePt t="418697" x="5461000" y="4019550"/>
          <p14:tracePt t="418744" x="5454650" y="4025900"/>
          <p14:tracePt t="418752" x="5448300" y="4025900"/>
          <p14:tracePt t="418763" x="5422900" y="4038600"/>
          <p14:tracePt t="418780" x="5340350" y="4057650"/>
          <p14:tracePt t="418797" x="5289550" y="4057650"/>
          <p14:tracePt t="418814" x="5276850" y="4057650"/>
          <p14:tracePt t="418915" x="5276850" y="4064000"/>
          <p14:tracePt t="418923" x="5276850" y="4083050"/>
          <p14:tracePt t="418930" x="5289550" y="4102100"/>
          <p14:tracePt t="418948" x="5334000" y="4140200"/>
          <p14:tracePt t="418964" x="5397500" y="4165600"/>
          <p14:tracePt t="418981" x="5473700" y="4184650"/>
          <p14:tracePt t="418998" x="5562600" y="4191000"/>
          <p14:tracePt t="419001" x="5607050" y="4191000"/>
          <p14:tracePt t="419014" x="5638800" y="4191000"/>
          <p14:tracePt t="419017" x="5689600" y="4191000"/>
          <p14:tracePt t="419030" x="5727700" y="4184650"/>
          <p14:tracePt t="419048" x="5803900" y="4159250"/>
          <p14:tracePt t="419064" x="5867400" y="4127500"/>
          <p14:tracePt t="419083" x="5911850" y="4051300"/>
          <p14:tracePt t="419098" x="5924550" y="3981450"/>
          <p14:tracePt t="419114" x="5924550" y="3911600"/>
          <p14:tracePt t="419131" x="5930900" y="3879850"/>
          <p14:tracePt t="419147" x="5930900" y="3867150"/>
          <p14:tracePt t="419164" x="5930900" y="3854450"/>
          <p14:tracePt t="419181" x="5924550" y="3835400"/>
          <p14:tracePt t="419197" x="5899150" y="3816350"/>
          <p14:tracePt t="419216" x="5873750" y="3803650"/>
          <p14:tracePt t="419231" x="5848350" y="3797300"/>
          <p14:tracePt t="419251" x="5810250" y="3790950"/>
          <p14:tracePt t="419267" x="5689600" y="3759200"/>
          <p14:tracePt t="419280" x="5619750" y="3740150"/>
          <p14:tracePt t="419297" x="5568950" y="3721100"/>
          <p14:tracePt t="419315" x="5492750" y="3702050"/>
          <p14:tracePt t="419330" x="5372100" y="3663950"/>
          <p14:tracePt t="419347" x="5283200" y="3644900"/>
          <p14:tracePt t="419364" x="5213350" y="3632200"/>
          <p14:tracePt t="419381" x="5175250" y="3632200"/>
          <p14:tracePt t="419399" x="5086350" y="3632200"/>
          <p14:tracePt t="419416" x="5010150" y="3644900"/>
          <p14:tracePt t="419430" x="4921250" y="3663950"/>
          <p14:tracePt t="419447" x="4813300" y="3695700"/>
          <p14:tracePt t="419464" x="4749800" y="3733800"/>
          <p14:tracePt t="419480" x="4705350" y="3784600"/>
          <p14:tracePt t="419498" x="4686300" y="3829050"/>
          <p14:tracePt t="419513" x="4686300" y="3854450"/>
          <p14:tracePt t="419531" x="4699000" y="3892550"/>
          <p14:tracePt t="419547" x="4743450" y="3924300"/>
          <p14:tracePt t="419563" x="4806950" y="3949700"/>
          <p14:tracePt t="419581" x="4921250" y="3981450"/>
          <p14:tracePt t="419597" x="5060950" y="4000500"/>
          <p14:tracePt t="419615" x="5194300" y="4006850"/>
          <p14:tracePt t="419630" x="5365750" y="4025900"/>
          <p14:tracePt t="419647" x="5492750" y="4032250"/>
          <p14:tracePt t="419664" x="5645150" y="4032250"/>
          <p14:tracePt t="419680" x="5848350" y="4025900"/>
          <p14:tracePt t="419697" x="6032500" y="4006850"/>
          <p14:tracePt t="419714" x="6235700" y="3981450"/>
          <p14:tracePt t="419731" x="6407150" y="3956050"/>
          <p14:tracePt t="419748" x="6654800" y="3911600"/>
          <p14:tracePt t="419764" x="6997700" y="3816350"/>
          <p14:tracePt t="419781" x="7518400" y="3606800"/>
          <p14:tracePt t="419797" x="7715250" y="3517900"/>
          <p14:tracePt t="419798" x="7899400" y="3435350"/>
          <p14:tracePt t="419815" x="8229600" y="3282950"/>
          <p14:tracePt t="419830" x="8464550" y="3168650"/>
          <p14:tracePt t="419848" x="8553450" y="3117850"/>
          <p14:tracePt t="419864" x="8705850" y="3009900"/>
          <p14:tracePt t="419881" x="8718550" y="2990850"/>
          <p14:tracePt t="419897" x="8718550" y="2984500"/>
          <p14:tracePt t="419923" x="8712200" y="2984500"/>
          <p14:tracePt t="419933" x="8699500" y="2990850"/>
          <p14:tracePt t="419947" x="8655050" y="3003550"/>
          <p14:tracePt t="419966" x="8591550" y="3028950"/>
          <p14:tracePt t="419981" x="8528050" y="3054350"/>
          <p14:tracePt t="420003" x="8445500" y="3111500"/>
          <p14:tracePt t="420015" x="8413750" y="3149600"/>
          <p14:tracePt t="420035" x="8343900" y="3244850"/>
          <p14:tracePt t="420048" x="8318500" y="3282950"/>
          <p14:tracePt t="420065" x="8274050" y="3359150"/>
          <p14:tracePt t="420081" x="8242300" y="3435350"/>
          <p14:tracePt t="420084" x="8235950" y="3460750"/>
          <p14:tracePt t="420099" x="8229600" y="3467100"/>
          <p14:tracePt t="420119" x="8229600" y="3473450"/>
          <p14:tracePt t="420152" x="8229600" y="3467100"/>
          <p14:tracePt t="420168" x="8235950" y="3448050"/>
          <p14:tracePt t="420182" x="8235950" y="3429000"/>
          <p14:tracePt t="420202" x="8242300" y="3422650"/>
          <p14:tracePt t="420232" x="8242300" y="3416300"/>
          <p14:tracePt t="420265" x="8248650" y="3409950"/>
          <p14:tracePt t="420282" x="8267700" y="3409950"/>
          <p14:tracePt t="420298" x="8312150" y="3403600"/>
          <p14:tracePt t="420315" x="8388350" y="3403600"/>
          <p14:tracePt t="420331" x="8464550" y="3390900"/>
          <p14:tracePt t="420337" x="8509000" y="3384550"/>
          <p14:tracePt t="420349" x="8616950" y="3365500"/>
          <p14:tracePt t="420365" x="8699500" y="3333750"/>
          <p14:tracePt t="420382" x="8769350" y="3302000"/>
          <p14:tracePt t="420398" x="8832850" y="3263900"/>
          <p14:tracePt t="420416" x="8870950" y="3232150"/>
          <p14:tracePt t="420432" x="8915400" y="3194050"/>
          <p14:tracePt t="420449" x="8947150" y="3168650"/>
          <p14:tracePt t="420465" x="8978900" y="3136900"/>
          <p14:tracePt t="420481" x="9004300" y="3117850"/>
          <p14:tracePt t="420498" x="9023350" y="3092450"/>
          <p14:tracePt t="420516" x="9042400" y="3073400"/>
          <p14:tracePt t="420532" x="9055100" y="3048000"/>
          <p14:tracePt t="420548" x="9061450" y="3022600"/>
          <p14:tracePt t="420565" x="9061450" y="2990850"/>
          <p14:tracePt t="420582" x="9055100" y="2965450"/>
          <p14:tracePt t="420598" x="9055100" y="2952750"/>
          <p14:tracePt t="420655" x="9055100" y="2946400"/>
          <p14:tracePt t="420668" x="9061450" y="2946400"/>
          <p14:tracePt t="420682" x="9061450" y="2940050"/>
          <p14:tracePt t="420699" x="9074150" y="2933700"/>
          <p14:tracePt t="420753" x="9080500" y="2927350"/>
          <p14:tracePt t="420782" x="9093200" y="2914650"/>
          <p14:tracePt t="420803" x="9105900" y="2901950"/>
          <p14:tracePt t="420815" x="9105900" y="2895600"/>
          <p14:tracePt t="420833" x="9112250" y="2851150"/>
          <p14:tracePt t="420849" x="9099550" y="2813050"/>
          <p14:tracePt t="420866" x="9074150" y="2762250"/>
          <p14:tracePt t="420882" x="9061450" y="2730500"/>
          <p14:tracePt t="420899" x="9055100" y="2705100"/>
          <p14:tracePt t="420916" x="9042400" y="2686050"/>
          <p14:tracePt t="420940" x="9029700" y="2667000"/>
          <p14:tracePt t="421001" x="9023350" y="2667000"/>
          <p14:tracePt t="421024" x="9017000" y="2667000"/>
          <p14:tracePt t="421034" x="9010650" y="2667000"/>
          <p14:tracePt t="421048" x="8978900" y="2667000"/>
          <p14:tracePt t="421065" x="8947150" y="2673350"/>
          <p14:tracePt t="421083" x="8921750" y="2679700"/>
          <p14:tracePt t="421099" x="8896350" y="2686050"/>
          <p14:tracePt t="421116" x="8883650" y="2692400"/>
          <p14:tracePt t="421132" x="8870950" y="2698750"/>
          <p14:tracePt t="421149" x="8858250" y="2705100"/>
          <p14:tracePt t="421166" x="8845550" y="2717800"/>
          <p14:tracePt t="421183" x="8832850" y="2724150"/>
          <p14:tracePt t="421199" x="8826500" y="2736850"/>
          <p14:tracePt t="421217" x="8813800" y="2755900"/>
          <p14:tracePt t="421235" x="8794750" y="2781300"/>
          <p14:tracePt t="421249" x="8782050" y="2806700"/>
          <p14:tracePt t="421268" x="8775700" y="2819400"/>
          <p14:tracePt t="421282" x="8769350" y="2838450"/>
          <p14:tracePt t="421299" x="8769350" y="2844800"/>
          <p14:tracePt t="421333" x="8801100" y="2838450"/>
          <p14:tracePt t="421350" x="8858250" y="2806700"/>
          <p14:tracePt t="421367" x="8928100" y="2768600"/>
          <p14:tracePt t="421382" x="8972550" y="2730500"/>
          <p14:tracePt t="421399" x="9017000" y="2692400"/>
          <p14:tracePt t="421418" x="9048750" y="2654300"/>
          <p14:tracePt t="421433" x="9074150" y="2616200"/>
          <p14:tracePt t="421449" x="9086850" y="2584450"/>
          <p14:tracePt t="421466" x="9086850" y="2559050"/>
          <p14:tracePt t="421483" x="9093200" y="2552700"/>
          <p14:tracePt t="421516" x="9093200" y="2546350"/>
          <p14:tracePt t="421532" x="9086850" y="2540000"/>
          <p14:tracePt t="421549" x="9061450" y="2527300"/>
          <p14:tracePt t="421566" x="9036050" y="2514600"/>
          <p14:tracePt t="421583" x="9010650" y="2508250"/>
          <p14:tracePt t="421600" x="8978900" y="2501900"/>
          <p14:tracePt t="421616" x="8947150" y="2495550"/>
          <p14:tracePt t="421633" x="8934450" y="2495550"/>
          <p14:tracePt t="421650" x="8915400" y="2495550"/>
          <p14:tracePt t="421668" x="8877300" y="2495550"/>
          <p14:tracePt t="421683" x="8845550" y="2508250"/>
          <p14:tracePt t="421700" x="8801100" y="2533650"/>
          <p14:tracePt t="421716" x="8763000" y="2559050"/>
          <p14:tracePt t="421733" x="8693150" y="2603500"/>
          <p14:tracePt t="421749" x="8648700" y="2635250"/>
          <p14:tracePt t="421766" x="8610600" y="2673350"/>
          <p14:tracePt t="421783" x="8597900" y="2698750"/>
          <p14:tracePt t="421799" x="8597900" y="2711450"/>
          <p14:tracePt t="421816" x="8597900" y="2724150"/>
          <p14:tracePt t="421833" x="8604250" y="2736850"/>
          <p14:tracePt t="421850" x="8616950" y="2749550"/>
          <p14:tracePt t="421866" x="8642350" y="2768600"/>
          <p14:tracePt t="421885" x="8648700" y="2774950"/>
          <p14:tracePt t="421899" x="8655050" y="2774950"/>
          <p14:tracePt t="422105" x="8655050" y="2781300"/>
          <p14:tracePt t="422113" x="8648700" y="2787650"/>
          <p14:tracePt t="422120" x="8642350" y="2794000"/>
          <p14:tracePt t="422135" x="8629650" y="2813050"/>
          <p14:tracePt t="422150" x="8623300" y="2819400"/>
          <p14:tracePt t="422184" x="8648700" y="2825750"/>
          <p14:tracePt t="422200" x="8724900" y="2832100"/>
          <p14:tracePt t="422217" x="8826500" y="2832100"/>
          <p14:tracePt t="422233" x="8915400" y="2819400"/>
          <p14:tracePt t="422251" x="9023350" y="2800350"/>
          <p14:tracePt t="422267" x="9061450" y="2781300"/>
          <p14:tracePt t="422284" x="9080500" y="2768600"/>
          <p14:tracePt t="422302" x="9086850" y="2755900"/>
          <p14:tracePt t="422317" x="9093200" y="2736850"/>
          <p14:tracePt t="422333" x="9093200" y="2717800"/>
          <p14:tracePt t="422351" x="9099550" y="2698750"/>
          <p14:tracePt t="422367" x="9099550" y="2679700"/>
          <p14:tracePt t="422383" x="9099550" y="2673350"/>
          <p14:tracePt t="422470" x="9093200" y="2673350"/>
          <p14:tracePt t="422480" x="9086850" y="2673350"/>
          <p14:tracePt t="422487" x="9061450" y="2667000"/>
          <p14:tracePt t="422500" x="9023350" y="2667000"/>
          <p14:tracePt t="422517" x="8959850" y="2667000"/>
          <p14:tracePt t="422534" x="8921750" y="2667000"/>
          <p14:tracePt t="422552" x="8883650" y="2667000"/>
          <p14:tracePt t="422567" x="8877300" y="2667000"/>
          <p14:tracePt t="422583" x="8870950" y="2673350"/>
          <p14:tracePt t="422600" x="8864600" y="2698750"/>
          <p14:tracePt t="422618" x="8864600" y="2724150"/>
          <p14:tracePt t="422633" x="8864600" y="2755900"/>
          <p14:tracePt t="422650" x="8883650" y="2794000"/>
          <p14:tracePt t="422667" x="8915400" y="2832100"/>
          <p14:tracePt t="422683" x="8953500" y="2851150"/>
          <p14:tracePt t="422701" x="9099550" y="2870200"/>
          <p14:tracePt t="422717" x="9169400" y="2870200"/>
          <p14:tracePt t="422734" x="9283700" y="2863850"/>
          <p14:tracePt t="422750" x="9391650" y="2857500"/>
          <p14:tracePt t="422752" x="9436100" y="2857500"/>
          <p14:tracePt t="422767" x="9499600" y="2857500"/>
          <p14:tracePt t="422784" x="9518650" y="2857500"/>
          <p14:tracePt t="422800" x="9531350" y="2857500"/>
          <p14:tracePt t="422819" x="9537700" y="2857500"/>
          <p14:tracePt t="422834" x="9550400" y="2857500"/>
          <p14:tracePt t="422851" x="9594850" y="2857500"/>
          <p14:tracePt t="422867" x="9632950" y="2851150"/>
          <p14:tracePt t="422885" x="9683750" y="2832100"/>
          <p14:tracePt t="422900" x="9715500" y="2819400"/>
          <p14:tracePt t="422918" x="9728200" y="2813050"/>
          <p14:tracePt t="422921" x="9728200" y="2806700"/>
          <p14:tracePt t="422951" x="9753600" y="2806700"/>
          <p14:tracePt t="422969" x="9785350" y="2806700"/>
          <p14:tracePt t="422985" x="9836150" y="2806700"/>
          <p14:tracePt t="423001" x="9880600" y="2800350"/>
          <p14:tracePt t="423019" x="9906000" y="2787650"/>
          <p14:tracePt t="423034" x="9912350" y="2774950"/>
          <p14:tracePt t="423067" x="9912350" y="2768600"/>
          <p14:tracePt t="423084" x="9899650" y="2762250"/>
          <p14:tracePt t="423100" x="9874250" y="2755900"/>
          <p14:tracePt t="423117" x="9855200" y="2749550"/>
          <p14:tracePt t="423134" x="9848850" y="2749550"/>
          <p14:tracePt t="423151" x="9842500" y="2749550"/>
          <p14:tracePt t="423167" x="9829800" y="2749550"/>
          <p14:tracePt t="423184" x="9823450" y="2749550"/>
          <p14:tracePt t="423201" x="9798050" y="2743200"/>
          <p14:tracePt t="423218" x="9766300" y="2730500"/>
          <p14:tracePt t="423234" x="9734550" y="2724150"/>
          <p14:tracePt t="423251" x="9715500" y="2717800"/>
          <p14:tracePt t="423267" x="9690100" y="2711450"/>
          <p14:tracePt t="423284" x="9664700" y="2698750"/>
          <p14:tracePt t="423301" x="9626600" y="2686050"/>
          <p14:tracePt t="423317" x="9582150" y="2667000"/>
          <p14:tracePt t="423334" x="9556750" y="2654300"/>
          <p14:tracePt t="423351" x="9512300" y="2641600"/>
          <p14:tracePt t="423367" x="9467850" y="2622550"/>
          <p14:tracePt t="423384" x="9429750" y="2616200"/>
          <p14:tracePt t="423401" x="9378950" y="2609850"/>
          <p14:tracePt t="423418" x="9340850" y="2603500"/>
          <p14:tracePt t="423434" x="9296400" y="2603500"/>
          <p14:tracePt t="423451" x="9220200" y="2603500"/>
          <p14:tracePt t="423469" x="9188450" y="2603500"/>
          <p14:tracePt t="423485" x="9163050" y="2609850"/>
          <p14:tracePt t="423501" x="9144000" y="2616200"/>
          <p14:tracePt t="423519" x="9124950" y="2628900"/>
          <p14:tracePt t="423535" x="9093200" y="2635250"/>
          <p14:tracePt t="423554" x="9036050" y="2660650"/>
          <p14:tracePt t="423570" x="8991600" y="2679700"/>
          <p14:tracePt t="423584" x="8947150" y="2705100"/>
          <p14:tracePt t="423602" x="8915400" y="2717800"/>
          <p14:tracePt t="423618" x="8890000" y="2749550"/>
          <p14:tracePt t="423634" x="8883650" y="2768600"/>
          <p14:tracePt t="423651" x="8883650" y="2794000"/>
          <p14:tracePt t="423668" x="8883650" y="2806700"/>
          <p14:tracePt t="423686" x="8896350" y="2819400"/>
          <p14:tracePt t="423701" x="8921750" y="2825750"/>
          <p14:tracePt t="423719" x="8947150" y="2832100"/>
          <p14:tracePt t="423737" x="9004300" y="2832100"/>
          <p14:tracePt t="423754" x="9086850" y="2832100"/>
          <p14:tracePt t="423768" x="9194800" y="2832100"/>
          <p14:tracePt t="423784" x="9334500" y="2838450"/>
          <p14:tracePt t="423801" x="9461500" y="2838450"/>
          <p14:tracePt t="423818" x="9575800" y="2838450"/>
          <p14:tracePt t="423834" x="9696450" y="2832100"/>
          <p14:tracePt t="423851" x="9798050" y="2825750"/>
          <p14:tracePt t="423868" x="9956800" y="2819400"/>
          <p14:tracePt t="423884" x="10166350" y="2813050"/>
          <p14:tracePt t="423901" x="10382250" y="2813050"/>
          <p14:tracePt t="423919" x="10591800" y="2825750"/>
          <p14:tracePt t="423935" x="10807700" y="2832100"/>
          <p14:tracePt t="423951" x="10826750" y="2832100"/>
          <p14:tracePt t="424015" x="10839450" y="2825750"/>
          <p14:tracePt t="424021" x="10845800" y="2825750"/>
          <p14:tracePt t="424035" x="10928350" y="2813050"/>
          <p14:tracePt t="424052" x="10979150" y="2787650"/>
          <p14:tracePt t="424068" x="11010900" y="2762250"/>
          <p14:tracePt t="424086" x="11023600" y="2749550"/>
          <p14:tracePt t="424102" x="11023600" y="2743200"/>
          <p14:tracePt t="424135" x="11017250" y="2736850"/>
          <p14:tracePt t="424151" x="11004550" y="2730500"/>
          <p14:tracePt t="424169" x="10979150" y="2724150"/>
          <p14:tracePt t="424170" x="10972800" y="2724150"/>
          <p14:tracePt t="424185" x="10960100" y="2717800"/>
          <p14:tracePt t="424202" x="10941050" y="2711450"/>
          <p14:tracePt t="424219" x="10922000" y="2705100"/>
          <p14:tracePt t="424235" x="10902950" y="2692400"/>
          <p14:tracePt t="424252" x="10871200" y="2686050"/>
          <p14:tracePt t="424268" x="10833100" y="2673350"/>
          <p14:tracePt t="424285" x="10795000" y="2667000"/>
          <p14:tracePt t="424302" x="10756900" y="2667000"/>
          <p14:tracePt t="424319" x="10731500" y="2660650"/>
          <p14:tracePt t="424335" x="10687050" y="2654300"/>
          <p14:tracePt t="424352" x="10648950" y="2654300"/>
          <p14:tracePt t="424369" x="10623550" y="2654300"/>
          <p14:tracePt t="424370" x="10617200" y="2654300"/>
          <p14:tracePt t="424387" x="10591800" y="2654300"/>
          <p14:tracePt t="424404" x="10572750" y="2654300"/>
          <p14:tracePt t="424418" x="10541000" y="2654300"/>
          <p14:tracePt t="424435" x="10509250" y="2654300"/>
          <p14:tracePt t="424452" x="10458450" y="2654300"/>
          <p14:tracePt t="424468" x="10414000" y="2654300"/>
          <p14:tracePt t="424485" x="10350500" y="2660650"/>
          <p14:tracePt t="424502" x="10299700" y="2660650"/>
          <p14:tracePt t="424518" x="10210800" y="2660650"/>
          <p14:tracePt t="424535" x="10115550" y="2660650"/>
          <p14:tracePt t="424552" x="10033000" y="2673350"/>
          <p14:tracePt t="424569" x="9982200" y="2686050"/>
          <p14:tracePt t="424585" x="9931400" y="2711450"/>
          <p14:tracePt t="424602" x="9912350" y="2730500"/>
          <p14:tracePt t="424619" x="9899650" y="2768600"/>
          <p14:tracePt t="424635" x="9899650" y="2794000"/>
          <p14:tracePt t="424654" x="9918700" y="2838450"/>
          <p14:tracePt t="424669" x="9944100" y="2870200"/>
          <p14:tracePt t="424685" x="9994900" y="2895600"/>
          <p14:tracePt t="424704" x="10071100" y="2927350"/>
          <p14:tracePt t="424719" x="10179050" y="2952750"/>
          <p14:tracePt t="424736" x="10280650" y="2971800"/>
          <p14:tracePt t="424752" x="10439400" y="2990850"/>
          <p14:tracePt t="424769" x="10585450" y="2990850"/>
          <p14:tracePt t="424785" x="10680700" y="2965450"/>
          <p14:tracePt t="424802" x="10775950" y="2927350"/>
          <p14:tracePt t="424819" x="10826750" y="2876550"/>
          <p14:tracePt t="424836" x="10845800" y="2838450"/>
          <p14:tracePt t="424852" x="10858500" y="2806700"/>
          <p14:tracePt t="424854" x="10858500" y="2794000"/>
          <p14:tracePt t="424869" x="10864850" y="2774950"/>
          <p14:tracePt t="424886" x="10864850" y="2762250"/>
          <p14:tracePt t="424902" x="10864850" y="2749550"/>
          <p14:tracePt t="424919" x="10864850" y="2743200"/>
          <p14:tracePt t="424935" x="10864850" y="2736850"/>
          <p14:tracePt t="424952" x="10858500" y="2730500"/>
          <p14:tracePt t="424969" x="10845800" y="2724150"/>
          <p14:tracePt t="424986" x="10820400" y="2711450"/>
          <p14:tracePt t="425002" x="10795000" y="2705100"/>
          <p14:tracePt t="425019" x="10775950" y="2698750"/>
          <p14:tracePt t="425036" x="10750550" y="2698750"/>
          <p14:tracePt t="425052" x="10737850" y="2698750"/>
          <p14:tracePt t="425069" x="10718800" y="2698750"/>
          <p14:tracePt t="425086" x="10706100" y="2698750"/>
          <p14:tracePt t="425103" x="10668000" y="2698750"/>
          <p14:tracePt t="425119" x="10648950" y="2698750"/>
          <p14:tracePt t="425136" x="10623550" y="2698750"/>
          <p14:tracePt t="425152" x="10604500" y="2698750"/>
          <p14:tracePt t="425169" x="10591800" y="2698750"/>
          <p14:tracePt t="425185" x="10572750" y="2698750"/>
          <p14:tracePt t="425202" x="10560050" y="2698750"/>
          <p14:tracePt t="425219" x="10547350" y="2698750"/>
          <p14:tracePt t="425235" x="10541000" y="2705100"/>
          <p14:tracePt t="425252" x="10521950" y="2705100"/>
          <p14:tracePt t="425269" x="10509250" y="2705100"/>
          <p14:tracePt t="425288" x="10496550" y="2711450"/>
          <p14:tracePt t="425303" x="10483850" y="2711450"/>
          <p14:tracePt t="425319" x="10464800" y="2717800"/>
          <p14:tracePt t="425336" x="10452100" y="2717800"/>
          <p14:tracePt t="425353" x="10439400" y="2717800"/>
          <p14:tracePt t="425369" x="10426700" y="2717800"/>
          <p14:tracePt t="425386" x="10407650" y="2724150"/>
          <p14:tracePt t="425404" x="10388600" y="2724150"/>
          <p14:tracePt t="425419" x="10337800" y="2736850"/>
          <p14:tracePt t="425437" x="10306050" y="2749550"/>
          <p14:tracePt t="425453" x="10280650" y="2762250"/>
          <p14:tracePt t="425470" x="10248900" y="2774950"/>
          <p14:tracePt t="425487" x="10210800" y="2787650"/>
          <p14:tracePt t="425504" x="10179050" y="2794000"/>
          <p14:tracePt t="425507" x="10166350" y="2800350"/>
          <p14:tracePt t="425519" x="10140950" y="2806700"/>
          <p14:tracePt t="425537" x="10090150" y="2825750"/>
          <p14:tracePt t="425553" x="10071100" y="2832100"/>
          <p14:tracePt t="425557" x="10020300" y="2851150"/>
          <p14:tracePt t="425569" x="9963150" y="2870200"/>
          <p14:tracePt t="425587" x="9772650" y="2959100"/>
          <p14:tracePt t="425603" x="9702800" y="2997200"/>
          <p14:tracePt t="425620" x="9512300" y="3079750"/>
          <p14:tracePt t="425636" x="9404350" y="3111500"/>
          <p14:tracePt t="425653" x="9328150" y="3136900"/>
          <p14:tracePt t="425669" x="9309100" y="3136900"/>
          <p14:tracePt t="425685" x="9302750" y="3136900"/>
          <p14:tracePt t="425703" x="9277350" y="3149600"/>
          <p14:tracePt t="425719" x="9188450" y="3175000"/>
          <p14:tracePt t="425736" x="9067800" y="3219450"/>
          <p14:tracePt t="425754" x="8940800" y="3282950"/>
          <p14:tracePt t="425770" x="8851900" y="3327400"/>
          <p14:tracePt t="425787" x="8801100" y="3352800"/>
          <p14:tracePt t="425803" x="8775700" y="3359150"/>
          <p14:tracePt t="425820" x="8769350" y="3359150"/>
          <p14:tracePt t="425837" x="8731250" y="3371850"/>
          <p14:tracePt t="425853" x="8686800" y="3390900"/>
          <p14:tracePt t="425870" x="8629650" y="3429000"/>
          <p14:tracePt t="425886" x="8585200" y="3454400"/>
          <p14:tracePt t="425903" x="8521700" y="3498850"/>
          <p14:tracePt t="425920" x="8489950" y="3530600"/>
          <p14:tracePt t="425936" x="8445500" y="3575050"/>
          <p14:tracePt t="425953" x="8413750" y="3600450"/>
          <p14:tracePt t="425969" x="8388350" y="3625850"/>
          <p14:tracePt t="425986" x="8375650" y="3651250"/>
          <p14:tracePt t="426003" x="8350250" y="3714750"/>
          <p14:tracePt t="426020" x="8324850" y="3797300"/>
          <p14:tracePt t="426037" x="8223250" y="3956050"/>
          <p14:tracePt t="426053" x="8172450" y="4032250"/>
          <p14:tracePt t="426070" x="8115300" y="4127500"/>
          <p14:tracePt t="426086" x="8083550" y="4178300"/>
          <p14:tracePt t="426103" x="8064500" y="4216400"/>
          <p14:tracePt t="426120" x="8064500" y="4229100"/>
          <p14:tracePt t="426136" x="8058150" y="4241800"/>
          <p14:tracePt t="426154" x="8058150" y="4254500"/>
          <p14:tracePt t="426170" x="8051800" y="4279900"/>
          <p14:tracePt t="426187" x="8051800" y="4311650"/>
          <p14:tracePt t="426203" x="8051800" y="4343400"/>
          <p14:tracePt t="426220" x="8045450" y="4362450"/>
          <p14:tracePt t="426236" x="8039100" y="4375150"/>
          <p14:tracePt t="426253" x="8039100" y="4381500"/>
          <p14:tracePt t="426270" x="8039100" y="4394200"/>
          <p14:tracePt t="426287" x="8039100" y="4413250"/>
          <p14:tracePt t="426303" x="8039100" y="4425950"/>
          <p14:tracePt t="426320" x="8039100" y="4432300"/>
          <p14:tracePt t="426337" x="8039100" y="4438650"/>
          <p14:tracePt t="426463" x="8039100" y="4445000"/>
          <p14:tracePt t="426470" x="8045450" y="4451350"/>
          <p14:tracePt t="426487" x="8058150" y="4451350"/>
          <p14:tracePt t="426504" x="8077200" y="4457700"/>
          <p14:tracePt t="426520" x="8089900" y="4457700"/>
          <p14:tracePt t="426537" x="8096250" y="4457700"/>
          <p14:tracePt t="426554" x="8115300" y="4457700"/>
          <p14:tracePt t="426570" x="8128000" y="4451350"/>
          <p14:tracePt t="426587" x="8140700" y="4451350"/>
          <p14:tracePt t="426603" x="8159750" y="4451350"/>
          <p14:tracePt t="426621" x="8185150" y="4451350"/>
          <p14:tracePt t="426637" x="8223250" y="4451350"/>
          <p14:tracePt t="426654" x="8235950" y="4451350"/>
          <p14:tracePt t="426670" x="8242300" y="4451350"/>
          <p14:tracePt t="426687" x="8248650" y="4445000"/>
          <p14:tracePt t="426704" x="8261350" y="4445000"/>
          <p14:tracePt t="426720" x="8280400" y="4445000"/>
          <p14:tracePt t="426737" x="8305800" y="4438650"/>
          <p14:tracePt t="426754" x="8350250" y="4438650"/>
          <p14:tracePt t="426771" x="8375650" y="4432300"/>
          <p14:tracePt t="426787" x="8388350" y="4432300"/>
          <p14:tracePt t="426803" x="8394700" y="4432300"/>
          <p14:tracePt t="426838" x="8407400" y="4425950"/>
          <p14:tracePt t="426855" x="8420100" y="4413250"/>
          <p14:tracePt t="426871" x="8458200" y="4387850"/>
          <p14:tracePt t="426887" x="8477250" y="4368800"/>
          <p14:tracePt t="426904" x="8502650" y="4349750"/>
          <p14:tracePt t="426922" x="8553450" y="4311650"/>
          <p14:tracePt t="426937" x="8616950" y="4273550"/>
          <p14:tracePt t="426954" x="8718550" y="4235450"/>
          <p14:tracePt t="426971" x="8807450" y="4210050"/>
          <p14:tracePt t="426987" x="8870950" y="4184650"/>
          <p14:tracePt t="427004" x="8902700" y="4178300"/>
          <p14:tracePt t="427022" x="8909050" y="4171950"/>
          <p14:tracePt t="427037" x="8915400" y="4171950"/>
          <p14:tracePt t="427054" x="8921750" y="4165600"/>
          <p14:tracePt t="427087" x="8928100" y="4159250"/>
          <p14:tracePt t="427188" x="8940800" y="4159250"/>
          <p14:tracePt t="427196" x="8953500" y="4159250"/>
          <p14:tracePt t="427204" x="8991600" y="4159250"/>
          <p14:tracePt t="427221" x="9093200" y="4159250"/>
          <p14:tracePt t="427238" x="9220200" y="4159250"/>
          <p14:tracePt t="427254" x="9321800" y="4152900"/>
          <p14:tracePt t="427271" x="9398000" y="4146550"/>
          <p14:tracePt t="427287" x="9474200" y="4140200"/>
          <p14:tracePt t="427304" x="9531350" y="4133850"/>
          <p14:tracePt t="427321" x="9575800" y="4127500"/>
          <p14:tracePt t="427337" x="9588500" y="4127500"/>
          <p14:tracePt t="427487" x="9588500" y="4121150"/>
          <p14:tracePt t="427599" x="9582150" y="4121150"/>
          <p14:tracePt t="427607" x="9575800" y="4121150"/>
          <p14:tracePt t="427623" x="9563100" y="4121150"/>
          <p14:tracePt t="427638" x="9563100" y="4127500"/>
          <p14:tracePt t="427655" x="9556750" y="4127500"/>
          <p14:tracePt t="427705" x="9563100" y="4140200"/>
          <p14:tracePt t="427721" x="9575800" y="4146550"/>
          <p14:tracePt t="427740" x="9588500" y="4152900"/>
          <p14:tracePt t="427755" x="9613900" y="4165600"/>
          <p14:tracePt t="427772" x="9639300" y="4165600"/>
          <p14:tracePt t="427775" x="9652000" y="4165600"/>
          <p14:tracePt t="427788" x="9658350" y="4165600"/>
          <p14:tracePt t="427791" x="9664700" y="4171950"/>
          <p14:tracePt t="427804" x="9671050" y="4171950"/>
          <p14:tracePt t="428690" x="9677400" y="4171950"/>
          <p14:tracePt t="428706" x="9715500" y="4159250"/>
          <p14:tracePt t="428723" x="9804400" y="4140200"/>
          <p14:tracePt t="428739" x="9886950" y="4114800"/>
          <p14:tracePt t="428755" x="9931400" y="4095750"/>
          <p14:tracePt t="428773" x="9944100" y="4089400"/>
          <p14:tracePt t="428789" x="9950450" y="4089400"/>
          <p14:tracePt t="428805" x="9950450" y="4083050"/>
          <p14:tracePt t="428823" x="9950450" y="4076700"/>
          <p14:tracePt t="428826" x="9956800" y="4076700"/>
          <p14:tracePt t="428839" x="9956800" y="4070350"/>
          <p14:tracePt t="428856" x="9969500" y="4064000"/>
          <p14:tracePt t="428872" x="9975850" y="4044950"/>
          <p14:tracePt t="428889" x="9982200" y="4032250"/>
          <p14:tracePt t="428907" x="9994900" y="4013200"/>
          <p14:tracePt t="428923" x="9994900" y="3994150"/>
          <p14:tracePt t="428939" x="9994900" y="3987800"/>
          <p14:tracePt t="429072" x="9988550" y="3987800"/>
          <p14:tracePt t="429081" x="9975850" y="3987800"/>
          <p14:tracePt t="429091" x="9956800" y="3987800"/>
          <p14:tracePt t="429106" x="9912350" y="3987800"/>
          <p14:tracePt t="429123" x="9899650" y="3987800"/>
          <p14:tracePt t="429139" x="9893300" y="3987800"/>
          <p14:tracePt t="429155" x="9886950" y="3987800"/>
          <p14:tracePt t="429384" x="9886950" y="3994150"/>
          <p14:tracePt t="429399" x="9886950" y="4000500"/>
          <p14:tracePt t="429409" x="9886950" y="4006850"/>
          <p14:tracePt t="429513" x="9893300" y="4006850"/>
          <p14:tracePt t="429522" x="9899650" y="4006850"/>
          <p14:tracePt t="429529" x="9918700" y="4013200"/>
          <p14:tracePt t="429539" x="9937750" y="4013200"/>
          <p14:tracePt t="429556" x="9969500" y="4013200"/>
          <p14:tracePt t="429573" x="10013950" y="4006850"/>
          <p14:tracePt t="429590" x="10064750" y="3994150"/>
          <p14:tracePt t="429606" x="10121900" y="3981450"/>
          <p14:tracePt t="429623" x="10172700" y="3956050"/>
          <p14:tracePt t="429640" x="10185400" y="3949700"/>
          <p14:tracePt t="429656" x="10191750" y="3943350"/>
          <p14:tracePt t="429762" x="10185400" y="3943350"/>
          <p14:tracePt t="429773" x="10172700" y="3937000"/>
          <p14:tracePt t="429790" x="10140950" y="3917950"/>
          <p14:tracePt t="429807" x="10102850" y="3886200"/>
          <p14:tracePt t="429823" x="10077450" y="3867150"/>
          <p14:tracePt t="429840" x="10071100" y="3867150"/>
          <p14:tracePt t="429856" x="10064750" y="3867150"/>
          <p14:tracePt t="429875" x="10058400" y="3867150"/>
          <p14:tracePt t="429907" x="10033000" y="3860800"/>
          <p14:tracePt t="429923" x="10001250" y="3854450"/>
          <p14:tracePt t="429940" x="9969500" y="3848100"/>
          <p14:tracePt t="429956" x="9906000" y="3841750"/>
          <p14:tracePt t="429973" x="9842500" y="3822700"/>
          <p14:tracePt t="429990" x="9804400" y="3810000"/>
          <p14:tracePt t="430006" x="9766300" y="3803650"/>
          <p14:tracePt t="430024" x="9753600" y="3797300"/>
          <p14:tracePt t="430040" x="9734550" y="3797300"/>
          <p14:tracePt t="430042" x="9734550" y="3790950"/>
          <p14:tracePt t="430056" x="9728200" y="3790950"/>
          <p14:tracePt t="430090" x="9709150" y="3790950"/>
          <p14:tracePt t="430106" x="9696450" y="3784600"/>
          <p14:tracePt t="430124" x="9671050" y="3784600"/>
          <p14:tracePt t="430140" x="9645650" y="3784600"/>
          <p14:tracePt t="430156" x="9613900" y="3784600"/>
          <p14:tracePt t="430173" x="9588500" y="3784600"/>
          <p14:tracePt t="430190" x="9575800" y="3784600"/>
          <p14:tracePt t="430207" x="9563100" y="3784600"/>
          <p14:tracePt t="430226" x="9550400" y="3784600"/>
          <p14:tracePt t="430240" x="9544050" y="3784600"/>
          <p14:tracePt t="430258" x="9537700" y="3784600"/>
          <p14:tracePt t="430394" x="9537700" y="3790950"/>
          <p14:tracePt t="430409" x="9531350" y="3790950"/>
          <p14:tracePt t="430418" x="9525000" y="3797300"/>
          <p14:tracePt t="430427" x="9518650" y="3797300"/>
          <p14:tracePt t="430443" x="9518650" y="3803650"/>
          <p14:tracePt t="430457" x="9512300" y="3803650"/>
          <p14:tracePt t="430474" x="9505950" y="3810000"/>
          <p14:tracePt t="430507" x="9499600" y="3810000"/>
          <p14:tracePt t="430524" x="9493250" y="3816350"/>
          <p14:tracePt t="430540" x="9480550" y="3829050"/>
          <p14:tracePt t="430557" x="9461500" y="3854450"/>
          <p14:tracePt t="430574" x="9436100" y="3892550"/>
          <p14:tracePt t="430590" x="9410700" y="3930650"/>
          <p14:tracePt t="430608" x="9398000" y="3956050"/>
          <p14:tracePt t="430624" x="9391650" y="3968750"/>
          <p14:tracePt t="430664" x="9391650" y="3975100"/>
          <p14:tracePt t="430752" x="9385300" y="3987800"/>
          <p14:tracePt t="430760" x="9385300" y="4000500"/>
          <p14:tracePt t="430773" x="9385300" y="4025900"/>
          <p14:tracePt t="430791" x="9385300" y="4057650"/>
          <p14:tracePt t="430808" x="9378950" y="4089400"/>
          <p14:tracePt t="430824" x="9372600" y="4127500"/>
          <p14:tracePt t="430841" x="9366250" y="4159250"/>
          <p14:tracePt t="430857" x="9359900" y="4178300"/>
          <p14:tracePt t="430874" x="9353550" y="4191000"/>
          <p14:tracePt t="430876" x="9353550" y="4197350"/>
          <p14:tracePt t="430959" x="9340850" y="4197350"/>
          <p14:tracePt t="430974" x="9296400" y="4184650"/>
          <p14:tracePt t="430996" x="9188450" y="4165600"/>
          <p14:tracePt t="431008" x="9150350" y="4159250"/>
          <p14:tracePt t="431024" x="9093200" y="4152900"/>
          <p14:tracePt t="431041" x="9061450" y="4146550"/>
          <p14:tracePt t="431057" x="9042400" y="4140200"/>
          <p14:tracePt t="431134" x="9048750" y="4133850"/>
          <p14:tracePt t="431142" x="9061450" y="4121150"/>
          <p14:tracePt t="431157" x="9131300" y="4095750"/>
          <p14:tracePt t="431174" x="9258300" y="4064000"/>
          <p14:tracePt t="431192" x="9417050" y="4025900"/>
          <p14:tracePt t="431207" x="9550400" y="4000500"/>
          <p14:tracePt t="431224" x="9677400" y="3968750"/>
          <p14:tracePt t="431241" x="9772650" y="3949700"/>
          <p14:tracePt t="431257" x="9817100" y="3937000"/>
          <p14:tracePt t="431274" x="9855200" y="3930650"/>
          <p14:tracePt t="431291" x="9880600" y="3924300"/>
          <p14:tracePt t="431294" x="9886950" y="3924300"/>
          <p14:tracePt t="431324" x="9893300" y="3924300"/>
          <p14:tracePt t="431507" x="9912350" y="3917950"/>
          <p14:tracePt t="431517" x="9931400" y="3917950"/>
          <p14:tracePt t="431520" x="9969500" y="3917950"/>
          <p14:tracePt t="431542" x="10071100" y="3917950"/>
          <p14:tracePt t="431558" x="10191750" y="3930650"/>
          <p14:tracePt t="431575" x="10299700" y="3937000"/>
          <p14:tracePt t="431591" x="10369550" y="3949700"/>
          <p14:tracePt t="431593" x="10394950" y="3949700"/>
          <p14:tracePt t="431607" x="10401300" y="3949700"/>
          <p14:tracePt t="431624" x="10407650" y="3949700"/>
          <p14:tracePt t="431658" x="10420350" y="3962400"/>
          <p14:tracePt t="431675" x="10458450" y="3981450"/>
          <p14:tracePt t="431691" x="10509250" y="3994150"/>
          <p14:tracePt t="431709" x="10534650" y="4000500"/>
          <p14:tracePt t="431724" x="10553700" y="4000500"/>
          <p14:tracePt t="431741" x="10560050" y="4000500"/>
          <p14:tracePt t="431791" x="10566400" y="4000500"/>
          <p14:tracePt t="431810" x="10585450" y="4000500"/>
          <p14:tracePt t="431827" x="10604500" y="3994150"/>
          <p14:tracePt t="431841" x="10636250" y="3981450"/>
          <p14:tracePt t="431858" x="10687050" y="3975100"/>
          <p14:tracePt t="431874" x="10744200" y="3956050"/>
          <p14:tracePt t="431891" x="10788650" y="3943350"/>
          <p14:tracePt t="431910" x="10820400" y="3930650"/>
          <p14:tracePt t="431925" x="10833100" y="3917950"/>
          <p14:tracePt t="431943" x="10852150" y="3905250"/>
          <p14:tracePt t="431960" x="10858500" y="3898900"/>
          <p14:tracePt t="431979" x="10871200" y="3886200"/>
          <p14:tracePt t="431992" x="10877550" y="3873500"/>
          <p14:tracePt t="432008" x="10883900" y="3854450"/>
          <p14:tracePt t="432025" x="10883900" y="3841750"/>
          <p14:tracePt t="432041" x="10871200" y="3822700"/>
          <p14:tracePt t="432058" x="10845800" y="3790950"/>
          <p14:tracePt t="432075" x="10820400" y="3771900"/>
          <p14:tracePt t="432092" x="10782300" y="3746500"/>
          <p14:tracePt t="432112" x="10731500" y="3727450"/>
          <p14:tracePt t="432127" x="10712450" y="3714750"/>
          <p14:tracePt t="432129" x="10687050" y="3714750"/>
          <p14:tracePt t="432141" x="10629900" y="3702050"/>
          <p14:tracePt t="432158" x="10572750" y="3689350"/>
          <p14:tracePt t="432175" x="10515600" y="3683000"/>
          <p14:tracePt t="432192" x="10452100" y="3683000"/>
          <p14:tracePt t="432209" x="10369550" y="3683000"/>
          <p14:tracePt t="432225" x="10287000" y="3689350"/>
          <p14:tracePt t="432242" x="10198100" y="3708400"/>
          <p14:tracePt t="432258" x="10128250" y="3733800"/>
          <p14:tracePt t="432275" x="10071100" y="3784600"/>
          <p14:tracePt t="432292" x="10039350" y="3816350"/>
          <p14:tracePt t="432308" x="10033000" y="3848100"/>
          <p14:tracePt t="432325" x="10033000" y="3879850"/>
          <p14:tracePt t="432342" x="10077450" y="3905250"/>
          <p14:tracePt t="432359" x="10134600" y="3924300"/>
          <p14:tracePt t="432375" x="10198100" y="3937000"/>
          <p14:tracePt t="432392" x="10242550" y="3943350"/>
          <p14:tracePt t="432394" x="10287000" y="3943350"/>
          <p14:tracePt t="432409" x="10306050" y="3943350"/>
          <p14:tracePt t="432411" x="10350500" y="3937000"/>
          <p14:tracePt t="432425" x="10369550" y="3937000"/>
          <p14:tracePt t="432442" x="10433050" y="3924300"/>
          <p14:tracePt t="432444" x="10452100" y="3924300"/>
          <p14:tracePt t="432458" x="10496550" y="3917950"/>
          <p14:tracePt t="432460" x="10515600" y="3917950"/>
          <p14:tracePt t="432476" x="10547350" y="3917950"/>
          <p14:tracePt t="432593" x="10553700" y="3917950"/>
          <p14:tracePt t="432609" x="10560050" y="3917950"/>
          <p14:tracePt t="432615" x="10572750" y="3917950"/>
          <p14:tracePt t="432626" x="10591800" y="3917950"/>
          <p14:tracePt t="432642" x="10629900" y="3917950"/>
          <p14:tracePt t="432659" x="10661650" y="3917950"/>
          <p14:tracePt t="432675" x="10712450" y="3917950"/>
          <p14:tracePt t="432692" x="10737850" y="3917950"/>
          <p14:tracePt t="432709" x="10769600" y="3911600"/>
          <p14:tracePt t="432726" x="10782300" y="3911600"/>
          <p14:tracePt t="432729" x="10788650" y="3911600"/>
          <p14:tracePt t="432742" x="10795000" y="3911600"/>
          <p14:tracePt t="432747" x="10795000" y="3905250"/>
          <p14:tracePt t="432761" x="10807700" y="3905250"/>
          <p14:tracePt t="432792" x="10814050" y="3898900"/>
          <p14:tracePt t="432809" x="10820400" y="3898900"/>
          <p14:tracePt t="432826" x="10820400" y="3892550"/>
          <p14:tracePt t="432842" x="10826750" y="3892550"/>
          <p14:tracePt t="432909" x="10820400" y="3892550"/>
          <p14:tracePt t="432916" x="10814050" y="3892550"/>
          <p14:tracePt t="432941" x="10807700" y="3892550"/>
          <p14:tracePt t="433133" x="10826750" y="3892550"/>
          <p14:tracePt t="433141" x="10839450" y="3892550"/>
          <p14:tracePt t="433159" x="10896600" y="3892550"/>
          <p14:tracePt t="433176" x="10953750" y="3886200"/>
          <p14:tracePt t="433193" x="10991850" y="3886200"/>
          <p14:tracePt t="433209" x="11023600" y="3886200"/>
          <p14:tracePt t="433212" x="11036300" y="3886200"/>
          <p14:tracePt t="433226" x="11042650" y="3886200"/>
          <p14:tracePt t="433243" x="11068050" y="3879850"/>
          <p14:tracePt t="433259" x="11093450" y="3879850"/>
          <p14:tracePt t="433276" x="11144250" y="3879850"/>
          <p14:tracePt t="433293" x="11163300" y="3879850"/>
          <p14:tracePt t="433309" x="11220450" y="3879850"/>
          <p14:tracePt t="433326" x="11258550" y="3879850"/>
          <p14:tracePt t="433344" x="11296650" y="3879850"/>
          <p14:tracePt t="433360" x="11322050" y="3879850"/>
          <p14:tracePt t="433376" x="11353800" y="3886200"/>
          <p14:tracePt t="433393" x="11385550" y="3886200"/>
          <p14:tracePt t="433411" x="11449050" y="3886200"/>
          <p14:tracePt t="433426" x="11512550" y="3886200"/>
          <p14:tracePt t="433443" x="11563350" y="3886200"/>
          <p14:tracePt t="433460" x="11595100" y="3886200"/>
          <p14:tracePt t="433463" x="11607800" y="3879850"/>
          <p14:tracePt t="433478" x="11620500" y="3879850"/>
          <p14:tracePt t="433509" x="11626850" y="3873500"/>
          <p14:tracePt t="433526" x="11639550" y="3873500"/>
          <p14:tracePt t="433543" x="11684000" y="3879850"/>
          <p14:tracePt t="433560" x="11715750" y="3886200"/>
          <p14:tracePt t="433576" x="11734800" y="3892550"/>
          <p14:tracePt t="433626" x="11734800" y="3886200"/>
          <p14:tracePt t="433643" x="11734800" y="3879850"/>
          <p14:tracePt t="433660" x="11734800" y="3873500"/>
          <p14:tracePt t="433676" x="11722100" y="3873500"/>
          <p14:tracePt t="433693" x="11677650" y="3892550"/>
          <p14:tracePt t="433709" x="11607800" y="3924300"/>
          <p14:tracePt t="433728" x="11512550" y="3956050"/>
          <p14:tracePt t="433743" x="11391900" y="3994150"/>
          <p14:tracePt t="433760" x="11233150" y="4032250"/>
          <p14:tracePt t="433777" x="10998200" y="4076700"/>
          <p14:tracePt t="433793" x="10788650" y="4114800"/>
          <p14:tracePt t="433809" x="10534650" y="4159250"/>
          <p14:tracePt t="433826" x="10140950" y="4191000"/>
          <p14:tracePt t="433828" x="9956800" y="4191000"/>
          <p14:tracePt t="433843" x="9525000" y="4197350"/>
          <p14:tracePt t="433860" x="9156700" y="4222750"/>
          <p14:tracePt t="433877" x="8972550" y="4235450"/>
          <p14:tracePt t="433879" x="8712200" y="4267200"/>
          <p14:tracePt t="433893" x="8299450" y="4324350"/>
          <p14:tracePt t="433910" x="7823200" y="4400550"/>
          <p14:tracePt t="433928" x="7302500" y="4476750"/>
          <p14:tracePt t="433943" x="6858000" y="4533900"/>
          <p14:tracePt t="433962" x="6457950" y="4565650"/>
          <p14:tracePt t="433977" x="6134100" y="4572000"/>
          <p14:tracePt t="433993" x="5892800" y="4572000"/>
          <p14:tracePt t="434011" x="5676900" y="4559300"/>
          <p14:tracePt t="434027" x="5530850" y="4540250"/>
          <p14:tracePt t="434043" x="5384800" y="4502150"/>
          <p14:tracePt t="434045" x="5346700" y="4483100"/>
          <p14:tracePt t="434060" x="5289550" y="4457700"/>
          <p14:tracePt t="434077" x="5194300" y="4387850"/>
          <p14:tracePt t="434093" x="5162550" y="4356100"/>
          <p14:tracePt t="434110" x="5156200" y="4356100"/>
          <p14:tracePt t="434165" x="5156200" y="4349750"/>
          <p14:tracePt t="434176" x="5149850" y="4349750"/>
          <p14:tracePt t="434193" x="5130800" y="4343400"/>
          <p14:tracePt t="434209" x="5124450" y="4337050"/>
          <p14:tracePt t="434265" x="5118100" y="4337050"/>
          <p14:tracePt t="434272" x="5105400" y="4330700"/>
          <p14:tracePt t="434280" x="5086350" y="4330700"/>
          <p14:tracePt t="434294" x="5048250" y="4330700"/>
          <p14:tracePt t="434310" x="4959350" y="4318000"/>
          <p14:tracePt t="434327" x="4838700" y="4298950"/>
          <p14:tracePt t="434346" x="4813300" y="4292600"/>
          <p14:tracePt t="434362" x="4813300" y="4279900"/>
          <p14:tracePt t="434377" x="4819650" y="4267200"/>
          <p14:tracePt t="434394" x="4832350" y="4254500"/>
          <p14:tracePt t="434411" x="4870450" y="4229100"/>
          <p14:tracePt t="434427" x="4914900" y="4216400"/>
          <p14:tracePt t="434443" x="4933950" y="4203700"/>
          <p14:tracePt t="434460" x="4940300" y="4203700"/>
          <p14:tracePt t="434511" x="4946650" y="4203700"/>
          <p14:tracePt t="434527" x="4959350" y="4197350"/>
          <p14:tracePt t="434544" x="5010150" y="4178300"/>
          <p14:tracePt t="434560" x="5073650" y="4171950"/>
          <p14:tracePt t="434577" x="5168900" y="4165600"/>
          <p14:tracePt t="434594" x="5245100" y="4159250"/>
          <p14:tracePt t="434610" x="5295900" y="4152900"/>
          <p14:tracePt t="434629" x="5334000" y="4140200"/>
          <p14:tracePt t="434644" x="5340350" y="4140200"/>
          <p14:tracePt t="434694" x="5346700" y="4140200"/>
          <p14:tracePt t="434710" x="5353050" y="4133850"/>
          <p14:tracePt t="434869" x="5359400" y="4133850"/>
          <p14:tracePt t="434884" x="5365750" y="4133850"/>
          <p14:tracePt t="434894" x="5378450" y="4133850"/>
          <p14:tracePt t="434911" x="5467350" y="4121150"/>
          <p14:tracePt t="434928" x="5619750" y="4121150"/>
          <p14:tracePt t="434934" x="5715000" y="4121150"/>
          <p14:tracePt t="434945" x="5810250" y="4121150"/>
          <p14:tracePt t="434961" x="5994400" y="4152900"/>
          <p14:tracePt t="434977" x="6057900" y="4191000"/>
          <p14:tracePt t="434994" x="6051550" y="4229100"/>
          <p14:tracePt t="435011" x="6019800" y="4267200"/>
          <p14:tracePt t="435029" x="5981700" y="4305300"/>
          <p14:tracePt t="435044" x="5969000" y="4311650"/>
          <p14:tracePt t="435061" x="5969000" y="4330700"/>
          <p14:tracePt t="435077" x="5988050" y="4337050"/>
          <p14:tracePt t="435094" x="6032500" y="4324350"/>
          <p14:tracePt t="435110" x="6178550" y="4292600"/>
          <p14:tracePt t="435127" x="6292850" y="4267200"/>
          <p14:tracePt t="435144" x="6394450" y="4229100"/>
          <p14:tracePt t="435161" x="6432550" y="4203700"/>
          <p14:tracePt t="435177" x="6445250" y="4191000"/>
          <p14:tracePt t="435194" x="6445250" y="4184650"/>
          <p14:tracePt t="435211" x="6445250" y="4178300"/>
          <p14:tracePt t="435249" x="6451600" y="4171950"/>
          <p14:tracePt t="435261" x="6464300" y="4165600"/>
          <p14:tracePt t="435265" x="6464300" y="4159250"/>
          <p14:tracePt t="435277" x="6470650" y="4159250"/>
          <p14:tracePt t="435294" x="6483350" y="4146550"/>
          <p14:tracePt t="435311" x="6496050" y="4146550"/>
          <p14:tracePt t="435329" x="6502400" y="4140200"/>
          <p14:tracePt t="436032" x="6496050" y="4140200"/>
          <p14:tracePt t="436040" x="6489700" y="4140200"/>
          <p14:tracePt t="436052" x="6483350" y="4146550"/>
          <p14:tracePt t="436126" x="6477000" y="4146550"/>
          <p14:tracePt t="436146" x="6470650" y="4146550"/>
          <p14:tracePt t="436178" x="6464300" y="4146550"/>
          <p14:tracePt t="436238" x="6477000" y="4146550"/>
          <p14:tracePt t="436248" x="6489700" y="4146550"/>
          <p14:tracePt t="436262" x="6553200" y="4146550"/>
          <p14:tracePt t="436278" x="6610350" y="4146550"/>
          <p14:tracePt t="436295" x="6711950" y="4140200"/>
          <p14:tracePt t="436312" x="6832600" y="4140200"/>
          <p14:tracePt t="436328" x="6978650" y="4140200"/>
          <p14:tracePt t="436345" x="7124700" y="4146550"/>
          <p14:tracePt t="436362" x="7226300" y="4152900"/>
          <p14:tracePt t="436378" x="7283450" y="4152900"/>
          <p14:tracePt t="436395" x="7296150" y="4152900"/>
          <p14:tracePt t="436456" x="7302500" y="4152900"/>
          <p14:tracePt t="436464" x="7308850" y="4152900"/>
          <p14:tracePt t="436479" x="7321550" y="4152900"/>
          <p14:tracePt t="436495" x="7366000" y="4152900"/>
          <p14:tracePt t="436529" x="7372350" y="4152900"/>
          <p14:tracePt t="436579" x="7404100" y="4152900"/>
          <p14:tracePt t="436595" x="7493000" y="4171950"/>
          <p14:tracePt t="436612" x="7626350" y="4197350"/>
          <p14:tracePt t="436629" x="7734300" y="4216400"/>
          <p14:tracePt t="436646" x="7810500" y="4222750"/>
          <p14:tracePt t="436662" x="7835900" y="4222750"/>
          <p14:tracePt t="436678" x="7842250" y="4222750"/>
          <p14:tracePt t="436803" x="7842250" y="4216400"/>
          <p14:tracePt t="436809" x="7835900" y="4216400"/>
          <p14:tracePt t="436818" x="7835900" y="4210050"/>
          <p14:tracePt t="436829" x="7829550" y="4210050"/>
          <p14:tracePt t="436846" x="7829550" y="4203700"/>
          <p14:tracePt t="436862" x="7842250" y="4197350"/>
          <p14:tracePt t="436880" x="7962900" y="4191000"/>
          <p14:tracePt t="436896" x="8128000" y="4184650"/>
          <p14:tracePt t="436898" x="8197850" y="4178300"/>
          <p14:tracePt t="436912" x="8267700" y="4171950"/>
          <p14:tracePt t="436929" x="8451850" y="4133850"/>
          <p14:tracePt t="436945" x="8515350" y="4121150"/>
          <p14:tracePt t="436962" x="8547100" y="4114800"/>
          <p14:tracePt t="437255" x="8534400" y="4121150"/>
          <p14:tracePt t="437265" x="8521700" y="4121150"/>
          <p14:tracePt t="437280" x="8464550" y="4146550"/>
          <p14:tracePt t="437296" x="8420100" y="4165600"/>
          <p14:tracePt t="437313" x="8382000" y="4184650"/>
          <p14:tracePt t="437329" x="8356600" y="4191000"/>
          <p14:tracePt t="437386" x="8362950" y="4191000"/>
          <p14:tracePt t="437396" x="8375650" y="4184650"/>
          <p14:tracePt t="437413" x="8413750" y="4184650"/>
          <p14:tracePt t="437429" x="8528050" y="4184650"/>
          <p14:tracePt t="437446" x="8699500" y="4203700"/>
          <p14:tracePt t="437463" x="8896350" y="4229100"/>
          <p14:tracePt t="437467" x="9029700" y="4254500"/>
          <p14:tracePt t="437479" x="9137650" y="4267200"/>
          <p14:tracePt t="437497" x="9340850" y="4286250"/>
          <p14:tracePt t="437513" x="9347200" y="4279900"/>
          <p14:tracePt t="437529" x="9347200" y="4273550"/>
          <p14:tracePt t="437547" x="9347200" y="4267200"/>
          <p14:tracePt t="437563" x="9340850" y="4267200"/>
          <p14:tracePt t="437579" x="9334500" y="4267200"/>
          <p14:tracePt t="437749" x="9334500" y="4273550"/>
          <p14:tracePt t="437755" x="9334500" y="4279900"/>
          <p14:tracePt t="437954" x="9334500" y="4273550"/>
          <p14:tracePt t="437968" x="9328150" y="4273550"/>
          <p14:tracePt t="437980" x="9328150" y="4267200"/>
          <p14:tracePt t="437997" x="9315450" y="4248150"/>
          <p14:tracePt t="438014" x="9309100" y="4248150"/>
          <p14:tracePt t="438201" x="9302750" y="4248150"/>
          <p14:tracePt t="438218" x="9296400" y="4248150"/>
          <p14:tracePt t="438232" x="9290050" y="4254500"/>
          <p14:tracePt t="438249" x="9283700" y="4260850"/>
          <p14:tracePt t="438264" x="9277350" y="4267200"/>
          <p14:tracePt t="438281" x="9264650" y="4267200"/>
          <p14:tracePt t="438297" x="9258300" y="4267200"/>
          <p14:tracePt t="438338" x="9258300" y="4273550"/>
          <p14:tracePt t="438422" x="9258300" y="4267200"/>
          <p14:tracePt t="438431" x="9258300" y="4260850"/>
          <p14:tracePt t="439472" x="9264650" y="4248150"/>
          <p14:tracePt t="439478" x="9277350" y="4241800"/>
          <p14:tracePt t="439486" x="9309100" y="4229100"/>
          <p14:tracePt t="439499" x="9347200" y="4216400"/>
          <p14:tracePt t="439515" x="9537700" y="4184650"/>
          <p14:tracePt t="439532" x="9696450" y="4178300"/>
          <p14:tracePt t="439548" x="9772650" y="4171950"/>
          <p14:tracePt t="439550" x="9823450" y="4171950"/>
          <p14:tracePt t="439566" x="9918700" y="4159250"/>
          <p14:tracePt t="439583" x="9950450" y="4152900"/>
          <p14:tracePt t="439638" x="9956800" y="4152900"/>
          <p14:tracePt t="439648" x="9969500" y="4146550"/>
          <p14:tracePt t="439665" x="10020300" y="4146550"/>
          <p14:tracePt t="439681" x="10077450" y="4146550"/>
          <p14:tracePt t="439700" x="10121900" y="4146550"/>
          <p14:tracePt t="439715" x="10153650" y="4146550"/>
          <p14:tracePt t="439731" x="10172700" y="4140200"/>
          <p14:tracePt t="439750" x="10242550" y="4140200"/>
          <p14:tracePt t="439765" x="10344150" y="4140200"/>
          <p14:tracePt t="439781" x="10483850" y="4140200"/>
          <p14:tracePt t="439798" x="10604500" y="4133850"/>
          <p14:tracePt t="439814" x="10648950" y="4127500"/>
          <p14:tracePt t="439831" x="10655300" y="4121150"/>
          <p14:tracePt t="439890" x="10655300" y="4127500"/>
          <p14:tracePt t="439900" x="10642600" y="4140200"/>
          <p14:tracePt t="439915" x="10642600" y="4152900"/>
          <p14:tracePt t="439931" x="10642600" y="4159250"/>
          <p14:tracePt t="440004" x="10636250" y="4159250"/>
          <p14:tracePt t="440017" x="10629900" y="4159250"/>
          <p14:tracePt t="440031" x="10629900" y="4152900"/>
          <p14:tracePt t="440065" x="10668000" y="4152900"/>
          <p14:tracePt t="440083" x="10807700" y="4165600"/>
          <p14:tracePt t="440098" x="10960100" y="4165600"/>
          <p14:tracePt t="440115" x="11106150" y="4165600"/>
          <p14:tracePt t="440131" x="11207750" y="4171950"/>
          <p14:tracePt t="440148" x="11239500" y="4165600"/>
          <p14:tracePt t="440165" x="11252200" y="4165600"/>
          <p14:tracePt t="440224" x="11258550" y="4171950"/>
          <p14:tracePt t="440232" x="11264900" y="4171950"/>
          <p14:tracePt t="440249" x="11283950" y="4184650"/>
          <p14:tracePt t="440265" x="11283950" y="4191000"/>
          <p14:tracePt t="441379" x="11283950" y="4197350"/>
          <p14:tracePt t="441605" x="11283950" y="4203700"/>
          <p14:tracePt t="441620" x="11290300" y="4203700"/>
          <p14:tracePt t="441634" x="11290300" y="4210050"/>
          <p14:tracePt t="441650" x="11303000" y="4210050"/>
          <p14:tracePt t="441667" x="11328400" y="4216400"/>
          <p14:tracePt t="441669" x="11341100" y="4216400"/>
          <p14:tracePt t="441683" x="11391900" y="4216400"/>
          <p14:tracePt t="441701" x="11480800" y="4210050"/>
          <p14:tracePt t="441717" x="11525250" y="4203700"/>
          <p14:tracePt t="441733" x="11563350" y="4197350"/>
          <p14:tracePt t="441749" x="11588750" y="4184650"/>
          <p14:tracePt t="441766" x="11626850" y="4171950"/>
          <p14:tracePt t="441783" x="11645900" y="4159250"/>
          <p14:tracePt t="441799" x="11633200" y="4152900"/>
          <p14:tracePt t="441816" x="11576050" y="4152900"/>
          <p14:tracePt t="441832" x="11493500" y="4171950"/>
          <p14:tracePt t="441849" x="11372850" y="4210050"/>
          <p14:tracePt t="441866" x="11271250" y="4235450"/>
          <p14:tracePt t="441883" x="11144250" y="4273550"/>
          <p14:tracePt t="441900" x="10972800" y="4305300"/>
          <p14:tracePt t="441903" x="10871200" y="4318000"/>
          <p14:tracePt t="441917" x="10528300" y="4318000"/>
          <p14:tracePt t="441933" x="10121900" y="4279900"/>
          <p14:tracePt t="441951" x="9658350" y="4241800"/>
          <p14:tracePt t="441969" x="9226550" y="4197350"/>
          <p14:tracePt t="441984" x="8858250" y="4159250"/>
          <p14:tracePt t="442000" x="8509000" y="4121150"/>
          <p14:tracePt t="442016" x="8242300" y="4102100"/>
          <p14:tracePt t="442033" x="7943850" y="4089400"/>
          <p14:tracePt t="442050" x="7632700" y="4089400"/>
          <p14:tracePt t="442067" x="7251700" y="4102100"/>
          <p14:tracePt t="442083" x="6870700" y="4127500"/>
          <p14:tracePt t="442100" x="6419850" y="4140200"/>
          <p14:tracePt t="442118" x="5803900" y="4140200"/>
          <p14:tracePt t="442133" x="5651500" y="4140200"/>
          <p14:tracePt t="442136" x="5518150" y="4133850"/>
          <p14:tracePt t="442152" x="5302250" y="4127500"/>
          <p14:tracePt t="442167" x="5213350" y="4127500"/>
          <p14:tracePt t="442183" x="5137150" y="4140200"/>
          <p14:tracePt t="442200" x="5041900" y="4178300"/>
          <p14:tracePt t="442219" x="4902200" y="4241800"/>
          <p14:tracePt t="442233" x="4737100" y="4324350"/>
          <p14:tracePt t="442250" x="4622800" y="4387850"/>
          <p14:tracePt t="442266" x="4584700" y="4406900"/>
          <p14:tracePt t="442284" x="4584700" y="4413250"/>
          <p14:tracePt t="442317" x="4591050" y="4413250"/>
          <p14:tracePt t="442333" x="4635500" y="4413250"/>
          <p14:tracePt t="442351" x="4686300" y="4413250"/>
          <p14:tracePt t="442367" x="4724400" y="4413250"/>
          <p14:tracePt t="442384" x="4857750" y="4425950"/>
          <p14:tracePt t="442400" x="4933950" y="4432300"/>
          <p14:tracePt t="442402" x="5003800" y="4438650"/>
          <p14:tracePt t="442417" x="5200650" y="4438650"/>
          <p14:tracePt t="442435" x="5365750" y="4425950"/>
          <p14:tracePt t="442450" x="5422900" y="4413250"/>
          <p14:tracePt t="442467" x="5429250" y="4406900"/>
          <p14:tracePt t="442485" x="5429250" y="4400550"/>
          <p14:tracePt t="442560" x="5435600" y="4400550"/>
          <p14:tracePt t="442571" x="5441950" y="4400550"/>
          <p14:tracePt t="442605" x="5435600" y="4400550"/>
          <p14:tracePt t="442622" x="5429250" y="4400550"/>
          <p14:tracePt t="442781" x="5441950" y="4400550"/>
          <p14:tracePt t="442790" x="5448300" y="4400550"/>
          <p14:tracePt t="442801" x="5473700" y="4394200"/>
          <p14:tracePt t="442819" x="5568950" y="4381500"/>
          <p14:tracePt t="442834" x="5594350" y="4375150"/>
          <p14:tracePt t="442837" x="5619750" y="4375150"/>
          <p14:tracePt t="442851" x="5657850" y="4362450"/>
          <p14:tracePt t="442869" x="5670550" y="4356100"/>
          <p14:tracePt t="442884" x="5676900" y="4349750"/>
          <p14:tracePt t="442917" x="5683250" y="4343400"/>
          <p14:tracePt t="442934" x="5740400" y="4318000"/>
          <p14:tracePt t="442950" x="5867400" y="4311650"/>
          <p14:tracePt t="442956" x="5930900" y="4311650"/>
          <p14:tracePt t="442967" x="5981700" y="4311650"/>
          <p14:tracePt t="442984" x="6064250" y="4311650"/>
          <p14:tracePt t="443001" x="6115050" y="4311650"/>
          <p14:tracePt t="443018" x="6146800" y="4311650"/>
          <p14:tracePt t="443034" x="6165850" y="4311650"/>
          <p14:tracePt t="443050" x="6178550" y="4311650"/>
          <p14:tracePt t="443067" x="6197600" y="4311650"/>
          <p14:tracePt t="443084" x="6223000" y="4318000"/>
          <p14:tracePt t="443101" x="6261100" y="4318000"/>
          <p14:tracePt t="443117" x="6273800" y="4318000"/>
          <p14:tracePt t="443439" x="6273800" y="4311650"/>
          <p14:tracePt t="443515" x="6273800" y="4318000"/>
          <p14:tracePt t="443524" x="6267450" y="4318000"/>
          <p14:tracePt t="443536" x="6248400" y="4330700"/>
          <p14:tracePt t="443906" x="6248400" y="4324350"/>
          <p14:tracePt t="444245" x="6248400" y="4318000"/>
          <p14:tracePt t="444253" x="6248400" y="4311650"/>
          <p14:tracePt t="444517" x="6248400" y="4305300"/>
          <p14:tracePt t="444523" x="6254750" y="4292600"/>
          <p14:tracePt t="444536" x="6254750" y="4286250"/>
          <p14:tracePt t="444552" x="6267450" y="4273550"/>
          <p14:tracePt t="444569" x="6273800" y="4260850"/>
          <p14:tracePt t="444707" x="6267450" y="4267200"/>
          <p14:tracePt t="444714" x="6261100" y="4267200"/>
          <p14:tracePt t="444723" x="6261100" y="4273550"/>
          <p14:tracePt t="444736" x="6254750" y="4273550"/>
          <p14:tracePt t="444752" x="6248400" y="4279900"/>
          <p14:tracePt t="444787" x="6242050" y="4286250"/>
          <p14:tracePt t="444803" x="6223000" y="4292600"/>
          <p14:tracePt t="444819" x="6184900" y="4298950"/>
          <p14:tracePt t="444836" x="6134100" y="4311650"/>
          <p14:tracePt t="444852" x="6089650" y="4318000"/>
          <p14:tracePt t="444869" x="6076950" y="4318000"/>
          <p14:tracePt t="444885" x="6070600" y="4318000"/>
          <p14:tracePt t="444920" x="6076950" y="4318000"/>
          <p14:tracePt t="444936" x="6089650" y="4318000"/>
          <p14:tracePt t="444952" x="6153150" y="4318000"/>
          <p14:tracePt t="444969" x="6242050" y="4330700"/>
          <p14:tracePt t="444985" x="6280150" y="4337050"/>
          <p14:tracePt t="445044" x="6273800" y="4337050"/>
          <p14:tracePt t="445097" x="6280150" y="4337050"/>
          <p14:tracePt t="445105" x="6292850" y="4337050"/>
          <p14:tracePt t="445119" x="6343650" y="4343400"/>
          <p14:tracePt t="445137" x="6413500" y="4349750"/>
          <p14:tracePt t="445152" x="6470650" y="4356100"/>
          <p14:tracePt t="445169" x="6546850" y="4362450"/>
          <p14:tracePt t="445186" x="6591300" y="4362450"/>
          <p14:tracePt t="445202" x="6635750" y="4362450"/>
          <p14:tracePt t="445219" x="6673850" y="4362450"/>
          <p14:tracePt t="445236" x="6718300" y="4349750"/>
          <p14:tracePt t="445253" x="6756400" y="4343400"/>
          <p14:tracePt t="445270" x="6781800" y="4337050"/>
          <p14:tracePt t="445303" x="6781800" y="4330700"/>
          <p14:tracePt t="445683" x="6788150" y="4330700"/>
          <p14:tracePt t="445689" x="6794500" y="4330700"/>
          <p14:tracePt t="445706" x="6845300" y="4337050"/>
          <p14:tracePt t="445721" x="6915150" y="4337050"/>
          <p14:tracePt t="445737" x="6959600" y="4337050"/>
          <p14:tracePt t="445753" x="6997700" y="4337050"/>
          <p14:tracePt t="445770" x="7004050" y="4337050"/>
          <p14:tracePt t="445795" x="7016750" y="4337050"/>
          <p14:tracePt t="445803" x="7035800" y="4330700"/>
          <p14:tracePt t="445820" x="7112000" y="4311650"/>
          <p14:tracePt t="445837" x="7200900" y="4286250"/>
          <p14:tracePt t="445853" x="7277100" y="4267200"/>
          <p14:tracePt t="445869" x="7334250" y="4260850"/>
          <p14:tracePt t="445887" x="7353300" y="4260850"/>
          <p14:tracePt t="445920" x="7353300" y="4273550"/>
          <p14:tracePt t="445937" x="7346950" y="4305300"/>
          <p14:tracePt t="445953" x="7340600" y="4318000"/>
          <p14:tracePt t="445986" x="7366000" y="4324350"/>
          <p14:tracePt t="446004" x="7416800" y="4324350"/>
          <p14:tracePt t="446020" x="7454900" y="4318000"/>
          <p14:tracePt t="446037" x="7493000" y="4311650"/>
          <p14:tracePt t="446053" x="7518400" y="4305300"/>
          <p14:tracePt t="446070" x="7531100" y="4298950"/>
          <p14:tracePt t="446089" x="7543800" y="4298950"/>
          <p14:tracePt t="446103" x="7569200" y="4298950"/>
          <p14:tracePt t="446120" x="7594600" y="4292600"/>
          <p14:tracePt t="446137" x="7632700" y="4286250"/>
          <p14:tracePt t="446154" x="7639050" y="4286250"/>
          <p14:tracePt t="446170" x="7639050" y="4273550"/>
          <p14:tracePt t="446187" x="7639050" y="4254500"/>
          <p14:tracePt t="446203" x="7626350" y="4229100"/>
          <p14:tracePt t="446221" x="7607300" y="4203700"/>
          <p14:tracePt t="446237" x="7575550" y="4171950"/>
          <p14:tracePt t="446253" x="7531100" y="4146550"/>
          <p14:tracePt t="446270" x="7473950" y="4121150"/>
          <p14:tracePt t="446287" x="7410450" y="4114800"/>
          <p14:tracePt t="446304" x="7315200" y="4102100"/>
          <p14:tracePt t="446320" x="7245350" y="4095750"/>
          <p14:tracePt t="446337" x="7175500" y="4089400"/>
          <p14:tracePt t="446353" x="7150100" y="4083050"/>
          <p14:tracePt t="446370" x="7143750" y="4076700"/>
          <p14:tracePt t="446387" x="7112000" y="4064000"/>
          <p14:tracePt t="446404" x="7067550" y="4064000"/>
          <p14:tracePt t="446420" x="7035800" y="4064000"/>
          <p14:tracePt t="446437" x="6953250" y="4095750"/>
          <p14:tracePt t="446453" x="6896100" y="4127500"/>
          <p14:tracePt t="446470" x="6877050" y="4146550"/>
          <p14:tracePt t="446487" x="6864350" y="4165600"/>
          <p14:tracePt t="446504" x="6864350" y="4184650"/>
          <p14:tracePt t="446520" x="6864350" y="4203700"/>
          <p14:tracePt t="446537" x="6870700" y="4216400"/>
          <p14:tracePt t="446554" x="6883400" y="4229100"/>
          <p14:tracePt t="446572" x="6883400" y="4235450"/>
          <p14:tracePt t="446587" x="6889750" y="4241800"/>
          <p14:tracePt t="446760" x="6889750" y="4248150"/>
          <p14:tracePt t="446769" x="6896100" y="4254500"/>
          <p14:tracePt t="446776" x="6908800" y="4279900"/>
          <p14:tracePt t="446787" x="6934200" y="4298950"/>
          <p14:tracePt t="446804" x="7048500" y="4362450"/>
          <p14:tracePt t="446820" x="7207250" y="4419600"/>
          <p14:tracePt t="446837" x="7385050" y="4445000"/>
          <p14:tracePt t="446854" x="7512050" y="4457700"/>
          <p14:tracePt t="446856" x="7537450" y="4464050"/>
          <p14:tracePt t="446870" x="7569200" y="4464050"/>
          <p14:tracePt t="446874" x="7588250" y="4470400"/>
          <p14:tracePt t="446889" x="7620000" y="4476750"/>
          <p14:tracePt t="446904" x="7639050" y="4489450"/>
          <p14:tracePt t="446922" x="7664450" y="4502150"/>
          <p14:tracePt t="446937" x="7689850" y="4502150"/>
          <p14:tracePt t="446954" x="7702550" y="4502150"/>
          <p14:tracePt t="446970" x="7708900" y="4508500"/>
          <p14:tracePt t="447004" x="7727950" y="4508500"/>
          <p14:tracePt t="447021" x="7778750" y="4508500"/>
          <p14:tracePt t="447037" x="7975600" y="4508500"/>
          <p14:tracePt t="447056" x="8204200" y="4508500"/>
          <p14:tracePt t="447071" x="8426450" y="4527550"/>
          <p14:tracePt t="447088" x="8597900" y="4565650"/>
          <p14:tracePt t="447104" x="8616950" y="4572000"/>
          <p14:tracePt t="447121" x="8610600" y="4559300"/>
          <p14:tracePt t="447138" x="8585200" y="4540250"/>
          <p14:tracePt t="447154" x="8547100" y="4521200"/>
          <p14:tracePt t="447171" x="8534400" y="4521200"/>
          <p14:tracePt t="447188" x="8521700" y="4521200"/>
          <p14:tracePt t="447204" x="8515350" y="4521200"/>
          <p14:tracePt t="447221" x="8483600" y="4527550"/>
          <p14:tracePt t="447238" x="8394700" y="4527550"/>
          <p14:tracePt t="447254" x="8267700" y="4508500"/>
          <p14:tracePt t="447271" x="8166100" y="4495800"/>
          <p14:tracePt t="447287" x="8153400" y="4495800"/>
          <p14:tracePt t="447306" x="8159750" y="4495800"/>
          <p14:tracePt t="447321" x="8178800" y="4495800"/>
          <p14:tracePt t="447338" x="8223250" y="4495800"/>
          <p14:tracePt t="447355" x="8286750" y="4483100"/>
          <p14:tracePt t="447371" x="8343900" y="4470400"/>
          <p14:tracePt t="447389" x="8375650" y="4457700"/>
          <p14:tracePt t="447404" x="8388350" y="4451350"/>
          <p14:tracePt t="447423" x="8401050" y="4445000"/>
          <p14:tracePt t="447438" x="8407400" y="4438650"/>
          <p14:tracePt t="447455" x="8445500" y="4432300"/>
          <p14:tracePt t="447472" x="8566150" y="4394200"/>
          <p14:tracePt t="447488" x="8629650" y="4375150"/>
          <p14:tracePt t="447504" x="8680450" y="4349750"/>
          <p14:tracePt t="447521" x="8693150" y="4337050"/>
          <p14:tracePt t="447538" x="8699500" y="4324350"/>
          <p14:tracePt t="447554" x="8699500" y="4311650"/>
          <p14:tracePt t="447571" x="8699500" y="4292600"/>
          <p14:tracePt t="447588" x="8686800" y="4254500"/>
          <p14:tracePt t="447604" x="8674100" y="4222750"/>
          <p14:tracePt t="447621" x="8655050" y="4197350"/>
          <p14:tracePt t="447638" x="8616950" y="4171950"/>
          <p14:tracePt t="447655" x="8528050" y="4127500"/>
          <p14:tracePt t="447671" x="8432800" y="4102100"/>
          <p14:tracePt t="447675" x="8382000" y="4095750"/>
          <p14:tracePt t="447688" x="8331200" y="4083050"/>
          <p14:tracePt t="447705" x="8210550" y="4070350"/>
          <p14:tracePt t="447721" x="8064500" y="4051300"/>
          <p14:tracePt t="447739" x="7924800" y="4038600"/>
          <p14:tracePt t="447754" x="7810500" y="4032250"/>
          <p14:tracePt t="447771" x="7639050" y="4019550"/>
          <p14:tracePt t="447789" x="7524750" y="4013200"/>
          <p14:tracePt t="447804" x="7435850" y="4013200"/>
          <p14:tracePt t="447822" x="7416800" y="4025900"/>
          <p14:tracePt t="447839" x="7410450" y="4038600"/>
          <p14:tracePt t="447854" x="7404100" y="4070350"/>
          <p14:tracePt t="447872" x="7391400" y="4114800"/>
          <p14:tracePt t="447888" x="7391400" y="4165600"/>
          <p14:tracePt t="447905" x="7397750" y="4216400"/>
          <p14:tracePt t="447922" x="7442200" y="4273550"/>
          <p14:tracePt t="447940" x="7670800" y="4413250"/>
          <p14:tracePt t="447955" x="7899400" y="4483100"/>
          <p14:tracePt t="447973" x="8185150" y="4546600"/>
          <p14:tracePt t="447989" x="8312150" y="4565650"/>
          <p14:tracePt t="447991" x="8439150" y="4584700"/>
          <p14:tracePt t="448005" x="8648700" y="4603750"/>
          <p14:tracePt t="448021" x="8858250" y="4603750"/>
          <p14:tracePt t="448038" x="8940800" y="4591050"/>
          <p14:tracePt t="448055" x="8978900" y="4565650"/>
          <p14:tracePt t="448072" x="8991600" y="4527550"/>
          <p14:tracePt t="448088" x="8997950" y="4470400"/>
          <p14:tracePt t="448105" x="8991600" y="4413250"/>
          <p14:tracePt t="448122" x="8991600" y="4375150"/>
          <p14:tracePt t="448138" x="8985250" y="4356100"/>
          <p14:tracePt t="448155" x="8985250" y="4349750"/>
          <p14:tracePt t="448210" x="8985250" y="4343400"/>
          <p14:tracePt t="448218" x="8978900" y="4337050"/>
          <p14:tracePt t="448228" x="8972550" y="4330700"/>
          <p14:tracePt t="448238" x="8959850" y="4324350"/>
          <p14:tracePt t="448255" x="8902700" y="4279900"/>
          <p14:tracePt t="448272" x="8845550" y="4235450"/>
          <p14:tracePt t="448289" x="8782050" y="4191000"/>
          <p14:tracePt t="448305" x="8693150" y="4140200"/>
          <p14:tracePt t="448322" x="8655050" y="4114800"/>
          <p14:tracePt t="448338" x="8642350" y="4108450"/>
          <p14:tracePt t="448388" x="8642350" y="4102100"/>
          <p14:tracePt t="448404" x="8636000" y="4102100"/>
          <p14:tracePt t="448424" x="8623300" y="4089400"/>
          <p14:tracePt t="448438" x="8610600" y="4076700"/>
          <p14:tracePt t="448455" x="8591550" y="4070350"/>
          <p14:tracePt t="448472" x="8578850" y="4057650"/>
          <p14:tracePt t="448489" x="8559800" y="4057650"/>
          <p14:tracePt t="448505" x="8483600" y="4057650"/>
          <p14:tracePt t="448509" x="8445500" y="4064000"/>
          <p14:tracePt t="448522" x="8362950" y="4076700"/>
          <p14:tracePt t="448524" x="8299450" y="4089400"/>
          <p14:tracePt t="448539" x="8166100" y="4108450"/>
          <p14:tracePt t="448556" x="8020050" y="4121150"/>
          <p14:tracePt t="448572" x="7943850" y="4121150"/>
          <p14:tracePt t="448588" x="7905750" y="4114800"/>
          <p14:tracePt t="448605" x="7893050" y="4095750"/>
          <p14:tracePt t="448622" x="7893050" y="4057650"/>
          <p14:tracePt t="448639" x="7893050" y="4019550"/>
          <p14:tracePt t="448656" x="7893050" y="3981450"/>
          <p14:tracePt t="448673" x="7886700" y="3962400"/>
          <p14:tracePt t="448688" x="7880350" y="3962400"/>
          <p14:tracePt t="449964" x="7880350" y="3968750"/>
          <p14:tracePt t="449973" x="7899400" y="3975100"/>
          <p14:tracePt t="449990" x="7962900" y="4000500"/>
          <p14:tracePt t="450006" x="8026400" y="4019550"/>
          <p14:tracePt t="450024" x="8070850" y="4025900"/>
          <p14:tracePt t="450040" x="8089900" y="4032250"/>
          <p14:tracePt t="450042" x="8102600" y="4032250"/>
          <p14:tracePt t="450057" x="8140700" y="4025900"/>
          <p14:tracePt t="450073" x="8185150" y="4013200"/>
          <p14:tracePt t="450091" x="8255000" y="3981450"/>
          <p14:tracePt t="450106" x="8331200" y="3956050"/>
          <p14:tracePt t="450123" x="8420100" y="3930650"/>
          <p14:tracePt t="450140" x="8509000" y="3905250"/>
          <p14:tracePt t="450157" x="8629650" y="3879850"/>
          <p14:tracePt t="450173" x="8737600" y="3860800"/>
          <p14:tracePt t="450190" x="8851900" y="3841750"/>
          <p14:tracePt t="450207" x="8966200" y="3797300"/>
          <p14:tracePt t="450223" x="9042400" y="3759200"/>
          <p14:tracePt t="450240" x="9137650" y="3702050"/>
          <p14:tracePt t="450257" x="9232900" y="3651250"/>
          <p14:tracePt t="450274" x="9378950" y="3594100"/>
          <p14:tracePt t="450292" x="9569450" y="3549650"/>
          <p14:tracePt t="450307" x="9658350" y="3536950"/>
          <p14:tracePt t="450323" x="9740900" y="3517900"/>
          <p14:tracePt t="450341" x="9848850" y="3498850"/>
          <p14:tracePt t="450357" x="9969500" y="3467100"/>
          <p14:tracePt t="450373" x="10115550" y="3422650"/>
          <p14:tracePt t="450392" x="10248900" y="3390900"/>
          <p14:tracePt t="450407" x="10318750" y="3371850"/>
          <p14:tracePt t="450424" x="10325100" y="3371850"/>
          <p14:tracePt t="450486" x="10325100" y="3378200"/>
          <p14:tracePt t="450494" x="10325100" y="3384550"/>
          <p14:tracePt t="450507" x="10325100" y="3390900"/>
          <p14:tracePt t="450523" x="10325100" y="3397250"/>
          <p14:tracePt t="450600" x="10325100" y="3403600"/>
          <p14:tracePt t="450614" x="10325100" y="3409950"/>
          <p14:tracePt t="450624" x="10331450" y="3409950"/>
          <p14:tracePt t="450641" x="10331450" y="3416300"/>
          <p14:tracePt t="450768" x="10337800" y="3409950"/>
          <p14:tracePt t="450777" x="10344150" y="3403600"/>
          <p14:tracePt t="450791" x="10363200" y="3378200"/>
          <p14:tracePt t="450808" x="10375900" y="3340100"/>
          <p14:tracePt t="450824" x="10394950" y="3295650"/>
          <p14:tracePt t="450842" x="10401300" y="3263900"/>
          <p14:tracePt t="450857" x="10407650" y="3219450"/>
          <p14:tracePt t="450874" x="10407650" y="3187700"/>
          <p14:tracePt t="450890" x="10407650" y="3149600"/>
          <p14:tracePt t="450907" x="10414000" y="3111500"/>
          <p14:tracePt t="450924" x="10414000" y="3073400"/>
          <p14:tracePt t="450941" x="10414000" y="3022600"/>
          <p14:tracePt t="450958" x="10414000" y="2971800"/>
          <p14:tracePt t="450974" x="10420350" y="2927350"/>
          <p14:tracePt t="450980" x="10426700" y="2914650"/>
          <p14:tracePt t="450991" x="10433050" y="2895600"/>
          <p14:tracePt t="451007" x="10452100" y="2870200"/>
          <p14:tracePt t="451012" x="10452100" y="2863850"/>
          <p14:tracePt t="451026" x="10458450" y="2857500"/>
          <p14:tracePt t="451058" x="10458450" y="2838450"/>
          <p14:tracePt t="451074" x="10458450" y="2819400"/>
          <p14:tracePt t="451090" x="10452100" y="2787650"/>
          <p14:tracePt t="451107" x="10433050" y="2749550"/>
          <p14:tracePt t="451124" x="10401300" y="2698750"/>
          <p14:tracePt t="451140" x="10363200" y="2654300"/>
          <p14:tracePt t="451158" x="10318750" y="2616200"/>
          <p14:tracePt t="451174" x="10274300" y="2578100"/>
          <p14:tracePt t="451191" x="10210800" y="2546350"/>
          <p14:tracePt t="451210" x="10102850" y="2495550"/>
          <p14:tracePt t="451224" x="10071100" y="2476500"/>
          <p14:tracePt t="451227" x="10039350" y="2463800"/>
          <p14:tracePt t="451241" x="9956800" y="2432050"/>
          <p14:tracePt t="451257" x="9925050" y="2419350"/>
          <p14:tracePt t="451274" x="9848850" y="2400300"/>
          <p14:tracePt t="451276" x="9817100" y="2400300"/>
          <p14:tracePt t="451291" x="9791700" y="2400300"/>
          <p14:tracePt t="451307" x="9779000" y="2400300"/>
          <p14:tracePt t="451324" x="9772650" y="2406650"/>
          <p14:tracePt t="451341" x="9759950" y="2419350"/>
          <p14:tracePt t="451357" x="9740900" y="2438400"/>
          <p14:tracePt t="451375" x="9715500" y="2463800"/>
          <p14:tracePt t="451391" x="9696450" y="2476500"/>
          <p14:tracePt t="451408" x="9696450" y="2482850"/>
          <p14:tracePt t="451450" x="9690100" y="2482850"/>
          <p14:tracePt t="451458" x="9683750" y="2482850"/>
          <p14:tracePt t="451474" x="9645650" y="2495550"/>
          <p14:tracePt t="451491" x="9594850" y="2514600"/>
          <p14:tracePt t="451508" x="9544050" y="2533650"/>
          <p14:tracePt t="451524" x="9461500" y="2559050"/>
          <p14:tracePt t="451541" x="9410700" y="2571750"/>
          <p14:tracePt t="451558" x="9372600" y="2590800"/>
          <p14:tracePt t="451575" x="9334500" y="2609850"/>
          <p14:tracePt t="451591" x="9321800" y="2635250"/>
          <p14:tracePt t="451608" x="9309100" y="2660650"/>
          <p14:tracePt t="451625" x="9302750" y="2692400"/>
          <p14:tracePt t="451641" x="9372600" y="2774950"/>
          <p14:tracePt t="451658" x="9467850" y="2825750"/>
          <p14:tracePt t="451675" x="9575800" y="2851150"/>
          <p14:tracePt t="451691" x="9709150" y="2876550"/>
          <p14:tracePt t="451708" x="9829800" y="2895600"/>
          <p14:tracePt t="451724" x="9944100" y="2908300"/>
          <p14:tracePt t="451741" x="10039350" y="2914650"/>
          <p14:tracePt t="451758" x="10191750" y="2921000"/>
          <p14:tracePt t="451775" x="10369550" y="2921000"/>
          <p14:tracePt t="451792" x="10521950" y="2921000"/>
          <p14:tracePt t="451810" x="10706100" y="2908300"/>
          <p14:tracePt t="451825" x="10833100" y="2901950"/>
          <p14:tracePt t="451842" x="10922000" y="2889250"/>
          <p14:tracePt t="451860" x="10979150" y="2882900"/>
          <p14:tracePt t="451874" x="10991850" y="2876550"/>
          <p14:tracePt t="451876" x="10998200" y="2876550"/>
          <p14:tracePt t="451892" x="11010900" y="2876550"/>
          <p14:tracePt t="451908" x="11042650" y="2870200"/>
          <p14:tracePt t="451925" x="11099800" y="2863850"/>
          <p14:tracePt t="451941" x="11150600" y="2844800"/>
          <p14:tracePt t="451960" x="11195050" y="2825750"/>
          <p14:tracePt t="451975" x="11233150" y="2800350"/>
          <p14:tracePt t="451991" x="11264900" y="2787650"/>
          <p14:tracePt t="452008" x="11283950" y="2781300"/>
          <p14:tracePt t="452025" x="11290300" y="2774950"/>
          <p14:tracePt t="452060" x="11290300" y="2768600"/>
          <p14:tracePt t="452077" x="11290300" y="2749550"/>
          <p14:tracePt t="452092" x="11290300" y="2730500"/>
          <p14:tracePt t="452110" x="11283950" y="2705100"/>
          <p14:tracePt t="452125" x="11271250" y="2679700"/>
          <p14:tracePt t="452142" x="11233150" y="2635250"/>
          <p14:tracePt t="452158" x="11214100" y="2622550"/>
          <p14:tracePt t="452175" x="11169650" y="2609850"/>
          <p14:tracePt t="452192" x="11137900" y="2597150"/>
          <p14:tracePt t="452208" x="11093450" y="2584450"/>
          <p14:tracePt t="452225" x="11010900" y="2571750"/>
          <p14:tracePt t="452242" x="10928350" y="2552700"/>
          <p14:tracePt t="452258" x="10845800" y="2540000"/>
          <p14:tracePt t="452277" x="10795000" y="2540000"/>
          <p14:tracePt t="452292" x="10712450" y="2527300"/>
          <p14:tracePt t="452309" x="10604500" y="2520950"/>
          <p14:tracePt t="452325" x="10560050" y="2520950"/>
          <p14:tracePt t="452343" x="10502900" y="2520950"/>
          <p14:tracePt t="452358" x="10452100" y="2520950"/>
          <p14:tracePt t="452375" x="10344150" y="2514600"/>
          <p14:tracePt t="452392" x="10217150" y="2508250"/>
          <p14:tracePt t="452410" x="10083800" y="2501900"/>
          <p14:tracePt t="452426" x="9982200" y="2495550"/>
          <p14:tracePt t="452442" x="9867900" y="2495550"/>
          <p14:tracePt t="452458" x="9798050" y="2495550"/>
          <p14:tracePt t="452477" x="9747250" y="2495550"/>
          <p14:tracePt t="452492" x="9715500" y="2495550"/>
          <p14:tracePt t="452525" x="9702800" y="2495550"/>
          <p14:tracePt t="452542" x="9664700" y="2508250"/>
          <p14:tracePt t="452558" x="9607550" y="2533650"/>
          <p14:tracePt t="452575" x="9550400" y="2552700"/>
          <p14:tracePt t="452592" x="9486900" y="2571750"/>
          <p14:tracePt t="452609" x="9448800" y="2578100"/>
          <p14:tracePt t="452625" x="9429750" y="2590800"/>
          <p14:tracePt t="452628" x="9423400" y="2597150"/>
          <p14:tracePt t="452659" x="9423400" y="2603500"/>
          <p14:tracePt t="452675" x="9423400" y="2609850"/>
          <p14:tracePt t="452694" x="9442450" y="2635250"/>
          <p14:tracePt t="452709" x="9467850" y="2673350"/>
          <p14:tracePt t="452725" x="9499600" y="2724150"/>
          <p14:tracePt t="452742" x="9525000" y="2762250"/>
          <p14:tracePt t="452761" x="9563100" y="2813050"/>
          <p14:tracePt t="452776" x="9588500" y="2832100"/>
          <p14:tracePt t="452792" x="9639300" y="2857500"/>
          <p14:tracePt t="452809" x="9690100" y="2870200"/>
          <p14:tracePt t="452811" x="9709150" y="2870200"/>
          <p14:tracePt t="452826" x="9798050" y="2876550"/>
          <p14:tracePt t="452842" x="9867900" y="2876550"/>
          <p14:tracePt t="452858" x="9925050" y="2889250"/>
          <p14:tracePt t="452876" x="9988550" y="2895600"/>
          <p14:tracePt t="452892" x="10033000" y="2908300"/>
          <p14:tracePt t="452909" x="10115550" y="2921000"/>
          <p14:tracePt t="452925" x="10198100" y="2933700"/>
          <p14:tracePt t="452942" x="10267950" y="2946400"/>
          <p14:tracePt t="452959" x="10306050" y="2946400"/>
          <p14:tracePt t="452976" x="10350500" y="2946400"/>
          <p14:tracePt t="452993" x="10382250" y="2946400"/>
          <p14:tracePt t="453009" x="10433050" y="2940050"/>
          <p14:tracePt t="453025" x="10464800" y="2933700"/>
          <p14:tracePt t="453043" x="10483850" y="2933700"/>
          <p14:tracePt t="453059" x="10496550" y="2933700"/>
          <p14:tracePt t="453061" x="10509250" y="2933700"/>
          <p14:tracePt t="453078" x="10528300" y="2933700"/>
          <p14:tracePt t="453093" x="10572750" y="2927350"/>
          <p14:tracePt t="453109" x="10629900" y="2914650"/>
          <p14:tracePt t="453126" x="10687050" y="2908300"/>
          <p14:tracePt t="453142" x="10731500" y="2901950"/>
          <p14:tracePt t="453159" x="10763250" y="2895600"/>
          <p14:tracePt t="453176" x="10782300" y="2889250"/>
          <p14:tracePt t="453192" x="10801350" y="2882900"/>
          <p14:tracePt t="453211" x="10814050" y="2876550"/>
          <p14:tracePt t="453226" x="10820400" y="2876550"/>
          <p14:tracePt t="453243" x="10826750" y="2870200"/>
          <p14:tracePt t="453259" x="10839450" y="2857500"/>
          <p14:tracePt t="453277" x="10845800" y="2838450"/>
          <p14:tracePt t="453293" x="10845800" y="2825750"/>
          <p14:tracePt t="453295" x="10845800" y="2813050"/>
          <p14:tracePt t="453312" x="10845800" y="2800350"/>
          <p14:tracePt t="453327" x="10833100" y="2787650"/>
          <p14:tracePt t="453342" x="10820400" y="2774950"/>
          <p14:tracePt t="453359" x="10807700" y="2762250"/>
          <p14:tracePt t="453376" x="10795000" y="2749550"/>
          <p14:tracePt t="453393" x="10782300" y="2743200"/>
          <p14:tracePt t="453409" x="10763250" y="2730500"/>
          <p14:tracePt t="453426" x="10737850" y="2698750"/>
          <p14:tracePt t="453443" x="10699750" y="2660650"/>
          <p14:tracePt t="453459" x="10668000" y="2635250"/>
          <p14:tracePt t="453476" x="10623550" y="2597150"/>
          <p14:tracePt t="453493" x="10579100" y="2565400"/>
          <p14:tracePt t="453510" x="10547350" y="2552700"/>
          <p14:tracePt t="453528" x="10496550" y="2540000"/>
          <p14:tracePt t="453543" x="10483850" y="2540000"/>
          <p14:tracePt t="453560" x="10414000" y="2527300"/>
          <p14:tracePt t="453578" x="10350500" y="2520950"/>
          <p14:tracePt t="453593" x="10267950" y="2501900"/>
          <p14:tracePt t="453610" x="10179050" y="2482850"/>
          <p14:tracePt t="453626" x="10128250" y="2470150"/>
          <p14:tracePt t="453643" x="10052050" y="2457450"/>
          <p14:tracePt t="453659" x="9982200" y="2451100"/>
          <p14:tracePt t="453676" x="9944100" y="2451100"/>
          <p14:tracePt t="453693" x="9893300" y="2444750"/>
          <p14:tracePt t="453709" x="9842500" y="2438400"/>
          <p14:tracePt t="453712" x="9823450" y="2438400"/>
          <p14:tracePt t="453727" x="9804400" y="2438400"/>
          <p14:tracePt t="453729" x="9791700" y="2438400"/>
          <p14:tracePt t="453743" x="9740900" y="2457450"/>
          <p14:tracePt t="453760" x="9702800" y="2495550"/>
          <p14:tracePt t="453776" x="9671050" y="2540000"/>
          <p14:tracePt t="453793" x="9639300" y="2578100"/>
          <p14:tracePt t="453809" x="9626600" y="2603500"/>
          <p14:tracePt t="453826" x="9607550" y="2628900"/>
          <p14:tracePt t="453843" x="9607550" y="2641600"/>
          <p14:tracePt t="453860" x="9601200" y="2647950"/>
          <p14:tracePt t="453910" x="9601200" y="2654300"/>
          <p14:tracePt t="456052" x="9594850" y="2654300"/>
          <p14:tracePt t="456132" x="9588500" y="2654300"/>
          <p14:tracePt t="456140" x="9588500" y="2647950"/>
          <p14:tracePt t="456149" x="9575800" y="2647950"/>
          <p14:tracePt t="456163" x="9550400" y="2641600"/>
          <p14:tracePt t="456179" x="9544050" y="2635250"/>
          <p14:tracePt t="456275" x="9537700" y="2635250"/>
          <p14:tracePt t="456295" x="9486900" y="2622550"/>
          <p14:tracePt t="456313" x="9417050" y="2616200"/>
          <p14:tracePt t="456329" x="9385300" y="2622550"/>
          <p14:tracePt t="456345" x="9391650" y="2641600"/>
          <p14:tracePt t="456361" x="9404350" y="2667000"/>
          <p14:tracePt t="456378" x="9417050" y="2736850"/>
          <p14:tracePt t="456380" x="9417050" y="2768600"/>
          <p14:tracePt t="456395" x="9404350" y="2813050"/>
          <p14:tracePt t="456412" x="9378950" y="2851150"/>
          <p14:tracePt t="456428" x="9315450" y="2908300"/>
          <p14:tracePt t="456445" x="9271000" y="2952750"/>
          <p14:tracePt t="456462" x="9226550" y="2997200"/>
          <p14:tracePt t="456478" x="9163050" y="3041650"/>
          <p14:tracePt t="456496" x="9131300" y="3067050"/>
          <p14:tracePt t="456512" x="9086850" y="3111500"/>
          <p14:tracePt t="456529" x="9042400" y="3155950"/>
          <p14:tracePt t="456546" x="9017000" y="3181350"/>
          <p14:tracePt t="456562" x="8997950" y="3213100"/>
          <p14:tracePt t="456579" x="8991600" y="3232150"/>
          <p14:tracePt t="456595" x="8985250" y="3244850"/>
          <p14:tracePt t="456612" x="8972550" y="3289300"/>
          <p14:tracePt t="456629" x="8959850" y="3371850"/>
          <p14:tracePt t="456646" x="8940800" y="3479800"/>
          <p14:tracePt t="456662" x="8934450" y="3575050"/>
          <p14:tracePt t="456678" x="8934450" y="3683000"/>
          <p14:tracePt t="456695" x="8934450" y="3765550"/>
          <p14:tracePt t="456712" x="8921750" y="3816350"/>
          <p14:tracePt t="456729" x="8909050" y="3835400"/>
          <p14:tracePt t="456800" x="8909050" y="3841750"/>
          <p14:tracePt t="456817" x="8902700" y="3848100"/>
          <p14:tracePt t="456830" x="8883650" y="3873500"/>
          <p14:tracePt t="456847" x="8826500" y="3937000"/>
          <p14:tracePt t="456863" x="8756650" y="4013200"/>
          <p14:tracePt t="456879" x="8680450" y="4108450"/>
          <p14:tracePt t="456897" x="8616950" y="4197350"/>
          <p14:tracePt t="456912" x="8585200" y="4241800"/>
          <p14:tracePt t="456929" x="8572500" y="4273550"/>
          <p14:tracePt t="456945" x="8566150" y="4298950"/>
          <p14:tracePt t="456962" x="8547100" y="4311650"/>
          <p14:tracePt t="456979" x="8521700" y="4324350"/>
          <p14:tracePt t="456995" x="8432800" y="4343400"/>
          <p14:tracePt t="457012" x="8312150" y="4349750"/>
          <p14:tracePt t="457029" x="8197850" y="4349750"/>
          <p14:tracePt t="457033" x="8108950" y="4349750"/>
          <p14:tracePt t="457046" x="8039100" y="4343400"/>
          <p14:tracePt t="457063" x="7854950" y="4324350"/>
          <p14:tracePt t="457079" x="7569200" y="4298950"/>
          <p14:tracePt t="457096" x="7378700" y="4292600"/>
          <p14:tracePt t="457112" x="7194550" y="4273550"/>
          <p14:tracePt t="457129" x="6934200" y="4254500"/>
          <p14:tracePt t="457146" x="6673850" y="4229100"/>
          <p14:tracePt t="457162" x="6381750" y="4191000"/>
          <p14:tracePt t="457179" x="6000750" y="4133850"/>
          <p14:tracePt t="457196" x="5689600" y="4083050"/>
          <p14:tracePt t="457212" x="5289550" y="4025900"/>
          <p14:tracePt t="457229" x="4946650" y="3968750"/>
          <p14:tracePt t="457246" x="4629150" y="3898900"/>
          <p14:tracePt t="457263" x="4267200" y="3810000"/>
          <p14:tracePt t="457279" x="3892550" y="3708400"/>
          <p14:tracePt t="457296" x="3568700" y="3638550"/>
          <p14:tracePt t="457313" x="2990850" y="3524250"/>
          <p14:tracePt t="457329" x="2698750" y="3479800"/>
          <p14:tracePt t="457346" x="2393950" y="3435350"/>
          <p14:tracePt t="457363" x="2171700" y="3403600"/>
          <p14:tracePt t="457379" x="2012950" y="3371850"/>
          <p14:tracePt t="457396" x="1835150" y="3340100"/>
          <p14:tracePt t="457412" x="1739900" y="3321050"/>
          <p14:tracePt t="457429" x="1701800" y="3308350"/>
          <p14:tracePt t="457468" x="1701800" y="3302000"/>
          <p14:tracePt t="457479" x="1708150" y="3302000"/>
          <p14:tracePt t="457496" x="1720850" y="3295650"/>
          <p14:tracePt t="457513" x="1720850" y="3289300"/>
          <p14:tracePt t="457563" x="1720850" y="3276600"/>
          <p14:tracePt t="457579" x="1720850" y="3213100"/>
          <p14:tracePt t="457596" x="1720850" y="3136900"/>
          <p14:tracePt t="457615" x="1733550" y="3054350"/>
          <p14:tracePt t="457630" x="1739900" y="3041650"/>
          <p14:tracePt t="457646" x="1746250" y="3022600"/>
          <p14:tracePt t="457679" x="1746250" y="3016250"/>
          <p14:tracePt t="457696" x="1733550" y="3009900"/>
          <p14:tracePt t="457713" x="1708150" y="3003550"/>
          <p14:tracePt t="457729" x="1689100" y="3003550"/>
          <p14:tracePt t="457746" x="1676400" y="3003550"/>
          <p14:tracePt t="457763" x="1631950" y="3009900"/>
          <p14:tracePt t="457780" x="1574800" y="3022600"/>
          <p14:tracePt t="457796" x="1479550" y="3028950"/>
          <p14:tracePt t="457813" x="1384300" y="3041650"/>
          <p14:tracePt t="457831" x="1346200" y="3041650"/>
          <p14:tracePt t="457834" x="1339850" y="3041650"/>
          <p14:tracePt t="457858" x="1339850" y="3035300"/>
          <p14:tracePt t="457866" x="1333500" y="3028950"/>
          <p14:tracePt t="457879" x="1320800" y="3003550"/>
          <p14:tracePt t="457897" x="1289050" y="2971800"/>
          <p14:tracePt t="457913" x="1219200" y="2927350"/>
          <p14:tracePt t="457930" x="1200150" y="2914650"/>
          <p14:tracePt t="457963" x="1206500" y="2914650"/>
          <p14:tracePt t="457980" x="1219200" y="2914650"/>
          <p14:tracePt t="457997" x="1250950" y="2914650"/>
          <p14:tracePt t="458013" x="1295400" y="2921000"/>
          <p14:tracePt t="458030" x="1301750" y="2921000"/>
          <p14:tracePt t="458048" x="1308100" y="2927350"/>
          <p14:tracePt t="458064" x="1314450" y="2927350"/>
          <p14:tracePt t="458080" x="1314450" y="2933700"/>
          <p14:tracePt t="458097" x="1327150" y="2940050"/>
          <p14:tracePt t="458113" x="1352550" y="2952750"/>
          <p14:tracePt t="458130" x="1409700" y="2984500"/>
          <p14:tracePt t="458147" x="1466850" y="3009900"/>
          <p14:tracePt t="458163" x="1517650" y="3035300"/>
          <p14:tracePt t="458180" x="1543050" y="3048000"/>
          <p14:tracePt t="458197" x="1555750" y="3054350"/>
          <p14:tracePt t="458213" x="1568450" y="3054350"/>
          <p14:tracePt t="458233" x="1600200" y="3060700"/>
          <p14:tracePt t="458247" x="1644650" y="3060700"/>
          <p14:tracePt t="458264" x="1708150" y="3073400"/>
          <p14:tracePt t="458280" x="1778000" y="3079750"/>
          <p14:tracePt t="458297" x="1879600" y="3086100"/>
          <p14:tracePt t="458313" x="1968500" y="3092450"/>
          <p14:tracePt t="458330" x="2051050" y="3092450"/>
          <p14:tracePt t="458347" x="2120900" y="3092450"/>
          <p14:tracePt t="458363" x="2165350" y="3092450"/>
          <p14:tracePt t="458380" x="2197100" y="3086100"/>
          <p14:tracePt t="458397" x="2228850" y="3079750"/>
          <p14:tracePt t="458414" x="2247900" y="3073400"/>
          <p14:tracePt t="458430" x="2266950" y="3067050"/>
          <p14:tracePt t="458434" x="2273300" y="3067050"/>
          <p14:tracePt t="458447" x="2279650" y="3060700"/>
          <p14:tracePt t="458463" x="2286000" y="3054350"/>
          <p14:tracePt t="458481" x="2292350" y="3041650"/>
          <p14:tracePt t="458497" x="2305050" y="3003550"/>
          <p14:tracePt t="458513" x="2305050" y="2971800"/>
          <p14:tracePt t="458530" x="2311400" y="2940050"/>
          <p14:tracePt t="458547" x="2311400" y="2921000"/>
          <p14:tracePt t="458564" x="2305050" y="2901950"/>
          <p14:tracePt t="458580" x="2298700" y="2882900"/>
          <p14:tracePt t="458597" x="2273300" y="2857500"/>
          <p14:tracePt t="458614" x="2254250" y="2844800"/>
          <p14:tracePt t="458631" x="2222500" y="2813050"/>
          <p14:tracePt t="458647" x="2197100" y="2781300"/>
          <p14:tracePt t="458663" x="2171700" y="2755900"/>
          <p14:tracePt t="458680" x="2159000" y="2736850"/>
          <p14:tracePt t="458697" x="2146300" y="2724150"/>
          <p14:tracePt t="458714" x="2139950" y="2717800"/>
          <p14:tracePt t="458730" x="2133600" y="2717800"/>
          <p14:tracePt t="458732" x="2127250" y="2711450"/>
          <p14:tracePt t="458747" x="2108200" y="2711450"/>
          <p14:tracePt t="458765" x="2076450" y="2705100"/>
          <p14:tracePt t="458780" x="2038350" y="2698750"/>
          <p14:tracePt t="458797" x="1993900" y="2692400"/>
          <p14:tracePt t="458814" x="1955800" y="2686050"/>
          <p14:tracePt t="458830" x="1917700" y="2679700"/>
          <p14:tracePt t="458847" x="1898650" y="2673350"/>
          <p14:tracePt t="458864" x="1879600" y="2673350"/>
          <p14:tracePt t="458880" x="1847850" y="2667000"/>
          <p14:tracePt t="458897" x="1797050" y="2667000"/>
          <p14:tracePt t="458914" x="1720850" y="2667000"/>
          <p14:tracePt t="458916" x="1689100" y="2667000"/>
          <p14:tracePt t="458931" x="1581150" y="2667000"/>
          <p14:tracePt t="458947" x="1473200" y="2667000"/>
          <p14:tracePt t="458964" x="1435100" y="2660650"/>
          <p14:tracePt t="458981" x="1333500" y="2647950"/>
          <p14:tracePt t="458998" x="1314450" y="2647950"/>
          <p14:tracePt t="459015" x="1238250" y="2641600"/>
          <p14:tracePt t="459031" x="1200150" y="2641600"/>
          <p14:tracePt t="459047" x="1149350" y="2641600"/>
          <p14:tracePt t="459064" x="1111250" y="2647950"/>
          <p14:tracePt t="459081" x="1054100" y="2667000"/>
          <p14:tracePt t="459097" x="1022350" y="2679700"/>
          <p14:tracePt t="459114" x="990600" y="2692400"/>
          <p14:tracePt t="459131" x="958850" y="2705100"/>
          <p14:tracePt t="459148" x="946150" y="2717800"/>
          <p14:tracePt t="459151" x="946150" y="2724150"/>
          <p14:tracePt t="459165" x="946150" y="2730500"/>
          <p14:tracePt t="459181" x="939800" y="2768600"/>
          <p14:tracePt t="459199" x="939800" y="2813050"/>
          <p14:tracePt t="459214" x="952500" y="2844800"/>
          <p14:tracePt t="459231" x="977900" y="2876550"/>
          <p14:tracePt t="459248" x="1009650" y="2908300"/>
          <p14:tracePt t="459265" x="1054100" y="2933700"/>
          <p14:tracePt t="459281" x="1111250" y="2959100"/>
          <p14:tracePt t="459298" x="1187450" y="2984500"/>
          <p14:tracePt t="459314" x="1339850" y="3022600"/>
          <p14:tracePt t="459331" x="1454150" y="3054350"/>
          <p14:tracePt t="459348" x="1612900" y="3086100"/>
          <p14:tracePt t="459365" x="1746250" y="3098800"/>
          <p14:tracePt t="459381" x="1816100" y="3105150"/>
          <p14:tracePt t="459398" x="1866900" y="3105150"/>
          <p14:tracePt t="459414" x="1898650" y="3105150"/>
          <p14:tracePt t="459416" x="1917700" y="3105150"/>
          <p14:tracePt t="459431" x="1962150" y="3098800"/>
          <p14:tracePt t="459449" x="2000250" y="3098800"/>
          <p14:tracePt t="459466" x="2044700" y="3092450"/>
          <p14:tracePt t="459481" x="2095500" y="3086100"/>
          <p14:tracePt t="459498" x="2127250" y="3079750"/>
          <p14:tracePt t="459516" x="2159000" y="3073400"/>
          <p14:tracePt t="459533" x="2197100" y="3060700"/>
          <p14:tracePt t="459548" x="2222500" y="3041650"/>
          <p14:tracePt t="459564" x="2247900" y="3022600"/>
          <p14:tracePt t="459581" x="2266950" y="2997200"/>
          <p14:tracePt t="459598" x="2286000" y="2978150"/>
          <p14:tracePt t="459615" x="2298700" y="2946400"/>
          <p14:tracePt t="459632" x="2298700" y="2914650"/>
          <p14:tracePt t="459648" x="2292350" y="2889250"/>
          <p14:tracePt t="459650" x="2286000" y="2876550"/>
          <p14:tracePt t="459665" x="2266950" y="2844800"/>
          <p14:tracePt t="459681" x="2254250" y="2819400"/>
          <p14:tracePt t="459698" x="2247900" y="2800350"/>
          <p14:tracePt t="459717" x="2235200" y="2768600"/>
          <p14:tracePt t="459731" x="2209800" y="2736850"/>
          <p14:tracePt t="459748" x="2197100" y="2724150"/>
          <p14:tracePt t="459764" x="2165350" y="2698750"/>
          <p14:tracePt t="459781" x="2133600" y="2686050"/>
          <p14:tracePt t="459798" x="2108200" y="2673350"/>
          <p14:tracePt t="459815" x="2070100" y="2654300"/>
          <p14:tracePt t="459831" x="2032000" y="2641600"/>
          <p14:tracePt t="459849" x="1987550" y="2628900"/>
          <p14:tracePt t="459865" x="1873250" y="2616200"/>
          <p14:tracePt t="459882" x="1771650" y="2603500"/>
          <p14:tracePt t="459898" x="1631950" y="2597150"/>
          <p14:tracePt t="459901" x="1543050" y="2578100"/>
          <p14:tracePt t="459915" x="1416050" y="2540000"/>
          <p14:tracePt t="459933" x="1301750" y="2489200"/>
          <p14:tracePt t="459949" x="1231900" y="2457450"/>
          <p14:tracePt t="459965" x="1193800" y="2451100"/>
          <p14:tracePt t="459981" x="1162050" y="2463800"/>
          <p14:tracePt t="460003" x="1092200" y="2520950"/>
          <p14:tracePt t="460015" x="1073150" y="2533650"/>
          <p14:tracePt t="460032" x="1009650" y="2578100"/>
          <p14:tracePt t="460048" x="977900" y="2616200"/>
          <p14:tracePt t="460065" x="958850" y="2654300"/>
          <p14:tracePt t="460084" x="958850" y="2673350"/>
          <p14:tracePt t="460099" x="958850" y="2692400"/>
          <p14:tracePt t="460115" x="965200" y="2711450"/>
          <p14:tracePt t="460131" x="996950" y="2736850"/>
          <p14:tracePt t="460148" x="1028700" y="2768600"/>
          <p14:tracePt t="460166" x="1066800" y="2800350"/>
          <p14:tracePt t="460183" x="1085850" y="2819400"/>
          <p14:tracePt t="460198" x="1092200" y="2825750"/>
          <p14:tracePt t="460318" x="1092200" y="2832100"/>
          <p14:tracePt t="460325" x="1092200" y="2838450"/>
          <p14:tracePt t="460332" x="1092200" y="2844800"/>
          <p14:tracePt t="460348" x="1098550" y="2857500"/>
          <p14:tracePt t="460365" x="1104900" y="2876550"/>
          <p14:tracePt t="460382" x="1123950" y="2914650"/>
          <p14:tracePt t="460399" x="1143000" y="2940050"/>
          <p14:tracePt t="460415" x="1168400" y="2959100"/>
          <p14:tracePt t="460432" x="1206500" y="2990850"/>
          <p14:tracePt t="460449" x="1270000" y="3016250"/>
          <p14:tracePt t="460465" x="1339850" y="3041650"/>
          <p14:tracePt t="460482" x="1441450" y="3086100"/>
          <p14:tracePt t="460484" x="1511300" y="3117850"/>
          <p14:tracePt t="460499" x="1625600" y="3162300"/>
          <p14:tracePt t="460516" x="1790700" y="3219450"/>
          <p14:tracePt t="460532" x="1911350" y="3257550"/>
          <p14:tracePt t="460548" x="2000250" y="3282950"/>
          <p14:tracePt t="460712" x="2006600" y="3282950"/>
          <p14:tracePt t="460727" x="2012950" y="3282950"/>
          <p14:tracePt t="460738" x="2019300" y="3282950"/>
          <p14:tracePt t="460748" x="2025650" y="3282950"/>
          <p14:tracePt t="460767" x="2038350" y="3282950"/>
          <p14:tracePt t="460783" x="2051050" y="3289300"/>
          <p14:tracePt t="460799" x="2082800" y="3289300"/>
          <p14:tracePt t="460817" x="2114550" y="3276600"/>
          <p14:tracePt t="460832" x="2127250" y="3257550"/>
          <p14:tracePt t="460849" x="2146300" y="3219450"/>
          <p14:tracePt t="460865" x="2171700" y="3149600"/>
          <p14:tracePt t="460882" x="2184400" y="3086100"/>
          <p14:tracePt t="460899" x="2203450" y="3016250"/>
          <p14:tracePt t="460916" x="2222500" y="2952750"/>
          <p14:tracePt t="460932" x="2235200" y="2908300"/>
          <p14:tracePt t="460949" x="2241550" y="2870200"/>
          <p14:tracePt t="460968" x="2241550" y="2819400"/>
          <p14:tracePt t="460983" x="2241550" y="2787650"/>
          <p14:tracePt t="460984" x="2235200" y="2774950"/>
          <p14:tracePt t="460999" x="2222500" y="2730500"/>
          <p14:tracePt t="461015" x="2216150" y="2711450"/>
          <p14:tracePt t="461034" x="2203450" y="2679700"/>
          <p14:tracePt t="461049" x="2190750" y="2660650"/>
          <p14:tracePt t="461065" x="2184400" y="2647950"/>
          <p14:tracePt t="461083" x="2171700" y="2641600"/>
          <p14:tracePt t="461099" x="2152650" y="2635250"/>
          <p14:tracePt t="461116" x="2108200" y="2622550"/>
          <p14:tracePt t="461132" x="2076450" y="2609850"/>
          <p14:tracePt t="461149" x="2051050" y="2597150"/>
          <p14:tracePt t="461166" x="1968500" y="2571750"/>
          <p14:tracePt t="461169" x="1936750" y="2565400"/>
          <p14:tracePt t="461183" x="1879600" y="2565400"/>
          <p14:tracePt t="461185" x="1816100" y="2559050"/>
          <p14:tracePt t="461200" x="1689100" y="2559050"/>
          <p14:tracePt t="461216" x="1638300" y="2559050"/>
          <p14:tracePt t="461233" x="1504950" y="2559050"/>
          <p14:tracePt t="461235" x="1460500" y="2559050"/>
          <p14:tracePt t="461249" x="1390650" y="2559050"/>
          <p14:tracePt t="461267" x="1333500" y="2559050"/>
          <p14:tracePt t="461283" x="1308100" y="2559050"/>
          <p14:tracePt t="461299" x="1282700" y="2559050"/>
          <p14:tracePt t="461317" x="1257300" y="2565400"/>
          <p14:tracePt t="461332" x="1181100" y="2584450"/>
          <p14:tracePt t="461349" x="1111250" y="2597150"/>
          <p14:tracePt t="461366" x="1009650" y="2609850"/>
          <p14:tracePt t="461383" x="952500" y="2622550"/>
          <p14:tracePt t="461399" x="920750" y="2641600"/>
          <p14:tracePt t="461416" x="920750" y="2673350"/>
          <p14:tracePt t="461432" x="920750" y="2698750"/>
          <p14:tracePt t="461449" x="984250" y="2768600"/>
          <p14:tracePt t="461468" x="1066800" y="2844800"/>
          <p14:tracePt t="461483" x="1181100" y="2933700"/>
          <p14:tracePt t="461501" x="1270000" y="3016250"/>
          <p14:tracePt t="461518" x="1416050" y="3117850"/>
          <p14:tracePt t="461533" x="1524000" y="3181350"/>
          <p14:tracePt t="461549" x="1625600" y="3232150"/>
          <p14:tracePt t="461566" x="1727200" y="3270250"/>
          <p14:tracePt t="461583" x="1955800" y="3321050"/>
          <p14:tracePt t="461600" x="2317750" y="3365500"/>
          <p14:tracePt t="461616" x="2813050" y="3378200"/>
          <p14:tracePt t="461633" x="3467100" y="3365500"/>
          <p14:tracePt t="461650" x="4184650" y="3308350"/>
          <p14:tracePt t="461666" x="4838700" y="3263900"/>
          <p14:tracePt t="461683" x="5848350" y="3194050"/>
          <p14:tracePt t="461700" x="6521450" y="3162300"/>
          <p14:tracePt t="461716" x="7302500" y="3136900"/>
          <p14:tracePt t="461734" x="8077200" y="3117850"/>
          <p14:tracePt t="461749" x="8851900" y="3079750"/>
          <p14:tracePt t="461766" x="9594850" y="3009900"/>
          <p14:tracePt t="461783" x="10147300" y="2946400"/>
          <p14:tracePt t="461799" x="10598150" y="2870200"/>
          <p14:tracePt t="461818" x="10960100" y="2806700"/>
          <p14:tracePt t="461832" x="11277600" y="2749550"/>
          <p14:tracePt t="461850" x="11436350" y="2724150"/>
          <p14:tracePt t="461866" x="11499850" y="2711450"/>
          <p14:tracePt t="461883" x="11506200" y="2711450"/>
          <p14:tracePt t="461900" x="11512550" y="2711450"/>
          <p14:tracePt t="461917" x="11525250" y="2711450"/>
          <p14:tracePt t="461933" x="11557000" y="2711450"/>
          <p14:tracePt t="461950" x="11582400" y="2698750"/>
          <p14:tracePt t="461966" x="11588750" y="2673350"/>
          <p14:tracePt t="461983" x="11588750" y="2660650"/>
          <p14:tracePt t="462000" x="11588750" y="2654300"/>
          <p14:tracePt t="462033" x="11595100" y="2654300"/>
          <p14:tracePt t="462050" x="11601450" y="2647950"/>
          <p14:tracePt t="462068" x="11601450" y="2641600"/>
          <p14:tracePt t="462083" x="11601450" y="2628900"/>
          <p14:tracePt t="462101" x="11601450" y="2622550"/>
          <p14:tracePt t="462133" x="11576050" y="2616200"/>
          <p14:tracePt t="462150" x="11531600" y="2609850"/>
          <p14:tracePt t="462167" x="11468100" y="2609850"/>
          <p14:tracePt t="462183" x="11385550" y="2603500"/>
          <p14:tracePt t="462200" x="11290300" y="2597150"/>
          <p14:tracePt t="462217" x="11214100" y="2584450"/>
          <p14:tracePt t="462233" x="11131550" y="2565400"/>
          <p14:tracePt t="462250" x="11042650" y="2552700"/>
          <p14:tracePt t="462252" x="10985500" y="2546350"/>
          <p14:tracePt t="462267" x="10858500" y="2540000"/>
          <p14:tracePt t="462284" x="10769600" y="2540000"/>
          <p14:tracePt t="462300" x="10661650" y="2559050"/>
          <p14:tracePt t="462317" x="10585450" y="2571750"/>
          <p14:tracePt t="462333" x="10477500" y="2597150"/>
          <p14:tracePt t="462350" x="10420350" y="2616200"/>
          <p14:tracePt t="462366" x="10382250" y="2635250"/>
          <p14:tracePt t="462383" x="10375900" y="2654300"/>
          <p14:tracePt t="462400" x="10375900" y="2679700"/>
          <p14:tracePt t="462417" x="10388600" y="2711450"/>
          <p14:tracePt t="462433" x="10401300" y="2755900"/>
          <p14:tracePt t="462450" x="10394950" y="2806700"/>
          <p14:tracePt t="462467" x="10331450" y="2863850"/>
          <p14:tracePt t="462484" x="10185400" y="2889250"/>
          <p14:tracePt t="462502" x="9855200" y="2895600"/>
          <p14:tracePt t="462517" x="9575800" y="2876550"/>
          <p14:tracePt t="462534" x="9328150" y="2819400"/>
          <p14:tracePt t="462550" x="9074150" y="2743200"/>
          <p14:tracePt t="462567" x="8851900" y="2673350"/>
          <p14:tracePt t="462584" x="8636000" y="2603500"/>
          <p14:tracePt t="462600" x="8578850" y="2590800"/>
          <p14:tracePt t="462673" x="8578850" y="2597150"/>
          <p14:tracePt t="462680" x="8585200" y="2603500"/>
          <p14:tracePt t="462689" x="8597900" y="2616200"/>
          <p14:tracePt t="462700" x="8623300" y="2628900"/>
          <p14:tracePt t="462717" x="8686800" y="2654300"/>
          <p14:tracePt t="462734" x="8807450" y="2686050"/>
          <p14:tracePt t="462750" x="8921750" y="2711450"/>
          <p14:tracePt t="462752" x="8991600" y="2717800"/>
          <p14:tracePt t="462767" x="9245600" y="2736850"/>
          <p14:tracePt t="462784" x="9531350" y="2755900"/>
          <p14:tracePt t="462800" x="9867900" y="2774950"/>
          <p14:tracePt t="462817" x="10223500" y="2794000"/>
          <p14:tracePt t="462834" x="10490200" y="2794000"/>
          <p14:tracePt t="462850" x="10661650" y="2794000"/>
          <p14:tracePt t="462867" x="10687050" y="2787650"/>
          <p14:tracePt t="462887" x="10687050" y="2781300"/>
          <p14:tracePt t="462917" x="10668000" y="2781300"/>
          <p14:tracePt t="462934" x="10642600" y="2781300"/>
          <p14:tracePt t="462953" x="10629900" y="2787650"/>
          <p14:tracePt t="462968" x="10629900" y="2794000"/>
          <p14:tracePt t="463051" x="10623550" y="2800350"/>
          <p14:tracePt t="463066" x="10617200" y="2806700"/>
          <p14:tracePt t="463085" x="10598150" y="2819400"/>
          <p14:tracePt t="463100" x="10572750" y="2844800"/>
          <p14:tracePt t="463117" x="10534650" y="2895600"/>
          <p14:tracePt t="463134" x="10502900" y="2940050"/>
          <p14:tracePt t="463151" x="10477500" y="2984500"/>
          <p14:tracePt t="463167" x="10433050" y="3035300"/>
          <p14:tracePt t="463170" x="10420350" y="3048000"/>
          <p14:tracePt t="463184" x="10388600" y="3079750"/>
          <p14:tracePt t="463187" x="10375900" y="3098800"/>
          <p14:tracePt t="463201" x="10299700" y="3200400"/>
          <p14:tracePt t="463220" x="10217150" y="3340100"/>
          <p14:tracePt t="463234" x="10147300" y="3448050"/>
          <p14:tracePt t="463251" x="9956800" y="3683000"/>
          <p14:tracePt t="463267" x="9810750" y="3822700"/>
          <p14:tracePt t="463284" x="9645650" y="3943350"/>
          <p14:tracePt t="463301" x="9474200" y="4032250"/>
          <p14:tracePt t="463318" x="9359900" y="4083050"/>
          <p14:tracePt t="463334" x="9283700" y="4108450"/>
          <p14:tracePt t="463351" x="9201150" y="4140200"/>
          <p14:tracePt t="463368" x="9061450" y="4191000"/>
          <p14:tracePt t="463384" x="8832850" y="4273550"/>
          <p14:tracePt t="463401" x="8566150" y="4375150"/>
          <p14:tracePt t="463418" x="8255000" y="4495800"/>
          <p14:tracePt t="463434" x="8007350" y="4591050"/>
          <p14:tracePt t="463451" x="7715250" y="4692650"/>
          <p14:tracePt t="463468" x="7664450" y="4705350"/>
          <p14:tracePt t="463471" x="7620000" y="4711700"/>
          <p14:tracePt t="463487" x="7537450" y="4724400"/>
          <p14:tracePt t="463501" x="7448550" y="4718050"/>
          <p14:tracePt t="463519" x="7359650" y="4686300"/>
          <p14:tracePt t="463537" x="7289800" y="4673600"/>
          <p14:tracePt t="463551" x="7258050" y="4667250"/>
          <p14:tracePt t="463568" x="7245350" y="4667250"/>
          <p14:tracePt t="463584" x="7226300" y="4660900"/>
          <p14:tracePt t="463618" x="7219950" y="4660900"/>
          <p14:tracePt t="463636" x="7207250" y="4660900"/>
          <p14:tracePt t="463651" x="7156450" y="4654550"/>
          <p14:tracePt t="463667" x="7099300" y="4654550"/>
          <p14:tracePt t="463684" x="7048500" y="4648200"/>
          <p14:tracePt t="463701" x="7042150" y="4648200"/>
          <p14:tracePt t="463745" x="7035800" y="4648200"/>
          <p14:tracePt t="463751" x="7029450" y="4648200"/>
          <p14:tracePt t="463768" x="6972300" y="4660900"/>
          <p14:tracePt t="463786" x="6883400" y="4699000"/>
          <p14:tracePt t="463801" x="6807200" y="4730750"/>
          <p14:tracePt t="463818" x="6762750" y="4756150"/>
          <p14:tracePt t="463834" x="6737350" y="4768850"/>
          <p14:tracePt t="463851" x="6686550" y="4781550"/>
          <p14:tracePt t="463868" x="6604000" y="4781550"/>
          <p14:tracePt t="463885" x="6502400" y="4775200"/>
          <p14:tracePt t="463902" x="6394450" y="4762500"/>
          <p14:tracePt t="463920" x="6178550" y="4724400"/>
          <p14:tracePt t="463936" x="6064250" y="4705350"/>
          <p14:tracePt t="463952" x="5911850" y="4679950"/>
          <p14:tracePt t="463969" x="5810250" y="4667250"/>
          <p14:tracePt t="463985" x="5753100" y="4667250"/>
          <p14:tracePt t="464001" x="5727700" y="4667250"/>
          <p14:tracePt t="464018" x="5676900" y="4667250"/>
          <p14:tracePt t="464036" x="5594350" y="4667250"/>
          <p14:tracePt t="464052" x="5486400" y="4660900"/>
          <p14:tracePt t="464069" x="5365750" y="4648200"/>
          <p14:tracePt t="464085" x="5283200" y="4622800"/>
          <p14:tracePt t="464102" x="5238750" y="4610100"/>
          <p14:tracePt t="464118" x="5232400" y="4610100"/>
          <p14:tracePt t="464178" x="5238750" y="4610100"/>
          <p14:tracePt t="464187" x="5238750" y="4603750"/>
          <p14:tracePt t="464203" x="5257800" y="4603750"/>
          <p14:tracePt t="464219" x="5270500" y="4597400"/>
          <p14:tracePt t="464236" x="5289550" y="4591050"/>
          <p14:tracePt t="464252" x="5302250" y="4591050"/>
          <p14:tracePt t="464268" x="5327650" y="4584700"/>
          <p14:tracePt t="464285" x="5346700" y="4584700"/>
          <p14:tracePt t="464302" x="5365750" y="4591050"/>
          <p14:tracePt t="464318" x="5384800" y="4603750"/>
          <p14:tracePt t="464322" x="5391150" y="4603750"/>
          <p14:tracePt t="464335" x="5403850" y="4616450"/>
          <p14:tracePt t="464354" x="5422900" y="4622800"/>
          <p14:tracePt t="464409" x="5435600" y="4622800"/>
          <p14:tracePt t="464418" x="5441950" y="4622800"/>
          <p14:tracePt t="464436" x="5499100" y="4622800"/>
          <p14:tracePt t="464454" x="5556250" y="4622800"/>
          <p14:tracePt t="464469" x="5588000" y="4622800"/>
          <p14:tracePt t="464575" x="5594350" y="4622800"/>
          <p14:tracePt t="464583" x="5600700" y="4622800"/>
          <p14:tracePt t="464591" x="5613400" y="4629150"/>
          <p14:tracePt t="464603" x="5645150" y="4629150"/>
          <p14:tracePt t="464619" x="5695950" y="4629150"/>
          <p14:tracePt t="464636" x="5772150" y="4635500"/>
          <p14:tracePt t="464652" x="5829300" y="4641850"/>
          <p14:tracePt t="464669" x="6134100" y="4692650"/>
          <p14:tracePt t="464685" x="6318250" y="4711700"/>
          <p14:tracePt t="464704" x="6489700" y="4724400"/>
          <p14:tracePt t="464719" x="6616700" y="4724400"/>
          <p14:tracePt t="464736" x="6692900" y="4724400"/>
          <p14:tracePt t="464754" x="6724650" y="4718050"/>
          <p14:tracePt t="464769" x="6731000" y="4718050"/>
          <p14:tracePt t="464786" x="6737350" y="4718050"/>
          <p14:tracePt t="465006" x="6743700" y="4718050"/>
          <p14:tracePt t="465015" x="6756400" y="4718050"/>
          <p14:tracePt t="465025" x="6794500" y="4718050"/>
          <p14:tracePt t="465036" x="6845300" y="4711700"/>
          <p14:tracePt t="465053" x="6889750" y="4711700"/>
          <p14:tracePt t="465069" x="6927850" y="4711700"/>
          <p14:tracePt t="465086" x="6959600" y="4705350"/>
          <p14:tracePt t="465103" x="6978650" y="4705350"/>
          <p14:tracePt t="465136" x="6985000" y="4705350"/>
          <p14:tracePt t="465152" x="6997700" y="4705350"/>
          <p14:tracePt t="465169" x="7035800" y="4705350"/>
          <p14:tracePt t="465186" x="7073900" y="4711700"/>
          <p14:tracePt t="465202" x="7105650" y="4718050"/>
          <p14:tracePt t="465204" x="7118350" y="4718050"/>
          <p14:tracePt t="465219" x="7124700" y="4718050"/>
          <p14:tracePt t="465399" x="7131050" y="4705350"/>
          <p14:tracePt t="465408" x="7137400" y="4699000"/>
          <p14:tracePt t="465420" x="7150100" y="4686300"/>
          <p14:tracePt t="465438" x="7175500" y="4654550"/>
          <p14:tracePt t="465454" x="7188200" y="4641850"/>
          <p14:tracePt t="465470" x="7194550" y="4635500"/>
          <p14:tracePt t="465486" x="7194550" y="4629150"/>
          <p14:tracePt t="465506" x="7200900" y="4622800"/>
          <p14:tracePt t="465519" x="7213600" y="4616450"/>
          <p14:tracePt t="465538" x="7232650" y="4597400"/>
          <p14:tracePt t="465555" x="7251700" y="4578350"/>
          <p14:tracePt t="465570" x="7258050" y="4552950"/>
          <p14:tracePt t="465586" x="7258050" y="4514850"/>
          <p14:tracePt t="465603" x="7232650" y="4464050"/>
          <p14:tracePt t="465619" x="7188200" y="4419600"/>
          <p14:tracePt t="465636" x="7137400" y="4394200"/>
          <p14:tracePt t="465653" x="7086600" y="4381500"/>
          <p14:tracePt t="465669" x="7035800" y="4375150"/>
          <p14:tracePt t="465686" x="6965950" y="4375150"/>
          <p14:tracePt t="465688" x="6934200" y="4375150"/>
          <p14:tracePt t="465703" x="6889750" y="4375150"/>
          <p14:tracePt t="465720" x="6813550" y="4381500"/>
          <p14:tracePt t="465737" x="6667500" y="4381500"/>
          <p14:tracePt t="465756" x="6534150" y="4381500"/>
          <p14:tracePt t="465770" x="6381750" y="4381500"/>
          <p14:tracePt t="465788" x="6242050" y="4368800"/>
          <p14:tracePt t="465803" x="6127750" y="4356100"/>
          <p14:tracePt t="465822" x="6051550" y="4343400"/>
          <p14:tracePt t="465836" x="6013450" y="4337050"/>
          <p14:tracePt t="465853" x="5975350" y="4337050"/>
          <p14:tracePt t="465869" x="5918200" y="4337050"/>
          <p14:tracePt t="465886" x="5816600" y="4343400"/>
          <p14:tracePt t="465903" x="5683250" y="4356100"/>
          <p14:tracePt t="465920" x="5556250" y="4368800"/>
          <p14:tracePt t="465937" x="5391150" y="4375150"/>
          <p14:tracePt t="465953" x="5308600" y="4375150"/>
          <p14:tracePt t="465970" x="5295900" y="4375150"/>
          <p14:tracePt t="466003" x="5295900" y="4387850"/>
          <p14:tracePt t="466020" x="5295900" y="4419600"/>
          <p14:tracePt t="466037" x="5308600" y="4470400"/>
          <p14:tracePt t="466053" x="5314950" y="4540250"/>
          <p14:tracePt t="466070" x="5321300" y="4603750"/>
          <p14:tracePt t="466087" x="5334000" y="4648200"/>
          <p14:tracePt t="466103" x="5346700" y="4673600"/>
          <p14:tracePt t="466120" x="5372100" y="4686300"/>
          <p14:tracePt t="466136" x="5416550" y="4686300"/>
          <p14:tracePt t="466153" x="5511800" y="4686300"/>
          <p14:tracePt t="466170" x="5683250" y="4699000"/>
          <p14:tracePt t="466187" x="5829300" y="4718050"/>
          <p14:tracePt t="466189" x="5949950" y="4737100"/>
          <p14:tracePt t="466203" x="6146800" y="4762500"/>
          <p14:tracePt t="466221" x="6394450" y="4794250"/>
          <p14:tracePt t="466238" x="6559550" y="4800600"/>
          <p14:tracePt t="466253" x="6680200" y="4800600"/>
          <p14:tracePt t="466270" x="6762750" y="4775200"/>
          <p14:tracePt t="466287" x="6858000" y="4762500"/>
          <p14:tracePt t="466304" x="7004050" y="4743450"/>
          <p14:tracePt t="466320" x="7118350" y="4724400"/>
          <p14:tracePt t="466337" x="7207250" y="4699000"/>
          <p14:tracePt t="466354" x="7277100" y="4660900"/>
          <p14:tracePt t="466370" x="7302500" y="4641850"/>
          <p14:tracePt t="466387" x="7315200" y="4616450"/>
          <p14:tracePt t="466403" x="7315200" y="4603750"/>
          <p14:tracePt t="466421" x="7315200" y="4591050"/>
          <p14:tracePt t="466423" x="7315200" y="4584700"/>
          <p14:tracePt t="466437" x="7315200" y="4572000"/>
          <p14:tracePt t="466439" x="7315200" y="4565650"/>
          <p14:tracePt t="466454" x="7302500" y="4521200"/>
          <p14:tracePt t="466470" x="7277100" y="4464050"/>
          <p14:tracePt t="466487" x="7213600" y="4394200"/>
          <p14:tracePt t="466504" x="7124700" y="4337050"/>
          <p14:tracePt t="466520" x="7029450" y="4286250"/>
          <p14:tracePt t="466537" x="6927850" y="4248150"/>
          <p14:tracePt t="466553" x="6826250" y="4222750"/>
          <p14:tracePt t="466570" x="6750050" y="4210050"/>
          <p14:tracePt t="466587" x="6692900" y="4197350"/>
          <p14:tracePt t="466604" x="6604000" y="4203700"/>
          <p14:tracePt t="466620" x="6464300" y="4235450"/>
          <p14:tracePt t="466637" x="6254750" y="4292600"/>
          <p14:tracePt t="466654" x="6203950" y="4318000"/>
          <p14:tracePt t="466657" x="6159500" y="4330700"/>
          <p14:tracePt t="466671" x="6121400" y="4356100"/>
          <p14:tracePt t="466672" x="6115050" y="4368800"/>
          <p14:tracePt t="466704" x="6127750" y="4381500"/>
          <p14:tracePt t="466720" x="6229350" y="4425950"/>
          <p14:tracePt t="466737" x="6356350" y="4476750"/>
          <p14:tracePt t="466754" x="6483350" y="4521200"/>
          <p14:tracePt t="466770" x="6635750" y="4565650"/>
          <p14:tracePt t="466787" x="6769100" y="4591050"/>
          <p14:tracePt t="466804" x="6915150" y="4597400"/>
          <p14:tracePt t="466820" x="7048500" y="4597400"/>
          <p14:tracePt t="466837" x="7124700" y="4584700"/>
          <p14:tracePt t="466854" x="7175500" y="4559300"/>
          <p14:tracePt t="466857" x="7188200" y="4546600"/>
          <p14:tracePt t="466871" x="7200900" y="4540250"/>
          <p14:tracePt t="466874" x="7213600" y="4533900"/>
          <p14:tracePt t="466887" x="7219950" y="4533900"/>
          <p14:tracePt t="466904" x="7239000" y="4533900"/>
          <p14:tracePt t="466920" x="7277100" y="4533900"/>
          <p14:tracePt t="466937" x="7340600" y="4546600"/>
          <p14:tracePt t="466955" x="7385050" y="4552950"/>
          <p14:tracePt t="466972" x="7423150" y="4552950"/>
          <p14:tracePt t="466988" x="7473950" y="4552950"/>
          <p14:tracePt t="467005" x="7531100" y="4546600"/>
          <p14:tracePt t="467021" x="7639050" y="4540250"/>
          <p14:tracePt t="467039" x="7766050" y="4546600"/>
          <p14:tracePt t="467054" x="7912100" y="4572000"/>
          <p14:tracePt t="467071" x="8013700" y="4597400"/>
          <p14:tracePt t="467088" x="8096250" y="4616450"/>
          <p14:tracePt t="467090" x="8121650" y="4622800"/>
          <p14:tracePt t="467104" x="8134350" y="4629150"/>
          <p14:tracePt t="467121" x="8166100" y="4629150"/>
          <p14:tracePt t="467138" x="8210550" y="4635500"/>
          <p14:tracePt t="467154" x="8299450" y="4641850"/>
          <p14:tracePt t="467171" x="8369300" y="4648200"/>
          <p14:tracePt t="467187" x="8445500" y="4654550"/>
          <p14:tracePt t="467204" x="8477250" y="4660900"/>
          <p14:tracePt t="467221" x="8496300" y="4660900"/>
          <p14:tracePt t="467238" x="8515350" y="4660900"/>
          <p14:tracePt t="467254" x="8547100" y="4660900"/>
          <p14:tracePt t="467271" x="8610600" y="4667250"/>
          <p14:tracePt t="467289" x="8724900" y="4679950"/>
          <p14:tracePt t="467304" x="8864600" y="4692650"/>
          <p14:tracePt t="467321" x="8978900" y="4699000"/>
          <p14:tracePt t="467338" x="9061450" y="4705350"/>
          <p14:tracePt t="467354" x="9086850" y="4705350"/>
          <p14:tracePt t="467454" x="9093200" y="4705350"/>
          <p14:tracePt t="467463" x="9099550" y="4705350"/>
          <p14:tracePt t="467471" x="9105900" y="4705350"/>
          <p14:tracePt t="467504" x="9105900" y="4699000"/>
          <p14:tracePt t="467521" x="9112250" y="4692650"/>
          <p14:tracePt t="467538" x="9112250" y="4686300"/>
          <p14:tracePt t="467680" x="9112250" y="4679950"/>
          <p14:tracePt t="467688" x="9118600" y="4673600"/>
          <p14:tracePt t="467705" x="9194800" y="4667250"/>
          <p14:tracePt t="467722" x="9271000" y="4648200"/>
          <p14:tracePt t="467739" x="9353550" y="4635500"/>
          <p14:tracePt t="467755" x="9417050" y="4622800"/>
          <p14:tracePt t="467771" x="9455150" y="4610100"/>
          <p14:tracePt t="467789" x="9461500" y="4610100"/>
          <p14:tracePt t="467966" x="9474200" y="4610100"/>
          <p14:tracePt t="467975" x="9486900" y="4610100"/>
          <p14:tracePt t="467988" x="9512300" y="4622800"/>
          <p14:tracePt t="468007" x="9531350" y="4648200"/>
          <p14:tracePt t="468021" x="9518650" y="4660900"/>
          <p14:tracePt t="468038" x="9461500" y="4667250"/>
          <p14:tracePt t="468055" x="9398000" y="4667250"/>
          <p14:tracePt t="468073" x="9328150" y="4667250"/>
          <p14:tracePt t="468088" x="9271000" y="4667250"/>
          <p14:tracePt t="468105" x="9245600" y="4660900"/>
          <p14:tracePt t="468442" x="9251950" y="4660900"/>
          <p14:tracePt t="468452" x="9271000" y="4654550"/>
          <p14:tracePt t="468460" x="9321800" y="4654550"/>
          <p14:tracePt t="468474" x="9480550" y="4648200"/>
          <p14:tracePt t="468489" x="9645650" y="4641850"/>
          <p14:tracePt t="468505" x="9721850" y="4629150"/>
          <p14:tracePt t="468522" x="9772650" y="4616450"/>
          <p14:tracePt t="468539" x="9867900" y="4616450"/>
          <p14:tracePt t="468555" x="10013950" y="4616450"/>
          <p14:tracePt t="468572" x="10172700" y="4622800"/>
          <p14:tracePt t="468590" x="10344150" y="4641850"/>
          <p14:tracePt t="468605" x="10483850" y="4667250"/>
          <p14:tracePt t="468622" x="10541000" y="4673600"/>
          <p14:tracePt t="468639" x="10547350" y="4673600"/>
          <p14:tracePt t="468707" x="10553700" y="4673600"/>
          <p14:tracePt t="468714" x="10560050" y="4673600"/>
          <p14:tracePt t="468723" x="10566400" y="4673600"/>
          <p14:tracePt t="468739" x="10604500" y="4679950"/>
          <p14:tracePt t="468755" x="10629900" y="4679950"/>
          <p14:tracePt t="468772" x="10648950" y="4679950"/>
          <p14:tracePt t="468789" x="10661650" y="4679950"/>
          <p14:tracePt t="468806" x="10674350" y="4679950"/>
          <p14:tracePt t="468822" x="10687050" y="4679950"/>
          <p14:tracePt t="468839" x="10706100" y="4679950"/>
          <p14:tracePt t="468855" x="10731500" y="4686300"/>
          <p14:tracePt t="468873" x="10744200" y="4692650"/>
          <p14:tracePt t="468891" x="10756900" y="4699000"/>
          <p14:tracePt t="468906" x="10756900" y="4705350"/>
          <p14:tracePt t="468922" x="10756900" y="4711700"/>
          <p14:tracePt t="469001" x="10750550" y="4711700"/>
          <p14:tracePt t="469041" x="10744200" y="4711700"/>
          <p14:tracePt t="469057" x="10737850" y="4718050"/>
          <p14:tracePt t="469089" x="10737850" y="4724400"/>
          <p14:tracePt t="469131" x="10750550" y="4724400"/>
          <p14:tracePt t="469140" x="10756900" y="4724400"/>
          <p14:tracePt t="469156" x="10814050" y="4718050"/>
          <p14:tracePt t="469172" x="10858500" y="4711700"/>
          <p14:tracePt t="469189" x="10890250" y="4705350"/>
          <p14:tracePt t="469206" x="10902950" y="4705350"/>
          <p14:tracePt t="469223" x="10909300" y="4699000"/>
          <p14:tracePt t="469239" x="10915650" y="4699000"/>
          <p14:tracePt t="469256" x="10922000" y="4699000"/>
          <p14:tracePt t="469273" x="10934700" y="4705350"/>
          <p14:tracePt t="469289" x="10947400" y="4711700"/>
          <p14:tracePt t="469306" x="10960100" y="4718050"/>
          <p14:tracePt t="469322" x="10966450" y="4718050"/>
          <p14:tracePt t="469356" x="10972800" y="4718050"/>
          <p14:tracePt t="469373" x="11004550" y="4718050"/>
          <p14:tracePt t="469389" x="11036300" y="4718050"/>
          <p14:tracePt t="469406" x="11068050" y="4718050"/>
          <p14:tracePt t="469422" x="11099800" y="4718050"/>
          <p14:tracePt t="469439" x="11137900" y="4711700"/>
          <p14:tracePt t="469456" x="11156950" y="4711700"/>
          <p14:tracePt t="469473" x="11169650" y="4705350"/>
          <p14:tracePt t="469489" x="11201400" y="4699000"/>
          <p14:tracePt t="469506" x="11245850" y="4686300"/>
          <p14:tracePt t="469523" x="11264900" y="4679950"/>
          <p14:tracePt t="469540" x="11290300" y="4673600"/>
          <p14:tracePt t="469556" x="11290300" y="4667250"/>
          <p14:tracePt t="469573" x="11290300" y="4660900"/>
          <p14:tracePt t="469589" x="11290300" y="4654550"/>
          <p14:tracePt t="469606" x="11290300" y="4648200"/>
          <p14:tracePt t="469623" x="11309350" y="4641850"/>
          <p14:tracePt t="469640" x="11322050" y="4635500"/>
          <p14:tracePt t="469657" x="11334750" y="4635500"/>
          <p14:tracePt t="469673" x="11334750" y="4629150"/>
          <p14:tracePt t="469706" x="11334750" y="4622800"/>
          <p14:tracePt t="469775" x="11328400" y="4622800"/>
          <p14:tracePt t="469782" x="11322050" y="4622800"/>
          <p14:tracePt t="469791" x="11303000" y="4622800"/>
          <p14:tracePt t="469807" x="11283950" y="4622800"/>
          <p14:tracePt t="469825" x="11258550" y="4622800"/>
          <p14:tracePt t="469840" x="11226800" y="4616450"/>
          <p14:tracePt t="469857" x="11207750" y="4616450"/>
          <p14:tracePt t="469874" x="11182350" y="4616450"/>
          <p14:tracePt t="469890" x="11163300" y="4616450"/>
          <p14:tracePt t="469906" x="11131550" y="4610100"/>
          <p14:tracePt t="469923" x="11106150" y="4610100"/>
          <p14:tracePt t="469942" x="11087100" y="4616450"/>
          <p14:tracePt t="469973" x="11093450" y="4622800"/>
          <p14:tracePt t="469990" x="11093450" y="4629150"/>
          <p14:tracePt t="470647" x="11093450" y="4635500"/>
          <p14:tracePt t="470653" x="11087100" y="4641850"/>
          <p14:tracePt t="470677" x="11087100" y="4648200"/>
          <p14:tracePt t="470800" x="11080750" y="4648200"/>
          <p14:tracePt t="471318" x="11068050" y="4648200"/>
          <p14:tracePt t="471326" x="11042650" y="4648200"/>
          <p14:tracePt t="471342" x="10883900" y="4629150"/>
          <p14:tracePt t="471358" x="10668000" y="4622800"/>
          <p14:tracePt t="471375" x="10331450" y="4610100"/>
          <p14:tracePt t="471392" x="9893300" y="4667250"/>
          <p14:tracePt t="471409" x="9531350" y="4737100"/>
          <p14:tracePt t="471425" x="9137650" y="4800600"/>
          <p14:tracePt t="471441" x="8870950" y="4826000"/>
          <p14:tracePt t="471458" x="8674100" y="4826000"/>
          <p14:tracePt t="471460" x="8591550" y="4819650"/>
          <p14:tracePt t="471474" x="8489950" y="4806950"/>
          <p14:tracePt t="471478" x="8426450" y="4800600"/>
          <p14:tracePt t="471492" x="8172450" y="4787900"/>
          <p14:tracePt t="471508" x="8013700" y="4787900"/>
          <p14:tracePt t="471524" x="7613650" y="4806950"/>
          <p14:tracePt t="471541" x="7188200" y="4876800"/>
          <p14:tracePt t="471558" x="7016750" y="4921250"/>
          <p14:tracePt t="471574" x="6921500" y="4946650"/>
          <p14:tracePt t="471591" x="6838950" y="4965700"/>
          <p14:tracePt t="471608" x="6743700" y="4984750"/>
          <p14:tracePt t="471625" x="6616700" y="5003800"/>
          <p14:tracePt t="471641" x="6477000" y="5022850"/>
          <p14:tracePt t="471658" x="6356350" y="5022850"/>
          <p14:tracePt t="471675" x="6261100" y="5022850"/>
          <p14:tracePt t="471691" x="6229350" y="5022850"/>
          <p14:tracePt t="471857" x="6242050" y="5016500"/>
          <p14:tracePt t="471865" x="6254750" y="5010150"/>
          <p14:tracePt t="471875" x="6273800" y="4997450"/>
          <p14:tracePt t="471892" x="6299200" y="4984750"/>
          <p14:tracePt t="471908" x="6305550" y="4984750"/>
          <p14:tracePt t="471926" x="6299200" y="4978400"/>
          <p14:tracePt t="471942" x="6261100" y="4972050"/>
          <p14:tracePt t="471958" x="6178550" y="4965700"/>
          <p14:tracePt t="471961" x="6134100" y="4959350"/>
          <p14:tracePt t="471975" x="6070600" y="4946650"/>
          <p14:tracePt t="471991" x="6051550" y="4940300"/>
          <p14:tracePt t="472010" x="6051550" y="4933950"/>
          <p14:tracePt t="472027" x="6057900" y="4927600"/>
          <p14:tracePt t="472042" x="6070600" y="4914900"/>
          <p14:tracePt t="472075" x="6057900" y="4914900"/>
          <p14:tracePt t="472093" x="6000750" y="4914900"/>
          <p14:tracePt t="472108" x="5943600" y="4914900"/>
          <p14:tracePt t="472126" x="5905500" y="4914900"/>
          <p14:tracePt t="472142" x="5899150" y="4914900"/>
          <p14:tracePt t="472181" x="5905500" y="4914900"/>
          <p14:tracePt t="472192" x="5911850" y="4914900"/>
          <p14:tracePt t="472209" x="5930900" y="4908550"/>
          <p14:tracePt t="472325" x="5937250" y="4908550"/>
          <p14:tracePt t="472342" x="5943600" y="4902200"/>
          <p14:tracePt t="472360" x="5981700" y="4902200"/>
          <p14:tracePt t="472375" x="6007100" y="4895850"/>
          <p14:tracePt t="472392" x="6026150" y="4895850"/>
          <p14:tracePt t="472408" x="6026150" y="4889500"/>
          <p14:tracePt t="472425" x="6032500" y="4889500"/>
          <p14:tracePt t="472484" x="6038850" y="4889500"/>
          <p14:tracePt t="472495" x="6045200" y="4889500"/>
          <p14:tracePt t="472508" x="6051550" y="4889500"/>
          <p14:tracePt t="472525" x="6057900" y="4889500"/>
          <p14:tracePt t="472615" x="6064250" y="4889500"/>
          <p14:tracePt t="472624" x="6076950" y="4889500"/>
          <p14:tracePt t="472632" x="6108700" y="4889500"/>
          <p14:tracePt t="472642" x="6146800" y="4889500"/>
          <p14:tracePt t="472646" x="6197600" y="4895850"/>
          <p14:tracePt t="472659" x="6286500" y="4902200"/>
          <p14:tracePt t="472675" x="6311900" y="4908550"/>
          <p14:tracePt t="472692" x="6356350" y="4914900"/>
          <p14:tracePt t="472695" x="6375400" y="4921250"/>
          <p14:tracePt t="472709" x="6400800" y="4933950"/>
          <p14:tracePt t="472725" x="6438900" y="4953000"/>
          <p14:tracePt t="472742" x="6496050" y="4978400"/>
          <p14:tracePt t="472761" x="6565900" y="4991100"/>
          <p14:tracePt t="472776" x="6629400" y="4991100"/>
          <p14:tracePt t="472792" x="6705600" y="4984750"/>
          <p14:tracePt t="472809" x="6769100" y="4972050"/>
          <p14:tracePt t="472826" x="6800850" y="4959350"/>
          <p14:tracePt t="472859" x="6800850" y="4953000"/>
          <p14:tracePt t="472877" x="6788150" y="4953000"/>
          <p14:tracePt t="472892" x="6769100" y="4959350"/>
          <p14:tracePt t="472909" x="6762750" y="4959350"/>
          <p14:tracePt t="473032" x="6756400" y="4965700"/>
          <p14:tracePt t="473040" x="6756400" y="4972050"/>
          <p14:tracePt t="473059" x="6737350" y="4991100"/>
          <p14:tracePt t="473076" x="6724650" y="5003800"/>
          <p14:tracePt t="473132" x="6731000" y="4997450"/>
          <p14:tracePt t="473145" x="6737350" y="4991100"/>
          <p14:tracePt t="473159" x="6762750" y="4972050"/>
          <p14:tracePt t="473176" x="6775450" y="4965700"/>
          <p14:tracePt t="473192" x="6788150" y="4959350"/>
          <p14:tracePt t="473209" x="6794500" y="4953000"/>
          <p14:tracePt t="473243" x="6800850" y="4946650"/>
          <p14:tracePt t="473261" x="6826250" y="4927600"/>
          <p14:tracePt t="473277" x="6832600" y="4921250"/>
          <p14:tracePt t="473292" x="6838950" y="4914900"/>
          <p14:tracePt t="473309" x="6845300" y="4908550"/>
          <p14:tracePt t="473343" x="6851650" y="4908550"/>
          <p14:tracePt t="473376" x="6858000" y="4908550"/>
          <p14:tracePt t="473393" x="6870700" y="4908550"/>
          <p14:tracePt t="473410" x="6883400" y="4908550"/>
          <p14:tracePt t="473426" x="6896100" y="4908550"/>
          <p14:tracePt t="473443" x="6908800" y="4902200"/>
          <p14:tracePt t="473460" x="6953250" y="4895850"/>
          <p14:tracePt t="473464" x="6985000" y="4895850"/>
          <p14:tracePt t="473476" x="7042150" y="4895850"/>
          <p14:tracePt t="473493" x="7169150" y="4908550"/>
          <p14:tracePt t="473510" x="7239000" y="4914900"/>
          <p14:tracePt t="473526" x="7258050" y="4914900"/>
          <p14:tracePt t="473543" x="7277100" y="4914900"/>
          <p14:tracePt t="473562" x="7296150" y="4914900"/>
          <p14:tracePt t="473576" x="7315200" y="4914900"/>
          <p14:tracePt t="473593" x="7321550" y="4914900"/>
          <p14:tracePt t="473645" x="7327900" y="4914900"/>
          <p14:tracePt t="473659" x="7366000" y="4902200"/>
          <p14:tracePt t="473676" x="7467600" y="4889500"/>
          <p14:tracePt t="473693" x="7575550" y="4876800"/>
          <p14:tracePt t="473709" x="7658100" y="4857750"/>
          <p14:tracePt t="473726" x="7721600" y="4845050"/>
          <p14:tracePt t="473746" x="7740650" y="4832350"/>
          <p14:tracePt t="473760" x="7740650" y="4826000"/>
          <p14:tracePt t="473793" x="7747000" y="4819650"/>
          <p14:tracePt t="473843" x="7747000" y="4826000"/>
          <p14:tracePt t="473860" x="7747000" y="4838700"/>
          <p14:tracePt t="473876" x="7753350" y="4851400"/>
          <p14:tracePt t="473893" x="7759700" y="4870450"/>
          <p14:tracePt t="473910" x="7766050" y="4883150"/>
          <p14:tracePt t="473926" x="7778750" y="4895850"/>
          <p14:tracePt t="473943" x="7791450" y="4908550"/>
          <p14:tracePt t="473959" x="7835900" y="4940300"/>
          <p14:tracePt t="473976" x="7918450" y="4972050"/>
          <p14:tracePt t="473993" x="8026400" y="5010150"/>
          <p14:tracePt t="474010" x="8147050" y="5035550"/>
          <p14:tracePt t="474027" x="8255000" y="5048250"/>
          <p14:tracePt t="474043" x="8369300" y="5054600"/>
          <p14:tracePt t="474060" x="8470900" y="5054600"/>
          <p14:tracePt t="474077" x="8566150" y="5048250"/>
          <p14:tracePt t="474093" x="8591550" y="5041900"/>
          <p14:tracePt t="474110" x="8597900" y="5041900"/>
          <p14:tracePt t="474222" x="8604250" y="5041900"/>
          <p14:tracePt t="474231" x="8604250" y="5035550"/>
          <p14:tracePt t="474246" x="8616950" y="5035550"/>
          <p14:tracePt t="474261" x="8623300" y="5029200"/>
          <p14:tracePt t="474293" x="8629650" y="5022850"/>
          <p14:tracePt t="474481" x="8636000" y="5003800"/>
          <p14:tracePt t="474495" x="8642350" y="4965700"/>
          <p14:tracePt t="474511" x="8636000" y="4940300"/>
          <p14:tracePt t="474527" x="8623300" y="4921250"/>
          <p14:tracePt t="474543" x="8623300" y="4914900"/>
          <p14:tracePt t="474561" x="8616950" y="4908550"/>
          <p14:tracePt t="474625" x="8604250" y="4908550"/>
          <p14:tracePt t="474633" x="8597900" y="4908550"/>
          <p14:tracePt t="474644" x="8572500" y="4908550"/>
          <p14:tracePt t="474661" x="8515350" y="4914900"/>
          <p14:tracePt t="474679" x="8439150" y="4921250"/>
          <p14:tracePt t="474694" x="8420100" y="4921250"/>
          <p14:tracePt t="474711" x="8407400" y="4914900"/>
          <p14:tracePt t="474728" x="8388350" y="4908550"/>
          <p14:tracePt t="474761" x="8382000" y="4908550"/>
          <p14:tracePt t="474779" x="8369300" y="4908550"/>
          <p14:tracePt t="474794" x="8356600" y="4914900"/>
          <p14:tracePt t="474811" x="8343900" y="4921250"/>
          <p14:tracePt t="474827" x="8343900" y="4927600"/>
          <p14:tracePt t="474890" x="8350250" y="4927600"/>
          <p14:tracePt t="474896" x="8356600" y="4927600"/>
          <p14:tracePt t="474911" x="8369300" y="4927600"/>
          <p14:tracePt t="474928" x="8407400" y="4927600"/>
          <p14:tracePt t="474944" x="8413750" y="4927600"/>
          <p14:tracePt t="474962" x="8420100" y="4927600"/>
          <p14:tracePt t="474978" x="8445500" y="4927600"/>
          <p14:tracePt t="474994" x="8470900" y="4927600"/>
          <p14:tracePt t="475011" x="8572500" y="4927600"/>
          <p14:tracePt t="475028" x="8661400" y="4927600"/>
          <p14:tracePt t="475044" x="8775700" y="4927600"/>
          <p14:tracePt t="475061" x="8845550" y="4927600"/>
          <p14:tracePt t="475077" x="8883650" y="4927600"/>
          <p14:tracePt t="475094" x="8902700" y="4927600"/>
          <p14:tracePt t="475145" x="8909050" y="4927600"/>
          <p14:tracePt t="475154" x="8921750" y="4933950"/>
          <p14:tracePt t="475160" x="8953500" y="4940300"/>
          <p14:tracePt t="475177" x="9048750" y="4953000"/>
          <p14:tracePt t="475194" x="9137650" y="4959350"/>
          <p14:tracePt t="475213" x="9194800" y="4959350"/>
          <p14:tracePt t="475228" x="9207500" y="4959350"/>
          <p14:tracePt t="475244" x="9226550" y="4953000"/>
          <p14:tracePt t="475261" x="9258300" y="4940300"/>
          <p14:tracePt t="475277" x="9283700" y="4933950"/>
          <p14:tracePt t="475281" x="9309100" y="4927600"/>
          <p14:tracePt t="475295" x="9328150" y="4927600"/>
          <p14:tracePt t="475297" x="9347200" y="4921250"/>
          <p14:tracePt t="475311" x="9391650" y="4914900"/>
          <p14:tracePt t="475329" x="9423400" y="4914900"/>
          <p14:tracePt t="475344" x="9436100" y="4908550"/>
          <p14:tracePt t="475434" x="9429750" y="4908550"/>
          <p14:tracePt t="475442" x="9417050" y="4908550"/>
          <p14:tracePt t="475461" x="9385300" y="4914900"/>
          <p14:tracePt t="475478" x="9353550" y="4921250"/>
          <p14:tracePt t="475482" x="9334500" y="4927600"/>
          <p14:tracePt t="475495" x="9321800" y="4927600"/>
          <p14:tracePt t="475511" x="9309100" y="4933950"/>
          <p14:tracePt t="475580" x="9309100" y="4927600"/>
          <p14:tracePt t="475594" x="9315450" y="4921250"/>
          <p14:tracePt t="475611" x="9321800" y="4902200"/>
          <p14:tracePt t="475630" x="9340850" y="4883150"/>
          <p14:tracePt t="475645" x="9353550" y="4864100"/>
          <p14:tracePt t="475661" x="9366250" y="4851400"/>
          <p14:tracePt t="475678" x="9372600" y="4845050"/>
          <p14:tracePt t="475695" x="9378950" y="4838700"/>
          <p14:tracePt t="475712" x="9378950" y="4826000"/>
          <p14:tracePt t="475715" x="9378950" y="4813300"/>
          <p14:tracePt t="475731" x="9378950" y="4794250"/>
          <p14:tracePt t="475744" x="9372600" y="4781550"/>
          <p14:tracePt t="475761" x="9334500" y="4749800"/>
          <p14:tracePt t="475778" x="9321800" y="4743450"/>
          <p14:tracePt t="475780" x="9296400" y="4730750"/>
          <p14:tracePt t="475795" x="9245600" y="4718050"/>
          <p14:tracePt t="475811" x="9201150" y="4705350"/>
          <p14:tracePt t="475828" x="9150350" y="4699000"/>
          <p14:tracePt t="475845" x="9118600" y="4692650"/>
          <p14:tracePt t="475861" x="9055100" y="4679950"/>
          <p14:tracePt t="475879" x="8997950" y="4673600"/>
          <p14:tracePt t="475894" x="8947150" y="4660900"/>
          <p14:tracePt t="475911" x="8909050" y="4654550"/>
          <p14:tracePt t="475930" x="8820150" y="4641850"/>
          <p14:tracePt t="475945" x="8712200" y="4629150"/>
          <p14:tracePt t="475961" x="8623300" y="4629150"/>
          <p14:tracePt t="475982" x="8540750" y="4629150"/>
          <p14:tracePt t="475995" x="8496300" y="4635500"/>
          <p14:tracePt t="476012" x="8470900" y="4667250"/>
          <p14:tracePt t="476029" x="8464550" y="4724400"/>
          <p14:tracePt t="476044" x="8470900" y="4813300"/>
          <p14:tracePt t="476064" x="8515350" y="4895850"/>
          <p14:tracePt t="476080" x="8591550" y="4953000"/>
          <p14:tracePt t="476095" x="8737600" y="4984750"/>
          <p14:tracePt t="476112" x="8985250" y="4991100"/>
          <p14:tracePt t="476128" x="9207500" y="4972050"/>
          <p14:tracePt t="476145" x="9391650" y="4940300"/>
          <p14:tracePt t="476162" x="9480550" y="4902200"/>
          <p14:tracePt t="476178" x="9518650" y="4876800"/>
          <p14:tracePt t="476195" x="9525000" y="4864100"/>
          <p14:tracePt t="476245" x="9518650" y="4870450"/>
          <p14:tracePt t="476262" x="9512300" y="4876800"/>
          <p14:tracePt t="476278" x="9499600" y="4876800"/>
          <p14:tracePt t="476312" x="9493250" y="4876800"/>
          <p14:tracePt t="476329" x="9480550" y="4876800"/>
          <p14:tracePt t="476345" x="9474200" y="4876800"/>
          <p14:tracePt t="476362" x="9467850" y="4876800"/>
          <p14:tracePt t="476468" x="9467850" y="4870450"/>
          <p14:tracePt t="476752" x="9467850" y="4864100"/>
          <p14:tracePt t="476882" x="9474200" y="4851400"/>
          <p14:tracePt t="476897" x="9474200" y="4845050"/>
          <p14:tracePt t="477010" x="9467850" y="4845050"/>
          <p14:tracePt t="477018" x="9461500" y="4851400"/>
          <p14:tracePt t="477031" x="9455150" y="4851400"/>
          <p14:tracePt t="477046" x="9448800" y="4851400"/>
          <p14:tracePt t="477063" x="9448800" y="4857750"/>
          <p14:tracePt t="477096" x="9436100" y="4857750"/>
          <p14:tracePt t="477113" x="9429750" y="4864100"/>
          <p14:tracePt t="477129" x="9417050" y="4870450"/>
          <p14:tracePt t="477266" x="9423400" y="4870450"/>
          <p14:tracePt t="477272" x="9423400" y="4864100"/>
          <p14:tracePt t="477296" x="9429750" y="4857750"/>
          <p14:tracePt t="477313" x="9436100" y="4857750"/>
          <p14:tracePt t="477329" x="9436100" y="4851400"/>
          <p14:tracePt t="488006" x="9436100" y="4845050"/>
          <p14:tracePt t="488014" x="9442450" y="4838700"/>
          <p14:tracePt t="488023" x="9448800" y="4826000"/>
          <p14:tracePt t="488038" x="9467850" y="4806950"/>
          <p14:tracePt t="488055" x="9480550" y="4800600"/>
          <p14:tracePt t="488127" x="9480550" y="4794250"/>
          <p14:tracePt t="488134" x="9474200" y="4794250"/>
          <p14:tracePt t="488144" x="9467850" y="4787900"/>
          <p14:tracePt t="488154" x="9455150" y="4787900"/>
          <p14:tracePt t="488319" x="9448800" y="4787900"/>
          <p14:tracePt t="499753" x="9455150" y="4787900"/>
          <p14:tracePt t="499761" x="9480550" y="4787900"/>
          <p14:tracePt t="499767" x="9518650" y="4787900"/>
          <p14:tracePt t="499782" x="9537700" y="4787900"/>
          <p14:tracePt t="499800" x="9569450" y="4781550"/>
          <p14:tracePt t="499817" x="9575800" y="4781550"/>
          <p14:tracePt t="499857" x="9582150" y="4781550"/>
          <p14:tracePt t="499867" x="9582150" y="4787900"/>
          <p14:tracePt t="499882" x="9594850" y="4813300"/>
          <p14:tracePt t="499898" x="9594850" y="4832350"/>
          <p14:tracePt t="499915" x="9601200" y="4845050"/>
          <p14:tracePt t="499964" x="9613900" y="4851400"/>
          <p14:tracePt t="499982" x="9639300" y="4851400"/>
          <p14:tracePt t="500001" x="9747250" y="4851400"/>
          <p14:tracePt t="500014" x="9836150" y="4851400"/>
          <p14:tracePt t="500032" x="10134600" y="4857750"/>
          <p14:tracePt t="500050" x="10515600" y="4864100"/>
          <p14:tracePt t="500065" x="10661650" y="4857750"/>
          <p14:tracePt t="500083" x="10687050" y="4845050"/>
          <p14:tracePt t="500098" x="10693400" y="4832350"/>
          <p14:tracePt t="500117" x="10712450" y="4800600"/>
          <p14:tracePt t="500135" x="10737850" y="4775200"/>
          <p14:tracePt t="500151" x="10750550" y="4762500"/>
          <p14:tracePt t="500165" x="10750550" y="4756150"/>
          <p14:tracePt t="500182" x="10750550" y="4749800"/>
          <p14:tracePt t="500216" x="10744200" y="4743450"/>
          <p14:tracePt t="500357" x="10737850" y="4743450"/>
          <p14:tracePt t="500365" x="10737850" y="4749800"/>
          <p14:tracePt t="500382" x="10731500" y="4762500"/>
          <p14:tracePt t="500399" x="10725150" y="4775200"/>
          <p14:tracePt t="500415" x="10725150" y="4794250"/>
          <p14:tracePt t="500432" x="10725150" y="4806950"/>
          <p14:tracePt t="500449" x="10725150" y="4819650"/>
          <p14:tracePt t="500465" x="10718800" y="4832350"/>
          <p14:tracePt t="500484" x="10712450" y="4864100"/>
          <p14:tracePt t="500499" x="10706100" y="4876800"/>
          <p14:tracePt t="500516" x="10693400" y="4921250"/>
          <p14:tracePt t="500532" x="10687050" y="4933950"/>
          <p14:tracePt t="500550" x="10680700" y="4946650"/>
          <p14:tracePt t="500565" x="10680700" y="4959350"/>
          <p14:tracePt t="500582" x="10674350" y="4972050"/>
          <p14:tracePt t="500599" x="10661650" y="4991100"/>
          <p14:tracePt t="500615" x="10655300" y="5003800"/>
          <p14:tracePt t="500632" x="10648950" y="5016500"/>
          <p14:tracePt t="500649" x="10661650" y="5016500"/>
          <p14:tracePt t="500665" x="10680700" y="4997450"/>
          <p14:tracePt t="500683" x="10712450" y="4965700"/>
          <p14:tracePt t="500699" x="10731500" y="4953000"/>
          <p14:tracePt t="500715" x="10750550" y="4940300"/>
          <p14:tracePt t="500732" x="10756900" y="4933950"/>
          <p14:tracePt t="500766" x="10756900" y="4927600"/>
          <p14:tracePt t="500783" x="10763250" y="4921250"/>
          <p14:tracePt t="500799" x="10775950" y="4908550"/>
          <p14:tracePt t="500802" x="10782300" y="4902200"/>
          <p14:tracePt t="500816" x="10788650" y="4895850"/>
          <p14:tracePt t="500833" x="10801350" y="4870450"/>
          <p14:tracePt t="500849" x="10807700" y="4832350"/>
          <p14:tracePt t="500867" x="10807700" y="4813300"/>
          <p14:tracePt t="500882" x="10814050" y="4800600"/>
          <p14:tracePt t="500899" x="10833100" y="4787900"/>
          <p14:tracePt t="500916" x="10883900" y="4781550"/>
          <p14:tracePt t="500932" x="10947400" y="4794250"/>
          <p14:tracePt t="500949" x="11042650" y="4826000"/>
          <p14:tracePt t="500966" x="11156950" y="4864100"/>
          <p14:tracePt t="500982" x="11264900" y="4889500"/>
          <p14:tracePt t="500999" x="11328400" y="4895850"/>
          <p14:tracePt t="501016" x="11385550" y="4895850"/>
          <p14:tracePt t="501032" x="11449050" y="4864100"/>
          <p14:tracePt t="501049" x="11537950" y="4819650"/>
          <p14:tracePt t="501066" x="11588750" y="4800600"/>
          <p14:tracePt t="501085" x="11620500" y="4781550"/>
          <p14:tracePt t="501100" x="11626850" y="4775200"/>
          <p14:tracePt t="501116" x="11639550" y="4775200"/>
          <p14:tracePt t="501133" x="11658600" y="4768850"/>
          <p14:tracePt t="501149" x="11677650" y="4749800"/>
          <p14:tracePt t="501165" x="11703050" y="4737100"/>
          <p14:tracePt t="501182" x="11728450" y="4699000"/>
          <p14:tracePt t="501199" x="11734800" y="4660900"/>
          <p14:tracePt t="501216" x="11734800" y="4610100"/>
          <p14:tracePt t="501233" x="11709400" y="4572000"/>
          <p14:tracePt t="501249" x="11677650" y="4546600"/>
          <p14:tracePt t="501268" x="11645900" y="4527550"/>
          <p14:tracePt t="501283" x="11601450" y="4521200"/>
          <p14:tracePt t="501300" x="11563350" y="4514850"/>
          <p14:tracePt t="501316" x="11537950" y="4508500"/>
          <p14:tracePt t="501335" x="11468100" y="4502150"/>
          <p14:tracePt t="501350" x="11398250" y="4502150"/>
          <p14:tracePt t="501367" x="11264900" y="4508500"/>
          <p14:tracePt t="501382" x="11112500" y="4527550"/>
          <p14:tracePt t="501399" x="10896600" y="4565650"/>
          <p14:tracePt t="501416" x="10718800" y="4584700"/>
          <p14:tracePt t="501433" x="10566400" y="4597400"/>
          <p14:tracePt t="501450" x="10407650" y="4610100"/>
          <p14:tracePt t="501467" x="10331450" y="4622800"/>
          <p14:tracePt t="501483" x="10299700" y="4641850"/>
          <p14:tracePt t="501500" x="10287000" y="4660900"/>
          <p14:tracePt t="501516" x="10280650" y="4711700"/>
          <p14:tracePt t="501533" x="10280650" y="4762500"/>
          <p14:tracePt t="501550" x="10299700" y="4819650"/>
          <p14:tracePt t="501567" x="10350500" y="4883150"/>
          <p14:tracePt t="501584" x="10502900" y="4978400"/>
          <p14:tracePt t="501600" x="10680700" y="5035550"/>
          <p14:tracePt t="501616" x="10877550" y="5080000"/>
          <p14:tracePt t="501633" x="10991850" y="5105400"/>
          <p14:tracePt t="501650" x="10972800" y="5111750"/>
          <p14:tracePt t="501666" x="10826750" y="5156200"/>
          <p14:tracePt t="501683" x="10509250" y="5194300"/>
          <p14:tracePt t="501700" x="10071100" y="5187950"/>
          <p14:tracePt t="501716" x="9518650" y="5137150"/>
          <p14:tracePt t="501733" x="9036050" y="5086350"/>
          <p14:tracePt t="501750" x="8813800" y="5048250"/>
          <p14:tracePt t="501767" x="8788400" y="5041900"/>
          <p14:tracePt t="501800" x="8782050" y="5048250"/>
          <p14:tracePt t="501817" x="8667750" y="5137150"/>
          <p14:tracePt t="501835" x="8229600" y="5289550"/>
          <p14:tracePt t="501850" x="7816850" y="5359400"/>
          <p14:tracePt t="501866" x="7340600" y="5410200"/>
          <p14:tracePt t="501884" x="7035800" y="5372100"/>
          <p14:tracePt t="501900" x="6978650" y="5276850"/>
          <p14:tracePt t="501917" x="7042150" y="5181600"/>
          <p14:tracePt t="501933" x="7188200" y="5099050"/>
          <p14:tracePt t="501950" x="7289800" y="5073650"/>
          <p14:tracePt t="501967" x="7302500" y="5067300"/>
          <p14:tracePt t="501983" x="7289800" y="5073650"/>
          <p14:tracePt t="501989" x="7277100" y="5080000"/>
          <p14:tracePt t="502001" x="7258050" y="5086350"/>
          <p14:tracePt t="502017" x="7207250" y="5092700"/>
          <p14:tracePt t="502033" x="7169150" y="5092700"/>
          <p14:tracePt t="502051" x="7169150" y="5080000"/>
          <p14:tracePt t="502070" x="7200900" y="5048250"/>
          <p14:tracePt t="502086" x="7264400" y="5016500"/>
          <p14:tracePt t="502101" x="7308850" y="5003800"/>
          <p14:tracePt t="502117" x="7321550" y="5003800"/>
          <p14:tracePt t="502168" x="7327900" y="5003800"/>
          <p14:tracePt t="502184" x="7359650" y="4991100"/>
          <p14:tracePt t="502201" x="7429500" y="4965700"/>
          <p14:tracePt t="502219" x="7480300" y="4953000"/>
          <p14:tracePt t="502233" x="7562850" y="4927600"/>
          <p14:tracePt t="502250" x="7689850" y="4908550"/>
          <p14:tracePt t="502267" x="7823200" y="4902200"/>
          <p14:tracePt t="502283" x="7950200" y="4895850"/>
          <p14:tracePt t="502300" x="8058150" y="4895850"/>
          <p14:tracePt t="502317" x="8134350" y="4895850"/>
          <p14:tracePt t="502333" x="8185150" y="4895850"/>
          <p14:tracePt t="502350" x="8248650" y="4895850"/>
          <p14:tracePt t="502367" x="8280400" y="4895850"/>
          <p14:tracePt t="502384" x="8312150" y="4895850"/>
          <p14:tracePt t="502402" x="8350250" y="4883150"/>
          <p14:tracePt t="502418" x="8426450" y="4857750"/>
          <p14:tracePt t="502434" x="8464550" y="4832350"/>
          <p14:tracePt t="502450" x="8496300" y="4800600"/>
          <p14:tracePt t="502467" x="8521700" y="4762500"/>
          <p14:tracePt t="502483" x="8534400" y="4711700"/>
          <p14:tracePt t="502500" x="8540750" y="4654550"/>
          <p14:tracePt t="502517" x="8540750" y="4616450"/>
          <p14:tracePt t="502533" x="8521700" y="4584700"/>
          <p14:tracePt t="502551" x="8496300" y="4572000"/>
          <p14:tracePt t="502567" x="8470900" y="4565650"/>
          <p14:tracePt t="502584" x="8413750" y="4565650"/>
          <p14:tracePt t="502601" x="8375650" y="4572000"/>
          <p14:tracePt t="502617" x="8305800" y="4597400"/>
          <p14:tracePt t="502635" x="8293100" y="4603750"/>
          <p14:tracePt t="502651" x="8261350" y="4629150"/>
          <p14:tracePt t="502653" x="8248650" y="4629150"/>
          <p14:tracePt t="502667" x="8248650" y="4635500"/>
          <p14:tracePt t="502683" x="8229600" y="4673600"/>
          <p14:tracePt t="502700" x="8229600" y="4705350"/>
          <p14:tracePt t="502719" x="8229600" y="4724400"/>
          <p14:tracePt t="502734" x="8235950" y="4749800"/>
          <p14:tracePt t="502751" x="8293100" y="4787900"/>
          <p14:tracePt t="502767" x="8362950" y="4806950"/>
          <p14:tracePt t="502784" x="8445500" y="4813300"/>
          <p14:tracePt t="502800" x="8547100" y="4819650"/>
          <p14:tracePt t="502817" x="8616950" y="4819650"/>
          <p14:tracePt t="502834" x="8680450" y="4800600"/>
          <p14:tracePt t="502851" x="8712200" y="4787900"/>
          <p14:tracePt t="502867" x="8731250" y="4749800"/>
          <p14:tracePt t="502884" x="8724900" y="4718050"/>
          <p14:tracePt t="502901" x="8699500" y="4686300"/>
          <p14:tracePt t="502903" x="8680450" y="4660900"/>
          <p14:tracePt t="502917" x="8636000" y="4629150"/>
          <p14:tracePt t="502934" x="8610600" y="4610100"/>
          <p14:tracePt t="502953" x="8597900" y="4603750"/>
          <p14:tracePt t="502970" x="8585200" y="4603750"/>
          <p14:tracePt t="502984" x="8553450" y="4603750"/>
          <p14:tracePt t="503001" x="8528050" y="4603750"/>
          <p14:tracePt t="503020" x="8496300" y="4616450"/>
          <p14:tracePt t="503034" x="8413750" y="4660900"/>
          <p14:tracePt t="503051" x="8331200" y="4711700"/>
          <p14:tracePt t="503068" x="8242300" y="4781550"/>
          <p14:tracePt t="503085" x="8172450" y="4845050"/>
          <p14:tracePt t="503101" x="8140700" y="4883150"/>
          <p14:tracePt t="503118" x="8134350" y="4927600"/>
          <p14:tracePt t="503135" x="8134350" y="4946650"/>
          <p14:tracePt t="503151" x="8140700" y="4978400"/>
          <p14:tracePt t="503168" x="8096250" y="5041900"/>
          <p14:tracePt t="503184" x="8026400" y="5092700"/>
          <p14:tracePt t="503201" x="7937500" y="5143500"/>
          <p14:tracePt t="503218" x="7848600" y="5181600"/>
          <p14:tracePt t="503234" x="7766050" y="5207000"/>
          <p14:tracePt t="503251" x="7721600" y="5213350"/>
          <p14:tracePt t="503268" x="7715250" y="5219700"/>
          <p14:tracePt t="503321" x="7708900" y="5219700"/>
          <p14:tracePt t="503328" x="7702550" y="5219700"/>
          <p14:tracePt t="503337" x="7696200" y="5226050"/>
          <p14:tracePt t="503351" x="7664450" y="5238750"/>
          <p14:tracePt t="503368" x="7607300" y="5245100"/>
          <p14:tracePt t="503385" x="7537450" y="5251450"/>
          <p14:tracePt t="503401" x="7435850" y="5251450"/>
          <p14:tracePt t="503418" x="7283450" y="5251450"/>
          <p14:tracePt t="503434" x="7035800" y="5251450"/>
          <p14:tracePt t="503451" x="6769100" y="5245100"/>
          <p14:tracePt t="503467" x="6438900" y="5213350"/>
          <p14:tracePt t="503484" x="6178550" y="5175250"/>
          <p14:tracePt t="503501" x="5905500" y="5130800"/>
          <p14:tracePt t="503518" x="5695950" y="5080000"/>
          <p14:tracePt t="503535" x="5575300" y="5048250"/>
          <p14:tracePt t="503552" x="5492750" y="5041900"/>
          <p14:tracePt t="503570" x="5302250" y="5048250"/>
          <p14:tracePt t="503585" x="5168900" y="5060950"/>
          <p14:tracePt t="503602" x="4806950" y="5092700"/>
          <p14:tracePt t="503618" x="4552950" y="5099050"/>
          <p14:tracePt t="503636" x="4356100" y="5080000"/>
          <p14:tracePt t="503651" x="4279900" y="5048250"/>
          <p14:tracePt t="503668" x="4279900" y="5035550"/>
          <p14:tracePt t="503684" x="4279900" y="5029200"/>
          <p14:tracePt t="503743" x="4279900" y="5035550"/>
          <p14:tracePt t="503781" x="4286250" y="5035550"/>
          <p14:tracePt t="503788" x="4292600" y="5041900"/>
          <p14:tracePt t="503801" x="4305300" y="5048250"/>
          <p14:tracePt t="503819" x="4356100" y="5073650"/>
          <p14:tracePt t="503821" x="4381500" y="5092700"/>
          <p14:tracePt t="503835" x="4419600" y="5118100"/>
          <p14:tracePt t="503851" x="4438650" y="5130800"/>
          <p14:tracePt t="503868" x="4445000" y="5137150"/>
          <p14:tracePt t="503884" x="4451350" y="5137150"/>
          <p14:tracePt t="503901" x="4476750" y="5130800"/>
          <p14:tracePt t="503920" x="4559300" y="5111750"/>
          <p14:tracePt t="503935" x="4667250" y="5092700"/>
          <p14:tracePt t="503951" x="4768850" y="5086350"/>
          <p14:tracePt t="503970" x="4845050" y="5086350"/>
          <p14:tracePt t="503985" x="4857750" y="5086350"/>
          <p14:tracePt t="504002" x="4864100" y="5086350"/>
          <p14:tracePt t="504055" x="4870450" y="5086350"/>
          <p14:tracePt t="504071" x="4889500" y="5073650"/>
          <p14:tracePt t="504087" x="4908550" y="5060950"/>
          <p14:tracePt t="504198" x="4914900" y="5060950"/>
          <p14:tracePt t="504218" x="4921250" y="5048250"/>
          <p14:tracePt t="504235" x="4933950" y="5022850"/>
          <p14:tracePt t="504253" x="4953000" y="4997450"/>
          <p14:tracePt t="504269" x="4959350" y="4978400"/>
          <p14:tracePt t="504352" x="4965700" y="4965700"/>
          <p14:tracePt t="504369" x="4965700" y="4953000"/>
          <p14:tracePt t="504385" x="4972050" y="4927600"/>
          <p14:tracePt t="504404" x="4972050" y="4908550"/>
          <p14:tracePt t="504436" x="4965700" y="4908550"/>
          <p14:tracePt t="504453" x="4953000" y="4908550"/>
          <p14:tracePt t="504469" x="4946650" y="4908550"/>
          <p14:tracePt t="504485" x="4933950" y="4908550"/>
          <p14:tracePt t="504502" x="4921250" y="4908550"/>
          <p14:tracePt t="504519" x="4851400" y="4908550"/>
          <p14:tracePt t="504537" x="4730750" y="4908550"/>
          <p14:tracePt t="504540" x="4654550" y="4908550"/>
          <p14:tracePt t="504552" x="4603750" y="4908550"/>
          <p14:tracePt t="504568" x="4457700" y="4908550"/>
          <p14:tracePt t="504585" x="4349750" y="4908550"/>
          <p14:tracePt t="504602" x="4273550" y="4895850"/>
          <p14:tracePt t="504620" x="4267200" y="4889500"/>
          <p14:tracePt t="504658" x="4260850" y="4889500"/>
          <p14:tracePt t="504672" x="4254500" y="4889500"/>
          <p14:tracePt t="504689" x="4229100" y="4914900"/>
          <p14:tracePt t="504702" x="4203700" y="4933950"/>
          <p14:tracePt t="504719" x="4197350" y="4946650"/>
          <p14:tracePt t="504769" x="4191000" y="4946650"/>
          <p14:tracePt t="504785" x="4171950" y="4959350"/>
          <p14:tracePt t="504804" x="4146550" y="4965700"/>
          <p14:tracePt t="508501" x="4152900" y="4965700"/>
          <p14:tracePt t="508508" x="4178300" y="4972050"/>
          <p14:tracePt t="508523" x="4229100" y="4978400"/>
          <p14:tracePt t="508539" x="4362450" y="4991100"/>
          <p14:tracePt t="508556" x="4533900" y="4997450"/>
          <p14:tracePt t="508573" x="4629150" y="4997450"/>
          <p14:tracePt t="508589" x="4673600" y="4997450"/>
          <p14:tracePt t="508591" x="4711700" y="4997450"/>
          <p14:tracePt t="508606" x="4806950" y="5010150"/>
          <p14:tracePt t="508622" x="4895850" y="5022850"/>
          <p14:tracePt t="508639" x="5010150" y="5035550"/>
          <p14:tracePt t="508656" x="5175250" y="5060950"/>
          <p14:tracePt t="508672" x="5308600" y="5073650"/>
          <p14:tracePt t="508689" x="5480050" y="5092700"/>
          <p14:tracePt t="508706" x="5613400" y="5105400"/>
          <p14:tracePt t="508722" x="5734050" y="5124450"/>
          <p14:tracePt t="508741" x="5829300" y="5137150"/>
          <p14:tracePt t="508756" x="5892800" y="5143500"/>
          <p14:tracePt t="508772" x="5911850" y="5143500"/>
          <p14:tracePt t="508863" x="5911850" y="5149850"/>
          <p14:tracePt t="508870" x="5918200" y="5156200"/>
          <p14:tracePt t="508889" x="5930900" y="5181600"/>
          <p14:tracePt t="508906" x="5981700" y="5226050"/>
          <p14:tracePt t="508922" x="6089650" y="5276850"/>
          <p14:tracePt t="508941" x="6254750" y="5334000"/>
          <p14:tracePt t="508956" x="6413500" y="5365750"/>
          <p14:tracePt t="508973" x="6572250" y="5391150"/>
          <p14:tracePt t="508989" x="6642100" y="5397500"/>
          <p14:tracePt t="509007" x="6654800" y="5397500"/>
          <p14:tracePt t="509083" x="6654800" y="5391150"/>
          <p14:tracePt t="509091" x="6654800" y="5384800"/>
          <p14:tracePt t="509106" x="6654800" y="5378450"/>
          <p14:tracePt t="509123" x="6623050" y="5340350"/>
          <p14:tracePt t="509141" x="6521450" y="5270500"/>
          <p14:tracePt t="509158" x="6445250" y="5245100"/>
          <p14:tracePt t="509173" x="6400800" y="5226050"/>
          <p14:tracePt t="509189" x="6318250" y="5200650"/>
          <p14:tracePt t="509206" x="6280150" y="5194300"/>
          <p14:tracePt t="509223" x="6242050" y="5187950"/>
          <p14:tracePt t="509239" x="6216650" y="5181600"/>
          <p14:tracePt t="509256" x="6197600" y="5175250"/>
          <p14:tracePt t="509273" x="6159500" y="5162550"/>
          <p14:tracePt t="509289" x="6102350" y="5130800"/>
          <p14:tracePt t="509308" x="6057900" y="5099050"/>
          <p14:tracePt t="509322" x="6032500" y="5080000"/>
          <p14:tracePt t="509339" x="6019800" y="5067300"/>
          <p14:tracePt t="509401" x="6019800" y="5073650"/>
          <p14:tracePt t="509414" x="6026150" y="5073650"/>
          <p14:tracePt t="509440" x="6121400" y="5092700"/>
          <p14:tracePt t="509457" x="6286500" y="5105400"/>
          <p14:tracePt t="509473" x="6438900" y="5118100"/>
          <p14:tracePt t="509491" x="6642100" y="5137150"/>
          <p14:tracePt t="509506" x="6813550" y="5149850"/>
          <p14:tracePt t="509523" x="6934200" y="5156200"/>
          <p14:tracePt t="509539" x="6997700" y="5156200"/>
          <p14:tracePt t="509558" x="7023100" y="5156200"/>
          <p14:tracePt t="509560" x="7035800" y="5156200"/>
          <p14:tracePt t="509573" x="7048500" y="5156200"/>
          <p14:tracePt t="509590" x="7086600" y="5156200"/>
          <p14:tracePt t="509609" x="7143750" y="5149850"/>
          <p14:tracePt t="509623" x="7150100" y="5149850"/>
          <p14:tracePt t="509625" x="7162800" y="5143500"/>
          <p14:tracePt t="509640" x="7169150" y="5137150"/>
          <p14:tracePt t="509656" x="7188200" y="5124450"/>
          <p14:tracePt t="509676" x="7200900" y="5111750"/>
          <p14:tracePt t="509689" x="7219950" y="5092700"/>
          <p14:tracePt t="509706" x="7232650" y="5073650"/>
          <p14:tracePt t="509723" x="7251700" y="5041900"/>
          <p14:tracePt t="509740" x="7264400" y="5016500"/>
          <p14:tracePt t="509757" x="7270750" y="4997450"/>
          <p14:tracePt t="509773" x="7277100" y="4984750"/>
          <p14:tracePt t="509790" x="7277100" y="4978400"/>
          <p14:tracePt t="509824" x="7277100" y="4972050"/>
          <p14:tracePt t="509840" x="7277100" y="4965700"/>
          <p14:tracePt t="509857" x="7277100" y="4959350"/>
          <p14:tracePt t="509891" x="7264400" y="4959350"/>
          <p14:tracePt t="509907" x="7232650" y="4959350"/>
          <p14:tracePt t="509923" x="7207250" y="4959350"/>
          <p14:tracePt t="509939" x="7175500" y="4959350"/>
          <p14:tracePt t="509956" x="7150100" y="4965700"/>
          <p14:tracePt t="509973" x="7137400" y="4972050"/>
          <p14:tracePt t="509990" x="7118350" y="4972050"/>
          <p14:tracePt t="510008" x="7105650" y="4978400"/>
          <p14:tracePt t="510010" x="7099300" y="4978400"/>
          <p14:tracePt t="510023" x="7092950" y="4984750"/>
          <p14:tracePt t="510040" x="7080250" y="4991100"/>
          <p14:tracePt t="510057" x="7067550" y="4991100"/>
          <p14:tracePt t="510076" x="7048500" y="5003800"/>
          <p14:tracePt t="510089" x="7042150" y="5010150"/>
          <p14:tracePt t="510107" x="7029450" y="5016500"/>
          <p14:tracePt t="510109" x="7023100" y="5022850"/>
          <p14:tracePt t="510123" x="7010400" y="5035550"/>
          <p14:tracePt t="510140" x="6997700" y="5048250"/>
          <p14:tracePt t="510159" x="6985000" y="5054600"/>
          <p14:tracePt t="510173" x="6978650" y="5060950"/>
          <p14:tracePt t="510207" x="6972300" y="5060950"/>
          <p14:tracePt t="510241" x="6959600" y="5073650"/>
          <p14:tracePt t="510257" x="6908800" y="5080000"/>
          <p14:tracePt t="510273" x="6851650" y="5092700"/>
          <p14:tracePt t="510291" x="6807200" y="5099050"/>
          <p14:tracePt t="510307" x="6743700" y="5099050"/>
          <p14:tracePt t="510323" x="6692900" y="5099050"/>
          <p14:tracePt t="510340" x="6673850" y="5099050"/>
          <p14:tracePt t="510402" x="6673850" y="5105400"/>
          <p14:tracePt t="510424" x="6686550" y="5124450"/>
          <p14:tracePt t="510441" x="6711950" y="5149850"/>
          <p14:tracePt t="510459" x="6800850" y="5187950"/>
          <p14:tracePt t="510474" x="6915150" y="5213350"/>
          <p14:tracePt t="510490" x="7048500" y="5219700"/>
          <p14:tracePt t="510508" x="7156450" y="5219700"/>
          <p14:tracePt t="510523" x="7251700" y="5200650"/>
          <p14:tracePt t="510540" x="7289800" y="5187950"/>
          <p14:tracePt t="510557" x="7315200" y="5168900"/>
          <p14:tracePt t="510574" x="7334250" y="5156200"/>
          <p14:tracePt t="510591" x="7346950" y="5143500"/>
          <p14:tracePt t="510607" x="7359650" y="5111750"/>
          <p14:tracePt t="510624" x="7378700" y="5080000"/>
          <p14:tracePt t="510641" x="7397750" y="5054600"/>
          <p14:tracePt t="510657" x="7410450" y="5035550"/>
          <p14:tracePt t="510676" x="7416800" y="5029200"/>
          <p14:tracePt t="510727" x="7416800" y="5022850"/>
          <p14:tracePt t="510757" x="7416800" y="5016500"/>
          <p14:tracePt t="510775" x="7416800" y="5010150"/>
          <p14:tracePt t="510791" x="7416800" y="4997450"/>
          <p14:tracePt t="510807" x="7416800" y="4984750"/>
          <p14:tracePt t="510824" x="7404100" y="4972050"/>
          <p14:tracePt t="510841" x="7391400" y="4959350"/>
          <p14:tracePt t="510857" x="7372350" y="4953000"/>
          <p14:tracePt t="510875" x="7340600" y="4940300"/>
          <p14:tracePt t="510891" x="7302500" y="4927600"/>
          <p14:tracePt t="510895" x="7289800" y="4921250"/>
          <p14:tracePt t="510907" x="7270750" y="4914900"/>
          <p14:tracePt t="510910" x="7239000" y="4908550"/>
          <p14:tracePt t="510924" x="7213600" y="4902200"/>
          <p14:tracePt t="510941" x="7162800" y="4889500"/>
          <p14:tracePt t="510958" x="7067550" y="4864100"/>
          <p14:tracePt t="510975" x="7023100" y="4845050"/>
          <p14:tracePt t="510995" x="7004050" y="4832350"/>
          <p14:tracePt t="511008" x="6978650" y="4819650"/>
          <p14:tracePt t="511024" x="6965950" y="4806950"/>
          <p14:tracePt t="511041" x="6959600" y="4800600"/>
          <p14:tracePt t="511057" x="6940550" y="4800600"/>
          <p14:tracePt t="511074" x="6896100" y="4800600"/>
          <p14:tracePt t="511091" x="6838950" y="4800600"/>
          <p14:tracePt t="511107" x="6775450" y="4806950"/>
          <p14:tracePt t="511124" x="6743700" y="4813300"/>
          <p14:tracePt t="511127" x="6731000" y="4819650"/>
          <p14:tracePt t="511141" x="6718300" y="4838700"/>
          <p14:tracePt t="511158" x="6711950" y="4864100"/>
          <p14:tracePt t="511174" x="6711950" y="4883150"/>
          <p14:tracePt t="511176" x="6711950" y="4895850"/>
          <p14:tracePt t="511191" x="6711950" y="4908550"/>
          <p14:tracePt t="511207" x="6737350" y="4959350"/>
          <p14:tracePt t="511226" x="6769100" y="4991100"/>
          <p14:tracePt t="511241" x="6800850" y="5016500"/>
          <p14:tracePt t="511258" x="6858000" y="5054600"/>
          <p14:tracePt t="511277" x="6921500" y="5092700"/>
          <p14:tracePt t="511291" x="6972300" y="5105400"/>
          <p14:tracePt t="511307" x="7054850" y="5118100"/>
          <p14:tracePt t="511324" x="7124700" y="5118100"/>
          <p14:tracePt t="511341" x="7226300" y="5105400"/>
          <p14:tracePt t="511358" x="7296150" y="5086350"/>
          <p14:tracePt t="511375" x="7353300" y="5060950"/>
          <p14:tracePt t="511391" x="7404100" y="5003800"/>
          <p14:tracePt t="511409" x="7410450" y="4959350"/>
          <p14:tracePt t="511424" x="7410450" y="4940300"/>
          <p14:tracePt t="511441" x="7410450" y="4883150"/>
          <p14:tracePt t="511458" x="7397750" y="4857750"/>
          <p14:tracePt t="511474" x="7391400" y="4845050"/>
          <p14:tracePt t="511491" x="7378700" y="4832350"/>
          <p14:tracePt t="511508" x="7346950" y="4819650"/>
          <p14:tracePt t="511524" x="7302500" y="4806950"/>
          <p14:tracePt t="511543" x="7232650" y="4787900"/>
          <p14:tracePt t="511547" x="7200900" y="4787900"/>
          <p14:tracePt t="511558" x="7169150" y="4781550"/>
          <p14:tracePt t="511574" x="7118350" y="4781550"/>
          <p14:tracePt t="511591" x="7073900" y="4781550"/>
          <p14:tracePt t="511611" x="7004050" y="4794250"/>
          <p14:tracePt t="511625" x="6991350" y="4800600"/>
          <p14:tracePt t="511641" x="6946900" y="4845050"/>
          <p14:tracePt t="511659" x="6921500" y="4870450"/>
          <p14:tracePt t="511675" x="6896100" y="4895850"/>
          <p14:tracePt t="511691" x="6877050" y="4921250"/>
          <p14:tracePt t="511709" x="6870700" y="4946650"/>
          <p14:tracePt t="511724" x="6864350" y="4965700"/>
          <p14:tracePt t="511741" x="6864350" y="4991100"/>
          <p14:tracePt t="511758" x="6889750" y="5016500"/>
          <p14:tracePt t="511775" x="6985000" y="5048250"/>
          <p14:tracePt t="511791" x="7099300" y="5073650"/>
          <p14:tracePt t="511808" x="7239000" y="5086350"/>
          <p14:tracePt t="511826" x="7340600" y="5080000"/>
          <p14:tracePt t="511841" x="7404100" y="5054600"/>
          <p14:tracePt t="511858" x="7423150" y="5016500"/>
          <p14:tracePt t="511877" x="7429500" y="4927600"/>
          <p14:tracePt t="511892" x="7410450" y="4883150"/>
          <p14:tracePt t="511909" x="7404100" y="4870450"/>
          <p14:tracePt t="511925" x="7391400" y="4857750"/>
          <p14:tracePt t="511941" x="7366000" y="4845050"/>
          <p14:tracePt t="511958" x="7308850" y="4838700"/>
          <p14:tracePt t="511975" x="7213600" y="4832350"/>
          <p14:tracePt t="511991" x="7112000" y="4832350"/>
          <p14:tracePt t="512011" x="6953250" y="4832350"/>
          <p14:tracePt t="512025" x="6826250" y="4838700"/>
          <p14:tracePt t="512041" x="6718300" y="4857750"/>
          <p14:tracePt t="512060" x="6648450" y="4876800"/>
          <p14:tracePt t="512075" x="6635750" y="4914900"/>
          <p14:tracePt t="512092" x="6648450" y="4972050"/>
          <p14:tracePt t="512108" x="6737350" y="5048250"/>
          <p14:tracePt t="512125" x="6978650" y="5156200"/>
          <p14:tracePt t="512142" x="7131050" y="5194300"/>
          <p14:tracePt t="512159" x="7258050" y="5213350"/>
          <p14:tracePt t="512175" x="7308850" y="5213350"/>
          <p14:tracePt t="512192" x="7308850" y="5200650"/>
          <p14:tracePt t="512208" x="7302500" y="5175250"/>
          <p14:tracePt t="512226" x="7283450" y="5149850"/>
          <p14:tracePt t="512242" x="7277100" y="5137150"/>
          <p14:tracePt t="512258" x="7270750" y="5130800"/>
          <p14:tracePt t="512277" x="7264400" y="5124450"/>
          <p14:tracePt t="512409" x="7258050" y="5124450"/>
          <p14:tracePt t="512432" x="7251700" y="5124450"/>
          <p14:tracePt t="512448" x="7251700" y="5118100"/>
          <p14:tracePt t="512457" x="7245350" y="5118100"/>
          <p14:tracePt t="512465" x="7245350" y="5111750"/>
          <p14:tracePt t="512475" x="7239000" y="5111750"/>
          <p14:tracePt t="512492" x="7239000" y="5105400"/>
          <p14:tracePt t="512817" x="7232650" y="5099050"/>
          <p14:tracePt t="512828" x="7232650" y="5092700"/>
          <p14:tracePt t="512844" x="7232650" y="5086350"/>
          <p14:tracePt t="512859" x="7239000" y="5048250"/>
          <p14:tracePt t="512876" x="7264400" y="5016500"/>
          <p14:tracePt t="512893" x="7277100" y="4978400"/>
          <p14:tracePt t="512909" x="7283450" y="4933950"/>
          <p14:tracePt t="512926" x="7270750" y="4895850"/>
          <p14:tracePt t="512943" x="7251700" y="4870450"/>
          <p14:tracePt t="512959" x="7239000" y="4851400"/>
          <p14:tracePt t="512976" x="7232650" y="4838700"/>
          <p14:tracePt t="512993" x="7219950" y="4826000"/>
          <p14:tracePt t="513010" x="7181850" y="4813300"/>
          <p14:tracePt t="513012" x="7124700" y="4806950"/>
          <p14:tracePt t="513026" x="7080250" y="4800600"/>
          <p14:tracePt t="513043" x="6965950" y="4794250"/>
          <p14:tracePt t="513059" x="6769100" y="4781550"/>
          <p14:tracePt t="513076" x="6731000" y="4781550"/>
          <p14:tracePt t="513092" x="6534150" y="4800600"/>
          <p14:tracePt t="513109" x="6464300" y="4826000"/>
          <p14:tracePt t="513126" x="6457950" y="4845050"/>
          <p14:tracePt t="513142" x="6464300" y="4876800"/>
          <p14:tracePt t="513161" x="6540500" y="4927600"/>
          <p14:tracePt t="513176" x="6635750" y="4972050"/>
          <p14:tracePt t="513193" x="6737350" y="5016500"/>
          <p14:tracePt t="513210" x="6838950" y="5048250"/>
          <p14:tracePt t="513226" x="6978650" y="5067300"/>
          <p14:tracePt t="513243" x="7175500" y="5073650"/>
          <p14:tracePt t="513259" x="7321550" y="5048250"/>
          <p14:tracePt t="513277" x="7423150" y="5010150"/>
          <p14:tracePt t="513293" x="7442200" y="4965700"/>
          <p14:tracePt t="513309" x="7416800" y="4921250"/>
          <p14:tracePt t="513326" x="7397750" y="4908550"/>
          <p14:tracePt t="513343" x="7366000" y="4902200"/>
          <p14:tracePt t="513359" x="7340600" y="4895850"/>
          <p14:tracePt t="513376" x="7327900" y="4895850"/>
          <p14:tracePt t="513393" x="7327900" y="4902200"/>
          <p14:tracePt t="513426" x="7340600" y="4902200"/>
          <p14:tracePt t="513443" x="7429500" y="4902200"/>
          <p14:tracePt t="513460" x="7766050" y="4927600"/>
          <p14:tracePt t="513476" x="8045450" y="4946650"/>
          <p14:tracePt t="513493" x="8305800" y="4972050"/>
          <p14:tracePt t="513510" x="8553450" y="4978400"/>
          <p14:tracePt t="513526" x="8737600" y="4984750"/>
          <p14:tracePt t="513543" x="8890000" y="4997450"/>
          <p14:tracePt t="513560" x="8978900" y="5003800"/>
          <p14:tracePt t="513577" x="9004300" y="5010150"/>
          <p14:tracePt t="513593" x="9010650" y="5010150"/>
          <p14:tracePt t="513610" x="9017000" y="5010150"/>
          <p14:tracePt t="513703" x="9023350" y="5010150"/>
          <p14:tracePt t="513711" x="9036050" y="5010150"/>
          <p14:tracePt t="513727" x="9105900" y="5029200"/>
          <p14:tracePt t="513744" x="9201150" y="5054600"/>
          <p14:tracePt t="513760" x="9309100" y="5067300"/>
          <p14:tracePt t="513777" x="9366250" y="5067300"/>
          <p14:tracePt t="513793" x="9385300" y="5067300"/>
          <p14:tracePt t="513811" x="9391650" y="5060950"/>
          <p14:tracePt t="513932" x="9385300" y="5067300"/>
          <p14:tracePt t="513941" x="9378950" y="5067300"/>
          <p14:tracePt t="513948" x="9359900" y="5080000"/>
          <p14:tracePt t="513960" x="9334500" y="5086350"/>
          <p14:tracePt t="513977" x="9302750" y="5099050"/>
          <p14:tracePt t="513994" x="9264650" y="5105400"/>
          <p14:tracePt t="514009" x="9220200" y="5118100"/>
          <p14:tracePt t="514027" x="9194800" y="5130800"/>
          <p14:tracePt t="514044" x="9169400" y="5137150"/>
          <p14:tracePt t="514060" x="9156700" y="5143500"/>
          <p14:tracePt t="514076" x="9144000" y="5149850"/>
          <p14:tracePt t="514093" x="9131300" y="5156200"/>
          <p14:tracePt t="514110" x="9118600" y="5168900"/>
          <p14:tracePt t="514127" x="9099550" y="5181600"/>
          <p14:tracePt t="514145" x="9086850" y="5187950"/>
          <p14:tracePt t="514148" x="9080500" y="5194300"/>
          <p14:tracePt t="514160" x="9074150" y="5194300"/>
          <p14:tracePt t="514177" x="9074150" y="5200650"/>
          <p14:tracePt t="514307" x="9086850" y="5200650"/>
          <p14:tracePt t="514314" x="9105900" y="5194300"/>
          <p14:tracePt t="514327" x="9175750" y="5181600"/>
          <p14:tracePt t="514344" x="9410700" y="5162550"/>
          <p14:tracePt t="514348" x="9505950" y="5162550"/>
          <p14:tracePt t="514361" x="9594850" y="5168900"/>
          <p14:tracePt t="514362" x="9626600" y="5168900"/>
          <p14:tracePt t="514378" x="9645650" y="5168900"/>
          <p14:tracePt t="514395" x="9645650" y="5162550"/>
          <p14:tracePt t="514410" x="9645650" y="5149850"/>
          <p14:tracePt t="514427" x="9632950" y="5137150"/>
          <p14:tracePt t="514444" x="9626600" y="5124450"/>
          <p14:tracePt t="514460" x="9626600" y="5111750"/>
          <p14:tracePt t="514498" x="9626600" y="5105400"/>
          <p14:tracePt t="514520" x="9620250" y="5105400"/>
          <p14:tracePt t="514535" x="9607550" y="5105400"/>
          <p14:tracePt t="514544" x="9563100" y="5099050"/>
          <p14:tracePt t="514560" x="9480550" y="5080000"/>
          <p14:tracePt t="514577" x="9353550" y="5067300"/>
          <p14:tracePt t="514594" x="9277350" y="5060950"/>
          <p14:tracePt t="514610" x="9251950" y="5060950"/>
          <p14:tracePt t="514627" x="9239250" y="5060950"/>
          <p14:tracePt t="514644" x="9232900" y="5060950"/>
          <p14:tracePt t="514722" x="9226550" y="5060950"/>
          <p14:tracePt t="514729" x="9220200" y="5060950"/>
          <p14:tracePt t="514744" x="9194800" y="5073650"/>
          <p14:tracePt t="514760" x="9182100" y="5086350"/>
          <p14:tracePt t="514779" x="9169400" y="5092700"/>
          <p14:tracePt t="515634" x="9182100" y="5086350"/>
          <p14:tracePt t="515641" x="9194800" y="5080000"/>
          <p14:tracePt t="515648" x="9226550" y="5067300"/>
          <p14:tracePt t="515664" x="9277350" y="5048250"/>
          <p14:tracePt t="515679" x="9328150" y="5029200"/>
          <p14:tracePt t="515695" x="9385300" y="5003800"/>
          <p14:tracePt t="515712" x="9461500" y="4991100"/>
          <p14:tracePt t="515730" x="9563100" y="4972050"/>
          <p14:tracePt t="515745" x="9645650" y="4965700"/>
          <p14:tracePt t="515761" x="9728200" y="4978400"/>
          <p14:tracePt t="515778" x="9766300" y="4991100"/>
          <p14:tracePt t="515794" x="9791700" y="4997450"/>
          <p14:tracePt t="515813" x="9829800" y="5016500"/>
          <p14:tracePt t="515815" x="9842500" y="5016500"/>
          <p14:tracePt t="515828" x="9855200" y="5022850"/>
          <p14:tracePt t="515845" x="9880600" y="5029200"/>
          <p14:tracePt t="515861" x="9893300" y="5029200"/>
          <p14:tracePt t="515878" x="9899650" y="5029200"/>
          <p14:tracePt t="515895" x="9912350" y="5029200"/>
          <p14:tracePt t="515912" x="9918700" y="5029200"/>
          <p14:tracePt t="515929" x="9937750" y="5022850"/>
          <p14:tracePt t="515945" x="9963150" y="5022850"/>
          <p14:tracePt t="515962" x="10001250" y="5022850"/>
          <p14:tracePt t="515979" x="10058400" y="5022850"/>
          <p14:tracePt t="515995" x="10109200" y="5016500"/>
          <p14:tracePt t="516013" x="10166350" y="5016500"/>
          <p14:tracePt t="516031" x="10185400" y="5016500"/>
          <p14:tracePt t="516045" x="10198100" y="5016500"/>
          <p14:tracePt t="516061" x="10210800" y="5016500"/>
          <p14:tracePt t="516078" x="10229850" y="5016500"/>
          <p14:tracePt t="516097" x="10299700" y="5016500"/>
          <p14:tracePt t="516112" x="10331450" y="5022850"/>
          <p14:tracePt t="516131" x="10369550" y="5022850"/>
          <p14:tracePt t="516146" x="10382250" y="5022850"/>
          <p14:tracePt t="516162" x="10394950" y="5016500"/>
          <p14:tracePt t="516178" x="10401300" y="5003800"/>
          <p14:tracePt t="516195" x="10401300" y="4991100"/>
          <p14:tracePt t="516212" x="10401300" y="4978400"/>
          <p14:tracePt t="516230" x="10394950" y="4972050"/>
          <p14:tracePt t="516247" x="10382250" y="4959350"/>
          <p14:tracePt t="516250" x="10369550" y="4953000"/>
          <p14:tracePt t="516262" x="10356850" y="4940300"/>
          <p14:tracePt t="516280" x="10337800" y="4933950"/>
          <p14:tracePt t="516296" x="10299700" y="4921250"/>
          <p14:tracePt t="516312" x="10255250" y="4908550"/>
          <p14:tracePt t="516329" x="10166350" y="4889500"/>
          <p14:tracePt t="516345" x="10096500" y="4876800"/>
          <p14:tracePt t="516363" x="10026650" y="4864100"/>
          <p14:tracePt t="516378" x="10001250" y="4857750"/>
          <p14:tracePt t="516395" x="9950450" y="4845050"/>
          <p14:tracePt t="516412" x="9918700" y="4838700"/>
          <p14:tracePt t="516429" x="9899650" y="4832350"/>
          <p14:tracePt t="516446" x="9886950" y="4832350"/>
          <p14:tracePt t="516462" x="9874250" y="4832350"/>
          <p14:tracePt t="516479" x="9823450" y="4832350"/>
          <p14:tracePt t="516496" x="9740900" y="4826000"/>
          <p14:tracePt t="516512" x="9613900" y="4826000"/>
          <p14:tracePt t="516529" x="9499600" y="4819650"/>
          <p14:tracePt t="516545" x="9398000" y="4819650"/>
          <p14:tracePt t="516562" x="9328150" y="4813300"/>
          <p14:tracePt t="516579" x="9302750" y="4806950"/>
          <p14:tracePt t="516612" x="9296400" y="4806950"/>
          <p14:tracePt t="516631" x="9271000" y="4832350"/>
          <p14:tracePt t="516646" x="9207500" y="4876800"/>
          <p14:tracePt t="516663" x="9112250" y="4921250"/>
          <p14:tracePt t="516681" x="8985250" y="4972050"/>
          <p14:tracePt t="516696" x="8909050" y="4997450"/>
          <p14:tracePt t="516713" x="8883650" y="5010150"/>
          <p14:tracePt t="516769" x="8883650" y="5016500"/>
          <p14:tracePt t="516779" x="8890000" y="5016500"/>
          <p14:tracePt t="516796" x="8915400" y="5048250"/>
          <p14:tracePt t="516813" x="8934450" y="5067300"/>
          <p14:tracePt t="516829" x="8959850" y="5099050"/>
          <p14:tracePt t="516846" x="9010650" y="5137150"/>
          <p14:tracePt t="516862" x="9093200" y="5175250"/>
          <p14:tracePt t="516880" x="9207500" y="5213350"/>
          <p14:tracePt t="516896" x="9302750" y="5219700"/>
          <p14:tracePt t="516913" x="9378950" y="5219700"/>
          <p14:tracePt t="516929" x="9455150" y="5194300"/>
          <p14:tracePt t="516946" x="9550400" y="5168900"/>
          <p14:tracePt t="516963" x="9664700" y="5137150"/>
          <p14:tracePt t="516979" x="9836150" y="5111750"/>
          <p14:tracePt t="516996" x="9975850" y="5099050"/>
          <p14:tracePt t="517012" x="10071100" y="5092700"/>
          <p14:tracePt t="517030" x="10160000" y="5086350"/>
          <p14:tracePt t="517049" x="10185400" y="5080000"/>
          <p14:tracePt t="517079" x="10204450" y="5073650"/>
          <p14:tracePt t="517097" x="10248900" y="5067300"/>
          <p14:tracePt t="517113" x="10325100" y="5060950"/>
          <p14:tracePt t="517129" x="10388600" y="5054600"/>
          <p14:tracePt t="517147" x="10471150" y="5041900"/>
          <p14:tracePt t="517162" x="10528300" y="5035550"/>
          <p14:tracePt t="517179" x="10560050" y="5029200"/>
          <p14:tracePt t="517196" x="10572750" y="5022850"/>
          <p14:tracePt t="517212" x="10585450" y="5010150"/>
          <p14:tracePt t="517229" x="10598150" y="4991100"/>
          <p14:tracePt t="517246" x="10610850" y="4972050"/>
          <p14:tracePt t="517263" x="10636250" y="4940300"/>
          <p14:tracePt t="517279" x="10655300" y="4908550"/>
          <p14:tracePt t="517297" x="10668000" y="4870450"/>
          <p14:tracePt t="517313" x="10668000" y="4832350"/>
          <p14:tracePt t="517329" x="10623550" y="4787900"/>
          <p14:tracePt t="517347" x="10579100" y="4768850"/>
          <p14:tracePt t="517363" x="10521950" y="4756150"/>
          <p14:tracePt t="517379" x="10445750" y="4743450"/>
          <p14:tracePt t="517396" x="10363200" y="4730750"/>
          <p14:tracePt t="517413" x="10293350" y="4718050"/>
          <p14:tracePt t="517431" x="10248900" y="4711700"/>
          <p14:tracePt t="517446" x="10179050" y="4699000"/>
          <p14:tracePt t="517463" x="10102850" y="4686300"/>
          <p14:tracePt t="517481" x="10001250" y="4679950"/>
          <p14:tracePt t="517496" x="9918700" y="4679950"/>
          <p14:tracePt t="517513" x="9810750" y="4699000"/>
          <p14:tracePt t="517529" x="9753600" y="4718050"/>
          <p14:tracePt t="517547" x="9690100" y="4749800"/>
          <p14:tracePt t="517563" x="9645650" y="4794250"/>
          <p14:tracePt t="517579" x="9632950" y="4813300"/>
          <p14:tracePt t="517596" x="9626600" y="4851400"/>
          <p14:tracePt t="517613" x="9626600" y="4883150"/>
          <p14:tracePt t="517630" x="9652000" y="4927600"/>
          <p14:tracePt t="517646" x="9702800" y="4965700"/>
          <p14:tracePt t="517665" x="9836150" y="5010150"/>
          <p14:tracePt t="517680" x="10045700" y="5041900"/>
          <p14:tracePt t="517696" x="10325100" y="5073650"/>
          <p14:tracePt t="517713" x="10585450" y="5086350"/>
          <p14:tracePt t="517732" x="10763250" y="5092700"/>
          <p14:tracePt t="517734" x="10820400" y="5092700"/>
          <p14:tracePt t="517747" x="10864850" y="5086350"/>
          <p14:tracePt t="517763" x="10896600" y="5080000"/>
          <p14:tracePt t="517780" x="10922000" y="5080000"/>
          <p14:tracePt t="517783" x="10934700" y="5080000"/>
          <p14:tracePt t="517796" x="10941050" y="5080000"/>
          <p14:tracePt t="517798" x="10953750" y="5073650"/>
          <p14:tracePt t="517813" x="10960100" y="5073650"/>
          <p14:tracePt t="517830" x="10979150" y="5067300"/>
          <p14:tracePt t="517848" x="10979150" y="5060950"/>
          <p14:tracePt t="517945" x="10972800" y="5060950"/>
          <p14:tracePt t="517953" x="10953750" y="5060950"/>
          <p14:tracePt t="517964" x="10947400" y="5060950"/>
          <p14:tracePt t="517984" x="10883900" y="5067300"/>
          <p14:tracePt t="517998" x="10877550" y="5067300"/>
          <p14:tracePt t="518013" x="10807700" y="5073650"/>
          <p14:tracePt t="518030" x="10737850" y="5073650"/>
          <p14:tracePt t="518047" x="10680700" y="5073650"/>
          <p14:tracePt t="518048" x="10668000" y="5073650"/>
          <p14:tracePt t="518063" x="10642600" y="5060950"/>
          <p14:tracePt t="518081" x="10642600" y="5041900"/>
          <p14:tracePt t="518096" x="10648950" y="5022850"/>
          <p14:tracePt t="518113" x="10661650" y="5010150"/>
          <p14:tracePt t="518190" x="10668000" y="5010150"/>
          <p14:tracePt t="518198" x="10674350" y="5003800"/>
          <p14:tracePt t="518213" x="10712450" y="4997450"/>
          <p14:tracePt t="518231" x="10763250" y="4991100"/>
          <p14:tracePt t="518247" x="10795000" y="4991100"/>
          <p14:tracePt t="518264" x="10801350" y="4991100"/>
          <p14:tracePt t="518322" x="10795000" y="4991100"/>
          <p14:tracePt t="518339" x="10795000" y="4997450"/>
          <p14:tracePt t="518415" x="10788650" y="4997450"/>
          <p14:tracePt t="518430" x="10782300" y="5010150"/>
          <p14:tracePt t="518447" x="10769600" y="5022850"/>
          <p14:tracePt t="518464" x="10769600" y="5035550"/>
          <p14:tracePt t="518577" x="10763250" y="5048250"/>
          <p14:tracePt t="518584" x="10756900" y="5054600"/>
          <p14:tracePt t="518597" x="10750550" y="5067300"/>
          <p14:tracePt t="518614" x="10737850" y="5099050"/>
          <p14:tracePt t="518617" x="10731500" y="5105400"/>
          <p14:tracePt t="518631" x="10725150" y="5118100"/>
          <p14:tracePt t="518632" x="10725150" y="5124450"/>
          <p14:tracePt t="518647" x="10718800" y="5124450"/>
          <p14:tracePt t="518664" x="10693400" y="5105400"/>
          <p14:tracePt t="518680" x="10680700" y="5080000"/>
          <p14:tracePt t="525842" x="10687050" y="5073650"/>
          <p14:tracePt t="525869" x="10693400" y="5073650"/>
          <p14:tracePt t="525888" x="10693400" y="5067300"/>
          <p14:tracePt t="525903" x="10699750" y="5060950"/>
          <p14:tracePt t="525921" x="10699750" y="5054600"/>
          <p14:tracePt t="525938" x="10706100" y="5054600"/>
          <p14:tracePt t="525953" x="10712450" y="5048250"/>
          <p14:tracePt t="526008" x="10718800" y="5048250"/>
          <p14:tracePt t="526017" x="10725150" y="5048250"/>
          <p14:tracePt t="526026" x="10737850" y="5048250"/>
          <p14:tracePt t="526037" x="10750550" y="5041900"/>
          <p14:tracePt t="526053" x="10775950" y="5035550"/>
          <p14:tracePt t="526070" x="10795000" y="5035550"/>
          <p14:tracePt t="526087" x="10807700" y="5029200"/>
          <p14:tracePt t="526103" x="10820400" y="5022850"/>
          <p14:tracePt t="526120" x="10826750" y="5022850"/>
          <p14:tracePt t="526187" x="10833100" y="5022850"/>
          <p14:tracePt t="526195" x="10833100" y="5029200"/>
          <p14:tracePt t="526203" x="10833100" y="5035550"/>
          <p14:tracePt t="526222" x="10833100" y="5048250"/>
          <p14:tracePt t="526237" x="10833100" y="5060950"/>
          <p14:tracePt t="526253" x="10826750" y="5073650"/>
          <p14:tracePt t="526270" x="10820400" y="5080000"/>
          <p14:tracePt t="526287" x="10814050" y="5086350"/>
          <p14:tracePt t="526304" x="10807700" y="5092700"/>
          <p14:tracePt t="526321" x="10775950" y="5111750"/>
          <p14:tracePt t="526339" x="10693400" y="5149850"/>
          <p14:tracePt t="526356" x="10591800" y="5181600"/>
          <p14:tracePt t="526371" x="10471150" y="5194300"/>
          <p14:tracePt t="526387" x="10356850" y="5194300"/>
          <p14:tracePt t="526404" x="10229850" y="5200650"/>
          <p14:tracePt t="526422" x="10090150" y="5200650"/>
          <p14:tracePt t="526439" x="9899650" y="5200650"/>
          <p14:tracePt t="526442" x="9810750" y="5200650"/>
          <p14:tracePt t="526455" x="9645650" y="5200650"/>
          <p14:tracePt t="526470" x="9309100" y="5219700"/>
          <p14:tracePt t="526487" x="8832850" y="5238750"/>
          <p14:tracePt t="526505" x="8362950" y="5257800"/>
          <p14:tracePt t="526520" x="7899400" y="5276850"/>
          <p14:tracePt t="526537" x="7480300" y="5295900"/>
          <p14:tracePt t="526554" x="7124700" y="5321300"/>
          <p14:tracePt t="526571" x="6781800" y="5346700"/>
          <p14:tracePt t="526587" x="6330950" y="5359400"/>
          <p14:tracePt t="526604" x="5962650" y="5359400"/>
          <p14:tracePt t="526621" x="5626100" y="5372100"/>
          <p14:tracePt t="526636" x="5213350" y="5410200"/>
          <p14:tracePt t="526654" x="4870450" y="5486400"/>
          <p14:tracePt t="526670" x="4654550" y="5530850"/>
          <p14:tracePt t="526687" x="4629150" y="5537200"/>
          <p14:tracePt t="526799" x="4635500" y="5530850"/>
          <p14:tracePt t="526806" x="4641850" y="5524500"/>
          <p14:tracePt t="526821" x="4679950" y="5499100"/>
          <p14:tracePt t="526837" x="4730750" y="5480050"/>
          <p14:tracePt t="526915" x="4730750" y="5473700"/>
          <p14:tracePt t="526923" x="4737100" y="5473700"/>
          <p14:tracePt t="526940" x="4762500" y="5441950"/>
          <p14:tracePt t="526955" x="4806950" y="5410200"/>
          <p14:tracePt t="526970" x="4851400" y="5372100"/>
          <p14:tracePt t="526987" x="4876800" y="5353050"/>
          <p14:tracePt t="527073" x="4883150" y="5346700"/>
          <p14:tracePt t="527080" x="4889500" y="5340350"/>
          <p14:tracePt t="527104" x="4933950" y="5314950"/>
          <p14:tracePt t="527122" x="4953000" y="5302250"/>
          <p14:tracePt t="527171" x="4959350" y="5302250"/>
          <p14:tracePt t="527187" x="4978400" y="5289550"/>
          <p14:tracePt t="527205" x="4997450" y="5276850"/>
          <p14:tracePt t="527221" x="5022850" y="5270500"/>
          <p14:tracePt t="527238" x="5035550" y="5264150"/>
          <p14:tracePt t="527920" x="5041900" y="5264150"/>
          <p14:tracePt t="527928" x="5054600" y="5257800"/>
          <p14:tracePt t="527938" x="5099050" y="5257800"/>
          <p14:tracePt t="527955" x="5194300" y="5257800"/>
          <p14:tracePt t="527973" x="5289550" y="5270500"/>
          <p14:tracePt t="527990" x="5378450" y="5283200"/>
          <p14:tracePt t="528005" x="5461000" y="5283200"/>
          <p14:tracePt t="528022" x="5600700" y="5276850"/>
          <p14:tracePt t="528038" x="5695950" y="5257800"/>
          <p14:tracePt t="528057" x="5759450" y="5232400"/>
          <p14:tracePt t="528072" x="5816600" y="5207000"/>
          <p14:tracePt t="528090" x="5835650" y="5168900"/>
          <p14:tracePt t="528105" x="5810250" y="5130800"/>
          <p14:tracePt t="528122" x="5740400" y="5073650"/>
          <p14:tracePt t="528138" x="5676900" y="5022850"/>
          <p14:tracePt t="528155" x="5626100" y="4984750"/>
          <p14:tracePt t="528172" x="5575300" y="4946650"/>
          <p14:tracePt t="528191" x="5511800" y="4914900"/>
          <p14:tracePt t="528205" x="5467350" y="4914900"/>
          <p14:tracePt t="528221" x="5295900" y="4908550"/>
          <p14:tracePt t="528223" x="5213350" y="4908550"/>
          <p14:tracePt t="528238" x="5073650" y="4902200"/>
          <p14:tracePt t="528255" x="4718050" y="4876800"/>
          <p14:tracePt t="528273" x="4508500" y="4819650"/>
          <p14:tracePt t="528288" x="4356100" y="4762500"/>
          <p14:tracePt t="528306" x="4279900" y="4730750"/>
          <p14:tracePt t="528322" x="4273550" y="4724400"/>
          <p14:tracePt t="528338" x="4267200" y="4724400"/>
          <p14:tracePt t="528355" x="4254500" y="4730750"/>
          <p14:tracePt t="528372" x="4216400" y="4762500"/>
          <p14:tracePt t="528389" x="4171950" y="4806950"/>
          <p14:tracePt t="528405" x="4146550" y="4845050"/>
          <p14:tracePt t="528422" x="4133850" y="4883150"/>
          <p14:tracePt t="528439" x="4146550" y="4933950"/>
          <p14:tracePt t="528456" x="4279900" y="5016500"/>
          <p14:tracePt t="528472" x="4438650" y="5080000"/>
          <p14:tracePt t="528488" x="4559300" y="5118100"/>
          <p14:tracePt t="528506" x="4946650" y="5207000"/>
          <p14:tracePt t="528523" x="5232400" y="5257800"/>
          <p14:tracePt t="528539" x="5524500" y="5302250"/>
          <p14:tracePt t="528556" x="5695950" y="5321300"/>
          <p14:tracePt t="528572" x="5791200" y="5327650"/>
          <p14:tracePt t="528589" x="5797550" y="5321300"/>
          <p14:tracePt t="528605" x="5810250" y="5308600"/>
          <p14:tracePt t="528624" x="5822950" y="5295900"/>
          <p14:tracePt t="528627" x="5822950" y="5289550"/>
          <p14:tracePt t="528639" x="5829300" y="5289550"/>
          <p14:tracePt t="528657" x="5842000" y="5283200"/>
          <p14:tracePt t="528672" x="5867400" y="5270500"/>
          <p14:tracePt t="528689" x="5937250" y="5251450"/>
          <p14:tracePt t="528706" x="5956300" y="5251450"/>
          <p14:tracePt t="528785" x="5969000" y="5251450"/>
          <p14:tracePt t="528793" x="5981700" y="5251450"/>
          <p14:tracePt t="528805" x="6007100" y="5251450"/>
          <p14:tracePt t="528823" x="6064250" y="5251450"/>
          <p14:tracePt t="528826" x="6089650" y="5251450"/>
          <p14:tracePt t="528839" x="6140450" y="5238750"/>
          <p14:tracePt t="528856" x="6172200" y="5226050"/>
          <p14:tracePt t="528875" x="6203950" y="5219700"/>
          <p14:tracePt t="528889" x="6229350" y="5207000"/>
          <p14:tracePt t="528906" x="6248400" y="5200650"/>
          <p14:tracePt t="528922" x="6273800" y="5187950"/>
          <p14:tracePt t="528939" x="6292850" y="5181600"/>
          <p14:tracePt t="528957" x="6299200" y="5168900"/>
          <p14:tracePt t="528960" x="6299200" y="5162550"/>
          <p14:tracePt t="528989" x="6292850" y="5156200"/>
          <p14:tracePt t="529006" x="6286500" y="5149850"/>
          <p14:tracePt t="529022" x="6273800" y="5143500"/>
          <p14:tracePt t="529039" x="6248400" y="5130800"/>
          <p14:tracePt t="529056" x="6229350" y="5118100"/>
          <p14:tracePt t="529073" x="6223000" y="5111750"/>
          <p14:tracePt t="529075" x="6216650" y="5099050"/>
          <p14:tracePt t="529089" x="6203950" y="5086350"/>
          <p14:tracePt t="529106" x="6191250" y="5080000"/>
          <p14:tracePt t="529123" x="6165850" y="5080000"/>
          <p14:tracePt t="529141" x="6127750" y="5080000"/>
          <p14:tracePt t="529156" x="6076950" y="5080000"/>
          <p14:tracePt t="529173" x="6026150" y="5080000"/>
          <p14:tracePt t="529189" x="5994400" y="5086350"/>
          <p14:tracePt t="529206" x="5969000" y="5086350"/>
          <p14:tracePt t="529223" x="5943600" y="5086350"/>
          <p14:tracePt t="529239" x="5930900" y="5086350"/>
          <p14:tracePt t="529257" x="5886450" y="5080000"/>
          <p14:tracePt t="529273" x="5822950" y="5073650"/>
          <p14:tracePt t="529291" x="5721350" y="5067300"/>
          <p14:tracePt t="529306" x="5664200" y="5060950"/>
          <p14:tracePt t="529323" x="5588000" y="5035550"/>
          <p14:tracePt t="529339" x="5543550" y="5016500"/>
          <p14:tracePt t="529357" x="5524500" y="5010150"/>
          <p14:tracePt t="529373" x="5492750" y="5010150"/>
          <p14:tracePt t="529389" x="5410200" y="5016500"/>
          <p14:tracePt t="529406" x="5308600" y="5035550"/>
          <p14:tracePt t="529423" x="5181600" y="5060950"/>
          <p14:tracePt t="529440" x="5080000" y="5080000"/>
          <p14:tracePt t="529456" x="5029200" y="5092700"/>
          <p14:tracePt t="529506" x="5035550" y="5092700"/>
          <p14:tracePt t="529523" x="5092700" y="5118100"/>
          <p14:tracePt t="529540" x="5245100" y="5194300"/>
          <p14:tracePt t="529557" x="5346700" y="5251450"/>
          <p14:tracePt t="529573" x="5448300" y="5314950"/>
          <p14:tracePt t="529591" x="5619750" y="5403850"/>
          <p14:tracePt t="529609" x="5791200" y="5473700"/>
          <p14:tracePt t="529611" x="5892800" y="5511800"/>
          <p14:tracePt t="529623" x="6007100" y="5537200"/>
          <p14:tracePt t="529640" x="6165850" y="5543550"/>
          <p14:tracePt t="529656" x="6261100" y="5543550"/>
          <p14:tracePt t="529673" x="6362700" y="5511800"/>
          <p14:tracePt t="529690" x="6426200" y="5480050"/>
          <p14:tracePt t="529707" x="6470650" y="5441950"/>
          <p14:tracePt t="529723" x="6502400" y="5416550"/>
          <p14:tracePt t="529742" x="6540500" y="5384800"/>
          <p14:tracePt t="529758" x="6553200" y="5372100"/>
          <p14:tracePt t="529774" x="6572250" y="5353050"/>
          <p14:tracePt t="529790" x="6597650" y="5314950"/>
          <p14:tracePt t="529808" x="6604000" y="5289550"/>
          <p14:tracePt t="529823" x="6604000" y="5245100"/>
          <p14:tracePt t="529840" x="6584950" y="5213350"/>
          <p14:tracePt t="529857" x="6559550" y="5181600"/>
          <p14:tracePt t="529873" x="6534150" y="5156200"/>
          <p14:tracePt t="529890" x="6508750" y="5137150"/>
          <p14:tracePt t="529908" x="6477000" y="5118100"/>
          <p14:tracePt t="529926" x="6457950" y="5105400"/>
          <p14:tracePt t="529940" x="6445250" y="5099050"/>
          <p14:tracePt t="529957" x="6413500" y="5080000"/>
          <p14:tracePt t="529973" x="6324600" y="5073650"/>
          <p14:tracePt t="529990" x="6210300" y="5073650"/>
          <p14:tracePt t="530007" x="6083300" y="5060950"/>
          <p14:tracePt t="530024" x="5829300" y="5010150"/>
          <p14:tracePt t="530040" x="5689600" y="4991100"/>
          <p14:tracePt t="530057" x="5607050" y="4978400"/>
          <p14:tracePt t="530075" x="5568950" y="4978400"/>
          <p14:tracePt t="530090" x="5562600" y="4984750"/>
          <p14:tracePt t="530106" x="5562600" y="4997450"/>
          <p14:tracePt t="530123" x="5581650" y="5048250"/>
          <p14:tracePt t="530140" x="5594350" y="5105400"/>
          <p14:tracePt t="530157" x="5613400" y="5156200"/>
          <p14:tracePt t="530173" x="5645150" y="5238750"/>
          <p14:tracePt t="530190" x="5695950" y="5321300"/>
          <p14:tracePt t="530207" x="5803900" y="5384800"/>
          <p14:tracePt t="530223" x="5962650" y="5422900"/>
          <p14:tracePt t="530240" x="6140450" y="5429250"/>
          <p14:tracePt t="530259" x="6356350" y="5416550"/>
          <p14:tracePt t="530274" x="6438900" y="5397500"/>
          <p14:tracePt t="530290" x="6483350" y="5365750"/>
          <p14:tracePt t="530307" x="6496050" y="5334000"/>
          <p14:tracePt t="530323" x="6502400" y="5314950"/>
          <p14:tracePt t="530340" x="6496050" y="5289550"/>
          <p14:tracePt t="530358" x="6483350" y="5276850"/>
          <p14:tracePt t="530374" x="6470650" y="5264150"/>
          <p14:tracePt t="530390" x="6451600" y="5251450"/>
          <p14:tracePt t="530409" x="6438900" y="5238750"/>
          <p14:tracePt t="530424" x="6419850" y="5226050"/>
          <p14:tracePt t="530440" x="6400800" y="5219700"/>
          <p14:tracePt t="530457" x="6388100" y="5207000"/>
          <p14:tracePt t="530473" x="6381750" y="5207000"/>
          <p14:tracePt t="530529" x="6381750" y="5200650"/>
          <p14:tracePt t="530647" x="6381750" y="5207000"/>
          <p14:tracePt t="530654" x="6375400" y="5207000"/>
          <p14:tracePt t="530660" x="6375400" y="5213350"/>
          <p14:tracePt t="530674" x="6375400" y="5219700"/>
          <p14:tracePt t="530787" x="6375400" y="5226050"/>
          <p14:tracePt t="530859" x="6369050" y="5226050"/>
          <p14:tracePt t="530866" x="6369050" y="5232400"/>
          <p14:tracePt t="530892" x="6350000" y="5245100"/>
          <p14:tracePt t="530908" x="6343650" y="5251450"/>
          <p14:tracePt t="530924" x="6337300" y="5251450"/>
          <p14:tracePt t="530940" x="6330950" y="5257800"/>
          <p14:tracePt t="530959" x="6324600" y="5257800"/>
          <p14:tracePt t="530975" x="6324600" y="5264150"/>
          <p14:tracePt t="530991" x="6318250" y="5264150"/>
          <p14:tracePt t="531231" x="6311900" y="5270500"/>
          <p14:tracePt t="531240" x="6305550" y="5276850"/>
          <p14:tracePt t="531247" x="6299200" y="5295900"/>
          <p14:tracePt t="531259" x="6286500" y="5308600"/>
          <p14:tracePt t="531275" x="6273800" y="5359400"/>
          <p14:tracePt t="531291" x="6292850" y="5441950"/>
          <p14:tracePt t="531309" x="6318250" y="5492750"/>
          <p14:tracePt t="531327" x="6337300" y="5530850"/>
          <p14:tracePt t="531341" x="6343650" y="5537200"/>
          <p14:tracePt t="532052" x="6343650" y="5530850"/>
          <p14:tracePt t="532060" x="6343650" y="5505450"/>
          <p14:tracePt t="532075" x="6337300" y="5454650"/>
          <p14:tracePt t="532092" x="6337300" y="5410200"/>
          <p14:tracePt t="532109" x="6324600" y="5410200"/>
          <p14:tracePt t="532126" x="6305550" y="5384800"/>
          <p14:tracePt t="532141" x="6299200" y="5372100"/>
          <p14:tracePt t="532160" x="6292850" y="5359400"/>
          <p14:tracePt t="532175" x="6292850" y="5353050"/>
          <p14:tracePt t="532192" x="6292850" y="5346700"/>
          <p14:tracePt t="532225" x="6299200" y="5346700"/>
          <p14:tracePt t="532301" x="6305550" y="5346700"/>
          <p14:tracePt t="532309" x="6311900" y="5340350"/>
          <p14:tracePt t="532317" x="6330950" y="5340350"/>
          <p14:tracePt t="532327" x="6343650" y="5340350"/>
          <p14:tracePt t="532342" x="6419850" y="5334000"/>
          <p14:tracePt t="532360" x="6477000" y="5334000"/>
          <p14:tracePt t="532378" x="6527800" y="5327650"/>
          <p14:tracePt t="532380" x="6540500" y="5327650"/>
          <p14:tracePt t="532392" x="6546850" y="5327650"/>
          <p14:tracePt t="532446" x="6553200" y="5327650"/>
          <p14:tracePt t="532463" x="6559550" y="5327650"/>
          <p14:tracePt t="533042" x="6553200" y="5327650"/>
          <p14:tracePt t="533052" x="6527800" y="5327650"/>
          <p14:tracePt t="533059" x="6477000" y="5314950"/>
          <p14:tracePt t="533076" x="6375400" y="5276850"/>
          <p14:tracePt t="533093" x="6362700" y="5270500"/>
          <p14:tracePt t="533126" x="6369050" y="5264150"/>
          <p14:tracePt t="533145" x="6419850" y="5238750"/>
          <p14:tracePt t="533159" x="6546850" y="5168900"/>
          <p14:tracePt t="533176" x="6680200" y="5035550"/>
          <p14:tracePt t="533192" x="6775450" y="4870450"/>
          <p14:tracePt t="533211" x="6927850" y="4578350"/>
          <p14:tracePt t="533227" x="7086600" y="4343400"/>
          <p14:tracePt t="533243" x="7232650" y="4146550"/>
          <p14:tracePt t="533259" x="7391400" y="3968750"/>
          <p14:tracePt t="533276" x="7524750" y="3854450"/>
          <p14:tracePt t="533294" x="7639050" y="3752850"/>
          <p14:tracePt t="533309" x="7766050" y="3670300"/>
          <p14:tracePt t="533326" x="8032750" y="3556000"/>
          <p14:tracePt t="533343" x="8299450" y="3454400"/>
          <p14:tracePt t="533360" x="8661400" y="3333750"/>
          <p14:tracePt t="533377" x="8991600" y="3251200"/>
          <p14:tracePt t="533393" x="9258300" y="3200400"/>
          <p14:tracePt t="533409" x="9455150" y="3155950"/>
          <p14:tracePt t="533412" x="9544050" y="3136900"/>
          <p14:tracePt t="533429" x="9671050" y="3092450"/>
          <p14:tracePt t="533443" x="9804400" y="3041650"/>
          <p14:tracePt t="533460" x="9937750" y="2984500"/>
          <p14:tracePt t="533478" x="10096500" y="2927350"/>
          <p14:tracePt t="533493" x="10242550" y="2876550"/>
          <p14:tracePt t="533509" x="10356850" y="2844800"/>
          <p14:tracePt t="533526" x="10407650" y="2832100"/>
          <p14:tracePt t="533543" x="10407650" y="2825750"/>
          <p14:tracePt t="533597" x="10420350" y="2825750"/>
          <p14:tracePt t="533604" x="10433050" y="2825750"/>
          <p14:tracePt t="533626" x="10452100" y="2825750"/>
          <p14:tracePt t="533759" x="10458450" y="2838450"/>
          <p14:tracePt t="533767" x="10464800" y="2844800"/>
          <p14:tracePt t="533777" x="10477500" y="2851150"/>
          <p14:tracePt t="533794" x="10490200" y="2851150"/>
          <p14:tracePt t="533810" x="10502900" y="2851150"/>
          <p14:tracePt t="533827" x="10521950" y="2851150"/>
          <p14:tracePt t="533843" x="10541000" y="2851150"/>
          <p14:tracePt t="533861" x="10560050" y="2851150"/>
          <p14:tracePt t="533863" x="10572750" y="2844800"/>
          <p14:tracePt t="533877" x="10579100" y="2838450"/>
          <p14:tracePt t="533879" x="10591800" y="2825750"/>
          <p14:tracePt t="533893" x="10610850" y="2813050"/>
          <p14:tracePt t="533912" x="10617200" y="2800350"/>
          <p14:tracePt t="533927" x="10623550" y="2794000"/>
          <p14:tracePt t="533944" x="10629900" y="2787650"/>
          <p14:tracePt t="533961" x="10629900" y="2774950"/>
          <p14:tracePt t="533977" x="10629900" y="2768600"/>
          <p14:tracePt t="533993" x="10623550" y="2755900"/>
          <p14:tracePt t="534010" x="10610850" y="2743200"/>
          <p14:tracePt t="534027" x="10598150" y="2730500"/>
          <p14:tracePt t="534043" x="10572750" y="2717800"/>
          <p14:tracePt t="534060" x="10528300" y="2692400"/>
          <p14:tracePt t="534077" x="10471150" y="2667000"/>
          <p14:tracePt t="534093" x="10414000" y="2641600"/>
          <p14:tracePt t="534110" x="10356850" y="2622550"/>
          <p14:tracePt t="534113" x="10337800" y="2609850"/>
          <p14:tracePt t="534127" x="10312400" y="2603500"/>
          <p14:tracePt t="534129" x="10299700" y="2597150"/>
          <p14:tracePt t="534145" x="10280650" y="2590800"/>
          <p14:tracePt t="534160" x="10267950" y="2590800"/>
          <p14:tracePt t="534176" x="10255250" y="2590800"/>
          <p14:tracePt t="534195" x="10229850" y="2590800"/>
          <p14:tracePt t="534210" x="10121900" y="2584450"/>
          <p14:tracePt t="534228" x="9975850" y="2571750"/>
          <p14:tracePt t="534244" x="9817100" y="2559050"/>
          <p14:tracePt t="534260" x="9709150" y="2552700"/>
          <p14:tracePt t="534278" x="9658350" y="2546350"/>
          <p14:tracePt t="534294" x="9652000" y="2546350"/>
          <p14:tracePt t="534338" x="9645650" y="2546350"/>
          <p14:tracePt t="534361" x="9607550" y="2552700"/>
          <p14:tracePt t="534377" x="9518650" y="2578100"/>
          <p14:tracePt t="534394" x="9296400" y="2622550"/>
          <p14:tracePt t="534410" x="9188450" y="2641600"/>
          <p14:tracePt t="534427" x="9112250" y="2660650"/>
          <p14:tracePt t="534443" x="9080500" y="2660650"/>
          <p14:tracePt t="534493" x="9080500" y="2667000"/>
          <p14:tracePt t="534510" x="9093200" y="2679700"/>
          <p14:tracePt t="534529" x="9105900" y="2698750"/>
          <p14:tracePt t="534544" x="9112250" y="2730500"/>
          <p14:tracePt t="534561" x="9118600" y="2755900"/>
          <p14:tracePt t="534565" x="9118600" y="2768600"/>
          <p14:tracePt t="534577" x="9118600" y="2781300"/>
          <p14:tracePt t="534594" x="9131300" y="2794000"/>
          <p14:tracePt t="534613" x="9182100" y="2825750"/>
          <p14:tracePt t="534627" x="9226550" y="2838450"/>
          <p14:tracePt t="534645" x="9277350" y="2851150"/>
          <p14:tracePt t="534662" x="9315450" y="2863850"/>
          <p14:tracePt t="534679" x="9353550" y="2863850"/>
          <p14:tracePt t="534694" x="9410700" y="2863850"/>
          <p14:tracePt t="534710" x="9474200" y="2857500"/>
          <p14:tracePt t="534727" x="9544050" y="2844800"/>
          <p14:tracePt t="534745" x="9601200" y="2838450"/>
          <p14:tracePt t="534760" x="9645650" y="2825750"/>
          <p14:tracePt t="534777" x="9702800" y="2813050"/>
          <p14:tracePt t="534794" x="9766300" y="2806700"/>
          <p14:tracePt t="534811" x="9810750" y="2800350"/>
          <p14:tracePt t="534827" x="9880600" y="2800350"/>
          <p14:tracePt t="534844" x="9944100" y="2800350"/>
          <p14:tracePt t="534861" x="9982200" y="2800350"/>
          <p14:tracePt t="534877" x="10039350" y="2800350"/>
          <p14:tracePt t="534895" x="10064750" y="2787650"/>
          <p14:tracePt t="534913" x="10083800" y="2774950"/>
          <p14:tracePt t="534928" x="10096500" y="2762250"/>
          <p14:tracePt t="534944" x="10109200" y="2749550"/>
          <p14:tracePt t="534961" x="10109200" y="2736850"/>
          <p14:tracePt t="534977" x="10096500" y="2730500"/>
          <p14:tracePt t="534994" x="10058400" y="2717800"/>
          <p14:tracePt t="535011" x="10026650" y="2705100"/>
          <p14:tracePt t="535027" x="9963150" y="2686050"/>
          <p14:tracePt t="535031" x="9931400" y="2673350"/>
          <p14:tracePt t="535044" x="9912350" y="2660650"/>
          <p14:tracePt t="535061" x="9829800" y="2628900"/>
          <p14:tracePt t="535080" x="9804400" y="2616200"/>
          <p14:tracePt t="535095" x="9791700" y="2609850"/>
          <p14:tracePt t="535112" x="9759950" y="2597150"/>
          <p14:tracePt t="535128" x="9709150" y="2578100"/>
          <p14:tracePt t="535144" x="9652000" y="2565400"/>
          <p14:tracePt t="535161" x="9582150" y="2559050"/>
          <p14:tracePt t="535177" x="9505950" y="2540000"/>
          <p14:tracePt t="535194" x="9398000" y="2476500"/>
          <p14:tracePt t="535211" x="9296400" y="2438400"/>
          <p14:tracePt t="535228" x="9207500" y="2413000"/>
          <p14:tracePt t="535244" x="9124950" y="2400300"/>
          <p14:tracePt t="535261" x="9036050" y="2393950"/>
          <p14:tracePt t="535279" x="8940800" y="2393950"/>
          <p14:tracePt t="535295" x="8864600" y="2400300"/>
          <p14:tracePt t="535311" x="8756650" y="2432050"/>
          <p14:tracePt t="535329" x="8731250" y="2438400"/>
          <p14:tracePt t="535331" x="8712200" y="2444750"/>
          <p14:tracePt t="535345" x="8693150" y="2457450"/>
          <p14:tracePt t="535361" x="8680450" y="2470150"/>
          <p14:tracePt t="535378" x="8667750" y="2495550"/>
          <p14:tracePt t="535395" x="8667750" y="2514600"/>
          <p14:tracePt t="535411" x="8680450" y="2540000"/>
          <p14:tracePt t="535430" x="8718550" y="2571750"/>
          <p14:tracePt t="535445" x="8820150" y="2622550"/>
          <p14:tracePt t="535461" x="8972550" y="2673350"/>
          <p14:tracePt t="535478" x="9201150" y="2730500"/>
          <p14:tracePt t="535495" x="9518650" y="2774950"/>
          <p14:tracePt t="535511" x="9715500" y="2781300"/>
          <p14:tracePt t="535528" x="9836150" y="2774950"/>
          <p14:tracePt t="535547" x="9886950" y="2762250"/>
          <p14:tracePt t="535561" x="9899650" y="2762250"/>
          <p14:tracePt t="535578" x="9899650" y="2755900"/>
          <p14:tracePt t="535595" x="9912350" y="2755900"/>
          <p14:tracePt t="535613" x="9931400" y="2755900"/>
          <p14:tracePt t="535629" x="9975850" y="2755900"/>
          <p14:tracePt t="535645" x="10013950" y="2755900"/>
          <p14:tracePt t="535661" x="10045700" y="2749550"/>
          <p14:tracePt t="535678" x="10064750" y="2749550"/>
          <p14:tracePt t="535695" x="10071100" y="2743200"/>
          <p14:tracePt t="535711" x="10077450" y="2736850"/>
          <p14:tracePt t="535728" x="10090150" y="2724150"/>
          <p14:tracePt t="535747" x="10096500" y="2705100"/>
          <p14:tracePt t="535761" x="10096500" y="2679700"/>
          <p14:tracePt t="535778" x="10083800" y="2654300"/>
          <p14:tracePt t="535781" x="10064750" y="2647950"/>
          <p14:tracePt t="535795" x="10039350" y="2635250"/>
          <p14:tracePt t="535798" x="10026650" y="2628900"/>
          <p14:tracePt t="535812" x="9975850" y="2609850"/>
          <p14:tracePt t="535829" x="9944100" y="2603500"/>
          <p14:tracePt t="535845" x="9906000" y="2590800"/>
          <p14:tracePt t="535861" x="9867900" y="2578100"/>
          <p14:tracePt t="535878" x="9817100" y="2565400"/>
          <p14:tracePt t="535896" x="9753600" y="2552700"/>
          <p14:tracePt t="535911" x="9658350" y="2546350"/>
          <p14:tracePt t="535930" x="9544050" y="2540000"/>
          <p14:tracePt t="535948" x="9423400" y="2527300"/>
          <p14:tracePt t="535962" x="9290050" y="2495550"/>
          <p14:tracePt t="535980" x="9169400" y="2476500"/>
          <p14:tracePt t="535995" x="9061450" y="2463800"/>
          <p14:tracePt t="536012" x="9010650" y="2463800"/>
          <p14:tracePt t="536030" x="8953500" y="2470150"/>
          <p14:tracePt t="536046" x="8921750" y="2476500"/>
          <p14:tracePt t="536048" x="8877300" y="2489200"/>
          <p14:tracePt t="536062" x="8763000" y="2527300"/>
          <p14:tracePt t="536079" x="8642350" y="2565400"/>
          <p14:tracePt t="536095" x="8547100" y="2597150"/>
          <p14:tracePt t="536112" x="8489950" y="2635250"/>
          <p14:tracePt t="536130" x="8470900" y="2660650"/>
          <p14:tracePt t="536145" x="8470900" y="2686050"/>
          <p14:tracePt t="536162" x="8502650" y="2736850"/>
          <p14:tracePt t="536181" x="8572500" y="2787650"/>
          <p14:tracePt t="536195" x="8686800" y="2844800"/>
          <p14:tracePt t="536212" x="8864600" y="2927350"/>
          <p14:tracePt t="536230" x="9080500" y="3003550"/>
          <p14:tracePt t="536232" x="9213850" y="3041650"/>
          <p14:tracePt t="536245" x="9309100" y="3067050"/>
          <p14:tracePt t="536262" x="9594850" y="3117850"/>
          <p14:tracePt t="536279" x="9861550" y="3124200"/>
          <p14:tracePt t="536296" x="10013950" y="3111500"/>
          <p14:tracePt t="536313" x="10064750" y="3098800"/>
          <p14:tracePt t="536328" x="10102850" y="3092450"/>
          <p14:tracePt t="536347" x="10128250" y="3086100"/>
          <p14:tracePt t="536362" x="10153650" y="3073400"/>
          <p14:tracePt t="536378" x="10185400" y="3067050"/>
          <p14:tracePt t="536395" x="10229850" y="3048000"/>
          <p14:tracePt t="536412" x="10287000" y="3009900"/>
          <p14:tracePt t="536429" x="10312400" y="2971800"/>
          <p14:tracePt t="536445" x="10325100" y="2914650"/>
          <p14:tracePt t="536449" x="10325100" y="2882900"/>
          <p14:tracePt t="536462" x="10325100" y="2857500"/>
          <p14:tracePt t="536479" x="10312400" y="2825750"/>
          <p14:tracePt t="536496" x="10293350" y="2794000"/>
          <p14:tracePt t="536512" x="10274300" y="2774950"/>
          <p14:tracePt t="536529" x="10242550" y="2762250"/>
          <p14:tracePt t="536531" x="10217150" y="2749550"/>
          <p14:tracePt t="536545" x="10204450" y="2743200"/>
          <p14:tracePt t="536547" x="10179050" y="2730500"/>
          <p14:tracePt t="536562" x="10128250" y="2724150"/>
          <p14:tracePt t="536579" x="10083800" y="2711450"/>
          <p14:tracePt t="536595" x="10033000" y="2698750"/>
          <p14:tracePt t="536612" x="9994900" y="2692400"/>
          <p14:tracePt t="536629" x="9937750" y="2667000"/>
          <p14:tracePt t="536646" x="9880600" y="2647950"/>
          <p14:tracePt t="536662" x="9810750" y="2628900"/>
          <p14:tracePt t="536681" x="9772650" y="2616200"/>
          <p14:tracePt t="536698" x="9601200" y="2565400"/>
          <p14:tracePt t="536713" x="9563100" y="2565400"/>
          <p14:tracePt t="536729" x="9378950" y="2552700"/>
          <p14:tracePt t="536746" x="9264650" y="2546350"/>
          <p14:tracePt t="536763" x="9163050" y="2546350"/>
          <p14:tracePt t="536779" x="9074150" y="2546350"/>
          <p14:tracePt t="536796" x="9029700" y="2552700"/>
          <p14:tracePt t="536812" x="9017000" y="2559050"/>
          <p14:tracePt t="536829" x="9004300" y="2565400"/>
          <p14:tracePt t="536846" x="8991600" y="2584450"/>
          <p14:tracePt t="536862" x="8972550" y="2609850"/>
          <p14:tracePt t="536879" x="8959850" y="2635250"/>
          <p14:tracePt t="536897" x="8947150" y="2667000"/>
          <p14:tracePt t="536913" x="8947150" y="2711450"/>
          <p14:tracePt t="536930" x="8953500" y="2755900"/>
          <p14:tracePt t="536946" x="9010650" y="2813050"/>
          <p14:tracePt t="536963" x="9169400" y="2908300"/>
          <p14:tracePt t="536965" x="9271000" y="2952750"/>
          <p14:tracePt t="536979" x="9398000" y="2990850"/>
          <p14:tracePt t="536996" x="9848850" y="3067050"/>
          <p14:tracePt t="537015" x="9975850" y="3073400"/>
          <p14:tracePt t="537029" x="10001250" y="3060700"/>
          <p14:tracePt t="537048" x="10026650" y="3054350"/>
          <p14:tracePt t="537062" x="10033000" y="3048000"/>
          <p14:tracePt t="537081" x="10045700" y="3048000"/>
          <p14:tracePt t="537096" x="10058400" y="3041650"/>
          <p14:tracePt t="537112" x="10083800" y="3028950"/>
          <p14:tracePt t="537129" x="10096500" y="3016250"/>
          <p14:tracePt t="537146" x="10109200" y="2990850"/>
          <p14:tracePt t="537162" x="10109200" y="2971800"/>
          <p14:tracePt t="537181" x="10109200" y="2959100"/>
          <p14:tracePt t="537197" x="10109200" y="2946400"/>
          <p14:tracePt t="537213" x="10096500" y="2940050"/>
          <p14:tracePt t="537230" x="10077450" y="2927350"/>
          <p14:tracePt t="537247" x="10064750" y="2914650"/>
          <p14:tracePt t="537265" x="10052050" y="2908300"/>
          <p14:tracePt t="537279" x="10039350" y="2901950"/>
          <p14:tracePt t="537296" x="10033000" y="2895600"/>
          <p14:tracePt t="537313" x="10020300" y="2895600"/>
          <p14:tracePt t="537329" x="10013950" y="2889250"/>
          <p14:tracePt t="537346" x="10001250" y="2882900"/>
          <p14:tracePt t="537363" x="9988550" y="2876550"/>
          <p14:tracePt t="537381" x="9963150" y="2870200"/>
          <p14:tracePt t="537397" x="9937750" y="2863850"/>
          <p14:tracePt t="537414" x="9918700" y="2857500"/>
          <p14:tracePt t="537430" x="9893300" y="2851150"/>
          <p14:tracePt t="537433" x="9886950" y="2851150"/>
          <p14:tracePt t="537446" x="9880600" y="2844800"/>
          <p14:tracePt t="537463" x="9874250" y="2844800"/>
          <p14:tracePt t="537479" x="9867900" y="2844800"/>
          <p14:tracePt t="537513" x="9861550" y="2844800"/>
          <p14:tracePt t="537575" x="9855200" y="2844800"/>
          <p14:tracePt t="537600" x="9848850" y="2844800"/>
          <p14:tracePt t="537606" x="9842500" y="2844800"/>
          <p14:tracePt t="537647" x="9836150" y="2844800"/>
          <p14:tracePt t="537723" x="9829800" y="2851150"/>
          <p14:tracePt t="537731" x="9823450" y="2851150"/>
          <p14:tracePt t="537747" x="9798050" y="2857500"/>
          <p14:tracePt t="537763" x="9772650" y="2863850"/>
          <p14:tracePt t="537780" x="9753600" y="2870200"/>
          <p14:tracePt t="537797" x="9734550" y="2876550"/>
          <p14:tracePt t="537813" x="9709150" y="2882900"/>
          <p14:tracePt t="537830" x="9690100" y="2889250"/>
          <p14:tracePt t="537846" x="9671050" y="2889250"/>
          <p14:tracePt t="537863" x="9664700" y="2889250"/>
          <p14:tracePt t="537880" x="9658350" y="2889250"/>
          <p14:tracePt t="537883" x="9658350" y="2895600"/>
          <p14:tracePt t="537897" x="9652000" y="2895600"/>
          <p14:tracePt t="537930" x="9645650" y="2895600"/>
          <p14:tracePt t="537947" x="9639300" y="2895600"/>
          <p14:tracePt t="538111" x="9632950" y="2895600"/>
          <p14:tracePt t="538135" x="9632950" y="2901950"/>
          <p14:tracePt t="538147" x="9632950" y="2908300"/>
          <p14:tracePt t="538164" x="9632950" y="2921000"/>
          <p14:tracePt t="538180" x="9632950" y="2927350"/>
          <p14:tracePt t="541745" x="9626600" y="2927350"/>
          <p14:tracePt t="541754" x="9607550" y="2927350"/>
          <p14:tracePt t="541768" x="9544050" y="2908300"/>
          <p14:tracePt t="541783" x="9518650" y="2901950"/>
          <p14:tracePt t="541838" x="9512300" y="2895600"/>
          <p14:tracePt t="541850" x="9474200" y="2870200"/>
          <p14:tracePt t="541867" x="9385300" y="2838450"/>
          <p14:tracePt t="541883" x="9264650" y="2825750"/>
          <p14:tracePt t="541900" x="9188450" y="2819400"/>
          <p14:tracePt t="541933" x="9201150" y="2819400"/>
          <p14:tracePt t="541950" x="9251950" y="2806700"/>
          <p14:tracePt t="541967" x="9328150" y="2794000"/>
          <p14:tracePt t="541983" x="9410700" y="2781300"/>
          <p14:tracePt t="542001" x="9480550" y="2774950"/>
          <p14:tracePt t="542017" x="9556750" y="2774950"/>
          <p14:tracePt t="542034" x="9613900" y="2787650"/>
          <p14:tracePt t="542051" x="9677400" y="2813050"/>
          <p14:tracePt t="542054" x="9721850" y="2838450"/>
          <p14:tracePt t="542067" x="9753600" y="2857500"/>
          <p14:tracePt t="542085" x="9804400" y="2889250"/>
          <p14:tracePt t="542100" x="9848850" y="2914650"/>
          <p14:tracePt t="542117" x="9886950" y="2927350"/>
          <p14:tracePt t="542133" x="9925050" y="2933700"/>
          <p14:tracePt t="542150" x="9963150" y="2933700"/>
          <p14:tracePt t="542167" x="10026650" y="2927350"/>
          <p14:tracePt t="542183" x="10090150" y="2908300"/>
          <p14:tracePt t="542201" x="10153650" y="2889250"/>
          <p14:tracePt t="542217" x="10210800" y="2870200"/>
          <p14:tracePt t="542233" x="10229850" y="2863850"/>
          <p14:tracePt t="542252" x="10248900" y="2851150"/>
          <p14:tracePt t="542255" x="10255250" y="2844800"/>
          <p14:tracePt t="542267" x="10267950" y="2832100"/>
          <p14:tracePt t="542284" x="10287000" y="2819400"/>
          <p14:tracePt t="542301" x="10299700" y="2794000"/>
          <p14:tracePt t="542317" x="10306050" y="2743200"/>
          <p14:tracePt t="542334" x="10299700" y="2705100"/>
          <p14:tracePt t="542350" x="10287000" y="2667000"/>
          <p14:tracePt t="542352" x="10274300" y="2647950"/>
          <p14:tracePt t="542368" x="10236200" y="2597150"/>
          <p14:tracePt t="542384" x="10223500" y="2571750"/>
          <p14:tracePt t="542401" x="10191750" y="2540000"/>
          <p14:tracePt t="542419" x="10166350" y="2520950"/>
          <p14:tracePt t="542434" x="10134600" y="2489200"/>
          <p14:tracePt t="542450" x="10109200" y="2470150"/>
          <p14:tracePt t="542467" x="10033000" y="2438400"/>
          <p14:tracePt t="542484" x="9950450" y="2419350"/>
          <p14:tracePt t="542501" x="9867900" y="2400300"/>
          <p14:tracePt t="542520" x="9779000" y="2387600"/>
          <p14:tracePt t="542536" x="9632950" y="2355850"/>
          <p14:tracePt t="542550" x="9607550" y="2349500"/>
          <p14:tracePt t="542567" x="9486900" y="2311400"/>
          <p14:tracePt t="542584" x="9410700" y="2298700"/>
          <p14:tracePt t="542602" x="9328150" y="2298700"/>
          <p14:tracePt t="542617" x="9175750" y="2330450"/>
          <p14:tracePt t="542633" x="9029700" y="2368550"/>
          <p14:tracePt t="542650" x="8870950" y="2425700"/>
          <p14:tracePt t="542667" x="8743950" y="2476500"/>
          <p14:tracePt t="542685" x="8667750" y="2527300"/>
          <p14:tracePt t="542687" x="8655050" y="2540000"/>
          <p14:tracePt t="542700" x="8655050" y="2546350"/>
          <p14:tracePt t="542717" x="8655050" y="2559050"/>
          <p14:tracePt t="542734" x="8686800" y="2578100"/>
          <p14:tracePt t="542751" x="8756650" y="2590800"/>
          <p14:tracePt t="542768" x="8858250" y="2597150"/>
          <p14:tracePt t="542772" x="8915400" y="2609850"/>
          <p14:tracePt t="542784" x="8985250" y="2616200"/>
          <p14:tracePt t="542801" x="9086850" y="2641600"/>
          <p14:tracePt t="542817" x="9290050" y="2698750"/>
          <p14:tracePt t="542834" x="9372600" y="2724150"/>
          <p14:tracePt t="542851" x="9404350" y="2730500"/>
          <p14:tracePt t="542867" x="9410700" y="2736850"/>
          <p14:tracePt t="542977" x="9410700" y="2743200"/>
          <p14:tracePt t="543001" x="9410700" y="2749550"/>
          <p14:tracePt t="543015" x="9404350" y="2755900"/>
          <p14:tracePt t="543024" x="9398000" y="2762250"/>
          <p14:tracePt t="543034" x="9391650" y="2768600"/>
          <p14:tracePt t="543051" x="9385300" y="2774950"/>
          <p14:tracePt t="543068" x="9378950" y="2781300"/>
          <p14:tracePt t="543084" x="9359900" y="2794000"/>
          <p14:tracePt t="543101" x="9353550" y="2794000"/>
          <p14:tracePt t="543118" x="9340850" y="2800350"/>
          <p14:tracePt t="543151" x="9340850" y="2806700"/>
          <p14:tracePt t="543168" x="9385300" y="2838450"/>
          <p14:tracePt t="543185" x="9448800" y="2857500"/>
          <p14:tracePt t="543201" x="9493250" y="2857500"/>
          <p14:tracePt t="543218" x="9505950" y="2857500"/>
          <p14:tracePt t="552694" x="9499600" y="2857500"/>
          <p14:tracePt t="552700" x="9480550" y="2870200"/>
          <p14:tracePt t="552710" x="9429750" y="2895600"/>
          <p14:tracePt t="552726" x="9315450" y="2940050"/>
          <p14:tracePt t="552742" x="9245600" y="2971800"/>
          <p14:tracePt t="552759" x="9245600" y="2984500"/>
          <p14:tracePt t="552793" x="9239250" y="2990850"/>
          <p14:tracePt t="552810" x="9093200" y="3016250"/>
          <p14:tracePt t="552826" x="8890000" y="3054350"/>
          <p14:tracePt t="552843" x="8686800" y="3092450"/>
          <p14:tracePt t="552859" x="8566150" y="3111500"/>
          <p14:tracePt t="552876" x="8521700" y="3117850"/>
          <p14:tracePt t="552892" x="8509000" y="3130550"/>
          <p14:tracePt t="552909" x="8496300" y="3149600"/>
          <p14:tracePt t="552926" x="8445500" y="3206750"/>
          <p14:tracePt t="552942" x="8331200" y="3302000"/>
          <p14:tracePt t="552959" x="8191500" y="3384550"/>
          <p14:tracePt t="552976" x="8058150" y="3467100"/>
          <p14:tracePt t="552993" x="7956550" y="3549650"/>
          <p14:tracePt t="553009" x="7899400" y="3619500"/>
          <p14:tracePt t="553025" x="7874000" y="3689350"/>
          <p14:tracePt t="553043" x="7829550" y="3803650"/>
          <p14:tracePt t="553060" x="7639050" y="4070350"/>
          <p14:tracePt t="553076" x="7505700" y="4235450"/>
          <p14:tracePt t="553092" x="7410450" y="4362450"/>
          <p14:tracePt t="553111" x="7346950" y="4470400"/>
          <p14:tracePt t="553126" x="7334250" y="4527550"/>
          <p14:tracePt t="553143" x="7334250" y="4572000"/>
          <p14:tracePt t="553160" x="7346950" y="4616450"/>
          <p14:tracePt t="553176" x="7359650" y="4667250"/>
          <p14:tracePt t="553192" x="7359650" y="4718050"/>
          <p14:tracePt t="553210" x="7353300" y="4775200"/>
          <p14:tracePt t="553227" x="7340600" y="4838700"/>
          <p14:tracePt t="553243" x="7327900" y="4883150"/>
          <p14:tracePt t="553262" x="7308850" y="4965700"/>
          <p14:tracePt t="553277" x="7289800" y="5048250"/>
          <p14:tracePt t="553293" x="7251700" y="5149850"/>
          <p14:tracePt t="553310" x="7219950" y="5226050"/>
          <p14:tracePt t="553327" x="7194550" y="5283200"/>
          <p14:tracePt t="553344" x="7175500" y="5327650"/>
          <p14:tracePt t="553360" x="7162800" y="5365750"/>
          <p14:tracePt t="553376" x="7156450" y="5391150"/>
          <p14:tracePt t="553393" x="7150100" y="5422900"/>
          <p14:tracePt t="553409" x="7150100" y="5435600"/>
          <p14:tracePt t="553432" x="7143750" y="5441950"/>
          <p14:tracePt t="553449" x="7143750" y="5448300"/>
          <p14:tracePt t="553460" x="7143750" y="5454650"/>
          <p14:tracePt t="553477" x="7137400" y="5467350"/>
          <p14:tracePt t="553493" x="7137400" y="5492750"/>
          <p14:tracePt t="553510" x="7143750" y="5518150"/>
          <p14:tracePt t="553528" x="7150100" y="5537200"/>
          <p14:tracePt t="553559" x="7162800" y="5549900"/>
          <p14:tracePt t="553576" x="7188200" y="5568950"/>
          <p14:tracePt t="553593" x="7264400" y="5613400"/>
          <p14:tracePt t="553610" x="7327900" y="5651500"/>
          <p14:tracePt t="553626" x="7359650" y="5670550"/>
          <p14:tracePt t="553644" x="7366000" y="5670550"/>
          <p14:tracePt t="553676" x="7372350" y="5670550"/>
          <p14:tracePt t="553867" x="7372350" y="5683250"/>
          <p14:tracePt t="553876" x="7372350" y="5689600"/>
          <p14:tracePt t="553884" x="7372350" y="5702300"/>
          <p14:tracePt t="553894" x="7372350" y="5708650"/>
          <p14:tracePt t="553897" x="7366000" y="5715000"/>
          <p14:tracePt t="553910" x="7366000" y="5721350"/>
          <p14:tracePt t="553927" x="7359650" y="5727700"/>
          <p14:tracePt t="554127" x="7359650" y="5734050"/>
          <p14:tracePt t="554143" x="7353300" y="5740400"/>
          <p14:tracePt t="554162" x="7346950" y="5765800"/>
          <p14:tracePt t="554177" x="7334250" y="5784850"/>
          <p14:tracePt t="554194" x="7321550" y="5810250"/>
          <p14:tracePt t="554198" x="7308850" y="5822950"/>
          <p14:tracePt t="554210" x="7302500" y="5829300"/>
          <p14:tracePt t="554227" x="7283450" y="5861050"/>
          <p14:tracePt t="554244" x="7277100" y="5880100"/>
          <p14:tracePt t="554261" x="7277100" y="5911850"/>
          <p14:tracePt t="554277" x="7277100" y="5924550"/>
          <p14:tracePt t="554293" x="7270750" y="5949950"/>
          <p14:tracePt t="554311" x="7258050" y="5962650"/>
          <p14:tracePt t="554343" x="7251700" y="5962650"/>
          <p14:tracePt t="554392" x="7251700" y="5956300"/>
          <p14:tracePt t="554400" x="7245350" y="5949950"/>
          <p14:tracePt t="554411" x="7232650" y="5911850"/>
          <p14:tracePt t="554427" x="7175500" y="5835650"/>
          <p14:tracePt t="554448" x="7054850" y="5822950"/>
          <p14:tracePt t="554461" x="7042150" y="5829300"/>
          <p14:tracePt t="554476" x="7035800" y="5829300"/>
          <p14:tracePt t="554614" x="7029450" y="5829300"/>
          <p14:tracePt t="554621" x="7023100" y="5829300"/>
          <p14:tracePt t="554629" x="7004050" y="5816600"/>
          <p14:tracePt t="554644" x="6985000" y="5803900"/>
          <p14:tracePt t="554660" x="6978650" y="5797550"/>
          <p14:tracePt t="554776" x="6985000" y="5778500"/>
          <p14:tracePt t="554782" x="6991350" y="5772150"/>
          <p14:tracePt t="554794" x="7010400" y="5746750"/>
          <p14:tracePt t="554814" x="7073900" y="5657850"/>
          <p14:tracePt t="554827" x="7092950" y="5632450"/>
          <p14:tracePt t="554831" x="7112000" y="5600700"/>
          <p14:tracePt t="554844" x="7137400" y="5568950"/>
          <p14:tracePt t="554861" x="7143750" y="5562600"/>
          <p14:tracePt t="554878" x="7143750" y="5556250"/>
          <p14:tracePt t="554911" x="7143750" y="5549900"/>
          <p14:tracePt t="554928" x="7143750" y="5543550"/>
          <p14:tracePt t="554962" x="7137400" y="5543550"/>
          <p14:tracePt t="554979" x="7124700" y="5543550"/>
          <p14:tracePt t="554999" x="7118350" y="5543550"/>
          <p14:tracePt t="555011" x="7105650" y="5543550"/>
          <p14:tracePt t="555028" x="7099300" y="5556250"/>
          <p14:tracePt t="555194" x="7099300" y="5549900"/>
          <p14:tracePt t="555201" x="7112000" y="5530850"/>
          <p14:tracePt t="555211" x="7118350" y="5511800"/>
          <p14:tracePt t="555229" x="7124700" y="5499100"/>
          <p14:tracePt t="555460" x="7112000" y="5499100"/>
          <p14:tracePt t="555467" x="7092950" y="5505450"/>
          <p14:tracePt t="555478" x="7061200" y="5518150"/>
          <p14:tracePt t="555495" x="7004050" y="5543550"/>
          <p14:tracePt t="555512" x="7004050" y="5556250"/>
          <p14:tracePt t="555529" x="7016750" y="5556250"/>
          <p14:tracePt t="555545" x="7067550" y="5562600"/>
          <p14:tracePt t="555561" x="7143750" y="5537200"/>
          <p14:tracePt t="555579" x="7169150" y="5480050"/>
          <p14:tracePt t="555595" x="7169150" y="5410200"/>
          <p14:tracePt t="555611" x="7137400" y="5334000"/>
          <p14:tracePt t="555628" x="7092950" y="5276850"/>
          <p14:tracePt t="555645" x="7054850" y="5245100"/>
          <p14:tracePt t="555661" x="7016750" y="5213350"/>
          <p14:tracePt t="555681" x="7010400" y="5207000"/>
          <p14:tracePt t="555682" x="7004050" y="5200650"/>
          <p14:tracePt t="555695" x="7004050" y="5194300"/>
          <p14:tracePt t="555711" x="7010400" y="5175250"/>
          <p14:tracePt t="555729" x="7035800" y="5143500"/>
          <p14:tracePt t="555745" x="7061200" y="5118100"/>
          <p14:tracePt t="555762" x="7073900" y="5105400"/>
          <p14:tracePt t="555778" x="7073900" y="5099050"/>
          <p14:tracePt t="555814" x="7086600" y="5099050"/>
          <p14:tracePt t="555829" x="7099300" y="5099050"/>
          <p14:tracePt t="555845" x="7124700" y="5105400"/>
          <p14:tracePt t="555861" x="7131050" y="5105400"/>
          <p14:tracePt t="555878" x="7150100" y="5111750"/>
          <p14:tracePt t="555895" x="7207250" y="5124450"/>
          <p14:tracePt t="555912" x="7283450" y="5137150"/>
          <p14:tracePt t="555928" x="7353300" y="5143500"/>
          <p14:tracePt t="555947" x="7423150" y="5156200"/>
          <p14:tracePt t="555964" x="7493000" y="5162550"/>
          <p14:tracePt t="555978" x="7550150" y="5168900"/>
          <p14:tracePt t="555995" x="7613650" y="5175250"/>
          <p14:tracePt t="556012" x="7664450" y="5181600"/>
          <p14:tracePt t="556031" x="7753350" y="5187950"/>
          <p14:tracePt t="556046" x="7791450" y="5187950"/>
          <p14:tracePt t="556062" x="7835900" y="5187950"/>
          <p14:tracePt t="556080" x="7861300" y="5181600"/>
          <p14:tracePt t="556097" x="7886700" y="5175250"/>
          <p14:tracePt t="556112" x="7918450" y="5156200"/>
          <p14:tracePt t="556131" x="7962900" y="5137150"/>
          <p14:tracePt t="556145" x="8013700" y="5099050"/>
          <p14:tracePt t="556162" x="8032750" y="5073650"/>
          <p14:tracePt t="556177" x="8039100" y="5054600"/>
          <p14:tracePt t="556195" x="8020050" y="5035550"/>
          <p14:tracePt t="556212" x="7994650" y="5016500"/>
          <p14:tracePt t="556231" x="7899400" y="4984750"/>
          <p14:tracePt t="556246" x="7880350" y="4978400"/>
          <p14:tracePt t="556249" x="7861300" y="4972050"/>
          <p14:tracePt t="556262" x="7804150" y="4953000"/>
          <p14:tracePt t="556279" x="7785100" y="4946650"/>
          <p14:tracePt t="556296" x="7727950" y="4927600"/>
          <p14:tracePt t="556312" x="7658100" y="4927600"/>
          <p14:tracePt t="556329" x="7524750" y="4927600"/>
          <p14:tracePt t="556345" x="7378700" y="4933950"/>
          <p14:tracePt t="556362" x="7213600" y="4946650"/>
          <p14:tracePt t="556380" x="7073900" y="4965700"/>
          <p14:tracePt t="556395" x="7004050" y="4984750"/>
          <p14:tracePt t="556412" x="6985000" y="4991100"/>
          <p14:tracePt t="556445" x="6991350" y="4997450"/>
          <p14:tracePt t="556462" x="7067550" y="5022850"/>
          <p14:tracePt t="556479" x="7156450" y="5060950"/>
          <p14:tracePt t="556496" x="7296150" y="5130800"/>
          <p14:tracePt t="556512" x="7404100" y="5181600"/>
          <p14:tracePt t="556529" x="7454900" y="5200650"/>
          <p14:tracePt t="556546" x="7632700" y="5251450"/>
          <p14:tracePt t="556563" x="7772400" y="5270500"/>
          <p14:tracePt t="556579" x="7874000" y="5270500"/>
          <p14:tracePt t="556595" x="7937500" y="5264150"/>
          <p14:tracePt t="556612" x="8001000" y="5245100"/>
          <p14:tracePt t="556629" x="8051800" y="5219700"/>
          <p14:tracePt t="556646" x="8089900" y="5200650"/>
          <p14:tracePt t="556662" x="8121650" y="5175250"/>
          <p14:tracePt t="556679" x="8159750" y="5149850"/>
          <p14:tracePt t="556696" x="8185150" y="5130800"/>
          <p14:tracePt t="556712" x="8216900" y="5105400"/>
          <p14:tracePt t="556729" x="8235950" y="5092700"/>
          <p14:tracePt t="556746" x="8248650" y="5073650"/>
          <p14:tracePt t="556763" x="8255000" y="5060950"/>
          <p14:tracePt t="556780" x="8255000" y="5054600"/>
          <p14:tracePt t="556796" x="8248650" y="5048250"/>
          <p14:tracePt t="556814" x="8235950" y="5035550"/>
          <p14:tracePt t="556829" x="8204200" y="5029200"/>
          <p14:tracePt t="556846" x="8153400" y="5029200"/>
          <p14:tracePt t="556863" x="8020050" y="5029200"/>
          <p14:tracePt t="556879" x="7886700" y="5035550"/>
          <p14:tracePt t="556896" x="7734300" y="5029200"/>
          <p14:tracePt t="556912" x="7600950" y="5010150"/>
          <p14:tracePt t="556929" x="7486650" y="4984750"/>
          <p14:tracePt t="556946" x="7423150" y="4953000"/>
          <p14:tracePt t="556950" x="7391400" y="4940300"/>
          <p14:tracePt t="556963" x="7378700" y="4940300"/>
          <p14:tracePt t="556967" x="7366000" y="4933950"/>
          <p14:tracePt t="556980" x="7321550" y="4933950"/>
          <p14:tracePt t="556996" x="7296150" y="4946650"/>
          <p14:tracePt t="557012" x="7175500" y="5003800"/>
          <p14:tracePt t="557029" x="7099300" y="5048250"/>
          <p14:tracePt t="557046" x="7048500" y="5086350"/>
          <p14:tracePt t="557063" x="7029450" y="5105400"/>
          <p14:tracePt t="557081" x="7023100" y="5111750"/>
          <p14:tracePt t="557096" x="7023100" y="5118100"/>
          <p14:tracePt t="557113" x="7061200" y="5143500"/>
          <p14:tracePt t="557129" x="7150100" y="5200650"/>
          <p14:tracePt t="557148" x="7258050" y="5270500"/>
          <p14:tracePt t="557150" x="7308850" y="5302250"/>
          <p14:tracePt t="557163" x="7378700" y="5340350"/>
          <p14:tracePt t="557179" x="7480300" y="5391150"/>
          <p14:tracePt t="557197" x="7620000" y="5429250"/>
          <p14:tracePt t="557212" x="7753350" y="5435600"/>
          <p14:tracePt t="557230" x="7899400" y="5422900"/>
          <p14:tracePt t="557247" x="7956550" y="5391150"/>
          <p14:tracePt t="557263" x="8001000" y="5359400"/>
          <p14:tracePt t="557279" x="8026400" y="5346700"/>
          <p14:tracePt t="557296" x="8026400" y="5340350"/>
          <p14:tracePt t="557385" x="8032750" y="5340350"/>
          <p14:tracePt t="557392" x="8032750" y="5334000"/>
          <p14:tracePt t="557401" x="8039100" y="5327650"/>
          <p14:tracePt t="557413" x="8051800" y="5314950"/>
          <p14:tracePt t="557430" x="8064500" y="5302250"/>
          <p14:tracePt t="557446" x="8064500" y="5295900"/>
          <p14:tracePt t="557592" x="8070850" y="5295900"/>
          <p14:tracePt t="557660" x="8064500" y="5295900"/>
          <p14:tracePt t="557697" x="8058150" y="5295900"/>
          <p14:tracePt t="557713" x="8051800" y="5295900"/>
          <p14:tracePt t="557747" x="8039100" y="5295900"/>
          <p14:tracePt t="557764" x="8032750" y="5295900"/>
          <p14:tracePt t="557780" x="8026400" y="5295900"/>
          <p14:tracePt t="557813" x="8026400" y="5302250"/>
          <p14:tracePt t="557830" x="8032750" y="5321300"/>
          <p14:tracePt t="557847" x="8051800" y="5334000"/>
          <p14:tracePt t="557864" x="8089900" y="5340350"/>
          <p14:tracePt t="557880" x="8128000" y="5346700"/>
          <p14:tracePt t="557897" x="8159750" y="5353050"/>
          <p14:tracePt t="557914" x="8191500" y="5353050"/>
          <p14:tracePt t="557930" x="8223250" y="5346700"/>
          <p14:tracePt t="557946" x="8242300" y="5346700"/>
          <p14:tracePt t="557949" x="8248650" y="5346700"/>
          <p14:tracePt t="557964" x="8267700" y="5340350"/>
          <p14:tracePt t="557980" x="8274050" y="5340350"/>
          <p14:tracePt t="558119" x="8280400" y="5340350"/>
          <p14:tracePt t="558128" x="8286750" y="5340350"/>
          <p14:tracePt t="558134" x="8312150" y="5334000"/>
          <p14:tracePt t="558147" x="8388350" y="5327650"/>
          <p14:tracePt t="558164" x="8483600" y="5327650"/>
          <p14:tracePt t="558180" x="8604250" y="5327650"/>
          <p14:tracePt t="558197" x="8712200" y="5327650"/>
          <p14:tracePt t="558213" x="8801100" y="5327650"/>
          <p14:tracePt t="558231" x="8851900" y="5327650"/>
          <p14:tracePt t="558249" x="8864600" y="5327650"/>
          <p14:tracePt t="558466" x="8870950" y="5314950"/>
          <p14:tracePt t="558475" x="8877300" y="5302250"/>
          <p14:tracePt t="558485" x="8890000" y="5289550"/>
          <p14:tracePt t="558498" x="8909050" y="5270500"/>
          <p14:tracePt t="558514" x="8928100" y="5251450"/>
          <p14:tracePt t="558531" x="8940800" y="5232400"/>
          <p14:tracePt t="558549" x="8953500" y="5219700"/>
          <p14:tracePt t="558564" x="8966200" y="5219700"/>
          <p14:tracePt t="558581" x="8972550" y="5213350"/>
          <p14:tracePt t="558597" x="8972550" y="5200650"/>
          <p14:tracePt t="558614" x="8972550" y="5187950"/>
          <p14:tracePt t="558631" x="8959850" y="5175250"/>
          <p14:tracePt t="558633" x="8947150" y="5168900"/>
          <p14:tracePt t="558648" x="8915400" y="5143500"/>
          <p14:tracePt t="558664" x="8877300" y="5130800"/>
          <p14:tracePt t="558680" x="8845550" y="5111750"/>
          <p14:tracePt t="558697" x="8807450" y="5105400"/>
          <p14:tracePt t="558714" x="8782050" y="5099050"/>
          <p14:tracePt t="558730" x="8737600" y="5092700"/>
          <p14:tracePt t="558747" x="8680450" y="5092700"/>
          <p14:tracePt t="558763" x="8528050" y="5092700"/>
          <p14:tracePt t="558781" x="8362950" y="5099050"/>
          <p14:tracePt t="558797" x="8210550" y="5099050"/>
          <p14:tracePt t="558814" x="8045450" y="5099050"/>
          <p14:tracePt t="558831" x="7950200" y="5080000"/>
          <p14:tracePt t="558847" x="7899400" y="5060950"/>
          <p14:tracePt t="558864" x="7874000" y="5054600"/>
          <p14:tracePt t="558898" x="7893050" y="5054600"/>
          <p14:tracePt t="558914" x="7962900" y="5067300"/>
          <p14:tracePt t="558931" x="8032750" y="5099050"/>
          <p14:tracePt t="558948" x="8077200" y="5124450"/>
          <p14:tracePt t="558965" x="8121650" y="5162550"/>
          <p14:tracePt t="558981" x="8172450" y="5194300"/>
          <p14:tracePt t="558998" x="8280400" y="5226050"/>
          <p14:tracePt t="559016" x="8420100" y="5238750"/>
          <p14:tracePt t="559031" x="8610600" y="5245100"/>
          <p14:tracePt t="559048" x="8775700" y="5245100"/>
          <p14:tracePt t="559064" x="8966200" y="5238750"/>
          <p14:tracePt t="559081" x="9124950" y="5238750"/>
          <p14:tracePt t="559098" x="9201150" y="5238750"/>
          <p14:tracePt t="559114" x="9213850" y="5232400"/>
          <p14:tracePt t="559265" x="9220200" y="5232400"/>
          <p14:tracePt t="559271" x="9226550" y="5232400"/>
          <p14:tracePt t="559281" x="9251950" y="5238750"/>
          <p14:tracePt t="559299" x="9277350" y="5251450"/>
          <p14:tracePt t="559316" x="9328150" y="5257800"/>
          <p14:tracePt t="559332" x="9366250" y="5264150"/>
          <p14:tracePt t="559349" x="9404350" y="5264150"/>
          <p14:tracePt t="559365" x="9429750" y="5264150"/>
          <p14:tracePt t="559381" x="9480550" y="5264150"/>
          <p14:tracePt t="559398" x="9493250" y="5264150"/>
          <p14:tracePt t="559414" x="9505950" y="5264150"/>
          <p14:tracePt t="559431" x="9518650" y="5264150"/>
          <p14:tracePt t="559448" x="9525000" y="5264150"/>
          <p14:tracePt t="559561" x="9518650" y="5264150"/>
          <p14:tracePt t="559568" x="9518650" y="5257800"/>
          <p14:tracePt t="559582" x="9505950" y="5251450"/>
          <p14:tracePt t="559600" x="9493250" y="5251450"/>
          <p14:tracePt t="559615" x="9493250" y="5245100"/>
          <p14:tracePt t="559631" x="9486900" y="5238750"/>
          <p14:tracePt t="559648" x="9499600" y="5238750"/>
          <p14:tracePt t="559666" x="9505950" y="5238750"/>
          <p14:tracePt t="559698" x="9518650" y="5232400"/>
          <p14:tracePt t="559717" x="9531350" y="5232400"/>
          <p14:tracePt t="559734" x="9544050" y="5226050"/>
          <p14:tracePt t="559749" x="9569450" y="5219700"/>
          <p14:tracePt t="559765" x="9588500" y="5219700"/>
          <p14:tracePt t="559781" x="9639300" y="5219700"/>
          <p14:tracePt t="559798" x="9728200" y="5213350"/>
          <p14:tracePt t="559815" x="9836150" y="5213350"/>
          <p14:tracePt t="559832" x="9982200" y="5232400"/>
          <p14:tracePt t="559849" x="10013950" y="5238750"/>
          <p14:tracePt t="559865" x="10026650" y="5238750"/>
          <p14:tracePt t="559898" x="10033000" y="5245100"/>
          <p14:tracePt t="559915" x="10058400" y="5251450"/>
          <p14:tracePt t="559932" x="10090150" y="5257800"/>
          <p14:tracePt t="559949" x="10134600" y="5264150"/>
          <p14:tracePt t="559967" x="10172700" y="5264150"/>
          <p14:tracePt t="559982" x="10229850" y="5270500"/>
          <p14:tracePt t="560000" x="10267950" y="5270500"/>
          <p14:tracePt t="560015" x="10312400" y="5270500"/>
          <p14:tracePt t="560032" x="10344150" y="5270500"/>
          <p14:tracePt t="560049" x="10382250" y="5270500"/>
          <p14:tracePt t="560065" x="10433050" y="5270500"/>
          <p14:tracePt t="560081" x="10483850" y="5270500"/>
          <p14:tracePt t="560098" x="10502900" y="5270500"/>
          <p14:tracePt t="560115" x="10509250" y="5270500"/>
          <p14:tracePt t="560273" x="10515600" y="5270500"/>
          <p14:tracePt t="560302" x="10521950" y="5270500"/>
          <p14:tracePt t="560333" x="10521950" y="5276850"/>
          <p14:tracePt t="560351" x="10528300" y="5276850"/>
          <p14:tracePt t="560368" x="10598150" y="5289550"/>
          <p14:tracePt t="560382" x="10788650" y="5321300"/>
          <p14:tracePt t="560401" x="11004550" y="5340350"/>
          <p14:tracePt t="560415" x="11207750" y="5353050"/>
          <p14:tracePt t="560432" x="11341100" y="5353050"/>
          <p14:tracePt t="560449" x="11430000" y="5353050"/>
          <p14:tracePt t="560466" x="11455400" y="5353050"/>
          <p14:tracePt t="560591" x="11455400" y="5359400"/>
          <p14:tracePt t="560615" x="11455400" y="5365750"/>
          <p14:tracePt t="560647" x="11455400" y="5372100"/>
          <p14:tracePt t="560672" x="11455400" y="5378450"/>
          <p14:tracePt t="560688" x="11455400" y="5384800"/>
          <p14:tracePt t="560716" x="11455400" y="5391150"/>
          <p14:tracePt t="560733" x="11442700" y="5397500"/>
          <p14:tracePt t="560748" x="11430000" y="5397500"/>
          <p14:tracePt t="560766" x="11423650" y="5403850"/>
          <p14:tracePt t="560999" x="11423650" y="5397500"/>
          <p14:tracePt t="561007" x="11423650" y="5391150"/>
          <p14:tracePt t="561016" x="11417300" y="5384800"/>
          <p14:tracePt t="561033" x="11417300" y="5378450"/>
          <p14:tracePt t="561152" x="11410950" y="5378450"/>
          <p14:tracePt t="561166" x="11404600" y="5378450"/>
          <p14:tracePt t="561184" x="11379200" y="5378450"/>
          <p14:tracePt t="561199" x="11366500" y="5378450"/>
          <p14:tracePt t="561202" x="11360150" y="5378450"/>
          <p14:tracePt t="561219" x="11353800" y="5378450"/>
          <p14:tracePt t="561317" x="11347450" y="5378450"/>
          <p14:tracePt t="561332" x="11341100" y="5378450"/>
          <p14:tracePt t="561350" x="11296650" y="5384800"/>
          <p14:tracePt t="561367" x="11233150" y="5384800"/>
          <p14:tracePt t="561383" x="11156950" y="5384800"/>
          <p14:tracePt t="561400" x="11087100" y="5384800"/>
          <p14:tracePt t="561417" x="11004550" y="5372100"/>
          <p14:tracePt t="561433" x="10960100" y="5359400"/>
          <p14:tracePt t="561449" x="10941050" y="5346700"/>
          <p14:tracePt t="563331" x="10934700" y="5346700"/>
          <p14:tracePt t="563338" x="10890250" y="5346700"/>
          <p14:tracePt t="563352" x="10826750" y="5340350"/>
          <p14:tracePt t="563369" x="10642600" y="5314950"/>
          <p14:tracePt t="563371" x="10541000" y="5308600"/>
          <p14:tracePt t="563385" x="10407650" y="5295900"/>
          <p14:tracePt t="563402" x="10007600" y="5245100"/>
          <p14:tracePt t="563418" x="9791700" y="5213350"/>
          <p14:tracePt t="563435" x="9683750" y="5194300"/>
          <p14:tracePt t="563453" x="9645650" y="5181600"/>
          <p14:tracePt t="563468" x="9639300" y="5181600"/>
          <p14:tracePt t="563502" x="9613900" y="5175250"/>
          <p14:tracePt t="563518" x="9518650" y="5181600"/>
          <p14:tracePt t="563535" x="9404350" y="5181600"/>
          <p14:tracePt t="563551" x="9232900" y="5181600"/>
          <p14:tracePt t="563568" x="9112250" y="5162550"/>
          <p14:tracePt t="563585" x="9023350" y="5143500"/>
          <p14:tracePt t="563602" x="9004300" y="5137150"/>
          <p14:tracePt t="563635" x="8997950" y="5137150"/>
          <p14:tracePt t="563651" x="8902700" y="5130800"/>
          <p14:tracePt t="563668" x="8750300" y="5130800"/>
          <p14:tracePt t="563684" x="8604250" y="5124450"/>
          <p14:tracePt t="563702" x="8458200" y="5105400"/>
          <p14:tracePt t="563718" x="8337550" y="5086350"/>
          <p14:tracePt t="563735" x="8261350" y="5067300"/>
          <p14:tracePt t="563752" x="8242300" y="5067300"/>
          <p14:tracePt t="563768" x="8197850" y="5067300"/>
          <p14:tracePt t="563785" x="8083550" y="5086350"/>
          <p14:tracePt t="563804" x="7791450" y="5124450"/>
          <p14:tracePt t="563818" x="7670800" y="5137150"/>
          <p14:tracePt t="563836" x="7524750" y="5156200"/>
          <p14:tracePt t="563852" x="7473950" y="5175250"/>
          <p14:tracePt t="563885" x="7486650" y="5187950"/>
          <p14:tracePt t="563902" x="7531100" y="5226050"/>
          <p14:tracePt t="563919" x="7594600" y="5270500"/>
          <p14:tracePt t="563935" x="7696200" y="5353050"/>
          <p14:tracePt t="563953" x="7785100" y="5422900"/>
          <p14:tracePt t="563968" x="7874000" y="5467350"/>
          <p14:tracePt t="563985" x="8013700" y="5518150"/>
          <p14:tracePt t="564002" x="8172450" y="5537200"/>
          <p14:tracePt t="564019" x="8293100" y="5537200"/>
          <p14:tracePt t="564035" x="8394700" y="5524500"/>
          <p14:tracePt t="564052" x="8515350" y="5492750"/>
          <p14:tracePt t="564068" x="8578850" y="5473700"/>
          <p14:tracePt t="564071" x="8597900" y="5467350"/>
          <p14:tracePt t="564086" x="8610600" y="5461000"/>
          <p14:tracePt t="564102" x="8616950" y="5454650"/>
          <p14:tracePt t="564119" x="8623300" y="5448300"/>
          <p14:tracePt t="564135" x="8629650" y="5448300"/>
          <p14:tracePt t="564152" x="8636000" y="5441950"/>
          <p14:tracePt t="564170" x="8636000" y="5435600"/>
          <p14:tracePt t="564185" x="8648700" y="5422900"/>
          <p14:tracePt t="566668" x="8655050" y="5422900"/>
          <p14:tracePt t="566676" x="8661400" y="5422900"/>
          <p14:tracePt t="566688" x="8674100" y="5422900"/>
          <p14:tracePt t="566706" x="8705850" y="5422900"/>
          <p14:tracePt t="566721" x="8769350" y="5429250"/>
          <p14:tracePt t="566739" x="8858250" y="5422900"/>
          <p14:tracePt t="566756" x="8940800" y="5403850"/>
          <p14:tracePt t="566771" x="9112250" y="5397500"/>
          <p14:tracePt t="566787" x="9283700" y="5403850"/>
          <p14:tracePt t="566805" x="9512300" y="5441950"/>
          <p14:tracePt t="566821" x="9728200" y="5473700"/>
          <p14:tracePt t="566837" x="9925050" y="5511800"/>
          <p14:tracePt t="566854" x="10191750" y="5549900"/>
          <p14:tracePt t="566871" x="10401300" y="5575300"/>
          <p14:tracePt t="566888" x="10585450" y="5588000"/>
          <p14:tracePt t="566905" x="10725150" y="5588000"/>
          <p14:tracePt t="566908" x="10763250" y="5581650"/>
          <p14:tracePt t="566921" x="10795000" y="5568950"/>
          <p14:tracePt t="566940" x="10820400" y="5537200"/>
          <p14:tracePt t="566955" x="10820400" y="5524500"/>
          <p14:tracePt t="566971" x="10826750" y="5499100"/>
          <p14:tracePt t="566987" x="10826750" y="5480050"/>
          <p14:tracePt t="567005" x="10839450" y="5461000"/>
          <p14:tracePt t="567021" x="10845800" y="5448300"/>
          <p14:tracePt t="567038" x="10852150" y="5435600"/>
          <p14:tracePt t="568133" x="10839450" y="5435600"/>
          <p14:tracePt t="568142" x="10833100" y="5441950"/>
          <p14:tracePt t="568156" x="10788650" y="5473700"/>
          <p14:tracePt t="568172" x="10756900" y="5511800"/>
          <p14:tracePt t="568189" x="10731500" y="5537200"/>
          <p14:tracePt t="568205" x="10718800" y="5543550"/>
          <p14:tracePt t="568222" x="10712450" y="5549900"/>
          <p14:tracePt t="568281" x="10712450" y="5556250"/>
          <p14:tracePt t="568291" x="10706100" y="5556250"/>
          <p14:tracePt t="568305" x="10668000" y="5594350"/>
          <p14:tracePt t="568322" x="10623550" y="5626100"/>
          <p14:tracePt t="568338" x="10534650" y="5683250"/>
          <p14:tracePt t="568355" x="10420350" y="5727700"/>
          <p14:tracePt t="568372" x="10337800" y="5753100"/>
          <p14:tracePt t="568389" x="10299700" y="5765800"/>
          <p14:tracePt t="568405" x="10299700" y="5784850"/>
          <p14:tracePt t="568425" x="10293350" y="5803900"/>
          <p14:tracePt t="568439" x="10274300" y="5810250"/>
          <p14:tracePt t="568863" x="10287000" y="5810250"/>
          <p14:tracePt t="568870" x="10312400" y="5810250"/>
          <p14:tracePt t="568876" x="10363200" y="5797550"/>
          <p14:tracePt t="568889" x="10414000" y="5791200"/>
          <p14:tracePt t="568907" x="10502900" y="5778500"/>
          <p14:tracePt t="568924" x="10560050" y="5746750"/>
          <p14:tracePt t="568940" x="10623550" y="5702300"/>
          <p14:tracePt t="568957" x="10750550" y="5638800"/>
          <p14:tracePt t="568973" x="10826750" y="5613400"/>
          <p14:tracePt t="568974" x="10883900" y="5594350"/>
          <p14:tracePt t="568989" x="11010900" y="5556250"/>
          <p14:tracePt t="569008" x="11106150" y="5518150"/>
          <p14:tracePt t="569022" x="11156950" y="5480050"/>
          <p14:tracePt t="569039" x="11169650" y="5454650"/>
          <p14:tracePt t="569056" x="11169650" y="5429250"/>
          <p14:tracePt t="569073" x="11176000" y="5422900"/>
          <p14:tracePt t="569090" x="11176000" y="5410200"/>
          <p14:tracePt t="569106" x="11182350" y="5397500"/>
          <p14:tracePt t="569123" x="11182350" y="5391150"/>
          <p14:tracePt t="569139" x="11188700" y="5384800"/>
          <p14:tracePt t="569158" x="11195050" y="5378450"/>
          <p14:tracePt t="569190" x="11195050" y="5372100"/>
          <p14:tracePt t="569206" x="11201400" y="5346700"/>
          <p14:tracePt t="569224" x="11201400" y="5334000"/>
          <p14:tracePt t="569239" x="11207750" y="5321300"/>
          <p14:tracePt t="569256" x="11220450" y="5314950"/>
          <p14:tracePt t="569273" x="11239500" y="5308600"/>
          <p14:tracePt t="569290" x="11283950" y="5308600"/>
          <p14:tracePt t="569306" x="11341100" y="5302250"/>
          <p14:tracePt t="569323" x="11410950" y="5295900"/>
          <p14:tracePt t="569340" x="11480800" y="5289550"/>
          <p14:tracePt t="569356" x="11544300" y="5289550"/>
          <p14:tracePt t="569373" x="11595100" y="5289550"/>
          <p14:tracePt t="569389" x="11626850" y="5289550"/>
          <p14:tracePt t="569407" x="11652250" y="5295900"/>
          <p14:tracePt t="569424" x="11690350" y="5295900"/>
          <p14:tracePt t="569440" x="11728450" y="5289550"/>
          <p14:tracePt t="569457" x="11753850" y="5276850"/>
          <p14:tracePt t="569474" x="11766550" y="5264150"/>
          <p14:tracePt t="569491" x="11772900" y="5232400"/>
          <p14:tracePt t="569506" x="11772900" y="5194300"/>
          <p14:tracePt t="569523" x="11766550" y="5168900"/>
          <p14:tracePt t="569539" x="11753850" y="5143500"/>
          <p14:tracePt t="569556" x="11753850" y="5137150"/>
          <p14:tracePt t="569573" x="11741150" y="5130800"/>
          <p14:tracePt t="569590" x="11715750" y="5124450"/>
          <p14:tracePt t="569606" x="11671300" y="5111750"/>
          <p14:tracePt t="569609" x="11639550" y="5111750"/>
          <p14:tracePt t="569624" x="11601450" y="5105400"/>
          <p14:tracePt t="569627" x="11582400" y="5105400"/>
          <p14:tracePt t="569640" x="11537950" y="5099050"/>
          <p14:tracePt t="569643" x="11499850" y="5099050"/>
          <p14:tracePt t="569657" x="11474450" y="5092700"/>
          <p14:tracePt t="569675" x="11391900" y="5073650"/>
          <p14:tracePt t="569690" x="11372850" y="5073650"/>
          <p14:tracePt t="569707" x="11366500" y="5073650"/>
          <p14:tracePt t="569723" x="11353800" y="5073650"/>
          <p14:tracePt t="569742" x="11334750" y="5086350"/>
          <p14:tracePt t="569757" x="11309350" y="5105400"/>
          <p14:tracePt t="569773" x="11271250" y="5124450"/>
          <p14:tracePt t="569790" x="11239500" y="5130800"/>
          <p14:tracePt t="569807" x="11207750" y="5143500"/>
          <p14:tracePt t="569823" x="11195050" y="5149850"/>
          <p14:tracePt t="569840" x="11188700" y="5149850"/>
          <p14:tracePt t="569857" x="11182350" y="5162550"/>
          <p14:tracePt t="569858" x="11182350" y="5175250"/>
          <p14:tracePt t="569874" x="11176000" y="5207000"/>
          <p14:tracePt t="569890" x="11176000" y="5226050"/>
          <p14:tracePt t="569893" x="11182350" y="5238750"/>
          <p14:tracePt t="569907" x="11188700" y="5257800"/>
          <p14:tracePt t="569923" x="11207750" y="5289550"/>
          <p14:tracePt t="569941" x="11226800" y="5302250"/>
          <p14:tracePt t="569957" x="11233150" y="5308600"/>
          <p14:tracePt t="569973" x="11245850" y="5308600"/>
          <p14:tracePt t="569991" x="11271250" y="5314950"/>
          <p14:tracePt t="570007" x="11309350" y="5321300"/>
          <p14:tracePt t="570023" x="11353800" y="5334000"/>
          <p14:tracePt t="570040" x="11379200" y="5365750"/>
          <p14:tracePt t="570057" x="11379200" y="5397500"/>
          <p14:tracePt t="570074" x="11379200" y="5416550"/>
          <p14:tracePt t="570090" x="11372850" y="5435600"/>
          <p14:tracePt t="570107" x="11366500" y="5441950"/>
          <p14:tracePt t="570157" x="11360150" y="5448300"/>
          <p14:tracePt t="570173" x="11328400" y="5499100"/>
          <p14:tracePt t="570191" x="11303000" y="5549900"/>
          <p14:tracePt t="570207" x="11283950" y="5588000"/>
          <p14:tracePt t="570224" x="11264900" y="5619750"/>
          <p14:tracePt t="570240" x="11258550" y="5632450"/>
          <p14:tracePt t="570373" x="11264900" y="5632450"/>
          <p14:tracePt t="570379" x="11283950" y="5632450"/>
          <p14:tracePt t="570390" x="11315700" y="5632450"/>
          <p14:tracePt t="570409" x="11404600" y="5613400"/>
          <p14:tracePt t="570424" x="11480800" y="5588000"/>
          <p14:tracePt t="570441" x="11525250" y="5581650"/>
          <p14:tracePt t="570458" x="11576050" y="5568950"/>
          <p14:tracePt t="570476" x="11588750" y="5568950"/>
          <p14:tracePt t="570490" x="11595100" y="5568950"/>
          <p14:tracePt t="570507" x="11601450" y="5568950"/>
          <p14:tracePt t="570524" x="11626850" y="5568950"/>
          <p14:tracePt t="570541" x="11652250" y="5575300"/>
          <p14:tracePt t="570557" x="11677650" y="5575300"/>
          <p14:tracePt t="570574" x="11696700" y="5575300"/>
          <p14:tracePt t="570607" x="11703050" y="5575300"/>
          <p14:tracePt t="570651" x="11703050" y="5562600"/>
          <p14:tracePt t="570658" x="11703050" y="5556250"/>
          <p14:tracePt t="570674" x="11703050" y="5505450"/>
          <p14:tracePt t="570692" x="11696700" y="5448300"/>
          <p14:tracePt t="570708" x="11684000" y="5384800"/>
          <p14:tracePt t="570724" x="11658600" y="5314950"/>
          <p14:tracePt t="570742" x="11633200" y="5276850"/>
          <p14:tracePt t="570758" x="11620500" y="5251450"/>
          <p14:tracePt t="570774" x="11607800" y="5245100"/>
          <p14:tracePt t="570791" x="11588750" y="5238750"/>
          <p14:tracePt t="570810" x="11557000" y="5226050"/>
          <p14:tracePt t="570824" x="11544300" y="5226050"/>
          <p14:tracePt t="570841" x="11518900" y="5226050"/>
          <p14:tracePt t="570858" x="11455400" y="5219700"/>
          <p14:tracePt t="570875" x="11391900" y="5226050"/>
          <p14:tracePt t="570891" x="11322050" y="5238750"/>
          <p14:tracePt t="570908" x="11277600" y="5257800"/>
          <p14:tracePt t="570924" x="11233150" y="5276850"/>
          <p14:tracePt t="570944" x="11214100" y="5295900"/>
          <p14:tracePt t="570961" x="11201400" y="5334000"/>
          <p14:tracePt t="570974" x="11201400" y="5410200"/>
          <p14:tracePt t="570991" x="11201400" y="5461000"/>
          <p14:tracePt t="571007" x="11201400" y="5499100"/>
          <p14:tracePt t="571024" x="11201400" y="5537200"/>
          <p14:tracePt t="571041" x="11207750" y="5562600"/>
          <p14:tracePt t="571057" x="11214100" y="5568950"/>
          <p14:tracePt t="571077" x="11303000" y="5581650"/>
          <p14:tracePt t="571093" x="11430000" y="5581650"/>
          <p14:tracePt t="571108" x="11557000" y="5562600"/>
          <p14:tracePt t="571125" x="11639550" y="5543550"/>
          <p14:tracePt t="571141" x="11664950" y="5530850"/>
          <p14:tracePt t="571174" x="11639550" y="5511800"/>
          <p14:tracePt t="571191" x="11569700" y="5486400"/>
          <p14:tracePt t="571208" x="11480800" y="5454650"/>
          <p14:tracePt t="571225" x="11417300" y="5441950"/>
          <p14:tracePt t="571241" x="11379200" y="5435600"/>
          <p14:tracePt t="571258" x="11366500" y="5441950"/>
          <p14:tracePt t="571275" x="11353800" y="5461000"/>
          <p14:tracePt t="571276" x="11353800" y="5467350"/>
          <p14:tracePt t="571291" x="11353800" y="5473700"/>
          <p14:tracePt t="571308" x="11353800" y="5492750"/>
          <p14:tracePt t="571324" x="11347450" y="5499100"/>
          <p14:tracePt t="571341" x="11341100" y="5518150"/>
          <p14:tracePt t="571358" x="11315700" y="5543550"/>
          <p14:tracePt t="571374" x="11309350" y="5543550"/>
          <p14:tracePt t="571408" x="11322050" y="5537200"/>
          <p14:tracePt t="571425" x="11353800" y="5524500"/>
          <p14:tracePt t="571442" x="11423650" y="5511800"/>
          <p14:tracePt t="571459" x="11480800" y="5492750"/>
          <p14:tracePt t="571473" x="11537950" y="5480050"/>
          <p14:tracePt t="571491" x="11576050" y="5473700"/>
          <p14:tracePt t="571508" x="11601450" y="5467350"/>
          <p14:tracePt t="571541" x="11601450" y="5461000"/>
          <p14:tracePt t="571575" x="11588750" y="5461000"/>
          <p14:tracePt t="571591" x="11563350" y="5454650"/>
          <p14:tracePt t="571610" x="11544300" y="5454650"/>
          <p14:tracePt t="571625" x="11531600" y="5448300"/>
          <p14:tracePt t="571641" x="11525250" y="5448300"/>
          <p14:tracePt t="571658" x="11518900" y="5448300"/>
          <p14:tracePt t="571708" x="11518900" y="5454650"/>
          <p14:tracePt t="571725" x="11531600" y="5461000"/>
          <p14:tracePt t="571741" x="11563350" y="5480050"/>
          <p14:tracePt t="571759" x="11601450" y="5499100"/>
          <p14:tracePt t="571760" x="11614150" y="5499100"/>
          <p14:tracePt t="571775" x="11626850" y="5505450"/>
          <p14:tracePt t="571794" x="11658600" y="5511800"/>
          <p14:tracePt t="571809" x="11677650" y="5518150"/>
          <p14:tracePt t="571825" x="11696700" y="5518150"/>
          <p14:tracePt t="571842" x="11703050" y="5518150"/>
          <p14:tracePt t="571875" x="11709400" y="5524500"/>
          <p14:tracePt t="571928" x="11709400" y="5518150"/>
          <p14:tracePt t="571935" x="11703050" y="5511800"/>
          <p14:tracePt t="571944" x="11703050" y="5505450"/>
          <p14:tracePt t="571959" x="11684000" y="5480050"/>
          <p14:tracePt t="571977" x="11671300" y="5441950"/>
          <p14:tracePt t="571992" x="11658600" y="5403850"/>
          <p14:tracePt t="572008" x="11652250" y="5384800"/>
          <p14:tracePt t="572025" x="11639550" y="5359400"/>
          <p14:tracePt t="572042" x="11633200" y="5340350"/>
          <p14:tracePt t="572060" x="11626850" y="5321300"/>
          <p14:tracePt t="572063" x="11620500" y="5308600"/>
          <p14:tracePt t="572075" x="11614150" y="5295900"/>
          <p14:tracePt t="572092" x="11607800" y="5283200"/>
          <p14:tracePt t="572109" x="11582400" y="5270500"/>
          <p14:tracePt t="572112" x="11576050" y="5264150"/>
          <p14:tracePt t="572126" x="11531600" y="5251450"/>
          <p14:tracePt t="572142" x="11518900" y="5245100"/>
          <p14:tracePt t="572145" x="11499850" y="5238750"/>
          <p14:tracePt t="572159" x="11487150" y="5238750"/>
          <p14:tracePt t="572160" x="11474450" y="5238750"/>
          <p14:tracePt t="572176" x="11442700" y="5232400"/>
          <p14:tracePt t="572192" x="11430000" y="5232400"/>
          <p14:tracePt t="572209" x="11417300" y="5232400"/>
          <p14:tracePt t="572225" x="11398250" y="5251450"/>
          <p14:tracePt t="572242" x="11372850" y="5276850"/>
          <p14:tracePt t="572259" x="11334750" y="5314950"/>
          <p14:tracePt t="572280" x="11283950" y="5372100"/>
          <p14:tracePt t="572292" x="11271250" y="5384800"/>
          <p14:tracePt t="572310" x="11258550" y="5410200"/>
          <p14:tracePt t="572325" x="11258550" y="5448300"/>
          <p14:tracePt t="572342" x="11271250" y="5499100"/>
          <p14:tracePt t="572359" x="11309350" y="5556250"/>
          <p14:tracePt t="572361" x="11334750" y="5588000"/>
          <p14:tracePt t="572376" x="11366500" y="5626100"/>
          <p14:tracePt t="572394" x="11410950" y="5676900"/>
          <p14:tracePt t="572409" x="11442700" y="5695950"/>
          <p14:tracePt t="572426" x="11468100" y="5708650"/>
          <p14:tracePt t="572442" x="11480800" y="5715000"/>
          <p14:tracePt t="572459" x="11499850" y="5715000"/>
          <p14:tracePt t="572475" x="11525250" y="5708650"/>
          <p14:tracePt t="572492" x="11557000" y="5683250"/>
          <p14:tracePt t="572513" x="11576050" y="5657850"/>
          <p14:tracePt t="572525" x="11569700" y="5657850"/>
          <p14:tracePt t="572544" x="11537950" y="5657850"/>
          <p14:tracePt t="572559" x="11487150" y="5657850"/>
          <p14:tracePt t="572576" x="11461750" y="5657850"/>
          <p14:tracePt t="572592" x="11455400" y="5657850"/>
          <p14:tracePt t="575786" x="11455400" y="5651500"/>
          <p14:tracePt t="575797" x="11430000" y="5607050"/>
          <p14:tracePt t="575805" x="11410950" y="5568950"/>
          <p14:tracePt t="575816" x="11385550" y="5511800"/>
          <p14:tracePt t="575829" x="11353800" y="5403850"/>
          <p14:tracePt t="575846" x="11347450" y="5308600"/>
          <p14:tracePt t="575862" x="11353800" y="5238750"/>
          <p14:tracePt t="575878" x="11379200" y="5194300"/>
          <p14:tracePt t="575895" x="11410950" y="5162550"/>
          <p14:tracePt t="575911" x="11449050" y="5149850"/>
          <p14:tracePt t="575931" x="11499850" y="5130800"/>
          <p14:tracePt t="575945" x="11512550" y="5130800"/>
          <p14:tracePt t="575947" x="11531600" y="5124450"/>
          <p14:tracePt t="575962" x="11550650" y="5124450"/>
          <p14:tracePt t="575979" x="11563350" y="5124450"/>
          <p14:tracePt t="575995" x="11607800" y="5143500"/>
          <p14:tracePt t="576012" x="11645900" y="5168900"/>
          <p14:tracePt t="576028" x="11684000" y="5194300"/>
          <p14:tracePt t="576045" x="11709400" y="5207000"/>
          <p14:tracePt t="576062" x="11722100" y="5213350"/>
          <p14:tracePt t="576078" x="11728450" y="5213350"/>
          <p14:tracePt t="576227" x="11722100" y="5219700"/>
          <p14:tracePt t="576233" x="11715750" y="5219700"/>
          <p14:tracePt t="576245" x="11690350" y="5232400"/>
          <p14:tracePt t="576262" x="11620500" y="5238750"/>
          <p14:tracePt t="576279" x="11569700" y="5245100"/>
          <p14:tracePt t="576296" x="11493500" y="5245100"/>
          <p14:tracePt t="576312" x="11417300" y="5245100"/>
          <p14:tracePt t="576329" x="11309350" y="5257800"/>
          <p14:tracePt t="576346" x="11125200" y="5289550"/>
          <p14:tracePt t="576362" x="10909300" y="5321300"/>
          <p14:tracePt t="576379" x="10591800" y="5340350"/>
          <p14:tracePt t="576395" x="10242550" y="5340350"/>
          <p14:tracePt t="576414" x="9906000" y="5334000"/>
          <p14:tracePt t="576416" x="9734550" y="5334000"/>
          <p14:tracePt t="576431" x="9569450" y="5334000"/>
          <p14:tracePt t="576446" x="9232900" y="5340350"/>
          <p14:tracePt t="576462" x="8743950" y="5353050"/>
          <p14:tracePt t="576479" x="8172450" y="5378450"/>
          <p14:tracePt t="576496" x="7480300" y="5429250"/>
          <p14:tracePt t="576513" x="6877050" y="5499100"/>
          <p14:tracePt t="576530" x="6330950" y="5530850"/>
          <p14:tracePt t="576546" x="5759450" y="5518150"/>
          <p14:tracePt t="576563" x="5537200" y="5518150"/>
          <p14:tracePt t="576579" x="5365750" y="5518150"/>
          <p14:tracePt t="576595" x="5219700" y="5530850"/>
          <p14:tracePt t="576614" x="5156200" y="5537200"/>
          <p14:tracePt t="576646" x="5168900" y="5537200"/>
          <p14:tracePt t="576662" x="5187950" y="5537200"/>
          <p14:tracePt t="576766" x="5194300" y="5537200"/>
          <p14:tracePt t="576789" x="5194300" y="5530850"/>
          <p14:tracePt t="576797" x="5194300" y="5505450"/>
          <p14:tracePt t="576806" x="5187950" y="5486400"/>
          <p14:tracePt t="576829" x="5137150" y="5422900"/>
          <p14:tracePt t="576846" x="5118100" y="5410200"/>
          <p14:tracePt t="576862" x="5111750" y="5403850"/>
          <p14:tracePt t="576911" x="5105400" y="5410200"/>
          <p14:tracePt t="576919" x="5092700" y="5416550"/>
          <p14:tracePt t="576929" x="5067300" y="5435600"/>
          <p14:tracePt t="576945" x="4991100" y="5461000"/>
          <p14:tracePt t="576963" x="4902200" y="5480050"/>
          <p14:tracePt t="576980" x="4813300" y="5492750"/>
          <p14:tracePt t="576996" x="4806950" y="5492750"/>
          <p14:tracePt t="577030" x="4813300" y="5492750"/>
          <p14:tracePt t="577046" x="4902200" y="5480050"/>
          <p14:tracePt t="577063" x="4946650" y="5480050"/>
          <p14:tracePt t="577081" x="4953000" y="5486400"/>
          <p14:tracePt t="577096" x="4946650" y="5505450"/>
          <p14:tracePt t="577113" x="4933950" y="5524500"/>
          <p14:tracePt t="577129" x="4927600" y="5530850"/>
          <p14:tracePt t="577179" x="4946650" y="5530850"/>
          <p14:tracePt t="577196" x="5016500" y="5530850"/>
          <p14:tracePt t="577215" x="5111750" y="5530850"/>
          <p14:tracePt t="577229" x="5118100" y="5530850"/>
          <p14:tracePt t="577305" x="5130800" y="5530850"/>
          <p14:tracePt t="577313" x="5137150" y="5530850"/>
          <p14:tracePt t="577329" x="5200650" y="5530850"/>
          <p14:tracePt t="577346" x="5264150" y="5530850"/>
          <p14:tracePt t="577363" x="5295900" y="5537200"/>
          <p14:tracePt t="577381" x="5302250" y="5537200"/>
          <p14:tracePt t="577716" x="5327650" y="5537200"/>
          <p14:tracePt t="577723" x="5353050" y="5530850"/>
          <p14:tracePt t="577733" x="5410200" y="5524500"/>
          <p14:tracePt t="577748" x="5549900" y="5518150"/>
          <p14:tracePt t="577764" x="5664200" y="5530850"/>
          <p14:tracePt t="577780" x="5740400" y="5543550"/>
          <p14:tracePt t="577796" x="5765800" y="5543550"/>
          <p14:tracePt t="577865" x="5778500" y="5543550"/>
          <p14:tracePt t="577873" x="5797550" y="5537200"/>
          <p14:tracePt t="577882" x="5842000" y="5537200"/>
          <p14:tracePt t="577897" x="5962650" y="5530850"/>
          <p14:tracePt t="577913" x="6076950" y="5549900"/>
          <p14:tracePt t="577930" x="6121400" y="5556250"/>
          <p14:tracePt t="577963" x="6127750" y="5556250"/>
          <p14:tracePt t="578027" x="6146800" y="5556250"/>
          <p14:tracePt t="578033" x="6159500" y="5556250"/>
          <p14:tracePt t="578048" x="6242050" y="5543550"/>
          <p14:tracePt t="578064" x="6375400" y="5530850"/>
          <p14:tracePt t="578082" x="6445250" y="5530850"/>
          <p14:tracePt t="578099" x="6470650" y="5530850"/>
          <p14:tracePt t="578211" x="6483350" y="5530850"/>
          <p14:tracePt t="578221" x="6489700" y="5530850"/>
          <p14:tracePt t="578230" x="6515100" y="5530850"/>
          <p14:tracePt t="578247" x="6565900" y="5530850"/>
          <p14:tracePt t="578264" x="6629400" y="5524500"/>
          <p14:tracePt t="578281" x="6667500" y="5518150"/>
          <p14:tracePt t="578298" x="6692900" y="5518150"/>
          <p14:tracePt t="578300" x="6718300" y="5511800"/>
          <p14:tracePt t="578314" x="6750050" y="5505450"/>
          <p14:tracePt t="578331" x="6794500" y="5499100"/>
          <p14:tracePt t="578347" x="6832600" y="5499100"/>
          <p14:tracePt t="578364" x="6870700" y="5492750"/>
          <p14:tracePt t="578380" x="6908800" y="5492750"/>
          <p14:tracePt t="578397" x="6934200" y="5492750"/>
          <p14:tracePt t="578414" x="6946900" y="5486400"/>
          <p14:tracePt t="578430" x="6953250" y="5480050"/>
          <p14:tracePt t="578447" x="6953250" y="5473700"/>
          <p14:tracePt t="578464" x="6946900" y="5461000"/>
          <p14:tracePt t="578480" x="6927850" y="5429250"/>
          <p14:tracePt t="578497" x="6915150" y="5410200"/>
          <p14:tracePt t="578514" x="6896100" y="5372100"/>
          <p14:tracePt t="578531" x="6883400" y="5359400"/>
          <p14:tracePt t="578533" x="6870700" y="5346700"/>
          <p14:tracePt t="578548" x="6858000" y="5340350"/>
          <p14:tracePt t="578564" x="6762750" y="5327650"/>
          <p14:tracePt t="578581" x="6667500" y="5327650"/>
          <p14:tracePt t="578599" x="6578600" y="5327650"/>
          <p14:tracePt t="578614" x="6527800" y="5321300"/>
          <p14:tracePt t="578631" x="6483350" y="5314950"/>
          <p14:tracePt t="578689" x="6477000" y="5314950"/>
          <p14:tracePt t="578697" x="6470650" y="5314950"/>
          <p14:tracePt t="578714" x="6407150" y="5359400"/>
          <p14:tracePt t="578731" x="6318250" y="5416550"/>
          <p14:tracePt t="578748" x="6242050" y="5461000"/>
          <p14:tracePt t="578765" x="6191250" y="5492750"/>
          <p14:tracePt t="578768" x="6184900" y="5505450"/>
          <p14:tracePt t="578798" x="6184900" y="5511800"/>
          <p14:tracePt t="578814" x="6191250" y="5524500"/>
          <p14:tracePt t="578832" x="6223000" y="5543550"/>
          <p14:tracePt t="578847" x="6242050" y="5568950"/>
          <p14:tracePt t="578864" x="6254750" y="5581650"/>
          <p14:tracePt t="578881" x="6267450" y="5581650"/>
          <p14:tracePt t="578898" x="6286500" y="5588000"/>
          <p14:tracePt t="578914" x="6305550" y="5588000"/>
          <p14:tracePt t="578931" x="6337300" y="5588000"/>
          <p14:tracePt t="578949" x="6356350" y="5588000"/>
          <p14:tracePt t="578964" x="6362700" y="5588000"/>
          <p14:tracePt t="578998" x="6369050" y="5588000"/>
          <p14:tracePt t="579014" x="6388100" y="5588000"/>
          <p14:tracePt t="579031" x="6457950" y="5581650"/>
          <p14:tracePt t="579048" x="6604000" y="5581650"/>
          <p14:tracePt t="579064" x="6769100" y="5588000"/>
          <p14:tracePt t="579081" x="6965950" y="5588000"/>
          <p14:tracePt t="579098" x="7099300" y="5588000"/>
          <p14:tracePt t="579115" x="7156450" y="5588000"/>
          <p14:tracePt t="579131" x="7169150" y="5588000"/>
          <p14:tracePt t="579203" x="7175500" y="5588000"/>
          <p14:tracePt t="579208" x="7181850" y="5588000"/>
          <p14:tracePt t="579232" x="7239000" y="5588000"/>
          <p14:tracePt t="579248" x="7283450" y="5588000"/>
          <p14:tracePt t="579265" x="7321550" y="5594350"/>
          <p14:tracePt t="579283" x="7353300" y="5594350"/>
          <p14:tracePt t="579300" x="7366000" y="5600700"/>
          <p14:tracePt t="579315" x="7378700" y="5600700"/>
          <p14:tracePt t="579392" x="7385050" y="5600700"/>
          <p14:tracePt t="579399" x="7391400" y="5600700"/>
          <p14:tracePt t="579415" x="7404100" y="5600700"/>
          <p14:tracePt t="579431" x="7423150" y="5607050"/>
          <p14:tracePt t="579448" x="7435850" y="5607050"/>
          <p14:tracePt t="579464" x="7442200" y="5607050"/>
          <p14:tracePt t="579481" x="7448550" y="5607050"/>
          <p14:tracePt t="579498" x="7461250" y="5607050"/>
          <p14:tracePt t="579515" x="7518400" y="5588000"/>
          <p14:tracePt t="579531" x="7626350" y="5575300"/>
          <p14:tracePt t="579549" x="7810500" y="5562600"/>
          <p14:tracePt t="579565" x="8032750" y="5568950"/>
          <p14:tracePt t="579581" x="8229600" y="5607050"/>
          <p14:tracePt t="579599" x="8413750" y="5657850"/>
          <p14:tracePt t="579615" x="8483600" y="5683250"/>
          <p14:tracePt t="579632" x="8489950" y="5683250"/>
          <p14:tracePt t="579779" x="8477250" y="5683250"/>
          <p14:tracePt t="579787" x="8451850" y="5683250"/>
          <p14:tracePt t="579798" x="8413750" y="5689600"/>
          <p14:tracePt t="579815" x="8305800" y="5689600"/>
          <p14:tracePt t="579832" x="8083550" y="5657850"/>
          <p14:tracePt t="579848" x="8001000" y="5638800"/>
          <p14:tracePt t="579852" x="7943850" y="5626100"/>
          <p14:tracePt t="579865" x="7867650" y="5600700"/>
          <p14:tracePt t="579867" x="7791450" y="5581650"/>
          <p14:tracePt t="579886" x="7753350" y="5568950"/>
          <p14:tracePt t="579888" x="7721600" y="5556250"/>
          <p14:tracePt t="579899" x="7689850" y="5543550"/>
          <p14:tracePt t="579995" x="7689850" y="5549900"/>
          <p14:tracePt t="580002" x="7702550" y="5556250"/>
          <p14:tracePt t="580016" x="7727950" y="5562600"/>
          <p14:tracePt t="580032" x="7797800" y="5581650"/>
          <p14:tracePt t="580049" x="7880350" y="5581650"/>
          <p14:tracePt t="580066" x="8039100" y="5581650"/>
          <p14:tracePt t="580084" x="8128000" y="5575300"/>
          <p14:tracePt t="580099" x="8185150" y="5568950"/>
          <p14:tracePt t="580117" x="8242300" y="5562600"/>
          <p14:tracePt t="580132" x="8280400" y="5562600"/>
          <p14:tracePt t="580150" x="8305800" y="5562600"/>
          <p14:tracePt t="580165" x="8318500" y="5562600"/>
          <p14:tracePt t="580182" x="8331200" y="5568950"/>
          <p14:tracePt t="580201" x="8337550" y="5568950"/>
          <p14:tracePt t="580352" x="8324850" y="5568950"/>
          <p14:tracePt t="580366" x="8318500" y="5568950"/>
          <p14:tracePt t="580382" x="8312150" y="5568950"/>
          <p14:tracePt t="580433" x="8343900" y="5568950"/>
          <p14:tracePt t="580449" x="8413750" y="5575300"/>
          <p14:tracePt t="580466" x="8470900" y="5588000"/>
          <p14:tracePt t="580482" x="8509000" y="5594350"/>
          <p14:tracePt t="580499" x="8547100" y="5600700"/>
          <p14:tracePt t="580516" x="8572500" y="5600700"/>
          <p14:tracePt t="580532" x="8578850" y="5600700"/>
          <p14:tracePt t="580608" x="8585200" y="5600700"/>
          <p14:tracePt t="580616" x="8591550" y="5600700"/>
          <p14:tracePt t="580633" x="8597900" y="5600700"/>
          <p14:tracePt t="580649" x="8604250" y="5594350"/>
          <p14:tracePt t="580652" x="8616950" y="5594350"/>
          <p14:tracePt t="580666" x="8642350" y="5588000"/>
          <p14:tracePt t="580683" x="8680450" y="5575300"/>
          <p14:tracePt t="580700" x="8712200" y="5568950"/>
          <p14:tracePt t="580716" x="8794750" y="5556250"/>
          <p14:tracePt t="580733" x="8839200" y="5556250"/>
          <p14:tracePt t="580749" x="8877300" y="5556250"/>
          <p14:tracePt t="580766" x="8909050" y="5549900"/>
          <p14:tracePt t="580782" x="8921750" y="5549900"/>
          <p14:tracePt t="580799" x="8934450" y="5549900"/>
          <p14:tracePt t="580816" x="8953500" y="5549900"/>
          <p14:tracePt t="580833" x="8978900" y="5549900"/>
          <p14:tracePt t="580849" x="8991600" y="5549900"/>
          <p14:tracePt t="580882" x="8997950" y="5549900"/>
          <p14:tracePt t="580995" x="9004300" y="5549900"/>
          <p14:tracePt t="581003" x="9010650" y="5549900"/>
          <p14:tracePt t="581016" x="9029700" y="5556250"/>
          <p14:tracePt t="581034" x="9067800" y="5575300"/>
          <p14:tracePt t="581050" x="9118600" y="5594350"/>
          <p14:tracePt t="581068" x="9150350" y="5607050"/>
          <p14:tracePt t="581083" x="9182100" y="5613400"/>
          <p14:tracePt t="581099" x="9201150" y="5613400"/>
          <p14:tracePt t="581116" x="9226550" y="5613400"/>
          <p14:tracePt t="581133" x="9251950" y="5613400"/>
          <p14:tracePt t="581150" x="9277350" y="5607050"/>
          <p14:tracePt t="581166" x="9296400" y="5600700"/>
          <p14:tracePt t="581183" x="9302750" y="5600700"/>
          <p14:tracePt t="581297" x="9296400" y="5600700"/>
          <p14:tracePt t="581316" x="9277350" y="5600700"/>
          <p14:tracePt t="581335" x="9258300" y="5600700"/>
          <p14:tracePt t="581350" x="9251950" y="5600700"/>
          <p14:tracePt t="581383" x="9290050" y="5600700"/>
          <p14:tracePt t="581399" x="9378950" y="5594350"/>
          <p14:tracePt t="581418" x="9404350" y="5594350"/>
          <p14:tracePt t="581433" x="9410700" y="5594350"/>
          <p14:tracePt t="581543" x="9417050" y="5594350"/>
          <p14:tracePt t="581551" x="9423400" y="5594350"/>
          <p14:tracePt t="581568" x="9436100" y="5594350"/>
          <p14:tracePt t="581583" x="9442450" y="5594350"/>
          <p14:tracePt t="581704" x="9448800" y="5594350"/>
          <p14:tracePt t="581719" x="9455150" y="5594350"/>
          <p14:tracePt t="581734" x="9474200" y="5594350"/>
          <p14:tracePt t="581750" x="9486900" y="5594350"/>
          <p14:tracePt t="581767" x="9493250" y="5594350"/>
          <p14:tracePt t="583638" x="9480550" y="5594350"/>
          <p14:tracePt t="583645" x="9455150" y="5594350"/>
          <p14:tracePt t="583654" x="9429750" y="5594350"/>
          <p14:tracePt t="583669" x="9385300" y="5600700"/>
          <p14:tracePt t="583685" x="9372600" y="5600700"/>
          <p14:tracePt t="583726" x="9378950" y="5594350"/>
          <p14:tracePt t="583735" x="9391650" y="5594350"/>
          <p14:tracePt t="583752" x="9410700" y="5594350"/>
          <p14:tracePt t="583768" x="9417050" y="5594350"/>
          <p14:tracePt t="583785" x="9404350" y="5594350"/>
          <p14:tracePt t="583804" x="9366250" y="5588000"/>
          <p14:tracePt t="583818" x="9353550" y="5588000"/>
          <p14:tracePt t="583835" x="9334500" y="5581650"/>
          <p14:tracePt t="583875" x="9340850" y="5581650"/>
          <p14:tracePt t="583886" x="9347200" y="5575300"/>
          <p14:tracePt t="583902" x="9410700" y="5568950"/>
          <p14:tracePt t="583918" x="9461500" y="5562600"/>
          <p14:tracePt t="583935" x="9518650" y="5549900"/>
          <p14:tracePt t="583952" x="9537700" y="5543550"/>
          <p14:tracePt t="584029" x="9544050" y="5543550"/>
          <p14:tracePt t="584036" x="9550400" y="5537200"/>
          <p14:tracePt t="584052" x="9569450" y="5537200"/>
          <p14:tracePt t="584068" x="9594850" y="5537200"/>
          <p14:tracePt t="584086" x="9632950" y="5530850"/>
          <p14:tracePt t="584102" x="9671050" y="5530850"/>
          <p14:tracePt t="584120" x="9721850" y="5543550"/>
          <p14:tracePt t="584135" x="9759950" y="5556250"/>
          <p14:tracePt t="584152" x="9804400" y="5568950"/>
          <p14:tracePt t="584170" x="9861550" y="5581650"/>
          <p14:tracePt t="584185" x="9925050" y="5588000"/>
          <p14:tracePt t="584202" x="9982200" y="5594350"/>
          <p14:tracePt t="584219" x="10045700" y="5594350"/>
          <p14:tracePt t="584236" x="10077450" y="5594350"/>
          <p14:tracePt t="584252" x="10115550" y="5588000"/>
          <p14:tracePt t="584269" x="10128250" y="5588000"/>
          <p14:tracePt t="584286" x="10140950" y="5588000"/>
          <p14:tracePt t="584302" x="10185400" y="5588000"/>
          <p14:tracePt t="584320" x="10255250" y="5594350"/>
          <p14:tracePt t="584337" x="10331450" y="5594350"/>
          <p14:tracePt t="584352" x="10388600" y="5594350"/>
          <p14:tracePt t="584370" x="10420350" y="5594350"/>
          <p14:tracePt t="584385" x="10433050" y="5594350"/>
          <p14:tracePt t="584402" x="10445750" y="5594350"/>
          <p14:tracePt t="584419" x="10458450" y="5594350"/>
          <p14:tracePt t="584435" x="10566400" y="5607050"/>
          <p14:tracePt t="584453" x="10731500" y="5613400"/>
          <p14:tracePt t="584469" x="10998200" y="5651500"/>
          <p14:tracePt t="584488" x="11372850" y="5721350"/>
          <p14:tracePt t="584503" x="11563350" y="5753100"/>
          <p14:tracePt t="584519" x="11588750" y="5753100"/>
          <p14:tracePt t="584535" x="11569700" y="5740400"/>
          <p14:tracePt t="584553" x="11512550" y="5721350"/>
          <p14:tracePt t="584569" x="11442700" y="5708650"/>
          <p14:tracePt t="584588" x="11385550" y="5702300"/>
          <p14:tracePt t="584603" x="11379200" y="5689600"/>
          <p14:tracePt t="584619" x="11379200" y="5651500"/>
          <p14:tracePt t="584636" x="11379200" y="5588000"/>
          <p14:tracePt t="584653" x="11353800" y="5505450"/>
          <p14:tracePt t="584669" x="11315700" y="5448300"/>
          <p14:tracePt t="584671" x="11303000" y="5422900"/>
          <p14:tracePt t="584686" x="11277600" y="5397500"/>
          <p14:tracePt t="584702" x="11271250" y="5391150"/>
          <p14:tracePt t="584719" x="11239500" y="5378450"/>
          <p14:tracePt t="584736" x="11176000" y="5365750"/>
          <p14:tracePt t="584753" x="11125200" y="5359400"/>
          <p14:tracePt t="584771" x="11061700" y="5353050"/>
          <p14:tracePt t="584786" x="10985500" y="5340350"/>
          <p14:tracePt t="584804" x="10922000" y="5327650"/>
          <p14:tracePt t="584822" x="10833100" y="5302250"/>
          <p14:tracePt t="584836" x="10718800" y="5276850"/>
          <p14:tracePt t="584853" x="10623550" y="5251450"/>
          <p14:tracePt t="584869" x="10458450" y="5162550"/>
          <p14:tracePt t="584886" x="10312400" y="5099050"/>
          <p14:tracePt t="584889" x="10223500" y="5073650"/>
          <p14:tracePt t="584907" x="10102850" y="5041900"/>
          <p14:tracePt t="584922" x="10033000" y="5029200"/>
          <p14:tracePt t="584936" x="9988550" y="5022850"/>
          <p14:tracePt t="584952" x="9944100" y="5016500"/>
          <p14:tracePt t="584969" x="9874250" y="5016500"/>
          <p14:tracePt t="584986" x="9829800" y="5016500"/>
          <p14:tracePt t="584987" x="9785350" y="5022850"/>
          <p14:tracePt t="585003" x="9721850" y="5029200"/>
          <p14:tracePt t="585020" x="9652000" y="5041900"/>
          <p14:tracePt t="585036" x="9613900" y="5054600"/>
          <p14:tracePt t="585053" x="9582150" y="5073650"/>
          <p14:tracePt t="585069" x="9582150" y="5086350"/>
          <p14:tracePt t="585088" x="9594850" y="5105400"/>
          <p14:tracePt t="585103" x="9652000" y="5130800"/>
          <p14:tracePt t="585120" x="9715500" y="5156200"/>
          <p14:tracePt t="585136" x="9747250" y="5168900"/>
          <p14:tracePt t="585186" x="9759950" y="5187950"/>
          <p14:tracePt t="585203" x="9804400" y="5238750"/>
          <p14:tracePt t="585219" x="9880600" y="5295900"/>
          <p14:tracePt t="585236" x="9925050" y="5327650"/>
          <p14:tracePt t="585253" x="9944100" y="5346700"/>
          <p14:tracePt t="585269" x="9944100" y="5353050"/>
          <p14:tracePt t="585320" x="9925050" y="5334000"/>
          <p14:tracePt t="585353" x="9925050" y="5340350"/>
          <p14:tracePt t="585370" x="9937750" y="5359400"/>
          <p14:tracePt t="585386" x="9956800" y="5378450"/>
          <p14:tracePt t="587397" x="9944100" y="5365750"/>
          <p14:tracePt t="587407" x="9931400" y="5346700"/>
          <p14:tracePt t="587422" x="9836150" y="5276850"/>
          <p14:tracePt t="587438" x="9734550" y="5226050"/>
          <p14:tracePt t="587455" x="9664700" y="5200650"/>
          <p14:tracePt t="587472" x="9652000" y="5194300"/>
          <p14:tracePt t="587490" x="9664700" y="5194300"/>
          <p14:tracePt t="587581" x="9664700" y="5187950"/>
          <p14:tracePt t="587605" x="9677400" y="5137150"/>
          <p14:tracePt t="587621" x="9645650" y="5105400"/>
          <p14:tracePt t="587638" x="9582150" y="5060950"/>
          <p14:tracePt t="587655" x="9467850" y="5003800"/>
          <p14:tracePt t="587673" x="9347200" y="4953000"/>
          <p14:tracePt t="587688" x="9239250" y="4908550"/>
          <p14:tracePt t="587705" x="9099550" y="4851400"/>
          <p14:tracePt t="587721" x="8972550" y="4813300"/>
          <p14:tracePt t="587738" x="8794750" y="4775200"/>
          <p14:tracePt t="587756" x="8331200" y="4699000"/>
          <p14:tracePt t="587771" x="8159750" y="4673600"/>
          <p14:tracePt t="587789" x="7721600" y="4591050"/>
          <p14:tracePt t="587805" x="7524750" y="4540250"/>
          <p14:tracePt t="587822" x="7473950" y="4521200"/>
          <p14:tracePt t="587863" x="7461250" y="4521200"/>
          <p14:tracePt t="587874" x="7442200" y="4540250"/>
          <p14:tracePt t="587888" x="7378700" y="4578350"/>
          <p14:tracePt t="587905" x="7296150" y="4597400"/>
          <p14:tracePt t="587921" x="7232650" y="4610100"/>
          <p14:tracePt t="587938" x="7226300" y="4610100"/>
          <p14:tracePt t="587972" x="7232650" y="4603750"/>
          <p14:tracePt t="588005" x="7226300" y="4603750"/>
          <p14:tracePt t="588022" x="7118350" y="4629150"/>
          <p14:tracePt t="588041" x="6991350" y="4641850"/>
          <p14:tracePt t="588058" x="6902450" y="4641850"/>
          <p14:tracePt t="588072" x="6870700" y="4641850"/>
          <p14:tracePt t="588088" x="6870700" y="4635500"/>
          <p14:tracePt t="588105" x="6889750" y="4610100"/>
          <p14:tracePt t="588122" x="6915150" y="4591050"/>
          <p14:tracePt t="588139" x="6921500" y="4584700"/>
          <p14:tracePt t="588172" x="6908800" y="4584700"/>
          <p14:tracePt t="588189" x="6858000" y="4584700"/>
          <p14:tracePt t="588206" x="6838950" y="4584700"/>
          <p14:tracePt t="588240" x="6838950" y="4578350"/>
          <p14:tracePt t="588291" x="6832600" y="4578350"/>
          <p14:tracePt t="588305" x="6813550" y="4578350"/>
          <p14:tracePt t="588322" x="6807200" y="4578350"/>
          <p14:tracePt t="588479" x="6800850" y="4578350"/>
          <p14:tracePt t="588491" x="6781800" y="4572000"/>
          <p14:tracePt t="588506" x="6692900" y="4559300"/>
          <p14:tracePt t="588523" x="6489700" y="4521200"/>
          <p14:tracePt t="588539" x="6191250" y="4476750"/>
          <p14:tracePt t="588555" x="5943600" y="4445000"/>
          <p14:tracePt t="588572" x="5727700" y="4413250"/>
          <p14:tracePt t="588589" x="5607050" y="4394200"/>
          <p14:tracePt t="588605" x="5581650" y="4387850"/>
          <p14:tracePt t="591271" x="5575300" y="4375150"/>
          <p14:tracePt t="591282" x="5549900" y="4318000"/>
          <p14:tracePt t="591291" x="5480050" y="4165600"/>
          <p14:tracePt t="591309" x="5270500" y="3759200"/>
          <p14:tracePt t="591325" x="5010150" y="3333750"/>
          <p14:tracePt t="591328" x="4889500" y="3175000"/>
          <p14:tracePt t="591341" x="4737100" y="2997200"/>
          <p14:tracePt t="591343" x="4641850" y="2895600"/>
          <p14:tracePt t="591358" x="4406900" y="2698750"/>
          <p14:tracePt t="591375" x="4279900" y="2622550"/>
          <p14:tracePt t="591391" x="4216400" y="2603500"/>
          <p14:tracePt t="591408" x="4203700" y="2603500"/>
          <p14:tracePt t="591425" x="4191000" y="2603500"/>
          <p14:tracePt t="591441" x="4165600" y="2609850"/>
          <p14:tracePt t="591458" x="4108450" y="2622550"/>
          <p14:tracePt t="591474" x="4006850" y="2628900"/>
          <p14:tracePt t="591491" x="3860800" y="2616200"/>
          <p14:tracePt t="591508" x="3638550" y="2559050"/>
          <p14:tracePt t="591525" x="3409950" y="2514600"/>
          <p14:tracePt t="591541" x="3187700" y="2489200"/>
          <p14:tracePt t="591559" x="3060700" y="2476500"/>
          <p14:tracePt t="591575" x="3028950" y="2476500"/>
          <p14:tracePt t="591592" x="3022600" y="2476500"/>
          <p14:tracePt t="591608" x="2990850" y="2463800"/>
          <p14:tracePt t="591626" x="2876550" y="2444750"/>
          <p14:tracePt t="591641" x="2692400" y="2438400"/>
          <p14:tracePt t="591658" x="2508250" y="2438400"/>
          <p14:tracePt t="591675" x="2381250" y="2451100"/>
          <p14:tracePt t="591691" x="2368550" y="2451100"/>
          <p14:tracePt t="591725" x="2355850" y="2451100"/>
          <p14:tracePt t="591742" x="2305050" y="2457450"/>
          <p14:tracePt t="591758" x="2197100" y="2463800"/>
          <p14:tracePt t="591761" x="2127250" y="2470150"/>
          <p14:tracePt t="591775" x="2038350" y="2482850"/>
          <p14:tracePt t="591779" x="1943100" y="2489200"/>
          <p14:tracePt t="591792" x="1803400" y="2501900"/>
          <p14:tracePt t="591808" x="1695450" y="2501900"/>
          <p14:tracePt t="591827" x="1670050" y="2501900"/>
          <p14:tracePt t="591867" x="1663700" y="2508250"/>
          <p14:tracePt t="591877" x="1651000" y="2514600"/>
          <p14:tracePt t="591892" x="1593850" y="2552700"/>
          <p14:tracePt t="591909" x="1485900" y="2590800"/>
          <p14:tracePt t="591925" x="1314450" y="2647950"/>
          <p14:tracePt t="591942" x="1149350" y="2698750"/>
          <p14:tracePt t="591958" x="996950" y="2736850"/>
          <p14:tracePt t="591975" x="908050" y="2768600"/>
          <p14:tracePt t="591992" x="901700" y="2781300"/>
          <p14:tracePt t="592008" x="901700" y="2787650"/>
          <p14:tracePt t="592026" x="920750" y="2806700"/>
          <p14:tracePt t="592042" x="927100" y="2844800"/>
          <p14:tracePt t="592059" x="927100" y="2901950"/>
          <p14:tracePt t="592077" x="927100" y="2959100"/>
          <p14:tracePt t="592092" x="927100" y="3022600"/>
          <p14:tracePt t="592109" x="946150" y="3073400"/>
          <p14:tracePt t="592127" x="958850" y="3111500"/>
          <p14:tracePt t="592145" x="971550" y="3130550"/>
          <p14:tracePt t="592161" x="984250" y="3136900"/>
          <p14:tracePt t="592175" x="1009650" y="3143250"/>
          <p14:tracePt t="592192" x="1047750" y="3143250"/>
          <p14:tracePt t="592209" x="1092200" y="3143250"/>
          <p14:tracePt t="592225" x="1104900" y="3149600"/>
          <p14:tracePt t="592372" x="1092200" y="3149600"/>
          <p14:tracePt t="592378" x="1085850" y="3149600"/>
          <p14:tracePt t="592393" x="1041400" y="3155950"/>
          <p14:tracePt t="592409" x="1016000" y="3162300"/>
          <p14:tracePt t="592425" x="990600" y="3168650"/>
          <p14:tracePt t="592499" x="977900" y="3181350"/>
          <p14:tracePt t="592507" x="977900" y="3187700"/>
          <p14:tracePt t="592515" x="958850" y="3206750"/>
          <p14:tracePt t="592526" x="939800" y="3225800"/>
          <p14:tracePt t="592542" x="869950" y="3263900"/>
          <p14:tracePt t="592559" x="812800" y="3295650"/>
          <p14:tracePt t="592576" x="749300" y="3314700"/>
          <p14:tracePt t="592593" x="717550" y="3321050"/>
          <p14:tracePt t="592609" x="704850" y="3321050"/>
          <p14:tracePt t="592625" x="704850" y="3327400"/>
          <p14:tracePt t="592643" x="685800" y="3352800"/>
          <p14:tracePt t="592661" x="647700" y="3390900"/>
          <p14:tracePt t="592676" x="603250" y="3441700"/>
          <p14:tracePt t="592693" x="571500" y="3460750"/>
          <p14:tracePt t="592709" x="558800" y="3467100"/>
          <p14:tracePt t="592797" x="552450" y="3467100"/>
          <p14:tracePt t="592805" x="539750" y="3467100"/>
          <p14:tracePt t="592826" x="539750" y="3460750"/>
          <p14:tracePt t="593057" x="533400" y="3460750"/>
          <p14:tracePt t="593065" x="520700" y="3460750"/>
          <p14:tracePt t="593076" x="514350" y="3460750"/>
          <p14:tracePt t="593110" x="527050" y="3448050"/>
          <p14:tracePt t="593128" x="565150" y="3435350"/>
          <p14:tracePt t="593143" x="615950" y="3435350"/>
          <p14:tracePt t="593159" x="673100" y="3429000"/>
          <p14:tracePt t="593176" x="723900" y="3429000"/>
          <p14:tracePt t="593193" x="774700" y="3429000"/>
          <p14:tracePt t="593210" x="806450" y="3429000"/>
          <p14:tracePt t="593227" x="831850" y="3441700"/>
          <p14:tracePt t="593243" x="850900" y="3441700"/>
          <p14:tracePt t="593260" x="857250" y="3448050"/>
          <p14:tracePt t="593277" x="863600" y="3448050"/>
          <p14:tracePt t="593460" x="857250" y="3448050"/>
          <p14:tracePt t="593469" x="850900" y="3448050"/>
          <p14:tracePt t="593476" x="844550" y="3448050"/>
          <p14:tracePt t="593961" x="857250" y="3448050"/>
          <p14:tracePt t="593970" x="876300" y="3448050"/>
          <p14:tracePt t="593981" x="920750" y="3454400"/>
          <p14:tracePt t="593994" x="1035050" y="3473450"/>
          <p14:tracePt t="594010" x="1143000" y="3486150"/>
          <p14:tracePt t="594027" x="1206500" y="3492500"/>
          <p14:tracePt t="594043" x="1244600" y="3498850"/>
          <p14:tracePt t="594060" x="1276350" y="3498850"/>
          <p14:tracePt t="594077" x="1314450" y="3492500"/>
          <p14:tracePt t="594093" x="1339850" y="3479800"/>
          <p14:tracePt t="594110" x="1358900" y="3473450"/>
          <p14:tracePt t="594127" x="1371600" y="3467100"/>
          <p14:tracePt t="594143" x="1377950" y="3467100"/>
          <p14:tracePt t="594177" x="1384300" y="3467100"/>
          <p14:tracePt t="594194" x="1390650" y="3467100"/>
          <p14:tracePt t="594212" x="1397000" y="3467100"/>
          <p14:tracePt t="594227" x="1428750" y="3467100"/>
          <p14:tracePt t="594244" x="1504950" y="3467100"/>
          <p14:tracePt t="594262" x="1631950" y="3473450"/>
          <p14:tracePt t="594280" x="1708150" y="3467100"/>
          <p14:tracePt t="594294" x="1797050" y="3441700"/>
          <p14:tracePt t="594311" x="1854200" y="3422650"/>
          <p14:tracePt t="594329" x="1911350" y="3390900"/>
          <p14:tracePt t="594347" x="1936750" y="3371850"/>
          <p14:tracePt t="594360" x="1955800" y="3352800"/>
          <p14:tracePt t="594379" x="1962150" y="3333750"/>
          <p14:tracePt t="594394" x="1962150" y="3327400"/>
          <p14:tracePt t="594428" x="1949450" y="3314700"/>
          <p14:tracePt t="594444" x="1924050" y="3302000"/>
          <p14:tracePt t="594461" x="1892300" y="3289300"/>
          <p14:tracePt t="594478" x="1854200" y="3263900"/>
          <p14:tracePt t="594494" x="1816100" y="3244850"/>
          <p14:tracePt t="594511" x="1797050" y="3225800"/>
          <p14:tracePt t="594528" x="1790700" y="3219450"/>
          <p14:tracePt t="594545" x="1784350" y="3219450"/>
          <p14:tracePt t="594548" x="1778000" y="3219450"/>
          <p14:tracePt t="594561" x="1765300" y="3219450"/>
          <p14:tracePt t="594577" x="1733550" y="3232150"/>
          <p14:tracePt t="594594" x="1663700" y="3263900"/>
          <p14:tracePt t="594611" x="1593850" y="3302000"/>
          <p14:tracePt t="594627" x="1530350" y="3327400"/>
          <p14:tracePt t="594644" x="1479550" y="3352800"/>
          <p14:tracePt t="594649" x="1460500" y="3359150"/>
          <p14:tracePt t="594661" x="1454150" y="3359150"/>
          <p14:tracePt t="594694" x="1447800" y="3359150"/>
          <p14:tracePt t="594763" x="1447800" y="3365500"/>
          <p14:tracePt t="594771" x="1441450" y="3371850"/>
          <p14:tracePt t="594781" x="1435100" y="3371850"/>
          <p14:tracePt t="594795" x="1422400" y="3384550"/>
          <p14:tracePt t="594811" x="1416050" y="3384550"/>
          <p14:tracePt t="594889" x="1416050" y="3390900"/>
          <p14:tracePt t="594899" x="1416050" y="3397250"/>
          <p14:tracePt t="594928" x="1409700" y="3416300"/>
          <p14:tracePt t="594946" x="1397000" y="3422650"/>
          <p14:tracePt t="595567" x="1409700" y="3422650"/>
          <p14:tracePt t="595577" x="1435100" y="3422650"/>
          <p14:tracePt t="595583" x="1498600" y="3422650"/>
          <p14:tracePt t="595596" x="1752600" y="3422650"/>
          <p14:tracePt t="595612" x="2082800" y="3435350"/>
          <p14:tracePt t="595630" x="2368550" y="3460750"/>
          <p14:tracePt t="595647" x="2571750" y="3454400"/>
          <p14:tracePt t="595662" x="2717800" y="3429000"/>
          <p14:tracePt t="595678" x="2787650" y="3403600"/>
          <p14:tracePt t="595695" x="2806700" y="3390900"/>
          <p14:tracePt t="595745" x="2800350" y="3397250"/>
          <p14:tracePt t="595763" x="2755900" y="3416300"/>
          <p14:tracePt t="595779" x="2679700" y="3448050"/>
          <p14:tracePt t="595795" x="2584450" y="3473450"/>
          <p14:tracePt t="595812" x="2501900" y="3486150"/>
          <p14:tracePt t="595829" x="2374900" y="3492500"/>
          <p14:tracePt t="595845" x="2203450" y="3498850"/>
          <p14:tracePt t="595862" x="1962150" y="3530600"/>
          <p14:tracePt t="595878" x="1765300" y="3568700"/>
          <p14:tracePt t="595895" x="1568450" y="3600450"/>
          <p14:tracePt t="595912" x="1377950" y="3619500"/>
          <p14:tracePt t="595929" x="1263650" y="3625850"/>
          <p14:tracePt t="595946" x="1250950" y="3625850"/>
          <p14:tracePt t="596025" x="1250950" y="3632200"/>
          <p14:tracePt t="596032" x="1257300" y="3632200"/>
          <p14:tracePt t="596046" x="1270000" y="3638550"/>
          <p14:tracePt t="596062" x="1333500" y="3651250"/>
          <p14:tracePt t="596078" x="1403350" y="3670300"/>
          <p14:tracePt t="596081" x="1447800" y="3683000"/>
          <p14:tracePt t="596096" x="1492250" y="3689350"/>
          <p14:tracePt t="596112" x="1606550" y="3721100"/>
          <p14:tracePt t="596130" x="1631950" y="3727450"/>
          <p14:tracePt t="596146" x="1631950" y="3733800"/>
          <p14:tracePt t="596198" x="1631950" y="3740150"/>
          <p14:tracePt t="596259" x="1625600" y="3740150"/>
          <p14:tracePt t="596266" x="1619250" y="3740150"/>
          <p14:tracePt t="596280" x="1593850" y="3746500"/>
          <p14:tracePt t="596296" x="1492250" y="3759200"/>
          <p14:tracePt t="596312" x="1454150" y="3765550"/>
          <p14:tracePt t="596329" x="1441450" y="3765550"/>
          <p14:tracePt t="596379" x="1441450" y="3759200"/>
          <p14:tracePt t="596395" x="1441450" y="3752850"/>
          <p14:tracePt t="596412" x="1454150" y="3746500"/>
          <p14:tracePt t="596429" x="1460500" y="3740150"/>
          <p14:tracePt t="596638" x="1454150" y="3740150"/>
          <p14:tracePt t="596645" x="1447800" y="3746500"/>
          <p14:tracePt t="596663" x="1422400" y="3752850"/>
          <p14:tracePt t="596679" x="1390650" y="3765550"/>
          <p14:tracePt t="596696" x="1358900" y="3771900"/>
          <p14:tracePt t="596713" x="1339850" y="3771900"/>
          <p14:tracePt t="596903" x="1339850" y="3765550"/>
          <p14:tracePt t="596911" x="1339850" y="3759200"/>
          <p14:tracePt t="596919" x="1346200" y="3752850"/>
          <p14:tracePt t="596929" x="1365250" y="3746500"/>
          <p14:tracePt t="596946" x="1403350" y="3733800"/>
          <p14:tracePt t="596963" x="1454150" y="3727450"/>
          <p14:tracePt t="596979" x="1498600" y="3721100"/>
          <p14:tracePt t="596996" x="1524000" y="3714750"/>
          <p14:tracePt t="597013" x="1549400" y="3714750"/>
          <p14:tracePt t="597015" x="1555750" y="3714750"/>
          <p14:tracePt t="597111" x="1549400" y="3714750"/>
          <p14:tracePt t="597118" x="1536700" y="3714750"/>
          <p14:tracePt t="597129" x="1530350" y="3714750"/>
          <p14:tracePt t="597148" x="1524000" y="3721100"/>
          <p14:tracePt t="597162" x="1517650" y="3721100"/>
          <p14:tracePt t="597450" x="1524000" y="3721100"/>
          <p14:tracePt t="597456" x="1530350" y="3721100"/>
          <p14:tracePt t="597465" x="1536700" y="3714750"/>
          <p14:tracePt t="597480" x="1549400" y="3714750"/>
          <p14:tracePt t="597497" x="1549400" y="3708400"/>
          <p14:tracePt t="597539" x="1555750" y="3708400"/>
          <p14:tracePt t="597758" x="1555750" y="3702050"/>
          <p14:tracePt t="597768" x="1562100" y="3695700"/>
          <p14:tracePt t="597780" x="1587500" y="3663950"/>
          <p14:tracePt t="597798" x="1619250" y="3625850"/>
          <p14:tracePt t="597813" x="1657350" y="3587750"/>
          <p14:tracePt t="597830" x="1689100" y="3549650"/>
          <p14:tracePt t="597847" x="1720850" y="3524250"/>
          <p14:tracePt t="597864" x="1752600" y="3486150"/>
          <p14:tracePt t="597880" x="1778000" y="3467100"/>
          <p14:tracePt t="597897" x="1803400" y="3429000"/>
          <p14:tracePt t="597913" x="1816100" y="3390900"/>
          <p14:tracePt t="597930" x="1797050" y="3359150"/>
          <p14:tracePt t="597947" x="1752600" y="3327400"/>
          <p14:tracePt t="597963" x="1708150" y="3302000"/>
          <p14:tracePt t="597964" x="1689100" y="3289300"/>
          <p14:tracePt t="597980" x="1651000" y="3263900"/>
          <p14:tracePt t="597996" x="1631950" y="3251200"/>
          <p14:tracePt t="598013" x="1593850" y="3232150"/>
          <p14:tracePt t="598030" x="1574800" y="3225800"/>
          <p14:tracePt t="598047" x="1568450" y="3219450"/>
          <p14:tracePt t="598064" x="1562100" y="3219450"/>
          <p14:tracePt t="598080" x="1536700" y="3213100"/>
          <p14:tracePt t="598097" x="1473200" y="3206750"/>
          <p14:tracePt t="598113" x="1390650" y="3200400"/>
          <p14:tracePt t="598130" x="1295400" y="3187700"/>
          <p14:tracePt t="598147" x="1200150" y="3175000"/>
          <p14:tracePt t="598163" x="1143000" y="3168650"/>
          <p14:tracePt t="598180" x="1117600" y="3168650"/>
          <p14:tracePt t="598234" x="1111250" y="3168650"/>
          <p14:tracePt t="598248" x="1104900" y="3175000"/>
          <p14:tracePt t="598264" x="1079500" y="3206750"/>
          <p14:tracePt t="598280" x="1047750" y="3244850"/>
          <p14:tracePt t="598297" x="1035050" y="3257550"/>
          <p14:tracePt t="598314" x="1035050" y="3263900"/>
          <p14:tracePt t="598393" x="1035050" y="3270250"/>
          <p14:tracePt t="598417" x="1028700" y="3270250"/>
          <p14:tracePt t="598448" x="1028700" y="3289300"/>
          <p14:tracePt t="598464" x="1028700" y="3302000"/>
          <p14:tracePt t="598481" x="1047750" y="3314700"/>
          <p14:tracePt t="598499" x="1073150" y="3340100"/>
          <p14:tracePt t="598514" x="1098550" y="3359150"/>
          <p14:tracePt t="598531" x="1130300" y="3390900"/>
          <p14:tracePt t="598548" x="1162050" y="3422650"/>
          <p14:tracePt t="598564" x="1219200" y="3460750"/>
          <p14:tracePt t="598581" x="1263650" y="3479800"/>
          <p14:tracePt t="598600" x="1301750" y="3492500"/>
          <p14:tracePt t="598604" x="1339850" y="3505200"/>
          <p14:tracePt t="598614" x="1358900" y="3505200"/>
          <p14:tracePt t="598631" x="1409700" y="3511550"/>
          <p14:tracePt t="598647" x="1466850" y="3511550"/>
          <p14:tracePt t="598664" x="1562100" y="3498850"/>
          <p14:tracePt t="598681" x="1625600" y="3479800"/>
          <p14:tracePt t="598698" x="1708150" y="3454400"/>
          <p14:tracePt t="598714" x="1746250" y="3429000"/>
          <p14:tracePt t="598730" x="1765300" y="3409950"/>
          <p14:tracePt t="598748" x="1784350" y="3378200"/>
          <p14:tracePt t="598764" x="1790700" y="3352800"/>
          <p14:tracePt t="598781" x="1797050" y="3314700"/>
          <p14:tracePt t="598797" x="1797050" y="3282950"/>
          <p14:tracePt t="598814" x="1797050" y="3257550"/>
          <p14:tracePt t="598831" x="1784350" y="3232150"/>
          <p14:tracePt t="598848" x="1771650" y="3213100"/>
          <p14:tracePt t="598865" x="1739900" y="3187700"/>
          <p14:tracePt t="598881" x="1714500" y="3175000"/>
          <p14:tracePt t="598898" x="1676400" y="3162300"/>
          <p14:tracePt t="598914" x="1631950" y="3149600"/>
          <p14:tracePt t="598931" x="1562100" y="3136900"/>
          <p14:tracePt t="598948" x="1504950" y="3136900"/>
          <p14:tracePt t="598965" x="1466850" y="3155950"/>
          <p14:tracePt t="598981" x="1435100" y="3194050"/>
          <p14:tracePt t="598997" x="1397000" y="3244850"/>
          <p14:tracePt t="599016" x="1352550" y="3295650"/>
          <p14:tracePt t="599031" x="1308100" y="3359150"/>
          <p14:tracePt t="599047" x="1289050" y="3416300"/>
          <p14:tracePt t="599064" x="1289050" y="3473450"/>
          <p14:tracePt t="599081" x="1320800" y="3536950"/>
          <p14:tracePt t="599098" x="1365250" y="3600450"/>
          <p14:tracePt t="599114" x="1454150" y="3676650"/>
          <p14:tracePt t="599131" x="1536700" y="3746500"/>
          <p14:tracePt t="599148" x="1765300" y="3917950"/>
          <p14:tracePt t="599165" x="2000250" y="4076700"/>
          <p14:tracePt t="599181" x="2292350" y="4260850"/>
          <p14:tracePt t="599198" x="2641600" y="4464050"/>
          <p14:tracePt t="599215" x="2965450" y="4603750"/>
          <p14:tracePt t="599231" x="3200400" y="4692650"/>
          <p14:tracePt t="599250" x="3397250" y="4762500"/>
          <p14:tracePt t="599265" x="3587750" y="4832350"/>
          <p14:tracePt t="599281" x="3752850" y="4883150"/>
          <p14:tracePt t="599298" x="3930650" y="4933950"/>
          <p14:tracePt t="599314" x="4114800" y="4984750"/>
          <p14:tracePt t="599331" x="4279900" y="5041900"/>
          <p14:tracePt t="599347" x="4413250" y="5086350"/>
          <p14:tracePt t="599365" x="4457700" y="5118100"/>
          <p14:tracePt t="599367" x="4464050" y="5130800"/>
          <p14:tracePt t="599381" x="4464050" y="5143500"/>
          <p14:tracePt t="599397" x="4470400" y="5149850"/>
          <p14:tracePt t="599456" x="4470400" y="5156200"/>
          <p14:tracePt t="599464" x="4476750" y="5156200"/>
          <p14:tracePt t="599480" x="4508500" y="5187950"/>
          <p14:tracePt t="599497" x="4533900" y="5219700"/>
          <p14:tracePt t="599514" x="4578350" y="5270500"/>
          <p14:tracePt t="599530" x="4635500" y="5327650"/>
          <p14:tracePt t="599548" x="4718050" y="5391150"/>
          <p14:tracePt t="599564" x="4806950" y="5448300"/>
          <p14:tracePt t="599581" x="4883150" y="5480050"/>
          <p14:tracePt t="599599" x="4978400" y="5511800"/>
          <p14:tracePt t="599600" x="5003800" y="5518150"/>
          <p14:tracePt t="599615" x="5041900" y="5524500"/>
          <p14:tracePt t="599633" x="5118100" y="5543550"/>
          <p14:tracePt t="599647" x="5137150" y="5549900"/>
          <p14:tracePt t="599681" x="5149850" y="5562600"/>
          <p14:tracePt t="599697" x="5162550" y="5568950"/>
          <p14:tracePt t="599714" x="5175250" y="5575300"/>
          <p14:tracePt t="599731" x="5175250" y="5581650"/>
          <p14:tracePt t="599749" x="5181600" y="5581650"/>
          <p14:tracePt t="599780" x="5187950" y="5581650"/>
          <p14:tracePt t="599798" x="5194300" y="5581650"/>
          <p14:tracePt t="599874" x="5194300" y="5588000"/>
          <p14:tracePt t="599882" x="5194300" y="5594350"/>
          <p14:tracePt t="599899" x="5181600" y="5613400"/>
          <p14:tracePt t="599915" x="5149850" y="5632450"/>
          <p14:tracePt t="599931" x="5105400" y="5670550"/>
          <p14:tracePt t="599947" x="5060950" y="5695950"/>
          <p14:tracePt t="599964" x="5029200" y="5721350"/>
          <p14:tracePt t="599982" x="5010150" y="5753100"/>
          <p14:tracePt t="599998" x="5003800" y="5759450"/>
          <p14:tracePt t="600092" x="5003800" y="5753100"/>
          <p14:tracePt t="600108" x="4997450" y="5753100"/>
          <p14:tracePt t="600223" x="4997450" y="5746750"/>
          <p14:tracePt t="600231" x="5003800" y="5746750"/>
          <p14:tracePt t="600238" x="5003800" y="5740400"/>
          <p14:tracePt t="600254" x="5016500" y="5727700"/>
          <p14:tracePt t="600266" x="5022850" y="5727700"/>
          <p14:tracePt t="600283" x="5029200" y="5708650"/>
          <p14:tracePt t="600285" x="5035550" y="5702300"/>
          <p14:tracePt t="600299" x="5035550" y="5695950"/>
          <p14:tracePt t="600318" x="5041900" y="5695950"/>
          <p14:tracePt t="600383" x="5041900" y="5689600"/>
          <p14:tracePt t="600401" x="5048250" y="5689600"/>
          <p14:tracePt t="600538" x="5048250" y="5683250"/>
          <p14:tracePt t="600621" x="5054600" y="5683250"/>
          <p14:tracePt t="600629" x="5060950" y="5689600"/>
          <p14:tracePt t="600636" x="5073650" y="5695950"/>
          <p14:tracePt t="600649" x="5086350" y="5702300"/>
          <p14:tracePt t="600666" x="5092700" y="5708650"/>
          <p14:tracePt t="600682" x="5105400" y="5708650"/>
          <p14:tracePt t="600700" x="5111750" y="5715000"/>
          <p14:tracePt t="600716" x="5124450" y="5715000"/>
          <p14:tracePt t="600733" x="5137150" y="5721350"/>
          <p14:tracePt t="600749" x="5149850" y="5721350"/>
          <p14:tracePt t="600765" x="5168900" y="5727700"/>
          <p14:tracePt t="600782" x="5187950" y="5727700"/>
          <p14:tracePt t="600799" x="5207000" y="5727700"/>
          <p14:tracePt t="600816" x="5219700" y="5727700"/>
          <p14:tracePt t="600833" x="5238750" y="5708650"/>
          <p14:tracePt t="600849" x="5245100" y="5689600"/>
          <p14:tracePt t="600866" x="5251450" y="5645150"/>
          <p14:tracePt t="600887" x="5245100" y="5600700"/>
          <p14:tracePt t="600900" x="5232400" y="5568950"/>
          <p14:tracePt t="600916" x="5226050" y="5562600"/>
          <p14:tracePt t="600933" x="5207000" y="5537200"/>
          <p14:tracePt t="600950" x="5162550" y="5518150"/>
          <p14:tracePt t="600966" x="5080000" y="5480050"/>
          <p14:tracePt t="600983" x="5054600" y="5467350"/>
          <p14:tracePt t="600985" x="5016500" y="5448300"/>
          <p14:tracePt t="600999" x="4946650" y="5416550"/>
          <p14:tracePt t="601016" x="4902200" y="5397500"/>
          <p14:tracePt t="601033" x="4838700" y="5378450"/>
          <p14:tracePt t="601049" x="4806950" y="5365750"/>
          <p14:tracePt t="601066" x="4775200" y="5365750"/>
          <p14:tracePt t="601092" x="4679950" y="5372100"/>
          <p14:tracePt t="601102" x="4616450" y="5378450"/>
          <p14:tracePt t="601117" x="4584700" y="5391150"/>
          <p14:tracePt t="601135" x="4533900" y="5422900"/>
          <p14:tracePt t="601150" x="4521200" y="5448300"/>
          <p14:tracePt t="601152" x="4514850" y="5461000"/>
          <p14:tracePt t="601167" x="4502150" y="5524500"/>
          <p14:tracePt t="601183" x="4502150" y="5549900"/>
          <p14:tracePt t="601186" x="4502150" y="5588000"/>
          <p14:tracePt t="601200" x="4514850" y="5632450"/>
          <p14:tracePt t="601217" x="4527550" y="5657850"/>
          <p14:tracePt t="601235" x="4559300" y="5695950"/>
          <p14:tracePt t="601250" x="4584700" y="5721350"/>
          <p14:tracePt t="601268" x="4597400" y="5740400"/>
          <p14:tracePt t="601283" x="4622800" y="5759450"/>
          <p14:tracePt t="601300" x="4648200" y="5772150"/>
          <p14:tracePt t="601318" x="4673600" y="5784850"/>
          <p14:tracePt t="601333" x="4686300" y="5791200"/>
          <p14:tracePt t="601350" x="4705350" y="5803900"/>
          <p14:tracePt t="601366" x="4724400" y="5810250"/>
          <p14:tracePt t="601383" x="4749800" y="5816600"/>
          <p14:tracePt t="601399" x="4787900" y="5822950"/>
          <p14:tracePt t="601416" x="4819650" y="5829300"/>
          <p14:tracePt t="601433" x="4870450" y="5829300"/>
          <p14:tracePt t="601450" x="4895850" y="5829300"/>
          <p14:tracePt t="601467" x="4908550" y="5829300"/>
          <p14:tracePt t="601553" x="4914900" y="5822950"/>
          <p14:tracePt t="601568" x="4921250" y="5810250"/>
          <p14:tracePt t="601584" x="4921250" y="5803900"/>
          <p14:tracePt t="601718" x="4927600" y="5803900"/>
          <p14:tracePt t="601726" x="4927600" y="5797550"/>
          <p14:tracePt t="601733" x="4933950" y="5797550"/>
          <p14:tracePt t="601750" x="4965700" y="5784850"/>
          <p14:tracePt t="601767" x="5080000" y="5784850"/>
          <p14:tracePt t="601784" x="5181600" y="5791200"/>
          <p14:tracePt t="601800" x="5289550" y="5797550"/>
          <p14:tracePt t="601817" x="5403850" y="5810250"/>
          <p14:tracePt t="601834" x="5486400" y="5822950"/>
          <p14:tracePt t="601850" x="5562600" y="5829300"/>
          <p14:tracePt t="601869" x="5657850" y="5829300"/>
          <p14:tracePt t="601884" x="5708650" y="5829300"/>
          <p14:tracePt t="601900" x="5784850" y="5822950"/>
          <p14:tracePt t="601918" x="5873750" y="5822950"/>
          <p14:tracePt t="601933" x="5994400" y="5816600"/>
          <p14:tracePt t="601950" x="6076950" y="5816600"/>
          <p14:tracePt t="601966" x="6178550" y="5816600"/>
          <p14:tracePt t="601983" x="6229350" y="5816600"/>
          <p14:tracePt t="602167" x="6223000" y="5810250"/>
          <p14:tracePt t="602175" x="6216650" y="5803900"/>
          <p14:tracePt t="602186" x="6191250" y="5791200"/>
          <p14:tracePt t="602203" x="6108700" y="5759450"/>
          <p14:tracePt t="602216" x="6007100" y="5721350"/>
          <p14:tracePt t="602234" x="5873750" y="5670550"/>
          <p14:tracePt t="602250" x="5695950" y="5613400"/>
          <p14:tracePt t="602267" x="5429250" y="5537200"/>
          <p14:tracePt t="602283" x="5137150" y="5448300"/>
          <p14:tracePt t="602301" x="4743450" y="5327650"/>
          <p14:tracePt t="602317" x="4273550" y="5181600"/>
          <p14:tracePt t="602334" x="3886200" y="5048250"/>
          <p14:tracePt t="602351" x="3486150" y="4902200"/>
          <p14:tracePt t="602353" x="3314700" y="4838700"/>
          <p14:tracePt t="602368" x="3136900" y="4775200"/>
          <p14:tracePt t="602384" x="2660650" y="4603750"/>
          <p14:tracePt t="602401" x="2336800" y="4495800"/>
          <p14:tracePt t="602417" x="2006600" y="4375150"/>
          <p14:tracePt t="602434" x="1682750" y="4260850"/>
          <p14:tracePt t="602450" x="1397000" y="4152900"/>
          <p14:tracePt t="602467" x="1219200" y="4076700"/>
          <p14:tracePt t="602484" x="1104900" y="4019550"/>
          <p14:tracePt t="602501" x="1085850" y="4000500"/>
          <p14:tracePt t="602517" x="1085850" y="3987800"/>
          <p14:tracePt t="602534" x="1117600" y="3975100"/>
          <p14:tracePt t="602551" x="1143000" y="3968750"/>
          <p14:tracePt t="602568" x="1149350" y="3968750"/>
          <p14:tracePt t="602601" x="1149350" y="3956050"/>
          <p14:tracePt t="602617" x="1155700" y="3943350"/>
          <p14:tracePt t="602634" x="1162050" y="3898900"/>
          <p14:tracePt t="602651" x="1174750" y="3848100"/>
          <p14:tracePt t="602667" x="1181100" y="3759200"/>
          <p14:tracePt t="602684" x="1181100" y="3651250"/>
          <p14:tracePt t="602701" x="1168400" y="3562350"/>
          <p14:tracePt t="602717" x="1168400" y="3460750"/>
          <p14:tracePt t="602734" x="1193800" y="3422650"/>
          <p14:tracePt t="602751" x="1219200" y="3403600"/>
          <p14:tracePt t="602769" x="1257300" y="3390900"/>
          <p14:tracePt t="602784" x="1314450" y="3378200"/>
          <p14:tracePt t="602801" x="1339850" y="3371850"/>
          <p14:tracePt t="602817" x="1346200" y="3371850"/>
          <p14:tracePt t="602851" x="1346200" y="3397250"/>
          <p14:tracePt t="602868" x="1333500" y="3429000"/>
          <p14:tracePt t="602884" x="1333500" y="3454400"/>
          <p14:tracePt t="602902" x="1333500" y="3473450"/>
          <p14:tracePt t="602918" x="1358900" y="3492500"/>
          <p14:tracePt t="602934" x="1409700" y="3505200"/>
          <p14:tracePt t="602951" x="1473200" y="3517900"/>
          <p14:tracePt t="602968" x="1555750" y="3524250"/>
          <p14:tracePt t="602984" x="1625600" y="3524250"/>
          <p14:tracePt t="603001" x="1682750" y="3524250"/>
          <p14:tracePt t="603018" x="1733550" y="3511550"/>
          <p14:tracePt t="603034" x="1784350" y="3492500"/>
          <p14:tracePt t="603037" x="1816100" y="3479800"/>
          <p14:tracePt t="603051" x="1835150" y="3467100"/>
          <p14:tracePt t="603068" x="1898650" y="3429000"/>
          <p14:tracePt t="603085" x="1930400" y="3397250"/>
          <p14:tracePt t="603101" x="1936750" y="3365500"/>
          <p14:tracePt t="603118" x="1930400" y="3340100"/>
          <p14:tracePt t="603134" x="1917700" y="3314700"/>
          <p14:tracePt t="603151" x="1911350" y="3295650"/>
          <p14:tracePt t="603168" x="1905000" y="3282950"/>
          <p14:tracePt t="603184" x="1898650" y="3282950"/>
          <p14:tracePt t="603218" x="1885950" y="3289300"/>
          <p14:tracePt t="603235" x="1860550" y="3321050"/>
          <p14:tracePt t="603253" x="1841500" y="3359150"/>
          <p14:tracePt t="603268" x="1835150" y="3416300"/>
          <p14:tracePt t="603284" x="1911350" y="3562350"/>
          <p14:tracePt t="603301" x="2139950" y="3752850"/>
          <p14:tracePt t="603318" x="2520950" y="3987800"/>
          <p14:tracePt t="603334" x="2978150" y="4235450"/>
          <p14:tracePt t="603352" x="3625850" y="4514850"/>
          <p14:tracePt t="603368" x="4222750" y="4718050"/>
          <p14:tracePt t="603372" x="4483100" y="4800600"/>
          <p14:tracePt t="603385" x="4756150" y="4883150"/>
          <p14:tracePt t="603389" x="4959350" y="4940300"/>
          <p14:tracePt t="603401" x="5137150" y="4991100"/>
          <p14:tracePt t="603418" x="5511800" y="5080000"/>
          <p14:tracePt t="603435" x="5651500" y="5118100"/>
          <p14:tracePt t="603452" x="5759450" y="5149850"/>
          <p14:tracePt t="603468" x="5816600" y="5168900"/>
          <p14:tracePt t="603485" x="5835650" y="5181600"/>
          <p14:tracePt t="603538" x="5842000" y="5181600"/>
          <p14:tracePt t="603545" x="5848350" y="5181600"/>
          <p14:tracePt t="603556" x="5880100" y="5187950"/>
          <p14:tracePt t="603569" x="5956300" y="5207000"/>
          <p14:tracePt t="603585" x="6070600" y="5238750"/>
          <p14:tracePt t="603602" x="6229350" y="5283200"/>
          <p14:tracePt t="603618" x="6375400" y="5327650"/>
          <p14:tracePt t="603635" x="6432550" y="5340350"/>
          <p14:tracePt t="603651" x="6438900" y="5340350"/>
          <p14:tracePt t="603668" x="6445250" y="5340350"/>
          <p14:tracePt t="603702" x="6470650" y="5359400"/>
          <p14:tracePt t="603718" x="6591300" y="5422900"/>
          <p14:tracePt t="603735" x="6762750" y="5492750"/>
          <p14:tracePt t="603752" x="6965950" y="5562600"/>
          <p14:tracePt t="603768" x="7200900" y="5638800"/>
          <p14:tracePt t="603787" x="7353300" y="5676900"/>
          <p14:tracePt t="603804" x="7391400" y="5683250"/>
          <p14:tracePt t="603823" x="7391400" y="5676900"/>
          <p14:tracePt t="603840" x="7391400" y="5670550"/>
          <p14:tracePt t="603852" x="7385050" y="5670550"/>
          <p14:tracePt t="604107" x="7391400" y="5670550"/>
          <p14:tracePt t="604116" x="7416800" y="5683250"/>
          <p14:tracePt t="604124" x="7448550" y="5695950"/>
          <p14:tracePt t="604136" x="7493000" y="5721350"/>
          <p14:tracePt t="604153" x="7512050" y="5734050"/>
          <p14:tracePt t="604170" x="7524750" y="5740400"/>
          <p14:tracePt t="604185" x="7531100" y="5746750"/>
          <p14:tracePt t="604235" x="7531100" y="5753100"/>
          <p14:tracePt t="604307" x="7524750" y="5753100"/>
          <p14:tracePt t="604324" x="7518400" y="5753100"/>
          <p14:tracePt t="604340" x="7512050" y="5753100"/>
          <p14:tracePt t="604352" x="7512050" y="5746750"/>
          <p14:tracePt t="604514" x="7512050" y="5759450"/>
          <p14:tracePt t="604522" x="7512050" y="5765800"/>
          <p14:tracePt t="604535" x="7512050" y="5803900"/>
          <p14:tracePt t="604553" x="7512050" y="5829300"/>
          <p14:tracePt t="604569" x="7512050" y="5842000"/>
          <p14:tracePt t="604586" x="7512050" y="5854700"/>
          <p14:tracePt t="604682" x="7518400" y="5861050"/>
          <p14:tracePt t="604692" x="7524750" y="5861050"/>
          <p14:tracePt t="604703" x="7537450" y="5861050"/>
          <p14:tracePt t="604720" x="7556500" y="5861050"/>
          <p14:tracePt t="604737" x="7575550" y="5842000"/>
          <p14:tracePt t="604752" x="7581900" y="5803900"/>
          <p14:tracePt t="604769" x="7581900" y="5753100"/>
          <p14:tracePt t="604786" x="7581900" y="5702300"/>
          <p14:tracePt t="604802" x="7562850" y="5632450"/>
          <p14:tracePt t="604819" x="7537450" y="5581650"/>
          <p14:tracePt t="604835" x="7512050" y="5537200"/>
          <p14:tracePt t="604853" x="7473950" y="5492750"/>
          <p14:tracePt t="604869" x="7454900" y="5473700"/>
          <p14:tracePt t="604886" x="7429500" y="5461000"/>
          <p14:tracePt t="604902" x="7397750" y="5448300"/>
          <p14:tracePt t="604919" x="7353300" y="5429250"/>
          <p14:tracePt t="604935" x="7321550" y="5422900"/>
          <p14:tracePt t="604953" x="7289800" y="5416550"/>
          <p14:tracePt t="604969" x="7245350" y="5416550"/>
          <p14:tracePt t="604986" x="7169150" y="5416550"/>
          <p14:tracePt t="605003" x="7156450" y="5416550"/>
          <p14:tracePt t="605019" x="7099300" y="5435600"/>
          <p14:tracePt t="605036" x="7067550" y="5441950"/>
          <p14:tracePt t="605052" x="7054850" y="5454650"/>
          <p14:tracePt t="605069" x="7042150" y="5467350"/>
          <p14:tracePt t="605086" x="7035800" y="5499100"/>
          <p14:tracePt t="605103" x="7035800" y="5537200"/>
          <p14:tracePt t="605120" x="7035800" y="5575300"/>
          <p14:tracePt t="605136" x="7042150" y="5600700"/>
          <p14:tracePt t="605155" x="7048500" y="5626100"/>
          <p14:tracePt t="605170" x="7054850" y="5651500"/>
          <p14:tracePt t="605186" x="7067550" y="5664200"/>
          <p14:tracePt t="605203" x="7080250" y="5689600"/>
          <p14:tracePt t="605220" x="7092950" y="5702300"/>
          <p14:tracePt t="605236" x="7112000" y="5715000"/>
          <p14:tracePt t="605254" x="7124700" y="5721350"/>
          <p14:tracePt t="605269" x="7137400" y="5721350"/>
          <p14:tracePt t="605287" x="7143750" y="5721350"/>
          <p14:tracePt t="605544" x="7162800" y="5727700"/>
          <p14:tracePt t="605552" x="7175500" y="5734050"/>
          <p14:tracePt t="605570" x="7251700" y="5753100"/>
          <p14:tracePt t="605587" x="7321550" y="5772150"/>
          <p14:tracePt t="605603" x="7385050" y="5778500"/>
          <p14:tracePt t="605620" x="7404100" y="5778500"/>
          <p14:tracePt t="605636" x="7410450" y="5778500"/>
          <p14:tracePt t="605675" x="7416800" y="5778500"/>
          <p14:tracePt t="605687" x="7442200" y="5778500"/>
          <p14:tracePt t="605705" x="7473950" y="5772150"/>
          <p14:tracePt t="605720" x="7518400" y="5765800"/>
          <p14:tracePt t="605736" x="7543800" y="5759450"/>
          <p14:tracePt t="605755" x="7562850" y="5753100"/>
          <p14:tracePt t="605770" x="7588250" y="5753100"/>
          <p14:tracePt t="605787" x="7613650" y="5753100"/>
          <p14:tracePt t="605803" x="7664450" y="5753100"/>
          <p14:tracePt t="605820" x="7721600" y="5746750"/>
          <p14:tracePt t="605837" x="7804150" y="5746750"/>
          <p14:tracePt t="605853" x="7848600" y="5746750"/>
          <p14:tracePt t="605870" x="7874000" y="5746750"/>
          <p14:tracePt t="605889" x="7886700" y="5746750"/>
          <p14:tracePt t="606048" x="7886700" y="5753100"/>
          <p14:tracePt t="606055" x="7886700" y="5759450"/>
          <p14:tracePt t="606071" x="7886700" y="5765800"/>
          <p14:tracePt t="606089" x="7880350" y="5791200"/>
          <p14:tracePt t="606103" x="7848600" y="5829300"/>
          <p14:tracePt t="606120" x="7829550" y="5848350"/>
          <p14:tracePt t="606185" x="7829550" y="5854700"/>
          <p14:tracePt t="606192" x="7835900" y="5854700"/>
          <p14:tracePt t="606204" x="7848600" y="5861050"/>
          <p14:tracePt t="607140" x="7861300" y="5861050"/>
          <p14:tracePt t="607149" x="7874000" y="5861050"/>
          <p14:tracePt t="607159" x="7905750" y="5861050"/>
          <p14:tracePt t="607161" x="7937500" y="5867400"/>
          <p14:tracePt t="607171" x="7975600" y="5880100"/>
          <p14:tracePt t="607188" x="8039100" y="5899150"/>
          <p14:tracePt t="607204" x="8108950" y="5918200"/>
          <p14:tracePt t="607221" x="8185150" y="5937250"/>
          <p14:tracePt t="607238" x="8242300" y="5943600"/>
          <p14:tracePt t="607254" x="8293100" y="5956300"/>
          <p14:tracePt t="607271" x="8337550" y="5956300"/>
          <p14:tracePt t="607289" x="8388350" y="5956300"/>
          <p14:tracePt t="607305" x="8407400" y="5956300"/>
          <p14:tracePt t="607321" x="8464550" y="5943600"/>
          <p14:tracePt t="607338" x="8534400" y="5937250"/>
          <p14:tracePt t="607355" x="8566150" y="5930900"/>
          <p14:tracePt t="607371" x="8585200" y="5930900"/>
          <p14:tracePt t="607388" x="8597900" y="5930900"/>
          <p14:tracePt t="607404" x="8610600" y="5924550"/>
          <p14:tracePt t="607421" x="8629650" y="5924550"/>
          <p14:tracePt t="607438" x="8642350" y="5918200"/>
          <p14:tracePt t="607454" x="8655050" y="5911850"/>
          <p14:tracePt t="607471" x="8661400" y="5899150"/>
          <p14:tracePt t="607488" x="8674100" y="5892800"/>
          <p14:tracePt t="607505" x="8686800" y="5880100"/>
          <p14:tracePt t="607522" x="8705850" y="5873750"/>
          <p14:tracePt t="607538" x="8731250" y="5861050"/>
          <p14:tracePt t="607557" x="8782050" y="5848350"/>
          <p14:tracePt t="607572" x="8820150" y="5835650"/>
          <p14:tracePt t="607588" x="8858250" y="5816600"/>
          <p14:tracePt t="607605" x="8890000" y="5797550"/>
          <p14:tracePt t="607621" x="8909050" y="5784850"/>
          <p14:tracePt t="607638" x="8928100" y="5759450"/>
          <p14:tracePt t="607655" x="8947150" y="5734050"/>
          <p14:tracePt t="607671" x="8947150" y="5715000"/>
          <p14:tracePt t="607689" x="8940800" y="5683250"/>
          <p14:tracePt t="607705" x="8928100" y="5664200"/>
          <p14:tracePt t="607721" x="8902700" y="5645150"/>
          <p14:tracePt t="607738" x="8883650" y="5638800"/>
          <p14:tracePt t="607755" x="8858250" y="5626100"/>
          <p14:tracePt t="607772" x="8832850" y="5619750"/>
          <p14:tracePt t="607776" x="8820150" y="5619750"/>
          <p14:tracePt t="607788" x="8807450" y="5613400"/>
          <p14:tracePt t="607805" x="8756650" y="5600700"/>
          <p14:tracePt t="607822" x="8686800" y="5594350"/>
          <p14:tracePt t="607838" x="8629650" y="5594350"/>
          <p14:tracePt t="607855" x="8585200" y="5594350"/>
          <p14:tracePt t="607872" x="8534400" y="5600700"/>
          <p14:tracePt t="607888" x="8509000" y="5607050"/>
          <p14:tracePt t="607905" x="8483600" y="5613400"/>
          <p14:tracePt t="607922" x="8470900" y="5619750"/>
          <p14:tracePt t="607939" x="8451850" y="5619750"/>
          <p14:tracePt t="607955" x="8439150" y="5626100"/>
          <p14:tracePt t="607972" x="8432800" y="5632450"/>
          <p14:tracePt t="607988" x="8426450" y="5632450"/>
          <p14:tracePt t="608005" x="8420100" y="5632450"/>
          <p14:tracePt t="608039" x="8413750" y="5638800"/>
          <p14:tracePt t="608056" x="8394700" y="5651500"/>
          <p14:tracePt t="608072" x="8375650" y="5664200"/>
          <p14:tracePt t="608088" x="8356600" y="5683250"/>
          <p14:tracePt t="608105" x="8343900" y="5702300"/>
          <p14:tracePt t="608122" x="8331200" y="5721350"/>
          <p14:tracePt t="608139" x="8324850" y="5734050"/>
          <p14:tracePt t="608155" x="8324850" y="5740400"/>
          <p14:tracePt t="608219" x="8318500" y="5740400"/>
          <p14:tracePt t="608243" x="8312150" y="5740400"/>
          <p14:tracePt t="608428" x="8312150" y="5746750"/>
          <p14:tracePt t="608437" x="8312150" y="5753100"/>
          <p14:tracePt t="608443" x="8324850" y="5765800"/>
          <p14:tracePt t="608456" x="8337550" y="5778500"/>
          <p14:tracePt t="608472" x="8350250" y="5791200"/>
          <p14:tracePt t="608477" x="8350250" y="5797550"/>
          <p14:tracePt t="608491" x="8356600" y="5803900"/>
          <p14:tracePt t="608509" x="8356600" y="5810250"/>
          <p14:tracePt t="608523" x="8362950" y="5816600"/>
          <p14:tracePt t="608539" x="8369300" y="5816600"/>
          <p14:tracePt t="608574" x="8369300" y="5822950"/>
          <p14:tracePt t="608589" x="8382000" y="5822950"/>
          <p14:tracePt t="608605" x="8413750" y="5835650"/>
          <p14:tracePt t="608622" x="8451850" y="5848350"/>
          <p14:tracePt t="608639" x="8515350" y="5854700"/>
          <p14:tracePt t="608656" x="8585200" y="5854700"/>
          <p14:tracePt t="608672" x="8661400" y="5848350"/>
          <p14:tracePt t="608689" x="8724900" y="5829300"/>
          <p14:tracePt t="608706" x="8750300" y="5810250"/>
          <p14:tracePt t="608722" x="8763000" y="5778500"/>
          <p14:tracePt t="608739" x="8763000" y="5734050"/>
          <p14:tracePt t="608741" x="8763000" y="5721350"/>
          <p14:tracePt t="608758" x="8763000" y="5664200"/>
          <p14:tracePt t="608773" x="8756650" y="5632450"/>
          <p14:tracePt t="608789" x="8737600" y="5600700"/>
          <p14:tracePt t="608806" x="8724900" y="5588000"/>
          <p14:tracePt t="608823" x="8642350" y="5562600"/>
          <p14:tracePt t="608839" x="8553450" y="5556250"/>
          <p14:tracePt t="608856" x="8432800" y="5556250"/>
          <p14:tracePt t="608873" x="8324850" y="5556250"/>
          <p14:tracePt t="608889" x="8229600" y="5562600"/>
          <p14:tracePt t="608907" x="8178800" y="5568950"/>
          <p14:tracePt t="608922" x="8166100" y="5575300"/>
          <p14:tracePt t="608940" x="8159750" y="5594350"/>
          <p14:tracePt t="608958" x="8185150" y="5632450"/>
          <p14:tracePt t="608960" x="8210550" y="5651500"/>
          <p14:tracePt t="608973" x="8248650" y="5676900"/>
          <p14:tracePt t="608975" x="8286750" y="5702300"/>
          <p14:tracePt t="608989" x="8318500" y="5727700"/>
          <p14:tracePt t="609006" x="8432800" y="5791200"/>
          <p14:tracePt t="609023" x="8509000" y="5816600"/>
          <p14:tracePt t="609039" x="8604250" y="5829300"/>
          <p14:tracePt t="609056" x="8731250" y="5835650"/>
          <p14:tracePt t="609073" x="8801100" y="5822950"/>
          <p14:tracePt t="609089" x="8826500" y="5803900"/>
          <p14:tracePt t="609106" x="8851900" y="5784850"/>
          <p14:tracePt t="609123" x="8877300" y="5753100"/>
          <p14:tracePt t="609139" x="8915400" y="5740400"/>
          <p14:tracePt t="609158" x="8972550" y="5727700"/>
          <p14:tracePt t="609173" x="9048750" y="5721350"/>
          <p14:tracePt t="609190" x="9105900" y="5715000"/>
          <p14:tracePt t="609206" x="9175750" y="5702300"/>
          <p14:tracePt t="609223" x="9207500" y="5695950"/>
          <p14:tracePt t="609225" x="9220200" y="5689600"/>
          <p14:tracePt t="609240" x="9226550" y="5689600"/>
          <p14:tracePt t="609376" x="9232900" y="5695950"/>
          <p14:tracePt t="609383" x="9232900" y="5702300"/>
          <p14:tracePt t="609392" x="9232900" y="5721350"/>
          <p14:tracePt t="609407" x="9245600" y="5772150"/>
          <p14:tracePt t="609423" x="9251950" y="5829300"/>
          <p14:tracePt t="609440" x="9258300" y="5886450"/>
          <p14:tracePt t="609456" x="9271000" y="5924550"/>
          <p14:tracePt t="609473" x="9271000" y="5949950"/>
          <p14:tracePt t="609490" x="9277350" y="5949950"/>
          <p14:tracePt t="609507" x="9277350" y="5943600"/>
          <p14:tracePt t="609523" x="9271000" y="5930900"/>
          <p14:tracePt t="609540" x="9258300" y="5905500"/>
          <p14:tracePt t="609559" x="9245600" y="5899150"/>
          <p14:tracePt t="609574" x="9226550" y="5892800"/>
          <p14:tracePt t="609590" x="9201150" y="5880100"/>
          <p14:tracePt t="609606" x="9169400" y="5873750"/>
          <p14:tracePt t="609623" x="9137650" y="5867400"/>
          <p14:tracePt t="609640" x="9118600" y="5861050"/>
          <p14:tracePt t="609657" x="9099550" y="5854700"/>
          <p14:tracePt t="609673" x="9093200" y="5848350"/>
          <p14:tracePt t="609690" x="9105900" y="5842000"/>
          <p14:tracePt t="609707" x="9150350" y="5842000"/>
          <p14:tracePt t="609723" x="9245600" y="5854700"/>
          <p14:tracePt t="609740" x="9467850" y="5880100"/>
          <p14:tracePt t="609757" x="9664700" y="5899150"/>
          <p14:tracePt t="609773" x="9810750" y="5899150"/>
          <p14:tracePt t="609790" x="9893300" y="5899150"/>
          <p14:tracePt t="609807" x="9969500" y="5880100"/>
          <p14:tracePt t="609823" x="10039350" y="5867400"/>
          <p14:tracePt t="609840" x="10128250" y="5842000"/>
          <p14:tracePt t="609857" x="10223500" y="5822950"/>
          <p14:tracePt t="609874" x="10299700" y="5803900"/>
          <p14:tracePt t="609890" x="10331450" y="5797550"/>
          <p14:tracePt t="609907" x="10337800" y="5791200"/>
          <p14:tracePt t="610029" x="10350500" y="5791200"/>
          <p14:tracePt t="610035" x="10363200" y="5797550"/>
          <p14:tracePt t="610044" x="10382250" y="5797550"/>
          <p14:tracePt t="610057" x="10401300" y="5797550"/>
          <p14:tracePt t="610074" x="10452100" y="5797550"/>
          <p14:tracePt t="610090" x="10477500" y="5797550"/>
          <p14:tracePt t="610109" x="10496550" y="5797550"/>
          <p14:tracePt t="610123" x="10509250" y="5797550"/>
          <p14:tracePt t="610141" x="10521950" y="5797550"/>
          <p14:tracePt t="610157" x="10534650" y="5797550"/>
          <p14:tracePt t="610174" x="10547350" y="5797550"/>
          <p14:tracePt t="610190" x="10560050" y="5797550"/>
          <p14:tracePt t="610207" x="10566400" y="5797550"/>
          <p14:tracePt t="610258" x="10572750" y="5791200"/>
          <p14:tracePt t="610265" x="10579100" y="5784850"/>
          <p14:tracePt t="610276" x="10585450" y="5784850"/>
          <p14:tracePt t="610290" x="10629900" y="5759450"/>
          <p14:tracePt t="610307" x="10661650" y="5740400"/>
          <p14:tracePt t="610324" x="10706100" y="5721350"/>
          <p14:tracePt t="610340" x="10718800" y="5708650"/>
          <p14:tracePt t="610357" x="10725150" y="5702300"/>
          <p14:tracePt t="610374" x="10725150" y="5695950"/>
          <p14:tracePt t="610483" x="10712450" y="5695950"/>
          <p14:tracePt t="610490" x="10706100" y="5695950"/>
          <p14:tracePt t="610507" x="10642600" y="5708650"/>
          <p14:tracePt t="610524" x="10566400" y="5721350"/>
          <p14:tracePt t="610541" x="10483850" y="5740400"/>
          <p14:tracePt t="610558" x="10394950" y="5753100"/>
          <p14:tracePt t="610574" x="10318750" y="5765800"/>
          <p14:tracePt t="610591" x="10261600" y="5778500"/>
          <p14:tracePt t="610607" x="10172700" y="5791200"/>
          <p14:tracePt t="610624" x="10052050" y="5803900"/>
          <p14:tracePt t="610627" x="9982200" y="5810250"/>
          <p14:tracePt t="610641" x="9867900" y="5822950"/>
          <p14:tracePt t="610643" x="9734550" y="5835650"/>
          <p14:tracePt t="610657" x="9632950" y="5835650"/>
          <p14:tracePt t="610659" x="9442450" y="5835650"/>
          <p14:tracePt t="610676" x="9074150" y="5816600"/>
          <p14:tracePt t="610691" x="8756650" y="5797550"/>
          <p14:tracePt t="610707" x="8534400" y="5778500"/>
          <p14:tracePt t="610724" x="8331200" y="5759450"/>
          <p14:tracePt t="610742" x="8128000" y="5753100"/>
          <p14:tracePt t="610758" x="7924800" y="5746750"/>
          <p14:tracePt t="610774" x="7708900" y="5753100"/>
          <p14:tracePt t="610791" x="7448550" y="5772150"/>
          <p14:tracePt t="610807" x="7239000" y="5791200"/>
          <p14:tracePt t="610825" x="7035800" y="5810250"/>
          <p14:tracePt t="610841" x="6877050" y="5816600"/>
          <p14:tracePt t="610858" x="6762750" y="5822950"/>
          <p14:tracePt t="610874" x="6667500" y="5835650"/>
          <p14:tracePt t="610877" x="6610350" y="5842000"/>
          <p14:tracePt t="610891" x="6508750" y="5867400"/>
          <p14:tracePt t="610908" x="6165850" y="5924550"/>
          <p14:tracePt t="610926" x="5918200" y="5956300"/>
          <p14:tracePt t="610941" x="5822950" y="5969000"/>
          <p14:tracePt t="610942" x="5702300" y="5975350"/>
          <p14:tracePt t="610958" x="5556250" y="5981700"/>
          <p14:tracePt t="610974" x="5480050" y="5981700"/>
          <p14:tracePt t="610981" x="5473700" y="5981700"/>
          <p14:tracePt t="611028" x="5467350" y="5988050"/>
          <p14:tracePt t="611041" x="5448300" y="6013450"/>
          <p14:tracePt t="611058" x="5365750" y="6051550"/>
          <p14:tracePt t="611076" x="5213350" y="6064250"/>
          <p14:tracePt t="611091" x="5035550" y="6064250"/>
          <p14:tracePt t="611108" x="4908550" y="6064250"/>
          <p14:tracePt t="611124" x="4826000" y="6045200"/>
          <p14:tracePt t="611141" x="4800600" y="6038850"/>
          <p14:tracePt t="611175" x="4794250" y="6038850"/>
          <p14:tracePt t="611191" x="4775200" y="6051550"/>
          <p14:tracePt t="611208" x="4660900" y="6070600"/>
          <p14:tracePt t="611225" x="4521200" y="6070600"/>
          <p14:tracePt t="611242" x="4406900" y="6070600"/>
          <p14:tracePt t="611258" x="4330700" y="6064250"/>
          <p14:tracePt t="611275" x="4337050" y="6064250"/>
          <p14:tracePt t="611291" x="4400550" y="6051550"/>
          <p14:tracePt t="611308" x="4546600" y="6038850"/>
          <p14:tracePt t="611325" x="4705350" y="6045200"/>
          <p14:tracePt t="611341" x="4794250" y="6064250"/>
          <p14:tracePt t="611358" x="4806950" y="6083300"/>
          <p14:tracePt t="611376" x="4800600" y="6089650"/>
          <p14:tracePt t="611394" x="4787900" y="6089650"/>
          <p14:tracePt t="611411" x="4781550" y="6089650"/>
          <p14:tracePt t="611441" x="4787900" y="6083300"/>
          <p14:tracePt t="611458" x="4806950" y="6064250"/>
          <p14:tracePt t="611474" x="4832350" y="6051550"/>
          <p14:tracePt t="611491" x="4851400" y="6038850"/>
          <p14:tracePt t="611648" x="4857750" y="6038850"/>
          <p14:tracePt t="611757" x="4857750" y="6026150"/>
          <p14:tracePt t="611765" x="4864100" y="6019800"/>
          <p14:tracePt t="611776" x="4864100" y="6013450"/>
          <p14:tracePt t="611875" x="4864100" y="6007100"/>
          <p14:tracePt t="611899" x="4864100" y="6000750"/>
          <p14:tracePt t="611909" x="4864100" y="5981700"/>
          <p14:tracePt t="611926" x="4876800" y="5962650"/>
          <p14:tracePt t="611943" x="4889500" y="5943600"/>
          <p14:tracePt t="611959" x="4895850" y="5930900"/>
          <p14:tracePt t="611992" x="4895850" y="5924550"/>
          <p14:tracePt t="612065" x="4883150" y="5924550"/>
          <p14:tracePt t="612073" x="4870450" y="5918200"/>
          <p14:tracePt t="612082" x="4819650" y="5905500"/>
          <p14:tracePt t="612092" x="4775200" y="5886450"/>
          <p14:tracePt t="612109" x="4641850" y="5816600"/>
          <p14:tracePt t="612125" x="4470400" y="5676900"/>
          <p14:tracePt t="612141" x="4286250" y="5511800"/>
          <p14:tracePt t="612159" x="4108450" y="5321300"/>
          <p14:tracePt t="612176" x="3835400" y="5080000"/>
          <p14:tracePt t="612193" x="3581400" y="4902200"/>
          <p14:tracePt t="612210" x="3270250" y="4711700"/>
          <p14:tracePt t="612225" x="2952750" y="4508500"/>
          <p14:tracePt t="612242" x="2628900" y="4292600"/>
          <p14:tracePt t="612261" x="2406650" y="4146550"/>
          <p14:tracePt t="612276" x="2184400" y="4019550"/>
          <p14:tracePt t="612292" x="2006600" y="3905250"/>
          <p14:tracePt t="612309" x="1905000" y="3841750"/>
          <p14:tracePt t="612326" x="1816100" y="3790950"/>
          <p14:tracePt t="612342" x="1784350" y="3771900"/>
          <p14:tracePt t="612359" x="1778000" y="3759200"/>
          <p14:tracePt t="612375" x="1778000" y="3740150"/>
          <p14:tracePt t="612392" x="1790700" y="3721100"/>
          <p14:tracePt t="612409" x="1803400" y="3695700"/>
          <p14:tracePt t="612411" x="1803400" y="3689350"/>
          <p14:tracePt t="612426" x="1803400" y="3683000"/>
          <p14:tracePt t="612442" x="1803400" y="3676650"/>
          <p14:tracePt t="612498" x="1803400" y="3670300"/>
          <p14:tracePt t="612509" x="1803400" y="3663950"/>
          <p14:tracePt t="612526" x="1809750" y="3613150"/>
          <p14:tracePt t="612542" x="1809750" y="3587750"/>
          <p14:tracePt t="612561" x="1809750" y="3530600"/>
          <p14:tracePt t="612575" x="1803400" y="3524250"/>
          <p14:tracePt t="612578" x="1803400" y="3505200"/>
          <p14:tracePt t="612592" x="1803400" y="3479800"/>
          <p14:tracePt t="612609" x="1803400" y="3460750"/>
          <p14:tracePt t="612626" x="1790700" y="3441700"/>
          <p14:tracePt t="612642" x="1765300" y="3429000"/>
          <p14:tracePt t="612660" x="1701800" y="3416300"/>
          <p14:tracePt t="612675" x="1676400" y="3409950"/>
          <p14:tracePt t="612693" x="1670050" y="3409950"/>
          <p14:tracePt t="612731" x="1670050" y="3403600"/>
          <p14:tracePt t="612738" x="1676400" y="3403600"/>
          <p14:tracePt t="612745" x="1682750" y="3397250"/>
          <p14:tracePt t="612760" x="1695450" y="3390900"/>
          <p14:tracePt t="612776" x="1701800" y="3384550"/>
          <p14:tracePt t="612810" x="1631950" y="3435350"/>
          <p14:tracePt t="612826" x="1593850" y="3454400"/>
          <p14:tracePt t="612843" x="1466850" y="3498850"/>
          <p14:tracePt t="612861" x="1390650" y="3511550"/>
          <p14:tracePt t="612876" x="1320800" y="3511550"/>
          <p14:tracePt t="612893" x="1225550" y="3511550"/>
          <p14:tracePt t="612909" x="1155700" y="3511550"/>
          <p14:tracePt t="612926" x="1130300" y="3511550"/>
          <p14:tracePt t="613227" x="1143000" y="3511550"/>
          <p14:tracePt t="613237" x="1162050" y="3511550"/>
          <p14:tracePt t="613243" x="1206500" y="3517900"/>
          <p14:tracePt t="613260" x="1327150" y="3536950"/>
          <p14:tracePt t="613276" x="1454150" y="3549650"/>
          <p14:tracePt t="613294" x="1574800" y="3562350"/>
          <p14:tracePt t="613310" x="1714500" y="3562350"/>
          <p14:tracePt t="613327" x="1803400" y="3543300"/>
          <p14:tracePt t="613344" x="1860550" y="3517900"/>
          <p14:tracePt t="613360" x="1892300" y="3486150"/>
          <p14:tracePt t="613377" x="1892300" y="3479800"/>
          <p14:tracePt t="613432" x="1892300" y="3473450"/>
          <p14:tracePt t="613443" x="1892300" y="3460750"/>
          <p14:tracePt t="613460" x="1879600" y="3409950"/>
          <p14:tracePt t="613465" x="1879600" y="3384550"/>
          <p14:tracePt t="613477" x="1879600" y="3352800"/>
          <p14:tracePt t="613494" x="1873250" y="3282950"/>
          <p14:tracePt t="613511" x="1860550" y="3257550"/>
          <p14:tracePt t="613527" x="1822450" y="3232150"/>
          <p14:tracePt t="613543" x="1771650" y="3219450"/>
          <p14:tracePt t="613560" x="1714500" y="3213100"/>
          <p14:tracePt t="613577" x="1670050" y="3213100"/>
          <p14:tracePt t="613594" x="1631950" y="3206750"/>
          <p14:tracePt t="613610" x="1587500" y="3187700"/>
          <p14:tracePt t="613627" x="1543050" y="3175000"/>
          <p14:tracePt t="613643" x="1447800" y="3149600"/>
          <p14:tracePt t="613660" x="1295400" y="3130550"/>
          <p14:tracePt t="613676" x="1168400" y="3130550"/>
          <p14:tracePt t="613693" x="1060450" y="3130550"/>
          <p14:tracePt t="613710" x="996950" y="3130550"/>
          <p14:tracePt t="613727" x="990600" y="3143250"/>
          <p14:tracePt t="613744" x="1009650" y="3194050"/>
          <p14:tracePt t="613760" x="1047750" y="3244850"/>
          <p14:tracePt t="613777" x="1092200" y="3321050"/>
          <p14:tracePt t="613796" x="1111250" y="3365500"/>
          <p14:tracePt t="613810" x="1123950" y="3390900"/>
          <p14:tracePt t="613827" x="1130300" y="3397250"/>
          <p14:tracePt t="613860" x="1143000" y="3397250"/>
          <p14:tracePt t="613878" x="1219200" y="3416300"/>
          <p14:tracePt t="613894" x="1371600" y="3454400"/>
          <p14:tracePt t="613910" x="1517650" y="3492500"/>
          <p14:tracePt t="613927" x="1638300" y="3517900"/>
          <p14:tracePt t="613944" x="1765300" y="3511550"/>
          <p14:tracePt t="613960" x="1797050" y="3486150"/>
          <p14:tracePt t="613977" x="1854200" y="3409950"/>
          <p14:tracePt t="613979" x="1873250" y="3346450"/>
          <p14:tracePt t="613994" x="1885950" y="3295650"/>
          <p14:tracePt t="614011" x="1885950" y="3136900"/>
          <p14:tracePt t="614027" x="1892300" y="3105150"/>
          <p14:tracePt t="614060" x="1898650" y="3111500"/>
          <p14:tracePt t="614077" x="1898650" y="3136900"/>
          <p14:tracePt t="614094" x="1898650" y="3162300"/>
          <p14:tracePt t="614110" x="1873250" y="3181350"/>
          <p14:tracePt t="614127" x="1854200" y="3187700"/>
          <p14:tracePt t="614144" x="1841500" y="3187700"/>
          <p14:tracePt t="614161" x="1809750" y="3168650"/>
          <p14:tracePt t="614178" x="1765300" y="3124200"/>
          <p14:tracePt t="614194" x="1708150" y="3079750"/>
          <p14:tracePt t="614210" x="1689100" y="3079750"/>
          <p14:tracePt t="614227" x="1670050" y="3079750"/>
          <p14:tracePt t="614229" x="1625600" y="3111500"/>
          <p14:tracePt t="614244" x="1517650" y="3181350"/>
          <p14:tracePt t="614260" x="1428750" y="3238500"/>
          <p14:tracePt t="614277" x="1397000" y="3270250"/>
          <p14:tracePt t="614293" x="1390650" y="3276600"/>
          <p14:tracePt t="614327" x="1397000" y="3270250"/>
          <p14:tracePt t="614344" x="1409700" y="3257550"/>
          <p14:tracePt t="614360" x="1416050" y="3257550"/>
          <p14:tracePt t="614377" x="1416050" y="3270250"/>
          <p14:tracePt t="614394" x="1397000" y="3308350"/>
          <p14:tracePt t="614413" x="1377950" y="3333750"/>
          <p14:tracePt t="616241" x="1384300" y="3333750"/>
          <p14:tracePt t="616250" x="1428750" y="3352800"/>
          <p14:tracePt t="616264" x="1644650" y="3429000"/>
          <p14:tracePt t="616279" x="1790700" y="3536950"/>
          <p14:tracePt t="616296" x="1835150" y="3676650"/>
          <p14:tracePt t="616312" x="1879600" y="3848100"/>
          <p14:tracePt t="616330" x="1955800" y="4025900"/>
          <p14:tracePt t="616346" x="2070100" y="4184650"/>
          <p14:tracePt t="616362" x="2241550" y="4318000"/>
          <p14:tracePt t="616378" x="2432050" y="4413250"/>
          <p14:tracePt t="616396" x="2660650" y="4508500"/>
          <p14:tracePt t="616400" x="2755900" y="4540250"/>
          <p14:tracePt t="616413" x="2908300" y="4603750"/>
          <p14:tracePt t="616431" x="3213100" y="4743450"/>
          <p14:tracePt t="616446" x="3282950" y="4787900"/>
          <p14:tracePt t="616448" x="3340100" y="4838700"/>
          <p14:tracePt t="616465" x="3454400" y="4972050"/>
          <p14:tracePt t="616479" x="3581400" y="5092700"/>
          <p14:tracePt t="616496" x="3676650" y="5194300"/>
          <p14:tracePt t="616513" x="3962400" y="5397500"/>
          <p14:tracePt t="616529" x="4159250" y="5486400"/>
          <p14:tracePt t="616546" x="4273550" y="5530850"/>
          <p14:tracePt t="616562" x="4349750" y="5556250"/>
          <p14:tracePt t="616581" x="4413250" y="5588000"/>
          <p14:tracePt t="616596" x="4470400" y="5626100"/>
          <p14:tracePt t="616614" x="4533900" y="5670550"/>
          <p14:tracePt t="616629" x="4610100" y="5708650"/>
          <p14:tracePt t="616646" x="4686300" y="5746750"/>
          <p14:tracePt t="616662" x="4775200" y="5778500"/>
          <p14:tracePt t="616679" x="4851400" y="5803900"/>
          <p14:tracePt t="616697" x="4902200" y="5816600"/>
          <p14:tracePt t="616713" x="4914900" y="5816600"/>
          <p14:tracePt t="616731" x="4921250" y="5822950"/>
          <p14:tracePt t="616871" x="4927600" y="5822950"/>
          <p14:tracePt t="617476" x="4927600" y="5829300"/>
          <p14:tracePt t="617483" x="4927600" y="5835650"/>
          <p14:tracePt t="617498" x="4921250" y="5848350"/>
          <p14:tracePt t="617513" x="4914900" y="5854700"/>
          <p14:tracePt t="617531" x="4908550" y="5861050"/>
          <p14:tracePt t="617631" x="4902200" y="5861050"/>
          <p14:tracePt t="617639" x="4895850" y="5861050"/>
          <p14:tracePt t="617646" x="4889500" y="5861050"/>
          <p14:tracePt t="617664" x="4826000" y="5829300"/>
          <p14:tracePt t="617681" x="4756150" y="5791200"/>
          <p14:tracePt t="617697" x="4622800" y="5721350"/>
          <p14:tracePt t="617714" x="4483100" y="5651500"/>
          <p14:tracePt t="617731" x="4324350" y="5568950"/>
          <p14:tracePt t="617747" x="4159250" y="5461000"/>
          <p14:tracePt t="617764" x="3860800" y="5289550"/>
          <p14:tracePt t="617780" x="3657600" y="5168900"/>
          <p14:tracePt t="617797" x="3333750" y="4991100"/>
          <p14:tracePt t="617815" x="2965450" y="4781550"/>
          <p14:tracePt t="617830" x="2647950" y="4597400"/>
          <p14:tracePt t="617847" x="2311400" y="4406900"/>
          <p14:tracePt t="617863" x="2012950" y="4229100"/>
          <p14:tracePt t="617882" x="1822450" y="4102100"/>
          <p14:tracePt t="617885" x="1727200" y="4044950"/>
          <p14:tracePt t="617897" x="1631950" y="3987800"/>
          <p14:tracePt t="617913" x="1479550" y="3924300"/>
          <p14:tracePt t="617930" x="1384300" y="3892550"/>
          <p14:tracePt t="617947" x="1320800" y="3867150"/>
          <p14:tracePt t="617963" x="1301750" y="3848100"/>
          <p14:tracePt t="617980" x="1295400" y="3810000"/>
          <p14:tracePt t="617982" x="1295400" y="3797300"/>
          <p14:tracePt t="617997" x="1308100" y="3771900"/>
          <p14:tracePt t="618014" x="1333500" y="3727450"/>
          <p14:tracePt t="618030" x="1327150" y="3714750"/>
          <p14:tracePt t="618047" x="1270000" y="3683000"/>
          <p14:tracePt t="618063" x="1206500" y="3657600"/>
          <p14:tracePt t="618080" x="1162050" y="3638550"/>
          <p14:tracePt t="618097" x="1149350" y="3625850"/>
          <p14:tracePt t="618113" x="1149350" y="3619500"/>
          <p14:tracePt t="618130" x="1162050" y="3606800"/>
          <p14:tracePt t="618147" x="1231900" y="3575050"/>
          <p14:tracePt t="618164" x="1314450" y="3562350"/>
          <p14:tracePt t="618181" x="1358900" y="3556000"/>
          <p14:tracePt t="618199" x="1358900" y="3543300"/>
          <p14:tracePt t="618214" x="1346200" y="3524250"/>
          <p14:tracePt t="618230" x="1295400" y="3473450"/>
          <p14:tracePt t="618248" x="1187450" y="3378200"/>
          <p14:tracePt t="618264" x="1155700" y="3340100"/>
          <p14:tracePt t="618281" x="1162050" y="3327400"/>
          <p14:tracePt t="618297" x="1187450" y="3314700"/>
          <p14:tracePt t="618314" x="1270000" y="3302000"/>
          <p14:tracePt t="618330" x="1352550" y="3295650"/>
          <p14:tracePt t="618350" x="1403350" y="3302000"/>
          <p14:tracePt t="618352" x="1409700" y="3302000"/>
          <p14:tracePt t="618364" x="1409700" y="3308350"/>
          <p14:tracePt t="618380" x="1403350" y="3333750"/>
          <p14:tracePt t="618397" x="1377950" y="3359150"/>
          <p14:tracePt t="618414" x="1365250" y="3378200"/>
          <p14:tracePt t="618431" x="1358900" y="3384550"/>
          <p14:tracePt t="618487" x="1365250" y="3384550"/>
          <p14:tracePt t="618497" x="1371600" y="3384550"/>
          <p14:tracePt t="618514" x="1403350" y="3390900"/>
          <p14:tracePt t="618531" x="1435100" y="3403600"/>
          <p14:tracePt t="618548" x="1473200" y="3429000"/>
          <p14:tracePt t="618551" x="1485900" y="3435350"/>
          <p14:tracePt t="618564" x="1517650" y="3448050"/>
          <p14:tracePt t="618581" x="1581150" y="3473450"/>
          <p14:tracePt t="618599" x="1739900" y="3511550"/>
          <p14:tracePt t="618615" x="1816100" y="3517900"/>
          <p14:tracePt t="618631" x="1866900" y="3517900"/>
          <p14:tracePt t="618648" x="1911350" y="3511550"/>
          <p14:tracePt t="618664" x="1930400" y="3505200"/>
          <p14:tracePt t="618681" x="1955800" y="3486150"/>
          <p14:tracePt t="618698" x="1981200" y="3473450"/>
          <p14:tracePt t="618714" x="1987550" y="3448050"/>
          <p14:tracePt t="618731" x="1987550" y="3429000"/>
          <p14:tracePt t="618748" x="1987550" y="3403600"/>
          <p14:tracePt t="618764" x="1981200" y="3397250"/>
          <p14:tracePt t="618781" x="1981200" y="3390900"/>
          <p14:tracePt t="618798" x="1974850" y="3378200"/>
          <p14:tracePt t="618801" x="1968500" y="3371850"/>
          <p14:tracePt t="618814" x="1968500" y="3365500"/>
          <p14:tracePt t="618831" x="1962150" y="3352800"/>
          <p14:tracePt t="618848" x="1943100" y="3327400"/>
          <p14:tracePt t="618865" x="1924050" y="3308350"/>
          <p14:tracePt t="618881" x="1898650" y="3282950"/>
          <p14:tracePt t="618897" x="1873250" y="3257550"/>
          <p14:tracePt t="618915" x="1847850" y="3232150"/>
          <p14:tracePt t="618931" x="1828800" y="3213100"/>
          <p14:tracePt t="618948" x="1809750" y="3194050"/>
          <p14:tracePt t="618964" x="1790700" y="3175000"/>
          <p14:tracePt t="618981" x="1752600" y="3155950"/>
          <p14:tracePt t="618998" x="1682750" y="3143250"/>
          <p14:tracePt t="619014" x="1612900" y="3130550"/>
          <p14:tracePt t="619031" x="1549400" y="3124200"/>
          <p14:tracePt t="619048" x="1504950" y="3117850"/>
          <p14:tracePt t="619064" x="1466850" y="3111500"/>
          <p14:tracePt t="619081" x="1460500" y="3105150"/>
          <p14:tracePt t="619098" x="1454150" y="3105150"/>
          <p14:tracePt t="619115" x="1416050" y="3105150"/>
          <p14:tracePt t="619131" x="1327150" y="3117850"/>
          <p14:tracePt t="619150" x="1206500" y="3136900"/>
          <p14:tracePt t="619164" x="1104900" y="3155950"/>
          <p14:tracePt t="619181" x="1009650" y="3168650"/>
          <p14:tracePt t="619198" x="946150" y="3181350"/>
          <p14:tracePt t="619214" x="933450" y="3187700"/>
          <p14:tracePt t="619231" x="933450" y="3200400"/>
          <p14:tracePt t="619250" x="1009650" y="3251200"/>
          <p14:tracePt t="619265" x="1054100" y="3270250"/>
          <p14:tracePt t="619284" x="1200150" y="3333750"/>
          <p14:tracePt t="619298" x="1263650" y="3359150"/>
          <p14:tracePt t="619315" x="1365250" y="3403600"/>
          <p14:tracePt t="619318" x="1403350" y="3416300"/>
          <p14:tracePt t="619331" x="1447800" y="3435350"/>
          <p14:tracePt t="619334" x="1498600" y="3454400"/>
          <p14:tracePt t="619348" x="1568450" y="3467100"/>
          <p14:tracePt t="619365" x="1638300" y="3467100"/>
          <p14:tracePt t="619383" x="1727200" y="3441700"/>
          <p14:tracePt t="619398" x="1809750" y="3403600"/>
          <p14:tracePt t="619416" x="1879600" y="3365500"/>
          <p14:tracePt t="619431" x="1917700" y="3333750"/>
          <p14:tracePt t="619448" x="1962150" y="3308350"/>
          <p14:tracePt t="619465" x="1981200" y="3289300"/>
          <p14:tracePt t="619498" x="1968500" y="3276600"/>
          <p14:tracePt t="619501" x="1955800" y="3270250"/>
          <p14:tracePt t="619515" x="1930400" y="3263900"/>
          <p14:tracePt t="619532" x="1841500" y="3225800"/>
          <p14:tracePt t="619549" x="1784350" y="3194050"/>
          <p14:tracePt t="619565" x="1746250" y="3162300"/>
          <p14:tracePt t="619581" x="1714500" y="3136900"/>
          <p14:tracePt t="619598" x="1670050" y="3105150"/>
          <p14:tracePt t="619615" x="1631950" y="3079750"/>
          <p14:tracePt t="619632" x="1581150" y="3060700"/>
          <p14:tracePt t="619648" x="1517650" y="3054350"/>
          <p14:tracePt t="619665" x="1428750" y="3048000"/>
          <p14:tracePt t="619681" x="1352550" y="3048000"/>
          <p14:tracePt t="619698" x="1301750" y="3054350"/>
          <p14:tracePt t="619715" x="1289050" y="3054350"/>
          <p14:tracePt t="619732" x="1282700" y="3054350"/>
          <p14:tracePt t="619748" x="1250950" y="3067050"/>
          <p14:tracePt t="619766" x="1162050" y="3105150"/>
          <p14:tracePt t="619782" x="1130300" y="3130550"/>
          <p14:tracePt t="619798" x="1098550" y="3149600"/>
          <p14:tracePt t="619815" x="1085850" y="3162300"/>
          <p14:tracePt t="619832" x="1073150" y="3181350"/>
          <p14:tracePt t="619849" x="1073150" y="3206750"/>
          <p14:tracePt t="619867" x="1092200" y="3238500"/>
          <p14:tracePt t="619882" x="1117600" y="3282950"/>
          <p14:tracePt t="619898" x="1168400" y="3352800"/>
          <p14:tracePt t="619915" x="1206500" y="3409950"/>
          <p14:tracePt t="619932" x="1257300" y="3479800"/>
          <p14:tracePt t="619948" x="1320800" y="3543300"/>
          <p14:tracePt t="619965" x="1365250" y="3575050"/>
          <p14:tracePt t="619969" x="1384300" y="3581400"/>
          <p14:tracePt t="619981" x="1416050" y="3587750"/>
          <p14:tracePt t="619999" x="1504950" y="3594100"/>
          <p14:tracePt t="620016" x="1657350" y="3568700"/>
          <p14:tracePt t="620032" x="1758950" y="3536950"/>
          <p14:tracePt t="620050" x="1828800" y="3498850"/>
          <p14:tracePt t="620065" x="1873250" y="3473450"/>
          <p14:tracePt t="620083" x="1917700" y="3429000"/>
          <p14:tracePt t="620101" x="1943100" y="3403600"/>
          <p14:tracePt t="620115" x="1962150" y="3365500"/>
          <p14:tracePt t="620132" x="1981200" y="3308350"/>
          <p14:tracePt t="620149" x="1981200" y="3276600"/>
          <p14:tracePt t="620165" x="1974850" y="3251200"/>
          <p14:tracePt t="620182" x="1949450" y="3238500"/>
          <p14:tracePt t="620200" x="1930400" y="3225800"/>
          <p14:tracePt t="620203" x="1924050" y="3225800"/>
          <p14:tracePt t="620215" x="1905000" y="3225800"/>
          <p14:tracePt t="620232" x="1847850" y="3225800"/>
          <p14:tracePt t="620249" x="1771650" y="3219450"/>
          <p14:tracePt t="620251" x="1746250" y="3219450"/>
          <p14:tracePt t="620266" x="1701800" y="3213100"/>
          <p14:tracePt t="620282" x="1651000" y="3206750"/>
          <p14:tracePt t="620299" x="1593850" y="3194050"/>
          <p14:tracePt t="620315" x="1536700" y="3194050"/>
          <p14:tracePt t="620332" x="1492250" y="3187700"/>
          <p14:tracePt t="620349" x="1447800" y="3187700"/>
          <p14:tracePt t="620365" x="1416050" y="3181350"/>
          <p14:tracePt t="620382" x="1403350" y="3181350"/>
          <p14:tracePt t="620446" x="1403350" y="3187700"/>
          <p14:tracePt t="620453" x="1403350" y="3194050"/>
          <p14:tracePt t="620466" x="1397000" y="3200400"/>
          <p14:tracePt t="620482" x="1390650" y="3213100"/>
          <p14:tracePt t="620502" x="1371600" y="3238500"/>
          <p14:tracePt t="620516" x="1365250" y="3244850"/>
          <p14:tracePt t="620532" x="1365250" y="3251200"/>
          <p14:tracePt t="620549" x="1365250" y="3257550"/>
          <p14:tracePt t="620565" x="1365250" y="3263900"/>
          <p14:tracePt t="620582" x="1365250" y="3270250"/>
          <p14:tracePt t="620599" x="1358900" y="3282950"/>
          <p14:tracePt t="620617" x="1358900" y="3289300"/>
          <p14:tracePt t="620632" x="1346200" y="3295650"/>
          <p14:tracePt t="620651" x="1333500" y="3302000"/>
          <p14:tracePt t="620666" x="1333500" y="3308350"/>
          <p14:tracePt t="620768" x="1333500" y="3321050"/>
          <p14:tracePt t="620775" x="1333500" y="3333750"/>
          <p14:tracePt t="620786" x="1333500" y="3352800"/>
          <p14:tracePt t="620800" x="1339850" y="3384550"/>
          <p14:tracePt t="620815" x="1339850" y="3416300"/>
          <p14:tracePt t="620833" x="1339850" y="3429000"/>
          <p14:tracePt t="620849" x="1346200" y="3435350"/>
          <p14:tracePt t="621309" x="1346200" y="3441700"/>
          <p14:tracePt t="621318" x="1346200" y="3448050"/>
          <p14:tracePt t="621326" x="1352550" y="3460750"/>
          <p14:tracePt t="621333" x="1358900" y="3473450"/>
          <p14:tracePt t="621350" x="1377950" y="3511550"/>
          <p14:tracePt t="621367" x="1384300" y="3543300"/>
          <p14:tracePt t="621384" x="1390650" y="3562350"/>
          <p14:tracePt t="621400" x="1397000" y="3568700"/>
          <p14:tracePt t="621510" x="1397000" y="3562350"/>
          <p14:tracePt t="621534" x="1416050" y="3549650"/>
          <p14:tracePt t="621551" x="1447800" y="3524250"/>
          <p14:tracePt t="621567" x="1485900" y="3492500"/>
          <p14:tracePt t="621583" x="1524000" y="3467100"/>
          <p14:tracePt t="621600" x="1555750" y="3435350"/>
          <p14:tracePt t="621616" x="1587500" y="3403600"/>
          <p14:tracePt t="621633" x="1606550" y="3378200"/>
          <p14:tracePt t="621650" x="1619250" y="3365500"/>
          <p14:tracePt t="621783" x="1619250" y="3371850"/>
          <p14:tracePt t="621790" x="1612900" y="3378200"/>
          <p14:tracePt t="621800" x="1612900" y="3384550"/>
          <p14:tracePt t="621817" x="1606550" y="3390900"/>
          <p14:tracePt t="621833" x="1606550" y="3397250"/>
          <p14:tracePt t="621850" x="1600200" y="3403600"/>
          <p14:tracePt t="621867" x="1600200" y="3416300"/>
          <p14:tracePt t="621884" x="1593850" y="3435350"/>
          <p14:tracePt t="621900" x="1555750" y="3467100"/>
          <p14:tracePt t="621917" x="1511300" y="3505200"/>
          <p14:tracePt t="621933" x="1473200" y="3530600"/>
          <p14:tracePt t="621950" x="1479550" y="3562350"/>
          <p14:tracePt t="621967" x="1517650" y="3575050"/>
          <p14:tracePt t="621984" x="1549400" y="3575050"/>
          <p14:tracePt t="622001" x="1587500" y="3562350"/>
          <p14:tracePt t="622017" x="1606550" y="3556000"/>
          <p14:tracePt t="622050" x="1606550" y="3549650"/>
          <p14:tracePt t="622678" x="1612900" y="3549650"/>
          <p14:tracePt t="622686" x="1619250" y="3549650"/>
          <p14:tracePt t="622701" x="1638300" y="3549650"/>
          <p14:tracePt t="622719" x="1644650" y="3549650"/>
          <p14:tracePt t="623218" x="1657350" y="3549650"/>
          <p14:tracePt t="623227" x="1676400" y="3549650"/>
          <p14:tracePt t="623234" x="1701800" y="3562350"/>
          <p14:tracePt t="623252" x="1727200" y="3562350"/>
          <p14:tracePt t="623268" x="1739900" y="3568700"/>
          <p14:tracePt t="623302" x="1746250" y="3568700"/>
          <p14:tracePt t="623318" x="1771650" y="3575050"/>
          <p14:tracePt t="623335" x="1873250" y="3651250"/>
          <p14:tracePt t="623352" x="2012950" y="3886200"/>
          <p14:tracePt t="623368" x="2108200" y="4076700"/>
          <p14:tracePt t="623386" x="2260600" y="4305300"/>
          <p14:tracePt t="623401" x="2432050" y="4565650"/>
          <p14:tracePt t="623418" x="2622550" y="4794250"/>
          <p14:tracePt t="623435" x="2952750" y="5124450"/>
          <p14:tracePt t="623451" x="3257550" y="5416550"/>
          <p14:tracePt t="623468" x="3568700" y="5791200"/>
          <p14:tracePt t="623485" x="3721100" y="6070600"/>
          <p14:tracePt t="623501" x="3816350" y="6248400"/>
          <p14:tracePt t="623519" x="3879850" y="6330950"/>
          <p14:tracePt t="623535" x="3911600" y="6362700"/>
          <p14:tracePt t="623537" x="3917950" y="6362700"/>
          <p14:tracePt t="623569" x="3924300" y="6350000"/>
          <p14:tracePt t="623585" x="3937000" y="6324600"/>
          <p14:tracePt t="623602" x="3968750" y="6273800"/>
          <p14:tracePt t="623619" x="3987800" y="6216650"/>
          <p14:tracePt t="623637" x="4000500" y="6146800"/>
          <p14:tracePt t="623654" x="4013200" y="6076950"/>
          <p14:tracePt t="623669" x="4019550" y="6032500"/>
          <p14:tracePt t="623684" x="4032250" y="6000750"/>
          <p14:tracePt t="623702" x="4044950" y="5975350"/>
          <p14:tracePt t="623718" x="4064000" y="5962650"/>
          <p14:tracePt t="623737" x="4083050" y="5962650"/>
          <p14:tracePt t="623739" x="4083050" y="5956300"/>
          <p14:tracePt t="623857" x="4089400" y="5956300"/>
          <p14:tracePt t="623864" x="4095750" y="5956300"/>
          <p14:tracePt t="623872" x="4121150" y="5956300"/>
          <p14:tracePt t="623885" x="4152900" y="5956300"/>
          <p14:tracePt t="623902" x="4229100" y="5969000"/>
          <p14:tracePt t="623919" x="4273550" y="5975350"/>
          <p14:tracePt t="623935" x="4305300" y="5981700"/>
          <p14:tracePt t="623952" x="4337050" y="5981700"/>
          <p14:tracePt t="623969" x="4375150" y="5981700"/>
          <p14:tracePt t="623985" x="4432300" y="5988050"/>
          <p14:tracePt t="624002" x="4521200" y="5988050"/>
          <p14:tracePt t="624018" x="4603750" y="6007100"/>
          <p14:tracePt t="624035" x="4648200" y="6019800"/>
          <p14:tracePt t="624052" x="4660900" y="6026150"/>
          <p14:tracePt t="624068" x="4667250" y="6026150"/>
          <p14:tracePt t="624135" x="4673600" y="6026150"/>
          <p14:tracePt t="624154" x="4679950" y="6026150"/>
          <p14:tracePt t="624168" x="4711700" y="6019800"/>
          <p14:tracePt t="624185" x="4756150" y="6013450"/>
          <p14:tracePt t="624202" x="4800600" y="6007100"/>
          <p14:tracePt t="624219" x="4845050" y="6007100"/>
          <p14:tracePt t="624235" x="4895850" y="6007100"/>
          <p14:tracePt t="624252" x="4933950" y="6019800"/>
          <p14:tracePt t="624272" x="4991100" y="6051550"/>
          <p14:tracePt t="624287" x="4997450" y="6057900"/>
          <p14:tracePt t="624302" x="5010150" y="6064250"/>
          <p14:tracePt t="624454" x="5010150" y="6070600"/>
          <p14:tracePt t="624460" x="5016500" y="6070600"/>
          <p14:tracePt t="624485" x="5022850" y="6076950"/>
          <p14:tracePt t="624502" x="5029200" y="6076950"/>
          <p14:tracePt t="624552" x="5035550" y="6076950"/>
          <p14:tracePt t="624569" x="5054600" y="6070600"/>
          <p14:tracePt t="624585" x="5067300" y="6070600"/>
          <p14:tracePt t="624602" x="5073650" y="6064250"/>
          <p14:tracePt t="624740" x="5080000" y="6064250"/>
          <p14:tracePt t="625575" x="5086350" y="6057900"/>
          <p14:tracePt t="625582" x="5092700" y="6051550"/>
          <p14:tracePt t="625590" x="5099050" y="6045200"/>
          <p14:tracePt t="625604" x="5111750" y="6038850"/>
          <p14:tracePt t="625620" x="5130800" y="6019800"/>
          <p14:tracePt t="625638" x="5143500" y="6007100"/>
          <p14:tracePt t="625653" x="5156200" y="6000750"/>
          <p14:tracePt t="625670" x="5162550" y="5994400"/>
          <p14:tracePt t="625686" x="5162550" y="5981700"/>
          <p14:tracePt t="625703" x="5168900" y="5975350"/>
          <p14:tracePt t="625720" x="5168900" y="5962650"/>
          <p14:tracePt t="625736" x="5168900" y="5943600"/>
          <p14:tracePt t="625753" x="5162550" y="5905500"/>
          <p14:tracePt t="625770" x="5130800" y="5861050"/>
          <p14:tracePt t="625787" x="5073650" y="5797550"/>
          <p14:tracePt t="625804" x="4991100" y="5708650"/>
          <p14:tracePt t="625820" x="4762500" y="5473700"/>
          <p14:tracePt t="625837" x="4610100" y="5321300"/>
          <p14:tracePt t="625856" x="4483100" y="5194300"/>
          <p14:tracePt t="625870" x="4343400" y="5054600"/>
          <p14:tracePt t="625887" x="4171950" y="4883150"/>
          <p14:tracePt t="625903" x="4070350" y="4768850"/>
          <p14:tracePt t="625922" x="3930650" y="4610100"/>
          <p14:tracePt t="625937" x="3778250" y="4425950"/>
          <p14:tracePt t="625953" x="3638550" y="4286250"/>
          <p14:tracePt t="625970" x="3467100" y="4140200"/>
          <p14:tracePt t="625987" x="3327400" y="4044950"/>
          <p14:tracePt t="626003" x="3200400" y="3975100"/>
          <p14:tracePt t="626020" x="3079750" y="3924300"/>
          <p14:tracePt t="626037" x="2952750" y="3867150"/>
          <p14:tracePt t="626054" x="2774950" y="3752850"/>
          <p14:tracePt t="626072" x="2673350" y="3663950"/>
          <p14:tracePt t="626087" x="2571750" y="3530600"/>
          <p14:tracePt t="626104" x="2520950" y="3448050"/>
          <p14:tracePt t="626120" x="2457450" y="3390900"/>
          <p14:tracePt t="626137" x="2324100" y="3340100"/>
          <p14:tracePt t="626154" x="2152650" y="3327400"/>
          <p14:tracePt t="626170" x="1968500" y="3321050"/>
          <p14:tracePt t="626187" x="1733550" y="3321050"/>
          <p14:tracePt t="626204" x="1517650" y="3327400"/>
          <p14:tracePt t="626221" x="1384300" y="3340100"/>
          <p14:tracePt t="626239" x="1339850" y="3352800"/>
          <p14:tracePt t="626254" x="1339850" y="3384550"/>
          <p14:tracePt t="626272" x="1435100" y="3517900"/>
          <p14:tracePt t="626288" x="1479550" y="3575050"/>
          <p14:tracePt t="626304" x="1587500" y="3752850"/>
          <p14:tracePt t="626321" x="1682750" y="3892550"/>
          <p14:tracePt t="626337" x="1835150" y="4076700"/>
          <p14:tracePt t="626356" x="2038350" y="4248150"/>
          <p14:tracePt t="626371" x="2324100" y="4445000"/>
          <p14:tracePt t="626387" x="2603500" y="4616450"/>
          <p14:tracePt t="626405" x="2901950" y="4781550"/>
          <p14:tracePt t="626420" x="3105150" y="4902200"/>
          <p14:tracePt t="626437" x="3282950" y="5029200"/>
          <p14:tracePt t="626454" x="3397250" y="5130800"/>
          <p14:tracePt t="626470" x="3492500" y="5207000"/>
          <p14:tracePt t="626488" x="3600450" y="5283200"/>
          <p14:tracePt t="626504" x="3721100" y="5346700"/>
          <p14:tracePt t="626521" x="3860800" y="5403850"/>
          <p14:tracePt t="626538" x="4191000" y="5499100"/>
          <p14:tracePt t="626557" x="4432300" y="5575300"/>
          <p14:tracePt t="626571" x="4667250" y="5657850"/>
          <p14:tracePt t="626587" x="4876800" y="5734050"/>
          <p14:tracePt t="626604" x="5048250" y="5803900"/>
          <p14:tracePt t="626620" x="5156200" y="5842000"/>
          <p14:tracePt t="626637" x="5194300" y="5854700"/>
          <p14:tracePt t="626654" x="5200650" y="5861050"/>
          <p14:tracePt t="626789" x="5207000" y="5867400"/>
          <p14:tracePt t="626797" x="5226050" y="5886450"/>
          <p14:tracePt t="626808" x="5257800" y="5911850"/>
          <p14:tracePt t="626822" x="5359400" y="5994400"/>
          <p14:tracePt t="626838" x="5511800" y="6083300"/>
          <p14:tracePt t="626854" x="5657850" y="6153150"/>
          <p14:tracePt t="626870" x="5803900" y="6210300"/>
          <p14:tracePt t="626889" x="5905500" y="6235700"/>
          <p14:tracePt t="626904" x="5969000" y="6235700"/>
          <p14:tracePt t="626921" x="6007100" y="6223000"/>
          <p14:tracePt t="626938" x="6019800" y="6203950"/>
          <p14:tracePt t="626954" x="6026150" y="6184900"/>
          <p14:tracePt t="627092" x="6032500" y="6184900"/>
          <p14:tracePt t="627104" x="6032500" y="6178550"/>
          <p14:tracePt t="627122" x="6051550" y="6165850"/>
          <p14:tracePt t="627138" x="6057900" y="6153150"/>
          <p14:tracePt t="627155" x="6064250" y="6146800"/>
          <p14:tracePt t="627188" x="6070600" y="6146800"/>
          <p14:tracePt t="627204" x="6070600" y="6140450"/>
          <p14:tracePt t="627253" x="6070600" y="6134100"/>
          <p14:tracePt t="627802" x="6057900" y="6121400"/>
          <p14:tracePt t="627811" x="6038850" y="6102350"/>
          <p14:tracePt t="627822" x="5981700" y="6057900"/>
          <p14:tracePt t="627839" x="5797550" y="5962650"/>
          <p14:tracePt t="627856" x="5384800" y="5861050"/>
          <p14:tracePt t="627874" x="5137150" y="5835650"/>
          <p14:tracePt t="627889" x="4991100" y="5829300"/>
          <p14:tracePt t="627908" x="4959350" y="5822950"/>
          <p14:tracePt t="627939" x="4965700" y="5822950"/>
          <p14:tracePt t="627957" x="4997450" y="5829300"/>
          <p14:tracePt t="627973" x="5029200" y="5835650"/>
          <p14:tracePt t="627990" x="5054600" y="5848350"/>
          <p14:tracePt t="628005" x="5080000" y="5861050"/>
          <p14:tracePt t="628022" x="5105400" y="5873750"/>
          <p14:tracePt t="628039" x="5143500" y="5899150"/>
          <p14:tracePt t="628055" x="5194300" y="5918200"/>
          <p14:tracePt t="628071" x="5270500" y="5949950"/>
          <p14:tracePt t="628088" x="5359400" y="5975350"/>
          <p14:tracePt t="628105" x="5461000" y="6000750"/>
          <p14:tracePt t="628122" x="5556250" y="6026150"/>
          <p14:tracePt t="628138" x="5613400" y="6045200"/>
          <p14:tracePt t="628155" x="5657850" y="6057900"/>
          <p14:tracePt t="628172" x="5695950" y="6064250"/>
          <p14:tracePt t="628189" x="5759450" y="6076950"/>
          <p14:tracePt t="628206" x="5867400" y="6089650"/>
          <p14:tracePt t="628222" x="5975350" y="6096000"/>
          <p14:tracePt t="628239" x="6038850" y="6096000"/>
          <p14:tracePt t="628255" x="6089650" y="6096000"/>
          <p14:tracePt t="628272" x="6115050" y="6096000"/>
          <p14:tracePt t="628289" x="6159500" y="6096000"/>
          <p14:tracePt t="628306" x="6267450" y="6096000"/>
          <p14:tracePt t="628324" x="6464300" y="6108700"/>
          <p14:tracePt t="628326" x="6597650" y="6115050"/>
          <p14:tracePt t="628339" x="6692900" y="6127750"/>
          <p14:tracePt t="628357" x="7124700" y="6165850"/>
          <p14:tracePt t="628372" x="7219950" y="6178550"/>
          <p14:tracePt t="628391" x="7473950" y="6184900"/>
          <p14:tracePt t="628405" x="7493000" y="6184900"/>
          <p14:tracePt t="628407" x="7505700" y="6178550"/>
          <p14:tracePt t="629423" x="7512050" y="6178550"/>
          <p14:tracePt t="629431" x="7518400" y="6178550"/>
          <p14:tracePt t="629440" x="7524750" y="6178550"/>
          <p14:tracePt t="629506" x="7531100" y="6178550"/>
          <p14:tracePt t="629515" x="7537450" y="6172200"/>
          <p14:tracePt t="629523" x="7543800" y="6172200"/>
          <p14:tracePt t="629540" x="7562850" y="6165850"/>
          <p14:tracePt t="629556" x="7581900" y="6153150"/>
          <p14:tracePt t="629573" x="7594600" y="6140450"/>
          <p14:tracePt t="629591" x="7600950" y="6127750"/>
          <p14:tracePt t="629607" x="7613650" y="6115050"/>
          <p14:tracePt t="629657" x="7613650" y="6108700"/>
          <p14:tracePt t="629675" x="7620000" y="6108700"/>
          <p14:tracePt t="629693" x="7620000" y="6102350"/>
          <p14:tracePt t="629709" x="7620000" y="6096000"/>
          <p14:tracePt t="629763" x="7620000" y="6089650"/>
          <p14:tracePt t="629823" x="7632700" y="6076950"/>
          <p14:tracePt t="629830" x="7645400" y="6076950"/>
          <p14:tracePt t="629840" x="7683500" y="6076950"/>
          <p14:tracePt t="629857" x="7747000" y="6076950"/>
          <p14:tracePt t="629874" x="7797800" y="6070600"/>
          <p14:tracePt t="629892" x="7842250" y="6064250"/>
          <p14:tracePt t="629907" x="7912100" y="6057900"/>
          <p14:tracePt t="629924" x="7975600" y="6045200"/>
          <p14:tracePt t="629928" x="8001000" y="6038850"/>
          <p14:tracePt t="629940" x="8032750" y="6032500"/>
          <p14:tracePt t="629958" x="8051800" y="6026150"/>
          <p14:tracePt t="630056" x="8058150" y="6019800"/>
          <p14:tracePt t="630063" x="8058150" y="6013450"/>
          <p14:tracePt t="630074" x="8058150" y="6000750"/>
          <p14:tracePt t="630090" x="8058150" y="5994400"/>
          <p14:tracePt t="630493" x="8070850" y="5994400"/>
          <p14:tracePt t="630500" x="8083550" y="6000750"/>
          <p14:tracePt t="630508" x="8108950" y="6007100"/>
          <p14:tracePt t="630524" x="8147050" y="6019800"/>
          <p14:tracePt t="630541" x="8159750" y="6026150"/>
          <p14:tracePt t="631465" x="8166100" y="6026150"/>
          <p14:tracePt t="631473" x="8178800" y="6026150"/>
          <p14:tracePt t="631479" x="8210550" y="6032500"/>
          <p14:tracePt t="631492" x="8274050" y="6038850"/>
          <p14:tracePt t="631510" x="8331200" y="6045200"/>
          <p14:tracePt t="631526" x="8388350" y="6051550"/>
          <p14:tracePt t="631541" x="8432800" y="6051550"/>
          <p14:tracePt t="631558" x="8483600" y="6051550"/>
          <p14:tracePt t="631575" x="8515350" y="6057900"/>
          <p14:tracePt t="631591" x="8528050" y="6057900"/>
          <p14:tracePt t="631609" x="8534400" y="6057900"/>
          <p14:tracePt t="631641" x="8547100" y="6057900"/>
          <p14:tracePt t="631658" x="8572500" y="6057900"/>
          <p14:tracePt t="631675" x="8604250" y="6064250"/>
          <p14:tracePt t="631692" x="8623300" y="6064250"/>
          <p14:tracePt t="631708" x="8642350" y="6070600"/>
          <p14:tracePt t="631769" x="8661400" y="6070600"/>
          <p14:tracePt t="631776" x="8674100" y="6070600"/>
          <p14:tracePt t="631794" x="8750300" y="6057900"/>
          <p14:tracePt t="631809" x="8839200" y="6045200"/>
          <p14:tracePt t="631828" x="8921750" y="6032500"/>
          <p14:tracePt t="631842" x="9042400" y="6032500"/>
          <p14:tracePt t="631858" x="9124950" y="6026150"/>
          <p14:tracePt t="631876" x="9201150" y="6019800"/>
          <p14:tracePt t="631892" x="9290050" y="6007100"/>
          <p14:tracePt t="631908" x="9429750" y="5994400"/>
          <p14:tracePt t="631925" x="9563100" y="5988050"/>
          <p14:tracePt t="631942" x="9709150" y="5975350"/>
          <p14:tracePt t="631958" x="9829800" y="5975350"/>
          <p14:tracePt t="631975" x="9880600" y="5969000"/>
          <p14:tracePt t="632199" x="9874250" y="5975350"/>
          <p14:tracePt t="632209" x="9867900" y="5975350"/>
          <p14:tracePt t="632226" x="9861550" y="5988050"/>
          <p14:tracePt t="632242" x="9842500" y="6000750"/>
          <p14:tracePt t="632259" x="9829800" y="6013450"/>
          <p14:tracePt t="632275" x="9823450" y="6013450"/>
          <p14:tracePt t="632292" x="9817100" y="6019800"/>
          <p14:tracePt t="632309" x="9810750" y="6026150"/>
          <p14:tracePt t="632326" x="9798050" y="6038850"/>
          <p14:tracePt t="632329" x="9791700" y="6045200"/>
          <p14:tracePt t="632342" x="9779000" y="6051550"/>
          <p14:tracePt t="632359" x="9772650" y="6057900"/>
          <p14:tracePt t="632375" x="9772650" y="6064250"/>
          <p14:tracePt t="632392" x="9766300" y="6070600"/>
          <p14:tracePt t="632409" x="9753600" y="6076950"/>
          <p14:tracePt t="632426" x="9740900" y="6089650"/>
          <p14:tracePt t="632442" x="9721850" y="6102350"/>
          <p14:tracePt t="632460" x="9715500" y="6108700"/>
          <p14:tracePt t="632600" x="9709150" y="6115050"/>
          <p14:tracePt t="632613" x="9709150" y="6121400"/>
          <p14:tracePt t="632626" x="9702800" y="6121400"/>
          <p14:tracePt t="632643" x="9702800" y="6127750"/>
          <p14:tracePt t="632660" x="9696450" y="6134100"/>
          <p14:tracePt t="632676" x="9690100" y="6153150"/>
          <p14:tracePt t="632693" x="9690100" y="6159500"/>
          <p14:tracePt t="632710" x="9683750" y="6172200"/>
          <p14:tracePt t="632726" x="9683750" y="6191250"/>
          <p14:tracePt t="632759" x="9683750" y="6197600"/>
          <p14:tracePt t="632817" x="9690100" y="6197600"/>
          <p14:tracePt t="632826" x="9709150" y="6210300"/>
          <p14:tracePt t="632843" x="9753600" y="6223000"/>
          <p14:tracePt t="632861" x="9804400" y="6242050"/>
          <p14:tracePt t="632876" x="9842500" y="6254750"/>
          <p14:tracePt t="632892" x="9874250" y="6261100"/>
          <p14:tracePt t="632909" x="9886950" y="6267450"/>
          <p14:tracePt t="632926" x="9899650" y="6267450"/>
          <p14:tracePt t="633109" x="9912350" y="6267450"/>
          <p14:tracePt t="633117" x="9918700" y="6267450"/>
          <p14:tracePt t="633126" x="9937750" y="6261100"/>
          <p14:tracePt t="633143" x="9969500" y="6254750"/>
          <p14:tracePt t="633160" x="10033000" y="6235700"/>
          <p14:tracePt t="633179" x="10064750" y="6229350"/>
          <p14:tracePt t="633194" x="10077450" y="6223000"/>
          <p14:tracePt t="633209" x="10090150" y="6223000"/>
          <p14:tracePt t="633226" x="10096500" y="6216650"/>
          <p14:tracePt t="633243" x="10115550" y="6216650"/>
          <p14:tracePt t="633260" x="10134600" y="6203950"/>
          <p14:tracePt t="633277" x="10160000" y="6191250"/>
          <p14:tracePt t="633293" x="10172700" y="6172200"/>
          <p14:tracePt t="633309" x="10185400" y="6153150"/>
          <p14:tracePt t="633326" x="10198100" y="6140450"/>
          <p14:tracePt t="633343" x="10204450" y="6127750"/>
          <p14:tracePt t="633360" x="10204450" y="6121400"/>
          <p14:tracePt t="633437" x="10204450" y="6115050"/>
          <p14:tracePt t="633444" x="10198100" y="6108700"/>
          <p14:tracePt t="633460" x="10185400" y="6096000"/>
          <p14:tracePt t="633478" x="10172700" y="6076950"/>
          <p14:tracePt t="633494" x="10160000" y="6064250"/>
          <p14:tracePt t="633510" x="10153650" y="6051550"/>
          <p14:tracePt t="633527" x="10140950" y="6038850"/>
          <p14:tracePt t="633545" x="10128250" y="6019800"/>
          <p14:tracePt t="633559" x="10115550" y="5988050"/>
          <p14:tracePt t="633577" x="10096500" y="5949950"/>
          <p14:tracePt t="633593" x="10083800" y="5911850"/>
          <p14:tracePt t="633610" x="10064750" y="5880100"/>
          <p14:tracePt t="633627" x="10039350" y="5854700"/>
          <p14:tracePt t="633630" x="10033000" y="5842000"/>
          <p14:tracePt t="633643" x="10026650" y="5842000"/>
          <p14:tracePt t="633645" x="10020300" y="5835650"/>
          <p14:tracePt t="633660" x="10007600" y="5835650"/>
          <p14:tracePt t="633676" x="9988550" y="5835650"/>
          <p14:tracePt t="633695" x="9950450" y="5835650"/>
          <p14:tracePt t="633712" x="9874250" y="5835650"/>
          <p14:tracePt t="633727" x="9817100" y="5829300"/>
          <p14:tracePt t="633745" x="9753600" y="5816600"/>
          <p14:tracePt t="633760" x="9683750" y="5797550"/>
          <p14:tracePt t="633777" x="9613900" y="5791200"/>
          <p14:tracePt t="633794" x="9544050" y="5784850"/>
          <p14:tracePt t="633810" x="9499600" y="5784850"/>
          <p14:tracePt t="633827" x="9436100" y="5803900"/>
          <p14:tracePt t="633843" x="9391650" y="5822950"/>
          <p14:tracePt t="633847" x="9385300" y="5835650"/>
          <p14:tracePt t="633860" x="9366250" y="5854700"/>
          <p14:tracePt t="633877" x="9353550" y="5873750"/>
          <p14:tracePt t="633879" x="9347200" y="5886450"/>
          <p14:tracePt t="633894" x="9347200" y="5899150"/>
          <p14:tracePt t="633910" x="9347200" y="5918200"/>
          <p14:tracePt t="633927" x="9347200" y="5937250"/>
          <p14:tracePt t="633945" x="9385300" y="5975350"/>
          <p14:tracePt t="633960" x="9442450" y="6026150"/>
          <p14:tracePt t="633977" x="9493250" y="6070600"/>
          <p14:tracePt t="633993" x="9563100" y="6121400"/>
          <p14:tracePt t="634010" x="9620250" y="6153150"/>
          <p14:tracePt t="634027" x="9683750" y="6178550"/>
          <p14:tracePt t="634045" x="9709150" y="6184900"/>
          <p14:tracePt t="634060" x="9721850" y="6184900"/>
          <p14:tracePt t="634077" x="9734550" y="6184900"/>
          <p14:tracePt t="634094" x="9759950" y="6165850"/>
          <p14:tracePt t="634097" x="9772650" y="6159500"/>
          <p14:tracePt t="634111" x="9785350" y="6153150"/>
          <p14:tracePt t="634127" x="9785350" y="6146800"/>
          <p14:tracePt t="634160" x="9791700" y="6146800"/>
          <p14:tracePt t="634194" x="9798050" y="6146800"/>
          <p14:tracePt t="634404" x="9804400" y="6146800"/>
          <p14:tracePt t="634412" x="9829800" y="6146800"/>
          <p14:tracePt t="634428" x="9861550" y="6146800"/>
          <p14:tracePt t="634444" x="9886950" y="6146800"/>
          <p14:tracePt t="634461" x="9906000" y="6140450"/>
          <p14:tracePt t="634478" x="9912350" y="6134100"/>
          <p14:tracePt t="634565" x="9918700" y="6134100"/>
          <p14:tracePt t="634572" x="9931400" y="6134100"/>
          <p14:tracePt t="634595" x="9956800" y="6127750"/>
          <p14:tracePt t="634611" x="9963150" y="6127750"/>
          <p14:tracePt t="639294" x="9969500" y="6127750"/>
          <p14:tracePt t="639303" x="10026650" y="6121400"/>
          <p14:tracePt t="639315" x="10109200" y="6115050"/>
          <p14:tracePt t="639332" x="10458450" y="6121400"/>
          <p14:tracePt t="639350" x="10674350" y="6121400"/>
          <p14:tracePt t="639366" x="10852150" y="6121400"/>
          <p14:tracePt t="639381" x="11017250" y="6121400"/>
          <p14:tracePt t="639398" x="11137900" y="6121400"/>
          <p14:tracePt t="639416" x="11214100" y="6127750"/>
          <p14:tracePt t="639432" x="11271250" y="6127750"/>
          <p14:tracePt t="639448" x="11283950" y="6127750"/>
          <p14:tracePt t="639464" x="11290300" y="6127750"/>
          <p14:tracePt t="639483" x="11296650" y="6121400"/>
          <p14:tracePt t="639500" x="11322050" y="6108700"/>
          <p14:tracePt t="639515" x="11360150" y="6083300"/>
          <p14:tracePt t="639531" x="11417300" y="6051550"/>
          <p14:tracePt t="639549" x="11468100" y="6026150"/>
          <p14:tracePt t="639565" x="11531600" y="5988050"/>
          <p14:tracePt t="639582" x="11601450" y="5943600"/>
          <p14:tracePt t="639599" x="11639550" y="5918200"/>
          <p14:tracePt t="639615" x="11652250" y="5905500"/>
          <p14:tracePt t="639632" x="11658600" y="5899150"/>
          <p14:tracePt t="639648" x="11664950" y="5886450"/>
          <p14:tracePt t="639665" x="11671300" y="5873750"/>
          <p14:tracePt t="639681" x="11690350" y="5842000"/>
          <p14:tracePt t="639698" x="11709400" y="5791200"/>
          <p14:tracePt t="639715" x="11734800" y="5740400"/>
          <p14:tracePt t="639731" x="11747500" y="5702300"/>
          <p14:tracePt t="639749" x="11747500" y="5670550"/>
          <p14:tracePt t="639765" x="11747500" y="5651500"/>
          <p14:tracePt t="639784" x="11741150" y="5638800"/>
          <p14:tracePt t="639799" x="11734800" y="5626100"/>
          <p14:tracePt t="639848" x="11715750" y="5626100"/>
          <p14:tracePt t="639865" x="11633200" y="5632450"/>
          <p14:tracePt t="639882" x="11487150" y="5657850"/>
          <p14:tracePt t="639898" x="11334750" y="5695950"/>
          <p14:tracePt t="639901" x="11252200" y="5715000"/>
          <p14:tracePt t="639915" x="11201400" y="5727700"/>
          <p14:tracePt t="639918" x="11144250" y="5740400"/>
          <p14:tracePt t="639932" x="11074400" y="5753100"/>
          <p14:tracePt t="639949" x="11049000" y="5765800"/>
          <p14:tracePt t="639982" x="11042650" y="5772150"/>
          <p14:tracePt t="639998" x="11042650" y="5791200"/>
          <p14:tracePt t="640015" x="11036300" y="5854700"/>
          <p14:tracePt t="640032" x="11036300" y="5918200"/>
          <p14:tracePt t="640049" x="11042650" y="5975350"/>
          <p14:tracePt t="640066" x="11049000" y="6019800"/>
          <p14:tracePt t="640082" x="11049000" y="6032500"/>
          <p14:tracePt t="640529" x="11029950" y="6032500"/>
          <p14:tracePt t="640536" x="11010900" y="6032500"/>
          <p14:tracePt t="640550" x="10864850" y="6038850"/>
          <p14:tracePt t="640566" x="10680700" y="6045200"/>
          <p14:tracePt t="640582" x="10509250" y="6045200"/>
          <p14:tracePt t="640599" x="10350500" y="6038850"/>
          <p14:tracePt t="640615" x="10223500" y="6007100"/>
          <p14:tracePt t="640632" x="10115550" y="5981700"/>
          <p14:tracePt t="640649" x="10039350" y="5956300"/>
          <p14:tracePt t="640666" x="9969500" y="5943600"/>
          <p14:tracePt t="640683" x="9918700" y="5943600"/>
          <p14:tracePt t="640699" x="9899650" y="5943600"/>
          <p14:tracePt t="640716" x="9893300" y="5943600"/>
          <p14:tracePt t="640773" x="9886950" y="5943600"/>
          <p14:tracePt t="640782" x="9880600" y="5943600"/>
          <p14:tracePt t="640799" x="9817100" y="5943600"/>
          <p14:tracePt t="640816" x="9702800" y="5962650"/>
          <p14:tracePt t="640833" x="9575800" y="5975350"/>
          <p14:tracePt t="640850" x="9429750" y="5988050"/>
          <p14:tracePt t="640866" x="9277350" y="6000750"/>
          <p14:tracePt t="640869" x="9207500" y="6007100"/>
          <p14:tracePt t="640883" x="9137650" y="6013450"/>
          <p14:tracePt t="640900" x="8921750" y="6026150"/>
          <p14:tracePt t="640916" x="8794750" y="6038850"/>
          <p14:tracePt t="640935" x="8661400" y="6051550"/>
          <p14:tracePt t="640953" x="8540750" y="6057900"/>
          <p14:tracePt t="640966" x="8407400" y="6064250"/>
          <p14:tracePt t="640983" x="8324850" y="6070600"/>
          <p14:tracePt t="640999" x="8299450" y="6070600"/>
          <p14:tracePt t="641033" x="8324850" y="6045200"/>
          <p14:tracePt t="641051" x="8382000" y="6007100"/>
          <p14:tracePt t="641066" x="8458200" y="5975350"/>
          <p14:tracePt t="641083" x="8597900" y="5937250"/>
          <p14:tracePt t="641086" x="8680450" y="5924550"/>
          <p14:tracePt t="641100" x="8934450" y="5892800"/>
          <p14:tracePt t="641116" x="9239250" y="5867400"/>
          <p14:tracePt t="641133" x="9340850" y="5861050"/>
          <p14:tracePt t="641150" x="9747250" y="5854700"/>
          <p14:tracePt t="641167" x="9804400" y="5854700"/>
          <p14:tracePt t="647370" x="9810750" y="5854700"/>
          <p14:tracePt t="647378" x="9829800" y="5854700"/>
          <p14:tracePt t="647388" x="9899650" y="5873750"/>
          <p14:tracePt t="647405" x="10083800" y="5905500"/>
          <p14:tracePt t="647422" x="10293350" y="5949950"/>
          <p14:tracePt t="647438" x="10464800" y="5981700"/>
          <p14:tracePt t="647455" x="10591800" y="6000750"/>
          <p14:tracePt t="647458" x="10642600" y="6007100"/>
          <p14:tracePt t="647474" x="10744200" y="6013450"/>
          <p14:tracePt t="647488" x="10839450" y="6019800"/>
          <p14:tracePt t="647506" x="10909300" y="6019800"/>
          <p14:tracePt t="647522" x="10941050" y="6019800"/>
          <p14:tracePt t="647539" x="10972800" y="6019800"/>
          <p14:tracePt t="647556" x="10985500" y="6019800"/>
          <p14:tracePt t="647571" x="11004550" y="6026150"/>
          <p14:tracePt t="647588" x="11017250" y="6026150"/>
          <p14:tracePt t="647605" x="11029950" y="6026150"/>
          <p14:tracePt t="647622" x="11042650" y="6026150"/>
          <p14:tracePt t="647638" x="11074400" y="6026150"/>
          <p14:tracePt t="647655" x="11118850" y="6007100"/>
          <p14:tracePt t="647671" x="11163300" y="5981700"/>
          <p14:tracePt t="647688" x="11214100" y="5956300"/>
          <p14:tracePt t="647705" x="11264900" y="5918200"/>
          <p14:tracePt t="647722" x="11303000" y="5886450"/>
          <p14:tracePt t="647739" x="11315700" y="5873750"/>
          <p14:tracePt t="647755" x="11334750" y="5848350"/>
          <p14:tracePt t="647771" x="11353800" y="5822950"/>
          <p14:tracePt t="647788" x="11353800" y="5784850"/>
          <p14:tracePt t="647805" x="11334750" y="5734050"/>
          <p14:tracePt t="647821" x="11283950" y="5689600"/>
          <p14:tracePt t="647839" x="11239500" y="5670550"/>
          <p14:tracePt t="647856" x="11207750" y="5664200"/>
          <p14:tracePt t="647872" x="11195050" y="5657850"/>
          <p14:tracePt t="647888" x="11176000" y="5657850"/>
          <p14:tracePt t="647905" x="11144250" y="5657850"/>
          <p14:tracePt t="647922" x="11106150" y="5657850"/>
          <p14:tracePt t="647940" x="10947400" y="5702300"/>
          <p14:tracePt t="647955" x="10871200" y="5721350"/>
          <p14:tracePt t="647973" x="10553700" y="5778500"/>
          <p14:tracePt t="647990" x="10350500" y="5803900"/>
          <p14:tracePt t="648005" x="10204450" y="5829300"/>
          <p14:tracePt t="648022" x="10102850" y="5848350"/>
          <p14:tracePt t="648039" x="10064750" y="5867400"/>
          <p14:tracePt t="648055" x="10064750" y="5880100"/>
          <p14:tracePt t="648072" x="10090150" y="5892800"/>
          <p14:tracePt t="648089" x="10140950" y="5918200"/>
          <p14:tracePt t="648105" x="10198100" y="5962650"/>
          <p14:tracePt t="648121" x="10210800" y="6013450"/>
          <p14:tracePt t="648139" x="10198100" y="6057900"/>
          <p14:tracePt t="648155" x="10172700" y="6089650"/>
          <p14:tracePt t="648172" x="10160000" y="6096000"/>
          <p14:tracePt t="648189" x="10160000" y="6102350"/>
          <p14:tracePt t="650099" x="10147300" y="6102350"/>
          <p14:tracePt t="650105" x="10134600" y="6102350"/>
          <p14:tracePt t="650124" x="10096500" y="6115050"/>
          <p14:tracePt t="650141" x="10064750" y="6127750"/>
          <p14:tracePt t="650157" x="10045700" y="6140450"/>
          <p14:tracePt t="650174" x="10039350" y="6146800"/>
          <p14:tracePt t="650190" x="10026650" y="6153150"/>
          <p14:tracePt t="650207" x="10020300" y="6159500"/>
          <p14:tracePt t="650224" x="10013950" y="6159500"/>
          <p14:tracePt t="650227" x="10013950" y="6165850"/>
          <p14:tracePt t="651190" x="10007600" y="6165850"/>
          <p14:tracePt t="651198" x="9994900" y="6165850"/>
          <p14:tracePt t="651208" x="9975850" y="6165850"/>
          <p14:tracePt t="651225" x="9931400" y="6165850"/>
          <p14:tracePt t="651242" x="9880600" y="6165850"/>
          <p14:tracePt t="651259" x="9823450" y="6165850"/>
          <p14:tracePt t="651262" x="9798050" y="6165850"/>
          <p14:tracePt t="651275" x="9766300" y="6165850"/>
          <p14:tracePt t="651291" x="9671050" y="6159500"/>
          <p14:tracePt t="651308" x="9486900" y="6146800"/>
          <p14:tracePt t="651325" x="9328150" y="6140450"/>
          <p14:tracePt t="651342" x="9201150" y="6134100"/>
          <p14:tracePt t="651358" x="9093200" y="6134100"/>
          <p14:tracePt t="651375" x="8947150" y="6134100"/>
          <p14:tracePt t="651391" x="8801100" y="6127750"/>
          <p14:tracePt t="651408" x="8623300" y="6127750"/>
          <p14:tracePt t="651425" x="8439150" y="6127750"/>
          <p14:tracePt t="651442" x="8280400" y="6127750"/>
          <p14:tracePt t="651459" x="8178800" y="6127750"/>
          <p14:tracePt t="651462" x="8121650" y="6127750"/>
          <p14:tracePt t="651475" x="8077200" y="6127750"/>
          <p14:tracePt t="651492" x="7988300" y="6127750"/>
          <p14:tracePt t="651510" x="7772400" y="6159500"/>
          <p14:tracePt t="651525" x="7689850" y="6172200"/>
          <p14:tracePt t="651528" x="7600950" y="6178550"/>
          <p14:tracePt t="651542" x="7556500" y="6178550"/>
          <p14:tracePt t="651558" x="7359650" y="6184900"/>
          <p14:tracePt t="651576" x="7302500" y="6184900"/>
          <p14:tracePt t="651591" x="7277100" y="6178550"/>
          <p14:tracePt t="651608" x="7258050" y="6165850"/>
          <p14:tracePt t="651625" x="7226300" y="6153150"/>
          <p14:tracePt t="651642" x="7207250" y="6134100"/>
          <p14:tracePt t="651659" x="7194550" y="6121400"/>
          <p14:tracePt t="651676" x="7188200" y="6108700"/>
          <p14:tracePt t="651692" x="7175500" y="6096000"/>
          <p14:tracePt t="651708" x="7169150" y="6076950"/>
          <p14:tracePt t="651725" x="7156450" y="6057900"/>
          <p14:tracePt t="651728" x="7143750" y="6045200"/>
          <p14:tracePt t="651742" x="7131050" y="6032500"/>
          <p14:tracePt t="651758" x="7086600" y="5994400"/>
          <p14:tracePt t="651777" x="7010400" y="5956300"/>
          <p14:tracePt t="651793" x="6953250" y="5937250"/>
          <p14:tracePt t="651811" x="6883400" y="5911850"/>
          <p14:tracePt t="651828" x="6832600" y="5905500"/>
          <p14:tracePt t="651842" x="6794500" y="5899150"/>
          <p14:tracePt t="651859" x="6756400" y="5892800"/>
          <p14:tracePt t="651875" x="6718300" y="5886450"/>
          <p14:tracePt t="651893" x="6654800" y="5880100"/>
          <p14:tracePt t="651908" x="6572250" y="5873750"/>
          <p14:tracePt t="651925" x="6515100" y="5867400"/>
          <p14:tracePt t="651942" x="6432550" y="5842000"/>
          <p14:tracePt t="651958" x="6362700" y="5822950"/>
          <p14:tracePt t="651976" x="6318250" y="5816600"/>
          <p14:tracePt t="651992" x="6223000" y="5797550"/>
          <p14:tracePt t="652009" x="6000750" y="5778500"/>
          <p14:tracePt t="652026" x="5816600" y="5753100"/>
          <p14:tracePt t="652042" x="5632450" y="5727700"/>
          <p14:tracePt t="652059" x="5480050" y="5695950"/>
          <p14:tracePt t="652075" x="5365750" y="5664200"/>
          <p14:tracePt t="652091" x="5308600" y="5645150"/>
          <p14:tracePt t="652108" x="5276850" y="5638800"/>
          <p14:tracePt t="652126" x="5226050" y="5645150"/>
          <p14:tracePt t="652143" x="5067300" y="5683250"/>
          <p14:tracePt t="652159" x="4845050" y="5715000"/>
          <p14:tracePt t="652175" x="4603750" y="5759450"/>
          <p14:tracePt t="652193" x="4394200" y="5816600"/>
          <p14:tracePt t="652209" x="4298950" y="5854700"/>
          <p14:tracePt t="652226" x="4292600" y="5873750"/>
          <p14:tracePt t="652242" x="4343400" y="5911850"/>
          <p14:tracePt t="652259" x="4419600" y="5930900"/>
          <p14:tracePt t="652278" x="4533900" y="5962650"/>
          <p14:tracePt t="652292" x="4654550" y="6019800"/>
          <p14:tracePt t="652309" x="4781550" y="6089650"/>
          <p14:tracePt t="652325" x="4933950" y="6165850"/>
          <p14:tracePt t="652344" x="5092700" y="6242050"/>
          <p14:tracePt t="652359" x="5245100" y="6305550"/>
          <p14:tracePt t="652376" x="5346700" y="6337300"/>
          <p14:tracePt t="652392" x="5429250" y="6356350"/>
          <p14:tracePt t="652409" x="5537200" y="6356350"/>
          <p14:tracePt t="652426" x="5626100" y="6356350"/>
          <p14:tracePt t="652442" x="5816600" y="6343650"/>
          <p14:tracePt t="652461" x="6070600" y="6330950"/>
          <p14:tracePt t="652476" x="6280150" y="6311900"/>
          <p14:tracePt t="652495" x="6400800" y="6299200"/>
          <p14:tracePt t="652509" x="6470650" y="6273800"/>
          <p14:tracePt t="652527" x="6496050" y="6254750"/>
          <p14:tracePt t="652542" x="6515100" y="6235700"/>
          <p14:tracePt t="652560" x="6527800" y="6203950"/>
          <p14:tracePt t="652576" x="6540500" y="6153150"/>
          <p14:tracePt t="652592" x="6559550" y="6108700"/>
          <p14:tracePt t="652609" x="6572250" y="6057900"/>
          <p14:tracePt t="652626" x="6572250" y="6019800"/>
          <p14:tracePt t="652642" x="6578600" y="6000750"/>
          <p14:tracePt t="652661" x="6578600" y="5981700"/>
          <p14:tracePt t="652676" x="6578600" y="5975350"/>
          <p14:tracePt t="652693" x="6578600" y="5962650"/>
          <p14:tracePt t="652711" x="6565900" y="5943600"/>
          <p14:tracePt t="652726" x="6559550" y="5930900"/>
          <p14:tracePt t="652744" x="6508750" y="5899150"/>
          <p14:tracePt t="652759" x="6451600" y="5861050"/>
          <p14:tracePt t="652778" x="6400800" y="5835650"/>
          <p14:tracePt t="652792" x="6330950" y="5810250"/>
          <p14:tracePt t="652809" x="6280150" y="5791200"/>
          <p14:tracePt t="652828" x="6229350" y="5791200"/>
          <p14:tracePt t="652842" x="6172200" y="5784850"/>
          <p14:tracePt t="652859" x="6134100" y="5784850"/>
          <p14:tracePt t="652877" x="6083300" y="5791200"/>
          <p14:tracePt t="652880" x="6057900" y="5797550"/>
          <p14:tracePt t="652893" x="6019800" y="5803900"/>
          <p14:tracePt t="652909" x="5924550" y="5816600"/>
          <p14:tracePt t="652926" x="5791200" y="5829300"/>
          <p14:tracePt t="652943" x="5746750" y="5842000"/>
          <p14:tracePt t="652959" x="5689600" y="5848350"/>
          <p14:tracePt t="652961" x="5657850" y="5861050"/>
          <p14:tracePt t="652976" x="5632450" y="5867400"/>
          <p14:tracePt t="652994" x="5613400" y="5892800"/>
          <p14:tracePt t="653009" x="5600700" y="5930900"/>
          <p14:tracePt t="653026" x="5581650" y="5975350"/>
          <p14:tracePt t="653043" x="5568950" y="6026150"/>
          <p14:tracePt t="653059" x="5562600" y="6070600"/>
          <p14:tracePt t="653076" x="5568950" y="6096000"/>
          <p14:tracePt t="653093" x="5607050" y="6140450"/>
          <p14:tracePt t="653110" x="5670550" y="6184900"/>
          <p14:tracePt t="653128" x="5791200" y="6223000"/>
          <p14:tracePt t="653143" x="5842000" y="6223000"/>
          <p14:tracePt t="653146" x="5918200" y="6223000"/>
          <p14:tracePt t="653161" x="6000750" y="6223000"/>
          <p14:tracePt t="653177" x="6115050" y="6216650"/>
          <p14:tracePt t="653193" x="6210300" y="6197600"/>
          <p14:tracePt t="653210" x="6229350" y="6191250"/>
          <p14:tracePt t="653227" x="6324600" y="6140450"/>
          <p14:tracePt t="653243" x="6362700" y="6108700"/>
          <p14:tracePt t="653260" x="6388100" y="6070600"/>
          <p14:tracePt t="653276" x="6400800" y="6026150"/>
          <p14:tracePt t="653293" x="6407150" y="5988050"/>
          <p14:tracePt t="653310" x="6407150" y="5956300"/>
          <p14:tracePt t="653326" x="6388100" y="5924550"/>
          <p14:tracePt t="653343" x="6350000" y="5899150"/>
          <p14:tracePt t="653360" x="6305550" y="5873750"/>
          <p14:tracePt t="653377" x="6267450" y="5854700"/>
          <p14:tracePt t="653394" x="6242050" y="5848350"/>
          <p14:tracePt t="653410" x="6210300" y="5816600"/>
          <p14:tracePt t="653426" x="6178550" y="5778500"/>
          <p14:tracePt t="653443" x="6153150" y="5746750"/>
          <p14:tracePt t="653460" x="6102350" y="5708650"/>
          <p14:tracePt t="653477" x="6026150" y="5689600"/>
          <p14:tracePt t="653493" x="5949950" y="5683250"/>
          <p14:tracePt t="653510" x="5873750" y="5683250"/>
          <p14:tracePt t="653526" x="5791200" y="5689600"/>
          <p14:tracePt t="653543" x="5708650" y="5695950"/>
          <p14:tracePt t="653561" x="5626100" y="5708650"/>
          <p14:tracePt t="653576" x="5581650" y="5721350"/>
          <p14:tracePt t="653593" x="5556250" y="5740400"/>
          <p14:tracePt t="653610" x="5549900" y="5753100"/>
          <p14:tracePt t="653627" x="5549900" y="5765800"/>
          <p14:tracePt t="653644" x="5556250" y="5784850"/>
          <p14:tracePt t="653660" x="5600700" y="5842000"/>
          <p14:tracePt t="653677" x="5638800" y="5886450"/>
          <p14:tracePt t="653693" x="5676900" y="5918200"/>
          <p14:tracePt t="653711" x="5702300" y="5937250"/>
          <p14:tracePt t="653729" x="5759450" y="5937250"/>
          <p14:tracePt t="653743" x="5848350" y="5918200"/>
          <p14:tracePt t="653760" x="5969000" y="5861050"/>
          <p14:tracePt t="653778" x="6045200" y="5784850"/>
          <p14:tracePt t="653781" x="6070600" y="5746750"/>
          <p14:tracePt t="653793" x="6089650" y="5708650"/>
          <p14:tracePt t="653810" x="6108700" y="5638800"/>
          <p14:tracePt t="653827" x="6115050" y="5588000"/>
          <p14:tracePt t="653843" x="6115050" y="5543550"/>
          <p14:tracePt t="653860" x="6108700" y="5505450"/>
          <p14:tracePt t="653877" x="6102350" y="5486400"/>
          <p14:tracePt t="653894" x="6089650" y="5467350"/>
          <p14:tracePt t="653910" x="6038850" y="5435600"/>
          <p14:tracePt t="653927" x="5975350" y="5410200"/>
          <p14:tracePt t="653943" x="5905500" y="5378450"/>
          <p14:tracePt t="653960" x="5791200" y="5353050"/>
          <p14:tracePt t="653977" x="5727700" y="5334000"/>
          <p14:tracePt t="653983" x="5670550" y="5327650"/>
          <p14:tracePt t="653994" x="5638800" y="5321300"/>
          <p14:tracePt t="654012" x="5562600" y="5321300"/>
          <p14:tracePt t="654027" x="5530850" y="5334000"/>
          <p14:tracePt t="654043" x="5499100" y="5365750"/>
          <p14:tracePt t="654060" x="5467350" y="5441950"/>
          <p14:tracePt t="654077" x="5454650" y="5505450"/>
          <p14:tracePt t="654094" x="5454650" y="5556250"/>
          <p14:tracePt t="654110" x="5461000" y="5600700"/>
          <p14:tracePt t="654114" x="5473700" y="5619750"/>
          <p14:tracePt t="654129" x="5499100" y="5657850"/>
          <p14:tracePt t="654146" x="5543550" y="5702300"/>
          <p14:tracePt t="654160" x="5588000" y="5753100"/>
          <p14:tracePt t="654179" x="5638800" y="5803900"/>
          <p14:tracePt t="654196" x="5676900" y="5835650"/>
          <p14:tracePt t="654210" x="5778500" y="5880100"/>
          <p14:tracePt t="654227" x="5886450" y="5880100"/>
          <p14:tracePt t="654244" x="6026150" y="5822950"/>
          <p14:tracePt t="654260" x="6134100" y="5753100"/>
          <p14:tracePt t="654277" x="6223000" y="5657850"/>
          <p14:tracePt t="654294" x="6280150" y="5556250"/>
          <p14:tracePt t="654301" x="6286500" y="5524500"/>
          <p14:tracePt t="654311" x="6299200" y="5473700"/>
          <p14:tracePt t="654327" x="6299200" y="5410200"/>
          <p14:tracePt t="654344" x="6273800" y="5378450"/>
          <p14:tracePt t="654347" x="6254750" y="5372100"/>
          <p14:tracePt t="654360" x="6235700" y="5365750"/>
          <p14:tracePt t="654377" x="6159500" y="5359400"/>
          <p14:tracePt t="654379" x="6121400" y="5359400"/>
          <p14:tracePt t="654394" x="6076950" y="5359400"/>
          <p14:tracePt t="654397" x="6032500" y="5365750"/>
          <p14:tracePt t="654411" x="5937250" y="5378450"/>
          <p14:tracePt t="654427" x="5835650" y="5391150"/>
          <p14:tracePt t="654444" x="5772150" y="5403850"/>
          <p14:tracePt t="654460" x="5695950" y="5429250"/>
          <p14:tracePt t="654478" x="5651500" y="5461000"/>
          <p14:tracePt t="654493" x="5588000" y="5537200"/>
          <p14:tracePt t="654510" x="5537200" y="5613400"/>
          <p14:tracePt t="654528" x="5486400" y="5702300"/>
          <p14:tracePt t="654532" x="5461000" y="5759450"/>
          <p14:tracePt t="654544" x="5454650" y="5784850"/>
          <p14:tracePt t="654561" x="5448300" y="5886450"/>
          <p14:tracePt t="654578" x="5467350" y="5930900"/>
          <p14:tracePt t="654594" x="5480050" y="5937250"/>
          <p14:tracePt t="654611" x="5505450" y="5943600"/>
          <p14:tracePt t="654627" x="5549900" y="5943600"/>
          <p14:tracePt t="654644" x="5581650" y="5937250"/>
          <p14:tracePt t="654662" x="5626100" y="5918200"/>
          <p14:tracePt t="654678" x="5664200" y="5899150"/>
          <p14:tracePt t="654694" x="5683250" y="5880100"/>
          <p14:tracePt t="654711" x="5695950" y="5867400"/>
          <p14:tracePt t="654744" x="5695950" y="5861050"/>
          <p14:tracePt t="654761" x="5695950" y="5854700"/>
          <p14:tracePt t="654777" x="5695950" y="5842000"/>
          <p14:tracePt t="654794" x="5695950" y="5822950"/>
          <p14:tracePt t="654811" x="5695950" y="5803900"/>
          <p14:tracePt t="654827" x="5695950" y="5784850"/>
          <p14:tracePt t="654844" x="5695950" y="5765800"/>
          <p14:tracePt t="654861" x="5702300" y="5746750"/>
          <p14:tracePt t="654878" x="5708650" y="5721350"/>
          <p14:tracePt t="654894" x="5715000" y="5702300"/>
          <p14:tracePt t="654912" x="5721350" y="5689600"/>
          <p14:tracePt t="654928" x="5721350" y="5670550"/>
          <p14:tracePt t="654932" x="5721350" y="5664200"/>
          <p14:tracePt t="654944" x="5727700" y="5657850"/>
          <p14:tracePt t="654961" x="5727700" y="5651500"/>
          <p14:tracePt t="654978" x="5727700" y="5638800"/>
          <p14:tracePt t="655011" x="5727700" y="5632450"/>
          <p14:tracePt t="655028" x="5727700" y="5626100"/>
          <p14:tracePt t="655045" x="5727700" y="5619750"/>
          <p14:tracePt t="655048" x="5727700" y="5613400"/>
          <p14:tracePt t="655062" x="5727700" y="5607050"/>
          <p14:tracePt t="655218" x="5721350" y="5607050"/>
          <p14:tracePt t="655228" x="5715000" y="5607050"/>
          <p14:tracePt t="655245" x="5689600" y="5613400"/>
          <p14:tracePt t="655261" x="5670550" y="5619750"/>
          <p14:tracePt t="655279" x="5651500" y="5632450"/>
          <p14:tracePt t="655295" x="5626100" y="5645150"/>
          <p14:tracePt t="655312" x="5607050" y="5664200"/>
          <p14:tracePt t="655315" x="5600700" y="5670550"/>
          <p14:tracePt t="655328" x="5594350" y="5676900"/>
          <p14:tracePt t="661945" x="5588000" y="5676900"/>
          <p14:tracePt t="661951" x="5568950" y="5664200"/>
          <p14:tracePt t="661967" x="5492750" y="5575300"/>
          <p14:tracePt t="661984" x="5454650" y="5543550"/>
          <p14:tracePt t="662017" x="5448300" y="5537200"/>
          <p14:tracePt t="662033" x="5397500" y="5511800"/>
          <p14:tracePt t="662050" x="5289550" y="5461000"/>
          <p14:tracePt t="662067" x="5124450" y="5410200"/>
          <p14:tracePt t="662083" x="4984750" y="5410200"/>
          <p14:tracePt t="662100" x="4921250" y="5416550"/>
          <p14:tracePt t="662116" x="4883150" y="5416550"/>
          <p14:tracePt t="662138" x="4794250" y="5422900"/>
          <p14:tracePt t="662149" x="4749800" y="5429250"/>
          <p14:tracePt t="662166" x="4527550" y="5422900"/>
          <p14:tracePt t="662183" x="4146550" y="5397500"/>
          <p14:tracePt t="662185" x="3930650" y="5391150"/>
          <p14:tracePt t="662200" x="3594100" y="5435600"/>
          <p14:tracePt t="662218" x="3454400" y="5467350"/>
          <p14:tracePt t="662233" x="3454400" y="5473700"/>
          <p14:tracePt t="662250" x="3448050" y="5467350"/>
          <p14:tracePt t="662268" x="3416300" y="5441950"/>
          <p14:tracePt t="662284" x="3302000" y="5391150"/>
          <p14:tracePt t="662300" x="3105150" y="5289550"/>
          <p14:tracePt t="662317" x="2933700" y="5187950"/>
          <p14:tracePt t="662334" x="2787650" y="5080000"/>
          <p14:tracePt t="662350" x="2647950" y="4953000"/>
          <p14:tracePt t="662367" x="2514600" y="4800600"/>
          <p14:tracePt t="662384" x="2324100" y="4603750"/>
          <p14:tracePt t="662387" x="2228850" y="4508500"/>
          <p14:tracePt t="662402" x="2127250" y="4406900"/>
          <p14:tracePt t="662418" x="1752600" y="4057650"/>
          <p14:tracePt t="662433" x="1657350" y="3968750"/>
          <p14:tracePt t="662450" x="1466850" y="3790950"/>
          <p14:tracePt t="662466" x="1390650" y="3721100"/>
          <p14:tracePt t="662483" x="1377950" y="3695700"/>
          <p14:tracePt t="662539" x="1377950" y="3689350"/>
          <p14:tracePt t="662551" x="1365250" y="3689350"/>
          <p14:tracePt t="662567" x="1295400" y="3670300"/>
          <p14:tracePt t="662584" x="1244600" y="3651250"/>
          <p14:tracePt t="662601" x="1238250" y="3644900"/>
          <p14:tracePt t="662635" x="1257300" y="3625850"/>
          <p14:tracePt t="662651" x="1339850" y="3594100"/>
          <p14:tracePt t="662667" x="1447800" y="3562350"/>
          <p14:tracePt t="662683" x="1574800" y="3530600"/>
          <p14:tracePt t="662684" x="1631950" y="3517900"/>
          <p14:tracePt t="662700" x="1714500" y="3486150"/>
          <p14:tracePt t="662717" x="1765300" y="3448050"/>
          <p14:tracePt t="662734" x="1790700" y="3409950"/>
          <p14:tracePt t="662750" x="1803400" y="3371850"/>
          <p14:tracePt t="662767" x="1809750" y="3333750"/>
          <p14:tracePt t="662784" x="1816100" y="3314700"/>
          <p14:tracePt t="662800" x="1816100" y="3308350"/>
          <p14:tracePt t="663006" x="1828800" y="3308350"/>
          <p14:tracePt t="663017" x="1841500" y="3308350"/>
          <p14:tracePt t="663034" x="1943100" y="3308350"/>
          <p14:tracePt t="663051" x="2127250" y="3308350"/>
          <p14:tracePt t="663067" x="2343150" y="3314700"/>
          <p14:tracePt t="663085" x="2501900" y="3302000"/>
          <p14:tracePt t="663101" x="2546350" y="3270250"/>
          <p14:tracePt t="663118" x="2565400" y="3238500"/>
          <p14:tracePt t="663135" x="2578100" y="3213100"/>
          <p14:tracePt t="663151" x="2584450" y="3206750"/>
          <p14:tracePt t="663170" x="2584450" y="3200400"/>
          <p14:tracePt t="663186" x="2584450" y="3194050"/>
          <p14:tracePt t="663234" x="2584450" y="3187700"/>
          <p14:tracePt t="663251" x="2578100" y="3187700"/>
          <p14:tracePt t="663267" x="2571750" y="3181350"/>
          <p14:tracePt t="663284" x="2565400" y="3168650"/>
          <p14:tracePt t="663301" x="2527300" y="3149600"/>
          <p14:tracePt t="663317" x="2514600" y="3149600"/>
          <p14:tracePt t="667068" x="2508250" y="3155950"/>
          <p14:tracePt t="667078" x="2508250" y="3175000"/>
          <p14:tracePt t="667089" x="2508250" y="3206750"/>
          <p14:tracePt t="667105" x="2508250" y="3232150"/>
          <p14:tracePt t="667165" x="2508250" y="3238500"/>
          <p14:tracePt t="667181" x="2508250" y="3244850"/>
          <p14:tracePt t="667189" x="2508250" y="3251200"/>
          <p14:tracePt t="667205" x="2508250" y="3263900"/>
          <p14:tracePt t="667221" x="2495550" y="3282950"/>
          <p14:tracePt t="667238" x="2476500" y="3282950"/>
          <p14:tracePt t="667254" x="2457450" y="3289300"/>
          <p14:tracePt t="667272" x="2432050" y="3289300"/>
          <p14:tracePt t="667288" x="2387600" y="3289300"/>
          <p14:tracePt t="667305" x="2266950" y="3289300"/>
          <p14:tracePt t="667321" x="2133600" y="3289300"/>
          <p14:tracePt t="667338" x="1949450" y="3282950"/>
          <p14:tracePt t="667355" x="1797050" y="3282950"/>
          <p14:tracePt t="667371" x="1701800" y="3282950"/>
          <p14:tracePt t="667388" x="1663700" y="3282950"/>
          <p14:tracePt t="667424" x="1657350" y="3289300"/>
          <p14:tracePt t="667439" x="1644650" y="3314700"/>
          <p14:tracePt t="667455" x="1606550" y="3365500"/>
          <p14:tracePt t="667471" x="1555750" y="3429000"/>
          <p14:tracePt t="667488" x="1517650" y="3486150"/>
          <p14:tracePt t="667505" x="1485900" y="3536950"/>
          <p14:tracePt t="667522" x="1473200" y="3562350"/>
          <p14:tracePt t="667539" x="1466850" y="3575050"/>
          <p14:tracePt t="667555" x="1466850" y="3581400"/>
          <p14:tracePt t="667559" x="1466850" y="3587750"/>
          <p14:tracePt t="667597" x="1466850" y="3594100"/>
          <p14:tracePt t="667762" x="1447800" y="3587750"/>
          <p14:tracePt t="667769" x="1428750" y="3575050"/>
          <p14:tracePt t="667789" x="1282700" y="3517900"/>
          <p14:tracePt t="667805" x="1047750" y="3460750"/>
          <p14:tracePt t="667824" x="819150" y="3429000"/>
          <p14:tracePt t="667839" x="635000" y="3416300"/>
          <p14:tracePt t="667855" x="539750" y="3409950"/>
          <p14:tracePt t="667872" x="546100" y="3409950"/>
          <p14:tracePt t="667889" x="571500" y="3409950"/>
          <p14:tracePt t="667907" x="635000" y="3416300"/>
          <p14:tracePt t="667922" x="736600" y="3435350"/>
          <p14:tracePt t="667943" x="863600" y="3460750"/>
          <p14:tracePt t="667959" x="1047750" y="3498850"/>
          <p14:tracePt t="667962" x="1181100" y="3524250"/>
          <p14:tracePt t="667972" x="1314450" y="3549650"/>
          <p14:tracePt t="667988" x="1562100" y="3581400"/>
          <p14:tracePt t="668005" x="1835150" y="3613150"/>
          <p14:tracePt t="668022" x="2082800" y="3625850"/>
          <p14:tracePt t="668039" x="2254250" y="3625850"/>
          <p14:tracePt t="668055" x="2343150" y="3625850"/>
          <p14:tracePt t="668074" x="2387600" y="3632200"/>
          <p14:tracePt t="668089" x="2413000" y="3638550"/>
          <p14:tracePt t="668131" x="2419350" y="3638550"/>
          <p14:tracePt t="668155" x="2476500" y="3625850"/>
          <p14:tracePt t="668172" x="2540000" y="3606800"/>
          <p14:tracePt t="668189" x="2603500" y="3587750"/>
          <p14:tracePt t="668206" x="2698750" y="3562350"/>
          <p14:tracePt t="668222" x="2800350" y="3543300"/>
          <p14:tracePt t="668240" x="2863850" y="3530600"/>
          <p14:tracePt t="668243" x="2901950" y="3524250"/>
          <p14:tracePt t="668255" x="2914650" y="3517900"/>
          <p14:tracePt t="668274" x="2959100" y="3505200"/>
          <p14:tracePt t="668290" x="2971800" y="3498850"/>
          <p14:tracePt t="668306" x="3003550" y="3479800"/>
          <p14:tracePt t="668322" x="3035300" y="3454400"/>
          <p14:tracePt t="668338" x="3048000" y="3448050"/>
          <p14:tracePt t="668355" x="3073400" y="3416300"/>
          <p14:tracePt t="668372" x="3098800" y="3365500"/>
          <p14:tracePt t="668390" x="3098800" y="3321050"/>
          <p14:tracePt t="668405" x="3086100" y="3282950"/>
          <p14:tracePt t="668422" x="3073400" y="3244850"/>
          <p14:tracePt t="668439" x="3067050" y="3225800"/>
          <p14:tracePt t="668455" x="3054350" y="3206750"/>
          <p14:tracePt t="668472" x="3041650" y="3194050"/>
          <p14:tracePt t="668477" x="3035300" y="3187700"/>
          <p14:tracePt t="668488" x="3028950" y="3187700"/>
          <p14:tracePt t="668506" x="3009900" y="3181350"/>
          <p14:tracePt t="668522" x="2959100" y="3181350"/>
          <p14:tracePt t="668525" x="2927350" y="3187700"/>
          <p14:tracePt t="668540" x="2895600" y="3200400"/>
          <p14:tracePt t="668556" x="2813050" y="3238500"/>
          <p14:tracePt t="668572" x="2711450" y="3282950"/>
          <p14:tracePt t="668592" x="2647950" y="3321050"/>
          <p14:tracePt t="668606" x="2622550" y="3340100"/>
          <p14:tracePt t="668623" x="2571750" y="3371850"/>
          <p14:tracePt t="668641" x="2552700" y="3378200"/>
          <p14:tracePt t="668659" x="2514600" y="3403600"/>
          <p14:tracePt t="668673" x="2400300" y="3448050"/>
          <p14:tracePt t="668691" x="2228850" y="3486150"/>
          <p14:tracePt t="668706" x="2032000" y="3511550"/>
          <p14:tracePt t="668722" x="1797050" y="3511550"/>
          <p14:tracePt t="668741" x="1574800" y="3492500"/>
          <p14:tracePt t="668756" x="1428750" y="3473450"/>
          <p14:tracePt t="668760" x="1377950" y="3467100"/>
          <p14:tracePt t="668773" x="1352550" y="3467100"/>
          <p14:tracePt t="668789" x="1314450" y="3460750"/>
          <p14:tracePt t="668806" x="1289050" y="3473450"/>
          <p14:tracePt t="668823" x="1257300" y="3505200"/>
          <p14:tracePt t="668839" x="1212850" y="3543300"/>
          <p14:tracePt t="668856" x="1174750" y="3562350"/>
          <p14:tracePt t="668874" x="1168400" y="3568700"/>
          <p14:tracePt t="668986" x="1174750" y="3575050"/>
          <p14:tracePt t="668996" x="1181100" y="3581400"/>
          <p14:tracePt t="669006" x="1187450" y="3587750"/>
          <p14:tracePt t="669023" x="1212850" y="3619500"/>
          <p14:tracePt t="669040" x="1238250" y="3644900"/>
          <p14:tracePt t="669042" x="1250950" y="3657600"/>
          <p14:tracePt t="669057" x="1263650" y="3663950"/>
          <p14:tracePt t="669073" x="1282700" y="3676650"/>
          <p14:tracePt t="669089" x="1301750" y="3689350"/>
          <p14:tracePt t="669106" x="1308100" y="3702050"/>
          <p14:tracePt t="669123" x="1308100" y="3721100"/>
          <p14:tracePt t="669139" x="1282700" y="3759200"/>
          <p14:tracePt t="669157" x="1244600" y="3797300"/>
          <p14:tracePt t="669173" x="1212850" y="3822700"/>
          <p14:tracePt t="669189" x="1193800" y="3835400"/>
          <p14:tracePt t="669206" x="1187450" y="3841750"/>
          <p14:tracePt t="669223" x="1174750" y="3841750"/>
          <p14:tracePt t="669240" x="1168400" y="3841750"/>
          <p14:tracePt t="669307" x="1162050" y="3835400"/>
          <p14:tracePt t="669558" x="1200150" y="3822700"/>
          <p14:tracePt t="669566" x="1219200" y="3822700"/>
          <p14:tracePt t="669576" x="1270000" y="3816350"/>
          <p14:tracePt t="669590" x="1390650" y="3790950"/>
          <p14:tracePt t="669607" x="1492250" y="3759200"/>
          <p14:tracePt t="669624" x="1574800" y="3714750"/>
          <p14:tracePt t="669640" x="1625600" y="3683000"/>
          <p14:tracePt t="669657" x="1670050" y="3644900"/>
          <p14:tracePt t="669674" x="1682750" y="3619500"/>
          <p14:tracePt t="669689" x="1689100" y="3606800"/>
          <p14:tracePt t="669707" x="1695450" y="3594100"/>
          <p14:tracePt t="669723" x="1695450" y="3581400"/>
          <p14:tracePt t="669740" x="1695450" y="3543300"/>
          <p14:tracePt t="669757" x="1682750" y="3524250"/>
          <p14:tracePt t="669760" x="1657350" y="3492500"/>
          <p14:tracePt t="669774" x="1638300" y="3473450"/>
          <p14:tracePt t="669777" x="1612900" y="3454400"/>
          <p14:tracePt t="669790" x="1581150" y="3429000"/>
          <p14:tracePt t="669809" x="1549400" y="3409950"/>
          <p14:tracePt t="669823" x="1536700" y="3397250"/>
          <p14:tracePt t="669840" x="1524000" y="3397250"/>
          <p14:tracePt t="669857" x="1517650" y="3390900"/>
          <p14:tracePt t="669873" x="1511300" y="3390900"/>
          <p14:tracePt t="669890" x="1492250" y="3390900"/>
          <p14:tracePt t="669907" x="1473200" y="3390900"/>
          <p14:tracePt t="669923" x="1454150" y="3390900"/>
          <p14:tracePt t="669940" x="1435100" y="3384550"/>
          <p14:tracePt t="669957" x="1422400" y="3384550"/>
          <p14:tracePt t="669990" x="1416050" y="3384550"/>
          <p14:tracePt t="670009" x="1403350" y="3390900"/>
          <p14:tracePt t="670024" x="1397000" y="3390900"/>
          <p14:tracePt t="670040" x="1371600" y="3422650"/>
          <p14:tracePt t="670058" x="1352550" y="3460750"/>
          <p14:tracePt t="670073" x="1339850" y="3486150"/>
          <p14:tracePt t="670090" x="1314450" y="3517900"/>
          <p14:tracePt t="670107" x="1308100" y="3543300"/>
          <p14:tracePt t="670123" x="1289050" y="3575050"/>
          <p14:tracePt t="670140" x="1276350" y="3600450"/>
          <p14:tracePt t="670157" x="1263650" y="3619500"/>
          <p14:tracePt t="670174" x="1238250" y="3651250"/>
          <p14:tracePt t="670190" x="1225550" y="3663950"/>
          <p14:tracePt t="670207" x="1206500" y="3683000"/>
          <p14:tracePt t="670209" x="1200150" y="3695700"/>
          <p14:tracePt t="670225" x="1187450" y="3702050"/>
          <p14:tracePt t="670241" x="1181100" y="3714750"/>
          <p14:tracePt t="670259" x="1174750" y="3721100"/>
          <p14:tracePt t="670274" x="1174750" y="3727450"/>
          <p14:tracePt t="670291" x="1168400" y="3727450"/>
          <p14:tracePt t="670307" x="1168400" y="3733800"/>
          <p14:tracePt t="670323" x="1168400" y="3740150"/>
          <p14:tracePt t="670340" x="1168400" y="3752850"/>
          <p14:tracePt t="670357" x="1174750" y="3778250"/>
          <p14:tracePt t="670374" x="1181100" y="3816350"/>
          <p14:tracePt t="670390" x="1187450" y="3854450"/>
          <p14:tracePt t="670408" x="1187450" y="3886200"/>
          <p14:tracePt t="670411" x="1187450" y="3905250"/>
          <p14:tracePt t="670424" x="1187450" y="3917950"/>
          <p14:tracePt t="670441" x="1187450" y="3937000"/>
          <p14:tracePt t="670457" x="1187450" y="3943350"/>
          <p14:tracePt t="670597" x="1181100" y="3937000"/>
          <p14:tracePt t="670605" x="1174750" y="3930650"/>
          <p14:tracePt t="670614" x="1168400" y="3917950"/>
          <p14:tracePt t="670641" x="1149350" y="3898900"/>
          <p14:tracePt t="670658" x="1111250" y="3867150"/>
          <p14:tracePt t="670676" x="1066800" y="3835400"/>
          <p14:tracePt t="670691" x="1041400" y="3822700"/>
          <p14:tracePt t="670708" x="1022350" y="3810000"/>
          <p14:tracePt t="670724" x="1016000" y="3803650"/>
          <p14:tracePt t="670774" x="1009650" y="3797300"/>
          <p14:tracePt t="670807" x="1009650" y="3790950"/>
          <p14:tracePt t="670825" x="1054100" y="3778250"/>
          <p14:tracePt t="670841" x="1111250" y="3771900"/>
          <p14:tracePt t="670858" x="1193800" y="3771900"/>
          <p14:tracePt t="670874" x="1289050" y="3765550"/>
          <p14:tracePt t="670891" x="1377950" y="3765550"/>
          <p14:tracePt t="670910" x="1466850" y="3752850"/>
          <p14:tracePt t="670924" x="1517650" y="3740150"/>
          <p14:tracePt t="670941" x="1543050" y="3733800"/>
          <p14:tracePt t="670958" x="1555750" y="3727450"/>
          <p14:tracePt t="670974" x="1562100" y="3721100"/>
          <p14:tracePt t="670991" x="1562100" y="3714750"/>
          <p14:tracePt t="671008" x="1562100" y="3708400"/>
          <p14:tracePt t="671025" x="1562100" y="3702050"/>
          <p14:tracePt t="671041" x="1562100" y="3695700"/>
          <p14:tracePt t="671058" x="1562100" y="3689350"/>
          <p14:tracePt t="671074" x="1555750" y="3689350"/>
          <p14:tracePt t="671091" x="1549400" y="3683000"/>
          <p14:tracePt t="671108" x="1549400" y="3676650"/>
          <p14:tracePt t="671124" x="1543050" y="3670300"/>
          <p14:tracePt t="671141" x="1543050" y="3651250"/>
          <p14:tracePt t="671160" x="1536700" y="3638550"/>
          <p14:tracePt t="671175" x="1536700" y="3613150"/>
          <p14:tracePt t="671193" x="1536700" y="3600450"/>
          <p14:tracePt t="671208" x="1536700" y="3581400"/>
          <p14:tracePt t="671225" x="1536700" y="3568700"/>
          <p14:tracePt t="671241" x="1530350" y="3549650"/>
          <p14:tracePt t="671258" x="1517650" y="3524250"/>
          <p14:tracePt t="671277" x="1466850" y="3486150"/>
          <p14:tracePt t="671292" x="1447800" y="3473450"/>
          <p14:tracePt t="671308" x="1403350" y="3448050"/>
          <p14:tracePt t="671325" x="1358900" y="3435350"/>
          <p14:tracePt t="671342" x="1327150" y="3422650"/>
          <p14:tracePt t="671358" x="1295400" y="3416300"/>
          <p14:tracePt t="671375" x="1206500" y="3409950"/>
          <p14:tracePt t="671391" x="1092200" y="3409950"/>
          <p14:tracePt t="671408" x="965200" y="3409950"/>
          <p14:tracePt t="671425" x="825500" y="3409950"/>
          <p14:tracePt t="671442" x="730250" y="3429000"/>
          <p14:tracePt t="671458" x="673100" y="3441700"/>
          <p14:tracePt t="671475" x="615950" y="3467100"/>
          <p14:tracePt t="671492" x="577850" y="3498850"/>
          <p14:tracePt t="671495" x="565150" y="3511550"/>
          <p14:tracePt t="671508" x="558800" y="3543300"/>
          <p14:tracePt t="671511" x="558800" y="3562350"/>
          <p14:tracePt t="671525" x="558800" y="3581400"/>
          <p14:tracePt t="671541" x="590550" y="3638550"/>
          <p14:tracePt t="671558" x="685800" y="3708400"/>
          <p14:tracePt t="671576" x="768350" y="3733800"/>
          <p14:tracePt t="671593" x="882650" y="3740150"/>
          <p14:tracePt t="671611" x="984250" y="3740150"/>
          <p14:tracePt t="671625" x="1123950" y="3714750"/>
          <p14:tracePt t="671642" x="1219200" y="3676650"/>
          <p14:tracePt t="671659" x="1308100" y="3632200"/>
          <p14:tracePt t="671678" x="1377950" y="3568700"/>
          <p14:tracePt t="671692" x="1390650" y="3536950"/>
          <p14:tracePt t="671708" x="1384300" y="3517900"/>
          <p14:tracePt t="671742" x="1377950" y="3511550"/>
          <p14:tracePt t="671758" x="1365250" y="3511550"/>
          <p14:tracePt t="671775" x="1339850" y="3505200"/>
          <p14:tracePt t="671777" x="1320800" y="3498850"/>
          <p14:tracePt t="671792" x="1295400" y="3498850"/>
          <p14:tracePt t="671810" x="1270000" y="3498850"/>
          <p14:tracePt t="671825" x="1263650" y="3498850"/>
          <p14:tracePt t="671842" x="1231900" y="3505200"/>
          <p14:tracePt t="671860" x="1206500" y="3530600"/>
          <p14:tracePt t="671875" x="1168400" y="3568700"/>
          <p14:tracePt t="671892" x="1155700" y="3600450"/>
          <p14:tracePt t="671908" x="1149350" y="3651250"/>
          <p14:tracePt t="671925" x="1155700" y="3689350"/>
          <p14:tracePt t="671944" x="1168400" y="3708400"/>
          <p14:tracePt t="671959" x="1187450" y="3714750"/>
          <p14:tracePt t="671975" x="1212850" y="3714750"/>
          <p14:tracePt t="671992" x="1250950" y="3714750"/>
          <p14:tracePt t="671995" x="1282700" y="3714750"/>
          <p14:tracePt t="672008" x="1301750" y="3708400"/>
          <p14:tracePt t="672012" x="1339850" y="3702050"/>
          <p14:tracePt t="672025" x="1384300" y="3695700"/>
          <p14:tracePt t="672028" x="1409700" y="3689350"/>
          <p14:tracePt t="672042" x="1504950" y="3663950"/>
          <p14:tracePt t="672059" x="1606550" y="3638550"/>
          <p14:tracePt t="672076" x="1708150" y="3625850"/>
          <p14:tracePt t="672092" x="1797050" y="3619500"/>
          <p14:tracePt t="672109" x="1809750" y="3613150"/>
          <p14:tracePt t="672197" x="1803400" y="3619500"/>
          <p14:tracePt t="672210" x="1790700" y="3625850"/>
          <p14:tracePt t="672226" x="1784350" y="3625850"/>
          <p14:tracePt t="672242" x="1733550" y="3651250"/>
          <p14:tracePt t="672259" x="1676400" y="3657600"/>
          <p14:tracePt t="672275" x="1644650" y="3663950"/>
          <p14:tracePt t="672277" x="1606550" y="3670300"/>
          <p14:tracePt t="672292" x="1549400" y="3676650"/>
          <p14:tracePt t="672309" x="1511300" y="3676650"/>
          <p14:tracePt t="672325" x="1498600" y="3676650"/>
          <p14:tracePt t="672342" x="1485900" y="3676650"/>
          <p14:tracePt t="672359" x="1479550" y="3683000"/>
          <p14:tracePt t="672375" x="1473200" y="3683000"/>
          <p14:tracePt t="672392" x="1460500" y="3689350"/>
          <p14:tracePt t="672409" x="1447800" y="3689350"/>
          <p14:tracePt t="672426" x="1441450" y="3695700"/>
          <p14:tracePt t="672442" x="1435100" y="3695700"/>
          <p14:tracePt t="672938" x="1441450" y="3689350"/>
          <p14:tracePt t="672948" x="1460500" y="3683000"/>
          <p14:tracePt t="672960" x="1517650" y="3663950"/>
          <p14:tracePt t="672978" x="1587500" y="3644900"/>
          <p14:tracePt t="672994" x="1657350" y="3625850"/>
          <p14:tracePt t="673009" x="1708150" y="3606800"/>
          <p14:tracePt t="673026" x="1758950" y="3587750"/>
          <p14:tracePt t="673043" x="1771650" y="3575050"/>
          <p14:tracePt t="673059" x="1784350" y="3575050"/>
          <p14:tracePt t="673168" x="1771650" y="3568700"/>
          <p14:tracePt t="673175" x="1758950" y="3568700"/>
          <p14:tracePt t="673193" x="1695450" y="3562350"/>
          <p14:tracePt t="673210" x="1625600" y="3556000"/>
          <p14:tracePt t="673226" x="1568450" y="3543300"/>
          <p14:tracePt t="673243" x="1517650" y="3536950"/>
          <p14:tracePt t="673259" x="1485900" y="3530600"/>
          <p14:tracePt t="673277" x="1447800" y="3524250"/>
          <p14:tracePt t="673293" x="1397000" y="3524250"/>
          <p14:tracePt t="673296" x="1371600" y="3524250"/>
          <p14:tracePt t="673310" x="1301750" y="3524250"/>
          <p14:tracePt t="673326" x="1244600" y="3524250"/>
          <p14:tracePt t="673343" x="1200150" y="3517900"/>
          <p14:tracePt t="673360" x="1168400" y="3517900"/>
          <p14:tracePt t="673376" x="1143000" y="3517900"/>
          <p14:tracePt t="673393" x="1123950" y="3517900"/>
          <p14:tracePt t="673410" x="1085850" y="3543300"/>
          <p14:tracePt t="673426" x="1047750" y="3568700"/>
          <p14:tracePt t="673443" x="1009650" y="3594100"/>
          <p14:tracePt t="673460" x="977900" y="3619500"/>
          <p14:tracePt t="673477" x="965200" y="3632200"/>
          <p14:tracePt t="673493" x="965200" y="3644900"/>
          <p14:tracePt t="673510" x="958850" y="3651250"/>
          <p14:tracePt t="673526" x="958850" y="3670300"/>
          <p14:tracePt t="673543" x="965200" y="3689350"/>
          <p14:tracePt t="673562" x="977900" y="3702050"/>
          <p14:tracePt t="673577" x="996950" y="3708400"/>
          <p14:tracePt t="673595" x="1022350" y="3714750"/>
          <p14:tracePt t="673610" x="1079500" y="3714750"/>
          <p14:tracePt t="673627" x="1136650" y="3708400"/>
          <p14:tracePt t="673643" x="1174750" y="3695700"/>
          <p14:tracePt t="673660" x="1206500" y="3676650"/>
          <p14:tracePt t="673677" x="1219200" y="3663950"/>
          <p14:tracePt t="673693" x="1225550" y="3657600"/>
          <p14:tracePt t="673745" x="1225550" y="3651250"/>
          <p14:tracePt t="673760" x="1219200" y="3644900"/>
          <p14:tracePt t="673777" x="1200150" y="3638550"/>
          <p14:tracePt t="673794" x="1155700" y="3625850"/>
          <p14:tracePt t="673810" x="1136650" y="3619500"/>
          <p14:tracePt t="673828" x="1123950" y="3619500"/>
          <p14:tracePt t="673918" x="1130300" y="3619500"/>
          <p14:tracePt t="673925" x="1143000" y="3619500"/>
          <p14:tracePt t="673930" x="1181100" y="3619500"/>
          <p14:tracePt t="673943" x="1231900" y="3632200"/>
          <p14:tracePt t="673962" x="1409700" y="3644900"/>
          <p14:tracePt t="673977" x="1479550" y="3644900"/>
          <p14:tracePt t="673982" x="1530350" y="3651250"/>
          <p14:tracePt t="673993" x="1593850" y="3651250"/>
          <p14:tracePt t="674011" x="1682750" y="3651250"/>
          <p14:tracePt t="674027" x="1739900" y="3651250"/>
          <p14:tracePt t="674044" x="1765300" y="3651250"/>
          <p14:tracePt t="674060" x="1771650" y="3638550"/>
          <p14:tracePt t="674077" x="1771650" y="3625850"/>
          <p14:tracePt t="674094" x="1758950" y="3606800"/>
          <p14:tracePt t="674110" x="1733550" y="3587750"/>
          <p14:tracePt t="674127" x="1701800" y="3562350"/>
          <p14:tracePt t="674144" x="1651000" y="3536950"/>
          <p14:tracePt t="674160" x="1587500" y="3511550"/>
          <p14:tracePt t="674177" x="1511300" y="3492500"/>
          <p14:tracePt t="674194" x="1441450" y="3479800"/>
          <p14:tracePt t="674211" x="1352550" y="3460750"/>
          <p14:tracePt t="674227" x="1276350" y="3448050"/>
          <p14:tracePt t="674244" x="1168400" y="3429000"/>
          <p14:tracePt t="674262" x="1111250" y="3416300"/>
          <p14:tracePt t="674278" x="1066800" y="3409950"/>
          <p14:tracePt t="674294" x="1028700" y="3403600"/>
          <p14:tracePt t="674311" x="1003300" y="3416300"/>
          <p14:tracePt t="674327" x="971550" y="3448050"/>
          <p14:tracePt t="674345" x="958850" y="3473450"/>
          <p14:tracePt t="674360" x="952500" y="3511550"/>
          <p14:tracePt t="674377" x="952500" y="3556000"/>
          <p14:tracePt t="674394" x="952500" y="3594100"/>
          <p14:tracePt t="674409" x="971550" y="3625850"/>
          <p14:tracePt t="674428" x="996950" y="3657600"/>
          <p14:tracePt t="674444" x="1035050" y="3683000"/>
          <p14:tracePt t="674461" x="1123950" y="3721100"/>
          <p14:tracePt t="674477" x="1225550" y="3752850"/>
          <p14:tracePt t="674494" x="1409700" y="3790950"/>
          <p14:tracePt t="674511" x="1498600" y="3810000"/>
          <p14:tracePt t="674528" x="1555750" y="3822700"/>
          <p14:tracePt t="674667" x="1555750" y="3829050"/>
          <p14:tracePt t="674676" x="1555750" y="3854450"/>
          <p14:tracePt t="674682" x="1549400" y="3898900"/>
          <p14:tracePt t="674695" x="1562100" y="3962400"/>
          <p14:tracePt t="674712" x="1708150" y="4260850"/>
          <p14:tracePt t="674728" x="1879600" y="4502150"/>
          <p14:tracePt t="674747" x="2057400" y="4699000"/>
          <p14:tracePt t="674761" x="2260600" y="4883150"/>
          <p14:tracePt t="674777" x="2489200" y="5041900"/>
          <p14:tracePt t="674794" x="2724150" y="5162550"/>
          <p14:tracePt t="674811" x="3016250" y="5289550"/>
          <p14:tracePt t="674828" x="3416300" y="5448300"/>
          <p14:tracePt t="674844" x="3829050" y="5626100"/>
          <p14:tracePt t="674861" x="4165600" y="5778500"/>
          <p14:tracePt t="674877" x="4419600" y="5892800"/>
          <p14:tracePt t="674895" x="4572000" y="5949950"/>
          <p14:tracePt t="674911" x="4635500" y="5962650"/>
          <p14:tracePt t="674928" x="4654550" y="5969000"/>
          <p14:tracePt t="674944" x="4667250" y="5969000"/>
          <p14:tracePt t="674997" x="4673600" y="5969000"/>
          <p14:tracePt t="675003" x="4679950" y="5969000"/>
          <p14:tracePt t="675012" x="4711700" y="5981700"/>
          <p14:tracePt t="675028" x="4768850" y="6013450"/>
          <p14:tracePt t="675045" x="4819650" y="6051550"/>
          <p14:tracePt t="675061" x="4870450" y="6096000"/>
          <p14:tracePt t="675078" x="4908550" y="6134100"/>
          <p14:tracePt t="675099" x="4953000" y="6223000"/>
          <p14:tracePt t="675111" x="4959350" y="6254750"/>
          <p14:tracePt t="675128" x="4972050" y="6292850"/>
          <p14:tracePt t="675144" x="4984750" y="6330950"/>
          <p14:tracePt t="675163" x="5003800" y="6375400"/>
          <p14:tracePt t="675165" x="5003800" y="6381750"/>
          <p14:tracePt t="675178" x="5010150" y="6394450"/>
          <p14:tracePt t="675195" x="5010150" y="6407150"/>
          <p14:tracePt t="675212" x="5010150" y="6413500"/>
          <p14:tracePt t="675273" x="5010150" y="6419850"/>
          <p14:tracePt t="675281" x="5010150" y="6426200"/>
          <p14:tracePt t="675294" x="5010150" y="6432550"/>
          <p14:tracePt t="675311" x="4972050" y="6457950"/>
          <p14:tracePt t="675328" x="4851400" y="6515100"/>
          <p14:tracePt t="675345" x="4718050" y="6559550"/>
          <p14:tracePt t="675363" x="4622800" y="6597650"/>
          <p14:tracePt t="675379" x="4584700" y="6661150"/>
          <p14:tracePt t="675395" x="4597400" y="6750050"/>
          <p14:tracePt t="675977" x="4743450" y="6851650"/>
          <p14:tracePt t="675985" x="4743450" y="6845300"/>
          <p14:tracePt t="675996" x="4743450" y="6838950"/>
          <p14:tracePt t="676012" x="4749800" y="6826250"/>
          <p14:tracePt t="676029" x="4749800" y="6819900"/>
          <p14:tracePt t="676045" x="4749800" y="6813550"/>
          <p14:tracePt t="676116" x="4749800" y="6807200"/>
          <p14:tracePt t="676131" x="4749800" y="6800850"/>
          <p14:tracePt t="676148" x="4756150" y="6800850"/>
          <p14:tracePt t="676162" x="4756150" y="6794500"/>
          <p14:tracePt t="677474" x="4768850" y="6788150"/>
          <p14:tracePt t="677484" x="4813300" y="6775450"/>
          <p14:tracePt t="677497" x="4902200" y="6756400"/>
          <p14:tracePt t="677513" x="4978400" y="6743700"/>
          <p14:tracePt t="677530" x="5022850" y="6724650"/>
          <p14:tracePt t="677546" x="5048250" y="6711950"/>
          <p14:tracePt t="677563" x="5092700" y="6686550"/>
          <p14:tracePt t="677581" x="5168900" y="6661150"/>
          <p14:tracePt t="677598" x="5232400" y="6648450"/>
          <p14:tracePt t="677613" x="5283200" y="6642100"/>
          <p14:tracePt t="677630" x="5327650" y="6629400"/>
          <p14:tracePt t="677647" x="5365750" y="6623050"/>
          <p14:tracePt t="677663" x="5410200" y="6610350"/>
          <p14:tracePt t="677679" x="5467350" y="6591300"/>
          <p14:tracePt t="677697" x="5543550" y="6584950"/>
          <p14:tracePt t="677714" x="5607050" y="6578600"/>
          <p14:tracePt t="677730" x="5670550" y="6578600"/>
          <p14:tracePt t="677748" x="5727700" y="6578600"/>
          <p14:tracePt t="677764" x="5746750" y="6572250"/>
          <p14:tracePt t="677816" x="5746750" y="6565900"/>
          <p14:tracePt t="677830" x="5753100" y="6559550"/>
          <p14:tracePt t="677848" x="5765800" y="6553200"/>
          <p14:tracePt t="677863" x="5772150" y="6546850"/>
          <p14:tracePt t="678157" x="5784850" y="6546850"/>
          <p14:tracePt t="678164" x="5797550" y="6540500"/>
          <p14:tracePt t="678181" x="5905500" y="6534150"/>
          <p14:tracePt t="678197" x="6019800" y="6534150"/>
          <p14:tracePt t="678214" x="6089650" y="6527800"/>
          <p14:tracePt t="678231" x="6140450" y="6521450"/>
          <p14:tracePt t="678248" x="6210300" y="6502400"/>
          <p14:tracePt t="678268" x="6286500" y="6477000"/>
          <p14:tracePt t="678281" x="6330950" y="6464300"/>
          <p14:tracePt t="678297" x="6419850" y="6445250"/>
          <p14:tracePt t="678317" x="6559550" y="6426200"/>
          <p14:tracePt t="678333" x="6661150" y="6419850"/>
          <p14:tracePt t="678348" x="6718300" y="6419850"/>
          <p14:tracePt t="678364" x="6737350" y="6419850"/>
          <p14:tracePt t="678398" x="6743700" y="6419850"/>
          <p14:tracePt t="678414" x="6762750" y="6413500"/>
          <p14:tracePt t="678431" x="6800850" y="6407150"/>
          <p14:tracePt t="678447" x="6877050" y="6400800"/>
          <p14:tracePt t="678464" x="6934200" y="6394450"/>
          <p14:tracePt t="678480" x="6985000" y="6388100"/>
          <p14:tracePt t="678484" x="6997700" y="6388100"/>
          <p14:tracePt t="678525" x="7004050" y="6388100"/>
          <p14:tracePt t="678533" x="7010400" y="6388100"/>
          <p14:tracePt t="678548" x="7048500" y="6388100"/>
          <p14:tracePt t="678564" x="7131050" y="6407150"/>
          <p14:tracePt t="678581" x="7207250" y="6432550"/>
          <p14:tracePt t="678599" x="7308850" y="6457950"/>
          <p14:tracePt t="678616" x="7385050" y="6483350"/>
          <p14:tracePt t="678631" x="7429500" y="6496050"/>
          <p14:tracePt t="678647" x="7493000" y="6521450"/>
          <p14:tracePt t="678664" x="7537450" y="6546850"/>
          <p14:tracePt t="678680" x="7569200" y="6559550"/>
          <p14:tracePt t="678698" x="7600950" y="6578600"/>
          <p14:tracePt t="678714" x="7651750" y="6591300"/>
          <p14:tracePt t="678731" x="7715250" y="6610350"/>
          <p14:tracePt t="678749" x="7810500" y="6623050"/>
          <p14:tracePt t="678765" x="7861300" y="6623050"/>
          <p14:tracePt t="678781" x="7893050" y="6629400"/>
          <p14:tracePt t="678800" x="7937500" y="6629400"/>
          <p14:tracePt t="678814" x="7975600" y="6629400"/>
          <p14:tracePt t="678831" x="7988300" y="6629400"/>
          <p14:tracePt t="678848" x="7994650" y="6629400"/>
          <p14:tracePt t="678864" x="8007350" y="6623050"/>
          <p14:tracePt t="678883" x="8026400" y="6616700"/>
          <p14:tracePt t="678898" x="8058150" y="6584950"/>
          <p14:tracePt t="678914" x="8070850" y="6565900"/>
          <p14:tracePt t="678931" x="8083550" y="6534150"/>
          <p14:tracePt t="678948" x="8089900" y="6470650"/>
          <p14:tracePt t="678964" x="8089900" y="6432550"/>
          <p14:tracePt t="678981" x="8089900" y="6407150"/>
          <p14:tracePt t="678983" x="8089900" y="6388100"/>
          <p14:tracePt t="678998" x="8089900" y="6369050"/>
          <p14:tracePt t="679016" x="8089900" y="6350000"/>
          <p14:tracePt t="679033" x="8083550" y="6337300"/>
          <p14:tracePt t="679048" x="8083550" y="6318250"/>
          <p14:tracePt t="679064" x="8077200" y="6305550"/>
          <p14:tracePt t="679081" x="8058150" y="6286500"/>
          <p14:tracePt t="679098" x="8032750" y="6273800"/>
          <p14:tracePt t="679114" x="7994650" y="6254750"/>
          <p14:tracePt t="679131" x="7943850" y="6242050"/>
          <p14:tracePt t="679148" x="7899400" y="6229350"/>
          <p14:tracePt t="679165" x="7854950" y="6216650"/>
          <p14:tracePt t="679181" x="7823200" y="6210300"/>
          <p14:tracePt t="679198" x="7778750" y="6203950"/>
          <p14:tracePt t="679215" x="7734300" y="6203950"/>
          <p14:tracePt t="679232" x="7702550" y="6203950"/>
          <p14:tracePt t="679248" x="7613650" y="6210300"/>
          <p14:tracePt t="679266" x="7562850" y="6223000"/>
          <p14:tracePt t="679281" x="7537450" y="6229350"/>
          <p14:tracePt t="679298" x="7505700" y="6254750"/>
          <p14:tracePt t="679315" x="7493000" y="6273800"/>
          <p14:tracePt t="679332" x="7480300" y="6318250"/>
          <p14:tracePt t="679348" x="7486650" y="6394450"/>
          <p14:tracePt t="679365" x="7524750" y="6451600"/>
          <p14:tracePt t="679381" x="7594600" y="6521450"/>
          <p14:tracePt t="679400" x="7632700" y="6559550"/>
          <p14:tracePt t="679415" x="7683500" y="6578600"/>
          <p14:tracePt t="679432" x="7740650" y="6584950"/>
          <p14:tracePt t="679448" x="7816850" y="6584950"/>
          <p14:tracePt t="679465" x="7899400" y="6578600"/>
          <p14:tracePt t="679482" x="7981950" y="6559550"/>
          <p14:tracePt t="679499" x="8064500" y="6534150"/>
          <p14:tracePt t="679515" x="8096250" y="6521450"/>
          <p14:tracePt t="679533" x="8115300" y="6515100"/>
          <p14:tracePt t="679548" x="8134350" y="6502400"/>
          <p14:tracePt t="679565" x="8147050" y="6496050"/>
          <p14:tracePt t="679581" x="8159750" y="6483350"/>
          <p14:tracePt t="679598" x="8172450" y="6470650"/>
          <p14:tracePt t="679615" x="8185150" y="6438900"/>
          <p14:tracePt t="679632" x="8191500" y="6413500"/>
          <p14:tracePt t="679649" x="8191500" y="6381750"/>
          <p14:tracePt t="679651" x="8185150" y="6375400"/>
          <p14:tracePt t="679665" x="8185150" y="6369050"/>
          <p14:tracePt t="679667" x="8178800" y="6362700"/>
          <p14:tracePt t="679682" x="8178800" y="6356350"/>
          <p14:tracePt t="679698" x="8153400" y="6337300"/>
          <p14:tracePt t="679716" x="8140700" y="6337300"/>
          <p14:tracePt t="679719" x="8128000" y="6330950"/>
          <p14:tracePt t="679732" x="8115300" y="6324600"/>
          <p14:tracePt t="679734" x="8089900" y="6324600"/>
          <p14:tracePt t="679749" x="8026400" y="6318250"/>
          <p14:tracePt t="679765" x="7962900" y="6311900"/>
          <p14:tracePt t="679781" x="7893050" y="6305550"/>
          <p14:tracePt t="679800" x="7861300" y="6299200"/>
          <p14:tracePt t="679815" x="7835900" y="6292850"/>
          <p14:tracePt t="679832" x="7816850" y="6280150"/>
          <p14:tracePt t="679848" x="7804150" y="6280150"/>
          <p14:tracePt t="679865" x="7778750" y="6267450"/>
          <p14:tracePt t="679882" x="7740650" y="6261100"/>
          <p14:tracePt t="679899" x="7683500" y="6254750"/>
          <p14:tracePt t="679915" x="7632700" y="6254750"/>
          <p14:tracePt t="679932" x="7556500" y="6267450"/>
          <p14:tracePt t="679949" x="7518400" y="6280150"/>
          <p14:tracePt t="679968" x="7493000" y="6292850"/>
          <p14:tracePt t="679982" x="7486650" y="6299200"/>
          <p14:tracePt t="679983" x="7480300" y="6318250"/>
          <p14:tracePt t="679998" x="7480300" y="6337300"/>
          <p14:tracePt t="680016" x="7486650" y="6381750"/>
          <p14:tracePt t="680033" x="7512050" y="6419850"/>
          <p14:tracePt t="680049" x="7550150" y="6451600"/>
          <p14:tracePt t="680065" x="7581900" y="6470650"/>
          <p14:tracePt t="680082" x="7645400" y="6502400"/>
          <p14:tracePt t="680099" x="7689850" y="6521450"/>
          <p14:tracePt t="680115" x="7753350" y="6534150"/>
          <p14:tracePt t="680132" x="7797800" y="6540500"/>
          <p14:tracePt t="680149" x="7854950" y="6546850"/>
          <p14:tracePt t="680166" x="7880350" y="6553200"/>
          <p14:tracePt t="680183" x="7912100" y="6553200"/>
          <p14:tracePt t="680199" x="7931150" y="6559550"/>
          <p14:tracePt t="680216" x="7962900" y="6559550"/>
          <p14:tracePt t="680232" x="7988300" y="6559550"/>
          <p14:tracePt t="680250" x="8007350" y="6559550"/>
          <p14:tracePt t="680269" x="8032750" y="6546850"/>
          <p14:tracePt t="680282" x="8064500" y="6527800"/>
          <p14:tracePt t="680300" x="8083550" y="6521450"/>
          <p14:tracePt t="680315" x="8096250" y="6508750"/>
          <p14:tracePt t="680332" x="8102600" y="6502400"/>
          <p14:tracePt t="680349" x="8108950" y="6496050"/>
          <p14:tracePt t="680368" x="8121650" y="6483350"/>
          <p14:tracePt t="680382" x="8121650" y="6477000"/>
          <p14:tracePt t="680399" x="8128000" y="6451600"/>
          <p14:tracePt t="680416" x="8128000" y="6426200"/>
          <p14:tracePt t="680433" x="8121650" y="6394450"/>
          <p14:tracePt t="680449" x="8121650" y="6381750"/>
          <p14:tracePt t="680466" x="8115300" y="6369050"/>
          <p14:tracePt t="680484" x="8108950" y="6356350"/>
          <p14:tracePt t="680501" x="8102600" y="6350000"/>
          <p14:tracePt t="680516" x="8096250" y="6343650"/>
          <p14:tracePt t="680532" x="8083550" y="6330950"/>
          <p14:tracePt t="680551" x="8077200" y="6330950"/>
          <p14:tracePt t="680566" x="8064500" y="6318250"/>
          <p14:tracePt t="680583" x="8045450" y="6311900"/>
          <p14:tracePt t="680599" x="8020050" y="6305550"/>
          <p14:tracePt t="680616" x="7994650" y="6299200"/>
          <p14:tracePt t="680632" x="7969250" y="6292850"/>
          <p14:tracePt t="680636" x="7956550" y="6292850"/>
          <p14:tracePt t="680652" x="7950200" y="6292850"/>
          <p14:tracePt t="680669" x="7937500" y="6286500"/>
          <p14:tracePt t="680683" x="7924800" y="6286500"/>
          <p14:tracePt t="680699" x="7905750" y="6286500"/>
          <p14:tracePt t="680716" x="7893050" y="6286500"/>
          <p14:tracePt t="680732" x="7874000" y="6305550"/>
          <p14:tracePt t="680750" x="7848600" y="6324600"/>
          <p14:tracePt t="680766" x="7823200" y="6350000"/>
          <p14:tracePt t="680783" x="7810500" y="6356350"/>
          <p14:tracePt t="680799" x="7791450" y="6381750"/>
          <p14:tracePt t="680816" x="7785100" y="6388100"/>
          <p14:tracePt t="680833" x="7772400" y="6407150"/>
          <p14:tracePt t="680849" x="7759700" y="6413500"/>
          <p14:tracePt t="680867" x="7759700" y="6419850"/>
          <p14:tracePt t="680883" x="7753350" y="6438900"/>
          <p14:tracePt t="680899" x="7753350" y="6464300"/>
          <p14:tracePt t="680920" x="7753350" y="6489700"/>
          <p14:tracePt t="680933" x="7759700" y="6527800"/>
          <p14:tracePt t="680949" x="7766050" y="6546850"/>
          <p14:tracePt t="680967" x="7778750" y="6572250"/>
          <p14:tracePt t="680982" x="7785100" y="6584950"/>
          <p14:tracePt t="681347" x="7778750" y="6578600"/>
          <p14:tracePt t="681353" x="7778750" y="6572250"/>
          <p14:tracePt t="681369" x="7772400" y="6553200"/>
          <p14:tracePt t="681384" x="7785100" y="6534150"/>
          <p14:tracePt t="681400" x="7810500" y="6521450"/>
          <p14:tracePt t="681417" x="7854950" y="6508750"/>
          <p14:tracePt t="681434" x="7924800" y="6489700"/>
          <p14:tracePt t="681450" x="8032750" y="6477000"/>
          <p14:tracePt t="681468" x="8147050" y="6470650"/>
          <p14:tracePt t="681484" x="8286750" y="6470650"/>
          <p14:tracePt t="681500" x="8432800" y="6489700"/>
          <p14:tracePt t="681517" x="8578850" y="6508750"/>
          <p14:tracePt t="681536" x="8674100" y="6515100"/>
          <p14:tracePt t="681550" x="8731250" y="6515100"/>
          <p14:tracePt t="681570" x="8769350" y="6515100"/>
          <p14:tracePt t="681583" x="8788400" y="6508750"/>
          <p14:tracePt t="681585" x="8801100" y="6508750"/>
          <p14:tracePt t="681600" x="8832850" y="6502400"/>
          <p14:tracePt t="681616" x="8858250" y="6502400"/>
          <p14:tracePt t="681633" x="8890000" y="6496050"/>
          <p14:tracePt t="681652" x="8909050" y="6496050"/>
          <p14:tracePt t="681670" x="8921750" y="6489700"/>
          <p14:tracePt t="681683" x="8940800" y="6489700"/>
          <p14:tracePt t="681700" x="8978900" y="6489700"/>
          <p14:tracePt t="681717" x="9067800" y="6489700"/>
          <p14:tracePt t="681735" x="9175750" y="6496050"/>
          <p14:tracePt t="681751" x="9328150" y="6496050"/>
          <p14:tracePt t="681767" x="9493250" y="6489700"/>
          <p14:tracePt t="681783" x="9639300" y="6470650"/>
          <p14:tracePt t="681800" x="9728200" y="6451600"/>
          <p14:tracePt t="681817" x="9791700" y="6438900"/>
          <p14:tracePt t="681834" x="9848850" y="6426200"/>
          <p14:tracePt t="681851" x="9899650" y="6407150"/>
          <p14:tracePt t="681869" x="9912350" y="6388100"/>
          <p14:tracePt t="681884" x="9918700" y="6375400"/>
          <p14:tracePt t="681900" x="9925050" y="6362700"/>
          <p14:tracePt t="681917" x="9925050" y="6343650"/>
          <p14:tracePt t="681933" x="9918700" y="6330950"/>
          <p14:tracePt t="681950" x="9906000" y="6311900"/>
          <p14:tracePt t="681967" x="9861550" y="6286500"/>
          <p14:tracePt t="681984" x="9817100" y="6273800"/>
          <p14:tracePt t="682001" x="9779000" y="6267450"/>
          <p14:tracePt t="682017" x="9721850" y="6254750"/>
          <p14:tracePt t="682034" x="9677400" y="6254750"/>
          <p14:tracePt t="682050" x="9639300" y="6254750"/>
          <p14:tracePt t="682067" x="9607550" y="6254750"/>
          <p14:tracePt t="682084" x="9588500" y="6254750"/>
          <p14:tracePt t="682086" x="9582150" y="6254750"/>
          <p14:tracePt t="682101" x="9563100" y="6254750"/>
          <p14:tracePt t="682117" x="9556750" y="6261100"/>
          <p14:tracePt t="682134" x="9550400" y="6261100"/>
          <p14:tracePt t="682260" x="9550400" y="6267450"/>
          <p14:tracePt t="682272" x="9550400" y="6280150"/>
          <p14:tracePt t="682286" x="9550400" y="6299200"/>
          <p14:tracePt t="682301" x="9563100" y="6330950"/>
          <p14:tracePt t="682317" x="9588500" y="6369050"/>
          <p14:tracePt t="682334" x="9607550" y="6388100"/>
          <p14:tracePt t="682351" x="9645650" y="6413500"/>
          <p14:tracePt t="682367" x="9683750" y="6426200"/>
          <p14:tracePt t="682385" x="9747250" y="6432550"/>
          <p14:tracePt t="682401" x="9836150" y="6432550"/>
          <p14:tracePt t="682418" x="9982200" y="6432550"/>
          <p14:tracePt t="682434" x="10185400" y="6438900"/>
          <p14:tracePt t="682450" x="10356850" y="6445250"/>
          <p14:tracePt t="682467" x="10471150" y="6451600"/>
          <p14:tracePt t="682485" x="10572750" y="6457950"/>
          <p14:tracePt t="682501" x="10598150" y="6457950"/>
          <p14:tracePt t="682517" x="10604500" y="6457950"/>
          <p14:tracePt t="682551" x="10617200" y="6451600"/>
          <p14:tracePt t="682567" x="10636250" y="6445250"/>
          <p14:tracePt t="682584" x="10668000" y="6432550"/>
          <p14:tracePt t="682600" x="10687050" y="6426200"/>
          <p14:tracePt t="682617" x="10693400" y="6419850"/>
          <p14:tracePt t="682917" x="10687050" y="6419850"/>
          <p14:tracePt t="682925" x="10680700" y="6426200"/>
          <p14:tracePt t="682934" x="10661650" y="6432550"/>
          <p14:tracePt t="682951" x="10610850" y="6445250"/>
          <p14:tracePt t="682969" x="10553700" y="6451600"/>
          <p14:tracePt t="682986" x="10502900" y="6464300"/>
          <p14:tracePt t="682987" x="10471150" y="6464300"/>
          <p14:tracePt t="683001" x="10452100" y="6464300"/>
          <p14:tracePt t="683003" x="10420350" y="6470650"/>
          <p14:tracePt t="683018" x="10369550" y="6477000"/>
          <p14:tracePt t="683036" x="10318750" y="6477000"/>
          <p14:tracePt t="683053" x="10236200" y="6483350"/>
          <p14:tracePt t="683068" x="10147300" y="6483350"/>
          <p14:tracePt t="683085" x="10064750" y="6483350"/>
          <p14:tracePt t="683101" x="9963150" y="6483350"/>
          <p14:tracePt t="683118" x="9893300" y="6477000"/>
          <p14:tracePt t="683134" x="9823450" y="6470650"/>
          <p14:tracePt t="683151" x="9734550" y="6470650"/>
          <p14:tracePt t="683168" x="9607550" y="6470650"/>
          <p14:tracePt t="683185" x="9417050" y="6457950"/>
          <p14:tracePt t="683202" x="9156700" y="6445250"/>
          <p14:tracePt t="683218" x="8953500" y="6426200"/>
          <p14:tracePt t="683235" x="8699500" y="6400800"/>
          <p14:tracePt t="683251" x="8470900" y="6381750"/>
          <p14:tracePt t="683271" x="8185150" y="6362700"/>
          <p14:tracePt t="683285" x="7950200" y="6356350"/>
          <p14:tracePt t="683301" x="7772400" y="6356350"/>
          <p14:tracePt t="683318" x="7600950" y="6356350"/>
          <p14:tracePt t="683335" x="7410450" y="6362700"/>
          <p14:tracePt t="683352" x="7181850" y="6369050"/>
          <p14:tracePt t="683368" x="7004050" y="6375400"/>
          <p14:tracePt t="683385" x="6794500" y="6375400"/>
          <p14:tracePt t="683401" x="6616700" y="6369050"/>
          <p14:tracePt t="683418" x="6489700" y="6362700"/>
          <p14:tracePt t="683435" x="6400800" y="6362700"/>
          <p14:tracePt t="683451" x="6299200" y="6362700"/>
          <p14:tracePt t="683469" x="6191250" y="6362700"/>
          <p14:tracePt t="683485" x="6013450" y="6375400"/>
          <p14:tracePt t="683502" x="5835650" y="6388100"/>
          <p14:tracePt t="683504" x="5797550" y="6388100"/>
          <p14:tracePt t="683518" x="5670550" y="6394450"/>
          <p14:tracePt t="683536" x="5600700" y="6394450"/>
          <p14:tracePt t="683553" x="5575300" y="6394450"/>
          <p14:tracePt t="683568" x="5556250" y="6394450"/>
          <p14:tracePt t="683585" x="5511800" y="6432550"/>
          <p14:tracePt t="683602" x="5410200" y="6496050"/>
          <p14:tracePt t="683620" x="5264150" y="6578600"/>
          <p14:tracePt t="683622" x="5213350" y="6610350"/>
          <p14:tracePt t="683635" x="5143500" y="6648450"/>
          <p14:tracePt t="683654" x="5067300" y="6692900"/>
          <p14:tracePt t="683671" x="5041900" y="6705600"/>
          <p14:tracePt t="683719" x="5048250" y="6705600"/>
          <p14:tracePt t="683735" x="5086350" y="6711950"/>
          <p14:tracePt t="683752" x="5149850" y="6737350"/>
          <p14:tracePt t="683768" x="5245100" y="6788150"/>
          <p14:tracePt t="683785" x="5353050" y="6832600"/>
          <p14:tracePt t="683934" x="5226050" y="6838950"/>
          <p14:tracePt t="683940" x="5181600" y="6819900"/>
          <p14:tracePt t="683952" x="5137150" y="6794500"/>
          <p14:tracePt t="683969" x="5060950" y="6756400"/>
          <p14:tracePt t="683986" x="5010150" y="6724650"/>
          <p14:tracePt t="684002" x="4978400" y="6699250"/>
          <p14:tracePt t="684019" x="4972050" y="6686550"/>
          <p14:tracePt t="684072" x="4972050" y="6680200"/>
          <p14:tracePt t="684085" x="4978400" y="6673850"/>
          <p14:tracePt t="684102" x="5010150" y="6667500"/>
          <p14:tracePt t="684119" x="5016500" y="6661150"/>
          <p14:tracePt t="684209" x="5016500" y="6667500"/>
          <p14:tracePt t="684224" x="5016500" y="6673850"/>
          <p14:tracePt t="684235" x="5010150" y="6673850"/>
          <p14:tracePt t="684252" x="4984750" y="6692900"/>
          <p14:tracePt t="684269" x="4965700" y="6699250"/>
          <p14:tracePt t="684286" x="4914900" y="6711950"/>
          <p14:tracePt t="684302" x="4883150" y="6711950"/>
          <p14:tracePt t="684374" x="4889500" y="6711950"/>
          <p14:tracePt t="684488" x="4895850" y="6711950"/>
          <p14:tracePt t="684502" x="4902200" y="6711950"/>
          <p14:tracePt t="684510" x="4921250" y="6718300"/>
          <p14:tracePt t="684519" x="4953000" y="6724650"/>
          <p14:tracePt t="684536" x="5016500" y="6743700"/>
          <p14:tracePt t="684552" x="5092700" y="6769100"/>
          <p14:tracePt t="684570" x="5168900" y="6794500"/>
          <p14:tracePt t="684586" x="5226050" y="6800850"/>
          <p14:tracePt t="684602" x="5295900" y="6807200"/>
          <p14:tracePt t="684621" x="5353050" y="6807200"/>
          <p14:tracePt t="684636" x="5384800" y="6794500"/>
          <p14:tracePt t="684653" x="5397500" y="6794500"/>
          <p14:tracePt t="684657" x="5397500" y="6788150"/>
          <p14:tracePt t="684671" x="5403850" y="6788150"/>
          <p14:tracePt t="684738" x="5397500" y="6781800"/>
          <p14:tracePt t="684744" x="5391150" y="6781800"/>
          <p14:tracePt t="684753" x="5384800" y="6769100"/>
          <p14:tracePt t="684769" x="5372100" y="6750050"/>
          <p14:tracePt t="684786" x="5359400" y="6737350"/>
          <p14:tracePt t="684803" x="5353050" y="6724650"/>
          <p14:tracePt t="684819" x="5346700" y="6718300"/>
          <p14:tracePt t="684836" x="5340350" y="6718300"/>
          <p14:tracePt t="684853" x="5314950" y="6718300"/>
          <p14:tracePt t="684872" x="5283200" y="6718300"/>
          <p14:tracePt t="684886" x="5257800" y="6718300"/>
          <p14:tracePt t="684903" x="5251450" y="6718300"/>
          <p14:tracePt t="685056" x="5251450" y="6711950"/>
          <p14:tracePt t="685062" x="5251450" y="6705600"/>
          <p14:tracePt t="685086" x="5257800" y="6699250"/>
          <p14:tracePt t="685159" x="5251450" y="6705600"/>
          <p14:tracePt t="685169" x="5245100" y="6711950"/>
          <p14:tracePt t="685186" x="5219700" y="6731000"/>
          <p14:tracePt t="685205" x="5200650" y="6737350"/>
          <p14:tracePt t="685219" x="5194300" y="6743700"/>
          <p14:tracePt t="685253" x="5194300" y="6750050"/>
          <p14:tracePt t="685286" x="5207000" y="6750050"/>
          <p14:tracePt t="685303" x="5232400" y="6737350"/>
          <p14:tracePt t="685320" x="5314950" y="6724650"/>
          <p14:tracePt t="685339" x="5524500" y="6686550"/>
          <p14:tracePt t="685354" x="5613400" y="6673850"/>
          <p14:tracePt t="685370" x="5759450" y="6654800"/>
          <p14:tracePt t="685386" x="5854700" y="6629400"/>
          <p14:tracePt t="685405" x="5854700" y="6623050"/>
          <p14:tracePt t="685420" x="5854700" y="6616700"/>
          <p14:tracePt t="685436" x="5848350" y="6610350"/>
          <p14:tracePt t="685453" x="5829300" y="6597650"/>
          <p14:tracePt t="685470" x="5797550" y="6578600"/>
          <p14:tracePt t="685487" x="5765800" y="6565900"/>
          <p14:tracePt t="685503" x="5715000" y="6553200"/>
          <p14:tracePt t="685520" x="5632450" y="6546850"/>
          <p14:tracePt t="685537" x="5492750" y="6534150"/>
          <p14:tracePt t="685556" x="5372100" y="6521450"/>
          <p14:tracePt t="685558" x="5327650" y="6521450"/>
          <p14:tracePt t="685570" x="5276850" y="6515100"/>
          <p14:tracePt t="685587" x="5232400" y="6515100"/>
          <p14:tracePt t="685637" x="5257800" y="6559550"/>
          <p14:tracePt t="685653" x="5314950" y="6610350"/>
          <p14:tracePt t="685671" x="5397500" y="6661150"/>
          <p14:tracePt t="685689" x="5486400" y="6692900"/>
          <p14:tracePt t="685703" x="5619750" y="6711950"/>
          <p14:tracePt t="685722" x="5772150" y="6731000"/>
          <p14:tracePt t="685736" x="5905500" y="6731000"/>
          <p14:tracePt t="685753" x="5962650" y="6718300"/>
          <p14:tracePt t="685770" x="5969000" y="6711950"/>
          <p14:tracePt t="685898" x="5969000" y="6705600"/>
          <p14:tracePt t="685907" x="5969000" y="6699250"/>
          <p14:tracePt t="685920" x="5969000" y="6680200"/>
          <p14:tracePt t="685937" x="5962650" y="6661150"/>
          <p14:tracePt t="685955" x="5962650" y="6642100"/>
          <p14:tracePt t="685958" x="5969000" y="6629400"/>
          <p14:tracePt t="685970" x="6007100" y="6623050"/>
          <p14:tracePt t="685987" x="6096000" y="6623050"/>
          <p14:tracePt t="686003" x="6172200" y="6623050"/>
          <p14:tracePt t="686020" x="6229350" y="6623050"/>
          <p14:tracePt t="686037" x="6280150" y="6629400"/>
          <p14:tracePt t="686053" x="6311900" y="6635750"/>
          <p14:tracePt t="686070" x="6337300" y="6642100"/>
          <p14:tracePt t="686087" x="6356350" y="6642100"/>
          <p14:tracePt t="686089" x="6369050" y="6648450"/>
          <p14:tracePt t="686104" x="6407150" y="6654800"/>
          <p14:tracePt t="686120" x="6457950" y="6667500"/>
          <p14:tracePt t="686139" x="6502400" y="6673850"/>
          <p14:tracePt t="686153" x="6534150" y="6680200"/>
          <p14:tracePt t="686170" x="6578600" y="6686550"/>
          <p14:tracePt t="686187" x="6604000" y="6686550"/>
          <p14:tracePt t="686204" x="6642100" y="6686550"/>
          <p14:tracePt t="686221" x="6680200" y="6686550"/>
          <p14:tracePt t="686237" x="6718300" y="6680200"/>
          <p14:tracePt t="686254" x="6750050" y="6667500"/>
          <p14:tracePt t="686270" x="6788150" y="6654800"/>
          <p14:tracePt t="686288" x="6813550" y="6642100"/>
          <p14:tracePt t="686304" x="6832600" y="6629400"/>
          <p14:tracePt t="686321" x="6838950" y="6616700"/>
          <p14:tracePt t="686338" x="6845300" y="6604000"/>
          <p14:tracePt t="686354" x="6851650" y="6584950"/>
          <p14:tracePt t="686371" x="6851650" y="6572250"/>
          <p14:tracePt t="686389" x="6838950" y="6559550"/>
          <p14:tracePt t="686407" x="6813550" y="6540500"/>
          <p14:tracePt t="686421" x="6762750" y="6521450"/>
          <p14:tracePt t="686439" x="6718300" y="6508750"/>
          <p14:tracePt t="686454" x="6667500" y="6489700"/>
          <p14:tracePt t="686470" x="6629400" y="6483350"/>
          <p14:tracePt t="686487" x="6597650" y="6477000"/>
          <p14:tracePt t="686504" x="6572250" y="6477000"/>
          <p14:tracePt t="686521" x="6553200" y="6470650"/>
          <p14:tracePt t="686540" x="6502400" y="6470650"/>
          <p14:tracePt t="686542" x="6457950" y="6470650"/>
          <p14:tracePt t="686554" x="6400800" y="6470650"/>
          <p14:tracePt t="686571" x="6286500" y="6470650"/>
          <p14:tracePt t="686574" x="6203950" y="6470650"/>
          <p14:tracePt t="686588" x="6153150" y="6470650"/>
          <p14:tracePt t="686589" x="6102350" y="6470650"/>
          <p14:tracePt t="686604" x="6032500" y="6470650"/>
          <p14:tracePt t="686621" x="5930900" y="6470650"/>
          <p14:tracePt t="686637" x="5892800" y="6464300"/>
          <p14:tracePt t="686689" x="5886450" y="6464300"/>
          <p14:tracePt t="686705" x="5842000" y="6483350"/>
          <p14:tracePt t="686722" x="5778500" y="6515100"/>
          <p14:tracePt t="686738" x="5702300" y="6534150"/>
          <p14:tracePt t="686754" x="5638800" y="6553200"/>
          <p14:tracePt t="686771" x="5619750" y="6559550"/>
          <p14:tracePt t="686856" x="5619750" y="6572250"/>
          <p14:tracePt t="686872" x="5619750" y="6591300"/>
          <p14:tracePt t="686888" x="5638800" y="6623050"/>
          <p14:tracePt t="686905" x="5657850" y="6648450"/>
          <p14:tracePt t="686921" x="5676900" y="6673850"/>
          <p14:tracePt t="686939" x="5702300" y="6686550"/>
          <p14:tracePt t="686954" x="5715000" y="6699250"/>
          <p14:tracePt t="686971" x="5727700" y="6705600"/>
          <p14:tracePt t="686988" x="5746750" y="6711950"/>
          <p14:tracePt t="686994" x="5759450" y="6718300"/>
          <p14:tracePt t="687005" x="5772150" y="6724650"/>
          <p14:tracePt t="687021" x="5810250" y="6750050"/>
          <p14:tracePt t="687038" x="5835650" y="6775450"/>
          <p14:tracePt t="687055" x="5848350" y="6800850"/>
          <p14:tracePt t="687071" x="5854700" y="6813550"/>
          <p14:tracePt t="687517" x="5861050" y="6813550"/>
          <p14:tracePt t="687525" x="5873750" y="6813550"/>
          <p14:tracePt t="687540" x="5924550" y="6826250"/>
          <p14:tracePt t="687555" x="5981700" y="6838950"/>
          <p14:tracePt t="687572" x="6057900" y="6851650"/>
          <p14:tracePt t="687622" x="6280150" y="6851650"/>
          <p14:tracePt t="687639" x="6337300" y="6845300"/>
          <p14:tracePt t="687655" x="6388100" y="6832600"/>
          <p14:tracePt t="687672" x="6413500" y="6832600"/>
          <p14:tracePt t="687688" x="6419850" y="6832600"/>
          <p14:tracePt t="687705" x="6426200" y="6832600"/>
          <p14:tracePt t="687782" x="6432550" y="6832600"/>
          <p14:tracePt t="687789" x="6432550" y="6838950"/>
          <p14:tracePt t="687805" x="6438900" y="6851650"/>
          <p14:tracePt t="687910" x="6648450" y="6845300"/>
          <p14:tracePt t="687918" x="6673850" y="6838950"/>
          <p14:tracePt t="687927" x="6711950" y="6826250"/>
          <p14:tracePt t="687939" x="6731000" y="6819900"/>
          <p14:tracePt t="687955" x="6775450" y="6807200"/>
          <p14:tracePt t="687972" x="6794500" y="6800850"/>
          <p14:tracePt t="687975" x="6800850" y="6800850"/>
          <p14:tracePt t="688008" x="6807200" y="6794500"/>
          <p14:tracePt t="688038" x="6807200" y="6788150"/>
          <p14:tracePt t="688056" x="6807200" y="6775450"/>
          <p14:tracePt t="688072" x="6800850" y="6762750"/>
          <p14:tracePt t="688090" x="6794500" y="6743700"/>
          <p14:tracePt t="688105" x="6788150" y="6724650"/>
          <p14:tracePt t="688122" x="6788150" y="6699250"/>
          <p14:tracePt t="688140" x="6775450" y="6673850"/>
          <p14:tracePt t="688142" x="6775450" y="6667500"/>
          <p14:tracePt t="688155" x="6769100" y="6661150"/>
          <p14:tracePt t="688172" x="6756400" y="6635750"/>
          <p14:tracePt t="688189" x="6750050" y="6623050"/>
          <p14:tracePt t="688205" x="6743700" y="6610350"/>
          <p14:tracePt t="688222" x="6724650" y="6591300"/>
          <p14:tracePt t="688239" x="6718300" y="6584950"/>
          <p14:tracePt t="688255" x="6692900" y="6565900"/>
          <p14:tracePt t="688258" x="6673850" y="6553200"/>
          <p14:tracePt t="688272" x="6642100" y="6527800"/>
          <p14:tracePt t="688289" x="6604000" y="6508750"/>
          <p14:tracePt t="688305" x="6578600" y="6489700"/>
          <p14:tracePt t="688322" x="6565900" y="6483350"/>
          <p14:tracePt t="688338" x="6559550" y="6483350"/>
          <p14:tracePt t="688358" x="6553200" y="6483350"/>
          <p14:tracePt t="688372" x="6496050" y="6489700"/>
          <p14:tracePt t="688389" x="6400800" y="6508750"/>
          <p14:tracePt t="688407" x="6273800" y="6534150"/>
          <p14:tracePt t="688423" x="6121400" y="6559550"/>
          <p14:tracePt t="688439" x="5981700" y="6572250"/>
          <p14:tracePt t="688456" x="5873750" y="6572250"/>
          <p14:tracePt t="688472" x="5822950" y="6565900"/>
          <p14:tracePt t="688489" x="5816600" y="6565900"/>
          <p14:tracePt t="688522" x="5810250" y="6565900"/>
          <p14:tracePt t="688539" x="5797550" y="6591300"/>
          <p14:tracePt t="688556" x="5759450" y="6629400"/>
          <p14:tracePt t="688560" x="5727700" y="6654800"/>
          <p14:tracePt t="688573" x="5695950" y="6680200"/>
          <p14:tracePt t="688591" x="5632450" y="6737350"/>
          <p14:tracePt t="688608" x="5626100" y="6756400"/>
          <p14:tracePt t="688624" x="5626100" y="6762750"/>
          <p14:tracePt t="688642" x="5626100" y="6769100"/>
          <p14:tracePt t="688656" x="5645150" y="6775450"/>
          <p14:tracePt t="688672" x="5721350" y="6800850"/>
          <p14:tracePt t="688691" x="5816600" y="6838950"/>
          <p14:tracePt t="688994" x="6788150" y="6851650"/>
          <p14:tracePt t="689205" x="6781800" y="6851650"/>
          <p14:tracePt t="689212" x="6769100" y="6851650"/>
          <p14:tracePt t="689223" x="6743700" y="6838950"/>
          <p14:tracePt t="689240" x="6680200" y="6781800"/>
          <p14:tracePt t="689258" x="6623050" y="6673850"/>
          <p14:tracePt t="689273" x="6559550" y="6483350"/>
          <p14:tracePt t="689277" x="6534150" y="6400800"/>
          <p14:tracePt t="689289" x="6489700" y="6267450"/>
          <p14:tracePt t="689306" x="6407150" y="6000750"/>
          <p14:tracePt t="689324" x="6375400" y="5848350"/>
          <p14:tracePt t="689340" x="6324600" y="5695950"/>
          <p14:tracePt t="689357" x="6280150" y="5530850"/>
          <p14:tracePt t="689373" x="6216650" y="5276850"/>
          <p14:tracePt t="689389" x="6134100" y="4965700"/>
          <p14:tracePt t="689408" x="6051550" y="4597400"/>
          <p14:tracePt t="689423" x="5962650" y="4216400"/>
          <p14:tracePt t="689440" x="5886450" y="3905250"/>
          <p14:tracePt t="689457" x="5816600" y="3549650"/>
          <p14:tracePt t="689473" x="5765800" y="3270250"/>
          <p14:tracePt t="689490" x="5708650" y="3028950"/>
          <p14:tracePt t="689507" x="5632450" y="2819400"/>
          <p14:tracePt t="689526" x="5549900" y="2673350"/>
          <p14:tracePt t="689540" x="5524500" y="2622550"/>
          <p14:tracePt t="689557" x="5518150" y="2571750"/>
          <p14:tracePt t="689573" x="5518150" y="2501900"/>
          <p14:tracePt t="689590" x="5511800" y="2406650"/>
          <p14:tracePt t="689609" x="5505450" y="2298700"/>
          <p14:tracePt t="689624" x="5505450" y="2184400"/>
          <p14:tracePt t="689640" x="5505450" y="2101850"/>
          <p14:tracePt t="689657" x="5492750" y="2076450"/>
          <p14:tracePt t="689673" x="5467350" y="2070100"/>
          <p14:tracePt t="689690" x="5416550" y="2070100"/>
          <p14:tracePt t="689707" x="5340350" y="2063750"/>
          <p14:tracePt t="689723" x="5187950" y="1968500"/>
          <p14:tracePt t="689742" x="4927600" y="1822450"/>
          <p14:tracePt t="689757" x="4648200" y="1714500"/>
          <p14:tracePt t="689774" x="4432300" y="1644650"/>
          <p14:tracePt t="689790" x="4311650" y="1606550"/>
          <p14:tracePt t="689858" x="4305300" y="1612900"/>
          <p14:tracePt t="689865" x="4305300" y="1619250"/>
          <p14:tracePt t="689874" x="4305300" y="1625600"/>
          <p14:tracePt t="689890" x="4318000" y="1625600"/>
          <p14:tracePt t="689907" x="4356100" y="1543050"/>
          <p14:tracePt t="689923" x="4362450" y="1416050"/>
          <p14:tracePt t="689940" x="4381500" y="1270000"/>
          <p14:tracePt t="689957" x="4464050" y="1231900"/>
          <p14:tracePt t="689974" x="4527550" y="1206500"/>
          <p14:tracePt t="689990" x="4572000" y="1206500"/>
          <p14:tracePt t="690007" x="4610100" y="1212850"/>
          <p14:tracePt t="690024" x="4724400" y="1270000"/>
          <p14:tracePt t="690040" x="4851400" y="1327150"/>
          <p14:tracePt t="690058" x="4984750" y="1358900"/>
          <p14:tracePt t="690074" x="5137150" y="1358900"/>
          <p14:tracePt t="690090" x="5321300" y="1320800"/>
          <p14:tracePt t="690107" x="5473700" y="1257300"/>
          <p14:tracePt t="690125" x="5575300" y="1200150"/>
          <p14:tracePt t="690144" x="5607050" y="1181100"/>
          <p14:tracePt t="690146" x="5607050" y="1174750"/>
          <p14:tracePt t="690187" x="5594350" y="1168400"/>
          <p14:tracePt t="690194" x="5588000" y="1168400"/>
          <p14:tracePt t="690209" x="5575300" y="1168400"/>
          <p14:tracePt t="690224" x="5518150" y="1149350"/>
          <p14:tracePt t="690241" x="5467350" y="1111250"/>
          <p14:tracePt t="690257" x="5422900" y="1060450"/>
          <p14:tracePt t="690275" x="5378450" y="996950"/>
          <p14:tracePt t="690291" x="5346700" y="977900"/>
          <p14:tracePt t="690307" x="5327650" y="977900"/>
          <p14:tracePt t="690324" x="5283200" y="990600"/>
          <p14:tracePt t="690340" x="5226050" y="1028700"/>
          <p14:tracePt t="690359" x="5137150" y="1073150"/>
          <p14:tracePt t="690374" x="5022850" y="1123950"/>
          <p14:tracePt t="690391" x="4889500" y="1168400"/>
          <p14:tracePt t="690408" x="4756150" y="1231900"/>
          <p14:tracePt t="690424" x="4654550" y="1308100"/>
          <p14:tracePt t="690440" x="4603750" y="1397000"/>
          <p14:tracePt t="690444" x="4584700" y="1441450"/>
          <p14:tracePt t="690458" x="4578350" y="1492250"/>
          <p14:tracePt t="690474" x="4584700" y="1708150"/>
          <p14:tracePt t="690491" x="4597400" y="1765300"/>
          <p14:tracePt t="690494" x="4610100" y="1873250"/>
          <p14:tracePt t="690507" x="4629150" y="1955800"/>
          <p14:tracePt t="690510" x="4654550" y="2076450"/>
          <p14:tracePt t="690524" x="4673600" y="2165350"/>
          <p14:tracePt t="690542" x="4737100" y="2470150"/>
          <p14:tracePt t="690557" x="4743450" y="2628900"/>
          <p14:tracePt t="690574" x="4743450" y="2781300"/>
          <p14:tracePt t="690591" x="4743450" y="2927350"/>
          <p14:tracePt t="690609" x="4768850" y="3054350"/>
          <p14:tracePt t="690624" x="4800600" y="3130550"/>
          <p14:tracePt t="690641" x="4832350" y="3200400"/>
          <p14:tracePt t="690645" x="4851400" y="3225800"/>
          <p14:tracePt t="690658" x="4857750" y="3238500"/>
          <p14:tracePt t="690676" x="4870450" y="3251200"/>
          <p14:tracePt t="690715" x="4876800" y="3257550"/>
          <p14:tracePt t="690724" x="4883150" y="3270250"/>
          <p14:tracePt t="690741" x="4902200" y="3308350"/>
          <p14:tracePt t="690758" x="4927600" y="3371850"/>
          <p14:tracePt t="690774" x="4965700" y="3454400"/>
          <p14:tracePt t="690791" x="5029200" y="3575050"/>
          <p14:tracePt t="690808" x="5092700" y="3721100"/>
          <p14:tracePt t="690825" x="5181600" y="3898900"/>
          <p14:tracePt t="690841" x="5308600" y="4127500"/>
          <p14:tracePt t="690844" x="5384800" y="4254500"/>
          <p14:tracePt t="690858" x="5511800" y="4445000"/>
          <p14:tracePt t="690875" x="5778500" y="4806950"/>
          <p14:tracePt t="690892" x="5949950" y="5029200"/>
          <p14:tracePt t="690908" x="6076950" y="5194300"/>
          <p14:tracePt t="690924" x="6235700" y="5378450"/>
          <p14:tracePt t="690941" x="6369050" y="5530850"/>
          <p14:tracePt t="690958" x="6477000" y="5657850"/>
          <p14:tracePt t="690975" x="6540500" y="5740400"/>
          <p14:tracePt t="690991" x="6559550" y="5778500"/>
          <p14:tracePt t="691008" x="6565900" y="5791200"/>
          <p14:tracePt t="691074" x="6565900" y="5784850"/>
          <p14:tracePt t="691097" x="6572250" y="5784850"/>
          <p14:tracePt t="691108" x="6578600" y="5791200"/>
          <p14:tracePt t="691124" x="6597650" y="5848350"/>
          <p14:tracePt t="691141" x="6616700" y="5962650"/>
          <p14:tracePt t="691158" x="6661150" y="6203950"/>
          <p14:tracePt t="691175" x="6743700" y="6502400"/>
          <p14:tracePt t="691178" x="6781800" y="6635750"/>
          <p14:tracePt t="691191" x="6826250" y="6769100"/>
          <p14:tracePt t="691331" x="6959600" y="6838950"/>
          <p14:tracePt t="691346" x="6965950" y="6807200"/>
          <p14:tracePt t="691359" x="6991350" y="6731000"/>
          <p14:tracePt t="691376" x="7035800" y="6629400"/>
          <p14:tracePt t="691391" x="7086600" y="6483350"/>
          <p14:tracePt t="691409" x="7124700" y="6362700"/>
          <p14:tracePt t="691425" x="7169150" y="6261100"/>
          <p14:tracePt t="691441" x="7188200" y="6235700"/>
          <p14:tracePt t="691443" x="7188200" y="6229350"/>
          <p14:tracePt t="691459" x="7200900" y="6216650"/>
          <p14:tracePt t="691475" x="7219950" y="6178550"/>
          <p14:tracePt t="691493" x="7226300" y="6134100"/>
          <p14:tracePt t="691508" x="7232650" y="6089650"/>
          <p14:tracePt t="691525" x="7232650" y="6051550"/>
          <p14:tracePt t="696537" x="7232650" y="6045200"/>
          <p14:tracePt t="696546" x="7213600" y="6019800"/>
          <p14:tracePt t="696563" x="7131050" y="5911850"/>
          <p14:tracePt t="696579" x="7054850" y="5829300"/>
          <p14:tracePt t="696596" x="6997700" y="5784850"/>
          <p14:tracePt t="696614" x="6896100" y="5715000"/>
          <p14:tracePt t="696630" x="6864350" y="5695950"/>
          <p14:tracePt t="696647" x="6794500" y="5651500"/>
          <p14:tracePt t="696664" x="6743700" y="5613400"/>
          <p14:tracePt t="696680" x="6699250" y="5575300"/>
          <p14:tracePt t="696696" x="6635750" y="5499100"/>
          <p14:tracePt t="696713" x="6565900" y="5416550"/>
          <p14:tracePt t="696731" x="6489700" y="5321300"/>
          <p14:tracePt t="696748" x="6419850" y="5207000"/>
          <p14:tracePt t="696763" x="6407150" y="5149850"/>
          <p14:tracePt t="696779" x="6407150" y="5143500"/>
          <p14:tracePt t="701389" x="0" y="0"/>
        </p14:tracePtLst>
      </p14:laserTraceLst>
    </p:ext>
  </p:extLs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Bildobjekt 5">
            <a:extLst>
              <a:ext uri="{FF2B5EF4-FFF2-40B4-BE49-F238E27FC236}">
                <a16:creationId xmlns:a16="http://schemas.microsoft.com/office/drawing/2014/main" id="{22FBF5A4-4A95-2BD9-7546-A06224A99B68}"/>
              </a:ext>
            </a:extLst>
          </p:cNvPr>
          <p:cNvPicPr>
            <a:picLocks noChangeAspect="1"/>
          </p:cNvPicPr>
          <p:nvPr/>
        </p:nvPicPr>
        <p:blipFill>
          <a:blip r:embed="rId4"/>
          <a:stretch>
            <a:fillRect/>
          </a:stretch>
        </p:blipFill>
        <p:spPr>
          <a:xfrm rot="1909736">
            <a:off x="266988" y="4162208"/>
            <a:ext cx="1573633" cy="1939094"/>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6:19-20</a:t>
            </a:r>
          </a:p>
        </p:txBody>
      </p:sp>
      <p:sp>
        <p:nvSpPr>
          <p:cNvPr id="4" name="textruta 3">
            <a:extLst>
              <a:ext uri="{FF2B5EF4-FFF2-40B4-BE49-F238E27FC236}">
                <a16:creationId xmlns:a16="http://schemas.microsoft.com/office/drawing/2014/main" id="{2629CE92-29CC-5E81-D4E0-F76E91B6CFFC}"/>
              </a:ext>
            </a:extLst>
          </p:cNvPr>
          <p:cNvSpPr txBox="1"/>
          <p:nvPr/>
        </p:nvSpPr>
        <p:spPr>
          <a:xfrm>
            <a:off x="5127" y="547736"/>
            <a:ext cx="1668397" cy="3309304"/>
          </a:xfrm>
          <a:prstGeom prst="rect">
            <a:avLst/>
          </a:prstGeom>
          <a:noFill/>
        </p:spPr>
        <p:txBody>
          <a:bodyPr wrap="square" lIns="180000">
            <a:spAutoFit/>
          </a:bodyPr>
          <a:lstStyle/>
          <a:p>
            <a:pPr>
              <a:lnSpc>
                <a:spcPct val="107000"/>
              </a:lnSpc>
              <a:spcBef>
                <a:spcPts val="300"/>
              </a:spcBef>
            </a:pPr>
            <a:r>
              <a:rPr lang="sv-SE" sz="1400" baseline="300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19</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Detta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hopp</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har </a:t>
            </a:r>
            <a:r>
              <a:rPr lang="sv-SE" sz="1400" i="1" u="sng"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vi</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som ett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tryggt och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säkert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20</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bekräftat </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lang="sv-SE" sz="1400" i="1"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bebaios</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1" i="1"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själens ankare</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som når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21</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innanför förhänget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Dit </a:t>
            </a:r>
            <a:r>
              <a:rPr lang="sv-SE" sz="140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gick Jesus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in och öppnade vägen för oss, när han blev ”överstepräst för evigt, på samma sätt som Melkisedek”. </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1673524" y="547736"/>
            <a:ext cx="10412083" cy="6509474"/>
          </a:xfrm>
          <a:prstGeom prst="rect">
            <a:avLst/>
          </a:prstGeom>
          <a:noFill/>
        </p:spPr>
        <p:txBody>
          <a:bodyPr wrap="square" rIns="0">
            <a:spAutoFit/>
          </a:bodyPr>
          <a:lstStyle/>
          <a:p>
            <a:pPr marL="271463" indent="-271463">
              <a:spcBef>
                <a:spcPts val="600"/>
              </a:spcBef>
            </a:pPr>
            <a:r>
              <a:rPr lang="sv-SE" sz="1400" b="1" dirty="0">
                <a:solidFill>
                  <a:srgbClr val="00B050"/>
                </a:solidFill>
              </a:rPr>
              <a:t>19.	</a:t>
            </a:r>
            <a:r>
              <a:rPr lang="sv-SE" sz="1400" dirty="0"/>
              <a:t>Detta </a:t>
            </a:r>
            <a:r>
              <a:rPr lang="sv-SE" sz="1400" i="1" u="sng" dirty="0"/>
              <a:t>vårt</a:t>
            </a:r>
            <a:r>
              <a:rPr lang="sv-SE" sz="1400" dirty="0"/>
              <a:t> </a:t>
            </a:r>
            <a:r>
              <a:rPr lang="sv-SE" sz="1400" b="1" i="1" dirty="0"/>
              <a:t>hopp</a:t>
            </a:r>
            <a:r>
              <a:rPr lang="sv-SE" sz="1400" dirty="0"/>
              <a:t> är detsamma som Abrahams hopp om ett fysiskt land, vilket framgår på många sätt i Skriften:</a:t>
            </a:r>
          </a:p>
          <a:p>
            <a:pPr marL="534988" indent="-173038">
              <a:spcBef>
                <a:spcPts val="300"/>
              </a:spcBef>
              <a:buFont typeface="Arial" panose="020B0604020202020204" pitchFamily="34" charset="0"/>
              <a:buChar char="•"/>
            </a:pPr>
            <a:r>
              <a:rPr lang="sv-SE" sz="1400" dirty="0"/>
              <a:t>Hebr 11:39-40 kopplar ihop Abrahams hopp med alla troendes hopp: </a:t>
            </a:r>
            <a:r>
              <a:rPr lang="sv-SE" sz="1400" dirty="0">
                <a:solidFill>
                  <a:srgbClr val="C00000"/>
                </a:solidFill>
              </a:rPr>
              <a:t>Fast alla dessa </a:t>
            </a:r>
            <a:r>
              <a:rPr lang="sv-SE" sz="1400" dirty="0"/>
              <a:t>[inklusive Abraham]</a:t>
            </a:r>
            <a:r>
              <a:rPr lang="sv-SE" sz="1400" dirty="0">
                <a:solidFill>
                  <a:srgbClr val="C00000"/>
                </a:solidFill>
              </a:rPr>
              <a:t> hade fått </a:t>
            </a:r>
            <a:br>
              <a:rPr lang="sv-SE" sz="1400" dirty="0">
                <a:solidFill>
                  <a:srgbClr val="C00000"/>
                </a:solidFill>
              </a:rPr>
            </a:br>
            <a:r>
              <a:rPr lang="sv-SE" sz="1400" dirty="0">
                <a:solidFill>
                  <a:srgbClr val="C00000"/>
                </a:solidFill>
              </a:rPr>
              <a:t>vittnesbörd för sin tro, fick de inte det som var utlovat. Gud har nämligen förberett något bättre för oss: först </a:t>
            </a:r>
            <a:r>
              <a:rPr lang="sv-SE" sz="1400" i="1" u="sng" dirty="0">
                <a:solidFill>
                  <a:srgbClr val="C00000"/>
                </a:solidFill>
              </a:rPr>
              <a:t>tillsammans </a:t>
            </a:r>
            <a:br>
              <a:rPr lang="sv-SE" sz="1400" i="1" u="sng" dirty="0">
                <a:solidFill>
                  <a:srgbClr val="C00000"/>
                </a:solidFill>
              </a:rPr>
            </a:br>
            <a:r>
              <a:rPr lang="sv-SE" sz="1400" i="1" u="sng" dirty="0">
                <a:solidFill>
                  <a:srgbClr val="C00000"/>
                </a:solidFill>
              </a:rPr>
              <a:t>med oss</a:t>
            </a:r>
            <a:r>
              <a:rPr lang="sv-SE" sz="1400" dirty="0">
                <a:solidFill>
                  <a:srgbClr val="C00000"/>
                </a:solidFill>
              </a:rPr>
              <a:t> ska de nå fram till målet.</a:t>
            </a:r>
            <a:endParaRPr lang="sv-SE" sz="1400" dirty="0"/>
          </a:p>
          <a:p>
            <a:pPr marL="534988" indent="-173038">
              <a:spcBef>
                <a:spcPts val="300"/>
              </a:spcBef>
              <a:buFont typeface="Arial" panose="020B0604020202020204" pitchFamily="34" charset="0"/>
              <a:buChar char="•"/>
            </a:pPr>
            <a:r>
              <a:rPr lang="sv-SE" sz="1400" dirty="0"/>
              <a:t>Jesus kallar arvet för ”Guds rike”: </a:t>
            </a:r>
            <a:r>
              <a:rPr lang="sv-SE" sz="1400" dirty="0">
                <a:solidFill>
                  <a:srgbClr val="C00000"/>
                </a:solidFill>
              </a:rPr>
              <a:t>[Jesus] visade sig för [apostlarna] efter sitt lidande och gav dem många bevis på att han levde, när </a:t>
            </a:r>
            <a:br>
              <a:rPr lang="sv-SE" sz="1400" dirty="0">
                <a:solidFill>
                  <a:srgbClr val="C00000"/>
                </a:solidFill>
              </a:rPr>
            </a:br>
            <a:r>
              <a:rPr lang="sv-SE" sz="1400" dirty="0">
                <a:solidFill>
                  <a:srgbClr val="C00000"/>
                </a:solidFill>
              </a:rPr>
              <a:t>han under fyrtio dagar lät dem se honom och talade med dem om </a:t>
            </a:r>
            <a:r>
              <a:rPr lang="sv-SE" sz="1400" b="1" i="1" dirty="0">
                <a:solidFill>
                  <a:srgbClr val="C00000"/>
                </a:solidFill>
              </a:rPr>
              <a:t>Guds rike</a:t>
            </a:r>
            <a:r>
              <a:rPr lang="sv-SE" sz="1400" dirty="0">
                <a:solidFill>
                  <a:srgbClr val="C00000"/>
                </a:solidFill>
              </a:rPr>
              <a:t>.</a:t>
            </a:r>
            <a:r>
              <a:rPr lang="sv-SE" sz="1400" dirty="0"/>
              <a:t> (Apg 1:3) Att det inte är i himlen är uppenbart från apostlarnas fråga strax före Jesu himmelsfärd: </a:t>
            </a:r>
            <a:r>
              <a:rPr lang="sv-SE" sz="1400" dirty="0">
                <a:solidFill>
                  <a:srgbClr val="C00000"/>
                </a:solidFill>
              </a:rPr>
              <a:t>Herre, är tiden nu inne då du ska återupprätta </a:t>
            </a:r>
            <a:r>
              <a:rPr lang="sv-SE" sz="1400" b="1" i="1" dirty="0">
                <a:solidFill>
                  <a:srgbClr val="C00000"/>
                </a:solidFill>
              </a:rPr>
              <a:t>riket åt Israel</a:t>
            </a:r>
            <a:r>
              <a:rPr lang="sv-SE" sz="1400" dirty="0">
                <a:solidFill>
                  <a:srgbClr val="C00000"/>
                </a:solidFill>
              </a:rPr>
              <a:t>?</a:t>
            </a:r>
            <a:r>
              <a:rPr lang="sv-SE" sz="1400" dirty="0"/>
              <a:t> (Apg 1:6) </a:t>
            </a:r>
            <a:r>
              <a:rPr lang="sv-SE" sz="1400" i="1" dirty="0"/>
              <a:t>Guds rike</a:t>
            </a:r>
            <a:r>
              <a:rPr lang="sv-SE" sz="1400" dirty="0"/>
              <a:t> är detsamma som </a:t>
            </a:r>
            <a:r>
              <a:rPr lang="sv-SE" sz="1400" i="1" dirty="0"/>
              <a:t>riket åt Israel</a:t>
            </a:r>
            <a:r>
              <a:rPr lang="sv-SE" sz="1400" dirty="0"/>
              <a:t>, dvs det fysiska rike som Gud lovade Abraham. Det är ”himmelskt” i betydelsen </a:t>
            </a:r>
            <a:r>
              <a:rPr lang="sv-SE" sz="1400" i="1" u="sng" dirty="0"/>
              <a:t>från himlen</a:t>
            </a:r>
            <a:r>
              <a:rPr lang="sv-SE" sz="1400" dirty="0"/>
              <a:t>, inte </a:t>
            </a:r>
            <a:r>
              <a:rPr lang="sv-SE" sz="1400" i="1" u="sng" dirty="0"/>
              <a:t>i himlen</a:t>
            </a:r>
            <a:r>
              <a:rPr lang="sv-SE" sz="1400" dirty="0"/>
              <a:t>.</a:t>
            </a:r>
          </a:p>
          <a:p>
            <a:pPr marL="534988" indent="-173038">
              <a:spcBef>
                <a:spcPts val="300"/>
              </a:spcBef>
              <a:buFont typeface="Arial" panose="020B0604020202020204" pitchFamily="34" charset="0"/>
              <a:buChar char="•"/>
            </a:pPr>
            <a:r>
              <a:rPr lang="sv-SE" sz="1400" dirty="0"/>
              <a:t>En tid efter himmelsfärden talar Petrus om samma rike: </a:t>
            </a:r>
            <a:r>
              <a:rPr lang="sv-SE" sz="1400" dirty="0">
                <a:solidFill>
                  <a:srgbClr val="C00000"/>
                </a:solidFill>
              </a:rPr>
              <a:t>[Jesus] måste himlen ta emot tills de tider kommer då allt det </a:t>
            </a:r>
            <a:r>
              <a:rPr lang="sv-SE" sz="1400" i="1" u="sng" dirty="0">
                <a:solidFill>
                  <a:srgbClr val="C00000"/>
                </a:solidFill>
              </a:rPr>
              <a:t>återupprättas</a:t>
            </a:r>
            <a:r>
              <a:rPr lang="sv-SE" sz="1400" dirty="0">
                <a:solidFill>
                  <a:srgbClr val="C00000"/>
                </a:solidFill>
              </a:rPr>
              <a:t> som Gud </a:t>
            </a:r>
            <a:r>
              <a:rPr lang="sv-SE" sz="1400" i="1" u="sng" dirty="0">
                <a:solidFill>
                  <a:srgbClr val="C00000"/>
                </a:solidFill>
              </a:rPr>
              <a:t>från urminnes tid</a:t>
            </a:r>
            <a:r>
              <a:rPr lang="sv-SE" sz="1400" dirty="0">
                <a:solidFill>
                  <a:srgbClr val="C00000"/>
                </a:solidFill>
              </a:rPr>
              <a:t> </a:t>
            </a:r>
            <a:r>
              <a:rPr lang="sv-SE" sz="1400" dirty="0"/>
              <a:t>[allt sedan Abraham]</a:t>
            </a:r>
            <a:r>
              <a:rPr lang="sv-SE" sz="1400" dirty="0">
                <a:solidFill>
                  <a:srgbClr val="C00000"/>
                </a:solidFill>
              </a:rPr>
              <a:t> har förkunnat genom sina heliga profeters mun.</a:t>
            </a:r>
            <a:r>
              <a:rPr lang="sv-SE" sz="1400" dirty="0"/>
              <a:t> (Apg 3:21) Judarna förväntade sig ett fysiskt uppfyllande av dessa profetior, och Petrus gav dem ingen anledning att börja tvivla. Han kopplade bara ihop löftena med Jesu återkomst.</a:t>
            </a:r>
          </a:p>
          <a:p>
            <a:pPr marL="534988" indent="-173038">
              <a:spcBef>
                <a:spcPts val="300"/>
              </a:spcBef>
              <a:buFont typeface="Arial" panose="020B0604020202020204" pitchFamily="34" charset="0"/>
              <a:buChar char="•"/>
            </a:pPr>
            <a:r>
              <a:rPr lang="sv-SE" sz="1400" dirty="0"/>
              <a:t>Också Paulus är tydlig i sitt försvarstal inför kung Agrippa: </a:t>
            </a:r>
            <a:r>
              <a:rPr lang="sv-SE" sz="1400" dirty="0">
                <a:solidFill>
                  <a:srgbClr val="C00000"/>
                </a:solidFill>
              </a:rPr>
              <a:t>Nu står jag inför rätta för mitt hopp till det </a:t>
            </a:r>
            <a:r>
              <a:rPr lang="sv-SE" sz="1400" b="1" i="1" dirty="0">
                <a:solidFill>
                  <a:srgbClr val="C00000"/>
                </a:solidFill>
              </a:rPr>
              <a:t>löfte</a:t>
            </a:r>
            <a:r>
              <a:rPr lang="sv-SE" sz="1400" dirty="0">
                <a:solidFill>
                  <a:srgbClr val="C00000"/>
                </a:solidFill>
              </a:rPr>
              <a:t> som Gud gav </a:t>
            </a:r>
            <a:r>
              <a:rPr lang="sv-SE" sz="1400" i="1" u="sng" dirty="0">
                <a:solidFill>
                  <a:srgbClr val="C00000"/>
                </a:solidFill>
              </a:rPr>
              <a:t>våra fäder</a:t>
            </a:r>
            <a:r>
              <a:rPr lang="sv-SE" sz="1400" dirty="0">
                <a:solidFill>
                  <a:srgbClr val="C00000"/>
                </a:solidFill>
              </a:rPr>
              <a:t> </a:t>
            </a:r>
            <a:r>
              <a:rPr lang="sv-SE" sz="1400" dirty="0"/>
              <a:t>[Abraham m.fl.]</a:t>
            </a:r>
            <a:r>
              <a:rPr lang="sv-SE" sz="1400" dirty="0">
                <a:solidFill>
                  <a:srgbClr val="C00000"/>
                </a:solidFill>
              </a:rPr>
              <a:t> och som </a:t>
            </a:r>
            <a:r>
              <a:rPr lang="sv-SE" sz="1400" i="1" u="sng" dirty="0">
                <a:solidFill>
                  <a:srgbClr val="C00000"/>
                </a:solidFill>
              </a:rPr>
              <a:t>våra tolv stammar hoppas få se uppfyllt</a:t>
            </a:r>
            <a:r>
              <a:rPr lang="sv-SE" sz="1400" dirty="0">
                <a:solidFill>
                  <a:srgbClr val="C00000"/>
                </a:solidFill>
              </a:rPr>
              <a:t> </a:t>
            </a:r>
            <a:r>
              <a:rPr lang="sv-SE" sz="1400" dirty="0"/>
              <a:t>[helt klart ett jordiskt rike]</a:t>
            </a:r>
            <a:r>
              <a:rPr lang="sv-SE" sz="1400" dirty="0">
                <a:solidFill>
                  <a:srgbClr val="C00000"/>
                </a:solidFill>
              </a:rPr>
              <a:t>… För </a:t>
            </a:r>
            <a:r>
              <a:rPr lang="sv-SE" sz="1400" b="1" i="1" dirty="0">
                <a:solidFill>
                  <a:srgbClr val="C00000"/>
                </a:solidFill>
              </a:rPr>
              <a:t>det hoppet</a:t>
            </a:r>
            <a:r>
              <a:rPr lang="sv-SE" sz="1400" dirty="0">
                <a:solidFill>
                  <a:srgbClr val="C00000"/>
                </a:solidFill>
              </a:rPr>
              <a:t> </a:t>
            </a:r>
            <a:r>
              <a:rPr lang="sv-SE" sz="1400" b="1" i="1" dirty="0"/>
              <a:t>[!]</a:t>
            </a:r>
            <a:r>
              <a:rPr lang="sv-SE" sz="1400" dirty="0">
                <a:solidFill>
                  <a:srgbClr val="C00000"/>
                </a:solidFill>
              </a:rPr>
              <a:t>, kung Agrippa, står </a:t>
            </a:r>
            <a:br>
              <a:rPr lang="sv-SE" sz="1400" dirty="0">
                <a:solidFill>
                  <a:srgbClr val="C00000"/>
                </a:solidFill>
              </a:rPr>
            </a:br>
            <a:r>
              <a:rPr lang="sv-SE" sz="1400" dirty="0">
                <a:solidFill>
                  <a:srgbClr val="C00000"/>
                </a:solidFill>
              </a:rPr>
              <a:t>jag anklagad av judarna. Varför anses det otroligt bland er att Gud </a:t>
            </a:r>
            <a:r>
              <a:rPr lang="sv-SE" sz="1400" i="1" u="sng" dirty="0">
                <a:solidFill>
                  <a:srgbClr val="C00000"/>
                </a:solidFill>
              </a:rPr>
              <a:t>uppväcker döda</a:t>
            </a:r>
            <a:r>
              <a:rPr lang="sv-SE" sz="1400" dirty="0">
                <a:solidFill>
                  <a:srgbClr val="C00000"/>
                </a:solidFill>
              </a:rPr>
              <a:t>?</a:t>
            </a:r>
            <a:r>
              <a:rPr lang="sv-SE" sz="1400" dirty="0"/>
              <a:t> (Apg 26:6-8) Det är alltså </a:t>
            </a:r>
            <a:r>
              <a:rPr lang="sv-SE" sz="1400" i="1" u="sng" dirty="0"/>
              <a:t>samma</a:t>
            </a:r>
            <a:r>
              <a:rPr lang="sv-SE" sz="1400" dirty="0"/>
              <a:t> löfte/hopp som judarna har, men Gud uppfyller det på ett annat sätt: genom att uppväcka döda (inte minst Abraham).</a:t>
            </a:r>
          </a:p>
          <a:p>
            <a:pPr marL="534988" indent="-173038">
              <a:spcBef>
                <a:spcPts val="300"/>
              </a:spcBef>
              <a:buFont typeface="Arial" panose="020B0604020202020204" pitchFamily="34" charset="0"/>
              <a:buChar char="•"/>
            </a:pPr>
            <a:r>
              <a:rPr lang="sv-SE" sz="1400" dirty="0"/>
              <a:t>Också i Romarbrevet talar Paulus om arvet som en återupprättad fysisk jord: </a:t>
            </a:r>
            <a:r>
              <a:rPr lang="sv-SE" sz="1400" dirty="0">
                <a:solidFill>
                  <a:srgbClr val="C00000"/>
                </a:solidFill>
              </a:rPr>
              <a:t>Är vi barn så är vi också </a:t>
            </a:r>
            <a:r>
              <a:rPr lang="sv-SE" sz="1400" b="1" i="1" dirty="0">
                <a:solidFill>
                  <a:srgbClr val="C00000"/>
                </a:solidFill>
              </a:rPr>
              <a:t>arvingar</a:t>
            </a:r>
            <a:r>
              <a:rPr lang="sv-SE" sz="1400" dirty="0">
                <a:solidFill>
                  <a:srgbClr val="C00000"/>
                </a:solidFill>
              </a:rPr>
              <a:t>, Guds arvingar och Kristi medarvingar… Skapelsen har ju blivit lagd under förgängelsen… Ändå finns det hopp om att även </a:t>
            </a:r>
            <a:r>
              <a:rPr lang="sv-SE" sz="1400" b="1" i="1" dirty="0">
                <a:solidFill>
                  <a:srgbClr val="C00000"/>
                </a:solidFill>
              </a:rPr>
              <a:t>skapelsen</a:t>
            </a:r>
            <a:r>
              <a:rPr lang="sv-SE" sz="1400" dirty="0">
                <a:solidFill>
                  <a:srgbClr val="C00000"/>
                </a:solidFill>
              </a:rPr>
              <a:t> ska </a:t>
            </a:r>
            <a:r>
              <a:rPr lang="sv-SE" sz="1400" i="1" u="sng" dirty="0">
                <a:solidFill>
                  <a:srgbClr val="C00000"/>
                </a:solidFill>
              </a:rPr>
              <a:t>befrias från sitt slaveri under förgängelsen</a:t>
            </a:r>
            <a:r>
              <a:rPr lang="sv-SE" sz="1400" dirty="0">
                <a:solidFill>
                  <a:srgbClr val="C00000"/>
                </a:solidFill>
              </a:rPr>
              <a:t> och nå fram till Guds barns härliga frihet… Om vi </a:t>
            </a:r>
            <a:r>
              <a:rPr lang="sv-SE" sz="1400" i="1" u="sng" dirty="0">
                <a:solidFill>
                  <a:srgbClr val="C00000"/>
                </a:solidFill>
              </a:rPr>
              <a:t>hoppas</a:t>
            </a:r>
            <a:r>
              <a:rPr lang="sv-SE" sz="1400" dirty="0">
                <a:solidFill>
                  <a:srgbClr val="C00000"/>
                </a:solidFill>
              </a:rPr>
              <a:t> på det vi inte ser, så väntar vi </a:t>
            </a:r>
            <a:r>
              <a:rPr lang="sv-SE" sz="1400" i="1" u="sng" dirty="0">
                <a:solidFill>
                  <a:srgbClr val="C00000"/>
                </a:solidFill>
              </a:rPr>
              <a:t>uthålligt</a:t>
            </a:r>
            <a:r>
              <a:rPr lang="sv-SE" sz="1400" dirty="0">
                <a:solidFill>
                  <a:srgbClr val="C00000"/>
                </a:solidFill>
              </a:rPr>
              <a:t>.</a:t>
            </a:r>
            <a:r>
              <a:rPr lang="sv-SE" sz="1400" dirty="0"/>
              <a:t> (Rom 8:17-25)</a:t>
            </a:r>
          </a:p>
          <a:p>
            <a:pPr marL="271463" indent="-271463">
              <a:spcBef>
                <a:spcPts val="300"/>
              </a:spcBef>
            </a:pPr>
            <a:r>
              <a:rPr lang="sv-SE" sz="1400" dirty="0"/>
              <a:t>	Observera alltså att Paulus i Rom 8 kopplar hoppet om ett fysiskt arv till uthållighet. Det gör han också i Hebr 6 där han kallar hoppet för </a:t>
            </a:r>
            <a:br>
              <a:rPr lang="sv-SE" sz="1400" dirty="0"/>
            </a:br>
            <a:r>
              <a:rPr lang="sv-SE" sz="1400" dirty="0"/>
              <a:t>ett </a:t>
            </a:r>
            <a:r>
              <a:rPr lang="sv-SE" sz="1400" b="1" i="1" dirty="0"/>
              <a:t>själens ankare</a:t>
            </a:r>
            <a:r>
              <a:rPr lang="sv-SE" sz="1400" dirty="0"/>
              <a:t>, och det ger oss uthållighet. </a:t>
            </a:r>
            <a:r>
              <a:rPr lang="sv-SE" sz="1400" i="1" dirty="0"/>
              <a:t>Det innebär att amillennialismen och andra teologiska system som tar bort löftet om ett fysiskt land (och ersätter det med gnosticismens hopp och en andlig himmel) saknar det ”själens ankare” som är nödvändigt för uthållighet i den sista tiden.</a:t>
            </a:r>
          </a:p>
          <a:p>
            <a:pPr marL="271463" indent="-271463">
              <a:spcBef>
                <a:spcPts val="600"/>
              </a:spcBef>
            </a:pPr>
            <a:r>
              <a:rPr lang="sv-SE" sz="1400" dirty="0"/>
              <a:t>20.	Det är en trefaldig bekräftelse enligt Hebr 2:3-4: </a:t>
            </a:r>
            <a:r>
              <a:rPr lang="sv-SE" sz="1400" dirty="0">
                <a:solidFill>
                  <a:srgbClr val="C00000"/>
                </a:solidFill>
              </a:rPr>
              <a:t>[Frälsningen] förkunnades först av Herren och </a:t>
            </a:r>
            <a:r>
              <a:rPr lang="sv-SE" sz="1400" i="1" u="sng" dirty="0">
                <a:solidFill>
                  <a:srgbClr val="C00000"/>
                </a:solidFill>
              </a:rPr>
              <a:t>bekräftades (bebaioo)</a:t>
            </a:r>
            <a:r>
              <a:rPr lang="sv-SE" sz="1400" dirty="0">
                <a:solidFill>
                  <a:srgbClr val="C00000"/>
                </a:solidFill>
              </a:rPr>
              <a:t> sedan för oss </a:t>
            </a:r>
            <a:br>
              <a:rPr lang="sv-SE" sz="1400" dirty="0">
                <a:solidFill>
                  <a:srgbClr val="C00000"/>
                </a:solidFill>
              </a:rPr>
            </a:br>
            <a:r>
              <a:rPr lang="sv-SE" sz="1400" b="1" dirty="0">
                <a:solidFill>
                  <a:srgbClr val="C00000"/>
                </a:solidFill>
              </a:rPr>
              <a:t>1)</a:t>
            </a:r>
            <a:r>
              <a:rPr lang="sv-SE" sz="1400" dirty="0">
                <a:solidFill>
                  <a:srgbClr val="C00000"/>
                </a:solidFill>
              </a:rPr>
              <a:t> </a:t>
            </a:r>
            <a:r>
              <a:rPr lang="sv-SE" sz="1400" i="1" u="sng" dirty="0">
                <a:solidFill>
                  <a:srgbClr val="C00000"/>
                </a:solidFill>
              </a:rPr>
              <a:t>av dem som hade hört honom</a:t>
            </a:r>
            <a:r>
              <a:rPr lang="sv-SE" sz="1400" dirty="0">
                <a:solidFill>
                  <a:srgbClr val="C00000"/>
                </a:solidFill>
              </a:rPr>
              <a:t>. Även Gud gav sitt vittnesbörd, genom </a:t>
            </a:r>
            <a:r>
              <a:rPr lang="sv-SE" sz="1400" b="1" dirty="0">
                <a:solidFill>
                  <a:srgbClr val="C00000"/>
                </a:solidFill>
              </a:rPr>
              <a:t>2)</a:t>
            </a:r>
            <a:r>
              <a:rPr lang="sv-SE" sz="1400" dirty="0">
                <a:solidFill>
                  <a:srgbClr val="C00000"/>
                </a:solidFill>
              </a:rPr>
              <a:t> </a:t>
            </a:r>
            <a:r>
              <a:rPr lang="sv-SE" sz="1400" i="1" u="sng" dirty="0">
                <a:solidFill>
                  <a:srgbClr val="C00000"/>
                </a:solidFill>
              </a:rPr>
              <a:t>tecken och under</a:t>
            </a:r>
            <a:r>
              <a:rPr lang="sv-SE" sz="1400" dirty="0">
                <a:solidFill>
                  <a:srgbClr val="C00000"/>
                </a:solidFill>
              </a:rPr>
              <a:t> och olika kraftgärningar och genom att </a:t>
            </a:r>
            <a:br>
              <a:rPr lang="sv-SE" sz="1400" dirty="0">
                <a:solidFill>
                  <a:srgbClr val="C00000"/>
                </a:solidFill>
              </a:rPr>
            </a:br>
            <a:r>
              <a:rPr lang="sv-SE" sz="1400" dirty="0">
                <a:solidFill>
                  <a:srgbClr val="C00000"/>
                </a:solidFill>
              </a:rPr>
              <a:t>dela ut </a:t>
            </a:r>
            <a:r>
              <a:rPr lang="sv-SE" sz="1400" b="1" dirty="0">
                <a:solidFill>
                  <a:srgbClr val="C00000"/>
                </a:solidFill>
              </a:rPr>
              <a:t>3)</a:t>
            </a:r>
            <a:r>
              <a:rPr lang="sv-SE" sz="1400" dirty="0">
                <a:solidFill>
                  <a:srgbClr val="C00000"/>
                </a:solidFill>
              </a:rPr>
              <a:t> </a:t>
            </a:r>
            <a:r>
              <a:rPr lang="sv-SE" sz="1400" i="1" u="sng" dirty="0">
                <a:solidFill>
                  <a:srgbClr val="C00000"/>
                </a:solidFill>
              </a:rPr>
              <a:t>den helige Ande</a:t>
            </a:r>
            <a:r>
              <a:rPr lang="sv-SE" sz="1400" dirty="0">
                <a:solidFill>
                  <a:srgbClr val="C00000"/>
                </a:solidFill>
              </a:rPr>
              <a:t> efter sin vilja.</a:t>
            </a:r>
          </a:p>
          <a:p>
            <a:pPr marL="271463" indent="-271463">
              <a:spcBef>
                <a:spcPts val="600"/>
              </a:spcBef>
            </a:pPr>
            <a:r>
              <a:rPr lang="sv-SE" sz="1400" dirty="0"/>
              <a:t>21.	Här finns det Allra Heligaste som förklaras i kapitel 9.</a:t>
            </a:r>
          </a:p>
        </p:txBody>
      </p:sp>
    </p:spTree>
    <p:custDataLst>
      <p:tags r:id="rId1"/>
    </p:custDataLst>
    <p:extLst>
      <p:ext uri="{BB962C8B-B14F-4D97-AF65-F5344CB8AC3E}">
        <p14:creationId xmlns:p14="http://schemas.microsoft.com/office/powerpoint/2010/main" val="3295528745"/>
      </p:ext>
    </p:extLst>
  </p:cSld>
  <p:clrMapOvr>
    <a:masterClrMapping/>
  </p:clrMapOvr>
  <p:transition advTm="757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500"/>
                                        <p:tgtEl>
                                          <p:spTgt spid="5">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
                                            <p:txEl>
                                              <p:pRg st="8" end="8"/>
                                            </p:txEl>
                                          </p:spTgt>
                                        </p:tgtEl>
                                        <p:attrNameLst>
                                          <p:attrName>style.visibility</p:attrName>
                                        </p:attrNameLst>
                                      </p:cBhvr>
                                      <p:to>
                                        <p:strVal val="visible"/>
                                      </p:to>
                                    </p:set>
                                    <p:animEffect transition="in" filter="fade">
                                      <p:cBhvr>
                                        <p:cTn id="47"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893" x="2984500" y="996950"/>
          <p14:tracePt t="903" x="2997200" y="1016000"/>
          <p14:tracePt t="917" x="3054350" y="1092200"/>
          <p14:tracePt t="934" x="3079750" y="1143000"/>
          <p14:tracePt t="950" x="3079750" y="1181100"/>
          <p14:tracePt t="955" x="3079750" y="1193800"/>
          <p14:tracePt t="967" x="3079750" y="1206500"/>
          <p14:tracePt t="984" x="3079750" y="1219200"/>
          <p14:tracePt t="1301" x="3067050" y="1225550"/>
          <p14:tracePt t="1312" x="3054350" y="1231900"/>
          <p14:tracePt t="1316" x="3022600" y="1244600"/>
          <p14:tracePt t="1326" x="2997200" y="1257300"/>
          <p14:tracePt t="1330" x="2978150" y="1270000"/>
          <p14:tracePt t="1337" x="2952750" y="1289050"/>
          <p14:tracePt t="1350" x="2940050" y="1295400"/>
          <p14:tracePt t="1366" x="2921000" y="1314450"/>
          <p14:tracePt t="1384" x="2914650" y="1320800"/>
          <p14:tracePt t="2477" x="2914650" y="1314450"/>
          <p14:tracePt t="2502" x="2971800" y="1231900"/>
          <p14:tracePt t="2509" x="3003550" y="1200150"/>
          <p14:tracePt t="2521" x="3035300" y="1162050"/>
          <p14:tracePt t="2535" x="3111500" y="1085850"/>
          <p14:tracePt t="2540" x="3149600" y="1047750"/>
          <p14:tracePt t="2552" x="3194050" y="996950"/>
          <p14:tracePt t="2567" x="3263900" y="914400"/>
          <p14:tracePt t="2586" x="3327400" y="806450"/>
          <p14:tracePt t="2602" x="3333750" y="742950"/>
          <p14:tracePt t="2620" x="3333750" y="679450"/>
          <p14:tracePt t="2635" x="3333750" y="615950"/>
          <p14:tracePt t="2651" x="3340100" y="546100"/>
          <p14:tracePt t="2668" x="3359150" y="482600"/>
          <p14:tracePt t="2684" x="3384550" y="425450"/>
          <p14:tracePt t="2690" x="3403600" y="400050"/>
          <p14:tracePt t="2701" x="3429000" y="374650"/>
          <p14:tracePt t="2718" x="3467100" y="349250"/>
          <p14:tracePt t="2734" x="3486150" y="336550"/>
          <p14:tracePt t="2802" x="3492500" y="330200"/>
          <p14:tracePt t="2810" x="3498850" y="330200"/>
          <p14:tracePt t="2834" x="3606800" y="349250"/>
          <p14:tracePt t="2851" x="3727450" y="361950"/>
          <p14:tracePt t="2868" x="3848100" y="361950"/>
          <p14:tracePt t="2886" x="3987800" y="361950"/>
          <p14:tracePt t="2901" x="4089400" y="355600"/>
          <p14:tracePt t="2918" x="4184650" y="342900"/>
          <p14:tracePt t="2921" x="4216400" y="336550"/>
          <p14:tracePt t="2937" x="4267200" y="323850"/>
          <p14:tracePt t="2952" x="4292600" y="304800"/>
          <p14:tracePt t="2968" x="4298950" y="298450"/>
          <p14:tracePt t="2985" x="4298950" y="285750"/>
          <p14:tracePt t="2989" x="4298950" y="279400"/>
          <p14:tracePt t="3004" x="4286250" y="254000"/>
          <p14:tracePt t="3018" x="4254500" y="222250"/>
          <p14:tracePt t="3034" x="4229100" y="203200"/>
          <p14:tracePt t="3051" x="4197350" y="177800"/>
          <p14:tracePt t="3068" x="4165600" y="158750"/>
          <p14:tracePt t="3084" x="4140200" y="152400"/>
          <p14:tracePt t="3101" x="4114800" y="146050"/>
          <p14:tracePt t="3118" x="4057650" y="146050"/>
          <p14:tracePt t="3135" x="3994150" y="165100"/>
          <p14:tracePt t="3154" x="3873500" y="215900"/>
          <p14:tracePt t="3168" x="3810000" y="247650"/>
          <p14:tracePt t="3172" x="3778250" y="266700"/>
          <p14:tracePt t="3185" x="3721100" y="304800"/>
          <p14:tracePt t="3202" x="3613150" y="361950"/>
          <p14:tracePt t="3220" x="3536950" y="406400"/>
          <p14:tracePt t="3237" x="3492500" y="431800"/>
          <p14:tracePt t="3257" x="3409950" y="463550"/>
          <p14:tracePt t="3268" x="3327400" y="482600"/>
          <p14:tracePt t="3285" x="3238500" y="488950"/>
          <p14:tracePt t="3302" x="3143250" y="495300"/>
          <p14:tracePt t="3320" x="3086100" y="501650"/>
          <p14:tracePt t="3335" x="3054350" y="501650"/>
          <p14:tracePt t="3352" x="3048000" y="508000"/>
          <p14:tracePt t="3368" x="3041650" y="508000"/>
          <p14:tracePt t="3385" x="3035300" y="508000"/>
          <p14:tracePt t="4170" x="3041650" y="508000"/>
          <p14:tracePt t="4186" x="3073400" y="482600"/>
          <p14:tracePt t="4203" x="3111500" y="444500"/>
          <p14:tracePt t="4219" x="3143250" y="406400"/>
          <p14:tracePt t="4238" x="3175000" y="349250"/>
          <p14:tracePt t="4253" x="3175000" y="336550"/>
          <p14:tracePt t="4256" x="3181350" y="330200"/>
          <p14:tracePt t="4269" x="3181350" y="317500"/>
          <p14:tracePt t="4286" x="3187700" y="285750"/>
          <p14:tracePt t="4304" x="3187700" y="260350"/>
          <p14:tracePt t="4321" x="3194050" y="228600"/>
          <p14:tracePt t="4336" x="3194050" y="203200"/>
          <p14:tracePt t="4353" x="3194050" y="171450"/>
          <p14:tracePt t="4369" x="3181350" y="158750"/>
          <p14:tracePt t="4386" x="3175000" y="146050"/>
          <p14:tracePt t="4402" x="3168650" y="139700"/>
          <p14:tracePt t="4419" x="3162300" y="139700"/>
          <p14:tracePt t="4454" x="3155950" y="139700"/>
          <p14:tracePt t="4469" x="3136900" y="146050"/>
          <p14:tracePt t="4486" x="3098800" y="177800"/>
          <p14:tracePt t="4502" x="3041650" y="215900"/>
          <p14:tracePt t="4519" x="3009900" y="254000"/>
          <p14:tracePt t="4536" x="2978150" y="298450"/>
          <p14:tracePt t="4553" x="2952750" y="336550"/>
          <p14:tracePt t="4571" x="2933700" y="374650"/>
          <p14:tracePt t="4574" x="2927350" y="387350"/>
          <p14:tracePt t="4586" x="2921000" y="400050"/>
          <p14:tracePt t="4590" x="2914650" y="400050"/>
          <p14:tracePt t="4602" x="2914650" y="406400"/>
          <p14:tracePt t="4654" x="2914650" y="419100"/>
          <p14:tracePt t="4670" x="2908300" y="431800"/>
          <p14:tracePt t="4807" x="2908300" y="438150"/>
          <p14:tracePt t="4852" x="2901950" y="438150"/>
          <p14:tracePt t="4861" x="2895600" y="444500"/>
          <p14:tracePt t="4870" x="2882900" y="450850"/>
          <p14:tracePt t="4886" x="2851150" y="463550"/>
          <p14:tracePt t="4904" x="2800350" y="488950"/>
          <p14:tracePt t="4920" x="2749550" y="508000"/>
          <p14:tracePt t="4937" x="2698750" y="520700"/>
          <p14:tracePt t="4955" x="2660650" y="533400"/>
          <p14:tracePt t="4971" x="2628900" y="546100"/>
          <p14:tracePt t="4987" x="2616200" y="552450"/>
          <p14:tracePt t="5003" x="2565400" y="571500"/>
          <p14:tracePt t="5020" x="2495550" y="596900"/>
          <p14:tracePt t="5037" x="2432050" y="615950"/>
          <p14:tracePt t="5055" x="2362200" y="635000"/>
          <p14:tracePt t="5070" x="2292350" y="654050"/>
          <p14:tracePt t="5086" x="2235200" y="673100"/>
          <p14:tracePt t="5104" x="2209800" y="679450"/>
          <p14:tracePt t="5120" x="2190750" y="685800"/>
          <p14:tracePt t="5137" x="2178050" y="698500"/>
          <p14:tracePt t="5156" x="2133600" y="730250"/>
          <p14:tracePt t="5170" x="2120900" y="736600"/>
          <p14:tracePt t="5187" x="2095500" y="762000"/>
          <p14:tracePt t="5203" x="2063750" y="812800"/>
          <p14:tracePt t="5220" x="2051050" y="850900"/>
          <p14:tracePt t="5236" x="2044700" y="876300"/>
          <p14:tracePt t="5258" x="2038350" y="895350"/>
          <p14:tracePt t="5270" x="2038350" y="914400"/>
          <p14:tracePt t="5287" x="2032000" y="939800"/>
          <p14:tracePt t="5305" x="2032000" y="971550"/>
          <p14:tracePt t="5320" x="2038350" y="1003300"/>
          <p14:tracePt t="5337" x="2044700" y="1022350"/>
          <p14:tracePt t="5355" x="2057400" y="1035050"/>
          <p14:tracePt t="5358" x="2057400" y="1041400"/>
          <p14:tracePt t="5371" x="2063750" y="1047750"/>
          <p14:tracePt t="5389" x="2070100" y="1047750"/>
          <p14:tracePt t="5403" x="2070100" y="1054100"/>
          <p14:tracePt t="5578" x="2076450" y="1060450"/>
          <p14:tracePt t="5587" x="2089150" y="1066800"/>
          <p14:tracePt t="5595" x="2101850" y="1079500"/>
          <p14:tracePt t="5604" x="2108200" y="1092200"/>
          <p14:tracePt t="5620" x="2120900" y="1111250"/>
          <p14:tracePt t="5638" x="2127250" y="1136650"/>
          <p14:tracePt t="5654" x="2127250" y="1149350"/>
          <p14:tracePt t="5658" x="2127250" y="1155700"/>
          <p14:tracePt t="5671" x="2127250" y="1162050"/>
          <p14:tracePt t="5688" x="2114550" y="1168400"/>
          <p14:tracePt t="5747" x="2108200" y="1168400"/>
          <p14:tracePt t="5756" x="2095500" y="1168400"/>
          <p14:tracePt t="5770" x="2038350" y="1155700"/>
          <p14:tracePt t="5787" x="1943100" y="1130300"/>
          <p14:tracePt t="5804" x="1809750" y="1098550"/>
          <p14:tracePt t="5809" x="1752600" y="1085850"/>
          <p14:tracePt t="5822" x="1657350" y="1060450"/>
          <p14:tracePt t="5837" x="1549400" y="1035050"/>
          <p14:tracePt t="5854" x="1466850" y="1009650"/>
          <p14:tracePt t="5858" x="1428750" y="996950"/>
          <p14:tracePt t="5870" x="1377950" y="977900"/>
          <p14:tracePt t="5887" x="1333500" y="965200"/>
          <p14:tracePt t="5904" x="1250950" y="946150"/>
          <p14:tracePt t="5920" x="1155700" y="927100"/>
          <p14:tracePt t="5938" x="1009650" y="908050"/>
          <p14:tracePt t="5954" x="908050" y="895350"/>
          <p14:tracePt t="5973" x="857250" y="889000"/>
          <p14:tracePt t="6087" x="869950" y="889000"/>
          <p14:tracePt t="6105" x="882650" y="895350"/>
          <p14:tracePt t="6120" x="895350" y="895350"/>
          <p14:tracePt t="6137" x="927100" y="901700"/>
          <p14:tracePt t="6154" x="952500" y="901700"/>
          <p14:tracePt t="6170" x="984250" y="901700"/>
          <p14:tracePt t="6175" x="990600" y="901700"/>
          <p14:tracePt t="6204" x="996950" y="901700"/>
          <p14:tracePt t="6238" x="1009650" y="901700"/>
          <p14:tracePt t="6255" x="1028700" y="895350"/>
          <p14:tracePt t="6272" x="1073150" y="882650"/>
          <p14:tracePt t="6288" x="1098550" y="869950"/>
          <p14:tracePt t="6306" x="1130300" y="863600"/>
          <p14:tracePt t="6361" x="1130300" y="869950"/>
          <p14:tracePt t="6371" x="1123950" y="876300"/>
          <p14:tracePt t="6389" x="1098550" y="908050"/>
          <p14:tracePt t="6404" x="1098550" y="914400"/>
          <p14:tracePt t="6496" x="1098550" y="920750"/>
          <p14:tracePt t="6505" x="1098550" y="933450"/>
          <p14:tracePt t="6522" x="1098550" y="946150"/>
          <p14:tracePt t="6889" x="1111250" y="946150"/>
          <p14:tracePt t="6905" x="1174750" y="946150"/>
          <p14:tracePt t="6922" x="1231900" y="946150"/>
          <p14:tracePt t="6939" x="1257300" y="946150"/>
          <p14:tracePt t="6955" x="1270000" y="946150"/>
          <p14:tracePt t="6960" x="1276350" y="939800"/>
          <p14:tracePt t="6971" x="1289050" y="933450"/>
          <p14:tracePt t="6976" x="1301750" y="933450"/>
          <p14:tracePt t="6989" x="1314450" y="920750"/>
          <p14:tracePt t="7005" x="1365250" y="901700"/>
          <p14:tracePt t="7021" x="1377950" y="895350"/>
          <p14:tracePt t="7072" x="1358900" y="901700"/>
          <p14:tracePt t="7088" x="1314450" y="933450"/>
          <p14:tracePt t="7104" x="1257300" y="958850"/>
          <p14:tracePt t="7121" x="1200150" y="984250"/>
          <p14:tracePt t="7140" x="1143000" y="1009650"/>
          <p14:tracePt t="7143" x="1117600" y="1022350"/>
          <p14:tracePt t="7155" x="1098550" y="1028700"/>
          <p14:tracePt t="7172" x="1022350" y="1054100"/>
          <p14:tracePt t="7188" x="952500" y="1073150"/>
          <p14:tracePt t="7205" x="863600" y="1098550"/>
          <p14:tracePt t="7209" x="838200" y="1098550"/>
          <p14:tracePt t="7222" x="730250" y="1111250"/>
          <p14:tracePt t="7239" x="660400" y="1117600"/>
          <p14:tracePt t="7255" x="654050" y="1117600"/>
          <p14:tracePt t="7305" x="647700" y="1123950"/>
          <p14:tracePt t="7321" x="628650" y="1143000"/>
          <p14:tracePt t="7338" x="596900" y="1174750"/>
          <p14:tracePt t="7357" x="571500" y="1193800"/>
          <p14:tracePt t="7362" x="558800" y="1200150"/>
          <p14:tracePt t="7437" x="565150" y="1200150"/>
          <p14:tracePt t="7453" x="571500" y="1200150"/>
          <p14:tracePt t="7846" x="577850" y="1200150"/>
          <p14:tracePt t="7857" x="596900" y="1193800"/>
          <p14:tracePt t="7872" x="692150" y="1181100"/>
          <p14:tracePt t="7889" x="793750" y="1174750"/>
          <p14:tracePt t="7905" x="895350" y="1162050"/>
          <p14:tracePt t="7922" x="977900" y="1149350"/>
          <p14:tracePt t="7927" x="1003300" y="1143000"/>
          <p14:tracePt t="7939" x="1066800" y="1130300"/>
          <p14:tracePt t="7955" x="1104900" y="1123950"/>
          <p14:tracePt t="7973" x="1123950" y="1117600"/>
          <p14:tracePt t="8090" x="1130300" y="1117600"/>
          <p14:tracePt t="8107" x="1136650" y="1117600"/>
          <p14:tracePt t="8123" x="1149350" y="1111250"/>
          <p14:tracePt t="8139" x="1162050" y="1104900"/>
          <p14:tracePt t="8144" x="1168400" y="1104900"/>
          <p14:tracePt t="8157" x="1181100" y="1098550"/>
          <p14:tracePt t="8173" x="1193800" y="1092200"/>
          <p14:tracePt t="8189" x="1225550" y="1092200"/>
          <p14:tracePt t="8206" x="1295400" y="1085850"/>
          <p14:tracePt t="8223" x="1346200" y="1085850"/>
          <p14:tracePt t="8239" x="1403350" y="1085850"/>
          <p14:tracePt t="8256" x="1422400" y="1085850"/>
          <p14:tracePt t="8272" x="1435100" y="1079500"/>
          <p14:tracePt t="8477" x="1435100" y="1085850"/>
          <p14:tracePt t="8494" x="1422400" y="1117600"/>
          <p14:tracePt t="8507" x="1403350" y="1136650"/>
          <p14:tracePt t="8524" x="1346200" y="1200150"/>
          <p14:tracePt t="8542" x="1295400" y="1250950"/>
          <p14:tracePt t="8557" x="1257300" y="1282700"/>
          <p14:tracePt t="8574" x="1219200" y="1301750"/>
          <p14:tracePt t="8589" x="1200150" y="1308100"/>
          <p14:tracePt t="8709" x="1193800" y="1308100"/>
          <p14:tracePt t="8715" x="1187450" y="1314450"/>
          <p14:tracePt t="8726" x="1181100" y="1320800"/>
          <p14:tracePt t="8739" x="1168400" y="1327150"/>
          <p14:tracePt t="8898" x="1168400" y="1339850"/>
          <p14:tracePt t="8906" x="1168400" y="1346200"/>
          <p14:tracePt t="8923" x="1162050" y="1358900"/>
          <p14:tracePt t="8940" x="1162050" y="1371600"/>
          <p14:tracePt t="8945" x="1162050" y="1377950"/>
          <p14:tracePt t="8959" x="1155700" y="1384300"/>
          <p14:tracePt t="8974" x="1155700" y="1390650"/>
          <p14:tracePt t="8990" x="1136650" y="1416050"/>
          <p14:tracePt t="9006" x="1104900" y="1447800"/>
          <p14:tracePt t="9010" x="1079500" y="1466850"/>
          <p14:tracePt t="9023" x="1054100" y="1479550"/>
          <p14:tracePt t="9040" x="958850" y="1524000"/>
          <p14:tracePt t="9056" x="895350" y="1549400"/>
          <p14:tracePt t="9079" x="857250" y="1555750"/>
          <p14:tracePt t="9093" x="838200" y="1562100"/>
          <p14:tracePt t="9096" x="831850" y="1562100"/>
          <p14:tracePt t="9110" x="825500" y="1562100"/>
          <p14:tracePt t="9124" x="812800" y="1562100"/>
          <p14:tracePt t="9140" x="762000" y="1562100"/>
          <p14:tracePt t="9157" x="704850" y="1562100"/>
          <p14:tracePt t="9173" x="622300" y="1549400"/>
          <p14:tracePt t="9189" x="590550" y="1549400"/>
          <p14:tracePt t="9207" x="565150" y="1549400"/>
          <p14:tracePt t="9226" x="546100" y="1549400"/>
          <p14:tracePt t="9339" x="539750" y="1555750"/>
          <p14:tracePt t="9417" x="546100" y="1555750"/>
          <p14:tracePt t="9426" x="558800" y="1555750"/>
          <p14:tracePt t="9441" x="622300" y="1555750"/>
          <p14:tracePt t="9457" x="698500" y="1555750"/>
          <p14:tracePt t="9473" x="793750" y="1555750"/>
          <p14:tracePt t="9491" x="927100" y="1555750"/>
          <p14:tracePt t="9507" x="1035050" y="1555750"/>
          <p14:tracePt t="9511" x="1079500" y="1555750"/>
          <p14:tracePt t="9523" x="1111250" y="1555750"/>
          <p14:tracePt t="9541" x="1155700" y="1555750"/>
          <p14:tracePt t="9557" x="1174750" y="1555750"/>
          <p14:tracePt t="9561" x="1181100" y="1555750"/>
          <p14:tracePt t="9591" x="1187450" y="1555750"/>
          <p14:tracePt t="9608" x="1193800" y="1568450"/>
          <p14:tracePt t="9641" x="1200150" y="1574800"/>
          <p14:tracePt t="9727" x="1206500" y="1574800"/>
          <p14:tracePt t="9775" x="1200150" y="1581150"/>
          <p14:tracePt t="9782" x="1187450" y="1581150"/>
          <p14:tracePt t="9792" x="1155700" y="1600200"/>
          <p14:tracePt t="9807" x="1054100" y="1631950"/>
          <p14:tracePt t="9825" x="939800" y="1657350"/>
          <p14:tracePt t="9840" x="838200" y="1682750"/>
          <p14:tracePt t="9857" x="749300" y="1701800"/>
          <p14:tracePt t="9874" x="692150" y="1708150"/>
          <p14:tracePt t="9890" x="654050" y="1714500"/>
          <p14:tracePt t="9894" x="647700" y="1714500"/>
          <p14:tracePt t="9907" x="641350" y="1714500"/>
          <p14:tracePt t="9924" x="609600" y="1720850"/>
          <p14:tracePt t="9941" x="571500" y="1727200"/>
          <p14:tracePt t="9945" x="552450" y="1733550"/>
          <p14:tracePt t="9957" x="501650" y="1739900"/>
          <p14:tracePt t="9975" x="482600" y="1739900"/>
          <p14:tracePt t="10087" x="508000" y="1733550"/>
          <p14:tracePt t="10095" x="520700" y="1727200"/>
          <p14:tracePt t="10108" x="539750" y="1727200"/>
          <p14:tracePt t="10113" x="552450" y="1720850"/>
          <p14:tracePt t="10124" x="558800" y="1720850"/>
          <p14:tracePt t="10141" x="596900" y="1720850"/>
          <p14:tracePt t="10160" x="692150" y="1733550"/>
          <p14:tracePt t="10175" x="711200" y="1739900"/>
          <p14:tracePt t="10191" x="755650" y="1752600"/>
          <p14:tracePt t="10208" x="781050" y="1771650"/>
          <p14:tracePt t="10225" x="793750" y="1771650"/>
          <p14:tracePt t="10294" x="793750" y="1778000"/>
          <p14:tracePt t="10307" x="793750" y="1790700"/>
          <p14:tracePt t="10324" x="793750" y="1797050"/>
          <p14:tracePt t="10341" x="787400" y="1803400"/>
          <p14:tracePt t="10345" x="781050" y="1803400"/>
          <p14:tracePt t="10374" x="774700" y="1809750"/>
          <p14:tracePt t="10802" x="768350" y="1809750"/>
          <p14:tracePt t="10812" x="762000" y="1809750"/>
          <p14:tracePt t="10825" x="736600" y="1816100"/>
          <p14:tracePt t="10842" x="717550" y="1816100"/>
          <p14:tracePt t="10858" x="704850" y="1816100"/>
          <p14:tracePt t="10875" x="704850" y="1822450"/>
          <p14:tracePt t="10929" x="711200" y="1822450"/>
          <p14:tracePt t="10935" x="723900" y="1822450"/>
          <p14:tracePt t="10943" x="749300" y="1816100"/>
          <p14:tracePt t="10959" x="825500" y="1809750"/>
          <p14:tracePt t="10964" x="901700" y="1809750"/>
          <p14:tracePt t="10979" x="946150" y="1809750"/>
          <p14:tracePt t="10993" x="1016000" y="1809750"/>
          <p14:tracePt t="11008" x="1073150" y="1809750"/>
          <p14:tracePt t="11026" x="1123950" y="1809750"/>
          <p14:tracePt t="11041" x="1162050" y="1803400"/>
          <p14:tracePt t="11058" x="1181100" y="1797050"/>
          <p14:tracePt t="11075" x="1193800" y="1797050"/>
          <p14:tracePt t="11091" x="1200150" y="1797050"/>
          <p14:tracePt t="11159" x="1193800" y="1797050"/>
          <p14:tracePt t="11174" x="1187450" y="1797050"/>
          <p14:tracePt t="11192" x="1168400" y="1797050"/>
          <p14:tracePt t="11211" x="1136650" y="1809750"/>
          <p14:tracePt t="11226" x="1117600" y="1822450"/>
          <p14:tracePt t="11242" x="1079500" y="1847850"/>
          <p14:tracePt t="11260" x="984250" y="1892300"/>
          <p14:tracePt t="11277" x="958850" y="1898650"/>
          <p14:tracePt t="11292" x="876300" y="1930400"/>
          <p14:tracePt t="11310" x="825500" y="1943100"/>
          <p14:tracePt t="11325" x="781050" y="1949450"/>
          <p14:tracePt t="11343" x="742950" y="1949450"/>
          <p14:tracePt t="11361" x="698500" y="1955800"/>
          <p14:tracePt t="11364" x="654050" y="1955800"/>
          <p14:tracePt t="11375" x="628650" y="1955800"/>
          <p14:tracePt t="11392" x="571500" y="1962150"/>
          <p14:tracePt t="11410" x="539750" y="1962150"/>
          <p14:tracePt t="11426" x="533400" y="1962150"/>
          <p14:tracePt t="11471" x="539750" y="1968500"/>
          <p14:tracePt t="11479" x="546100" y="1968500"/>
          <p14:tracePt t="11491" x="552450" y="1968500"/>
          <p14:tracePt t="11510" x="558800" y="1968500"/>
          <p14:tracePt t="11525" x="565150" y="1987550"/>
          <p14:tracePt t="11542" x="577850" y="2019300"/>
          <p14:tracePt t="11559" x="584200" y="2038350"/>
          <p14:tracePt t="11575" x="584200" y="2057400"/>
          <p14:tracePt t="11592" x="584200" y="2076450"/>
          <p14:tracePt t="11610" x="577850" y="2095500"/>
          <p14:tracePt t="11625" x="558800" y="2108200"/>
          <p14:tracePt t="11642" x="539750" y="2120900"/>
          <p14:tracePt t="11658" x="533400" y="2120900"/>
          <p14:tracePt t="11675" x="533400" y="2127250"/>
          <p14:tracePt t="11807" x="533400" y="2139950"/>
          <p14:tracePt t="11815" x="533400" y="2146300"/>
          <p14:tracePt t="11826" x="533400" y="2178050"/>
          <p14:tracePt t="11843" x="539750" y="2190750"/>
          <p14:tracePt t="11859" x="558800" y="2260600"/>
          <p14:tracePt t="11877" x="577850" y="2292350"/>
          <p14:tracePt t="11893" x="584200" y="2305050"/>
          <p14:tracePt t="11909" x="590550" y="2311400"/>
          <p14:tracePt t="12065" x="596900" y="2311400"/>
          <p14:tracePt t="12078" x="603250" y="2311400"/>
          <p14:tracePt t="12094" x="615950" y="2311400"/>
          <p14:tracePt t="12109" x="628650" y="2311400"/>
          <p14:tracePt t="12126" x="635000" y="2324100"/>
          <p14:tracePt t="12142" x="641350" y="2330450"/>
          <p14:tracePt t="12161" x="641350" y="2336800"/>
          <p14:tracePt t="12329" x="647700" y="2330450"/>
          <p14:tracePt t="12337" x="654050" y="2330450"/>
          <p14:tracePt t="12345" x="654050" y="2324100"/>
          <p14:tracePt t="12361" x="666750" y="2311400"/>
          <p14:tracePt t="12376" x="679450" y="2298700"/>
          <p14:tracePt t="12395" x="692150" y="2286000"/>
          <p14:tracePt t="12411" x="717550" y="2260600"/>
          <p14:tracePt t="12426" x="742950" y="2241550"/>
          <p14:tracePt t="12442" x="762000" y="2228850"/>
          <p14:tracePt t="12461" x="768350" y="2222500"/>
          <p14:tracePt t="12479" x="774700" y="2216150"/>
          <p14:tracePt t="12482" x="781050" y="2216150"/>
          <p14:tracePt t="12498" x="781050" y="2209800"/>
          <p14:tracePt t="12521" x="781050" y="2203450"/>
          <p14:tracePt t="13248" x="787400" y="2203450"/>
          <p14:tracePt t="13259" x="800100" y="2203450"/>
          <p14:tracePt t="13267" x="825500" y="2203450"/>
          <p14:tracePt t="13279" x="876300" y="2209800"/>
          <p14:tracePt t="13295" x="927100" y="2209800"/>
          <p14:tracePt t="13311" x="958850" y="2209800"/>
          <p14:tracePt t="13327" x="965200" y="2216150"/>
          <p14:tracePt t="13344" x="971550" y="2216150"/>
          <p14:tracePt t="13361" x="971550" y="2222500"/>
          <p14:tracePt t="13376" x="971550" y="2235200"/>
          <p14:tracePt t="13393" x="971550" y="2241550"/>
          <p14:tracePt t="13410" x="965200" y="2247900"/>
          <p14:tracePt t="13416" x="958850" y="2254250"/>
          <p14:tracePt t="13429" x="927100" y="2266950"/>
          <p14:tracePt t="13444" x="901700" y="2279650"/>
          <p14:tracePt t="13464" x="806450" y="2305050"/>
          <p14:tracePt t="13477" x="774700" y="2311400"/>
          <p14:tracePt t="13480" x="730250" y="2324100"/>
          <p14:tracePt t="13494" x="673100" y="2343150"/>
          <p14:tracePt t="13511" x="635000" y="2349500"/>
          <p14:tracePt t="13528" x="558800" y="2381250"/>
          <p14:tracePt t="13544" x="527050" y="2400300"/>
          <p14:tracePt t="13561" x="508000" y="2419350"/>
          <p14:tracePt t="13577" x="482600" y="2451100"/>
          <p14:tracePt t="13595" x="469900" y="2470150"/>
          <p14:tracePt t="13613" x="463550" y="2489200"/>
          <p14:tracePt t="13627" x="463550" y="2501900"/>
          <p14:tracePt t="13644" x="463550" y="2514600"/>
          <p14:tracePt t="13660" x="488950" y="2527300"/>
          <p14:tracePt t="13679" x="552450" y="2527300"/>
          <p14:tracePt t="13694" x="622300" y="2527300"/>
          <p14:tracePt t="13710" x="692150" y="2527300"/>
          <p14:tracePt t="13727" x="819150" y="2520950"/>
          <p14:tracePt t="13744" x="876300" y="2514600"/>
          <p14:tracePt t="13761" x="914400" y="2508250"/>
          <p14:tracePt t="13824" x="908050" y="2508250"/>
          <p14:tracePt t="13832" x="901700" y="2508250"/>
          <p14:tracePt t="14070" x="895350" y="2508250"/>
          <p14:tracePt t="14465" x="901700" y="2508250"/>
          <p14:tracePt t="14475" x="908050" y="2508250"/>
          <p14:tracePt t="14484" x="914400" y="2508250"/>
          <p14:tracePt t="14487" x="914400" y="2514600"/>
          <p14:tracePt t="14511" x="920750" y="2514600"/>
          <p14:tracePt t="14528" x="933450" y="2514600"/>
          <p14:tracePt t="14544" x="939800" y="2514600"/>
          <p14:tracePt t="14562" x="946150" y="2514600"/>
          <p14:tracePt t="14577" x="946150" y="2520950"/>
          <p14:tracePt t="14611" x="952500" y="2520950"/>
          <p14:tracePt t="14698" x="952500" y="2527300"/>
          <p14:tracePt t="14713" x="939800" y="2533650"/>
          <p14:tracePt t="14729" x="920750" y="2540000"/>
          <p14:tracePt t="14744" x="863600" y="2565400"/>
          <p14:tracePt t="14761" x="812800" y="2584450"/>
          <p14:tracePt t="14778" x="762000" y="2609850"/>
          <p14:tracePt t="14794" x="717550" y="2628900"/>
          <p14:tracePt t="14813" x="679450" y="2647950"/>
          <p14:tracePt t="14817" x="673100" y="2654300"/>
          <p14:tracePt t="14828" x="660400" y="2660650"/>
          <p14:tracePt t="14845" x="647700" y="2667000"/>
          <p14:tracePt t="14862" x="635000" y="2673350"/>
          <p14:tracePt t="14865" x="628650" y="2673350"/>
          <p14:tracePt t="14878" x="622300" y="2673350"/>
          <p14:tracePt t="14895" x="609600" y="2679700"/>
          <p14:tracePt t="14987" x="622300" y="2679700"/>
          <p14:tracePt t="14996" x="628650" y="2679700"/>
          <p14:tracePt t="15011" x="673100" y="2686050"/>
          <p14:tracePt t="15028" x="717550" y="2692400"/>
          <p14:tracePt t="15047" x="762000" y="2698750"/>
          <p14:tracePt t="15050" x="787400" y="2705100"/>
          <p14:tracePt t="15061" x="825500" y="2705100"/>
          <p14:tracePt t="15078" x="882650" y="2711450"/>
          <p14:tracePt t="15095" x="965200" y="2711450"/>
          <p14:tracePt t="15112" x="1028700" y="2711450"/>
          <p14:tracePt t="15130" x="1092200" y="2698750"/>
          <p14:tracePt t="15145" x="1104900" y="2698750"/>
          <p14:tracePt t="15163" x="1130300" y="2692400"/>
          <p14:tracePt t="15179" x="1143000" y="2692400"/>
          <p14:tracePt t="15195" x="1149350" y="2692400"/>
          <p14:tracePt t="15213" x="1149350" y="2698750"/>
          <p14:tracePt t="15228" x="1155700" y="2698750"/>
          <p14:tracePt t="15246" x="1155700" y="2705100"/>
          <p14:tracePt t="15308" x="1162050" y="2711450"/>
          <p14:tracePt t="15333" x="1168400" y="2711450"/>
          <p14:tracePt t="15347" x="1181100" y="2711450"/>
          <p14:tracePt t="15362" x="1193800" y="2711450"/>
          <p14:tracePt t="15380" x="1225550" y="2711450"/>
          <p14:tracePt t="15395" x="1238250" y="2711450"/>
          <p14:tracePt t="15398" x="1250950" y="2711450"/>
          <p14:tracePt t="15412" x="1276350" y="2711450"/>
          <p14:tracePt t="15428" x="1289050" y="2711450"/>
          <p14:tracePt t="15448" x="1301750" y="2711450"/>
          <p14:tracePt t="15462" x="1320800" y="2711450"/>
          <p14:tracePt t="15481" x="1327150" y="2711450"/>
          <p14:tracePt t="15495" x="1333500" y="2717800"/>
          <p14:tracePt t="15512" x="1339850" y="2717800"/>
          <p14:tracePt t="15530" x="1339850" y="2724150"/>
          <p14:tracePt t="15579" x="1333500" y="2736850"/>
          <p14:tracePt t="15597" x="1314450" y="2749550"/>
          <p14:tracePt t="15615" x="1295400" y="2755900"/>
          <p14:tracePt t="15619" x="1282700" y="2755900"/>
          <p14:tracePt t="15628" x="1270000" y="2755900"/>
          <p14:tracePt t="15645" x="1231900" y="2755900"/>
          <p14:tracePt t="15663" x="1181100" y="2762250"/>
          <p14:tracePt t="15678" x="1085850" y="2774950"/>
          <p14:tracePt t="15683" x="1041400" y="2787650"/>
          <p14:tracePt t="15696" x="990600" y="2794000"/>
          <p14:tracePt t="15712" x="895350" y="2806700"/>
          <p14:tracePt t="15716" x="857250" y="2813050"/>
          <p14:tracePt t="15729" x="831850" y="2813050"/>
          <p14:tracePt t="15746" x="768350" y="2813050"/>
          <p14:tracePt t="15762" x="749300" y="2813050"/>
          <p14:tracePt t="15778" x="742950" y="2813050"/>
          <p14:tracePt t="15797" x="736600" y="2813050"/>
          <p14:tracePt t="15812" x="717550" y="2813050"/>
          <p14:tracePt t="15828" x="704850" y="2813050"/>
          <p14:tracePt t="15846" x="698500" y="2813050"/>
          <p14:tracePt t="15967" x="698500" y="2825750"/>
          <p14:tracePt t="15974" x="692150" y="2832100"/>
          <p14:tracePt t="15981" x="692150" y="2838450"/>
          <p14:tracePt t="15996" x="692150" y="2844800"/>
          <p14:tracePt t="16014" x="679450" y="2863850"/>
          <p14:tracePt t="16030" x="666750" y="2876550"/>
          <p14:tracePt t="16046" x="666750" y="2882900"/>
          <p14:tracePt t="16127" x="660400" y="2882900"/>
          <p14:tracePt t="16253" x="660400" y="2889250"/>
          <p14:tracePt t="16263" x="660400" y="2895600"/>
          <p14:tracePt t="16279" x="692150" y="2933700"/>
          <p14:tracePt t="16296" x="711200" y="2965450"/>
          <p14:tracePt t="16313" x="723900" y="2990850"/>
          <p14:tracePt t="16585" x="730250" y="2990850"/>
          <p14:tracePt t="16594" x="755650" y="2984500"/>
          <p14:tracePt t="16603" x="781050" y="2978150"/>
          <p14:tracePt t="16613" x="838200" y="2965450"/>
          <p14:tracePt t="16629" x="908050" y="2946400"/>
          <p14:tracePt t="16647" x="965200" y="2933700"/>
          <p14:tracePt t="16665" x="1009650" y="2927350"/>
          <p14:tracePt t="16670" x="1022350" y="2927350"/>
          <p14:tracePt t="16682" x="1035050" y="2921000"/>
          <p14:tracePt t="16696" x="1041400" y="2921000"/>
          <p14:tracePt t="16743" x="1047750" y="2921000"/>
          <p14:tracePt t="16754" x="1060450" y="2921000"/>
          <p14:tracePt t="16763" x="1066800" y="2921000"/>
          <p14:tracePt t="16779" x="1117600" y="2921000"/>
          <p14:tracePt t="16796" x="1187450" y="2921000"/>
          <p14:tracePt t="16813" x="1263650" y="2921000"/>
          <p14:tracePt t="16832" x="1333500" y="2921000"/>
          <p14:tracePt t="16847" x="1346200" y="2921000"/>
          <p14:tracePt t="16974" x="1339850" y="2921000"/>
          <p14:tracePt t="16982" x="1327150" y="2921000"/>
          <p14:tracePt t="16997" x="1270000" y="2933700"/>
          <p14:tracePt t="17013" x="1200150" y="2952750"/>
          <p14:tracePt t="17030" x="1136650" y="2965450"/>
          <p14:tracePt t="17047" x="1073150" y="2978150"/>
          <p14:tracePt t="17063" x="1022350" y="2990850"/>
          <p14:tracePt t="17080" x="977900" y="2990850"/>
          <p14:tracePt t="17096" x="933450" y="2997200"/>
          <p14:tracePt t="17113" x="882650" y="3003550"/>
          <p14:tracePt t="17130" x="838200" y="3009900"/>
          <p14:tracePt t="17147" x="800100" y="3009900"/>
          <p14:tracePt t="17164" x="762000" y="3016250"/>
          <p14:tracePt t="17181" x="749300" y="3022600"/>
          <p14:tracePt t="17197" x="736600" y="3028950"/>
          <p14:tracePt t="17215" x="717550" y="3035300"/>
          <p14:tracePt t="17230" x="704850" y="3041650"/>
          <p14:tracePt t="17246" x="654050" y="3067050"/>
          <p14:tracePt t="17263" x="622300" y="3086100"/>
          <p14:tracePt t="17282" x="609600" y="3092450"/>
          <p14:tracePt t="17347" x="615950" y="3098800"/>
          <p14:tracePt t="17354" x="622300" y="3098800"/>
          <p14:tracePt t="17364" x="654050" y="3098800"/>
          <p14:tracePt t="17380" x="730250" y="3105150"/>
          <p14:tracePt t="17397" x="793750" y="3111500"/>
          <p14:tracePt t="17402" x="825500" y="3117850"/>
          <p14:tracePt t="17413" x="857250" y="3117850"/>
          <p14:tracePt t="17431" x="908050" y="3124200"/>
          <p14:tracePt t="17447" x="946150" y="3124200"/>
          <p14:tracePt t="17451" x="965200" y="3124200"/>
          <p14:tracePt t="17464" x="984250" y="3124200"/>
          <p14:tracePt t="17481" x="1009650" y="3124200"/>
          <p14:tracePt t="17497" x="1041400" y="3124200"/>
          <p14:tracePt t="17516" x="1092200" y="3124200"/>
          <p14:tracePt t="17531" x="1104900" y="3130550"/>
          <p14:tracePt t="17550" x="1117600" y="3130550"/>
          <p14:tracePt t="17597" x="1123950" y="3130550"/>
          <p14:tracePt t="17693" x="1130300" y="3130550"/>
          <p14:tracePt t="17699" x="1149350" y="3130550"/>
          <p14:tracePt t="17714" x="1162050" y="3130550"/>
          <p14:tracePt t="17731" x="1206500" y="3124200"/>
          <p14:tracePt t="17748" x="1289050" y="3111500"/>
          <p14:tracePt t="17764" x="1314450" y="3105150"/>
          <p14:tracePt t="17782" x="1352550" y="3105150"/>
          <p14:tracePt t="17798" x="1390650" y="3105150"/>
          <p14:tracePt t="17816" x="1422400" y="3117850"/>
          <p14:tracePt t="17831" x="1441450" y="3130550"/>
          <p14:tracePt t="17847" x="1454150" y="3143250"/>
          <p14:tracePt t="17864" x="1454150" y="3149600"/>
          <p14:tracePt t="17881" x="1454150" y="3155950"/>
          <p14:tracePt t="17897" x="1447800" y="3175000"/>
          <p14:tracePt t="17903" x="1441450" y="3187700"/>
          <p14:tracePt t="17914" x="1441450" y="3194050"/>
          <p14:tracePt t="17930" x="1441450" y="3200400"/>
          <p14:tracePt t="17964" x="1435100" y="3200400"/>
          <p14:tracePt t="17983" x="1428750" y="3200400"/>
          <p14:tracePt t="17998" x="1390650" y="3200400"/>
          <p14:tracePt t="18014" x="1339850" y="3213100"/>
          <p14:tracePt t="18031" x="1276350" y="3225800"/>
          <p14:tracePt t="18047" x="1225550" y="3238500"/>
          <p14:tracePt t="18064" x="1174750" y="3244850"/>
          <p14:tracePt t="18081" x="1155700" y="3244850"/>
          <p14:tracePt t="18097" x="1143000" y="3244850"/>
          <p14:tracePt t="18114" x="1123950" y="3244850"/>
          <p14:tracePt t="18117" x="1117600" y="3244850"/>
          <p14:tracePt t="18131" x="1104900" y="3244850"/>
          <p14:tracePt t="18135" x="1092200" y="3244850"/>
          <p14:tracePt t="18147" x="1085850" y="3244850"/>
          <p14:tracePt t="18165" x="1028700" y="3244850"/>
          <p14:tracePt t="18181" x="1009650" y="3244850"/>
          <p14:tracePt t="18197" x="990600" y="3244850"/>
          <p14:tracePt t="18214" x="977900" y="3244850"/>
          <p14:tracePt t="18231" x="971550" y="3244850"/>
          <p14:tracePt t="18248" x="952500" y="3244850"/>
          <p14:tracePt t="18264" x="920750" y="3244850"/>
          <p14:tracePt t="18269" x="908050" y="3244850"/>
          <p14:tracePt t="18281" x="895350" y="3244850"/>
          <p14:tracePt t="18298" x="863600" y="3244850"/>
          <p14:tracePt t="18314" x="838200" y="3244850"/>
          <p14:tracePt t="18331" x="825500" y="3244850"/>
          <p14:tracePt t="18334" x="819150" y="3244850"/>
          <p14:tracePt t="18347" x="806450" y="3251200"/>
          <p14:tracePt t="18364" x="787400" y="3257550"/>
          <p14:tracePt t="18381" x="762000" y="3263900"/>
          <p14:tracePt t="18398" x="723900" y="3282950"/>
          <p14:tracePt t="18417" x="704850" y="3289300"/>
          <p14:tracePt t="18434" x="698500" y="3295650"/>
          <p14:tracePt t="18553" x="704850" y="3295650"/>
          <p14:tracePt t="18569" x="711200" y="3295650"/>
          <p14:tracePt t="18584" x="717550" y="3302000"/>
          <p14:tracePt t="18599" x="742950" y="3314700"/>
          <p14:tracePt t="18616" x="781050" y="3327400"/>
          <p14:tracePt t="18632" x="806450" y="3327400"/>
          <p14:tracePt t="18649" x="850900" y="3333750"/>
          <p14:tracePt t="18667" x="857250" y="3340100"/>
          <p14:tracePt t="18892" x="857250" y="3346450"/>
          <p14:tracePt t="18900" x="850900" y="3352800"/>
          <p14:tracePt t="18917" x="838200" y="3365500"/>
          <p14:tracePt t="18932" x="831850" y="3378200"/>
          <p14:tracePt t="18948" x="819150" y="3390900"/>
          <p14:tracePt t="18964" x="812800" y="3403600"/>
          <p14:tracePt t="18982" x="812800" y="3416300"/>
          <p14:tracePt t="18999" x="806450" y="3422650"/>
          <p14:tracePt t="19005" x="806450" y="3429000"/>
          <p14:tracePt t="19015" x="806450" y="3435350"/>
          <p14:tracePt t="19019" x="806450" y="3448050"/>
          <p14:tracePt t="19032" x="806450" y="3454400"/>
          <p14:tracePt t="19037" x="806450" y="3467100"/>
          <p14:tracePt t="19049" x="806450" y="3479800"/>
          <p14:tracePt t="19065" x="806450" y="3498850"/>
          <p14:tracePt t="19082" x="806450" y="3524250"/>
          <p14:tracePt t="19098" x="806450" y="3536950"/>
          <p14:tracePt t="19115" x="806450" y="3549650"/>
          <p14:tracePt t="19149" x="806450" y="3556000"/>
          <p14:tracePt t="19200" x="831850" y="3562350"/>
          <p14:tracePt t="19215" x="869950" y="3562350"/>
          <p14:tracePt t="19233" x="1003300" y="3543300"/>
          <p14:tracePt t="19248" x="1047750" y="3524250"/>
          <p14:tracePt t="19251" x="1098550" y="3505200"/>
          <p14:tracePt t="19256" x="1143000" y="3473450"/>
          <p14:tracePt t="19265" x="1193800" y="3441700"/>
          <p14:tracePt t="19282" x="1295400" y="3390900"/>
          <p14:tracePt t="19298" x="1384300" y="3371850"/>
          <p14:tracePt t="19315" x="1416050" y="3359150"/>
          <p14:tracePt t="19331" x="1422400" y="3352800"/>
          <p14:tracePt t="19350" x="1428750" y="3346450"/>
          <p14:tracePt t="19365" x="1441450" y="3327400"/>
          <p14:tracePt t="19369" x="1473200" y="3314700"/>
          <p14:tracePt t="19382" x="1517650" y="3302000"/>
          <p14:tracePt t="19401" x="1663700" y="3263900"/>
          <p14:tracePt t="19415" x="1720850" y="3251200"/>
          <p14:tracePt t="19418" x="1752600" y="3244850"/>
          <p14:tracePt t="19432" x="1828800" y="3219450"/>
          <p14:tracePt t="19448" x="1885950" y="3194050"/>
          <p14:tracePt t="19465" x="1943100" y="3162300"/>
          <p14:tracePt t="19482" x="2019300" y="3105150"/>
          <p14:tracePt t="19498" x="2089150" y="3028950"/>
          <p14:tracePt t="19517" x="2159000" y="2921000"/>
          <p14:tracePt t="19532" x="2241550" y="2806700"/>
          <p14:tracePt t="19548" x="2305050" y="2717800"/>
          <p14:tracePt t="19566" x="2393950" y="2609850"/>
          <p14:tracePt t="19582" x="2438400" y="2540000"/>
          <p14:tracePt t="19599" x="2470150" y="2476500"/>
          <p14:tracePt t="19615" x="2476500" y="2432050"/>
          <p14:tracePt t="19634" x="2489200" y="2349500"/>
          <p14:tracePt t="19651" x="2495550" y="2298700"/>
          <p14:tracePt t="19666" x="2495550" y="2235200"/>
          <p14:tracePt t="19682" x="2476500" y="2159000"/>
          <p14:tracePt t="19699" x="2470150" y="2082800"/>
          <p14:tracePt t="19716" x="2470150" y="2025650"/>
          <p14:tracePt t="19732" x="2482850" y="1981200"/>
          <p14:tracePt t="19749" x="2489200" y="1962150"/>
          <p14:tracePt t="19765" x="2501900" y="1936750"/>
          <p14:tracePt t="19782" x="2514600" y="1911350"/>
          <p14:tracePt t="19799" x="2527300" y="1898650"/>
          <p14:tracePt t="19815" x="2527300" y="1892300"/>
          <p14:tracePt t="19832" x="2540000" y="1879600"/>
          <p14:tracePt t="19849" x="2540000" y="1866900"/>
          <p14:tracePt t="19865" x="2540000" y="1860550"/>
          <p14:tracePt t="23143" x="2540000" y="1854200"/>
          <p14:tracePt t="23150" x="2520950" y="1847850"/>
          <p14:tracePt t="23158" x="2463800" y="1809750"/>
          <p14:tracePt t="23168" x="2406650" y="1758950"/>
          <p14:tracePt t="23185" x="2279650" y="1644650"/>
          <p14:tracePt t="23190" x="2222500" y="1593850"/>
          <p14:tracePt t="23201" x="2178050" y="1549400"/>
          <p14:tracePt t="23206" x="2139950" y="1524000"/>
          <p14:tracePt t="23218" x="2114550" y="1504950"/>
          <p14:tracePt t="23236" x="2082800" y="1485900"/>
          <p14:tracePt t="23246" x="2076450" y="1485900"/>
          <p14:tracePt t="23255" x="2070100" y="1485900"/>
          <p14:tracePt t="23271" x="2057400" y="1485900"/>
          <p14:tracePt t="23285" x="2044700" y="1479550"/>
          <p14:tracePt t="23302" x="2019300" y="1466850"/>
          <p14:tracePt t="23318" x="1987550" y="1454150"/>
          <p14:tracePt t="23325" x="1974850" y="1447800"/>
          <p14:tracePt t="23335" x="1955800" y="1441450"/>
          <p14:tracePt t="23352" x="1911350" y="1428750"/>
          <p14:tracePt t="23370" x="1892300" y="1428750"/>
          <p14:tracePt t="23385" x="1873250" y="1422400"/>
          <p14:tracePt t="23403" x="1841500" y="1416050"/>
          <p14:tracePt t="23421" x="1765300" y="1403350"/>
          <p14:tracePt t="23436" x="1720850" y="1390650"/>
          <p14:tracePt t="23440" x="1676400" y="1384300"/>
          <p14:tracePt t="23452" x="1619250" y="1371600"/>
          <p14:tracePt t="23471" x="1485900" y="1371600"/>
          <p14:tracePt t="23486" x="1352550" y="1377950"/>
          <p14:tracePt t="23503" x="1282700" y="1390650"/>
          <p14:tracePt t="23518" x="1250950" y="1397000"/>
          <p14:tracePt t="23535" x="1244600" y="1397000"/>
          <p14:tracePt t="23552" x="1231900" y="1397000"/>
          <p14:tracePt t="23570" x="1219200" y="1390650"/>
          <p14:tracePt t="23575" x="1206500" y="1377950"/>
          <p14:tracePt t="23585" x="1193800" y="1358900"/>
          <p14:tracePt t="23602" x="1143000" y="1308100"/>
          <p14:tracePt t="23620" x="1098550" y="1263650"/>
          <p14:tracePt t="23635" x="1054100" y="1225550"/>
          <p14:tracePt t="23652" x="1016000" y="1200150"/>
          <p14:tracePt t="23658" x="1003300" y="1187450"/>
          <p14:tracePt t="23671" x="965200" y="1155700"/>
          <p14:tracePt t="23686" x="933450" y="1111250"/>
          <p14:tracePt t="23703" x="920750" y="1085850"/>
          <p14:tracePt t="23719" x="812800" y="958850"/>
          <p14:tracePt t="23736" x="755650" y="908050"/>
          <p14:tracePt t="23753" x="704850" y="857250"/>
          <p14:tracePt t="23769" x="673100" y="831850"/>
          <p14:tracePt t="23787" x="654050" y="812800"/>
          <p14:tracePt t="23802" x="635000" y="787400"/>
          <p14:tracePt t="23819" x="628650" y="774700"/>
          <p14:tracePt t="23835" x="628650" y="768350"/>
          <p14:tracePt t="23840" x="628650" y="762000"/>
          <p14:tracePt t="23852" x="635000" y="755650"/>
          <p14:tracePt t="23856" x="647700" y="755650"/>
          <p14:tracePt t="23869" x="660400" y="755650"/>
          <p14:tracePt t="23886" x="679450" y="755650"/>
          <p14:tracePt t="23902" x="698500" y="755650"/>
          <p14:tracePt t="23919" x="704850" y="755650"/>
          <p14:tracePt t="23935" x="723900" y="755650"/>
          <p14:tracePt t="23953" x="781050" y="774700"/>
          <p14:tracePt t="23969" x="857250" y="819150"/>
          <p14:tracePt t="23985" x="927100" y="869950"/>
          <p14:tracePt t="24002" x="990600" y="914400"/>
          <p14:tracePt t="24021" x="1047750" y="939800"/>
          <p14:tracePt t="24024" x="1092200" y="952500"/>
          <p14:tracePt t="24036" x="1123950" y="952500"/>
          <p14:tracePt t="24052" x="1168400" y="952500"/>
          <p14:tracePt t="24069" x="1187450" y="933450"/>
          <p14:tracePt t="24086" x="1206500" y="882650"/>
          <p14:tracePt t="24103" x="1212850" y="838200"/>
          <p14:tracePt t="24119" x="1212850" y="800100"/>
          <p14:tracePt t="24136" x="1212850" y="762000"/>
          <p14:tracePt t="24152" x="1212850" y="736600"/>
          <p14:tracePt t="24169" x="1212850" y="704850"/>
          <p14:tracePt t="24171" x="1206500" y="685800"/>
          <p14:tracePt t="24185" x="1187450" y="660400"/>
          <p14:tracePt t="24202" x="1098550" y="609600"/>
          <p14:tracePt t="24219" x="1003300" y="571500"/>
          <p14:tracePt t="24236" x="901700" y="520700"/>
          <p14:tracePt t="24243" x="863600" y="508000"/>
          <p14:tracePt t="24253" x="825500" y="501650"/>
          <p14:tracePt t="24269" x="806450" y="495300"/>
          <p14:tracePt t="24302" x="806450" y="501650"/>
          <p14:tracePt t="24319" x="806450" y="514350"/>
          <p14:tracePt t="24336" x="825500" y="558800"/>
          <p14:tracePt t="24355" x="895350" y="609600"/>
          <p14:tracePt t="24369" x="996950" y="647700"/>
          <p14:tracePt t="24386" x="1085850" y="666750"/>
          <p14:tracePt t="24403" x="1193800" y="679450"/>
          <p14:tracePt t="24420" x="1301750" y="679450"/>
          <p14:tracePt t="24437" x="1346200" y="673100"/>
          <p14:tracePt t="24452" x="1384300" y="660400"/>
          <p14:tracePt t="24471" x="1397000" y="660400"/>
          <p14:tracePt t="24559" x="1403350" y="660400"/>
          <p14:tracePt t="24586" x="1416050" y="660400"/>
          <p14:tracePt t="24603" x="1428750" y="660400"/>
          <p14:tracePt t="24620" x="1447800" y="666750"/>
          <p14:tracePt t="24637" x="1473200" y="679450"/>
          <p14:tracePt t="24653" x="1485900" y="685800"/>
          <p14:tracePt t="24670" x="1504950" y="685800"/>
          <p14:tracePt t="24687" x="1517650" y="692150"/>
          <p14:tracePt t="24703" x="1562100" y="723900"/>
          <p14:tracePt t="24720" x="1587500" y="742950"/>
          <p14:tracePt t="24736" x="1631950" y="774700"/>
          <p14:tracePt t="24755" x="1651000" y="781050"/>
          <p14:tracePt t="24770" x="1670050" y="787400"/>
          <p14:tracePt t="24786" x="1676400" y="781050"/>
          <p14:tracePt t="24803" x="1676400" y="762000"/>
          <p14:tracePt t="24808" x="1676400" y="749300"/>
          <p14:tracePt t="24820" x="1676400" y="736600"/>
          <p14:tracePt t="24837" x="1676400" y="711200"/>
          <p14:tracePt t="24853" x="1676400" y="679450"/>
          <p14:tracePt t="24857" x="1670050" y="673100"/>
          <p14:tracePt t="24869" x="1670050" y="660400"/>
          <p14:tracePt t="24886" x="1663700" y="647700"/>
          <p14:tracePt t="24903" x="1651000" y="628650"/>
          <p14:tracePt t="24920" x="1631950" y="615950"/>
          <p14:tracePt t="24938" x="1606550" y="596900"/>
          <p14:tracePt t="24954" x="1568450" y="565150"/>
          <p14:tracePt t="24970" x="1530350" y="539750"/>
          <p14:tracePt t="24988" x="1524000" y="539750"/>
          <p14:tracePt t="25021" x="1511300" y="546100"/>
          <p14:tracePt t="25037" x="1498600" y="571500"/>
          <p14:tracePt t="25056" x="1485900" y="596900"/>
          <p14:tracePt t="25070" x="1473200" y="622300"/>
          <p14:tracePt t="25088" x="1460500" y="641350"/>
          <p14:tracePt t="25103" x="1454150" y="654050"/>
          <p14:tracePt t="25120" x="1447800" y="654050"/>
          <p14:tracePt t="25138" x="1447800" y="660400"/>
          <p14:tracePt t="25154" x="1447800" y="673100"/>
          <p14:tracePt t="25170" x="1454150" y="736600"/>
          <p14:tracePt t="25186" x="1473200" y="793750"/>
          <p14:tracePt t="25205" x="1485900" y="831850"/>
          <p14:tracePt t="25221" x="1498600" y="869950"/>
          <p14:tracePt t="25237" x="1517650" y="889000"/>
          <p14:tracePt t="25254" x="1517650" y="895350"/>
          <p14:tracePt t="25270" x="1524000" y="895350"/>
          <p14:tracePt t="25288" x="1543050" y="895350"/>
          <p14:tracePt t="25304" x="1574800" y="876300"/>
          <p14:tracePt t="25321" x="1600200" y="863600"/>
          <p14:tracePt t="25323" x="1619250" y="857250"/>
          <p14:tracePt t="25337" x="1631950" y="857250"/>
          <p14:tracePt t="25341" x="1644650" y="850900"/>
          <p14:tracePt t="25353" x="1663700" y="844550"/>
          <p14:tracePt t="25370" x="1695450" y="838200"/>
          <p14:tracePt t="25387" x="1714500" y="831850"/>
          <p14:tracePt t="25403" x="1727200" y="819150"/>
          <p14:tracePt t="25420" x="1746250" y="793750"/>
          <p14:tracePt t="25437" x="1752600" y="755650"/>
          <p14:tracePt t="25454" x="1752600" y="711200"/>
          <p14:tracePt t="25470" x="1752600" y="673100"/>
          <p14:tracePt t="25487" x="1739900" y="641350"/>
          <p14:tracePt t="25503" x="1727200" y="622300"/>
          <p14:tracePt t="25520" x="1714500" y="615950"/>
          <p14:tracePt t="25537" x="1701800" y="609600"/>
          <p14:tracePt t="25556" x="1676400" y="596900"/>
          <p14:tracePt t="25571" x="1651000" y="590550"/>
          <p14:tracePt t="25588" x="1619250" y="590550"/>
          <p14:tracePt t="25604" x="1536700" y="584200"/>
          <p14:tracePt t="25621" x="1498600" y="584200"/>
          <p14:tracePt t="25637" x="1454150" y="590550"/>
          <p14:tracePt t="25654" x="1422400" y="596900"/>
          <p14:tracePt t="25671" x="1384300" y="622300"/>
          <p14:tracePt t="25687" x="1365250" y="641350"/>
          <p14:tracePt t="25704" x="1346200" y="660400"/>
          <p14:tracePt t="25720" x="1339850" y="711200"/>
          <p14:tracePt t="25737" x="1352550" y="768350"/>
          <p14:tracePt t="25756" x="1377950" y="825500"/>
          <p14:tracePt t="25773" x="1397000" y="882650"/>
          <p14:tracePt t="25787" x="1416050" y="933450"/>
          <p14:tracePt t="25804" x="1441450" y="990600"/>
          <p14:tracePt t="25821" x="1466850" y="1035050"/>
          <p14:tracePt t="25838" x="1504950" y="1066800"/>
          <p14:tracePt t="25854" x="1536700" y="1079500"/>
          <p14:tracePt t="25871" x="1587500" y="1092200"/>
          <p14:tracePt t="25887" x="1651000" y="1092200"/>
          <p14:tracePt t="25904" x="1708150" y="1073150"/>
          <p14:tracePt t="25920" x="1746250" y="1047750"/>
          <p14:tracePt t="25937" x="1790700" y="1003300"/>
          <p14:tracePt t="25955" x="1816100" y="971550"/>
          <p14:tracePt t="25971" x="1828800" y="927100"/>
          <p14:tracePt t="25987" x="1835150" y="876300"/>
          <p14:tracePt t="26006" x="1828800" y="831850"/>
          <p14:tracePt t="26020" x="1809750" y="787400"/>
          <p14:tracePt t="26037" x="1790700" y="755650"/>
          <p14:tracePt t="26054" x="1771650" y="736600"/>
          <p14:tracePt t="26058" x="1765300" y="736600"/>
          <p14:tracePt t="26071" x="1758950" y="730250"/>
          <p14:tracePt t="26075" x="1752600" y="730250"/>
          <p14:tracePt t="26088" x="1739900" y="717550"/>
          <p14:tracePt t="26105" x="1727200" y="704850"/>
          <p14:tracePt t="26121" x="1701800" y="685800"/>
          <p14:tracePt t="26139" x="1670050" y="660400"/>
          <p14:tracePt t="26154" x="1644650" y="647700"/>
          <p14:tracePt t="26170" x="1600200" y="622300"/>
          <p14:tracePt t="26188" x="1581150" y="615950"/>
          <p14:tracePt t="26193" x="1568450" y="609600"/>
          <p14:tracePt t="26204" x="1562100" y="609600"/>
          <p14:tracePt t="26221" x="1555750" y="628650"/>
          <p14:tracePt t="26238" x="1555750" y="692150"/>
          <p14:tracePt t="26254" x="1568450" y="768350"/>
          <p14:tracePt t="26271" x="1587500" y="838200"/>
          <p14:tracePt t="26288" x="1606550" y="895350"/>
          <p14:tracePt t="26304" x="1631950" y="920750"/>
          <p14:tracePt t="26321" x="1651000" y="927100"/>
          <p14:tracePt t="26323" x="1663700" y="927100"/>
          <p14:tracePt t="26338" x="1689100" y="914400"/>
          <p14:tracePt t="26354" x="1714500" y="889000"/>
          <p14:tracePt t="26371" x="1739900" y="863600"/>
          <p14:tracePt t="26387" x="1752600" y="850900"/>
          <p14:tracePt t="26404" x="1758950" y="850900"/>
          <p14:tracePt t="26438" x="1758950" y="857250"/>
          <p14:tracePt t="26455" x="1758950" y="869950"/>
          <p14:tracePt t="26512" x="1752600" y="869950"/>
          <p14:tracePt t="26527" x="1746250" y="869950"/>
          <p14:tracePt t="26538" x="1739900" y="863600"/>
          <p14:tracePt t="26555" x="1733550" y="850900"/>
          <p14:tracePt t="26572" x="1720850" y="838200"/>
          <p14:tracePt t="26588" x="1708150" y="825500"/>
          <p14:tracePt t="26592" x="1701800" y="819150"/>
          <p14:tracePt t="26604" x="1695450" y="812800"/>
          <p14:tracePt t="26622" x="1676400" y="800100"/>
          <p14:tracePt t="26638" x="1657350" y="793750"/>
          <p14:tracePt t="26654" x="1638300" y="787400"/>
          <p14:tracePt t="26658" x="1625600" y="781050"/>
          <p14:tracePt t="26672" x="1612900" y="768350"/>
          <p14:tracePt t="26689" x="1600200" y="742950"/>
          <p14:tracePt t="26705" x="1625600" y="704850"/>
          <p14:tracePt t="26721" x="1739900" y="692150"/>
          <p14:tracePt t="26738" x="1949450" y="673100"/>
          <p14:tracePt t="26754" x="2146300" y="647700"/>
          <p14:tracePt t="26771" x="2324100" y="628650"/>
          <p14:tracePt t="26788" x="2489200" y="609600"/>
          <p14:tracePt t="26804" x="2578100" y="596900"/>
          <p14:tracePt t="26822" x="2622550" y="584200"/>
          <p14:tracePt t="26859" x="2628900" y="584200"/>
          <p14:tracePt t="26943" x="2628900" y="590550"/>
          <p14:tracePt t="26951" x="2628900" y="596900"/>
          <p14:tracePt t="26973" x="2641600" y="609600"/>
          <p14:tracePt t="26989" x="2667000" y="647700"/>
          <p14:tracePt t="27006" x="2717800" y="704850"/>
          <p14:tracePt t="27023" x="2882900" y="844550"/>
          <p14:tracePt t="27039" x="2971800" y="927100"/>
          <p14:tracePt t="27055" x="3028950" y="984250"/>
          <p14:tracePt t="27071" x="3060700" y="1009650"/>
          <p14:tracePt t="27088" x="3073400" y="1022350"/>
          <p14:tracePt t="27122" x="3079750" y="1022350"/>
          <p14:tracePt t="27155" x="3098800" y="1022350"/>
          <p14:tracePt t="27172" x="3130550" y="1016000"/>
          <p14:tracePt t="27191" x="3143250" y="1009650"/>
          <p14:tracePt t="27205" x="3155950" y="1003300"/>
          <p14:tracePt t="27222" x="3175000" y="996950"/>
          <p14:tracePt t="27239" x="3225800" y="984250"/>
          <p14:tracePt t="27256" x="3295650" y="977900"/>
          <p14:tracePt t="27272" x="3448050" y="958850"/>
          <p14:tracePt t="27290" x="3549650" y="952500"/>
          <p14:tracePt t="27305" x="3644900" y="946150"/>
          <p14:tracePt t="27322" x="3689350" y="946150"/>
          <p14:tracePt t="27340" x="3702050" y="946150"/>
          <p14:tracePt t="27389" x="3702050" y="939800"/>
          <p14:tracePt t="27480" x="3702050" y="933450"/>
          <p14:tracePt t="27490" x="3702050" y="927100"/>
          <p14:tracePt t="27499" x="3721100" y="920750"/>
          <p14:tracePt t="27507" x="3746500" y="920750"/>
          <p14:tracePt t="27522" x="3784600" y="914400"/>
          <p14:tracePt t="27538" x="3816350" y="901700"/>
          <p14:tracePt t="27556" x="3854450" y="895350"/>
          <p14:tracePt t="27572" x="3892550" y="882650"/>
          <p14:tracePt t="27589" x="3917950" y="876300"/>
          <p14:tracePt t="27606" x="3937000" y="863600"/>
          <p14:tracePt t="27622" x="3962400" y="857250"/>
          <p14:tracePt t="27642" x="4057650" y="844550"/>
          <p14:tracePt t="27647" x="4127500" y="844550"/>
          <p14:tracePt t="27657" x="4197350" y="844550"/>
          <p14:tracePt t="27672" x="4343400" y="857250"/>
          <p14:tracePt t="27689" x="4495800" y="882650"/>
          <p14:tracePt t="27705" x="4591050" y="901700"/>
          <p14:tracePt t="27722" x="4610100" y="901700"/>
          <p14:tracePt t="27738" x="4610100" y="908050"/>
          <p14:tracePt t="27773" x="4616450" y="908050"/>
          <p14:tracePt t="27788" x="4648200" y="914400"/>
          <p14:tracePt t="27793" x="4686300" y="927100"/>
          <p14:tracePt t="27805" x="4730750" y="933450"/>
          <p14:tracePt t="27822" x="4864100" y="946150"/>
          <p14:tracePt t="27840" x="5073650" y="958850"/>
          <p14:tracePt t="27856" x="5187950" y="958850"/>
          <p14:tracePt t="27873" x="5232400" y="946150"/>
          <p14:tracePt t="27889" x="5245100" y="939800"/>
          <p14:tracePt t="27905" x="5251450" y="933450"/>
          <p14:tracePt t="27922" x="5257800" y="927100"/>
          <p14:tracePt t="27956" x="5270500" y="914400"/>
          <p14:tracePt t="27972" x="5289550" y="908050"/>
          <p14:tracePt t="27989" x="5308600" y="895350"/>
          <p14:tracePt t="28005" x="5334000" y="876300"/>
          <p14:tracePt t="28022" x="5346700" y="869950"/>
          <p14:tracePt t="28039" x="5359400" y="863600"/>
          <p14:tracePt t="28056" x="5365750" y="857250"/>
          <p14:tracePt t="28060" x="5365750" y="850900"/>
          <p14:tracePt t="28073" x="5365750" y="844550"/>
          <p14:tracePt t="28089" x="5372100" y="812800"/>
          <p14:tracePt t="28106" x="5372100" y="774700"/>
          <p14:tracePt t="28123" x="5372100" y="730250"/>
          <p14:tracePt t="28139" x="5372100" y="679450"/>
          <p14:tracePt t="28157" x="5353050" y="635000"/>
          <p14:tracePt t="28173" x="5327650" y="603250"/>
          <p14:tracePt t="28189" x="5302250" y="577850"/>
          <p14:tracePt t="28206" x="5276850" y="565150"/>
          <p14:tracePt t="28222" x="5257800" y="558800"/>
          <p14:tracePt t="28257" x="5181600" y="558800"/>
          <p14:tracePt t="28272" x="5111750" y="558800"/>
          <p14:tracePt t="28292" x="5035550" y="552450"/>
          <p14:tracePt t="28306" x="4984750" y="539750"/>
          <p14:tracePt t="28310" x="4946650" y="527050"/>
          <p14:tracePt t="28323" x="4902200" y="514350"/>
          <p14:tracePt t="28340" x="4794250" y="495300"/>
          <p14:tracePt t="28356" x="4743450" y="482600"/>
          <p14:tracePt t="28374" x="4711700" y="469900"/>
          <p14:tracePt t="28392" x="4686300" y="463550"/>
          <p14:tracePt t="28406" x="4654550" y="463550"/>
          <p14:tracePt t="28422" x="4616450" y="469900"/>
          <p14:tracePt t="28439" x="4565650" y="488950"/>
          <p14:tracePt t="28456" x="4533900" y="501650"/>
          <p14:tracePt t="28475" x="4502150" y="527050"/>
          <p14:tracePt t="28489" x="4476750" y="539750"/>
          <p14:tracePt t="28506" x="4451350" y="558800"/>
          <p14:tracePt t="28510" x="4451350" y="565150"/>
          <p14:tracePt t="28523" x="4438650" y="577850"/>
          <p14:tracePt t="28540" x="4419600" y="603250"/>
          <p14:tracePt t="28556" x="4413250" y="615950"/>
          <p14:tracePt t="28560" x="4406900" y="635000"/>
          <p14:tracePt t="28573" x="4406900" y="654050"/>
          <p14:tracePt t="28577" x="4406900" y="685800"/>
          <p14:tracePt t="28590" x="4406900" y="742950"/>
          <p14:tracePt t="28607" x="4432300" y="812800"/>
          <p14:tracePt t="28622" x="4476750" y="882650"/>
          <p14:tracePt t="28639" x="4502150" y="927100"/>
          <p14:tracePt t="28656" x="4540250" y="984250"/>
          <p14:tracePt t="28673" x="4578350" y="1009650"/>
          <p14:tracePt t="28690" x="4629150" y="1022350"/>
          <p14:tracePt t="28706" x="4692650" y="1028700"/>
          <p14:tracePt t="28723" x="4794250" y="1028700"/>
          <p14:tracePt t="28739" x="4902200" y="1028700"/>
          <p14:tracePt t="28756" x="4978400" y="1028700"/>
          <p14:tracePt t="28773" x="5060950" y="1028700"/>
          <p14:tracePt t="28790" x="5181600" y="1028700"/>
          <p14:tracePt t="28807" x="5232400" y="1028700"/>
          <p14:tracePt t="28823" x="5283200" y="1028700"/>
          <p14:tracePt t="28840" x="5321300" y="1028700"/>
          <p14:tracePt t="28858" x="5353050" y="1035050"/>
          <p14:tracePt t="28873" x="5384800" y="1035050"/>
          <p14:tracePt t="28890" x="5410200" y="1022350"/>
          <p14:tracePt t="28906" x="5435600" y="996950"/>
          <p14:tracePt t="28923" x="5448300" y="977900"/>
          <p14:tracePt t="28940" x="5473700" y="927100"/>
          <p14:tracePt t="28956" x="5499100" y="882650"/>
          <p14:tracePt t="28974" x="5511800" y="850900"/>
          <p14:tracePt t="28990" x="5524500" y="806450"/>
          <p14:tracePt t="29007" x="5524500" y="781050"/>
          <p14:tracePt t="29025" x="5524500" y="723900"/>
          <p14:tracePt t="29040" x="5518150" y="698500"/>
          <p14:tracePt t="29056" x="5499100" y="647700"/>
          <p14:tracePt t="29073" x="5480050" y="622300"/>
          <p14:tracePt t="29091" x="5454650" y="590550"/>
          <p14:tracePt t="29106" x="5410200" y="546100"/>
          <p14:tracePt t="29123" x="5378450" y="520700"/>
          <p14:tracePt t="29140" x="5340350" y="501650"/>
          <p14:tracePt t="29157" x="5308600" y="488950"/>
          <p14:tracePt t="29173" x="5276850" y="469900"/>
          <p14:tracePt t="29193" x="5245100" y="457200"/>
          <p14:tracePt t="29207" x="5181600" y="425450"/>
          <p14:tracePt t="29224" x="5099050" y="393700"/>
          <p14:tracePt t="29240" x="4965700" y="355600"/>
          <p14:tracePt t="29257" x="4832350" y="342900"/>
          <p14:tracePt t="29275" x="4654550" y="361950"/>
          <p14:tracePt t="29291" x="4572000" y="393700"/>
          <p14:tracePt t="29308" x="4495800" y="444500"/>
          <p14:tracePt t="29323" x="4451350" y="488950"/>
          <p14:tracePt t="29340" x="4432300" y="520700"/>
          <p14:tracePt t="29357" x="4425950" y="533400"/>
          <p14:tracePt t="29373" x="4425950" y="539750"/>
          <p14:tracePt t="29390" x="4425950" y="552450"/>
          <p14:tracePt t="29407" x="4432300" y="571500"/>
          <p14:tracePt t="29424" x="4451350" y="609600"/>
          <p14:tracePt t="29440" x="4470400" y="647700"/>
          <p14:tracePt t="29457" x="4495800" y="692150"/>
          <p14:tracePt t="29473" x="4540250" y="742950"/>
          <p14:tracePt t="29490" x="4578350" y="781050"/>
          <p14:tracePt t="29493" x="4616450" y="800100"/>
          <p14:tracePt t="29507" x="4635500" y="806450"/>
          <p14:tracePt t="29523" x="4730750" y="825500"/>
          <p14:tracePt t="29541" x="4813300" y="831850"/>
          <p14:tracePt t="29557" x="4895850" y="838200"/>
          <p14:tracePt t="29574" x="4965700" y="838200"/>
          <p14:tracePt t="29590" x="5003800" y="838200"/>
          <p14:tracePt t="29607" x="5060950" y="838200"/>
          <p14:tracePt t="29623" x="5124450" y="838200"/>
          <p14:tracePt t="29640" x="5168900" y="838200"/>
          <p14:tracePt t="29657" x="5226050" y="838200"/>
          <p14:tracePt t="29674" x="5257800" y="838200"/>
          <p14:tracePt t="29690" x="5283200" y="831850"/>
          <p14:tracePt t="29707" x="5308600" y="825500"/>
          <p14:tracePt t="29724" x="5321300" y="819150"/>
          <p14:tracePt t="29740" x="5334000" y="812800"/>
          <p14:tracePt t="29759" x="5340350" y="812800"/>
          <p14:tracePt t="29774" x="5346700" y="812800"/>
          <p14:tracePt t="29865" x="5346700" y="806450"/>
          <p14:tracePt t="29897" x="5346700" y="800100"/>
          <p14:tracePt t="29907" x="5334000" y="793750"/>
          <p14:tracePt t="29924" x="5321300" y="781050"/>
          <p14:tracePt t="29940" x="5308600" y="768350"/>
          <p14:tracePt t="29945" x="5295900" y="755650"/>
          <p14:tracePt t="29957" x="5283200" y="749300"/>
          <p14:tracePt t="29974" x="5257800" y="736600"/>
          <p14:tracePt t="29991" x="5245100" y="723900"/>
          <p14:tracePt t="29994" x="5232400" y="717550"/>
          <p14:tracePt t="30007" x="5219700" y="704850"/>
          <p14:tracePt t="30025" x="5213350" y="692150"/>
          <p14:tracePt t="30041" x="5200650" y="685800"/>
          <p14:tracePt t="30221" x="5194300" y="679450"/>
          <p14:tracePt t="30230" x="5181600" y="673100"/>
          <p14:tracePt t="30241" x="5149850" y="666750"/>
          <p14:tracePt t="30259" x="5118100" y="654050"/>
          <p14:tracePt t="30275" x="5105400" y="654050"/>
          <p14:tracePt t="30291" x="5105400" y="647700"/>
          <p14:tracePt t="30293" x="5099050" y="647700"/>
          <p14:tracePt t="30308" x="5086350" y="641350"/>
          <p14:tracePt t="30324" x="5067300" y="635000"/>
          <p14:tracePt t="30341" x="5054600" y="628650"/>
          <p14:tracePt t="30582" x="5054600" y="635000"/>
          <p14:tracePt t="30593" x="5054600" y="641350"/>
          <p14:tracePt t="30609" x="5054600" y="647700"/>
          <p14:tracePt t="30627" x="5054600" y="654050"/>
          <p14:tracePt t="30641" x="5054600" y="660400"/>
          <p14:tracePt t="30647" x="5054600" y="666750"/>
          <p14:tracePt t="30659" x="5054600" y="673100"/>
          <p14:tracePt t="30677" x="5060950" y="692150"/>
          <p14:tracePt t="30691" x="5067300" y="717550"/>
          <p14:tracePt t="30709" x="5073650" y="736600"/>
          <p14:tracePt t="30725" x="5073650" y="749300"/>
          <p14:tracePt t="30741" x="5080000" y="755650"/>
          <p14:tracePt t="30758" x="5080000" y="768350"/>
          <p14:tracePt t="30775" x="5086350" y="774700"/>
          <p14:tracePt t="30791" x="5099050" y="793750"/>
          <p14:tracePt t="30808" x="5124450" y="812800"/>
          <p14:tracePt t="30825" x="5143500" y="819150"/>
          <p14:tracePt t="30841" x="5162550" y="831850"/>
          <p14:tracePt t="30858" x="5168900" y="831850"/>
          <p14:tracePt t="30877" x="5187950" y="831850"/>
          <p14:tracePt t="30892" x="5213350" y="819150"/>
          <p14:tracePt t="30908" x="5238750" y="800100"/>
          <p14:tracePt t="30913" x="5251450" y="787400"/>
          <p14:tracePt t="30925" x="5257800" y="781050"/>
          <p14:tracePt t="30942" x="5270500" y="755650"/>
          <p14:tracePt t="30959" x="5270500" y="749300"/>
          <p14:tracePt t="31082" x="5270500" y="742950"/>
          <p14:tracePt t="31159" x="5270500" y="736600"/>
          <p14:tracePt t="31175" x="5270500" y="723900"/>
          <p14:tracePt t="31192" x="5270500" y="698500"/>
          <p14:tracePt t="31208" x="5270500" y="679450"/>
          <p14:tracePt t="31227" x="5270500" y="654050"/>
          <p14:tracePt t="31242" x="5270500" y="635000"/>
          <p14:tracePt t="31259" x="5270500" y="615950"/>
          <p14:tracePt t="31277" x="5270500" y="603250"/>
          <p14:tracePt t="31292" x="5264150" y="596900"/>
          <p14:tracePt t="31309" x="5251450" y="596900"/>
          <p14:tracePt t="31325" x="5238750" y="596900"/>
          <p14:tracePt t="31342" x="5213350" y="596900"/>
          <p14:tracePt t="31360" x="5187950" y="590550"/>
          <p14:tracePt t="31375" x="5156200" y="590550"/>
          <p14:tracePt t="31392" x="5111750" y="577850"/>
          <p14:tracePt t="31410" x="5060950" y="571500"/>
          <p14:tracePt t="31426" x="4997450" y="558800"/>
          <p14:tracePt t="31442" x="4953000" y="546100"/>
          <p14:tracePt t="31461" x="4902200" y="533400"/>
          <p14:tracePt t="31475" x="4876800" y="527050"/>
          <p14:tracePt t="31492" x="4857750" y="520700"/>
          <p14:tracePt t="31495" x="4845050" y="520700"/>
          <p14:tracePt t="31512" x="4794250" y="508000"/>
          <p14:tracePt t="31525" x="4743450" y="501650"/>
          <p14:tracePt t="31542" x="4699000" y="501650"/>
          <p14:tracePt t="31559" x="4654550" y="501650"/>
          <p14:tracePt t="31575" x="4629150" y="533400"/>
          <p14:tracePt t="31592" x="4622800" y="577850"/>
          <p14:tracePt t="31609" x="4622800" y="615950"/>
          <p14:tracePt t="31625" x="4667250" y="685800"/>
          <p14:tracePt t="31642" x="4705350" y="736600"/>
          <p14:tracePt t="31659" x="4749800" y="787400"/>
          <p14:tracePt t="31677" x="4787900" y="838200"/>
          <p14:tracePt t="31692" x="4826000" y="876300"/>
          <p14:tracePt t="31709" x="4864100" y="895350"/>
          <p14:tracePt t="31725" x="4883150" y="908050"/>
          <p14:tracePt t="31742" x="4914900" y="908050"/>
          <p14:tracePt t="31761" x="4978400" y="914400"/>
          <p14:tracePt t="31776" x="5035550" y="914400"/>
          <p14:tracePt t="31792" x="5105400" y="914400"/>
          <p14:tracePt t="31808" x="5168900" y="914400"/>
          <p14:tracePt t="31826" x="5219700" y="908050"/>
          <p14:tracePt t="31842" x="5251450" y="908050"/>
          <p14:tracePt t="31859" x="5257800" y="901700"/>
          <p14:tracePt t="31909" x="5264150" y="901700"/>
          <p14:tracePt t="32008" x="5264150" y="889000"/>
          <p14:tracePt t="32015" x="5270500" y="882650"/>
          <p14:tracePt t="32026" x="5270500" y="876300"/>
          <p14:tracePt t="32043" x="5276850" y="857250"/>
          <p14:tracePt t="32059" x="5289550" y="838200"/>
          <p14:tracePt t="32078" x="5308600" y="812800"/>
          <p14:tracePt t="32093" x="5321300" y="800100"/>
          <p14:tracePt t="32109" x="5340350" y="774700"/>
          <p14:tracePt t="32126" x="5346700" y="755650"/>
          <p14:tracePt t="32143" x="5359400" y="742950"/>
          <p14:tracePt t="32159" x="5365750" y="723900"/>
          <p14:tracePt t="32176" x="5378450" y="711200"/>
          <p14:tracePt t="32192" x="5391150" y="698500"/>
          <p14:tracePt t="32211" x="5397500" y="685800"/>
          <p14:tracePt t="32214" x="5397500" y="679450"/>
          <p14:tracePt t="32226" x="5403850" y="679450"/>
          <p14:tracePt t="32243" x="5403850" y="654050"/>
          <p14:tracePt t="32259" x="5403850" y="635000"/>
          <p14:tracePt t="32279" x="5397500" y="615950"/>
          <p14:tracePt t="32293" x="5378450" y="590550"/>
          <p14:tracePt t="32313" x="5353050" y="565150"/>
          <p14:tracePt t="32327" x="5334000" y="546100"/>
          <p14:tracePt t="32343" x="5308600" y="527050"/>
          <p14:tracePt t="32359" x="5245100" y="495300"/>
          <p14:tracePt t="32376" x="5181600" y="469900"/>
          <p14:tracePt t="32393" x="5130800" y="450850"/>
          <p14:tracePt t="32411" x="5054600" y="419100"/>
          <p14:tracePt t="32426" x="5029200" y="406400"/>
          <p14:tracePt t="32442" x="5003800" y="400050"/>
          <p14:tracePt t="32459" x="4972050" y="393700"/>
          <p14:tracePt t="32478" x="4927600" y="393700"/>
          <p14:tracePt t="32483" x="4889500" y="406400"/>
          <p14:tracePt t="32493" x="4876800" y="412750"/>
          <p14:tracePt t="32509" x="4826000" y="444500"/>
          <p14:tracePt t="32526" x="4787900" y="469900"/>
          <p14:tracePt t="32543" x="4756150" y="501650"/>
          <p14:tracePt t="32560" x="4737100" y="533400"/>
          <p14:tracePt t="32576" x="4737100" y="584200"/>
          <p14:tracePt t="32593" x="4737100" y="622300"/>
          <p14:tracePt t="32596" x="4756150" y="654050"/>
          <p14:tracePt t="32609" x="4762500" y="673100"/>
          <p14:tracePt t="32614" x="4768850" y="685800"/>
          <p14:tracePt t="32626" x="4800600" y="730250"/>
          <p14:tracePt t="32643" x="4826000" y="755650"/>
          <p14:tracePt t="32659" x="4870450" y="787400"/>
          <p14:tracePt t="32676" x="4902200" y="806450"/>
          <p14:tracePt t="32693" x="4965700" y="838200"/>
          <p14:tracePt t="32710" x="5003800" y="850900"/>
          <p14:tracePt t="32726" x="5060950" y="869950"/>
          <p14:tracePt t="32743" x="5086350" y="876300"/>
          <p14:tracePt t="32762" x="5118100" y="882650"/>
          <p14:tracePt t="32777" x="5124450" y="882650"/>
          <p14:tracePt t="32793" x="5130800" y="889000"/>
          <p14:tracePt t="32811" x="5143500" y="889000"/>
          <p14:tracePt t="32843" x="5143500" y="895350"/>
          <p14:tracePt t="32949" x="5149850" y="889000"/>
          <p14:tracePt t="32957" x="5156200" y="882650"/>
          <p14:tracePt t="32977" x="5187950" y="857250"/>
          <p14:tracePt t="32993" x="5232400" y="831850"/>
          <p14:tracePt t="32998" x="5257800" y="825500"/>
          <p14:tracePt t="33010" x="5276850" y="819150"/>
          <p14:tracePt t="33027" x="5321300" y="800100"/>
          <p14:tracePt t="33044" x="5391150" y="762000"/>
          <p14:tracePt t="33060" x="5416550" y="736600"/>
          <p14:tracePt t="33077" x="5435600" y="723900"/>
          <p14:tracePt t="33094" x="5454650" y="673100"/>
          <p14:tracePt t="33110" x="5454650" y="647700"/>
          <p14:tracePt t="33128" x="5448300" y="603250"/>
          <p14:tracePt t="33146" x="5422900" y="558800"/>
          <p14:tracePt t="33160" x="5391150" y="520700"/>
          <p14:tracePt t="33177" x="5372100" y="495300"/>
          <p14:tracePt t="33193" x="5359400" y="488950"/>
          <p14:tracePt t="33211" x="5340350" y="476250"/>
          <p14:tracePt t="33226" x="5321300" y="469900"/>
          <p14:tracePt t="33243" x="5270500" y="463550"/>
          <p14:tracePt t="33260" x="5213350" y="457200"/>
          <p14:tracePt t="33277" x="5137150" y="450850"/>
          <p14:tracePt t="33294" x="4946650" y="425450"/>
          <p14:tracePt t="33310" x="4813300" y="419100"/>
          <p14:tracePt t="33327" x="4724400" y="419100"/>
          <p14:tracePt t="33343" x="4660900" y="419100"/>
          <p14:tracePt t="33362" x="4635500" y="431800"/>
          <p14:tracePt t="33377" x="4616450" y="450850"/>
          <p14:tracePt t="33393" x="4603750" y="469900"/>
          <p14:tracePt t="33410" x="4591050" y="495300"/>
          <p14:tracePt t="33427" x="4584700" y="520700"/>
          <p14:tracePt t="33443" x="4578350" y="571500"/>
          <p14:tracePt t="33460" x="4578350" y="615950"/>
          <p14:tracePt t="33477" x="4584700" y="666750"/>
          <p14:tracePt t="33493" x="4603750" y="711200"/>
          <p14:tracePt t="33511" x="4622800" y="749300"/>
          <p14:tracePt t="33527" x="4673600" y="793750"/>
          <p14:tracePt t="33530" x="4705350" y="819150"/>
          <p14:tracePt t="33544" x="4775200" y="850900"/>
          <p14:tracePt t="33561" x="4845050" y="869950"/>
          <p14:tracePt t="33579" x="4927600" y="882650"/>
          <p14:tracePt t="33593" x="4972050" y="889000"/>
          <p14:tracePt t="33610" x="5016500" y="889000"/>
          <p14:tracePt t="33627" x="5035550" y="889000"/>
          <p14:tracePt t="33643" x="5041900" y="889000"/>
          <p14:tracePt t="33805" x="5048250" y="889000"/>
          <p14:tracePt t="33814" x="5060950" y="889000"/>
          <p14:tracePt t="33828" x="5092700" y="889000"/>
          <p14:tracePt t="33845" x="5124450" y="889000"/>
          <p14:tracePt t="33860" x="5149850" y="889000"/>
          <p14:tracePt t="33877" x="5162550" y="889000"/>
          <p14:tracePt t="33973" x="5168900" y="889000"/>
          <p14:tracePt t="33994" x="5175250" y="889000"/>
          <p14:tracePt t="34011" x="5238750" y="889000"/>
          <p14:tracePt t="34014" x="5276850" y="889000"/>
          <p14:tracePt t="34029" x="5365750" y="882650"/>
          <p14:tracePt t="34045" x="5435600" y="876300"/>
          <p14:tracePt t="34060" x="5467350" y="876300"/>
          <p14:tracePt t="34077" x="5473700" y="869950"/>
          <p14:tracePt t="34144" x="5473700" y="876300"/>
          <p14:tracePt t="34152" x="5467350" y="882650"/>
          <p14:tracePt t="34160" x="5467350" y="889000"/>
          <p14:tracePt t="34177" x="5454650" y="908050"/>
          <p14:tracePt t="34194" x="5448300" y="920750"/>
          <p14:tracePt t="34211" x="5441950" y="933450"/>
          <p14:tracePt t="34215" x="5435600" y="939800"/>
          <p14:tracePt t="34228" x="5435600" y="946150"/>
          <p14:tracePt t="34245" x="5429250" y="946150"/>
          <p14:tracePt t="34261" x="5422900" y="952500"/>
          <p14:tracePt t="34266" x="5416550" y="958850"/>
          <p14:tracePt t="34278" x="5403850" y="958850"/>
          <p14:tracePt t="34311" x="5397500" y="965200"/>
          <p14:tracePt t="34328" x="5384800" y="965200"/>
          <p14:tracePt t="34344" x="5384800" y="984250"/>
          <p14:tracePt t="34361" x="5422900" y="1016000"/>
          <p14:tracePt t="34366" x="5441950" y="1028700"/>
          <p14:tracePt t="34378" x="5448300" y="1035050"/>
          <p14:tracePt t="34394" x="5454650" y="1041400"/>
          <p14:tracePt t="34466" x="5461000" y="1041400"/>
          <p14:tracePt t="34473" x="5467350" y="1041400"/>
          <p14:tracePt t="34482" x="5480050" y="1041400"/>
          <p14:tracePt t="34494" x="5486400" y="1035050"/>
          <p14:tracePt t="34827" x="5492750" y="1035050"/>
          <p14:tracePt t="34836" x="5518150" y="1035050"/>
          <p14:tracePt t="34845" x="5543550" y="1028700"/>
          <p14:tracePt t="34862" x="5613400" y="1028700"/>
          <p14:tracePt t="34878" x="5702300" y="1028700"/>
          <p14:tracePt t="34884" x="5740400" y="1022350"/>
          <p14:tracePt t="34894" x="5784850" y="1022350"/>
          <p14:tracePt t="34912" x="5835650" y="1009650"/>
          <p14:tracePt t="34928" x="5867400" y="996950"/>
          <p14:tracePt t="34932" x="5880100" y="990600"/>
          <p14:tracePt t="34945" x="5886450" y="984250"/>
          <p14:tracePt t="34962" x="5905500" y="971550"/>
          <p14:tracePt t="34978" x="5905500" y="965200"/>
          <p14:tracePt t="34994" x="5905500" y="958850"/>
          <p14:tracePt t="35045" x="5911850" y="952500"/>
          <p14:tracePt t="35061" x="5918200" y="952500"/>
          <p14:tracePt t="35078" x="5924550" y="952500"/>
          <p14:tracePt t="35223" x="5924550" y="946150"/>
          <p14:tracePt t="35235" x="5924550" y="939800"/>
          <p14:tracePt t="35245" x="5918200" y="939800"/>
          <p14:tracePt t="35262" x="5918200" y="933450"/>
          <p14:tracePt t="35278" x="5918200" y="920750"/>
          <p14:tracePt t="35281" x="5918200" y="914400"/>
          <p14:tracePt t="35295" x="5924550" y="908050"/>
          <p14:tracePt t="35298" x="5943600" y="901700"/>
          <p14:tracePt t="35312" x="5975350" y="889000"/>
          <p14:tracePt t="35329" x="6000750" y="876300"/>
          <p14:tracePt t="35345" x="6019800" y="869950"/>
          <p14:tracePt t="35363" x="6026150" y="869950"/>
          <p14:tracePt t="35433" x="6026150" y="863600"/>
          <p14:tracePt t="35445" x="6032500" y="863600"/>
          <p14:tracePt t="35464" x="6165850" y="876300"/>
          <p14:tracePt t="35479" x="6242050" y="889000"/>
          <p14:tracePt t="35495" x="6286500" y="901700"/>
          <p14:tracePt t="35512" x="6337300" y="914400"/>
          <p14:tracePt t="35530" x="6400800" y="933450"/>
          <p14:tracePt t="35548" x="6508750" y="939800"/>
          <p14:tracePt t="35562" x="6623050" y="939800"/>
          <p14:tracePt t="35579" x="6724650" y="939800"/>
          <p14:tracePt t="35595" x="6775450" y="927100"/>
          <p14:tracePt t="35614" x="6826250" y="914400"/>
          <p14:tracePt t="35631" x="6845300" y="908050"/>
          <p14:tracePt t="35646" x="6883400" y="895350"/>
          <p14:tracePt t="35662" x="6915150" y="882650"/>
          <p14:tracePt t="35680" x="6965950" y="863600"/>
          <p14:tracePt t="35683" x="6991350" y="857250"/>
          <p14:tracePt t="35697" x="7029450" y="844550"/>
          <p14:tracePt t="35713" x="7048500" y="831850"/>
          <p14:tracePt t="35729" x="7061200" y="819150"/>
          <p14:tracePt t="35745" x="7061200" y="806450"/>
          <p14:tracePt t="35762" x="7061200" y="787400"/>
          <p14:tracePt t="35779" x="7048500" y="768350"/>
          <p14:tracePt t="35795" x="7035800" y="736600"/>
          <p14:tracePt t="35812" x="7023100" y="717550"/>
          <p14:tracePt t="35831" x="6997700" y="685800"/>
          <p14:tracePt t="35846" x="6972300" y="654050"/>
          <p14:tracePt t="35863" x="6934200" y="615950"/>
          <p14:tracePt t="35866" x="6921500" y="603250"/>
          <p14:tracePt t="35879" x="6908800" y="596900"/>
          <p14:tracePt t="35896" x="6858000" y="552450"/>
          <p14:tracePt t="35912" x="6832600" y="533400"/>
          <p14:tracePt t="35917" x="6813550" y="520700"/>
          <p14:tracePt t="35929" x="6794500" y="514350"/>
          <p14:tracePt t="35932" x="6775450" y="508000"/>
          <p14:tracePt t="35948" x="6705600" y="482600"/>
          <p14:tracePt t="35964" x="6648450" y="476250"/>
          <p14:tracePt t="35980" x="6553200" y="463550"/>
          <p14:tracePt t="35995" x="6502400" y="457200"/>
          <p14:tracePt t="36014" x="6464300" y="450850"/>
          <p14:tracePt t="36018" x="6426200" y="444500"/>
          <p14:tracePt t="36029" x="6400800" y="444500"/>
          <p14:tracePt t="36046" x="6330950" y="425450"/>
          <p14:tracePt t="36062" x="6280150" y="425450"/>
          <p14:tracePt t="36081" x="6197600" y="425450"/>
          <p14:tracePt t="36096" x="6108700" y="431800"/>
          <p14:tracePt t="36113" x="6051550" y="444500"/>
          <p14:tracePt t="36129" x="6007100" y="495300"/>
          <p14:tracePt t="36146" x="5994400" y="533400"/>
          <p14:tracePt t="36163" x="5988050" y="577850"/>
          <p14:tracePt t="36182" x="5988050" y="628650"/>
          <p14:tracePt t="36196" x="5988050" y="673100"/>
          <p14:tracePt t="36212" x="6000750" y="704850"/>
          <p14:tracePt t="36229" x="6026150" y="736600"/>
          <p14:tracePt t="36246" x="6083300" y="781050"/>
          <p14:tracePt t="36263" x="6159500" y="819150"/>
          <p14:tracePt t="36280" x="6318250" y="857250"/>
          <p14:tracePt t="36298" x="6508750" y="882650"/>
          <p14:tracePt t="36313" x="6692900" y="889000"/>
          <p14:tracePt t="36329" x="6845300" y="889000"/>
          <p14:tracePt t="36348" x="6978650" y="863600"/>
          <p14:tracePt t="36363" x="7004050" y="850900"/>
          <p14:tracePt t="36379" x="7029450" y="831850"/>
          <p14:tracePt t="36396" x="7054850" y="793750"/>
          <p14:tracePt t="36413" x="7073900" y="768350"/>
          <p14:tracePt t="36431" x="7099300" y="730250"/>
          <p14:tracePt t="36446" x="7112000" y="692150"/>
          <p14:tracePt t="36463" x="7112000" y="647700"/>
          <p14:tracePt t="36482" x="7105650" y="596900"/>
          <p14:tracePt t="36496" x="7067550" y="546100"/>
          <p14:tracePt t="36513" x="7035800" y="508000"/>
          <p14:tracePt t="36529" x="7004050" y="476250"/>
          <p14:tracePt t="36546" x="6965950" y="457200"/>
          <p14:tracePt t="36563" x="6921500" y="431800"/>
          <p14:tracePt t="36579" x="6858000" y="400050"/>
          <p14:tracePt t="36596" x="6794500" y="381000"/>
          <p14:tracePt t="36600" x="6756400" y="368300"/>
          <p14:tracePt t="36613" x="6724650" y="361950"/>
          <p14:tracePt t="36630" x="6629400" y="336550"/>
          <p14:tracePt t="36646" x="6578600" y="323850"/>
          <p14:tracePt t="36663" x="6527800" y="298450"/>
          <p14:tracePt t="36679" x="6477000" y="279400"/>
          <p14:tracePt t="36696" x="6451600" y="273050"/>
          <p14:tracePt t="36713" x="6438900" y="273050"/>
          <p14:tracePt t="36729" x="6432550" y="273050"/>
          <p14:tracePt t="36746" x="6419850" y="273050"/>
          <p14:tracePt t="36763" x="6394450" y="304800"/>
          <p14:tracePt t="36780" x="6369050" y="355600"/>
          <p14:tracePt t="36797" x="6337300" y="412750"/>
          <p14:tracePt t="36815" x="6311900" y="476250"/>
          <p14:tracePt t="36817" x="6305550" y="501650"/>
          <p14:tracePt t="36831" x="6299200" y="533400"/>
          <p14:tracePt t="36847" x="6299200" y="552450"/>
          <p14:tracePt t="36863" x="6330950" y="603250"/>
          <p14:tracePt t="36882" x="6362700" y="641350"/>
          <p14:tracePt t="36897" x="6394450" y="679450"/>
          <p14:tracePt t="36915" x="6426200" y="704850"/>
          <p14:tracePt t="36932" x="6470650" y="730250"/>
          <p14:tracePt t="36946" x="6508750" y="749300"/>
          <p14:tracePt t="36965" x="6553200" y="762000"/>
          <p14:tracePt t="36982" x="6604000" y="774700"/>
          <p14:tracePt t="36996" x="6680200" y="781050"/>
          <p14:tracePt t="37013" x="6737350" y="787400"/>
          <p14:tracePt t="37031" x="6807200" y="793750"/>
          <p14:tracePt t="37047" x="6858000" y="800100"/>
          <p14:tracePt t="37064" x="6953250" y="819150"/>
          <p14:tracePt t="37081" x="6972300" y="825500"/>
          <p14:tracePt t="37097" x="7010400" y="838200"/>
          <p14:tracePt t="37113" x="7048500" y="850900"/>
          <p14:tracePt t="37131" x="7086600" y="850900"/>
          <p14:tracePt t="37147" x="7137400" y="831850"/>
          <p14:tracePt t="37163" x="7181850" y="800100"/>
          <p14:tracePt t="37180" x="7219950" y="755650"/>
          <p14:tracePt t="37197" x="7245350" y="711200"/>
          <p14:tracePt t="37215" x="7251700" y="666750"/>
          <p14:tracePt t="37231" x="7251700" y="635000"/>
          <p14:tracePt t="37234" x="7245350" y="615950"/>
          <p14:tracePt t="37247" x="7232650" y="596900"/>
          <p14:tracePt t="37264" x="7207250" y="565150"/>
          <p14:tracePt t="37280" x="7181850" y="539750"/>
          <p14:tracePt t="37298" x="7156450" y="514350"/>
          <p14:tracePt t="37314" x="7112000" y="463550"/>
          <p14:tracePt t="37330" x="7061200" y="438150"/>
          <p14:tracePt t="37347" x="7004050" y="406400"/>
          <p14:tracePt t="37364" x="6946900" y="393700"/>
          <p14:tracePt t="37380" x="6883400" y="381000"/>
          <p14:tracePt t="37397" x="6813550" y="374650"/>
          <p14:tracePt t="37414" x="6731000" y="374650"/>
          <p14:tracePt t="37432" x="6635750" y="374650"/>
          <p14:tracePt t="37447" x="6540500" y="387350"/>
          <p14:tracePt t="37464" x="6483350" y="393700"/>
          <p14:tracePt t="37481" x="6413500" y="400050"/>
          <p14:tracePt t="37497" x="6381750" y="400050"/>
          <p14:tracePt t="37502" x="6375400" y="400050"/>
          <p14:tracePt t="37514" x="6356350" y="400050"/>
          <p14:tracePt t="37530" x="6337300" y="400050"/>
          <p14:tracePt t="37547" x="6311900" y="406400"/>
          <p14:tracePt t="37551" x="6299200" y="419100"/>
          <p14:tracePt t="37564" x="6299200" y="431800"/>
          <p14:tracePt t="37567" x="6286500" y="457200"/>
          <p14:tracePt t="37581" x="6286500" y="488950"/>
          <p14:tracePt t="37597" x="6286500" y="527050"/>
          <p14:tracePt t="37613" x="6286500" y="552450"/>
          <p14:tracePt t="37632" x="6311900" y="609600"/>
          <p14:tracePt t="37650" x="6350000" y="654050"/>
          <p14:tracePt t="37664" x="6400800" y="704850"/>
          <p14:tracePt t="37680" x="6445250" y="742950"/>
          <p14:tracePt t="37697" x="6483350" y="774700"/>
          <p14:tracePt t="37714" x="6527800" y="806450"/>
          <p14:tracePt t="37730" x="6572250" y="831850"/>
          <p14:tracePt t="37747" x="6623050" y="850900"/>
          <p14:tracePt t="37764" x="6718300" y="863600"/>
          <p14:tracePt t="37781" x="6819900" y="863600"/>
          <p14:tracePt t="37798" x="7048500" y="838200"/>
          <p14:tracePt t="37814" x="7143750" y="812800"/>
          <p14:tracePt t="37832" x="7194550" y="787400"/>
          <p14:tracePt t="37847" x="7219950" y="755650"/>
          <p14:tracePt t="37864" x="7226300" y="730250"/>
          <p14:tracePt t="37881" x="7226300" y="692150"/>
          <p14:tracePt t="37887" x="7226300" y="679450"/>
          <p14:tracePt t="37898" x="7219950" y="660400"/>
          <p14:tracePt t="37914" x="7194550" y="622300"/>
          <p14:tracePt t="37931" x="7175500" y="584200"/>
          <p14:tracePt t="37947" x="7162800" y="571500"/>
          <p14:tracePt t="37964" x="7143750" y="552450"/>
          <p14:tracePt t="37981" x="7118350" y="546100"/>
          <p14:tracePt t="37997" x="7092950" y="539750"/>
          <p14:tracePt t="38015" x="7054850" y="533400"/>
          <p14:tracePt t="38031" x="7023100" y="533400"/>
          <p14:tracePt t="38048" x="6972300" y="539750"/>
          <p14:tracePt t="38064" x="6934200" y="546100"/>
          <p14:tracePt t="38081" x="6889750" y="552450"/>
          <p14:tracePt t="38097" x="6845300" y="558800"/>
          <p14:tracePt t="38114" x="6807200" y="558800"/>
          <p14:tracePt t="38131" x="6743700" y="571500"/>
          <p14:tracePt t="38148" x="6686550" y="584200"/>
          <p14:tracePt t="38165" x="6635750" y="603250"/>
          <p14:tracePt t="38181" x="6604000" y="615950"/>
          <p14:tracePt t="38198" x="6559550" y="641350"/>
          <p14:tracePt t="38216" x="6527800" y="666750"/>
          <p14:tracePt t="38231" x="6508750" y="685800"/>
          <p14:tracePt t="38248" x="6483350" y="717550"/>
          <p14:tracePt t="38264" x="6464300" y="736600"/>
          <p14:tracePt t="38281" x="6438900" y="768350"/>
          <p14:tracePt t="38284" x="6432550" y="781050"/>
          <p14:tracePt t="38298" x="6419850" y="806450"/>
          <p14:tracePt t="38315" x="6400800" y="838200"/>
          <p14:tracePt t="38331" x="6394450" y="857250"/>
          <p14:tracePt t="38348" x="6388100" y="869950"/>
          <p14:tracePt t="38381" x="6388100" y="876300"/>
          <p14:tracePt t="39482" x="6400800" y="876300"/>
          <p14:tracePt t="39491" x="6413500" y="876300"/>
          <p14:tracePt t="39500" x="6445250" y="876300"/>
          <p14:tracePt t="39516" x="6496050" y="882650"/>
          <p14:tracePt t="39533" x="6534150" y="882650"/>
          <p14:tracePt t="39549" x="6578600" y="882650"/>
          <p14:tracePt t="39566" x="6680200" y="882650"/>
          <p14:tracePt t="39583" x="6756400" y="882650"/>
          <p14:tracePt t="39598" x="6826250" y="889000"/>
          <p14:tracePt t="39615" x="6889750" y="895350"/>
          <p14:tracePt t="39632" x="6934200" y="895350"/>
          <p14:tracePt t="39650" x="6953250" y="895350"/>
          <p14:tracePt t="39665" x="6959600" y="895350"/>
          <p14:tracePt t="39684" x="6972300" y="895350"/>
          <p14:tracePt t="39699" x="6985000" y="895350"/>
          <p14:tracePt t="39715" x="7004050" y="889000"/>
          <p14:tracePt t="39732" x="7029450" y="876300"/>
          <p14:tracePt t="39749" x="7054850" y="869950"/>
          <p14:tracePt t="39766" x="7073900" y="863600"/>
          <p14:tracePt t="39783" x="7112000" y="850900"/>
          <p14:tracePt t="39799" x="7162800" y="844550"/>
          <p14:tracePt t="39816" x="7296150" y="838200"/>
          <p14:tracePt t="39833" x="7366000" y="838200"/>
          <p14:tracePt t="39849" x="7416800" y="838200"/>
          <p14:tracePt t="39866" x="7454900" y="838200"/>
          <p14:tracePt t="39884" x="7499350" y="838200"/>
          <p14:tracePt t="39900" x="7531100" y="838200"/>
          <p14:tracePt t="39917" x="7543800" y="838200"/>
          <p14:tracePt t="39932" x="7562850" y="838200"/>
          <p14:tracePt t="39949" x="7588250" y="844550"/>
          <p14:tracePt t="39966" x="7613650" y="844550"/>
          <p14:tracePt t="39971" x="7626350" y="844550"/>
          <p14:tracePt t="39982" x="7639050" y="844550"/>
          <p14:tracePt t="39999" x="7689850" y="850900"/>
          <p14:tracePt t="40004" x="7708900" y="850900"/>
          <p14:tracePt t="40018" x="7740650" y="850900"/>
          <p14:tracePt t="40032" x="7759700" y="850900"/>
          <p14:tracePt t="40049" x="7772400" y="850900"/>
          <p14:tracePt t="40166" x="7772400" y="844550"/>
          <p14:tracePt t="40291" x="7766050" y="844550"/>
          <p14:tracePt t="40307" x="7759700" y="844550"/>
          <p14:tracePt t="40372" x="7753350" y="844550"/>
          <p14:tracePt t="58070" x="7753350" y="838200"/>
          <p14:tracePt t="58076" x="7740650" y="831850"/>
          <p14:tracePt t="58083" x="7715250" y="793750"/>
          <p14:tracePt t="58096" x="7708900" y="774700"/>
          <p14:tracePt t="58113" x="7708900" y="762000"/>
          <p14:tracePt t="72409" x="7715250" y="762000"/>
          <p14:tracePt t="72420" x="7721600" y="768350"/>
          <p14:tracePt t="72429" x="7721600" y="774700"/>
          <p14:tracePt t="72443" x="7734300" y="793750"/>
          <p14:tracePt t="72460" x="7740650" y="806450"/>
          <p14:tracePt t="72464" x="7740650" y="812800"/>
          <p14:tracePt t="72477" x="7747000" y="819150"/>
          <p14:tracePt t="72493" x="7747000" y="831850"/>
          <p14:tracePt t="72509" x="7753350" y="844550"/>
          <p14:tracePt t="72530" x="7753350" y="850900"/>
          <p14:tracePt t="72545" x="7759700" y="857250"/>
          <p14:tracePt t="72559" x="7759700" y="863600"/>
          <p14:tracePt t="72576" x="7766050" y="869950"/>
          <p14:tracePt t="72593" x="7766050" y="876300"/>
          <p14:tracePt t="72609" x="7766050" y="882650"/>
          <p14:tracePt t="72627" x="7766050" y="889000"/>
          <p14:tracePt t="72645" x="7766050" y="895350"/>
          <p14:tracePt t="75160" x="7753350" y="889000"/>
          <p14:tracePt t="75168" x="7696200" y="863600"/>
          <p14:tracePt t="75179" x="7537450" y="831850"/>
          <p14:tracePt t="75196" x="7315200" y="819150"/>
          <p14:tracePt t="75212" x="6978650" y="819150"/>
          <p14:tracePt t="75229" x="6578600" y="819150"/>
          <p14:tracePt t="75235" x="6337300" y="819150"/>
          <p14:tracePt t="75249" x="6076950" y="819150"/>
          <p14:tracePt t="75262" x="5556250" y="819150"/>
          <p14:tracePt t="75278" x="4959350" y="850900"/>
          <p14:tracePt t="75296" x="4400550" y="927100"/>
          <p14:tracePt t="75312" x="3943350" y="1022350"/>
          <p14:tracePt t="75329" x="3581400" y="1123950"/>
          <p14:tracePt t="75346" x="3276600" y="1225550"/>
          <p14:tracePt t="75361" x="2952750" y="1333500"/>
          <p14:tracePt t="75378" x="2698750" y="1422400"/>
          <p14:tracePt t="75383" x="2552700" y="1466850"/>
          <p14:tracePt t="75395" x="2470150" y="1492250"/>
          <p14:tracePt t="75412" x="2235200" y="1555750"/>
          <p14:tracePt t="75429" x="2146300" y="1568450"/>
          <p14:tracePt t="75445" x="2133600" y="1568450"/>
          <p14:tracePt t="75479" x="2133600" y="1549400"/>
          <p14:tracePt t="75496" x="2127250" y="1530350"/>
          <p14:tracePt t="75512" x="2101850" y="1504950"/>
          <p14:tracePt t="75529" x="2044700" y="1466850"/>
          <p14:tracePt t="75545" x="1962150" y="1435100"/>
          <p14:tracePt t="75562" x="1892300" y="1409700"/>
          <p14:tracePt t="75582" x="1784350" y="1371600"/>
          <p14:tracePt t="75596" x="1752600" y="1365250"/>
          <p14:tracePt t="75633" x="1733550" y="1371600"/>
          <p14:tracePt t="75646" x="1670050" y="1397000"/>
          <p14:tracePt t="75662" x="1581150" y="1428750"/>
          <p14:tracePt t="75679" x="1492250" y="1447800"/>
          <p14:tracePt t="75697" x="1390650" y="1454150"/>
          <p14:tracePt t="75712" x="1333500" y="1460500"/>
          <p14:tracePt t="75729" x="1314450" y="1460500"/>
          <p14:tracePt t="75762" x="1320800" y="1460500"/>
          <p14:tracePt t="75779" x="1339850" y="1454150"/>
          <p14:tracePt t="75795" x="1377950" y="1441450"/>
          <p14:tracePt t="75812" x="1397000" y="1435100"/>
          <p14:tracePt t="75869" x="1397000" y="1428750"/>
          <p14:tracePt t="75879" x="1397000" y="1422400"/>
          <p14:tracePt t="75895" x="1403350" y="1384300"/>
          <p14:tracePt t="75912" x="1403350" y="1339850"/>
          <p14:tracePt t="75929" x="1384300" y="1295400"/>
          <p14:tracePt t="75948" x="1308100" y="1244600"/>
          <p14:tracePt t="75963" x="1250950" y="1225550"/>
          <p14:tracePt t="75966" x="1200150" y="1212850"/>
          <p14:tracePt t="75979" x="1168400" y="1206500"/>
          <p14:tracePt t="75996" x="1035050" y="1200150"/>
          <p14:tracePt t="76013" x="984250" y="1200150"/>
          <p14:tracePt t="76031" x="965200" y="1200150"/>
          <p14:tracePt t="76046" x="946150" y="1206500"/>
          <p14:tracePt t="76062" x="908050" y="1238250"/>
          <p14:tracePt t="76079" x="838200" y="1282700"/>
          <p14:tracePt t="76097" x="723900" y="1333500"/>
          <p14:tracePt t="76102" x="654050" y="1352550"/>
          <p14:tracePt t="76112" x="622300" y="1365250"/>
          <p14:tracePt t="76129" x="495300" y="1384300"/>
          <p14:tracePt t="76146" x="387350" y="1390650"/>
          <p14:tracePt t="76162" x="355600" y="1397000"/>
          <p14:tracePt t="76179" x="349250" y="1397000"/>
          <p14:tracePt t="76196" x="349250" y="1403350"/>
          <p14:tracePt t="76200" x="342900" y="1428750"/>
          <p14:tracePt t="76213" x="330200" y="1454150"/>
          <p14:tracePt t="76230" x="241300" y="1555750"/>
          <p14:tracePt t="76246" x="209550" y="1581150"/>
          <p14:tracePt t="76248" x="177800" y="1606550"/>
          <p14:tracePt t="76263" x="120650" y="1644650"/>
          <p14:tracePt t="76279" x="101600" y="1657350"/>
          <p14:tracePt t="76319" x="114300" y="1657350"/>
          <p14:tracePt t="76329" x="127000" y="1657350"/>
          <p14:tracePt t="76346" x="196850" y="1657350"/>
          <p14:tracePt t="76363" x="279400" y="1663700"/>
          <p14:tracePt t="76380" x="355600" y="1689100"/>
          <p14:tracePt t="76396" x="438150" y="1714500"/>
          <p14:tracePt t="76413" x="533400" y="1727200"/>
          <p14:tracePt t="76430" x="609600" y="1733550"/>
          <p14:tracePt t="76446" x="749300" y="1714500"/>
          <p14:tracePt t="76462" x="844550" y="1689100"/>
          <p14:tracePt t="76482" x="908050" y="1657350"/>
          <p14:tracePt t="76496" x="933450" y="1638300"/>
          <p14:tracePt t="76513" x="958850" y="1619250"/>
          <p14:tracePt t="76531" x="984250" y="1593850"/>
          <p14:tracePt t="76550" x="1003300" y="1574800"/>
          <p14:tracePt t="76552" x="1016000" y="1568450"/>
          <p14:tracePt t="76563" x="1035050" y="1555750"/>
          <p14:tracePt t="76579" x="1073150" y="1530350"/>
          <p14:tracePt t="76596" x="1098550" y="1511300"/>
          <p14:tracePt t="76613" x="1111250" y="1492250"/>
          <p14:tracePt t="76630" x="1117600" y="1466850"/>
          <p14:tracePt t="76647" x="1117600" y="1422400"/>
          <p14:tracePt t="76663" x="1098550" y="1371600"/>
          <p14:tracePt t="76665" x="1092200" y="1333500"/>
          <p14:tracePt t="76680" x="1066800" y="1276350"/>
          <p14:tracePt t="76697" x="1054100" y="1225550"/>
          <p14:tracePt t="76713" x="1041400" y="1200150"/>
          <p14:tracePt t="76729" x="1035050" y="1187450"/>
          <p14:tracePt t="76747" x="1009650" y="1181100"/>
          <p14:tracePt t="76763" x="914400" y="1200150"/>
          <p14:tracePt t="76780" x="755650" y="1231900"/>
          <p14:tracePt t="76797" x="590550" y="1270000"/>
          <p14:tracePt t="76813" x="438150" y="1314450"/>
          <p14:tracePt t="76830" x="304800" y="1371600"/>
          <p14:tracePt t="76835" x="260350" y="1390650"/>
          <p14:tracePt t="76846" x="228600" y="1416050"/>
          <p14:tracePt t="76863" x="209550" y="1441450"/>
          <p14:tracePt t="76868" x="209550" y="1454150"/>
          <p14:tracePt t="76882" x="234950" y="1485900"/>
          <p14:tracePt t="76897" x="260350" y="1498600"/>
          <p14:tracePt t="76914" x="368300" y="1524000"/>
          <p14:tracePt t="76930" x="476250" y="1543050"/>
          <p14:tracePt t="76947" x="609600" y="1543050"/>
          <p14:tracePt t="76964" x="692150" y="1536700"/>
          <p14:tracePt t="76980" x="933450" y="1492250"/>
          <p14:tracePt t="76997" x="1028700" y="1447800"/>
          <p14:tracePt t="77013" x="1054100" y="1416050"/>
          <p14:tracePt t="77030" x="1060450" y="1397000"/>
          <p14:tracePt t="77047" x="1060450" y="1371600"/>
          <p14:tracePt t="77063" x="1054100" y="1352550"/>
          <p14:tracePt t="77080" x="1041400" y="1314450"/>
          <p14:tracePt t="77097" x="1041400" y="1257300"/>
          <p14:tracePt t="77101" x="1041400" y="1225550"/>
          <p14:tracePt t="77113" x="1060450" y="1174750"/>
          <p14:tracePt t="77130" x="1092200" y="1098550"/>
          <p14:tracePt t="77147" x="1117600" y="1035050"/>
          <p14:tracePt t="77164" x="1130300" y="952500"/>
          <p14:tracePt t="77180" x="1130300" y="901700"/>
          <p14:tracePt t="77197" x="1130300" y="869950"/>
          <p14:tracePt t="77215" x="1130300" y="844550"/>
          <p14:tracePt t="77230" x="1130300" y="819150"/>
          <p14:tracePt t="77247" x="1123950" y="787400"/>
          <p14:tracePt t="77263" x="1111250" y="742950"/>
          <p14:tracePt t="77282" x="1098550" y="704850"/>
          <p14:tracePt t="77297" x="1085850" y="679450"/>
          <p14:tracePt t="77313" x="1073150" y="666750"/>
          <p14:tracePt t="77330" x="1054100" y="654050"/>
          <p14:tracePt t="77348" x="1035050" y="647700"/>
          <p14:tracePt t="77363" x="1016000" y="641350"/>
          <p14:tracePt t="77380" x="1009650" y="641350"/>
          <p14:tracePt t="77413" x="1003300" y="641350"/>
          <p14:tracePt t="77430" x="952500" y="641350"/>
          <p14:tracePt t="77447" x="844550" y="673100"/>
          <p14:tracePt t="77464" x="723900" y="711200"/>
          <p14:tracePt t="77481" x="628650" y="755650"/>
          <p14:tracePt t="77497" x="577850" y="787400"/>
          <p14:tracePt t="77514" x="565150" y="838200"/>
          <p14:tracePt t="77531" x="577850" y="869950"/>
          <p14:tracePt t="77547" x="660400" y="914400"/>
          <p14:tracePt t="77564" x="736600" y="933450"/>
          <p14:tracePt t="77580" x="850900" y="971550"/>
          <p14:tracePt t="77597" x="914400" y="1003300"/>
          <p14:tracePt t="77614" x="946150" y="1028700"/>
          <p14:tracePt t="77632" x="946150" y="1041400"/>
          <p14:tracePt t="77647" x="946150" y="1054100"/>
          <p14:tracePt t="77664" x="952500" y="1066800"/>
          <p14:tracePt t="77683" x="984250" y="1104900"/>
          <p14:tracePt t="77686" x="1022350" y="1136650"/>
          <p14:tracePt t="77697" x="1054100" y="1162050"/>
          <p14:tracePt t="77714" x="1117600" y="1225550"/>
          <p14:tracePt t="77730" x="1155700" y="1289050"/>
          <p14:tracePt t="77748" x="1200150" y="1390650"/>
          <p14:tracePt t="77764" x="1200150" y="1466850"/>
          <p14:tracePt t="77781" x="1200150" y="1530350"/>
          <p14:tracePt t="77797" x="1181100" y="1587500"/>
          <p14:tracePt t="77814" x="1174750" y="1593850"/>
          <p14:tracePt t="77848" x="1187450" y="1568450"/>
          <p14:tracePt t="77864" x="1282700" y="1466850"/>
          <p14:tracePt t="77881" x="1314450" y="1441450"/>
          <p14:tracePt t="77884" x="1339850" y="1409700"/>
          <p14:tracePt t="77898" x="1397000" y="1365250"/>
          <p14:tracePt t="77914" x="1422400" y="1339850"/>
          <p14:tracePt t="77931" x="1428750" y="1333500"/>
          <p14:tracePt t="77992" x="1435100" y="1333500"/>
          <p14:tracePt t="78016" x="1435100" y="1339850"/>
          <p14:tracePt t="78170" x="1428750" y="1339850"/>
          <p14:tracePt t="78178" x="1422400" y="1333500"/>
          <p14:tracePt t="78186" x="1416050" y="1333500"/>
          <p14:tracePt t="78198" x="1403350" y="1327150"/>
          <p14:tracePt t="78214" x="1397000" y="1327150"/>
          <p14:tracePt t="78232" x="1397000" y="1320800"/>
          <p14:tracePt t="78248" x="1384300" y="1314450"/>
          <p14:tracePt t="78264" x="1377950" y="1289050"/>
          <p14:tracePt t="78281" x="1371600" y="1276350"/>
          <p14:tracePt t="78298" x="1365250" y="1263650"/>
          <p14:tracePt t="78314" x="1365250" y="1257300"/>
          <p14:tracePt t="78331" x="1365250" y="1250950"/>
          <p14:tracePt t="78348" x="1365250" y="1244600"/>
          <p14:tracePt t="78365" x="1365250" y="1231900"/>
          <p14:tracePt t="78370" x="1365250" y="1225550"/>
          <p14:tracePt t="78381" x="1365250" y="1219200"/>
          <p14:tracePt t="78398" x="1365250" y="1206500"/>
          <p14:tracePt t="78414" x="1371600" y="1181100"/>
          <p14:tracePt t="78434" x="1384300" y="1162050"/>
          <p14:tracePt t="78448" x="1384300" y="1149350"/>
          <p14:tracePt t="78465" x="1384300" y="1143000"/>
          <p14:tracePt t="78483" x="1377950" y="1130300"/>
          <p14:tracePt t="78497" x="1403350" y="1098550"/>
          <p14:tracePt t="78515" x="1441450" y="1073150"/>
          <p14:tracePt t="78533" x="1460500" y="1035050"/>
          <p14:tracePt t="78548" x="1479550" y="996950"/>
          <p14:tracePt t="78565" x="1511300" y="958850"/>
          <p14:tracePt t="78581" x="1549400" y="914400"/>
          <p14:tracePt t="78598" x="1549400" y="908050"/>
          <p14:tracePt t="78929" x="1562100" y="908050"/>
          <p14:tracePt t="78937" x="1574800" y="908050"/>
          <p14:tracePt t="78949" x="1625600" y="914400"/>
          <p14:tracePt t="78966" x="1670050" y="920750"/>
          <p14:tracePt t="78981" x="1695450" y="927100"/>
          <p14:tracePt t="78998" x="1708150" y="927100"/>
          <p14:tracePt t="79015" x="1727200" y="927100"/>
          <p14:tracePt t="79033" x="1739900" y="927100"/>
          <p14:tracePt t="79048" x="1752600" y="927100"/>
          <p14:tracePt t="79065" x="1765300" y="927100"/>
          <p14:tracePt t="79081" x="1765300" y="920750"/>
          <p14:tracePt t="79098" x="1771650" y="920750"/>
          <p14:tracePt t="79115" x="1778000" y="914400"/>
          <p14:tracePt t="79132" x="1790700" y="901700"/>
          <p14:tracePt t="79148" x="1803400" y="876300"/>
          <p14:tracePt t="79165" x="1809750" y="869950"/>
          <p14:tracePt t="79352" x="1816100" y="869950"/>
          <p14:tracePt t="79368" x="1841500" y="889000"/>
          <p14:tracePt t="79382" x="1892300" y="920750"/>
          <p14:tracePt t="79399" x="1943100" y="939800"/>
          <p14:tracePt t="79416" x="1981200" y="952500"/>
          <p14:tracePt t="79433" x="2012950" y="958850"/>
          <p14:tracePt t="79449" x="2038350" y="965200"/>
          <p14:tracePt t="79454" x="2051050" y="965200"/>
          <p14:tracePt t="79465" x="2057400" y="965200"/>
          <p14:tracePt t="79560" x="2063750" y="958850"/>
          <p14:tracePt t="79569" x="2070100" y="946150"/>
          <p14:tracePt t="79582" x="2076450" y="927100"/>
          <p14:tracePt t="79601" x="2095500" y="895350"/>
          <p14:tracePt t="79615" x="2108200" y="869950"/>
          <p14:tracePt t="79631" x="2120900" y="850900"/>
          <p14:tracePt t="79652" x="2120900" y="838200"/>
          <p14:tracePt t="79753" x="2120900" y="831850"/>
          <p14:tracePt t="79766" x="2120900" y="819150"/>
          <p14:tracePt t="79784" x="2127250" y="787400"/>
          <p14:tracePt t="79799" x="2127250" y="762000"/>
          <p14:tracePt t="79818" x="2133600" y="749300"/>
          <p14:tracePt t="79881" x="2133600" y="742950"/>
          <p14:tracePt t="79955" x="2133600" y="730250"/>
          <p14:tracePt t="79966" x="2139950" y="723900"/>
          <p14:tracePt t="79974" x="2139950" y="711200"/>
          <p14:tracePt t="79983" x="2139950" y="704850"/>
          <p14:tracePt t="80000" x="2152650" y="673100"/>
          <p14:tracePt t="80017" x="2159000" y="654050"/>
          <p14:tracePt t="80032" x="2165350" y="641350"/>
          <p14:tracePt t="80051" x="2171700" y="628650"/>
          <p14:tracePt t="80066" x="2178050" y="628650"/>
          <p14:tracePt t="80260" x="2203450" y="615950"/>
          <p14:tracePt t="80270" x="2216150" y="615950"/>
          <p14:tracePt t="80283" x="2292350" y="609600"/>
          <p14:tracePt t="80300" x="2393950" y="603250"/>
          <p14:tracePt t="80316" x="2463800" y="603250"/>
          <p14:tracePt t="80333" x="2527300" y="603250"/>
          <p14:tracePt t="80338" x="2546350" y="603250"/>
          <p14:tracePt t="80349" x="2565400" y="603250"/>
          <p14:tracePt t="80366" x="2584450" y="603250"/>
          <p14:tracePt t="80383" x="2590800" y="603250"/>
          <p14:tracePt t="80454" x="2597150" y="603250"/>
          <p14:tracePt t="80462" x="2603500" y="603250"/>
          <p14:tracePt t="80469" x="2609850" y="603250"/>
          <p14:tracePt t="80483" x="2622550" y="603250"/>
          <p14:tracePt t="80500" x="2641600" y="603250"/>
          <p14:tracePt t="80517" x="2660650" y="609600"/>
          <p14:tracePt t="80535" x="2673350" y="615950"/>
          <p14:tracePt t="80550" x="2686050" y="622300"/>
          <p14:tracePt t="80566" x="2692400" y="622300"/>
          <p14:tracePt t="80600" x="2698750" y="622300"/>
          <p14:tracePt t="80633" x="2698750" y="628650"/>
          <p14:tracePt t="80653" x="2717800" y="654050"/>
          <p14:tracePt t="80667" x="2730500" y="679450"/>
          <p14:tracePt t="80670" x="2736850" y="704850"/>
          <p14:tracePt t="80685" x="2736850" y="774700"/>
          <p14:tracePt t="80700" x="2736850" y="806450"/>
          <p14:tracePt t="80717" x="2736850" y="850900"/>
          <p14:tracePt t="80720" x="2736850" y="882650"/>
          <p14:tracePt t="80733" x="2736850" y="895350"/>
          <p14:tracePt t="80750" x="2736850" y="946150"/>
          <p14:tracePt t="80768" x="2736850" y="958850"/>
          <p14:tracePt t="80783" x="2730500" y="977900"/>
          <p14:tracePt t="80800" x="2717800" y="990600"/>
          <p14:tracePt t="80818" x="2673350" y="1016000"/>
          <p14:tracePt t="80833" x="2628900" y="1028700"/>
          <p14:tracePt t="80850" x="2578100" y="1054100"/>
          <p14:tracePt t="80867" x="2520950" y="1066800"/>
          <p14:tracePt t="80883" x="2495550" y="1073150"/>
          <p14:tracePt t="80900" x="2482850" y="1073150"/>
          <p14:tracePt t="80917" x="2482850" y="1079500"/>
          <p14:tracePt t="80951" x="2419350" y="1104900"/>
          <p14:tracePt t="80968" x="2298700" y="1149350"/>
          <p14:tracePt t="80984" x="2165350" y="1187450"/>
          <p14:tracePt t="81000" x="2025650" y="1212850"/>
          <p14:tracePt t="81019" x="1905000" y="1219200"/>
          <p14:tracePt t="81033" x="1835150" y="1219200"/>
          <p14:tracePt t="81050" x="1828800" y="1212850"/>
          <p14:tracePt t="81067" x="1828800" y="1187450"/>
          <p14:tracePt t="81086" x="1860550" y="1162050"/>
          <p14:tracePt t="81090" x="1898650" y="1143000"/>
          <p14:tracePt t="81100" x="1930400" y="1130300"/>
          <p14:tracePt t="81117" x="2000250" y="1111250"/>
          <p14:tracePt t="81133" x="2044700" y="1104900"/>
          <p14:tracePt t="81152" x="2051050" y="1098550"/>
          <p14:tracePt t="81234" x="2057400" y="1098550"/>
          <p14:tracePt t="81245" x="2063750" y="1098550"/>
          <p14:tracePt t="81256" x="2076450" y="1098550"/>
          <p14:tracePt t="81267" x="2114550" y="1092200"/>
          <p14:tracePt t="81284" x="2171700" y="1085850"/>
          <p14:tracePt t="81300" x="2241550" y="1085850"/>
          <p14:tracePt t="81318" x="2330450" y="1092200"/>
          <p14:tracePt t="81334" x="2406650" y="1104900"/>
          <p14:tracePt t="81350" x="2520950" y="1117600"/>
          <p14:tracePt t="81368" x="2622550" y="1123950"/>
          <p14:tracePt t="81384" x="2692400" y="1123950"/>
          <p14:tracePt t="81400" x="2717800" y="1123950"/>
          <p14:tracePt t="81419" x="2724150" y="1123950"/>
          <p14:tracePt t="81467" x="2724150" y="1130300"/>
          <p14:tracePt t="81484" x="2724150" y="1143000"/>
          <p14:tracePt t="81500" x="2724150" y="1149350"/>
          <p14:tracePt t="81517" x="2717800" y="1155700"/>
          <p14:tracePt t="81573" x="2711450" y="1155700"/>
          <p14:tracePt t="81590" x="2711450" y="1149350"/>
          <p14:tracePt t="81601" x="2705100" y="1149350"/>
          <p14:tracePt t="81617" x="2705100" y="1143000"/>
          <p14:tracePt t="81670" x="2698750" y="1143000"/>
          <p14:tracePt t="81695" x="2698750" y="1149350"/>
          <p14:tracePt t="81705" x="2698750" y="1155700"/>
          <p14:tracePt t="81717" x="2717800" y="1181100"/>
          <p14:tracePt t="81734" x="2813050" y="1219200"/>
          <p14:tracePt t="81751" x="2952750" y="1257300"/>
          <p14:tracePt t="81767" x="3105150" y="1282700"/>
          <p14:tracePt t="81784" x="3289300" y="1308100"/>
          <p14:tracePt t="81800" x="3479800" y="1320800"/>
          <p14:tracePt t="81817" x="3727450" y="1339850"/>
          <p14:tracePt t="81836" x="3994150" y="1358900"/>
          <p14:tracePt t="81851" x="4254500" y="1397000"/>
          <p14:tracePt t="81867" x="4400550" y="1428750"/>
          <p14:tracePt t="81886" x="4489450" y="1447800"/>
          <p14:tracePt t="81918" x="4489450" y="1441450"/>
          <p14:tracePt t="81934" x="4483100" y="1428750"/>
          <p14:tracePt t="81951" x="4470400" y="1422400"/>
          <p14:tracePt t="81967" x="4457700" y="1409700"/>
          <p14:tracePt t="81984" x="4445000" y="1397000"/>
          <p14:tracePt t="82001" x="4413250" y="1358900"/>
          <p14:tracePt t="82019" x="4368800" y="1320800"/>
          <p14:tracePt t="82023" x="4343400" y="1295400"/>
          <p14:tracePt t="82034" x="4311650" y="1270000"/>
          <p14:tracePt t="82051" x="4241800" y="1212850"/>
          <p14:tracePt t="82070" x="4133850" y="1111250"/>
          <p14:tracePt t="82083" x="4114800" y="1098550"/>
          <p14:tracePt t="82101" x="4013200" y="1022350"/>
          <p14:tracePt t="82118" x="3873500" y="952500"/>
          <p14:tracePt t="82135" x="3619500" y="882650"/>
          <p14:tracePt t="82139" x="3498850" y="857250"/>
          <p14:tracePt t="82154" x="3244850" y="812800"/>
          <p14:tracePt t="82171" x="2914650" y="762000"/>
          <p14:tracePt t="82186" x="2635250" y="730250"/>
          <p14:tracePt t="82201" x="2425700" y="704850"/>
          <p14:tracePt t="82217" x="2216150" y="685800"/>
          <p14:tracePt t="82236" x="2070100" y="685800"/>
          <p14:tracePt t="82251" x="1949450" y="685800"/>
          <p14:tracePt t="82270" x="1790700" y="698500"/>
          <p14:tracePt t="82273" x="1701800" y="704850"/>
          <p14:tracePt t="82284" x="1644650" y="704850"/>
          <p14:tracePt t="82303" x="1524000" y="711200"/>
          <p14:tracePt t="82318" x="1454150" y="711200"/>
          <p14:tracePt t="82334" x="1441450" y="711200"/>
          <p14:tracePt t="82351" x="1447800" y="704850"/>
          <p14:tracePt t="82368" x="1511300" y="698500"/>
          <p14:tracePt t="82385" x="1574800" y="698500"/>
          <p14:tracePt t="82403" x="1606550" y="698500"/>
          <p14:tracePt t="82418" x="1619250" y="704850"/>
          <p14:tracePt t="82435" x="1631950" y="730250"/>
          <p14:tracePt t="82451" x="1644650" y="749300"/>
          <p14:tracePt t="82468" x="1663700" y="774700"/>
          <p14:tracePt t="82484" x="1682750" y="787400"/>
          <p14:tracePt t="82501" x="1701800" y="793750"/>
          <p14:tracePt t="82518" x="1727200" y="806450"/>
          <p14:tracePt t="82534" x="1746250" y="812800"/>
          <p14:tracePt t="82552" x="1771650" y="819150"/>
          <p14:tracePt t="82568" x="1784350" y="825500"/>
          <p14:tracePt t="82585" x="1803400" y="831850"/>
          <p14:tracePt t="82602" x="1866900" y="831850"/>
          <p14:tracePt t="82605" x="1905000" y="831850"/>
          <p14:tracePt t="82618" x="1968500" y="825500"/>
          <p14:tracePt t="82635" x="2019300" y="806450"/>
          <p14:tracePt t="82653" x="2038350" y="787400"/>
          <p14:tracePt t="82668" x="2038350" y="755650"/>
          <p14:tracePt t="82685" x="2019300" y="704850"/>
          <p14:tracePt t="82701" x="1981200" y="647700"/>
          <p14:tracePt t="82718" x="1936750" y="609600"/>
          <p14:tracePt t="82735" x="1892300" y="558800"/>
          <p14:tracePt t="82751" x="1860550" y="533400"/>
          <p14:tracePt t="82769" x="1847850" y="527050"/>
          <p14:tracePt t="82785" x="1835150" y="527050"/>
          <p14:tracePt t="82802" x="1778000" y="565150"/>
          <p14:tracePt t="82819" x="1739900" y="609600"/>
          <p14:tracePt t="82835" x="1720850" y="666750"/>
          <p14:tracePt t="82839" x="1714500" y="698500"/>
          <p14:tracePt t="82852" x="1714500" y="730250"/>
          <p14:tracePt t="82856" x="1714500" y="755650"/>
          <p14:tracePt t="82868" x="1733550" y="793750"/>
          <p14:tracePt t="82885" x="1771650" y="812800"/>
          <p14:tracePt t="82901" x="1854200" y="812800"/>
          <p14:tracePt t="82918" x="1974850" y="774700"/>
          <p14:tracePt t="82935" x="2070100" y="717550"/>
          <p14:tracePt t="82951" x="2101850" y="666750"/>
          <p14:tracePt t="82968" x="2101850" y="609600"/>
          <p14:tracePt t="82972" x="2089150" y="577850"/>
          <p14:tracePt t="82985" x="2076450" y="558800"/>
          <p14:tracePt t="83001" x="2038350" y="520700"/>
          <p14:tracePt t="83018" x="2012950" y="508000"/>
          <p14:tracePt t="83035" x="1968500" y="508000"/>
          <p14:tracePt t="83051" x="1924050" y="520700"/>
          <p14:tracePt t="83068" x="1873250" y="558800"/>
          <p14:tracePt t="83087" x="1822450" y="635000"/>
          <p14:tracePt t="83104" x="1816100" y="679450"/>
          <p14:tracePt t="83120" x="1854200" y="711200"/>
          <p14:tracePt t="83135" x="1898650" y="717550"/>
          <p14:tracePt t="83152" x="1917700" y="717550"/>
          <p14:tracePt t="83168" x="1924050" y="704850"/>
          <p14:tracePt t="83185" x="1924050" y="679450"/>
          <p14:tracePt t="83202" x="1924050" y="641350"/>
          <p14:tracePt t="83219" x="1911350" y="609600"/>
          <p14:tracePt t="83235" x="1911350" y="590550"/>
          <p14:tracePt t="83305" x="1911350" y="603250"/>
          <p14:tracePt t="83313" x="1911350" y="609600"/>
          <p14:tracePt t="83321" x="1911350" y="622300"/>
          <p14:tracePt t="83336" x="1911350" y="635000"/>
          <p14:tracePt t="83352" x="1905000" y="685800"/>
          <p14:tracePt t="83369" x="1892300" y="717550"/>
          <p14:tracePt t="83385" x="1879600" y="730250"/>
          <p14:tracePt t="83402" x="1879600" y="736600"/>
          <p14:tracePt t="83418" x="1866900" y="736600"/>
          <p14:tracePt t="83435" x="1841500" y="730250"/>
          <p14:tracePt t="83452" x="1835150" y="730250"/>
          <p14:tracePt t="83572" x="1841500" y="730250"/>
          <p14:tracePt t="83580" x="1860550" y="736600"/>
          <p14:tracePt t="83590" x="1924050" y="774700"/>
          <p14:tracePt t="83603" x="2184400" y="908050"/>
          <p14:tracePt t="83619" x="2571750" y="1073150"/>
          <p14:tracePt t="83637" x="2997200" y="1390650"/>
          <p14:tracePt t="83652" x="3187700" y="1873250"/>
          <p14:tracePt t="83669" x="3270250" y="2387600"/>
          <p14:tracePt t="83686" x="3333750" y="2806700"/>
          <p14:tracePt t="83692" x="3384550" y="3048000"/>
          <p14:tracePt t="83702" x="3441700" y="3289300"/>
          <p14:tracePt t="83721" x="3568700" y="3689350"/>
          <p14:tracePt t="83736" x="3752850" y="4089400"/>
          <p14:tracePt t="83752" x="3994150" y="4413250"/>
          <p14:tracePt t="83769" x="4362450" y="4724400"/>
          <p14:tracePt t="83772" x="4565650" y="4838700"/>
          <p14:tracePt t="83786" x="4749800" y="4927600"/>
          <p14:tracePt t="83803" x="5327650" y="5080000"/>
          <p14:tracePt t="83819" x="5638800" y="5080000"/>
          <p14:tracePt t="83836" x="5880100" y="5029200"/>
          <p14:tracePt t="83854" x="6096000" y="4889500"/>
          <p14:tracePt t="83869" x="6172200" y="4743450"/>
          <p14:tracePt t="83888" x="6172200" y="4533900"/>
          <p14:tracePt t="83905" x="6083300" y="4368800"/>
          <p14:tracePt t="83919" x="5937250" y="4229100"/>
          <p14:tracePt t="83936" x="5727700" y="4127500"/>
          <p14:tracePt t="83952" x="5384800" y="4057650"/>
          <p14:tracePt t="83969" x="5048250" y="4051300"/>
          <p14:tracePt t="83986" x="4679950" y="4133850"/>
          <p14:tracePt t="84003" x="4330700" y="4298950"/>
          <p14:tracePt t="84020" x="3917950" y="4629150"/>
          <p14:tracePt t="84036" x="3733800" y="4851400"/>
          <p14:tracePt t="84053" x="3606800" y="5092700"/>
          <p14:tracePt t="84071" x="3613150" y="5314950"/>
          <p14:tracePt t="84089" x="3797300" y="5562600"/>
          <p14:tracePt t="84103" x="4184650" y="5810250"/>
          <p14:tracePt t="84119" x="4730750" y="6026150"/>
          <p14:tracePt t="84137" x="5397500" y="6172200"/>
          <p14:tracePt t="84153" x="6032500" y="6242050"/>
          <p14:tracePt t="84169" x="6604000" y="6216650"/>
          <p14:tracePt t="84186" x="7042150" y="6115050"/>
          <p14:tracePt t="84202" x="7391400" y="5937250"/>
          <p14:tracePt t="84219" x="7639050" y="5721350"/>
          <p14:tracePt t="84236" x="7886700" y="5410200"/>
          <p14:tracePt t="84240" x="8026400" y="5207000"/>
          <p14:tracePt t="84253" x="8134350" y="5035550"/>
          <p14:tracePt t="84269" x="8458200" y="4502150"/>
          <p14:tracePt t="84286" x="8953500" y="3670300"/>
          <p14:tracePt t="84305" x="9302750" y="3098800"/>
          <p14:tracePt t="84322" x="9683750" y="2565400"/>
          <p14:tracePt t="84336" x="10039350" y="2165350"/>
          <p14:tracePt t="84353" x="10363200" y="1835150"/>
          <p14:tracePt t="84369" x="10636250" y="1549400"/>
          <p14:tracePt t="84386" x="10820400" y="1308100"/>
          <p14:tracePt t="84402" x="10896600" y="1130300"/>
          <p14:tracePt t="84419" x="10902950" y="1003300"/>
          <p14:tracePt t="84436" x="10871200" y="927100"/>
          <p14:tracePt t="84453" x="10852150" y="895350"/>
          <p14:tracePt t="84469" x="10852150" y="882650"/>
          <p14:tracePt t="84520" x="10839450" y="895350"/>
          <p14:tracePt t="84554" x="10833100" y="889000"/>
          <p14:tracePt t="84569" x="10820400" y="850900"/>
          <p14:tracePt t="84586" x="10820400" y="800100"/>
          <p14:tracePt t="84603" x="10845800" y="768350"/>
          <p14:tracePt t="84620" x="10896600" y="749300"/>
          <p14:tracePt t="84637" x="10979150" y="736600"/>
          <p14:tracePt t="84653" x="11049000" y="736600"/>
          <p14:tracePt t="84670" x="11099800" y="742950"/>
          <p14:tracePt t="84686" x="11112500" y="749300"/>
          <p14:tracePt t="87270" x="11093450" y="730250"/>
          <p14:tracePt t="87278" x="11068050" y="704850"/>
          <p14:tracePt t="87290" x="10998200" y="654050"/>
          <p14:tracePt t="87306" x="10782300" y="527050"/>
          <p14:tracePt t="87322" x="10553700" y="412750"/>
          <p14:tracePt t="87338" x="10350500" y="342900"/>
          <p14:tracePt t="87343" x="10261600" y="317500"/>
          <p14:tracePt t="87355" x="10210800" y="304800"/>
          <p14:tracePt t="87358" x="10160000" y="298450"/>
          <p14:tracePt t="87372" x="10115550" y="298450"/>
          <p14:tracePt t="87389" x="10071100" y="292100"/>
          <p14:tracePt t="87405" x="10007600" y="273050"/>
          <p14:tracePt t="87421" x="9906000" y="241300"/>
          <p14:tracePt t="87439" x="9772650" y="209550"/>
          <p14:tracePt t="87455" x="9690100" y="196850"/>
          <p14:tracePt t="87472" x="9626600" y="190500"/>
          <p14:tracePt t="87489" x="9620250" y="190500"/>
          <p14:tracePt t="87505" x="9607550" y="190500"/>
          <p14:tracePt t="87522" x="9588500" y="190500"/>
          <p14:tracePt t="87539" x="9525000" y="190500"/>
          <p14:tracePt t="87543" x="9480550" y="190500"/>
          <p14:tracePt t="87556" x="9423400" y="190500"/>
          <p14:tracePt t="87560" x="9321800" y="190500"/>
          <p14:tracePt t="87573" x="9251950" y="190500"/>
          <p14:tracePt t="87576" x="9169400" y="196850"/>
          <p14:tracePt t="87589" x="9093200" y="209550"/>
          <p14:tracePt t="87606" x="8877300" y="260350"/>
          <p14:tracePt t="87623" x="8756650" y="298450"/>
          <p14:tracePt t="87639" x="8642350" y="330200"/>
          <p14:tracePt t="87655" x="8553450" y="361950"/>
          <p14:tracePt t="87672" x="8413750" y="406400"/>
          <p14:tracePt t="87689" x="8299450" y="438150"/>
          <p14:tracePt t="87705" x="8172450" y="482600"/>
          <p14:tracePt t="87722" x="8039100" y="527050"/>
          <p14:tracePt t="87739" x="7861300" y="603250"/>
          <p14:tracePt t="87755" x="7734300" y="679450"/>
          <p14:tracePt t="87772" x="7607300" y="774700"/>
          <p14:tracePt t="87776" x="7562850" y="806450"/>
          <p14:tracePt t="87788" x="7512050" y="838200"/>
          <p14:tracePt t="87806" x="7359650" y="939800"/>
          <p14:tracePt t="87822" x="7086600" y="1085850"/>
          <p14:tracePt t="87840" x="7035800" y="1123950"/>
          <p14:tracePt t="87843" x="7004050" y="1143000"/>
          <p14:tracePt t="87856" x="6940550" y="1187450"/>
          <p14:tracePt t="87873" x="6889750" y="1231900"/>
          <p14:tracePt t="87889" x="6845300" y="1263650"/>
          <p14:tracePt t="87906" x="6813550" y="1301750"/>
          <p14:tracePt t="87922" x="6781800" y="1339850"/>
          <p14:tracePt t="87939" x="6756400" y="1371600"/>
          <p14:tracePt t="87956" x="6731000" y="1390650"/>
          <p14:tracePt t="87972" x="6711950" y="1403350"/>
          <p14:tracePt t="87989" x="6686550" y="1416050"/>
          <p14:tracePt t="88005" x="6661150" y="1428750"/>
          <p14:tracePt t="88022" x="6610350" y="1441450"/>
          <p14:tracePt t="88040" x="6559550" y="1454150"/>
          <p14:tracePt t="88056" x="6527800" y="1460500"/>
          <p14:tracePt t="88060" x="6508750" y="1466850"/>
          <p14:tracePt t="88073" x="6438900" y="1485900"/>
          <p14:tracePt t="88089" x="6318250" y="1524000"/>
          <p14:tracePt t="88106" x="6191250" y="1562100"/>
          <p14:tracePt t="88123" x="6089650" y="1593850"/>
          <p14:tracePt t="88141" x="5962650" y="1631950"/>
          <p14:tracePt t="88157" x="5886450" y="1657350"/>
          <p14:tracePt t="88172" x="5822950" y="1670050"/>
          <p14:tracePt t="88189" x="5772150" y="1676400"/>
          <p14:tracePt t="88206" x="5740400" y="1682750"/>
          <p14:tracePt t="88223" x="5708650" y="1682750"/>
          <p14:tracePt t="88240" x="5657850" y="1689100"/>
          <p14:tracePt t="88256" x="5594350" y="1701800"/>
          <p14:tracePt t="88273" x="5543550" y="1714500"/>
          <p14:tracePt t="88290" x="5492750" y="1733550"/>
          <p14:tracePt t="88293" x="5473700" y="1746250"/>
          <p14:tracePt t="88306" x="5422900" y="1765300"/>
          <p14:tracePt t="88323" x="5359400" y="1797050"/>
          <p14:tracePt t="88339" x="5270500" y="1828800"/>
          <p14:tracePt t="88356" x="5194300" y="1854200"/>
          <p14:tracePt t="88373" x="5080000" y="1898650"/>
          <p14:tracePt t="88389" x="4984750" y="1924050"/>
          <p14:tracePt t="88407" x="4883150" y="1955800"/>
          <p14:tracePt t="88424" x="4775200" y="1993900"/>
          <p14:tracePt t="88439" x="4667250" y="2032000"/>
          <p14:tracePt t="88456" x="4559300" y="2076450"/>
          <p14:tracePt t="88473" x="4470400" y="2101850"/>
          <p14:tracePt t="88489" x="4406900" y="2120900"/>
          <p14:tracePt t="88507" x="4368800" y="2133600"/>
          <p14:tracePt t="88523" x="4356100" y="2133600"/>
          <p14:tracePt t="88542" x="4343400" y="2133600"/>
          <p14:tracePt t="88573" x="4337050" y="2133600"/>
          <p14:tracePt t="88938" x="4324350" y="2127250"/>
          <p14:tracePt t="88948" x="4305300" y="2127250"/>
          <p14:tracePt t="88957" x="4267200" y="2108200"/>
          <p14:tracePt t="88974" x="4121150" y="2070100"/>
          <p14:tracePt t="88991" x="4070350" y="2057400"/>
          <p14:tracePt t="88996" x="4006850" y="2038350"/>
          <p14:tracePt t="89009" x="3911600" y="2019300"/>
          <p14:tracePt t="89023" x="3860800" y="2006600"/>
          <p14:tracePt t="89041" x="3727450" y="1974850"/>
          <p14:tracePt t="89057" x="3619500" y="1949450"/>
          <p14:tracePt t="89073" x="3505200" y="1917700"/>
          <p14:tracePt t="89090" x="3352800" y="1885950"/>
          <p14:tracePt t="89106" x="3155950" y="1847850"/>
          <p14:tracePt t="89124" x="2984500" y="1809750"/>
          <p14:tracePt t="89140" x="2794000" y="1758950"/>
          <p14:tracePt t="89157" x="2641600" y="1701800"/>
          <p14:tracePt t="89173" x="2584450" y="1651000"/>
          <p14:tracePt t="89190" x="2597150" y="1625600"/>
          <p14:tracePt t="89207" x="2635250" y="1600200"/>
          <p14:tracePt t="89210" x="2654300" y="1593850"/>
          <p14:tracePt t="89223" x="2679700" y="1581150"/>
          <p14:tracePt t="89240" x="2717800" y="1562100"/>
          <p14:tracePt t="89257" x="2724150" y="1555750"/>
          <p14:tracePt t="89259" x="2730500" y="1543050"/>
          <p14:tracePt t="89274" x="2736850" y="1504950"/>
          <p14:tracePt t="89290" x="2736850" y="1454150"/>
          <p14:tracePt t="89307" x="2736850" y="1397000"/>
          <p14:tracePt t="89325" x="2736850" y="1339850"/>
          <p14:tracePt t="89340" x="2736850" y="1289050"/>
          <p14:tracePt t="89356" x="2749550" y="1250950"/>
          <p14:tracePt t="89373" x="2762250" y="1225550"/>
          <p14:tracePt t="89390" x="2768600" y="1200150"/>
          <p14:tracePt t="89407" x="2781300" y="1181100"/>
          <p14:tracePt t="89424" x="2787650" y="1174750"/>
          <p14:tracePt t="89440" x="2787650" y="1168400"/>
          <p14:tracePt t="89458" x="2787650" y="1149350"/>
          <p14:tracePt t="89461" x="2787650" y="1136650"/>
          <p14:tracePt t="89474" x="2787650" y="1123950"/>
          <p14:tracePt t="89477" x="2787650" y="1104900"/>
          <p14:tracePt t="89491" x="2787650" y="1085850"/>
          <p14:tracePt t="89507" x="2787650" y="1047750"/>
          <p14:tracePt t="89523" x="2787650" y="1028700"/>
          <p14:tracePt t="89540" x="2794000" y="1022350"/>
          <p14:tracePt t="91089" x="2806700" y="1022350"/>
          <p14:tracePt t="91098" x="2819400" y="1022350"/>
          <p14:tracePt t="91109" x="2832100" y="1028700"/>
          <p14:tracePt t="91126" x="2857500" y="1041400"/>
          <p14:tracePt t="91142" x="2863850" y="1047750"/>
          <p14:tracePt t="91159" x="2870200" y="1054100"/>
          <p14:tracePt t="91192" x="2876550" y="1060450"/>
          <p14:tracePt t="91209" x="2876550" y="1066800"/>
          <p14:tracePt t="91225" x="2876550" y="1079500"/>
          <p14:tracePt t="91242" x="2876550" y="1098550"/>
          <p14:tracePt t="91258" x="2876550" y="1111250"/>
          <p14:tracePt t="91277" x="2876550" y="1123950"/>
          <p14:tracePt t="92677" x="2882900" y="1123950"/>
          <p14:tracePt t="92687" x="2889250" y="1123950"/>
          <p14:tracePt t="92694" x="2901950" y="1117600"/>
          <p14:tracePt t="92710" x="2933700" y="1111250"/>
          <p14:tracePt t="92728" x="2978150" y="1104900"/>
          <p14:tracePt t="92744" x="3016250" y="1092200"/>
          <p14:tracePt t="92760" x="3054350" y="1085850"/>
          <p14:tracePt t="92777" x="3086100" y="1085850"/>
          <p14:tracePt t="92793" x="3111500" y="1085850"/>
          <p14:tracePt t="92798" x="3130550" y="1085850"/>
          <p14:tracePt t="92810" x="3162300" y="1098550"/>
          <p14:tracePt t="92827" x="3206750" y="1111250"/>
          <p14:tracePt t="92843" x="3251200" y="1117600"/>
          <p14:tracePt t="92860" x="3321050" y="1130300"/>
          <p14:tracePt t="92876" x="3390900" y="1130300"/>
          <p14:tracePt t="92893" x="3454400" y="1123950"/>
          <p14:tracePt t="92910" x="3505200" y="1111250"/>
          <p14:tracePt t="92927" x="3556000" y="1092200"/>
          <p14:tracePt t="92943" x="3600450" y="1085850"/>
          <p14:tracePt t="92960" x="3689350" y="1073150"/>
          <p14:tracePt t="92977" x="3784600" y="1066800"/>
          <p14:tracePt t="92993" x="3886200" y="1066800"/>
          <p14:tracePt t="93010" x="4013200" y="1066800"/>
          <p14:tracePt t="93027" x="4076700" y="1060450"/>
          <p14:tracePt t="93043" x="4121150" y="1060450"/>
          <p14:tracePt t="93061" x="4152900" y="1060450"/>
          <p14:tracePt t="93077" x="4197350" y="1060450"/>
          <p14:tracePt t="93095" x="4305300" y="1079500"/>
          <p14:tracePt t="93110" x="4432300" y="1104900"/>
          <p14:tracePt t="93127" x="4584700" y="1111250"/>
          <p14:tracePt t="93143" x="4686300" y="1111250"/>
          <p14:tracePt t="93160" x="4756150" y="1111250"/>
          <p14:tracePt t="93177" x="4781550" y="1104900"/>
          <p14:tracePt t="93193" x="4794250" y="1098550"/>
          <p14:tracePt t="93210" x="4800600" y="1098550"/>
          <p14:tracePt t="93227" x="4806950" y="1098550"/>
          <p14:tracePt t="93244" x="4845050" y="1098550"/>
          <p14:tracePt t="93260" x="4857750" y="1104900"/>
          <p14:tracePt t="93279" x="4991100" y="1117600"/>
          <p14:tracePt t="93294" x="5048250" y="1117600"/>
          <p14:tracePt t="93310" x="5092700" y="1117600"/>
          <p14:tracePt t="93329" x="5105400" y="1117600"/>
          <p14:tracePt t="93343" x="5118100" y="1117600"/>
          <p14:tracePt t="93360" x="5124450" y="1117600"/>
          <p14:tracePt t="93377" x="5130800" y="1111250"/>
          <p14:tracePt t="93393" x="5137150" y="1111250"/>
          <p14:tracePt t="93410" x="5149850" y="1098550"/>
          <p14:tracePt t="93415" x="5156200" y="1098550"/>
          <p14:tracePt t="93427" x="5156200" y="1092200"/>
          <p14:tracePt t="93443" x="5162550" y="1085850"/>
          <p14:tracePt t="93461" x="5168900" y="1079500"/>
          <p14:tracePt t="93477" x="5168900" y="1066800"/>
          <p14:tracePt t="93494" x="5168900" y="1054100"/>
          <p14:tracePt t="93510" x="5162550" y="1028700"/>
          <p14:tracePt t="93528" x="5130800" y="1003300"/>
          <p14:tracePt t="93544" x="5073650" y="971550"/>
          <p14:tracePt t="93561" x="5048250" y="965200"/>
          <p14:tracePt t="93577" x="5029200" y="952500"/>
          <p14:tracePt t="93596" x="5010150" y="952500"/>
          <p14:tracePt t="93610" x="4997450" y="952500"/>
          <p14:tracePt t="93629" x="4978400" y="958850"/>
          <p14:tracePt t="93644" x="4933950" y="996950"/>
          <p14:tracePt t="93649" x="4921250" y="1009650"/>
          <p14:tracePt t="93660" x="4895850" y="1028700"/>
          <p14:tracePt t="93677" x="4870450" y="1047750"/>
          <p14:tracePt t="93694" x="4826000" y="1066800"/>
          <p14:tracePt t="93711" x="4775200" y="1073150"/>
          <p14:tracePt t="93715" x="4749800" y="1073150"/>
          <p14:tracePt t="93728" x="4724400" y="1073150"/>
          <p14:tracePt t="93744" x="4686300" y="1073150"/>
          <p14:tracePt t="93782" x="4686300" y="1079500"/>
          <p14:tracePt t="93794" x="4673600" y="1098550"/>
          <p14:tracePt t="93811" x="4667250" y="1130300"/>
          <p14:tracePt t="93828" x="4667250" y="1162050"/>
          <p14:tracePt t="93844" x="4660900" y="1174750"/>
          <p14:tracePt t="93861" x="4660900" y="1187450"/>
          <p14:tracePt t="93911" x="4711700" y="1187450"/>
          <p14:tracePt t="93928" x="4857750" y="1174750"/>
          <p14:tracePt t="93944" x="5067300" y="1155700"/>
          <p14:tracePt t="93961" x="5219700" y="1136650"/>
          <p14:tracePt t="93978" x="5321300" y="1104900"/>
          <p14:tracePt t="93982" x="5353050" y="1085850"/>
          <p14:tracePt t="93994" x="5391150" y="1060450"/>
          <p14:tracePt t="94011" x="5416550" y="1041400"/>
          <p14:tracePt t="94030" x="5416550" y="1028700"/>
          <p14:tracePt t="94044" x="5422900" y="1022350"/>
          <p14:tracePt t="94063" x="5429250" y="1009650"/>
          <p14:tracePt t="94078" x="5441950" y="990600"/>
          <p14:tracePt t="94094" x="5448300" y="977900"/>
          <p14:tracePt t="94241" x="5441950" y="977900"/>
          <p14:tracePt t="94252" x="5435600" y="977900"/>
          <p14:tracePt t="94261" x="5429250" y="977900"/>
          <p14:tracePt t="94278" x="5422900" y="977900"/>
          <p14:tracePt t="94659" x="5441950" y="977900"/>
          <p14:tracePt t="94670" x="5473700" y="977900"/>
          <p14:tracePt t="94679" x="5543550" y="977900"/>
          <p14:tracePt t="94698" x="5803900" y="996950"/>
          <p14:tracePt t="94714" x="5969000" y="1003300"/>
          <p14:tracePt t="94730" x="6102350" y="1003300"/>
          <p14:tracePt t="94746" x="6165850" y="1003300"/>
          <p14:tracePt t="94761" x="6216650" y="1003300"/>
          <p14:tracePt t="94778" x="6242050" y="1003300"/>
          <p14:tracePt t="94795" x="6261100" y="1003300"/>
          <p14:tracePt t="94811" x="6280150" y="1003300"/>
          <p14:tracePt t="94829" x="6299200" y="990600"/>
          <p14:tracePt t="94845" x="6311900" y="971550"/>
          <p14:tracePt t="94861" x="6324600" y="958850"/>
          <p14:tracePt t="94878" x="6330950" y="952500"/>
          <p14:tracePt t="94972" x="6324600" y="952500"/>
          <p14:tracePt t="94980" x="6318250" y="952500"/>
          <p14:tracePt t="94995" x="6311900" y="952500"/>
          <p14:tracePt t="95028" x="6337300" y="958850"/>
          <p14:tracePt t="95045" x="6394450" y="965200"/>
          <p14:tracePt t="95062" x="6470650" y="971550"/>
          <p14:tracePt t="95067" x="6515100" y="977900"/>
          <p14:tracePt t="95078" x="6546850" y="977900"/>
          <p14:tracePt t="95098" x="6654800" y="977900"/>
          <p14:tracePt t="95112" x="6692900" y="971550"/>
          <p14:tracePt t="95129" x="6743700" y="965200"/>
          <p14:tracePt t="95145" x="6775450" y="965200"/>
          <p14:tracePt t="95148" x="6781800" y="965200"/>
          <p14:tracePt t="95164" x="6788150" y="965200"/>
          <p14:tracePt t="95180" x="6794500" y="971550"/>
          <p14:tracePt t="95195" x="6807200" y="990600"/>
          <p14:tracePt t="95212" x="6826250" y="1016000"/>
          <p14:tracePt t="95230" x="6832600" y="1028700"/>
          <p14:tracePt t="95245" x="6838950" y="1028700"/>
          <p14:tracePt t="95376" x="6838950" y="1035050"/>
          <p14:tracePt t="95501" x="6851650" y="1022350"/>
          <p14:tracePt t="95512" x="6858000" y="1009650"/>
          <p14:tracePt t="95529" x="6864350" y="990600"/>
          <p14:tracePt t="95546" x="6870700" y="977900"/>
          <p14:tracePt t="95595" x="6870700" y="971550"/>
          <p14:tracePt t="95612" x="6864350" y="965200"/>
          <p14:tracePt t="95629" x="6845300" y="958850"/>
          <p14:tracePt t="95646" x="6813550" y="946150"/>
          <p14:tracePt t="95649" x="6800850" y="939800"/>
          <p14:tracePt t="95662" x="6762750" y="939800"/>
          <p14:tracePt t="95679" x="6737350" y="933450"/>
          <p14:tracePt t="95697" x="6692900" y="927100"/>
          <p14:tracePt t="95712" x="6667500" y="927100"/>
          <p14:tracePt t="95729" x="6654800" y="927100"/>
          <p14:tracePt t="95748" x="6648450" y="927100"/>
          <p14:tracePt t="95751" x="6642100" y="927100"/>
          <p14:tracePt t="95779" x="6629400" y="939800"/>
          <p14:tracePt t="95795" x="6623050" y="958850"/>
          <p14:tracePt t="95812" x="6616700" y="971550"/>
          <p14:tracePt t="95829" x="6616700" y="977900"/>
          <p14:tracePt t="95846" x="6610350" y="990600"/>
          <p14:tracePt t="95879" x="6610350" y="996950"/>
          <p14:tracePt t="95896" x="6623050" y="1003300"/>
          <p14:tracePt t="95913" x="6648450" y="1022350"/>
          <p14:tracePt t="95929" x="6692900" y="1035050"/>
          <p14:tracePt t="95946" x="6724650" y="1047750"/>
          <p14:tracePt t="95962" x="6762750" y="1054100"/>
          <p14:tracePt t="95979" x="6781800" y="1054100"/>
          <p14:tracePt t="95996" x="6794500" y="1054100"/>
          <p14:tracePt t="96012" x="6800850" y="1054100"/>
          <p14:tracePt t="96046" x="6800850" y="1060450"/>
          <p14:tracePt t="96063" x="6800850" y="1066800"/>
          <p14:tracePt t="96079" x="6800850" y="1079500"/>
          <p14:tracePt t="96096" x="6800850" y="1085850"/>
          <p14:tracePt t="96479" x="6794500" y="1085850"/>
          <p14:tracePt t="96489" x="6788150" y="1085850"/>
          <p14:tracePt t="96498" x="6788150" y="1092200"/>
          <p14:tracePt t="96514" x="6775450" y="1092200"/>
          <p14:tracePt t="96546" x="6775450" y="1085850"/>
          <p14:tracePt t="96564" x="6851650" y="1079500"/>
          <p14:tracePt t="96580" x="7042150" y="1066800"/>
          <p14:tracePt t="96597" x="7270750" y="1047750"/>
          <p14:tracePt t="96613" x="7518400" y="1028700"/>
          <p14:tracePt t="96630" x="7721600" y="1009650"/>
          <p14:tracePt t="96647" x="7893050" y="1003300"/>
          <p14:tracePt t="96663" x="8013700" y="996950"/>
          <p14:tracePt t="96680" x="8045450" y="996950"/>
          <p14:tracePt t="96735" x="8039100" y="996950"/>
          <p14:tracePt t="96763" x="8039100" y="1003300"/>
          <p14:tracePt t="96833" x="8039100" y="1009650"/>
          <p14:tracePt t="96841" x="8039100" y="1016000"/>
          <p14:tracePt t="96855" x="8039100" y="1022350"/>
          <p14:tracePt t="96864" x="8039100" y="1028700"/>
          <p14:tracePt t="96881" x="8039100" y="1035050"/>
          <p14:tracePt t="96897" x="8039100" y="1041400"/>
          <p14:tracePt t="96946" x="8039100" y="1047750"/>
          <p14:tracePt t="96963" x="8039100" y="1054100"/>
          <p14:tracePt t="96979" x="8039100" y="1060450"/>
          <p14:tracePt t="96997" x="8039100" y="1073150"/>
          <p14:tracePt t="97013" x="8039100" y="1079500"/>
          <p14:tracePt t="97029" x="8039100" y="1085850"/>
          <p14:tracePt t="97033" x="8039100" y="1092200"/>
          <p14:tracePt t="97047" x="8039100" y="1098550"/>
          <p14:tracePt t="97063" x="8039100" y="1104900"/>
          <p14:tracePt t="97080" x="8045450" y="1111250"/>
          <p14:tracePt t="97144" x="8020050" y="1111250"/>
          <p14:tracePt t="97151" x="8001000" y="1104900"/>
          <p14:tracePt t="97164" x="7893050" y="1092200"/>
          <p14:tracePt t="97181" x="7810500" y="1079500"/>
          <p14:tracePt t="97198" x="7639050" y="1060450"/>
          <p14:tracePt t="97216" x="7562850" y="1047750"/>
          <p14:tracePt t="97232" x="7543800" y="1047750"/>
          <p14:tracePt t="97459" x="7550150" y="1047750"/>
          <p14:tracePt t="97467" x="7556500" y="1047750"/>
          <p14:tracePt t="97481" x="7575550" y="1047750"/>
          <p14:tracePt t="97497" x="7600950" y="1047750"/>
          <p14:tracePt t="97514" x="7651750" y="1054100"/>
          <p14:tracePt t="97532" x="7721600" y="1054100"/>
          <p14:tracePt t="97547" x="7804150" y="1060450"/>
          <p14:tracePt t="97564" x="7874000" y="1066800"/>
          <p14:tracePt t="97581" x="7905750" y="1073150"/>
          <p14:tracePt t="97597" x="7931150" y="1073150"/>
          <p14:tracePt t="97614" x="7943850" y="1073150"/>
          <p14:tracePt t="97633" x="7962900" y="1073150"/>
          <p14:tracePt t="97647" x="7969250" y="1073150"/>
          <p14:tracePt t="97697" x="7975600" y="1073150"/>
          <p14:tracePt t="97730" x="7981950" y="1073150"/>
          <p14:tracePt t="97764" x="7988300" y="1073150"/>
          <p14:tracePt t="97781" x="8001000" y="1073150"/>
          <p14:tracePt t="97797" x="8013700" y="1073150"/>
          <p14:tracePt t="97814" x="8058150" y="1066800"/>
          <p14:tracePt t="97818" x="8089900" y="1060450"/>
          <p14:tracePt t="97831" x="8128000" y="1060450"/>
          <p14:tracePt t="97848" x="8191500" y="1054100"/>
          <p14:tracePt t="97864" x="8235950" y="1054100"/>
          <p14:tracePt t="97881" x="8280400" y="1054100"/>
          <p14:tracePt t="97898" x="8305800" y="1060450"/>
          <p14:tracePt t="97914" x="8312150" y="1060450"/>
          <p14:tracePt t="97994" x="8312150" y="1054100"/>
          <p14:tracePt t="98010" x="8312150" y="1047750"/>
          <p14:tracePt t="98019" x="8312150" y="1041400"/>
          <p14:tracePt t="98034" x="8312150" y="1035050"/>
          <p14:tracePt t="98048" x="8312150" y="1009650"/>
          <p14:tracePt t="98064" x="8312150" y="990600"/>
          <p14:tracePt t="98081" x="8312150" y="958850"/>
          <p14:tracePt t="98098" x="8305800" y="927100"/>
          <p14:tracePt t="98114" x="8305800" y="901700"/>
          <p14:tracePt t="98131" x="8305800" y="876300"/>
          <p14:tracePt t="98148" x="8305800" y="863600"/>
          <p14:tracePt t="98164" x="8299450" y="850900"/>
          <p14:tracePt t="98180" x="8299450" y="844550"/>
          <p14:tracePt t="98253" x="8286750" y="844550"/>
          <p14:tracePt t="98260" x="8274050" y="844550"/>
          <p14:tracePt t="98270" x="8248650" y="844550"/>
          <p14:tracePt t="98282" x="8172450" y="844550"/>
          <p14:tracePt t="98298" x="8096250" y="844550"/>
          <p14:tracePt t="98315" x="8032750" y="850900"/>
          <p14:tracePt t="98331" x="7988300" y="863600"/>
          <p14:tracePt t="98349" x="7956550" y="869950"/>
          <p14:tracePt t="98365" x="7931150" y="882650"/>
          <p14:tracePt t="98381" x="7918450" y="889000"/>
          <p14:tracePt t="98398" x="7905750" y="901700"/>
          <p14:tracePt t="98416" x="7899400" y="908050"/>
          <p14:tracePt t="98419" x="7893050" y="920750"/>
          <p14:tracePt t="98434" x="7886700" y="946150"/>
          <p14:tracePt t="98448" x="7886700" y="958850"/>
          <p14:tracePt t="98464" x="7886700" y="990600"/>
          <p14:tracePt t="98468" x="7886700" y="1009650"/>
          <p14:tracePt t="98481" x="7886700" y="1035050"/>
          <p14:tracePt t="98485" x="7899400" y="1054100"/>
          <p14:tracePt t="98498" x="7924800" y="1085850"/>
          <p14:tracePt t="98515" x="7950200" y="1111250"/>
          <p14:tracePt t="98531" x="7994650" y="1136650"/>
          <p14:tracePt t="98548" x="8032750" y="1143000"/>
          <p14:tracePt t="98565" x="8083550" y="1149350"/>
          <p14:tracePt t="98581" x="8134350" y="1149350"/>
          <p14:tracePt t="98598" x="8178800" y="1149350"/>
          <p14:tracePt t="98614" x="8204200" y="1143000"/>
          <p14:tracePt t="98631" x="8216900" y="1143000"/>
          <p14:tracePt t="98956" x="8210550" y="1143000"/>
          <p14:tracePt t="98973" x="8210550" y="1149350"/>
          <p14:tracePt t="99194" x="8223250" y="1149350"/>
          <p14:tracePt t="99204" x="8235950" y="1143000"/>
          <p14:tracePt t="99215" x="8267700" y="1136650"/>
          <p14:tracePt t="99232" x="8312150" y="1130300"/>
          <p14:tracePt t="99254" x="8337550" y="1123950"/>
          <p14:tracePt t="99257" x="8350250" y="1117600"/>
          <p14:tracePt t="99265" x="8362950" y="1111250"/>
          <p14:tracePt t="99282" x="8375650" y="1104900"/>
          <p14:tracePt t="99299" x="8388350" y="1104900"/>
          <p14:tracePt t="99315" x="8388350" y="1098550"/>
          <p14:tracePt t="99332" x="8401050" y="1098550"/>
          <p14:tracePt t="99337" x="8401050" y="1092200"/>
          <p14:tracePt t="99348" x="8407400" y="1085850"/>
          <p14:tracePt t="99365" x="8413750" y="1073150"/>
          <p14:tracePt t="99382" x="8413750" y="1060450"/>
          <p14:tracePt t="99398" x="8413750" y="1041400"/>
          <p14:tracePt t="99416" x="8413750" y="1016000"/>
          <p14:tracePt t="99433" x="8407400" y="1003300"/>
          <p14:tracePt t="99449" x="8401050" y="990600"/>
          <p14:tracePt t="99465" x="8388350" y="977900"/>
          <p14:tracePt t="99483" x="8375650" y="965200"/>
          <p14:tracePt t="99499" x="8356600" y="946150"/>
          <p14:tracePt t="99515" x="8337550" y="939800"/>
          <p14:tracePt t="99532" x="8318500" y="939800"/>
          <p14:tracePt t="99550" x="8299450" y="933450"/>
          <p14:tracePt t="99565" x="8261350" y="927100"/>
          <p14:tracePt t="99582" x="8229600" y="927100"/>
          <p14:tracePt t="99599" x="8204200" y="927100"/>
          <p14:tracePt t="99615" x="8178800" y="920750"/>
          <p14:tracePt t="99632" x="8166100" y="920750"/>
          <p14:tracePt t="99649" x="8147050" y="920750"/>
          <p14:tracePt t="99665" x="8134350" y="920750"/>
          <p14:tracePt t="99682" x="8121650" y="920750"/>
          <p14:tracePt t="99699" x="8108950" y="927100"/>
          <p14:tracePt t="99715" x="8083550" y="946150"/>
          <p14:tracePt t="99732" x="8070850" y="952500"/>
          <p14:tracePt t="99749" x="8045450" y="965200"/>
          <p14:tracePt t="99765" x="8032750" y="977900"/>
          <p14:tracePt t="99782" x="8020050" y="990600"/>
          <p14:tracePt t="99799" x="8013700" y="1016000"/>
          <p14:tracePt t="99816" x="8013700" y="1035050"/>
          <p14:tracePt t="99834" x="8007350" y="1054100"/>
          <p14:tracePt t="99849" x="8007350" y="1079500"/>
          <p14:tracePt t="99866" x="8013700" y="1104900"/>
          <p14:tracePt t="99886" x="8026400" y="1117600"/>
          <p14:tracePt t="99899" x="8045450" y="1130300"/>
          <p14:tracePt t="99916" x="8134350" y="1136650"/>
          <p14:tracePt t="99932" x="8261350" y="1136650"/>
          <p14:tracePt t="99949" x="8420100" y="1117600"/>
          <p14:tracePt t="99966" x="8528050" y="1085850"/>
          <p14:tracePt t="99983" x="8610600" y="1047750"/>
          <p14:tracePt t="99999" x="8642350" y="1009650"/>
          <p14:tracePt t="100016" x="8648700" y="971550"/>
          <p14:tracePt t="100032" x="8629650" y="946150"/>
          <p14:tracePt t="100049" x="8610600" y="927100"/>
          <p14:tracePt t="100066" x="8597900" y="920750"/>
          <p14:tracePt t="100083" x="8578850" y="920750"/>
          <p14:tracePt t="100099" x="8566150" y="914400"/>
          <p14:tracePt t="100116" x="8534400" y="908050"/>
          <p14:tracePt t="100132" x="8496300" y="889000"/>
          <p14:tracePt t="100149" x="8439150" y="869950"/>
          <p14:tracePt t="100152" x="8413750" y="857250"/>
          <p14:tracePt t="100166" x="8337550" y="838200"/>
          <p14:tracePt t="100185" x="8274050" y="831850"/>
          <p14:tracePt t="100200" x="8216900" y="819150"/>
          <p14:tracePt t="100216" x="8166100" y="806450"/>
          <p14:tracePt t="100233" x="8121650" y="800100"/>
          <p14:tracePt t="100249" x="8083550" y="793750"/>
          <p14:tracePt t="100266" x="8058150" y="793750"/>
          <p14:tracePt t="100285" x="8013700" y="787400"/>
          <p14:tracePt t="100299" x="7975600" y="781050"/>
          <p14:tracePt t="100316" x="7937500" y="774700"/>
          <p14:tracePt t="100333" x="7880350" y="774700"/>
          <p14:tracePt t="100349" x="7848600" y="774700"/>
          <p14:tracePt t="100367" x="7810500" y="787400"/>
          <p14:tracePt t="100383" x="7785100" y="819150"/>
          <p14:tracePt t="100400" x="7772400" y="844550"/>
          <p14:tracePt t="100419" x="7759700" y="889000"/>
          <p14:tracePt t="100435" x="7759700" y="920750"/>
          <p14:tracePt t="100449" x="7759700" y="939800"/>
          <p14:tracePt t="100466" x="7759700" y="958850"/>
          <p14:tracePt t="100485" x="7759700" y="971550"/>
          <p14:tracePt t="100488" x="7759700" y="977900"/>
          <p14:tracePt t="100522" x="7759700" y="984250"/>
          <p14:tracePt t="100535" x="7759700" y="990600"/>
          <p14:tracePt t="100550" x="7772400" y="1003300"/>
          <p14:tracePt t="100568" x="7797800" y="1028700"/>
          <p14:tracePt t="100583" x="7823200" y="1047750"/>
          <p14:tracePt t="100600" x="7867650" y="1085850"/>
          <p14:tracePt t="100617" x="7893050" y="1111250"/>
          <p14:tracePt t="100633" x="7924800" y="1123950"/>
          <p14:tracePt t="100650" x="7950200" y="1136650"/>
          <p14:tracePt t="100668" x="7969250" y="1143000"/>
          <p14:tracePt t="100683" x="7975600" y="1143000"/>
          <p14:tracePt t="100700" x="7994650" y="1149350"/>
          <p14:tracePt t="100716" x="8064500" y="1149350"/>
          <p14:tracePt t="100720" x="8108950" y="1149350"/>
          <p14:tracePt t="100733" x="8166100" y="1155700"/>
          <p14:tracePt t="100752" x="8286750" y="1162050"/>
          <p14:tracePt t="100767" x="8331200" y="1168400"/>
          <p14:tracePt t="100783" x="8350250" y="1168400"/>
          <p14:tracePt t="100800" x="8356600" y="1168400"/>
          <p14:tracePt t="100816" x="8362950" y="1168400"/>
          <p14:tracePt t="100833" x="8369300" y="1168400"/>
          <p14:tracePt t="100850" x="8388350" y="1168400"/>
          <p14:tracePt t="100866" x="8407400" y="1168400"/>
          <p14:tracePt t="100885" x="8413750" y="1162050"/>
          <p14:tracePt t="100900" x="8426450" y="1149350"/>
          <p14:tracePt t="100917" x="8432800" y="1149350"/>
          <p14:tracePt t="100933" x="8432800" y="1143000"/>
          <p14:tracePt t="100950" x="8432800" y="1136650"/>
          <p14:tracePt t="100967" x="8439150" y="1130300"/>
          <p14:tracePt t="101000" x="8439150" y="1123950"/>
          <p14:tracePt t="101017" x="8439150" y="1117600"/>
          <p14:tracePt t="101200" x="8439150" y="1111250"/>
          <p14:tracePt t="101208" x="8439150" y="1104900"/>
          <p14:tracePt t="101348" x="8432800" y="1104900"/>
          <p14:tracePt t="101356" x="8426450" y="1104900"/>
          <p14:tracePt t="101367" x="8413750" y="1104900"/>
          <p14:tracePt t="101386" x="8401050" y="1098550"/>
          <p14:tracePt t="101400" x="8394700" y="1098550"/>
          <p14:tracePt t="101418" x="8382000" y="1098550"/>
          <p14:tracePt t="101521" x="8382000" y="1092200"/>
          <p14:tracePt t="101530" x="8375650" y="1085850"/>
          <p14:tracePt t="101555" x="8369300" y="1079500"/>
          <p14:tracePt t="101571" x="8369300" y="1073150"/>
          <p14:tracePt t="102456" x="8362950" y="1073150"/>
          <p14:tracePt t="102464" x="8356600" y="1073150"/>
          <p14:tracePt t="102473" x="8343900" y="1079500"/>
          <p14:tracePt t="102484" x="8331200" y="1079500"/>
          <p14:tracePt t="102502" x="8305800" y="1092200"/>
          <p14:tracePt t="103675" x="8299450" y="1092200"/>
          <p14:tracePt t="103684" x="8293100" y="1098550"/>
          <p14:tracePt t="103697" x="8267700" y="1098550"/>
          <p14:tracePt t="103706" x="8261350" y="1098550"/>
          <p14:tracePt t="103719" x="8261350" y="1104900"/>
          <p14:tracePt t="103736" x="8255000" y="1104900"/>
          <p14:tracePt t="103929" x="8248650" y="1104900"/>
          <p14:tracePt t="103937" x="8248650" y="1098550"/>
          <p14:tracePt t="103952" x="8229600" y="1073150"/>
          <p14:tracePt t="103974" x="8223250" y="1060450"/>
          <p14:tracePt t="103986" x="8216900" y="1060450"/>
          <p14:tracePt t="103991" x="8216900" y="1054100"/>
          <p14:tracePt t="104018" x="8210550" y="1054100"/>
          <p14:tracePt t="104036" x="8210550" y="1047750"/>
          <p14:tracePt t="104055" x="8204200" y="1047750"/>
          <p14:tracePt t="104070" x="8197850" y="1035050"/>
          <p14:tracePt t="104087" x="8191500" y="1022350"/>
          <p14:tracePt t="104103" x="8185150" y="1009650"/>
          <p14:tracePt t="106816" x="8197850" y="1003300"/>
          <p14:tracePt t="106827" x="8204200" y="1003300"/>
          <p14:tracePt t="106864" x="8210550" y="996950"/>
          <p14:tracePt t="106879" x="8216900" y="990600"/>
          <p14:tracePt t="106893" x="8223250" y="977900"/>
          <p14:tracePt t="106905" x="8235950" y="952500"/>
          <p14:tracePt t="106912" x="8242300" y="946150"/>
          <p14:tracePt t="106922" x="8248650" y="933450"/>
          <p14:tracePt t="106938" x="8255000" y="914400"/>
          <p14:tracePt t="106955" x="8261350" y="908050"/>
          <p14:tracePt t="106972" x="8261350" y="901700"/>
          <p14:tracePt t="107005" x="8261350" y="895350"/>
          <p14:tracePt t="107022" x="8242300" y="876300"/>
          <p14:tracePt t="107040" x="8210550" y="863600"/>
          <p14:tracePt t="107057" x="8178800" y="850900"/>
          <p14:tracePt t="107072" x="8121650" y="838200"/>
          <p14:tracePt t="107088" x="8064500" y="838200"/>
          <p14:tracePt t="107105" x="8020050" y="838200"/>
          <p14:tracePt t="107124" x="7988300" y="838200"/>
          <p14:tracePt t="107138" x="7943850" y="844550"/>
          <p14:tracePt t="107157" x="7918450" y="857250"/>
          <p14:tracePt t="107172" x="7893050" y="882650"/>
          <p14:tracePt t="107188" x="7867650" y="908050"/>
          <p14:tracePt t="107205" x="7848600" y="933450"/>
          <p14:tracePt t="107221" x="7835900" y="952500"/>
          <p14:tracePt t="107239" x="7829550" y="965200"/>
          <p14:tracePt t="107255" x="7823200" y="977900"/>
          <p14:tracePt t="107272" x="7823200" y="990600"/>
          <p14:tracePt t="107290" x="7842250" y="1009650"/>
          <p14:tracePt t="107305" x="7893050" y="1041400"/>
          <p14:tracePt t="107322" x="7937500" y="1060450"/>
          <p14:tracePt t="107338" x="8026400" y="1079500"/>
          <p14:tracePt t="107357" x="8140700" y="1092200"/>
          <p14:tracePt t="107372" x="8312150" y="1098550"/>
          <p14:tracePt t="107389" x="8426450" y="1092200"/>
          <p14:tracePt t="107405" x="8553450" y="1066800"/>
          <p14:tracePt t="107424" x="8623300" y="1041400"/>
          <p14:tracePt t="107439" x="8655050" y="1022350"/>
          <p14:tracePt t="107443" x="8661400" y="1003300"/>
          <p14:tracePt t="107455" x="8661400" y="996950"/>
          <p14:tracePt t="107472" x="8661400" y="971550"/>
          <p14:tracePt t="107492" x="8623300" y="901700"/>
          <p14:tracePt t="107505" x="8604250" y="882650"/>
          <p14:tracePt t="107509" x="8578850" y="863600"/>
          <p14:tracePt t="107522" x="8534400" y="838200"/>
          <p14:tracePt t="107539" x="8477250" y="812800"/>
          <p14:tracePt t="107556" x="8432800" y="812800"/>
          <p14:tracePt t="107572" x="8401050" y="812800"/>
          <p14:tracePt t="107589" x="8375650" y="825500"/>
          <p14:tracePt t="107605" x="8324850" y="850900"/>
          <p14:tracePt t="107624" x="8286750" y="889000"/>
          <p14:tracePt t="107639" x="8248650" y="927100"/>
          <p14:tracePt t="107655" x="8216900" y="977900"/>
          <p14:tracePt t="107672" x="8204200" y="1016000"/>
          <p14:tracePt t="107691" x="8204200" y="1054100"/>
          <p14:tracePt t="107705" x="8204200" y="1066800"/>
          <p14:tracePt t="107739" x="8204200" y="1073150"/>
          <p14:tracePt t="107756" x="8197850" y="1085850"/>
          <p14:tracePt t="107772" x="8185150" y="1104900"/>
          <p14:tracePt t="107789" x="8153400" y="1130300"/>
          <p14:tracePt t="107805" x="8096250" y="1155700"/>
          <p14:tracePt t="107822" x="8045450" y="1168400"/>
          <p14:tracePt t="107839" x="7943850" y="1181100"/>
          <p14:tracePt t="107855" x="7848600" y="1181100"/>
          <p14:tracePt t="107872" x="7766050" y="1193800"/>
          <p14:tracePt t="107889" x="7702550" y="1225550"/>
          <p14:tracePt t="107906" x="7664450" y="1250950"/>
          <p14:tracePt t="107922" x="7613650" y="1257300"/>
          <p14:tracePt t="108193" x="7613650" y="1250950"/>
          <p14:tracePt t="108205" x="7613650" y="1231900"/>
          <p14:tracePt t="108214" x="7607300" y="1206500"/>
          <p14:tracePt t="108217" x="7607300" y="1187450"/>
          <p14:tracePt t="108229" x="7607300" y="1168400"/>
          <p14:tracePt t="108239" x="7620000" y="1143000"/>
          <p14:tracePt t="108256" x="7632700" y="1117600"/>
          <p14:tracePt t="108273" x="7639050" y="1111250"/>
          <p14:tracePt t="108289" x="7639050" y="1092200"/>
          <p14:tracePt t="108306" x="7613650" y="1066800"/>
          <p14:tracePt t="108323" x="7569200" y="1035050"/>
          <p14:tracePt t="108340" x="7537450" y="1009650"/>
          <p14:tracePt t="108356" x="7505700" y="971550"/>
          <p14:tracePt t="108373" x="7486650" y="946150"/>
          <p14:tracePt t="108389" x="7486650" y="914400"/>
          <p14:tracePt t="108406" x="7480300" y="876300"/>
          <p14:tracePt t="108423" x="7480300" y="869950"/>
          <p14:tracePt t="108440" x="7480300" y="863600"/>
          <p14:tracePt t="108489" x="7505700" y="876300"/>
          <p14:tracePt t="108496" x="7550150" y="895350"/>
          <p14:tracePt t="108506" x="7607300" y="920750"/>
          <p14:tracePt t="108523" x="7734300" y="958850"/>
          <p14:tracePt t="108539" x="7867650" y="984250"/>
          <p14:tracePt t="108557" x="7956550" y="984250"/>
          <p14:tracePt t="108574" x="8013700" y="984250"/>
          <p14:tracePt t="108589" x="8051800" y="977900"/>
          <p14:tracePt t="108606" x="8077200" y="971550"/>
          <p14:tracePt t="108623" x="8089900" y="971550"/>
          <p14:tracePt t="108627" x="8096250" y="965200"/>
          <p14:tracePt t="108640" x="8108950" y="958850"/>
          <p14:tracePt t="108656" x="8134350" y="952500"/>
          <p14:tracePt t="108673" x="8159750" y="946150"/>
          <p14:tracePt t="108676" x="8172450" y="946150"/>
          <p14:tracePt t="108690" x="8185150" y="939800"/>
          <p14:tracePt t="108706" x="8197850" y="939800"/>
          <p14:tracePt t="108723" x="8216900" y="946150"/>
          <p14:tracePt t="108740" x="8235950" y="952500"/>
          <p14:tracePt t="108756" x="8255000" y="952500"/>
          <p14:tracePt t="108773" x="8274050" y="952500"/>
          <p14:tracePt t="108790" x="8286750" y="952500"/>
          <p14:tracePt t="108806" x="8312150" y="952500"/>
          <p14:tracePt t="108823" x="8324850" y="939800"/>
          <p14:tracePt t="108840" x="8331200" y="920750"/>
          <p14:tracePt t="108856" x="8331200" y="901700"/>
          <p14:tracePt t="108873" x="8331200" y="889000"/>
          <p14:tracePt t="108890" x="8318500" y="876300"/>
          <p14:tracePt t="108906" x="8312150" y="869950"/>
          <p14:tracePt t="108909" x="8305800" y="869950"/>
          <p14:tracePt t="108923" x="8299450" y="863600"/>
          <p14:tracePt t="108926" x="8286750" y="863600"/>
          <p14:tracePt t="108940" x="8267700" y="857250"/>
          <p14:tracePt t="108957" x="8242300" y="857250"/>
          <p14:tracePt t="108973" x="8210550" y="857250"/>
          <p14:tracePt t="108990" x="8185150" y="857250"/>
          <p14:tracePt t="109006" x="8147050" y="857250"/>
          <p14:tracePt t="109025" x="8121650" y="857250"/>
          <p14:tracePt t="109028" x="8102600" y="857250"/>
          <p14:tracePt t="109040" x="8083550" y="857250"/>
          <p14:tracePt t="109044" x="8070850" y="857250"/>
          <p14:tracePt t="109057" x="8064500" y="857250"/>
          <p14:tracePt t="109061" x="8058150" y="857250"/>
          <p14:tracePt t="109073" x="8051800" y="857250"/>
          <p14:tracePt t="109090" x="8039100" y="857250"/>
          <p14:tracePt t="109107" x="8020050" y="869950"/>
          <p14:tracePt t="109123" x="8007350" y="889000"/>
          <p14:tracePt t="109128" x="8007350" y="901700"/>
          <p14:tracePt t="109140" x="8001000" y="914400"/>
          <p14:tracePt t="109156" x="7988300" y="946150"/>
          <p14:tracePt t="109174" x="7988300" y="996950"/>
          <p14:tracePt t="109190" x="7988300" y="1035050"/>
          <p14:tracePt t="109208" x="8001000" y="1073150"/>
          <p14:tracePt t="109226" x="8039100" y="1098550"/>
          <p14:tracePt t="109240" x="8083550" y="1117600"/>
          <p14:tracePt t="109257" x="8140700" y="1136650"/>
          <p14:tracePt t="109275" x="8185150" y="1136650"/>
          <p14:tracePt t="109290" x="8223250" y="1136650"/>
          <p14:tracePt t="109307" x="8274050" y="1130300"/>
          <p14:tracePt t="109323" x="8305800" y="1117600"/>
          <p14:tracePt t="109340" x="8350250" y="1092200"/>
          <p14:tracePt t="109357" x="8375650" y="1060450"/>
          <p14:tracePt t="109373" x="8388350" y="1035050"/>
          <p14:tracePt t="109377" x="8394700" y="1009650"/>
          <p14:tracePt t="109390" x="8394700" y="1003300"/>
          <p14:tracePt t="109407" x="8394700" y="958850"/>
          <p14:tracePt t="109424" x="8375650" y="914400"/>
          <p14:tracePt t="109440" x="8356600" y="882650"/>
          <p14:tracePt t="109457" x="8337550" y="869950"/>
          <p14:tracePt t="109473" x="8318500" y="857250"/>
          <p14:tracePt t="109490" x="8280400" y="844550"/>
          <p14:tracePt t="109507" x="8229600" y="825500"/>
          <p14:tracePt t="109524" x="8191500" y="812800"/>
          <p14:tracePt t="109540" x="8121650" y="787400"/>
          <p14:tracePt t="109557" x="8064500" y="768350"/>
          <p14:tracePt t="109574" x="8039100" y="762000"/>
          <p14:tracePt t="109590" x="8013700" y="762000"/>
          <p14:tracePt t="109607" x="8001000" y="762000"/>
          <p14:tracePt t="109626" x="7969250" y="793750"/>
          <p14:tracePt t="109641" x="7956550" y="812800"/>
          <p14:tracePt t="109657" x="7950200" y="844550"/>
          <p14:tracePt t="109673" x="7950200" y="876300"/>
          <p14:tracePt t="109691" x="7956550" y="927100"/>
          <p14:tracePt t="109707" x="7981950" y="965200"/>
          <p14:tracePt t="109723" x="8026400" y="1003300"/>
          <p14:tracePt t="109741" x="8102600" y="1022350"/>
          <p14:tracePt t="109757" x="8191500" y="1035050"/>
          <p14:tracePt t="109774" x="8274050" y="1035050"/>
          <p14:tracePt t="109790" x="8318500" y="1022350"/>
          <p14:tracePt t="109807" x="8362950" y="1003300"/>
          <p14:tracePt t="109824" x="8394700" y="971550"/>
          <p14:tracePt t="109829" x="8401050" y="958850"/>
          <p14:tracePt t="109841" x="8401050" y="939800"/>
          <p14:tracePt t="109858" x="8401050" y="908050"/>
          <p14:tracePt t="109874" x="8388350" y="876300"/>
          <p14:tracePt t="109891" x="8382000" y="857250"/>
          <p14:tracePt t="109907" x="8362950" y="844550"/>
          <p14:tracePt t="109924" x="8350250" y="844550"/>
          <p14:tracePt t="109941" x="8318500" y="831850"/>
          <p14:tracePt t="109957" x="8280400" y="825500"/>
          <p14:tracePt t="109974" x="8248650" y="825500"/>
          <p14:tracePt t="109991" x="8210550" y="825500"/>
          <p14:tracePt t="110008" x="8191500" y="844550"/>
          <p14:tracePt t="110024" x="8166100" y="869950"/>
          <p14:tracePt t="110041" x="8153400" y="901700"/>
          <p14:tracePt t="110057" x="8147050" y="939800"/>
          <p14:tracePt t="110074" x="8153400" y="952500"/>
          <p14:tracePt t="110091" x="8210550" y="965200"/>
          <p14:tracePt t="110108" x="8362950" y="965200"/>
          <p14:tracePt t="110124" x="8489950" y="946150"/>
          <p14:tracePt t="110141" x="8737600" y="946150"/>
          <p14:tracePt t="110160" x="8953500" y="939800"/>
          <p14:tracePt t="110174" x="9105900" y="927100"/>
          <p14:tracePt t="110191" x="9201150" y="908050"/>
          <p14:tracePt t="110208" x="9220200" y="908050"/>
          <p14:tracePt t="110260" x="9213850" y="908050"/>
          <p14:tracePt t="110274" x="9194800" y="920750"/>
          <p14:tracePt t="110291" x="9163050" y="946150"/>
          <p14:tracePt t="110308" x="9131300" y="965200"/>
          <p14:tracePt t="110324" x="9093200" y="984250"/>
          <p14:tracePt t="110341" x="9036050" y="990600"/>
          <p14:tracePt t="110358" x="8959850" y="990600"/>
          <p14:tracePt t="110374" x="8909050" y="990600"/>
          <p14:tracePt t="110391" x="8832850" y="990600"/>
          <p14:tracePt t="110408" x="8769350" y="984250"/>
          <p14:tracePt t="110424" x="8712200" y="984250"/>
          <p14:tracePt t="110428" x="8674100" y="984250"/>
          <p14:tracePt t="110441" x="8616950" y="984250"/>
          <p14:tracePt t="110458" x="8394700" y="1003300"/>
          <p14:tracePt t="110475" x="8216900" y="1022350"/>
          <p14:tracePt t="110491" x="8077200" y="1047750"/>
          <p14:tracePt t="110508" x="7988300" y="1073150"/>
          <p14:tracePt t="110525" x="7943850" y="1085850"/>
          <p14:tracePt t="110541" x="7937500" y="1092200"/>
          <p14:tracePt t="110638" x="7931150" y="1092200"/>
          <p14:tracePt t="110659" x="7905750" y="1098550"/>
          <p14:tracePt t="110677" x="7867650" y="1111250"/>
          <p14:tracePt t="110692" x="7835900" y="1117600"/>
          <p14:tracePt t="110709" x="7823200" y="1117600"/>
          <p14:tracePt t="110725" x="7810500" y="1117600"/>
          <p14:tracePt t="110743" x="7791450" y="1117600"/>
          <p14:tracePt t="110758" x="7766050" y="1117600"/>
          <p14:tracePt t="110775" x="7759700" y="1111250"/>
          <p14:tracePt t="110855" x="7759700" y="1104900"/>
          <p14:tracePt t="110863" x="7753350" y="1104900"/>
          <p14:tracePt t="110880" x="7753350" y="1098550"/>
          <p14:tracePt t="110891" x="7747000" y="1098550"/>
          <p14:tracePt t="111033" x="7747000" y="1092200"/>
          <p14:tracePt t="111042" x="7734300" y="1073150"/>
          <p14:tracePt t="111060" x="7708900" y="1060450"/>
          <p14:tracePt t="111077" x="7689850" y="1060450"/>
          <p14:tracePt t="111108" x="7683500" y="1060450"/>
          <p14:tracePt t="111142" x="7677150" y="1060450"/>
          <p14:tracePt t="111181" x="7670800" y="1054100"/>
          <p14:tracePt t="111192" x="7664450" y="1047750"/>
          <p14:tracePt t="111208" x="7645400" y="1047750"/>
          <p14:tracePt t="111226" x="7639050" y="1041400"/>
          <p14:tracePt t="111258" x="7632700" y="1041400"/>
          <p14:tracePt t="111414" x="7620000" y="1035050"/>
          <p14:tracePt t="111423" x="7607300" y="1035050"/>
          <p14:tracePt t="111433" x="7588250" y="1028700"/>
          <p14:tracePt t="111443" x="7543800" y="1028700"/>
          <p14:tracePt t="111459" x="7505700" y="1028700"/>
          <p14:tracePt t="111475" x="7499350" y="1028700"/>
          <p14:tracePt t="111563" x="7512050" y="1022350"/>
          <p14:tracePt t="111575" x="7524750" y="1022350"/>
          <p14:tracePt t="111592" x="7613650" y="1022350"/>
          <p14:tracePt t="111597" x="7651750" y="1016000"/>
          <p14:tracePt t="111609" x="7702550" y="1016000"/>
          <p14:tracePt t="111613" x="7740650" y="1009650"/>
          <p14:tracePt t="111626" x="7778750" y="996950"/>
          <p14:tracePt t="111644" x="7867650" y="971550"/>
          <p14:tracePt t="111660" x="7912100" y="952500"/>
          <p14:tracePt t="111676" x="7943850" y="939800"/>
          <p14:tracePt t="111692" x="7950200" y="933450"/>
          <p14:tracePt t="111870" x="7950200" y="939800"/>
          <p14:tracePt t="111882" x="7943850" y="946150"/>
          <p14:tracePt t="111887" x="7924800" y="965200"/>
          <p14:tracePt t="111909" x="7880350" y="1009650"/>
          <p14:tracePt t="111927" x="7848600" y="1035050"/>
          <p14:tracePt t="111943" x="7829550" y="1054100"/>
          <p14:tracePt t="111959" x="7823200" y="1054100"/>
          <p14:tracePt t="112098" x="7823200" y="1047750"/>
          <p14:tracePt t="112107" x="7823200" y="1041400"/>
          <p14:tracePt t="112126" x="7829550" y="1035050"/>
          <p14:tracePt t="112144" x="7842250" y="1022350"/>
          <p14:tracePt t="112159" x="7854950" y="1022350"/>
          <p14:tracePt t="112176" x="7893050" y="1022350"/>
          <p14:tracePt t="112193" x="7918450" y="1022350"/>
          <p14:tracePt t="112209" x="7956550" y="1028700"/>
          <p14:tracePt t="112226" x="7981950" y="1028700"/>
          <p14:tracePt t="112243" x="7988300" y="1028700"/>
          <p14:tracePt t="112276" x="8001000" y="1022350"/>
          <p14:tracePt t="112295" x="8013700" y="1022350"/>
          <p14:tracePt t="112310" x="8039100" y="1022350"/>
          <p14:tracePt t="112326" x="8064500" y="1035050"/>
          <p14:tracePt t="112343" x="8102600" y="1047750"/>
          <p14:tracePt t="112360" x="8128000" y="1054100"/>
          <p14:tracePt t="112376" x="8147050" y="1054100"/>
          <p14:tracePt t="112393" x="8159750" y="1054100"/>
          <p14:tracePt t="112409" x="8178800" y="1047750"/>
          <p14:tracePt t="112426" x="8204200" y="1041400"/>
          <p14:tracePt t="112443" x="8255000" y="1028700"/>
          <p14:tracePt t="112447" x="8274050" y="1022350"/>
          <p14:tracePt t="112460" x="8312150" y="1016000"/>
          <p14:tracePt t="112479" x="8343900" y="1016000"/>
          <p14:tracePt t="112493" x="8382000" y="1009650"/>
          <p14:tracePt t="112535" x="8382000" y="1003300"/>
          <p14:tracePt t="112678" x="8382000" y="996950"/>
          <p14:tracePt t="112688" x="8382000" y="990600"/>
          <p14:tracePt t="112697" x="8382000" y="984250"/>
          <p14:tracePt t="112710" x="8382000" y="965200"/>
          <p14:tracePt t="112727" x="8382000" y="946150"/>
          <p14:tracePt t="112733" x="8382000" y="939800"/>
          <p14:tracePt t="112743" x="8388350" y="933450"/>
          <p14:tracePt t="112759" x="8420100" y="927100"/>
          <p14:tracePt t="112777" x="8540750" y="927100"/>
          <p14:tracePt t="112794" x="8839200" y="927100"/>
          <p14:tracePt t="112810" x="9169400" y="933450"/>
          <p14:tracePt t="112827" x="9702800" y="933450"/>
          <p14:tracePt t="112843" x="10045700" y="927100"/>
          <p14:tracePt t="112860" x="10261600" y="914400"/>
          <p14:tracePt t="112877" x="10350500" y="901700"/>
          <p14:tracePt t="112893" x="10356850" y="901700"/>
          <p14:tracePt t="113026" x="10356850" y="908050"/>
          <p14:tracePt t="113044" x="10350500" y="920750"/>
          <p14:tracePt t="113062" x="10337800" y="933450"/>
          <p14:tracePt t="113078" x="10312400" y="952500"/>
          <p14:tracePt t="113093" x="10255250" y="971550"/>
          <p14:tracePt t="113110" x="10179050" y="984250"/>
          <p14:tracePt t="113127" x="10039350" y="996950"/>
          <p14:tracePt t="113146" x="9779000" y="1009650"/>
          <p14:tracePt t="113160" x="9442450" y="1009650"/>
          <p14:tracePt t="113177" x="8991600" y="990600"/>
          <p14:tracePt t="113194" x="8572500" y="971550"/>
          <p14:tracePt t="113210" x="8140700" y="965200"/>
          <p14:tracePt t="113229" x="7727950" y="958850"/>
          <p14:tracePt t="113243" x="7188200" y="958850"/>
          <p14:tracePt t="113261" x="6623050" y="971550"/>
          <p14:tracePt t="113277" x="6064250" y="996950"/>
          <p14:tracePt t="113294" x="5314950" y="1016000"/>
          <p14:tracePt t="113310" x="4933950" y="1028700"/>
          <p14:tracePt t="113327" x="4610100" y="1041400"/>
          <p14:tracePt t="113346" x="4279900" y="1066800"/>
          <p14:tracePt t="113361" x="4000500" y="1092200"/>
          <p14:tracePt t="113377" x="3708400" y="1104900"/>
          <p14:tracePt t="113393" x="3441700" y="1104900"/>
          <p14:tracePt t="113410" x="3257550" y="1104900"/>
          <p14:tracePt t="113427" x="3168650" y="1111250"/>
          <p14:tracePt t="113444" x="3155950" y="1111250"/>
          <p14:tracePt t="113449" x="3155950" y="1117600"/>
          <p14:tracePt t="113460" x="3155950" y="1123950"/>
          <p14:tracePt t="113478" x="3181350" y="1155700"/>
          <p14:tracePt t="113494" x="3232150" y="1200150"/>
          <p14:tracePt t="113511" x="3257550" y="1238250"/>
          <p14:tracePt t="113527" x="3270250" y="1282700"/>
          <p14:tracePt t="113544" x="3270250" y="1314450"/>
          <p14:tracePt t="113546" x="3270250" y="1327150"/>
          <p14:tracePt t="113560" x="3270250" y="1339850"/>
          <p14:tracePt t="113623" x="3276600" y="1339850"/>
          <p14:tracePt t="113629" x="3282950" y="1333500"/>
          <p14:tracePt t="113644" x="3308350" y="1327150"/>
          <p14:tracePt t="113661" x="3321050" y="1327150"/>
          <p14:tracePt t="113677" x="3333750" y="1327150"/>
          <p14:tracePt t="113784" x="3340100" y="1333500"/>
          <p14:tracePt t="113799" x="3346450" y="1333500"/>
          <p14:tracePt t="113808" x="3346450" y="1339850"/>
          <p14:tracePt t="113828" x="3359150" y="1346200"/>
          <p14:tracePt t="113844" x="3365500" y="1352550"/>
          <p14:tracePt t="113909" x="3378200" y="1352550"/>
          <p14:tracePt t="113918" x="3384550" y="1352550"/>
          <p14:tracePt t="113927" x="3409950" y="1346200"/>
          <p14:tracePt t="113944" x="3460750" y="1333500"/>
          <p14:tracePt t="113948" x="3486150" y="1327150"/>
          <p14:tracePt t="113961" x="3505200" y="1320800"/>
          <p14:tracePt t="113963" x="3530600" y="1320800"/>
          <p14:tracePt t="113978" x="3549650" y="1314450"/>
          <p14:tracePt t="113994" x="3556000" y="1314450"/>
          <p14:tracePt t="114235" x="3562350" y="1314450"/>
          <p14:tracePt t="114244" x="3568700" y="1320800"/>
          <p14:tracePt t="114261" x="3581400" y="1327150"/>
          <p14:tracePt t="114278" x="3594100" y="1339850"/>
          <p14:tracePt t="114295" x="3600450" y="1352550"/>
          <p14:tracePt t="114311" x="3613150" y="1365250"/>
          <p14:tracePt t="114328" x="3619500" y="1371600"/>
          <p14:tracePt t="114345" x="3625850" y="1371600"/>
          <p14:tracePt t="114362" x="3625850" y="1377950"/>
          <p14:tracePt t="114394" x="3632200" y="1377950"/>
          <p14:tracePt t="114479" x="3638550" y="1377950"/>
          <p14:tracePt t="114490" x="3657600" y="1371600"/>
          <p14:tracePt t="114501" x="3683000" y="1371600"/>
          <p14:tracePt t="114503" x="3708400" y="1365250"/>
          <p14:tracePt t="114511" x="3746500" y="1358900"/>
          <p14:tracePt t="114531" x="3841750" y="1358900"/>
          <p14:tracePt t="114545" x="3905250" y="1358900"/>
          <p14:tracePt t="114563" x="3924300" y="1358900"/>
          <p14:tracePt t="114600" x="3924300" y="1352550"/>
          <p14:tracePt t="114611" x="3924300" y="1346200"/>
          <p14:tracePt t="114627" x="3924300" y="1339850"/>
          <p14:tracePt t="114809" x="3937000" y="1327150"/>
          <p14:tracePt t="114817" x="3949700" y="1320800"/>
          <p14:tracePt t="114829" x="3962400" y="1308100"/>
          <p14:tracePt t="114846" x="4019550" y="1276350"/>
          <p14:tracePt t="114862" x="4064000" y="1263650"/>
          <p14:tracePt t="114881" x="4102100" y="1257300"/>
          <p14:tracePt t="114895" x="4114800" y="1257300"/>
          <p14:tracePt t="114928" x="4121150" y="1257300"/>
          <p14:tracePt t="114988" x="4121150" y="1250950"/>
          <p14:tracePt t="114997" x="4127500" y="1250950"/>
          <p14:tracePt t="115021" x="4133850" y="1250950"/>
          <p14:tracePt t="115045" x="4140200" y="1250950"/>
          <p14:tracePt t="115062" x="4140200" y="1263650"/>
          <p14:tracePt t="115079" x="4140200" y="1270000"/>
          <p14:tracePt t="115095" x="4146550" y="1276350"/>
          <p14:tracePt t="115112" x="4146550" y="1289050"/>
          <p14:tracePt t="115128" x="4146550" y="1295400"/>
          <p14:tracePt t="115145" x="4146550" y="1301750"/>
          <p14:tracePt t="115162" x="4146550" y="1308100"/>
          <p14:tracePt t="115195" x="4146550" y="1314450"/>
          <p14:tracePt t="115212" x="4146550" y="1327150"/>
          <p14:tracePt t="115229" x="4146550" y="1339850"/>
          <p14:tracePt t="115245" x="4152900" y="1352550"/>
          <p14:tracePt t="115262" x="4159250" y="1365250"/>
          <p14:tracePt t="115278" x="4165600" y="1377950"/>
          <p14:tracePt t="115295" x="4165600" y="1384300"/>
          <p14:tracePt t="115351" x="4178300" y="1384300"/>
          <p14:tracePt t="115362" x="4222750" y="1365250"/>
          <p14:tracePt t="115379" x="4273550" y="1346200"/>
          <p14:tracePt t="115395" x="4330700" y="1314450"/>
          <p14:tracePt t="115412" x="4375150" y="1295400"/>
          <p14:tracePt t="115429" x="4387850" y="1282700"/>
          <p14:tracePt t="115488" x="4387850" y="1276350"/>
          <p14:tracePt t="115592" x="4381500" y="1276350"/>
          <p14:tracePt t="115603" x="4375150" y="1276350"/>
          <p14:tracePt t="115629" x="4368800" y="1276350"/>
          <p14:tracePt t="115770" x="4381500" y="1270000"/>
          <p14:tracePt t="115778" x="4387850" y="1263650"/>
          <p14:tracePt t="115784" x="4400550" y="1257300"/>
          <p14:tracePt t="115796" x="4406900" y="1250950"/>
          <p14:tracePt t="115813" x="4457700" y="1231900"/>
          <p14:tracePt t="115829" x="4495800" y="1212850"/>
          <p14:tracePt t="115847" x="4565650" y="1200150"/>
          <p14:tracePt t="115863" x="4673600" y="1200150"/>
          <p14:tracePt t="115880" x="4737100" y="1206500"/>
          <p14:tracePt t="115895" x="4743450" y="1206500"/>
          <p14:tracePt t="115913" x="4749800" y="1206500"/>
          <p14:tracePt t="115972" x="4756150" y="1206500"/>
          <p14:tracePt t="115982" x="4768850" y="1206500"/>
          <p14:tracePt t="115996" x="4800600" y="1212850"/>
          <p14:tracePt t="116012" x="4806950" y="1212850"/>
          <p14:tracePt t="116063" x="4813300" y="1212850"/>
          <p14:tracePt t="116079" x="4819650" y="1212850"/>
          <p14:tracePt t="116101" x="4832350" y="1212850"/>
          <p14:tracePt t="116113" x="4870450" y="1212850"/>
          <p14:tracePt t="116130" x="5022850" y="1200150"/>
          <p14:tracePt t="116146" x="5124450" y="1200150"/>
          <p14:tracePt t="116163" x="5213350" y="1200150"/>
          <p14:tracePt t="116181" x="5257800" y="1193800"/>
          <p14:tracePt t="116196" x="5270500" y="1193800"/>
          <p14:tracePt t="116212" x="5283200" y="1193800"/>
          <p14:tracePt t="116229" x="5289550" y="1193800"/>
          <p14:tracePt t="116246" x="5302250" y="1200150"/>
          <p14:tracePt t="116263" x="5340350" y="1225550"/>
          <p14:tracePt t="116280" x="5391150" y="1238250"/>
          <p14:tracePt t="116296" x="5467350" y="1263650"/>
          <p14:tracePt t="116313" x="5537200" y="1282700"/>
          <p14:tracePt t="116329" x="5575300" y="1295400"/>
          <p14:tracePt t="116346" x="5607050" y="1301750"/>
          <p14:tracePt t="116400" x="5613400" y="1301750"/>
          <p14:tracePt t="116414" x="5626100" y="1301750"/>
          <p14:tracePt t="116430" x="5664200" y="1301750"/>
          <p14:tracePt t="116446" x="5695950" y="1295400"/>
          <p14:tracePt t="116463" x="5702300" y="1289050"/>
          <p14:tracePt t="116496" x="5708650" y="1289050"/>
          <p14:tracePt t="116513" x="5715000" y="1282700"/>
          <p14:tracePt t="116529" x="5727700" y="1276350"/>
          <p14:tracePt t="116546" x="5734050" y="1270000"/>
          <p14:tracePt t="116562" x="5746750" y="1263650"/>
          <p14:tracePt t="116579" x="5765800" y="1257300"/>
          <p14:tracePt t="116596" x="5784850" y="1257300"/>
          <p14:tracePt t="116647" x="5784850" y="1250950"/>
          <p14:tracePt t="116733" x="5784850" y="1257300"/>
          <p14:tracePt t="116741" x="5778500" y="1257300"/>
          <p14:tracePt t="116751" x="5778500" y="1263650"/>
          <p14:tracePt t="116764" x="5772150" y="1270000"/>
          <p14:tracePt t="116781" x="5772150" y="1276350"/>
          <p14:tracePt t="116796" x="5765800" y="1282700"/>
          <p14:tracePt t="116813" x="5765800" y="1289050"/>
          <p14:tracePt t="116830" x="5759450" y="1295400"/>
          <p14:tracePt t="116846" x="5753100" y="1314450"/>
          <p14:tracePt t="116863" x="5746750" y="1333500"/>
          <p14:tracePt t="116880" x="5740400" y="1346200"/>
          <p14:tracePt t="116897" x="5740400" y="1352550"/>
          <p14:tracePt t="116953" x="5740400" y="1346200"/>
          <p14:tracePt t="116963" x="5740400" y="1339850"/>
          <p14:tracePt t="116980" x="5753100" y="1314450"/>
          <p14:tracePt t="116997" x="5772150" y="1289050"/>
          <p14:tracePt t="117013" x="5778500" y="1263650"/>
          <p14:tracePt t="117030" x="5803900" y="1250950"/>
          <p14:tracePt t="117047" x="5848350" y="1244600"/>
          <p14:tracePt t="117063" x="5911850" y="1244600"/>
          <p14:tracePt t="117066" x="5937250" y="1244600"/>
          <p14:tracePt t="117080" x="6007100" y="1238250"/>
          <p14:tracePt t="117097" x="6089650" y="1238250"/>
          <p14:tracePt t="117113" x="6115050" y="1238250"/>
          <p14:tracePt t="117117" x="6146800" y="1238250"/>
          <p14:tracePt t="117130" x="6178550" y="1238250"/>
          <p14:tracePt t="117147" x="6184900" y="1238250"/>
          <p14:tracePt t="117306" x="6191250" y="1244600"/>
          <p14:tracePt t="117315" x="6203950" y="1250950"/>
          <p14:tracePt t="117330" x="6248400" y="1282700"/>
          <p14:tracePt t="117336" x="6267450" y="1289050"/>
          <p14:tracePt t="117348" x="6286500" y="1295400"/>
          <p14:tracePt t="117363" x="6318250" y="1301750"/>
          <p14:tracePt t="117369" x="6343650" y="1308100"/>
          <p14:tracePt t="117380" x="6356350" y="1314450"/>
          <p14:tracePt t="117385" x="6375400" y="1314450"/>
          <p14:tracePt t="117397" x="6388100" y="1314450"/>
          <p14:tracePt t="117413" x="6413500" y="1314450"/>
          <p14:tracePt t="117417" x="6419850" y="1314450"/>
          <p14:tracePt t="117431" x="6426200" y="1314450"/>
          <p14:tracePt t="117448" x="6451600" y="1314450"/>
          <p14:tracePt t="117464" x="6457950" y="1314450"/>
          <p14:tracePt t="117469" x="6464300" y="1314450"/>
          <p14:tracePt t="117480" x="6483350" y="1314450"/>
          <p14:tracePt t="117497" x="6540500" y="1308100"/>
          <p14:tracePt t="117514" x="6584950" y="1301750"/>
          <p14:tracePt t="117534" x="6616700" y="1301750"/>
          <p14:tracePt t="117542" x="6629400" y="1301750"/>
          <p14:tracePt t="117549" x="6642100" y="1301750"/>
          <p14:tracePt t="117563" x="6673850" y="1301750"/>
          <p14:tracePt t="117579" x="6686550" y="1301750"/>
          <p14:tracePt t="117597" x="6705600" y="1301750"/>
          <p14:tracePt t="117615" x="6718300" y="1301750"/>
          <p14:tracePt t="117706" x="6724650" y="1301750"/>
          <p14:tracePt t="117714" x="6731000" y="1301750"/>
          <p14:tracePt t="117721" x="6750050" y="1295400"/>
          <p14:tracePt t="117730" x="6762750" y="1289050"/>
          <p14:tracePt t="117746" x="6800850" y="1276350"/>
          <p14:tracePt t="117763" x="6832600" y="1270000"/>
          <p14:tracePt t="117780" x="6883400" y="1263650"/>
          <p14:tracePt t="117797" x="6953250" y="1270000"/>
          <p14:tracePt t="117814" x="7023100" y="1282700"/>
          <p14:tracePt t="117830" x="7131050" y="1301750"/>
          <p14:tracePt t="117848" x="7232650" y="1308100"/>
          <p14:tracePt t="117863" x="7346950" y="1314450"/>
          <p14:tracePt t="117882" x="7448550" y="1320800"/>
          <p14:tracePt t="117897" x="7556500" y="1320800"/>
          <p14:tracePt t="117913" x="7613650" y="1320800"/>
          <p14:tracePt t="117931" x="7639050" y="1320800"/>
          <p14:tracePt t="117948" x="7658100" y="1314450"/>
          <p14:tracePt t="117963" x="7670800" y="1314450"/>
          <p14:tracePt t="117982" x="7677150" y="1314450"/>
          <p14:tracePt t="117998" x="7689850" y="1314450"/>
          <p14:tracePt t="118013" x="7702550" y="1308100"/>
          <p14:tracePt t="118031" x="7721600" y="1308100"/>
          <p14:tracePt t="118046" x="7759700" y="1308100"/>
          <p14:tracePt t="118063" x="7810500" y="1308100"/>
          <p14:tracePt t="118079" x="7874000" y="1308100"/>
          <p14:tracePt t="118097" x="7931150" y="1308100"/>
          <p14:tracePt t="118100" x="7950200" y="1308100"/>
          <p14:tracePt t="118113" x="7969250" y="1308100"/>
          <p14:tracePt t="118116" x="8001000" y="1308100"/>
          <p14:tracePt t="118132" x="8020050" y="1308100"/>
          <p14:tracePt t="118146" x="8039100" y="1308100"/>
          <p14:tracePt t="118164" x="8051800" y="1308100"/>
          <p14:tracePt t="118214" x="8064500" y="1308100"/>
          <p14:tracePt t="118230" x="8077200" y="1308100"/>
          <p14:tracePt t="118249" x="8140700" y="1320800"/>
          <p14:tracePt t="118263" x="8191500" y="1327150"/>
          <p14:tracePt t="118281" x="8229600" y="1327150"/>
          <p14:tracePt t="118297" x="8261350" y="1327150"/>
          <p14:tracePt t="118314" x="8280400" y="1327150"/>
          <p14:tracePt t="118489" x="8286750" y="1327150"/>
          <p14:tracePt t="118505" x="8293100" y="1320800"/>
          <p14:tracePt t="118514" x="8299450" y="1314450"/>
          <p14:tracePt t="118531" x="8324850" y="1301750"/>
          <p14:tracePt t="118548" x="8356600" y="1289050"/>
          <p14:tracePt t="118565" x="8382000" y="1276350"/>
          <p14:tracePt t="118582" x="8464550" y="1276350"/>
          <p14:tracePt t="118598" x="8540750" y="1276350"/>
          <p14:tracePt t="118615" x="8585200" y="1276350"/>
          <p14:tracePt t="118619" x="8597900" y="1276350"/>
          <p14:tracePt t="118631" x="8604250" y="1276350"/>
          <p14:tracePt t="118648" x="8616950" y="1276350"/>
          <p14:tracePt t="118665" x="8636000" y="1276350"/>
          <p14:tracePt t="118681" x="8680450" y="1276350"/>
          <p14:tracePt t="118698" x="8731250" y="1282700"/>
          <p14:tracePt t="118715" x="8763000" y="1282700"/>
          <p14:tracePt t="118731" x="8794750" y="1282700"/>
          <p14:tracePt t="118738" x="8807450" y="1282700"/>
          <p14:tracePt t="118748" x="8813800" y="1282700"/>
          <p14:tracePt t="118785" x="8820150" y="1282700"/>
          <p14:tracePt t="118811" x="8826500" y="1282700"/>
          <p14:tracePt t="118820" x="8832850" y="1282700"/>
          <p14:tracePt t="118832" x="8845550" y="1282700"/>
          <p14:tracePt t="118852" x="8978900" y="1289050"/>
          <p14:tracePt t="118865" x="9023350" y="1289050"/>
          <p14:tracePt t="118882" x="9118600" y="1295400"/>
          <p14:tracePt t="118898" x="9232900" y="1295400"/>
          <p14:tracePt t="118915" x="9264650" y="1289050"/>
          <p14:tracePt t="118936" x="9283700" y="1282700"/>
          <p14:tracePt t="119032" x="9283700" y="1289050"/>
          <p14:tracePt t="119049" x="9283700" y="1314450"/>
          <p14:tracePt t="119065" x="9277350" y="1333500"/>
          <p14:tracePt t="119085" x="9277350" y="1346200"/>
          <p14:tracePt t="119189" x="9277350" y="1339850"/>
          <p14:tracePt t="119223" x="9277350" y="1333500"/>
          <p14:tracePt t="119237" x="9290050" y="1327150"/>
          <p14:tracePt t="119250" x="9302750" y="1327150"/>
          <p14:tracePt t="119269" x="9340850" y="1314450"/>
          <p14:tracePt t="119282" x="9353550" y="1308100"/>
          <p14:tracePt t="119300" x="9366250" y="1301750"/>
          <p14:tracePt t="119315" x="9372600" y="1301750"/>
          <p14:tracePt t="119332" x="9385300" y="1295400"/>
          <p14:tracePt t="119349" x="9391650" y="1295400"/>
          <p14:tracePt t="119365" x="9398000" y="1295400"/>
          <p14:tracePt t="119369" x="9398000" y="1289050"/>
          <p14:tracePt t="119382" x="9404350" y="1289050"/>
          <p14:tracePt t="119516" x="9398000" y="1289050"/>
          <p14:tracePt t="119540" x="9391650" y="1295400"/>
          <p14:tracePt t="119548" x="9391650" y="1314450"/>
          <p14:tracePt t="119554" x="9410700" y="1333500"/>
          <p14:tracePt t="119565" x="9429750" y="1339850"/>
          <p14:tracePt t="119582" x="9461500" y="1365250"/>
          <p14:tracePt t="119599" x="9480550" y="1371600"/>
          <p14:tracePt t="119615" x="9499600" y="1377950"/>
          <p14:tracePt t="119632" x="9525000" y="1377950"/>
          <p14:tracePt t="119650" x="9544050" y="1371600"/>
          <p14:tracePt t="119665" x="9563100" y="1358900"/>
          <p14:tracePt t="119682" x="9588500" y="1346200"/>
          <p14:tracePt t="119699" x="9613900" y="1333500"/>
          <p14:tracePt t="119716" x="9632950" y="1333500"/>
          <p14:tracePt t="119732" x="9645650" y="1327150"/>
          <p14:tracePt t="120037" x="9658350" y="1327150"/>
          <p14:tracePt t="120043" x="9677400" y="1320800"/>
          <p14:tracePt t="120051" x="9702800" y="1314450"/>
          <p14:tracePt t="120067" x="9759950" y="1308100"/>
          <p14:tracePt t="120083" x="9817100" y="1295400"/>
          <p14:tracePt t="120099" x="9855200" y="1289050"/>
          <p14:tracePt t="120116" x="9886950" y="1276350"/>
          <p14:tracePt t="120133" x="9893300" y="1276350"/>
          <p14:tracePt t="120167" x="9899650" y="1270000"/>
          <p14:tracePt t="120199" x="9906000" y="1263650"/>
          <p14:tracePt t="120216" x="9931400" y="1250950"/>
          <p14:tracePt t="120233" x="9944100" y="1244600"/>
          <p14:tracePt t="120242" x="9950450" y="1244600"/>
          <p14:tracePt t="120278" x="9950450" y="1238250"/>
          <p14:tracePt t="120362" x="9956800" y="1238250"/>
          <p14:tracePt t="120369" x="9969500" y="1250950"/>
          <p14:tracePt t="120383" x="10001250" y="1263650"/>
          <p14:tracePt t="120399" x="10077450" y="1289050"/>
          <p14:tracePt t="120416" x="10261600" y="1295400"/>
          <p14:tracePt t="120433" x="10388600" y="1282700"/>
          <p14:tracePt t="120451" x="10464800" y="1263650"/>
          <p14:tracePt t="120466" x="10521950" y="1244600"/>
          <p14:tracePt t="120483" x="10572750" y="1231900"/>
          <p14:tracePt t="120500" x="10629900" y="1225550"/>
          <p14:tracePt t="120517" x="10668000" y="1219200"/>
          <p14:tracePt t="120533" x="10680700" y="1219200"/>
          <p14:tracePt t="120585" x="10674350" y="1219200"/>
          <p14:tracePt t="120593" x="10661650" y="1225550"/>
          <p14:tracePt t="120602" x="10642600" y="1231900"/>
          <p14:tracePt t="120616" x="10598150" y="1257300"/>
          <p14:tracePt t="120633" x="10547350" y="1276350"/>
          <p14:tracePt t="120650" x="10477500" y="1301750"/>
          <p14:tracePt t="120667" x="10363200" y="1333500"/>
          <p14:tracePt t="120683" x="10242550" y="1371600"/>
          <p14:tracePt t="120700" x="10013950" y="1422400"/>
          <p14:tracePt t="120717" x="9804400" y="1460500"/>
          <p14:tracePt t="120721" x="9652000" y="1479550"/>
          <p14:tracePt t="120733" x="9480550" y="1504950"/>
          <p14:tracePt t="120750" x="9067800" y="1568450"/>
          <p14:tracePt t="120768" x="8743950" y="1600200"/>
          <p14:tracePt t="120783" x="8572500" y="1606550"/>
          <p14:tracePt t="120800" x="7988300" y="1644650"/>
          <p14:tracePt t="120817" x="7645400" y="1657350"/>
          <p14:tracePt t="120833" x="7296150" y="1670050"/>
          <p14:tracePt t="120851" x="6877050" y="1689100"/>
          <p14:tracePt t="120866" x="6502400" y="1701800"/>
          <p14:tracePt t="120885" x="6051550" y="1708150"/>
          <p14:tracePt t="120900" x="5568950" y="1708150"/>
          <p14:tracePt t="120917" x="5149850" y="1708150"/>
          <p14:tracePt t="120933" x="4699000" y="1708150"/>
          <p14:tracePt t="120950" x="4330700" y="1714500"/>
          <p14:tracePt t="120967" x="3987800" y="1714500"/>
          <p14:tracePt t="120984" x="3676650" y="1708150"/>
          <p14:tracePt t="120987" x="3549650" y="1708150"/>
          <p14:tracePt t="121000" x="3397250" y="1695450"/>
          <p14:tracePt t="121020" x="3308350" y="1682750"/>
          <p14:tracePt t="121033" x="3225800" y="1663700"/>
          <p14:tracePt t="121050" x="3130550" y="1638300"/>
          <p14:tracePt t="121067" x="3022600" y="1612900"/>
          <p14:tracePt t="121083" x="2921000" y="1600200"/>
          <p14:tracePt t="121100" x="2787650" y="1574800"/>
          <p14:tracePt t="121117" x="2667000" y="1562100"/>
          <p14:tracePt t="121133" x="2571750" y="1562100"/>
          <p14:tracePt t="121152" x="2546350" y="1562100"/>
          <p14:tracePt t="121236" x="2552700" y="1568450"/>
          <p14:tracePt t="121259" x="2559050" y="1568450"/>
          <p14:tracePt t="121275" x="2565400" y="1568450"/>
          <p14:tracePt t="121288" x="2571750" y="1568450"/>
          <p14:tracePt t="121300" x="2603500" y="1568450"/>
          <p14:tracePt t="121317" x="2654300" y="1568450"/>
          <p14:tracePt t="121336" x="2711450" y="1568450"/>
          <p14:tracePt t="121350" x="2743200" y="1568450"/>
          <p14:tracePt t="121367" x="2768600" y="1568450"/>
          <p14:tracePt t="121384" x="2794000" y="1568450"/>
          <p14:tracePt t="121400" x="2832100" y="1574800"/>
          <p14:tracePt t="121417" x="2876550" y="1581150"/>
          <p14:tracePt t="121434" x="2914650" y="1587500"/>
          <p14:tracePt t="121451" x="2946400" y="1587500"/>
          <p14:tracePt t="121467" x="2971800" y="1587500"/>
          <p14:tracePt t="121520" x="2971800" y="1581150"/>
          <p14:tracePt t="121536" x="2952750" y="1555750"/>
          <p14:tracePt t="121550" x="2940050" y="1524000"/>
          <p14:tracePt t="121568" x="2927350" y="1498600"/>
          <p14:tracePt t="121584" x="2914650" y="1460500"/>
          <p14:tracePt t="121600" x="2914650" y="1428750"/>
          <p14:tracePt t="121619" x="2914650" y="1403350"/>
          <p14:tracePt t="121634" x="2901950" y="1377950"/>
          <p14:tracePt t="121651" x="2882900" y="1365250"/>
          <p14:tracePt t="121670" x="2863850" y="1358900"/>
          <p14:tracePt t="121684" x="2851150" y="1352550"/>
          <p14:tracePt t="121701" x="2832100" y="1346200"/>
          <p14:tracePt t="121718" x="2819400" y="1339850"/>
          <p14:tracePt t="121734" x="2813050" y="1339850"/>
          <p14:tracePt t="121768" x="2800350" y="1346200"/>
          <p14:tracePt t="121784" x="2755900" y="1371600"/>
          <p14:tracePt t="121800" x="2717800" y="1384300"/>
          <p14:tracePt t="121817" x="2679700" y="1409700"/>
          <p14:tracePt t="121820" x="2673350" y="1416050"/>
          <p14:tracePt t="121834" x="2660650" y="1422400"/>
          <p14:tracePt t="121895" x="2660650" y="1428750"/>
          <p14:tracePt t="121904" x="2660650" y="1435100"/>
          <p14:tracePt t="121907" x="2660650" y="1441450"/>
          <p14:tracePt t="121917" x="2660650" y="1447800"/>
          <p14:tracePt t="121934" x="2660650" y="1466850"/>
          <p14:tracePt t="121951" x="2660650" y="1485900"/>
          <p14:tracePt t="121970" x="2667000" y="1498600"/>
          <p14:tracePt t="121973" x="2679700" y="1511300"/>
          <p14:tracePt t="121984" x="2686050" y="1517650"/>
          <p14:tracePt t="122001" x="2717800" y="1530350"/>
          <p14:tracePt t="122020" x="2800350" y="1549400"/>
          <p14:tracePt t="122034" x="2838450" y="1549400"/>
          <p14:tracePt t="122051" x="2927350" y="1549400"/>
          <p14:tracePt t="122054" x="2971800" y="1549400"/>
          <p14:tracePt t="122068" x="3035300" y="1549400"/>
          <p14:tracePt t="122085" x="3098800" y="1543050"/>
          <p14:tracePt t="122102" x="3136900" y="1530350"/>
          <p14:tracePt t="122117" x="3181350" y="1517650"/>
          <p14:tracePt t="122134" x="3219450" y="1498600"/>
          <p14:tracePt t="122151" x="3244850" y="1485900"/>
          <p14:tracePt t="122168" x="3263900" y="1479550"/>
          <p14:tracePt t="122184" x="3263900" y="1473200"/>
          <p14:tracePt t="122224" x="3263900" y="1466850"/>
          <p14:tracePt t="122235" x="3257550" y="1466850"/>
          <p14:tracePt t="122251" x="3251200" y="1460500"/>
          <p14:tracePt t="122268" x="3238500" y="1454150"/>
          <p14:tracePt t="122327" x="3232150" y="1447800"/>
          <p14:tracePt t="122343" x="3225800" y="1447800"/>
          <p14:tracePt t="122419" x="3238500" y="1454150"/>
          <p14:tracePt t="122428" x="3244850" y="1460500"/>
          <p14:tracePt t="122437" x="3263900" y="1473200"/>
          <p14:tracePt t="122452" x="3282950" y="1473200"/>
          <p14:tracePt t="122469" x="3302000" y="1479550"/>
          <p14:tracePt t="122485" x="3314700" y="1479550"/>
          <p14:tracePt t="122502" x="3333750" y="1473200"/>
          <p14:tracePt t="122508" x="3346450" y="1466850"/>
          <p14:tracePt t="122518" x="3352800" y="1466850"/>
          <p14:tracePt t="122536" x="3371850" y="1454150"/>
          <p14:tracePt t="122552" x="3397250" y="1416050"/>
          <p14:tracePt t="122569" x="3403600" y="1384300"/>
          <p14:tracePt t="122586" x="3403600" y="1358900"/>
          <p14:tracePt t="122601" x="3403600" y="1352550"/>
          <p14:tracePt t="122708" x="3397250" y="1346200"/>
          <p14:tracePt t="122716" x="3390900" y="1346200"/>
          <p14:tracePt t="122723" x="3371850" y="1339850"/>
          <p14:tracePt t="122735" x="3346450" y="1327150"/>
          <p14:tracePt t="122739" x="3333750" y="1320800"/>
          <p14:tracePt t="122751" x="3321050" y="1314450"/>
          <p14:tracePt t="122755" x="3314700" y="1308100"/>
          <p14:tracePt t="122769" x="3302000" y="1301750"/>
          <p14:tracePt t="122785" x="3295650" y="1301750"/>
          <p14:tracePt t="122802" x="3282950" y="1301750"/>
          <p14:tracePt t="122820" x="3263900" y="1301750"/>
          <p14:tracePt t="122835" x="3251200" y="1301750"/>
          <p14:tracePt t="122851" x="3213100" y="1314450"/>
          <p14:tracePt t="122868" x="3162300" y="1327150"/>
          <p14:tracePt t="122885" x="3117850" y="1346200"/>
          <p14:tracePt t="122901" x="3079750" y="1358900"/>
          <p14:tracePt t="122918" x="3060700" y="1358900"/>
          <p14:tracePt t="122952" x="3060700" y="1365250"/>
          <p14:tracePt t="122969" x="3054350" y="1384300"/>
          <p14:tracePt t="122985" x="3054350" y="1416050"/>
          <p14:tracePt t="123002" x="3054350" y="1473200"/>
          <p14:tracePt t="123018" x="3067050" y="1511300"/>
          <p14:tracePt t="123035" x="3086100" y="1543050"/>
          <p14:tracePt t="123052" x="3105150" y="1568450"/>
          <p14:tracePt t="123068" x="3124200" y="1581150"/>
          <p14:tracePt t="123085" x="3155950" y="1587500"/>
          <p14:tracePt t="123102" x="3187700" y="1600200"/>
          <p14:tracePt t="123118" x="3244850" y="1606550"/>
          <p14:tracePt t="123135" x="3289300" y="1606550"/>
          <p14:tracePt t="123152" x="3333750" y="1606550"/>
          <p14:tracePt t="123169" x="3371850" y="1606550"/>
          <p14:tracePt t="123185" x="3390900" y="1606550"/>
          <p14:tracePt t="123202" x="3403600" y="1606550"/>
          <p14:tracePt t="123222" x="3416300" y="1587500"/>
          <p14:tracePt t="123236" x="3416300" y="1562100"/>
          <p14:tracePt t="123252" x="3422650" y="1543050"/>
          <p14:tracePt t="123270" x="3422650" y="1498600"/>
          <p14:tracePt t="123285" x="3422650" y="1473200"/>
          <p14:tracePt t="123302" x="3422650" y="1454150"/>
          <p14:tracePt t="123319" x="3409950" y="1435100"/>
          <p14:tracePt t="123336" x="3390900" y="1416050"/>
          <p14:tracePt t="123354" x="3371850" y="1397000"/>
          <p14:tracePt t="123369" x="3346450" y="1365250"/>
          <p14:tracePt t="123385" x="3321050" y="1346200"/>
          <p14:tracePt t="123402" x="3295650" y="1327150"/>
          <p14:tracePt t="123418" x="3289300" y="1320800"/>
          <p14:tracePt t="123436" x="3282950" y="1314450"/>
          <p14:tracePt t="123452" x="3244850" y="1327150"/>
          <p14:tracePt t="123470" x="3187700" y="1384300"/>
          <p14:tracePt t="123485" x="3168650" y="1403350"/>
          <p14:tracePt t="123488" x="3155950" y="1422400"/>
          <p14:tracePt t="123503" x="3136900" y="1466850"/>
          <p14:tracePt t="123520" x="3136900" y="1492250"/>
          <p14:tracePt t="123538" x="3143250" y="1504950"/>
          <p14:tracePt t="123552" x="3149600" y="1511300"/>
          <p14:tracePt t="123571" x="3187700" y="1517650"/>
          <p14:tracePt t="123585" x="3232150" y="1524000"/>
          <p14:tracePt t="123602" x="3282950" y="1524000"/>
          <p14:tracePt t="123621" x="3308350" y="1517650"/>
          <p14:tracePt t="123635" x="3314700" y="1511300"/>
          <p14:tracePt t="123670" x="3314700" y="1504950"/>
          <p14:tracePt t="123686" x="3314700" y="1485900"/>
          <p14:tracePt t="123689" x="3314700" y="1479550"/>
          <p14:tracePt t="123703" x="3314700" y="1466850"/>
          <p14:tracePt t="123721" x="3308350" y="1447800"/>
          <p14:tracePt t="123875" x="3302000" y="1447800"/>
          <p14:tracePt t="123896" x="3302000" y="1454150"/>
          <p14:tracePt t="123903" x="3295650" y="1460500"/>
          <p14:tracePt t="123919" x="3295650" y="1473200"/>
          <p14:tracePt t="123936" x="3289300" y="1485900"/>
          <p14:tracePt t="123942" x="3282950" y="1492250"/>
          <p14:tracePt t="123953" x="3276600" y="1504950"/>
          <p14:tracePt t="123957" x="3270250" y="1511300"/>
          <p14:tracePt t="123986" x="3270250" y="1517650"/>
          <p14:tracePt t="124035" x="3270250" y="1504950"/>
          <p14:tracePt t="124043" x="3276600" y="1498600"/>
          <p14:tracePt t="124055" x="3282950" y="1485900"/>
          <p14:tracePt t="124069" x="3295650" y="1473200"/>
          <p14:tracePt t="124086" x="3302000" y="1466850"/>
          <p14:tracePt t="124125" x="3295650" y="1466850"/>
          <p14:tracePt t="124137" x="3289300" y="1473200"/>
          <p14:tracePt t="124152" x="3276600" y="1479550"/>
          <p14:tracePt t="124215" x="3276600" y="1473200"/>
          <p14:tracePt t="124223" x="3276600" y="1466850"/>
          <p14:tracePt t="124237" x="3282950" y="1454150"/>
          <p14:tracePt t="124859" x="3282950" y="1460500"/>
          <p14:tracePt t="124934" x="3289300" y="1447800"/>
          <p14:tracePt t="124944" x="3289300" y="1441450"/>
          <p14:tracePt t="124954" x="3295650" y="1435100"/>
          <p14:tracePt t="124971" x="3302000" y="1422400"/>
          <p14:tracePt t="125356" x="3314700" y="1435100"/>
          <p14:tracePt t="125370" x="3346450" y="1454150"/>
          <p14:tracePt t="125388" x="3365500" y="1473200"/>
          <p14:tracePt t="125404" x="3378200" y="1485900"/>
          <p14:tracePt t="125420" x="3397250" y="1492250"/>
          <p14:tracePt t="125437" x="3409950" y="1498600"/>
          <p14:tracePt t="125454" x="3416300" y="1504950"/>
          <p14:tracePt t="125471" x="3435350" y="1504950"/>
          <p14:tracePt t="125487" x="3467100" y="1504950"/>
          <p14:tracePt t="125491" x="3479800" y="1504950"/>
          <p14:tracePt t="125503" x="3486150" y="1498600"/>
          <p14:tracePt t="125520" x="3505200" y="1492250"/>
          <p14:tracePt t="125570" x="3505200" y="1485900"/>
          <p14:tracePt t="125587" x="3505200" y="1479550"/>
          <p14:tracePt t="125603" x="3505200" y="1473200"/>
          <p14:tracePt t="125637" x="3498850" y="1473200"/>
          <p14:tracePt t="125690" x="3505200" y="1473200"/>
          <p14:tracePt t="125704" x="3517900" y="1473200"/>
          <p14:tracePt t="125722" x="3530600" y="1466850"/>
          <p14:tracePt t="125737" x="3549650" y="1460500"/>
          <p14:tracePt t="125754" x="3568700" y="1460500"/>
          <p14:tracePt t="125771" x="3581400" y="1460500"/>
          <p14:tracePt t="125787" x="3600450" y="1460500"/>
          <p14:tracePt t="125804" x="3619500" y="1460500"/>
          <p14:tracePt t="125820" x="3632200" y="1460500"/>
          <p14:tracePt t="125838" x="3644900" y="1460500"/>
          <p14:tracePt t="125854" x="3651250" y="1454150"/>
          <p14:tracePt t="125888" x="3657600" y="1447800"/>
          <p14:tracePt t="125904" x="3663950" y="1441450"/>
          <p14:tracePt t="125921" x="3670300" y="1428750"/>
          <p14:tracePt t="125937" x="3683000" y="1397000"/>
          <p14:tracePt t="125955" x="3702050" y="1384300"/>
          <p14:tracePt t="125971" x="3854450" y="1371600"/>
          <p14:tracePt t="125988" x="4064000" y="1358900"/>
          <p14:tracePt t="126004" x="4197350" y="1339850"/>
          <p14:tracePt t="126022" x="4343400" y="1327150"/>
          <p14:tracePt t="126037" x="4521200" y="1327150"/>
          <p14:tracePt t="126054" x="4641850" y="1320800"/>
          <p14:tracePt t="126071" x="4718050" y="1320800"/>
          <p14:tracePt t="126089" x="4737100" y="1320800"/>
          <p14:tracePt t="126092" x="4743450" y="1314450"/>
          <p14:tracePt t="126104" x="4749800" y="1314450"/>
          <p14:tracePt t="126121" x="4756150" y="1314450"/>
          <p14:tracePt t="126137" x="4756150" y="1308100"/>
          <p14:tracePt t="126154" x="4762500" y="1308100"/>
          <p14:tracePt t="126158" x="4762500" y="1301750"/>
          <p14:tracePt t="126171" x="4768850" y="1301750"/>
          <p14:tracePt t="126188" x="4775200" y="1301750"/>
          <p14:tracePt t="126204" x="4787900" y="1295400"/>
          <p14:tracePt t="126221" x="4819650" y="1295400"/>
          <p14:tracePt t="126238" x="4845050" y="1295400"/>
          <p14:tracePt t="126255" x="4870450" y="1295400"/>
          <p14:tracePt t="126271" x="4902200" y="1314450"/>
          <p14:tracePt t="126288" x="4933950" y="1333500"/>
          <p14:tracePt t="126304" x="4965700" y="1358900"/>
          <p14:tracePt t="126321" x="4997450" y="1384300"/>
          <p14:tracePt t="126338" x="5016500" y="1403350"/>
          <p14:tracePt t="126355" x="5035550" y="1416050"/>
          <p14:tracePt t="126371" x="5041900" y="1422400"/>
          <p14:tracePt t="126388" x="5041900" y="1428750"/>
          <p14:tracePt t="126404" x="5048250" y="1428750"/>
          <p14:tracePt t="126470" x="5048250" y="1435100"/>
          <p14:tracePt t="126498" x="5048250" y="1441450"/>
          <p14:tracePt t="126529" x="5048250" y="1447800"/>
          <p14:tracePt t="126546" x="5048250" y="1454150"/>
          <p14:tracePt t="126561" x="5048250" y="1460500"/>
          <p14:tracePt t="126571" x="5054600" y="1460500"/>
          <p14:tracePt t="126588" x="5054600" y="1473200"/>
          <p14:tracePt t="126785" x="5060950" y="1485900"/>
          <p14:tracePt t="126797" x="5060950" y="1492250"/>
          <p14:tracePt t="126805" x="5060950" y="1498600"/>
          <p14:tracePt t="126821" x="5060950" y="1504950"/>
          <p14:tracePt t="126839" x="5060950" y="1511300"/>
          <p14:tracePt t="126962" x="5067300" y="1511300"/>
          <p14:tracePt t="126972" x="5067300" y="1517650"/>
          <p14:tracePt t="126988" x="5080000" y="1524000"/>
          <p14:tracePt t="126993" x="5118100" y="1543050"/>
          <p14:tracePt t="127005" x="5168900" y="1555750"/>
          <p14:tracePt t="127022" x="5346700" y="1581150"/>
          <p14:tracePt t="127039" x="5416550" y="1587500"/>
          <p14:tracePt t="127042" x="5492750" y="1587500"/>
          <p14:tracePt t="127055" x="5562600" y="1587500"/>
          <p14:tracePt t="127072" x="5670550" y="1568450"/>
          <p14:tracePt t="127089" x="5689600" y="1555750"/>
          <p14:tracePt t="127105" x="5689600" y="1543050"/>
          <p14:tracePt t="127123" x="5689600" y="1536700"/>
          <p14:tracePt t="132809" x="5695950" y="1536700"/>
          <p14:tracePt t="132818" x="5708650" y="1524000"/>
          <p14:tracePt t="132827" x="5759450" y="1492250"/>
          <p14:tracePt t="132844" x="5981700" y="1384300"/>
          <p14:tracePt t="132860" x="6064250" y="1346200"/>
          <p14:tracePt t="132865" x="6165850" y="1301750"/>
          <p14:tracePt t="132876" x="6248400" y="1270000"/>
          <p14:tracePt t="132894" x="6540500" y="1143000"/>
          <p14:tracePt t="132912" x="6743700" y="1066800"/>
          <p14:tracePt t="132927" x="6965950" y="996950"/>
          <p14:tracePt t="132946" x="7061200" y="971550"/>
          <p14:tracePt t="132960" x="7067550" y="965200"/>
          <p14:tracePt t="132976" x="7086600" y="952500"/>
          <p14:tracePt t="132993" x="7143750" y="933450"/>
          <p14:tracePt t="133010" x="7207250" y="920750"/>
          <p14:tracePt t="133027" x="7239000" y="901700"/>
          <p14:tracePt t="133043" x="7251700" y="889000"/>
          <p14:tracePt t="133060" x="7251700" y="876300"/>
          <p14:tracePt t="133077" x="7239000" y="857250"/>
          <p14:tracePt t="133094" x="7169150" y="838200"/>
          <p14:tracePt t="133110" x="7131050" y="838200"/>
          <p14:tracePt t="133198" x="7131050" y="831850"/>
          <p14:tracePt t="133206" x="7124700" y="825500"/>
          <p14:tracePt t="133213" x="7124700" y="819150"/>
          <p14:tracePt t="133227" x="7118350" y="819150"/>
          <p14:tracePt t="133244" x="7105650" y="819150"/>
          <p14:tracePt t="133260" x="7105650" y="838200"/>
          <p14:tracePt t="133277" x="7105650" y="857250"/>
          <p14:tracePt t="133295" x="7137400" y="920750"/>
          <p14:tracePt t="133310" x="7181850" y="990600"/>
          <p14:tracePt t="133327" x="7200900" y="1047750"/>
          <p14:tracePt t="133343" x="7213600" y="1092200"/>
          <p14:tracePt t="133362" x="7219950" y="1130300"/>
          <p14:tracePt t="133365" x="7219950" y="1149350"/>
          <p14:tracePt t="133377" x="7219950" y="1168400"/>
          <p14:tracePt t="133393" x="7226300" y="1193800"/>
          <p14:tracePt t="133410" x="7239000" y="1212850"/>
          <p14:tracePt t="133476" x="7245350" y="1225550"/>
          <p14:tracePt t="133484" x="7251700" y="1225550"/>
          <p14:tracePt t="133494" x="7258050" y="1231900"/>
          <p14:tracePt t="133511" x="7264400" y="1244600"/>
          <p14:tracePt t="133528" x="7264400" y="1250950"/>
          <p14:tracePt t="133604" x="7258050" y="1244600"/>
          <p14:tracePt t="133612" x="7251700" y="1244600"/>
          <p14:tracePt t="133628" x="7239000" y="1244600"/>
          <p14:tracePt t="133644" x="7232650" y="1238250"/>
          <p14:tracePt t="152179" x="7239000" y="1250950"/>
          <p14:tracePt t="152186" x="7245350" y="1257300"/>
          <p14:tracePt t="152200" x="7258050" y="1289050"/>
          <p14:tracePt t="152209" x="7264400" y="1301750"/>
          <p14:tracePt t="152227" x="7270750" y="1327150"/>
          <p14:tracePt t="152243" x="7277100" y="1346200"/>
          <p14:tracePt t="152260" x="7277100" y="1365250"/>
          <p14:tracePt t="152276" x="7277100" y="1384300"/>
          <p14:tracePt t="152293" x="7277100" y="1403350"/>
          <p14:tracePt t="152312" x="7270750" y="1428750"/>
          <p14:tracePt t="152327" x="7251700" y="1454150"/>
          <p14:tracePt t="152330" x="7245350" y="1460500"/>
          <p14:tracePt t="152342" x="7239000" y="1479550"/>
          <p14:tracePt t="152360" x="7232650" y="1511300"/>
          <p14:tracePt t="152377" x="7213600" y="1568450"/>
          <p14:tracePt t="152393" x="7188200" y="1600200"/>
          <p14:tracePt t="152409" x="7162800" y="1625600"/>
          <p14:tracePt t="152426" x="7143750" y="1651000"/>
          <p14:tracePt t="152443" x="7112000" y="1676400"/>
          <p14:tracePt t="152460" x="7086600" y="1695450"/>
          <p14:tracePt t="152476" x="7035800" y="1727200"/>
          <p14:tracePt t="152493" x="6997700" y="1752600"/>
          <p14:tracePt t="152510" x="6953250" y="1778000"/>
          <p14:tracePt t="152526" x="6902450" y="1797050"/>
          <p14:tracePt t="152546" x="6845300" y="1816100"/>
          <p14:tracePt t="152560" x="6838950" y="1816100"/>
          <p14:tracePt t="152577" x="6788150" y="1828800"/>
          <p14:tracePt t="152593" x="6775450" y="1835150"/>
          <p14:tracePt t="152596" x="6743700" y="1841500"/>
          <p14:tracePt t="152610" x="6724650" y="1841500"/>
          <p14:tracePt t="152627" x="6648450" y="1866900"/>
          <p14:tracePt t="152643" x="6565900" y="1892300"/>
          <p14:tracePt t="152662" x="6508750" y="1905000"/>
          <p14:tracePt t="152679" x="6432550" y="1930400"/>
          <p14:tracePt t="152695" x="6369050" y="1955800"/>
          <p14:tracePt t="152710" x="6337300" y="1981200"/>
          <p14:tracePt t="152727" x="6305550" y="2012950"/>
          <p14:tracePt t="152743" x="6286500" y="2032000"/>
          <p14:tracePt t="152760" x="6280150" y="2044700"/>
          <p14:tracePt t="152777" x="6261100" y="2063750"/>
          <p14:tracePt t="152781" x="6248400" y="2070100"/>
          <p14:tracePt t="152796" x="6242050" y="2082800"/>
          <p14:tracePt t="152813" x="6235700" y="2089150"/>
          <p14:tracePt t="152826" x="6235700" y="2095500"/>
          <p14:tracePt t="152843" x="6235700" y="2108200"/>
          <p14:tracePt t="152862" x="6235700" y="2114550"/>
          <p14:tracePt t="152879" x="6235700" y="2127250"/>
          <p14:tracePt t="152894" x="6235700" y="2133600"/>
          <p14:tracePt t="152912" x="6229350" y="2146300"/>
          <p14:tracePt t="152926" x="6229350" y="2159000"/>
          <p14:tracePt t="152944" x="6223000" y="2184400"/>
          <p14:tracePt t="152962" x="6216650" y="2222500"/>
          <p14:tracePt t="152965" x="6210300" y="2228850"/>
          <p14:tracePt t="152977" x="6210300" y="2241550"/>
          <p14:tracePt t="153060" x="6210300" y="2247900"/>
          <p14:tracePt t="153069" x="6203950" y="2254250"/>
          <p14:tracePt t="153078" x="6203950" y="2260600"/>
          <p14:tracePt t="153093" x="6197600" y="2266950"/>
          <p14:tracePt t="153111" x="6197600" y="2279650"/>
          <p14:tracePt t="153128" x="6197600" y="2286000"/>
          <p14:tracePt t="153144" x="6191250" y="2292350"/>
          <p14:tracePt t="153148" x="6191250" y="2298700"/>
          <p14:tracePt t="153607" x="6191250" y="2292350"/>
          <p14:tracePt t="153618" x="6191250" y="2286000"/>
          <p14:tracePt t="153628" x="6197600" y="2286000"/>
          <p14:tracePt t="153644" x="6197600" y="2279650"/>
          <p14:tracePt t="153661" x="6203950" y="2273300"/>
          <p14:tracePt t="153789" x="6203950" y="2279650"/>
          <p14:tracePt t="153800" x="6203950" y="2286000"/>
          <p14:tracePt t="153813" x="6203950" y="2330450"/>
          <p14:tracePt t="153828" x="6203950" y="2362200"/>
          <p14:tracePt t="153844" x="6210300" y="2393950"/>
          <p14:tracePt t="153861" x="6210300" y="2406650"/>
          <p14:tracePt t="153877" x="6216650" y="2413000"/>
          <p14:tracePt t="153949" x="6216650" y="2419350"/>
          <p14:tracePt t="153961" x="6223000" y="2425700"/>
          <p14:tracePt t="153978" x="6229350" y="2457450"/>
          <p14:tracePt t="153994" x="6229350" y="2495550"/>
          <p14:tracePt t="153999" x="6229350" y="2514600"/>
          <p14:tracePt t="154014" x="6235700" y="2533650"/>
          <p14:tracePt t="154027" x="6235700" y="2540000"/>
          <p14:tracePt t="154125" x="6235700" y="2527300"/>
          <p14:tracePt t="154134" x="6242050" y="2520950"/>
          <p14:tracePt t="154144" x="6242050" y="2514600"/>
          <p14:tracePt t="154161" x="6242050" y="2508250"/>
          <p14:tracePt t="154194" x="6242050" y="2514600"/>
          <p14:tracePt t="154212" x="6242050" y="2546350"/>
          <p14:tracePt t="154215" x="6242050" y="2571750"/>
          <p14:tracePt t="154228" x="6242050" y="2616200"/>
          <p14:tracePt t="154245" x="6235700" y="2660650"/>
          <p14:tracePt t="154261" x="6229350" y="2679700"/>
          <p14:tracePt t="154264" x="6229350" y="2698750"/>
          <p14:tracePt t="154278" x="6223000" y="2730500"/>
          <p14:tracePt t="154295" x="6216650" y="2768600"/>
          <p14:tracePt t="154311" x="6216650" y="2794000"/>
          <p14:tracePt t="154328" x="6210300" y="2825750"/>
          <p14:tracePt t="154345" x="6203950" y="2838450"/>
          <p14:tracePt t="154361" x="6203950" y="2851150"/>
          <p14:tracePt t="154378" x="6203950" y="2857500"/>
          <p14:tracePt t="154428" x="6210300" y="2857500"/>
          <p14:tracePt t="154444" x="6210300" y="2851150"/>
          <p14:tracePt t="154461" x="6223000" y="2832100"/>
          <p14:tracePt t="154479" x="6235700" y="2806700"/>
          <p14:tracePt t="154496" x="6242050" y="2787650"/>
          <p14:tracePt t="154511" x="6242050" y="2781300"/>
          <p14:tracePt t="154699" x="6242050" y="2774950"/>
          <p14:tracePt t="154713" x="6248400" y="2762250"/>
          <p14:tracePt t="154730" x="6248400" y="2749550"/>
          <p14:tracePt t="154746" x="6254750" y="2736850"/>
          <p14:tracePt t="154761" x="6254750" y="2724150"/>
          <p14:tracePt t="154779" x="6254750" y="2717800"/>
          <p14:tracePt t="154795" x="6261100" y="2705100"/>
          <p14:tracePt t="154813" x="6261100" y="2692400"/>
          <p14:tracePt t="154816" x="6267450" y="2686050"/>
          <p14:tracePt t="154829" x="6267450" y="2679700"/>
          <p14:tracePt t="154845" x="6267450" y="2667000"/>
          <p14:tracePt t="154862" x="6273800" y="2647950"/>
          <p14:tracePt t="154878" x="6273800" y="2628900"/>
          <p14:tracePt t="154895" x="6280150" y="2622550"/>
          <p14:tracePt t="154899" x="6280150" y="2616200"/>
          <p14:tracePt t="154972" x="6280150" y="2603500"/>
          <p14:tracePt t="154979" x="6280150" y="2597150"/>
          <p14:tracePt t="154995" x="6286500" y="2590800"/>
          <p14:tracePt t="155012" x="6286500" y="2578100"/>
          <p14:tracePt t="155028" x="6286500" y="2565400"/>
          <p14:tracePt t="155045" x="6286500" y="2552700"/>
          <p14:tracePt t="155062" x="6292850" y="2540000"/>
          <p14:tracePt t="155066" x="6292850" y="2533650"/>
          <p14:tracePt t="155095" x="6292850" y="2527300"/>
          <p14:tracePt t="155129" x="6292850" y="2520950"/>
          <p14:tracePt t="155145" x="6292850" y="2514600"/>
          <p14:tracePt t="155163" x="6292850" y="2508250"/>
          <p14:tracePt t="155372" x="6280150" y="2508250"/>
          <p14:tracePt t="155380" x="6267450" y="2508250"/>
          <p14:tracePt t="155395" x="6223000" y="2508250"/>
          <p14:tracePt t="155412" x="6191250" y="2527300"/>
          <p14:tracePt t="155429" x="6165850" y="2533650"/>
          <p14:tracePt t="155445" x="6153150" y="2533650"/>
          <p14:tracePt t="155462" x="6146800" y="2540000"/>
          <p14:tracePt t="155548" x="6140450" y="2540000"/>
          <p14:tracePt t="155562" x="6134100" y="2540000"/>
          <p14:tracePt t="155579" x="6115050" y="2540000"/>
          <p14:tracePt t="155597" x="6102350" y="2540000"/>
          <p14:tracePt t="155612" x="6089650" y="2546350"/>
          <p14:tracePt t="155629" x="6083300" y="2552700"/>
          <p14:tracePt t="155646" x="6076950" y="2559050"/>
          <p14:tracePt t="155706" x="6083300" y="2552700"/>
          <p14:tracePt t="155716" x="6083300" y="2546350"/>
          <p14:tracePt t="155730" x="6089650" y="2533650"/>
          <p14:tracePt t="155747" x="6096000" y="2527300"/>
          <p14:tracePt t="155861" x="6102350" y="2527300"/>
          <p14:tracePt t="155870" x="6102350" y="2520950"/>
          <p14:tracePt t="155881" x="6108700" y="2520950"/>
          <p14:tracePt t="155886" x="6108700" y="2514600"/>
          <p14:tracePt t="155913" x="6115050" y="2508250"/>
          <p14:tracePt t="155930" x="6121400" y="2501900"/>
          <p14:tracePt t="155946" x="6127750" y="2501900"/>
          <p14:tracePt t="156421" x="6134100" y="2482850"/>
          <p14:tracePt t="156431" x="6134100" y="2470150"/>
          <p14:tracePt t="156448" x="6134100" y="2444750"/>
          <p14:tracePt t="156480" x="6134100" y="2438400"/>
          <p14:tracePt t="157073" x="6134100" y="2432050"/>
          <p14:tracePt t="157081" x="6127750" y="2419350"/>
          <p14:tracePt t="157097" x="6096000" y="2393950"/>
          <p14:tracePt t="157114" x="6083300" y="2381250"/>
          <p14:tracePt t="157131" x="6076950" y="2381250"/>
          <p14:tracePt t="157185" x="6083300" y="2374900"/>
          <p14:tracePt t="157195" x="6096000" y="2368550"/>
          <p14:tracePt t="157201" x="6108700" y="2355850"/>
          <p14:tracePt t="157214" x="6165850" y="2324100"/>
          <p14:tracePt t="157231" x="6242050" y="2279650"/>
          <p14:tracePt t="157252" x="6337300" y="2203450"/>
          <p14:tracePt t="157263" x="6432550" y="2133600"/>
          <p14:tracePt t="157280" x="6604000" y="2032000"/>
          <p14:tracePt t="157297" x="6781800" y="1962150"/>
          <p14:tracePt t="157314" x="6915150" y="1924050"/>
          <p14:tracePt t="157330" x="7023100" y="1898650"/>
          <p14:tracePt t="157348" x="7092950" y="1879600"/>
          <p14:tracePt t="157351" x="7112000" y="1873250"/>
          <p14:tracePt t="157364" x="7118350" y="1866900"/>
          <p14:tracePt t="157380" x="7137400" y="1847850"/>
          <p14:tracePt t="157397" x="7150100" y="1828800"/>
          <p14:tracePt t="157414" x="7156450" y="1809750"/>
          <p14:tracePt t="157417" x="7162800" y="1790700"/>
          <p14:tracePt t="157431" x="7169150" y="1771650"/>
          <p14:tracePt t="157447" x="7181850" y="1739900"/>
          <p14:tracePt t="157450" x="7188200" y="1727200"/>
          <p14:tracePt t="157464" x="7194550" y="1708150"/>
          <p14:tracePt t="157480" x="7200900" y="1708150"/>
          <p14:tracePt t="157538" x="7200900" y="1714500"/>
          <p14:tracePt t="157549" x="7200900" y="1720850"/>
          <p14:tracePt t="157564" x="7200900" y="1727200"/>
          <p14:tracePt t="157581" x="7200900" y="1746250"/>
          <p14:tracePt t="157600" x="7200900" y="1778000"/>
          <p14:tracePt t="157614" x="7213600" y="1835150"/>
          <p14:tracePt t="157632" x="7289800" y="1943100"/>
          <p14:tracePt t="157648" x="7334250" y="1981200"/>
          <p14:tracePt t="157651" x="7366000" y="2006600"/>
          <p14:tracePt t="157664" x="7480300" y="2051050"/>
          <p14:tracePt t="157682" x="7613650" y="2063750"/>
          <p14:tracePt t="157698" x="7670800" y="2063750"/>
          <p14:tracePt t="157701" x="7721600" y="2051050"/>
          <p14:tracePt t="157715" x="7829550" y="2000250"/>
          <p14:tracePt t="157731" x="7886700" y="1943100"/>
          <p14:tracePt t="157748" x="7905750" y="1866900"/>
          <p14:tracePt t="157766" x="7886700" y="1765300"/>
          <p14:tracePt t="157781" x="7842250" y="1695450"/>
          <p14:tracePt t="157797" x="7785100" y="1638300"/>
          <p14:tracePt t="157814" x="7727950" y="1612900"/>
          <p14:tracePt t="157831" x="7670800" y="1606550"/>
          <p14:tracePt t="157848" x="7588250" y="1600200"/>
          <p14:tracePt t="157864" x="7454900" y="1631950"/>
          <p14:tracePt t="157881" x="7340600" y="1689100"/>
          <p14:tracePt t="157885" x="7296150" y="1720850"/>
          <p14:tracePt t="157898" x="7258050" y="1758950"/>
          <p14:tracePt t="157914" x="7175500" y="1898650"/>
          <p14:tracePt t="157931" x="7162800" y="1968500"/>
          <p14:tracePt t="157947" x="7181850" y="2032000"/>
          <p14:tracePt t="157964" x="7251700" y="2076450"/>
          <p14:tracePt t="157981" x="7353300" y="2095500"/>
          <p14:tracePt t="157997" x="7473950" y="2101850"/>
          <p14:tracePt t="158014" x="7594600" y="2101850"/>
          <p14:tracePt t="158031" x="7683500" y="2082800"/>
          <p14:tracePt t="158048" x="7772400" y="2051050"/>
          <p14:tracePt t="158064" x="7848600" y="2038350"/>
          <p14:tracePt t="158081" x="7924800" y="2032000"/>
          <p14:tracePt t="158098" x="7956550" y="2032000"/>
          <p14:tracePt t="158132" x="7962900" y="2032000"/>
          <p14:tracePt t="158148" x="7988300" y="2032000"/>
          <p14:tracePt t="158164" x="8064500" y="2038350"/>
          <p14:tracePt t="158181" x="8197850" y="2038350"/>
          <p14:tracePt t="158198" x="8362950" y="2038350"/>
          <p14:tracePt t="158214" x="8489950" y="2044700"/>
          <p14:tracePt t="158231" x="8591550" y="2025650"/>
          <p14:tracePt t="158248" x="8616950" y="2006600"/>
          <p14:tracePt t="158251" x="8629650" y="2000250"/>
          <p14:tracePt t="158265" x="8642350" y="1987550"/>
          <p14:tracePt t="158282" x="8667750" y="1974850"/>
          <p14:tracePt t="158284" x="8674100" y="1968500"/>
          <p14:tracePt t="158298" x="8699500" y="1962150"/>
          <p14:tracePt t="158315" x="8737600" y="1962150"/>
          <p14:tracePt t="158333" x="8782050" y="1974850"/>
          <p14:tracePt t="158348" x="8845550" y="2000250"/>
          <p14:tracePt t="158364" x="8909050" y="2032000"/>
          <p14:tracePt t="158381" x="8953500" y="2057400"/>
          <p14:tracePt t="158398" x="8985250" y="2070100"/>
          <p14:tracePt t="158417" x="8991600" y="2076450"/>
          <p14:tracePt t="158542" x="8997950" y="2076450"/>
          <p14:tracePt t="158566" x="9061450" y="2101850"/>
          <p14:tracePt t="158581" x="9144000" y="2114550"/>
          <p14:tracePt t="158598" x="9239250" y="2127250"/>
          <p14:tracePt t="158615" x="9359900" y="2139950"/>
          <p14:tracePt t="158631" x="9455150" y="2146300"/>
          <p14:tracePt t="158648" x="9531350" y="2152650"/>
          <p14:tracePt t="158665" x="9607550" y="2152650"/>
          <p14:tracePt t="158683" x="9696450" y="2152650"/>
          <p14:tracePt t="158702" x="9823450" y="2139950"/>
          <p14:tracePt t="158719" x="9893300" y="2120900"/>
          <p14:tracePt t="158732" x="9937750" y="2108200"/>
          <p14:tracePt t="158748" x="9975850" y="2101850"/>
          <p14:tracePt t="158765" x="10001250" y="2089150"/>
          <p14:tracePt t="158782" x="10020300" y="2089150"/>
          <p14:tracePt t="158800" x="10052050" y="2082800"/>
          <p14:tracePt t="158818" x="10071100" y="2070100"/>
          <p14:tracePt t="158832" x="10090150" y="2057400"/>
          <p14:tracePt t="158848" x="10096500" y="2032000"/>
          <p14:tracePt t="158865" x="10090150" y="2006600"/>
          <p14:tracePt t="158882" x="10077450" y="1968500"/>
          <p14:tracePt t="158899" x="10045700" y="1936750"/>
          <p14:tracePt t="158915" x="10007600" y="1905000"/>
          <p14:tracePt t="158931" x="9963150" y="1879600"/>
          <p14:tracePt t="158948" x="9906000" y="1866900"/>
          <p14:tracePt t="158966" x="9867900" y="1854200"/>
          <p14:tracePt t="158982" x="9791700" y="1847850"/>
          <p14:tracePt t="159000" x="9740900" y="1847850"/>
          <p14:tracePt t="159016" x="9690100" y="1841500"/>
          <p14:tracePt t="159033" x="9658350" y="1841500"/>
          <p14:tracePt t="159048" x="9594850" y="1841500"/>
          <p14:tracePt t="159065" x="9544050" y="1841500"/>
          <p14:tracePt t="159082" x="9442450" y="1854200"/>
          <p14:tracePt t="159100" x="9366250" y="1866900"/>
          <p14:tracePt t="159115" x="9283700" y="1885950"/>
          <p14:tracePt t="159132" x="9182100" y="1905000"/>
          <p14:tracePt t="159150" x="9118600" y="1911350"/>
          <p14:tracePt t="159154" x="9074150" y="1917700"/>
          <p14:tracePt t="159165" x="9061450" y="1924050"/>
          <p14:tracePt t="159182" x="9036050" y="1930400"/>
          <p14:tracePt t="159199" x="9023350" y="1949450"/>
          <p14:tracePt t="159215" x="9010650" y="1968500"/>
          <p14:tracePt t="159220" x="8997950" y="2000250"/>
          <p14:tracePt t="159232" x="8997950" y="2012950"/>
          <p14:tracePt t="159249" x="8985250" y="2076450"/>
          <p14:tracePt t="159265" x="8985250" y="2108200"/>
          <p14:tracePt t="159282" x="9004300" y="2152650"/>
          <p14:tracePt t="159298" x="9029700" y="2178050"/>
          <p14:tracePt t="159315" x="9086850" y="2203450"/>
          <p14:tracePt t="159332" x="9163050" y="2222500"/>
          <p14:tracePt t="159349" x="9302750" y="2241550"/>
          <p14:tracePt t="159354" x="9372600" y="2247900"/>
          <p14:tracePt t="159365" x="9448800" y="2247900"/>
          <p14:tracePt t="159382" x="9620250" y="2254250"/>
          <p14:tracePt t="159399" x="9747250" y="2254250"/>
          <p14:tracePt t="159415" x="9874250" y="2241550"/>
          <p14:tracePt t="159432" x="9931400" y="2228850"/>
          <p14:tracePt t="159449" x="9975850" y="2209800"/>
          <p14:tracePt t="159453" x="9988550" y="2197100"/>
          <p14:tracePt t="159465" x="10007600" y="2184400"/>
          <p14:tracePt t="159484" x="10033000" y="2152650"/>
          <p14:tracePt t="159499" x="10052050" y="2133600"/>
          <p14:tracePt t="159515" x="10058400" y="2108200"/>
          <p14:tracePt t="159532" x="10058400" y="2082800"/>
          <p14:tracePt t="159549" x="10052050" y="2057400"/>
          <p14:tracePt t="159565" x="10026650" y="2025650"/>
          <p14:tracePt t="159582" x="10007600" y="2000250"/>
          <p14:tracePt t="159599" x="9982200" y="1974850"/>
          <p14:tracePt t="159615" x="9963150" y="1955800"/>
          <p14:tracePt t="159634" x="9931400" y="1943100"/>
          <p14:tracePt t="159649" x="9912350" y="1936750"/>
          <p14:tracePt t="159665" x="9880600" y="1936750"/>
          <p14:tracePt t="159682" x="9842500" y="1936750"/>
          <p14:tracePt t="159686" x="9810750" y="1936750"/>
          <p14:tracePt t="159701" x="9779000" y="1936750"/>
          <p14:tracePt t="159716" x="9772650" y="1930400"/>
          <p14:tracePt t="159732" x="9734550" y="1924050"/>
          <p14:tracePt t="159749" x="9721850" y="1911350"/>
          <p14:tracePt t="159765" x="9709150" y="1905000"/>
          <p14:tracePt t="159783" x="9702800" y="1905000"/>
          <p14:tracePt t="159832" x="9696450" y="1905000"/>
          <p14:tracePt t="159851" x="9683750" y="1905000"/>
          <p14:tracePt t="159866" x="9671050" y="1917700"/>
          <p14:tracePt t="159882" x="9658350" y="1930400"/>
          <p14:tracePt t="159899" x="9645650" y="1936750"/>
          <p14:tracePt t="159916" x="9632950" y="1949450"/>
          <p14:tracePt t="159966" x="9626600" y="1955800"/>
          <p14:tracePt t="159983" x="9626600" y="1962150"/>
          <p14:tracePt t="159999" x="9620250" y="1974850"/>
          <p14:tracePt t="160015" x="9613900" y="1981200"/>
          <p14:tracePt t="160033" x="9607550" y="1993900"/>
          <p14:tracePt t="160051" x="9607550" y="2000250"/>
          <p14:tracePt t="160388" x="9601200" y="2006600"/>
          <p14:tracePt t="160398" x="9594850" y="2006600"/>
          <p14:tracePt t="160407" x="9588500" y="2006600"/>
          <p14:tracePt t="160416" x="9582150" y="2012950"/>
          <p14:tracePt t="160433" x="9569450" y="2019300"/>
          <p14:tracePt t="160449" x="9556750" y="2019300"/>
          <p14:tracePt t="160467" x="9537700" y="2019300"/>
          <p14:tracePt t="160483" x="9512300" y="2019300"/>
          <p14:tracePt t="160500" x="9480550" y="2025650"/>
          <p14:tracePt t="160516" x="9448800" y="2025650"/>
          <p14:tracePt t="160533" x="9404350" y="2025650"/>
          <p14:tracePt t="160549" x="9340850" y="2032000"/>
          <p14:tracePt t="160566" x="9232900" y="2032000"/>
          <p14:tracePt t="160583" x="9124950" y="2019300"/>
          <p14:tracePt t="160600" x="8991600" y="2000250"/>
          <p14:tracePt t="160617" x="8870950" y="1981200"/>
          <p14:tracePt t="160633" x="8763000" y="1968500"/>
          <p14:tracePt t="160636" x="8718550" y="1962150"/>
          <p14:tracePt t="160650" x="8667750" y="1955800"/>
          <p14:tracePt t="160666" x="8597900" y="1949450"/>
          <p14:tracePt t="160684" x="8540750" y="1943100"/>
          <p14:tracePt t="160700" x="8464550" y="1943100"/>
          <p14:tracePt t="160716" x="8343900" y="1943100"/>
          <p14:tracePt t="160733" x="8242300" y="1943100"/>
          <p14:tracePt t="160751" x="8147050" y="1943100"/>
          <p14:tracePt t="160767" x="8070850" y="1943100"/>
          <p14:tracePt t="160783" x="8013700" y="1930400"/>
          <p14:tracePt t="160800" x="7943850" y="1911350"/>
          <p14:tracePt t="160819" x="7874000" y="1898650"/>
          <p14:tracePt t="160822" x="7823200" y="1892300"/>
          <p14:tracePt t="160833" x="7759700" y="1885950"/>
          <p14:tracePt t="160850" x="7626350" y="1866900"/>
          <p14:tracePt t="160870" x="7435850" y="1841500"/>
          <p14:tracePt t="160885" x="7169150" y="1809750"/>
          <p14:tracePt t="160900" x="7080250" y="1797050"/>
          <p14:tracePt t="160917" x="6870700" y="1752600"/>
          <p14:tracePt t="160933" x="6711950" y="1727200"/>
          <p14:tracePt t="160950" x="6534150" y="1701800"/>
          <p14:tracePt t="160967" x="6381750" y="1682750"/>
          <p14:tracePt t="160983" x="6210300" y="1663700"/>
          <p14:tracePt t="161000" x="5962650" y="1631950"/>
          <p14:tracePt t="161004" x="5848350" y="1619250"/>
          <p14:tracePt t="161019" x="5791200" y="1619250"/>
          <p14:tracePt t="161036" x="5594350" y="1600200"/>
          <p14:tracePt t="161050" x="5486400" y="1587500"/>
          <p14:tracePt t="161067" x="5378450" y="1568450"/>
          <p14:tracePt t="161083" x="5283200" y="1555750"/>
          <p14:tracePt t="161100" x="5162550" y="1555750"/>
          <p14:tracePt t="161117" x="5048250" y="1555750"/>
          <p14:tracePt t="161133" x="4927600" y="1555750"/>
          <p14:tracePt t="161151" x="4781550" y="1555750"/>
          <p14:tracePt t="161167" x="4730750" y="1562100"/>
          <p14:tracePt t="161183" x="4711700" y="1562100"/>
          <p14:tracePt t="161200" x="4673600" y="1574800"/>
          <p14:tracePt t="161217" x="4610100" y="1593850"/>
          <p14:tracePt t="161234" x="4521200" y="1612900"/>
          <p14:tracePt t="161250" x="4413250" y="1625600"/>
          <p14:tracePt t="161267" x="4305300" y="1631950"/>
          <p14:tracePt t="161283" x="4241800" y="1631950"/>
          <p14:tracePt t="161300" x="4191000" y="1638300"/>
          <p14:tracePt t="161333" x="4191000" y="1657350"/>
          <p14:tracePt t="161350" x="4191000" y="1676400"/>
          <p14:tracePt t="161367" x="4191000" y="1714500"/>
          <p14:tracePt t="161383" x="4178300" y="1739900"/>
          <p14:tracePt t="161400" x="4152900" y="1771650"/>
          <p14:tracePt t="161417" x="4140200" y="1784350"/>
          <p14:tracePt t="161434" x="4140200" y="1790700"/>
          <p14:tracePt t="161450" x="4146550" y="1790700"/>
          <p14:tracePt t="161470" x="4184650" y="1790700"/>
          <p14:tracePt t="161484" x="4210050" y="1797050"/>
          <p14:tracePt t="161488" x="4235450" y="1803400"/>
          <p14:tracePt t="161501" x="4279900" y="1828800"/>
          <p14:tracePt t="161517" x="4330700" y="1854200"/>
          <p14:tracePt t="161535" x="4368800" y="1866900"/>
          <p14:tracePt t="161550" x="4413250" y="1885950"/>
          <p14:tracePt t="161567" x="4438650" y="1898650"/>
          <p14:tracePt t="161584" x="4470400" y="1911350"/>
          <p14:tracePt t="161601" x="4489450" y="1917700"/>
          <p14:tracePt t="161617" x="4495800" y="1917700"/>
          <p14:tracePt t="161633" x="4502150" y="1924050"/>
          <p14:tracePt t="161650" x="4502150" y="1936750"/>
          <p14:tracePt t="161667" x="4502150" y="1949450"/>
          <p14:tracePt t="161684" x="4502150" y="1962150"/>
          <p14:tracePt t="161701" x="4489450" y="1974850"/>
          <p14:tracePt t="161717" x="4483100" y="1974850"/>
          <p14:tracePt t="161720" x="4483100" y="1981200"/>
          <p14:tracePt t="161751" x="4470400" y="1987550"/>
          <p14:tracePt t="161768" x="4445000" y="1993900"/>
          <p14:tracePt t="161786" x="4400550" y="2000250"/>
          <p14:tracePt t="161801" x="4375150" y="2000250"/>
          <p14:tracePt t="161817" x="4368800" y="2006600"/>
          <p14:tracePt t="161886" x="4362450" y="2006600"/>
          <p14:tracePt t="161902" x="4349750" y="2006600"/>
          <p14:tracePt t="161918" x="4337050" y="2006600"/>
          <p14:tracePt t="161934" x="4330700" y="2006600"/>
          <p14:tracePt t="165851" x="4330700" y="2000250"/>
          <p14:tracePt t="165861" x="4349750" y="1987550"/>
          <p14:tracePt t="165876" x="4387850" y="1962150"/>
          <p14:tracePt t="165888" x="4457700" y="1905000"/>
          <p14:tracePt t="165905" x="4552950" y="1828800"/>
          <p14:tracePt t="165921" x="4603750" y="1790700"/>
          <p14:tracePt t="165937" x="4648200" y="1752600"/>
          <p14:tracePt t="165954" x="4686300" y="1720850"/>
          <p14:tracePt t="165971" x="4699000" y="1708150"/>
          <p14:tracePt t="165988" x="4711700" y="1695450"/>
          <p14:tracePt t="166004" x="4718050" y="1695450"/>
          <p14:tracePt t="166038" x="4724400" y="1689100"/>
          <p14:tracePt t="166054" x="4724400" y="1682750"/>
          <p14:tracePt t="166071" x="4737100" y="1670050"/>
          <p14:tracePt t="166075" x="4743450" y="1663700"/>
          <p14:tracePt t="166088" x="4756150" y="1651000"/>
          <p14:tracePt t="166105" x="4762500" y="1651000"/>
          <p14:tracePt t="166121" x="4781550" y="1644650"/>
          <p14:tracePt t="166126" x="4781550" y="1638300"/>
          <p14:tracePt t="166137" x="4787900" y="1638300"/>
          <p14:tracePt t="166156" x="4800600" y="1638300"/>
          <p14:tracePt t="166172" x="4832350" y="1651000"/>
          <p14:tracePt t="166188" x="4864100" y="1670050"/>
          <p14:tracePt t="166204" x="4883150" y="1689100"/>
          <p14:tracePt t="166221" x="4902200" y="1695450"/>
          <p14:tracePt t="166238" x="4914900" y="1701800"/>
          <p14:tracePt t="166254" x="4921250" y="1701800"/>
          <p14:tracePt t="166271" x="4933950" y="1701800"/>
          <p14:tracePt t="166288" x="4946650" y="1701800"/>
          <p14:tracePt t="166306" x="4978400" y="1689100"/>
          <p14:tracePt t="166321" x="4984750" y="1682750"/>
          <p14:tracePt t="166338" x="5010150" y="1670050"/>
          <p14:tracePt t="166355" x="5016500" y="1663700"/>
          <p14:tracePt t="166388" x="5022850" y="1663700"/>
          <p14:tracePt t="166514" x="5016500" y="1663700"/>
          <p14:tracePt t="166526" x="5010150" y="1663700"/>
          <p14:tracePt t="166538" x="4991100" y="1663700"/>
          <p14:tracePt t="166554" x="4972050" y="1663700"/>
          <p14:tracePt t="166572" x="4965700" y="1663700"/>
          <p14:tracePt t="166588" x="4953000" y="1663700"/>
          <p14:tracePt t="166605" x="4946650" y="1657350"/>
          <p14:tracePt t="166621" x="4927600" y="1657350"/>
          <p14:tracePt t="166639" x="4895850" y="1657350"/>
          <p14:tracePt t="166655" x="4851400" y="1657350"/>
          <p14:tracePt t="166672" x="4806950" y="1657350"/>
          <p14:tracePt t="166674" x="4787900" y="1657350"/>
          <p14:tracePt t="166690" x="4768850" y="1657350"/>
          <p14:tracePt t="166706" x="4756150" y="1657350"/>
          <p14:tracePt t="166738" x="4749800" y="1657350"/>
          <p14:tracePt t="166755" x="4737100" y="1651000"/>
          <p14:tracePt t="166772" x="4705350" y="1631950"/>
          <p14:tracePt t="166788" x="4667250" y="1606550"/>
          <p14:tracePt t="166806" x="4610100" y="1581150"/>
          <p14:tracePt t="166822" x="4578350" y="1568450"/>
          <p14:tracePt t="166839" x="4514850" y="1536700"/>
          <p14:tracePt t="166855" x="4438650" y="1517650"/>
          <p14:tracePt t="166872" x="4387850" y="1511300"/>
          <p14:tracePt t="166888" x="4311650" y="1504950"/>
          <p14:tracePt t="166905" x="4260850" y="1504950"/>
          <p14:tracePt t="166922" x="4248150" y="1511300"/>
          <p14:tracePt t="166938" x="4241800" y="1511300"/>
          <p14:tracePt t="166955" x="4222750" y="1524000"/>
          <p14:tracePt t="166972" x="4197350" y="1549400"/>
          <p14:tracePt t="166988" x="4159250" y="1600200"/>
          <p14:tracePt t="167005" x="4133850" y="1631950"/>
          <p14:tracePt t="167022" x="4121150" y="1651000"/>
          <p14:tracePt t="167026" x="4114800" y="1663700"/>
          <p14:tracePt t="167038" x="4114800" y="1670050"/>
          <p14:tracePt t="167055" x="4114800" y="1676400"/>
          <p14:tracePt t="167089" x="4127500" y="1682750"/>
          <p14:tracePt t="167105" x="4171950" y="1682750"/>
          <p14:tracePt t="167122" x="4216400" y="1682750"/>
          <p14:tracePt t="167139" x="4273550" y="1689100"/>
          <p14:tracePt t="167155" x="4318000" y="1689100"/>
          <p14:tracePt t="167158" x="4343400" y="1682750"/>
          <p14:tracePt t="167172" x="4362450" y="1676400"/>
          <p14:tracePt t="167175" x="4381500" y="1676400"/>
          <p14:tracePt t="167188" x="4413250" y="1663700"/>
          <p14:tracePt t="167205" x="4432300" y="1663700"/>
          <p14:tracePt t="167222" x="4457700" y="1657350"/>
          <p14:tracePt t="167239" x="4476750" y="1657350"/>
          <p14:tracePt t="167255" x="4489450" y="1657350"/>
          <p14:tracePt t="167261" x="4502150" y="1657350"/>
          <p14:tracePt t="167272" x="4514850" y="1657350"/>
          <p14:tracePt t="167289" x="4527550" y="1663700"/>
          <p14:tracePt t="167305" x="4540250" y="1670050"/>
          <p14:tracePt t="167322" x="4559300" y="1676400"/>
          <p14:tracePt t="167339" x="4578350" y="1682750"/>
          <p14:tracePt t="167357" x="4603750" y="1689100"/>
          <p14:tracePt t="167372" x="4622800" y="1689100"/>
          <p14:tracePt t="167389" x="4660900" y="1689100"/>
          <p14:tracePt t="167408" x="4724400" y="1689100"/>
          <p14:tracePt t="167423" x="4775200" y="1676400"/>
          <p14:tracePt t="167439" x="4857750" y="1670050"/>
          <p14:tracePt t="167455" x="5010150" y="1670050"/>
          <p14:tracePt t="167472" x="5213350" y="1670050"/>
          <p14:tracePt t="167491" x="5486400" y="1670050"/>
          <p14:tracePt t="167495" x="5651500" y="1682750"/>
          <p14:tracePt t="167505" x="5772150" y="1689100"/>
          <p14:tracePt t="167522" x="6165850" y="1720850"/>
          <p14:tracePt t="167541" x="6540500" y="1758950"/>
          <p14:tracePt t="167558" x="6858000" y="1797050"/>
          <p14:tracePt t="167572" x="7150100" y="1828800"/>
          <p14:tracePt t="167589" x="7308850" y="1841500"/>
          <p14:tracePt t="167605" x="7372350" y="1841500"/>
          <p14:tracePt t="167639" x="7385050" y="1841500"/>
          <p14:tracePt t="167656" x="7423150" y="1841500"/>
          <p14:tracePt t="167673" x="7499350" y="1841500"/>
          <p14:tracePt t="167689" x="7581900" y="1841500"/>
          <p14:tracePt t="167693" x="7607300" y="1841500"/>
          <p14:tracePt t="167706" x="7645400" y="1847850"/>
          <p14:tracePt t="167723" x="7683500" y="1847850"/>
          <p14:tracePt t="167739" x="7696200" y="1847850"/>
          <p14:tracePt t="167757" x="7702550" y="1847850"/>
          <p14:tracePt t="167774" x="7753350" y="1847850"/>
          <p14:tracePt t="167791" x="7823200" y="1854200"/>
          <p14:tracePt t="167805" x="7886700" y="1854200"/>
          <p14:tracePt t="167823" x="7975600" y="1860550"/>
          <p14:tracePt t="167839" x="8058150" y="1860550"/>
          <p14:tracePt t="167858" x="8121650" y="1860550"/>
          <p14:tracePt t="167872" x="8172450" y="1860550"/>
          <p14:tracePt t="167891" x="8204200" y="1854200"/>
          <p14:tracePt t="167905" x="8235950" y="1847850"/>
          <p14:tracePt t="167922" x="8255000" y="1841500"/>
          <p14:tracePt t="167939" x="8267700" y="1835150"/>
          <p14:tracePt t="167956" x="8267700" y="1828800"/>
          <p14:tracePt t="167973" x="8267700" y="1822450"/>
          <p14:tracePt t="167990" x="8248650" y="1816100"/>
          <p14:tracePt t="167994" x="8235950" y="1809750"/>
          <p14:tracePt t="168006" x="8204200" y="1809750"/>
          <p14:tracePt t="168023" x="8166100" y="1809750"/>
          <p14:tracePt t="168039" x="8128000" y="1809750"/>
          <p14:tracePt t="168056" x="8077200" y="1809750"/>
          <p14:tracePt t="168073" x="7994650" y="1809750"/>
          <p14:tracePt t="168089" x="7854950" y="1822450"/>
          <p14:tracePt t="168106" x="7626350" y="1835150"/>
          <p14:tracePt t="168123" x="7442200" y="1847850"/>
          <p14:tracePt t="168139" x="7188200" y="1847850"/>
          <p14:tracePt t="168156" x="6934200" y="1847850"/>
          <p14:tracePt t="168173" x="6642100" y="1835150"/>
          <p14:tracePt t="168189" x="6381750" y="1835150"/>
          <p14:tracePt t="168208" x="6089650" y="1841500"/>
          <p14:tracePt t="168223" x="5759450" y="1847850"/>
          <p14:tracePt t="168239" x="5422900" y="1841500"/>
          <p14:tracePt t="168256" x="5137150" y="1828800"/>
          <p14:tracePt t="168273" x="4908550" y="1803400"/>
          <p14:tracePt t="168290" x="4889500" y="1797050"/>
          <p14:tracePt t="168368" x="4889500" y="1790700"/>
          <p14:tracePt t="168377" x="4883150" y="1790700"/>
          <p14:tracePt t="168389" x="4876800" y="1784350"/>
          <p14:tracePt t="168504" x="4876800" y="1778000"/>
          <p14:tracePt t="168512" x="4883150" y="1778000"/>
          <p14:tracePt t="168523" x="4889500" y="1778000"/>
          <p14:tracePt t="168540" x="4927600" y="1771650"/>
          <p14:tracePt t="168558" x="4972050" y="1765300"/>
          <p14:tracePt t="168574" x="5029200" y="1752600"/>
          <p14:tracePt t="168590" x="5080000" y="1739900"/>
          <p14:tracePt t="168607" x="5092700" y="1727200"/>
          <p14:tracePt t="168625" x="5105400" y="1720850"/>
          <p14:tracePt t="168640" x="5124450" y="1714500"/>
          <p14:tracePt t="168656" x="5130800" y="1714500"/>
          <p14:tracePt t="168673" x="5143500" y="1714500"/>
          <p14:tracePt t="168690" x="5175250" y="1714500"/>
          <p14:tracePt t="168707" x="5226050" y="1714500"/>
          <p14:tracePt t="168723" x="5283200" y="1714500"/>
          <p14:tracePt t="168740" x="5334000" y="1714500"/>
          <p14:tracePt t="168756" x="5391150" y="1714500"/>
          <p14:tracePt t="168773" x="5435600" y="1714500"/>
          <p14:tracePt t="168790" x="5454650" y="1714500"/>
          <p14:tracePt t="168824" x="5461000" y="1714500"/>
          <p14:tracePt t="168960" x="5467350" y="1714500"/>
          <p14:tracePt t="168969" x="5473700" y="1714500"/>
          <p14:tracePt t="168978" x="5505450" y="1708150"/>
          <p14:tracePt t="168990" x="5600700" y="1695450"/>
          <p14:tracePt t="169008" x="5708650" y="1695450"/>
          <p14:tracePt t="169024" x="5778500" y="1708150"/>
          <p14:tracePt t="169040" x="5784850" y="1714500"/>
          <p14:tracePt t="169057" x="5784850" y="1720850"/>
          <p14:tracePt t="169074" x="5784850" y="1727200"/>
          <p14:tracePt t="169163" x="5791200" y="1727200"/>
          <p14:tracePt t="169174" x="5848350" y="1739900"/>
          <p14:tracePt t="169192" x="5905500" y="1746250"/>
          <p14:tracePt t="169208" x="5930900" y="1758950"/>
          <p14:tracePt t="169240" x="5930900" y="1765300"/>
          <p14:tracePt t="169368" x="5937250" y="1765300"/>
          <p14:tracePt t="169377" x="5943600" y="1765300"/>
          <p14:tracePt t="169391" x="5969000" y="1771650"/>
          <p14:tracePt t="169407" x="6026150" y="1778000"/>
          <p14:tracePt t="169424" x="6064250" y="1778000"/>
          <p14:tracePt t="169441" x="6102350" y="1778000"/>
          <p14:tracePt t="169457" x="6140450" y="1771650"/>
          <p14:tracePt t="169474" x="6165850" y="1765300"/>
          <p14:tracePt t="169491" x="6191250" y="1765300"/>
          <p14:tracePt t="169508" x="6203950" y="1765300"/>
          <p14:tracePt t="169524" x="6210300" y="1758950"/>
          <p14:tracePt t="169544" x="6216650" y="1758950"/>
          <p14:tracePt t="169575" x="6229350" y="1752600"/>
          <p14:tracePt t="169591" x="6242050" y="1746250"/>
          <p14:tracePt t="169608" x="6254750" y="1746250"/>
          <p14:tracePt t="169624" x="6273800" y="1739900"/>
          <p14:tracePt t="169641" x="6292850" y="1733550"/>
          <p14:tracePt t="169762" x="6299200" y="1733550"/>
          <p14:tracePt t="169771" x="6311900" y="1727200"/>
          <p14:tracePt t="169779" x="6318250" y="1727200"/>
          <p14:tracePt t="169791" x="6350000" y="1720850"/>
          <p14:tracePt t="169807" x="6375400" y="1720850"/>
          <p14:tracePt t="169824" x="6381750" y="1720850"/>
          <p14:tracePt t="169841" x="6381750" y="1714500"/>
          <p14:tracePt t="169921" x="6388100" y="1714500"/>
          <p14:tracePt t="169929" x="6394450" y="1714500"/>
          <p14:tracePt t="169941" x="6413500" y="1714500"/>
          <p14:tracePt t="169957" x="6483350" y="1714500"/>
          <p14:tracePt t="169975" x="6559550" y="1714500"/>
          <p14:tracePt t="169991" x="6616700" y="1714500"/>
          <p14:tracePt t="170008" x="6711950" y="1708150"/>
          <p14:tracePt t="170024" x="6769100" y="1708150"/>
          <p14:tracePt t="170042" x="6838950" y="1708150"/>
          <p14:tracePt t="170058" x="6877050" y="1708150"/>
          <p14:tracePt t="170076" x="6902450" y="1708150"/>
          <p14:tracePt t="170091" x="6921500" y="1708150"/>
          <p14:tracePt t="170110" x="6934200" y="1708150"/>
          <p14:tracePt t="170141" x="6946900" y="1708150"/>
          <p14:tracePt t="170158" x="6959600" y="1708150"/>
          <p14:tracePt t="170174" x="6972300" y="1701800"/>
          <p14:tracePt t="170191" x="6997700" y="1701800"/>
          <p14:tracePt t="170208" x="7016750" y="1701800"/>
          <p14:tracePt t="170225" x="7029450" y="1701800"/>
          <p14:tracePt t="170242" x="7035800" y="1701800"/>
          <p14:tracePt t="170258" x="7042150" y="1701800"/>
          <p14:tracePt t="170274" x="7048500" y="1701800"/>
          <p14:tracePt t="170292" x="7061200" y="1701800"/>
          <p14:tracePt t="170309" x="7118350" y="1695450"/>
          <p14:tracePt t="170324" x="7181850" y="1695450"/>
          <p14:tracePt t="170341" x="7219950" y="1695450"/>
          <p14:tracePt t="170359" x="7226300" y="1695450"/>
          <p14:tracePt t="170375" x="7226300" y="1689100"/>
          <p14:tracePt t="170380" x="7219950" y="1689100"/>
          <p14:tracePt t="170391" x="7207250" y="1682750"/>
          <p14:tracePt t="170408" x="7194550" y="1695450"/>
          <p14:tracePt t="170427" x="7226300" y="1727200"/>
          <p14:tracePt t="170441" x="7302500" y="1752600"/>
          <p14:tracePt t="170458" x="7385050" y="1778000"/>
          <p14:tracePt t="170474" x="7518400" y="1797050"/>
          <p14:tracePt t="170492" x="7639050" y="1809750"/>
          <p14:tracePt t="170509" x="7785100" y="1835150"/>
          <p14:tracePt t="170525" x="7829550" y="1841500"/>
          <p14:tracePt t="170541" x="7848600" y="1847850"/>
          <p14:tracePt t="170604" x="7854950" y="1847850"/>
          <p14:tracePt t="170612" x="7861300" y="1847850"/>
          <p14:tracePt t="170625" x="7886700" y="1828800"/>
          <p14:tracePt t="170642" x="7899400" y="1822450"/>
          <p14:tracePt t="170658" x="7943850" y="1797050"/>
          <p14:tracePt t="170675" x="7981950" y="1790700"/>
          <p14:tracePt t="170692" x="8001000" y="1784350"/>
          <p14:tracePt t="170708" x="8013700" y="1778000"/>
          <p14:tracePt t="170725" x="8020050" y="1778000"/>
          <p14:tracePt t="170741" x="8032750" y="1771650"/>
          <p14:tracePt t="170758" x="8064500" y="1752600"/>
          <p14:tracePt t="170775" x="8096250" y="1739900"/>
          <p14:tracePt t="170791" x="8140700" y="1720850"/>
          <p14:tracePt t="170809" x="8178800" y="1701800"/>
          <p14:tracePt t="170825" x="8204200" y="1689100"/>
          <p14:tracePt t="170842" x="8235950" y="1676400"/>
          <p14:tracePt t="170845" x="8248650" y="1676400"/>
          <p14:tracePt t="170858" x="8248650" y="1670050"/>
          <p14:tracePt t="170934" x="8255000" y="1670050"/>
          <p14:tracePt t="170943" x="8267700" y="1676400"/>
          <p14:tracePt t="170960" x="8324850" y="1689100"/>
          <p14:tracePt t="170975" x="8375650" y="1701800"/>
          <p14:tracePt t="170992" x="8401050" y="1701800"/>
          <p14:tracePt t="171009" x="8420100" y="1701800"/>
          <p14:tracePt t="171025" x="8432800" y="1701800"/>
          <p14:tracePt t="171042" x="8439150" y="1695450"/>
          <p14:tracePt t="171058" x="8445500" y="1682750"/>
          <p14:tracePt t="171075" x="8451850" y="1663700"/>
          <p14:tracePt t="171092" x="8432800" y="1631950"/>
          <p14:tracePt t="171108" x="8407400" y="1612900"/>
          <p14:tracePt t="171125" x="8369300" y="1587500"/>
          <p14:tracePt t="171142" x="8331200" y="1568450"/>
          <p14:tracePt t="171159" x="8305800" y="1562100"/>
          <p14:tracePt t="171175" x="8274050" y="1555750"/>
          <p14:tracePt t="171192" x="8223250" y="1543050"/>
          <p14:tracePt t="171209" x="8172450" y="1543050"/>
          <p14:tracePt t="171227" x="8089900" y="1536700"/>
          <p14:tracePt t="171242" x="7956550" y="1536700"/>
          <p14:tracePt t="171247" x="7918450" y="1536700"/>
          <p14:tracePt t="171258" x="7861300" y="1536700"/>
          <p14:tracePt t="171275" x="7791450" y="1536700"/>
          <p14:tracePt t="171292" x="7747000" y="1536700"/>
          <p14:tracePt t="171309" x="7721600" y="1543050"/>
          <p14:tracePt t="171325" x="7708900" y="1562100"/>
          <p14:tracePt t="171328" x="7702550" y="1587500"/>
          <p14:tracePt t="171342" x="7696200" y="1625600"/>
          <p14:tracePt t="171359" x="7708900" y="1657350"/>
          <p14:tracePt t="171375" x="7721600" y="1689100"/>
          <p14:tracePt t="171392" x="7747000" y="1727200"/>
          <p14:tracePt t="171409" x="7759700" y="1746250"/>
          <p14:tracePt t="171425" x="7772400" y="1758950"/>
          <p14:tracePt t="171442" x="7785100" y="1765300"/>
          <p14:tracePt t="171460" x="7810500" y="1771650"/>
          <p14:tracePt t="171475" x="7867650" y="1771650"/>
          <p14:tracePt t="171492" x="7943850" y="1771650"/>
          <p14:tracePt t="171509" x="8051800" y="1771650"/>
          <p14:tracePt t="171526" x="8147050" y="1771650"/>
          <p14:tracePt t="171530" x="8191500" y="1765300"/>
          <p14:tracePt t="171543" x="8235950" y="1758950"/>
          <p14:tracePt t="171559" x="8305800" y="1752600"/>
          <p14:tracePt t="171576" x="8331200" y="1746250"/>
          <p14:tracePt t="171580" x="8337550" y="1746250"/>
          <p14:tracePt t="172400" x="8343900" y="1746250"/>
          <p14:tracePt t="172411" x="8350250" y="1746250"/>
          <p14:tracePt t="172419" x="8362950" y="1746250"/>
          <p14:tracePt t="172427" x="8375650" y="1746250"/>
          <p14:tracePt t="172444" x="8445500" y="1746250"/>
          <p14:tracePt t="172460" x="8521700" y="1746250"/>
          <p14:tracePt t="172465" x="8547100" y="1746250"/>
          <p14:tracePt t="172477" x="8566150" y="1746250"/>
          <p14:tracePt t="172495" x="8655050" y="1746250"/>
          <p14:tracePt t="172510" x="8686800" y="1746250"/>
          <p14:tracePt t="172527" x="8788400" y="1752600"/>
          <p14:tracePt t="172543" x="8851900" y="1752600"/>
          <p14:tracePt t="172559" x="8909050" y="1752600"/>
          <p14:tracePt t="172578" x="8940800" y="1752600"/>
          <p14:tracePt t="172593" x="8972550" y="1752600"/>
          <p14:tracePt t="172610" x="8991600" y="1746250"/>
          <p14:tracePt t="172626" x="9010650" y="1739900"/>
          <p14:tracePt t="172643" x="9055100" y="1733550"/>
          <p14:tracePt t="172660" x="9099550" y="1727200"/>
          <p14:tracePt t="172677" x="9169400" y="1727200"/>
          <p14:tracePt t="172693" x="9232900" y="1727200"/>
          <p14:tracePt t="172710" x="9302750" y="1727200"/>
          <p14:tracePt t="172727" x="9340850" y="1727200"/>
          <p14:tracePt t="172744" x="9359900" y="1727200"/>
          <p14:tracePt t="172760" x="9372600" y="1727200"/>
          <p14:tracePt t="172777" x="9378950" y="1727200"/>
          <p14:tracePt t="172794" x="9410700" y="1739900"/>
          <p14:tracePt t="172812" x="9442450" y="1746250"/>
          <p14:tracePt t="172827" x="9467850" y="1752600"/>
          <p14:tracePt t="172843" x="9480550" y="1752600"/>
          <p14:tracePt t="172894" x="9493250" y="1758950"/>
          <p14:tracePt t="172910" x="9512300" y="1765300"/>
          <p14:tracePt t="172927" x="9537700" y="1771650"/>
          <p14:tracePt t="172944" x="9556750" y="1771650"/>
          <p14:tracePt t="172960" x="9569450" y="1771650"/>
          <p14:tracePt t="172977" x="9594850" y="1771650"/>
          <p14:tracePt t="172993" x="9613900" y="1765300"/>
          <p14:tracePt t="173010" x="9759950" y="1765300"/>
          <p14:tracePt t="173027" x="9855200" y="1771650"/>
          <p14:tracePt t="173043" x="9969500" y="1778000"/>
          <p14:tracePt t="173060" x="10052050" y="1790700"/>
          <p14:tracePt t="173077" x="10077450" y="1790700"/>
          <p14:tracePt t="173150" x="10083800" y="1790700"/>
          <p14:tracePt t="173182" x="10090150" y="1790700"/>
          <p14:tracePt t="173193" x="10096500" y="1790700"/>
          <p14:tracePt t="173210" x="10121900" y="1778000"/>
          <p14:tracePt t="173227" x="10166350" y="1765300"/>
          <p14:tracePt t="173231" x="10172700" y="1758950"/>
          <p14:tracePt t="173245" x="10191750" y="1758950"/>
          <p14:tracePt t="173247" x="10198100" y="1752600"/>
          <p14:tracePt t="173260" x="10229850" y="1752600"/>
          <p14:tracePt t="173278" x="10287000" y="1752600"/>
          <p14:tracePt t="173294" x="10344150" y="1752600"/>
          <p14:tracePt t="173310" x="10382250" y="1752600"/>
          <p14:tracePt t="173327" x="10401300" y="1752600"/>
          <p14:tracePt t="173440" x="10414000" y="1752600"/>
          <p14:tracePt t="173448" x="10426700" y="1752600"/>
          <p14:tracePt t="173461" x="10477500" y="1746250"/>
          <p14:tracePt t="173477" x="10528300" y="1733550"/>
          <p14:tracePt t="173494" x="10560050" y="1727200"/>
          <p14:tracePt t="173511" x="10572750" y="1720850"/>
          <p14:tracePt t="173527" x="10579100" y="1720850"/>
          <p14:tracePt t="173546" x="10591800" y="1720850"/>
          <p14:tracePt t="173563" x="10604500" y="1714500"/>
          <p14:tracePt t="173567" x="10617200" y="1714500"/>
          <p14:tracePt t="173577" x="10629900" y="1714500"/>
          <p14:tracePt t="173594" x="10648950" y="1714500"/>
          <p14:tracePt t="173611" x="10661650" y="1714500"/>
          <p14:tracePt t="173627" x="10668000" y="1714500"/>
          <p14:tracePt t="173710" x="10674350" y="1714500"/>
          <p14:tracePt t="173717" x="10680700" y="1714500"/>
          <p14:tracePt t="173727" x="10699750" y="1714500"/>
          <p14:tracePt t="173744" x="10731500" y="1714500"/>
          <p14:tracePt t="173762" x="10769600" y="1708150"/>
          <p14:tracePt t="173778" x="10814050" y="1708150"/>
          <p14:tracePt t="173794" x="10871200" y="1708150"/>
          <p14:tracePt t="173811" x="10902950" y="1708150"/>
          <p14:tracePt t="173828" x="10985500" y="1701800"/>
          <p14:tracePt t="173833" x="11042650" y="1701800"/>
          <p14:tracePt t="173844" x="11106150" y="1695450"/>
          <p14:tracePt t="173862" x="11137900" y="1689100"/>
          <p14:tracePt t="173878" x="11150600" y="1689100"/>
          <p14:tracePt t="173895" x="11150600" y="1682750"/>
          <p14:tracePt t="173911" x="11156950" y="1682750"/>
          <p14:tracePt t="173928" x="11156950" y="1689100"/>
          <p14:tracePt t="173944" x="11163300" y="1689100"/>
          <p14:tracePt t="173961" x="11169650" y="1689100"/>
          <p14:tracePt t="173978" x="11169650" y="1695450"/>
          <p14:tracePt t="174032" x="11176000" y="1695450"/>
          <p14:tracePt t="174045" x="11195050" y="1695450"/>
          <p14:tracePt t="174061" x="11220450" y="1695450"/>
          <p14:tracePt t="174080" x="11277600" y="1689100"/>
          <p14:tracePt t="174095" x="11303000" y="1682750"/>
          <p14:tracePt t="174111" x="11328400" y="1676400"/>
          <p14:tracePt t="174129" x="11341100" y="1670050"/>
          <p14:tracePt t="174147" x="11347450" y="1670050"/>
          <p14:tracePt t="174161" x="11360150" y="1670050"/>
          <p14:tracePt t="174178" x="11372850" y="1670050"/>
          <p14:tracePt t="174194" x="11391900" y="1670050"/>
          <p14:tracePt t="174211" x="11417300" y="1670050"/>
          <p14:tracePt t="174228" x="11436350" y="1670050"/>
          <p14:tracePt t="174245" x="11449050" y="1670050"/>
          <p14:tracePt t="174261" x="11461750" y="1670050"/>
          <p14:tracePt t="174279" x="11474450" y="1670050"/>
          <p14:tracePt t="174296" x="11487150" y="1670050"/>
          <p14:tracePt t="174315" x="11499850" y="1670050"/>
          <p14:tracePt t="174328" x="11506200" y="1670050"/>
          <p14:tracePt t="174345" x="11512550" y="1670050"/>
          <p14:tracePt t="174395" x="11506200" y="1657350"/>
          <p14:tracePt t="174411" x="11480800" y="1651000"/>
          <p14:tracePt t="174428" x="11385550" y="1644650"/>
          <p14:tracePt t="174445" x="11296650" y="1644650"/>
          <p14:tracePt t="174463" x="11195050" y="1644650"/>
          <p14:tracePt t="174478" x="11099800" y="1644650"/>
          <p14:tracePt t="174494" x="11004550" y="1651000"/>
          <p14:tracePt t="174511" x="10852150" y="1657350"/>
          <p14:tracePt t="174528" x="10699750" y="1657350"/>
          <p14:tracePt t="174545" x="10534650" y="1663700"/>
          <p14:tracePt t="174563" x="10363200" y="1670050"/>
          <p14:tracePt t="174578" x="10242550" y="1676400"/>
          <p14:tracePt t="174595" x="10064750" y="1676400"/>
          <p14:tracePt t="174612" x="9918700" y="1676400"/>
          <p14:tracePt t="174616" x="9823450" y="1676400"/>
          <p14:tracePt t="174628" x="9728200" y="1676400"/>
          <p14:tracePt t="174633" x="9677400" y="1676400"/>
          <p14:tracePt t="174645" x="9575800" y="1676400"/>
          <p14:tracePt t="174661" x="9423400" y="1676400"/>
          <p14:tracePt t="174678" x="9055100" y="1651000"/>
          <p14:tracePt t="174696" x="8623300" y="1587500"/>
          <p14:tracePt t="174711" x="8178800" y="1536700"/>
          <p14:tracePt t="174728" x="7759700" y="1498600"/>
          <p14:tracePt t="174745" x="7327900" y="1473200"/>
          <p14:tracePt t="174763" x="7016750" y="1466850"/>
          <p14:tracePt t="174779" x="6616700" y="1492250"/>
          <p14:tracePt t="174795" x="6286500" y="1511300"/>
          <p14:tracePt t="174811" x="5918200" y="1530350"/>
          <p14:tracePt t="174828" x="5581650" y="1549400"/>
          <p14:tracePt t="174845" x="5295900" y="1568450"/>
          <p14:tracePt t="174862" x="5067300" y="1581150"/>
          <p14:tracePt t="174866" x="4883150" y="1587500"/>
          <p14:tracePt t="174879" x="4654550" y="1593850"/>
          <p14:tracePt t="174896" x="4546600" y="1593850"/>
          <p14:tracePt t="174911" x="4330700" y="1581150"/>
          <p14:tracePt t="174915" x="4254500" y="1574800"/>
          <p14:tracePt t="174930" x="4146550" y="1555750"/>
          <p14:tracePt t="174946" x="4057650" y="1549400"/>
          <p14:tracePt t="174964" x="3949700" y="1549400"/>
          <p14:tracePt t="174978" x="3860800" y="1562100"/>
          <p14:tracePt t="174995" x="3759200" y="1581150"/>
          <p14:tracePt t="175012" x="3714750" y="1612900"/>
          <p14:tracePt t="175028" x="3708400" y="1631950"/>
          <p14:tracePt t="175045" x="3708400" y="1651000"/>
          <p14:tracePt t="175062" x="3714750" y="1670050"/>
          <p14:tracePt t="175078" x="3721100" y="1689100"/>
          <p14:tracePt t="175083" x="3721100" y="1708150"/>
          <p14:tracePt t="175095" x="3721100" y="1720850"/>
          <p14:tracePt t="175112" x="3683000" y="1765300"/>
          <p14:tracePt t="175116" x="3663950" y="1784350"/>
          <p14:tracePt t="175129" x="3638550" y="1809750"/>
          <p14:tracePt t="175133" x="3613150" y="1835150"/>
          <p14:tracePt t="175145" x="3568700" y="1873250"/>
          <p14:tracePt t="175162" x="3556000" y="1892300"/>
          <p14:tracePt t="175179" x="3543300" y="1905000"/>
          <p14:tracePt t="175197" x="3530600" y="1917700"/>
          <p14:tracePt t="175212" x="3511550" y="1924050"/>
          <p14:tracePt t="175229" x="3486150" y="1936750"/>
          <p14:tracePt t="175245" x="3435350" y="1936750"/>
          <p14:tracePt t="175262" x="3390900" y="1936750"/>
          <p14:tracePt t="175278" x="3371850" y="1936750"/>
          <p14:tracePt t="175341" x="3365500" y="1936750"/>
          <p14:tracePt t="175363" x="3321050" y="1949450"/>
          <p14:tracePt t="175379" x="3289300" y="1955800"/>
          <p14:tracePt t="175396" x="3276600" y="1955800"/>
          <p14:tracePt t="175531" x="3289300" y="1955800"/>
          <p14:tracePt t="175541" x="3302000" y="1955800"/>
          <p14:tracePt t="175550" x="3327400" y="1955800"/>
          <p14:tracePt t="175553" x="3359150" y="1955800"/>
          <p14:tracePt t="175564" x="3390900" y="1962150"/>
          <p14:tracePt t="175579" x="3498850" y="1968500"/>
          <p14:tracePt t="175596" x="3600450" y="1981200"/>
          <p14:tracePt t="175612" x="3708400" y="1987550"/>
          <p14:tracePt t="175630" x="3803650" y="1987550"/>
          <p14:tracePt t="175645" x="3873500" y="1987550"/>
          <p14:tracePt t="175663" x="3930650" y="1987550"/>
          <p14:tracePt t="175667" x="3956050" y="1987550"/>
          <p14:tracePt t="175679" x="3975100" y="1981200"/>
          <p14:tracePt t="175695" x="4032250" y="1968500"/>
          <p14:tracePt t="175712" x="4095750" y="1943100"/>
          <p14:tracePt t="175731" x="4127500" y="1917700"/>
          <p14:tracePt t="175746" x="4127500" y="1885950"/>
          <p14:tracePt t="175762" x="4127500" y="1841500"/>
          <p14:tracePt t="175781" x="4114800" y="1803400"/>
          <p14:tracePt t="175795" x="4095750" y="1765300"/>
          <p14:tracePt t="175813" x="4089400" y="1752600"/>
          <p14:tracePt t="175831" x="4076700" y="1739900"/>
          <p14:tracePt t="175846" x="4051300" y="1720850"/>
          <p14:tracePt t="175863" x="4006850" y="1708150"/>
          <p14:tracePt t="175881" x="3943350" y="1689100"/>
          <p14:tracePt t="175902" x="3835400" y="1663700"/>
          <p14:tracePt t="175912" x="3790950" y="1651000"/>
          <p14:tracePt t="175929" x="3746500" y="1638300"/>
          <p14:tracePt t="175946" x="3702050" y="1625600"/>
          <p14:tracePt t="175949" x="3689350" y="1619250"/>
          <p14:tracePt t="175963" x="3651250" y="1619250"/>
          <p14:tracePt t="175979" x="3587750" y="1612900"/>
          <p14:tracePt t="175996" x="3473450" y="1612900"/>
          <p14:tracePt t="176014" x="3359150" y="1612900"/>
          <p14:tracePt t="176031" x="3270250" y="1612900"/>
          <p14:tracePt t="176046" x="3200400" y="1606550"/>
          <p14:tracePt t="176062" x="3136900" y="1606550"/>
          <p14:tracePt t="176079" x="3105150" y="1606550"/>
          <p14:tracePt t="176096" x="3086100" y="1612900"/>
          <p14:tracePt t="176102" x="3079750" y="1619250"/>
          <p14:tracePt t="176113" x="3073400" y="1625600"/>
          <p14:tracePt t="176129" x="3054350" y="1651000"/>
          <p14:tracePt t="176146" x="3048000" y="1670050"/>
          <p14:tracePt t="176150" x="3041650" y="1689100"/>
          <p14:tracePt t="176163" x="3035300" y="1714500"/>
          <p14:tracePt t="176167" x="3035300" y="1727200"/>
          <p14:tracePt t="176179" x="3028950" y="1752600"/>
          <p14:tracePt t="176183" x="3028950" y="1765300"/>
          <p14:tracePt t="176196" x="3022600" y="1809750"/>
          <p14:tracePt t="176213" x="3035300" y="1854200"/>
          <p14:tracePt t="176232" x="3048000" y="1898650"/>
          <p14:tracePt t="176246" x="3073400" y="1930400"/>
          <p14:tracePt t="176263" x="3111500" y="1974850"/>
          <p14:tracePt t="176280" x="3149600" y="2000250"/>
          <p14:tracePt t="176297" x="3257550" y="2044700"/>
          <p14:tracePt t="176301" x="3314700" y="2063750"/>
          <p14:tracePt t="176313" x="3352800" y="2070100"/>
          <p14:tracePt t="176329" x="3498850" y="2089150"/>
          <p14:tracePt t="176346" x="3651250" y="2095500"/>
          <p14:tracePt t="176363" x="3740150" y="2101850"/>
          <p14:tracePt t="176368" x="3759200" y="2101850"/>
          <p14:tracePt t="176379" x="3765550" y="2101850"/>
          <p14:tracePt t="176383" x="3771900" y="2101850"/>
          <p14:tracePt t="176432" x="3778250" y="2101850"/>
          <p14:tracePt t="176446" x="3803650" y="2089150"/>
          <p14:tracePt t="176464" x="3854450" y="2070100"/>
          <p14:tracePt t="176479" x="3924300" y="2038350"/>
          <p14:tracePt t="176497" x="4006850" y="2006600"/>
          <p14:tracePt t="176513" x="4051300" y="1993900"/>
          <p14:tracePt t="176530" x="4064000" y="1987550"/>
          <p14:tracePt t="176667" x="4057650" y="1987550"/>
          <p14:tracePt t="176676" x="4051300" y="1987550"/>
          <p14:tracePt t="176685" x="4044950" y="1987550"/>
          <p14:tracePt t="176689" x="4025900" y="1987550"/>
          <p14:tracePt t="176699" x="4019550" y="1987550"/>
          <p14:tracePt t="176713" x="4000500" y="1987550"/>
          <p14:tracePt t="176729" x="3981450" y="1993900"/>
          <p14:tracePt t="176746" x="3968750" y="1993900"/>
          <p14:tracePt t="176764" x="3962400" y="1993900"/>
          <p14:tracePt t="176811" x="3956050" y="1993900"/>
          <p14:tracePt t="176819" x="3949700" y="1993900"/>
          <p14:tracePt t="176830" x="3937000" y="1993900"/>
          <p14:tracePt t="176847" x="3879850" y="1974850"/>
          <p14:tracePt t="176851" x="3854450" y="1968500"/>
          <p14:tracePt t="176863" x="3829050" y="1955800"/>
          <p14:tracePt t="176866" x="3803650" y="1943100"/>
          <p14:tracePt t="176880" x="3771900" y="1930400"/>
          <p14:tracePt t="176884" x="3752850" y="1917700"/>
          <p14:tracePt t="176897" x="3727450" y="1898650"/>
          <p14:tracePt t="176900" x="3695700" y="1879600"/>
          <p14:tracePt t="176913" x="3683000" y="1866900"/>
          <p14:tracePt t="176917" x="3651250" y="1841500"/>
          <p14:tracePt t="176930" x="3632200" y="1822450"/>
          <p14:tracePt t="176933" x="3606800" y="1809750"/>
          <p14:tracePt t="176947" x="3511550" y="1771650"/>
          <p14:tracePt t="176963" x="3409950" y="1739900"/>
          <p14:tracePt t="176980" x="3321050" y="1720850"/>
          <p14:tracePt t="176997" x="3270250" y="1708150"/>
          <p14:tracePt t="177013" x="3263900" y="1708150"/>
          <p14:tracePt t="177030" x="3257550" y="1714500"/>
          <p14:tracePt t="177047" x="3251200" y="1746250"/>
          <p14:tracePt t="177063" x="3244850" y="1790700"/>
          <p14:tracePt t="177081" x="3244850" y="1835150"/>
          <p14:tracePt t="177098" x="3244850" y="1866900"/>
          <p14:tracePt t="177114" x="3244850" y="1879600"/>
          <p14:tracePt t="177130" x="3251200" y="1892300"/>
          <p14:tracePt t="177147" x="3289300" y="1905000"/>
          <p14:tracePt t="177163" x="3359150" y="1924050"/>
          <p14:tracePt t="177181" x="3441700" y="1936750"/>
          <p14:tracePt t="177198" x="3492500" y="1936750"/>
          <p14:tracePt t="177214" x="3524250" y="1936750"/>
          <p14:tracePt t="177230" x="3530600" y="1936750"/>
          <p14:tracePt t="179146" x="3543300" y="1936750"/>
          <p14:tracePt t="179166" x="3619500" y="1962150"/>
          <p14:tracePt t="179182" x="3759200" y="1987550"/>
          <p14:tracePt t="179199" x="3917950" y="2006600"/>
          <p14:tracePt t="179219" x="4133850" y="2019300"/>
          <p14:tracePt t="179232" x="4216400" y="2019300"/>
          <p14:tracePt t="179249" x="4362450" y="2025650"/>
          <p14:tracePt t="179265" x="4495800" y="2025650"/>
          <p14:tracePt t="179283" x="4635500" y="2019300"/>
          <p14:tracePt t="179305" x="4679950" y="2006600"/>
          <p14:tracePt t="179319" x="4692650" y="2000250"/>
          <p14:tracePt t="179332" x="4705350" y="1993900"/>
          <p14:tracePt t="179671" x="4711700" y="1993900"/>
          <p14:tracePt t="179681" x="4718050" y="1993900"/>
          <p14:tracePt t="179879" x="4724400" y="1993900"/>
          <p14:tracePt t="179887" x="4730750" y="1987550"/>
          <p14:tracePt t="179899" x="4737100" y="1987550"/>
          <p14:tracePt t="179916" x="4743450" y="1987550"/>
          <p14:tracePt t="179999" x="4749800" y="1987550"/>
          <p14:tracePt t="180016" x="4756150" y="1987550"/>
          <p14:tracePt t="180025" x="4787900" y="1974850"/>
          <p14:tracePt t="180034" x="4813300" y="1974850"/>
          <p14:tracePt t="180049" x="4845050" y="1974850"/>
          <p14:tracePt t="180066" x="4851400" y="1974850"/>
          <p14:tracePt t="180196" x="4857750" y="1974850"/>
          <p14:tracePt t="180204" x="4864100" y="1974850"/>
          <p14:tracePt t="180217" x="4889500" y="1974850"/>
          <p14:tracePt t="180234" x="4933950" y="1974850"/>
          <p14:tracePt t="180250" x="4978400" y="1974850"/>
          <p14:tracePt t="180266" x="5048250" y="1974850"/>
          <p14:tracePt t="180285" x="5118100" y="1981200"/>
          <p14:tracePt t="180301" x="5175250" y="1993900"/>
          <p14:tracePt t="180316" x="5219700" y="2000250"/>
          <p14:tracePt t="180332" x="5257800" y="2006600"/>
          <p14:tracePt t="180349" x="5276850" y="2006600"/>
          <p14:tracePt t="180366" x="5289550" y="2006600"/>
          <p14:tracePt t="180383" x="5314950" y="2006600"/>
          <p14:tracePt t="180399" x="5365750" y="2006600"/>
          <p14:tracePt t="180416" x="5441950" y="1993900"/>
          <p14:tracePt t="180433" x="5511800" y="1981200"/>
          <p14:tracePt t="180450" x="5556250" y="1968500"/>
          <p14:tracePt t="180466" x="5575300" y="1962150"/>
          <p14:tracePt t="180558" x="5581650" y="1962150"/>
          <p14:tracePt t="180567" x="5607050" y="1962150"/>
          <p14:tracePt t="180583" x="5664200" y="1968500"/>
          <p14:tracePt t="180600" x="5715000" y="1968500"/>
          <p14:tracePt t="180617" x="5778500" y="1968500"/>
          <p14:tracePt t="180633" x="5842000" y="1974850"/>
          <p14:tracePt t="180650" x="5937250" y="1974850"/>
          <p14:tracePt t="180666" x="6026150" y="1974850"/>
          <p14:tracePt t="180684" x="6115050" y="1974850"/>
          <p14:tracePt t="180700" x="6172200" y="1974850"/>
          <p14:tracePt t="180703" x="6184900" y="1974850"/>
          <p14:tracePt t="180717" x="6191250" y="1974850"/>
          <p14:tracePt t="180890" x="6191250" y="1987550"/>
          <p14:tracePt t="180900" x="6178550" y="2000250"/>
          <p14:tracePt t="180917" x="6140450" y="2032000"/>
          <p14:tracePt t="180922" x="6140450" y="2038350"/>
          <p14:tracePt t="180934" x="6134100" y="2038350"/>
          <p14:tracePt t="181220" x="6140450" y="2038350"/>
          <p14:tracePt t="181232" x="6172200" y="2025650"/>
          <p14:tracePt t="181241" x="6197600" y="2019300"/>
          <p14:tracePt t="181250" x="6223000" y="2019300"/>
          <p14:tracePt t="181267" x="6305550" y="2000250"/>
          <p14:tracePt t="181284" x="6394450" y="1987550"/>
          <p14:tracePt t="181301" x="6483350" y="1981200"/>
          <p14:tracePt t="181318" x="6534150" y="1974850"/>
          <p14:tracePt t="181334" x="6565900" y="1974850"/>
          <p14:tracePt t="181350" x="6584950" y="1974850"/>
          <p14:tracePt t="181388" x="6584950" y="1981200"/>
          <p14:tracePt t="181401" x="6584950" y="1987550"/>
          <p14:tracePt t="181440" x="6591300" y="1993900"/>
          <p14:tracePt t="181450" x="6597650" y="1993900"/>
          <p14:tracePt t="181467" x="6648450" y="2006600"/>
          <p14:tracePt t="181484" x="6705600" y="2012950"/>
          <p14:tracePt t="181489" x="6737350" y="2012950"/>
          <p14:tracePt t="181503" x="6788150" y="2012950"/>
          <p14:tracePt t="181517" x="6826250" y="2012950"/>
          <p14:tracePt t="181534" x="6902450" y="2006600"/>
          <p14:tracePt t="181550" x="6940550" y="2000250"/>
          <p14:tracePt t="181568" x="6965950" y="1993900"/>
          <p14:tracePt t="181586" x="6985000" y="1987550"/>
          <p14:tracePt t="181601" x="6991350" y="1987550"/>
          <p14:tracePt t="181618" x="6997700" y="1981200"/>
          <p14:tracePt t="181634" x="7010400" y="1968500"/>
          <p14:tracePt t="181651" x="7023100" y="1943100"/>
          <p14:tracePt t="181656" x="7029450" y="1930400"/>
          <p14:tracePt t="181667" x="7029450" y="1911350"/>
          <p14:tracePt t="181684" x="7023100" y="1885950"/>
          <p14:tracePt t="181701" x="7004050" y="1866900"/>
          <p14:tracePt t="181706" x="6978650" y="1854200"/>
          <p14:tracePt t="181717" x="6959600" y="1841500"/>
          <p14:tracePt t="181737" x="6902450" y="1816100"/>
          <p14:tracePt t="181751" x="6877050" y="1809750"/>
          <p14:tracePt t="181755" x="6851650" y="1803400"/>
          <p14:tracePt t="181768" x="6838950" y="1797050"/>
          <p14:tracePt t="181784" x="6800850" y="1784350"/>
          <p14:tracePt t="181802" x="6769100" y="1778000"/>
          <p14:tracePt t="181818" x="6711950" y="1778000"/>
          <p14:tracePt t="181834" x="6629400" y="1790700"/>
          <p14:tracePt t="181851" x="6572250" y="1797050"/>
          <p14:tracePt t="181867" x="6515100" y="1822450"/>
          <p14:tracePt t="181884" x="6489700" y="1835150"/>
          <p14:tracePt t="181901" x="6477000" y="1847850"/>
          <p14:tracePt t="181918" x="6470650" y="1860550"/>
          <p14:tracePt t="181934" x="6470650" y="1866900"/>
          <p14:tracePt t="181953" x="6515100" y="1885950"/>
          <p14:tracePt t="181968" x="6540500" y="1898650"/>
          <p14:tracePt t="181984" x="6610350" y="1905000"/>
          <p14:tracePt t="182002" x="6699250" y="1911350"/>
          <p14:tracePt t="182006" x="6731000" y="1911350"/>
          <p14:tracePt t="182018" x="6832600" y="1911350"/>
          <p14:tracePt t="182034" x="6902450" y="1911350"/>
          <p14:tracePt t="182052" x="6953250" y="1911350"/>
          <p14:tracePt t="182067" x="6978650" y="1905000"/>
          <p14:tracePt t="182084" x="6985000" y="1905000"/>
          <p14:tracePt t="182198" x="6991350" y="1905000"/>
          <p14:tracePt t="182220" x="7035800" y="1917700"/>
          <p14:tracePt t="182236" x="7086600" y="1936750"/>
          <p14:tracePt t="182253" x="7131050" y="1949450"/>
          <p14:tracePt t="182268" x="7175500" y="1955800"/>
          <p14:tracePt t="182284" x="7219950" y="1955800"/>
          <p14:tracePt t="182301" x="7264400" y="1962150"/>
          <p14:tracePt t="182320" x="7308850" y="1962150"/>
          <p14:tracePt t="182334" x="7346950" y="1962150"/>
          <p14:tracePt t="182353" x="7378700" y="1962150"/>
          <p14:tracePt t="182368" x="7423150" y="1955800"/>
          <p14:tracePt t="182384" x="7467600" y="1949450"/>
          <p14:tracePt t="182401" x="7499350" y="1943100"/>
          <p14:tracePt t="182420" x="7562850" y="1936750"/>
          <p14:tracePt t="182435" x="7575550" y="1936750"/>
          <p14:tracePt t="182453" x="7613650" y="1930400"/>
          <p14:tracePt t="182469" x="7620000" y="1924050"/>
          <p14:tracePt t="182472" x="7632700" y="1924050"/>
          <p14:tracePt t="182485" x="7658100" y="1911350"/>
          <p14:tracePt t="182503" x="7683500" y="1892300"/>
          <p14:tracePt t="182518" x="7708900" y="1873250"/>
          <p14:tracePt t="182535" x="7727950" y="1854200"/>
          <p14:tracePt t="182551" x="7734300" y="1841500"/>
          <p14:tracePt t="182568" x="7734300" y="1828800"/>
          <p14:tracePt t="182585" x="7734300" y="1822450"/>
          <p14:tracePt t="182603" x="7734300" y="1816100"/>
          <p14:tracePt t="182621" x="7721600" y="1803400"/>
          <p14:tracePt t="182624" x="7702550" y="1790700"/>
          <p14:tracePt t="182637" x="7689850" y="1784350"/>
          <p14:tracePt t="182652" x="7651750" y="1758950"/>
          <p14:tracePt t="182668" x="7626350" y="1746250"/>
          <p14:tracePt t="182685" x="7575550" y="1720850"/>
          <p14:tracePt t="182689" x="7562850" y="1714500"/>
          <p14:tracePt t="182702" x="7543800" y="1708150"/>
          <p14:tracePt t="182718" x="7493000" y="1695450"/>
          <p14:tracePt t="182735" x="7467600" y="1695450"/>
          <p14:tracePt t="182751" x="7435850" y="1695450"/>
          <p14:tracePt t="182769" x="7410450" y="1695450"/>
          <p14:tracePt t="182785" x="7378700" y="1695450"/>
          <p14:tracePt t="182801" x="7308850" y="1708150"/>
          <p14:tracePt t="182819" x="7251700" y="1714500"/>
          <p14:tracePt t="182835" x="7188200" y="1727200"/>
          <p14:tracePt t="182851" x="7137400" y="1733550"/>
          <p14:tracePt t="182868" x="7073900" y="1733550"/>
          <p14:tracePt t="182885" x="7029450" y="1739900"/>
          <p14:tracePt t="182889" x="6997700" y="1752600"/>
          <p14:tracePt t="182902" x="6985000" y="1758950"/>
          <p14:tracePt t="182919" x="6965950" y="1771650"/>
          <p14:tracePt t="182938" x="6953250" y="1803400"/>
          <p14:tracePt t="182952" x="6953250" y="1828800"/>
          <p14:tracePt t="182969" x="6959600" y="1879600"/>
          <p14:tracePt t="182987" x="6972300" y="1911350"/>
          <p14:tracePt t="183005" x="6985000" y="1936750"/>
          <p14:tracePt t="183018" x="6991350" y="1943100"/>
          <p14:tracePt t="183057" x="6997700" y="1943100"/>
          <p14:tracePt t="183069" x="7016750" y="1949450"/>
          <p14:tracePt t="183087" x="7067550" y="1955800"/>
          <p14:tracePt t="183104" x="7143750" y="1974850"/>
          <p14:tracePt t="183119" x="7200900" y="1987550"/>
          <p14:tracePt t="183137" x="7258050" y="2000250"/>
          <p14:tracePt t="183154" x="7289800" y="2000250"/>
          <p14:tracePt t="183169" x="7315200" y="2006600"/>
          <p14:tracePt t="183185" x="7327900" y="2006600"/>
          <p14:tracePt t="183202" x="7334250" y="2006600"/>
          <p14:tracePt t="183219" x="7346950" y="2006600"/>
          <p14:tracePt t="183235" x="7353300" y="2006600"/>
          <p14:tracePt t="183264" x="7353300" y="2000250"/>
          <p14:tracePt t="183378" x="7346950" y="2000250"/>
          <p14:tracePt t="183385" x="7334250" y="2000250"/>
          <p14:tracePt t="183402" x="7315200" y="1993900"/>
          <p14:tracePt t="183446" x="7315200" y="1987550"/>
          <p14:tracePt t="183454" x="7315200" y="1981200"/>
          <p14:tracePt t="183469" x="7315200" y="1968500"/>
          <p14:tracePt t="188588" x="7302500" y="1962150"/>
          <p14:tracePt t="188599" x="7289800" y="1955800"/>
          <p14:tracePt t="188607" x="7277100" y="1943100"/>
          <p14:tracePt t="188624" x="7270750" y="1943100"/>
          <p14:tracePt t="188832" x="7251700" y="1943100"/>
          <p14:tracePt t="188845" x="7232650" y="1943100"/>
          <p14:tracePt t="188857" x="7112000" y="1962150"/>
          <p14:tracePt t="188874" x="6927850" y="1987550"/>
          <p14:tracePt t="188890" x="6692900" y="2012950"/>
          <p14:tracePt t="188907" x="6540500" y="2038350"/>
          <p14:tracePt t="188912" x="6489700" y="2044700"/>
          <p14:tracePt t="188923" x="6464300" y="2044700"/>
          <p14:tracePt t="188940" x="6451600" y="2044700"/>
          <p14:tracePt t="188974" x="6438900" y="2044700"/>
          <p14:tracePt t="188990" x="6369050" y="2057400"/>
          <p14:tracePt t="189007" x="6197600" y="2070100"/>
          <p14:tracePt t="189024" x="6083300" y="2070100"/>
          <p14:tracePt t="189040" x="6007100" y="2070100"/>
          <p14:tracePt t="189058" x="5956300" y="2070100"/>
          <p14:tracePt t="189073" x="5943600" y="2070100"/>
          <p14:tracePt t="189114" x="5937250" y="2070100"/>
          <p14:tracePt t="189126" x="5930900" y="2070100"/>
          <p14:tracePt t="189140" x="5892800" y="2076450"/>
          <p14:tracePt t="189157" x="5822950" y="2095500"/>
          <p14:tracePt t="189174" x="5734050" y="2127250"/>
          <p14:tracePt t="189190" x="5664200" y="2152650"/>
          <p14:tracePt t="189207" x="5626100" y="2165350"/>
          <p14:tracePt t="189224" x="5607050" y="2184400"/>
          <p14:tracePt t="189240" x="5594350" y="2197100"/>
          <p14:tracePt t="189258" x="5588000" y="2209800"/>
          <p14:tracePt t="189275" x="5581650" y="2247900"/>
          <p14:tracePt t="189290" x="5562600" y="2286000"/>
          <p14:tracePt t="189307" x="5556250" y="2298700"/>
          <p14:tracePt t="189324" x="5537200" y="2311400"/>
          <p14:tracePt t="189340" x="5518150" y="2317750"/>
          <p14:tracePt t="189358" x="5441950" y="2317750"/>
          <p14:tracePt t="189374" x="5321300" y="2305050"/>
          <p14:tracePt t="189390" x="5175250" y="2279650"/>
          <p14:tracePt t="189407" x="5073650" y="2266950"/>
          <p14:tracePt t="189424" x="5029200" y="2254250"/>
          <p14:tracePt t="189428" x="5022850" y="2254250"/>
          <p14:tracePt t="189457" x="5022850" y="2247900"/>
          <p14:tracePt t="189474" x="5022850" y="2235200"/>
          <p14:tracePt t="189491" x="5022850" y="2228850"/>
          <p14:tracePt t="189691" x="5016500" y="2235200"/>
          <p14:tracePt t="189708" x="5016500" y="2241550"/>
          <p14:tracePt t="189716" x="5010150" y="2241550"/>
          <p14:tracePt t="189780" x="5003800" y="2241550"/>
          <p14:tracePt t="189790" x="4997450" y="2241550"/>
          <p14:tracePt t="189796" x="4972050" y="2228850"/>
          <p14:tracePt t="189807" x="4921250" y="2216150"/>
          <p14:tracePt t="189813" x="4870450" y="2197100"/>
          <p14:tracePt t="189824" x="4787900" y="2178050"/>
          <p14:tracePt t="189841" x="4508500" y="2101850"/>
          <p14:tracePt t="189859" x="4362450" y="2057400"/>
          <p14:tracePt t="189874" x="4241800" y="2006600"/>
          <p14:tracePt t="189891" x="4203700" y="1981200"/>
          <p14:tracePt t="189908" x="4197350" y="1981200"/>
          <p14:tracePt t="189972" x="4191000" y="1981200"/>
          <p14:tracePt t="189991" x="4184650" y="1987550"/>
          <p14:tracePt t="190008" x="4178300" y="1987550"/>
          <p14:tracePt t="190064" x="4178300" y="1993900"/>
          <p14:tracePt t="190077" x="4178300" y="2006600"/>
          <p14:tracePt t="190091" x="4152900" y="2076450"/>
          <p14:tracePt t="190108" x="4133850" y="2146300"/>
          <p14:tracePt t="190124" x="4127500" y="2222500"/>
          <p14:tracePt t="190141" x="4146550" y="2260600"/>
          <p14:tracePt t="190158" x="4197350" y="2273300"/>
          <p14:tracePt t="190175" x="4260850" y="2273300"/>
          <p14:tracePt t="190192" x="4330700" y="2266950"/>
          <p14:tracePt t="190208" x="4470400" y="2247900"/>
          <p14:tracePt t="190225" x="4616450" y="2241550"/>
          <p14:tracePt t="190242" x="4775200" y="2235200"/>
          <p14:tracePt t="190249" x="4851400" y="2235200"/>
          <p14:tracePt t="190260" x="4921250" y="2235200"/>
          <p14:tracePt t="190274" x="5035550" y="2228850"/>
          <p14:tracePt t="190293" x="5080000" y="2228850"/>
          <p14:tracePt t="190308" x="5086350" y="2228850"/>
          <p14:tracePt t="190324" x="5092700" y="2235200"/>
          <p14:tracePt t="190341" x="5092700" y="2254250"/>
          <p14:tracePt t="190360" x="5099050" y="2266950"/>
          <p14:tracePt t="190375" x="5105400" y="2286000"/>
          <p14:tracePt t="190391" x="5118100" y="2305050"/>
          <p14:tracePt t="190409" x="5168900" y="2317750"/>
          <p14:tracePt t="190425" x="5200650" y="2317750"/>
          <p14:tracePt t="190442" x="5238750" y="2305050"/>
          <p14:tracePt t="190460" x="5264150" y="2298700"/>
          <p14:tracePt t="190478" x="5289550" y="2286000"/>
          <p14:tracePt t="190492" x="5314950" y="2266950"/>
          <p14:tracePt t="190508" x="5327650" y="2247900"/>
          <p14:tracePt t="190525" x="5334000" y="2216150"/>
          <p14:tracePt t="190541" x="5334000" y="2171700"/>
          <p14:tracePt t="190558" x="5314950" y="2133600"/>
          <p14:tracePt t="190575" x="5295900" y="2095500"/>
          <p14:tracePt t="190592" x="5283200" y="2089150"/>
          <p14:tracePt t="190610" x="5276850" y="2076450"/>
          <p14:tracePt t="190625" x="5270500" y="2076450"/>
          <p14:tracePt t="190642" x="5251450" y="2063750"/>
          <p14:tracePt t="190658" x="5194300" y="2051050"/>
          <p14:tracePt t="190676" x="5099050" y="2032000"/>
          <p14:tracePt t="190692" x="5003800" y="2012950"/>
          <p14:tracePt t="190708" x="4902200" y="1987550"/>
          <p14:tracePt t="190725" x="4813300" y="1968500"/>
          <p14:tracePt t="190741" x="4756150" y="1955800"/>
          <p14:tracePt t="190758" x="4724400" y="1949450"/>
          <p14:tracePt t="190775" x="4711700" y="1949450"/>
          <p14:tracePt t="190792" x="4699000" y="1949450"/>
          <p14:tracePt t="190808" x="4660900" y="1962150"/>
          <p14:tracePt t="190827" x="4584700" y="1981200"/>
          <p14:tracePt t="190842" x="4502150" y="2006600"/>
          <p14:tracePt t="190858" x="4413250" y="2025650"/>
          <p14:tracePt t="190875" x="4349750" y="2038350"/>
          <p14:tracePt t="190879" x="4324350" y="2051050"/>
          <p14:tracePt t="190893" x="4311650" y="2051050"/>
          <p14:tracePt t="190908" x="4298950" y="2057400"/>
          <p14:tracePt t="190925" x="4292600" y="2063750"/>
          <p14:tracePt t="190947" x="4279900" y="2089150"/>
          <p14:tracePt t="190958" x="4260850" y="2120900"/>
          <p14:tracePt t="190975" x="4260850" y="2152650"/>
          <p14:tracePt t="190993" x="4260850" y="2178050"/>
          <p14:tracePt t="191009" x="4273550" y="2190750"/>
          <p14:tracePt t="191025" x="4286250" y="2197100"/>
          <p14:tracePt t="191042" x="4318000" y="2203450"/>
          <p14:tracePt t="191059" x="4362450" y="2209800"/>
          <p14:tracePt t="191075" x="4438650" y="2209800"/>
          <p14:tracePt t="191092" x="4591050" y="2209800"/>
          <p14:tracePt t="191108" x="4781550" y="2209800"/>
          <p14:tracePt t="191125" x="4997450" y="2209800"/>
          <p14:tracePt t="191142" x="5149850" y="2209800"/>
          <p14:tracePt t="191145" x="5213350" y="2209800"/>
          <p14:tracePt t="191159" x="5257800" y="2209800"/>
          <p14:tracePt t="191162" x="5295900" y="2209800"/>
          <p14:tracePt t="191177" x="5353050" y="2197100"/>
          <p14:tracePt t="191194" x="5372100" y="2190750"/>
          <p14:tracePt t="191209" x="5403850" y="2171700"/>
          <p14:tracePt t="191225" x="5429250" y="2139950"/>
          <p14:tracePt t="191242" x="5441950" y="2114550"/>
          <p14:tracePt t="191259" x="5461000" y="2070100"/>
          <p14:tracePt t="191275" x="5467350" y="2038350"/>
          <p14:tracePt t="191292" x="5480050" y="2006600"/>
          <p14:tracePt t="191309" x="5486400" y="1981200"/>
          <p14:tracePt t="191325" x="5486400" y="1955800"/>
          <p14:tracePt t="191330" x="5486400" y="1936750"/>
          <p14:tracePt t="191342" x="5473700" y="1905000"/>
          <p14:tracePt t="191360" x="5467350" y="1892300"/>
          <p14:tracePt t="191375" x="5422900" y="1854200"/>
          <p14:tracePt t="191392" x="5365750" y="1816100"/>
          <p14:tracePt t="191409" x="5264150" y="1758950"/>
          <p14:tracePt t="191426" x="5200650" y="1727200"/>
          <p14:tracePt t="191442" x="5149850" y="1701800"/>
          <p14:tracePt t="191459" x="5080000" y="1689100"/>
          <p14:tracePt t="191475" x="5041900" y="1689100"/>
          <p14:tracePt t="191492" x="5003800" y="1689100"/>
          <p14:tracePt t="191509" x="4959350" y="1695450"/>
          <p14:tracePt t="191525" x="4940300" y="1701800"/>
          <p14:tracePt t="191542" x="4927600" y="1708150"/>
          <p14:tracePt t="191559" x="4921250" y="1714500"/>
          <p14:tracePt t="191576" x="4908550" y="1733550"/>
          <p14:tracePt t="191593" x="4889500" y="1771650"/>
          <p14:tracePt t="191612" x="4864100" y="1816100"/>
          <p14:tracePt t="191626" x="4838700" y="1854200"/>
          <p14:tracePt t="191630" x="4832350" y="1879600"/>
          <p14:tracePt t="191642" x="4806950" y="1955800"/>
          <p14:tracePt t="191659" x="4800600" y="2051050"/>
          <p14:tracePt t="191675" x="4838700" y="2133600"/>
          <p14:tracePt t="191692" x="4914900" y="2222500"/>
          <p14:tracePt t="191709" x="4997450" y="2286000"/>
          <p14:tracePt t="191726" x="5080000" y="2336800"/>
          <p14:tracePt t="191742" x="5162550" y="2362200"/>
          <p14:tracePt t="191759" x="5226050" y="2368550"/>
          <p14:tracePt t="191776" x="5295900" y="2355850"/>
          <p14:tracePt t="191792" x="5372100" y="2317750"/>
          <p14:tracePt t="191809" x="5422900" y="2286000"/>
          <p14:tracePt t="191826" x="5441950" y="2266950"/>
          <p14:tracePt t="191842" x="5448300" y="2266950"/>
          <p14:tracePt t="191933" x="5448300" y="2260600"/>
          <p14:tracePt t="191949" x="5441950" y="2241550"/>
          <p14:tracePt t="191963" x="5429250" y="2222500"/>
          <p14:tracePt t="191976" x="5391150" y="2190750"/>
          <p14:tracePt t="191993" x="5353050" y="2178050"/>
          <p14:tracePt t="192012" x="5346700" y="2178050"/>
          <p14:tracePt t="192699" x="5321300" y="2171700"/>
          <p14:tracePt t="192710" x="5276850" y="2171700"/>
          <p14:tracePt t="192728" x="5187950" y="2165350"/>
          <p14:tracePt t="192732" x="5130800" y="2165350"/>
          <p14:tracePt t="192744" x="5080000" y="2165350"/>
          <p14:tracePt t="192760" x="4927600" y="2165350"/>
          <p14:tracePt t="192764" x="4838700" y="2165350"/>
          <p14:tracePt t="192776" x="4768850" y="2165350"/>
          <p14:tracePt t="192794" x="4591050" y="2139950"/>
          <p14:tracePt t="192810" x="4400550" y="2089150"/>
          <p14:tracePt t="192814" x="4311650" y="2070100"/>
          <p14:tracePt t="192827" x="4191000" y="2044700"/>
          <p14:tracePt t="192845" x="4044950" y="2019300"/>
          <p14:tracePt t="192860" x="3873500" y="2000250"/>
          <p14:tracePt t="192877" x="3721100" y="1993900"/>
          <p14:tracePt t="192893" x="3600450" y="1981200"/>
          <p14:tracePt t="192910" x="3524250" y="1968500"/>
          <p14:tracePt t="192927" x="3517900" y="1962150"/>
          <p14:tracePt t="192943" x="3517900" y="1949450"/>
          <p14:tracePt t="192994" x="3511550" y="1949450"/>
          <p14:tracePt t="193010" x="3429000" y="1936750"/>
          <p14:tracePt t="193028" x="3346450" y="1936750"/>
          <p14:tracePt t="193044" x="3314700" y="1936750"/>
          <p14:tracePt t="193048" x="3302000" y="1936750"/>
          <p14:tracePt t="193060" x="3295650" y="1936750"/>
          <p14:tracePt t="193094" x="3314700" y="1936750"/>
          <p14:tracePt t="193110" x="3371850" y="1943100"/>
          <p14:tracePt t="193127" x="3448050" y="1949450"/>
          <p14:tracePt t="193132" x="3492500" y="1962150"/>
          <p14:tracePt t="193144" x="3562350" y="1981200"/>
          <p14:tracePt t="193160" x="3594100" y="1987550"/>
          <p14:tracePt t="193177" x="3606800" y="1993900"/>
          <p14:tracePt t="193193" x="3613150" y="1993900"/>
          <p14:tracePt t="193212" x="3632200" y="1993900"/>
          <p14:tracePt t="193227" x="3683000" y="1987550"/>
          <p14:tracePt t="193244" x="3740150" y="1968500"/>
          <p14:tracePt t="193260" x="3790950" y="1936750"/>
          <p14:tracePt t="193265" x="3803650" y="1924050"/>
          <p14:tracePt t="193278" x="3810000" y="1911350"/>
          <p14:tracePt t="193294" x="3810000" y="1879600"/>
          <p14:tracePt t="193310" x="3797300" y="1847850"/>
          <p14:tracePt t="193327" x="3784600" y="1828800"/>
          <p14:tracePt t="193332" x="3771900" y="1822450"/>
          <p14:tracePt t="193344" x="3765550" y="1822450"/>
          <p14:tracePt t="193360" x="3752850" y="1809750"/>
          <p14:tracePt t="193364" x="3746500" y="1809750"/>
          <p14:tracePt t="193377" x="3733800" y="1803400"/>
          <p14:tracePt t="193380" x="3714750" y="1797050"/>
          <p14:tracePt t="193394" x="3702050" y="1797050"/>
          <p14:tracePt t="193411" x="3632200" y="1784350"/>
          <p14:tracePt t="193428" x="3587750" y="1778000"/>
          <p14:tracePt t="193446" x="3536950" y="1778000"/>
          <p14:tracePt t="193460" x="3486150" y="1771650"/>
          <p14:tracePt t="193477" x="3454400" y="1765300"/>
          <p14:tracePt t="193494" x="3397250" y="1752600"/>
          <p14:tracePt t="193511" x="3352800" y="1746250"/>
          <p14:tracePt t="193528" x="3321050" y="1739900"/>
          <p14:tracePt t="193544" x="3276600" y="1739900"/>
          <p14:tracePt t="193562" x="3187700" y="1739900"/>
          <p14:tracePt t="193577" x="3162300" y="1739900"/>
          <p14:tracePt t="193594" x="3079750" y="1752600"/>
          <p14:tracePt t="193610" x="3028950" y="1765300"/>
          <p14:tracePt t="193628" x="2984500" y="1784350"/>
          <p14:tracePt t="193644" x="2978150" y="1790700"/>
          <p14:tracePt t="193647" x="2978150" y="1797050"/>
          <p14:tracePt t="193661" x="2984500" y="1822450"/>
          <p14:tracePt t="193677" x="3016250" y="1866900"/>
          <p14:tracePt t="193696" x="3073400" y="1917700"/>
          <p14:tracePt t="193711" x="3130550" y="1974850"/>
          <p14:tracePt t="193728" x="3168650" y="2019300"/>
          <p14:tracePt t="193744" x="3200400" y="2051050"/>
          <p14:tracePt t="193761" x="3225800" y="2070100"/>
          <p14:tracePt t="193778" x="3257550" y="2076450"/>
          <p14:tracePt t="193794" x="3346450" y="2076450"/>
          <p14:tracePt t="193811" x="3467100" y="2051050"/>
          <p14:tracePt t="193828" x="3613150" y="2025650"/>
          <p14:tracePt t="193844" x="3829050" y="1974850"/>
          <p14:tracePt t="193861" x="3873500" y="1962150"/>
          <p14:tracePt t="193865" x="3905250" y="1949450"/>
          <p14:tracePt t="193877" x="3917950" y="1943100"/>
          <p14:tracePt t="193911" x="3917950" y="1930400"/>
          <p14:tracePt t="193927" x="3905250" y="1924050"/>
          <p14:tracePt t="193945" x="3886200" y="1924050"/>
          <p14:tracePt t="193961" x="3867150" y="1924050"/>
          <p14:tracePt t="193977" x="3854450" y="1943100"/>
          <p14:tracePt t="193995" x="3848100" y="1968500"/>
          <p14:tracePt t="194011" x="3841750" y="2000250"/>
          <p14:tracePt t="194027" x="3841750" y="2025650"/>
          <p14:tracePt t="194045" x="3860800" y="2051050"/>
          <p14:tracePt t="194061" x="3905250" y="2089150"/>
          <p14:tracePt t="194078" x="3943350" y="2120900"/>
          <p14:tracePt t="194080" x="3968750" y="2146300"/>
          <p14:tracePt t="194094" x="4006850" y="2178050"/>
          <p14:tracePt t="194111" x="4025900" y="2190750"/>
          <p14:tracePt t="194127" x="4032250" y="2197100"/>
          <p14:tracePt t="194144" x="4038600" y="2203450"/>
          <p14:tracePt t="194178" x="4044950" y="2209800"/>
          <p14:tracePt t="194194" x="4051300" y="2216150"/>
          <p14:tracePt t="194211" x="4057650" y="2222500"/>
          <p14:tracePt t="194228" x="4064000" y="2222500"/>
          <p14:tracePt t="194244" x="4070350" y="2228850"/>
          <p14:tracePt t="194261" x="4095750" y="2235200"/>
          <p14:tracePt t="194278" x="4140200" y="2235200"/>
          <p14:tracePt t="194295" x="4241800" y="2254250"/>
          <p14:tracePt t="194311" x="4381500" y="2273300"/>
          <p14:tracePt t="194328" x="4546600" y="2286000"/>
          <p14:tracePt t="194345" x="4654550" y="2273300"/>
          <p14:tracePt t="194361" x="4762500" y="2254250"/>
          <p14:tracePt t="194378" x="4845050" y="2228850"/>
          <p14:tracePt t="194394" x="4921250" y="2203450"/>
          <p14:tracePt t="194411" x="4972050" y="2178050"/>
          <p14:tracePt t="194430" x="5029200" y="2152650"/>
          <p14:tracePt t="194433" x="5060950" y="2146300"/>
          <p14:tracePt t="194445" x="5092700" y="2139950"/>
          <p14:tracePt t="194461" x="5175250" y="2146300"/>
          <p14:tracePt t="194479" x="5213350" y="2152650"/>
          <p14:tracePt t="194495" x="5219700" y="2152650"/>
          <p14:tracePt t="194565" x="5226050" y="2152650"/>
          <p14:tracePt t="194572" x="5238750" y="2152650"/>
          <p14:tracePt t="194579" x="5264150" y="2139950"/>
          <p14:tracePt t="194595" x="5334000" y="2127250"/>
          <p14:tracePt t="194612" x="5410200" y="2114550"/>
          <p14:tracePt t="194630" x="5461000" y="2101850"/>
          <p14:tracePt t="194645" x="5486400" y="2095500"/>
          <p14:tracePt t="194662" x="5499100" y="2095500"/>
          <p14:tracePt t="194712" x="5505450" y="2095500"/>
          <p14:tracePt t="194728" x="5511800" y="2095500"/>
          <p14:tracePt t="194854" x="5518150" y="2089150"/>
          <p14:tracePt t="194863" x="5524500" y="2089150"/>
          <p14:tracePt t="194878" x="5549900" y="2082800"/>
          <p14:tracePt t="194895" x="5575300" y="2076450"/>
          <p14:tracePt t="194912" x="5594350" y="2076450"/>
          <p14:tracePt t="194928" x="5626100" y="2076450"/>
          <p14:tracePt t="194945" x="5651500" y="2082800"/>
          <p14:tracePt t="194962" x="5676900" y="2082800"/>
          <p14:tracePt t="194978" x="5695950" y="2089150"/>
          <p14:tracePt t="194995" x="5721350" y="2101850"/>
          <p14:tracePt t="195012" x="5740400" y="2108200"/>
          <p14:tracePt t="195029" x="5759450" y="2127250"/>
          <p14:tracePt t="195045" x="5772150" y="2133600"/>
          <p14:tracePt t="195049" x="5784850" y="2152650"/>
          <p14:tracePt t="195062" x="5791200" y="2152650"/>
          <p14:tracePt t="195078" x="5803900" y="2171700"/>
          <p14:tracePt t="195223" x="5803900" y="2178050"/>
          <p14:tracePt t="195238" x="5803900" y="2184400"/>
          <p14:tracePt t="195253" x="5803900" y="2190750"/>
          <p14:tracePt t="195552" x="5803900" y="2197100"/>
          <p14:tracePt t="195567" x="5803900" y="2203450"/>
          <p14:tracePt t="195580" x="5797550" y="2203450"/>
          <p14:tracePt t="195597" x="5791200" y="2216150"/>
          <p14:tracePt t="195612" x="5784850" y="2216150"/>
          <p14:tracePt t="195690" x="5784850" y="2209800"/>
          <p14:tracePt t="195698" x="5784850" y="2203450"/>
          <p14:tracePt t="195713" x="5784850" y="2190750"/>
          <p14:tracePt t="195730" x="5784850" y="2171700"/>
          <p14:tracePt t="195747" x="5784850" y="2152650"/>
          <p14:tracePt t="195763" x="5842000" y="2146300"/>
          <p14:tracePt t="195779" x="5886450" y="2146300"/>
          <p14:tracePt t="195796" x="5911850" y="2146300"/>
          <p14:tracePt t="195838" x="5911850" y="2152650"/>
          <p14:tracePt t="195848" x="5911850" y="2159000"/>
          <p14:tracePt t="195863" x="5911850" y="2171700"/>
          <p14:tracePt t="195880" x="5911850" y="2184400"/>
          <p14:tracePt t="195896" x="5911850" y="2203450"/>
          <p14:tracePt t="196243" x="5911850" y="2209800"/>
          <p14:tracePt t="196439" x="5911850" y="2203450"/>
          <p14:tracePt t="196464" x="5911850" y="2197100"/>
          <p14:tracePt t="196472" x="5911850" y="2190750"/>
          <p14:tracePt t="196480" x="5911850" y="2178050"/>
          <p14:tracePt t="196497" x="5918200" y="2159000"/>
          <p14:tracePt t="196514" x="5924550" y="2152650"/>
          <p14:tracePt t="196529" x="5924550" y="2146300"/>
          <p14:tracePt t="196677" x="5937250" y="2146300"/>
          <p14:tracePt t="196685" x="5949950" y="2146300"/>
          <p14:tracePt t="196698" x="6032500" y="2146300"/>
          <p14:tracePt t="196715" x="6140450" y="2127250"/>
          <p14:tracePt t="196730" x="6242050" y="2057400"/>
          <p14:tracePt t="196747" x="6343650" y="1974850"/>
          <p14:tracePt t="196764" x="6438900" y="1873250"/>
          <p14:tracePt t="196780" x="6540500" y="1746250"/>
          <p14:tracePt t="196797" x="6623050" y="1657350"/>
          <p14:tracePt t="196813" x="6718300" y="1562100"/>
          <p14:tracePt t="196830" x="6813550" y="1485900"/>
          <p14:tracePt t="196847" x="6864350" y="1441450"/>
          <p14:tracePt t="196863" x="6889750" y="1403350"/>
          <p14:tracePt t="196880" x="6896100" y="1390650"/>
          <p14:tracePt t="196934" x="6902450" y="1397000"/>
          <p14:tracePt t="196941" x="6902450" y="1403350"/>
          <p14:tracePt t="196964" x="6953250" y="1517650"/>
          <p14:tracePt t="196980" x="6997700" y="1593850"/>
          <p14:tracePt t="196997" x="7048500" y="1651000"/>
          <p14:tracePt t="197013" x="7086600" y="1682750"/>
          <p14:tracePt t="197032" x="7105650" y="1689100"/>
          <p14:tracePt t="197047" x="7118350" y="1695450"/>
          <p14:tracePt t="197064" x="7137400" y="1695450"/>
          <p14:tracePt t="197081" x="7150100" y="1695450"/>
          <p14:tracePt t="197097" x="7156450" y="1695450"/>
          <p14:tracePt t="197114" x="7162800" y="1695450"/>
          <p14:tracePt t="197118" x="7169150" y="1695450"/>
          <p14:tracePt t="197131" x="7175500" y="1695450"/>
          <p14:tracePt t="197135" x="7181850" y="1701800"/>
          <p14:tracePt t="197147" x="7188200" y="1701800"/>
          <p14:tracePt t="197164" x="7188200" y="1708150"/>
          <p14:tracePt t="197498" x="7188200" y="1714500"/>
          <p14:tracePt t="197514" x="7181850" y="1714500"/>
          <p14:tracePt t="197531" x="7181850" y="1720850"/>
          <p14:tracePt t="197548" x="7175500" y="1720850"/>
          <p14:tracePt t="197566" x="7175500" y="1727200"/>
          <p14:tracePt t="197570" x="7169150" y="1727200"/>
          <p14:tracePt t="197580" x="7169150" y="1733550"/>
          <p14:tracePt t="197598" x="7162800" y="1733550"/>
          <p14:tracePt t="197614" x="7156450" y="1739900"/>
          <p14:tracePt t="198155" x="7143750" y="1746250"/>
          <p14:tracePt t="198167" x="7092950" y="1758950"/>
          <p14:tracePt t="198182" x="7029450" y="1778000"/>
          <p14:tracePt t="198190" x="7004050" y="1790700"/>
          <p14:tracePt t="198198" x="6978650" y="1803400"/>
          <p14:tracePt t="198216" x="6927850" y="1822450"/>
          <p14:tracePt t="198231" x="6896100" y="1841500"/>
          <p14:tracePt t="198248" x="6858000" y="1854200"/>
          <p14:tracePt t="198265" x="6813550" y="1879600"/>
          <p14:tracePt t="198281" x="6737350" y="1917700"/>
          <p14:tracePt t="198298" x="6648450" y="1962150"/>
          <p14:tracePt t="198315" x="6565900" y="2006600"/>
          <p14:tracePt t="198334" x="6457950" y="2063750"/>
          <p14:tracePt t="198349" x="6419850" y="2070100"/>
          <p14:tracePt t="198365" x="6400800" y="2082800"/>
          <p14:tracePt t="198384" x="6388100" y="2089150"/>
          <p14:tracePt t="198398" x="6375400" y="2095500"/>
          <p14:tracePt t="198414" x="6362700" y="2108200"/>
          <p14:tracePt t="198431" x="6343650" y="2120900"/>
          <p14:tracePt t="198448" x="6324600" y="2139950"/>
          <p14:tracePt t="198465" x="6311900" y="2152650"/>
          <p14:tracePt t="198483" x="6299200" y="2171700"/>
          <p14:tracePt t="198498" x="6286500" y="2190750"/>
          <p14:tracePt t="198515" x="6273800" y="2216150"/>
          <p14:tracePt t="198531" x="6254750" y="2241550"/>
          <p14:tracePt t="198548" x="6229350" y="2266950"/>
          <p14:tracePt t="198552" x="6216650" y="2286000"/>
          <p14:tracePt t="198566" x="6203950" y="2292350"/>
          <p14:tracePt t="198569" x="6191250" y="2298700"/>
          <p14:tracePt t="198582" x="6184900" y="2311400"/>
          <p14:tracePt t="198585" x="6178550" y="2311400"/>
          <p14:tracePt t="198598" x="6172200" y="2311400"/>
          <p14:tracePt t="198615" x="6172200" y="2317750"/>
          <p14:tracePt t="198632" x="6165850" y="2317750"/>
          <p14:tracePt t="198730" x="6165850" y="2311400"/>
          <p14:tracePt t="198738" x="6159500" y="2311400"/>
          <p14:tracePt t="198748" x="6159500" y="2305050"/>
          <p14:tracePt t="198782" x="6159500" y="2298700"/>
          <p14:tracePt t="198831" x="6153150" y="2298700"/>
          <p14:tracePt t="198848" x="6134100" y="2273300"/>
          <p14:tracePt t="198865" x="6108700" y="2260600"/>
          <p14:tracePt t="199017" x="6102350" y="2260600"/>
          <p14:tracePt t="199032" x="6096000" y="2266950"/>
          <p14:tracePt t="199121" x="6089650" y="2266950"/>
          <p14:tracePt t="199128" x="6089650" y="2273300"/>
          <p14:tracePt t="199135" x="6083300" y="2279650"/>
          <p14:tracePt t="199148" x="6083300" y="2286000"/>
          <p14:tracePt t="199166" x="6076950" y="2292350"/>
          <p14:tracePt t="199182" x="6064250" y="2305050"/>
          <p14:tracePt t="199199" x="6013450" y="2343150"/>
          <p14:tracePt t="199215" x="5981700" y="2368550"/>
          <p14:tracePt t="199234" x="5962650" y="2387600"/>
          <p14:tracePt t="199248" x="5956300" y="2387600"/>
          <p14:tracePt t="199303" x="5962650" y="2381250"/>
          <p14:tracePt t="199315" x="5969000" y="2374900"/>
          <p14:tracePt t="199333" x="5988050" y="2349500"/>
          <p14:tracePt t="199351" x="6000750" y="2324100"/>
          <p14:tracePt t="199365" x="6007100" y="2311400"/>
          <p14:tracePt t="199399" x="6007100" y="2305050"/>
          <p14:tracePt t="199512" x="6007100" y="2298700"/>
          <p14:tracePt t="199521" x="6007100" y="2292350"/>
          <p14:tracePt t="199532" x="6013450" y="2292350"/>
          <p14:tracePt t="199604" x="6013450" y="2286000"/>
          <p14:tracePt t="199624" x="6019800" y="2286000"/>
          <p14:tracePt t="199632" x="6019800" y="2279650"/>
          <p14:tracePt t="199649" x="6026150" y="2273300"/>
          <p14:tracePt t="199666" x="6032500" y="2273300"/>
          <p14:tracePt t="199742" x="6038850" y="2273300"/>
          <p14:tracePt t="199751" x="6045200" y="2279650"/>
          <p14:tracePt t="199766" x="6057900" y="2292350"/>
          <p14:tracePt t="199783" x="6089650" y="2305050"/>
          <p14:tracePt t="199799" x="6134100" y="2317750"/>
          <p14:tracePt t="199816" x="6197600" y="2324100"/>
          <p14:tracePt t="199832" x="6248400" y="2330450"/>
          <p14:tracePt t="199851" x="6273800" y="2330450"/>
          <p14:tracePt t="199988" x="6280150" y="2330450"/>
          <p14:tracePt t="199996" x="6292850" y="2330450"/>
          <p14:tracePt t="200003" x="6299200" y="2330450"/>
          <p14:tracePt t="200018" x="6350000" y="2330450"/>
          <p14:tracePt t="200034" x="6369050" y="2324100"/>
          <p14:tracePt t="200050" x="6381750" y="2324100"/>
          <p14:tracePt t="200066" x="6381750" y="2317750"/>
          <p14:tracePt t="200083" x="6394450" y="2317750"/>
          <p14:tracePt t="200099" x="6400800" y="2317750"/>
          <p14:tracePt t="200118" x="6413500" y="2311400"/>
          <p14:tracePt t="200133" x="6426200" y="2298700"/>
          <p14:tracePt t="200150" x="6432550" y="2292350"/>
          <p14:tracePt t="200167" x="6445250" y="2286000"/>
          <p14:tracePt t="200183" x="6451600" y="2279650"/>
          <p14:tracePt t="200199" x="6457950" y="2266950"/>
          <p14:tracePt t="200216" x="6464300" y="2266950"/>
          <p14:tracePt t="200330" x="6464300" y="2260600"/>
          <p14:tracePt t="200338" x="6470650" y="2260600"/>
          <p14:tracePt t="200350" x="6483350" y="2254250"/>
          <p14:tracePt t="200369" x="6540500" y="2247900"/>
          <p14:tracePt t="200384" x="6584950" y="2241550"/>
          <p14:tracePt t="200400" x="6623050" y="2241550"/>
          <p14:tracePt t="200418" x="6654800" y="2235200"/>
          <p14:tracePt t="200434" x="6692900" y="2228850"/>
          <p14:tracePt t="200450" x="6731000" y="2222500"/>
          <p14:tracePt t="200466" x="6807200" y="2216150"/>
          <p14:tracePt t="200483" x="6896100" y="2216150"/>
          <p14:tracePt t="200500" x="7048500" y="2216150"/>
          <p14:tracePt t="200504" x="7131050" y="2222500"/>
          <p14:tracePt t="200515" x="7207250" y="2228850"/>
          <p14:tracePt t="200533" x="7346950" y="2241550"/>
          <p14:tracePt t="200550" x="7429500" y="2247900"/>
          <p14:tracePt t="200566" x="7448550" y="2247900"/>
          <p14:tracePt t="200600" x="7442200" y="2247900"/>
          <p14:tracePt t="200616" x="7435850" y="2247900"/>
          <p14:tracePt t="200633" x="7429500" y="2247900"/>
          <p14:tracePt t="200772" x="7429500" y="2254250"/>
          <p14:tracePt t="200780" x="7423150" y="2254250"/>
          <p14:tracePt t="200800" x="7416800" y="2260600"/>
          <p14:tracePt t="200818" x="7397750" y="2266950"/>
          <p14:tracePt t="200850" x="7391400" y="2266950"/>
          <p14:tracePt t="201022" x="7397750" y="2266950"/>
          <p14:tracePt t="201039" x="7404100" y="2266950"/>
          <p14:tracePt t="201050" x="7410450" y="2266950"/>
          <p14:tracePt t="201067" x="7448550" y="2273300"/>
          <p14:tracePt t="201072" x="7480300" y="2273300"/>
          <p14:tracePt t="201084" x="7518400" y="2279650"/>
          <p14:tracePt t="201089" x="7537450" y="2279650"/>
          <p14:tracePt t="201100" x="7613650" y="2286000"/>
          <p14:tracePt t="201118" x="7651750" y="2286000"/>
          <p14:tracePt t="201134" x="7689850" y="2286000"/>
          <p14:tracePt t="201150" x="7702550" y="2286000"/>
          <p14:tracePt t="201167" x="7708900" y="2279650"/>
          <p14:tracePt t="201183" x="7715250" y="2279650"/>
          <p14:tracePt t="201200" x="7734300" y="2279650"/>
          <p14:tracePt t="201219" x="7753350" y="2279650"/>
          <p14:tracePt t="201233" x="7791450" y="2279650"/>
          <p14:tracePt t="201250" x="7816850" y="2273300"/>
          <p14:tracePt t="201267" x="7835900" y="2273300"/>
          <p14:tracePt t="201480" x="7848600" y="2273300"/>
          <p14:tracePt t="201487" x="7861300" y="2273300"/>
          <p14:tracePt t="201501" x="7912100" y="2266950"/>
          <p14:tracePt t="201518" x="7943850" y="2260600"/>
          <p14:tracePt t="201534" x="7962900" y="2254250"/>
          <p14:tracePt t="201553" x="7988300" y="2241550"/>
          <p14:tracePt t="201567" x="8013700" y="2235200"/>
          <p14:tracePt t="201584" x="8058150" y="2216150"/>
          <p14:tracePt t="201601" x="8108950" y="2203450"/>
          <p14:tracePt t="201620" x="8178800" y="2190750"/>
          <p14:tracePt t="201634" x="8267700" y="2184400"/>
          <p14:tracePt t="201651" x="8331200" y="2184400"/>
          <p14:tracePt t="201667" x="8375650" y="2178050"/>
          <p14:tracePt t="201700" x="8382000" y="2178050"/>
          <p14:tracePt t="201906" x="8388350" y="2184400"/>
          <p14:tracePt t="201916" x="8394700" y="2190750"/>
          <p14:tracePt t="201924" x="8401050" y="2197100"/>
          <p14:tracePt t="201936" x="8407400" y="2203450"/>
          <p14:tracePt t="201952" x="8420100" y="2203450"/>
          <p14:tracePt t="201969" x="8426450" y="2203450"/>
          <p14:tracePt t="201985" x="8451850" y="2209800"/>
          <p14:tracePt t="202003" x="8496300" y="2209800"/>
          <p14:tracePt t="202020" x="8534400" y="2209800"/>
          <p14:tracePt t="202034" x="8572500" y="2209800"/>
          <p14:tracePt t="202051" x="8610600" y="2209800"/>
          <p14:tracePt t="202068" x="8636000" y="2203450"/>
          <p14:tracePt t="202084" x="8667750" y="2203450"/>
          <p14:tracePt t="202101" x="8699500" y="2197100"/>
          <p14:tracePt t="202118" x="8731250" y="2197100"/>
          <p14:tracePt t="202134" x="8763000" y="2190750"/>
          <p14:tracePt t="202151" x="8794750" y="2184400"/>
          <p14:tracePt t="202168" x="8813800" y="2184400"/>
          <p14:tracePt t="202184" x="8820150" y="2178050"/>
          <p14:tracePt t="202202" x="8826500" y="2178050"/>
          <p14:tracePt t="202218" x="8832850" y="2171700"/>
          <p14:tracePt t="202235" x="8839200" y="2159000"/>
          <p14:tracePt t="202251" x="8845550" y="2139950"/>
          <p14:tracePt t="202268" x="8851900" y="2127250"/>
          <p14:tracePt t="202286" x="8851900" y="2101850"/>
          <p14:tracePt t="202301" x="8851900" y="2082800"/>
          <p14:tracePt t="202320" x="8851900" y="2057400"/>
          <p14:tracePt t="202322" x="8845550" y="2044700"/>
          <p14:tracePt t="202334" x="8839200" y="2032000"/>
          <p14:tracePt t="202351" x="8813800" y="1987550"/>
          <p14:tracePt t="202368" x="8775700" y="1955800"/>
          <p14:tracePt t="202384" x="8743950" y="1936750"/>
          <p14:tracePt t="202402" x="8724900" y="1924050"/>
          <p14:tracePt t="202419" x="8667750" y="1905000"/>
          <p14:tracePt t="202435" x="8636000" y="1898650"/>
          <p14:tracePt t="202453" x="8623300" y="1892300"/>
          <p14:tracePt t="202468" x="8604250" y="1892300"/>
          <p14:tracePt t="202485" x="8578850" y="1905000"/>
          <p14:tracePt t="202501" x="8528050" y="1930400"/>
          <p14:tracePt t="202518" x="8483600" y="1955800"/>
          <p14:tracePt t="202534" x="8451850" y="1974850"/>
          <p14:tracePt t="202551" x="8439150" y="1987550"/>
          <p14:tracePt t="202569" x="8432800" y="2000250"/>
          <p14:tracePt t="202602" x="8432800" y="2006600"/>
          <p14:tracePt t="202618" x="8451850" y="2025650"/>
          <p14:tracePt t="202635" x="8515350" y="2051050"/>
          <p14:tracePt t="202652" x="8547100" y="2057400"/>
          <p14:tracePt t="202654" x="8572500" y="2063750"/>
          <p14:tracePt t="202668" x="8629650" y="2063750"/>
          <p14:tracePt t="202685" x="8705850" y="2063750"/>
          <p14:tracePt t="202701" x="8782050" y="2057400"/>
          <p14:tracePt t="202719" x="8851900" y="2044700"/>
          <p14:tracePt t="202735" x="8902700" y="2032000"/>
          <p14:tracePt t="202753" x="8940800" y="2032000"/>
          <p14:tracePt t="202756" x="8959850" y="2032000"/>
          <p14:tracePt t="202768" x="8972550" y="2032000"/>
          <p14:tracePt t="202785" x="8985250" y="2032000"/>
          <p14:tracePt t="202802" x="8991600" y="2032000"/>
          <p14:tracePt t="202835" x="8997950" y="2032000"/>
          <p14:tracePt t="202851" x="8997950" y="2038350"/>
          <p14:tracePt t="202868" x="8997950" y="2044700"/>
          <p14:tracePt t="202885" x="9010650" y="2070100"/>
          <p14:tracePt t="202902" x="9023350" y="2101850"/>
          <p14:tracePt t="202906" x="9029700" y="2120900"/>
          <p14:tracePt t="202918" x="9029700" y="2133600"/>
          <p14:tracePt t="202936" x="9036050" y="2159000"/>
          <p14:tracePt t="202952" x="9048750" y="2171700"/>
          <p14:tracePt t="202956" x="9055100" y="2178050"/>
          <p14:tracePt t="202969" x="9055100" y="2184400"/>
          <p14:tracePt t="202971" x="9061450" y="2184400"/>
          <p14:tracePt t="202985" x="9067800" y="2190750"/>
          <p14:tracePt t="203002" x="9137650" y="2197100"/>
          <p14:tracePt t="203018" x="9315450" y="2190750"/>
          <p14:tracePt t="203035" x="9442450" y="2178050"/>
          <p14:tracePt t="203052" x="9537700" y="2159000"/>
          <p14:tracePt t="203071" x="9575800" y="2146300"/>
          <p14:tracePt t="203085" x="9601200" y="2139950"/>
          <p14:tracePt t="203104" x="9620250" y="2133600"/>
          <p14:tracePt t="203119" x="9639300" y="2127250"/>
          <p14:tracePt t="203135" x="9671050" y="2120900"/>
          <p14:tracePt t="203155" x="9728200" y="2089150"/>
          <p14:tracePt t="203169" x="9753600" y="2082800"/>
          <p14:tracePt t="203186" x="9779000" y="2063750"/>
          <p14:tracePt t="203202" x="9798050" y="2057400"/>
          <p14:tracePt t="203205" x="9798050" y="2051050"/>
          <p14:tracePt t="203262" x="9804400" y="2051050"/>
          <p14:tracePt t="203270" x="9804400" y="2044700"/>
          <p14:tracePt t="203285" x="9817100" y="2032000"/>
          <p14:tracePt t="203302" x="9823450" y="2006600"/>
          <p14:tracePt t="203319" x="9823450" y="1981200"/>
          <p14:tracePt t="203335" x="9804400" y="1962150"/>
          <p14:tracePt t="203341" x="9798050" y="1962150"/>
          <p14:tracePt t="203352" x="9791700" y="1955800"/>
          <p14:tracePt t="203369" x="9772650" y="1949450"/>
          <p14:tracePt t="203385" x="9753600" y="1949450"/>
          <p14:tracePt t="203403" x="9721850" y="1943100"/>
          <p14:tracePt t="203419" x="9696450" y="1943100"/>
          <p14:tracePt t="203436" x="9645650" y="1930400"/>
          <p14:tracePt t="203439" x="9632950" y="1930400"/>
          <p14:tracePt t="203452" x="9575800" y="1917700"/>
          <p14:tracePt t="203469" x="9531350" y="1905000"/>
          <p14:tracePt t="203485" x="9486900" y="1898650"/>
          <p14:tracePt t="203503" x="9423400" y="1898650"/>
          <p14:tracePt t="203519" x="9378950" y="1898650"/>
          <p14:tracePt t="203535" x="9340850" y="1898650"/>
          <p14:tracePt t="203552" x="9309100" y="1905000"/>
          <p14:tracePt t="203569" x="9271000" y="1911350"/>
          <p14:tracePt t="203586" x="9232900" y="1917700"/>
          <p14:tracePt t="203602" x="9188450" y="1924050"/>
          <p14:tracePt t="203619" x="9137650" y="1930400"/>
          <p14:tracePt t="203624" x="9105900" y="1936750"/>
          <p14:tracePt t="203636" x="9074150" y="1943100"/>
          <p14:tracePt t="203652" x="9017000" y="1962150"/>
          <p14:tracePt t="203671" x="8947150" y="1993900"/>
          <p14:tracePt t="203686" x="8928100" y="2019300"/>
          <p14:tracePt t="203703" x="8921750" y="2038350"/>
          <p14:tracePt t="203721" x="8921750" y="2051050"/>
          <p14:tracePt t="203736" x="8934450" y="2082800"/>
          <p14:tracePt t="203752" x="8972550" y="2114550"/>
          <p14:tracePt t="203769" x="9004300" y="2139950"/>
          <p14:tracePt t="203786" x="9080500" y="2171700"/>
          <p14:tracePt t="203802" x="9131300" y="2197100"/>
          <p14:tracePt t="203819" x="9207500" y="2228850"/>
          <p14:tracePt t="203823" x="9239250" y="2235200"/>
          <p14:tracePt t="203836" x="9271000" y="2247900"/>
          <p14:tracePt t="203853" x="9347200" y="2260600"/>
          <p14:tracePt t="203871" x="9455150" y="2266950"/>
          <p14:tracePt t="203874" x="9486900" y="2266950"/>
          <p14:tracePt t="203886" x="9518650" y="2266950"/>
          <p14:tracePt t="203903" x="9575800" y="2260600"/>
          <p14:tracePt t="203919" x="9607550" y="2247900"/>
          <p14:tracePt t="203924" x="9620250" y="2241550"/>
          <p14:tracePt t="203937" x="9632950" y="2235200"/>
          <p14:tracePt t="203953" x="9639300" y="2228850"/>
          <p14:tracePt t="203970" x="9652000" y="2222500"/>
          <p14:tracePt t="203986" x="9664700" y="2203450"/>
          <p14:tracePt t="204002" x="9677400" y="2197100"/>
          <p14:tracePt t="204020" x="9677400" y="2190750"/>
          <p14:tracePt t="204074" x="9677400" y="2184400"/>
          <p14:tracePt t="204144" x="9671050" y="2178050"/>
          <p14:tracePt t="204155" x="9664700" y="2178050"/>
          <p14:tracePt t="204170" x="9658350" y="2171700"/>
          <p14:tracePt t="204208" x="9652000" y="2171700"/>
          <p14:tracePt t="204225" x="9645650" y="2171700"/>
          <p14:tracePt t="204236" x="9639300" y="2171700"/>
          <p14:tracePt t="204253" x="9632950" y="2171700"/>
          <p14:tracePt t="204269" x="9626600" y="2171700"/>
          <p14:tracePt t="204468" x="9620250" y="2165350"/>
          <p14:tracePt t="204478" x="9613900" y="2165350"/>
          <p14:tracePt t="204489" x="9601200" y="2159000"/>
          <p14:tracePt t="204504" x="9594850" y="2159000"/>
          <p14:tracePt t="204520" x="9588500" y="2159000"/>
          <p14:tracePt t="204553" x="9582150" y="2152650"/>
          <p14:tracePt t="204628" x="9575800" y="2152650"/>
          <p14:tracePt t="204716" x="9569450" y="2152650"/>
          <p14:tracePt t="204733" x="9563100" y="2146300"/>
          <p14:tracePt t="204762" x="9556750" y="2146300"/>
          <p14:tracePt t="204774" x="9550400" y="2146300"/>
          <p14:tracePt t="204787" x="9544050" y="2146300"/>
          <p14:tracePt t="204803" x="9537700" y="2146300"/>
          <p14:tracePt t="205298" x="9544050" y="2146300"/>
          <p14:tracePt t="205308" x="9550400" y="2146300"/>
          <p14:tracePt t="205321" x="9563100" y="2146300"/>
          <p14:tracePt t="205337" x="9575800" y="2146300"/>
          <p14:tracePt t="205354" x="9588500" y="2146300"/>
          <p14:tracePt t="205371" x="9607550" y="2146300"/>
          <p14:tracePt t="205378" x="9620250" y="2139950"/>
          <p14:tracePt t="205388" x="9632950" y="2133600"/>
          <p14:tracePt t="205392" x="9645650" y="2127250"/>
          <p14:tracePt t="205404" x="9658350" y="2127250"/>
          <p14:tracePt t="205421" x="9671050" y="2120900"/>
          <p14:tracePt t="205437" x="9683750" y="2114550"/>
          <p14:tracePt t="205502" x="9683750" y="2108200"/>
          <p14:tracePt t="205520" x="9683750" y="2101850"/>
          <p14:tracePt t="205537" x="9658350" y="2082800"/>
          <p14:tracePt t="205542" x="9645650" y="2070100"/>
          <p14:tracePt t="205555" x="9626600" y="2057400"/>
          <p14:tracePt t="205571" x="9594850" y="2038350"/>
          <p14:tracePt t="205588" x="9575800" y="2025650"/>
          <p14:tracePt t="205591" x="9563100" y="2019300"/>
          <p14:tracePt t="205604" x="9556750" y="2012950"/>
          <p14:tracePt t="205609" x="9550400" y="2012950"/>
          <p14:tracePt t="205621" x="9537700" y="2006600"/>
          <p14:tracePt t="205640" x="9525000" y="2006600"/>
          <p14:tracePt t="205654" x="9505950" y="1993900"/>
          <p14:tracePt t="205671" x="9442450" y="1968500"/>
          <p14:tracePt t="205687" x="9309100" y="1930400"/>
          <p14:tracePt t="205704" x="9137650" y="1905000"/>
          <p14:tracePt t="205721" x="8972550" y="1885950"/>
          <p14:tracePt t="205738" x="8782050" y="1866900"/>
          <p14:tracePt t="205756" x="8667750" y="1854200"/>
          <p14:tracePt t="205771" x="8616950" y="1847850"/>
          <p14:tracePt t="205788" x="8578850" y="1841500"/>
          <p14:tracePt t="205804" x="8534400" y="1841500"/>
          <p14:tracePt t="205807" x="8502650" y="1841500"/>
          <p14:tracePt t="205821" x="8451850" y="1841500"/>
          <p14:tracePt t="205826" x="8382000" y="1847850"/>
          <p14:tracePt t="205838" x="8286750" y="1854200"/>
          <p14:tracePt t="205854" x="8051800" y="1854200"/>
          <p14:tracePt t="205871" x="7905750" y="1847850"/>
          <p14:tracePt t="205888" x="7740650" y="1816100"/>
          <p14:tracePt t="205905" x="7645400" y="1797050"/>
          <p14:tracePt t="205921" x="7645400" y="1790700"/>
          <p14:tracePt t="205937" x="7645400" y="1784350"/>
          <p14:tracePt t="205954" x="7645400" y="1778000"/>
          <p14:tracePt t="205971" x="7645400" y="1771650"/>
          <p14:tracePt t="205988" x="7645400" y="1758950"/>
          <p14:tracePt t="206004" x="7639050" y="1739900"/>
          <p14:tracePt t="206021" x="7613650" y="1733550"/>
          <p14:tracePt t="206024" x="7588250" y="1727200"/>
          <p14:tracePt t="206038" x="7569200" y="1727200"/>
          <p14:tracePt t="206055" x="7543800" y="1727200"/>
          <p14:tracePt t="206106" x="7537450" y="1727200"/>
          <p14:tracePt t="206122" x="7493000" y="1727200"/>
          <p14:tracePt t="206138" x="7391400" y="1708150"/>
          <p14:tracePt t="206157" x="7258050" y="1689100"/>
          <p14:tracePt t="206161" x="7181850" y="1670050"/>
          <p14:tracePt t="206171" x="7143750" y="1663700"/>
          <p14:tracePt t="206188" x="7080250" y="1644650"/>
          <p14:tracePt t="206204" x="7073900" y="1644650"/>
          <p14:tracePt t="206238" x="7086600" y="1651000"/>
          <p14:tracePt t="206254" x="7105650" y="1676400"/>
          <p14:tracePt t="206271" x="7143750" y="1727200"/>
          <p14:tracePt t="206288" x="7162800" y="1771650"/>
          <p14:tracePt t="206291" x="7162800" y="1784350"/>
          <p14:tracePt t="206305" x="7169150" y="1816100"/>
          <p14:tracePt t="206322" x="7175500" y="1835150"/>
          <p14:tracePt t="206338" x="7181850" y="1847850"/>
          <p14:tracePt t="206577" x="7200900" y="1847850"/>
          <p14:tracePt t="206585" x="7213600" y="1847850"/>
          <p14:tracePt t="206593" x="7239000" y="1847850"/>
          <p14:tracePt t="206605" x="7308850" y="1847850"/>
          <p14:tracePt t="206623" x="7410450" y="1860550"/>
          <p14:tracePt t="206639" x="7556500" y="1879600"/>
          <p14:tracePt t="206655" x="7797800" y="1917700"/>
          <p14:tracePt t="206671" x="8140700" y="1974850"/>
          <p14:tracePt t="206688" x="8458200" y="2012950"/>
          <p14:tracePt t="206704" x="8820150" y="2070100"/>
          <p14:tracePt t="206722" x="9074150" y="2101850"/>
          <p14:tracePt t="206738" x="9277350" y="2127250"/>
          <p14:tracePt t="206755" x="9347200" y="2133600"/>
          <p14:tracePt t="206854" x="9353550" y="2133600"/>
          <p14:tracePt t="206862" x="9359900" y="2139950"/>
          <p14:tracePt t="206874" x="9366250" y="2139950"/>
          <p14:tracePt t="206889" x="9378950" y="2139950"/>
          <p14:tracePt t="206894" x="9385300" y="2139950"/>
          <p14:tracePt t="206927" x="9391650" y="2139950"/>
          <p14:tracePt t="206939" x="9404350" y="2133600"/>
          <p14:tracePt t="206957" x="9410700" y="2127250"/>
          <p14:tracePt t="206974" x="9417050" y="2120900"/>
          <p14:tracePt t="206989" x="9417050" y="2114550"/>
          <p14:tracePt t="207005" x="9423400" y="2095500"/>
          <p14:tracePt t="207022" x="9429750" y="2082800"/>
          <p14:tracePt t="207039" x="9429750" y="2063750"/>
          <p14:tracePt t="207055" x="9429750" y="2057400"/>
          <p14:tracePt t="207072" x="9429750" y="2044700"/>
          <p14:tracePt t="207089" x="9423400" y="2044700"/>
          <p14:tracePt t="207174" x="9423400" y="2051050"/>
          <p14:tracePt t="207188" x="9423400" y="2057400"/>
          <p14:tracePt t="207214" x="9423400" y="2063750"/>
          <p14:tracePt t="207239" x="9429750" y="2063750"/>
          <p14:tracePt t="207256" x="9436100" y="2070100"/>
          <p14:tracePt t="207273" x="9448800" y="2076450"/>
          <p14:tracePt t="207291" x="9474200" y="2095500"/>
          <p14:tracePt t="207306" x="9493250" y="2108200"/>
          <p14:tracePt t="207322" x="9525000" y="2133600"/>
          <p14:tracePt t="207339" x="9537700" y="2152650"/>
          <p14:tracePt t="207356" x="9550400" y="2159000"/>
          <p14:tracePt t="207372" x="9550400" y="2165350"/>
          <p14:tracePt t="207831" x="9550400" y="2171700"/>
          <p14:tracePt t="207844" x="9550400" y="2184400"/>
          <p14:tracePt t="207857" x="9550400" y="2197100"/>
          <p14:tracePt t="207863" x="9550400" y="2203450"/>
          <p14:tracePt t="207889" x="9544050" y="2203450"/>
          <p14:tracePt t="208024" x="9544050" y="2197100"/>
          <p14:tracePt t="208039" x="9550400" y="2197100"/>
          <p14:tracePt t="208100" x="9550400" y="2190750"/>
          <p14:tracePt t="209141" x="9544050" y="2190750"/>
          <p14:tracePt t="209149" x="9537700" y="2190750"/>
          <p14:tracePt t="209158" x="9525000" y="2171700"/>
          <p14:tracePt t="209174" x="9486900" y="2146300"/>
          <p14:tracePt t="209179" x="9474200" y="2133600"/>
          <p14:tracePt t="209191" x="9461500" y="2120900"/>
          <p14:tracePt t="209208" x="9442450" y="2108200"/>
          <p14:tracePt t="209224" x="9423400" y="2095500"/>
          <p14:tracePt t="209228" x="9417050" y="2095500"/>
          <p14:tracePt t="209240" x="9410700" y="2095500"/>
          <p14:tracePt t="209257" x="9398000" y="2095500"/>
          <p14:tracePt t="209260" x="9391650" y="2089150"/>
          <p14:tracePt t="209276" x="9378950" y="2089150"/>
          <p14:tracePt t="209291" x="9366250" y="2089150"/>
          <p14:tracePt t="209308" x="9340850" y="2089150"/>
          <p14:tracePt t="209326" x="9315450" y="2082800"/>
          <p14:tracePt t="209340" x="9283700" y="2076450"/>
          <p14:tracePt t="209357" x="9258300" y="2070100"/>
          <p14:tracePt t="209374" x="9220200" y="2070100"/>
          <p14:tracePt t="209390" x="9194800" y="2063750"/>
          <p14:tracePt t="209407" x="9175750" y="2057400"/>
          <p14:tracePt t="209424" x="9163050" y="2044700"/>
          <p14:tracePt t="209440" x="9156700" y="2019300"/>
          <p14:tracePt t="209457" x="9156700" y="2000250"/>
          <p14:tracePt t="209522" x="9156700" y="2006600"/>
          <p14:tracePt t="209531" x="9156700" y="2012950"/>
          <p14:tracePt t="209554" x="9150350" y="2012950"/>
          <p14:tracePt t="209607" x="9137650" y="2012950"/>
          <p14:tracePt t="209616" x="9124950" y="2006600"/>
          <p14:tracePt t="209626" x="9099550" y="1993900"/>
          <p14:tracePt t="209641" x="9055100" y="1981200"/>
          <p14:tracePt t="209658" x="9023350" y="1974850"/>
          <p14:tracePt t="209676" x="9010650" y="1974850"/>
          <p14:tracePt t="209708" x="9004300" y="1981200"/>
          <p14:tracePt t="209724" x="8997950" y="2006600"/>
          <p14:tracePt t="209743" x="8991600" y="2006600"/>
          <p14:tracePt t="209758" x="8985250" y="2006600"/>
          <p14:tracePt t="209774" x="8972550" y="2006600"/>
          <p14:tracePt t="209791" x="8966200" y="2006600"/>
          <p14:tracePt t="209881" x="8966200" y="2012950"/>
          <p14:tracePt t="209891" x="8966200" y="2019300"/>
          <p14:tracePt t="209908" x="8966200" y="2032000"/>
          <p14:tracePt t="209924" x="8966200" y="2051050"/>
          <p14:tracePt t="209941" x="8972550" y="2057400"/>
          <p14:tracePt t="209992" x="8978900" y="2063750"/>
          <p14:tracePt t="210008" x="8991600" y="2070100"/>
          <p14:tracePt t="210024" x="9010650" y="2082800"/>
          <p14:tracePt t="210041" x="9023350" y="2101850"/>
          <p14:tracePt t="210058" x="9042400" y="2120900"/>
          <p14:tracePt t="210076" x="9055100" y="2127250"/>
          <p14:tracePt t="210091" x="9055100" y="2133600"/>
          <p14:tracePt t="210108" x="9080500" y="2146300"/>
          <p14:tracePt t="210124" x="9112250" y="2178050"/>
          <p14:tracePt t="210144" x="9124950" y="2197100"/>
          <p14:tracePt t="210161" x="9118600" y="2228850"/>
          <p14:tracePt t="210175" x="9086850" y="2254250"/>
          <p14:tracePt t="210191" x="9048750" y="2266950"/>
          <p14:tracePt t="210210" x="8997950" y="2273300"/>
          <p14:tracePt t="210213" x="8966200" y="2273300"/>
          <p14:tracePt t="210225" x="8953500" y="2273300"/>
          <p14:tracePt t="210241" x="8921750" y="2266950"/>
          <p14:tracePt t="210258" x="8915400" y="2260600"/>
          <p14:tracePt t="210297" x="8890000" y="2260600"/>
          <p14:tracePt t="210308" x="8820150" y="2266950"/>
          <p14:tracePt t="210325" x="8680450" y="2286000"/>
          <p14:tracePt t="210341" x="8553450" y="2298700"/>
          <p14:tracePt t="210358" x="8528050" y="2324100"/>
          <p14:tracePt t="210375" x="8553450" y="2336800"/>
          <p14:tracePt t="210392" x="8610600" y="2343150"/>
          <p14:tracePt t="210409" x="8674100" y="2343150"/>
          <p14:tracePt t="210425" x="8737600" y="2330450"/>
          <p14:tracePt t="210441" x="8769350" y="2330450"/>
          <p14:tracePt t="210458" x="8775700" y="2336800"/>
          <p14:tracePt t="210475" x="8763000" y="2349500"/>
          <p14:tracePt t="210491" x="8737600" y="2355850"/>
          <p14:tracePt t="210508" x="8737600" y="2362200"/>
          <p14:tracePt t="210525" x="8750300" y="2368550"/>
          <p14:tracePt t="210542" x="8820150" y="2368550"/>
          <p14:tracePt t="210558" x="8972550" y="2368550"/>
          <p14:tracePt t="210575" x="9074150" y="2368550"/>
          <p14:tracePt t="210591" x="9131300" y="2362200"/>
          <p14:tracePt t="210608" x="9175750" y="2362200"/>
          <p14:tracePt t="210625" x="9201150" y="2362200"/>
          <p14:tracePt t="210642" x="9226550" y="2362200"/>
          <p14:tracePt t="210658" x="9264650" y="2362200"/>
          <p14:tracePt t="210675" x="9302750" y="2362200"/>
          <p14:tracePt t="210691" x="9353550" y="2349500"/>
          <p14:tracePt t="210708" x="9391650" y="2330450"/>
          <p14:tracePt t="210725" x="9410700" y="2311400"/>
          <p14:tracePt t="210742" x="9429750" y="2292350"/>
          <p14:tracePt t="210759" x="9436100" y="2273300"/>
          <p14:tracePt t="210775" x="9442450" y="2247900"/>
          <p14:tracePt t="210792" x="9448800" y="2228850"/>
          <p14:tracePt t="210808" x="9448800" y="2209800"/>
          <p14:tracePt t="210825" x="9455150" y="2190750"/>
          <p14:tracePt t="210842" x="9455150" y="2165350"/>
          <p14:tracePt t="210858" x="9442450" y="2139950"/>
          <p14:tracePt t="210875" x="9429750" y="2127250"/>
          <p14:tracePt t="210892" x="9410700" y="2108200"/>
          <p14:tracePt t="210908" x="9385300" y="2089150"/>
          <p14:tracePt t="210925" x="9366250" y="2070100"/>
          <p14:tracePt t="210942" x="9334500" y="2051050"/>
          <p14:tracePt t="210959" x="9315450" y="2038350"/>
          <p14:tracePt t="210963" x="9290050" y="2025650"/>
          <p14:tracePt t="210975" x="9277350" y="2019300"/>
          <p14:tracePt t="210992" x="9251950" y="2006600"/>
          <p14:tracePt t="211008" x="9226550" y="1993900"/>
          <p14:tracePt t="211025" x="9213850" y="1987550"/>
          <p14:tracePt t="211145" x="9207500" y="1987550"/>
          <p14:tracePt t="211153" x="9201150" y="1987550"/>
          <p14:tracePt t="211163" x="9194800" y="1987550"/>
          <p14:tracePt t="211176" x="9188450" y="1993900"/>
          <p14:tracePt t="211193" x="9169400" y="2000250"/>
          <p14:tracePt t="211242" x="9169400" y="2006600"/>
          <p14:tracePt t="211261" x="9169400" y="2012950"/>
          <p14:tracePt t="211277" x="9163050" y="2051050"/>
          <p14:tracePt t="211293" x="9163050" y="2082800"/>
          <p14:tracePt t="211309" x="9163050" y="2114550"/>
          <p14:tracePt t="211326" x="9156700" y="2133600"/>
          <p14:tracePt t="211344" x="9150350" y="2152650"/>
          <p14:tracePt t="211362" x="9150350" y="2159000"/>
          <p14:tracePt t="211397" x="9150350" y="2165350"/>
          <p14:tracePt t="211435" x="9156700" y="2165350"/>
          <p14:tracePt t="211444" x="9163050" y="2165350"/>
          <p14:tracePt t="211459" x="9169400" y="2171700"/>
          <p14:tracePt t="211476" x="9169400" y="2178050"/>
          <p14:tracePt t="211624" x="9175750" y="2184400"/>
          <p14:tracePt t="211632" x="9182100" y="2197100"/>
          <p14:tracePt t="211642" x="9220200" y="2235200"/>
          <p14:tracePt t="211660" x="9245600" y="2254250"/>
          <p14:tracePt t="211677" x="9258300" y="2273300"/>
          <p14:tracePt t="211693" x="9264650" y="2279650"/>
          <p14:tracePt t="211710" x="9271000" y="2286000"/>
          <p14:tracePt t="211726" x="9277350" y="2286000"/>
          <p14:tracePt t="211759" x="9277350" y="2292350"/>
          <p14:tracePt t="211792" x="9283700" y="2292350"/>
          <p14:tracePt t="211811" x="9290050" y="2292350"/>
          <p14:tracePt t="211826" x="9309100" y="2286000"/>
          <p14:tracePt t="211842" x="9334500" y="2273300"/>
          <p14:tracePt t="211859" x="9385300" y="2260600"/>
          <p14:tracePt t="211876" x="9429750" y="2254250"/>
          <p14:tracePt t="211893" x="9474200" y="2254250"/>
          <p14:tracePt t="211911" x="9493250" y="2247900"/>
          <p14:tracePt t="211914" x="9499600" y="2247900"/>
          <p14:tracePt t="211926" x="9505950" y="2247900"/>
          <p14:tracePt t="211942" x="9518650" y="2247900"/>
          <p14:tracePt t="212197" x="9512300" y="2247900"/>
          <p14:tracePt t="212208" x="9505950" y="2241550"/>
          <p14:tracePt t="212217" x="9480550" y="2228850"/>
          <p14:tracePt t="212229" x="9442450" y="2209800"/>
          <p14:tracePt t="212243" x="9417050" y="2190750"/>
          <p14:tracePt t="212260" x="9404350" y="2184400"/>
          <p14:tracePt t="212277" x="9372600" y="2159000"/>
          <p14:tracePt t="212293" x="9359900" y="2146300"/>
          <p14:tracePt t="212310" x="9347200" y="2139950"/>
          <p14:tracePt t="212326" x="9340850" y="2133600"/>
          <p14:tracePt t="212343" x="9328150" y="2127250"/>
          <p14:tracePt t="212362" x="9321800" y="2127250"/>
          <p14:tracePt t="212377" x="9309100" y="2120900"/>
          <p14:tracePt t="212394" x="9277350" y="2114550"/>
          <p14:tracePt t="212410" x="9251950" y="2114550"/>
          <p14:tracePt t="212413" x="9245600" y="2114550"/>
          <p14:tracePt t="212629" x="9251950" y="2114550"/>
          <p14:tracePt t="212647" x="9264650" y="2114550"/>
          <p14:tracePt t="212654" x="9271000" y="2114550"/>
          <p14:tracePt t="212665" x="9277350" y="2114550"/>
          <p14:tracePt t="212928" x="9296400" y="2133600"/>
          <p14:tracePt t="212939" x="9328150" y="2146300"/>
          <p14:tracePt t="212949" x="9372600" y="2178050"/>
          <p14:tracePt t="212960" x="9391650" y="2190750"/>
          <p14:tracePt t="212977" x="9436100" y="2222500"/>
          <p14:tracePt t="212993" x="9480550" y="2247900"/>
          <p14:tracePt t="213011" x="9525000" y="2254250"/>
          <p14:tracePt t="213027" x="9569450" y="2260600"/>
          <p14:tracePt t="213044" x="9626600" y="2260600"/>
          <p14:tracePt t="213060" x="9702800" y="2235200"/>
          <p14:tracePt t="213079" x="9747250" y="2216150"/>
          <p14:tracePt t="213094" x="9779000" y="2203450"/>
          <p14:tracePt t="213112" x="9798050" y="2197100"/>
          <p14:tracePt t="213127" x="9798050" y="2190750"/>
          <p14:tracePt t="213144" x="9798050" y="2184400"/>
          <p14:tracePt t="213160" x="9798050" y="2178050"/>
          <p14:tracePt t="213177" x="9798050" y="2171700"/>
          <p14:tracePt t="213194" x="9791700" y="2165350"/>
          <p14:tracePt t="213210" x="9766300" y="2139950"/>
          <p14:tracePt t="213227" x="9740900" y="2114550"/>
          <p14:tracePt t="213244" x="9709150" y="2089150"/>
          <p14:tracePt t="213247" x="9690100" y="2070100"/>
          <p14:tracePt t="213260" x="9683750" y="2063750"/>
          <p14:tracePt t="213277" x="9671050" y="2057400"/>
          <p14:tracePt t="213294" x="9664700" y="2057400"/>
          <p14:tracePt t="213297" x="9658350" y="2057400"/>
          <p14:tracePt t="213311" x="9645650" y="2051050"/>
          <p14:tracePt t="213328" x="9601200" y="2032000"/>
          <p14:tracePt t="213344" x="9550400" y="2006600"/>
          <p14:tracePt t="213361" x="9512300" y="1993900"/>
          <p14:tracePt t="213377" x="9448800" y="1962150"/>
          <p14:tracePt t="213394" x="9398000" y="1955800"/>
          <p14:tracePt t="213412" x="9378950" y="1949450"/>
          <p14:tracePt t="213427" x="9359900" y="1962150"/>
          <p14:tracePt t="213444" x="9340850" y="1987550"/>
          <p14:tracePt t="213461" x="9315450" y="2019300"/>
          <p14:tracePt t="213477" x="9264650" y="2070100"/>
          <p14:tracePt t="213494" x="9213850" y="2101850"/>
          <p14:tracePt t="213511" x="9207500" y="2108200"/>
          <p14:tracePt t="223419" x="9175750" y="2101850"/>
          <p14:tracePt t="223436" x="8985250" y="2095500"/>
          <p14:tracePt t="223453" x="8794750" y="2095500"/>
          <p14:tracePt t="223469" x="8648700" y="2108200"/>
          <p14:tracePt t="223486" x="8591550" y="2108200"/>
          <p14:tracePt t="223503" x="8585200" y="2108200"/>
          <p14:tracePt t="223519" x="8578850" y="2101850"/>
          <p14:tracePt t="223536" x="8502650" y="2076450"/>
          <p14:tracePt t="223554" x="8051800" y="2032000"/>
          <p14:tracePt t="223569" x="7823200" y="2032000"/>
          <p14:tracePt t="223586" x="7486650" y="2038350"/>
          <p14:tracePt t="223603" x="7283450" y="2038350"/>
          <p14:tracePt t="223606" x="7226300" y="2032000"/>
          <p14:tracePt t="223620" x="7188200" y="2019300"/>
          <p14:tracePt t="223653" x="7188200" y="2006600"/>
          <p14:tracePt t="223669" x="7188200" y="1987550"/>
          <p14:tracePt t="223686" x="7181850" y="1974850"/>
          <p14:tracePt t="223703" x="7131050" y="1962150"/>
          <p14:tracePt t="223721" x="7042150" y="1949450"/>
          <p14:tracePt t="223736" x="6972300" y="1936750"/>
          <p14:tracePt t="223753" x="6953250" y="1936750"/>
          <p14:tracePt t="223771" x="6953250" y="1930400"/>
          <p14:tracePt t="223786" x="6959600" y="1924050"/>
          <p14:tracePt t="223805" x="6972300" y="1924050"/>
          <p14:tracePt t="223819" x="6985000" y="1924050"/>
          <p14:tracePt t="223836" x="7004050" y="1930400"/>
          <p14:tracePt t="223853" x="7073900" y="1955800"/>
          <p14:tracePt t="223870" x="7175500" y="1968500"/>
          <p14:tracePt t="223886" x="7296150" y="1974850"/>
          <p14:tracePt t="223902" x="7397750" y="1974850"/>
          <p14:tracePt t="223919" x="7512050" y="1974850"/>
          <p14:tracePt t="223936" x="7575550" y="1974850"/>
          <p14:tracePt t="223955" x="7600950" y="1968500"/>
          <p14:tracePt t="223958" x="7607300" y="1962150"/>
          <p14:tracePt t="223969" x="7613650" y="1955800"/>
          <p14:tracePt t="223988" x="7620000" y="1936750"/>
          <p14:tracePt t="224003" x="7620000" y="1898650"/>
          <p14:tracePt t="224020" x="7613650" y="1860550"/>
          <p14:tracePt t="224023" x="7607300" y="1835150"/>
          <p14:tracePt t="224036" x="7607300" y="1822450"/>
          <p14:tracePt t="224040" x="7594600" y="1797050"/>
          <p14:tracePt t="224053" x="7581900" y="1765300"/>
          <p14:tracePt t="224069" x="7543800" y="1720850"/>
          <p14:tracePt t="224087" x="7531100" y="1714500"/>
          <p14:tracePt t="224090" x="7505700" y="1701800"/>
          <p14:tracePt t="224103" x="7467600" y="1682750"/>
          <p14:tracePt t="224121" x="7423150" y="1670050"/>
          <p14:tracePt t="224137" x="7385050" y="1657350"/>
          <p14:tracePt t="224155" x="7353300" y="1651000"/>
          <p14:tracePt t="224169" x="7340600" y="1644650"/>
          <p14:tracePt t="224186" x="7334250" y="1644650"/>
          <p14:tracePt t="224220" x="7334250" y="1663700"/>
          <p14:tracePt t="224236" x="7327900" y="1689100"/>
          <p14:tracePt t="224253" x="7327900" y="1714500"/>
          <p14:tracePt t="224271" x="7327900" y="1733550"/>
          <p14:tracePt t="224275" x="7327900" y="1758950"/>
          <p14:tracePt t="224287" x="7334250" y="1771650"/>
          <p14:tracePt t="224303" x="7340600" y="1797050"/>
          <p14:tracePt t="224319" x="7359650" y="1822450"/>
          <p14:tracePt t="224336" x="7486650" y="1905000"/>
          <p14:tracePt t="224353" x="7658100" y="1974850"/>
          <p14:tracePt t="224370" x="7861300" y="2044700"/>
          <p14:tracePt t="224386" x="8020050" y="2108200"/>
          <p14:tracePt t="224403" x="8159750" y="2171700"/>
          <p14:tracePt t="224420" x="8248650" y="2209800"/>
          <p14:tracePt t="224437" x="8267700" y="2216150"/>
          <p14:tracePt t="224454" x="8274050" y="2216150"/>
          <p14:tracePt t="224470" x="8293100" y="2216150"/>
          <p14:tracePt t="224486" x="8324850" y="2216150"/>
          <p14:tracePt t="224503" x="8362950" y="2216150"/>
          <p14:tracePt t="224520" x="8451850" y="2209800"/>
          <p14:tracePt t="224537" x="8528050" y="2209800"/>
          <p14:tracePt t="224553" x="8559800" y="2203450"/>
          <p14:tracePt t="224570" x="8566150" y="2203450"/>
          <p14:tracePt t="224608" x="8572500" y="2197100"/>
          <p14:tracePt t="224622" x="8578850" y="2197100"/>
          <p14:tracePt t="224637" x="8705850" y="2197100"/>
          <p14:tracePt t="224653" x="8915400" y="2190750"/>
          <p14:tracePt t="224657" x="9017000" y="2184400"/>
          <p14:tracePt t="224670" x="9118600" y="2184400"/>
          <p14:tracePt t="224689" x="9353550" y="2171700"/>
          <p14:tracePt t="224704" x="9391650" y="2159000"/>
          <p14:tracePt t="224720" x="9391650" y="2146300"/>
          <p14:tracePt t="224737" x="9391650" y="2133600"/>
          <p14:tracePt t="224753" x="9385300" y="2127250"/>
          <p14:tracePt t="224770" x="9372600" y="2114550"/>
          <p14:tracePt t="224982" x="9366250" y="2114550"/>
          <p14:tracePt t="224996" x="9359900" y="2114550"/>
          <p14:tracePt t="225005" x="9353550" y="2120900"/>
          <p14:tracePt t="225020" x="9334500" y="2133600"/>
          <p14:tracePt t="225038" x="9315450" y="2146300"/>
          <p14:tracePt t="225070" x="9315450" y="2152650"/>
          <p14:tracePt t="225758" x="9302750" y="2152650"/>
          <p14:tracePt t="225773" x="9271000" y="2146300"/>
          <p14:tracePt t="225788" x="9226550" y="2139950"/>
          <p14:tracePt t="225804" x="9163050" y="2139950"/>
          <p14:tracePt t="225821" x="9099550" y="2139950"/>
          <p14:tracePt t="225838" x="9029700" y="2139950"/>
          <p14:tracePt t="225843" x="9004300" y="2139950"/>
          <p14:tracePt t="225854" x="8978900" y="2139950"/>
          <p14:tracePt t="225874" x="8940800" y="2133600"/>
          <p14:tracePt t="225887" x="8915400" y="2127250"/>
          <p14:tracePt t="225904" x="8877300" y="2127250"/>
          <p14:tracePt t="225921" x="8826500" y="2127250"/>
          <p14:tracePt t="225938" x="8750300" y="2127250"/>
          <p14:tracePt t="225954" x="8629650" y="2120900"/>
          <p14:tracePt t="225971" x="8489950" y="2095500"/>
          <p14:tracePt t="225988" x="8331200" y="2070100"/>
          <p14:tracePt t="226004" x="8197850" y="2038350"/>
          <p14:tracePt t="226023" x="8051800" y="2032000"/>
          <p14:tracePt t="226027" x="8001000" y="2038350"/>
          <p14:tracePt t="226041" x="7950200" y="2044700"/>
          <p14:tracePt t="226045" x="7905750" y="2057400"/>
          <p14:tracePt t="226054" x="7861300" y="2070100"/>
          <p14:tracePt t="226071" x="7804150" y="2082800"/>
          <p14:tracePt t="226089" x="7727950" y="2108200"/>
          <p14:tracePt t="226105" x="7651750" y="2133600"/>
          <p14:tracePt t="226121" x="7588250" y="2159000"/>
          <p14:tracePt t="226140" x="7480300" y="2203450"/>
          <p14:tracePt t="226157" x="7366000" y="2247900"/>
          <p14:tracePt t="226172" x="7315200" y="2266950"/>
          <p14:tracePt t="226188" x="7169150" y="2305050"/>
          <p14:tracePt t="226206" x="6889750" y="2368550"/>
          <p14:tracePt t="226222" x="6635750" y="2413000"/>
          <p14:tracePt t="226238" x="6464300" y="2432050"/>
          <p14:tracePt t="226254" x="6324600" y="2444750"/>
          <p14:tracePt t="226273" x="6273800" y="2457450"/>
          <p14:tracePt t="226288" x="6203950" y="2495550"/>
          <p14:tracePt t="226305" x="6083300" y="2559050"/>
          <p14:tracePt t="226321" x="5943600" y="2609850"/>
          <p14:tracePt t="226326" x="5861050" y="2628900"/>
          <p14:tracePt t="226338" x="5778500" y="2641600"/>
          <p14:tracePt t="226355" x="5626100" y="2654300"/>
          <p14:tracePt t="226371" x="5543550" y="2654300"/>
          <p14:tracePt t="226390" x="5518150" y="2647950"/>
          <p14:tracePt t="226405" x="5511800" y="2647950"/>
          <p14:tracePt t="226421" x="5518150" y="2641600"/>
          <p14:tracePt t="226438" x="5549900" y="2628900"/>
          <p14:tracePt t="226455" x="5607050" y="2603500"/>
          <p14:tracePt t="226472" x="5683250" y="2590800"/>
          <p14:tracePt t="226488" x="5803900" y="2571750"/>
          <p14:tracePt t="226506" x="5975350" y="2565400"/>
          <p14:tracePt t="226522" x="6191250" y="2552700"/>
          <p14:tracePt t="226541" x="6527800" y="2546350"/>
          <p14:tracePt t="226556" x="6699250" y="2546350"/>
          <p14:tracePt t="226560" x="6819900" y="2546350"/>
          <p14:tracePt t="226571" x="7067550" y="2546350"/>
          <p14:tracePt t="226588" x="7302500" y="2552700"/>
          <p14:tracePt t="226605" x="7543800" y="2552700"/>
          <p14:tracePt t="226624" x="7683500" y="2552700"/>
          <p14:tracePt t="226641" x="7747000" y="2552700"/>
          <p14:tracePt t="226655" x="7759700" y="2552700"/>
          <p14:tracePt t="226776" x="7753350" y="2552700"/>
          <p14:tracePt t="226784" x="7747000" y="2559050"/>
          <p14:tracePt t="226792" x="7727950" y="2559050"/>
          <p14:tracePt t="226806" x="7683500" y="2565400"/>
          <p14:tracePt t="226821" x="7639050" y="2571750"/>
          <p14:tracePt t="226838" x="7607300" y="2571750"/>
          <p14:tracePt t="226855" x="7569200" y="2571750"/>
          <p14:tracePt t="226872" x="7562850" y="2571750"/>
          <p14:tracePt t="227066" x="7569200" y="2571750"/>
          <p14:tracePt t="227074" x="7575550" y="2565400"/>
          <p14:tracePt t="227089" x="7632700" y="2540000"/>
          <p14:tracePt t="227105" x="7702550" y="2514600"/>
          <p14:tracePt t="227122" x="7747000" y="2482850"/>
          <p14:tracePt t="227127" x="7766050" y="2470150"/>
          <p14:tracePt t="227138" x="7778750" y="2457450"/>
          <p14:tracePt t="227155" x="7810500" y="2432050"/>
          <p14:tracePt t="227172" x="7829550" y="2413000"/>
          <p14:tracePt t="227189" x="7848600" y="2393950"/>
          <p14:tracePt t="227194" x="7848600" y="2387600"/>
          <p14:tracePt t="227205" x="7854950" y="2387600"/>
          <p14:tracePt t="227238" x="7854950" y="2381250"/>
          <p14:tracePt t="227256" x="7835900" y="2368550"/>
          <p14:tracePt t="227259" x="7816850" y="2362200"/>
          <p14:tracePt t="227273" x="7791450" y="2343150"/>
          <p14:tracePt t="227289" x="7772400" y="2336800"/>
          <p14:tracePt t="227307" x="7759700" y="2330450"/>
          <p14:tracePt t="227380" x="7753350" y="2330450"/>
          <p14:tracePt t="227390" x="7747000" y="2336800"/>
          <p14:tracePt t="227408" x="7734300" y="2355850"/>
          <p14:tracePt t="227422" x="7727950" y="2362200"/>
          <p14:tracePt t="227572" x="7734300" y="2362200"/>
          <p14:tracePt t="227583" x="7753350" y="2362200"/>
          <p14:tracePt t="227590" x="7791450" y="2362200"/>
          <p14:tracePt t="227606" x="7899400" y="2368550"/>
          <p14:tracePt t="227622" x="8058150" y="2374900"/>
          <p14:tracePt t="227640" x="8204200" y="2387600"/>
          <p14:tracePt t="227656" x="8343900" y="2393950"/>
          <p14:tracePt t="227661" x="8407400" y="2400300"/>
          <p14:tracePt t="227672" x="8477250" y="2400300"/>
          <p14:tracePt t="227690" x="8597900" y="2406650"/>
          <p14:tracePt t="227706" x="8693150" y="2413000"/>
          <p14:tracePt t="227709" x="8724900" y="2419350"/>
          <p14:tracePt t="227722" x="8750300" y="2419350"/>
          <p14:tracePt t="227740" x="8877300" y="2425700"/>
          <p14:tracePt t="227756" x="8909050" y="2425700"/>
          <p14:tracePt t="227760" x="8934450" y="2419350"/>
          <p14:tracePt t="227772" x="8966200" y="2413000"/>
          <p14:tracePt t="227791" x="8978900" y="2406650"/>
          <p14:tracePt t="227806" x="8991600" y="2393950"/>
          <p14:tracePt t="227823" x="9010650" y="2374900"/>
          <p14:tracePt t="227839" x="9029700" y="2355850"/>
          <p14:tracePt t="227856" x="9042400" y="2336800"/>
          <p14:tracePt t="227875" x="9055100" y="2298700"/>
          <p14:tracePt t="227890" x="9061450" y="2254250"/>
          <p14:tracePt t="227906" x="9048750" y="2203450"/>
          <p14:tracePt t="227923" x="9023350" y="2152650"/>
          <p14:tracePt t="227941" x="8972550" y="2095500"/>
          <p14:tracePt t="227956" x="8947150" y="2076450"/>
          <p14:tracePt t="227959" x="8940800" y="2070100"/>
          <p14:tracePt t="227973" x="8909050" y="2051050"/>
          <p14:tracePt t="227991" x="8870950" y="2044700"/>
          <p14:tracePt t="228009" x="8839200" y="2038350"/>
          <p14:tracePt t="228023" x="8788400" y="2032000"/>
          <p14:tracePt t="228041" x="8731250" y="2032000"/>
          <p14:tracePt t="228058" x="8686800" y="2032000"/>
          <p14:tracePt t="228074" x="8597900" y="2025650"/>
          <p14:tracePt t="228089" x="8483600" y="2025650"/>
          <p14:tracePt t="228106" x="8394700" y="2019300"/>
          <p14:tracePt t="228123" x="8299450" y="2019300"/>
          <p14:tracePt t="228139" x="8204200" y="2012950"/>
          <p14:tracePt t="228158" x="8070850" y="2006600"/>
          <p14:tracePt t="228173" x="7962900" y="2006600"/>
          <p14:tracePt t="228192" x="7835900" y="2006600"/>
          <p14:tracePt t="228209" x="7740650" y="2006600"/>
          <p14:tracePt t="228223" x="7651750" y="2006600"/>
          <p14:tracePt t="228240" x="7600950" y="2006600"/>
          <p14:tracePt t="228256" x="7550150" y="2006600"/>
          <p14:tracePt t="228275" x="7537450" y="2006600"/>
          <p14:tracePt t="228306" x="7537450" y="2025650"/>
          <p14:tracePt t="228323" x="7537450" y="2063750"/>
          <p14:tracePt t="228340" x="7543800" y="2101850"/>
          <p14:tracePt t="228357" x="7556500" y="2146300"/>
          <p14:tracePt t="228373" x="7569200" y="2197100"/>
          <p14:tracePt t="228389" x="7581900" y="2228850"/>
          <p14:tracePt t="228406" x="7620000" y="2266950"/>
          <p14:tracePt t="228425" x="7721600" y="2324100"/>
          <p14:tracePt t="228441" x="7835900" y="2368550"/>
          <p14:tracePt t="228457" x="7943850" y="2406650"/>
          <p14:tracePt t="228473" x="8096250" y="2451100"/>
          <p14:tracePt t="228490" x="8229600" y="2476500"/>
          <p14:tracePt t="228506" x="8362950" y="2501900"/>
          <p14:tracePt t="228523" x="8502650" y="2508250"/>
          <p14:tracePt t="228545" x="8648700" y="2508250"/>
          <p14:tracePt t="228557" x="8699500" y="2501900"/>
          <p14:tracePt t="228573" x="8782050" y="2482850"/>
          <p14:tracePt t="228590" x="8883650" y="2451100"/>
          <p14:tracePt t="228608" x="8940800" y="2432050"/>
          <p14:tracePt t="228623" x="8978900" y="2419350"/>
          <p14:tracePt t="228640" x="9004300" y="2406650"/>
          <p14:tracePt t="228657" x="9017000" y="2400300"/>
          <p14:tracePt t="228676" x="9042400" y="2387600"/>
          <p14:tracePt t="228690" x="9055100" y="2381250"/>
          <p14:tracePt t="228707" x="9080500" y="2355850"/>
          <p14:tracePt t="228724" x="9099550" y="2336800"/>
          <p14:tracePt t="228742" x="9099550" y="2324100"/>
          <p14:tracePt t="228760" x="9099550" y="2298700"/>
          <p14:tracePt t="228763" x="9093200" y="2292350"/>
          <p14:tracePt t="228773" x="9067800" y="2266950"/>
          <p14:tracePt t="228790" x="9029700" y="2228850"/>
          <p14:tracePt t="228807" x="8991600" y="2197100"/>
          <p14:tracePt t="228812" x="8972550" y="2178050"/>
          <p14:tracePt t="228824" x="8953500" y="2159000"/>
          <p14:tracePt t="228840" x="8915400" y="2133600"/>
          <p14:tracePt t="228857" x="8890000" y="2114550"/>
          <p14:tracePt t="228873" x="8845550" y="2089150"/>
          <p14:tracePt t="228890" x="8813800" y="2070100"/>
          <p14:tracePt t="228907" x="8782050" y="2051050"/>
          <p14:tracePt t="228923" x="8750300" y="2032000"/>
          <p14:tracePt t="228941" x="8693150" y="2000250"/>
          <p14:tracePt t="228957" x="8629650" y="1974850"/>
          <p14:tracePt t="228973" x="8540750" y="1949450"/>
          <p14:tracePt t="228990" x="8451850" y="1924050"/>
          <p14:tracePt t="229007" x="8343900" y="1892300"/>
          <p14:tracePt t="229024" x="8248650" y="1866900"/>
          <p14:tracePt t="229040" x="8185150" y="1860550"/>
          <p14:tracePt t="229058" x="8128000" y="1854200"/>
          <p14:tracePt t="229074" x="8096250" y="1854200"/>
          <p14:tracePt t="229090" x="8089900" y="1854200"/>
          <p14:tracePt t="229167" x="8083550" y="1854200"/>
          <p14:tracePt t="229176" x="8077200" y="1854200"/>
          <p14:tracePt t="229192" x="8045450" y="1860550"/>
          <p14:tracePt t="229207" x="7981950" y="1892300"/>
          <p14:tracePt t="229224" x="7893050" y="1936750"/>
          <p14:tracePt t="229240" x="7791450" y="1993900"/>
          <p14:tracePt t="229257" x="7721600" y="2025650"/>
          <p14:tracePt t="229274" x="7696200" y="2032000"/>
          <p14:tracePt t="229292" x="7689850" y="2032000"/>
          <p14:tracePt t="229369" x="7702550" y="2051050"/>
          <p14:tracePt t="229381" x="7740650" y="2089150"/>
          <p14:tracePt t="229391" x="7880350" y="2184400"/>
          <p14:tracePt t="229407" x="7975600" y="2222500"/>
          <p14:tracePt t="229424" x="8140700" y="2273300"/>
          <p14:tracePt t="229427" x="8204200" y="2292350"/>
          <p14:tracePt t="229441" x="8267700" y="2311400"/>
          <p14:tracePt t="229458" x="8293100" y="2324100"/>
          <p14:tracePt t="229474" x="8305800" y="2330450"/>
          <p14:tracePt t="229491" x="8312150" y="2330450"/>
          <p14:tracePt t="229507" x="8324850" y="2336800"/>
          <p14:tracePt t="229524" x="8362950" y="2349500"/>
          <p14:tracePt t="229541" x="8432800" y="2368550"/>
          <p14:tracePt t="229557" x="8521700" y="2381250"/>
          <p14:tracePt t="229574" x="8616950" y="2393950"/>
          <p14:tracePt t="229591" x="8661400" y="2393950"/>
          <p14:tracePt t="229596" x="8674100" y="2393950"/>
          <p14:tracePt t="229608" x="8686800" y="2393950"/>
          <p14:tracePt t="229627" x="8693150" y="2387600"/>
          <p14:tracePt t="229641" x="8699500" y="2387600"/>
          <p14:tracePt t="229709" x="8699500" y="2381250"/>
          <p14:tracePt t="229717" x="8705850" y="2381250"/>
          <p14:tracePt t="229732" x="8705850" y="2374900"/>
          <p14:tracePt t="229792" x="8699500" y="2374900"/>
          <p14:tracePt t="229801" x="8699500" y="2368550"/>
          <p14:tracePt t="229811" x="8693150" y="2368550"/>
          <p14:tracePt t="229824" x="8674100" y="2368550"/>
          <p14:tracePt t="229841" x="8636000" y="2362200"/>
          <p14:tracePt t="229857" x="8610600" y="2355850"/>
          <p14:tracePt t="229875" x="8597900" y="2355850"/>
          <p14:tracePt t="229891" x="8591550" y="2355850"/>
          <p14:tracePt t="229908" x="8585200" y="2355850"/>
          <p14:tracePt t="230010" x="8578850" y="2355850"/>
          <p14:tracePt t="230017" x="8572500" y="2355850"/>
          <p14:tracePt t="230026" x="8566150" y="2355850"/>
          <p14:tracePt t="230041" x="8547100" y="2355850"/>
          <p14:tracePt t="230058" x="8521700" y="2374900"/>
          <p14:tracePt t="230075" x="8502650" y="2387600"/>
          <p14:tracePt t="230093" x="8483600" y="2393950"/>
          <p14:tracePt t="230111" x="8451850" y="2413000"/>
          <p14:tracePt t="230124" x="8426450" y="2425700"/>
          <p14:tracePt t="230143" x="8401050" y="2438400"/>
          <p14:tracePt t="230158" x="8388350" y="2438400"/>
          <p14:tracePt t="230175" x="8375650" y="2444750"/>
          <p14:tracePt t="230191" x="8362950" y="2451100"/>
          <p14:tracePt t="230211" x="8324850" y="2463800"/>
          <p14:tracePt t="230225" x="8305800" y="2463800"/>
          <p14:tracePt t="230242" x="8293100" y="2457450"/>
          <p14:tracePt t="230249" x="8286750" y="2457450"/>
          <p14:tracePt t="230260" x="8280400" y="2457450"/>
          <p14:tracePt t="230275" x="8248650" y="2444750"/>
          <p14:tracePt t="230291" x="8229600" y="2444750"/>
          <p14:tracePt t="230310" x="8223250" y="2438400"/>
          <p14:tracePt t="230440" x="8235950" y="2438400"/>
          <p14:tracePt t="230448" x="8248650" y="2438400"/>
          <p14:tracePt t="230458" x="8280400" y="2444750"/>
          <p14:tracePt t="230475" x="8369300" y="2463800"/>
          <p14:tracePt t="230492" x="8464550" y="2489200"/>
          <p14:tracePt t="230508" x="8585200" y="2527300"/>
          <p14:tracePt t="230525" x="8674100" y="2559050"/>
          <p14:tracePt t="230530" x="8718550" y="2571750"/>
          <p14:tracePt t="230543" x="8750300" y="2578100"/>
          <p14:tracePt t="230558" x="8782050" y="2590800"/>
          <p14:tracePt t="230575" x="8794750" y="2590800"/>
          <p14:tracePt t="230580" x="8801100" y="2590800"/>
          <p14:tracePt t="230592" x="8807450" y="2584450"/>
          <p14:tracePt t="230611" x="8883650" y="2552700"/>
          <p14:tracePt t="230625" x="8947150" y="2520950"/>
          <p14:tracePt t="230644" x="9017000" y="2489200"/>
          <p14:tracePt t="230658" x="9067800" y="2451100"/>
          <p14:tracePt t="230675" x="9124950" y="2393950"/>
          <p14:tracePt t="230692" x="9156700" y="2343150"/>
          <p14:tracePt t="230708" x="9169400" y="2311400"/>
          <p14:tracePt t="230725" x="9169400" y="2286000"/>
          <p14:tracePt t="230744" x="9169400" y="2254250"/>
          <p14:tracePt t="230760" x="9163050" y="2228850"/>
          <p14:tracePt t="230775" x="9137650" y="2209800"/>
          <p14:tracePt t="230792" x="9112250" y="2184400"/>
          <p14:tracePt t="230810" x="9061450" y="2152650"/>
          <p14:tracePt t="230825" x="9010650" y="2114550"/>
          <p14:tracePt t="230844" x="8966200" y="2089150"/>
          <p14:tracePt t="230858" x="8940800" y="2076450"/>
          <p14:tracePt t="230877" x="8928100" y="2070100"/>
          <p14:tracePt t="230891" x="8896350" y="2051050"/>
          <p14:tracePt t="230908" x="8845550" y="2019300"/>
          <p14:tracePt t="230925" x="8769350" y="1987550"/>
          <p14:tracePt t="230942" x="8699500" y="1968500"/>
          <p14:tracePt t="230959" x="8636000" y="1955800"/>
          <p14:tracePt t="230975" x="8610600" y="1955800"/>
          <p14:tracePt t="230992" x="8597900" y="1955800"/>
          <p14:tracePt t="231086" x="8591550" y="1955800"/>
          <p14:tracePt t="231093" x="8585200" y="1955800"/>
          <p14:tracePt t="231109" x="8534400" y="1968500"/>
          <p14:tracePt t="231126" x="8451850" y="2000250"/>
          <p14:tracePt t="231144" x="8369300" y="2019300"/>
          <p14:tracePt t="231161" x="8312150" y="2032000"/>
          <p14:tracePt t="231176" x="8280400" y="2038350"/>
          <p14:tracePt t="231192" x="8274050" y="2044700"/>
          <p14:tracePt t="231262" x="8274050" y="2057400"/>
          <p14:tracePt t="231270" x="8274050" y="2076450"/>
          <p14:tracePt t="231277" x="8293100" y="2120900"/>
          <p14:tracePt t="231293" x="8350250" y="2190750"/>
          <p14:tracePt t="231310" x="8388350" y="2228850"/>
          <p14:tracePt t="231328" x="8407400" y="2247900"/>
          <p14:tracePt t="231342" x="8413750" y="2260600"/>
          <p14:tracePt t="231381" x="8420100" y="2260600"/>
          <p14:tracePt t="231392" x="8439150" y="2266950"/>
          <p14:tracePt t="231412" x="8477250" y="2266950"/>
          <p14:tracePt t="231425" x="8502650" y="2266950"/>
          <p14:tracePt t="231429" x="8528050" y="2266950"/>
          <p14:tracePt t="231443" x="8591550" y="2266950"/>
          <p14:tracePt t="231459" x="8636000" y="2266950"/>
          <p14:tracePt t="231476" x="8667750" y="2266950"/>
          <p14:tracePt t="231494" x="8686800" y="2273300"/>
          <p14:tracePt t="231509" x="8699500" y="2273300"/>
          <p14:tracePt t="231526" x="8705850" y="2279650"/>
          <p14:tracePt t="231542" x="8718550" y="2292350"/>
          <p14:tracePt t="231559" x="8731250" y="2305050"/>
          <p14:tracePt t="231577" x="8743950" y="2317750"/>
          <p14:tracePt t="231592" x="8756650" y="2330450"/>
          <p14:tracePt t="232798" x="8763000" y="2330450"/>
          <p14:tracePt t="232808" x="8775700" y="2330450"/>
          <p14:tracePt t="232816" x="8794750" y="2330450"/>
          <p14:tracePt t="232827" x="8807450" y="2330450"/>
          <p14:tracePt t="232831" x="8820150" y="2330450"/>
          <p14:tracePt t="232844" x="8832850" y="2330450"/>
          <p14:tracePt t="232860" x="8902700" y="2317750"/>
          <p14:tracePt t="232877" x="8966200" y="2292350"/>
          <p14:tracePt t="232894" x="9017000" y="2254250"/>
          <p14:tracePt t="232910" x="9042400" y="2216150"/>
          <p14:tracePt t="232927" x="9055100" y="2171700"/>
          <p14:tracePt t="232933" x="9055100" y="2152650"/>
          <p14:tracePt t="232943" x="9055100" y="2127250"/>
          <p14:tracePt t="232959" x="9048750" y="2089150"/>
          <p14:tracePt t="232977" x="9042400" y="2070100"/>
          <p14:tracePt t="232993" x="9023350" y="2057400"/>
          <p14:tracePt t="233011" x="8966200" y="2044700"/>
          <p14:tracePt t="233014" x="8921750" y="2038350"/>
          <p14:tracePt t="233027" x="8858250" y="2025650"/>
          <p14:tracePt t="233044" x="8680450" y="2012950"/>
          <p14:tracePt t="233060" x="8521700" y="2012950"/>
          <p14:tracePt t="233063" x="8458200" y="2012950"/>
          <p14:tracePt t="233077" x="8331200" y="2019300"/>
          <p14:tracePt t="233094" x="8242300" y="2019300"/>
          <p14:tracePt t="233111" x="8083550" y="2019300"/>
          <p14:tracePt t="233127" x="8026400" y="2025650"/>
          <p14:tracePt t="233144" x="7994650" y="2032000"/>
          <p14:tracePt t="233161" x="7969250" y="2051050"/>
          <p14:tracePt t="233177" x="7962900" y="2070100"/>
          <p14:tracePt t="233194" x="7950200" y="2095500"/>
          <p14:tracePt t="233210" x="7950200" y="2114550"/>
          <p14:tracePt t="233227" x="7943850" y="2133600"/>
          <p14:tracePt t="233244" x="7950200" y="2165350"/>
          <p14:tracePt t="233260" x="7969250" y="2190750"/>
          <p14:tracePt t="233265" x="7975600" y="2203450"/>
          <p14:tracePt t="233277" x="7994650" y="2228850"/>
          <p14:tracePt t="233294" x="8051800" y="2298700"/>
          <p14:tracePt t="233311" x="8108950" y="2362200"/>
          <p14:tracePt t="233328" x="8178800" y="2432050"/>
          <p14:tracePt t="233347" x="8248650" y="2476500"/>
          <p14:tracePt t="233360" x="8312150" y="2501900"/>
          <p14:tracePt t="233378" x="8343900" y="2508250"/>
          <p14:tracePt t="233394" x="8394700" y="2514600"/>
          <p14:tracePt t="233411" x="8426450" y="2514600"/>
          <p14:tracePt t="233427" x="8477250" y="2514600"/>
          <p14:tracePt t="233444" x="8521700" y="2514600"/>
          <p14:tracePt t="233460" x="8591550" y="2514600"/>
          <p14:tracePt t="233477" x="8629650" y="2514600"/>
          <p14:tracePt t="233494" x="8686800" y="2514600"/>
          <p14:tracePt t="233511" x="8724900" y="2514600"/>
          <p14:tracePt t="233528" x="8763000" y="2514600"/>
          <p14:tracePt t="233544" x="8763000" y="2520950"/>
          <p14:tracePt t="233966" x="8769350" y="2520950"/>
          <p14:tracePt t="233978" x="8769350" y="2514600"/>
          <p14:tracePt t="233995" x="8782050" y="2501900"/>
          <p14:tracePt t="234000" x="8782050" y="2495550"/>
          <p14:tracePt t="234011" x="8788400" y="2489200"/>
          <p14:tracePt t="234028" x="8807450" y="2476500"/>
          <p14:tracePt t="234045" x="8832850" y="2457450"/>
          <p14:tracePt t="234063" x="8858250" y="2438400"/>
          <p14:tracePt t="234080" x="8890000" y="2413000"/>
          <p14:tracePt t="234094" x="8915400" y="2381250"/>
          <p14:tracePt t="234111" x="8934450" y="2336800"/>
          <p14:tracePt t="234128" x="8947150" y="2292350"/>
          <p14:tracePt t="234146" x="8953500" y="2228850"/>
          <p14:tracePt t="234161" x="8953500" y="2184400"/>
          <p14:tracePt t="234178" x="8940800" y="2139950"/>
          <p14:tracePt t="234195" x="8915400" y="2108200"/>
          <p14:tracePt t="234212" x="8877300" y="2089150"/>
          <p14:tracePt t="234228" x="8782050" y="2070100"/>
          <p14:tracePt t="234245" x="8769350" y="2063750"/>
          <p14:tracePt t="234261" x="8705850" y="2063750"/>
          <p14:tracePt t="234279" x="8629650" y="2076450"/>
          <p14:tracePt t="234295" x="8585200" y="2076450"/>
          <p14:tracePt t="234312" x="8547100" y="2082800"/>
          <p14:tracePt t="234330" x="8509000" y="2089150"/>
          <p14:tracePt t="234345" x="8483600" y="2089150"/>
          <p14:tracePt t="234361" x="8464550" y="2089150"/>
          <p14:tracePt t="234378" x="8445500" y="2095500"/>
          <p14:tracePt t="234395" x="8432800" y="2101850"/>
          <p14:tracePt t="234411" x="8413750" y="2120900"/>
          <p14:tracePt t="234428" x="8388350" y="2139950"/>
          <p14:tracePt t="234445" x="8343900" y="2184400"/>
          <p14:tracePt t="234462" x="8312150" y="2235200"/>
          <p14:tracePt t="234481" x="8293100" y="2286000"/>
          <p14:tracePt t="234495" x="8280400" y="2317750"/>
          <p14:tracePt t="234513" x="8280400" y="2330450"/>
          <p14:tracePt t="234529" x="8280400" y="2349500"/>
          <p14:tracePt t="234546" x="8280400" y="2368550"/>
          <p14:tracePt t="234563" x="8286750" y="2387600"/>
          <p14:tracePt t="234578" x="8305800" y="2406650"/>
          <p14:tracePt t="234595" x="8388350" y="2438400"/>
          <p14:tracePt t="234612" x="8528050" y="2457450"/>
          <p14:tracePt t="234628" x="8718550" y="2470150"/>
          <p14:tracePt t="234645" x="8896350" y="2463800"/>
          <p14:tracePt t="234661" x="9055100" y="2451100"/>
          <p14:tracePt t="234678" x="9175750" y="2432050"/>
          <p14:tracePt t="234695" x="9277350" y="2406650"/>
          <p14:tracePt t="234712" x="9328150" y="2393950"/>
          <p14:tracePt t="234728" x="9340850" y="2387600"/>
          <p14:tracePt t="234788" x="9334500" y="2387600"/>
          <p14:tracePt t="234796" x="9328150" y="2387600"/>
          <p14:tracePt t="234814" x="9315450" y="2387600"/>
          <p14:tracePt t="234830" x="9283700" y="2381250"/>
          <p14:tracePt t="234844" x="9245600" y="2368550"/>
          <p14:tracePt t="234862" x="9220200" y="2362200"/>
          <p14:tracePt t="234878" x="9207500" y="2355850"/>
          <p14:tracePt t="234912" x="9220200" y="2355850"/>
          <p14:tracePt t="234930" x="9296400" y="2355850"/>
          <p14:tracePt t="234948" x="9474200" y="2368550"/>
          <p14:tracePt t="234950" x="9563100" y="2374900"/>
          <p14:tracePt t="234964" x="9683750" y="2387600"/>
          <p14:tracePt t="234979" x="9855200" y="2400300"/>
          <p14:tracePt t="234995" x="10007600" y="2400300"/>
          <p14:tracePt t="235012" x="10121900" y="2393950"/>
          <p14:tracePt t="235029" x="10267950" y="2393950"/>
          <p14:tracePt t="235046" x="10452100" y="2393950"/>
          <p14:tracePt t="235062" x="10680700" y="2400300"/>
          <p14:tracePt t="235081" x="10991850" y="2444750"/>
          <p14:tracePt t="235096" x="11125200" y="2463800"/>
          <p14:tracePt t="235099" x="11207750" y="2482850"/>
          <p14:tracePt t="235113" x="11315700" y="2495550"/>
          <p14:tracePt t="235129" x="11328400" y="2495550"/>
          <p14:tracePt t="235180" x="11341100" y="2495550"/>
          <p14:tracePt t="235196" x="11385550" y="2495550"/>
          <p14:tracePt t="235214" x="11531600" y="2508250"/>
          <p14:tracePt t="235230" x="11620500" y="2508250"/>
          <p14:tracePt t="235245" x="11645900" y="2508250"/>
          <p14:tracePt t="235262" x="11671300" y="2508250"/>
          <p14:tracePt t="235312" x="11703050" y="2508250"/>
          <p14:tracePt t="235329" x="11779250" y="2501900"/>
          <p14:tracePt t="235348" x="11861800" y="2495550"/>
          <p14:tracePt t="235351" x="11893550" y="2489200"/>
          <p14:tracePt t="235363" x="11918950" y="2482850"/>
          <p14:tracePt t="235379" x="11944350" y="2470150"/>
          <p14:tracePt t="235395" x="11944350" y="2463800"/>
          <p14:tracePt t="235412" x="11950700" y="2457450"/>
          <p14:tracePt t="235429" x="11950700" y="2444750"/>
          <p14:tracePt t="235446" x="11950700" y="2419350"/>
          <p14:tracePt t="235463" x="11950700" y="2393950"/>
          <p14:tracePt t="235466" x="11944350" y="2381250"/>
          <p14:tracePt t="235479" x="11938000" y="2355850"/>
          <p14:tracePt t="235498" x="11931650" y="2336800"/>
          <p14:tracePt t="235515" x="11918950" y="2311400"/>
          <p14:tracePt t="235529" x="11912600" y="2298700"/>
          <p14:tracePt t="235548" x="11906250" y="2286000"/>
          <p14:tracePt t="235563" x="11899900" y="2279650"/>
          <p14:tracePt t="235579" x="11893550" y="2273300"/>
          <p14:tracePt t="235596" x="11874500" y="2266950"/>
          <p14:tracePt t="235612" x="11855450" y="2260600"/>
          <p14:tracePt t="235615" x="11842750" y="2254250"/>
          <p14:tracePt t="235629" x="11817350" y="2241550"/>
          <p14:tracePt t="235634" x="11798300" y="2241550"/>
          <p14:tracePt t="235646" x="11760200" y="2235200"/>
          <p14:tracePt t="235662" x="11696700" y="2228850"/>
          <p14:tracePt t="235679" x="11645900" y="2235200"/>
          <p14:tracePt t="235684" x="11626850" y="2241550"/>
          <p14:tracePt t="235696" x="11614150" y="2247900"/>
          <p14:tracePt t="235700" x="11588750" y="2260600"/>
          <p14:tracePt t="235713" x="11569700" y="2279650"/>
          <p14:tracePt t="235730" x="11557000" y="2298700"/>
          <p14:tracePt t="235746" x="11544300" y="2324100"/>
          <p14:tracePt t="235764" x="11537950" y="2336800"/>
          <p14:tracePt t="235806" x="11531600" y="2336800"/>
          <p14:tracePt t="235830" x="11525250" y="2336800"/>
          <p14:tracePt t="235848" x="11512550" y="2336800"/>
          <p14:tracePt t="235863" x="11449050" y="2349500"/>
          <p14:tracePt t="235879" x="11379200" y="2374900"/>
          <p14:tracePt t="235896" x="11264900" y="2413000"/>
          <p14:tracePt t="235912" x="11163300" y="2438400"/>
          <p14:tracePt t="235931" x="11049000" y="2444750"/>
          <p14:tracePt t="235934" x="11023600" y="2444750"/>
          <p14:tracePt t="235946" x="10953750" y="2444750"/>
          <p14:tracePt t="235963" x="10858500" y="2444750"/>
          <p14:tracePt t="235979" x="10668000" y="2476500"/>
          <p14:tracePt t="235996" x="10490200" y="2546350"/>
          <p14:tracePt t="236013" x="10312400" y="2628900"/>
          <p14:tracePt t="236016" x="10274300" y="2667000"/>
          <p14:tracePt t="236030" x="10242550" y="2711450"/>
          <p14:tracePt t="236033" x="10242550" y="2736850"/>
          <p14:tracePt t="236047" x="10293350" y="2787650"/>
          <p14:tracePt t="236063" x="10350500" y="2806700"/>
          <p14:tracePt t="236079" x="10356850" y="2813050"/>
          <p14:tracePt t="241405" x="10356850" y="2800350"/>
          <p14:tracePt t="241415" x="10344150" y="2781300"/>
          <p14:tracePt t="241425" x="10331450" y="2768600"/>
          <p14:tracePt t="241434" x="10325100" y="2755900"/>
          <p14:tracePt t="241451" x="10293350" y="2717800"/>
          <p14:tracePt t="241468" x="10248900" y="2667000"/>
          <p14:tracePt t="241484" x="10204450" y="2622550"/>
          <p14:tracePt t="241501" x="10147300" y="2571750"/>
          <p14:tracePt t="241520" x="10109200" y="2533650"/>
          <p14:tracePt t="241534" x="10058400" y="2489200"/>
          <p14:tracePt t="241553" x="10026650" y="2463800"/>
          <p14:tracePt t="241568" x="10007600" y="2451100"/>
          <p14:tracePt t="241584" x="9994900" y="2444750"/>
          <p14:tracePt t="241638" x="9994900" y="2438400"/>
          <p14:tracePt t="241650" x="9988550" y="2438400"/>
          <p14:tracePt t="241668" x="9982200" y="2432050"/>
          <p14:tracePt t="241684" x="9975850" y="2425700"/>
          <p14:tracePt t="241774" x="9969500" y="2425700"/>
          <p14:tracePt t="241787" x="9969500" y="2419350"/>
          <p14:tracePt t="241804" x="9969500" y="2413000"/>
          <p14:tracePt t="241856" x="9969500" y="2406650"/>
          <p14:tracePt t="242660" x="9982200" y="2406650"/>
          <p14:tracePt t="242669" x="9994900" y="2413000"/>
          <p14:tracePt t="242685" x="10052050" y="2425700"/>
          <p14:tracePt t="242702" x="10077450" y="2425700"/>
          <p14:tracePt t="242718" x="10083800" y="2432050"/>
          <p14:tracePt t="242769" x="10096500" y="2432050"/>
          <p14:tracePt t="242785" x="10140950" y="2444750"/>
          <p14:tracePt t="242802" x="10229850" y="2470150"/>
          <p14:tracePt t="242818" x="10331450" y="2495550"/>
          <p14:tracePt t="242835" x="10445750" y="2514600"/>
          <p14:tracePt t="242852" x="10528300" y="2520950"/>
          <p14:tracePt t="242854" x="10566400" y="2520950"/>
          <p14:tracePt t="242869" x="10629900" y="2520950"/>
          <p14:tracePt t="242885" x="10680700" y="2514600"/>
          <p14:tracePt t="242902" x="10731500" y="2501900"/>
          <p14:tracePt t="242919" x="10775950" y="2482850"/>
          <p14:tracePt t="242935" x="10801350" y="2470150"/>
          <p14:tracePt t="242952" x="10839450" y="2451100"/>
          <p14:tracePt t="242969" x="10864850" y="2438400"/>
          <p14:tracePt t="242986" x="10902950" y="2419350"/>
          <p14:tracePt t="243002" x="10934700" y="2400300"/>
          <p14:tracePt t="243018" x="10966450" y="2381250"/>
          <p14:tracePt t="243036" x="10991850" y="2355850"/>
          <p14:tracePt t="243052" x="11004550" y="2336800"/>
          <p14:tracePt t="243071" x="11023600" y="2305050"/>
          <p14:tracePt t="243088" x="11023600" y="2292350"/>
          <p14:tracePt t="243103" x="11023600" y="2266950"/>
          <p14:tracePt t="243119" x="11010900" y="2235200"/>
          <p14:tracePt t="243136" x="10991850" y="2190750"/>
          <p14:tracePt t="243154" x="10972800" y="2165350"/>
          <p14:tracePt t="243160" x="10953750" y="2146300"/>
          <p14:tracePt t="243169" x="10941050" y="2133600"/>
          <p14:tracePt t="243185" x="10915650" y="2114550"/>
          <p14:tracePt t="243202" x="10883900" y="2101850"/>
          <p14:tracePt t="243219" x="10858500" y="2089150"/>
          <p14:tracePt t="243235" x="10820400" y="2082800"/>
          <p14:tracePt t="243252" x="10788650" y="2082800"/>
          <p14:tracePt t="243269" x="10763250" y="2076450"/>
          <p14:tracePt t="243286" x="10718800" y="2076450"/>
          <p14:tracePt t="243302" x="10680700" y="2070100"/>
          <p14:tracePt t="243319" x="10629900" y="2070100"/>
          <p14:tracePt t="243336" x="10541000" y="2057400"/>
          <p14:tracePt t="243338" x="10509250" y="2051050"/>
          <p14:tracePt t="243352" x="10420350" y="2019300"/>
          <p14:tracePt t="243369" x="10350500" y="2000250"/>
          <p14:tracePt t="243387" x="10299700" y="1993900"/>
          <p14:tracePt t="243402" x="10255250" y="1993900"/>
          <p14:tracePt t="243419" x="10210800" y="1987550"/>
          <p14:tracePt t="243436" x="10160000" y="1981200"/>
          <p14:tracePt t="243452" x="10115550" y="1981200"/>
          <p14:tracePt t="243471" x="10077450" y="1981200"/>
          <p14:tracePt t="243474" x="10064750" y="1987550"/>
          <p14:tracePt t="243486" x="10052050" y="1987550"/>
          <p14:tracePt t="243502" x="10020300" y="2006600"/>
          <p14:tracePt t="243520" x="10001250" y="2025650"/>
          <p14:tracePt t="243536" x="9994900" y="2044700"/>
          <p14:tracePt t="243555" x="9988550" y="2076450"/>
          <p14:tracePt t="243572" x="9988550" y="2101850"/>
          <p14:tracePt t="243586" x="9988550" y="2114550"/>
          <p14:tracePt t="243603" x="9994900" y="2159000"/>
          <p14:tracePt t="243620" x="10020300" y="2209800"/>
          <p14:tracePt t="243636" x="10058400" y="2260600"/>
          <p14:tracePt t="243654" x="10096500" y="2311400"/>
          <p14:tracePt t="243669" x="10121900" y="2336800"/>
          <p14:tracePt t="243686" x="10153650" y="2374900"/>
          <p14:tracePt t="243703" x="10179050" y="2406650"/>
          <p14:tracePt t="243719" x="10191750" y="2419350"/>
          <p14:tracePt t="243736" x="10198100" y="2425700"/>
          <p14:tracePt t="244034" x="10198100" y="2419350"/>
          <p14:tracePt t="244046" x="10198100" y="2413000"/>
          <p14:tracePt t="244717" x="10204450" y="2419350"/>
          <p14:tracePt t="244729" x="10210800" y="2432050"/>
          <p14:tracePt t="244739" x="10217150" y="2463800"/>
          <p14:tracePt t="244753" x="10223500" y="2476500"/>
          <p14:tracePt t="244771" x="10223500" y="2501900"/>
          <p14:tracePt t="244787" x="10229850" y="2520950"/>
          <p14:tracePt t="244891" x="10223500" y="2520950"/>
          <p14:tracePt t="244903" x="10223500" y="2514600"/>
          <p14:tracePt t="244921" x="10217150" y="2514600"/>
          <p14:tracePt t="244979" x="10217150" y="2508250"/>
          <p14:tracePt t="244994" x="10210800" y="2508250"/>
          <p14:tracePt t="245292" x="10210800" y="2501900"/>
          <p14:tracePt t="245305" x="10223500" y="2501900"/>
          <p14:tracePt t="245321" x="10274300" y="2495550"/>
          <p14:tracePt t="245338" x="10337800" y="2489200"/>
          <p14:tracePt t="245342" x="10369550" y="2489200"/>
          <p14:tracePt t="245355" x="10433050" y="2482850"/>
          <p14:tracePt t="245371" x="10483850" y="2470150"/>
          <p14:tracePt t="245388" x="10521950" y="2451100"/>
          <p14:tracePt t="245404" x="10553700" y="2425700"/>
          <p14:tracePt t="245420" x="10572750" y="2400300"/>
          <p14:tracePt t="245437" x="10591800" y="2374900"/>
          <p14:tracePt t="245443" x="10598150" y="2368550"/>
          <p14:tracePt t="245454" x="10598150" y="2355850"/>
          <p14:tracePt t="245471" x="10598150" y="2330450"/>
          <p14:tracePt t="245487" x="10598150" y="2311400"/>
          <p14:tracePt t="245504" x="10591800" y="2292350"/>
          <p14:tracePt t="245521" x="10579100" y="2279650"/>
          <p14:tracePt t="245537" x="10566400" y="2273300"/>
          <p14:tracePt t="245555" x="10560050" y="2260600"/>
          <p14:tracePt t="245571" x="10534650" y="2241550"/>
          <p14:tracePt t="245576" x="10528300" y="2228850"/>
          <p14:tracePt t="245588" x="10515600" y="2216150"/>
          <p14:tracePt t="245591" x="10509250" y="2197100"/>
          <p14:tracePt t="245604" x="10502900" y="2184400"/>
          <p14:tracePt t="245606" x="10483850" y="2159000"/>
          <p14:tracePt t="245621" x="10452100" y="2127250"/>
          <p14:tracePt t="245638" x="10407650" y="2095500"/>
          <p14:tracePt t="245656" x="10350500" y="2070100"/>
          <p14:tracePt t="245670" x="10287000" y="2057400"/>
          <p14:tracePt t="245688" x="10229850" y="2051050"/>
          <p14:tracePt t="245704" x="10179050" y="2051050"/>
          <p14:tracePt t="245721" x="10153650" y="2051050"/>
          <p14:tracePt t="245738" x="10147300" y="2051050"/>
          <p14:tracePt t="245889" x="10147300" y="2063750"/>
          <p14:tracePt t="245898" x="10153650" y="2076450"/>
          <p14:tracePt t="245907" x="10166350" y="2095500"/>
          <p14:tracePt t="245921" x="10191750" y="2108200"/>
          <p14:tracePt t="245938" x="10210800" y="2114550"/>
          <p14:tracePt t="245955" x="10217150" y="2114550"/>
          <p14:tracePt t="245971" x="10223500" y="2114550"/>
          <p14:tracePt t="245989" x="10229850" y="2114550"/>
          <p14:tracePt t="246004" x="10236200" y="2114550"/>
          <p14:tracePt t="246022" x="10236200" y="2108200"/>
          <p14:tracePt t="246054" x="10236200" y="2101850"/>
          <p14:tracePt t="246118" x="10236200" y="2108200"/>
          <p14:tracePt t="246138" x="10242550" y="2133600"/>
          <p14:tracePt t="246155" x="10242550" y="2159000"/>
          <p14:tracePt t="246171" x="10248900" y="2190750"/>
          <p14:tracePt t="246188" x="10255250" y="2216150"/>
          <p14:tracePt t="246191" x="10255250" y="2228850"/>
          <p14:tracePt t="246204" x="10261600" y="2241550"/>
          <p14:tracePt t="246222" x="10274300" y="2260600"/>
          <p14:tracePt t="246240" x="10312400" y="2298700"/>
          <p14:tracePt t="246255" x="10382250" y="2330450"/>
          <p14:tracePt t="246271" x="10502900" y="2355850"/>
          <p14:tracePt t="246289" x="10674350" y="2374900"/>
          <p14:tracePt t="246305" x="10833100" y="2381250"/>
          <p14:tracePt t="246321" x="10991850" y="2381250"/>
          <p14:tracePt t="246338" x="11074400" y="2368550"/>
          <p14:tracePt t="246355" x="11118850" y="2343150"/>
          <p14:tracePt t="246371" x="11137900" y="2292350"/>
          <p14:tracePt t="246388" x="11137900" y="2228850"/>
          <p14:tracePt t="246393" x="11137900" y="2197100"/>
          <p14:tracePt t="246405" x="11125200" y="2159000"/>
          <p14:tracePt t="246422" x="11074400" y="2089150"/>
          <p14:tracePt t="246439" x="11029950" y="2044700"/>
          <p14:tracePt t="246441" x="10985500" y="2012950"/>
          <p14:tracePt t="246455" x="10902950" y="1974850"/>
          <p14:tracePt t="246472" x="10775950" y="1930400"/>
          <p14:tracePt t="246490" x="10655300" y="1892300"/>
          <p14:tracePt t="246505" x="10515600" y="1866900"/>
          <p14:tracePt t="246521" x="10375900" y="1854200"/>
          <p14:tracePt t="246540" x="10255250" y="1854200"/>
          <p14:tracePt t="246555" x="10153650" y="1879600"/>
          <p14:tracePt t="246572" x="10109200" y="1905000"/>
          <p14:tracePt t="246591" x="10064750" y="1968500"/>
          <p14:tracePt t="246605" x="10045700" y="2038350"/>
          <p14:tracePt t="246622" x="10033000" y="2108200"/>
          <p14:tracePt t="246639" x="10033000" y="2178050"/>
          <p14:tracePt t="246643" x="10033000" y="2197100"/>
          <p14:tracePt t="246655" x="10033000" y="2235200"/>
          <p14:tracePt t="246674" x="10045700" y="2305050"/>
          <p14:tracePt t="246689" x="10058400" y="2362200"/>
          <p14:tracePt t="246705" x="10064750" y="2413000"/>
          <p14:tracePt t="246721" x="10058400" y="2444750"/>
          <p14:tracePt t="246739" x="10039350" y="2457450"/>
          <p14:tracePt t="246755" x="9988550" y="2451100"/>
          <p14:tracePt t="246772" x="9899650" y="2381250"/>
          <p14:tracePt t="246788" x="9798050" y="2273300"/>
          <p14:tracePt t="246805" x="9702800" y="2171700"/>
          <p14:tracePt t="246822" x="9550400" y="1993900"/>
          <p14:tracePt t="246839" x="9404350" y="1860550"/>
          <p14:tracePt t="246856" x="9226550" y="1733550"/>
          <p14:tracePt t="246872" x="8978900" y="1606550"/>
          <p14:tracePt t="246889" x="8540750" y="1466850"/>
          <p14:tracePt t="246906" x="8318500" y="1416050"/>
          <p14:tracePt t="246922" x="8096250" y="1390650"/>
          <p14:tracePt t="246940" x="7962900" y="1390650"/>
          <p14:tracePt t="246956" x="7886700" y="1409700"/>
          <p14:tracePt t="246972" x="7829550" y="1454150"/>
          <p14:tracePt t="246989" x="7810500" y="1504950"/>
          <p14:tracePt t="247005" x="7791450" y="1555750"/>
          <p14:tracePt t="247022" x="7772400" y="1600200"/>
          <p14:tracePt t="247028" x="7766050" y="1625600"/>
          <p14:tracePt t="247039" x="7753350" y="1644650"/>
          <p14:tracePt t="247055" x="7740650" y="1676400"/>
          <p14:tracePt t="247074" x="7721600" y="1714500"/>
          <p14:tracePt t="247089" x="7702550" y="1746250"/>
          <p14:tracePt t="247105" x="7664450" y="1797050"/>
          <p14:tracePt t="247123" x="7613650" y="1854200"/>
          <p14:tracePt t="247126" x="7575550" y="1885950"/>
          <p14:tracePt t="247139" x="7505700" y="1936750"/>
          <p14:tracePt t="247156" x="7410450" y="1987550"/>
          <p14:tracePt t="247172" x="7353300" y="2012950"/>
          <p14:tracePt t="247189" x="7321550" y="2012950"/>
          <p14:tracePt t="247205" x="7315200" y="2012950"/>
          <p14:tracePt t="247222" x="7296150" y="1993900"/>
          <p14:tracePt t="247239" x="7219950" y="1962150"/>
          <p14:tracePt t="247256" x="7124700" y="1930400"/>
          <p14:tracePt t="247272" x="7029450" y="1898650"/>
          <p14:tracePt t="247289" x="6934200" y="1879600"/>
          <p14:tracePt t="247306" x="6851650" y="1866900"/>
          <p14:tracePt t="247322" x="6807200" y="1866900"/>
          <p14:tracePt t="247339" x="6800850" y="1866900"/>
          <p14:tracePt t="247356" x="6800850" y="1873250"/>
          <p14:tracePt t="247390" x="6788150" y="1885950"/>
          <p14:tracePt t="247408" x="6762750" y="1898650"/>
          <p14:tracePt t="247423" x="6737350" y="1917700"/>
          <p14:tracePt t="247439" x="6705600" y="1936750"/>
          <p14:tracePt t="247456" x="6692900" y="1949450"/>
          <p14:tracePt t="247474" x="6686550" y="1968500"/>
          <p14:tracePt t="247490" x="6686550" y="1981200"/>
          <p14:tracePt t="247506" x="6686550" y="2000250"/>
          <p14:tracePt t="247523" x="6686550" y="2019300"/>
          <p14:tracePt t="247539" x="6686550" y="2032000"/>
          <p14:tracePt t="272791" x="6680200" y="2038350"/>
          <p14:tracePt t="272801" x="6667500" y="2038350"/>
          <p14:tracePt t="272811" x="6604000" y="2051050"/>
          <p14:tracePt t="272827" x="6578600" y="2057400"/>
          <p14:tracePt t="272932" x="6572250" y="2057400"/>
          <p14:tracePt t="272940" x="6559550" y="2057400"/>
          <p14:tracePt t="272948" x="6540500" y="2057400"/>
          <p14:tracePt t="272960" x="6534150" y="2057400"/>
          <p14:tracePt t="273020" x="6534150" y="2063750"/>
          <p14:tracePt t="273031" x="6546850" y="2063750"/>
          <p14:tracePt t="273046" x="6584950" y="2076450"/>
          <p14:tracePt t="273060" x="6623050" y="2095500"/>
          <p14:tracePt t="273077" x="6635750" y="2120900"/>
          <p14:tracePt t="273094" x="6635750" y="2146300"/>
          <p14:tracePt t="273110" x="6635750" y="2165350"/>
          <p14:tracePt t="273127" x="6635750" y="2209800"/>
          <p14:tracePt t="273144" x="6629400" y="2279650"/>
          <p14:tracePt t="273161" x="6610350" y="2400300"/>
          <p14:tracePt t="273178" x="6565900" y="2520950"/>
          <p14:tracePt t="273194" x="6483350" y="2635250"/>
          <p14:tracePt t="273213" x="6400800" y="2724150"/>
          <p14:tracePt t="273230" x="6305550" y="2806700"/>
          <p14:tracePt t="273244" x="6280150" y="2825750"/>
          <p14:tracePt t="273261" x="6216650" y="2870200"/>
          <p14:tracePt t="273277" x="6178550" y="2901950"/>
          <p14:tracePt t="273296" x="6140450" y="2927350"/>
          <p14:tracePt t="273311" x="6121400" y="2940050"/>
          <p14:tracePt t="273327" x="6076950" y="2959100"/>
          <p14:tracePt t="273344" x="6026150" y="2965450"/>
          <p14:tracePt t="273360" x="5969000" y="2965450"/>
          <p14:tracePt t="273377" x="5873750" y="2965450"/>
          <p14:tracePt t="273394" x="5816600" y="2971800"/>
          <p14:tracePt t="273412" x="5759450" y="2984500"/>
          <p14:tracePt t="273427" x="5715000" y="2997200"/>
          <p14:tracePt t="273433" x="5702300" y="3003550"/>
          <p14:tracePt t="273444" x="5683250" y="3009900"/>
          <p14:tracePt t="273460" x="5670550" y="3016250"/>
          <p14:tracePt t="273480" x="5651500" y="3009900"/>
          <p14:tracePt t="273495" x="5651500" y="3003550"/>
          <p14:tracePt t="273511" x="5632450" y="2990850"/>
          <p14:tracePt t="273550" x="5619750" y="2990850"/>
          <p14:tracePt t="273565" x="5588000" y="2990850"/>
          <p14:tracePt t="273578" x="5568950" y="2990850"/>
          <p14:tracePt t="273595" x="5530850" y="2978150"/>
          <p14:tracePt t="273611" x="5467350" y="2946400"/>
          <p14:tracePt t="273627" x="5448300" y="2927350"/>
          <p14:tracePt t="273644" x="5441950" y="2921000"/>
          <p14:tracePt t="273647" x="5435600" y="2914650"/>
          <p14:tracePt t="273661" x="5429250" y="2901950"/>
          <p14:tracePt t="273678" x="5422900" y="2876550"/>
          <p14:tracePt t="273694" x="5397500" y="2851150"/>
          <p14:tracePt t="273713" x="5353050" y="2825750"/>
          <p14:tracePt t="273727" x="5289550" y="2800350"/>
          <p14:tracePt t="273745" x="5219700" y="2774950"/>
          <p14:tracePt t="273761" x="5162550" y="2755900"/>
          <p14:tracePt t="273777" x="5099050" y="2730500"/>
          <p14:tracePt t="273794" x="5067300" y="2711450"/>
          <p14:tracePt t="273811" x="5054600" y="2705100"/>
          <p14:tracePt t="273828" x="5022850" y="2692400"/>
          <p14:tracePt t="273845" x="4953000" y="2673350"/>
          <p14:tracePt t="273861" x="4908550" y="2660650"/>
          <p14:tracePt t="273878" x="4889500" y="2660650"/>
          <p14:tracePt t="273895" x="4876800" y="2660650"/>
          <p14:tracePt t="274116" x="4876800" y="2667000"/>
          <p14:tracePt t="274125" x="4876800" y="2679700"/>
          <p14:tracePt t="274133" x="4864100" y="2692400"/>
          <p14:tracePt t="274144" x="4826000" y="2711450"/>
          <p14:tracePt t="274162" x="4800600" y="2724150"/>
          <p14:tracePt t="274179" x="4800600" y="2730500"/>
          <p14:tracePt t="274348" x="4806950" y="2724150"/>
          <p14:tracePt t="274362" x="4826000" y="2711450"/>
          <p14:tracePt t="274379" x="4845050" y="2698750"/>
          <p14:tracePt t="274395" x="4870450" y="2686050"/>
          <p14:tracePt t="274412" x="4895850" y="2686050"/>
          <p14:tracePt t="274428" x="4902200" y="2686050"/>
          <p14:tracePt t="274433" x="4908550" y="2686050"/>
          <p14:tracePt t="274445" x="4914900" y="2686050"/>
          <p14:tracePt t="274462" x="4927600" y="2692400"/>
          <p14:tracePt t="274478" x="4933950" y="2698750"/>
          <p14:tracePt t="274554" x="4946650" y="2698750"/>
          <p14:tracePt t="274562" x="4953000" y="2698750"/>
          <p14:tracePt t="274579" x="5010150" y="2698750"/>
          <p14:tracePt t="274595" x="5067300" y="2698750"/>
          <p14:tracePt t="274600" x="5099050" y="2692400"/>
          <p14:tracePt t="274612" x="5118100" y="2686050"/>
          <p14:tracePt t="274629" x="5156200" y="2679700"/>
          <p14:tracePt t="274645" x="5181600" y="2673350"/>
          <p14:tracePt t="274649" x="5194300" y="2660650"/>
          <p14:tracePt t="274662" x="5200650" y="2654300"/>
          <p14:tracePt t="274679" x="5238750" y="2616200"/>
          <p14:tracePt t="274695" x="5257800" y="2584450"/>
          <p14:tracePt t="274714" x="5270500" y="2533650"/>
          <p14:tracePt t="274728" x="5270500" y="2495550"/>
          <p14:tracePt t="274746" x="5270500" y="2463800"/>
          <p14:tracePt t="274762" x="5264150" y="2438400"/>
          <p14:tracePt t="274778" x="5251450" y="2419350"/>
          <p14:tracePt t="274796" x="5238750" y="2406650"/>
          <p14:tracePt t="274814" x="5219700" y="2387600"/>
          <p14:tracePt t="274828" x="5194300" y="2381250"/>
          <p14:tracePt t="274845" x="5149850" y="2368550"/>
          <p14:tracePt t="274862" x="5118100" y="2362200"/>
          <p14:tracePt t="274881" x="5060950" y="2355850"/>
          <p14:tracePt t="274895" x="5054600" y="2349500"/>
          <p14:tracePt t="274912" x="5029200" y="2349500"/>
          <p14:tracePt t="274929" x="4997450" y="2349500"/>
          <p14:tracePt t="274948" x="4984750" y="2349500"/>
          <p14:tracePt t="274962" x="4959350" y="2349500"/>
          <p14:tracePt t="274978" x="4889500" y="2349500"/>
          <p14:tracePt t="274995" x="4787900" y="2349500"/>
          <p14:tracePt t="275014" x="4692650" y="2355850"/>
          <p14:tracePt t="275018" x="4622800" y="2362200"/>
          <p14:tracePt t="275029" x="4546600" y="2368550"/>
          <p14:tracePt t="275045" x="4438650" y="2374900"/>
          <p14:tracePt t="275062" x="4356100" y="2381250"/>
          <p14:tracePt t="275079" x="4305300" y="2387600"/>
          <p14:tracePt t="275117" x="4298950" y="2393950"/>
          <p14:tracePt t="275129" x="4292600" y="2400300"/>
          <p14:tracePt t="275146" x="4267200" y="2438400"/>
          <p14:tracePt t="275163" x="4222750" y="2482850"/>
          <p14:tracePt t="275166" x="4203700" y="2501900"/>
          <p14:tracePt t="275179" x="4178300" y="2540000"/>
          <p14:tracePt t="275196" x="4152900" y="2571750"/>
          <p14:tracePt t="275215" x="4152900" y="2584450"/>
          <p14:tracePt t="275229" x="4152900" y="2597150"/>
          <p14:tracePt t="275245" x="4152900" y="2616200"/>
          <p14:tracePt t="275262" x="4191000" y="2654300"/>
          <p14:tracePt t="275281" x="4254500" y="2692400"/>
          <p14:tracePt t="275296" x="4337050" y="2730500"/>
          <p14:tracePt t="275299" x="4368800" y="2743200"/>
          <p14:tracePt t="275312" x="4400550" y="2755900"/>
          <p14:tracePt t="275329" x="4502150" y="2781300"/>
          <p14:tracePt t="275345" x="4603750" y="2800350"/>
          <p14:tracePt t="275362" x="4699000" y="2806700"/>
          <p14:tracePt t="275366" x="4730750" y="2813050"/>
          <p14:tracePt t="275379" x="4756150" y="2813050"/>
          <p14:tracePt t="275396" x="4832350" y="2819400"/>
          <p14:tracePt t="275413" x="4908550" y="2819400"/>
          <p14:tracePt t="275416" x="4933950" y="2819400"/>
          <p14:tracePt t="275430" x="4991100" y="2819400"/>
          <p14:tracePt t="275448" x="5073650" y="2819400"/>
          <p14:tracePt t="275462" x="5111750" y="2813050"/>
          <p14:tracePt t="275479" x="5156200" y="2794000"/>
          <p14:tracePt t="275496" x="5175250" y="2787650"/>
          <p14:tracePt t="275513" x="5194300" y="2768600"/>
          <p14:tracePt t="275529" x="5200650" y="2762250"/>
          <p14:tracePt t="275546" x="5200650" y="2749550"/>
          <p14:tracePt t="275563" x="5207000" y="2736850"/>
          <p14:tracePt t="275567" x="5213350" y="2730500"/>
          <p14:tracePt t="275579" x="5213350" y="2724150"/>
          <p14:tracePt t="275596" x="5213350" y="2705100"/>
          <p14:tracePt t="275612" x="5207000" y="2679700"/>
          <p14:tracePt t="275631" x="5187950" y="2641600"/>
          <p14:tracePt t="275646" x="5175250" y="2622550"/>
          <p14:tracePt t="275663" x="5162550" y="2597150"/>
          <p14:tracePt t="275679" x="5149850" y="2578100"/>
          <p14:tracePt t="275698" x="5137150" y="2559050"/>
          <p14:tracePt t="275713" x="5124450" y="2540000"/>
          <p14:tracePt t="275729" x="5105400" y="2520950"/>
          <p14:tracePt t="275748" x="5099050" y="2508250"/>
          <p14:tracePt t="275751" x="5092700" y="2501900"/>
          <p14:tracePt t="275762" x="5086350" y="2495550"/>
          <p14:tracePt t="275779" x="5080000" y="2489200"/>
          <p14:tracePt t="275796" x="5067300" y="2476500"/>
          <p14:tracePt t="275812" x="5054600" y="2463800"/>
          <p14:tracePt t="275831" x="5029200" y="2451100"/>
          <p14:tracePt t="275846" x="5022850" y="2444750"/>
          <p14:tracePt t="275849" x="5010150" y="2444750"/>
          <p14:tracePt t="275862" x="4984750" y="2438400"/>
          <p14:tracePt t="275880" x="4959350" y="2444750"/>
          <p14:tracePt t="275896" x="4953000" y="2444750"/>
          <p14:tracePt t="275899" x="4946650" y="2444750"/>
          <p14:tracePt t="275912" x="4946650" y="2451100"/>
          <p14:tracePt t="275994" x="4940300" y="2451100"/>
          <p14:tracePt t="276011" x="4927600" y="2451100"/>
          <p14:tracePt t="276030" x="4914900" y="2457450"/>
          <p14:tracePt t="276046" x="4895850" y="2457450"/>
          <p14:tracePt t="276133" x="4895850" y="2463800"/>
          <p14:tracePt t="276141" x="4889500" y="2470150"/>
          <p14:tracePt t="276149" x="4889500" y="2482850"/>
          <p14:tracePt t="276163" x="4889500" y="2508250"/>
          <p14:tracePt t="276182" x="4889500" y="2527300"/>
          <p14:tracePt t="276196" x="4895850" y="2533650"/>
          <p14:tracePt t="276213" x="4921250" y="2552700"/>
          <p14:tracePt t="276232" x="4965700" y="2578100"/>
          <p14:tracePt t="276246" x="5010150" y="2597150"/>
          <p14:tracePt t="276263" x="5029200" y="2609850"/>
          <p14:tracePt t="276280" x="5035550" y="2616200"/>
          <p14:tracePt t="276342" x="5041900" y="2616200"/>
          <p14:tracePt t="276350" x="5048250" y="2622550"/>
          <p14:tracePt t="276366" x="5067300" y="2635250"/>
          <p14:tracePt t="276381" x="5086350" y="2647950"/>
          <p14:tracePt t="276397" x="5092700" y="2647950"/>
          <p14:tracePt t="276575" x="5099050" y="2654300"/>
          <p14:tracePt t="276584" x="5099050" y="2660650"/>
          <p14:tracePt t="276597" x="5111750" y="2660650"/>
          <p14:tracePt t="276614" x="5118100" y="2667000"/>
          <p14:tracePt t="276631" x="5130800" y="2673350"/>
          <p14:tracePt t="276647" x="5143500" y="2679700"/>
          <p14:tracePt t="276664" x="5156200" y="2686050"/>
          <p14:tracePt t="276680" x="5168900" y="2692400"/>
          <p14:tracePt t="276996" x="5175250" y="2692400"/>
          <p14:tracePt t="277009" x="5175250" y="2686050"/>
          <p14:tracePt t="277019" x="5181600" y="2679700"/>
          <p14:tracePt t="277031" x="5181600" y="2673350"/>
          <p14:tracePt t="277048" x="5181600" y="2660650"/>
          <p14:tracePt t="277065" x="5187950" y="2641600"/>
          <p14:tracePt t="277081" x="5187950" y="2622550"/>
          <p14:tracePt t="277097" x="5187950" y="2609850"/>
          <p14:tracePt t="277114" x="5181600" y="2597150"/>
          <p14:tracePt t="277132" x="5175250" y="2590800"/>
          <p14:tracePt t="277148" x="5162550" y="2578100"/>
          <p14:tracePt t="277164" x="5156200" y="2565400"/>
          <p14:tracePt t="277180" x="5137150" y="2552700"/>
          <p14:tracePt t="277197" x="5124450" y="2540000"/>
          <p14:tracePt t="277214" x="5111750" y="2520950"/>
          <p14:tracePt t="277231" x="5092700" y="2508250"/>
          <p14:tracePt t="277247" x="5080000" y="2495550"/>
          <p14:tracePt t="277253" x="5073650" y="2495550"/>
          <p14:tracePt t="277264" x="5067300" y="2489200"/>
          <p14:tracePt t="277281" x="5016500" y="2482850"/>
          <p14:tracePt t="277297" x="4997450" y="2482850"/>
          <p14:tracePt t="277314" x="4991100" y="2495550"/>
          <p14:tracePt t="277331" x="4991100" y="2514600"/>
          <p14:tracePt t="277348" x="4991100" y="2552700"/>
          <p14:tracePt t="277364" x="4984750" y="2578100"/>
          <p14:tracePt t="277380" x="4978400" y="2603500"/>
          <p14:tracePt t="277397" x="4965700" y="2622550"/>
          <p14:tracePt t="277502" x="4965700" y="2628900"/>
          <p14:tracePt t="277510" x="4965700" y="2641600"/>
          <p14:tracePt t="277518" x="4978400" y="2660650"/>
          <p14:tracePt t="277531" x="4997450" y="2692400"/>
          <p14:tracePt t="277549" x="5016500" y="2711450"/>
          <p14:tracePt t="277566" x="5048250" y="2743200"/>
          <p14:tracePt t="277581" x="5080000" y="2762250"/>
          <p14:tracePt t="277598" x="5118100" y="2787650"/>
          <p14:tracePt t="277614" x="5143500" y="2800350"/>
          <p14:tracePt t="277633" x="5187950" y="2825750"/>
          <p14:tracePt t="277648" x="5226050" y="2844800"/>
          <p14:tracePt t="277664" x="5245100" y="2851150"/>
          <p14:tracePt t="277681" x="5257800" y="2857500"/>
          <p14:tracePt t="277685" x="5264150" y="2857500"/>
          <p14:tracePt t="277698" x="5270500" y="2857500"/>
          <p14:tracePt t="277714" x="5283200" y="2851150"/>
          <p14:tracePt t="277718" x="5289550" y="2844800"/>
          <p14:tracePt t="277731" x="5295900" y="2838450"/>
          <p14:tracePt t="277735" x="5302250" y="2838450"/>
          <p14:tracePt t="277748" x="5308600" y="2832100"/>
          <p14:tracePt t="277765" x="5334000" y="2813050"/>
          <p14:tracePt t="277781" x="5346700" y="2806700"/>
          <p14:tracePt t="277925" x="5346700" y="2813050"/>
          <p14:tracePt t="277964" x="5346700" y="2819400"/>
          <p14:tracePt t="277971" x="5353050" y="2819400"/>
          <p14:tracePt t="277981" x="5359400" y="2819400"/>
          <p14:tracePt t="277999" x="5429250" y="2819400"/>
          <p14:tracePt t="278015" x="5575300" y="2832100"/>
          <p14:tracePt t="278020" x="5657850" y="2832100"/>
          <p14:tracePt t="278031" x="5822950" y="2844800"/>
          <p14:tracePt t="278049" x="5994400" y="2851150"/>
          <p14:tracePt t="278064" x="6127750" y="2851150"/>
          <p14:tracePt t="278082" x="6210300" y="2844800"/>
          <p14:tracePt t="278098" x="6235700" y="2838450"/>
          <p14:tracePt t="278178" x="6235700" y="2832100"/>
          <p14:tracePt t="278186" x="6235700" y="2825750"/>
          <p14:tracePt t="278198" x="6242050" y="2813050"/>
          <p14:tracePt t="278203" x="6248400" y="2800350"/>
          <p14:tracePt t="278214" x="6248400" y="2787650"/>
          <p14:tracePt t="278232" x="6261100" y="2768600"/>
          <p14:tracePt t="278249" x="6267450" y="2711450"/>
          <p14:tracePt t="278265" x="6267450" y="2679700"/>
          <p14:tracePt t="278281" x="6267450" y="2654300"/>
          <p14:tracePt t="278298" x="6261100" y="2635250"/>
          <p14:tracePt t="278315" x="6254750" y="2616200"/>
          <p14:tracePt t="278331" x="6242050" y="2603500"/>
          <p14:tracePt t="278348" x="6242050" y="2590800"/>
          <p14:tracePt t="278365" x="6235700" y="2584450"/>
          <p14:tracePt t="278370" x="6229350" y="2584450"/>
          <p14:tracePt t="278382" x="6229350" y="2578100"/>
          <p14:tracePt t="278398" x="6203950" y="2559050"/>
          <p14:tracePt t="278415" x="6172200" y="2540000"/>
          <p14:tracePt t="278432" x="6134100" y="2520950"/>
          <p14:tracePt t="278448" x="6070600" y="2482850"/>
          <p14:tracePt t="278456" x="6045200" y="2476500"/>
          <p14:tracePt t="278465" x="6000750" y="2457450"/>
          <p14:tracePt t="278482" x="5956300" y="2444750"/>
          <p14:tracePt t="278499" x="5918200" y="2432050"/>
          <p14:tracePt t="278502" x="5905500" y="2425700"/>
          <p14:tracePt t="278515" x="5892800" y="2425700"/>
          <p14:tracePt t="278532" x="5880100" y="2425700"/>
          <p14:tracePt t="278550" x="5867400" y="2425700"/>
          <p14:tracePt t="278565" x="5835650" y="2419350"/>
          <p14:tracePt t="278581" x="5784850" y="2400300"/>
          <p14:tracePt t="278598" x="5740400" y="2381250"/>
          <p14:tracePt t="278615" x="5695950" y="2362200"/>
          <p14:tracePt t="278632" x="5657850" y="2336800"/>
          <p14:tracePt t="278649" x="5619750" y="2317750"/>
          <p14:tracePt t="278666" x="5581650" y="2286000"/>
          <p14:tracePt t="278682" x="5530850" y="2266950"/>
          <p14:tracePt t="278699" x="5461000" y="2241550"/>
          <p14:tracePt t="278703" x="5441950" y="2235200"/>
          <p14:tracePt t="278715" x="5416550" y="2228850"/>
          <p14:tracePt t="278732" x="5334000" y="2209800"/>
          <p14:tracePt t="278749" x="5238750" y="2190750"/>
          <p14:tracePt t="278752" x="5200650" y="2190750"/>
          <p14:tracePt t="278766" x="5073650" y="2184400"/>
          <p14:tracePt t="278782" x="4978400" y="2184400"/>
          <p14:tracePt t="278798" x="4908550" y="2184400"/>
          <p14:tracePt t="278815" x="4857750" y="2190750"/>
          <p14:tracePt t="278833" x="4838700" y="2197100"/>
          <p14:tracePt t="278848" x="4832350" y="2203450"/>
          <p14:tracePt t="278865" x="4819650" y="2209800"/>
          <p14:tracePt t="278882" x="4806950" y="2228850"/>
          <p14:tracePt t="278899" x="4775200" y="2266950"/>
          <p14:tracePt t="278915" x="4743450" y="2298700"/>
          <p14:tracePt t="278932" x="4705350" y="2336800"/>
          <p14:tracePt t="278949" x="4648200" y="2393950"/>
          <p14:tracePt t="278966" x="4629150" y="2432050"/>
          <p14:tracePt t="278982" x="4629150" y="2463800"/>
          <p14:tracePt t="278999" x="4629150" y="2489200"/>
          <p14:tracePt t="279017" x="4635500" y="2527300"/>
          <p14:tracePt t="279033" x="4641850" y="2559050"/>
          <p14:tracePt t="279049" x="4648200" y="2590800"/>
          <p14:tracePt t="279066" x="4648200" y="2616200"/>
          <p14:tracePt t="279082" x="4648200" y="2628900"/>
          <p14:tracePt t="279116" x="4660900" y="2628900"/>
          <p14:tracePt t="279132" x="4673600" y="2628900"/>
          <p14:tracePt t="279151" x="4699000" y="2635250"/>
          <p14:tracePt t="279167" x="4711700" y="2635250"/>
          <p14:tracePt t="279182" x="4718050" y="2635250"/>
          <p14:tracePt t="279199" x="4737100" y="2635250"/>
          <p14:tracePt t="279217" x="4749800" y="2641600"/>
          <p14:tracePt t="279233" x="4756150" y="2647950"/>
          <p14:tracePt t="279249" x="4762500" y="2660650"/>
          <p14:tracePt t="279266" x="4768850" y="2673350"/>
          <p14:tracePt t="279282" x="4775200" y="2686050"/>
          <p14:tracePt t="279299" x="4775200" y="2711450"/>
          <p14:tracePt t="279315" x="4781550" y="2730500"/>
          <p14:tracePt t="279332" x="4781550" y="2755900"/>
          <p14:tracePt t="279349" x="4781550" y="2774950"/>
          <p14:tracePt t="279353" x="4781550" y="2781300"/>
          <p14:tracePt t="279366" x="4781550" y="2787650"/>
          <p14:tracePt t="279562" x="4787900" y="2787650"/>
          <p14:tracePt t="279584" x="4794250" y="2774950"/>
          <p14:tracePt t="279616" x="4806950" y="2762250"/>
          <p14:tracePt t="279632" x="4819650" y="2755900"/>
          <p14:tracePt t="279649" x="4826000" y="2749550"/>
          <p14:tracePt t="279666" x="4838700" y="2743200"/>
          <p14:tracePt t="279685" x="4838700" y="2736850"/>
          <p14:tracePt t="279716" x="4845050" y="2749550"/>
          <p14:tracePt t="279733" x="4845050" y="2781300"/>
          <p14:tracePt t="279749" x="4845050" y="2813050"/>
          <p14:tracePt t="279752" x="4845050" y="2832100"/>
          <p14:tracePt t="279766" x="4845050" y="2844800"/>
          <p14:tracePt t="279784" x="4845050" y="2870200"/>
          <p14:tracePt t="279971" x="4851400" y="2870200"/>
          <p14:tracePt t="279981" x="4857750" y="2870200"/>
          <p14:tracePt t="280000" x="4864100" y="2870200"/>
          <p14:tracePt t="280017" x="4883150" y="2863850"/>
          <p14:tracePt t="280033" x="4914900" y="2851150"/>
          <p14:tracePt t="280051" x="4933950" y="2838450"/>
          <p14:tracePt t="280118" x="4933950" y="2844800"/>
          <p14:tracePt t="280169" x="4933950" y="2851150"/>
          <p14:tracePt t="280177" x="4940300" y="2851150"/>
          <p14:tracePt t="280192" x="4940300" y="2857500"/>
          <p14:tracePt t="280203" x="4940300" y="2863850"/>
          <p14:tracePt t="280216" x="4946650" y="2882900"/>
          <p14:tracePt t="280233" x="4946650" y="2889250"/>
          <p14:tracePt t="280242" x="4946650" y="2895600"/>
          <p14:tracePt t="280254" x="4953000" y="2895600"/>
          <p14:tracePt t="280304" x="4959350" y="2895600"/>
          <p14:tracePt t="280331" x="4965700" y="2895600"/>
          <p14:tracePt t="280351" x="4972050" y="2895600"/>
          <p14:tracePt t="280367" x="4997450" y="2895600"/>
          <p14:tracePt t="280384" x="5016500" y="2889250"/>
          <p14:tracePt t="280403" x="5041900" y="2882900"/>
          <p14:tracePt t="280417" x="5048250" y="2876550"/>
          <p14:tracePt t="280419" x="5060950" y="2876550"/>
          <p14:tracePt t="280433" x="5067300" y="2870200"/>
          <p14:tracePt t="280450" x="5067300" y="2863850"/>
          <p14:tracePt t="280469" x="5067300" y="2857500"/>
          <p14:tracePt t="280483" x="5067300" y="2838450"/>
          <p14:tracePt t="280500" x="5067300" y="2813050"/>
          <p14:tracePt t="280517" x="5060950" y="2800350"/>
          <p14:tracePt t="280533" x="5060950" y="2794000"/>
          <p14:tracePt t="280567" x="5060950" y="2787650"/>
          <p14:tracePt t="280583" x="5054600" y="2787650"/>
          <p14:tracePt t="280600" x="5054600" y="2781300"/>
          <p14:tracePt t="280688" x="5048250" y="2787650"/>
          <p14:tracePt t="280704" x="5048250" y="2794000"/>
          <p14:tracePt t="280712" x="5041900" y="2800350"/>
          <p14:tracePt t="280719" x="5041900" y="2806700"/>
          <p14:tracePt t="280733" x="5041900" y="2813050"/>
          <p14:tracePt t="281431" x="5048250" y="2813050"/>
          <p14:tracePt t="281440" x="5054600" y="2813050"/>
          <p14:tracePt t="281453" x="5073650" y="2800350"/>
          <p14:tracePt t="281469" x="5092700" y="2787650"/>
          <p14:tracePt t="281484" x="5111750" y="2774950"/>
          <p14:tracePt t="281501" x="5130800" y="2762250"/>
          <p14:tracePt t="281519" x="5143500" y="2755900"/>
          <p14:tracePt t="281535" x="5156200" y="2743200"/>
          <p14:tracePt t="281551" x="5162550" y="2736850"/>
          <p14:tracePt t="281568" x="5168900" y="2736850"/>
          <p14:tracePt t="281601" x="5168900" y="2730500"/>
          <p14:tracePt t="281618" x="5175250" y="2724150"/>
          <p14:tracePt t="281635" x="5175250" y="2717800"/>
          <p14:tracePt t="281651" x="5181600" y="2705100"/>
          <p14:tracePt t="281668" x="5187950" y="2692400"/>
          <p14:tracePt t="281684" x="5194300" y="2686050"/>
          <p14:tracePt t="281701" x="5194300" y="2679700"/>
          <p14:tracePt t="281839" x="5181600" y="2667000"/>
          <p14:tracePt t="281850" x="5168900" y="2654300"/>
          <p14:tracePt t="281859" x="5118100" y="2603500"/>
          <p14:tracePt t="281868" x="5092700" y="2584450"/>
          <p14:tracePt t="281884" x="5048250" y="2533650"/>
          <p14:tracePt t="281901" x="5010150" y="2495550"/>
          <p14:tracePt t="281918" x="4978400" y="2470150"/>
          <p14:tracePt t="281934" x="4959350" y="2457450"/>
          <p14:tracePt t="281953" x="4946650" y="2444750"/>
          <p14:tracePt t="281968" x="4921250" y="2432050"/>
          <p14:tracePt t="281984" x="4845050" y="2419350"/>
          <p14:tracePt t="281988" x="4794250" y="2425700"/>
          <p14:tracePt t="282001" x="4737100" y="2438400"/>
          <p14:tracePt t="282006" x="4679950" y="2451100"/>
          <p14:tracePt t="282019" x="4552950" y="2495550"/>
          <p14:tracePt t="282035" x="4432300" y="2520950"/>
          <p14:tracePt t="282051" x="4337050" y="2527300"/>
          <p14:tracePt t="282070" x="4298950" y="2527300"/>
          <p14:tracePt t="282084" x="4273550" y="2540000"/>
          <p14:tracePt t="282102" x="4267200" y="2552700"/>
          <p14:tracePt t="282120" x="4260850" y="2565400"/>
          <p14:tracePt t="282134" x="4260850" y="2584450"/>
          <p14:tracePt t="282151" x="4267200" y="2616200"/>
          <p14:tracePt t="282168" x="4305300" y="2679700"/>
          <p14:tracePt t="282184" x="4356100" y="2743200"/>
          <p14:tracePt t="282201" x="4451350" y="2832100"/>
          <p14:tracePt t="282218" x="4527550" y="2882900"/>
          <p14:tracePt t="282235" x="4616450" y="2927350"/>
          <p14:tracePt t="282239" x="4660900" y="2940050"/>
          <p14:tracePt t="282251" x="4692650" y="2940050"/>
          <p14:tracePt t="282256" x="4737100" y="2946400"/>
          <p14:tracePt t="282268" x="4762500" y="2946400"/>
          <p14:tracePt t="282285" x="4838700" y="2940050"/>
          <p14:tracePt t="282303" x="4953000" y="2933700"/>
          <p14:tracePt t="282318" x="5111750" y="2933700"/>
          <p14:tracePt t="282335" x="5238750" y="2927350"/>
          <p14:tracePt t="282351" x="5397500" y="2940050"/>
          <p14:tracePt t="282368" x="5543550" y="2965450"/>
          <p14:tracePt t="282385" x="5689600" y="2997200"/>
          <p14:tracePt t="282401" x="5803900" y="3022600"/>
          <p14:tracePt t="282418" x="5861050" y="3035300"/>
          <p14:tracePt t="282435" x="5886450" y="3035300"/>
          <p14:tracePt t="282451" x="5918200" y="3035300"/>
          <p14:tracePt t="282468" x="5962650" y="3035300"/>
          <p14:tracePt t="282485" x="6019800" y="3022600"/>
          <p14:tracePt t="282489" x="6038850" y="3016250"/>
          <p14:tracePt t="282502" x="6064250" y="3003550"/>
          <p14:tracePt t="282519" x="6096000" y="2990850"/>
          <p14:tracePt t="282535" x="6134100" y="2971800"/>
          <p14:tracePt t="282554" x="6146800" y="2965450"/>
          <p14:tracePt t="282568" x="6165850" y="2952750"/>
          <p14:tracePt t="282585" x="6197600" y="2933700"/>
          <p14:tracePt t="282602" x="6229350" y="2908300"/>
          <p14:tracePt t="282620" x="6261100" y="2876550"/>
          <p14:tracePt t="282623" x="6267450" y="2870200"/>
          <p14:tracePt t="282637" x="6280150" y="2857500"/>
          <p14:tracePt t="282652" x="6292850" y="2844800"/>
          <p14:tracePt t="282668" x="6299200" y="2838450"/>
          <p14:tracePt t="282685" x="6299200" y="2832100"/>
          <p14:tracePt t="282782" x="6286500" y="2832100"/>
          <p14:tracePt t="282791" x="6280150" y="2832100"/>
          <p14:tracePt t="282802" x="6261100" y="2832100"/>
          <p14:tracePt t="282818" x="6229350" y="2832100"/>
          <p14:tracePt t="282822" x="6223000" y="2832100"/>
          <p14:tracePt t="282835" x="6216650" y="2825750"/>
          <p14:tracePt t="282838" x="6210300" y="2825750"/>
          <p14:tracePt t="282852" x="6203950" y="2825750"/>
          <p14:tracePt t="282869" x="6184900" y="2813050"/>
          <p14:tracePt t="282885" x="6172200" y="2800350"/>
          <p14:tracePt t="282904" x="6159500" y="2794000"/>
          <p14:tracePt t="282919" x="6140450" y="2781300"/>
          <p14:tracePt t="282922" x="6127750" y="2768600"/>
          <p14:tracePt t="282936" x="6064250" y="2736850"/>
          <p14:tracePt t="282952" x="6013450" y="2717800"/>
          <p14:tracePt t="282969" x="5956300" y="2711450"/>
          <p14:tracePt t="282985" x="5911850" y="2705100"/>
          <p14:tracePt t="283002" x="5886450" y="2692400"/>
          <p14:tracePt t="283019" x="5873750" y="2679700"/>
          <p14:tracePt t="283035" x="5873750" y="2660650"/>
          <p14:tracePt t="283052" x="5880100" y="2654300"/>
          <p14:tracePt t="283069" x="5886450" y="2654300"/>
          <p14:tracePt t="283108" x="5886450" y="2667000"/>
          <p14:tracePt t="283119" x="5892800" y="2679700"/>
          <p14:tracePt t="283137" x="5930900" y="2749550"/>
          <p14:tracePt t="283155" x="6045200" y="2832100"/>
          <p14:tracePt t="283169" x="6108700" y="2851150"/>
          <p14:tracePt t="283186" x="6165850" y="2863850"/>
          <p14:tracePt t="283521" x="6165850" y="2857500"/>
          <p14:tracePt t="283530" x="6165850" y="2851150"/>
          <p14:tracePt t="283540" x="6165850" y="2844800"/>
          <p14:tracePt t="283553" x="6172200" y="2825750"/>
          <p14:tracePt t="283569" x="6184900" y="2813050"/>
          <p14:tracePt t="283586" x="6203950" y="2794000"/>
          <p14:tracePt t="283592" x="6216650" y="2787650"/>
          <p14:tracePt t="283603" x="6235700" y="2781300"/>
          <p14:tracePt t="283622" x="6280150" y="2755900"/>
          <p14:tracePt t="283636" x="6330950" y="2730500"/>
          <p14:tracePt t="283653" x="6375400" y="2698750"/>
          <p14:tracePt t="283658" x="6394450" y="2686050"/>
          <p14:tracePt t="283669" x="6426200" y="2660650"/>
          <p14:tracePt t="283686" x="6464300" y="2628900"/>
          <p14:tracePt t="283703" x="6508750" y="2597150"/>
          <p14:tracePt t="283719" x="6521450" y="2584450"/>
          <p14:tracePt t="283738" x="6540500" y="2578100"/>
          <p14:tracePt t="283752" x="6553200" y="2571750"/>
          <p14:tracePt t="283770" x="6559550" y="2565400"/>
          <p14:tracePt t="283851" x="6565900" y="2565400"/>
          <p14:tracePt t="283859" x="6578600" y="2565400"/>
          <p14:tracePt t="283869" x="6584950" y="2565400"/>
          <p14:tracePt t="283886" x="6616700" y="2578100"/>
          <p14:tracePt t="283904" x="6648450" y="2584450"/>
          <p14:tracePt t="283920" x="6686550" y="2597150"/>
          <p14:tracePt t="283937" x="6724650" y="2609850"/>
          <p14:tracePt t="283953" x="6775450" y="2628900"/>
          <p14:tracePt t="283970" x="6800850" y="2635250"/>
          <p14:tracePt t="283988" x="6858000" y="2654300"/>
          <p14:tracePt t="284003" x="6915150" y="2660650"/>
          <p14:tracePt t="284019" x="6959600" y="2660650"/>
          <p14:tracePt t="284036" x="7010400" y="2654300"/>
          <p14:tracePt t="284053" x="7048500" y="2641600"/>
          <p14:tracePt t="284069" x="7067550" y="2628900"/>
          <p14:tracePt t="284087" x="7086600" y="2622550"/>
          <p14:tracePt t="284103" x="7092950" y="2622550"/>
          <p14:tracePt t="284240" x="7099300" y="2622550"/>
          <p14:tracePt t="284249" x="7105650" y="2616200"/>
          <p14:tracePt t="284257" x="7143750" y="2609850"/>
          <p14:tracePt t="284271" x="7213600" y="2603500"/>
          <p14:tracePt t="284275" x="7251700" y="2603500"/>
          <p14:tracePt t="284286" x="7289800" y="2603500"/>
          <p14:tracePt t="284303" x="7353300" y="2603500"/>
          <p14:tracePt t="284320" x="7410450" y="2609850"/>
          <p14:tracePt t="284336" x="7467600" y="2616200"/>
          <p14:tracePt t="284355" x="7499350" y="2622550"/>
          <p14:tracePt t="284373" x="7512050" y="2622550"/>
          <p14:tracePt t="284375" x="7518400" y="2622550"/>
          <p14:tracePt t="284386" x="7531100" y="2622550"/>
          <p14:tracePt t="284403" x="7581900" y="2622550"/>
          <p14:tracePt t="284420" x="7689850" y="2628900"/>
          <p14:tracePt t="284423" x="7734300" y="2628900"/>
          <p14:tracePt t="284437" x="7842250" y="2635250"/>
          <p14:tracePt t="284453" x="7912100" y="2635250"/>
          <p14:tracePt t="284470" x="7943850" y="2628900"/>
          <p14:tracePt t="284487" x="7950200" y="2628900"/>
          <p14:tracePt t="284503" x="7956550" y="2622550"/>
          <p14:tracePt t="284520" x="7962900" y="2622550"/>
          <p14:tracePt t="284537" x="7969250" y="2622550"/>
          <p14:tracePt t="284554" x="7975600" y="2622550"/>
          <p14:tracePt t="284868" x="7981950" y="2622550"/>
          <p14:tracePt t="284878" x="7994650" y="2616200"/>
          <p14:tracePt t="284887" x="8013700" y="2616200"/>
          <p14:tracePt t="284905" x="8064500" y="2609850"/>
          <p14:tracePt t="284921" x="8121650" y="2616200"/>
          <p14:tracePt t="284939" x="8172450" y="2628900"/>
          <p14:tracePt t="284954" x="8204200" y="2635250"/>
          <p14:tracePt t="284971" x="8229600" y="2641600"/>
          <p14:tracePt t="285213" x="8235950" y="2641600"/>
          <p14:tracePt t="285238" x="8299450" y="2628900"/>
          <p14:tracePt t="285254" x="8331200" y="2616200"/>
          <p14:tracePt t="285271" x="8375650" y="2597150"/>
          <p14:tracePt t="285287" x="8413750" y="2571750"/>
          <p14:tracePt t="285305" x="8451850" y="2552700"/>
          <p14:tracePt t="285321" x="8483600" y="2540000"/>
          <p14:tracePt t="285325" x="8496300" y="2533650"/>
          <p14:tracePt t="285338" x="8509000" y="2533650"/>
          <p14:tracePt t="285354" x="8521700" y="2527300"/>
          <p14:tracePt t="285487" x="8528050" y="2527300"/>
          <p14:tracePt t="285496" x="8534400" y="2527300"/>
          <p14:tracePt t="285505" x="8540750" y="2527300"/>
          <p14:tracePt t="285521" x="8547100" y="2527300"/>
          <p14:tracePt t="285538" x="8553450" y="2527300"/>
          <p14:tracePt t="285556" x="8559800" y="2527300"/>
          <p14:tracePt t="285572" x="8578850" y="2527300"/>
          <p14:tracePt t="285588" x="8604250" y="2546350"/>
          <p14:tracePt t="285605" x="8616950" y="2559050"/>
          <p14:tracePt t="285608" x="8629650" y="2571750"/>
          <p14:tracePt t="285621" x="8648700" y="2590800"/>
          <p14:tracePt t="285638" x="8661400" y="2603500"/>
          <p14:tracePt t="285654" x="8667750" y="2603500"/>
          <p14:tracePt t="285961" x="8667750" y="2609850"/>
          <p14:tracePt t="285973" x="8693150" y="2616200"/>
          <p14:tracePt t="285989" x="8737600" y="2616200"/>
          <p14:tracePt t="286006" x="8813800" y="2622550"/>
          <p14:tracePt t="286022" x="8896350" y="2622550"/>
          <p14:tracePt t="286038" x="8997950" y="2616200"/>
          <p14:tracePt t="286055" x="9118600" y="2603500"/>
          <p14:tracePt t="286071" x="9194800" y="2590800"/>
          <p14:tracePt t="286088" x="9220200" y="2584450"/>
          <p14:tracePt t="286182" x="9226550" y="2584450"/>
          <p14:tracePt t="286191" x="9245600" y="2584450"/>
          <p14:tracePt t="286205" x="9302750" y="2590800"/>
          <p14:tracePt t="286225" x="9340850" y="2590800"/>
          <p14:tracePt t="286239" x="9398000" y="2590800"/>
          <p14:tracePt t="286255" x="9436100" y="2584450"/>
          <p14:tracePt t="286271" x="9486900" y="2578100"/>
          <p14:tracePt t="286288" x="9512300" y="2578100"/>
          <p14:tracePt t="286305" x="9550400" y="2578100"/>
          <p14:tracePt t="286322" x="9582150" y="2578100"/>
          <p14:tracePt t="286338" x="9620250" y="2578100"/>
          <p14:tracePt t="286358" x="9652000" y="2590800"/>
          <p14:tracePt t="286371" x="9683750" y="2597150"/>
          <p14:tracePt t="286388" x="9709150" y="2609850"/>
          <p14:tracePt t="286405" x="9721850" y="2616200"/>
          <p14:tracePt t="286422" x="9734550" y="2622550"/>
          <p14:tracePt t="286439" x="9740900" y="2622550"/>
          <p14:tracePt t="286455" x="9753600" y="2622550"/>
          <p14:tracePt t="286472" x="9772650" y="2622550"/>
          <p14:tracePt t="286489" x="9804400" y="2622550"/>
          <p14:tracePt t="286505" x="9836150" y="2616200"/>
          <p14:tracePt t="286522" x="9880600" y="2603500"/>
          <p14:tracePt t="286538" x="9912350" y="2590800"/>
          <p14:tracePt t="286555" x="9956800" y="2571750"/>
          <p14:tracePt t="286559" x="9975850" y="2565400"/>
          <p14:tracePt t="286572" x="9988550" y="2559050"/>
          <p14:tracePt t="286588" x="10013950" y="2552700"/>
          <p14:tracePt t="286607" x="10020300" y="2546350"/>
          <p14:tracePt t="286622" x="10026650" y="2546350"/>
          <p14:tracePt t="286659" x="10039350" y="2552700"/>
          <p14:tracePt t="286672" x="10052050" y="2559050"/>
          <p14:tracePt t="286689" x="10121900" y="2571750"/>
          <p14:tracePt t="286705" x="10160000" y="2571750"/>
          <p14:tracePt t="286723" x="10185400" y="2571750"/>
          <p14:tracePt t="286793" x="10191750" y="2571750"/>
          <p14:tracePt t="286800" x="10204450" y="2571750"/>
          <p14:tracePt t="286810" x="10210800" y="2571750"/>
          <p14:tracePt t="286822" x="10236200" y="2578100"/>
          <p14:tracePt t="286839" x="10350500" y="2597150"/>
          <p14:tracePt t="286856" x="10407650" y="2603500"/>
          <p14:tracePt t="286872" x="10483850" y="2616200"/>
          <p14:tracePt t="286890" x="10528300" y="2622550"/>
          <p14:tracePt t="286905" x="10553700" y="2628900"/>
          <p14:tracePt t="286922" x="10566400" y="2628900"/>
          <p14:tracePt t="286941" x="10566400" y="2635250"/>
          <p14:tracePt t="286972" x="10572750" y="2635250"/>
          <p14:tracePt t="287122" x="10598150" y="2635250"/>
          <p14:tracePt t="287133" x="10610850" y="2635250"/>
          <p14:tracePt t="287139" x="10642600" y="2635250"/>
          <p14:tracePt t="287156" x="10693400" y="2622550"/>
          <p14:tracePt t="287172" x="10744200" y="2616200"/>
          <p14:tracePt t="287189" x="10782300" y="2603500"/>
          <p14:tracePt t="287205" x="10814050" y="2597150"/>
          <p14:tracePt t="287224" x="10826750" y="2597150"/>
          <p14:tracePt t="287290" x="10833100" y="2597150"/>
          <p14:tracePt t="287308" x="10839450" y="2603500"/>
          <p14:tracePt t="287322" x="10845800" y="2609850"/>
          <p14:tracePt t="287356" x="10845800" y="2616200"/>
          <p14:tracePt t="287395" x="10852150" y="2616200"/>
          <p14:tracePt t="287453" x="10858500" y="2616200"/>
          <p14:tracePt t="287461" x="10864850" y="2616200"/>
          <p14:tracePt t="287475" x="10883900" y="2616200"/>
          <p14:tracePt t="287489" x="10902950" y="2622550"/>
          <p14:tracePt t="287506" x="10934700" y="2622550"/>
          <p14:tracePt t="287523" x="10972800" y="2622550"/>
          <p14:tracePt t="287539" x="10998200" y="2622550"/>
          <p14:tracePt t="287556" x="11036300" y="2628900"/>
          <p14:tracePt t="287574" x="11061700" y="2628900"/>
          <p14:tracePt t="287589" x="11118850" y="2628900"/>
          <p14:tracePt t="287606" x="11163300" y="2628900"/>
          <p14:tracePt t="287622" x="11188700" y="2628900"/>
          <p14:tracePt t="287640" x="11207750" y="2628900"/>
          <p14:tracePt t="287656" x="11214100" y="2628900"/>
          <p14:tracePt t="287767" x="11195050" y="2628900"/>
          <p14:tracePt t="287775" x="11182350" y="2628900"/>
          <p14:tracePt t="287791" x="11118850" y="2641600"/>
          <p14:tracePt t="287807" x="11049000" y="2654300"/>
          <p14:tracePt t="287823" x="10941050" y="2667000"/>
          <p14:tracePt t="287842" x="10833100" y="2679700"/>
          <p14:tracePt t="287845" x="10750550" y="2686050"/>
          <p14:tracePt t="287857" x="10706100" y="2692400"/>
          <p14:tracePt t="287875" x="10560050" y="2711450"/>
          <p14:tracePt t="287889" x="10420350" y="2724150"/>
          <p14:tracePt t="287906" x="10267950" y="2736850"/>
          <p14:tracePt t="287923" x="10071100" y="2736850"/>
          <p14:tracePt t="287941" x="9709150" y="2730500"/>
          <p14:tracePt t="287960" x="9404350" y="2705100"/>
          <p14:tracePt t="287973" x="9067800" y="2686050"/>
          <p14:tracePt t="287991" x="8801100" y="2660650"/>
          <p14:tracePt t="288007" x="8439150" y="2647950"/>
          <p14:tracePt t="288023" x="8248650" y="2641600"/>
          <p14:tracePt t="288041" x="7721600" y="2641600"/>
          <p14:tracePt t="288058" x="7321550" y="2654300"/>
          <p14:tracePt t="288073" x="6946900" y="2705100"/>
          <p14:tracePt t="288090" x="6584950" y="2755900"/>
          <p14:tracePt t="288106" x="6273800" y="2787650"/>
          <p14:tracePt t="288123" x="6083300" y="2800350"/>
          <p14:tracePt t="288142" x="5886450" y="2787650"/>
          <p14:tracePt t="288160" x="5619750" y="2743200"/>
          <p14:tracePt t="288173" x="5537200" y="2730500"/>
          <p14:tracePt t="288193" x="5162550" y="2673350"/>
          <p14:tracePt t="288207" x="5054600" y="2654300"/>
          <p14:tracePt t="288211" x="4940300" y="2635250"/>
          <p14:tracePt t="288223" x="4749800" y="2609850"/>
          <p14:tracePt t="288240" x="4622800" y="2603500"/>
          <p14:tracePt t="288261" x="4559300" y="2603500"/>
          <p14:tracePt t="288264" x="4540250" y="2603500"/>
          <p14:tracePt t="288275" x="4514850" y="2609850"/>
          <p14:tracePt t="288290" x="4495800" y="2622550"/>
          <p14:tracePt t="288306" x="4470400" y="2641600"/>
          <p14:tracePt t="288323" x="4425950" y="2660650"/>
          <p14:tracePt t="288340" x="4356100" y="2673350"/>
          <p14:tracePt t="288357" x="4260850" y="2686050"/>
          <p14:tracePt t="288373" x="4184650" y="2692400"/>
          <p14:tracePt t="288391" x="4127500" y="2692400"/>
          <p14:tracePt t="288406" x="4070350" y="2692400"/>
          <p14:tracePt t="288425" x="3962400" y="2686050"/>
          <p14:tracePt t="288442" x="3873500" y="2673350"/>
          <p14:tracePt t="288457" x="3771900" y="2667000"/>
          <p14:tracePt t="288474" x="3651250" y="2667000"/>
          <p14:tracePt t="288490" x="3530600" y="2667000"/>
          <p14:tracePt t="288507" x="3422650" y="2692400"/>
          <p14:tracePt t="288523" x="3346450" y="2717800"/>
          <p14:tracePt t="288542" x="3244850" y="2749550"/>
          <p14:tracePt t="288560" x="3168650" y="2781300"/>
          <p14:tracePt t="288573" x="3060700" y="2800350"/>
          <p14:tracePt t="288590" x="2990850" y="2800350"/>
          <p14:tracePt t="288607" x="2927350" y="2787650"/>
          <p14:tracePt t="288624" x="2876550" y="2774950"/>
          <p14:tracePt t="288628" x="2838450" y="2768600"/>
          <p14:tracePt t="288640" x="2825750" y="2762250"/>
          <p14:tracePt t="288657" x="2794000" y="2762250"/>
          <p14:tracePt t="288707" x="2781300" y="2762250"/>
          <p14:tracePt t="288723" x="2768600" y="2768600"/>
          <p14:tracePt t="288740" x="2755900" y="2781300"/>
          <p14:tracePt t="288834" x="2755900" y="2787650"/>
          <p14:tracePt t="288850" x="2749550" y="2794000"/>
          <p14:tracePt t="288859" x="2749550" y="2800350"/>
          <p14:tracePt t="288874" x="2743200" y="2806700"/>
          <p14:tracePt t="288890" x="2743200" y="2813050"/>
          <p14:tracePt t="288923" x="2743200" y="2819400"/>
          <p14:tracePt t="289015" x="2743200" y="2825750"/>
          <p14:tracePt t="289026" x="2743200" y="2832100"/>
          <p14:tracePt t="289041" x="2743200" y="2838450"/>
          <p14:tracePt t="289057" x="2755900" y="2857500"/>
          <p14:tracePt t="289074" x="2774950" y="2876550"/>
          <p14:tracePt t="289090" x="2813050" y="2889250"/>
          <p14:tracePt t="289107" x="2889250" y="2908300"/>
          <p14:tracePt t="289114" x="2952750" y="2914650"/>
          <p14:tracePt t="289124" x="3016250" y="2927350"/>
          <p14:tracePt t="289143" x="3117850" y="2940050"/>
          <p14:tracePt t="289158" x="3194050" y="2946400"/>
          <p14:tracePt t="289174" x="3238500" y="2946400"/>
          <p14:tracePt t="289190" x="3270250" y="2946400"/>
          <p14:tracePt t="289207" x="3289300" y="2933700"/>
          <p14:tracePt t="289224" x="3314700" y="2921000"/>
          <p14:tracePt t="289241" x="3340100" y="2901950"/>
          <p14:tracePt t="289257" x="3390900" y="2882900"/>
          <p14:tracePt t="289261" x="3448050" y="2876550"/>
          <p14:tracePt t="289274" x="3498850" y="2876550"/>
          <p14:tracePt t="289291" x="3619500" y="2876550"/>
          <p14:tracePt t="289307" x="3625850" y="2876550"/>
          <p14:tracePt t="289324" x="3632200" y="2876550"/>
          <p14:tracePt t="289407" x="3644900" y="2870200"/>
          <p14:tracePt t="289424" x="3689350" y="2857500"/>
          <p14:tracePt t="289441" x="3721100" y="2844800"/>
          <p14:tracePt t="289457" x="3721100" y="2838450"/>
          <p14:tracePt t="289474" x="3721100" y="2832100"/>
          <p14:tracePt t="289490" x="3721100" y="2825750"/>
          <p14:tracePt t="289564" x="3727450" y="2825750"/>
          <p14:tracePt t="289574" x="3733800" y="2825750"/>
          <p14:tracePt t="289591" x="3765550" y="2825750"/>
          <p14:tracePt t="289596" x="3797300" y="2825750"/>
          <p14:tracePt t="289608" x="3816350" y="2825750"/>
          <p14:tracePt t="289611" x="3835400" y="2825750"/>
          <p14:tracePt t="289625" x="3867150" y="2825750"/>
          <p14:tracePt t="289641" x="3905250" y="2825750"/>
          <p14:tracePt t="289658" x="3937000" y="2832100"/>
          <p14:tracePt t="289674" x="3949700" y="2832100"/>
          <p14:tracePt t="289677" x="3968750" y="2832100"/>
          <p14:tracePt t="289691" x="4000500" y="2832100"/>
          <p14:tracePt t="289709" x="4025900" y="2838450"/>
          <p14:tracePt t="289726" x="4051300" y="2838450"/>
          <p14:tracePt t="289743" x="4070350" y="2838450"/>
          <p14:tracePt t="289760" x="4089400" y="2838450"/>
          <p14:tracePt t="289774" x="4102100" y="2838450"/>
          <p14:tracePt t="289791" x="4127500" y="2819400"/>
          <p14:tracePt t="289808" x="4140200" y="2794000"/>
          <p14:tracePt t="289814" x="4140200" y="2768600"/>
          <p14:tracePt t="289824" x="4140200" y="2743200"/>
          <p14:tracePt t="289831" x="4140200" y="2730500"/>
          <p14:tracePt t="289841" x="4133850" y="2717800"/>
          <p14:tracePt t="289858" x="4121150" y="2692400"/>
          <p14:tracePt t="289861" x="4114800" y="2686050"/>
          <p14:tracePt t="289875" x="4089400" y="2660650"/>
          <p14:tracePt t="289891" x="4051300" y="2628900"/>
          <p14:tracePt t="289910" x="4000500" y="2597150"/>
          <p14:tracePt t="289927" x="3943350" y="2571750"/>
          <p14:tracePt t="289941" x="3886200" y="2540000"/>
          <p14:tracePt t="289959" x="3810000" y="2508250"/>
          <p14:tracePt t="289975" x="3746500" y="2482850"/>
          <p14:tracePt t="289992" x="3638550" y="2463800"/>
          <p14:tracePt t="290008" x="3517900" y="2457450"/>
          <p14:tracePt t="290024" x="3429000" y="2457450"/>
          <p14:tracePt t="290042" x="3289300" y="2451100"/>
          <p14:tracePt t="290058" x="3181350" y="2451100"/>
          <p14:tracePt t="290074" x="3136900" y="2451100"/>
          <p14:tracePt t="290091" x="3105150" y="2457450"/>
          <p14:tracePt t="290109" x="3073400" y="2489200"/>
          <p14:tracePt t="290125" x="3028950" y="2546350"/>
          <p14:tracePt t="290142" x="2990850" y="2584450"/>
          <p14:tracePt t="290158" x="2965450" y="2603500"/>
          <p14:tracePt t="290174" x="2946400" y="2622550"/>
          <p14:tracePt t="290191" x="2946400" y="2628900"/>
          <p14:tracePt t="290210" x="2946400" y="2641600"/>
          <p14:tracePt t="290225" x="2971800" y="2660650"/>
          <p14:tracePt t="290230" x="3003550" y="2679700"/>
          <p14:tracePt t="290241" x="3035300" y="2698750"/>
          <p14:tracePt t="290258" x="3098800" y="2730500"/>
          <p14:tracePt t="290277" x="3175000" y="2768600"/>
          <p14:tracePt t="290281" x="3200400" y="2781300"/>
          <p14:tracePt t="290294" x="3219450" y="2787650"/>
          <p14:tracePt t="290309" x="3251200" y="2794000"/>
          <p14:tracePt t="290325" x="3276600" y="2800350"/>
          <p14:tracePt t="290329" x="3295650" y="2800350"/>
          <p14:tracePt t="290341" x="3314700" y="2800350"/>
          <p14:tracePt t="290346" x="3340100" y="2800350"/>
          <p14:tracePt t="290358" x="3359150" y="2800350"/>
          <p14:tracePt t="290361" x="3397250" y="2800350"/>
          <p14:tracePt t="290375" x="3511550" y="2800350"/>
          <p14:tracePt t="290392" x="3632200" y="2800350"/>
          <p14:tracePt t="290410" x="3771900" y="2806700"/>
          <p14:tracePt t="290425" x="3892550" y="2813050"/>
          <p14:tracePt t="290442" x="3987800" y="2819400"/>
          <p14:tracePt t="290458" x="4032250" y="2825750"/>
          <p14:tracePt t="290475" x="4051300" y="2825750"/>
          <p14:tracePt t="290480" x="4057650" y="2825750"/>
          <p14:tracePt t="290491" x="4064000" y="2825750"/>
          <p14:tracePt t="290508" x="4076700" y="2825750"/>
          <p14:tracePt t="290525" x="4095750" y="2819400"/>
          <p14:tracePt t="290541" x="4133850" y="2806700"/>
          <p14:tracePt t="290559" x="4171950" y="2794000"/>
          <p14:tracePt t="290563" x="4191000" y="2787650"/>
          <p14:tracePt t="290575" x="4203700" y="2787650"/>
          <p14:tracePt t="290592" x="4216400" y="2781300"/>
          <p14:tracePt t="290925" x="4210050" y="2781300"/>
          <p14:tracePt t="291231" x="4216400" y="2781300"/>
          <p14:tracePt t="291249" x="4254500" y="2774950"/>
          <p14:tracePt t="291260" x="4286250" y="2774950"/>
          <p14:tracePt t="291276" x="4349750" y="2768600"/>
          <p14:tracePt t="291293" x="4483100" y="2762250"/>
          <p14:tracePt t="291311" x="4635500" y="2762250"/>
          <p14:tracePt t="291326" x="4806950" y="2781300"/>
          <p14:tracePt t="291342" x="5016500" y="2806700"/>
          <p14:tracePt t="291360" x="5200650" y="2832100"/>
          <p14:tracePt t="291376" x="5391150" y="2851150"/>
          <p14:tracePt t="291392" x="5562600" y="2870200"/>
          <p14:tracePt t="291409" x="5740400" y="2870200"/>
          <p14:tracePt t="291426" x="5867400" y="2870200"/>
          <p14:tracePt t="291442" x="5994400" y="2844800"/>
          <p14:tracePt t="291461" x="6108700" y="2806700"/>
          <p14:tracePt t="291476" x="6223000" y="2774950"/>
          <p14:tracePt t="291492" x="6273800" y="2762250"/>
          <p14:tracePt t="291509" x="6273800" y="2749550"/>
          <p14:tracePt t="291514" x="6267450" y="2736850"/>
          <p14:tracePt t="291526" x="6254750" y="2724150"/>
          <p14:tracePt t="291543" x="6216650" y="2711450"/>
          <p14:tracePt t="291559" x="6127750" y="2686050"/>
          <p14:tracePt t="291576" x="6064250" y="2667000"/>
          <p14:tracePt t="291593" x="5969000" y="2635250"/>
          <p14:tracePt t="291609" x="5873750" y="2603500"/>
          <p14:tracePt t="291627" x="5734050" y="2578100"/>
          <p14:tracePt t="291642" x="5524500" y="2552700"/>
          <p14:tracePt t="291659" x="5321300" y="2533650"/>
          <p14:tracePt t="291676" x="5105400" y="2514600"/>
          <p14:tracePt t="291693" x="4902200" y="2495550"/>
          <p14:tracePt t="291698" x="4826000" y="2495550"/>
          <p14:tracePt t="291710" x="4724400" y="2495550"/>
          <p14:tracePt t="291726" x="4616450" y="2501900"/>
          <p14:tracePt t="291743" x="4521200" y="2533650"/>
          <p14:tracePt t="291761" x="4438650" y="2590800"/>
          <p14:tracePt t="291763" x="4387850" y="2616200"/>
          <p14:tracePt t="291778" x="4311650" y="2679700"/>
          <p14:tracePt t="291793" x="4286250" y="2705100"/>
          <p14:tracePt t="291810" x="4260850" y="2762250"/>
          <p14:tracePt t="291826" x="4267200" y="2787650"/>
          <p14:tracePt t="291843" x="4279900" y="2806700"/>
          <p14:tracePt t="291859" x="4318000" y="2825750"/>
          <p14:tracePt t="291876" x="4419600" y="2851150"/>
          <p14:tracePt t="291893" x="4540250" y="2863850"/>
          <p14:tracePt t="291909" x="4679950" y="2876550"/>
          <p14:tracePt t="291926" x="4870450" y="2889250"/>
          <p14:tracePt t="291943" x="5010150" y="2901950"/>
          <p14:tracePt t="291959" x="5092700" y="2914650"/>
          <p14:tracePt t="291977" x="5111750" y="2914650"/>
          <p14:tracePt t="292713" x="5118100" y="2914650"/>
          <p14:tracePt t="292723" x="5137150" y="2901950"/>
          <p14:tracePt t="292732" x="5162550" y="2889250"/>
          <p14:tracePt t="292744" x="5219700" y="2863850"/>
          <p14:tracePt t="292761" x="5270500" y="2851150"/>
          <p14:tracePt t="292777" x="5321300" y="2838450"/>
          <p14:tracePt t="292794" x="5365750" y="2825750"/>
          <p14:tracePt t="292810" x="5403850" y="2813050"/>
          <p14:tracePt t="292827" x="5448300" y="2794000"/>
          <p14:tracePt t="292844" x="5518150" y="2781300"/>
          <p14:tracePt t="292860" x="5613400" y="2755900"/>
          <p14:tracePt t="292877" x="5715000" y="2743200"/>
          <p14:tracePt t="292894" x="5784850" y="2736850"/>
          <p14:tracePt t="292910" x="5791200" y="2736850"/>
          <p14:tracePt t="292944" x="5784850" y="2736850"/>
          <p14:tracePt t="292963" x="5765800" y="2736850"/>
          <p14:tracePt t="293040" x="5772150" y="2736850"/>
          <p14:tracePt t="293048" x="5784850" y="2736850"/>
          <p14:tracePt t="293061" x="5822950" y="2736850"/>
          <p14:tracePt t="293078" x="5842000" y="2743200"/>
          <p14:tracePt t="293094" x="5880100" y="2743200"/>
          <p14:tracePt t="293097" x="5905500" y="2749550"/>
          <p14:tracePt t="293110" x="5930900" y="2749550"/>
          <p14:tracePt t="293114" x="5949950" y="2755900"/>
          <p14:tracePt t="293127" x="6032500" y="2774950"/>
          <p14:tracePt t="293144" x="6115050" y="2787650"/>
          <p14:tracePt t="293160" x="6216650" y="2806700"/>
          <p14:tracePt t="293177" x="6273800" y="2819400"/>
          <p14:tracePt t="293194" x="6318250" y="2819400"/>
          <p14:tracePt t="293212" x="6343650" y="2819400"/>
          <p14:tracePt t="293227" x="6375400" y="2819400"/>
          <p14:tracePt t="293244" x="6413500" y="2819400"/>
          <p14:tracePt t="293260" x="6445250" y="2813050"/>
          <p14:tracePt t="293277" x="6483350" y="2813050"/>
          <p14:tracePt t="293294" x="6502400" y="2813050"/>
          <p14:tracePt t="293378" x="6508750" y="2813050"/>
          <p14:tracePt t="293386" x="6515100" y="2813050"/>
          <p14:tracePt t="293397" x="6527800" y="2813050"/>
          <p14:tracePt t="293411" x="6559550" y="2813050"/>
          <p14:tracePt t="293428" x="6578600" y="2813050"/>
          <p14:tracePt t="293444" x="6597650" y="2819400"/>
          <p14:tracePt t="293461" x="6629400" y="2832100"/>
          <p14:tracePt t="293477" x="6661150" y="2838450"/>
          <p14:tracePt t="293494" x="6750050" y="2863850"/>
          <p14:tracePt t="293511" x="6870700" y="2876550"/>
          <p14:tracePt t="293528" x="6953250" y="2876550"/>
          <p14:tracePt t="293545" x="7061200" y="2863850"/>
          <p14:tracePt t="293549" x="7105650" y="2857500"/>
          <p14:tracePt t="293561" x="7162800" y="2838450"/>
          <p14:tracePt t="293580" x="7207250" y="2819400"/>
          <p14:tracePt t="293594" x="7219950" y="2813050"/>
          <p14:tracePt t="293613" x="7226300" y="2806700"/>
          <p14:tracePt t="293628" x="7232650" y="2800350"/>
          <p14:tracePt t="293983" x="7239000" y="2800350"/>
          <p14:tracePt t="293994" x="7251700" y="2794000"/>
          <p14:tracePt t="294002" x="7283450" y="2787650"/>
          <p14:tracePt t="294011" x="7308850" y="2781300"/>
          <p14:tracePt t="294014" x="7346950" y="2774950"/>
          <p14:tracePt t="294030" x="7448550" y="2768600"/>
          <p14:tracePt t="294045" x="7588250" y="2762250"/>
          <p14:tracePt t="294062" x="7715250" y="2762250"/>
          <p14:tracePt t="294078" x="7797800" y="2762250"/>
          <p14:tracePt t="294094" x="7861300" y="2762250"/>
          <p14:tracePt t="294111" x="7886700" y="2762250"/>
          <p14:tracePt t="294301" x="7893050" y="2762250"/>
          <p14:tracePt t="294312" x="7893050" y="2768600"/>
          <p14:tracePt t="294319" x="7899400" y="2774950"/>
          <p14:tracePt t="294329" x="7912100" y="2787650"/>
          <p14:tracePt t="294344" x="7924800" y="2806700"/>
          <p14:tracePt t="294362" x="7943850" y="2832100"/>
          <p14:tracePt t="294367" x="7950200" y="2844800"/>
          <p14:tracePt t="294379" x="7956550" y="2857500"/>
          <p14:tracePt t="294395" x="7956550" y="2870200"/>
          <p14:tracePt t="294412" x="7962900" y="2882900"/>
          <p14:tracePt t="294592" x="7969250" y="2882900"/>
          <p14:tracePt t="294603" x="7975600" y="2882900"/>
          <p14:tracePt t="294612" x="7981950" y="2882900"/>
          <p14:tracePt t="294629" x="8013700" y="2876550"/>
          <p14:tracePt t="294645" x="8064500" y="2870200"/>
          <p14:tracePt t="294663" x="8140700" y="2876550"/>
          <p14:tracePt t="294679" x="8223250" y="2889250"/>
          <p14:tracePt t="294695" x="8299450" y="2914650"/>
          <p14:tracePt t="294711" x="8362950" y="2933700"/>
          <p14:tracePt t="294728" x="8388350" y="2946400"/>
          <p14:tracePt t="294745" x="8394700" y="2946400"/>
          <p14:tracePt t="294915" x="8401050" y="2952750"/>
          <p14:tracePt t="294925" x="8407400" y="2952750"/>
          <p14:tracePt t="294937" x="8445500" y="2952750"/>
          <p14:tracePt t="294946" x="8470900" y="2952750"/>
          <p14:tracePt t="294962" x="8515350" y="2940050"/>
          <p14:tracePt t="294979" x="8566150" y="2927350"/>
          <p14:tracePt t="294984" x="8591550" y="2921000"/>
          <p14:tracePt t="294996" x="8604250" y="2914650"/>
          <p14:tracePt t="295013" x="8623300" y="2908300"/>
          <p14:tracePt t="295029" x="8642350" y="2901950"/>
          <p14:tracePt t="295046" x="8655050" y="2901950"/>
          <p14:tracePt t="295051" x="8661400" y="2895600"/>
          <p14:tracePt t="295062" x="8667750" y="2895600"/>
          <p14:tracePt t="295079" x="8674100" y="2895600"/>
          <p14:tracePt t="295095" x="8680450" y="2889250"/>
          <p14:tracePt t="295112" x="8686800" y="2889250"/>
          <p14:tracePt t="295129" x="8705850" y="2876550"/>
          <p14:tracePt t="295146" x="8718550" y="2870200"/>
          <p14:tracePt t="295179" x="8724900" y="2870200"/>
          <p14:tracePt t="295196" x="8737600" y="2870200"/>
          <p14:tracePt t="295212" x="8763000" y="2870200"/>
          <p14:tracePt t="295231" x="8801100" y="2870200"/>
          <p14:tracePt t="295234" x="8826500" y="2870200"/>
          <p14:tracePt t="295245" x="8839200" y="2870200"/>
          <p14:tracePt t="295262" x="8864600" y="2870200"/>
          <p14:tracePt t="295279" x="8890000" y="2863850"/>
          <p14:tracePt t="295284" x="8902700" y="2863850"/>
          <p14:tracePt t="295296" x="8909050" y="2863850"/>
          <p14:tracePt t="295313" x="8915400" y="2863850"/>
          <p14:tracePt t="295329" x="8921750" y="2863850"/>
          <p14:tracePt t="295346" x="8928100" y="2863850"/>
          <p14:tracePt t="295363" x="8928100" y="2857500"/>
          <p14:tracePt t="295379" x="8947150" y="2851150"/>
          <p14:tracePt t="295396" x="8959850" y="2844800"/>
          <p14:tracePt t="295412" x="8966200" y="2838450"/>
          <p14:tracePt t="295429" x="8978900" y="2825750"/>
          <p14:tracePt t="295985" x="8985250" y="2825750"/>
          <p14:tracePt t="296010" x="8991600" y="2825750"/>
          <p14:tracePt t="296030" x="8997950" y="2825750"/>
          <p14:tracePt t="296047" x="9004300" y="2819400"/>
          <p14:tracePt t="296098" x="9010650" y="2819400"/>
          <p14:tracePt t="296114" x="9010650" y="2813050"/>
          <p14:tracePt t="296171" x="9017000" y="2813050"/>
          <p14:tracePt t="296179" x="9017000" y="2806700"/>
          <p14:tracePt t="296197" x="9023350" y="2800350"/>
          <p14:tracePt t="296213" x="9029700" y="2781300"/>
          <p14:tracePt t="296230" x="9029700" y="2768600"/>
          <p14:tracePt t="296247" x="9029700" y="2749550"/>
          <p14:tracePt t="296252" x="9029700" y="2743200"/>
          <p14:tracePt t="296263" x="9029700" y="2736850"/>
          <p14:tracePt t="296280" x="9029700" y="2730500"/>
          <p14:tracePt t="296413" x="9023350" y="2724150"/>
          <p14:tracePt t="296422" x="9017000" y="2724150"/>
          <p14:tracePt t="296432" x="9010650" y="2724150"/>
          <p14:tracePt t="296447" x="8985250" y="2717800"/>
          <p14:tracePt t="296453" x="8972550" y="2717800"/>
          <p14:tracePt t="296463" x="8959850" y="2711450"/>
          <p14:tracePt t="296480" x="8921750" y="2698750"/>
          <p14:tracePt t="296486" x="8909050" y="2692400"/>
          <p14:tracePt t="296496" x="8883650" y="2686050"/>
          <p14:tracePt t="296513" x="8864600" y="2679700"/>
          <p14:tracePt t="296532" x="8845550" y="2673350"/>
          <p14:tracePt t="296547" x="8839200" y="2673350"/>
          <p14:tracePt t="296563" x="8807450" y="2667000"/>
          <p14:tracePt t="296581" x="8763000" y="2660650"/>
          <p14:tracePt t="296597" x="8686800" y="2660650"/>
          <p14:tracePt t="296613" x="8616950" y="2660650"/>
          <p14:tracePt t="296630" x="8509000" y="2660650"/>
          <p14:tracePt t="296647" x="8439150" y="2654300"/>
          <p14:tracePt t="296663" x="8394700" y="2654300"/>
          <p14:tracePt t="296680" x="8375650" y="2654300"/>
          <p14:tracePt t="296697" x="8362950" y="2654300"/>
          <p14:tracePt t="296713" x="8350250" y="2654300"/>
          <p14:tracePt t="296730" x="8318500" y="2667000"/>
          <p14:tracePt t="296747" x="8274050" y="2679700"/>
          <p14:tracePt t="296751" x="8235950" y="2686050"/>
          <p14:tracePt t="296764" x="8191500" y="2692400"/>
          <p14:tracePt t="296769" x="8172450" y="2698750"/>
          <p14:tracePt t="296780" x="8121650" y="2705100"/>
          <p14:tracePt t="296797" x="8026400" y="2705100"/>
          <p14:tracePt t="296815" x="7988300" y="2711450"/>
          <p14:tracePt t="296830" x="7988300" y="2717800"/>
          <p14:tracePt t="296847" x="7988300" y="2730500"/>
          <p14:tracePt t="296863" x="7994650" y="2749550"/>
          <p14:tracePt t="296881" x="8020050" y="2774950"/>
          <p14:tracePt t="296897" x="8058150" y="2806700"/>
          <p14:tracePt t="296914" x="8089900" y="2838450"/>
          <p14:tracePt t="296930" x="8096250" y="2863850"/>
          <p14:tracePt t="296947" x="8096250" y="2908300"/>
          <p14:tracePt t="296964" x="8089900" y="2933700"/>
          <p14:tracePt t="296981" x="8077200" y="2952750"/>
          <p14:tracePt t="296984" x="8070850" y="2965450"/>
          <p14:tracePt t="296997" x="8064500" y="2978150"/>
          <p14:tracePt t="297014" x="8058150" y="2978150"/>
          <p14:tracePt t="297068" x="8051800" y="2984500"/>
          <p14:tracePt t="297081" x="8051800" y="2990850"/>
          <p14:tracePt t="297099" x="8013700" y="3009900"/>
          <p14:tracePt t="308611" x="7994650" y="3009900"/>
          <p14:tracePt t="308635" x="8001000" y="3009900"/>
          <p14:tracePt t="308646" x="8007350" y="3009900"/>
          <p14:tracePt t="308659" x="8020050" y="3009900"/>
          <p14:tracePt t="308674" x="8020050" y="3003550"/>
          <p14:tracePt t="308748" x="8026400" y="3003550"/>
          <p14:tracePt t="308760" x="8032750" y="3003550"/>
          <p14:tracePt t="308774" x="8096250" y="3003550"/>
          <p14:tracePt t="308790" x="8210550" y="3003550"/>
          <p14:tracePt t="308807" x="8324850" y="3009900"/>
          <p14:tracePt t="308826" x="8394700" y="3016250"/>
          <p14:tracePt t="308840" x="8439150" y="3016250"/>
          <p14:tracePt t="308857" x="8483600" y="3016250"/>
          <p14:tracePt t="308876" x="8585200" y="3016250"/>
          <p14:tracePt t="308890" x="8623300" y="3016250"/>
          <p14:tracePt t="308894" x="8667750" y="3016250"/>
          <p14:tracePt t="308907" x="8801100" y="3016250"/>
          <p14:tracePt t="308925" x="8915400" y="3009900"/>
          <p14:tracePt t="308940" x="9010650" y="2997200"/>
          <p14:tracePt t="308957" x="9086850" y="2984500"/>
          <p14:tracePt t="308974" x="9124950" y="2971800"/>
          <p14:tracePt t="308990" x="9150350" y="2959100"/>
          <p14:tracePt t="309007" x="9156700" y="2946400"/>
          <p14:tracePt t="309024" x="9163050" y="2940050"/>
          <p14:tracePt t="309040" x="9163050" y="2908300"/>
          <p14:tracePt t="309057" x="9163050" y="2876550"/>
          <p14:tracePt t="309074" x="9156700" y="2825750"/>
          <p14:tracePt t="309090" x="9150350" y="2768600"/>
          <p14:tracePt t="309108" x="9144000" y="2724150"/>
          <p14:tracePt t="309124" x="9131300" y="2673350"/>
          <p14:tracePt t="309141" x="9093200" y="2628900"/>
          <p14:tracePt t="309158" x="9061450" y="2609850"/>
          <p14:tracePt t="309176" x="9017000" y="2597150"/>
          <p14:tracePt t="309190" x="8978900" y="2584450"/>
          <p14:tracePt t="309207" x="8921750" y="2565400"/>
          <p14:tracePt t="309224" x="8883650" y="2552700"/>
          <p14:tracePt t="309241" x="8826500" y="2527300"/>
          <p14:tracePt t="309257" x="8775700" y="2495550"/>
          <p14:tracePt t="309274" x="8712200" y="2470150"/>
          <p14:tracePt t="309291" x="8604250" y="2438400"/>
          <p14:tracePt t="309308" x="8477250" y="2419350"/>
          <p14:tracePt t="309324" x="8324850" y="2400300"/>
          <p14:tracePt t="309341" x="8172450" y="2381250"/>
          <p14:tracePt t="309360" x="7994650" y="2374900"/>
          <p14:tracePt t="309374" x="7937500" y="2374900"/>
          <p14:tracePt t="309391" x="7816850" y="2374900"/>
          <p14:tracePt t="309408" x="7740650" y="2387600"/>
          <p14:tracePt t="309427" x="7651750" y="2400300"/>
          <p14:tracePt t="309441" x="7512050" y="2425700"/>
          <p14:tracePt t="309457" x="7416800" y="2438400"/>
          <p14:tracePt t="309474" x="7359650" y="2451100"/>
          <p14:tracePt t="309491" x="7334250" y="2463800"/>
          <p14:tracePt t="309508" x="7327900" y="2470150"/>
          <p14:tracePt t="309524" x="7327900" y="2476500"/>
          <p14:tracePt t="309542" x="7321550" y="2489200"/>
          <p14:tracePt t="309557" x="7321550" y="2527300"/>
          <p14:tracePt t="309574" x="7321550" y="2559050"/>
          <p14:tracePt t="309577" x="7327900" y="2578100"/>
          <p14:tracePt t="309591" x="7334250" y="2609850"/>
          <p14:tracePt t="309608" x="7346950" y="2647950"/>
          <p14:tracePt t="309624" x="7346950" y="2660650"/>
          <p14:tracePt t="309629" x="7353300" y="2673350"/>
          <p14:tracePt t="309641" x="7359650" y="2679700"/>
          <p14:tracePt t="309657" x="7366000" y="2692400"/>
          <p14:tracePt t="309691" x="7378700" y="2698750"/>
          <p14:tracePt t="309708" x="7397750" y="2705100"/>
          <p14:tracePt t="309725" x="7410450" y="2711450"/>
          <p14:tracePt t="309741" x="7423150" y="2724150"/>
          <p14:tracePt t="309746" x="7435850" y="2730500"/>
          <p14:tracePt t="309758" x="7442200" y="2730500"/>
          <p14:tracePt t="309774" x="7448550" y="2736850"/>
          <p14:tracePt t="309791" x="7454900" y="2736850"/>
          <p14:tracePt t="309832" x="7461250" y="2736850"/>
          <p14:tracePt t="309841" x="7467600" y="2743200"/>
          <p14:tracePt t="309858" x="7493000" y="2743200"/>
          <p14:tracePt t="309875" x="7531100" y="2755900"/>
          <p14:tracePt t="309891" x="7575550" y="2762250"/>
          <p14:tracePt t="309908" x="7664450" y="2787650"/>
          <p14:tracePt t="309924" x="7791450" y="2813050"/>
          <p14:tracePt t="309929" x="7848600" y="2819400"/>
          <p14:tracePt t="309941" x="7905750" y="2832100"/>
          <p14:tracePt t="309958" x="8039100" y="2851150"/>
          <p14:tracePt t="309975" x="8159750" y="2857500"/>
          <p14:tracePt t="309992" x="8204200" y="2857500"/>
          <p14:tracePt t="310011" x="8229600" y="2857500"/>
          <p14:tracePt t="310024" x="8242300" y="2851150"/>
          <p14:tracePt t="310041" x="8248650" y="2838450"/>
          <p14:tracePt t="310058" x="8261350" y="2825750"/>
          <p14:tracePt t="310075" x="8293100" y="2800350"/>
          <p14:tracePt t="310093" x="8318500" y="2781300"/>
          <p14:tracePt t="310096" x="8331200" y="2768600"/>
          <p14:tracePt t="310108" x="8343900" y="2768600"/>
          <p14:tracePt t="310125" x="8375650" y="2743200"/>
          <p14:tracePt t="310141" x="8407400" y="2724150"/>
          <p14:tracePt t="310158" x="8426450" y="2705100"/>
          <p14:tracePt t="310177" x="8445500" y="2679700"/>
          <p14:tracePt t="310191" x="8451850" y="2673350"/>
          <p14:tracePt t="310211" x="8458200" y="2641600"/>
          <p14:tracePt t="310225" x="8458200" y="2628900"/>
          <p14:tracePt t="310242" x="8458200" y="2622550"/>
          <p14:tracePt t="310276" x="8445500" y="2616200"/>
          <p14:tracePt t="310291" x="8420100" y="2603500"/>
          <p14:tracePt t="310308" x="8394700" y="2597150"/>
          <p14:tracePt t="310325" x="8350250" y="2578100"/>
          <p14:tracePt t="310342" x="8312150" y="2565400"/>
          <p14:tracePt t="310358" x="8235950" y="2527300"/>
          <p14:tracePt t="310375" x="8166100" y="2501900"/>
          <p14:tracePt t="310392" x="8064500" y="2482850"/>
          <p14:tracePt t="310409" x="8001000" y="2476500"/>
          <p14:tracePt t="310426" x="7988300" y="2476500"/>
          <p14:tracePt t="310489" x="7969250" y="2476500"/>
          <p14:tracePt t="310495" x="7956550" y="2482850"/>
          <p14:tracePt t="310508" x="7886700" y="2508250"/>
          <p14:tracePt t="310525" x="7804150" y="2527300"/>
          <p14:tracePt t="310543" x="7715250" y="2533650"/>
          <p14:tracePt t="310559" x="7651750" y="2533650"/>
          <p14:tracePt t="310575" x="7620000" y="2533650"/>
          <p14:tracePt t="310592" x="7613650" y="2533650"/>
          <p14:tracePt t="310646" x="7613650" y="2540000"/>
          <p14:tracePt t="310659" x="7607300" y="2565400"/>
          <p14:tracePt t="310676" x="7607300" y="2590800"/>
          <p14:tracePt t="310692" x="7600950" y="2616200"/>
          <p14:tracePt t="310709" x="7594600" y="2635250"/>
          <p14:tracePt t="310726" x="7594600" y="2641600"/>
          <p14:tracePt t="310775" x="7594600" y="2654300"/>
          <p14:tracePt t="310792" x="7588250" y="2686050"/>
          <p14:tracePt t="310809" x="7543800" y="2762250"/>
          <p14:tracePt t="310827" x="7512050" y="2813050"/>
          <p14:tracePt t="310844" x="7499350" y="2838450"/>
          <p14:tracePt t="310861" x="7493000" y="2851150"/>
          <p14:tracePt t="310929" x="7493000" y="2863850"/>
          <p14:tracePt t="310936" x="7493000" y="2870200"/>
          <p14:tracePt t="310944" x="7493000" y="2889250"/>
          <p14:tracePt t="310960" x="7499350" y="2914650"/>
          <p14:tracePt t="310976" x="7524750" y="2946400"/>
          <p14:tracePt t="310992" x="7569200" y="2978150"/>
          <p14:tracePt t="311011" x="7626350" y="3003550"/>
          <p14:tracePt t="311025" x="7670800" y="3009900"/>
          <p14:tracePt t="311042" x="7708900" y="3016250"/>
          <p14:tracePt t="311059" x="7759700" y="3016250"/>
          <p14:tracePt t="311076" x="7816850" y="3009900"/>
          <p14:tracePt t="311080" x="7867650" y="2997200"/>
          <p14:tracePt t="311092" x="7899400" y="2990850"/>
          <p14:tracePt t="311109" x="8013700" y="2978150"/>
          <p14:tracePt t="311125" x="8115300" y="2965450"/>
          <p14:tracePt t="311142" x="8216900" y="2952750"/>
          <p14:tracePt t="311159" x="8286750" y="2940050"/>
          <p14:tracePt t="311176" x="8318500" y="2933700"/>
          <p14:tracePt t="311192" x="8331200" y="2927350"/>
          <p14:tracePt t="311210" x="8343900" y="2921000"/>
          <p14:tracePt t="311225" x="8369300" y="2901950"/>
          <p14:tracePt t="311242" x="8394700" y="2876550"/>
          <p14:tracePt t="311259" x="8413750" y="2851150"/>
          <p14:tracePt t="311277" x="8426450" y="2832100"/>
          <p14:tracePt t="311293" x="8432800" y="2813050"/>
          <p14:tracePt t="311309" x="8432800" y="2806700"/>
          <p14:tracePt t="311343" x="8426450" y="2806700"/>
          <p14:tracePt t="311361" x="8401050" y="2794000"/>
          <p14:tracePt t="311376" x="8375650" y="2787650"/>
          <p14:tracePt t="311393" x="8312150" y="2768600"/>
          <p14:tracePt t="311409" x="8242300" y="2743200"/>
          <p14:tracePt t="311427" x="8166100" y="2705100"/>
          <p14:tracePt t="311442" x="8096250" y="2679700"/>
          <p14:tracePt t="311461" x="8083550" y="2673350"/>
          <p14:tracePt t="311476" x="8077200" y="2673350"/>
          <p14:tracePt t="311492" x="8064500" y="2667000"/>
          <p14:tracePt t="311509" x="8007350" y="2660650"/>
          <p14:tracePt t="311526" x="7937500" y="2660650"/>
          <p14:tracePt t="311542" x="7823200" y="2667000"/>
          <p14:tracePt t="311559" x="7734300" y="2667000"/>
          <p14:tracePt t="311576" x="7645400" y="2667000"/>
          <p14:tracePt t="311581" x="7588250" y="2667000"/>
          <p14:tracePt t="311593" x="7537450" y="2667000"/>
          <p14:tracePt t="311610" x="7486650" y="2667000"/>
          <p14:tracePt t="311626" x="7467600" y="2667000"/>
          <p14:tracePt t="311659" x="7467600" y="2673350"/>
          <p14:tracePt t="311676" x="7467600" y="2686050"/>
          <p14:tracePt t="311693" x="7473950" y="2724150"/>
          <p14:tracePt t="311709" x="7473950" y="2749550"/>
          <p14:tracePt t="311726" x="7473950" y="2787650"/>
          <p14:tracePt t="311745" x="7473950" y="2832100"/>
          <p14:tracePt t="311760" x="7473950" y="2851150"/>
          <p14:tracePt t="311778" x="7473950" y="2870200"/>
          <p14:tracePt t="311792" x="7473950" y="2889250"/>
          <p14:tracePt t="311809" x="7486650" y="2901950"/>
          <p14:tracePt t="311826" x="7518400" y="2908300"/>
          <p14:tracePt t="311843" x="7569200" y="2921000"/>
          <p14:tracePt t="311859" x="7658100" y="2927350"/>
          <p14:tracePt t="311865" x="7702550" y="2933700"/>
          <p14:tracePt t="311877" x="7747000" y="2933700"/>
          <p14:tracePt t="311893" x="7848600" y="2933700"/>
          <p14:tracePt t="311911" x="7905750" y="2933700"/>
          <p14:tracePt t="311914" x="7918450" y="2927350"/>
          <p14:tracePt t="311926" x="7937500" y="2927350"/>
          <p14:tracePt t="311943" x="7950200" y="2921000"/>
          <p14:tracePt t="312002" x="7956550" y="2921000"/>
          <p14:tracePt t="312012" x="7962900" y="2921000"/>
          <p14:tracePt t="312026" x="7975600" y="2914650"/>
          <p14:tracePt t="312043" x="7994650" y="2914650"/>
          <p14:tracePt t="312059" x="8001000" y="2914650"/>
          <p14:tracePt t="312078" x="8001000" y="2908300"/>
          <p14:tracePt t="312898" x="8013700" y="2908300"/>
          <p14:tracePt t="312907" x="8045450" y="2908300"/>
          <p14:tracePt t="312915" x="8083550" y="2908300"/>
          <p14:tracePt t="312929" x="8134350" y="2908300"/>
          <p14:tracePt t="312945" x="8166100" y="2908300"/>
          <p14:tracePt t="312959" x="8185150" y="2908300"/>
          <p14:tracePt t="312977" x="8210550" y="2895600"/>
          <p14:tracePt t="312994" x="8235950" y="2895600"/>
          <p14:tracePt t="313011" x="8255000" y="2889250"/>
          <p14:tracePt t="313027" x="8261350" y="2882900"/>
          <p14:tracePt t="313063" x="8261350" y="2876550"/>
          <p14:tracePt t="313070" x="8261350" y="2870200"/>
          <p14:tracePt t="313095" x="8261350" y="2838450"/>
          <p14:tracePt t="313113" x="8255000" y="2819400"/>
          <p14:tracePt t="313127" x="8235950" y="2794000"/>
          <p14:tracePt t="313144" x="8223250" y="2774950"/>
          <p14:tracePt t="313161" x="8191500" y="2755900"/>
          <p14:tracePt t="313177" x="8166100" y="2736850"/>
          <p14:tracePt t="313195" x="8134350" y="2724150"/>
          <p14:tracePt t="313210" x="8108950" y="2711450"/>
          <p14:tracePt t="313227" x="8064500" y="2692400"/>
          <p14:tracePt t="313244" x="8039100" y="2679700"/>
          <p14:tracePt t="313261" x="8001000" y="2673350"/>
          <p14:tracePt t="313277" x="7981950" y="2667000"/>
          <p14:tracePt t="313281" x="7975600" y="2667000"/>
          <p14:tracePt t="313294" x="7956550" y="2667000"/>
          <p14:tracePt t="313311" x="7931150" y="2660650"/>
          <p14:tracePt t="313328" x="7918450" y="2660650"/>
          <p14:tracePt t="313344" x="7899400" y="2667000"/>
          <p14:tracePt t="313361" x="7880350" y="2667000"/>
          <p14:tracePt t="313377" x="7854950" y="2679700"/>
          <p14:tracePt t="313394" x="7835900" y="2686050"/>
          <p14:tracePt t="313413" x="7829550" y="2698750"/>
          <p14:tracePt t="313428" x="7804150" y="2743200"/>
          <p14:tracePt t="313444" x="7791450" y="2781300"/>
          <p14:tracePt t="313461" x="7791450" y="2800350"/>
          <p14:tracePt t="313478" x="7797800" y="2832100"/>
          <p14:tracePt t="313494" x="7810500" y="2844800"/>
          <p14:tracePt t="313511" x="7848600" y="2870200"/>
          <p14:tracePt t="313528" x="7867650" y="2876550"/>
          <p14:tracePt t="313544" x="7886700" y="2876550"/>
          <p14:tracePt t="313561" x="7918450" y="2876550"/>
          <p14:tracePt t="313578" x="7956550" y="2876550"/>
          <p14:tracePt t="313594" x="8032750" y="2876550"/>
          <p14:tracePt t="313613" x="8159750" y="2876550"/>
          <p14:tracePt t="313627" x="8235950" y="2870200"/>
          <p14:tracePt t="313644" x="8280400" y="2857500"/>
          <p14:tracePt t="313661" x="8299450" y="2844800"/>
          <p14:tracePt t="313678" x="8312150" y="2832100"/>
          <p14:tracePt t="313694" x="8318500" y="2825750"/>
          <p14:tracePt t="313769" x="8318500" y="2832100"/>
          <p14:tracePt t="313784" x="8312150" y="2832100"/>
          <p14:tracePt t="313792" x="8299450" y="2832100"/>
          <p14:tracePt t="313799" x="8293100" y="2832100"/>
          <p14:tracePt t="313810" x="8286750" y="2832100"/>
          <p14:tracePt t="313829" x="8274050" y="2832100"/>
          <p14:tracePt t="313845" x="8255000" y="2832100"/>
          <p14:tracePt t="313861" x="8248650" y="2832100"/>
          <p14:tracePt t="313865" x="8242300" y="2832100"/>
          <p14:tracePt t="313877" x="8235950" y="2832100"/>
          <p14:tracePt t="313895" x="8229600" y="2825750"/>
          <p14:tracePt t="313911" x="8216900" y="2819400"/>
          <p14:tracePt t="313928" x="8210550" y="2813050"/>
          <p14:tracePt t="313947" x="8204200" y="2806700"/>
          <p14:tracePt t="313962" x="8197850" y="2806700"/>
          <p14:tracePt t="313978" x="8191500" y="2800350"/>
          <p14:tracePt t="313994" x="8178800" y="2800350"/>
          <p14:tracePt t="314029" x="8172450" y="2794000"/>
          <p14:tracePt t="314215" x="8172450" y="2787650"/>
          <p14:tracePt t="314243" x="8178800" y="2787650"/>
          <p14:tracePt t="314254" x="8178800" y="2781300"/>
          <p14:tracePt t="314261" x="8185150" y="2781300"/>
          <p14:tracePt t="314278" x="8191500" y="2781300"/>
          <p14:tracePt t="314295" x="8210550" y="2774950"/>
          <p14:tracePt t="314300" x="8223250" y="2774950"/>
          <p14:tracePt t="314312" x="8229600" y="2768600"/>
          <p14:tracePt t="314329" x="8255000" y="2762250"/>
          <p14:tracePt t="314345" x="8286750" y="2736850"/>
          <p14:tracePt t="314362" x="8305800" y="2711450"/>
          <p14:tracePt t="314379" x="8318500" y="2686050"/>
          <p14:tracePt t="314395" x="8331200" y="2660650"/>
          <p14:tracePt t="314413" x="8343900" y="2635250"/>
          <p14:tracePt t="314429" x="8343900" y="2609850"/>
          <p14:tracePt t="314445" x="8343900" y="2578100"/>
          <p14:tracePt t="314461" x="8331200" y="2552700"/>
          <p14:tracePt t="314481" x="8299450" y="2520950"/>
          <p14:tracePt t="314484" x="8274050" y="2501900"/>
          <p14:tracePt t="314495" x="8261350" y="2489200"/>
          <p14:tracePt t="314511" x="8223250" y="2470150"/>
          <p14:tracePt t="314528" x="8197850" y="2463800"/>
          <p14:tracePt t="314545" x="8153400" y="2457450"/>
          <p14:tracePt t="314561" x="8102600" y="2457450"/>
          <p14:tracePt t="314578" x="8032750" y="2457450"/>
          <p14:tracePt t="314595" x="7893050" y="2457450"/>
          <p14:tracePt t="314614" x="7810500" y="2470150"/>
          <p14:tracePt t="314629" x="7715250" y="2476500"/>
          <p14:tracePt t="314645" x="7664450" y="2482850"/>
          <p14:tracePt t="314663" x="7620000" y="2482850"/>
          <p14:tracePt t="314678" x="7569200" y="2489200"/>
          <p14:tracePt t="314695" x="7537450" y="2514600"/>
          <p14:tracePt t="314712" x="7499350" y="2571750"/>
          <p14:tracePt t="314729" x="7473950" y="2628900"/>
          <p14:tracePt t="314745" x="7467600" y="2673350"/>
          <p14:tracePt t="314765" x="7467600" y="2724150"/>
          <p14:tracePt t="314779" x="7473950" y="2762250"/>
          <p14:tracePt t="314795" x="7499350" y="2794000"/>
          <p14:tracePt t="314812" x="7543800" y="2819400"/>
          <p14:tracePt t="314815" x="7569200" y="2832100"/>
          <p14:tracePt t="314830" x="7683500" y="2844800"/>
          <p14:tracePt t="314845" x="7791450" y="2851150"/>
          <p14:tracePt t="314862" x="7899400" y="2851150"/>
          <p14:tracePt t="314881" x="7981950" y="2851150"/>
          <p14:tracePt t="314895" x="8051800" y="2832100"/>
          <p14:tracePt t="314912" x="8089900" y="2819400"/>
          <p14:tracePt t="314929" x="8108950" y="2813050"/>
          <p14:tracePt t="314979" x="8108950" y="2806700"/>
          <p14:tracePt t="315029" x="8102600" y="2813050"/>
          <p14:tracePt t="315046" x="8089900" y="2813050"/>
          <p14:tracePt t="315062" x="8083550" y="2819400"/>
          <p14:tracePt t="315079" x="8077200" y="2819400"/>
          <p14:tracePt t="315096" x="8070850" y="2825750"/>
          <p14:tracePt t="315129" x="8064500" y="2832100"/>
          <p14:tracePt t="315145" x="8058150" y="2832100"/>
          <p14:tracePt t="315162" x="8051800" y="2838450"/>
          <p14:tracePt t="315179" x="8051800" y="2844800"/>
          <p14:tracePt t="315195" x="8045450" y="2844800"/>
          <p14:tracePt t="315575" x="8045450" y="2838450"/>
          <p14:tracePt t="315601" x="8045450" y="2832100"/>
          <p14:tracePt t="315692" x="8039100" y="2832100"/>
          <p14:tracePt t="315706" x="8032750" y="2838450"/>
          <p14:tracePt t="315715" x="8026400" y="2838450"/>
          <p14:tracePt t="315729" x="8020050" y="2844800"/>
          <p14:tracePt t="315763" x="8013700" y="2851150"/>
          <p14:tracePt t="315796" x="8007350" y="2851150"/>
          <p14:tracePt t="315812" x="8007350" y="2857500"/>
          <p14:tracePt t="315926" x="8001000" y="2857500"/>
          <p14:tracePt t="315941" x="7988300" y="2863850"/>
          <p14:tracePt t="315952" x="7981950" y="2870200"/>
          <p14:tracePt t="315966" x="7981950" y="2876550"/>
          <p14:tracePt t="315980" x="7981950" y="2889250"/>
          <p14:tracePt t="315997" x="7981950" y="2908300"/>
          <p14:tracePt t="316013" x="7981950" y="2940050"/>
          <p14:tracePt t="316032" x="7981950" y="2946400"/>
          <p14:tracePt t="316344" x="7988300" y="2946400"/>
          <p14:tracePt t="316351" x="8001000" y="2933700"/>
          <p14:tracePt t="316364" x="8064500" y="2908300"/>
          <p14:tracePt t="316381" x="8108950" y="2901950"/>
          <p14:tracePt t="316397" x="8337550" y="2901950"/>
          <p14:tracePt t="316414" x="8566150" y="2908300"/>
          <p14:tracePt t="316421" x="8731250" y="2914650"/>
          <p14:tracePt t="316432" x="8877300" y="2914650"/>
          <p14:tracePt t="316447" x="9232900" y="2914650"/>
          <p14:tracePt t="316463" x="9569450" y="2901950"/>
          <p14:tracePt t="316480" x="9848850" y="2876550"/>
          <p14:tracePt t="316497" x="10071100" y="2851150"/>
          <p14:tracePt t="316502" x="10160000" y="2838450"/>
          <p14:tracePt t="316513" x="10229850" y="2825750"/>
          <p14:tracePt t="316530" x="10318750" y="2813050"/>
          <p14:tracePt t="316548" x="10375900" y="2806700"/>
          <p14:tracePt t="316564" x="10433050" y="2800350"/>
          <p14:tracePt t="316583" x="10528300" y="2800350"/>
          <p14:tracePt t="316597" x="10566400" y="2800350"/>
          <p14:tracePt t="316663" x="10572750" y="2800350"/>
          <p14:tracePt t="316673" x="10579100" y="2800350"/>
          <p14:tracePt t="316684" x="10585450" y="2800350"/>
          <p14:tracePt t="316697" x="10629900" y="2800350"/>
          <p14:tracePt t="316714" x="10680700" y="2800350"/>
          <p14:tracePt t="316730" x="10725150" y="2800350"/>
          <p14:tracePt t="316747" x="10763250" y="2806700"/>
          <p14:tracePt t="316764" x="10820400" y="2813050"/>
          <p14:tracePt t="316780" x="10852150" y="2813050"/>
          <p14:tracePt t="316797" x="10890250" y="2813050"/>
          <p14:tracePt t="316816" x="10960100" y="2813050"/>
          <p14:tracePt t="316831" x="11004550" y="2806700"/>
          <p14:tracePt t="316847" x="11036300" y="2800350"/>
          <p14:tracePt t="316864" x="11049000" y="2800350"/>
          <p14:tracePt t="316880" x="11068050" y="2800350"/>
          <p14:tracePt t="316897" x="11080750" y="2800350"/>
          <p14:tracePt t="316913" x="11093450" y="2800350"/>
          <p14:tracePt t="316930" x="11099800" y="2800350"/>
          <p14:tracePt t="316949" x="11106150" y="2800350"/>
          <p14:tracePt t="316953" x="11112500" y="2800350"/>
          <p14:tracePt t="316963" x="11118850" y="2800350"/>
          <p14:tracePt t="316980" x="11125200" y="2800350"/>
          <p14:tracePt t="317014" x="11131550" y="2800350"/>
          <p14:tracePt t="317047" x="11131550" y="2794000"/>
          <p14:tracePt t="317082" x="11131550" y="2787650"/>
          <p14:tracePt t="317114" x="11106150" y="2781300"/>
          <p14:tracePt t="317130" x="11080750" y="2781300"/>
          <p14:tracePt t="317147" x="11049000" y="2787650"/>
          <p14:tracePt t="317164" x="11010900" y="2787650"/>
          <p14:tracePt t="317181" x="10953750" y="2794000"/>
          <p14:tracePt t="317197" x="10941050" y="2794000"/>
          <p14:tracePt t="317280" x="10947400" y="2794000"/>
          <p14:tracePt t="317297" x="10979150" y="2794000"/>
          <p14:tracePt t="317314" x="11010900" y="2800350"/>
          <p14:tracePt t="317331" x="11042650" y="2800350"/>
          <p14:tracePt t="317348" x="11061700" y="2806700"/>
          <p14:tracePt t="317352" x="11074400" y="2806700"/>
          <p14:tracePt t="317364" x="11080750" y="2813050"/>
          <p14:tracePt t="317381" x="11093450" y="2813050"/>
          <p14:tracePt t="317415" x="11093450" y="2819400"/>
          <p14:tracePt t="317431" x="11099800" y="2819400"/>
          <p14:tracePt t="317494" x="11099800" y="2825750"/>
          <p14:tracePt t="317514" x="11093450" y="2832100"/>
          <p14:tracePt t="317531" x="11068050" y="2851150"/>
          <p14:tracePt t="317548" x="11061700" y="2851150"/>
          <p14:tracePt t="317565" x="11049000" y="2857500"/>
          <p14:tracePt t="317581" x="11023600" y="2876550"/>
          <p14:tracePt t="317598" x="10998200" y="2889250"/>
          <p14:tracePt t="317614" x="10979150" y="2895600"/>
          <p14:tracePt t="317631" x="10966450" y="2908300"/>
          <p14:tracePt t="317648" x="10953750" y="2914650"/>
          <p14:tracePt t="317664" x="10941050" y="2921000"/>
          <p14:tracePt t="317683" x="10934700" y="2927350"/>
          <p14:tracePt t="317686" x="10928350" y="2933700"/>
          <p14:tracePt t="317703" x="10922000" y="2933700"/>
          <p14:tracePt t="317715" x="10922000" y="2940050"/>
          <p14:tracePt t="317731" x="10909300" y="2946400"/>
          <p14:tracePt t="317764" x="10896600" y="2952750"/>
          <p14:tracePt t="317781" x="10883900" y="2965450"/>
          <p14:tracePt t="317798" x="10877550" y="2971800"/>
          <p14:tracePt t="317801" x="10871200" y="2971800"/>
          <p14:tracePt t="317814" x="10858500" y="2984500"/>
          <p14:tracePt t="317832" x="10852150" y="2990850"/>
          <p14:tracePt t="317848" x="10845800" y="2990850"/>
          <p14:tracePt t="317865" x="10845800" y="2997200"/>
          <p14:tracePt t="317972" x="10839450" y="2997200"/>
          <p14:tracePt t="318000" x="10833100" y="2997200"/>
          <p14:tracePt t="318009" x="10820400" y="2997200"/>
          <p14:tracePt t="318017" x="10782300" y="3003550"/>
          <p14:tracePt t="318024" x="10731500" y="3003550"/>
          <p14:tracePt t="318033" x="10687050" y="3003550"/>
          <p14:tracePt t="318049" x="10591800" y="3009900"/>
          <p14:tracePt t="318065" x="10521950" y="3009900"/>
          <p14:tracePt t="318070" x="10490200" y="3009900"/>
          <p14:tracePt t="318081" x="10458450" y="3009900"/>
          <p14:tracePt t="318098" x="10394950" y="3003550"/>
          <p14:tracePt t="318114" x="10331450" y="2997200"/>
          <p14:tracePt t="318131" x="10267950" y="2990850"/>
          <p14:tracePt t="318149" x="10166350" y="2984500"/>
          <p14:tracePt t="318165" x="9886950" y="2984500"/>
          <p14:tracePt t="318181" x="9620250" y="2984500"/>
          <p14:tracePt t="318200" x="9258300" y="2984500"/>
          <p14:tracePt t="318215" x="8972550" y="2984500"/>
          <p14:tracePt t="318232" x="8693150" y="3003550"/>
          <p14:tracePt t="318250" x="8451850" y="3035300"/>
          <p14:tracePt t="318265" x="8185150" y="3073400"/>
          <p14:tracePt t="318281" x="7912100" y="3117850"/>
          <p14:tracePt t="318299" x="7658100" y="3168650"/>
          <p14:tracePt t="318315" x="7493000" y="3187700"/>
          <p14:tracePt t="318331" x="7353300" y="3187700"/>
          <p14:tracePt t="318335" x="7315200" y="3187700"/>
          <p14:tracePt t="318348" x="7277100" y="3181350"/>
          <p14:tracePt t="318365" x="7143750" y="3149600"/>
          <p14:tracePt t="318382" x="7067550" y="3149600"/>
          <p14:tracePt t="318385" x="6940550" y="3143250"/>
          <p14:tracePt t="318399" x="6832600" y="3149600"/>
          <p14:tracePt t="318403" x="6667500" y="3162300"/>
          <p14:tracePt t="318415" x="6356350" y="3200400"/>
          <p14:tracePt t="318433" x="6032500" y="3244850"/>
          <p14:tracePt t="318451" x="5892800" y="3263900"/>
          <p14:tracePt t="318465" x="5822950" y="3263900"/>
          <p14:tracePt t="318482" x="5759450" y="3257550"/>
          <p14:tracePt t="318499" x="5613400" y="3244850"/>
          <p14:tracePt t="318515" x="5416550" y="3238500"/>
          <p14:tracePt t="318532" x="5168900" y="3238500"/>
          <p14:tracePt t="318548" x="4895850" y="3232150"/>
          <p14:tracePt t="318565" x="4692650" y="3213100"/>
          <p14:tracePt t="318582" x="4578350" y="3168650"/>
          <p14:tracePt t="318599" x="4451350" y="3117850"/>
          <p14:tracePt t="318615" x="4305300" y="3098800"/>
          <p14:tracePt t="318632" x="4127500" y="3098800"/>
          <p14:tracePt t="318649" x="3981450" y="3098800"/>
          <p14:tracePt t="318666" x="3860800" y="3098800"/>
          <p14:tracePt t="318682" x="3816350" y="3105150"/>
          <p14:tracePt t="318699" x="3803650" y="3111500"/>
          <p14:tracePt t="318732" x="3797300" y="3124200"/>
          <p14:tracePt t="318749" x="3765550" y="3155950"/>
          <p14:tracePt t="318765" x="3727450" y="3175000"/>
          <p14:tracePt t="318782" x="3708400" y="3175000"/>
          <p14:tracePt t="318878" x="3702050" y="3175000"/>
          <p14:tracePt t="318888" x="3689350" y="3175000"/>
          <p14:tracePt t="318899" x="3676650" y="3175000"/>
          <p14:tracePt t="318915" x="3663950" y="3175000"/>
          <p14:tracePt t="318965" x="3683000" y="3175000"/>
          <p14:tracePt t="318983" x="3708400" y="3175000"/>
          <p14:tracePt t="319123" x="3702050" y="3175000"/>
          <p14:tracePt t="319130" x="3695700" y="3175000"/>
          <p14:tracePt t="319136" x="3689350" y="3175000"/>
          <p14:tracePt t="319149" x="3683000" y="3175000"/>
          <p14:tracePt t="319166" x="3670300" y="3175000"/>
          <p14:tracePt t="319182" x="3657600" y="3175000"/>
          <p14:tracePt t="319243" x="3651250" y="3175000"/>
          <p14:tracePt t="319258" x="3644900" y="3181350"/>
          <p14:tracePt t="319268" x="3632200" y="3187700"/>
          <p14:tracePt t="319283" x="3619500" y="3194050"/>
          <p14:tracePt t="319299" x="3600450" y="3200400"/>
          <p14:tracePt t="319316" x="3594100" y="3200400"/>
          <p14:tracePt t="319411" x="3587750" y="3200400"/>
          <p14:tracePt t="319421" x="3568700" y="3206750"/>
          <p14:tracePt t="319433" x="3536950" y="3219450"/>
          <p14:tracePt t="319451" x="3517900" y="3219450"/>
          <p14:tracePt t="319467" x="3511550" y="3225800"/>
          <p14:tracePt t="319500" x="3505200" y="3225800"/>
          <p14:tracePt t="319585" x="3498850" y="3225800"/>
          <p14:tracePt t="319603" x="3492500" y="3225800"/>
          <p14:tracePt t="319611" x="3486150" y="3225800"/>
          <p14:tracePt t="319620" x="3479800" y="3225800"/>
          <p14:tracePt t="319716" x="3473450" y="3232150"/>
          <p14:tracePt t="319726" x="3467100" y="3232150"/>
          <p14:tracePt t="319733" x="3441700" y="3232150"/>
          <p14:tracePt t="319749" x="3397250" y="3232150"/>
          <p14:tracePt t="319753" x="3352800" y="3232150"/>
          <p14:tracePt t="319766" x="3314700" y="3225800"/>
          <p14:tracePt t="319783" x="3181350" y="3206750"/>
          <p14:tracePt t="319800" x="3111500" y="3200400"/>
          <p14:tracePt t="319804" x="3060700" y="3200400"/>
          <p14:tracePt t="319816" x="3003550" y="3194050"/>
          <p14:tracePt t="319819" x="2940050" y="3187700"/>
          <p14:tracePt t="319833" x="2819400" y="3181350"/>
          <p14:tracePt t="319851" x="2717800" y="3168650"/>
          <p14:tracePt t="319866" x="2654300" y="3155950"/>
          <p14:tracePt t="319885" x="2622550" y="3155950"/>
          <p14:tracePt t="319899" x="2578100" y="3149600"/>
          <p14:tracePt t="319916" x="2552700" y="3149600"/>
          <p14:tracePt t="319933" x="2514600" y="3155950"/>
          <p14:tracePt t="319950" x="2489200" y="3168650"/>
          <p14:tracePt t="319966" x="2476500" y="3175000"/>
          <p14:tracePt t="319983" x="2476500" y="3181350"/>
          <p14:tracePt t="319999" x="2476500" y="3187700"/>
          <p14:tracePt t="320016" x="2495550" y="3200400"/>
          <p14:tracePt t="320033" x="2552700" y="3219450"/>
          <p14:tracePt t="320050" x="2590800" y="3232150"/>
          <p14:tracePt t="320068" x="2622550" y="3244850"/>
          <p14:tracePt t="320086" x="2660650" y="3263900"/>
          <p14:tracePt t="320101" x="2692400" y="3270250"/>
          <p14:tracePt t="320116" x="2749550" y="3270250"/>
          <p14:tracePt t="320133" x="2787650" y="3270250"/>
          <p14:tracePt t="320150" x="2863850" y="3257550"/>
          <p14:tracePt t="320166" x="2921000" y="3238500"/>
          <p14:tracePt t="320183" x="3009900" y="3213100"/>
          <p14:tracePt t="320200" x="3035300" y="3206750"/>
          <p14:tracePt t="320360" x="3022600" y="3206750"/>
          <p14:tracePt t="320370" x="3016250" y="3206750"/>
          <p14:tracePt t="320383" x="2978150" y="3206750"/>
          <p14:tracePt t="320400" x="2959100" y="3206750"/>
          <p14:tracePt t="320434" x="2984500" y="3187700"/>
          <p14:tracePt t="320450" x="3067050" y="3162300"/>
          <p14:tracePt t="320466" x="3194050" y="3136900"/>
          <p14:tracePt t="320485" x="3365500" y="3117850"/>
          <p14:tracePt t="320487" x="3479800" y="3117850"/>
          <p14:tracePt t="320500" x="3549650" y="3124200"/>
          <p14:tracePt t="320505" x="3632200" y="3136900"/>
          <p14:tracePt t="320517" x="3670300" y="3143250"/>
          <p14:tracePt t="320624" x="3676650" y="3143250"/>
          <p14:tracePt t="320632" x="3683000" y="3143250"/>
          <p14:tracePt t="320639" x="3695700" y="3136900"/>
          <p14:tracePt t="320650" x="3714750" y="3130550"/>
          <p14:tracePt t="320667" x="3759200" y="3124200"/>
          <p14:tracePt t="320686" x="3784600" y="3111500"/>
          <p14:tracePt t="320717" x="3778250" y="3092450"/>
          <p14:tracePt t="320734" x="3746500" y="3041650"/>
          <p14:tracePt t="320751" x="3708400" y="2997200"/>
          <p14:tracePt t="320767" x="3689350" y="2959100"/>
          <p14:tracePt t="320784" x="3676650" y="2933700"/>
          <p14:tracePt t="320800" x="3651250" y="2921000"/>
          <p14:tracePt t="320817" x="3606800" y="2901950"/>
          <p14:tracePt t="320834" x="3517900" y="2876550"/>
          <p14:tracePt t="320839" x="3479800" y="2863850"/>
          <p14:tracePt t="320850" x="3435350" y="2851150"/>
          <p14:tracePt t="320867" x="3333750" y="2806700"/>
          <p14:tracePt t="320883" x="3244850" y="2768600"/>
          <p14:tracePt t="320900" x="3175000" y="2743200"/>
          <p14:tracePt t="320918" x="3086100" y="2736850"/>
          <p14:tracePt t="320934" x="2965450" y="2736850"/>
          <p14:tracePt t="320951" x="2851150" y="2736850"/>
          <p14:tracePt t="320968" x="2724150" y="2736850"/>
          <p14:tracePt t="320972" x="2692400" y="2736850"/>
          <p14:tracePt t="320984" x="2673350" y="2736850"/>
          <p14:tracePt t="320988" x="2667000" y="2736850"/>
          <p14:tracePt t="321018" x="2660650" y="2736850"/>
          <p14:tracePt t="321034" x="2641600" y="2755900"/>
          <p14:tracePt t="321051" x="2597150" y="2794000"/>
          <p14:tracePt t="321067" x="2559050" y="2819400"/>
          <p14:tracePt t="321084" x="2533650" y="2844800"/>
          <p14:tracePt t="321101" x="2527300" y="2857500"/>
          <p14:tracePt t="321104" x="2527300" y="2863850"/>
          <p14:tracePt t="321117" x="2546350" y="2882900"/>
          <p14:tracePt t="321136" x="2578100" y="2908300"/>
          <p14:tracePt t="321151" x="2616200" y="2952750"/>
          <p14:tracePt t="321167" x="2673350" y="3009900"/>
          <p14:tracePt t="321185" x="2736850" y="3067050"/>
          <p14:tracePt t="321202" x="2794000" y="3117850"/>
          <p14:tracePt t="321205" x="2813050" y="3130550"/>
          <p14:tracePt t="321221" x="2838450" y="3162300"/>
          <p14:tracePt t="321224" x="2857500" y="3175000"/>
          <p14:tracePt t="321234" x="2876550" y="3187700"/>
          <p14:tracePt t="321251" x="2952750" y="3219450"/>
          <p14:tracePt t="321267" x="3073400" y="3251200"/>
          <p14:tracePt t="321284" x="3213100" y="3276600"/>
          <p14:tracePt t="321301" x="3314700" y="3295650"/>
          <p14:tracePt t="321318" x="3397250" y="3308350"/>
          <p14:tracePt t="321327" x="3454400" y="3308350"/>
          <p14:tracePt t="321336" x="3486150" y="3308350"/>
          <p14:tracePt t="321351" x="3517900" y="3308350"/>
          <p14:tracePt t="321367" x="3556000" y="3302000"/>
          <p14:tracePt t="321386" x="3594100" y="3295650"/>
          <p14:tracePt t="321401" x="3657600" y="3282950"/>
          <p14:tracePt t="321417" x="3733800" y="3257550"/>
          <p14:tracePt t="321434" x="3784600" y="3238500"/>
          <p14:tracePt t="321453" x="3841750" y="3213100"/>
          <p14:tracePt t="321456" x="3860800" y="3200400"/>
          <p14:tracePt t="321469" x="3867150" y="3194050"/>
          <p14:tracePt t="321484" x="3879850" y="3181350"/>
          <p14:tracePt t="321591" x="3873500" y="3181350"/>
          <p14:tracePt t="321608" x="3867150" y="3181350"/>
          <p14:tracePt t="321626" x="3860800" y="3181350"/>
          <p14:tracePt t="321639" x="3860800" y="3175000"/>
          <p14:tracePt t="321651" x="3854450" y="3175000"/>
          <p14:tracePt t="321669" x="3854450" y="3168650"/>
          <p14:tracePt t="321685" x="3848100" y="3155950"/>
          <p14:tracePt t="321701" x="3848100" y="3136900"/>
          <p14:tracePt t="321718" x="3841750" y="3111500"/>
          <p14:tracePt t="321734" x="3835400" y="3098800"/>
          <p14:tracePt t="321751" x="3822700" y="3079750"/>
          <p14:tracePt t="321769" x="3790950" y="3041650"/>
          <p14:tracePt t="321785" x="3771900" y="3009900"/>
          <p14:tracePt t="321801" x="3752850" y="2965450"/>
          <p14:tracePt t="321818" x="3746500" y="2940050"/>
          <p14:tracePt t="321835" x="3740150" y="2927350"/>
          <p14:tracePt t="321851" x="3733800" y="2914650"/>
          <p14:tracePt t="321870" x="3727450" y="2908300"/>
          <p14:tracePt t="321885" x="3702050" y="2901950"/>
          <p14:tracePt t="321901" x="3663950" y="2895600"/>
          <p14:tracePt t="321918" x="3625850" y="2889250"/>
          <p14:tracePt t="321921" x="3606800" y="2889250"/>
          <p14:tracePt t="321935" x="3600450" y="2889250"/>
          <p14:tracePt t="321952" x="3511550" y="2882900"/>
          <p14:tracePt t="321969" x="3441700" y="2882900"/>
          <p14:tracePt t="321984" x="3340100" y="2882900"/>
          <p14:tracePt t="322001" x="3257550" y="2882900"/>
          <p14:tracePt t="322018" x="3200400" y="2882900"/>
          <p14:tracePt t="322035" x="3187700" y="2882900"/>
          <p14:tracePt t="322068" x="3187700" y="2895600"/>
          <p14:tracePt t="322085" x="3187700" y="2921000"/>
          <p14:tracePt t="322101" x="3168650" y="2971800"/>
          <p14:tracePt t="322118" x="3130550" y="3022600"/>
          <p14:tracePt t="322134" x="3086100" y="3060700"/>
          <p14:tracePt t="322151" x="3060700" y="3086100"/>
          <p14:tracePt t="322168" x="3060700" y="3092450"/>
          <p14:tracePt t="322202" x="3079750" y="3098800"/>
          <p14:tracePt t="322218" x="3155950" y="3117850"/>
          <p14:tracePt t="322235" x="3232150" y="3143250"/>
          <p14:tracePt t="322241" x="3257550" y="3162300"/>
          <p14:tracePt t="322251" x="3270250" y="3181350"/>
          <p14:tracePt t="322268" x="3289300" y="3213100"/>
          <p14:tracePt t="322287" x="3302000" y="3238500"/>
          <p14:tracePt t="322301" x="3308350" y="3238500"/>
          <p14:tracePt t="322321" x="3314700" y="3238500"/>
          <p14:tracePt t="322335" x="3352800" y="3238500"/>
          <p14:tracePt t="322353" x="3422650" y="3225800"/>
          <p14:tracePt t="322368" x="3505200" y="3225800"/>
          <p14:tracePt t="322386" x="3568700" y="3225800"/>
          <p14:tracePt t="322404" x="3594100" y="3225800"/>
          <p14:tracePt t="322497" x="3600450" y="3225800"/>
          <p14:tracePt t="322506" x="3606800" y="3219450"/>
          <p14:tracePt t="322519" x="3619500" y="3194050"/>
          <p14:tracePt t="322691" x="3625850" y="3200400"/>
          <p14:tracePt t="322700" x="3625850" y="3206750"/>
          <p14:tracePt t="322708" x="3625850" y="3213100"/>
          <p14:tracePt t="322719" x="3619500" y="3225800"/>
          <p14:tracePt t="322735" x="3606800" y="3251200"/>
          <p14:tracePt t="322741" x="3600450" y="3263900"/>
          <p14:tracePt t="322752" x="3594100" y="3270250"/>
          <p14:tracePt t="322756" x="3587750" y="3270250"/>
          <p14:tracePt t="322768" x="3587750" y="3276600"/>
          <p14:tracePt t="322867" x="3594100" y="3276600"/>
          <p14:tracePt t="322875" x="3594100" y="3270250"/>
          <p14:tracePt t="322885" x="3600450" y="3270250"/>
          <p14:tracePt t="323017" x="3606800" y="3270250"/>
          <p14:tracePt t="323025" x="3613150" y="3270250"/>
          <p14:tracePt t="323035" x="3619500" y="3263900"/>
          <p14:tracePt t="323252" x="3625850" y="3263900"/>
          <p14:tracePt t="323268" x="3632200" y="3257550"/>
          <p14:tracePt t="323286" x="3638550" y="3257550"/>
          <p14:tracePt t="323354" x="3638550" y="3251200"/>
          <p14:tracePt t="323369" x="3651250" y="3232150"/>
          <p14:tracePt t="323386" x="3670300" y="3206750"/>
          <p14:tracePt t="323405" x="3683000" y="3187700"/>
          <p14:tracePt t="323407" x="3689350" y="3181350"/>
          <p14:tracePt t="323641" x="3689350" y="3175000"/>
          <p14:tracePt t="323647" x="3702050" y="3168650"/>
          <p14:tracePt t="323656" x="3733800" y="3155950"/>
          <p14:tracePt t="323670" x="3841750" y="3143250"/>
          <p14:tracePt t="323687" x="3975100" y="3124200"/>
          <p14:tracePt t="323704" x="4051300" y="3124200"/>
          <p14:tracePt t="323710" x="4076700" y="3124200"/>
          <p14:tracePt t="323719" x="4089400" y="3124200"/>
          <p14:tracePt t="323737" x="4095750" y="3124200"/>
          <p14:tracePt t="323816" x="4102100" y="3124200"/>
          <p14:tracePt t="323825" x="4102100" y="3117850"/>
          <p14:tracePt t="323887" x="4102100" y="3124200"/>
          <p14:tracePt t="323910" x="4102100" y="3130550"/>
          <p14:tracePt t="323996" x="4108450" y="3143250"/>
          <p14:tracePt t="324005" x="4114800" y="3149600"/>
          <p14:tracePt t="324020" x="4140200" y="3187700"/>
          <p14:tracePt t="324036" x="4159250" y="3219450"/>
          <p14:tracePt t="324053" x="4171950" y="3238500"/>
          <p14:tracePt t="324072" x="4184650" y="3251200"/>
          <p14:tracePt t="324121" x="4197350" y="3251200"/>
          <p14:tracePt t="324137" x="4235450" y="3251200"/>
          <p14:tracePt t="324153" x="4279900" y="3251200"/>
          <p14:tracePt t="324170" x="4311650" y="3244850"/>
          <p14:tracePt t="324186" x="4343400" y="3244850"/>
          <p14:tracePt t="324192" x="4349750" y="3238500"/>
          <p14:tracePt t="324205" x="4356100" y="3238500"/>
          <p14:tracePt t="324210" x="4362450" y="3238500"/>
          <p14:tracePt t="324225" x="4368800" y="3238500"/>
          <p14:tracePt t="324241" x="4375150" y="3232150"/>
          <p14:tracePt t="324383" x="4375150" y="3225800"/>
          <p14:tracePt t="324394" x="4375150" y="3219450"/>
          <p14:tracePt t="324404" x="4375150" y="3213100"/>
          <p14:tracePt t="324423" x="4375150" y="3200400"/>
          <p14:tracePt t="324437" x="4375150" y="3194050"/>
          <p14:tracePt t="324453" x="4375150" y="3175000"/>
          <p14:tracePt t="324470" x="4375150" y="3168650"/>
          <p14:tracePt t="324486" x="4381500" y="3155950"/>
          <p14:tracePt t="324504" x="4413250" y="3136900"/>
          <p14:tracePt t="324520" x="4495800" y="3117850"/>
          <p14:tracePt t="324537" x="4578350" y="3105150"/>
          <p14:tracePt t="324553" x="4641850" y="3105150"/>
          <p14:tracePt t="324572" x="4679950" y="3098800"/>
          <p14:tracePt t="324587" x="4699000" y="3092450"/>
          <p14:tracePt t="324603" x="4724400" y="3086100"/>
          <p14:tracePt t="324620" x="4768850" y="3079750"/>
          <p14:tracePt t="324637" x="4857750" y="3067050"/>
          <p14:tracePt t="324642" x="4927600" y="3060700"/>
          <p14:tracePt t="324654" x="5010150" y="3054350"/>
          <p14:tracePt t="324670" x="5194300" y="3054350"/>
          <p14:tracePt t="324675" x="5264150" y="3054350"/>
          <p14:tracePt t="324688" x="5416550" y="3067050"/>
          <p14:tracePt t="324704" x="5499100" y="3079750"/>
          <p14:tracePt t="324720" x="5556250" y="3092450"/>
          <p14:tracePt t="324738" x="5562600" y="3092450"/>
          <p14:tracePt t="324754" x="5562600" y="3098800"/>
          <p14:tracePt t="324787" x="5575300" y="3098800"/>
          <p14:tracePt t="324804" x="5600700" y="3098800"/>
          <p14:tracePt t="324821" x="5670550" y="3098800"/>
          <p14:tracePt t="324837" x="5746750" y="3105150"/>
          <p14:tracePt t="324854" x="5829300" y="3111500"/>
          <p14:tracePt t="324858" x="5861050" y="3117850"/>
          <p14:tracePt t="324870" x="5880100" y="3117850"/>
          <p14:tracePt t="324888" x="5918200" y="3124200"/>
          <p14:tracePt t="324904" x="5949950" y="3130550"/>
          <p14:tracePt t="324923" x="6000750" y="3143250"/>
          <p14:tracePt t="324937" x="6045200" y="3155950"/>
          <p14:tracePt t="324955" x="6108700" y="3162300"/>
          <p14:tracePt t="324970" x="6178550" y="3162300"/>
          <p14:tracePt t="324987" x="6229350" y="3155950"/>
          <p14:tracePt t="325004" x="6273800" y="3149600"/>
          <p14:tracePt t="325021" x="6311900" y="3143250"/>
          <p14:tracePt t="325037" x="6369050" y="3136900"/>
          <p14:tracePt t="325054" x="6464300" y="3136900"/>
          <p14:tracePt t="325070" x="6692900" y="3155950"/>
          <p14:tracePt t="325087" x="6953250" y="3168650"/>
          <p14:tracePt t="325104" x="7169150" y="3181350"/>
          <p14:tracePt t="325121" x="7366000" y="3181350"/>
          <p14:tracePt t="325124" x="7448550" y="3181350"/>
          <p14:tracePt t="325139" x="7531100" y="3162300"/>
          <p14:tracePt t="325154" x="7569200" y="3149600"/>
          <p14:tracePt t="325171" x="7645400" y="3124200"/>
          <p14:tracePt t="325187" x="7918450" y="3105150"/>
          <p14:tracePt t="325204" x="8204200" y="3117850"/>
          <p14:tracePt t="325221" x="8515350" y="3143250"/>
          <p14:tracePt t="325237" x="8788400" y="3181350"/>
          <p14:tracePt t="325254" x="8985250" y="3206750"/>
          <p14:tracePt t="325271" x="9118600" y="3219450"/>
          <p14:tracePt t="325287" x="9131300" y="3225800"/>
          <p14:tracePt t="325373" x="9124950" y="3225800"/>
          <p14:tracePt t="325381" x="9118600" y="3219450"/>
          <p14:tracePt t="325391" x="9105900" y="3213100"/>
          <p14:tracePt t="325404" x="9080500" y="3194050"/>
          <p14:tracePt t="325421" x="9042400" y="3181350"/>
          <p14:tracePt t="325439" x="8985250" y="3168650"/>
          <p14:tracePt t="325455" x="8902700" y="3143250"/>
          <p14:tracePt t="325471" x="8813800" y="3124200"/>
          <p14:tracePt t="325488" x="8756650" y="3098800"/>
          <p14:tracePt t="325504" x="8724900" y="3079750"/>
          <p14:tracePt t="325522" x="8693150" y="3054350"/>
          <p14:tracePt t="325538" x="8655050" y="3028950"/>
          <p14:tracePt t="325554" x="8547100" y="2990850"/>
          <p14:tracePt t="325571" x="8362950" y="2959100"/>
          <p14:tracePt t="325576" x="8248650" y="2940050"/>
          <p14:tracePt t="325588" x="8121650" y="2921000"/>
          <p14:tracePt t="325593" x="7988300" y="2901950"/>
          <p14:tracePt t="325604" x="7848600" y="2882900"/>
          <p14:tracePt t="325622" x="7531100" y="2844800"/>
          <p14:tracePt t="325638" x="7397750" y="2813050"/>
          <p14:tracePt t="325656" x="7353300" y="2794000"/>
          <p14:tracePt t="325670" x="7346950" y="2787650"/>
          <p14:tracePt t="325708" x="7340600" y="2787650"/>
          <p14:tracePt t="325721" x="7270750" y="2819400"/>
          <p14:tracePt t="325738" x="7124700" y="2863850"/>
          <p14:tracePt t="325754" x="6940550" y="2908300"/>
          <p14:tracePt t="325771" x="6819900" y="2933700"/>
          <p14:tracePt t="325788" x="6750050" y="2946400"/>
          <p14:tracePt t="325804" x="6731000" y="2946400"/>
          <p14:tracePt t="325897" x="6731000" y="2952750"/>
          <p14:tracePt t="325912" x="6737350" y="2952750"/>
          <p14:tracePt t="325921" x="6743700" y="2959100"/>
          <p14:tracePt t="325929" x="6756400" y="2959100"/>
          <p14:tracePt t="325938" x="6775450" y="2965450"/>
          <p14:tracePt t="325955" x="6864350" y="2990850"/>
          <p14:tracePt t="325971" x="6959600" y="3016250"/>
          <p14:tracePt t="325988" x="7054850" y="3048000"/>
          <p14:tracePt t="326004" x="7086600" y="3067050"/>
          <p14:tracePt t="326021" x="7105650" y="3098800"/>
          <p14:tracePt t="326038" x="7105650" y="3117850"/>
          <p14:tracePt t="326054" x="7105650" y="3136900"/>
          <p14:tracePt t="326111" x="7112000" y="3143250"/>
          <p14:tracePt t="326122" x="7124700" y="3149600"/>
          <p14:tracePt t="326139" x="7156450" y="3168650"/>
          <p14:tracePt t="326155" x="7181850" y="3187700"/>
          <p14:tracePt t="326158" x="7188200" y="3194050"/>
          <p14:tracePt t="326172" x="7188200" y="3200400"/>
          <p14:tracePt t="326188" x="7194550" y="3219450"/>
          <p14:tracePt t="326205" x="7194550" y="3225800"/>
          <p14:tracePt t="326289" x="7194550" y="3232150"/>
          <p14:tracePt t="326296" x="7188200" y="3244850"/>
          <p14:tracePt t="326308" x="7175500" y="3263900"/>
          <p14:tracePt t="326321" x="7156450" y="3289300"/>
          <p14:tracePt t="326340" x="7143750" y="3302000"/>
          <p14:tracePt t="326355" x="7143750" y="3308350"/>
          <p14:tracePt t="326563" x="7137400" y="3308350"/>
          <p14:tracePt t="326574" x="7112000" y="3308350"/>
          <p14:tracePt t="326589" x="6972300" y="3225800"/>
          <p14:tracePt t="326605" x="6870700" y="3130550"/>
          <p14:tracePt t="326611" x="6858000" y="3079750"/>
          <p14:tracePt t="326622" x="6864350" y="3048000"/>
          <p14:tracePt t="326639" x="6953250" y="2933700"/>
          <p14:tracePt t="326656" x="7137400" y="2806700"/>
          <p14:tracePt t="326661" x="7258050" y="2762250"/>
          <p14:tracePt t="326674" x="7486650" y="2724150"/>
          <p14:tracePt t="326688" x="7620000" y="2717800"/>
          <p14:tracePt t="326705" x="7886700" y="2724150"/>
          <p14:tracePt t="326722" x="7956550" y="2724150"/>
          <p14:tracePt t="326740" x="7962900" y="2724150"/>
          <p14:tracePt t="326769" x="7962900" y="2711450"/>
          <p14:tracePt t="326776" x="7962900" y="2692400"/>
          <p14:tracePt t="326789" x="7962900" y="2622550"/>
          <p14:tracePt t="326805" x="7956550" y="2540000"/>
          <p14:tracePt t="326821" x="7956550" y="2482850"/>
          <p14:tracePt t="326839" x="7950200" y="2463800"/>
          <p14:tracePt t="326855" x="7950200" y="2457450"/>
          <p14:tracePt t="326873" x="7943850" y="2457450"/>
          <p14:tracePt t="326891" x="7931150" y="2451100"/>
          <p14:tracePt t="326906" x="7905750" y="2451100"/>
          <p14:tracePt t="326922" x="7867650" y="2444750"/>
          <p14:tracePt t="326940" x="7816850" y="2444750"/>
          <p14:tracePt t="326944" x="7785100" y="2438400"/>
          <p14:tracePt t="326955" x="7747000" y="2438400"/>
          <p14:tracePt t="326960" x="7670800" y="2438400"/>
          <p14:tracePt t="326972" x="7613650" y="2438400"/>
          <p14:tracePt t="326989" x="7524750" y="2438400"/>
          <p14:tracePt t="327007" x="7359650" y="2438400"/>
          <p14:tracePt t="327023" x="7315200" y="2438400"/>
          <p14:tracePt t="327070" x="7308850" y="2444750"/>
          <p14:tracePt t="327089" x="7283450" y="2476500"/>
          <p14:tracePt t="327106" x="7251700" y="2520950"/>
          <p14:tracePt t="327122" x="7207250" y="2584450"/>
          <p14:tracePt t="327139" x="7175500" y="2654300"/>
          <p14:tracePt t="327157" x="7169150" y="2692400"/>
          <p14:tracePt t="327173" x="7181850" y="2736850"/>
          <p14:tracePt t="327189" x="7245350" y="2800350"/>
          <p14:tracePt t="327206" x="7321550" y="2851150"/>
          <p14:tracePt t="327222" x="7410450" y="2895600"/>
          <p14:tracePt t="327239" x="7512050" y="2940050"/>
          <p14:tracePt t="327255" x="7581900" y="2959100"/>
          <p14:tracePt t="327272" x="7639050" y="2965450"/>
          <p14:tracePt t="327289" x="7683500" y="2965450"/>
          <p14:tracePt t="327306" x="7740650" y="2959100"/>
          <p14:tracePt t="327322" x="7772400" y="2952750"/>
          <p14:tracePt t="327339" x="7797800" y="2927350"/>
          <p14:tracePt t="327355" x="7823200" y="2895600"/>
          <p14:tracePt t="327372" x="7835900" y="2870200"/>
          <p14:tracePt t="327389" x="7854950" y="2800350"/>
          <p14:tracePt t="327406" x="7867650" y="2755900"/>
          <p14:tracePt t="327423" x="7867650" y="2698750"/>
          <p14:tracePt t="327439" x="7835900" y="2641600"/>
          <p14:tracePt t="327457" x="7797800" y="2590800"/>
          <p14:tracePt t="327473" x="7747000" y="2546350"/>
          <p14:tracePt t="327491" x="7702550" y="2508250"/>
          <p14:tracePt t="327506" x="7664450" y="2482850"/>
          <p14:tracePt t="327526" x="7639050" y="2463800"/>
          <p14:tracePt t="327539" x="7620000" y="2457450"/>
          <p14:tracePt t="327556" x="7613650" y="2451100"/>
          <p14:tracePt t="327560" x="7607300" y="2451100"/>
          <p14:tracePt t="327572" x="7575550" y="2451100"/>
          <p14:tracePt t="327589" x="7505700" y="2463800"/>
          <p14:tracePt t="327606" x="7423150" y="2482850"/>
          <p14:tracePt t="327623" x="7327900" y="2501900"/>
          <p14:tracePt t="327626" x="7296150" y="2501900"/>
          <p14:tracePt t="327639" x="7213600" y="2514600"/>
          <p14:tracePt t="327656" x="7169150" y="2514600"/>
          <p14:tracePt t="327673" x="7143750" y="2514600"/>
          <p14:tracePt t="327723" x="7137400" y="2533650"/>
          <p14:tracePt t="327740" x="7118350" y="2584450"/>
          <p14:tracePt t="327756" x="7080250" y="2647950"/>
          <p14:tracePt t="327773" x="7029450" y="2692400"/>
          <p14:tracePt t="327789" x="6997700" y="2711450"/>
          <p14:tracePt t="327806" x="6978650" y="2724150"/>
          <p14:tracePt t="327823" x="6972300" y="2743200"/>
          <p14:tracePt t="327840" x="6978650" y="2768600"/>
          <p14:tracePt t="327856" x="7023100" y="2794000"/>
          <p14:tracePt t="327875" x="7131050" y="2825750"/>
          <p14:tracePt t="327890" x="7200900" y="2844800"/>
          <p14:tracePt t="327906" x="7277100" y="2851150"/>
          <p14:tracePt t="327923" x="7346950" y="2857500"/>
          <p14:tracePt t="327939" x="7435850" y="2857500"/>
          <p14:tracePt t="327957" x="7543800" y="2851150"/>
          <p14:tracePt t="327973" x="7632700" y="2832100"/>
          <p14:tracePt t="327989" x="7715250" y="2806700"/>
          <p14:tracePt t="328006" x="7734300" y="2787650"/>
          <p14:tracePt t="328024" x="7747000" y="2774950"/>
          <p14:tracePt t="328040" x="7753350" y="2768600"/>
          <p14:tracePt t="328073" x="7753350" y="2755900"/>
          <p14:tracePt t="328090" x="7759700" y="2730500"/>
          <p14:tracePt t="328106" x="7759700" y="2705100"/>
          <p14:tracePt t="328110" x="7759700" y="2686050"/>
          <p14:tracePt t="328123" x="7759700" y="2641600"/>
          <p14:tracePt t="328140" x="7753350" y="2571750"/>
          <p14:tracePt t="328156" x="7734300" y="2508250"/>
          <p14:tracePt t="328173" x="7708900" y="2444750"/>
          <p14:tracePt t="328190" x="7689850" y="2387600"/>
          <p14:tracePt t="328208" x="7658100" y="2330450"/>
          <p14:tracePt t="328223" x="7626350" y="2286000"/>
          <p14:tracePt t="328240" x="7588250" y="2247900"/>
          <p14:tracePt t="328256" x="7562850" y="2222500"/>
          <p14:tracePt t="328273" x="7550150" y="2216150"/>
          <p14:tracePt t="328293" x="7524750" y="2197100"/>
          <p14:tracePt t="328307" x="7512050" y="2190750"/>
          <p14:tracePt t="328310" x="7505700" y="2190750"/>
          <p14:tracePt t="328323" x="7486650" y="2190750"/>
          <p14:tracePt t="328341" x="7404100" y="2190750"/>
          <p14:tracePt t="328357" x="7340600" y="2203450"/>
          <p14:tracePt t="328360" x="7296150" y="2209800"/>
          <p14:tracePt t="328373" x="7213600" y="2228850"/>
          <p14:tracePt t="328392" x="7156450" y="2241550"/>
          <p14:tracePt t="328406" x="7099300" y="2266950"/>
          <p14:tracePt t="328423" x="7048500" y="2292350"/>
          <p14:tracePt t="328442" x="6997700" y="2324100"/>
          <p14:tracePt t="328457" x="6940550" y="2368550"/>
          <p14:tracePt t="328473" x="6889750" y="2413000"/>
          <p14:tracePt t="328493" x="6851650" y="2444750"/>
          <p14:tracePt t="328507" x="6826250" y="2463800"/>
          <p14:tracePt t="328525" x="6813550" y="2495550"/>
          <p14:tracePt t="328540" x="6813550" y="2514600"/>
          <p14:tracePt t="328545" x="6813550" y="2527300"/>
          <p14:tracePt t="328557" x="6813550" y="2540000"/>
          <p14:tracePt t="328573" x="6813550" y="2603500"/>
          <p14:tracePt t="328593" x="6813550" y="2679700"/>
          <p14:tracePt t="328607" x="6826250" y="2724150"/>
          <p14:tracePt t="328612" x="6832600" y="2768600"/>
          <p14:tracePt t="328624" x="6851650" y="2838450"/>
          <p14:tracePt t="328640" x="6877050" y="2895600"/>
          <p14:tracePt t="328657" x="6927850" y="2952750"/>
          <p14:tracePt t="328675" x="6978650" y="2984500"/>
          <p14:tracePt t="328690" x="7054850" y="3022600"/>
          <p14:tracePt t="328707" x="7156450" y="3054350"/>
          <p14:tracePt t="328723" x="7251700" y="3086100"/>
          <p14:tracePt t="328741" x="7340600" y="3105150"/>
          <p14:tracePt t="328757" x="7404100" y="3111500"/>
          <p14:tracePt t="328774" x="7473950" y="3111500"/>
          <p14:tracePt t="328778" x="7486650" y="3111500"/>
          <p14:tracePt t="328791" x="7512050" y="3111500"/>
          <p14:tracePt t="328794" x="7524750" y="3105150"/>
          <p14:tracePt t="328807" x="7581900" y="3086100"/>
          <p14:tracePt t="328824" x="7620000" y="3067050"/>
          <p14:tracePt t="328842" x="7651750" y="3054350"/>
          <p14:tracePt t="328857" x="7658100" y="3048000"/>
          <p14:tracePt t="328874" x="7677150" y="3035300"/>
          <p14:tracePt t="328892" x="7696200" y="3022600"/>
          <p14:tracePt t="328910" x="7715250" y="2997200"/>
          <p14:tracePt t="328924" x="7727950" y="2978150"/>
          <p14:tracePt t="328940" x="7747000" y="2946400"/>
          <p14:tracePt t="328959" x="7753350" y="2914650"/>
          <p14:tracePt t="328974" x="7759700" y="2889250"/>
          <p14:tracePt t="328990" x="7766050" y="2851150"/>
          <p14:tracePt t="329009" x="7766050" y="2819400"/>
          <p14:tracePt t="329024" x="7766050" y="2743200"/>
          <p14:tracePt t="329041" x="7753350" y="2679700"/>
          <p14:tracePt t="329058" x="7708900" y="2559050"/>
          <p14:tracePt t="329076" x="7683500" y="2508250"/>
          <p14:tracePt t="329093" x="7645400" y="2457450"/>
          <p14:tracePt t="329109" x="7620000" y="2432050"/>
          <p14:tracePt t="329124" x="7600950" y="2425700"/>
          <p14:tracePt t="329141" x="7581900" y="2425700"/>
          <p14:tracePt t="329157" x="7562850" y="2425700"/>
          <p14:tracePt t="329174" x="7531100" y="2425700"/>
          <p14:tracePt t="329191" x="7505700" y="2425700"/>
          <p14:tracePt t="329207" x="7499350" y="2419350"/>
          <p14:tracePt t="329212" x="7493000" y="2419350"/>
          <p14:tracePt t="329224" x="7486650" y="2419350"/>
          <p14:tracePt t="329241" x="7461250" y="2438400"/>
          <p14:tracePt t="329257" x="7442200" y="2463800"/>
          <p14:tracePt t="329275" x="7429500" y="2476500"/>
          <p14:tracePt t="329291" x="7410450" y="2501900"/>
          <p14:tracePt t="329308" x="7404100" y="2514600"/>
          <p14:tracePt t="329343" x="7397750" y="2514600"/>
          <p14:tracePt t="329374" x="7404100" y="2565400"/>
          <p14:tracePt t="329391" x="7429500" y="2628900"/>
          <p14:tracePt t="329409" x="7454900" y="2692400"/>
          <p14:tracePt t="329427" x="7467600" y="2781300"/>
          <p14:tracePt t="329441" x="7467600" y="2794000"/>
          <p14:tracePt t="329458" x="7467600" y="2819400"/>
          <p14:tracePt t="329530" x="7467600" y="2825750"/>
          <p14:tracePt t="329539" x="7473950" y="2838450"/>
          <p14:tracePt t="329548" x="7473950" y="2857500"/>
          <p14:tracePt t="329557" x="7480300" y="2876550"/>
          <p14:tracePt t="329574" x="7486650" y="2901950"/>
          <p14:tracePt t="329591" x="7493000" y="2933700"/>
          <p14:tracePt t="329608" x="7499350" y="2952750"/>
          <p14:tracePt t="329625" x="7499350" y="2959100"/>
          <p14:tracePt t="329881" x="7493000" y="2940050"/>
          <p14:tracePt t="329891" x="7461250" y="2921000"/>
          <p14:tracePt t="329999" x="7467600" y="2921000"/>
          <p14:tracePt t="330010" x="7467600" y="2914650"/>
          <p14:tracePt t="330015" x="7473950" y="2914650"/>
          <p14:tracePt t="330042" x="7493000" y="2908300"/>
          <p14:tracePt t="330059" x="7518400" y="2901950"/>
          <p14:tracePt t="330076" x="7531100" y="2895600"/>
          <p14:tracePt t="330092" x="7543800" y="2882900"/>
          <p14:tracePt t="330109" x="7569200" y="2844800"/>
          <p14:tracePt t="330125" x="7575550" y="2838450"/>
          <p14:tracePt t="330272" x="7569200" y="2838450"/>
          <p14:tracePt t="330282" x="7556500" y="2851150"/>
          <p14:tracePt t="330292" x="7537450" y="2863850"/>
          <p14:tracePt t="330309" x="7505700" y="2901950"/>
          <p14:tracePt t="330326" x="7493000" y="2959100"/>
          <p14:tracePt t="330342" x="7480300" y="2990850"/>
          <p14:tracePt t="330359" x="7473950" y="3016250"/>
          <p14:tracePt t="330392" x="7473950" y="3028950"/>
          <p14:tracePt t="330410" x="7467600" y="3054350"/>
          <p14:tracePt t="330425" x="7461250" y="3079750"/>
          <p14:tracePt t="330442" x="7448550" y="3105150"/>
          <p14:tracePt t="330459" x="7442200" y="3124200"/>
          <p14:tracePt t="330556" x="7448550" y="3124200"/>
          <p14:tracePt t="330563" x="7461250" y="3130550"/>
          <p14:tracePt t="330575" x="7473950" y="3130550"/>
          <p14:tracePt t="330592" x="7480300" y="3130550"/>
          <p14:tracePt t="330608" x="7486650" y="3130550"/>
          <p14:tracePt t="330819" x="7473950" y="3130550"/>
          <p14:tracePt t="330829" x="7461250" y="3136900"/>
          <p14:tracePt t="330843" x="7397750" y="3162300"/>
          <p14:tracePt t="330859" x="7346950" y="3187700"/>
          <p14:tracePt t="330875" x="7315200" y="3194050"/>
          <p14:tracePt t="330894" x="7289800" y="3200400"/>
          <p14:tracePt t="330908" x="7283450" y="3200400"/>
          <p14:tracePt t="331050" x="7289800" y="3200400"/>
          <p14:tracePt t="331059" x="7296150" y="3200400"/>
          <p14:tracePt t="331065" x="7302500" y="3200400"/>
          <p14:tracePt t="331076" x="7321550" y="3200400"/>
          <p14:tracePt t="331092" x="7346950" y="3194050"/>
          <p14:tracePt t="331109" x="7385050" y="3194050"/>
          <p14:tracePt t="331125" x="7404100" y="3187700"/>
          <p14:tracePt t="331143" x="7410450" y="3168650"/>
          <p14:tracePt t="331159" x="7429500" y="3162300"/>
          <p14:tracePt t="331164" x="7442200" y="3162300"/>
          <p14:tracePt t="331176" x="7467600" y="3155950"/>
          <p14:tracePt t="331193" x="7518400" y="3136900"/>
          <p14:tracePt t="331210" x="7562850" y="3124200"/>
          <p14:tracePt t="331227" x="7613650" y="3111500"/>
          <p14:tracePt t="331242" x="7664450" y="3092450"/>
          <p14:tracePt t="331259" x="7702550" y="3079750"/>
          <p14:tracePt t="331275" x="7721600" y="3073400"/>
          <p14:tracePt t="331292" x="7734300" y="3060700"/>
          <p14:tracePt t="331309" x="7778750" y="3048000"/>
          <p14:tracePt t="331327" x="7842250" y="3041650"/>
          <p14:tracePt t="331346" x="7994650" y="3035300"/>
          <p14:tracePt t="331359" x="8039100" y="3035300"/>
          <p14:tracePt t="331376" x="8096250" y="3035300"/>
          <p14:tracePt t="331379" x="8128000" y="3035300"/>
          <p14:tracePt t="331392" x="8147050" y="3041650"/>
          <p14:tracePt t="331409" x="8229600" y="3060700"/>
          <p14:tracePt t="331426" x="8280400" y="3073400"/>
          <p14:tracePt t="331443" x="8318500" y="3079750"/>
          <p14:tracePt t="331446" x="8356600" y="3079750"/>
          <p14:tracePt t="331459" x="8407400" y="3086100"/>
          <p14:tracePt t="331477" x="8445500" y="3086100"/>
          <p14:tracePt t="331494" x="8483600" y="3073400"/>
          <p14:tracePt t="331509" x="8515350" y="3060700"/>
          <p14:tracePt t="331526" x="8540750" y="3048000"/>
          <p14:tracePt t="331542" x="8547100" y="3048000"/>
          <p14:tracePt t="331559" x="8547100" y="3041650"/>
          <p14:tracePt t="331736" x="8547100" y="3048000"/>
          <p14:tracePt t="331746" x="8547100" y="3054350"/>
          <p14:tracePt t="331759" x="8534400" y="3067050"/>
          <p14:tracePt t="331777" x="8515350" y="3079750"/>
          <p14:tracePt t="331793" x="8509000" y="3086100"/>
          <p14:tracePt t="331880" x="8509000" y="3079750"/>
          <p14:tracePt t="331897" x="8509000" y="3073400"/>
          <p14:tracePt t="332030" x="8502650" y="3079750"/>
          <p14:tracePt t="332040" x="8496300" y="3079750"/>
          <p14:tracePt t="332077" x="8489950" y="3086100"/>
          <p14:tracePt t="332096" x="8483600" y="3086100"/>
          <p14:tracePt t="332110" x="8470900" y="3092450"/>
          <p14:tracePt t="332127" x="8458200" y="3098800"/>
          <p14:tracePt t="332286" x="8451850" y="3105150"/>
          <p14:tracePt t="332450" x="8451850" y="3098800"/>
          <p14:tracePt t="332490" x="8451850" y="3092450"/>
          <p14:tracePt t="332552" x="8451850" y="3086100"/>
          <p14:tracePt t="332702" x="8458200" y="3067050"/>
          <p14:tracePt t="332712" x="8464550" y="3060700"/>
          <p14:tracePt t="332719" x="8464550" y="3054350"/>
          <p14:tracePt t="332728" x="8464550" y="3048000"/>
          <p14:tracePt t="332745" x="8470900" y="3048000"/>
          <p14:tracePt t="332876" x="8464550" y="3048000"/>
          <p14:tracePt t="332909" x="8458200" y="3048000"/>
          <p14:tracePt t="333041" x="8451850" y="3048000"/>
          <p14:tracePt t="333050" x="8439150" y="3028950"/>
          <p14:tracePt t="333061" x="8432800" y="3016250"/>
          <p14:tracePt t="333077" x="8420100" y="3009900"/>
          <p14:tracePt t="333112" x="8413750" y="3003550"/>
          <p14:tracePt t="333128" x="8413750" y="2990850"/>
          <p14:tracePt t="334178" x="8407400" y="2990850"/>
          <p14:tracePt t="334186" x="8401050" y="2990850"/>
          <p14:tracePt t="334199" x="8382000" y="2990850"/>
          <p14:tracePt t="334211" x="8375650" y="2990850"/>
          <p14:tracePt t="335272" x="8369300" y="2990850"/>
          <p14:tracePt t="335282" x="8362950" y="2990850"/>
          <p14:tracePt t="337037" x="8375650" y="2997200"/>
          <p14:tracePt t="337048" x="8388350" y="3003550"/>
          <p14:tracePt t="337055" x="8413750" y="3009900"/>
          <p14:tracePt t="337064" x="8426450" y="3022600"/>
          <p14:tracePt t="337080" x="8445500" y="3028950"/>
          <p14:tracePt t="337098" x="8451850" y="3035300"/>
          <p14:tracePt t="337132" x="8458200" y="3035300"/>
          <p14:tracePt t="337147" x="8470900" y="3048000"/>
          <p14:tracePt t="337164" x="8509000" y="3054350"/>
          <p14:tracePt t="337181" x="8547100" y="3060700"/>
          <p14:tracePt t="337198" x="8578850" y="3073400"/>
          <p14:tracePt t="337214" x="8604250" y="3079750"/>
          <p14:tracePt t="337231" x="8610600" y="3079750"/>
          <p14:tracePt t="337247" x="8616950" y="3079750"/>
          <p14:tracePt t="337249" x="8623300" y="3079750"/>
          <p14:tracePt t="337264" x="8648700" y="3073400"/>
          <p14:tracePt t="337281" x="8699500" y="3067050"/>
          <p14:tracePt t="337297" x="8826500" y="3067050"/>
          <p14:tracePt t="337314" x="8947150" y="3079750"/>
          <p14:tracePt t="337330" x="9086850" y="3092450"/>
          <p14:tracePt t="337347" x="9232900" y="3105150"/>
          <p14:tracePt t="337364" x="9366250" y="3111500"/>
          <p14:tracePt t="337380" x="9512300" y="3117850"/>
          <p14:tracePt t="337397" x="9702800" y="3117850"/>
          <p14:tracePt t="337415" x="9925050" y="3117850"/>
          <p14:tracePt t="337431" x="10185400" y="3105150"/>
          <p14:tracePt t="337435" x="10306050" y="3098800"/>
          <p14:tracePt t="337447" x="10426700" y="3092450"/>
          <p14:tracePt t="337451" x="10534650" y="3092450"/>
          <p14:tracePt t="337465" x="10629900" y="3086100"/>
          <p14:tracePt t="337467" x="10712450" y="3079750"/>
          <p14:tracePt t="337481" x="10775950" y="3079750"/>
          <p14:tracePt t="337483" x="10852150" y="3073400"/>
          <p14:tracePt t="337497" x="10909300" y="3067050"/>
          <p14:tracePt t="337515" x="10941050" y="3060700"/>
          <p14:tracePt t="337531" x="10979150" y="3054350"/>
          <p14:tracePt t="337547" x="11036300" y="3041650"/>
          <p14:tracePt t="337566" x="11112500" y="3022600"/>
          <p14:tracePt t="337581" x="11156950" y="3009900"/>
          <p14:tracePt t="337598" x="11188700" y="3003550"/>
          <p14:tracePt t="337615" x="11207750" y="2997200"/>
          <p14:tracePt t="337631" x="11226800" y="2990850"/>
          <p14:tracePt t="337648" x="11245850" y="2978150"/>
          <p14:tracePt t="337664" x="11277600" y="2965450"/>
          <p14:tracePt t="337681" x="11296650" y="2959100"/>
          <p14:tracePt t="337685" x="11309350" y="2952750"/>
          <p14:tracePt t="337698" x="11315700" y="2946400"/>
          <p14:tracePt t="337701" x="11322050" y="2946400"/>
          <p14:tracePt t="337714" x="11328400" y="2946400"/>
          <p14:tracePt t="337717" x="11328400" y="2940050"/>
          <p14:tracePt t="337748" x="11334750" y="2940050"/>
          <p14:tracePt t="337764" x="11347450" y="2927350"/>
          <p14:tracePt t="337781" x="11360150" y="2914650"/>
          <p14:tracePt t="337798" x="11372850" y="2895600"/>
          <p14:tracePt t="337814" x="11372850" y="2851150"/>
          <p14:tracePt t="337831" x="11322050" y="2768600"/>
          <p14:tracePt t="337850" x="11264900" y="2705100"/>
          <p14:tracePt t="337865" x="11207750" y="2647950"/>
          <p14:tracePt t="337881" x="11169650" y="2609850"/>
          <p14:tracePt t="337898" x="11118850" y="2584450"/>
          <p14:tracePt t="337902" x="11106150" y="2578100"/>
          <p14:tracePt t="337915" x="11074400" y="2565400"/>
          <p14:tracePt t="337919" x="11042650" y="2552700"/>
          <p14:tracePt t="337932" x="11017250" y="2546350"/>
          <p14:tracePt t="337936" x="10985500" y="2546350"/>
          <p14:tracePt t="337948" x="10972800" y="2540000"/>
          <p14:tracePt t="337950" x="10947400" y="2540000"/>
          <p14:tracePt t="337965" x="10877550" y="2533650"/>
          <p14:tracePt t="337981" x="10801350" y="2520950"/>
          <p14:tracePt t="337998" x="10674350" y="2508250"/>
          <p14:tracePt t="338014" x="10528300" y="2489200"/>
          <p14:tracePt t="338032" x="10356850" y="2463800"/>
          <p14:tracePt t="338048" x="10223500" y="2451100"/>
          <p14:tracePt t="338065" x="10096500" y="2444750"/>
          <p14:tracePt t="338082" x="9975850" y="2444750"/>
          <p14:tracePt t="338098" x="9918700" y="2451100"/>
          <p14:tracePt t="338114" x="9836150" y="2476500"/>
          <p14:tracePt t="338132" x="9721850" y="2508250"/>
          <p14:tracePt t="338149" x="9607550" y="2540000"/>
          <p14:tracePt t="338151" x="9525000" y="2559050"/>
          <p14:tracePt t="338165" x="9448800" y="2584450"/>
          <p14:tracePt t="338181" x="9302750" y="2622550"/>
          <p14:tracePt t="338198" x="9277350" y="2641600"/>
          <p14:tracePt t="338215" x="9226550" y="2679700"/>
          <p14:tracePt t="338232" x="9220200" y="2711450"/>
          <p14:tracePt t="338249" x="9220200" y="2755900"/>
          <p14:tracePt t="338265" x="9220200" y="2806700"/>
          <p14:tracePt t="338282" x="9232900" y="2863850"/>
          <p14:tracePt t="338298" x="9264650" y="2933700"/>
          <p14:tracePt t="338315" x="9302750" y="2997200"/>
          <p14:tracePt t="338331" x="9353550" y="3054350"/>
          <p14:tracePt t="338336" x="9391650" y="3079750"/>
          <p14:tracePt t="338349" x="9410700" y="3098800"/>
          <p14:tracePt t="338365" x="9455150" y="3117850"/>
          <p14:tracePt t="338369" x="9474200" y="3130550"/>
          <p14:tracePt t="338382" x="9499600" y="3136900"/>
          <p14:tracePt t="338385" x="9518650" y="3136900"/>
          <p14:tracePt t="338399" x="9556750" y="3143250"/>
          <p14:tracePt t="338415" x="9690100" y="3162300"/>
          <p14:tracePt t="338433" x="9842500" y="3181350"/>
          <p14:tracePt t="338451" x="10033000" y="3213100"/>
          <p14:tracePt t="338465" x="10217150" y="3232150"/>
          <p14:tracePt t="338484" x="10414000" y="3251200"/>
          <p14:tracePt t="338498" x="10591800" y="3270250"/>
          <p14:tracePt t="338515" x="10769600" y="3276600"/>
          <p14:tracePt t="338532" x="10909300" y="3276600"/>
          <p14:tracePt t="338549" x="11055350" y="3270250"/>
          <p14:tracePt t="338565" x="11214100" y="3251200"/>
          <p14:tracePt t="338582" x="11372850" y="3225800"/>
          <p14:tracePt t="338599" x="11493500" y="3200400"/>
          <p14:tracePt t="338615" x="11544300" y="3187700"/>
          <p14:tracePt t="338632" x="11544300" y="3181350"/>
          <p14:tracePt t="338753" x="11537950" y="3181350"/>
          <p14:tracePt t="338762" x="11531600" y="3181350"/>
          <p14:tracePt t="338770" x="11525250" y="3175000"/>
          <p14:tracePt t="338783" x="11499850" y="3149600"/>
          <p14:tracePt t="338799" x="11461750" y="3117850"/>
          <p14:tracePt t="338815" x="11430000" y="3086100"/>
          <p14:tracePt t="338832" x="11398250" y="3054350"/>
          <p14:tracePt t="338849" x="11385550" y="3028950"/>
          <p14:tracePt t="338856" x="11379200" y="3016250"/>
          <p14:tracePt t="338865" x="11379200" y="3009900"/>
          <p14:tracePt t="338882" x="11366500" y="2997200"/>
          <p14:tracePt t="338899" x="11347450" y="2997200"/>
          <p14:tracePt t="338915" x="11315700" y="2990850"/>
          <p14:tracePt t="338932" x="11271250" y="2990850"/>
          <p14:tracePt t="338938" x="11233150" y="2990850"/>
          <p14:tracePt t="338949" x="11214100" y="2990850"/>
          <p14:tracePt t="338966" x="11156950" y="2997200"/>
          <p14:tracePt t="338982" x="11112500" y="2997200"/>
          <p14:tracePt t="338999" x="11068050" y="3003550"/>
          <p14:tracePt t="339017" x="11049000" y="3009900"/>
          <p14:tracePt t="339034" x="10966450" y="3016250"/>
          <p14:tracePt t="339049" x="10820400" y="3028950"/>
          <p14:tracePt t="339066" x="10604500" y="3041650"/>
          <p14:tracePt t="339082" x="10331450" y="3054350"/>
          <p14:tracePt t="339099" x="10115550" y="3067050"/>
          <p14:tracePt t="339115" x="9937750" y="3086100"/>
          <p14:tracePt t="339132" x="9829800" y="3111500"/>
          <p14:tracePt t="339149" x="9785350" y="3143250"/>
          <p14:tracePt t="339166" x="9772650" y="3175000"/>
          <p14:tracePt t="339182" x="9772650" y="3232150"/>
          <p14:tracePt t="339199" x="9785350" y="3289300"/>
          <p14:tracePt t="339218" x="9817100" y="3378200"/>
          <p14:tracePt t="339235" x="9829800" y="3422650"/>
          <p14:tracePt t="339249" x="9836150" y="3435350"/>
          <p14:tracePt t="339511" x="9829800" y="3429000"/>
          <p14:tracePt t="339522" x="9823450" y="3429000"/>
          <p14:tracePt t="339525" x="9817100" y="3422650"/>
          <p14:tracePt t="339532" x="9810750" y="3416300"/>
          <p14:tracePt t="339549" x="9798050" y="3409950"/>
          <p14:tracePt t="339566" x="9785350" y="3409950"/>
          <p14:tracePt t="339583" x="9766300" y="3409950"/>
          <p14:tracePt t="339600" x="9734550" y="3429000"/>
          <p14:tracePt t="339616" x="9677400" y="3473450"/>
          <p14:tracePt t="339633" x="9607550" y="3517900"/>
          <p14:tracePt t="339651" x="9531350" y="3562350"/>
          <p14:tracePt t="339666" x="9493250" y="3587750"/>
          <p14:tracePt t="339685" x="9480550" y="3606800"/>
          <p14:tracePt t="339699" x="9480550" y="3619500"/>
          <p14:tracePt t="339716" x="9480550" y="3625850"/>
          <p14:tracePt t="339734" x="9486900" y="3625850"/>
          <p14:tracePt t="339750" x="9486900" y="3632200"/>
          <p14:tracePt t="339805" x="9486900" y="3638550"/>
          <p14:tracePt t="339811" x="9480550" y="3644900"/>
          <p14:tracePt t="339820" x="9480550" y="3651250"/>
          <p14:tracePt t="339833" x="9467850" y="3663950"/>
          <p14:tracePt t="340579" x="9461500" y="3663950"/>
          <p14:tracePt t="340590" x="9442450" y="3663950"/>
          <p14:tracePt t="340601" x="9296400" y="3663950"/>
          <p14:tracePt t="340617" x="9074150" y="3663950"/>
          <p14:tracePt t="340634" x="8718550" y="3657600"/>
          <p14:tracePt t="340651" x="8216900" y="3638550"/>
          <p14:tracePt t="340667" x="7600950" y="3632200"/>
          <p14:tracePt t="340684" x="6972300" y="3625850"/>
          <p14:tracePt t="340700" x="6502400" y="3587750"/>
          <p14:tracePt t="340717" x="6146800" y="3556000"/>
          <p14:tracePt t="340733" x="5734050" y="3536950"/>
          <p14:tracePt t="340740" x="5537200" y="3536950"/>
          <p14:tracePt t="340750" x="5283200" y="3530600"/>
          <p14:tracePt t="340756" x="5010150" y="3530600"/>
          <p14:tracePt t="340767" x="4756150" y="3543300"/>
          <p14:tracePt t="340784" x="4279900" y="3543300"/>
          <p14:tracePt t="340801" x="3695700" y="3511550"/>
          <p14:tracePt t="340817" x="3467100" y="3498850"/>
          <p14:tracePt t="340834" x="3346450" y="3492500"/>
          <p14:tracePt t="340850" x="3302000" y="3486150"/>
          <p14:tracePt t="340884" x="3302000" y="3492500"/>
          <p14:tracePt t="340900" x="3308350" y="3498850"/>
          <p14:tracePt t="340917" x="3321050" y="3511550"/>
          <p14:tracePt t="340934" x="3327400" y="3511550"/>
          <p14:tracePt t="340950" x="3340100" y="3511550"/>
          <p14:tracePt t="340967" x="3346450" y="3511550"/>
          <p14:tracePt t="340984" x="3352800" y="3524250"/>
          <p14:tracePt t="341000" x="3359150" y="3536950"/>
          <p14:tracePt t="341085" x="3365500" y="3530600"/>
          <p14:tracePt t="341094" x="3365500" y="3517900"/>
          <p14:tracePt t="341102" x="3371850" y="3511550"/>
          <p14:tracePt t="341117" x="3390900" y="3492500"/>
          <p14:tracePt t="341134" x="3409950" y="3473450"/>
          <p14:tracePt t="341151" x="3429000" y="3454400"/>
          <p14:tracePt t="341171" x="3454400" y="3435350"/>
          <p14:tracePt t="341174" x="3467100" y="3429000"/>
          <p14:tracePt t="341184" x="3492500" y="3409950"/>
          <p14:tracePt t="341201" x="3536950" y="3384550"/>
          <p14:tracePt t="341219" x="3613150" y="3352800"/>
          <p14:tracePt t="341234" x="3632200" y="3346450"/>
          <p14:tracePt t="341251" x="3663950" y="3340100"/>
          <p14:tracePt t="341268" x="3670300" y="3340100"/>
          <p14:tracePt t="341430" x="3657600" y="3340100"/>
          <p14:tracePt t="341439" x="3651250" y="3346450"/>
          <p14:tracePt t="341451" x="3638550" y="3352800"/>
          <p14:tracePt t="341467" x="3613150" y="3359150"/>
          <p14:tracePt t="341471" x="3600450" y="3365500"/>
          <p14:tracePt t="341486" x="3587750" y="3371850"/>
          <p14:tracePt t="341554" x="3568700" y="3371850"/>
          <p14:tracePt t="341561" x="3556000" y="3371850"/>
          <p14:tracePt t="341570" x="3517900" y="3371850"/>
          <p14:tracePt t="341585" x="3429000" y="3365500"/>
          <p14:tracePt t="341601" x="3346450" y="3365500"/>
          <p14:tracePt t="341618" x="3257550" y="3352800"/>
          <p14:tracePt t="341634" x="3194050" y="3340100"/>
          <p14:tracePt t="341651" x="3168650" y="3321050"/>
          <p14:tracePt t="341668" x="3162300" y="3302000"/>
          <p14:tracePt t="341684" x="3168650" y="3276600"/>
          <p14:tracePt t="341701" x="3181350" y="3257550"/>
          <p14:tracePt t="341963" x="3194050" y="3244850"/>
          <p14:tracePt t="341975" x="3206750" y="3238500"/>
          <p14:tracePt t="341985" x="3244850" y="3225800"/>
          <p14:tracePt t="342003" x="3282950" y="3213100"/>
          <p14:tracePt t="342019" x="3321050" y="3200400"/>
          <p14:tracePt t="342035" x="3352800" y="3194050"/>
          <p14:tracePt t="342052" x="3371850" y="3187700"/>
          <p14:tracePt t="342310" x="3378200" y="3187700"/>
          <p14:tracePt t="342321" x="3384550" y="3187700"/>
          <p14:tracePt t="342335" x="3390900" y="3181350"/>
          <p14:tracePt t="342352" x="3409950" y="3175000"/>
          <p14:tracePt t="342369" x="3422650" y="3175000"/>
          <p14:tracePt t="342385" x="3429000" y="3175000"/>
          <p14:tracePt t="342523" x="3435350" y="3175000"/>
          <p14:tracePt t="342531" x="3441700" y="3175000"/>
          <p14:tracePt t="342540" x="3454400" y="3168650"/>
          <p14:tracePt t="342552" x="3467100" y="3168650"/>
          <p14:tracePt t="342569" x="3486150" y="3168650"/>
          <p14:tracePt t="342585" x="3517900" y="3168650"/>
          <p14:tracePt t="342602" x="3581400" y="3168650"/>
          <p14:tracePt t="342618" x="3644900" y="3162300"/>
          <p14:tracePt t="342635" x="3721100" y="3149600"/>
          <p14:tracePt t="342652" x="3816350" y="3130550"/>
          <p14:tracePt t="342669" x="3860800" y="3124200"/>
          <p14:tracePt t="342686" x="3886200" y="3124200"/>
          <p14:tracePt t="342805" x="3879850" y="3124200"/>
          <p14:tracePt t="342811" x="3873500" y="3124200"/>
          <p14:tracePt t="342819" x="3848100" y="3136900"/>
          <p14:tracePt t="342837" x="3778250" y="3149600"/>
          <p14:tracePt t="342853" x="3740150" y="3162300"/>
          <p14:tracePt t="364427" x="3778250" y="3168650"/>
          <p14:tracePt t="364436" x="3810000" y="3168650"/>
          <p14:tracePt t="364453" x="3975100" y="3181350"/>
          <p14:tracePt t="364471" x="4127500" y="3200400"/>
          <p14:tracePt t="364475" x="4203700" y="3219450"/>
          <p14:tracePt t="364486" x="4267200" y="3238500"/>
          <p14:tracePt t="364491" x="4330700" y="3270250"/>
          <p14:tracePt t="364503" x="4457700" y="3359150"/>
          <p14:tracePt t="364521" x="4533900" y="3435350"/>
          <p14:tracePt t="364537" x="4559300" y="3486150"/>
          <p14:tracePt t="364553" x="4559300" y="3517900"/>
          <p14:tracePt t="364572" x="4565650" y="3543300"/>
          <p14:tracePt t="364587" x="4591050" y="3562350"/>
          <p14:tracePt t="364603" x="4641850" y="3594100"/>
          <p14:tracePt t="364620" x="4679950" y="3619500"/>
          <p14:tracePt t="364638" x="4699000" y="3651250"/>
          <p14:tracePt t="364654" x="4718050" y="3683000"/>
          <p14:tracePt t="364670" x="4730750" y="3721100"/>
          <p14:tracePt t="364689" x="4737100" y="3752850"/>
          <p14:tracePt t="364779" x="4737100" y="3733800"/>
          <p14:tracePt t="364787" x="4737100" y="3689350"/>
          <p14:tracePt t="364803" x="4737100" y="3625850"/>
          <p14:tracePt t="364822" x="4730750" y="3613150"/>
          <p14:tracePt t="364998" x="4718050" y="3600450"/>
          <p14:tracePt t="365007" x="4705350" y="3581400"/>
          <p14:tracePt t="365021" x="4654550" y="3536950"/>
          <p14:tracePt t="365038" x="4546600" y="3473450"/>
          <p14:tracePt t="365054" x="4425950" y="3435350"/>
          <p14:tracePt t="365071" x="4311650" y="3403600"/>
          <p14:tracePt t="365088" x="4216400" y="3390900"/>
          <p14:tracePt t="365104" x="4184650" y="3390900"/>
          <p14:tracePt t="365121" x="4178300" y="3390900"/>
          <p14:tracePt t="365137" x="4171950" y="3390900"/>
          <p14:tracePt t="365141" x="4165600" y="3390900"/>
          <p14:tracePt t="365155" x="4127500" y="3390900"/>
          <p14:tracePt t="365159" x="4057650" y="3390900"/>
          <p14:tracePt t="365171" x="3822700" y="3378200"/>
          <p14:tracePt t="365188" x="3543300" y="3352800"/>
          <p14:tracePt t="365204" x="3390900" y="3340100"/>
          <p14:tracePt t="365221" x="3168650" y="3321050"/>
          <p14:tracePt t="365255" x="3194050" y="3333750"/>
          <p14:tracePt t="365271" x="3238500" y="3352800"/>
          <p14:tracePt t="365287" x="3282950" y="3384550"/>
          <p14:tracePt t="365304" x="3314700" y="3441700"/>
          <p14:tracePt t="365321" x="3340100" y="3505200"/>
          <p14:tracePt t="365338" x="3403600" y="3581400"/>
          <p14:tracePt t="365355" x="3511550" y="3651250"/>
          <p14:tracePt t="365371" x="3689350" y="3695700"/>
          <p14:tracePt t="365390" x="3949700" y="3708400"/>
          <p14:tracePt t="365405" x="4038600" y="3708400"/>
          <p14:tracePt t="365421" x="4298950" y="3695700"/>
          <p14:tracePt t="365438" x="4438650" y="3683000"/>
          <p14:tracePt t="365454" x="4527550" y="3676650"/>
          <p14:tracePt t="365471" x="4565650" y="3676650"/>
          <p14:tracePt t="365528" x="4572000" y="3676650"/>
          <p14:tracePt t="365546" x="4578350" y="3676650"/>
          <p14:tracePt t="365554" x="4584700" y="3689350"/>
          <p14:tracePt t="365571" x="4622800" y="3721100"/>
          <p14:tracePt t="365588" x="4699000" y="3752850"/>
          <p14:tracePt t="365604" x="4832350" y="3803650"/>
          <p14:tracePt t="365609" x="4889500" y="3822700"/>
          <p14:tracePt t="365621" x="4933950" y="3835400"/>
          <p14:tracePt t="365638" x="4972050" y="3848100"/>
          <p14:tracePt t="366429" x="4978400" y="3841750"/>
          <p14:tracePt t="366439" x="4978400" y="3829050"/>
          <p14:tracePt t="366456" x="4997450" y="3797300"/>
          <p14:tracePt t="366473" x="4997450" y="3778250"/>
          <p14:tracePt t="366489" x="4997450" y="3759200"/>
          <p14:tracePt t="366507" x="4997450" y="3746500"/>
          <p14:tracePt t="366522" x="4997450" y="3721100"/>
          <p14:tracePt t="366538" x="4991100" y="3670300"/>
          <p14:tracePt t="366555" x="4978400" y="3613150"/>
          <p14:tracePt t="366572" x="4953000" y="3556000"/>
          <p14:tracePt t="366589" x="4921250" y="3511550"/>
          <p14:tracePt t="366605" x="4876800" y="3473450"/>
          <p14:tracePt t="366622" x="4819650" y="3441700"/>
          <p14:tracePt t="366639" x="4787900" y="3422650"/>
          <p14:tracePt t="366644" x="4775200" y="3422650"/>
          <p14:tracePt t="366683" x="4768850" y="3422650"/>
          <p14:tracePt t="366689" x="4749800" y="3422650"/>
          <p14:tracePt t="366705" x="4692650" y="3454400"/>
          <p14:tracePt t="366722" x="4635500" y="3486150"/>
          <p14:tracePt t="366739" x="4610100" y="3511550"/>
          <p14:tracePt t="366756" x="4597400" y="3530600"/>
          <p14:tracePt t="366818" x="4610100" y="3536950"/>
          <p14:tracePt t="366828" x="4622800" y="3536950"/>
          <p14:tracePt t="366839" x="4660900" y="3536950"/>
          <p14:tracePt t="366856" x="4800600" y="3543300"/>
          <p14:tracePt t="366873" x="4889500" y="3543300"/>
          <p14:tracePt t="366889" x="4946650" y="3524250"/>
          <p14:tracePt t="366906" x="4991100" y="3505200"/>
          <p14:tracePt t="366922" x="5029200" y="3479800"/>
          <p14:tracePt t="366939" x="5041900" y="3454400"/>
          <p14:tracePt t="366958" x="5054600" y="3422650"/>
          <p14:tracePt t="366972" x="5054600" y="3384550"/>
          <p14:tracePt t="366989" x="5035550" y="3346450"/>
          <p14:tracePt t="367007" x="4991100" y="3295650"/>
          <p14:tracePt t="367013" x="4965700" y="3270250"/>
          <p14:tracePt t="367022" x="4933950" y="3251200"/>
          <p14:tracePt t="367039" x="4876800" y="3206750"/>
          <p14:tracePt t="367044" x="4845050" y="3194050"/>
          <p14:tracePt t="367056" x="4813300" y="3175000"/>
          <p14:tracePt t="367072" x="4743450" y="3143250"/>
          <p14:tracePt t="367078" x="4692650" y="3130550"/>
          <p14:tracePt t="367089" x="4603750" y="3117850"/>
          <p14:tracePt t="367105" x="4489450" y="3111500"/>
          <p14:tracePt t="367122" x="4292600" y="3136900"/>
          <p14:tracePt t="367141" x="4146550" y="3162300"/>
          <p14:tracePt t="367159" x="4006850" y="3206750"/>
          <p14:tracePt t="367172" x="3917950" y="3263900"/>
          <p14:tracePt t="367189" x="3898900" y="3321050"/>
          <p14:tracePt t="367206" x="3905250" y="3371850"/>
          <p14:tracePt t="367222" x="3943350" y="3422650"/>
          <p14:tracePt t="367240" x="4000500" y="3460750"/>
          <p14:tracePt t="367256" x="4102100" y="3498850"/>
          <p14:tracePt t="367273" x="4254500" y="3536950"/>
          <p14:tracePt t="367290" x="4546600" y="3575050"/>
          <p14:tracePt t="367306" x="4857750" y="3600450"/>
          <p14:tracePt t="367322" x="5168900" y="3625850"/>
          <p14:tracePt t="367339" x="5441950" y="3644900"/>
          <p14:tracePt t="367356" x="5454650" y="3644900"/>
          <p14:tracePt t="367401" x="5448300" y="3644900"/>
          <p14:tracePt t="367407" x="5441950" y="3644900"/>
          <p14:tracePt t="367423" x="5429250" y="3644900"/>
          <p14:tracePt t="367439" x="5422900" y="3644900"/>
          <p14:tracePt t="367555" x="5410200" y="3651250"/>
          <p14:tracePt t="367564" x="5403850" y="3663950"/>
          <p14:tracePt t="367573" x="5384800" y="3683000"/>
          <p14:tracePt t="367589" x="5359400" y="3708400"/>
          <p14:tracePt t="367606" x="5340350" y="3727450"/>
          <p14:tracePt t="367623" x="5327650" y="3740150"/>
          <p14:tracePt t="367663" x="5327650" y="3746500"/>
          <p14:tracePt t="367767" x="5334000" y="3746500"/>
          <p14:tracePt t="367775" x="5346700" y="3746500"/>
          <p14:tracePt t="367789" x="5384800" y="3740150"/>
          <p14:tracePt t="367807" x="5410200" y="3733800"/>
          <p14:tracePt t="367823" x="5448300" y="3721100"/>
          <p14:tracePt t="367840" x="5473700" y="3708400"/>
          <p14:tracePt t="367857" x="5505450" y="3695700"/>
          <p14:tracePt t="367875" x="5537200" y="3689350"/>
          <p14:tracePt t="367889" x="5562600" y="3683000"/>
          <p14:tracePt t="367906" x="5588000" y="3676650"/>
          <p14:tracePt t="367923" x="5600700" y="3676650"/>
          <p14:tracePt t="367940" x="5613400" y="3676650"/>
          <p14:tracePt t="367956" x="5619750" y="3676650"/>
          <p14:tracePt t="367973" x="5626100" y="3676650"/>
          <p14:tracePt t="368149" x="5626100" y="3663950"/>
          <p14:tracePt t="368159" x="5632450" y="3651250"/>
          <p14:tracePt t="368174" x="5638800" y="3638550"/>
          <p14:tracePt t="368190" x="5651500" y="3625850"/>
          <p14:tracePt t="368207" x="5664200" y="3619500"/>
          <p14:tracePt t="368212" x="5670550" y="3619500"/>
          <p14:tracePt t="368225" x="5670550" y="3613150"/>
          <p14:tracePt t="368241" x="5683250" y="3600450"/>
          <p14:tracePt t="368258" x="5695950" y="3594100"/>
          <p14:tracePt t="368261" x="5715000" y="3581400"/>
          <p14:tracePt t="368273" x="5759450" y="3562350"/>
          <p14:tracePt t="368291" x="5803900" y="3543300"/>
          <p14:tracePt t="368307" x="5842000" y="3524250"/>
          <p14:tracePt t="368323" x="5848350" y="3517900"/>
          <p14:tracePt t="368393" x="5848350" y="3511550"/>
          <p14:tracePt t="368401" x="5848350" y="3505200"/>
          <p14:tracePt t="368411" x="5848350" y="3492500"/>
          <p14:tracePt t="368414" x="5842000" y="3473450"/>
          <p14:tracePt t="368441" x="5784850" y="3409950"/>
          <p14:tracePt t="368457" x="5695950" y="3365500"/>
          <p14:tracePt t="368474" x="5619750" y="3327400"/>
          <p14:tracePt t="368490" x="5537200" y="3295650"/>
          <p14:tracePt t="368507" x="5448300" y="3251200"/>
          <p14:tracePt t="368524" x="5403850" y="3225800"/>
          <p14:tracePt t="368542" x="5334000" y="3194050"/>
          <p14:tracePt t="368558" x="5264150" y="3175000"/>
          <p14:tracePt t="368573" x="5194300" y="3162300"/>
          <p14:tracePt t="368593" x="5022850" y="3155950"/>
          <p14:tracePt t="368607" x="4997450" y="3155950"/>
          <p14:tracePt t="368624" x="4902200" y="3162300"/>
          <p14:tracePt t="368640" x="4870450" y="3175000"/>
          <p14:tracePt t="368657" x="4838700" y="3206750"/>
          <p14:tracePt t="368673" x="4806950" y="3244850"/>
          <p14:tracePt t="368692" x="4781550" y="3302000"/>
          <p14:tracePt t="368707" x="4768850" y="3365500"/>
          <p14:tracePt t="368723" x="4762500" y="3422650"/>
          <p14:tracePt t="368740" x="4762500" y="3460750"/>
          <p14:tracePt t="368757" x="4781550" y="3498850"/>
          <p14:tracePt t="368773" x="4813300" y="3517900"/>
          <p14:tracePt t="368790" x="4851400" y="3530600"/>
          <p14:tracePt t="368807" x="4914900" y="3536950"/>
          <p14:tracePt t="368824" x="5022850" y="3543300"/>
          <p14:tracePt t="368842" x="5194300" y="3543300"/>
          <p14:tracePt t="368857" x="5340350" y="3524250"/>
          <p14:tracePt t="368875" x="5448300" y="3498850"/>
          <p14:tracePt t="368891" x="5575300" y="3454400"/>
          <p14:tracePt t="368907" x="5638800" y="3422650"/>
          <p14:tracePt t="368924" x="5695950" y="3390900"/>
          <p14:tracePt t="368942" x="5715000" y="3359150"/>
          <p14:tracePt t="368946" x="5721350" y="3346450"/>
          <p14:tracePt t="368958" x="5734050" y="3327400"/>
          <p14:tracePt t="368974" x="5746750" y="3308350"/>
          <p14:tracePt t="368991" x="5753100" y="3282950"/>
          <p14:tracePt t="369009" x="5765800" y="3251200"/>
          <p14:tracePt t="369024" x="5765800" y="3232150"/>
          <p14:tracePt t="369041" x="5753100" y="3213100"/>
          <p14:tracePt t="369057" x="5727700" y="3200400"/>
          <p14:tracePt t="369077" x="5683250" y="3181350"/>
          <p14:tracePt t="369091" x="5670550" y="3175000"/>
          <p14:tracePt t="369107" x="5613400" y="3162300"/>
          <p14:tracePt t="369124" x="5562600" y="3155950"/>
          <p14:tracePt t="369143" x="5511800" y="3155950"/>
          <p14:tracePt t="369157" x="5441950" y="3168650"/>
          <p14:tracePt t="369174" x="5378450" y="3206750"/>
          <p14:tracePt t="369191" x="5302250" y="3257550"/>
          <p14:tracePt t="369208" x="5238750" y="3314700"/>
          <p14:tracePt t="369226" x="5194300" y="3378200"/>
          <p14:tracePt t="369241" x="5187950" y="3448050"/>
          <p14:tracePt t="369258" x="5200650" y="3505200"/>
          <p14:tracePt t="369274" x="5226050" y="3543300"/>
          <p14:tracePt t="369293" x="5270500" y="3575050"/>
          <p14:tracePt t="369307" x="5327650" y="3594100"/>
          <p14:tracePt t="369324" x="5397500" y="3600450"/>
          <p14:tracePt t="369340" x="5511800" y="3600450"/>
          <p14:tracePt t="369344" x="5607050" y="3606800"/>
          <p14:tracePt t="369358" x="5829300" y="3632200"/>
          <p14:tracePt t="369374" x="6019800" y="3638550"/>
          <p14:tracePt t="369391" x="6096000" y="3638550"/>
          <p14:tracePt t="369441" x="6096000" y="3625850"/>
          <p14:tracePt t="369457" x="6083300" y="3625850"/>
          <p14:tracePt t="369474" x="6070600" y="3619500"/>
          <p14:tracePt t="369491" x="6064250" y="3619500"/>
          <p14:tracePt t="369673" x="6070600" y="3619500"/>
          <p14:tracePt t="369681" x="6083300" y="3625850"/>
          <p14:tracePt t="369691" x="6089650" y="3632200"/>
          <p14:tracePt t="369696" x="6108700" y="3644900"/>
          <p14:tracePt t="369708" x="6115050" y="3644900"/>
          <p14:tracePt t="369726" x="6127750" y="3657600"/>
          <p14:tracePt t="369741" x="6134100" y="3657600"/>
          <p14:tracePt t="369759" x="6140450" y="3657600"/>
          <p14:tracePt t="370089" x="6134100" y="3670300"/>
          <p14:tracePt t="370098" x="6127750" y="3676650"/>
          <p14:tracePt t="370109" x="6121400" y="3676650"/>
          <p14:tracePt t="370125" x="6121400" y="3683000"/>
          <p14:tracePt t="370141" x="6115050" y="3683000"/>
          <p14:tracePt t="370249" x="6121400" y="3683000"/>
          <p14:tracePt t="370257" x="6127750" y="3683000"/>
          <p14:tracePt t="370277" x="6203950" y="3670300"/>
          <p14:tracePt t="370291" x="6261100" y="3651250"/>
          <p14:tracePt t="370309" x="6318250" y="3632200"/>
          <p14:tracePt t="370325" x="6356350" y="3619500"/>
          <p14:tracePt t="370342" x="6369050" y="3613150"/>
          <p14:tracePt t="370345" x="6375400" y="3613150"/>
          <p14:tracePt t="370358" x="6381750" y="3613150"/>
          <p14:tracePt t="370461" x="6369050" y="3613150"/>
          <p14:tracePt t="370470" x="6337300" y="3613150"/>
          <p14:tracePt t="370478" x="6311900" y="3613150"/>
          <p14:tracePt t="370492" x="6229350" y="3613150"/>
          <p14:tracePt t="370509" x="6165850" y="3613150"/>
          <p14:tracePt t="370525" x="6102350" y="3606800"/>
          <p14:tracePt t="370542" x="6083300" y="3600450"/>
          <p14:tracePt t="370598" x="6083300" y="3594100"/>
          <p14:tracePt t="370608" x="6096000" y="3587750"/>
          <p14:tracePt t="370626" x="6159500" y="3568700"/>
          <p14:tracePt t="370643" x="6223000" y="3556000"/>
          <p14:tracePt t="370660" x="6286500" y="3536950"/>
          <p14:tracePt t="370679" x="6369050" y="3524250"/>
          <p14:tracePt t="370692" x="6457950" y="3517900"/>
          <p14:tracePt t="370709" x="6502400" y="3517900"/>
          <p14:tracePt t="370725" x="6527800" y="3524250"/>
          <p14:tracePt t="370831" x="6540500" y="3530600"/>
          <p14:tracePt t="370838" x="6540500" y="3536950"/>
          <p14:tracePt t="370845" x="6527800" y="3556000"/>
          <p14:tracePt t="370859" x="6508750" y="3670300"/>
          <p14:tracePt t="370875" x="6502400" y="3822700"/>
          <p14:tracePt t="370893" x="6502400" y="3930650"/>
          <p14:tracePt t="371425" x="6502400" y="3924300"/>
          <p14:tracePt t="371438" x="6502400" y="3917950"/>
          <p14:tracePt t="371445" x="6502400" y="3911600"/>
          <p14:tracePt t="371460" x="6502400" y="3892550"/>
          <p14:tracePt t="371476" x="6502400" y="3886200"/>
          <p14:tracePt t="371521" x="6502400" y="3879850"/>
          <p14:tracePt t="371531" x="6502400" y="3860800"/>
          <p14:tracePt t="371542" x="6502400" y="3848100"/>
          <p14:tracePt t="371560" x="6496050" y="3810000"/>
          <p14:tracePt t="371577" x="6489700" y="3778250"/>
          <p14:tracePt t="371593" x="6489700" y="3746500"/>
          <p14:tracePt t="371610" x="6489700" y="3714750"/>
          <p14:tracePt t="371627" x="6496050" y="3702050"/>
          <p14:tracePt t="371645" x="6502400" y="3689350"/>
          <p14:tracePt t="371659" x="6508750" y="3683000"/>
          <p14:tracePt t="371712" x="6515100" y="3676650"/>
          <p14:tracePt t="371741" x="6521450" y="3670300"/>
          <p14:tracePt t="371764" x="6527800" y="3670300"/>
          <p14:tracePt t="371776" x="6534150" y="3663950"/>
          <p14:tracePt t="371793" x="6591300" y="3657600"/>
          <p14:tracePt t="371812" x="6642100" y="3651250"/>
          <p14:tracePt t="371827" x="6654800" y="3651250"/>
          <p14:tracePt t="371843" x="6705600" y="3638550"/>
          <p14:tracePt t="371860" x="6775450" y="3625850"/>
          <p14:tracePt t="371876" x="6832600" y="3613150"/>
          <p14:tracePt t="371895" x="6902450" y="3600450"/>
          <p14:tracePt t="371910" x="7010400" y="3594100"/>
          <p14:tracePt t="371926" x="7124700" y="3594100"/>
          <p14:tracePt t="371944" x="7169150" y="3594100"/>
          <p14:tracePt t="372059" x="7175500" y="3594100"/>
          <p14:tracePt t="372066" x="7188200" y="3587750"/>
          <p14:tracePt t="372076" x="7207250" y="3587750"/>
          <p14:tracePt t="372093" x="7277100" y="3575050"/>
          <p14:tracePt t="372110" x="7353300" y="3568700"/>
          <p14:tracePt t="372126" x="7410450" y="3562350"/>
          <p14:tracePt t="372130" x="7435850" y="3562350"/>
          <p14:tracePt t="372143" x="7461250" y="3562350"/>
          <p14:tracePt t="372148" x="7493000" y="3562350"/>
          <p14:tracePt t="372160" x="7524750" y="3562350"/>
          <p14:tracePt t="372177" x="7569200" y="3575050"/>
          <p14:tracePt t="372193" x="7632700" y="3594100"/>
          <p14:tracePt t="372212" x="7651750" y="3600450"/>
          <p14:tracePt t="372227" x="7664450" y="3606800"/>
          <p14:tracePt t="372246" x="7677150" y="3606800"/>
          <p14:tracePt t="372260" x="7689850" y="3606800"/>
          <p14:tracePt t="372277" x="7696200" y="3606800"/>
          <p14:tracePt t="372293" x="7702550" y="3606800"/>
          <p14:tracePt t="372310" x="7708900" y="3606800"/>
          <p14:tracePt t="372517" x="7721600" y="3606800"/>
          <p14:tracePt t="372525" x="7747000" y="3606800"/>
          <p14:tracePt t="372543" x="7848600" y="3600450"/>
          <p14:tracePt t="372561" x="7962900" y="3594100"/>
          <p14:tracePt t="372577" x="8064500" y="3581400"/>
          <p14:tracePt t="372581" x="8108950" y="3575050"/>
          <p14:tracePt t="372594" x="8140700" y="3562350"/>
          <p14:tracePt t="372612" x="8210550" y="3549650"/>
          <p14:tracePt t="372628" x="8229600" y="3543300"/>
          <p14:tracePt t="372643" x="8229600" y="3536950"/>
          <p14:tracePt t="373121" x="8248650" y="3536950"/>
          <p14:tracePt t="373131" x="8274050" y="3536950"/>
          <p14:tracePt t="373146" x="8426450" y="3536950"/>
          <p14:tracePt t="373161" x="8591550" y="3536950"/>
          <p14:tracePt t="373178" x="8731250" y="3543300"/>
          <p14:tracePt t="373183" x="8775700" y="3543300"/>
          <p14:tracePt t="373195" x="8826500" y="3543300"/>
          <p14:tracePt t="373211" x="8839200" y="3543300"/>
          <p14:tracePt t="373473" x="8845550" y="3543300"/>
          <p14:tracePt t="373482" x="8851900" y="3543300"/>
          <p14:tracePt t="373495" x="8870950" y="3556000"/>
          <p14:tracePt t="373511" x="8890000" y="3562350"/>
          <p14:tracePt t="373528" x="8902700" y="3562350"/>
          <p14:tracePt t="373544" x="8915400" y="3568700"/>
          <p14:tracePt t="373561" x="8921750" y="3568700"/>
          <p14:tracePt t="373840" x="8928100" y="3568700"/>
          <p14:tracePt t="373850" x="8934450" y="3568700"/>
          <p14:tracePt t="373863" x="8966200" y="3568700"/>
          <p14:tracePt t="373879" x="8978900" y="3562350"/>
          <p14:tracePt t="373894" x="8985250" y="3556000"/>
          <p14:tracePt t="373912" x="8991600" y="3549650"/>
          <p14:tracePt t="373928" x="9010650" y="3543300"/>
          <p14:tracePt t="373946" x="9042400" y="3536950"/>
          <p14:tracePt t="373961" x="9080500" y="3530600"/>
          <p14:tracePt t="373978" x="9124950" y="3524250"/>
          <p14:tracePt t="373984" x="9169400" y="3517900"/>
          <p14:tracePt t="373995" x="9207500" y="3517900"/>
          <p14:tracePt t="374013" x="9372600" y="3517900"/>
          <p14:tracePt t="374028" x="9423400" y="3524250"/>
          <p14:tracePt t="374045" x="9544050" y="3556000"/>
          <p14:tracePt t="374061" x="9582150" y="3568700"/>
          <p14:tracePt t="374081" x="9594850" y="3568700"/>
          <p14:tracePt t="374095" x="9607550" y="3568700"/>
          <p14:tracePt t="374112" x="9613900" y="3575050"/>
          <p14:tracePt t="374128" x="9620250" y="3575050"/>
          <p14:tracePt t="374145" x="9645650" y="3575050"/>
          <p14:tracePt t="374161" x="9690100" y="3575050"/>
          <p14:tracePt t="374178" x="9747250" y="3568700"/>
          <p14:tracePt t="374195" x="9810750" y="3568700"/>
          <p14:tracePt t="374200" x="9855200" y="3562350"/>
          <p14:tracePt t="374211" x="9880600" y="3562350"/>
          <p14:tracePt t="374228" x="9931400" y="3556000"/>
          <p14:tracePt t="374245" x="9956800" y="3556000"/>
          <p14:tracePt t="374251" x="9963150" y="3556000"/>
          <p14:tracePt t="374327" x="9963150" y="3562350"/>
          <p14:tracePt t="374335" x="9963150" y="3568700"/>
          <p14:tracePt t="374345" x="9963150" y="3575050"/>
          <p14:tracePt t="374529" x="9975850" y="3575050"/>
          <p14:tracePt t="374541" x="9994900" y="3568700"/>
          <p14:tracePt t="374550" x="10013950" y="3556000"/>
          <p14:tracePt t="374562" x="10045700" y="3536950"/>
          <p14:tracePt t="374568" x="10058400" y="3524250"/>
          <p14:tracePt t="374579" x="10071100" y="3511550"/>
          <p14:tracePt t="374596" x="10096500" y="3479800"/>
          <p14:tracePt t="374601" x="10102850" y="3460750"/>
          <p14:tracePt t="374612" x="10109200" y="3448050"/>
          <p14:tracePt t="374630" x="10115550" y="3397250"/>
          <p14:tracePt t="374645" x="10115550" y="3371850"/>
          <p14:tracePt t="374662" x="10102850" y="3359150"/>
          <p14:tracePt t="374679" x="10083800" y="3340100"/>
          <p14:tracePt t="374696" x="10045700" y="3327400"/>
          <p14:tracePt t="374713" x="9994900" y="3321050"/>
          <p14:tracePt t="374731" x="9950450" y="3314700"/>
          <p14:tracePt t="374745" x="9906000" y="3314700"/>
          <p14:tracePt t="374762" x="9867900" y="3314700"/>
          <p14:tracePt t="374779" x="9836150" y="3314700"/>
          <p14:tracePt t="374795" x="9817100" y="3314700"/>
          <p14:tracePt t="374814" x="9798050" y="3308350"/>
          <p14:tracePt t="374829" x="9785350" y="3308350"/>
          <p14:tracePt t="374845" x="9772650" y="3308350"/>
          <p14:tracePt t="374879" x="9753600" y="3308350"/>
          <p14:tracePt t="374896" x="9728200" y="3321050"/>
          <p14:tracePt t="374912" x="9715500" y="3333750"/>
          <p14:tracePt t="374929" x="9677400" y="3365500"/>
          <p14:tracePt t="374946" x="9652000" y="3384550"/>
          <p14:tracePt t="374963" x="9639300" y="3403600"/>
          <p14:tracePt t="374981" x="9626600" y="3416300"/>
          <p14:tracePt t="374996" x="9620250" y="3435350"/>
          <p14:tracePt t="375013" x="9613900" y="3448050"/>
          <p14:tracePt t="375029" x="9613900" y="3460750"/>
          <p14:tracePt t="375047" x="9613900" y="3473450"/>
          <p14:tracePt t="375062" x="9613900" y="3486150"/>
          <p14:tracePt t="375079" x="9620250" y="3498850"/>
          <p14:tracePt t="375096" x="9620250" y="3505200"/>
          <p14:tracePt t="375137" x="9626600" y="3505200"/>
          <p14:tracePt t="375151" x="9632950" y="3505200"/>
          <p14:tracePt t="375162" x="9639300" y="3505200"/>
          <p14:tracePt t="375179" x="9658350" y="3505200"/>
          <p14:tracePt t="375196" x="9683750" y="3505200"/>
          <p14:tracePt t="375212" x="9709150" y="3505200"/>
          <p14:tracePt t="375229" x="9715500" y="3505200"/>
          <p14:tracePt t="375636" x="9721850" y="3505200"/>
          <p14:tracePt t="375647" x="9740900" y="3498850"/>
          <p14:tracePt t="375654" x="9753600" y="3498850"/>
          <p14:tracePt t="375663" x="9766300" y="3492500"/>
          <p14:tracePt t="375679" x="9798050" y="3492500"/>
          <p14:tracePt t="375686" x="9810750" y="3492500"/>
          <p14:tracePt t="375696" x="9836150" y="3492500"/>
          <p14:tracePt t="375714" x="9906000" y="3492500"/>
          <p14:tracePt t="375731" x="9956800" y="3498850"/>
          <p14:tracePt t="375747" x="9988550" y="3498850"/>
          <p14:tracePt t="375763" x="10039350" y="3505200"/>
          <p14:tracePt t="375779" x="10077450" y="3505200"/>
          <p14:tracePt t="375796" x="10109200" y="3505200"/>
          <p14:tracePt t="375813" x="10140950" y="3505200"/>
          <p14:tracePt t="375829" x="10160000" y="3505200"/>
          <p14:tracePt t="375846" x="10172700" y="3505200"/>
          <p14:tracePt t="375863" x="10185400" y="3505200"/>
          <p14:tracePt t="375883" x="10198100" y="3505200"/>
          <p14:tracePt t="375899" x="10204450" y="3498850"/>
          <p14:tracePt t="375913" x="10210800" y="3498850"/>
          <p14:tracePt t="375931" x="10217150" y="3498850"/>
          <p14:tracePt t="375933" x="10223500" y="3498850"/>
          <p14:tracePt t="375946" x="10236200" y="3492500"/>
          <p14:tracePt t="375964" x="10267950" y="3486150"/>
          <p14:tracePt t="375981" x="10280650" y="3486150"/>
          <p14:tracePt t="375996" x="10299700" y="3479800"/>
          <p14:tracePt t="376013" x="10318750" y="3473450"/>
          <p14:tracePt t="376029" x="10331450" y="3467100"/>
          <p14:tracePt t="376046" x="10356850" y="3460750"/>
          <p14:tracePt t="376063" x="10382250" y="3454400"/>
          <p14:tracePt t="376082" x="10401300" y="3441700"/>
          <p14:tracePt t="376085" x="10414000" y="3435350"/>
          <p14:tracePt t="376096" x="10414000" y="3429000"/>
          <p14:tracePt t="376113" x="10420350" y="3429000"/>
          <p14:tracePt t="376130" x="10426700" y="3422650"/>
          <p14:tracePt t="376222" x="10433050" y="3422650"/>
          <p14:tracePt t="376232" x="10445750" y="3422650"/>
          <p14:tracePt t="376251" x="10509250" y="3435350"/>
          <p14:tracePt t="376263" x="10534650" y="3435350"/>
          <p14:tracePt t="376280" x="10541000" y="3435350"/>
          <p14:tracePt t="376319" x="10547350" y="3435350"/>
          <p14:tracePt t="376330" x="10560050" y="3441700"/>
          <p14:tracePt t="376347" x="10579100" y="3441700"/>
          <p14:tracePt t="376363" x="10674350" y="3460750"/>
          <p14:tracePt t="376380" x="10750550" y="3467100"/>
          <p14:tracePt t="376396" x="10814050" y="3479800"/>
          <p14:tracePt t="376415" x="10852150" y="3479800"/>
          <p14:tracePt t="376430" x="10877550" y="3479800"/>
          <p14:tracePt t="376447" x="10896600" y="3479800"/>
          <p14:tracePt t="376463" x="10922000" y="3486150"/>
          <p14:tracePt t="376480" x="10947400" y="3486150"/>
          <p14:tracePt t="376498" x="10985500" y="3492500"/>
          <p14:tracePt t="376513" x="11042650" y="3492500"/>
          <p14:tracePt t="376532" x="11112500" y="3486150"/>
          <p14:tracePt t="376547" x="11118850" y="3486150"/>
          <p14:tracePt t="376550" x="11131550" y="3486150"/>
          <p14:tracePt t="376563" x="11137900" y="3479800"/>
          <p14:tracePt t="376582" x="11144250" y="3479800"/>
          <p14:tracePt t="376614" x="11150600" y="3479800"/>
          <p14:tracePt t="376630" x="11176000" y="3479800"/>
          <p14:tracePt t="376647" x="11214100" y="3479800"/>
          <p14:tracePt t="376651" x="11239500" y="3479800"/>
          <p14:tracePt t="376664" x="11264900" y="3479800"/>
          <p14:tracePt t="376680" x="11315700" y="3479800"/>
          <p14:tracePt t="376697" x="11372850" y="3473450"/>
          <p14:tracePt t="376714" x="11404600" y="3467100"/>
          <p14:tracePt t="376730" x="11430000" y="3467100"/>
          <p14:tracePt t="376747" x="11468100" y="3467100"/>
          <p14:tracePt t="376764" x="11499850" y="3460750"/>
          <p14:tracePt t="376780" x="11544300" y="3460750"/>
          <p14:tracePt t="376797" x="11569700" y="3454400"/>
          <p14:tracePt t="376816" x="11588750" y="3448050"/>
          <p14:tracePt t="376847" x="11595100" y="3441700"/>
          <p14:tracePt t="376881" x="11601450" y="3435350"/>
          <p14:tracePt t="376897" x="11607800" y="3416300"/>
          <p14:tracePt t="376914" x="11595100" y="3390900"/>
          <p14:tracePt t="376931" x="11576050" y="3371850"/>
          <p14:tracePt t="376933" x="11557000" y="3352800"/>
          <p14:tracePt t="376947" x="11506200" y="3321050"/>
          <p14:tracePt t="376964" x="11468100" y="3295650"/>
          <p14:tracePt t="376981" x="11430000" y="3276600"/>
          <p14:tracePt t="376997" x="11391900" y="3270250"/>
          <p14:tracePt t="377014" x="11347450" y="3257550"/>
          <p14:tracePt t="377031" x="11315700" y="3257550"/>
          <p14:tracePt t="377047" x="11277600" y="3251200"/>
          <p14:tracePt t="377064" x="11226800" y="3251200"/>
          <p14:tracePt t="377081" x="11176000" y="3251200"/>
          <p14:tracePt t="377098" x="11125200" y="3251200"/>
          <p14:tracePt t="377102" x="11087100" y="3251200"/>
          <p14:tracePt t="377114" x="11068050" y="3251200"/>
          <p14:tracePt t="377118" x="11049000" y="3251200"/>
          <p14:tracePt t="377130" x="11010900" y="3251200"/>
          <p14:tracePt t="377148" x="10941050" y="3251200"/>
          <p14:tracePt t="377165" x="10883900" y="3257550"/>
          <p14:tracePt t="377181" x="10864850" y="3263900"/>
          <p14:tracePt t="377184" x="10852150" y="3263900"/>
          <p14:tracePt t="377198" x="10820400" y="3276600"/>
          <p14:tracePt t="377201" x="10807700" y="3276600"/>
          <p14:tracePt t="377205" x="10801350" y="3282950"/>
          <p14:tracePt t="377218" x="10788650" y="3289300"/>
          <p14:tracePt t="377231" x="10769600" y="3314700"/>
          <p14:tracePt t="377247" x="10763250" y="3327400"/>
          <p14:tracePt t="377264" x="10750550" y="3359150"/>
          <p14:tracePt t="377281" x="10750550" y="3390900"/>
          <p14:tracePt t="377298" x="10763250" y="3448050"/>
          <p14:tracePt t="377314" x="10801350" y="3492500"/>
          <p14:tracePt t="377331" x="10839450" y="3536950"/>
          <p14:tracePt t="377348" x="10896600" y="3568700"/>
          <p14:tracePt t="377365" x="10960100" y="3587750"/>
          <p14:tracePt t="377381" x="11010900" y="3594100"/>
          <p14:tracePt t="377385" x="11049000" y="3600450"/>
          <p14:tracePt t="377398" x="11125200" y="3600450"/>
          <p14:tracePt t="377414" x="11182350" y="3600450"/>
          <p14:tracePt t="377433" x="11233150" y="3594100"/>
          <p14:tracePt t="377448" x="11271250" y="3594100"/>
          <p14:tracePt t="377465" x="11315700" y="3594100"/>
          <p14:tracePt t="377481" x="11334750" y="3594100"/>
          <p14:tracePt t="377497" x="11353800" y="3594100"/>
          <p14:tracePt t="377514" x="11360150" y="3594100"/>
          <p14:tracePt t="377533" x="11366500" y="3594100"/>
          <p14:tracePt t="377582" x="11366500" y="3587750"/>
          <p14:tracePt t="377629" x="11366500" y="3581400"/>
          <p14:tracePt t="377691" x="11347450" y="3575050"/>
          <p14:tracePt t="377698" x="11334750" y="3568700"/>
          <p14:tracePt t="377715" x="11315700" y="3556000"/>
          <p14:tracePt t="377731" x="11303000" y="3549650"/>
          <p14:tracePt t="377748" x="11290300" y="3536950"/>
          <p14:tracePt t="377764" x="11271250" y="3524250"/>
          <p14:tracePt t="377782" x="11264900" y="3511550"/>
          <p14:tracePt t="377798" x="11252200" y="3505200"/>
          <p14:tracePt t="377814" x="11245850" y="3492500"/>
          <p14:tracePt t="377831" x="11239500" y="3479800"/>
          <p14:tracePt t="377848" x="11233150" y="3473450"/>
          <p14:tracePt t="377865" x="11220450" y="3467100"/>
          <p14:tracePt t="377870" x="11214100" y="3460750"/>
          <p14:tracePt t="377881" x="11188700" y="3441700"/>
          <p14:tracePt t="377898" x="11163300" y="3435350"/>
          <p14:tracePt t="377914" x="11137900" y="3429000"/>
          <p14:tracePt t="377931" x="11118850" y="3422650"/>
          <p14:tracePt t="377948" x="11106150" y="3416300"/>
          <p14:tracePt t="378320" x="11099800" y="3416300"/>
          <p14:tracePt t="378330" x="11087100" y="3416300"/>
          <p14:tracePt t="378337" x="11074400" y="3416300"/>
          <p14:tracePt t="378350" x="11061700" y="3416300"/>
          <p14:tracePt t="378955" x="11055350" y="3416300"/>
          <p14:tracePt t="378966" x="11029950" y="3429000"/>
          <p14:tracePt t="378983" x="11004550" y="3429000"/>
          <p14:tracePt t="379000" x="10998200" y="3435350"/>
          <p14:tracePt t="379082" x="10998200" y="3429000"/>
          <p14:tracePt t="379099" x="10991850" y="3397250"/>
          <p14:tracePt t="379116" x="10991850" y="3390900"/>
          <p14:tracePt t="381629" x="10979150" y="3390900"/>
          <p14:tracePt t="381638" x="10953750" y="3384550"/>
          <p14:tracePt t="381652" x="10858500" y="3371850"/>
          <p14:tracePt t="381668" x="10788650" y="3359150"/>
          <p14:tracePt t="381673" x="10782300" y="3359150"/>
          <p14:tracePt t="381685" x="10775950" y="3359150"/>
          <p14:tracePt t="381702" x="10769600" y="3352800"/>
          <p14:tracePt t="381735" x="10763250" y="3352800"/>
          <p14:tracePt t="381803" x="10756900" y="3352800"/>
          <p14:tracePt t="381810" x="10750550" y="3352800"/>
          <p14:tracePt t="381821" x="10731500" y="3346450"/>
          <p14:tracePt t="381837" x="10680700" y="3340100"/>
          <p14:tracePt t="381851" x="10629900" y="3333750"/>
          <p14:tracePt t="381868" x="10566400" y="3321050"/>
          <p14:tracePt t="381885" x="10521950" y="3314700"/>
          <p14:tracePt t="381901" x="10471150" y="3308350"/>
          <p14:tracePt t="381918" x="10445750" y="3308350"/>
          <p14:tracePt t="381937" x="10433050" y="3308350"/>
          <p14:tracePt t="381957" x="10426700" y="3308350"/>
          <p14:tracePt t="381968" x="10420350" y="3308350"/>
          <p14:tracePt t="381985" x="10401300" y="3302000"/>
          <p14:tracePt t="382004" x="10236200" y="3282950"/>
          <p14:tracePt t="382018" x="10121900" y="3270250"/>
          <p14:tracePt t="382020" x="10026650" y="3270250"/>
          <p14:tracePt t="382035" x="9791700" y="3263900"/>
          <p14:tracePt t="382051" x="9486900" y="3257550"/>
          <p14:tracePt t="382069" x="9156700" y="3257550"/>
          <p14:tracePt t="382087" x="8883650" y="3257550"/>
          <p14:tracePt t="382101" x="8693150" y="3257550"/>
          <p14:tracePt t="382118" x="8578850" y="3257550"/>
          <p14:tracePt t="382135" x="8477250" y="3244850"/>
          <p14:tracePt t="382152" x="8274050" y="3232150"/>
          <p14:tracePt t="382168" x="7994650" y="3232150"/>
          <p14:tracePt t="382185" x="7670800" y="3251200"/>
          <p14:tracePt t="382202" x="7296150" y="3289300"/>
          <p14:tracePt t="382220" x="6864350" y="3327400"/>
          <p14:tracePt t="382235" x="6686550" y="3340100"/>
          <p14:tracePt t="382246" x="6604000" y="3346450"/>
          <p14:tracePt t="382254" x="6515100" y="3352800"/>
          <p14:tracePt t="382269" x="6324600" y="3365500"/>
          <p14:tracePt t="382285" x="6223000" y="3378200"/>
          <p14:tracePt t="382301" x="5727700" y="3460750"/>
          <p14:tracePt t="382318" x="5448300" y="3524250"/>
          <p14:tracePt t="382335" x="5213350" y="3581400"/>
          <p14:tracePt t="382352" x="5111750" y="3619500"/>
          <p14:tracePt t="382369" x="5029200" y="3670300"/>
          <p14:tracePt t="382385" x="4895850" y="3746500"/>
          <p14:tracePt t="382402" x="4711700" y="3810000"/>
          <p14:tracePt t="382418" x="4457700" y="3848100"/>
          <p14:tracePt t="382435" x="4165600" y="3860800"/>
          <p14:tracePt t="382452" x="3886200" y="3841750"/>
          <p14:tracePt t="382469" x="3695700" y="3810000"/>
          <p14:tracePt t="382485" x="3587750" y="3771900"/>
          <p14:tracePt t="382502" x="3492500" y="3733800"/>
          <p14:tracePt t="382520" x="3422650" y="3721100"/>
          <p14:tracePt t="382535" x="3346450" y="3708400"/>
          <p14:tracePt t="382552" x="3282950" y="3702050"/>
          <p14:tracePt t="382569" x="3244850" y="3695700"/>
          <p14:tracePt t="382585" x="3232150" y="3689350"/>
          <p14:tracePt t="382602" x="3225800" y="3683000"/>
          <p14:tracePt t="382621" x="3219450" y="3670300"/>
          <p14:tracePt t="382652" x="3206750" y="3670300"/>
          <p14:tracePt t="382669" x="3143250" y="3670300"/>
          <p14:tracePt t="382685" x="3054350" y="3670300"/>
          <p14:tracePt t="382702" x="2978150" y="3663950"/>
          <p14:tracePt t="382705" x="2946400" y="3657600"/>
          <p14:tracePt t="382719" x="2927350" y="3657600"/>
          <p14:tracePt t="382737" x="2921000" y="3651250"/>
          <p14:tracePt t="382780" x="2914650" y="3651250"/>
          <p14:tracePt t="382788" x="2901950" y="3663950"/>
          <p14:tracePt t="382805" x="2806700" y="3695700"/>
          <p14:tracePt t="382819" x="2616200" y="3708400"/>
          <p14:tracePt t="382835" x="2432050" y="3702050"/>
          <p14:tracePt t="382852" x="2286000" y="3676650"/>
          <p14:tracePt t="382869" x="2197100" y="3651250"/>
          <p14:tracePt t="382885" x="2190750" y="3638550"/>
          <p14:tracePt t="382902" x="2228850" y="3606800"/>
          <p14:tracePt t="382919" x="2343150" y="3575050"/>
          <p14:tracePt t="382936" x="2470150" y="3568700"/>
          <p14:tracePt t="382953" x="2520950" y="3581400"/>
          <p14:tracePt t="382969" x="2533650" y="3587750"/>
          <p14:tracePt t="382986" x="2540000" y="3594100"/>
          <p14:tracePt t="383002" x="2546350" y="3600450"/>
          <p14:tracePt t="383019" x="2584450" y="3600450"/>
          <p14:tracePt t="383036" x="2673350" y="3600450"/>
          <p14:tracePt t="383052" x="2838450" y="3581400"/>
          <p14:tracePt t="383069" x="2978150" y="3575050"/>
          <p14:tracePt t="383088" x="3079750" y="3575050"/>
          <p14:tracePt t="383102" x="3124200" y="3568700"/>
          <p14:tracePt t="383119" x="3155950" y="3568700"/>
          <p14:tracePt t="383137" x="3168650" y="3562350"/>
          <p14:tracePt t="383169" x="3168650" y="3556000"/>
          <p14:tracePt t="383186" x="3136900" y="3530600"/>
          <p14:tracePt t="383204" x="3035300" y="3492500"/>
          <p14:tracePt t="383219" x="2901950" y="3454400"/>
          <p14:tracePt t="383224" x="2838450" y="3441700"/>
          <p14:tracePt t="383236" x="2743200" y="3429000"/>
          <p14:tracePt t="383254" x="2628900" y="3416300"/>
          <p14:tracePt t="383269" x="2514600" y="3416300"/>
          <p14:tracePt t="383286" x="2457450" y="3409950"/>
          <p14:tracePt t="383303" x="2419350" y="3416300"/>
          <p14:tracePt t="383320" x="2362200" y="3492500"/>
          <p14:tracePt t="383336" x="2324100" y="3549650"/>
          <p14:tracePt t="383352" x="2311400" y="3587750"/>
          <p14:tracePt t="383369" x="2311400" y="3619500"/>
          <p14:tracePt t="383386" x="2317750" y="3638550"/>
          <p14:tracePt t="383404" x="2400300" y="3657600"/>
          <p14:tracePt t="383419" x="2603500" y="3670300"/>
          <p14:tracePt t="383436" x="2851150" y="3676650"/>
          <p14:tracePt t="383453" x="3130550" y="3670300"/>
          <p14:tracePt t="383469" x="3263900" y="3644900"/>
          <p14:tracePt t="383488" x="3270250" y="3619500"/>
          <p14:tracePt t="383491" x="3263900" y="3606800"/>
          <p14:tracePt t="383503" x="3251200" y="3600450"/>
          <p14:tracePt t="383520" x="3206750" y="3587750"/>
          <p14:tracePt t="383542" x="3155950" y="3587750"/>
          <p14:tracePt t="383553" x="3117850" y="3587750"/>
          <p14:tracePt t="383569" x="3105150" y="3587750"/>
          <p14:tracePt t="383620" x="3117850" y="3581400"/>
          <p14:tracePt t="383653" x="3098800" y="3594100"/>
          <p14:tracePt t="383670" x="3048000" y="3619500"/>
          <p14:tracePt t="383686" x="3003550" y="3644900"/>
          <p14:tracePt t="383703" x="2946400" y="3683000"/>
          <p14:tracePt t="383720" x="2901950" y="3708400"/>
          <p14:tracePt t="383736" x="2895600" y="3708400"/>
          <p14:tracePt t="383770" x="2908300" y="3714750"/>
          <p14:tracePt t="383786" x="2927350" y="3714750"/>
          <p14:tracePt t="383803" x="2959100" y="3714750"/>
          <p14:tracePt t="383819" x="2965450" y="3714750"/>
          <p14:tracePt t="383836" x="2971800" y="3727450"/>
          <p14:tracePt t="383853" x="2990850" y="3746500"/>
          <p14:tracePt t="383869" x="3009900" y="3759200"/>
          <p14:tracePt t="383887" x="3028950" y="3771900"/>
          <p14:tracePt t="383903" x="3048000" y="3778250"/>
          <p14:tracePt t="383907" x="3073400" y="3778250"/>
          <p14:tracePt t="383919" x="3130550" y="3771900"/>
          <p14:tracePt t="383936" x="3232150" y="3765550"/>
          <p14:tracePt t="383953" x="3352800" y="3765550"/>
          <p14:tracePt t="383969" x="3429000" y="3765550"/>
          <p14:tracePt t="383988" x="3454400" y="3778250"/>
          <p14:tracePt t="384005" x="3473450" y="3784600"/>
          <p14:tracePt t="384020" x="3479800" y="3784600"/>
          <p14:tracePt t="384036" x="3486150" y="3790950"/>
          <p14:tracePt t="384053" x="3498850" y="3790950"/>
          <p14:tracePt t="384069" x="3536950" y="3797300"/>
          <p14:tracePt t="384086" x="3606800" y="3797300"/>
          <p14:tracePt t="384103" x="3695700" y="3810000"/>
          <p14:tracePt t="384120" x="3765550" y="3822700"/>
          <p14:tracePt t="384124" x="3790950" y="3829050"/>
          <p14:tracePt t="384137" x="3816350" y="3829050"/>
          <p14:tracePt t="384140" x="3829050" y="3835400"/>
          <p14:tracePt t="384155" x="3848100" y="3835400"/>
          <p14:tracePt t="384170" x="3860800" y="3835400"/>
          <p14:tracePt t="384187" x="3873500" y="3835400"/>
          <p14:tracePt t="384205" x="3892550" y="3835400"/>
          <p14:tracePt t="384220" x="3905250" y="3835400"/>
          <p14:tracePt t="384237" x="3917950" y="3829050"/>
          <p14:tracePt t="384253" x="3930650" y="3822700"/>
          <p14:tracePt t="384373" x="3924300" y="3816350"/>
          <p14:tracePt t="384382" x="3911600" y="3816350"/>
          <p14:tracePt t="384391" x="3892550" y="3810000"/>
          <p14:tracePt t="384404" x="3860800" y="3803650"/>
          <p14:tracePt t="384421" x="3841750" y="3790950"/>
          <p14:tracePt t="384437" x="3835400" y="3790950"/>
          <p14:tracePt t="384484" x="3829050" y="3790950"/>
          <p14:tracePt t="384492" x="3829050" y="3784600"/>
          <p14:tracePt t="384504" x="3810000" y="3784600"/>
          <p14:tracePt t="384522" x="3778250" y="3778250"/>
          <p14:tracePt t="384537" x="3740150" y="3778250"/>
          <p14:tracePt t="384554" x="3721100" y="3778250"/>
          <p14:tracePt t="384572" x="3695700" y="3778250"/>
          <p14:tracePt t="384729" x="3695700" y="3771900"/>
          <p14:tracePt t="384738" x="3702050" y="3765550"/>
          <p14:tracePt t="384754" x="3765550" y="3746500"/>
          <p14:tracePt t="384770" x="3816350" y="3740150"/>
          <p14:tracePt t="384787" x="3835400" y="3740150"/>
          <p14:tracePt t="384873" x="3841750" y="3740150"/>
          <p14:tracePt t="384881" x="3854450" y="3733800"/>
          <p14:tracePt t="384906" x="3917950" y="3727450"/>
          <p14:tracePt t="384920" x="3924300" y="3727450"/>
          <p14:tracePt t="384971" x="3930650" y="3727450"/>
          <p14:tracePt t="384987" x="3930650" y="3721100"/>
          <p14:tracePt t="385043" x="3937000" y="3721100"/>
          <p14:tracePt t="385054" x="3949700" y="3721100"/>
          <p14:tracePt t="385071" x="3981450" y="3714750"/>
          <p14:tracePt t="385088" x="4051300" y="3714750"/>
          <p14:tracePt t="385105" x="4070350" y="3714750"/>
          <p14:tracePt t="385121" x="4076700" y="3714750"/>
          <p14:tracePt t="385189" x="4083050" y="3714750"/>
          <p14:tracePt t="385196" x="4089400" y="3714750"/>
          <p14:tracePt t="385206" x="4108450" y="3714750"/>
          <p14:tracePt t="385220" x="4165600" y="3714750"/>
          <p14:tracePt t="385237" x="4235450" y="3714750"/>
          <p14:tracePt t="385254" x="4311650" y="3714750"/>
          <p14:tracePt t="385271" x="4381500" y="3714750"/>
          <p14:tracePt t="385288" x="4464050" y="3708400"/>
          <p14:tracePt t="385292" x="4483100" y="3708400"/>
          <p14:tracePt t="385305" x="4514850" y="3708400"/>
          <p14:tracePt t="385321" x="4552950" y="3708400"/>
          <p14:tracePt t="385338" x="4578350" y="3714750"/>
          <p14:tracePt t="385355" x="4591050" y="3714750"/>
          <p14:tracePt t="385371" x="4591050" y="3721100"/>
          <p14:tracePt t="385387" x="4597400" y="3727450"/>
          <p14:tracePt t="385421" x="4603750" y="3733800"/>
          <p14:tracePt t="385454" x="4610100" y="3733800"/>
          <p14:tracePt t="385488" x="4616450" y="3733800"/>
          <p14:tracePt t="385505" x="4629150" y="3733800"/>
          <p14:tracePt t="385521" x="4648200" y="3733800"/>
          <p14:tracePt t="385538" x="4654550" y="3733800"/>
          <p14:tracePt t="385571" x="4641850" y="3733800"/>
          <p14:tracePt t="385588" x="4622800" y="3740150"/>
          <p14:tracePt t="385605" x="4616450" y="3746500"/>
          <p14:tracePt t="385621" x="4610100" y="3746500"/>
          <p14:tracePt t="385771" x="4616450" y="3746500"/>
          <p14:tracePt t="385780" x="4622800" y="3746500"/>
          <p14:tracePt t="385789" x="4641850" y="3752850"/>
          <p14:tracePt t="385805" x="4724400" y="3771900"/>
          <p14:tracePt t="385821" x="4819650" y="3797300"/>
          <p14:tracePt t="385838" x="4851400" y="3810000"/>
          <p14:tracePt t="385855" x="4870450" y="3810000"/>
          <p14:tracePt t="385874" x="4902200" y="3816350"/>
          <p14:tracePt t="385889" x="4940300" y="3816350"/>
          <p14:tracePt t="385905" x="4953000" y="3816350"/>
          <p14:tracePt t="385921" x="5016500" y="3816350"/>
          <p14:tracePt t="385940" x="5073650" y="3816350"/>
          <p14:tracePt t="385955" x="5105400" y="3816350"/>
          <p14:tracePt t="385958" x="5143500" y="3816350"/>
          <p14:tracePt t="385972" x="5207000" y="3810000"/>
          <p14:tracePt t="385988" x="5238750" y="3810000"/>
          <p14:tracePt t="386006" x="5276850" y="3810000"/>
          <p14:tracePt t="386021" x="5302250" y="3810000"/>
          <p14:tracePt t="386038" x="5346700" y="3810000"/>
          <p14:tracePt t="386055" x="5403850" y="3810000"/>
          <p14:tracePt t="386072" x="5467350" y="3810000"/>
          <p14:tracePt t="386088" x="5537200" y="3810000"/>
          <p14:tracePt t="386105" x="5588000" y="3810000"/>
          <p14:tracePt t="386121" x="5619750" y="3810000"/>
          <p14:tracePt t="386125" x="5626100" y="3803650"/>
          <p14:tracePt t="386139" x="5645150" y="3803650"/>
          <p14:tracePt t="386157" x="5683250" y="3797300"/>
          <p14:tracePt t="386172" x="5715000" y="3797300"/>
          <p14:tracePt t="386189" x="5740400" y="3797300"/>
          <p14:tracePt t="386207" x="5772150" y="3790950"/>
          <p14:tracePt t="386222" x="5797550" y="3790950"/>
          <p14:tracePt t="386238" x="5803900" y="3784600"/>
          <p14:tracePt t="386255" x="5816600" y="3784600"/>
          <p14:tracePt t="386271" x="5816600" y="3778250"/>
          <p14:tracePt t="386291" x="5829300" y="3778250"/>
          <p14:tracePt t="386294" x="5829300" y="3771900"/>
          <p14:tracePt t="386367" x="5842000" y="3771900"/>
          <p14:tracePt t="386375" x="5848350" y="3771900"/>
          <p14:tracePt t="386389" x="5867400" y="3771900"/>
          <p14:tracePt t="386405" x="5911850" y="3784600"/>
          <p14:tracePt t="386422" x="5956300" y="3790950"/>
          <p14:tracePt t="386441" x="6013450" y="3797300"/>
          <p14:tracePt t="386456" x="6089650" y="3803650"/>
          <p14:tracePt t="386476" x="6184900" y="3810000"/>
          <p14:tracePt t="386489" x="6273800" y="3816350"/>
          <p14:tracePt t="386505" x="6356350" y="3816350"/>
          <p14:tracePt t="386522" x="6407150" y="3822700"/>
          <p14:tracePt t="386539" x="6426200" y="3822700"/>
          <p14:tracePt t="386555" x="6438900" y="3822700"/>
          <p14:tracePt t="386572" x="6470650" y="3822700"/>
          <p14:tracePt t="386589" x="6527800" y="3822700"/>
          <p14:tracePt t="386605" x="6604000" y="3816350"/>
          <p14:tracePt t="386622" x="6667500" y="3803650"/>
          <p14:tracePt t="386639" x="6750050" y="3784600"/>
          <p14:tracePt t="386655" x="6813550" y="3765550"/>
          <p14:tracePt t="386672" x="6838950" y="3752850"/>
          <p14:tracePt t="386689" x="6864350" y="3740150"/>
          <p14:tracePt t="386705" x="6877050" y="3727450"/>
          <p14:tracePt t="386722" x="6896100" y="3708400"/>
          <p14:tracePt t="386742" x="6915150" y="3689350"/>
          <p14:tracePt t="386745" x="6921500" y="3683000"/>
          <p14:tracePt t="386755" x="6927850" y="3670300"/>
          <p14:tracePt t="386772" x="6934200" y="3644900"/>
          <p14:tracePt t="386789" x="6934200" y="3625850"/>
          <p14:tracePt t="386806" x="6921500" y="3594100"/>
          <p14:tracePt t="386822" x="6915150" y="3575050"/>
          <p14:tracePt t="386839" x="6902450" y="3562350"/>
          <p14:tracePt t="386843" x="6902450" y="3556000"/>
          <p14:tracePt t="386855" x="6902450" y="3549650"/>
          <p14:tracePt t="386859" x="6896100" y="3549650"/>
          <p14:tracePt t="386872" x="6889750" y="3543300"/>
          <p14:tracePt t="386891" x="6845300" y="3524250"/>
          <p14:tracePt t="386906" x="6781800" y="3517900"/>
          <p14:tracePt t="386924" x="6711950" y="3517900"/>
          <p14:tracePt t="386942" x="6635750" y="3517900"/>
          <p14:tracePt t="386955" x="6565900" y="3517900"/>
          <p14:tracePt t="386972" x="6521450" y="3517900"/>
          <p14:tracePt t="386989" x="6477000" y="3517900"/>
          <p14:tracePt t="387007" x="6457950" y="3517900"/>
          <p14:tracePt t="387010" x="6445250" y="3517900"/>
          <p14:tracePt t="387022" x="6419850" y="3517900"/>
          <p14:tracePt t="387039" x="6330950" y="3530600"/>
          <p14:tracePt t="387056" x="6178550" y="3543300"/>
          <p14:tracePt t="387072" x="6032500" y="3543300"/>
          <p14:tracePt t="387089" x="5873750" y="3543300"/>
          <p14:tracePt t="387105" x="5727700" y="3536950"/>
          <p14:tracePt t="387110" x="5683250" y="3536950"/>
          <p14:tracePt t="387122" x="5645150" y="3536950"/>
          <p14:tracePt t="387139" x="5632450" y="3536950"/>
          <p14:tracePt t="387172" x="5632450" y="3549650"/>
          <p14:tracePt t="387189" x="5632450" y="3600450"/>
          <p14:tracePt t="387206" x="5626100" y="3644900"/>
          <p14:tracePt t="387222" x="5619750" y="3702050"/>
          <p14:tracePt t="387239" x="5613400" y="3752850"/>
          <p14:tracePt t="387255" x="5619750" y="3784600"/>
          <p14:tracePt t="387273" x="5632450" y="3797300"/>
          <p14:tracePt t="387289" x="5676900" y="3810000"/>
          <p14:tracePt t="387306" x="5759450" y="3822700"/>
          <p14:tracePt t="387310" x="5822950" y="3835400"/>
          <p14:tracePt t="387322" x="5880100" y="3841750"/>
          <p14:tracePt t="387326" x="5969000" y="3854450"/>
          <p14:tracePt t="387340" x="6121400" y="3873500"/>
          <p14:tracePt t="387356" x="6273800" y="3892550"/>
          <p14:tracePt t="387374" x="6381750" y="3898900"/>
          <p14:tracePt t="387389" x="6477000" y="3898900"/>
          <p14:tracePt t="387408" x="6559550" y="3898900"/>
          <p14:tracePt t="387423" x="6610350" y="3892550"/>
          <p14:tracePt t="387439" x="6667500" y="3873500"/>
          <p14:tracePt t="387456" x="6711950" y="3854450"/>
          <p14:tracePt t="387474" x="6756400" y="3829050"/>
          <p14:tracePt t="387478" x="6775450" y="3822700"/>
          <p14:tracePt t="387489" x="6794500" y="3810000"/>
          <p14:tracePt t="387506" x="6807200" y="3797300"/>
          <p14:tracePt t="387523" x="6826250" y="3790950"/>
          <p14:tracePt t="387539" x="6826250" y="3784600"/>
          <p14:tracePt t="387556" x="6832600" y="3784600"/>
          <p14:tracePt t="387573" x="6832600" y="3778250"/>
          <p14:tracePt t="387590" x="6845300" y="3771900"/>
          <p14:tracePt t="387607" x="6851650" y="3759200"/>
          <p14:tracePt t="387624" x="6858000" y="3746500"/>
          <p14:tracePt t="387639" x="6864350" y="3733800"/>
          <p14:tracePt t="387657" x="6870700" y="3727450"/>
          <p14:tracePt t="387673" x="6877050" y="3708400"/>
          <p14:tracePt t="387690" x="6877050" y="3702050"/>
          <p14:tracePt t="387707" x="6883400" y="3689350"/>
          <p14:tracePt t="387723" x="6883400" y="3676650"/>
          <p14:tracePt t="387728" x="6883400" y="3670300"/>
          <p14:tracePt t="387740" x="6883400" y="3663950"/>
          <p14:tracePt t="387758" x="6889750" y="3644900"/>
          <p14:tracePt t="387773" x="6889750" y="3625850"/>
          <p14:tracePt t="387790" x="6889750" y="3600450"/>
          <p14:tracePt t="387809" x="6883400" y="3581400"/>
          <p14:tracePt t="387823" x="6877050" y="3575050"/>
          <p14:tracePt t="387839" x="6870700" y="3568700"/>
          <p14:tracePt t="387856" x="6864350" y="3562350"/>
          <p14:tracePt t="387873" x="6851650" y="3562350"/>
          <p14:tracePt t="387890" x="6832600" y="3556000"/>
          <p14:tracePt t="387906" x="6794500" y="3549650"/>
          <p14:tracePt t="387923" x="6743700" y="3549650"/>
          <p14:tracePt t="387940" x="6686550" y="3549650"/>
          <p14:tracePt t="387956" x="6654800" y="3549650"/>
          <p14:tracePt t="387973" x="6616700" y="3549650"/>
          <p14:tracePt t="387990" x="6604000" y="3549650"/>
          <p14:tracePt t="388006" x="6597650" y="3549650"/>
          <p14:tracePt t="388025" x="6591300" y="3549650"/>
          <p14:tracePt t="388040" x="6578600" y="3543300"/>
          <p14:tracePt t="388056" x="6527800" y="3543300"/>
          <p14:tracePt t="388073" x="6464300" y="3543300"/>
          <p14:tracePt t="388090" x="6400800" y="3543300"/>
          <p14:tracePt t="388107" x="6369050" y="3543300"/>
          <p14:tracePt t="388123" x="6337300" y="3543300"/>
          <p14:tracePt t="388140" x="6318250" y="3536950"/>
          <p14:tracePt t="388145" x="6311900" y="3530600"/>
          <p14:tracePt t="388159" x="6292850" y="3530600"/>
          <p14:tracePt t="388174" x="6229350" y="3524250"/>
          <p14:tracePt t="388191" x="6096000" y="3524250"/>
          <p14:tracePt t="388206" x="6045200" y="3524250"/>
          <p14:tracePt t="388212" x="5962650" y="3524250"/>
          <p14:tracePt t="388223" x="5880100" y="3524250"/>
          <p14:tracePt t="388241" x="5676900" y="3524250"/>
          <p14:tracePt t="388257" x="5607050" y="3524250"/>
          <p14:tracePt t="388273" x="5600700" y="3524250"/>
          <p14:tracePt t="388313" x="5600700" y="3530600"/>
          <p14:tracePt t="388323" x="5607050" y="3536950"/>
          <p14:tracePt t="388340" x="5638800" y="3575050"/>
          <p14:tracePt t="388358" x="5689600" y="3619500"/>
          <p14:tracePt t="388374" x="5734050" y="3657600"/>
          <p14:tracePt t="388390" x="5797550" y="3702050"/>
          <p14:tracePt t="388407" x="5873750" y="3733800"/>
          <p14:tracePt t="388424" x="6026150" y="3765550"/>
          <p14:tracePt t="388442" x="6153150" y="3771900"/>
          <p14:tracePt t="388459" x="6280150" y="3771900"/>
          <p14:tracePt t="388474" x="6400800" y="3771900"/>
          <p14:tracePt t="388490" x="6477000" y="3765550"/>
          <p14:tracePt t="388506" x="6553200" y="3759200"/>
          <p14:tracePt t="388523" x="6597650" y="3752850"/>
          <p14:tracePt t="388540" x="6610350" y="3752850"/>
          <p14:tracePt t="388558" x="6623050" y="3752850"/>
          <p14:tracePt t="388574" x="6629400" y="3752850"/>
          <p14:tracePt t="388592" x="6635750" y="3746500"/>
          <p14:tracePt t="388595" x="6642100" y="3746500"/>
          <p14:tracePt t="388606" x="6648450" y="3746500"/>
          <p14:tracePt t="388624" x="6667500" y="3740150"/>
          <p14:tracePt t="388640" x="6673850" y="3740150"/>
          <p14:tracePt t="388976" x="6673850" y="3752850"/>
          <p14:tracePt t="388984" x="6667500" y="3759200"/>
          <p14:tracePt t="388993" x="6661150" y="3765550"/>
          <p14:tracePt t="389008" x="6654800" y="3778250"/>
          <p14:tracePt t="389024" x="6654800" y="3784600"/>
          <p14:tracePt t="389229" x="6648450" y="3784600"/>
          <p14:tracePt t="389240" x="6635750" y="3784600"/>
          <p14:tracePt t="389247" x="6604000" y="3797300"/>
          <p14:tracePt t="389258" x="6515100" y="3822700"/>
          <p14:tracePt t="389275" x="6419850" y="3829050"/>
          <p14:tracePt t="389291" x="6369050" y="3829050"/>
          <p14:tracePt t="394620" x="6381750" y="3822700"/>
          <p14:tracePt t="394630" x="6464300" y="3797300"/>
          <p14:tracePt t="394646" x="6604000" y="3778250"/>
          <p14:tracePt t="394663" x="6750050" y="3778250"/>
          <p14:tracePt t="394679" x="6870700" y="3765550"/>
          <p14:tracePt t="394695" x="6959600" y="3740150"/>
          <p14:tracePt t="394712" x="7042150" y="3721100"/>
          <p14:tracePt t="394729" x="7143750" y="3689350"/>
          <p14:tracePt t="394745" x="7277100" y="3663950"/>
          <p14:tracePt t="394751" x="7327900" y="3651250"/>
          <p14:tracePt t="394762" x="7397750" y="3644900"/>
          <p14:tracePt t="394779" x="7512050" y="3644900"/>
          <p14:tracePt t="394795" x="7600950" y="3644900"/>
          <p14:tracePt t="394799" x="7639050" y="3651250"/>
          <p14:tracePt t="394812" x="7696200" y="3657600"/>
          <p14:tracePt t="394829" x="7759700" y="3670300"/>
          <p14:tracePt t="394845" x="7854950" y="3683000"/>
          <p14:tracePt t="394862" x="7893050" y="3689350"/>
          <p14:tracePt t="394879" x="7950200" y="3689350"/>
          <p14:tracePt t="394882" x="7988300" y="3689350"/>
          <p14:tracePt t="394896" x="8064500" y="3695700"/>
          <p14:tracePt t="394913" x="8121650" y="3695700"/>
          <p14:tracePt t="394931" x="8185150" y="3702050"/>
          <p14:tracePt t="394949" x="8261350" y="3702050"/>
          <p14:tracePt t="394962" x="8312150" y="3702050"/>
          <p14:tracePt t="394981" x="8362950" y="3695700"/>
          <p14:tracePt t="394995" x="8420100" y="3689350"/>
          <p14:tracePt t="395000" x="8432800" y="3689350"/>
          <p14:tracePt t="395012" x="8464550" y="3676650"/>
          <p14:tracePt t="395029" x="8521700" y="3657600"/>
          <p14:tracePt t="395046" x="8559800" y="3644900"/>
          <p14:tracePt t="395051" x="8597900" y="3632200"/>
          <p14:tracePt t="395063" x="8616950" y="3619500"/>
          <p14:tracePt t="395079" x="8674100" y="3594100"/>
          <p14:tracePt t="395096" x="8693150" y="3581400"/>
          <p14:tracePt t="395112" x="8699500" y="3581400"/>
          <p14:tracePt t="395239" x="8686800" y="3575050"/>
          <p14:tracePt t="395249" x="8674100" y="3575050"/>
          <p14:tracePt t="395262" x="8623300" y="3575050"/>
          <p14:tracePt t="395279" x="8572500" y="3575050"/>
          <p14:tracePt t="395297" x="8515350" y="3575050"/>
          <p14:tracePt t="395313" x="8439150" y="3581400"/>
          <p14:tracePt t="395330" x="8356600" y="3587750"/>
          <p14:tracePt t="395347" x="8286750" y="3587750"/>
          <p14:tracePt t="395363" x="8248650" y="3581400"/>
          <p14:tracePt t="395379" x="8235950" y="3568700"/>
          <p14:tracePt t="395396" x="8229600" y="3549650"/>
          <p14:tracePt t="395412" x="8229600" y="3517900"/>
          <p14:tracePt t="395429" x="8223250" y="3486150"/>
          <p14:tracePt t="395446" x="8216900" y="3467100"/>
          <p14:tracePt t="395463" x="8204200" y="3454400"/>
          <p14:tracePt t="395479" x="8197850" y="3448050"/>
          <p14:tracePt t="395513" x="8185150" y="3460750"/>
          <p14:tracePt t="395530" x="8159750" y="3486150"/>
          <p14:tracePt t="395534" x="8147050" y="3505200"/>
          <p14:tracePt t="395547" x="8121650" y="3556000"/>
          <p14:tracePt t="395563" x="8102600" y="3587750"/>
          <p14:tracePt t="395580" x="8051800" y="3663950"/>
          <p14:tracePt t="395598" x="8032750" y="3702050"/>
          <p14:tracePt t="395613" x="8032750" y="3708400"/>
          <p14:tracePt t="395646" x="8045450" y="3708400"/>
          <p14:tracePt t="395663" x="8077200" y="3695700"/>
          <p14:tracePt t="395679" x="8121650" y="3670300"/>
          <p14:tracePt t="395697" x="8153400" y="3663950"/>
          <p14:tracePt t="395713" x="8172450" y="3657600"/>
          <p14:tracePt t="395954" x="8178800" y="3657600"/>
          <p14:tracePt t="395962" x="8185150" y="3651250"/>
          <p14:tracePt t="395968" x="8191500" y="3651250"/>
          <p14:tracePt t="395980" x="8197850" y="3644900"/>
          <p14:tracePt t="395996" x="8204200" y="3644900"/>
          <p14:tracePt t="396143" x="8197850" y="3644900"/>
          <p14:tracePt t="396164" x="8197850" y="3651250"/>
          <p14:tracePt t="398997" x="8210550" y="3651250"/>
          <p14:tracePt t="399006" x="8216900" y="3657600"/>
          <p14:tracePt t="399016" x="8261350" y="3663950"/>
          <p14:tracePt t="399033" x="8312150" y="3663950"/>
          <p14:tracePt t="399049" x="8362950" y="3670300"/>
          <p14:tracePt t="399066" x="8426450" y="3670300"/>
          <p14:tracePt t="399083" x="8509000" y="3670300"/>
          <p14:tracePt t="399101" x="8591550" y="3663950"/>
          <p14:tracePt t="399116" x="8712200" y="3651250"/>
          <p14:tracePt t="399132" x="8877300" y="3644900"/>
          <p14:tracePt t="399149" x="9175750" y="3644900"/>
          <p14:tracePt t="399166" x="9448800" y="3657600"/>
          <p14:tracePt t="399182" x="9721850" y="3670300"/>
          <p14:tracePt t="399199" x="9982200" y="3683000"/>
          <p14:tracePt t="399216" x="10185400" y="3695700"/>
          <p14:tracePt t="399233" x="10287000" y="3695700"/>
          <p14:tracePt t="399249" x="10293350" y="3695700"/>
          <p14:tracePt t="399418" x="10299700" y="3695700"/>
          <p14:tracePt t="399434" x="10312400" y="3683000"/>
          <p14:tracePt t="399451" x="10331450" y="3670300"/>
          <p14:tracePt t="399467" x="10350500" y="3644900"/>
          <p14:tracePt t="399484" x="10356850" y="3638550"/>
          <p14:tracePt t="399501" x="10382250" y="3606800"/>
          <p14:tracePt t="399516" x="10388600" y="3594100"/>
          <p14:tracePt t="399615" x="10369550" y="3587750"/>
          <p14:tracePt t="399624" x="10350500" y="3587750"/>
          <p14:tracePt t="399633" x="10325100" y="3587750"/>
          <p14:tracePt t="399650" x="10261600" y="3587750"/>
          <p14:tracePt t="399655" x="10223500" y="3587750"/>
          <p14:tracePt t="399667" x="10191750" y="3587750"/>
          <p14:tracePt t="399672" x="10147300" y="3587750"/>
          <p14:tracePt t="399683" x="10121900" y="3587750"/>
          <p14:tracePt t="399701" x="10064750" y="3587750"/>
          <p14:tracePt t="399716" x="10020300" y="3587750"/>
          <p14:tracePt t="399720" x="9994900" y="3587750"/>
          <p14:tracePt t="399733" x="9937750" y="3581400"/>
          <p14:tracePt t="399751" x="9867900" y="3581400"/>
          <p14:tracePt t="399767" x="9798050" y="3581400"/>
          <p14:tracePt t="399785" x="9753600" y="3581400"/>
          <p14:tracePt t="399799" x="9721850" y="3581400"/>
          <p14:tracePt t="399850" x="9715500" y="3587750"/>
          <p14:tracePt t="399867" x="9702800" y="3600450"/>
          <p14:tracePt t="399885" x="9690100" y="3613150"/>
          <p14:tracePt t="399900" x="9690100" y="3619500"/>
          <p14:tracePt t="399957" x="9690100" y="3632200"/>
          <p14:tracePt t="399966" x="9702800" y="3638550"/>
          <p14:tracePt t="399983" x="9734550" y="3676650"/>
          <p14:tracePt t="400000" x="9747250" y="3702050"/>
          <p14:tracePt t="400019" x="9759950" y="3727450"/>
          <p14:tracePt t="400021" x="9766300" y="3733800"/>
          <p14:tracePt t="400033" x="9766300" y="3740150"/>
          <p14:tracePt t="400139" x="9766300" y="3746500"/>
          <p14:tracePt t="400148" x="9759950" y="3752850"/>
          <p14:tracePt t="400157" x="9740900" y="3759200"/>
          <p14:tracePt t="400167" x="9721850" y="3765550"/>
          <p14:tracePt t="400184" x="9677400" y="3765550"/>
          <p14:tracePt t="400201" x="9652000" y="3771900"/>
          <p14:tracePt t="402414" x="9658350" y="3771900"/>
          <p14:tracePt t="402421" x="9671050" y="3771900"/>
          <p14:tracePt t="402435" x="9766300" y="3784600"/>
          <p14:tracePt t="402452" x="9886950" y="3790950"/>
          <p14:tracePt t="402469" x="10013950" y="3771900"/>
          <p14:tracePt t="402486" x="10134600" y="3746500"/>
          <p14:tracePt t="402502" x="10236200" y="3721100"/>
          <p14:tracePt t="402519" x="10331450" y="3708400"/>
          <p14:tracePt t="402535" x="10452100" y="3702050"/>
          <p14:tracePt t="402539" x="10483850" y="3695700"/>
          <p14:tracePt t="402552" x="10521950" y="3695700"/>
          <p14:tracePt t="402569" x="10541000" y="3689350"/>
          <p14:tracePt t="402667" x="10547350" y="3689350"/>
          <p14:tracePt t="402676" x="10560050" y="3689350"/>
          <p14:tracePt t="402686" x="10598150" y="3695700"/>
          <p14:tracePt t="402702" x="10648950" y="3702050"/>
          <p14:tracePt t="402719" x="10712450" y="3708400"/>
          <p14:tracePt t="402735" x="10820400" y="3721100"/>
          <p14:tracePt t="402738" x="10864850" y="3721100"/>
          <p14:tracePt t="402752" x="10928350" y="3727450"/>
          <p14:tracePt t="402768" x="11010900" y="3727450"/>
          <p14:tracePt t="402785" x="11087100" y="3727450"/>
          <p14:tracePt t="402802" x="11131550" y="3727450"/>
          <p14:tracePt t="402819" x="11163300" y="3727450"/>
          <p14:tracePt t="402835" x="11176000" y="3727450"/>
          <p14:tracePt t="402984" x="11182350" y="3727450"/>
          <p14:tracePt t="403104" x="11169650" y="3727450"/>
          <p14:tracePt t="403115" x="11163300" y="3727450"/>
          <p14:tracePt t="403124" x="11137900" y="3727450"/>
          <p14:tracePt t="403128" x="11099800" y="3733800"/>
          <p14:tracePt t="403135" x="11068050" y="3733800"/>
          <p14:tracePt t="403153" x="10966450" y="3733800"/>
          <p14:tracePt t="403169" x="10858500" y="3733800"/>
          <p14:tracePt t="403186" x="10718800" y="3733800"/>
          <p14:tracePt t="403203" x="10560050" y="3733800"/>
          <p14:tracePt t="403219" x="10337800" y="3733800"/>
          <p14:tracePt t="403236" x="10134600" y="3727450"/>
          <p14:tracePt t="403253" x="9937750" y="3727450"/>
          <p14:tracePt t="403256" x="9848850" y="3721100"/>
          <p14:tracePt t="403270" x="9556750" y="3676650"/>
          <p14:tracePt t="403287" x="9271000" y="3638550"/>
          <p14:tracePt t="403305" x="8909050" y="3587750"/>
          <p14:tracePt t="403319" x="8680450" y="3556000"/>
          <p14:tracePt t="403336" x="7950200" y="3511550"/>
          <p14:tracePt t="403353" x="7480300" y="3479800"/>
          <p14:tracePt t="403369" x="6953250" y="3448050"/>
          <p14:tracePt t="403386" x="6565900" y="3441700"/>
          <p14:tracePt t="403403" x="6203950" y="3441700"/>
          <p14:tracePt t="403421" x="5911850" y="3460750"/>
          <p14:tracePt t="403436" x="5632450" y="3492500"/>
          <p14:tracePt t="403453" x="5410200" y="3517900"/>
          <p14:tracePt t="403471" x="5130800" y="3530600"/>
          <p14:tracePt t="403486" x="5054600" y="3530600"/>
          <p14:tracePt t="403503" x="4902200" y="3517900"/>
          <p14:tracePt t="403520" x="4724400" y="3511550"/>
          <p14:tracePt t="403536" x="4597400" y="3511550"/>
          <p14:tracePt t="403555" x="4451350" y="3536950"/>
          <p14:tracePt t="403569" x="4362450" y="3556000"/>
          <p14:tracePt t="403586" x="4286250" y="3587750"/>
          <p14:tracePt t="403603" x="4279900" y="3600450"/>
          <p14:tracePt t="403619" x="4273550" y="3606800"/>
          <p14:tracePt t="403636" x="4254500" y="3625850"/>
          <p14:tracePt t="403653" x="4203700" y="3651250"/>
          <p14:tracePt t="403669" x="4121150" y="3676650"/>
          <p14:tracePt t="403686" x="4038600" y="3695700"/>
          <p14:tracePt t="403703" x="3994150" y="3714750"/>
          <p14:tracePt t="403720" x="3987800" y="3721100"/>
          <p14:tracePt t="403743" x="3987800" y="3727450"/>
          <p14:tracePt t="403753" x="3987800" y="3733800"/>
          <p14:tracePt t="403770" x="4000500" y="3797300"/>
          <p14:tracePt t="403786" x="3994150" y="3873500"/>
          <p14:tracePt t="403803" x="3962400" y="3975100"/>
          <p14:tracePt t="403820" x="3943350" y="4038600"/>
          <p14:tracePt t="403836" x="3937000" y="4064000"/>
          <p14:tracePt t="403871" x="3956050" y="4064000"/>
          <p14:tracePt t="403889" x="3981450" y="4064000"/>
          <p14:tracePt t="403903" x="3994150" y="4070350"/>
          <p14:tracePt t="403920" x="4000500" y="4083050"/>
          <p14:tracePt t="403936" x="4000500" y="4089400"/>
          <p14:tracePt t="403940" x="4006850" y="4089400"/>
          <p14:tracePt t="404008" x="4013200" y="4089400"/>
          <p14:tracePt t="404020" x="4038600" y="4083050"/>
          <p14:tracePt t="404038" x="4070350" y="4076700"/>
          <p14:tracePt t="404053" x="4083050" y="4076700"/>
          <p14:tracePt t="404070" x="4089400" y="4076700"/>
          <p14:tracePt t="404087" x="4095750" y="4076700"/>
          <p14:tracePt t="404103" x="4102100" y="4076700"/>
          <p14:tracePt t="404172" x="4108450" y="4076700"/>
          <p14:tracePt t="404195" x="4114800" y="4076700"/>
          <p14:tracePt t="404232" x="4121150" y="4076700"/>
          <p14:tracePt t="404315" x="4127500" y="4076700"/>
          <p14:tracePt t="404336" x="4133850" y="4076700"/>
          <p14:tracePt t="404353" x="4140200" y="4076700"/>
          <p14:tracePt t="404673" x="4146550" y="4070350"/>
          <p14:tracePt t="404684" x="4165600" y="4051300"/>
          <p14:tracePt t="404694" x="4178300" y="4038600"/>
          <p14:tracePt t="404703" x="4191000" y="4032250"/>
          <p14:tracePt t="404720" x="4216400" y="4006850"/>
          <p14:tracePt t="404737" x="4241800" y="3994150"/>
          <p14:tracePt t="404754" x="4254500" y="3994150"/>
          <p14:tracePt t="404827" x="4260850" y="3994150"/>
          <p14:tracePt t="404842" x="4267200" y="3987800"/>
          <p14:tracePt t="404850" x="4273550" y="3987800"/>
          <p14:tracePt t="404871" x="4286250" y="3987800"/>
          <p14:tracePt t="404887" x="4298950" y="3981450"/>
          <p14:tracePt t="404942" x="4305300" y="3981450"/>
          <p14:tracePt t="405118" x="4298950" y="3981450"/>
          <p14:tracePt t="405214" x="4286250" y="3987800"/>
          <p14:tracePt t="405226" x="4273550" y="3994150"/>
          <p14:tracePt t="405237" x="4248150" y="4006850"/>
          <p14:tracePt t="405254" x="4235450" y="4025900"/>
          <p14:tracePt t="405271" x="4222750" y="4032250"/>
          <p14:tracePt t="406203" x="4222750" y="4025900"/>
          <p14:tracePt t="406214" x="4229100" y="4013200"/>
          <p14:tracePt t="406223" x="4235450" y="3994150"/>
          <p14:tracePt t="406240" x="4248150" y="3975100"/>
          <p14:tracePt t="406257" x="4248150" y="3968750"/>
          <p14:tracePt t="406272" x="4260850" y="3962400"/>
          <p14:tracePt t="406288" x="4286250" y="3956050"/>
          <p14:tracePt t="406305" x="4381500" y="3962400"/>
          <p14:tracePt t="406322" x="4508500" y="3987800"/>
          <p14:tracePt t="406339" x="4641850" y="4019550"/>
          <p14:tracePt t="406355" x="4718050" y="4044950"/>
          <p14:tracePt t="406372" x="4749800" y="4064000"/>
          <p14:tracePt t="406388" x="4756150" y="4070350"/>
          <p14:tracePt t="406555" x="4762500" y="4070350"/>
          <p14:tracePt t="406562" x="4768850" y="4070350"/>
          <p14:tracePt t="406571" x="4775200" y="4070350"/>
          <p14:tracePt t="406589" x="4800600" y="4070350"/>
          <p14:tracePt t="406607" x="4845050" y="4070350"/>
          <p14:tracePt t="406622" x="4902200" y="4064000"/>
          <p14:tracePt t="406639" x="4965700" y="4051300"/>
          <p14:tracePt t="406643" x="4978400" y="4051300"/>
          <p14:tracePt t="406655" x="5010150" y="4044950"/>
          <p14:tracePt t="406672" x="5022850" y="4038600"/>
          <p14:tracePt t="406677" x="5029200" y="4038600"/>
          <p14:tracePt t="406900" x="5035550" y="4032250"/>
          <p14:tracePt t="406908" x="5048250" y="4032250"/>
          <p14:tracePt t="406922" x="5124450" y="4019550"/>
          <p14:tracePt t="406939" x="5232400" y="4019550"/>
          <p14:tracePt t="406957" x="5327650" y="4038600"/>
          <p14:tracePt t="406972" x="5365750" y="4038600"/>
          <p14:tracePt t="406989" x="5384800" y="4038600"/>
          <p14:tracePt t="407022" x="5384800" y="4044950"/>
          <p14:tracePt t="407040" x="5397500" y="4044950"/>
          <p14:tracePt t="407056" x="5448300" y="4051300"/>
          <p14:tracePt t="407072" x="5518150" y="4057650"/>
          <p14:tracePt t="407076" x="5549900" y="4064000"/>
          <p14:tracePt t="407089" x="5588000" y="4064000"/>
          <p14:tracePt t="407140" x="5594350" y="4064000"/>
          <p14:tracePt t="407156" x="5600700" y="4057650"/>
          <p14:tracePt t="407164" x="5619750" y="4044950"/>
          <p14:tracePt t="407172" x="5632450" y="4032250"/>
          <p14:tracePt t="407190" x="5676900" y="4006850"/>
          <p14:tracePt t="407206" x="5695950" y="4000500"/>
          <p14:tracePt t="407513" x="5708650" y="4000500"/>
          <p14:tracePt t="407523" x="5734050" y="4000500"/>
          <p14:tracePt t="407530" x="5791200" y="4000500"/>
          <p14:tracePt t="407540" x="5956300" y="4000500"/>
          <p14:tracePt t="407557" x="6032500" y="3994150"/>
          <p14:tracePt t="407574" x="6165850" y="3987800"/>
          <p14:tracePt t="407590" x="6172200" y="3987800"/>
          <p14:tracePt t="407631" x="6165850" y="3987800"/>
          <p14:tracePt t="407642" x="6159500" y="3987800"/>
          <p14:tracePt t="407656" x="6146800" y="3987800"/>
          <p14:tracePt t="407673" x="6134100" y="3987800"/>
          <p14:tracePt t="407791" x="6127750" y="3987800"/>
          <p14:tracePt t="407799" x="6121400" y="3981450"/>
          <p14:tracePt t="407806" x="6121400" y="3975100"/>
          <p14:tracePt t="407824" x="6121400" y="3956050"/>
          <p14:tracePt t="407840" x="6146800" y="3930650"/>
          <p14:tracePt t="407857" x="6191250" y="3898900"/>
          <p14:tracePt t="407873" x="6235700" y="3879850"/>
          <p14:tracePt t="407877" x="6261100" y="3867150"/>
          <p14:tracePt t="407889" x="6280150" y="3867150"/>
          <p14:tracePt t="407906" x="6330950" y="3867150"/>
          <p14:tracePt t="407923" x="6388100" y="3867150"/>
          <p14:tracePt t="407925" x="6432550" y="3867150"/>
          <p14:tracePt t="407940" x="6477000" y="3854450"/>
          <p14:tracePt t="407957" x="6572250" y="3841750"/>
          <p14:tracePt t="407974" x="6680200" y="3829050"/>
          <p14:tracePt t="407989" x="6794500" y="3829050"/>
          <p14:tracePt t="408006" x="6858000" y="3829050"/>
          <p14:tracePt t="408023" x="6858000" y="3835400"/>
          <p14:tracePt t="408079" x="6864350" y="3835400"/>
          <p14:tracePt t="408091" x="6883400" y="3835400"/>
          <p14:tracePt t="408107" x="6902450" y="3829050"/>
          <p14:tracePt t="408123" x="6991350" y="3816350"/>
          <p14:tracePt t="408140" x="7016750" y="3810000"/>
          <p14:tracePt t="408174" x="7016750" y="3822700"/>
          <p14:tracePt t="408190" x="7016750" y="3860800"/>
          <p14:tracePt t="408207" x="6991350" y="3905250"/>
          <p14:tracePt t="408224" x="6953250" y="3956050"/>
          <p14:tracePt t="408240" x="6934200" y="3987800"/>
          <p14:tracePt t="408257" x="6927850" y="4000500"/>
          <p14:tracePt t="408466" x="6921500" y="4000500"/>
          <p14:tracePt t="408477" x="6908800" y="4000500"/>
          <p14:tracePt t="408490" x="6819900" y="3994150"/>
          <p14:tracePt t="408507" x="6711950" y="3987800"/>
          <p14:tracePt t="408524" x="6635750" y="3975100"/>
          <p14:tracePt t="408528" x="6610350" y="3975100"/>
          <p14:tracePt t="408540" x="6584950" y="3968750"/>
          <p14:tracePt t="408558" x="6565900" y="3962400"/>
          <p14:tracePt t="408635" x="6572250" y="3962400"/>
          <p14:tracePt t="408643" x="6578600" y="3962400"/>
          <p14:tracePt t="408660" x="6591300" y="3962400"/>
          <p14:tracePt t="408674" x="6604000" y="3962400"/>
          <p14:tracePt t="408690" x="6616700" y="3962400"/>
          <p14:tracePt t="408709" x="6635750" y="3962400"/>
          <p14:tracePt t="408724" x="6648450" y="3962400"/>
          <p14:tracePt t="408740" x="6654800" y="3962400"/>
          <p14:tracePt t="408757" x="6673850" y="3968750"/>
          <p14:tracePt t="408774" x="6705600" y="3987800"/>
          <p14:tracePt t="408779" x="6718300" y="3994150"/>
          <p14:tracePt t="408793" x="6737350" y="4006850"/>
          <p14:tracePt t="408807" x="6756400" y="4025900"/>
          <p14:tracePt t="408824" x="6788150" y="4051300"/>
          <p14:tracePt t="408843" x="6838950" y="4108450"/>
          <p14:tracePt t="408858" x="6851650" y="4121150"/>
          <p14:tracePt t="408874" x="6858000" y="4127500"/>
          <p14:tracePt t="408965" x="6870700" y="4127500"/>
          <p14:tracePt t="408972" x="6889750" y="4121150"/>
          <p14:tracePt t="408990" x="6927850" y="4102100"/>
          <p14:tracePt t="409007" x="6959600" y="4089400"/>
          <p14:tracePt t="409025" x="6991350" y="4076700"/>
          <p14:tracePt t="409041" x="7010400" y="4057650"/>
          <p14:tracePt t="409046" x="7023100" y="4051300"/>
          <p14:tracePt t="409057" x="7029450" y="4044950"/>
          <p14:tracePt t="409074" x="7054850" y="4032250"/>
          <p14:tracePt t="409077" x="7061200" y="4025900"/>
          <p14:tracePt t="409089" x="7067550" y="4025900"/>
          <p14:tracePt t="409093" x="7073900" y="4019550"/>
          <p14:tracePt t="409108" x="7086600" y="4019550"/>
          <p14:tracePt t="409124" x="7099300" y="4019550"/>
          <p14:tracePt t="409141" x="7112000" y="4019550"/>
          <p14:tracePt t="409157" x="7137400" y="4019550"/>
          <p14:tracePt t="409174" x="7156450" y="4025900"/>
          <p14:tracePt t="409191" x="7175500" y="4032250"/>
          <p14:tracePt t="409207" x="7194550" y="4044950"/>
          <p14:tracePt t="409224" x="7200900" y="4044950"/>
          <p14:tracePt t="409241" x="7207250" y="4051300"/>
          <p14:tracePt t="409257" x="7213600" y="4051300"/>
          <p14:tracePt t="409275" x="7226300" y="4057650"/>
          <p14:tracePt t="409291" x="7251700" y="4064000"/>
          <p14:tracePt t="409308" x="7283450" y="4064000"/>
          <p14:tracePt t="409328" x="7366000" y="4044950"/>
          <p14:tracePt t="409341" x="7385050" y="4038600"/>
          <p14:tracePt t="409344" x="7429500" y="4025900"/>
          <p14:tracePt t="409358" x="7467600" y="4013200"/>
          <p14:tracePt t="409376" x="7524750" y="3994150"/>
          <p14:tracePt t="409391" x="7562850" y="3981450"/>
          <p14:tracePt t="409407" x="7575550" y="3981450"/>
          <p14:tracePt t="409425" x="7594600" y="3981450"/>
          <p14:tracePt t="409441" x="7620000" y="3987800"/>
          <p14:tracePt t="409627" x="7626350" y="3987800"/>
          <p14:tracePt t="409643" x="7632700" y="3987800"/>
          <p14:tracePt t="409649" x="7639050" y="3994150"/>
          <p14:tracePt t="409658" x="7658100" y="4000500"/>
          <p14:tracePt t="409675" x="7683500" y="4006850"/>
          <p14:tracePt t="409691" x="7702550" y="4013200"/>
          <p14:tracePt t="409708" x="7715250" y="4019550"/>
          <p14:tracePt t="409725" x="7727950" y="4019550"/>
          <p14:tracePt t="409741" x="7740650" y="4019550"/>
          <p14:tracePt t="409760" x="7747000" y="4025900"/>
          <p14:tracePt t="409774" x="7753350" y="4025900"/>
          <p14:tracePt t="409792" x="7785100" y="4025900"/>
          <p14:tracePt t="409811" x="7816850" y="4025900"/>
          <p14:tracePt t="409825" x="7848600" y="4025900"/>
          <p14:tracePt t="409842" x="7905750" y="4019550"/>
          <p14:tracePt t="409859" x="7956550" y="4019550"/>
          <p14:tracePt t="409878" x="7988300" y="4013200"/>
          <p14:tracePt t="409891" x="8051800" y="4000500"/>
          <p14:tracePt t="409908" x="8102600" y="3994150"/>
          <p14:tracePt t="409924" x="8147050" y="3987800"/>
          <p14:tracePt t="409941" x="8191500" y="3981450"/>
          <p14:tracePt t="409958" x="8235950" y="3981450"/>
          <p14:tracePt t="409976" x="8242300" y="3981450"/>
          <p14:tracePt t="410200" x="8235950" y="3981450"/>
          <p14:tracePt t="410221" x="8235950" y="3987800"/>
          <p14:tracePt t="410262" x="8242300" y="3994150"/>
          <p14:tracePt t="410270" x="8255000" y="3994150"/>
          <p14:tracePt t="410293" x="8305800" y="4000500"/>
          <p14:tracePt t="410309" x="8337550" y="4000500"/>
          <p14:tracePt t="410325" x="8382000" y="4006850"/>
          <p14:tracePt t="410342" x="8464550" y="4006850"/>
          <p14:tracePt t="410359" x="8597900" y="4025900"/>
          <p14:tracePt t="410375" x="8718550" y="4057650"/>
          <p14:tracePt t="410392" x="8794750" y="4076700"/>
          <p14:tracePt t="410409" x="8851900" y="4089400"/>
          <p14:tracePt t="410425" x="8870950" y="4095750"/>
          <p14:tracePt t="410519" x="8877300" y="4095750"/>
          <p14:tracePt t="410528" x="8896350" y="4102100"/>
          <p14:tracePt t="410542" x="8997950" y="4121150"/>
          <p14:tracePt t="410558" x="9137650" y="4140200"/>
          <p14:tracePt t="410575" x="9296400" y="4159250"/>
          <p14:tracePt t="410592" x="9436100" y="4171950"/>
          <p14:tracePt t="410610" x="9505950" y="4171950"/>
          <p14:tracePt t="410626" x="9537700" y="4171950"/>
          <p14:tracePt t="410816" x="9531350" y="4171950"/>
          <p14:tracePt t="410837" x="9525000" y="4171950"/>
          <p14:tracePt t="410862" x="9518650" y="4171950"/>
          <p14:tracePt t="410889" x="9512300" y="4171950"/>
          <p14:tracePt t="410920" x="9505950" y="4171950"/>
          <p14:tracePt t="411043" x="9499600" y="4171950"/>
          <p14:tracePt t="411051" x="9493250" y="4171950"/>
          <p14:tracePt t="411060" x="9493250" y="4165600"/>
          <p14:tracePt t="411076" x="9499600" y="4159250"/>
          <p14:tracePt t="411092" x="9525000" y="4159250"/>
          <p14:tracePt t="411109" x="9563100" y="4152900"/>
          <p14:tracePt t="411125" x="9626600" y="4146550"/>
          <p14:tracePt t="411142" x="9715500" y="4140200"/>
          <p14:tracePt t="411160" x="9836150" y="4121150"/>
          <p14:tracePt t="411176" x="9937750" y="4089400"/>
          <p14:tracePt t="411193" x="9994900" y="4064000"/>
          <p14:tracePt t="411196" x="10001250" y="4057650"/>
          <p14:tracePt t="411209" x="10020300" y="4044950"/>
          <p14:tracePt t="411227" x="10052050" y="4025900"/>
          <p14:tracePt t="411242" x="10109200" y="4013200"/>
          <p14:tracePt t="411259" x="10185400" y="4000500"/>
          <p14:tracePt t="411277" x="10236200" y="3994150"/>
          <p14:tracePt t="411295" x="10267950" y="3994150"/>
          <p14:tracePt t="411309" x="10274300" y="3994150"/>
          <p14:tracePt t="411326" x="10293350" y="4000500"/>
          <p14:tracePt t="411342" x="10318750" y="4006850"/>
          <p14:tracePt t="411361" x="10363200" y="4025900"/>
          <p14:tracePt t="411364" x="10394950" y="4038600"/>
          <p14:tracePt t="411376" x="10426700" y="4051300"/>
          <p14:tracePt t="411393" x="10521950" y="4089400"/>
          <p14:tracePt t="411411" x="10623550" y="4121150"/>
          <p14:tracePt t="411426" x="10636250" y="4127500"/>
          <p14:tracePt t="411443" x="10668000" y="4133850"/>
          <p14:tracePt t="411460" x="10706100" y="4133850"/>
          <p14:tracePt t="411476" x="10750550" y="4127500"/>
          <p14:tracePt t="411495" x="10814050" y="4114800"/>
          <p14:tracePt t="411510" x="10871200" y="4095750"/>
          <p14:tracePt t="411526" x="10922000" y="4076700"/>
          <p14:tracePt t="411546" x="10960100" y="4057650"/>
          <p14:tracePt t="411559" x="10979150" y="4051300"/>
          <p14:tracePt t="411576" x="10979150" y="4044950"/>
          <p14:tracePt t="411626" x="10979150" y="4038600"/>
          <p14:tracePt t="411643" x="10966450" y="4013200"/>
          <p14:tracePt t="411660" x="10941050" y="3975100"/>
          <p14:tracePt t="411679" x="10902950" y="3924300"/>
          <p14:tracePt t="411693" x="10877550" y="3892550"/>
          <p14:tracePt t="411710" x="10852150" y="3867150"/>
          <p14:tracePt t="411727" x="10814050" y="3841750"/>
          <p14:tracePt t="411743" x="10769600" y="3816350"/>
          <p14:tracePt t="411760" x="10718800" y="3790950"/>
          <p14:tracePt t="411776" x="10655300" y="3765550"/>
          <p14:tracePt t="411793" x="10579100" y="3740150"/>
          <p14:tracePt t="411812" x="10515600" y="3727450"/>
          <p14:tracePt t="411826" x="10452100" y="3714750"/>
          <p14:tracePt t="411844" x="10394950" y="3708400"/>
          <p14:tracePt t="411860" x="10337800" y="3708400"/>
          <p14:tracePt t="411877" x="10274300" y="3714750"/>
          <p14:tracePt t="411893" x="10223500" y="3733800"/>
          <p14:tracePt t="411910" x="10166350" y="3759200"/>
          <p14:tracePt t="411915" x="10153650" y="3765550"/>
          <p14:tracePt t="411927" x="10128250" y="3771900"/>
          <p14:tracePt t="411929" x="10102850" y="3784600"/>
          <p14:tracePt t="411944" x="10077450" y="3790950"/>
          <p14:tracePt t="411960" x="10058400" y="3797300"/>
          <p14:tracePt t="412023" x="10058400" y="3803650"/>
          <p14:tracePt t="412030" x="10064750" y="3816350"/>
          <p14:tracePt t="412043" x="10102850" y="3848100"/>
          <p14:tracePt t="412061" x="10147300" y="3879850"/>
          <p14:tracePt t="412077" x="10198100" y="3917950"/>
          <p14:tracePt t="412093" x="10236200" y="3943350"/>
          <p14:tracePt t="412112" x="10280650" y="3956050"/>
          <p14:tracePt t="412126" x="10344150" y="3956050"/>
          <p14:tracePt t="412145" x="10458450" y="3949700"/>
          <p14:tracePt t="412160" x="10585450" y="3949700"/>
          <p14:tracePt t="412177" x="10668000" y="3943350"/>
          <p14:tracePt t="412193" x="10718800" y="3943350"/>
          <p14:tracePt t="412210" x="10744200" y="3937000"/>
          <p14:tracePt t="412250" x="10750550" y="3937000"/>
          <p14:tracePt t="412293" x="10756900" y="3930650"/>
          <p14:tracePt t="412312" x="10763250" y="3930650"/>
          <p14:tracePt t="412709" x="10769600" y="3930650"/>
          <p14:tracePt t="412746" x="10775950" y="3930650"/>
          <p14:tracePt t="412768" x="10782300" y="3930650"/>
          <p14:tracePt t="413140" x="10782300" y="3937000"/>
          <p14:tracePt t="413149" x="10782300" y="3943350"/>
          <p14:tracePt t="413161" x="10801350" y="3968750"/>
          <p14:tracePt t="413178" x="10883900" y="4019550"/>
          <p14:tracePt t="413195" x="10985500" y="4051300"/>
          <p14:tracePt t="413211" x="11112500" y="4089400"/>
          <p14:tracePt t="413230" x="11277600" y="4140200"/>
          <p14:tracePt t="413244" x="11423650" y="4178300"/>
          <p14:tracePt t="413261" x="11499850" y="4191000"/>
          <p14:tracePt t="413280" x="11518900" y="4191000"/>
          <p14:tracePt t="413327" x="11518900" y="4184650"/>
          <p14:tracePt t="413345" x="11525250" y="4178300"/>
          <p14:tracePt t="413361" x="11557000" y="4165600"/>
          <p14:tracePt t="413378" x="11582400" y="4146550"/>
          <p14:tracePt t="413395" x="11595100" y="4127500"/>
          <p14:tracePt t="413411" x="11601450" y="4121150"/>
          <p14:tracePt t="413428" x="11607800" y="4114800"/>
          <p14:tracePt t="413444" x="11607800" y="4102100"/>
          <p14:tracePt t="413461" x="11614150" y="4089400"/>
          <p14:tracePt t="413478" x="11614150" y="4076700"/>
          <p14:tracePt t="413494" x="11620500" y="4064000"/>
          <p14:tracePt t="413511" x="11626850" y="4051300"/>
          <p14:tracePt t="413528" x="11633200" y="4032250"/>
          <p14:tracePt t="413546" x="11639550" y="4006850"/>
          <p14:tracePt t="413561" x="11645900" y="3981450"/>
          <p14:tracePt t="413578" x="11652250" y="3956050"/>
          <p14:tracePt t="413595" x="11658600" y="3924300"/>
          <p14:tracePt t="413611" x="11664950" y="3892550"/>
          <p14:tracePt t="413628" x="11664950" y="3873500"/>
          <p14:tracePt t="413647" x="11664950" y="3854450"/>
          <p14:tracePt t="413661" x="11658600" y="3841750"/>
          <p14:tracePt t="413680" x="11639550" y="3829050"/>
          <p14:tracePt t="413695" x="11633200" y="3822700"/>
          <p14:tracePt t="413711" x="11614150" y="3816350"/>
          <p14:tracePt t="413728" x="11595100" y="3810000"/>
          <p14:tracePt t="413747" x="11563350" y="3810000"/>
          <p14:tracePt t="413761" x="11531600" y="3810000"/>
          <p14:tracePt t="413778" x="11487150" y="3816350"/>
          <p14:tracePt t="413795" x="11461750" y="3816350"/>
          <p14:tracePt t="413797" x="11455400" y="3816350"/>
          <p14:tracePt t="413815" x="11423650" y="3816350"/>
          <p14:tracePt t="413828" x="11417300" y="3816350"/>
          <p14:tracePt t="413845" x="11410950" y="3810000"/>
          <p14:tracePt t="413862" x="11398250" y="3810000"/>
          <p14:tracePt t="413879" x="11385550" y="3803650"/>
          <p14:tracePt t="413894" x="11366500" y="3803650"/>
          <p14:tracePt t="413911" x="11334750" y="3810000"/>
          <p14:tracePt t="413928" x="11290300" y="3829050"/>
          <p14:tracePt t="413945" x="11258550" y="3841750"/>
          <p14:tracePt t="413962" x="11220450" y="3860800"/>
          <p14:tracePt t="413978" x="11182350" y="3867150"/>
          <p14:tracePt t="413995" x="11163300" y="3873500"/>
          <p14:tracePt t="414011" x="11156950" y="3879850"/>
          <p14:tracePt t="414028" x="11150600" y="3879850"/>
          <p14:tracePt t="414125" x="11144250" y="3879850"/>
          <p14:tracePt t="414157" x="11137900" y="3879850"/>
          <p14:tracePt t="414179" x="11131550" y="3873500"/>
          <p14:tracePt t="414195" x="11118850" y="3873500"/>
          <p14:tracePt t="414212" x="11093450" y="3873500"/>
          <p14:tracePt t="414229" x="10979150" y="3867150"/>
          <p14:tracePt t="414247" x="10839450" y="3860800"/>
          <p14:tracePt t="414262" x="10655300" y="3854450"/>
          <p14:tracePt t="414279" x="10445750" y="3841750"/>
          <p14:tracePt t="414295" x="10217150" y="3835400"/>
          <p14:tracePt t="414312" x="9918700" y="3829050"/>
          <p14:tracePt t="414329" x="9486900" y="3822700"/>
          <p14:tracePt t="414346" x="9080500" y="3816350"/>
          <p14:tracePt t="414362" x="8610600" y="3790950"/>
          <p14:tracePt t="414378" x="8216900" y="3752850"/>
          <p14:tracePt t="414397" x="7740650" y="3702050"/>
          <p14:tracePt t="414412" x="7245350" y="3657600"/>
          <p14:tracePt t="414429" x="6673850" y="3625850"/>
          <p14:tracePt t="414445" x="5784850" y="3613150"/>
          <p14:tracePt t="414462" x="5232400" y="3625850"/>
          <p14:tracePt t="414478" x="4832350" y="3651250"/>
          <p14:tracePt t="414495" x="4572000" y="3676650"/>
          <p14:tracePt t="414512" x="4425950" y="3695700"/>
          <p14:tracePt t="414528" x="4273550" y="3733800"/>
          <p14:tracePt t="414548" x="4057650" y="3784600"/>
          <p14:tracePt t="414562" x="3771900" y="3816350"/>
          <p14:tracePt t="414578" x="3416300" y="3841750"/>
          <p14:tracePt t="414595" x="3143250" y="3879850"/>
          <p14:tracePt t="414612" x="2921000" y="3917950"/>
          <p14:tracePt t="414629" x="2838450" y="3949700"/>
          <p14:tracePt t="414646" x="2838450" y="3956050"/>
          <p14:tracePt t="414662" x="2863850" y="3975100"/>
          <p14:tracePt t="414667" x="2889250" y="3994150"/>
          <p14:tracePt t="414679" x="2914650" y="4019550"/>
          <p14:tracePt t="414696" x="2997200" y="4127500"/>
          <p14:tracePt t="414713" x="3022600" y="4191000"/>
          <p14:tracePt t="414729" x="3035300" y="4241800"/>
          <p14:tracePt t="414745" x="3035300" y="4260850"/>
          <p14:tracePt t="414762" x="3041650" y="4279900"/>
          <p14:tracePt t="414779" x="3060700" y="4286250"/>
          <p14:tracePt t="414795" x="3067050" y="4292600"/>
          <p14:tracePt t="414814" x="3073400" y="4298950"/>
          <p14:tracePt t="414829" x="3073400" y="4311650"/>
          <p14:tracePt t="414845" x="3060700" y="4318000"/>
          <p14:tracePt t="414862" x="3060700" y="4324350"/>
          <p14:tracePt t="415070" x="3060700" y="4330700"/>
          <p14:tracePt t="415079" x="3060700" y="4337050"/>
          <p14:tracePt t="415096" x="3060700" y="4356100"/>
          <p14:tracePt t="415114" x="3041650" y="4375150"/>
          <p14:tracePt t="415129" x="3035300" y="4375150"/>
          <p14:tracePt t="415177" x="3041650" y="4375150"/>
          <p14:tracePt t="415185" x="3048000" y="4375150"/>
          <p14:tracePt t="415196" x="3067050" y="4375150"/>
          <p14:tracePt t="415213" x="3092450" y="4381500"/>
          <p14:tracePt t="415296" x="3098800" y="4381500"/>
          <p14:tracePt t="415305" x="3105150" y="4375150"/>
          <p14:tracePt t="415316" x="3111500" y="4375150"/>
          <p14:tracePt t="415329" x="3130550" y="4368800"/>
          <p14:tracePt t="415568" x="3143250" y="4362450"/>
          <p14:tracePt t="415580" x="3155950" y="4362450"/>
          <p14:tracePt t="415586" x="3175000" y="4356100"/>
          <p14:tracePt t="415596" x="3194050" y="4356100"/>
          <p14:tracePt t="415613" x="3200400" y="4356100"/>
          <p14:tracePt t="415631" x="3194050" y="4368800"/>
          <p14:tracePt t="415648" x="3181350" y="4387850"/>
          <p14:tracePt t="415663" x="3162300" y="4400550"/>
          <p14:tracePt t="415682" x="3155950" y="4406900"/>
          <p14:tracePt t="415738" x="3162300" y="4406900"/>
          <p14:tracePt t="415744" x="3168650" y="4406900"/>
          <p14:tracePt t="415751" x="3175000" y="4406900"/>
          <p14:tracePt t="415789" x="3175000" y="4413250"/>
          <p14:tracePt t="416016" x="3181350" y="4413250"/>
          <p14:tracePt t="416024" x="3187700" y="4406900"/>
          <p14:tracePt t="416032" x="3194050" y="4406900"/>
          <p14:tracePt t="416283" x="3200400" y="4406900"/>
          <p14:tracePt t="416298" x="3225800" y="4394200"/>
          <p14:tracePt t="416314" x="3270250" y="4375150"/>
          <p14:tracePt t="416319" x="3282950" y="4368800"/>
          <p14:tracePt t="416331" x="3295650" y="4368800"/>
          <p14:tracePt t="416347" x="3302000" y="4368800"/>
          <p14:tracePt t="416441" x="3308350" y="4362450"/>
          <p14:tracePt t="416450" x="3314700" y="4362450"/>
          <p14:tracePt t="416465" x="3321050" y="4362450"/>
          <p14:tracePt t="416644" x="3314700" y="4368800"/>
          <p14:tracePt t="416659" x="3308350" y="4368800"/>
          <p14:tracePt t="417184" x="3308350" y="4375150"/>
          <p14:tracePt t="417193" x="3302000" y="4375150"/>
          <p14:tracePt t="417203" x="3295650" y="4381500"/>
          <p14:tracePt t="417206" x="3289300" y="4381500"/>
          <p14:tracePt t="417398" x="3295650" y="4381500"/>
          <p14:tracePt t="417407" x="3302000" y="4375150"/>
          <p14:tracePt t="417416" x="3308350" y="4375150"/>
          <p14:tracePt t="417431" x="3314700" y="4368800"/>
          <p14:tracePt t="417474" x="3321050" y="4368800"/>
          <p14:tracePt t="417483" x="3327400" y="4362450"/>
          <p14:tracePt t="417500" x="3346450" y="4356100"/>
          <p14:tracePt t="417514" x="3409950" y="4343400"/>
          <p14:tracePt t="417535" x="3524250" y="4343400"/>
          <p14:tracePt t="417549" x="3663950" y="4343400"/>
          <p14:tracePt t="417566" x="3848100" y="4343400"/>
          <p14:tracePt t="417581" x="4057650" y="4349750"/>
          <p14:tracePt t="417597" x="4146550" y="4362450"/>
          <p14:tracePt t="417600" x="4159250" y="4362450"/>
          <p14:tracePt t="417654" x="4152900" y="4356100"/>
          <p14:tracePt t="417660" x="4152900" y="4349750"/>
          <p14:tracePt t="417667" x="4146550" y="4343400"/>
          <p14:tracePt t="417681" x="4146550" y="4337050"/>
          <p14:tracePt t="417698" x="4152900" y="4324350"/>
          <p14:tracePt t="417715" x="4165600" y="4318000"/>
          <p14:tracePt t="417730" x="4165600" y="4311650"/>
          <p14:tracePt t="417764" x="4159250" y="4311650"/>
          <p14:tracePt t="417781" x="4140200" y="4311650"/>
          <p14:tracePt t="417797" x="4121150" y="4305300"/>
          <p14:tracePt t="417814" x="4114800" y="4305300"/>
          <p14:tracePt t="417857" x="4108450" y="4305300"/>
          <p14:tracePt t="417866" x="4102100" y="4305300"/>
          <p14:tracePt t="417882" x="4051300" y="4311650"/>
          <p14:tracePt t="417898" x="4019550" y="4311650"/>
          <p14:tracePt t="417914" x="4000500" y="4311650"/>
          <p14:tracePt t="418116" x="4006850" y="4305300"/>
          <p14:tracePt t="418125" x="4013200" y="4298950"/>
          <p14:tracePt t="418134" x="4025900" y="4292600"/>
          <p14:tracePt t="418149" x="4038600" y="4279900"/>
          <p14:tracePt t="418285" x="4044950" y="4279900"/>
          <p14:tracePt t="418292" x="4051300" y="4279900"/>
          <p14:tracePt t="418300" x="4064000" y="4273550"/>
          <p14:tracePt t="418314" x="4089400" y="4273550"/>
          <p14:tracePt t="418332" x="4165600" y="4267200"/>
          <p14:tracePt t="418347" x="4197350" y="4267200"/>
          <p14:tracePt t="418364" x="4222750" y="4267200"/>
          <p14:tracePt t="418381" x="4229100" y="4286250"/>
          <p14:tracePt t="418400" x="4229100" y="4298950"/>
          <p14:tracePt t="418414" x="4222750" y="4311650"/>
          <p14:tracePt t="418424" x="4216400" y="4311650"/>
          <p14:tracePt t="418432" x="4216400" y="4318000"/>
          <p14:tracePt t="418476" x="4210050" y="4318000"/>
          <p14:tracePt t="418522" x="4210050" y="4324350"/>
          <p14:tracePt t="418528" x="4203700" y="4324350"/>
          <p14:tracePt t="418536" x="4197350" y="4330700"/>
          <p14:tracePt t="418549" x="4191000" y="4330700"/>
          <p14:tracePt t="418565" x="4178300" y="4337050"/>
          <p14:tracePt t="418582" x="4171950" y="4337050"/>
          <p14:tracePt t="418650" x="4171950" y="4330700"/>
          <p14:tracePt t="418666" x="4171950" y="4324350"/>
          <p14:tracePt t="418784" x="4165600" y="4324350"/>
          <p14:tracePt t="418793" x="4159250" y="4318000"/>
          <p14:tracePt t="418800" x="4152900" y="4311650"/>
          <p14:tracePt t="418816" x="4152900" y="4305300"/>
          <p14:tracePt t="418832" x="4152900" y="4292600"/>
          <p14:tracePt t="418865" x="4152900" y="4286250"/>
          <p14:tracePt t="419155" x="4127500" y="4298950"/>
          <p14:tracePt t="419164" x="4114800" y="4298950"/>
          <p14:tracePt t="419171" x="4089400" y="4305300"/>
          <p14:tracePt t="419183" x="4057650" y="4311650"/>
          <p14:tracePt t="419188" x="4019550" y="4311650"/>
          <p14:tracePt t="419199" x="3975100" y="4311650"/>
          <p14:tracePt t="419218" x="3949700" y="4311650"/>
          <p14:tracePt t="419233" x="3937000" y="4311650"/>
          <p14:tracePt t="419254" x="3937000" y="4305300"/>
          <p14:tracePt t="419266" x="3937000" y="4279900"/>
          <p14:tracePt t="419282" x="3956050" y="4254500"/>
          <p14:tracePt t="419299" x="3981450" y="4229100"/>
          <p14:tracePt t="419316" x="4013200" y="4203700"/>
          <p14:tracePt t="419333" x="4044950" y="4184650"/>
          <p14:tracePt t="419349" x="4070350" y="4178300"/>
          <p14:tracePt t="419367" x="4095750" y="4171950"/>
          <p14:tracePt t="419383" x="4127500" y="4171950"/>
          <p14:tracePt t="419385" x="4152900" y="4165600"/>
          <p14:tracePt t="419400" x="4197350" y="4165600"/>
          <p14:tracePt t="419416" x="4203700" y="4159250"/>
          <p14:tracePt t="419420" x="4222750" y="4159250"/>
          <p14:tracePt t="419433" x="4235450" y="4159250"/>
          <p14:tracePt t="419436" x="4241800" y="4159250"/>
          <p14:tracePt t="419639" x="4248150" y="4159250"/>
          <p14:tracePt t="419768" x="4248150" y="4165600"/>
          <p14:tracePt t="419777" x="4241800" y="4171950"/>
          <p14:tracePt t="419789" x="4235450" y="4178300"/>
          <p14:tracePt t="419819" x="4235450" y="4184650"/>
          <p14:tracePt t="419833" x="4229100" y="4184650"/>
          <p14:tracePt t="419874" x="4229100" y="4191000"/>
          <p14:tracePt t="419884" x="4229100" y="4197350"/>
          <p14:tracePt t="419900" x="4229100" y="4210050"/>
          <p14:tracePt t="419916" x="4229100" y="4222750"/>
          <p14:tracePt t="419933" x="4222750" y="4229100"/>
          <p14:tracePt t="420012" x="4229100" y="4229100"/>
          <p14:tracePt t="420022" x="4235450" y="4229100"/>
          <p14:tracePt t="420033" x="4248150" y="4229100"/>
          <p14:tracePt t="420066" x="4248150" y="4241800"/>
          <p14:tracePt t="420083" x="4248150" y="4248150"/>
          <p14:tracePt t="420100" x="4241800" y="4254500"/>
          <p14:tracePt t="420117" x="4235450" y="4260850"/>
          <p14:tracePt t="420133" x="4229100" y="4260850"/>
          <p14:tracePt t="420167" x="4222750" y="4260850"/>
          <p14:tracePt t="420183" x="4216400" y="4260850"/>
          <p14:tracePt t="420200" x="4210050" y="4260850"/>
          <p14:tracePt t="420219" x="4210050" y="4248150"/>
          <p14:tracePt t="420235" x="4216400" y="4235450"/>
          <p14:tracePt t="420251" x="4241800" y="4222750"/>
          <p14:tracePt t="420267" x="4273550" y="4216400"/>
          <p14:tracePt t="420284" x="4343400" y="4216400"/>
          <p14:tracePt t="420301" x="4457700" y="4248150"/>
          <p14:tracePt t="420317" x="4565650" y="4273550"/>
          <p14:tracePt t="420333" x="4660900" y="4292600"/>
          <p14:tracePt t="420350" x="4743450" y="4298950"/>
          <p14:tracePt t="420367" x="4819650" y="4298950"/>
          <p14:tracePt t="420383" x="4870450" y="4298950"/>
          <p14:tracePt t="420400" x="4914900" y="4292600"/>
          <p14:tracePt t="420419" x="4946650" y="4292600"/>
          <p14:tracePt t="420434" x="5016500" y="4292600"/>
          <p14:tracePt t="420450" x="5086350" y="4311650"/>
          <p14:tracePt t="420467" x="5181600" y="4337050"/>
          <p14:tracePt t="420484" x="5276850" y="4356100"/>
          <p14:tracePt t="420501" x="5314950" y="4362450"/>
          <p14:tracePt t="420517" x="5334000" y="4362450"/>
          <p14:tracePt t="420533" x="5346700" y="4362450"/>
          <p14:tracePt t="420550" x="5365750" y="4362450"/>
          <p14:tracePt t="420568" x="5397500" y="4362450"/>
          <p14:tracePt t="420584" x="5441950" y="4356100"/>
          <p14:tracePt t="420602" x="5499100" y="4349750"/>
          <p14:tracePt t="420617" x="5549900" y="4330700"/>
          <p14:tracePt t="420634" x="5568950" y="4324350"/>
          <p14:tracePt t="420653" x="5594350" y="4305300"/>
          <p14:tracePt t="420667" x="5607050" y="4273550"/>
          <p14:tracePt t="420684" x="5607050" y="4229100"/>
          <p14:tracePt t="420703" x="5594350" y="4165600"/>
          <p14:tracePt t="420717" x="5581650" y="4127500"/>
          <p14:tracePt t="420734" x="5562600" y="4076700"/>
          <p14:tracePt t="420753" x="5549900" y="4044950"/>
          <p14:tracePt t="420770" x="5499100" y="4000500"/>
          <p14:tracePt t="420784" x="5435600" y="3968750"/>
          <p14:tracePt t="420801" x="5391150" y="3943350"/>
          <p14:tracePt t="420818" x="5353050" y="3930650"/>
          <p14:tracePt t="420834" x="5302250" y="3917950"/>
          <p14:tracePt t="420852" x="5257800" y="3898900"/>
          <p14:tracePt t="420870" x="5207000" y="3886200"/>
          <p14:tracePt t="420885" x="5099050" y="3867150"/>
          <p14:tracePt t="420901" x="4940300" y="3860800"/>
          <p14:tracePt t="420917" x="4711700" y="3848100"/>
          <p14:tracePt t="420934" x="4470400" y="3835400"/>
          <p14:tracePt t="420951" x="4222750" y="3810000"/>
          <p14:tracePt t="420953" x="4127500" y="3803650"/>
          <p14:tracePt t="420968" x="4019550" y="3784600"/>
          <p14:tracePt t="420984" x="3956050" y="3778250"/>
          <p14:tracePt t="421000" x="3949700" y="3778250"/>
          <p14:tracePt t="421019" x="3905250" y="3784600"/>
          <p14:tracePt t="421034" x="3778250" y="3816350"/>
          <p14:tracePt t="421051" x="3594100" y="3829050"/>
          <p14:tracePt t="421069" x="3409950" y="3829050"/>
          <p14:tracePt t="421072" x="3321050" y="3829050"/>
          <p14:tracePt t="421087" x="3238500" y="3829050"/>
          <p14:tracePt t="421101" x="3155950" y="3816350"/>
          <p14:tracePt t="421117" x="3143250" y="3816350"/>
          <p14:tracePt t="421134" x="3149600" y="3816350"/>
          <p14:tracePt t="421151" x="3187700" y="3829050"/>
          <p14:tracePt t="421167" x="3251200" y="3886200"/>
          <p14:tracePt t="421184" x="3282950" y="3949700"/>
          <p14:tracePt t="421204" x="3302000" y="4051300"/>
          <p14:tracePt t="421220" x="3302000" y="4121150"/>
          <p14:tracePt t="421235" x="3321050" y="4178300"/>
          <p14:tracePt t="421251" x="3359150" y="4222750"/>
          <p14:tracePt t="421268" x="3448050" y="4279900"/>
          <p14:tracePt t="421285" x="3568700" y="4318000"/>
          <p14:tracePt t="421301" x="3771900" y="4362450"/>
          <p14:tracePt t="421318" x="3981450" y="4387850"/>
          <p14:tracePt t="421334" x="4216400" y="4406900"/>
          <p14:tracePt t="421351" x="4438650" y="4425950"/>
          <p14:tracePt t="421368" x="4584700" y="4438650"/>
          <p14:tracePt t="421385" x="4648200" y="4438650"/>
          <p14:tracePt t="421403" x="4660900" y="4432300"/>
          <p14:tracePt t="421451" x="4667250" y="4432300"/>
          <p14:tracePt t="421468" x="4686300" y="4425950"/>
          <p14:tracePt t="421485" x="4692650" y="4419600"/>
          <p14:tracePt t="421503" x="4705350" y="4419600"/>
          <p14:tracePt t="421518" x="4724400" y="4413250"/>
          <p14:tracePt t="421537" x="4737100" y="4406900"/>
          <p14:tracePt t="421541" x="4743450" y="4394200"/>
          <p14:tracePt t="421551" x="4743450" y="4381500"/>
          <p14:tracePt t="421568" x="4749800" y="4356100"/>
          <p14:tracePt t="421585" x="4749800" y="4330700"/>
          <p14:tracePt t="421589" x="4749800" y="4324350"/>
          <p14:tracePt t="421602" x="4749800" y="4318000"/>
          <p14:tracePt t="421659" x="4749800" y="4311650"/>
          <p14:tracePt t="421684" x="4749800" y="4305300"/>
          <p14:tracePt t="421700" x="4749800" y="4298950"/>
          <p14:tracePt t="421706" x="4743450" y="4286250"/>
          <p14:tracePt t="421718" x="4730750" y="4267200"/>
          <p14:tracePt t="421735" x="4699000" y="4222750"/>
          <p14:tracePt t="421752" x="4673600" y="4191000"/>
          <p14:tracePt t="421768" x="4667250" y="4184650"/>
          <p14:tracePt t="421802" x="4667250" y="4216400"/>
          <p14:tracePt t="421819" x="4660900" y="4254500"/>
          <p14:tracePt t="421835" x="4660900" y="4267200"/>
          <p14:tracePt t="421851" x="4660900" y="4279900"/>
          <p14:tracePt t="421868" x="4667250" y="4279900"/>
          <p14:tracePt t="421919" x="4648200" y="4279900"/>
          <p14:tracePt t="421935" x="4616450" y="4273550"/>
          <p14:tracePt t="421951" x="4591050" y="4273550"/>
          <p14:tracePt t="421968" x="4584700" y="4273550"/>
          <p14:tracePt t="422073" x="4578350" y="4273550"/>
          <p14:tracePt t="422081" x="4572000" y="4273550"/>
          <p14:tracePt t="422089" x="4546600" y="4273550"/>
          <p14:tracePt t="422102" x="4514850" y="4273550"/>
          <p14:tracePt t="422119" x="4457700" y="4267200"/>
          <p14:tracePt t="422122" x="4445000" y="4267200"/>
          <p14:tracePt t="422135" x="4438650" y="4267200"/>
          <p14:tracePt t="422168" x="4438650" y="4254500"/>
          <p14:tracePt t="422185" x="4445000" y="4241800"/>
          <p14:tracePt t="422189" x="4451350" y="4235450"/>
          <p14:tracePt t="422202" x="4464050" y="4229100"/>
          <p14:tracePt t="422218" x="4470400" y="4229100"/>
          <p14:tracePt t="422235" x="4451350" y="4229100"/>
          <p14:tracePt t="422252" x="4387850" y="4229100"/>
          <p14:tracePt t="422268" x="4273550" y="4229100"/>
          <p14:tracePt t="422287" x="4146550" y="4216400"/>
          <p14:tracePt t="422302" x="4070350" y="4191000"/>
          <p14:tracePt t="422318" x="4057650" y="4184650"/>
          <p14:tracePt t="422335" x="4057650" y="4178300"/>
          <p14:tracePt t="422352" x="4064000" y="4165600"/>
          <p14:tracePt t="422368" x="4108450" y="4146550"/>
          <p14:tracePt t="422385" x="4165600" y="4127500"/>
          <p14:tracePt t="422402" x="4184650" y="4121150"/>
          <p14:tracePt t="422445" x="4184650" y="4127500"/>
          <p14:tracePt t="422453" x="4184650" y="4133850"/>
          <p14:tracePt t="422468" x="4184650" y="4146550"/>
          <p14:tracePt t="422485" x="4178300" y="4152900"/>
          <p14:tracePt t="422565" x="4178300" y="4159250"/>
          <p14:tracePt t="422581" x="4184650" y="4165600"/>
          <p14:tracePt t="422591" x="4203700" y="4171950"/>
          <p14:tracePt t="422602" x="4222750" y="4178300"/>
          <p14:tracePt t="422618" x="4241800" y="4191000"/>
          <p14:tracePt t="422635" x="4241800" y="4210050"/>
          <p14:tracePt t="422652" x="4248150" y="4216400"/>
          <p14:tracePt t="422669" x="4248150" y="4222750"/>
          <p14:tracePt t="422685" x="4248150" y="4229100"/>
          <p14:tracePt t="422957" x="4260850" y="4229100"/>
          <p14:tracePt t="422970" x="4286250" y="4229100"/>
          <p14:tracePt t="422986" x="4324350" y="4222750"/>
          <p14:tracePt t="423003" x="4337050" y="4222750"/>
          <p14:tracePt t="423019" x="4343400" y="4222750"/>
          <p14:tracePt t="423036" x="4349750" y="4222750"/>
          <p14:tracePt t="423052" x="4362450" y="4229100"/>
          <p14:tracePt t="423057" x="4362450" y="4235450"/>
          <p14:tracePt t="423070" x="4375150" y="4241800"/>
          <p14:tracePt t="423087" x="4394200" y="4248150"/>
          <p14:tracePt t="423103" x="4394200" y="4254500"/>
          <p14:tracePt t="423181" x="4400550" y="4254500"/>
          <p14:tracePt t="423189" x="4406900" y="4254500"/>
          <p14:tracePt t="423203" x="4413250" y="4248150"/>
          <p14:tracePt t="423219" x="4432300" y="4229100"/>
          <p14:tracePt t="423236" x="4438650" y="4229100"/>
          <p14:tracePt t="423239" x="4445000" y="4222750"/>
          <p14:tracePt t="423253" x="4451350" y="4203700"/>
          <p14:tracePt t="423271" x="4464050" y="4191000"/>
          <p14:tracePt t="423286" x="4470400" y="4171950"/>
          <p14:tracePt t="423303" x="4476750" y="4146550"/>
          <p14:tracePt t="423319" x="4476750" y="4102100"/>
          <p14:tracePt t="423336" x="4464050" y="4057650"/>
          <p14:tracePt t="423353" x="4438650" y="4006850"/>
          <p14:tracePt t="423369" x="4419600" y="3968750"/>
          <p14:tracePt t="423386" x="4413250" y="3943350"/>
          <p14:tracePt t="423404" x="4400550" y="3917950"/>
          <p14:tracePt t="423419" x="4381500" y="3898900"/>
          <p14:tracePt t="423436" x="4343400" y="3886200"/>
          <p14:tracePt t="423453" x="4273550" y="3867150"/>
          <p14:tracePt t="423456" x="4222750" y="3860800"/>
          <p14:tracePt t="423470" x="4191000" y="3854450"/>
          <p14:tracePt t="423474" x="4152900" y="3841750"/>
          <p14:tracePt t="423488" x="4095750" y="3829050"/>
          <p14:tracePt t="423502" x="4064000" y="3829050"/>
          <p14:tracePt t="423519" x="4057650" y="3822700"/>
          <p14:tracePt t="423553" x="4032250" y="3867150"/>
          <p14:tracePt t="423570" x="3994150" y="3924300"/>
          <p14:tracePt t="423587" x="3968750" y="3962400"/>
          <p14:tracePt t="423603" x="3962400" y="3987800"/>
          <p14:tracePt t="423620" x="3962400" y="4000500"/>
          <p14:tracePt t="423636" x="3975100" y="4013200"/>
          <p14:tracePt t="423653" x="4019550" y="4038600"/>
          <p14:tracePt t="423670" x="4089400" y="4057650"/>
          <p14:tracePt t="423675" x="4140200" y="4070350"/>
          <p14:tracePt t="423687" x="4178300" y="4076700"/>
          <p14:tracePt t="423703" x="4241800" y="4083050"/>
          <p14:tracePt t="423720" x="4292600" y="4089400"/>
          <p14:tracePt t="423736" x="4318000" y="4089400"/>
          <p14:tracePt t="423753" x="4324350" y="4089400"/>
          <p14:tracePt t="423785" x="4330700" y="4089400"/>
          <p14:tracePt t="423793" x="4337050" y="4083050"/>
          <p14:tracePt t="423803" x="4343400" y="4083050"/>
          <p14:tracePt t="423820" x="4356100" y="4076700"/>
          <p14:tracePt t="423836" x="4381500" y="4064000"/>
          <p14:tracePt t="423853" x="4438650" y="4044950"/>
          <p14:tracePt t="423872" x="4533900" y="4025900"/>
          <p14:tracePt t="423887" x="4559300" y="4025900"/>
          <p14:tracePt t="423904" x="4616450" y="4025900"/>
          <p14:tracePt t="423920" x="4641850" y="4025900"/>
          <p14:tracePt t="423936" x="4654550" y="4025900"/>
          <p14:tracePt t="423941" x="4667250" y="4032250"/>
          <p14:tracePt t="423954" x="4679950" y="4032250"/>
          <p14:tracePt t="423970" x="4743450" y="4044950"/>
          <p14:tracePt t="423988" x="4870450" y="4076700"/>
          <p14:tracePt t="424003" x="4997450" y="4108450"/>
          <p14:tracePt t="424020" x="5080000" y="4121150"/>
          <p14:tracePt t="424036" x="5137150" y="4133850"/>
          <p14:tracePt t="424053" x="5175250" y="4133850"/>
          <p14:tracePt t="424070" x="5219700" y="4133850"/>
          <p14:tracePt t="424076" x="5251450" y="4133850"/>
          <p14:tracePt t="424087" x="5295900" y="4133850"/>
          <p14:tracePt t="424104" x="5391150" y="4140200"/>
          <p14:tracePt t="424121" x="5524500" y="4152900"/>
          <p14:tracePt t="424138" x="5695950" y="4159250"/>
          <p14:tracePt t="424154" x="5918200" y="4165600"/>
          <p14:tracePt t="424171" x="6019800" y="4133850"/>
          <p14:tracePt t="424186" x="6051550" y="4095750"/>
          <p14:tracePt t="424204" x="6096000" y="4057650"/>
          <p14:tracePt t="424221" x="6197600" y="4013200"/>
          <p14:tracePt t="424237" x="6375400" y="3994150"/>
          <p14:tracePt t="424253" x="6667500" y="3987800"/>
          <p14:tracePt t="424270" x="6965950" y="4000500"/>
          <p14:tracePt t="424287" x="7213600" y="4038600"/>
          <p14:tracePt t="424303" x="7423150" y="4083050"/>
          <p14:tracePt t="424320" x="7480300" y="4095750"/>
          <p14:tracePt t="424339" x="7480300" y="4089400"/>
          <p14:tracePt t="424353" x="7473950" y="4083050"/>
          <p14:tracePt t="424415" x="7473950" y="4076700"/>
          <p14:tracePt t="424467" x="7473950" y="4083050"/>
          <p14:tracePt t="424515" x="7480300" y="4083050"/>
          <p14:tracePt t="424523" x="7499350" y="4070350"/>
          <p14:tracePt t="424538" x="7550150" y="4044950"/>
          <p14:tracePt t="424554" x="7594600" y="4013200"/>
          <p14:tracePt t="424572" x="7620000" y="3987800"/>
          <p14:tracePt t="424589" x="7632700" y="3956050"/>
          <p14:tracePt t="424604" x="7632700" y="3917950"/>
          <p14:tracePt t="424620" x="7613650" y="3879850"/>
          <p14:tracePt t="424637" x="7594600" y="3854450"/>
          <p14:tracePt t="424654" x="7569200" y="3822700"/>
          <p14:tracePt t="424658" x="7556500" y="3816350"/>
          <p14:tracePt t="424672" x="7543800" y="3803650"/>
          <p14:tracePt t="424687" x="7505700" y="3784600"/>
          <p14:tracePt t="424704" x="7435850" y="3759200"/>
          <p14:tracePt t="424721" x="7289800" y="3733800"/>
          <p14:tracePt t="424737" x="7105650" y="3714750"/>
          <p14:tracePt t="424755" x="7010400" y="3714750"/>
          <p14:tracePt t="424773" x="6965950" y="3727450"/>
          <p14:tracePt t="424788" x="6959600" y="3746500"/>
          <p14:tracePt t="424804" x="6965950" y="3797300"/>
          <p14:tracePt t="424821" x="6997700" y="3848100"/>
          <p14:tracePt t="424837" x="7061200" y="3905250"/>
          <p14:tracePt t="424854" x="7118350" y="3949700"/>
          <p14:tracePt t="424872" x="7213600" y="4000500"/>
          <p14:tracePt t="424887" x="7315200" y="4038600"/>
          <p14:tracePt t="424904" x="7461250" y="4057650"/>
          <p14:tracePt t="424921" x="7677150" y="4064000"/>
          <p14:tracePt t="424938" x="7937500" y="4038600"/>
          <p14:tracePt t="424956" x="8204200" y="3968750"/>
          <p14:tracePt t="424971" x="8242300" y="3949700"/>
          <p14:tracePt t="424973" x="8267700" y="3930650"/>
          <p14:tracePt t="424988" x="8286750" y="3905250"/>
          <p14:tracePt t="425055" x="8293100" y="3898900"/>
          <p14:tracePt t="425063" x="8293100" y="3892550"/>
          <p14:tracePt t="425070" x="8293100" y="3886200"/>
          <p14:tracePt t="425089" x="8280400" y="3860800"/>
          <p14:tracePt t="425104" x="8223250" y="3816350"/>
          <p14:tracePt t="425121" x="8083550" y="3746500"/>
          <p14:tracePt t="425138" x="7975600" y="3702050"/>
          <p14:tracePt t="425154" x="7867650" y="3663950"/>
          <p14:tracePt t="425171" x="7772400" y="3638550"/>
          <p14:tracePt t="425187" x="7696200" y="3632200"/>
          <p14:tracePt t="425191" x="7670800" y="3632200"/>
          <p14:tracePt t="425204" x="7658100" y="3632200"/>
          <p14:tracePt t="425222" x="7620000" y="3644900"/>
          <p14:tracePt t="425238" x="7486650" y="3695700"/>
          <p14:tracePt t="425255" x="7391400" y="3721100"/>
          <p14:tracePt t="425257" x="7321550" y="3746500"/>
          <p14:tracePt t="425270" x="7118350" y="3790950"/>
          <p14:tracePt t="425288" x="6978650" y="3816350"/>
          <p14:tracePt t="425304" x="6864350" y="3841750"/>
          <p14:tracePt t="425321" x="6858000" y="3841750"/>
          <p14:tracePt t="425354" x="6870700" y="3854450"/>
          <p14:tracePt t="425371" x="6946900" y="3879850"/>
          <p14:tracePt t="425388" x="7143750" y="3937000"/>
          <p14:tracePt t="425404" x="7245350" y="3956050"/>
          <p14:tracePt t="425421" x="7372350" y="3975100"/>
          <p14:tracePt t="425438" x="7543800" y="3981450"/>
          <p14:tracePt t="425455" x="7747000" y="3975100"/>
          <p14:tracePt t="425471" x="7912100" y="3956050"/>
          <p14:tracePt t="425488" x="8045450" y="3898900"/>
          <p14:tracePt t="425504" x="8089900" y="3854450"/>
          <p14:tracePt t="425521" x="8108950" y="3822700"/>
          <p14:tracePt t="425538" x="8115300" y="3797300"/>
          <p14:tracePt t="425555" x="8115300" y="3784600"/>
          <p14:tracePt t="425558" x="8115300" y="3778250"/>
          <p14:tracePt t="425572" x="8108950" y="3778250"/>
          <p14:tracePt t="425577" x="8102600" y="3771900"/>
          <p14:tracePt t="425580" x="8089900" y="3765550"/>
          <p14:tracePt t="425587" x="8077200" y="3759200"/>
          <p14:tracePt t="425604" x="8045450" y="3746500"/>
          <p14:tracePt t="425621" x="8032750" y="3740150"/>
          <p14:tracePt t="425638" x="7994650" y="3714750"/>
          <p14:tracePt t="425654" x="7956550" y="3695700"/>
          <p14:tracePt t="425671" x="7931150" y="3689350"/>
          <p14:tracePt t="425688" x="7886700" y="3676650"/>
          <p14:tracePt t="425703" x="7829550" y="3670300"/>
          <p14:tracePt t="425721" x="7772400" y="3670300"/>
          <p14:tracePt t="425738" x="7689850" y="3683000"/>
          <p14:tracePt t="425755" x="7607300" y="3689350"/>
          <p14:tracePt t="425771" x="7524750" y="3702050"/>
          <p14:tracePt t="425788" x="7486650" y="3702050"/>
          <p14:tracePt t="425791" x="7473950" y="3702050"/>
          <p14:tracePt t="425805" x="7461250" y="3708400"/>
          <p14:tracePt t="425821" x="7423150" y="3727450"/>
          <p14:tracePt t="425838" x="7378700" y="3752850"/>
          <p14:tracePt t="425854" x="7340600" y="3771900"/>
          <p14:tracePt t="425871" x="7327900" y="3790950"/>
          <p14:tracePt t="425889" x="7315200" y="3816350"/>
          <p14:tracePt t="425905" x="7308850" y="3835400"/>
          <p14:tracePt t="425921" x="7308850" y="3854450"/>
          <p14:tracePt t="425938" x="7334250" y="3892550"/>
          <p14:tracePt t="425955" x="7359650" y="3911600"/>
          <p14:tracePt t="425971" x="7410450" y="3937000"/>
          <p14:tracePt t="425988" x="7442200" y="3956050"/>
          <p14:tracePt t="426005" x="7512050" y="3987800"/>
          <p14:tracePt t="426022" x="7575550" y="4013200"/>
          <p14:tracePt t="426038" x="7651750" y="4032250"/>
          <p14:tracePt t="426056" x="7791450" y="4038600"/>
          <p14:tracePt t="426071" x="7835900" y="4025900"/>
          <p14:tracePt t="426089" x="7867650" y="4006850"/>
          <p14:tracePt t="426105" x="7874000" y="3994150"/>
          <p14:tracePt t="426122" x="7880350" y="3994150"/>
          <p14:tracePt t="426176" x="7880350" y="3987800"/>
          <p14:tracePt t="426189" x="7880350" y="3981450"/>
          <p14:tracePt t="426205" x="7886700" y="3956050"/>
          <p14:tracePt t="426222" x="7905750" y="3924300"/>
          <p14:tracePt t="426244" x="7912100" y="3911600"/>
          <p14:tracePt t="426351" x="7899400" y="3898900"/>
          <p14:tracePt t="426359" x="7880350" y="3886200"/>
          <p14:tracePt t="426372" x="7848600" y="3867150"/>
          <p14:tracePt t="426389" x="7778750" y="3822700"/>
          <p14:tracePt t="426405" x="7696200" y="3778250"/>
          <p14:tracePt t="432602" x="7689850" y="3778250"/>
          <p14:tracePt t="432610" x="7683500" y="3771900"/>
          <p14:tracePt t="432628" x="7588250" y="3721100"/>
          <p14:tracePt t="432645" x="7448550" y="3676650"/>
          <p14:tracePt t="432662" x="7245350" y="3619500"/>
          <p14:tracePt t="432680" x="7150100" y="3594100"/>
          <p14:tracePt t="432694" x="7086600" y="3581400"/>
          <p14:tracePt t="432711" x="7067550" y="3575050"/>
          <p14:tracePt t="432769" x="7061200" y="3575050"/>
          <p14:tracePt t="432858" x="7067550" y="3575050"/>
          <p14:tracePt t="432866" x="7073900" y="3575050"/>
          <p14:tracePt t="432877" x="7092950" y="3575050"/>
          <p14:tracePt t="432894" x="7112000" y="3575050"/>
          <p14:tracePt t="432911" x="7112000" y="3568700"/>
          <p14:tracePt t="432915" x="7112000" y="3562350"/>
          <p14:tracePt t="432928" x="7112000" y="3543300"/>
          <p14:tracePt t="432944" x="7105650" y="3524250"/>
          <p14:tracePt t="432960" x="7099300" y="3486150"/>
          <p14:tracePt t="432979" x="7099300" y="3441700"/>
          <p14:tracePt t="432994" x="7086600" y="3378200"/>
          <p14:tracePt t="433011" x="7048500" y="3308350"/>
          <p14:tracePt t="433028" x="7004050" y="3263900"/>
          <p14:tracePt t="433044" x="6934200" y="3206750"/>
          <p14:tracePt t="433048" x="6883400" y="3175000"/>
          <p14:tracePt t="433060" x="6826250" y="3143250"/>
          <p14:tracePt t="433079" x="6673850" y="3079750"/>
          <p14:tracePt t="433094" x="6477000" y="2990850"/>
          <p14:tracePt t="433111" x="6305550" y="2914650"/>
          <p14:tracePt t="433127" x="6140450" y="2844800"/>
          <p14:tracePt t="433144" x="5994400" y="2794000"/>
          <p14:tracePt t="433161" x="5861050" y="2743200"/>
          <p14:tracePt t="433178" x="5727700" y="2705100"/>
          <p14:tracePt t="433195" x="5708650" y="2705100"/>
          <p14:tracePt t="439064" x="5715000" y="2711450"/>
          <p14:tracePt t="439076" x="5734050" y="2724150"/>
          <p14:tracePt t="439080" x="5759450" y="2762250"/>
          <p14:tracePt t="439093" x="5791200" y="2832100"/>
          <p14:tracePt t="439110" x="5803900" y="2863850"/>
          <p14:tracePt t="439125" x="5816600" y="2971800"/>
          <p14:tracePt t="439142" x="5816600" y="3028950"/>
          <p14:tracePt t="439159" x="5816600" y="3060700"/>
          <p14:tracePt t="439175" x="5816600" y="3092450"/>
          <p14:tracePt t="439192" x="5822950" y="3124200"/>
          <p14:tracePt t="439209" x="5829300" y="3162300"/>
          <p14:tracePt t="439224" x="5842000" y="3194050"/>
          <p14:tracePt t="439241" x="5854700" y="3238500"/>
          <p14:tracePt t="439258" x="5873750" y="3270250"/>
          <p14:tracePt t="439275" x="5892800" y="3302000"/>
          <p14:tracePt t="439291" x="5918200" y="3333750"/>
          <p14:tracePt t="439295" x="5924550" y="3340100"/>
          <p14:tracePt t="439309" x="5937250" y="3352800"/>
          <p14:tracePt t="439325" x="5949950" y="3378200"/>
          <p14:tracePt t="439342" x="5969000" y="3416300"/>
          <p14:tracePt t="439358" x="5988050" y="3454400"/>
          <p14:tracePt t="439375" x="6019800" y="3530600"/>
          <p14:tracePt t="439392" x="6045200" y="3581400"/>
          <p14:tracePt t="439408" x="6089650" y="3651250"/>
          <p14:tracePt t="439427" x="6121400" y="3708400"/>
          <p14:tracePt t="439442" x="6140450" y="3771900"/>
          <p14:tracePt t="439458" x="6159500" y="3854450"/>
          <p14:tracePt t="439475" x="6178550" y="3917950"/>
          <p14:tracePt t="439492" x="6197600" y="4006850"/>
          <p14:tracePt t="439509" x="6203950" y="4064000"/>
          <p14:tracePt t="439525" x="6197600" y="4108450"/>
          <p14:tracePt t="439542" x="6140450" y="4178300"/>
          <p14:tracePt t="439559" x="6064250" y="4298950"/>
          <p14:tracePt t="439575" x="6038850" y="4349750"/>
          <p14:tracePt t="439594" x="6007100" y="4502150"/>
          <p14:tracePt t="439608" x="6007100" y="4552950"/>
          <p14:tracePt t="439612" x="6007100" y="4584700"/>
          <p14:tracePt t="439625" x="6038850" y="4648200"/>
          <p14:tracePt t="439642" x="6045200" y="4679950"/>
          <p14:tracePt t="440949" x="6045200" y="4667250"/>
          <p14:tracePt t="440959" x="6032500" y="4648200"/>
          <p14:tracePt t="440970" x="5975350" y="4546600"/>
          <p14:tracePt t="440979" x="5949950" y="4495800"/>
          <p14:tracePt t="440994" x="5930900" y="4464050"/>
          <p14:tracePt t="441010" x="5899150" y="4413250"/>
          <p14:tracePt t="441027" x="5886450" y="4375150"/>
          <p14:tracePt t="441045" x="5905500" y="4337050"/>
          <p14:tracePt t="441061" x="5930900" y="4298950"/>
          <p14:tracePt t="441076" x="5949950" y="4267200"/>
          <p14:tracePt t="441093" x="5962650" y="4235450"/>
          <p14:tracePt t="441110" x="5969000" y="4203700"/>
          <p14:tracePt t="441126" x="5975350" y="4184650"/>
          <p14:tracePt t="441143" x="5981700" y="4171950"/>
          <p14:tracePt t="441160" x="5981700" y="4159250"/>
          <p14:tracePt t="441221" x="5981700" y="4165600"/>
          <p14:tracePt t="441243" x="5981700" y="4171950"/>
          <p14:tracePt t="441277" x="5988050" y="4178300"/>
          <p14:tracePt t="441294" x="6032500" y="4203700"/>
          <p14:tracePt t="441310" x="6115050" y="4235450"/>
          <p14:tracePt t="441329" x="6235700" y="4273550"/>
          <p14:tracePt t="441343" x="6369050" y="4311650"/>
          <p14:tracePt t="441361" x="6559550" y="4368800"/>
          <p14:tracePt t="441377" x="6718300" y="4406900"/>
          <p14:tracePt t="441394" x="6896100" y="4451350"/>
          <p14:tracePt t="441410" x="7156450" y="4508500"/>
          <p14:tracePt t="441427" x="7531100" y="4603750"/>
          <p14:tracePt t="441444" x="7943850" y="4705350"/>
          <p14:tracePt t="441460" x="8343900" y="4781550"/>
          <p14:tracePt t="441464" x="8534400" y="4813300"/>
          <p14:tracePt t="441477" x="8788400" y="4851400"/>
          <p14:tracePt t="441481" x="8972550" y="4876800"/>
          <p14:tracePt t="441494" x="9315450" y="4908550"/>
          <p14:tracePt t="441510" x="9664700" y="4927600"/>
          <p14:tracePt t="441527" x="9842500" y="4933950"/>
          <p14:tracePt t="441530" x="10020300" y="4946650"/>
          <p14:tracePt t="441544" x="10318750" y="4972050"/>
          <p14:tracePt t="441560" x="10648950" y="5010150"/>
          <p14:tracePt t="441579" x="10871200" y="5035550"/>
          <p14:tracePt t="441593" x="10985500" y="5041900"/>
          <p14:tracePt t="441611" x="11023600" y="5041900"/>
          <p14:tracePt t="441627" x="11036300" y="5041900"/>
          <p14:tracePt t="441644" x="11049000" y="5035550"/>
          <p14:tracePt t="441660" x="11080750" y="5029200"/>
          <p14:tracePt t="441677" x="11106150" y="5022850"/>
          <p14:tracePt t="441680" x="11118850" y="5016500"/>
          <p14:tracePt t="441694" x="11137900" y="5010150"/>
          <p14:tracePt t="441697" x="11150600" y="5010150"/>
          <p14:tracePt t="441710" x="11163300" y="5003800"/>
          <p14:tracePt t="441713" x="11182350" y="5003800"/>
          <p14:tracePt t="441727" x="11220450" y="4991100"/>
          <p14:tracePt t="441744" x="11277600" y="4978400"/>
          <p14:tracePt t="441760" x="11347450" y="4953000"/>
          <p14:tracePt t="441777" x="11398250" y="4933950"/>
          <p14:tracePt t="441794" x="11449050" y="4902200"/>
          <p14:tracePt t="441811" x="11474450" y="4883150"/>
          <p14:tracePt t="441828" x="11493500" y="4857750"/>
          <p14:tracePt t="441844" x="11506200" y="4838700"/>
          <p14:tracePt t="441861" x="11512550" y="4819650"/>
          <p14:tracePt t="441877" x="11518900" y="4806950"/>
          <p14:tracePt t="441979" x="11499850" y="4800600"/>
          <p14:tracePt t="441988" x="11493500" y="4800600"/>
          <p14:tracePt t="441999" x="11461750" y="4794250"/>
          <p14:tracePt t="442014" x="11385550" y="4775200"/>
          <p14:tracePt t="442027" x="11303000" y="4749800"/>
          <p14:tracePt t="442044" x="11239500" y="4730750"/>
          <p14:tracePt t="442061" x="11156950" y="4711700"/>
          <p14:tracePt t="442078" x="11080750" y="4699000"/>
          <p14:tracePt t="442094" x="11010900" y="4686300"/>
          <p14:tracePt t="442111" x="10915650" y="4660900"/>
          <p14:tracePt t="442127" x="10852150" y="4648200"/>
          <p14:tracePt t="442144" x="10801350" y="4635500"/>
          <p14:tracePt t="442161" x="10769600" y="4629150"/>
          <p14:tracePt t="442178" x="10744200" y="4622800"/>
          <p14:tracePt t="442194" x="10718800" y="4629150"/>
          <p14:tracePt t="442198" x="10699750" y="4648200"/>
          <p14:tracePt t="442214" x="10680700" y="4679950"/>
          <p14:tracePt t="442228" x="10661650" y="4711700"/>
          <p14:tracePt t="442246" x="10648950" y="4749800"/>
          <p14:tracePt t="442263" x="10642600" y="4768850"/>
          <p14:tracePt t="442278" x="10642600" y="4781550"/>
          <p14:tracePt t="442294" x="10642600" y="4794250"/>
          <p14:tracePt t="442311" x="10642600" y="4800600"/>
          <p14:tracePt t="442327" x="10642600" y="4826000"/>
          <p14:tracePt t="442344" x="10668000" y="4870450"/>
          <p14:tracePt t="442362" x="10687050" y="4908550"/>
          <p14:tracePt t="442378" x="10693400" y="4921250"/>
          <p14:tracePt t="442394" x="10699750" y="4927600"/>
          <p14:tracePt t="442722" x="10693400" y="4933950"/>
          <p14:tracePt t="442737" x="10642600" y="4946650"/>
          <p14:tracePt t="442748" x="10604500" y="4959350"/>
          <p14:tracePt t="442761" x="10490200" y="4984750"/>
          <p14:tracePt t="442778" x="10363200" y="5010150"/>
          <p14:tracePt t="442795" x="10204450" y="5016500"/>
          <p14:tracePt t="442811" x="10026650" y="4997450"/>
          <p14:tracePt t="442828" x="9810750" y="4953000"/>
          <p14:tracePt t="442845" x="9588500" y="4902200"/>
          <p14:tracePt t="442863" x="9404350" y="4864100"/>
          <p14:tracePt t="442879" x="9194800" y="4832350"/>
          <p14:tracePt t="442894" x="8921750" y="4813300"/>
          <p14:tracePt t="442898" x="8731250" y="4806950"/>
          <p14:tracePt t="442912" x="8382000" y="4787900"/>
          <p14:tracePt t="442930" x="7943850" y="4743450"/>
          <p14:tracePt t="442945" x="7575550" y="4705350"/>
          <p14:tracePt t="442962" x="7245350" y="4660900"/>
          <p14:tracePt t="442978" x="6965950" y="4616450"/>
          <p14:tracePt t="442995" x="6737350" y="4597400"/>
          <p14:tracePt t="443012" x="6540500" y="4584700"/>
          <p14:tracePt t="443028" x="6267450" y="4578350"/>
          <p14:tracePt t="443046" x="6064250" y="4584700"/>
          <p14:tracePt t="443063" x="5899150" y="4616450"/>
          <p14:tracePt t="443078" x="5880100" y="4654550"/>
          <p14:tracePt t="443095" x="5899150" y="4699000"/>
          <p14:tracePt t="443111" x="5981700" y="4762500"/>
          <p14:tracePt t="443128" x="6089650" y="4800600"/>
          <p14:tracePt t="443146" x="6280150" y="4851400"/>
          <p14:tracePt t="443162" x="6356350" y="4864100"/>
          <p14:tracePt t="443178" x="6400800" y="4870450"/>
          <p14:tracePt t="443195" x="6413500" y="4870450"/>
          <p14:tracePt t="443213" x="6426200" y="4870450"/>
          <p14:tracePt t="443228" x="6432550" y="4864100"/>
          <p14:tracePt t="443245" x="6451600" y="4857750"/>
          <p14:tracePt t="443262" x="6496050" y="4832350"/>
          <p14:tracePt t="443280" x="6546850" y="4800600"/>
          <p14:tracePt t="443295" x="6604000" y="4768850"/>
          <p14:tracePt t="443314" x="6667500" y="4730750"/>
          <p14:tracePt t="443329" x="6711950" y="4699000"/>
          <p14:tracePt t="443345" x="6743700" y="4679950"/>
          <p14:tracePt t="443362" x="6756400" y="4667250"/>
          <p14:tracePt t="443379" x="6769100" y="4654550"/>
          <p14:tracePt t="443395" x="6775450" y="4641850"/>
          <p14:tracePt t="443412" x="6781800" y="4629150"/>
          <p14:tracePt t="443428" x="6794500" y="4603750"/>
          <p14:tracePt t="443445" x="6800850" y="4584700"/>
          <p14:tracePt t="443461" x="6807200" y="4559300"/>
          <p14:tracePt t="443478" x="6813550" y="4533900"/>
          <p14:tracePt t="443496" x="6826250" y="4508500"/>
          <p14:tracePt t="443500" x="6826250" y="4502150"/>
          <p14:tracePt t="443511" x="6826250" y="4495800"/>
          <p14:tracePt t="443529" x="6832600" y="4489450"/>
          <p14:tracePt t="443590" x="6832600" y="4483100"/>
          <p14:tracePt t="443634" x="6832600" y="4476750"/>
          <p14:tracePt t="443711" x="6838950" y="4483100"/>
          <p14:tracePt t="443719" x="6845300" y="4489450"/>
          <p14:tracePt t="443728" x="6877050" y="4502150"/>
          <p14:tracePt t="443746" x="6997700" y="4546600"/>
          <p14:tracePt t="443762" x="7169150" y="4591050"/>
          <p14:tracePt t="443779" x="7321550" y="4629150"/>
          <p14:tracePt t="443782" x="7397750" y="4641850"/>
          <p14:tracePt t="443796" x="7473950" y="4660900"/>
          <p14:tracePt t="443812" x="7607300" y="4679950"/>
          <p14:tracePt t="443828" x="7677150" y="4686300"/>
          <p14:tracePt t="443845" x="7696200" y="4686300"/>
          <p14:tracePt t="444282" x="7696200" y="4679950"/>
          <p14:tracePt t="444291" x="7696200" y="4667250"/>
          <p14:tracePt t="444301" x="7696200" y="4641850"/>
          <p14:tracePt t="444313" x="7696200" y="4629150"/>
          <p14:tracePt t="444319" x="7689850" y="4629150"/>
          <p14:tracePt t="444329" x="7689850" y="4622800"/>
          <p14:tracePt t="444463" x="7689850" y="4616450"/>
          <p14:tracePt t="444471" x="7689850" y="4610100"/>
          <p14:tracePt t="444481" x="7689850" y="4603750"/>
          <p14:tracePt t="444497" x="7683500" y="4584700"/>
          <p14:tracePt t="444502" x="7683500" y="4578350"/>
          <p14:tracePt t="444513" x="7677150" y="4578350"/>
          <p14:tracePt t="444529" x="7677150" y="4572000"/>
          <p14:tracePt t="445317" x="7670800" y="4572000"/>
          <p14:tracePt t="445328" x="7664450" y="4565650"/>
          <p14:tracePt t="445331" x="7639050" y="4552950"/>
          <p14:tracePt t="445340" x="7613650" y="4546600"/>
          <p14:tracePt t="445349" x="7594600" y="4533900"/>
          <p14:tracePt t="445354" x="7581900" y="4527550"/>
          <p14:tracePt t="445362" x="7575550" y="4527550"/>
          <p14:tracePt t="445380" x="7569200" y="4521200"/>
          <p14:tracePt t="445431" x="7562850" y="4521200"/>
          <p14:tracePt t="445447" x="7550150" y="4521200"/>
          <p14:tracePt t="445464" x="7531100" y="4521200"/>
          <p14:tracePt t="445469" x="7505700" y="4514850"/>
          <p14:tracePt t="445480" x="7486650" y="4508500"/>
          <p14:tracePt t="445497" x="7442200" y="4495800"/>
          <p14:tracePt t="445514" x="7353300" y="4457700"/>
          <p14:tracePt t="445530" x="7334250" y="4445000"/>
          <p14:tracePt t="445548" x="7289800" y="4425950"/>
          <p14:tracePt t="445565" x="7264400" y="4419600"/>
          <p14:tracePt t="445580" x="7239000" y="4413250"/>
          <p14:tracePt t="445597" x="7143750" y="4400550"/>
          <p14:tracePt t="445613" x="7035800" y="4387850"/>
          <p14:tracePt t="445630" x="6927850" y="4368800"/>
          <p14:tracePt t="445647" x="6838950" y="4349750"/>
          <p14:tracePt t="445664" x="6788150" y="4337050"/>
          <p14:tracePt t="445680" x="6781800" y="4337050"/>
          <p14:tracePt t="445810" x="6788150" y="4337050"/>
          <p14:tracePt t="445819" x="6800850" y="4337050"/>
          <p14:tracePt t="445832" x="6813550" y="4337050"/>
          <p14:tracePt t="445847" x="6832600" y="4337050"/>
          <p14:tracePt t="445864" x="6851650" y="4343400"/>
          <p14:tracePt t="445881" x="6883400" y="4362450"/>
          <p14:tracePt t="445897" x="6921500" y="4387850"/>
          <p14:tracePt t="445914" x="6946900" y="4406900"/>
          <p14:tracePt t="445930" x="6959600" y="4419600"/>
          <p14:tracePt t="445947" x="6972300" y="4425950"/>
          <p14:tracePt t="445963" x="6985000" y="4432300"/>
          <p14:tracePt t="445980" x="6997700" y="4445000"/>
          <p14:tracePt t="446014" x="7004050" y="4445000"/>
          <p14:tracePt t="446924" x="7004050" y="4451350"/>
          <p14:tracePt t="446935" x="7010400" y="4451350"/>
          <p14:tracePt t="446948" x="7016750" y="4457700"/>
          <p14:tracePt t="446983" x="7023100" y="4457700"/>
          <p14:tracePt t="447062" x="7029450" y="4457700"/>
          <p14:tracePt t="447070" x="7042150" y="4457700"/>
          <p14:tracePt t="447083" x="7048500" y="4457700"/>
          <p14:tracePt t="447098" x="7080250" y="4451350"/>
          <p14:tracePt t="447115" x="7112000" y="4438650"/>
          <p14:tracePt t="447460" x="7124700" y="4438650"/>
          <p14:tracePt t="447470" x="7143750" y="4438650"/>
          <p14:tracePt t="447483" x="7194550" y="4445000"/>
          <p14:tracePt t="447488" x="7219950" y="4445000"/>
          <p14:tracePt t="447501" x="7251700" y="4445000"/>
          <p14:tracePt t="447515" x="7302500" y="4445000"/>
          <p14:tracePt t="447532" x="7359650" y="4445000"/>
          <p14:tracePt t="447548" x="7404100" y="4445000"/>
          <p14:tracePt t="447565" x="7448550" y="4438650"/>
          <p14:tracePt t="447570" x="7467600" y="4438650"/>
          <p14:tracePt t="447583" x="7480300" y="4438650"/>
          <p14:tracePt t="447598" x="7499350" y="4438650"/>
          <p14:tracePt t="447602" x="7512050" y="4438650"/>
          <p14:tracePt t="447615" x="7518400" y="4438650"/>
          <p14:tracePt t="447619" x="7524750" y="4438650"/>
          <p14:tracePt t="447634" x="7531100" y="4445000"/>
          <p14:tracePt t="447685" x="7537450" y="4445000"/>
          <p14:tracePt t="447702" x="7543800" y="4445000"/>
          <p14:tracePt t="447715" x="7556500" y="4445000"/>
          <p14:tracePt t="447734" x="7569200" y="4445000"/>
          <p14:tracePt t="447748" x="7581900" y="4438650"/>
          <p14:tracePt t="447765" x="7588250" y="4438650"/>
          <p14:tracePt t="447782" x="7600950" y="4425950"/>
          <p14:tracePt t="447799" x="7613650" y="4419600"/>
          <p14:tracePt t="447815" x="7639050" y="4413250"/>
          <p14:tracePt t="447820" x="7645400" y="4413250"/>
          <p14:tracePt t="447834" x="7664450" y="4406900"/>
          <p14:tracePt t="447849" x="7689850" y="4400550"/>
          <p14:tracePt t="447866" x="7727950" y="4394200"/>
          <p14:tracePt t="447883" x="7747000" y="4387850"/>
          <p14:tracePt t="447899" x="7778750" y="4375150"/>
          <p14:tracePt t="447919" x="7791450" y="4368800"/>
          <p14:tracePt t="447932" x="7810500" y="4362450"/>
          <p14:tracePt t="447949" x="7835900" y="4349750"/>
          <p14:tracePt t="447965" x="7854950" y="4337050"/>
          <p14:tracePt t="447982" x="7893050" y="4324350"/>
          <p14:tracePt t="447999" x="7905750" y="4318000"/>
          <p14:tracePt t="448015" x="7912100" y="4311650"/>
          <p14:tracePt t="448049" x="7918450" y="4311650"/>
          <p14:tracePt t="448066" x="7931150" y="4311650"/>
          <p14:tracePt t="448084" x="7943850" y="4324350"/>
          <p14:tracePt t="448087" x="7943850" y="4337050"/>
          <p14:tracePt t="448099" x="7956550" y="4362450"/>
          <p14:tracePt t="448115" x="7969250" y="4381500"/>
          <p14:tracePt t="448132" x="7975600" y="4394200"/>
          <p14:tracePt t="448135" x="7981950" y="4394200"/>
          <p14:tracePt t="448151" x="7988300" y="4400550"/>
          <p14:tracePt t="448166" x="7988300" y="4406900"/>
          <p14:tracePt t="448183" x="7994650" y="4406900"/>
          <p14:tracePt t="448199" x="8001000" y="4406900"/>
          <p14:tracePt t="448218" x="8007350" y="4406900"/>
          <p14:tracePt t="448232" x="8013700" y="4406900"/>
          <p14:tracePt t="448272" x="8020050" y="4406900"/>
          <p14:tracePt t="448324" x="8026400" y="4400550"/>
          <p14:tracePt t="448334" x="8026400" y="4394200"/>
          <p14:tracePt t="448349" x="8039100" y="4381500"/>
          <p14:tracePt t="448366" x="8045450" y="4368800"/>
          <p14:tracePt t="448383" x="8058150" y="4362450"/>
          <p14:tracePt t="448399" x="8077200" y="4349750"/>
          <p14:tracePt t="448416" x="8102600" y="4343400"/>
          <p14:tracePt t="448433" x="8185150" y="4337050"/>
          <p14:tracePt t="448450" x="8305800" y="4349750"/>
          <p14:tracePt t="448467" x="8458200" y="4362450"/>
          <p14:tracePt t="448485" x="8597900" y="4362450"/>
          <p14:tracePt t="448500" x="8655050" y="4362450"/>
          <p14:tracePt t="448516" x="8674100" y="4356100"/>
          <p14:tracePt t="448719" x="8680450" y="4356100"/>
          <p14:tracePt t="448729" x="8693150" y="4356100"/>
          <p14:tracePt t="448736" x="8731250" y="4368800"/>
          <p14:tracePt t="448749" x="8763000" y="4381500"/>
          <p14:tracePt t="448767" x="8870950" y="4400550"/>
          <p14:tracePt t="448783" x="8915400" y="4413250"/>
          <p14:tracePt t="448800" x="8959850" y="4419600"/>
          <p14:tracePt t="448817" x="9004300" y="4419600"/>
          <p14:tracePt t="448833" x="9029700" y="4419600"/>
          <p14:tracePt t="448850" x="9042400" y="4419600"/>
          <p14:tracePt t="448866" x="9061450" y="4419600"/>
          <p14:tracePt t="448883" x="9074150" y="4419600"/>
          <p14:tracePt t="448900" x="9086850" y="4419600"/>
          <p14:tracePt t="449074" x="9099550" y="4413250"/>
          <p14:tracePt t="449101" x="9226550" y="4413250"/>
          <p14:tracePt t="449107" x="9315450" y="4425950"/>
          <p14:tracePt t="449119" x="9385300" y="4425950"/>
          <p14:tracePt t="449134" x="9531350" y="4432300"/>
          <p14:tracePt t="449151" x="9671050" y="4438650"/>
          <p14:tracePt t="449167" x="9798050" y="4445000"/>
          <p14:tracePt t="449183" x="9848850" y="4445000"/>
          <p14:tracePt t="449200" x="9855200" y="4445000"/>
          <p14:tracePt t="449373" x="9861550" y="4445000"/>
          <p14:tracePt t="449383" x="9867900" y="4445000"/>
          <p14:tracePt t="449390" x="9893300" y="4438650"/>
          <p14:tracePt t="449401" x="9918700" y="4438650"/>
          <p14:tracePt t="449418" x="9956800" y="4432300"/>
          <p14:tracePt t="449435" x="9969500" y="4432300"/>
          <p14:tracePt t="449451" x="9975850" y="4432300"/>
          <p14:tracePt t="449752" x="9988550" y="4432300"/>
          <p14:tracePt t="449762" x="10001250" y="4432300"/>
          <p14:tracePt t="449771" x="10039350" y="4432300"/>
          <p14:tracePt t="449784" x="10102850" y="4438650"/>
          <p14:tracePt t="449801" x="10147300" y="4445000"/>
          <p14:tracePt t="449817" x="10172700" y="4445000"/>
          <p14:tracePt t="449834" x="10185400" y="4445000"/>
          <p14:tracePt t="450689" x="10198100" y="4445000"/>
          <p14:tracePt t="450701" x="10267950" y="4451350"/>
          <p14:tracePt t="450718" x="10369550" y="4451350"/>
          <p14:tracePt t="450735" x="10509250" y="4451350"/>
          <p14:tracePt t="450752" x="10687050" y="4457700"/>
          <p14:tracePt t="450768" x="10852150" y="4476750"/>
          <p14:tracePt t="450785" x="11017250" y="4495800"/>
          <p14:tracePt t="450802" x="11176000" y="4514850"/>
          <p14:tracePt t="450807" x="11245850" y="4521200"/>
          <p14:tracePt t="450819" x="11322050" y="4527550"/>
          <p14:tracePt t="450834" x="11347450" y="4527550"/>
          <p14:tracePt t="450837" x="11353800" y="4527550"/>
          <p14:tracePt t="450890" x="11360150" y="4527550"/>
          <p14:tracePt t="450902" x="11366500" y="4527550"/>
          <p14:tracePt t="450919" x="11398250" y="4521200"/>
          <p14:tracePt t="450935" x="11423650" y="4508500"/>
          <p14:tracePt t="450952" x="11449050" y="4502150"/>
          <p14:tracePt t="450957" x="11461750" y="4495800"/>
          <p14:tracePt t="450968" x="11474450" y="4489450"/>
          <p14:tracePt t="450974" x="11487150" y="4483100"/>
          <p14:tracePt t="450978" x="11506200" y="4470400"/>
          <p14:tracePt t="450985" x="11537950" y="4464050"/>
          <p14:tracePt t="451002" x="11595100" y="4451350"/>
          <p14:tracePt t="451019" x="11658600" y="4432300"/>
          <p14:tracePt t="451036" x="11734800" y="4425950"/>
          <p14:tracePt t="451051" x="11766550" y="4419600"/>
          <p14:tracePt t="451068" x="11779250" y="4419600"/>
          <p14:tracePt t="451140" x="11785600" y="4413250"/>
          <p14:tracePt t="451156" x="11791950" y="4413250"/>
          <p14:tracePt t="451168" x="11798300" y="4406900"/>
          <p14:tracePt t="451185" x="11804650" y="4400550"/>
          <p14:tracePt t="451203" x="11811000" y="4387850"/>
          <p14:tracePt t="451218" x="11817350" y="4381500"/>
          <p14:tracePt t="451222" x="11817350" y="4375150"/>
          <p14:tracePt t="451235" x="11817350" y="4368800"/>
          <p14:tracePt t="451239" x="11817350" y="4362450"/>
          <p14:tracePt t="451252" x="11817350" y="4349750"/>
          <p14:tracePt t="451285" x="11811000" y="4343400"/>
          <p14:tracePt t="451302" x="11798300" y="4337050"/>
          <p14:tracePt t="451318" x="11772900" y="4337050"/>
          <p14:tracePt t="451335" x="11722100" y="4337050"/>
          <p14:tracePt t="451351" x="11652250" y="4337050"/>
          <p14:tracePt t="451368" x="11550650" y="4356100"/>
          <p14:tracePt t="451385" x="11430000" y="4368800"/>
          <p14:tracePt t="451404" x="11214100" y="4387850"/>
          <p14:tracePt t="451418" x="11125200" y="4400550"/>
          <p14:tracePt t="451421" x="11036300" y="4406900"/>
          <p14:tracePt t="451435" x="10877550" y="4419600"/>
          <p14:tracePt t="451453" x="10306050" y="4406900"/>
          <p14:tracePt t="451468" x="10077450" y="4394200"/>
          <p14:tracePt t="451471" x="9906000" y="4381500"/>
          <p14:tracePt t="451485" x="9493250" y="4349750"/>
          <p14:tracePt t="451503" x="9150350" y="4324350"/>
          <p14:tracePt t="451518" x="8883650" y="4305300"/>
          <p14:tracePt t="451535" x="8597900" y="4298950"/>
          <p14:tracePt t="451553" x="8248650" y="4292600"/>
          <p14:tracePt t="451568" x="7810500" y="4292600"/>
          <p14:tracePt t="451585" x="7359650" y="4292600"/>
          <p14:tracePt t="451605" x="6883400" y="4292600"/>
          <p14:tracePt t="451622" x="6311900" y="4279900"/>
          <p14:tracePt t="451636" x="6070600" y="4273550"/>
          <p14:tracePt t="451654" x="5530850" y="4273550"/>
          <p14:tracePt t="451668" x="5289550" y="4279900"/>
          <p14:tracePt t="451673" x="5111750" y="4292600"/>
          <p14:tracePt t="451686" x="4933950" y="4298950"/>
          <p14:tracePt t="451704" x="4356100" y="4324350"/>
          <p14:tracePt t="451718" x="4070350" y="4330700"/>
          <p14:tracePt t="451736" x="3803650" y="4337050"/>
          <p14:tracePt t="451753" x="3644900" y="4349750"/>
          <p14:tracePt t="451771" x="3556000" y="4375150"/>
          <p14:tracePt t="451786" x="3473450" y="4419600"/>
          <p14:tracePt t="451802" x="3409950" y="4457700"/>
          <p14:tracePt t="451819" x="3346450" y="4508500"/>
          <p14:tracePt t="451835" x="3302000" y="4559300"/>
          <p14:tracePt t="451852" x="3289300" y="4603750"/>
          <p14:tracePt t="451856" x="3289300" y="4622800"/>
          <p14:tracePt t="451869" x="3289300" y="4635500"/>
          <p14:tracePt t="451886" x="3295650" y="4648200"/>
          <p14:tracePt t="451902" x="3308350" y="4660900"/>
          <p14:tracePt t="451906" x="3314700" y="4660900"/>
          <p14:tracePt t="451919" x="3321050" y="4667250"/>
          <p14:tracePt t="451936" x="3321050" y="4679950"/>
          <p14:tracePt t="451952" x="3321050" y="4686300"/>
          <p14:tracePt t="451969" x="3314700" y="4699000"/>
          <p14:tracePt t="451987" x="3308350" y="4705350"/>
          <p14:tracePt t="452425" x="3314700" y="4705350"/>
          <p14:tracePt t="452436" x="3314700" y="4711700"/>
          <p14:tracePt t="452552" x="3321050" y="4711700"/>
          <p14:tracePt t="453079" x="3327400" y="4711700"/>
          <p14:tracePt t="453090" x="3346450" y="4711700"/>
          <p14:tracePt t="453093" x="3371850" y="4705350"/>
          <p14:tracePt t="453103" x="3409950" y="4692650"/>
          <p14:tracePt t="453121" x="3479800" y="4679950"/>
          <p14:tracePt t="453138" x="3568700" y="4660900"/>
          <p14:tracePt t="453143" x="3619500" y="4654550"/>
          <p14:tracePt t="453153" x="3676650" y="4648200"/>
          <p14:tracePt t="453170" x="3816350" y="4641850"/>
          <p14:tracePt t="453187" x="3968750" y="4660900"/>
          <p14:tracePt t="453191" x="4038600" y="4673600"/>
          <p14:tracePt t="453203" x="4095750" y="4686300"/>
          <p14:tracePt t="453207" x="4127500" y="4692650"/>
          <p14:tracePt t="453220" x="4152900" y="4699000"/>
          <p14:tracePt t="453237" x="4178300" y="4705350"/>
          <p14:tracePt t="453349" x="4184650" y="4705350"/>
          <p14:tracePt t="453370" x="4197350" y="4705350"/>
          <p14:tracePt t="453387" x="4229100" y="4705350"/>
          <p14:tracePt t="453403" x="4273550" y="4699000"/>
          <p14:tracePt t="453420" x="4311650" y="4686300"/>
          <p14:tracePt t="453436" x="4362450" y="4679950"/>
          <p14:tracePt t="453453" x="4413250" y="4673600"/>
          <p14:tracePt t="453470" x="4464050" y="4667250"/>
          <p14:tracePt t="453487" x="4508500" y="4667250"/>
          <p14:tracePt t="453504" x="4540250" y="4667250"/>
          <p14:tracePt t="453520" x="4565650" y="4667250"/>
          <p14:tracePt t="453537" x="4591050" y="4667250"/>
          <p14:tracePt t="453554" x="4603750" y="4667250"/>
          <p14:tracePt t="453558" x="4622800" y="4667250"/>
          <p14:tracePt t="453571" x="4635500" y="4667250"/>
          <p14:tracePt t="453587" x="4660900" y="4667250"/>
          <p14:tracePt t="453603" x="4673600" y="4667250"/>
          <p14:tracePt t="453620" x="4679950" y="4667250"/>
          <p14:tracePt t="453671" x="4686300" y="4667250"/>
          <p14:tracePt t="453687" x="4699000" y="4667250"/>
          <p14:tracePt t="453704" x="4711700" y="4660900"/>
          <p14:tracePt t="453720" x="4730750" y="4648200"/>
          <p14:tracePt t="453737" x="4749800" y="4641850"/>
          <p14:tracePt t="453754" x="4768850" y="4629150"/>
          <p14:tracePt t="453759" x="4787900" y="4622800"/>
          <p14:tracePt t="453770" x="4794250" y="4616450"/>
          <p14:tracePt t="453787" x="4800600" y="4616450"/>
          <p14:tracePt t="453846" x="4819650" y="4610100"/>
          <p14:tracePt t="453857" x="4832350" y="4610100"/>
          <p14:tracePt t="453873" x="4914900" y="4603750"/>
          <p14:tracePt t="453887" x="4965700" y="4603750"/>
          <p14:tracePt t="453904" x="4984750" y="4603750"/>
          <p14:tracePt t="454025" x="4997450" y="4603750"/>
          <p14:tracePt t="454033" x="5010150" y="4603750"/>
          <p14:tracePt t="454040" x="5041900" y="4603750"/>
          <p14:tracePt t="454054" x="5099050" y="4616450"/>
          <p14:tracePt t="454071" x="5207000" y="4622800"/>
          <p14:tracePt t="454088" x="5353050" y="4629150"/>
          <p14:tracePt t="454104" x="5422900" y="4629150"/>
          <p14:tracePt t="454125" x="5486400" y="4629150"/>
          <p14:tracePt t="454137" x="5537200" y="4629150"/>
          <p14:tracePt t="454154" x="5575300" y="4629150"/>
          <p14:tracePt t="454171" x="5638800" y="4629150"/>
          <p14:tracePt t="454187" x="5695950" y="4629150"/>
          <p14:tracePt t="454204" x="5740400" y="4622800"/>
          <p14:tracePt t="454221" x="5759450" y="4616450"/>
          <p14:tracePt t="454237" x="5765800" y="4616450"/>
          <p14:tracePt t="454293" x="5772150" y="4616450"/>
          <p14:tracePt t="454307" x="5778500" y="4616450"/>
          <p14:tracePt t="454323" x="5784850" y="4610100"/>
          <p14:tracePt t="454426" x="5791200" y="4610100"/>
          <p14:tracePt t="454435" x="5797550" y="4610100"/>
          <p14:tracePt t="454442" x="5803900" y="4610100"/>
          <p14:tracePt t="454454" x="5822950" y="4610100"/>
          <p14:tracePt t="454471" x="5842000" y="4603750"/>
          <p14:tracePt t="454489" x="5861050" y="4597400"/>
          <p14:tracePt t="454521" x="5867400" y="4591050"/>
          <p14:tracePt t="454539" x="5873750" y="4584700"/>
          <p14:tracePt t="454571" x="5880100" y="4584700"/>
          <p14:tracePt t="454589" x="5886450" y="4578350"/>
          <p14:tracePt t="454784" x="5886450" y="4584700"/>
          <p14:tracePt t="454792" x="5886450" y="4591050"/>
          <p14:tracePt t="454805" x="5911850" y="4610100"/>
          <p14:tracePt t="454822" x="6000750" y="4648200"/>
          <p14:tracePt t="454838" x="6134100" y="4679950"/>
          <p14:tracePt t="454855" x="6261100" y="4705350"/>
          <p14:tracePt t="454872" x="6388100" y="4730750"/>
          <p14:tracePt t="454887" x="6515100" y="4743450"/>
          <p14:tracePt t="454905" x="6584950" y="4743450"/>
          <p14:tracePt t="454921" x="6604000" y="4743450"/>
          <p14:tracePt t="455179" x="6610350" y="4743450"/>
          <p14:tracePt t="455630" x="6623050" y="4743450"/>
          <p14:tracePt t="455639" x="6642100" y="4743450"/>
          <p14:tracePt t="455656" x="6724650" y="4737100"/>
          <p14:tracePt t="455672" x="6845300" y="4737100"/>
          <p14:tracePt t="455689" x="6991350" y="4743450"/>
          <p14:tracePt t="455705" x="7245350" y="4756150"/>
          <p14:tracePt t="455722" x="7302500" y="4756150"/>
          <p14:tracePt t="455740" x="7416800" y="4756150"/>
          <p14:tracePt t="455755" x="7429500" y="4756150"/>
          <p14:tracePt t="455900" x="7435850" y="4756150"/>
          <p14:tracePt t="455908" x="7442200" y="4749800"/>
          <p14:tracePt t="455922" x="7486650" y="4743450"/>
          <p14:tracePt t="455941" x="7550150" y="4737100"/>
          <p14:tracePt t="455955" x="7620000" y="4730750"/>
          <p14:tracePt t="455972" x="7708900" y="4718050"/>
          <p14:tracePt t="455989" x="7766050" y="4711700"/>
          <p14:tracePt t="456005" x="7823200" y="4699000"/>
          <p14:tracePt t="456022" x="7867650" y="4692650"/>
          <p14:tracePt t="456039" x="7912100" y="4692650"/>
          <p14:tracePt t="456043" x="7937500" y="4692650"/>
          <p14:tracePt t="456056" x="7950200" y="4692650"/>
          <p14:tracePt t="456072" x="7981950" y="4686300"/>
          <p14:tracePt t="456090" x="8001000" y="4686300"/>
          <p14:tracePt t="456232" x="8007350" y="4679950"/>
          <p14:tracePt t="456242" x="8013700" y="4679950"/>
          <p14:tracePt t="456256" x="8020050" y="4673600"/>
          <p14:tracePt t="456273" x="8020050" y="4667250"/>
          <p14:tracePt t="456291" x="8026400" y="4667250"/>
          <p14:tracePt t="456306" x="8032750" y="4667250"/>
          <p14:tracePt t="456519" x="8051800" y="4667250"/>
          <p14:tracePt t="456528" x="8064500" y="4667250"/>
          <p14:tracePt t="456540" x="8083550" y="4667250"/>
          <p14:tracePt t="456558" x="8185150" y="4667250"/>
          <p14:tracePt t="456573" x="8242300" y="4673600"/>
          <p14:tracePt t="456590" x="8286750" y="4673600"/>
          <p14:tracePt t="456606" x="8324850" y="4679950"/>
          <p14:tracePt t="456623" x="8362950" y="4679950"/>
          <p14:tracePt t="456639" x="8394700" y="4679950"/>
          <p14:tracePt t="456656" x="8432800" y="4679950"/>
          <p14:tracePt t="456673" x="8470900" y="4673600"/>
          <p14:tracePt t="456690" x="8502650" y="4667250"/>
          <p14:tracePt t="456706" x="8509000" y="4667250"/>
          <p14:tracePt t="456858" x="8515350" y="4660900"/>
          <p14:tracePt t="456873" x="8521700" y="4660900"/>
          <p14:tracePt t="457060" x="8521700" y="4654550"/>
          <p14:tracePt t="457069" x="8534400" y="4648200"/>
          <p14:tracePt t="457076" x="8540750" y="4641850"/>
          <p14:tracePt t="457091" x="8591550" y="4641850"/>
          <p14:tracePt t="457110" x="8686800" y="4641850"/>
          <p14:tracePt t="457123" x="8775700" y="4641850"/>
          <p14:tracePt t="457140" x="8832850" y="4635500"/>
          <p14:tracePt t="457157" x="8877300" y="4629150"/>
          <p14:tracePt t="457162" x="8883650" y="4629150"/>
          <p14:tracePt t="457173" x="8883650" y="4622800"/>
          <p14:tracePt t="457190" x="8890000" y="4622800"/>
          <p14:tracePt t="457224" x="8896350" y="4616450"/>
          <p14:tracePt t="457240" x="8909050" y="4616450"/>
          <p14:tracePt t="457257" x="8928100" y="4616450"/>
          <p14:tracePt t="457274" x="8953500" y="4616450"/>
          <p14:tracePt t="457291" x="8972550" y="4616450"/>
          <p14:tracePt t="457309" x="8991600" y="4616450"/>
          <p14:tracePt t="457323" x="9023350" y="4616450"/>
          <p14:tracePt t="457340" x="9086850" y="4629150"/>
          <p14:tracePt t="457360" x="9169400" y="4641850"/>
          <p14:tracePt t="457365" x="9226550" y="4648200"/>
          <p14:tracePt t="457374" x="9283700" y="4654550"/>
          <p14:tracePt t="457390" x="9398000" y="4667250"/>
          <p14:tracePt t="457409" x="9512300" y="4679950"/>
          <p14:tracePt t="457424" x="9563100" y="4679950"/>
          <p14:tracePt t="457440" x="9588500" y="4679950"/>
          <p14:tracePt t="457457" x="9594850" y="4679950"/>
          <p14:tracePt t="457616" x="9601200" y="4679950"/>
          <p14:tracePt t="457623" x="9613900" y="4673600"/>
          <p14:tracePt t="457641" x="9664700" y="4667250"/>
          <p14:tracePt t="457657" x="9810750" y="4686300"/>
          <p14:tracePt t="457674" x="9969500" y="4705350"/>
          <p14:tracePt t="457690" x="10128250" y="4724400"/>
          <p14:tracePt t="457694" x="10223500" y="4737100"/>
          <p14:tracePt t="457707" x="10280650" y="4743450"/>
          <p14:tracePt t="457723" x="10394950" y="4756150"/>
          <p14:tracePt t="457740" x="10426700" y="4756150"/>
          <p14:tracePt t="457945" x="10433050" y="4756150"/>
          <p14:tracePt t="457953" x="10439400" y="4756150"/>
          <p14:tracePt t="457960" x="10452100" y="4749800"/>
          <p14:tracePt t="457974" x="10464800" y="4749800"/>
          <p14:tracePt t="457991" x="10509250" y="4743450"/>
          <p14:tracePt t="458007" x="10534650" y="4743450"/>
          <p14:tracePt t="458026" x="10553700" y="4737100"/>
          <p14:tracePt t="458041" x="10566400" y="4730750"/>
          <p14:tracePt t="458057" x="10579100" y="4730750"/>
          <p14:tracePt t="458074" x="10585450" y="4724400"/>
          <p14:tracePt t="458090" x="10610850" y="4718050"/>
          <p14:tracePt t="458108" x="10623550" y="4711700"/>
          <p14:tracePt t="458124" x="10642600" y="4705350"/>
          <p14:tracePt t="458141" x="10655300" y="4699000"/>
          <p14:tracePt t="458158" x="10674350" y="4692650"/>
          <p14:tracePt t="458174" x="10680700" y="4686300"/>
          <p14:tracePt t="458178" x="10687050" y="4679950"/>
          <p14:tracePt t="458262" x="10693400" y="4679950"/>
          <p14:tracePt t="458270" x="10693400" y="4673600"/>
          <p14:tracePt t="458279" x="10699750" y="4673600"/>
          <p14:tracePt t="458416" x="10706100" y="4673600"/>
          <p14:tracePt t="458424" x="10712450" y="4673600"/>
          <p14:tracePt t="458441" x="10775950" y="4673600"/>
          <p14:tracePt t="458458" x="10839450" y="4660900"/>
          <p14:tracePt t="458476" x="10877550" y="4654550"/>
          <p14:tracePt t="458493" x="10909300" y="4641850"/>
          <p14:tracePt t="458508" x="10947400" y="4635500"/>
          <p14:tracePt t="458524" x="10972800" y="4635500"/>
          <p14:tracePt t="458541" x="10998200" y="4629150"/>
          <p14:tracePt t="458558" x="11029950" y="4629150"/>
          <p14:tracePt t="458574" x="11068050" y="4629150"/>
          <p14:tracePt t="458591" x="11106150" y="4629150"/>
          <p14:tracePt t="458607" x="11144250" y="4622800"/>
          <p14:tracePt t="458624" x="11176000" y="4616450"/>
          <p14:tracePt t="458642" x="11195050" y="4610100"/>
          <p14:tracePt t="458658" x="11207750" y="4603750"/>
          <p14:tracePt t="458674" x="11214100" y="4597400"/>
          <p14:tracePt t="458678" x="11220450" y="4597400"/>
          <p14:tracePt t="458691" x="11226800" y="4597400"/>
          <p14:tracePt t="458763" x="11233150" y="4597400"/>
          <p14:tracePt t="458770" x="11233150" y="4603750"/>
          <p14:tracePt t="458776" x="11239500" y="4603750"/>
          <p14:tracePt t="458791" x="11252200" y="4610100"/>
          <p14:tracePt t="458808" x="11258550" y="4610100"/>
          <p14:tracePt t="458826" x="11283950" y="4616450"/>
          <p14:tracePt t="458841" x="11303000" y="4616450"/>
          <p14:tracePt t="458858" x="11353800" y="4616450"/>
          <p14:tracePt t="458875" x="11385550" y="4616450"/>
          <p14:tracePt t="458892" x="11442700" y="4610100"/>
          <p14:tracePt t="458908" x="11480800" y="4603750"/>
          <p14:tracePt t="458925" x="11499850" y="4597400"/>
          <p14:tracePt t="458941" x="11525250" y="4591050"/>
          <p14:tracePt t="458958" x="11537950" y="4584700"/>
          <p14:tracePt t="458962" x="11544300" y="4584700"/>
          <p14:tracePt t="458976" x="11550650" y="4578350"/>
          <p14:tracePt t="458992" x="11569700" y="4578350"/>
          <p14:tracePt t="459011" x="11582400" y="4565650"/>
          <p14:tracePt t="459025" x="11595100" y="4559300"/>
          <p14:tracePt t="459041" x="11601450" y="4546600"/>
          <p14:tracePt t="459058" x="11601450" y="4540250"/>
          <p14:tracePt t="459108" x="11601450" y="4533900"/>
          <p14:tracePt t="459141" x="11588750" y="4521200"/>
          <p14:tracePt t="459158" x="11550650" y="4495800"/>
          <p14:tracePt t="459175" x="11493500" y="4457700"/>
          <p14:tracePt t="459192" x="11442700" y="4425950"/>
          <p14:tracePt t="459208" x="11398250" y="4406900"/>
          <p14:tracePt t="459225" x="11360150" y="4394200"/>
          <p14:tracePt t="459241" x="11309350" y="4387850"/>
          <p14:tracePt t="459258" x="11239500" y="4381500"/>
          <p14:tracePt t="459278" x="11156950" y="4381500"/>
          <p14:tracePt t="459292" x="11074400" y="4381500"/>
          <p14:tracePt t="459308" x="10953750" y="4381500"/>
          <p14:tracePt t="459325" x="10826750" y="4387850"/>
          <p14:tracePt t="459342" x="10661650" y="4387850"/>
          <p14:tracePt t="459344" x="10572750" y="4387850"/>
          <p14:tracePt t="459358" x="10458450" y="4387850"/>
          <p14:tracePt t="459375" x="10045700" y="4362450"/>
          <p14:tracePt t="459392" x="9880600" y="4349750"/>
          <p14:tracePt t="459396" x="9772650" y="4343400"/>
          <p14:tracePt t="459409" x="9613900" y="4330700"/>
          <p14:tracePt t="459414" x="9512300" y="4318000"/>
          <p14:tracePt t="459425" x="9232900" y="4298950"/>
          <p14:tracePt t="459442" x="8997950" y="4286250"/>
          <p14:tracePt t="459458" x="8642350" y="4273550"/>
          <p14:tracePt t="459475" x="8255000" y="4267200"/>
          <p14:tracePt t="459494" x="7804150" y="4254500"/>
          <p14:tracePt t="459509" x="7423150" y="4248150"/>
          <p14:tracePt t="459525" x="7061200" y="4235450"/>
          <p14:tracePt t="459542" x="6705600" y="4222750"/>
          <p14:tracePt t="459561" x="6413500" y="4197350"/>
          <p14:tracePt t="459575" x="6045200" y="4178300"/>
          <p14:tracePt t="459592" x="5651500" y="4165600"/>
          <p14:tracePt t="459609" x="5283200" y="4165600"/>
          <p14:tracePt t="459612" x="5105400" y="4165600"/>
          <p14:tracePt t="459626" x="4749800" y="4178300"/>
          <p14:tracePt t="459642" x="4470400" y="4191000"/>
          <p14:tracePt t="459658" x="4210050" y="4203700"/>
          <p14:tracePt t="459676" x="3981450" y="4222750"/>
          <p14:tracePt t="459692" x="3816350" y="4235450"/>
          <p14:tracePt t="459711" x="3644900" y="4260850"/>
          <p14:tracePt t="459725" x="3517900" y="4279900"/>
          <p14:tracePt t="459742" x="3403600" y="4292600"/>
          <p14:tracePt t="459759" x="3321050" y="4311650"/>
          <p14:tracePt t="459775" x="3213100" y="4337050"/>
          <p14:tracePt t="459792" x="3105150" y="4356100"/>
          <p14:tracePt t="459809" x="3028950" y="4375150"/>
          <p14:tracePt t="459826" x="2933700" y="4394200"/>
          <p14:tracePt t="459842" x="2863850" y="4400550"/>
          <p14:tracePt t="459859" x="2774950" y="4406900"/>
          <p14:tracePt t="459876" x="2743200" y="4413250"/>
          <p14:tracePt t="459892" x="2736850" y="4413250"/>
          <p14:tracePt t="459911" x="2730500" y="4419600"/>
          <p14:tracePt t="459925" x="2724150" y="4432300"/>
          <p14:tracePt t="459942" x="2698750" y="4464050"/>
          <p14:tracePt t="459959" x="2660650" y="4502150"/>
          <p14:tracePt t="459976" x="2603500" y="4546600"/>
          <p14:tracePt t="459993" x="2552700" y="4584700"/>
          <p14:tracePt t="460009" x="2527300" y="4597400"/>
          <p14:tracePt t="460026" x="2527300" y="4610100"/>
          <p14:tracePt t="460043" x="2533650" y="4629150"/>
          <p14:tracePt t="460059" x="2565400" y="4654550"/>
          <p14:tracePt t="460063" x="2590800" y="4667250"/>
          <p14:tracePt t="460076" x="2616200" y="4686300"/>
          <p14:tracePt t="460093" x="2667000" y="4718050"/>
          <p14:tracePt t="460109" x="2717800" y="4768850"/>
          <p14:tracePt t="460126" x="2743200" y="4787900"/>
          <p14:tracePt t="460142" x="2762250" y="4800600"/>
          <p14:tracePt t="460159" x="2787650" y="4813300"/>
          <p14:tracePt t="460176" x="2819400" y="4826000"/>
          <p14:tracePt t="460192" x="2863850" y="4832350"/>
          <p14:tracePt t="460209" x="2965450" y="4845050"/>
          <p14:tracePt t="460226" x="3041650" y="4851400"/>
          <p14:tracePt t="460243" x="3098800" y="4857750"/>
          <p14:tracePt t="460259" x="3136900" y="4870450"/>
          <p14:tracePt t="460276" x="3168650" y="4876800"/>
          <p14:tracePt t="460292" x="3206750" y="4876800"/>
          <p14:tracePt t="460296" x="3219450" y="4876800"/>
          <p14:tracePt t="460309" x="3225800" y="4876800"/>
          <p14:tracePt t="460326" x="3257550" y="4883150"/>
          <p14:tracePt t="460343" x="3295650" y="4883150"/>
          <p14:tracePt t="460359" x="3340100" y="4883150"/>
          <p14:tracePt t="460377" x="3359150" y="4883150"/>
          <p14:tracePt t="460392" x="3384550" y="4876800"/>
          <p14:tracePt t="460409" x="3403600" y="4870450"/>
          <p14:tracePt t="460426" x="3422650" y="4864100"/>
          <p14:tracePt t="460443" x="3435350" y="4857750"/>
          <p14:tracePt t="460459" x="3454400" y="4851400"/>
          <p14:tracePt t="460477" x="3467100" y="4845050"/>
          <p14:tracePt t="460481" x="3479800" y="4845050"/>
          <p14:tracePt t="460493" x="3486150" y="4838700"/>
          <p14:tracePt t="460509" x="3505200" y="4826000"/>
          <p14:tracePt t="460526" x="3511550" y="4813300"/>
          <p14:tracePt t="460543" x="3517900" y="4794250"/>
          <p14:tracePt t="460547" x="3524250" y="4775200"/>
          <p14:tracePt t="460560" x="3524250" y="4762500"/>
          <p14:tracePt t="460576" x="3524250" y="4718050"/>
          <p14:tracePt t="460594" x="3498850" y="4654550"/>
          <p14:tracePt t="460611" x="3479800" y="4629150"/>
          <p14:tracePt t="460626" x="3454400" y="4603750"/>
          <p14:tracePt t="460643" x="3422650" y="4578350"/>
          <p14:tracePt t="460660" x="3378200" y="4552950"/>
          <p14:tracePt t="460676" x="3314700" y="4514850"/>
          <p14:tracePt t="460693" x="3232150" y="4470400"/>
          <p14:tracePt t="460710" x="3175000" y="4445000"/>
          <p14:tracePt t="460726" x="3149600" y="4438650"/>
          <p14:tracePt t="460742" x="3136900" y="4438650"/>
          <p14:tracePt t="460760" x="3105150" y="4470400"/>
          <p14:tracePt t="460776" x="3067050" y="4502150"/>
          <p14:tracePt t="460793" x="3016250" y="4540250"/>
          <p14:tracePt t="460810" x="3003550" y="4546600"/>
          <p14:tracePt t="460814" x="2990850" y="4559300"/>
          <p14:tracePt t="460826" x="2978150" y="4565650"/>
          <p14:tracePt t="460830" x="2971800" y="4572000"/>
          <p14:tracePt t="460843" x="2959100" y="4584700"/>
          <p14:tracePt t="460860" x="2952750" y="4597400"/>
          <p14:tracePt t="460877" x="2946400" y="4629150"/>
          <p14:tracePt t="460893" x="2946400" y="4673600"/>
          <p14:tracePt t="460910" x="2946400" y="4724400"/>
          <p14:tracePt t="460926" x="2940050" y="4775200"/>
          <p14:tracePt t="460943" x="2921000" y="4813300"/>
          <p14:tracePt t="460960" x="2908300" y="4838700"/>
          <p14:tracePt t="460976" x="2908300" y="4845050"/>
          <p14:tracePt t="460993" x="2908300" y="4851400"/>
          <p14:tracePt t="461043" x="2921000" y="4857750"/>
          <p14:tracePt t="461061" x="2946400" y="4857750"/>
          <p14:tracePt t="461077" x="2965450" y="4864100"/>
          <p14:tracePt t="461093" x="2978150" y="4864100"/>
          <p14:tracePt t="461110" x="2984500" y="4864100"/>
          <p14:tracePt t="461166" x="2990850" y="4864100"/>
          <p14:tracePt t="461176" x="2997200" y="4864100"/>
          <p14:tracePt t="461193" x="3035300" y="4851400"/>
          <p14:tracePt t="461210" x="3067050" y="4845050"/>
          <p14:tracePt t="461243" x="3073400" y="4845050"/>
          <p14:tracePt t="461260" x="3092450" y="4845050"/>
          <p14:tracePt t="461277" x="3124200" y="4845050"/>
          <p14:tracePt t="461293" x="3149600" y="4838700"/>
          <p14:tracePt t="461310" x="3276600" y="4826000"/>
          <p14:tracePt t="461326" x="3486150" y="4826000"/>
          <p14:tracePt t="461345" x="3879850" y="4870450"/>
          <p14:tracePt t="461360" x="4006850" y="4895850"/>
          <p14:tracePt t="461377" x="4260850" y="4940300"/>
          <p14:tracePt t="461394" x="4305300" y="4946650"/>
          <p14:tracePt t="461457" x="4311650" y="4946650"/>
          <p14:tracePt t="461477" x="4318000" y="4946650"/>
          <p14:tracePt t="461494" x="4349750" y="4927600"/>
          <p14:tracePt t="461511" x="4400550" y="4914900"/>
          <p14:tracePt t="461527" x="4406900" y="4908550"/>
          <p14:tracePt t="461561" x="4413250" y="4902200"/>
          <p14:tracePt t="461577" x="4425950" y="4895850"/>
          <p14:tracePt t="461594" x="4451350" y="4876800"/>
          <p14:tracePt t="461611" x="4483100" y="4857750"/>
          <p14:tracePt t="461627" x="4552950" y="4819650"/>
          <p14:tracePt t="461643" x="4622800" y="4800600"/>
          <p14:tracePt t="461660" x="4667250" y="4787900"/>
          <p14:tracePt t="461678" x="4679950" y="4781550"/>
          <p14:tracePt t="461858" x="4679950" y="4787900"/>
          <p14:tracePt t="461866" x="4679950" y="4794250"/>
          <p14:tracePt t="461877" x="4679950" y="4806950"/>
          <p14:tracePt t="461894" x="4679950" y="4813300"/>
          <p14:tracePt t="461910" x="4686300" y="4819650"/>
          <p14:tracePt t="461927" x="4699000" y="4826000"/>
          <p14:tracePt t="461944" x="4756150" y="4832350"/>
          <p14:tracePt t="461961" x="4806950" y="4832350"/>
          <p14:tracePt t="461977" x="4864100" y="4832350"/>
          <p14:tracePt t="461994" x="4921250" y="4832350"/>
          <p14:tracePt t="462011" x="4984750" y="4832350"/>
          <p14:tracePt t="462028" x="5035550" y="4832350"/>
          <p14:tracePt t="462032" x="5054600" y="4838700"/>
          <p14:tracePt t="462044" x="5067300" y="4838700"/>
          <p14:tracePt t="462061" x="5073650" y="4838700"/>
          <p14:tracePt t="462159" x="5086350" y="4845050"/>
          <p14:tracePt t="462169" x="5092700" y="4845050"/>
          <p14:tracePt t="462172" x="5111750" y="4851400"/>
          <p14:tracePt t="462194" x="5149850" y="4864100"/>
          <p14:tracePt t="462198" x="5175250" y="4870450"/>
          <p14:tracePt t="462211" x="5200650" y="4876800"/>
          <p14:tracePt t="462227" x="5283200" y="4902200"/>
          <p14:tracePt t="462244" x="5314950" y="4908550"/>
          <p14:tracePt t="462249" x="5346700" y="4908550"/>
          <p14:tracePt t="462261" x="5403850" y="4921250"/>
          <p14:tracePt t="462277" x="5422900" y="4927600"/>
          <p14:tracePt t="462343" x="5429250" y="4927600"/>
          <p14:tracePt t="462361" x="5435600" y="4927600"/>
          <p14:tracePt t="462378" x="5448300" y="4933950"/>
          <p14:tracePt t="462394" x="5467350" y="4933950"/>
          <p14:tracePt t="462411" x="5492750" y="4933950"/>
          <p14:tracePt t="462428" x="5499100" y="4933950"/>
          <p14:tracePt t="462601" x="5505450" y="4927600"/>
          <p14:tracePt t="462615" x="5505450" y="4914900"/>
          <p14:tracePt t="462618" x="5511800" y="4908550"/>
          <p14:tracePt t="462629" x="5518150" y="4902200"/>
          <p14:tracePt t="462645" x="5518150" y="4889500"/>
          <p14:tracePt t="462662" x="5518150" y="4876800"/>
          <p14:tracePt t="462678" x="5524500" y="4870450"/>
          <p14:tracePt t="462684" x="5530850" y="4864100"/>
          <p14:tracePt t="462688" x="5537200" y="4857750"/>
          <p14:tracePt t="462698" x="5543550" y="4857750"/>
          <p14:tracePt t="462712" x="5556250" y="4851400"/>
          <p14:tracePt t="462729" x="5568950" y="4851400"/>
          <p14:tracePt t="462767" x="5575300" y="4851400"/>
          <p14:tracePt t="462778" x="5581650" y="4851400"/>
          <p14:tracePt t="462795" x="5600700" y="4851400"/>
          <p14:tracePt t="462817" x="5638800" y="4845050"/>
          <p14:tracePt t="462828" x="5657850" y="4838700"/>
          <p14:tracePt t="462832" x="5702300" y="4826000"/>
          <p14:tracePt t="462845" x="5753100" y="4819650"/>
          <p14:tracePt t="462861" x="5861050" y="4813300"/>
          <p14:tracePt t="462878" x="5924550" y="4813300"/>
          <p14:tracePt t="462894" x="5937250" y="4819650"/>
          <p14:tracePt t="463005" x="5949950" y="4819650"/>
          <p14:tracePt t="463016" x="5962650" y="4819650"/>
          <p14:tracePt t="463019" x="5994400" y="4819650"/>
          <p14:tracePt t="463028" x="6038850" y="4819650"/>
          <p14:tracePt t="463045" x="6115050" y="4819650"/>
          <p14:tracePt t="463061" x="6178550" y="4819650"/>
          <p14:tracePt t="463079" x="6235700" y="4819650"/>
          <p14:tracePt t="463095" x="6280150" y="4819650"/>
          <p14:tracePt t="463111" x="6299200" y="4819650"/>
          <p14:tracePt t="463128" x="6305550" y="4819650"/>
          <p14:tracePt t="463144" x="6311900" y="4819650"/>
          <p14:tracePt t="463162" x="6318250" y="4819650"/>
          <p14:tracePt t="464259" x="6337300" y="4819650"/>
          <p14:tracePt t="464270" x="6356350" y="4819650"/>
          <p14:tracePt t="464279" x="6483350" y="4794250"/>
          <p14:tracePt t="464297" x="6686550" y="4768850"/>
          <p14:tracePt t="464313" x="6864350" y="4768850"/>
          <p14:tracePt t="464330" x="6997700" y="4768850"/>
          <p14:tracePt t="464345" x="7105650" y="4775200"/>
          <p14:tracePt t="464363" x="7150100" y="4781550"/>
          <p14:tracePt t="464379" x="7156450" y="4781550"/>
          <p14:tracePt t="464541" x="7162800" y="4781550"/>
          <p14:tracePt t="464552" x="7169150" y="4781550"/>
          <p14:tracePt t="464555" x="7194550" y="4806950"/>
          <p14:tracePt t="464563" x="7219950" y="4832350"/>
          <p14:tracePt t="464580" x="7264400" y="4895850"/>
          <p14:tracePt t="464596" x="7270750" y="4940300"/>
          <p14:tracePt t="464612" x="7270750" y="4984750"/>
          <p14:tracePt t="464631" x="7270750" y="5010150"/>
          <p14:tracePt t="464646" x="7270750" y="5016500"/>
          <p14:tracePt t="464709" x="7270750" y="5010150"/>
          <p14:tracePt t="464719" x="7270750" y="5003800"/>
          <p14:tracePt t="464721" x="7270750" y="4991100"/>
          <p14:tracePt t="464730" x="7277100" y="4984750"/>
          <p14:tracePt t="464748" x="7283450" y="4959350"/>
          <p14:tracePt t="464762" x="7302500" y="4927600"/>
          <p14:tracePt t="464780" x="7321550" y="4895850"/>
          <p14:tracePt t="464796" x="7346950" y="4857750"/>
          <p14:tracePt t="464813" x="7372350" y="4819650"/>
          <p14:tracePt t="464830" x="7391400" y="4781550"/>
          <p14:tracePt t="464846" x="7404100" y="4749800"/>
          <p14:tracePt t="464863" x="7410450" y="4730750"/>
          <p14:tracePt t="464880" x="7416800" y="4711700"/>
          <p14:tracePt t="464896" x="7416800" y="4692650"/>
          <p14:tracePt t="464913" x="7404100" y="4667250"/>
          <p14:tracePt t="464930" x="7378700" y="4648200"/>
          <p14:tracePt t="464949" x="7302500" y="4622800"/>
          <p14:tracePt t="464963" x="7283450" y="4616450"/>
          <p14:tracePt t="464980" x="7175500" y="4591050"/>
          <p14:tracePt t="464996" x="7124700" y="4572000"/>
          <p14:tracePt t="465013" x="7061200" y="4559300"/>
          <p14:tracePt t="465030" x="7023100" y="4546600"/>
          <p14:tracePt t="465046" x="6972300" y="4546600"/>
          <p14:tracePt t="465063" x="6915150" y="4546600"/>
          <p14:tracePt t="465080" x="6858000" y="4572000"/>
          <p14:tracePt t="465097" x="6813550" y="4603750"/>
          <p14:tracePt t="465114" x="6788150" y="4635500"/>
          <p14:tracePt t="465130" x="6781800" y="4660900"/>
          <p14:tracePt t="465147" x="6781800" y="4673600"/>
          <p14:tracePt t="465163" x="6788150" y="4686300"/>
          <p14:tracePt t="465180" x="6794500" y="4692650"/>
          <p14:tracePt t="465184" x="6800850" y="4692650"/>
          <p14:tracePt t="465197" x="6838950" y="4705350"/>
          <p14:tracePt t="465200" x="6877050" y="4718050"/>
          <p14:tracePt t="465213" x="6991350" y="4737100"/>
          <p14:tracePt t="465231" x="7156450" y="4756150"/>
          <p14:tracePt t="465246" x="7353300" y="4775200"/>
          <p14:tracePt t="465263" x="7505700" y="4781550"/>
          <p14:tracePt t="465282" x="7639050" y="4781550"/>
          <p14:tracePt t="465296" x="7696200" y="4768850"/>
          <p14:tracePt t="465302" x="7715250" y="4762500"/>
          <p14:tracePt t="465313" x="7721600" y="4762500"/>
          <p14:tracePt t="465330" x="7721600" y="4756150"/>
          <p14:tracePt t="465520" x="7721600" y="4762500"/>
          <p14:tracePt t="465529" x="7721600" y="4768850"/>
          <p14:tracePt t="465536" x="7727950" y="4775200"/>
          <p14:tracePt t="465550" x="7727950" y="4787900"/>
          <p14:tracePt t="465565" x="7727950" y="4800600"/>
          <p14:tracePt t="465623" x="7727950" y="4806950"/>
          <p14:tracePt t="465630" x="7753350" y="4819650"/>
          <p14:tracePt t="465647" x="7835900" y="4838700"/>
          <p14:tracePt t="465664" x="7956550" y="4870450"/>
          <p14:tracePt t="465683" x="8039100" y="4883150"/>
          <p14:tracePt t="465687" x="8051800" y="4883150"/>
          <p14:tracePt t="465714" x="8058150" y="4883150"/>
          <p14:tracePt t="465730" x="8070850" y="4876800"/>
          <p14:tracePt t="465747" x="8102600" y="4851400"/>
          <p14:tracePt t="465764" x="8153400" y="4832350"/>
          <p14:tracePt t="465782" x="8312150" y="4826000"/>
          <p14:tracePt t="465797" x="8432800" y="4826000"/>
          <p14:tracePt t="465814" x="8597900" y="4845050"/>
          <p14:tracePt t="465831" x="8693150" y="4857750"/>
          <p14:tracePt t="465847" x="8718550" y="4864100"/>
          <p14:tracePt t="465921" x="8724900" y="4864100"/>
          <p14:tracePt t="465928" x="8731250" y="4864100"/>
          <p14:tracePt t="465948" x="8794750" y="4864100"/>
          <p14:tracePt t="465964" x="8883650" y="4857750"/>
          <p14:tracePt t="465981" x="8928100" y="4851400"/>
          <p14:tracePt t="465987" x="8940800" y="4845050"/>
          <p14:tracePt t="465997" x="8953500" y="4845050"/>
          <p14:tracePt t="466014" x="8972550" y="4838700"/>
          <p14:tracePt t="466031" x="8978900" y="4838700"/>
          <p14:tracePt t="466048" x="8997950" y="4838700"/>
          <p14:tracePt t="466064" x="9004300" y="4838700"/>
          <p14:tracePt t="466080" x="9010650" y="4838700"/>
          <p14:tracePt t="466116" x="9010650" y="4832350"/>
          <p14:tracePt t="466131" x="9010650" y="4819650"/>
          <p14:tracePt t="466147" x="8997950" y="4800600"/>
          <p14:tracePt t="466164" x="8985250" y="4775200"/>
          <p14:tracePt t="466181" x="8966200" y="4756150"/>
          <p14:tracePt t="466197" x="8947150" y="4737100"/>
          <p14:tracePt t="466214" x="8921750" y="4724400"/>
          <p14:tracePt t="466232" x="8902700" y="4711700"/>
          <p14:tracePt t="466247" x="8864600" y="4692650"/>
          <p14:tracePt t="466264" x="8826500" y="4679950"/>
          <p14:tracePt t="466267" x="8807450" y="4673600"/>
          <p14:tracePt t="466283" x="8769350" y="4660900"/>
          <p14:tracePt t="466300" x="8737600" y="4648200"/>
          <p14:tracePt t="466314" x="8699500" y="4635500"/>
          <p14:tracePt t="466331" x="8661400" y="4622800"/>
          <p14:tracePt t="466348" x="8623300" y="4616450"/>
          <p14:tracePt t="466364" x="8566150" y="4610100"/>
          <p14:tracePt t="466381" x="8528050" y="4610100"/>
          <p14:tracePt t="466398" x="8477250" y="4610100"/>
          <p14:tracePt t="466414" x="8445500" y="4610100"/>
          <p14:tracePt t="466431" x="8407400" y="4635500"/>
          <p14:tracePt t="466448" x="8375650" y="4673600"/>
          <p14:tracePt t="466465" x="8331200" y="4718050"/>
          <p14:tracePt t="466481" x="8280400" y="4768850"/>
          <p14:tracePt t="466498" x="8255000" y="4826000"/>
          <p14:tracePt t="466514" x="8248650" y="4864100"/>
          <p14:tracePt t="466533" x="8286750" y="4908550"/>
          <p14:tracePt t="466548" x="8356600" y="4927600"/>
          <p14:tracePt t="466566" x="8483600" y="4946650"/>
          <p14:tracePt t="466581" x="8604250" y="4953000"/>
          <p14:tracePt t="466598" x="8718550" y="4959350"/>
          <p14:tracePt t="466614" x="8820150" y="4953000"/>
          <p14:tracePt t="466631" x="8877300" y="4940300"/>
          <p14:tracePt t="466648" x="8966200" y="4914900"/>
          <p14:tracePt t="466664" x="9067800" y="4870450"/>
          <p14:tracePt t="466681" x="9137650" y="4832350"/>
          <p14:tracePt t="466698" x="9188450" y="4794250"/>
          <p14:tracePt t="466714" x="9194800" y="4794250"/>
          <p14:tracePt t="466731" x="9188450" y="4787900"/>
          <p14:tracePt t="466749" x="9137650" y="4787900"/>
          <p14:tracePt t="466764" x="9086850" y="4787900"/>
          <p14:tracePt t="466782" x="9004300" y="4800600"/>
          <p14:tracePt t="466798" x="8915400" y="4806950"/>
          <p14:tracePt t="466815" x="8763000" y="4826000"/>
          <p14:tracePt t="466832" x="8591550" y="4845050"/>
          <p14:tracePt t="466848" x="8312150" y="4889500"/>
          <p14:tracePt t="466865" x="8058150" y="4914900"/>
          <p14:tracePt t="466881" x="7721600" y="4908550"/>
          <p14:tracePt t="466898" x="7486650" y="4895850"/>
          <p14:tracePt t="466914" x="7378700" y="4876800"/>
          <p14:tracePt t="466932" x="7366000" y="4870450"/>
          <p14:tracePt t="466948" x="7366000" y="4864100"/>
          <p14:tracePt t="466965" x="7404100" y="4838700"/>
          <p14:tracePt t="466982" x="7429500" y="4826000"/>
          <p14:tracePt t="466998" x="7429500" y="4819650"/>
          <p14:tracePt t="467015" x="7435850" y="4813300"/>
          <p14:tracePt t="467065" x="7448550" y="4806950"/>
          <p14:tracePt t="467084" x="7518400" y="4768850"/>
          <p14:tracePt t="467099" x="7543800" y="4756150"/>
          <p14:tracePt t="467101" x="7569200" y="4737100"/>
          <p14:tracePt t="467115" x="7588250" y="4718050"/>
          <p14:tracePt t="467137" x="7575550" y="4648200"/>
          <p14:tracePt t="467149" x="7518400" y="4603750"/>
          <p14:tracePt t="467164" x="7448550" y="4578350"/>
          <p14:tracePt t="467181" x="7385050" y="4559300"/>
          <p14:tracePt t="467198" x="7289800" y="4540250"/>
          <p14:tracePt t="467215" x="7150100" y="4533900"/>
          <p14:tracePt t="467232" x="6997700" y="4546600"/>
          <p14:tracePt t="467248" x="6845300" y="4572000"/>
          <p14:tracePt t="467266" x="6686550" y="4616450"/>
          <p14:tracePt t="467282" x="6591300" y="4673600"/>
          <p14:tracePt t="467299" x="6572250" y="4743450"/>
          <p14:tracePt t="467315" x="6661150" y="4800600"/>
          <p14:tracePt t="467331" x="6743700" y="4826000"/>
          <p14:tracePt t="467335" x="6870700" y="4845050"/>
          <p14:tracePt t="467349" x="7042150" y="4864100"/>
          <p14:tracePt t="467354" x="7207250" y="4876800"/>
          <p14:tracePt t="467365" x="7550150" y="4889500"/>
          <p14:tracePt t="467383" x="7842250" y="4902200"/>
          <p14:tracePt t="467399" x="7962900" y="4895850"/>
          <p14:tracePt t="467415" x="8013700" y="4864100"/>
          <p14:tracePt t="467434" x="8020050" y="4826000"/>
          <p14:tracePt t="467448" x="8007350" y="4781550"/>
          <p14:tracePt t="467465" x="7962900" y="4730750"/>
          <p14:tracePt t="467482" x="7912100" y="4686300"/>
          <p14:tracePt t="467499" x="7874000" y="4660900"/>
          <p14:tracePt t="467515" x="7810500" y="4629150"/>
          <p14:tracePt t="467534" x="7689850" y="4597400"/>
          <p14:tracePt t="467549" x="7575550" y="4578350"/>
          <p14:tracePt t="467565" x="7423150" y="4578350"/>
          <p14:tracePt t="467583" x="7315200" y="4597400"/>
          <p14:tracePt t="467601" x="7239000" y="4629150"/>
          <p14:tracePt t="467615" x="7194550" y="4667250"/>
          <p14:tracePt t="467632" x="7181850" y="4711700"/>
          <p14:tracePt t="467648" x="7200900" y="4749800"/>
          <p14:tracePt t="467665" x="7258050" y="4787900"/>
          <p14:tracePt t="467682" x="7366000" y="4819650"/>
          <p14:tracePt t="467699" x="7512050" y="4832350"/>
          <p14:tracePt t="467704" x="7588250" y="4838700"/>
          <p14:tracePt t="467715" x="7664450" y="4838700"/>
          <p14:tracePt t="467732" x="7823200" y="4838700"/>
          <p14:tracePt t="467749" x="7956550" y="4832350"/>
          <p14:tracePt t="467765" x="8140700" y="4819650"/>
          <p14:tracePt t="467770" x="8229600" y="4813300"/>
          <p14:tracePt t="467782" x="8318500" y="4806950"/>
          <p14:tracePt t="467799" x="8616950" y="4787900"/>
          <p14:tracePt t="467815" x="8775700" y="4775200"/>
          <p14:tracePt t="467832" x="8896350" y="4756150"/>
          <p14:tracePt t="467849" x="8972550" y="4737100"/>
          <p14:tracePt t="467865" x="9017000" y="4724400"/>
          <p14:tracePt t="467884" x="9055100" y="4718050"/>
          <p14:tracePt t="467899" x="9144000" y="4705350"/>
          <p14:tracePt t="467915" x="9226550" y="4705350"/>
          <p14:tracePt t="467934" x="9302750" y="4705350"/>
          <p14:tracePt t="467949" x="9353550" y="4705350"/>
          <p14:tracePt t="467966" x="9366250" y="4705350"/>
          <p14:tracePt t="467982" x="9378950" y="4705350"/>
          <p14:tracePt t="467999" x="9385300" y="4711700"/>
          <p14:tracePt t="468015" x="9385300" y="4718050"/>
          <p14:tracePt t="468033" x="9391650" y="4730750"/>
          <p14:tracePt t="468049" x="9417050" y="4749800"/>
          <p14:tracePt t="468068" x="9455150" y="4775200"/>
          <p14:tracePt t="468082" x="9518650" y="4794250"/>
          <p14:tracePt t="468099" x="9582150" y="4819650"/>
          <p14:tracePt t="468116" x="9645650" y="4838700"/>
          <p14:tracePt t="468135" x="9696450" y="4845050"/>
          <p14:tracePt t="468140" x="9728200" y="4845050"/>
          <p14:tracePt t="468149" x="9740900" y="4845050"/>
          <p14:tracePt t="468166" x="9785350" y="4845050"/>
          <p14:tracePt t="468182" x="9823450" y="4832350"/>
          <p14:tracePt t="468199" x="9861550" y="4794250"/>
          <p14:tracePt t="468218" x="9874250" y="4762500"/>
          <p14:tracePt t="468232" x="9874250" y="4705350"/>
          <p14:tracePt t="468250" x="9842500" y="4667250"/>
          <p14:tracePt t="468269" x="9766300" y="4635500"/>
          <p14:tracePt t="468283" x="9734550" y="4629150"/>
          <p14:tracePt t="468301" x="9626600" y="4629150"/>
          <p14:tracePt t="468317" x="9537700" y="4629150"/>
          <p14:tracePt t="468333" x="9474200" y="4622800"/>
          <p14:tracePt t="468350" x="9391650" y="4629150"/>
          <p14:tracePt t="468366" x="9353550" y="4641850"/>
          <p14:tracePt t="468382" x="9315450" y="4667250"/>
          <p14:tracePt t="468399" x="9302750" y="4699000"/>
          <p14:tracePt t="468416" x="9321800" y="4768850"/>
          <p14:tracePt t="468433" x="9398000" y="4832350"/>
          <p14:tracePt t="468450" x="9544050" y="4889500"/>
          <p14:tracePt t="468467" x="9747250" y="4940300"/>
          <p14:tracePt t="468485" x="10001250" y="4959350"/>
          <p14:tracePt t="468488" x="10096500" y="4959350"/>
          <p14:tracePt t="468500" x="10166350" y="4946650"/>
          <p14:tracePt t="468516" x="10248900" y="4908550"/>
          <p14:tracePt t="468532" x="10274300" y="4870450"/>
          <p14:tracePt t="468550" x="10287000" y="4832350"/>
          <p14:tracePt t="468567" x="10293350" y="4826000"/>
          <p14:tracePt t="468583" x="10299700" y="4826000"/>
          <p14:tracePt t="468599" x="10306050" y="4826000"/>
          <p14:tracePt t="468653" x="10306050" y="4819650"/>
          <p14:tracePt t="468693" x="10312400" y="4819650"/>
          <p14:tracePt t="468701" x="10318750" y="4819650"/>
          <p14:tracePt t="468716" x="10350500" y="4819650"/>
          <p14:tracePt t="468733" x="10382250" y="4819650"/>
          <p14:tracePt t="468750" x="10445750" y="4826000"/>
          <p14:tracePt t="468766" x="10502900" y="4826000"/>
          <p14:tracePt t="468783" x="10560050" y="4813300"/>
          <p14:tracePt t="468800" x="10591800" y="4806950"/>
          <p14:tracePt t="468816" x="10610850" y="4794250"/>
          <p14:tracePt t="468834" x="10623550" y="4787900"/>
          <p14:tracePt t="468850" x="10642600" y="4775200"/>
          <p14:tracePt t="468869" x="10648950" y="4743450"/>
          <p14:tracePt t="468883" x="10636250" y="4718050"/>
          <p14:tracePt t="468900" x="10604500" y="4686300"/>
          <p14:tracePt t="468917" x="10579100" y="4660900"/>
          <p14:tracePt t="468933" x="10534650" y="4635500"/>
          <p14:tracePt t="468950" x="10483850" y="4610100"/>
          <p14:tracePt t="468966" x="10445750" y="4591050"/>
          <p14:tracePt t="468983" x="10401300" y="4578350"/>
          <p14:tracePt t="469000" x="10363200" y="4565650"/>
          <p14:tracePt t="469016" x="10318750" y="4559300"/>
          <p14:tracePt t="469033" x="10280650" y="4552950"/>
          <p14:tracePt t="469050" x="10229850" y="4546600"/>
          <p14:tracePt t="469066" x="10204450" y="4546600"/>
          <p14:tracePt t="469084" x="10166350" y="4546600"/>
          <p14:tracePt t="469100" x="10134600" y="4552950"/>
          <p14:tracePt t="469104" x="10121900" y="4559300"/>
          <p14:tracePt t="469117" x="10090150" y="4565650"/>
          <p14:tracePt t="469133" x="10058400" y="4578350"/>
          <p14:tracePt t="469151" x="10045700" y="4584700"/>
          <p14:tracePt t="469168" x="10020300" y="4610100"/>
          <p14:tracePt t="469183" x="9982200" y="4635500"/>
          <p14:tracePt t="469200" x="9918700" y="4679950"/>
          <p14:tracePt t="469216" x="9861550" y="4730750"/>
          <p14:tracePt t="469233" x="9836150" y="4762500"/>
          <p14:tracePt t="469250" x="9823450" y="4787900"/>
          <p14:tracePt t="469267" x="9810750" y="4813300"/>
          <p14:tracePt t="469271" x="9810750" y="4819650"/>
          <p14:tracePt t="469283" x="9810750" y="4838700"/>
          <p14:tracePt t="469288" x="9810750" y="4851400"/>
          <p14:tracePt t="469300" x="9823450" y="4876800"/>
          <p14:tracePt t="469317" x="9855200" y="4921250"/>
          <p14:tracePt t="469333" x="9893300" y="4965700"/>
          <p14:tracePt t="469350" x="9937750" y="5010150"/>
          <p14:tracePt t="469367" x="9969500" y="5035550"/>
          <p14:tracePt t="469370" x="10007600" y="5060950"/>
          <p14:tracePt t="469383" x="10102850" y="5086350"/>
          <p14:tracePt t="469402" x="10185400" y="5086350"/>
          <p14:tracePt t="469420" x="10261600" y="5073650"/>
          <p14:tracePt t="469436" x="10287000" y="5041900"/>
          <p14:tracePt t="469450" x="10293350" y="5022850"/>
          <p14:tracePt t="469467" x="10293350" y="5010150"/>
          <p14:tracePt t="469484" x="10299700" y="4997450"/>
          <p14:tracePt t="469501" x="10306050" y="4984750"/>
          <p14:tracePt t="469517" x="10306050" y="4972050"/>
          <p14:tracePt t="469533" x="10306050" y="4953000"/>
          <p14:tracePt t="469550" x="10306050" y="4933950"/>
          <p14:tracePt t="469568" x="10293350" y="4908550"/>
          <p14:tracePt t="469584" x="10287000" y="4902200"/>
          <p14:tracePt t="469589" x="10280650" y="4883150"/>
          <p14:tracePt t="469600" x="10274300" y="4870450"/>
          <p14:tracePt t="469617" x="10236200" y="4806950"/>
          <p14:tracePt t="469634" x="10204450" y="4768850"/>
          <p14:tracePt t="469651" x="10179050" y="4743450"/>
          <p14:tracePt t="469669" x="10172700" y="4730750"/>
          <p14:tracePt t="469700" x="10166350" y="4724400"/>
          <p14:tracePt t="469717" x="10153650" y="4724400"/>
          <p14:tracePt t="469734" x="10134600" y="4724400"/>
          <p14:tracePt t="469751" x="10128250" y="4724400"/>
          <p14:tracePt t="480676" x="10121900" y="4724400"/>
          <p14:tracePt t="480693" x="10102850" y="4724400"/>
          <p14:tracePt t="480710" x="10033000" y="4730750"/>
          <p14:tracePt t="480727" x="9931400" y="4730750"/>
          <p14:tracePt t="480732" x="9893300" y="4730750"/>
          <p14:tracePt t="480745" x="9861550" y="4730750"/>
          <p14:tracePt t="480759" x="9817100" y="4724400"/>
          <p14:tracePt t="480776" x="9791700" y="4718050"/>
          <p14:tracePt t="480793" x="9772650" y="4711700"/>
          <p14:tracePt t="480811" x="9759950" y="4711700"/>
          <p14:tracePt t="480827" x="9740900" y="4711700"/>
          <p14:tracePt t="480843" x="9696450" y="4730750"/>
          <p14:tracePt t="480860" x="9632950" y="4775200"/>
          <p14:tracePt t="480877" x="9588500" y="4813300"/>
          <p14:tracePt t="480893" x="9550400" y="4851400"/>
          <p14:tracePt t="480898" x="9537700" y="4864100"/>
          <p14:tracePt t="480910" x="9531350" y="4876800"/>
          <p14:tracePt t="480926" x="9531350" y="4895850"/>
          <p14:tracePt t="480943" x="9537700" y="4902200"/>
          <p14:tracePt t="480960" x="9556750" y="4914900"/>
          <p14:tracePt t="480976" x="9582150" y="4921250"/>
          <p14:tracePt t="480993" x="9645650" y="4946650"/>
          <p14:tracePt t="481010" x="9721850" y="4972050"/>
          <p14:tracePt t="481027" x="9798050" y="4997450"/>
          <p14:tracePt t="481043" x="9956800" y="5022850"/>
          <p14:tracePt t="481060" x="10077450" y="5029200"/>
          <p14:tracePt t="481079" x="10160000" y="5029200"/>
          <p14:tracePt t="481096" x="10274300" y="5016500"/>
          <p14:tracePt t="481110" x="10375900" y="4984750"/>
          <p14:tracePt t="481127" x="10458450" y="4946650"/>
          <p14:tracePt t="481143" x="10502900" y="4914900"/>
          <p14:tracePt t="481162" x="10553700" y="4870450"/>
          <p14:tracePt t="481165" x="10572750" y="4857750"/>
          <p14:tracePt t="481177" x="10598150" y="4832350"/>
          <p14:tracePt t="481193" x="10617200" y="4813300"/>
          <p14:tracePt t="481198" x="10642600" y="4800600"/>
          <p14:tracePt t="481210" x="10648950" y="4787900"/>
          <p14:tracePt t="481215" x="10655300" y="4775200"/>
          <p14:tracePt t="481227" x="10661650" y="4768850"/>
          <p14:tracePt t="481243" x="10668000" y="4724400"/>
          <p14:tracePt t="481263" x="10668000" y="4667250"/>
          <p14:tracePt t="481277" x="10668000" y="4635500"/>
          <p14:tracePt t="481279" x="10668000" y="4616450"/>
          <p14:tracePt t="481293" x="10668000" y="4591050"/>
          <p14:tracePt t="481310" x="10661650" y="4565650"/>
          <p14:tracePt t="481329" x="10648950" y="4540250"/>
          <p14:tracePt t="481343" x="10636250" y="4533900"/>
          <p14:tracePt t="481360" x="10610850" y="4521200"/>
          <p14:tracePt t="481377" x="10572750" y="4514850"/>
          <p14:tracePt t="481393" x="10534650" y="4502150"/>
          <p14:tracePt t="481411" x="10496550" y="4495800"/>
          <p14:tracePt t="481427" x="10452100" y="4489450"/>
          <p14:tracePt t="481444" x="10420350" y="4483100"/>
          <p14:tracePt t="481460" x="10394950" y="4483100"/>
          <p14:tracePt t="481477" x="10344150" y="4483100"/>
          <p14:tracePt t="481481" x="10325100" y="4483100"/>
          <p14:tracePt t="481494" x="10280650" y="4502150"/>
          <p14:tracePt t="481497" x="10255250" y="4508500"/>
          <p14:tracePt t="481511" x="10217150" y="4527550"/>
          <p14:tracePt t="481528" x="10147300" y="4546600"/>
          <p14:tracePt t="481543" x="10115550" y="4552950"/>
          <p14:tracePt t="481561" x="10090150" y="4565650"/>
          <p14:tracePt t="481579" x="10077450" y="4578350"/>
          <p14:tracePt t="481594" x="10064750" y="4591050"/>
          <p14:tracePt t="481610" x="10039350" y="4622800"/>
          <p14:tracePt t="481627" x="10013950" y="4648200"/>
          <p14:tracePt t="481644" x="9975850" y="4686300"/>
          <p14:tracePt t="481660" x="9950450" y="4718050"/>
          <p14:tracePt t="481677" x="9944100" y="4730750"/>
          <p14:tracePt t="481694" x="9937750" y="4730750"/>
          <p14:tracePt t="481710" x="9937750" y="4737100"/>
          <p14:tracePt t="481744" x="9931400" y="4756150"/>
          <p14:tracePt t="481761" x="9912350" y="4794250"/>
          <p14:tracePt t="481778" x="9874250" y="4832350"/>
          <p14:tracePt t="481794" x="9842500" y="4857750"/>
          <p14:tracePt t="481811" x="9810750" y="4883150"/>
          <p14:tracePt t="481827" x="9804400" y="4883150"/>
          <p14:tracePt t="481939" x="9804400" y="4889500"/>
          <p14:tracePt t="481946" x="9798050" y="4889500"/>
          <p14:tracePt t="481961" x="9785350" y="4895850"/>
          <p14:tracePt t="481978" x="9779000" y="4902200"/>
          <p14:tracePt t="481994" x="9766300" y="4902200"/>
          <p14:tracePt t="482014" x="9747250" y="4902200"/>
          <p14:tracePt t="482030" x="9740900" y="4902200"/>
          <p14:tracePt t="482044" x="9715500" y="4902200"/>
          <p14:tracePt t="482061" x="9671050" y="4902200"/>
          <p14:tracePt t="482078" x="9607550" y="4902200"/>
          <p14:tracePt t="482095" x="9544050" y="4908550"/>
          <p14:tracePt t="482111" x="9493250" y="4908550"/>
          <p14:tracePt t="482113" x="9486900" y="4908550"/>
          <p14:tracePt t="482128" x="9455150" y="4908550"/>
          <p14:tracePt t="482145" x="9448800" y="4914900"/>
          <p14:tracePt t="482853" x="9467850" y="4921250"/>
          <p14:tracePt t="482860" x="9493250" y="4927600"/>
          <p14:tracePt t="482868" x="9544050" y="4933950"/>
          <p14:tracePt t="482878" x="9601200" y="4940300"/>
          <p14:tracePt t="482896" x="9791700" y="4953000"/>
          <p14:tracePt t="482912" x="9829800" y="4959350"/>
          <p14:tracePt t="482916" x="9861550" y="4965700"/>
          <p14:tracePt t="482928" x="9874250" y="4972050"/>
          <p14:tracePt t="482979" x="9880600" y="4972050"/>
          <p14:tracePt t="482995" x="9918700" y="4959350"/>
          <p14:tracePt t="483012" x="9994900" y="4933950"/>
          <p14:tracePt t="483028" x="10071100" y="4908550"/>
          <p14:tracePt t="483045" x="10147300" y="4883150"/>
          <p14:tracePt t="483062" x="10217150" y="4851400"/>
          <p14:tracePt t="483080" x="10261600" y="4832350"/>
          <p14:tracePt t="483095" x="10287000" y="4813300"/>
          <p14:tracePt t="483111" x="10306050" y="4800600"/>
          <p14:tracePt t="483116" x="10318750" y="4787900"/>
          <p14:tracePt t="483128" x="10325100" y="4781550"/>
          <p14:tracePt t="483145" x="10350500" y="4756150"/>
          <p14:tracePt t="483161" x="10382250" y="4724400"/>
          <p14:tracePt t="483179" x="10401300" y="4699000"/>
          <p14:tracePt t="483196" x="10407650" y="4679950"/>
          <p14:tracePt t="483213" x="10414000" y="4660900"/>
          <p14:tracePt t="483230" x="10414000" y="4648200"/>
          <p14:tracePt t="483248" x="10414000" y="4635500"/>
          <p14:tracePt t="483262" x="10414000" y="4622800"/>
          <p14:tracePt t="483280" x="10407650" y="4603750"/>
          <p14:tracePt t="483299" x="10394950" y="4591050"/>
          <p14:tracePt t="483301" x="10388600" y="4591050"/>
          <p14:tracePt t="483312" x="10375900" y="4584700"/>
          <p14:tracePt t="483329" x="10356850" y="4584700"/>
          <p14:tracePt t="483347" x="10255250" y="4584700"/>
          <p14:tracePt t="483362" x="10229850" y="4584700"/>
          <p14:tracePt t="483366" x="10179050" y="4591050"/>
          <p14:tracePt t="483381" x="10134600" y="4597400"/>
          <p14:tracePt t="483395" x="10102850" y="4610100"/>
          <p14:tracePt t="483412" x="10052050" y="4629150"/>
          <p14:tracePt t="483428" x="10026650" y="4641850"/>
          <p14:tracePt t="483445" x="10020300" y="4654550"/>
          <p14:tracePt t="483463" x="10020300" y="4673600"/>
          <p14:tracePt t="483478" x="10026650" y="4692650"/>
          <p14:tracePt t="483495" x="10045700" y="4724400"/>
          <p14:tracePt t="483512" x="10058400" y="4756150"/>
          <p14:tracePt t="483528" x="10083800" y="4781550"/>
          <p14:tracePt t="483547" x="10096500" y="4781550"/>
          <p14:tracePt t="483564" x="10128250" y="4762500"/>
          <p14:tracePt t="483567" x="10147300" y="4743450"/>
          <p14:tracePt t="483579" x="10166350" y="4724400"/>
          <p14:tracePt t="483595" x="10204450" y="4679950"/>
          <p14:tracePt t="483599" x="10217150" y="4660900"/>
          <p14:tracePt t="483612" x="10223500" y="4648200"/>
          <p14:tracePt t="483617" x="10223500" y="4635500"/>
          <p14:tracePt t="483629" x="10223500" y="4622800"/>
          <p14:tracePt t="483645" x="10223500" y="4616450"/>
          <p14:tracePt t="483662" x="10210800" y="4616450"/>
          <p14:tracePt t="483679" x="10191750" y="4622800"/>
          <p14:tracePt t="483695" x="10160000" y="4641850"/>
          <p14:tracePt t="483712" x="10109200" y="4673600"/>
          <p14:tracePt t="483729" x="10064750" y="4699000"/>
          <p14:tracePt t="483746" x="10033000" y="4718050"/>
          <p14:tracePt t="483750" x="10026650" y="4724400"/>
          <p14:tracePt t="483762" x="10020300" y="4724400"/>
          <p14:tracePt t="483825" x="10013950" y="4724400"/>
          <p14:tracePt t="483832" x="10007600" y="4737100"/>
          <p14:tracePt t="483845" x="9975850" y="4781550"/>
          <p14:tracePt t="483864" x="9937750" y="4826000"/>
          <p14:tracePt t="483879" x="9906000" y="4857750"/>
          <p14:tracePt t="483896" x="9886950" y="4876800"/>
          <p14:tracePt t="483952" x="9886950" y="4870450"/>
          <p14:tracePt t="483962" x="9893300" y="4857750"/>
          <p14:tracePt t="483979" x="9937750" y="4813300"/>
          <p14:tracePt t="483996" x="9988550" y="4775200"/>
          <p14:tracePt t="484013" x="9994900" y="4775200"/>
          <p14:tracePt t="484055" x="9994900" y="4781550"/>
          <p14:tracePt t="484065" x="9994900" y="4787900"/>
          <p14:tracePt t="484079" x="9982200" y="4806950"/>
          <p14:tracePt t="484096" x="9982200" y="4813300"/>
          <p14:tracePt t="484112" x="9982200" y="4819650"/>
          <p14:tracePt t="487965" x="9969500" y="4819650"/>
          <p14:tracePt t="487973" x="9944100" y="4826000"/>
          <p14:tracePt t="487982" x="9893300" y="4838700"/>
          <p14:tracePt t="487999" x="9772650" y="4876800"/>
          <p14:tracePt t="488016" x="9715500" y="4895850"/>
          <p14:tracePt t="488033" x="9709150" y="4895850"/>
          <p14:tracePt t="488051" x="9677400" y="4895850"/>
          <p14:tracePt t="488067" x="9626600" y="4895850"/>
          <p14:tracePt t="488083" x="9512300" y="4914900"/>
          <p14:tracePt t="488099" x="9372600" y="4946650"/>
          <p14:tracePt t="488116" x="9220200" y="4978400"/>
          <p14:tracePt t="488123" x="9144000" y="4997450"/>
          <p14:tracePt t="488132" x="9099550" y="5010150"/>
          <p14:tracePt t="488149" x="9017000" y="5022850"/>
          <p14:tracePt t="488166" x="8959850" y="5035550"/>
          <p14:tracePt t="488183" x="8883650" y="5054600"/>
          <p14:tracePt t="488186" x="8832850" y="5060950"/>
          <p14:tracePt t="488199" x="8763000" y="5080000"/>
          <p14:tracePt t="488216" x="8642350" y="5105400"/>
          <p14:tracePt t="488232" x="8477250" y="5137150"/>
          <p14:tracePt t="488249" x="8312150" y="5168900"/>
          <p14:tracePt t="488253" x="8280400" y="5175250"/>
          <p14:tracePt t="488268" x="8172450" y="5207000"/>
          <p14:tracePt t="488283" x="8134350" y="5226050"/>
          <p14:tracePt t="488299" x="8001000" y="5295900"/>
          <p14:tracePt t="488317" x="7797800" y="5365750"/>
          <p14:tracePt t="488332" x="7550150" y="5422900"/>
          <p14:tracePt t="488350" x="7302500" y="5454650"/>
          <p14:tracePt t="488366" x="7042150" y="5480050"/>
          <p14:tracePt t="488382" x="6819900" y="5480050"/>
          <p14:tracePt t="488399" x="6642100" y="5480050"/>
          <p14:tracePt t="488421" x="6521450" y="5480050"/>
          <p14:tracePt t="488433" x="6445250" y="5480050"/>
          <p14:tracePt t="488450" x="6248400" y="5480050"/>
          <p14:tracePt t="488466" x="5969000" y="5473700"/>
          <p14:tracePt t="488483" x="5511800" y="5435600"/>
          <p14:tracePt t="488500" x="5238750" y="5397500"/>
          <p14:tracePt t="488516" x="5099050" y="5372100"/>
          <p14:tracePt t="488533" x="4870450" y="5314950"/>
          <p14:tracePt t="488549" x="4781550" y="5302250"/>
          <p14:tracePt t="488566" x="4673600" y="5302250"/>
          <p14:tracePt t="488582" x="4540250" y="5295900"/>
          <p14:tracePt t="488599" x="4425950" y="5289550"/>
          <p14:tracePt t="488616" x="4324350" y="5276850"/>
          <p14:tracePt t="488633" x="4260850" y="5264150"/>
          <p14:tracePt t="488639" x="4248150" y="5257800"/>
          <p14:tracePt t="488649" x="4229100" y="5257800"/>
          <p14:tracePt t="488666" x="4165600" y="5257800"/>
          <p14:tracePt t="488683" x="4044950" y="5251450"/>
          <p14:tracePt t="488700" x="3860800" y="5238750"/>
          <p14:tracePt t="488716" x="3683000" y="5213350"/>
          <p14:tracePt t="488720" x="3613150" y="5207000"/>
          <p14:tracePt t="488733" x="3454400" y="5181600"/>
          <p14:tracePt t="488750" x="3352800" y="5162550"/>
          <p14:tracePt t="488768" x="3289300" y="5162550"/>
          <p14:tracePt t="488783" x="3270250" y="5162550"/>
          <p14:tracePt t="488800" x="3257550" y="5162550"/>
          <p14:tracePt t="488817" x="3232150" y="5156200"/>
          <p14:tracePt t="488835" x="3143250" y="5156200"/>
          <p14:tracePt t="488838" x="3092450" y="5156200"/>
          <p14:tracePt t="488850" x="3028950" y="5162550"/>
          <p14:tracePt t="488866" x="2921000" y="5162550"/>
          <p14:tracePt t="488884" x="2851150" y="5162550"/>
          <p14:tracePt t="488900" x="2844800" y="5162550"/>
          <p14:tracePt t="489294" x="2851150" y="5162550"/>
          <p14:tracePt t="489303" x="2863850" y="5162550"/>
          <p14:tracePt t="489317" x="2952750" y="5168900"/>
          <p14:tracePt t="489333" x="3105150" y="5181600"/>
          <p14:tracePt t="489352" x="3302000" y="5187950"/>
          <p14:tracePt t="489368" x="3454400" y="5194300"/>
          <p14:tracePt t="489373" x="3492500" y="5194300"/>
          <p14:tracePt t="489383" x="3524250" y="5194300"/>
          <p14:tracePt t="489401" x="3594100" y="5168900"/>
          <p14:tracePt t="489417" x="3689350" y="5124450"/>
          <p14:tracePt t="489422" x="3746500" y="5105400"/>
          <p14:tracePt t="489433" x="3784600" y="5086350"/>
          <p14:tracePt t="489436" x="3841750" y="5060950"/>
          <p14:tracePt t="489450" x="3873500" y="5048250"/>
          <p14:tracePt t="489467" x="3949700" y="5010150"/>
          <p14:tracePt t="489483" x="3956050" y="5003800"/>
          <p14:tracePt t="489484" x="3962400" y="4997450"/>
          <p14:tracePt t="489517" x="3968750" y="4991100"/>
          <p14:tracePt t="489534" x="3981450" y="4984750"/>
          <p14:tracePt t="489551" x="3987800" y="4984750"/>
          <p14:tracePt t="489567" x="4000500" y="4978400"/>
          <p14:tracePt t="489584" x="4013200" y="4972050"/>
          <p14:tracePt t="489601" x="4019550" y="4965700"/>
          <p14:tracePt t="489619" x="4025900" y="4959350"/>
          <p14:tracePt t="489634" x="4032250" y="4959350"/>
          <p14:tracePt t="489667" x="4032250" y="4953000"/>
          <p14:tracePt t="489684" x="4013200" y="4946650"/>
          <p14:tracePt t="489701" x="3956050" y="4940300"/>
          <p14:tracePt t="489717" x="3911600" y="4933950"/>
          <p14:tracePt t="489734" x="3886200" y="4927600"/>
          <p14:tracePt t="489751" x="3873500" y="4921250"/>
          <p14:tracePt t="489767" x="3860800" y="4908550"/>
          <p14:tracePt t="489784" x="3841750" y="4895850"/>
          <p14:tracePt t="489800" x="3797300" y="4883150"/>
          <p14:tracePt t="489817" x="3778250" y="4870450"/>
          <p14:tracePt t="489835" x="3771900" y="4870450"/>
          <p14:tracePt t="489851" x="3771900" y="4864100"/>
          <p14:tracePt t="490186" x="3771900" y="4876800"/>
          <p14:tracePt t="490197" x="3765550" y="4908550"/>
          <p14:tracePt t="490209" x="3759200" y="4946650"/>
          <p14:tracePt t="490218" x="3752850" y="4959350"/>
          <p14:tracePt t="490234" x="3752850" y="4978400"/>
          <p14:tracePt t="490396" x="3759200" y="4978400"/>
          <p14:tracePt t="490407" x="3765550" y="4978400"/>
          <p14:tracePt t="490419" x="3790950" y="4965700"/>
          <p14:tracePt t="490435" x="3797300" y="4965700"/>
          <p14:tracePt t="490691" x="3803650" y="4965700"/>
          <p14:tracePt t="490702" x="3867150" y="4965700"/>
          <p14:tracePt t="490718" x="3975100" y="4965700"/>
          <p14:tracePt t="490735" x="4102100" y="4965700"/>
          <p14:tracePt t="490751" x="4241800" y="4965700"/>
          <p14:tracePt t="490768" x="4343400" y="4972050"/>
          <p14:tracePt t="490785" x="4356100" y="4978400"/>
          <p14:tracePt t="490802" x="4356100" y="4984750"/>
          <p14:tracePt t="490820" x="4349750" y="4991100"/>
          <p14:tracePt t="490835" x="4337050" y="4997450"/>
          <p14:tracePt t="490839" x="4330700" y="4997450"/>
          <p14:tracePt t="490852" x="4324350" y="4997450"/>
          <p14:tracePt t="490868" x="4324350" y="5003800"/>
          <p14:tracePt t="490901" x="4318000" y="5003800"/>
          <p14:tracePt t="490918" x="4279900" y="5010150"/>
          <p14:tracePt t="490935" x="4184650" y="5016500"/>
          <p14:tracePt t="490953" x="4057650" y="4997450"/>
          <p14:tracePt t="490968" x="3943350" y="4959350"/>
          <p14:tracePt t="490971" x="3898900" y="4940300"/>
          <p14:tracePt t="490985" x="3848100" y="4908550"/>
          <p14:tracePt t="490990" x="3822700" y="4883150"/>
          <p14:tracePt t="491001" x="3784600" y="4838700"/>
          <p14:tracePt t="491019" x="3771900" y="4813300"/>
          <p14:tracePt t="491052" x="3759200" y="4813300"/>
          <p14:tracePt t="491068" x="3663950" y="4838700"/>
          <p14:tracePt t="491085" x="3530600" y="4870450"/>
          <p14:tracePt t="491102" x="3409950" y="4902200"/>
          <p14:tracePt t="491118" x="3308350" y="4921250"/>
          <p14:tracePt t="491135" x="3282950" y="4933950"/>
          <p14:tracePt t="491168" x="3295650" y="4940300"/>
          <p14:tracePt t="491185" x="3365500" y="4953000"/>
          <p14:tracePt t="491202" x="3479800" y="4978400"/>
          <p14:tracePt t="491218" x="3568700" y="5003800"/>
          <p14:tracePt t="491235" x="3644900" y="5029200"/>
          <p14:tracePt t="491253" x="3683000" y="5035550"/>
          <p14:tracePt t="491268" x="3721100" y="5035550"/>
          <p14:tracePt t="491286" x="3771900" y="5035550"/>
          <p14:tracePt t="491304" x="3829050" y="5035550"/>
          <p14:tracePt t="491318" x="3905250" y="5022850"/>
          <p14:tracePt t="491335" x="3975100" y="5016500"/>
          <p14:tracePt t="491352" x="4076700" y="5016500"/>
          <p14:tracePt t="491368" x="4165600" y="5016500"/>
          <p14:tracePt t="491385" x="4216400" y="5016500"/>
          <p14:tracePt t="491402" x="4235450" y="5016500"/>
          <p14:tracePt t="491459" x="4235450" y="5022850"/>
          <p14:tracePt t="491467" x="4235450" y="5029200"/>
          <p14:tracePt t="491475" x="4241800" y="5035550"/>
          <p14:tracePt t="491487" x="4241800" y="5048250"/>
          <p14:tracePt t="491505" x="4267200" y="5080000"/>
          <p14:tracePt t="491518" x="4311650" y="5124450"/>
          <p14:tracePt t="491535" x="4394200" y="5162550"/>
          <p14:tracePt t="491552" x="4489450" y="5181600"/>
          <p14:tracePt t="491569" x="4648200" y="5187950"/>
          <p14:tracePt t="491586" x="4889500" y="5162550"/>
          <p14:tracePt t="491602" x="5010150" y="5130800"/>
          <p14:tracePt t="491619" x="5073650" y="5099050"/>
          <p14:tracePt t="491635" x="5130800" y="5060950"/>
          <p14:tracePt t="491652" x="5143500" y="5035550"/>
          <p14:tracePt t="491671" x="5143500" y="5022850"/>
          <p14:tracePt t="491686" x="5143500" y="5016500"/>
          <p14:tracePt t="491747" x="5143500" y="5010150"/>
          <p14:tracePt t="491773" x="5149850" y="5010150"/>
          <p14:tracePt t="491785" x="5156200" y="5010150"/>
          <p14:tracePt t="491805" x="5207000" y="5003800"/>
          <p14:tracePt t="491820" x="5257800" y="4997450"/>
          <p14:tracePt t="491836" x="5302250" y="4991100"/>
          <p14:tracePt t="491854" x="5372100" y="4991100"/>
          <p14:tracePt t="491872" x="5441950" y="4984750"/>
          <p14:tracePt t="491886" x="5543550" y="4978400"/>
          <p14:tracePt t="491904" x="5676900" y="4959350"/>
          <p14:tracePt t="491919" x="5797550" y="4933950"/>
          <p14:tracePt t="491936" x="5892800" y="4908550"/>
          <p14:tracePt t="491954" x="5949950" y="4895850"/>
          <p14:tracePt t="491969" x="5956300" y="4889500"/>
          <p14:tracePt t="492075" x="5949950" y="4889500"/>
          <p14:tracePt t="492085" x="5943600" y="4883150"/>
          <p14:tracePt t="492092" x="5918200" y="4857750"/>
          <p14:tracePt t="492102" x="5899150" y="4838700"/>
          <p14:tracePt t="492119" x="5848350" y="4787900"/>
          <p14:tracePt t="492125" x="5816600" y="4749800"/>
          <p14:tracePt t="492136" x="5791200" y="4718050"/>
          <p14:tracePt t="492153" x="5702300" y="4648200"/>
          <p14:tracePt t="492169" x="5664200" y="4635500"/>
          <p14:tracePt t="492186" x="5632450" y="4635500"/>
          <p14:tracePt t="492194" x="5619750" y="4635500"/>
          <p14:tracePt t="492204" x="5594350" y="4654550"/>
          <p14:tracePt t="492220" x="5505450" y="4705350"/>
          <p14:tracePt t="492236" x="5378450" y="4756150"/>
          <p14:tracePt t="492253" x="5194300" y="4813300"/>
          <p14:tracePt t="492269" x="5060950" y="4851400"/>
          <p14:tracePt t="492286" x="4946650" y="4883150"/>
          <p14:tracePt t="492304" x="4870450" y="4914900"/>
          <p14:tracePt t="492319" x="4832350" y="4933950"/>
          <p14:tracePt t="492336" x="4826000" y="4953000"/>
          <p14:tracePt t="492353" x="4826000" y="4984750"/>
          <p14:tracePt t="492370" x="4813300" y="5048250"/>
          <p14:tracePt t="492373" x="4806950" y="5067300"/>
          <p14:tracePt t="492386" x="4794250" y="5099050"/>
          <p14:tracePt t="492403" x="4768850" y="5168900"/>
          <p14:tracePt t="492419" x="4768850" y="5245100"/>
          <p14:tracePt t="492437" x="4794250" y="5283200"/>
          <p14:tracePt t="492455" x="4819650" y="5302250"/>
          <p14:tracePt t="492470" x="4883150" y="5308600"/>
          <p14:tracePt t="492488" x="4991100" y="5289550"/>
          <p14:tracePt t="492503" x="5168900" y="5257800"/>
          <p14:tracePt t="492519" x="5378450" y="5226050"/>
          <p14:tracePt t="492536" x="5600700" y="5213350"/>
          <p14:tracePt t="492553" x="5772150" y="5207000"/>
          <p14:tracePt t="492571" x="5886450" y="5207000"/>
          <p14:tracePt t="492586" x="5886450" y="5213350"/>
          <p14:tracePt t="492603" x="5861050" y="5219700"/>
          <p14:tracePt t="492619" x="5797550" y="5219700"/>
          <p14:tracePt t="492637" x="5702300" y="5207000"/>
          <p14:tracePt t="492653" x="5632450" y="5187950"/>
          <p14:tracePt t="492656" x="5600700" y="5175250"/>
          <p14:tracePt t="492670" x="5575300" y="5156200"/>
          <p14:tracePt t="492686" x="5568950" y="5149850"/>
          <p14:tracePt t="492704" x="5575300" y="5149850"/>
          <p14:tracePt t="492720" x="5581650" y="5149850"/>
          <p14:tracePt t="492736" x="5600700" y="5149850"/>
          <p14:tracePt t="492753" x="5638800" y="5156200"/>
          <p14:tracePt t="492770" x="5695950" y="5175250"/>
          <p14:tracePt t="492786" x="5772150" y="5187950"/>
          <p14:tracePt t="492805" x="5842000" y="5187950"/>
          <p14:tracePt t="492820" x="5924550" y="5181600"/>
          <p14:tracePt t="492836" x="5981700" y="5168900"/>
          <p14:tracePt t="492853" x="6032500" y="5162550"/>
          <p14:tracePt t="492870" x="6051550" y="5156200"/>
          <p14:tracePt t="492886" x="6057900" y="5156200"/>
          <p14:tracePt t="492903" x="6057900" y="5149850"/>
          <p14:tracePt t="492920" x="6064250" y="5149850"/>
          <p14:tracePt t="492983" x="6070600" y="5149850"/>
          <p14:tracePt t="493009" x="6076950" y="5149850"/>
          <p14:tracePt t="493015" x="6076950" y="5156200"/>
          <p14:tracePt t="493037" x="6096000" y="5156200"/>
          <p14:tracePt t="493053" x="6127750" y="5156200"/>
          <p14:tracePt t="493070" x="6184900" y="5149850"/>
          <p14:tracePt t="493087" x="6242050" y="5137150"/>
          <p14:tracePt t="493103" x="6273800" y="5130800"/>
          <p14:tracePt t="493120" x="6292850" y="5124450"/>
          <p14:tracePt t="493175" x="6299200" y="5124450"/>
          <p14:tracePt t="493186" x="6305550" y="5124450"/>
          <p14:tracePt t="493203" x="6318250" y="5124450"/>
          <p14:tracePt t="493220" x="6337300" y="5124450"/>
          <p14:tracePt t="493224" x="6350000" y="5124450"/>
          <p14:tracePt t="493237" x="6356350" y="5124450"/>
          <p14:tracePt t="493242" x="6369050" y="5124450"/>
          <p14:tracePt t="493253" x="6375400" y="5124450"/>
          <p14:tracePt t="493270" x="6407150" y="5124450"/>
          <p14:tracePt t="493287" x="6432550" y="5118100"/>
          <p14:tracePt t="493303" x="6445250" y="5111750"/>
          <p14:tracePt t="493320" x="6464300" y="5111750"/>
          <p14:tracePt t="493339" x="6477000" y="5105400"/>
          <p14:tracePt t="493346" x="6483350" y="5099050"/>
          <p14:tracePt t="493355" x="6489700" y="5099050"/>
          <p14:tracePt t="493370" x="6502400" y="5092700"/>
          <p14:tracePt t="493387" x="6515100" y="5086350"/>
          <p14:tracePt t="493403" x="6534150" y="5080000"/>
          <p14:tracePt t="493421" x="6540500" y="5073650"/>
          <p14:tracePt t="493437" x="6591300" y="5073650"/>
          <p14:tracePt t="493453" x="6661150" y="5073650"/>
          <p14:tracePt t="493470" x="6724650" y="5080000"/>
          <p14:tracePt t="493487" x="6851650" y="5086350"/>
          <p14:tracePt t="493504" x="6908800" y="5086350"/>
          <p14:tracePt t="493520" x="6953250" y="5086350"/>
          <p14:tracePt t="493537" x="6972300" y="5086350"/>
          <p14:tracePt t="494141" x="6985000" y="5086350"/>
          <p14:tracePt t="494150" x="7004050" y="5086350"/>
          <p14:tracePt t="494161" x="7092950" y="5086350"/>
          <p14:tracePt t="494171" x="7143750" y="5086350"/>
          <p14:tracePt t="494188" x="7239000" y="5092700"/>
          <p14:tracePt t="494204" x="7321550" y="5099050"/>
          <p14:tracePt t="494222" x="7378700" y="5099050"/>
          <p14:tracePt t="494237" x="7429500" y="5105400"/>
          <p14:tracePt t="494254" x="7467600" y="5111750"/>
          <p14:tracePt t="494271" x="7493000" y="5118100"/>
          <p14:tracePt t="494288" x="7518400" y="5124450"/>
          <p14:tracePt t="494305" x="7543800" y="5130800"/>
          <p14:tracePt t="494321" x="7594600" y="5137150"/>
          <p14:tracePt t="494338" x="7639050" y="5137150"/>
          <p14:tracePt t="494355" x="7689850" y="5137150"/>
          <p14:tracePt t="494371" x="7747000" y="5130800"/>
          <p14:tracePt t="494387" x="7791450" y="5124450"/>
          <p14:tracePt t="494404" x="7823200" y="5118100"/>
          <p14:tracePt t="494421" x="7861300" y="5105400"/>
          <p14:tracePt t="494438" x="7893050" y="5099050"/>
          <p14:tracePt t="494456" x="7924800" y="5086350"/>
          <p14:tracePt t="494474" x="7956550" y="5054600"/>
          <p14:tracePt t="494488" x="7969250" y="5048250"/>
          <p14:tracePt t="494504" x="7975600" y="5035550"/>
          <p14:tracePt t="494574" x="7975600" y="5029200"/>
          <p14:tracePt t="494581" x="7962900" y="5022850"/>
          <p14:tracePt t="494589" x="7956550" y="5016500"/>
          <p14:tracePt t="494604" x="7912100" y="5003800"/>
          <p14:tracePt t="494622" x="7867650" y="4984750"/>
          <p14:tracePt t="494638" x="7810500" y="4978400"/>
          <p14:tracePt t="494654" x="7759700" y="4978400"/>
          <p14:tracePt t="494671" x="7708900" y="4991100"/>
          <p14:tracePt t="494688" x="7639050" y="5029200"/>
          <p14:tracePt t="494705" x="7581900" y="5060950"/>
          <p14:tracePt t="494722" x="7550150" y="5086350"/>
          <p14:tracePt t="494725" x="7531100" y="5099050"/>
          <p14:tracePt t="494738" x="7518400" y="5111750"/>
          <p14:tracePt t="494755" x="7473950" y="5130800"/>
          <p14:tracePt t="494771" x="7429500" y="5149850"/>
          <p14:tracePt t="494788" x="7416800" y="5149850"/>
          <p14:tracePt t="494903" x="7423150" y="5149850"/>
          <p14:tracePt t="494912" x="7429500" y="5137150"/>
          <p14:tracePt t="494921" x="7435850" y="5124450"/>
          <p14:tracePt t="494938" x="7448550" y="5080000"/>
          <p14:tracePt t="494955" x="7467600" y="5048250"/>
          <p14:tracePt t="494973" x="7486650" y="4997450"/>
          <p14:tracePt t="494988" x="7493000" y="4953000"/>
          <p14:tracePt t="495006" x="7480300" y="4914900"/>
          <p14:tracePt t="495010" x="7461250" y="4889500"/>
          <p14:tracePt t="495022" x="7454900" y="4870450"/>
          <p14:tracePt t="495040" x="7429500" y="4794250"/>
          <p14:tracePt t="495055" x="7423150" y="4749800"/>
          <p14:tracePt t="495071" x="7423150" y="4718050"/>
          <p14:tracePt t="495089" x="7442200" y="4692650"/>
          <p14:tracePt t="495105" x="7454900" y="4686300"/>
          <p14:tracePt t="495121" x="7454900" y="4679950"/>
          <p14:tracePt t="495193" x="7467600" y="4679950"/>
          <p14:tracePt t="495201" x="7480300" y="4686300"/>
          <p14:tracePt t="495211" x="7512050" y="4699000"/>
          <p14:tracePt t="495222" x="7543800" y="4711700"/>
          <p14:tracePt t="495239" x="7632700" y="4743450"/>
          <p14:tracePt t="495255" x="7734300" y="4756150"/>
          <p14:tracePt t="495272" x="7772400" y="4762500"/>
          <p14:tracePt t="495289" x="7791450" y="4756150"/>
          <p14:tracePt t="495305" x="7797800" y="4756150"/>
          <p14:tracePt t="495322" x="7804150" y="4749800"/>
          <p14:tracePt t="495339" x="7804150" y="4737100"/>
          <p14:tracePt t="495355" x="7804150" y="4724400"/>
          <p14:tracePt t="495371" x="7791450" y="4699000"/>
          <p14:tracePt t="495390" x="7753350" y="4673600"/>
          <p14:tracePt t="495405" x="7689850" y="4654550"/>
          <p14:tracePt t="495421" x="7639050" y="4641850"/>
          <p14:tracePt t="495439" x="7575550" y="4629150"/>
          <p14:tracePt t="495455" x="7531100" y="4622800"/>
          <p14:tracePt t="495472" x="7505700" y="4622800"/>
          <p14:tracePt t="495475" x="7493000" y="4616450"/>
          <p14:tracePt t="495505" x="7486650" y="4616450"/>
          <p14:tracePt t="495523" x="7461250" y="4635500"/>
          <p14:tracePt t="495538" x="7397750" y="4673600"/>
          <p14:tracePt t="495555" x="7334250" y="4724400"/>
          <p14:tracePt t="495574" x="7245350" y="4787900"/>
          <p14:tracePt t="495589" x="7232650" y="4806950"/>
          <p14:tracePt t="495592" x="7226300" y="4819650"/>
          <p14:tracePt t="495605" x="7219950" y="4851400"/>
          <p14:tracePt t="495623" x="7239000" y="4876800"/>
          <p14:tracePt t="495639" x="7321550" y="4908550"/>
          <p14:tracePt t="495655" x="7448550" y="4921250"/>
          <p14:tracePt t="495672" x="7639050" y="4927600"/>
          <p14:tracePt t="495688" x="7778750" y="4914900"/>
          <p14:tracePt t="495705" x="7886700" y="4876800"/>
          <p14:tracePt t="495722" x="7905750" y="4832350"/>
          <p14:tracePt t="495741" x="7886700" y="4781550"/>
          <p14:tracePt t="495755" x="7842250" y="4743450"/>
          <p14:tracePt t="495772" x="7816850" y="4737100"/>
          <p14:tracePt t="495789" x="7778750" y="4737100"/>
          <p14:tracePt t="495805" x="7727950" y="4743450"/>
          <p14:tracePt t="495823" x="7683500" y="4768850"/>
          <p14:tracePt t="495839" x="7658100" y="4794250"/>
          <p14:tracePt t="495856" x="7651750" y="4800600"/>
          <p14:tracePt t="495872" x="7664450" y="4813300"/>
          <p14:tracePt t="495889" x="7721600" y="4819650"/>
          <p14:tracePt t="495906" x="7823200" y="4806950"/>
          <p14:tracePt t="495922" x="7981950" y="4794250"/>
          <p14:tracePt t="495939" x="8223250" y="4794250"/>
          <p14:tracePt t="495946" x="8343900" y="4794250"/>
          <p14:tracePt t="495958" x="8470900" y="4800600"/>
          <p14:tracePt t="495972" x="8655050" y="4806950"/>
          <p14:tracePt t="495989" x="8839200" y="4806950"/>
          <p14:tracePt t="496005" x="8940800" y="4806950"/>
          <p14:tracePt t="496023" x="9048750" y="4806950"/>
          <p14:tracePt t="496039" x="9169400" y="4806950"/>
          <p14:tracePt t="496044" x="9239250" y="4813300"/>
          <p14:tracePt t="496056" x="9328150" y="4819650"/>
          <p14:tracePt t="496075" x="9671050" y="4876800"/>
          <p14:tracePt t="496089" x="9855200" y="4908550"/>
          <p14:tracePt t="496106" x="9931400" y="4927600"/>
          <p14:tracePt t="496122" x="9944100" y="4933950"/>
          <p14:tracePt t="496139" x="9950450" y="4933950"/>
          <p14:tracePt t="496200" x="9956800" y="4933950"/>
          <p14:tracePt t="496207" x="9975850" y="4933950"/>
          <p14:tracePt t="496223" x="10001250" y="4933950"/>
          <p14:tracePt t="496239" x="10109200" y="4927600"/>
          <p14:tracePt t="496256" x="10242550" y="4914900"/>
          <p14:tracePt t="496273" x="10318750" y="4908550"/>
          <p14:tracePt t="496292" x="10369550" y="4895850"/>
          <p14:tracePt t="496306" x="10420350" y="4883150"/>
          <p14:tracePt t="496322" x="10483850" y="4864100"/>
          <p14:tracePt t="496340" x="10534650" y="4851400"/>
          <p14:tracePt t="496356" x="10579100" y="4826000"/>
          <p14:tracePt t="496373" x="10598150" y="4806950"/>
          <p14:tracePt t="496389" x="10610850" y="4781550"/>
          <p14:tracePt t="496406" x="10617200" y="4749800"/>
          <p14:tracePt t="496423" x="10610850" y="4718050"/>
          <p14:tracePt t="496439" x="10604500" y="4692650"/>
          <p14:tracePt t="496456" x="10585450" y="4679950"/>
          <p14:tracePt t="496473" x="10572750" y="4673600"/>
          <p14:tracePt t="496490" x="10560050" y="4667250"/>
          <p14:tracePt t="496507" x="10528300" y="4660900"/>
          <p14:tracePt t="496525" x="10502900" y="4654550"/>
          <p14:tracePt t="496540" x="10445750" y="4648200"/>
          <p14:tracePt t="496556" x="10382250" y="4648200"/>
          <p14:tracePt t="496573" x="10337800" y="4648200"/>
          <p14:tracePt t="496590" x="10267950" y="4648200"/>
          <p14:tracePt t="496606" x="10223500" y="4648200"/>
          <p14:tracePt t="496623" x="10153650" y="4679950"/>
          <p14:tracePt t="496640" x="10109200" y="4718050"/>
          <p14:tracePt t="496657" x="10077450" y="4756150"/>
          <p14:tracePt t="496660" x="10058400" y="4781550"/>
          <p14:tracePt t="496674" x="10033000" y="4813300"/>
          <p14:tracePt t="496692" x="9994900" y="4851400"/>
          <p14:tracePt t="496707" x="9925050" y="4902200"/>
          <p14:tracePt t="496725" x="9817100" y="4946650"/>
          <p14:tracePt t="496740" x="9702800" y="4978400"/>
          <p14:tracePt t="496759" x="9620250" y="4997450"/>
          <p14:tracePt t="496773" x="9544050" y="5016500"/>
          <p14:tracePt t="496790" x="9461500" y="5022850"/>
          <p14:tracePt t="496806" x="9391650" y="5035550"/>
          <p14:tracePt t="496823" x="9309100" y="5048250"/>
          <p14:tracePt t="496840" x="9226550" y="5067300"/>
          <p14:tracePt t="496856" x="9150350" y="5086350"/>
          <p14:tracePt t="496873" x="9048750" y="5111750"/>
          <p14:tracePt t="496890" x="8959850" y="5124450"/>
          <p14:tracePt t="496907" x="8890000" y="5143500"/>
          <p14:tracePt t="496923" x="8794750" y="5168900"/>
          <p14:tracePt t="496940" x="8699500" y="5187950"/>
          <p14:tracePt t="496956" x="8623300" y="5200650"/>
          <p14:tracePt t="496973" x="8553450" y="5207000"/>
          <p14:tracePt t="496992" x="8534400" y="5207000"/>
          <p14:tracePt t="497023" x="8528050" y="5207000"/>
          <p14:tracePt t="497115" x="8534400" y="5207000"/>
          <p14:tracePt t="497124" x="8553450" y="5207000"/>
          <p14:tracePt t="497130" x="8585200" y="5213350"/>
          <p14:tracePt t="497143" x="8623300" y="5219700"/>
          <p14:tracePt t="497160" x="8718550" y="5232400"/>
          <p14:tracePt t="497173" x="8801100" y="5238750"/>
          <p14:tracePt t="497190" x="8845550" y="5245100"/>
          <p14:tracePt t="497208" x="8858250" y="5245100"/>
          <p14:tracePt t="497240" x="8858250" y="5238750"/>
          <p14:tracePt t="497257" x="8864600" y="5232400"/>
          <p14:tracePt t="497477" x="8858250" y="5232400"/>
          <p14:tracePt t="497495" x="8845550" y="5238750"/>
          <p14:tracePt t="497507" x="8839200" y="5251450"/>
          <p14:tracePt t="497525" x="8826500" y="5251450"/>
          <p14:tracePt t="497574" x="8826500" y="5257800"/>
          <p14:tracePt t="497704" x="8820150" y="5257800"/>
          <p14:tracePt t="497715" x="8813800" y="5264150"/>
          <p14:tracePt t="498124" x="8807450" y="5264150"/>
          <p14:tracePt t="498133" x="8794750" y="5257800"/>
          <p14:tracePt t="498141" x="8775700" y="5238750"/>
          <p14:tracePt t="498159" x="8731250" y="5207000"/>
          <p14:tracePt t="498174" x="8693150" y="5175250"/>
          <p14:tracePt t="498180" x="8674100" y="5162550"/>
          <p14:tracePt t="498191" x="8655050" y="5149850"/>
          <p14:tracePt t="498197" x="8636000" y="5137150"/>
          <p14:tracePt t="498208" x="8623300" y="5124450"/>
          <p14:tracePt t="498224" x="8616950" y="5111750"/>
          <p14:tracePt t="498241" x="8610600" y="5092700"/>
          <p14:tracePt t="498259" x="8610600" y="5086350"/>
          <p14:tracePt t="498274" x="8610600" y="5080000"/>
          <p14:tracePt t="498373" x="8610600" y="5073650"/>
          <p14:tracePt t="498421" x="8623300" y="5073650"/>
          <p14:tracePt t="498429" x="8629650" y="5073650"/>
          <p14:tracePt t="498443" x="8674100" y="5067300"/>
          <p14:tracePt t="498457" x="8705850" y="5060950"/>
          <p14:tracePt t="498475" x="8724900" y="5060950"/>
          <p14:tracePt t="498478" x="8737600" y="5060950"/>
          <p14:tracePt t="498491" x="8782050" y="5060950"/>
          <p14:tracePt t="498508" x="8870950" y="5054600"/>
          <p14:tracePt t="498524" x="9010650" y="5048250"/>
          <p14:tracePt t="498541" x="9182100" y="5041900"/>
          <p14:tracePt t="498558" x="9340850" y="5041900"/>
          <p14:tracePt t="498575" x="9455150" y="5048250"/>
          <p14:tracePt t="498581" x="9467850" y="5054600"/>
          <p14:tracePt t="498633" x="9474200" y="5060950"/>
          <p14:tracePt t="498642" x="9480550" y="5067300"/>
          <p14:tracePt t="498658" x="9499600" y="5073650"/>
          <p14:tracePt t="498675" x="9525000" y="5073650"/>
          <p14:tracePt t="498691" x="9544050" y="5073650"/>
          <p14:tracePt t="498708" x="9556750" y="5073650"/>
          <p14:tracePt t="498724" x="9569450" y="5073650"/>
          <p14:tracePt t="498741" x="9582150" y="5073650"/>
          <p14:tracePt t="498758" x="9588500" y="5073650"/>
          <p14:tracePt t="498775" x="9601200" y="5073650"/>
          <p14:tracePt t="498792" x="9620250" y="5067300"/>
          <p14:tracePt t="498796" x="9632950" y="5067300"/>
          <p14:tracePt t="498808" x="9639300" y="5067300"/>
          <p14:tracePt t="498825" x="9690100" y="5067300"/>
          <p14:tracePt t="498842" x="9709150" y="5067300"/>
          <p14:tracePt t="498859" x="9728200" y="5067300"/>
          <p14:tracePt t="498876" x="9759950" y="5073650"/>
          <p14:tracePt t="498891" x="9804400" y="5086350"/>
          <p14:tracePt t="498908" x="9842500" y="5105400"/>
          <p14:tracePt t="498925" x="9874250" y="5118100"/>
          <p14:tracePt t="498944" x="9906000" y="5130800"/>
          <p14:tracePt t="498946" x="9912350" y="5130800"/>
          <p14:tracePt t="498958" x="9918700" y="5130800"/>
          <p14:tracePt t="499151" x="9906000" y="5143500"/>
          <p14:tracePt t="499160" x="9886950" y="5149850"/>
          <p14:tracePt t="499175" x="9823450" y="5168900"/>
          <p14:tracePt t="499193" x="9753600" y="5181600"/>
          <p14:tracePt t="499208" x="9696450" y="5200650"/>
          <p14:tracePt t="499226" x="9658350" y="5213350"/>
          <p14:tracePt t="499231" x="9645650" y="5213350"/>
          <p14:tracePt t="499264" x="9639300" y="5213350"/>
          <p14:tracePt t="499297" x="9632950" y="5213350"/>
          <p14:tracePt t="499309" x="9613900" y="5213350"/>
          <p14:tracePt t="499325" x="9556750" y="5219700"/>
          <p14:tracePt t="499343" x="9499600" y="5226050"/>
          <p14:tracePt t="499358" x="9448800" y="5232400"/>
          <p14:tracePt t="499375" x="9417050" y="5232400"/>
          <p14:tracePt t="499392" x="9404350" y="5232400"/>
          <p14:tracePt t="499425" x="9398000" y="5232400"/>
          <p14:tracePt t="499442" x="9385300" y="5232400"/>
          <p14:tracePt t="499459" x="9366250" y="5226050"/>
          <p14:tracePt t="499476" x="9353550" y="5219700"/>
          <p14:tracePt t="499662" x="9378950" y="5213350"/>
          <p14:tracePt t="499673" x="9398000" y="5207000"/>
          <p14:tracePt t="499682" x="9461500" y="5194300"/>
          <p14:tracePt t="499694" x="9601200" y="5156200"/>
          <p14:tracePt t="499711" x="9696450" y="5130800"/>
          <p14:tracePt t="499726" x="9747250" y="5105400"/>
          <p14:tracePt t="499742" x="9779000" y="5080000"/>
          <p14:tracePt t="499759" x="9804400" y="5060950"/>
          <p14:tracePt t="499775" x="9817100" y="5048250"/>
          <p14:tracePt t="499792" x="9817100" y="5035550"/>
          <p14:tracePt t="499809" x="9823450" y="5029200"/>
          <p14:tracePt t="499826" x="9823450" y="5022850"/>
          <p14:tracePt t="499983" x="9810750" y="5022850"/>
          <p14:tracePt t="499992" x="9798050" y="5022850"/>
          <p14:tracePt t="499998" x="9785350" y="5022850"/>
          <p14:tracePt t="500009" x="9766300" y="5022850"/>
          <p14:tracePt t="500026" x="9728200" y="5029200"/>
          <p14:tracePt t="500045" x="9683750" y="5035550"/>
          <p14:tracePt t="500059" x="9632950" y="5041900"/>
          <p14:tracePt t="500076" x="9582150" y="5054600"/>
          <p14:tracePt t="500079" x="9556750" y="5060950"/>
          <p14:tracePt t="500093" x="9537700" y="5067300"/>
          <p14:tracePt t="500098" x="9525000" y="5073650"/>
          <p14:tracePt t="500109" x="9512300" y="5080000"/>
          <p14:tracePt t="500126" x="9499600" y="5086350"/>
          <p14:tracePt t="500142" x="9499600" y="5092700"/>
          <p14:tracePt t="500159" x="9493250" y="5092700"/>
          <p14:tracePt t="500176" x="9486900" y="5099050"/>
          <p14:tracePt t="500193" x="9467850" y="5111750"/>
          <p14:tracePt t="500209" x="9448800" y="5130800"/>
          <p14:tracePt t="500226" x="9378950" y="5149850"/>
          <p14:tracePt t="500244" x="9315450" y="5162550"/>
          <p14:tracePt t="500248" x="9290050" y="5168900"/>
          <p14:tracePt t="500259" x="9264650" y="5175250"/>
          <p14:tracePt t="500276" x="9226550" y="5187950"/>
          <p14:tracePt t="500292" x="9182100" y="5200650"/>
          <p14:tracePt t="500309" x="9074150" y="5219700"/>
          <p14:tracePt t="500326" x="8928100" y="5226050"/>
          <p14:tracePt t="500342" x="8737600" y="5232400"/>
          <p14:tracePt t="500362" x="8528050" y="5219700"/>
          <p14:tracePt t="500376" x="8521700" y="5213350"/>
          <p14:tracePt t="500409" x="8528050" y="5213350"/>
          <p14:tracePt t="500426" x="8559800" y="5213350"/>
          <p14:tracePt t="500443" x="8591550" y="5213350"/>
          <p14:tracePt t="500459" x="8604250" y="5213350"/>
          <p14:tracePt t="500642" x="8610600" y="5213350"/>
          <p14:tracePt t="500650" x="8616950" y="5207000"/>
          <p14:tracePt t="500660" x="8629650" y="5207000"/>
          <p14:tracePt t="500676" x="8680450" y="5200650"/>
          <p14:tracePt t="500693" x="8731250" y="5200650"/>
          <p14:tracePt t="500710" x="8763000" y="5200650"/>
          <p14:tracePt t="500726" x="8794750" y="5200650"/>
          <p14:tracePt t="500745" x="8820150" y="5200650"/>
          <p14:tracePt t="500759" x="8845550" y="5200650"/>
          <p14:tracePt t="500776" x="8890000" y="5187950"/>
          <p14:tracePt t="500793" x="8947150" y="5162550"/>
          <p14:tracePt t="500810" x="8978900" y="5143500"/>
          <p14:tracePt t="500827" x="9017000" y="5118100"/>
          <p14:tracePt t="500843" x="9036050" y="5099050"/>
          <p14:tracePt t="500860" x="9036050" y="5073650"/>
          <p14:tracePt t="500877" x="9023350" y="5054600"/>
          <p14:tracePt t="500893" x="8972550" y="5022850"/>
          <p14:tracePt t="500910" x="8915400" y="4991100"/>
          <p14:tracePt t="500914" x="8902700" y="4984750"/>
          <p14:tracePt t="500926" x="8870950" y="4978400"/>
          <p14:tracePt t="500930" x="8845550" y="4972050"/>
          <p14:tracePt t="500943" x="8775700" y="4959350"/>
          <p14:tracePt t="500960" x="8718550" y="4953000"/>
          <p14:tracePt t="500977" x="8623300" y="4946650"/>
          <p14:tracePt t="500993" x="8534400" y="4946650"/>
          <p14:tracePt t="501010" x="8458200" y="4953000"/>
          <p14:tracePt t="501027" x="8401050" y="4972050"/>
          <p14:tracePt t="501045" x="8388350" y="4991100"/>
          <p14:tracePt t="501060" x="8394700" y="5035550"/>
          <p14:tracePt t="501076" x="8426450" y="5086350"/>
          <p14:tracePt t="501093" x="8483600" y="5137150"/>
          <p14:tracePt t="501110" x="8585200" y="5200650"/>
          <p14:tracePt t="501126" x="8655050" y="5226050"/>
          <p14:tracePt t="501143" x="8775700" y="5264150"/>
          <p14:tracePt t="501150" x="8839200" y="5283200"/>
          <p14:tracePt t="501160" x="8902700" y="5295900"/>
          <p14:tracePt t="501177" x="9010650" y="5295900"/>
          <p14:tracePt t="501193" x="9220200" y="5245100"/>
          <p14:tracePt t="501210" x="9321800" y="5200650"/>
          <p14:tracePt t="501227" x="9391650" y="5162550"/>
          <p14:tracePt t="501243" x="9417050" y="5137150"/>
          <p14:tracePt t="501260" x="9417050" y="5130800"/>
          <p14:tracePt t="501277" x="9391650" y="5111750"/>
          <p14:tracePt t="501293" x="9309100" y="5073650"/>
          <p14:tracePt t="501310" x="9150350" y="4972050"/>
          <p14:tracePt t="501327" x="8890000" y="4819650"/>
          <p14:tracePt t="501343" x="8597900" y="4673600"/>
          <p14:tracePt t="501361" x="8235950" y="4546600"/>
          <p14:tracePt t="501377" x="7931150" y="4476750"/>
          <p14:tracePt t="501394" x="7575550" y="4425950"/>
          <p14:tracePt t="501398" x="7397750" y="4406900"/>
          <p14:tracePt t="501411" x="7207250" y="4368800"/>
          <p14:tracePt t="501429" x="6584950" y="4146550"/>
          <p14:tracePt t="501444" x="6178550" y="3917950"/>
          <p14:tracePt t="501461" x="5816600" y="3663950"/>
          <p14:tracePt t="501479" x="5461000" y="3359150"/>
          <p14:tracePt t="501493" x="5168900" y="3086100"/>
          <p14:tracePt t="501510" x="4800600" y="2825750"/>
          <p14:tracePt t="501527" x="4527550" y="2654300"/>
          <p14:tracePt t="501544" x="4292600" y="2533650"/>
          <p14:tracePt t="501560" x="4044950" y="2406650"/>
          <p14:tracePt t="501577" x="3778250" y="2254250"/>
          <p14:tracePt t="501594" x="3511550" y="2082800"/>
          <p14:tracePt t="501611" x="3359150" y="1955800"/>
          <p14:tracePt t="501627" x="3232150" y="1841500"/>
          <p14:tracePt t="501644" x="3117850" y="1758950"/>
          <p14:tracePt t="501661" x="2990850" y="1689100"/>
          <p14:tracePt t="501677" x="2825750" y="1562100"/>
          <p14:tracePt t="501694" x="2749550" y="1390650"/>
          <p14:tracePt t="501710" x="2673350" y="1162050"/>
          <p14:tracePt t="501727" x="2578100" y="889000"/>
          <p14:tracePt t="501744" x="2463800" y="584200"/>
          <p14:tracePt t="501760" x="2362200" y="355600"/>
          <p14:tracePt t="501777" x="2222500" y="95250"/>
          <p14:tracePt t="501993" x="520700" y="50800"/>
          <p14:tracePt t="502001" x="431800" y="139700"/>
          <p14:tracePt t="502011" x="342900" y="228600"/>
          <p14:tracePt t="502027" x="146050" y="438150"/>
          <p14:tracePt t="502044" x="19050" y="622300"/>
          <p14:tracePt t="502163" x="44450" y="1733550"/>
          <p14:tracePt t="502170" x="101600" y="1758950"/>
          <p14:tracePt t="502181" x="215900" y="1778000"/>
          <p14:tracePt t="502195" x="444500" y="1752600"/>
          <p14:tracePt t="502211" x="641350" y="1663700"/>
          <p14:tracePt t="502227" x="723900" y="1555750"/>
          <p14:tracePt t="502244" x="742950" y="1397000"/>
          <p14:tracePt t="502261" x="717550" y="1257300"/>
          <p14:tracePt t="502278" x="660400" y="1130300"/>
          <p14:tracePt t="502295" x="590550" y="1016000"/>
          <p14:tracePt t="502311" x="533400" y="958850"/>
          <p14:tracePt t="502328" x="495300" y="933450"/>
          <p14:tracePt t="502333" x="488950" y="927100"/>
          <p14:tracePt t="502361" x="425450" y="965200"/>
          <p14:tracePt t="502378" x="330200" y="1022350"/>
          <p14:tracePt t="502396" x="222250" y="1111250"/>
          <p14:tracePt t="502411" x="114300" y="1219200"/>
          <p14:tracePt t="502428" x="50800" y="1339850"/>
          <p14:tracePt t="502444" x="12700" y="1511300"/>
          <p14:tracePt t="502461" x="19050" y="1644650"/>
          <p14:tracePt t="502466" x="57150" y="1733550"/>
          <p14:tracePt t="502478" x="88900" y="1797050"/>
          <p14:tracePt t="502494" x="209550" y="1943100"/>
          <p14:tracePt t="502511" x="342900" y="2025650"/>
          <p14:tracePt t="502527" x="406400" y="2038350"/>
          <p14:tracePt t="502546" x="431800" y="2019300"/>
          <p14:tracePt t="502562" x="438150" y="1968500"/>
          <p14:tracePt t="502578" x="431800" y="1898650"/>
          <p14:tracePt t="502594" x="400050" y="1841500"/>
          <p14:tracePt t="502598" x="374650" y="1803400"/>
          <p14:tracePt t="502612" x="349250" y="1778000"/>
          <p14:tracePt t="502628" x="330200" y="1752600"/>
          <p14:tracePt t="502644" x="317500" y="1739900"/>
          <p14:tracePt t="502661" x="304800" y="1739900"/>
          <p14:tracePt t="502677" x="266700" y="1739900"/>
          <p14:tracePt t="502694" x="152400" y="1752600"/>
          <p14:tracePt t="502711" x="38100" y="1771650"/>
          <p14:tracePt t="503092" x="0" y="1968500"/>
          <p14:tracePt t="503158" x="6350" y="1968500"/>
          <p14:tracePt t="503180" x="19050" y="1974850"/>
          <p14:tracePt t="503251" x="25400" y="1974850"/>
          <p14:tracePt t="503291" x="25400" y="1981200"/>
          <p14:tracePt t="503299" x="25400" y="1987550"/>
          <p14:tracePt t="503312" x="31750" y="1987550"/>
          <p14:tracePt t="503329" x="44450" y="2012950"/>
          <p14:tracePt t="503332" x="50800" y="2025650"/>
          <p14:tracePt t="503345" x="69850" y="2063750"/>
          <p14:tracePt t="503363" x="82550" y="2101850"/>
          <p14:tracePt t="503381" x="107950" y="2146300"/>
          <p14:tracePt t="503395" x="139700" y="2203450"/>
          <p14:tracePt t="503412" x="184150" y="2266950"/>
          <p14:tracePt t="503429" x="234950" y="2330450"/>
          <p14:tracePt t="503434" x="247650" y="2349500"/>
          <p14:tracePt t="503446" x="254000" y="2355850"/>
          <p14:tracePt t="503462" x="266700" y="2374900"/>
          <p14:tracePt t="503601" x="273050" y="2374900"/>
          <p14:tracePt t="503724" x="279400" y="2374900"/>
          <p14:tracePt t="503733" x="285750" y="2374900"/>
          <p14:tracePt t="503749" x="285750" y="2381250"/>
          <p14:tracePt t="503783" x="279400" y="2381250"/>
          <p14:tracePt t="503800" x="273050" y="2381250"/>
          <p14:tracePt t="503815" x="260350" y="2374900"/>
          <p14:tracePt t="503829" x="241300" y="2355850"/>
          <p14:tracePt t="503846" x="209550" y="2305050"/>
          <p14:tracePt t="503862" x="196850" y="2260600"/>
          <p14:tracePt t="503881" x="190500" y="2184400"/>
          <p14:tracePt t="503886" x="203200" y="2139950"/>
          <p14:tracePt t="503895" x="215900" y="2114550"/>
          <p14:tracePt t="503914" x="260350" y="2019300"/>
          <p14:tracePt t="503929" x="304800" y="1924050"/>
          <p14:tracePt t="503945" x="323850" y="1822450"/>
          <p14:tracePt t="503963" x="336550" y="1682750"/>
          <p14:tracePt t="503979" x="342900" y="1555750"/>
          <p14:tracePt t="503996" x="355600" y="1428750"/>
          <p14:tracePt t="504012" x="381000" y="1314450"/>
          <p14:tracePt t="504029" x="419100" y="1200150"/>
          <p14:tracePt t="504046" x="463550" y="1143000"/>
          <p14:tracePt t="504062" x="495300" y="1123950"/>
          <p14:tracePt t="504113" x="495300" y="1130300"/>
          <p14:tracePt t="504129" x="501650" y="1155700"/>
          <p14:tracePt t="504146" x="508000" y="1193800"/>
          <p14:tracePt t="504163" x="514350" y="1219200"/>
          <p14:tracePt t="504167" x="514350" y="1231900"/>
          <p14:tracePt t="504179" x="520700" y="1244600"/>
          <p14:tracePt t="504197" x="571500" y="1333500"/>
          <p14:tracePt t="504213" x="577850" y="1397000"/>
          <p14:tracePt t="504229" x="527050" y="1416050"/>
          <p14:tracePt t="504246" x="469900" y="1422400"/>
          <p14:tracePt t="504262" x="425450" y="1422400"/>
          <p14:tracePt t="504279" x="400050" y="1416050"/>
          <p14:tracePt t="504296" x="387350" y="1390650"/>
          <p14:tracePt t="504313" x="387350" y="1320800"/>
          <p14:tracePt t="504329" x="406400" y="1263650"/>
          <p14:tracePt t="504346" x="419100" y="1219200"/>
          <p14:tracePt t="504432" x="431800" y="1212850"/>
          <p14:tracePt t="504439" x="444500" y="1212850"/>
          <p14:tracePt t="504449" x="482600" y="1212850"/>
          <p14:tracePt t="504463" x="577850" y="1212850"/>
          <p14:tracePt t="504480" x="635000" y="1212850"/>
          <p14:tracePt t="504496" x="647700" y="1200150"/>
          <p14:tracePt t="504513" x="647700" y="1168400"/>
          <p14:tracePt t="504530" x="654050" y="1085850"/>
          <p14:tracePt t="504546" x="679450" y="952500"/>
          <p14:tracePt t="504563" x="698500" y="825500"/>
          <p14:tracePt t="504580" x="711200" y="755650"/>
          <p14:tracePt t="504596" x="717550" y="749300"/>
          <p14:tracePt t="504600" x="723900" y="749300"/>
          <p14:tracePt t="504615" x="723900" y="742950"/>
          <p14:tracePt t="504652" x="717550" y="742950"/>
          <p14:tracePt t="504663" x="711200" y="742950"/>
          <p14:tracePt t="504680" x="673100" y="742950"/>
          <p14:tracePt t="504684" x="641350" y="736600"/>
          <p14:tracePt t="504697" x="615950" y="723900"/>
          <p14:tracePt t="504700" x="558800" y="704850"/>
          <p14:tracePt t="504713" x="514350" y="685800"/>
          <p14:tracePt t="504718" x="450850" y="666750"/>
          <p14:tracePt t="504730" x="393700" y="654050"/>
          <p14:tracePt t="504746" x="387350" y="654050"/>
          <p14:tracePt t="504749" x="387350" y="660400"/>
          <p14:tracePt t="504763" x="387350" y="666750"/>
          <p14:tracePt t="504766" x="387350" y="685800"/>
          <p14:tracePt t="504780" x="406400" y="736600"/>
          <p14:tracePt t="504796" x="450850" y="781050"/>
          <p14:tracePt t="504813" x="514350" y="825500"/>
          <p14:tracePt t="504830" x="565150" y="857250"/>
          <p14:tracePt t="504846" x="596900" y="869950"/>
          <p14:tracePt t="504863" x="628650" y="869950"/>
          <p14:tracePt t="504882" x="660400" y="869950"/>
          <p14:tracePt t="504885" x="673100" y="863600"/>
          <p14:tracePt t="504897" x="679450" y="863600"/>
          <p14:tracePt t="504913" x="692150" y="863600"/>
          <p14:tracePt t="504930" x="704850" y="863600"/>
          <p14:tracePt t="504947" x="736600" y="863600"/>
          <p14:tracePt t="504963" x="831850" y="857250"/>
          <p14:tracePt t="504980" x="857250" y="857250"/>
          <p14:tracePt t="504997" x="939800" y="825500"/>
          <p14:tracePt t="505016" x="977900" y="787400"/>
          <p14:tracePt t="505030" x="996950" y="755650"/>
          <p14:tracePt t="505046" x="1009650" y="730250"/>
          <p14:tracePt t="505066" x="1009650" y="723900"/>
          <p14:tracePt t="505080" x="1009650" y="717550"/>
          <p14:tracePt t="505097" x="1016000" y="717550"/>
          <p14:tracePt t="505113" x="1022350" y="711200"/>
          <p14:tracePt t="505130" x="1028700" y="711200"/>
          <p14:tracePt t="505147" x="1028700" y="698500"/>
          <p14:tracePt t="505151" x="1028700" y="692150"/>
          <p14:tracePt t="505163" x="1028700" y="685800"/>
          <p14:tracePt t="505167" x="1028700" y="679450"/>
          <p14:tracePt t="505180" x="1022350" y="654050"/>
          <p14:tracePt t="505197" x="1003300" y="615950"/>
          <p14:tracePt t="505213" x="971550" y="577850"/>
          <p14:tracePt t="505230" x="952500" y="565150"/>
          <p14:tracePt t="505248" x="939800" y="558800"/>
          <p14:tracePt t="505263" x="927100" y="558800"/>
          <p14:tracePt t="505282" x="889000" y="558800"/>
          <p14:tracePt t="505297" x="850900" y="571500"/>
          <p14:tracePt t="505314" x="781050" y="603250"/>
          <p14:tracePt t="505330" x="736600" y="622300"/>
          <p14:tracePt t="505349" x="704850" y="641350"/>
          <p14:tracePt t="505364" x="685800" y="654050"/>
          <p14:tracePt t="505381" x="679450" y="660400"/>
          <p14:tracePt t="505397" x="673100" y="673100"/>
          <p14:tracePt t="505401" x="673100" y="679450"/>
          <p14:tracePt t="505413" x="673100" y="685800"/>
          <p14:tracePt t="505418" x="673100" y="698500"/>
          <p14:tracePt t="505431" x="673100" y="704850"/>
          <p14:tracePt t="505447" x="698500" y="749300"/>
          <p14:tracePt t="505464" x="742950" y="787400"/>
          <p14:tracePt t="505481" x="806450" y="819150"/>
          <p14:tracePt t="505497" x="863600" y="831850"/>
          <p14:tracePt t="505513" x="920750" y="831850"/>
          <p14:tracePt t="505530" x="996950" y="831850"/>
          <p14:tracePt t="505547" x="1041400" y="819150"/>
          <p14:tracePt t="505564" x="1085850" y="774700"/>
          <p14:tracePt t="505580" x="1092200" y="730250"/>
          <p14:tracePt t="505597" x="1098550" y="685800"/>
          <p14:tracePt t="505614" x="1098550" y="654050"/>
          <p14:tracePt t="505630" x="1098550" y="622300"/>
          <p14:tracePt t="505634" x="1092200" y="622300"/>
          <p14:tracePt t="505647" x="1085850" y="615950"/>
          <p14:tracePt t="505650" x="1073150" y="609600"/>
          <p14:tracePt t="505664" x="1047750" y="603250"/>
          <p14:tracePt t="505680" x="996950" y="590550"/>
          <p14:tracePt t="505697" x="869950" y="571500"/>
          <p14:tracePt t="505713" x="755650" y="558800"/>
          <p14:tracePt t="505730" x="673100" y="558800"/>
          <p14:tracePt t="505747" x="615950" y="565150"/>
          <p14:tracePt t="505764" x="577850" y="590550"/>
          <p14:tracePt t="505780" x="565150" y="622300"/>
          <p14:tracePt t="505797" x="571500" y="666750"/>
          <p14:tracePt t="505814" x="596900" y="711200"/>
          <p14:tracePt t="505832" x="635000" y="755650"/>
          <p14:tracePt t="505847" x="673100" y="787400"/>
          <p14:tracePt t="505864" x="717550" y="812800"/>
          <p14:tracePt t="505880" x="774700" y="819150"/>
          <p14:tracePt t="505897" x="850900" y="819150"/>
          <p14:tracePt t="505914" x="927100" y="806450"/>
          <p14:tracePt t="505931" x="1022350" y="762000"/>
          <p14:tracePt t="505948" x="1085850" y="666750"/>
          <p14:tracePt t="505964" x="1085850" y="596900"/>
          <p14:tracePt t="505981" x="1066800" y="565150"/>
          <p14:tracePt t="505997" x="1009650" y="552450"/>
          <p14:tracePt t="506014" x="920750" y="546100"/>
          <p14:tracePt t="506033" x="819150" y="546100"/>
          <p14:tracePt t="506036" x="755650" y="546100"/>
          <p14:tracePt t="506048" x="679450" y="552450"/>
          <p14:tracePt t="506064" x="565150" y="577850"/>
          <p14:tracePt t="506081" x="463550" y="622300"/>
          <p14:tracePt t="506097" x="406400" y="673100"/>
          <p14:tracePt t="506114" x="393700" y="711200"/>
          <p14:tracePt t="506117" x="393700" y="723900"/>
          <p14:tracePt t="506131" x="406400" y="749300"/>
          <p14:tracePt t="506147" x="457200" y="793750"/>
          <p14:tracePt t="506152" x="488950" y="812800"/>
          <p14:tracePt t="506164" x="552450" y="838200"/>
          <p14:tracePt t="506181" x="723900" y="895350"/>
          <p14:tracePt t="506198" x="838200" y="920750"/>
          <p14:tracePt t="506215" x="908050" y="927100"/>
          <p14:tracePt t="506234" x="958850" y="908050"/>
          <p14:tracePt t="506248" x="996950" y="857250"/>
          <p14:tracePt t="506264" x="1028700" y="774700"/>
          <p14:tracePt t="506281" x="1041400" y="679450"/>
          <p14:tracePt t="506298" x="1041400" y="622300"/>
          <p14:tracePt t="506314" x="1022350" y="596900"/>
          <p14:tracePt t="506331" x="965200" y="584200"/>
          <p14:tracePt t="506348" x="876300" y="590550"/>
          <p14:tracePt t="506364" x="781050" y="609600"/>
          <p14:tracePt t="506381" x="615950" y="666750"/>
          <p14:tracePt t="506398" x="584200" y="679450"/>
          <p14:tracePt t="506402" x="539750" y="711200"/>
          <p14:tracePt t="506415" x="520700" y="723900"/>
          <p14:tracePt t="506419" x="514350" y="742950"/>
          <p14:tracePt t="506431" x="514350" y="768350"/>
          <p14:tracePt t="506448" x="552450" y="793750"/>
          <p14:tracePt t="506466" x="647700" y="825500"/>
          <p14:tracePt t="506481" x="755650" y="838200"/>
          <p14:tracePt t="506498" x="838200" y="844550"/>
          <p14:tracePt t="506514" x="901700" y="831850"/>
          <p14:tracePt t="506531" x="933450" y="800100"/>
          <p14:tracePt t="506548" x="952500" y="755650"/>
          <p14:tracePt t="506564" x="952500" y="704850"/>
          <p14:tracePt t="506581" x="952500" y="654050"/>
          <p14:tracePt t="506598" x="946150" y="628650"/>
          <p14:tracePt t="506615" x="939800" y="615950"/>
          <p14:tracePt t="506631" x="920750" y="596900"/>
          <p14:tracePt t="506648" x="901700" y="596900"/>
          <p14:tracePt t="506666" x="850900" y="596900"/>
          <p14:tracePt t="506681" x="787400" y="622300"/>
          <p14:tracePt t="506699" x="717550" y="673100"/>
          <p14:tracePt t="506714" x="641350" y="749300"/>
          <p14:tracePt t="506731" x="565150" y="838200"/>
          <p14:tracePt t="506748" x="508000" y="914400"/>
          <p14:tracePt t="506764" x="469900" y="990600"/>
          <p14:tracePt t="506781" x="463550" y="1066800"/>
          <p14:tracePt t="506798" x="495300" y="1104900"/>
          <p14:tracePt t="506815" x="546100" y="1130300"/>
          <p14:tracePt t="506832" x="622300" y="1162050"/>
          <p14:tracePt t="506849" x="647700" y="1181100"/>
          <p14:tracePt t="506865" x="647700" y="1206500"/>
          <p14:tracePt t="506882" x="647700" y="1231900"/>
          <p14:tracePt t="506899" x="647700" y="1250950"/>
          <p14:tracePt t="506917" x="647700" y="1270000"/>
          <p14:tracePt t="506931" x="647700" y="1295400"/>
          <p14:tracePt t="506948" x="660400" y="1314450"/>
          <p14:tracePt t="506965" x="698500" y="1346200"/>
          <p14:tracePt t="506982" x="742950" y="1371600"/>
          <p14:tracePt t="506998" x="749300" y="1403350"/>
          <p14:tracePt t="507015" x="742950" y="1435100"/>
          <p14:tracePt t="507032" x="723900" y="1460500"/>
          <p14:tracePt t="507036" x="704850" y="1479550"/>
          <p14:tracePt t="507048" x="692150" y="1492250"/>
          <p14:tracePt t="507065" x="673100" y="1517650"/>
          <p14:tracePt t="507082" x="660400" y="1536700"/>
          <p14:tracePt t="507098" x="654050" y="1543050"/>
          <p14:tracePt t="507115" x="654050" y="1549400"/>
          <p14:tracePt t="507119" x="647700" y="1555750"/>
          <p14:tracePt t="507125" x="635000" y="1568450"/>
          <p14:tracePt t="507133" x="596900" y="1593850"/>
          <p14:tracePt t="507149" x="482600" y="1644650"/>
          <p14:tracePt t="507165" x="349250" y="1682750"/>
          <p14:tracePt t="507181" x="254000" y="1708150"/>
          <p14:tracePt t="507198" x="203200" y="1720850"/>
          <p14:tracePt t="507215" x="196850" y="1727200"/>
          <p14:tracePt t="507263" x="209550" y="1733550"/>
          <p14:tracePt t="507271" x="215900" y="1739900"/>
          <p14:tracePt t="507282" x="234950" y="1752600"/>
          <p14:tracePt t="507299" x="254000" y="1765300"/>
          <p14:tracePt t="507317" x="285750" y="1778000"/>
          <p14:tracePt t="507335" x="368300" y="1784350"/>
          <p14:tracePt t="507349" x="412750" y="1784350"/>
          <p14:tracePt t="507367" x="571500" y="1784350"/>
          <p14:tracePt t="507382" x="685800" y="1771650"/>
          <p14:tracePt t="507399" x="793750" y="1758950"/>
          <p14:tracePt t="507417" x="876300" y="1752600"/>
          <p14:tracePt t="507432" x="939800" y="1739900"/>
          <p14:tracePt t="507448" x="1003300" y="1714500"/>
          <p14:tracePt t="507465" x="1028700" y="1701800"/>
          <p14:tracePt t="507482" x="1066800" y="1689100"/>
          <p14:tracePt t="507498" x="1104900" y="1682750"/>
          <p14:tracePt t="507515" x="1149350" y="1676400"/>
          <p14:tracePt t="507532" x="1206500" y="1663700"/>
          <p14:tracePt t="507549" x="1238250" y="1651000"/>
          <p14:tracePt t="507566" x="1263650" y="1631950"/>
          <p14:tracePt t="507585" x="1289050" y="1593850"/>
          <p14:tracePt t="507599" x="1295400" y="1568450"/>
          <p14:tracePt t="507602" x="1295400" y="1549400"/>
          <p14:tracePt t="507615" x="1295400" y="1498600"/>
          <p14:tracePt t="507632" x="1295400" y="1428750"/>
          <p14:tracePt t="507649" x="1289050" y="1377950"/>
          <p14:tracePt t="507666" x="1289050" y="1333500"/>
          <p14:tracePt t="507682" x="1289050" y="1295400"/>
          <p14:tracePt t="507699" x="1289050" y="1263650"/>
          <p14:tracePt t="507715" x="1282700" y="1219200"/>
          <p14:tracePt t="507734" x="1257300" y="1187450"/>
          <p14:tracePt t="507749" x="1238250" y="1162050"/>
          <p14:tracePt t="507766" x="1200150" y="1130300"/>
          <p14:tracePt t="507782" x="1168400" y="1117600"/>
          <p14:tracePt t="507799" x="1130300" y="1098550"/>
          <p14:tracePt t="507816" x="1085850" y="1092200"/>
          <p14:tracePt t="507833" x="1054100" y="1092200"/>
          <p14:tracePt t="507849" x="1016000" y="1092200"/>
          <p14:tracePt t="507866" x="952500" y="1104900"/>
          <p14:tracePt t="507885" x="882650" y="1130300"/>
          <p14:tracePt t="507902" x="774700" y="1181100"/>
          <p14:tracePt t="507916" x="685800" y="1225550"/>
          <p14:tracePt t="507934" x="615950" y="1270000"/>
          <p14:tracePt t="507950" x="565150" y="1301750"/>
          <p14:tracePt t="507966" x="546100" y="1320800"/>
          <p14:tracePt t="507982" x="539750" y="1327150"/>
          <p14:tracePt t="507999" x="533400" y="1339850"/>
          <p14:tracePt t="508016" x="539750" y="1371600"/>
          <p14:tracePt t="508033" x="571500" y="1409700"/>
          <p14:tracePt t="508050" x="584200" y="1479550"/>
          <p14:tracePt t="508066" x="577850" y="1543050"/>
          <p14:tracePt t="508083" x="565150" y="1587500"/>
          <p14:tracePt t="508100" x="558800" y="1625600"/>
          <p14:tracePt t="508116" x="558800" y="1651000"/>
          <p14:tracePt t="508132" x="558800" y="1676400"/>
          <p14:tracePt t="508149" x="577850" y="1695450"/>
          <p14:tracePt t="508166" x="596900" y="1714500"/>
          <p14:tracePt t="508184" x="635000" y="1733550"/>
          <p14:tracePt t="508199" x="660400" y="1746250"/>
          <p14:tracePt t="508216" x="679450" y="1758950"/>
          <p14:tracePt t="508234" x="685800" y="1758950"/>
          <p14:tracePt t="508327" x="692150" y="1758950"/>
          <p14:tracePt t="508334" x="704850" y="1758950"/>
          <p14:tracePt t="508349" x="723900" y="1752600"/>
          <p14:tracePt t="508366" x="742950" y="1752600"/>
          <p14:tracePt t="508383" x="755650" y="1746250"/>
          <p14:tracePt t="508634" x="749300" y="1752600"/>
          <p14:tracePt t="508643" x="742950" y="1752600"/>
          <p14:tracePt t="508786" x="736600" y="1752600"/>
          <p14:tracePt t="508804" x="730250" y="1752600"/>
          <p14:tracePt t="508811" x="730250" y="1758950"/>
          <p14:tracePt t="508822" x="723900" y="1758950"/>
          <p14:tracePt t="508913" x="723900" y="1765300"/>
          <p14:tracePt t="508921" x="723900" y="1771650"/>
          <p14:tracePt t="508933" x="730250" y="1784350"/>
          <p14:tracePt t="508951" x="749300" y="1822450"/>
          <p14:tracePt t="508956" x="774700" y="1854200"/>
          <p14:tracePt t="508969" x="825500" y="1892300"/>
          <p14:tracePt t="508984" x="857250" y="1917700"/>
          <p14:tracePt t="509001" x="946150" y="1962150"/>
          <p14:tracePt t="509017" x="1035050" y="2012950"/>
          <p14:tracePt t="509033" x="1098550" y="2057400"/>
          <p14:tracePt t="509051" x="1123950" y="2076450"/>
          <p14:tracePt t="509067" x="1143000" y="2095500"/>
          <p14:tracePt t="509084" x="1219200" y="2159000"/>
          <p14:tracePt t="509100" x="1384300" y="2260600"/>
          <p14:tracePt t="509116" x="1619250" y="2400300"/>
          <p14:tracePt t="509133" x="1879600" y="2533650"/>
          <p14:tracePt t="509150" x="2159000" y="2641600"/>
          <p14:tracePt t="509167" x="2381250" y="2724150"/>
          <p14:tracePt t="509183" x="2616200" y="2832100"/>
          <p14:tracePt t="509200" x="2895600" y="2959100"/>
          <p14:tracePt t="509219" x="3409950" y="3206750"/>
          <p14:tracePt t="509233" x="3886200" y="3448050"/>
          <p14:tracePt t="509250" x="4127500" y="3581400"/>
          <p14:tracePt t="509269" x="4832350" y="4038600"/>
          <p14:tracePt t="509286" x="5207000" y="4324350"/>
          <p14:tracePt t="509301" x="5505450" y="4591050"/>
          <p14:tracePt t="509317" x="5765800" y="4845050"/>
          <p14:tracePt t="509333" x="5994400" y="5067300"/>
          <p14:tracePt t="509350" x="6146800" y="5226050"/>
          <p14:tracePt t="509367" x="6235700" y="5327650"/>
          <p14:tracePt t="509384" x="6242050" y="5346700"/>
          <p14:tracePt t="509400" x="6223000" y="5340350"/>
          <p14:tracePt t="509420" x="6165850" y="5302250"/>
          <p14:tracePt t="509436" x="5981700" y="5175250"/>
          <p14:tracePt t="509453" x="5861050" y="5105400"/>
          <p14:tracePt t="509467" x="5778500" y="5054600"/>
          <p14:tracePt t="509484" x="5695950" y="5022850"/>
          <p14:tracePt t="509501" x="5651500" y="5016500"/>
          <p14:tracePt t="509517" x="5613400" y="5022850"/>
          <p14:tracePt t="509534" x="5568950" y="5048250"/>
          <p14:tracePt t="509551" x="5518150" y="5080000"/>
          <p14:tracePt t="509567" x="5492750" y="5118100"/>
          <p14:tracePt t="509584" x="5473700" y="5143500"/>
          <p14:tracePt t="509600" x="5461000" y="5149850"/>
          <p14:tracePt t="509639" x="5454650" y="5156200"/>
          <p14:tracePt t="509650" x="5441950" y="5162550"/>
          <p14:tracePt t="509667" x="5403850" y="5175250"/>
          <p14:tracePt t="509684" x="5346700" y="5200650"/>
          <p14:tracePt t="509701" x="5289550" y="5226050"/>
          <p14:tracePt t="509718" x="5264150" y="5270500"/>
          <p14:tracePt t="509733" x="5264150" y="5283200"/>
          <p14:tracePt t="509750" x="5264150" y="5289550"/>
          <p14:tracePt t="509801" x="5270500" y="5289550"/>
          <p14:tracePt t="509826" x="5264150" y="5289550"/>
          <p14:tracePt t="509834" x="5257800" y="5289550"/>
          <p14:tracePt t="509850" x="5238750" y="5295900"/>
          <p14:tracePt t="509867" x="5238750" y="5302250"/>
          <p14:tracePt t="509884" x="5245100" y="5314950"/>
          <p14:tracePt t="509901" x="5276850" y="5314950"/>
          <p14:tracePt t="509917" x="5283200" y="5314950"/>
          <p14:tracePt t="509967" x="5283200" y="5308600"/>
          <p14:tracePt t="533252" x="5289550" y="5302250"/>
          <p14:tracePt t="533261" x="5302250" y="5302250"/>
          <p14:tracePt t="533271" x="5314950" y="5295900"/>
          <p14:tracePt t="533287" x="5334000" y="5295900"/>
          <p14:tracePt t="533304" x="5340350" y="5289550"/>
          <p14:tracePt t="533337" x="5346700" y="5289550"/>
          <p14:tracePt t="533353" x="5353050" y="5289550"/>
          <p14:tracePt t="533437" x="5353050" y="5295900"/>
          <p14:tracePt t="533447" x="5353050" y="5302250"/>
          <p14:tracePt t="533454" x="5353050" y="5308600"/>
          <p14:tracePt t="533471" x="5353050" y="5327650"/>
          <p14:tracePt t="533488" x="5353050" y="5346700"/>
          <p14:tracePt t="533504" x="5359400" y="5359400"/>
          <p14:tracePt t="533525" x="5397500" y="5372100"/>
          <p14:tracePt t="533537" x="5422900" y="5378450"/>
          <p14:tracePt t="533554" x="5454650" y="5384800"/>
          <p14:tracePt t="533571" x="5473700" y="5391150"/>
          <p14:tracePt t="533587" x="5473700" y="5403850"/>
          <p14:tracePt t="533603" x="5467350" y="5403850"/>
          <p14:tracePt t="533621" x="5448300" y="5410200"/>
          <p14:tracePt t="533637" x="5435600" y="5410200"/>
          <p14:tracePt t="533753" x="5429250" y="5403850"/>
          <p14:tracePt t="533763" x="5422900" y="5403850"/>
          <p14:tracePt t="533770" x="5422900" y="5397500"/>
          <p14:tracePt t="533791" x="5410200" y="5391150"/>
          <p14:tracePt t="533839" x="5384800" y="5391150"/>
          <p14:tracePt t="533854" x="5353050" y="5391150"/>
          <p14:tracePt t="533876" x="5238750" y="5346700"/>
          <p14:tracePt t="533888" x="5137150" y="5314950"/>
          <p14:tracePt t="533905" x="5067300" y="5283200"/>
          <p14:tracePt t="533921" x="5022850" y="5264150"/>
          <p14:tracePt t="533938" x="5010150" y="5257800"/>
          <p14:tracePt t="534239" x="5016500" y="5257800"/>
          <p14:tracePt t="534249" x="5035550" y="5264150"/>
          <p14:tracePt t="534260" x="5060950" y="5276850"/>
          <p14:tracePt t="534273" x="5130800" y="5302250"/>
          <p14:tracePt t="534288" x="5194300" y="5327650"/>
          <p14:tracePt t="534305" x="5257800" y="5353050"/>
          <p14:tracePt t="534321" x="5321300" y="5378450"/>
          <p14:tracePt t="534338" x="5403850" y="5403850"/>
          <p14:tracePt t="534356" x="5499100" y="5429250"/>
          <p14:tracePt t="534371" x="5575300" y="5435600"/>
          <p14:tracePt t="534388" x="5645150" y="5441950"/>
          <p14:tracePt t="534405" x="5708650" y="5441950"/>
          <p14:tracePt t="534408" x="5734050" y="5441950"/>
          <p14:tracePt t="534421" x="5753100" y="5441950"/>
          <p14:tracePt t="534438" x="5791200" y="5441950"/>
          <p14:tracePt t="534454" x="5848350" y="5429250"/>
          <p14:tracePt t="534471" x="5899150" y="5422900"/>
          <p14:tracePt t="534474" x="5911850" y="5416550"/>
          <p14:tracePt t="534488" x="5962650" y="5403850"/>
          <p14:tracePt t="534504" x="6013450" y="5384800"/>
          <p14:tracePt t="534521" x="6051550" y="5372100"/>
          <p14:tracePt t="534538" x="6115050" y="5353050"/>
          <p14:tracePt t="534554" x="6165850" y="5327650"/>
          <p14:tracePt t="534571" x="6216650" y="5314950"/>
          <p14:tracePt t="534588" x="6254750" y="5295900"/>
          <p14:tracePt t="534605" x="6286500" y="5276850"/>
          <p14:tracePt t="534621" x="6318250" y="5264150"/>
          <p14:tracePt t="534638" x="6337300" y="5245100"/>
          <p14:tracePt t="534654" x="6343650" y="5232400"/>
          <p14:tracePt t="534672" x="6350000" y="5207000"/>
          <p14:tracePt t="534688" x="6350000" y="5187950"/>
          <p14:tracePt t="534705" x="6330950" y="5156200"/>
          <p14:tracePt t="534708" x="6324600" y="5143500"/>
          <p14:tracePt t="534722" x="6311900" y="5137150"/>
          <p14:tracePt t="534739" x="6286500" y="5124450"/>
          <p14:tracePt t="534755" x="6235700" y="5105400"/>
          <p14:tracePt t="534772" x="6184900" y="5092700"/>
          <p14:tracePt t="534788" x="6121400" y="5073650"/>
          <p14:tracePt t="534805" x="6083300" y="5060950"/>
          <p14:tracePt t="534821" x="6057900" y="5048250"/>
          <p14:tracePt t="534838" x="6013450" y="5035550"/>
          <p14:tracePt t="534855" x="5949950" y="5035550"/>
          <p14:tracePt t="534871" x="5829300" y="5060950"/>
          <p14:tracePt t="534889" x="5721350" y="5086350"/>
          <p14:tracePt t="534905" x="5607050" y="5111750"/>
          <p14:tracePt t="534907" x="5568950" y="5124450"/>
          <p14:tracePt t="534922" x="5518150" y="5149850"/>
          <p14:tracePt t="534938" x="5518150" y="5156200"/>
          <p14:tracePt t="535045" x="5524500" y="5156200"/>
          <p14:tracePt t="535053" x="5543550" y="5156200"/>
          <p14:tracePt t="535064" x="5588000" y="5156200"/>
          <p14:tracePt t="535072" x="5651500" y="5156200"/>
          <p14:tracePt t="535088" x="5772150" y="5149850"/>
          <p14:tracePt t="535105" x="5924550" y="5149850"/>
          <p14:tracePt t="535110" x="6013450" y="5149850"/>
          <p14:tracePt t="535122" x="6096000" y="5149850"/>
          <p14:tracePt t="535138" x="6299200" y="5175250"/>
          <p14:tracePt t="535156" x="6546850" y="5219700"/>
          <p14:tracePt t="535172" x="6642100" y="5238750"/>
          <p14:tracePt t="535188" x="6654800" y="5245100"/>
          <p14:tracePt t="535368" x="6661150" y="5245100"/>
          <p14:tracePt t="535376" x="6673850" y="5245100"/>
          <p14:tracePt t="535390" x="6699250" y="5251450"/>
          <p14:tracePt t="535469" x="6705600" y="5251450"/>
          <p14:tracePt t="535476" x="6711950" y="5251450"/>
          <p14:tracePt t="535489" x="6724650" y="5257800"/>
          <p14:tracePt t="535506" x="6781800" y="5276850"/>
          <p14:tracePt t="535522" x="6813550" y="5295900"/>
          <p14:tracePt t="535539" x="6826250" y="5302250"/>
          <p14:tracePt t="535618" x="6832600" y="5302250"/>
          <p14:tracePt t="535627" x="6870700" y="5302250"/>
          <p14:tracePt t="535639" x="6934200" y="5302250"/>
          <p14:tracePt t="535656" x="7200900" y="5314950"/>
          <p14:tracePt t="535673" x="7366000" y="5353050"/>
          <p14:tracePt t="535688" x="7505700" y="5378450"/>
          <p14:tracePt t="535705" x="7594600" y="5391150"/>
          <p14:tracePt t="535722" x="7607300" y="5397500"/>
          <p14:tracePt t="535953" x="7613650" y="5391150"/>
          <p14:tracePt t="535965" x="7613650" y="5384800"/>
          <p14:tracePt t="535967" x="7620000" y="5378450"/>
          <p14:tracePt t="535973" x="7620000" y="5372100"/>
          <p14:tracePt t="535990" x="7626350" y="5353050"/>
          <p14:tracePt t="536006" x="7632700" y="5334000"/>
          <p14:tracePt t="536022" x="7632700" y="5314950"/>
          <p14:tracePt t="536039" x="7639050" y="5302250"/>
          <p14:tracePt t="536057" x="7639050" y="5289550"/>
          <p14:tracePt t="536074" x="7639050" y="5283200"/>
          <p14:tracePt t="536149" x="7639050" y="5276850"/>
          <p14:tracePt t="536158" x="7626350" y="5270500"/>
          <p14:tracePt t="536173" x="7607300" y="5257800"/>
          <p14:tracePt t="536189" x="7562850" y="5226050"/>
          <p14:tracePt t="536206" x="7499350" y="5194300"/>
          <p14:tracePt t="536223" x="7429500" y="5156200"/>
          <p14:tracePt t="536239" x="7366000" y="5130800"/>
          <p14:tracePt t="536256" x="7302500" y="5105400"/>
          <p14:tracePt t="536275" x="7258050" y="5086350"/>
          <p14:tracePt t="536289" x="7194550" y="5067300"/>
          <p14:tracePt t="536306" x="7137400" y="5054600"/>
          <p14:tracePt t="536323" x="7092950" y="5054600"/>
          <p14:tracePt t="536326" x="7067550" y="5054600"/>
          <p14:tracePt t="536339" x="7016750" y="5054600"/>
          <p14:tracePt t="536357" x="6915150" y="5060950"/>
          <p14:tracePt t="536375" x="6788150" y="5073650"/>
          <p14:tracePt t="536389" x="6692900" y="5086350"/>
          <p14:tracePt t="536407" x="6584950" y="5092700"/>
          <p14:tracePt t="536424" x="6540500" y="5099050"/>
          <p14:tracePt t="536440" x="6502400" y="5105400"/>
          <p14:tracePt t="536456" x="6489700" y="5111750"/>
          <p14:tracePt t="536473" x="6464300" y="5124450"/>
          <p14:tracePt t="536490" x="6438900" y="5149850"/>
          <p14:tracePt t="536506" x="6419850" y="5181600"/>
          <p14:tracePt t="536523" x="6388100" y="5232400"/>
          <p14:tracePt t="536540" x="6369050" y="5276850"/>
          <p14:tracePt t="536556" x="6362700" y="5321300"/>
          <p14:tracePt t="536573" x="6362700" y="5353050"/>
          <p14:tracePt t="536576" x="6362700" y="5372100"/>
          <p14:tracePt t="536590" x="6375400" y="5391150"/>
          <p14:tracePt t="536607" x="6400800" y="5403850"/>
          <p14:tracePt t="536623" x="6438900" y="5410200"/>
          <p14:tracePt t="536639" x="6515100" y="5410200"/>
          <p14:tracePt t="536656" x="6654800" y="5410200"/>
          <p14:tracePt t="536674" x="6838950" y="5410200"/>
          <p14:tracePt t="536690" x="6991350" y="5410200"/>
          <p14:tracePt t="536706" x="7194550" y="5416550"/>
          <p14:tracePt t="536723" x="7327900" y="5422900"/>
          <p14:tracePt t="536740" x="7448550" y="5422900"/>
          <p14:tracePt t="536758" x="7480300" y="5416550"/>
          <p14:tracePt t="536773" x="7480300" y="5410200"/>
          <p14:tracePt t="536790" x="7486650" y="5410200"/>
          <p14:tracePt t="536806" x="7486650" y="5403850"/>
          <p14:tracePt t="536840" x="7493000" y="5403850"/>
          <p14:tracePt t="536857" x="7499350" y="5397500"/>
          <p14:tracePt t="536876" x="7505700" y="5384800"/>
          <p14:tracePt t="536890" x="7512050" y="5384800"/>
          <p14:tracePt t="536907" x="7531100" y="5372100"/>
          <p14:tracePt t="536924" x="7562850" y="5346700"/>
          <p14:tracePt t="536940" x="7588250" y="5334000"/>
          <p14:tracePt t="536959" x="7620000" y="5308600"/>
          <p14:tracePt t="536973" x="7639050" y="5276850"/>
          <p14:tracePt t="536990" x="7658100" y="5245100"/>
          <p14:tracePt t="537007" x="7677150" y="5219700"/>
          <p14:tracePt t="537023" x="7683500" y="5187950"/>
          <p14:tracePt t="537040" x="7683500" y="5162550"/>
          <p14:tracePt t="537056" x="7677150" y="5137150"/>
          <p14:tracePt t="537074" x="7645400" y="5105400"/>
          <p14:tracePt t="537090" x="7588250" y="5086350"/>
          <p14:tracePt t="537107" x="7505700" y="5060950"/>
          <p14:tracePt t="537123" x="7423150" y="5041900"/>
          <p14:tracePt t="537140" x="7359650" y="5022850"/>
          <p14:tracePt t="537143" x="7327900" y="5010150"/>
          <p14:tracePt t="537157" x="7289800" y="5003800"/>
          <p14:tracePt t="537174" x="7251700" y="4991100"/>
          <p14:tracePt t="537191" x="7207250" y="4991100"/>
          <p14:tracePt t="537207" x="7073900" y="4984750"/>
          <p14:tracePt t="537223" x="6877050" y="4984750"/>
          <p14:tracePt t="537240" x="6642100" y="4984750"/>
          <p14:tracePt t="537257" x="6318250" y="4965700"/>
          <p14:tracePt t="537273" x="6070600" y="4946650"/>
          <p14:tracePt t="537290" x="5905500" y="4933950"/>
          <p14:tracePt t="537307" x="5784850" y="4940300"/>
          <p14:tracePt t="537314" x="5772150" y="4946650"/>
          <p14:tracePt t="537323" x="5765800" y="4959350"/>
          <p14:tracePt t="537341" x="5772150" y="4984750"/>
          <p14:tracePt t="537357" x="5810250" y="5016500"/>
          <p14:tracePt t="537373" x="5867400" y="5048250"/>
          <p14:tracePt t="537391" x="5924550" y="5080000"/>
          <p14:tracePt t="537408" x="5994400" y="5099050"/>
          <p14:tracePt t="537412" x="6032500" y="5105400"/>
          <p14:tracePt t="537424" x="6140450" y="5118100"/>
          <p14:tracePt t="537441" x="6267450" y="5124450"/>
          <p14:tracePt t="537457" x="6432550" y="5130800"/>
          <p14:tracePt t="537474" x="6623050" y="5130800"/>
          <p14:tracePt t="537492" x="6705600" y="5130800"/>
          <p14:tracePt t="537507" x="6718300" y="5130800"/>
          <p14:tracePt t="537523" x="6724650" y="5130800"/>
          <p14:tracePt t="537543" x="6724650" y="5118100"/>
          <p14:tracePt t="537559" x="6711950" y="5118100"/>
          <p14:tracePt t="537590" x="6705600" y="5118100"/>
          <p14:tracePt t="537667" x="6718300" y="5130800"/>
          <p14:tracePt t="537678" x="6731000" y="5149850"/>
          <p14:tracePt t="537691" x="6800850" y="5207000"/>
          <p14:tracePt t="537707" x="6864350" y="5264150"/>
          <p14:tracePt t="537725" x="6921500" y="5314950"/>
          <p14:tracePt t="537741" x="6959600" y="5346700"/>
          <p14:tracePt t="537757" x="6985000" y="5359400"/>
          <p14:tracePt t="537774" x="6997700" y="5365750"/>
          <p14:tracePt t="538440" x="7004050" y="5365750"/>
          <p14:tracePt t="538450" x="7023100" y="5365750"/>
          <p14:tracePt t="538458" x="7080250" y="5372100"/>
          <p14:tracePt t="538475" x="7200900" y="5372100"/>
          <p14:tracePt t="538477" x="7264400" y="5372100"/>
          <p14:tracePt t="538492" x="7385050" y="5372100"/>
          <p14:tracePt t="538510" x="7473950" y="5359400"/>
          <p14:tracePt t="538525" x="7518400" y="5353050"/>
          <p14:tracePt t="538541" x="7524750" y="5353050"/>
          <p14:tracePt t="538575" x="7524750" y="5340350"/>
          <p14:tracePt t="538591" x="7518400" y="5314950"/>
          <p14:tracePt t="538608" x="7505700" y="5270500"/>
          <p14:tracePt t="538624" x="7486650" y="5232400"/>
          <p14:tracePt t="538641" x="7467600" y="5207000"/>
          <p14:tracePt t="538658" x="7448550" y="5187950"/>
          <p14:tracePt t="538674" x="7416800" y="5168900"/>
          <p14:tracePt t="538691" x="7353300" y="5156200"/>
          <p14:tracePt t="538708" x="7245350" y="5137150"/>
          <p14:tracePt t="538725" x="7156450" y="5118100"/>
          <p14:tracePt t="538741" x="7035800" y="5105400"/>
          <p14:tracePt t="538758" x="6965950" y="5099050"/>
          <p14:tracePt t="538774" x="6921500" y="5111750"/>
          <p14:tracePt t="538791" x="6883400" y="5143500"/>
          <p14:tracePt t="538809" x="6851650" y="5187950"/>
          <p14:tracePt t="538825" x="6832600" y="5238750"/>
          <p14:tracePt t="538841" x="6832600" y="5289550"/>
          <p14:tracePt t="538858" x="6845300" y="5340350"/>
          <p14:tracePt t="538877" x="6864350" y="5359400"/>
          <p14:tracePt t="538891" x="6870700" y="5365750"/>
          <p14:tracePt t="538910" x="6908800" y="5372100"/>
          <p14:tracePt t="538925" x="6934200" y="5365750"/>
          <p14:tracePt t="538942" x="7080250" y="5295900"/>
          <p14:tracePt t="538959" x="7150100" y="5257800"/>
          <p14:tracePt t="538975" x="7258050" y="5207000"/>
          <p14:tracePt t="538978" x="7353300" y="5168900"/>
          <p14:tracePt t="538992" x="7556500" y="5118100"/>
          <p14:tracePt t="539009" x="7734300" y="5086350"/>
          <p14:tracePt t="539025" x="7880350" y="5080000"/>
          <p14:tracePt t="539042" x="7969250" y="5073650"/>
          <p14:tracePt t="539058" x="8020050" y="5086350"/>
          <p14:tracePt t="539075" x="8026400" y="5086350"/>
          <p14:tracePt t="539092" x="8026400" y="5092700"/>
          <p14:tracePt t="539108" x="8026400" y="5099050"/>
          <p14:tracePt t="539126" x="8020050" y="5105400"/>
          <p14:tracePt t="539179" x="8020050" y="5111750"/>
          <p14:tracePt t="539192" x="8051800" y="5118100"/>
          <p14:tracePt t="539209" x="8077200" y="5124450"/>
          <p14:tracePt t="539225" x="8128000" y="5137150"/>
          <p14:tracePt t="539242" x="8229600" y="5168900"/>
          <p14:tracePt t="539258" x="8337550" y="5187950"/>
          <p14:tracePt t="539277" x="8470900" y="5213350"/>
          <p14:tracePt t="539292" x="8572500" y="5219700"/>
          <p14:tracePt t="539308" x="8699500" y="5219700"/>
          <p14:tracePt t="539325" x="8782050" y="5219700"/>
          <p14:tracePt t="539342" x="8858250" y="5219700"/>
          <p14:tracePt t="539358" x="8877300" y="5219700"/>
          <p14:tracePt t="539375" x="8883650" y="5219700"/>
          <p14:tracePt t="539391" x="8890000" y="5219700"/>
          <p14:tracePt t="539408" x="8902700" y="5207000"/>
          <p14:tracePt t="539426" x="8921750" y="5187950"/>
          <p14:tracePt t="539442" x="8928100" y="5156200"/>
          <p14:tracePt t="539459" x="8928100" y="5130800"/>
          <p14:tracePt t="539478" x="8915400" y="5092700"/>
          <p14:tracePt t="539495" x="8909050" y="5086350"/>
          <p14:tracePt t="539509" x="8902700" y="5086350"/>
          <p14:tracePt t="539526" x="8896350" y="5086350"/>
          <p14:tracePt t="539543" x="8858250" y="5086350"/>
          <p14:tracePt t="539561" x="8801100" y="5086350"/>
          <p14:tracePt t="539576" x="8731250" y="5099050"/>
          <p14:tracePt t="539593" x="8623300" y="5111750"/>
          <p14:tracePt t="539609" x="8489950" y="5130800"/>
          <p14:tracePt t="539627" x="8362950" y="5149850"/>
          <p14:tracePt t="539642" x="8286750" y="5168900"/>
          <p14:tracePt t="539659" x="8248650" y="5194300"/>
          <p14:tracePt t="539677" x="8242300" y="5213350"/>
          <p14:tracePt t="539681" x="8242300" y="5226050"/>
          <p14:tracePt t="539692" x="8255000" y="5257800"/>
          <p14:tracePt t="539709" x="8305800" y="5302250"/>
          <p14:tracePt t="539725" x="8407400" y="5378450"/>
          <p14:tracePt t="539742" x="8521700" y="5429250"/>
          <p14:tracePt t="539760" x="8642350" y="5461000"/>
          <p14:tracePt t="539776" x="8801100" y="5480050"/>
          <p14:tracePt t="539793" x="8934450" y="5480050"/>
          <p14:tracePt t="539810" x="9017000" y="5467350"/>
          <p14:tracePt t="539825" x="9099550" y="5435600"/>
          <p14:tracePt t="539844" x="9144000" y="5410200"/>
          <p14:tracePt t="539859" x="9163050" y="5391150"/>
          <p14:tracePt t="539876" x="9169400" y="5384800"/>
          <p14:tracePt t="539971" x="9163050" y="5384800"/>
          <p14:tracePt t="539992" x="9156700" y="5384800"/>
          <p14:tracePt t="540066" x="9156700" y="5378450"/>
          <p14:tracePt t="540072" x="9163050" y="5378450"/>
          <p14:tracePt t="540082" x="9169400" y="5372100"/>
          <p14:tracePt t="540093" x="9182100" y="5365750"/>
          <p14:tracePt t="540109" x="9232900" y="5334000"/>
          <p14:tracePt t="540126" x="9309100" y="5276850"/>
          <p14:tracePt t="540131" x="9347200" y="5245100"/>
          <p14:tracePt t="540143" x="9391650" y="5219700"/>
          <p14:tracePt t="540147" x="9442450" y="5187950"/>
          <p14:tracePt t="540160" x="9493250" y="5162550"/>
          <p14:tracePt t="540164" x="9544050" y="5137150"/>
          <p14:tracePt t="540177" x="9620250" y="5099050"/>
          <p14:tracePt t="540193" x="9658350" y="5080000"/>
          <p14:tracePt t="540320" x="9658350" y="5086350"/>
          <p14:tracePt t="540331" x="9658350" y="5092700"/>
          <p14:tracePt t="540345" x="9658350" y="5130800"/>
          <p14:tracePt t="540351" x="9658350" y="5143500"/>
          <p14:tracePt t="540360" x="9664700" y="5156200"/>
          <p14:tracePt t="540377" x="9696450" y="5181600"/>
          <p14:tracePt t="540393" x="9753600" y="5200650"/>
          <p14:tracePt t="540409" x="9855200" y="5219700"/>
          <p14:tracePt t="540426" x="9982200" y="5232400"/>
          <p14:tracePt t="540443" x="10115550" y="5238750"/>
          <p14:tracePt t="540459" x="10191750" y="5238750"/>
          <p14:tracePt t="540477" x="10229850" y="5238750"/>
          <p14:tracePt t="540492" x="10236200" y="5232400"/>
          <p14:tracePt t="540609" x="10229850" y="5232400"/>
          <p14:tracePt t="540627" x="10229850" y="5238750"/>
          <p14:tracePt t="540643" x="10223500" y="5238750"/>
          <p14:tracePt t="540662" x="10223500" y="5245100"/>
          <p14:tracePt t="540677" x="10236200" y="5264150"/>
          <p14:tracePt t="540694" x="10274300" y="5276850"/>
          <p14:tracePt t="540710" x="10331450" y="5295900"/>
          <p14:tracePt t="540726" x="10388600" y="5295900"/>
          <p14:tracePt t="540743" x="10471150" y="5295900"/>
          <p14:tracePt t="540760" x="10572750" y="5276850"/>
          <p14:tracePt t="540776" x="10661650" y="5251450"/>
          <p14:tracePt t="540793" x="10712450" y="5232400"/>
          <p14:tracePt t="540810" x="10750550" y="5219700"/>
          <p14:tracePt t="540827" x="10769600" y="5207000"/>
          <p14:tracePt t="540844" x="10775950" y="5207000"/>
          <p14:tracePt t="540991" x="10782300" y="5207000"/>
          <p14:tracePt t="541001" x="10795000" y="5213350"/>
          <p14:tracePt t="541010" x="10820400" y="5219700"/>
          <p14:tracePt t="541027" x="10890250" y="5238750"/>
          <p14:tracePt t="541043" x="10966450" y="5251450"/>
          <p14:tracePt t="541061" x="11049000" y="5257800"/>
          <p14:tracePt t="541077" x="11144250" y="5270500"/>
          <p14:tracePt t="541081" x="11182350" y="5276850"/>
          <p14:tracePt t="541094" x="11264900" y="5276850"/>
          <p14:tracePt t="541111" x="11315700" y="5276850"/>
          <p14:tracePt t="541127" x="11353800" y="5276850"/>
          <p14:tracePt t="541143" x="11385550" y="5276850"/>
          <p14:tracePt t="541160" x="11417300" y="5276850"/>
          <p14:tracePt t="541177" x="11430000" y="5276850"/>
          <p14:tracePt t="541193" x="11442700" y="5276850"/>
          <p14:tracePt t="541241" x="11449050" y="5276850"/>
          <p14:tracePt t="541249" x="11449050" y="5270500"/>
          <p14:tracePt t="541260" x="11455400" y="5270500"/>
          <p14:tracePt t="541277" x="11468100" y="5270500"/>
          <p14:tracePt t="541294" x="11487150" y="5264150"/>
          <p14:tracePt t="541311" x="11499850" y="5257800"/>
          <p14:tracePt t="541327" x="11512550" y="5251450"/>
          <p14:tracePt t="541330" x="11518900" y="5251450"/>
          <p14:tracePt t="541343" x="11525250" y="5251450"/>
          <p14:tracePt t="541360" x="11531600" y="5251450"/>
          <p14:tracePt t="541377" x="11531600" y="5245100"/>
          <p14:tracePt t="541411" x="11537950" y="5238750"/>
          <p14:tracePt t="541459" x="11525250" y="5238750"/>
          <p14:tracePt t="541467" x="11518900" y="5238750"/>
          <p14:tracePt t="541480" x="11493500" y="5238750"/>
          <p14:tracePt t="541494" x="11423650" y="5245100"/>
          <p14:tracePt t="541511" x="11341100" y="5251450"/>
          <p14:tracePt t="541527" x="11207750" y="5276850"/>
          <p14:tracePt t="541531" x="11112500" y="5289550"/>
          <p14:tracePt t="541544" x="10966450" y="5308600"/>
          <p14:tracePt t="541549" x="10795000" y="5327650"/>
          <p14:tracePt t="541561" x="10579100" y="5346700"/>
          <p14:tracePt t="541577" x="10109200" y="5378450"/>
          <p14:tracePt t="541594" x="9251950" y="5378450"/>
          <p14:tracePt t="541611" x="8661400" y="5346700"/>
          <p14:tracePt t="541627" x="8140700" y="5302250"/>
          <p14:tracePt t="541644" x="7683500" y="5264150"/>
          <p14:tracePt t="541660" x="7289800" y="5238750"/>
          <p14:tracePt t="541677" x="6838950" y="5238750"/>
          <p14:tracePt t="541694" x="6153150" y="5257800"/>
          <p14:tracePt t="541711" x="5505450" y="5289550"/>
          <p14:tracePt t="541727" x="4857750" y="5327650"/>
          <p14:tracePt t="541745" x="4305300" y="5359400"/>
          <p14:tracePt t="541761" x="3898900" y="5403850"/>
          <p14:tracePt t="541778" x="3454400" y="5454650"/>
          <p14:tracePt t="541794" x="3352800" y="5461000"/>
          <p14:tracePt t="541811" x="3111500" y="5473700"/>
          <p14:tracePt t="541828" x="2946400" y="5492750"/>
          <p14:tracePt t="541831" x="2851150" y="5505450"/>
          <p14:tracePt t="541844" x="2660650" y="5537200"/>
          <p14:tracePt t="541863" x="2438400" y="5568950"/>
          <p14:tracePt t="541877" x="2203450" y="5581650"/>
          <p14:tracePt t="541894" x="2063750" y="5594350"/>
          <p14:tracePt t="541911" x="2006600" y="5594350"/>
          <p14:tracePt t="541977" x="2000250" y="5581650"/>
          <p14:tracePt t="541994" x="2000250" y="5568950"/>
          <p14:tracePt t="542010" x="1993900" y="5562600"/>
          <p14:tracePt t="542059" x="2000250" y="5562600"/>
          <p14:tracePt t="542067" x="2019300" y="5556250"/>
          <p14:tracePt t="542078" x="2051050" y="5549900"/>
          <p14:tracePt t="542094" x="2120900" y="5543550"/>
          <p14:tracePt t="542113" x="2152650" y="5543550"/>
          <p14:tracePt t="542127" x="2178050" y="5549900"/>
          <p14:tracePt t="542131" x="2197100" y="5562600"/>
          <p14:tracePt t="542144" x="2209800" y="5568950"/>
          <p14:tracePt t="542162" x="2286000" y="5594350"/>
          <p14:tracePt t="542178" x="2374900" y="5600700"/>
          <p14:tracePt t="542194" x="2476500" y="5607050"/>
          <p14:tracePt t="542211" x="2622550" y="5607050"/>
          <p14:tracePt t="542228" x="2705100" y="5613400"/>
          <p14:tracePt t="542244" x="2705100" y="5619750"/>
          <p14:tracePt t="542261" x="2692400" y="5638800"/>
          <p14:tracePt t="542279" x="2660650" y="5664200"/>
          <p14:tracePt t="542294" x="2647950" y="5676900"/>
          <p14:tracePt t="542328" x="2647950" y="5664200"/>
          <p14:tracePt t="542345" x="2667000" y="5632450"/>
          <p14:tracePt t="542363" x="2705100" y="5594350"/>
          <p14:tracePt t="542378" x="2730500" y="5575300"/>
          <p14:tracePt t="542428" x="2705100" y="5588000"/>
          <p14:tracePt t="542444" x="2698750" y="5594350"/>
          <p14:tracePt t="542478" x="2711450" y="5581650"/>
          <p14:tracePt t="542494" x="2762250" y="5549900"/>
          <p14:tracePt t="542511" x="2806700" y="5524500"/>
          <p14:tracePt t="542516" x="2813050" y="5524500"/>
          <p14:tracePt t="542544" x="2800350" y="5543550"/>
          <p14:tracePt t="542561" x="2755900" y="5594350"/>
          <p14:tracePt t="542578" x="2736850" y="5619750"/>
          <p14:tracePt t="542582" x="2724150" y="5638800"/>
          <p14:tracePt t="542594" x="2717800" y="5651500"/>
          <p14:tracePt t="542632" x="2730500" y="5651500"/>
          <p14:tracePt t="542647" x="2762250" y="5638800"/>
          <p14:tracePt t="542662" x="2800350" y="5632450"/>
          <p14:tracePt t="542680" x="2806700" y="5626100"/>
          <p14:tracePt t="542699" x="2800350" y="5626100"/>
          <p14:tracePt t="542712" x="2768600" y="5651500"/>
          <p14:tracePt t="542728" x="2749550" y="5670550"/>
          <p14:tracePt t="542745" x="2736850" y="5683250"/>
          <p14:tracePt t="542783" x="2743200" y="5676900"/>
          <p14:tracePt t="542795" x="2755900" y="5670550"/>
          <p14:tracePt t="542811" x="2774950" y="5651500"/>
          <p14:tracePt t="542846" x="2743200" y="5683250"/>
          <p14:tracePt t="542861" x="2730500" y="5702300"/>
          <p14:tracePt t="542879" x="2724150" y="5715000"/>
          <p14:tracePt t="542930" x="2724150" y="5708650"/>
          <p14:tracePt t="542936" x="2730500" y="5702300"/>
          <p14:tracePt t="542962" x="2730500" y="5689600"/>
          <p14:tracePt t="542978" x="2686050" y="5689600"/>
          <p14:tracePt t="542995" x="2609850" y="5695950"/>
          <p14:tracePt t="543012" x="2597150" y="5695950"/>
          <p14:tracePt t="544242" x="2616200" y="5702300"/>
          <p14:tracePt t="544251" x="2647950" y="5708650"/>
          <p14:tracePt t="544264" x="2857500" y="5784850"/>
          <p14:tracePt t="544280" x="3067050" y="5892800"/>
          <p14:tracePt t="544298" x="3143250" y="5943600"/>
          <p14:tracePt t="544313" x="3155950" y="5949950"/>
          <p14:tracePt t="544317" x="3181350" y="5949950"/>
          <p14:tracePt t="544331" x="3270250" y="5943600"/>
          <p14:tracePt t="544347" x="3416300" y="5930900"/>
          <p14:tracePt t="544362" x="3581400" y="5924550"/>
          <p14:tracePt t="544379" x="3810000" y="5924550"/>
          <p14:tracePt t="544396" x="3968750" y="5924550"/>
          <p14:tracePt t="544413" x="4044950" y="5924550"/>
          <p14:tracePt t="544429" x="4064000" y="5911850"/>
          <p14:tracePt t="544446" x="4076700" y="5899150"/>
          <p14:tracePt t="544463" x="4083050" y="5886450"/>
          <p14:tracePt t="544480" x="4089400" y="5873750"/>
          <p14:tracePt t="544496" x="4095750" y="5861050"/>
          <p14:tracePt t="544514" x="4114800" y="5835650"/>
          <p14:tracePt t="544530" x="4133850" y="5803900"/>
          <p14:tracePt t="544546" x="4146550" y="5759450"/>
          <p14:tracePt t="544564" x="4146550" y="5715000"/>
          <p14:tracePt t="544579" x="4146550" y="5676900"/>
          <p14:tracePt t="544598" x="4152900" y="5645150"/>
          <p14:tracePt t="544613" x="4159250" y="5613400"/>
          <p14:tracePt t="544630" x="4165600" y="5588000"/>
          <p14:tracePt t="544646" x="4165600" y="5562600"/>
          <p14:tracePt t="544663" x="4159250" y="5543550"/>
          <p14:tracePt t="544681" x="4140200" y="5530850"/>
          <p14:tracePt t="544699" x="4102100" y="5524500"/>
          <p14:tracePt t="544713" x="4057650" y="5511800"/>
          <p14:tracePt t="544730" x="4019550" y="5505450"/>
          <p14:tracePt t="544749" x="3981450" y="5505450"/>
          <p14:tracePt t="548397" x="3968750" y="5505450"/>
          <p14:tracePt t="548407" x="3949700" y="5505450"/>
          <p14:tracePt t="548417" x="3898900" y="5511800"/>
          <p14:tracePt t="548434" x="3784600" y="5505450"/>
          <p14:tracePt t="548488" x="3790950" y="5505450"/>
          <p14:tracePt t="548500" x="3803650" y="5505450"/>
          <p14:tracePt t="548516" x="3956050" y="5530850"/>
          <p14:tracePt t="548535" x="4165600" y="5613400"/>
          <p14:tracePt t="548537" x="4241800" y="5638800"/>
          <p14:tracePt t="548550" x="4279900" y="5651500"/>
          <p14:tracePt t="548583" x="4286250" y="5645150"/>
          <p14:tracePt t="548602" x="4311650" y="5607050"/>
          <p14:tracePt t="548616" x="4343400" y="5575300"/>
          <p14:tracePt t="548633" x="4381500" y="5543550"/>
          <p14:tracePt t="548650" x="4406900" y="5518150"/>
          <p14:tracePt t="548666" x="4400550" y="5505450"/>
          <p14:tracePt t="548683" x="4349750" y="5499100"/>
          <p14:tracePt t="548700" x="4241800" y="5492750"/>
          <p14:tracePt t="548716" x="4102100" y="5480050"/>
          <p14:tracePt t="548733" x="4013200" y="5467350"/>
          <p14:tracePt t="548750" x="3968750" y="5454650"/>
          <p14:tracePt t="548809" x="3975100" y="5461000"/>
          <p14:tracePt t="548834" x="3975100" y="5486400"/>
          <p14:tracePt t="548852" x="3975100" y="5499100"/>
          <p14:tracePt t="548856" x="3975100" y="5505450"/>
          <p14:tracePt t="548883" x="3987800" y="5511800"/>
          <p14:tracePt t="548900" x="4032250" y="5524500"/>
          <p14:tracePt t="548917" x="4133850" y="5549900"/>
          <p14:tracePt t="548934" x="4292600" y="5581650"/>
          <p14:tracePt t="548950" x="4432300" y="5613400"/>
          <p14:tracePt t="548967" x="4610100" y="5651500"/>
          <p14:tracePt t="548983" x="4762500" y="5676900"/>
          <p14:tracePt t="549000" x="4883150" y="5683250"/>
          <p14:tracePt t="549005" x="4921250" y="5683250"/>
          <p14:tracePt t="549017" x="4953000" y="5683250"/>
          <p14:tracePt t="549033" x="5010150" y="5664200"/>
          <p14:tracePt t="549051" x="5022850" y="5651500"/>
          <p14:tracePt t="549068" x="5029200" y="5638800"/>
          <p14:tracePt t="549083" x="5035550" y="5632450"/>
          <p14:tracePt t="549100" x="5048250" y="5626100"/>
          <p14:tracePt t="549164" x="5048250" y="5619750"/>
          <p14:tracePt t="549171" x="5054600" y="5619750"/>
          <p14:tracePt t="549186" x="5054600" y="5600700"/>
          <p14:tracePt t="549200" x="5054600" y="5594350"/>
          <p14:tracePt t="549217" x="5054600" y="5568950"/>
          <p14:tracePt t="549234" x="5048250" y="5537200"/>
          <p14:tracePt t="549251" x="5022850" y="5511800"/>
          <p14:tracePt t="549267" x="4997450" y="5486400"/>
          <p14:tracePt t="549284" x="4965700" y="5461000"/>
          <p14:tracePt t="549301" x="4908550" y="5435600"/>
          <p14:tracePt t="549319" x="4832350" y="5403850"/>
          <p14:tracePt t="549334" x="4730750" y="5378450"/>
          <p14:tracePt t="549350" x="4603750" y="5359400"/>
          <p14:tracePt t="549367" x="4451350" y="5334000"/>
          <p14:tracePt t="549383" x="4343400" y="5314950"/>
          <p14:tracePt t="549400" x="4248150" y="5302250"/>
          <p14:tracePt t="549419" x="4184650" y="5289550"/>
          <p14:tracePt t="549434" x="4159250" y="5289550"/>
          <p14:tracePt t="549450" x="4146550" y="5295900"/>
          <p14:tracePt t="549467" x="4133850" y="5321300"/>
          <p14:tracePt t="549470" x="4127500" y="5340350"/>
          <p14:tracePt t="549484" x="4121150" y="5372100"/>
          <p14:tracePt t="549502" x="4121150" y="5397500"/>
          <p14:tracePt t="549518" x="4127500" y="5410200"/>
          <p14:tracePt t="549522" x="4140200" y="5429250"/>
          <p14:tracePt t="549534" x="4191000" y="5461000"/>
          <p14:tracePt t="549551" x="4273550" y="5486400"/>
          <p14:tracePt t="549567" x="4413250" y="5505450"/>
          <p14:tracePt t="549584" x="4591050" y="5518150"/>
          <p14:tracePt t="549601" x="4800600" y="5530850"/>
          <p14:tracePt t="549617" x="4959350" y="5530850"/>
          <p14:tracePt t="549634" x="5111750" y="5530850"/>
          <p14:tracePt t="549651" x="5181600" y="5524500"/>
          <p14:tracePt t="549667" x="5207000" y="5524500"/>
          <p14:tracePt t="549684" x="5213350" y="5524500"/>
          <p14:tracePt t="549826" x="5219700" y="5524500"/>
          <p14:tracePt t="549842" x="5232400" y="5524500"/>
          <p14:tracePt t="549851" x="5245100" y="5530850"/>
          <p14:tracePt t="549859" x="5251450" y="5537200"/>
          <p14:tracePt t="549867" x="5264150" y="5543550"/>
          <p14:tracePt t="549884" x="5295900" y="5549900"/>
          <p14:tracePt t="549901" x="5334000" y="5562600"/>
          <p14:tracePt t="549918" x="5384800" y="5562600"/>
          <p14:tracePt t="549934" x="5435600" y="5562600"/>
          <p14:tracePt t="549951" x="5499100" y="5537200"/>
          <p14:tracePt t="549968" x="5530850" y="5518150"/>
          <p14:tracePt t="549984" x="5537200" y="5499100"/>
          <p14:tracePt t="550001" x="5537200" y="5486400"/>
          <p14:tracePt t="550020" x="5511800" y="5441950"/>
          <p14:tracePt t="550034" x="5480050" y="5410200"/>
          <p14:tracePt t="550051" x="5422900" y="5365750"/>
          <p14:tracePt t="550069" x="5372100" y="5334000"/>
          <p14:tracePt t="550084" x="5327650" y="5302250"/>
          <p14:tracePt t="550101" x="5289550" y="5283200"/>
          <p14:tracePt t="550117" x="5245100" y="5270500"/>
          <p14:tracePt t="550136" x="5200650" y="5251450"/>
          <p14:tracePt t="550140" x="5181600" y="5245100"/>
          <p14:tracePt t="550151" x="5156200" y="5238750"/>
          <p14:tracePt t="550168" x="5099050" y="5219700"/>
          <p14:tracePt t="550184" x="5010150" y="5187950"/>
          <p14:tracePt t="550188" x="4972050" y="5181600"/>
          <p14:tracePt t="550201" x="4933950" y="5168900"/>
          <p14:tracePt t="550205" x="4921250" y="5168900"/>
          <p14:tracePt t="550220" x="4838700" y="5162550"/>
          <p14:tracePt t="550235" x="4737100" y="5156200"/>
          <p14:tracePt t="550253" x="4641850" y="5162550"/>
          <p14:tracePt t="550267" x="4502150" y="5175250"/>
          <p14:tracePt t="550285" x="4419600" y="5187950"/>
          <p14:tracePt t="550301" x="4368800" y="5213350"/>
          <p14:tracePt t="550318" x="4330700" y="5245100"/>
          <p14:tracePt t="550324" x="4324350" y="5251450"/>
          <p14:tracePt t="550334" x="4318000" y="5270500"/>
          <p14:tracePt t="550352" x="4311650" y="5308600"/>
          <p14:tracePt t="550368" x="4343400" y="5365750"/>
          <p14:tracePt t="550385" x="4400550" y="5416550"/>
          <p14:tracePt t="550401" x="4495800" y="5480050"/>
          <p14:tracePt t="550418" x="4591050" y="5524500"/>
          <p14:tracePt t="550435" x="4705350" y="5562600"/>
          <p14:tracePt t="550451" x="4921250" y="5619750"/>
          <p14:tracePt t="550469" x="5162550" y="5651500"/>
          <p14:tracePt t="550484" x="5321300" y="5664200"/>
          <p14:tracePt t="550501" x="5429250" y="5664200"/>
          <p14:tracePt t="550518" x="5480050" y="5638800"/>
          <p14:tracePt t="550535" x="5511800" y="5607050"/>
          <p14:tracePt t="550552" x="5524500" y="5568950"/>
          <p14:tracePt t="550568" x="5530850" y="5530850"/>
          <p14:tracePt t="550584" x="5530850" y="5505450"/>
          <p14:tracePt t="550604" x="5530850" y="5461000"/>
          <p14:tracePt t="550618" x="5524500" y="5448300"/>
          <p14:tracePt t="550635" x="5518150" y="5435600"/>
          <p14:tracePt t="550651" x="5499100" y="5410200"/>
          <p14:tracePt t="550668" x="5480050" y="5391150"/>
          <p14:tracePt t="550685" x="5441950" y="5372100"/>
          <p14:tracePt t="550689" x="5422900" y="5359400"/>
          <p14:tracePt t="550702" x="5384800" y="5346700"/>
          <p14:tracePt t="550719" x="5334000" y="5334000"/>
          <p14:tracePt t="550735" x="5289550" y="5327650"/>
          <p14:tracePt t="550754" x="5232400" y="5321300"/>
          <p14:tracePt t="550769" x="5187950" y="5314950"/>
          <p14:tracePt t="550785" x="5149850" y="5314950"/>
          <p14:tracePt t="550801" x="5118100" y="5314950"/>
          <p14:tracePt t="550819" x="5092700" y="5314950"/>
          <p14:tracePt t="550835" x="5080000" y="5321300"/>
          <p14:tracePt t="550854" x="5048250" y="5321300"/>
          <p14:tracePt t="550871" x="5035550" y="5321300"/>
          <p14:tracePt t="550885" x="5016500" y="5321300"/>
          <p14:tracePt t="550902" x="4959350" y="5321300"/>
          <p14:tracePt t="550918" x="4940300" y="5321300"/>
          <p14:tracePt t="550922" x="4921250" y="5327650"/>
          <p14:tracePt t="550935" x="4908550" y="5327650"/>
          <p14:tracePt t="550939" x="4883150" y="5327650"/>
          <p14:tracePt t="550952" x="4857750" y="5334000"/>
          <p14:tracePt t="550969" x="4813300" y="5340350"/>
          <p14:tracePt t="550985" x="4781550" y="5346700"/>
          <p14:tracePt t="551002" x="4743450" y="5353050"/>
          <p14:tracePt t="551018" x="4718050" y="5353050"/>
          <p14:tracePt t="551035" x="4711700" y="5353050"/>
          <p14:tracePt t="551205" x="4705350" y="5359400"/>
          <p14:tracePt t="551214" x="4692650" y="5372100"/>
          <p14:tracePt t="551225" x="4686300" y="5378450"/>
          <p14:tracePt t="551228" x="4679950" y="5391150"/>
          <p14:tracePt t="551237" x="4679950" y="5397500"/>
          <p14:tracePt t="552554" x="4660900" y="5397500"/>
          <p14:tracePt t="552562" x="4648200" y="5397500"/>
          <p14:tracePt t="552571" x="4616450" y="5397500"/>
          <p14:tracePt t="552587" x="4552950" y="5391150"/>
          <p14:tracePt t="552603" x="4521200" y="5384800"/>
          <p14:tracePt t="559277" x="4514850" y="5384800"/>
          <p14:tracePt t="559285" x="4508500" y="5384800"/>
          <p14:tracePt t="559293" x="4483100" y="5384800"/>
          <p14:tracePt t="559309" x="4451350" y="5391150"/>
          <p14:tracePt t="559326" x="4432300" y="5397500"/>
          <p14:tracePt t="559331" x="4425950" y="5397500"/>
          <p14:tracePt t="559341" x="4419600" y="5397500"/>
          <p14:tracePt t="559359" x="4413250" y="5397500"/>
          <p14:tracePt t="559376" x="4400550" y="5403850"/>
          <p14:tracePt t="559392" x="4362450" y="5422900"/>
          <p14:tracePt t="559408" x="4343400" y="5435600"/>
          <p14:tracePt t="559426" x="4292600" y="5486400"/>
          <p14:tracePt t="559443" x="4267200" y="5518150"/>
          <p14:tracePt t="559459" x="4241800" y="5575300"/>
          <p14:tracePt t="559477" x="4229100" y="5619750"/>
          <p14:tracePt t="559492" x="4229100" y="5657850"/>
          <p14:tracePt t="559509" x="4248150" y="5683250"/>
          <p14:tracePt t="559525" x="4318000" y="5695950"/>
          <p14:tracePt t="559544" x="4425950" y="5695950"/>
          <p14:tracePt t="559559" x="4578350" y="5695950"/>
          <p14:tracePt t="559576" x="4749800" y="5676900"/>
          <p14:tracePt t="559592" x="4908550" y="5670550"/>
          <p14:tracePt t="559609" x="5016500" y="5664200"/>
          <p14:tracePt t="559626" x="5156200" y="5664200"/>
          <p14:tracePt t="559642" x="5194300" y="5664200"/>
          <p14:tracePt t="559647" x="5226050" y="5664200"/>
          <p14:tracePt t="559659" x="5270500" y="5664200"/>
          <p14:tracePt t="559675" x="5295900" y="5657850"/>
          <p14:tracePt t="559693" x="5308600" y="5645150"/>
          <p14:tracePt t="559709" x="5314950" y="5619750"/>
          <p14:tracePt t="559725" x="5321300" y="5588000"/>
          <p14:tracePt t="559743" x="5321300" y="5556250"/>
          <p14:tracePt t="559759" x="5302250" y="5518150"/>
          <p14:tracePt t="559776" x="5276850" y="5480050"/>
          <p14:tracePt t="559792" x="5245100" y="5448300"/>
          <p14:tracePt t="559809" x="5213350" y="5429250"/>
          <p14:tracePt t="559826" x="5181600" y="5403850"/>
          <p14:tracePt t="559842" x="5149850" y="5391150"/>
          <p14:tracePt t="559859" x="5111750" y="5372100"/>
          <p14:tracePt t="559877" x="5048250" y="5346700"/>
          <p14:tracePt t="559894" x="5003800" y="5334000"/>
          <p14:tracePt t="559911" x="4965700" y="5327650"/>
          <p14:tracePt t="559926" x="4914900" y="5321300"/>
          <p14:tracePt t="559944" x="4870450" y="5321300"/>
          <p14:tracePt t="559959" x="4800600" y="5321300"/>
          <p14:tracePt t="559976" x="4762500" y="5321300"/>
          <p14:tracePt t="559992" x="4711700" y="5334000"/>
          <p14:tracePt t="560009" x="4686300" y="5340350"/>
          <p14:tracePt t="560026" x="4667250" y="5359400"/>
          <p14:tracePt t="560043" x="4654550" y="5365750"/>
          <p14:tracePt t="560059" x="4648200" y="5378450"/>
          <p14:tracePt t="560078" x="4635500" y="5391150"/>
          <p14:tracePt t="560093" x="4635500" y="5403850"/>
          <p14:tracePt t="560110" x="4635500" y="5410200"/>
          <p14:tracePt t="560126" x="4635500" y="5422900"/>
          <p14:tracePt t="560129" x="4635500" y="5429250"/>
          <p14:tracePt t="560143" x="4635500" y="5435600"/>
          <p14:tracePt t="560159" x="4635500" y="5441950"/>
          <p14:tracePt t="560176" x="4635500" y="5454650"/>
          <p14:tracePt t="560195" x="4629150" y="5473700"/>
          <p14:tracePt t="560210" x="4622800" y="5492750"/>
          <p14:tracePt t="560226" x="4622800" y="5505450"/>
          <p14:tracePt t="560244" x="4616450" y="5511800"/>
          <p14:tracePt t="560259" x="4616450" y="5518150"/>
          <p14:tracePt t="560346" x="4610100" y="5524500"/>
          <p14:tracePt t="560472" x="4603750" y="5524500"/>
          <p14:tracePt t="561734" x="4591050" y="5537200"/>
          <p14:tracePt t="561762" x="4540250" y="5556250"/>
          <p14:tracePt t="561778" x="4521200" y="5562600"/>
          <p14:tracePt t="561796" x="4508500" y="5562600"/>
          <p14:tracePt t="561811" x="4502150" y="5562600"/>
          <p14:tracePt t="561889" x="4502150" y="5556250"/>
          <p14:tracePt t="561896" x="4502150" y="5549900"/>
          <p14:tracePt t="561911" x="4495800" y="5549900"/>
          <p14:tracePt t="562017" x="4489450" y="5549900"/>
          <p14:tracePt t="562028" x="4470400" y="5549900"/>
          <p14:tracePt t="562045" x="4464050" y="5556250"/>
          <p14:tracePt t="562061" x="4451350" y="5556250"/>
          <p14:tracePt t="562078" x="4445000" y="5543550"/>
          <p14:tracePt t="562094" x="4425950" y="5518150"/>
          <p14:tracePt t="562111" x="4419600" y="5499100"/>
          <p14:tracePt t="562118" x="4413250" y="5486400"/>
          <p14:tracePt t="562127" x="4413250" y="5480050"/>
          <p14:tracePt t="562953" x="4419600" y="5480050"/>
          <p14:tracePt t="562963" x="4432300" y="5480050"/>
          <p14:tracePt t="562979" x="4476750" y="5486400"/>
          <p14:tracePt t="562995" x="4508500" y="5486400"/>
          <p14:tracePt t="563012" x="4565650" y="5486400"/>
          <p14:tracePt t="563029" x="4660900" y="5467350"/>
          <p14:tracePt t="563046" x="4813300" y="5441950"/>
          <p14:tracePt t="563062" x="4889500" y="5422900"/>
          <p14:tracePt t="563078" x="4946650" y="5410200"/>
          <p14:tracePt t="563097" x="4991100" y="5397500"/>
          <p14:tracePt t="563112" x="5010150" y="5391150"/>
          <p14:tracePt t="563114" x="5022850" y="5384800"/>
          <p14:tracePt t="563129" x="5067300" y="5378450"/>
          <p14:tracePt t="563145" x="5099050" y="5372100"/>
          <p14:tracePt t="563161" x="5137150" y="5365750"/>
          <p14:tracePt t="563179" x="5168900" y="5353050"/>
          <p14:tracePt t="563195" x="5207000" y="5340350"/>
          <p14:tracePt t="563212" x="5232400" y="5321300"/>
          <p14:tracePt t="563228" x="5245100" y="5302250"/>
          <p14:tracePt t="563245" x="5257800" y="5276850"/>
          <p14:tracePt t="563262" x="5264150" y="5251450"/>
          <p14:tracePt t="563278" x="5264150" y="5219700"/>
          <p14:tracePt t="563296" x="5232400" y="5149850"/>
          <p14:tracePt t="563313" x="5213350" y="5130800"/>
          <p14:tracePt t="563315" x="5207000" y="5124450"/>
          <p14:tracePt t="563332" x="5187950" y="5111750"/>
          <p14:tracePt t="563345" x="5156200" y="5099050"/>
          <p14:tracePt t="563363" x="5092700" y="5086350"/>
          <p14:tracePt t="563379" x="5016500" y="5080000"/>
          <p14:tracePt t="563395" x="4946650" y="5073650"/>
          <p14:tracePt t="563414" x="4889500" y="5067300"/>
          <p14:tracePt t="563429" x="4838700" y="5067300"/>
          <p14:tracePt t="563445" x="4800600" y="5073650"/>
          <p14:tracePt t="563462" x="4724400" y="5092700"/>
          <p14:tracePt t="563481" x="4654550" y="5118100"/>
          <p14:tracePt t="563496" x="4565650" y="5156200"/>
          <p14:tracePt t="563512" x="4464050" y="5226050"/>
          <p14:tracePt t="563529" x="4406900" y="5295900"/>
          <p14:tracePt t="563546" x="4368800" y="5391150"/>
          <p14:tracePt t="563562" x="4368800" y="5441950"/>
          <p14:tracePt t="563579" x="4368800" y="5480050"/>
          <p14:tracePt t="563597" x="4419600" y="5549900"/>
          <p14:tracePt t="563612" x="4495800" y="5613400"/>
          <p14:tracePt t="563629" x="4616450" y="5676900"/>
          <p14:tracePt t="563645" x="4781550" y="5727700"/>
          <p14:tracePt t="563662" x="4933950" y="5746750"/>
          <p14:tracePt t="563679" x="5054600" y="5753100"/>
          <p14:tracePt t="563696" x="5162550" y="5740400"/>
          <p14:tracePt t="563713" x="5226050" y="5708650"/>
          <p14:tracePt t="563729" x="5270500" y="5657850"/>
          <p14:tracePt t="563745" x="5289550" y="5588000"/>
          <p14:tracePt t="563763" x="5289550" y="5537200"/>
          <p14:tracePt t="563766" x="5289550" y="5505450"/>
          <p14:tracePt t="563779" x="5289550" y="5486400"/>
          <p14:tracePt t="563784" x="5289550" y="5467350"/>
          <p14:tracePt t="563796" x="5289550" y="5448300"/>
          <p14:tracePt t="563813" x="5276850" y="5429250"/>
          <p14:tracePt t="563829" x="5270500" y="5429250"/>
          <p14:tracePt t="563831" x="5251450" y="5416550"/>
          <p14:tracePt t="563846" x="5200650" y="5397500"/>
          <p14:tracePt t="563862" x="5143500" y="5378450"/>
          <p14:tracePt t="563879" x="5067300" y="5346700"/>
          <p14:tracePt t="563896" x="5003800" y="5321300"/>
          <p14:tracePt t="563912" x="4933950" y="5295900"/>
          <p14:tracePt t="563929" x="4845050" y="5270500"/>
          <p14:tracePt t="563946" x="4781550" y="5257800"/>
          <p14:tracePt t="563962" x="4711700" y="5251450"/>
          <p14:tracePt t="563979" x="4622800" y="5245100"/>
          <p14:tracePt t="563996" x="4489450" y="5238750"/>
          <p14:tracePt t="564013" x="4387850" y="5238750"/>
          <p14:tracePt t="564016" x="4324350" y="5245100"/>
          <p14:tracePt t="564030" x="4254500" y="5276850"/>
          <p14:tracePt t="564046" x="4229100" y="5314950"/>
          <p14:tracePt t="564065" x="4222750" y="5359400"/>
          <p14:tracePt t="564079" x="4235450" y="5416550"/>
          <p14:tracePt t="564096" x="4292600" y="5480050"/>
          <p14:tracePt t="564115" x="4406900" y="5549900"/>
          <p14:tracePt t="564129" x="4540250" y="5613400"/>
          <p14:tracePt t="564146" x="4737100" y="5651500"/>
          <p14:tracePt t="564163" x="4984750" y="5676900"/>
          <p14:tracePt t="564180" x="5162550" y="5670550"/>
          <p14:tracePt t="564196" x="5302250" y="5645150"/>
          <p14:tracePt t="564212" x="5422900" y="5600700"/>
          <p14:tracePt t="564230" x="5530850" y="5575300"/>
          <p14:tracePt t="564234" x="5588000" y="5556250"/>
          <p14:tracePt t="564246" x="5619750" y="5530850"/>
          <p14:tracePt t="564265" x="5651500" y="5473700"/>
          <p14:tracePt t="564279" x="5645150" y="5429250"/>
          <p14:tracePt t="564297" x="5607050" y="5384800"/>
          <p14:tracePt t="564315" x="5562600" y="5359400"/>
          <p14:tracePt t="564329" x="5511800" y="5340350"/>
          <p14:tracePt t="564347" x="5454650" y="5327650"/>
          <p14:tracePt t="564364" x="5378450" y="5321300"/>
          <p14:tracePt t="564380" x="5308600" y="5321300"/>
          <p14:tracePt t="564396" x="5181600" y="5321300"/>
          <p14:tracePt t="564412" x="5048250" y="5321300"/>
          <p14:tracePt t="564429" x="4883150" y="5314950"/>
          <p14:tracePt t="564446" x="4762500" y="5308600"/>
          <p14:tracePt t="564463" x="4686300" y="5308600"/>
          <p14:tracePt t="564482" x="4648200" y="5334000"/>
          <p14:tracePt t="564497" x="4648200" y="5372100"/>
          <p14:tracePt t="564513" x="4648200" y="5391150"/>
          <p14:tracePt t="564530" x="4667250" y="5473700"/>
          <p14:tracePt t="564548" x="4673600" y="5511800"/>
          <p14:tracePt t="564563" x="4679950" y="5549900"/>
          <p14:tracePt t="564579" x="4679950" y="5556250"/>
          <p14:tracePt t="567433" x="4705350" y="5562600"/>
          <p14:tracePt t="567443" x="4743450" y="5568950"/>
          <p14:tracePt t="567452" x="4819650" y="5575300"/>
          <p14:tracePt t="567466" x="4978400" y="5575300"/>
          <p14:tracePt t="567471" x="5041900" y="5575300"/>
          <p14:tracePt t="567483" x="5111750" y="5562600"/>
          <p14:tracePt t="567500" x="5213350" y="5524500"/>
          <p14:tracePt t="567516" x="5308600" y="5480050"/>
          <p14:tracePt t="567533" x="5340350" y="5448300"/>
          <p14:tracePt t="567538" x="5340350" y="5435600"/>
          <p14:tracePt t="567549" x="5340350" y="5429250"/>
          <p14:tracePt t="567553" x="5340350" y="5422900"/>
          <p14:tracePt t="567566" x="5334000" y="5410200"/>
          <p14:tracePt t="567583" x="5327650" y="5403850"/>
          <p14:tracePt t="567598" x="5308600" y="5391150"/>
          <p14:tracePt t="567616" x="5295900" y="5378450"/>
          <p14:tracePt t="567632" x="5270500" y="5365750"/>
          <p14:tracePt t="567649" x="5200650" y="5353050"/>
          <p14:tracePt t="567666" x="5086350" y="5353050"/>
          <p14:tracePt t="567683" x="4933950" y="5365750"/>
          <p14:tracePt t="567699" x="4794250" y="5378450"/>
          <p14:tracePt t="567716" x="4648200" y="5378450"/>
          <p14:tracePt t="567734" x="4527550" y="5365750"/>
          <p14:tracePt t="567749" x="4476750" y="5365750"/>
          <p14:tracePt t="567835" x="4483100" y="5365750"/>
          <p14:tracePt t="567843" x="4502150" y="5372100"/>
          <p14:tracePt t="567852" x="4540250" y="5391150"/>
          <p14:tracePt t="567866" x="4667250" y="5448300"/>
          <p14:tracePt t="567883" x="4851400" y="5511800"/>
          <p14:tracePt t="567899" x="5073650" y="5562600"/>
          <p14:tracePt t="567916" x="5308600" y="5607050"/>
          <p14:tracePt t="567933" x="5505450" y="5632450"/>
          <p14:tracePt t="567949" x="5708650" y="5651500"/>
          <p14:tracePt t="567966" x="5816600" y="5651500"/>
          <p14:tracePt t="567982" x="5835650" y="5651500"/>
          <p14:tracePt t="568214" x="5848350" y="5651500"/>
          <p14:tracePt t="568224" x="5854700" y="5651500"/>
          <p14:tracePt t="568233" x="5873750" y="5657850"/>
          <p14:tracePt t="568251" x="5880100" y="5664200"/>
          <p14:tracePt t="568256" x="5886450" y="5664200"/>
          <p14:tracePt t="568384" x="5886450" y="5670550"/>
          <p14:tracePt t="568392" x="5886450" y="5676900"/>
          <p14:tracePt t="568401" x="5886450" y="5683250"/>
          <p14:tracePt t="568416" x="5873750" y="5683250"/>
          <p14:tracePt t="568421" x="5867400" y="5689600"/>
          <p14:tracePt t="568434" x="5861050" y="5689600"/>
          <p14:tracePt t="568451" x="5835650" y="5689600"/>
          <p14:tracePt t="568454" x="5816600" y="5683250"/>
          <p14:tracePt t="568467" x="5803900" y="5676900"/>
          <p14:tracePt t="568483" x="5778500" y="5670550"/>
          <p14:tracePt t="568500" x="5765800" y="5664200"/>
          <p14:tracePt t="568516" x="5759450" y="5664200"/>
          <p14:tracePt t="568520" x="5740400" y="5664200"/>
          <p14:tracePt t="568535" x="5689600" y="5657850"/>
          <p14:tracePt t="568550" x="5638800" y="5657850"/>
          <p14:tracePt t="568567" x="5600700" y="5651500"/>
          <p14:tracePt t="568583" x="5594350" y="5651500"/>
          <p14:tracePt t="568728" x="5594350" y="5657850"/>
          <p14:tracePt t="568735" x="5594350" y="5664200"/>
          <p14:tracePt t="568751" x="5594350" y="5676900"/>
          <p14:tracePt t="568767" x="5600700" y="5689600"/>
          <p14:tracePt t="568783" x="5632450" y="5695950"/>
          <p14:tracePt t="568800" x="5689600" y="5702300"/>
          <p14:tracePt t="568816" x="5727700" y="5702300"/>
          <p14:tracePt t="568833" x="5759450" y="5695950"/>
          <p14:tracePt t="568850" x="5791200" y="5683250"/>
          <p14:tracePt t="568868" x="5816600" y="5676900"/>
          <p14:tracePt t="568884" x="5867400" y="5657850"/>
          <p14:tracePt t="568900" x="5918200" y="5651500"/>
          <p14:tracePt t="568917" x="5981700" y="5638800"/>
          <p14:tracePt t="568934" x="6051550" y="5619750"/>
          <p14:tracePt t="568950" x="6115050" y="5600700"/>
          <p14:tracePt t="568966" x="6153150" y="5588000"/>
          <p14:tracePt t="568983" x="6191250" y="5568950"/>
          <p14:tracePt t="569000" x="6203950" y="5556250"/>
          <p14:tracePt t="569017" x="6216650" y="5537200"/>
          <p14:tracePt t="569033" x="6223000" y="5524500"/>
          <p14:tracePt t="569050" x="6216650" y="5499100"/>
          <p14:tracePt t="569067" x="6203950" y="5480050"/>
          <p14:tracePt t="569084" x="6178550" y="5461000"/>
          <p14:tracePt t="569088" x="6153150" y="5441950"/>
          <p14:tracePt t="569101" x="6140450" y="5429250"/>
          <p14:tracePt t="569117" x="6089650" y="5397500"/>
          <p14:tracePt t="569133" x="5994400" y="5340350"/>
          <p14:tracePt t="569150" x="5956300" y="5327650"/>
          <p14:tracePt t="569167" x="5892800" y="5314950"/>
          <p14:tracePt t="569183" x="5816600" y="5314950"/>
          <p14:tracePt t="569200" x="5765800" y="5314950"/>
          <p14:tracePt t="569217" x="5689600" y="5353050"/>
          <p14:tracePt t="569234" x="5607050" y="5422900"/>
          <p14:tracePt t="569250" x="5524500" y="5505450"/>
          <p14:tracePt t="569267" x="5473700" y="5556250"/>
          <p14:tracePt t="569284" x="5435600" y="5613400"/>
          <p14:tracePt t="569300" x="5435600" y="5638800"/>
          <p14:tracePt t="569317" x="5454650" y="5664200"/>
          <p14:tracePt t="569334" x="5530850" y="5683250"/>
          <p14:tracePt t="569352" x="5664200" y="5715000"/>
          <p14:tracePt t="569367" x="5715000" y="5721350"/>
          <p14:tracePt t="569371" x="5778500" y="5727700"/>
          <p14:tracePt t="569384" x="5854700" y="5740400"/>
          <p14:tracePt t="569403" x="5975350" y="5740400"/>
          <p14:tracePt t="569419" x="6045200" y="5746750"/>
          <p14:tracePt t="569433" x="6108700" y="5746750"/>
          <p14:tracePt t="569450" x="6153150" y="5734050"/>
          <p14:tracePt t="569467" x="6203950" y="5708650"/>
          <p14:tracePt t="569484" x="6235700" y="5683250"/>
          <p14:tracePt t="569501" x="6261100" y="5651500"/>
          <p14:tracePt t="569517" x="6280150" y="5619750"/>
          <p14:tracePt t="569534" x="6292850" y="5594350"/>
          <p14:tracePt t="569538" x="6299200" y="5581650"/>
          <p14:tracePt t="569551" x="6299200" y="5568950"/>
          <p14:tracePt t="569567" x="6299200" y="5549900"/>
          <p14:tracePt t="569584" x="6292850" y="5537200"/>
          <p14:tracePt t="569601" x="6286500" y="5530850"/>
          <p14:tracePt t="569620" x="6280150" y="5524500"/>
          <p14:tracePt t="569634" x="6280150" y="5511800"/>
          <p14:tracePt t="569653" x="6292850" y="5492750"/>
          <p14:tracePt t="569670" x="6407150" y="5492750"/>
          <p14:tracePt t="569685" x="6559550" y="5492750"/>
          <p14:tracePt t="569701" x="6711950" y="5511800"/>
          <p14:tracePt t="569717" x="6819900" y="5518150"/>
          <p14:tracePt t="569734" x="6902450" y="5518150"/>
          <p14:tracePt t="569751" x="6921500" y="5511800"/>
          <p14:tracePt t="569767" x="6940550" y="5505450"/>
          <p14:tracePt t="569785" x="6946900" y="5492750"/>
          <p14:tracePt t="569801" x="6953250" y="5486400"/>
          <p14:tracePt t="569806" x="6959600" y="5486400"/>
          <p14:tracePt t="569819" x="6972300" y="5480050"/>
          <p14:tracePt t="569834" x="6991350" y="5473700"/>
          <p14:tracePt t="569851" x="7029450" y="5467350"/>
          <p14:tracePt t="569869" x="7061200" y="5461000"/>
          <p14:tracePt t="569884" x="7086600" y="5461000"/>
          <p14:tracePt t="569901" x="7118350" y="5454650"/>
          <p14:tracePt t="569917" x="7137400" y="5448300"/>
          <p14:tracePt t="569934" x="7162800" y="5441950"/>
          <p14:tracePt t="569951" x="7181850" y="5435600"/>
          <p14:tracePt t="569968" x="7200900" y="5422900"/>
          <p14:tracePt t="569984" x="7219950" y="5410200"/>
          <p14:tracePt t="569989" x="7226300" y="5403850"/>
          <p14:tracePt t="570001" x="7226300" y="5397500"/>
          <p14:tracePt t="570018" x="7232650" y="5391150"/>
          <p14:tracePt t="570034" x="7239000" y="5378450"/>
          <p14:tracePt t="570038" x="7239000" y="5372100"/>
          <p14:tracePt t="570051" x="7239000" y="5365750"/>
          <p14:tracePt t="570055" x="7226300" y="5353050"/>
          <p14:tracePt t="570068" x="7213600" y="5346700"/>
          <p14:tracePt t="570070" x="7200900" y="5340350"/>
          <p14:tracePt t="570085" x="7169150" y="5327650"/>
          <p14:tracePt t="570101" x="7118350" y="5321300"/>
          <p14:tracePt t="570118" x="7054850" y="5314950"/>
          <p14:tracePt t="570135" x="6978650" y="5308600"/>
          <p14:tracePt t="570151" x="6915150" y="5302250"/>
          <p14:tracePt t="570168" x="6883400" y="5302250"/>
          <p14:tracePt t="570184" x="6838950" y="5295900"/>
          <p14:tracePt t="570201" x="6781800" y="5295900"/>
          <p14:tracePt t="570218" x="6673850" y="5302250"/>
          <p14:tracePt t="570234" x="6540500" y="5327650"/>
          <p14:tracePt t="570251" x="6426200" y="5346700"/>
          <p14:tracePt t="570268" x="6299200" y="5384800"/>
          <p14:tracePt t="570285" x="6235700" y="5416550"/>
          <p14:tracePt t="570301" x="6210300" y="5435600"/>
          <p14:tracePt t="570318" x="6216650" y="5467350"/>
          <p14:tracePt t="570335" x="6292850" y="5499100"/>
          <p14:tracePt t="570353" x="6407150" y="5537200"/>
          <p14:tracePt t="570368" x="6565900" y="5581650"/>
          <p14:tracePt t="570384" x="6756400" y="5632450"/>
          <p14:tracePt t="570401" x="6902450" y="5651500"/>
          <p14:tracePt t="570418" x="6972300" y="5657850"/>
          <p14:tracePt t="570435" x="7004050" y="5657850"/>
          <p14:tracePt t="570451" x="7010400" y="5651500"/>
          <p14:tracePt t="570485" x="7010400" y="5645150"/>
          <p14:tracePt t="570501" x="7010400" y="5632450"/>
          <p14:tracePt t="570518" x="7004050" y="5600700"/>
          <p14:tracePt t="570534" x="6997700" y="5568950"/>
          <p14:tracePt t="570552" x="6991350" y="5530850"/>
          <p14:tracePt t="570568" x="6991350" y="5499100"/>
          <p14:tracePt t="570584" x="6991350" y="5467350"/>
          <p14:tracePt t="570601" x="7004050" y="5448300"/>
          <p14:tracePt t="570618" x="7010400" y="5429250"/>
          <p14:tracePt t="570635" x="7016750" y="5410200"/>
          <p14:tracePt t="570652" x="7016750" y="5378450"/>
          <p14:tracePt t="570668" x="7016750" y="5353050"/>
          <p14:tracePt t="570685" x="6991350" y="5314950"/>
          <p14:tracePt t="570703" x="6965950" y="5289550"/>
          <p14:tracePt t="570718" x="6940550" y="5270500"/>
          <p14:tracePt t="570737" x="6921500" y="5257800"/>
          <p14:tracePt t="570751" x="6902450" y="5251450"/>
          <p14:tracePt t="570768" x="6864350" y="5245100"/>
          <p14:tracePt t="570785" x="6826250" y="5245100"/>
          <p14:tracePt t="570802" x="6775450" y="5238750"/>
          <p14:tracePt t="570818" x="6737350" y="5238750"/>
          <p14:tracePt t="570835" x="6667500" y="5232400"/>
          <p14:tracePt t="570852" x="6591300" y="5219700"/>
          <p14:tracePt t="570870" x="6483350" y="5219700"/>
          <p14:tracePt t="570888" x="6432550" y="5219700"/>
          <p14:tracePt t="570902" x="6362700" y="5226050"/>
          <p14:tracePt t="570919" x="6337300" y="5238750"/>
          <p14:tracePt t="570935" x="6330950" y="5245100"/>
          <p14:tracePt t="570952" x="6324600" y="5251450"/>
          <p14:tracePt t="570969" x="6324600" y="5270500"/>
          <p14:tracePt t="570985" x="6318250" y="5283200"/>
          <p14:tracePt t="571001" x="6318250" y="5289550"/>
          <p14:tracePt t="571880" x="6324600" y="5289550"/>
          <p14:tracePt t="571893" x="6343650" y="5289550"/>
          <p14:tracePt t="571903" x="6413500" y="5289550"/>
          <p14:tracePt t="571919" x="6457950" y="5289550"/>
          <p14:tracePt t="571936" x="6489700" y="5283200"/>
          <p14:tracePt t="571955" x="6502400" y="5283200"/>
          <p14:tracePt t="572149" x="6502400" y="5289550"/>
          <p14:tracePt t="572156" x="6508750" y="5295900"/>
          <p14:tracePt t="572170" x="6521450" y="5340350"/>
          <p14:tracePt t="572188" x="6540500" y="5391150"/>
          <p14:tracePt t="572205" x="6559550" y="5441950"/>
          <p14:tracePt t="572220" x="6584950" y="5473700"/>
          <p14:tracePt t="572236" x="6604000" y="5492750"/>
          <p14:tracePt t="572253" x="6623050" y="5499100"/>
          <p14:tracePt t="572269" x="6635750" y="5499100"/>
          <p14:tracePt t="572307" x="6642100" y="5499100"/>
          <p14:tracePt t="572329" x="6648450" y="5499100"/>
          <p14:tracePt t="572346" x="6654800" y="5499100"/>
          <p14:tracePt t="572355" x="6661150" y="5499100"/>
          <p14:tracePt t="572369" x="6667500" y="5505450"/>
          <p14:tracePt t="572516" x="6680200" y="5524500"/>
          <p14:tracePt t="572526" x="6686550" y="5530850"/>
          <p14:tracePt t="572539" x="6699250" y="5556250"/>
          <p14:tracePt t="572553" x="6718300" y="5581650"/>
          <p14:tracePt t="572572" x="6731000" y="5600700"/>
          <p14:tracePt t="572957" x="6724650" y="5600700"/>
          <p14:tracePt t="572988" x="6718300" y="5600700"/>
          <p14:tracePt t="573392" x="6718300" y="5594350"/>
          <p14:tracePt t="573446" x="6718300" y="5588000"/>
          <p14:tracePt t="573463" x="6711950" y="5588000"/>
          <p14:tracePt t="573532" x="6705600" y="5588000"/>
          <p14:tracePt t="573554" x="6692900" y="5588000"/>
          <p14:tracePt t="573571" x="6673850" y="5588000"/>
          <p14:tracePt t="573587" x="6661150" y="5588000"/>
          <p14:tracePt t="573604" x="6648450" y="5594350"/>
          <p14:tracePt t="573620" x="6642100" y="5594350"/>
          <p14:tracePt t="573733" x="6635750" y="5600700"/>
          <p14:tracePt t="573763" x="6629400" y="5600700"/>
          <p14:tracePt t="573809" x="6629400" y="5607050"/>
          <p14:tracePt t="573821" x="6623050" y="5626100"/>
          <p14:tracePt t="573837" x="6623050" y="5638800"/>
          <p14:tracePt t="573854" x="6623050" y="5657850"/>
          <p14:tracePt t="573871" x="6623050" y="5670550"/>
          <p14:tracePt t="573887" x="6623050" y="5689600"/>
          <p14:tracePt t="573904" x="6629400" y="5689600"/>
          <p14:tracePt t="573921" x="6629400" y="5695950"/>
          <p14:tracePt t="573938" x="6623050" y="5702300"/>
          <p14:tracePt t="573954" x="6616700" y="5708650"/>
          <p14:tracePt t="573971" x="6604000" y="5721350"/>
          <p14:tracePt t="574016" x="6597650" y="5721350"/>
          <p14:tracePt t="575224" x="6616700" y="5721350"/>
          <p14:tracePt t="575232" x="6642100" y="5721350"/>
          <p14:tracePt t="575241" x="6737350" y="5721350"/>
          <p14:tracePt t="575256" x="7048500" y="5740400"/>
          <p14:tracePt t="575272" x="7429500" y="5765800"/>
          <p14:tracePt t="575289" x="7537450" y="5753100"/>
          <p14:tracePt t="575306" x="7581900" y="5715000"/>
          <p14:tracePt t="575311" x="7594600" y="5689600"/>
          <p14:tracePt t="575322" x="7613650" y="5657850"/>
          <p14:tracePt t="575339" x="7658100" y="5588000"/>
          <p14:tracePt t="575355" x="7696200" y="5543550"/>
          <p14:tracePt t="575372" x="7721600" y="5511800"/>
          <p14:tracePt t="575389" x="7734300" y="5480050"/>
          <p14:tracePt t="575408" x="7734300" y="5441950"/>
          <p14:tracePt t="575423" x="7702550" y="5397500"/>
          <p14:tracePt t="575440" x="7651750" y="5346700"/>
          <p14:tracePt t="575455" x="7588250" y="5302250"/>
          <p14:tracePt t="575472" x="7543800" y="5270500"/>
          <p14:tracePt t="575489" x="7543800" y="5264150"/>
          <p14:tracePt t="575575" x="7537450" y="5264150"/>
          <p14:tracePt t="575585" x="7537450" y="5257800"/>
          <p14:tracePt t="575605" x="7499350" y="5226050"/>
          <p14:tracePt t="575623" x="7454900" y="5181600"/>
          <p14:tracePt t="575640" x="7423150" y="5137150"/>
          <p14:tracePt t="575656" x="7410450" y="5111750"/>
          <p14:tracePt t="575672" x="7404100" y="5105400"/>
          <p14:tracePt t="575690" x="7372350" y="5099050"/>
          <p14:tracePt t="575706" x="7315200" y="5099050"/>
          <p14:tracePt t="575722" x="7251700" y="5105400"/>
          <p14:tracePt t="575739" x="7162800" y="5130800"/>
          <p14:tracePt t="575755" x="7112000" y="5162550"/>
          <p14:tracePt t="575772" x="7080250" y="5200650"/>
          <p14:tracePt t="575789" x="7073900" y="5226050"/>
          <p14:tracePt t="575808" x="7073900" y="5245100"/>
          <p14:tracePt t="575822" x="7092950" y="5251450"/>
          <p14:tracePt t="575839" x="7175500" y="5276850"/>
          <p14:tracePt t="575855" x="7308850" y="5302250"/>
          <p14:tracePt t="575873" x="7607300" y="5321300"/>
          <p14:tracePt t="575889" x="7708900" y="5327650"/>
          <p14:tracePt t="575906" x="7905750" y="5327650"/>
          <p14:tracePt t="575923" x="7931150" y="5321300"/>
          <p14:tracePt t="575956" x="7924800" y="5327650"/>
          <p14:tracePt t="575975" x="7912100" y="5340350"/>
          <p14:tracePt t="575989" x="7893050" y="5353050"/>
          <p14:tracePt t="576006" x="7874000" y="5372100"/>
          <p14:tracePt t="576022" x="7854950" y="5391150"/>
          <p14:tracePt t="576039" x="7835900" y="5410200"/>
          <p14:tracePt t="576056" x="7810500" y="5435600"/>
          <p14:tracePt t="576072" x="7785100" y="5467350"/>
          <p14:tracePt t="576090" x="7759700" y="5524500"/>
          <p14:tracePt t="576106" x="7753350" y="5556250"/>
          <p14:tracePt t="576127" x="7753350" y="5575300"/>
          <p14:tracePt t="576139" x="7747000" y="5575300"/>
          <p14:tracePt t="576210" x="7747000" y="5581650"/>
          <p14:tracePt t="576223" x="7740650" y="5626100"/>
          <p14:tracePt t="576239" x="7734300" y="5715000"/>
          <p14:tracePt t="576257" x="7740650" y="5829300"/>
          <p14:tracePt t="576275" x="7766050" y="5981700"/>
          <p14:tracePt t="576289" x="7797800" y="6089650"/>
          <p14:tracePt t="576306" x="7823200" y="6172200"/>
          <p14:tracePt t="576326" x="7842250" y="6223000"/>
          <p14:tracePt t="576340" x="7842250" y="6229350"/>
          <p14:tracePt t="576357" x="7848600" y="6254750"/>
          <p14:tracePt t="576373" x="7854950" y="6261100"/>
          <p14:tracePt t="576447" x="7861300" y="6254750"/>
          <p14:tracePt t="576455" x="7874000" y="6235700"/>
          <p14:tracePt t="576475" x="7950200" y="6178550"/>
          <p14:tracePt t="576490" x="8077200" y="6134100"/>
          <p14:tracePt t="576506" x="8229600" y="6115050"/>
          <p14:tracePt t="576523" x="8337550" y="6115050"/>
          <p14:tracePt t="576540" x="8445500" y="6115050"/>
          <p14:tracePt t="576556" x="8496300" y="6127750"/>
          <p14:tracePt t="576573" x="8502650" y="6153150"/>
          <p14:tracePt t="576577" x="8496300" y="6165850"/>
          <p14:tracePt t="576590" x="8483600" y="6178550"/>
          <p14:tracePt t="576606" x="8477250" y="6184900"/>
          <p14:tracePt t="576649" x="8489950" y="6184900"/>
          <p14:tracePt t="576656" x="8502650" y="6184900"/>
          <p14:tracePt t="576675" x="8566150" y="6197600"/>
          <p14:tracePt t="576691" x="8597900" y="6210300"/>
          <p14:tracePt t="576758" x="8604250" y="6210300"/>
          <p14:tracePt t="576765" x="8610600" y="6203950"/>
          <p14:tracePt t="576776" x="8623300" y="6197600"/>
          <p14:tracePt t="576790" x="8731250" y="6140450"/>
          <p14:tracePt t="576807" x="8921750" y="6115050"/>
          <p14:tracePt t="576826" x="9124950" y="6115050"/>
          <p14:tracePt t="576829" x="9213850" y="6115050"/>
          <p14:tracePt t="576840" x="9290050" y="6108700"/>
          <p14:tracePt t="576856" x="9366250" y="6089650"/>
          <p14:tracePt t="576873" x="9385300" y="6083300"/>
          <p14:tracePt t="576945" x="9391650" y="6076950"/>
          <p14:tracePt t="576959" x="9404350" y="6064250"/>
          <p14:tracePt t="576973" x="9436100" y="6032500"/>
          <p14:tracePt t="576990" x="9442450" y="5994400"/>
          <p14:tracePt t="577007" x="9442450" y="5956300"/>
          <p14:tracePt t="577023" x="9423400" y="5930900"/>
          <p14:tracePt t="577040" x="9391650" y="5899150"/>
          <p14:tracePt t="577057" x="9359900" y="5873750"/>
          <p14:tracePt t="577074" x="9340850" y="5861050"/>
          <p14:tracePt t="577090" x="9315450" y="5848350"/>
          <p14:tracePt t="577108" x="9296400" y="5842000"/>
          <p14:tracePt t="577112" x="9283700" y="5835650"/>
          <p14:tracePt t="577124" x="9271000" y="5829300"/>
          <p14:tracePt t="577140" x="9251950" y="5816600"/>
          <p14:tracePt t="577143" x="9245600" y="5816600"/>
          <p14:tracePt t="577157" x="9239250" y="5803900"/>
          <p14:tracePt t="577162" x="9232900" y="5797550"/>
          <p14:tracePt t="577174" x="9220200" y="5772150"/>
          <p14:tracePt t="577190" x="9207500" y="5734050"/>
          <p14:tracePt t="577207" x="9201150" y="5702300"/>
          <p14:tracePt t="577224" x="9194800" y="5683250"/>
          <p14:tracePt t="577240" x="9194800" y="5676900"/>
          <p14:tracePt t="577257" x="9169400" y="5676900"/>
          <p14:tracePt t="577276" x="9067800" y="5670550"/>
          <p14:tracePt t="577290" x="8921750" y="5664200"/>
          <p14:tracePt t="577307" x="8788400" y="5657850"/>
          <p14:tracePt t="577323" x="8712200" y="5651500"/>
          <p14:tracePt t="577340" x="8686800" y="5645150"/>
          <p14:tracePt t="577374" x="8724900" y="5676900"/>
          <p14:tracePt t="577391" x="8820150" y="5746750"/>
          <p14:tracePt t="577408" x="8978900" y="5854700"/>
          <p14:tracePt t="577424" x="9074150" y="5924550"/>
          <p14:tracePt t="577441" x="9150350" y="5994400"/>
          <p14:tracePt t="577457" x="9220200" y="6045200"/>
          <p14:tracePt t="577474" x="9264650" y="6057900"/>
          <p14:tracePt t="577492" x="9404350" y="6038850"/>
          <p14:tracePt t="577507" x="9575800" y="5975350"/>
          <p14:tracePt t="577524" x="9772650" y="5918200"/>
          <p14:tracePt t="577540" x="9925050" y="5873750"/>
          <p14:tracePt t="577557" x="10001250" y="5848350"/>
          <p14:tracePt t="577574" x="10013950" y="5835650"/>
          <p14:tracePt t="577591" x="10020300" y="5835650"/>
          <p14:tracePt t="577607" x="10020300" y="5822950"/>
          <p14:tracePt t="577624" x="10007600" y="5772150"/>
          <p14:tracePt t="577641" x="9994900" y="5676900"/>
          <p14:tracePt t="577658" x="9950450" y="5518150"/>
          <p14:tracePt t="577674" x="9899650" y="5397500"/>
          <p14:tracePt t="577693" x="9817100" y="5270500"/>
          <p14:tracePt t="577707" x="9772650" y="5226050"/>
          <p14:tracePt t="577724" x="9709150" y="5187950"/>
          <p14:tracePt t="577741" x="9658350" y="5175250"/>
          <p14:tracePt t="577757" x="9607550" y="5175250"/>
          <p14:tracePt t="577774" x="9531350" y="5181600"/>
          <p14:tracePt t="577790" x="9442450" y="5187950"/>
          <p14:tracePt t="577807" x="9315450" y="5200650"/>
          <p14:tracePt t="577824" x="9169400" y="5213350"/>
          <p14:tracePt t="577841" x="9036050" y="5219700"/>
          <p14:tracePt t="577857" x="8940800" y="5226050"/>
          <p14:tracePt t="577874" x="8883650" y="5232400"/>
          <p14:tracePt t="577891" x="8851900" y="5245100"/>
          <p14:tracePt t="577908" x="8807450" y="5314950"/>
          <p14:tracePt t="577924" x="8743950" y="5397500"/>
          <p14:tracePt t="577941" x="8686800" y="5473700"/>
          <p14:tracePt t="577958" x="8642350" y="5537200"/>
          <p14:tracePt t="577974" x="8616950" y="5568950"/>
          <p14:tracePt t="577991" x="8604250" y="5588000"/>
          <p14:tracePt t="578007" x="8597900" y="5594350"/>
          <p14:tracePt t="578067" x="8597900" y="5600700"/>
          <p14:tracePt t="578076" x="8597900" y="5613400"/>
          <p14:tracePt t="578091" x="8597900" y="5638800"/>
          <p14:tracePt t="578108" x="8597900" y="5670550"/>
          <p14:tracePt t="578124" x="8591550" y="5702300"/>
          <p14:tracePt t="578141" x="8578850" y="5734050"/>
          <p14:tracePt t="578145" x="8578850" y="5740400"/>
          <p14:tracePt t="578157" x="8578850" y="5746750"/>
          <p14:tracePt t="578174" x="8578850" y="5765800"/>
          <p14:tracePt t="578191" x="8591550" y="5797550"/>
          <p14:tracePt t="578208" x="8616950" y="5854700"/>
          <p14:tracePt t="578225" x="8623300" y="5918200"/>
          <p14:tracePt t="578242" x="8597900" y="6007100"/>
          <p14:tracePt t="578258" x="8578850" y="6064250"/>
          <p14:tracePt t="578274" x="8578850" y="6089650"/>
          <p14:tracePt t="578308" x="8578850" y="6083300"/>
          <p14:tracePt t="578324" x="8604250" y="6057900"/>
          <p14:tracePt t="578341" x="8655050" y="6019800"/>
          <p14:tracePt t="578358" x="8680450" y="6013450"/>
          <p14:tracePt t="578362" x="8686800" y="6013450"/>
          <p14:tracePt t="578374" x="8693150" y="6013450"/>
          <p14:tracePt t="578391" x="8699500" y="6013450"/>
          <p14:tracePt t="578410" x="8712200" y="6019800"/>
          <p14:tracePt t="578412" x="8724900" y="6026150"/>
          <p14:tracePt t="578425" x="8737600" y="6032500"/>
          <p14:tracePt t="578441" x="8750300" y="6038850"/>
          <p14:tracePt t="578458" x="8756650" y="6038850"/>
          <p14:tracePt t="578475" x="8769350" y="6032500"/>
          <p14:tracePt t="578478" x="8775700" y="6032500"/>
          <p14:tracePt t="578491" x="8782050" y="6026150"/>
          <p14:tracePt t="578508" x="8788400" y="6026150"/>
          <p14:tracePt t="578586" x="8794750" y="6019800"/>
          <p14:tracePt t="578594" x="8801100" y="6013450"/>
          <p14:tracePt t="578609" x="8839200" y="5975350"/>
          <p14:tracePt t="578625" x="8883650" y="5930900"/>
          <p14:tracePt t="578643" x="8915400" y="5911850"/>
          <p14:tracePt t="578658" x="8947150" y="5937250"/>
          <p14:tracePt t="578674" x="8947150" y="5981700"/>
          <p14:tracePt t="578691" x="8934450" y="6032500"/>
          <p14:tracePt t="578708" x="8921750" y="6064250"/>
          <p14:tracePt t="578725" x="8915400" y="6076950"/>
          <p14:tracePt t="578741" x="8915400" y="6070600"/>
          <p14:tracePt t="578761" x="8947150" y="6013450"/>
          <p14:tracePt t="578775" x="8997950" y="5930900"/>
          <p14:tracePt t="578791" x="9010650" y="5905500"/>
          <p14:tracePt t="578808" x="8947150" y="5949950"/>
          <p14:tracePt t="578825" x="8763000" y="5975350"/>
          <p14:tracePt t="578842" x="8585200" y="6013450"/>
          <p14:tracePt t="578858" x="8585200" y="6019800"/>
          <p14:tracePt t="582114" x="8578850" y="6019800"/>
          <p14:tracePt t="582123" x="8572500" y="6013450"/>
          <p14:tracePt t="582131" x="8534400" y="5988050"/>
          <p14:tracePt t="582145" x="8413750" y="5956300"/>
          <p14:tracePt t="582162" x="8343900" y="5949950"/>
          <p14:tracePt t="582178" x="8337550" y="5949950"/>
          <p14:tracePt t="582195" x="8350250" y="5949950"/>
          <p14:tracePt t="582211" x="8451850" y="5981700"/>
          <p14:tracePt t="582228" x="8718550" y="6108700"/>
          <p14:tracePt t="582245" x="8928100" y="6235700"/>
          <p14:tracePt t="582261" x="8997950" y="6273800"/>
          <p14:tracePt t="582264" x="9023350" y="6280150"/>
          <p14:tracePt t="582278" x="9137650" y="6324600"/>
          <p14:tracePt t="582296" x="9340850" y="6394450"/>
          <p14:tracePt t="582313" x="9715500" y="6470650"/>
          <p14:tracePt t="582328" x="10121900" y="6496050"/>
          <p14:tracePt t="582344" x="10490200" y="6496050"/>
          <p14:tracePt t="582361" x="10864850" y="6489700"/>
          <p14:tracePt t="582378" x="11150600" y="6477000"/>
          <p14:tracePt t="582395" x="11334750" y="6457950"/>
          <p14:tracePt t="582412" x="11410950" y="6438900"/>
          <p14:tracePt t="582428" x="11423650" y="6419850"/>
          <p14:tracePt t="582461" x="11436350" y="6400800"/>
          <p14:tracePt t="582478" x="11461750" y="6375400"/>
          <p14:tracePt t="582495" x="11493500" y="6330950"/>
          <p14:tracePt t="582512" x="11506200" y="6286500"/>
          <p14:tracePt t="582515" x="11506200" y="6254750"/>
          <p14:tracePt t="582528" x="11487150" y="6229350"/>
          <p14:tracePt t="582532" x="11430000" y="6165850"/>
          <p14:tracePt t="582545" x="11283950" y="6051550"/>
          <p14:tracePt t="582563" x="11010900" y="5905500"/>
          <p14:tracePt t="582578" x="10693400" y="5759450"/>
          <p14:tracePt t="582595" x="10439400" y="5638800"/>
          <p14:tracePt t="582612" x="10299700" y="5556250"/>
          <p14:tracePt t="582628" x="10242550" y="5505450"/>
          <p14:tracePt t="582645" x="10210800" y="5480050"/>
          <p14:tracePt t="582661" x="10160000" y="5467350"/>
          <p14:tracePt t="582680" x="10020300" y="5461000"/>
          <p14:tracePt t="582684" x="9906000" y="5454650"/>
          <p14:tracePt t="582695" x="9753600" y="5448300"/>
          <p14:tracePt t="582711" x="9493250" y="5448300"/>
          <p14:tracePt t="582728" x="9290050" y="5448300"/>
          <p14:tracePt t="582732" x="9277350" y="5461000"/>
          <p14:tracePt t="582745" x="9283700" y="5473700"/>
          <p14:tracePt t="582748" x="9302750" y="5492750"/>
          <p14:tracePt t="582761" x="9398000" y="5530850"/>
          <p14:tracePt t="582778" x="9512300" y="5562600"/>
          <p14:tracePt t="582795" x="9613900" y="5607050"/>
          <p14:tracePt t="582812" x="9658350" y="5664200"/>
          <p14:tracePt t="582829" x="9658350" y="5715000"/>
          <p14:tracePt t="582845" x="9601200" y="5734050"/>
          <p14:tracePt t="582861" x="9531350" y="5734050"/>
          <p14:tracePt t="582879" x="9525000" y="5734050"/>
          <p14:tracePt t="582895" x="9550400" y="5721350"/>
          <p14:tracePt t="582912" x="9607550" y="5695950"/>
          <p14:tracePt t="582928" x="9696450" y="5670550"/>
          <p14:tracePt t="582945" x="9759950" y="5651500"/>
          <p14:tracePt t="582962" x="9785350" y="5645150"/>
          <p14:tracePt t="582978" x="9804400" y="5645150"/>
          <p14:tracePt t="582983" x="9810750" y="5645150"/>
          <p14:tracePt t="582997" x="9804400" y="5657850"/>
          <p14:tracePt t="583011" x="9798050" y="5657850"/>
          <p14:tracePt t="583072" x="9791700" y="5657850"/>
          <p14:tracePt t="583098" x="9785350" y="5664200"/>
          <p14:tracePt t="583112" x="9747250" y="5670550"/>
          <p14:tracePt t="583128" x="9645650" y="5670550"/>
          <p14:tracePt t="583148" x="9448800" y="5651500"/>
          <p14:tracePt t="583162" x="9391650" y="5638800"/>
          <p14:tracePt t="583178" x="9315450" y="5613400"/>
          <p14:tracePt t="583195" x="9264650" y="5581650"/>
          <p14:tracePt t="583200" x="9245600" y="5568950"/>
          <p14:tracePt t="583212" x="9239250" y="5562600"/>
          <p14:tracePt t="583215" x="9239250" y="5549900"/>
          <p14:tracePt t="583229" x="9232900" y="5549900"/>
          <p14:tracePt t="583511" x="9239250" y="5549900"/>
          <p14:tracePt t="583518" x="9251950" y="5549900"/>
          <p14:tracePt t="583531" x="9277350" y="5549900"/>
          <p14:tracePt t="583545" x="9302750" y="5556250"/>
          <p14:tracePt t="583562" x="9328150" y="5556250"/>
          <p14:tracePt t="583580" x="9404350" y="5549900"/>
          <p14:tracePt t="583596" x="9467850" y="5530850"/>
          <p14:tracePt t="583613" x="9512300" y="5505450"/>
          <p14:tracePt t="583629" x="9531350" y="5480050"/>
          <p14:tracePt t="583645" x="9537700" y="5454650"/>
          <p14:tracePt t="583662" x="9537700" y="5422900"/>
          <p14:tracePt t="583679" x="9525000" y="5391150"/>
          <p14:tracePt t="583695" x="9505950" y="5359400"/>
          <p14:tracePt t="583712" x="9480550" y="5327650"/>
          <p14:tracePt t="583729" x="9448800" y="5308600"/>
          <p14:tracePt t="583745" x="9410700" y="5283200"/>
          <p14:tracePt t="583763" x="9378950" y="5270500"/>
          <p14:tracePt t="583766" x="9353550" y="5264150"/>
          <p14:tracePt t="583779" x="9328150" y="5251450"/>
          <p14:tracePt t="583784" x="9290050" y="5245100"/>
          <p14:tracePt t="583796" x="9251950" y="5238750"/>
          <p14:tracePt t="583812" x="9182100" y="5232400"/>
          <p14:tracePt t="583829" x="9074150" y="5219700"/>
          <p14:tracePt t="583832" x="9023350" y="5213350"/>
          <p14:tracePt t="583846" x="8928100" y="5194300"/>
          <p14:tracePt t="583863" x="8845550" y="5181600"/>
          <p14:tracePt t="583879" x="8801100" y="5181600"/>
          <p14:tracePt t="583896" x="8737600" y="5207000"/>
          <p14:tracePt t="583912" x="8693150" y="5245100"/>
          <p14:tracePt t="583929" x="8655050" y="5302250"/>
          <p14:tracePt t="583934" x="8642350" y="5334000"/>
          <p14:tracePt t="583946" x="8642350" y="5353050"/>
          <p14:tracePt t="583962" x="8642350" y="5416550"/>
          <p14:tracePt t="583979" x="8661400" y="5486400"/>
          <p14:tracePt t="583996" x="8667750" y="5524500"/>
          <p14:tracePt t="584013" x="8674100" y="5556250"/>
          <p14:tracePt t="584015" x="8680450" y="5562600"/>
          <p14:tracePt t="584030" x="8686800" y="5581650"/>
          <p14:tracePt t="584046" x="8699500" y="5594350"/>
          <p14:tracePt t="584062" x="8705850" y="5600700"/>
          <p14:tracePt t="584080" x="8712200" y="5607050"/>
          <p14:tracePt t="584096" x="8724900" y="5607050"/>
          <p14:tracePt t="584130" x="8731250" y="5607050"/>
          <p14:tracePt t="584146" x="8756650" y="5607050"/>
          <p14:tracePt t="584164" x="8813800" y="5594350"/>
          <p14:tracePt t="584179" x="8826500" y="5594350"/>
          <p14:tracePt t="584568" x="8845550" y="5594350"/>
          <p14:tracePt t="584576" x="8858250" y="5600700"/>
          <p14:tracePt t="584584" x="8896350" y="5613400"/>
          <p14:tracePt t="584596" x="8972550" y="5638800"/>
          <p14:tracePt t="584613" x="9023350" y="5651500"/>
          <p14:tracePt t="584630" x="9067800" y="5651500"/>
          <p14:tracePt t="584647" x="9137650" y="5638800"/>
          <p14:tracePt t="584663" x="9232900" y="5613400"/>
          <p14:tracePt t="584680" x="9353550" y="5568950"/>
          <p14:tracePt t="584697" x="9429750" y="5543550"/>
          <p14:tracePt t="584715" x="9480550" y="5524500"/>
          <p14:tracePt t="584730" x="9505950" y="5511800"/>
          <p14:tracePt t="584747" x="9518650" y="5505450"/>
          <p14:tracePt t="584764" x="9531350" y="5499100"/>
          <p14:tracePt t="584780" x="9550400" y="5499100"/>
          <p14:tracePt t="584797" x="9588500" y="5486400"/>
          <p14:tracePt t="584815" x="9613900" y="5473700"/>
          <p14:tracePt t="584830" x="9626600" y="5461000"/>
          <p14:tracePt t="584846" x="9626600" y="5454650"/>
          <p14:tracePt t="584927" x="9620250" y="5454650"/>
          <p14:tracePt t="584937" x="9613900" y="5454650"/>
          <p14:tracePt t="584948" x="9607550" y="5454650"/>
          <p14:tracePt t="584963" x="9556750" y="5461000"/>
          <p14:tracePt t="584980" x="9480550" y="5486400"/>
          <p14:tracePt t="584985" x="9442450" y="5499100"/>
          <p14:tracePt t="585000" x="9359900" y="5524500"/>
          <p14:tracePt t="585014" x="9283700" y="5524500"/>
          <p14:tracePt t="585031" x="9169400" y="5524500"/>
          <p14:tracePt t="585047" x="9004300" y="5505450"/>
          <p14:tracePt t="585063" x="8782050" y="5486400"/>
          <p14:tracePt t="585082" x="8464550" y="5454650"/>
          <p14:tracePt t="585097" x="8013700" y="5410200"/>
          <p14:tracePt t="585113" x="7505700" y="5359400"/>
          <p14:tracePt t="585130" x="6921500" y="5289550"/>
          <p14:tracePt t="585147" x="6362700" y="5232400"/>
          <p14:tracePt t="585164" x="5873750" y="5168900"/>
          <p14:tracePt t="585181" x="5435600" y="5124450"/>
          <p14:tracePt t="585197" x="5099050" y="5099050"/>
          <p14:tracePt t="585213" x="4743450" y="5073650"/>
          <p14:tracePt t="585230" x="4343400" y="5060950"/>
          <p14:tracePt t="585247" x="4019550" y="5054600"/>
          <p14:tracePt t="585251" x="3841750" y="5054600"/>
          <p14:tracePt t="585264" x="3581400" y="5054600"/>
          <p14:tracePt t="585281" x="3365500" y="5067300"/>
          <p14:tracePt t="585297" x="3251200" y="5092700"/>
          <p14:tracePt t="585313" x="3187700" y="5124450"/>
          <p14:tracePt t="585330" x="3130550" y="5175250"/>
          <p14:tracePt t="585347" x="3060700" y="5245100"/>
          <p14:tracePt t="585364" x="2990850" y="5302250"/>
          <p14:tracePt t="585369" x="2927350" y="5340350"/>
          <p14:tracePt t="585380" x="2889250" y="5365750"/>
          <p14:tracePt t="585397" x="2813050" y="5410200"/>
          <p14:tracePt t="585414" x="2768600" y="5435600"/>
          <p14:tracePt t="585419" x="2762250" y="5448300"/>
          <p14:tracePt t="585430" x="2762250" y="5454650"/>
          <p14:tracePt t="585447" x="2762250" y="5461000"/>
          <p14:tracePt t="585450" x="2762250" y="5467350"/>
          <p14:tracePt t="585464" x="2781300" y="5486400"/>
          <p14:tracePt t="585480" x="2781300" y="5492750"/>
          <p14:tracePt t="585486" x="2781300" y="5505450"/>
          <p14:tracePt t="585498" x="2787650" y="5530850"/>
          <p14:tracePt t="585514" x="2787650" y="5568950"/>
          <p14:tracePt t="585531" x="2806700" y="5613400"/>
          <p14:tracePt t="585547" x="2819400" y="5645150"/>
          <p14:tracePt t="585564" x="2832100" y="5664200"/>
          <p14:tracePt t="585580" x="2844800" y="5676900"/>
          <p14:tracePt t="585597" x="2870200" y="5702300"/>
          <p14:tracePt t="585614" x="2895600" y="5721350"/>
          <p14:tracePt t="585619" x="2914650" y="5734050"/>
          <p14:tracePt t="585630" x="2921000" y="5740400"/>
          <p14:tracePt t="585647" x="2946400" y="5759450"/>
          <p14:tracePt t="585664" x="2978150" y="5791200"/>
          <p14:tracePt t="585681" x="3003550" y="5822950"/>
          <p14:tracePt t="585698" x="3048000" y="5854700"/>
          <p14:tracePt t="585714" x="3067050" y="5861050"/>
          <p14:tracePt t="585731" x="3105150" y="5867400"/>
          <p14:tracePt t="585747" x="3130550" y="5873750"/>
          <p14:tracePt t="585764" x="3200400" y="5873750"/>
          <p14:tracePt t="585781" x="3244850" y="5873750"/>
          <p14:tracePt t="585799" x="3251200" y="5873750"/>
          <p14:tracePt t="585834" x="3244850" y="5873750"/>
          <p14:tracePt t="585841" x="3232150" y="5873750"/>
          <p14:tracePt t="585851" x="3194050" y="5867400"/>
          <p14:tracePt t="585864" x="3168650" y="5854700"/>
          <p14:tracePt t="585881" x="3162300" y="5848350"/>
          <p14:tracePt t="621853" x="3155950" y="5848350"/>
          <p14:tracePt t="621861" x="3149600" y="5835650"/>
          <p14:tracePt t="621878" x="3124200" y="5816600"/>
          <p14:tracePt t="621918" x="3130550" y="5816600"/>
          <p14:tracePt t="621928" x="3168650" y="5816600"/>
          <p14:tracePt t="621946" x="3384550" y="5797550"/>
          <p14:tracePt t="621960" x="3473450" y="5791200"/>
          <p14:tracePt t="621978" x="3746500" y="5784850"/>
          <p14:tracePt t="621994" x="3886200" y="5784850"/>
          <p14:tracePt t="622011" x="3981450" y="5784850"/>
          <p14:tracePt t="622028" x="4070350" y="5784850"/>
          <p14:tracePt t="622044" x="4146550" y="5784850"/>
          <p14:tracePt t="622051" x="4184650" y="5784850"/>
          <p14:tracePt t="622061" x="4216400" y="5778500"/>
          <p14:tracePt t="622078" x="4279900" y="5759450"/>
          <p14:tracePt t="622094" x="4343400" y="5727700"/>
          <p14:tracePt t="622111" x="4406900" y="5683250"/>
          <p14:tracePt t="622127" x="4457700" y="5645150"/>
          <p14:tracePt t="622144" x="4514850" y="5588000"/>
          <p14:tracePt t="622163" x="4565650" y="5530850"/>
          <p14:tracePt t="622178" x="4572000" y="5518150"/>
          <p14:tracePt t="622182" x="4572000" y="5505450"/>
          <p14:tracePt t="622195" x="4578350" y="5492750"/>
          <p14:tracePt t="622211" x="4578350" y="5473700"/>
          <p14:tracePt t="622228" x="4584700" y="5435600"/>
          <p14:tracePt t="622245" x="4584700" y="5378450"/>
          <p14:tracePt t="622261" x="4591050" y="5334000"/>
          <p14:tracePt t="622280" x="4597400" y="5283200"/>
          <p14:tracePt t="622294" x="4603750" y="5238750"/>
          <p14:tracePt t="622311" x="4622800" y="5181600"/>
          <p14:tracePt t="622328" x="4654550" y="5099050"/>
          <p14:tracePt t="622346" x="4718050" y="4972050"/>
          <p14:tracePt t="622350" x="4768850" y="4902200"/>
          <p14:tracePt t="622363" x="4806950" y="4851400"/>
          <p14:tracePt t="622378" x="4895850" y="4749800"/>
          <p14:tracePt t="622394" x="5022850" y="4635500"/>
          <p14:tracePt t="622412" x="5207000" y="4508500"/>
          <p14:tracePt t="622428" x="5321300" y="4438650"/>
          <p14:tracePt t="622445" x="5391150" y="4400550"/>
          <p14:tracePt t="622463" x="5441950" y="4356100"/>
          <p14:tracePt t="622478" x="5454650" y="4349750"/>
          <p14:tracePt t="622495" x="5454650" y="4343400"/>
          <p14:tracePt t="622513" x="5454650" y="4337050"/>
          <p14:tracePt t="622528" x="5461000" y="4324350"/>
          <p14:tracePt t="622545" x="5467350" y="4311650"/>
          <p14:tracePt t="622562" x="5480050" y="4292600"/>
          <p14:tracePt t="622578" x="5499100" y="4273550"/>
          <p14:tracePt t="622584" x="5511800" y="4267200"/>
          <p14:tracePt t="622595" x="5518150" y="4260850"/>
          <p14:tracePt t="622611" x="5524500" y="4248150"/>
          <p14:tracePt t="622628" x="5530850" y="4248150"/>
          <p14:tracePt t="622632" x="5537200" y="4241800"/>
          <p14:tracePt t="622645" x="5549900" y="4235450"/>
          <p14:tracePt t="622648" x="5568950" y="4222750"/>
          <p14:tracePt t="622662" x="5588000" y="4203700"/>
          <p14:tracePt t="622665" x="5613400" y="4191000"/>
          <p14:tracePt t="622679" x="5670550" y="4146550"/>
          <p14:tracePt t="622695" x="5715000" y="4114800"/>
          <p14:tracePt t="622712" x="5759450" y="4076700"/>
          <p14:tracePt t="622728" x="5778500" y="4051300"/>
          <p14:tracePt t="622744" x="5797550" y="4032250"/>
          <p14:tracePt t="622761" x="5803900" y="4025900"/>
          <p14:tracePt t="622922" x="5803900" y="4019550"/>
          <p14:tracePt t="622938" x="5803900" y="4013200"/>
          <p14:tracePt t="624829" x="5803900" y="4006850"/>
          <p14:tracePt t="624838" x="5810250" y="4000500"/>
          <p14:tracePt t="624846" x="5816600" y="3987800"/>
          <p14:tracePt t="624863" x="5822950" y="3975100"/>
          <p14:tracePt t="624922" x="5822950" y="3981450"/>
          <p14:tracePt t="624931" x="5822950" y="3987800"/>
          <p14:tracePt t="624946" x="5816600" y="4006850"/>
          <p14:tracePt t="624964" x="5803900" y="4025900"/>
          <p14:tracePt t="624980" x="5791200" y="4051300"/>
          <p14:tracePt t="624997" x="5784850" y="4089400"/>
          <p14:tracePt t="625001" x="5778500" y="4114800"/>
          <p14:tracePt t="625014" x="5772150" y="4146550"/>
          <p14:tracePt t="625032" x="5765800" y="4178300"/>
          <p14:tracePt t="625047" x="5765800" y="4191000"/>
          <p14:tracePt t="625050" x="5759450" y="4216400"/>
          <p14:tracePt t="625064" x="5759450" y="4229100"/>
          <p14:tracePt t="625080" x="5746750" y="4292600"/>
          <p14:tracePt t="625097" x="5740400" y="4324350"/>
          <p14:tracePt t="625113" x="5721350" y="4349750"/>
          <p14:tracePt t="625131" x="5715000" y="4356100"/>
          <p14:tracePt t="625180" x="5734050" y="4362450"/>
          <p14:tracePt t="625197" x="5753100" y="4400550"/>
          <p14:tracePt t="625214" x="5759450" y="4457700"/>
          <p14:tracePt t="625231" x="5759450" y="4521200"/>
          <p14:tracePt t="625247" x="5746750" y="4597400"/>
          <p14:tracePt t="625251" x="5746750" y="4622800"/>
          <p14:tracePt t="625264" x="5746750" y="4667250"/>
          <p14:tracePt t="625280" x="5746750" y="4692650"/>
          <p14:tracePt t="625297" x="5746750" y="4711700"/>
          <p14:tracePt t="625409" x="5746750" y="4718050"/>
          <p14:tracePt t="625419" x="5746750" y="4724400"/>
          <p14:tracePt t="625436" x="5746750" y="4730750"/>
          <p14:tracePt t="625451" x="5746750" y="4737100"/>
          <p14:tracePt t="625466" x="5746750" y="4743450"/>
          <p14:tracePt t="625481" x="5746750" y="4749800"/>
          <p14:tracePt t="625857" x="5746750" y="4756150"/>
          <p14:tracePt t="625866" x="5746750" y="4762500"/>
          <p14:tracePt t="625882" x="5740400" y="4768850"/>
          <p14:tracePt t="625898" x="5740400" y="4781550"/>
          <p14:tracePt t="625915" x="5740400" y="4806950"/>
          <p14:tracePt t="625932" x="5740400" y="4845050"/>
          <p14:tracePt t="625949" x="5734050" y="4889500"/>
          <p14:tracePt t="625965" x="5727700" y="4933950"/>
          <p14:tracePt t="625982" x="5715000" y="4991100"/>
          <p14:tracePt t="625998" x="5708650" y="5010150"/>
          <p14:tracePt t="626014" x="5708650" y="5016500"/>
          <p14:tracePt t="626112" x="5715000" y="5016500"/>
          <p14:tracePt t="626119" x="5721350" y="5010150"/>
          <p14:tracePt t="626131" x="5727700" y="5010150"/>
          <p14:tracePt t="626148" x="5740400" y="5003800"/>
          <p14:tracePt t="626164" x="5753100" y="4997450"/>
          <p14:tracePt t="626181" x="5759450" y="4991100"/>
          <p14:tracePt t="626200" x="5772150" y="4984750"/>
          <p14:tracePt t="626204" x="5778500" y="4972050"/>
          <p14:tracePt t="626214" x="5791200" y="4953000"/>
          <p14:tracePt t="626232" x="5803900" y="4914900"/>
          <p14:tracePt t="626248" x="5803900" y="4908550"/>
          <p14:tracePt t="626264" x="5797550" y="4908550"/>
          <p14:tracePt t="638964" x="5791200" y="4883150"/>
          <p14:tracePt t="638975" x="5765800" y="4800600"/>
          <p14:tracePt t="638992" x="5676900" y="4635500"/>
          <p14:tracePt t="639009" x="5556250" y="4464050"/>
          <p14:tracePt t="639025" x="5448300" y="4318000"/>
          <p14:tracePt t="639030" x="5397500" y="4241800"/>
          <p14:tracePt t="639042" x="5365750" y="4191000"/>
          <p14:tracePt t="639047" x="5321300" y="4114800"/>
          <p14:tracePt t="639059" x="5264150" y="3994150"/>
          <p14:tracePt t="639076" x="5200650" y="3854450"/>
          <p14:tracePt t="639093" x="5118100" y="3733800"/>
          <p14:tracePt t="639113" x="4991100" y="3625850"/>
          <p14:tracePt t="639125" x="4819650" y="3530600"/>
          <p14:tracePt t="639142" x="4660900" y="3473450"/>
          <p14:tracePt t="639159" x="4464050" y="3435350"/>
          <p14:tracePt t="639175" x="4337050" y="3422650"/>
          <p14:tracePt t="639192" x="4286250" y="3416300"/>
          <p14:tracePt t="639209" x="4248150" y="3409950"/>
          <p14:tracePt t="639225" x="4184650" y="3397250"/>
          <p14:tracePt t="639242" x="4064000" y="3378200"/>
          <p14:tracePt t="639259" x="3886200" y="3365500"/>
          <p14:tracePt t="639276" x="3721100" y="3352800"/>
          <p14:tracePt t="639292" x="3505200" y="3308350"/>
          <p14:tracePt t="639309" x="3473450" y="3289300"/>
          <p14:tracePt t="639313" x="3448050" y="3263900"/>
          <p14:tracePt t="639325" x="3429000" y="3213100"/>
          <p14:tracePt t="639342" x="3403600" y="3136900"/>
          <p14:tracePt t="639359" x="3333750" y="3060700"/>
          <p14:tracePt t="639375" x="3206750" y="2978150"/>
          <p14:tracePt t="639392" x="3073400" y="2895600"/>
          <p14:tracePt t="639409" x="2940050" y="2794000"/>
          <p14:tracePt t="639426" x="2813050" y="2647950"/>
          <p14:tracePt t="639442" x="2692400" y="2400300"/>
          <p14:tracePt t="639459" x="2628900" y="2133600"/>
          <p14:tracePt t="639476" x="2597150" y="1778000"/>
          <p14:tracePt t="639492" x="2571750" y="1492250"/>
          <p14:tracePt t="639509" x="2495550" y="1181100"/>
          <p14:tracePt t="639526" x="2247900" y="901700"/>
          <p14:tracePt t="639543" x="2000250" y="831850"/>
          <p14:tracePt t="639559" x="1701800" y="825500"/>
          <p14:tracePt t="639575" x="1403350" y="857250"/>
          <p14:tracePt t="639593" x="1136650" y="920750"/>
          <p14:tracePt t="639609" x="996950" y="965200"/>
          <p14:tracePt t="639626" x="965200" y="1003300"/>
          <p14:tracePt t="639642" x="958850" y="1047750"/>
          <p14:tracePt t="639659" x="958850" y="1136650"/>
          <p14:tracePt t="639676" x="958850" y="1244600"/>
          <p14:tracePt t="639692" x="939800" y="1352550"/>
          <p14:tracePt t="639710" x="895350" y="1498600"/>
          <p14:tracePt t="639726" x="850900" y="1606550"/>
          <p14:tracePt t="639743" x="787400" y="1708150"/>
          <p14:tracePt t="639759" x="742950" y="1771650"/>
          <p14:tracePt t="639776" x="717550" y="1816100"/>
          <p14:tracePt t="639809" x="711200" y="1816100"/>
          <p14:tracePt t="639826" x="704850" y="1835150"/>
          <p14:tracePt t="639842" x="654050" y="1885950"/>
          <p14:tracePt t="639861" x="558800" y="1968500"/>
          <p14:tracePt t="639876" x="457200" y="2032000"/>
          <p14:tracePt t="639892" x="368300" y="2089150"/>
          <p14:tracePt t="639909" x="304800" y="2127250"/>
          <p14:tracePt t="639926" x="285750" y="2146300"/>
          <p14:tracePt t="639943" x="279400" y="2152650"/>
          <p14:tracePt t="640008" x="279400" y="2159000"/>
          <p14:tracePt t="640086" x="292100" y="2152650"/>
          <p14:tracePt t="640097" x="304800" y="2152650"/>
          <p14:tracePt t="640113" x="355600" y="2133600"/>
          <p14:tracePt t="640117" x="387350" y="2120900"/>
          <p14:tracePt t="640126" x="419100" y="2108200"/>
          <p14:tracePt t="640143" x="482600" y="2082800"/>
          <p14:tracePt t="640160" x="546100" y="2051050"/>
          <p14:tracePt t="640176" x="596900" y="2032000"/>
          <p14:tracePt t="640193" x="635000" y="2012950"/>
          <p14:tracePt t="640210" x="660400" y="2000250"/>
          <p14:tracePt t="640226" x="679450" y="1993900"/>
          <p14:tracePt t="640230" x="685800" y="1993900"/>
          <p14:tracePt t="640245" x="698500" y="1981200"/>
          <p14:tracePt t="640276" x="711200" y="1974850"/>
          <p14:tracePt t="640309" x="711200" y="1968500"/>
          <p14:tracePt t="640326" x="717550" y="1962150"/>
          <p14:tracePt t="640343" x="723900" y="1962150"/>
          <p14:tracePt t="640434" x="730250" y="1955800"/>
          <p14:tracePt t="640442" x="762000" y="1955800"/>
          <p14:tracePt t="640460" x="869950" y="1955800"/>
          <p14:tracePt t="640476" x="1085850" y="1974850"/>
          <p14:tracePt t="640494" x="1308100" y="1993900"/>
          <p14:tracePt t="640510" x="1568450" y="2019300"/>
          <p14:tracePt t="640527" x="1809750" y="2051050"/>
          <p14:tracePt t="640543" x="1943100" y="2070100"/>
          <p14:tracePt t="640560" x="1974850" y="2076450"/>
          <p14:tracePt t="640756" x="1968500" y="2070100"/>
          <p14:tracePt t="640762" x="1949450" y="2057400"/>
          <p14:tracePt t="640779" x="1885950" y="2012950"/>
          <p14:tracePt t="640793" x="1797050" y="1955800"/>
          <p14:tracePt t="640812" x="1663700" y="1879600"/>
          <p14:tracePt t="640827" x="1549400" y="1816100"/>
          <p14:tracePt t="640843" x="1409700" y="1752600"/>
          <p14:tracePt t="640860" x="1308100" y="1714500"/>
          <p14:tracePt t="640877" x="1225550" y="1689100"/>
          <p14:tracePt t="640882" x="1187450" y="1682750"/>
          <p14:tracePt t="640893" x="1143000" y="1676400"/>
          <p14:tracePt t="640910" x="1016000" y="1657350"/>
          <p14:tracePt t="640927" x="895350" y="1638300"/>
          <p14:tracePt t="640930" x="844550" y="1625600"/>
          <p14:tracePt t="640943" x="793750" y="1612900"/>
          <p14:tracePt t="640961" x="685800" y="1587500"/>
          <p14:tracePt t="640978" x="666750" y="1581150"/>
          <p14:tracePt t="641027" x="660400" y="1581150"/>
          <p14:tracePt t="641036" x="654050" y="1581150"/>
          <p14:tracePt t="641043" x="647700" y="1581150"/>
          <p14:tracePt t="641060" x="577850" y="1568450"/>
          <p14:tracePt t="641078" x="501650" y="1555750"/>
          <p14:tracePt t="641094" x="431800" y="1530350"/>
          <p14:tracePt t="641110" x="381000" y="1504950"/>
          <p14:tracePt t="641127" x="355600" y="1454150"/>
          <p14:tracePt t="641144" x="368300" y="1390650"/>
          <p14:tracePt t="641161" x="419100" y="1320800"/>
          <p14:tracePt t="641177" x="533400" y="1250950"/>
          <p14:tracePt t="641181" x="552450" y="1238250"/>
          <p14:tracePt t="641194" x="641350" y="1200150"/>
          <p14:tracePt t="641213" x="685800" y="1181100"/>
          <p14:tracePt t="641229" x="704850" y="1174750"/>
          <p14:tracePt t="641244" x="730250" y="1174750"/>
          <p14:tracePt t="641260" x="749300" y="1174750"/>
          <p14:tracePt t="641277" x="755650" y="1174750"/>
          <p14:tracePt t="641310" x="762000" y="1181100"/>
          <p14:tracePt t="641327" x="768350" y="1187450"/>
          <p14:tracePt t="641344" x="774700" y="1193800"/>
          <p14:tracePt t="641361" x="774700" y="1200150"/>
          <p14:tracePt t="641377" x="774700" y="1206500"/>
          <p14:tracePt t="641394" x="774700" y="1212850"/>
          <p14:tracePt t="641649" x="781050" y="1225550"/>
          <p14:tracePt t="641662" x="800100" y="1231900"/>
          <p14:tracePt t="641670" x="831850" y="1238250"/>
          <p14:tracePt t="641678" x="882650" y="1250950"/>
          <p14:tracePt t="641694" x="1022350" y="1282700"/>
          <p14:tracePt t="641712" x="1111250" y="1295400"/>
          <p14:tracePt t="641728" x="1187450" y="1295400"/>
          <p14:tracePt t="641744" x="1257300" y="1289050"/>
          <p14:tracePt t="641761" x="1301750" y="1276350"/>
          <p14:tracePt t="641777" x="1333500" y="1263650"/>
          <p14:tracePt t="641795" x="1352550" y="1244600"/>
          <p14:tracePt t="641811" x="1365250" y="1231900"/>
          <p14:tracePt t="641828" x="1384300" y="1219200"/>
          <p14:tracePt t="641844" x="1390650" y="1206500"/>
          <p14:tracePt t="641861" x="1403350" y="1193800"/>
          <p14:tracePt t="641878" x="1416050" y="1174750"/>
          <p14:tracePt t="641894" x="1416050" y="1168400"/>
          <p14:tracePt t="641911" x="1416050" y="1162050"/>
          <p14:tracePt t="641928" x="1416050" y="1155700"/>
          <p14:tracePt t="641947" x="1403350" y="1143000"/>
          <p14:tracePt t="641961" x="1377950" y="1130300"/>
          <p14:tracePt t="641977" x="1352550" y="1117600"/>
          <p14:tracePt t="641994" x="1333500" y="1104900"/>
          <p14:tracePt t="642014" x="1314450" y="1085850"/>
          <p14:tracePt t="642016" x="1308100" y="1073150"/>
          <p14:tracePt t="642028" x="1295400" y="1060450"/>
          <p14:tracePt t="642044" x="1276350" y="1047750"/>
          <p14:tracePt t="642061" x="1238250" y="1035050"/>
          <p14:tracePt t="642078" x="1187450" y="1028700"/>
          <p14:tracePt t="642081" x="1168400" y="1028700"/>
          <p14:tracePt t="642094" x="1123950" y="1028700"/>
          <p14:tracePt t="642100" x="1104900" y="1028700"/>
          <p14:tracePt t="642111" x="1085850" y="1022350"/>
          <p14:tracePt t="642128" x="1035050" y="1022350"/>
          <p14:tracePt t="642145" x="1022350" y="1016000"/>
          <p14:tracePt t="642163" x="1009650" y="1016000"/>
          <p14:tracePt t="642178" x="996950" y="1016000"/>
          <p14:tracePt t="642196" x="952500" y="1016000"/>
          <p14:tracePt t="642211" x="914400" y="1022350"/>
          <p14:tracePt t="642228" x="869950" y="1028700"/>
          <p14:tracePt t="642244" x="812800" y="1028700"/>
          <p14:tracePt t="642250" x="800100" y="1028700"/>
          <p14:tracePt t="642261" x="774700" y="1035050"/>
          <p14:tracePt t="642278" x="736600" y="1041400"/>
          <p14:tracePt t="642295" x="685800" y="1060450"/>
          <p14:tracePt t="642312" x="628650" y="1079500"/>
          <p14:tracePt t="642328" x="577850" y="1111250"/>
          <p14:tracePt t="642344" x="539750" y="1143000"/>
          <p14:tracePt t="642363" x="527050" y="1168400"/>
          <p14:tracePt t="642378" x="527050" y="1181100"/>
          <p14:tracePt t="642394" x="527050" y="1187450"/>
          <p14:tracePt t="642412" x="533400" y="1193800"/>
          <p14:tracePt t="642428" x="552450" y="1200150"/>
          <p14:tracePt t="642445" x="584200" y="1212850"/>
          <p14:tracePt t="642461" x="647700" y="1231900"/>
          <p14:tracePt t="642478" x="717550" y="1250950"/>
          <p14:tracePt t="642495" x="838200" y="1276350"/>
          <p14:tracePt t="642511" x="939800" y="1289050"/>
          <p14:tracePt t="642528" x="1047750" y="1301750"/>
          <p14:tracePt t="642533" x="1117600" y="1308100"/>
          <p14:tracePt t="642545" x="1174750" y="1308100"/>
          <p14:tracePt t="642562" x="1250950" y="1308100"/>
          <p14:tracePt t="642579" x="1295400" y="1301750"/>
          <p14:tracePt t="642595" x="1327150" y="1289050"/>
          <p14:tracePt t="642612" x="1352550" y="1270000"/>
          <p14:tracePt t="642628" x="1384300" y="1250950"/>
          <p14:tracePt t="642645" x="1403350" y="1231900"/>
          <p14:tracePt t="642662" x="1416050" y="1225550"/>
          <p14:tracePt t="642679" x="1428750" y="1212850"/>
          <p14:tracePt t="642695" x="1435100" y="1206500"/>
          <p14:tracePt t="642712" x="1441450" y="1200150"/>
          <p14:tracePt t="642728" x="1441450" y="1193800"/>
          <p14:tracePt t="642746" x="1441450" y="1181100"/>
          <p14:tracePt t="642750" x="1441450" y="1174750"/>
          <p14:tracePt t="642762" x="1435100" y="1168400"/>
          <p14:tracePt t="642766" x="1435100" y="1162050"/>
          <p14:tracePt t="642779" x="1428750" y="1155700"/>
          <p14:tracePt t="642783" x="1422400" y="1149350"/>
          <p14:tracePt t="642795" x="1416050" y="1143000"/>
          <p14:tracePt t="642812" x="1403350" y="1123950"/>
          <p14:tracePt t="642828" x="1390650" y="1117600"/>
          <p14:tracePt t="642845" x="1384300" y="1104900"/>
          <p14:tracePt t="642862" x="1365250" y="1092200"/>
          <p14:tracePt t="642878" x="1352550" y="1079500"/>
          <p14:tracePt t="642895" x="1308100" y="1066800"/>
          <p14:tracePt t="642912" x="1257300" y="1054100"/>
          <p14:tracePt t="642928" x="1212850" y="1047750"/>
          <p14:tracePt t="642946" x="1162050" y="1041400"/>
          <p14:tracePt t="642962" x="1117600" y="1035050"/>
          <p14:tracePt t="642978" x="1079500" y="1028700"/>
          <p14:tracePt t="642982" x="1066800" y="1022350"/>
          <p14:tracePt t="642995" x="1054100" y="1022350"/>
          <p14:tracePt t="643012" x="1028700" y="1016000"/>
          <p14:tracePt t="643028" x="996950" y="1016000"/>
          <p14:tracePt t="643045" x="939800" y="1016000"/>
          <p14:tracePt t="643062" x="819150" y="1028700"/>
          <p14:tracePt t="643079" x="666750" y="1041400"/>
          <p14:tracePt t="643095" x="533400" y="1047750"/>
          <p14:tracePt t="643112" x="355600" y="1047750"/>
          <p14:tracePt t="643129" x="330200" y="1041400"/>
          <p14:tracePt t="643131" x="304800" y="1035050"/>
          <p14:tracePt t="643202" x="304800" y="1041400"/>
          <p14:tracePt t="643209" x="317500" y="1054100"/>
          <p14:tracePt t="643218" x="330200" y="1079500"/>
          <p14:tracePt t="643229" x="336550" y="1098550"/>
          <p14:tracePt t="643245" x="355600" y="1149350"/>
          <p14:tracePt t="643262" x="387350" y="1200150"/>
          <p14:tracePt t="643279" x="419100" y="1231900"/>
          <p14:tracePt t="643296" x="514350" y="1276350"/>
          <p14:tracePt t="643313" x="635000" y="1289050"/>
          <p14:tracePt t="643329" x="685800" y="1295400"/>
          <p14:tracePt t="643346" x="825500" y="1301750"/>
          <p14:tracePt t="643362" x="1028700" y="1301750"/>
          <p14:tracePt t="643379" x="1123950" y="1301750"/>
          <p14:tracePt t="643397" x="1200150" y="1289050"/>
          <p14:tracePt t="643414" x="1225550" y="1282700"/>
          <p14:tracePt t="643429" x="1244600" y="1282700"/>
          <p14:tracePt t="643445" x="1263650" y="1276350"/>
          <p14:tracePt t="643462" x="1289050" y="1270000"/>
          <p14:tracePt t="643479" x="1308100" y="1263650"/>
          <p14:tracePt t="643495" x="1327150" y="1250950"/>
          <p14:tracePt t="643512" x="1352550" y="1238250"/>
          <p14:tracePt t="643529" x="1371600" y="1231900"/>
          <p14:tracePt t="643548" x="1390650" y="1219200"/>
          <p14:tracePt t="643563" x="1397000" y="1212850"/>
          <p14:tracePt t="643579" x="1403350" y="1200150"/>
          <p14:tracePt t="643597" x="1416050" y="1193800"/>
          <p14:tracePt t="643613" x="1422400" y="1174750"/>
          <p14:tracePt t="643629" x="1435100" y="1155700"/>
          <p14:tracePt t="643646" x="1454150" y="1117600"/>
          <p14:tracePt t="643664" x="1466850" y="1092200"/>
          <p14:tracePt t="643679" x="1479550" y="1054100"/>
          <p14:tracePt t="643696" x="1485900" y="1041400"/>
          <p14:tracePt t="643715" x="1485900" y="1022350"/>
          <p14:tracePt t="643729" x="1485900" y="1016000"/>
          <p14:tracePt t="643746" x="1473200" y="1016000"/>
          <p14:tracePt t="643762" x="1460500" y="1016000"/>
          <p14:tracePt t="643779" x="1441450" y="1016000"/>
          <p14:tracePt t="643782" x="1422400" y="1016000"/>
          <p14:tracePt t="643796" x="1384300" y="1009650"/>
          <p14:tracePt t="643813" x="1339850" y="1009650"/>
          <p14:tracePt t="643831" x="1308100" y="1003300"/>
          <p14:tracePt t="643846" x="1282700" y="1003300"/>
          <p14:tracePt t="643862" x="1250950" y="996950"/>
          <p14:tracePt t="643879" x="1225550" y="996950"/>
          <p14:tracePt t="643896" x="1193800" y="996950"/>
          <p14:tracePt t="643913" x="1187450" y="990600"/>
          <p14:tracePt t="643929" x="1181100" y="990600"/>
          <p14:tracePt t="643964" x="1174750" y="990600"/>
          <p14:tracePt t="643979" x="1168400" y="996950"/>
          <p14:tracePt t="643996" x="1155700" y="1009650"/>
          <p14:tracePt t="644013" x="1143000" y="1047750"/>
          <p14:tracePt t="644030" x="1130300" y="1092200"/>
          <p14:tracePt t="644046" x="1123950" y="1136650"/>
          <p14:tracePt t="644063" x="1123950" y="1193800"/>
          <p14:tracePt t="644079" x="1123950" y="1219200"/>
          <p14:tracePt t="644096" x="1123950" y="1238250"/>
          <p14:tracePt t="644170" x="1123950" y="1244600"/>
          <p14:tracePt t="644177" x="1123950" y="1257300"/>
          <p14:tracePt t="644185" x="1123950" y="1263650"/>
          <p14:tracePt t="644199" x="1123950" y="1282700"/>
          <p14:tracePt t="644213" x="1123950" y="1314450"/>
          <p14:tracePt t="644230" x="1123950" y="1352550"/>
          <p14:tracePt t="644246" x="1123950" y="1390650"/>
          <p14:tracePt t="644263" x="1123950" y="1435100"/>
          <p14:tracePt t="644268" x="1123950" y="1466850"/>
          <p14:tracePt t="644280" x="1123950" y="1485900"/>
          <p14:tracePt t="644284" x="1123950" y="1504950"/>
          <p14:tracePt t="644296" x="1123950" y="1543050"/>
          <p14:tracePt t="644315" x="1123950" y="1574800"/>
          <p14:tracePt t="644332" x="1123950" y="1638300"/>
          <p14:tracePt t="644349" x="1130300" y="1739900"/>
          <p14:tracePt t="644362" x="1130300" y="1866900"/>
          <p14:tracePt t="644380" x="1143000" y="2006600"/>
          <p14:tracePt t="644396" x="1155700" y="2127250"/>
          <p14:tracePt t="644415" x="1187450" y="2279650"/>
          <p14:tracePt t="644430" x="1212850" y="2368550"/>
          <p14:tracePt t="644446" x="1238250" y="2438400"/>
          <p14:tracePt t="644451" x="1250950" y="2476500"/>
          <p14:tracePt t="644463" x="1250950" y="2495550"/>
          <p14:tracePt t="644468" x="1257300" y="2527300"/>
          <p14:tracePt t="644480" x="1263650" y="2540000"/>
          <p14:tracePt t="644497" x="1282700" y="2641600"/>
          <p14:tracePt t="644513" x="1320800" y="2768600"/>
          <p14:tracePt t="644530" x="1435100" y="3041650"/>
          <p14:tracePt t="644548" x="1549400" y="3232150"/>
          <p14:tracePt t="644564" x="1631950" y="3352800"/>
          <p14:tracePt t="644580" x="1689100" y="3448050"/>
          <p14:tracePt t="644598" x="1695450" y="3473450"/>
          <p14:tracePt t="644613" x="1695450" y="3511550"/>
          <p14:tracePt t="644630" x="1708150" y="3581400"/>
          <p14:tracePt t="644646" x="1739900" y="3689350"/>
          <p14:tracePt t="644664" x="1809750" y="3886200"/>
          <p14:tracePt t="644681" x="1898650" y="4089400"/>
          <p14:tracePt t="644685" x="1949450" y="4171950"/>
          <p14:tracePt t="644697" x="2019300" y="4298950"/>
          <p14:tracePt t="644713" x="2139950" y="4476750"/>
          <p14:tracePt t="644730" x="2254250" y="4654550"/>
          <p14:tracePt t="644747" x="2286000" y="4718050"/>
          <p14:tracePt t="644750" x="2317750" y="4775200"/>
          <p14:tracePt t="644764" x="2349500" y="4838700"/>
          <p14:tracePt t="644768" x="2381250" y="4908550"/>
          <p14:tracePt t="644780" x="2419350" y="4984750"/>
          <p14:tracePt t="644797" x="2571750" y="5251450"/>
          <p14:tracePt t="644813" x="2717800" y="5435600"/>
          <p14:tracePt t="644830" x="2838450" y="5562600"/>
          <p14:tracePt t="644847" x="2984500" y="5683250"/>
          <p14:tracePt t="644863" x="3079750" y="5740400"/>
          <p14:tracePt t="644880" x="3149600" y="5753100"/>
          <p14:tracePt t="644897" x="3181350" y="5746750"/>
          <p14:tracePt t="644913" x="3219450" y="5727700"/>
          <p14:tracePt t="644931" x="3257550" y="5708650"/>
          <p14:tracePt t="644947" x="3282950" y="5702300"/>
          <p14:tracePt t="644963" x="3327400" y="5695950"/>
          <p14:tracePt t="644980" x="3384550" y="5695950"/>
          <p14:tracePt t="644997" x="3403600" y="5689600"/>
          <p14:tracePt t="645030" x="3409950" y="5683250"/>
          <p14:tracePt t="645048" x="3422650" y="5676900"/>
          <p14:tracePt t="645064" x="3435350" y="5676900"/>
          <p14:tracePt t="645081" x="3467100" y="5689600"/>
          <p14:tracePt t="645097" x="3530600" y="5740400"/>
          <p14:tracePt t="645114" x="3613150" y="5797550"/>
          <p14:tracePt t="645130" x="3683000" y="5842000"/>
          <p14:tracePt t="645147" x="3708400" y="5854700"/>
          <p14:tracePt t="645189" x="3714750" y="5854700"/>
          <p14:tracePt t="645199" x="3721100" y="5854700"/>
          <p14:tracePt t="645214" x="3771900" y="5861050"/>
          <p14:tracePt t="645231" x="3854450" y="5892800"/>
          <p14:tracePt t="645247" x="3956050" y="5943600"/>
          <p14:tracePt t="645264" x="4025900" y="5981700"/>
          <p14:tracePt t="645281" x="4064000" y="6007100"/>
          <p14:tracePt t="645297" x="4083050" y="6019800"/>
          <p14:tracePt t="645314" x="4095750" y="6026150"/>
          <p14:tracePt t="645318" x="4108450" y="6026150"/>
          <p14:tracePt t="645331" x="4114800" y="6032500"/>
          <p14:tracePt t="645347" x="4133850" y="6032500"/>
          <p14:tracePt t="645364" x="4171950" y="6038850"/>
          <p14:tracePt t="645380" x="4203700" y="6038850"/>
          <p14:tracePt t="645397" x="4229100" y="6032500"/>
          <p14:tracePt t="645414" x="4260850" y="6019800"/>
          <p14:tracePt t="645431" x="4286250" y="6013450"/>
          <p14:tracePt t="645437" x="4298950" y="6013450"/>
          <p14:tracePt t="645448" x="4324350" y="6013450"/>
          <p14:tracePt t="645464" x="4368800" y="6007100"/>
          <p14:tracePt t="645481" x="4406900" y="6007100"/>
          <p14:tracePt t="645497" x="4438650" y="6013450"/>
          <p14:tracePt t="645514" x="4457700" y="6019800"/>
          <p14:tracePt t="645531" x="4470400" y="6019800"/>
          <p14:tracePt t="645581" x="4476750" y="6026150"/>
          <p14:tracePt t="645598" x="4489450" y="6026150"/>
          <p14:tracePt t="645614" x="4502150" y="6026150"/>
          <p14:tracePt t="645631" x="4514850" y="6026150"/>
          <p14:tracePt t="645636" x="4521200" y="6026150"/>
          <p14:tracePt t="645647" x="4527550" y="6026150"/>
          <p14:tracePt t="645664" x="4533900" y="6026150"/>
          <p14:tracePt t="645697" x="4540250" y="6026150"/>
          <p14:tracePt t="645714" x="4552950" y="6026150"/>
          <p14:tracePt t="645731" x="4565650" y="6019800"/>
          <p14:tracePt t="645747" x="4572000" y="6007100"/>
          <p14:tracePt t="645764" x="4584700" y="5994400"/>
          <p14:tracePt t="645781" x="4584700" y="5975350"/>
          <p14:tracePt t="645785" x="4584700" y="5962650"/>
          <p14:tracePt t="645798" x="4584700" y="5930900"/>
          <p14:tracePt t="645800" x="4578350" y="5918200"/>
          <p14:tracePt t="645815" x="4565650" y="5880100"/>
          <p14:tracePt t="645831" x="4552950" y="5835650"/>
          <p14:tracePt t="645847" x="4533900" y="5791200"/>
          <p14:tracePt t="645864" x="4521200" y="5746750"/>
          <p14:tracePt t="645882" x="4495800" y="5702300"/>
          <p14:tracePt t="645897" x="4470400" y="5664200"/>
          <p14:tracePt t="645914" x="4381500" y="5600700"/>
          <p14:tracePt t="645931" x="4267200" y="5549900"/>
          <p14:tracePt t="645937" x="4222750" y="5530850"/>
          <p14:tracePt t="645948" x="4171950" y="5511800"/>
          <p14:tracePt t="645964" x="4089400" y="5467350"/>
          <p14:tracePt t="645981" x="4000500" y="5422900"/>
          <p14:tracePt t="645997" x="3930650" y="5384800"/>
          <p14:tracePt t="646015" x="3822700" y="5346700"/>
          <p14:tracePt t="646019" x="3759200" y="5334000"/>
          <p14:tracePt t="646031" x="3689350" y="5321300"/>
          <p14:tracePt t="646036" x="3606800" y="5314950"/>
          <p14:tracePt t="646048" x="3416300" y="5295900"/>
          <p14:tracePt t="646065" x="3200400" y="5283200"/>
          <p14:tracePt t="646081" x="3016250" y="5270500"/>
          <p14:tracePt t="646098" x="2895600" y="5264150"/>
          <p14:tracePt t="646114" x="2819400" y="5257800"/>
          <p14:tracePt t="646132" x="2762250" y="5257800"/>
          <p14:tracePt t="646148" x="2679700" y="5257800"/>
          <p14:tracePt t="646164" x="2635250" y="5264150"/>
          <p14:tracePt t="646181" x="2578100" y="5283200"/>
          <p14:tracePt t="646199" x="2533650" y="5295900"/>
          <p14:tracePt t="646202" x="2527300" y="5295900"/>
          <p14:tracePt t="646214" x="2514600" y="5302250"/>
          <p14:tracePt t="646231" x="2514600" y="5327650"/>
          <p14:tracePt t="646248" x="2533650" y="5391150"/>
          <p14:tracePt t="646264" x="2584450" y="5473700"/>
          <p14:tracePt t="646281" x="2622550" y="5568950"/>
          <p14:tracePt t="646298" x="2660650" y="5702300"/>
          <p14:tracePt t="646315" x="2692400" y="5803900"/>
          <p14:tracePt t="646332" x="2736850" y="5880100"/>
          <p14:tracePt t="646348" x="2787650" y="5956300"/>
          <p14:tracePt t="646365" x="2863850" y="6051550"/>
          <p14:tracePt t="646381" x="2940050" y="6134100"/>
          <p14:tracePt t="646398" x="3022600" y="6210300"/>
          <p14:tracePt t="646415" x="3105150" y="6273800"/>
          <p14:tracePt t="646431" x="3181350" y="6318250"/>
          <p14:tracePt t="646450" x="3263900" y="6343650"/>
          <p14:tracePt t="646465" x="3327400" y="6350000"/>
          <p14:tracePt t="646469" x="3378200" y="6356350"/>
          <p14:tracePt t="646481" x="3435350" y="6356350"/>
          <p14:tracePt t="646498" x="3524250" y="6362700"/>
          <p14:tracePt t="646503" x="3594100" y="6362700"/>
          <p14:tracePt t="646515" x="3632200" y="6362700"/>
          <p14:tracePt t="646519" x="3702050" y="6369050"/>
          <p14:tracePt t="646534" x="3797300" y="6381750"/>
          <p14:tracePt t="646548" x="3860800" y="6388100"/>
          <p14:tracePt t="646566" x="3905250" y="6400800"/>
          <p14:tracePt t="646584" x="3917950" y="6407150"/>
          <p14:tracePt t="646598" x="3930650" y="6419850"/>
          <p14:tracePt t="646616" x="3937000" y="6426200"/>
          <p14:tracePt t="646632" x="3949700" y="6432550"/>
          <p14:tracePt t="646637" x="3956050" y="6438900"/>
          <p14:tracePt t="646648" x="3968750" y="6438900"/>
          <p14:tracePt t="646664" x="4006850" y="6438900"/>
          <p14:tracePt t="646682" x="4051300" y="6438900"/>
          <p14:tracePt t="646698" x="4095750" y="6438900"/>
          <p14:tracePt t="646715" x="4114800" y="6432550"/>
          <p14:tracePt t="646732" x="4127500" y="6432550"/>
          <p14:tracePt t="646824" x="4133850" y="6426200"/>
          <p14:tracePt t="646833" x="4152900" y="6419850"/>
          <p14:tracePt t="646848" x="4178300" y="6407150"/>
          <p14:tracePt t="646865" x="4184650" y="6407150"/>
          <p14:tracePt t="646990" x="4210050" y="6407150"/>
          <p14:tracePt t="646999" x="4235450" y="6407150"/>
          <p14:tracePt t="647015" x="4413250" y="6464300"/>
          <p14:tracePt t="647033" x="4641850" y="6534150"/>
          <p14:tracePt t="647049" x="4851400" y="6584950"/>
          <p14:tracePt t="647054" x="4940300" y="6610350"/>
          <p14:tracePt t="647065" x="5067300" y="6635750"/>
          <p14:tracePt t="647070" x="5143500" y="6648450"/>
          <p14:tracePt t="647082" x="5226050" y="6661150"/>
          <p14:tracePt t="647086" x="5270500" y="6667500"/>
          <p14:tracePt t="647098" x="5327650" y="6667500"/>
          <p14:tracePt t="647103" x="5372100" y="6667500"/>
          <p14:tracePt t="647115" x="5397500" y="6667500"/>
          <p14:tracePt t="647119" x="5416550" y="6661150"/>
          <p14:tracePt t="647132" x="5448300" y="6642100"/>
          <p14:tracePt t="647149" x="5486400" y="6629400"/>
          <p14:tracePt t="647165" x="5549900" y="6597650"/>
          <p14:tracePt t="647182" x="5607050" y="6578600"/>
          <p14:tracePt t="647198" x="5651500" y="6565900"/>
          <p14:tracePt t="647215" x="5676900" y="6553200"/>
          <p14:tracePt t="647232" x="5676900" y="6534150"/>
          <p14:tracePt t="647249" x="5676900" y="6477000"/>
          <p14:tracePt t="647266" x="5645150" y="6394450"/>
          <p14:tracePt t="647284" x="5613400" y="6318250"/>
          <p14:tracePt t="647299" x="5600700" y="6286500"/>
          <p14:tracePt t="647315" x="5594350" y="6273800"/>
          <p14:tracePt t="647332" x="5588000" y="6267450"/>
          <p14:tracePt t="647365" x="5588000" y="6261100"/>
          <p14:tracePt t="647382" x="5581650" y="6242050"/>
          <p14:tracePt t="647399" x="5562600" y="6203950"/>
          <p14:tracePt t="647408" x="5556250" y="6184900"/>
          <p14:tracePt t="647417" x="5543550" y="6165850"/>
          <p14:tracePt t="647433" x="5524500" y="6108700"/>
          <p14:tracePt t="647449" x="5518150" y="6070600"/>
          <p14:tracePt t="647465" x="5518150" y="6057900"/>
          <p14:tracePt t="647482" x="5518150" y="6051550"/>
          <p14:tracePt t="647598" x="5505450" y="6038850"/>
          <p14:tracePt t="647606" x="5505450" y="6032500"/>
          <p14:tracePt t="647616" x="5486400" y="6013450"/>
          <p14:tracePt t="647633" x="5473700" y="5988050"/>
          <p14:tracePt t="647649" x="5454650" y="5969000"/>
          <p14:tracePt t="647666" x="5429250" y="5949950"/>
          <p14:tracePt t="647682" x="5403850" y="5937250"/>
          <p14:tracePt t="647699" x="5378450" y="5930900"/>
          <p14:tracePt t="647703" x="5365750" y="5924550"/>
          <p14:tracePt t="647716" x="5327650" y="5911850"/>
          <p14:tracePt t="647732" x="5295900" y="5899150"/>
          <p14:tracePt t="647749" x="5270500" y="5892800"/>
          <p14:tracePt t="647766" x="5245100" y="5880100"/>
          <p14:tracePt t="647783" x="5219700" y="5873750"/>
          <p14:tracePt t="647799" x="5181600" y="5861050"/>
          <p14:tracePt t="647816" x="5143500" y="5861050"/>
          <p14:tracePt t="647821" x="5118100" y="5861050"/>
          <p14:tracePt t="647833" x="5111750" y="5861050"/>
          <p14:tracePt t="647849" x="5080000" y="5873750"/>
          <p14:tracePt t="647866" x="5060950" y="5880100"/>
          <p14:tracePt t="647883" x="5048250" y="5899150"/>
          <p14:tracePt t="647899" x="5022850" y="5918200"/>
          <p14:tracePt t="647916" x="4991100" y="5943600"/>
          <p14:tracePt t="647933" x="4959350" y="5975350"/>
          <p14:tracePt t="647950" x="4940300" y="6019800"/>
          <p14:tracePt t="647966" x="4946650" y="6076950"/>
          <p14:tracePt t="647983" x="4972050" y="6127750"/>
          <p14:tracePt t="647999" x="5016500" y="6172200"/>
          <p14:tracePt t="648016" x="5048250" y="6203950"/>
          <p14:tracePt t="648032" x="5067300" y="6223000"/>
          <p14:tracePt t="648049" x="5080000" y="6229350"/>
          <p14:tracePt t="648066" x="5099050" y="6235700"/>
          <p14:tracePt t="648083" x="5124450" y="6248400"/>
          <p14:tracePt t="648099" x="5181600" y="6248400"/>
          <p14:tracePt t="648116" x="5238750" y="6248400"/>
          <p14:tracePt t="648133" x="5334000" y="6223000"/>
          <p14:tracePt t="648149" x="5416550" y="6191250"/>
          <p14:tracePt t="648166" x="5454650" y="6172200"/>
          <p14:tracePt t="648182" x="5480050" y="6153150"/>
          <p14:tracePt t="648200" x="5486400" y="6153150"/>
          <p14:tracePt t="648249" x="5492750" y="6140450"/>
          <p14:tracePt t="648266" x="5492750" y="6115050"/>
          <p14:tracePt t="648283" x="5499100" y="6076950"/>
          <p14:tracePt t="648287" x="5505450" y="6057900"/>
          <p14:tracePt t="648300" x="5505450" y="6026150"/>
          <p14:tracePt t="648316" x="5505450" y="6007100"/>
          <p14:tracePt t="648333" x="5505450" y="5994400"/>
          <p14:tracePt t="648350" x="5505450" y="5981700"/>
          <p14:tracePt t="648366" x="5505450" y="5956300"/>
          <p14:tracePt t="648383" x="5505450" y="5943600"/>
          <p14:tracePt t="648402" x="5492750" y="5905500"/>
          <p14:tracePt t="648416" x="5473700" y="5880100"/>
          <p14:tracePt t="648433" x="5422900" y="5803900"/>
          <p14:tracePt t="648450" x="5365750" y="5753100"/>
          <p14:tracePt t="648466" x="5334000" y="5727700"/>
          <p14:tracePt t="648483" x="5289550" y="5695950"/>
          <p14:tracePt t="648488" x="5270500" y="5683250"/>
          <p14:tracePt t="648500" x="5257800" y="5676900"/>
          <p14:tracePt t="648516" x="5238750" y="5664200"/>
          <p14:tracePt t="648521" x="5232400" y="5664200"/>
          <p14:tracePt t="648534" x="5226050" y="5664200"/>
          <p14:tracePt t="648550" x="5194300" y="5657850"/>
          <p14:tracePt t="648567" x="5137150" y="5651500"/>
          <p14:tracePt t="648583" x="5080000" y="5651500"/>
          <p14:tracePt t="648599" x="5022850" y="5651500"/>
          <p14:tracePt t="648617" x="4965700" y="5651500"/>
          <p14:tracePt t="648635" x="4927600" y="5657850"/>
          <p14:tracePt t="648650" x="4895850" y="5664200"/>
          <p14:tracePt t="648666" x="4883150" y="5670550"/>
          <p14:tracePt t="648683" x="4870450" y="5676900"/>
          <p14:tracePt t="648700" x="4857750" y="5689600"/>
          <p14:tracePt t="648717" x="4819650" y="5715000"/>
          <p14:tracePt t="648733" x="4787900" y="5734050"/>
          <p14:tracePt t="648750" x="4737100" y="5759450"/>
          <p14:tracePt t="648767" x="4711700" y="5778500"/>
          <p14:tracePt t="648783" x="4686300" y="5816600"/>
          <p14:tracePt t="648800" x="4673600" y="5848350"/>
          <p14:tracePt t="648818" x="4692650" y="5899150"/>
          <p14:tracePt t="648833" x="4737100" y="5949950"/>
          <p14:tracePt t="648850" x="4787900" y="6000750"/>
          <p14:tracePt t="648867" x="4838700" y="6051550"/>
          <p14:tracePt t="648883" x="4883150" y="6096000"/>
          <p14:tracePt t="648900" x="4927600" y="6127750"/>
          <p14:tracePt t="648917" x="4972050" y="6159500"/>
          <p14:tracePt t="648933" x="5010150" y="6178550"/>
          <p14:tracePt t="648951" x="5060950" y="6184900"/>
          <p14:tracePt t="648967" x="5111750" y="6184900"/>
          <p14:tracePt t="648983" x="5187950" y="6178550"/>
          <p14:tracePt t="649000" x="5270500" y="6153150"/>
          <p14:tracePt t="649017" x="5346700" y="6121400"/>
          <p14:tracePt t="649020" x="5359400" y="6115050"/>
          <p14:tracePt t="649034" x="5384800" y="6102350"/>
          <p14:tracePt t="649038" x="5410200" y="6083300"/>
          <p14:tracePt t="649050" x="5429250" y="6070600"/>
          <p14:tracePt t="649068" x="5461000" y="6032500"/>
          <p14:tracePt t="649083" x="5467350" y="6013450"/>
          <p14:tracePt t="649100" x="5473700" y="5994400"/>
          <p14:tracePt t="649117" x="5473700" y="5969000"/>
          <p14:tracePt t="649133" x="5467350" y="5956300"/>
          <p14:tracePt t="649150" x="5461000" y="5930900"/>
          <p14:tracePt t="649167" x="5448300" y="5911850"/>
          <p14:tracePt t="649183" x="5435600" y="5892800"/>
          <p14:tracePt t="649201" x="5422900" y="5873750"/>
          <p14:tracePt t="649217" x="5410200" y="5854700"/>
          <p14:tracePt t="649234" x="5397500" y="5842000"/>
          <p14:tracePt t="649333" x="5391150" y="5842000"/>
          <p14:tracePt t="649351" x="5378450" y="5835650"/>
          <p14:tracePt t="649367" x="5353050" y="5835650"/>
          <p14:tracePt t="649384" x="5340350" y="5835650"/>
          <p14:tracePt t="649400" x="5334000" y="5835650"/>
          <p14:tracePt t="649417" x="5327650" y="5829300"/>
          <p14:tracePt t="649434" x="5314950" y="5829300"/>
          <p14:tracePt t="649450" x="5308600" y="5829300"/>
          <p14:tracePt t="649596" x="5302250" y="5829300"/>
          <p14:tracePt t="649618" x="5289550" y="5842000"/>
          <p14:tracePt t="649634" x="5283200" y="5848350"/>
          <p14:tracePt t="649652" x="5276850" y="5848350"/>
          <p14:tracePt t="650044" x="5276850" y="5842000"/>
          <p14:tracePt t="650059" x="5270500" y="5842000"/>
          <p14:tracePt t="650069" x="5270500" y="5835650"/>
          <p14:tracePt t="650085" x="5270500" y="5829300"/>
          <p14:tracePt t="650101" x="5270500" y="5816600"/>
          <p14:tracePt t="650118" x="5264150" y="5810250"/>
          <p14:tracePt t="650135" x="5264150" y="5797550"/>
          <p14:tracePt t="650151" x="5264150" y="5791200"/>
          <p14:tracePt t="650168" x="5264150" y="5784850"/>
          <p14:tracePt t="650185" x="5264150" y="5778500"/>
          <p14:tracePt t="650342" x="5264150" y="5784850"/>
          <p14:tracePt t="650356" x="5257800" y="5810250"/>
          <p14:tracePt t="650369" x="5257800" y="5816600"/>
          <p14:tracePt t="650385" x="5251450" y="5842000"/>
          <p14:tracePt t="650402" x="5245100" y="5867400"/>
          <p14:tracePt t="650419" x="5238750" y="5873750"/>
          <p14:tracePt t="650452" x="5232400" y="5886450"/>
          <p14:tracePt t="651157" x="5232400" y="5892800"/>
          <p14:tracePt t="651170" x="5245100" y="5911850"/>
          <p14:tracePt t="651186" x="5251450" y="5918200"/>
          <p14:tracePt t="651292" x="5251450" y="5924550"/>
          <p14:tracePt t="651301" x="5251450" y="5930900"/>
          <p14:tracePt t="651309" x="5264150" y="5949950"/>
          <p14:tracePt t="651319" x="5270500" y="5975350"/>
          <p14:tracePt t="651335" x="5289550" y="6007100"/>
          <p14:tracePt t="651353" x="5302250" y="6032500"/>
          <p14:tracePt t="651357" x="5302250" y="6038850"/>
          <p14:tracePt t="651369" x="5308600" y="6045200"/>
          <p14:tracePt t="651385" x="5314950" y="6057900"/>
          <p14:tracePt t="651449" x="5314950" y="6064250"/>
          <p14:tracePt t="651456" x="5321300" y="6064250"/>
          <p14:tracePt t="651469" x="5321300" y="6070600"/>
          <p14:tracePt t="651485" x="5327650" y="6083300"/>
          <p14:tracePt t="651502" x="5334000" y="6096000"/>
          <p14:tracePt t="651519" x="5340350" y="6108700"/>
          <p14:tracePt t="651522" x="5340350" y="6115050"/>
          <p14:tracePt t="651535" x="5340350" y="6121400"/>
          <p14:tracePt t="651553" x="5340350" y="6127750"/>
          <p14:tracePt t="651569" x="5340350" y="6134100"/>
          <p14:tracePt t="651586" x="5340350" y="6121400"/>
          <p14:tracePt t="651603" x="5340350" y="6108700"/>
          <p14:tracePt t="651619" x="5340350" y="6096000"/>
          <p14:tracePt t="651725" x="5340350" y="6083300"/>
          <p14:tracePt t="651733" x="5340350" y="6076950"/>
          <p14:tracePt t="651742" x="5340350" y="6070600"/>
          <p14:tracePt t="651754" x="5340350" y="6051550"/>
          <p14:tracePt t="651792" x="5340350" y="6045200"/>
          <p14:tracePt t="651821" x="5340350" y="6038850"/>
          <p14:tracePt t="651836" x="5346700" y="6032500"/>
          <p14:tracePt t="651852" x="5353050" y="6026150"/>
          <p14:tracePt t="651869" x="5353050" y="6019800"/>
          <p14:tracePt t="651886" x="5359400" y="6019800"/>
          <p14:tracePt t="652475" x="5346700" y="6019800"/>
          <p14:tracePt t="652483" x="5340350" y="6019800"/>
          <p14:tracePt t="652502" x="5314950" y="6026150"/>
          <p14:tracePt t="652519" x="5295900" y="6032500"/>
          <p14:tracePt t="652536" x="5270500" y="6032500"/>
          <p14:tracePt t="652552" x="5238750" y="6032500"/>
          <p14:tracePt t="652570" x="5213350" y="6032500"/>
          <p14:tracePt t="652586" x="5207000" y="6032500"/>
          <p14:tracePt t="652655" x="5200650" y="6026150"/>
          <p14:tracePt t="652661" x="5187950" y="6019800"/>
          <p14:tracePt t="652668" x="5181600" y="6013450"/>
          <p14:tracePt t="654749" x="5194300" y="6013450"/>
          <p14:tracePt t="654760" x="5219700" y="6019800"/>
          <p14:tracePt t="654763" x="5264150" y="6019800"/>
          <p14:tracePt t="654772" x="5321300" y="6019800"/>
          <p14:tracePt t="654789" x="5416550" y="6000750"/>
          <p14:tracePt t="654805" x="5480050" y="5994400"/>
          <p14:tracePt t="654822" x="5511800" y="5988050"/>
          <p14:tracePt t="654841" x="5530850" y="5988050"/>
          <p14:tracePt t="655081" x="5537200" y="5988050"/>
          <p14:tracePt t="655089" x="5543550" y="5988050"/>
          <p14:tracePt t="655106" x="5568950" y="5988050"/>
          <p14:tracePt t="655123" x="5638800" y="5988050"/>
          <p14:tracePt t="655129" x="5664200" y="5994400"/>
          <p14:tracePt t="655139" x="5715000" y="6000750"/>
          <p14:tracePt t="655144" x="5746750" y="6007100"/>
          <p14:tracePt t="655155" x="5791200" y="6019800"/>
          <p14:tracePt t="655160" x="5829300" y="6032500"/>
          <p14:tracePt t="655172" x="5848350" y="6038850"/>
          <p14:tracePt t="655176" x="5873750" y="6051550"/>
          <p14:tracePt t="655189" x="5880100" y="6057900"/>
          <p14:tracePt t="655193" x="5892800" y="6070600"/>
          <p14:tracePt t="655222" x="5905500" y="6089650"/>
          <p14:tracePt t="655240" x="5911850" y="6096000"/>
          <p14:tracePt t="655256" x="5924550" y="6108700"/>
          <p14:tracePt t="655272" x="5943600" y="6134100"/>
          <p14:tracePt t="655289" x="5962650" y="6159500"/>
          <p14:tracePt t="655305" x="5994400" y="6191250"/>
          <p14:tracePt t="655322" x="6013450" y="6223000"/>
          <p14:tracePt t="655328" x="6038850" y="6254750"/>
          <p14:tracePt t="655339" x="6051550" y="6267450"/>
          <p14:tracePt t="655356" x="6076950" y="6292850"/>
          <p14:tracePt t="655373" x="6096000" y="6318250"/>
          <p14:tracePt t="655377" x="6102350" y="6324600"/>
          <p14:tracePt t="655482" x="6108700" y="6318250"/>
          <p14:tracePt t="655493" x="6115050" y="6311900"/>
          <p14:tracePt t="655506" x="6127750" y="6299200"/>
          <p14:tracePt t="655523" x="6127750" y="6292850"/>
          <p14:tracePt t="655539" x="6134100" y="6286500"/>
          <p14:tracePt t="655556" x="6140450" y="6286500"/>
          <p14:tracePt t="655573" x="6140450" y="6280150"/>
          <p14:tracePt t="655622" x="6146800" y="6280150"/>
          <p14:tracePt t="655639" x="6153150" y="6280150"/>
          <p14:tracePt t="655656" x="6159500" y="6280150"/>
          <p14:tracePt t="655672" x="6159500" y="6292850"/>
          <p14:tracePt t="655690" x="6159500" y="6299200"/>
          <p14:tracePt t="656174" x="6165850" y="6292850"/>
          <p14:tracePt t="656185" x="6172200" y="6286500"/>
          <p14:tracePt t="656206" x="6191250" y="6267450"/>
          <p14:tracePt t="656223" x="6216650" y="6242050"/>
          <p14:tracePt t="656240" x="6248400" y="6203950"/>
          <p14:tracePt t="656257" x="6273800" y="6159500"/>
          <p14:tracePt t="656262" x="6286500" y="6134100"/>
          <p14:tracePt t="656273" x="6305550" y="6108700"/>
          <p14:tracePt t="656290" x="6318250" y="6070600"/>
          <p14:tracePt t="656324" x="6318250" y="6064250"/>
          <p14:tracePt t="656339" x="6318250" y="6057900"/>
          <p14:tracePt t="656356" x="6318250" y="6051550"/>
          <p14:tracePt t="656375" x="6299200" y="6045200"/>
          <p14:tracePt t="656390" x="6254750" y="6032500"/>
          <p14:tracePt t="656406" x="6191250" y="6026150"/>
          <p14:tracePt t="656423" x="6108700" y="6013450"/>
          <p14:tracePt t="656440" x="6057900" y="6007100"/>
          <p14:tracePt t="656444" x="6032500" y="6000750"/>
          <p14:tracePt t="656456" x="5994400" y="5988050"/>
          <p14:tracePt t="656473" x="5943600" y="5975350"/>
          <p14:tracePt t="656478" x="5911850" y="5975350"/>
          <p14:tracePt t="656490" x="5867400" y="5975350"/>
          <p14:tracePt t="656506" x="5822950" y="5988050"/>
          <p14:tracePt t="656524" x="5765800" y="6000750"/>
          <p14:tracePt t="656540" x="5702300" y="6013450"/>
          <p14:tracePt t="656557" x="5670550" y="6019800"/>
          <p14:tracePt t="656629" x="5676900" y="6026150"/>
          <p14:tracePt t="656637" x="5683250" y="6032500"/>
          <p14:tracePt t="656657" x="5708650" y="6057900"/>
          <p14:tracePt t="656674" x="5727700" y="6083300"/>
          <p14:tracePt t="656690" x="5740400" y="6102350"/>
          <p14:tracePt t="656707" x="5746750" y="6102350"/>
          <p14:tracePt t="656761" x="5753100" y="6102350"/>
          <p14:tracePt t="656773" x="5778500" y="6096000"/>
          <p14:tracePt t="656790" x="5816600" y="6089650"/>
          <p14:tracePt t="656808" x="5842000" y="6089650"/>
          <p14:tracePt t="656823" x="5867400" y="6089650"/>
          <p14:tracePt t="656840" x="5892800" y="6089650"/>
          <p14:tracePt t="656857" x="5937250" y="6096000"/>
          <p14:tracePt t="656873" x="5981700" y="6096000"/>
          <p14:tracePt t="656890" x="6019800" y="6096000"/>
          <p14:tracePt t="656907" x="6045200" y="6096000"/>
          <p14:tracePt t="656923" x="6057900" y="6089650"/>
          <p14:tracePt t="656941" x="6070600" y="6089650"/>
          <p14:tracePt t="656957" x="6076950" y="6089650"/>
          <p14:tracePt t="656973" x="6083300" y="6089650"/>
          <p14:tracePt t="657024" x="6089650" y="6089650"/>
          <p14:tracePt t="657057" x="6096000" y="6089650"/>
          <p14:tracePt t="657074" x="6115050" y="6083300"/>
          <p14:tracePt t="657091" x="6127750" y="6083300"/>
          <p14:tracePt t="657109" x="6134100" y="6076950"/>
          <p14:tracePt t="657123" x="6146800" y="6076950"/>
          <p14:tracePt t="657143" x="6159500" y="6070600"/>
          <p14:tracePt t="657158" x="6178550" y="6051550"/>
          <p14:tracePt t="657173" x="6210300" y="6026150"/>
          <p14:tracePt t="657190" x="6242050" y="5994400"/>
          <p14:tracePt t="657209" x="6273800" y="5962650"/>
          <p14:tracePt t="657224" x="6292850" y="5937250"/>
          <p14:tracePt t="657240" x="6305550" y="5911850"/>
          <p14:tracePt t="657257" x="6311900" y="5892800"/>
          <p14:tracePt t="657274" x="6318250" y="5873750"/>
          <p14:tracePt t="657359" x="6318250" y="5861050"/>
          <p14:tracePt t="657367" x="6311900" y="5854700"/>
          <p14:tracePt t="657376" x="6292850" y="5835650"/>
          <p14:tracePt t="657390" x="6254750" y="5803900"/>
          <p14:tracePt t="657408" x="6210300" y="5772150"/>
          <p14:tracePt t="657426" x="6159500" y="5746750"/>
          <p14:tracePt t="657440" x="6076950" y="5715000"/>
          <p14:tracePt t="657458" x="5969000" y="5689600"/>
          <p14:tracePt t="657474" x="5848350" y="5670550"/>
          <p14:tracePt t="657490" x="5746750" y="5651500"/>
          <p14:tracePt t="657507" x="5657850" y="5626100"/>
          <p14:tracePt t="657524" x="5562600" y="5581650"/>
          <p14:tracePt t="657541" x="5499100" y="5556250"/>
          <p14:tracePt t="657557" x="5467350" y="5549900"/>
          <p14:tracePt t="657574" x="5448300" y="5562600"/>
          <p14:tracePt t="657591" x="5416550" y="5594350"/>
          <p14:tracePt t="657608" x="5391150" y="5651500"/>
          <p14:tracePt t="657624" x="5384800" y="5702300"/>
          <p14:tracePt t="657641" x="5391150" y="5778500"/>
          <p14:tracePt t="657657" x="5416550" y="5822950"/>
          <p14:tracePt t="657677" x="5441950" y="5873750"/>
          <p14:tracePt t="657691" x="5499100" y="5924550"/>
          <p14:tracePt t="657708" x="5556250" y="5956300"/>
          <p14:tracePt t="657724" x="5619750" y="5975350"/>
          <p14:tracePt t="657741" x="5702300" y="5988050"/>
          <p14:tracePt t="657758" x="5816600" y="5994400"/>
          <p14:tracePt t="657774" x="5899150" y="6000750"/>
          <p14:tracePt t="657791" x="5981700" y="6000750"/>
          <p14:tracePt t="657808" x="6026150" y="6007100"/>
          <p14:tracePt t="657812" x="6051550" y="6007100"/>
          <p14:tracePt t="657824" x="6070600" y="6013450"/>
          <p14:tracePt t="657841" x="6076950" y="6013450"/>
          <p14:tracePt t="657875" x="6083300" y="6019800"/>
          <p14:tracePt t="657891" x="6108700" y="6019800"/>
          <p14:tracePt t="657908" x="6165850" y="6019800"/>
          <p14:tracePt t="657924" x="6210300" y="6013450"/>
          <p14:tracePt t="657941" x="6242050" y="6013450"/>
          <p14:tracePt t="657958" x="6254750" y="6013450"/>
          <p14:tracePt t="658032" x="6261100" y="6013450"/>
          <p14:tracePt t="658040" x="6267450" y="6019800"/>
          <p14:tracePt t="658058" x="6286500" y="6026150"/>
          <p14:tracePt t="658075" x="6305550" y="6032500"/>
          <p14:tracePt t="658149" x="6311900" y="6032500"/>
          <p14:tracePt t="658158" x="6311900" y="6038850"/>
          <p14:tracePt t="658175" x="6318250" y="6045200"/>
          <p14:tracePt t="658208" x="6324600" y="6045200"/>
          <p14:tracePt t="658225" x="6337300" y="6045200"/>
          <p14:tracePt t="658242" x="6356350" y="6038850"/>
          <p14:tracePt t="658258" x="6369050" y="6032500"/>
          <p14:tracePt t="658319" x="6375400" y="6032500"/>
          <p14:tracePt t="658329" x="6381750" y="6032500"/>
          <p14:tracePt t="658341" x="6419850" y="6038850"/>
          <p14:tracePt t="658358" x="6470650" y="6045200"/>
          <p14:tracePt t="658375" x="6553200" y="6045200"/>
          <p14:tracePt t="658382" x="6572250" y="6045200"/>
          <p14:tracePt t="658391" x="6604000" y="6045200"/>
          <p14:tracePt t="658408" x="6654800" y="6038850"/>
          <p14:tracePt t="658425" x="6692900" y="6032500"/>
          <p14:tracePt t="658442" x="6718300" y="6019800"/>
          <p14:tracePt t="658445" x="6737350" y="6019800"/>
          <p14:tracePt t="658458" x="6743700" y="6019800"/>
          <p14:tracePt t="658474" x="6762750" y="6007100"/>
          <p14:tracePt t="658491" x="6769100" y="6007100"/>
          <p14:tracePt t="658610" x="6775450" y="6007100"/>
          <p14:tracePt t="658626" x="6781800" y="6007100"/>
          <p14:tracePt t="658642" x="6794500" y="6007100"/>
          <p14:tracePt t="658659" x="6800850" y="6007100"/>
          <p14:tracePt t="658676" x="6807200" y="6007100"/>
          <p14:tracePt t="658679" x="6832600" y="6007100"/>
          <p14:tracePt t="658692" x="6864350" y="6007100"/>
          <p14:tracePt t="658696" x="6915150" y="6013450"/>
          <p14:tracePt t="658708" x="6946900" y="6013450"/>
          <p14:tracePt t="658725" x="7054850" y="6013450"/>
          <p14:tracePt t="658742" x="7137400" y="6013450"/>
          <p14:tracePt t="658758" x="7200900" y="6013450"/>
          <p14:tracePt t="658952" x="7207250" y="6013450"/>
          <p14:tracePt t="658962" x="7219950" y="6013450"/>
          <p14:tracePt t="658977" x="7296150" y="6013450"/>
          <p14:tracePt t="658992" x="7385050" y="6013450"/>
          <p14:tracePt t="659009" x="7473950" y="6013450"/>
          <p14:tracePt t="659025" x="7550150" y="6007100"/>
          <p14:tracePt t="659042" x="7607300" y="6007100"/>
          <p14:tracePt t="659059" x="7645400" y="6007100"/>
          <p14:tracePt t="659077" x="7651750" y="6007100"/>
          <p14:tracePt t="659092" x="7658100" y="6013450"/>
          <p14:tracePt t="659108" x="7658100" y="6032500"/>
          <p14:tracePt t="659125" x="7664450" y="6051550"/>
          <p14:tracePt t="659128" x="7664450" y="6057900"/>
          <p14:tracePt t="659290" x="7664450" y="6064250"/>
          <p14:tracePt t="659299" x="7664450" y="6070600"/>
          <p14:tracePt t="659310" x="7670800" y="6070600"/>
          <p14:tracePt t="659326" x="7689850" y="6083300"/>
          <p14:tracePt t="659343" x="7740650" y="6096000"/>
          <p14:tracePt t="659347" x="7759700" y="6096000"/>
          <p14:tracePt t="659358" x="7785100" y="6096000"/>
          <p14:tracePt t="659375" x="7804150" y="6096000"/>
          <p14:tracePt t="659392" x="7816850" y="6096000"/>
          <p14:tracePt t="659426" x="7823200" y="6096000"/>
          <p14:tracePt t="659443" x="7835900" y="6096000"/>
          <p14:tracePt t="659447" x="7848600" y="6102350"/>
          <p14:tracePt t="659459" x="7867650" y="6108700"/>
          <p14:tracePt t="659476" x="7924800" y="6115050"/>
          <p14:tracePt t="659493" x="8013700" y="6121400"/>
          <p14:tracePt t="659510" x="8051800" y="6121400"/>
          <p14:tracePt t="659528" x="8064500" y="6121400"/>
          <p14:tracePt t="659542" x="8083550" y="6115050"/>
          <p14:tracePt t="659561" x="8134350" y="6108700"/>
          <p14:tracePt t="659576" x="8178800" y="6102350"/>
          <p14:tracePt t="659592" x="8229600" y="6096000"/>
          <p14:tracePt t="659611" x="8274050" y="6096000"/>
          <p14:tracePt t="659626" x="8305800" y="6089650"/>
          <p14:tracePt t="659642" x="8324850" y="6083300"/>
          <p14:tracePt t="659647" x="8331200" y="6083300"/>
          <p14:tracePt t="659659" x="8337550" y="6083300"/>
          <p14:tracePt t="659663" x="8343900" y="6083300"/>
          <p14:tracePt t="659676" x="8350250" y="6076950"/>
          <p14:tracePt t="659679" x="8356600" y="6076950"/>
          <p14:tracePt t="659693" x="8369300" y="6076950"/>
          <p14:tracePt t="659696" x="8375650" y="6076950"/>
          <p14:tracePt t="659709" x="8382000" y="6076950"/>
          <p14:tracePt t="659712" x="8388350" y="6076950"/>
          <p14:tracePt t="659726" x="8394700" y="6076950"/>
          <p14:tracePt t="659729" x="8394700" y="6070600"/>
          <p14:tracePt t="659743" x="8401050" y="6070600"/>
          <p14:tracePt t="659840" x="8401050" y="6064250"/>
          <p14:tracePt t="659864" x="8401050" y="6057900"/>
          <p14:tracePt t="659962" x="8394700" y="6064250"/>
          <p14:tracePt t="659971" x="8388350" y="6064250"/>
          <p14:tracePt t="659980" x="8382000" y="6070600"/>
          <p14:tracePt t="659993" x="8369300" y="6076950"/>
          <p14:tracePt t="660269" x="8369300" y="6070600"/>
          <p14:tracePt t="660279" x="8369300" y="6064250"/>
          <p14:tracePt t="660293" x="8369300" y="6051550"/>
          <p14:tracePt t="660310" x="8369300" y="6038850"/>
          <p14:tracePt t="660326" x="8382000" y="6013450"/>
          <p14:tracePt t="660343" x="8394700" y="5994400"/>
          <p14:tracePt t="660360" x="8458200" y="5981700"/>
          <p14:tracePt t="660377" x="8528050" y="5975350"/>
          <p14:tracePt t="660393" x="8566150" y="5975350"/>
          <p14:tracePt t="660409" x="8572500" y="5975350"/>
          <p14:tracePt t="661013" x="8585200" y="5975350"/>
          <p14:tracePt t="661028" x="8642350" y="5969000"/>
          <p14:tracePt t="661043" x="8743950" y="5956300"/>
          <p14:tracePt t="661049" x="8813800" y="5949950"/>
          <p14:tracePt t="661061" x="8890000" y="5943600"/>
          <p14:tracePt t="661077" x="9036050" y="5943600"/>
          <p14:tracePt t="661094" x="9201150" y="5949950"/>
          <p14:tracePt t="661111" x="9391650" y="5975350"/>
          <p14:tracePt t="661128" x="9525000" y="5994400"/>
          <p14:tracePt t="661143" x="9575800" y="6000750"/>
          <p14:tracePt t="661195" x="9575800" y="6007100"/>
          <p14:tracePt t="661333" x="9582150" y="6007100"/>
          <p14:tracePt t="661348" x="9613900" y="6007100"/>
          <p14:tracePt t="661362" x="9626600" y="6007100"/>
          <p14:tracePt t="661378" x="9671050" y="5981700"/>
          <p14:tracePt t="661394" x="9690100" y="5969000"/>
          <p14:tracePt t="661410" x="9696450" y="5956300"/>
          <p14:tracePt t="661427" x="9696450" y="5943600"/>
          <p14:tracePt t="661444" x="9702800" y="5930900"/>
          <p14:tracePt t="661460" x="9702800" y="5918200"/>
          <p14:tracePt t="661477" x="9690100" y="5892800"/>
          <p14:tracePt t="661494" x="9671050" y="5861050"/>
          <p14:tracePt t="661511" x="9632950" y="5829300"/>
          <p14:tracePt t="661527" x="9588500" y="5784850"/>
          <p14:tracePt t="661532" x="9575800" y="5772150"/>
          <p14:tracePt t="661544" x="9556750" y="5759450"/>
          <p14:tracePt t="661550" x="9525000" y="5746750"/>
          <p14:tracePt t="661561" x="9512300" y="5740400"/>
          <p14:tracePt t="661577" x="9461500" y="5727700"/>
          <p14:tracePt t="661594" x="9391650" y="5715000"/>
          <p14:tracePt t="661598" x="9359900" y="5715000"/>
          <p14:tracePt t="661610" x="9321800" y="5715000"/>
          <p14:tracePt t="661615" x="9302750" y="5715000"/>
          <p14:tracePt t="661628" x="9258300" y="5715000"/>
          <p14:tracePt t="661644" x="9163050" y="5708650"/>
          <p14:tracePt t="661662" x="9080500" y="5708650"/>
          <p14:tracePt t="661677" x="9036050" y="5715000"/>
          <p14:tracePt t="661694" x="8997950" y="5746750"/>
          <p14:tracePt t="661711" x="8953500" y="5784850"/>
          <p14:tracePt t="661727" x="8915400" y="5816600"/>
          <p14:tracePt t="661746" x="8883650" y="5854700"/>
          <p14:tracePt t="661761" x="8864600" y="5886450"/>
          <p14:tracePt t="661778" x="8851900" y="5924550"/>
          <p14:tracePt t="661794" x="8851900" y="5962650"/>
          <p14:tracePt t="661799" x="8851900" y="5975350"/>
          <p14:tracePt t="661811" x="8858250" y="5994400"/>
          <p14:tracePt t="661828" x="8896350" y="6045200"/>
          <p14:tracePt t="661844" x="8947150" y="6070600"/>
          <p14:tracePt t="661861" x="9004300" y="6089650"/>
          <p14:tracePt t="661878" x="9042400" y="6096000"/>
          <p14:tracePt t="661895" x="9182100" y="6102350"/>
          <p14:tracePt t="661912" x="9258300" y="6102350"/>
          <p14:tracePt t="661927" x="9309100" y="6089650"/>
          <p14:tracePt t="661944" x="9334500" y="6083300"/>
          <p14:tracePt t="661961" x="9353550" y="6070600"/>
          <p14:tracePt t="662066" x="9359900" y="6076950"/>
          <p14:tracePt t="662074" x="9366250" y="6083300"/>
          <p14:tracePt t="662085" x="9378950" y="6083300"/>
          <p14:tracePt t="662095" x="9436100" y="6096000"/>
          <p14:tracePt t="662117" x="9563100" y="6102350"/>
          <p14:tracePt t="662128" x="9652000" y="6102350"/>
          <p14:tracePt t="662145" x="9734550" y="6096000"/>
          <p14:tracePt t="662161" x="9785350" y="6089650"/>
          <p14:tracePt t="662178" x="9823450" y="6083300"/>
          <p14:tracePt t="662194" x="9880600" y="6083300"/>
          <p14:tracePt t="662211" x="9944100" y="6076950"/>
          <p14:tracePt t="662228" x="10052050" y="6076950"/>
          <p14:tracePt t="662244" x="10172700" y="6070600"/>
          <p14:tracePt t="662262" x="10274300" y="6064250"/>
          <p14:tracePt t="662278" x="10325100" y="6057900"/>
          <p14:tracePt t="662295" x="10331450" y="6051550"/>
          <p14:tracePt t="662311" x="10331450" y="6038850"/>
          <p14:tracePt t="662314" x="10325100" y="6032500"/>
          <p14:tracePt t="662328" x="10318750" y="6026150"/>
          <p14:tracePt t="662345" x="10312400" y="6019800"/>
          <p14:tracePt t="662361" x="10318750" y="5988050"/>
          <p14:tracePt t="662378" x="10344150" y="5943600"/>
          <p14:tracePt t="662394" x="10375900" y="5918200"/>
          <p14:tracePt t="662413" x="10388600" y="5911850"/>
          <p14:tracePt t="662445" x="10382250" y="5905500"/>
          <p14:tracePt t="662461" x="10337800" y="5899150"/>
          <p14:tracePt t="662465" x="10299700" y="5899150"/>
          <p14:tracePt t="662478" x="10223500" y="5892800"/>
          <p14:tracePt t="662496" x="10128250" y="5880100"/>
          <p14:tracePt t="662511" x="10045700" y="5867400"/>
          <p14:tracePt t="662528" x="9950450" y="5854700"/>
          <p14:tracePt t="662545" x="9880600" y="5842000"/>
          <p14:tracePt t="662562" x="9848850" y="5835650"/>
          <p14:tracePt t="662578" x="9829800" y="5842000"/>
          <p14:tracePt t="662595" x="9817100" y="5880100"/>
          <p14:tracePt t="662612" x="9804400" y="5918200"/>
          <p14:tracePt t="662628" x="9791700" y="5962650"/>
          <p14:tracePt t="662645" x="9791700" y="6019800"/>
          <p14:tracePt t="662662" x="9823450" y="6070600"/>
          <p14:tracePt t="662678" x="9886950" y="6083300"/>
          <p14:tracePt t="662695" x="9956800" y="6083300"/>
          <p14:tracePt t="662712" x="10083800" y="6083300"/>
          <p14:tracePt t="662728" x="10229850" y="6083300"/>
          <p14:tracePt t="662731" x="10267950" y="6076950"/>
          <p14:tracePt t="662747" x="10337800" y="6064250"/>
          <p14:tracePt t="662762" x="10388600" y="6045200"/>
          <p14:tracePt t="662778" x="10426700" y="6032500"/>
          <p14:tracePt t="662795" x="10471150" y="6013450"/>
          <p14:tracePt t="662812" x="10496550" y="5981700"/>
          <p14:tracePt t="662828" x="10515600" y="5937250"/>
          <p14:tracePt t="662845" x="10515600" y="5892800"/>
          <p14:tracePt t="662862" x="10515600" y="5861050"/>
          <p14:tracePt t="662865" x="10509250" y="5842000"/>
          <p14:tracePt t="662879" x="10496550" y="5829300"/>
          <p14:tracePt t="662882" x="10483850" y="5816600"/>
          <p14:tracePt t="662895" x="10477500" y="5810250"/>
          <p14:tracePt t="662898" x="10458450" y="5803900"/>
          <p14:tracePt t="662912" x="10414000" y="5784850"/>
          <p14:tracePt t="662929" x="10350500" y="5784850"/>
          <p14:tracePt t="662945" x="10267950" y="5797550"/>
          <p14:tracePt t="662962" x="10191750" y="5835650"/>
          <p14:tracePt t="662978" x="10109200" y="5892800"/>
          <p14:tracePt t="662998" x="10033000" y="5943600"/>
          <p14:tracePt t="663015" x="10007600" y="5981700"/>
          <p14:tracePt t="663031" x="10007600" y="5994400"/>
          <p14:tracePt t="663045" x="10007600" y="6007100"/>
          <p14:tracePt t="663062" x="10033000" y="6026150"/>
          <p14:tracePt t="663080" x="10083800" y="6026150"/>
          <p14:tracePt t="663083" x="10115550" y="6026150"/>
          <p14:tracePt t="663099" x="10172700" y="6007100"/>
          <p14:tracePt t="663112" x="10185400" y="5988050"/>
          <p14:tracePt t="663115" x="10198100" y="5969000"/>
          <p14:tracePt t="663129" x="10198100" y="5949950"/>
          <p14:tracePt t="663133" x="10198100" y="5924550"/>
          <p14:tracePt t="663145" x="10185400" y="5905500"/>
          <p14:tracePt t="663149" x="10166350" y="5886450"/>
          <p14:tracePt t="663164" x="10096500" y="5848350"/>
          <p14:tracePt t="663179" x="9931400" y="5772150"/>
          <p14:tracePt t="663195" x="9683750" y="5632450"/>
          <p14:tracePt t="663212" x="9328150" y="5435600"/>
          <p14:tracePt t="663229" x="8972550" y="5226050"/>
          <p14:tracePt t="663245" x="8515350" y="4965700"/>
          <p14:tracePt t="663262" x="8108950" y="4756150"/>
          <p14:tracePt t="663279" x="7639050" y="4546600"/>
          <p14:tracePt t="663295" x="7137400" y="4343400"/>
          <p14:tracePt t="663312" x="6718300" y="4178300"/>
          <p14:tracePt t="663329" x="6267450" y="3975100"/>
          <p14:tracePt t="663345" x="5924550" y="3797300"/>
          <p14:tracePt t="663362" x="5632450" y="3619500"/>
          <p14:tracePt t="663379" x="5334000" y="3403600"/>
          <p14:tracePt t="663396" x="5130800" y="3238500"/>
          <p14:tracePt t="663398" x="5016500" y="3149600"/>
          <p14:tracePt t="663413" x="4889500" y="3054350"/>
          <p14:tracePt t="663416" x="4794250" y="2990850"/>
          <p14:tracePt t="663429" x="4533900" y="2851150"/>
          <p14:tracePt t="663445" x="4298950" y="2749550"/>
          <p14:tracePt t="663462" x="4032250" y="2647950"/>
          <p14:tracePt t="663479" x="3848100" y="2578100"/>
          <p14:tracePt t="663495" x="3683000" y="2495550"/>
          <p14:tracePt t="663512" x="3517900" y="2413000"/>
          <p14:tracePt t="663529" x="3378200" y="2330450"/>
          <p14:tracePt t="663545" x="3219450" y="2235200"/>
          <p14:tracePt t="663562" x="3098800" y="2165350"/>
          <p14:tracePt t="663579" x="2978150" y="2101850"/>
          <p14:tracePt t="663596" x="2882900" y="2063750"/>
          <p14:tracePt t="663613" x="2736850" y="2019300"/>
          <p14:tracePt t="663629" x="2546350" y="1974850"/>
          <p14:tracePt t="663646" x="2343150" y="1917700"/>
          <p14:tracePt t="663649" x="2228850" y="1879600"/>
          <p14:tracePt t="663662" x="1993900" y="1809750"/>
          <p14:tracePt t="663679" x="1809750" y="1752600"/>
          <p14:tracePt t="663696" x="1631950" y="1695450"/>
          <p14:tracePt t="663712" x="1504950" y="1663700"/>
          <p14:tracePt t="663729" x="1416050" y="1644650"/>
          <p14:tracePt t="663746" x="1365250" y="1638300"/>
          <p14:tracePt t="663763" x="1352550" y="1638300"/>
          <p14:tracePt t="663779" x="1333500" y="1631950"/>
          <p14:tracePt t="663796" x="1301750" y="1612900"/>
          <p14:tracePt t="663813" x="1250950" y="1581150"/>
          <p14:tracePt t="663829" x="1187450" y="1543050"/>
          <p14:tracePt t="663834" x="1143000" y="1524000"/>
          <p14:tracePt t="663846" x="1098550" y="1504950"/>
          <p14:tracePt t="663862" x="1016000" y="1479550"/>
          <p14:tracePt t="663881" x="908050" y="1454150"/>
          <p14:tracePt t="663896" x="863600" y="1441450"/>
          <p14:tracePt t="663913" x="825500" y="1428750"/>
          <p14:tracePt t="663929" x="812800" y="1416050"/>
          <p14:tracePt t="663946" x="806450" y="1409700"/>
          <p14:tracePt t="663963" x="800100" y="1403350"/>
          <p14:tracePt t="663979" x="787400" y="1397000"/>
          <p14:tracePt t="663996" x="774700" y="1390650"/>
          <p14:tracePt t="664013" x="749300" y="1384300"/>
          <p14:tracePt t="664018" x="736600" y="1377950"/>
          <p14:tracePt t="664030" x="736600" y="1371600"/>
          <p14:tracePt t="664046" x="730250" y="1365250"/>
          <p14:tracePt t="664066" x="723900" y="1358900"/>
          <p14:tracePt t="664097" x="692150" y="1352550"/>
          <p14:tracePt t="664114" x="654050" y="1346200"/>
          <p14:tracePt t="664130" x="622300" y="1339850"/>
          <p14:tracePt t="664134" x="596900" y="1339850"/>
          <p14:tracePt t="664147" x="520700" y="1333500"/>
          <p14:tracePt t="664165" x="463550" y="1327150"/>
          <p14:tracePt t="664179" x="438150" y="1320800"/>
          <p14:tracePt t="664196" x="419100" y="1320800"/>
          <p14:tracePt t="664213" x="393700" y="1327150"/>
          <p14:tracePt t="664229" x="349250" y="1352550"/>
          <p14:tracePt t="664246" x="298450" y="1384300"/>
          <p14:tracePt t="664263" x="254000" y="1409700"/>
          <p14:tracePt t="664280" x="222250" y="1428750"/>
          <p14:tracePt t="664284" x="215900" y="1435100"/>
          <p14:tracePt t="664326" x="215900" y="1441450"/>
          <p14:tracePt t="664333" x="228600" y="1454150"/>
          <p14:tracePt t="664347" x="266700" y="1473200"/>
          <p14:tracePt t="664363" x="374650" y="1511300"/>
          <p14:tracePt t="664380" x="425450" y="1524000"/>
          <p14:tracePt t="664383" x="508000" y="1543050"/>
          <p14:tracePt t="664396" x="660400" y="1555750"/>
          <p14:tracePt t="664413" x="819150" y="1555750"/>
          <p14:tracePt t="664431" x="908050" y="1543050"/>
          <p14:tracePt t="664446" x="920750" y="1530350"/>
          <p14:tracePt t="664464" x="920750" y="1517650"/>
          <p14:tracePt t="664479" x="914400" y="1504950"/>
          <p14:tracePt t="664497" x="895350" y="1492250"/>
          <p14:tracePt t="664513" x="863600" y="1479550"/>
          <p14:tracePt t="664530" x="838200" y="1466850"/>
          <p14:tracePt t="664547" x="812800" y="1454150"/>
          <p14:tracePt t="664563" x="787400" y="1447800"/>
          <p14:tracePt t="664566" x="781050" y="1447800"/>
          <p14:tracePt t="664580" x="768350" y="1441450"/>
          <p14:tracePt t="664583" x="742950" y="1441450"/>
          <p14:tracePt t="664596" x="685800" y="1447800"/>
          <p14:tracePt t="664613" x="590550" y="1479550"/>
          <p14:tracePt t="664630" x="482600" y="1536700"/>
          <p14:tracePt t="664647" x="412750" y="1581150"/>
          <p14:tracePt t="664663" x="355600" y="1651000"/>
          <p14:tracePt t="664680" x="330200" y="1701800"/>
          <p14:tracePt t="664697" x="336550" y="1784350"/>
          <p14:tracePt t="664713" x="406400" y="1873250"/>
          <p14:tracePt t="664730" x="546100" y="1974850"/>
          <p14:tracePt t="664746" x="749300" y="2076450"/>
          <p14:tracePt t="664763" x="1073150" y="2216150"/>
          <p14:tracePt t="664780" x="1409700" y="2349500"/>
          <p14:tracePt t="664797" x="1841500" y="2508250"/>
          <p14:tracePt t="664814" x="2216150" y="2647950"/>
          <p14:tracePt t="664830" x="2851150" y="2908300"/>
          <p14:tracePt t="664848" x="3263900" y="3092450"/>
          <p14:tracePt t="664863" x="3784600" y="3333750"/>
          <p14:tracePt t="664880" x="4235450" y="3543300"/>
          <p14:tracePt t="664897" x="4730750" y="3771900"/>
          <p14:tracePt t="664913" x="5130800" y="3949700"/>
          <p14:tracePt t="664930" x="5492750" y="4089400"/>
          <p14:tracePt t="664947" x="5911850" y="4241800"/>
          <p14:tracePt t="664964" x="6305550" y="4375150"/>
          <p14:tracePt t="664980" x="6788150" y="4540250"/>
          <p14:tracePt t="664997" x="7219950" y="4699000"/>
          <p14:tracePt t="665014" x="7683500" y="4876800"/>
          <p14:tracePt t="665030" x="8013700" y="5016500"/>
          <p14:tracePt t="665047" x="8223250" y="5092700"/>
          <p14:tracePt t="665051" x="8293100" y="5118100"/>
          <p14:tracePt t="665064" x="8350250" y="5143500"/>
          <p14:tracePt t="665068" x="8394700" y="5162550"/>
          <p14:tracePt t="665080" x="8489950" y="5207000"/>
          <p14:tracePt t="665097" x="8572500" y="5245100"/>
          <p14:tracePt t="665119" x="8655050" y="5276850"/>
          <p14:tracePt t="665122" x="8693150" y="5289550"/>
          <p14:tracePt t="665134" x="8712200" y="5302250"/>
          <p14:tracePt t="665147" x="8731250" y="5308600"/>
          <p14:tracePt t="665217" x="8737600" y="5308600"/>
          <p14:tracePt t="665230" x="8782050" y="5321300"/>
          <p14:tracePt t="665247" x="8896350" y="5353050"/>
          <p14:tracePt t="665264" x="9061450" y="5397500"/>
          <p14:tracePt t="665281" x="9169400" y="5416550"/>
          <p14:tracePt t="665298" x="9232900" y="5422900"/>
          <p14:tracePt t="665303" x="9239250" y="5422900"/>
          <p14:tracePt t="665331" x="9245600" y="5422900"/>
          <p14:tracePt t="665388" x="9251950" y="5422900"/>
          <p14:tracePt t="665397" x="9258300" y="5422900"/>
          <p14:tracePt t="665415" x="9296400" y="5435600"/>
          <p14:tracePt t="665431" x="9328150" y="5441950"/>
          <p14:tracePt t="665447" x="9340850" y="5448300"/>
          <p14:tracePt t="665497" x="9347200" y="5448300"/>
          <p14:tracePt t="665646" x="9347200" y="5454650"/>
          <p14:tracePt t="665662" x="9347200" y="5461000"/>
          <p14:tracePt t="665680" x="9347200" y="5467350"/>
          <p14:tracePt t="665698" x="9347200" y="5492750"/>
          <p14:tracePt t="665714" x="9328150" y="5549900"/>
          <p14:tracePt t="665731" x="9321800" y="5645150"/>
          <p14:tracePt t="665735" x="9353550" y="5695950"/>
          <p14:tracePt t="665748" x="9461500" y="5816600"/>
          <p14:tracePt t="665764" x="9664700" y="5949950"/>
          <p14:tracePt t="665781" x="9779000" y="6007100"/>
          <p14:tracePt t="665785" x="9899650" y="6064250"/>
          <p14:tracePt t="665798" x="9988550" y="6096000"/>
          <p14:tracePt t="665817" x="10045700" y="6102350"/>
          <p14:tracePt t="665832" x="10039350" y="6089650"/>
          <p14:tracePt t="665847" x="9975850" y="6064250"/>
          <p14:tracePt t="665864" x="9886950" y="6045200"/>
          <p14:tracePt t="665881" x="9734550" y="6000750"/>
          <p14:tracePt t="665898" x="9620250" y="5969000"/>
          <p14:tracePt t="665917" x="9575800" y="5943600"/>
          <p14:tracePt t="665931" x="9582150" y="5930900"/>
          <p14:tracePt t="665949" x="9645650" y="5911850"/>
          <p14:tracePt t="665965" x="9740900" y="5905500"/>
          <p14:tracePt t="665982" x="9842500" y="5899150"/>
          <p14:tracePt t="665986" x="9861550" y="5899150"/>
          <p14:tracePt t="665997" x="9874250" y="5899150"/>
          <p14:tracePt t="666190" x="9880600" y="5905500"/>
          <p14:tracePt t="666198" x="9886950" y="5911850"/>
          <p14:tracePt t="666214" x="9899650" y="5918200"/>
          <p14:tracePt t="666254" x="9906000" y="5918200"/>
          <p14:tracePt t="666264" x="9931400" y="5924550"/>
          <p14:tracePt t="666283" x="10007600" y="5937250"/>
          <p14:tracePt t="666298" x="10179050" y="5969000"/>
          <p14:tracePt t="666315" x="10382250" y="5994400"/>
          <p14:tracePt t="666331" x="10591800" y="6007100"/>
          <p14:tracePt t="666348" x="10737850" y="6007100"/>
          <p14:tracePt t="666364" x="10775950" y="6000750"/>
          <p14:tracePt t="666382" x="10782300" y="5994400"/>
          <p14:tracePt t="666398" x="10788650" y="5988050"/>
          <p14:tracePt t="666416" x="10788650" y="5981700"/>
          <p14:tracePt t="666443" x="10795000" y="5988050"/>
          <p14:tracePt t="666453" x="10801350" y="5994400"/>
          <p14:tracePt t="666465" x="10814050" y="6000750"/>
          <p14:tracePt t="666482" x="10877550" y="6013450"/>
          <p14:tracePt t="666499" x="10966450" y="6032500"/>
          <p14:tracePt t="666515" x="10991850" y="6032500"/>
          <p14:tracePt t="666533" x="10998200" y="6026150"/>
          <p14:tracePt t="666548" x="11004550" y="6013450"/>
          <p14:tracePt t="666565" x="11017250" y="6000750"/>
          <p14:tracePt t="666582" x="11036300" y="5988050"/>
          <p14:tracePt t="666598" x="11106150" y="5981700"/>
          <p14:tracePt t="666618" x="11182350" y="5969000"/>
          <p14:tracePt t="666632" x="11245850" y="5956300"/>
          <p14:tracePt t="666648" x="11271250" y="5937250"/>
          <p14:tracePt t="666665" x="11290300" y="5924550"/>
          <p14:tracePt t="666684" x="11290300" y="5911850"/>
          <p14:tracePt t="666698" x="11290300" y="5905500"/>
          <p14:tracePt t="666715" x="11290300" y="5892800"/>
          <p14:tracePt t="666807" x="11283950" y="5892800"/>
          <p14:tracePt t="666821" x="11258550" y="5892800"/>
          <p14:tracePt t="666832" x="11239500" y="5892800"/>
          <p14:tracePt t="666848" x="11207750" y="5892800"/>
          <p14:tracePt t="666865" x="11137900" y="5892800"/>
          <p14:tracePt t="666882" x="11049000" y="5892800"/>
          <p14:tracePt t="666900" x="10922000" y="5899150"/>
          <p14:tracePt t="666916" x="10807700" y="5911850"/>
          <p14:tracePt t="666919" x="10744200" y="5918200"/>
          <p14:tracePt t="666932" x="10680700" y="5924550"/>
          <p14:tracePt t="666935" x="10610850" y="5930900"/>
          <p14:tracePt t="666950" x="10534650" y="5937250"/>
          <p14:tracePt t="666952" x="10407650" y="5956300"/>
          <p14:tracePt t="666965" x="10267950" y="5962650"/>
          <p14:tracePt t="666969" x="10121900" y="5969000"/>
          <p14:tracePt t="666982" x="9639300" y="5949950"/>
          <p14:tracePt t="666998" x="9099550" y="5924550"/>
          <p14:tracePt t="667015" x="8623300" y="5899150"/>
          <p14:tracePt t="667032" x="8185150" y="5873750"/>
          <p14:tracePt t="667048" x="7759700" y="5842000"/>
          <p14:tracePt t="667065" x="7277100" y="5803900"/>
          <p14:tracePt t="667082" x="6826250" y="5765800"/>
          <p14:tracePt t="667098" x="6305550" y="5746750"/>
          <p14:tracePt t="667115" x="5867400" y="5740400"/>
          <p14:tracePt t="667121" x="5632450" y="5746750"/>
          <p14:tracePt t="667132" x="5435600" y="5759450"/>
          <p14:tracePt t="667149" x="4978400" y="5797550"/>
          <p14:tracePt t="667166" x="4603750" y="5835650"/>
          <p14:tracePt t="667182" x="4254500" y="5867400"/>
          <p14:tracePt t="667185" x="4044950" y="5880100"/>
          <p14:tracePt t="667199" x="3892550" y="5892800"/>
          <p14:tracePt t="667216" x="3670300" y="5911850"/>
          <p14:tracePt t="667234" x="3390900" y="5943600"/>
          <p14:tracePt t="667249" x="3206750" y="5962650"/>
          <p14:tracePt t="667267" x="3054350" y="5988050"/>
          <p14:tracePt t="667284" x="2927350" y="6013450"/>
          <p14:tracePt t="667299" x="2819400" y="6051550"/>
          <p14:tracePt t="667315" x="2781300" y="6076950"/>
          <p14:tracePt t="667332" x="2755900" y="6102350"/>
          <p14:tracePt t="667349" x="2749550" y="6121400"/>
          <p14:tracePt t="667365" x="2749550" y="6140450"/>
          <p14:tracePt t="667382" x="2749550" y="6159500"/>
          <p14:tracePt t="667399" x="2755900" y="6178550"/>
          <p14:tracePt t="667403" x="2755900" y="6184900"/>
          <p14:tracePt t="667416" x="2755900" y="6197600"/>
          <p14:tracePt t="667419" x="2755900" y="6203950"/>
          <p14:tracePt t="667433" x="2755900" y="6216650"/>
          <p14:tracePt t="667435" x="2755900" y="6223000"/>
          <p14:tracePt t="667449" x="2749550" y="6242050"/>
          <p14:tracePt t="667466" x="2743200" y="6248400"/>
          <p14:tracePt t="667469" x="2743200" y="6254750"/>
          <p14:tracePt t="667483" x="2743200" y="6267450"/>
          <p14:tracePt t="667499" x="2743200" y="6280150"/>
          <p14:tracePt t="667812" x="2743200" y="6267450"/>
          <p14:tracePt t="667819" x="2743200" y="6261100"/>
          <p14:tracePt t="667833" x="2743200" y="6235700"/>
          <p14:tracePt t="667955" x="2743200" y="6242050"/>
          <p14:tracePt t="667967" x="2768600" y="6280150"/>
          <p14:tracePt t="667983" x="2806700" y="6324600"/>
          <p14:tracePt t="668000" x="2832100" y="6343650"/>
          <p14:tracePt t="668005" x="2844800" y="6350000"/>
          <p14:tracePt t="668017" x="2851150" y="6356350"/>
          <p14:tracePt t="668033" x="2863850" y="6362700"/>
          <p14:tracePt t="668049" x="2882900" y="6362700"/>
          <p14:tracePt t="668066" x="2933700" y="6362700"/>
          <p14:tracePt t="668083" x="3003550" y="6362700"/>
          <p14:tracePt t="668087" x="3054350" y="6362700"/>
          <p14:tracePt t="668099" x="3086100" y="6369050"/>
          <p14:tracePt t="668116" x="3175000" y="6375400"/>
          <p14:tracePt t="668133" x="3232150" y="6381750"/>
          <p14:tracePt t="668151" x="3321050" y="6381750"/>
          <p14:tracePt t="668166" x="3378200" y="6381750"/>
          <p14:tracePt t="668184" x="3435350" y="6369050"/>
          <p14:tracePt t="668200" x="3486150" y="6343650"/>
          <p14:tracePt t="668218" x="3511550" y="6324600"/>
          <p14:tracePt t="668233" x="3543300" y="6305550"/>
          <p14:tracePt t="668249" x="3562350" y="6299200"/>
          <p14:tracePt t="668266" x="3581400" y="6292850"/>
          <p14:tracePt t="668283" x="3613150" y="6280150"/>
          <p14:tracePt t="668300" x="3644900" y="6273800"/>
          <p14:tracePt t="668317" x="3689350" y="6254750"/>
          <p14:tracePt t="668335" x="3733800" y="6235700"/>
          <p14:tracePt t="668338" x="3746500" y="6223000"/>
          <p14:tracePt t="668350" x="3765550" y="6216650"/>
          <p14:tracePt t="668366" x="3784600" y="6203950"/>
          <p14:tracePt t="668373" x="3790950" y="6197600"/>
          <p14:tracePt t="668388" x="3810000" y="6184900"/>
          <p14:tracePt t="668400" x="3810000" y="6178550"/>
          <p14:tracePt t="668416" x="3816350" y="6172200"/>
          <p14:tracePt t="668434" x="3829050" y="6165850"/>
          <p14:tracePt t="668452" x="3835400" y="6165850"/>
          <p14:tracePt t="668467" x="3841750" y="6153150"/>
          <p14:tracePt t="668483" x="3841750" y="6140450"/>
          <p14:tracePt t="668500" x="3841750" y="6134100"/>
          <p14:tracePt t="668516" x="3829050" y="6115050"/>
          <p14:tracePt t="668533" x="3778250" y="6083300"/>
          <p14:tracePt t="668550" x="3746500" y="6064250"/>
          <p14:tracePt t="668567" x="3727450" y="6051550"/>
          <p14:tracePt t="668583" x="3702050" y="6045200"/>
          <p14:tracePt t="668600" x="3689350" y="6038850"/>
          <p14:tracePt t="668616" x="3676650" y="6038850"/>
          <p14:tracePt t="668620" x="3663950" y="6032500"/>
          <p14:tracePt t="668633" x="3651250" y="6032500"/>
          <p14:tracePt t="668650" x="3606800" y="6026150"/>
          <p14:tracePt t="668667" x="3486150" y="6019800"/>
          <p14:tracePt t="668683" x="3409950" y="6019800"/>
          <p14:tracePt t="668700" x="3352800" y="6013450"/>
          <p14:tracePt t="668716" x="3308350" y="6013450"/>
          <p14:tracePt t="668733" x="3302000" y="6007100"/>
          <p14:tracePt t="668782" x="3295650" y="6007100"/>
          <p14:tracePt t="668791" x="3289300" y="6007100"/>
          <p14:tracePt t="668800" x="3270250" y="6007100"/>
          <p14:tracePt t="668816" x="3232150" y="6013450"/>
          <p14:tracePt t="668834" x="3200400" y="6026150"/>
          <p14:tracePt t="668850" x="3181350" y="6051550"/>
          <p14:tracePt t="668867" x="3175000" y="6057900"/>
          <p14:tracePt t="668883" x="3175000" y="6083300"/>
          <p14:tracePt t="668900" x="3194050" y="6115050"/>
          <p14:tracePt t="668917" x="3219450" y="6134100"/>
          <p14:tracePt t="668933" x="3251200" y="6146800"/>
          <p14:tracePt t="668950" x="3289300" y="6159500"/>
          <p14:tracePt t="668967" x="3321050" y="6165850"/>
          <p14:tracePt t="668972" x="3346450" y="6172200"/>
          <p14:tracePt t="668984" x="3365500" y="6178550"/>
          <p14:tracePt t="669000" x="3460750" y="6203950"/>
          <p14:tracePt t="669017" x="3587750" y="6248400"/>
          <p14:tracePt t="669034" x="3695700" y="6286500"/>
          <p14:tracePt t="669050" x="3784600" y="6305550"/>
          <p14:tracePt t="669054" x="3803650" y="6305550"/>
          <p14:tracePt t="669068" x="3822700" y="6305550"/>
          <p14:tracePt t="669070" x="3835400" y="6305550"/>
          <p14:tracePt t="669083" x="3848100" y="6305550"/>
          <p14:tracePt t="669100" x="3873500" y="6299200"/>
          <p14:tracePt t="669133" x="3873500" y="6292850"/>
          <p14:tracePt t="669151" x="3879850" y="6292850"/>
          <p14:tracePt t="669167" x="3879850" y="6280150"/>
          <p14:tracePt t="669184" x="3892550" y="6267450"/>
          <p14:tracePt t="669188" x="3898900" y="6261100"/>
          <p14:tracePt t="669201" x="3905250" y="6254750"/>
          <p14:tracePt t="669218" x="3924300" y="6235700"/>
          <p14:tracePt t="669234" x="3930650" y="6223000"/>
          <p14:tracePt t="669252" x="3943350" y="6203950"/>
          <p14:tracePt t="669410" x="3943350" y="6197600"/>
          <p14:tracePt t="669523" x="3937000" y="6197600"/>
          <p14:tracePt t="669534" x="3930650" y="6191250"/>
          <p14:tracePt t="669541" x="3924300" y="6191250"/>
          <p14:tracePt t="669551" x="3917950" y="6191250"/>
          <p14:tracePt t="669568" x="3911600" y="6191250"/>
          <p14:tracePt t="669585" x="3905250" y="6191250"/>
          <p14:tracePt t="669603" x="3886200" y="6191250"/>
          <p14:tracePt t="669618" x="3867150" y="6191250"/>
          <p14:tracePt t="669634" x="3854450" y="6191250"/>
          <p14:tracePt t="669651" x="3841750" y="6191250"/>
          <p14:tracePt t="669667" x="3829050" y="6184900"/>
          <p14:tracePt t="669684" x="3803650" y="6184900"/>
          <p14:tracePt t="669701" x="3790950" y="6178550"/>
          <p14:tracePt t="669724" x="3784600" y="6178550"/>
          <p14:tracePt t="680900" x="3790950" y="6172200"/>
          <p14:tracePt t="680907" x="3803650" y="6165850"/>
          <p14:tracePt t="680920" x="3810000" y="6165850"/>
          <p14:tracePt t="680927" x="3816350" y="6159500"/>
          <p14:tracePt t="681099" x="3822700" y="6159500"/>
          <p14:tracePt t="681112" x="3835400" y="6153150"/>
          <p14:tracePt t="681121" x="3930650" y="6140450"/>
          <p14:tracePt t="681135" x="4006850" y="6146800"/>
          <p14:tracePt t="681144" x="4191000" y="6178550"/>
          <p14:tracePt t="681161" x="4292600" y="6197600"/>
          <p14:tracePt t="681178" x="4559300" y="6267450"/>
          <p14:tracePt t="681194" x="4730750" y="6305550"/>
          <p14:tracePt t="681211" x="4883150" y="6337300"/>
          <p14:tracePt t="681227" x="4984750" y="6356350"/>
          <p14:tracePt t="681244" x="5099050" y="6362700"/>
          <p14:tracePt t="681260" x="5156200" y="6369050"/>
          <p14:tracePt t="681277" x="5187950" y="6369050"/>
          <p14:tracePt t="681523" x="5194300" y="6369050"/>
          <p14:tracePt t="681532" x="5207000" y="6362700"/>
          <p14:tracePt t="681545" x="5257800" y="6356350"/>
          <p14:tracePt t="681562" x="5308600" y="6350000"/>
          <p14:tracePt t="681578" x="5359400" y="6337300"/>
          <p14:tracePt t="681595" x="5384800" y="6324600"/>
          <p14:tracePt t="681610" x="5397500" y="6311900"/>
          <p14:tracePt t="681627" x="5410200" y="6305550"/>
          <p14:tracePt t="681644" x="5416550" y="6299200"/>
          <p14:tracePt t="681661" x="5416550" y="6292850"/>
          <p14:tracePt t="681723" x="5410200" y="6292850"/>
          <p14:tracePt t="681731" x="5397500" y="6286500"/>
          <p14:tracePt t="681744" x="5346700" y="6273800"/>
          <p14:tracePt t="681762" x="5302250" y="6267450"/>
          <p14:tracePt t="681778" x="5270500" y="6261100"/>
          <p14:tracePt t="681795" x="5251450" y="6261100"/>
          <p14:tracePt t="681812" x="5213350" y="6261100"/>
          <p14:tracePt t="681827" x="5181600" y="6254750"/>
          <p14:tracePt t="681844" x="5137150" y="6254750"/>
          <p14:tracePt t="681861" x="5086350" y="6254750"/>
          <p14:tracePt t="681867" x="5067300" y="6248400"/>
          <p14:tracePt t="681878" x="5041900" y="6248400"/>
          <p14:tracePt t="681894" x="5022850" y="6248400"/>
          <p14:tracePt t="682031" x="5016500" y="6248400"/>
          <p14:tracePt t="682062" x="5010150" y="6248400"/>
          <p14:tracePt t="682070" x="4997450" y="6248400"/>
          <p14:tracePt t="682078" x="4991100" y="6248400"/>
          <p14:tracePt t="682095" x="4946650" y="6242050"/>
          <p14:tracePt t="682111" x="4895850" y="6235700"/>
          <p14:tracePt t="682128" x="4845050" y="6223000"/>
          <p14:tracePt t="682145" x="4819650" y="6216650"/>
          <p14:tracePt t="682161" x="4806950" y="6203950"/>
          <p14:tracePt t="682178" x="4800600" y="6203950"/>
          <p14:tracePt t="682304" x="4813300" y="6203950"/>
          <p14:tracePt t="682312" x="4819650" y="6203950"/>
          <p14:tracePt t="682328" x="4895850" y="6210300"/>
          <p14:tracePt t="682345" x="4997450" y="6223000"/>
          <p14:tracePt t="682362" x="5156200" y="6235700"/>
          <p14:tracePt t="682378" x="5314950" y="6254750"/>
          <p14:tracePt t="682395" x="5492750" y="6280150"/>
          <p14:tracePt t="682412" x="5632450" y="6305550"/>
          <p14:tracePt t="682428" x="5708650" y="6311900"/>
          <p14:tracePt t="682445" x="5753100" y="6318250"/>
          <p14:tracePt t="682461" x="5772150" y="6318250"/>
          <p14:tracePt t="682478" x="5803900" y="6318250"/>
          <p14:tracePt t="682495" x="5816600" y="6305550"/>
          <p14:tracePt t="682511" x="5835650" y="6280150"/>
          <p14:tracePt t="682528" x="5842000" y="6254750"/>
          <p14:tracePt t="682545" x="5848350" y="6235700"/>
          <p14:tracePt t="682562" x="5854700" y="6203950"/>
          <p14:tracePt t="682578" x="5854700" y="6184900"/>
          <p14:tracePt t="682596" x="5854700" y="6172200"/>
          <p14:tracePt t="682612" x="5854700" y="6153150"/>
          <p14:tracePt t="682628" x="5822950" y="6121400"/>
          <p14:tracePt t="682645" x="5784850" y="6096000"/>
          <p14:tracePt t="682649" x="5740400" y="6070600"/>
          <p14:tracePt t="682662" x="5689600" y="6045200"/>
          <p14:tracePt t="682666" x="5664200" y="6038850"/>
          <p14:tracePt t="682678" x="5619750" y="6019800"/>
          <p14:tracePt t="682696" x="5543550" y="5988050"/>
          <p14:tracePt t="682712" x="5441950" y="5962650"/>
          <p14:tracePt t="682715" x="5416550" y="5956300"/>
          <p14:tracePt t="682728" x="5372100" y="5949950"/>
          <p14:tracePt t="682746" x="5359400" y="5949950"/>
          <p14:tracePt t="682762" x="5340350" y="5949950"/>
          <p14:tracePt t="682778" x="5238750" y="5962650"/>
          <p14:tracePt t="682795" x="5080000" y="5975350"/>
          <p14:tracePt t="682814" x="4870450" y="5981700"/>
          <p14:tracePt t="682816" x="4768850" y="5988050"/>
          <p14:tracePt t="682829" x="4654550" y="5988050"/>
          <p14:tracePt t="682845" x="4489450" y="5988050"/>
          <p14:tracePt t="682862" x="4368800" y="5988050"/>
          <p14:tracePt t="682878" x="4343400" y="5988050"/>
          <p14:tracePt t="682912" x="4356100" y="5994400"/>
          <p14:tracePt t="682930" x="4432300" y="6032500"/>
          <p14:tracePt t="682945" x="4464050" y="6057900"/>
          <p14:tracePt t="682949" x="4502150" y="6089650"/>
          <p14:tracePt t="682963" x="4584700" y="6153150"/>
          <p14:tracePt t="682979" x="4660900" y="6210300"/>
          <p14:tracePt t="682995" x="4730750" y="6254750"/>
          <p14:tracePt t="683012" x="4787900" y="6280150"/>
          <p14:tracePt t="683029" x="4832350" y="6292850"/>
          <p14:tracePt t="683045" x="4902200" y="6299200"/>
          <p14:tracePt t="683064" x="4965700" y="6299200"/>
          <p14:tracePt t="683079" x="5029200" y="6292850"/>
          <p14:tracePt t="683083" x="5060950" y="6292850"/>
          <p14:tracePt t="683095" x="5080000" y="6292850"/>
          <p14:tracePt t="683112" x="5143500" y="6292850"/>
          <p14:tracePt t="683119" x="5175250" y="6292850"/>
          <p14:tracePt t="683129" x="5213350" y="6292850"/>
          <p14:tracePt t="683145" x="5276850" y="6292850"/>
          <p14:tracePt t="683162" x="5422900" y="6299200"/>
          <p14:tracePt t="683179" x="5537200" y="6305550"/>
          <p14:tracePt t="683196" x="5645150" y="6305550"/>
          <p14:tracePt t="683213" x="5664200" y="6299200"/>
          <p14:tracePt t="683245" x="5664200" y="6292850"/>
          <p14:tracePt t="683270" x="5664200" y="6286500"/>
          <p14:tracePt t="683334" x="5651500" y="6286500"/>
          <p14:tracePt t="683347" x="5645150" y="6292850"/>
          <p14:tracePt t="683362" x="5568950" y="6318250"/>
          <p14:tracePt t="683379" x="5391150" y="6381750"/>
          <p14:tracePt t="683383" x="5314950" y="6400800"/>
          <p14:tracePt t="683396" x="5149850" y="6426200"/>
          <p14:tracePt t="683412" x="4660900" y="6419850"/>
          <p14:tracePt t="683429" x="4229100" y="6381750"/>
          <p14:tracePt t="683447" x="3924300" y="6337300"/>
          <p14:tracePt t="683462" x="3708400" y="6286500"/>
          <p14:tracePt t="683479" x="3556000" y="6235700"/>
          <p14:tracePt t="683496" x="3479800" y="6216650"/>
          <p14:tracePt t="683512" x="3371850" y="6203950"/>
          <p14:tracePt t="683529" x="3206750" y="6191250"/>
          <p14:tracePt t="683546" x="3054350" y="6178550"/>
          <p14:tracePt t="683562" x="2940050" y="6165850"/>
          <p14:tracePt t="683579" x="2863850" y="6153150"/>
          <p14:tracePt t="683595" x="2838450" y="6146800"/>
          <p14:tracePt t="683613" x="2838450" y="6134100"/>
          <p14:tracePt t="683629" x="2863850" y="6108700"/>
          <p14:tracePt t="683646" x="2901950" y="6089650"/>
          <p14:tracePt t="683662" x="2914650" y="6070600"/>
          <p14:tracePt t="683679" x="2889250" y="6045200"/>
          <p14:tracePt t="683695" x="2825750" y="6019800"/>
          <p14:tracePt t="683713" x="2762250" y="6000750"/>
          <p14:tracePt t="683729" x="2692400" y="5981700"/>
          <p14:tracePt t="683748" x="2654300" y="5975350"/>
          <p14:tracePt t="683784" x="2647950" y="5975350"/>
          <p14:tracePt t="683796" x="2641600" y="5975350"/>
          <p14:tracePt t="683813" x="2514600" y="6013450"/>
          <p14:tracePt t="683829" x="2425700" y="6026150"/>
          <p14:tracePt t="683846" x="2368550" y="6038850"/>
          <p14:tracePt t="683862" x="2349500" y="6045200"/>
          <p14:tracePt t="683896" x="2349500" y="6057900"/>
          <p14:tracePt t="683913" x="2387600" y="6096000"/>
          <p14:tracePt t="683929" x="2489200" y="6178550"/>
          <p14:tracePt t="683948" x="2679700" y="6280150"/>
          <p14:tracePt t="683963" x="2762250" y="6305550"/>
          <p14:tracePt t="683980" x="2927350" y="6343650"/>
          <p14:tracePt t="683996" x="3143250" y="6369050"/>
          <p14:tracePt t="683999" x="3282950" y="6369050"/>
          <p14:tracePt t="684013" x="3479800" y="6369050"/>
          <p14:tracePt t="684029" x="3676650" y="6362700"/>
          <p14:tracePt t="684046" x="3803650" y="6337300"/>
          <p14:tracePt t="684063" x="3829050" y="6330950"/>
          <p14:tracePt t="684080" x="3835400" y="6318250"/>
          <p14:tracePt t="684098" x="3835400" y="6311900"/>
          <p14:tracePt t="684113" x="3829050" y="6305550"/>
          <p14:tracePt t="684188" x="3822700" y="6305550"/>
          <p14:tracePt t="684196" x="3810000" y="6305550"/>
          <p14:tracePt t="684204" x="3784600" y="6299200"/>
          <p14:tracePt t="684213" x="3733800" y="6292850"/>
          <p14:tracePt t="684230" x="3625850" y="6273800"/>
          <p14:tracePt t="684246" x="3511550" y="6235700"/>
          <p14:tracePt t="684263" x="3409950" y="6197600"/>
          <p14:tracePt t="684280" x="3327400" y="6159500"/>
          <p14:tracePt t="684296" x="3276600" y="6140450"/>
          <p14:tracePt t="684301" x="3270250" y="6134100"/>
          <p14:tracePt t="684313" x="3263900" y="6134100"/>
          <p14:tracePt t="684348" x="3257550" y="6134100"/>
          <p14:tracePt t="684362" x="3232150" y="6146800"/>
          <p14:tracePt t="684380" x="3181350" y="6172200"/>
          <p14:tracePt t="684396" x="3117850" y="6197600"/>
          <p14:tracePt t="684413" x="3105150" y="6210300"/>
          <p14:tracePt t="684471" x="3117850" y="6210300"/>
          <p14:tracePt t="684483" x="3130550" y="6210300"/>
          <p14:tracePt t="684497" x="3225800" y="6203950"/>
          <p14:tracePt t="684515" x="3378200" y="6203950"/>
          <p14:tracePt t="684530" x="3600450" y="6216650"/>
          <p14:tracePt t="684546" x="3835400" y="6242050"/>
          <p14:tracePt t="684566" x="4298950" y="6318250"/>
          <p14:tracePt t="684580" x="4413250" y="6343650"/>
          <p14:tracePt t="684584" x="4584700" y="6375400"/>
          <p14:tracePt t="684596" x="4692650" y="6394450"/>
          <p14:tracePt t="684613" x="4946650" y="6438900"/>
          <p14:tracePt t="684630" x="5245100" y="6470650"/>
          <p14:tracePt t="684647" x="5359400" y="6477000"/>
          <p14:tracePt t="684664" x="5416550" y="6477000"/>
          <p14:tracePt t="684680" x="5422900" y="6477000"/>
          <p14:tracePt t="684769" x="5429250" y="6477000"/>
          <p14:tracePt t="684777" x="5435600" y="6477000"/>
          <p14:tracePt t="684783" x="5441950" y="6470650"/>
          <p14:tracePt t="684797" x="5467350" y="6464300"/>
          <p14:tracePt t="684814" x="5518150" y="6451600"/>
          <p14:tracePt t="684831" x="5594350" y="6438900"/>
          <p14:tracePt t="684848" x="5651500" y="6419850"/>
          <p14:tracePt t="684864" x="5702300" y="6413500"/>
          <p14:tracePt t="684883" x="5765800" y="6400800"/>
          <p14:tracePt t="684898" x="5873750" y="6394450"/>
          <p14:tracePt t="684916" x="5969000" y="6388100"/>
          <p14:tracePt t="684930" x="6102350" y="6381750"/>
          <p14:tracePt t="684947" x="6191250" y="6375400"/>
          <p14:tracePt t="684963" x="6229350" y="6362700"/>
          <p14:tracePt t="684969" x="6235700" y="6356350"/>
          <p14:tracePt t="684980" x="6242050" y="6356350"/>
          <p14:tracePt t="684997" x="6248400" y="6343650"/>
          <p14:tracePt t="685014" x="6248400" y="6330950"/>
          <p14:tracePt t="685031" x="6254750" y="6311900"/>
          <p14:tracePt t="685047" x="6254750" y="6286500"/>
          <p14:tracePt t="685064" x="6261100" y="6248400"/>
          <p14:tracePt t="685081" x="6254750" y="6203950"/>
          <p14:tracePt t="685098" x="6254750" y="6178550"/>
          <p14:tracePt t="685120" x="6248400" y="6165850"/>
          <p14:tracePt t="685130" x="6242050" y="6159500"/>
          <p14:tracePt t="685147" x="6235700" y="6146800"/>
          <p14:tracePt t="685164" x="6229350" y="6134100"/>
          <p14:tracePt t="685180" x="6216650" y="6121400"/>
          <p14:tracePt t="685197" x="6203950" y="6102350"/>
          <p14:tracePt t="685214" x="6191250" y="6096000"/>
          <p14:tracePt t="685231" x="6178550" y="6096000"/>
          <p14:tracePt t="685247" x="6159500" y="6096000"/>
          <p14:tracePt t="685266" x="6096000" y="6121400"/>
          <p14:tracePt t="685281" x="6038850" y="6159500"/>
          <p14:tracePt t="685298" x="5988050" y="6184900"/>
          <p14:tracePt t="685314" x="5930900" y="6223000"/>
          <p14:tracePt t="685331" x="5924550" y="6235700"/>
          <p14:tracePt t="685410" x="5949950" y="6235700"/>
          <p14:tracePt t="685431" x="6026150" y="6235700"/>
          <p14:tracePt t="685448" x="6121400" y="6242050"/>
          <p14:tracePt t="685464" x="6197600" y="6242050"/>
          <p14:tracePt t="685481" x="6254750" y="6242050"/>
          <p14:tracePt t="685500" x="6286500" y="6229350"/>
          <p14:tracePt t="685514" x="6299200" y="6216650"/>
          <p14:tracePt t="685531" x="6318250" y="6191250"/>
          <p14:tracePt t="685548" x="6324600" y="6172200"/>
          <p14:tracePt t="685564" x="6330950" y="6153150"/>
          <p14:tracePt t="685566" x="6337300" y="6153150"/>
          <p14:tracePt t="685580" x="6337300" y="6146800"/>
          <p14:tracePt t="685652" x="6337300" y="6153150"/>
          <p14:tracePt t="685668" x="6330950" y="6153150"/>
          <p14:tracePt t="685701" x="6330950" y="6159500"/>
          <p14:tracePt t="685723" x="6330950" y="6165850"/>
          <p14:tracePt t="685747" x="6337300" y="6172200"/>
          <p14:tracePt t="685764" x="6343650" y="6172200"/>
          <p14:tracePt t="685772" x="6350000" y="6172200"/>
          <p14:tracePt t="685781" x="6356350" y="6178550"/>
          <p14:tracePt t="685798" x="6375400" y="6178550"/>
          <p14:tracePt t="685816" x="6432550" y="6191250"/>
          <p14:tracePt t="685819" x="6464300" y="6197600"/>
          <p14:tracePt t="685831" x="6489700" y="6197600"/>
          <p14:tracePt t="685848" x="6565900" y="6210300"/>
          <p14:tracePt t="685866" x="6673850" y="6229350"/>
          <p14:tracePt t="685881" x="6699250" y="6229350"/>
          <p14:tracePt t="685898" x="6737350" y="6235700"/>
          <p14:tracePt t="685978" x="6743700" y="6235700"/>
          <p14:tracePt t="685986" x="6762750" y="6235700"/>
          <p14:tracePt t="685998" x="6769100" y="6235700"/>
          <p14:tracePt t="686014" x="6832600" y="6235700"/>
          <p14:tracePt t="686031" x="6883400" y="6235700"/>
          <p14:tracePt t="686049" x="6965950" y="6242050"/>
          <p14:tracePt t="686065" x="7054850" y="6254750"/>
          <p14:tracePt t="686082" x="7150100" y="6267450"/>
          <p14:tracePt t="686098" x="7302500" y="6292850"/>
          <p14:tracePt t="686115" x="7423150" y="6305550"/>
          <p14:tracePt t="686132" x="7512050" y="6311900"/>
          <p14:tracePt t="686148" x="7543800" y="6311900"/>
          <p14:tracePt t="686165" x="7562850" y="6311900"/>
          <p14:tracePt t="686181" x="7569200" y="6305550"/>
          <p14:tracePt t="686198" x="7594600" y="6299200"/>
          <p14:tracePt t="686215" x="7626350" y="6286500"/>
          <p14:tracePt t="686231" x="7677150" y="6280150"/>
          <p14:tracePt t="686237" x="7702550" y="6273800"/>
          <p14:tracePt t="686248" x="7727950" y="6273800"/>
          <p14:tracePt t="686264" x="7778750" y="6261100"/>
          <p14:tracePt t="686282" x="7791450" y="6254750"/>
          <p14:tracePt t="686298" x="7797800" y="6254750"/>
          <p14:tracePt t="686305" x="7816850" y="6248400"/>
          <p14:tracePt t="686314" x="7823200" y="6242050"/>
          <p14:tracePt t="686332" x="7886700" y="6229350"/>
          <p14:tracePt t="686348" x="7950200" y="6216650"/>
          <p14:tracePt t="686364" x="8013700" y="6197600"/>
          <p14:tracePt t="686381" x="8064500" y="6178550"/>
          <p14:tracePt t="686387" x="8089900" y="6165850"/>
          <p14:tracePt t="686398" x="8102600" y="6159500"/>
          <p14:tracePt t="686415" x="8115300" y="6146800"/>
          <p14:tracePt t="686432" x="8115300" y="6134100"/>
          <p14:tracePt t="686449" x="8115300" y="6127750"/>
          <p14:tracePt t="686465" x="8115300" y="6115050"/>
          <p14:tracePt t="686470" x="8115300" y="6108700"/>
          <p14:tracePt t="686484" x="8096250" y="6089650"/>
          <p14:tracePt t="686499" x="8083550" y="6076950"/>
          <p14:tracePt t="686516" x="8064500" y="6057900"/>
          <p14:tracePt t="686532" x="8058150" y="6045200"/>
          <p14:tracePt t="686548" x="8039100" y="6026150"/>
          <p14:tracePt t="686565" x="8020050" y="6019800"/>
          <p14:tracePt t="686582" x="7994650" y="6013450"/>
          <p14:tracePt t="686598" x="7969250" y="6007100"/>
          <p14:tracePt t="686617" x="7918450" y="6007100"/>
          <p14:tracePt t="686632" x="7874000" y="6007100"/>
          <p14:tracePt t="686648" x="7829550" y="6013450"/>
          <p14:tracePt t="686667" x="7766050" y="6019800"/>
          <p14:tracePt t="686682" x="7734300" y="6026150"/>
          <p14:tracePt t="686698" x="7696200" y="6026150"/>
          <p14:tracePt t="686715" x="7658100" y="6032500"/>
          <p14:tracePt t="686732" x="7581900" y="6064250"/>
          <p14:tracePt t="686751" x="7512050" y="6108700"/>
          <p14:tracePt t="686768" x="7486650" y="6134100"/>
          <p14:tracePt t="686782" x="7461250" y="6165850"/>
          <p14:tracePt t="686798" x="7448550" y="6184900"/>
          <p14:tracePt t="686817" x="7442200" y="6197600"/>
          <p14:tracePt t="686832" x="7442200" y="6210300"/>
          <p14:tracePt t="686849" x="7454900" y="6229350"/>
          <p14:tracePt t="686866" x="7461250" y="6242050"/>
          <p14:tracePt t="686882" x="7486650" y="6254750"/>
          <p14:tracePt t="686898" x="7569200" y="6280150"/>
          <p14:tracePt t="686917" x="7689850" y="6299200"/>
          <p14:tracePt t="686932" x="7791450" y="6305550"/>
          <p14:tracePt t="686949" x="7886700" y="6305550"/>
          <p14:tracePt t="686966" x="7962900" y="6286500"/>
          <p14:tracePt t="686968" x="7981950" y="6280150"/>
          <p14:tracePt t="686982" x="8020050" y="6261100"/>
          <p14:tracePt t="686998" x="8039100" y="6248400"/>
          <p14:tracePt t="687015" x="8058150" y="6242050"/>
          <p14:tracePt t="687032" x="8096250" y="6223000"/>
          <p14:tracePt t="687048" x="8140700" y="6210300"/>
          <p14:tracePt t="687066" x="8185150" y="6197600"/>
          <p14:tracePt t="687082" x="8223250" y="6178550"/>
          <p14:tracePt t="687099" x="8248650" y="6165850"/>
          <p14:tracePt t="687117" x="8261350" y="6153150"/>
          <p14:tracePt t="687132" x="8261350" y="6146800"/>
          <p14:tracePt t="687167" x="8267700" y="6146800"/>
          <p14:tracePt t="687182" x="8280400" y="6140450"/>
          <p14:tracePt t="687199" x="8299450" y="6134100"/>
          <p14:tracePt t="687215" x="8312150" y="6127750"/>
          <p14:tracePt t="687232" x="8312150" y="6121400"/>
          <p14:tracePt t="687266" x="8312150" y="6115050"/>
          <p14:tracePt t="687315" x="8312150" y="6108700"/>
          <p14:tracePt t="687336" x="8305800" y="6108700"/>
          <p14:tracePt t="687350" x="8293100" y="6102350"/>
          <p14:tracePt t="687366" x="8267700" y="6096000"/>
          <p14:tracePt t="687382" x="8255000" y="6096000"/>
          <p14:tracePt t="687399" x="8223250" y="6089650"/>
          <p14:tracePt t="687416" x="8197850" y="6089650"/>
          <p14:tracePt t="687433" x="8153400" y="6089650"/>
          <p14:tracePt t="687449" x="8128000" y="6102350"/>
          <p14:tracePt t="687468" x="8121650" y="6108700"/>
          <p14:tracePt t="687482" x="8115300" y="6115050"/>
          <p14:tracePt t="687499" x="8108950" y="6127750"/>
          <p14:tracePt t="687516" x="8102600" y="6146800"/>
          <p14:tracePt t="687532" x="8096250" y="6159500"/>
          <p14:tracePt t="687550" x="8089900" y="6165850"/>
          <p14:tracePt t="687566" x="8089900" y="6172200"/>
          <p14:tracePt t="687583" x="8083550" y="6172200"/>
          <p14:tracePt t="687599" x="8089900" y="6178550"/>
          <p14:tracePt t="687617" x="8121650" y="6197600"/>
          <p14:tracePt t="687633" x="8159750" y="6210300"/>
          <p14:tracePt t="687649" x="8197850" y="6223000"/>
          <p14:tracePt t="687666" x="8223250" y="6229350"/>
          <p14:tracePt t="687683" x="8274050" y="6254750"/>
          <p14:tracePt t="687687" x="8331200" y="6267450"/>
          <p14:tracePt t="687699" x="8401050" y="6280150"/>
          <p14:tracePt t="687716" x="8629650" y="6330950"/>
          <p14:tracePt t="687733" x="8902700" y="6381750"/>
          <p14:tracePt t="687749" x="9144000" y="6413500"/>
          <p14:tracePt t="687754" x="9251950" y="6419850"/>
          <p14:tracePt t="687766" x="9340850" y="6419850"/>
          <p14:tracePt t="687783" x="9486900" y="6407150"/>
          <p14:tracePt t="687803" x="9594850" y="6350000"/>
          <p14:tracePt t="687818" x="9664700" y="6311900"/>
          <p14:tracePt t="687833" x="9772650" y="6267450"/>
          <p14:tracePt t="687849" x="9867900" y="6242050"/>
          <p14:tracePt t="687866" x="9950450" y="6203950"/>
          <p14:tracePt t="687882" x="9982200" y="6184900"/>
          <p14:tracePt t="687899" x="9994900" y="6172200"/>
          <p14:tracePt t="687916" x="9994900" y="6159500"/>
          <p14:tracePt t="687949" x="10013950" y="6153150"/>
          <p14:tracePt t="687966" x="10058400" y="6146800"/>
          <p14:tracePt t="687983" x="10090150" y="6140450"/>
          <p14:tracePt t="687999" x="10102850" y="6140450"/>
          <p14:tracePt t="688016" x="10115550" y="6134100"/>
          <p14:tracePt t="688049" x="10115550" y="6127750"/>
          <p14:tracePt t="688067" x="10115550" y="6121400"/>
          <p14:tracePt t="688099" x="10109200" y="6115050"/>
          <p14:tracePt t="688116" x="10083800" y="6102350"/>
          <p14:tracePt t="688133" x="10033000" y="6070600"/>
          <p14:tracePt t="688136" x="9994900" y="6051550"/>
          <p14:tracePt t="688150" x="9918700" y="6019800"/>
          <p14:tracePt t="688167" x="9836150" y="5988050"/>
          <p14:tracePt t="688183" x="9785350" y="5969000"/>
          <p14:tracePt t="688199" x="9734550" y="5956300"/>
          <p14:tracePt t="688216" x="9696450" y="5949950"/>
          <p14:tracePt t="688233" x="9671050" y="5949950"/>
          <p14:tracePt t="688249" x="9639300" y="5949950"/>
          <p14:tracePt t="688266" x="9594850" y="5949950"/>
          <p14:tracePt t="688283" x="9531350" y="5956300"/>
          <p14:tracePt t="688299" x="9480550" y="5956300"/>
          <p14:tracePt t="688316" x="9436100" y="5962650"/>
          <p14:tracePt t="688333" x="9410700" y="5975350"/>
          <p14:tracePt t="688352" x="9372600" y="6013450"/>
          <p14:tracePt t="688367" x="9366250" y="6026150"/>
          <p14:tracePt t="688383" x="9347200" y="6064250"/>
          <p14:tracePt t="688386" x="9340850" y="6076950"/>
          <p14:tracePt t="688401" x="9334500" y="6108700"/>
          <p14:tracePt t="688405" x="9328150" y="6121400"/>
          <p14:tracePt t="688417" x="9315450" y="6159500"/>
          <p14:tracePt t="688435" x="9315450" y="6178550"/>
          <p14:tracePt t="688450" x="9334500" y="6203950"/>
          <p14:tracePt t="688467" x="9404350" y="6223000"/>
          <p14:tracePt t="688486" x="9563100" y="6248400"/>
          <p14:tracePt t="688500" x="9709150" y="6261100"/>
          <p14:tracePt t="688516" x="9842500" y="6261100"/>
          <p14:tracePt t="688533" x="9925050" y="6261100"/>
          <p14:tracePt t="688550" x="9963150" y="6254750"/>
          <p14:tracePt t="688567" x="9969500" y="6248400"/>
          <p14:tracePt t="688583" x="9975850" y="6248400"/>
          <p14:tracePt t="688602" x="10001250" y="6242050"/>
          <p14:tracePt t="688617" x="10052050" y="6223000"/>
          <p14:tracePt t="688636" x="10102850" y="6184900"/>
          <p14:tracePt t="688651" x="10109200" y="6172200"/>
          <p14:tracePt t="688667" x="10109200" y="6165850"/>
          <p14:tracePt t="688730" x="10102850" y="6165850"/>
          <p14:tracePt t="688737" x="10096500" y="6165850"/>
          <p14:tracePt t="688750" x="10083800" y="6165850"/>
          <p14:tracePt t="688767" x="10071100" y="6165850"/>
          <p14:tracePt t="688783" x="10058400" y="6165850"/>
          <p14:tracePt t="688802" x="10013950" y="6153150"/>
          <p14:tracePt t="688817" x="9956800" y="6153150"/>
          <p14:tracePt t="688836" x="9899650" y="6153150"/>
          <p14:tracePt t="688853" x="9867900" y="6172200"/>
          <p14:tracePt t="688867" x="9867900" y="6184900"/>
          <p14:tracePt t="688883" x="9867900" y="6197600"/>
          <p14:tracePt t="688900" x="9867900" y="6203950"/>
          <p14:tracePt t="688935" x="9861550" y="6203950"/>
          <p14:tracePt t="688951" x="9848850" y="6191250"/>
          <p14:tracePt t="688967" x="9798050" y="6165850"/>
          <p14:tracePt t="688983" x="9753600" y="6153150"/>
          <p14:tracePt t="689001" x="9709150" y="6140450"/>
          <p14:tracePt t="689017" x="9664700" y="6108700"/>
          <p14:tracePt t="689034" x="9652000" y="6089650"/>
          <p14:tracePt t="689050" x="9652000" y="6083300"/>
          <p14:tracePt t="703453" x="9645650" y="6076950"/>
          <p14:tracePt t="703461" x="9531350" y="6026150"/>
          <p14:tracePt t="703468" x="9271000" y="5892800"/>
          <p14:tracePt t="703480" x="8674100" y="5556250"/>
          <p14:tracePt t="703496" x="7899400" y="5137150"/>
          <p14:tracePt t="703513" x="7080250" y="4724400"/>
          <p14:tracePt t="703530" x="6388100" y="4337050"/>
          <p14:tracePt t="703546" x="5918200" y="3962400"/>
          <p14:tracePt t="703563" x="5588000" y="3670300"/>
          <p14:tracePt t="703579" x="5302250" y="3473450"/>
          <p14:tracePt t="703596" x="4984750" y="3340100"/>
          <p14:tracePt t="703613" x="4565650" y="3219450"/>
          <p14:tracePt t="703629" x="4171950" y="3124200"/>
          <p14:tracePt t="703646" x="3733800" y="3022600"/>
          <p14:tracePt t="703662" x="3384550" y="2933700"/>
          <p14:tracePt t="703667" x="3200400" y="2882900"/>
          <p14:tracePt t="703679" x="3124200" y="2851150"/>
          <p14:tracePt t="703696" x="3016250" y="2774950"/>
          <p14:tracePt t="703713" x="3009900" y="2762250"/>
          <p14:tracePt t="703717" x="3003550" y="2749550"/>
          <p14:tracePt t="703730" x="2921000" y="2724150"/>
          <p14:tracePt t="703746" x="2743200" y="2698750"/>
          <p14:tracePt t="703763" x="2520950" y="2667000"/>
          <p14:tracePt t="703781" x="2279650" y="2609850"/>
          <p14:tracePt t="703798" x="2108200" y="2552700"/>
          <p14:tracePt t="703813" x="1981200" y="2476500"/>
          <p14:tracePt t="703829" x="1949450" y="2425700"/>
          <p14:tracePt t="703846" x="1943100" y="2400300"/>
          <p14:tracePt t="703863" x="1885950" y="2324100"/>
          <p14:tracePt t="703880" x="1695450" y="2222500"/>
          <p14:tracePt t="703896" x="1314450" y="2082800"/>
          <p14:tracePt t="703900" x="1143000" y="2019300"/>
          <p14:tracePt t="703913" x="914400" y="1936750"/>
          <p14:tracePt t="703932" x="590550" y="1797050"/>
          <p14:tracePt t="703946" x="495300" y="1644650"/>
          <p14:tracePt t="703963" x="584200" y="1587500"/>
          <p14:tracePt t="703979" x="673100" y="1562100"/>
          <p14:tracePt t="703982" x="774700" y="1543050"/>
          <p14:tracePt t="703996" x="958850" y="1536700"/>
          <p14:tracePt t="704013" x="1047750" y="1543050"/>
          <p14:tracePt t="704046" x="1022350" y="1543050"/>
          <p14:tracePt t="704063" x="965200" y="1517650"/>
          <p14:tracePt t="704079" x="927100" y="1485900"/>
          <p14:tracePt t="704096" x="908050" y="1447800"/>
          <p14:tracePt t="704113" x="901700" y="1416050"/>
          <p14:tracePt t="704130" x="920750" y="1390650"/>
          <p14:tracePt t="704148" x="977900" y="1365250"/>
          <p14:tracePt t="704163" x="984250" y="1365250"/>
          <p14:tracePt t="704179" x="996950" y="1365250"/>
          <p14:tracePt t="704196" x="1028700" y="1377950"/>
          <p14:tracePt t="704213" x="1047750" y="1390650"/>
          <p14:tracePt t="704230" x="1073150" y="1390650"/>
          <p14:tracePt t="704246" x="1123950" y="1397000"/>
          <p14:tracePt t="704263" x="1193800" y="1384300"/>
          <p14:tracePt t="704280" x="1250950" y="1365250"/>
          <p14:tracePt t="704296" x="1320800" y="1320800"/>
          <p14:tracePt t="704313" x="1346200" y="1282700"/>
          <p14:tracePt t="704332" x="1358900" y="1238250"/>
          <p14:tracePt t="704335" x="1371600" y="1206500"/>
          <p14:tracePt t="704346" x="1371600" y="1174750"/>
          <p14:tracePt t="704363" x="1384300" y="1136650"/>
          <p14:tracePt t="704380" x="1384300" y="1111250"/>
          <p14:tracePt t="704396" x="1358900" y="1092200"/>
          <p14:tracePt t="704414" x="1339850" y="1079500"/>
          <p14:tracePt t="704430" x="1301750" y="1066800"/>
          <p14:tracePt t="704432" x="1270000" y="1054100"/>
          <p14:tracePt t="704446" x="1225550" y="1041400"/>
          <p14:tracePt t="704465" x="1136650" y="1009650"/>
          <p14:tracePt t="704480" x="1028700" y="990600"/>
          <p14:tracePt t="704496" x="958850" y="971550"/>
          <p14:tracePt t="704515" x="838200" y="927100"/>
          <p14:tracePt t="704530" x="774700" y="908050"/>
          <p14:tracePt t="704548" x="742950" y="901700"/>
          <p14:tracePt t="704566" x="711200" y="914400"/>
          <p14:tracePt t="704580" x="679450" y="965200"/>
          <p14:tracePt t="704596" x="647700" y="1022350"/>
          <p14:tracePt t="704613" x="641350" y="1060450"/>
          <p14:tracePt t="704630" x="635000" y="1104900"/>
          <p14:tracePt t="704646" x="660400" y="1130300"/>
          <p14:tracePt t="704666" x="800100" y="1162050"/>
          <p14:tracePt t="704680" x="933450" y="1168400"/>
          <p14:tracePt t="704697" x="1111250" y="1168400"/>
          <p14:tracePt t="704714" x="1219200" y="1155700"/>
          <p14:tracePt t="704730" x="1238250" y="1149350"/>
          <p14:tracePt t="704746" x="1238250" y="1136650"/>
          <p14:tracePt t="704765" x="1212850" y="1123950"/>
          <p14:tracePt t="704780" x="1168400" y="1111250"/>
          <p14:tracePt t="704797" x="1123950" y="1098550"/>
          <p14:tracePt t="704814" x="1073150" y="1079500"/>
          <p14:tracePt t="704830" x="1035050" y="1066800"/>
          <p14:tracePt t="704847" x="1009650" y="1060450"/>
          <p14:tracePt t="704865" x="1003300" y="1060450"/>
          <p14:tracePt t="704880" x="996950" y="1060450"/>
          <p14:tracePt t="704883" x="990600" y="1066800"/>
          <p14:tracePt t="704897" x="977900" y="1085850"/>
          <p14:tracePt t="704914" x="958850" y="1117600"/>
          <p14:tracePt t="704930" x="939800" y="1200150"/>
          <p14:tracePt t="704947" x="946150" y="1231900"/>
          <p14:tracePt t="704963" x="965200" y="1250950"/>
          <p14:tracePt t="704980" x="984250" y="1270000"/>
          <p14:tracePt t="704997" x="1022350" y="1276350"/>
          <p14:tracePt t="705014" x="1092200" y="1263650"/>
          <p14:tracePt t="705030" x="1187450" y="1193800"/>
          <p14:tracePt t="705047" x="1257300" y="1104900"/>
          <p14:tracePt t="705064" x="1320800" y="977900"/>
          <p14:tracePt t="705081" x="1358900" y="895350"/>
          <p14:tracePt t="705097" x="1365250" y="876300"/>
          <p14:tracePt t="705114" x="1358900" y="882650"/>
          <p14:tracePt t="705131" x="1327150" y="958850"/>
          <p14:tracePt t="705148" x="1295400" y="1028700"/>
          <p14:tracePt t="705164" x="1282700" y="1066800"/>
          <p14:tracePt t="705167" x="1270000" y="1104900"/>
          <p14:tracePt t="705180" x="1263650" y="1212850"/>
          <p14:tracePt t="705197" x="1390650" y="1409700"/>
          <p14:tracePt t="705214" x="1581150" y="1619250"/>
          <p14:tracePt t="705231" x="1911350" y="1955800"/>
          <p14:tracePt t="705247" x="2273300" y="2305050"/>
          <p14:tracePt t="705264" x="2755900" y="2774950"/>
          <p14:tracePt t="705281" x="3327400" y="3302000"/>
          <p14:tracePt t="705297" x="4013200" y="3873500"/>
          <p14:tracePt t="705316" x="4794250" y="4451350"/>
          <p14:tracePt t="705331" x="5511800" y="4933950"/>
          <p14:tracePt t="705350" x="6502400" y="5505450"/>
          <p14:tracePt t="705365" x="6927850" y="5695950"/>
          <p14:tracePt t="705381" x="7289800" y="5829300"/>
          <p14:tracePt t="705397" x="7512050" y="5886450"/>
          <p14:tracePt t="705414" x="7683500" y="5899150"/>
          <p14:tracePt t="705431" x="7797800" y="5905500"/>
          <p14:tracePt t="705447" x="7842250" y="5911850"/>
          <p14:tracePt t="705543" x="7848600" y="5911850"/>
          <p14:tracePt t="705552" x="7861300" y="5911850"/>
          <p14:tracePt t="705564" x="7886700" y="5905500"/>
          <p14:tracePt t="705581" x="7937500" y="5892800"/>
          <p14:tracePt t="705598" x="7969250" y="5873750"/>
          <p14:tracePt t="705614" x="8026400" y="5848350"/>
          <p14:tracePt t="705631" x="8102600" y="5822950"/>
          <p14:tracePt t="705648" x="8229600" y="5791200"/>
          <p14:tracePt t="705666" x="8350250" y="5784850"/>
          <p14:tracePt t="705681" x="8451850" y="5784850"/>
          <p14:tracePt t="705698" x="8515350" y="5810250"/>
          <p14:tracePt t="705714" x="8534400" y="5842000"/>
          <p14:tracePt t="705731" x="8540750" y="5886450"/>
          <p14:tracePt t="705748" x="8540750" y="5943600"/>
          <p14:tracePt t="705764" x="8547100" y="6026150"/>
          <p14:tracePt t="705770" x="8566150" y="6083300"/>
          <p14:tracePt t="705781" x="8604250" y="6153150"/>
          <p14:tracePt t="705797" x="8661400" y="6254750"/>
          <p14:tracePt t="705815" x="8686800" y="6305550"/>
          <p14:tracePt t="705833" x="8686800" y="6337300"/>
          <p14:tracePt t="705848" x="8686800" y="6343650"/>
          <p14:tracePt t="705852" x="8686800" y="6350000"/>
          <p14:tracePt t="706110" x="8686800" y="6356350"/>
          <p14:tracePt t="706120" x="8686800" y="6362700"/>
          <p14:tracePt t="706132" x="8680450" y="6381750"/>
          <p14:tracePt t="706148" x="8674100" y="6394450"/>
          <p14:tracePt t="706165" x="8674100" y="6407150"/>
          <p14:tracePt t="706181" x="8667750" y="6413500"/>
          <p14:tracePt t="706216" x="8667750" y="6419850"/>
          <p14:tracePt t="706232" x="8661400" y="6438900"/>
          <p14:tracePt t="706248" x="8655050" y="6489700"/>
          <p14:tracePt t="706266" x="8616950" y="6597650"/>
          <p14:tracePt t="706282" x="8591550" y="6642100"/>
          <p14:tracePt t="706298" x="8553450" y="6699250"/>
          <p14:tracePt t="706315" x="8534400" y="6737350"/>
          <p14:tracePt t="706319" x="8521700" y="6756400"/>
          <p14:tracePt t="706335" x="8509000" y="6775450"/>
          <p14:tracePt t="706348" x="8502650" y="6781800"/>
          <p14:tracePt t="706381" x="8502650" y="6775450"/>
          <p14:tracePt t="711761" x="8502650" y="6769100"/>
          <p14:tracePt t="711772" x="8502650" y="6737350"/>
          <p14:tracePt t="711786" x="8496300" y="6635750"/>
          <p14:tracePt t="711803" x="8483600" y="6502400"/>
          <p14:tracePt t="711819" x="8483600" y="6343650"/>
          <p14:tracePt t="711836" x="8553450" y="6153150"/>
          <p14:tracePt t="711853" x="8610600" y="6013450"/>
          <p14:tracePt t="711869" x="8661400" y="5905500"/>
          <p14:tracePt t="711886" x="8667750" y="5899150"/>
          <p14:tracePt t="712195" x="8661400" y="5905500"/>
          <p14:tracePt t="712207" x="8655050" y="5918200"/>
          <p14:tracePt t="712216" x="8642350" y="5937250"/>
          <p14:tracePt t="712225" x="8629650" y="5956300"/>
          <p14:tracePt t="712237" x="8597900" y="6000750"/>
          <p14:tracePt t="712253" x="8566150" y="6032500"/>
          <p14:tracePt t="712270" x="8534400" y="6064250"/>
          <p14:tracePt t="712287" x="8515350" y="6083300"/>
          <p14:tracePt t="712303" x="8502650" y="6102350"/>
          <p14:tracePt t="712322" x="8496300" y="6108700"/>
          <p14:tracePt t="712336" x="8496300" y="6115050"/>
          <p14:tracePt t="712353" x="8489950" y="6121400"/>
          <p14:tracePt t="712370" x="8483600" y="6140450"/>
          <p14:tracePt t="712386" x="8477250" y="6178550"/>
          <p14:tracePt t="712406" x="8470900" y="6197600"/>
          <p14:tracePt t="712414" x="8464550" y="6210300"/>
          <p14:tracePt t="712429" x="8458200" y="6229350"/>
          <p14:tracePt t="712437" x="8458200" y="6235700"/>
          <p14:tracePt t="712454" x="8451850" y="6248400"/>
          <p14:tracePt t="712470" x="8451850" y="6261100"/>
          <p14:tracePt t="712486" x="8445500" y="6280150"/>
          <p14:tracePt t="712502" x="8426450" y="6311900"/>
          <p14:tracePt t="712519" x="8407400" y="6337300"/>
          <p14:tracePt t="712535" x="8382000" y="6350000"/>
          <p14:tracePt t="712552" x="8369300" y="6356350"/>
          <p14:tracePt t="712569" x="8356600" y="6356350"/>
          <p14:tracePt t="712585" x="8337550" y="6362700"/>
          <p14:tracePt t="712602" x="8331200" y="6362700"/>
          <p14:tracePt t="712931" x="8331200" y="6369050"/>
          <p14:tracePt t="712939" x="8337550" y="6375400"/>
          <p14:tracePt t="712954" x="8362950" y="6400800"/>
          <p14:tracePt t="712970" x="8382000" y="6407150"/>
          <p14:tracePt t="713019" x="8394700" y="6400800"/>
          <p14:tracePt t="713037" x="8426450" y="6388100"/>
          <p14:tracePt t="713064" x="8445500" y="6388100"/>
          <p14:tracePt t="713100" x="8451850" y="6388100"/>
          <p14:tracePt t="713125" x="8458200" y="6388100"/>
          <p14:tracePt t="713141" x="8464550" y="6388100"/>
          <p14:tracePt t="713154" x="8470900" y="6381750"/>
          <p14:tracePt t="713170" x="8502650" y="6369050"/>
          <p14:tracePt t="713188" x="8540750" y="6337300"/>
          <p14:tracePt t="713191" x="8566150" y="6324600"/>
          <p14:tracePt t="713204" x="8578850" y="6318250"/>
          <p14:tracePt t="713221" x="8648700" y="6280150"/>
          <p14:tracePt t="713237" x="8680450" y="6267450"/>
          <p14:tracePt t="713254" x="8699500" y="6261100"/>
          <p14:tracePt t="713270" x="8712200" y="6254750"/>
          <p14:tracePt t="713437" x="8712200" y="6261100"/>
          <p14:tracePt t="713445" x="8705850" y="6267450"/>
          <p14:tracePt t="713455" x="8705850" y="6280150"/>
          <p14:tracePt t="713470" x="8699500" y="6311900"/>
          <p14:tracePt t="713488" x="8693150" y="6337300"/>
          <p14:tracePt t="713504" x="8686800" y="6356350"/>
          <p14:tracePt t="713521" x="8680450" y="6400800"/>
          <p14:tracePt t="713526" x="8680450" y="6445250"/>
          <p14:tracePt t="713538" x="8680450" y="6502400"/>
          <p14:tracePt t="713554" x="8686800" y="6515100"/>
          <p14:tracePt t="714145" x="8686800" y="6508750"/>
          <p14:tracePt t="714155" x="8680450" y="6477000"/>
          <p14:tracePt t="714172" x="8661400" y="6413500"/>
          <p14:tracePt t="714188" x="8661400" y="6356350"/>
          <p14:tracePt t="714205" x="8680450" y="6311900"/>
          <p14:tracePt t="714221" x="8686800" y="6292850"/>
          <p14:tracePt t="714238" x="8686800" y="6286500"/>
          <p14:tracePt t="714255" x="8680450" y="6273800"/>
          <p14:tracePt t="714260" x="8674100" y="6267450"/>
          <p14:tracePt t="714272" x="8667750" y="6261100"/>
          <p14:tracePt t="714275" x="8661400" y="6254750"/>
          <p14:tracePt t="714288" x="8655050" y="6235700"/>
          <p14:tracePt t="714305" x="8655050" y="6223000"/>
          <p14:tracePt t="714322" x="8648700" y="6216650"/>
          <p14:tracePt t="714339" x="8648700" y="6203950"/>
          <p14:tracePt t="714355" x="8648700" y="6197600"/>
          <p14:tracePt t="714371" x="8648700" y="6191250"/>
          <p14:tracePt t="714388" x="8648700" y="6178550"/>
          <p14:tracePt t="714405" x="8648700" y="6172200"/>
          <p14:tracePt t="714422" x="8648700" y="6159500"/>
          <p14:tracePt t="714455" x="8642350" y="6159500"/>
          <p14:tracePt t="714472" x="8623300" y="6172200"/>
          <p14:tracePt t="714490" x="8578850" y="6197600"/>
          <p14:tracePt t="714505" x="8477250" y="6235700"/>
          <p14:tracePt t="714524" x="8337550" y="6248400"/>
          <p14:tracePt t="714541" x="8147050" y="6261100"/>
          <p14:tracePt t="714555" x="7969250" y="6261100"/>
          <p14:tracePt t="714572" x="7842250" y="6254750"/>
          <p14:tracePt t="714588" x="7766050" y="6242050"/>
          <p14:tracePt t="714605" x="7721600" y="6235700"/>
          <p14:tracePt t="714622" x="7664450" y="6229350"/>
          <p14:tracePt t="714638" x="7588250" y="6229350"/>
          <p14:tracePt t="714656" x="7499350" y="6235700"/>
          <p14:tracePt t="714672" x="7359650" y="6242050"/>
          <p14:tracePt t="714688" x="7251700" y="6242050"/>
          <p14:tracePt t="714705" x="7181850" y="6248400"/>
          <p14:tracePt t="714739" x="7200900" y="6248400"/>
          <p14:tracePt t="714756" x="7239000" y="6248400"/>
          <p14:tracePt t="714772" x="7321550" y="6235700"/>
          <p14:tracePt t="714788" x="7442200" y="6223000"/>
          <p14:tracePt t="714805" x="7531100" y="6216650"/>
          <p14:tracePt t="714823" x="7556500" y="6210300"/>
          <p14:tracePt t="714839" x="7581900" y="6210300"/>
          <p14:tracePt t="714856" x="7651750" y="6210300"/>
          <p14:tracePt t="714859" x="7696200" y="6210300"/>
          <p14:tracePt t="714873" x="7835900" y="6210300"/>
          <p14:tracePt t="714891" x="7981950" y="6210300"/>
          <p14:tracePt t="714906" x="8147050" y="6210300"/>
          <p14:tracePt t="714921" x="8324850" y="6203950"/>
          <p14:tracePt t="714938" x="8439150" y="6203950"/>
          <p14:tracePt t="714955" x="8572500" y="6203950"/>
          <p14:tracePt t="714972" x="8655050" y="6203950"/>
          <p14:tracePt t="714988" x="8794750" y="6203950"/>
          <p14:tracePt t="715005" x="9010650" y="6203950"/>
          <p14:tracePt t="715022" x="9213850" y="6223000"/>
          <p14:tracePt t="715039" x="9404350" y="6235700"/>
          <p14:tracePt t="715055" x="9525000" y="6248400"/>
          <p14:tracePt t="715072" x="9531350" y="6248400"/>
          <p14:tracePt t="715148" x="9537700" y="6248400"/>
          <p14:tracePt t="715157" x="9569450" y="6248400"/>
          <p14:tracePt t="715174" x="9652000" y="6254750"/>
          <p14:tracePt t="715189" x="9785350" y="6254750"/>
          <p14:tracePt t="715205" x="9937750" y="6254750"/>
          <p14:tracePt t="715222" x="10045700" y="6254750"/>
          <p14:tracePt t="715239" x="10109200" y="6242050"/>
          <p14:tracePt t="715255" x="10153650" y="6229350"/>
          <p14:tracePt t="715272" x="10179050" y="6223000"/>
          <p14:tracePt t="715289" x="10198100" y="6223000"/>
          <p14:tracePt t="715305" x="10210800" y="6216650"/>
          <p14:tracePt t="715322" x="10217150" y="6216650"/>
          <p14:tracePt t="715355" x="10223500" y="6216650"/>
          <p14:tracePt t="715373" x="10236200" y="6216650"/>
          <p14:tracePt t="715389" x="10248900" y="6210300"/>
          <p14:tracePt t="715407" x="10274300" y="6210300"/>
          <p14:tracePt t="715422" x="10287000" y="6210300"/>
          <p14:tracePt t="715456" x="10293350" y="6210300"/>
          <p14:tracePt t="715528" x="10299700" y="6216650"/>
          <p14:tracePt t="715540" x="10306050" y="6223000"/>
          <p14:tracePt t="715556" x="10306050" y="6229350"/>
          <p14:tracePt t="715572" x="10312400" y="6229350"/>
          <p14:tracePt t="715818" x="10318750" y="6229350"/>
          <p14:tracePt t="715828" x="10337800" y="6223000"/>
          <p14:tracePt t="715840" x="10420350" y="6216650"/>
          <p14:tracePt t="715856" x="10547350" y="6216650"/>
          <p14:tracePt t="715874" x="10693400" y="6223000"/>
          <p14:tracePt t="715892" x="10795000" y="6223000"/>
          <p14:tracePt t="715907" x="10845800" y="6223000"/>
          <p14:tracePt t="715923" x="10858500" y="6223000"/>
          <p14:tracePt t="716082" x="10864850" y="6223000"/>
          <p14:tracePt t="716090" x="10871200" y="6223000"/>
          <p14:tracePt t="716107" x="10902950" y="6223000"/>
          <p14:tracePt t="716113" x="10928350" y="6223000"/>
          <p14:tracePt t="716118" x="10960100" y="6223000"/>
          <p14:tracePt t="716127" x="10979150" y="6223000"/>
          <p14:tracePt t="716139" x="11017250" y="6223000"/>
          <p14:tracePt t="716156" x="11087100" y="6216650"/>
          <p14:tracePt t="716174" x="11150600" y="6216650"/>
          <p14:tracePt t="716175" x="11195050" y="6216650"/>
          <p14:tracePt t="716190" x="11214100" y="6216650"/>
          <p14:tracePt t="716194" x="11252200" y="6216650"/>
          <p14:tracePt t="716207" x="11296650" y="6216650"/>
          <p14:tracePt t="716224" x="11315700" y="6216650"/>
          <p14:tracePt t="716239" x="11334750" y="6216650"/>
          <p14:tracePt t="716256" x="11347450" y="6216650"/>
          <p14:tracePt t="716273" x="11360150" y="6216650"/>
          <p14:tracePt t="716290" x="11372850" y="6216650"/>
          <p14:tracePt t="716306" x="11391900" y="6216650"/>
          <p14:tracePt t="716323" x="11404600" y="6210300"/>
          <p14:tracePt t="716339" x="11410950" y="6203950"/>
          <p14:tracePt t="716356" x="11410950" y="6197600"/>
          <p14:tracePt t="716373" x="11410950" y="6184900"/>
          <p14:tracePt t="716390" x="11410950" y="6172200"/>
          <p14:tracePt t="716393" x="11410950" y="6165850"/>
          <p14:tracePt t="716406" x="11404600" y="6159500"/>
          <p14:tracePt t="716423" x="11391900" y="6153150"/>
          <p14:tracePt t="716440" x="11385550" y="6146800"/>
          <p14:tracePt t="716457" x="11347450" y="6134100"/>
          <p14:tracePt t="716474" x="11303000" y="6127750"/>
          <p14:tracePt t="716490" x="11264900" y="6121400"/>
          <p14:tracePt t="716507" x="11207750" y="6121400"/>
          <p14:tracePt t="716525" x="11163300" y="6121400"/>
          <p14:tracePt t="716543" x="11080750" y="6127750"/>
          <p14:tracePt t="716557" x="10966450" y="6153150"/>
          <p14:tracePt t="716575" x="10737850" y="6197600"/>
          <p14:tracePt t="716590" x="10515600" y="6242050"/>
          <p14:tracePt t="716608" x="10198100" y="6292850"/>
          <p14:tracePt t="716624" x="9842500" y="6330950"/>
          <p14:tracePt t="716640" x="9512300" y="6350000"/>
          <p14:tracePt t="716644" x="9321800" y="6356350"/>
          <p14:tracePt t="716656" x="9004300" y="6369050"/>
          <p14:tracePt t="716674" x="8604250" y="6394450"/>
          <p14:tracePt t="716690" x="8178800" y="6413500"/>
          <p14:tracePt t="716707" x="7670800" y="6426200"/>
          <p14:tracePt t="716723" x="7188200" y="6426200"/>
          <p14:tracePt t="716740" x="6616700" y="6426200"/>
          <p14:tracePt t="716757" x="6076950" y="6419850"/>
          <p14:tracePt t="716773" x="5568950" y="6419850"/>
          <p14:tracePt t="716790" x="5099050" y="6407150"/>
          <p14:tracePt t="716806" x="4737100" y="6400800"/>
          <p14:tracePt t="716823" x="4286250" y="6400800"/>
          <p14:tracePt t="716840" x="3886200" y="6381750"/>
          <p14:tracePt t="716844" x="3689350" y="6362700"/>
          <p14:tracePt t="716857" x="3435350" y="6330950"/>
          <p14:tracePt t="716874" x="3098800" y="6280150"/>
          <p14:tracePt t="716890" x="2863850" y="6235700"/>
          <p14:tracePt t="716907" x="2749550" y="6210300"/>
          <p14:tracePt t="716940" x="2755900" y="6210300"/>
          <p14:tracePt t="716957" x="2781300" y="6203950"/>
          <p14:tracePt t="716961" x="2800350" y="6203950"/>
          <p14:tracePt t="716974" x="2806700" y="6203950"/>
          <p14:tracePt t="716990" x="2794000" y="6203950"/>
          <p14:tracePt t="717007" x="2705100" y="6210300"/>
          <p14:tracePt t="717024" x="2590800" y="6210300"/>
          <p14:tracePt t="717041" x="2419350" y="6210300"/>
          <p14:tracePt t="717058" x="2374900" y="6197600"/>
          <p14:tracePt t="717074" x="2368550" y="6197600"/>
          <p14:tracePt t="717114" x="2362200" y="6197600"/>
          <p14:tracePt t="717124" x="2355850" y="6197600"/>
          <p14:tracePt t="717140" x="2298700" y="6216650"/>
          <p14:tracePt t="717157" x="2209800" y="6229350"/>
          <p14:tracePt t="717174" x="2120900" y="6235700"/>
          <p14:tracePt t="717190" x="2076450" y="6235700"/>
          <p14:tracePt t="717207" x="2063750" y="6235700"/>
          <p14:tracePt t="717245" x="2076450" y="6235700"/>
          <p14:tracePt t="717258" x="2082800" y="6235700"/>
          <p14:tracePt t="717277" x="2209800" y="6280150"/>
          <p14:tracePt t="717290" x="2292350" y="6350000"/>
          <p14:tracePt t="717308" x="2393950" y="6445250"/>
          <p14:tracePt t="717324" x="2495550" y="6521450"/>
          <p14:tracePt t="717342" x="2609850" y="6565900"/>
          <p14:tracePt t="717360" x="2755900" y="6578600"/>
          <p14:tracePt t="717374" x="2863850" y="6578600"/>
          <p14:tracePt t="717379" x="2921000" y="6565900"/>
          <p14:tracePt t="717391" x="2959100" y="6559550"/>
          <p14:tracePt t="717407" x="3092450" y="6527800"/>
          <p14:tracePt t="717424" x="3238500" y="6502400"/>
          <p14:tracePt t="717441" x="3352800" y="6483350"/>
          <p14:tracePt t="717458" x="3467100" y="6470650"/>
          <p14:tracePt t="717474" x="3517900" y="6470650"/>
          <p14:tracePt t="717491" x="3530600" y="6464300"/>
          <p14:tracePt t="717508" x="3556000" y="6464300"/>
          <p14:tracePt t="717525" x="3581400" y="6451600"/>
          <p14:tracePt t="717541" x="3606800" y="6445250"/>
          <p14:tracePt t="717558" x="3632200" y="6426200"/>
          <p14:tracePt t="717574" x="3644900" y="6407150"/>
          <p14:tracePt t="717591" x="3657600" y="6394450"/>
          <p14:tracePt t="717609" x="3670300" y="6381750"/>
          <p14:tracePt t="717624" x="3676650" y="6362700"/>
          <p14:tracePt t="717641" x="3702050" y="6324600"/>
          <p14:tracePt t="717657" x="3714750" y="6286500"/>
          <p14:tracePt t="717674" x="3721100" y="6254750"/>
          <p14:tracePt t="717691" x="3721100" y="6216650"/>
          <p14:tracePt t="717708" x="3714750" y="6197600"/>
          <p14:tracePt t="717724" x="3670300" y="6165850"/>
          <p14:tracePt t="717741" x="3644900" y="6153150"/>
          <p14:tracePt t="717758" x="3619500" y="6140450"/>
          <p14:tracePt t="717774" x="3575050" y="6127750"/>
          <p14:tracePt t="717791" x="3511550" y="6115050"/>
          <p14:tracePt t="717808" x="3460750" y="6108700"/>
          <p14:tracePt t="717824" x="3422650" y="6102350"/>
          <p14:tracePt t="717841" x="3397250" y="6102350"/>
          <p14:tracePt t="717857" x="3359150" y="6102350"/>
          <p14:tracePt t="717874" x="3314700" y="6108700"/>
          <p14:tracePt t="717892" x="3276600" y="6127750"/>
          <p14:tracePt t="717908" x="3219450" y="6159500"/>
          <p14:tracePt t="717925" x="3168650" y="6191250"/>
          <p14:tracePt t="717941" x="3124200" y="6235700"/>
          <p14:tracePt t="717957" x="3079750" y="6273800"/>
          <p14:tracePt t="717960" x="3048000" y="6299200"/>
          <p14:tracePt t="717975" x="3016250" y="6337300"/>
          <p14:tracePt t="717992" x="2997200" y="6356350"/>
          <p14:tracePt t="718010" x="2990850" y="6381750"/>
          <p14:tracePt t="718025" x="2990850" y="6394450"/>
          <p14:tracePt t="718041" x="3022600" y="6445250"/>
          <p14:tracePt t="718058" x="3079750" y="6483350"/>
          <p14:tracePt t="718075" x="3130550" y="6515100"/>
          <p14:tracePt t="718091" x="3200400" y="6553200"/>
          <p14:tracePt t="718108" x="3244850" y="6584950"/>
          <p14:tracePt t="718124" x="3282950" y="6604000"/>
          <p14:tracePt t="718142" x="3314700" y="6616700"/>
          <p14:tracePt t="718158" x="3359150" y="6623050"/>
          <p14:tracePt t="718175" x="3422650" y="6623050"/>
          <p14:tracePt t="718192" x="3486150" y="6623050"/>
          <p14:tracePt t="718208" x="3562350" y="6604000"/>
          <p14:tracePt t="718212" x="3581400" y="6597650"/>
          <p14:tracePt t="718225" x="3638550" y="6578600"/>
          <p14:tracePt t="718242" x="3670300" y="6572250"/>
          <p14:tracePt t="718258" x="3695700" y="6559550"/>
          <p14:tracePt t="718275" x="3727450" y="6546850"/>
          <p14:tracePt t="718292" x="3759200" y="6527800"/>
          <p14:tracePt t="718310" x="3784600" y="6496050"/>
          <p14:tracePt t="718313" x="3797300" y="6483350"/>
          <p14:tracePt t="718327" x="3822700" y="6464300"/>
          <p14:tracePt t="718330" x="3835400" y="6451600"/>
          <p14:tracePt t="718342" x="3841750" y="6438900"/>
          <p14:tracePt t="718358" x="3860800" y="6419850"/>
          <p14:tracePt t="718375" x="3867150" y="6407150"/>
          <p14:tracePt t="718408" x="3867150" y="6400800"/>
          <p14:tracePt t="718500" x="3867150" y="6394450"/>
          <p14:tracePt t="718586" x="3873500" y="6394450"/>
          <p14:tracePt t="718595" x="3892550" y="6381750"/>
          <p14:tracePt t="718608" x="3949700" y="6369050"/>
          <p14:tracePt t="718626" x="4025900" y="6369050"/>
          <p14:tracePt t="718642" x="4121150" y="6369050"/>
          <p14:tracePt t="718647" x="4146550" y="6375400"/>
          <p14:tracePt t="718659" x="4178300" y="6375400"/>
          <p14:tracePt t="718692" x="4178300" y="6400800"/>
          <p14:tracePt t="718708" x="4159250" y="6413500"/>
          <p14:tracePt t="718725" x="4133850" y="6438900"/>
          <p14:tracePt t="718745" x="4108450" y="6457950"/>
          <p14:tracePt t="718758" x="4108450" y="6464300"/>
          <p14:tracePt t="718795" x="4121150" y="6464300"/>
          <p14:tracePt t="718809" x="4210050" y="6477000"/>
          <p14:tracePt t="718827" x="4349750" y="6496050"/>
          <p14:tracePt t="718842" x="4445000" y="6502400"/>
          <p14:tracePt t="718858" x="4508500" y="6502400"/>
          <p14:tracePt t="718875" x="4533900" y="6502400"/>
          <p14:tracePt t="718892" x="4552950" y="6496050"/>
          <p14:tracePt t="718925" x="4540250" y="6496050"/>
          <p14:tracePt t="718941" x="4508500" y="6527800"/>
          <p14:tracePt t="718959" x="4483100" y="6546850"/>
          <p14:tracePt t="718975" x="4483100" y="6565900"/>
          <p14:tracePt t="718992" x="4483100" y="6578600"/>
          <p14:tracePt t="719026" x="4495800" y="6572250"/>
          <p14:tracePt t="719043" x="4572000" y="6502400"/>
          <p14:tracePt t="719060" x="4597400" y="6464300"/>
          <p14:tracePt t="719075" x="4616450" y="6432550"/>
          <p14:tracePt t="719092" x="4622800" y="6400800"/>
          <p14:tracePt t="719109" x="4629150" y="6394450"/>
          <p14:tracePt t="719143" x="4648200" y="6381750"/>
          <p14:tracePt t="719159" x="4705350" y="6369050"/>
          <p14:tracePt t="719175" x="4781550" y="6350000"/>
          <p14:tracePt t="719192" x="4845050" y="6337300"/>
          <p14:tracePt t="719209" x="4864100" y="6330950"/>
          <p14:tracePt t="719226" x="4864100" y="6324600"/>
          <p14:tracePt t="719243" x="4857750" y="6318250"/>
          <p14:tracePt t="719260" x="4838700" y="6318250"/>
          <p14:tracePt t="719276" x="4838700" y="6311900"/>
          <p14:tracePt t="719309" x="4838700" y="6292850"/>
          <p14:tracePt t="719326" x="4832350" y="6286500"/>
          <p14:tracePt t="719359" x="4851400" y="6286500"/>
          <p14:tracePt t="719376" x="4889500" y="6286500"/>
          <p14:tracePt t="719393" x="4914900" y="6292850"/>
          <p14:tracePt t="719442" x="4902200" y="6299200"/>
          <p14:tracePt t="719459" x="4857750" y="6299200"/>
          <p14:tracePt t="719476" x="4775200" y="6280150"/>
          <p14:tracePt t="719492" x="4699000" y="6267450"/>
          <p14:tracePt t="731399" x="4692650" y="6261100"/>
          <p14:tracePt t="731419" x="4527550" y="6051550"/>
          <p14:tracePt t="731437" x="4400550" y="5880100"/>
          <p14:tracePt t="731453" x="4292600" y="5702300"/>
          <p14:tracePt t="731469" x="4184650" y="5467350"/>
          <p14:tracePt t="731486" x="4044950" y="5175250"/>
          <p14:tracePt t="731502" x="3848100" y="4826000"/>
          <p14:tracePt t="731519" x="3676650" y="4565650"/>
          <p14:tracePt t="731536" x="3473450" y="4260850"/>
          <p14:tracePt t="731552" x="3314700" y="4019550"/>
          <p14:tracePt t="731569" x="3206750" y="3854450"/>
          <p14:tracePt t="731586" x="3105150" y="3670300"/>
          <p14:tracePt t="731604" x="3041650" y="3556000"/>
          <p14:tracePt t="731619" x="2984500" y="3454400"/>
          <p14:tracePt t="731636" x="2927350" y="3384550"/>
          <p14:tracePt t="731653" x="2857500" y="3346450"/>
          <p14:tracePt t="731669" x="2819400" y="3340100"/>
          <p14:tracePt t="731688" x="2768600" y="3340100"/>
          <p14:tracePt t="731702" x="2736850" y="3340100"/>
          <p14:tracePt t="731719" x="2705100" y="3340100"/>
          <p14:tracePt t="731736" x="2660650" y="3333750"/>
          <p14:tracePt t="731753" x="2609850" y="3314700"/>
          <p14:tracePt t="731769" x="2438400" y="3263900"/>
          <p14:tracePt t="731786" x="2190750" y="3187700"/>
          <p14:tracePt t="731805" x="1905000" y="3098800"/>
          <p14:tracePt t="731819" x="1682750" y="3028950"/>
          <p14:tracePt t="731836" x="1504950" y="2921000"/>
          <p14:tracePt t="731853" x="1416050" y="2806700"/>
          <p14:tracePt t="731870" x="1352550" y="2667000"/>
          <p14:tracePt t="731886" x="1295400" y="2432050"/>
          <p14:tracePt t="731890" x="1263650" y="2298700"/>
          <p14:tracePt t="731903" x="1200150" y="2101850"/>
          <p14:tracePt t="731921" x="1123950" y="1974850"/>
          <p14:tracePt t="731937" x="1092200" y="1930400"/>
          <p14:tracePt t="731953" x="1066800" y="1905000"/>
          <p14:tracePt t="731986" x="1073150" y="1924050"/>
          <p14:tracePt t="732003" x="1092200" y="1962150"/>
          <p14:tracePt t="732019" x="1104900" y="1993900"/>
          <p14:tracePt t="732036" x="1117600" y="2032000"/>
          <p14:tracePt t="732053" x="1130300" y="2082800"/>
          <p14:tracePt t="732070" x="1130300" y="2146300"/>
          <p14:tracePt t="732088" x="1136650" y="2209800"/>
          <p14:tracePt t="732104" x="1136650" y="2260600"/>
          <p14:tracePt t="732120" x="1136650" y="2311400"/>
          <p14:tracePt t="732139" x="1123950" y="2330450"/>
          <p14:tracePt t="732204" x="1123950" y="2336800"/>
          <p14:tracePt t="732211" x="1117600" y="2336800"/>
          <p14:tracePt t="732220" x="1092200" y="2343150"/>
          <p14:tracePt t="732238" x="1054100" y="2362200"/>
          <p14:tracePt t="732256" x="1016000" y="2387600"/>
          <p14:tracePt t="732270" x="977900" y="2413000"/>
          <p14:tracePt t="732287" x="946150" y="2444750"/>
          <p14:tracePt t="732303" x="914400" y="2476500"/>
          <p14:tracePt t="732320" x="876300" y="2508250"/>
          <p14:tracePt t="732336" x="857250" y="2527300"/>
          <p14:tracePt t="732353" x="844550" y="2540000"/>
          <p14:tracePt t="732529" x="844550" y="2533650"/>
          <p14:tracePt t="732536" x="838200" y="2533650"/>
          <p14:tracePt t="732571" x="838200" y="2527300"/>
          <p14:tracePt t="732587" x="838200" y="2520950"/>
          <p14:tracePt t="732603" x="838200" y="2514600"/>
          <p14:tracePt t="732620" x="831850" y="2508250"/>
          <p14:tracePt t="732637" x="831850" y="2501900"/>
          <p14:tracePt t="732653" x="831850" y="2489200"/>
          <p14:tracePt t="732671" x="831850" y="2463800"/>
          <p14:tracePt t="732687" x="838200" y="2444750"/>
          <p14:tracePt t="732704" x="844550" y="2406650"/>
          <p14:tracePt t="732720" x="850900" y="2374900"/>
          <p14:tracePt t="732737" x="857250" y="2317750"/>
          <p14:tracePt t="732755" x="869950" y="2286000"/>
          <p14:tracePt t="732770" x="876300" y="2266950"/>
          <p14:tracePt t="732787" x="876300" y="2254250"/>
          <p14:tracePt t="732803" x="882650" y="2235200"/>
          <p14:tracePt t="732820" x="889000" y="2222500"/>
          <p14:tracePt t="732837" x="895350" y="2203450"/>
          <p14:tracePt t="732854" x="908050" y="2184400"/>
          <p14:tracePt t="732870" x="914400" y="2171700"/>
          <p14:tracePt t="732887" x="920750" y="2159000"/>
          <p14:tracePt t="732905" x="927100" y="2146300"/>
          <p14:tracePt t="732920" x="933450" y="2133600"/>
          <p14:tracePt t="732937" x="946150" y="2120900"/>
          <p14:tracePt t="732942" x="952500" y="2108200"/>
          <p14:tracePt t="732956" x="965200" y="2095500"/>
          <p14:tracePt t="732970" x="971550" y="2082800"/>
          <p14:tracePt t="732988" x="977900" y="2070100"/>
          <p14:tracePt t="733004" x="984250" y="2057400"/>
          <p14:tracePt t="733020" x="984250" y="2051050"/>
          <p14:tracePt t="733037" x="984250" y="2038350"/>
          <p14:tracePt t="733054" x="984250" y="2019300"/>
          <p14:tracePt t="733071" x="990600" y="1993900"/>
          <p14:tracePt t="733087" x="996950" y="1949450"/>
          <p14:tracePt t="733092" x="996950" y="1936750"/>
          <p14:tracePt t="733104" x="1003300" y="1911350"/>
          <p14:tracePt t="733120" x="1016000" y="1873250"/>
          <p14:tracePt t="733137" x="1022350" y="1847850"/>
          <p14:tracePt t="733154" x="1028700" y="1809750"/>
          <p14:tracePt t="733158" x="1035050" y="1784350"/>
          <p14:tracePt t="733171" x="1041400" y="1771650"/>
          <p14:tracePt t="733187" x="1060450" y="1733550"/>
          <p14:tracePt t="733206" x="1092200" y="1689100"/>
          <p14:tracePt t="733221" x="1111250" y="1657350"/>
          <p14:tracePt t="733238" x="1143000" y="1631950"/>
          <p14:tracePt t="733255" x="1149350" y="1619250"/>
          <p14:tracePt t="733271" x="1155700" y="1612900"/>
          <p14:tracePt t="733305" x="1162050" y="1612900"/>
          <p14:tracePt t="733321" x="1162050" y="1606550"/>
          <p14:tracePt t="733444" x="1162050" y="1619250"/>
          <p14:tracePt t="733452" x="1162050" y="1631950"/>
          <p14:tracePt t="733471" x="1149350" y="1682750"/>
          <p14:tracePt t="733488" x="1111250" y="1733550"/>
          <p14:tracePt t="733505" x="1054100" y="1797050"/>
          <p14:tracePt t="733521" x="984250" y="1854200"/>
          <p14:tracePt t="733537" x="895350" y="1917700"/>
          <p14:tracePt t="733541" x="838200" y="1949450"/>
          <p14:tracePt t="733555" x="793750" y="1974850"/>
          <p14:tracePt t="733571" x="666750" y="2025650"/>
          <p14:tracePt t="733589" x="647700" y="2032000"/>
          <p14:tracePt t="733621" x="647700" y="2025650"/>
          <p14:tracePt t="733638" x="654050" y="2000250"/>
          <p14:tracePt t="733654" x="685800" y="1962150"/>
          <p14:tracePt t="733671" x="730250" y="1924050"/>
          <p14:tracePt t="733676" x="755650" y="1911350"/>
          <p14:tracePt t="733688" x="787400" y="1892300"/>
          <p14:tracePt t="733705" x="876300" y="1854200"/>
          <p14:tracePt t="733722" x="946150" y="1828800"/>
          <p14:tracePt t="733738" x="1003300" y="1816100"/>
          <p14:tracePt t="733755" x="1073150" y="1797050"/>
          <p14:tracePt t="733771" x="1111250" y="1784350"/>
          <p14:tracePt t="733787" x="1130300" y="1784350"/>
          <p14:tracePt t="733807" x="1143000" y="1778000"/>
          <p14:tracePt t="733908" x="1149350" y="1778000"/>
          <p14:tracePt t="733925" x="1149350" y="1771650"/>
          <p14:tracePt t="733933" x="1155700" y="1771650"/>
          <p14:tracePt t="733941" x="1155700" y="1765300"/>
          <p14:tracePt t="734045" x="1155700" y="1771650"/>
          <p14:tracePt t="734056" x="1149350" y="1771650"/>
          <p14:tracePt t="734062" x="1149350" y="1778000"/>
          <p14:tracePt t="734159" x="1143000" y="1778000"/>
          <p14:tracePt t="734167" x="1136650" y="1784350"/>
          <p14:tracePt t="734176" x="1123950" y="1790700"/>
          <p14:tracePt t="734188" x="1104900" y="1797050"/>
          <p14:tracePt t="734205" x="1085850" y="1809750"/>
          <p14:tracePt t="734220" x="1066800" y="1816100"/>
          <p14:tracePt t="734238" x="1047750" y="1822450"/>
          <p14:tracePt t="734254" x="1022350" y="1828800"/>
          <p14:tracePt t="734271" x="1009650" y="1828800"/>
          <p14:tracePt t="734288" x="996950" y="1828800"/>
          <p14:tracePt t="734305" x="984250" y="1828800"/>
          <p14:tracePt t="734322" x="965200" y="1822450"/>
          <p14:tracePt t="734339" x="946150" y="1816100"/>
          <p14:tracePt t="734355" x="933450" y="1809750"/>
          <p14:tracePt t="734372" x="920750" y="1809750"/>
          <p14:tracePt t="734375" x="914400" y="1809750"/>
          <p14:tracePt t="734388" x="889000" y="1809750"/>
          <p14:tracePt t="734405" x="863600" y="1809750"/>
          <p14:tracePt t="734422" x="806450" y="1809750"/>
          <p14:tracePt t="734440" x="762000" y="1809750"/>
          <p14:tracePt t="734455" x="704850" y="1809750"/>
          <p14:tracePt t="734471" x="641350" y="1816100"/>
          <p14:tracePt t="734488" x="596900" y="1828800"/>
          <p14:tracePt t="734505" x="558800" y="1835150"/>
          <p14:tracePt t="734522" x="514350" y="1847850"/>
          <p14:tracePt t="734538" x="438150" y="1860550"/>
          <p14:tracePt t="734555" x="311150" y="1892300"/>
          <p14:tracePt t="734572" x="196850" y="1930400"/>
          <p14:tracePt t="734588" x="95250" y="1962150"/>
          <p14:tracePt t="734606" x="12700" y="1987550"/>
          <p14:tracePt t="734680" x="25400" y="2184400"/>
          <p14:tracePt t="734690" x="82550" y="2228850"/>
          <p14:tracePt t="734705" x="184150" y="2305050"/>
          <p14:tracePt t="734722" x="279400" y="2368550"/>
          <p14:tracePt t="734738" x="349250" y="2406650"/>
          <p14:tracePt t="734755" x="412750" y="2425700"/>
          <p14:tracePt t="734772" x="482600" y="2425700"/>
          <p14:tracePt t="734789" x="571500" y="2406650"/>
          <p14:tracePt t="734806" x="654050" y="2362200"/>
          <p14:tracePt t="734822" x="736600" y="2298700"/>
          <p14:tracePt t="734839" x="806450" y="2222500"/>
          <p14:tracePt t="734843" x="831850" y="2184400"/>
          <p14:tracePt t="734855" x="850900" y="2139950"/>
          <p14:tracePt t="734872" x="863600" y="2076450"/>
          <p14:tracePt t="734889" x="857250" y="1993900"/>
          <p14:tracePt t="734906" x="850900" y="1943100"/>
          <p14:tracePt t="734922" x="838200" y="1898650"/>
          <p14:tracePt t="734939" x="825500" y="1854200"/>
          <p14:tracePt t="734955" x="787400" y="1809750"/>
          <p14:tracePt t="734972" x="749300" y="1778000"/>
          <p14:tracePt t="734988" x="717550" y="1752600"/>
          <p14:tracePt t="735005" x="692150" y="1733550"/>
          <p14:tracePt t="735022" x="673100" y="1714500"/>
          <p14:tracePt t="735038" x="654050" y="1701800"/>
          <p14:tracePt t="735055" x="641350" y="1695450"/>
          <p14:tracePt t="735072" x="615950" y="1695450"/>
          <p14:tracePt t="735089" x="546100" y="1695450"/>
          <p14:tracePt t="735105" x="419100" y="1720850"/>
          <p14:tracePt t="735123" x="165100" y="1784350"/>
          <p14:tracePt t="735139" x="38100" y="1835150"/>
          <p14:tracePt t="735228" x="69850" y="2082800"/>
          <p14:tracePt t="735236" x="146050" y="2114550"/>
          <p14:tracePt t="735244" x="228600" y="2139950"/>
          <p14:tracePt t="735255" x="311150" y="2165350"/>
          <p14:tracePt t="735275" x="469900" y="2197100"/>
          <p14:tracePt t="735290" x="584200" y="2203450"/>
          <p14:tracePt t="735306" x="609600" y="2203450"/>
          <p14:tracePt t="735322" x="654050" y="2190750"/>
          <p14:tracePt t="735340" x="673100" y="2159000"/>
          <p14:tracePt t="735356" x="673100" y="2146300"/>
          <p14:tracePt t="735361" x="673100" y="2133600"/>
          <p14:tracePt t="735372" x="673100" y="2114550"/>
          <p14:tracePt t="735389" x="673100" y="2108200"/>
          <p14:tracePt t="735422" x="673100" y="2101850"/>
          <p14:tracePt t="735537" x="660400" y="2114550"/>
          <p14:tracePt t="735544" x="660400" y="2127250"/>
          <p14:tracePt t="735556" x="647700" y="2152650"/>
          <p14:tracePt t="735573" x="641350" y="2235200"/>
          <p14:tracePt t="735590" x="635000" y="2292350"/>
          <p14:tracePt t="735606" x="635000" y="2330450"/>
          <p14:tracePt t="735622" x="635000" y="2349500"/>
          <p14:tracePt t="735639" x="635000" y="2355850"/>
          <p14:tracePt t="735673" x="647700" y="2368550"/>
          <p14:tracePt t="735689" x="666750" y="2393950"/>
          <p14:tracePt t="735706" x="698500" y="2444750"/>
          <p14:tracePt t="735723" x="768350" y="2520950"/>
          <p14:tracePt t="735739" x="825500" y="2590800"/>
          <p14:tracePt t="735757" x="895350" y="2660650"/>
          <p14:tracePt t="735773" x="977900" y="2717800"/>
          <p14:tracePt t="735790" x="1092200" y="2774950"/>
          <p14:tracePt t="735793" x="1136650" y="2794000"/>
          <p14:tracePt t="735806" x="1193800" y="2813050"/>
          <p14:tracePt t="735809" x="1225550" y="2819400"/>
          <p14:tracePt t="735823" x="1263650" y="2832100"/>
          <p14:tracePt t="735840" x="1295400" y="2851150"/>
          <p14:tracePt t="735856" x="1333500" y="2889250"/>
          <p14:tracePt t="735872" x="1384300" y="2952750"/>
          <p14:tracePt t="735889" x="1435100" y="3048000"/>
          <p14:tracePt t="735906" x="1511300" y="3181350"/>
          <p14:tracePt t="735923" x="1612900" y="3327400"/>
          <p14:tracePt t="735941" x="1809750" y="3549650"/>
          <p14:tracePt t="735956" x="2012950" y="3759200"/>
          <p14:tracePt t="735973" x="2216150" y="3975100"/>
          <p14:tracePt t="735989" x="2368550" y="4159250"/>
          <p14:tracePt t="736006" x="2495550" y="4343400"/>
          <p14:tracePt t="736023" x="2590800" y="4533900"/>
          <p14:tracePt t="736040" x="2673350" y="4794250"/>
          <p14:tracePt t="736057" x="2749550" y="5162550"/>
          <p14:tracePt t="736073" x="2781300" y="5410200"/>
          <p14:tracePt t="736089" x="2819400" y="5632450"/>
          <p14:tracePt t="736106" x="2851150" y="5822950"/>
          <p14:tracePt t="736123" x="2870200" y="5969000"/>
          <p14:tracePt t="736141" x="2870200" y="6026150"/>
          <p14:tracePt t="736164" x="2870200" y="6013450"/>
          <p14:tracePt t="736173" x="2870200" y="5988050"/>
          <p14:tracePt t="736190" x="2851150" y="5930900"/>
          <p14:tracePt t="736206" x="2844800" y="5911850"/>
          <p14:tracePt t="736223" x="2844800" y="5892800"/>
          <p14:tracePt t="736240" x="2844800" y="5880100"/>
          <p14:tracePt t="736256" x="2844800" y="5873750"/>
          <p14:tracePt t="736275" x="2844800" y="5861050"/>
          <p14:tracePt t="736290" x="2844800" y="5854700"/>
          <p14:tracePt t="736307" x="2857500" y="5854700"/>
          <p14:tracePt t="736324" x="2889250" y="5854700"/>
          <p14:tracePt t="736340" x="2946400" y="5854700"/>
          <p14:tracePt t="736357" x="2984500" y="5886450"/>
          <p14:tracePt t="736373" x="3009900" y="5918200"/>
          <p14:tracePt t="736390" x="3054350" y="5994400"/>
          <p14:tracePt t="736407" x="3124200" y="6096000"/>
          <p14:tracePt t="736411" x="3168650" y="6153150"/>
          <p14:tracePt t="736424" x="3187700" y="6178550"/>
          <p14:tracePt t="736440" x="3257550" y="6254750"/>
          <p14:tracePt t="736456" x="3289300" y="6286500"/>
          <p14:tracePt t="736473" x="3295650" y="6318250"/>
          <p14:tracePt t="736490" x="3289300" y="6356350"/>
          <p14:tracePt t="736494" x="3276600" y="6388100"/>
          <p14:tracePt t="736506" x="3251200" y="6432550"/>
          <p14:tracePt t="736526" x="3187700" y="6553200"/>
          <p14:tracePt t="736540" x="3175000" y="6584950"/>
          <p14:tracePt t="736557" x="3143250" y="6635750"/>
          <p14:tracePt t="736574" x="3136900" y="6635750"/>
          <p14:tracePt t="736590" x="3111500" y="6635750"/>
          <p14:tracePt t="736607" x="3041650" y="6635750"/>
          <p14:tracePt t="736623" x="2921000" y="6667500"/>
          <p14:tracePt t="736640" x="2774950" y="6718300"/>
          <p14:tracePt t="736657" x="2603500" y="6807200"/>
          <p14:tracePt t="736926" x="3092450" y="6851650"/>
          <p14:tracePt t="736932" x="3117850" y="6826250"/>
          <p14:tracePt t="736943" x="3130550" y="6813550"/>
          <p14:tracePt t="736957" x="3162300" y="6756400"/>
          <p14:tracePt t="736975" x="3175000" y="6699250"/>
          <p14:tracePt t="736990" x="3181350" y="6654800"/>
          <p14:tracePt t="737007" x="3181350" y="6635750"/>
          <p14:tracePt t="737024" x="3175000" y="6629400"/>
          <p14:tracePt t="737082" x="3175000" y="6623050"/>
          <p14:tracePt t="737098" x="3175000" y="6616700"/>
          <p14:tracePt t="737112" x="3175000" y="6610350"/>
          <p14:tracePt t="737124" x="3181350" y="6604000"/>
          <p14:tracePt t="737141" x="3187700" y="6604000"/>
          <p14:tracePt t="737157" x="3187700" y="6597650"/>
          <p14:tracePt t="737174" x="3200400" y="6597650"/>
          <p14:tracePt t="737190" x="3206750" y="6591300"/>
          <p14:tracePt t="737207" x="3213100" y="6584950"/>
          <p14:tracePt t="737210" x="3225800" y="6578600"/>
          <p14:tracePt t="737224" x="3225800" y="6572250"/>
          <p14:tracePt t="737226" x="3238500" y="6559550"/>
          <p14:tracePt t="737241" x="3238500" y="6553200"/>
          <p14:tracePt t="737244" x="3244850" y="6546850"/>
          <p14:tracePt t="737257" x="3251200" y="6521450"/>
          <p14:tracePt t="737274" x="3257550" y="6502400"/>
          <p14:tracePt t="737291" x="3263900" y="6489700"/>
          <p14:tracePt t="737307" x="3263900" y="6477000"/>
          <p14:tracePt t="737324" x="3263900" y="6464300"/>
          <p14:tracePt t="737341" x="3263900" y="6457950"/>
          <p14:tracePt t="737357" x="3257550" y="6451600"/>
          <p14:tracePt t="737374" x="3219450" y="6451600"/>
          <p14:tracePt t="737391" x="3168650" y="6483350"/>
          <p14:tracePt t="737407" x="3130550" y="6508750"/>
          <p14:tracePt t="737424" x="3098800" y="6534150"/>
          <p14:tracePt t="737441" x="3086100" y="6546850"/>
          <p14:tracePt t="737457" x="3079750" y="6553200"/>
          <p14:tracePt t="737475" x="3073400" y="6553200"/>
          <p14:tracePt t="737491" x="3003550" y="6565900"/>
          <p14:tracePt t="737507" x="2940050" y="6565900"/>
          <p14:tracePt t="737526" x="2679700" y="6521450"/>
          <p14:tracePt t="737541" x="2438400" y="6451600"/>
          <p14:tracePt t="737557" x="2266950" y="6394450"/>
          <p14:tracePt t="737574" x="2152650" y="6343650"/>
          <p14:tracePt t="737591" x="2089150" y="6292850"/>
          <p14:tracePt t="737607" x="2076450" y="6273800"/>
          <p14:tracePt t="737624" x="2082800" y="6261100"/>
          <p14:tracePt t="737641" x="2095500" y="6254750"/>
          <p14:tracePt t="737646" x="2101850" y="6254750"/>
          <p14:tracePt t="737657" x="2101850" y="6248400"/>
          <p14:tracePt t="737674" x="2108200" y="6248400"/>
          <p14:tracePt t="737691" x="2127250" y="6261100"/>
          <p14:tracePt t="737708" x="2159000" y="6299200"/>
          <p14:tracePt t="737724" x="2203450" y="6330950"/>
          <p14:tracePt t="737727" x="2235200" y="6356350"/>
          <p14:tracePt t="737741" x="2292350" y="6388100"/>
          <p14:tracePt t="737757" x="2362200" y="6413500"/>
          <p14:tracePt t="737774" x="2470150" y="6426200"/>
          <p14:tracePt t="737791" x="2571750" y="6426200"/>
          <p14:tracePt t="737808" x="2673350" y="6426200"/>
          <p14:tracePt t="737826" x="2832100" y="6426200"/>
          <p14:tracePt t="737829" x="2921000" y="6426200"/>
          <p14:tracePt t="737841" x="3009900" y="6426200"/>
          <p14:tracePt t="737858" x="3136900" y="6426200"/>
          <p14:tracePt t="737874" x="3257550" y="6413500"/>
          <p14:tracePt t="737891" x="3409950" y="6394450"/>
          <p14:tracePt t="737908" x="3517900" y="6375400"/>
          <p14:tracePt t="737925" x="3625850" y="6356350"/>
          <p14:tracePt t="737941" x="3721100" y="6337300"/>
          <p14:tracePt t="737958" x="3790950" y="6318250"/>
          <p14:tracePt t="737962" x="3816350" y="6299200"/>
          <p14:tracePt t="737975" x="3829050" y="6286500"/>
          <p14:tracePt t="737992" x="3835400" y="6267450"/>
          <p14:tracePt t="738007" x="3835400" y="6254750"/>
          <p14:tracePt t="738025" x="3841750" y="6235700"/>
          <p14:tracePt t="738043" x="3841750" y="6210300"/>
          <p14:tracePt t="738058" x="3848100" y="6178550"/>
          <p14:tracePt t="738077" x="3860800" y="6134100"/>
          <p14:tracePt t="738092" x="3867150" y="6108700"/>
          <p14:tracePt t="738108" x="3873500" y="6076950"/>
          <p14:tracePt t="738124" x="3879850" y="6051550"/>
          <p14:tracePt t="738144" x="3886200" y="6026150"/>
          <p14:tracePt t="738158" x="3892550" y="6019800"/>
          <p14:tracePt t="738174" x="3898900" y="6000750"/>
          <p14:tracePt t="738192" x="3898900" y="5981700"/>
          <p14:tracePt t="738208" x="3898900" y="5956300"/>
          <p14:tracePt t="738212" x="3898900" y="5949950"/>
          <p14:tracePt t="738225" x="3892550" y="5892800"/>
          <p14:tracePt t="738242" x="3873500" y="5848350"/>
          <p14:tracePt t="738258" x="3835400" y="5803900"/>
          <p14:tracePt t="738275" x="3790950" y="5765800"/>
          <p14:tracePt t="738292" x="3740150" y="5759450"/>
          <p14:tracePt t="738308" x="3689350" y="5791200"/>
          <p14:tracePt t="738326" x="3632200" y="5829300"/>
          <p14:tracePt t="738341" x="3530600" y="5892800"/>
          <p14:tracePt t="738358" x="3435350" y="5930900"/>
          <p14:tracePt t="738375" x="3327400" y="5956300"/>
          <p14:tracePt t="738392" x="3206750" y="5981700"/>
          <p14:tracePt t="738408" x="3175000" y="5988050"/>
          <p14:tracePt t="738425" x="3168650" y="5988050"/>
          <p14:tracePt t="738484" x="3168650" y="5994400"/>
          <p14:tracePt t="738496" x="3162300" y="6007100"/>
          <p14:tracePt t="738511" x="3155950" y="6038850"/>
          <p14:tracePt t="738525" x="3155950" y="6076950"/>
          <p14:tracePt t="738543" x="3155950" y="6140450"/>
          <p14:tracePt t="738560" x="3175000" y="6191250"/>
          <p14:tracePt t="738563" x="3181350" y="6216650"/>
          <p14:tracePt t="738575" x="3187700" y="6235700"/>
          <p14:tracePt t="738592" x="3200400" y="6292850"/>
          <p14:tracePt t="738609" x="3206750" y="6343650"/>
          <p14:tracePt t="738625" x="3206750" y="6400800"/>
          <p14:tracePt t="738642" x="3206750" y="6445250"/>
          <p14:tracePt t="738646" x="3206750" y="6464300"/>
          <p14:tracePt t="738659" x="3206750" y="6489700"/>
          <p14:tracePt t="738675" x="3213100" y="6496050"/>
          <p14:tracePt t="738692" x="3232150" y="6502400"/>
          <p14:tracePt t="738708" x="3251200" y="6502400"/>
          <p14:tracePt t="738726" x="3289300" y="6508750"/>
          <p14:tracePt t="738742" x="3327400" y="6508750"/>
          <p14:tracePt t="738758" x="3340100" y="6508750"/>
          <p14:tracePt t="738775" x="3352800" y="6508750"/>
          <p14:tracePt t="738792" x="3359150" y="6521450"/>
          <p14:tracePt t="738825" x="3365500" y="6527800"/>
          <p14:tracePt t="738859" x="3384550" y="6521450"/>
          <p14:tracePt t="738878" x="3441700" y="6483350"/>
          <p14:tracePt t="738893" x="3473450" y="6464300"/>
          <p14:tracePt t="738908" x="3492500" y="6457950"/>
          <p14:tracePt t="738996" x="3498850" y="6457950"/>
          <p14:tracePt t="739012" x="3505200" y="6457950"/>
          <p14:tracePt t="739036" x="3511550" y="6457950"/>
          <p14:tracePt t="739223" x="3517900" y="6451600"/>
          <p14:tracePt t="739232" x="3517900" y="6445250"/>
          <p14:tracePt t="739243" x="3524250" y="6432550"/>
          <p14:tracePt t="739259" x="3524250" y="6426200"/>
          <p14:tracePt t="739303" x="3524250" y="6432550"/>
          <p14:tracePt t="739319" x="3524250" y="6438900"/>
          <p14:tracePt t="739346" x="3524250" y="6445250"/>
          <p14:tracePt t="739367" x="3524250" y="6451600"/>
          <p14:tracePt t="739376" x="3524250" y="6457950"/>
          <p14:tracePt t="739393" x="3524250" y="6477000"/>
          <p14:tracePt t="739409" x="3517900" y="6496050"/>
          <p14:tracePt t="739427" x="3511550" y="6515100"/>
          <p14:tracePt t="739443" x="3505200" y="6534150"/>
          <p14:tracePt t="739459" x="3498850" y="6534150"/>
          <p14:tracePt t="739494" x="3498850" y="6527800"/>
          <p14:tracePt t="739509" x="3498850" y="6508750"/>
          <p14:tracePt t="739526" x="3505200" y="6502400"/>
          <p14:tracePt t="739544" x="3505200" y="6483350"/>
          <p14:tracePt t="739559" x="3505200" y="6477000"/>
          <p14:tracePt t="739576" x="3505200" y="6470650"/>
          <p14:tracePt t="739593" x="3505200" y="6457950"/>
          <p14:tracePt t="739609" x="3511550" y="6451600"/>
          <p14:tracePt t="739627" x="3505200" y="6432550"/>
          <p14:tracePt t="739643" x="3467100" y="6407150"/>
          <p14:tracePt t="739660" x="3422650" y="6369050"/>
          <p14:tracePt t="739676" x="3384550" y="6350000"/>
          <p14:tracePt t="739693" x="3340100" y="6330950"/>
          <p14:tracePt t="739709" x="3321050" y="6324600"/>
          <p14:tracePt t="739726" x="3289300" y="6324600"/>
          <p14:tracePt t="739743" x="3238500" y="6318250"/>
          <p14:tracePt t="739759" x="3149600" y="6305550"/>
          <p14:tracePt t="739776" x="3060700" y="6305550"/>
          <p14:tracePt t="739793" x="3003550" y="6324600"/>
          <p14:tracePt t="739812" x="2946400" y="6330950"/>
          <p14:tracePt t="739826" x="2921000" y="6337300"/>
          <p14:tracePt t="739830" x="2889250" y="6337300"/>
          <p14:tracePt t="739842" x="2857500" y="6343650"/>
          <p14:tracePt t="739860" x="2794000" y="6350000"/>
          <p14:tracePt t="739876" x="2768600" y="6362700"/>
          <p14:tracePt t="739881" x="2768600" y="6369050"/>
          <p14:tracePt t="739894" x="2806700" y="6426200"/>
          <p14:tracePt t="739911" x="2921000" y="6515100"/>
          <p14:tracePt t="739928" x="3041650" y="6578600"/>
          <p14:tracePt t="739944" x="3168650" y="6616700"/>
          <p14:tracePt t="739960" x="3270250" y="6635750"/>
          <p14:tracePt t="739976" x="3371850" y="6642100"/>
          <p14:tracePt t="739993" x="3467100" y="6654800"/>
          <p14:tracePt t="740009" x="3530600" y="6661150"/>
          <p14:tracePt t="740026" x="3549650" y="6661150"/>
          <p14:tracePt t="740043" x="3562350" y="6654800"/>
          <p14:tracePt t="740077" x="3568700" y="6635750"/>
          <p14:tracePt t="740093" x="3568700" y="6610350"/>
          <p14:tracePt t="740110" x="3575050" y="6597650"/>
          <p14:tracePt t="740114" x="3575050" y="6584950"/>
          <p14:tracePt t="740127" x="3587750" y="6578600"/>
          <p14:tracePt t="740131" x="3594100" y="6565900"/>
          <p14:tracePt t="740144" x="3625850" y="6540500"/>
          <p14:tracePt t="740162" x="3670300" y="6521450"/>
          <p14:tracePt t="740176" x="3708400" y="6496050"/>
          <p14:tracePt t="740193" x="3727450" y="6477000"/>
          <p14:tracePt t="740210" x="3733800" y="6464300"/>
          <p14:tracePt t="740227" x="3733800" y="6451600"/>
          <p14:tracePt t="740243" x="3733800" y="6438900"/>
          <p14:tracePt t="740260" x="3733800" y="6426200"/>
          <p14:tracePt t="740276" x="3714750" y="6407150"/>
          <p14:tracePt t="740293" x="3644900" y="6407150"/>
          <p14:tracePt t="740310" x="3594100" y="6432550"/>
          <p14:tracePt t="740314" x="3575050" y="6445250"/>
          <p14:tracePt t="740326" x="3568700" y="6451600"/>
          <p14:tracePt t="741707" x="3575050" y="6451600"/>
          <p14:tracePt t="741716" x="3581400" y="6451600"/>
          <p14:tracePt t="741771" x="3575050" y="6451600"/>
          <p14:tracePt t="741780" x="3568700" y="6451600"/>
          <p14:tracePt t="741803" x="3568700" y="6445250"/>
          <p14:tracePt t="741814" x="3568700" y="6438900"/>
          <p14:tracePt t="741829" x="3562350" y="6438900"/>
          <p14:tracePt t="741844" x="3549650" y="6438900"/>
          <p14:tracePt t="741861" x="3498850" y="6432550"/>
          <p14:tracePt t="741878" x="3378200" y="6419850"/>
          <p14:tracePt t="741895" x="3282950" y="6419850"/>
          <p14:tracePt t="741912" x="3206750" y="6413500"/>
          <p14:tracePt t="741928" x="3194050" y="6413500"/>
          <p14:tracePt t="741988" x="3181350" y="6419850"/>
          <p14:tracePt t="741996" x="3168650" y="6432550"/>
          <p14:tracePt t="742011" x="3143250" y="6464300"/>
          <p14:tracePt t="742028" x="3130550" y="6477000"/>
          <p14:tracePt t="742045" x="3117850" y="6521450"/>
          <p14:tracePt t="742061" x="3117850" y="6540500"/>
          <p14:tracePt t="742078" x="3124200" y="6572250"/>
          <p14:tracePt t="742095" x="3149600" y="6604000"/>
          <p14:tracePt t="742111" x="3168650" y="6635750"/>
          <p14:tracePt t="742128" x="3181350" y="6661150"/>
          <p14:tracePt t="742145" x="3200400" y="6686550"/>
          <p14:tracePt t="742162" x="3238500" y="6718300"/>
          <p14:tracePt t="742180" x="3295650" y="6750050"/>
          <p14:tracePt t="742195" x="3384550" y="6775450"/>
          <p14:tracePt t="742211" x="3511550" y="6794500"/>
          <p14:tracePt t="742229" x="3746500" y="6813550"/>
          <p14:tracePt t="742245" x="3924300" y="6807200"/>
          <p14:tracePt t="742262" x="4057650" y="6775450"/>
          <p14:tracePt t="742280" x="4191000" y="6731000"/>
          <p14:tracePt t="742295" x="4298950" y="6680200"/>
          <p14:tracePt t="742311" x="4349750" y="6642100"/>
          <p14:tracePt t="742328" x="4356100" y="6635750"/>
          <p14:tracePt t="742345" x="4356100" y="6629400"/>
          <p14:tracePt t="742362" x="4356100" y="6623050"/>
          <p14:tracePt t="742378" x="4337050" y="6597650"/>
          <p14:tracePt t="742395" x="4305300" y="6565900"/>
          <p14:tracePt t="742415" x="4267200" y="6508750"/>
          <p14:tracePt t="742428" x="4229100" y="6464300"/>
          <p14:tracePt t="742445" x="4159250" y="6419850"/>
          <p14:tracePt t="742462" x="4044950" y="6381750"/>
          <p14:tracePt t="742467" x="3987800" y="6369050"/>
          <p14:tracePt t="742479" x="3835400" y="6337300"/>
          <p14:tracePt t="742495" x="3708400" y="6324600"/>
          <p14:tracePt t="742513" x="3606800" y="6311900"/>
          <p14:tracePt t="742531" x="3536950" y="6311900"/>
          <p14:tracePt t="742545" x="3441700" y="6311900"/>
          <p14:tracePt t="742562" x="3302000" y="6318250"/>
          <p14:tracePt t="742578" x="3187700" y="6337300"/>
          <p14:tracePt t="742596" x="3054350" y="6356350"/>
          <p14:tracePt t="742612" x="2940050" y="6381750"/>
          <p14:tracePt t="742628" x="2844800" y="6407150"/>
          <p14:tracePt t="742645" x="2819400" y="6419850"/>
          <p14:tracePt t="742740" x="2819400" y="6426200"/>
          <p14:tracePt t="742749" x="2819400" y="6432550"/>
          <p14:tracePt t="742762" x="2838450" y="6445250"/>
          <p14:tracePt t="742778" x="2876550" y="6464300"/>
          <p14:tracePt t="742795" x="2940050" y="6470650"/>
          <p14:tracePt t="742813" x="3035300" y="6470650"/>
          <p14:tracePt t="742828" x="3098800" y="6470650"/>
          <p14:tracePt t="742845" x="3098800" y="6477000"/>
          <p14:tracePt t="742862" x="3079750" y="6489700"/>
          <p14:tracePt t="742879" x="3035300" y="6496050"/>
          <p14:tracePt t="742895" x="3009900" y="6496050"/>
          <p14:tracePt t="743021" x="3016250" y="6496050"/>
          <p14:tracePt t="743031" x="3028950" y="6496050"/>
          <p14:tracePt t="743045" x="3143250" y="6483350"/>
          <p14:tracePt t="743064" x="3416300" y="6464300"/>
          <p14:tracePt t="743070" x="3632200" y="6451600"/>
          <p14:tracePt t="743079" x="3835400" y="6451600"/>
          <p14:tracePt t="743095" x="4241800" y="6457950"/>
          <p14:tracePt t="743112" x="4521200" y="6464300"/>
          <p14:tracePt t="743134" x="4667250" y="6451600"/>
          <p14:tracePt t="743198" x="4673600" y="6451600"/>
          <p14:tracePt t="743206" x="4679950" y="6451600"/>
          <p14:tracePt t="743216" x="4692650" y="6445250"/>
          <p14:tracePt t="743231" x="4718050" y="6445250"/>
          <p14:tracePt t="743299" x="4718050" y="6438900"/>
          <p14:tracePt t="743307" x="4730750" y="6438900"/>
          <p14:tracePt t="743315" x="4756150" y="6438900"/>
          <p14:tracePt t="743330" x="4838700" y="6438900"/>
          <p14:tracePt t="743345" x="4965700" y="6445250"/>
          <p14:tracePt t="743362" x="5092700" y="6470650"/>
          <p14:tracePt t="743379" x="5219700" y="6489700"/>
          <p14:tracePt t="743395" x="5314950" y="6508750"/>
          <p14:tracePt t="743414" x="5372100" y="6521450"/>
          <p14:tracePt t="743429" x="5441950" y="6540500"/>
          <p14:tracePt t="743446" x="5568950" y="6578600"/>
          <p14:tracePt t="743465" x="5842000" y="6648450"/>
          <p14:tracePt t="743480" x="5943600" y="6680200"/>
          <p14:tracePt t="743496" x="6070600" y="6711950"/>
          <p14:tracePt t="743513" x="6127750" y="6718300"/>
          <p14:tracePt t="743562" x="6127750" y="6711950"/>
          <p14:tracePt t="743580" x="6115050" y="6699250"/>
          <p14:tracePt t="743596" x="6089650" y="6680200"/>
          <p14:tracePt t="743613" x="6064250" y="6654800"/>
          <p14:tracePt t="743629" x="6007100" y="6604000"/>
          <p14:tracePt t="743646" x="5943600" y="6565900"/>
          <p14:tracePt t="743662" x="5854700" y="6534150"/>
          <p14:tracePt t="743679" x="5778500" y="6508750"/>
          <p14:tracePt t="743696" x="5683250" y="6483350"/>
          <p14:tracePt t="743713" x="5600700" y="6457950"/>
          <p14:tracePt t="743730" x="5556250" y="6445250"/>
          <p14:tracePt t="743746" x="5511800" y="6438900"/>
          <p14:tracePt t="743763" x="5461000" y="6432550"/>
          <p14:tracePt t="743780" x="5435600" y="6426200"/>
          <p14:tracePt t="743796" x="5372100" y="6426200"/>
          <p14:tracePt t="743813" x="5270500" y="6419850"/>
          <p14:tracePt t="743830" x="5156200" y="6413500"/>
          <p14:tracePt t="743846" x="5060950" y="6413500"/>
          <p14:tracePt t="743864" x="5003800" y="6432550"/>
          <p14:tracePt t="743882" x="4984750" y="6451600"/>
          <p14:tracePt t="743885" x="4978400" y="6457950"/>
          <p14:tracePt t="743896" x="4978400" y="6477000"/>
          <p14:tracePt t="743913" x="4984750" y="6515100"/>
          <p14:tracePt t="743932" x="5041900" y="6597650"/>
          <p14:tracePt t="743946" x="5111750" y="6667500"/>
          <p14:tracePt t="743963" x="5175250" y="6718300"/>
          <p14:tracePt t="743980" x="5270500" y="6775450"/>
          <p14:tracePt t="743996" x="5391150" y="6832600"/>
          <p14:tracePt t="744056" x="5778500" y="6851650"/>
          <p14:tracePt t="744063" x="5822950" y="6832600"/>
          <p14:tracePt t="744080" x="5886450" y="6794500"/>
          <p14:tracePt t="744096" x="5943600" y="6743700"/>
          <p14:tracePt t="744113" x="5994400" y="6692900"/>
          <p14:tracePt t="744130" x="6013450" y="6635750"/>
          <p14:tracePt t="744146" x="6013450" y="6597650"/>
          <p14:tracePt t="744163" x="6007100" y="6553200"/>
          <p14:tracePt t="744179" x="5988050" y="6521450"/>
          <p14:tracePt t="744196" x="5975350" y="6508750"/>
          <p14:tracePt t="744215" x="5962650" y="6489700"/>
          <p14:tracePt t="744230" x="5949950" y="6477000"/>
          <p14:tracePt t="744247" x="5905500" y="6451600"/>
          <p14:tracePt t="744263" x="5880100" y="6438900"/>
          <p14:tracePt t="744280" x="5835650" y="6426200"/>
          <p14:tracePt t="744296" x="5753100" y="6419850"/>
          <p14:tracePt t="744313" x="5619750" y="6413500"/>
          <p14:tracePt t="744330" x="5473700" y="6413500"/>
          <p14:tracePt t="744348" x="5353050" y="6407150"/>
          <p14:tracePt t="744363" x="5213350" y="6388100"/>
          <p14:tracePt t="744380" x="5124450" y="6375400"/>
          <p14:tracePt t="744396" x="5086350" y="6369050"/>
          <p14:tracePt t="744413" x="5080000" y="6369050"/>
          <p14:tracePt t="744430" x="5073650" y="6369050"/>
          <p14:tracePt t="744447" x="5054600" y="6394450"/>
          <p14:tracePt t="744463" x="5035550" y="6419850"/>
          <p14:tracePt t="744481" x="5016500" y="6445250"/>
          <p14:tracePt t="744497" x="4997450" y="6464300"/>
          <p14:tracePt t="744515" x="4997450" y="6470650"/>
          <p14:tracePt t="744576" x="5010150" y="6470650"/>
          <p14:tracePt t="744583" x="5016500" y="6470650"/>
          <p14:tracePt t="744597" x="5048250" y="6470650"/>
          <p14:tracePt t="744614" x="5130800" y="6470650"/>
          <p14:tracePt t="744630" x="5175250" y="6477000"/>
          <p14:tracePt t="746156" x="5187950" y="6477000"/>
          <p14:tracePt t="746165" x="5219700" y="6477000"/>
          <p14:tracePt t="746171" x="5302250" y="6477000"/>
          <p14:tracePt t="746182" x="5384800" y="6477000"/>
          <p14:tracePt t="746198" x="5556250" y="6470650"/>
          <p14:tracePt t="746215" x="5683250" y="6464300"/>
          <p14:tracePt t="746218" x="5721350" y="6457950"/>
          <p14:tracePt t="746232" x="5778500" y="6445250"/>
          <p14:tracePt t="746248" x="5810250" y="6432550"/>
          <p14:tracePt t="746265" x="5848350" y="6419850"/>
          <p14:tracePt t="746283" x="5880100" y="6400800"/>
          <p14:tracePt t="746300" x="5905500" y="6394450"/>
          <p14:tracePt t="746315" x="5924550" y="6388100"/>
          <p14:tracePt t="746332" x="5943600" y="6381750"/>
          <p14:tracePt t="746348" x="5956300" y="6381750"/>
          <p14:tracePt t="746444" x="5962650" y="6381750"/>
          <p14:tracePt t="746452" x="5975350" y="6388100"/>
          <p14:tracePt t="746465" x="5988050" y="6400800"/>
          <p14:tracePt t="746482" x="6007100" y="6432550"/>
          <p14:tracePt t="746498" x="6045200" y="6483350"/>
          <p14:tracePt t="746515" x="6070600" y="6515100"/>
          <p14:tracePt t="746534" x="6089650" y="6540500"/>
          <p14:tracePt t="746551" x="6102350" y="6553200"/>
          <p14:tracePt t="746565" x="6115050" y="6559550"/>
          <p14:tracePt t="746582" x="6127750" y="6572250"/>
          <p14:tracePt t="746598" x="6146800" y="6578600"/>
          <p14:tracePt t="746615" x="6165850" y="6584950"/>
          <p14:tracePt t="746632" x="6172200" y="6591300"/>
          <p14:tracePt t="746682" x="6172200" y="6597650"/>
          <p14:tracePt t="746715" x="6172200" y="6604000"/>
          <p14:tracePt t="746735" x="6165850" y="6616700"/>
          <p14:tracePt t="746749" x="6159500" y="6623050"/>
          <p14:tracePt t="746765" x="6159500" y="6629400"/>
          <p14:tracePt t="746782" x="6165850" y="6654800"/>
          <p14:tracePt t="746800" x="6203950" y="6705600"/>
          <p14:tracePt t="746815" x="6242050" y="6737350"/>
          <p14:tracePt t="746832" x="6286500" y="6769100"/>
          <p14:tracePt t="746848" x="6324600" y="6788150"/>
          <p14:tracePt t="746865" x="6369050" y="6800850"/>
          <p14:tracePt t="746882" x="6426200" y="6800850"/>
          <p14:tracePt t="746899" x="6496050" y="6800850"/>
          <p14:tracePt t="746915" x="6553200" y="6800850"/>
          <p14:tracePt t="746935" x="6610350" y="6788150"/>
          <p14:tracePt t="746949" x="6635750" y="6775450"/>
          <p14:tracePt t="746965" x="6648450" y="6769100"/>
          <p14:tracePt t="747621" x="6648450" y="6762750"/>
          <p14:tracePt t="747633" x="6654800" y="6750050"/>
          <p14:tracePt t="747651" x="6673850" y="6718300"/>
          <p14:tracePt t="747667" x="6699250" y="6680200"/>
          <p14:tracePt t="747684" x="6705600" y="6661150"/>
          <p14:tracePt t="747700" x="6718300" y="6642100"/>
          <p14:tracePt t="747716" x="6724650" y="6629400"/>
          <p14:tracePt t="747722" x="6731000" y="6616700"/>
          <p14:tracePt t="747725" x="6737350" y="6604000"/>
          <p14:tracePt t="747733" x="6737350" y="6591300"/>
          <p14:tracePt t="747751" x="6743700" y="6565900"/>
          <p14:tracePt t="747766" x="6756400" y="6521450"/>
          <p14:tracePt t="747783" x="6769100" y="6438900"/>
          <p14:tracePt t="747799" x="6794500" y="6343650"/>
          <p14:tracePt t="747816" x="6826250" y="6184900"/>
          <p14:tracePt t="747833" x="6838950" y="6013450"/>
          <p14:tracePt t="747850" x="6838950" y="5873750"/>
          <p14:tracePt t="747866" x="6832600" y="5708650"/>
          <p14:tracePt t="747883" x="6819900" y="5607050"/>
          <p14:tracePt t="747900" x="6800850" y="5530850"/>
          <p14:tracePt t="747916" x="6788150" y="5480050"/>
          <p14:tracePt t="747920" x="6781800" y="5454650"/>
          <p14:tracePt t="747933" x="6769100" y="5416550"/>
          <p14:tracePt t="747941" x="6756400" y="5378450"/>
          <p14:tracePt t="747950" x="6750050" y="5334000"/>
          <p14:tracePt t="747966" x="6743700" y="5251450"/>
          <p14:tracePt t="747983" x="6731000" y="5124450"/>
          <p14:tracePt t="747999" x="6724650" y="5029200"/>
          <p14:tracePt t="748017" x="6718300" y="4946650"/>
          <p14:tracePt t="748034" x="6705600" y="4876800"/>
          <p14:tracePt t="748050" x="6699250" y="4845050"/>
          <p14:tracePt t="748066" x="6699250" y="4838700"/>
          <p14:tracePt t="748083" x="6699250" y="4832350"/>
          <p14:tracePt t="748100" x="6699250" y="4819650"/>
          <p14:tracePt t="748116" x="6699250" y="4800600"/>
          <p14:tracePt t="748121" x="6705600" y="4787900"/>
          <p14:tracePt t="748133" x="6705600" y="4781550"/>
          <p14:tracePt t="748151" x="6705600" y="4768850"/>
          <p14:tracePt t="748167" x="6705600" y="4749800"/>
          <p14:tracePt t="748200" x="6705600" y="4743450"/>
          <p14:tracePt t="748233" x="6705600" y="4737100"/>
          <p14:tracePt t="748250" x="6705600" y="4724400"/>
          <p14:tracePt t="748266" x="6711950" y="4718050"/>
          <p14:tracePt t="748283" x="6711950" y="4711700"/>
          <p14:tracePt t="748300" x="6711950" y="4705350"/>
          <p14:tracePt t="748366" x="6705600" y="4705350"/>
          <p14:tracePt t="748383" x="6699250" y="4705350"/>
          <p14:tracePt t="748390" x="6673850" y="4705350"/>
          <p14:tracePt t="748400" x="6654800" y="4711700"/>
          <p14:tracePt t="748416" x="6578600" y="4724400"/>
          <p14:tracePt t="748434" x="6534150" y="4730750"/>
          <p14:tracePt t="749035" x="6534150" y="4737100"/>
          <p14:tracePt t="749045" x="6527800" y="4743450"/>
          <p14:tracePt t="750086" x="6527800" y="4749800"/>
          <p14:tracePt t="750094" x="6521450" y="4756150"/>
          <p14:tracePt t="750261" x="6521450" y="4762500"/>
          <p14:tracePt t="750271" x="6515100" y="4762500"/>
          <p14:tracePt t="750288" x="6515100" y="4768850"/>
          <p14:tracePt t="751980" x="6515100" y="4762500"/>
          <p14:tracePt t="751990" x="6521450" y="4762500"/>
          <p14:tracePt t="752003" x="6546850" y="4749800"/>
          <p14:tracePt t="752020" x="6559550" y="4737100"/>
          <p14:tracePt t="752036" x="6578600" y="4718050"/>
          <p14:tracePt t="752053" x="6610350" y="4686300"/>
          <p14:tracePt t="752072" x="6654800" y="4635500"/>
          <p14:tracePt t="752088" x="6673850" y="4591050"/>
          <p14:tracePt t="752103" x="6680200" y="4559300"/>
          <p14:tracePt t="752120" x="6680200" y="4533900"/>
          <p14:tracePt t="752138" x="6686550" y="4502150"/>
          <p14:tracePt t="752153" x="6686550" y="4451350"/>
          <p14:tracePt t="752170" x="6686550" y="4368800"/>
          <p14:tracePt t="752174" x="6686550" y="4330700"/>
          <p14:tracePt t="752186" x="6686550" y="4286250"/>
          <p14:tracePt t="752192" x="6680200" y="4241800"/>
          <p14:tracePt t="752202" x="6680200" y="4197350"/>
          <p14:tracePt t="752205" x="6673850" y="4159250"/>
          <p14:tracePt t="752220" x="6667500" y="4127500"/>
          <p14:tracePt t="752224" x="6667500" y="4095750"/>
          <p14:tracePt t="752237" x="6661150" y="4064000"/>
          <p14:tracePt t="752253" x="6654800" y="4006850"/>
          <p14:tracePt t="752270" x="6642100" y="3962400"/>
          <p14:tracePt t="752287" x="6629400" y="3924300"/>
          <p14:tracePt t="752303" x="6623050" y="3879850"/>
          <p14:tracePt t="752320" x="6616700" y="3829050"/>
          <p14:tracePt t="752338" x="6610350" y="3797300"/>
          <p14:tracePt t="752353" x="6610350" y="3765550"/>
          <p14:tracePt t="752370" x="6610350" y="3727450"/>
          <p14:tracePt t="752387" x="6604000" y="3702050"/>
          <p14:tracePt t="752403" x="6604000" y="3683000"/>
          <p14:tracePt t="752422" x="6604000" y="3657600"/>
          <p14:tracePt t="752437" x="6604000" y="3651250"/>
          <p14:tracePt t="752487" x="6604000" y="3663950"/>
          <p14:tracePt t="752506" x="6604000" y="3676650"/>
          <p14:tracePt t="752520" x="6604000" y="3689350"/>
          <p14:tracePt t="752884" x="6604000" y="3695700"/>
          <p14:tracePt t="752894" x="6604000" y="3702050"/>
          <p14:tracePt t="752905" x="6597650" y="3708400"/>
          <p14:tracePt t="752921" x="6597650" y="3714750"/>
          <p14:tracePt t="752938" x="6597650" y="3727450"/>
          <p14:tracePt t="752954" x="6591300" y="3733800"/>
          <p14:tracePt t="752970" x="6591300" y="3740150"/>
          <p14:tracePt t="752987" x="6591300" y="3746500"/>
          <p14:tracePt t="753006" x="6584950" y="3752850"/>
          <p14:tracePt t="753020" x="6584950" y="3765550"/>
          <p14:tracePt t="753037" x="6584950" y="3771900"/>
          <p14:tracePt t="753054" x="6578600" y="3771900"/>
          <p14:tracePt t="753234" x="6578600" y="3778250"/>
          <p14:tracePt t="753244" x="6572250" y="3784600"/>
          <p14:tracePt t="753255" x="6553200" y="3810000"/>
          <p14:tracePt t="753271" x="6546850" y="3822700"/>
          <p14:tracePt t="753288" x="6534150" y="3835400"/>
          <p14:tracePt t="753306" x="6527800" y="3841750"/>
          <p14:tracePt t="753321" x="6521450" y="3848100"/>
          <p14:tracePt t="753338" x="6515100" y="3860800"/>
          <p14:tracePt t="753354" x="6502400" y="3873500"/>
          <p14:tracePt t="753463" x="6496050" y="3873500"/>
          <p14:tracePt t="753488" x="6483350" y="3886200"/>
          <p14:tracePt t="753698" x="6477000" y="3892550"/>
          <p14:tracePt t="753708" x="6470650" y="3898900"/>
          <p14:tracePt t="753724" x="6464300" y="3905250"/>
          <p14:tracePt t="753738" x="6464300" y="3911600"/>
          <p14:tracePt t="756982" x="0" y="0"/>
        </p14:tracePtLst>
      </p14:laserTraceLst>
    </p:ext>
  </p:extLs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ubrik 2">
            <a:extLst>
              <a:ext uri="{FF2B5EF4-FFF2-40B4-BE49-F238E27FC236}">
                <a16:creationId xmlns:a16="http://schemas.microsoft.com/office/drawing/2014/main" id="{D2381B5A-090A-BE67-689B-003BBCA646A4}"/>
              </a:ext>
            </a:extLst>
          </p:cNvPr>
          <p:cNvSpPr>
            <a:spLocks noGrp="1"/>
          </p:cNvSpPr>
          <p:nvPr>
            <p:ph type="title"/>
          </p:nvPr>
        </p:nvSpPr>
        <p:spPr/>
        <p:txBody>
          <a:bodyPr/>
          <a:lstStyle/>
          <a:p>
            <a:r>
              <a:rPr lang="sv-SE" dirty="0"/>
              <a:t>Hebreerbrevet 1:3-5</a:t>
            </a:r>
          </a:p>
        </p:txBody>
      </p:sp>
      <p:sp>
        <p:nvSpPr>
          <p:cNvPr id="5" name="textruta 4">
            <a:extLst>
              <a:ext uri="{FF2B5EF4-FFF2-40B4-BE49-F238E27FC236}">
                <a16:creationId xmlns:a16="http://schemas.microsoft.com/office/drawing/2014/main" id="{FE8CB844-2BB2-FAB6-3D02-9EA324C92D79}"/>
              </a:ext>
            </a:extLst>
          </p:cNvPr>
          <p:cNvSpPr txBox="1"/>
          <p:nvPr/>
        </p:nvSpPr>
        <p:spPr>
          <a:xfrm>
            <a:off x="-2" y="542236"/>
            <a:ext cx="3204448" cy="2970044"/>
          </a:xfrm>
          <a:prstGeom prst="rect">
            <a:avLst/>
          </a:prstGeom>
          <a:noFill/>
        </p:spPr>
        <p:txBody>
          <a:bodyPr wrap="square" lIns="180000">
            <a:spAutoFit/>
          </a:bodyPr>
          <a:lstStyle/>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Sonen är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6</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utstrålningen av Guds härlighet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och hans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7</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väsens avbild</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han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8</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bär allt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med sitt mäktiga ord. Och sedan han fullbordat en rening från synderna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9</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sitter han nu på Majestätets högra sida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i höjden. </a:t>
            </a:r>
            <a:endParaRPr lang="sv-SE" sz="1400" dirty="0">
              <a:effectLst/>
              <a:latin typeface="Calibri" panose="020F0502020204030204" pitchFamily="34" charset="0"/>
              <a:ea typeface="Calibri" panose="020F0502020204030204" pitchFamily="34" charset="0"/>
              <a:cs typeface="Times New Roman" panose="02020603050405020304" pitchFamily="18" charset="0"/>
            </a:endParaRPr>
          </a:p>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Sonen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är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10</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har blivit</a:t>
            </a:r>
            <a:r>
              <a:rPr lang="sv-SE" sz="1400" cap="small"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så mycket större än änglarna som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namnet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[Guds Son] han har ärvt är högre än deras. Till vilken av änglarna har Gud någonsin sagt: Du är min Son, jag har fött dig i dag? </a:t>
            </a:r>
            <a:r>
              <a:rPr lang="sv-SE" sz="1400" dirty="0">
                <a:effectLst/>
                <a:latin typeface="Calibri" panose="020F0502020204030204" pitchFamily="34" charset="0"/>
                <a:ea typeface="Times New Roman" panose="02020603050405020304" pitchFamily="18" charset="0"/>
                <a:cs typeface="Calibri" panose="020F0502020204030204" pitchFamily="34" charset="0"/>
              </a:rPr>
              <a:t>(Ps 2:7)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Eller: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11</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Jag ska vara hans Far, och han ska vara min Son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6" name="textruta 5">
            <a:extLst>
              <a:ext uri="{FF2B5EF4-FFF2-40B4-BE49-F238E27FC236}">
                <a16:creationId xmlns:a16="http://schemas.microsoft.com/office/drawing/2014/main" id="{43E51AC5-B65F-4FFB-B733-7C58D209E349}"/>
              </a:ext>
            </a:extLst>
          </p:cNvPr>
          <p:cNvSpPr txBox="1"/>
          <p:nvPr/>
        </p:nvSpPr>
        <p:spPr>
          <a:xfrm>
            <a:off x="3301551" y="540000"/>
            <a:ext cx="8287070" cy="6117059"/>
          </a:xfrm>
          <a:prstGeom prst="rect">
            <a:avLst/>
          </a:prstGeom>
          <a:noFill/>
        </p:spPr>
        <p:txBody>
          <a:bodyPr wrap="square" rIns="0">
            <a:spAutoFit/>
          </a:bodyPr>
          <a:lstStyle/>
          <a:p>
            <a:pPr marL="266700" indent="-266700"/>
            <a:r>
              <a:rPr lang="sv-SE" sz="1400" dirty="0"/>
              <a:t>6.	</a:t>
            </a:r>
            <a:r>
              <a:rPr lang="sv-SE" sz="1400" dirty="0">
                <a:solidFill>
                  <a:srgbClr val="C00000"/>
                </a:solidFill>
              </a:rPr>
              <a:t>Ordet blev kött och bodde bland oss, och vi såg hans härlighet, den </a:t>
            </a:r>
            <a:r>
              <a:rPr lang="sv-SE" sz="1400" i="1" u="sng" dirty="0">
                <a:solidFill>
                  <a:srgbClr val="C00000"/>
                </a:solidFill>
              </a:rPr>
              <a:t>härlighet</a:t>
            </a:r>
            <a:r>
              <a:rPr lang="sv-SE" sz="1400" dirty="0">
                <a:solidFill>
                  <a:srgbClr val="C00000"/>
                </a:solidFill>
              </a:rPr>
              <a:t> </a:t>
            </a:r>
            <a:br>
              <a:rPr lang="sv-SE" sz="1400" dirty="0">
                <a:solidFill>
                  <a:srgbClr val="C00000"/>
                </a:solidFill>
              </a:rPr>
            </a:br>
            <a:r>
              <a:rPr lang="sv-SE" sz="1400" dirty="0">
                <a:solidFill>
                  <a:srgbClr val="C00000"/>
                </a:solidFill>
              </a:rPr>
              <a:t>som den Enfödde har </a:t>
            </a:r>
            <a:r>
              <a:rPr lang="sv-SE" sz="1400" i="1" u="sng" dirty="0">
                <a:solidFill>
                  <a:srgbClr val="C00000"/>
                </a:solidFill>
              </a:rPr>
              <a:t>från Fadern</a:t>
            </a:r>
            <a:r>
              <a:rPr lang="sv-SE" sz="1400" dirty="0">
                <a:solidFill>
                  <a:srgbClr val="C00000"/>
                </a:solidFill>
              </a:rPr>
              <a:t>.</a:t>
            </a:r>
            <a:r>
              <a:rPr lang="sv-SE" sz="1400" dirty="0"/>
              <a:t> (Joh 1:14) </a:t>
            </a:r>
            <a:r>
              <a:rPr lang="sv-SE" sz="1400" dirty="0">
                <a:solidFill>
                  <a:srgbClr val="C00000"/>
                </a:solidFill>
              </a:rPr>
              <a:t>Far, förhärliga nu mig med den </a:t>
            </a:r>
            <a:br>
              <a:rPr lang="sv-SE" sz="1400" dirty="0">
                <a:solidFill>
                  <a:srgbClr val="C00000"/>
                </a:solidFill>
              </a:rPr>
            </a:br>
            <a:r>
              <a:rPr lang="sv-SE" sz="1400" i="1" u="sng" dirty="0">
                <a:solidFill>
                  <a:srgbClr val="C00000"/>
                </a:solidFill>
              </a:rPr>
              <a:t>härlighet</a:t>
            </a:r>
            <a:r>
              <a:rPr lang="sv-SE" sz="1400" dirty="0">
                <a:solidFill>
                  <a:srgbClr val="C00000"/>
                </a:solidFill>
              </a:rPr>
              <a:t> som jag hade </a:t>
            </a:r>
            <a:r>
              <a:rPr lang="sv-SE" sz="1400" i="1" u="sng" dirty="0">
                <a:solidFill>
                  <a:srgbClr val="C00000"/>
                </a:solidFill>
              </a:rPr>
              <a:t>hos dig</a:t>
            </a:r>
            <a:r>
              <a:rPr lang="sv-SE" sz="1400" dirty="0">
                <a:solidFill>
                  <a:srgbClr val="C00000"/>
                </a:solidFill>
              </a:rPr>
              <a:t> innan världen var till. </a:t>
            </a:r>
            <a:r>
              <a:rPr lang="sv-SE" sz="1400" dirty="0"/>
              <a:t>(Joh 17:5)</a:t>
            </a:r>
          </a:p>
          <a:p>
            <a:pPr marL="266700" indent="-266700">
              <a:spcBef>
                <a:spcPts val="600"/>
              </a:spcBef>
            </a:pPr>
            <a:r>
              <a:rPr lang="sv-SE" sz="1400" dirty="0"/>
              <a:t>7.	</a:t>
            </a:r>
            <a:r>
              <a:rPr lang="sv-SE" sz="1400" dirty="0">
                <a:solidFill>
                  <a:srgbClr val="C00000"/>
                </a:solidFill>
              </a:rPr>
              <a:t>Han är den osynlige Gudens </a:t>
            </a:r>
            <a:r>
              <a:rPr lang="sv-SE" sz="1400" i="1" u="sng" dirty="0">
                <a:solidFill>
                  <a:srgbClr val="C00000"/>
                </a:solidFill>
              </a:rPr>
              <a:t>avbild</a:t>
            </a:r>
            <a:r>
              <a:rPr lang="sv-SE" sz="1400" dirty="0">
                <a:solidFill>
                  <a:srgbClr val="C00000"/>
                </a:solidFill>
              </a:rPr>
              <a:t>, förstfödd före allt skapat. </a:t>
            </a:r>
            <a:r>
              <a:rPr lang="sv-SE" sz="1400" dirty="0"/>
              <a:t>(Kol 1:15)</a:t>
            </a:r>
          </a:p>
          <a:p>
            <a:pPr marL="266700" indent="-266700">
              <a:spcBef>
                <a:spcPts val="600"/>
              </a:spcBef>
            </a:pPr>
            <a:r>
              <a:rPr lang="sv-SE" sz="1400" dirty="0"/>
              <a:t>8.	Versen talar inte från ett vetenskapligt perspektiv (att Jesus håller ihop atomerna), utan från ett judiskt. Det är Jesus som burit Israel genom hela dess historia: </a:t>
            </a:r>
            <a:r>
              <a:rPr lang="sv-SE" sz="1400" dirty="0">
                <a:solidFill>
                  <a:srgbClr val="C00000"/>
                </a:solidFill>
              </a:rPr>
              <a:t>Han sade: "De är ju mitt folk…” Och han blev deras frälsare... </a:t>
            </a:r>
            <a:r>
              <a:rPr lang="sv-SE" sz="1400" i="1" u="sng" dirty="0">
                <a:solidFill>
                  <a:srgbClr val="C00000"/>
                </a:solidFill>
              </a:rPr>
              <a:t>Hans ansiktes ängel</a:t>
            </a:r>
            <a:r>
              <a:rPr lang="sv-SE" sz="1400" dirty="0">
                <a:solidFill>
                  <a:srgbClr val="C00000"/>
                </a:solidFill>
              </a:rPr>
              <a:t> frälste dem. I sin kärlek och medömkan återlöste han dem, han lyfte upp dem och </a:t>
            </a:r>
            <a:r>
              <a:rPr lang="sv-SE" sz="1400" i="1" u="sng" dirty="0">
                <a:solidFill>
                  <a:srgbClr val="C00000"/>
                </a:solidFill>
              </a:rPr>
              <a:t>bar dem ständigt</a:t>
            </a:r>
            <a:r>
              <a:rPr lang="sv-SE" sz="1400" dirty="0">
                <a:solidFill>
                  <a:srgbClr val="C00000"/>
                </a:solidFill>
              </a:rPr>
              <a:t> i forna dagar.</a:t>
            </a:r>
            <a:r>
              <a:rPr lang="sv-SE" sz="1400" dirty="0"/>
              <a:t> (Jes 63:8-9) </a:t>
            </a:r>
            <a:r>
              <a:rPr lang="sv-SE" sz="1400" dirty="0">
                <a:solidFill>
                  <a:srgbClr val="C00000"/>
                </a:solidFill>
              </a:rPr>
              <a:t>Herren er Gud som </a:t>
            </a:r>
            <a:r>
              <a:rPr lang="sv-SE" sz="1400" i="1" u="sng" dirty="0">
                <a:solidFill>
                  <a:srgbClr val="C00000"/>
                </a:solidFill>
              </a:rPr>
              <a:t>går framför er</a:t>
            </a:r>
            <a:r>
              <a:rPr lang="sv-SE" sz="1400" dirty="0">
                <a:solidFill>
                  <a:srgbClr val="C00000"/>
                </a:solidFill>
              </a:rPr>
              <a:t> ska själv strida för er, precis som han gjorde för er i Egypten inför era ögon. Och i öknen såg du hur Herren din Gud </a:t>
            </a:r>
            <a:r>
              <a:rPr lang="sv-SE" sz="1400" i="1" u="sng" dirty="0">
                <a:solidFill>
                  <a:srgbClr val="C00000"/>
                </a:solidFill>
              </a:rPr>
              <a:t>bar dig</a:t>
            </a:r>
            <a:r>
              <a:rPr lang="sv-SE" sz="1400" dirty="0">
                <a:solidFill>
                  <a:srgbClr val="C00000"/>
                </a:solidFill>
              </a:rPr>
              <a:t>… Men trots detta trodde ni inte på Herren er Gud, som </a:t>
            </a:r>
            <a:r>
              <a:rPr lang="sv-SE" sz="1400" i="1" u="sng" dirty="0">
                <a:solidFill>
                  <a:srgbClr val="C00000"/>
                </a:solidFill>
              </a:rPr>
              <a:t>gick framför er</a:t>
            </a:r>
            <a:r>
              <a:rPr lang="sv-SE" sz="1400" dirty="0">
                <a:solidFill>
                  <a:srgbClr val="C00000"/>
                </a:solidFill>
              </a:rPr>
              <a:t> på vägen för att utse lägerplatser åt er – om natten i eld för att visa er vägen ni skulle gå och om dagen i molnskyn. </a:t>
            </a:r>
            <a:r>
              <a:rPr lang="sv-SE" sz="1400" dirty="0"/>
              <a:t>(5 Mos 1:30-33)</a:t>
            </a:r>
            <a:endParaRPr lang="sv-SE" sz="1400" dirty="0">
              <a:highlight>
                <a:srgbClr val="FFFF00"/>
              </a:highlight>
            </a:endParaRPr>
          </a:p>
          <a:p>
            <a:pPr marL="266700" indent="-266700">
              <a:spcBef>
                <a:spcPts val="300"/>
              </a:spcBef>
            </a:pPr>
            <a:r>
              <a:rPr lang="sv-SE" sz="1400" dirty="0"/>
              <a:t>	Paulus skriver om Sonen: </a:t>
            </a:r>
            <a:r>
              <a:rPr lang="sv-SE" sz="1400" dirty="0">
                <a:solidFill>
                  <a:srgbClr val="C00000"/>
                </a:solidFill>
              </a:rPr>
              <a:t>Han är till före allt, och </a:t>
            </a:r>
            <a:r>
              <a:rPr lang="sv-SE" sz="1400" i="1" u="sng" dirty="0">
                <a:solidFill>
                  <a:srgbClr val="C00000"/>
                </a:solidFill>
              </a:rPr>
              <a:t>allt hålls samman</a:t>
            </a:r>
            <a:r>
              <a:rPr lang="sv-SE" sz="1400" dirty="0">
                <a:solidFill>
                  <a:srgbClr val="C00000"/>
                </a:solidFill>
              </a:rPr>
              <a:t> genom honom. </a:t>
            </a:r>
            <a:r>
              <a:rPr lang="sv-SE" sz="1400" dirty="0"/>
              <a:t>(Kol 1:17)</a:t>
            </a:r>
          </a:p>
          <a:p>
            <a:pPr marL="1431925" indent="-268288">
              <a:spcBef>
                <a:spcPts val="600"/>
              </a:spcBef>
            </a:pPr>
            <a:r>
              <a:rPr lang="sv-SE" sz="1400" dirty="0"/>
              <a:t>9.	I Ps 110 sitter Jesus på Faderns högra sida som ett preludium till Ps 2 där Han är kungarnas Kung i det nya Jerusalem: </a:t>
            </a:r>
            <a:r>
              <a:rPr lang="sv-SE" sz="1400" dirty="0">
                <a:solidFill>
                  <a:srgbClr val="C00000"/>
                </a:solidFill>
              </a:rPr>
              <a:t>Herren sade till min Herre: "Sätt dig på min högra sida tills jag lagt dina fiender som en pall under dina fötter.”</a:t>
            </a:r>
            <a:r>
              <a:rPr lang="sv-SE" sz="1400" dirty="0"/>
              <a:t> (Ps 110:1)</a:t>
            </a:r>
          </a:p>
          <a:p>
            <a:pPr marL="1431925" indent="-268288">
              <a:spcBef>
                <a:spcPts val="600"/>
              </a:spcBef>
            </a:pPr>
            <a:r>
              <a:rPr lang="sv-SE" sz="1400" dirty="0"/>
              <a:t>10.	När Jesus blev människa så blev Han lägre än änglarna, men när Han slutfört sitt uppdrag på jorden så blev Han mycket högre än de himmelska sändebuden: </a:t>
            </a:r>
            <a:r>
              <a:rPr lang="sv-SE" sz="1400" dirty="0">
                <a:solidFill>
                  <a:srgbClr val="C00000"/>
                </a:solidFill>
              </a:rPr>
              <a:t>Vad är då en människa att du tänker på henne, eller en Människoson att du tar hand om honom? </a:t>
            </a:r>
            <a:r>
              <a:rPr lang="sv-SE" sz="1400" i="1" u="sng" dirty="0">
                <a:solidFill>
                  <a:srgbClr val="C00000"/>
                </a:solidFill>
              </a:rPr>
              <a:t>En liten tid</a:t>
            </a:r>
            <a:r>
              <a:rPr lang="sv-SE" sz="1400" dirty="0">
                <a:solidFill>
                  <a:srgbClr val="C00000"/>
                </a:solidFill>
              </a:rPr>
              <a:t> lät du honom vara </a:t>
            </a:r>
            <a:r>
              <a:rPr lang="sv-SE" sz="1400" i="1" u="sng" dirty="0">
                <a:solidFill>
                  <a:srgbClr val="C00000"/>
                </a:solidFill>
              </a:rPr>
              <a:t>lägre än änglarna</a:t>
            </a:r>
            <a:r>
              <a:rPr lang="sv-SE" sz="1400" dirty="0">
                <a:solidFill>
                  <a:srgbClr val="C00000"/>
                </a:solidFill>
              </a:rPr>
              <a:t>, med härlighet och ära krönte du honom.</a:t>
            </a:r>
            <a:r>
              <a:rPr lang="sv-SE" sz="1400" dirty="0"/>
              <a:t> (Hebr 2:6-7) Det visas genom att Han nu sitter på Faderns högra sida: </a:t>
            </a:r>
            <a:r>
              <a:rPr lang="sv-SE" sz="1400" dirty="0">
                <a:solidFill>
                  <a:srgbClr val="C00000"/>
                </a:solidFill>
              </a:rPr>
              <a:t>Han som har stigit upp till himlen och sitter på Guds högra sida sedan änglar, furstar och makter blivit underställda honom. </a:t>
            </a:r>
            <a:r>
              <a:rPr lang="sv-SE" sz="1400" dirty="0"/>
              <a:t>(1 Pet 3:22)</a:t>
            </a:r>
          </a:p>
          <a:p>
            <a:pPr marL="1431925" indent="-268288">
              <a:spcBef>
                <a:spcPts val="600"/>
              </a:spcBef>
            </a:pPr>
            <a:r>
              <a:rPr lang="sv-SE" sz="1400" dirty="0"/>
              <a:t>11.	Förutom att vara Guds Son, är Jesus Davids son och arvinge till hans förbund. Han kommer att regera över Davids kungadöme i Guds rike: </a:t>
            </a:r>
            <a:r>
              <a:rPr lang="sv-SE" sz="1400" dirty="0">
                <a:solidFill>
                  <a:srgbClr val="C00000"/>
                </a:solidFill>
              </a:rPr>
              <a:t>När din </a:t>
            </a:r>
            <a:r>
              <a:rPr lang="sv-SE" sz="1400" dirty="0"/>
              <a:t>[Davids] </a:t>
            </a:r>
            <a:r>
              <a:rPr lang="sv-SE" sz="1400" dirty="0">
                <a:solidFill>
                  <a:srgbClr val="C00000"/>
                </a:solidFill>
              </a:rPr>
              <a:t>tid är ute och du går till dina fäder ska jag efter dig upphöja en avkomling, en av dina söner </a:t>
            </a:r>
            <a:r>
              <a:rPr lang="sv-SE" sz="1400" dirty="0"/>
              <a:t>[primärt Salomo; överfört Jesus]</a:t>
            </a:r>
            <a:r>
              <a:rPr lang="sv-SE" sz="1400" dirty="0">
                <a:solidFill>
                  <a:srgbClr val="C00000"/>
                </a:solidFill>
              </a:rPr>
              <a:t>. Jag ska befästa hans kungarike... Jag ska befästa hans tron för evigt. </a:t>
            </a:r>
            <a:r>
              <a:rPr lang="sv-SE" sz="1400" i="1" u="sng" dirty="0">
                <a:solidFill>
                  <a:srgbClr val="C00000"/>
                </a:solidFill>
              </a:rPr>
              <a:t>Jag ska vara hans far, och han ska vara min son.</a:t>
            </a:r>
            <a:r>
              <a:rPr lang="sv-SE" sz="1400" dirty="0">
                <a:solidFill>
                  <a:srgbClr val="C00000"/>
                </a:solidFill>
              </a:rPr>
              <a:t> Min nåd ska inte vika från honom. </a:t>
            </a:r>
            <a:r>
              <a:rPr lang="sv-SE" sz="1400" dirty="0"/>
              <a:t>(1 Krön 17:11-13)</a:t>
            </a:r>
          </a:p>
        </p:txBody>
      </p:sp>
      <p:sp>
        <p:nvSpPr>
          <p:cNvPr id="7" name="AutoShape 2">
            <a:extLst>
              <a:ext uri="{FF2B5EF4-FFF2-40B4-BE49-F238E27FC236}">
                <a16:creationId xmlns:a16="http://schemas.microsoft.com/office/drawing/2014/main" id="{18DFD199-E045-1DD5-BE39-857F4195DCD3}"/>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sv-SE" dirty="0"/>
          </a:p>
        </p:txBody>
      </p:sp>
      <p:pic>
        <p:nvPicPr>
          <p:cNvPr id="8" name="Bildobjekt 7">
            <a:extLst>
              <a:ext uri="{FF2B5EF4-FFF2-40B4-BE49-F238E27FC236}">
                <a16:creationId xmlns:a16="http://schemas.microsoft.com/office/drawing/2014/main" id="{24B24A1B-01D9-FF1F-007F-5B04026CA85A}"/>
              </a:ext>
            </a:extLst>
          </p:cNvPr>
          <p:cNvPicPr>
            <a:picLocks noChangeAspect="1"/>
          </p:cNvPicPr>
          <p:nvPr/>
        </p:nvPicPr>
        <p:blipFill>
          <a:blip r:embed="rId4"/>
          <a:stretch>
            <a:fillRect/>
          </a:stretch>
        </p:blipFill>
        <p:spPr>
          <a:xfrm>
            <a:off x="-1" y="3581400"/>
            <a:ext cx="4377518" cy="3283138"/>
          </a:xfrm>
          <a:prstGeom prst="rect">
            <a:avLst/>
          </a:prstGeom>
        </p:spPr>
      </p:pic>
    </p:spTree>
    <p:custDataLst>
      <p:tags r:id="rId1"/>
    </p:custDataLst>
    <p:extLst>
      <p:ext uri="{BB962C8B-B14F-4D97-AF65-F5344CB8AC3E}">
        <p14:creationId xmlns:p14="http://schemas.microsoft.com/office/powerpoint/2010/main" val="3661649592"/>
      </p:ext>
    </p:extLst>
  </p:cSld>
  <p:clrMapOvr>
    <a:masterClrMapping/>
  </p:clrMapOvr>
  <p:transition advTm="46457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fad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fade">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fade">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fade">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fade">
                                      <p:cBhvr>
                                        <p:cTn id="32" dur="500"/>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fade">
                                      <p:cBhvr>
                                        <p:cTn id="37"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bldLvl="2"/>
    </p:bldLst>
  </p:timing>
  <p:extLst>
    <p:ext uri="{3A86A75C-4F4B-4683-9AE1-C65F6400EC91}">
      <p14:laserTraceLst xmlns:p14="http://schemas.microsoft.com/office/powerpoint/2010/main">
        <p14:tracePtLst>
          <p14:tracePt t="2055" x="6673850" y="158750"/>
          <p14:tracePt t="2068" x="6578600" y="158750"/>
          <p14:tracePt t="2085" x="6451600" y="171450"/>
          <p14:tracePt t="2102" x="6337300" y="196850"/>
          <p14:tracePt t="2118" x="6242050" y="222250"/>
          <p14:tracePt t="2135" x="6159500" y="241300"/>
          <p14:tracePt t="2152" x="6057900" y="266700"/>
          <p14:tracePt t="2168" x="5937250" y="292100"/>
          <p14:tracePt t="2170" x="5880100" y="304800"/>
          <p14:tracePt t="2185" x="5835650" y="317500"/>
          <p14:tracePt t="2201" x="5689600" y="349250"/>
          <p14:tracePt t="2218" x="5441950" y="381000"/>
          <p14:tracePt t="2235" x="5270500" y="393700"/>
          <p14:tracePt t="2251" x="5041900" y="400050"/>
          <p14:tracePt t="2270" x="4851400" y="412750"/>
          <p14:tracePt t="2285" x="4673600" y="419100"/>
          <p14:tracePt t="2301" x="4533900" y="425450"/>
          <p14:tracePt t="2318" x="4356100" y="444500"/>
          <p14:tracePt t="2335" x="4184650" y="476250"/>
          <p14:tracePt t="2351" x="4057650" y="495300"/>
          <p14:tracePt t="2368" x="3879850" y="539750"/>
          <p14:tracePt t="2385" x="3714750" y="577850"/>
          <p14:tracePt t="2401" x="3536950" y="622300"/>
          <p14:tracePt t="2420" x="3143250" y="723900"/>
          <p14:tracePt t="2437" x="2870200" y="787400"/>
          <p14:tracePt t="2452" x="2609850" y="850900"/>
          <p14:tracePt t="2468" x="2489200" y="876300"/>
          <p14:tracePt t="2485" x="2197100" y="946150"/>
          <p14:tracePt t="2501" x="2070100" y="984250"/>
          <p14:tracePt t="2518" x="1955800" y="1028700"/>
          <p14:tracePt t="2537" x="1841500" y="1085850"/>
          <p14:tracePt t="2551" x="1720850" y="1136650"/>
          <p14:tracePt t="2568" x="1612900" y="1181100"/>
          <p14:tracePt t="2585" x="1549400" y="1212850"/>
          <p14:tracePt t="2602" x="1479550" y="1244600"/>
          <p14:tracePt t="2618" x="1428750" y="1270000"/>
          <p14:tracePt t="2637" x="1377950" y="1301750"/>
          <p14:tracePt t="2651" x="1339850" y="1327150"/>
          <p14:tracePt t="2669" x="1308100" y="1352550"/>
          <p14:tracePt t="2670" x="1289050" y="1358900"/>
          <p14:tracePt t="2685" x="1282700" y="1358900"/>
          <p14:tracePt t="2701" x="1263650" y="1365250"/>
          <p14:tracePt t="2718" x="1238250" y="1365250"/>
          <p14:tracePt t="2735" x="1219200" y="1365250"/>
          <p14:tracePt t="2752" x="1193800" y="1352550"/>
          <p14:tracePt t="2768" x="1136650" y="1320800"/>
          <p14:tracePt t="2785" x="1092200" y="1289050"/>
          <p14:tracePt t="2802" x="1016000" y="1244600"/>
          <p14:tracePt t="2818" x="952500" y="1206500"/>
          <p14:tracePt t="2835" x="920750" y="1181100"/>
          <p14:tracePt t="2852" x="908050" y="1168400"/>
          <p14:tracePt t="2868" x="895350" y="1162050"/>
          <p14:tracePt t="2871" x="889000" y="1155700"/>
          <p14:tracePt t="2885" x="882650" y="1149350"/>
          <p14:tracePt t="2902" x="844550" y="1136650"/>
          <p14:tracePt t="2919" x="781050" y="1117600"/>
          <p14:tracePt t="2936" x="679450" y="1085850"/>
          <p14:tracePt t="2952" x="622300" y="1060450"/>
          <p14:tracePt t="2968" x="596900" y="1041400"/>
          <p14:tracePt t="2986" x="577850" y="1028700"/>
          <p14:tracePt t="3002" x="558800" y="1016000"/>
          <p14:tracePt t="3019" x="546100" y="1009650"/>
          <p14:tracePt t="3035" x="514350" y="1003300"/>
          <p14:tracePt t="3052" x="469900" y="990600"/>
          <p14:tracePt t="3069" x="444500" y="984250"/>
          <p14:tracePt t="3085" x="425450" y="977900"/>
          <p14:tracePt t="3102" x="425450" y="971550"/>
          <p14:tracePt t="3119" x="425450" y="965200"/>
          <p14:tracePt t="3135" x="425450" y="958850"/>
          <p14:tracePt t="3154" x="444500" y="939800"/>
          <p14:tracePt t="3170" x="469900" y="933450"/>
          <p14:tracePt t="3186" x="501650" y="920750"/>
          <p14:tracePt t="3202" x="546100" y="901700"/>
          <p14:tracePt t="3219" x="615950" y="882650"/>
          <p14:tracePt t="3236" x="685800" y="869950"/>
          <p14:tracePt t="3253" x="723900" y="863600"/>
          <p14:tracePt t="3269" x="768350" y="857250"/>
          <p14:tracePt t="3285" x="787400" y="857250"/>
          <p14:tracePt t="3302" x="806450" y="857250"/>
          <p14:tracePt t="3319" x="825500" y="857250"/>
          <p14:tracePt t="3336" x="844550" y="857250"/>
          <p14:tracePt t="3352" x="857250" y="857250"/>
          <p14:tracePt t="3369" x="869950" y="857250"/>
          <p14:tracePt t="3385" x="876300" y="857250"/>
          <p14:tracePt t="3419" x="889000" y="850900"/>
          <p14:tracePt t="3546" x="908050" y="850900"/>
          <p14:tracePt t="3552" x="914400" y="850900"/>
          <p14:tracePt t="3569" x="977900" y="850900"/>
          <p14:tracePt t="3586" x="1060450" y="850900"/>
          <p14:tracePt t="3603" x="1193800" y="850900"/>
          <p14:tracePt t="3619" x="1352550" y="850900"/>
          <p14:tracePt t="3636" x="1498600" y="863600"/>
          <p14:tracePt t="3653" x="1536700" y="863600"/>
          <p14:tracePt t="3686" x="1543050" y="863600"/>
          <p14:tracePt t="3703" x="1549400" y="863600"/>
          <p14:tracePt t="4455" x="1562100" y="863600"/>
          <p14:tracePt t="4470" x="1612900" y="869950"/>
          <p14:tracePt t="4487" x="1682750" y="876300"/>
          <p14:tracePt t="4504" x="1771650" y="882650"/>
          <p14:tracePt t="4509" x="1822450" y="882650"/>
          <p14:tracePt t="4520" x="1885950" y="889000"/>
          <p14:tracePt t="4538" x="2108200" y="908050"/>
          <p14:tracePt t="4554" x="2152650" y="914400"/>
          <p14:tracePt t="4570" x="2222500" y="914400"/>
          <p14:tracePt t="4587" x="2228850" y="914400"/>
          <p14:tracePt t="4697" x="2216150" y="908050"/>
          <p14:tracePt t="4706" x="2203450" y="908050"/>
          <p14:tracePt t="4720" x="2159000" y="908050"/>
          <p14:tracePt t="4737" x="2114550" y="908050"/>
          <p14:tracePt t="4754" x="2082800" y="908050"/>
          <p14:tracePt t="4771" x="2044700" y="908050"/>
          <p14:tracePt t="4787" x="2019300" y="908050"/>
          <p14:tracePt t="4804" x="1974850" y="914400"/>
          <p14:tracePt t="4820" x="1905000" y="920750"/>
          <p14:tracePt t="4837" x="1758950" y="952500"/>
          <p14:tracePt t="4855" x="1593850" y="990600"/>
          <p14:tracePt t="4872" x="1390650" y="1035050"/>
          <p14:tracePt t="4887" x="1225550" y="1066800"/>
          <p14:tracePt t="4904" x="1092200" y="1079500"/>
          <p14:tracePt t="4920" x="990600" y="1079500"/>
          <p14:tracePt t="4938" x="908050" y="1079500"/>
          <p14:tracePt t="4955" x="889000" y="1079500"/>
          <p14:tracePt t="4970" x="863600" y="1092200"/>
          <p14:tracePt t="4987" x="819150" y="1111250"/>
          <p14:tracePt t="5004" x="781050" y="1130300"/>
          <p14:tracePt t="5020" x="762000" y="1136650"/>
          <p14:tracePt t="5367" x="768350" y="1136650"/>
          <p14:tracePt t="5373" x="781050" y="1123950"/>
          <p14:tracePt t="5388" x="800100" y="1111250"/>
          <p14:tracePt t="5405" x="850900" y="1085850"/>
          <p14:tracePt t="5422" x="920750" y="1054100"/>
          <p14:tracePt t="5438" x="946150" y="1047750"/>
          <p14:tracePt t="5439" x="971550" y="1047750"/>
          <p14:tracePt t="5454" x="1016000" y="1041400"/>
          <p14:tracePt t="5472" x="1060450" y="1041400"/>
          <p14:tracePt t="5487" x="1098550" y="1054100"/>
          <p14:tracePt t="5504" x="1130300" y="1060450"/>
          <p14:tracePt t="5521" x="1143000" y="1066800"/>
          <p14:tracePt t="5537" x="1155700" y="1073150"/>
          <p14:tracePt t="5570" x="1162050" y="1073150"/>
          <p14:tracePt t="5616" x="1168400" y="1073150"/>
          <p14:tracePt t="5644" x="1174750" y="1073150"/>
          <p14:tracePt t="6151" x="1181100" y="1073150"/>
          <p14:tracePt t="6158" x="1193800" y="1073150"/>
          <p14:tracePt t="6172" x="1212850" y="1073150"/>
          <p14:tracePt t="6188" x="1263650" y="1079500"/>
          <p14:tracePt t="6206" x="1397000" y="1085850"/>
          <p14:tracePt t="6222" x="1536700" y="1098550"/>
          <p14:tracePt t="6238" x="1676400" y="1098550"/>
          <p14:tracePt t="6255" x="1778000" y="1098550"/>
          <p14:tracePt t="6271" x="1847850" y="1085850"/>
          <p14:tracePt t="6288" x="1885950" y="1085850"/>
          <p14:tracePt t="6305" x="1905000" y="1085850"/>
          <p14:tracePt t="6322" x="1917700" y="1085850"/>
          <p14:tracePt t="6338" x="1936750" y="1079500"/>
          <p14:tracePt t="6355" x="1955800" y="1079500"/>
          <p14:tracePt t="6371" x="1974850" y="1079500"/>
          <p14:tracePt t="6388" x="1993900" y="1079500"/>
          <p14:tracePt t="6406" x="2012950" y="1079500"/>
          <p14:tracePt t="6421" x="2032000" y="1079500"/>
          <p14:tracePt t="6438" x="2044700" y="1079500"/>
          <p14:tracePt t="6471" x="2051050" y="1079500"/>
          <p14:tracePt t="6719" x="2057400" y="1079500"/>
          <p14:tracePt t="6726" x="2076450" y="1079500"/>
          <p14:tracePt t="6739" x="2082800" y="1079500"/>
          <p14:tracePt t="6981" x="2089150" y="1079500"/>
          <p14:tracePt t="6989" x="2095500" y="1079500"/>
          <p14:tracePt t="7006" x="2127250" y="1079500"/>
          <p14:tracePt t="7022" x="2178050" y="1073150"/>
          <p14:tracePt t="7039" x="2209800" y="1073150"/>
          <p14:tracePt t="7056" x="2235200" y="1073150"/>
          <p14:tracePt t="7072" x="2254250" y="1073150"/>
          <p14:tracePt t="7089" x="2298700" y="1073150"/>
          <p14:tracePt t="7105" x="2355850" y="1066800"/>
          <p14:tracePt t="7122" x="2419350" y="1066800"/>
          <p14:tracePt t="7140" x="2495550" y="1066800"/>
          <p14:tracePt t="7155" x="2540000" y="1066800"/>
          <p14:tracePt t="7172" x="2559050" y="1066800"/>
          <p14:tracePt t="7190" x="2603500" y="1066800"/>
          <p14:tracePt t="7222" x="2603500" y="1060450"/>
          <p14:tracePt t="7256" x="2603500" y="1054100"/>
          <p14:tracePt t="7611" x="2603500" y="1060450"/>
          <p14:tracePt t="7905" x="2590800" y="1060450"/>
          <p14:tracePt t="7913" x="2584450" y="1066800"/>
          <p14:tracePt t="7923" x="2565400" y="1066800"/>
          <p14:tracePt t="7939" x="2527300" y="1073150"/>
          <p14:tracePt t="7956" x="2463800" y="1079500"/>
          <p14:tracePt t="7974" x="2324100" y="1092200"/>
          <p14:tracePt t="7990" x="2222500" y="1098550"/>
          <p14:tracePt t="8006" x="2133600" y="1098550"/>
          <p14:tracePt t="8023" x="2114550" y="1098550"/>
          <p14:tracePt t="8039" x="2019300" y="1098550"/>
          <p14:tracePt t="8056" x="1974850" y="1098550"/>
          <p14:tracePt t="8073" x="1930400" y="1098550"/>
          <p14:tracePt t="8089" x="1879600" y="1098550"/>
          <p14:tracePt t="8106" x="1816100" y="1104900"/>
          <p14:tracePt t="8123" x="1752600" y="1104900"/>
          <p14:tracePt t="8140" x="1631950" y="1098550"/>
          <p14:tracePt t="8156" x="1543050" y="1092200"/>
          <p14:tracePt t="8173" x="1454150" y="1085850"/>
          <p14:tracePt t="8190" x="1339850" y="1073150"/>
          <p14:tracePt t="8207" x="1263650" y="1066800"/>
          <p14:tracePt t="8208" x="1212850" y="1060450"/>
          <p14:tracePt t="8223" x="1168400" y="1060450"/>
          <p14:tracePt t="8241" x="1073150" y="1060450"/>
          <p14:tracePt t="8257" x="1016000" y="1092200"/>
          <p14:tracePt t="8273" x="984250" y="1117600"/>
          <p14:tracePt t="8290" x="958850" y="1149350"/>
          <p14:tracePt t="8306" x="933450" y="1181100"/>
          <p14:tracePt t="8325" x="914400" y="1200150"/>
          <p14:tracePt t="8340" x="914400" y="1206500"/>
          <p14:tracePt t="8464" x="920750" y="1206500"/>
          <p14:tracePt t="8473" x="927100" y="1206500"/>
          <p14:tracePt t="8490" x="939800" y="1206500"/>
          <p14:tracePt t="8507" x="952500" y="1206500"/>
          <p14:tracePt t="8523" x="958850" y="1206500"/>
          <p14:tracePt t="8541" x="971550" y="1206500"/>
          <p14:tracePt t="8556" x="984250" y="1206500"/>
          <p14:tracePt t="8573" x="1003300" y="1212850"/>
          <p14:tracePt t="8590" x="1028700" y="1231900"/>
          <p14:tracePt t="8607" x="1035050" y="1238250"/>
          <p14:tracePt t="8623" x="1041400" y="1244600"/>
          <p14:tracePt t="8720" x="1047750" y="1250950"/>
          <p14:tracePt t="8728" x="1054100" y="1257300"/>
          <p14:tracePt t="8740" x="1060450" y="1263650"/>
          <p14:tracePt t="8757" x="1066800" y="1263650"/>
          <p14:tracePt t="8773" x="1066800" y="1270000"/>
          <p14:tracePt t="8871" x="1073150" y="1270000"/>
          <p14:tracePt t="8878" x="1085850" y="1270000"/>
          <p14:tracePt t="8891" x="1104900" y="1263650"/>
          <p14:tracePt t="8907" x="1162050" y="1257300"/>
          <p14:tracePt t="8924" x="1219200" y="1257300"/>
          <p14:tracePt t="8941" x="1295400" y="1250950"/>
          <p14:tracePt t="8958" x="1339850" y="1250950"/>
          <p14:tracePt t="8973" x="1390650" y="1257300"/>
          <p14:tracePt t="8990" x="1422400" y="1263650"/>
          <p14:tracePt t="9109" x="1428750" y="1263650"/>
          <p14:tracePt t="9196" x="1435100" y="1263650"/>
          <p14:tracePt t="9208" x="1441450" y="1263650"/>
          <p14:tracePt t="9224" x="1460500" y="1263650"/>
          <p14:tracePt t="9241" x="1485900" y="1263650"/>
          <p14:tracePt t="9258" x="1511300" y="1263650"/>
          <p14:tracePt t="9274" x="1549400" y="1263650"/>
          <p14:tracePt t="9292" x="1612900" y="1270000"/>
          <p14:tracePt t="9308" x="1638300" y="1270000"/>
          <p14:tracePt t="9324" x="1739900" y="1282700"/>
          <p14:tracePt t="9341" x="1828800" y="1301750"/>
          <p14:tracePt t="9357" x="1885950" y="1308100"/>
          <p14:tracePt t="9374" x="1955800" y="1320800"/>
          <p14:tracePt t="9391" x="1987550" y="1320800"/>
          <p14:tracePt t="9407" x="2025650" y="1327150"/>
          <p14:tracePt t="9424" x="2051050" y="1327150"/>
          <p14:tracePt t="9441" x="2089150" y="1327150"/>
          <p14:tracePt t="9458" x="2108200" y="1327150"/>
          <p14:tracePt t="9474" x="2139950" y="1320800"/>
          <p14:tracePt t="9491" x="2159000" y="1320800"/>
          <p14:tracePt t="9507" x="2171700" y="1314450"/>
          <p14:tracePt t="9525" x="2184400" y="1314450"/>
          <p14:tracePt t="9541" x="2190750" y="1308100"/>
          <p14:tracePt t="9557" x="2197100" y="1308100"/>
          <p14:tracePt t="9574" x="2209800" y="1301750"/>
          <p14:tracePt t="9591" x="2222500" y="1301750"/>
          <p14:tracePt t="9607" x="2228850" y="1295400"/>
          <p14:tracePt t="9624" x="2235200" y="1295400"/>
          <p14:tracePt t="9641" x="2241550" y="1289050"/>
          <p14:tracePt t="9805" x="2247900" y="1289050"/>
          <p14:tracePt t="9825" x="2273300" y="1289050"/>
          <p14:tracePt t="9841" x="2324100" y="1282700"/>
          <p14:tracePt t="9858" x="2374900" y="1276350"/>
          <p14:tracePt t="9876" x="2432050" y="1276350"/>
          <p14:tracePt t="9892" x="2444750" y="1276350"/>
          <p14:tracePt t="9908" x="2470150" y="1276350"/>
          <p14:tracePt t="9925" x="2476500" y="1276350"/>
          <p14:tracePt t="9941" x="2489200" y="1282700"/>
          <p14:tracePt t="9958" x="2495550" y="1289050"/>
          <p14:tracePt t="9974" x="2514600" y="1295400"/>
          <p14:tracePt t="9991" x="2527300" y="1295400"/>
          <p14:tracePt t="10008" x="2546350" y="1295400"/>
          <p14:tracePt t="10025" x="2552700" y="1301750"/>
          <p14:tracePt t="10167" x="2559050" y="1301750"/>
          <p14:tracePt t="10183" x="2565400" y="1301750"/>
          <p14:tracePt t="10191" x="2578100" y="1301750"/>
          <p14:tracePt t="10209" x="2609850" y="1308100"/>
          <p14:tracePt t="10225" x="2647950" y="1308100"/>
          <p14:tracePt t="10242" x="2692400" y="1308100"/>
          <p14:tracePt t="10259" x="2717800" y="1308100"/>
          <p14:tracePt t="10275" x="2749550" y="1314450"/>
          <p14:tracePt t="10292" x="2762250" y="1314450"/>
          <p14:tracePt t="10308" x="2768600" y="1314450"/>
          <p14:tracePt t="10563" x="2743200" y="1314450"/>
          <p14:tracePt t="10568" x="2724150" y="1320800"/>
          <p14:tracePt t="10592" x="2673350" y="1333500"/>
          <p14:tracePt t="10609" x="2609850" y="1346200"/>
          <p14:tracePt t="10626" x="2508250" y="1352550"/>
          <p14:tracePt t="10642" x="2438400" y="1365250"/>
          <p14:tracePt t="10659" x="2324100" y="1377950"/>
          <p14:tracePt t="10675" x="2190750" y="1397000"/>
          <p14:tracePt t="10692" x="2057400" y="1403350"/>
          <p14:tracePt t="10708" x="1974850" y="1409700"/>
          <p14:tracePt t="10725" x="1917700" y="1416050"/>
          <p14:tracePt t="10742" x="1860550" y="1422400"/>
          <p14:tracePt t="10758" x="1803400" y="1428750"/>
          <p14:tracePt t="10775" x="1752600" y="1441450"/>
          <p14:tracePt t="10792" x="1670050" y="1460500"/>
          <p14:tracePt t="10808" x="1581150" y="1485900"/>
          <p14:tracePt t="10825" x="1524000" y="1492250"/>
          <p14:tracePt t="10842" x="1479550" y="1498600"/>
          <p14:tracePt t="10859" x="1428750" y="1498600"/>
          <p14:tracePt t="10875" x="1409700" y="1498600"/>
          <p14:tracePt t="10892" x="1397000" y="1498600"/>
          <p14:tracePt t="10909" x="1371600" y="1492250"/>
          <p14:tracePt t="10925" x="1320800" y="1492250"/>
          <p14:tracePt t="10942" x="1212850" y="1485900"/>
          <p14:tracePt t="10959" x="1136650" y="1479550"/>
          <p14:tracePt t="10975" x="1066800" y="1466850"/>
          <p14:tracePt t="10992" x="1035050" y="1454150"/>
          <p14:tracePt t="11009" x="1028700" y="1447800"/>
          <p14:tracePt t="11025" x="1028700" y="1441450"/>
          <p14:tracePt t="11042" x="1022350" y="1441450"/>
          <p14:tracePt t="11276" x="1016000" y="1447800"/>
          <p14:tracePt t="11284" x="1009650" y="1447800"/>
          <p14:tracePt t="11293" x="1003300" y="1454150"/>
          <p14:tracePt t="11310" x="996950" y="1454150"/>
          <p14:tracePt t="11326" x="990600" y="1460500"/>
          <p14:tracePt t="11864" x="1003300" y="1460500"/>
          <p14:tracePt t="11876" x="1054100" y="1466850"/>
          <p14:tracePt t="11893" x="1123950" y="1466850"/>
          <p14:tracePt t="11910" x="1200150" y="1466850"/>
          <p14:tracePt t="11926" x="1282700" y="1466850"/>
          <p14:tracePt t="11944" x="1371600" y="1460500"/>
          <p14:tracePt t="11960" x="1428750" y="1454150"/>
          <p14:tracePt t="11977" x="1485900" y="1454150"/>
          <p14:tracePt t="11993" x="1492250" y="1454150"/>
          <p14:tracePt t="12032" x="1498600" y="1454150"/>
          <p14:tracePt t="12243" x="1504950" y="1460500"/>
          <p14:tracePt t="12250" x="1511300" y="1460500"/>
          <p14:tracePt t="12260" x="1517650" y="1466850"/>
          <p14:tracePt t="12277" x="1530350" y="1466850"/>
          <p14:tracePt t="12293" x="1536700" y="1473200"/>
          <p14:tracePt t="12310" x="1543050" y="1473200"/>
          <p14:tracePt t="12328" x="1549400" y="1473200"/>
          <p14:tracePt t="12359" x="1555750" y="1479550"/>
          <p14:tracePt t="12423" x="1562100" y="1479550"/>
          <p14:tracePt t="12456" x="1568450" y="1479550"/>
          <p14:tracePt t="12462" x="1574800" y="1485900"/>
          <p14:tracePt t="12477" x="1600200" y="1498600"/>
          <p14:tracePt t="12494" x="1619250" y="1511300"/>
          <p14:tracePt t="12510" x="1644650" y="1517650"/>
          <p14:tracePt t="12527" x="1657350" y="1517650"/>
          <p14:tracePt t="12543" x="1663700" y="1517650"/>
          <p14:tracePt t="12560" x="1676400" y="1517650"/>
          <p14:tracePt t="12577" x="1689100" y="1517650"/>
          <p14:tracePt t="12594" x="1701800" y="1511300"/>
          <p14:tracePt t="12610" x="1727200" y="1504950"/>
          <p14:tracePt t="12627" x="1790700" y="1498600"/>
          <p14:tracePt t="12645" x="1847850" y="1498600"/>
          <p14:tracePt t="12660" x="1892300" y="1498600"/>
          <p14:tracePt t="12677" x="1930400" y="1492250"/>
          <p14:tracePt t="12693" x="1949450" y="1492250"/>
          <p14:tracePt t="12710" x="1981200" y="1492250"/>
          <p14:tracePt t="12727" x="1993900" y="1492250"/>
          <p14:tracePt t="12743" x="2025650" y="1485900"/>
          <p14:tracePt t="12760" x="2057400" y="1485900"/>
          <p14:tracePt t="12777" x="2095500" y="1485900"/>
          <p14:tracePt t="12794" x="2120900" y="1485900"/>
          <p14:tracePt t="12812" x="2165350" y="1485900"/>
          <p14:tracePt t="12813" x="2184400" y="1485900"/>
          <p14:tracePt t="12827" x="2203450" y="1485900"/>
          <p14:tracePt t="12828" x="2222500" y="1485900"/>
          <p14:tracePt t="12845" x="2273300" y="1479550"/>
          <p14:tracePt t="12860" x="2305050" y="1479550"/>
          <p14:tracePt t="12877" x="2317750" y="1479550"/>
          <p14:tracePt t="12895" x="2343150" y="1479550"/>
          <p14:tracePt t="12910" x="2349500" y="1479550"/>
          <p14:tracePt t="13038" x="2343150" y="1479550"/>
          <p14:tracePt t="13046" x="2336800" y="1479550"/>
          <p14:tracePt t="13061" x="2330450" y="1479550"/>
          <p14:tracePt t="13077" x="2311400" y="1479550"/>
          <p14:tracePt t="13094" x="2279650" y="1479550"/>
          <p14:tracePt t="13111" x="2159000" y="1492250"/>
          <p14:tracePt t="13127" x="2044700" y="1504950"/>
          <p14:tracePt t="13144" x="1949450" y="1511300"/>
          <p14:tracePt t="13160" x="1841500" y="1517650"/>
          <p14:tracePt t="13177" x="1778000" y="1517650"/>
          <p14:tracePt t="13194" x="1714500" y="1517650"/>
          <p14:tracePt t="13210" x="1631950" y="1524000"/>
          <p14:tracePt t="13229" x="1492250" y="1530350"/>
          <p14:tracePt t="13244" x="1308100" y="1543050"/>
          <p14:tracePt t="13261" x="1174750" y="1562100"/>
          <p14:tracePt t="13277" x="1047750" y="1574800"/>
          <p14:tracePt t="13294" x="914400" y="1574800"/>
          <p14:tracePt t="13312" x="723900" y="1593850"/>
          <p14:tracePt t="13327" x="558800" y="1606550"/>
          <p14:tracePt t="13345" x="374650" y="1612900"/>
          <p14:tracePt t="13360" x="177800" y="1619250"/>
          <p14:tracePt t="13379" x="107950" y="1638300"/>
          <p14:tracePt t="13394" x="114300" y="1657350"/>
          <p14:tracePt t="13411" x="158750" y="1701800"/>
          <p14:tracePt t="13427" x="241300" y="1746250"/>
          <p14:tracePt t="13444" x="336550" y="1778000"/>
          <p14:tracePt t="13461" x="400050" y="1797050"/>
          <p14:tracePt t="13477" x="412750" y="1797050"/>
          <p14:tracePt t="13494" x="419100" y="1797050"/>
          <p14:tracePt t="13510" x="419100" y="1803400"/>
          <p14:tracePt t="13544" x="425450" y="1803400"/>
          <p14:tracePt t="13561" x="431800" y="1803400"/>
          <p14:tracePt t="13577" x="463550" y="1803400"/>
          <p14:tracePt t="13594" x="571500" y="1803400"/>
          <p14:tracePt t="13611" x="673100" y="1803400"/>
          <p14:tracePt t="13628" x="736600" y="1797050"/>
          <p14:tracePt t="13646" x="742950" y="1797050"/>
          <p14:tracePt t="13748" x="749300" y="1790700"/>
          <p14:tracePt t="13765" x="755650" y="1790700"/>
          <p14:tracePt t="13893" x="755650" y="1784350"/>
          <p14:tracePt t="13900" x="762000" y="1784350"/>
          <p14:tracePt t="13912" x="762000" y="1778000"/>
          <p14:tracePt t="13928" x="781050" y="1771650"/>
          <p14:tracePt t="13945" x="806450" y="1752600"/>
          <p14:tracePt t="13962" x="825500" y="1739900"/>
          <p14:tracePt t="13978" x="838200" y="1727200"/>
          <p14:tracePt t="13980" x="844550" y="1720850"/>
          <p14:tracePt t="13997" x="857250" y="1701800"/>
          <p14:tracePt t="14011" x="863600" y="1682750"/>
          <p14:tracePt t="14028" x="876300" y="1670050"/>
          <p14:tracePt t="14046" x="895350" y="1638300"/>
          <p14:tracePt t="14061" x="901700" y="1638300"/>
          <p14:tracePt t="14144" x="901700" y="1631950"/>
          <p14:tracePt t="14192" x="908050" y="1631950"/>
          <p14:tracePt t="14199" x="914400" y="1631950"/>
          <p14:tracePt t="14211" x="920750" y="1631950"/>
          <p14:tracePt t="14228" x="952500" y="1644650"/>
          <p14:tracePt t="14245" x="977900" y="1651000"/>
          <p14:tracePt t="14262" x="996950" y="1657350"/>
          <p14:tracePt t="14278" x="1022350" y="1657350"/>
          <p14:tracePt t="14296" x="1060450" y="1657350"/>
          <p14:tracePt t="14313" x="1085850" y="1651000"/>
          <p14:tracePt t="14328" x="1104900" y="1644650"/>
          <p14:tracePt t="14345" x="1117600" y="1644650"/>
          <p14:tracePt t="14361" x="1123950" y="1638300"/>
          <p14:tracePt t="14420" x="1130300" y="1638300"/>
          <p14:tracePt t="14436" x="1136650" y="1638300"/>
          <p14:tracePt t="14445" x="1143000" y="1651000"/>
          <p14:tracePt t="14462" x="1155700" y="1670050"/>
          <p14:tracePt t="14478" x="1155700" y="1689100"/>
          <p14:tracePt t="14496" x="1155700" y="1695450"/>
          <p14:tracePt t="14685" x="1168400" y="1695450"/>
          <p14:tracePt t="14691" x="1174750" y="1689100"/>
          <p14:tracePt t="14712" x="1193800" y="1682750"/>
          <p14:tracePt t="14729" x="1206500" y="1676400"/>
          <p14:tracePt t="14745" x="1212850" y="1676400"/>
          <p14:tracePt t="14762" x="1219200" y="1676400"/>
          <p14:tracePt t="14779" x="1276350" y="1682750"/>
          <p14:tracePt t="14795" x="1339850" y="1689100"/>
          <p14:tracePt t="14812" x="1377950" y="1689100"/>
          <p14:tracePt t="14828" x="1416050" y="1689100"/>
          <p14:tracePt t="14845" x="1441450" y="1676400"/>
          <p14:tracePt t="14862" x="1485900" y="1663700"/>
          <p14:tracePt t="14879" x="1524000" y="1651000"/>
          <p14:tracePt t="14895" x="1530350" y="1651000"/>
          <p14:tracePt t="14988" x="1536700" y="1651000"/>
          <p14:tracePt t="15000" x="1543050" y="1644650"/>
          <p14:tracePt t="15012" x="1549400" y="1644650"/>
          <p14:tracePt t="15029" x="1606550" y="1638300"/>
          <p14:tracePt t="15045" x="1644650" y="1638300"/>
          <p14:tracePt t="15062" x="1689100" y="1638300"/>
          <p14:tracePt t="15079" x="1733550" y="1638300"/>
          <p14:tracePt t="15096" x="1784350" y="1644650"/>
          <p14:tracePt t="15112" x="1822450" y="1651000"/>
          <p14:tracePt t="15129" x="1860550" y="1657350"/>
          <p14:tracePt t="15145" x="1898650" y="1670050"/>
          <p14:tracePt t="15162" x="1924050" y="1682750"/>
          <p14:tracePt t="15179" x="1949450" y="1695450"/>
          <p14:tracePt t="15196" x="1955800" y="1695450"/>
          <p14:tracePt t="15212" x="1962150" y="1701800"/>
          <p14:tracePt t="15230" x="1974850" y="1701800"/>
          <p14:tracePt t="15245" x="1974850" y="1708150"/>
          <p14:tracePt t="15262" x="1981200" y="1708150"/>
          <p14:tracePt t="15280" x="1987550" y="1708150"/>
          <p14:tracePt t="15312" x="1993900" y="1708150"/>
          <p14:tracePt t="15346" x="2012950" y="1708150"/>
          <p14:tracePt t="15362" x="2019300" y="1701800"/>
          <p14:tracePt t="15379" x="2032000" y="1695450"/>
          <p14:tracePt t="15396" x="2038350" y="1695450"/>
          <p14:tracePt t="15412" x="2063750" y="1689100"/>
          <p14:tracePt t="15429" x="2082800" y="1682750"/>
          <p14:tracePt t="15445" x="2101850" y="1682750"/>
          <p14:tracePt t="15463" x="2114550" y="1682750"/>
          <p14:tracePt t="15479" x="2171700" y="1701800"/>
          <p14:tracePt t="15496" x="2247900" y="1739900"/>
          <p14:tracePt t="15514" x="2273300" y="1752600"/>
          <p14:tracePt t="15534" x="2317750" y="1771650"/>
          <p14:tracePt t="15548" x="2336800" y="1771650"/>
          <p14:tracePt t="15580" x="2355850" y="1771650"/>
          <p14:tracePt t="15596" x="2368550" y="1765300"/>
          <p14:tracePt t="15612" x="2393950" y="1746250"/>
          <p14:tracePt t="15629" x="2400300" y="1746250"/>
          <p14:tracePt t="15646" x="2425700" y="1727200"/>
          <p14:tracePt t="15663" x="2444750" y="1714500"/>
          <p14:tracePt t="15679" x="2457450" y="1708150"/>
          <p14:tracePt t="15696" x="2470150" y="1708150"/>
          <p14:tracePt t="15791" x="2470150" y="1720850"/>
          <p14:tracePt t="15798" x="2470150" y="1727200"/>
          <p14:tracePt t="15814" x="2470150" y="1739900"/>
          <p14:tracePt t="15830" x="2463800" y="1752600"/>
          <p14:tracePt t="19585" x="2457450" y="1752600"/>
          <p14:tracePt t="19593" x="2438400" y="1739900"/>
          <p14:tracePt t="19600" x="2393950" y="1714500"/>
          <p14:tracePt t="19616" x="2266950" y="1682750"/>
          <p14:tracePt t="19633" x="2120900" y="1670050"/>
          <p14:tracePt t="19649" x="1981200" y="1670050"/>
          <p14:tracePt t="19666" x="1898650" y="1651000"/>
          <p14:tracePt t="19683" x="1828800" y="1619250"/>
          <p14:tracePt t="19700" x="1752600" y="1574800"/>
          <p14:tracePt t="19716" x="1663700" y="1524000"/>
          <p14:tracePt t="19733" x="1593850" y="1466850"/>
          <p14:tracePt t="19749" x="1511300" y="1371600"/>
          <p14:tracePt t="19766" x="1314450" y="1219200"/>
          <p14:tracePt t="19783" x="1117600" y="1098550"/>
          <p14:tracePt t="19800" x="933450" y="1016000"/>
          <p14:tracePt t="19816" x="901700" y="990600"/>
          <p14:tracePt t="19833" x="908050" y="977900"/>
          <p14:tracePt t="19834" x="920750" y="965200"/>
          <p14:tracePt t="19849" x="946150" y="939800"/>
          <p14:tracePt t="19866" x="958850" y="927100"/>
          <p14:tracePt t="19882" x="971550" y="908050"/>
          <p14:tracePt t="19899" x="977900" y="869950"/>
          <p14:tracePt t="19916" x="977900" y="819150"/>
          <p14:tracePt t="19933" x="984250" y="749300"/>
          <p14:tracePt t="19949" x="990600" y="692150"/>
          <p14:tracePt t="19966" x="996950" y="635000"/>
          <p14:tracePt t="19983" x="1009650" y="603250"/>
          <p14:tracePt t="20000" x="1016000" y="584200"/>
          <p14:tracePt t="20016" x="1022350" y="577850"/>
          <p14:tracePt t="20068" x="1041400" y="577850"/>
          <p14:tracePt t="20083" x="1079500" y="596900"/>
          <p14:tracePt t="20099" x="1270000" y="641350"/>
          <p14:tracePt t="20116" x="1397000" y="654050"/>
          <p14:tracePt t="20133" x="1460500" y="660400"/>
          <p14:tracePt t="20150" x="1568450" y="660400"/>
          <p14:tracePt t="20166" x="1619250" y="660400"/>
          <p14:tracePt t="20183" x="1651000" y="660400"/>
          <p14:tracePt t="20200" x="1676400" y="660400"/>
          <p14:tracePt t="20216" x="1708150" y="673100"/>
          <p14:tracePt t="20233" x="1739900" y="679450"/>
          <p14:tracePt t="20250" x="1778000" y="692150"/>
          <p14:tracePt t="20267" x="1816100" y="698500"/>
          <p14:tracePt t="20283" x="1847850" y="704850"/>
          <p14:tracePt t="20300" x="1879600" y="711200"/>
          <p14:tracePt t="20316" x="1943100" y="711200"/>
          <p14:tracePt t="20333" x="1974850" y="711200"/>
          <p14:tracePt t="20350" x="2070100" y="711200"/>
          <p14:tracePt t="20366" x="2120900" y="711200"/>
          <p14:tracePt t="20383" x="2152650" y="711200"/>
          <p14:tracePt t="20489" x="2152650" y="704850"/>
          <p14:tracePt t="20497" x="2146300" y="692150"/>
          <p14:tracePt t="20502" x="2139950" y="673100"/>
          <p14:tracePt t="20517" x="2127250" y="660400"/>
          <p14:tracePt t="20534" x="2070100" y="609600"/>
          <p14:tracePt t="20550" x="2006600" y="584200"/>
          <p14:tracePt t="20567" x="1911350" y="552450"/>
          <p14:tracePt t="20584" x="1822450" y="533400"/>
          <p14:tracePt t="20600" x="1758950" y="514350"/>
          <p14:tracePt t="20617" x="1695450" y="501650"/>
          <p14:tracePt t="20633" x="1644650" y="495300"/>
          <p14:tracePt t="20650" x="1612900" y="495300"/>
          <p14:tracePt t="20667" x="1568450" y="495300"/>
          <p14:tracePt t="20683" x="1530350" y="495300"/>
          <p14:tracePt t="20700" x="1492250" y="501650"/>
          <p14:tracePt t="20717" x="1454150" y="508000"/>
          <p14:tracePt t="20734" x="1428750" y="514350"/>
          <p14:tracePt t="20750" x="1397000" y="527050"/>
          <p14:tracePt t="20768" x="1333500" y="552450"/>
          <p14:tracePt t="20783" x="1244600" y="584200"/>
          <p14:tracePt t="20800" x="1155700" y="615950"/>
          <p14:tracePt t="20817" x="1016000" y="654050"/>
          <p14:tracePt t="20833" x="895350" y="685800"/>
          <p14:tracePt t="20850" x="812800" y="704850"/>
          <p14:tracePt t="20867" x="749300" y="717550"/>
          <p14:tracePt t="20883" x="698500" y="730250"/>
          <p14:tracePt t="20900" x="673100" y="736600"/>
          <p14:tracePt t="20917" x="666750" y="736600"/>
          <p14:tracePt t="20967" x="666750" y="742950"/>
          <p14:tracePt t="20984" x="660400" y="762000"/>
          <p14:tracePt t="21001" x="647700" y="819150"/>
          <p14:tracePt t="21017" x="641350" y="838200"/>
          <p14:tracePt t="21034" x="635000" y="869950"/>
          <p14:tracePt t="21050" x="635000" y="889000"/>
          <p14:tracePt t="21132" x="635000" y="895350"/>
          <p14:tracePt t="21138" x="635000" y="901700"/>
          <p14:tracePt t="21151" x="641350" y="908050"/>
          <p14:tracePt t="21167" x="654050" y="946150"/>
          <p14:tracePt t="21184" x="654050" y="971550"/>
          <p14:tracePt t="21200" x="654050" y="990600"/>
          <p14:tracePt t="21217" x="654050" y="1003300"/>
          <p14:tracePt t="22182" x="666750" y="1003300"/>
          <p14:tracePt t="22202" x="698500" y="1003300"/>
          <p14:tracePt t="22218" x="755650" y="1009650"/>
          <p14:tracePt t="22235" x="825500" y="1016000"/>
          <p14:tracePt t="22251" x="927100" y="1035050"/>
          <p14:tracePt t="22268" x="1060450" y="1054100"/>
          <p14:tracePt t="22286" x="1282700" y="1073150"/>
          <p14:tracePt t="22302" x="1365250" y="1085850"/>
          <p14:tracePt t="22318" x="1511300" y="1104900"/>
          <p14:tracePt t="22336" x="1784350" y="1143000"/>
          <p14:tracePt t="22352" x="1943100" y="1174750"/>
          <p14:tracePt t="22368" x="2165350" y="1219200"/>
          <p14:tracePt t="22385" x="2381250" y="1263650"/>
          <p14:tracePt t="22401" x="2622550" y="1308100"/>
          <p14:tracePt t="22418" x="2946400" y="1358900"/>
          <p14:tracePt t="22436" x="3200400" y="1390650"/>
          <p14:tracePt t="22452" x="3505200" y="1416050"/>
          <p14:tracePt t="22470" x="3759200" y="1447800"/>
          <p14:tracePt t="22471" x="3886200" y="1466850"/>
          <p14:tracePt t="22485" x="4083050" y="1504950"/>
          <p14:tracePt t="22502" x="4324350" y="1543050"/>
          <p14:tracePt t="22519" x="4533900" y="1574800"/>
          <p14:tracePt t="22536" x="4724400" y="1631950"/>
          <p14:tracePt t="22552" x="4781550" y="1682750"/>
          <p14:tracePt t="22568" x="4851400" y="1752600"/>
          <p14:tracePt t="22585" x="4908550" y="1797050"/>
          <p14:tracePt t="22602" x="4927600" y="1816100"/>
          <p14:tracePt t="22618" x="4933950" y="1816100"/>
          <p14:tracePt t="22652" x="4933950" y="1822450"/>
          <p14:tracePt t="22669" x="4927600" y="1854200"/>
          <p14:tracePt t="22687" x="4908550" y="1905000"/>
          <p14:tracePt t="22704" x="4908550" y="1917700"/>
          <p14:tracePt t="22762" x="4914900" y="1917700"/>
          <p14:tracePt t="22780" x="4921250" y="1917700"/>
          <p14:tracePt t="22802" x="4965700" y="1905000"/>
          <p14:tracePt t="22818" x="4972050" y="1841500"/>
          <p14:tracePt t="22835" x="4984750" y="1765300"/>
          <p14:tracePt t="22852" x="5003800" y="1739900"/>
          <p14:tracePt t="22869" x="5016500" y="1733550"/>
          <p14:tracePt t="22885" x="5048250" y="1714500"/>
          <p14:tracePt t="22902" x="5130800" y="1638300"/>
          <p14:tracePt t="22919" x="5162550" y="1600200"/>
          <p14:tracePt t="22936" x="5187950" y="1549400"/>
          <p14:tracePt t="22952" x="5238750" y="1479550"/>
          <p14:tracePt t="22968" x="5276850" y="1416050"/>
          <p14:tracePt t="22985" x="5327650" y="1358900"/>
          <p14:tracePt t="23002" x="5378450" y="1308100"/>
          <p14:tracePt t="23018" x="5429250" y="1270000"/>
          <p14:tracePt t="23035" x="5480050" y="1257300"/>
          <p14:tracePt t="23052" x="5537200" y="1250950"/>
          <p14:tracePt t="23069" x="5581650" y="1250950"/>
          <p14:tracePt t="23085" x="5645150" y="1257300"/>
          <p14:tracePt t="23102" x="5727700" y="1276350"/>
          <p14:tracePt t="23119" x="5892800" y="1327150"/>
          <p14:tracePt t="23135" x="6000750" y="1352550"/>
          <p14:tracePt t="23152" x="6038850" y="1365250"/>
          <p14:tracePt t="23169" x="6172200" y="1384300"/>
          <p14:tracePt t="23186" x="6394450" y="1416050"/>
          <p14:tracePt t="23202" x="6546850" y="1435100"/>
          <p14:tracePt t="23219" x="6654800" y="1447800"/>
          <p14:tracePt t="23235" x="6743700" y="1454150"/>
          <p14:tracePt t="23254" x="6788150" y="1454150"/>
          <p14:tracePt t="23269" x="6826250" y="1428750"/>
          <p14:tracePt t="23286" x="6870700" y="1390650"/>
          <p14:tracePt t="23302" x="6902450" y="1358900"/>
          <p14:tracePt t="23319" x="6927850" y="1314450"/>
          <p14:tracePt t="23336" x="6940550" y="1276350"/>
          <p14:tracePt t="23352" x="6940550" y="1238250"/>
          <p14:tracePt t="23354" x="6940550" y="1219200"/>
          <p14:tracePt t="23370" x="6940550" y="1187450"/>
          <p14:tracePt t="23387" x="6934200" y="1149350"/>
          <p14:tracePt t="23402" x="6927850" y="1111250"/>
          <p14:tracePt t="23419" x="6915150" y="1066800"/>
          <p14:tracePt t="23435" x="6902450" y="1035050"/>
          <p14:tracePt t="23452" x="6883400" y="1009650"/>
          <p14:tracePt t="23471" x="6858000" y="971550"/>
          <p14:tracePt t="23486" x="6826250" y="933450"/>
          <p14:tracePt t="23502" x="6788150" y="895350"/>
          <p14:tracePt t="23519" x="6737350" y="844550"/>
          <p14:tracePt t="23536" x="6692900" y="812800"/>
          <p14:tracePt t="23552" x="6629400" y="768350"/>
          <p14:tracePt t="23569" x="6565900" y="730250"/>
          <p14:tracePt t="23586" x="6483350" y="692150"/>
          <p14:tracePt t="23602" x="6419850" y="673100"/>
          <p14:tracePt t="23619" x="6305550" y="647700"/>
          <p14:tracePt t="23636" x="6115050" y="628650"/>
          <p14:tracePt t="23653" x="6007100" y="622300"/>
          <p14:tracePt t="23669" x="5854700" y="622300"/>
          <p14:tracePt t="23686" x="5753100" y="622300"/>
          <p14:tracePt t="23703" x="5619750" y="622300"/>
          <p14:tracePt t="23719" x="5543550" y="628650"/>
          <p14:tracePt t="23736" x="5454650" y="641350"/>
          <p14:tracePt t="23753" x="5372100" y="654050"/>
          <p14:tracePt t="23769" x="5295900" y="666750"/>
          <p14:tracePt t="23786" x="5245100" y="679450"/>
          <p14:tracePt t="23803" x="5187950" y="698500"/>
          <p14:tracePt t="23819" x="5149850" y="711200"/>
          <p14:tracePt t="23836" x="5092700" y="742950"/>
          <p14:tracePt t="23854" x="5016500" y="787400"/>
          <p14:tracePt t="23869" x="4984750" y="806450"/>
          <p14:tracePt t="23886" x="4959350" y="831850"/>
          <p14:tracePt t="23903" x="4946650" y="850900"/>
          <p14:tracePt t="23920" x="4933950" y="876300"/>
          <p14:tracePt t="23936" x="4927600" y="901700"/>
          <p14:tracePt t="23953" x="4927600" y="908050"/>
          <p14:tracePt t="24020" x="4927600" y="914400"/>
          <p14:tracePt t="24036" x="4927600" y="920750"/>
          <p14:tracePt t="24053" x="4933950" y="939800"/>
          <p14:tracePt t="24069" x="4940300" y="952500"/>
          <p14:tracePt t="24086" x="4940300" y="965200"/>
          <p14:tracePt t="24103" x="4940300" y="971550"/>
          <p14:tracePt t="24120" x="4940300" y="977900"/>
          <p14:tracePt t="24155" x="4940300" y="984250"/>
          <p14:tracePt t="24170" x="4940300" y="990600"/>
          <p14:tracePt t="24186" x="4933950" y="1003300"/>
          <p14:tracePt t="24203" x="4927600" y="1016000"/>
          <p14:tracePt t="24220" x="4927600" y="1028700"/>
          <p14:tracePt t="24236" x="4921250" y="1047750"/>
          <p14:tracePt t="24253" x="4921250" y="1054100"/>
          <p14:tracePt t="24270" x="4914900" y="1066800"/>
          <p14:tracePt t="24286" x="4908550" y="1079500"/>
          <p14:tracePt t="24303" x="4972050" y="1174750"/>
          <p14:tracePt t="24320" x="5194300" y="1333500"/>
          <p14:tracePt t="24337" x="5562600" y="1479550"/>
          <p14:tracePt t="24353" x="6146800" y="1644650"/>
          <p14:tracePt t="24371" x="7156450" y="1746250"/>
          <p14:tracePt t="24390" x="7734300" y="1752600"/>
          <p14:tracePt t="24403" x="8064500" y="1752600"/>
          <p14:tracePt t="24420" x="8197850" y="1727200"/>
          <p14:tracePt t="24437" x="8235950" y="1701800"/>
          <p14:tracePt t="24453" x="8261350" y="1682750"/>
          <p14:tracePt t="24470" x="8286750" y="1670050"/>
          <p14:tracePt t="24486" x="8299450" y="1670050"/>
          <p14:tracePt t="24520" x="8299450" y="1663700"/>
          <p14:tracePt t="24537" x="8286750" y="1657350"/>
          <p14:tracePt t="24553" x="8235950" y="1638300"/>
          <p14:tracePt t="24570" x="8166100" y="1606550"/>
          <p14:tracePt t="24586" x="8096250" y="1574800"/>
          <p14:tracePt t="24604" x="8026400" y="1543050"/>
          <p14:tracePt t="24620" x="7969250" y="1504950"/>
          <p14:tracePt t="24636" x="7912100" y="1460500"/>
          <p14:tracePt t="24653" x="7867650" y="1428750"/>
          <p14:tracePt t="24670" x="7797800" y="1371600"/>
          <p14:tracePt t="24687" x="7689850" y="1295400"/>
          <p14:tracePt t="24703" x="7607300" y="1238250"/>
          <p14:tracePt t="24723" x="7461250" y="1168400"/>
          <p14:tracePt t="24737" x="7308850" y="1111250"/>
          <p14:tracePt t="24753" x="7137400" y="1073150"/>
          <p14:tracePt t="24770" x="6959600" y="1047750"/>
          <p14:tracePt t="24787" x="6788150" y="1035050"/>
          <p14:tracePt t="24803" x="6667500" y="1028700"/>
          <p14:tracePt t="24820" x="6553200" y="1022350"/>
          <p14:tracePt t="24837" x="6426200" y="1009650"/>
          <p14:tracePt t="24854" x="6337300" y="1003300"/>
          <p14:tracePt t="24870" x="6235700" y="990600"/>
          <p14:tracePt t="24888" x="6000750" y="952500"/>
          <p14:tracePt t="24905" x="5880100" y="927100"/>
          <p14:tracePt t="24920" x="5797550" y="914400"/>
          <p14:tracePt t="24937" x="5645150" y="889000"/>
          <p14:tracePt t="24955" x="5543550" y="876300"/>
          <p14:tracePt t="24970" x="5467350" y="876300"/>
          <p14:tracePt t="24987" x="5372100" y="882650"/>
          <p14:tracePt t="25004" x="5264150" y="895350"/>
          <p14:tracePt t="25020" x="5156200" y="914400"/>
          <p14:tracePt t="25037" x="5073650" y="927100"/>
          <p14:tracePt t="25054" x="4997450" y="939800"/>
          <p14:tracePt t="25070" x="4940300" y="946150"/>
          <p14:tracePt t="25087" x="4914900" y="952500"/>
          <p14:tracePt t="25104" x="4870450" y="958850"/>
          <p14:tracePt t="25121" x="4845050" y="965200"/>
          <p14:tracePt t="25137" x="4826000" y="971550"/>
          <p14:tracePt t="25154" x="4800600" y="1003300"/>
          <p14:tracePt t="25170" x="4787900" y="1035050"/>
          <p14:tracePt t="25188" x="4775200" y="1047750"/>
          <p14:tracePt t="25204" x="4768850" y="1060450"/>
          <p14:tracePt t="25237" x="4768850" y="1066800"/>
          <p14:tracePt t="25270" x="4768850" y="1073150"/>
          <p14:tracePt t="25287" x="4768850" y="1098550"/>
          <p14:tracePt t="25304" x="4762500" y="1123950"/>
          <p14:tracePt t="25322" x="4749800" y="1130300"/>
          <p14:tracePt t="25337" x="4730750" y="1123950"/>
          <p14:tracePt t="25354" x="4692650" y="1104900"/>
          <p14:tracePt t="25371" x="4648200" y="1073150"/>
          <p14:tracePt t="25387" x="4616450" y="1054100"/>
          <p14:tracePt t="25404" x="4565650" y="1016000"/>
          <p14:tracePt t="25420" x="4514850" y="990600"/>
          <p14:tracePt t="25437" x="4457700" y="965200"/>
          <p14:tracePt t="25454" x="4425950" y="952500"/>
          <p14:tracePt t="25471" x="4400550" y="946150"/>
          <p14:tracePt t="25487" x="4362450" y="933450"/>
          <p14:tracePt t="25554" x="4356100" y="933450"/>
          <p14:tracePt t="25802" x="4362450" y="927100"/>
          <p14:tracePt t="25807" x="4362450" y="920750"/>
          <p14:tracePt t="25822" x="4368800" y="914400"/>
          <p14:tracePt t="25838" x="4387850" y="901700"/>
          <p14:tracePt t="25854" x="4400550" y="889000"/>
          <p14:tracePt t="25856" x="4413250" y="882650"/>
          <p14:tracePt t="25871" x="4419600" y="876300"/>
          <p14:tracePt t="25888" x="4432300" y="869950"/>
          <p14:tracePt t="25904" x="4438650" y="863600"/>
          <p14:tracePt t="26031" x="4445000" y="863600"/>
          <p14:tracePt t="26046" x="4445000" y="857250"/>
          <p14:tracePt t="26088" x="4457700" y="857250"/>
          <p14:tracePt t="26106" x="4476750" y="857250"/>
          <p14:tracePt t="26122" x="4483100" y="857250"/>
          <p14:tracePt t="26138" x="4502150" y="857250"/>
          <p14:tracePt t="26155" x="4540250" y="857250"/>
          <p14:tracePt t="26171" x="4616450" y="863600"/>
          <p14:tracePt t="26188" x="4660900" y="869950"/>
          <p14:tracePt t="26205" x="4705350" y="869950"/>
          <p14:tracePt t="26221" x="4737100" y="869950"/>
          <p14:tracePt t="26238" x="4768850" y="863600"/>
          <p14:tracePt t="26255" x="4781550" y="857250"/>
          <p14:tracePt t="26309" x="4787900" y="857250"/>
          <p14:tracePt t="26364" x="4794250" y="857250"/>
          <p14:tracePt t="26382" x="4800600" y="857250"/>
          <p14:tracePt t="26389" x="4800600" y="850900"/>
          <p14:tracePt t="26405" x="4826000" y="850900"/>
          <p14:tracePt t="26421" x="4864100" y="844550"/>
          <p14:tracePt t="26438" x="4908550" y="838200"/>
          <p14:tracePt t="26455" x="4940300" y="838200"/>
          <p14:tracePt t="26472" x="4997450" y="831850"/>
          <p14:tracePt t="26488" x="5048250" y="825500"/>
          <p14:tracePt t="26505" x="5080000" y="825500"/>
          <p14:tracePt t="26522" x="5111750" y="825500"/>
          <p14:tracePt t="26539" x="5143500" y="825500"/>
          <p14:tracePt t="26555" x="5200650" y="812800"/>
          <p14:tracePt t="26571" x="5238750" y="806450"/>
          <p14:tracePt t="26588" x="5270500" y="806450"/>
          <p14:tracePt t="26606" x="5314950" y="793750"/>
          <p14:tracePt t="26621" x="5340350" y="793750"/>
          <p14:tracePt t="26817" x="5346700" y="793750"/>
          <p14:tracePt t="26858" x="5353050" y="793750"/>
          <p14:tracePt t="26872" x="5372100" y="787400"/>
          <p14:tracePt t="26889" x="5410200" y="787400"/>
          <p14:tracePt t="26906" x="5448300" y="787400"/>
          <p14:tracePt t="26922" x="5467350" y="787400"/>
          <p14:tracePt t="26939" x="5473700" y="793750"/>
          <p14:tracePt t="27056" x="5480050" y="793750"/>
          <p14:tracePt t="27073" x="5499100" y="793750"/>
          <p14:tracePt t="27089" x="5537200" y="793750"/>
          <p14:tracePt t="27105" x="5657850" y="787400"/>
          <p14:tracePt t="27123" x="5943600" y="787400"/>
          <p14:tracePt t="27140" x="6134100" y="793750"/>
          <p14:tracePt t="27155" x="6172200" y="793750"/>
          <p14:tracePt t="27172" x="6210300" y="787400"/>
          <p14:tracePt t="27189" x="6216650" y="787400"/>
          <p14:tracePt t="27271" x="6223000" y="787400"/>
          <p14:tracePt t="27289" x="6229350" y="787400"/>
          <p14:tracePt t="27306" x="6248400" y="787400"/>
          <p14:tracePt t="27322" x="6280150" y="787400"/>
          <p14:tracePt t="27339" x="6292850" y="787400"/>
          <p14:tracePt t="27356" x="6311900" y="781050"/>
          <p14:tracePt t="27372" x="6324600" y="781050"/>
          <p14:tracePt t="27389" x="6337300" y="781050"/>
          <p14:tracePt t="27736" x="6350000" y="781050"/>
          <p14:tracePt t="27743" x="6369050" y="781050"/>
          <p14:tracePt t="27756" x="6438900" y="781050"/>
          <p14:tracePt t="27774" x="6502400" y="793750"/>
          <p14:tracePt t="27789" x="6521450" y="793750"/>
          <p14:tracePt t="27807" x="6540500" y="793750"/>
          <p14:tracePt t="27823" x="6546850" y="793750"/>
          <p14:tracePt t="27840" x="6553200" y="793750"/>
          <p14:tracePt t="27873" x="6559550" y="793750"/>
          <p14:tracePt t="27906" x="6565900" y="793750"/>
          <p14:tracePt t="27992" x="6565900" y="800100"/>
          <p14:tracePt t="28006" x="6578600" y="800100"/>
          <p14:tracePt t="28023" x="6578600" y="806450"/>
          <p14:tracePt t="28073" x="6584950" y="806450"/>
          <p14:tracePt t="28090" x="6591300" y="812800"/>
          <p14:tracePt t="28106" x="6642100" y="825500"/>
          <p14:tracePt t="28124" x="6731000" y="825500"/>
          <p14:tracePt t="28140" x="6826250" y="812800"/>
          <p14:tracePt t="28156" x="6902450" y="787400"/>
          <p14:tracePt t="28173" x="6978650" y="755650"/>
          <p14:tracePt t="28191" x="7042150" y="730250"/>
          <p14:tracePt t="28207" x="7092950" y="711200"/>
          <p14:tracePt t="28224" x="7232650" y="704850"/>
          <p14:tracePt t="28241" x="7346950" y="723900"/>
          <p14:tracePt t="28256" x="7435850" y="736600"/>
          <p14:tracePt t="28273" x="7473950" y="742950"/>
          <p14:tracePt t="28289" x="7480300" y="742950"/>
          <p14:tracePt t="28471" x="7486650" y="742950"/>
          <p14:tracePt t="28490" x="7505700" y="755650"/>
          <p14:tracePt t="28507" x="7562850" y="774700"/>
          <p14:tracePt t="28523" x="7600950" y="781050"/>
          <p14:tracePt t="28540" x="7626350" y="781050"/>
          <p14:tracePt t="28558" x="7715250" y="787400"/>
          <p14:tracePt t="28574" x="7740650" y="787400"/>
          <p14:tracePt t="28590" x="7810500" y="787400"/>
          <p14:tracePt t="28608" x="7893050" y="774700"/>
          <p14:tracePt t="28624" x="7924800" y="774700"/>
          <p14:tracePt t="28640" x="7931150" y="768350"/>
          <p14:tracePt t="28745" x="7937500" y="768350"/>
          <p14:tracePt t="28752" x="7943850" y="768350"/>
          <p14:tracePt t="28762" x="7956550" y="768350"/>
          <p14:tracePt t="28773" x="7969250" y="768350"/>
          <p14:tracePt t="28792" x="8007350" y="762000"/>
          <p14:tracePt t="28808" x="8020050" y="749300"/>
          <p14:tracePt t="28825" x="8039100" y="736600"/>
          <p14:tracePt t="28840" x="8045450" y="723900"/>
          <p14:tracePt t="28857" x="8045450" y="711200"/>
          <p14:tracePt t="28874" x="8045450" y="698500"/>
          <p14:tracePt t="28890" x="8032750" y="685800"/>
          <p14:tracePt t="28907" x="8020050" y="673100"/>
          <p14:tracePt t="28925" x="7994650" y="660400"/>
          <p14:tracePt t="28942" x="7962900" y="647700"/>
          <p14:tracePt t="28957" x="7931150" y="641350"/>
          <p14:tracePt t="28974" x="7899400" y="635000"/>
          <p14:tracePt t="28990" x="7861300" y="635000"/>
          <p14:tracePt t="29007" x="7823200" y="635000"/>
          <p14:tracePt t="29024" x="7785100" y="635000"/>
          <p14:tracePt t="29041" x="7753350" y="647700"/>
          <p14:tracePt t="29043" x="7740650" y="647700"/>
          <p14:tracePt t="29057" x="7715250" y="660400"/>
          <p14:tracePt t="29074" x="7664450" y="685800"/>
          <p14:tracePt t="29090" x="7632700" y="711200"/>
          <p14:tracePt t="29107" x="7626350" y="723900"/>
          <p14:tracePt t="29124" x="7620000" y="736600"/>
          <p14:tracePt t="29157" x="7620000" y="742950"/>
          <p14:tracePt t="29191" x="7632700" y="749300"/>
          <p14:tracePt t="29207" x="7639050" y="762000"/>
          <p14:tracePt t="29224" x="7651750" y="774700"/>
          <p14:tracePt t="29242" x="7658100" y="781050"/>
          <p14:tracePt t="29257" x="7664450" y="781050"/>
          <p14:tracePt t="29300" x="7670800" y="787400"/>
          <p14:tracePt t="29310" x="7677150" y="787400"/>
          <p14:tracePt t="29324" x="7689850" y="800100"/>
          <p14:tracePt t="29341" x="7702550" y="806450"/>
          <p14:tracePt t="29357" x="7715250" y="806450"/>
          <p14:tracePt t="29697" x="7727950" y="812800"/>
          <p14:tracePt t="29703" x="7772400" y="825500"/>
          <p14:tracePt t="29710" x="7829550" y="838200"/>
          <p14:tracePt t="29724" x="7905750" y="850900"/>
          <p14:tracePt t="29741" x="8108950" y="889000"/>
          <p14:tracePt t="29758" x="8375650" y="920750"/>
          <p14:tracePt t="29776" x="8724900" y="946150"/>
          <p14:tracePt t="29792" x="8864600" y="946150"/>
          <p14:tracePt t="29808" x="8934450" y="939800"/>
          <p14:tracePt t="29824" x="8940800" y="927100"/>
          <p14:tracePt t="29841" x="8947150" y="920750"/>
          <p14:tracePt t="30042" x="8940800" y="920750"/>
          <p14:tracePt t="30058" x="8915400" y="920750"/>
          <p14:tracePt t="30075" x="8832850" y="914400"/>
          <p14:tracePt t="30092" x="8693150" y="914400"/>
          <p14:tracePt t="30108" x="8470900" y="914400"/>
          <p14:tracePt t="30125" x="8159750" y="895350"/>
          <p14:tracePt t="30142" x="7734300" y="869950"/>
          <p14:tracePt t="30158" x="7359650" y="844550"/>
          <p14:tracePt t="30175" x="7004050" y="812800"/>
          <p14:tracePt t="30191" x="6654800" y="787400"/>
          <p14:tracePt t="30209" x="6153150" y="755650"/>
          <p14:tracePt t="30226" x="5873750" y="742950"/>
          <p14:tracePt t="30242" x="5638800" y="736600"/>
          <p14:tracePt t="30258" x="5321300" y="717550"/>
          <p14:tracePt t="30275" x="5086350" y="711200"/>
          <p14:tracePt t="30291" x="4851400" y="704850"/>
          <p14:tracePt t="30308" x="4686300" y="692150"/>
          <p14:tracePt t="30325" x="4597400" y="679450"/>
          <p14:tracePt t="30341" x="4546600" y="679450"/>
          <p14:tracePt t="30358" x="4495800" y="679450"/>
          <p14:tracePt t="30375" x="4400550" y="685800"/>
          <p14:tracePt t="30392" x="4292600" y="704850"/>
          <p14:tracePt t="30408" x="4191000" y="742950"/>
          <p14:tracePt t="30425" x="4121150" y="787400"/>
          <p14:tracePt t="30442" x="4095750" y="819150"/>
          <p14:tracePt t="30459" x="4089400" y="889000"/>
          <p14:tracePt t="30476" x="4102100" y="946150"/>
          <p14:tracePt t="30492" x="4108450" y="990600"/>
          <p14:tracePt t="30508" x="4108450" y="1035050"/>
          <p14:tracePt t="30525" x="4102100" y="1060450"/>
          <p14:tracePt t="30543" x="4095750" y="1085850"/>
          <p14:tracePt t="30558" x="4095750" y="1098550"/>
          <p14:tracePt t="30577" x="4095750" y="1104900"/>
          <p14:tracePt t="30752" x="4102100" y="1104900"/>
          <p14:tracePt t="30760" x="4108450" y="1104900"/>
          <p14:tracePt t="30776" x="4133850" y="1104900"/>
          <p14:tracePt t="30792" x="4178300" y="1104900"/>
          <p14:tracePt t="30809" x="4229100" y="1098550"/>
          <p14:tracePt t="30825" x="4292600" y="1098550"/>
          <p14:tracePt t="30842" x="4375150" y="1092200"/>
          <p14:tracePt t="30859" x="4464050" y="1092200"/>
          <p14:tracePt t="30875" x="4527550" y="1085850"/>
          <p14:tracePt t="30892" x="4565650" y="1085850"/>
          <p14:tracePt t="30909" x="4584700" y="1079500"/>
          <p14:tracePt t="30925" x="4591050" y="1079500"/>
          <p14:tracePt t="30977" x="4597400" y="1079500"/>
          <p14:tracePt t="31009" x="4610100" y="1079500"/>
          <p14:tracePt t="31025" x="4622800" y="1079500"/>
          <p14:tracePt t="31042" x="4641850" y="1079500"/>
          <p14:tracePt t="31059" x="4679950" y="1079500"/>
          <p14:tracePt t="31075" x="4705350" y="1066800"/>
          <p14:tracePt t="31092" x="4730750" y="1060450"/>
          <p14:tracePt t="31109" x="4743450" y="1054100"/>
          <p14:tracePt t="31126" x="4749800" y="1054100"/>
          <p14:tracePt t="31142" x="4762500" y="1047750"/>
          <p14:tracePt t="31159" x="4787900" y="1041400"/>
          <p14:tracePt t="31175" x="4832350" y="1028700"/>
          <p14:tracePt t="31192" x="4838700" y="1028700"/>
          <p14:tracePt t="31751" x="4845050" y="1035050"/>
          <p14:tracePt t="31758" x="4851400" y="1041400"/>
          <p14:tracePt t="31768" x="4870450" y="1054100"/>
          <p14:tracePt t="31776" x="4889500" y="1066800"/>
          <p14:tracePt t="31793" x="4902200" y="1073150"/>
          <p14:tracePt t="31900" x="4908550" y="1073150"/>
          <p14:tracePt t="31907" x="4914900" y="1073150"/>
          <p14:tracePt t="31927" x="4933950" y="1073150"/>
          <p14:tracePt t="31943" x="4946650" y="1073150"/>
          <p14:tracePt t="31960" x="4959350" y="1073150"/>
          <p14:tracePt t="31977" x="4972050" y="1066800"/>
          <p14:tracePt t="31995" x="5003800" y="1060450"/>
          <p14:tracePt t="32012" x="5048250" y="1054100"/>
          <p14:tracePt t="32026" x="5099050" y="1047750"/>
          <p14:tracePt t="32044" x="5168900" y="1041400"/>
          <p14:tracePt t="32060" x="5213350" y="1035050"/>
          <p14:tracePt t="32076" x="5245100" y="1028700"/>
          <p14:tracePt t="32093" x="5276850" y="1022350"/>
          <p14:tracePt t="32109" x="5295900" y="1022350"/>
          <p14:tracePt t="32126" x="5308600" y="1016000"/>
          <p14:tracePt t="32143" x="5314950" y="1016000"/>
          <p14:tracePt t="32311" x="5321300" y="1016000"/>
          <p14:tracePt t="32316" x="5327650" y="1016000"/>
          <p14:tracePt t="32327" x="5334000" y="1022350"/>
          <p14:tracePt t="32343" x="5372100" y="1022350"/>
          <p14:tracePt t="32360" x="5435600" y="1035050"/>
          <p14:tracePt t="32377" x="5511800" y="1041400"/>
          <p14:tracePt t="32394" x="5638800" y="1066800"/>
          <p14:tracePt t="32410" x="5734050" y="1079500"/>
          <p14:tracePt t="32427" x="5784850" y="1079500"/>
          <p14:tracePt t="32556" x="5791200" y="1079500"/>
          <p14:tracePt t="34365" x="5797550" y="1079500"/>
          <p14:tracePt t="34373" x="5803900" y="1079500"/>
          <p14:tracePt t="34382" x="5835650" y="1079500"/>
          <p14:tracePt t="34396" x="5943600" y="1073150"/>
          <p14:tracePt t="34412" x="6178550" y="1073150"/>
          <p14:tracePt t="34428" x="6470650" y="1092200"/>
          <p14:tracePt t="34445" x="6775450" y="1111250"/>
          <p14:tracePt t="34462" x="7099300" y="1136650"/>
          <p14:tracePt t="34478" x="7308850" y="1143000"/>
          <p14:tracePt t="34495" x="7505700" y="1143000"/>
          <p14:tracePt t="34512" x="7607300" y="1136650"/>
          <p14:tracePt t="34528" x="7632700" y="1130300"/>
          <p14:tracePt t="34679" x="7632700" y="1123950"/>
          <p14:tracePt t="34719" x="7626350" y="1123950"/>
          <p14:tracePt t="34728" x="7626350" y="1117600"/>
          <p14:tracePt t="34745" x="7613650" y="1111250"/>
          <p14:tracePt t="34762" x="7588250" y="1098550"/>
          <p14:tracePt t="34779" x="7543800" y="1085850"/>
          <p14:tracePt t="34796" x="7505700" y="1073150"/>
          <p14:tracePt t="34812" x="7448550" y="1060450"/>
          <p14:tracePt t="34829" x="7385050" y="1047750"/>
          <p14:tracePt t="34845" x="7315200" y="1035050"/>
          <p14:tracePt t="34862" x="7207250" y="1022350"/>
          <p14:tracePt t="34878" x="7156450" y="1016000"/>
          <p14:tracePt t="34895" x="7118350" y="1009650"/>
          <p14:tracePt t="34912" x="7105650" y="1009650"/>
          <p14:tracePt t="34929" x="7092950" y="1003300"/>
          <p14:tracePt t="35243" x="7105650" y="1003300"/>
          <p14:tracePt t="35250" x="7124700" y="1003300"/>
          <p14:tracePt t="35263" x="7162800" y="1003300"/>
          <p14:tracePt t="35279" x="7251700" y="1009650"/>
          <p14:tracePt t="35296" x="7334250" y="1016000"/>
          <p14:tracePt t="35300" x="7359650" y="1022350"/>
          <p14:tracePt t="35314" x="7410450" y="1028700"/>
          <p14:tracePt t="35330" x="7429500" y="1028700"/>
          <p14:tracePt t="35345" x="7435850" y="1028700"/>
          <p14:tracePt t="35362" x="7448550" y="1028700"/>
          <p14:tracePt t="35379" x="7454900" y="1028700"/>
          <p14:tracePt t="35396" x="7461250" y="1028700"/>
          <p14:tracePt t="35412" x="7473950" y="1022350"/>
          <p14:tracePt t="35591" x="7480300" y="1022350"/>
          <p14:tracePt t="35598" x="7486650" y="1022350"/>
          <p14:tracePt t="35613" x="7543800" y="1022350"/>
          <p14:tracePt t="35629" x="7594600" y="1022350"/>
          <p14:tracePt t="35646" x="7632700" y="1022350"/>
          <p14:tracePt t="35663" x="7677150" y="1009650"/>
          <p14:tracePt t="35680" x="7702550" y="996950"/>
          <p14:tracePt t="35696" x="7708900" y="996950"/>
          <p14:tracePt t="35802" x="7715250" y="996950"/>
          <p14:tracePt t="35813" x="7721600" y="996950"/>
          <p14:tracePt t="35829" x="7747000" y="984250"/>
          <p14:tracePt t="35846" x="7785100" y="977900"/>
          <p14:tracePt t="35863" x="7797800" y="977900"/>
          <p14:tracePt t="35879" x="7810500" y="977900"/>
          <p14:tracePt t="35896" x="7867650" y="990600"/>
          <p14:tracePt t="35913" x="7950200" y="1009650"/>
          <p14:tracePt t="35930" x="8064500" y="1028700"/>
          <p14:tracePt t="35946" x="8089900" y="1035050"/>
          <p14:tracePt t="35963" x="8096250" y="1035050"/>
          <p14:tracePt t="36161" x="8102600" y="1035050"/>
          <p14:tracePt t="36169" x="8102600" y="1041400"/>
          <p14:tracePt t="36180" x="8108950" y="1041400"/>
          <p14:tracePt t="36197" x="8134350" y="1047750"/>
          <p14:tracePt t="36213" x="8185150" y="1054100"/>
          <p14:tracePt t="36230" x="8248650" y="1066800"/>
          <p14:tracePt t="36232" x="8274050" y="1073150"/>
          <p14:tracePt t="36248" x="8362950" y="1085850"/>
          <p14:tracePt t="36264" x="8420100" y="1092200"/>
          <p14:tracePt t="36280" x="8432800" y="1098550"/>
          <p14:tracePt t="36281" x="8439150" y="1098550"/>
          <p14:tracePt t="36296" x="8445500" y="1098550"/>
          <p14:tracePt t="36497" x="8451850" y="1098550"/>
          <p14:tracePt t="36504" x="8464550" y="1098550"/>
          <p14:tracePt t="36514" x="8489950" y="1092200"/>
          <p14:tracePt t="36530" x="8547100" y="1079500"/>
          <p14:tracePt t="36547" x="8604250" y="1066800"/>
          <p14:tracePt t="36564" x="8655050" y="1054100"/>
          <p14:tracePt t="36580" x="8693150" y="1047750"/>
          <p14:tracePt t="36582" x="8705850" y="1041400"/>
          <p14:tracePt t="36598" x="8724900" y="1041400"/>
          <p14:tracePt t="36716" x="8731250" y="1041400"/>
          <p14:tracePt t="36732" x="8737600" y="1041400"/>
          <p14:tracePt t="36748" x="8756650" y="1041400"/>
          <p14:tracePt t="36763" x="8775700" y="1041400"/>
          <p14:tracePt t="36780" x="8813800" y="1041400"/>
          <p14:tracePt t="36797" x="8864600" y="1041400"/>
          <p14:tracePt t="36814" x="8902700" y="1035050"/>
          <p14:tracePt t="36830" x="8928100" y="1035050"/>
          <p14:tracePt t="36847" x="8940800" y="1035050"/>
          <p14:tracePt t="36897" x="8947150" y="1035050"/>
          <p14:tracePt t="36942" x="8953500" y="1035050"/>
          <p14:tracePt t="37010" x="8953500" y="1028700"/>
          <p14:tracePt t="37019" x="8947150" y="1028700"/>
          <p14:tracePt t="37030" x="8940800" y="1028700"/>
          <p14:tracePt t="37047" x="8902700" y="1022350"/>
          <p14:tracePt t="37064" x="8851900" y="1022350"/>
          <p14:tracePt t="37080" x="8769350" y="1022350"/>
          <p14:tracePt t="37098" x="8534400" y="1035050"/>
          <p14:tracePt t="37114" x="8331200" y="1047750"/>
          <p14:tracePt t="37131" x="8147050" y="1060450"/>
          <p14:tracePt t="37147" x="7912100" y="1079500"/>
          <p14:tracePt t="37164" x="7740650" y="1092200"/>
          <p14:tracePt t="37180" x="7505700" y="1092200"/>
          <p14:tracePt t="37197" x="7232650" y="1085850"/>
          <p14:tracePt t="37214" x="6934200" y="1066800"/>
          <p14:tracePt t="37230" x="6635750" y="1054100"/>
          <p14:tracePt t="37247" x="6337300" y="1035050"/>
          <p14:tracePt t="37264" x="6026150" y="1016000"/>
          <p14:tracePt t="37280" x="5734050" y="996950"/>
          <p14:tracePt t="37297" x="5568950" y="996950"/>
          <p14:tracePt t="37314" x="5397500" y="996950"/>
          <p14:tracePt t="37331" x="5200650" y="1009650"/>
          <p14:tracePt t="37349" x="4813300" y="1047750"/>
          <p14:tracePt t="37364" x="4591050" y="1085850"/>
          <p14:tracePt t="37381" x="4381500" y="1130300"/>
          <p14:tracePt t="37397" x="4273550" y="1168400"/>
          <p14:tracePt t="37414" x="4222750" y="1187450"/>
          <p14:tracePt t="37430" x="4210050" y="1193800"/>
          <p14:tracePt t="37514" x="4216400" y="1193800"/>
          <p14:tracePt t="37522" x="4222750" y="1193800"/>
          <p14:tracePt t="37532" x="4235450" y="1200150"/>
          <p14:tracePt t="37547" x="4292600" y="1225550"/>
          <p14:tracePt t="37564" x="4356100" y="1263650"/>
          <p14:tracePt t="37581" x="4400550" y="1289050"/>
          <p14:tracePt t="37598" x="4419600" y="1308100"/>
          <p14:tracePt t="37614" x="4445000" y="1333500"/>
          <p14:tracePt t="37631" x="4457700" y="1339850"/>
          <p14:tracePt t="37649" x="4464050" y="1346200"/>
          <p14:tracePt t="37773" x="4470400" y="1346200"/>
          <p14:tracePt t="37781" x="4476750" y="1346200"/>
          <p14:tracePt t="37798" x="4495800" y="1352550"/>
          <p14:tracePt t="37814" x="4565650" y="1352550"/>
          <p14:tracePt t="37831" x="4660900" y="1333500"/>
          <p14:tracePt t="37848" x="4737100" y="1301750"/>
          <p14:tracePt t="37866" x="4806950" y="1282700"/>
          <p14:tracePt t="37881" x="4876800" y="1270000"/>
          <p14:tracePt t="37898" x="4927600" y="1257300"/>
          <p14:tracePt t="37915" x="4953000" y="1250950"/>
          <p14:tracePt t="37931" x="4965700" y="1250950"/>
          <p14:tracePt t="37949" x="4978400" y="1244600"/>
          <p14:tracePt t="37964" x="4984750" y="1244600"/>
          <p14:tracePt t="38019" x="4991100" y="1244600"/>
          <p14:tracePt t="38031" x="4991100" y="1238250"/>
          <p14:tracePt t="38048" x="4997450" y="1238250"/>
          <p14:tracePt t="38065" x="4997450" y="1231900"/>
          <p14:tracePt t="38178" x="4997450" y="1238250"/>
          <p14:tracePt t="38198" x="5003800" y="1250950"/>
          <p14:tracePt t="38240" x="5010150" y="1250950"/>
          <p14:tracePt t="38396" x="5016500" y="1257300"/>
          <p14:tracePt t="38415" x="5054600" y="1270000"/>
          <p14:tracePt t="38432" x="5099050" y="1276350"/>
          <p14:tracePt t="38448" x="5130800" y="1276350"/>
          <p14:tracePt t="38465" x="5149850" y="1276350"/>
          <p14:tracePt t="38482" x="5175250" y="1276350"/>
          <p14:tracePt t="38498" x="5200650" y="1270000"/>
          <p14:tracePt t="38499" x="5207000" y="1270000"/>
          <p14:tracePt t="38516" x="5219700" y="1263650"/>
          <p14:tracePt t="38615" x="5219700" y="1257300"/>
          <p14:tracePt t="38711" x="5226050" y="1257300"/>
          <p14:tracePt t="38733" x="5314950" y="1270000"/>
          <p14:tracePt t="38750" x="5372100" y="1270000"/>
          <p14:tracePt t="38766" x="5397500" y="1270000"/>
          <p14:tracePt t="38767" x="5416550" y="1270000"/>
          <p14:tracePt t="38782" x="5448300" y="1257300"/>
          <p14:tracePt t="38799" x="5473700" y="1250950"/>
          <p14:tracePt t="38815" x="5492750" y="1244600"/>
          <p14:tracePt t="38832" x="5499100" y="1238250"/>
          <p14:tracePt t="38849" x="5505450" y="1238250"/>
          <p14:tracePt t="38865" x="5518150" y="1231900"/>
          <p14:tracePt t="38882" x="5549900" y="1225550"/>
          <p14:tracePt t="38899" x="5600700" y="1206500"/>
          <p14:tracePt t="38915" x="5651500" y="1193800"/>
          <p14:tracePt t="38932" x="5695950" y="1181100"/>
          <p14:tracePt t="38949" x="5734050" y="1168400"/>
          <p14:tracePt t="38965" x="5753100" y="1162050"/>
          <p14:tracePt t="38982" x="5765800" y="1155700"/>
          <p14:tracePt t="39211" x="5765800" y="1162050"/>
          <p14:tracePt t="39227" x="5772150" y="1168400"/>
          <p14:tracePt t="39243" x="5772150" y="1174750"/>
          <p14:tracePt t="39283" x="5829300" y="1212850"/>
          <p14:tracePt t="39299" x="5924550" y="1244600"/>
          <p14:tracePt t="39316" x="6057900" y="1263650"/>
          <p14:tracePt t="39333" x="6210300" y="1282700"/>
          <p14:tracePt t="39349" x="6318250" y="1289050"/>
          <p14:tracePt t="39366" x="6400800" y="1289050"/>
          <p14:tracePt t="39382" x="6419850" y="1289050"/>
          <p14:tracePt t="39695" x="6432550" y="1289050"/>
          <p14:tracePt t="39702" x="6445250" y="1289050"/>
          <p14:tracePt t="39716" x="6508750" y="1289050"/>
          <p14:tracePt t="39734" x="6584950" y="1289050"/>
          <p14:tracePt t="39750" x="6661150" y="1289050"/>
          <p14:tracePt t="39766" x="6731000" y="1282700"/>
          <p14:tracePt t="39783" x="6775450" y="1276350"/>
          <p14:tracePt t="39800" x="6788150" y="1276350"/>
          <p14:tracePt t="39816" x="6794500" y="1276350"/>
          <p14:tracePt t="39867" x="6800850" y="1276350"/>
          <p14:tracePt t="39883" x="6807200" y="1276350"/>
          <p14:tracePt t="39900" x="6819900" y="1276350"/>
          <p14:tracePt t="39916" x="6826250" y="1276350"/>
          <p14:tracePt t="40077" x="6832600" y="1276350"/>
          <p14:tracePt t="40085" x="6838950" y="1276350"/>
          <p14:tracePt t="40093" x="6845300" y="1282700"/>
          <p14:tracePt t="40101" x="6858000" y="1282700"/>
          <p14:tracePt t="40116" x="6921500" y="1295400"/>
          <p14:tracePt t="40133" x="6991350" y="1314450"/>
          <p14:tracePt t="40150" x="7023100" y="1320800"/>
          <p14:tracePt t="40167" x="7042150" y="1320800"/>
          <p14:tracePt t="40184" x="7048500" y="1320800"/>
          <p14:tracePt t="40233" x="7061200" y="1320800"/>
          <p14:tracePt t="40250" x="7086600" y="1327150"/>
          <p14:tracePt t="40252" x="7092950" y="1327150"/>
          <p14:tracePt t="40267" x="7112000" y="1333500"/>
          <p14:tracePt t="40268" x="7124700" y="1333500"/>
          <p14:tracePt t="40283" x="7131050" y="1333500"/>
          <p14:tracePt t="40285" x="7143750" y="1333500"/>
          <p14:tracePt t="40301" x="7162800" y="1333500"/>
          <p14:tracePt t="40316" x="7200900" y="1333500"/>
          <p14:tracePt t="40333" x="7226300" y="1327150"/>
          <p14:tracePt t="40350" x="7239000" y="1327150"/>
          <p14:tracePt t="40366" x="7251700" y="1327150"/>
          <p14:tracePt t="40385" x="7258050" y="1320800"/>
          <p14:tracePt t="40400" x="7264400" y="1320800"/>
          <p14:tracePt t="40757" x="7258050" y="1320800"/>
          <p14:tracePt t="40765" x="7239000" y="1320800"/>
          <p14:tracePt t="40784" x="7162800" y="1314450"/>
          <p14:tracePt t="40800" x="7061200" y="1301750"/>
          <p14:tracePt t="40817" x="6959600" y="1301750"/>
          <p14:tracePt t="40834" x="6870700" y="1295400"/>
          <p14:tracePt t="40851" x="6781800" y="1289050"/>
          <p14:tracePt t="40867" x="6680200" y="1282700"/>
          <p14:tracePt t="40883" x="6648450" y="1282700"/>
          <p14:tracePt t="40900" x="6642100" y="1282700"/>
          <p14:tracePt t="40958" x="6648450" y="1282700"/>
          <p14:tracePt t="40967" x="6661150" y="1282700"/>
          <p14:tracePt t="40984" x="6750050" y="1276350"/>
          <p14:tracePt t="41002" x="6832600" y="1276350"/>
          <p14:tracePt t="41017" x="6915150" y="1282700"/>
          <p14:tracePt t="41034" x="7029450" y="1282700"/>
          <p14:tracePt t="41051" x="7169150" y="1282700"/>
          <p14:tracePt t="41070" x="7327900" y="1257300"/>
          <p14:tracePt t="41084" x="7353300" y="1244600"/>
          <p14:tracePt t="41100" x="7391400" y="1219200"/>
          <p14:tracePt t="41117" x="7416800" y="1187450"/>
          <p14:tracePt t="41136" x="7423150" y="1130300"/>
          <p14:tracePt t="41150" x="7416800" y="1111250"/>
          <p14:tracePt t="41167" x="7410450" y="1098550"/>
          <p14:tracePt t="41184" x="7391400" y="1092200"/>
          <p14:tracePt t="41200" x="7353300" y="1079500"/>
          <p14:tracePt t="41217" x="7296150" y="1066800"/>
          <p14:tracePt t="41234" x="7245350" y="1054100"/>
          <p14:tracePt t="41251" x="7194550" y="1054100"/>
          <p14:tracePt t="41267" x="7131050" y="1041400"/>
          <p14:tracePt t="41284" x="7042150" y="1028700"/>
          <p14:tracePt t="41300" x="6927850" y="1016000"/>
          <p14:tracePt t="41317" x="6826250" y="1009650"/>
          <p14:tracePt t="41334" x="6737350" y="1009650"/>
          <p14:tracePt t="41352" x="6616700" y="1009650"/>
          <p14:tracePt t="41369" x="6534150" y="1003300"/>
          <p14:tracePt t="41384" x="6489700" y="1003300"/>
          <p14:tracePt t="41401" x="6432550" y="1003300"/>
          <p14:tracePt t="41417" x="6407150" y="1003300"/>
          <p14:tracePt t="41434" x="6394450" y="1003300"/>
          <p14:tracePt t="41451" x="6388100" y="1009650"/>
          <p14:tracePt t="41468" x="6375400" y="1047750"/>
          <p14:tracePt t="41485" x="6375400" y="1092200"/>
          <p14:tracePt t="41501" x="6369050" y="1123950"/>
          <p14:tracePt t="41522" x="6369050" y="1206500"/>
          <p14:tracePt t="41534" x="6375400" y="1231900"/>
          <p14:tracePt t="41551" x="6407150" y="1301750"/>
          <p14:tracePt t="41567" x="6451600" y="1352550"/>
          <p14:tracePt t="41584" x="6521450" y="1397000"/>
          <p14:tracePt t="41601" x="6604000" y="1422400"/>
          <p14:tracePt t="41617" x="6762750" y="1435100"/>
          <p14:tracePt t="41634" x="6877050" y="1428750"/>
          <p14:tracePt t="41651" x="6953250" y="1409700"/>
          <p14:tracePt t="41667" x="7035800" y="1371600"/>
          <p14:tracePt t="41684" x="7099300" y="1339850"/>
          <p14:tracePt t="41701" x="7156450" y="1295400"/>
          <p14:tracePt t="41718" x="7200900" y="1244600"/>
          <p14:tracePt t="41735" x="7226300" y="1200150"/>
          <p14:tracePt t="41751" x="7258050" y="1143000"/>
          <p14:tracePt t="41768" x="7289800" y="1092200"/>
          <p14:tracePt t="41784" x="7315200" y="1035050"/>
          <p14:tracePt t="41801" x="7327900" y="977900"/>
          <p14:tracePt t="41818" x="7327900" y="933450"/>
          <p14:tracePt t="41835" x="7327900" y="882650"/>
          <p14:tracePt t="41851" x="7315200" y="857250"/>
          <p14:tracePt t="41867" x="7283450" y="825500"/>
          <p14:tracePt t="41884" x="7270750" y="819150"/>
          <p14:tracePt t="41901" x="7251700" y="806450"/>
          <p14:tracePt t="41918" x="7239000" y="806450"/>
          <p14:tracePt t="41935" x="7226300" y="800100"/>
          <p14:tracePt t="41951" x="7213600" y="800100"/>
          <p14:tracePt t="41968" x="7207250" y="800100"/>
          <p14:tracePt t="41985" x="7194550" y="800100"/>
          <p14:tracePt t="42001" x="7181850" y="806450"/>
          <p14:tracePt t="42018" x="7175500" y="812800"/>
          <p14:tracePt t="42034" x="7175500" y="825500"/>
          <p14:tracePt t="42052" x="7175500" y="831850"/>
          <p14:tracePt t="42217" x="7175500" y="838200"/>
          <p14:tracePt t="44987" x="7162800" y="831850"/>
          <p14:tracePt t="44996" x="7137400" y="812800"/>
          <p14:tracePt t="45005" x="7067550" y="768350"/>
          <p14:tracePt t="45021" x="6813550" y="698500"/>
          <p14:tracePt t="45037" x="6496050" y="666750"/>
          <p14:tracePt t="45054" x="6153150" y="660400"/>
          <p14:tracePt t="45071" x="5930900" y="660400"/>
          <p14:tracePt t="45088" x="5791200" y="660400"/>
          <p14:tracePt t="45105" x="5734050" y="660400"/>
          <p14:tracePt t="45122" x="5683250" y="654050"/>
          <p14:tracePt t="45138" x="5638800" y="641350"/>
          <p14:tracePt t="45154" x="5302250" y="590550"/>
          <p14:tracePt t="45171" x="4895850" y="571500"/>
          <p14:tracePt t="45188" x="4457700" y="571500"/>
          <p14:tracePt t="45204" x="4133850" y="571500"/>
          <p14:tracePt t="45221" x="3860800" y="571500"/>
          <p14:tracePt t="45237" x="3676650" y="558800"/>
          <p14:tracePt t="45254" x="3562350" y="539750"/>
          <p14:tracePt t="45271" x="3467100" y="514350"/>
          <p14:tracePt t="45288" x="3384550" y="488950"/>
          <p14:tracePt t="45304" x="3289300" y="476250"/>
          <p14:tracePt t="45322" x="3232150" y="476250"/>
          <p14:tracePt t="45338" x="3213100" y="476250"/>
          <p14:tracePt t="45356" x="3181350" y="488950"/>
          <p14:tracePt t="45371" x="3155950" y="495300"/>
          <p14:tracePt t="45387" x="3022600" y="514350"/>
          <p14:tracePt t="45404" x="2749550" y="546100"/>
          <p14:tracePt t="45421" x="2673350" y="558800"/>
          <p14:tracePt t="45437" x="2457450" y="571500"/>
          <p14:tracePt t="45454" x="2368550" y="577850"/>
          <p14:tracePt t="45472" x="2311400" y="577850"/>
          <p14:tracePt t="45487" x="2266950" y="584200"/>
          <p14:tracePt t="45504" x="2190750" y="596900"/>
          <p14:tracePt t="45521" x="2095500" y="609600"/>
          <p14:tracePt t="45537" x="2006600" y="615950"/>
          <p14:tracePt t="45554" x="1905000" y="622300"/>
          <p14:tracePt t="45571" x="1860550" y="628650"/>
          <p14:tracePt t="45588" x="1835150" y="628650"/>
          <p14:tracePt t="45605" x="1835150" y="635000"/>
          <p14:tracePt t="45606" x="1828800" y="635000"/>
          <p14:tracePt t="45621" x="1797050" y="654050"/>
          <p14:tracePt t="45640" x="1720850" y="685800"/>
          <p14:tracePt t="45657" x="1638300" y="704850"/>
          <p14:tracePt t="45671" x="1536700" y="730250"/>
          <p14:tracePt t="45688" x="1485900" y="742950"/>
          <p14:tracePt t="45704" x="1460500" y="749300"/>
          <p14:tracePt t="45754" x="1454150" y="755650"/>
          <p14:tracePt t="45771" x="1454150" y="787400"/>
          <p14:tracePt t="45788" x="1454150" y="831850"/>
          <p14:tracePt t="45805" x="1460500" y="889000"/>
          <p14:tracePt t="45821" x="1479550" y="939800"/>
          <p14:tracePt t="45838" x="1504950" y="977900"/>
          <p14:tracePt t="45854" x="1524000" y="1003300"/>
          <p14:tracePt t="45873" x="1581150" y="1041400"/>
          <p14:tracePt t="45890" x="1619250" y="1060450"/>
          <p14:tracePt t="45907" x="1670050" y="1085850"/>
          <p14:tracePt t="45922" x="1752600" y="1123950"/>
          <p14:tracePt t="45938" x="1822450" y="1136650"/>
          <p14:tracePt t="45954" x="1898650" y="1149350"/>
          <p14:tracePt t="45971" x="1962150" y="1155700"/>
          <p14:tracePt t="45990" x="2000250" y="1162050"/>
          <p14:tracePt t="46004" x="2019300" y="1162050"/>
          <p14:tracePt t="46021" x="2032000" y="1162050"/>
          <p14:tracePt t="46038" x="2044700" y="1162050"/>
          <p14:tracePt t="46055" x="2070100" y="1162050"/>
          <p14:tracePt t="46071" x="2108200" y="1155700"/>
          <p14:tracePt t="46088" x="2146300" y="1143000"/>
          <p14:tracePt t="46105" x="2184400" y="1130300"/>
          <p14:tracePt t="46122" x="2216150" y="1123950"/>
          <p14:tracePt t="46138" x="2266950" y="1098550"/>
          <p14:tracePt t="46155" x="2292350" y="1085850"/>
          <p14:tracePt t="46171" x="2317750" y="1066800"/>
          <p14:tracePt t="46188" x="2349500" y="1041400"/>
          <p14:tracePt t="46205" x="2374900" y="1016000"/>
          <p14:tracePt t="46221" x="2393950" y="990600"/>
          <p14:tracePt t="46238" x="2406650" y="971550"/>
          <p14:tracePt t="46255" x="2419350" y="965200"/>
          <p14:tracePt t="46328" x="2419350" y="958850"/>
          <p14:tracePt t="46343" x="2413000" y="952500"/>
          <p14:tracePt t="46357" x="2400300" y="939800"/>
          <p14:tracePt t="46371" x="2381250" y="933450"/>
          <p14:tracePt t="46389" x="2374900" y="927100"/>
          <p14:tracePt t="46405" x="2368550" y="920750"/>
          <p14:tracePt t="46421" x="2355850" y="920750"/>
          <p14:tracePt t="46438" x="2349500" y="920750"/>
          <p14:tracePt t="46455" x="2343150" y="914400"/>
          <p14:tracePt t="46496" x="2336800" y="914400"/>
          <p14:tracePt t="46520" x="2330450" y="914400"/>
          <p14:tracePt t="46538" x="2324100" y="914400"/>
          <p14:tracePt t="46555" x="2317750" y="901700"/>
          <p14:tracePt t="46572" x="2311400" y="863600"/>
          <p14:tracePt t="46590" x="2311400" y="825500"/>
          <p14:tracePt t="46607" x="2305050" y="793750"/>
          <p14:tracePt t="46622" x="2305050" y="787400"/>
          <p14:tracePt t="46655" x="2298700" y="787400"/>
          <p14:tracePt t="46672" x="2286000" y="787400"/>
          <p14:tracePt t="46688" x="2254250" y="793750"/>
          <p14:tracePt t="46705" x="2235200" y="800100"/>
          <p14:tracePt t="46722" x="2178050" y="806450"/>
          <p14:tracePt t="46738" x="2120900" y="812800"/>
          <p14:tracePt t="46757" x="2076450" y="812800"/>
          <p14:tracePt t="46772" x="1949450" y="825500"/>
          <p14:tracePt t="46789" x="1847850" y="831850"/>
          <p14:tracePt t="46805" x="1727200" y="831850"/>
          <p14:tracePt t="46822" x="1574800" y="831850"/>
          <p14:tracePt t="46839" x="1492250" y="838200"/>
          <p14:tracePt t="46858" x="1422400" y="838200"/>
          <p14:tracePt t="46920" x="1416050" y="844550"/>
          <p14:tracePt t="46940" x="1384300" y="863600"/>
          <p14:tracePt t="46958" x="1346200" y="901700"/>
          <p14:tracePt t="46972" x="1320800" y="933450"/>
          <p14:tracePt t="46989" x="1308100" y="971550"/>
          <p14:tracePt t="47006" x="1314450" y="1003300"/>
          <p14:tracePt t="47022" x="1339850" y="1035050"/>
          <p14:tracePt t="47040" x="1390650" y="1073150"/>
          <p14:tracePt t="47055" x="1441450" y="1092200"/>
          <p14:tracePt t="47072" x="1492250" y="1104900"/>
          <p14:tracePt t="47089" x="1555750" y="1117600"/>
          <p14:tracePt t="47105" x="1612900" y="1130300"/>
          <p14:tracePt t="47125" x="1657350" y="1143000"/>
          <p14:tracePt t="47139" x="1739900" y="1162050"/>
          <p14:tracePt t="47155" x="1809750" y="1168400"/>
          <p14:tracePt t="47172" x="1885950" y="1168400"/>
          <p14:tracePt t="47191" x="1962150" y="1149350"/>
          <p14:tracePt t="47205" x="2044700" y="1104900"/>
          <p14:tracePt t="47222" x="2101850" y="1073150"/>
          <p14:tracePt t="47239" x="2146300" y="1041400"/>
          <p14:tracePt t="47256" x="2171700" y="1028700"/>
          <p14:tracePt t="47272" x="2203450" y="1009650"/>
          <p14:tracePt t="47289" x="2228850" y="996950"/>
          <p14:tracePt t="47306" x="2260600" y="977900"/>
          <p14:tracePt t="47325" x="2279650" y="958850"/>
          <p14:tracePt t="47339" x="2292350" y="933450"/>
          <p14:tracePt t="47356" x="2317750" y="901700"/>
          <p14:tracePt t="47372" x="2324100" y="876300"/>
          <p14:tracePt t="47389" x="2336800" y="831850"/>
          <p14:tracePt t="47406" x="2343150" y="806450"/>
          <p14:tracePt t="47422" x="2343150" y="781050"/>
          <p14:tracePt t="47439" x="2336800" y="768350"/>
          <p14:tracePt t="47456" x="2305050" y="755650"/>
          <p14:tracePt t="47473" x="2273300" y="749300"/>
          <p14:tracePt t="47489" x="2241550" y="742950"/>
          <p14:tracePt t="47506" x="2209800" y="742950"/>
          <p14:tracePt t="47510" x="2178050" y="742950"/>
          <p14:tracePt t="47523" x="2159000" y="742950"/>
          <p14:tracePt t="47539" x="2120900" y="742950"/>
          <p14:tracePt t="47556" x="2063750" y="742950"/>
          <p14:tracePt t="47573" x="2038350" y="742950"/>
          <p14:tracePt t="47589" x="2019300" y="742950"/>
          <p14:tracePt t="47607" x="1993900" y="749300"/>
          <p14:tracePt t="47622" x="1981200" y="762000"/>
          <p14:tracePt t="47639" x="1968500" y="762000"/>
          <p14:tracePt t="47656" x="1962150" y="774700"/>
          <p14:tracePt t="47672" x="1955800" y="793750"/>
          <p14:tracePt t="47689" x="1949450" y="838200"/>
          <p14:tracePt t="47706" x="1930400" y="908050"/>
          <p14:tracePt t="47724" x="1873250" y="1028700"/>
          <p14:tracePt t="47740" x="1866900" y="1054100"/>
          <p14:tracePt t="47756" x="1816100" y="1155700"/>
          <p14:tracePt t="47773" x="1809750" y="1187450"/>
          <p14:tracePt t="47789" x="1803400" y="1193800"/>
          <p14:tracePt t="47806" x="1803400" y="1200150"/>
          <p14:tracePt t="47854" x="1816100" y="1193800"/>
          <p14:tracePt t="47862" x="1822450" y="1187450"/>
          <p14:tracePt t="47873" x="1835150" y="1181100"/>
          <p14:tracePt t="47889" x="1847850" y="1174750"/>
          <p14:tracePt t="47906" x="1866900" y="1181100"/>
          <p14:tracePt t="47923" x="1917700" y="1219200"/>
          <p14:tracePt t="47939" x="1993900" y="1263650"/>
          <p14:tracePt t="47956" x="2082800" y="1301750"/>
          <p14:tracePt t="47973" x="2165350" y="1301750"/>
          <p14:tracePt t="47990" x="2235200" y="1308100"/>
          <p14:tracePt t="48006" x="2381250" y="1320800"/>
          <p14:tracePt t="48023" x="2476500" y="1333500"/>
          <p14:tracePt t="48039" x="2552700" y="1333500"/>
          <p14:tracePt t="48056" x="2584450" y="1333500"/>
          <p14:tracePt t="48073" x="2628900" y="1333500"/>
          <p14:tracePt t="48090" x="2673350" y="1327150"/>
          <p14:tracePt t="48106" x="2768600" y="1320800"/>
          <p14:tracePt t="48123" x="2889250" y="1320800"/>
          <p14:tracePt t="48140" x="3009900" y="1333500"/>
          <p14:tracePt t="48156" x="3168650" y="1352550"/>
          <p14:tracePt t="48173" x="3289300" y="1358900"/>
          <p14:tracePt t="48190" x="3397250" y="1358900"/>
          <p14:tracePt t="48207" x="3505200" y="1358900"/>
          <p14:tracePt t="48208" x="3562350" y="1352550"/>
          <p14:tracePt t="48224" x="3651250" y="1352550"/>
          <p14:tracePt t="48240" x="3727450" y="1352550"/>
          <p14:tracePt t="48257" x="3752850" y="1352550"/>
          <p14:tracePt t="48471" x="3752850" y="1358900"/>
          <p14:tracePt t="48490" x="3759200" y="1403350"/>
          <p14:tracePt t="48507" x="3784600" y="1466850"/>
          <p14:tracePt t="48523" x="3835400" y="1543050"/>
          <p14:tracePt t="48540" x="3905250" y="1606550"/>
          <p14:tracePt t="48558" x="4044950" y="1682750"/>
          <p14:tracePt t="48573" x="4095750" y="1695450"/>
          <p14:tracePt t="48590" x="4267200" y="1727200"/>
          <p14:tracePt t="48607" x="4375150" y="1733550"/>
          <p14:tracePt t="48623" x="4470400" y="1739900"/>
          <p14:tracePt t="48640" x="4533900" y="1739900"/>
          <p14:tracePt t="48657" x="4584700" y="1746250"/>
          <p14:tracePt t="48673" x="4591050" y="1746250"/>
          <p14:tracePt t="48861" x="4597400" y="1739900"/>
          <p14:tracePt t="48868" x="4603750" y="1727200"/>
          <p14:tracePt t="48876" x="4635500" y="1695450"/>
          <p14:tracePt t="48892" x="4660900" y="1676400"/>
          <p14:tracePt t="48907" x="4679950" y="1670050"/>
          <p14:tracePt t="48924" x="4705350" y="1657350"/>
          <p14:tracePt t="48926" x="4730750" y="1651000"/>
          <p14:tracePt t="48941" x="4743450" y="1644650"/>
          <p14:tracePt t="48943" x="4762500" y="1644650"/>
          <p14:tracePt t="48958" x="4794250" y="1638300"/>
          <p14:tracePt t="48975" x="4819650" y="1631950"/>
          <p14:tracePt t="48990" x="4832350" y="1631950"/>
          <p14:tracePt t="49007" x="4838700" y="1625600"/>
          <p14:tracePt t="49023" x="4845050" y="1625600"/>
          <p14:tracePt t="49040" x="4876800" y="1625600"/>
          <p14:tracePt t="49058" x="4946650" y="1638300"/>
          <p14:tracePt t="49074" x="5105400" y="1663700"/>
          <p14:tracePt t="49090" x="5276850" y="1689100"/>
          <p14:tracePt t="49107" x="5480050" y="1714500"/>
          <p14:tracePt t="49124" x="5708650" y="1746250"/>
          <p14:tracePt t="49140" x="5981700" y="1790700"/>
          <p14:tracePt t="49142" x="6108700" y="1803400"/>
          <p14:tracePt t="49157" x="6235700" y="1822450"/>
          <p14:tracePt t="49174" x="6737350" y="1873250"/>
          <p14:tracePt t="49191" x="7016750" y="1879600"/>
          <p14:tracePt t="49207" x="7118350" y="1885950"/>
          <p14:tracePt t="49224" x="7429500" y="1879600"/>
          <p14:tracePt t="49240" x="7626350" y="1866900"/>
          <p14:tracePt t="49258" x="7804150" y="1854200"/>
          <p14:tracePt t="49274" x="7969250" y="1835150"/>
          <p14:tracePt t="49291" x="8083550" y="1797050"/>
          <p14:tracePt t="49307" x="8134350" y="1758950"/>
          <p14:tracePt t="49324" x="8159750" y="1727200"/>
          <p14:tracePt t="49341" x="8178800" y="1701800"/>
          <p14:tracePt t="49357" x="8197850" y="1695450"/>
          <p14:tracePt t="49374" x="8210550" y="1682750"/>
          <p14:tracePt t="49391" x="8223250" y="1670050"/>
          <p14:tracePt t="49408" x="8248650" y="1657350"/>
          <p14:tracePt t="49424" x="8280400" y="1619250"/>
          <p14:tracePt t="49441" x="8293100" y="1593850"/>
          <p14:tracePt t="49458" x="8305800" y="1568450"/>
          <p14:tracePt t="49474" x="8305800" y="1543050"/>
          <p14:tracePt t="49491" x="8305800" y="1530350"/>
          <p14:tracePt t="49507" x="8305800" y="1504950"/>
          <p14:tracePt t="49529" x="8305800" y="1485900"/>
          <p14:tracePt t="49541" x="8305800" y="1454150"/>
          <p14:tracePt t="49557" x="8299450" y="1428750"/>
          <p14:tracePt t="49574" x="8293100" y="1409700"/>
          <p14:tracePt t="49591" x="8274050" y="1384300"/>
          <p14:tracePt t="49608" x="8255000" y="1358900"/>
          <p14:tracePt t="49624" x="8223250" y="1339850"/>
          <p14:tracePt t="49641" x="8178800" y="1320800"/>
          <p14:tracePt t="49658" x="8096250" y="1301750"/>
          <p14:tracePt t="49674" x="8020050" y="1301750"/>
          <p14:tracePt t="49691" x="7931150" y="1301750"/>
          <p14:tracePt t="49708" x="7861300" y="1301750"/>
          <p14:tracePt t="49724" x="7702550" y="1301750"/>
          <p14:tracePt t="49741" x="7639050" y="1301750"/>
          <p14:tracePt t="49757" x="7569200" y="1301750"/>
          <p14:tracePt t="49791" x="7207250" y="1308100"/>
          <p14:tracePt t="49808" x="6921500" y="1308100"/>
          <p14:tracePt t="49825" x="6819900" y="1308100"/>
          <p14:tracePt t="49841" x="6756400" y="1308100"/>
          <p14:tracePt t="49858" x="6686550" y="1308100"/>
          <p14:tracePt t="49874" x="6654800" y="1308100"/>
          <p14:tracePt t="49891" x="6623050" y="1301750"/>
          <p14:tracePt t="49908" x="6591300" y="1301750"/>
          <p14:tracePt t="49925" x="6546850" y="1301750"/>
          <p14:tracePt t="49941" x="6483350" y="1295400"/>
          <p14:tracePt t="49958" x="6432550" y="1289050"/>
          <p14:tracePt t="49974" x="6394450" y="1289050"/>
          <p14:tracePt t="49976" x="6388100" y="1289050"/>
          <p14:tracePt t="49991" x="6381750" y="1289050"/>
          <p14:tracePt t="50151" x="6388100" y="1289050"/>
          <p14:tracePt t="50159" x="6394450" y="1289050"/>
          <p14:tracePt t="50175" x="6413500" y="1289050"/>
          <p14:tracePt t="50191" x="6470650" y="1289050"/>
          <p14:tracePt t="50208" x="6578600" y="1314450"/>
          <p14:tracePt t="50225" x="6769100" y="1365250"/>
          <p14:tracePt t="50241" x="6965950" y="1416050"/>
          <p14:tracePt t="50259" x="7226300" y="1473200"/>
          <p14:tracePt t="50275" x="7416800" y="1504950"/>
          <p14:tracePt t="50291" x="7537450" y="1517650"/>
          <p14:tracePt t="50308" x="7594600" y="1524000"/>
          <p14:tracePt t="50326" x="7639050" y="1530350"/>
          <p14:tracePt t="50342" x="7658100" y="1536700"/>
          <p14:tracePt t="50360" x="7683500" y="1543050"/>
          <p14:tracePt t="50376" x="7702550" y="1543050"/>
          <p14:tracePt t="50392" x="7715250" y="1543050"/>
          <p14:tracePt t="50408" x="7727950" y="1549400"/>
          <p14:tracePt t="50425" x="7734300" y="1549400"/>
          <p14:tracePt t="50881" x="7747000" y="1549400"/>
          <p14:tracePt t="50887" x="7753350" y="1549400"/>
          <p14:tracePt t="50910" x="7829550" y="1530350"/>
          <p14:tracePt t="50925" x="7848600" y="1530350"/>
          <p14:tracePt t="50942" x="7899400" y="1524000"/>
          <p14:tracePt t="50960" x="7969250" y="1524000"/>
          <p14:tracePt t="50976" x="8007350" y="1524000"/>
          <p14:tracePt t="50992" x="8032750" y="1524000"/>
          <p14:tracePt t="51009" x="8045450" y="1524000"/>
          <p14:tracePt t="51025" x="8064500" y="1530350"/>
          <p14:tracePt t="51042" x="8077200" y="1530350"/>
          <p14:tracePt t="51059" x="8083550" y="1530350"/>
          <p14:tracePt t="51076" x="8089900" y="1536700"/>
          <p14:tracePt t="51118" x="8089900" y="1530350"/>
          <p14:tracePt t="51126" x="8089900" y="1524000"/>
          <p14:tracePt t="51142" x="8096250" y="1498600"/>
          <p14:tracePt t="51159" x="8102600" y="1479550"/>
          <p14:tracePt t="51176" x="8102600" y="1454150"/>
          <p14:tracePt t="51193" x="8102600" y="1428750"/>
          <p14:tracePt t="51209" x="8102600" y="1403350"/>
          <p14:tracePt t="51225" x="8089900" y="1377950"/>
          <p14:tracePt t="51242" x="8083550" y="1352550"/>
          <p14:tracePt t="51259" x="8064500" y="1327150"/>
          <p14:tracePt t="51276" x="8032750" y="1295400"/>
          <p14:tracePt t="51292" x="7988300" y="1263650"/>
          <p14:tracePt t="51309" x="7924800" y="1231900"/>
          <p14:tracePt t="51325" x="7880350" y="1225550"/>
          <p14:tracePt t="51342" x="7848600" y="1225550"/>
          <p14:tracePt t="51359" x="7797800" y="1244600"/>
          <p14:tracePt t="51376" x="7740650" y="1263650"/>
          <p14:tracePt t="51393" x="7696200" y="1282700"/>
          <p14:tracePt t="51409" x="7613650" y="1314450"/>
          <p14:tracePt t="51426" x="7550150" y="1339850"/>
          <p14:tracePt t="51442" x="7442200" y="1371600"/>
          <p14:tracePt t="51459" x="7359650" y="1403350"/>
          <p14:tracePt t="51476" x="7270750" y="1435100"/>
          <p14:tracePt t="51492" x="7143750" y="1479550"/>
          <p14:tracePt t="51509" x="7067550" y="1504950"/>
          <p14:tracePt t="51526" x="6934200" y="1536700"/>
          <p14:tracePt t="51528" x="6851650" y="1555750"/>
          <p14:tracePt t="51542" x="6705600" y="1568450"/>
          <p14:tracePt t="51559" x="6451600" y="1581150"/>
          <p14:tracePt t="51576" x="6013450" y="1574800"/>
          <p14:tracePt t="51593" x="5721350" y="1543050"/>
          <p14:tracePt t="51609" x="5461000" y="1504950"/>
          <p14:tracePt t="51626" x="5264150" y="1460500"/>
          <p14:tracePt t="51642" x="5111750" y="1435100"/>
          <p14:tracePt t="51659" x="4997450" y="1422400"/>
          <p14:tracePt t="51676" x="4883150" y="1422400"/>
          <p14:tracePt t="51693" x="4775200" y="1428750"/>
          <p14:tracePt t="51710" x="4673600" y="1447800"/>
          <p14:tracePt t="51726" x="4584700" y="1466850"/>
          <p14:tracePt t="51743" x="4527550" y="1492250"/>
          <p14:tracePt t="51759" x="4483100" y="1504950"/>
          <p14:tracePt t="51776" x="4457700" y="1517650"/>
          <p14:tracePt t="51778" x="4445000" y="1517650"/>
          <p14:tracePt t="51793" x="4432300" y="1524000"/>
          <p14:tracePt t="51794" x="4413250" y="1524000"/>
          <p14:tracePt t="51809" x="4381500" y="1530350"/>
          <p14:tracePt t="51810" x="4349750" y="1536700"/>
          <p14:tracePt t="51826" x="4298950" y="1536700"/>
          <p14:tracePt t="51843" x="4248150" y="1543050"/>
          <p14:tracePt t="51860" x="4210050" y="1543050"/>
          <p14:tracePt t="51876" x="4184650" y="1543050"/>
          <p14:tracePt t="51893" x="4165600" y="1543050"/>
          <p14:tracePt t="51910" x="4146550" y="1543050"/>
          <p14:tracePt t="51926" x="4133850" y="1543050"/>
          <p14:tracePt t="51943" x="4127500" y="1543050"/>
          <p14:tracePt t="51960" x="4114800" y="1543050"/>
          <p14:tracePt t="51976" x="4095750" y="1549400"/>
          <p14:tracePt t="51994" x="4089400" y="1555750"/>
          <p14:tracePt t="52343" x="4095750" y="1555750"/>
          <p14:tracePt t="52350" x="4108450" y="1555750"/>
          <p14:tracePt t="52360" x="4133850" y="1555750"/>
          <p14:tracePt t="52378" x="4191000" y="1549400"/>
          <p14:tracePt t="52393" x="4248150" y="1543050"/>
          <p14:tracePt t="52410" x="4286250" y="1543050"/>
          <p14:tracePt t="52427" x="4318000" y="1536700"/>
          <p14:tracePt t="52446" x="4349750" y="1536700"/>
          <p14:tracePt t="52460" x="4356100" y="1536700"/>
          <p14:tracePt t="52477" x="4368800" y="1536700"/>
          <p14:tracePt t="52493" x="4375150" y="1536700"/>
          <p14:tracePt t="52510" x="4381500" y="1536700"/>
          <p14:tracePt t="52565" x="4387850" y="1536700"/>
          <p14:tracePt t="52604" x="4394200" y="1536700"/>
          <p14:tracePt t="52618" x="4400550" y="1536700"/>
          <p14:tracePt t="52627" x="4406900" y="1536700"/>
          <p14:tracePt t="52643" x="4413250" y="1543050"/>
          <p14:tracePt t="52660" x="4425950" y="1543050"/>
          <p14:tracePt t="52677" x="4438650" y="1543050"/>
          <p14:tracePt t="52694" x="4445000" y="1543050"/>
          <p14:tracePt t="52863" x="4451350" y="1543050"/>
          <p14:tracePt t="52870" x="4464050" y="1543050"/>
          <p14:tracePt t="52882" x="4476750" y="1543050"/>
          <p14:tracePt t="52894" x="4514850" y="1543050"/>
          <p14:tracePt t="52910" x="4559300" y="1543050"/>
          <p14:tracePt t="52927" x="4591050" y="1543050"/>
          <p14:tracePt t="52945" x="4603750" y="1543050"/>
          <p14:tracePt t="53010" x="4610100" y="1543050"/>
          <p14:tracePt t="53026" x="4616450" y="1543050"/>
          <p14:tracePt t="53034" x="4635500" y="1543050"/>
          <p14:tracePt t="53044" x="4654550" y="1543050"/>
          <p14:tracePt t="53061" x="4692650" y="1536700"/>
          <p14:tracePt t="53077" x="4730750" y="1536700"/>
          <p14:tracePt t="53094" x="4768850" y="1530350"/>
          <p14:tracePt t="53110" x="4800600" y="1524000"/>
          <p14:tracePt t="53127" x="4832350" y="1524000"/>
          <p14:tracePt t="53144" x="4864100" y="1524000"/>
          <p14:tracePt t="53161" x="4895850" y="1524000"/>
          <p14:tracePt t="53179" x="4953000" y="1524000"/>
          <p14:tracePt t="53194" x="4984750" y="1524000"/>
          <p14:tracePt t="53210" x="5016500" y="1524000"/>
          <p14:tracePt t="53229" x="5067300" y="1524000"/>
          <p14:tracePt t="53244" x="5099050" y="1524000"/>
          <p14:tracePt t="53261" x="5124450" y="1524000"/>
          <p14:tracePt t="53277" x="5168900" y="1524000"/>
          <p14:tracePt t="53294" x="5194300" y="1517650"/>
          <p14:tracePt t="53311" x="5219700" y="1517650"/>
          <p14:tracePt t="53329" x="5232400" y="1517650"/>
          <p14:tracePt t="53344" x="5238750" y="1517650"/>
          <p14:tracePt t="53390" x="5245100" y="1517650"/>
          <p14:tracePt t="53412" x="5257800" y="1530350"/>
          <p14:tracePt t="53449" x="5264150" y="1530350"/>
          <p14:tracePt t="53849" x="5270500" y="1530350"/>
          <p14:tracePt t="53856" x="5283200" y="1530350"/>
          <p14:tracePt t="53878" x="5353050" y="1543050"/>
          <p14:tracePt t="53896" x="5486400" y="1568450"/>
          <p14:tracePt t="53914" x="5588000" y="1587500"/>
          <p14:tracePt t="53928" x="5619750" y="1587500"/>
          <p14:tracePt t="53945" x="5645150" y="1587500"/>
          <p14:tracePt t="53961" x="5670550" y="1587500"/>
          <p14:tracePt t="53977" x="5695950" y="1587500"/>
          <p14:tracePt t="53995" x="5727700" y="1587500"/>
          <p14:tracePt t="54013" x="5759450" y="1587500"/>
          <p14:tracePt t="54028" x="5784850" y="1587500"/>
          <p14:tracePt t="54044" x="5816600" y="1581150"/>
          <p14:tracePt t="54061" x="5835650" y="1581150"/>
          <p14:tracePt t="54078" x="5848350" y="1574800"/>
          <p14:tracePt t="54095" x="5861050" y="1574800"/>
          <p14:tracePt t="54111" x="5867400" y="1574800"/>
          <p14:tracePt t="54128" x="5880100" y="1574800"/>
          <p14:tracePt t="54144" x="5892800" y="1574800"/>
          <p14:tracePt t="54146" x="5899150" y="1574800"/>
          <p14:tracePt t="54163" x="5930900" y="1574800"/>
          <p14:tracePt t="54178" x="5956300" y="1574800"/>
          <p14:tracePt t="54195" x="5975350" y="1574800"/>
          <p14:tracePt t="54211" x="5994400" y="1574800"/>
          <p14:tracePt t="54228" x="6013450" y="1574800"/>
          <p14:tracePt t="54245" x="6045200" y="1574800"/>
          <p14:tracePt t="54261" x="6070600" y="1574800"/>
          <p14:tracePt t="54278" x="6089650" y="1574800"/>
          <p14:tracePt t="54295" x="6102350" y="1574800"/>
          <p14:tracePt t="54312" x="6108700" y="1574800"/>
          <p14:tracePt t="54329" x="6115050" y="1574800"/>
          <p14:tracePt t="54603" x="6127750" y="1574800"/>
          <p14:tracePt t="54612" x="6140450" y="1574800"/>
          <p14:tracePt t="54629" x="6203950" y="1574800"/>
          <p14:tracePt t="54646" x="6273800" y="1574800"/>
          <p14:tracePt t="54662" x="6375400" y="1574800"/>
          <p14:tracePt t="54678" x="6464300" y="1574800"/>
          <p14:tracePt t="54695" x="6540500" y="1574800"/>
          <p14:tracePt t="54712" x="6584950" y="1574800"/>
          <p14:tracePt t="54729" x="6591300" y="1574800"/>
          <p14:tracePt t="54819" x="6597650" y="1574800"/>
          <p14:tracePt t="54827" x="6635750" y="1574800"/>
          <p14:tracePt t="54845" x="6788150" y="1562100"/>
          <p14:tracePt t="54863" x="7061200" y="1574800"/>
          <p14:tracePt t="54879" x="7315200" y="1606550"/>
          <p14:tracePt t="54897" x="7435850" y="1612900"/>
          <p14:tracePt t="54912" x="7454900" y="1612900"/>
          <p14:tracePt t="55005" x="7448550" y="1612900"/>
          <p14:tracePt t="55014" x="7442200" y="1612900"/>
          <p14:tracePt t="55029" x="7429500" y="1612900"/>
          <p14:tracePt t="55046" x="7416800" y="1612900"/>
          <p14:tracePt t="55079" x="7410450" y="1612900"/>
          <p14:tracePt t="55134" x="7404100" y="1612900"/>
          <p14:tracePt t="55145" x="7404100" y="1606550"/>
          <p14:tracePt t="55162" x="7385050" y="1606550"/>
          <p14:tracePt t="55180" x="7334250" y="1581150"/>
          <p14:tracePt t="59179" x="7321550" y="1581150"/>
          <p14:tracePt t="59186" x="7308850" y="1581150"/>
          <p14:tracePt t="59199" x="7270750" y="1581150"/>
          <p14:tracePt t="59216" x="7175500" y="1568450"/>
          <p14:tracePt t="59232" x="7086600" y="1568450"/>
          <p14:tracePt t="59250" x="6972300" y="1562100"/>
          <p14:tracePt t="59266" x="6921500" y="1555750"/>
          <p14:tracePt t="59282" x="6877050" y="1549400"/>
          <p14:tracePt t="59299" x="6845300" y="1549400"/>
          <p14:tracePt t="59316" x="6819900" y="1543050"/>
          <p14:tracePt t="59333" x="6788150" y="1543050"/>
          <p14:tracePt t="59349" x="6737350" y="1543050"/>
          <p14:tracePt t="59366" x="6686550" y="1543050"/>
          <p14:tracePt t="59382" x="6629400" y="1543050"/>
          <p14:tracePt t="59401" x="6572250" y="1536700"/>
          <p14:tracePt t="59416" x="6508750" y="1536700"/>
          <p14:tracePt t="59418" x="6470650" y="1536700"/>
          <p14:tracePt t="59432" x="6419850" y="1530350"/>
          <p14:tracePt t="59450" x="6267450" y="1524000"/>
          <p14:tracePt t="59466" x="6191250" y="1517650"/>
          <p14:tracePt t="59482" x="6083300" y="1504950"/>
          <p14:tracePt t="59500" x="5962650" y="1492250"/>
          <p14:tracePt t="59516" x="5829300" y="1479550"/>
          <p14:tracePt t="59533" x="5753100" y="1473200"/>
          <p14:tracePt t="59549" x="5664200" y="1466850"/>
          <p14:tracePt t="59567" x="5499100" y="1454150"/>
          <p14:tracePt t="59582" x="5270500" y="1435100"/>
          <p14:tracePt t="59601" x="5029200" y="1428750"/>
          <p14:tracePt t="59616" x="4794250" y="1428750"/>
          <p14:tracePt t="59633" x="4622800" y="1428750"/>
          <p14:tracePt t="59650" x="4457700" y="1422400"/>
          <p14:tracePt t="59666" x="4368800" y="1422400"/>
          <p14:tracePt t="59683" x="4305300" y="1416050"/>
          <p14:tracePt t="59700" x="4222750" y="1403350"/>
          <p14:tracePt t="59716" x="4032250" y="1377950"/>
          <p14:tracePt t="59734" x="3848100" y="1365250"/>
          <p14:tracePt t="59749" x="3759200" y="1358900"/>
          <p14:tracePt t="59766" x="3543300" y="1358900"/>
          <p14:tracePt t="59783" x="3441700" y="1358900"/>
          <p14:tracePt t="59799" x="3397250" y="1352550"/>
          <p14:tracePt t="59816" x="3371850" y="1352550"/>
          <p14:tracePt t="59833" x="3346450" y="1346200"/>
          <p14:tracePt t="59849" x="3276600" y="1333500"/>
          <p14:tracePt t="59868" x="3187700" y="1327150"/>
          <p14:tracePt t="59883" x="3098800" y="1314450"/>
          <p14:tracePt t="59900" x="3022600" y="1314450"/>
          <p14:tracePt t="59918" x="2959100" y="1314450"/>
          <p14:tracePt t="59934" x="2940050" y="1314450"/>
          <p14:tracePt t="59950" x="2921000" y="1308100"/>
          <p14:tracePt t="59968" x="2889250" y="1308100"/>
          <p14:tracePt t="59983" x="2825750" y="1308100"/>
          <p14:tracePt t="59999" x="2705100" y="1295400"/>
          <p14:tracePt t="60016" x="2622550" y="1282700"/>
          <p14:tracePt t="60033" x="2527300" y="1270000"/>
          <p14:tracePt t="60050" x="2457450" y="1257300"/>
          <p14:tracePt t="60066" x="2413000" y="1250950"/>
          <p14:tracePt t="60083" x="2374900" y="1244600"/>
          <p14:tracePt t="60100" x="2343150" y="1244600"/>
          <p14:tracePt t="60116" x="2292350" y="1244600"/>
          <p14:tracePt t="60133" x="2235200" y="1244600"/>
          <p14:tracePt t="60150" x="2178050" y="1238250"/>
          <p14:tracePt t="60166" x="2133600" y="1238250"/>
          <p14:tracePt t="60184" x="2070100" y="1238250"/>
          <p14:tracePt t="60200" x="2044700" y="1238250"/>
          <p14:tracePt t="60216" x="1993900" y="1238250"/>
          <p14:tracePt t="60233" x="1924050" y="1244600"/>
          <p14:tracePt t="60250" x="1847850" y="1244600"/>
          <p14:tracePt t="60267" x="1803400" y="1244600"/>
          <p14:tracePt t="60283" x="1746250" y="1244600"/>
          <p14:tracePt t="60300" x="1714500" y="1244600"/>
          <p14:tracePt t="60316" x="1657350" y="1244600"/>
          <p14:tracePt t="60333" x="1587500" y="1244600"/>
          <p14:tracePt t="60350" x="1485900" y="1244600"/>
          <p14:tracePt t="60368" x="1377950" y="1250950"/>
          <p14:tracePt t="60383" x="1301750" y="1257300"/>
          <p14:tracePt t="60400" x="1250950" y="1257300"/>
          <p14:tracePt t="60417" x="1219200" y="1257300"/>
          <p14:tracePt t="60433" x="1212850" y="1257300"/>
          <p14:tracePt t="60466" x="1206500" y="1257300"/>
          <p14:tracePt t="60483" x="1200150" y="1263650"/>
          <p14:tracePt t="60500" x="1187450" y="1263650"/>
          <p14:tracePt t="60517" x="1168400" y="1276350"/>
          <p14:tracePt t="60518" x="1162050" y="1276350"/>
          <p14:tracePt t="60999" x="1155700" y="1276350"/>
          <p14:tracePt t="61018" x="1117600" y="1276350"/>
          <p14:tracePt t="61034" x="1073150" y="1270000"/>
          <p14:tracePt t="61051" x="1041400" y="1270000"/>
          <p14:tracePt t="61067" x="1022350" y="1270000"/>
          <p14:tracePt t="61084" x="1003300" y="1270000"/>
          <p14:tracePt t="61101" x="990600" y="1270000"/>
          <p14:tracePt t="61135" x="984250" y="1270000"/>
          <p14:tracePt t="61151" x="971550" y="1276350"/>
          <p14:tracePt t="61167" x="927100" y="1289050"/>
          <p14:tracePt t="61184" x="869950" y="1301750"/>
          <p14:tracePt t="61201" x="800100" y="1308100"/>
          <p14:tracePt t="61217" x="762000" y="1314450"/>
          <p14:tracePt t="61234" x="749300" y="1314450"/>
          <p14:tracePt t="61251" x="730250" y="1314450"/>
          <p14:tracePt t="61252" x="717550" y="1314450"/>
          <p14:tracePt t="61268" x="704850" y="1320800"/>
          <p14:tracePt t="61284" x="622300" y="1352550"/>
          <p14:tracePt t="61301" x="565150" y="1377950"/>
          <p14:tracePt t="61317" x="508000" y="1409700"/>
          <p14:tracePt t="61334" x="488950" y="1422400"/>
          <p14:tracePt t="61351" x="482600" y="1441450"/>
          <p14:tracePt t="61367" x="482600" y="1447800"/>
          <p14:tracePt t="61384" x="488950" y="1454150"/>
          <p14:tracePt t="61401" x="501650" y="1454150"/>
          <p14:tracePt t="61417" x="533400" y="1441450"/>
          <p14:tracePt t="61434" x="571500" y="1428750"/>
          <p14:tracePt t="61451" x="622300" y="1416050"/>
          <p14:tracePt t="61468" x="711200" y="1390650"/>
          <p14:tracePt t="61485" x="787400" y="1371600"/>
          <p14:tracePt t="61501" x="850900" y="1352550"/>
          <p14:tracePt t="61518" x="933450" y="1346200"/>
          <p14:tracePt t="61534" x="971550" y="1339850"/>
          <p14:tracePt t="61551" x="996950" y="1339850"/>
          <p14:tracePt t="61567" x="1009650" y="1333500"/>
          <p14:tracePt t="61584" x="1035050" y="1333500"/>
          <p14:tracePt t="61601" x="1066800" y="1327150"/>
          <p14:tracePt t="61617" x="1104900" y="1308100"/>
          <p14:tracePt t="61634" x="1123950" y="1289050"/>
          <p14:tracePt t="61651" x="1155700" y="1250950"/>
          <p14:tracePt t="61667" x="1168400" y="1219200"/>
          <p14:tracePt t="61684" x="1174750" y="1193800"/>
          <p14:tracePt t="61701" x="1168400" y="1149350"/>
          <p14:tracePt t="61718" x="1162050" y="1130300"/>
          <p14:tracePt t="61735" x="1155700" y="1117600"/>
          <p14:tracePt t="61752" x="1098550" y="1066800"/>
          <p14:tracePt t="61767" x="1060450" y="1054100"/>
          <p14:tracePt t="61784" x="1022350" y="1041400"/>
          <p14:tracePt t="61801" x="990600" y="1035050"/>
          <p14:tracePt t="61818" x="977900" y="1035050"/>
          <p14:tracePt t="61834" x="965200" y="1035050"/>
          <p14:tracePt t="61851" x="952500" y="1035050"/>
          <p14:tracePt t="61868" x="927100" y="1035050"/>
          <p14:tracePt t="61884" x="857250" y="1035050"/>
          <p14:tracePt t="61901" x="793750" y="1041400"/>
          <p14:tracePt t="61918" x="749300" y="1054100"/>
          <p14:tracePt t="61936" x="704850" y="1066800"/>
          <p14:tracePt t="61952" x="692150" y="1066800"/>
          <p14:tracePt t="61968" x="692150" y="1073150"/>
          <p14:tracePt t="62001" x="692150" y="1092200"/>
          <p14:tracePt t="62020" x="704850" y="1123950"/>
          <p14:tracePt t="62037" x="742950" y="1168400"/>
          <p14:tracePt t="62054" x="781050" y="1206500"/>
          <p14:tracePt t="62068" x="825500" y="1231900"/>
          <p14:tracePt t="62084" x="908050" y="1257300"/>
          <p14:tracePt t="62101" x="990600" y="1263650"/>
          <p14:tracePt t="62118" x="1085850" y="1270000"/>
          <p14:tracePt t="62135" x="1162050" y="1276350"/>
          <p14:tracePt t="62151" x="1174750" y="1276350"/>
          <p14:tracePt t="62187" x="1181100" y="1276350"/>
          <p14:tracePt t="62202" x="1187450" y="1276350"/>
          <p14:tracePt t="62218" x="1257300" y="1270000"/>
          <p14:tracePt t="62235" x="1333500" y="1263650"/>
          <p14:tracePt t="62251" x="1422400" y="1257300"/>
          <p14:tracePt t="62268" x="1574800" y="1250950"/>
          <p14:tracePt t="62285" x="1733550" y="1250950"/>
          <p14:tracePt t="62302" x="1816100" y="1244600"/>
          <p14:tracePt t="62318" x="1911350" y="1238250"/>
          <p14:tracePt t="62335" x="1993900" y="1238250"/>
          <p14:tracePt t="62353" x="2095500" y="1231900"/>
          <p14:tracePt t="62368" x="2241550" y="1225550"/>
          <p14:tracePt t="62385" x="2305050" y="1225550"/>
          <p14:tracePt t="62401" x="2317750" y="1225550"/>
          <p14:tracePt t="62418" x="2317750" y="1219200"/>
          <p14:tracePt t="62436" x="2317750" y="1206500"/>
          <p14:tracePt t="62452" x="2317750" y="1200150"/>
          <p14:tracePt t="62468" x="2317750" y="1193800"/>
          <p14:tracePt t="62502" x="2317750" y="1181100"/>
          <p14:tracePt t="62518" x="2330450" y="1155700"/>
          <p14:tracePt t="62535" x="2336800" y="1130300"/>
          <p14:tracePt t="62552" x="2336800" y="1111250"/>
          <p14:tracePt t="62568" x="2330450" y="1098550"/>
          <p14:tracePt t="62585" x="2324100" y="1085850"/>
          <p14:tracePt t="62602" x="2311400" y="1079500"/>
          <p14:tracePt t="62620" x="2305050" y="1079500"/>
          <p14:tracePt t="62635" x="2279650" y="1073150"/>
          <p14:tracePt t="62652" x="2235200" y="1060450"/>
          <p14:tracePt t="62669" x="2165350" y="1047750"/>
          <p14:tracePt t="62686" x="2114550" y="1047750"/>
          <p14:tracePt t="62702" x="2063750" y="1041400"/>
          <p14:tracePt t="62720" x="2000250" y="1035050"/>
          <p14:tracePt t="62735" x="1962150" y="1035050"/>
          <p14:tracePt t="62752" x="1924050" y="1028700"/>
          <p14:tracePt t="62769" x="1879600" y="1028700"/>
          <p14:tracePt t="62786" x="1816100" y="1028700"/>
          <p14:tracePt t="62802" x="1758950" y="1028700"/>
          <p14:tracePt t="62819" x="1631950" y="1016000"/>
          <p14:tracePt t="62838" x="1447800" y="1003300"/>
          <p14:tracePt t="62852" x="1390650" y="996950"/>
          <p14:tracePt t="62868" x="1314450" y="984250"/>
          <p14:tracePt t="62888" x="1238250" y="958850"/>
          <p14:tracePt t="62902" x="1212850" y="952500"/>
          <p14:tracePt t="62919" x="1136650" y="939800"/>
          <p14:tracePt t="62921" x="1085850" y="933450"/>
          <p14:tracePt t="62936" x="1028700" y="927100"/>
          <p14:tracePt t="62952" x="882650" y="920750"/>
          <p14:tracePt t="62969" x="825500" y="920750"/>
          <p14:tracePt t="62985" x="793750" y="920750"/>
          <p14:tracePt t="63323" x="793750" y="927100"/>
          <p14:tracePt t="63331" x="800100" y="939800"/>
          <p14:tracePt t="63342" x="800100" y="952500"/>
          <p14:tracePt t="63354" x="806450" y="965200"/>
          <p14:tracePt t="63370" x="800100" y="984250"/>
          <p14:tracePt t="63386" x="787400" y="1003300"/>
          <p14:tracePt t="63403" x="774700" y="1035050"/>
          <p14:tracePt t="63419" x="755650" y="1085850"/>
          <p14:tracePt t="63437" x="742950" y="1117600"/>
          <p14:tracePt t="63452" x="736600" y="1149350"/>
          <p14:tracePt t="63469" x="730250" y="1168400"/>
          <p14:tracePt t="63486" x="723900" y="1181100"/>
          <p14:tracePt t="63502" x="723900" y="1187450"/>
          <p14:tracePt t="63568" x="736600" y="1187450"/>
          <p14:tracePt t="63586" x="781050" y="1193800"/>
          <p14:tracePt t="63602" x="857250" y="1219200"/>
          <p14:tracePt t="63619" x="908050" y="1231900"/>
          <p14:tracePt t="63636" x="952500" y="1244600"/>
          <p14:tracePt t="63653" x="984250" y="1250950"/>
          <p14:tracePt t="63669" x="990600" y="1257300"/>
          <p14:tracePt t="63734" x="996950" y="1257300"/>
          <p14:tracePt t="63740" x="1003300" y="1257300"/>
          <p14:tracePt t="63753" x="1009650" y="1263650"/>
          <p14:tracePt t="63769" x="1041400" y="1276350"/>
          <p14:tracePt t="63787" x="1085850" y="1295400"/>
          <p14:tracePt t="63803" x="1111250" y="1308100"/>
          <p14:tracePt t="63819" x="1136650" y="1314450"/>
          <p14:tracePt t="63836" x="1149350" y="1320800"/>
          <p14:tracePt t="63854" x="1168400" y="1327150"/>
          <p14:tracePt t="63870" x="1174750" y="1327150"/>
          <p14:tracePt t="63886" x="1187450" y="1339850"/>
          <p14:tracePt t="63903" x="1200150" y="1346200"/>
          <p14:tracePt t="63919" x="1206500" y="1346200"/>
          <p14:tracePt t="63936" x="1206500" y="1352550"/>
          <p14:tracePt t="63970" x="1212850" y="1352550"/>
          <p14:tracePt t="64041" x="1219200" y="1352550"/>
          <p14:tracePt t="64059" x="1219200" y="1346200"/>
          <p14:tracePt t="64070" x="1225550" y="1346200"/>
          <p14:tracePt t="64086" x="1244600" y="1333500"/>
          <p14:tracePt t="64104" x="1263650" y="1314450"/>
          <p14:tracePt t="64120" x="1270000" y="1301750"/>
          <p14:tracePt t="64137" x="1276350" y="1295400"/>
          <p14:tracePt t="64153" x="1276350" y="1282700"/>
          <p14:tracePt t="64170" x="1276350" y="1263650"/>
          <p14:tracePt t="64186" x="1270000" y="1250950"/>
          <p14:tracePt t="64204" x="1257300" y="1231900"/>
          <p14:tracePt t="64220" x="1238250" y="1219200"/>
          <p14:tracePt t="64236" x="1193800" y="1187450"/>
          <p14:tracePt t="64253" x="1149350" y="1162050"/>
          <p14:tracePt t="64270" x="1073150" y="1123950"/>
          <p14:tracePt t="64286" x="1016000" y="1092200"/>
          <p14:tracePt t="64288" x="984250" y="1079500"/>
          <p14:tracePt t="64303" x="971550" y="1066800"/>
          <p14:tracePt t="64320" x="946150" y="1054100"/>
          <p14:tracePt t="64336" x="927100" y="1041400"/>
          <p14:tracePt t="64354" x="901700" y="1028700"/>
          <p14:tracePt t="64370" x="876300" y="1009650"/>
          <p14:tracePt t="64387" x="850900" y="1003300"/>
          <p14:tracePt t="64403" x="838200" y="996950"/>
          <p14:tracePt t="64420" x="812800" y="984250"/>
          <p14:tracePt t="64436" x="781050" y="971550"/>
          <p14:tracePt t="64454" x="749300" y="958850"/>
          <p14:tracePt t="64470" x="730250" y="952500"/>
          <p14:tracePt t="64487" x="685800" y="946150"/>
          <p14:tracePt t="64503" x="654050" y="939800"/>
          <p14:tracePt t="64520" x="615950" y="939800"/>
          <p14:tracePt t="64537" x="596900" y="939800"/>
          <p14:tracePt t="64538" x="590550" y="939800"/>
          <p14:tracePt t="64553" x="577850" y="939800"/>
          <p14:tracePt t="64570" x="558800" y="939800"/>
          <p14:tracePt t="64587" x="539750" y="946150"/>
          <p14:tracePt t="64588" x="533400" y="946150"/>
          <p14:tracePt t="64604" x="520700" y="952500"/>
          <p14:tracePt t="64605" x="514350" y="952500"/>
          <p14:tracePt t="64620" x="495300" y="965200"/>
          <p14:tracePt t="64637" x="482600" y="977900"/>
          <p14:tracePt t="64654" x="463550" y="1003300"/>
          <p14:tracePt t="64670" x="438150" y="1028700"/>
          <p14:tracePt t="64687" x="419100" y="1047750"/>
          <p14:tracePt t="64703" x="406400" y="1066800"/>
          <p14:tracePt t="64722" x="400050" y="1079500"/>
          <p14:tracePt t="64737" x="400050" y="1092200"/>
          <p14:tracePt t="64753" x="400050" y="1098550"/>
          <p14:tracePt t="64770" x="400050" y="1117600"/>
          <p14:tracePt t="64789" x="400050" y="1155700"/>
          <p14:tracePt t="64804" x="393700" y="1168400"/>
          <p14:tracePt t="64820" x="393700" y="1181100"/>
          <p14:tracePt t="64920" x="400050" y="1181100"/>
          <p14:tracePt t="64927" x="419100" y="1181100"/>
          <p14:tracePt t="64937" x="431800" y="1181100"/>
          <p14:tracePt t="64954" x="450850" y="1181100"/>
          <p14:tracePt t="64970" x="469900" y="1181100"/>
          <p14:tracePt t="64987" x="488950" y="1181100"/>
          <p14:tracePt t="65004" x="508000" y="1181100"/>
          <p14:tracePt t="65020" x="514350" y="1181100"/>
          <p14:tracePt t="65038" x="533400" y="1181100"/>
          <p14:tracePt t="65055" x="546100" y="1181100"/>
          <p14:tracePt t="65071" x="558800" y="1181100"/>
          <p14:tracePt t="65087" x="577850" y="1181100"/>
          <p14:tracePt t="65105" x="596900" y="1181100"/>
          <p14:tracePt t="65121" x="615950" y="1181100"/>
          <p14:tracePt t="65137" x="628650" y="1181100"/>
          <p14:tracePt t="65154" x="641350" y="1181100"/>
          <p14:tracePt t="65171" x="654050" y="1174750"/>
          <p14:tracePt t="65188" x="666750" y="1174750"/>
          <p14:tracePt t="65204" x="685800" y="1174750"/>
          <p14:tracePt t="65221" x="704850" y="1174750"/>
          <p14:tracePt t="65237" x="723900" y="1174750"/>
          <p14:tracePt t="65254" x="736600" y="1174750"/>
          <p14:tracePt t="65273" x="762000" y="1181100"/>
          <p14:tracePt t="65288" x="774700" y="1181100"/>
          <p14:tracePt t="65304" x="800100" y="1187450"/>
          <p14:tracePt t="65320" x="825500" y="1193800"/>
          <p14:tracePt t="65337" x="844550" y="1193800"/>
          <p14:tracePt t="65354" x="876300" y="1193800"/>
          <p14:tracePt t="65371" x="901700" y="1193800"/>
          <p14:tracePt t="65387" x="933450" y="1187450"/>
          <p14:tracePt t="65404" x="952500" y="1174750"/>
          <p14:tracePt t="65421" x="965200" y="1174750"/>
          <p14:tracePt t="65437" x="971550" y="1174750"/>
          <p14:tracePt t="65454" x="971550" y="1168400"/>
          <p14:tracePt t="65504" x="977900" y="1168400"/>
          <p14:tracePt t="65522" x="990600" y="1162050"/>
          <p14:tracePt t="65537" x="996950" y="1149350"/>
          <p14:tracePt t="65554" x="1009650" y="1143000"/>
          <p14:tracePt t="65571" x="1016000" y="1136650"/>
          <p14:tracePt t="65588" x="1022350" y="1130300"/>
          <p14:tracePt t="65604" x="1028700" y="1123950"/>
          <p14:tracePt t="65621" x="1035050" y="1117600"/>
          <p14:tracePt t="65638" x="1035050" y="1111250"/>
          <p14:tracePt t="65688" x="1041400" y="1104900"/>
          <p14:tracePt t="66273" x="1041400" y="1098550"/>
          <p14:tracePt t="66279" x="1041400" y="1092200"/>
          <p14:tracePt t="66555" x="1041400" y="1085850"/>
          <p14:tracePt t="71639" x="1022350" y="1092200"/>
          <p14:tracePt t="71648" x="990600" y="1104900"/>
          <p14:tracePt t="71661" x="831850" y="1123950"/>
          <p14:tracePt t="71676" x="673100" y="1130300"/>
          <p14:tracePt t="71693" x="622300" y="1130300"/>
          <p14:tracePt t="71782" x="609600" y="1136650"/>
          <p14:tracePt t="71793" x="596900" y="1149350"/>
          <p14:tracePt t="71809" x="552450" y="1200150"/>
          <p14:tracePt t="71826" x="520700" y="1244600"/>
          <p14:tracePt t="71843" x="495300" y="1276350"/>
          <p14:tracePt t="71860" x="476250" y="1295400"/>
          <p14:tracePt t="71876" x="476250" y="1301750"/>
          <p14:tracePt t="71999" x="488950" y="1301750"/>
          <p14:tracePt t="72009" x="501650" y="1301750"/>
          <p14:tracePt t="72026" x="533400" y="1301750"/>
          <p14:tracePt t="72043" x="552450" y="1301750"/>
          <p14:tracePt t="72060" x="577850" y="1301750"/>
          <p14:tracePt t="72076" x="590550" y="1301750"/>
          <p14:tracePt t="72093" x="603250" y="1301750"/>
          <p14:tracePt t="72110" x="615950" y="1301750"/>
          <p14:tracePt t="72127" x="641350" y="1301750"/>
          <p14:tracePt t="72128" x="660400" y="1301750"/>
          <p14:tracePt t="72144" x="704850" y="1301750"/>
          <p14:tracePt t="72160" x="742950" y="1295400"/>
          <p14:tracePt t="72176" x="768350" y="1295400"/>
          <p14:tracePt t="72178" x="787400" y="1289050"/>
          <p14:tracePt t="72195" x="825500" y="1282700"/>
          <p14:tracePt t="72210" x="857250" y="1282700"/>
          <p14:tracePt t="72226" x="895350" y="1270000"/>
          <p14:tracePt t="72243" x="920750" y="1263650"/>
          <p14:tracePt t="72260" x="939800" y="1257300"/>
          <p14:tracePt t="72276" x="958850" y="1238250"/>
          <p14:tracePt t="72293" x="971550" y="1231900"/>
          <p14:tracePt t="72310" x="977900" y="1219200"/>
          <p14:tracePt t="72327" x="984250" y="1206500"/>
          <p14:tracePt t="72343" x="984250" y="1193800"/>
          <p14:tracePt t="72360" x="971550" y="1174750"/>
          <p14:tracePt t="72377" x="958850" y="1162050"/>
          <p14:tracePt t="72394" x="927100" y="1123950"/>
          <p14:tracePt t="72410" x="895350" y="1098550"/>
          <p14:tracePt t="72427" x="857250" y="1066800"/>
          <p14:tracePt t="72443" x="838200" y="1047750"/>
          <p14:tracePt t="72460" x="806450" y="1035050"/>
          <p14:tracePt t="72477" x="793750" y="1022350"/>
          <p14:tracePt t="72493" x="781050" y="1016000"/>
          <p14:tracePt t="72510" x="774700" y="1009650"/>
          <p14:tracePt t="72527" x="762000" y="1003300"/>
          <p14:tracePt t="72543" x="755650" y="1003300"/>
          <p14:tracePt t="72560" x="742950" y="996950"/>
          <p14:tracePt t="72577" x="723900" y="990600"/>
          <p14:tracePt t="72593" x="704850" y="984250"/>
          <p14:tracePt t="72610" x="692150" y="984250"/>
          <p14:tracePt t="72627" x="679450" y="977900"/>
          <p14:tracePt t="72628" x="673100" y="977900"/>
          <p14:tracePt t="72647" x="666750" y="977900"/>
          <p14:tracePt t="72660" x="660400" y="977900"/>
          <p14:tracePt t="72677" x="647700" y="984250"/>
          <p14:tracePt t="72696" x="628650" y="996950"/>
          <p14:tracePt t="72710" x="609600" y="1009650"/>
          <p14:tracePt t="72727" x="603250" y="1028700"/>
          <p14:tracePt t="72743" x="596900" y="1047750"/>
          <p14:tracePt t="72760" x="596900" y="1066800"/>
          <p14:tracePt t="72777" x="609600" y="1085850"/>
          <p14:tracePt t="72794" x="622300" y="1104900"/>
          <p14:tracePt t="72810" x="628650" y="1117600"/>
          <p14:tracePt t="72827" x="635000" y="1117600"/>
          <p14:tracePt t="72843" x="647700" y="1130300"/>
          <p14:tracePt t="72861" x="647700" y="1136650"/>
          <p14:tracePt t="72878" x="660400" y="1155700"/>
          <p14:tracePt t="72895" x="673100" y="1168400"/>
          <p14:tracePt t="72913" x="685800" y="1174750"/>
          <p14:tracePt t="72927" x="711200" y="1181100"/>
          <p14:tracePt t="72944" x="736600" y="1181100"/>
          <p14:tracePt t="72960" x="762000" y="1181100"/>
          <p14:tracePt t="72977" x="768350" y="1181100"/>
          <p14:tracePt t="73040" x="774700" y="1181100"/>
          <p14:tracePt t="73054" x="781050" y="1174750"/>
          <p14:tracePt t="73078" x="793750" y="1155700"/>
          <p14:tracePt t="73095" x="806450" y="1143000"/>
          <p14:tracePt t="73110" x="825500" y="1130300"/>
          <p14:tracePt t="73127" x="838200" y="1117600"/>
          <p14:tracePt t="73185" x="844550" y="1111250"/>
          <p14:tracePt t="73210" x="850900" y="1111250"/>
          <p14:tracePt t="73227" x="857250" y="1104900"/>
          <p14:tracePt t="73411" x="857250" y="1092200"/>
          <p14:tracePt t="73420" x="857250" y="1079500"/>
          <p14:tracePt t="73428" x="857250" y="1060450"/>
          <p14:tracePt t="73445" x="857250" y="1035050"/>
          <p14:tracePt t="73461" x="857250" y="1009650"/>
          <p14:tracePt t="73478" x="857250" y="996950"/>
          <p14:tracePt t="73494" x="857250" y="990600"/>
          <p14:tracePt t="73511" x="857250" y="984250"/>
          <p14:tracePt t="73602" x="850900" y="984250"/>
          <p14:tracePt t="73610" x="844550" y="984250"/>
          <p14:tracePt t="73628" x="825500" y="984250"/>
          <p14:tracePt t="73661" x="819150" y="984250"/>
          <p14:tracePt t="73776" x="819150" y="996950"/>
          <p14:tracePt t="73795" x="831850" y="1035050"/>
          <p14:tracePt t="73811" x="863600" y="1066800"/>
          <p14:tracePt t="73829" x="901700" y="1092200"/>
          <p14:tracePt t="73845" x="965200" y="1117600"/>
          <p14:tracePt t="73862" x="1060450" y="1143000"/>
          <p14:tracePt t="73878" x="1193800" y="1168400"/>
          <p14:tracePt t="73896" x="1358900" y="1193800"/>
          <p14:tracePt t="73912" x="1416050" y="1206500"/>
          <p14:tracePt t="73928" x="1454150" y="1212850"/>
          <p14:tracePt t="73944" x="1473200" y="1212850"/>
          <p14:tracePt t="74035" x="1479550" y="1212850"/>
          <p14:tracePt t="74042" x="1485900" y="1212850"/>
          <p14:tracePt t="74061" x="1492250" y="1212850"/>
          <p14:tracePt t="74100" x="1498600" y="1212850"/>
          <p14:tracePt t="74111" x="1504950" y="1212850"/>
          <p14:tracePt t="74130" x="1543050" y="1212850"/>
          <p14:tracePt t="74145" x="1568450" y="1219200"/>
          <p14:tracePt t="74162" x="1644650" y="1231900"/>
          <p14:tracePt t="74178" x="1682750" y="1238250"/>
          <p14:tracePt t="74197" x="1898650" y="1270000"/>
          <p14:tracePt t="74212" x="2063750" y="1295400"/>
          <p14:tracePt t="74229" x="2216150" y="1327150"/>
          <p14:tracePt t="74231" x="2311400" y="1346200"/>
          <p14:tracePt t="74246" x="2425700" y="1377950"/>
          <p14:tracePt t="74262" x="2457450" y="1390650"/>
          <p14:tracePt t="74263" x="2476500" y="1397000"/>
          <p14:tracePt t="74280" x="2501900" y="1397000"/>
          <p14:tracePt t="74296" x="2514600" y="1403350"/>
          <p14:tracePt t="74313" x="2546350" y="1409700"/>
          <p14:tracePt t="74329" x="2597150" y="1422400"/>
          <p14:tracePt t="74346" x="2660650" y="1441450"/>
          <p14:tracePt t="74361" x="2749550" y="1473200"/>
          <p14:tracePt t="74380" x="2819400" y="1498600"/>
          <p14:tracePt t="74395" x="2901950" y="1536700"/>
          <p14:tracePt t="74412" x="2940050" y="1555750"/>
          <p14:tracePt t="74428" x="2959100" y="1562100"/>
          <p14:tracePt t="74445" x="2965450" y="1568450"/>
          <p14:tracePt t="74478" x="2965450" y="1574800"/>
          <p14:tracePt t="74528" x="2965450" y="1581150"/>
          <p14:tracePt t="74562" x="2959100" y="1581150"/>
          <p14:tracePt t="74576" x="2952750" y="1581150"/>
          <p14:tracePt t="74595" x="2946400" y="1581150"/>
          <p14:tracePt t="74612" x="2933700" y="1581150"/>
          <p14:tracePt t="74628" x="2914650" y="1574800"/>
          <p14:tracePt t="74645" x="2889250" y="1562100"/>
          <p14:tracePt t="74663" x="2851150" y="1543050"/>
          <p14:tracePt t="74678" x="2787650" y="1504950"/>
          <p14:tracePt t="74695" x="2711450" y="1466850"/>
          <p14:tracePt t="74712" x="2628900" y="1435100"/>
          <p14:tracePt t="74729" x="2508250" y="1384300"/>
          <p14:tracePt t="74730" x="2444750" y="1358900"/>
          <p14:tracePt t="74746" x="2279650" y="1308100"/>
          <p14:tracePt t="74762" x="2082800" y="1257300"/>
          <p14:tracePt t="74778" x="1924050" y="1219200"/>
          <p14:tracePt t="74795" x="1746250" y="1168400"/>
          <p14:tracePt t="74812" x="1606550" y="1117600"/>
          <p14:tracePt t="74828" x="1504950" y="1079500"/>
          <p14:tracePt t="74845" x="1377950" y="1041400"/>
          <p14:tracePt t="74862" x="1250950" y="1016000"/>
          <p14:tracePt t="74878" x="1098550" y="984250"/>
          <p14:tracePt t="74897" x="933450" y="965200"/>
          <p14:tracePt t="74912" x="831850" y="952500"/>
          <p14:tracePt t="74929" x="774700" y="939800"/>
          <p14:tracePt t="74947" x="768350" y="933450"/>
          <p14:tracePt t="74988" x="768350" y="927100"/>
          <p14:tracePt t="75012" x="762000" y="927100"/>
          <p14:tracePt t="75130" x="755650" y="927100"/>
          <p14:tracePt t="75136" x="742950" y="933450"/>
          <p14:tracePt t="75145" x="736600" y="946150"/>
          <p14:tracePt t="75162" x="704850" y="971550"/>
          <p14:tracePt t="75179" x="666750" y="996950"/>
          <p14:tracePt t="75197" x="635000" y="1016000"/>
          <p14:tracePt t="75212" x="628650" y="1022350"/>
          <p14:tracePt t="75262" x="622300" y="1022350"/>
          <p14:tracePt t="75279" x="615950" y="1022350"/>
          <p14:tracePt t="75296" x="565150" y="1028700"/>
          <p14:tracePt t="75313" x="527050" y="1035050"/>
          <p14:tracePt t="75330" x="520700" y="1047750"/>
          <p14:tracePt t="75346" x="520700" y="1054100"/>
          <p14:tracePt t="75362" x="520700" y="1060450"/>
          <p14:tracePt t="75440" x="520700" y="1066800"/>
          <p14:tracePt t="75448" x="520700" y="1073150"/>
          <p14:tracePt t="75463" x="533400" y="1085850"/>
          <p14:tracePt t="75481" x="584200" y="1123950"/>
          <p14:tracePt t="75496" x="609600" y="1136650"/>
          <p14:tracePt t="75512" x="641350" y="1149350"/>
          <p14:tracePt t="75529" x="673100" y="1149350"/>
          <p14:tracePt t="75546" x="704850" y="1149350"/>
          <p14:tracePt t="75563" x="755650" y="1143000"/>
          <p14:tracePt t="75579" x="793750" y="1130300"/>
          <p14:tracePt t="75596" x="825500" y="1123950"/>
          <p14:tracePt t="75612" x="844550" y="1117600"/>
          <p14:tracePt t="75629" x="857250" y="1111250"/>
          <p14:tracePt t="75663" x="863600" y="1111250"/>
          <p14:tracePt t="76089" x="857250" y="1111250"/>
          <p14:tracePt t="76099" x="857250" y="1117600"/>
          <p14:tracePt t="76113" x="844550" y="1136650"/>
          <p14:tracePt t="76270" x="850900" y="1136650"/>
          <p14:tracePt t="76280" x="863600" y="1136650"/>
          <p14:tracePt t="76297" x="882650" y="1149350"/>
          <p14:tracePt t="76313" x="895350" y="1162050"/>
          <p14:tracePt t="76330" x="908050" y="1174750"/>
          <p14:tracePt t="76347" x="933450" y="1200150"/>
          <p14:tracePt t="76363" x="971550" y="1238250"/>
          <p14:tracePt t="76380" x="996950" y="1263650"/>
          <p14:tracePt t="76397" x="1028700" y="1301750"/>
          <p14:tracePt t="76398" x="1041400" y="1314450"/>
          <p14:tracePt t="76414" x="1066800" y="1339850"/>
          <p14:tracePt t="76430" x="1123950" y="1371600"/>
          <p14:tracePt t="76447" x="1244600" y="1403350"/>
          <p14:tracePt t="76464" x="1428750" y="1428750"/>
          <p14:tracePt t="76480" x="1714500" y="1454150"/>
          <p14:tracePt t="76496" x="2012950" y="1473200"/>
          <p14:tracePt t="76514" x="2254250" y="1485900"/>
          <p14:tracePt t="76519" x="2406650" y="1498600"/>
          <p14:tracePt t="76530" x="2495550" y="1504950"/>
          <p14:tracePt t="76547" x="2673350" y="1517650"/>
          <p14:tracePt t="76563" x="2762250" y="1524000"/>
          <p14:tracePt t="76580" x="2813050" y="1530350"/>
          <p14:tracePt t="76597" x="2889250" y="1536700"/>
          <p14:tracePt t="76613" x="3009900" y="1536700"/>
          <p14:tracePt t="76630" x="3149600" y="1536700"/>
          <p14:tracePt t="76647" x="3365500" y="1549400"/>
          <p14:tracePt t="76648" x="3460750" y="1562100"/>
          <p14:tracePt t="76664" x="3644900" y="1593850"/>
          <p14:tracePt t="76680" x="3771900" y="1619250"/>
          <p14:tracePt t="76697" x="3829050" y="1625600"/>
          <p14:tracePt t="76713" x="3841750" y="1625600"/>
          <p14:tracePt t="76747" x="3854450" y="1631950"/>
          <p14:tracePt t="76764" x="3886200" y="1631950"/>
          <p14:tracePt t="76780" x="3968750" y="1631950"/>
          <p14:tracePt t="76797" x="4083050" y="1631950"/>
          <p14:tracePt t="76813" x="4184650" y="1631950"/>
          <p14:tracePt t="76830" x="4241800" y="1631950"/>
          <p14:tracePt t="76864" x="4241800" y="1638300"/>
          <p14:tracePt t="76880" x="4241800" y="1663700"/>
          <p14:tracePt t="76882" x="4248150" y="1682750"/>
          <p14:tracePt t="76897" x="4260850" y="1695450"/>
          <p14:tracePt t="76898" x="4279900" y="1708150"/>
          <p14:tracePt t="76914" x="4305300" y="1714500"/>
          <p14:tracePt t="76930" x="4464050" y="1727200"/>
          <p14:tracePt t="76947" x="4610100" y="1739900"/>
          <p14:tracePt t="76963" x="4762500" y="1758950"/>
          <p14:tracePt t="76980" x="4883150" y="1803400"/>
          <p14:tracePt t="76997" x="4946650" y="1860550"/>
          <p14:tracePt t="77014" x="4991100" y="1905000"/>
          <p14:tracePt t="77030" x="5048250" y="1943100"/>
          <p14:tracePt t="77047" x="5105400" y="1955800"/>
          <p14:tracePt t="77064" x="5143500" y="1968500"/>
          <p14:tracePt t="77080" x="5162550" y="1968500"/>
          <p14:tracePt t="77082" x="5168900" y="1968500"/>
          <p14:tracePt t="77114" x="5200650" y="1968500"/>
          <p14:tracePt t="77132" x="5251450" y="1962150"/>
          <p14:tracePt t="77148" x="5340350" y="1943100"/>
          <p14:tracePt t="77164" x="5410200" y="1924050"/>
          <p14:tracePt t="77180" x="5448300" y="1911350"/>
          <p14:tracePt t="77198" x="5461000" y="1898650"/>
          <p14:tracePt t="77214" x="5473700" y="1885950"/>
          <p14:tracePt t="77231" x="5480050" y="1879600"/>
          <p14:tracePt t="77247" x="5486400" y="1866900"/>
          <p14:tracePt t="77266" x="5499100" y="1854200"/>
          <p14:tracePt t="77297" x="5505450" y="1847850"/>
          <p14:tracePt t="77423" x="5518150" y="1847850"/>
          <p14:tracePt t="77428" x="5530850" y="1847850"/>
          <p14:tracePt t="77448" x="5632450" y="1841500"/>
          <p14:tracePt t="77465" x="5759450" y="1841500"/>
          <p14:tracePt t="77481" x="5880100" y="1841500"/>
          <p14:tracePt t="77498" x="5969000" y="1828800"/>
          <p14:tracePt t="77515" x="5988050" y="1816100"/>
          <p14:tracePt t="77531" x="6000750" y="1809750"/>
          <p14:tracePt t="77548" x="6026150" y="1797050"/>
          <p14:tracePt t="77564" x="6096000" y="1784350"/>
          <p14:tracePt t="77566" x="6165850" y="1778000"/>
          <p14:tracePt t="77581" x="6216650" y="1778000"/>
          <p14:tracePt t="77582" x="6305550" y="1778000"/>
          <p14:tracePt t="77598" x="6407150" y="1778000"/>
          <p14:tracePt t="77614" x="6508750" y="1778000"/>
          <p14:tracePt t="77631" x="6584950" y="1778000"/>
          <p14:tracePt t="77648" x="6635750" y="1784350"/>
          <p14:tracePt t="77664" x="6642100" y="1784350"/>
          <p14:tracePt t="77698" x="6654800" y="1784350"/>
          <p14:tracePt t="77715" x="6673850" y="1784350"/>
          <p14:tracePt t="77731" x="6718300" y="1784350"/>
          <p14:tracePt t="77748" x="6769100" y="1797050"/>
          <p14:tracePt t="77764" x="6813550" y="1797050"/>
          <p14:tracePt t="77781" x="6838950" y="1803400"/>
          <p14:tracePt t="77798" x="6858000" y="1803400"/>
          <p14:tracePt t="77815" x="6908800" y="1809750"/>
          <p14:tracePt t="77831" x="6985000" y="1809750"/>
          <p14:tracePt t="77848" x="7086600" y="1822450"/>
          <p14:tracePt t="77865" x="7200900" y="1835150"/>
          <p14:tracePt t="77881" x="7289800" y="1847850"/>
          <p14:tracePt t="77898" x="7340600" y="1847850"/>
          <p14:tracePt t="77915" x="7435850" y="1847850"/>
          <p14:tracePt t="77932" x="7645400" y="1847850"/>
          <p14:tracePt t="77950" x="7867650" y="1873250"/>
          <p14:tracePt t="77965" x="8051800" y="1905000"/>
          <p14:tracePt t="77981" x="8223250" y="1930400"/>
          <p14:tracePt t="77998" x="8337550" y="1943100"/>
          <p14:tracePt t="78014" x="8464550" y="1955800"/>
          <p14:tracePt t="78031" x="8515350" y="1955800"/>
          <p14:tracePt t="78048" x="8534400" y="1955800"/>
          <p14:tracePt t="78065" x="8540750" y="1955800"/>
          <p14:tracePt t="78205" x="8547100" y="1955800"/>
          <p14:tracePt t="78218" x="8559800" y="1955800"/>
          <p14:tracePt t="78232" x="8585200" y="1955800"/>
          <p14:tracePt t="78249" x="8629650" y="1955800"/>
          <p14:tracePt t="78265" x="8642350" y="1955800"/>
          <p14:tracePt t="78266" x="8667750" y="1955800"/>
          <p14:tracePt t="78282" x="8686800" y="1955800"/>
          <p14:tracePt t="78298" x="8731250" y="1943100"/>
          <p14:tracePt t="78316" x="8820150" y="1930400"/>
          <p14:tracePt t="78332" x="8883650" y="1930400"/>
          <p14:tracePt t="78348" x="8909050" y="1930400"/>
          <p14:tracePt t="78350" x="8928100" y="1930400"/>
          <p14:tracePt t="78367" x="8972550" y="1930400"/>
          <p14:tracePt t="78382" x="8991600" y="1930400"/>
          <p14:tracePt t="78398" x="9017000" y="1930400"/>
          <p14:tracePt t="78513" x="9023350" y="1930400"/>
          <p14:tracePt t="78522" x="9029700" y="1930400"/>
          <p14:tracePt t="78532" x="9080500" y="1930400"/>
          <p14:tracePt t="78549" x="9086850" y="1930400"/>
          <p14:tracePt t="78667" x="9086850" y="1924050"/>
          <p14:tracePt t="78682" x="9080500" y="1917700"/>
          <p14:tracePt t="78699" x="9067800" y="1905000"/>
          <p14:tracePt t="78715" x="9055100" y="1898650"/>
          <p14:tracePt t="78733" x="9048750" y="1892300"/>
          <p14:tracePt t="78765" x="9042400" y="1892300"/>
          <p14:tracePt t="78815" x="9029700" y="1892300"/>
          <p14:tracePt t="78832" x="9023350" y="1885950"/>
          <p14:tracePt t="81928" x="9017000" y="1885950"/>
          <p14:tracePt t="81934" x="9010650" y="1885950"/>
          <p14:tracePt t="81951" x="9004300" y="1879600"/>
          <p14:tracePt t="81968" x="8997950" y="1879600"/>
          <p14:tracePt t="81985" x="8991600" y="1873250"/>
          <p14:tracePt t="82024" x="8997950" y="1866900"/>
          <p14:tracePt t="82035" x="9010650" y="1860550"/>
          <p14:tracePt t="82052" x="9061450" y="1822450"/>
          <p14:tracePt t="82069" x="9118600" y="1790700"/>
          <p14:tracePt t="82085" x="9144000" y="1778000"/>
          <p14:tracePt t="82118" x="9144000" y="1771650"/>
          <p14:tracePt t="82135" x="9150350" y="1758950"/>
          <p14:tracePt t="82151" x="9163050" y="1733550"/>
          <p14:tracePt t="82168" x="9182100" y="1689100"/>
          <p14:tracePt t="82185" x="9207500" y="1638300"/>
          <p14:tracePt t="82202" x="9220200" y="1600200"/>
          <p14:tracePt t="82218" x="9226550" y="1568450"/>
          <p14:tracePt t="82235" x="9226550" y="1549400"/>
          <p14:tracePt t="82252" x="9226550" y="1530350"/>
          <p14:tracePt t="82270" x="9201150" y="1504950"/>
          <p14:tracePt t="82285" x="9188450" y="1498600"/>
          <p14:tracePt t="82301" x="9144000" y="1485900"/>
          <p14:tracePt t="82318" x="9080500" y="1473200"/>
          <p14:tracePt t="82336" x="8921750" y="1473200"/>
          <p14:tracePt t="82351" x="8731250" y="1473200"/>
          <p14:tracePt t="82368" x="8458200" y="1460500"/>
          <p14:tracePt t="82385" x="8058150" y="1435100"/>
          <p14:tracePt t="82401" x="7715250" y="1397000"/>
          <p14:tracePt t="82418" x="7423150" y="1358900"/>
          <p14:tracePt t="82436" x="7162800" y="1327150"/>
          <p14:tracePt t="82452" x="6921500" y="1308100"/>
          <p14:tracePt t="82468" x="6629400" y="1301750"/>
          <p14:tracePt t="82485" x="6311900" y="1301750"/>
          <p14:tracePt t="82502" x="6013450" y="1314450"/>
          <p14:tracePt t="82519" x="5791200" y="1346200"/>
          <p14:tracePt t="82536" x="5664200" y="1390650"/>
          <p14:tracePt t="82537" x="5632450" y="1397000"/>
          <p14:tracePt t="82553" x="5588000" y="1416050"/>
          <p14:tracePt t="82568" x="5518150" y="1422400"/>
          <p14:tracePt t="82586" x="5441950" y="1416050"/>
          <p14:tracePt t="82602" x="5403850" y="1409700"/>
          <p14:tracePt t="82618" x="5353050" y="1397000"/>
          <p14:tracePt t="82715" x="5327650" y="1390650"/>
          <p14:tracePt t="82723" x="5308600" y="1390650"/>
          <p14:tracePt t="82735" x="5276850" y="1390650"/>
          <p14:tracePt t="82752" x="5251450" y="1390650"/>
          <p14:tracePt t="82769" x="5219700" y="1397000"/>
          <p14:tracePt t="82786" x="5213350" y="1416050"/>
          <p14:tracePt t="82802" x="5207000" y="1454150"/>
          <p14:tracePt t="82819" x="5187950" y="1517650"/>
          <p14:tracePt t="82835" x="5181600" y="1593850"/>
          <p14:tracePt t="82853" x="5181600" y="1689100"/>
          <p14:tracePt t="82869" x="5213350" y="1778000"/>
          <p14:tracePt t="82885" x="5302250" y="1873250"/>
          <p14:tracePt t="82902" x="5378450" y="1924050"/>
          <p14:tracePt t="82919" x="5416550" y="1936750"/>
          <p14:tracePt t="82935" x="5422900" y="1936750"/>
          <p14:tracePt t="82952" x="5435600" y="1936750"/>
          <p14:tracePt t="82969" x="5448300" y="1936750"/>
          <p14:tracePt t="82985" x="5454650" y="1930400"/>
          <p14:tracePt t="83003" x="5473700" y="1924050"/>
          <p14:tracePt t="83020" x="5524500" y="1917700"/>
          <p14:tracePt t="83036" x="5549900" y="1911350"/>
          <p14:tracePt t="83037" x="5575300" y="1905000"/>
          <p14:tracePt t="83052" x="5626100" y="1892300"/>
          <p14:tracePt t="83069" x="5689600" y="1879600"/>
          <p14:tracePt t="83086" x="5765800" y="1860550"/>
          <p14:tracePt t="83102" x="5835650" y="1854200"/>
          <p14:tracePt t="83119" x="5962650" y="1854200"/>
          <p14:tracePt t="83136" x="6070600" y="1860550"/>
          <p14:tracePt t="83152" x="6197600" y="1866900"/>
          <p14:tracePt t="83169" x="6299200" y="1873250"/>
          <p14:tracePt t="83186" x="6388100" y="1873250"/>
          <p14:tracePt t="83202" x="6432550" y="1866900"/>
          <p14:tracePt t="83219" x="6464300" y="1854200"/>
          <p14:tracePt t="83235" x="6521450" y="1841500"/>
          <p14:tracePt t="83253" x="6584950" y="1822450"/>
          <p14:tracePt t="83269" x="6623050" y="1816100"/>
          <p14:tracePt t="83285" x="6667500" y="1809750"/>
          <p14:tracePt t="83302" x="6673850" y="1809750"/>
          <p14:tracePt t="83319" x="6673850" y="1803400"/>
          <p14:tracePt t="83338" x="6680200" y="1803400"/>
          <p14:tracePt t="83352" x="6686550" y="1797050"/>
          <p14:tracePt t="83370" x="6705600" y="1765300"/>
          <p14:tracePt t="83386" x="6711950" y="1720850"/>
          <p14:tracePt t="83403" x="6718300" y="1682750"/>
          <p14:tracePt t="83419" x="6718300" y="1644650"/>
          <p14:tracePt t="83436" x="6705600" y="1619250"/>
          <p14:tracePt t="83452" x="6692900" y="1600200"/>
          <p14:tracePt t="83469" x="6648450" y="1568450"/>
          <p14:tracePt t="83486" x="6604000" y="1549400"/>
          <p14:tracePt t="83503" x="6527800" y="1530350"/>
          <p14:tracePt t="83508" x="6496050" y="1524000"/>
          <p14:tracePt t="83525" x="6426200" y="1517650"/>
          <p14:tracePt t="83536" x="6305550" y="1511300"/>
          <p14:tracePt t="83552" x="6184900" y="1504950"/>
          <p14:tracePt t="83569" x="6070600" y="1498600"/>
          <p14:tracePt t="83586" x="6013450" y="1498600"/>
          <p14:tracePt t="83603" x="5969000" y="1498600"/>
          <p14:tracePt t="83624" x="5924550" y="1498600"/>
          <p14:tracePt t="83638" x="5905500" y="1504950"/>
          <p14:tracePt t="83653" x="5880100" y="1524000"/>
          <p14:tracePt t="83669" x="5867400" y="1536700"/>
          <p14:tracePt t="83686" x="5867400" y="1549400"/>
          <p14:tracePt t="83703" x="5867400" y="1574800"/>
          <p14:tracePt t="83721" x="5873750" y="1600200"/>
          <p14:tracePt t="83736" x="5880100" y="1625600"/>
          <p14:tracePt t="83753" x="5892800" y="1651000"/>
          <p14:tracePt t="83769" x="5911850" y="1663700"/>
          <p14:tracePt t="83786" x="5956300" y="1695450"/>
          <p14:tracePt t="83803" x="6013450" y="1727200"/>
          <p14:tracePt t="83819" x="6051550" y="1739900"/>
          <p14:tracePt t="83836" x="6108700" y="1752600"/>
          <p14:tracePt t="83853" x="6178550" y="1765300"/>
          <p14:tracePt t="83870" x="6242050" y="1765300"/>
          <p14:tracePt t="83886" x="6350000" y="1765300"/>
          <p14:tracePt t="83903" x="6419850" y="1765300"/>
          <p14:tracePt t="83920" x="6489700" y="1765300"/>
          <p14:tracePt t="83936" x="6565900" y="1765300"/>
          <p14:tracePt t="83953" x="6654800" y="1765300"/>
          <p14:tracePt t="83970" x="6724650" y="1765300"/>
          <p14:tracePt t="83986" x="6826250" y="1771650"/>
          <p14:tracePt t="84003" x="6915150" y="1771650"/>
          <p14:tracePt t="84019" x="6965950" y="1771650"/>
          <p14:tracePt t="84036" x="6997700" y="1771650"/>
          <p14:tracePt t="84053" x="7029450" y="1765300"/>
          <p14:tracePt t="84070" x="7073900" y="1752600"/>
          <p14:tracePt t="84086" x="7105650" y="1739900"/>
          <p14:tracePt t="84103" x="7156450" y="1708150"/>
          <p14:tracePt t="84119" x="7181850" y="1682750"/>
          <p14:tracePt t="84136" x="7200900" y="1663700"/>
          <p14:tracePt t="84153" x="7200900" y="1657350"/>
          <p14:tracePt t="84169" x="7200900" y="1651000"/>
          <p14:tracePt t="84220" x="7175500" y="1638300"/>
          <p14:tracePt t="84236" x="7143750" y="1631950"/>
          <p14:tracePt t="84253" x="7105650" y="1625600"/>
          <p14:tracePt t="84270" x="7061200" y="1619250"/>
          <p14:tracePt t="84286" x="7004050" y="1612900"/>
          <p14:tracePt t="84303" x="6889750" y="1612900"/>
          <p14:tracePt t="84320" x="6711950" y="1619250"/>
          <p14:tracePt t="84337" x="6521450" y="1631950"/>
          <p14:tracePt t="84353" x="6318250" y="1657350"/>
          <p14:tracePt t="84370" x="6178550" y="1708150"/>
          <p14:tracePt t="84387" x="6153150" y="1727200"/>
          <p14:tracePt t="84403" x="6153150" y="1739900"/>
          <p14:tracePt t="84420" x="6159500" y="1746250"/>
          <p14:tracePt t="84454" x="6178550" y="1758950"/>
          <p14:tracePt t="84470" x="6203950" y="1771650"/>
          <p14:tracePt t="84487" x="6229350" y="1790700"/>
          <p14:tracePt t="84503" x="6242050" y="1809750"/>
          <p14:tracePt t="84521" x="6254750" y="1873250"/>
          <p14:tracePt t="84537" x="6223000" y="2051050"/>
          <p14:tracePt t="84553" x="6108700" y="2286000"/>
          <p14:tracePt t="84570" x="6032500" y="2406650"/>
          <p14:tracePt t="84999" x="6051550" y="2400300"/>
          <p14:tracePt t="85005" x="6070600" y="2381250"/>
          <p14:tracePt t="85021" x="6172200" y="2305050"/>
          <p14:tracePt t="85038" x="6381750" y="2266950"/>
          <p14:tracePt t="85054" x="6616700" y="2241550"/>
          <p14:tracePt t="85071" x="6877050" y="2241550"/>
          <p14:tracePt t="85087" x="7137400" y="2241550"/>
          <p14:tracePt t="85104" x="7429500" y="2222500"/>
          <p14:tracePt t="85121" x="7708900" y="2190750"/>
          <p14:tracePt t="85138" x="8001000" y="2159000"/>
          <p14:tracePt t="85156" x="8521700" y="2139950"/>
          <p14:tracePt t="85171" x="8724900" y="2133600"/>
          <p14:tracePt t="85188" x="9309100" y="2101850"/>
          <p14:tracePt t="85204" x="9632950" y="2076450"/>
          <p14:tracePt t="85220" x="9874250" y="2051050"/>
          <p14:tracePt t="85237" x="10039350" y="2032000"/>
          <p14:tracePt t="85254" x="10128250" y="2012950"/>
          <p14:tracePt t="85271" x="10223500" y="2006600"/>
          <p14:tracePt t="85287" x="10306050" y="1993900"/>
          <p14:tracePt t="85304" x="10401300" y="1987550"/>
          <p14:tracePt t="85321" x="10496550" y="1981200"/>
          <p14:tracePt t="85337" x="10566400" y="1974850"/>
          <p14:tracePt t="85354" x="10604500" y="1968500"/>
          <p14:tracePt t="85387" x="10610850" y="1968500"/>
          <p14:tracePt t="85404" x="10661650" y="1943100"/>
          <p14:tracePt t="85421" x="10782300" y="1924050"/>
          <p14:tracePt t="85437" x="10877550" y="1911350"/>
          <p14:tracePt t="85454" x="11214100" y="1885950"/>
          <p14:tracePt t="85471" x="11360150" y="1873250"/>
          <p14:tracePt t="85487" x="11449050" y="1841500"/>
          <p14:tracePt t="85504" x="11487150" y="1809750"/>
          <p14:tracePt t="85526" x="11487150" y="1784350"/>
          <p14:tracePt t="85537" x="11480800" y="1765300"/>
          <p14:tracePt t="85554" x="11461750" y="1752600"/>
          <p14:tracePt t="85571" x="11461750" y="1739900"/>
          <p14:tracePt t="85588" x="11461750" y="1727200"/>
          <p14:tracePt t="85604" x="11461750" y="1708150"/>
          <p14:tracePt t="85606" x="11468100" y="1689100"/>
          <p14:tracePt t="85621" x="11468100" y="1657350"/>
          <p14:tracePt t="85638" x="11455400" y="1581150"/>
          <p14:tracePt t="85655" x="11430000" y="1530350"/>
          <p14:tracePt t="85671" x="11360150" y="1466850"/>
          <p14:tracePt t="85688" x="11264900" y="1422400"/>
          <p14:tracePt t="85704" x="11137900" y="1390650"/>
          <p14:tracePt t="85723" x="11042650" y="1384300"/>
          <p14:tracePt t="85738" x="10966450" y="1384300"/>
          <p14:tracePt t="85754" x="10928350" y="1397000"/>
          <p14:tracePt t="85771" x="10902950" y="1409700"/>
          <p14:tracePt t="85788" x="10877550" y="1416050"/>
          <p14:tracePt t="85805" x="10820400" y="1428750"/>
          <p14:tracePt t="85821" x="10750550" y="1447800"/>
          <p14:tracePt t="85838" x="10642600" y="1466850"/>
          <p14:tracePt t="85855" x="10566400" y="1492250"/>
          <p14:tracePt t="85872" x="10496550" y="1530350"/>
          <p14:tracePt t="85888" x="10483850" y="1549400"/>
          <p14:tracePt t="85904" x="10471150" y="1574800"/>
          <p14:tracePt t="85922" x="10458450" y="1600200"/>
          <p14:tracePt t="85938" x="10445750" y="1638300"/>
          <p14:tracePt t="85955" x="10433050" y="1695450"/>
          <p14:tracePt t="85972" x="10426700" y="1746250"/>
          <p14:tracePt t="85988" x="10426700" y="1816100"/>
          <p14:tracePt t="86004" x="10439400" y="1860550"/>
          <p14:tracePt t="86021" x="10464800" y="1898650"/>
          <p14:tracePt t="86038" x="10490200" y="1924050"/>
          <p14:tracePt t="86055" x="10515600" y="1949450"/>
          <p14:tracePt t="86071" x="10534650" y="1962150"/>
          <p14:tracePt t="86088" x="10547350" y="1968500"/>
          <p14:tracePt t="86105" x="10560050" y="1974850"/>
          <p14:tracePt t="86122" x="10566400" y="1981200"/>
          <p14:tracePt t="86138" x="10598150" y="1987550"/>
          <p14:tracePt t="86155" x="10648950" y="2000250"/>
          <p14:tracePt t="86171" x="10693400" y="2000250"/>
          <p14:tracePt t="86188" x="10718800" y="2000250"/>
          <p14:tracePt t="86205" x="10756900" y="2000250"/>
          <p14:tracePt t="86221" x="10782300" y="2000250"/>
          <p14:tracePt t="86238" x="10826750" y="1993900"/>
          <p14:tracePt t="86255" x="10858500" y="1987550"/>
          <p14:tracePt t="86272" x="10896600" y="1981200"/>
          <p14:tracePt t="86288" x="10915650" y="1974850"/>
          <p14:tracePt t="86306" x="10934700" y="1968500"/>
          <p14:tracePt t="86368" x="10941050" y="1962150"/>
          <p14:tracePt t="86389" x="10947400" y="1955800"/>
          <p14:tracePt t="86405" x="10960100" y="1949450"/>
          <p14:tracePt t="86422" x="10972800" y="1936750"/>
          <p14:tracePt t="86439" x="10985500" y="1924050"/>
          <p14:tracePt t="86440" x="10991850" y="1917700"/>
          <p14:tracePt t="86456" x="10998200" y="1905000"/>
          <p14:tracePt t="86474" x="11010900" y="1885950"/>
          <p14:tracePt t="86488" x="11017250" y="1866900"/>
          <p14:tracePt t="86506" x="11023600" y="1854200"/>
          <p14:tracePt t="86522" x="11029950" y="1841500"/>
          <p14:tracePt t="86538" x="11036300" y="1828800"/>
          <p14:tracePt t="86555" x="11049000" y="1809750"/>
          <p14:tracePt t="86572" x="11055350" y="1784350"/>
          <p14:tracePt t="86589" x="11055350" y="1752600"/>
          <p14:tracePt t="86605" x="11049000" y="1714500"/>
          <p14:tracePt t="86622" x="11036300" y="1689100"/>
          <p14:tracePt t="86639" x="11023600" y="1663700"/>
          <p14:tracePt t="86655" x="11010900" y="1657350"/>
          <p14:tracePt t="86672" x="11004550" y="1651000"/>
          <p14:tracePt t="86688" x="10991850" y="1651000"/>
          <p14:tracePt t="86705" x="10985500" y="1651000"/>
          <p14:tracePt t="86722" x="10972800" y="1651000"/>
          <p14:tracePt t="86738" x="10960100" y="1651000"/>
          <p14:tracePt t="86755" x="10934700" y="1651000"/>
          <p14:tracePt t="86772" x="10890250" y="1644650"/>
          <p14:tracePt t="86789" x="10839450" y="1631950"/>
          <p14:tracePt t="86805" x="10775950" y="1606550"/>
          <p14:tracePt t="86822" x="10718800" y="1587500"/>
          <p14:tracePt t="86839" x="10661650" y="1562100"/>
          <p14:tracePt t="86856" x="10623550" y="1549400"/>
          <p14:tracePt t="86872" x="10604500" y="1536700"/>
          <p14:tracePt t="86889" x="10591800" y="1536700"/>
          <p14:tracePt t="86905" x="10579100" y="1530350"/>
          <p14:tracePt t="86956" x="10572750" y="1530350"/>
          <p14:tracePt t="86972" x="10553700" y="1543050"/>
          <p14:tracePt t="86989" x="10534650" y="1555750"/>
          <p14:tracePt t="87005" x="10515600" y="1568450"/>
          <p14:tracePt t="87022" x="10490200" y="1587500"/>
          <p14:tracePt t="87039" x="10471150" y="1606550"/>
          <p14:tracePt t="87055" x="10452100" y="1619250"/>
          <p14:tracePt t="87072" x="10426700" y="1631950"/>
          <p14:tracePt t="87089" x="10420350" y="1638300"/>
          <p14:tracePt t="87105" x="10414000" y="1638300"/>
          <p14:tracePt t="87399" x="10407650" y="1644650"/>
          <p14:tracePt t="87423" x="10407650" y="1651000"/>
          <p14:tracePt t="87440" x="10401300" y="1651000"/>
          <p14:tracePt t="87812" x="10394950" y="1657350"/>
          <p14:tracePt t="87818" x="10388600" y="1657350"/>
          <p14:tracePt t="87840" x="10369550" y="1670050"/>
          <p14:tracePt t="87856" x="10356850" y="1670050"/>
          <p14:tracePt t="87874" x="10337800" y="1676400"/>
          <p14:tracePt t="87891" x="10331450" y="1682750"/>
          <p14:tracePt t="87907" x="10318750" y="1682750"/>
          <p14:tracePt t="87923" x="10299700" y="1689100"/>
          <p14:tracePt t="87940" x="10287000" y="1689100"/>
          <p14:tracePt t="87956" x="10267950" y="1689100"/>
          <p14:tracePt t="87973" x="10236200" y="1695450"/>
          <p14:tracePt t="87990" x="10115550" y="1695450"/>
          <p14:tracePt t="88007" x="9944100" y="1695450"/>
          <p14:tracePt t="88024" x="9753600" y="1689100"/>
          <p14:tracePt t="88040" x="9556750" y="1676400"/>
          <p14:tracePt t="88057" x="9321800" y="1657350"/>
          <p14:tracePt t="88073" x="9112250" y="1631950"/>
          <p14:tracePt t="88090" x="8934450" y="1612900"/>
          <p14:tracePt t="88092" x="8813800" y="1600200"/>
          <p14:tracePt t="88106" x="8737600" y="1593850"/>
          <p14:tracePt t="88125" x="8432800" y="1562100"/>
          <p14:tracePt t="88139" x="8134350" y="1536700"/>
          <p14:tracePt t="88157" x="7708900" y="1504950"/>
          <p14:tracePt t="88173" x="7270750" y="1466850"/>
          <p14:tracePt t="88190" x="6731000" y="1435100"/>
          <p14:tracePt t="88207" x="6235700" y="1403350"/>
          <p14:tracePt t="88223" x="5816600" y="1371600"/>
          <p14:tracePt t="88240" x="5372100" y="1339850"/>
          <p14:tracePt t="88257" x="4933950" y="1308100"/>
          <p14:tracePt t="88273" x="4502150" y="1276350"/>
          <p14:tracePt t="88290" x="3975100" y="1238250"/>
          <p14:tracePt t="88307" x="3467100" y="1212850"/>
          <p14:tracePt t="88325" x="3054350" y="1200150"/>
          <p14:tracePt t="88340" x="2724150" y="1187450"/>
          <p14:tracePt t="88357" x="2482850" y="1181100"/>
          <p14:tracePt t="88358" x="2387600" y="1181100"/>
          <p14:tracePt t="88374" x="2222500" y="1181100"/>
          <p14:tracePt t="88390" x="2051050" y="1181100"/>
          <p14:tracePt t="88407" x="1911350" y="1187450"/>
          <p14:tracePt t="88423" x="1790700" y="1187450"/>
          <p14:tracePt t="88440" x="1733550" y="1187450"/>
          <p14:tracePt t="88490" x="1714500" y="1187450"/>
          <p14:tracePt t="88507" x="1657350" y="1193800"/>
          <p14:tracePt t="88524" x="1543050" y="1193800"/>
          <p14:tracePt t="88540" x="1377950" y="1193800"/>
          <p14:tracePt t="88557" x="1270000" y="1187450"/>
          <p14:tracePt t="88574" x="1219200" y="1174750"/>
          <p14:tracePt t="88590" x="1212850" y="1168400"/>
          <p14:tracePt t="88607" x="1212850" y="1162050"/>
          <p14:tracePt t="88624" x="1206500" y="1162050"/>
          <p14:tracePt t="88640" x="1162050" y="1149350"/>
          <p14:tracePt t="88657" x="996950" y="1143000"/>
          <p14:tracePt t="88674" x="749300" y="1136650"/>
          <p14:tracePt t="88690" x="577850" y="1130300"/>
          <p14:tracePt t="88692" x="552450" y="1130300"/>
          <p14:tracePt t="88708" x="552450" y="1136650"/>
          <p14:tracePt t="88725" x="590550" y="1143000"/>
          <p14:tracePt t="88740" x="679450" y="1149350"/>
          <p14:tracePt t="88757" x="749300" y="1162050"/>
          <p14:tracePt t="88774" x="768350" y="1181100"/>
          <p14:tracePt t="88791" x="755650" y="1219200"/>
          <p14:tracePt t="88807" x="685800" y="1257300"/>
          <p14:tracePt t="88824" x="609600" y="1276350"/>
          <p14:tracePt t="88840" x="558800" y="1282700"/>
          <p14:tracePt t="88857" x="552450" y="1282700"/>
          <p14:tracePt t="88890" x="565150" y="1276350"/>
          <p14:tracePt t="88907" x="647700" y="1257300"/>
          <p14:tracePt t="88924" x="774700" y="1250950"/>
          <p14:tracePt t="88941" x="908050" y="1257300"/>
          <p14:tracePt t="88958" x="1073150" y="1295400"/>
          <p14:tracePt t="88973" x="1200150" y="1346200"/>
          <p14:tracePt t="88990" x="1358900" y="1403350"/>
          <p14:tracePt t="89007" x="1511300" y="1447800"/>
          <p14:tracePt t="89024" x="1701800" y="1492250"/>
          <p14:tracePt t="89040" x="1873250" y="1524000"/>
          <p14:tracePt t="89057" x="2051050" y="1536700"/>
          <p14:tracePt t="89074" x="2216150" y="1549400"/>
          <p14:tracePt t="89091" x="2451100" y="1555750"/>
          <p14:tracePt t="89107" x="2673350" y="1562100"/>
          <p14:tracePt t="89124" x="2806700" y="1568450"/>
          <p14:tracePt t="89141" x="2901950" y="1568450"/>
          <p14:tracePt t="89142" x="2952750" y="1568450"/>
          <p14:tracePt t="89158" x="3041650" y="1581150"/>
          <p14:tracePt t="89174" x="3092450" y="1581150"/>
          <p14:tracePt t="89191" x="3200400" y="1600200"/>
          <p14:tracePt t="89208" x="3352800" y="1619250"/>
          <p14:tracePt t="89226" x="3378200" y="1625600"/>
          <p14:tracePt t="89240" x="3384550" y="1625600"/>
          <p14:tracePt t="89258" x="3397250" y="1631950"/>
          <p14:tracePt t="89274" x="3435350" y="1631950"/>
          <p14:tracePt t="89291" x="3562350" y="1638300"/>
          <p14:tracePt t="89307" x="3746500" y="1657350"/>
          <p14:tracePt t="89326" x="4000500" y="1695450"/>
          <p14:tracePt t="89341" x="4210050" y="1727200"/>
          <p14:tracePt t="89357" x="4362450" y="1758950"/>
          <p14:tracePt t="89374" x="4445000" y="1778000"/>
          <p14:tracePt t="89376" x="4470400" y="1784350"/>
          <p14:tracePt t="89392" x="4495800" y="1790700"/>
          <p14:tracePt t="89407" x="4502150" y="1790700"/>
          <p14:tracePt t="89424" x="4578350" y="1809750"/>
          <p14:tracePt t="89441" x="4711700" y="1822450"/>
          <p14:tracePt t="89458" x="4768850" y="1828800"/>
          <p14:tracePt t="89474" x="4978400" y="1835150"/>
          <p14:tracePt t="89491" x="5086350" y="1841500"/>
          <p14:tracePt t="89507" x="5105400" y="1841500"/>
          <p14:tracePt t="89653" x="5105400" y="1847850"/>
          <p14:tracePt t="89660" x="5105400" y="1854200"/>
          <p14:tracePt t="89674" x="5111750" y="1892300"/>
          <p14:tracePt t="89691" x="5118100" y="1936750"/>
          <p14:tracePt t="89708" x="5137150" y="1981200"/>
          <p14:tracePt t="89726" x="5162550" y="2051050"/>
          <p14:tracePt t="89741" x="5187950" y="2089150"/>
          <p14:tracePt t="89758" x="5207000" y="2133600"/>
          <p14:tracePt t="89774" x="5219700" y="2152650"/>
          <p14:tracePt t="89791" x="5232400" y="2165350"/>
          <p14:tracePt t="89808" x="5238750" y="2165350"/>
          <p14:tracePt t="89842" x="5245100" y="2165350"/>
          <p14:tracePt t="89875" x="5257800" y="2165350"/>
          <p14:tracePt t="89892" x="5289550" y="2165350"/>
          <p14:tracePt t="89908" x="5308600" y="2165350"/>
          <p14:tracePt t="89925" x="5334000" y="2165350"/>
          <p14:tracePt t="89941" x="5378450" y="2159000"/>
          <p14:tracePt t="89958" x="5422900" y="2146300"/>
          <p14:tracePt t="89975" x="5461000" y="2127250"/>
          <p14:tracePt t="89992" x="5492750" y="2114550"/>
          <p14:tracePt t="90008" x="5530850" y="2089150"/>
          <p14:tracePt t="90025" x="5562600" y="2070100"/>
          <p14:tracePt t="90041" x="5575300" y="2051050"/>
          <p14:tracePt t="90058" x="5588000" y="2038350"/>
          <p14:tracePt t="90075" x="5588000" y="2032000"/>
          <p14:tracePt t="90143" x="5588000" y="2025650"/>
          <p14:tracePt t="90174" x="5594350" y="2025650"/>
          <p14:tracePt t="90208" x="5594350" y="2019300"/>
          <p14:tracePt t="90214" x="5600700" y="2019300"/>
          <p14:tracePt t="90225" x="5626100" y="2019300"/>
          <p14:tracePt t="90241" x="5657850" y="2019300"/>
          <p14:tracePt t="90259" x="5683250" y="2019300"/>
          <p14:tracePt t="90275" x="5702300" y="2019300"/>
          <p14:tracePt t="94691" x="5702300" y="2025650"/>
          <p14:tracePt t="94699" x="5708650" y="2038350"/>
          <p14:tracePt t="94713" x="5734050" y="2082800"/>
          <p14:tracePt t="94729" x="5822950" y="2203450"/>
          <p14:tracePt t="94746" x="5873750" y="2260600"/>
          <p14:tracePt t="94763" x="5892800" y="2279650"/>
          <p14:tracePt t="94779" x="5949950" y="2336800"/>
          <p14:tracePt t="94796" x="5988050" y="2355850"/>
          <p14:tracePt t="94812" x="6038850" y="2381250"/>
          <p14:tracePt t="94829" x="6083300" y="2393950"/>
          <p14:tracePt t="94845" x="6127750" y="2400300"/>
          <p14:tracePt t="94862" x="6172200" y="2406650"/>
          <p14:tracePt t="94879" x="6210300" y="2413000"/>
          <p14:tracePt t="94895" x="6248400" y="2413000"/>
          <p14:tracePt t="94912" x="6286500" y="2413000"/>
          <p14:tracePt t="94929" x="6305550" y="2413000"/>
          <p14:tracePt t="94945" x="6311900" y="2406650"/>
          <p14:tracePt t="95095" x="6324600" y="2406650"/>
          <p14:tracePt t="95102" x="6337300" y="2413000"/>
          <p14:tracePt t="95113" x="6369050" y="2432050"/>
          <p14:tracePt t="95129" x="6502400" y="2495550"/>
          <p14:tracePt t="95146" x="6737350" y="2597150"/>
          <p14:tracePt t="95163" x="7067550" y="2743200"/>
          <p14:tracePt t="95179" x="7353300" y="2857500"/>
          <p14:tracePt t="95196" x="7620000" y="2933700"/>
          <p14:tracePt t="95213" x="7823200" y="2952750"/>
          <p14:tracePt t="95230" x="7975600" y="2940050"/>
          <p14:tracePt t="95246" x="8051800" y="2921000"/>
          <p14:tracePt t="95262" x="8115300" y="2908300"/>
          <p14:tracePt t="95279" x="8159750" y="2908300"/>
          <p14:tracePt t="95296" x="8191500" y="2908300"/>
          <p14:tracePt t="95313" x="8223250" y="2908300"/>
          <p14:tracePt t="95329" x="8248650" y="2908300"/>
          <p14:tracePt t="95346" x="8261350" y="2908300"/>
          <p14:tracePt t="95362" x="8274050" y="2895600"/>
          <p14:tracePt t="95379" x="8293100" y="2882900"/>
          <p14:tracePt t="95396" x="8312150" y="2870200"/>
          <p14:tracePt t="95412" x="8324850" y="2863850"/>
          <p14:tracePt t="95430" x="8337550" y="2857500"/>
          <p14:tracePt t="95463" x="8343900" y="2857500"/>
          <p14:tracePt t="95589" x="8337550" y="2863850"/>
          <p14:tracePt t="95596" x="8331200" y="2870200"/>
          <p14:tracePt t="95613" x="8318500" y="2882900"/>
          <p14:tracePt t="95629" x="8305800" y="2889250"/>
          <p14:tracePt t="95646" x="8293100" y="2901950"/>
          <p14:tracePt t="95663" x="8280400" y="2908300"/>
          <p14:tracePt t="95664" x="8274050" y="2908300"/>
          <p14:tracePt t="95702" x="8267700" y="2908300"/>
          <p14:tracePt t="95715" x="8261350" y="2908300"/>
          <p14:tracePt t="95729" x="8229600" y="2876550"/>
          <p14:tracePt t="95746" x="8204200" y="2832100"/>
          <p14:tracePt t="95763" x="8185150" y="2794000"/>
          <p14:tracePt t="95779" x="8166100" y="2755900"/>
          <p14:tracePt t="95797" x="8147050" y="2724150"/>
          <p14:tracePt t="95813" x="8121650" y="2692400"/>
          <p14:tracePt t="95831" x="8039100" y="2597150"/>
          <p14:tracePt t="95849" x="7975600" y="2533650"/>
          <p14:tracePt t="95863" x="7880350" y="2451100"/>
          <p14:tracePt t="95880" x="7778750" y="2374900"/>
          <p14:tracePt t="95896" x="7708900" y="2330450"/>
          <p14:tracePt t="95913" x="7639050" y="2286000"/>
          <p14:tracePt t="95931" x="7607300" y="2254250"/>
          <p14:tracePt t="95946" x="7588250" y="2241550"/>
          <p14:tracePt t="95963" x="7575550" y="2235200"/>
          <p14:tracePt t="95979" x="7569200" y="2228850"/>
          <p14:tracePt t="95997" x="7569200" y="2222500"/>
          <p14:tracePt t="96121" x="7569200" y="2216150"/>
          <p14:tracePt t="96137" x="7575550" y="2203450"/>
          <p14:tracePt t="96147" x="7581900" y="2197100"/>
          <p14:tracePt t="96163" x="7588250" y="2184400"/>
          <p14:tracePt t="96180" x="7607300" y="2159000"/>
          <p14:tracePt t="96197" x="7613650" y="2146300"/>
          <p14:tracePt t="96213" x="7620000" y="2139950"/>
          <p14:tracePt t="96759" x="7613650" y="2133600"/>
          <p14:tracePt t="96767" x="7607300" y="2133600"/>
          <p14:tracePt t="96781" x="7600950" y="2127250"/>
          <p14:tracePt t="96797" x="7594600" y="2120900"/>
          <p14:tracePt t="96856" x="7594600" y="2127250"/>
          <p14:tracePt t="96895" x="7600950" y="2127250"/>
          <p14:tracePt t="96914" x="7600950" y="2133600"/>
          <p14:tracePt t="96947" x="7620000" y="2133600"/>
          <p14:tracePt t="96964" x="7651750" y="2120900"/>
          <p14:tracePt t="96981" x="7702550" y="2108200"/>
          <p14:tracePt t="96998" x="7740650" y="2101850"/>
          <p14:tracePt t="97014" x="7759700" y="2095500"/>
          <p14:tracePt t="97015" x="7804150" y="2089150"/>
          <p14:tracePt t="97031" x="7829550" y="2082800"/>
          <p14:tracePt t="97048" x="7835900" y="2082800"/>
          <p14:tracePt t="97081" x="7842250" y="2082800"/>
          <p14:tracePt t="97172" x="7848600" y="2082800"/>
          <p14:tracePt t="97180" x="7854950" y="2082800"/>
          <p14:tracePt t="97214" x="7867650" y="2082800"/>
          <p14:tracePt t="97231" x="7880350" y="2089150"/>
          <p14:tracePt t="97247" x="7886700" y="2089150"/>
          <p14:tracePt t="97264" x="7899400" y="2089150"/>
          <p14:tracePt t="97281" x="7905750" y="2089150"/>
          <p14:tracePt t="97527" x="7912100" y="2089150"/>
          <p14:tracePt t="97532" x="7931150" y="2089150"/>
          <p14:tracePt t="97549" x="7988300" y="2082800"/>
          <p14:tracePt t="97565" x="8070850" y="2076450"/>
          <p14:tracePt t="97581" x="8147050" y="2076450"/>
          <p14:tracePt t="97598" x="8223250" y="2082800"/>
          <p14:tracePt t="97615" x="8274050" y="2082800"/>
          <p14:tracePt t="97633" x="8312150" y="2082800"/>
          <p14:tracePt t="97648" x="8331200" y="2082800"/>
          <p14:tracePt t="97665" x="8343900" y="2082800"/>
          <p14:tracePt t="97729" x="8350250" y="2082800"/>
          <p14:tracePt t="97760" x="8356600" y="2082800"/>
          <p14:tracePt t="97769" x="8356600" y="2089150"/>
          <p14:tracePt t="97828" x="8356600" y="2082800"/>
          <p14:tracePt t="97848" x="8362950" y="2070100"/>
          <p14:tracePt t="97867" x="8362950" y="2063750"/>
          <p14:tracePt t="98092" x="8337550" y="2051050"/>
          <p14:tracePt t="98098" x="8318500" y="2038350"/>
          <p14:tracePt t="98115" x="8255000" y="2025650"/>
          <p14:tracePt t="98132" x="8216900" y="2025650"/>
          <p14:tracePt t="98210" x="8223250" y="2025650"/>
          <p14:tracePt t="98217" x="8229600" y="2025650"/>
          <p14:tracePt t="98232" x="8235950" y="2019300"/>
          <p14:tracePt t="98249" x="8267700" y="2006600"/>
          <p14:tracePt t="98266" x="8286750" y="2000250"/>
          <p14:tracePt t="98282" x="8305800" y="2000250"/>
          <p14:tracePt t="98299" x="8331200" y="1993900"/>
          <p14:tracePt t="98315" x="8375650" y="1993900"/>
          <p14:tracePt t="98332" x="8426450" y="1993900"/>
          <p14:tracePt t="98348" x="8458200" y="1993900"/>
          <p14:tracePt t="98365" x="8496300" y="1993900"/>
          <p14:tracePt t="98382" x="8521700" y="1993900"/>
          <p14:tracePt t="98399" x="8547100" y="1993900"/>
          <p14:tracePt t="98416" x="8566150" y="1993900"/>
          <p14:tracePt t="98432" x="8572500" y="1987550"/>
          <p14:tracePt t="98448" x="8578850" y="1987550"/>
          <p14:tracePt t="98465" x="8585200" y="1981200"/>
          <p14:tracePt t="98482" x="8597900" y="1981200"/>
          <p14:tracePt t="98498" x="8604250" y="1974850"/>
          <p14:tracePt t="98520" x="8610600" y="1974850"/>
          <p14:tracePt t="98877" x="8623300" y="1974850"/>
          <p14:tracePt t="98884" x="8636000" y="1974850"/>
          <p14:tracePt t="98901" x="8705850" y="1968500"/>
          <p14:tracePt t="98916" x="8737600" y="1962150"/>
          <p14:tracePt t="98932" x="8801100" y="1962150"/>
          <p14:tracePt t="98949" x="8820150" y="1955800"/>
          <p14:tracePt t="98966" x="8870950" y="1955800"/>
          <p14:tracePt t="98984" x="8934450" y="1955800"/>
          <p14:tracePt t="99000" x="9017000" y="1955800"/>
          <p14:tracePt t="99016" x="9061450" y="1955800"/>
          <p14:tracePt t="99032" x="9086850" y="1949450"/>
          <p14:tracePt t="99049" x="9093200" y="1949450"/>
          <p14:tracePt t="99066" x="9105900" y="1943100"/>
          <p14:tracePt t="99082" x="9112250" y="1936750"/>
          <p14:tracePt t="99100" x="9131300" y="1924050"/>
          <p14:tracePt t="99115" x="9137650" y="1924050"/>
          <p14:tracePt t="99132" x="9175750" y="1924050"/>
          <p14:tracePt t="99149" x="9213850" y="1924050"/>
          <p14:tracePt t="99167" x="9296400" y="1943100"/>
          <p14:tracePt t="99182" x="9321800" y="1943100"/>
          <p14:tracePt t="99199" x="9340850" y="1949450"/>
          <p14:tracePt t="99216" x="9347200" y="1949450"/>
          <p14:tracePt t="99250" x="9353550" y="1949450"/>
          <p14:tracePt t="99333" x="9359900" y="1949450"/>
          <p14:tracePt t="99343" x="9366250" y="1962150"/>
          <p14:tracePt t="99349" x="9366250" y="1968500"/>
          <p14:tracePt t="99366" x="9366250" y="1987550"/>
          <p14:tracePt t="99383" x="9366250" y="2000250"/>
          <p14:tracePt t="99401" x="9366250" y="2006600"/>
          <p14:tracePt t="99695" x="9378950" y="2006600"/>
          <p14:tracePt t="99717" x="9404350" y="2006600"/>
          <p14:tracePt t="99734" x="9493250" y="2000250"/>
          <p14:tracePt t="99750" x="9525000" y="2000250"/>
          <p14:tracePt t="99751" x="9569450" y="2006600"/>
          <p14:tracePt t="99766" x="9639300" y="2019300"/>
          <p14:tracePt t="99783" x="9690100" y="2032000"/>
          <p14:tracePt t="99800" x="9709150" y="2032000"/>
          <p14:tracePt t="99855" x="9715500" y="2032000"/>
          <p14:tracePt t="99866" x="9721850" y="2032000"/>
          <p14:tracePt t="99883" x="9734550" y="2032000"/>
          <p14:tracePt t="99900" x="9759950" y="2032000"/>
          <p14:tracePt t="99917" x="9779000" y="2032000"/>
          <p14:tracePt t="99935" x="9804400" y="2032000"/>
          <p14:tracePt t="99951" x="9817100" y="2032000"/>
          <p14:tracePt t="99967" x="9823450" y="2032000"/>
          <p14:tracePt t="99968" x="9829800" y="2032000"/>
          <p14:tracePt t="99983" x="9855200" y="2032000"/>
          <p14:tracePt t="100002" x="9874250" y="2032000"/>
          <p14:tracePt t="100016" x="9893300" y="2032000"/>
          <p14:tracePt t="100033" x="9912350" y="2032000"/>
          <p14:tracePt t="100050" x="9931400" y="2032000"/>
          <p14:tracePt t="100066" x="9950450" y="2032000"/>
          <p14:tracePt t="100083" x="9982200" y="2032000"/>
          <p14:tracePt t="100100" x="10007600" y="2038350"/>
          <p14:tracePt t="100117" x="10033000" y="2044700"/>
          <p14:tracePt t="100133" x="10052050" y="2044700"/>
          <p14:tracePt t="100152" x="10077450" y="2044700"/>
          <p14:tracePt t="100299" x="10064750" y="2044700"/>
          <p14:tracePt t="100307" x="10045700" y="2044700"/>
          <p14:tracePt t="100317" x="10007600" y="2044700"/>
          <p14:tracePt t="100334" x="9874250" y="2051050"/>
          <p14:tracePt t="100350" x="9715500" y="2063750"/>
          <p14:tracePt t="100367" x="9518650" y="2082800"/>
          <p14:tracePt t="100383" x="9340850" y="2101850"/>
          <p14:tracePt t="100402" x="9004300" y="2139950"/>
          <p14:tracePt t="100417" x="8845550" y="2159000"/>
          <p14:tracePt t="100434" x="8248650" y="2209800"/>
          <p14:tracePt t="100450" x="7823200" y="2222500"/>
          <p14:tracePt t="100467" x="7397750" y="2222500"/>
          <p14:tracePt t="100484" x="6972300" y="2190750"/>
          <p14:tracePt t="100500" x="6642100" y="2165350"/>
          <p14:tracePt t="100517" x="6280150" y="2133600"/>
          <p14:tracePt t="100534" x="5962650" y="2114550"/>
          <p14:tracePt t="100550" x="5581650" y="2101850"/>
          <p14:tracePt t="100567" x="5289550" y="2101850"/>
          <p14:tracePt t="100584" x="5003800" y="2114550"/>
          <p14:tracePt t="100601" x="4724400" y="2146300"/>
          <p14:tracePt t="100617" x="4514850" y="2165350"/>
          <p14:tracePt t="100634" x="4318000" y="2178050"/>
          <p14:tracePt t="100650" x="4222750" y="2184400"/>
          <p14:tracePt t="100669" x="4216400" y="2184400"/>
          <p14:tracePt t="100700" x="4216400" y="2190750"/>
          <p14:tracePt t="100717" x="4222750" y="2203450"/>
          <p14:tracePt t="100734" x="4235450" y="2235200"/>
          <p14:tracePt t="100752" x="4254500" y="2279650"/>
          <p14:tracePt t="100767" x="4260850" y="2305050"/>
          <p14:tracePt t="100784" x="4267200" y="2324100"/>
          <p14:tracePt t="100924" x="4273550" y="2324100"/>
          <p14:tracePt t="100947" x="4279900" y="2324100"/>
          <p14:tracePt t="100956" x="4286250" y="2324100"/>
          <p14:tracePt t="100968" x="4292600" y="2324100"/>
          <p14:tracePt t="100973" x="4305300" y="2324100"/>
          <p14:tracePt t="100984" x="4318000" y="2330450"/>
          <p14:tracePt t="100986" x="4343400" y="2330450"/>
          <p14:tracePt t="101002" x="4406900" y="2330450"/>
          <p14:tracePt t="101018" x="4483100" y="2336800"/>
          <p14:tracePt t="101034" x="4565650" y="2336800"/>
          <p14:tracePt t="101051" x="4622800" y="2336800"/>
          <p14:tracePt t="101067" x="4679950" y="2336800"/>
          <p14:tracePt t="101084" x="4711700" y="2336800"/>
          <p14:tracePt t="101101" x="4730750" y="2336800"/>
          <p14:tracePt t="101117" x="4743450" y="2336800"/>
          <p14:tracePt t="101134" x="4749800" y="2336800"/>
          <p14:tracePt t="101303" x="4749800" y="2343150"/>
          <p14:tracePt t="101435" x="4756150" y="2349500"/>
          <p14:tracePt t="101444" x="4762500" y="2355850"/>
          <p14:tracePt t="101453" x="4775200" y="2355850"/>
          <p14:tracePt t="101468" x="4794250" y="2355850"/>
          <p14:tracePt t="101485" x="4832350" y="2355850"/>
          <p14:tracePt t="101501" x="4914900" y="2362200"/>
          <p14:tracePt t="101518" x="4984750" y="2368550"/>
          <p14:tracePt t="101535" x="5016500" y="2368550"/>
          <p14:tracePt t="101720" x="5010150" y="2355850"/>
          <p14:tracePt t="101735" x="4997450" y="2336800"/>
          <p14:tracePt t="101752" x="4984750" y="2317750"/>
          <p14:tracePt t="101768" x="4965700" y="2298700"/>
          <p14:tracePt t="101785" x="4946650" y="2286000"/>
          <p14:tracePt t="101804" x="4914900" y="2266950"/>
          <p14:tracePt t="101818" x="4845050" y="2235200"/>
          <p14:tracePt t="101835" x="4768850" y="2209800"/>
          <p14:tracePt t="101851" x="4730750" y="2203450"/>
          <p14:tracePt t="101868" x="4724400" y="2197100"/>
          <p14:tracePt t="101934" x="4730750" y="2197100"/>
          <p14:tracePt t="101948" x="4737100" y="2197100"/>
          <p14:tracePt t="101964" x="4743450" y="2197100"/>
          <p14:tracePt t="101980" x="4749800" y="2197100"/>
          <p14:tracePt t="102001" x="4775200" y="2203450"/>
          <p14:tracePt t="102018" x="4800600" y="2209800"/>
          <p14:tracePt t="102035" x="4838700" y="2222500"/>
          <p14:tracePt t="102052" x="4864100" y="2235200"/>
          <p14:tracePt t="102068" x="4883150" y="2241550"/>
          <p14:tracePt t="102085" x="4889500" y="2247900"/>
          <p14:tracePt t="102102" x="4902200" y="2247900"/>
          <p14:tracePt t="102118" x="4927600" y="2260600"/>
          <p14:tracePt t="102135" x="4965700" y="2266950"/>
          <p14:tracePt t="102151" x="5016500" y="2279650"/>
          <p14:tracePt t="102168" x="5060950" y="2279650"/>
          <p14:tracePt t="102185" x="5105400" y="2279650"/>
          <p14:tracePt t="102202" x="5143500" y="2279650"/>
          <p14:tracePt t="102218" x="5187950" y="2279650"/>
          <p14:tracePt t="102235" x="5226050" y="2273300"/>
          <p14:tracePt t="102252" x="5270500" y="2273300"/>
          <p14:tracePt t="102269" x="5308600" y="2266950"/>
          <p14:tracePt t="102285" x="5334000" y="2266950"/>
          <p14:tracePt t="102301" x="5372100" y="2260600"/>
          <p14:tracePt t="102318" x="5397500" y="2254250"/>
          <p14:tracePt t="102336" x="5448300" y="2241550"/>
          <p14:tracePt t="102351" x="5467350" y="2235200"/>
          <p14:tracePt t="102368" x="5499100" y="2222500"/>
          <p14:tracePt t="102385" x="5524500" y="2222500"/>
          <p14:tracePt t="102402" x="5543550" y="2216150"/>
          <p14:tracePt t="102418" x="5568950" y="2216150"/>
          <p14:tracePt t="102435" x="5600700" y="2203450"/>
          <p14:tracePt t="102452" x="5632450" y="2184400"/>
          <p14:tracePt t="102468" x="5651500" y="2159000"/>
          <p14:tracePt t="102485" x="5657850" y="2146300"/>
          <p14:tracePt t="102502" x="5657850" y="2133600"/>
          <p14:tracePt t="102520" x="5657850" y="2114550"/>
          <p14:tracePt t="102537" x="5645150" y="2095500"/>
          <p14:tracePt t="102552" x="5638800" y="2082800"/>
          <p14:tracePt t="102569" x="5632450" y="2070100"/>
          <p14:tracePt t="102586" x="5626100" y="2063750"/>
          <p14:tracePt t="102586" x="5619750" y="2057400"/>
          <p14:tracePt t="102602" x="5613400" y="2044700"/>
          <p14:tracePt t="102618" x="5600700" y="2038350"/>
          <p14:tracePt t="102635" x="5588000" y="2025650"/>
          <p14:tracePt t="102652" x="5549900" y="2012950"/>
          <p14:tracePt t="102669" x="5505450" y="2006600"/>
          <p14:tracePt t="102685" x="5441950" y="2000250"/>
          <p14:tracePt t="102702" x="5397500" y="1993900"/>
          <p14:tracePt t="102718" x="5353050" y="1993900"/>
          <p14:tracePt t="102739" x="5308600" y="1993900"/>
          <p14:tracePt t="102752" x="5264150" y="1987550"/>
          <p14:tracePt t="102769" x="5219700" y="1987550"/>
          <p14:tracePt t="102786" x="5149850" y="1987550"/>
          <p14:tracePt t="102802" x="5111750" y="1987550"/>
          <p14:tracePt t="102818" x="5048250" y="1987550"/>
          <p14:tracePt t="102835" x="4959350" y="1987550"/>
          <p14:tracePt t="102852" x="4895850" y="1987550"/>
          <p14:tracePt t="102869" x="4813300" y="1987550"/>
          <p14:tracePt t="102885" x="4749800" y="1987550"/>
          <p14:tracePt t="102902" x="4718050" y="1993900"/>
          <p14:tracePt t="102921" x="4699000" y="1993900"/>
          <p14:tracePt t="102935" x="4679950" y="1993900"/>
          <p14:tracePt t="102952" x="4641850" y="2006600"/>
          <p14:tracePt t="102969" x="4591050" y="2025650"/>
          <p14:tracePt t="102986" x="4546600" y="2044700"/>
          <p14:tracePt t="103003" x="4495800" y="2070100"/>
          <p14:tracePt t="103019" x="4464050" y="2089150"/>
          <p14:tracePt t="103036" x="4451350" y="2101850"/>
          <p14:tracePt t="103052" x="4451350" y="2108200"/>
          <p14:tracePt t="103069" x="4451350" y="2114550"/>
          <p14:tracePt t="103085" x="4470400" y="2139950"/>
          <p14:tracePt t="103102" x="4495800" y="2171700"/>
          <p14:tracePt t="103121" x="4514850" y="2197100"/>
          <p14:tracePt t="103135" x="4527550" y="2209800"/>
          <p14:tracePt t="103152" x="4533900" y="2222500"/>
          <p14:tracePt t="103169" x="4552950" y="2235200"/>
          <p14:tracePt t="103186" x="4578350" y="2254250"/>
          <p14:tracePt t="103202" x="4622800" y="2273300"/>
          <p14:tracePt t="103219" x="4679950" y="2286000"/>
          <p14:tracePt t="103235" x="4756150" y="2298700"/>
          <p14:tracePt t="103253" x="4838700" y="2305050"/>
          <p14:tracePt t="103269" x="4959350" y="2305050"/>
          <p14:tracePt t="103286" x="5080000" y="2298700"/>
          <p14:tracePt t="103302" x="5143500" y="2298700"/>
          <p14:tracePt t="103319" x="5200650" y="2298700"/>
          <p14:tracePt t="103336" x="5270500" y="2298700"/>
          <p14:tracePt t="103353" x="5302250" y="2298700"/>
          <p14:tracePt t="103369" x="5340350" y="2298700"/>
          <p14:tracePt t="103386" x="5365750" y="2298700"/>
          <p14:tracePt t="103403" x="5378450" y="2292350"/>
          <p14:tracePt t="103419" x="5391150" y="2292350"/>
          <p14:tracePt t="103436" x="5403850" y="2292350"/>
          <p14:tracePt t="103453" x="5410200" y="2286000"/>
          <p14:tracePt t="103469" x="5416550" y="2286000"/>
          <p14:tracePt t="103486" x="5422900" y="2286000"/>
          <p14:tracePt t="103502" x="5435600" y="2286000"/>
          <p14:tracePt t="103507" x="5441950" y="2286000"/>
          <p14:tracePt t="103524" x="5454650" y="2286000"/>
          <p14:tracePt t="103538" x="5467350" y="2286000"/>
          <p14:tracePt t="103553" x="5486400" y="2273300"/>
          <p14:tracePt t="103569" x="5499100" y="2273300"/>
          <p14:tracePt t="103586" x="5505450" y="2266950"/>
          <p14:tracePt t="103639" x="5556250" y="2273300"/>
          <p14:tracePt t="103644" x="5588000" y="2286000"/>
          <p14:tracePt t="103653" x="5657850" y="2305050"/>
          <p14:tracePt t="103669" x="5797550" y="2343150"/>
          <p14:tracePt t="103686" x="5880100" y="2355850"/>
          <p14:tracePt t="103703" x="5924550" y="2355850"/>
          <p14:tracePt t="103720" x="5930900" y="2355850"/>
          <p14:tracePt t="103736" x="5937250" y="2355850"/>
          <p14:tracePt t="103770" x="5943600" y="2355850"/>
          <p14:tracePt t="103786" x="5975350" y="2355850"/>
          <p14:tracePt t="103803" x="6076950" y="2355850"/>
          <p14:tracePt t="103819" x="6165850" y="2355850"/>
          <p14:tracePt t="103836" x="6248400" y="2355850"/>
          <p14:tracePt t="103853" x="6318250" y="2355850"/>
          <p14:tracePt t="103870" x="6362700" y="2349500"/>
          <p14:tracePt t="103886" x="6394450" y="2343150"/>
          <p14:tracePt t="103903" x="6413500" y="2336800"/>
          <p14:tracePt t="103920" x="6457950" y="2330450"/>
          <p14:tracePt t="103937" x="6496050" y="2317750"/>
          <p14:tracePt t="103954" x="6540500" y="2305050"/>
          <p14:tracePt t="103970" x="6553200" y="2298700"/>
          <p14:tracePt t="103987" x="6572250" y="2292350"/>
          <p14:tracePt t="104003" x="6578600" y="2292350"/>
          <p14:tracePt t="104077" x="6578600" y="2286000"/>
          <p14:tracePt t="104093" x="6578600" y="2279650"/>
          <p14:tracePt t="104191" x="6578600" y="2273300"/>
          <p14:tracePt t="104251" x="6572250" y="2273300"/>
          <p14:tracePt t="104271" x="6565900" y="2266950"/>
          <p14:tracePt t="104286" x="6559550" y="2266950"/>
          <p14:tracePt t="104303" x="6546850" y="2260600"/>
          <p14:tracePt t="104320" x="6540500" y="2260600"/>
          <p14:tracePt t="104322" x="6534150" y="2260600"/>
          <p14:tracePt t="104337" x="6527800" y="2260600"/>
          <p14:tracePt t="104353" x="6521450" y="2260600"/>
          <p14:tracePt t="104370" x="6515100" y="2260600"/>
          <p14:tracePt t="104387" x="6508750" y="2260600"/>
          <p14:tracePt t="104403" x="6496050" y="2254250"/>
          <p14:tracePt t="104420" x="6451600" y="2241550"/>
          <p14:tracePt t="104437" x="6419850" y="2235200"/>
          <p14:tracePt t="104454" x="6394450" y="2235200"/>
          <p14:tracePt t="104470" x="6337300" y="2228850"/>
          <p14:tracePt t="104487" x="6280150" y="2228850"/>
          <p14:tracePt t="104503" x="6197600" y="2235200"/>
          <p14:tracePt t="104521" x="6096000" y="2241550"/>
          <p14:tracePt t="104537" x="5975350" y="2241550"/>
          <p14:tracePt t="104553" x="5854700" y="2247900"/>
          <p14:tracePt t="104570" x="5772150" y="2247900"/>
          <p14:tracePt t="104587" x="5727700" y="2260600"/>
          <p14:tracePt t="104604" x="5695950" y="2266950"/>
          <p14:tracePt t="104620" x="5683250" y="2266950"/>
          <p14:tracePt t="104684" x="5676900" y="2266950"/>
          <p14:tracePt t="104700" x="5676900" y="2254250"/>
          <p14:tracePt t="104709" x="5676900" y="2247900"/>
          <p14:tracePt t="104720" x="5670550" y="2241550"/>
          <p14:tracePt t="104737" x="5657850" y="2216150"/>
          <p14:tracePt t="104754" x="5626100" y="2178050"/>
          <p14:tracePt t="104770" x="5575300" y="2152650"/>
          <p14:tracePt t="104787" x="5492750" y="2120900"/>
          <p14:tracePt t="104803" x="5429250" y="2101850"/>
          <p14:tracePt t="104820" x="5327650" y="2076450"/>
          <p14:tracePt t="104838" x="5264150" y="2057400"/>
          <p14:tracePt t="104854" x="5200650" y="2044700"/>
          <p14:tracePt t="104870" x="5130800" y="2025650"/>
          <p14:tracePt t="104887" x="5073650" y="2012950"/>
          <p14:tracePt t="104904" x="4972050" y="1993900"/>
          <p14:tracePt t="104921" x="4864100" y="1974850"/>
          <p14:tracePt t="104937" x="4775200" y="1955800"/>
          <p14:tracePt t="104954" x="4724400" y="1949450"/>
          <p14:tracePt t="104970" x="4654550" y="1943100"/>
          <p14:tracePt t="104987" x="4603750" y="1943100"/>
          <p14:tracePt t="105004" x="4559300" y="1943100"/>
          <p14:tracePt t="105020" x="4425950" y="1936750"/>
          <p14:tracePt t="105022" x="4362450" y="1936750"/>
          <p14:tracePt t="105038" x="4229100" y="1936750"/>
          <p14:tracePt t="105054" x="4083050" y="1936750"/>
          <p14:tracePt t="105071" x="3975100" y="1936750"/>
          <p14:tracePt t="105087" x="3968750" y="1936750"/>
          <p14:tracePt t="105104" x="3968750" y="1943100"/>
          <p14:tracePt t="105121" x="3975100" y="1949450"/>
          <p14:tracePt t="105137" x="4013200" y="1987550"/>
          <p14:tracePt t="105154" x="4064000" y="2032000"/>
          <p14:tracePt t="105171" x="4102100" y="2076450"/>
          <p14:tracePt t="105187" x="4146550" y="2127250"/>
          <p14:tracePt t="105204" x="4203700" y="2178050"/>
          <p14:tracePt t="105221" x="4273550" y="2228850"/>
          <p14:tracePt t="105237" x="4337050" y="2260600"/>
          <p14:tracePt t="105255" x="4387850" y="2273300"/>
          <p14:tracePt t="105271" x="4457700" y="2279650"/>
          <p14:tracePt t="105287" x="4527550" y="2279650"/>
          <p14:tracePt t="105304" x="4597400" y="2273300"/>
          <p14:tracePt t="105321" x="4629150" y="2266950"/>
          <p14:tracePt t="105337" x="4654550" y="2260600"/>
          <p14:tracePt t="105354" x="4711700" y="2254250"/>
          <p14:tracePt t="105371" x="4762500" y="2254250"/>
          <p14:tracePt t="105388" x="4826000" y="2254250"/>
          <p14:tracePt t="105405" x="4914900" y="2254250"/>
          <p14:tracePt t="105421" x="4991100" y="2247900"/>
          <p14:tracePt t="105438" x="5067300" y="2241550"/>
          <p14:tracePt t="105454" x="5137150" y="2235200"/>
          <p14:tracePt t="105473" x="5219700" y="2222500"/>
          <p14:tracePt t="105487" x="5314950" y="2203450"/>
          <p14:tracePt t="105504" x="5422900" y="2197100"/>
          <p14:tracePt t="105510" x="5492750" y="2190750"/>
          <p14:tracePt t="105526" x="5594350" y="2184400"/>
          <p14:tracePt t="105537" x="5651500" y="2178050"/>
          <p14:tracePt t="105556" x="5727700" y="2171700"/>
          <p14:tracePt t="105571" x="5759450" y="2171700"/>
          <p14:tracePt t="105588" x="5784850" y="2165350"/>
          <p14:tracePt t="105604" x="5803900" y="2159000"/>
          <p14:tracePt t="105621" x="5829300" y="2159000"/>
          <p14:tracePt t="105638" x="5854700" y="2152650"/>
          <p14:tracePt t="105657" x="5886450" y="2139950"/>
          <p14:tracePt t="105671" x="5905500" y="2133600"/>
          <p14:tracePt t="105688" x="5918200" y="2127250"/>
          <p14:tracePt t="105706" x="5924550" y="2120900"/>
          <p14:tracePt t="105781" x="5924550" y="2114550"/>
          <p14:tracePt t="105798" x="5918200" y="2108200"/>
          <p14:tracePt t="105807" x="5911850" y="2101850"/>
          <p14:tracePt t="105823" x="5892800" y="2082800"/>
          <p14:tracePt t="105838" x="5861050" y="2070100"/>
          <p14:tracePt t="105855" x="5835650" y="2057400"/>
          <p14:tracePt t="105871" x="5797550" y="2044700"/>
          <p14:tracePt t="105888" x="5765800" y="2038350"/>
          <p14:tracePt t="105905" x="5721350" y="2032000"/>
          <p14:tracePt t="105922" x="5689600" y="2025650"/>
          <p14:tracePt t="105938" x="5664200" y="2019300"/>
          <p14:tracePt t="105955" x="5626100" y="2006600"/>
          <p14:tracePt t="105971" x="5581650" y="2000250"/>
          <p14:tracePt t="105988" x="5537200" y="1987550"/>
          <p14:tracePt t="106005" x="5486400" y="1981200"/>
          <p14:tracePt t="106022" x="5384800" y="1968500"/>
          <p14:tracePt t="106038" x="5327650" y="1962150"/>
          <p14:tracePt t="106055" x="5257800" y="1962150"/>
          <p14:tracePt t="106071" x="5149850" y="1955800"/>
          <p14:tracePt t="106088" x="5035550" y="1955800"/>
          <p14:tracePt t="106105" x="4959350" y="1949450"/>
          <p14:tracePt t="106122" x="4870450" y="1936750"/>
          <p14:tracePt t="106138" x="4806950" y="1924050"/>
          <p14:tracePt t="106155" x="4711700" y="1905000"/>
          <p14:tracePt t="106171" x="4654550" y="1898650"/>
          <p14:tracePt t="106188" x="4584700" y="1892300"/>
          <p14:tracePt t="106205" x="4445000" y="1898650"/>
          <p14:tracePt t="106221" x="4413250" y="1898650"/>
          <p14:tracePt t="106238" x="4343400" y="1911350"/>
          <p14:tracePt t="106255" x="4337050" y="1917700"/>
          <p14:tracePt t="106272" x="4330700" y="1936750"/>
          <p14:tracePt t="106288" x="4330700" y="1949450"/>
          <p14:tracePt t="106305" x="4343400" y="1981200"/>
          <p14:tracePt t="106322" x="4368800" y="2019300"/>
          <p14:tracePt t="106338" x="4400550" y="2070100"/>
          <p14:tracePt t="106355" x="4425950" y="2101850"/>
          <p14:tracePt t="106371" x="4451350" y="2120900"/>
          <p14:tracePt t="106389" x="4476750" y="2127250"/>
          <p14:tracePt t="106405" x="4495800" y="2133600"/>
          <p14:tracePt t="106422" x="4527550" y="2133600"/>
          <p14:tracePt t="106438" x="4578350" y="2133600"/>
          <p14:tracePt t="106456" x="4718050" y="2133600"/>
          <p14:tracePt t="106472" x="4819650" y="2133600"/>
          <p14:tracePt t="106488" x="4895850" y="2133600"/>
          <p14:tracePt t="106505" x="4978400" y="2133600"/>
          <p14:tracePt t="106522" x="5029200" y="2133600"/>
          <p14:tracePt t="106538" x="5073650" y="2133600"/>
          <p14:tracePt t="106555" x="5099050" y="2133600"/>
          <p14:tracePt t="106572" x="5124450" y="2127250"/>
          <p14:tracePt t="106589" x="5143500" y="2127250"/>
          <p14:tracePt t="106605" x="5156200" y="2127250"/>
          <p14:tracePt t="106622" x="5162550" y="2127250"/>
          <p14:tracePt t="106655" x="5168900" y="2127250"/>
          <p14:tracePt t="106672" x="5168900" y="2133600"/>
          <p14:tracePt t="106688" x="5175250" y="2133600"/>
          <p14:tracePt t="107275" x="5168900" y="2133600"/>
          <p14:tracePt t="107290" x="5137150" y="2108200"/>
          <p14:tracePt t="107306" x="5111750" y="2089150"/>
          <p14:tracePt t="107323" x="5041900" y="2038350"/>
          <p14:tracePt t="107339" x="4997450" y="2000250"/>
          <p14:tracePt t="107356" x="4959350" y="1974850"/>
          <p14:tracePt t="107373" x="4914900" y="1943100"/>
          <p14:tracePt t="107389" x="4864100" y="1924050"/>
          <p14:tracePt t="107406" x="4819650" y="1911350"/>
          <p14:tracePt t="107422" x="4781550" y="1911350"/>
          <p14:tracePt t="107439" x="4762500" y="1911350"/>
          <p14:tracePt t="107473" x="4756150" y="1930400"/>
          <p14:tracePt t="107489" x="4756150" y="1962150"/>
          <p14:tracePt t="107506" x="4756150" y="2019300"/>
          <p14:tracePt t="107523" x="4756150" y="2070100"/>
          <p14:tracePt t="107540" x="4756150" y="2120900"/>
          <p14:tracePt t="107556" x="4768850" y="2146300"/>
          <p14:tracePt t="107573" x="4781550" y="2152650"/>
          <p14:tracePt t="107590" x="4787900" y="2159000"/>
          <p14:tracePt t="107606" x="4813300" y="2165350"/>
          <p14:tracePt t="107623" x="4845050" y="2165350"/>
          <p14:tracePt t="107640" x="4889500" y="2171700"/>
          <p14:tracePt t="107656" x="4953000" y="2184400"/>
          <p14:tracePt t="107672" x="5010150" y="2190750"/>
          <p14:tracePt t="107689" x="5054600" y="2190750"/>
          <p14:tracePt t="107706" x="5080000" y="2190750"/>
          <p14:tracePt t="107723" x="5099050" y="2190750"/>
          <p14:tracePt t="107739" x="5124450" y="2197100"/>
          <p14:tracePt t="107756" x="5162550" y="2197100"/>
          <p14:tracePt t="107773" x="5187950" y="2197100"/>
          <p14:tracePt t="107790" x="5257800" y="2197100"/>
          <p14:tracePt t="107806" x="5302250" y="2203450"/>
          <p14:tracePt t="107823" x="5327650" y="2209800"/>
          <p14:tracePt t="107840" x="5359400" y="2209800"/>
          <p14:tracePt t="107856" x="5391150" y="2216150"/>
          <p14:tracePt t="107873" x="5505450" y="2228850"/>
          <p14:tracePt t="107890" x="5645150" y="2241550"/>
          <p14:tracePt t="107906" x="5854700" y="2254250"/>
          <p14:tracePt t="107923" x="6038850" y="2266950"/>
          <p14:tracePt t="107940" x="6203950" y="2266950"/>
          <p14:tracePt t="107956" x="6305550" y="2266950"/>
          <p14:tracePt t="107974" x="6362700" y="2254250"/>
          <p14:tracePt t="108008" x="6369050" y="2254250"/>
          <p14:tracePt t="108023" x="6375400" y="2254250"/>
          <p14:tracePt t="108040" x="6559550" y="2298700"/>
          <p14:tracePt t="108057" x="6775450" y="2355850"/>
          <p14:tracePt t="108073" x="6972300" y="2393950"/>
          <p14:tracePt t="108090" x="7162800" y="2413000"/>
          <p14:tracePt t="108108" x="7258050" y="2419350"/>
          <p14:tracePt t="108123" x="7270750" y="2419350"/>
          <p14:tracePt t="108199" x="7277100" y="2419350"/>
          <p14:tracePt t="108206" x="7277100" y="2425700"/>
          <p14:tracePt t="108359" x="7270750" y="2419350"/>
          <p14:tracePt t="108374" x="7258050" y="2419350"/>
          <p14:tracePt t="108390" x="7118350" y="2374900"/>
          <p14:tracePt t="108407" x="6985000" y="2343150"/>
          <p14:tracePt t="108424" x="6858000" y="2311400"/>
          <p14:tracePt t="108441" x="6692900" y="2266950"/>
          <p14:tracePt t="108457" x="6559550" y="2216150"/>
          <p14:tracePt t="108473" x="6477000" y="2178050"/>
          <p14:tracePt t="108490" x="6464300" y="2165350"/>
          <p14:tracePt t="108527" x="6470650" y="2152650"/>
          <p14:tracePt t="108540" x="6477000" y="2146300"/>
          <p14:tracePt t="108557" x="6496050" y="2139950"/>
          <p14:tracePt t="108573" x="6508750" y="2139950"/>
          <p14:tracePt t="108590" x="6540500" y="2139950"/>
          <p14:tracePt t="108607" x="6597650" y="2139950"/>
          <p14:tracePt t="108625" x="6680200" y="2152650"/>
          <p14:tracePt t="108640" x="6750050" y="2165350"/>
          <p14:tracePt t="108659" x="6819900" y="2165350"/>
          <p14:tracePt t="108673" x="6902450" y="2165350"/>
          <p14:tracePt t="108690" x="6946900" y="2165350"/>
          <p14:tracePt t="108707" x="6985000" y="2165350"/>
          <p14:tracePt t="108724" x="7016750" y="2165350"/>
          <p14:tracePt t="108740" x="7042150" y="2165350"/>
          <p14:tracePt t="108757" x="7061200" y="2165350"/>
          <p14:tracePt t="108774" x="7073900" y="2165350"/>
          <p14:tracePt t="108792" x="7112000" y="2171700"/>
          <p14:tracePt t="108807" x="7118350" y="2171700"/>
          <p14:tracePt t="108824" x="7143750" y="2178050"/>
          <p14:tracePt t="108840" x="7150100" y="2178050"/>
          <p14:tracePt t="108857" x="7188200" y="2184400"/>
          <p14:tracePt t="108874" x="7232650" y="2203450"/>
          <p14:tracePt t="108890" x="7258050" y="2222500"/>
          <p14:tracePt t="108907" x="7289800" y="2235200"/>
          <p14:tracePt t="108924" x="7302500" y="2247900"/>
          <p14:tracePt t="108940" x="7315200" y="2247900"/>
          <p14:tracePt t="109021" x="7321550" y="2247900"/>
          <p14:tracePt t="109040" x="7327900" y="2247900"/>
          <p14:tracePt t="109059" x="7340600" y="2247900"/>
          <p14:tracePt t="109074" x="7353300" y="2247900"/>
          <p14:tracePt t="109091" x="7378700" y="2247900"/>
          <p14:tracePt t="109108" x="7429500" y="2254250"/>
          <p14:tracePt t="109125" x="7486650" y="2266950"/>
          <p14:tracePt t="109141" x="7531100" y="2279650"/>
          <p14:tracePt t="109157" x="7543800" y="2279650"/>
          <p14:tracePt t="109191" x="7550150" y="2279650"/>
          <p14:tracePt t="109208" x="7562850" y="2279650"/>
          <p14:tracePt t="109225" x="7594600" y="2279650"/>
          <p14:tracePt t="109241" x="7620000" y="2273300"/>
          <p14:tracePt t="109258" x="7639050" y="2273300"/>
          <p14:tracePt t="109274" x="7645400" y="2273300"/>
          <p14:tracePt t="109432" x="7651750" y="2273300"/>
          <p14:tracePt t="109439" x="7658100" y="2273300"/>
          <p14:tracePt t="109458" x="7683500" y="2273300"/>
          <p14:tracePt t="109475" x="7734300" y="2273300"/>
          <p14:tracePt t="109491" x="7810500" y="2273300"/>
          <p14:tracePt t="109508" x="7886700" y="2273300"/>
          <p14:tracePt t="109525" x="7943850" y="2273300"/>
          <p14:tracePt t="109526" x="7962900" y="2273300"/>
          <p14:tracePt t="109541" x="7975600" y="2273300"/>
          <p14:tracePt t="109558" x="7994650" y="2273300"/>
          <p14:tracePt t="109575" x="8001000" y="2273300"/>
          <p14:tracePt t="109591" x="8013700" y="2273300"/>
          <p14:tracePt t="109608" x="8039100" y="2273300"/>
          <p14:tracePt t="109624" x="8070850" y="2266950"/>
          <p14:tracePt t="109641" x="8096250" y="2266950"/>
          <p14:tracePt t="109658" x="8128000" y="2260600"/>
          <p14:tracePt t="109674" x="8147050" y="2260600"/>
          <p14:tracePt t="109691" x="8153400" y="2254250"/>
          <p14:tracePt t="109724" x="8159750" y="2254250"/>
          <p14:tracePt t="109741" x="8166100" y="2254250"/>
          <p14:tracePt t="109758" x="8178800" y="2254250"/>
          <p14:tracePt t="109775" x="8191500" y="2254250"/>
          <p14:tracePt t="109792" x="8210550" y="2254250"/>
          <p14:tracePt t="109808" x="8216900" y="2254250"/>
          <p14:tracePt t="109841" x="8223250" y="2254250"/>
          <p14:tracePt t="109858" x="8235950" y="2254250"/>
          <p14:tracePt t="109874" x="8261350" y="2254250"/>
          <p14:tracePt t="109892" x="8331200" y="2260600"/>
          <p14:tracePt t="109908" x="8375650" y="2260600"/>
          <p14:tracePt t="109925" x="8394700" y="2260600"/>
          <p14:tracePt t="109941" x="8407400" y="2260600"/>
          <p14:tracePt t="109975" x="8413750" y="2260600"/>
          <p14:tracePt t="109991" x="8420100" y="2260600"/>
          <p14:tracePt t="110008" x="8470900" y="2260600"/>
          <p14:tracePt t="110025" x="8528050" y="2260600"/>
          <p14:tracePt t="110041" x="8559800" y="2266950"/>
          <p14:tracePt t="110059" x="8572500" y="2266950"/>
          <p14:tracePt t="110075" x="8591550" y="2266950"/>
          <p14:tracePt t="110091" x="8604250" y="2266950"/>
          <p14:tracePt t="110108" x="8648700" y="2266950"/>
          <p14:tracePt t="110125" x="8686800" y="2254250"/>
          <p14:tracePt t="110126" x="8699500" y="2254250"/>
          <p14:tracePt t="110141" x="8712200" y="2247900"/>
          <p14:tracePt t="110158" x="8731250" y="2241550"/>
          <p14:tracePt t="110599" x="8737600" y="2241550"/>
          <p14:tracePt t="110610" x="8782050" y="2241550"/>
          <p14:tracePt t="110626" x="8820150" y="2241550"/>
          <p14:tracePt t="110643" x="8934450" y="2235200"/>
          <p14:tracePt t="110659" x="8985250" y="2235200"/>
          <p14:tracePt t="110675" x="9010650" y="2228850"/>
          <p14:tracePt t="110692" x="9017000" y="2228850"/>
          <p14:tracePt t="110809" x="9023350" y="2228850"/>
          <p14:tracePt t="110815" x="9029700" y="2228850"/>
          <p14:tracePt t="110827" x="9042400" y="2228850"/>
          <p14:tracePt t="110842" x="9080500" y="2241550"/>
          <p14:tracePt t="110859" x="9112250" y="2247900"/>
          <p14:tracePt t="110876" x="9169400" y="2247900"/>
          <p14:tracePt t="110892" x="9207500" y="2247900"/>
          <p14:tracePt t="110909" x="9239250" y="2247900"/>
          <p14:tracePt t="110925" x="9251950" y="2247900"/>
          <p14:tracePt t="110942" x="9258300" y="2241550"/>
          <p14:tracePt t="110959" x="9264650" y="2241550"/>
          <p14:tracePt t="110977" x="9277350" y="2241550"/>
          <p14:tracePt t="110995" x="9290050" y="2241550"/>
          <p14:tracePt t="111009" x="9315450" y="2241550"/>
          <p14:tracePt t="111025" x="9334500" y="2241550"/>
          <p14:tracePt t="111042" x="9353550" y="2247900"/>
          <p14:tracePt t="111059" x="9366250" y="2247900"/>
          <p14:tracePt t="111075" x="9378950" y="2254250"/>
          <p14:tracePt t="111092" x="9391650" y="2254250"/>
          <p14:tracePt t="111109" x="9404350" y="2254250"/>
          <p14:tracePt t="111126" x="9417050" y="2254250"/>
          <p14:tracePt t="111142" x="9429750" y="2254250"/>
          <p14:tracePt t="111159" x="9442450" y="2254250"/>
          <p14:tracePt t="111209" x="9455150" y="2254250"/>
          <p14:tracePt t="111226" x="9486900" y="2254250"/>
          <p14:tracePt t="111242" x="9563100" y="2254250"/>
          <p14:tracePt t="111259" x="9620250" y="2254250"/>
          <p14:tracePt t="111276" x="9658350" y="2247900"/>
          <p14:tracePt t="111292" x="9683750" y="2241550"/>
          <p14:tracePt t="111309" x="9696450" y="2235200"/>
          <p14:tracePt t="111326" x="9702800" y="2235200"/>
          <p14:tracePt t="111342" x="9709150" y="2235200"/>
          <p14:tracePt t="111359" x="9728200" y="2235200"/>
          <p14:tracePt t="111376" x="9772650" y="2241550"/>
          <p14:tracePt t="111396" x="9886950" y="2266950"/>
          <p14:tracePt t="111410" x="10052050" y="2273300"/>
          <p14:tracePt t="111426" x="10083800" y="2273300"/>
          <p14:tracePt t="111443" x="10128250" y="2266950"/>
          <p14:tracePt t="111460" x="10147300" y="2260600"/>
          <p14:tracePt t="111549" x="10153650" y="2260600"/>
          <p14:tracePt t="111556" x="10160000" y="2260600"/>
          <p14:tracePt t="111565" x="10166350" y="2260600"/>
          <p14:tracePt t="111576" x="10179050" y="2260600"/>
          <p14:tracePt t="111593" x="10210800" y="2260600"/>
          <p14:tracePt t="111609" x="10223500" y="2254250"/>
          <p14:tracePt t="111626" x="10236200" y="2254250"/>
          <p14:tracePt t="112299" x="10242550" y="2254250"/>
          <p14:tracePt t="112310" x="10248900" y="2254250"/>
          <p14:tracePt t="112327" x="10293350" y="2254250"/>
          <p14:tracePt t="112344" x="10344150" y="2254250"/>
          <p14:tracePt t="112360" x="10394950" y="2254250"/>
          <p14:tracePt t="112377" x="10433050" y="2247900"/>
          <p14:tracePt t="112379" x="10439400" y="2241550"/>
          <p14:tracePt t="112394" x="10464800" y="2241550"/>
          <p14:tracePt t="112410" x="10464800" y="2235200"/>
          <p14:tracePt t="112427" x="10483850" y="2235200"/>
          <p14:tracePt t="112617" x="10477500" y="2235200"/>
          <p14:tracePt t="112625" x="10471150" y="2235200"/>
          <p14:tracePt t="112634" x="10452100" y="2247900"/>
          <p14:tracePt t="112644" x="10439400" y="2247900"/>
          <p14:tracePt t="112660" x="10388600" y="2260600"/>
          <p14:tracePt t="112677" x="10331450" y="2266950"/>
          <p14:tracePt t="112694" x="10267950" y="2273300"/>
          <p14:tracePt t="112712" x="10210800" y="2286000"/>
          <p14:tracePt t="112727" x="10185400" y="2286000"/>
          <p14:tracePt t="112745" x="10160000" y="2292350"/>
          <p14:tracePt t="112761" x="10109200" y="2298700"/>
          <p14:tracePt t="112777" x="10083800" y="2305050"/>
          <p14:tracePt t="112794" x="9988550" y="2305050"/>
          <p14:tracePt t="112810" x="9906000" y="2305050"/>
          <p14:tracePt t="112827" x="9823450" y="2298700"/>
          <p14:tracePt t="112844" x="9747250" y="2292350"/>
          <p14:tracePt t="112861" x="9690100" y="2286000"/>
          <p14:tracePt t="112877" x="9639300" y="2279650"/>
          <p14:tracePt t="112894" x="9588500" y="2273300"/>
          <p14:tracePt t="112910" x="9537700" y="2266950"/>
          <p14:tracePt t="112927" x="9442450" y="2260600"/>
          <p14:tracePt t="112944" x="9296400" y="2254250"/>
          <p14:tracePt t="112960" x="9067800" y="2254250"/>
          <p14:tracePt t="112977" x="8832850" y="2247900"/>
          <p14:tracePt t="112978" x="8718550" y="2247900"/>
          <p14:tracePt t="112994" x="8489950" y="2241550"/>
          <p14:tracePt t="113010" x="8388350" y="2241550"/>
          <p14:tracePt t="113027" x="8147050" y="2228850"/>
          <p14:tracePt t="113044" x="7981950" y="2228850"/>
          <p14:tracePt t="113061" x="7797800" y="2216150"/>
          <p14:tracePt t="113077" x="7499350" y="2209800"/>
          <p14:tracePt t="113094" x="7219950" y="2197100"/>
          <p14:tracePt t="113111" x="6921500" y="2184400"/>
          <p14:tracePt t="113128" x="6642100" y="2165350"/>
          <p14:tracePt t="113144" x="6426200" y="2139950"/>
          <p14:tracePt t="113161" x="6286500" y="2127250"/>
          <p14:tracePt t="113177" x="6159500" y="2108200"/>
          <p14:tracePt t="113194" x="6000750" y="2095500"/>
          <p14:tracePt t="113211" x="5784850" y="2076450"/>
          <p14:tracePt t="113228" x="5505450" y="2063750"/>
          <p14:tracePt t="113246" x="5340350" y="2063750"/>
          <p14:tracePt t="113261" x="5200650" y="2063750"/>
          <p14:tracePt t="113277" x="5130800" y="2063750"/>
          <p14:tracePt t="113294" x="5099050" y="2070100"/>
          <p14:tracePt t="113311" x="5048250" y="2076450"/>
          <p14:tracePt t="113328" x="4965700" y="2082800"/>
          <p14:tracePt t="113344" x="4864100" y="2082800"/>
          <p14:tracePt t="113361" x="4781550" y="2082800"/>
          <p14:tracePt t="113377" x="4679950" y="2076450"/>
          <p14:tracePt t="113395" x="4616450" y="2070100"/>
          <p14:tracePt t="113411" x="4559300" y="2063750"/>
          <p14:tracePt t="113428" x="4495800" y="2063750"/>
          <p14:tracePt t="113444" x="4457700" y="2070100"/>
          <p14:tracePt t="113446" x="4425950" y="2076450"/>
          <p14:tracePt t="113461" x="4381500" y="2095500"/>
          <p14:tracePt t="113479" x="4241800" y="2165350"/>
          <p14:tracePt t="113496" x="4140200" y="2222500"/>
          <p14:tracePt t="113511" x="4089400" y="2254250"/>
          <p14:tracePt t="113528" x="4064000" y="2266950"/>
          <p14:tracePt t="113544" x="4057650" y="2273300"/>
          <p14:tracePt t="113657" x="4064000" y="2273300"/>
          <p14:tracePt t="113663" x="4076700" y="2279650"/>
          <p14:tracePt t="113678" x="4083050" y="2279650"/>
          <p14:tracePt t="113695" x="4133850" y="2292350"/>
          <p14:tracePt t="113712" x="4203700" y="2324100"/>
          <p14:tracePt t="113728" x="4222750" y="2336800"/>
          <p14:tracePt t="113744" x="4241800" y="2362200"/>
          <p14:tracePt t="113761" x="4248150" y="2368550"/>
          <p14:tracePt t="113848" x="4248150" y="2374900"/>
          <p14:tracePt t="113862" x="4248150" y="2381250"/>
          <p14:tracePt t="113878" x="4235450" y="2406650"/>
          <p14:tracePt t="113894" x="4229100" y="2413000"/>
          <p14:tracePt t="113971" x="4229100" y="2419350"/>
          <p14:tracePt t="114039" x="4235450" y="2419350"/>
          <p14:tracePt t="114048" x="4241800" y="2419350"/>
          <p14:tracePt t="114062" x="4273550" y="2425700"/>
          <p14:tracePt t="114078" x="4349750" y="2438400"/>
          <p14:tracePt t="114095" x="4514850" y="2444750"/>
          <p14:tracePt t="114112" x="4610100" y="2444750"/>
          <p14:tracePt t="114128" x="4660900" y="2444750"/>
          <p14:tracePt t="114145" x="4699000" y="2444750"/>
          <p14:tracePt t="114162" x="4737100" y="2444750"/>
          <p14:tracePt t="114178" x="4781550" y="2438400"/>
          <p14:tracePt t="114195" x="4876800" y="2425700"/>
          <p14:tracePt t="114211" x="4965700" y="2406650"/>
          <p14:tracePt t="114228" x="5041900" y="2387600"/>
          <p14:tracePt t="114245" x="5105400" y="2368550"/>
          <p14:tracePt t="114247" x="5118100" y="2362200"/>
          <p14:tracePt t="114262" x="5137150" y="2349500"/>
          <p14:tracePt t="114265" x="5149850" y="2343150"/>
          <p14:tracePt t="114278" x="5156200" y="2336800"/>
          <p14:tracePt t="114281" x="5156200" y="2330450"/>
          <p14:tracePt t="114295" x="5162550" y="2330450"/>
          <p14:tracePt t="114297" x="5162550" y="2324100"/>
          <p14:tracePt t="114312" x="5162550" y="2317750"/>
          <p14:tracePt t="114313" x="5162550" y="2311400"/>
          <p14:tracePt t="114329" x="5162550" y="2298700"/>
          <p14:tracePt t="114345" x="5156200" y="2273300"/>
          <p14:tracePt t="114362" x="5137150" y="2247900"/>
          <p14:tracePt t="114378" x="5111750" y="2235200"/>
          <p14:tracePt t="114397" x="5067300" y="2216150"/>
          <p14:tracePt t="114412" x="5022850" y="2209800"/>
          <p14:tracePt t="114428" x="4940300" y="2203450"/>
          <p14:tracePt t="114445" x="4857750" y="2197100"/>
          <p14:tracePt t="114462" x="4781550" y="2190750"/>
          <p14:tracePt t="114478" x="4724400" y="2190750"/>
          <p14:tracePt t="114496" x="4641850" y="2184400"/>
          <p14:tracePt t="114512" x="4514850" y="2184400"/>
          <p14:tracePt t="114528" x="4438650" y="2184400"/>
          <p14:tracePt t="114546" x="4318000" y="2184400"/>
          <p14:tracePt t="114562" x="4235450" y="2184400"/>
          <p14:tracePt t="114578" x="4127500" y="2184400"/>
          <p14:tracePt t="114596" x="4076700" y="2184400"/>
          <p14:tracePt t="114612" x="4044950" y="2190750"/>
          <p14:tracePt t="114628" x="4006850" y="2197100"/>
          <p14:tracePt t="114645" x="3962400" y="2216150"/>
          <p14:tracePt t="114662" x="3917950" y="2241550"/>
          <p14:tracePt t="114678" x="3873500" y="2266950"/>
          <p14:tracePt t="114695" x="3860800" y="2286000"/>
          <p14:tracePt t="114712" x="3848100" y="2298700"/>
          <p14:tracePt t="114728" x="3848100" y="2311400"/>
          <p14:tracePt t="114745" x="3848100" y="2336800"/>
          <p14:tracePt t="114762" x="3860800" y="2387600"/>
          <p14:tracePt t="114779" x="3879850" y="2438400"/>
          <p14:tracePt t="114796" x="3911600" y="2489200"/>
          <p14:tracePt t="114812" x="3937000" y="2514600"/>
          <p14:tracePt t="114829" x="3968750" y="2540000"/>
          <p14:tracePt t="114845" x="3981450" y="2552700"/>
          <p14:tracePt t="114862" x="4000500" y="2559050"/>
          <p14:tracePt t="114879" x="4013200" y="2565400"/>
          <p14:tracePt t="114895" x="4057650" y="2578100"/>
          <p14:tracePt t="114912" x="4108450" y="2590800"/>
          <p14:tracePt t="114929" x="4159250" y="2603500"/>
          <p14:tracePt t="114945" x="4184650" y="2609850"/>
          <p14:tracePt t="114962" x="4210050" y="2616200"/>
          <p14:tracePt t="114979" x="4248150" y="2622550"/>
          <p14:tracePt t="114996" x="4286250" y="2628900"/>
          <p14:tracePt t="115012" x="4438650" y="2628900"/>
          <p14:tracePt t="115029" x="4552950" y="2628900"/>
          <p14:tracePt t="115046" x="4686300" y="2622550"/>
          <p14:tracePt t="115063" x="4794250" y="2616200"/>
          <p14:tracePt t="115079" x="4889500" y="2609850"/>
          <p14:tracePt t="115096" x="4965700" y="2597150"/>
          <p14:tracePt t="115112" x="5035550" y="2584450"/>
          <p14:tracePt t="115129" x="5080000" y="2565400"/>
          <p14:tracePt t="115145" x="5130800" y="2540000"/>
          <p14:tracePt t="115162" x="5162550" y="2514600"/>
          <p14:tracePt t="115181" x="5187950" y="2476500"/>
          <p14:tracePt t="115196" x="5194300" y="2438400"/>
          <p14:tracePt t="115212" x="5194300" y="2419350"/>
          <p14:tracePt t="115229" x="5194300" y="2393950"/>
          <p14:tracePt t="115246" x="5194300" y="2362200"/>
          <p14:tracePt t="115263" x="5181600" y="2336800"/>
          <p14:tracePt t="115279" x="5168900" y="2305050"/>
          <p14:tracePt t="115296" x="5156200" y="2286000"/>
          <p14:tracePt t="115313" x="5137150" y="2273300"/>
          <p14:tracePt t="115329" x="5105400" y="2260600"/>
          <p14:tracePt t="115347" x="5054600" y="2241550"/>
          <p14:tracePt t="115362" x="5003800" y="2228850"/>
          <p14:tracePt t="115379" x="4946650" y="2222500"/>
          <p14:tracePt t="115396" x="4908550" y="2216150"/>
          <p14:tracePt t="115412" x="4864100" y="2203450"/>
          <p14:tracePt t="115414" x="4851400" y="2203450"/>
          <p14:tracePt t="115429" x="4826000" y="2197100"/>
          <p14:tracePt t="115446" x="4768850" y="2197100"/>
          <p14:tracePt t="115464" x="4660900" y="2197100"/>
          <p14:tracePt t="115480" x="4514850" y="2197100"/>
          <p14:tracePt t="115496" x="4279900" y="2171700"/>
          <p14:tracePt t="115513" x="4178300" y="2171700"/>
          <p14:tracePt t="115530" x="4076700" y="2171700"/>
          <p14:tracePt t="115546" x="4038600" y="2171700"/>
          <p14:tracePt t="115562" x="4032250" y="2171700"/>
          <p14:tracePt t="115581" x="4032250" y="2178050"/>
          <p14:tracePt t="115596" x="4013200" y="2190750"/>
          <p14:tracePt t="115613" x="3981450" y="2209800"/>
          <p14:tracePt t="115629" x="3937000" y="2235200"/>
          <p14:tracePt t="115646" x="3905250" y="2254250"/>
          <p14:tracePt t="115663" x="3873500" y="2273300"/>
          <p14:tracePt t="115680" x="3860800" y="2286000"/>
          <p14:tracePt t="116081" x="3867150" y="2298700"/>
          <p14:tracePt t="116097" x="3911600" y="2330450"/>
          <p14:tracePt t="116114" x="3956050" y="2362200"/>
          <p14:tracePt t="116130" x="3981450" y="2387600"/>
          <p14:tracePt t="116147" x="3987800" y="2393950"/>
          <p14:tracePt t="116187" x="3994150" y="2393950"/>
          <p14:tracePt t="116214" x="4000500" y="2393950"/>
          <p14:tracePt t="116230" x="4006850" y="2387600"/>
          <p14:tracePt t="116247" x="4019550" y="2387600"/>
          <p14:tracePt t="116264" x="4025900" y="2387600"/>
          <p14:tracePt t="116367" x="4032250" y="2393950"/>
          <p14:tracePt t="116381" x="4044950" y="2406650"/>
          <p14:tracePt t="116398" x="4121150" y="2438400"/>
          <p14:tracePt t="116415" x="4273550" y="2482850"/>
          <p14:tracePt t="116430" x="4394200" y="2508250"/>
          <p14:tracePt t="116448" x="4489450" y="2527300"/>
          <p14:tracePt t="116464" x="4572000" y="2533650"/>
          <p14:tracePt t="116480" x="4635500" y="2533650"/>
          <p14:tracePt t="116497" x="4679950" y="2527300"/>
          <p14:tracePt t="116514" x="4730750" y="2514600"/>
          <p14:tracePt t="116530" x="4794250" y="2495550"/>
          <p14:tracePt t="116547" x="4857750" y="2476500"/>
          <p14:tracePt t="116563" x="4914900" y="2457450"/>
          <p14:tracePt t="116580" x="4946650" y="2444750"/>
          <p14:tracePt t="116597" x="4959350" y="2438400"/>
          <p14:tracePt t="116614" x="4978400" y="2419350"/>
          <p14:tracePt t="116630" x="4984750" y="2400300"/>
          <p14:tracePt t="116632" x="4991100" y="2393950"/>
          <p14:tracePt t="116647" x="4997450" y="2381250"/>
          <p14:tracePt t="116649" x="4997450" y="2368550"/>
          <p14:tracePt t="116664" x="4997450" y="2362200"/>
          <p14:tracePt t="116665" x="4997450" y="2355850"/>
          <p14:tracePt t="116680" x="4997450" y="2343150"/>
          <p14:tracePt t="116697" x="4984750" y="2324100"/>
          <p14:tracePt t="116713" x="4953000" y="2298700"/>
          <p14:tracePt t="116731" x="4902200" y="2273300"/>
          <p14:tracePt t="116747" x="4870450" y="2260600"/>
          <p14:tracePt t="116764" x="4813300" y="2235200"/>
          <p14:tracePt t="116780" x="4743450" y="2197100"/>
          <p14:tracePt t="116797" x="4705350" y="2171700"/>
          <p14:tracePt t="116814" x="4660900" y="2139950"/>
          <p14:tracePt t="116817" x="4648200" y="2133600"/>
          <p14:tracePt t="116830" x="4622800" y="2114550"/>
          <p14:tracePt t="116847" x="4591050" y="2095500"/>
          <p14:tracePt t="116848" x="4552950" y="2082800"/>
          <p14:tracePt t="116864" x="4540250" y="2082800"/>
          <p14:tracePt t="116880" x="4451350" y="2070100"/>
          <p14:tracePt t="116897" x="4381500" y="2070100"/>
          <p14:tracePt t="116914" x="4305300" y="2070100"/>
          <p14:tracePt t="116930" x="4216400" y="2082800"/>
          <p14:tracePt t="116947" x="4184650" y="2101850"/>
          <p14:tracePt t="116965" x="4152900" y="2120900"/>
          <p14:tracePt t="116980" x="4095750" y="2159000"/>
          <p14:tracePt t="116998" x="4019550" y="2209800"/>
          <p14:tracePt t="117014" x="3956050" y="2254250"/>
          <p14:tracePt t="117031" x="3924300" y="2292350"/>
          <p14:tracePt t="117047" x="3911600" y="2311400"/>
          <p14:tracePt t="117064" x="3911600" y="2324100"/>
          <p14:tracePt t="117081" x="3917950" y="2349500"/>
          <p14:tracePt t="117098" x="3987800" y="2393950"/>
          <p14:tracePt t="117114" x="4025900" y="2425700"/>
          <p14:tracePt t="117131" x="4044950" y="2438400"/>
          <p14:tracePt t="117148" x="4076700" y="2457450"/>
          <p14:tracePt t="117164" x="4089400" y="2470150"/>
          <p14:tracePt t="117181" x="4095750" y="2470150"/>
          <p14:tracePt t="117197" x="4102100" y="2470150"/>
          <p14:tracePt t="117214" x="4108450" y="2470150"/>
          <p14:tracePt t="117230" x="4114800" y="2470150"/>
          <p14:tracePt t="117247" x="4108450" y="2451100"/>
          <p14:tracePt t="117264" x="4076700" y="2432050"/>
          <p14:tracePt t="117281" x="3994150" y="2387600"/>
          <p14:tracePt t="117297" x="3892550" y="2317750"/>
          <p14:tracePt t="117315" x="3797300" y="2241550"/>
          <p14:tracePt t="117331" x="3689350" y="2159000"/>
          <p14:tracePt t="117348" x="3492500" y="2038350"/>
          <p14:tracePt t="117364" x="3060700" y="1866900"/>
          <p14:tracePt t="117381" x="2686050" y="1746250"/>
          <p14:tracePt t="117398" x="2368550" y="1651000"/>
          <p14:tracePt t="117414" x="2051050" y="1543050"/>
          <p14:tracePt t="117431" x="1816100" y="1466850"/>
          <p14:tracePt t="117447" x="1657350" y="1416050"/>
          <p14:tracePt t="117465" x="1460500" y="1371600"/>
          <p14:tracePt t="117481" x="1238250" y="1339850"/>
          <p14:tracePt t="117497" x="1003300" y="1320800"/>
          <p14:tracePt t="117514" x="806450" y="1308100"/>
          <p14:tracePt t="117519" x="723900" y="1301750"/>
          <p14:tracePt t="117531" x="666750" y="1301750"/>
          <p14:tracePt t="117548" x="590550" y="1289050"/>
          <p14:tracePt t="117565" x="546100" y="1289050"/>
          <p14:tracePt t="117581" x="476250" y="1289050"/>
          <p14:tracePt t="117598" x="400050" y="1282700"/>
          <p14:tracePt t="117614" x="234950" y="1244600"/>
          <p14:tracePt t="117631" x="114300" y="1200150"/>
          <p14:tracePt t="117648" x="50800" y="1162050"/>
          <p14:tracePt t="117665" x="69850" y="1123950"/>
          <p14:tracePt t="117681" x="133350" y="1098550"/>
          <p14:tracePt t="117698" x="215900" y="1085850"/>
          <p14:tracePt t="117715" x="273050" y="1085850"/>
          <p14:tracePt t="117731" x="304800" y="1085850"/>
          <p14:tracePt t="117748" x="317500" y="1092200"/>
          <p14:tracePt t="117764" x="323850" y="1111250"/>
          <p14:tracePt t="117781" x="336550" y="1123950"/>
          <p14:tracePt t="117798" x="355600" y="1136650"/>
          <p14:tracePt t="117815" x="393700" y="1149350"/>
          <p14:tracePt t="117832" x="457200" y="1187450"/>
          <p14:tracePt t="117848" x="469900" y="1206500"/>
          <p14:tracePt t="117865" x="476250" y="1238250"/>
          <p14:tracePt t="117881" x="482600" y="1257300"/>
          <p14:tracePt t="117900" x="488950" y="1263650"/>
          <p14:tracePt t="117931" x="501650" y="1263650"/>
          <p14:tracePt t="117948" x="527050" y="1263650"/>
          <p14:tracePt t="117965" x="546100" y="1263650"/>
          <p14:tracePt t="117981" x="584200" y="1270000"/>
          <p14:tracePt t="117998" x="628650" y="1276350"/>
          <p14:tracePt t="118015" x="679450" y="1276350"/>
          <p14:tracePt t="118031" x="717550" y="1276350"/>
          <p14:tracePt t="118048" x="736600" y="1276350"/>
          <p14:tracePt t="118065" x="749300" y="1276350"/>
          <p14:tracePt t="118066" x="755650" y="1270000"/>
          <p14:tracePt t="118082" x="762000" y="1263650"/>
          <p14:tracePt t="118098" x="781050" y="1244600"/>
          <p14:tracePt t="118115" x="800100" y="1231900"/>
          <p14:tracePt t="118132" x="825500" y="1212850"/>
          <p14:tracePt t="118148" x="863600" y="1187450"/>
          <p14:tracePt t="118165" x="901700" y="1168400"/>
          <p14:tracePt t="118182" x="958850" y="1136650"/>
          <p14:tracePt t="118199" x="971550" y="1123950"/>
          <p14:tracePt t="118215" x="971550" y="1117600"/>
          <p14:tracePt t="118232" x="952500" y="1111250"/>
          <p14:tracePt t="118248" x="933450" y="1104900"/>
          <p14:tracePt t="118265" x="908050" y="1092200"/>
          <p14:tracePt t="118282" x="863600" y="1073150"/>
          <p14:tracePt t="118298" x="850900" y="1066800"/>
          <p14:tracePt t="118315" x="825500" y="1054100"/>
          <p14:tracePt t="118332" x="793750" y="1041400"/>
          <p14:tracePt t="118348" x="660400" y="1028700"/>
          <p14:tracePt t="118365" x="533400" y="1028700"/>
          <p14:tracePt t="118382" x="381000" y="1035050"/>
          <p14:tracePt t="118398" x="266700" y="1054100"/>
          <p14:tracePt t="118415" x="203200" y="1060450"/>
          <p14:tracePt t="118432" x="190500" y="1066800"/>
          <p14:tracePt t="118465" x="203200" y="1066800"/>
          <p14:tracePt t="118482" x="241300" y="1085850"/>
          <p14:tracePt t="118498" x="260350" y="1117600"/>
          <p14:tracePt t="118516" x="260350" y="1162050"/>
          <p14:tracePt t="118532" x="247650" y="1200150"/>
          <p14:tracePt t="118548" x="241300" y="1212850"/>
          <p14:tracePt t="118566" x="241300" y="1219200"/>
          <p14:tracePt t="118582" x="273050" y="1238250"/>
          <p14:tracePt t="118598" x="361950" y="1263650"/>
          <p14:tracePt t="118615" x="508000" y="1301750"/>
          <p14:tracePt t="118632" x="660400" y="1320800"/>
          <p14:tracePt t="118649" x="723900" y="1327150"/>
          <p14:tracePt t="118666" x="742950" y="1327150"/>
          <p14:tracePt t="118682" x="762000" y="1320800"/>
          <p14:tracePt t="118699" x="774700" y="1314450"/>
          <p14:tracePt t="118715" x="793750" y="1295400"/>
          <p14:tracePt t="118732" x="819150" y="1276350"/>
          <p14:tracePt t="118748" x="850900" y="1263650"/>
          <p14:tracePt t="118750" x="869950" y="1257300"/>
          <p14:tracePt t="118767" x="908050" y="1238250"/>
          <p14:tracePt t="118782" x="939800" y="1225550"/>
          <p14:tracePt t="118798" x="946150" y="1219200"/>
          <p14:tracePt t="118816" x="939800" y="1219200"/>
          <p14:tracePt t="118832" x="908050" y="1206500"/>
          <p14:tracePt t="118849" x="876300" y="1200150"/>
          <p14:tracePt t="118865" x="838200" y="1187450"/>
          <p14:tracePt t="118882" x="800100" y="1162050"/>
          <p14:tracePt t="118900" x="762000" y="1130300"/>
          <p14:tracePt t="118918" x="723900" y="1092200"/>
          <p14:tracePt t="118932" x="692150" y="1073150"/>
          <p14:tracePt t="118949" x="641350" y="1066800"/>
          <p14:tracePt t="118965" x="546100" y="1060450"/>
          <p14:tracePt t="118982" x="438150" y="1060450"/>
          <p14:tracePt t="119000" x="311150" y="1073150"/>
          <p14:tracePt t="119016" x="292100" y="1079500"/>
          <p14:tracePt t="119032" x="285750" y="1079500"/>
          <p14:tracePt t="119049" x="304800" y="1092200"/>
          <p14:tracePt t="119066" x="400050" y="1117600"/>
          <p14:tracePt t="119084" x="501650" y="1143000"/>
          <p14:tracePt t="119099" x="514350" y="1162050"/>
          <p14:tracePt t="119117" x="508000" y="1181100"/>
          <p14:tracePt t="119132" x="488950" y="1206500"/>
          <p14:tracePt t="119149" x="463550" y="1225550"/>
          <p14:tracePt t="119166" x="431800" y="1238250"/>
          <p14:tracePt t="119199" x="431800" y="1244600"/>
          <p14:tracePt t="119216" x="431800" y="1250950"/>
          <p14:tracePt t="119233" x="508000" y="1289050"/>
          <p14:tracePt t="119250" x="819150" y="1435100"/>
          <p14:tracePt t="119266" x="1149350" y="1543050"/>
          <p14:tracePt t="119283" x="1568450" y="1663700"/>
          <p14:tracePt t="119300" x="1974850" y="1771650"/>
          <p14:tracePt t="119316" x="2482850" y="1898650"/>
          <p14:tracePt t="119332" x="3009900" y="2025650"/>
          <p14:tracePt t="119349" x="3435350" y="2120900"/>
          <p14:tracePt t="119366" x="3810000" y="2216150"/>
          <p14:tracePt t="119382" x="4235450" y="2324100"/>
          <p14:tracePt t="119399" x="4597400" y="2419350"/>
          <p14:tracePt t="119416" x="4984750" y="2514600"/>
          <p14:tracePt t="119433" x="5238750" y="2578100"/>
          <p14:tracePt t="119449" x="5435600" y="2628900"/>
          <p14:tracePt t="119466" x="5600700" y="2667000"/>
          <p14:tracePt t="119482" x="5715000" y="2692400"/>
          <p14:tracePt t="119500" x="5822950" y="2711450"/>
          <p14:tracePt t="119520" x="5854700" y="2711450"/>
          <p14:tracePt t="119532" x="5861050" y="2711450"/>
          <p14:tracePt t="119615" x="5867400" y="2705100"/>
          <p14:tracePt t="119647" x="5867400" y="2698750"/>
          <p14:tracePt t="119666" x="5873750" y="2692400"/>
          <p14:tracePt t="119683" x="5873750" y="2686050"/>
          <p14:tracePt t="119700" x="5886450" y="2647950"/>
          <p14:tracePt t="119717" x="5886450" y="2635250"/>
          <p14:tracePt t="119733" x="5886450" y="2628900"/>
          <p14:tracePt t="119766" x="5892800" y="2616200"/>
          <p14:tracePt t="119783" x="5899150" y="2609850"/>
          <p14:tracePt t="119802" x="5899150" y="2584450"/>
          <p14:tracePt t="119816" x="5892800" y="2552700"/>
          <p14:tracePt t="119834" x="5880100" y="2527300"/>
          <p14:tracePt t="119851" x="5854700" y="2476500"/>
          <p14:tracePt t="119868" x="5848350" y="2463800"/>
          <p14:tracePt t="119921" x="5842000" y="2457450"/>
          <p14:tracePt t="119927" x="5829300" y="2457450"/>
          <p14:tracePt t="119934" x="5803900" y="2457450"/>
          <p14:tracePt t="119950" x="5746750" y="2451100"/>
          <p14:tracePt t="119966" x="5461000" y="2406650"/>
          <p14:tracePt t="119984" x="5365750" y="2393950"/>
          <p14:tracePt t="120000" x="5187950" y="2368550"/>
          <p14:tracePt t="120016" x="5118100" y="2362200"/>
          <p14:tracePt t="120033" x="5124450" y="2362200"/>
          <p14:tracePt t="120050" x="5175250" y="2362200"/>
          <p14:tracePt t="120066" x="5264150" y="2374900"/>
          <p14:tracePt t="120083" x="5410200" y="2406650"/>
          <p14:tracePt t="120100" x="5492750" y="2425700"/>
          <p14:tracePt t="120117" x="5511800" y="2432050"/>
          <p14:tracePt t="120150" x="5518150" y="2432050"/>
          <p14:tracePt t="120215" x="5524500" y="2432050"/>
          <p14:tracePt t="120221" x="5530850" y="2432050"/>
          <p14:tracePt t="120233" x="5537200" y="2432050"/>
          <p14:tracePt t="120250" x="5568950" y="2432050"/>
          <p14:tracePt t="120267" x="5607050" y="2432050"/>
          <p14:tracePt t="120284" x="5683250" y="2438400"/>
          <p14:tracePt t="120300" x="5721350" y="2438400"/>
          <p14:tracePt t="120317" x="5734050" y="2438400"/>
          <p14:tracePt t="121065" x="5740400" y="2438400"/>
          <p14:tracePt t="121070" x="5746750" y="2438400"/>
          <p14:tracePt t="121085" x="5765800" y="2438400"/>
          <p14:tracePt t="121101" x="5772150" y="2438400"/>
          <p14:tracePt t="121185" x="5778500" y="2438400"/>
          <p14:tracePt t="121193" x="5784850" y="2438400"/>
          <p14:tracePt t="121201" x="5791200" y="2438400"/>
          <p14:tracePt t="121217" x="5803900" y="2438400"/>
          <p14:tracePt t="121234" x="5822950" y="2438400"/>
          <p14:tracePt t="121251" x="5861050" y="2438400"/>
          <p14:tracePt t="121269" x="5918200" y="2438400"/>
          <p14:tracePt t="121284" x="5975350" y="2438400"/>
          <p14:tracePt t="121301" x="6026150" y="2438400"/>
          <p14:tracePt t="121318" x="6070600" y="2438400"/>
          <p14:tracePt t="121334" x="6127750" y="2438400"/>
          <p14:tracePt t="121351" x="6210300" y="2444750"/>
          <p14:tracePt t="121353" x="6273800" y="2444750"/>
          <p14:tracePt t="121368" x="6419850" y="2451100"/>
          <p14:tracePt t="121384" x="6540500" y="2451100"/>
          <p14:tracePt t="121401" x="6648450" y="2451100"/>
          <p14:tracePt t="121417" x="6718300" y="2451100"/>
          <p14:tracePt t="121436" x="6775450" y="2451100"/>
          <p14:tracePt t="121453" x="6819900" y="2451100"/>
          <p14:tracePt t="121470" x="6889750" y="2451100"/>
          <p14:tracePt t="121484" x="6946900" y="2451100"/>
          <p14:tracePt t="121501" x="7004050" y="2451100"/>
          <p14:tracePt t="121524" x="7061200" y="2451100"/>
          <p14:tracePt t="121535" x="7073900" y="2451100"/>
          <p14:tracePt t="121553" x="7080250" y="2451100"/>
          <p14:tracePt t="121584" x="7086600" y="2444750"/>
          <p14:tracePt t="121621" x="7092950" y="2444750"/>
          <p14:tracePt t="121636" x="7099300" y="2444750"/>
          <p14:tracePt t="121652" x="7105650" y="2444750"/>
          <p14:tracePt t="121668" x="7118350" y="2444750"/>
          <p14:tracePt t="121685" x="7131050" y="2444750"/>
          <p14:tracePt t="121701" x="7143750" y="2444750"/>
          <p14:tracePt t="121718" x="7200900" y="2463800"/>
          <p14:tracePt t="121735" x="7270750" y="2495550"/>
          <p14:tracePt t="121751" x="7378700" y="2540000"/>
          <p14:tracePt t="121768" x="7461250" y="2565400"/>
          <p14:tracePt t="121785" x="7505700" y="2571750"/>
          <p14:tracePt t="121801" x="7512050" y="2571750"/>
          <p14:tracePt t="121885" x="7518400" y="2571750"/>
          <p14:tracePt t="121901" x="7531100" y="2578100"/>
          <p14:tracePt t="121918" x="7537450" y="2597150"/>
          <p14:tracePt t="121935" x="7543800" y="2616200"/>
          <p14:tracePt t="121951" x="7550150" y="2628900"/>
          <p14:tracePt t="122047" x="7556500" y="2622550"/>
          <p14:tracePt t="122179" x="7556500" y="2628900"/>
          <p14:tracePt t="122202" x="7569200" y="2635250"/>
          <p14:tracePt t="122219" x="7569200" y="2641600"/>
          <p14:tracePt t="122256" x="7575550" y="2641600"/>
          <p14:tracePt t="122269" x="7600950" y="2654300"/>
          <p14:tracePt t="122285" x="7702550" y="2711450"/>
          <p14:tracePt t="122302" x="8001000" y="2819400"/>
          <p14:tracePt t="122319" x="8407400" y="2978150"/>
          <p14:tracePt t="122336" x="8750300" y="3143250"/>
          <p14:tracePt t="122352" x="8966200" y="3257550"/>
          <p14:tracePt t="122368" x="9029700" y="3295650"/>
          <p14:tracePt t="122385" x="9036050" y="3308350"/>
          <p14:tracePt t="122402" x="8991600" y="3302000"/>
          <p14:tracePt t="122418" x="8928100" y="3282950"/>
          <p14:tracePt t="122435" x="8870950" y="3270250"/>
          <p14:tracePt t="122452" x="8845550" y="3270250"/>
          <p14:tracePt t="122468" x="8832850" y="3270250"/>
          <p14:tracePt t="122485" x="8826500" y="3257550"/>
          <p14:tracePt t="122502" x="8813800" y="3238500"/>
          <p14:tracePt t="122518" x="8788400" y="3200400"/>
          <p14:tracePt t="122535" x="8743950" y="3149600"/>
          <p14:tracePt t="122552" x="8686800" y="3079750"/>
          <p14:tracePt t="122569" x="8604250" y="3003550"/>
          <p14:tracePt t="122587" x="8585200" y="2984500"/>
          <p14:tracePt t="122636" x="8591550" y="2997200"/>
          <p14:tracePt t="122652" x="8610600" y="3009900"/>
          <p14:tracePt t="122669" x="8616950" y="3009900"/>
          <p14:tracePt t="122685" x="8623300" y="3016250"/>
          <p14:tracePt t="122719" x="8623300" y="3009900"/>
          <p14:tracePt t="122768" x="8616950" y="3003550"/>
          <p14:tracePt t="122775" x="8610600" y="3003550"/>
          <p14:tracePt t="122788" x="8604250" y="3003550"/>
          <p14:tracePt t="122802" x="8566150" y="2990850"/>
          <p14:tracePt t="122819" x="8528050" y="2984500"/>
          <p14:tracePt t="122835" x="8483600" y="2965450"/>
          <p14:tracePt t="122852" x="8439150" y="2952750"/>
          <p14:tracePt t="122869" x="8382000" y="2933700"/>
          <p14:tracePt t="122886" x="8293100" y="2889250"/>
          <p14:tracePt t="122904" x="8197850" y="2844800"/>
          <p14:tracePt t="122920" x="8172450" y="2825750"/>
          <p14:tracePt t="122937" x="8064500" y="2774950"/>
          <p14:tracePt t="122952" x="8045450" y="2768600"/>
          <p14:tracePt t="123041" x="8039100" y="2768600"/>
          <p14:tracePt t="123052" x="8039100" y="2762250"/>
          <p14:tracePt t="123069" x="8026400" y="2749550"/>
          <p14:tracePt t="123086" x="8020050" y="2736850"/>
          <p14:tracePt t="123102" x="8013700" y="2730500"/>
          <p14:tracePt t="123105" x="8007350" y="2724150"/>
          <p14:tracePt t="123119" x="8007350" y="2717800"/>
          <p14:tracePt t="123121" x="8007350" y="2711450"/>
          <p14:tracePt t="123136" x="8007350" y="2705100"/>
          <p14:tracePt t="123137" x="8001000" y="2705100"/>
          <p14:tracePt t="123152" x="8001000" y="2698750"/>
          <p14:tracePt t="123204" x="8001000" y="2692400"/>
          <p14:tracePt t="123219" x="8001000" y="2679700"/>
          <p14:tracePt t="123236" x="8001000" y="2654300"/>
          <p14:tracePt t="123253" x="8007350" y="2635250"/>
          <p14:tracePt t="123269" x="8007350" y="2609850"/>
          <p14:tracePt t="123286" x="8007350" y="2590800"/>
          <p14:tracePt t="123303" x="8013700" y="2565400"/>
          <p14:tracePt t="123319" x="8013700" y="2540000"/>
          <p14:tracePt t="123336" x="8013700" y="2501900"/>
          <p14:tracePt t="123353" x="8013700" y="2489200"/>
          <p14:tracePt t="123369" x="8013700" y="2476500"/>
          <p14:tracePt t="123386" x="8013700" y="2470150"/>
          <p14:tracePt t="123707" x="8020050" y="2476500"/>
          <p14:tracePt t="123715" x="8026400" y="2476500"/>
          <p14:tracePt t="123725" x="8039100" y="2482850"/>
          <p14:tracePt t="123736" x="8051800" y="2495550"/>
          <p14:tracePt t="123753" x="8083550" y="2501900"/>
          <p14:tracePt t="123755" x="8102600" y="2508250"/>
          <p14:tracePt t="123770" x="8159750" y="2520950"/>
          <p14:tracePt t="123786" x="8216900" y="2527300"/>
          <p14:tracePt t="123803" x="8274050" y="2527300"/>
          <p14:tracePt t="123820" x="8312150" y="2527300"/>
          <p14:tracePt t="123836" x="8350250" y="2527300"/>
          <p14:tracePt t="123855" x="8362950" y="2520950"/>
          <p14:tracePt t="123869" x="8369300" y="2520950"/>
          <p14:tracePt t="124061" x="8375650" y="2520950"/>
          <p14:tracePt t="124070" x="8382000" y="2527300"/>
          <p14:tracePt t="124087" x="8413750" y="2546350"/>
          <p14:tracePt t="124104" x="8439150" y="2552700"/>
          <p14:tracePt t="124120" x="8464550" y="2559050"/>
          <p14:tracePt t="124136" x="8483600" y="2559050"/>
          <p14:tracePt t="124153" x="8496300" y="2559050"/>
          <p14:tracePt t="124399" x="8502650" y="2559050"/>
          <p14:tracePt t="124409" x="8515350" y="2552700"/>
          <p14:tracePt t="124421" x="8534400" y="2546350"/>
          <p14:tracePt t="124438" x="8636000" y="2520950"/>
          <p14:tracePt t="124454" x="8705850" y="2508250"/>
          <p14:tracePt t="124471" x="8756650" y="2501900"/>
          <p14:tracePt t="124487" x="8788400" y="2501900"/>
          <p14:tracePt t="124503" x="8794750" y="2495550"/>
          <p14:tracePt t="124717" x="8794750" y="2501900"/>
          <p14:tracePt t="124737" x="8813800" y="2520950"/>
          <p14:tracePt t="124754" x="8845550" y="2552700"/>
          <p14:tracePt t="124771" x="8870950" y="2571750"/>
          <p14:tracePt t="124773" x="8877300" y="2571750"/>
          <p14:tracePt t="124964" x="8883650" y="2571750"/>
          <p14:tracePt t="124972" x="8909050" y="2571750"/>
          <p14:tracePt t="124987" x="9004300" y="2571750"/>
          <p14:tracePt t="125005" x="9099550" y="2571750"/>
          <p14:tracePt t="125021" x="9169400" y="2559050"/>
          <p14:tracePt t="125038" x="9213850" y="2552700"/>
          <p14:tracePt t="125054" x="9239250" y="2546350"/>
          <p14:tracePt t="125113" x="9245600" y="2546350"/>
          <p14:tracePt t="125121" x="9251950" y="2540000"/>
          <p14:tracePt t="125137" x="9271000" y="2527300"/>
          <p14:tracePt t="125154" x="9296400" y="2508250"/>
          <p14:tracePt t="125171" x="9315450" y="2489200"/>
          <p14:tracePt t="125190" x="9321800" y="2482850"/>
          <p14:tracePt t="125204" x="9328150" y="2482850"/>
          <p14:tracePt t="125273" x="9334500" y="2482850"/>
          <p14:tracePt t="125280" x="9347200" y="2489200"/>
          <p14:tracePt t="125290" x="9359900" y="2495550"/>
          <p14:tracePt t="125304" x="9398000" y="2514600"/>
          <p14:tracePt t="125323" x="9417050" y="2514600"/>
          <p14:tracePt t="125425" x="9423400" y="2514600"/>
          <p14:tracePt t="125438" x="9429750" y="2514600"/>
          <p14:tracePt t="125455" x="9467850" y="2514600"/>
          <p14:tracePt t="125471" x="9499600" y="2514600"/>
          <p14:tracePt t="125488" x="9518650" y="2508250"/>
          <p14:tracePt t="125504" x="9531350" y="2508250"/>
          <p14:tracePt t="125538" x="9550400" y="2501900"/>
          <p14:tracePt t="125556" x="9569450" y="2501900"/>
          <p14:tracePt t="125571" x="9594850" y="2501900"/>
          <p14:tracePt t="125588" x="9613900" y="2495550"/>
          <p14:tracePt t="125604" x="9632950" y="2489200"/>
          <p14:tracePt t="125621" x="9645650" y="2489200"/>
          <p14:tracePt t="125638" x="9645650" y="2482850"/>
          <p14:tracePt t="125841" x="9652000" y="2482850"/>
          <p14:tracePt t="125857" x="9658350" y="2482850"/>
          <p14:tracePt t="125866" x="9664700" y="2482850"/>
          <p14:tracePt t="125875" x="9677400" y="2482850"/>
          <p14:tracePt t="125888" x="9683750" y="2476500"/>
          <p14:tracePt t="125905" x="9709150" y="2470150"/>
          <p14:tracePt t="125922" x="9715500" y="2463800"/>
          <p14:tracePt t="125938" x="9728200" y="2457450"/>
          <p14:tracePt t="125955" x="9753600" y="2457450"/>
          <p14:tracePt t="125972" x="9791700" y="2463800"/>
          <p14:tracePt t="125991" x="9842500" y="2476500"/>
          <p14:tracePt t="126005" x="9886950" y="2482850"/>
          <p14:tracePt t="126021" x="9906000" y="2489200"/>
          <p14:tracePt t="126103" x="9912350" y="2489200"/>
          <p14:tracePt t="126121" x="9918700" y="2495550"/>
          <p14:tracePt t="126138" x="9937750" y="2501900"/>
          <p14:tracePt t="126155" x="9950450" y="2508250"/>
          <p14:tracePt t="126171" x="9963150" y="2514600"/>
          <p14:tracePt t="126188" x="9988550" y="2514600"/>
          <p14:tracePt t="126205" x="10007600" y="2514600"/>
          <p14:tracePt t="126222" x="10045700" y="2514600"/>
          <p14:tracePt t="126238" x="10064750" y="2514600"/>
          <p14:tracePt t="126255" x="10083800" y="2514600"/>
          <p14:tracePt t="126272" x="10102850" y="2514600"/>
          <p14:tracePt t="126288" x="10115550" y="2514600"/>
          <p14:tracePt t="126305" x="10121900" y="2520950"/>
          <p14:tracePt t="126361" x="10128250" y="2520950"/>
          <p14:tracePt t="126368" x="10140950" y="2520950"/>
          <p14:tracePt t="126377" x="10153650" y="2520950"/>
          <p14:tracePt t="126389" x="10166350" y="2520950"/>
          <p14:tracePt t="126405" x="10204450" y="2520950"/>
          <p14:tracePt t="126422" x="10242550" y="2520950"/>
          <p14:tracePt t="126438" x="10280650" y="2520950"/>
          <p14:tracePt t="126456" x="10331450" y="2514600"/>
          <p14:tracePt t="126457" x="10337800" y="2514600"/>
          <p14:tracePt t="126472" x="10350500" y="2514600"/>
          <p14:tracePt t="126489" x="10369550" y="2514600"/>
          <p14:tracePt t="126505" x="10382250" y="2514600"/>
          <p14:tracePt t="126522" x="10414000" y="2520950"/>
          <p14:tracePt t="126538" x="10439400" y="2527300"/>
          <p14:tracePt t="126555" x="10458450" y="2527300"/>
          <p14:tracePt t="126572" x="10471150" y="2527300"/>
          <p14:tracePt t="126590" x="10483850" y="2527300"/>
          <p14:tracePt t="126606" x="10496550" y="2527300"/>
          <p14:tracePt t="126622" x="10509250" y="2527300"/>
          <p14:tracePt t="126639" x="10534650" y="2520950"/>
          <p14:tracePt t="126655" x="10547350" y="2520950"/>
          <p14:tracePt t="126672" x="10572750" y="2514600"/>
          <p14:tracePt t="126689" x="10585450" y="2514600"/>
          <p14:tracePt t="126706" x="10604500" y="2514600"/>
          <p14:tracePt t="126722" x="10617200" y="2514600"/>
          <p14:tracePt t="126739" x="10648950" y="2520950"/>
          <p14:tracePt t="126755" x="10674350" y="2520950"/>
          <p14:tracePt t="126772" x="10706100" y="2520950"/>
          <p14:tracePt t="126789" x="10718800" y="2514600"/>
          <p14:tracePt t="126805" x="10731500" y="2508250"/>
          <p14:tracePt t="126822" x="10731500" y="2501900"/>
          <p14:tracePt t="126856" x="10731500" y="2495550"/>
          <p14:tracePt t="126897" x="10731500" y="2489200"/>
          <p14:tracePt t="126913" x="10737850" y="2489200"/>
          <p14:tracePt t="126924" x="10744200" y="2489200"/>
          <p14:tracePt t="126939" x="10750550" y="2489200"/>
          <p14:tracePt t="126956" x="10763250" y="2482850"/>
          <p14:tracePt t="127041" x="10763250" y="2476500"/>
          <p14:tracePt t="127075" x="10750550" y="2476500"/>
          <p14:tracePt t="127089" x="10731500" y="2470150"/>
          <p14:tracePt t="127106" x="10693400" y="2470150"/>
          <p14:tracePt t="127123" x="10668000" y="2470150"/>
          <p14:tracePt t="127139" x="10617200" y="2476500"/>
          <p14:tracePt t="127156" x="10572750" y="2476500"/>
          <p14:tracePt t="127172" x="10509250" y="2476500"/>
          <p14:tracePt t="127189" x="10464800" y="2476500"/>
          <p14:tracePt t="127206" x="10401300" y="2482850"/>
          <p14:tracePt t="127222" x="10356850" y="2482850"/>
          <p14:tracePt t="127239" x="10299700" y="2489200"/>
          <p14:tracePt t="127256" x="10204450" y="2495550"/>
          <p14:tracePt t="127272" x="10128250" y="2495550"/>
          <p14:tracePt t="127289" x="10045700" y="2501900"/>
          <p14:tracePt t="127306" x="9874250" y="2514600"/>
          <p14:tracePt t="127325" x="9791700" y="2520950"/>
          <p14:tracePt t="127339" x="9721850" y="2527300"/>
          <p14:tracePt t="127356" x="9652000" y="2533650"/>
          <p14:tracePt t="127372" x="9582150" y="2540000"/>
          <p14:tracePt t="127389" x="9499600" y="2552700"/>
          <p14:tracePt t="127406" x="9372600" y="2559050"/>
          <p14:tracePt t="127422" x="9169400" y="2559050"/>
          <p14:tracePt t="127439" x="8915400" y="2552700"/>
          <p14:tracePt t="127456" x="8674100" y="2546350"/>
          <p14:tracePt t="127473" x="8420100" y="2540000"/>
          <p14:tracePt t="127489" x="8153400" y="2527300"/>
          <p14:tracePt t="127506" x="7950200" y="2527300"/>
          <p14:tracePt t="127530" x="7759700" y="2533650"/>
          <p14:tracePt t="127541" x="7613650" y="2552700"/>
          <p14:tracePt t="127556" x="7404100" y="2597150"/>
          <p14:tracePt t="127573" x="7092950" y="2654300"/>
          <p14:tracePt t="127590" x="6756400" y="2698750"/>
          <p14:tracePt t="127606" x="6426200" y="2724150"/>
          <p14:tracePt t="127623" x="6134100" y="2730500"/>
          <p14:tracePt t="127639" x="5816600" y="2730500"/>
          <p14:tracePt t="127656" x="5619750" y="2724150"/>
          <p14:tracePt t="127673" x="5505450" y="2717800"/>
          <p14:tracePt t="127689" x="5441950" y="2711450"/>
          <p14:tracePt t="127708" x="5264150" y="2705100"/>
          <p14:tracePt t="127723" x="5207000" y="2698750"/>
          <p14:tracePt t="127740" x="4978400" y="2692400"/>
          <p14:tracePt t="127756" x="4876800" y="2686050"/>
          <p14:tracePt t="127775" x="4806950" y="2679700"/>
          <p14:tracePt t="127790" x="4787900" y="2679700"/>
          <p14:tracePt t="127807" x="4781550" y="2679700"/>
          <p14:tracePt t="127854" x="4775200" y="2686050"/>
          <p14:tracePt t="127862" x="4775200" y="2692400"/>
          <p14:tracePt t="127875" x="4768850" y="2698750"/>
          <p14:tracePt t="127889" x="4749800" y="2724150"/>
          <p14:tracePt t="127906" x="4730750" y="2743200"/>
          <p14:tracePt t="127923" x="4724400" y="2749550"/>
          <p14:tracePt t="127997" x="4711700" y="2755900"/>
          <p14:tracePt t="128006" x="4705350" y="2755900"/>
          <p14:tracePt t="128023" x="4660900" y="2762250"/>
          <p14:tracePt t="128040" x="4616450" y="2762250"/>
          <p14:tracePt t="128057" x="4597400" y="2768600"/>
          <p14:tracePt t="128073" x="4591050" y="2768600"/>
          <p14:tracePt t="128128" x="4597400" y="2768600"/>
          <p14:tracePt t="128146" x="4603750" y="2768600"/>
          <p14:tracePt t="128291" x="4610100" y="2768600"/>
          <p14:tracePt t="128298" x="4622800" y="2768600"/>
          <p14:tracePt t="128307" x="4629150" y="2768600"/>
          <p14:tracePt t="128324" x="4679950" y="2768600"/>
          <p14:tracePt t="128340" x="4718050" y="2768600"/>
          <p14:tracePt t="128357" x="4756150" y="2762250"/>
          <p14:tracePt t="128374" x="4787900" y="2755900"/>
          <p14:tracePt t="128391" x="4826000" y="2749550"/>
          <p14:tracePt t="128407" x="4876800" y="2736850"/>
          <p14:tracePt t="128424" x="4908550" y="2736850"/>
          <p14:tracePt t="128440" x="4959350" y="2730500"/>
          <p14:tracePt t="128458" x="5035550" y="2730500"/>
          <p14:tracePt t="128474" x="5054600" y="2730500"/>
          <p14:tracePt t="128490" x="5118100" y="2730500"/>
          <p14:tracePt t="128507" x="5156200" y="2736850"/>
          <p14:tracePt t="128525" x="5181600" y="2736850"/>
          <p14:tracePt t="128540" x="5207000" y="2743200"/>
          <p14:tracePt t="128557" x="5226050" y="2743200"/>
          <p14:tracePt t="128574" x="5251450" y="2743200"/>
          <p14:tracePt t="128592" x="5264150" y="2743200"/>
          <p14:tracePt t="128607" x="5276850" y="2736850"/>
          <p14:tracePt t="128623" x="5289550" y="2736850"/>
          <p14:tracePt t="128840" x="5295900" y="2736850"/>
          <p14:tracePt t="128858" x="5302250" y="2736850"/>
          <p14:tracePt t="128874" x="5308600" y="2736850"/>
          <p14:tracePt t="128891" x="5334000" y="2736850"/>
          <p14:tracePt t="128893" x="5346700" y="2736850"/>
          <p14:tracePt t="128907" x="5365750" y="2736850"/>
          <p14:tracePt t="128924" x="5384800" y="2736850"/>
          <p14:tracePt t="128927" x="5391150" y="2736850"/>
          <p14:tracePt t="129221" x="5403850" y="2736850"/>
          <p14:tracePt t="129241" x="5422900" y="2736850"/>
          <p14:tracePt t="129258" x="5454650" y="2736850"/>
          <p14:tracePt t="129275" x="5499100" y="2736850"/>
          <p14:tracePt t="129292" x="5562600" y="2730500"/>
          <p14:tracePt t="129308" x="5594350" y="2730500"/>
          <p14:tracePt t="129324" x="5607050" y="2730500"/>
          <p14:tracePt t="129341" x="5613400" y="2730500"/>
          <p14:tracePt t="129607" x="5619750" y="2730500"/>
          <p14:tracePt t="129625" x="5632450" y="2730500"/>
          <p14:tracePt t="129641" x="5645150" y="2730500"/>
          <p14:tracePt t="129658" x="5657850" y="2724150"/>
          <p14:tracePt t="129692" x="5670550" y="2724150"/>
          <p14:tracePt t="129708" x="5683250" y="2724150"/>
          <p14:tracePt t="129726" x="5816600" y="2724150"/>
          <p14:tracePt t="129742" x="5918200" y="2736850"/>
          <p14:tracePt t="129758" x="6019800" y="2749550"/>
          <p14:tracePt t="129775" x="6038850" y="2749550"/>
          <p14:tracePt t="129791" x="6045200" y="2749550"/>
          <p14:tracePt t="129961" x="6057900" y="2749550"/>
          <p14:tracePt t="129976" x="6115050" y="2749550"/>
          <p14:tracePt t="129991" x="6197600" y="2743200"/>
          <p14:tracePt t="130009" x="6286500" y="2743200"/>
          <p14:tracePt t="130025" x="6362700" y="2743200"/>
          <p14:tracePt t="130042" x="6407150" y="2743200"/>
          <p14:tracePt t="130059" x="6413500" y="2743200"/>
          <p14:tracePt t="130265" x="6419850" y="2743200"/>
          <p14:tracePt t="130281" x="6432550" y="2743200"/>
          <p14:tracePt t="130292" x="6445250" y="2743200"/>
          <p14:tracePt t="130309" x="6483350" y="2730500"/>
          <p14:tracePt t="130311" x="6502400" y="2730500"/>
          <p14:tracePt t="130325" x="6565900" y="2724150"/>
          <p14:tracePt t="130342" x="6680200" y="2724150"/>
          <p14:tracePt t="130348" x="6737350" y="2724150"/>
          <p14:tracePt t="130359" x="6781800" y="2724150"/>
          <p14:tracePt t="130377" x="6889750" y="2724150"/>
          <p14:tracePt t="130393" x="6921500" y="2724150"/>
          <p14:tracePt t="130925" x="6927850" y="2724150"/>
          <p14:tracePt t="130932" x="6934200" y="2724150"/>
          <p14:tracePt t="130960" x="6940550" y="2724150"/>
          <p14:tracePt t="131450" x="6946900" y="2724150"/>
          <p14:tracePt t="131458" x="6953250" y="2724150"/>
          <p14:tracePt t="131467" x="6978650" y="2724150"/>
          <p14:tracePt t="131476" x="7004050" y="2724150"/>
          <p14:tracePt t="131493" x="7061200" y="2724150"/>
          <p14:tracePt t="131513" x="7169150" y="2724150"/>
          <p14:tracePt t="131526" x="7213600" y="2724150"/>
          <p14:tracePt t="131543" x="7289800" y="2730500"/>
          <p14:tracePt t="131545" x="7321550" y="2730500"/>
          <p14:tracePt t="131560" x="7378700" y="2730500"/>
          <p14:tracePt t="131576" x="7404100" y="2730500"/>
          <p14:tracePt t="131593" x="7423150" y="2730500"/>
          <p14:tracePt t="131633" x="7429500" y="2730500"/>
          <p14:tracePt t="131649" x="7435850" y="2730500"/>
          <p14:tracePt t="131660" x="7442200" y="2730500"/>
          <p14:tracePt t="131676" x="7461250" y="2730500"/>
          <p14:tracePt t="131693" x="7480300" y="2730500"/>
          <p14:tracePt t="131709" x="7505700" y="2730500"/>
          <p14:tracePt t="131726" x="7518400" y="2730500"/>
          <p14:tracePt t="131743" x="7543800" y="2724150"/>
          <p14:tracePt t="131760" x="7562850" y="2717800"/>
          <p14:tracePt t="131776" x="7588250" y="2711450"/>
          <p14:tracePt t="131795" x="7645400" y="2698750"/>
          <p14:tracePt t="131810" x="7670800" y="2692400"/>
          <p14:tracePt t="131828" x="7696200" y="2692400"/>
          <p14:tracePt t="131843" x="7708900" y="2686050"/>
          <p14:tracePt t="132109" x="7715250" y="2686050"/>
          <p14:tracePt t="132133" x="7721600" y="2686050"/>
          <p14:tracePt t="132150" x="7727950" y="2686050"/>
          <p14:tracePt t="132160" x="7740650" y="2686050"/>
          <p14:tracePt t="132177" x="7759700" y="2679700"/>
          <p14:tracePt t="132193" x="7772400" y="2679700"/>
          <p14:tracePt t="132211" x="7810500" y="2673350"/>
          <p14:tracePt t="132227" x="7861300" y="2667000"/>
          <p14:tracePt t="132245" x="7937500" y="2667000"/>
          <p14:tracePt t="132260" x="7988300" y="2660650"/>
          <p14:tracePt t="132277" x="8013700" y="2660650"/>
          <p14:tracePt t="132293" x="8026400" y="2654300"/>
          <p14:tracePt t="132416" x="8032750" y="2654300"/>
          <p14:tracePt t="132424" x="8045450" y="2654300"/>
          <p14:tracePt t="132433" x="8064500" y="2654300"/>
          <p14:tracePt t="132444" x="8083550" y="2660650"/>
          <p14:tracePt t="132461" x="8115300" y="2660650"/>
          <p14:tracePt t="132478" x="8166100" y="2667000"/>
          <p14:tracePt t="132494" x="8185150" y="2673350"/>
          <p14:tracePt t="132495" x="8204200" y="2673350"/>
          <p14:tracePt t="132510" x="8216900" y="2679700"/>
          <p14:tracePt t="132511" x="8235950" y="2679700"/>
          <p14:tracePt t="132527" x="8255000" y="2679700"/>
          <p14:tracePt t="132543" x="8255000" y="2686050"/>
          <p14:tracePt t="132560" x="8267700" y="2686050"/>
          <p14:tracePt t="132577" x="8280400" y="2686050"/>
          <p14:tracePt t="132594" x="8293100" y="2686050"/>
          <p14:tracePt t="132610" x="8318500" y="2686050"/>
          <p14:tracePt t="132629" x="8337550" y="2686050"/>
          <p14:tracePt t="132643" x="8362950" y="2686050"/>
          <p14:tracePt t="132661" x="8369300" y="2692400"/>
          <p14:tracePt t="132741" x="8375650" y="2698750"/>
          <p14:tracePt t="132760" x="8394700" y="2711450"/>
          <p14:tracePt t="132777" x="8413750" y="2717800"/>
          <p14:tracePt t="132794" x="8426450" y="2717800"/>
          <p14:tracePt t="132810" x="8439150" y="2717800"/>
          <p14:tracePt t="132829" x="8445500" y="2717800"/>
          <p14:tracePt t="132910" x="8451850" y="2717800"/>
          <p14:tracePt t="132919" x="8458200" y="2717800"/>
          <p14:tracePt t="132929" x="8477250" y="2724150"/>
          <p14:tracePt t="132944" x="8540750" y="2736850"/>
          <p14:tracePt t="132961" x="8610600" y="2749550"/>
          <p14:tracePt t="132977" x="8642350" y="2755900"/>
          <p14:tracePt t="132994" x="8648700" y="2762250"/>
          <p14:tracePt t="133096" x="8655050" y="2762250"/>
          <p14:tracePt t="133103" x="8661400" y="2762250"/>
          <p14:tracePt t="133112" x="8667750" y="2762250"/>
          <p14:tracePt t="133128" x="8674100" y="2762250"/>
          <p14:tracePt t="133161" x="8680450" y="2762250"/>
          <p14:tracePt t="133177" x="8686800" y="2762250"/>
          <p14:tracePt t="133195" x="8693150" y="2755900"/>
          <p14:tracePt t="133227" x="8699500" y="2749550"/>
          <p14:tracePt t="133244" x="8705850" y="2749550"/>
          <p14:tracePt t="133261" x="8712200" y="2743200"/>
          <p14:tracePt t="133277" x="8724900" y="2743200"/>
          <p14:tracePt t="133294" x="8737600" y="2736850"/>
          <p14:tracePt t="133311" x="8750300" y="2730500"/>
          <p14:tracePt t="133328" x="8769350" y="2724150"/>
          <p14:tracePt t="133344" x="8775700" y="2724150"/>
          <p14:tracePt t="133361" x="8782050" y="2724150"/>
          <p14:tracePt t="133377" x="8788400" y="2724150"/>
          <p14:tracePt t="133395" x="8794750" y="2724150"/>
          <p14:tracePt t="133443" x="8801100" y="2724150"/>
          <p14:tracePt t="133461" x="8807450" y="2724150"/>
          <p14:tracePt t="133478" x="8832850" y="2717800"/>
          <p14:tracePt t="133494" x="8858250" y="2717800"/>
          <p14:tracePt t="133511" x="8883650" y="2711450"/>
          <p14:tracePt t="133528" x="8902700" y="2705100"/>
          <p14:tracePt t="133544" x="8909050" y="2705100"/>
          <p14:tracePt t="133778" x="8915400" y="2705100"/>
          <p14:tracePt t="133795" x="8947150" y="2698750"/>
          <p14:tracePt t="133811" x="9004300" y="2698750"/>
          <p14:tracePt t="133828" x="9042400" y="2698750"/>
          <p14:tracePt t="133845" x="9061450" y="2698750"/>
          <p14:tracePt t="133862" x="9067800" y="2698750"/>
          <p14:tracePt t="133926" x="9074150" y="2698750"/>
          <p14:tracePt t="133945" x="9099550" y="2698750"/>
          <p14:tracePt t="133962" x="9163050" y="2698750"/>
          <p14:tracePt t="133978" x="9232900" y="2698750"/>
          <p14:tracePt t="133997" x="9359900" y="2698750"/>
          <p14:tracePt t="134013" x="9429750" y="2698750"/>
          <p14:tracePt t="134028" x="9474200" y="2698750"/>
          <p14:tracePt t="134045" x="9544050" y="2698750"/>
          <p14:tracePt t="134062" x="9569450" y="2698750"/>
          <p14:tracePt t="134079" x="9575800" y="2698750"/>
          <p14:tracePt t="134221" x="9582150" y="2698750"/>
          <p14:tracePt t="134235" x="9588500" y="2692400"/>
          <p14:tracePt t="134252" x="9594850" y="2692400"/>
          <p14:tracePt t="134262" x="9601200" y="2692400"/>
          <p14:tracePt t="134279" x="9607550" y="2686050"/>
          <p14:tracePt t="134334" x="9620250" y="2686050"/>
          <p14:tracePt t="134345" x="9626600" y="2686050"/>
          <p14:tracePt t="134362" x="9696450" y="2686050"/>
          <p14:tracePt t="134380" x="9855200" y="2686050"/>
          <p14:tracePt t="134397" x="9931400" y="2692400"/>
          <p14:tracePt t="134414" x="9975850" y="2692400"/>
          <p14:tracePt t="134428" x="9982200" y="2692400"/>
          <p14:tracePt t="134507" x="9988550" y="2692400"/>
          <p14:tracePt t="134529" x="10026650" y="2705100"/>
          <p14:tracePt t="134545" x="10071100" y="2705100"/>
          <p14:tracePt t="134562" x="10096500" y="2705100"/>
          <p14:tracePt t="134579" x="10109200" y="2705100"/>
          <p14:tracePt t="134596" x="10115550" y="2705100"/>
          <p14:tracePt t="134629" x="10140950" y="2705100"/>
          <p14:tracePt t="134646" x="10179050" y="2705100"/>
          <p14:tracePt t="134662" x="10217150" y="2705100"/>
          <p14:tracePt t="134679" x="10248900" y="2705100"/>
          <p14:tracePt t="134697" x="10267950" y="2705100"/>
          <p14:tracePt t="134712" x="10287000" y="2705100"/>
          <p14:tracePt t="134729" x="10312400" y="2711450"/>
          <p14:tracePt t="134747" x="10325100" y="2711450"/>
          <p14:tracePt t="134762" x="10344150" y="2711450"/>
          <p14:tracePt t="134779" x="10363200" y="2711450"/>
          <p14:tracePt t="134795" x="10414000" y="2711450"/>
          <p14:tracePt t="134812" x="10439400" y="2711450"/>
          <p14:tracePt t="134829" x="10464800" y="2705100"/>
          <p14:tracePt t="134845" x="10477500" y="2705100"/>
          <p14:tracePt t="134879" x="10477500" y="2698750"/>
          <p14:tracePt t="134898" x="10477500" y="2686050"/>
          <p14:tracePt t="134912" x="10477500" y="2673350"/>
          <p14:tracePt t="134931" x="10477500" y="2654300"/>
          <p14:tracePt t="134946" x="10483850" y="2628900"/>
          <p14:tracePt t="134962" x="10483850" y="2571750"/>
          <p14:tracePt t="134979" x="10483850" y="2533650"/>
          <p14:tracePt t="134996" x="10477500" y="2482850"/>
          <p14:tracePt t="135012" x="10471150" y="2451100"/>
          <p14:tracePt t="135029" x="10445750" y="2425700"/>
          <p14:tracePt t="135047" x="10433050" y="2413000"/>
          <p14:tracePt t="135063" x="10414000" y="2406650"/>
          <p14:tracePt t="135079" x="10394950" y="2400300"/>
          <p14:tracePt t="135097" x="10369550" y="2400300"/>
          <p14:tracePt t="135112" x="10344150" y="2393950"/>
          <p14:tracePt t="135129" x="10318750" y="2387600"/>
          <p14:tracePt t="135148" x="10287000" y="2387600"/>
          <p14:tracePt t="135149" x="10274300" y="2381250"/>
          <p14:tracePt t="135162" x="10255250" y="2381250"/>
          <p14:tracePt t="135181" x="10217150" y="2368550"/>
          <p14:tracePt t="135196" x="10198100" y="2362200"/>
          <p14:tracePt t="135212" x="10102850" y="2343150"/>
          <p14:tracePt t="135229" x="10064750" y="2343150"/>
          <p14:tracePt t="135231" x="10020300" y="2336800"/>
          <p14:tracePt t="135246" x="9982200" y="2336800"/>
          <p14:tracePt t="135264" x="9867900" y="2336800"/>
          <p14:tracePt t="135279" x="9817100" y="2336800"/>
          <p14:tracePt t="135296" x="9759950" y="2349500"/>
          <p14:tracePt t="135312" x="9728200" y="2355850"/>
          <p14:tracePt t="135329" x="9690100" y="2374900"/>
          <p14:tracePt t="135346" x="9671050" y="2400300"/>
          <p14:tracePt t="135362" x="9652000" y="2432050"/>
          <p14:tracePt t="135379" x="9652000" y="2482850"/>
          <p14:tracePt t="135396" x="9658350" y="2546350"/>
          <p14:tracePt t="135413" x="9683750" y="2609850"/>
          <p14:tracePt t="135430" x="9753600" y="2705100"/>
          <p14:tracePt t="135447" x="9779000" y="2730500"/>
          <p14:tracePt t="135463" x="9810750" y="2749550"/>
          <p14:tracePt t="135481" x="9880600" y="2781300"/>
          <p14:tracePt t="135496" x="9956800" y="2800350"/>
          <p14:tracePt t="135513" x="10039350" y="2813050"/>
          <p14:tracePt t="135529" x="10185400" y="2819400"/>
          <p14:tracePt t="135546" x="10318750" y="2813050"/>
          <p14:tracePt t="135563" x="10426700" y="2781300"/>
          <p14:tracePt t="135579" x="10496550" y="2730500"/>
          <p14:tracePt t="135596" x="10534650" y="2673350"/>
          <p14:tracePt t="135613" x="10553700" y="2628900"/>
          <p14:tracePt t="135629" x="10560050" y="2590800"/>
          <p14:tracePt t="135646" x="10560050" y="2571750"/>
          <p14:tracePt t="135663" x="10553700" y="2559050"/>
          <p14:tracePt t="135680" x="10547350" y="2559050"/>
          <p14:tracePt t="135696" x="10534650" y="2559050"/>
          <p14:tracePt t="135713" x="10521950" y="2559050"/>
          <p14:tracePt t="135730" x="10509250" y="2559050"/>
          <p14:tracePt t="135746" x="10496550" y="2565400"/>
          <p14:tracePt t="135763" x="10477500" y="2571750"/>
          <p14:tracePt t="135779" x="10464800" y="2584450"/>
          <p14:tracePt t="135796" x="10452100" y="2590800"/>
          <p14:tracePt t="135813" x="10445750" y="2603500"/>
          <p14:tracePt t="135830" x="10433050" y="2616200"/>
          <p14:tracePt t="135846" x="10426700" y="2628900"/>
          <p14:tracePt t="135863" x="10414000" y="2641600"/>
          <p14:tracePt t="135880" x="10407650" y="2647950"/>
          <p14:tracePt t="136125" x="10407650" y="2641600"/>
          <p14:tracePt t="136133" x="10401300" y="2641600"/>
          <p14:tracePt t="136147" x="10401300" y="2635250"/>
          <p14:tracePt t="136319" x="10414000" y="2628900"/>
          <p14:tracePt t="136327" x="10452100" y="2628900"/>
          <p14:tracePt t="136334" x="10490200" y="2628900"/>
          <p14:tracePt t="136347" x="10541000" y="2622550"/>
          <p14:tracePt t="136364" x="10598150" y="2616200"/>
          <p14:tracePt t="136380" x="10648950" y="2603500"/>
          <p14:tracePt t="136397" x="10674350" y="2590800"/>
          <p14:tracePt t="136399" x="10680700" y="2584450"/>
          <p14:tracePt t="136414" x="10687050" y="2584450"/>
          <p14:tracePt t="136490" x="10693400" y="2584450"/>
          <p14:tracePt t="136598" x="10693400" y="2590800"/>
          <p14:tracePt t="136614" x="10718800" y="2609850"/>
          <p14:tracePt t="136631" x="10725150" y="2616200"/>
          <p14:tracePt t="136648" x="10725150" y="2628900"/>
          <p14:tracePt t="136664" x="10731500" y="2628900"/>
          <p14:tracePt t="136705" x="10731500" y="2635250"/>
          <p14:tracePt t="136733" x="10718800" y="2635250"/>
          <p14:tracePt t="136747" x="10706100" y="2635250"/>
          <p14:tracePt t="136764" x="10591800" y="2635250"/>
          <p14:tracePt t="136780" x="10496550" y="2641600"/>
          <p14:tracePt t="136797" x="10407650" y="2641600"/>
          <p14:tracePt t="136814" x="10299700" y="2635250"/>
          <p14:tracePt t="136830" x="10185400" y="2622550"/>
          <p14:tracePt t="136847" x="10013950" y="2590800"/>
          <p14:tracePt t="136864" x="9804400" y="2552700"/>
          <p14:tracePt t="136880" x="9575800" y="2520950"/>
          <p14:tracePt t="136897" x="9328150" y="2482850"/>
          <p14:tracePt t="136914" x="9061450" y="2444750"/>
          <p14:tracePt t="136932" x="8743950" y="2406650"/>
          <p14:tracePt t="136947" x="8489950" y="2381250"/>
          <p14:tracePt t="136964" x="8267700" y="2362200"/>
          <p14:tracePt t="136982" x="8077200" y="2349500"/>
          <p14:tracePt t="136998" x="7981950" y="2343150"/>
          <p14:tracePt t="137014" x="7823200" y="2343150"/>
          <p14:tracePt t="137030" x="7569200" y="2343150"/>
          <p14:tracePt t="137047" x="7283450" y="2343150"/>
          <p14:tracePt t="137066" x="7029450" y="2330450"/>
          <p14:tracePt t="137081" x="6756400" y="2305050"/>
          <p14:tracePt t="137097" x="6489700" y="2286000"/>
          <p14:tracePt t="137114" x="6286500" y="2279650"/>
          <p14:tracePt t="137131" x="6000750" y="2286000"/>
          <p14:tracePt t="137149" x="5715000" y="2305050"/>
          <p14:tracePt t="137164" x="5422900" y="2336800"/>
          <p14:tracePt t="137181" x="5162550" y="2368550"/>
          <p14:tracePt t="137182" x="5067300" y="2387600"/>
          <p14:tracePt t="137199" x="4972050" y="2413000"/>
          <p14:tracePt t="137214" x="4953000" y="2413000"/>
          <p14:tracePt t="137231" x="4927600" y="2419350"/>
          <p14:tracePt t="137233" x="4921250" y="2425700"/>
          <p14:tracePt t="137248" x="4889500" y="2444750"/>
          <p14:tracePt t="137264" x="4838700" y="2470150"/>
          <p14:tracePt t="137281" x="4768850" y="2508250"/>
          <p14:tracePt t="137297" x="4711700" y="2546350"/>
          <p14:tracePt t="137315" x="4673600" y="2590800"/>
          <p14:tracePt t="137331" x="4660900" y="2635250"/>
          <p14:tracePt t="137347" x="4660900" y="2673350"/>
          <p14:tracePt t="137364" x="4667250" y="2730500"/>
          <p14:tracePt t="137381" x="4705350" y="2800350"/>
          <p14:tracePt t="137398" x="4730750" y="2863850"/>
          <p14:tracePt t="137414" x="4768850" y="2940050"/>
          <p14:tracePt t="137431" x="4787900" y="2990850"/>
          <p14:tracePt t="137433" x="4800600" y="3016250"/>
          <p14:tracePt t="137448" x="4806950" y="3022600"/>
          <p14:tracePt t="137464" x="4819650" y="3041650"/>
          <p14:tracePt t="137503" x="4819650" y="3048000"/>
          <p14:tracePt t="137615" x="4832350" y="3048000"/>
          <p14:tracePt t="137631" x="4883150" y="3041650"/>
          <p14:tracePt t="137648" x="4978400" y="3035300"/>
          <p14:tracePt t="137665" x="5067300" y="3035300"/>
          <p14:tracePt t="137681" x="5143500" y="3035300"/>
          <p14:tracePt t="137698" x="5194300" y="3035300"/>
          <p14:tracePt t="137715" x="5213350" y="3035300"/>
          <p14:tracePt t="137751" x="5219700" y="3035300"/>
          <p14:tracePt t="137777" x="5226050" y="3035300"/>
          <p14:tracePt t="137785" x="5226050" y="3028950"/>
          <p14:tracePt t="137798" x="5232400" y="3028950"/>
          <p14:tracePt t="137815" x="5251450" y="3016250"/>
          <p14:tracePt t="137817" x="5257800" y="3009900"/>
          <p14:tracePt t="137831" x="5270500" y="3003550"/>
          <p14:tracePt t="137849" x="5276850" y="3003550"/>
          <p14:tracePt t="137990" x="5283200" y="3003550"/>
          <p14:tracePt t="137999" x="5295900" y="2997200"/>
          <p14:tracePt t="138015" x="5314950" y="2990850"/>
          <p14:tracePt t="138032" x="5353050" y="2971800"/>
          <p14:tracePt t="138048" x="5384800" y="2959100"/>
          <p14:tracePt t="138065" x="5403850" y="2952750"/>
          <p14:tracePt t="138081" x="5416550" y="2946400"/>
          <p14:tracePt t="138100" x="5429250" y="2946400"/>
          <p14:tracePt t="138445" x="5435600" y="2946400"/>
          <p14:tracePt t="138549" x="5441950" y="2946400"/>
          <p14:tracePt t="138556" x="5467350" y="2940050"/>
          <p14:tracePt t="138566" x="5486400" y="2933700"/>
          <p14:tracePt t="138582" x="5581650" y="2933700"/>
          <p14:tracePt t="138599" x="5715000" y="2946400"/>
          <p14:tracePt t="138616" x="5861050" y="2978150"/>
          <p14:tracePt t="138632" x="5975350" y="3003550"/>
          <p14:tracePt t="138649" x="6070600" y="3028950"/>
          <p14:tracePt t="138666" x="6083300" y="3028950"/>
          <p14:tracePt t="138699" x="6089650" y="3028950"/>
          <p14:tracePt t="138715" x="6134100" y="3041650"/>
          <p14:tracePt t="138732" x="6261100" y="3048000"/>
          <p14:tracePt t="138749" x="6407150" y="3048000"/>
          <p14:tracePt t="138765" x="6527800" y="3041650"/>
          <p14:tracePt t="138782" x="6565900" y="3028950"/>
          <p14:tracePt t="138799" x="6572250" y="3028950"/>
          <p14:tracePt t="138815" x="6572250" y="3016250"/>
          <p14:tracePt t="138832" x="6572250" y="3003550"/>
          <p14:tracePt t="138849" x="6559550" y="2990850"/>
          <p14:tracePt t="139053" x="6553200" y="2997200"/>
          <p14:tracePt t="139506" x="6546850" y="2997200"/>
          <p14:tracePt t="139776" x="6546850" y="2990850"/>
          <p14:tracePt t="139781" x="6553200" y="2990850"/>
          <p14:tracePt t="139800" x="6572250" y="2984500"/>
          <p14:tracePt t="139816" x="6597650" y="2984500"/>
          <p14:tracePt t="139833" x="6623050" y="2978150"/>
          <p14:tracePt t="139850" x="6635750" y="2971800"/>
          <p14:tracePt t="139867" x="6661150" y="2965450"/>
          <p14:tracePt t="139883" x="6692900" y="2959100"/>
          <p14:tracePt t="139900" x="6718300" y="2959100"/>
          <p14:tracePt t="139916" x="6769100" y="2952750"/>
          <p14:tracePt t="139934" x="6845300" y="2952750"/>
          <p14:tracePt t="139950" x="6908800" y="2946400"/>
          <p14:tracePt t="139966" x="6972300" y="2940050"/>
          <p14:tracePt t="139983" x="7010400" y="2933700"/>
          <p14:tracePt t="140000" x="7023100" y="2933700"/>
          <p14:tracePt t="140034" x="7029450" y="2933700"/>
          <p14:tracePt t="140050" x="7035800" y="2933700"/>
          <p14:tracePt t="140066" x="7042150" y="2933700"/>
          <p14:tracePt t="140083" x="7054850" y="2933700"/>
          <p14:tracePt t="140100" x="7067550" y="2933700"/>
          <p14:tracePt t="140117" x="7073900" y="2933700"/>
          <p14:tracePt t="140189" x="7086600" y="2940050"/>
          <p14:tracePt t="140202" x="7099300" y="2946400"/>
          <p14:tracePt t="140217" x="7194550" y="2971800"/>
          <p14:tracePt t="140233" x="7334250" y="3009900"/>
          <p14:tracePt t="140252" x="7461250" y="3028950"/>
          <p14:tracePt t="140268" x="7575550" y="3035300"/>
          <p14:tracePt t="140284" x="7670800" y="3028950"/>
          <p14:tracePt t="140300" x="7683500" y="3022600"/>
          <p14:tracePt t="140316" x="7689850" y="3022600"/>
          <p14:tracePt t="140334" x="7696200" y="3016250"/>
          <p14:tracePt t="140585" x="7696200" y="3009900"/>
          <p14:tracePt t="140591" x="7702550" y="3003550"/>
          <p14:tracePt t="140601" x="7715250" y="2990850"/>
          <p14:tracePt t="140617" x="7740650" y="2959100"/>
          <p14:tracePt t="140634" x="7759700" y="2940050"/>
          <p14:tracePt t="140650" x="7785100" y="2908300"/>
          <p14:tracePt t="140667" x="7804150" y="2889250"/>
          <p14:tracePt t="140684" x="7810500" y="2876550"/>
          <p14:tracePt t="140700" x="7823200" y="2863850"/>
          <p14:tracePt t="140717" x="7829550" y="2857500"/>
          <p14:tracePt t="140750" x="7835900" y="2857500"/>
          <p14:tracePt t="140784" x="7842250" y="2851150"/>
          <p14:tracePt t="140800" x="7842250" y="2844800"/>
          <p14:tracePt t="140817" x="7848600" y="2844800"/>
          <p14:tracePt t="140834" x="7848600" y="2838450"/>
          <p14:tracePt t="140851" x="7854950" y="2838450"/>
          <p14:tracePt t="140868" x="7861300" y="2825750"/>
          <p14:tracePt t="140884" x="7867650" y="2819400"/>
          <p14:tracePt t="140900" x="7874000" y="2813050"/>
          <p14:tracePt t="140934" x="7874000" y="2806700"/>
          <p14:tracePt t="140951" x="7880350" y="2806700"/>
          <p14:tracePt t="141027" x="7880350" y="2800350"/>
          <p14:tracePt t="141051" x="7880350" y="2794000"/>
          <p14:tracePt t="141068" x="7880350" y="2787650"/>
          <p14:tracePt t="141084" x="7893050" y="2781300"/>
          <p14:tracePt t="141101" x="7912100" y="2774950"/>
          <p14:tracePt t="141117" x="7950200" y="2774950"/>
          <p14:tracePt t="141134" x="7975600" y="2768600"/>
          <p14:tracePt t="141151" x="8007350" y="2768600"/>
          <p14:tracePt t="141167" x="8045450" y="2768600"/>
          <p14:tracePt t="141184" x="8058150" y="2768600"/>
          <p14:tracePt t="141201" x="8070850" y="2774950"/>
          <p14:tracePt t="141217" x="8096250" y="2774950"/>
          <p14:tracePt t="141234" x="8134350" y="2781300"/>
          <p14:tracePt t="141251" x="8172450" y="2794000"/>
          <p14:tracePt t="141269" x="8235950" y="2806700"/>
          <p14:tracePt t="141286" x="8261350" y="2813050"/>
          <p14:tracePt t="141301" x="8274050" y="2813050"/>
          <p14:tracePt t="141351" x="8280400" y="2813050"/>
          <p14:tracePt t="141368" x="8299450" y="2819400"/>
          <p14:tracePt t="141385" x="8318500" y="2832100"/>
          <p14:tracePt t="141401" x="8337550" y="2838450"/>
          <p14:tracePt t="141418" x="8350250" y="2851150"/>
          <p14:tracePt t="141434" x="8362950" y="2857500"/>
          <p14:tracePt t="141452" x="8382000" y="2863850"/>
          <p14:tracePt t="141468" x="8413750" y="2863850"/>
          <p14:tracePt t="141485" x="8489950" y="2863850"/>
          <p14:tracePt t="141501" x="8585200" y="2870200"/>
          <p14:tracePt t="141518" x="8686800" y="2870200"/>
          <p14:tracePt t="141535" x="8750300" y="2870200"/>
          <p14:tracePt t="141551" x="8788400" y="2870200"/>
          <p14:tracePt t="141568" x="8801100" y="2870200"/>
          <p14:tracePt t="141974" x="8807450" y="2870200"/>
          <p14:tracePt t="141981" x="8826500" y="2870200"/>
          <p14:tracePt t="142002" x="8934450" y="2882900"/>
          <p14:tracePt t="142019" x="9105900" y="2908300"/>
          <p14:tracePt t="142035" x="9302750" y="2921000"/>
          <p14:tracePt t="142054" x="9493250" y="2933700"/>
          <p14:tracePt t="142069" x="9518650" y="2933700"/>
          <p14:tracePt t="142085" x="9537700" y="2933700"/>
          <p14:tracePt t="142191" x="9544050" y="2940050"/>
          <p14:tracePt t="142216" x="9550400" y="2940050"/>
          <p14:tracePt t="142235" x="9556750" y="2946400"/>
          <p14:tracePt t="142252" x="9563100" y="2946400"/>
          <p14:tracePt t="142268" x="9569450" y="2946400"/>
          <p14:tracePt t="142285" x="9582150" y="2946400"/>
          <p14:tracePt t="142377" x="9588500" y="2946400"/>
          <p14:tracePt t="142384" x="9601200" y="2952750"/>
          <p14:tracePt t="142394" x="9626600" y="2959100"/>
          <p14:tracePt t="142402" x="9652000" y="2959100"/>
          <p14:tracePt t="142418" x="9709150" y="2965450"/>
          <p14:tracePt t="142435" x="9753600" y="2965450"/>
          <p14:tracePt t="142452" x="9798050" y="2965450"/>
          <p14:tracePt t="142468" x="9823450" y="2965450"/>
          <p14:tracePt t="142485" x="9836150" y="2965450"/>
          <p14:tracePt t="142567" x="9842500" y="2965450"/>
          <p14:tracePt t="142573" x="9855200" y="2965450"/>
          <p14:tracePt t="142585" x="9880600" y="2965450"/>
          <p14:tracePt t="142602" x="9937750" y="2971800"/>
          <p14:tracePt t="142619" x="9969500" y="2971800"/>
          <p14:tracePt t="142635" x="9975850" y="2978150"/>
          <p14:tracePt t="142652" x="9982200" y="2978150"/>
          <p14:tracePt t="142685" x="9988550" y="2978150"/>
          <p14:tracePt t="142702" x="10001250" y="2978150"/>
          <p14:tracePt t="142719" x="10033000" y="2978150"/>
          <p14:tracePt t="142736" x="10096500" y="2978150"/>
          <p14:tracePt t="142752" x="10160000" y="2965450"/>
          <p14:tracePt t="142769" x="10210800" y="2940050"/>
          <p14:tracePt t="142786" x="10255250" y="2914650"/>
          <p14:tracePt t="142802" x="10274300" y="2901950"/>
          <p14:tracePt t="142819" x="10293350" y="2882900"/>
          <p14:tracePt t="142835" x="10293350" y="2870200"/>
          <p14:tracePt t="142853" x="10299700" y="2857500"/>
          <p14:tracePt t="142869" x="10299700" y="2844800"/>
          <p14:tracePt t="142886" x="10299700" y="2838450"/>
          <p14:tracePt t="142903" x="10299700" y="2832100"/>
          <p14:tracePt t="142919" x="10299700" y="2825750"/>
          <p14:tracePt t="142935" x="10293350" y="2813050"/>
          <p14:tracePt t="142952" x="10280650" y="2806700"/>
          <p14:tracePt t="142969" x="10261600" y="2800350"/>
          <p14:tracePt t="142986" x="10242550" y="2787650"/>
          <p14:tracePt t="143002" x="10217150" y="2781300"/>
          <p14:tracePt t="143019" x="10191750" y="2768600"/>
          <p14:tracePt t="143036" x="10166350" y="2755900"/>
          <p14:tracePt t="143052" x="10128250" y="2736850"/>
          <p14:tracePt t="143069" x="10115550" y="2730500"/>
          <p14:tracePt t="143085" x="10096500" y="2717800"/>
          <p14:tracePt t="143102" x="10077450" y="2711450"/>
          <p14:tracePt t="143119" x="10039350" y="2698750"/>
          <p14:tracePt t="143136" x="10007600" y="2692400"/>
          <p14:tracePt t="143152" x="9950450" y="2686050"/>
          <p14:tracePt t="143169" x="9906000" y="2679700"/>
          <p14:tracePt t="143186" x="9842500" y="2673350"/>
          <p14:tracePt t="143202" x="9798050" y="2667000"/>
          <p14:tracePt t="143219" x="9747250" y="2654300"/>
          <p14:tracePt t="143236" x="9652000" y="2654300"/>
          <p14:tracePt t="143253" x="9613900" y="2679700"/>
          <p14:tracePt t="143269" x="9569450" y="2711450"/>
          <p14:tracePt t="143286" x="9525000" y="2749550"/>
          <p14:tracePt t="143303" x="9480550" y="2800350"/>
          <p14:tracePt t="143319" x="9467850" y="2832100"/>
          <p14:tracePt t="143336" x="9467850" y="2851150"/>
          <p14:tracePt t="143353" x="9493250" y="2863850"/>
          <p14:tracePt t="143369" x="9544050" y="2882900"/>
          <p14:tracePt t="143386" x="9652000" y="2908300"/>
          <p14:tracePt t="143403" x="9734550" y="2921000"/>
          <p14:tracePt t="143419" x="9848850" y="2927350"/>
          <p14:tracePt t="143436" x="10001250" y="2921000"/>
          <p14:tracePt t="143453" x="10160000" y="2901950"/>
          <p14:tracePt t="143470" x="10280650" y="2870200"/>
          <p14:tracePt t="143471" x="10312400" y="2863850"/>
          <p14:tracePt t="143487" x="10363200" y="2838450"/>
          <p14:tracePt t="143503" x="10375900" y="2832100"/>
          <p14:tracePt t="143520" x="10394950" y="2825750"/>
          <p14:tracePt t="143521" x="10401300" y="2825750"/>
          <p14:tracePt t="143536" x="10407650" y="2819400"/>
          <p14:tracePt t="144339" x="10401300" y="2819400"/>
          <p14:tracePt t="144346" x="10401300" y="2813050"/>
          <p14:tracePt t="144354" x="10394950" y="2813050"/>
          <p14:tracePt t="144371" x="10382250" y="2813050"/>
          <p14:tracePt t="144387" x="10369550" y="2806700"/>
          <p14:tracePt t="144404" x="10356850" y="2806700"/>
          <p14:tracePt t="144421" x="10337800" y="2800350"/>
          <p14:tracePt t="144437" x="10293350" y="2800350"/>
          <p14:tracePt t="144454" x="10229850" y="2800350"/>
          <p14:tracePt t="144470" x="10109200" y="2800350"/>
          <p14:tracePt t="144487" x="9956800" y="2813050"/>
          <p14:tracePt t="144506" x="9804400" y="2825750"/>
          <p14:tracePt t="144521" x="9582150" y="2838450"/>
          <p14:tracePt t="144537" x="9366250" y="2857500"/>
          <p14:tracePt t="144554" x="9029700" y="2870200"/>
          <p14:tracePt t="144572" x="8718550" y="2863850"/>
          <p14:tracePt t="144587" x="8375650" y="2851150"/>
          <p14:tracePt t="144604" x="7937500" y="2844800"/>
          <p14:tracePt t="144620" x="7639050" y="2844800"/>
          <p14:tracePt t="144637" x="7327900" y="2832100"/>
          <p14:tracePt t="144655" x="6210300" y="2774950"/>
          <p14:tracePt t="144672" x="5492750" y="2774950"/>
          <p14:tracePt t="144688" x="5149850" y="2813050"/>
          <p14:tracePt t="144704" x="4895850" y="2895600"/>
          <p14:tracePt t="144720" x="4686300" y="2997200"/>
          <p14:tracePt t="144737" x="4464050" y="3136900"/>
          <p14:tracePt t="144754" x="4343400" y="3238500"/>
          <p14:tracePt t="144775" x="4305300" y="3289300"/>
          <p14:tracePt t="144787" x="4305300" y="3308350"/>
          <p14:tracePt t="144804" x="4305300" y="3314700"/>
          <p14:tracePt t="144820" x="4318000" y="3314700"/>
          <p14:tracePt t="144837" x="4343400" y="3314700"/>
          <p14:tracePt t="144854" x="4356100" y="3314700"/>
          <p14:tracePt t="144887" x="4368800" y="3314700"/>
          <p14:tracePt t="144904" x="4381500" y="3314700"/>
          <p14:tracePt t="144921" x="4387850" y="3289300"/>
          <p14:tracePt t="144937" x="4400550" y="3276600"/>
          <p14:tracePt t="144954" x="4413250" y="3263900"/>
          <p14:tracePt t="144970" x="4425950" y="3257550"/>
          <p14:tracePt t="144987" x="4445000" y="3244850"/>
          <p14:tracePt t="145255" x="4451350" y="3244850"/>
          <p14:tracePt t="145297" x="4464050" y="3238500"/>
          <p14:tracePt t="145308" x="4476750" y="3232150"/>
          <p14:tracePt t="145316" x="4495800" y="3225800"/>
          <p14:tracePt t="145323" x="4514850" y="3219450"/>
          <p14:tracePt t="145338" x="4540250" y="3213100"/>
          <p14:tracePt t="145355" x="4559300" y="3206750"/>
          <p14:tracePt t="145371" x="4584700" y="3200400"/>
          <p14:tracePt t="145388" x="4610100" y="3194050"/>
          <p14:tracePt t="145404" x="4667250" y="3181350"/>
          <p14:tracePt t="145421" x="4730750" y="3175000"/>
          <p14:tracePt t="145438" x="4806950" y="3162300"/>
          <p14:tracePt t="145454" x="4889500" y="3149600"/>
          <p14:tracePt t="145471" x="4914900" y="3149600"/>
          <p14:tracePt t="145757" x="4921250" y="3149600"/>
          <p14:tracePt t="145765" x="4927600" y="3149600"/>
          <p14:tracePt t="145772" x="4933950" y="3149600"/>
          <p14:tracePt t="145788" x="4946650" y="3149600"/>
          <p14:tracePt t="145805" x="4965700" y="3149600"/>
          <p14:tracePt t="145821" x="4972050" y="3149600"/>
          <p14:tracePt t="145855" x="4978400" y="3149600"/>
          <p14:tracePt t="145872" x="4984750" y="3149600"/>
          <p14:tracePt t="145888" x="5003800" y="3149600"/>
          <p14:tracePt t="145905" x="5041900" y="3149600"/>
          <p14:tracePt t="145922" x="5080000" y="3149600"/>
          <p14:tracePt t="145938" x="5111750" y="3149600"/>
          <p14:tracePt t="145955" x="5143500" y="3149600"/>
          <p14:tracePt t="145972" x="5194300" y="3155950"/>
          <p14:tracePt t="145988" x="5226050" y="3155950"/>
          <p14:tracePt t="146005" x="5251450" y="3162300"/>
          <p14:tracePt t="146021" x="5308600" y="3162300"/>
          <p14:tracePt t="146038" x="5353050" y="3162300"/>
          <p14:tracePt t="146055" x="5391150" y="3162300"/>
          <p14:tracePt t="146071" x="5403850" y="3162300"/>
          <p14:tracePt t="146627" x="5410200" y="3162300"/>
          <p14:tracePt t="146635" x="5410200" y="3168650"/>
          <p14:tracePt t="146711" x="5403850" y="3168650"/>
          <p14:tracePt t="146722" x="5391150" y="3168650"/>
          <p14:tracePt t="146739" x="5353050" y="3168650"/>
          <p14:tracePt t="146756" x="5334000" y="3168650"/>
          <p14:tracePt t="146806" x="5346700" y="3168650"/>
          <p14:tracePt t="146823" x="5372100" y="3168650"/>
          <p14:tracePt t="146839" x="5403850" y="3168650"/>
          <p14:tracePt t="146856" x="5410200" y="3168650"/>
          <p14:tracePt t="146913" x="5410200" y="3162300"/>
          <p14:tracePt t="146920" x="5416550" y="3162300"/>
          <p14:tracePt t="146926" x="5429250" y="3162300"/>
          <p14:tracePt t="146939" x="5454650" y="3162300"/>
          <p14:tracePt t="146956" x="5499100" y="3155950"/>
          <p14:tracePt t="146972" x="5575300" y="3155950"/>
          <p14:tracePt t="146990" x="5619750" y="3149600"/>
          <p14:tracePt t="147006" x="5683250" y="3143250"/>
          <p14:tracePt t="147022" x="5721350" y="3136900"/>
          <p14:tracePt t="147039" x="5746750" y="3136900"/>
          <p14:tracePt t="147041" x="5759450" y="3130550"/>
          <p14:tracePt t="147057" x="5784850" y="3130550"/>
          <p14:tracePt t="147072" x="5816600" y="3124200"/>
          <p14:tracePt t="147089" x="5842000" y="3124200"/>
          <p14:tracePt t="147107" x="5867400" y="3117850"/>
          <p14:tracePt t="147123" x="5880100" y="3117850"/>
          <p14:tracePt t="147139" x="5899150" y="3117850"/>
          <p14:tracePt t="147156" x="5911850" y="3117850"/>
          <p14:tracePt t="147174" x="5930900" y="3117850"/>
          <p14:tracePt t="147189" x="5949950" y="3117850"/>
          <p14:tracePt t="147208" x="5962650" y="3117850"/>
          <p14:tracePt t="147222" x="5975350" y="3111500"/>
          <p14:tracePt t="147239" x="5988050" y="3111500"/>
          <p14:tracePt t="147241" x="6007100" y="3111500"/>
          <p14:tracePt t="147256" x="6026150" y="3111500"/>
          <p14:tracePt t="147272" x="6121400" y="3117850"/>
          <p14:tracePt t="147289" x="6223000" y="3130550"/>
          <p14:tracePt t="147306" x="6305550" y="3143250"/>
          <p14:tracePt t="147323" x="6407150" y="3155950"/>
          <p14:tracePt t="147339" x="6426200" y="3162300"/>
          <p14:tracePt t="147445" x="6432550" y="3162300"/>
          <p14:tracePt t="147450" x="6438900" y="3168650"/>
          <p14:tracePt t="147473" x="6470650" y="3175000"/>
          <p14:tracePt t="147490" x="6502400" y="3175000"/>
          <p14:tracePt t="147506" x="6508750" y="3175000"/>
          <p14:tracePt t="147621" x="6515100" y="3175000"/>
          <p14:tracePt t="147840" x="6521450" y="3175000"/>
          <p14:tracePt t="147856" x="6534150" y="3175000"/>
          <p14:tracePt t="148281" x="6540500" y="3175000"/>
          <p14:tracePt t="148289" x="6553200" y="3175000"/>
          <p14:tracePt t="148297" x="6565900" y="3168650"/>
          <p14:tracePt t="148307" x="6572250" y="3168650"/>
          <p14:tracePt t="148324" x="6591300" y="3162300"/>
          <p14:tracePt t="148340" x="6604000" y="3162300"/>
          <p14:tracePt t="148357" x="6616700" y="3162300"/>
          <p14:tracePt t="148374" x="6629400" y="3155950"/>
          <p14:tracePt t="148391" x="6642100" y="3155950"/>
          <p14:tracePt t="148407" x="6673850" y="3155950"/>
          <p14:tracePt t="148424" x="6737350" y="3155950"/>
          <p14:tracePt t="148440" x="6813550" y="3155950"/>
          <p14:tracePt t="148442" x="6845300" y="3155950"/>
          <p14:tracePt t="148457" x="6883400" y="3155950"/>
          <p14:tracePt t="148459" x="6921500" y="3162300"/>
          <p14:tracePt t="148474" x="6965950" y="3162300"/>
          <p14:tracePt t="148490" x="7004050" y="3162300"/>
          <p14:tracePt t="148508" x="7016750" y="3162300"/>
          <p14:tracePt t="148524" x="7023100" y="3162300"/>
          <p14:tracePt t="148593" x="7023100" y="3155950"/>
          <p14:tracePt t="148599" x="7029450" y="3155950"/>
          <p14:tracePt t="148608" x="7035800" y="3155950"/>
          <p14:tracePt t="148624" x="7042150" y="3149600"/>
          <p14:tracePt t="148729" x="7048500" y="3149600"/>
          <p14:tracePt t="148746" x="7067550" y="3149600"/>
          <p14:tracePt t="148757" x="7086600" y="3162300"/>
          <p14:tracePt t="148774" x="7131050" y="3162300"/>
          <p14:tracePt t="148792" x="7181850" y="3162300"/>
          <p14:tracePt t="148808" x="7277100" y="3162300"/>
          <p14:tracePt t="148826" x="7353300" y="3175000"/>
          <p14:tracePt t="148843" x="7397750" y="3181350"/>
          <p14:tracePt t="148858" x="7410450" y="3181350"/>
          <p14:tracePt t="148874" x="7423150" y="3181350"/>
          <p14:tracePt t="148890" x="7429500" y="3181350"/>
          <p14:tracePt t="148907" x="7461250" y="3187700"/>
          <p14:tracePt t="148924" x="7480300" y="3194050"/>
          <p14:tracePt t="148941" x="7499350" y="3200400"/>
          <p14:tracePt t="156627" x="7499350" y="3194050"/>
          <p14:tracePt t="156634" x="7499350" y="3187700"/>
          <p14:tracePt t="156649" x="7467600" y="3124200"/>
          <p14:tracePt t="156665" x="7423150" y="3079750"/>
          <p14:tracePt t="156681" x="7404100" y="3067050"/>
          <p14:tracePt t="156698" x="7321550" y="3022600"/>
          <p14:tracePt t="156714" x="7283450" y="3009900"/>
          <p14:tracePt t="156731" x="7175500" y="2997200"/>
          <p14:tracePt t="156747" x="7061200" y="2997200"/>
          <p14:tracePt t="156764" x="6921500" y="2997200"/>
          <p14:tracePt t="156780" x="6661150" y="2990850"/>
          <p14:tracePt t="156799" x="6356350" y="2965450"/>
          <p14:tracePt t="156814" x="5962650" y="2921000"/>
          <p14:tracePt t="156831" x="5645150" y="2876550"/>
          <p14:tracePt t="156847" x="5327650" y="2819400"/>
          <p14:tracePt t="156864" x="5086350" y="2762250"/>
          <p14:tracePt t="156880" x="4870450" y="2724150"/>
          <p14:tracePt t="156897" x="4673600" y="2698750"/>
          <p14:tracePt t="156898" x="4514850" y="2686050"/>
          <p14:tracePt t="156914" x="4413250" y="2679700"/>
          <p14:tracePt t="156930" x="4133850" y="2667000"/>
          <p14:tracePt t="156947" x="4019550" y="2667000"/>
          <p14:tracePt t="156964" x="3987800" y="2660650"/>
          <p14:tracePt t="157029" x="3981450" y="2654300"/>
          <p14:tracePt t="157047" x="3968750" y="2647950"/>
          <p14:tracePt t="157066" x="3949700" y="2635250"/>
          <p14:tracePt t="157081" x="3930650" y="2622550"/>
          <p14:tracePt t="157097" x="3937000" y="2635250"/>
          <p14:tracePt t="157114" x="3987800" y="2717800"/>
          <p14:tracePt t="157132" x="4051300" y="2825750"/>
          <p14:tracePt t="157148" x="4121150" y="2978150"/>
          <p14:tracePt t="157164" x="4127500" y="3016250"/>
          <p14:tracePt t="157181" x="4140200" y="3079750"/>
          <p14:tracePt t="157198" x="4140200" y="3098800"/>
          <p14:tracePt t="157255" x="4133850" y="3098800"/>
          <p14:tracePt t="157264" x="4127500" y="3098800"/>
          <p14:tracePt t="157281" x="4108450" y="3105150"/>
          <p14:tracePt t="157297" x="4095750" y="3105150"/>
          <p14:tracePt t="157315" x="4076700" y="3111500"/>
          <p14:tracePt t="157333" x="4057650" y="3111500"/>
          <p14:tracePt t="157348" x="4013200" y="3105150"/>
          <p14:tracePt t="157365" x="3975100" y="3092450"/>
          <p14:tracePt t="157382" x="3917950" y="3060700"/>
          <p14:tracePt t="157399" x="3892550" y="3035300"/>
          <p14:tracePt t="157431" x="3892550" y="3028950"/>
          <p14:tracePt t="157448" x="3892550" y="3009900"/>
          <p14:tracePt t="157465" x="3892550" y="2990850"/>
          <p14:tracePt t="157481" x="3886200" y="2965450"/>
          <p14:tracePt t="157498" x="3886200" y="2946400"/>
          <p14:tracePt t="157514" x="3879850" y="2927350"/>
          <p14:tracePt t="157531" x="3867150" y="2914650"/>
          <p14:tracePt t="157548" x="3848100" y="2895600"/>
          <p14:tracePt t="157564" x="3835400" y="2889250"/>
          <p14:tracePt t="157583" x="3829050" y="2889250"/>
          <p14:tracePt t="157598" x="3822700" y="2889250"/>
          <p14:tracePt t="157615" x="3803650" y="2882900"/>
          <p14:tracePt t="157632" x="3790950" y="2882900"/>
          <p14:tracePt t="157649" x="3771900" y="2882900"/>
          <p14:tracePt t="157665" x="3759200" y="2889250"/>
          <p14:tracePt t="157681" x="3746500" y="2901950"/>
          <p14:tracePt t="157698" x="3727450" y="2921000"/>
          <p14:tracePt t="157717" x="3721100" y="2927350"/>
          <p14:tracePt t="157731" x="3714750" y="2927350"/>
          <p14:tracePt t="157748" x="3714750" y="2952750"/>
          <p14:tracePt t="157765" x="3714750" y="2978150"/>
          <p14:tracePt t="157782" x="3721100" y="2997200"/>
          <p14:tracePt t="157798" x="3746500" y="3035300"/>
          <p14:tracePt t="157815" x="3778250" y="3079750"/>
          <p14:tracePt t="157831" x="3810000" y="3111500"/>
          <p14:tracePt t="157848" x="3835400" y="3124200"/>
          <p14:tracePt t="157865" x="3879850" y="3143250"/>
          <p14:tracePt t="157882" x="3943350" y="3149600"/>
          <p14:tracePt t="157898" x="3962400" y="3149600"/>
          <p14:tracePt t="157900" x="3981450" y="3149600"/>
          <p14:tracePt t="157915" x="4025900" y="3130550"/>
          <p14:tracePt t="157933" x="4051300" y="3111500"/>
          <p14:tracePt t="157948" x="4089400" y="3067050"/>
          <p14:tracePt t="157965" x="4108450" y="3035300"/>
          <p14:tracePt t="157981" x="4121150" y="3003550"/>
          <p14:tracePt t="158000" x="4121150" y="2965450"/>
          <p14:tracePt t="158015" x="4108450" y="2946400"/>
          <p14:tracePt t="158031" x="4089400" y="2927350"/>
          <p14:tracePt t="158048" x="4064000" y="2908300"/>
          <p14:tracePt t="158065" x="4038600" y="2895600"/>
          <p14:tracePt t="158082" x="3987800" y="2870200"/>
          <p14:tracePt t="158098" x="3975100" y="2863850"/>
          <p14:tracePt t="158116" x="3937000" y="2851150"/>
          <p14:tracePt t="158132" x="3917950" y="2844800"/>
          <p14:tracePt t="158148" x="3835400" y="2825750"/>
          <p14:tracePt t="158165" x="3771900" y="2819400"/>
          <p14:tracePt t="158182" x="3714750" y="2813050"/>
          <p14:tracePt t="158198" x="3689350" y="2806700"/>
          <p14:tracePt t="158215" x="3676650" y="2806700"/>
          <p14:tracePt t="158232" x="3663950" y="2806700"/>
          <p14:tracePt t="158248" x="3644900" y="2825750"/>
          <p14:tracePt t="158265" x="3613150" y="2851150"/>
          <p14:tracePt t="158282" x="3575050" y="2889250"/>
          <p14:tracePt t="158298" x="3556000" y="2921000"/>
          <p14:tracePt t="158315" x="3549650" y="2933700"/>
          <p14:tracePt t="158332" x="3549650" y="2940050"/>
          <p14:tracePt t="158348" x="3556000" y="2946400"/>
          <p14:tracePt t="158365" x="3568700" y="2952750"/>
          <p14:tracePt t="158382" x="3575050" y="2952750"/>
          <p14:tracePt t="158399" x="3657600" y="2971800"/>
          <p14:tracePt t="158415" x="3733800" y="2984500"/>
          <p14:tracePt t="158432" x="3829050" y="2997200"/>
          <p14:tracePt t="158448" x="3968750" y="3022600"/>
          <p14:tracePt t="158465" x="4203700" y="3067050"/>
          <p14:tracePt t="158482" x="4406900" y="3098800"/>
          <p14:tracePt t="158499" x="4616450" y="3130550"/>
          <p14:tracePt t="158520" x="4864100" y="3143250"/>
          <p14:tracePt t="158532" x="4927600" y="3143250"/>
          <p14:tracePt t="158549" x="5048250" y="3130550"/>
          <p14:tracePt t="158565" x="5156200" y="3105150"/>
          <p14:tracePt t="158582" x="5283200" y="3079750"/>
          <p14:tracePt t="158598" x="5492750" y="3048000"/>
          <p14:tracePt t="158615" x="5670550" y="3022600"/>
          <p14:tracePt t="158632" x="5797550" y="3009900"/>
          <p14:tracePt t="158649" x="5943600" y="2984500"/>
          <p14:tracePt t="158666" x="6038850" y="2965450"/>
          <p14:tracePt t="158682" x="6096000" y="2952750"/>
          <p14:tracePt t="158699" x="6153150" y="2940050"/>
          <p14:tracePt t="158715" x="6216650" y="2933700"/>
          <p14:tracePt t="158733" x="6273800" y="2921000"/>
          <p14:tracePt t="158749" x="6311900" y="2921000"/>
          <p14:tracePt t="158766" x="6343650" y="2914650"/>
          <p14:tracePt t="158784" x="6356350" y="2914650"/>
          <p14:tracePt t="158799" x="6375400" y="2914650"/>
          <p14:tracePt t="158817" x="6407150" y="2914650"/>
          <p14:tracePt t="158832" x="6426200" y="2914650"/>
          <p14:tracePt t="158849" x="6597650" y="2940050"/>
          <p14:tracePt t="158867" x="6762750" y="2978150"/>
          <p14:tracePt t="158868" x="6832600" y="2990850"/>
          <p14:tracePt t="158882" x="6889750" y="3003550"/>
          <p14:tracePt t="158899" x="6985000" y="3009900"/>
          <p14:tracePt t="158916" x="7035800" y="3016250"/>
          <p14:tracePt t="158932" x="7099300" y="3016250"/>
          <p14:tracePt t="158949" x="7188200" y="3009900"/>
          <p14:tracePt t="158966" x="7245350" y="3003550"/>
          <p14:tracePt t="158982" x="7321550" y="2997200"/>
          <p14:tracePt t="158999" x="7372350" y="2997200"/>
          <p14:tracePt t="159017" x="7404100" y="2997200"/>
          <p14:tracePt t="159032" x="7423150" y="2990850"/>
          <p14:tracePt t="159049" x="7435850" y="2990850"/>
          <p14:tracePt t="159066" x="7448550" y="2984500"/>
          <p14:tracePt t="159082" x="7467600" y="2978150"/>
          <p14:tracePt t="159099" x="7486650" y="2971800"/>
          <p14:tracePt t="159116" x="7518400" y="2959100"/>
          <p14:tracePt t="159133" x="7537450" y="2959100"/>
          <p14:tracePt t="159134" x="7543800" y="2952750"/>
          <p14:tracePt t="159149" x="7550150" y="2952750"/>
          <p14:tracePt t="159166" x="7556500" y="2952750"/>
          <p14:tracePt t="159182" x="7562850" y="2952750"/>
          <p14:tracePt t="159199" x="7575550" y="2952750"/>
          <p14:tracePt t="159216" x="7581900" y="2946400"/>
          <p14:tracePt t="159232" x="7588250" y="2940050"/>
          <p14:tracePt t="159250" x="7588250" y="2927350"/>
          <p14:tracePt t="159266" x="7588250" y="2914650"/>
          <p14:tracePt t="159283" x="7575550" y="2901950"/>
          <p14:tracePt t="159299" x="7562850" y="2901950"/>
          <p14:tracePt t="159316" x="7543800" y="2914650"/>
          <p14:tracePt t="159333" x="7537450" y="2927350"/>
          <p14:tracePt t="159349" x="7524750" y="2933700"/>
          <p14:tracePt t="159366" x="7512050" y="2940050"/>
          <p14:tracePt t="159383" x="7493000" y="2946400"/>
          <p14:tracePt t="159399" x="7480300" y="2946400"/>
          <p14:tracePt t="159416" x="7473950" y="2952750"/>
          <p14:tracePt t="159483" x="7473950" y="2959100"/>
          <p14:tracePt t="159496" x="7473950" y="2965450"/>
          <p14:tracePt t="159507" x="7473950" y="2971800"/>
          <p14:tracePt t="159516" x="7473950" y="2978150"/>
          <p14:tracePt t="159533" x="7473950" y="2984500"/>
          <p14:tracePt t="159566" x="7486650" y="2997200"/>
          <p14:tracePt t="159585" x="7505700" y="3009900"/>
          <p14:tracePt t="159599" x="7543800" y="3035300"/>
          <p14:tracePt t="159616" x="7581900" y="3048000"/>
          <p14:tracePt t="159633" x="7639050" y="3067050"/>
          <p14:tracePt t="159650" x="7708900" y="3079750"/>
          <p14:tracePt t="159666" x="7778750" y="3098800"/>
          <p14:tracePt t="159683" x="7842250" y="3105150"/>
          <p14:tracePt t="159700" x="7886700" y="3111500"/>
          <p14:tracePt t="159717" x="7969250" y="3111500"/>
          <p14:tracePt t="159733" x="8045450" y="3111500"/>
          <p14:tracePt t="159734" x="8064500" y="3111500"/>
          <p14:tracePt t="159750" x="8089900" y="3111500"/>
          <p14:tracePt t="159751" x="8102600" y="3111500"/>
          <p14:tracePt t="159766" x="8153400" y="3105150"/>
          <p14:tracePt t="159783" x="8166100" y="3098800"/>
          <p14:tracePt t="159800" x="8178800" y="3092450"/>
          <p14:tracePt t="159816" x="8185150" y="3079750"/>
          <p14:tracePt t="159833" x="8185150" y="3073400"/>
          <p14:tracePt t="159850" x="8185150" y="3067050"/>
          <p14:tracePt t="159867" x="8185150" y="3054350"/>
          <p14:tracePt t="159883" x="8185150" y="3048000"/>
          <p14:tracePt t="159900" x="8185150" y="3035300"/>
          <p14:tracePt t="159916" x="8178800" y="3022600"/>
          <p14:tracePt t="159934" x="8172450" y="3016250"/>
          <p14:tracePt t="159950" x="8166100" y="3009900"/>
          <p14:tracePt t="159966" x="8166100" y="3003550"/>
          <p14:tracePt t="160030" x="8159750" y="3003550"/>
          <p14:tracePt t="160091" x="8153400" y="3003550"/>
          <p14:tracePt t="160097" x="8147050" y="3003550"/>
          <p14:tracePt t="160106" x="8140700" y="2997200"/>
          <p14:tracePt t="160117" x="8128000" y="2990850"/>
          <p14:tracePt t="160133" x="8108950" y="2971800"/>
          <p14:tracePt t="160150" x="8083550" y="2952750"/>
          <p14:tracePt t="160167" x="8064500" y="2940050"/>
          <p14:tracePt t="160184" x="8051800" y="2933700"/>
          <p14:tracePt t="160200" x="8032750" y="2921000"/>
          <p14:tracePt t="160217" x="8013700" y="2914650"/>
          <p14:tracePt t="160234" x="7988300" y="2908300"/>
          <p14:tracePt t="160235" x="7975600" y="2901950"/>
          <p14:tracePt t="160250" x="7956550" y="2901950"/>
          <p14:tracePt t="160266" x="7867650" y="2876550"/>
          <p14:tracePt t="160283" x="7791450" y="2863850"/>
          <p14:tracePt t="160300" x="7715250" y="2857500"/>
          <p14:tracePt t="160317" x="7645400" y="2857500"/>
          <p14:tracePt t="160334" x="7594600" y="2851150"/>
          <p14:tracePt t="160350" x="7569200" y="2851150"/>
          <p14:tracePt t="160367" x="7537450" y="2851150"/>
          <p14:tracePt t="160384" x="7524750" y="2851150"/>
          <p14:tracePt t="160417" x="7499350" y="2851150"/>
          <p14:tracePt t="160434" x="7397750" y="2876550"/>
          <p14:tracePt t="160451" x="7334250" y="2901950"/>
          <p14:tracePt t="160467" x="7270750" y="2921000"/>
          <p14:tracePt t="160469" x="7251700" y="2933700"/>
          <p14:tracePt t="160484" x="7213600" y="2952750"/>
          <p14:tracePt t="160500" x="7188200" y="2978150"/>
          <p14:tracePt t="160517" x="7175500" y="2997200"/>
          <p14:tracePt t="160534" x="7169150" y="3009900"/>
          <p14:tracePt t="160550" x="7169150" y="3028950"/>
          <p14:tracePt t="160567" x="7175500" y="3054350"/>
          <p14:tracePt t="160584" x="7181850" y="3067050"/>
          <p14:tracePt t="160600" x="7194550" y="3086100"/>
          <p14:tracePt t="160617" x="7200900" y="3098800"/>
          <p14:tracePt t="160634" x="7207250" y="3111500"/>
          <p14:tracePt t="160650" x="7219950" y="3124200"/>
          <p14:tracePt t="160668" x="7239000" y="3143250"/>
          <p14:tracePt t="160684" x="7270750" y="3175000"/>
          <p14:tracePt t="160700" x="7302500" y="3200400"/>
          <p14:tracePt t="160717" x="7334250" y="3219450"/>
          <p14:tracePt t="160734" x="7372350" y="3238500"/>
          <p14:tracePt t="160752" x="7391400" y="3244850"/>
          <p14:tracePt t="160767" x="7404100" y="3251200"/>
          <p14:tracePt t="160784" x="7416800" y="3251200"/>
          <p14:tracePt t="160800" x="7448550" y="3251200"/>
          <p14:tracePt t="160817" x="7480300" y="3251200"/>
          <p14:tracePt t="160834" x="7518400" y="3263900"/>
          <p14:tracePt t="160851" x="7569200" y="3270250"/>
          <p14:tracePt t="160867" x="7626350" y="3282950"/>
          <p14:tracePt t="160884" x="7664450" y="3289300"/>
          <p14:tracePt t="160900" x="7708900" y="3289300"/>
          <p14:tracePt t="160918" x="7747000" y="3289300"/>
          <p14:tracePt t="160919" x="7772400" y="3282950"/>
          <p14:tracePt t="160950" x="7816850" y="3270250"/>
          <p14:tracePt t="160967" x="7962900" y="3232150"/>
          <p14:tracePt t="160984" x="8032750" y="3213100"/>
          <p14:tracePt t="161000" x="8083550" y="3187700"/>
          <p14:tracePt t="161017" x="8121650" y="3162300"/>
          <p14:tracePt t="161034" x="8134350" y="3149600"/>
          <p14:tracePt t="161051" x="8140700" y="3143250"/>
          <p14:tracePt t="161067" x="8140700" y="3136900"/>
          <p14:tracePt t="161163" x="8140700" y="3130550"/>
          <p14:tracePt t="161193" x="8134350" y="3124200"/>
          <p14:tracePt t="161237" x="8128000" y="3124200"/>
          <p14:tracePt t="161242" x="8128000" y="3117850"/>
          <p14:tracePt t="161268" x="8115300" y="3111500"/>
          <p14:tracePt t="161284" x="8108950" y="3105150"/>
          <p14:tracePt t="161301" x="8102600" y="3098800"/>
          <p14:tracePt t="161318" x="8096250" y="3098800"/>
          <p14:tracePt t="161334" x="8089900" y="3098800"/>
          <p14:tracePt t="161351" x="8089900" y="3092450"/>
          <p14:tracePt t="161368" x="8077200" y="3092450"/>
          <p14:tracePt t="161385" x="8058150" y="3086100"/>
          <p14:tracePt t="161401" x="8020050" y="3079750"/>
          <p14:tracePt t="161418" x="7975600" y="3079750"/>
          <p14:tracePt t="161434" x="7918450" y="3073400"/>
          <p14:tracePt t="161451" x="7880350" y="3073400"/>
          <p14:tracePt t="161468" x="7842250" y="3073400"/>
          <p14:tracePt t="161484" x="7785100" y="3067050"/>
          <p14:tracePt t="161501" x="7753350" y="3067050"/>
          <p14:tracePt t="161518" x="7740650" y="3067050"/>
          <p14:tracePt t="161535" x="7727950" y="3073400"/>
          <p14:tracePt t="161551" x="7715250" y="3073400"/>
          <p14:tracePt t="161568" x="7683500" y="3073400"/>
          <p14:tracePt t="161584" x="7626350" y="3079750"/>
          <p14:tracePt t="161601" x="7550150" y="3086100"/>
          <p14:tracePt t="161618" x="7461250" y="3098800"/>
          <p14:tracePt t="161635" x="7340600" y="3111500"/>
          <p14:tracePt t="161637" x="7296150" y="3111500"/>
          <p14:tracePt t="161652" x="7169150" y="3124200"/>
          <p14:tracePt t="161668" x="7099300" y="3130550"/>
          <p14:tracePt t="161684" x="6953250" y="3136900"/>
          <p14:tracePt t="161701" x="6883400" y="3136900"/>
          <p14:tracePt t="161718" x="6794500" y="3136900"/>
          <p14:tracePt t="161734" x="6680200" y="3130550"/>
          <p14:tracePt t="161751" x="6515100" y="3105150"/>
          <p14:tracePt t="161768" x="6184900" y="3067050"/>
          <p14:tracePt t="161785" x="5861050" y="3028950"/>
          <p14:tracePt t="161801" x="5600700" y="3009900"/>
          <p14:tracePt t="161818" x="5353050" y="2990850"/>
          <p14:tracePt t="161835" x="5149850" y="2978150"/>
          <p14:tracePt t="161851" x="4959350" y="2978150"/>
          <p14:tracePt t="161868" x="4806950" y="2978150"/>
          <p14:tracePt t="161885" x="4622800" y="2978150"/>
          <p14:tracePt t="161902" x="4318000" y="2978150"/>
          <p14:tracePt t="161918" x="4102100" y="2978150"/>
          <p14:tracePt t="161935" x="3943350" y="2978150"/>
          <p14:tracePt t="161951" x="3848100" y="2984500"/>
          <p14:tracePt t="161968" x="3816350" y="2984500"/>
          <p14:tracePt t="162001" x="3816350" y="2990850"/>
          <p14:tracePt t="162018" x="3803650" y="2990850"/>
          <p14:tracePt t="162035" x="3778250" y="2997200"/>
          <p14:tracePt t="162052" x="3752850" y="3003550"/>
          <p14:tracePt t="162070" x="3727450" y="3016250"/>
          <p14:tracePt t="162149" x="3721100" y="3022600"/>
          <p14:tracePt t="162157" x="3714750" y="3022600"/>
          <p14:tracePt t="162169" x="3714750" y="3028950"/>
          <p14:tracePt t="162185" x="3695700" y="3035300"/>
          <p14:tracePt t="162202" x="3689350" y="3048000"/>
          <p14:tracePt t="162218" x="3689350" y="3067050"/>
          <p14:tracePt t="162235" x="3689350" y="3098800"/>
          <p14:tracePt t="162237" x="3689350" y="3105150"/>
          <p14:tracePt t="162252" x="3708400" y="3130550"/>
          <p14:tracePt t="162268" x="3721100" y="3143250"/>
          <p14:tracePt t="162285" x="3727450" y="3149600"/>
          <p14:tracePt t="162335" x="3740150" y="3149600"/>
          <p14:tracePt t="162352" x="3784600" y="3143250"/>
          <p14:tracePt t="162368" x="3886200" y="3124200"/>
          <p14:tracePt t="162386" x="4000500" y="3098800"/>
          <p14:tracePt t="162402" x="4095750" y="3086100"/>
          <p14:tracePt t="162419" x="4140200" y="3067050"/>
          <p14:tracePt t="162435" x="4171950" y="3054350"/>
          <p14:tracePt t="162452" x="4178300" y="3048000"/>
          <p14:tracePt t="162469" x="4184650" y="3048000"/>
          <p14:tracePt t="162508" x="4184650" y="3041650"/>
          <p14:tracePt t="162518" x="4184650" y="3016250"/>
          <p14:tracePt t="162535" x="4178300" y="2990850"/>
          <p14:tracePt t="162552" x="4171950" y="2971800"/>
          <p14:tracePt t="162568" x="4171950" y="2959100"/>
          <p14:tracePt t="162586" x="4165600" y="2952750"/>
          <p14:tracePt t="162602" x="4159250" y="2940050"/>
          <p14:tracePt t="162619" x="4140200" y="2933700"/>
          <p14:tracePt t="162635" x="4127500" y="2927350"/>
          <p14:tracePt t="162652" x="4083050" y="2914650"/>
          <p14:tracePt t="162669" x="4044950" y="2908300"/>
          <p14:tracePt t="162685" x="4013200" y="2895600"/>
          <p14:tracePt t="162702" x="4000500" y="2895600"/>
          <p14:tracePt t="162753" x="3994150" y="2895600"/>
          <p14:tracePt t="162769" x="3968750" y="2895600"/>
          <p14:tracePt t="162786" x="3911600" y="2895600"/>
          <p14:tracePt t="162802" x="3854450" y="2901950"/>
          <p14:tracePt t="162819" x="3810000" y="2908300"/>
          <p14:tracePt t="162835" x="3778250" y="2914650"/>
          <p14:tracePt t="162852" x="3759200" y="2914650"/>
          <p14:tracePt t="162869" x="3752850" y="2921000"/>
          <p14:tracePt t="162919" x="3759200" y="2921000"/>
          <p14:tracePt t="162936" x="3771900" y="2927350"/>
          <p14:tracePt t="162952" x="3790950" y="2927350"/>
          <p14:tracePt t="162969" x="3803650" y="2927350"/>
          <p14:tracePt t="162986" x="3829050" y="2927350"/>
          <p14:tracePt t="163019" x="3835400" y="2927350"/>
          <p14:tracePt t="163037" x="3841750" y="2927350"/>
          <p14:tracePt t="163052" x="3848100" y="2921000"/>
          <p14:tracePt t="163069" x="3854450" y="2921000"/>
          <p14:tracePt t="163086" x="3860800" y="2921000"/>
          <p14:tracePt t="163102" x="3873500" y="2927350"/>
          <p14:tracePt t="163119" x="3911600" y="2952750"/>
          <p14:tracePt t="163136" x="3937000" y="2978150"/>
          <p14:tracePt t="163152" x="3994150" y="3009900"/>
          <p14:tracePt t="163170" x="4127500" y="3048000"/>
          <p14:tracePt t="163171" x="4197350" y="3067050"/>
          <p14:tracePt t="163186" x="4298950" y="3079750"/>
          <p14:tracePt t="163204" x="4603750" y="3092450"/>
          <p14:tracePt t="163219" x="4743450" y="3092450"/>
          <p14:tracePt t="163237" x="5175250" y="3079750"/>
          <p14:tracePt t="163253" x="5511800" y="3054350"/>
          <p14:tracePt t="163269" x="5930900" y="3028950"/>
          <p14:tracePt t="163305" x="6356350" y="3016250"/>
          <p14:tracePt t="163320" x="7105650" y="3009900"/>
          <p14:tracePt t="163336" x="7245350" y="3009900"/>
          <p14:tracePt t="163353" x="7346950" y="3009900"/>
          <p14:tracePt t="163369" x="7416800" y="3009900"/>
          <p14:tracePt t="163386" x="7486650" y="2997200"/>
          <p14:tracePt t="163391" x="7493000" y="2997200"/>
          <p14:tracePt t="163405" x="7499350" y="2997200"/>
          <p14:tracePt t="163419" x="7505700" y="2997200"/>
          <p14:tracePt t="163436" x="7537450" y="3003550"/>
          <p14:tracePt t="163453" x="7550150" y="3009900"/>
          <p14:tracePt t="163470" x="7569200" y="3016250"/>
          <p14:tracePt t="163486" x="7581900" y="3022600"/>
          <p14:tracePt t="163503" x="7594600" y="3028950"/>
          <p14:tracePt t="163525" x="7613650" y="3035300"/>
          <p14:tracePt t="163536" x="7626350" y="3041650"/>
          <p14:tracePt t="163553" x="7727950" y="3060700"/>
          <p14:tracePt t="163569" x="7874000" y="3073400"/>
          <p14:tracePt t="163587" x="7994650" y="3086100"/>
          <p14:tracePt t="163602" x="8077200" y="3086100"/>
          <p14:tracePt t="163619" x="8121650" y="3086100"/>
          <p14:tracePt t="163636" x="8134350" y="3079750"/>
          <p14:tracePt t="163654" x="8134350" y="3073400"/>
          <p14:tracePt t="163669" x="8140700" y="3067050"/>
          <p14:tracePt t="163709" x="8140700" y="3060700"/>
          <p14:tracePt t="163722" x="8140700" y="3041650"/>
          <p14:tracePt t="163736" x="8134350" y="3028950"/>
          <p14:tracePt t="163753" x="8108950" y="2990850"/>
          <p14:tracePt t="163754" x="8089900" y="2965450"/>
          <p14:tracePt t="163770" x="8045450" y="2914650"/>
          <p14:tracePt t="163787" x="8007350" y="2889250"/>
          <p14:tracePt t="163803" x="7969250" y="2863850"/>
          <p14:tracePt t="163820" x="7931150" y="2851150"/>
          <p14:tracePt t="163836" x="7893050" y="2844800"/>
          <p14:tracePt t="163853" x="7816850" y="2844800"/>
          <p14:tracePt t="163870" x="7753350" y="2844800"/>
          <p14:tracePt t="163886" x="7683500" y="2844800"/>
          <p14:tracePt t="163903" x="7620000" y="2851150"/>
          <p14:tracePt t="163920" x="7562850" y="2851150"/>
          <p14:tracePt t="163937" x="7518400" y="2857500"/>
          <p14:tracePt t="163953" x="7499350" y="2863850"/>
          <p14:tracePt t="163970" x="7473950" y="2870200"/>
          <p14:tracePt t="163987" x="7454900" y="2895600"/>
          <p14:tracePt t="164003" x="7442200" y="2908300"/>
          <p14:tracePt t="164020" x="7423150" y="2933700"/>
          <p14:tracePt t="164036" x="7404100" y="2965450"/>
          <p14:tracePt t="164053" x="7404100" y="2978150"/>
          <p14:tracePt t="164070" x="7404100" y="2990850"/>
          <p14:tracePt t="164086" x="7410450" y="3003550"/>
          <p14:tracePt t="164103" x="7423150" y="3009900"/>
          <p14:tracePt t="164120" x="7442200" y="3022600"/>
          <p14:tracePt t="164137" x="7461250" y="3041650"/>
          <p14:tracePt t="164153" x="7499350" y="3067050"/>
          <p14:tracePt t="164170" x="7531100" y="3086100"/>
          <p14:tracePt t="164187" x="7569200" y="3105150"/>
          <p14:tracePt t="164203" x="7620000" y="3124200"/>
          <p14:tracePt t="164220" x="7670800" y="3130550"/>
          <p14:tracePt t="164237" x="7734300" y="3143250"/>
          <p14:tracePt t="164254" x="7759700" y="3143250"/>
          <p14:tracePt t="164254" x="7772400" y="3143250"/>
          <p14:tracePt t="164270" x="7791450" y="3149600"/>
          <p14:tracePt t="164286" x="7810500" y="3149600"/>
          <p14:tracePt t="164303" x="7842250" y="3155950"/>
          <p14:tracePt t="164320" x="7956550" y="3155950"/>
          <p14:tracePt t="164337" x="8058150" y="3155950"/>
          <p14:tracePt t="164353" x="8128000" y="3136900"/>
          <p14:tracePt t="164370" x="8159750" y="3124200"/>
          <p14:tracePt t="164387" x="8178800" y="3117850"/>
          <p14:tracePt t="164403" x="8185150" y="3111500"/>
          <p14:tracePt t="164420" x="8191500" y="3111500"/>
          <p14:tracePt t="164437" x="8197850" y="3105150"/>
          <p14:tracePt t="164454" x="8216900" y="3098800"/>
          <p14:tracePt t="164470" x="8242300" y="3086100"/>
          <p14:tracePt t="164487" x="8280400" y="3067050"/>
          <p14:tracePt t="164504" x="8293100" y="3054350"/>
          <p14:tracePt t="164521" x="8299450" y="2990850"/>
          <p14:tracePt t="164537" x="8286750" y="2952750"/>
          <p14:tracePt t="164556" x="8267700" y="2927350"/>
          <p14:tracePt t="164570" x="8235950" y="2889250"/>
          <p14:tracePt t="164587" x="8204200" y="2863850"/>
          <p14:tracePt t="164604" x="8172450" y="2844800"/>
          <p14:tracePt t="164620" x="8134350" y="2825750"/>
          <p14:tracePt t="164637" x="8089900" y="2813050"/>
          <p14:tracePt t="164654" x="8020050" y="2800350"/>
          <p14:tracePt t="164670" x="7937500" y="2781300"/>
          <p14:tracePt t="164687" x="7842250" y="2768600"/>
          <p14:tracePt t="164704" x="7759700" y="2755900"/>
          <p14:tracePt t="164720" x="7702550" y="2749550"/>
          <p14:tracePt t="164737" x="7664450" y="2749550"/>
          <p14:tracePt t="164754" x="7639050" y="2749550"/>
          <p14:tracePt t="164770" x="7594600" y="2762250"/>
          <p14:tracePt t="164788" x="7569200" y="2781300"/>
          <p14:tracePt t="164804" x="7550150" y="2794000"/>
          <p14:tracePt t="164821" x="7531100" y="2806700"/>
          <p14:tracePt t="164837" x="7512050" y="2832100"/>
          <p14:tracePt t="164854" x="7499350" y="2851150"/>
          <p14:tracePt t="164870" x="7493000" y="2863850"/>
          <p14:tracePt t="164887" x="7486650" y="2882900"/>
          <p14:tracePt t="164904" x="7486650" y="2901950"/>
          <p14:tracePt t="164921" x="7480300" y="2927350"/>
          <p14:tracePt t="164937" x="7480300" y="2952750"/>
          <p14:tracePt t="164954" x="7480300" y="2984500"/>
          <p14:tracePt t="164971" x="7493000" y="3041650"/>
          <p14:tracePt t="164988" x="7499350" y="3073400"/>
          <p14:tracePt t="165006" x="7518400" y="3124200"/>
          <p14:tracePt t="165021" x="7531100" y="3149600"/>
          <p14:tracePt t="165037" x="7550150" y="3181350"/>
          <p14:tracePt t="165056" x="7556500" y="3194050"/>
          <p14:tracePt t="165071" x="7562850" y="3213100"/>
          <p14:tracePt t="165087" x="7569200" y="3219450"/>
          <p14:tracePt t="165106" x="7569200" y="3225800"/>
          <p14:tracePt t="165121" x="7569200" y="3232150"/>
          <p14:tracePt t="165367" x="7588250" y="3232150"/>
          <p14:tracePt t="165388" x="7632700" y="3244850"/>
          <p14:tracePt t="165405" x="7689850" y="3244850"/>
          <p14:tracePt t="165422" x="7778750" y="3251200"/>
          <p14:tracePt t="165439" x="7848600" y="3238500"/>
          <p14:tracePt t="165455" x="7899400" y="3219450"/>
          <p14:tracePt t="165471" x="7956550" y="3194050"/>
          <p14:tracePt t="165488" x="8051800" y="3143250"/>
          <p14:tracePt t="165505" x="8140700" y="3092450"/>
          <p14:tracePt t="165521" x="8197850" y="3054350"/>
          <p14:tracePt t="165538" x="8235950" y="3009900"/>
          <p14:tracePt t="165555" x="8242300" y="2978150"/>
          <p14:tracePt t="165571" x="8235950" y="2952750"/>
          <p14:tracePt t="165588" x="8223250" y="2927350"/>
          <p14:tracePt t="165605" x="8191500" y="2901950"/>
          <p14:tracePt t="165621" x="8153400" y="2882900"/>
          <p14:tracePt t="165638" x="8115300" y="2870200"/>
          <p14:tracePt t="165655" x="8070850" y="2851150"/>
          <p14:tracePt t="165671" x="8020050" y="2832100"/>
          <p14:tracePt t="165688" x="7969250" y="2813050"/>
          <p14:tracePt t="165705" x="7893050" y="2800350"/>
          <p14:tracePt t="165722" x="7848600" y="2794000"/>
          <p14:tracePt t="165738" x="7829550" y="2794000"/>
          <p14:tracePt t="165754" x="7816850" y="2794000"/>
          <p14:tracePt t="165771" x="7804150" y="2794000"/>
          <p14:tracePt t="165788" x="7785100" y="2800350"/>
          <p14:tracePt t="165805" x="7747000" y="2825750"/>
          <p14:tracePt t="165821" x="7696200" y="2851150"/>
          <p14:tracePt t="165838" x="7645400" y="2882900"/>
          <p14:tracePt t="165855" x="7620000" y="2895600"/>
          <p14:tracePt t="165872" x="7594600" y="2914650"/>
          <p14:tracePt t="165888" x="7581900" y="2921000"/>
          <p14:tracePt t="165905" x="7575550" y="2940050"/>
          <p14:tracePt t="165922" x="7569200" y="2965450"/>
          <p14:tracePt t="165938" x="7562850" y="3003550"/>
          <p14:tracePt t="165955" x="7550150" y="3028950"/>
          <p14:tracePt t="165972" x="7537450" y="3067050"/>
          <p14:tracePt t="165988" x="7531100" y="3086100"/>
          <p14:tracePt t="166005" x="7524750" y="3098800"/>
          <p14:tracePt t="166021" x="7518400" y="3105150"/>
          <p14:tracePt t="166360" x="7518400" y="3098800"/>
          <p14:tracePt t="166365" x="7518400" y="3092450"/>
          <p14:tracePt t="166389" x="7524750" y="3092450"/>
          <p14:tracePt t="166520" x="7524750" y="3086100"/>
          <p14:tracePt t="167305" x="7518400" y="3086100"/>
          <p14:tracePt t="168317" x="7524750" y="3092450"/>
          <p14:tracePt t="168325" x="7531100" y="3098800"/>
          <p14:tracePt t="168340" x="7550150" y="3111500"/>
          <p14:tracePt t="168357" x="7562850" y="3130550"/>
          <p14:tracePt t="168374" x="7581900" y="3143250"/>
          <p14:tracePt t="168390" x="7588250" y="3155950"/>
          <p14:tracePt t="168407" x="7600950" y="3162300"/>
          <p14:tracePt t="168424" x="7607300" y="3162300"/>
          <p14:tracePt t="168441" x="7613650" y="3162300"/>
          <p14:tracePt t="168457" x="7626350" y="3162300"/>
          <p14:tracePt t="168474" x="7639050" y="3149600"/>
          <p14:tracePt t="168490" x="7658100" y="3136900"/>
          <p14:tracePt t="168507" x="7670800" y="3117850"/>
          <p14:tracePt t="168525" x="7683500" y="3105150"/>
          <p14:tracePt t="168540" x="7683500" y="3098800"/>
          <p14:tracePt t="168643" x="7677150" y="3098800"/>
          <p14:tracePt t="168651" x="7670800" y="3098800"/>
          <p14:tracePt t="168674" x="7664450" y="3098800"/>
          <p14:tracePt t="168692" x="7658100" y="3098800"/>
          <p14:tracePt t="168845" x="7658100" y="3086100"/>
          <p14:tracePt t="168857" x="7658100" y="3079750"/>
          <p14:tracePt t="168875" x="7658100" y="3060700"/>
          <p14:tracePt t="168891" x="7658100" y="3054350"/>
          <p14:tracePt t="169014" x="7651750" y="3054350"/>
          <p14:tracePt t="169300" x="7645400" y="3054350"/>
          <p14:tracePt t="169768" x="7645400" y="3041650"/>
          <p14:tracePt t="169773" x="7639050" y="3035300"/>
          <p14:tracePt t="169792" x="7632700" y="2997200"/>
          <p14:tracePt t="169808" x="7620000" y="2965450"/>
          <p14:tracePt t="169825" x="7613650" y="2908300"/>
          <p14:tracePt t="169842" x="7607300" y="2825750"/>
          <p14:tracePt t="169858" x="7607300" y="2705100"/>
          <p14:tracePt t="169875" x="7607300" y="2584450"/>
          <p14:tracePt t="169892" x="7600950" y="2495550"/>
          <p14:tracePt t="169908" x="7581900" y="2438400"/>
          <p14:tracePt t="169925" x="7575550" y="2432050"/>
          <p14:tracePt t="169959" x="7569200" y="2432050"/>
          <p14:tracePt t="169975" x="7562850" y="2438400"/>
          <p14:tracePt t="169992" x="7556500" y="2438400"/>
          <p14:tracePt t="170008" x="7543800" y="2444750"/>
          <p14:tracePt t="170025" x="7531100" y="2451100"/>
          <p14:tracePt t="170043" x="7505700" y="2457450"/>
          <p14:tracePt t="170059" x="7473950" y="2476500"/>
          <p14:tracePt t="170075" x="7429500" y="2520950"/>
          <p14:tracePt t="170092" x="7397750" y="2603500"/>
          <p14:tracePt t="170108" x="7378700" y="2711450"/>
          <p14:tracePt t="170127" x="7359650" y="2794000"/>
          <p14:tracePt t="170142" x="7346950" y="2863850"/>
          <p14:tracePt t="170158" x="7340600" y="2908300"/>
          <p14:tracePt t="170175" x="7340600" y="2927350"/>
          <p14:tracePt t="170192" x="7340600" y="2933700"/>
          <p14:tracePt t="170225" x="7353300" y="2927350"/>
          <p14:tracePt t="170242" x="7378700" y="2908300"/>
          <p14:tracePt t="170259" x="7416800" y="2882900"/>
          <p14:tracePt t="170275" x="7423150" y="2857500"/>
          <p14:tracePt t="170277" x="7429500" y="2832100"/>
          <p14:tracePt t="170292" x="7429500" y="2774950"/>
          <p14:tracePt t="170308" x="7429500" y="2762250"/>
          <p14:tracePt t="172844" x="7423150" y="2762250"/>
          <p14:tracePt t="172861" x="7346950" y="2806700"/>
          <p14:tracePt t="172878" x="7308850" y="2844800"/>
          <p14:tracePt t="172895" x="7251700" y="2882900"/>
          <p14:tracePt t="172911" x="7175500" y="2927350"/>
          <p14:tracePt t="172929" x="7112000" y="2965450"/>
          <p14:tracePt t="172946" x="7073900" y="2984500"/>
          <p14:tracePt t="172961" x="7054850" y="2997200"/>
          <p14:tracePt t="172978" x="7035800" y="3016250"/>
          <p14:tracePt t="172994" x="6997700" y="3048000"/>
          <p14:tracePt t="173011" x="6953250" y="3092450"/>
          <p14:tracePt t="173027" x="6889750" y="3155950"/>
          <p14:tracePt t="173044" x="6807200" y="3225800"/>
          <p14:tracePt t="173061" x="6724650" y="3302000"/>
          <p14:tracePt t="173077" x="6705600" y="3321050"/>
          <p14:tracePt t="173094" x="6692900" y="3333750"/>
          <p14:tracePt t="173111" x="6686550" y="3333750"/>
          <p14:tracePt t="173128" x="6680200" y="3340100"/>
          <p14:tracePt t="173144" x="6673850" y="3346450"/>
          <p14:tracePt t="173161" x="6661150" y="3352800"/>
          <p14:tracePt t="173178" x="6661150" y="3359150"/>
          <p14:tracePt t="173194" x="6654800" y="3359150"/>
          <p14:tracePt t="173211" x="6642100" y="3365500"/>
          <p14:tracePt t="173227" x="6629400" y="3378200"/>
          <p14:tracePt t="173244" x="6591300" y="3390900"/>
          <p14:tracePt t="173261" x="6540500" y="3416300"/>
          <p14:tracePt t="173279" x="6470650" y="3429000"/>
          <p14:tracePt t="173294" x="6438900" y="3435350"/>
          <p14:tracePt t="173345" x="6413500" y="3441700"/>
          <p14:tracePt t="173361" x="6356350" y="3467100"/>
          <p14:tracePt t="173378" x="6203950" y="3524250"/>
          <p14:tracePt t="173394" x="5975350" y="3581400"/>
          <p14:tracePt t="173411" x="5791200" y="3619500"/>
          <p14:tracePt t="173428" x="5689600" y="3632200"/>
          <p14:tracePt t="173444" x="5670550" y="3632200"/>
          <p14:tracePt t="173530" x="5664200" y="3632200"/>
          <p14:tracePt t="173544" x="5645150" y="3632200"/>
          <p14:tracePt t="173561" x="5619750" y="3644900"/>
          <p14:tracePt t="173578" x="5613400" y="3644900"/>
          <p14:tracePt t="173767" x="5619750" y="3638550"/>
          <p14:tracePt t="173795" x="5626100" y="3625850"/>
          <p14:tracePt t="173812" x="5638800" y="3613150"/>
          <p14:tracePt t="173828" x="5638800" y="3606800"/>
          <p14:tracePt t="173846" x="5651500" y="3594100"/>
          <p14:tracePt t="173862" x="5651500" y="3587750"/>
          <p14:tracePt t="173895" x="5657850" y="3587750"/>
          <p14:tracePt t="174111" x="5645150" y="3594100"/>
          <p14:tracePt t="174119" x="5632450" y="3600450"/>
          <p14:tracePt t="174128" x="5613400" y="3606800"/>
          <p14:tracePt t="174145" x="5588000" y="3619500"/>
          <p14:tracePt t="174162" x="5575300" y="3625850"/>
          <p14:tracePt t="174178" x="5568950" y="3625850"/>
          <p14:tracePt t="174196" x="5556250" y="3632200"/>
          <p14:tracePt t="174213" x="5543550" y="3632200"/>
          <p14:tracePt t="174228" x="5543550" y="3619500"/>
          <p14:tracePt t="174245" x="5543550" y="3613150"/>
          <p14:tracePt t="174262" x="5556250" y="3594100"/>
          <p14:tracePt t="174278" x="5568950" y="3581400"/>
          <p14:tracePt t="174295" x="5581650" y="3568700"/>
          <p14:tracePt t="174312" x="5600700" y="3556000"/>
          <p14:tracePt t="174329" x="5600700" y="3549650"/>
          <p14:tracePt t="174345" x="5613400" y="3536950"/>
          <p14:tracePt t="174362" x="5626100" y="3530600"/>
          <p14:tracePt t="174379" x="5626100" y="3524250"/>
          <p14:tracePt t="174412" x="5632450" y="3524250"/>
          <p14:tracePt t="174429" x="5632450" y="3517900"/>
          <p14:tracePt t="174445" x="5645150" y="3511550"/>
          <p14:tracePt t="174462" x="5651500" y="3505200"/>
          <p14:tracePt t="174479" x="5676900" y="3486150"/>
          <p14:tracePt t="174495" x="5702300" y="3467100"/>
          <p14:tracePt t="174512" x="5721350" y="3448050"/>
          <p14:tracePt t="174529" x="5740400" y="3435350"/>
          <p14:tracePt t="174546" x="5759450" y="3422650"/>
          <p14:tracePt t="174547" x="5765800" y="3422650"/>
          <p14:tracePt t="174562" x="5772150" y="3416300"/>
          <p14:tracePt t="174563" x="5778500" y="3416300"/>
          <p14:tracePt t="174579" x="5784850" y="3409950"/>
          <p14:tracePt t="174612" x="5791200" y="3409950"/>
          <p14:tracePt t="174629" x="5797550" y="3409950"/>
          <p14:tracePt t="174645" x="5797550" y="3403600"/>
          <p14:tracePt t="174662" x="5810250" y="3403600"/>
          <p14:tracePt t="174679" x="5816600" y="3403600"/>
          <p14:tracePt t="174791" x="5822950" y="3397250"/>
          <p14:tracePt t="174797" x="5829300" y="3397250"/>
          <p14:tracePt t="174910" x="5842000" y="3397250"/>
          <p14:tracePt t="174919" x="5848350" y="3397250"/>
          <p14:tracePt t="174929" x="5873750" y="3397250"/>
          <p14:tracePt t="174947" x="5918200" y="3403600"/>
          <p14:tracePt t="174962" x="5956300" y="3403600"/>
          <p14:tracePt t="174979" x="5994400" y="3403600"/>
          <p14:tracePt t="174996" x="6032500" y="3403600"/>
          <p14:tracePt t="175012" x="6064250" y="3403600"/>
          <p14:tracePt t="175014" x="6076950" y="3403600"/>
          <p14:tracePt t="175029" x="6083300" y="3403600"/>
          <p14:tracePt t="175046" x="6108700" y="3397250"/>
          <p14:tracePt t="175063" x="6127750" y="3397250"/>
          <p14:tracePt t="175079" x="6153150" y="3390900"/>
          <p14:tracePt t="175096" x="6178550" y="3384550"/>
          <p14:tracePt t="175113" x="6197600" y="3378200"/>
          <p14:tracePt t="175130" x="6223000" y="3371850"/>
          <p14:tracePt t="175147" x="6242050" y="3371850"/>
          <p14:tracePt t="175162" x="6254750" y="3371850"/>
          <p14:tracePt t="175179" x="6261100" y="3365500"/>
          <p14:tracePt t="175196" x="6267450" y="3365500"/>
          <p14:tracePt t="175229" x="6273800" y="3365500"/>
          <p14:tracePt t="175246" x="6286500" y="3365500"/>
          <p14:tracePt t="175263" x="6318250" y="3359150"/>
          <p14:tracePt t="175279" x="6356350" y="3359150"/>
          <p14:tracePt t="175298" x="6394450" y="3352800"/>
          <p14:tracePt t="175316" x="6451600" y="3352800"/>
          <p14:tracePt t="175329" x="6489700" y="3346450"/>
          <p14:tracePt t="175384" x="6489700" y="3333750"/>
          <p14:tracePt t="175398" x="6489700" y="3327400"/>
          <p14:tracePt t="175413" x="6489700" y="3321050"/>
          <p14:tracePt t="175429" x="6496050" y="3321050"/>
          <p14:tracePt t="175463" x="6508750" y="3321050"/>
          <p14:tracePt t="175481" x="6534150" y="3321050"/>
          <p14:tracePt t="175496" x="6546850" y="3321050"/>
          <p14:tracePt t="175513" x="6559550" y="3314700"/>
          <p14:tracePt t="175529" x="6565900" y="3314700"/>
          <p14:tracePt t="175563" x="6572250" y="3314700"/>
          <p14:tracePt t="175580" x="6584950" y="3314700"/>
          <p14:tracePt t="175596" x="6604000" y="3314700"/>
          <p14:tracePt t="175613" x="6635750" y="3314700"/>
          <p14:tracePt t="175630" x="6673850" y="3321050"/>
          <p14:tracePt t="175646" x="6692900" y="3321050"/>
          <p14:tracePt t="175663" x="6705600" y="3321050"/>
          <p14:tracePt t="175680" x="6724650" y="3321050"/>
          <p14:tracePt t="175696" x="6731000" y="3321050"/>
          <p14:tracePt t="175713" x="6737350" y="3321050"/>
          <p14:tracePt t="175729" x="6743700" y="3321050"/>
          <p14:tracePt t="175829" x="6743700" y="3314700"/>
          <p14:tracePt t="175847" x="6737350" y="3314700"/>
          <p14:tracePt t="175880" x="6731000" y="3314700"/>
          <p14:tracePt t="175913" x="6794500" y="3346450"/>
          <p14:tracePt t="175930" x="6838950" y="3359150"/>
          <p14:tracePt t="175946" x="6870700" y="3365500"/>
          <p14:tracePt t="175963" x="6889750" y="3365500"/>
          <p14:tracePt t="175980" x="6915150" y="3365500"/>
          <p14:tracePt t="175997" x="6915150" y="3359150"/>
          <p14:tracePt t="176013" x="6927850" y="3359150"/>
          <p14:tracePt t="176030" x="6940550" y="3352800"/>
          <p14:tracePt t="176048" x="6959600" y="3352800"/>
          <p14:tracePt t="176063" x="6965950" y="3352800"/>
          <p14:tracePt t="176080" x="6972300" y="3352800"/>
          <p14:tracePt t="176097" x="6985000" y="3352800"/>
          <p14:tracePt t="176114" x="7004050" y="3352800"/>
          <p14:tracePt t="176131" x="7023100" y="3352800"/>
          <p14:tracePt t="176147" x="7054850" y="3352800"/>
          <p14:tracePt t="176163" x="7092950" y="3359150"/>
          <p14:tracePt t="176180" x="7124700" y="3365500"/>
          <p14:tracePt t="176197" x="7162800" y="3371850"/>
          <p14:tracePt t="176213" x="7207250" y="3378200"/>
          <p14:tracePt t="176230" x="7270750" y="3378200"/>
          <p14:tracePt t="176247" x="7359650" y="3378200"/>
          <p14:tracePt t="176264" x="7454900" y="3378200"/>
          <p14:tracePt t="176282" x="7550150" y="3371850"/>
          <p14:tracePt t="176297" x="7620000" y="3365500"/>
          <p14:tracePt t="176313" x="7664450" y="3365500"/>
          <p14:tracePt t="176330" x="7683500" y="3359150"/>
          <p14:tracePt t="176347" x="7696200" y="3359150"/>
          <p14:tracePt t="176437" x="7696200" y="3352800"/>
          <p14:tracePt t="176471" x="7696200" y="3346450"/>
          <p14:tracePt t="176510" x="7702550" y="3352800"/>
          <p14:tracePt t="176530" x="7759700" y="3371850"/>
          <p14:tracePt t="176549" x="7912100" y="3409950"/>
          <p14:tracePt t="176564" x="8039100" y="3429000"/>
          <p14:tracePt t="176581" x="8108950" y="3435350"/>
          <p14:tracePt t="176597" x="8280400" y="3460750"/>
          <p14:tracePt t="176615" x="8534400" y="3492500"/>
          <p14:tracePt t="176632" x="8597900" y="3492500"/>
          <p14:tracePt t="176647" x="8610600" y="3492500"/>
          <p14:tracePt t="176664" x="8623300" y="3492500"/>
          <p14:tracePt t="176681" x="8636000" y="3486150"/>
          <p14:tracePt t="176697" x="8655050" y="3479800"/>
          <p14:tracePt t="176715" x="8680450" y="3473450"/>
          <p14:tracePt t="176731" x="8699500" y="3473450"/>
          <p14:tracePt t="176747" x="8737600" y="3467100"/>
          <p14:tracePt t="176764" x="8775700" y="3460750"/>
          <p14:tracePt t="176780" x="8820150" y="3454400"/>
          <p14:tracePt t="176798" x="8902700" y="3454400"/>
          <p14:tracePt t="176815" x="8947150" y="3448050"/>
          <p14:tracePt t="176830" x="8978900" y="3448050"/>
          <p14:tracePt t="176849" x="9004300" y="3441700"/>
          <p14:tracePt t="176864" x="9023350" y="3441700"/>
          <p14:tracePt t="176880" x="9067800" y="3435350"/>
          <p14:tracePt t="176897" x="9093200" y="3429000"/>
          <p14:tracePt t="176914" x="9137650" y="3416300"/>
          <p14:tracePt t="176930" x="9169400" y="3416300"/>
          <p14:tracePt t="176947" x="9188450" y="3409950"/>
          <p14:tracePt t="176964" x="9194800" y="3409950"/>
          <p14:tracePt t="177039" x="9194800" y="3403600"/>
          <p14:tracePt t="177203" x="9201150" y="3403600"/>
          <p14:tracePt t="177211" x="9207500" y="3403600"/>
          <p14:tracePt t="177220" x="9220200" y="3403600"/>
          <p14:tracePt t="177231" x="9232900" y="3403600"/>
          <p14:tracePt t="177249" x="9245600" y="3397250"/>
          <p14:tracePt t="177264" x="9251950" y="3397250"/>
          <p14:tracePt t="177281" x="9251950" y="3390900"/>
          <p14:tracePt t="177517" x="9245600" y="3390900"/>
          <p14:tracePt t="177533" x="9239250" y="3384550"/>
          <p14:tracePt t="177549" x="9226550" y="3384550"/>
          <p14:tracePt t="177581" x="9220200" y="3384550"/>
          <p14:tracePt t="177615" x="9213850" y="3384550"/>
          <p14:tracePt t="177632" x="9207500" y="3378200"/>
          <p14:tracePt t="177648" x="9201150" y="3378200"/>
          <p14:tracePt t="177665" x="9194800" y="3378200"/>
          <p14:tracePt t="177698" x="9182100" y="3378200"/>
          <p14:tracePt t="177715" x="9175750" y="3378200"/>
          <p14:tracePt t="177731" x="9169400" y="3378200"/>
          <p14:tracePt t="177748" x="9163050" y="3378200"/>
          <p14:tracePt t="177765" x="9156700" y="3378200"/>
          <p14:tracePt t="177782" x="9150350" y="3378200"/>
          <p14:tracePt t="177943" x="9144000" y="3378200"/>
          <p14:tracePt t="177969" x="9137650" y="3378200"/>
          <p14:tracePt t="177975" x="9131300" y="3378200"/>
          <p14:tracePt t="177984" x="9118600" y="3378200"/>
          <p14:tracePt t="177999" x="9099550" y="3378200"/>
          <p14:tracePt t="178015" x="9093200" y="3378200"/>
          <p14:tracePt t="178032" x="9086850" y="3378200"/>
          <p14:tracePt t="178048" x="9080500" y="3378200"/>
          <p14:tracePt t="178065" x="9074150" y="3378200"/>
          <p14:tracePt t="178082" x="9067800" y="3378200"/>
          <p14:tracePt t="178100" x="9061450" y="3378200"/>
          <p14:tracePt t="178116" x="9055100" y="3378200"/>
          <p14:tracePt t="178132" x="9048750" y="3378200"/>
          <p14:tracePt t="178148" x="9042400" y="3378200"/>
          <p14:tracePt t="178165" x="9036050" y="3378200"/>
          <p14:tracePt t="178186" x="9029700" y="3378200"/>
          <p14:tracePt t="178198" x="9017000" y="3378200"/>
          <p14:tracePt t="178215" x="9010650" y="3378200"/>
          <p14:tracePt t="178265" x="9004300" y="3378200"/>
          <p14:tracePt t="178583" x="8997950" y="3378200"/>
          <p14:tracePt t="178599" x="8985250" y="3378200"/>
          <p14:tracePt t="178616" x="8972550" y="3371850"/>
          <p14:tracePt t="178633" x="8959850" y="3371850"/>
          <p14:tracePt t="178650" x="8947150" y="3371850"/>
          <p14:tracePt t="178665" x="8940800" y="3371850"/>
          <p14:tracePt t="178682" x="8934450" y="3371850"/>
          <p14:tracePt t="178715" x="8928100" y="3371850"/>
          <p14:tracePt t="178733" x="8921750" y="3371850"/>
          <p14:tracePt t="178749" x="8915400" y="3371850"/>
          <p14:tracePt t="178799" x="8909050" y="3371850"/>
          <p14:tracePt t="178871" x="8902700" y="3371850"/>
          <p14:tracePt t="179161" x="8896350" y="3371850"/>
          <p14:tracePt t="179183" x="8883650" y="3371850"/>
          <p14:tracePt t="179201" x="8851900" y="3365500"/>
          <p14:tracePt t="179217" x="8826500" y="3365500"/>
          <p14:tracePt t="179233" x="8820150" y="3365500"/>
          <p14:tracePt t="179251" x="8788400" y="3365500"/>
          <p14:tracePt t="179266" x="8763000" y="3359150"/>
          <p14:tracePt t="179283" x="8737600" y="3359150"/>
          <p14:tracePt t="179299" x="8712200" y="3352800"/>
          <p14:tracePt t="179316" x="8686800" y="3352800"/>
          <p14:tracePt t="179332" x="8661400" y="3346450"/>
          <p14:tracePt t="179351" x="8642350" y="3340100"/>
          <p14:tracePt t="179366" x="8623300" y="3333750"/>
          <p14:tracePt t="179382" x="8604250" y="3333750"/>
          <p14:tracePt t="179399" x="8585200" y="3327400"/>
          <p14:tracePt t="179416" x="8553450" y="3314700"/>
          <p14:tracePt t="179433" x="8496300" y="3289300"/>
          <p14:tracePt t="179451" x="8451850" y="3276600"/>
          <p14:tracePt t="179466" x="8426450" y="3270250"/>
          <p14:tracePt t="179483" x="8413750" y="3263900"/>
          <p14:tracePt t="179499" x="8407400" y="3257550"/>
          <p14:tracePt t="179549" x="8401050" y="3257550"/>
          <p14:tracePt t="179583" x="8388350" y="3257550"/>
          <p14:tracePt t="179600" x="8375650" y="3257550"/>
          <p14:tracePt t="179616" x="8356600" y="3251200"/>
          <p14:tracePt t="179633" x="8324850" y="3244850"/>
          <p14:tracePt t="179650" x="8299450" y="3244850"/>
          <p14:tracePt t="179666" x="8267700" y="3232150"/>
          <p14:tracePt t="179683" x="8248650" y="3225800"/>
          <p14:tracePt t="179700" x="8216900" y="3213100"/>
          <p14:tracePt t="179717" x="8153400" y="3194050"/>
          <p14:tracePt t="179733" x="8108950" y="3168650"/>
          <p14:tracePt t="179750" x="8045450" y="3143250"/>
          <p14:tracePt t="179766" x="7950200" y="3098800"/>
          <p14:tracePt t="179784" x="7854950" y="3054350"/>
          <p14:tracePt t="179800" x="7823200" y="3041650"/>
          <p14:tracePt t="179816" x="7759700" y="3016250"/>
          <p14:tracePt t="179819" x="7727950" y="3003550"/>
          <p14:tracePt t="179833" x="7696200" y="2990850"/>
          <p14:tracePt t="179850" x="7664450" y="2978150"/>
          <p14:tracePt t="179867" x="7569200" y="2952750"/>
          <p14:tracePt t="179883" x="7467600" y="2933700"/>
          <p14:tracePt t="179900" x="7385050" y="2914650"/>
          <p14:tracePt t="179917" x="7334250" y="2901950"/>
          <p14:tracePt t="179933" x="7277100" y="2889250"/>
          <p14:tracePt t="179950" x="7251700" y="2882900"/>
          <p14:tracePt t="179967" x="7219950" y="2876550"/>
          <p14:tracePt t="179983" x="7175500" y="2863850"/>
          <p14:tracePt t="180000" x="7124700" y="2857500"/>
          <p14:tracePt t="180017" x="7092950" y="2851150"/>
          <p14:tracePt t="180033" x="7035800" y="2838450"/>
          <p14:tracePt t="180051" x="6972300" y="2825750"/>
          <p14:tracePt t="180066" x="6870700" y="2800350"/>
          <p14:tracePt t="180084" x="6826250" y="2794000"/>
          <p14:tracePt t="180100" x="6737350" y="2781300"/>
          <p14:tracePt t="180117" x="6699250" y="2774950"/>
          <p14:tracePt t="180133" x="6673850" y="2768600"/>
          <p14:tracePt t="180150" x="6654800" y="2768600"/>
          <p14:tracePt t="180167" x="6642100" y="2768600"/>
          <p14:tracePt t="180184" x="6610350" y="2762250"/>
          <p14:tracePt t="180200" x="6559550" y="2730500"/>
          <p14:tracePt t="180217" x="6489700" y="2673350"/>
          <p14:tracePt t="180233" x="6400800" y="2609850"/>
          <p14:tracePt t="180250" x="6324600" y="2565400"/>
          <p14:tracePt t="180267" x="6242050" y="2552700"/>
          <p14:tracePt t="180283" x="6178550" y="2552700"/>
          <p14:tracePt t="180300" x="6038850" y="2584450"/>
          <p14:tracePt t="180317" x="5886450" y="2609850"/>
          <p14:tracePt t="180334" x="5753100" y="2616200"/>
          <p14:tracePt t="180350" x="5645150" y="2609850"/>
          <p14:tracePt t="180367" x="5499100" y="2590800"/>
          <p14:tracePt t="180384" x="5200650" y="2489200"/>
          <p14:tracePt t="180400" x="4946650" y="2387600"/>
          <p14:tracePt t="180417" x="4711700" y="2286000"/>
          <p14:tracePt t="180433" x="4495800" y="2190750"/>
          <p14:tracePt t="180451" x="4349750" y="2120900"/>
          <p14:tracePt t="180467" x="4273550" y="2076450"/>
          <p14:tracePt t="180484" x="4248150" y="2063750"/>
          <p14:tracePt t="180500" x="4222750" y="2051050"/>
          <p14:tracePt t="180517" x="4159250" y="2044700"/>
          <p14:tracePt t="180534" x="4064000" y="2038350"/>
          <p14:tracePt t="180550" x="3943350" y="2038350"/>
          <p14:tracePt t="180567" x="3848100" y="2038350"/>
          <p14:tracePt t="180584" x="3727450" y="2038350"/>
          <p14:tracePt t="180600" x="3632200" y="2032000"/>
          <p14:tracePt t="180617" x="3536950" y="2019300"/>
          <p14:tracePt t="180634" x="3454400" y="2000250"/>
          <p14:tracePt t="180650" x="3117850" y="1955800"/>
          <p14:tracePt t="180667" x="2819400" y="1924050"/>
          <p14:tracePt t="180684" x="2527300" y="1885950"/>
          <p14:tracePt t="180700" x="2260600" y="1854200"/>
          <p14:tracePt t="180717" x="2114550" y="1835150"/>
          <p14:tracePt t="180734" x="2038350" y="1816100"/>
          <p14:tracePt t="180750" x="2012950" y="1809750"/>
          <p14:tracePt t="180767" x="2006600" y="1803400"/>
          <p14:tracePt t="180784" x="1987550" y="1784350"/>
          <p14:tracePt t="180800" x="1936750" y="1758950"/>
          <p14:tracePt t="180817" x="1835150" y="1733550"/>
          <p14:tracePt t="180834" x="1727200" y="1714500"/>
          <p14:tracePt t="180851" x="1625600" y="1695450"/>
          <p14:tracePt t="180867" x="1562100" y="1682750"/>
          <p14:tracePt t="180884" x="1517650" y="1670050"/>
          <p14:tracePt t="180900" x="1511300" y="1670050"/>
          <p14:tracePt t="180918" x="1504950" y="1670050"/>
          <p14:tracePt t="180936" x="1479550" y="1663700"/>
          <p14:tracePt t="180951" x="1460500" y="1663700"/>
          <p14:tracePt t="180967" x="1416050" y="1663700"/>
          <p14:tracePt t="180969" x="1397000" y="1663700"/>
          <p14:tracePt t="180985" x="1390650" y="1657350"/>
          <p14:tracePt t="181003" x="1371600" y="1657350"/>
          <p14:tracePt t="181017" x="1365250" y="1651000"/>
          <p14:tracePt t="181034" x="1352550" y="1651000"/>
          <p14:tracePt t="181051" x="1339850" y="1651000"/>
          <p14:tracePt t="181107" x="1339850" y="1657350"/>
          <p14:tracePt t="181113" x="1346200" y="1663700"/>
          <p14:tracePt t="181135" x="1371600" y="1682750"/>
          <p14:tracePt t="181151" x="1422400" y="1708150"/>
          <p14:tracePt t="181168" x="1479550" y="1720850"/>
          <p14:tracePt t="181184" x="1562100" y="1739900"/>
          <p14:tracePt t="181201" x="1657350" y="1752600"/>
          <p14:tracePt t="181218" x="1917700" y="1778000"/>
          <p14:tracePt t="181234" x="2089150" y="1797050"/>
          <p14:tracePt t="181252" x="2292350" y="1816100"/>
          <p14:tracePt t="181267" x="2438400" y="1828800"/>
          <p14:tracePt t="181284" x="2540000" y="1835150"/>
          <p14:tracePt t="181301" x="2597150" y="1841500"/>
          <p14:tracePt t="181318" x="2628900" y="1841500"/>
          <p14:tracePt t="181334" x="2654300" y="1835150"/>
          <p14:tracePt t="181351" x="2667000" y="1835150"/>
          <p14:tracePt t="181368" x="2686050" y="1828800"/>
          <p14:tracePt t="181385" x="2698750" y="1822450"/>
          <p14:tracePt t="181401" x="2724150" y="1816100"/>
          <p14:tracePt t="181418" x="2755900" y="1809750"/>
          <p14:tracePt t="181434" x="2781300" y="1797050"/>
          <p14:tracePt t="181451" x="2825750" y="1778000"/>
          <p14:tracePt t="181468" x="2863850" y="1752600"/>
          <p14:tracePt t="181470" x="2876550" y="1739900"/>
          <p14:tracePt t="181484" x="2921000" y="1695450"/>
          <p14:tracePt t="181501" x="2946400" y="1663700"/>
          <p14:tracePt t="181518" x="2959100" y="1625600"/>
          <p14:tracePt t="181535" x="2959100" y="1587500"/>
          <p14:tracePt t="181551" x="2959100" y="1568450"/>
          <p14:tracePt t="181568" x="2959100" y="1555750"/>
          <p14:tracePt t="181584" x="2946400" y="1536700"/>
          <p14:tracePt t="181601" x="2921000" y="1517650"/>
          <p14:tracePt t="181618" x="2870200" y="1498600"/>
          <p14:tracePt t="181635" x="2781300" y="1460500"/>
          <p14:tracePt t="181652" x="2692400" y="1435100"/>
          <p14:tracePt t="181669" x="2527300" y="1397000"/>
          <p14:tracePt t="181684" x="2406650" y="1365250"/>
          <p14:tracePt t="181701" x="2343150" y="1358900"/>
          <p14:tracePt t="181718" x="2247900" y="1339850"/>
          <p14:tracePt t="181734" x="2139950" y="1333500"/>
          <p14:tracePt t="181751" x="2012950" y="1333500"/>
          <p14:tracePt t="181768" x="1746250" y="1346200"/>
          <p14:tracePt t="181785" x="1492250" y="1352550"/>
          <p14:tracePt t="181801" x="1263650" y="1358900"/>
          <p14:tracePt t="181818" x="1085850" y="1358900"/>
          <p14:tracePt t="181835" x="1009650" y="1358900"/>
          <p14:tracePt t="181852" x="1003300" y="1365250"/>
          <p14:tracePt t="181868" x="996950" y="1365250"/>
          <p14:tracePt t="181885" x="990600" y="1371600"/>
          <p14:tracePt t="185586" x="1003300" y="1371600"/>
          <p14:tracePt t="185605" x="1047750" y="1377950"/>
          <p14:tracePt t="185622" x="1117600" y="1390650"/>
          <p14:tracePt t="185638" x="1187450" y="1409700"/>
          <p14:tracePt t="185657" x="1276350" y="1447800"/>
          <p14:tracePt t="185673" x="1333500" y="1479550"/>
          <p14:tracePt t="185688" x="1358900" y="1498600"/>
          <p14:tracePt t="185705" x="1416050" y="1530350"/>
          <p14:tracePt t="185722" x="1460500" y="1562100"/>
          <p14:tracePt t="185738" x="1517650" y="1600200"/>
          <p14:tracePt t="185755" x="1612900" y="1644650"/>
          <p14:tracePt t="185771" x="1695450" y="1682750"/>
          <p14:tracePt t="185788" x="1765300" y="1708150"/>
          <p14:tracePt t="185804" x="1841500" y="1746250"/>
          <p14:tracePt t="185821" x="1968500" y="1803400"/>
          <p14:tracePt t="185838" x="2216150" y="1892300"/>
          <p14:tracePt t="185855" x="2501900" y="1987550"/>
          <p14:tracePt t="185871" x="2800350" y="2082800"/>
          <p14:tracePt t="185888" x="3155950" y="2209800"/>
          <p14:tracePt t="185905" x="3467100" y="2317750"/>
          <p14:tracePt t="185922" x="3803650" y="2432050"/>
          <p14:tracePt t="185938" x="4076700" y="2514600"/>
          <p14:tracePt t="185955" x="4279900" y="2571750"/>
          <p14:tracePt t="185971" x="4381500" y="2603500"/>
          <p14:tracePt t="185988" x="4756150" y="2724150"/>
          <p14:tracePt t="186005" x="5181600" y="2876550"/>
          <p14:tracePt t="186021" x="5410200" y="2978150"/>
          <p14:tracePt t="186038" x="5524500" y="3028950"/>
          <p14:tracePt t="186055" x="5588000" y="3054350"/>
          <p14:tracePt t="186072" x="5600700" y="3060700"/>
          <p14:tracePt t="186088" x="5607050" y="3079750"/>
          <p14:tracePt t="186105" x="5613400" y="3105150"/>
          <p14:tracePt t="186122" x="5619750" y="3136900"/>
          <p14:tracePt t="186138" x="5619750" y="3155950"/>
          <p14:tracePt t="186155" x="5619750" y="3168650"/>
          <p14:tracePt t="186172" x="5626100" y="3181350"/>
          <p14:tracePt t="186189" x="5632450" y="3206750"/>
          <p14:tracePt t="186205" x="5664200" y="3244850"/>
          <p14:tracePt t="186222" x="5727700" y="3302000"/>
          <p14:tracePt t="186238" x="5854700" y="3384550"/>
          <p14:tracePt t="186255" x="6032500" y="3473450"/>
          <p14:tracePt t="186272" x="6267450" y="3575050"/>
          <p14:tracePt t="186288" x="6464300" y="3670300"/>
          <p14:tracePt t="186305" x="6635750" y="3752850"/>
          <p14:tracePt t="186323" x="6788150" y="3797300"/>
          <p14:tracePt t="186338" x="6800850" y="3797300"/>
          <p14:tracePt t="186378" x="6807200" y="3797300"/>
          <p14:tracePt t="186389" x="6813550" y="3797300"/>
          <p14:tracePt t="186405" x="6883400" y="3810000"/>
          <p14:tracePt t="186422" x="7016750" y="3829050"/>
          <p14:tracePt t="186438" x="7188200" y="3848100"/>
          <p14:tracePt t="186456" x="7315200" y="3860800"/>
          <p14:tracePt t="186472" x="7410450" y="3860800"/>
          <p14:tracePt t="186489" x="7435850" y="3860800"/>
          <p14:tracePt t="186507" x="7454900" y="3860800"/>
          <p14:tracePt t="186522" x="7461250" y="3867150"/>
          <p14:tracePt t="186540" x="7537450" y="3905250"/>
          <p14:tracePt t="186556" x="7613650" y="3937000"/>
          <p14:tracePt t="186574" x="7721600" y="3975100"/>
          <p14:tracePt t="186591" x="7823200" y="4006850"/>
          <p14:tracePt t="186605" x="7861300" y="4013200"/>
          <p14:tracePt t="186622" x="7874000" y="4019550"/>
          <p14:tracePt t="186639" x="7893050" y="4032250"/>
          <p14:tracePt t="186655" x="7899400" y="4038600"/>
          <p14:tracePt t="186672" x="7905750" y="4038600"/>
          <p14:tracePt t="186689" x="7918450" y="4044950"/>
          <p14:tracePt t="186706" x="7943850" y="4044950"/>
          <p14:tracePt t="186723" x="7962900" y="4044950"/>
          <p14:tracePt t="186771" x="7969250" y="4044950"/>
          <p14:tracePt t="186789" x="7981950" y="4044950"/>
          <p14:tracePt t="186806" x="8020050" y="4044950"/>
          <p14:tracePt t="186822" x="8070850" y="4044950"/>
          <p14:tracePt t="186839" x="8102600" y="4044950"/>
          <p14:tracePt t="186856" x="8128000" y="4038600"/>
          <p14:tracePt t="186872" x="8159750" y="4032250"/>
          <p14:tracePt t="186889" x="8197850" y="4032250"/>
          <p14:tracePt t="186906" x="8286750" y="4032250"/>
          <p14:tracePt t="186924" x="8356600" y="4032250"/>
          <p14:tracePt t="186939" x="8420100" y="4032250"/>
          <p14:tracePt t="186957" x="8458200" y="4019550"/>
          <p14:tracePt t="186972" x="8477250" y="4006850"/>
          <p14:tracePt t="186989" x="8489950" y="4006850"/>
          <p14:tracePt t="187006" x="8515350" y="4000500"/>
          <p14:tracePt t="187022" x="8553450" y="3987800"/>
          <p14:tracePt t="187039" x="8591550" y="3968750"/>
          <p14:tracePt t="187055" x="8610600" y="3949700"/>
          <p14:tracePt t="187073" x="8610600" y="3924300"/>
          <p14:tracePt t="187089" x="8597900" y="3879850"/>
          <p14:tracePt t="187106" x="8578850" y="3841750"/>
          <p14:tracePt t="187123" x="8559800" y="3816350"/>
          <p14:tracePt t="187141" x="8540750" y="3797300"/>
          <p14:tracePt t="187156" x="8534400" y="3797300"/>
          <p14:tracePt t="187173" x="8521700" y="3790950"/>
          <p14:tracePt t="187190" x="8489950" y="3790950"/>
          <p14:tracePt t="187207" x="8464550" y="3790950"/>
          <p14:tracePt t="187222" x="8432800" y="3790950"/>
          <p14:tracePt t="187239" x="8388350" y="3790950"/>
          <p14:tracePt t="187258" x="8337550" y="3784600"/>
          <p14:tracePt t="187273" x="8299450" y="3784600"/>
          <p14:tracePt t="187289" x="8274050" y="3784600"/>
          <p14:tracePt t="187306" x="8248650" y="3784600"/>
          <p14:tracePt t="187325" x="8223250" y="3803650"/>
          <p14:tracePt t="187339" x="8204200" y="3822700"/>
          <p14:tracePt t="187356" x="8178800" y="3854450"/>
          <p14:tracePt t="187373" x="8159750" y="3879850"/>
          <p14:tracePt t="187390" x="8153400" y="3886200"/>
          <p14:tracePt t="187408" x="8147050" y="3898900"/>
          <p14:tracePt t="187425" x="8147050" y="3911600"/>
          <p14:tracePt t="187439" x="8147050" y="3937000"/>
          <p14:tracePt t="187458" x="8153400" y="3975100"/>
          <p14:tracePt t="187474" x="8191500" y="4044950"/>
          <p14:tracePt t="187490" x="8229600" y="4108450"/>
          <p14:tracePt t="187508" x="8261350" y="4159250"/>
          <p14:tracePt t="187523" x="8293100" y="4184650"/>
          <p14:tracePt t="187540" x="8312150" y="4203700"/>
          <p14:tracePt t="187556" x="8331200" y="4210050"/>
          <p14:tracePt t="187559" x="8343900" y="4216400"/>
          <p14:tracePt t="187573" x="8356600" y="4216400"/>
          <p14:tracePt t="187591" x="8382000" y="4222750"/>
          <p14:tracePt t="187606" x="8401050" y="4222750"/>
          <p14:tracePt t="187623" x="8407400" y="4222750"/>
          <p14:tracePt t="187733" x="8407400" y="4216400"/>
          <p14:tracePt t="187749" x="8407400" y="4210050"/>
          <p14:tracePt t="187773" x="8401050" y="4203700"/>
          <p14:tracePt t="187790" x="8388350" y="4197350"/>
          <p14:tracePt t="187806" x="8375650" y="4184650"/>
          <p14:tracePt t="187823" x="8343900" y="4171950"/>
          <p14:tracePt t="187840" x="8312150" y="4159250"/>
          <p14:tracePt t="187857" x="8280400" y="4152900"/>
          <p14:tracePt t="187873" x="8216900" y="4140200"/>
          <p14:tracePt t="187890" x="8134350" y="4127500"/>
          <p14:tracePt t="187906" x="7988300" y="4121150"/>
          <p14:tracePt t="187924" x="7772400" y="4108450"/>
          <p14:tracePt t="187940" x="7632700" y="4102100"/>
          <p14:tracePt t="187956" x="7569200" y="4102100"/>
          <p14:tracePt t="187973" x="7461250" y="4102100"/>
          <p14:tracePt t="187990" x="7391400" y="4102100"/>
          <p14:tracePt t="188006" x="7302500" y="4102100"/>
          <p14:tracePt t="188023" x="7245350" y="4102100"/>
          <p14:tracePt t="188040" x="7200900" y="4102100"/>
          <p14:tracePt t="188057" x="7175500" y="4095750"/>
          <p14:tracePt t="188075" x="7162800" y="4095750"/>
          <p14:tracePt t="188169" x="7169150" y="4095750"/>
          <p14:tracePt t="188175" x="7175500" y="4089400"/>
          <p14:tracePt t="188190" x="7200900" y="4089400"/>
          <p14:tracePt t="188209" x="7296150" y="4070350"/>
          <p14:tracePt t="188224" x="7353300" y="4057650"/>
          <p14:tracePt t="188240" x="7378700" y="4051300"/>
          <p14:tracePt t="188257" x="7429500" y="4032250"/>
          <p14:tracePt t="188274" x="7454900" y="4025900"/>
          <p14:tracePt t="188290" x="7461250" y="4019550"/>
          <p14:tracePt t="188307" x="7467600" y="4019550"/>
          <p14:tracePt t="188324" x="7473950" y="4019550"/>
          <p14:tracePt t="188340" x="7480300" y="4019550"/>
          <p14:tracePt t="188357" x="7486650" y="4013200"/>
          <p14:tracePt t="188374" x="7505700" y="4000500"/>
          <p14:tracePt t="188391" x="7518400" y="3987800"/>
          <p14:tracePt t="188409" x="7569200" y="3968750"/>
          <p14:tracePt t="188424" x="7607300" y="3956050"/>
          <p14:tracePt t="188440" x="7715250" y="3930650"/>
          <p14:tracePt t="188459" x="7785100" y="3917950"/>
          <p14:tracePt t="188473" x="7867650" y="3892550"/>
          <p14:tracePt t="188490" x="7912100" y="3879850"/>
          <p14:tracePt t="188509" x="7943850" y="3867150"/>
          <p14:tracePt t="188524" x="7962900" y="3854450"/>
          <p14:tracePt t="188540" x="7981950" y="3848100"/>
          <p14:tracePt t="188557" x="7988300" y="3848100"/>
          <p14:tracePt t="188574" x="7994650" y="3848100"/>
          <p14:tracePt t="188591" x="8001000" y="3848100"/>
          <p14:tracePt t="188607" x="8013700" y="3848100"/>
          <p14:tracePt t="188624" x="8020050" y="3848100"/>
          <p14:tracePt t="188640" x="8026400" y="3848100"/>
          <p14:tracePt t="188753" x="8039100" y="3860800"/>
          <p14:tracePt t="188759" x="8045450" y="3867150"/>
          <p14:tracePt t="188775" x="8070850" y="3905250"/>
          <p14:tracePt t="188793" x="8096250" y="3930650"/>
          <p14:tracePt t="188807" x="8102600" y="3937000"/>
          <p14:tracePt t="188824" x="8115300" y="3943350"/>
          <p14:tracePt t="188964" x="8128000" y="3943350"/>
          <p14:tracePt t="188974" x="8134350" y="3943350"/>
          <p14:tracePt t="188991" x="8185150" y="3943350"/>
          <p14:tracePt t="189008" x="8229600" y="3937000"/>
          <p14:tracePt t="189024" x="8274050" y="3937000"/>
          <p14:tracePt t="189041" x="8324850" y="3937000"/>
          <p14:tracePt t="189058" x="8369300" y="3937000"/>
          <p14:tracePt t="189074" x="8401050" y="3937000"/>
          <p14:tracePt t="189091" x="8420100" y="3937000"/>
          <p14:tracePt t="189108" x="8426450" y="3937000"/>
          <p14:tracePt t="189223" x="8432800" y="3937000"/>
          <p14:tracePt t="189242" x="8451850" y="3937000"/>
          <p14:tracePt t="189258" x="8477250" y="3937000"/>
          <p14:tracePt t="189275" x="8496300" y="3937000"/>
          <p14:tracePt t="189387" x="8509000" y="3937000"/>
          <p14:tracePt t="189396" x="8521700" y="3937000"/>
          <p14:tracePt t="189409" x="8585200" y="3937000"/>
          <p14:tracePt t="189425" x="8680450" y="3937000"/>
          <p14:tracePt t="189441" x="8782050" y="3937000"/>
          <p14:tracePt t="189458" x="8883650" y="3930650"/>
          <p14:tracePt t="189474" x="8972550" y="3924300"/>
          <p14:tracePt t="189491" x="9017000" y="3917950"/>
          <p14:tracePt t="189508" x="9055100" y="3911600"/>
          <p14:tracePt t="189525" x="9074150" y="3905250"/>
          <p14:tracePt t="189541" x="9093200" y="3898900"/>
          <p14:tracePt t="189558" x="9105900" y="3898900"/>
          <p14:tracePt t="189575" x="9131300" y="3886200"/>
          <p14:tracePt t="189592" x="9163050" y="3879850"/>
          <p14:tracePt t="189608" x="9182100" y="3879850"/>
          <p14:tracePt t="189624" x="9207500" y="3873500"/>
          <p14:tracePt t="189643" x="9220200" y="3867150"/>
          <p14:tracePt t="189658" x="9239250" y="3860800"/>
          <p14:tracePt t="189676" x="9264650" y="3860800"/>
          <p14:tracePt t="189691" x="9283700" y="3854450"/>
          <p14:tracePt t="189710" x="9315450" y="3854450"/>
          <p14:tracePt t="189725" x="9372600" y="3860800"/>
          <p14:tracePt t="189741" x="9436100" y="3867150"/>
          <p14:tracePt t="189758" x="9480550" y="3879850"/>
          <p14:tracePt t="189775" x="9537700" y="3886200"/>
          <p14:tracePt t="189792" x="9575800" y="3892550"/>
          <p14:tracePt t="189808" x="9594850" y="3898900"/>
          <p14:tracePt t="189825" x="9607550" y="3898900"/>
          <p14:tracePt t="189842" x="9620250" y="3905250"/>
          <p14:tracePt t="189842" x="9626600" y="3905250"/>
          <p14:tracePt t="189858" x="9639300" y="3905250"/>
          <p14:tracePt t="189874" x="9639300" y="3911600"/>
          <p14:tracePt t="189937" x="9652000" y="3911600"/>
          <p14:tracePt t="189945" x="9664700" y="3911600"/>
          <p14:tracePt t="189958" x="9696450" y="3911600"/>
          <p14:tracePt t="189975" x="9791700" y="3911600"/>
          <p14:tracePt t="189993" x="9906000" y="3898900"/>
          <p14:tracePt t="190008" x="9944100" y="3886200"/>
          <p14:tracePt t="190025" x="9963150" y="3867150"/>
          <p14:tracePt t="190041" x="9975850" y="3854450"/>
          <p14:tracePt t="190059" x="9988550" y="3841750"/>
          <p14:tracePt t="190075" x="10007600" y="3829050"/>
          <p14:tracePt t="190091" x="10039350" y="3810000"/>
          <p14:tracePt t="190109" x="10115550" y="3790950"/>
          <p14:tracePt t="190125" x="10185400" y="3784600"/>
          <p14:tracePt t="190142" x="10217150" y="3771900"/>
          <p14:tracePt t="190158" x="10223500" y="3771900"/>
          <p14:tracePt t="190235" x="10229850" y="3771900"/>
          <p14:tracePt t="190245" x="10229850" y="3778250"/>
          <p14:tracePt t="190251" x="10236200" y="3784600"/>
          <p14:tracePt t="190275" x="10248900" y="3790950"/>
          <p14:tracePt t="190292" x="10261600" y="3797300"/>
          <p14:tracePt t="190308" x="10312400" y="3816350"/>
          <p14:tracePt t="190325" x="10401300" y="3829050"/>
          <p14:tracePt t="190342" x="10515600" y="3848100"/>
          <p14:tracePt t="190358" x="10598150" y="3854450"/>
          <p14:tracePt t="190375" x="10636250" y="3860800"/>
          <p14:tracePt t="190392" x="10642600" y="3860800"/>
          <p14:tracePt t="190537" x="10648950" y="3860800"/>
          <p14:tracePt t="190545" x="10655300" y="3860800"/>
          <p14:tracePt t="190559" x="10661650" y="3867150"/>
          <p14:tracePt t="190576" x="10725150" y="3905250"/>
          <p14:tracePt t="190592" x="10763250" y="3924300"/>
          <p14:tracePt t="190609" x="10877550" y="3975100"/>
          <p14:tracePt t="190625" x="10941050" y="3994150"/>
          <p14:tracePt t="190642" x="10966450" y="4000500"/>
          <p14:tracePt t="190659" x="10979150" y="4000500"/>
          <p14:tracePt t="190676" x="11023600" y="4006850"/>
          <p14:tracePt t="190692" x="11074400" y="4006850"/>
          <p14:tracePt t="190709" x="11125200" y="4006850"/>
          <p14:tracePt t="190726" x="11169650" y="4006850"/>
          <p14:tracePt t="190742" x="11188700" y="4006850"/>
          <p14:tracePt t="190803" x="11182350" y="4006850"/>
          <p14:tracePt t="190835" x="11207750" y="4013200"/>
          <p14:tracePt t="190843" x="11220450" y="4019550"/>
          <p14:tracePt t="190851" x="11239500" y="4025900"/>
          <p14:tracePt t="190861" x="11258550" y="4032250"/>
          <p14:tracePt t="190876" x="11290300" y="4044950"/>
          <p14:tracePt t="190892" x="11303000" y="4051300"/>
          <p14:tracePt t="190909" x="11309350" y="4051300"/>
          <p14:tracePt t="190959" x="11296650" y="4051300"/>
          <p14:tracePt t="190976" x="11290300" y="4057650"/>
          <p14:tracePt t="190992" x="11277600" y="4057650"/>
          <p14:tracePt t="190994" x="11271250" y="4057650"/>
          <p14:tracePt t="191027" x="11258550" y="4057650"/>
          <p14:tracePt t="191043" x="11252200" y="4057650"/>
          <p14:tracePt t="191060" x="11239500" y="4057650"/>
          <p14:tracePt t="191076" x="11233150" y="4057650"/>
          <p14:tracePt t="191093" x="11226800" y="4057650"/>
          <p14:tracePt t="191109" x="11214100" y="4057650"/>
          <p14:tracePt t="191126" x="11195050" y="4057650"/>
          <p14:tracePt t="191142" x="11163300" y="4057650"/>
          <p14:tracePt t="191159" x="11144250" y="4057650"/>
          <p14:tracePt t="191176" x="11125200" y="4051300"/>
          <p14:tracePt t="191193" x="11112500" y="4044950"/>
          <p14:tracePt t="191211" x="11112500" y="4038600"/>
          <p14:tracePt t="191243" x="11112500" y="4025900"/>
          <p14:tracePt t="191244" x="11106150" y="4025900"/>
          <p14:tracePt t="191260" x="11106150" y="4019550"/>
          <p14:tracePt t="191277" x="11106150" y="4013200"/>
          <p14:tracePt t="191309" x="11099800" y="4006850"/>
          <p14:tracePt t="191326" x="11087100" y="4006850"/>
          <p14:tracePt t="191343" x="11074400" y="4006850"/>
          <p14:tracePt t="191359" x="11049000" y="4000500"/>
          <p14:tracePt t="191378" x="11029950" y="4000500"/>
          <p14:tracePt t="191393" x="10998200" y="4000500"/>
          <p14:tracePt t="191410" x="10985500" y="4000500"/>
          <p14:tracePt t="191428" x="10979150" y="3994150"/>
          <p14:tracePt t="191565" x="10979150" y="3987800"/>
          <p14:tracePt t="191577" x="10985500" y="3981450"/>
          <p14:tracePt t="191595" x="11010900" y="3956050"/>
          <p14:tracePt t="191611" x="11036300" y="3917950"/>
          <p14:tracePt t="191626" x="11061700" y="3892550"/>
          <p14:tracePt t="191643" x="11068050" y="3886200"/>
          <p14:tracePt t="191661" x="11099800" y="3867150"/>
          <p14:tracePt t="191678" x="11118850" y="3860800"/>
          <p14:tracePt t="191693" x="11125200" y="3854450"/>
          <p14:tracePt t="191710" x="11131550" y="3854450"/>
          <p14:tracePt t="191867" x="11144250" y="3854450"/>
          <p14:tracePt t="191876" x="11150600" y="3854450"/>
          <p14:tracePt t="191893" x="11169650" y="3848100"/>
          <p14:tracePt t="191910" x="11182350" y="3848100"/>
          <p14:tracePt t="191943" x="11188700" y="3848100"/>
          <p14:tracePt t="191984" x="11188700" y="3841750"/>
          <p14:tracePt t="191993" x="11182350" y="3841750"/>
          <p14:tracePt t="192010" x="11163300" y="3835400"/>
          <p14:tracePt t="192027" x="11093450" y="3829050"/>
          <p14:tracePt t="192043" x="11023600" y="3829050"/>
          <p14:tracePt t="192061" x="10922000" y="3829050"/>
          <p14:tracePt t="192065" x="10877550" y="3829050"/>
          <p14:tracePt t="192077" x="10833100" y="3829050"/>
          <p14:tracePt t="192094" x="10744200" y="3829050"/>
          <p14:tracePt t="192111" x="10572750" y="3829050"/>
          <p14:tracePt t="192127" x="10452100" y="3829050"/>
          <p14:tracePt t="192143" x="10274300" y="3822700"/>
          <p14:tracePt t="192160" x="10077450" y="3816350"/>
          <p14:tracePt t="192177" x="9829800" y="3810000"/>
          <p14:tracePt t="192193" x="9588500" y="3803650"/>
          <p14:tracePt t="192210" x="9340850" y="3778250"/>
          <p14:tracePt t="192227" x="9067800" y="3733800"/>
          <p14:tracePt t="192244" x="8839200" y="3695700"/>
          <p14:tracePt t="192260" x="8553450" y="3644900"/>
          <p14:tracePt t="192277" x="8375650" y="3606800"/>
          <p14:tracePt t="192293" x="8210550" y="3562350"/>
          <p14:tracePt t="192310" x="8089900" y="3549650"/>
          <p14:tracePt t="192327" x="7981950" y="3549650"/>
          <p14:tracePt t="192345" x="7759700" y="3562350"/>
          <p14:tracePt t="192360" x="7588250" y="3575050"/>
          <p14:tracePt t="192377" x="7372350" y="3594100"/>
          <p14:tracePt t="192393" x="7073900" y="3594100"/>
          <p14:tracePt t="192410" x="6673850" y="3581400"/>
          <p14:tracePt t="192427" x="6407150" y="3581400"/>
          <p14:tracePt t="192445" x="6261100" y="3600450"/>
          <p14:tracePt t="192461" x="6229350" y="3600450"/>
          <p14:tracePt t="192477" x="6216650" y="3606800"/>
          <p14:tracePt t="192493" x="6197600" y="3632200"/>
          <p14:tracePt t="192510" x="6153150" y="3676650"/>
          <p14:tracePt t="192527" x="6089650" y="3727450"/>
          <p14:tracePt t="192544" x="6000750" y="3771900"/>
          <p14:tracePt t="192560" x="5937250" y="3810000"/>
          <p14:tracePt t="192577" x="5905500" y="3835400"/>
          <p14:tracePt t="192579" x="5899150" y="3841750"/>
          <p14:tracePt t="192595" x="5899150" y="3854450"/>
          <p14:tracePt t="192610" x="5899150" y="3867150"/>
          <p14:tracePt t="192627" x="5918200" y="3898900"/>
          <p14:tracePt t="192643" x="5949950" y="3930650"/>
          <p14:tracePt t="192661" x="5988050" y="3956050"/>
          <p14:tracePt t="192677" x="6026150" y="3987800"/>
          <p14:tracePt t="192694" x="6045200" y="4006850"/>
          <p14:tracePt t="192710" x="6064250" y="4013200"/>
          <p14:tracePt t="192728" x="6070600" y="4019550"/>
          <p14:tracePt t="192744" x="6083300" y="4025900"/>
          <p14:tracePt t="192761" x="6096000" y="4025900"/>
          <p14:tracePt t="192777" x="6102350" y="4032250"/>
          <p14:tracePt t="192794" x="6121400" y="4032250"/>
          <p14:tracePt t="192810" x="6140450" y="4032250"/>
          <p14:tracePt t="192827" x="6153150" y="4038600"/>
          <p14:tracePt t="192829" x="6159500" y="4038600"/>
          <p14:tracePt t="192861" x="6172200" y="4038600"/>
          <p14:tracePt t="192877" x="6184900" y="4044950"/>
          <p14:tracePt t="192894" x="6210300" y="4051300"/>
          <p14:tracePt t="192910" x="6229350" y="4057650"/>
          <p14:tracePt t="192927" x="6286500" y="4089400"/>
          <p14:tracePt t="192944" x="6324600" y="4114800"/>
          <p14:tracePt t="192961" x="6362700" y="4146550"/>
          <p14:tracePt t="192978" x="6381750" y="4159250"/>
          <p14:tracePt t="192994" x="6388100" y="4159250"/>
          <p14:tracePt t="193269" x="6394450" y="4159250"/>
          <p14:tracePt t="193275" x="6407150" y="4159250"/>
          <p14:tracePt t="193295" x="6426200" y="4159250"/>
          <p14:tracePt t="193311" x="6438900" y="4159250"/>
          <p14:tracePt t="193328" x="6451600" y="4159250"/>
          <p14:tracePt t="193345" x="6464300" y="4159250"/>
          <p14:tracePt t="193361" x="6477000" y="4159250"/>
          <p14:tracePt t="193378" x="6483350" y="4159250"/>
          <p14:tracePt t="193493" x="6489700" y="4159250"/>
          <p14:tracePt t="193509" x="6496050" y="4159250"/>
          <p14:tracePt t="193518" x="6502400" y="4159250"/>
          <p14:tracePt t="193528" x="6515100" y="4159250"/>
          <p14:tracePt t="193545" x="6565900" y="4165600"/>
          <p14:tracePt t="193561" x="6667500" y="4178300"/>
          <p14:tracePt t="193579" x="6775450" y="4191000"/>
          <p14:tracePt t="193595" x="6870700" y="4197350"/>
          <p14:tracePt t="193611" x="7016750" y="4216400"/>
          <p14:tracePt t="193613" x="7099300" y="4222750"/>
          <p14:tracePt t="193628" x="7181850" y="4229100"/>
          <p14:tracePt t="193629" x="7219950" y="4229100"/>
          <p14:tracePt t="193644" x="7340600" y="4235450"/>
          <p14:tracePt t="193662" x="7378700" y="4235450"/>
          <p14:tracePt t="193678" x="7435850" y="4248150"/>
          <p14:tracePt t="193694" x="7480300" y="4260850"/>
          <p14:tracePt t="193763" x="7486650" y="4260850"/>
          <p14:tracePt t="193780" x="7486650" y="4267200"/>
          <p14:tracePt t="193794" x="7499350" y="4267200"/>
          <p14:tracePt t="193828" x="7505700" y="4267200"/>
          <p14:tracePt t="193845" x="7512050" y="4267200"/>
          <p14:tracePt t="193862" x="7524750" y="4267200"/>
          <p14:tracePt t="193878" x="7537450" y="4260850"/>
          <p14:tracePt t="193895" x="7556500" y="4254500"/>
          <p14:tracePt t="193911" x="7569200" y="4248150"/>
          <p14:tracePt t="193929" x="7575550" y="4241800"/>
          <p14:tracePt t="193945" x="7581900" y="4235450"/>
          <p14:tracePt t="193961" x="7588250" y="4235450"/>
          <p14:tracePt t="193981" x="7588250" y="4229100"/>
          <p14:tracePt t="194184" x="7594600" y="4229100"/>
          <p14:tracePt t="194196" x="7607300" y="4210050"/>
          <p14:tracePt t="194212" x="7626350" y="4191000"/>
          <p14:tracePt t="194229" x="7639050" y="4178300"/>
          <p14:tracePt t="194246" x="7651750" y="4171950"/>
          <p14:tracePt t="194262" x="7664450" y="4159250"/>
          <p14:tracePt t="194278" x="7677150" y="4146550"/>
          <p14:tracePt t="194295" x="7708900" y="4140200"/>
          <p14:tracePt t="194312" x="7747000" y="4133850"/>
          <p14:tracePt t="194329" x="7785100" y="4127500"/>
          <p14:tracePt t="194347" x="7823200" y="4121150"/>
          <p14:tracePt t="194363" x="7835900" y="4121150"/>
          <p14:tracePt t="194380" x="7854950" y="4114800"/>
          <p14:tracePt t="194398" x="7867650" y="4108450"/>
          <p14:tracePt t="194412" x="7886700" y="4095750"/>
          <p14:tracePt t="194429" x="7899400" y="4083050"/>
          <p14:tracePt t="194445" x="7912100" y="4076700"/>
          <p14:tracePt t="194541" x="7918450" y="4076700"/>
          <p14:tracePt t="194562" x="7924800" y="4070350"/>
          <p14:tracePt t="194579" x="7937500" y="4057650"/>
          <p14:tracePt t="194595" x="7943850" y="4044950"/>
          <p14:tracePt t="194612" x="7950200" y="4038600"/>
          <p14:tracePt t="194629" x="7950200" y="4032250"/>
          <p14:tracePt t="194747" x="7950200" y="4019550"/>
          <p14:tracePt t="194753" x="7943850" y="4013200"/>
          <p14:tracePt t="194779" x="7918450" y="3968750"/>
          <p14:tracePt t="194796" x="7886700" y="3924300"/>
          <p14:tracePt t="194813" x="7854950" y="3892550"/>
          <p14:tracePt t="194829" x="7823200" y="3854450"/>
          <p14:tracePt t="194846" x="7804150" y="3835400"/>
          <p14:tracePt t="194863" x="7785100" y="3822700"/>
          <p14:tracePt t="194881" x="7778750" y="3816350"/>
          <p14:tracePt t="194896" x="7759700" y="3810000"/>
          <p14:tracePt t="194915" x="7740650" y="3803650"/>
          <p14:tracePt t="194929" x="7696200" y="3790950"/>
          <p14:tracePt t="194947" x="7632700" y="3778250"/>
          <p14:tracePt t="194962" x="7588250" y="3765550"/>
          <p14:tracePt t="194980" x="7537450" y="3759200"/>
          <p14:tracePt t="194996" x="7505700" y="3752850"/>
          <p14:tracePt t="195012" x="7467600" y="3752850"/>
          <p14:tracePt t="195029" x="7448550" y="3752850"/>
          <p14:tracePt t="195046" x="7416800" y="3752850"/>
          <p14:tracePt t="195063" x="7378700" y="3752850"/>
          <p14:tracePt t="195079" x="7315200" y="3759200"/>
          <p14:tracePt t="195096" x="7239000" y="3759200"/>
          <p14:tracePt t="195113" x="7150100" y="3765550"/>
          <p14:tracePt t="195130" x="7067550" y="3765550"/>
          <p14:tracePt t="195147" x="7010400" y="3771900"/>
          <p14:tracePt t="195162" x="6991350" y="3778250"/>
          <p14:tracePt t="195181" x="6985000" y="3829050"/>
          <p14:tracePt t="195197" x="6985000" y="3848100"/>
          <p14:tracePt t="195214" x="6997700" y="3943350"/>
          <p14:tracePt t="195229" x="7004050" y="4013200"/>
          <p14:tracePt t="195246" x="7004050" y="4051300"/>
          <p14:tracePt t="195263" x="7004050" y="4070350"/>
          <p14:tracePt t="195279" x="7004050" y="4076700"/>
          <p14:tracePt t="195313" x="7016750" y="4083050"/>
          <p14:tracePt t="195329" x="7054850" y="4095750"/>
          <p14:tracePt t="195348" x="7112000" y="4108450"/>
          <p14:tracePt t="195363" x="7162800" y="4114800"/>
          <p14:tracePt t="195380" x="7194550" y="4114800"/>
          <p14:tracePt t="195398" x="7207250" y="4114800"/>
          <p14:tracePt t="195879" x="7207250" y="4102100"/>
          <p14:tracePt t="195886" x="7200900" y="4089400"/>
          <p14:tracePt t="195897" x="7181850" y="4057650"/>
          <p14:tracePt t="195914" x="7143750" y="4006850"/>
          <p14:tracePt t="195930" x="7112000" y="3962400"/>
          <p14:tracePt t="195947" x="7092950" y="3937000"/>
          <p14:tracePt t="195963" x="7092950" y="3924300"/>
          <p14:tracePt t="196123" x="7105650" y="3930650"/>
          <p14:tracePt t="196130" x="7118350" y="3943350"/>
          <p14:tracePt t="196147" x="7162800" y="3981450"/>
          <p14:tracePt t="196164" x="7200900" y="4019550"/>
          <p14:tracePt t="196180" x="7239000" y="4044950"/>
          <p14:tracePt t="196197" x="7321550" y="4064000"/>
          <p14:tracePt t="196214" x="7423150" y="4076700"/>
          <p14:tracePt t="196230" x="7537450" y="4070350"/>
          <p14:tracePt t="196247" x="7632700" y="4044950"/>
          <p14:tracePt t="196264" x="7708900" y="4000500"/>
          <p14:tracePt t="196280" x="7727950" y="3981450"/>
          <p14:tracePt t="196298" x="7759700" y="3924300"/>
          <p14:tracePt t="196313" x="7766050" y="3879850"/>
          <p14:tracePt t="196330" x="7753350" y="3829050"/>
          <p14:tracePt t="196347" x="7740650" y="3784600"/>
          <p14:tracePt t="196364" x="7721600" y="3759200"/>
          <p14:tracePt t="196380" x="7708900" y="3740150"/>
          <p14:tracePt t="196397" x="7702550" y="3727450"/>
          <p14:tracePt t="196414" x="7696200" y="3721100"/>
          <p14:tracePt t="196430" x="7683500" y="3714750"/>
          <p14:tracePt t="196447" x="7664450" y="3708400"/>
          <p14:tracePt t="196464" x="7632700" y="3702050"/>
          <p14:tracePt t="196465" x="7607300" y="3695700"/>
          <p14:tracePt t="196480" x="7588250" y="3695700"/>
          <p14:tracePt t="196497" x="7537450" y="3683000"/>
          <p14:tracePt t="196514" x="7480300" y="3676650"/>
          <p14:tracePt t="196530" x="7385050" y="3670300"/>
          <p14:tracePt t="196547" x="7327900" y="3670300"/>
          <p14:tracePt t="196564" x="7239000" y="3663950"/>
          <p14:tracePt t="196581" x="7169150" y="3663950"/>
          <p14:tracePt t="196597" x="7131050" y="3670300"/>
          <p14:tracePt t="196614" x="7067550" y="3689350"/>
          <p14:tracePt t="196630" x="7016750" y="3714750"/>
          <p14:tracePt t="196647" x="6934200" y="3752850"/>
          <p14:tracePt t="196664" x="6883400" y="3784600"/>
          <p14:tracePt t="196681" x="6838950" y="3822700"/>
          <p14:tracePt t="196697" x="6832600" y="3835400"/>
          <p14:tracePt t="196715" x="6832600" y="3892550"/>
          <p14:tracePt t="196731" x="6845300" y="3937000"/>
          <p14:tracePt t="196747" x="6864350" y="3962400"/>
          <p14:tracePt t="196764" x="6883400" y="3994150"/>
          <p14:tracePt t="196782" x="6915150" y="4025900"/>
          <p14:tracePt t="196798" x="6978650" y="4070350"/>
          <p14:tracePt t="196814" x="7118350" y="4146550"/>
          <p14:tracePt t="196830" x="7359650" y="4229100"/>
          <p14:tracePt t="196849" x="7600950" y="4273550"/>
          <p14:tracePt t="196864" x="7874000" y="4286250"/>
          <p14:tracePt t="196881" x="8007350" y="4279900"/>
          <p14:tracePt t="196897" x="8070850" y="4254500"/>
          <p14:tracePt t="196915" x="8108950" y="4216400"/>
          <p14:tracePt t="196931" x="8166100" y="4178300"/>
          <p14:tracePt t="196947" x="8235950" y="4152900"/>
          <p14:tracePt t="196966" x="8356600" y="4146550"/>
          <p14:tracePt t="196981" x="8413750" y="4140200"/>
          <p14:tracePt t="196997" x="8445500" y="4140200"/>
          <p14:tracePt t="197014" x="8458200" y="4133850"/>
          <p14:tracePt t="197031" x="8464550" y="4127500"/>
          <p14:tracePt t="197047" x="8483600" y="4121150"/>
          <p14:tracePt t="197064" x="8502650" y="4108450"/>
          <p14:tracePt t="197081" x="8521700" y="4089400"/>
          <p14:tracePt t="197097" x="8534400" y="4070350"/>
          <p14:tracePt t="197116" x="8534400" y="4051300"/>
          <p14:tracePt t="197131" x="8534400" y="4025900"/>
          <p14:tracePt t="197147" x="8502650" y="3987800"/>
          <p14:tracePt t="197164" x="8458200" y="3949700"/>
          <p14:tracePt t="197181" x="8413750" y="3905250"/>
          <p14:tracePt t="197198" x="8350250" y="3860800"/>
          <p14:tracePt t="197199" x="8299450" y="3822700"/>
          <p14:tracePt t="197214" x="8255000" y="3797300"/>
          <p14:tracePt t="197232" x="8204200" y="3778250"/>
          <p14:tracePt t="197247" x="8159750" y="3759200"/>
          <p14:tracePt t="197264" x="8115300" y="3746500"/>
          <p14:tracePt t="197281" x="8051800" y="3740150"/>
          <p14:tracePt t="197297" x="8007350" y="3740150"/>
          <p14:tracePt t="197316" x="7962900" y="3740150"/>
          <p14:tracePt t="197331" x="7924800" y="3746500"/>
          <p14:tracePt t="197348" x="7886700" y="3765550"/>
          <p14:tracePt t="197364" x="7861300" y="3784600"/>
          <p14:tracePt t="197381" x="7842250" y="3810000"/>
          <p14:tracePt t="197398" x="7829550" y="3848100"/>
          <p14:tracePt t="197414" x="7823200" y="3892550"/>
          <p14:tracePt t="197431" x="7867650" y="3956050"/>
          <p14:tracePt t="197448" x="8026400" y="4038600"/>
          <p14:tracePt t="197465" x="8159750" y="4083050"/>
          <p14:tracePt t="197481" x="8280400" y="4108450"/>
          <p14:tracePt t="197498" x="8375650" y="4108450"/>
          <p14:tracePt t="197514" x="8464550" y="4095750"/>
          <p14:tracePt t="197532" x="8528050" y="4070350"/>
          <p14:tracePt t="197548" x="8572500" y="4038600"/>
          <p14:tracePt t="197565" x="8604250" y="4000500"/>
          <p14:tracePt t="197581" x="8616950" y="3968750"/>
          <p14:tracePt t="197598" x="8616950" y="3930650"/>
          <p14:tracePt t="197615" x="8597900" y="3898900"/>
          <p14:tracePt t="197631" x="8572500" y="3879850"/>
          <p14:tracePt t="197651" x="8489950" y="3854450"/>
          <p14:tracePt t="197665" x="8439150" y="3841750"/>
          <p14:tracePt t="197681" x="8343900" y="3829050"/>
          <p14:tracePt t="197683" x="8286750" y="3829050"/>
          <p14:tracePt t="197699" x="8210550" y="3822700"/>
          <p14:tracePt t="197715" x="8134350" y="3822700"/>
          <p14:tracePt t="197733" x="8032750" y="3841750"/>
          <p14:tracePt t="197748" x="7950200" y="3860800"/>
          <p14:tracePt t="197765" x="7874000" y="3892550"/>
          <p14:tracePt t="197782" x="7816850" y="3930650"/>
          <p14:tracePt t="197798" x="7772400" y="3975100"/>
          <p14:tracePt t="197815" x="7747000" y="4019550"/>
          <p14:tracePt t="197831" x="7740650" y="4064000"/>
          <p14:tracePt t="197848" x="7740650" y="4121150"/>
          <p14:tracePt t="197865" x="7759700" y="4152900"/>
          <p14:tracePt t="197882" x="7778750" y="4184650"/>
          <p14:tracePt t="197898" x="7785100" y="4191000"/>
          <p14:tracePt t="197915" x="7791450" y="4197350"/>
          <p14:tracePt t="197932" x="7785100" y="4203700"/>
          <p14:tracePt t="197948" x="7772400" y="4203700"/>
          <p14:tracePt t="197965" x="7721600" y="4203700"/>
          <p14:tracePt t="197982" x="7670800" y="4191000"/>
          <p14:tracePt t="197998" x="7600950" y="4171950"/>
          <p14:tracePt t="198016" x="7524750" y="4140200"/>
          <p14:tracePt t="198031" x="7461250" y="4108450"/>
          <p14:tracePt t="198050" x="7372350" y="4070350"/>
          <p14:tracePt t="198065" x="7321550" y="4051300"/>
          <p14:tracePt t="198082" x="7289800" y="4038600"/>
          <p14:tracePt t="198098" x="7251700" y="4032250"/>
          <p14:tracePt t="198116" x="7232650" y="4025900"/>
          <p14:tracePt t="198133" x="7213600" y="4025900"/>
          <p14:tracePt t="198148" x="7175500" y="4019550"/>
          <p14:tracePt t="198165" x="7131050" y="4013200"/>
          <p14:tracePt t="198184" x="7086600" y="4000500"/>
          <p14:tracePt t="198198" x="7054850" y="4000500"/>
          <p14:tracePt t="198215" x="7048500" y="4000500"/>
          <p14:tracePt t="198268" x="7042150" y="3994150"/>
          <p14:tracePt t="198283" x="7023100" y="3994150"/>
          <p14:tracePt t="198298" x="6997700" y="3994150"/>
          <p14:tracePt t="198315" x="6927850" y="3987800"/>
          <p14:tracePt t="198332" x="6838950" y="3975100"/>
          <p14:tracePt t="198349" x="6756400" y="3956050"/>
          <p14:tracePt t="198365" x="6667500" y="3930650"/>
          <p14:tracePt t="198382" x="6578600" y="3898900"/>
          <p14:tracePt t="198399" x="6464300" y="3860800"/>
          <p14:tracePt t="198415" x="6369050" y="3829050"/>
          <p14:tracePt t="198432" x="6216650" y="3771900"/>
          <p14:tracePt t="198449" x="6064250" y="3714750"/>
          <p14:tracePt t="198465" x="5937250" y="3644900"/>
          <p14:tracePt t="198482" x="5861050" y="3594100"/>
          <p14:tracePt t="198499" x="5778500" y="3511550"/>
          <p14:tracePt t="198516" x="5727700" y="3441700"/>
          <p14:tracePt t="198534" x="5689600" y="3384550"/>
          <p14:tracePt t="198551" x="5676900" y="3365500"/>
          <p14:tracePt t="198565" x="5676900" y="3359150"/>
          <p14:tracePt t="198616" x="5676900" y="3365500"/>
          <p14:tracePt t="198632" x="5676900" y="3371850"/>
          <p14:tracePt t="198649" x="5689600" y="3390900"/>
          <p14:tracePt t="198666" x="5727700" y="3435350"/>
          <p14:tracePt t="198682" x="5772150" y="3473450"/>
          <p14:tracePt t="198699" x="5867400" y="3536950"/>
          <p14:tracePt t="198716" x="6007100" y="3613150"/>
          <p14:tracePt t="198732" x="6184900" y="3670300"/>
          <p14:tracePt t="198749" x="6381750" y="3708400"/>
          <p14:tracePt t="198766" x="6477000" y="3708400"/>
          <p14:tracePt t="198782" x="6540500" y="3708400"/>
          <p14:tracePt t="198799" x="6584950" y="3689350"/>
          <p14:tracePt t="198815" x="6604000" y="3676650"/>
          <p14:tracePt t="198832" x="6635750" y="3644900"/>
          <p14:tracePt t="198851" x="6667500" y="3606800"/>
          <p14:tracePt t="198865" x="6705600" y="3568700"/>
          <p14:tracePt t="198882" x="6769100" y="3530600"/>
          <p14:tracePt t="198899" x="6813550" y="3505200"/>
          <p14:tracePt t="198916" x="6858000" y="3486150"/>
          <p14:tracePt t="198932" x="6883400" y="3479800"/>
          <p14:tracePt t="198949" x="6896100" y="3473450"/>
          <p14:tracePt t="198966" x="6902450" y="3473450"/>
          <p14:tracePt t="199204" x="6908800" y="3473450"/>
          <p14:tracePt t="199218" x="6915150" y="3479800"/>
          <p14:tracePt t="199225" x="6927850" y="3486150"/>
          <p14:tracePt t="199234" x="6934200" y="3492500"/>
          <p14:tracePt t="199249" x="6940550" y="3498850"/>
          <p14:tracePt t="199283" x="6946900" y="3505200"/>
          <p14:tracePt t="199299" x="6985000" y="3524250"/>
          <p14:tracePt t="199316" x="7073900" y="3556000"/>
          <p14:tracePt t="199333" x="7194550" y="3581400"/>
          <p14:tracePt t="199350" x="7327900" y="3606800"/>
          <p14:tracePt t="199366" x="7423150" y="3619500"/>
          <p14:tracePt t="199383" x="7505700" y="3619500"/>
          <p14:tracePt t="199399" x="7569200" y="3613150"/>
          <p14:tracePt t="199418" x="7658100" y="3606800"/>
          <p14:tracePt t="199433" x="7810500" y="3606800"/>
          <p14:tracePt t="199450" x="7981950" y="3619500"/>
          <p14:tracePt t="199451" x="8102600" y="3632200"/>
          <p14:tracePt t="199467" x="8248650" y="3644900"/>
          <p14:tracePt t="199483" x="8343900" y="3644900"/>
          <p14:tracePt t="199499" x="8369300" y="3644900"/>
          <p14:tracePt t="199516" x="8388350" y="3638550"/>
          <p14:tracePt t="199533" x="8426450" y="3638550"/>
          <p14:tracePt t="199550" x="8483600" y="3651250"/>
          <p14:tracePt t="199566" x="8566150" y="3676650"/>
          <p14:tracePt t="199583" x="8636000" y="3689350"/>
          <p14:tracePt t="199600" x="8674100" y="3695700"/>
          <p14:tracePt t="199616" x="8680450" y="3695700"/>
          <p14:tracePt t="199650" x="8680450" y="3683000"/>
          <p14:tracePt t="199683" x="8686800" y="3676650"/>
          <p14:tracePt t="199956" x="8699500" y="3689350"/>
          <p14:tracePt t="199963" x="8705850" y="3695700"/>
          <p14:tracePt t="199983" x="8769350" y="3733800"/>
          <p14:tracePt t="200000" x="8839200" y="3759200"/>
          <p14:tracePt t="200017" x="8883650" y="3765550"/>
          <p14:tracePt t="200033" x="8890000" y="3765550"/>
          <p14:tracePt t="200051" x="8896350" y="3765550"/>
          <p14:tracePt t="200067" x="8902700" y="3765550"/>
          <p14:tracePt t="200084" x="8940800" y="3765550"/>
          <p14:tracePt t="200100" x="9036050" y="3765550"/>
          <p14:tracePt t="200117" x="9156700" y="3778250"/>
          <p14:tracePt t="200133" x="9251950" y="3784600"/>
          <p14:tracePt t="200150" x="9309100" y="3784600"/>
          <p14:tracePt t="200167" x="9315450" y="3784600"/>
          <p14:tracePt t="200183" x="9321800" y="3771900"/>
          <p14:tracePt t="200200" x="9321800" y="3759200"/>
          <p14:tracePt t="200217" x="9328150" y="3752850"/>
          <p14:tracePt t="200234" x="9340850" y="3752850"/>
          <p14:tracePt t="200250" x="9359900" y="3752850"/>
          <p14:tracePt t="200269" x="9417050" y="3746500"/>
          <p14:tracePt t="200285" x="9448800" y="3740150"/>
          <p14:tracePt t="200300" x="9467850" y="3733800"/>
          <p14:tracePt t="200317" x="9531350" y="3727450"/>
          <p14:tracePt t="200334" x="9588500" y="3727450"/>
          <p14:tracePt t="200350" x="9652000" y="3727450"/>
          <p14:tracePt t="200367" x="9709150" y="3727450"/>
          <p14:tracePt t="200384" x="9734550" y="3727450"/>
          <p14:tracePt t="200401" x="9747250" y="3733800"/>
          <p14:tracePt t="200433" x="9753600" y="3733800"/>
          <p14:tracePt t="200451" x="9759950" y="3727450"/>
          <p14:tracePt t="200467" x="9772650" y="3702050"/>
          <p14:tracePt t="200484" x="9791700" y="3663950"/>
          <p14:tracePt t="200500" x="9804400" y="3613150"/>
          <p14:tracePt t="200517" x="9817100" y="3562350"/>
          <p14:tracePt t="200535" x="9823450" y="3486150"/>
          <p14:tracePt t="200550" x="9823450" y="3454400"/>
          <p14:tracePt t="200567" x="9823450" y="3441700"/>
          <p14:tracePt t="200584" x="9817100" y="3422650"/>
          <p14:tracePt t="200600" x="9798050" y="3409950"/>
          <p14:tracePt t="200617" x="9779000" y="3397250"/>
          <p14:tracePt t="200634" x="9740900" y="3378200"/>
          <p14:tracePt t="200650" x="9696450" y="3365500"/>
          <p14:tracePt t="200667" x="9671050" y="3359150"/>
          <p14:tracePt t="200684" x="9626600" y="3352800"/>
          <p14:tracePt t="200701" x="9601200" y="3346450"/>
          <p14:tracePt t="200717" x="9556750" y="3340100"/>
          <p14:tracePt t="200734" x="9518650" y="3340100"/>
          <p14:tracePt t="200752" x="9480550" y="3340100"/>
          <p14:tracePt t="200767" x="9448800" y="3340100"/>
          <p14:tracePt t="200784" x="9436100" y="3346450"/>
          <p14:tracePt t="200785" x="9417050" y="3346450"/>
          <p14:tracePt t="200800" x="9378950" y="3359150"/>
          <p14:tracePt t="200817" x="9315450" y="3384550"/>
          <p14:tracePt t="200834" x="9277350" y="3403600"/>
          <p14:tracePt t="200851" x="9251950" y="3416300"/>
          <p14:tracePt t="200867" x="9232900" y="3435350"/>
          <p14:tracePt t="200884" x="9232900" y="3448050"/>
          <p14:tracePt t="200901" x="9226550" y="3473450"/>
          <p14:tracePt t="200918" x="9226550" y="3492500"/>
          <p14:tracePt t="200934" x="9226550" y="3524250"/>
          <p14:tracePt t="200951" x="9232900" y="3556000"/>
          <p14:tracePt t="200967" x="9239250" y="3587750"/>
          <p14:tracePt t="200984" x="9251950" y="3606800"/>
          <p14:tracePt t="201002" x="9302750" y="3638550"/>
          <p14:tracePt t="201017" x="9398000" y="3657600"/>
          <p14:tracePt t="201034" x="9474200" y="3670300"/>
          <p14:tracePt t="201051" x="9537700" y="3670300"/>
          <p14:tracePt t="201068" x="9588500" y="3670300"/>
          <p14:tracePt t="201084" x="9607550" y="3670300"/>
          <p14:tracePt t="201101" x="9639300" y="3670300"/>
          <p14:tracePt t="201117" x="9683750" y="3670300"/>
          <p14:tracePt t="201134" x="9728200" y="3663950"/>
          <p14:tracePt t="201153" x="9766300" y="3663950"/>
          <p14:tracePt t="201168" x="9791700" y="3663950"/>
          <p14:tracePt t="201184" x="9804400" y="3657600"/>
          <p14:tracePt t="201201" x="9823450" y="3651250"/>
          <p14:tracePt t="201219" x="9848850" y="3638550"/>
          <p14:tracePt t="201234" x="9855200" y="3632200"/>
          <p14:tracePt t="201251" x="9893300" y="3613150"/>
          <p14:tracePt t="201268" x="9906000" y="3600450"/>
          <p14:tracePt t="201284" x="9925050" y="3587750"/>
          <p14:tracePt t="201301" x="9931400" y="3568700"/>
          <p14:tracePt t="201318" x="9931400" y="3556000"/>
          <p14:tracePt t="201334" x="9931400" y="3543300"/>
          <p14:tracePt t="201351" x="9931400" y="3530600"/>
          <p14:tracePt t="201368" x="9931400" y="3517900"/>
          <p14:tracePt t="201385" x="9931400" y="3505200"/>
          <p14:tracePt t="201401" x="9931400" y="3492500"/>
          <p14:tracePt t="201418" x="9925050" y="3460750"/>
          <p14:tracePt t="201434" x="9918700" y="3441700"/>
          <p14:tracePt t="201451" x="9906000" y="3422650"/>
          <p14:tracePt t="201469" x="9886950" y="3403600"/>
          <p14:tracePt t="201484" x="9874250" y="3397250"/>
          <p14:tracePt t="201501" x="9829800" y="3371850"/>
          <p14:tracePt t="201518" x="9779000" y="3352800"/>
          <p14:tracePt t="201535" x="9709150" y="3333750"/>
          <p14:tracePt t="201551" x="9632950" y="3321050"/>
          <p14:tracePt t="201568" x="9550400" y="3308350"/>
          <p14:tracePt t="201587" x="9486900" y="3302000"/>
          <p14:tracePt t="201601" x="9448800" y="3295650"/>
          <p14:tracePt t="201618" x="9410700" y="3295650"/>
          <p14:tracePt t="201635" x="9372600" y="3289300"/>
          <p14:tracePt t="201652" x="9347200" y="3289300"/>
          <p14:tracePt t="201668" x="9315450" y="3289300"/>
          <p14:tracePt t="201685" x="9271000" y="3289300"/>
          <p14:tracePt t="201702" x="9232900" y="3295650"/>
          <p14:tracePt t="201703" x="9194800" y="3302000"/>
          <p14:tracePt t="201719" x="9182100" y="3308350"/>
          <p14:tracePt t="201736" x="9124950" y="3321050"/>
          <p14:tracePt t="201751" x="9112250" y="3327400"/>
          <p14:tracePt t="201768" x="9099550" y="3327400"/>
          <p14:tracePt t="201785" x="9093200" y="3333750"/>
          <p14:tracePt t="201801" x="9080500" y="3346450"/>
          <p14:tracePt t="201818" x="9067800" y="3359150"/>
          <p14:tracePt t="201835" x="9048750" y="3378200"/>
          <p14:tracePt t="201851" x="9036050" y="3390900"/>
          <p14:tracePt t="201869" x="9029700" y="3403600"/>
          <p14:tracePt t="201885" x="9023350" y="3409950"/>
          <p14:tracePt t="201901" x="9017000" y="3416300"/>
          <p14:tracePt t="201918" x="9017000" y="3422650"/>
          <p14:tracePt t="201935" x="9010650" y="3429000"/>
          <p14:tracePt t="201951" x="9010650" y="3435350"/>
          <p14:tracePt t="201968" x="9010650" y="3460750"/>
          <p14:tracePt t="201985" x="9023350" y="3505200"/>
          <p14:tracePt t="202001" x="9048750" y="3549650"/>
          <p14:tracePt t="202018" x="9067800" y="3581400"/>
          <p14:tracePt t="202035" x="9080500" y="3600450"/>
          <p14:tracePt t="202052" x="9086850" y="3613150"/>
          <p14:tracePt t="202068" x="9099550" y="3625850"/>
          <p14:tracePt t="202085" x="9131300" y="3657600"/>
          <p14:tracePt t="202102" x="9232900" y="3746500"/>
          <p14:tracePt t="202119" x="9340850" y="3854450"/>
          <p14:tracePt t="202135" x="9404350" y="3937000"/>
          <p14:tracePt t="202152" x="9448800" y="4000500"/>
          <p14:tracePt t="202168" x="9474200" y="4032250"/>
          <p14:tracePt t="202185" x="9493250" y="4044950"/>
          <p14:tracePt t="202224" x="9499600" y="4044950"/>
          <p14:tracePt t="202235" x="9512300" y="4032250"/>
          <p14:tracePt t="202252" x="9563100" y="3994150"/>
          <p14:tracePt t="202269" x="9620250" y="3962400"/>
          <p14:tracePt t="202285" x="9709150" y="3911600"/>
          <p14:tracePt t="202303" x="9842500" y="3835400"/>
          <p14:tracePt t="202318" x="9899650" y="3784600"/>
          <p14:tracePt t="202336" x="9925050" y="3752850"/>
          <p14:tracePt t="202352" x="9937750" y="3708400"/>
          <p14:tracePt t="202368" x="9944100" y="3689350"/>
          <p14:tracePt t="202386" x="9944100" y="3651250"/>
          <p14:tracePt t="202402" x="9950450" y="3613150"/>
          <p14:tracePt t="202418" x="9950450" y="3575050"/>
          <p14:tracePt t="202435" x="9956800" y="3524250"/>
          <p14:tracePt t="202452" x="9956800" y="3486150"/>
          <p14:tracePt t="202469" x="9956800" y="3448050"/>
          <p14:tracePt t="202485" x="9944100" y="3416300"/>
          <p14:tracePt t="202502" x="9931400" y="3397250"/>
          <p14:tracePt t="202519" x="9918700" y="3384550"/>
          <p14:tracePt t="202536" x="9906000" y="3378200"/>
          <p14:tracePt t="202537" x="9893300" y="3378200"/>
          <p14:tracePt t="202552" x="9867900" y="3365500"/>
          <p14:tracePt t="202571" x="9759950" y="3340100"/>
          <p14:tracePt t="202586" x="9683750" y="3321050"/>
          <p14:tracePt t="202602" x="9613900" y="3295650"/>
          <p14:tracePt t="202619" x="9544050" y="3270250"/>
          <p14:tracePt t="202636" x="9474200" y="3238500"/>
          <p14:tracePt t="202654" x="9423400" y="3219450"/>
          <p14:tracePt t="202669" x="9385300" y="3200400"/>
          <p14:tracePt t="202687" x="9347200" y="3194050"/>
          <p14:tracePt t="202689" x="9340850" y="3187700"/>
          <p14:tracePt t="202702" x="9321800" y="3181350"/>
          <p14:tracePt t="202719" x="9315450" y="3181350"/>
          <p14:tracePt t="202779" x="9309100" y="3181350"/>
          <p14:tracePt t="203118" x="9309100" y="3187700"/>
          <p14:tracePt t="203125" x="9309100" y="3194050"/>
          <p14:tracePt t="203153" x="9309100" y="3206750"/>
          <p14:tracePt t="203170" x="9309100" y="3219450"/>
          <p14:tracePt t="203186" x="9309100" y="3238500"/>
          <p14:tracePt t="203203" x="9309100" y="3257550"/>
          <p14:tracePt t="203220" x="9302750" y="3282950"/>
          <p14:tracePt t="203236" x="9296400" y="3302000"/>
          <p14:tracePt t="203253" x="9283700" y="3321050"/>
          <p14:tracePt t="203269" x="9271000" y="3340100"/>
          <p14:tracePt t="203286" x="9258300" y="3365500"/>
          <p14:tracePt t="203303" x="9239250" y="3397250"/>
          <p14:tracePt t="203320" x="9226550" y="3435350"/>
          <p14:tracePt t="203336" x="9207500" y="3479800"/>
          <p14:tracePt t="203353" x="9194800" y="3511550"/>
          <p14:tracePt t="203369" x="9188450" y="3530600"/>
          <p14:tracePt t="203386" x="9182100" y="3536950"/>
          <p14:tracePt t="203932" x="9188450" y="3536950"/>
          <p14:tracePt t="203940" x="9201150" y="3536950"/>
          <p14:tracePt t="203955" x="9226550" y="3536950"/>
          <p14:tracePt t="203971" x="9239250" y="3536950"/>
          <p14:tracePt t="203987" x="9245600" y="3536950"/>
          <p14:tracePt t="204005" x="9258300" y="3530600"/>
          <p14:tracePt t="204020" x="9296400" y="3530600"/>
          <p14:tracePt t="204037" x="9328150" y="3524250"/>
          <p14:tracePt t="204054" x="9353550" y="3524250"/>
          <p14:tracePt t="204071" x="9385300" y="3524250"/>
          <p14:tracePt t="204087" x="9429750" y="3530600"/>
          <p14:tracePt t="204103" x="9480550" y="3530600"/>
          <p14:tracePt t="204120" x="9512300" y="3517900"/>
          <p14:tracePt t="204122" x="9531350" y="3511550"/>
          <p14:tracePt t="204136" x="9550400" y="3498850"/>
          <p14:tracePt t="204153" x="9588500" y="3473450"/>
          <p14:tracePt t="204172" x="9632950" y="3441700"/>
          <p14:tracePt t="204187" x="9664700" y="3416300"/>
          <p14:tracePt t="204203" x="9677400" y="3397250"/>
          <p14:tracePt t="204220" x="9677400" y="3390900"/>
          <p14:tracePt t="204276" x="9683750" y="3390900"/>
          <p14:tracePt t="204329" x="9677400" y="3390900"/>
          <p14:tracePt t="204353" x="9671050" y="3390900"/>
          <p14:tracePt t="204370" x="9664700" y="3390900"/>
          <p14:tracePt t="204387" x="9658350" y="3390900"/>
          <p14:tracePt t="204404" x="9626600" y="3416300"/>
          <p14:tracePt t="204420" x="9601200" y="3429000"/>
          <p14:tracePt t="204437" x="9582150" y="3441700"/>
          <p14:tracePt t="204439" x="9563100" y="3448050"/>
          <p14:tracePt t="204454" x="9550400" y="3454400"/>
          <p14:tracePt t="204470" x="9480550" y="3486150"/>
          <p14:tracePt t="204489" x="9448800" y="3498850"/>
          <p14:tracePt t="204504" x="9423400" y="3511550"/>
          <p14:tracePt t="204521" x="9410700" y="3524250"/>
          <p14:tracePt t="204537" x="9391650" y="3556000"/>
          <p14:tracePt t="204553" x="9372600" y="3575050"/>
          <p14:tracePt t="204570" x="9353550" y="3600450"/>
          <p14:tracePt t="204587" x="9340850" y="3613150"/>
          <p14:tracePt t="204604" x="9328150" y="3625850"/>
          <p14:tracePt t="204717" x="9328150" y="3632200"/>
          <p14:tracePt t="204723" x="9328150" y="3638550"/>
          <p14:tracePt t="204739" x="9328150" y="3657600"/>
          <p14:tracePt t="204754" x="9328150" y="3663950"/>
          <p14:tracePt t="214297" x="9321800" y="3670300"/>
          <p14:tracePt t="214305" x="9315450" y="3676650"/>
          <p14:tracePt t="214312" x="9296400" y="3708400"/>
          <p14:tracePt t="214329" x="9258300" y="3778250"/>
          <p14:tracePt t="214345" x="9207500" y="3835400"/>
          <p14:tracePt t="214362" x="9163050" y="3860800"/>
          <p14:tracePt t="214379" x="9118600" y="3867150"/>
          <p14:tracePt t="214396" x="9067800" y="3867150"/>
          <p14:tracePt t="214412" x="9017000" y="3854450"/>
          <p14:tracePt t="214429" x="8972550" y="3835400"/>
          <p14:tracePt t="214445" x="8940800" y="3829050"/>
          <p14:tracePt t="214463" x="8915400" y="3816350"/>
          <p14:tracePt t="214479" x="8890000" y="3803650"/>
          <p14:tracePt t="214480" x="8870950" y="3803650"/>
          <p14:tracePt t="214495" x="8858250" y="3797300"/>
          <p14:tracePt t="214497" x="8839200" y="3790950"/>
          <p14:tracePt t="214517" x="8801100" y="3784600"/>
          <p14:tracePt t="214528" x="8775700" y="3778250"/>
          <p14:tracePt t="214545" x="8680450" y="3752850"/>
          <p14:tracePt t="214562" x="8597900" y="3727450"/>
          <p14:tracePt t="214579" x="8528050" y="3702050"/>
          <p14:tracePt t="214595" x="8496300" y="3689350"/>
          <p14:tracePt t="214612" x="8458200" y="3670300"/>
          <p14:tracePt t="214629" x="8394700" y="3644900"/>
          <p14:tracePt t="214645" x="8318500" y="3613150"/>
          <p14:tracePt t="214663" x="8223250" y="3587750"/>
          <p14:tracePt t="214679" x="8089900" y="3556000"/>
          <p14:tracePt t="214695" x="7950200" y="3530600"/>
          <p14:tracePt t="214712" x="7867650" y="3517900"/>
          <p14:tracePt t="214729" x="7804150" y="3511550"/>
          <p14:tracePt t="214745" x="7797800" y="3511550"/>
          <p14:tracePt t="214779" x="7778750" y="3517900"/>
          <p14:tracePt t="214796" x="7759700" y="3524250"/>
          <p14:tracePt t="214812" x="7683500" y="3562350"/>
          <p14:tracePt t="214829" x="7639050" y="3600450"/>
          <p14:tracePt t="214846" x="7607300" y="3644900"/>
          <p14:tracePt t="214863" x="7581900" y="3689350"/>
          <p14:tracePt t="214879" x="7556500" y="3733800"/>
          <p14:tracePt t="214896" x="7543800" y="3765550"/>
          <p14:tracePt t="214912" x="7531100" y="3790950"/>
          <p14:tracePt t="214929" x="7524750" y="3822700"/>
          <p14:tracePt t="214946" x="7518400" y="3841750"/>
          <p14:tracePt t="214962" x="7518400" y="3873500"/>
          <p14:tracePt t="214980" x="7518400" y="3892550"/>
          <p14:tracePt t="214998" x="7512050" y="3911600"/>
          <p14:tracePt t="215012" x="7512050" y="3917950"/>
          <p14:tracePt t="215029" x="7512050" y="3930650"/>
          <p14:tracePt t="215046" x="7505700" y="3956050"/>
          <p14:tracePt t="215063" x="7493000" y="3975100"/>
          <p14:tracePt t="215079" x="7473950" y="3987800"/>
          <p14:tracePt t="215151" x="7467600" y="3987800"/>
          <p14:tracePt t="215165" x="7461250" y="3981450"/>
          <p14:tracePt t="215179" x="7448550" y="3968750"/>
          <p14:tracePt t="215196" x="7410450" y="3949700"/>
          <p14:tracePt t="215213" x="7366000" y="3937000"/>
          <p14:tracePt t="215229" x="7353300" y="3930650"/>
          <p14:tracePt t="215246" x="7353300" y="3937000"/>
          <p14:tracePt t="215263" x="7346950" y="3968750"/>
          <p14:tracePt t="215280" x="7346950" y="4000500"/>
          <p14:tracePt t="215296" x="7353300" y="4032250"/>
          <p14:tracePt t="215313" x="7378700" y="4064000"/>
          <p14:tracePt t="215329" x="7416800" y="4095750"/>
          <p14:tracePt t="215348" x="7493000" y="4140200"/>
          <p14:tracePt t="215363" x="7581900" y="4159250"/>
          <p14:tracePt t="215380" x="7683500" y="4165600"/>
          <p14:tracePt t="215399" x="7861300" y="4146550"/>
          <p14:tracePt t="215413" x="7924800" y="4133850"/>
          <p14:tracePt t="215430" x="8026400" y="4108450"/>
          <p14:tracePt t="215446" x="8121650" y="4089400"/>
          <p14:tracePt t="215447" x="8185150" y="4076700"/>
          <p14:tracePt t="215463" x="8242300" y="4070350"/>
          <p14:tracePt t="215479" x="8299450" y="4057650"/>
          <p14:tracePt t="215481" x="8318500" y="4051300"/>
          <p14:tracePt t="215496" x="8331200" y="4051300"/>
          <p14:tracePt t="215513" x="8343900" y="4038600"/>
          <p14:tracePt t="215530" x="8356600" y="4038600"/>
          <p14:tracePt t="215548" x="8362950" y="4025900"/>
          <p14:tracePt t="215563" x="8375650" y="4013200"/>
          <p14:tracePt t="215581" x="8388350" y="3994150"/>
          <p14:tracePt t="215596" x="8394700" y="3975100"/>
          <p14:tracePt t="215615" x="8401050" y="3956050"/>
          <p14:tracePt t="215616" x="8401050" y="3949700"/>
          <p14:tracePt t="215629" x="8401050" y="3930650"/>
          <p14:tracePt t="215646" x="8401050" y="3905250"/>
          <p14:tracePt t="215663" x="8401050" y="3873500"/>
          <p14:tracePt t="215680" x="8394700" y="3841750"/>
          <p14:tracePt t="215696" x="8382000" y="3790950"/>
          <p14:tracePt t="215715" x="8356600" y="3740150"/>
          <p14:tracePt t="215732" x="8331200" y="3695700"/>
          <p14:tracePt t="215746" x="8299450" y="3651250"/>
          <p14:tracePt t="215765" x="8274050" y="3619500"/>
          <p14:tracePt t="215780" x="8261350" y="3613150"/>
          <p14:tracePt t="215796" x="8255000" y="3606800"/>
          <p14:tracePt t="215830" x="8248650" y="3606800"/>
          <p14:tracePt t="215848" x="8216900" y="3606800"/>
          <p14:tracePt t="215864" x="8134350" y="3606800"/>
          <p14:tracePt t="215880" x="8039100" y="3606800"/>
          <p14:tracePt t="215897" x="7937500" y="3613150"/>
          <p14:tracePt t="215913" x="7835900" y="3625850"/>
          <p14:tracePt t="215930" x="7759700" y="3625850"/>
          <p14:tracePt t="215946" x="7689850" y="3632200"/>
          <p14:tracePt t="215963" x="7632700" y="3644900"/>
          <p14:tracePt t="215982" x="7607300" y="3651250"/>
          <p14:tracePt t="215997" x="7588250" y="3663950"/>
          <p14:tracePt t="216013" x="7569200" y="3683000"/>
          <p14:tracePt t="216030" x="7543800" y="3727450"/>
          <p14:tracePt t="216047" x="7499350" y="3784600"/>
          <p14:tracePt t="216064" x="7467600" y="3835400"/>
          <p14:tracePt t="216065" x="7448550" y="3867150"/>
          <p14:tracePt t="216081" x="7429500" y="3930650"/>
          <p14:tracePt t="216097" x="7429500" y="3962400"/>
          <p14:tracePt t="216114" x="7429500" y="3987800"/>
          <p14:tracePt t="216130" x="7442200" y="4006850"/>
          <p14:tracePt t="216147" x="7448550" y="4013200"/>
          <p14:tracePt t="216163" x="7461250" y="4025900"/>
          <p14:tracePt t="216182" x="7493000" y="4044950"/>
          <p14:tracePt t="216197" x="7550150" y="4064000"/>
          <p14:tracePt t="216213" x="7620000" y="4083050"/>
          <p14:tracePt t="216230" x="7702550" y="4102100"/>
          <p14:tracePt t="216249" x="7785100" y="4114800"/>
          <p14:tracePt t="216250" x="7842250" y="4133850"/>
          <p14:tracePt t="216264" x="7899400" y="4146550"/>
          <p14:tracePt t="216280" x="7962900" y="4159250"/>
          <p14:tracePt t="216298" x="8020050" y="4171950"/>
          <p14:tracePt t="216316" x="8026400" y="4171950"/>
          <p14:tracePt t="216330" x="8032750" y="4171950"/>
          <p14:tracePt t="216349" x="8096250" y="4159250"/>
          <p14:tracePt t="216364" x="8178800" y="4146550"/>
          <p14:tracePt t="216382" x="8286750" y="4127500"/>
          <p14:tracePt t="216397" x="8401050" y="4102100"/>
          <p14:tracePt t="216414" x="8509000" y="4083050"/>
          <p14:tracePt t="216430" x="8566150" y="4070350"/>
          <p14:tracePt t="216447" x="8585200" y="4064000"/>
          <p14:tracePt t="216464" x="8591550" y="4064000"/>
          <p14:tracePt t="216555" x="8597900" y="4064000"/>
          <p14:tracePt t="216564" x="8604250" y="4064000"/>
          <p14:tracePt t="216581" x="8616950" y="4064000"/>
          <p14:tracePt t="216597" x="8629650" y="4064000"/>
          <p14:tracePt t="216616" x="8636000" y="4057650"/>
          <p14:tracePt t="216631" x="8642350" y="4057650"/>
          <p14:tracePt t="216816" x="8642350" y="4051300"/>
          <p14:tracePt t="216830" x="8642350" y="4044950"/>
          <p14:tracePt t="216837" x="8642350" y="4025900"/>
          <p14:tracePt t="216848" x="8642350" y="4013200"/>
          <p14:tracePt t="216865" x="8642350" y="3987800"/>
          <p14:tracePt t="216881" x="8629650" y="3956050"/>
          <p14:tracePt t="216898" x="8623300" y="3937000"/>
          <p14:tracePt t="216915" x="8623300" y="3924300"/>
          <p14:tracePt t="217062" x="8642350" y="3924300"/>
          <p14:tracePt t="217069" x="8661400" y="3937000"/>
          <p14:tracePt t="217081" x="8705850" y="3949700"/>
          <p14:tracePt t="217098" x="8832850" y="3981450"/>
          <p14:tracePt t="217114" x="8953500" y="4013200"/>
          <p14:tracePt t="217131" x="9099550" y="4038600"/>
          <p14:tracePt t="217147" x="9163050" y="4038600"/>
          <p14:tracePt t="217164" x="9213850" y="4038600"/>
          <p14:tracePt t="217183" x="9239250" y="4038600"/>
          <p14:tracePt t="217198" x="9258300" y="4032250"/>
          <p14:tracePt t="217214" x="9283700" y="4019550"/>
          <p14:tracePt t="217231" x="9296400" y="4013200"/>
          <p14:tracePt t="217248" x="9309100" y="4006850"/>
          <p14:tracePt t="217265" x="9315450" y="4000500"/>
          <p14:tracePt t="217281" x="9321800" y="4000500"/>
          <p14:tracePt t="217298" x="9328150" y="3994150"/>
          <p14:tracePt t="217315" x="9347200" y="3987800"/>
          <p14:tracePt t="217331" x="9366250" y="3987800"/>
          <p14:tracePt t="217348" x="9398000" y="3975100"/>
          <p14:tracePt t="217365" x="9410700" y="3975100"/>
          <p14:tracePt t="217381" x="9429750" y="3968750"/>
          <p14:tracePt t="217398" x="9461500" y="3968750"/>
          <p14:tracePt t="217415" x="9518650" y="3975100"/>
          <p14:tracePt t="217431" x="9632950" y="3994150"/>
          <p14:tracePt t="217448" x="9696450" y="4000500"/>
          <p14:tracePt t="217464" x="9753600" y="4000500"/>
          <p14:tracePt t="217481" x="9785350" y="4000500"/>
          <p14:tracePt t="217498" x="9798050" y="3994150"/>
          <p14:tracePt t="217515" x="9810750" y="3987800"/>
          <p14:tracePt t="217548" x="9817100" y="3987800"/>
          <p14:tracePt t="217582" x="9823450" y="3987800"/>
          <p14:tracePt t="217599" x="9823450" y="3981450"/>
          <p14:tracePt t="217614" x="9829800" y="3975100"/>
          <p14:tracePt t="217631" x="9842500" y="3956050"/>
          <p14:tracePt t="217648" x="9848850" y="3943350"/>
          <p14:tracePt t="217665" x="9867900" y="3917950"/>
          <p14:tracePt t="217681" x="9880600" y="3892550"/>
          <p14:tracePt t="217698" x="9893300" y="3867150"/>
          <p14:tracePt t="217715" x="9893300" y="3854450"/>
          <p14:tracePt t="217731" x="9893300" y="3848100"/>
          <p14:tracePt t="217748" x="9893300" y="3841750"/>
          <p14:tracePt t="217809" x="9886950" y="3841750"/>
          <p14:tracePt t="217825" x="9880600" y="3848100"/>
          <p14:tracePt t="217833" x="9874250" y="3848100"/>
          <p14:tracePt t="217865" x="9861550" y="3854450"/>
          <p14:tracePt t="217881" x="9855200" y="3854450"/>
          <p14:tracePt t="217898" x="9848850" y="3854450"/>
          <p14:tracePt t="217915" x="9836150" y="3860800"/>
          <p14:tracePt t="217932" x="9817100" y="3873500"/>
          <p14:tracePt t="217948" x="9810750" y="3879850"/>
          <p14:tracePt t="217965" x="9804400" y="3886200"/>
          <p14:tracePt t="218060" x="9804400" y="3898900"/>
          <p14:tracePt t="218070" x="9804400" y="3905250"/>
          <p14:tracePt t="218083" x="9804400" y="3924300"/>
          <p14:tracePt t="218100" x="9810750" y="3943350"/>
          <p14:tracePt t="218115" x="9817100" y="3956050"/>
          <p14:tracePt t="218192" x="9823450" y="3956050"/>
          <p14:tracePt t="218203" x="9836150" y="3956050"/>
          <p14:tracePt t="218215" x="9880600" y="3937000"/>
          <p14:tracePt t="218232" x="9950450" y="3911600"/>
          <p14:tracePt t="218249" x="10001250" y="3892550"/>
          <p14:tracePt t="218266" x="10039350" y="3879850"/>
          <p14:tracePt t="218282" x="10064750" y="3867150"/>
          <p14:tracePt t="218299" x="10083800" y="3860800"/>
          <p14:tracePt t="218317" x="10096500" y="3860800"/>
          <p14:tracePt t="218332" x="10102850" y="3860800"/>
          <p14:tracePt t="218456" x="10102850" y="3854450"/>
          <p14:tracePt t="218640" x="10096500" y="3854450"/>
          <p14:tracePt t="218649" x="10090150" y="3854450"/>
          <p14:tracePt t="218666" x="10083800" y="3854450"/>
          <p14:tracePt t="218683" x="10077450" y="3854450"/>
          <p14:tracePt t="218732" x="10071100" y="3854450"/>
          <p14:tracePt t="218750" x="10071100" y="3848100"/>
          <p14:tracePt t="219010" x="10058400" y="3848100"/>
          <p14:tracePt t="219033" x="10026650" y="3860800"/>
          <p14:tracePt t="219050" x="9950450" y="3873500"/>
          <p14:tracePt t="219066" x="9918700" y="3879850"/>
          <p14:tracePt t="219086" x="9893300" y="3879850"/>
          <p14:tracePt t="219100" x="9855200" y="3879850"/>
          <p14:tracePt t="219116" x="9798050" y="3892550"/>
          <p14:tracePt t="219133" x="9613900" y="3905250"/>
          <p14:tracePt t="219149" x="9423400" y="3917950"/>
          <p14:tracePt t="219166" x="9188450" y="3924300"/>
          <p14:tracePt t="219183" x="8972550" y="3930650"/>
          <p14:tracePt t="219199" x="8769350" y="3937000"/>
          <p14:tracePt t="219217" x="8604250" y="3943350"/>
          <p14:tracePt t="219233" x="8382000" y="3962400"/>
          <p14:tracePt t="219251" x="7861300" y="3994150"/>
          <p14:tracePt t="219267" x="7397750" y="4006850"/>
          <p14:tracePt t="219284" x="6991350" y="4006850"/>
          <p14:tracePt t="219299" x="6692900" y="3994150"/>
          <p14:tracePt t="219318" x="6464300" y="3981450"/>
          <p14:tracePt t="219333" x="6362700" y="3962400"/>
          <p14:tracePt t="219349" x="6337300" y="3956050"/>
          <p14:tracePt t="219367" x="6305550" y="3943350"/>
          <p14:tracePt t="219383" x="6229350" y="3930650"/>
          <p14:tracePt t="219399" x="6064250" y="3937000"/>
          <p14:tracePt t="219419" x="5822950" y="3962400"/>
          <p14:tracePt t="219433" x="5746750" y="3975100"/>
          <p14:tracePt t="219451" x="5664200" y="3987800"/>
          <p14:tracePt t="219519" x="5657850" y="3987800"/>
          <p14:tracePt t="219533" x="5651500" y="3994150"/>
          <p14:tracePt t="219549" x="5626100" y="4000500"/>
          <p14:tracePt t="219568" x="5607050" y="4013200"/>
          <p14:tracePt t="219583" x="5607050" y="4019550"/>
          <p14:tracePt t="219601" x="5607050" y="4025900"/>
          <p14:tracePt t="219618" x="5607050" y="4032250"/>
          <p14:tracePt t="219671" x="5607050" y="4038600"/>
          <p14:tracePt t="219686" x="5607050" y="4044950"/>
          <p14:tracePt t="219700" x="5600700" y="4044950"/>
          <p14:tracePt t="219922" x="5607050" y="4038600"/>
          <p14:tracePt t="219931" x="5613400" y="4032250"/>
          <p14:tracePt t="219938" x="5613400" y="4025900"/>
          <p14:tracePt t="219951" x="5619750" y="4019550"/>
          <p14:tracePt t="219967" x="5626100" y="4006850"/>
          <p14:tracePt t="220000" x="5632450" y="4000500"/>
          <p14:tracePt t="220017" x="5632450" y="3987800"/>
          <p14:tracePt t="220034" x="5638800" y="3987800"/>
          <p14:tracePt t="220052" x="5645150" y="3981450"/>
          <p14:tracePt t="220067" x="5645150" y="3975100"/>
          <p14:tracePt t="220084" x="5645150" y="3968750"/>
          <p14:tracePt t="220117" x="5626100" y="3968750"/>
          <p14:tracePt t="220133" x="5568950" y="3956050"/>
          <p14:tracePt t="220150" x="5492750" y="3949700"/>
          <p14:tracePt t="220167" x="5403850" y="3943350"/>
          <p14:tracePt t="220184" x="5289550" y="3924300"/>
          <p14:tracePt t="220201" x="5257800" y="3917950"/>
          <p14:tracePt t="220217" x="5251450" y="3917950"/>
          <p14:tracePt t="220268" x="5257800" y="3917950"/>
          <p14:tracePt t="220283" x="5308600" y="3956050"/>
          <p14:tracePt t="220300" x="5397500" y="4013200"/>
          <p14:tracePt t="220317" x="5486400" y="4064000"/>
          <p14:tracePt t="220334" x="5568950" y="4108450"/>
          <p14:tracePt t="220350" x="5588000" y="4121150"/>
          <p14:tracePt t="220367" x="5676900" y="4146550"/>
          <p14:tracePt t="220384" x="5702300" y="4152900"/>
          <p14:tracePt t="220400" x="5803900" y="4152900"/>
          <p14:tracePt t="220417" x="5988050" y="4140200"/>
          <p14:tracePt t="220433" x="6108700" y="4133850"/>
          <p14:tracePt t="220451" x="6203950" y="4127500"/>
          <p14:tracePt t="220467" x="6223000" y="4127500"/>
          <p14:tracePt t="220582" x="6229350" y="4127500"/>
          <p14:tracePt t="220589" x="6242050" y="4127500"/>
          <p14:tracePt t="220601" x="6261100" y="4121150"/>
          <p14:tracePt t="220618" x="6292850" y="4114800"/>
          <p14:tracePt t="220634" x="6318250" y="4108450"/>
          <p14:tracePt t="220651" x="6337300" y="4108450"/>
          <p14:tracePt t="220652" x="6350000" y="4108450"/>
          <p14:tracePt t="220669" x="6362700" y="4102100"/>
          <p14:tracePt t="220684" x="6369050" y="4102100"/>
          <p14:tracePt t="220701" x="6375400" y="4102100"/>
          <p14:tracePt t="220717" x="6381750" y="4102100"/>
          <p14:tracePt t="220734" x="6388100" y="4102100"/>
          <p14:tracePt t="220767" x="6394450" y="4108450"/>
          <p14:tracePt t="221008" x="6381750" y="4114800"/>
          <p14:tracePt t="221017" x="6375400" y="4121150"/>
          <p14:tracePt t="221034" x="6356350" y="4127500"/>
          <p14:tracePt t="221051" x="6350000" y="4127500"/>
          <p14:tracePt t="221199" x="6350000" y="4121150"/>
          <p14:tracePt t="221205" x="6350000" y="4114800"/>
          <p14:tracePt t="221218" x="6350000" y="4108450"/>
          <p14:tracePt t="221235" x="6350000" y="4102100"/>
          <p14:tracePt t="221268" x="6356350" y="4095750"/>
          <p14:tracePt t="221391" x="6375400" y="4089400"/>
          <p14:tracePt t="221398" x="6388100" y="4083050"/>
          <p14:tracePt t="221418" x="6432550" y="4057650"/>
          <p14:tracePt t="221435" x="6445250" y="4032250"/>
          <p14:tracePt t="221451" x="6451600" y="3994150"/>
          <p14:tracePt t="221468" x="6451600" y="3937000"/>
          <p14:tracePt t="221485" x="6438900" y="3892550"/>
          <p14:tracePt t="221501" x="6419850" y="3854450"/>
          <p14:tracePt t="221519" x="6407150" y="3835400"/>
          <p14:tracePt t="221536" x="6394450" y="3835400"/>
          <p14:tracePt t="221551" x="6381750" y="3835400"/>
          <p14:tracePt t="221568" x="6350000" y="3835400"/>
          <p14:tracePt t="221584" x="6324600" y="3841750"/>
          <p14:tracePt t="221601" x="6311900" y="3854450"/>
          <p14:tracePt t="221618" x="6305550" y="3860800"/>
          <p14:tracePt t="221634" x="6299200" y="3873500"/>
          <p14:tracePt t="221652" x="6280150" y="3905250"/>
          <p14:tracePt t="221668" x="6267450" y="3930650"/>
          <p14:tracePt t="221685" x="6261100" y="3968750"/>
          <p14:tracePt t="221701" x="6305550" y="4006850"/>
          <p14:tracePt t="221718" x="6426200" y="4044950"/>
          <p14:tracePt t="221735" x="6711950" y="4083050"/>
          <p14:tracePt t="221751" x="7061200" y="4140200"/>
          <p14:tracePt t="221769" x="7302500" y="4152900"/>
          <p14:tracePt t="221785" x="7416800" y="4127500"/>
          <p14:tracePt t="221801" x="7435850" y="4102100"/>
          <p14:tracePt t="221818" x="7454900" y="4019550"/>
          <p14:tracePt t="221835" x="7454900" y="3981450"/>
          <p14:tracePt t="221853" x="7448550" y="3968750"/>
          <p14:tracePt t="221885" x="7448550" y="3975100"/>
          <p14:tracePt t="221902" x="7461250" y="3987800"/>
          <p14:tracePt t="221918" x="7480300" y="4006850"/>
          <p14:tracePt t="221935" x="7486650" y="4013200"/>
          <p14:tracePt t="221969" x="7480300" y="4019550"/>
          <p14:tracePt t="221985" x="7442200" y="4032250"/>
          <p14:tracePt t="222002" x="7410450" y="4038600"/>
          <p14:tracePt t="222018" x="7372350" y="4051300"/>
          <p14:tracePt t="222035" x="7315200" y="4057650"/>
          <p14:tracePt t="222052" x="7308850" y="4057650"/>
          <p14:tracePt t="222190" x="7302500" y="4057650"/>
          <p14:tracePt t="222195" x="7296150" y="4064000"/>
          <p14:tracePt t="222203" x="7289800" y="4064000"/>
          <p14:tracePt t="222219" x="7277100" y="4064000"/>
          <p14:tracePt t="222235" x="7258050" y="4070350"/>
          <p14:tracePt t="222875" x="7251700" y="4070350"/>
          <p14:tracePt t="222882" x="7245350" y="4070350"/>
          <p14:tracePt t="222891" x="7232650" y="4070350"/>
          <p14:tracePt t="222902" x="7226300" y="4070350"/>
          <p14:tracePt t="222921" x="7200900" y="4070350"/>
          <p14:tracePt t="222937" x="7194550" y="4070350"/>
          <p14:tracePt t="222955" x="7169150" y="4070350"/>
          <p14:tracePt t="222971" x="7156450" y="4064000"/>
          <p14:tracePt t="222986" x="7131050" y="4064000"/>
          <p14:tracePt t="223004" x="7105650" y="4064000"/>
          <p14:tracePt t="223019" x="7080250" y="4064000"/>
          <p14:tracePt t="223036" x="7061200" y="4064000"/>
          <p14:tracePt t="223053" x="7042150" y="4070350"/>
          <p14:tracePt t="223071" x="7029450" y="4070350"/>
          <p14:tracePt t="223086" x="7023100" y="4070350"/>
          <p14:tracePt t="223852" x="7023100" y="4076700"/>
          <p14:tracePt t="223870" x="7016750" y="4083050"/>
          <p14:tracePt t="223887" x="7010400" y="4089400"/>
          <p14:tracePt t="223920" x="7004050" y="4095750"/>
          <p14:tracePt t="224013" x="6997700" y="4095750"/>
          <p14:tracePt t="224021" x="6991350" y="4108450"/>
          <p14:tracePt t="224029" x="6972300" y="4121150"/>
          <p14:tracePt t="224037" x="6959600" y="4133850"/>
          <p14:tracePt t="224053" x="6927850" y="4165600"/>
          <p14:tracePt t="224070" x="6896100" y="4184650"/>
          <p14:tracePt t="224087" x="6870700" y="4203700"/>
          <p14:tracePt t="224103" x="6864350" y="4203700"/>
          <p14:tracePt t="224138" x="6864350" y="4216400"/>
          <p14:tracePt t="224156" x="6864350" y="4241800"/>
          <p14:tracePt t="224170" x="6870700" y="4273550"/>
          <p14:tracePt t="224187" x="6870700" y="4311650"/>
          <p14:tracePt t="224205" x="6870700" y="4330700"/>
          <p14:tracePt t="224220" x="6870700" y="4349750"/>
          <p14:tracePt t="224237" x="6864350" y="4356100"/>
          <p14:tracePt t="224289" x="6864350" y="4362450"/>
          <p14:tracePt t="224304" x="6883400" y="4400550"/>
          <p14:tracePt t="224320" x="6915150" y="4457700"/>
          <p14:tracePt t="224337" x="6946900" y="4521200"/>
          <p14:tracePt t="224354" x="6985000" y="4584700"/>
          <p14:tracePt t="224370" x="7004050" y="4616450"/>
          <p14:tracePt t="224387" x="7016750" y="4641850"/>
          <p14:tracePt t="224403" x="7023100" y="4641850"/>
          <p14:tracePt t="224445" x="7023100" y="4635500"/>
          <p14:tracePt t="224454" x="7029450" y="4629150"/>
          <p14:tracePt t="224470" x="7035800" y="4622800"/>
          <p14:tracePt t="244814" x="7035800" y="4616450"/>
          <p14:tracePt t="244822" x="6972300" y="4527550"/>
          <p14:tracePt t="244838" x="6680200" y="4095750"/>
          <p14:tracePt t="244855" x="6375400" y="3702050"/>
          <p14:tracePt t="244871" x="6076950" y="3371850"/>
          <p14:tracePt t="244887" x="5810250" y="3105150"/>
          <p14:tracePt t="244904" x="5543550" y="2863850"/>
          <p14:tracePt t="244921" x="5289550" y="2647950"/>
          <p14:tracePt t="244939" x="5035550" y="2444750"/>
          <p14:tracePt t="244954" x="4851400" y="2305050"/>
          <p14:tracePt t="244971" x="4654550" y="2152650"/>
          <p14:tracePt t="244989" x="4527550" y="2051050"/>
          <p14:tracePt t="244989" x="4451350" y="2000250"/>
          <p14:tracePt t="245004" x="4343400" y="1917700"/>
          <p14:tracePt t="245021" x="4102100" y="1765300"/>
          <p14:tracePt t="245038" x="3917950" y="1682750"/>
          <p14:tracePt t="245054" x="3803650" y="1657350"/>
          <p14:tracePt t="245072" x="3397250" y="1638300"/>
          <p14:tracePt t="245087" x="3143250" y="1682750"/>
          <p14:tracePt t="245106" x="2933700" y="1739900"/>
          <p14:tracePt t="245121" x="2787650" y="1816100"/>
          <p14:tracePt t="245138" x="2711450" y="1892300"/>
          <p14:tracePt t="245154" x="2660650" y="1968500"/>
          <p14:tracePt t="245171" x="2603500" y="2057400"/>
          <p14:tracePt t="245188" x="2540000" y="2146300"/>
          <p14:tracePt t="245204" x="2470150" y="2260600"/>
          <p14:tracePt t="245221" x="2413000" y="2362200"/>
          <p14:tracePt t="245238" x="2298700" y="2559050"/>
          <p14:tracePt t="245255" x="2260600" y="2609850"/>
          <p14:tracePt t="245257" x="2222500" y="2660650"/>
          <p14:tracePt t="245271" x="2165350" y="2743200"/>
          <p14:tracePt t="245288" x="2108200" y="2806700"/>
          <p14:tracePt t="245304" x="2089150" y="2825750"/>
          <p14:tracePt t="245321" x="2063750" y="2857500"/>
          <p14:tracePt t="245337" x="2051050" y="2870200"/>
          <p14:tracePt t="245354" x="2025650" y="2889250"/>
          <p14:tracePt t="245371" x="1974850" y="2908300"/>
          <p14:tracePt t="245388" x="1905000" y="2908300"/>
          <p14:tracePt t="245404" x="1790700" y="2882900"/>
          <p14:tracePt t="245421" x="1689100" y="2844800"/>
          <p14:tracePt t="245438" x="1593850" y="2806700"/>
          <p14:tracePt t="245455" x="1511300" y="2774950"/>
          <p14:tracePt t="245471" x="1447800" y="2743200"/>
          <p14:tracePt t="245488" x="1377950" y="2705100"/>
          <p14:tracePt t="245506" x="1308100" y="2667000"/>
          <p14:tracePt t="245521" x="1257300" y="2641600"/>
          <p14:tracePt t="245538" x="1092200" y="2559050"/>
          <p14:tracePt t="245555" x="990600" y="2520950"/>
          <p14:tracePt t="245571" x="933450" y="2501900"/>
          <p14:tracePt t="245588" x="901700" y="2495550"/>
          <p14:tracePt t="245604" x="895350" y="2489200"/>
          <p14:tracePt t="245882" x="882650" y="2489200"/>
          <p14:tracePt t="245888" x="876300" y="2489200"/>
          <p14:tracePt t="245905" x="812800" y="2482850"/>
          <p14:tracePt t="245922" x="762000" y="2482850"/>
          <p14:tracePt t="245939" x="717550" y="2476500"/>
          <p14:tracePt t="245956" x="698500" y="2470150"/>
          <p14:tracePt t="245972" x="673100" y="2463800"/>
          <p14:tracePt t="245989" x="615950" y="2444750"/>
          <p14:tracePt t="246005" x="508000" y="2406650"/>
          <p14:tracePt t="246022" x="387350" y="2362200"/>
          <p14:tracePt t="246039" x="279400" y="2324100"/>
          <p14:tracePt t="246055" x="254000" y="2317750"/>
          <p14:tracePt t="246073" x="254000" y="2311400"/>
          <p14:tracePt t="246105" x="260350" y="2305050"/>
          <p14:tracePt t="246122" x="279400" y="2292350"/>
          <p14:tracePt t="246138" x="292100" y="2286000"/>
          <p14:tracePt t="246155" x="298450" y="2279650"/>
          <p14:tracePt t="246173" x="317500" y="2279650"/>
          <p14:tracePt t="246189" x="361950" y="2279650"/>
          <p14:tracePt t="246205" x="431800" y="2279650"/>
          <p14:tracePt t="246222" x="501650" y="2279650"/>
          <p14:tracePt t="246240" x="603250" y="2279650"/>
          <p14:tracePt t="246255" x="666750" y="2279650"/>
          <p14:tracePt t="246272" x="704850" y="2279650"/>
          <p14:tracePt t="246289" x="723900" y="2266950"/>
          <p14:tracePt t="246307" x="736600" y="2260600"/>
          <p14:tracePt t="246322" x="736600" y="2254250"/>
          <p14:tracePt t="247118" x="742950" y="2254250"/>
          <p14:tracePt t="247141" x="793750" y="2254250"/>
          <p14:tracePt t="247158" x="844550" y="2254250"/>
          <p14:tracePt t="247173" x="914400" y="2254250"/>
          <p14:tracePt t="247190" x="1003300" y="2254250"/>
          <p14:tracePt t="247206" x="1104900" y="2254250"/>
          <p14:tracePt t="247223" x="1181100" y="2247900"/>
          <p14:tracePt t="247240" x="1238250" y="2247900"/>
          <p14:tracePt t="247256" x="1270000" y="2241550"/>
          <p14:tracePt t="247273" x="1295400" y="2235200"/>
          <p14:tracePt t="247290" x="1308100" y="2235200"/>
          <p14:tracePt t="247306" x="1320800" y="2235200"/>
          <p14:tracePt t="247325" x="1327150" y="2235200"/>
          <p14:tracePt t="247339" x="1333500" y="2235200"/>
          <p14:tracePt t="247359" x="1346200" y="2228850"/>
          <p14:tracePt t="247373" x="1352550" y="2228850"/>
          <p14:tracePt t="247390" x="1371600" y="2228850"/>
          <p14:tracePt t="247407" x="1397000" y="2222500"/>
          <p14:tracePt t="247423" x="1422400" y="2222500"/>
          <p14:tracePt t="247440" x="1441450" y="2222500"/>
          <p14:tracePt t="247458" x="1473200" y="2222500"/>
          <p14:tracePt t="247473" x="1498600" y="2216150"/>
          <p14:tracePt t="247490" x="1517650" y="2209800"/>
          <p14:tracePt t="247508" x="1543050" y="2203450"/>
          <p14:tracePt t="247523" x="1555750" y="2197100"/>
          <p14:tracePt t="247540" x="1568450" y="2184400"/>
          <p14:tracePt t="247556" x="1568450" y="2171700"/>
          <p14:tracePt t="247575" x="1568450" y="2152650"/>
          <p14:tracePt t="247590" x="1555750" y="2139950"/>
          <p14:tracePt t="247607" x="1536700" y="2108200"/>
          <p14:tracePt t="247625" x="1524000" y="2095500"/>
          <p14:tracePt t="247640" x="1504950" y="2070100"/>
          <p14:tracePt t="247656" x="1498600" y="2063750"/>
          <p14:tracePt t="247675" x="1473200" y="2038350"/>
          <p14:tracePt t="247690" x="1460500" y="2025650"/>
          <p14:tracePt t="247706" x="1454150" y="2025650"/>
          <p14:tracePt t="247756" x="1454150" y="2038350"/>
          <p14:tracePt t="247775" x="1454150" y="2057400"/>
          <p14:tracePt t="247790" x="1466850" y="2076450"/>
          <p14:tracePt t="247806" x="1498600" y="2108200"/>
          <p14:tracePt t="247823" x="1587500" y="2133600"/>
          <p14:tracePt t="247840" x="1676400" y="2152650"/>
          <p14:tracePt t="247857" x="1758950" y="2171700"/>
          <p14:tracePt t="247873" x="1790700" y="2178050"/>
          <p14:tracePt t="247892" x="1803400" y="2178050"/>
          <p14:tracePt t="247906" x="1816100" y="2178050"/>
          <p14:tracePt t="247940" x="1822450" y="2184400"/>
          <p14:tracePt t="247957" x="1835150" y="2190750"/>
          <p14:tracePt t="247973" x="1854200" y="2197100"/>
          <p14:tracePt t="247991" x="1892300" y="2203450"/>
          <p14:tracePt t="248007" x="1917700" y="2203450"/>
          <p14:tracePt t="248023" x="1936750" y="2203450"/>
          <p14:tracePt t="248040" x="1962150" y="2203450"/>
          <p14:tracePt t="248057" x="1974850" y="2203450"/>
          <p14:tracePt t="248075" x="1987550" y="2203450"/>
          <p14:tracePt t="248477" x="2000250" y="2203450"/>
          <p14:tracePt t="248484" x="2006600" y="2203450"/>
          <p14:tracePt t="248496" x="2032000" y="2197100"/>
          <p14:tracePt t="248507" x="2082800" y="2190750"/>
          <p14:tracePt t="248524" x="2146300" y="2190750"/>
          <p14:tracePt t="248541" x="2216150" y="2184400"/>
          <p14:tracePt t="248557" x="2305050" y="2190750"/>
          <p14:tracePt t="248574" x="2368550" y="2197100"/>
          <p14:tracePt t="248591" x="2413000" y="2203450"/>
          <p14:tracePt t="248607" x="2444750" y="2209800"/>
          <p14:tracePt t="248624" x="2489200" y="2222500"/>
          <p14:tracePt t="248640" x="2559050" y="2241550"/>
          <p14:tracePt t="248657" x="2622550" y="2247900"/>
          <p14:tracePt t="248675" x="2698750" y="2254250"/>
          <p14:tracePt t="248690" x="2724150" y="2254250"/>
          <p14:tracePt t="248707" x="2736850" y="2254250"/>
          <p14:tracePt t="248757" x="2743200" y="2254250"/>
          <p14:tracePt t="248774" x="2743200" y="2247900"/>
          <p14:tracePt t="248791" x="2743200" y="2241550"/>
          <p14:tracePt t="248830" x="2743200" y="2235200"/>
          <p14:tracePt t="248875" x="2724150" y="2235200"/>
          <p14:tracePt t="248891" x="2654300" y="2241550"/>
          <p14:tracePt t="248908" x="2571750" y="2260600"/>
          <p14:tracePt t="248909" x="2520950" y="2266950"/>
          <p14:tracePt t="248926" x="2438400" y="2279650"/>
          <p14:tracePt t="248941" x="2349500" y="2279650"/>
          <p14:tracePt t="248957" x="2260600" y="2279650"/>
          <p14:tracePt t="248974" x="2184400" y="2273300"/>
          <p14:tracePt t="248991" x="2108200" y="2273300"/>
          <p14:tracePt t="249008" x="1987550" y="2273300"/>
          <p14:tracePt t="249024" x="1854200" y="2273300"/>
          <p14:tracePt t="249041" x="1695450" y="2273300"/>
          <p14:tracePt t="249057" x="1562100" y="2273300"/>
          <p14:tracePt t="249074" x="1435100" y="2273300"/>
          <p14:tracePt t="249091" x="1365250" y="2279650"/>
          <p14:tracePt t="249108" x="1320800" y="2286000"/>
          <p14:tracePt t="249124" x="1276350" y="2298700"/>
          <p14:tracePt t="249141" x="1225550" y="2311400"/>
          <p14:tracePt t="249157" x="1149350" y="2336800"/>
          <p14:tracePt t="249159" x="1111250" y="2343150"/>
          <p14:tracePt t="249174" x="1073150" y="2355850"/>
          <p14:tracePt t="249193" x="996950" y="2368550"/>
          <p14:tracePt t="249207" x="977900" y="2374900"/>
          <p14:tracePt t="249224" x="971550" y="2381250"/>
          <p14:tracePt t="249258" x="965200" y="2387600"/>
          <p14:tracePt t="249274" x="952500" y="2393950"/>
          <p14:tracePt t="249291" x="946150" y="2413000"/>
          <p14:tracePt t="249308" x="946150" y="2438400"/>
          <p14:tracePt t="249325" x="946150" y="2463800"/>
          <p14:tracePt t="249341" x="946150" y="2482850"/>
          <p14:tracePt t="249358" x="946150" y="2495550"/>
          <p14:tracePt t="249485" x="952500" y="2495550"/>
          <p14:tracePt t="249509" x="965200" y="2495550"/>
          <p14:tracePt t="249525" x="984250" y="2489200"/>
          <p14:tracePt t="249542" x="990600" y="2482850"/>
          <p14:tracePt t="249558" x="1003300" y="2482850"/>
          <p14:tracePt t="249575" x="1028700" y="2476500"/>
          <p14:tracePt t="249592" x="1041400" y="2476500"/>
          <p14:tracePt t="249608" x="1054100" y="2470150"/>
          <p14:tracePt t="249625" x="1073150" y="2470150"/>
          <p14:tracePt t="249641" x="1079500" y="2470150"/>
          <p14:tracePt t="249658" x="1085850" y="2463800"/>
          <p14:tracePt t="249784" x="1092200" y="2463800"/>
          <p14:tracePt t="249834" x="1098550" y="2463800"/>
          <p14:tracePt t="249839" x="1098550" y="2457450"/>
          <p14:tracePt t="249859" x="1117600" y="2451100"/>
          <p14:tracePt t="249875" x="1130300" y="2444750"/>
          <p14:tracePt t="249892" x="1143000" y="2438400"/>
          <p14:tracePt t="249908" x="1149350" y="2432050"/>
          <p14:tracePt t="249925" x="1155700" y="2432050"/>
          <p14:tracePt t="250156" x="1162050" y="2432050"/>
          <p14:tracePt t="250170" x="1168400" y="2432050"/>
          <p14:tracePt t="250180" x="1181100" y="2432050"/>
          <p14:tracePt t="250194" x="1200150" y="2438400"/>
          <p14:tracePt t="250209" x="1212850" y="2438400"/>
          <p14:tracePt t="250226" x="1238250" y="2444750"/>
          <p14:tracePt t="250228" x="1250950" y="2444750"/>
          <p14:tracePt t="250243" x="1276350" y="2451100"/>
          <p14:tracePt t="250244" x="1289050" y="2451100"/>
          <p14:tracePt t="250258" x="1314450" y="2451100"/>
          <p14:tracePt t="250275" x="1371600" y="2457450"/>
          <p14:tracePt t="250292" x="1435100" y="2463800"/>
          <p14:tracePt t="250309" x="1498600" y="2463800"/>
          <p14:tracePt t="250325" x="1549400" y="2470150"/>
          <p14:tracePt t="250342" x="1593850" y="2470150"/>
          <p14:tracePt t="250359" x="1612900" y="2470150"/>
          <p14:tracePt t="250462" x="1612900" y="2463800"/>
          <p14:tracePt t="250475" x="1619250" y="2457450"/>
          <p14:tracePt t="250492" x="1625600" y="2451100"/>
          <p14:tracePt t="250832" x="1631950" y="2444750"/>
          <p14:tracePt t="250843" x="1651000" y="2425700"/>
          <p14:tracePt t="250860" x="1682750" y="2406650"/>
          <p14:tracePt t="250876" x="1708150" y="2387600"/>
          <p14:tracePt t="250893" x="1739900" y="2374900"/>
          <p14:tracePt t="250909" x="1758950" y="2362200"/>
          <p14:tracePt t="250911" x="1765300" y="2362200"/>
          <p14:tracePt t="250928" x="1778000" y="2355850"/>
          <p14:tracePt t="250977" x="1784350" y="2355850"/>
          <p14:tracePt t="251000" x="1784350" y="2349500"/>
          <p14:tracePt t="251157" x="1778000" y="2343150"/>
          <p14:tracePt t="251177" x="1758950" y="2343150"/>
          <p14:tracePt t="251193" x="1720850" y="2330450"/>
          <p14:tracePt t="251210" x="1651000" y="2324100"/>
          <p14:tracePt t="251226" x="1574800" y="2311400"/>
          <p14:tracePt t="251243" x="1498600" y="2298700"/>
          <p14:tracePt t="251261" x="1403350" y="2279650"/>
          <p14:tracePt t="251277" x="1384300" y="2273300"/>
          <p14:tracePt t="251293" x="1377950" y="2273300"/>
          <p14:tracePt t="251351" x="1371600" y="2279650"/>
          <p14:tracePt t="251359" x="1365250" y="2279650"/>
          <p14:tracePt t="251376" x="1346200" y="2298700"/>
          <p14:tracePt t="251393" x="1327150" y="2324100"/>
          <p14:tracePt t="251409" x="1308100" y="2349500"/>
          <p14:tracePt t="251426" x="1295400" y="2374900"/>
          <p14:tracePt t="251445" x="1289050" y="2393950"/>
          <p14:tracePt t="251459" x="1276350" y="2413000"/>
          <p14:tracePt t="251476" x="1276350" y="2419350"/>
          <p14:tracePt t="251718" x="1276350" y="2425700"/>
          <p14:tracePt t="251726" x="1270000" y="2432050"/>
          <p14:tracePt t="251743" x="1257300" y="2444750"/>
          <p14:tracePt t="251760" x="1225550" y="2463800"/>
          <p14:tracePt t="251778" x="1174750" y="2495550"/>
          <p14:tracePt t="251793" x="1123950" y="2520950"/>
          <p14:tracePt t="251810" x="1073150" y="2540000"/>
          <p14:tracePt t="251826" x="1035050" y="2552700"/>
          <p14:tracePt t="251844" x="1003300" y="2559050"/>
          <p14:tracePt t="251860" x="990600" y="2565400"/>
          <p14:tracePt t="251876" x="984250" y="2565400"/>
          <p14:tracePt t="251932" x="977900" y="2565400"/>
          <p14:tracePt t="251971" x="996950" y="2565400"/>
          <p14:tracePt t="251978" x="1016000" y="2571750"/>
          <p14:tracePt t="251996" x="1143000" y="2571750"/>
          <p14:tracePt t="252011" x="1333500" y="2565400"/>
          <p14:tracePt t="252028" x="1530350" y="2552700"/>
          <p14:tracePt t="252043" x="1727200" y="2540000"/>
          <p14:tracePt t="252060" x="1905000" y="2514600"/>
          <p14:tracePt t="252077" x="2070100" y="2482850"/>
          <p14:tracePt t="252093" x="2209800" y="2438400"/>
          <p14:tracePt t="252110" x="2324100" y="2413000"/>
          <p14:tracePt t="252128" x="2400300" y="2393950"/>
          <p14:tracePt t="252144" x="2432050" y="2381250"/>
          <p14:tracePt t="252160" x="2457450" y="2374900"/>
          <p14:tracePt t="252179" x="2476500" y="2374900"/>
          <p14:tracePt t="252194" x="2489200" y="2368550"/>
          <p14:tracePt t="252210" x="2495550" y="2362200"/>
          <p14:tracePt t="252244" x="2495550" y="2355850"/>
          <p14:tracePt t="252290" x="2470150" y="2349500"/>
          <p14:tracePt t="252298" x="2457450" y="2349500"/>
          <p14:tracePt t="252310" x="2406650" y="2349500"/>
          <p14:tracePt t="252329" x="2222500" y="2343150"/>
          <p14:tracePt t="252344" x="1987550" y="2362200"/>
          <p14:tracePt t="252362" x="1689100" y="2406650"/>
          <p14:tracePt t="252379" x="1466850" y="2438400"/>
          <p14:tracePt t="252394" x="1282700" y="2451100"/>
          <p14:tracePt t="252412" x="1143000" y="2457450"/>
          <p14:tracePt t="252427" x="1066800" y="2457450"/>
          <p14:tracePt t="252444" x="1009650" y="2457450"/>
          <p14:tracePt t="252461" x="933450" y="2476500"/>
          <p14:tracePt t="252477" x="825500" y="2514600"/>
          <p14:tracePt t="252494" x="704850" y="2571750"/>
          <p14:tracePt t="252510" x="596900" y="2622550"/>
          <p14:tracePt t="252527" x="552450" y="2654300"/>
          <p14:tracePt t="252544" x="552450" y="2660650"/>
          <p14:tracePt t="252694" x="552450" y="2667000"/>
          <p14:tracePt t="252701" x="565150" y="2667000"/>
          <p14:tracePt t="252711" x="596900" y="2673350"/>
          <p14:tracePt t="252728" x="660400" y="2692400"/>
          <p14:tracePt t="252745" x="755650" y="2705100"/>
          <p14:tracePt t="252761" x="838200" y="2711450"/>
          <p14:tracePt t="252779" x="1047750" y="2711450"/>
          <p14:tracePt t="252794" x="1155700" y="2698750"/>
          <p14:tracePt t="252796" x="1231900" y="2698750"/>
          <p14:tracePt t="252811" x="1314450" y="2692400"/>
          <p14:tracePt t="252813" x="1384300" y="2686050"/>
          <p14:tracePt t="252827" x="1479550" y="2679700"/>
          <p14:tracePt t="252829" x="1524000" y="2673350"/>
          <p14:tracePt t="252845" x="1555750" y="2667000"/>
          <p14:tracePt t="252861" x="1568450" y="2660650"/>
          <p14:tracePt t="252894" x="1568450" y="2654300"/>
          <p14:tracePt t="253039" x="1568450" y="2647950"/>
          <p14:tracePt t="253046" x="1562100" y="2647950"/>
          <p14:tracePt t="253061" x="1555750" y="2641600"/>
          <p14:tracePt t="253078" x="1555750" y="2635250"/>
          <p14:tracePt t="253111" x="1549400" y="2635250"/>
          <p14:tracePt t="253128" x="1549400" y="2628900"/>
          <p14:tracePt t="253145" x="1536700" y="2628900"/>
          <p14:tracePt t="253162" x="1530350" y="2628900"/>
          <p14:tracePt t="253178" x="1517650" y="2628900"/>
          <p14:tracePt t="253195" x="1504950" y="2628900"/>
          <p14:tracePt t="253211" x="1485900" y="2635250"/>
          <p14:tracePt t="253228" x="1473200" y="2641600"/>
          <p14:tracePt t="253244" x="1466850" y="2641600"/>
          <p14:tracePt t="253261" x="1460500" y="2641600"/>
          <p14:tracePt t="253294" x="1447800" y="2641600"/>
          <p14:tracePt t="253311" x="1428750" y="2641600"/>
          <p14:tracePt t="253328" x="1416050" y="2647950"/>
          <p14:tracePt t="253344" x="1409700" y="2647950"/>
          <p14:tracePt t="253453" x="1416050" y="2647950"/>
          <p14:tracePt t="253461" x="1422400" y="2647950"/>
          <p14:tracePt t="253478" x="1447800" y="2654300"/>
          <p14:tracePt t="253495" x="1466850" y="2654300"/>
          <p14:tracePt t="253512" x="1479550" y="2660650"/>
          <p14:tracePt t="253583" x="1485900" y="2660650"/>
          <p14:tracePt t="253594" x="1492250" y="2660650"/>
          <p14:tracePt t="253611" x="1511300" y="2660650"/>
          <p14:tracePt t="253628" x="1530350" y="2660650"/>
          <p14:tracePt t="253645" x="1549400" y="2660650"/>
          <p14:tracePt t="253662" x="1587500" y="2660650"/>
          <p14:tracePt t="253678" x="1625600" y="2660650"/>
          <p14:tracePt t="253695" x="1651000" y="2660650"/>
          <p14:tracePt t="254006" x="1663700" y="2660650"/>
          <p14:tracePt t="254014" x="1676400" y="2660650"/>
          <p14:tracePt t="254029" x="1708150" y="2660650"/>
          <p14:tracePt t="254045" x="1809750" y="2647950"/>
          <p14:tracePt t="254062" x="1873250" y="2635250"/>
          <p14:tracePt t="254079" x="1917700" y="2628900"/>
          <p14:tracePt t="254096" x="1949450" y="2622550"/>
          <p14:tracePt t="254112" x="1962150" y="2616200"/>
          <p14:tracePt t="254130" x="1968500" y="2609850"/>
          <p14:tracePt t="254145" x="1981200" y="2609850"/>
          <p14:tracePt t="254163" x="1993900" y="2603500"/>
          <p14:tracePt t="254165" x="1993900" y="2597150"/>
          <p14:tracePt t="254179" x="2000250" y="2590800"/>
          <p14:tracePt t="254195" x="2006600" y="2565400"/>
          <p14:tracePt t="254212" x="2006600" y="2533650"/>
          <p14:tracePt t="254228" x="2000250" y="2514600"/>
          <p14:tracePt t="254231" x="2000250" y="2508250"/>
          <p14:tracePt t="254246" x="1993900" y="2501900"/>
          <p14:tracePt t="254263" x="1987550" y="2482850"/>
          <p14:tracePt t="254278" x="1968500" y="2476500"/>
          <p14:tracePt t="254295" x="1936750" y="2457450"/>
          <p14:tracePt t="254312" x="1879600" y="2444750"/>
          <p14:tracePt t="254329" x="1784350" y="2432050"/>
          <p14:tracePt t="254345" x="1695450" y="2419350"/>
          <p14:tracePt t="254362" x="1612900" y="2419350"/>
          <p14:tracePt t="254379" x="1555750" y="2413000"/>
          <p14:tracePt t="254396" x="1524000" y="2406650"/>
          <p14:tracePt t="254412" x="1511300" y="2406650"/>
          <p14:tracePt t="254429" x="1504950" y="2406650"/>
          <p14:tracePt t="254463" x="1485900" y="2419350"/>
          <p14:tracePt t="254479" x="1454150" y="2444750"/>
          <p14:tracePt t="254496" x="1447800" y="2451100"/>
          <p14:tracePt t="254513" x="1441450" y="2457450"/>
          <p14:tracePt t="254530" x="1435100" y="2457450"/>
          <p14:tracePt t="254562" x="1435100" y="2463800"/>
          <p14:tracePt t="254579" x="1435100" y="2476500"/>
          <p14:tracePt t="254596" x="1447800" y="2508250"/>
          <p14:tracePt t="254613" x="1460500" y="2533650"/>
          <p14:tracePt t="254629" x="1479550" y="2565400"/>
          <p14:tracePt t="254646" x="1485900" y="2571750"/>
          <p14:tracePt t="254662" x="1492250" y="2571750"/>
          <p14:tracePt t="254707" x="1492250" y="2578100"/>
          <p14:tracePt t="254731" x="1498600" y="2584450"/>
          <p14:tracePt t="254746" x="1511300" y="2597150"/>
          <p14:tracePt t="254763" x="1549400" y="2616200"/>
          <p14:tracePt t="254779" x="1581150" y="2628900"/>
          <p14:tracePt t="254796" x="1644650" y="2654300"/>
          <p14:tracePt t="254812" x="1695450" y="2667000"/>
          <p14:tracePt t="254829" x="1733550" y="2673350"/>
          <p14:tracePt t="254846" x="1746250" y="2673350"/>
          <p14:tracePt t="255360" x="1752600" y="2673350"/>
          <p14:tracePt t="255380" x="1784350" y="2667000"/>
          <p14:tracePt t="255396" x="1828800" y="2647950"/>
          <p14:tracePt t="255413" x="1892300" y="2635250"/>
          <p14:tracePt t="255431" x="2019300" y="2609850"/>
          <p14:tracePt t="255447" x="2089150" y="2609850"/>
          <p14:tracePt t="255463" x="2228850" y="2603500"/>
          <p14:tracePt t="255480" x="2432050" y="2603500"/>
          <p14:tracePt t="255498" x="2501900" y="2603500"/>
          <p14:tracePt t="255513" x="2533650" y="2603500"/>
          <p14:tracePt t="255532" x="2546350" y="2603500"/>
          <p14:tracePt t="255546" x="2552700" y="2603500"/>
          <p14:tracePt t="255563" x="2571750" y="2603500"/>
          <p14:tracePt t="255580" x="2616200" y="2603500"/>
          <p14:tracePt t="255599" x="2692400" y="2597150"/>
          <p14:tracePt t="255616" x="2730500" y="2597150"/>
          <p14:tracePt t="255631" x="2749550" y="2590800"/>
          <p14:tracePt t="255646" x="2755900" y="2590800"/>
          <p14:tracePt t="255663" x="2762250" y="2590800"/>
          <p14:tracePt t="255738" x="2762250" y="2584450"/>
          <p14:tracePt t="255746" x="2755900" y="2578100"/>
          <p14:tracePt t="255763" x="2743200" y="2578100"/>
          <p14:tracePt t="255780" x="2705100" y="2578100"/>
          <p14:tracePt t="255797" x="2679700" y="2578100"/>
          <p14:tracePt t="255813" x="2628900" y="2578100"/>
          <p14:tracePt t="255830" x="2540000" y="2584450"/>
          <p14:tracePt t="255847" x="2393950" y="2590800"/>
          <p14:tracePt t="255863" x="2260600" y="2597150"/>
          <p14:tracePt t="255866" x="2171700" y="2597150"/>
          <p14:tracePt t="255881" x="2032000" y="2597150"/>
          <p14:tracePt t="255897" x="1949450" y="2603500"/>
          <p14:tracePt t="255899" x="1885950" y="2603500"/>
          <p14:tracePt t="255913" x="1822450" y="2603500"/>
          <p14:tracePt t="255915" x="1758950" y="2603500"/>
          <p14:tracePt t="255932" x="1625600" y="2603500"/>
          <p14:tracePt t="255949" x="1524000" y="2603500"/>
          <p14:tracePt t="255963" x="1435100" y="2603500"/>
          <p14:tracePt t="255980" x="1371600" y="2603500"/>
          <p14:tracePt t="255998" x="1346200" y="2603500"/>
          <p14:tracePt t="256013" x="1320800" y="2616200"/>
          <p14:tracePt t="256030" x="1282700" y="2628900"/>
          <p14:tracePt t="256047" x="1200150" y="2647950"/>
          <p14:tracePt t="256064" x="1104900" y="2667000"/>
          <p14:tracePt t="256080" x="1028700" y="2686050"/>
          <p14:tracePt t="256097" x="971550" y="2692400"/>
          <p14:tracePt t="256114" x="952500" y="2698750"/>
          <p14:tracePt t="256130" x="946150" y="2698750"/>
          <p14:tracePt t="256167" x="946150" y="2705100"/>
          <p14:tracePt t="256180" x="946150" y="2724150"/>
          <p14:tracePt t="256197" x="946150" y="2749550"/>
          <p14:tracePt t="256214" x="946150" y="2768600"/>
          <p14:tracePt t="256230" x="946150" y="2781300"/>
          <p14:tracePt t="256249" x="946150" y="2787650"/>
          <p14:tracePt t="256302" x="958850" y="2794000"/>
          <p14:tracePt t="256309" x="965200" y="2800350"/>
          <p14:tracePt t="256318" x="984250" y="2813050"/>
          <p14:tracePt t="256332" x="1022350" y="2844800"/>
          <p14:tracePt t="256347" x="1041400" y="2863850"/>
          <p14:tracePt t="256365" x="1079500" y="2895600"/>
          <p14:tracePt t="256381" x="1085850" y="2901950"/>
          <p14:tracePt t="256397" x="1092200" y="2908300"/>
          <p14:tracePt t="256487" x="1092200" y="2914650"/>
          <p14:tracePt t="256497" x="1092200" y="2921000"/>
          <p14:tracePt t="256514" x="1085850" y="2933700"/>
          <p14:tracePt t="256530" x="1066800" y="2952750"/>
          <p14:tracePt t="256600" x="1073150" y="2952750"/>
          <p14:tracePt t="256607" x="1079500" y="2946400"/>
          <p14:tracePt t="256618" x="1085850" y="2946400"/>
          <p14:tracePt t="256630" x="1111250" y="2940050"/>
          <p14:tracePt t="256647" x="1136650" y="2940050"/>
          <p14:tracePt t="256664" x="1162050" y="2940050"/>
          <p14:tracePt t="256681" x="1181100" y="2940050"/>
          <p14:tracePt t="256697" x="1200150" y="2940050"/>
          <p14:tracePt t="256714" x="1219200" y="2933700"/>
          <p14:tracePt t="256731" x="1250950" y="2933700"/>
          <p14:tracePt t="256747" x="1282700" y="2927350"/>
          <p14:tracePt t="256764" x="1301750" y="2921000"/>
          <p14:tracePt t="256782" x="1320800" y="2921000"/>
          <p14:tracePt t="256797" x="1346200" y="2914650"/>
          <p14:tracePt t="256814" x="1390650" y="2914650"/>
          <p14:tracePt t="256831" x="1428750" y="2914650"/>
          <p14:tracePt t="256847" x="1511300" y="2914650"/>
          <p14:tracePt t="256865" x="1581150" y="2914650"/>
          <p14:tracePt t="256881" x="1587500" y="2914650"/>
          <p14:tracePt t="256898" x="1600200" y="2914650"/>
          <p14:tracePt t="256947" x="1606550" y="2914650"/>
          <p14:tracePt t="256965" x="1612900" y="2908300"/>
          <p14:tracePt t="256981" x="1631950" y="2901950"/>
          <p14:tracePt t="256997" x="1657350" y="2895600"/>
          <p14:tracePt t="257014" x="1689100" y="2882900"/>
          <p14:tracePt t="257031" x="1727200" y="2876550"/>
          <p14:tracePt t="257048" x="1758950" y="2876550"/>
          <p14:tracePt t="257064" x="1797050" y="2863850"/>
          <p14:tracePt t="257081" x="1828800" y="2863850"/>
          <p14:tracePt t="257099" x="1873250" y="2851150"/>
          <p14:tracePt t="257114" x="1936750" y="2838450"/>
          <p14:tracePt t="257131" x="1987550" y="2832100"/>
          <p14:tracePt t="257147" x="2032000" y="2825750"/>
          <p14:tracePt t="257164" x="2070100" y="2819400"/>
          <p14:tracePt t="257183" x="2095500" y="2813050"/>
          <p14:tracePt t="257198" x="2101850" y="2813050"/>
          <p14:tracePt t="257241" x="2108200" y="2813050"/>
          <p14:tracePt t="257266" x="2114550" y="2813050"/>
          <p14:tracePt t="257281" x="2120900" y="2813050"/>
          <p14:tracePt t="257298" x="2133600" y="2813050"/>
          <p14:tracePt t="257315" x="2159000" y="2813050"/>
          <p14:tracePt t="257331" x="2178050" y="2813050"/>
          <p14:tracePt t="257348" x="2190750" y="2813050"/>
          <p14:tracePt t="257365" x="2222500" y="2813050"/>
          <p14:tracePt t="257381" x="2273300" y="2819400"/>
          <p14:tracePt t="257398" x="2343150" y="2832100"/>
          <p14:tracePt t="257415" x="2438400" y="2844800"/>
          <p14:tracePt t="257431" x="2501900" y="2851150"/>
          <p14:tracePt t="257448" x="2520950" y="2851150"/>
          <p14:tracePt t="257596" x="2527300" y="2851150"/>
          <p14:tracePt t="257615" x="2533650" y="2851150"/>
          <p14:tracePt t="257632" x="2540000" y="2851150"/>
          <p14:tracePt t="257648" x="2546350" y="2851150"/>
          <p14:tracePt t="257962" x="2527300" y="2851150"/>
          <p14:tracePt t="257970" x="2508250" y="2857500"/>
          <p14:tracePt t="257982" x="2463800" y="2863850"/>
          <p14:tracePt t="257999" x="2381250" y="2882900"/>
          <p14:tracePt t="258015" x="2317750" y="2895600"/>
          <p14:tracePt t="258033" x="2241550" y="2901950"/>
          <p14:tracePt t="258048" x="2222500" y="2901950"/>
          <p14:tracePt t="258065" x="2197100" y="2901950"/>
          <p14:tracePt t="258082" x="2178050" y="2895600"/>
          <p14:tracePt t="258098" x="2152650" y="2895600"/>
          <p14:tracePt t="258115" x="2108200" y="2895600"/>
          <p14:tracePt t="258132" x="2063750" y="2895600"/>
          <p14:tracePt t="258148" x="2019300" y="2895600"/>
          <p14:tracePt t="258165" x="1987550" y="2895600"/>
          <p14:tracePt t="258184" x="1943100" y="2901950"/>
          <p14:tracePt t="258198" x="1898650" y="2921000"/>
          <p14:tracePt t="258215" x="1841500" y="2933700"/>
          <p14:tracePt t="258232" x="1797050" y="2946400"/>
          <p14:tracePt t="258251" x="1714500" y="2959100"/>
          <p14:tracePt t="258265" x="1701800" y="2959100"/>
          <p14:tracePt t="258283" x="1600200" y="2965450"/>
          <p14:tracePt t="258300" x="1498600" y="2965450"/>
          <p14:tracePt t="258318" x="1384300" y="2946400"/>
          <p14:tracePt t="258332" x="1257300" y="2927350"/>
          <p14:tracePt t="258349" x="1143000" y="2908300"/>
          <p14:tracePt t="258365" x="984250" y="2895600"/>
          <p14:tracePt t="258383" x="831850" y="2901950"/>
          <p14:tracePt t="258398" x="685800" y="2927350"/>
          <p14:tracePt t="258416" x="552450" y="2946400"/>
          <p14:tracePt t="258432" x="476250" y="2959100"/>
          <p14:tracePt t="258449" x="457200" y="2959100"/>
          <p14:tracePt t="258483" x="463550" y="2946400"/>
          <p14:tracePt t="258499" x="469900" y="2940050"/>
          <p14:tracePt t="258516" x="476250" y="2933700"/>
          <p14:tracePt t="258517" x="482600" y="2927350"/>
          <p14:tracePt t="258554" x="476250" y="2927350"/>
          <p14:tracePt t="258565" x="476250" y="2933700"/>
          <p14:tracePt t="258582" x="476250" y="2940050"/>
          <p14:tracePt t="258599" x="476250" y="2946400"/>
          <p14:tracePt t="258671" x="482600" y="2946400"/>
          <p14:tracePt t="258677" x="495300" y="2946400"/>
          <p14:tracePt t="258686" x="514350" y="2946400"/>
          <p14:tracePt t="258699" x="527050" y="2946400"/>
          <p14:tracePt t="258716" x="558800" y="2959100"/>
          <p14:tracePt t="258733" x="596900" y="2959100"/>
          <p14:tracePt t="258749" x="615950" y="2965450"/>
          <p14:tracePt t="258766" x="622300" y="2965450"/>
          <p14:tracePt t="258783" x="641350" y="2965450"/>
          <p14:tracePt t="258801" x="660400" y="2965450"/>
          <p14:tracePt t="258816" x="673100" y="2965450"/>
          <p14:tracePt t="258833" x="685800" y="2971800"/>
          <p14:tracePt t="258866" x="698500" y="2971800"/>
          <p14:tracePt t="258899" x="704850" y="2971800"/>
          <p14:tracePt t="258949" x="717550" y="2971800"/>
          <p14:tracePt t="258966" x="736600" y="2971800"/>
          <p14:tracePt t="259038" x="742950" y="2971800"/>
          <p14:tracePt t="259054" x="749300" y="2978150"/>
          <p14:tracePt t="259066" x="755650" y="2984500"/>
          <p14:tracePt t="259083" x="787400" y="2997200"/>
          <p14:tracePt t="259085" x="800100" y="2997200"/>
          <p14:tracePt t="259099" x="819150" y="3003550"/>
          <p14:tracePt t="259101" x="863600" y="3003550"/>
          <p14:tracePt t="259117" x="882650" y="3009900"/>
          <p14:tracePt t="259117" x="901700" y="3009900"/>
          <p14:tracePt t="259136" x="914400" y="3009900"/>
          <p14:tracePt t="259137" x="920750" y="3009900"/>
          <p14:tracePt t="259149" x="933450" y="3009900"/>
          <p14:tracePt t="259168" x="952500" y="3003550"/>
          <p14:tracePt t="259185" x="965200" y="3003550"/>
          <p14:tracePt t="259201" x="977900" y="2997200"/>
          <p14:tracePt t="259319" x="984250" y="2997200"/>
          <p14:tracePt t="259333" x="990600" y="2997200"/>
          <p14:tracePt t="259349" x="1009650" y="2990850"/>
          <p14:tracePt t="259368" x="1035050" y="2990850"/>
          <p14:tracePt t="259383" x="1073150" y="2984500"/>
          <p14:tracePt t="259399" x="1123950" y="2984500"/>
          <p14:tracePt t="259416" x="1155700" y="2984500"/>
          <p14:tracePt t="259433" x="1212850" y="2984500"/>
          <p14:tracePt t="259450" x="1276350" y="2984500"/>
          <p14:tracePt t="259468" x="1301750" y="2984500"/>
          <p14:tracePt t="259485" x="1308100" y="2978150"/>
          <p14:tracePt t="259706" x="1320800" y="2978150"/>
          <p14:tracePt t="259714" x="1327150" y="2984500"/>
          <p14:tracePt t="259722" x="1352550" y="2990850"/>
          <p14:tracePt t="259734" x="1384300" y="2997200"/>
          <p14:tracePt t="259751" x="1447800" y="3009900"/>
          <p14:tracePt t="259767" x="1504950" y="3016250"/>
          <p14:tracePt t="259784" x="1555750" y="3016250"/>
          <p14:tracePt t="259785" x="1581150" y="3016250"/>
          <p14:tracePt t="259801" x="1606550" y="3016250"/>
          <p14:tracePt t="259817" x="1619250" y="3009900"/>
          <p14:tracePt t="259818" x="1625600" y="3009900"/>
          <p14:tracePt t="259834" x="1644650" y="3003550"/>
          <p14:tracePt t="259850" x="1689100" y="2990850"/>
          <p14:tracePt t="259867" x="1727200" y="2984500"/>
          <p14:tracePt t="259883" x="1765300" y="2978150"/>
          <p14:tracePt t="259900" x="1797050" y="2971800"/>
          <p14:tracePt t="259917" x="1816100" y="2971800"/>
          <p14:tracePt t="259934" x="1828800" y="2965450"/>
          <p14:tracePt t="259950" x="1841500" y="2965450"/>
          <p14:tracePt t="259967" x="1854200" y="2965450"/>
          <p14:tracePt t="259983" x="1873250" y="2965450"/>
          <p14:tracePt t="260000" x="1905000" y="2971800"/>
          <p14:tracePt t="260017" x="1924050" y="2978150"/>
          <p14:tracePt t="260034" x="1936750" y="2978150"/>
          <p14:tracePt t="260051" x="1955800" y="2978150"/>
          <p14:tracePt t="260067" x="1962150" y="2978150"/>
          <p14:tracePt t="260083" x="1974850" y="2978150"/>
          <p14:tracePt t="260100" x="1981200" y="2978150"/>
          <p14:tracePt t="260117" x="1987550" y="2978150"/>
          <p14:tracePt t="260336" x="2000250" y="2978150"/>
          <p14:tracePt t="260341" x="2006600" y="2978150"/>
          <p14:tracePt t="260351" x="2025650" y="2978150"/>
          <p14:tracePt t="260367" x="2057400" y="2978150"/>
          <p14:tracePt t="260384" x="2070100" y="2978150"/>
          <p14:tracePt t="260401" x="2082800" y="2978150"/>
          <p14:tracePt t="260417" x="2089150" y="2978150"/>
          <p14:tracePt t="261321" x="2082800" y="2978150"/>
          <p14:tracePt t="261335" x="2057400" y="2978150"/>
          <p14:tracePt t="261351" x="2044700" y="2984500"/>
          <p14:tracePt t="261369" x="2000250" y="2990850"/>
          <p14:tracePt t="261385" x="1968500" y="2990850"/>
          <p14:tracePt t="261402" x="1936750" y="2997200"/>
          <p14:tracePt t="261418" x="1892300" y="2997200"/>
          <p14:tracePt t="261435" x="1854200" y="2997200"/>
          <p14:tracePt t="261437" x="1828800" y="2997200"/>
          <p14:tracePt t="261452" x="1803400" y="2997200"/>
          <p14:tracePt t="261468" x="1765300" y="2997200"/>
          <p14:tracePt t="261469" x="1746250" y="2997200"/>
          <p14:tracePt t="261484" x="1695450" y="2997200"/>
          <p14:tracePt t="261501" x="1625600" y="2997200"/>
          <p14:tracePt t="261523" x="1466850" y="2997200"/>
          <p14:tracePt t="261535" x="1225550" y="2984500"/>
          <p14:tracePt t="261551" x="996950" y="2971800"/>
          <p14:tracePt t="261568" x="787400" y="2971800"/>
          <p14:tracePt t="261587" x="692150" y="2984500"/>
          <p14:tracePt t="261601" x="660400" y="2990850"/>
          <p14:tracePt t="261618" x="654050" y="3003550"/>
          <p14:tracePt t="261635" x="641350" y="3016250"/>
          <p14:tracePt t="261652" x="628650" y="3048000"/>
          <p14:tracePt t="261668" x="603250" y="3079750"/>
          <p14:tracePt t="261685" x="565150" y="3105150"/>
          <p14:tracePt t="261701" x="558800" y="3117850"/>
          <p14:tracePt t="261718" x="558800" y="3124200"/>
          <p14:tracePt t="261757" x="565150" y="3130550"/>
          <p14:tracePt t="261768" x="571500" y="3130550"/>
          <p14:tracePt t="261785" x="622300" y="3155950"/>
          <p14:tracePt t="261803" x="704850" y="3187700"/>
          <p14:tracePt t="261819" x="723900" y="3200400"/>
          <p14:tracePt t="261835" x="730250" y="3213100"/>
          <p14:tracePt t="261852" x="736600" y="3219450"/>
          <p14:tracePt t="261868" x="742950" y="3219450"/>
          <p14:tracePt t="261887" x="749300" y="3232150"/>
          <p14:tracePt t="261902" x="774700" y="3244850"/>
          <p14:tracePt t="261918" x="800100" y="3251200"/>
          <p14:tracePt t="261935" x="838200" y="3263900"/>
          <p14:tracePt t="261952" x="869950" y="3263900"/>
          <p14:tracePt t="261968" x="889000" y="3263900"/>
          <p14:tracePt t="261985" x="908050" y="3263900"/>
          <p14:tracePt t="262002" x="920750" y="3263900"/>
          <p14:tracePt t="262018" x="927100" y="3263900"/>
          <p14:tracePt t="262035" x="933450" y="3263900"/>
          <p14:tracePt t="262037" x="939800" y="3263900"/>
          <p14:tracePt t="262052" x="946150" y="3263900"/>
          <p14:tracePt t="262068" x="958850" y="3263900"/>
          <p14:tracePt t="262085" x="977900" y="3263900"/>
          <p14:tracePt t="262102" x="1003300" y="3263900"/>
          <p14:tracePt t="262119" x="1035050" y="3263900"/>
          <p14:tracePt t="262135" x="1060450" y="3251200"/>
          <p14:tracePt t="262152" x="1085850" y="3244850"/>
          <p14:tracePt t="262169" x="1111250" y="3238500"/>
          <p14:tracePt t="262186" x="1123950" y="3232150"/>
          <p14:tracePt t="262202" x="1130300" y="3225800"/>
          <p14:tracePt t="262219" x="1149350" y="3225800"/>
          <p14:tracePt t="262237" x="1162050" y="3219450"/>
          <p14:tracePt t="262252" x="1187450" y="3206750"/>
          <p14:tracePt t="262269" x="1212850" y="3200400"/>
          <p14:tracePt t="262285" x="1238250" y="3194050"/>
          <p14:tracePt t="262303" x="1333500" y="3187700"/>
          <p14:tracePt t="262318" x="1390650" y="3187700"/>
          <p14:tracePt t="262335" x="1428750" y="3187700"/>
          <p14:tracePt t="262413" x="1435100" y="3187700"/>
          <p14:tracePt t="262445" x="1435100" y="3194050"/>
          <p14:tracePt t="262471" x="1460500" y="3213100"/>
          <p14:tracePt t="262486" x="1485900" y="3219450"/>
          <p14:tracePt t="262502" x="1511300" y="3232150"/>
          <p14:tracePt t="262520" x="1543050" y="3238500"/>
          <p14:tracePt t="262536" x="1574800" y="3244850"/>
          <p14:tracePt t="262552" x="1619250" y="3257550"/>
          <p14:tracePt t="262569" x="1682750" y="3270250"/>
          <p14:tracePt t="262586" x="1765300" y="3276600"/>
          <p14:tracePt t="262602" x="1828800" y="3276600"/>
          <p14:tracePt t="262619" x="1898650" y="3276600"/>
          <p14:tracePt t="262636" x="1924050" y="3276600"/>
          <p14:tracePt t="262652" x="1943100" y="3276600"/>
          <p14:tracePt t="262685" x="1949450" y="3276600"/>
          <p14:tracePt t="262719" x="1955800" y="3276600"/>
          <p14:tracePt t="262736" x="1968500" y="3276600"/>
          <p14:tracePt t="262864" x="1981200" y="3276600"/>
          <p14:tracePt t="262872" x="1987550" y="3276600"/>
          <p14:tracePt t="262887" x="2025650" y="3276600"/>
          <p14:tracePt t="262903" x="2038350" y="3276600"/>
          <p14:tracePt t="262920" x="2101850" y="3276600"/>
          <p14:tracePt t="262936" x="2171700" y="3276600"/>
          <p14:tracePt t="262953" x="2228850" y="3276600"/>
          <p14:tracePt t="262969" x="2292350" y="3276600"/>
          <p14:tracePt t="262986" x="2330450" y="3276600"/>
          <p14:tracePt t="263002" x="2355850" y="3276600"/>
          <p14:tracePt t="263019" x="2387600" y="3276600"/>
          <p14:tracePt t="263036" x="2393950" y="3282950"/>
          <p14:tracePt t="263257" x="2387600" y="3282950"/>
          <p14:tracePt t="263270" x="2343150" y="3282950"/>
          <p14:tracePt t="263288" x="2247900" y="3295650"/>
          <p14:tracePt t="263303" x="2152650" y="3302000"/>
          <p14:tracePt t="263320" x="2051050" y="3308350"/>
          <p14:tracePt t="263336" x="1962150" y="3308350"/>
          <p14:tracePt t="263353" x="1873250" y="3314700"/>
          <p14:tracePt t="263370" x="1727200" y="3327400"/>
          <p14:tracePt t="263386" x="1549400" y="3333750"/>
          <p14:tracePt t="263403" x="1352550" y="3346450"/>
          <p14:tracePt t="263420" x="1225550" y="3371850"/>
          <p14:tracePt t="263440" x="1193800" y="3390900"/>
          <p14:tracePt t="263453" x="1181100" y="3409950"/>
          <p14:tracePt t="263470" x="1168400" y="3422650"/>
          <p14:tracePt t="263487" x="1149350" y="3441700"/>
          <p14:tracePt t="263503" x="1111250" y="3467100"/>
          <p14:tracePt t="263520" x="1085850" y="3479800"/>
          <p14:tracePt t="263536" x="1073150" y="3486150"/>
          <p14:tracePt t="263593" x="1073150" y="3492500"/>
          <p14:tracePt t="263603" x="1079500" y="3492500"/>
          <p14:tracePt t="263621" x="1187450" y="3543300"/>
          <p14:tracePt t="263637" x="1244600" y="3556000"/>
          <p14:tracePt t="263653" x="1441450" y="3594100"/>
          <p14:tracePt t="263670" x="1574800" y="3606800"/>
          <p14:tracePt t="263686" x="1708150" y="3613150"/>
          <p14:tracePt t="263703" x="1797050" y="3613150"/>
          <p14:tracePt t="263720" x="1873250" y="3613150"/>
          <p14:tracePt t="263736" x="1924050" y="3606800"/>
          <p14:tracePt t="263753" x="1943100" y="3600450"/>
          <p14:tracePt t="263770" x="1949450" y="3600450"/>
          <p14:tracePt t="264360" x="1949450" y="3594100"/>
          <p14:tracePt t="264375" x="1949450" y="3587750"/>
          <p14:tracePt t="264406" x="1955800" y="3581400"/>
          <p14:tracePt t="264467" x="1955800" y="3575050"/>
          <p14:tracePt t="264591" x="1949450" y="3575050"/>
          <p14:tracePt t="264597" x="1949450" y="3568700"/>
          <p14:tracePt t="264605" x="1943100" y="3568700"/>
          <p14:tracePt t="264621" x="1930400" y="3556000"/>
          <p14:tracePt t="264637" x="1917700" y="3549650"/>
          <p14:tracePt t="264654" x="1911350" y="3543300"/>
          <p14:tracePt t="264671" x="1905000" y="3536950"/>
          <p14:tracePt t="264687" x="1898650" y="3530600"/>
          <p14:tracePt t="264704" x="1892300" y="3511550"/>
          <p14:tracePt t="264721" x="1879600" y="3492500"/>
          <p14:tracePt t="264738" x="1873250" y="3479800"/>
          <p14:tracePt t="264754" x="1866900" y="3467100"/>
          <p14:tracePt t="264771" x="1866900" y="3460750"/>
          <p14:tracePt t="264823" x="1866900" y="3454400"/>
          <p14:tracePt t="264838" x="1866900" y="3448050"/>
          <p14:tracePt t="264871" x="1866900" y="3441700"/>
          <p14:tracePt t="264905" x="1873250" y="3441700"/>
          <p14:tracePt t="265140" x="1879600" y="3429000"/>
          <p14:tracePt t="265155" x="1879600" y="3422650"/>
          <p14:tracePt t="265173" x="1898650" y="3397250"/>
          <p14:tracePt t="265191" x="1917700" y="3378200"/>
          <p14:tracePt t="265204" x="1936750" y="3352800"/>
          <p14:tracePt t="265221" x="1949450" y="3340100"/>
          <p14:tracePt t="265238" x="1955800" y="3321050"/>
          <p14:tracePt t="265255" x="1968500" y="3308350"/>
          <p14:tracePt t="265271" x="1968500" y="3295650"/>
          <p14:tracePt t="265288" x="1974850" y="3295650"/>
          <p14:tracePt t="265306" x="1974850" y="3289300"/>
          <p14:tracePt t="265862" x="1981200" y="3289300"/>
          <p14:tracePt t="265870" x="1987550" y="3289300"/>
          <p14:tracePt t="265889" x="2012950" y="3295650"/>
          <p14:tracePt t="265906" x="2019300" y="3302000"/>
          <p14:tracePt t="266128" x="2032000" y="3314700"/>
          <p14:tracePt t="266136" x="2038350" y="3321050"/>
          <p14:tracePt t="266156" x="2101850" y="3359150"/>
          <p14:tracePt t="266172" x="2171700" y="3397250"/>
          <p14:tracePt t="266189" x="2247900" y="3429000"/>
          <p14:tracePt t="266207" x="2311400" y="3448050"/>
          <p14:tracePt t="266208" x="2343150" y="3460750"/>
          <p14:tracePt t="266223" x="2406650" y="3479800"/>
          <p14:tracePt t="266239" x="2444750" y="3486150"/>
          <p14:tracePt t="266240" x="2470150" y="3492500"/>
          <p14:tracePt t="266256" x="2514600" y="3505200"/>
          <p14:tracePt t="266272" x="2546350" y="3511550"/>
          <p14:tracePt t="266289" x="2584450" y="3511550"/>
          <p14:tracePt t="266305" x="2622550" y="3517900"/>
          <p14:tracePt t="266322" x="2654300" y="3517900"/>
          <p14:tracePt t="266339" x="2679700" y="3517900"/>
          <p14:tracePt t="266356" x="2686050" y="3517900"/>
          <p14:tracePt t="268536" x="2679700" y="3517900"/>
          <p14:tracePt t="268543" x="2654300" y="3517900"/>
          <p14:tracePt t="268558" x="2603500" y="3511550"/>
          <p14:tracePt t="268575" x="2355850" y="3511550"/>
          <p14:tracePt t="268591" x="2273300" y="3517900"/>
          <p14:tracePt t="268607" x="2006600" y="3517900"/>
          <p14:tracePt t="268624" x="1822450" y="3479800"/>
          <p14:tracePt t="268641" x="1739900" y="3454400"/>
          <p14:tracePt t="268659" x="1460500" y="3390900"/>
          <p14:tracePt t="268674" x="1276350" y="3365500"/>
          <p14:tracePt t="268691" x="1098550" y="3346450"/>
          <p14:tracePt t="268707" x="990600" y="3333750"/>
          <p14:tracePt t="268727" x="920750" y="3327400"/>
          <p14:tracePt t="268741" x="895350" y="3321050"/>
          <p14:tracePt t="268757" x="844550" y="3308350"/>
          <p14:tracePt t="268774" x="762000" y="3282950"/>
          <p14:tracePt t="268791" x="673100" y="3251200"/>
          <p14:tracePt t="268807" x="615950" y="3219450"/>
          <p14:tracePt t="268809" x="596900" y="3206750"/>
          <p14:tracePt t="268825" x="571500" y="3181350"/>
          <p14:tracePt t="268841" x="558800" y="3143250"/>
          <p14:tracePt t="268859" x="546100" y="3073400"/>
          <p14:tracePt t="268874" x="539750" y="2997200"/>
          <p14:tracePt t="268891" x="533400" y="2933700"/>
          <p14:tracePt t="268908" x="514350" y="2844800"/>
          <p14:tracePt t="268925" x="488950" y="2781300"/>
          <p14:tracePt t="268941" x="469900" y="2717800"/>
          <p14:tracePt t="268958" x="469900" y="2660650"/>
          <p14:tracePt t="268976" x="488950" y="2628900"/>
          <p14:tracePt t="268991" x="539750" y="2590800"/>
          <p14:tracePt t="269008" x="628650" y="2540000"/>
          <p14:tracePt t="269024" x="692150" y="2514600"/>
          <p14:tracePt t="269043" x="717550" y="2501900"/>
          <p14:tracePt t="269058" x="736600" y="2495550"/>
          <p14:tracePt t="269075" x="749300" y="2489200"/>
          <p14:tracePt t="269091" x="762000" y="2482850"/>
          <p14:tracePt t="269108" x="768350" y="2476500"/>
          <p14:tracePt t="269125" x="781050" y="2470150"/>
          <p14:tracePt t="269141" x="806450" y="2451100"/>
          <p14:tracePt t="269160" x="831850" y="2432050"/>
          <p14:tracePt t="269174" x="857250" y="2406650"/>
          <p14:tracePt t="269191" x="869950" y="2362200"/>
          <p14:tracePt t="269208" x="882650" y="2311400"/>
          <p14:tracePt t="269224" x="895350" y="2266950"/>
          <p14:tracePt t="269241" x="908050" y="2216150"/>
          <p14:tracePt t="269258" x="927100" y="2178050"/>
          <p14:tracePt t="269274" x="939800" y="2159000"/>
          <p14:tracePt t="269291" x="939800" y="2152650"/>
          <p14:tracePt t="269325" x="914400" y="2165350"/>
          <p14:tracePt t="269326" x="889000" y="2171700"/>
          <p14:tracePt t="269341" x="838200" y="2178050"/>
          <p14:tracePt t="269358" x="831850" y="2178050"/>
          <p14:tracePt t="269580" x="825500" y="2178050"/>
          <p14:tracePt t="269592" x="812800" y="2178050"/>
          <p14:tracePt t="269609" x="768350" y="2165350"/>
          <p14:tracePt t="269625" x="749300" y="2165350"/>
          <p14:tracePt t="269659" x="749300" y="2159000"/>
          <p14:tracePt t="269675" x="749300" y="2152650"/>
          <p14:tracePt t="269692" x="755650" y="2152650"/>
          <p14:tracePt t="269741" x="755650" y="2146300"/>
          <p14:tracePt t="269759" x="774700" y="2146300"/>
          <p14:tracePt t="269776" x="825500" y="2139950"/>
          <p14:tracePt t="269792" x="857250" y="2139950"/>
          <p14:tracePt t="269808" x="882650" y="2139950"/>
          <p14:tracePt t="269825" x="933450" y="2165350"/>
          <p14:tracePt t="269842" x="984250" y="2184400"/>
          <p14:tracePt t="269858" x="1047750" y="2222500"/>
          <p14:tracePt t="269875" x="1092200" y="2241550"/>
          <p14:tracePt t="269892" x="1143000" y="2260600"/>
          <p14:tracePt t="269908" x="1193800" y="2266950"/>
          <p14:tracePt t="269926" x="1244600" y="2266950"/>
          <p14:tracePt t="269942" x="1308100" y="2254250"/>
          <p14:tracePt t="269958" x="1352550" y="2228850"/>
          <p14:tracePt t="269975" x="1422400" y="2203450"/>
          <p14:tracePt t="269992" x="1479550" y="2171700"/>
          <p14:tracePt t="270010" x="1543050" y="2133600"/>
          <p14:tracePt t="270025" x="1574800" y="2108200"/>
          <p14:tracePt t="270042" x="1581150" y="2095500"/>
          <p14:tracePt t="270059" x="1593850" y="2082800"/>
          <p14:tracePt t="270075" x="1593850" y="2044700"/>
          <p14:tracePt t="270092" x="1593850" y="2012950"/>
          <p14:tracePt t="270108" x="1581150" y="1968500"/>
          <p14:tracePt t="270127" x="1574800" y="1949450"/>
          <p14:tracePt t="270142" x="1562100" y="1943100"/>
          <p14:tracePt t="270158" x="1524000" y="1924050"/>
          <p14:tracePt t="270175" x="1485900" y="1911350"/>
          <p14:tracePt t="270192" x="1454150" y="1905000"/>
          <p14:tracePt t="270209" x="1416050" y="1905000"/>
          <p14:tracePt t="270225" x="1390650" y="1898650"/>
          <p14:tracePt t="270242" x="1358900" y="1898650"/>
          <p14:tracePt t="270259" x="1327150" y="1898650"/>
          <p14:tracePt t="270275" x="1276350" y="1917700"/>
          <p14:tracePt t="270292" x="1231900" y="1943100"/>
          <p14:tracePt t="270308" x="1187450" y="1968500"/>
          <p14:tracePt t="270326" x="1162050" y="1993900"/>
          <p14:tracePt t="270342" x="1149350" y="2006600"/>
          <p14:tracePt t="270359" x="1149350" y="2019300"/>
          <p14:tracePt t="270375" x="1149350" y="2038350"/>
          <p14:tracePt t="270392" x="1155700" y="2070100"/>
          <p14:tracePt t="270409" x="1162050" y="2095500"/>
          <p14:tracePt t="270425" x="1181100" y="2120900"/>
          <p14:tracePt t="270442" x="1206500" y="2152650"/>
          <p14:tracePt t="270459" x="1320800" y="2209800"/>
          <p14:tracePt t="270475" x="1543050" y="2273300"/>
          <p14:tracePt t="270492" x="1835150" y="2336800"/>
          <p14:tracePt t="270493" x="1974850" y="2362200"/>
          <p14:tracePt t="270509" x="2152650" y="2368550"/>
          <p14:tracePt t="270526" x="2241550" y="2362200"/>
          <p14:tracePt t="270542" x="2292350" y="2349500"/>
          <p14:tracePt t="270559" x="2317750" y="2336800"/>
          <p14:tracePt t="270575" x="2336800" y="2330450"/>
          <p14:tracePt t="270592" x="2362200" y="2317750"/>
          <p14:tracePt t="270609" x="2393950" y="2305050"/>
          <p14:tracePt t="270626" x="2444750" y="2298700"/>
          <p14:tracePt t="270645" x="2527300" y="2286000"/>
          <p14:tracePt t="270659" x="2552700" y="2286000"/>
          <p14:tracePt t="270677" x="2609850" y="2279650"/>
          <p14:tracePt t="270679" x="2635250" y="2273300"/>
          <p14:tracePt t="270692" x="2667000" y="2273300"/>
          <p14:tracePt t="270709" x="2724150" y="2273300"/>
          <p14:tracePt t="270726" x="2819400" y="2273300"/>
          <p14:tracePt t="270727" x="2844800" y="2273300"/>
          <p14:tracePt t="270743" x="2882900" y="2273300"/>
          <p14:tracePt t="270744" x="2914650" y="2279650"/>
          <p14:tracePt t="270761" x="2952750" y="2279650"/>
          <p14:tracePt t="270776" x="2978150" y="2279650"/>
          <p14:tracePt t="270792" x="3003550" y="2266950"/>
          <p14:tracePt t="270809" x="3022600" y="2241550"/>
          <p14:tracePt t="270826" x="3028950" y="2209800"/>
          <p14:tracePt t="270842" x="3035300" y="2171700"/>
          <p14:tracePt t="270859" x="3035300" y="2146300"/>
          <p14:tracePt t="270876" x="3035300" y="2133600"/>
          <p14:tracePt t="270893" x="3035300" y="2127250"/>
          <p14:tracePt t="270911" x="3022600" y="2114550"/>
          <p14:tracePt t="270928" x="3003550" y="2101850"/>
          <p14:tracePt t="270943" x="2997200" y="2095500"/>
          <p14:tracePt t="270959" x="2971800" y="2076450"/>
          <p14:tracePt t="270976" x="2940050" y="2057400"/>
          <p14:tracePt t="270993" x="2895600" y="2025650"/>
          <p14:tracePt t="271011" x="2857500" y="2000250"/>
          <p14:tracePt t="271026" x="2825750" y="1987550"/>
          <p14:tracePt t="271043" x="2806700" y="1981200"/>
          <p14:tracePt t="271076" x="2800350" y="1974850"/>
          <p14:tracePt t="271092" x="2794000" y="1974850"/>
          <p14:tracePt t="271109" x="2781300" y="1974850"/>
          <p14:tracePt t="271126" x="2755900" y="1974850"/>
          <p14:tracePt t="271143" x="2724150" y="1974850"/>
          <p14:tracePt t="271159" x="2692400" y="1981200"/>
          <p14:tracePt t="271176" x="2673350" y="1981200"/>
          <p14:tracePt t="271193" x="2667000" y="1981200"/>
          <p14:tracePt t="271226" x="2660650" y="1981200"/>
          <p14:tracePt t="271243" x="2622550" y="1987550"/>
          <p14:tracePt t="271260" x="2527300" y="2012950"/>
          <p14:tracePt t="271276" x="2419350" y="2044700"/>
          <p14:tracePt t="271293" x="2330450" y="2070100"/>
          <p14:tracePt t="271310" x="2235200" y="2101850"/>
          <p14:tracePt t="271326" x="2197100" y="2114550"/>
          <p14:tracePt t="271367" x="2197100" y="2120900"/>
          <p14:tracePt t="271376" x="2203450" y="2120900"/>
          <p14:tracePt t="271394" x="2222500" y="2127250"/>
          <p14:tracePt t="271410" x="2247900" y="2139950"/>
          <p14:tracePt t="271426" x="2266950" y="2152650"/>
          <p14:tracePt t="271443" x="2279650" y="2165350"/>
          <p14:tracePt t="271459" x="2292350" y="2178050"/>
          <p14:tracePt t="271476" x="2317750" y="2197100"/>
          <p14:tracePt t="271493" x="2336800" y="2216150"/>
          <p14:tracePt t="271510" x="2362200" y="2235200"/>
          <p14:tracePt t="271511" x="2368550" y="2241550"/>
          <p14:tracePt t="271527" x="2374900" y="2247900"/>
          <p14:tracePt t="271528" x="2381250" y="2247900"/>
          <p14:tracePt t="271573" x="2374900" y="2247900"/>
          <p14:tracePt t="271582" x="2368550" y="2247900"/>
          <p14:tracePt t="271593" x="2355850" y="2247900"/>
          <p14:tracePt t="271610" x="2317750" y="2247900"/>
          <p14:tracePt t="271626" x="2279650" y="2241550"/>
          <p14:tracePt t="271643" x="2235200" y="2222500"/>
          <p14:tracePt t="271660" x="2184400" y="2203450"/>
          <p14:tracePt t="271676" x="2044700" y="2184400"/>
          <p14:tracePt t="271693" x="1778000" y="2165350"/>
          <p14:tracePt t="271710" x="1543050" y="2139950"/>
          <p14:tracePt t="271727" x="1327150" y="2120900"/>
          <p14:tracePt t="271743" x="1117600" y="2089150"/>
          <p14:tracePt t="271760" x="939800" y="2063750"/>
          <p14:tracePt t="271776" x="831850" y="2044700"/>
          <p14:tracePt t="271793" x="711200" y="2032000"/>
          <p14:tracePt t="271810" x="584200" y="2025650"/>
          <p14:tracePt t="271827" x="501650" y="2025650"/>
          <p14:tracePt t="271844" x="457200" y="2025650"/>
          <p14:tracePt t="271916" x="450850" y="2032000"/>
          <p14:tracePt t="271928" x="444500" y="2044700"/>
          <p14:tracePt t="271944" x="431800" y="2082800"/>
          <p14:tracePt t="271960" x="431800" y="2120900"/>
          <p14:tracePt t="271977" x="431800" y="2159000"/>
          <p14:tracePt t="271994" x="469900" y="2216150"/>
          <p14:tracePt t="272011" x="514350" y="2247900"/>
          <p14:tracePt t="272027" x="558800" y="2279650"/>
          <p14:tracePt t="272044" x="590550" y="2311400"/>
          <p14:tracePt t="272060" x="615950" y="2343150"/>
          <p14:tracePt t="272077" x="628650" y="2355850"/>
          <p14:tracePt t="272093" x="635000" y="2368550"/>
          <p14:tracePt t="272166" x="641350" y="2362200"/>
          <p14:tracePt t="272173" x="647700" y="2362200"/>
          <p14:tracePt t="272193" x="654050" y="2362200"/>
          <p14:tracePt t="272295" x="647700" y="2362200"/>
          <p14:tracePt t="272301" x="641350" y="2362200"/>
          <p14:tracePt t="272310" x="635000" y="2362200"/>
          <p14:tracePt t="272328" x="622300" y="2362200"/>
          <p14:tracePt t="272344" x="609600" y="2362200"/>
          <p14:tracePt t="272361" x="596900" y="2362200"/>
          <p14:tracePt t="272377" x="590550" y="2355850"/>
          <p14:tracePt t="275385" x="590550" y="2368550"/>
          <p14:tracePt t="275397" x="590550" y="2413000"/>
          <p14:tracePt t="275414" x="577850" y="2457450"/>
          <p14:tracePt t="275430" x="571500" y="2495550"/>
          <p14:tracePt t="275447" x="577850" y="2527300"/>
          <p14:tracePt t="275463" x="596900" y="2552700"/>
          <p14:tracePt t="275480" x="603250" y="2565400"/>
          <p14:tracePt t="275496" x="615950" y="2571750"/>
          <p14:tracePt t="275513" x="654050" y="2578100"/>
          <p14:tracePt t="275530" x="736600" y="2584450"/>
          <p14:tracePt t="275548" x="831850" y="2590800"/>
          <p14:tracePt t="275563" x="1066800" y="2609850"/>
          <p14:tracePt t="275580" x="1441450" y="2647950"/>
          <p14:tracePt t="275581" x="1606550" y="2667000"/>
          <p14:tracePt t="275597" x="1987550" y="2736850"/>
          <p14:tracePt t="275613" x="2362200" y="2806700"/>
          <p14:tracePt t="275630" x="2660650" y="2863850"/>
          <p14:tracePt t="275648" x="2984500" y="2927350"/>
          <p14:tracePt t="275664" x="3416300" y="3009900"/>
          <p14:tracePt t="275681" x="3860800" y="3092450"/>
          <p14:tracePt t="275698" x="4349750" y="3187700"/>
          <p14:tracePt t="275716" x="4730750" y="3270250"/>
          <p14:tracePt t="275730" x="5035550" y="3321050"/>
          <p14:tracePt t="275746" x="5232400" y="3346450"/>
          <p14:tracePt t="275763" x="5359400" y="3359150"/>
          <p14:tracePt t="275781" x="5410200" y="3359150"/>
          <p14:tracePt t="275797" x="5505450" y="3371850"/>
          <p14:tracePt t="275813" x="5588000" y="3384550"/>
          <p14:tracePt t="275815" x="5695950" y="3409950"/>
          <p14:tracePt t="275830" x="5930900" y="3479800"/>
          <p14:tracePt t="275847" x="6127750" y="3549650"/>
          <p14:tracePt t="275863" x="6261100" y="3587750"/>
          <p14:tracePt t="275880" x="6330950" y="3606800"/>
          <p14:tracePt t="275897" x="6337300" y="3606800"/>
          <p14:tracePt t="275947" x="6343650" y="3613150"/>
          <p14:tracePt t="275963" x="6381750" y="3638550"/>
          <p14:tracePt t="275980" x="6483350" y="3683000"/>
          <p14:tracePt t="275996" x="6591300" y="3721100"/>
          <p14:tracePt t="276014" x="6642100" y="3727450"/>
          <p14:tracePt t="276031" x="6673850" y="3727450"/>
          <p14:tracePt t="276047" x="6686550" y="3721100"/>
          <p14:tracePt t="276064" x="6686550" y="3695700"/>
          <p14:tracePt t="276080" x="6686550" y="3683000"/>
          <p14:tracePt t="276097" x="6686550" y="3676650"/>
          <p14:tracePt t="276114" x="6692900" y="3676650"/>
          <p14:tracePt t="276130" x="6718300" y="3676650"/>
          <p14:tracePt t="276147" x="6769100" y="3670300"/>
          <p14:tracePt t="276163" x="6775450" y="3670300"/>
          <p14:tracePt t="276197" x="6775450" y="3663950"/>
          <p14:tracePt t="276213" x="6775450" y="3657600"/>
          <p14:tracePt t="276230" x="6762750" y="3644900"/>
          <p14:tracePt t="276249" x="6756400" y="3644900"/>
          <p14:tracePt t="276316" x="6750050" y="3644900"/>
          <p14:tracePt t="276334" x="6743700" y="3651250"/>
          <p14:tracePt t="276347" x="6692900" y="3721100"/>
          <p14:tracePt t="276364" x="6635750" y="3790950"/>
          <p14:tracePt t="276382" x="6572250" y="3841750"/>
          <p14:tracePt t="276399" x="6527800" y="3879850"/>
          <p14:tracePt t="276414" x="6502400" y="3892550"/>
          <p14:tracePt t="276430" x="6496050" y="3905250"/>
          <p14:tracePt t="276449" x="6483350" y="3930650"/>
          <p14:tracePt t="276464" x="6464300" y="3962400"/>
          <p14:tracePt t="276480" x="6445250" y="3987800"/>
          <p14:tracePt t="276497" x="6419850" y="4038600"/>
          <p14:tracePt t="276514" x="6388100" y="4083050"/>
          <p14:tracePt t="276514" x="6381750" y="4089400"/>
          <p14:tracePt t="276535" x="6356350" y="4121150"/>
          <p14:tracePt t="276547" x="6343650" y="4133850"/>
          <p14:tracePt t="276564" x="6330950" y="4152900"/>
          <p14:tracePt t="276581" x="6311900" y="4178300"/>
          <p14:tracePt t="276597" x="6292850" y="4216400"/>
          <p14:tracePt t="276614" x="6280150" y="4267200"/>
          <p14:tracePt t="276631" x="6261100" y="4311650"/>
          <p14:tracePt t="276648" x="6242050" y="4343400"/>
          <p14:tracePt t="276664" x="6235700" y="4362450"/>
          <p14:tracePt t="276681" x="6223000" y="4375150"/>
          <p14:tracePt t="276698" x="6216650" y="4387850"/>
          <p14:tracePt t="276731" x="6216650" y="4394200"/>
          <p14:tracePt t="276747" x="6210300" y="4400550"/>
          <p14:tracePt t="276765" x="6191250" y="4425950"/>
          <p14:tracePt t="276781" x="6165850" y="4451350"/>
          <p14:tracePt t="276798" x="6153150" y="4464050"/>
          <p14:tracePt t="276814" x="6146800" y="4470400"/>
          <p14:tracePt t="276887" x="6140450" y="4470400"/>
          <p14:tracePt t="276897" x="6134100" y="4470400"/>
          <p14:tracePt t="276914" x="6102350" y="4489450"/>
          <p14:tracePt t="276931" x="6089650" y="4495800"/>
          <p14:tracePt t="279674" x="6076950" y="4514850"/>
          <p14:tracePt t="279682" x="6057900" y="4527550"/>
          <p14:tracePt t="279700" x="5975350" y="4603750"/>
          <p14:tracePt t="279717" x="5873750" y="4699000"/>
          <p14:tracePt t="279734" x="5829300" y="4787900"/>
          <p14:tracePt t="279750" x="5822950" y="4838700"/>
          <p14:tracePt t="279767" x="5822950" y="4864100"/>
          <p14:tracePt t="279783" x="5822950" y="4870450"/>
          <p14:tracePt t="279891" x="5842000" y="4851400"/>
          <p14:tracePt t="279900" x="5854700" y="4838700"/>
          <p14:tracePt t="279917" x="5924550" y="4787900"/>
          <p14:tracePt t="279934" x="6019800" y="4756150"/>
          <p14:tracePt t="279950" x="6121400" y="4724400"/>
          <p14:tracePt t="279967" x="6203950" y="4705350"/>
          <p14:tracePt t="279984" x="6273800" y="4686300"/>
          <p14:tracePt t="280002" x="6324600" y="4679950"/>
          <p14:tracePt t="280017" x="6350000" y="4667250"/>
          <p14:tracePt t="280034" x="6369050" y="4667250"/>
          <p14:tracePt t="280052" x="6394450" y="4654550"/>
          <p14:tracePt t="280067" x="6407150" y="4648200"/>
          <p14:tracePt t="280084" x="6432550" y="4635500"/>
          <p14:tracePt t="280085" x="6445250" y="4629150"/>
          <p14:tracePt t="280101" x="6464300" y="4616450"/>
          <p14:tracePt t="280117" x="6483350" y="4610100"/>
          <p14:tracePt t="280133" x="6502400" y="4597400"/>
          <p14:tracePt t="280150" x="6508750" y="4591050"/>
          <p14:tracePt t="280167" x="6521450" y="4584700"/>
          <p14:tracePt t="280200" x="6527800" y="4584700"/>
          <p14:tracePt t="280396" x="6527800" y="4578350"/>
          <p14:tracePt t="280522" x="6534150" y="4578350"/>
          <p14:tracePt t="280535" x="6578600" y="4591050"/>
          <p14:tracePt t="280551" x="6610350" y="4603750"/>
          <p14:tracePt t="280568" x="6667500" y="4616450"/>
          <p14:tracePt t="280648" x="6673850" y="4616450"/>
          <p14:tracePt t="280662" x="6680200" y="4616450"/>
          <p14:tracePt t="280670" x="6692900" y="4622800"/>
          <p14:tracePt t="280686" x="6731000" y="4629150"/>
          <p14:tracePt t="280701" x="6769100" y="4635500"/>
          <p14:tracePt t="280717" x="6788150" y="4641850"/>
          <p14:tracePt t="280734" x="6807200" y="4641850"/>
          <p14:tracePt t="280751" x="6813550" y="4641850"/>
          <p14:tracePt t="280768" x="6819900" y="4641850"/>
          <p14:tracePt t="280801" x="6832600" y="4641850"/>
          <p14:tracePt t="280817" x="6851650" y="4641850"/>
          <p14:tracePt t="280834" x="6870700" y="4641850"/>
          <p14:tracePt t="280853" x="6889750" y="4641850"/>
          <p14:tracePt t="280870" x="6902450" y="4641850"/>
          <p14:tracePt t="280884" x="6915150" y="4641850"/>
          <p14:tracePt t="280901" x="6934200" y="4641850"/>
          <p14:tracePt t="280918" x="6953250" y="4641850"/>
          <p14:tracePt t="280935" x="7004050" y="4629150"/>
          <p14:tracePt t="280951" x="7029450" y="4622800"/>
          <p14:tracePt t="280970" x="7042150" y="4622800"/>
          <p14:tracePt t="280984" x="7061200" y="4610100"/>
          <p14:tracePt t="281002" x="7086600" y="4603750"/>
          <p14:tracePt t="281018" x="7105650" y="4591050"/>
          <p14:tracePt t="281034" x="7137400" y="4578350"/>
          <p14:tracePt t="281051" x="7156450" y="4565650"/>
          <p14:tracePt t="281068" x="7181850" y="4546600"/>
          <p14:tracePt t="281084" x="7194550" y="4533900"/>
          <p14:tracePt t="281101" x="7207250" y="4508500"/>
          <p14:tracePt t="281119" x="7213600" y="4483100"/>
          <p14:tracePt t="281137" x="7226300" y="4457700"/>
          <p14:tracePt t="281151" x="7232650" y="4451350"/>
          <p14:tracePt t="281168" x="7245350" y="4432300"/>
          <p14:tracePt t="281169" x="7251700" y="4406900"/>
          <p14:tracePt t="281184" x="7258050" y="4387850"/>
          <p14:tracePt t="281185" x="7258050" y="4375150"/>
          <p14:tracePt t="281201" x="7258050" y="4349750"/>
          <p14:tracePt t="281218" x="7264400" y="4324350"/>
          <p14:tracePt t="281234" x="7264400" y="4311650"/>
          <p14:tracePt t="281251" x="7270750" y="4298950"/>
          <p14:tracePt t="281268" x="7283450" y="4286250"/>
          <p14:tracePt t="281284" x="7296150" y="4273550"/>
          <p14:tracePt t="281301" x="7315200" y="4260850"/>
          <p14:tracePt t="281318" x="7334250" y="4248150"/>
          <p14:tracePt t="281334" x="7346950" y="4248150"/>
          <p14:tracePt t="281385" x="7366000" y="4248150"/>
          <p14:tracePt t="281403" x="7493000" y="4273550"/>
          <p14:tracePt t="281418" x="7639050" y="4311650"/>
          <p14:tracePt t="281435" x="7727950" y="4337050"/>
          <p14:tracePt t="281451" x="7943850" y="4394200"/>
          <p14:tracePt t="281468" x="8045450" y="4419600"/>
          <p14:tracePt t="281485" x="8096250" y="4425950"/>
          <p14:tracePt t="281501" x="8102600" y="4432300"/>
          <p14:tracePt t="281726" x="8108950" y="4432300"/>
          <p14:tracePt t="281742" x="8108950" y="4425950"/>
          <p14:tracePt t="281752" x="8115300" y="4425950"/>
          <p14:tracePt t="281769" x="8128000" y="4425950"/>
          <p14:tracePt t="281785" x="8147050" y="4419600"/>
          <p14:tracePt t="281928" x="8153400" y="4419600"/>
          <p14:tracePt t="281952" x="8153400" y="4413250"/>
          <p14:tracePt t="281969" x="8159750" y="4413250"/>
          <p14:tracePt t="281985" x="8223250" y="4381500"/>
          <p14:tracePt t="282002" x="8305800" y="4356100"/>
          <p14:tracePt t="282018" x="8426450" y="4318000"/>
          <p14:tracePt t="282037" x="8547100" y="4286250"/>
          <p14:tracePt t="282052" x="8610600" y="4260850"/>
          <p14:tracePt t="282069" x="8642350" y="4229100"/>
          <p14:tracePt t="282085" x="8655050" y="4203700"/>
          <p14:tracePt t="282102" x="8661400" y="4184650"/>
          <p14:tracePt t="282119" x="8661400" y="4159250"/>
          <p14:tracePt t="282135" x="8661400" y="4133850"/>
          <p14:tracePt t="282152" x="8661400" y="4102100"/>
          <p14:tracePt t="282169" x="8655050" y="4076700"/>
          <p14:tracePt t="282186" x="8648700" y="4057650"/>
          <p14:tracePt t="282202" x="8636000" y="4038600"/>
          <p14:tracePt t="282219" x="8616950" y="4019550"/>
          <p14:tracePt t="282237" x="8578850" y="4000500"/>
          <p14:tracePt t="282252" x="8559800" y="3987800"/>
          <p14:tracePt t="282268" x="8540750" y="3975100"/>
          <p14:tracePt t="282285" x="8528050" y="3975100"/>
          <p14:tracePt t="282302" x="8521700" y="3975100"/>
          <p14:tracePt t="282319" x="8502650" y="3975100"/>
          <p14:tracePt t="282336" x="8445500" y="3994150"/>
          <p14:tracePt t="282352" x="8394700" y="4019550"/>
          <p14:tracePt t="282369" x="8343900" y="4057650"/>
          <p14:tracePt t="282385" x="8312150" y="4083050"/>
          <p14:tracePt t="282402" x="8293100" y="4114800"/>
          <p14:tracePt t="282419" x="8293100" y="4165600"/>
          <p14:tracePt t="282436" x="8318500" y="4216400"/>
          <p14:tracePt t="282453" x="8375650" y="4273550"/>
          <p14:tracePt t="282469" x="8496300" y="4337050"/>
          <p14:tracePt t="282485" x="8578850" y="4362450"/>
          <p14:tracePt t="282502" x="8642350" y="4375150"/>
          <p14:tracePt t="282519" x="8737600" y="4387850"/>
          <p14:tracePt t="282535" x="8813800" y="4394200"/>
          <p14:tracePt t="282552" x="8883650" y="4394200"/>
          <p14:tracePt t="282569" x="8966200" y="4387850"/>
          <p14:tracePt t="282586" x="9004300" y="4381500"/>
          <p14:tracePt t="282602" x="9023350" y="4381500"/>
          <p14:tracePt t="282636" x="9036050" y="4381500"/>
          <p14:tracePt t="282653" x="9080500" y="4375150"/>
          <p14:tracePt t="282669" x="9156700" y="4375150"/>
          <p14:tracePt t="282686" x="9226550" y="4375150"/>
          <p14:tracePt t="282702" x="9277350" y="4375150"/>
          <p14:tracePt t="282719" x="9321800" y="4375150"/>
          <p14:tracePt t="282736" x="9359900" y="4375150"/>
          <p14:tracePt t="282752" x="9417050" y="4375150"/>
          <p14:tracePt t="282769" x="9537700" y="4375150"/>
          <p14:tracePt t="282786" x="9753600" y="4400550"/>
          <p14:tracePt t="282802" x="9988550" y="4419600"/>
          <p14:tracePt t="282819" x="10191750" y="4425950"/>
          <p14:tracePt t="282836" x="10299700" y="4425950"/>
          <p14:tracePt t="282853" x="10331450" y="4425950"/>
          <p14:tracePt t="282869" x="10337800" y="4419600"/>
          <p14:tracePt t="282903" x="10337800" y="4413250"/>
          <p14:tracePt t="282920" x="10344150" y="4406900"/>
          <p14:tracePt t="282937" x="10375900" y="4387850"/>
          <p14:tracePt t="282954" x="10394950" y="4375150"/>
          <p14:tracePt t="282972" x="10401300" y="4356100"/>
          <p14:tracePt t="282988" x="10414000" y="4343400"/>
          <p14:tracePt t="283003" x="10433050" y="4330700"/>
          <p14:tracePt t="283019" x="10445750" y="4318000"/>
          <p14:tracePt t="283038" x="10452100" y="4305300"/>
          <p14:tracePt t="283055" x="10452100" y="4286250"/>
          <p14:tracePt t="283069" x="10452100" y="4267200"/>
          <p14:tracePt t="283086" x="10439400" y="4235450"/>
          <p14:tracePt t="283103" x="10414000" y="4210050"/>
          <p14:tracePt t="283119" x="10382250" y="4178300"/>
          <p14:tracePt t="283137" x="10363200" y="4159250"/>
          <p14:tracePt t="283137" x="10350500" y="4152900"/>
          <p14:tracePt t="283153" x="10331450" y="4140200"/>
          <p14:tracePt t="283169" x="10299700" y="4127500"/>
          <p14:tracePt t="283187" x="10185400" y="4095750"/>
          <p14:tracePt t="283204" x="10090150" y="4070350"/>
          <p14:tracePt t="283219" x="9950450" y="4044950"/>
          <p14:tracePt t="283236" x="9842500" y="4032250"/>
          <p14:tracePt t="283253" x="9759950" y="4025900"/>
          <p14:tracePt t="283269" x="9690100" y="4019550"/>
          <p14:tracePt t="283286" x="9632950" y="4019550"/>
          <p14:tracePt t="283303" x="9594850" y="4025900"/>
          <p14:tracePt t="283320" x="9537700" y="4038600"/>
          <p14:tracePt t="283336" x="9455150" y="4064000"/>
          <p14:tracePt t="283353" x="9366250" y="4083050"/>
          <p14:tracePt t="283370" x="9309100" y="4108450"/>
          <p14:tracePt t="283387" x="9283700" y="4127500"/>
          <p14:tracePt t="283403" x="9277350" y="4127500"/>
          <p14:tracePt t="283465" x="9277350" y="4133850"/>
          <p14:tracePt t="283482" x="9283700" y="4140200"/>
          <p14:tracePt t="283489" x="9290050" y="4146550"/>
          <p14:tracePt t="283503" x="9296400" y="4152900"/>
          <p14:tracePt t="283524" x="9334500" y="4178300"/>
          <p14:tracePt t="283538" x="9372600" y="4197350"/>
          <p14:tracePt t="283553" x="9417050" y="4216400"/>
          <p14:tracePt t="283570" x="9448800" y="4216400"/>
          <p14:tracePt t="283587" x="9480550" y="4222750"/>
          <p14:tracePt t="283603" x="9505950" y="4229100"/>
          <p14:tracePt t="283620" x="9569450" y="4248150"/>
          <p14:tracePt t="283638" x="9664700" y="4267200"/>
          <p14:tracePt t="283654" x="9804400" y="4292600"/>
          <p14:tracePt t="283670" x="9982200" y="4311650"/>
          <p14:tracePt t="283688" x="10153650" y="4318000"/>
          <p14:tracePt t="283703" x="10287000" y="4318000"/>
          <p14:tracePt t="283720" x="10407650" y="4311650"/>
          <p14:tracePt t="283739" x="10521950" y="4279900"/>
          <p14:tracePt t="283753" x="10560050" y="4267200"/>
          <p14:tracePt t="283770" x="10610850" y="4248150"/>
          <p14:tracePt t="283787" x="10648950" y="4241800"/>
          <p14:tracePt t="283805" x="10668000" y="4235450"/>
          <p14:tracePt t="283820" x="10674350" y="4235450"/>
          <p14:tracePt t="283886" x="10680700" y="4235450"/>
          <p14:tracePt t="283892" x="10687050" y="4235450"/>
          <p14:tracePt t="283903" x="10706100" y="4241800"/>
          <p14:tracePt t="283922" x="10756900" y="4248150"/>
          <p14:tracePt t="283939" x="10864850" y="4248150"/>
          <p14:tracePt t="283953" x="10902950" y="4248150"/>
          <p14:tracePt t="283970" x="10972800" y="4248150"/>
          <p14:tracePt t="283987" x="11036300" y="4241800"/>
          <p14:tracePt t="284003" x="11087100" y="4235450"/>
          <p14:tracePt t="284021" x="11125200" y="4235450"/>
          <p14:tracePt t="284070" x="11131550" y="4235450"/>
          <p14:tracePt t="284087" x="11144250" y="4241800"/>
          <p14:tracePt t="284104" x="11150600" y="4241800"/>
          <p14:tracePt t="284122" x="11156950" y="4241800"/>
          <p14:tracePt t="284252" x="11150600" y="4241800"/>
          <p14:tracePt t="284270" x="11144250" y="4241800"/>
          <p14:tracePt t="284287" x="11125200" y="4241800"/>
          <p14:tracePt t="284304" x="11093450" y="4241800"/>
          <p14:tracePt t="284320" x="11068050" y="4248150"/>
          <p14:tracePt t="284338" x="11036300" y="4248150"/>
          <p14:tracePt t="284354" x="11017250" y="4254500"/>
          <p14:tracePt t="284370" x="11010900" y="4254500"/>
          <p14:tracePt t="284387" x="11004550" y="4254500"/>
          <p14:tracePt t="284403" x="10998200" y="4254500"/>
          <p14:tracePt t="284421" x="10985500" y="4254500"/>
          <p14:tracePt t="284437" x="10972800" y="4254500"/>
          <p14:tracePt t="284454" x="10960100" y="4254500"/>
          <p14:tracePt t="284470" x="10941050" y="4254500"/>
          <p14:tracePt t="284487" x="10934700" y="4254500"/>
          <p14:tracePt t="284504" x="10928350" y="4254500"/>
          <p14:tracePt t="284521" x="10928350" y="4260850"/>
          <p14:tracePt t="284537" x="10922000" y="4260850"/>
          <p14:tracePt t="284630" x="10915650" y="4267200"/>
          <p14:tracePt t="284637" x="10909300" y="4267200"/>
          <p14:tracePt t="284656" x="10890250" y="4273550"/>
          <p14:tracePt t="284671" x="10864850" y="4279900"/>
          <p14:tracePt t="284688" x="10839450" y="4279900"/>
          <p14:tracePt t="284705" x="10801350" y="4279900"/>
          <p14:tracePt t="284721" x="10775950" y="4279900"/>
          <p14:tracePt t="284738" x="10737850" y="4267200"/>
          <p14:tracePt t="284754" x="10674350" y="4248150"/>
          <p14:tracePt t="284771" x="10610850" y="4235450"/>
          <p14:tracePt t="284788" x="10483850" y="4216400"/>
          <p14:tracePt t="284806" x="10191750" y="4184650"/>
          <p14:tracePt t="284821" x="9975850" y="4159250"/>
          <p14:tracePt t="284839" x="9747250" y="4146550"/>
          <p14:tracePt t="284857" x="9518650" y="4133850"/>
          <p14:tracePt t="284871" x="9334500" y="4133850"/>
          <p14:tracePt t="284889" x="9086850" y="4133850"/>
          <p14:tracePt t="284904" x="8807450" y="4146550"/>
          <p14:tracePt t="284923" x="8483600" y="4146550"/>
          <p14:tracePt t="284937" x="8147050" y="4146550"/>
          <p14:tracePt t="284954" x="7842250" y="4146550"/>
          <p14:tracePt t="284971" x="7588250" y="4146550"/>
          <p14:tracePt t="284988" x="7404100" y="4146550"/>
          <p14:tracePt t="285004" x="7200900" y="4146550"/>
          <p14:tracePt t="285021" x="7010400" y="4171950"/>
          <p14:tracePt t="285039" x="6667500" y="4210050"/>
          <p14:tracePt t="285056" x="6426200" y="4235450"/>
          <p14:tracePt t="285072" x="6210300" y="4273550"/>
          <p14:tracePt t="285088" x="6045200" y="4311650"/>
          <p14:tracePt t="285106" x="5969000" y="4349750"/>
          <p14:tracePt t="285121" x="5943600" y="4381500"/>
          <p14:tracePt t="285138" x="5930900" y="4413250"/>
          <p14:tracePt t="285154" x="5918200" y="4432300"/>
          <p14:tracePt t="285171" x="5918200" y="4451350"/>
          <p14:tracePt t="285188" x="5918200" y="4457700"/>
          <p14:tracePt t="285204" x="5918200" y="4470400"/>
          <p14:tracePt t="285221" x="5924550" y="4476750"/>
          <p14:tracePt t="285238" x="5943600" y="4489450"/>
          <p14:tracePt t="285255" x="5962650" y="4508500"/>
          <p14:tracePt t="285271" x="6007100" y="4533900"/>
          <p14:tracePt t="285288" x="6038850" y="4559300"/>
          <p14:tracePt t="285289" x="6064250" y="4578350"/>
          <p14:tracePt t="285304" x="6089650" y="4591050"/>
          <p14:tracePt t="285322" x="6115050" y="4603750"/>
          <p14:tracePt t="285338" x="6134100" y="4610100"/>
          <p14:tracePt t="285354" x="6146800" y="4610100"/>
          <p14:tracePt t="285371" x="6159500" y="4610100"/>
          <p14:tracePt t="285388" x="6184900" y="4610100"/>
          <p14:tracePt t="285404" x="6210300" y="4603750"/>
          <p14:tracePt t="285421" x="6235700" y="4603750"/>
          <p14:tracePt t="285438" x="6248400" y="4597400"/>
          <p14:tracePt t="285592" x="6235700" y="4584700"/>
          <p14:tracePt t="285605" x="6223000" y="4572000"/>
          <p14:tracePt t="289464" x="6235700" y="4572000"/>
          <p14:tracePt t="289472" x="6261100" y="4572000"/>
          <p14:tracePt t="289492" x="6311900" y="4578350"/>
          <p14:tracePt t="289509" x="6362700" y="4578350"/>
          <p14:tracePt t="289514" x="6394450" y="4578350"/>
          <p14:tracePt t="289525" x="6419850" y="4578350"/>
          <p14:tracePt t="289543" x="6477000" y="4578350"/>
          <p14:tracePt t="289559" x="6540500" y="4572000"/>
          <p14:tracePt t="289576" x="6572250" y="4565650"/>
          <p14:tracePt t="289591" x="6661150" y="4552950"/>
          <p14:tracePt t="289608" x="6724650" y="4552950"/>
          <p14:tracePt t="289627" x="6794500" y="4546600"/>
          <p14:tracePt t="289642" x="6845300" y="4546600"/>
          <p14:tracePt t="289658" x="6896100" y="4540250"/>
          <p14:tracePt t="289675" x="6953250" y="4533900"/>
          <p14:tracePt t="289691" x="7010400" y="4527550"/>
          <p14:tracePt t="289708" x="7061200" y="4514850"/>
          <p14:tracePt t="289725" x="7105650" y="4508500"/>
          <p14:tracePt t="289742" x="7131050" y="4508500"/>
          <p14:tracePt t="289758" x="7169150" y="4502150"/>
          <p14:tracePt t="289775" x="7188200" y="4495800"/>
          <p14:tracePt t="289792" x="7207250" y="4495800"/>
          <p14:tracePt t="289809" x="7264400" y="4489450"/>
          <p14:tracePt t="289827" x="7296150" y="4489450"/>
          <p14:tracePt t="289845" x="7334250" y="4483100"/>
          <p14:tracePt t="289858" x="7359650" y="4483100"/>
          <p14:tracePt t="289875" x="7372350" y="4476750"/>
          <p14:tracePt t="289891" x="7378700" y="4476750"/>
          <p14:tracePt t="289991" x="7378700" y="4470400"/>
          <p14:tracePt t="290009" x="7359650" y="4464050"/>
          <p14:tracePt t="290025" x="7321550" y="4451350"/>
          <p14:tracePt t="290044" x="7277100" y="4445000"/>
          <p14:tracePt t="290059" x="7264400" y="4438650"/>
          <p14:tracePt t="290077" x="7213600" y="4425950"/>
          <p14:tracePt t="290092" x="7188200" y="4413250"/>
          <p14:tracePt t="290110" x="7162800" y="4406900"/>
          <p14:tracePt t="290127" x="7112000" y="4387850"/>
          <p14:tracePt t="290142" x="7054850" y="4375150"/>
          <p14:tracePt t="290158" x="6953250" y="4356100"/>
          <p14:tracePt t="290177" x="6889750" y="4356100"/>
          <p14:tracePt t="290192" x="6838950" y="4356100"/>
          <p14:tracePt t="290209" x="6813550" y="4349750"/>
          <p14:tracePt t="290225" x="6800850" y="4349750"/>
          <p14:tracePt t="290302" x="6800850" y="4356100"/>
          <p14:tracePt t="290311" x="6794500" y="4362450"/>
          <p14:tracePt t="290317" x="6794500" y="4368800"/>
          <p14:tracePt t="290342" x="6788150" y="4400550"/>
          <p14:tracePt t="290359" x="6788150" y="4419600"/>
          <p14:tracePt t="290375" x="6788150" y="4432300"/>
          <p14:tracePt t="290394" x="6800850" y="4451350"/>
          <p14:tracePt t="290409" x="6826250" y="4464050"/>
          <p14:tracePt t="290425" x="6858000" y="4483100"/>
          <p14:tracePt t="290442" x="6889750" y="4495800"/>
          <p14:tracePt t="290459" x="6921500" y="4502150"/>
          <p14:tracePt t="290476" x="6946900" y="4508500"/>
          <p14:tracePt t="290493" x="6991350" y="4508500"/>
          <p14:tracePt t="290509" x="7010400" y="4508500"/>
          <p14:tracePt t="290527" x="7099300" y="4502150"/>
          <p14:tracePt t="290544" x="7175500" y="4502150"/>
          <p14:tracePt t="290559" x="7219950" y="4502150"/>
          <p14:tracePt t="290576" x="7264400" y="4502150"/>
          <p14:tracePt t="290593" x="7277100" y="4502150"/>
          <p14:tracePt t="290611" x="7283450" y="4502150"/>
          <p14:tracePt t="290727" x="7296150" y="4502150"/>
          <p14:tracePt t="290743" x="7327900" y="4502150"/>
          <p14:tracePt t="290760" x="7378700" y="4495800"/>
          <p14:tracePt t="290776" x="7423150" y="4489450"/>
          <p14:tracePt t="290793" x="7473950" y="4476750"/>
          <p14:tracePt t="290809" x="7588250" y="4476750"/>
          <p14:tracePt t="290826" x="7734300" y="4483100"/>
          <p14:tracePt t="290843" x="7943850" y="4502150"/>
          <p14:tracePt t="290860" x="8159750" y="4521200"/>
          <p14:tracePt t="290876" x="8343900" y="4533900"/>
          <p14:tracePt t="290893" x="8559800" y="4559300"/>
          <p14:tracePt t="290894" x="8629650" y="4559300"/>
          <p14:tracePt t="290909" x="8756650" y="4565650"/>
          <p14:tracePt t="290926" x="8813800" y="4565650"/>
          <p14:tracePt t="290943" x="8839200" y="4565650"/>
          <p14:tracePt t="290959" x="8864600" y="4565650"/>
          <p14:tracePt t="290976" x="8915400" y="4559300"/>
          <p14:tracePt t="290993" x="8972550" y="4546600"/>
          <p14:tracePt t="291009" x="9023350" y="4540250"/>
          <p14:tracePt t="291026" x="9061450" y="4527550"/>
          <p14:tracePt t="291043" x="9112250" y="4521200"/>
          <p14:tracePt t="291059" x="9150350" y="4514850"/>
          <p14:tracePt t="291076" x="9188450" y="4508500"/>
          <p14:tracePt t="291093" x="9226550" y="4495800"/>
          <p14:tracePt t="291109" x="9271000" y="4483100"/>
          <p14:tracePt t="291127" x="9309100" y="4457700"/>
          <p14:tracePt t="291143" x="9315450" y="4445000"/>
          <p14:tracePt t="291161" x="9328150" y="4425950"/>
          <p14:tracePt t="291176" x="9328150" y="4413250"/>
          <p14:tracePt t="291193" x="9315450" y="4406900"/>
          <p14:tracePt t="291209" x="9302750" y="4394200"/>
          <p14:tracePt t="291226" x="9290050" y="4394200"/>
          <p14:tracePt t="291243" x="9264650" y="4381500"/>
          <p14:tracePt t="291259" x="9226550" y="4375150"/>
          <p14:tracePt t="291276" x="9188450" y="4362450"/>
          <p14:tracePt t="291293" x="9124950" y="4349750"/>
          <p14:tracePt t="291310" x="9061450" y="4337050"/>
          <p14:tracePt t="291326" x="8966200" y="4318000"/>
          <p14:tracePt t="291343" x="8870950" y="4305300"/>
          <p14:tracePt t="291359" x="8788400" y="4305300"/>
          <p14:tracePt t="291376" x="8718550" y="4305300"/>
          <p14:tracePt t="291377" x="8667750" y="4305300"/>
          <p14:tracePt t="291393" x="8585200" y="4311650"/>
          <p14:tracePt t="291409" x="8502650" y="4318000"/>
          <p14:tracePt t="291426" x="8451850" y="4330700"/>
          <p14:tracePt t="291444" x="8407400" y="4337050"/>
          <p14:tracePt t="291461" x="8382000" y="4349750"/>
          <p14:tracePt t="291478" x="8369300" y="4349750"/>
          <p14:tracePt t="291493" x="8356600" y="4362450"/>
          <p14:tracePt t="291510" x="8337550" y="4381500"/>
          <p14:tracePt t="291527" x="8318500" y="4413250"/>
          <p14:tracePt t="291544" x="8305800" y="4445000"/>
          <p14:tracePt t="291561" x="8305800" y="4489450"/>
          <p14:tracePt t="291578" x="8356600" y="4552950"/>
          <p14:tracePt t="291593" x="8407400" y="4578350"/>
          <p14:tracePt t="291610" x="8502650" y="4616450"/>
          <p14:tracePt t="291626" x="8623300" y="4648200"/>
          <p14:tracePt t="291645" x="8775700" y="4654550"/>
          <p14:tracePt t="291660" x="8877300" y="4654550"/>
          <p14:tracePt t="291676" x="8953500" y="4641850"/>
          <p14:tracePt t="291693" x="9048750" y="4616450"/>
          <p14:tracePt t="291710" x="9131300" y="4597400"/>
          <p14:tracePt t="291729" x="9169400" y="4584700"/>
          <p14:tracePt t="291743" x="9188450" y="4584700"/>
          <p14:tracePt t="292164" x="9182100" y="4584700"/>
          <p14:tracePt t="292169" x="9175750" y="4584700"/>
          <p14:tracePt t="292196" x="9137650" y="4584700"/>
          <p14:tracePt t="292211" x="9118600" y="4597400"/>
          <p14:tracePt t="292227" x="9093200" y="4610100"/>
          <p14:tracePt t="292244" x="9074150" y="4622800"/>
          <p14:tracePt t="292260" x="9067800" y="4629150"/>
          <p14:tracePt t="292336" x="9061450" y="4629150"/>
          <p14:tracePt t="292344" x="9061450" y="4622800"/>
          <p14:tracePt t="292361" x="9061450" y="4584700"/>
          <p14:tracePt t="292377" x="9061450" y="4559300"/>
          <p14:tracePt t="292394" x="9055100" y="4546600"/>
          <p14:tracePt t="292411" x="9055100" y="4540250"/>
          <p14:tracePt t="294874" x="9055100" y="4546600"/>
          <p14:tracePt t="294882" x="9061450" y="4559300"/>
          <p14:tracePt t="294896" x="9086850" y="4584700"/>
          <p14:tracePt t="294913" x="9131300" y="4648200"/>
          <p14:tracePt t="294931" x="9213850" y="4749800"/>
          <p14:tracePt t="294946" x="9239250" y="4775200"/>
          <p14:tracePt t="294963" x="9271000" y="4806950"/>
          <p14:tracePt t="294980" x="9302750" y="4832350"/>
          <p14:tracePt t="294996" x="9315450" y="4838700"/>
          <p14:tracePt t="295029" x="9321800" y="4838700"/>
          <p14:tracePt t="295047" x="9340850" y="4851400"/>
          <p14:tracePt t="295064" x="9372600" y="4864100"/>
          <p14:tracePt t="295081" x="9404350" y="4876800"/>
          <p14:tracePt t="295096" x="9429750" y="4889500"/>
          <p14:tracePt t="295113" x="9455150" y="4895850"/>
          <p14:tracePt t="295130" x="9474200" y="4902200"/>
          <p14:tracePt t="295146" x="9493250" y="4908550"/>
          <p14:tracePt t="295163" x="9525000" y="4921250"/>
          <p14:tracePt t="295181" x="9550400" y="4927600"/>
          <p14:tracePt t="295196" x="9569450" y="4933950"/>
          <p14:tracePt t="295213" x="9613900" y="4940300"/>
          <p14:tracePt t="295229" x="9690100" y="4940300"/>
          <p14:tracePt t="295248" x="9753600" y="4933950"/>
          <p14:tracePt t="295263" x="9798050" y="4921250"/>
          <p14:tracePt t="295280" x="9817100" y="4914900"/>
          <p14:tracePt t="295297" x="9855200" y="4908550"/>
          <p14:tracePt t="295313" x="9874250" y="4908550"/>
          <p14:tracePt t="295330" x="9880600" y="4902200"/>
          <p14:tracePt t="295346" x="9899650" y="4902200"/>
          <p14:tracePt t="295363" x="9944100" y="4895850"/>
          <p14:tracePt t="295380" x="9975850" y="4883150"/>
          <p14:tracePt t="295396" x="10026650" y="4864100"/>
          <p14:tracePt t="295413" x="10052050" y="4838700"/>
          <p14:tracePt t="295429" x="10077450" y="4806950"/>
          <p14:tracePt t="295447" x="10083800" y="4794250"/>
          <p14:tracePt t="295465" x="10090150" y="4775200"/>
          <p14:tracePt t="295480" x="10090150" y="4768850"/>
          <p14:tracePt t="295497" x="10090150" y="4756150"/>
          <p14:tracePt t="295513" x="10077450" y="4743450"/>
          <p14:tracePt t="295532" x="10052050" y="4730750"/>
          <p14:tracePt t="295546" x="10020300" y="4705350"/>
          <p14:tracePt t="295565" x="9963150" y="4667250"/>
          <p14:tracePt t="295582" x="9918700" y="4648200"/>
          <p14:tracePt t="295599" x="9880600" y="4629150"/>
          <p14:tracePt t="295613" x="9836150" y="4622800"/>
          <p14:tracePt t="295630" x="9804400" y="4622800"/>
          <p14:tracePt t="295647" x="9766300" y="4622800"/>
          <p14:tracePt t="295663" x="9715500" y="4641850"/>
          <p14:tracePt t="295680" x="9658350" y="4660900"/>
          <p14:tracePt t="295696" x="9588500" y="4679950"/>
          <p14:tracePt t="295713" x="9531350" y="4699000"/>
          <p14:tracePt t="295730" x="9499600" y="4705350"/>
          <p14:tracePt t="295747" x="9467850" y="4730750"/>
          <p14:tracePt t="295763" x="9461500" y="4775200"/>
          <p14:tracePt t="295782" x="9461500" y="4832350"/>
          <p14:tracePt t="295797" x="9461500" y="4889500"/>
          <p14:tracePt t="295813" x="9474200" y="4946650"/>
          <p14:tracePt t="295830" x="9480550" y="4978400"/>
          <p14:tracePt t="295847" x="9499600" y="5003800"/>
          <p14:tracePt t="295863" x="9518650" y="5022850"/>
          <p14:tracePt t="295880" x="9563100" y="5041900"/>
          <p14:tracePt t="295897" x="9639300" y="5054600"/>
          <p14:tracePt t="295913" x="9709150" y="5054600"/>
          <p14:tracePt t="295930" x="9791700" y="5054600"/>
          <p14:tracePt t="295947" x="9855200" y="5041900"/>
          <p14:tracePt t="295963" x="9925050" y="5022850"/>
          <p14:tracePt t="295980" x="9969500" y="4997450"/>
          <p14:tracePt t="295981" x="10001250" y="4978400"/>
          <p14:tracePt t="295997" x="10045700" y="4933950"/>
          <p14:tracePt t="296013" x="10064750" y="4902200"/>
          <p14:tracePt t="296030" x="10090150" y="4870450"/>
          <p14:tracePt t="296047" x="10102850" y="4845050"/>
          <p14:tracePt t="296064" x="10109200" y="4819650"/>
          <p14:tracePt t="296080" x="10109200" y="4800600"/>
          <p14:tracePt t="296097" x="10109200" y="4775200"/>
          <p14:tracePt t="296113" x="10102850" y="4749800"/>
          <p14:tracePt t="296130" x="10077450" y="4711700"/>
          <p14:tracePt t="296147" x="10045700" y="4679950"/>
          <p14:tracePt t="296164" x="10007600" y="4648200"/>
          <p14:tracePt t="296181" x="9963150" y="4629150"/>
          <p14:tracePt t="296197" x="9925050" y="4622800"/>
          <p14:tracePt t="296214" x="9848850" y="4610100"/>
          <p14:tracePt t="296231" x="9747250" y="4610100"/>
          <p14:tracePt t="296247" x="9696450" y="4610100"/>
          <p14:tracePt t="296264" x="9601200" y="4622800"/>
          <p14:tracePt t="296280" x="9537700" y="4635500"/>
          <p14:tracePt t="296297" x="9442450" y="4648200"/>
          <p14:tracePt t="296315" x="9378950" y="4667250"/>
          <p14:tracePt t="296331" x="9315450" y="4692650"/>
          <p14:tracePt t="296347" x="9283700" y="4724400"/>
          <p14:tracePt t="296364" x="9264650" y="4756150"/>
          <p14:tracePt t="296380" x="9264650" y="4781550"/>
          <p14:tracePt t="296397" x="9271000" y="4832350"/>
          <p14:tracePt t="296414" x="9302750" y="4883150"/>
          <p14:tracePt t="296430" x="9321800" y="4908550"/>
          <p14:tracePt t="296447" x="9366250" y="4940300"/>
          <p14:tracePt t="296464" x="9423400" y="4959350"/>
          <p14:tracePt t="296481" x="9505950" y="4978400"/>
          <p14:tracePt t="296497" x="9683750" y="4991100"/>
          <p14:tracePt t="296514" x="9779000" y="4991100"/>
          <p14:tracePt t="296530" x="9842500" y="4991100"/>
          <p14:tracePt t="296547" x="9886950" y="4984750"/>
          <p14:tracePt t="296564" x="9899650" y="4984750"/>
          <p14:tracePt t="296581" x="9906000" y="4978400"/>
          <p14:tracePt t="296597" x="9918700" y="4978400"/>
          <p14:tracePt t="296614" x="9925050" y="4972050"/>
          <p14:tracePt t="296631" x="9944100" y="4965700"/>
          <p14:tracePt t="296648" x="9956800" y="4953000"/>
          <p14:tracePt t="296665" x="9969500" y="4940300"/>
          <p14:tracePt t="296681" x="9975850" y="4933950"/>
          <p14:tracePt t="296697" x="9982200" y="4927600"/>
          <p14:tracePt t="296716" x="9982200" y="4921250"/>
          <p14:tracePt t="296748" x="9988550" y="4914900"/>
          <p14:tracePt t="296898" x="9988550" y="4902200"/>
          <p14:tracePt t="296905" x="9975850" y="4889500"/>
          <p14:tracePt t="296914" x="9956800" y="4864100"/>
          <p14:tracePt t="296931" x="9918700" y="4813300"/>
          <p14:tracePt t="296948" x="9874250" y="4756150"/>
          <p14:tracePt t="296965" x="9823450" y="4692650"/>
          <p14:tracePt t="296981" x="9785350" y="4648200"/>
          <p14:tracePt t="296998" x="9766300" y="4635500"/>
          <p14:tracePt t="297014" x="9759950" y="4629150"/>
          <p14:tracePt t="297031" x="9740900" y="4629150"/>
          <p14:tracePt t="297049" x="9671050" y="4622800"/>
          <p14:tracePt t="297066" x="9607550" y="4635500"/>
          <p14:tracePt t="297081" x="9531350" y="4648200"/>
          <p14:tracePt t="297099" x="9467850" y="4673600"/>
          <p14:tracePt t="297114" x="9410700" y="4686300"/>
          <p14:tracePt t="297131" x="9372600" y="4705350"/>
          <p14:tracePt t="297148" x="9340850" y="4718050"/>
          <p14:tracePt t="297164" x="9321800" y="4730750"/>
          <p14:tracePt t="297280" x="9328150" y="4730750"/>
          <p14:tracePt t="297298" x="9340850" y="4718050"/>
          <p14:tracePt t="297315" x="9347200" y="4711700"/>
          <p14:tracePt t="297331" x="9353550" y="4711700"/>
          <p14:tracePt t="297348" x="9359900" y="4705350"/>
          <p14:tracePt t="297382" x="9359900" y="4699000"/>
          <p14:tracePt t="297398" x="9366250" y="4692650"/>
          <p14:tracePt t="297415" x="9372600" y="4686300"/>
          <p14:tracePt t="297416" x="9378950" y="4679950"/>
          <p14:tracePt t="297431" x="9385300" y="4667250"/>
          <p14:tracePt t="297449" x="9398000" y="4648200"/>
          <p14:tracePt t="297465" x="9423400" y="4616450"/>
          <p14:tracePt t="297481" x="9461500" y="4578350"/>
          <p14:tracePt t="297498" x="9486900" y="4533900"/>
          <p14:tracePt t="297515" x="9499600" y="4502150"/>
          <p14:tracePt t="297532" x="9518650" y="4464050"/>
          <p14:tracePt t="297548" x="9537700" y="4438650"/>
          <p14:tracePt t="297565" x="9544050" y="4425950"/>
          <p14:tracePt t="297581" x="9556750" y="4413250"/>
          <p14:tracePt t="297673" x="9563100" y="4413250"/>
          <p14:tracePt t="297681" x="9575800" y="4413250"/>
          <p14:tracePt t="297698" x="9626600" y="4432300"/>
          <p14:tracePt t="297715" x="9702800" y="4464050"/>
          <p14:tracePt t="297733" x="9798050" y="4495800"/>
          <p14:tracePt t="297750" x="9861550" y="4514850"/>
          <p14:tracePt t="297765" x="9918700" y="4527550"/>
          <p14:tracePt t="297782" x="9950450" y="4533900"/>
          <p14:tracePt t="297799" x="9963150" y="4533900"/>
          <p14:tracePt t="298425" x="9969500" y="4533900"/>
          <p14:tracePt t="298433" x="9982200" y="4533900"/>
          <p14:tracePt t="298449" x="10045700" y="4533900"/>
          <p14:tracePt t="298466" x="10134600" y="4533900"/>
          <p14:tracePt t="298483" x="10229850" y="4540250"/>
          <p14:tracePt t="298499" x="10331450" y="4552950"/>
          <p14:tracePt t="298516" x="10426700" y="4572000"/>
          <p14:tracePt t="298533" x="10477500" y="4578350"/>
          <p14:tracePt t="298549" x="10521950" y="4578350"/>
          <p14:tracePt t="298551" x="10528300" y="4578350"/>
          <p14:tracePt t="298566" x="10534650" y="4578350"/>
          <p14:tracePt t="298609" x="10541000" y="4578350"/>
          <p14:tracePt t="298616" x="10553700" y="4578350"/>
          <p14:tracePt t="298633" x="10591800" y="4584700"/>
          <p14:tracePt t="298649" x="10636250" y="4584700"/>
          <p14:tracePt t="298667" x="10699750" y="4591050"/>
          <p14:tracePt t="298682" x="10756900" y="4597400"/>
          <p14:tracePt t="298701" x="10795000" y="4597400"/>
          <p14:tracePt t="298716" x="10814050" y="4597400"/>
          <p14:tracePt t="298733" x="10845800" y="4597400"/>
          <p14:tracePt t="298749" x="10902950" y="4597400"/>
          <p14:tracePt t="298766" x="10960100" y="4591050"/>
          <p14:tracePt t="298782" x="11004550" y="4584700"/>
          <p14:tracePt t="298802" x="11017250" y="4572000"/>
          <p14:tracePt t="298816" x="11017250" y="4565650"/>
          <p14:tracePt t="298832" x="11017250" y="4559300"/>
          <p14:tracePt t="298883" x="11036300" y="4552950"/>
          <p14:tracePt t="298901" x="11055350" y="4546600"/>
          <p14:tracePt t="298916" x="11074400" y="4540250"/>
          <p14:tracePt t="298932" x="11074400" y="4533900"/>
          <p14:tracePt t="298966" x="11080750" y="4533900"/>
          <p14:tracePt t="298983" x="11087100" y="4533900"/>
          <p14:tracePt t="299001" x="11112500" y="4533900"/>
          <p14:tracePt t="299016" x="11137900" y="4527550"/>
          <p14:tracePt t="299033" x="11150600" y="4527550"/>
          <p14:tracePt t="299049" x="11163300" y="4527550"/>
          <p14:tracePt t="299117" x="11169650" y="4527550"/>
          <p14:tracePt t="299133" x="11176000" y="4527550"/>
          <p14:tracePt t="299149" x="11188700" y="4527550"/>
          <p14:tracePt t="299166" x="11195050" y="4527550"/>
          <p14:tracePt t="299184" x="11201400" y="4527550"/>
          <p14:tracePt t="299234" x="11195050" y="4527550"/>
          <p14:tracePt t="299251" x="11163300" y="4527550"/>
          <p14:tracePt t="299252" x="11137900" y="4527550"/>
          <p14:tracePt t="299266" x="11106150" y="4527550"/>
          <p14:tracePt t="299283" x="11023600" y="4546600"/>
          <p14:tracePt t="299301" x="10820400" y="4578350"/>
          <p14:tracePt t="299317" x="10655300" y="4591050"/>
          <p14:tracePt t="299333" x="10439400" y="4603750"/>
          <p14:tracePt t="299351" x="10261600" y="4616450"/>
          <p14:tracePt t="299366" x="10083800" y="4635500"/>
          <p14:tracePt t="299383" x="9867900" y="4654550"/>
          <p14:tracePt t="299400" x="9525000" y="4667250"/>
          <p14:tracePt t="299416" x="8985250" y="4635500"/>
          <p14:tracePt t="299433" x="8458200" y="4572000"/>
          <p14:tracePt t="299452" x="8032750" y="4514850"/>
          <p14:tracePt t="299466" x="7620000" y="4445000"/>
          <p14:tracePt t="299483" x="7283450" y="4387850"/>
          <p14:tracePt t="299500" x="6940550" y="4337050"/>
          <p14:tracePt t="299516" x="6661150" y="4305300"/>
          <p14:tracePt t="299534" x="6369050" y="4279900"/>
          <p14:tracePt t="299536" x="6242050" y="4273550"/>
          <p14:tracePt t="299550" x="6102350" y="4267200"/>
          <p14:tracePt t="299567" x="5734050" y="4254500"/>
          <p14:tracePt t="299585" x="5264150" y="4267200"/>
          <p14:tracePt t="299600" x="5003800" y="4305300"/>
          <p14:tracePt t="299616" x="4864100" y="4349750"/>
          <p14:tracePt t="299633" x="4819650" y="4375150"/>
          <p14:tracePt t="299650" x="4800600" y="4394200"/>
          <p14:tracePt t="299666" x="4768850" y="4425950"/>
          <p14:tracePt t="299683" x="4737100" y="4464050"/>
          <p14:tracePt t="299700" x="4705350" y="4489450"/>
          <p14:tracePt t="299717" x="4686300" y="4514850"/>
          <p14:tracePt t="299733" x="4686300" y="4533900"/>
          <p14:tracePt t="299737" x="4686300" y="4540250"/>
          <p14:tracePt t="299751" x="4686300" y="4546600"/>
          <p14:tracePt t="299767" x="4705350" y="4552950"/>
          <p14:tracePt t="299784" x="4743450" y="4565650"/>
          <p14:tracePt t="299802" x="4781550" y="4572000"/>
          <p14:tracePt t="299817" x="4800600" y="4578350"/>
          <p14:tracePt t="299835" x="4908550" y="4603750"/>
          <p14:tracePt t="299850" x="4991100" y="4622800"/>
          <p14:tracePt t="299867" x="5124450" y="4641850"/>
          <p14:tracePt t="299883" x="5238750" y="4648200"/>
          <p14:tracePt t="299900" x="5372100" y="4648200"/>
          <p14:tracePt t="299918" x="5461000" y="4648200"/>
          <p14:tracePt t="299934" x="5518150" y="4641850"/>
          <p14:tracePt t="299950" x="5556250" y="4641850"/>
          <p14:tracePt t="299967" x="5562600" y="4641850"/>
          <p14:tracePt t="300017" x="5562600" y="4648200"/>
          <p14:tracePt t="300132" x="5568950" y="4654550"/>
          <p14:tracePt t="300150" x="5619750" y="4692650"/>
          <p14:tracePt t="300167" x="5721350" y="4743450"/>
          <p14:tracePt t="300184" x="5835650" y="4775200"/>
          <p14:tracePt t="300201" x="5956300" y="4800600"/>
          <p14:tracePt t="300217" x="6064250" y="4819650"/>
          <p14:tracePt t="300235" x="6184900" y="4832350"/>
          <p14:tracePt t="300236" x="6229350" y="4838700"/>
          <p14:tracePt t="300253" x="6286500" y="4845050"/>
          <p14:tracePt t="300414" x="6292850" y="4845050"/>
          <p14:tracePt t="300434" x="6318250" y="4845050"/>
          <p14:tracePt t="300451" x="6375400" y="4851400"/>
          <p14:tracePt t="300469" x="6470650" y="4876800"/>
          <p14:tracePt t="300486" x="6502400" y="4889500"/>
          <p14:tracePt t="300501" x="6508750" y="4889500"/>
          <p14:tracePt t="300584" x="6515100" y="4889500"/>
          <p14:tracePt t="300601" x="6534150" y="4889500"/>
          <p14:tracePt t="300617" x="6565900" y="4889500"/>
          <p14:tracePt t="300634" x="6597650" y="4889500"/>
          <p14:tracePt t="300653" x="6623050" y="4889500"/>
          <p14:tracePt t="300667" x="6629400" y="4889500"/>
          <p14:tracePt t="300684" x="6648450" y="4883150"/>
          <p14:tracePt t="300701" x="6667500" y="4876800"/>
          <p14:tracePt t="300717" x="6686550" y="4876800"/>
          <p14:tracePt t="300734" x="6711950" y="4870450"/>
          <p14:tracePt t="300735" x="6743700" y="4870450"/>
          <p14:tracePt t="300751" x="6762750" y="4864100"/>
          <p14:tracePt t="300768" x="6921500" y="4864100"/>
          <p14:tracePt t="300786" x="6991350" y="4864100"/>
          <p14:tracePt t="300801" x="7067550" y="4864100"/>
          <p14:tracePt t="300818" x="7105650" y="4864100"/>
          <p14:tracePt t="300834" x="7124700" y="4864100"/>
          <p14:tracePt t="300851" x="7143750" y="4857750"/>
          <p14:tracePt t="300867" x="7156450" y="4857750"/>
          <p14:tracePt t="300884" x="7162800" y="4851400"/>
          <p14:tracePt t="300901" x="7181850" y="4851400"/>
          <p14:tracePt t="300918" x="7200900" y="4851400"/>
          <p14:tracePt t="300934" x="7232650" y="4851400"/>
          <p14:tracePt t="300951" x="7264400" y="4851400"/>
          <p14:tracePt t="300968" x="7296150" y="4851400"/>
          <p14:tracePt t="300985" x="7321550" y="4851400"/>
          <p14:tracePt t="301003" x="7346950" y="4851400"/>
          <p14:tracePt t="301018" x="7366000" y="4851400"/>
          <p14:tracePt t="301034" x="7391400" y="4845050"/>
          <p14:tracePt t="301053" x="7416800" y="4838700"/>
          <p14:tracePt t="301068" x="7435850" y="4838700"/>
          <p14:tracePt t="301084" x="7448550" y="4838700"/>
          <p14:tracePt t="301101" x="7454900" y="4838700"/>
          <p14:tracePt t="301219" x="7461250" y="4838700"/>
          <p14:tracePt t="301237" x="7467600" y="4838700"/>
          <p14:tracePt t="301252" x="7486650" y="4832350"/>
          <p14:tracePt t="301268" x="7531100" y="4832350"/>
          <p14:tracePt t="301284" x="7620000" y="4838700"/>
          <p14:tracePt t="301301" x="7715250" y="4857750"/>
          <p14:tracePt t="301319" x="7797800" y="4870450"/>
          <p14:tracePt t="301335" x="7848600" y="4876800"/>
          <p14:tracePt t="301351" x="7867650" y="4876800"/>
          <p14:tracePt t="301414" x="7874000" y="4876800"/>
          <p14:tracePt t="301420" x="7880350" y="4876800"/>
          <p14:tracePt t="301435" x="7893050" y="4876800"/>
          <p14:tracePt t="301452" x="7905750" y="4876800"/>
          <p14:tracePt t="301468" x="7918450" y="4876800"/>
          <p14:tracePt t="301484" x="7924800" y="4876800"/>
          <p14:tracePt t="301486" x="7931150" y="4876800"/>
          <p14:tracePt t="301503" x="7956550" y="4876800"/>
          <p14:tracePt t="301518" x="7981950" y="4876800"/>
          <p14:tracePt t="301535" x="8020050" y="4870450"/>
          <p14:tracePt t="301551" x="8051800" y="4870450"/>
          <p14:tracePt t="301568" x="8077200" y="4864100"/>
          <p14:tracePt t="301585" x="8102600" y="4851400"/>
          <p14:tracePt t="301601" x="8128000" y="4845050"/>
          <p14:tracePt t="301618" x="8166100" y="4832350"/>
          <p14:tracePt t="301635" x="8197850" y="4819650"/>
          <p14:tracePt t="301652" x="8223250" y="4813300"/>
          <p14:tracePt t="301654" x="8229600" y="4806950"/>
          <p14:tracePt t="301670" x="8242300" y="4806950"/>
          <p14:tracePt t="301705" x="8255000" y="4800600"/>
          <p14:tracePt t="301719" x="8280400" y="4794250"/>
          <p14:tracePt t="301735" x="8331200" y="4787900"/>
          <p14:tracePt t="301751" x="8413750" y="4787900"/>
          <p14:tracePt t="301768" x="8515350" y="4794250"/>
          <p14:tracePt t="301786" x="8604250" y="4800600"/>
          <p14:tracePt t="301801" x="8648700" y="4800600"/>
          <p14:tracePt t="301818" x="8661400" y="4800600"/>
          <p14:tracePt t="301950" x="8667750" y="4800600"/>
          <p14:tracePt t="301956" x="8680450" y="4800600"/>
          <p14:tracePt t="301969" x="8705850" y="4800600"/>
          <p14:tracePt t="301985" x="8782050" y="4806950"/>
          <p14:tracePt t="302003" x="8921750" y="4819650"/>
          <p14:tracePt t="302019" x="8953500" y="4819650"/>
          <p14:tracePt t="302035" x="9036050" y="4819650"/>
          <p14:tracePt t="302052" x="9048750" y="4819650"/>
          <p14:tracePt t="302053" x="9061450" y="4819650"/>
          <p14:tracePt t="302069" x="9067800" y="4819650"/>
          <p14:tracePt t="302373" x="9080500" y="4819650"/>
          <p14:tracePt t="302386" x="9086850" y="4813300"/>
          <p14:tracePt t="302403" x="9163050" y="4806950"/>
          <p14:tracePt t="302419" x="9182100" y="4806950"/>
          <p14:tracePt t="302437" x="9220200" y="4806950"/>
          <p14:tracePt t="302453" x="9245600" y="4800600"/>
          <p14:tracePt t="302469" x="9271000" y="4800600"/>
          <p14:tracePt t="302486" x="9302750" y="4794250"/>
          <p14:tracePt t="302502" x="9328150" y="4794250"/>
          <p14:tracePt t="302519" x="9347200" y="4794250"/>
          <p14:tracePt t="302912" x="9340850" y="4794250"/>
          <p14:tracePt t="302921" x="9321800" y="4787900"/>
          <p14:tracePt t="302936" x="9213850" y="4787900"/>
          <p14:tracePt t="302953" x="9048750" y="4787900"/>
          <p14:tracePt t="302970" x="8883650" y="4794250"/>
          <p14:tracePt t="302986" x="8737600" y="4794250"/>
          <p14:tracePt t="303003" x="8623300" y="4781550"/>
          <p14:tracePt t="303020" x="8566150" y="4768850"/>
          <p14:tracePt t="303036" x="8559800" y="4768850"/>
          <p14:tracePt t="303157" x="8572500" y="4768850"/>
          <p14:tracePt t="303169" x="8585200" y="4768850"/>
          <p14:tracePt t="303187" x="8629650" y="4768850"/>
          <p14:tracePt t="303203" x="8667750" y="4768850"/>
          <p14:tracePt t="303220" x="8686800" y="4768850"/>
          <p14:tracePt t="303221" x="8699500" y="4768850"/>
          <p14:tracePt t="303237" x="8712200" y="4768850"/>
          <p14:tracePt t="303253" x="8718550" y="4768850"/>
          <p14:tracePt t="303488" x="8724900" y="4768850"/>
          <p14:tracePt t="303504" x="8769350" y="4768850"/>
          <p14:tracePt t="303520" x="8832850" y="4768850"/>
          <p14:tracePt t="303537" x="8902700" y="4762500"/>
          <p14:tracePt t="303554" x="8978900" y="4756150"/>
          <p14:tracePt t="303570" x="9029700" y="4756150"/>
          <p14:tracePt t="303587" x="9061450" y="4749800"/>
          <p14:tracePt t="303604" x="9074150" y="4749800"/>
          <p14:tracePt t="303754" x="9080500" y="4749800"/>
          <p14:tracePt t="303762" x="9086850" y="4749800"/>
          <p14:tracePt t="303771" x="9105900" y="4749800"/>
          <p14:tracePt t="303787" x="9137650" y="4756150"/>
          <p14:tracePt t="303804" x="9150350" y="4756150"/>
          <p14:tracePt t="303842" x="9156700" y="4756150"/>
          <p14:tracePt t="303853" x="9163050" y="4756150"/>
          <p14:tracePt t="303871" x="9194800" y="4756150"/>
          <p14:tracePt t="303887" x="9245600" y="4762500"/>
          <p14:tracePt t="303903" x="9309100" y="4768850"/>
          <p14:tracePt t="303920" x="9334500" y="4775200"/>
          <p14:tracePt t="303937" x="9340850" y="4775200"/>
          <p14:tracePt t="304192" x="9347200" y="4775200"/>
          <p14:tracePt t="304593" x="9366250" y="4775200"/>
          <p14:tracePt t="304599" x="9391650" y="4781550"/>
          <p14:tracePt t="304606" x="9429750" y="4781550"/>
          <p14:tracePt t="304621" x="9467850" y="4781550"/>
          <p14:tracePt t="304639" x="9569450" y="4781550"/>
          <p14:tracePt t="304655" x="9626600" y="4781550"/>
          <p14:tracePt t="304671" x="9683750" y="4781550"/>
          <p14:tracePt t="304687" x="9747250" y="4781550"/>
          <p14:tracePt t="304704" x="9791700" y="4787900"/>
          <p14:tracePt t="304723" x="9823450" y="4787900"/>
          <p14:tracePt t="304737" x="9836150" y="4787900"/>
          <p14:tracePt t="304756" x="9848850" y="4787900"/>
          <p14:tracePt t="304771" x="9855200" y="4787900"/>
          <p14:tracePt t="304804" x="9867900" y="4787900"/>
          <p14:tracePt t="304821" x="9880600" y="4787900"/>
          <p14:tracePt t="304838" x="9912350" y="4787900"/>
          <p14:tracePt t="304855" x="9969500" y="4787900"/>
          <p14:tracePt t="304871" x="9988550" y="4787900"/>
          <p14:tracePt t="304887" x="10026650" y="4787900"/>
          <p14:tracePt t="304905" x="10083800" y="4787900"/>
          <p14:tracePt t="304921" x="10115550" y="4787900"/>
          <p14:tracePt t="304938" x="10153650" y="4781550"/>
          <p14:tracePt t="304954" x="10191750" y="4781550"/>
          <p14:tracePt t="304974" x="10229850" y="4781550"/>
          <p14:tracePt t="304988" x="10261600" y="4781550"/>
          <p14:tracePt t="305004" x="10287000" y="4781550"/>
          <p14:tracePt t="305021" x="10306050" y="4781550"/>
          <p14:tracePt t="305038" x="10312400" y="4775200"/>
          <p14:tracePt t="305644" x="10306050" y="4775200"/>
          <p14:tracePt t="305659" x="10293350" y="4781550"/>
          <p14:tracePt t="305674" x="10287000" y="4787900"/>
          <p14:tracePt t="305689" x="10280650" y="4787900"/>
          <p14:tracePt t="305706" x="10274300" y="4787900"/>
          <p14:tracePt t="305706" x="10274300" y="4794250"/>
          <p14:tracePt t="305722" x="10261600" y="4794250"/>
          <p14:tracePt t="305739" x="10255250" y="4800600"/>
          <p14:tracePt t="305789" x="10248900" y="4800600"/>
          <p14:tracePt t="306424" x="10261600" y="4800600"/>
          <p14:tracePt t="306440" x="10344150" y="4806950"/>
          <p14:tracePt t="306458" x="10509250" y="4832350"/>
          <p14:tracePt t="306473" x="10661650" y="4857750"/>
          <p14:tracePt t="306489" x="10763250" y="4864100"/>
          <p14:tracePt t="306506" x="10807700" y="4864100"/>
          <p14:tracePt t="306523" x="10839450" y="4857750"/>
          <p14:tracePt t="306539" x="10852150" y="4857750"/>
          <p14:tracePt t="306556" x="10858500" y="4851400"/>
          <p14:tracePt t="306622" x="10864850" y="4851400"/>
          <p14:tracePt t="306629" x="10871200" y="4851400"/>
          <p14:tracePt t="306639" x="10877550" y="4851400"/>
          <p14:tracePt t="306656" x="10896600" y="4845050"/>
          <p14:tracePt t="306672" x="10915650" y="4838700"/>
          <p14:tracePt t="306689" x="10941050" y="4838700"/>
          <p14:tracePt t="306706" x="10960100" y="4832350"/>
          <p14:tracePt t="306723" x="10979150" y="4832350"/>
          <p14:tracePt t="306767" x="10985500" y="4832350"/>
          <p14:tracePt t="306776" x="10985500" y="4826000"/>
          <p14:tracePt t="306806" x="10985500" y="4819650"/>
          <p14:tracePt t="306896" x="10985500" y="4813300"/>
          <p14:tracePt t="306913" x="10979150" y="4813300"/>
          <p14:tracePt t="306923" x="10972800" y="4806950"/>
          <p14:tracePt t="306940" x="10928350" y="4800600"/>
          <p14:tracePt t="306956" x="10871200" y="4800600"/>
          <p14:tracePt t="306975" x="10788650" y="4800600"/>
          <p14:tracePt t="306990" x="10680700" y="4806950"/>
          <p14:tracePt t="307007" x="10547350" y="4813300"/>
          <p14:tracePt t="307024" x="10394950" y="4813300"/>
          <p14:tracePt t="307039" x="10147300" y="4800600"/>
          <p14:tracePt t="307058" x="9817100" y="4775200"/>
          <p14:tracePt t="307073" x="9417050" y="4737100"/>
          <p14:tracePt t="307089" x="8909050" y="4679950"/>
          <p14:tracePt t="307106" x="8451850" y="4622800"/>
          <p14:tracePt t="307125" x="7956550" y="4546600"/>
          <p14:tracePt t="307139" x="7524750" y="4483100"/>
          <p14:tracePt t="307156" x="7175500" y="4432300"/>
          <p14:tracePt t="307173" x="6851650" y="4400550"/>
          <p14:tracePt t="307190" x="6394450" y="4368800"/>
          <p14:tracePt t="307206" x="5994400" y="4362450"/>
          <p14:tracePt t="307223" x="5607050" y="4362450"/>
          <p14:tracePt t="307240" x="5245100" y="4362450"/>
          <p14:tracePt t="307257" x="5010150" y="4375150"/>
          <p14:tracePt t="307273" x="5003800" y="4375150"/>
          <p14:tracePt t="307323" x="5010150" y="4381500"/>
          <p14:tracePt t="307340" x="5029200" y="4406900"/>
          <p14:tracePt t="307356" x="5086350" y="4464050"/>
          <p14:tracePt t="307375" x="5181600" y="4559300"/>
          <p14:tracePt t="307390" x="5295900" y="4641850"/>
          <p14:tracePt t="307406" x="5422900" y="4724400"/>
          <p14:tracePt t="307423" x="5486400" y="4749800"/>
          <p14:tracePt t="307440" x="5575300" y="4781550"/>
          <p14:tracePt t="307456" x="5581650" y="4781550"/>
          <p14:tracePt t="307473" x="5588000" y="4781550"/>
          <p14:tracePt t="307489" x="5588000" y="4787900"/>
          <p14:tracePt t="307506" x="5588000" y="4806950"/>
          <p14:tracePt t="307524" x="5588000" y="4819650"/>
          <p14:tracePt t="307540" x="5600700" y="4857750"/>
          <p14:tracePt t="307558" x="5600700" y="4870450"/>
          <p14:tracePt t="307678" x="5607050" y="4870450"/>
          <p14:tracePt t="307707" x="5613400" y="4876800"/>
          <p14:tracePt t="307715" x="5619750" y="4876800"/>
          <p14:tracePt t="307723" x="5632450" y="4889500"/>
          <p14:tracePt t="307740" x="5657850" y="4921250"/>
          <p14:tracePt t="307757" x="5689600" y="4959350"/>
          <p14:tracePt t="307773" x="5734050" y="5010150"/>
          <p14:tracePt t="307790" x="5765800" y="5035550"/>
          <p14:tracePt t="307807" x="5797550" y="5054600"/>
          <p14:tracePt t="307823" x="5822950" y="5060950"/>
          <p14:tracePt t="307842" x="5861050" y="5060950"/>
          <p14:tracePt t="307859" x="5892800" y="5060950"/>
          <p14:tracePt t="307873" x="5905500" y="5060950"/>
          <p14:tracePt t="307891" x="5924550" y="5054600"/>
          <p14:tracePt t="307907" x="5962650" y="5041900"/>
          <p14:tracePt t="307924" x="5988050" y="5041900"/>
          <p14:tracePt t="307940" x="6013450" y="5041900"/>
          <p14:tracePt t="307957" x="6064250" y="5041900"/>
          <p14:tracePt t="307974" x="6096000" y="5041900"/>
          <p14:tracePt t="307991" x="6140450" y="5035550"/>
          <p14:tracePt t="308007" x="6165850" y="5029200"/>
          <p14:tracePt t="308024" x="6191250" y="5016500"/>
          <p14:tracePt t="308040" x="6216650" y="5003800"/>
          <p14:tracePt t="308057" x="6229350" y="4984750"/>
          <p14:tracePt t="308074" x="6248400" y="4959350"/>
          <p14:tracePt t="308091" x="6267450" y="4914900"/>
          <p14:tracePt t="308107" x="6273800" y="4895850"/>
          <p14:tracePt t="308124" x="6273800" y="4870450"/>
          <p14:tracePt t="308140" x="6267450" y="4851400"/>
          <p14:tracePt t="308157" x="6248400" y="4826000"/>
          <p14:tracePt t="308174" x="6216650" y="4794250"/>
          <p14:tracePt t="308190" x="6159500" y="4749800"/>
          <p14:tracePt t="308207" x="6115050" y="4730750"/>
          <p14:tracePt t="308224" x="6076950" y="4711700"/>
          <p14:tracePt t="308240" x="6026150" y="4692650"/>
          <p14:tracePt t="308257" x="5962650" y="4673600"/>
          <p14:tracePt t="308274" x="5892800" y="4660900"/>
          <p14:tracePt t="308291" x="5791200" y="4654550"/>
          <p14:tracePt t="308307" x="5765800" y="4654550"/>
          <p14:tracePt t="308325" x="5715000" y="4654550"/>
          <p14:tracePt t="308341" x="5683250" y="4654550"/>
          <p14:tracePt t="308357" x="5638800" y="4654550"/>
          <p14:tracePt t="308374" x="5594350" y="4660900"/>
          <p14:tracePt t="308391" x="5549900" y="4673600"/>
          <p14:tracePt t="308407" x="5524500" y="4679950"/>
          <p14:tracePt t="308424" x="5384800" y="4743450"/>
          <p14:tracePt t="308441" x="5365750" y="4762500"/>
          <p14:tracePt t="308458" x="5359400" y="4794250"/>
          <p14:tracePt t="308474" x="5359400" y="4813300"/>
          <p14:tracePt t="308491" x="5372100" y="4838700"/>
          <p14:tracePt t="308507" x="5397500" y="4870450"/>
          <p14:tracePt t="308529" x="5448300" y="4933950"/>
          <p14:tracePt t="308540" x="5467350" y="4953000"/>
          <p14:tracePt t="308558" x="5511800" y="4984750"/>
          <p14:tracePt t="308574" x="5575300" y="5016500"/>
          <p14:tracePt t="308591" x="5657850" y="5035550"/>
          <p14:tracePt t="308607" x="5740400" y="5041900"/>
          <p14:tracePt t="308624" x="5854700" y="5035550"/>
          <p14:tracePt t="308641" x="5943600" y="5016500"/>
          <p14:tracePt t="308658" x="6026150" y="4991100"/>
          <p14:tracePt t="308674" x="6108700" y="4965700"/>
          <p14:tracePt t="308692" x="6153150" y="4946650"/>
          <p14:tracePt t="308707" x="6159500" y="4946650"/>
          <p14:tracePt t="308752" x="6159500" y="4940300"/>
          <p14:tracePt t="308990" x="6159500" y="4946650"/>
          <p14:tracePt t="309008" x="6159500" y="4953000"/>
          <p14:tracePt t="309144" x="6165850" y="4953000"/>
          <p14:tracePt t="309154" x="6178550" y="4953000"/>
          <p14:tracePt t="309164" x="6191250" y="4946650"/>
          <p14:tracePt t="309175" x="6210300" y="4946650"/>
          <p14:tracePt t="309192" x="6223000" y="4946650"/>
          <p14:tracePt t="309275" x="6229350" y="4946650"/>
          <p14:tracePt t="309284" x="6248400" y="4946650"/>
          <p14:tracePt t="309293" x="6280150" y="4946650"/>
          <p14:tracePt t="309310" x="6362700" y="4953000"/>
          <p14:tracePt t="309325" x="6407150" y="4953000"/>
          <p14:tracePt t="309341" x="6572250" y="4953000"/>
          <p14:tracePt t="309359" x="6654800" y="4946650"/>
          <p14:tracePt t="309375" x="6711950" y="4940300"/>
          <p14:tracePt t="309393" x="6807200" y="4927600"/>
          <p14:tracePt t="309408" x="6826250" y="4927600"/>
          <p14:tracePt t="309424" x="6832600" y="4927600"/>
          <p14:tracePt t="309442" x="6845300" y="4927600"/>
          <p14:tracePt t="309458" x="6864350" y="4927600"/>
          <p14:tracePt t="309475" x="6883400" y="4927600"/>
          <p14:tracePt t="309491" x="6883400" y="4921250"/>
          <p14:tracePt t="309525" x="6889750" y="4921250"/>
          <p14:tracePt t="309541" x="6902450" y="4921250"/>
          <p14:tracePt t="309558" x="6921500" y="4921250"/>
          <p14:tracePt t="309575" x="6953250" y="4927600"/>
          <p14:tracePt t="309594" x="6997700" y="4933950"/>
          <p14:tracePt t="309609" x="7099300" y="4946650"/>
          <p14:tracePt t="309625" x="7245350" y="4965700"/>
          <p14:tracePt t="309642" x="7372350" y="4972050"/>
          <p14:tracePt t="309659" x="7486650" y="4972050"/>
          <p14:tracePt t="309675" x="7594600" y="4953000"/>
          <p14:tracePt t="309693" x="7683500" y="4921250"/>
          <p14:tracePt t="309708" x="7734300" y="4895850"/>
          <p14:tracePt t="309727" x="7747000" y="4883150"/>
          <p14:tracePt t="309742" x="7747000" y="4876800"/>
          <p14:tracePt t="309836" x="7740650" y="4876800"/>
          <p14:tracePt t="309849" x="7727950" y="4876800"/>
          <p14:tracePt t="309859" x="7702550" y="4876800"/>
          <p14:tracePt t="309876" x="7600950" y="4876800"/>
          <p14:tracePt t="309892" x="7524750" y="4876800"/>
          <p14:tracePt t="309908" x="7461250" y="4876800"/>
          <p14:tracePt t="309925" x="7410450" y="4876800"/>
          <p14:tracePt t="309942" x="7340600" y="4876800"/>
          <p14:tracePt t="309959" x="7245350" y="4870450"/>
          <p14:tracePt t="309975" x="7143750" y="4864100"/>
          <p14:tracePt t="309992" x="7016750" y="4857750"/>
          <p14:tracePt t="310008" x="6921500" y="4851400"/>
          <p14:tracePt t="310025" x="6858000" y="4851400"/>
          <p14:tracePt t="310044" x="6832600" y="4851400"/>
          <p14:tracePt t="310059" x="6819900" y="4857750"/>
          <p14:tracePt t="310075" x="6813550" y="4889500"/>
          <p14:tracePt t="310092" x="6813550" y="4914900"/>
          <p14:tracePt t="310093" x="6826250" y="4927600"/>
          <p14:tracePt t="310110" x="6845300" y="4946650"/>
          <p14:tracePt t="310125" x="6877050" y="4965700"/>
          <p14:tracePt t="310142" x="6915150" y="4984750"/>
          <p14:tracePt t="310159" x="6965950" y="4997450"/>
          <p14:tracePt t="310175" x="7016750" y="5010150"/>
          <p14:tracePt t="310192" x="7061200" y="5016500"/>
          <p14:tracePt t="310209" x="7105650" y="5016500"/>
          <p14:tracePt t="310225" x="7162800" y="5016500"/>
          <p14:tracePt t="310242" x="7245350" y="5010150"/>
          <p14:tracePt t="310258" x="7366000" y="5003800"/>
          <p14:tracePt t="310275" x="7505700" y="4997450"/>
          <p14:tracePt t="310292" x="7670800" y="4991100"/>
          <p14:tracePt t="310309" x="7867650" y="4984750"/>
          <p14:tracePt t="310326" x="7981950" y="4984750"/>
          <p14:tracePt t="310342" x="8051800" y="4978400"/>
          <p14:tracePt t="310358" x="8070850" y="4978400"/>
          <p14:tracePt t="310360" x="8077200" y="4978400"/>
          <p14:tracePt t="310376" x="8077200" y="4972050"/>
          <p14:tracePt t="310519" x="8096250" y="4972050"/>
          <p14:tracePt t="310526" x="8108950" y="4978400"/>
          <p14:tracePt t="310542" x="8223250" y="5010150"/>
          <p14:tracePt t="310559" x="8382000" y="5048250"/>
          <p14:tracePt t="310576" x="8528050" y="5073650"/>
          <p14:tracePt t="310593" x="8636000" y="5086350"/>
          <p14:tracePt t="310609" x="8705850" y="5086350"/>
          <p14:tracePt t="310626" x="8750300" y="5086350"/>
          <p14:tracePt t="310643" x="8769350" y="5080000"/>
          <p14:tracePt t="310676" x="8775700" y="5080000"/>
          <p14:tracePt t="310722" x="8775700" y="5073650"/>
          <p14:tracePt t="310729" x="8775700" y="5060950"/>
          <p14:tracePt t="310742" x="8769350" y="5054600"/>
          <p14:tracePt t="310759" x="8756650" y="5029200"/>
          <p14:tracePt t="310777" x="8737600" y="5003800"/>
          <p14:tracePt t="310793" x="8737600" y="4997450"/>
          <p14:tracePt t="310912" x="8731250" y="4991100"/>
          <p14:tracePt t="310927" x="8731250" y="4978400"/>
          <p14:tracePt t="310943" x="8724900" y="4959350"/>
          <p14:tracePt t="310959" x="8699500" y="4895850"/>
          <p14:tracePt t="310978" x="8680450" y="4864100"/>
          <p14:tracePt t="310993" x="8667750" y="4851400"/>
          <p14:tracePt t="311009" x="8642350" y="4832350"/>
          <p14:tracePt t="311026" x="8623300" y="4826000"/>
          <p14:tracePt t="311043" x="8604250" y="4813300"/>
          <p14:tracePt t="311059" x="8559800" y="4806950"/>
          <p14:tracePt t="311076" x="8470900" y="4806950"/>
          <p14:tracePt t="311093" x="8362950" y="4806950"/>
          <p14:tracePt t="311110" x="8191500" y="4813300"/>
          <p14:tracePt t="311127" x="7981950" y="4819650"/>
          <p14:tracePt t="311143" x="7918450" y="4819650"/>
          <p14:tracePt t="311159" x="7823200" y="4819650"/>
          <p14:tracePt t="311177" x="7759700" y="4819650"/>
          <p14:tracePt t="311209" x="7753350" y="4838700"/>
          <p14:tracePt t="311226" x="7753350" y="4876800"/>
          <p14:tracePt t="311244" x="7759700" y="4914900"/>
          <p14:tracePt t="311260" x="7766050" y="4946650"/>
          <p14:tracePt t="311276" x="7766050" y="4972050"/>
          <p14:tracePt t="311293" x="7772400" y="4997450"/>
          <p14:tracePt t="311311" x="7785100" y="5003800"/>
          <p14:tracePt t="311327" x="7791450" y="5010150"/>
          <p14:tracePt t="311345" x="7842250" y="5022850"/>
          <p14:tracePt t="311362" x="7899400" y="5029200"/>
          <p14:tracePt t="311377" x="7969250" y="5035550"/>
          <p14:tracePt t="311393" x="8032750" y="5041900"/>
          <p14:tracePt t="311409" x="8102600" y="5048250"/>
          <p14:tracePt t="311426" x="8185150" y="5060950"/>
          <p14:tracePt t="311443" x="8286750" y="5073650"/>
          <p14:tracePt t="311460" x="8413750" y="5086350"/>
          <p14:tracePt t="311476" x="8572500" y="5086350"/>
          <p14:tracePt t="311493" x="8731250" y="5080000"/>
          <p14:tracePt t="311510" x="8813800" y="5067300"/>
          <p14:tracePt t="311517" x="8839200" y="5060950"/>
          <p14:tracePt t="311527" x="8870950" y="5048250"/>
          <p14:tracePt t="311543" x="8915400" y="5035550"/>
          <p14:tracePt t="311560" x="8947150" y="5022850"/>
          <p14:tracePt t="311576" x="8972550" y="5016500"/>
          <p14:tracePt t="311593" x="9029700" y="5003800"/>
          <p14:tracePt t="311610" x="9093200" y="4991100"/>
          <p14:tracePt t="311627" x="9131300" y="4978400"/>
          <p14:tracePt t="311643" x="9163050" y="4959350"/>
          <p14:tracePt t="311660" x="9175750" y="4953000"/>
          <p14:tracePt t="311676" x="9182100" y="4946650"/>
          <p14:tracePt t="311693" x="9194800" y="4940300"/>
          <p14:tracePt t="311710" x="9201150" y="4927600"/>
          <p14:tracePt t="311727" x="9207500" y="4921250"/>
          <p14:tracePt t="311743" x="9213850" y="4921250"/>
          <p14:tracePt t="311760" x="9213850" y="4914900"/>
          <p14:tracePt t="311779" x="9213850" y="4908550"/>
          <p14:tracePt t="311793" x="9213850" y="4902200"/>
          <p14:tracePt t="311810" x="9201150" y="4889500"/>
          <p14:tracePt t="311827" x="9188450" y="4883150"/>
          <p14:tracePt t="311844" x="9169400" y="4870450"/>
          <p14:tracePt t="311860" x="9156700" y="4857750"/>
          <p14:tracePt t="311877" x="9131300" y="4838700"/>
          <p14:tracePt t="311893" x="9118600" y="4819650"/>
          <p14:tracePt t="311911" x="9099550" y="4800600"/>
          <p14:tracePt t="311927" x="9074150" y="4787900"/>
          <p14:tracePt t="311943" x="8997950" y="4762500"/>
          <p14:tracePt t="311960" x="8928100" y="4743450"/>
          <p14:tracePt t="311977" x="8877300" y="4737100"/>
          <p14:tracePt t="311994" x="8807450" y="4730750"/>
          <p14:tracePt t="312010" x="8756650" y="4730750"/>
          <p14:tracePt t="312027" x="8705850" y="4730750"/>
          <p14:tracePt t="312044" x="8623300" y="4730750"/>
          <p14:tracePt t="312061" x="8553450" y="4730750"/>
          <p14:tracePt t="312077" x="8420100" y="4730750"/>
          <p14:tracePt t="312093" x="8267700" y="4737100"/>
          <p14:tracePt t="312111" x="8064500" y="4756150"/>
          <p14:tracePt t="312127" x="7956550" y="4762500"/>
          <p14:tracePt t="312144" x="7867650" y="4768850"/>
          <p14:tracePt t="312160" x="7848600" y="4775200"/>
          <p14:tracePt t="312177" x="7842250" y="4781550"/>
          <p14:tracePt t="312193" x="7835900" y="4781550"/>
          <p14:tracePt t="312210" x="7835900" y="4800600"/>
          <p14:tracePt t="312227" x="7835900" y="4826000"/>
          <p14:tracePt t="312244" x="7816850" y="4870450"/>
          <p14:tracePt t="312260" x="7785100" y="4921250"/>
          <p14:tracePt t="312277" x="7734300" y="4959350"/>
          <p14:tracePt t="312294" x="7702550" y="4984750"/>
          <p14:tracePt t="312311" x="7683500" y="5003800"/>
          <p14:tracePt t="312327" x="7664450" y="5016500"/>
          <p14:tracePt t="312344" x="7658100" y="5022850"/>
          <p14:tracePt t="312818" x="7658100" y="5016500"/>
          <p14:tracePt t="312824" x="7658100" y="5003800"/>
          <p14:tracePt t="312834" x="7664450" y="4997450"/>
          <p14:tracePt t="312844" x="7670800" y="4984750"/>
          <p14:tracePt t="312861" x="7677150" y="4972050"/>
          <p14:tracePt t="312878" x="7683500" y="4959350"/>
          <p14:tracePt t="312895" x="7689850" y="4946650"/>
          <p14:tracePt t="312911" x="7696200" y="4940300"/>
          <p14:tracePt t="312928" x="7702550" y="4933950"/>
          <p14:tracePt t="312944" x="7708900" y="4921250"/>
          <p14:tracePt t="312961" x="7708900" y="4914900"/>
          <p14:tracePt t="312977" x="7715250" y="4914900"/>
          <p14:tracePt t="319237" x="7721600" y="4921250"/>
          <p14:tracePt t="319243" x="7727950" y="4927600"/>
          <p14:tracePt t="319269" x="7740650" y="4940300"/>
          <p14:tracePt t="319284" x="7740650" y="4946650"/>
          <p14:tracePt t="319317" x="7740650" y="4959350"/>
          <p14:tracePt t="319333" x="7747000" y="4965700"/>
          <p14:tracePt t="319349" x="7747000" y="4972050"/>
          <p14:tracePt t="319366" x="7753350" y="4972050"/>
          <p14:tracePt t="319383" x="7759700" y="4978400"/>
          <p14:tracePt t="319400" x="7778750" y="4984750"/>
          <p14:tracePt t="319416" x="7835900" y="5003800"/>
          <p14:tracePt t="319433" x="7905750" y="5022850"/>
          <p14:tracePt t="319452" x="7988300" y="5035550"/>
          <p14:tracePt t="319466" x="8058150" y="5048250"/>
          <p14:tracePt t="319483" x="8102600" y="5048250"/>
          <p14:tracePt t="319500" x="8147050" y="5048250"/>
          <p14:tracePt t="319501" x="8159750" y="5048250"/>
          <p14:tracePt t="319517" x="8178800" y="5054600"/>
          <p14:tracePt t="319533" x="8197850" y="5054600"/>
          <p14:tracePt t="319550" x="8204200" y="5054600"/>
          <p14:tracePt t="319600" x="8210550" y="5054600"/>
          <p14:tracePt t="319660" x="8210550" y="5048250"/>
          <p14:tracePt t="319685" x="8216900" y="5041900"/>
          <p14:tracePt t="321939" x="8223250" y="5041900"/>
          <p14:tracePt t="321951" x="8235950" y="5041900"/>
          <p14:tracePt t="321969" x="8305800" y="5048250"/>
          <p14:tracePt t="321986" x="8388350" y="5048250"/>
          <p14:tracePt t="322002" x="8477250" y="5054600"/>
          <p14:tracePt t="322019" x="8591550" y="5041900"/>
          <p14:tracePt t="322037" x="8769350" y="5003800"/>
          <p14:tracePt t="322052" x="8890000" y="4965700"/>
          <p14:tracePt t="322069" x="8972550" y="4933950"/>
          <p14:tracePt t="322085" x="9042400" y="4895850"/>
          <p14:tracePt t="322102" x="9093200" y="4857750"/>
          <p14:tracePt t="322119" x="9124950" y="4826000"/>
          <p14:tracePt t="322135" x="9137650" y="4806950"/>
          <p14:tracePt t="322152" x="9137650" y="4800600"/>
          <p14:tracePt t="322169" x="9137650" y="4794250"/>
          <p14:tracePt t="322186" x="9118600" y="4781550"/>
          <p14:tracePt t="322202" x="9093200" y="4762500"/>
          <p14:tracePt t="322219" x="9074150" y="4749800"/>
          <p14:tracePt t="322236" x="9055100" y="4737100"/>
          <p14:tracePt t="322253" x="9029700" y="4718050"/>
          <p14:tracePt t="322269" x="9023350" y="4711700"/>
          <p14:tracePt t="322285" x="9004300" y="4705350"/>
          <p14:tracePt t="322302" x="8985250" y="4699000"/>
          <p14:tracePt t="322319" x="8966200" y="4699000"/>
          <p14:tracePt t="322336" x="8947150" y="4699000"/>
          <p14:tracePt t="322352" x="8934450" y="4711700"/>
          <p14:tracePt t="322369" x="8921750" y="4724400"/>
          <p14:tracePt t="322386" x="8909050" y="4743450"/>
          <p14:tracePt t="322402" x="8902700" y="4756150"/>
          <p14:tracePt t="322419" x="8896350" y="4775200"/>
          <p14:tracePt t="322435" x="8896350" y="4794250"/>
          <p14:tracePt t="322453" x="8896350" y="4800600"/>
          <p14:tracePt t="323746" x="8890000" y="4806950"/>
          <p14:tracePt t="323752" x="8883650" y="4813300"/>
          <p14:tracePt t="323770" x="8858250" y="4826000"/>
          <p14:tracePt t="323787" x="8820150" y="4838700"/>
          <p14:tracePt t="323803" x="8775700" y="4857750"/>
          <p14:tracePt t="323820" x="8731250" y="4876800"/>
          <p14:tracePt t="323837" x="8693150" y="4889500"/>
          <p14:tracePt t="323853" x="8661400" y="4902200"/>
          <p14:tracePt t="323870" x="8629650" y="4921250"/>
          <p14:tracePt t="323886" x="8591550" y="4940300"/>
          <p14:tracePt t="323903" x="8534400" y="4959350"/>
          <p14:tracePt t="323921" x="8477250" y="4991100"/>
          <p14:tracePt t="323937" x="8464550" y="4997450"/>
          <p14:tracePt t="323954" x="8432800" y="5010150"/>
          <p14:tracePt t="323970" x="8426450" y="5010150"/>
          <p14:tracePt t="323987" x="8426450" y="5016500"/>
          <p14:tracePt t="324022" x="8413750" y="5016500"/>
          <p14:tracePt t="324037" x="8401050" y="5022850"/>
          <p14:tracePt t="324056" x="8331200" y="5060950"/>
          <p14:tracePt t="324070" x="8293100" y="5086350"/>
          <p14:tracePt t="324087" x="8267700" y="5099050"/>
          <p14:tracePt t="324104" x="8255000" y="5111750"/>
          <p14:tracePt t="324121" x="8248650" y="5111750"/>
          <p14:tracePt t="324154" x="8242300" y="5111750"/>
          <p14:tracePt t="324171" x="8235950" y="5118100"/>
          <p14:tracePt t="324187" x="8204200" y="5130800"/>
          <p14:tracePt t="324204" x="8178800" y="5149850"/>
          <p14:tracePt t="324222" x="8102600" y="5162550"/>
          <p14:tracePt t="324237" x="8064500" y="5168900"/>
          <p14:tracePt t="324256" x="8039100" y="5168900"/>
          <p14:tracePt t="324270" x="8026400" y="5168900"/>
          <p14:tracePt t="324287" x="8007350" y="5168900"/>
          <p14:tracePt t="324304" x="7969250" y="5168900"/>
          <p14:tracePt t="324321" x="7924800" y="5168900"/>
          <p14:tracePt t="324337" x="7874000" y="5168900"/>
          <p14:tracePt t="324354" x="7854950" y="5168900"/>
          <p14:tracePt t="324371" x="7816850" y="5168900"/>
          <p14:tracePt t="324389" x="7797800" y="5162550"/>
          <p14:tracePt t="324404" x="7778750" y="5156200"/>
          <p14:tracePt t="324458" x="7778750" y="5149850"/>
          <p14:tracePt t="324471" x="7785100" y="5149850"/>
          <p14:tracePt t="324488" x="7816850" y="5130800"/>
          <p14:tracePt t="324504" x="7886700" y="5111750"/>
          <p14:tracePt t="324506" x="7943850" y="5099050"/>
          <p14:tracePt t="324524" x="8032750" y="5092700"/>
          <p14:tracePt t="324537" x="8420100" y="5080000"/>
          <p14:tracePt t="324554" x="8788400" y="5073650"/>
          <p14:tracePt t="324571" x="9182100" y="5060950"/>
          <p14:tracePt t="324588" x="9474200" y="5048250"/>
          <p14:tracePt t="324604" x="9753600" y="5035550"/>
          <p14:tracePt t="324621" x="10007600" y="5029200"/>
          <p14:tracePt t="324638" x="10191750" y="5029200"/>
          <p14:tracePt t="324654" x="10350500" y="5035550"/>
          <p14:tracePt t="324671" x="10464800" y="5041900"/>
          <p14:tracePt t="324687" x="10515600" y="5048250"/>
          <p14:tracePt t="324752" x="10521950" y="5048250"/>
          <p14:tracePt t="324771" x="10541000" y="5048250"/>
          <p14:tracePt t="324788" x="10598150" y="5048250"/>
          <p14:tracePt t="324804" x="10661650" y="5054600"/>
          <p14:tracePt t="324821" x="10756900" y="5067300"/>
          <p14:tracePt t="324837" x="10801350" y="5073650"/>
          <p14:tracePt t="324855" x="10845800" y="5073650"/>
          <p14:tracePt t="324871" x="10890250" y="5073650"/>
          <p14:tracePt t="324887" x="10934700" y="5060950"/>
          <p14:tracePt t="324904" x="10979150" y="5048250"/>
          <p14:tracePt t="324921" x="10998200" y="5035550"/>
          <p14:tracePt t="324938" x="11010900" y="5022850"/>
          <p14:tracePt t="324954" x="11017250" y="4997450"/>
          <p14:tracePt t="324971" x="11010900" y="4965700"/>
          <p14:tracePt t="324988" x="10985500" y="4940300"/>
          <p14:tracePt t="325004" x="10966450" y="4914900"/>
          <p14:tracePt t="325021" x="10934700" y="4895850"/>
          <p14:tracePt t="325038" x="10902950" y="4876800"/>
          <p14:tracePt t="325055" x="10852150" y="4864100"/>
          <p14:tracePt t="325071" x="10731500" y="4857750"/>
          <p14:tracePt t="325088" x="10566400" y="4857750"/>
          <p14:tracePt t="325105" x="10280650" y="4857750"/>
          <p14:tracePt t="325121" x="10128250" y="4845050"/>
          <p14:tracePt t="325138" x="9994900" y="4826000"/>
          <p14:tracePt t="325154" x="9867900" y="4806950"/>
          <p14:tracePt t="325171" x="9709150" y="4787900"/>
          <p14:tracePt t="325188" x="9436100" y="4787900"/>
          <p14:tracePt t="325204" x="8985250" y="4800600"/>
          <p14:tracePt t="325221" x="8407400" y="4813300"/>
          <p14:tracePt t="325238" x="8134350" y="4826000"/>
          <p14:tracePt t="325255" x="7283450" y="4864100"/>
          <p14:tracePt t="325271" x="7086600" y="4864100"/>
          <p14:tracePt t="325288" x="7023100" y="4864100"/>
          <p14:tracePt t="325305" x="7010400" y="4864100"/>
          <p14:tracePt t="325322" x="6991350" y="4864100"/>
          <p14:tracePt t="325338" x="6921500" y="4876800"/>
          <p14:tracePt t="325355" x="6813550" y="4895850"/>
          <p14:tracePt t="325371" x="6673850" y="4927600"/>
          <p14:tracePt t="325388" x="6527800" y="4959350"/>
          <p14:tracePt t="325405" x="6438900" y="4984750"/>
          <p14:tracePt t="325421" x="6426200" y="4991100"/>
          <p14:tracePt t="325471" x="6407150" y="4991100"/>
          <p14:tracePt t="325488" x="6350000" y="4997450"/>
          <p14:tracePt t="325505" x="6242050" y="5016500"/>
          <p14:tracePt t="325521" x="6146800" y="5035550"/>
          <p14:tracePt t="325538" x="6070600" y="5048250"/>
          <p14:tracePt t="325555" x="6032500" y="5048250"/>
          <p14:tracePt t="325572" x="6000750" y="5048250"/>
          <p14:tracePt t="325589" x="5981700" y="5048250"/>
          <p14:tracePt t="325605" x="5949950" y="5048250"/>
          <p14:tracePt t="325622" x="5886450" y="5048250"/>
          <p14:tracePt t="325638" x="5829300" y="5048250"/>
          <p14:tracePt t="325655" x="5778500" y="5054600"/>
          <p14:tracePt t="325672" x="5746750" y="5060950"/>
          <p14:tracePt t="325689" x="5721350" y="5060950"/>
          <p14:tracePt t="325705" x="5695950" y="5060950"/>
          <p14:tracePt t="325722" x="5645150" y="5060950"/>
          <p14:tracePt t="325738" x="5600700" y="5060950"/>
          <p14:tracePt t="325755" x="5537200" y="5060950"/>
          <p14:tracePt t="325773" x="5499100" y="5060950"/>
          <p14:tracePt t="325806" x="5505450" y="5073650"/>
          <p14:tracePt t="325822" x="5530850" y="5080000"/>
          <p14:tracePt t="325839" x="5556250" y="5092700"/>
          <p14:tracePt t="325840" x="5607050" y="5099050"/>
          <p14:tracePt t="325855" x="5676900" y="5105400"/>
          <p14:tracePt t="325872" x="5759450" y="5105400"/>
          <p14:tracePt t="325888" x="5848350" y="5105400"/>
          <p14:tracePt t="325907" x="5949950" y="5111750"/>
          <p14:tracePt t="325922" x="6032500" y="5118100"/>
          <p14:tracePt t="325938" x="6165850" y="5130800"/>
          <p14:tracePt t="325956" x="6273800" y="5143500"/>
          <p14:tracePt t="325972" x="6419850" y="5168900"/>
          <p14:tracePt t="325989" x="6489700" y="5175250"/>
          <p14:tracePt t="326005" x="6502400" y="5175250"/>
          <p14:tracePt t="326022" x="6515100" y="5181600"/>
          <p14:tracePt t="326024" x="6527800" y="5181600"/>
          <p14:tracePt t="326040" x="6546850" y="5187950"/>
          <p14:tracePt t="326055" x="6565900" y="5187950"/>
          <p14:tracePt t="326072" x="6591300" y="5194300"/>
          <p14:tracePt t="326089" x="6629400" y="5194300"/>
          <p14:tracePt t="326105" x="6661150" y="5194300"/>
          <p14:tracePt t="326122" x="6673850" y="5194300"/>
          <p14:tracePt t="326138" x="6680200" y="5194300"/>
          <p14:tracePt t="326155" x="6686550" y="5194300"/>
          <p14:tracePt t="326189" x="6711950" y="5194300"/>
          <p14:tracePt t="326205" x="6737350" y="5194300"/>
          <p14:tracePt t="326222" x="6775450" y="5187950"/>
          <p14:tracePt t="326241" x="6813550" y="5175250"/>
          <p14:tracePt t="326284" x="6813550" y="5168900"/>
          <p14:tracePt t="326295" x="6807200" y="5168900"/>
          <p14:tracePt t="326305" x="6781800" y="5162550"/>
          <p14:tracePt t="326323" x="6750050" y="5162550"/>
          <p14:tracePt t="326339" x="6718300" y="5156200"/>
          <p14:tracePt t="326356" x="6686550" y="5156200"/>
          <p14:tracePt t="326372" x="6661150" y="5143500"/>
          <p14:tracePt t="326389" x="6635750" y="5143500"/>
          <p14:tracePt t="326405" x="6597650" y="5137150"/>
          <p14:tracePt t="326422" x="6553200" y="5124450"/>
          <p14:tracePt t="326439" x="6502400" y="5118100"/>
          <p14:tracePt t="326456" x="6483350" y="5118100"/>
          <p14:tracePt t="326472" x="6464300" y="5111750"/>
          <p14:tracePt t="326489" x="6451600" y="5111750"/>
          <p14:tracePt t="326506" x="6413500" y="5105400"/>
          <p14:tracePt t="326511" x="6381750" y="5099050"/>
          <p14:tracePt t="326523" x="6337300" y="5099050"/>
          <p14:tracePt t="326525" x="6292850" y="5099050"/>
          <p14:tracePt t="326539" x="6210300" y="5099050"/>
          <p14:tracePt t="326556" x="6115050" y="5099050"/>
          <p14:tracePt t="326572" x="6070600" y="5099050"/>
          <p14:tracePt t="326589" x="6045200" y="5099050"/>
          <p14:tracePt t="326714" x="6045200" y="5105400"/>
          <p14:tracePt t="326722" x="6051550" y="5105400"/>
          <p14:tracePt t="326740" x="6076950" y="5118100"/>
          <p14:tracePt t="326756" x="6096000" y="5130800"/>
          <p14:tracePt t="326773" x="6127750" y="5149850"/>
          <p14:tracePt t="326792" x="6159500" y="5162550"/>
          <p14:tracePt t="326806" x="6216650" y="5187950"/>
          <p14:tracePt t="326823" x="6261100" y="5207000"/>
          <p14:tracePt t="326839" x="6350000" y="5232400"/>
          <p14:tracePt t="326857" x="6496050" y="5245100"/>
          <p14:tracePt t="326873" x="6534150" y="5251450"/>
          <p14:tracePt t="326891" x="6648450" y="5245100"/>
          <p14:tracePt t="326906" x="6699250" y="5226050"/>
          <p14:tracePt t="326923" x="6737350" y="5200650"/>
          <p14:tracePt t="326939" x="6756400" y="5181600"/>
          <p14:tracePt t="326956" x="6775450" y="5156200"/>
          <p14:tracePt t="327060" x="6781800" y="5156200"/>
          <p14:tracePt t="327100" x="6788150" y="5143500"/>
          <p14:tracePt t="327108" x="6794500" y="5143500"/>
          <p14:tracePt t="327123" x="6794500" y="5137150"/>
          <p14:tracePt t="327270" x="6800850" y="5137150"/>
          <p14:tracePt t="327278" x="6800850" y="5143500"/>
          <p14:tracePt t="327290" x="6819900" y="5149850"/>
          <p14:tracePt t="327307" x="6864350" y="5168900"/>
          <p14:tracePt t="327324" x="6896100" y="5168900"/>
          <p14:tracePt t="327340" x="6934200" y="5168900"/>
          <p14:tracePt t="327342" x="6965950" y="5168900"/>
          <p14:tracePt t="327357" x="7048500" y="5168900"/>
          <p14:tracePt t="327373" x="7112000" y="5168900"/>
          <p14:tracePt t="327390" x="7334250" y="5181600"/>
          <p14:tracePt t="327406" x="7461250" y="5187950"/>
          <p14:tracePt t="327424" x="7600950" y="5187950"/>
          <p14:tracePt t="327440" x="7677150" y="5187950"/>
          <p14:tracePt t="327457" x="7721600" y="5187950"/>
          <p14:tracePt t="327473" x="7734300" y="5187950"/>
          <p14:tracePt t="327490" x="7747000" y="5187950"/>
          <p14:tracePt t="327507" x="7753350" y="5187950"/>
          <p14:tracePt t="327523" x="7759700" y="5187950"/>
          <p14:tracePt t="327540" x="7766050" y="5187950"/>
          <p14:tracePt t="327556" x="7772400" y="5187950"/>
          <p14:tracePt t="327573" x="7778750" y="5187950"/>
          <p14:tracePt t="327590" x="7785100" y="5187950"/>
          <p14:tracePt t="327607" x="7791450" y="5187950"/>
          <p14:tracePt t="327641" x="7804150" y="5187950"/>
          <p14:tracePt t="327657" x="7823200" y="5187950"/>
          <p14:tracePt t="327673" x="7848600" y="5187950"/>
          <p14:tracePt t="327690" x="7886700" y="5200650"/>
          <p14:tracePt t="327692" x="7899400" y="5200650"/>
          <p14:tracePt t="327707" x="7918450" y="5207000"/>
          <p14:tracePt t="327725" x="7975600" y="5232400"/>
          <p14:tracePt t="327740" x="8007350" y="5245100"/>
          <p14:tracePt t="327757" x="8032750" y="5251450"/>
          <p14:tracePt t="327773" x="8045450" y="5257800"/>
          <p14:tracePt t="327790" x="8051800" y="5257800"/>
          <p14:tracePt t="328085" x="8064500" y="5257800"/>
          <p14:tracePt t="328092" x="8077200" y="5264150"/>
          <p14:tracePt t="328109" x="8153400" y="5276850"/>
          <p14:tracePt t="328124" x="8223250" y="5283200"/>
          <p14:tracePt t="328141" x="8242300" y="5283200"/>
          <p14:tracePt t="328157" x="8248650" y="5283200"/>
          <p14:tracePt t="328284" x="8255000" y="5283200"/>
          <p14:tracePt t="328308" x="8261350" y="5283200"/>
          <p14:tracePt t="328324" x="8267700" y="5283200"/>
          <p14:tracePt t="328341" x="8274050" y="5283200"/>
          <p14:tracePt t="328357" x="8286750" y="5276850"/>
          <p14:tracePt t="328374" x="8337550" y="5270500"/>
          <p14:tracePt t="328392" x="8401050" y="5270500"/>
          <p14:tracePt t="328407" x="8470900" y="5264150"/>
          <p14:tracePt t="328424" x="8521700" y="5264150"/>
          <p14:tracePt t="328441" x="8578850" y="5264150"/>
          <p14:tracePt t="328458" x="8604250" y="5264150"/>
          <p14:tracePt t="328474" x="8616950" y="5264150"/>
          <p14:tracePt t="328672" x="8623300" y="5264150"/>
          <p14:tracePt t="328691" x="8629650" y="5264150"/>
          <p14:tracePt t="328708" x="8648700" y="5257800"/>
          <p14:tracePt t="328724" x="8705850" y="5257800"/>
          <p14:tracePt t="328741" x="8788400" y="5257800"/>
          <p14:tracePt t="328758" x="8851900" y="5257800"/>
          <p14:tracePt t="328775" x="8921750" y="5251450"/>
          <p14:tracePt t="328791" x="8928100" y="5251450"/>
          <p14:tracePt t="328808" x="8934450" y="5251450"/>
          <p14:tracePt t="328952" x="8940800" y="5245100"/>
          <p14:tracePt t="328974" x="8966200" y="5245100"/>
          <p14:tracePt t="328991" x="8978900" y="5245100"/>
          <p14:tracePt t="329008" x="8991600" y="5245100"/>
          <p14:tracePt t="329009" x="8997950" y="5245100"/>
          <p14:tracePt t="329027" x="9004300" y="5245100"/>
          <p14:tracePt t="329285" x="9023350" y="5238750"/>
          <p14:tracePt t="329292" x="9042400" y="5232400"/>
          <p14:tracePt t="329308" x="9118600" y="5226050"/>
          <p14:tracePt t="329325" x="9194800" y="5219700"/>
          <p14:tracePt t="329342" x="9271000" y="5213350"/>
          <p14:tracePt t="329358" x="9321800" y="5207000"/>
          <p14:tracePt t="329375" x="9347200" y="5207000"/>
          <p14:tracePt t="329392" x="9347200" y="5200650"/>
          <p14:tracePt t="329425" x="9353550" y="5200650"/>
          <p14:tracePt t="329441" x="9359900" y="5200650"/>
          <p14:tracePt t="329458" x="9404350" y="5200650"/>
          <p14:tracePt t="329475" x="9436100" y="5200650"/>
          <p14:tracePt t="329492" x="9448800" y="5200650"/>
          <p14:tracePt t="329509" x="9467850" y="5194300"/>
          <p14:tracePt t="329525" x="9480550" y="5194300"/>
          <p14:tracePt t="329542" x="9486900" y="5194300"/>
          <p14:tracePt t="329558" x="9505950" y="5194300"/>
          <p14:tracePt t="329575" x="9531350" y="5194300"/>
          <p14:tracePt t="329592" x="9582150" y="5194300"/>
          <p14:tracePt t="329608" x="9601200" y="5194300"/>
          <p14:tracePt t="329625" x="9620250" y="5194300"/>
          <p14:tracePt t="329642" x="9639300" y="5187950"/>
          <p14:tracePt t="329658" x="9652000" y="5187950"/>
          <p14:tracePt t="329675" x="9677400" y="5187950"/>
          <p14:tracePt t="329692" x="9721850" y="5181600"/>
          <p14:tracePt t="329708" x="9753600" y="5181600"/>
          <p14:tracePt t="329725" x="9766300" y="5181600"/>
          <p14:tracePt t="329742" x="9779000" y="5181600"/>
          <p14:tracePt t="329864" x="9785350" y="5181600"/>
          <p14:tracePt t="329872" x="9798050" y="5175250"/>
          <p14:tracePt t="329880" x="9823450" y="5175250"/>
          <p14:tracePt t="329892" x="9867900" y="5168900"/>
          <p14:tracePt t="329909" x="10007600" y="5175250"/>
          <p14:tracePt t="329925" x="10166350" y="5181600"/>
          <p14:tracePt t="329942" x="10248900" y="5181600"/>
          <p14:tracePt t="329959" x="10287000" y="5168900"/>
          <p14:tracePt t="329975" x="10299700" y="5149850"/>
          <p14:tracePt t="330101" x="10306050" y="5149850"/>
          <p14:tracePt t="330110" x="10318750" y="5149850"/>
          <p14:tracePt t="330125" x="10350500" y="5143500"/>
          <p14:tracePt t="330142" x="10407650" y="5149850"/>
          <p14:tracePt t="330159" x="10458450" y="5162550"/>
          <p14:tracePt t="330175" x="10509250" y="5168900"/>
          <p14:tracePt t="330192" x="10553700" y="5175250"/>
          <p14:tracePt t="330209" x="10572750" y="5175250"/>
          <p14:tracePt t="330225" x="10579100" y="5175250"/>
          <p14:tracePt t="330275" x="10585450" y="5181600"/>
          <p14:tracePt t="330292" x="10610850" y="5187950"/>
          <p14:tracePt t="330309" x="10642600" y="5194300"/>
          <p14:tracePt t="330326" x="10661650" y="5200650"/>
          <p14:tracePt t="330342" x="10680700" y="5200650"/>
          <p14:tracePt t="330359" x="10693400" y="5200650"/>
          <p14:tracePt t="330432" x="10699750" y="5200650"/>
          <p14:tracePt t="330448" x="10706100" y="5200650"/>
          <p14:tracePt t="330654" x="10712450" y="5200650"/>
          <p14:tracePt t="330678" x="10737850" y="5200650"/>
          <p14:tracePt t="330686" x="10756900" y="5200650"/>
          <p14:tracePt t="330695" x="10782300" y="5200650"/>
          <p14:tracePt t="330709" x="10864850" y="5200650"/>
          <p14:tracePt t="330726" x="10953750" y="5200650"/>
          <p14:tracePt t="330743" x="11036300" y="5200650"/>
          <p14:tracePt t="330759" x="11106150" y="5200650"/>
          <p14:tracePt t="330776" x="11137900" y="5200650"/>
          <p14:tracePt t="330793" x="11156950" y="5200650"/>
          <p14:tracePt t="330809" x="11163300" y="5200650"/>
          <p14:tracePt t="330826" x="11176000" y="5200650"/>
          <p14:tracePt t="330843" x="11201400" y="5200650"/>
          <p14:tracePt t="330860" x="11226800" y="5200650"/>
          <p14:tracePt t="330876" x="11264900" y="5200650"/>
          <p14:tracePt t="330893" x="11283950" y="5200650"/>
          <p14:tracePt t="330943" x="11271250" y="5200650"/>
          <p14:tracePt t="330959" x="11245850" y="5200650"/>
          <p14:tracePt t="330976" x="11207750" y="5200650"/>
          <p14:tracePt t="330993" x="11169650" y="5207000"/>
          <p14:tracePt t="331009" x="11118850" y="5219700"/>
          <p14:tracePt t="331026" x="11042650" y="5232400"/>
          <p14:tracePt t="331043" x="10902950" y="5245100"/>
          <p14:tracePt t="331059" x="10725150" y="5245100"/>
          <p14:tracePt t="331076" x="10560050" y="5245100"/>
          <p14:tracePt t="331093" x="9925050" y="5207000"/>
          <p14:tracePt t="331110" x="9423400" y="5168900"/>
          <p14:tracePt t="331127" x="8769350" y="5118100"/>
          <p14:tracePt t="331143" x="8597900" y="5105400"/>
          <p14:tracePt t="331160" x="8255000" y="5092700"/>
          <p14:tracePt t="331176" x="8077200" y="5086350"/>
          <p14:tracePt t="331193" x="7791450" y="5080000"/>
          <p14:tracePt t="331210" x="7270750" y="5086350"/>
          <p14:tracePt t="331226" x="7035800" y="5092700"/>
          <p14:tracePt t="331243" x="6826250" y="5111750"/>
          <p14:tracePt t="331260" x="6604000" y="5130800"/>
          <p14:tracePt t="331277" x="6273800" y="5156200"/>
          <p14:tracePt t="331293" x="6051550" y="5175250"/>
          <p14:tracePt t="331310" x="5867400" y="5194300"/>
          <p14:tracePt t="331326" x="5734050" y="5213350"/>
          <p14:tracePt t="331343" x="5657850" y="5232400"/>
          <p14:tracePt t="331361" x="5568950" y="5264150"/>
          <p14:tracePt t="331376" x="5473700" y="5321300"/>
          <p14:tracePt t="331393" x="5384800" y="5403850"/>
          <p14:tracePt t="331410" x="5334000" y="5467350"/>
          <p14:tracePt t="331426" x="5314950" y="5524500"/>
          <p14:tracePt t="331443" x="5308600" y="5537200"/>
          <p14:tracePt t="331460" x="5308600" y="5549900"/>
          <p14:tracePt t="331477" x="5308600" y="5556250"/>
          <p14:tracePt t="331493" x="5321300" y="5562600"/>
          <p14:tracePt t="331527" x="5327650" y="5562600"/>
          <p14:tracePt t="331543" x="5327650" y="5568950"/>
          <p14:tracePt t="331563" x="5334000" y="5568950"/>
          <p14:tracePt t="331576" x="5346700" y="5568950"/>
          <p14:tracePt t="331594" x="5378450" y="5568950"/>
          <p14:tracePt t="331610" x="5448300" y="5568950"/>
          <p14:tracePt t="331627" x="5562600" y="5575300"/>
          <p14:tracePt t="331645" x="5645150" y="5581650"/>
          <p14:tracePt t="331660" x="5715000" y="5581650"/>
          <p14:tracePt t="331677" x="5803900" y="5581650"/>
          <p14:tracePt t="331693" x="5873750" y="5581650"/>
          <p14:tracePt t="331712" x="5969000" y="5568950"/>
          <p14:tracePt t="331729" x="6057900" y="5549900"/>
          <p14:tracePt t="331743" x="6108700" y="5537200"/>
          <p14:tracePt t="331760" x="6140450" y="5530850"/>
          <p14:tracePt t="331886" x="6146800" y="5530850"/>
          <p14:tracePt t="332387" x="6140450" y="5524500"/>
          <p14:tracePt t="332396" x="6134100" y="5524500"/>
          <p14:tracePt t="332411" x="6115050" y="5505450"/>
          <p14:tracePt t="332428" x="6108700" y="5499100"/>
          <p14:tracePt t="332660" x="6121400" y="5499100"/>
          <p14:tracePt t="332667" x="6134100" y="5499100"/>
          <p14:tracePt t="332678" x="6172200" y="5499100"/>
          <p14:tracePt t="332695" x="6261100" y="5499100"/>
          <p14:tracePt t="332711" x="6337300" y="5492750"/>
          <p14:tracePt t="332728" x="6381750" y="5486400"/>
          <p14:tracePt t="332746" x="6388100" y="5480050"/>
          <p14:tracePt t="332764" x="6400800" y="5473700"/>
          <p14:tracePt t="332778" x="6407150" y="5467350"/>
          <p14:tracePt t="332795" x="6413500" y="5461000"/>
          <p14:tracePt t="332811" x="6419850" y="5461000"/>
          <p14:tracePt t="332828" x="6438900" y="5454650"/>
          <p14:tracePt t="332844" x="6451600" y="5454650"/>
          <p14:tracePt t="332862" x="6470650" y="5448300"/>
          <p14:tracePt t="332878" x="6502400" y="5448300"/>
          <p14:tracePt t="332894" x="6546850" y="5448300"/>
          <p14:tracePt t="332911" x="6584950" y="5441950"/>
          <p14:tracePt t="332930" x="6610350" y="5441950"/>
          <p14:tracePt t="332944" x="6629400" y="5441950"/>
          <p14:tracePt t="332961" x="6654800" y="5441950"/>
          <p14:tracePt t="332978" x="6667500" y="5435600"/>
          <p14:tracePt t="332995" x="6680200" y="5435600"/>
          <p14:tracePt t="333011" x="6686550" y="5435600"/>
          <p14:tracePt t="333030" x="6705600" y="5435600"/>
          <p14:tracePt t="333045" x="6718300" y="5435600"/>
          <p14:tracePt t="333061" x="6756400" y="5435600"/>
          <p14:tracePt t="333079" x="6775450" y="5435600"/>
          <p14:tracePt t="333095" x="6788150" y="5435600"/>
          <p14:tracePt t="333111" x="6807200" y="5441950"/>
          <p14:tracePt t="333128" x="6813550" y="5441950"/>
          <p14:tracePt t="333418" x="6819900" y="5441950"/>
          <p14:tracePt t="333424" x="6826250" y="5441950"/>
          <p14:tracePt t="333445" x="6845300" y="5441950"/>
          <p14:tracePt t="333462" x="6864350" y="5448300"/>
          <p14:tracePt t="333464" x="6870700" y="5448300"/>
          <p14:tracePt t="333479" x="6877050" y="5448300"/>
          <p14:tracePt t="333496" x="6883400" y="5448300"/>
          <p14:tracePt t="333528" x="6889750" y="5448300"/>
          <p14:tracePt t="333545" x="6902450" y="5448300"/>
          <p14:tracePt t="333562" x="6927850" y="5435600"/>
          <p14:tracePt t="333578" x="6959600" y="5422900"/>
          <p14:tracePt t="333598" x="7023100" y="5410200"/>
          <p14:tracePt t="333611" x="7042150" y="5403850"/>
          <p14:tracePt t="333630" x="7143750" y="5384800"/>
          <p14:tracePt t="333645" x="7181850" y="5384800"/>
          <p14:tracePt t="333662" x="7270750" y="5384800"/>
          <p14:tracePt t="333678" x="7289800" y="5384800"/>
          <p14:tracePt t="333994" x="7296150" y="5384800"/>
          <p14:tracePt t="334000" x="7302500" y="5384800"/>
          <p14:tracePt t="334012" x="7340600" y="5378450"/>
          <p14:tracePt t="334029" x="7378700" y="5372100"/>
          <p14:tracePt t="334046" x="7423150" y="5372100"/>
          <p14:tracePt t="334063" x="7480300" y="5372100"/>
          <p14:tracePt t="334079" x="7537450" y="5378450"/>
          <p14:tracePt t="334096" x="7556500" y="5378450"/>
          <p14:tracePt t="334112" x="7626350" y="5384800"/>
          <p14:tracePt t="334130" x="7670800" y="5391150"/>
          <p14:tracePt t="334145" x="7715250" y="5397500"/>
          <p14:tracePt t="334162" x="7747000" y="5403850"/>
          <p14:tracePt t="334179" x="7791450" y="5403850"/>
          <p14:tracePt t="334196" x="7823200" y="5403850"/>
          <p14:tracePt t="334213" x="7842250" y="5403850"/>
          <p14:tracePt t="334230" x="7848600" y="5403850"/>
          <p14:tracePt t="334246" x="7854950" y="5403850"/>
          <p14:tracePt t="334279" x="7861300" y="5403850"/>
          <p14:tracePt t="334366" x="7867650" y="5403850"/>
          <p14:tracePt t="334372" x="7880350" y="5403850"/>
          <p14:tracePt t="334396" x="7981950" y="5410200"/>
          <p14:tracePt t="334413" x="8039100" y="5416550"/>
          <p14:tracePt t="334429" x="8197850" y="5416550"/>
          <p14:tracePt t="334446" x="8255000" y="5416550"/>
          <p14:tracePt t="334463" x="8299450" y="5416550"/>
          <p14:tracePt t="334479" x="8312150" y="5416550"/>
          <p14:tracePt t="334495" x="8318500" y="5416550"/>
          <p14:tracePt t="334824" x="8324850" y="5416550"/>
          <p14:tracePt t="334832" x="8343900" y="5416550"/>
          <p14:tracePt t="334846" x="8407400" y="5429250"/>
          <p14:tracePt t="334864" x="8464550" y="5435600"/>
          <p14:tracePt t="334879" x="8502650" y="5435600"/>
          <p14:tracePt t="334896" x="8528050" y="5435600"/>
          <p14:tracePt t="334913" x="8534400" y="5435600"/>
          <p14:tracePt t="334930" x="8553450" y="5435600"/>
          <p14:tracePt t="334946" x="8559800" y="5435600"/>
          <p14:tracePt t="334963" x="8566150" y="5435600"/>
          <p14:tracePt t="334979" x="8597900" y="5441950"/>
          <p14:tracePt t="334996" x="8623300" y="5441950"/>
          <p14:tracePt t="335013" x="8642350" y="5441950"/>
          <p14:tracePt t="335029" x="8674100" y="5441950"/>
          <p14:tracePt t="335046" x="8699500" y="5441950"/>
          <p14:tracePt t="335063" x="8712200" y="5441950"/>
          <p14:tracePt t="335079" x="8718550" y="5441950"/>
          <p14:tracePt t="335275" x="8718550" y="5435600"/>
          <p14:tracePt t="335492" x="8724900" y="5435600"/>
          <p14:tracePt t="335501" x="8737600" y="5435600"/>
          <p14:tracePt t="335513" x="8775700" y="5429250"/>
          <p14:tracePt t="335531" x="8940800" y="5429250"/>
          <p14:tracePt t="335548" x="9093200" y="5435600"/>
          <p14:tracePt t="335564" x="9283700" y="5454650"/>
          <p14:tracePt t="335580" x="9480550" y="5480050"/>
          <p14:tracePt t="335597" x="9613900" y="5505450"/>
          <p14:tracePt t="335613" x="9626600" y="5505450"/>
          <p14:tracePt t="336427" x="9639300" y="5505450"/>
          <p14:tracePt t="336433" x="9652000" y="5505450"/>
          <p14:tracePt t="336447" x="9671050" y="5499100"/>
          <p14:tracePt t="336465" x="9721850" y="5486400"/>
          <p14:tracePt t="336481" x="9785350" y="5473700"/>
          <p14:tracePt t="336498" x="9829800" y="5467350"/>
          <p14:tracePt t="336514" x="9855200" y="5467350"/>
          <p14:tracePt t="336530" x="9861550" y="5467350"/>
          <p14:tracePt t="336617" x="9861550" y="5473700"/>
          <p14:tracePt t="337388" x="9874250" y="5480050"/>
          <p14:tracePt t="337398" x="9893300" y="5480050"/>
          <p14:tracePt t="337416" x="9969500" y="5480050"/>
          <p14:tracePt t="337432" x="9988550" y="5480050"/>
          <p14:tracePt t="337448" x="10058400" y="5480050"/>
          <p14:tracePt t="337465" x="10109200" y="5480050"/>
          <p14:tracePt t="337482" x="10160000" y="5461000"/>
          <p14:tracePt t="337498" x="10198100" y="5441950"/>
          <p14:tracePt t="337515" x="10229850" y="5410200"/>
          <p14:tracePt t="337532" x="10248900" y="5391150"/>
          <p14:tracePt t="337548" x="10267950" y="5365750"/>
          <p14:tracePt t="337565" x="10267950" y="5353050"/>
          <p14:tracePt t="337582" x="10267950" y="5340350"/>
          <p14:tracePt t="337599" x="10267950" y="5327650"/>
          <p14:tracePt t="337615" x="10267950" y="5314950"/>
          <p14:tracePt t="337632" x="10299700" y="5295900"/>
          <p14:tracePt t="337649" x="10394950" y="5251450"/>
          <p14:tracePt t="337667" x="10445750" y="5213350"/>
          <p14:tracePt t="337682" x="10490200" y="5156200"/>
          <p14:tracePt t="337698" x="10528300" y="5105400"/>
          <p14:tracePt t="337715" x="10547350" y="5080000"/>
          <p14:tracePt t="337733" x="10547350" y="5073650"/>
          <p14:tracePt t="337748" x="10547350" y="5060950"/>
          <p14:tracePt t="337765" x="10528300" y="5048250"/>
          <p14:tracePt t="337782" x="10490200" y="5016500"/>
          <p14:tracePt t="337798" x="10439400" y="4997450"/>
          <p14:tracePt t="337815" x="10375900" y="4984750"/>
          <p14:tracePt t="337832" x="10299700" y="4965700"/>
          <p14:tracePt t="337849" x="10229850" y="4946650"/>
          <p14:tracePt t="337865" x="10090150" y="4921250"/>
          <p14:tracePt t="337882" x="9906000" y="4870450"/>
          <p14:tracePt t="337899" x="9613900" y="4813300"/>
          <p14:tracePt t="337916" x="9404350" y="4768850"/>
          <p14:tracePt t="337932" x="9188450" y="4743450"/>
          <p14:tracePt t="337948" x="8978900" y="4724400"/>
          <p14:tracePt t="337965" x="8807450" y="4711700"/>
          <p14:tracePt t="337982" x="8674100" y="4705350"/>
          <p14:tracePt t="337999" x="8534400" y="4705350"/>
          <p14:tracePt t="338015" x="8178800" y="4699000"/>
          <p14:tracePt t="338032" x="7677150" y="4705350"/>
          <p14:tracePt t="338049" x="7372350" y="4711700"/>
          <p14:tracePt t="338066" x="7124700" y="4718050"/>
          <p14:tracePt t="338082" x="6883400" y="4730750"/>
          <p14:tracePt t="338099" x="6629400" y="4756150"/>
          <p14:tracePt t="338116" x="6381750" y="4787900"/>
          <p14:tracePt t="338132" x="6172200" y="4813300"/>
          <p14:tracePt t="338150" x="5937250" y="4870450"/>
          <p14:tracePt t="338165" x="5899150" y="4895850"/>
          <p14:tracePt t="338184" x="5892800" y="4908550"/>
          <p14:tracePt t="338199" x="5892800" y="4927600"/>
          <p14:tracePt t="338216" x="5886450" y="4965700"/>
          <p14:tracePt t="338232" x="5867400" y="5010150"/>
          <p14:tracePt t="338249" x="5835650" y="5054600"/>
          <p14:tracePt t="338265" x="5803900" y="5086350"/>
          <p14:tracePt t="338282" x="5803900" y="5099050"/>
          <p14:tracePt t="338299" x="5822950" y="5137150"/>
          <p14:tracePt t="338303" x="5842000" y="5149850"/>
          <p14:tracePt t="338318" x="5911850" y="5194300"/>
          <p14:tracePt t="338332" x="5962650" y="5213350"/>
          <p14:tracePt t="338352" x="6121400" y="5270500"/>
          <p14:tracePt t="338366" x="6197600" y="5295900"/>
          <p14:tracePt t="338383" x="6388100" y="5340350"/>
          <p14:tracePt t="338400" x="6477000" y="5359400"/>
          <p14:tracePt t="338416" x="6508750" y="5372100"/>
          <p14:tracePt t="338432" x="6546850" y="5384800"/>
          <p14:tracePt t="338449" x="6565900" y="5391150"/>
          <p14:tracePt t="338466" x="6584950" y="5391150"/>
          <p14:tracePt t="338482" x="6597650" y="5391150"/>
          <p14:tracePt t="338499" x="6629400" y="5391150"/>
          <p14:tracePt t="338516" x="6673850" y="5384800"/>
          <p14:tracePt t="338532" x="6724650" y="5378450"/>
          <p14:tracePt t="338549" x="6775450" y="5378450"/>
          <p14:tracePt t="338566" x="6800850" y="5378450"/>
          <p14:tracePt t="338584" x="6838950" y="5378450"/>
          <p14:tracePt t="338600" x="6851650" y="5378450"/>
          <p14:tracePt t="338616" x="6858000" y="5378450"/>
          <p14:tracePt t="338633" x="6883400" y="5378450"/>
          <p14:tracePt t="338650" x="6902450" y="5378450"/>
          <p14:tracePt t="338666" x="6934200" y="5378450"/>
          <p14:tracePt t="338726" x="6934200" y="5372100"/>
          <p14:tracePt t="338735" x="6927850" y="5365750"/>
          <p14:tracePt t="338751" x="6908800" y="5353050"/>
          <p14:tracePt t="338766" x="6889750" y="5340350"/>
          <p14:tracePt t="338782" x="6870700" y="5321300"/>
          <p14:tracePt t="338799" x="6845300" y="5302250"/>
          <p14:tracePt t="338816" x="6819900" y="5283200"/>
          <p14:tracePt t="338833" x="6794500" y="5270500"/>
          <p14:tracePt t="338851" x="6750050" y="5251450"/>
          <p14:tracePt t="338866" x="6699250" y="5238750"/>
          <p14:tracePt t="338883" x="6661150" y="5226050"/>
          <p14:tracePt t="338899" x="6610350" y="5213350"/>
          <p14:tracePt t="338916" x="6578600" y="5207000"/>
          <p14:tracePt t="338932" x="6553200" y="5207000"/>
          <p14:tracePt t="338949" x="6521450" y="5200650"/>
          <p14:tracePt t="338967" x="6438900" y="5194300"/>
          <p14:tracePt t="338983" x="6324600" y="5187950"/>
          <p14:tracePt t="338999" x="6165850" y="5175250"/>
          <p14:tracePt t="339016" x="6108700" y="5175250"/>
          <p14:tracePt t="339033" x="6064250" y="5181600"/>
          <p14:tracePt t="339050" x="6032500" y="5213350"/>
          <p14:tracePt t="339066" x="6000750" y="5251450"/>
          <p14:tracePt t="339083" x="5956300" y="5314950"/>
          <p14:tracePt t="339100" x="5930900" y="5359400"/>
          <p14:tracePt t="339116" x="5924550" y="5397500"/>
          <p14:tracePt t="339133" x="5924550" y="5416550"/>
          <p14:tracePt t="339149" x="5937250" y="5435600"/>
          <p14:tracePt t="339167" x="6000750" y="5473700"/>
          <p14:tracePt t="339183" x="6096000" y="5518150"/>
          <p14:tracePt t="339200" x="6267450" y="5575300"/>
          <p14:tracePt t="339216" x="6426200" y="5607050"/>
          <p14:tracePt t="339233" x="6489700" y="5613400"/>
          <p14:tracePt t="339250" x="6623050" y="5619750"/>
          <p14:tracePt t="339266" x="6680200" y="5588000"/>
          <p14:tracePt t="339283" x="6711950" y="5543550"/>
          <p14:tracePt t="339299" x="6731000" y="5499100"/>
          <p14:tracePt t="339317" x="6743700" y="5473700"/>
          <p14:tracePt t="339333" x="6750050" y="5454650"/>
          <p14:tracePt t="339350" x="6756400" y="5441950"/>
          <p14:tracePt t="339366" x="6756400" y="5429250"/>
          <p14:tracePt t="339383" x="6756400" y="5416550"/>
          <p14:tracePt t="339385" x="6750050" y="5410200"/>
          <p14:tracePt t="339400" x="6743700" y="5403850"/>
          <p14:tracePt t="339418" x="6705600" y="5353050"/>
          <p14:tracePt t="339433" x="6673850" y="5321300"/>
          <p14:tracePt t="339450" x="6648450" y="5295900"/>
          <p14:tracePt t="339466" x="6629400" y="5276850"/>
          <p14:tracePt t="339483" x="6610350" y="5251450"/>
          <p14:tracePt t="339500" x="6591300" y="5226050"/>
          <p14:tracePt t="339517" x="6578600" y="5213350"/>
          <p14:tracePt t="339533" x="6553200" y="5187950"/>
          <p14:tracePt t="339550" x="6521450" y="5162550"/>
          <p14:tracePt t="339566" x="6457950" y="5111750"/>
          <p14:tracePt t="339583" x="6400800" y="5073650"/>
          <p14:tracePt t="339600" x="6350000" y="5041900"/>
          <p14:tracePt t="339616" x="6311900" y="5016500"/>
          <p14:tracePt t="339633" x="6280150" y="4997450"/>
          <p14:tracePt t="339651" x="6248400" y="4991100"/>
          <p14:tracePt t="339667" x="6191250" y="4991100"/>
          <p14:tracePt t="339683" x="6108700" y="4997450"/>
          <p14:tracePt t="339700" x="6038850" y="5041900"/>
          <p14:tracePt t="339717" x="6007100" y="5092700"/>
          <p14:tracePt t="339733" x="6000750" y="5130800"/>
          <p14:tracePt t="339750" x="6038850" y="5175250"/>
          <p14:tracePt t="339767" x="6159500" y="5264150"/>
          <p14:tracePt t="339784" x="6375400" y="5365750"/>
          <p14:tracePt t="339800" x="6642100" y="5461000"/>
          <p14:tracePt t="339818" x="6953250" y="5537200"/>
          <p14:tracePt t="339833" x="7207250" y="5588000"/>
          <p14:tracePt t="339850" x="7366000" y="5600700"/>
          <p14:tracePt t="339867" x="7397750" y="5600700"/>
          <p14:tracePt t="339883" x="7416800" y="5588000"/>
          <p14:tracePt t="339885" x="7429500" y="5568950"/>
          <p14:tracePt t="339901" x="7442200" y="5543550"/>
          <p14:tracePt t="339917" x="7499350" y="5486400"/>
          <p14:tracePt t="339934" x="7518400" y="5461000"/>
          <p14:tracePt t="339950" x="7550150" y="5410200"/>
          <p14:tracePt t="339967" x="7575550" y="5365750"/>
          <p14:tracePt t="339984" x="7588250" y="5334000"/>
          <p14:tracePt t="340002" x="7588250" y="5321300"/>
          <p14:tracePt t="340017" x="7594600" y="5321300"/>
          <p14:tracePt t="340034" x="7607300" y="5302250"/>
          <p14:tracePt t="346545" x="7607300" y="5295900"/>
          <p14:tracePt t="346556" x="7594600" y="5289550"/>
          <p14:tracePt t="346573" x="7518400" y="5232400"/>
          <p14:tracePt t="346590" x="7448550" y="5181600"/>
          <p14:tracePt t="346592" x="7429500" y="5168900"/>
          <p14:tracePt t="346606" x="7423150" y="5162550"/>
          <p14:tracePt t="346670" x="7423150" y="5156200"/>
          <p14:tracePt t="346675" x="7423150" y="5149850"/>
          <p14:tracePt t="346690" x="7416800" y="5137150"/>
          <p14:tracePt t="346706" x="7416800" y="5086350"/>
          <p14:tracePt t="346724" x="7467600" y="5016500"/>
          <p14:tracePt t="346740" x="7499350" y="4984750"/>
          <p14:tracePt t="346756" x="7569200" y="4902200"/>
          <p14:tracePt t="346774" x="7620000" y="4756150"/>
          <p14:tracePt t="346790" x="7620000" y="4699000"/>
          <p14:tracePt t="346806" x="7613650" y="4654550"/>
          <p14:tracePt t="346823" x="7600950" y="4629150"/>
          <p14:tracePt t="346839" x="7581900" y="4578350"/>
          <p14:tracePt t="346856" x="7537450" y="4540250"/>
          <p14:tracePt t="346873" x="7435850" y="4495800"/>
          <p14:tracePt t="346889" x="7302500" y="4451350"/>
          <p14:tracePt t="346906" x="7162800" y="4406900"/>
          <p14:tracePt t="346923" x="7080250" y="4381500"/>
          <p14:tracePt t="346939" x="7054850" y="4381500"/>
          <p14:tracePt t="352843" x="7054850" y="4375150"/>
          <p14:tracePt t="352850" x="7035800" y="4356100"/>
          <p14:tracePt t="352862" x="6978650" y="4292600"/>
          <p14:tracePt t="352878" x="6826250" y="4191000"/>
          <p14:tracePt t="352896" x="6470650" y="4044950"/>
          <p14:tracePt t="352911" x="6350000" y="4000500"/>
          <p14:tracePt t="352912" x="6210300" y="3949700"/>
          <p14:tracePt t="352928" x="5962650" y="3873500"/>
          <p14:tracePt t="352944" x="5734050" y="3816350"/>
          <p14:tracePt t="352961" x="5581650" y="3778250"/>
          <p14:tracePt t="352978" x="5461000" y="3765550"/>
          <p14:tracePt t="352994" x="5403850" y="3759200"/>
          <p14:tracePt t="353011" x="5391150" y="3759200"/>
          <p14:tracePt t="353028" x="5372100" y="3759200"/>
          <p14:tracePt t="353045" x="5308600" y="3740150"/>
          <p14:tracePt t="353063" x="5187950" y="3714750"/>
          <p14:tracePt t="353078" x="4953000" y="3670300"/>
          <p14:tracePt t="353094" x="4679950" y="3632200"/>
          <p14:tracePt t="353111" x="4438650" y="3606800"/>
          <p14:tracePt t="353128" x="4191000" y="3587750"/>
          <p14:tracePt t="353130" x="4108450" y="3587750"/>
          <p14:tracePt t="353145" x="3994150" y="3587750"/>
          <p14:tracePt t="353161" x="3924300" y="3587750"/>
          <p14:tracePt t="353178" x="3848100" y="3606800"/>
          <p14:tracePt t="353195" x="3702050" y="3651250"/>
          <p14:tracePt t="353211" x="3530600" y="3740150"/>
          <p14:tracePt t="353228" x="3314700" y="3873500"/>
          <p14:tracePt t="353245" x="3130550" y="3994150"/>
          <p14:tracePt t="353262" x="2959100" y="4083050"/>
          <p14:tracePt t="353278" x="2863850" y="4121150"/>
          <p14:tracePt t="353295" x="2844800" y="4127500"/>
          <p14:tracePt t="353311" x="2832100" y="4140200"/>
          <p14:tracePt t="353328" x="2813050" y="4140200"/>
          <p14:tracePt t="353345" x="2806700" y="4140200"/>
          <p14:tracePt t="353378" x="2800350" y="4140200"/>
          <p14:tracePt t="353420" x="2794000" y="4133850"/>
          <p14:tracePt t="353429" x="2787650" y="4127500"/>
          <p14:tracePt t="353445" x="2724150" y="4083050"/>
          <p14:tracePt t="353461" x="2660650" y="4038600"/>
          <p14:tracePt t="353478" x="2590800" y="3987800"/>
          <p14:tracePt t="353495" x="2540000" y="3943350"/>
          <p14:tracePt t="353512" x="2476500" y="3898900"/>
          <p14:tracePt t="353517" x="2425700" y="3867150"/>
          <p14:tracePt t="353528" x="2387600" y="3848100"/>
          <p14:tracePt t="353545" x="2286000" y="3816350"/>
          <p14:tracePt t="353562" x="2120900" y="3778250"/>
          <p14:tracePt t="353563" x="2051050" y="3759200"/>
          <p14:tracePt t="353578" x="1981200" y="3740150"/>
          <p14:tracePt t="353595" x="1847850" y="3708400"/>
          <p14:tracePt t="353612" x="1720850" y="3663950"/>
          <p14:tracePt t="353628" x="1663700" y="3638550"/>
          <p14:tracePt t="353645" x="1644650" y="3632200"/>
          <p14:tracePt t="353661" x="1606550" y="3613150"/>
          <p14:tracePt t="353678" x="1581150" y="3600450"/>
          <p14:tracePt t="353695" x="1517650" y="3587750"/>
          <p14:tracePt t="353712" x="1460500" y="3581400"/>
          <p14:tracePt t="353728" x="1384300" y="3568700"/>
          <p14:tracePt t="353745" x="1327150" y="3556000"/>
          <p14:tracePt t="353762" x="1276350" y="3549650"/>
          <p14:tracePt t="353779" x="1206500" y="3543300"/>
          <p14:tracePt t="353795" x="1143000" y="3536950"/>
          <p14:tracePt t="353812" x="1022350" y="3530600"/>
          <p14:tracePt t="353829" x="819150" y="3511550"/>
          <p14:tracePt t="353846" x="730250" y="3498850"/>
          <p14:tracePt t="353862" x="533400" y="3467100"/>
          <p14:tracePt t="353878" x="425450" y="3448050"/>
          <p14:tracePt t="353895" x="381000" y="3435350"/>
          <p14:tracePt t="353912" x="361950" y="3435350"/>
          <p14:tracePt t="353929" x="355600" y="3435350"/>
          <p14:tracePt t="354005" x="355600" y="3429000"/>
          <p14:tracePt t="354021" x="355600" y="3422650"/>
          <p14:tracePt t="354029" x="355600" y="3409950"/>
          <p14:tracePt t="354045" x="368300" y="3378200"/>
          <p14:tracePt t="354063" x="387350" y="3346450"/>
          <p14:tracePt t="354079" x="400050" y="3321050"/>
          <p14:tracePt t="354095" x="412750" y="3308350"/>
          <p14:tracePt t="354112" x="412750" y="3295650"/>
          <p14:tracePt t="354146" x="419100" y="3295650"/>
          <p14:tracePt t="354162" x="419100" y="3289300"/>
          <p14:tracePt t="354179" x="431800" y="3276600"/>
          <p14:tracePt t="354195" x="476250" y="3251200"/>
          <p14:tracePt t="354212" x="533400" y="3225800"/>
          <p14:tracePt t="354229" x="571500" y="3219450"/>
          <p14:tracePt t="354246" x="584200" y="3213100"/>
          <p14:tracePt t="354262" x="603250" y="3213100"/>
          <p14:tracePt t="354279" x="622300" y="3213100"/>
          <p14:tracePt t="354296" x="635000" y="3213100"/>
          <p14:tracePt t="354312" x="654050" y="3213100"/>
          <p14:tracePt t="354329" x="666750" y="3213100"/>
          <p14:tracePt t="354346" x="698500" y="3213100"/>
          <p14:tracePt t="354488" x="692150" y="3213100"/>
          <p14:tracePt t="354500" x="692150" y="3219450"/>
          <p14:tracePt t="354505" x="679450" y="3225800"/>
          <p14:tracePt t="354512" x="673100" y="3238500"/>
          <p14:tracePt t="354530" x="673100" y="3251200"/>
          <p14:tracePt t="354546" x="679450" y="3270250"/>
          <p14:tracePt t="354563" x="692150" y="3276600"/>
          <p14:tracePt t="354580" x="723900" y="3282950"/>
          <p14:tracePt t="354596" x="819150" y="3302000"/>
          <p14:tracePt t="354612" x="933450" y="3321050"/>
          <p14:tracePt t="354629" x="1041400" y="3340100"/>
          <p14:tracePt t="354646" x="1047750" y="3340100"/>
          <p14:tracePt t="354899" x="1028700" y="3340100"/>
          <p14:tracePt t="354913" x="990600" y="3340100"/>
          <p14:tracePt t="354930" x="869950" y="3327400"/>
          <p14:tracePt t="354946" x="850900" y="3327400"/>
          <p14:tracePt t="355132" x="844550" y="3327400"/>
          <p14:tracePt t="355140" x="838200" y="3327400"/>
          <p14:tracePt t="355150" x="831850" y="3327400"/>
          <p14:tracePt t="355164" x="819150" y="3327400"/>
          <p14:tracePt t="355180" x="806450" y="3327400"/>
          <p14:tracePt t="355197" x="800100" y="3321050"/>
          <p14:tracePt t="355213" x="793750" y="3308350"/>
          <p14:tracePt t="355230" x="793750" y="3295650"/>
          <p14:tracePt t="355248" x="793750" y="3282950"/>
          <p14:tracePt t="355263" x="800100" y="3270250"/>
          <p14:tracePt t="355296" x="806450" y="3270250"/>
          <p14:tracePt t="355313" x="812800" y="3263900"/>
          <p14:tracePt t="355330" x="857250" y="3263900"/>
          <p14:tracePt t="355347" x="939800" y="3263900"/>
          <p14:tracePt t="355363" x="1066800" y="3257550"/>
          <p14:tracePt t="355380" x="1187450" y="3257550"/>
          <p14:tracePt t="355397" x="1270000" y="3251200"/>
          <p14:tracePt t="355413" x="1346200" y="3244850"/>
          <p14:tracePt t="355430" x="1397000" y="3244850"/>
          <p14:tracePt t="355447" x="1416050" y="3238500"/>
          <p14:tracePt t="355463" x="1435100" y="3238500"/>
          <p14:tracePt t="355480" x="1466850" y="3238500"/>
          <p14:tracePt t="355498" x="1498600" y="3244850"/>
          <p14:tracePt t="355514" x="1517650" y="3244850"/>
          <p14:tracePt t="355530" x="1524000" y="3244850"/>
          <p14:tracePt t="355546" x="1536700" y="3244850"/>
          <p14:tracePt t="355563" x="1549400" y="3238500"/>
          <p14:tracePt t="355580" x="1568450" y="3232150"/>
          <p14:tracePt t="355597" x="1581150" y="3225800"/>
          <p14:tracePt t="355613" x="1587500" y="3225800"/>
          <p14:tracePt t="355684" x="1593850" y="3225800"/>
          <p14:tracePt t="355696" x="1600200" y="3225800"/>
          <p14:tracePt t="355713" x="1619250" y="3225800"/>
          <p14:tracePt t="355731" x="1670050" y="3219450"/>
          <p14:tracePt t="355748" x="1739900" y="3200400"/>
          <p14:tracePt t="355763" x="1809750" y="3187700"/>
          <p14:tracePt t="355780" x="1854200" y="3181350"/>
          <p14:tracePt t="355797" x="1873250" y="3175000"/>
          <p14:tracePt t="355813" x="1892300" y="3175000"/>
          <p14:tracePt t="355830" x="1924050" y="3175000"/>
          <p14:tracePt t="355847" x="1968500" y="3181350"/>
          <p14:tracePt t="355864" x="2012950" y="3194050"/>
          <p14:tracePt t="355880" x="2076450" y="3200400"/>
          <p14:tracePt t="355899" x="2209800" y="3213100"/>
          <p14:tracePt t="355914" x="2254250" y="3219450"/>
          <p14:tracePt t="355930" x="2343150" y="3219450"/>
          <p14:tracePt t="355947" x="2400300" y="3200400"/>
          <p14:tracePt t="355964" x="2432050" y="3187700"/>
          <p14:tracePt t="355981" x="2438400" y="3168650"/>
          <p14:tracePt t="356014" x="2438400" y="3149600"/>
          <p14:tracePt t="356030" x="2432050" y="3130550"/>
          <p14:tracePt t="356048" x="2425700" y="3117850"/>
          <p14:tracePt t="356064" x="2413000" y="3105150"/>
          <p14:tracePt t="356080" x="2406650" y="3098800"/>
          <p14:tracePt t="356097" x="2393950" y="3092450"/>
          <p14:tracePt t="356114" x="2362200" y="3079750"/>
          <p14:tracePt t="356130" x="2336800" y="3067050"/>
          <p14:tracePt t="356147" x="2305050" y="3054350"/>
          <p14:tracePt t="356164" x="2286000" y="3048000"/>
          <p14:tracePt t="356181" x="2266950" y="3035300"/>
          <p14:tracePt t="356197" x="2241550" y="3035300"/>
          <p14:tracePt t="356214" x="2222500" y="3035300"/>
          <p14:tracePt t="356232" x="2197100" y="3035300"/>
          <p14:tracePt t="356247" x="2165350" y="3041650"/>
          <p14:tracePt t="356264" x="2133600" y="3048000"/>
          <p14:tracePt t="356281" x="2095500" y="3054350"/>
          <p14:tracePt t="356297" x="2076450" y="3060700"/>
          <p14:tracePt t="356314" x="2044700" y="3073400"/>
          <p14:tracePt t="356330" x="1993900" y="3079750"/>
          <p14:tracePt t="356347" x="1943100" y="3092450"/>
          <p14:tracePt t="356364" x="1854200" y="3111500"/>
          <p14:tracePt t="356381" x="1797050" y="3117850"/>
          <p14:tracePt t="356397" x="1746250" y="3124200"/>
          <p14:tracePt t="356414" x="1720850" y="3130550"/>
          <p14:tracePt t="356431" x="1708150" y="3130550"/>
          <p14:tracePt t="356449" x="1676400" y="3143250"/>
          <p14:tracePt t="356464" x="1631950" y="3155950"/>
          <p14:tracePt t="356482" x="1454150" y="3194050"/>
          <p14:tracePt t="356499" x="1320800" y="3200400"/>
          <p14:tracePt t="356517" x="1219200" y="3200400"/>
          <p14:tracePt t="356531" x="1085850" y="3194050"/>
          <p14:tracePt t="356547" x="1009650" y="3181350"/>
          <p14:tracePt t="356564" x="965200" y="3175000"/>
          <p14:tracePt t="356581" x="933450" y="3168650"/>
          <p14:tracePt t="356597" x="882650" y="3168650"/>
          <p14:tracePt t="356614" x="806450" y="3168650"/>
          <p14:tracePt t="356631" x="698500" y="3175000"/>
          <p14:tracePt t="356648" x="596900" y="3175000"/>
          <p14:tracePt t="356664" x="508000" y="3175000"/>
          <p14:tracePt t="356666" x="469900" y="3175000"/>
          <p14:tracePt t="356682" x="431800" y="3175000"/>
          <p14:tracePt t="356698" x="419100" y="3175000"/>
          <p14:tracePt t="356732" x="412750" y="3187700"/>
          <p14:tracePt t="356748" x="400050" y="3206750"/>
          <p14:tracePt t="356764" x="368300" y="3244850"/>
          <p14:tracePt t="356781" x="342900" y="3282950"/>
          <p14:tracePt t="356798" x="323850" y="3321050"/>
          <p14:tracePt t="356814" x="323850" y="3359150"/>
          <p14:tracePt t="356831" x="323850" y="3384550"/>
          <p14:tracePt t="356848" x="330200" y="3390900"/>
          <p14:tracePt t="356865" x="342900" y="3403600"/>
          <p14:tracePt t="356881" x="349250" y="3403600"/>
          <p14:tracePt t="356883" x="355600" y="3403600"/>
          <p14:tracePt t="356898" x="361950" y="3403600"/>
          <p14:tracePt t="356915" x="381000" y="3403600"/>
          <p14:tracePt t="356916" x="400050" y="3409950"/>
          <p14:tracePt t="356931" x="419100" y="3409950"/>
          <p14:tracePt t="356948" x="533400" y="3435350"/>
          <p14:tracePt t="356964" x="635000" y="3448050"/>
          <p14:tracePt t="356982" x="736600" y="3467100"/>
          <p14:tracePt t="356998" x="831850" y="3479800"/>
          <p14:tracePt t="357015" x="914400" y="3486150"/>
          <p14:tracePt t="357031" x="971550" y="3492500"/>
          <p14:tracePt t="357048" x="1047750" y="3492500"/>
          <p14:tracePt t="357064" x="1111250" y="3492500"/>
          <p14:tracePt t="357081" x="1181100" y="3473450"/>
          <p14:tracePt t="357098" x="1244600" y="3454400"/>
          <p14:tracePt t="357118" x="1327150" y="3416300"/>
          <p14:tracePt t="357131" x="1346200" y="3403600"/>
          <p14:tracePt t="357148" x="1371600" y="3378200"/>
          <p14:tracePt t="357166" x="1390650" y="3352800"/>
          <p14:tracePt t="357181" x="1397000" y="3333750"/>
          <p14:tracePt t="357198" x="1397000" y="3321050"/>
          <p14:tracePt t="357215" x="1397000" y="3295650"/>
          <p14:tracePt t="357231" x="1397000" y="3270250"/>
          <p14:tracePt t="357250" x="1390650" y="3251200"/>
          <p14:tracePt t="357265" x="1371600" y="3232150"/>
          <p14:tracePt t="357281" x="1352550" y="3219450"/>
          <p14:tracePt t="357298" x="1320800" y="3200400"/>
          <p14:tracePt t="357315" x="1301750" y="3187700"/>
          <p14:tracePt t="357331" x="1276350" y="3175000"/>
          <p14:tracePt t="357348" x="1257300" y="3162300"/>
          <p14:tracePt t="357365" x="1225550" y="3136900"/>
          <p14:tracePt t="357382" x="1206500" y="3117850"/>
          <p14:tracePt t="357398" x="1187450" y="3105150"/>
          <p14:tracePt t="357415" x="1174750" y="3086100"/>
          <p14:tracePt t="357431" x="1149350" y="3067050"/>
          <p14:tracePt t="357448" x="1143000" y="3060700"/>
          <p14:tracePt t="357465" x="1123950" y="3054350"/>
          <p14:tracePt t="357481" x="1098550" y="3054350"/>
          <p14:tracePt t="357498" x="1060450" y="3054350"/>
          <p14:tracePt t="357515" x="1016000" y="3054350"/>
          <p14:tracePt t="357532" x="977900" y="3060700"/>
          <p14:tracePt t="357548" x="939800" y="3060700"/>
          <p14:tracePt t="357565" x="914400" y="3067050"/>
          <p14:tracePt t="357582" x="889000" y="3073400"/>
          <p14:tracePt t="357599" x="844550" y="3079750"/>
          <p14:tracePt t="357615" x="819150" y="3086100"/>
          <p14:tracePt t="357632" x="800100" y="3086100"/>
          <p14:tracePt t="357648" x="781050" y="3092450"/>
          <p14:tracePt t="357650" x="774700" y="3092450"/>
          <p14:tracePt t="357665" x="768350" y="3092450"/>
          <p14:tracePt t="357682" x="749300" y="3092450"/>
          <p14:tracePt t="357698" x="730250" y="3098800"/>
          <p14:tracePt t="357715" x="711200" y="3098800"/>
          <p14:tracePt t="357732" x="685800" y="3105150"/>
          <p14:tracePt t="357748" x="673100" y="3111500"/>
          <p14:tracePt t="357765" x="647700" y="3124200"/>
          <p14:tracePt t="357782" x="628650" y="3136900"/>
          <p14:tracePt t="357798" x="615950" y="3149600"/>
          <p14:tracePt t="357815" x="590550" y="3168650"/>
          <p14:tracePt t="357832" x="577850" y="3175000"/>
          <p14:tracePt t="357849" x="571500" y="3181350"/>
          <p14:tracePt t="357865" x="571500" y="3187700"/>
          <p14:tracePt t="357924" x="577850" y="3187700"/>
          <p14:tracePt t="357932" x="584200" y="3194050"/>
          <p14:tracePt t="357948" x="590550" y="3194050"/>
          <p14:tracePt t="357965" x="603250" y="3200400"/>
          <p14:tracePt t="357982" x="615950" y="3206750"/>
          <p14:tracePt t="357999" x="622300" y="3219450"/>
          <p14:tracePt t="358015" x="628650" y="3225800"/>
          <p14:tracePt t="358049" x="628650" y="3232150"/>
          <p14:tracePt t="358066" x="635000" y="3232150"/>
          <p14:tracePt t="358098" x="641350" y="3232150"/>
          <p14:tracePt t="358116" x="647700" y="3238500"/>
          <p14:tracePt t="358132" x="654050" y="3244850"/>
          <p14:tracePt t="358149" x="666750" y="3251200"/>
          <p14:tracePt t="358166" x="679450" y="3263900"/>
          <p14:tracePt t="358182" x="692150" y="3270250"/>
          <p14:tracePt t="358199" x="704850" y="3276600"/>
          <p14:tracePt t="358215" x="711200" y="3282950"/>
          <p14:tracePt t="358232" x="717550" y="3289300"/>
          <p14:tracePt t="358250" x="730250" y="3302000"/>
          <p14:tracePt t="358267" x="736600" y="3314700"/>
          <p14:tracePt t="358282" x="742950" y="3321050"/>
          <p14:tracePt t="358380" x="749300" y="3327400"/>
          <p14:tracePt t="358399" x="755650" y="3333750"/>
          <p14:tracePt t="358416" x="762000" y="3340100"/>
          <p14:tracePt t="358433" x="774700" y="3346450"/>
          <p14:tracePt t="358449" x="781050" y="3359150"/>
          <p14:tracePt t="358823" x="781050" y="3365500"/>
          <p14:tracePt t="358830" x="787400" y="3371850"/>
          <p14:tracePt t="358849" x="806450" y="3409950"/>
          <p14:tracePt t="358866" x="825500" y="3441700"/>
          <p14:tracePt t="358883" x="838200" y="3473450"/>
          <p14:tracePt t="358899" x="850900" y="3498850"/>
          <p14:tracePt t="358917" x="857250" y="3517900"/>
          <p14:tracePt t="358972" x="857250" y="3524250"/>
          <p14:tracePt t="358999" x="863600" y="3524250"/>
          <p14:tracePt t="359016" x="869950" y="3524250"/>
          <p14:tracePt t="359033" x="895350" y="3511550"/>
          <p14:tracePt t="359051" x="965200" y="3460750"/>
          <p14:tracePt t="359066" x="984250" y="3435350"/>
          <p14:tracePt t="359084" x="1028700" y="3371850"/>
          <p14:tracePt t="359100" x="1054100" y="3327400"/>
          <p14:tracePt t="359116" x="1060450" y="3302000"/>
          <p14:tracePt t="359133" x="1066800" y="3276600"/>
          <p14:tracePt t="359150" x="1066800" y="3257550"/>
          <p14:tracePt t="359168" x="1060450" y="3238500"/>
          <p14:tracePt t="359185" x="1054100" y="3219450"/>
          <p14:tracePt t="359200" x="1047750" y="3213100"/>
          <p14:tracePt t="359310" x="1047750" y="3225800"/>
          <p14:tracePt t="359315" x="1054100" y="3238500"/>
          <p14:tracePt t="359333" x="1066800" y="3263900"/>
          <p14:tracePt t="359350" x="1079500" y="3295650"/>
          <p14:tracePt t="359367" x="1098550" y="3340100"/>
          <p14:tracePt t="359384" x="1111250" y="3371850"/>
          <p14:tracePt t="359400" x="1143000" y="3403600"/>
          <p14:tracePt t="359416" x="1187450" y="3435350"/>
          <p14:tracePt t="359433" x="1257300" y="3467100"/>
          <p14:tracePt t="359452" x="1409700" y="3505200"/>
          <p14:tracePt t="359466" x="1568450" y="3543300"/>
          <p14:tracePt t="359483" x="1720850" y="3556000"/>
          <p14:tracePt t="359500" x="1847850" y="3562350"/>
          <p14:tracePt t="359501" x="1898650" y="3562350"/>
          <p14:tracePt t="359517" x="1930400" y="3562350"/>
          <p14:tracePt t="359533" x="2025650" y="3562350"/>
          <p14:tracePt t="359550" x="2127250" y="3556000"/>
          <p14:tracePt t="359567" x="2311400" y="3581400"/>
          <p14:tracePt t="359585" x="2540000" y="3632200"/>
          <p14:tracePt t="359602" x="2806700" y="3695700"/>
          <p14:tracePt t="359617" x="3041650" y="3771900"/>
          <p14:tracePt t="359633" x="3251200" y="3860800"/>
          <p14:tracePt t="359650" x="3403600" y="3924300"/>
          <p14:tracePt t="359667" x="3594100" y="4013200"/>
          <p14:tracePt t="359683" x="3797300" y="4114800"/>
          <p14:tracePt t="359700" x="4025900" y="4241800"/>
          <p14:tracePt t="359717" x="4254500" y="4387850"/>
          <p14:tracePt t="359735" x="4464050" y="4546600"/>
          <p14:tracePt t="359750" x="4514850" y="4584700"/>
          <p14:tracePt t="359767" x="4578350" y="4635500"/>
          <p14:tracePt t="359784" x="4584700" y="4641850"/>
          <p14:tracePt t="359826" x="4597400" y="4648200"/>
          <p14:tracePt t="359834" x="4603750" y="4660900"/>
          <p14:tracePt t="359852" x="4686300" y="4730750"/>
          <p14:tracePt t="359867" x="4806950" y="4851400"/>
          <p14:tracePt t="359884" x="4914900" y="4978400"/>
          <p14:tracePt t="359900" x="5010150" y="5099050"/>
          <p14:tracePt t="359917" x="5054600" y="5168900"/>
          <p14:tracePt t="359934" x="5080000" y="5219700"/>
          <p14:tracePt t="359950" x="5099050" y="5251450"/>
          <p14:tracePt t="359967" x="5118100" y="5289550"/>
          <p14:tracePt t="359984" x="5143500" y="5359400"/>
          <p14:tracePt t="360002" x="5181600" y="5499100"/>
          <p14:tracePt t="360017" x="5181600" y="5581650"/>
          <p14:tracePt t="360034" x="5175250" y="5645150"/>
          <p14:tracePt t="360051" x="5168900" y="5683250"/>
          <p14:tracePt t="360067" x="5168900" y="5702300"/>
          <p14:tracePt t="360084" x="5175250" y="5721350"/>
          <p14:tracePt t="360100" x="5181600" y="5740400"/>
          <p14:tracePt t="360118" x="5187950" y="5778500"/>
          <p14:tracePt t="360134" x="5162550" y="5854700"/>
          <p14:tracePt t="360150" x="5124450" y="5930900"/>
          <p14:tracePt t="360167" x="5080000" y="5975350"/>
          <p14:tracePt t="360184" x="5048250" y="6000750"/>
          <p14:tracePt t="360201" x="5029200" y="6013450"/>
          <p14:tracePt t="360217" x="5029200" y="6019800"/>
          <p14:tracePt t="360234" x="5029200" y="6026150"/>
          <p14:tracePt t="360253" x="5041900" y="6032500"/>
          <p14:tracePt t="360267" x="5067300" y="6045200"/>
          <p14:tracePt t="360284" x="5099050" y="6076950"/>
          <p14:tracePt t="360302" x="5137150" y="6096000"/>
          <p14:tracePt t="360317" x="5175250" y="6121400"/>
          <p14:tracePt t="360334" x="5200650" y="6134100"/>
          <p14:tracePt t="360351" x="5219700" y="6146800"/>
          <p14:tracePt t="360367" x="5238750" y="6159500"/>
          <p14:tracePt t="360384" x="5264150" y="6172200"/>
          <p14:tracePt t="360401" x="5295900" y="6184900"/>
          <p14:tracePt t="360417" x="5346700" y="6203950"/>
          <p14:tracePt t="360434" x="5378450" y="6216650"/>
          <p14:tracePt t="360451" x="5403850" y="6223000"/>
          <p14:tracePt t="360467" x="5416550" y="6229350"/>
          <p14:tracePt t="360484" x="5422900" y="6229350"/>
          <p14:tracePt t="360614" x="5429250" y="6229350"/>
          <p14:tracePt t="360622" x="5441950" y="6229350"/>
          <p14:tracePt t="360635" x="5454650" y="6223000"/>
          <p14:tracePt t="360651" x="5473700" y="6216650"/>
          <p14:tracePt t="360668" x="5492750" y="6210300"/>
          <p14:tracePt t="360684" x="5505450" y="6197600"/>
          <p14:tracePt t="360703" x="5530850" y="6184900"/>
          <p14:tracePt t="360720" x="5556250" y="6172200"/>
          <p14:tracePt t="360734" x="5594350" y="6153150"/>
          <p14:tracePt t="360751" x="5645150" y="6153150"/>
          <p14:tracePt t="360769" x="5772150" y="6153150"/>
          <p14:tracePt t="360784" x="5835650" y="6153150"/>
          <p14:tracePt t="360801" x="5873750" y="6153150"/>
          <p14:tracePt t="360818" x="5886450" y="6146800"/>
          <p14:tracePt t="360834" x="5899150" y="6146800"/>
          <p14:tracePt t="360851" x="5918200" y="6146800"/>
          <p14:tracePt t="360868" x="5969000" y="6146800"/>
          <p14:tracePt t="360884" x="6108700" y="6165850"/>
          <p14:tracePt t="360901" x="6286500" y="6203950"/>
          <p14:tracePt t="360918" x="6464300" y="6229350"/>
          <p14:tracePt t="360935" x="6661150" y="6248400"/>
          <p14:tracePt t="360952" x="6711950" y="6254750"/>
          <p14:tracePt t="360968" x="6731000" y="6254750"/>
          <p14:tracePt t="361019" x="6737350" y="6248400"/>
          <p14:tracePt t="361034" x="6756400" y="6242050"/>
          <p14:tracePt t="361052" x="6794500" y="6223000"/>
          <p14:tracePt t="361068" x="6826250" y="6210300"/>
          <p14:tracePt t="361085" x="6858000" y="6191250"/>
          <p14:tracePt t="361103" x="6870700" y="6184900"/>
          <p14:tracePt t="361118" x="6877050" y="6172200"/>
          <p14:tracePt t="361135" x="6883400" y="6159500"/>
          <p14:tracePt t="361151" x="6883400" y="6134100"/>
          <p14:tracePt t="361168" x="6883400" y="6108700"/>
          <p14:tracePt t="361185" x="6870700" y="6051550"/>
          <p14:tracePt t="361203" x="6858000" y="6019800"/>
          <p14:tracePt t="361218" x="6851650" y="5975350"/>
          <p14:tracePt t="361235" x="6851650" y="5956300"/>
          <p14:tracePt t="361252" x="6851650" y="5943600"/>
          <p14:tracePt t="361289" x="6845300" y="5937250"/>
          <p14:tracePt t="361301" x="6838950" y="5930900"/>
          <p14:tracePt t="361319" x="6794500" y="5905500"/>
          <p14:tracePt t="361335" x="6756400" y="5886450"/>
          <p14:tracePt t="361353" x="6756400" y="5867400"/>
          <p14:tracePt t="361368" x="6889750" y="5867400"/>
          <p14:tracePt t="361387" x="7181850" y="5867400"/>
          <p14:tracePt t="361401" x="7416800" y="5873750"/>
          <p14:tracePt t="361418" x="7493000" y="5873750"/>
          <p14:tracePt t="361435" x="7512050" y="5867400"/>
          <p14:tracePt t="361451" x="7550150" y="5835650"/>
          <p14:tracePt t="361468" x="7600950" y="5772150"/>
          <p14:tracePt t="361485" x="7651750" y="5683250"/>
          <p14:tracePt t="361504" x="7677150" y="5638800"/>
          <p14:tracePt t="361900" x="7664450" y="5632450"/>
          <p14:tracePt t="361919" x="7626350" y="5619750"/>
          <p14:tracePt t="361935" x="7581900" y="5613400"/>
          <p14:tracePt t="361952" x="7550150" y="5600700"/>
          <p14:tracePt t="361969" x="7518400" y="5594350"/>
          <p14:tracePt t="361985" x="7499350" y="5588000"/>
          <p14:tracePt t="362002" x="7486650" y="5581650"/>
          <p14:tracePt t="362019" x="7480300" y="5581650"/>
          <p14:tracePt t="362035" x="7467600" y="5581650"/>
          <p14:tracePt t="362053" x="7454900" y="5575300"/>
          <p14:tracePt t="362069" x="7448550" y="5575300"/>
          <p14:tracePt t="362222" x="7442200" y="5575300"/>
          <p14:tracePt t="362230" x="7435850" y="5575300"/>
          <p14:tracePt t="362238" x="7429500" y="5575300"/>
          <p14:tracePt t="362253" x="7391400" y="5575300"/>
          <p14:tracePt t="362270" x="7378700" y="5581650"/>
          <p14:tracePt t="362286" x="7346950" y="5594350"/>
          <p14:tracePt t="362302" x="7283450" y="5607050"/>
          <p14:tracePt t="362319" x="7207250" y="5613400"/>
          <p14:tracePt t="362336" x="7124700" y="5619750"/>
          <p14:tracePt t="362353" x="7067550" y="5619750"/>
          <p14:tracePt t="362370" x="7016750" y="5613400"/>
          <p14:tracePt t="362386" x="7010400" y="5613400"/>
          <p14:tracePt t="362512" x="7010400" y="5619750"/>
          <p14:tracePt t="362536" x="6997700" y="5632450"/>
          <p14:tracePt t="362552" x="6972300" y="5657850"/>
          <p14:tracePt t="362569" x="6953250" y="5689600"/>
          <p14:tracePt t="362586" x="6940550" y="5727700"/>
          <p14:tracePt t="362602" x="6934200" y="5753100"/>
          <p14:tracePt t="362619" x="6934200" y="5797550"/>
          <p14:tracePt t="362636" x="6934200" y="5848350"/>
          <p14:tracePt t="362653" x="6934200" y="5880100"/>
          <p14:tracePt t="362669" x="6934200" y="5905500"/>
          <p14:tracePt t="362686" x="6934200" y="5911850"/>
          <p14:tracePt t="362835" x="6940550" y="5911850"/>
          <p14:tracePt t="362853" x="6940550" y="5905500"/>
          <p14:tracePt t="362869" x="6946900" y="5892800"/>
          <p14:tracePt t="362886" x="6946900" y="5873750"/>
          <p14:tracePt t="362903" x="6946900" y="5861050"/>
          <p14:tracePt t="362920" x="6946900" y="5848350"/>
          <p14:tracePt t="362936" x="6946900" y="5842000"/>
          <p14:tracePt t="363180" x="6940550" y="5842000"/>
          <p14:tracePt t="363204" x="6921500" y="5848350"/>
          <p14:tracePt t="363220" x="6908800" y="5848350"/>
          <p14:tracePt t="363236" x="6902450" y="5854700"/>
          <p14:tracePt t="363278" x="6896100" y="5854700"/>
          <p14:tracePt t="363355" x="6896100" y="5861050"/>
          <p14:tracePt t="363362" x="6889750" y="5861050"/>
          <p14:tracePt t="363388" x="6889750" y="5867400"/>
          <p14:tracePt t="363404" x="6883400" y="5867400"/>
          <p14:tracePt t="363420" x="6877050" y="5873750"/>
          <p14:tracePt t="363437" x="6864350" y="5886450"/>
          <p14:tracePt t="363454" x="6851650" y="5892800"/>
          <p14:tracePt t="363470" x="6838950" y="5905500"/>
          <p14:tracePt t="363487" x="6832600" y="5918200"/>
          <p14:tracePt t="363520" x="6826250" y="5924550"/>
          <p14:tracePt t="363538" x="6819900" y="5937250"/>
          <p14:tracePt t="363553" x="6819900" y="5943600"/>
          <p14:tracePt t="363570" x="6813550" y="5949950"/>
          <p14:tracePt t="363668" x="6813550" y="5956300"/>
          <p14:tracePt t="363687" x="6813550" y="5962650"/>
          <p14:tracePt t="363748" x="6832600" y="5962650"/>
          <p14:tracePt t="363756" x="6845300" y="5962650"/>
          <p14:tracePt t="363770" x="6870700" y="5956300"/>
          <p14:tracePt t="363788" x="6921500" y="5949950"/>
          <p14:tracePt t="363804" x="6927850" y="5943600"/>
          <p14:tracePt t="363923" x="6927850" y="5937250"/>
          <p14:tracePt t="363939" x="6927850" y="5930900"/>
          <p14:tracePt t="363954" x="6927850" y="5924550"/>
          <p14:tracePt t="363970" x="6934200" y="5911850"/>
          <p14:tracePt t="363987" x="6934200" y="5899150"/>
          <p14:tracePt t="364003" x="6934200" y="5886450"/>
          <p14:tracePt t="364020" x="6934200" y="5867400"/>
          <p14:tracePt t="364037" x="6934200" y="5848350"/>
          <p14:tracePt t="364054" x="6934200" y="5822950"/>
          <p14:tracePt t="364070" x="6927850" y="5791200"/>
          <p14:tracePt t="364087" x="6921500" y="5765800"/>
          <p14:tracePt t="364105" x="6908800" y="5734050"/>
          <p14:tracePt t="364121" x="6896100" y="5715000"/>
          <p14:tracePt t="364137" x="6877050" y="5683250"/>
          <p14:tracePt t="364154" x="6864350" y="5651500"/>
          <p14:tracePt t="364173" x="6851650" y="5626100"/>
          <p14:tracePt t="364187" x="6845300" y="5619750"/>
          <p14:tracePt t="364204" x="6838950" y="5594350"/>
          <p14:tracePt t="364268" x="6838950" y="5600700"/>
          <p14:tracePt t="364287" x="6851650" y="5632450"/>
          <p14:tracePt t="364305" x="6896100" y="5670550"/>
          <p14:tracePt t="364321" x="6927850" y="5695950"/>
          <p14:tracePt t="364337" x="6953250" y="5708650"/>
          <p14:tracePt t="364354" x="6965950" y="5715000"/>
          <p14:tracePt t="364371" x="7004050" y="5727700"/>
          <p14:tracePt t="364388" x="7035800" y="5734050"/>
          <p14:tracePt t="364404" x="7092950" y="5740400"/>
          <p14:tracePt t="364420" x="7162800" y="5740400"/>
          <p14:tracePt t="364437" x="7283450" y="5740400"/>
          <p14:tracePt t="364454" x="7391400" y="5746750"/>
          <p14:tracePt t="364471" x="7512050" y="5746750"/>
          <p14:tracePt t="364487" x="7613650" y="5740400"/>
          <p14:tracePt t="364504" x="7670800" y="5734050"/>
          <p14:tracePt t="364521" x="7696200" y="5721350"/>
          <p14:tracePt t="364538" x="7708900" y="5715000"/>
          <p14:tracePt t="364554" x="7715250" y="5708650"/>
          <p14:tracePt t="364571" x="7721600" y="5702300"/>
          <p14:tracePt t="364604" x="7727950" y="5702300"/>
          <p14:tracePt t="364621" x="7727950" y="5695950"/>
          <p14:tracePt t="364692" x="7734300" y="5695950"/>
          <p14:tracePt t="364699" x="7740650" y="5689600"/>
          <p14:tracePt t="364708" x="7747000" y="5689600"/>
          <p14:tracePt t="364721" x="7753350" y="5683250"/>
          <p14:tracePt t="364738" x="7785100" y="5664200"/>
          <p14:tracePt t="364755" x="7797800" y="5657850"/>
          <p14:tracePt t="364771" x="7854950" y="5638800"/>
          <p14:tracePt t="364788" x="7880350" y="5632450"/>
          <p14:tracePt t="364804" x="7912100" y="5619750"/>
          <p14:tracePt t="364824" x="7937500" y="5607050"/>
          <p14:tracePt t="364838" x="7950200" y="5594350"/>
          <p14:tracePt t="364856" x="7975600" y="5575300"/>
          <p14:tracePt t="364871" x="7981950" y="5568950"/>
          <p14:tracePt t="364889" x="7988300" y="5556250"/>
          <p14:tracePt t="364948" x="7988300" y="5549900"/>
          <p14:tracePt t="364964" x="7981950" y="5543550"/>
          <p14:tracePt t="364973" x="7969250" y="5530850"/>
          <p14:tracePt t="364988" x="7950200" y="5511800"/>
          <p14:tracePt t="365005" x="7931150" y="5492750"/>
          <p14:tracePt t="365021" x="7899400" y="5461000"/>
          <p14:tracePt t="365038" x="7874000" y="5435600"/>
          <p14:tracePt t="365056" x="7842250" y="5416550"/>
          <p14:tracePt t="365071" x="7804150" y="5397500"/>
          <p14:tracePt t="365088" x="7753350" y="5378450"/>
          <p14:tracePt t="365104" x="7696200" y="5372100"/>
          <p14:tracePt t="365121" x="7651750" y="5365750"/>
          <p14:tracePt t="365138" x="7607300" y="5365750"/>
          <p14:tracePt t="365154" x="7569200" y="5365750"/>
          <p14:tracePt t="365171" x="7543800" y="5372100"/>
          <p14:tracePt t="365189" x="7518400" y="5378450"/>
          <p14:tracePt t="365205" x="7486650" y="5391150"/>
          <p14:tracePt t="365221" x="7454900" y="5416550"/>
          <p14:tracePt t="365238" x="7442200" y="5441950"/>
          <p14:tracePt t="365255" x="7435850" y="5454650"/>
          <p14:tracePt t="365271" x="7435850" y="5467350"/>
          <p14:tracePt t="365288" x="7435850" y="5480050"/>
          <p14:tracePt t="365305" x="7435850" y="5511800"/>
          <p14:tracePt t="365322" x="7435850" y="5537200"/>
          <p14:tracePt t="365338" x="7429500" y="5562600"/>
          <p14:tracePt t="365355" x="7429500" y="5588000"/>
          <p14:tracePt t="365372" x="7429500" y="5607050"/>
          <p14:tracePt t="365390" x="7429500" y="5619750"/>
          <p14:tracePt t="365405" x="7442200" y="5651500"/>
          <p14:tracePt t="365421" x="7454900" y="5676900"/>
          <p14:tracePt t="365438" x="7461250" y="5683250"/>
          <p14:tracePt t="365456" x="7473950" y="5689600"/>
          <p14:tracePt t="365473" x="7493000" y="5689600"/>
          <p14:tracePt t="365488" x="7531100" y="5689600"/>
          <p14:tracePt t="365505" x="7600950" y="5683250"/>
          <p14:tracePt t="365522" x="7683500" y="5683250"/>
          <p14:tracePt t="365538" x="7734300" y="5689600"/>
          <p14:tracePt t="365555" x="7785100" y="5702300"/>
          <p14:tracePt t="365572" x="7848600" y="5708650"/>
          <p14:tracePt t="365590" x="7874000" y="5715000"/>
          <p14:tracePt t="365605" x="7893050" y="5715000"/>
          <p14:tracePt t="365622" x="7912100" y="5715000"/>
          <p14:tracePt t="365638" x="7931150" y="5702300"/>
          <p14:tracePt t="365655" x="7943850" y="5689600"/>
          <p14:tracePt t="365672" x="7950200" y="5683250"/>
          <p14:tracePt t="365689" x="7962900" y="5670550"/>
          <p14:tracePt t="365707" x="7969250" y="5664200"/>
          <p14:tracePt t="365738" x="7969250" y="5657850"/>
          <p14:tracePt t="365897" x="7962900" y="5657850"/>
          <p14:tracePt t="365915" x="7956550" y="5657850"/>
          <p14:tracePt t="365977" x="7962900" y="5657850"/>
          <p14:tracePt t="365984" x="7969250" y="5664200"/>
          <p14:tracePt t="365993" x="7981950" y="5670550"/>
          <p14:tracePt t="366006" x="7994650" y="5676900"/>
          <p14:tracePt t="366023" x="8001000" y="5689600"/>
          <p14:tracePt t="366536" x="8007350" y="5689600"/>
          <p14:tracePt t="366545" x="8013700" y="5689600"/>
          <p14:tracePt t="366556" x="8020050" y="5689600"/>
          <p14:tracePt t="366573" x="8039100" y="5683250"/>
          <p14:tracePt t="366590" x="8058150" y="5676900"/>
          <p14:tracePt t="366607" x="8108950" y="5676900"/>
          <p14:tracePt t="366624" x="8172450" y="5676900"/>
          <p14:tracePt t="366640" x="8204200" y="5676900"/>
          <p14:tracePt t="366657" x="8305800" y="5683250"/>
          <p14:tracePt t="366673" x="8356600" y="5683250"/>
          <p14:tracePt t="366689" x="8401050" y="5689600"/>
          <p14:tracePt t="366706" x="8432800" y="5689600"/>
          <p14:tracePt t="366723" x="8451850" y="5689600"/>
          <p14:tracePt t="366739" x="8464550" y="5689600"/>
          <p14:tracePt t="366914" x="8470900" y="5689600"/>
          <p14:tracePt t="366922" x="8477250" y="5683250"/>
          <p14:tracePt t="366940" x="8483600" y="5676900"/>
          <p14:tracePt t="366956" x="8496300" y="5664200"/>
          <p14:tracePt t="366973" x="8502650" y="5664200"/>
          <p14:tracePt t="366990" x="8502650" y="5657850"/>
          <p14:tracePt t="367355" x="8502650" y="5651500"/>
          <p14:tracePt t="367373" x="8502650" y="5632450"/>
          <p14:tracePt t="367391" x="8509000" y="5619750"/>
          <p14:tracePt t="367407" x="8509000" y="5607050"/>
          <p14:tracePt t="367424" x="8515350" y="5600700"/>
          <p14:tracePt t="367426" x="8515350" y="5594350"/>
          <p14:tracePt t="367516" x="8515350" y="5588000"/>
          <p14:tracePt t="367525" x="8521700" y="5575300"/>
          <p14:tracePt t="367540" x="8521700" y="5562600"/>
          <p14:tracePt t="367557" x="8528050" y="5556250"/>
          <p14:tracePt t="367733" x="8521700" y="5562600"/>
          <p14:tracePt t="367748" x="8515350" y="5568950"/>
          <p14:tracePt t="367756" x="8509000" y="5568950"/>
          <p14:tracePt t="367774" x="8502650" y="5575300"/>
          <p14:tracePt t="367807" x="8496300" y="5575300"/>
          <p14:tracePt t="367824" x="8496300" y="5581650"/>
          <p14:tracePt t="367840" x="8483600" y="5581650"/>
          <p14:tracePt t="367858" x="8464550" y="5588000"/>
          <p14:tracePt t="367874" x="8432800" y="5588000"/>
          <p14:tracePt t="367890" x="8413750" y="5588000"/>
          <p14:tracePt t="367908" x="8407400" y="5588000"/>
          <p14:tracePt t="385631" x="8401050" y="5588000"/>
          <p14:tracePt t="385645" x="8394700" y="5588000"/>
          <p14:tracePt t="386064" x="8388350" y="5588000"/>
          <p14:tracePt t="386072" x="8388350" y="5594350"/>
          <p14:tracePt t="386238" x="8382000" y="5594350"/>
          <p14:tracePt t="386256" x="8369300" y="5594350"/>
          <p14:tracePt t="386273" x="8331200" y="5594350"/>
          <p14:tracePt t="386289" x="8312150" y="5594350"/>
          <p14:tracePt t="386367" x="8305800" y="5594350"/>
          <p14:tracePt t="386446" x="8299450" y="5594350"/>
          <p14:tracePt t="386457" x="8293100" y="5594350"/>
          <p14:tracePt t="386472" x="8286750" y="5594350"/>
          <p14:tracePt t="386490" x="8280400" y="5594350"/>
          <p14:tracePt t="386507" x="8274050" y="5594350"/>
          <p14:tracePt t="386523" x="8267700" y="5594350"/>
          <p14:tracePt t="386556" x="8261350" y="5594350"/>
          <p14:tracePt t="386624" x="8255000" y="5594350"/>
          <p14:tracePt t="386656" x="8242300" y="5594350"/>
          <p14:tracePt t="386672" x="8235950" y="5594350"/>
          <p14:tracePt t="386707" x="8229600" y="5594350"/>
          <p14:tracePt t="386865" x="8229600" y="5607050"/>
          <p14:tracePt t="386874" x="8223250" y="5607050"/>
          <p14:tracePt t="386890" x="8223250" y="5613400"/>
          <p14:tracePt t="386907" x="8223250" y="5619750"/>
          <p14:tracePt t="386940" x="8223250" y="5632450"/>
          <p14:tracePt t="386957" x="8223250" y="5645150"/>
          <p14:tracePt t="386973" x="8223250" y="5664200"/>
          <p14:tracePt t="386990" x="8223250" y="5689600"/>
          <p14:tracePt t="387007" x="8229600" y="5721350"/>
          <p14:tracePt t="387023" x="8235950" y="5746750"/>
          <p14:tracePt t="387040" x="8242300" y="5765800"/>
          <p14:tracePt t="387057" x="8255000" y="5778500"/>
          <p14:tracePt t="387122" x="8261350" y="5778500"/>
          <p14:tracePt t="387140" x="8305800" y="5784850"/>
          <p14:tracePt t="387156" x="8369300" y="5797550"/>
          <p14:tracePt t="387173" x="8451850" y="5803900"/>
          <p14:tracePt t="387190" x="8553450" y="5816600"/>
          <p14:tracePt t="387207" x="8616950" y="5822950"/>
          <p14:tracePt t="387223" x="8661400" y="5822950"/>
          <p14:tracePt t="387240" x="8680450" y="5822950"/>
          <p14:tracePt t="387274" x="8686800" y="5822950"/>
          <p14:tracePt t="387290" x="8712200" y="5842000"/>
          <p14:tracePt t="387307" x="8756650" y="5867400"/>
          <p14:tracePt t="387323" x="8826500" y="5886450"/>
          <p14:tracePt t="387340" x="8870950" y="5899150"/>
          <p14:tracePt t="387356" x="8896350" y="5899150"/>
          <p14:tracePt t="387373" x="8909050" y="5899150"/>
          <p14:tracePt t="387390" x="8915400" y="5899150"/>
          <p14:tracePt t="387406" x="8947150" y="5905500"/>
          <p14:tracePt t="387423" x="9036050" y="5924550"/>
          <p14:tracePt t="387440" x="9220200" y="5981700"/>
          <p14:tracePt t="387457" x="9455150" y="6032500"/>
          <p14:tracePt t="387473" x="9766300" y="6083300"/>
          <p14:tracePt t="387490" x="9842500" y="6083300"/>
          <p14:tracePt t="387523" x="9829800" y="6051550"/>
          <p14:tracePt t="387540" x="9829800" y="6038850"/>
          <p14:tracePt t="387557" x="9861550" y="6026150"/>
          <p14:tracePt t="387573" x="10001250" y="6019800"/>
          <p14:tracePt t="387592" x="10185400" y="6000750"/>
          <p14:tracePt t="387607" x="10287000" y="5969000"/>
          <p14:tracePt t="387623" x="10325100" y="5943600"/>
          <p14:tracePt t="387640" x="10331450" y="5918200"/>
          <p14:tracePt t="387657" x="10325100" y="5892800"/>
          <p14:tracePt t="387673" x="10312400" y="5873750"/>
          <p14:tracePt t="387690" x="10312400" y="5867400"/>
          <p14:tracePt t="387707" x="10318750" y="5861050"/>
          <p14:tracePt t="387724" x="10363200" y="5848350"/>
          <p14:tracePt t="387740" x="10401300" y="5842000"/>
          <p14:tracePt t="387757" x="10407650" y="5835650"/>
          <p14:tracePt t="387808" x="10394950" y="5822950"/>
          <p14:tracePt t="387825" x="10369550" y="5816600"/>
          <p14:tracePt t="387840" x="10350500" y="5816600"/>
          <p14:tracePt t="387857" x="10337800" y="5822950"/>
          <p14:tracePt t="390741" x="10331450" y="5822950"/>
          <p14:tracePt t="390760" x="10299700" y="5803900"/>
          <p14:tracePt t="390777" x="10242550" y="5778500"/>
          <p14:tracePt t="390796" x="10172700" y="5765800"/>
          <p14:tracePt t="390810" x="10166350" y="5765800"/>
          <p14:tracePt t="390984" x="10160000" y="5753100"/>
          <p14:tracePt t="390996" x="10134600" y="5721350"/>
          <p14:tracePt t="391010" x="10090150" y="5664200"/>
          <p14:tracePt t="391027" x="9963150" y="5480050"/>
          <p14:tracePt t="391043" x="9867900" y="5334000"/>
          <p14:tracePt t="391060" x="9861550" y="5321300"/>
          <p14:tracePt t="391102" x="9867900" y="5321300"/>
          <p14:tracePt t="391126" x="10039350" y="5403850"/>
          <p14:tracePt t="391143" x="10179050" y="5511800"/>
          <p14:tracePt t="391159" x="10223500" y="5562600"/>
          <p14:tracePt t="391177" x="10229850" y="5594350"/>
          <p14:tracePt t="391193" x="10242550" y="5626100"/>
          <p14:tracePt t="391210" x="10274300" y="5670550"/>
          <p14:tracePt t="391226" x="10337800" y="5708650"/>
          <p14:tracePt t="391243" x="10420350" y="5740400"/>
          <p14:tracePt t="391260" x="10471150" y="5759450"/>
          <p14:tracePt t="391276" x="10483850" y="5759450"/>
          <p14:tracePt t="391329" x="10483850" y="5765800"/>
          <p14:tracePt t="391345" x="10477500" y="5772150"/>
          <p14:tracePt t="391362" x="10452100" y="5791200"/>
          <p14:tracePt t="391379" x="10445750" y="5797550"/>
          <p14:tracePt t="391393" x="10433050" y="5797550"/>
          <p14:tracePt t="391410" x="10426700" y="5797550"/>
          <p14:tracePt t="391427" x="10407650" y="5810250"/>
          <p14:tracePt t="391444" x="10356850" y="5835650"/>
          <p14:tracePt t="391460" x="10306050" y="5861050"/>
          <p14:tracePt t="391477" x="10242550" y="5899150"/>
          <p14:tracePt t="391493" x="10210800" y="5943600"/>
          <p14:tracePt t="391510" x="10191750" y="6026150"/>
          <p14:tracePt t="391527" x="10191750" y="6045200"/>
          <p14:tracePt t="392223" x="10179050" y="6045200"/>
          <p14:tracePt t="392231" x="10160000" y="6032500"/>
          <p14:tracePt t="392244" x="10121900" y="6019800"/>
          <p14:tracePt t="392262" x="10045700" y="5975350"/>
          <p14:tracePt t="392277" x="10039350" y="5962650"/>
          <p14:tracePt t="392294" x="10033000" y="5962650"/>
          <p14:tracePt t="392342" x="10026650" y="5956300"/>
          <p14:tracePt t="392361" x="10013950" y="5930900"/>
          <p14:tracePt t="392377" x="10007600" y="5905500"/>
          <p14:tracePt t="392395" x="10007600" y="5880100"/>
          <p14:tracePt t="392411" x="10026650" y="5848350"/>
          <p14:tracePt t="392427" x="10077450" y="5810250"/>
          <p14:tracePt t="392432" x="10096500" y="5797550"/>
          <p14:tracePt t="392446" x="10128250" y="5784850"/>
          <p14:tracePt t="392461" x="10147300" y="5778500"/>
          <p14:tracePt t="392477" x="10185400" y="5765800"/>
          <p14:tracePt t="392480" x="10204450" y="5765800"/>
          <p14:tracePt t="392496" x="10236200" y="5753100"/>
          <p14:tracePt t="392512" x="10255250" y="5740400"/>
          <p14:tracePt t="392528" x="10325100" y="5715000"/>
          <p14:tracePt t="392544" x="10375900" y="5695950"/>
          <p14:tracePt t="392561" x="10445750" y="5683250"/>
          <p14:tracePt t="392578" x="10572750" y="5670550"/>
          <p14:tracePt t="392594" x="10668000" y="5657850"/>
          <p14:tracePt t="392611" x="10731500" y="5645150"/>
          <p14:tracePt t="392628" x="10756900" y="5638800"/>
          <p14:tracePt t="392645" x="10763250" y="5626100"/>
          <p14:tracePt t="392696" x="10769600" y="5619750"/>
          <p14:tracePt t="392711" x="10775950" y="5619750"/>
          <p14:tracePt t="392727" x="10795000" y="5607050"/>
          <p14:tracePt t="392744" x="10826750" y="5594350"/>
          <p14:tracePt t="392761" x="10852150" y="5581650"/>
          <p14:tracePt t="392778" x="10915650" y="5581650"/>
          <p14:tracePt t="392796" x="11010900" y="5607050"/>
          <p14:tracePt t="392811" x="11093450" y="5638800"/>
          <p14:tracePt t="392828" x="11226800" y="5676900"/>
          <p14:tracePt t="392846" x="11347450" y="5702300"/>
          <p14:tracePt t="392861" x="11474450" y="5702300"/>
          <p14:tracePt t="392878" x="11525250" y="5683250"/>
          <p14:tracePt t="392894" x="11563350" y="5670550"/>
          <p14:tracePt t="392913" x="11639550" y="5645150"/>
          <p14:tracePt t="392928" x="11664950" y="5638800"/>
          <p14:tracePt t="392944" x="11722100" y="5626100"/>
          <p14:tracePt t="392963" x="11798300" y="5594350"/>
          <p14:tracePt t="392978" x="11823700" y="5581650"/>
          <p14:tracePt t="392994" x="11830050" y="5575300"/>
          <p14:tracePt t="393052" x="11836400" y="5575300"/>
          <p14:tracePt t="393061" x="11842750" y="5575300"/>
          <p14:tracePt t="393080" x="11842750" y="5568950"/>
          <p14:tracePt t="393095" x="11830050" y="5524500"/>
          <p14:tracePt t="393112" x="11779250" y="5473700"/>
          <p14:tracePt t="393128" x="11722100" y="5422900"/>
          <p14:tracePt t="393145" x="11684000" y="5397500"/>
          <p14:tracePt t="393161" x="11620500" y="5391150"/>
          <p14:tracePt t="393178" x="11557000" y="5384800"/>
          <p14:tracePt t="393195" x="11423650" y="5384800"/>
          <p14:tracePt t="393211" x="11315700" y="5384800"/>
          <p14:tracePt t="393228" x="11125200" y="5397500"/>
          <p14:tracePt t="393245" x="10833100" y="5422900"/>
          <p14:tracePt t="393262" x="10515600" y="5448300"/>
          <p14:tracePt t="393278" x="10140950" y="5461000"/>
          <p14:tracePt t="393295" x="9823450" y="5461000"/>
          <p14:tracePt t="393311" x="9531350" y="5454650"/>
          <p14:tracePt t="393328" x="9194800" y="5429250"/>
          <p14:tracePt t="393345" x="8902700" y="5422900"/>
          <p14:tracePt t="393362" x="8559800" y="5448300"/>
          <p14:tracePt t="393380" x="7956550" y="5480050"/>
          <p14:tracePt t="393395" x="7410450" y="5492750"/>
          <p14:tracePt t="393412" x="6934200" y="5499100"/>
          <p14:tracePt t="393413" x="6711950" y="5499100"/>
          <p14:tracePt t="393429" x="6546850" y="5499100"/>
          <p14:tracePt t="393445" x="6197600" y="5486400"/>
          <p14:tracePt t="393463" x="6007100" y="5461000"/>
          <p14:tracePt t="393478" x="5835650" y="5448300"/>
          <p14:tracePt t="393495" x="5657850" y="5448300"/>
          <p14:tracePt t="393512" x="5556250" y="5461000"/>
          <p14:tracePt t="393528" x="5505450" y="5480050"/>
          <p14:tracePt t="393545" x="5499100" y="5486400"/>
          <p14:tracePt t="393616" x="5499100" y="5492750"/>
          <p14:tracePt t="393624" x="5492750" y="5492750"/>
          <p14:tracePt t="393633" x="5486400" y="5492750"/>
          <p14:tracePt t="393697" x="5486400" y="5499100"/>
          <p14:tracePt t="393712" x="5454650" y="5556250"/>
          <p14:tracePt t="393729" x="5403850" y="5613400"/>
          <p14:tracePt t="393745" x="5353050" y="5664200"/>
          <p14:tracePt t="393762" x="5327650" y="5689600"/>
          <p14:tracePt t="393779" x="5321300" y="5695950"/>
          <p14:tracePt t="393812" x="5321300" y="5702300"/>
          <p14:tracePt t="393829" x="5353050" y="5708650"/>
          <p14:tracePt t="393846" x="5416550" y="5727700"/>
          <p14:tracePt t="393863" x="5473700" y="5746750"/>
          <p14:tracePt t="393881" x="5511800" y="5772150"/>
          <p14:tracePt t="393882" x="5518150" y="5772150"/>
          <p14:tracePt t="393895" x="5530850" y="5784850"/>
          <p14:tracePt t="393912" x="5556250" y="5797550"/>
          <p14:tracePt t="393930" x="5588000" y="5803900"/>
          <p14:tracePt t="393945" x="5600700" y="5810250"/>
          <p14:tracePt t="393962" x="5664200" y="5822950"/>
          <p14:tracePt t="393980" x="5708650" y="5829300"/>
          <p14:tracePt t="393995" x="5753100" y="5842000"/>
          <p14:tracePt t="394012" x="5784850" y="5848350"/>
          <p14:tracePt t="394029" x="5810250" y="5854700"/>
          <p14:tracePt t="394046" x="5842000" y="5854700"/>
          <p14:tracePt t="394062" x="5867400" y="5854700"/>
          <p14:tracePt t="394079" x="5899150" y="5854700"/>
          <p14:tracePt t="394096" x="5930900" y="5854700"/>
          <p14:tracePt t="394112" x="5981700" y="5861050"/>
          <p14:tracePt t="394130" x="6051550" y="5880100"/>
          <p14:tracePt t="394145" x="6076950" y="5892800"/>
          <p14:tracePt t="394162" x="6096000" y="5899150"/>
          <p14:tracePt t="394164" x="6102350" y="5905500"/>
          <p14:tracePt t="394181" x="6115050" y="5905500"/>
          <p14:tracePt t="394195" x="6127750" y="5911850"/>
          <p14:tracePt t="394212" x="6146800" y="5911850"/>
          <p14:tracePt t="394229" x="6178550" y="5905500"/>
          <p14:tracePt t="394246" x="6210300" y="5905500"/>
          <p14:tracePt t="394262" x="6229350" y="5899150"/>
          <p14:tracePt t="394279" x="6242050" y="5899150"/>
          <p14:tracePt t="394296" x="6261100" y="5905500"/>
          <p14:tracePt t="394313" x="6273800" y="5905500"/>
          <p14:tracePt t="394329" x="6280150" y="5911850"/>
          <p14:tracePt t="394591" x="6292850" y="5911850"/>
          <p14:tracePt t="394601" x="6311900" y="5905500"/>
          <p14:tracePt t="394614" x="6394450" y="5886450"/>
          <p14:tracePt t="394630" x="6451600" y="5880100"/>
          <p14:tracePt t="394646" x="6597650" y="5886450"/>
          <p14:tracePt t="394663" x="6642100" y="5899150"/>
          <p14:tracePt t="394679" x="6654800" y="5899150"/>
          <p14:tracePt t="394713" x="6654800" y="5905500"/>
          <p14:tracePt t="394747" x="6673850" y="5905500"/>
          <p14:tracePt t="394765" x="6686550" y="5911850"/>
          <p14:tracePt t="394780" x="6692900" y="5911850"/>
          <p14:tracePt t="395163" x="6705600" y="5911850"/>
          <p14:tracePt t="395171" x="6718300" y="5911850"/>
          <p14:tracePt t="395180" x="6756400" y="5918200"/>
          <p14:tracePt t="395197" x="6851650" y="5924550"/>
          <p14:tracePt t="395213" x="6972300" y="5930900"/>
          <p14:tracePt t="395230" x="7112000" y="5943600"/>
          <p14:tracePt t="395247" x="7232650" y="5949950"/>
          <p14:tracePt t="395264" x="7340600" y="5949950"/>
          <p14:tracePt t="395280" x="7435850" y="5956300"/>
          <p14:tracePt t="395298" x="7550150" y="5956300"/>
          <p14:tracePt t="395313" x="7594600" y="5956300"/>
          <p14:tracePt t="395330" x="7651750" y="5956300"/>
          <p14:tracePt t="395347" x="7708900" y="5956300"/>
          <p14:tracePt t="395365" x="7759700" y="5956300"/>
          <p14:tracePt t="395380" x="7778750" y="5956300"/>
          <p14:tracePt t="395413" x="7791450" y="5956300"/>
          <p14:tracePt t="395430" x="7797800" y="5956300"/>
          <p14:tracePt t="395447" x="7804150" y="5943600"/>
          <p14:tracePt t="395463" x="7823200" y="5918200"/>
          <p14:tracePt t="395480" x="7829550" y="5892800"/>
          <p14:tracePt t="395498" x="7835900" y="5867400"/>
          <p14:tracePt t="395514" x="7835900" y="5854700"/>
          <p14:tracePt t="395530" x="7835900" y="5848350"/>
          <p14:tracePt t="395547" x="7835900" y="5835650"/>
          <p14:tracePt t="395580" x="7829550" y="5829300"/>
          <p14:tracePt t="395597" x="7823200" y="5822950"/>
          <p14:tracePt t="395615" x="7804150" y="5810250"/>
          <p14:tracePt t="395630" x="7778750" y="5797550"/>
          <p14:tracePt t="395647" x="7766050" y="5791200"/>
          <p14:tracePt t="395664" x="7740650" y="5784850"/>
          <p14:tracePt t="395680" x="7715250" y="5778500"/>
          <p14:tracePt t="395697" x="7702550" y="5765800"/>
          <p14:tracePt t="395713" x="7677150" y="5753100"/>
          <p14:tracePt t="395730" x="7664450" y="5746750"/>
          <p14:tracePt t="395747" x="7645400" y="5740400"/>
          <p14:tracePt t="395763" x="7600950" y="5727700"/>
          <p14:tracePt t="395781" x="7556500" y="5715000"/>
          <p14:tracePt t="395798" x="7423150" y="5708650"/>
          <p14:tracePt t="395813" x="7346950" y="5708650"/>
          <p14:tracePt t="395830" x="7289800" y="5708650"/>
          <p14:tracePt t="395847" x="7258050" y="5708650"/>
          <p14:tracePt t="395863" x="7232650" y="5708650"/>
          <p14:tracePt t="395880" x="7181850" y="5708650"/>
          <p14:tracePt t="395897" x="7118350" y="5715000"/>
          <p14:tracePt t="395913" x="7042150" y="5740400"/>
          <p14:tracePt t="395930" x="6997700" y="5759450"/>
          <p14:tracePt t="395947" x="6985000" y="5772150"/>
          <p14:tracePt t="395964" x="6978650" y="5791200"/>
          <p14:tracePt t="395981" x="6978650" y="5810250"/>
          <p14:tracePt t="395997" x="7010400" y="5835650"/>
          <p14:tracePt t="396014" x="7048500" y="5854700"/>
          <p14:tracePt t="396031" x="7092950" y="5880100"/>
          <p14:tracePt t="396047" x="7162800" y="5905500"/>
          <p14:tracePt t="396064" x="7264400" y="5930900"/>
          <p14:tracePt t="396080" x="7378700" y="5949950"/>
          <p14:tracePt t="396099" x="7486650" y="5962650"/>
          <p14:tracePt t="396117" x="7600950" y="5981700"/>
          <p14:tracePt t="396130" x="7626350" y="5981700"/>
          <p14:tracePt t="396291" x="7626350" y="5988050"/>
          <p14:tracePt t="396493" x="7632700" y="5988050"/>
          <p14:tracePt t="396503" x="7639050" y="5988050"/>
          <p14:tracePt t="396514" x="7645400" y="5988050"/>
          <p14:tracePt t="396531" x="7651750" y="5988050"/>
          <p14:tracePt t="396620" x="7658100" y="5988050"/>
          <p14:tracePt t="396628" x="7664450" y="5988050"/>
          <p14:tracePt t="396637" x="7677150" y="5988050"/>
          <p14:tracePt t="396648" x="7696200" y="5988050"/>
          <p14:tracePt t="396664" x="7721600" y="5981700"/>
          <p14:tracePt t="396681" x="7740650" y="5981700"/>
          <p14:tracePt t="396698" x="7747000" y="5975350"/>
          <p14:tracePt t="396999" x="7747000" y="5969000"/>
          <p14:tracePt t="397008" x="7753350" y="5962650"/>
          <p14:tracePt t="397015" x="7766050" y="5949950"/>
          <p14:tracePt t="397032" x="7778750" y="5930900"/>
          <p14:tracePt t="397048" x="7842250" y="5854700"/>
          <p14:tracePt t="397065" x="7893050" y="5797550"/>
          <p14:tracePt t="397082" x="7943850" y="5740400"/>
          <p14:tracePt t="397098" x="8026400" y="5683250"/>
          <p14:tracePt t="397115" x="8102600" y="5651500"/>
          <p14:tracePt t="397132" x="8147050" y="5626100"/>
          <p14:tracePt t="397148" x="8178800" y="5613400"/>
          <p14:tracePt t="397165" x="8204200" y="5607050"/>
          <p14:tracePt t="397181" x="8210550" y="5607050"/>
          <p14:tracePt t="397215" x="8216900" y="5607050"/>
          <p14:tracePt t="397323" x="8216900" y="5626100"/>
          <p14:tracePt t="397331" x="8216900" y="5632450"/>
          <p14:tracePt t="397348" x="8216900" y="5689600"/>
          <p14:tracePt t="397365" x="8204200" y="5765800"/>
          <p14:tracePt t="397382" x="8185150" y="5854700"/>
          <p14:tracePt t="397398" x="8153400" y="5969000"/>
          <p14:tracePt t="397415" x="8128000" y="6057900"/>
          <p14:tracePt t="397432" x="8108950" y="6146800"/>
          <p14:tracePt t="397449" x="8108950" y="6210300"/>
          <p14:tracePt t="397451" x="8108950" y="6229350"/>
          <p14:tracePt t="397465" x="8108950" y="6248400"/>
          <p14:tracePt t="397482" x="8108950" y="6273800"/>
          <p14:tracePt t="397532" x="8102600" y="6292850"/>
          <p14:tracePt t="397548" x="8083550" y="6324600"/>
          <p14:tracePt t="397565" x="8064500" y="6362700"/>
          <p14:tracePt t="397582" x="8058150" y="6400800"/>
          <p14:tracePt t="397598" x="8058150" y="6413500"/>
          <p14:tracePt t="397615" x="8058150" y="6432550"/>
          <p14:tracePt t="397632" x="8051800" y="6451600"/>
          <p14:tracePt t="397648" x="8032750" y="6483350"/>
          <p14:tracePt t="397665" x="7988300" y="6515100"/>
          <p14:tracePt t="397684" x="7912100" y="6553200"/>
          <p14:tracePt t="397698" x="7899400" y="6565900"/>
          <p14:tracePt t="397716" x="7874000" y="6578600"/>
          <p14:tracePt t="397732" x="7816850" y="6591300"/>
          <p14:tracePt t="397748" x="7753350" y="6597650"/>
          <p14:tracePt t="397765" x="7639050" y="6597650"/>
          <p14:tracePt t="397782" x="7569200" y="6591300"/>
          <p14:tracePt t="397798" x="7556500" y="6591300"/>
          <p14:tracePt t="397886" x="7569200" y="6591300"/>
          <p14:tracePt t="397894" x="7575550" y="6591300"/>
          <p14:tracePt t="397916" x="7626350" y="6591300"/>
          <p14:tracePt t="397934" x="7715250" y="6597650"/>
          <p14:tracePt t="397950" x="7804150" y="6616700"/>
          <p14:tracePt t="397965" x="7931150" y="6654800"/>
          <p14:tracePt t="397982" x="8058150" y="6699250"/>
          <p14:tracePt t="397999" x="8178800" y="6731000"/>
          <p14:tracePt t="398015" x="8312150" y="6756400"/>
          <p14:tracePt t="398032" x="8483600" y="6781800"/>
          <p14:tracePt t="398051" x="8616950" y="6800850"/>
          <p14:tracePt t="398065" x="8737600" y="6800850"/>
          <p14:tracePt t="398082" x="8826500" y="6788150"/>
          <p14:tracePt t="398099" x="8877300" y="6769100"/>
          <p14:tracePt t="398116" x="8902700" y="6756400"/>
          <p14:tracePt t="398132" x="8915400" y="6750050"/>
          <p14:tracePt t="398150" x="8921750" y="6737350"/>
          <p14:tracePt t="398165" x="8928100" y="6737350"/>
          <p14:tracePt t="398183" x="8947150" y="6724650"/>
          <p14:tracePt t="398201" x="8978900" y="6705600"/>
          <p14:tracePt t="398215" x="8991600" y="6692900"/>
          <p14:tracePt t="398232" x="9017000" y="6686550"/>
          <p14:tracePt t="398249" x="9036050" y="6673850"/>
          <p14:tracePt t="398266" x="9061450" y="6667500"/>
          <p14:tracePt t="398282" x="9099550" y="6648450"/>
          <p14:tracePt t="398299" x="9137650" y="6629400"/>
          <p14:tracePt t="398316" x="9175750" y="6604000"/>
          <p14:tracePt t="398332" x="9226550" y="6578600"/>
          <p14:tracePt t="398349" x="9271000" y="6559550"/>
          <p14:tracePt t="398367" x="9347200" y="6534150"/>
          <p14:tracePt t="398383" x="9359900" y="6527800"/>
          <p14:tracePt t="398399" x="9385300" y="6521450"/>
          <p14:tracePt t="398416" x="9410700" y="6515100"/>
          <p14:tracePt t="398432" x="9429750" y="6508750"/>
          <p14:tracePt t="398466" x="9436100" y="6502400"/>
          <p14:tracePt t="398499" x="9442450" y="6502400"/>
          <p14:tracePt t="398532" x="9461500" y="6508750"/>
          <p14:tracePt t="398549" x="9493250" y="6521450"/>
          <p14:tracePt t="398566" x="9563100" y="6559550"/>
          <p14:tracePt t="398583" x="9620250" y="6604000"/>
          <p14:tracePt t="398599" x="9677400" y="6635750"/>
          <p14:tracePt t="398616" x="9721850" y="6661150"/>
          <p14:tracePt t="398632" x="9747250" y="6673850"/>
          <p14:tracePt t="398650" x="9772650" y="6680200"/>
          <p14:tracePt t="398666" x="9785350" y="6680200"/>
          <p14:tracePt t="398683" x="9804400" y="6680200"/>
          <p14:tracePt t="398700" x="9829800" y="6680200"/>
          <p14:tracePt t="398716" x="9855200" y="6667500"/>
          <p14:tracePt t="398733" x="9867900" y="6648450"/>
          <p14:tracePt t="398766" x="9867900" y="6642100"/>
          <p14:tracePt t="398784" x="9855200" y="6623050"/>
          <p14:tracePt t="398799" x="9842500" y="6610350"/>
          <p14:tracePt t="398816" x="9823450" y="6597650"/>
          <p14:tracePt t="398833" x="9810750" y="6584950"/>
          <p14:tracePt t="398849" x="9791700" y="6572250"/>
          <p14:tracePt t="398866" x="9785350" y="6565900"/>
          <p14:tracePt t="398991" x="9779000" y="6565900"/>
          <p14:tracePt t="399015" x="9772650" y="6565900"/>
          <p14:tracePt t="399021" x="9747250" y="6565900"/>
          <p14:tracePt t="399033" x="9721850" y="6565900"/>
          <p14:tracePt t="399053" x="9639300" y="6565900"/>
          <p14:tracePt t="399066" x="9620250" y="6565900"/>
          <p14:tracePt t="399083" x="9601200" y="6565900"/>
          <p14:tracePt t="399176" x="9594850" y="6565900"/>
          <p14:tracePt t="399183" x="9582150" y="6572250"/>
          <p14:tracePt t="399200" x="9569450" y="6578600"/>
          <p14:tracePt t="399248" x="9569450" y="6584950"/>
          <p14:tracePt t="399266" x="9582150" y="6591300"/>
          <p14:tracePt t="399283" x="9626600" y="6610350"/>
          <p14:tracePt t="399300" x="9690100" y="6629400"/>
          <p14:tracePt t="399317" x="9785350" y="6654800"/>
          <p14:tracePt t="399333" x="9855200" y="6667500"/>
          <p14:tracePt t="399350" x="9918700" y="6667500"/>
          <p14:tracePt t="399367" x="9969500" y="6667500"/>
          <p14:tracePt t="399368" x="9988550" y="6661150"/>
          <p14:tracePt t="399384" x="10026650" y="6648450"/>
          <p14:tracePt t="399402" x="10045700" y="6623050"/>
          <p14:tracePt t="399417" x="10058400" y="6604000"/>
          <p14:tracePt t="399433" x="10058400" y="6572250"/>
          <p14:tracePt t="399450" x="10045700" y="6527800"/>
          <p14:tracePt t="399467" x="10026650" y="6502400"/>
          <p14:tracePt t="399483" x="10001250" y="6445250"/>
          <p14:tracePt t="399500" x="9982200" y="6413500"/>
          <p14:tracePt t="399517" x="9950450" y="6381750"/>
          <p14:tracePt t="399533" x="9925050" y="6362700"/>
          <p14:tracePt t="399550" x="9886950" y="6337300"/>
          <p14:tracePt t="399568" x="9836150" y="6324600"/>
          <p14:tracePt t="399584" x="9766300" y="6324600"/>
          <p14:tracePt t="399600" x="9715500" y="6324600"/>
          <p14:tracePt t="399617" x="9563100" y="6356350"/>
          <p14:tracePt t="399633" x="9429750" y="6388100"/>
          <p14:tracePt t="399650" x="9340850" y="6413500"/>
          <p14:tracePt t="399667" x="9271000" y="6432550"/>
          <p14:tracePt t="399764" x="9271000" y="6438900"/>
          <p14:tracePt t="399771" x="9264650" y="6438900"/>
          <p14:tracePt t="399784" x="9258300" y="6451600"/>
          <p14:tracePt t="399802" x="9182100" y="6502400"/>
          <p14:tracePt t="399819" x="9124950" y="6527800"/>
          <p14:tracePt t="399834" x="9074150" y="6540500"/>
          <p14:tracePt t="399851" x="9017000" y="6546850"/>
          <p14:tracePt t="399884" x="9023350" y="6546850"/>
          <p14:tracePt t="399900" x="9061450" y="6546850"/>
          <p14:tracePt t="399917" x="9131300" y="6553200"/>
          <p14:tracePt t="399934" x="9182100" y="6565900"/>
          <p14:tracePt t="399950" x="9213850" y="6572250"/>
          <p14:tracePt t="399967" x="9226550" y="6578600"/>
          <p14:tracePt t="399984" x="9245600" y="6578600"/>
          <p14:tracePt t="400017" x="9251950" y="6578600"/>
          <p14:tracePt t="400083" x="9258300" y="6578600"/>
          <p14:tracePt t="400105" x="9264650" y="6578600"/>
          <p14:tracePt t="400552" x="9245600" y="6578600"/>
          <p14:tracePt t="400568" x="9201150" y="6578600"/>
          <p14:tracePt t="400585" x="9150350" y="6572250"/>
          <p14:tracePt t="400601" x="9099550" y="6559550"/>
          <p14:tracePt t="400618" x="9048750" y="6546850"/>
          <p14:tracePt t="400635" x="8991600" y="6527800"/>
          <p14:tracePt t="400651" x="8928100" y="6502400"/>
          <p14:tracePt t="400668" x="8858250" y="6457950"/>
          <p14:tracePt t="400684" x="8763000" y="6407150"/>
          <p14:tracePt t="400702" x="8667750" y="6362700"/>
          <p14:tracePt t="400718" x="8591550" y="6324600"/>
          <p14:tracePt t="400734" x="8515350" y="6292850"/>
          <p14:tracePt t="400751" x="8458200" y="6267450"/>
          <p14:tracePt t="400768" x="8420100" y="6248400"/>
          <p14:tracePt t="400785" x="8382000" y="6229350"/>
          <p14:tracePt t="400801" x="8324850" y="6191250"/>
          <p14:tracePt t="400818" x="8216900" y="6127750"/>
          <p14:tracePt t="400834" x="8108950" y="6076950"/>
          <p14:tracePt t="400851" x="8045450" y="6045200"/>
          <p14:tracePt t="400868" x="7994650" y="6026150"/>
          <p14:tracePt t="400884" x="7937500" y="6000750"/>
          <p14:tracePt t="400901" x="7912100" y="5988050"/>
          <p14:tracePt t="400918" x="7886700" y="5981700"/>
          <p14:tracePt t="400934" x="7848600" y="5969000"/>
          <p14:tracePt t="400951" x="7785100" y="5949950"/>
          <p14:tracePt t="400968" x="7715250" y="5930900"/>
          <p14:tracePt t="400985" x="7670800" y="5918200"/>
          <p14:tracePt t="400986" x="7639050" y="5899150"/>
          <p14:tracePt t="401001" x="7620000" y="5892800"/>
          <p14:tracePt t="401018" x="7588250" y="5867400"/>
          <p14:tracePt t="401019" x="7581900" y="5861050"/>
          <p14:tracePt t="401035" x="7575550" y="5854700"/>
          <p14:tracePt t="401051" x="7569200" y="5854700"/>
          <p14:tracePt t="401355" x="7575550" y="5854700"/>
          <p14:tracePt t="401370" x="7594600" y="5854700"/>
          <p14:tracePt t="401386" x="7626350" y="5867400"/>
          <p14:tracePt t="401402" x="7664450" y="5873750"/>
          <p14:tracePt t="401418" x="7721600" y="5886450"/>
          <p14:tracePt t="401435" x="7804150" y="5899150"/>
          <p14:tracePt t="401452" x="7880350" y="5899150"/>
          <p14:tracePt t="401468" x="7950200" y="5899150"/>
          <p14:tracePt t="401485" x="8020050" y="5886450"/>
          <p14:tracePt t="401502" x="8083550" y="5880100"/>
          <p14:tracePt t="401519" x="8128000" y="5873750"/>
          <p14:tracePt t="401535" x="8172450" y="5867400"/>
          <p14:tracePt t="401552" x="8191500" y="5861050"/>
          <p14:tracePt t="401569" x="8216900" y="5854700"/>
          <p14:tracePt t="401585" x="8235950" y="5848350"/>
          <p14:tracePt t="401603" x="8261350" y="5842000"/>
          <p14:tracePt t="401618" x="8274050" y="5835650"/>
          <p14:tracePt t="401635" x="8280400" y="5835650"/>
          <p14:tracePt t="401636" x="8286750" y="5835650"/>
          <p14:tracePt t="401653" x="8299450" y="5822950"/>
          <p14:tracePt t="401668" x="8312150" y="5816600"/>
          <p14:tracePt t="401685" x="8324850" y="5810250"/>
          <p14:tracePt t="401702" x="8343900" y="5791200"/>
          <p14:tracePt t="401719" x="8362950" y="5778500"/>
          <p14:tracePt t="401735" x="8375650" y="5759450"/>
          <p14:tracePt t="401752" x="8388350" y="5746750"/>
          <p14:tracePt t="401768" x="8394700" y="5734050"/>
          <p14:tracePt t="401786" x="8401050" y="5727700"/>
          <p14:tracePt t="401819" x="8407400" y="5727700"/>
          <p14:tracePt t="401835" x="8407400" y="5721350"/>
          <p14:tracePt t="401918" x="8394700" y="5721350"/>
          <p14:tracePt t="401925" x="8388350" y="5721350"/>
          <p14:tracePt t="401935" x="8375650" y="5721350"/>
          <p14:tracePt t="401953" x="8350250" y="5721350"/>
          <p14:tracePt t="401969" x="8337550" y="5721350"/>
          <p14:tracePt t="401986" x="8318500" y="5721350"/>
          <p14:tracePt t="402003" x="8305800" y="5727700"/>
          <p14:tracePt t="402019" x="8280400" y="5734050"/>
          <p14:tracePt t="402036" x="8255000" y="5740400"/>
          <p14:tracePt t="402038" x="8235950" y="5740400"/>
          <p14:tracePt t="402053" x="8216900" y="5746750"/>
          <p14:tracePt t="402070" x="8166100" y="5765800"/>
          <p14:tracePt t="402085" x="8121650" y="5784850"/>
          <p14:tracePt t="402102" x="8070850" y="5803900"/>
          <p14:tracePt t="402119" x="8020050" y="5829300"/>
          <p14:tracePt t="402135" x="7962900" y="5848350"/>
          <p14:tracePt t="402152" x="7918450" y="5867400"/>
          <p14:tracePt t="402169" x="7886700" y="5892800"/>
          <p14:tracePt t="402186" x="7842250" y="5924550"/>
          <p14:tracePt t="402202" x="7810500" y="5949950"/>
          <p14:tracePt t="402219" x="7785100" y="5962650"/>
          <p14:tracePt t="402236" x="7772400" y="5975350"/>
          <p14:tracePt t="402416" x="7778750" y="5975350"/>
          <p14:tracePt t="402617" x="7785100" y="5975350"/>
          <p14:tracePt t="402622" x="7791450" y="5975350"/>
          <p14:tracePt t="402636" x="7797800" y="5969000"/>
          <p14:tracePt t="402654" x="7810500" y="5956300"/>
          <p14:tracePt t="402670" x="7816850" y="5956300"/>
          <p14:tracePt t="402761" x="7816850" y="5949950"/>
          <p14:tracePt t="402777" x="7816850" y="5943600"/>
          <p14:tracePt t="402787" x="7816850" y="5937250"/>
          <p14:tracePt t="402803" x="7829550" y="5930900"/>
          <p14:tracePt t="402820" x="7842250" y="5924550"/>
          <p14:tracePt t="402836" x="7874000" y="5918200"/>
          <p14:tracePt t="402853" x="7931150" y="5918200"/>
          <p14:tracePt t="402870" x="8007350" y="5911850"/>
          <p14:tracePt t="402887" x="8058150" y="5905500"/>
          <p14:tracePt t="402904" x="8115300" y="5905500"/>
          <p14:tracePt t="402920" x="8153400" y="5905500"/>
          <p14:tracePt t="402936" x="8185150" y="5905500"/>
          <p14:tracePt t="402953" x="8204200" y="5911850"/>
          <p14:tracePt t="402987" x="8204200" y="5899150"/>
          <p14:tracePt t="403003" x="8204200" y="5880100"/>
          <p14:tracePt t="403020" x="8204200" y="5867400"/>
          <p14:tracePt t="403070" x="8210550" y="5867400"/>
          <p14:tracePt t="403087" x="8223250" y="5867400"/>
          <p14:tracePt t="403146" x="8229600" y="5873750"/>
          <p14:tracePt t="403162" x="8235950" y="5880100"/>
          <p14:tracePt t="403186" x="8248650" y="5892800"/>
          <p14:tracePt t="403203" x="8255000" y="5899150"/>
          <p14:tracePt t="403220" x="8261350" y="5899150"/>
          <p14:tracePt t="403236" x="8267700" y="5905500"/>
          <p14:tracePt t="403254" x="8293100" y="5905500"/>
          <p14:tracePt t="403270" x="8324850" y="5911850"/>
          <p14:tracePt t="403286" x="8356600" y="5911850"/>
          <p14:tracePt t="403303" x="8369300" y="5911850"/>
          <p14:tracePt t="403320" x="8382000" y="5911850"/>
          <p14:tracePt t="403336" x="8382000" y="5905500"/>
          <p14:tracePt t="403353" x="8388350" y="5905500"/>
          <p14:tracePt t="403420" x="8394700" y="5905500"/>
          <p14:tracePt t="403428" x="8401050" y="5905500"/>
          <p14:tracePt t="403436" x="8407400" y="5899150"/>
          <p14:tracePt t="403453" x="8420100" y="5899150"/>
          <p14:tracePt t="403606" x="8413750" y="5899150"/>
          <p14:tracePt t="403613" x="8407400" y="5899150"/>
          <p14:tracePt t="403625" x="8394700" y="5899150"/>
          <p14:tracePt t="403637" x="8382000" y="5892800"/>
          <p14:tracePt t="403654" x="8369300" y="5886450"/>
          <p14:tracePt t="403670" x="8356600" y="5880100"/>
          <p14:tracePt t="403857" x="8369300" y="5880100"/>
          <p14:tracePt t="403861" x="8382000" y="5880100"/>
          <p14:tracePt t="403870" x="8420100" y="5892800"/>
          <p14:tracePt t="403888" x="8515350" y="5905500"/>
          <p14:tracePt t="403904" x="8610600" y="5918200"/>
          <p14:tracePt t="403921" x="8693150" y="5918200"/>
          <p14:tracePt t="403937" x="8750300" y="5918200"/>
          <p14:tracePt t="403954" x="8788400" y="5918200"/>
          <p14:tracePt t="403971" x="8832850" y="5918200"/>
          <p14:tracePt t="403987" x="8883650" y="5918200"/>
          <p14:tracePt t="404004" x="8947150" y="5911850"/>
          <p14:tracePt t="404020" x="8991600" y="5911850"/>
          <p14:tracePt t="404039" x="9029700" y="5905500"/>
          <p14:tracePt t="404054" x="9061450" y="5899150"/>
          <p14:tracePt t="404071" x="9080500" y="5899150"/>
          <p14:tracePt t="404087" x="9086850" y="5892800"/>
          <p14:tracePt t="404105" x="9086850" y="5880100"/>
          <p14:tracePt t="404121" x="9086850" y="5873750"/>
          <p14:tracePt t="404139" x="9080500" y="5861050"/>
          <p14:tracePt t="404154" x="9074150" y="5854700"/>
          <p14:tracePt t="404170" x="9055100" y="5835650"/>
          <p14:tracePt t="404188" x="9029700" y="5810250"/>
          <p14:tracePt t="404204" x="8985250" y="5784850"/>
          <p14:tracePt t="404220" x="8915400" y="5753100"/>
          <p14:tracePt t="404239" x="8832850" y="5727700"/>
          <p14:tracePt t="404254" x="8756650" y="5695950"/>
          <p14:tracePt t="404271" x="8705850" y="5676900"/>
          <p14:tracePt t="404287" x="8674100" y="5664200"/>
          <p14:tracePt t="404304" x="8667750" y="5657850"/>
          <p14:tracePt t="404321" x="8661400" y="5657850"/>
          <p14:tracePt t="404322" x="8661400" y="5651500"/>
          <p14:tracePt t="404339" x="8648700" y="5651500"/>
          <p14:tracePt t="404354" x="8585200" y="5651500"/>
          <p14:tracePt t="404371" x="8458200" y="5651500"/>
          <p14:tracePt t="404387" x="8337550" y="5670550"/>
          <p14:tracePt t="404404" x="8210550" y="5689600"/>
          <p14:tracePt t="404421" x="8115300" y="5695950"/>
          <p14:tracePt t="404437" x="8045450" y="5695950"/>
          <p14:tracePt t="404455" x="8032750" y="5702300"/>
          <p14:tracePt t="404487" x="8032750" y="5708650"/>
          <p14:tracePt t="404504" x="8058150" y="5740400"/>
          <p14:tracePt t="404508" x="8077200" y="5765800"/>
          <p14:tracePt t="404528" x="8108950" y="5835650"/>
          <p14:tracePt t="404538" x="8121650" y="5867400"/>
          <p14:tracePt t="404554" x="8134350" y="5937250"/>
          <p14:tracePt t="404556" x="8140700" y="5962650"/>
          <p14:tracePt t="404571" x="8153400" y="5988050"/>
          <p14:tracePt t="404588" x="8166100" y="6007100"/>
          <p14:tracePt t="404604" x="8185150" y="6019800"/>
          <p14:tracePt t="404621" x="8255000" y="6026150"/>
          <p14:tracePt t="404638" x="8382000" y="6038850"/>
          <p14:tracePt t="404654" x="8572500" y="6057900"/>
          <p14:tracePt t="404671" x="8763000" y="6064250"/>
          <p14:tracePt t="404688" x="8940800" y="6064250"/>
          <p14:tracePt t="404704" x="9055100" y="6045200"/>
          <p14:tracePt t="404721" x="9093200" y="6032500"/>
          <p14:tracePt t="404738" x="9112250" y="6013450"/>
          <p14:tracePt t="404754" x="9118600" y="6007100"/>
          <p14:tracePt t="404771" x="9131300" y="5994400"/>
          <p14:tracePt t="404788" x="9144000" y="5962650"/>
          <p14:tracePt t="404804" x="9156700" y="5918200"/>
          <p14:tracePt t="404821" x="9169400" y="5873750"/>
          <p14:tracePt t="404822" x="9169400" y="5848350"/>
          <p14:tracePt t="404838" x="9169400" y="5810250"/>
          <p14:tracePt t="404855" x="9156700" y="5778500"/>
          <p14:tracePt t="404871" x="9137650" y="5765800"/>
          <p14:tracePt t="404888" x="9112250" y="5753100"/>
          <p14:tracePt t="404904" x="9074150" y="5740400"/>
          <p14:tracePt t="404922" x="9029700" y="5727700"/>
          <p14:tracePt t="404938" x="8985250" y="5721350"/>
          <p14:tracePt t="404954" x="8947150" y="5715000"/>
          <p14:tracePt t="404971" x="8909050" y="5708650"/>
          <p14:tracePt t="404988" x="8877300" y="5708650"/>
          <p14:tracePt t="405005" x="8864600" y="5702300"/>
          <p14:tracePt t="405021" x="8845550" y="5702300"/>
          <p14:tracePt t="405038" x="8826500" y="5695950"/>
          <p14:tracePt t="405055" x="8801100" y="5689600"/>
          <p14:tracePt t="405071" x="8737600" y="5683250"/>
          <p14:tracePt t="405088" x="8604250" y="5670550"/>
          <p14:tracePt t="405105" x="8515350" y="5651500"/>
          <p14:tracePt t="405121" x="8451850" y="5632450"/>
          <p14:tracePt t="405138" x="8407400" y="5619750"/>
          <p14:tracePt t="405155" x="8388350" y="5613400"/>
          <p14:tracePt t="405172" x="8382000" y="5613400"/>
          <p14:tracePt t="405205" x="8375650" y="5613400"/>
          <p14:tracePt t="405221" x="8369300" y="5613400"/>
          <p14:tracePt t="405238" x="8362950" y="5613400"/>
          <p14:tracePt t="405256" x="8324850" y="5645150"/>
          <p14:tracePt t="405272" x="8305800" y="5670550"/>
          <p14:tracePt t="405288" x="8293100" y="5695950"/>
          <p14:tracePt t="405305" x="8286750" y="5715000"/>
          <p14:tracePt t="405322" x="8280400" y="5740400"/>
          <p14:tracePt t="405338" x="8274050" y="5753100"/>
          <p14:tracePt t="405355" x="8274050" y="5772150"/>
          <p14:tracePt t="405372" x="8274050" y="5784850"/>
          <p14:tracePt t="405389" x="8280400" y="5803900"/>
          <p14:tracePt t="405405" x="8305800" y="5829300"/>
          <p14:tracePt t="405421" x="8324850" y="5842000"/>
          <p14:tracePt t="405440" x="8343900" y="5867400"/>
          <p14:tracePt t="405457" x="8362950" y="5873750"/>
          <p14:tracePt t="405458" x="8382000" y="5886450"/>
          <p14:tracePt t="405472" x="8407400" y="5892800"/>
          <p14:tracePt t="405488" x="8470900" y="5905500"/>
          <p14:tracePt t="405507" x="8585200" y="5905500"/>
          <p14:tracePt t="405521" x="8642350" y="5899150"/>
          <p14:tracePt t="405538" x="8680450" y="5886450"/>
          <p14:tracePt t="405555" x="8731250" y="5873750"/>
          <p14:tracePt t="405572" x="8769350" y="5854700"/>
          <p14:tracePt t="405588" x="8801100" y="5842000"/>
          <p14:tracePt t="405605" x="8845550" y="5816600"/>
          <p14:tracePt t="405623" x="8870950" y="5797550"/>
          <p14:tracePt t="405638" x="8890000" y="5765800"/>
          <p14:tracePt t="405655" x="8896350" y="5727700"/>
          <p14:tracePt t="405672" x="8896350" y="5702300"/>
          <p14:tracePt t="405688" x="8896350" y="5670550"/>
          <p14:tracePt t="405705" x="8896350" y="5651500"/>
          <p14:tracePt t="405722" x="8883650" y="5638800"/>
          <p14:tracePt t="405739" x="8870950" y="5626100"/>
          <p14:tracePt t="405755" x="8845550" y="5613400"/>
          <p14:tracePt t="405772" x="8820150" y="5600700"/>
          <p14:tracePt t="405789" x="8807450" y="5594350"/>
          <p14:tracePt t="405805" x="8782050" y="5581650"/>
          <p14:tracePt t="405822" x="8763000" y="5575300"/>
          <p14:tracePt t="405839" x="8731250" y="5568950"/>
          <p14:tracePt t="405855" x="8705850" y="5562600"/>
          <p14:tracePt t="405872" x="8667750" y="5562600"/>
          <p14:tracePt t="405888" x="8629650" y="5562600"/>
          <p14:tracePt t="405905" x="8591550" y="5562600"/>
          <p14:tracePt t="405922" x="8553450" y="5562600"/>
          <p14:tracePt t="405939" x="8502650" y="5562600"/>
          <p14:tracePt t="405955" x="8477250" y="5568950"/>
          <p14:tracePt t="405973" x="8451850" y="5568950"/>
          <p14:tracePt t="405989" x="8426450" y="5575300"/>
          <p14:tracePt t="406005" x="8401050" y="5588000"/>
          <p14:tracePt t="406022" x="8356600" y="5626100"/>
          <p14:tracePt t="406039" x="8331200" y="5657850"/>
          <p14:tracePt t="406056" x="8305800" y="5715000"/>
          <p14:tracePt t="406072" x="8293100" y="5765800"/>
          <p14:tracePt t="406089" x="8286750" y="5816600"/>
          <p14:tracePt t="406106" x="8286750" y="5842000"/>
          <p14:tracePt t="406123" x="8286750" y="5880100"/>
          <p14:tracePt t="406139" x="8293100" y="5899150"/>
          <p14:tracePt t="406155" x="8305800" y="5911850"/>
          <p14:tracePt t="406172" x="8324850" y="5924550"/>
          <p14:tracePt t="406189" x="8356600" y="5937250"/>
          <p14:tracePt t="406206" x="8375650" y="5943600"/>
          <p14:tracePt t="406222" x="8394700" y="5949950"/>
          <p14:tracePt t="406463" x="8407400" y="5943600"/>
          <p14:tracePt t="406473" x="8413750" y="5943600"/>
          <p14:tracePt t="406490" x="8445500" y="5930900"/>
          <p14:tracePt t="406507" x="8489950" y="5911850"/>
          <p14:tracePt t="406523" x="8559800" y="5899150"/>
          <p14:tracePt t="406539" x="8680450" y="5892800"/>
          <p14:tracePt t="406557" x="8839200" y="5899150"/>
          <p14:tracePt t="406573" x="9036050" y="5924550"/>
          <p14:tracePt t="406591" x="9099550" y="5924550"/>
          <p14:tracePt t="406606" x="9118600" y="5924550"/>
          <p14:tracePt t="406623" x="9131300" y="5918200"/>
          <p14:tracePt t="406639" x="9137650" y="5911850"/>
          <p14:tracePt t="406849" x="9144000" y="5911850"/>
          <p14:tracePt t="406873" x="9144000" y="5905500"/>
          <p14:tracePt t="406890" x="9163050" y="5905500"/>
          <p14:tracePt t="406907" x="9201150" y="5905500"/>
          <p14:tracePt t="406923" x="9264650" y="5905500"/>
          <p14:tracePt t="406940" x="9391650" y="5905500"/>
          <p14:tracePt t="406957" x="9525000" y="5911850"/>
          <p14:tracePt t="406973" x="9652000" y="5918200"/>
          <p14:tracePt t="406989" x="9740900" y="5918200"/>
          <p14:tracePt t="407006" x="9791700" y="5911850"/>
          <p14:tracePt t="407023" x="9810750" y="5911850"/>
          <p14:tracePt t="407643" x="9823450" y="5911850"/>
          <p14:tracePt t="407651" x="9842500" y="5911850"/>
          <p14:tracePt t="407660" x="9874250" y="5911850"/>
          <p14:tracePt t="407674" x="9956800" y="5911850"/>
          <p14:tracePt t="407690" x="10039350" y="5918200"/>
          <p14:tracePt t="407707" x="10090150" y="5924550"/>
          <p14:tracePt t="407724" x="10115550" y="5930900"/>
          <p14:tracePt t="407740" x="10121900" y="5930900"/>
          <p14:tracePt t="407817" x="10128250" y="5930900"/>
          <p14:tracePt t="407830" x="10134600" y="5930900"/>
          <p14:tracePt t="407840" x="10140950" y="5930900"/>
          <p14:tracePt t="407857" x="10172700" y="5930900"/>
          <p14:tracePt t="407874" x="10185400" y="5930900"/>
          <p14:tracePt t="407891" x="10204450" y="5930900"/>
          <p14:tracePt t="407909" x="10236200" y="5930900"/>
          <p14:tracePt t="407941" x="10255250" y="5930900"/>
          <p14:tracePt t="407957" x="10331450" y="5943600"/>
          <p14:tracePt t="407974" x="10382250" y="5949950"/>
          <p14:tracePt t="407990" x="10452100" y="5956300"/>
          <p14:tracePt t="408008" x="10515600" y="5962650"/>
          <p14:tracePt t="408025" x="10566400" y="5962650"/>
          <p14:tracePt t="408040" x="10598150" y="5962650"/>
          <p14:tracePt t="408057" x="10617200" y="5956300"/>
          <p14:tracePt t="408074" x="10629900" y="5956300"/>
          <p14:tracePt t="408091" x="10642600" y="5956300"/>
          <p14:tracePt t="408107" x="10648950" y="5949950"/>
          <p14:tracePt t="408124" x="10661650" y="5949950"/>
          <p14:tracePt t="408184" x="10661650" y="5943600"/>
          <p14:tracePt t="408198" x="10648950" y="5937250"/>
          <p14:tracePt t="408207" x="10642600" y="5937250"/>
          <p14:tracePt t="408224" x="10585450" y="5930900"/>
          <p14:tracePt t="408241" x="10515600" y="5930900"/>
          <p14:tracePt t="408257" x="10426700" y="5930900"/>
          <p14:tracePt t="408274" x="10325100" y="5937250"/>
          <p14:tracePt t="408291" x="10160000" y="5937250"/>
          <p14:tracePt t="408308" x="9988550" y="5930900"/>
          <p14:tracePt t="408324" x="9804400" y="5924550"/>
          <p14:tracePt t="408341" x="9607550" y="5924550"/>
          <p14:tracePt t="408357" x="9359900" y="5924550"/>
          <p14:tracePt t="408375" x="9055100" y="5918200"/>
          <p14:tracePt t="408391" x="8801100" y="5911850"/>
          <p14:tracePt t="408407" x="8489950" y="5911850"/>
          <p14:tracePt t="408424" x="8159750" y="5911850"/>
          <p14:tracePt t="408441" x="7766050" y="5911850"/>
          <p14:tracePt t="408458" x="7378700" y="5911850"/>
          <p14:tracePt t="408474" x="7086600" y="5918200"/>
          <p14:tracePt t="408491" x="6832600" y="5918200"/>
          <p14:tracePt t="408508" x="6610350" y="5918200"/>
          <p14:tracePt t="408524" x="6432550" y="5918200"/>
          <p14:tracePt t="408541" x="6184900" y="5911850"/>
          <p14:tracePt t="408558" x="5969000" y="5905500"/>
          <p14:tracePt t="408574" x="5791200" y="5905500"/>
          <p14:tracePt t="408591" x="5626100" y="5911850"/>
          <p14:tracePt t="408607" x="5600700" y="5924550"/>
          <p14:tracePt t="408624" x="5581650" y="5937250"/>
          <p14:tracePt t="408641" x="5530850" y="5981700"/>
          <p14:tracePt t="408659" x="5480050" y="6026150"/>
          <p14:tracePt t="408674" x="5454650" y="6057900"/>
          <p14:tracePt t="408691" x="5441950" y="6083300"/>
          <p14:tracePt t="408708" x="5435600" y="6089650"/>
          <p14:tracePt t="408778" x="5435600" y="6096000"/>
          <p14:tracePt t="408791" x="5435600" y="6102350"/>
          <p14:tracePt t="408808" x="5435600" y="6108700"/>
          <p14:tracePt t="408863" x="5448300" y="6108700"/>
          <p14:tracePt t="408874" x="5467350" y="6115050"/>
          <p14:tracePt t="408891" x="5568950" y="6121400"/>
          <p14:tracePt t="408908" x="5689600" y="6140450"/>
          <p14:tracePt t="408925" x="5759450" y="6146800"/>
          <p14:tracePt t="408926" x="5778500" y="6146800"/>
          <p14:tracePt t="408943" x="5791200" y="6153150"/>
          <p14:tracePt t="408958" x="5797550" y="6153150"/>
          <p14:tracePt t="408976" x="5803900" y="6159500"/>
          <p14:tracePt t="408991" x="5810250" y="6159500"/>
          <p14:tracePt t="409008" x="5816600" y="6165850"/>
          <p14:tracePt t="409025" x="5842000" y="6172200"/>
          <p14:tracePt t="409041" x="5880100" y="6178550"/>
          <p14:tracePt t="409058" x="5937250" y="6184900"/>
          <p14:tracePt t="409075" x="5994400" y="6191250"/>
          <p14:tracePt t="409091" x="6051550" y="6191250"/>
          <p14:tracePt t="409108" x="6089650" y="6191250"/>
          <p14:tracePt t="409125" x="6108700" y="6191250"/>
          <p14:tracePt t="409141" x="6127750" y="6191250"/>
          <p14:tracePt t="409158" x="6140450" y="6191250"/>
          <p14:tracePt t="409176" x="6159500" y="6197600"/>
          <p14:tracePt t="409192" x="6172200" y="6197600"/>
          <p14:tracePt t="409371" x="6178550" y="6197600"/>
          <p14:tracePt t="409393" x="6184900" y="6197600"/>
          <p14:tracePt t="409408" x="6197600" y="6191250"/>
          <p14:tracePt t="409426" x="6210300" y="6178550"/>
          <p14:tracePt t="409442" x="6216650" y="6172200"/>
          <p14:tracePt t="409458" x="6223000" y="6165850"/>
          <p14:tracePt t="409475" x="6235700" y="6159500"/>
          <p14:tracePt t="409492" x="6242050" y="6153150"/>
          <p14:tracePt t="409509" x="6248400" y="6153150"/>
          <p14:tracePt t="409625" x="6254750" y="6146800"/>
          <p14:tracePt t="409632" x="6261100" y="6146800"/>
          <p14:tracePt t="409642" x="6273800" y="6134100"/>
          <p14:tracePt t="409659" x="6292850" y="6121400"/>
          <p14:tracePt t="409705" x="6286500" y="6127750"/>
          <p14:tracePt t="409713" x="6280150" y="6134100"/>
          <p14:tracePt t="409725" x="6273800" y="6146800"/>
          <p14:tracePt t="409742" x="6254750" y="6165850"/>
          <p14:tracePt t="409759" x="6248400" y="6184900"/>
          <p14:tracePt t="409760" x="6242050" y="6184900"/>
          <p14:tracePt t="409775" x="6242050" y="6191250"/>
          <p14:tracePt t="409955" x="6242050" y="6184900"/>
          <p14:tracePt t="409963" x="6242050" y="6178550"/>
          <p14:tracePt t="409976" x="6242050" y="6172200"/>
          <p14:tracePt t="409992" x="6242050" y="6159500"/>
          <p14:tracePt t="410010" x="6242050" y="6153150"/>
          <p14:tracePt t="410028" x="6248400" y="6146800"/>
          <p14:tracePt t="410042" x="6286500" y="6140450"/>
          <p14:tracePt t="410061" x="6350000" y="6140450"/>
          <p14:tracePt t="410075" x="6426200" y="6140450"/>
          <p14:tracePt t="410092" x="6477000" y="6146800"/>
          <p14:tracePt t="410156" x="6483350" y="6146800"/>
          <p14:tracePt t="410161" x="6489700" y="6146800"/>
          <p14:tracePt t="410176" x="6502400" y="6146800"/>
          <p14:tracePt t="410193" x="6559550" y="6153150"/>
          <p14:tracePt t="410209" x="6610350" y="6153150"/>
          <p14:tracePt t="410226" x="6648450" y="6159500"/>
          <p14:tracePt t="410245" x="6686550" y="6159500"/>
          <p14:tracePt t="410259" x="6692900" y="6159500"/>
          <p14:tracePt t="410277" x="6711950" y="6159500"/>
          <p14:tracePt t="410292" x="6718300" y="6165850"/>
          <p14:tracePt t="410309" x="6731000" y="6165850"/>
          <p14:tracePt t="410326" x="6756400" y="6165850"/>
          <p14:tracePt t="410342" x="6800850" y="6172200"/>
          <p14:tracePt t="410359" x="6845300" y="6165850"/>
          <p14:tracePt t="410376" x="6902450" y="6153150"/>
          <p14:tracePt t="410392" x="6959600" y="6134100"/>
          <p14:tracePt t="410409" x="6985000" y="6127750"/>
          <p14:tracePt t="410426" x="6997700" y="6121400"/>
          <p14:tracePt t="410444" x="7004050" y="6121400"/>
          <p14:tracePt t="410459" x="7010400" y="6121400"/>
          <p14:tracePt t="410583" x="7016750" y="6121400"/>
          <p14:tracePt t="410594" x="7029450" y="6121400"/>
          <p14:tracePt t="410610" x="7061200" y="6121400"/>
          <p14:tracePt t="410626" x="7073900" y="6121400"/>
          <p14:tracePt t="410678" x="7080250" y="6121400"/>
          <p14:tracePt t="410693" x="7086600" y="6121400"/>
          <p14:tracePt t="410710" x="7124700" y="6121400"/>
          <p14:tracePt t="410726" x="7200900" y="6121400"/>
          <p14:tracePt t="410743" x="7289800" y="6121400"/>
          <p14:tracePt t="410759" x="7416800" y="6127750"/>
          <p14:tracePt t="410778" x="7473950" y="6140450"/>
          <p14:tracePt t="410792" x="7480300" y="6140450"/>
          <p14:tracePt t="410850" x="7480300" y="6146800"/>
          <p14:tracePt t="410869" x="7486650" y="6146800"/>
          <p14:tracePt t="410878" x="7493000" y="6146800"/>
          <p14:tracePt t="410908" x="7499350" y="6146800"/>
          <p14:tracePt t="411315" x="7512050" y="6146800"/>
          <p14:tracePt t="411323" x="7531100" y="6146800"/>
          <p14:tracePt t="411329" x="7562850" y="6146800"/>
          <p14:tracePt t="411344" x="7645400" y="6146800"/>
          <p14:tracePt t="411360" x="7689850" y="6140450"/>
          <p14:tracePt t="411377" x="7721600" y="6140450"/>
          <p14:tracePt t="411394" x="7766050" y="6140450"/>
          <p14:tracePt t="411411" x="7816850" y="6140450"/>
          <p14:tracePt t="411427" x="7867650" y="6140450"/>
          <p14:tracePt t="411444" x="7924800" y="6134100"/>
          <p14:tracePt t="411460" x="7969250" y="6134100"/>
          <p14:tracePt t="411477" x="8020050" y="6127750"/>
          <p14:tracePt t="411493" x="8045450" y="6127750"/>
          <p14:tracePt t="411511" x="8058150" y="6127750"/>
          <p14:tracePt t="411703" x="8070850" y="6127750"/>
          <p14:tracePt t="411710" x="8083550" y="6121400"/>
          <p14:tracePt t="411727" x="8121650" y="6121400"/>
          <p14:tracePt t="411744" x="8140700" y="6115050"/>
          <p14:tracePt t="412859" x="8153400" y="6115050"/>
          <p14:tracePt t="412878" x="8223250" y="6115050"/>
          <p14:tracePt t="412895" x="8305800" y="6121400"/>
          <p14:tracePt t="412911" x="8401050" y="6121400"/>
          <p14:tracePt t="412928" x="8502650" y="6127750"/>
          <p14:tracePt t="412946" x="8636000" y="6134100"/>
          <p14:tracePt t="412962" x="8712200" y="6134100"/>
          <p14:tracePt t="412978" x="8782050" y="6134100"/>
          <p14:tracePt t="412995" x="8845550" y="6134100"/>
          <p14:tracePt t="413012" x="8896350" y="6134100"/>
          <p14:tracePt t="413028" x="8921750" y="6134100"/>
          <p14:tracePt t="413045" x="8947150" y="6134100"/>
          <p14:tracePt t="413061" x="8959850" y="6134100"/>
          <p14:tracePt t="413078" x="8972550" y="6134100"/>
          <p14:tracePt t="413095" x="8978900" y="6127750"/>
          <p14:tracePt t="413111" x="8991600" y="6121400"/>
          <p14:tracePt t="413128" x="9004300" y="6115050"/>
          <p14:tracePt t="413145" x="9023350" y="6108700"/>
          <p14:tracePt t="413161" x="9048750" y="6096000"/>
          <p14:tracePt t="413178" x="9067800" y="6076950"/>
          <p14:tracePt t="413196" x="9080500" y="6051550"/>
          <p14:tracePt t="413213" x="9074150" y="6026150"/>
          <p14:tracePt t="413228" x="9055100" y="5994400"/>
          <p14:tracePt t="413245" x="9036050" y="5969000"/>
          <p14:tracePt t="413262" x="9017000" y="5956300"/>
          <p14:tracePt t="413278" x="8997950" y="5949950"/>
          <p14:tracePt t="413295" x="8985250" y="5943600"/>
          <p14:tracePt t="413311" x="8966200" y="5930900"/>
          <p14:tracePt t="413330" x="8953500" y="5930900"/>
          <p14:tracePt t="413345" x="8915400" y="5918200"/>
          <p14:tracePt t="413361" x="8845550" y="5911850"/>
          <p14:tracePt t="413379" x="8750300" y="5905500"/>
          <p14:tracePt t="413395" x="8661400" y="5905500"/>
          <p14:tracePt t="413411" x="8597900" y="5905500"/>
          <p14:tracePt t="413428" x="8572500" y="5905500"/>
          <p14:tracePt t="413445" x="8559800" y="5905500"/>
          <p14:tracePt t="413499" x="8559800" y="5899150"/>
          <p14:tracePt t="413503" x="8553450" y="5899150"/>
          <p14:tracePt t="413512" x="8547100" y="5899150"/>
          <p14:tracePt t="413528" x="8496300" y="5905500"/>
          <p14:tracePt t="413545" x="8426450" y="5924550"/>
          <p14:tracePt t="413562" x="8356600" y="5937250"/>
          <p14:tracePt t="413579" x="8305800" y="5949950"/>
          <p14:tracePt t="413595" x="8255000" y="5962650"/>
          <p14:tracePt t="413612" x="8204200" y="5975350"/>
          <p14:tracePt t="413628" x="8159750" y="5988050"/>
          <p14:tracePt t="413645" x="8140700" y="5994400"/>
          <p14:tracePt t="413662" x="8134350" y="5994400"/>
          <p14:tracePt t="413679" x="8121650" y="5994400"/>
          <p14:tracePt t="413695" x="8108950" y="6000750"/>
          <p14:tracePt t="413713" x="8077200" y="6019800"/>
          <p14:tracePt t="413728" x="8051800" y="6038850"/>
          <p14:tracePt t="413745" x="8039100" y="6057900"/>
          <p14:tracePt t="413762" x="8032750" y="6070600"/>
          <p14:tracePt t="413779" x="8026400" y="6083300"/>
          <p14:tracePt t="413795" x="8026400" y="6096000"/>
          <p14:tracePt t="413812" x="8045450" y="6115050"/>
          <p14:tracePt t="413829" x="8102600" y="6146800"/>
          <p14:tracePt t="413846" x="8166100" y="6172200"/>
          <p14:tracePt t="413862" x="8235950" y="6191250"/>
          <p14:tracePt t="413879" x="8312150" y="6203950"/>
          <p14:tracePt t="413895" x="8375650" y="6210300"/>
          <p14:tracePt t="413912" x="8477250" y="6216650"/>
          <p14:tracePt t="413914" x="8553450" y="6216650"/>
          <p14:tracePt t="413929" x="8585200" y="6216650"/>
          <p14:tracePt t="413946" x="8667750" y="6216650"/>
          <p14:tracePt t="413962" x="8750300" y="6203950"/>
          <p14:tracePt t="413981" x="8782050" y="6197600"/>
          <p14:tracePt t="413995" x="8826500" y="6191250"/>
          <p14:tracePt t="414012" x="8870950" y="6178550"/>
          <p14:tracePt t="414029" x="8896350" y="6165850"/>
          <p14:tracePt t="414046" x="8909050" y="6159500"/>
          <p14:tracePt t="414062" x="8915400" y="6153150"/>
          <p14:tracePt t="414079" x="8921750" y="6146800"/>
          <p14:tracePt t="414097" x="8934450" y="6127750"/>
          <p14:tracePt t="414112" x="8934450" y="6115050"/>
          <p14:tracePt t="414130" x="8934450" y="6096000"/>
          <p14:tracePt t="414145" x="8934450" y="6089650"/>
          <p14:tracePt t="414490" x="8928100" y="6089650"/>
          <p14:tracePt t="414514" x="8928100" y="6083300"/>
          <p14:tracePt t="414525" x="8921750" y="6083300"/>
          <p14:tracePt t="414587" x="8915400" y="6083300"/>
          <p14:tracePt t="414599" x="8915400" y="6076950"/>
          <p14:tracePt t="414630" x="8909050" y="6076950"/>
          <p14:tracePt t="414646" x="8909050" y="6070600"/>
          <p14:tracePt t="414664" x="8902700" y="6064250"/>
          <p14:tracePt t="414679" x="8902700" y="6051550"/>
          <p14:tracePt t="414696" x="8896350" y="6045200"/>
          <p14:tracePt t="414713" x="8890000" y="6032500"/>
          <p14:tracePt t="414730" x="8890000" y="6026150"/>
          <p14:tracePt t="414746" x="8890000" y="6019800"/>
          <p14:tracePt t="414763" x="8890000" y="6013450"/>
          <p14:tracePt t="414779" x="8890000" y="6007100"/>
          <p14:tracePt t="414796" x="8890000" y="5994400"/>
          <p14:tracePt t="414813" x="8890000" y="5988050"/>
          <p14:tracePt t="414830" x="8890000" y="5975350"/>
          <p14:tracePt t="414848" x="8883650" y="5969000"/>
          <p14:tracePt t="414938" x="8877300" y="5969000"/>
          <p14:tracePt t="414944" x="8870950" y="5962650"/>
          <p14:tracePt t="414963" x="8839200" y="5962650"/>
          <p14:tracePt t="414980" x="8801100" y="5956300"/>
          <p14:tracePt t="414996" x="8769350" y="5949950"/>
          <p14:tracePt t="415013" x="8743950" y="5949950"/>
          <p14:tracePt t="415030" x="8731250" y="5949950"/>
          <p14:tracePt t="415047" x="8712200" y="5949950"/>
          <p14:tracePt t="415063" x="8705850" y="5949950"/>
          <p14:tracePt t="415080" x="8699500" y="5949950"/>
          <p14:tracePt t="415098" x="8686800" y="5956300"/>
          <p14:tracePt t="415114" x="8680450" y="5962650"/>
          <p14:tracePt t="415130" x="8674100" y="5975350"/>
          <p14:tracePt t="415147" x="8667750" y="6013450"/>
          <p14:tracePt t="415163" x="8667750" y="6045200"/>
          <p14:tracePt t="415180" x="8667750" y="6070600"/>
          <p14:tracePt t="415196" x="8674100" y="6089650"/>
          <p14:tracePt t="415213" x="8686800" y="6096000"/>
          <p14:tracePt t="415230" x="8693150" y="6102350"/>
          <p14:tracePt t="415247" x="8731250" y="6102350"/>
          <p14:tracePt t="415265" x="8801100" y="6102350"/>
          <p14:tracePt t="415280" x="8864600" y="6102350"/>
          <p14:tracePt t="415296" x="8934450" y="6102350"/>
          <p14:tracePt t="415313" x="9004300" y="6102350"/>
          <p14:tracePt t="415330" x="9023350" y="6102350"/>
          <p14:tracePt t="415347" x="9048750" y="6102350"/>
          <p14:tracePt t="415363" x="9055100" y="6102350"/>
          <p14:tracePt t="415479" x="9061450" y="6102350"/>
          <p14:tracePt t="415485" x="9061450" y="6108700"/>
          <p14:tracePt t="415497" x="9067800" y="6108700"/>
          <p14:tracePt t="415535" x="9067800" y="6115050"/>
          <p14:tracePt t="415748" x="9061450" y="6115050"/>
          <p14:tracePt t="415755" x="9048750" y="6115050"/>
          <p14:tracePt t="415764" x="9017000" y="6108700"/>
          <p14:tracePt t="415781" x="9004300" y="6108700"/>
          <p14:tracePt t="417199" x="9004300" y="6102350"/>
          <p14:tracePt t="417205" x="9010650" y="6096000"/>
          <p14:tracePt t="417215" x="9017000" y="6096000"/>
          <p14:tracePt t="417232" x="9023350" y="6096000"/>
          <p14:tracePt t="418122" x="9023350" y="6089650"/>
          <p14:tracePt t="418135" x="9017000" y="6083300"/>
          <p14:tracePt t="418150" x="9010650" y="6076950"/>
          <p14:tracePt t="418167" x="9010650" y="6070600"/>
          <p14:tracePt t="418183" x="9010650" y="6064250"/>
          <p14:tracePt t="418199" x="9010650" y="6051550"/>
          <p14:tracePt t="418216" x="9010650" y="6032500"/>
          <p14:tracePt t="418218" x="9010650" y="6026150"/>
          <p14:tracePt t="418233" x="9017000" y="6026150"/>
          <p14:tracePt t="418250" x="9017000" y="6019800"/>
          <p14:tracePt t="419167" x="9017000" y="6013450"/>
          <p14:tracePt t="419305" x="9023350" y="6013450"/>
          <p14:tracePt t="419311" x="9036050" y="6013450"/>
          <p14:tracePt t="419333" x="9105900" y="6019800"/>
          <p14:tracePt t="419336" x="9156700" y="6026150"/>
          <p14:tracePt t="419350" x="9213850" y="6032500"/>
          <p14:tracePt t="419368" x="9398000" y="6051550"/>
          <p14:tracePt t="419384" x="9474200" y="6057900"/>
          <p14:tracePt t="419400" x="9671050" y="6057900"/>
          <p14:tracePt t="419417" x="9823450" y="6057900"/>
          <p14:tracePt t="419434" x="9937750" y="6057900"/>
          <p14:tracePt t="419451" x="10039350" y="6064250"/>
          <p14:tracePt t="419467" x="10115550" y="6070600"/>
          <p14:tracePt t="419483" x="10166350" y="6070600"/>
          <p14:tracePt t="419500" x="10204450" y="6070600"/>
          <p14:tracePt t="419517" x="10242550" y="6070600"/>
          <p14:tracePt t="419533" x="10274300" y="6070600"/>
          <p14:tracePt t="419550" x="10299700" y="6070600"/>
          <p14:tracePt t="419567" x="10325100" y="6070600"/>
          <p14:tracePt t="419584" x="10331450" y="6070600"/>
          <p14:tracePt t="419600" x="10337800" y="6070600"/>
          <p14:tracePt t="419617" x="10344150" y="6070600"/>
          <p14:tracePt t="419651" x="10350500" y="6070600"/>
          <p14:tracePt t="419683" x="10356850" y="6070600"/>
          <p14:tracePt t="419700" x="10375900" y="6070600"/>
          <p14:tracePt t="419717" x="10394950" y="6064250"/>
          <p14:tracePt t="419733" x="10426700" y="6051550"/>
          <p14:tracePt t="419750" x="10452100" y="6032500"/>
          <p14:tracePt t="419767" x="10452100" y="6019800"/>
          <p14:tracePt t="419784" x="10458450" y="6000750"/>
          <p14:tracePt t="419800" x="10452100" y="5981700"/>
          <p14:tracePt t="419817" x="10439400" y="5969000"/>
          <p14:tracePt t="419834" x="10426700" y="5956300"/>
          <p14:tracePt t="419851" x="10414000" y="5949950"/>
          <p14:tracePt t="419867" x="10388600" y="5943600"/>
          <p14:tracePt t="419884" x="10363200" y="5943600"/>
          <p14:tracePt t="419902" x="10331450" y="5937250"/>
          <p14:tracePt t="419917" x="10280650" y="5937250"/>
          <p14:tracePt t="419934" x="10242550" y="5930900"/>
          <p14:tracePt t="419951" x="10210800" y="5930900"/>
          <p14:tracePt t="419968" x="10185400" y="5924550"/>
          <p14:tracePt t="419984" x="10153650" y="5924550"/>
          <p14:tracePt t="420000" x="10128250" y="5924550"/>
          <p14:tracePt t="420017" x="10102850" y="5918200"/>
          <p14:tracePt t="420034" x="10083800" y="5918200"/>
          <p14:tracePt t="420053" x="10064750" y="5918200"/>
          <p14:tracePt t="420069" x="10039350" y="5918200"/>
          <p14:tracePt t="420084" x="10020300" y="5924550"/>
          <p14:tracePt t="420100" x="9994900" y="5930900"/>
          <p14:tracePt t="420118" x="9975850" y="5949950"/>
          <p14:tracePt t="420134" x="9956800" y="5975350"/>
          <p14:tracePt t="420151" x="9937750" y="6000750"/>
          <p14:tracePt t="420152" x="9931400" y="6013450"/>
          <p14:tracePt t="420170" x="9925050" y="6038850"/>
          <p14:tracePt t="420184" x="9925050" y="6057900"/>
          <p14:tracePt t="420202" x="9963150" y="6121400"/>
          <p14:tracePt t="420218" x="10001250" y="6159500"/>
          <p14:tracePt t="420234" x="10033000" y="6184900"/>
          <p14:tracePt t="420253" x="10064750" y="6203950"/>
          <p14:tracePt t="420267" x="10083800" y="6210300"/>
          <p14:tracePt t="420284" x="10102850" y="6216650"/>
          <p14:tracePt t="420301" x="10134600" y="6216650"/>
          <p14:tracePt t="420317" x="10179050" y="6223000"/>
          <p14:tracePt t="420334" x="10229850" y="6223000"/>
          <p14:tracePt t="420351" x="10299700" y="6216650"/>
          <p14:tracePt t="420367" x="10356850" y="6203950"/>
          <p14:tracePt t="420385" x="10420350" y="6191250"/>
          <p14:tracePt t="420401" x="10452100" y="6178550"/>
          <p14:tracePt t="420417" x="10509250" y="6159500"/>
          <p14:tracePt t="420434" x="10534650" y="6146800"/>
          <p14:tracePt t="420452" x="10541000" y="6140450"/>
          <p14:tracePt t="420467" x="10566400" y="6121400"/>
          <p14:tracePt t="420484" x="10572750" y="6102350"/>
          <p14:tracePt t="420501" x="10572750" y="6076950"/>
          <p14:tracePt t="420518" x="10547350" y="6045200"/>
          <p14:tracePt t="420534" x="10521950" y="6019800"/>
          <p14:tracePt t="420551" x="10502900" y="6000750"/>
          <p14:tracePt t="420568" x="10471150" y="5975350"/>
          <p14:tracePt t="420585" x="10445750" y="5956300"/>
          <p14:tracePt t="420601" x="10426700" y="5943600"/>
          <p14:tracePt t="420618" x="10394950" y="5930900"/>
          <p14:tracePt t="420634" x="10375900" y="5924550"/>
          <p14:tracePt t="420652" x="10350500" y="5911850"/>
          <p14:tracePt t="420667" x="10325100" y="5905500"/>
          <p14:tracePt t="420684" x="10312400" y="5899150"/>
          <p14:tracePt t="420701" x="10299700" y="5899150"/>
          <p14:tracePt t="420718" x="10293350" y="5899150"/>
          <p14:tracePt t="420734" x="10280650" y="5899150"/>
          <p14:tracePt t="420751" x="10274300" y="5899150"/>
          <p14:tracePt t="420767" x="10267950" y="5899150"/>
          <p14:tracePt t="420785" x="10261600" y="5899150"/>
          <p14:tracePt t="420801" x="10242550" y="5899150"/>
          <p14:tracePt t="420818" x="10217150" y="5905500"/>
          <p14:tracePt t="420835" x="10166350" y="5937250"/>
          <p14:tracePt t="420852" x="10128250" y="5975350"/>
          <p14:tracePt t="420868" x="10102850" y="5994400"/>
          <p14:tracePt t="420884" x="10090150" y="6007100"/>
          <p14:tracePt t="420918" x="10083800" y="6007100"/>
          <p14:tracePt t="420976" x="10077450" y="6013450"/>
          <p14:tracePt t="420989" x="10071100" y="6013450"/>
          <p14:tracePt t="423063" x="10083800" y="6013450"/>
          <p14:tracePt t="423071" x="10109200" y="6013450"/>
          <p14:tracePt t="423086" x="10198100" y="6013450"/>
          <p14:tracePt t="423103" x="10299700" y="6013450"/>
          <p14:tracePt t="423121" x="10388600" y="6013450"/>
          <p14:tracePt t="423137" x="10496550" y="6013450"/>
          <p14:tracePt t="423153" x="10668000" y="6000750"/>
          <p14:tracePt t="423170" x="10839450" y="5994400"/>
          <p14:tracePt t="423186" x="10991850" y="5988050"/>
          <p14:tracePt t="423203" x="11080750" y="5981700"/>
          <p14:tracePt t="423220" x="11137900" y="5975350"/>
          <p14:tracePt t="423237" x="11163300" y="5969000"/>
          <p14:tracePt t="423253" x="11169650" y="5969000"/>
          <p14:tracePt t="423376" x="11156950" y="5956300"/>
          <p14:tracePt t="423384" x="11144250" y="5943600"/>
          <p14:tracePt t="423392" x="11125200" y="5930900"/>
          <p14:tracePt t="423403" x="11099800" y="5918200"/>
          <p14:tracePt t="423420" x="11049000" y="5867400"/>
          <p14:tracePt t="423437" x="10953750" y="5797550"/>
          <p14:tracePt t="423454" x="10833100" y="5753100"/>
          <p14:tracePt t="423470" x="10610850" y="5740400"/>
          <p14:tracePt t="423488" x="10198100" y="5765800"/>
          <p14:tracePt t="423503" x="10033000" y="5772150"/>
          <p14:tracePt t="423525" x="9531350" y="5772150"/>
          <p14:tracePt t="423537" x="9137650" y="5727700"/>
          <p14:tracePt t="423553" x="8839200" y="5657850"/>
          <p14:tracePt t="423572" x="8540750" y="5537200"/>
          <p14:tracePt t="423587" x="8343900" y="5429250"/>
          <p14:tracePt t="423603" x="8159750" y="5327650"/>
          <p14:tracePt t="423620" x="8007350" y="5251450"/>
          <p14:tracePt t="423637" x="7810500" y="5187950"/>
          <p14:tracePt t="423655" x="7620000" y="5162550"/>
          <p14:tracePt t="423670" x="7454900" y="5149850"/>
          <p14:tracePt t="423688" x="7251700" y="5149850"/>
          <p14:tracePt t="423690" x="7169150" y="5156200"/>
          <p14:tracePt t="423703" x="7080250" y="5168900"/>
          <p14:tracePt t="423721" x="6889750" y="5200650"/>
          <p14:tracePt t="423722" x="6781800" y="5213350"/>
          <p14:tracePt t="423737" x="6667500" y="5226050"/>
          <p14:tracePt t="423754" x="6178550" y="5264150"/>
          <p14:tracePt t="423770" x="5803900" y="5276850"/>
          <p14:tracePt t="423787" x="5454650" y="5283200"/>
          <p14:tracePt t="423804" x="5086350" y="5289550"/>
          <p14:tracePt t="423820" x="4838700" y="5289550"/>
          <p14:tracePt t="423837" x="4724400" y="5295900"/>
          <p14:tracePt t="423854" x="4718050" y="5302250"/>
          <p14:tracePt t="423870" x="4711700" y="5314950"/>
          <p14:tracePt t="423887" x="4679950" y="5365750"/>
          <p14:tracePt t="423905" x="4629150" y="5441950"/>
          <p14:tracePt t="423920" x="4572000" y="5537200"/>
          <p14:tracePt t="423939" x="4527550" y="5619750"/>
          <p14:tracePt t="423954" x="4514850" y="5683250"/>
          <p14:tracePt t="423970" x="4508500" y="5753100"/>
          <p14:tracePt t="423972" x="4527550" y="5803900"/>
          <p14:tracePt t="423988" x="4572000" y="5880100"/>
          <p14:tracePt t="424006" x="4654550" y="5956300"/>
          <p14:tracePt t="424020" x="4705350" y="6019800"/>
          <p14:tracePt t="424039" x="4730750" y="6064250"/>
          <p14:tracePt t="424054" x="4737100" y="6096000"/>
          <p14:tracePt t="424071" x="4743450" y="6115050"/>
          <p14:tracePt t="424121" x="4743450" y="6121400"/>
          <p14:tracePt t="424139" x="4762500" y="6121400"/>
          <p14:tracePt t="424154" x="4826000" y="6153150"/>
          <p14:tracePt t="424171" x="4883150" y="6178550"/>
          <p14:tracePt t="424188" x="4908550" y="6197600"/>
          <p14:tracePt t="424189" x="4914900" y="6203950"/>
          <p14:tracePt t="424204" x="4921250" y="6203950"/>
          <p14:tracePt t="424222" x="4927600" y="6210300"/>
          <p14:tracePt t="424254" x="4933950" y="6210300"/>
          <p14:tracePt t="424271" x="4959350" y="6223000"/>
          <p14:tracePt t="424287" x="4991100" y="6248400"/>
          <p14:tracePt t="424304" x="5003800" y="6273800"/>
          <p14:tracePt t="424321" x="5003800" y="6292850"/>
          <p14:tracePt t="424337" x="5003800" y="6311900"/>
          <p14:tracePt t="424440" x="4997450" y="6311900"/>
          <p14:tracePt t="435726" x="4991100" y="6311900"/>
          <p14:tracePt t="435736" x="4984750" y="6299200"/>
          <p14:tracePt t="435748" x="4972050" y="6292850"/>
          <p14:tracePt t="435764" x="4953000" y="6280150"/>
          <p14:tracePt t="435781" x="4959350" y="6280150"/>
          <p14:tracePt t="435782" x="4972050" y="6273800"/>
          <p14:tracePt t="435798" x="5035550" y="6267450"/>
          <p14:tracePt t="435814" x="5200650" y="6261100"/>
          <p14:tracePt t="435830" x="5219700" y="6261100"/>
          <p14:tracePt t="435847" x="5219700" y="6254750"/>
          <p14:tracePt t="435880" x="5257800" y="6267450"/>
          <p14:tracePt t="435897" x="5308600" y="6273800"/>
          <p14:tracePt t="435914" x="5365750" y="6280150"/>
          <p14:tracePt t="435930" x="5429250" y="6273800"/>
          <p14:tracePt t="435949" x="5505450" y="6267450"/>
          <p14:tracePt t="435964" x="5600700" y="6273800"/>
          <p14:tracePt t="435981" x="5715000" y="6299200"/>
          <p14:tracePt t="435997" x="5822950" y="6343650"/>
          <p14:tracePt t="436014" x="5899150" y="6394450"/>
          <p14:tracePt t="436031" x="5943600" y="6451600"/>
          <p14:tracePt t="436032" x="5949950" y="6470650"/>
          <p14:tracePt t="436048" x="5949950" y="6502400"/>
          <p14:tracePt t="436064" x="5943600" y="6515100"/>
          <p14:tracePt t="436379" x="5943600" y="6508750"/>
          <p14:tracePt t="436398" x="5937250" y="6489700"/>
          <p14:tracePt t="436415" x="5911850" y="6464300"/>
          <p14:tracePt t="436432" x="5829300" y="6426200"/>
          <p14:tracePt t="436448" x="5746750" y="6388100"/>
          <p14:tracePt t="436449" x="5708650" y="6362700"/>
          <p14:tracePt t="436465" x="5689600" y="6343650"/>
          <p14:tracePt t="436481" x="5657850" y="6318250"/>
          <p14:tracePt t="436498" x="5651500" y="6292850"/>
          <p14:tracePt t="436515" x="5645150" y="6267450"/>
          <p14:tracePt t="436531" x="5645150" y="6261100"/>
          <p14:tracePt t="436547" x="5619750" y="6248400"/>
          <p14:tracePt t="436564" x="5556250" y="6229350"/>
          <p14:tracePt t="436581" x="5511800" y="6223000"/>
          <p14:tracePt t="436598" x="5492750" y="6216650"/>
          <p14:tracePt t="436733" x="5499100" y="6216650"/>
          <p14:tracePt t="436741" x="5511800" y="6216650"/>
          <p14:tracePt t="436750" x="5549900" y="6223000"/>
          <p14:tracePt t="436765" x="5568950" y="6229350"/>
          <p14:tracePt t="436782" x="5702300" y="6261100"/>
          <p14:tracePt t="436798" x="5816600" y="6280150"/>
          <p14:tracePt t="436814" x="5911850" y="6292850"/>
          <p14:tracePt t="436831" x="6038850" y="6299200"/>
          <p14:tracePt t="436849" x="6127750" y="6299200"/>
          <p14:tracePt t="436865" x="6210300" y="6299200"/>
          <p14:tracePt t="436881" x="6267450" y="6292850"/>
          <p14:tracePt t="436898" x="6324600" y="6280150"/>
          <p14:tracePt t="436915" x="6407150" y="6273800"/>
          <p14:tracePt t="436931" x="6597650" y="6280150"/>
          <p14:tracePt t="436948" x="6775450" y="6292850"/>
          <p14:tracePt t="436965" x="6959600" y="6318250"/>
          <p14:tracePt t="436982" x="7048500" y="6324600"/>
          <p14:tracePt t="436998" x="7067550" y="6318250"/>
          <p14:tracePt t="437015" x="7080250" y="6305550"/>
          <p14:tracePt t="437031" x="7092950" y="6292850"/>
          <p14:tracePt t="437048" x="7124700" y="6267450"/>
          <p14:tracePt t="437065" x="7156450" y="6254750"/>
          <p14:tracePt t="437081" x="7200900" y="6235700"/>
          <p14:tracePt t="437098" x="7239000" y="6216650"/>
          <p14:tracePt t="437148" x="7239000" y="6203950"/>
          <p14:tracePt t="437165" x="7239000" y="6197600"/>
          <p14:tracePt t="437181" x="7239000" y="6191250"/>
          <p14:tracePt t="437215" x="7239000" y="6178550"/>
          <p14:tracePt t="437231" x="7226300" y="6159500"/>
          <p14:tracePt t="437248" x="7194550" y="6127750"/>
          <p14:tracePt t="437265" x="7137400" y="6096000"/>
          <p14:tracePt t="437282" x="7086600" y="6076950"/>
          <p14:tracePt t="437298" x="7029450" y="6051550"/>
          <p14:tracePt t="437316" x="6972300" y="6038850"/>
          <p14:tracePt t="437332" x="6896100" y="6038850"/>
          <p14:tracePt t="437348" x="6813550" y="6045200"/>
          <p14:tracePt t="437367" x="6711950" y="6057900"/>
          <p14:tracePt t="437382" x="6616700" y="6064250"/>
          <p14:tracePt t="437398" x="6553200" y="6070600"/>
          <p14:tracePt t="437415" x="6527800" y="6070600"/>
          <p14:tracePt t="437432" x="6515100" y="6070600"/>
          <p14:tracePt t="437449" x="6502400" y="6076950"/>
          <p14:tracePt t="437466" x="6426200" y="6108700"/>
          <p14:tracePt t="437482" x="6381750" y="6134100"/>
          <p14:tracePt t="437498" x="6356350" y="6153150"/>
          <p14:tracePt t="437515" x="6350000" y="6172200"/>
          <p14:tracePt t="437532" x="6350000" y="6184900"/>
          <p14:tracePt t="437548" x="6350000" y="6197600"/>
          <p14:tracePt t="437565" x="6356350" y="6203950"/>
          <p14:tracePt t="437582" x="6388100" y="6216650"/>
          <p14:tracePt t="437598" x="6445250" y="6235700"/>
          <p14:tracePt t="437615" x="6508750" y="6261100"/>
          <p14:tracePt t="437632" x="6597650" y="6280150"/>
          <p14:tracePt t="437649" x="6692900" y="6292850"/>
          <p14:tracePt t="437665" x="6788150" y="6299200"/>
          <p14:tracePt t="437682" x="6908800" y="6305550"/>
          <p14:tracePt t="437699" x="7010400" y="6305550"/>
          <p14:tracePt t="437716" x="7099300" y="6299200"/>
          <p14:tracePt t="437732" x="7194550" y="6286500"/>
          <p14:tracePt t="437749" x="7251700" y="6280150"/>
          <p14:tracePt t="437765" x="7283450" y="6273800"/>
          <p14:tracePt t="437782" x="7296150" y="6273800"/>
          <p14:tracePt t="437799" x="7308850" y="6273800"/>
          <p14:tracePt t="437832" x="7315200" y="6273800"/>
          <p14:tracePt t="438061" x="7327900" y="6273800"/>
          <p14:tracePt t="438068" x="7346950" y="6273800"/>
          <p14:tracePt t="438082" x="7404100" y="6292850"/>
          <p14:tracePt t="438099" x="7429500" y="6299200"/>
          <p14:tracePt t="438116" x="7454900" y="6305550"/>
          <p14:tracePt t="438133" x="7499350" y="6305550"/>
          <p14:tracePt t="438149" x="7562850" y="6311900"/>
          <p14:tracePt t="438166" x="7664450" y="6324600"/>
          <p14:tracePt t="438182" x="7804150" y="6343650"/>
          <p14:tracePt t="438201" x="7937500" y="6369050"/>
          <p14:tracePt t="438216" x="8064500" y="6394450"/>
          <p14:tracePt t="438234" x="8147050" y="6419850"/>
          <p14:tracePt t="438235" x="8166100" y="6426200"/>
          <p14:tracePt t="438250" x="8178800" y="6426200"/>
          <p14:tracePt t="438266" x="8191500" y="6432550"/>
          <p14:tracePt t="438283" x="8210550" y="6438900"/>
          <p14:tracePt t="438299" x="8216900" y="6438900"/>
          <p14:tracePt t="438318" x="8229600" y="6445250"/>
          <p14:tracePt t="438332" x="8255000" y="6451600"/>
          <p14:tracePt t="438349" x="8293100" y="6464300"/>
          <p14:tracePt t="438366" x="8369300" y="6477000"/>
          <p14:tracePt t="438383" x="8432800" y="6489700"/>
          <p14:tracePt t="438399" x="8502650" y="6496050"/>
          <p14:tracePt t="438416" x="8540750" y="6496050"/>
          <p14:tracePt t="438433" x="8553450" y="6496050"/>
          <p14:tracePt t="438449" x="8566150" y="6496050"/>
          <p14:tracePt t="438697" x="8566150" y="6489700"/>
          <p14:tracePt t="438705" x="8566150" y="6483350"/>
          <p14:tracePt t="438717" x="8572500" y="6477000"/>
          <p14:tracePt t="438733" x="8572500" y="6464300"/>
          <p14:tracePt t="438750" x="8585200" y="6451600"/>
          <p14:tracePt t="438752" x="8591550" y="6438900"/>
          <p14:tracePt t="438766" x="8604250" y="6432550"/>
          <p14:tracePt t="438768" x="8616950" y="6419850"/>
          <p14:tracePt t="438784" x="8655050" y="6400800"/>
          <p14:tracePt t="438799" x="8674100" y="6394450"/>
          <p14:tracePt t="438800" x="8699500" y="6388100"/>
          <p14:tracePt t="438816" x="8756650" y="6381750"/>
          <p14:tracePt t="438833" x="8769350" y="6375400"/>
          <p14:tracePt t="438893" x="8775700" y="6375400"/>
          <p14:tracePt t="438903" x="8788400" y="6375400"/>
          <p14:tracePt t="438917" x="8870950" y="6375400"/>
          <p14:tracePt t="438933" x="8991600" y="6369050"/>
          <p14:tracePt t="438950" x="9144000" y="6369050"/>
          <p14:tracePt t="438966" x="9258300" y="6369050"/>
          <p14:tracePt t="438984" x="9347200" y="6369050"/>
          <p14:tracePt t="439000" x="9398000" y="6369050"/>
          <p14:tracePt t="439016" x="9429750" y="6369050"/>
          <p14:tracePt t="439033" x="9442450" y="6369050"/>
          <p14:tracePt t="439052" x="9455150" y="6369050"/>
          <p14:tracePt t="439054" x="9461500" y="6369050"/>
          <p14:tracePt t="439066" x="9474200" y="6369050"/>
          <p14:tracePt t="439083" x="9512300" y="6369050"/>
          <p14:tracePt t="439101" x="9537700" y="6369050"/>
          <p14:tracePt t="439117" x="9563100" y="6362700"/>
          <p14:tracePt t="439135" x="9664700" y="6343650"/>
          <p14:tracePt t="439171" x="9671050" y="6343650"/>
          <p14:tracePt t="439418" x="9671050" y="6337300"/>
          <p14:tracePt t="439440" x="9658350" y="6318250"/>
          <p14:tracePt t="439451" x="9639300" y="6299200"/>
          <p14:tracePt t="439467" x="9607550" y="6267450"/>
          <p14:tracePt t="439484" x="9582150" y="6242050"/>
          <p14:tracePt t="439500" x="9563100" y="6229350"/>
          <p14:tracePt t="439522" x="9550400" y="6210300"/>
          <p14:tracePt t="439534" x="9544050" y="6210300"/>
          <p14:tracePt t="439551" x="9531350" y="6203950"/>
          <p14:tracePt t="439553" x="9525000" y="6203950"/>
          <p14:tracePt t="439567" x="9518650" y="6203950"/>
          <p14:tracePt t="439568" x="9505950" y="6203950"/>
          <p14:tracePt t="439585" x="9486900" y="6203950"/>
          <p14:tracePt t="439586" x="9467850" y="6203950"/>
          <p14:tracePt t="439601" x="9442450" y="6203950"/>
          <p14:tracePt t="439618" x="9372600" y="6210300"/>
          <p14:tracePt t="439634" x="9315450" y="6223000"/>
          <p14:tracePt t="439651" x="9271000" y="6229350"/>
          <p14:tracePt t="439667" x="9245600" y="6235700"/>
          <p14:tracePt t="439684" x="9220200" y="6242050"/>
          <p14:tracePt t="439700" x="9201150" y="6248400"/>
          <p14:tracePt t="439718" x="9182100" y="6254750"/>
          <p14:tracePt t="439734" x="9163050" y="6267450"/>
          <p14:tracePt t="439750" x="9150350" y="6286500"/>
          <p14:tracePt t="439767" x="9150350" y="6292850"/>
          <p14:tracePt t="439784" x="9150350" y="6299200"/>
          <p14:tracePt t="439965" x="9156700" y="6299200"/>
          <p14:tracePt t="439984" x="9188450" y="6305550"/>
          <p14:tracePt t="440001" x="9245600" y="6318250"/>
          <p14:tracePt t="440018" x="9309100" y="6318250"/>
          <p14:tracePt t="440035" x="9391650" y="6324600"/>
          <p14:tracePt t="440051" x="9518650" y="6324600"/>
          <p14:tracePt t="440068" x="9613900" y="6324600"/>
          <p14:tracePt t="440084" x="9671050" y="6318250"/>
          <p14:tracePt t="440101" x="9728200" y="6311900"/>
          <p14:tracePt t="440118" x="9785350" y="6305550"/>
          <p14:tracePt t="440134" x="9842500" y="6299200"/>
          <p14:tracePt t="440151" x="9874250" y="6292850"/>
          <p14:tracePt t="440167" x="9893300" y="6286500"/>
          <p14:tracePt t="440184" x="9899650" y="6286500"/>
          <p14:tracePt t="440201" x="9906000" y="6286500"/>
          <p14:tracePt t="440234" x="9912350" y="6286500"/>
          <p14:tracePt t="440251" x="9918700" y="6286500"/>
          <p14:tracePt t="440267" x="9925050" y="6286500"/>
          <p14:tracePt t="440284" x="9931400" y="6286500"/>
          <p14:tracePt t="440301" x="9956800" y="6286500"/>
          <p14:tracePt t="440318" x="9994900" y="6286500"/>
          <p14:tracePt t="440334" x="10052050" y="6299200"/>
          <p14:tracePt t="440351" x="10096500" y="6305550"/>
          <p14:tracePt t="440367" x="10160000" y="6311900"/>
          <p14:tracePt t="440386" x="10210800" y="6318250"/>
          <p14:tracePt t="440401" x="10229850" y="6318250"/>
          <p14:tracePt t="440417" x="10248900" y="6318250"/>
          <p14:tracePt t="440881" x="10255250" y="6318250"/>
          <p14:tracePt t="440888" x="10261600" y="6324600"/>
          <p14:tracePt t="440902" x="10312400" y="6330950"/>
          <p14:tracePt t="440918" x="10369550" y="6337300"/>
          <p14:tracePt t="440935" x="10426700" y="6343650"/>
          <p14:tracePt t="440952" x="10452100" y="6343650"/>
          <p14:tracePt t="440969" x="10509250" y="6350000"/>
          <p14:tracePt t="440971" x="10528300" y="6350000"/>
          <p14:tracePt t="440987" x="10553700" y="6350000"/>
          <p14:tracePt t="441002" x="10572750" y="6350000"/>
          <p14:tracePt t="441003" x="10579100" y="6356350"/>
          <p14:tracePt t="441018" x="10604500" y="6356350"/>
          <p14:tracePt t="441035" x="10617200" y="6362700"/>
          <p14:tracePt t="441085" x="10629900" y="6362700"/>
          <p14:tracePt t="441101" x="10642600" y="6362700"/>
          <p14:tracePt t="441118" x="10655300" y="6362700"/>
          <p14:tracePt t="441135" x="10712450" y="6362700"/>
          <p14:tracePt t="441152" x="10769600" y="6362700"/>
          <p14:tracePt t="441168" x="10801350" y="6362700"/>
          <p14:tracePt t="441187" x="10839450" y="6362700"/>
          <p14:tracePt t="441204" x="10864850" y="6362700"/>
          <p14:tracePt t="441218" x="10883900" y="6362700"/>
          <p14:tracePt t="441235" x="10909300" y="6362700"/>
          <p14:tracePt t="441252" x="10928350" y="6362700"/>
          <p14:tracePt t="441268" x="10953750" y="6362700"/>
          <p14:tracePt t="441285" x="10966450" y="6356350"/>
          <p14:tracePt t="441302" x="10972800" y="6356350"/>
          <p14:tracePt t="441352" x="10998200" y="6350000"/>
          <p14:tracePt t="441368" x="11049000" y="6343650"/>
          <p14:tracePt t="441386" x="11163300" y="6343650"/>
          <p14:tracePt t="441402" x="11233150" y="6343650"/>
          <p14:tracePt t="441418" x="11271250" y="6350000"/>
          <p14:tracePt t="441435" x="11277600" y="6350000"/>
          <p14:tracePt t="441506" x="11283950" y="6356350"/>
          <p14:tracePt t="441513" x="11290300" y="6362700"/>
          <p14:tracePt t="441520" x="11309350" y="6369050"/>
          <p14:tracePt t="441535" x="11353800" y="6381750"/>
          <p14:tracePt t="441552" x="11391900" y="6381750"/>
          <p14:tracePt t="441569" x="11430000" y="6381750"/>
          <p14:tracePt t="441586" x="11468100" y="6381750"/>
          <p14:tracePt t="441602" x="11493500" y="6381750"/>
          <p14:tracePt t="441619" x="11512550" y="6369050"/>
          <p14:tracePt t="441635" x="11531600" y="6356350"/>
          <p14:tracePt t="441652" x="11544300" y="6350000"/>
          <p14:tracePt t="441669" x="11557000" y="6330950"/>
          <p14:tracePt t="441685" x="11576050" y="6305550"/>
          <p14:tracePt t="441702" x="11582400" y="6267450"/>
          <p14:tracePt t="441719" x="11588750" y="6235700"/>
          <p14:tracePt t="441736" x="11595100" y="6197600"/>
          <p14:tracePt t="441753" x="11595100" y="6159500"/>
          <p14:tracePt t="441769" x="11588750" y="6146800"/>
          <p14:tracePt t="441786" x="11569700" y="6134100"/>
          <p14:tracePt t="441802" x="11550650" y="6127750"/>
          <p14:tracePt t="441819" x="11525250" y="6115050"/>
          <p14:tracePt t="441835" x="11493500" y="6108700"/>
          <p14:tracePt t="441852" x="11455400" y="6108700"/>
          <p14:tracePt t="441869" x="11404600" y="6108700"/>
          <p14:tracePt t="441885" x="11290300" y="6108700"/>
          <p14:tracePt t="441902" x="11131550" y="6108700"/>
          <p14:tracePt t="441919" x="10915650" y="6096000"/>
          <p14:tracePt t="441935" x="10629900" y="6076950"/>
          <p14:tracePt t="441952" x="10382250" y="6070600"/>
          <p14:tracePt t="441969" x="9931400" y="6057900"/>
          <p14:tracePt t="441986" x="9632950" y="6057900"/>
          <p14:tracePt t="442002" x="9239250" y="6057900"/>
          <p14:tracePt t="442019" x="8750300" y="6083300"/>
          <p14:tracePt t="442035" x="8369300" y="6096000"/>
          <p14:tracePt t="442053" x="7937500" y="6108700"/>
          <p14:tracePt t="442069" x="7600950" y="6115050"/>
          <p14:tracePt t="442086" x="7315200" y="6121400"/>
          <p14:tracePt t="442102" x="7010400" y="6121400"/>
          <p14:tracePt t="442119" x="6692900" y="6121400"/>
          <p14:tracePt t="442135" x="6394450" y="6127750"/>
          <p14:tracePt t="442152" x="6121400" y="6153150"/>
          <p14:tracePt t="442169" x="5886450" y="6184900"/>
          <p14:tracePt t="442186" x="5746750" y="6216650"/>
          <p14:tracePt t="442202" x="5702300" y="6223000"/>
          <p14:tracePt t="442220" x="5664200" y="6242050"/>
          <p14:tracePt t="442220" x="5645150" y="6261100"/>
          <p14:tracePt t="442236" x="5568950" y="6286500"/>
          <p14:tracePt t="442255" x="5505450" y="6299200"/>
          <p14:tracePt t="442269" x="5467350" y="6305550"/>
          <p14:tracePt t="442330" x="5461000" y="6305550"/>
          <p14:tracePt t="442336" x="5461000" y="6311900"/>
          <p14:tracePt t="442352" x="5448300" y="6330950"/>
          <p14:tracePt t="442369" x="5391150" y="6362700"/>
          <p14:tracePt t="442386" x="5346700" y="6388100"/>
          <p14:tracePt t="442402" x="5321300" y="6400800"/>
          <p14:tracePt t="442419" x="5314950" y="6400800"/>
          <p14:tracePt t="442436" x="5308600" y="6400800"/>
          <p14:tracePt t="442453" x="5308600" y="6407150"/>
          <p14:tracePt t="442469" x="5295900" y="6419850"/>
          <p14:tracePt t="442486" x="5276850" y="6457950"/>
          <p14:tracePt t="442502" x="5251450" y="6483350"/>
          <p14:tracePt t="442520" x="5245100" y="6502400"/>
          <p14:tracePt t="442536" x="5238750" y="6502400"/>
          <p14:tracePt t="442681" x="5251450" y="6502400"/>
          <p14:tracePt t="442689" x="5264150" y="6502400"/>
          <p14:tracePt t="442703" x="5314950" y="6508750"/>
          <p14:tracePt t="442719" x="5346700" y="6508750"/>
          <p14:tracePt t="442737" x="5403850" y="6515100"/>
          <p14:tracePt t="442753" x="5410200" y="6515100"/>
          <p14:tracePt t="442771" x="5416550" y="6521450"/>
          <p14:tracePt t="442786" x="5422900" y="6521450"/>
          <p14:tracePt t="442803" x="5429250" y="6527800"/>
          <p14:tracePt t="442820" x="5441950" y="6527800"/>
          <p14:tracePt t="442836" x="5461000" y="6540500"/>
          <p14:tracePt t="442853" x="5518150" y="6559550"/>
          <p14:tracePt t="442870" x="5575300" y="6572250"/>
          <p14:tracePt t="442886" x="5626100" y="6584950"/>
          <p14:tracePt t="442903" x="5676900" y="6591300"/>
          <p14:tracePt t="442920" x="5721350" y="6597650"/>
          <p14:tracePt t="442936" x="5753100" y="6604000"/>
          <p14:tracePt t="442953" x="5791200" y="6604000"/>
          <p14:tracePt t="442970" x="5899150" y="6604000"/>
          <p14:tracePt t="442987" x="6038850" y="6616700"/>
          <p14:tracePt t="443003" x="6184900" y="6635750"/>
          <p14:tracePt t="443020" x="6267450" y="6642100"/>
          <p14:tracePt t="443036" x="6318250" y="6642100"/>
          <p14:tracePt t="443053" x="6337300" y="6642100"/>
          <p14:tracePt t="443070" x="6356350" y="6642100"/>
          <p14:tracePt t="443086" x="6381750" y="6642100"/>
          <p14:tracePt t="443105" x="6426200" y="6635750"/>
          <p14:tracePt t="443120" x="6496050" y="6629400"/>
          <p14:tracePt t="443137" x="6604000" y="6629400"/>
          <p14:tracePt t="443138" x="6629400" y="6629400"/>
          <p14:tracePt t="443153" x="6686550" y="6629400"/>
          <p14:tracePt t="443154" x="6724650" y="6629400"/>
          <p14:tracePt t="443171" x="6788150" y="6629400"/>
          <p14:tracePt t="443186" x="6826250" y="6616700"/>
          <p14:tracePt t="443203" x="6870700" y="6610350"/>
          <p14:tracePt t="443220" x="6908800" y="6604000"/>
          <p14:tracePt t="443236" x="6946900" y="6591300"/>
          <p14:tracePt t="443255" x="6965950" y="6584950"/>
          <p14:tracePt t="443270" x="6985000" y="6578600"/>
          <p14:tracePt t="443287" x="7004050" y="6572250"/>
          <p14:tracePt t="443305" x="7016750" y="6565900"/>
          <p14:tracePt t="443320" x="7023100" y="6559550"/>
          <p14:tracePt t="443336" x="7029450" y="6546850"/>
          <p14:tracePt t="443353" x="7035800" y="6527800"/>
          <p14:tracePt t="443370" x="7035800" y="6508750"/>
          <p14:tracePt t="443387" x="7010400" y="6451600"/>
          <p14:tracePt t="443405" x="6978650" y="6407150"/>
          <p14:tracePt t="443422" x="6959600" y="6388100"/>
          <p14:tracePt t="443439" x="6946900" y="6381750"/>
          <p14:tracePt t="443453" x="6934200" y="6375400"/>
          <p14:tracePt t="443470" x="6915150" y="6369050"/>
          <p14:tracePt t="443487" x="6877050" y="6362700"/>
          <p14:tracePt t="443503" x="6845300" y="6362700"/>
          <p14:tracePt t="443520" x="6800850" y="6356350"/>
          <p14:tracePt t="443537" x="6756400" y="6356350"/>
          <p14:tracePt t="443553" x="6699250" y="6350000"/>
          <p14:tracePt t="443570" x="6654800" y="6350000"/>
          <p14:tracePt t="443588" x="6604000" y="6337300"/>
          <p14:tracePt t="443603" x="6597650" y="6337300"/>
          <p14:tracePt t="443621" x="6565900" y="6337300"/>
          <p14:tracePt t="443638" x="6483350" y="6330950"/>
          <p14:tracePt t="443654" x="6438900" y="6330950"/>
          <p14:tracePt t="443670" x="6305550" y="6324600"/>
          <p14:tracePt t="443687" x="6210300" y="6324600"/>
          <p14:tracePt t="443704" x="6159500" y="6318250"/>
          <p14:tracePt t="443721" x="6121400" y="6311900"/>
          <p14:tracePt t="443737" x="6070600" y="6299200"/>
          <p14:tracePt t="443754" x="6019800" y="6292850"/>
          <p14:tracePt t="443770" x="5943600" y="6292850"/>
          <p14:tracePt t="443788" x="5835650" y="6292850"/>
          <p14:tracePt t="443804" x="5740400" y="6299200"/>
          <p14:tracePt t="443820" x="5695950" y="6299200"/>
          <p14:tracePt t="443854" x="5689600" y="6305550"/>
          <p14:tracePt t="443870" x="5689600" y="6324600"/>
          <p14:tracePt t="443887" x="5689600" y="6356350"/>
          <p14:tracePt t="443905" x="5689600" y="6388100"/>
          <p14:tracePt t="443920" x="5689600" y="6419850"/>
          <p14:tracePt t="443939" x="5689600" y="6451600"/>
          <p14:tracePt t="443954" x="5708650" y="6470650"/>
          <p14:tracePt t="443971" x="5734050" y="6496050"/>
          <p14:tracePt t="443972" x="5746750" y="6508750"/>
          <p14:tracePt t="443989" x="5791200" y="6534150"/>
          <p14:tracePt t="444006" x="5842000" y="6559550"/>
          <p14:tracePt t="444020" x="5886450" y="6578600"/>
          <p14:tracePt t="444037" x="5937250" y="6604000"/>
          <p14:tracePt t="444054" x="5969000" y="6623050"/>
          <p14:tracePt t="444070" x="5988050" y="6635750"/>
          <p14:tracePt t="444087" x="6007100" y="6648450"/>
          <p14:tracePt t="444159" x="6013450" y="6648450"/>
          <p14:tracePt t="444170" x="6019800" y="6648450"/>
          <p14:tracePt t="444188" x="6051550" y="6654800"/>
          <p14:tracePt t="444204" x="6127750" y="6661150"/>
          <p14:tracePt t="444221" x="6242050" y="6680200"/>
          <p14:tracePt t="444222" x="6299200" y="6686550"/>
          <p14:tracePt t="444237" x="6362700" y="6699250"/>
          <p14:tracePt t="444254" x="6623050" y="6724650"/>
          <p14:tracePt t="444271" x="6750050" y="6731000"/>
          <p14:tracePt t="444287" x="6832600" y="6737350"/>
          <p14:tracePt t="444304" x="6858000" y="6737350"/>
          <p14:tracePt t="444321" x="6870700" y="6737350"/>
          <p14:tracePt t="444643" x="6877050" y="6737350"/>
          <p14:tracePt t="444650" x="6889750" y="6737350"/>
          <p14:tracePt t="444658" x="6908800" y="6737350"/>
          <p14:tracePt t="444672" x="6940550" y="6737350"/>
          <p14:tracePt t="444688" x="7131050" y="6731000"/>
          <p14:tracePt t="444705" x="7245350" y="6737350"/>
          <p14:tracePt t="444722" x="7556500" y="6775450"/>
          <p14:tracePt t="444738" x="7626350" y="6788150"/>
          <p14:tracePt t="444755" x="7715250" y="6794500"/>
          <p14:tracePt t="444771" x="7715250" y="6788150"/>
          <p14:tracePt t="444788" x="7715250" y="6769100"/>
          <p14:tracePt t="444805" x="7708900" y="6750050"/>
          <p14:tracePt t="444822" x="7702550" y="6743700"/>
          <p14:tracePt t="444838" x="7702550" y="6737350"/>
          <p14:tracePt t="444904" x="7696200" y="6737350"/>
          <p14:tracePt t="444911" x="7689850" y="6737350"/>
          <p14:tracePt t="444924" x="7677150" y="6737350"/>
          <p14:tracePt t="444938" x="7626350" y="6718300"/>
          <p14:tracePt t="444955" x="7550150" y="6692900"/>
          <p14:tracePt t="444971" x="7493000" y="6661150"/>
          <p14:tracePt t="444988" x="7454900" y="6635750"/>
          <p14:tracePt t="445006" x="7423150" y="6597650"/>
          <p14:tracePt t="445021" x="7410450" y="6591300"/>
          <p14:tracePt t="445038" x="7404100" y="6572250"/>
          <p14:tracePt t="445055" x="7391400" y="6559550"/>
          <p14:tracePt t="445072" x="7366000" y="6540500"/>
          <p14:tracePt t="445088" x="7321550" y="6521450"/>
          <p14:tracePt t="445105" x="7315200" y="6515100"/>
          <p14:tracePt t="445251" x="7321550" y="6521450"/>
          <p14:tracePt t="445258" x="7327900" y="6534150"/>
          <p14:tracePt t="445272" x="7346950" y="6546850"/>
          <p14:tracePt t="445290" x="7372350" y="6591300"/>
          <p14:tracePt t="445306" x="7372350" y="6616700"/>
          <p14:tracePt t="445324" x="7372350" y="6635750"/>
          <p14:tracePt t="445339" x="7372350" y="6642100"/>
          <p14:tracePt t="445427" x="7378700" y="6642100"/>
          <p14:tracePt t="445435" x="7385050" y="6642100"/>
          <p14:tracePt t="445444" x="7397750" y="6642100"/>
          <p14:tracePt t="445457" x="7410450" y="6635750"/>
          <p14:tracePt t="445473" x="7454900" y="6629400"/>
          <p14:tracePt t="445490" x="7524750" y="6616700"/>
          <p14:tracePt t="445505" x="7562850" y="6610350"/>
          <p14:tracePt t="445522" x="7620000" y="6610350"/>
          <p14:tracePt t="445539" x="7683500" y="6610350"/>
          <p14:tracePt t="445600" x="7689850" y="6610350"/>
          <p14:tracePt t="445616" x="7696200" y="6610350"/>
          <p14:tracePt t="445625" x="7702550" y="6610350"/>
          <p14:tracePt t="445639" x="7715250" y="6604000"/>
          <p14:tracePt t="445656" x="7734300" y="6604000"/>
          <p14:tracePt t="445672" x="7759700" y="6604000"/>
          <p14:tracePt t="445689" x="7772400" y="6597650"/>
          <p14:tracePt t="445706" x="7785100" y="6597650"/>
          <p14:tracePt t="445724" x="7810500" y="6597650"/>
          <p14:tracePt t="445739" x="7842250" y="6597650"/>
          <p14:tracePt t="445755" x="7880350" y="6604000"/>
          <p14:tracePt t="445772" x="7931150" y="6610350"/>
          <p14:tracePt t="445789" x="7988300" y="6616700"/>
          <p14:tracePt t="445805" x="8051800" y="6623050"/>
          <p14:tracePt t="445822" x="8166100" y="6623050"/>
          <p14:tracePt t="445839" x="8274050" y="6623050"/>
          <p14:tracePt t="445856" x="8362950" y="6616700"/>
          <p14:tracePt t="445872" x="8432800" y="6604000"/>
          <p14:tracePt t="445889" x="8470900" y="6591300"/>
          <p14:tracePt t="445905" x="8496300" y="6584950"/>
          <p14:tracePt t="445922" x="8502650" y="6584950"/>
          <p14:tracePt t="445939" x="8515350" y="6578600"/>
          <p14:tracePt t="445955" x="8521700" y="6578600"/>
          <p14:tracePt t="445972" x="8534400" y="6578600"/>
          <p14:tracePt t="445989" x="8540750" y="6578600"/>
          <p14:tracePt t="446005" x="8547100" y="6578600"/>
          <p14:tracePt t="446022" x="8553450" y="6572250"/>
          <p14:tracePt t="446039" x="8566150" y="6565900"/>
          <p14:tracePt t="446056" x="8566150" y="6559550"/>
          <p14:tracePt t="446072" x="8572500" y="6553200"/>
          <p14:tracePt t="446089" x="8572500" y="6546850"/>
          <p14:tracePt t="446106" x="8578850" y="6546850"/>
          <p14:tracePt t="446123" x="8578850" y="6515100"/>
          <p14:tracePt t="446139" x="8578850" y="6489700"/>
          <p14:tracePt t="446156" x="8572500" y="6470650"/>
          <p14:tracePt t="446172" x="8553450" y="6445250"/>
          <p14:tracePt t="446189" x="8540750" y="6432550"/>
          <p14:tracePt t="446206" x="8528050" y="6419850"/>
          <p14:tracePt t="446222" x="8502650" y="6400800"/>
          <p14:tracePt t="446240" x="8489950" y="6394450"/>
          <p14:tracePt t="446256" x="8439150" y="6375400"/>
          <p14:tracePt t="446272" x="8407400" y="6362700"/>
          <p14:tracePt t="446289" x="8369300" y="6356350"/>
          <p14:tracePt t="446306" x="8331200" y="6343650"/>
          <p14:tracePt t="446322" x="8299450" y="6337300"/>
          <p14:tracePt t="446339" x="8255000" y="6330950"/>
          <p14:tracePt t="446356" x="8229600" y="6330950"/>
          <p14:tracePt t="446373" x="8191500" y="6330950"/>
          <p14:tracePt t="446389" x="8147050" y="6330950"/>
          <p14:tracePt t="446406" x="8070850" y="6330950"/>
          <p14:tracePt t="446423" x="8001000" y="6343650"/>
          <p14:tracePt t="446424" x="7981950" y="6343650"/>
          <p14:tracePt t="446439" x="7962900" y="6343650"/>
          <p14:tracePt t="446456" x="7912100" y="6350000"/>
          <p14:tracePt t="446472" x="7893050" y="6350000"/>
          <p14:tracePt t="446489" x="7874000" y="6356350"/>
          <p14:tracePt t="446506" x="7861300" y="6356350"/>
          <p14:tracePt t="448135" x="7861300" y="6362700"/>
          <p14:tracePt t="448146" x="7854950" y="6362700"/>
          <p14:tracePt t="448158" x="7842250" y="6375400"/>
          <p14:tracePt t="448174" x="7829550" y="6381750"/>
          <p14:tracePt t="448191" x="7816850" y="6394450"/>
          <p14:tracePt t="448823" x="7810500" y="6381750"/>
          <p14:tracePt t="448833" x="7804150" y="6375400"/>
          <p14:tracePt t="448841" x="7797800" y="6356350"/>
          <p14:tracePt t="448859" x="7785100" y="6324600"/>
          <p14:tracePt t="448875" x="7778750" y="6305550"/>
          <p14:tracePt t="448892" x="7772400" y="6280150"/>
          <p14:tracePt t="448908" x="7772400" y="6267450"/>
          <p14:tracePt t="448926" x="7772400" y="6235700"/>
          <p14:tracePt t="448942" x="7772400" y="6229350"/>
          <p14:tracePt t="448958" x="7772400" y="6210300"/>
          <p14:tracePt t="448975" x="7766050" y="6203950"/>
          <p14:tracePt t="448992" x="7766050" y="6191250"/>
          <p14:tracePt t="449008" x="7759700" y="6184900"/>
          <p14:tracePt t="449025" x="7753350" y="6172200"/>
          <p14:tracePt t="449041" x="7753350" y="6159500"/>
          <p14:tracePt t="449058" x="7747000" y="6153150"/>
          <p14:tracePt t="449075" x="7740650" y="6146800"/>
          <p14:tracePt t="449091" x="7734300" y="6146800"/>
          <p14:tracePt t="449267" x="7734300" y="6140450"/>
          <p14:tracePt t="449281" x="7734300" y="6134100"/>
          <p14:tracePt t="449292" x="7734300" y="6127750"/>
          <p14:tracePt t="449308" x="7734300" y="6115050"/>
          <p14:tracePt t="449325" x="7734300" y="6102350"/>
          <p14:tracePt t="449342" x="7727950" y="6083300"/>
          <p14:tracePt t="449359" x="7727950" y="6070600"/>
          <p14:tracePt t="449375" x="7715250" y="6045200"/>
          <p14:tracePt t="449392" x="7708900" y="6026150"/>
          <p14:tracePt t="449408" x="7689850" y="5994400"/>
          <p14:tracePt t="449410" x="7683500" y="5981700"/>
          <p14:tracePt t="449426" x="7664450" y="5962650"/>
          <p14:tracePt t="449442" x="7651750" y="5943600"/>
          <p14:tracePt t="449458" x="7639050" y="5924550"/>
          <p14:tracePt t="449475" x="7632700" y="5911850"/>
          <p14:tracePt t="449492" x="7626350" y="5905500"/>
          <p14:tracePt t="449509" x="7626350" y="5899150"/>
          <p14:tracePt t="449525" x="7626350" y="5892800"/>
          <p14:tracePt t="449542" x="7620000" y="5880100"/>
          <p14:tracePt t="449559" x="7613650" y="5861050"/>
          <p14:tracePt t="449576" x="7600950" y="5829300"/>
          <p14:tracePt t="449592" x="7594600" y="5803900"/>
          <p14:tracePt t="449609" x="7588250" y="5784850"/>
          <p14:tracePt t="449625" x="7581900" y="5772150"/>
          <p14:tracePt t="449642" x="7575550" y="5772150"/>
          <p14:tracePt t="449676" x="7556500" y="5772150"/>
          <p14:tracePt t="449692" x="7505700" y="5778500"/>
          <p14:tracePt t="449709" x="7429500" y="5791200"/>
          <p14:tracePt t="449726" x="7346950" y="5791200"/>
          <p14:tracePt t="449742" x="7283450" y="5791200"/>
          <p14:tracePt t="449759" x="7232650" y="5797550"/>
          <p14:tracePt t="449775" x="7200900" y="5816600"/>
          <p14:tracePt t="449792" x="7175500" y="5835650"/>
          <p14:tracePt t="449809" x="7169150" y="5848350"/>
          <p14:tracePt t="449825" x="7169150" y="5854700"/>
          <p14:tracePt t="449842" x="7169150" y="5861050"/>
          <p14:tracePt t="449859" x="7169150" y="5867400"/>
          <p14:tracePt t="449875" x="7169150" y="5873750"/>
          <p14:tracePt t="449892" x="7169150" y="5880100"/>
          <p14:tracePt t="449909" x="7162800" y="5886450"/>
          <p14:tracePt t="449982" x="7156450" y="5880100"/>
          <p14:tracePt t="461877" x="7150100" y="5880100"/>
          <p14:tracePt t="461997" x="7150100" y="5873750"/>
          <p14:tracePt t="462005" x="7143750" y="5873750"/>
          <p14:tracePt t="462019" x="7118350" y="5835650"/>
          <p14:tracePt t="462036" x="7092950" y="5784850"/>
          <p14:tracePt t="462053" x="7035800" y="5689600"/>
          <p14:tracePt t="462069" x="6959600" y="5588000"/>
          <p14:tracePt t="462086" x="6851650" y="5461000"/>
          <p14:tracePt t="462102" x="6692900" y="5302250"/>
          <p14:tracePt t="462121" x="6597650" y="5213350"/>
          <p14:tracePt t="462136" x="6470650" y="5080000"/>
          <p14:tracePt t="462152" x="6330950" y="4921250"/>
          <p14:tracePt t="462171" x="6223000" y="4781550"/>
          <p14:tracePt t="462186" x="6064250" y="4603750"/>
          <p14:tracePt t="462203" x="5842000" y="4413250"/>
          <p14:tracePt t="462220" x="5480050" y="4146550"/>
          <p14:tracePt t="462236" x="5200650" y="3975100"/>
          <p14:tracePt t="462254" x="4965700" y="3848100"/>
          <p14:tracePt t="462269" x="4692650" y="3714750"/>
          <p14:tracePt t="462286" x="4337050" y="3581400"/>
          <p14:tracePt t="462303" x="3892550" y="3429000"/>
          <p14:tracePt t="462320" x="3467100" y="3289300"/>
          <p14:tracePt t="462336" x="3009900" y="3111500"/>
          <p14:tracePt t="462353" x="2660650" y="2959100"/>
          <p14:tracePt t="462369" x="2305050" y="2794000"/>
          <p14:tracePt t="462386" x="2006600" y="2660650"/>
          <p14:tracePt t="462403" x="1593850" y="2508250"/>
          <p14:tracePt t="462420" x="1193800" y="2381250"/>
          <p14:tracePt t="462439" x="596900" y="2209800"/>
          <p14:tracePt t="462453" x="438150" y="2171700"/>
          <p14:tracePt t="462471" x="76200" y="2025650"/>
          <p14:tracePt t="462778" x="0" y="558800"/>
          <p14:tracePt t="462787" x="19050" y="539750"/>
          <p14:tracePt t="462803" x="25400" y="469900"/>
          <p14:tracePt t="462820" x="25400" y="400050"/>
          <p14:tracePt t="462837" x="38100" y="330200"/>
          <p14:tracePt t="462853" x="88900" y="260350"/>
          <p14:tracePt t="462870" x="209550" y="171450"/>
          <p14:tracePt t="462887" x="349250" y="114300"/>
          <p14:tracePt t="462904" x="577850" y="69850"/>
          <p14:tracePt t="462920" x="704850" y="50800"/>
          <p14:tracePt t="462936" x="812800" y="25400"/>
          <p14:tracePt t="462954" x="952500" y="6350"/>
        </p14:tracePtLst>
      </p14:laserTraceLst>
    </p:ext>
  </p:extLs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7</a:t>
            </a:r>
            <a:endParaRPr lang="LID4096"/>
          </a:p>
        </p:txBody>
      </p:sp>
    </p:spTree>
    <p:extLst>
      <p:ext uri="{BB962C8B-B14F-4D97-AF65-F5344CB8AC3E}">
        <p14:creationId xmlns:p14="http://schemas.microsoft.com/office/powerpoint/2010/main" val="41992033"/>
      </p:ext>
    </p:extLst>
  </p:cSld>
  <p:clrMapOvr>
    <a:masterClrMapping/>
  </p:clrMapOvr>
  <p:transition advTm="9091">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7:1-2</a:t>
            </a:r>
          </a:p>
        </p:txBody>
      </p:sp>
      <p:sp>
        <p:nvSpPr>
          <p:cNvPr id="4" name="textruta 3">
            <a:extLst>
              <a:ext uri="{FF2B5EF4-FFF2-40B4-BE49-F238E27FC236}">
                <a16:creationId xmlns:a16="http://schemas.microsoft.com/office/drawing/2014/main" id="{2629CE92-29CC-5E81-D4E0-F76E91B6CFFC}"/>
              </a:ext>
            </a:extLst>
          </p:cNvPr>
          <p:cNvSpPr txBox="1"/>
          <p:nvPr/>
        </p:nvSpPr>
        <p:spPr>
          <a:xfrm>
            <a:off x="0" y="552604"/>
            <a:ext cx="4390845" cy="1959191"/>
          </a:xfrm>
          <a:prstGeom prst="rect">
            <a:avLst/>
          </a:prstGeom>
          <a:noFill/>
        </p:spPr>
        <p:txBody>
          <a:bodyPr wrap="square" lIns="180000">
            <a:spAutoFit/>
          </a:bodyPr>
          <a:lstStyle/>
          <a:p>
            <a:pPr>
              <a:lnSpc>
                <a:spcPct val="107000"/>
              </a:lnSpc>
              <a:spcBef>
                <a:spcPts val="300"/>
              </a:spcBef>
            </a:pPr>
            <a:r>
              <a:rPr lang="sv-SE" sz="1600" b="1" i="1" baseline="30000" dirty="0">
                <a:effectLst/>
                <a:latin typeface="Calibri" panose="020F0502020204030204" pitchFamily="34" charset="0"/>
                <a:ea typeface="Calibri" panose="020F0502020204030204" pitchFamily="34" charset="0"/>
                <a:cs typeface="Times New Roman" panose="02020603050405020304" pitchFamily="18" charset="0"/>
              </a:rPr>
              <a:t>1</a:t>
            </a:r>
            <a:r>
              <a:rPr lang="sv-SE" sz="1600" b="1" i="1" dirty="0">
                <a:effectLst/>
                <a:latin typeface="Calibri" panose="020F0502020204030204" pitchFamily="34" charset="0"/>
                <a:ea typeface="Calibri" panose="020F0502020204030204" pitchFamily="34" charset="0"/>
                <a:cs typeface="Times New Roman" panose="02020603050405020304" pitchFamily="18" charset="0"/>
              </a:rPr>
              <a:t>Melkisedek är Kristus</a:t>
            </a:r>
          </a:p>
          <a:p>
            <a:pPr>
              <a:lnSpc>
                <a:spcPct val="107000"/>
              </a:lnSpc>
            </a:pP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Denne Melkisedek var </a:t>
            </a:r>
            <a:r>
              <a:rPr lang="sv-SE" sz="1400" baseline="30000" dirty="0">
                <a:solidFill>
                  <a:srgbClr val="00B050"/>
                </a:solidFill>
                <a:latin typeface="Calibri" panose="020F0502020204030204" pitchFamily="34" charset="0"/>
                <a:ea typeface="Calibri" panose="020F0502020204030204" pitchFamily="34" charset="0"/>
                <a:cs typeface="Times New Roman" panose="02020603050405020304" pitchFamily="18" charset="0"/>
              </a:rPr>
              <a:t>2</a:t>
            </a:r>
            <a:r>
              <a:rPr lang="sv-SE" sz="14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kung i Salem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och präst åt Gud den Högste. Han mötte Abraham på hans väg tillbaka efter segern över kungarna. Melkisedek välsignade honom, och </a:t>
            </a:r>
            <a:r>
              <a:rPr lang="sv-SE" sz="1400" baseline="30000" dirty="0">
                <a:solidFill>
                  <a:srgbClr val="0070C0"/>
                </a:solidFill>
                <a:latin typeface="Calibri" panose="020F0502020204030204" pitchFamily="34" charset="0"/>
                <a:ea typeface="Calibri" panose="020F0502020204030204" pitchFamily="34" charset="0"/>
                <a:cs typeface="Times New Roman" panose="02020603050405020304" pitchFamily="18" charset="0"/>
              </a:rPr>
              <a:t>3</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Abraham gav honom tionde</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av allt. Melkisedek betyder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för det första</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cap="small"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primärt</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baseline="30000" dirty="0">
                <a:solidFill>
                  <a:srgbClr val="0070C0"/>
                </a:solidFill>
                <a:latin typeface="Calibri" panose="020F0502020204030204" pitchFamily="34" charset="0"/>
                <a:ea typeface="Calibri" panose="020F0502020204030204" pitchFamily="34" charset="0"/>
                <a:cs typeface="Times New Roman" panose="02020603050405020304" pitchFamily="18" charset="0"/>
              </a:rPr>
              <a:t>4</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“rättfärdighetens kung"</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och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dessutom är han</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cap="small"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sedan</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i="1" u="sng"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Salems</a:t>
            </a:r>
            <a:r>
              <a:rPr lang="sv-SE" sz="14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 kung, det vill säga “</a:t>
            </a:r>
            <a:r>
              <a:rPr lang="sv-SE" sz="1400" i="1" u="sng"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fridens</a:t>
            </a:r>
            <a:r>
              <a:rPr lang="sv-SE" sz="14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 kung"</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p>
        </p:txBody>
      </p:sp>
      <p:sp>
        <p:nvSpPr>
          <p:cNvPr id="5" name="textruta 4">
            <a:extLst>
              <a:ext uri="{FF2B5EF4-FFF2-40B4-BE49-F238E27FC236}">
                <a16:creationId xmlns:a16="http://schemas.microsoft.com/office/drawing/2014/main" id="{9632D781-7CF2-36E7-13EA-28C38AFDE74C}"/>
              </a:ext>
            </a:extLst>
          </p:cNvPr>
          <p:cNvSpPr txBox="1"/>
          <p:nvPr/>
        </p:nvSpPr>
        <p:spPr>
          <a:xfrm>
            <a:off x="250167" y="552604"/>
            <a:ext cx="11787954" cy="6509474"/>
          </a:xfrm>
          <a:prstGeom prst="rect">
            <a:avLst/>
          </a:prstGeom>
          <a:noFill/>
        </p:spPr>
        <p:txBody>
          <a:bodyPr wrap="square" rIns="0">
            <a:spAutoFit/>
          </a:bodyPr>
          <a:lstStyle/>
          <a:p>
            <a:pPr marL="4483100" indent="-266700">
              <a:spcBef>
                <a:spcPts val="300"/>
              </a:spcBef>
            </a:pPr>
            <a:r>
              <a:rPr lang="sv-SE" sz="1400" dirty="0"/>
              <a:t>1.	Förutom här i Hebreerbrevet nämns Melkisedek på två ställen i Bibeln:</a:t>
            </a:r>
          </a:p>
          <a:p>
            <a:pPr marL="4749800" indent="-177800">
              <a:spcBef>
                <a:spcPts val="300"/>
              </a:spcBef>
              <a:buFont typeface="Arial" panose="020B0604020202020204" pitchFamily="34" charset="0"/>
              <a:buChar char="•"/>
            </a:pPr>
            <a:r>
              <a:rPr lang="sv-SE" sz="1400" dirty="0"/>
              <a:t>I Ps 110 är syftet att visa att </a:t>
            </a:r>
            <a:r>
              <a:rPr lang="sv-SE" sz="1400"/>
              <a:t>Melkisedek (= Kristus</a:t>
            </a:r>
            <a:r>
              <a:rPr lang="sv-SE" sz="1400" dirty="0"/>
              <a:t>) är präst tills Guds </a:t>
            </a:r>
            <a:r>
              <a:rPr lang="sv-SE" sz="1400"/>
              <a:t>rike kommer, </a:t>
            </a:r>
            <a:br>
              <a:rPr lang="sv-SE" sz="1400"/>
            </a:br>
            <a:r>
              <a:rPr lang="sv-SE" sz="1400"/>
              <a:t>men </a:t>
            </a:r>
            <a:r>
              <a:rPr lang="sv-SE" sz="1400" dirty="0"/>
              <a:t>inte längre. (Då är vi ju syndfria och behöver inte längre någon </a:t>
            </a:r>
            <a:r>
              <a:rPr lang="sv-SE" sz="1400"/>
              <a:t>medlare mellan </a:t>
            </a:r>
            <a:br>
              <a:rPr lang="sv-SE" sz="1400"/>
            </a:br>
            <a:r>
              <a:rPr lang="sv-SE" sz="1400"/>
              <a:t>oss </a:t>
            </a:r>
            <a:r>
              <a:rPr lang="sv-SE" sz="1400" dirty="0"/>
              <a:t>och Gud): </a:t>
            </a:r>
            <a:r>
              <a:rPr lang="sv-SE" sz="1400" i="1" dirty="0">
                <a:solidFill>
                  <a:srgbClr val="C00000"/>
                </a:solidFill>
              </a:rPr>
              <a:t>En Psalm av David</a:t>
            </a:r>
            <a:r>
              <a:rPr lang="sv-SE" sz="1400" dirty="0">
                <a:solidFill>
                  <a:srgbClr val="C00000"/>
                </a:solidFill>
              </a:rPr>
              <a:t>. Herren </a:t>
            </a:r>
            <a:r>
              <a:rPr lang="sv-SE" sz="1400" dirty="0"/>
              <a:t>[Fadern]</a:t>
            </a:r>
            <a:r>
              <a:rPr lang="sv-SE" sz="1400" dirty="0">
                <a:solidFill>
                  <a:srgbClr val="C00000"/>
                </a:solidFill>
              </a:rPr>
              <a:t> sade till min </a:t>
            </a:r>
            <a:r>
              <a:rPr lang="sv-SE" sz="1400" dirty="0"/>
              <a:t>[Davids]</a:t>
            </a:r>
            <a:r>
              <a:rPr lang="sv-SE" sz="1400" dirty="0">
                <a:solidFill>
                  <a:srgbClr val="C00000"/>
                </a:solidFill>
              </a:rPr>
              <a:t> Herre </a:t>
            </a:r>
            <a:r>
              <a:rPr lang="sv-SE" sz="1400" dirty="0"/>
              <a:t>[Sonen]</a:t>
            </a:r>
            <a:r>
              <a:rPr lang="sv-SE" sz="1400" dirty="0">
                <a:solidFill>
                  <a:srgbClr val="C00000"/>
                </a:solidFill>
              </a:rPr>
              <a:t>: "Sätt dig på min högra </a:t>
            </a:r>
            <a:r>
              <a:rPr lang="sv-SE" sz="1400" dirty="0"/>
              <a:t>[sker vid himmelsfärden]</a:t>
            </a:r>
            <a:r>
              <a:rPr lang="sv-SE" sz="1400" dirty="0">
                <a:solidFill>
                  <a:srgbClr val="C00000"/>
                </a:solidFill>
              </a:rPr>
              <a:t> sida </a:t>
            </a:r>
            <a:r>
              <a:rPr lang="sv-SE" sz="1400" b="1" i="1" u="sng" dirty="0">
                <a:solidFill>
                  <a:srgbClr val="C00000"/>
                </a:solidFill>
              </a:rPr>
              <a:t>tills </a:t>
            </a:r>
            <a:r>
              <a:rPr lang="sv-SE" sz="1400" u="sng" dirty="0">
                <a:solidFill>
                  <a:srgbClr val="C00000"/>
                </a:solidFill>
              </a:rPr>
              <a:t>jag lagt dina fiender som en pall under dina fötter</a:t>
            </a:r>
            <a:r>
              <a:rPr lang="sv-SE" sz="1400" dirty="0">
                <a:solidFill>
                  <a:srgbClr val="C00000"/>
                </a:solidFill>
              </a:rPr>
              <a:t> </a:t>
            </a:r>
            <a:r>
              <a:rPr lang="sv-SE" sz="1400" dirty="0"/>
              <a:t>[nationerna under Jesus i Guds rike]</a:t>
            </a:r>
            <a:r>
              <a:rPr lang="sv-SE" sz="1400" dirty="0">
                <a:solidFill>
                  <a:srgbClr val="C00000"/>
                </a:solidFill>
              </a:rPr>
              <a:t>. Din makts spira ska Herren sträcka ut från Sion </a:t>
            </a:r>
            <a:r>
              <a:rPr lang="sv-SE" sz="1400" dirty="0"/>
              <a:t>[i Guds </a:t>
            </a:r>
            <a:r>
              <a:rPr lang="sv-SE" sz="1400"/>
              <a:t>rike]</a:t>
            </a:r>
            <a:r>
              <a:rPr lang="sv-SE" sz="1400">
                <a:solidFill>
                  <a:srgbClr val="C00000"/>
                </a:solidFill>
              </a:rPr>
              <a:t>... </a:t>
            </a:r>
            <a:r>
              <a:rPr lang="sv-SE" sz="1400" dirty="0">
                <a:solidFill>
                  <a:srgbClr val="C00000"/>
                </a:solidFill>
              </a:rPr>
              <a:t>Herren har gett sin ed och ska inte ångra sig: "Du är präst för </a:t>
            </a:r>
            <a:r>
              <a:rPr lang="sv-SE" sz="1400" strike="sngStrike" dirty="0">
                <a:solidFill>
                  <a:srgbClr val="C00000"/>
                </a:solidFill>
              </a:rPr>
              <a:t>evigt</a:t>
            </a:r>
            <a:r>
              <a:rPr lang="sv-SE" sz="1400" dirty="0">
                <a:solidFill>
                  <a:srgbClr val="C00000"/>
                </a:solidFill>
              </a:rPr>
              <a:t> </a:t>
            </a:r>
            <a:r>
              <a:rPr lang="sv-SE" sz="1400" cap="small" dirty="0">
                <a:solidFill>
                  <a:srgbClr val="C00000"/>
                </a:solidFill>
              </a:rPr>
              <a:t>tidsåldern</a:t>
            </a:r>
            <a:r>
              <a:rPr lang="sv-SE" sz="1400" dirty="0">
                <a:solidFill>
                  <a:srgbClr val="C00000"/>
                </a:solidFill>
              </a:rPr>
              <a:t> </a:t>
            </a:r>
            <a:r>
              <a:rPr lang="sv-SE" sz="1400" dirty="0"/>
              <a:t>[grek</a:t>
            </a:r>
            <a:r>
              <a:rPr lang="sv-SE" sz="1400"/>
              <a:t>. </a:t>
            </a:r>
            <a:r>
              <a:rPr lang="sv-SE" sz="1400" i="1"/>
              <a:t>aion</a:t>
            </a:r>
            <a:r>
              <a:rPr lang="sv-SE" sz="1400"/>
              <a:t>]</a:t>
            </a:r>
            <a:r>
              <a:rPr lang="sv-SE" sz="1400">
                <a:solidFill>
                  <a:srgbClr val="C00000"/>
                </a:solidFill>
              </a:rPr>
              <a:t> </a:t>
            </a:r>
            <a:r>
              <a:rPr lang="sv-SE" sz="1400" dirty="0"/>
              <a:t>(tidsåldern definieras i v.1 efter ”tills”)</a:t>
            </a:r>
            <a:r>
              <a:rPr lang="sv-SE" sz="1400" dirty="0">
                <a:solidFill>
                  <a:srgbClr val="C00000"/>
                </a:solidFill>
              </a:rPr>
              <a:t>, på samma sätt som </a:t>
            </a:r>
            <a:r>
              <a:rPr lang="sv-SE" sz="1400" b="1" i="1" dirty="0">
                <a:solidFill>
                  <a:srgbClr val="C00000"/>
                </a:solidFill>
              </a:rPr>
              <a:t>Melkisedek</a:t>
            </a:r>
            <a:r>
              <a:rPr lang="sv-SE" sz="1400" dirty="0">
                <a:solidFill>
                  <a:srgbClr val="C00000"/>
                </a:solidFill>
              </a:rPr>
              <a:t>." Herren </a:t>
            </a:r>
            <a:r>
              <a:rPr lang="sv-SE" sz="1400" dirty="0"/>
              <a:t>[Fadern]</a:t>
            </a:r>
            <a:r>
              <a:rPr lang="sv-SE" sz="1400" dirty="0">
                <a:solidFill>
                  <a:srgbClr val="C00000"/>
                </a:solidFill>
              </a:rPr>
              <a:t> är vid din </a:t>
            </a:r>
            <a:r>
              <a:rPr lang="sv-SE" sz="1400" dirty="0"/>
              <a:t>[Jesu]</a:t>
            </a:r>
            <a:r>
              <a:rPr lang="sv-SE" sz="1400" dirty="0">
                <a:solidFill>
                  <a:srgbClr val="C00000"/>
                </a:solidFill>
              </a:rPr>
              <a:t> högra </a:t>
            </a:r>
            <a:r>
              <a:rPr lang="sv-SE" sz="1400">
                <a:solidFill>
                  <a:srgbClr val="C00000"/>
                </a:solidFill>
              </a:rPr>
              <a:t>sida </a:t>
            </a:r>
            <a:r>
              <a:rPr lang="sv-SE" sz="1400"/>
              <a:t>[!]</a:t>
            </a:r>
            <a:r>
              <a:rPr lang="sv-SE" sz="1400">
                <a:solidFill>
                  <a:srgbClr val="C00000"/>
                </a:solidFill>
              </a:rPr>
              <a:t>, </a:t>
            </a:r>
            <a:r>
              <a:rPr lang="sv-SE" sz="1400" dirty="0">
                <a:solidFill>
                  <a:srgbClr val="C00000"/>
                </a:solidFill>
              </a:rPr>
              <a:t>han krossar kungar på sin vredes dag. Han ska hålla dom bland </a:t>
            </a:r>
            <a:r>
              <a:rPr lang="sv-SE" sz="1400">
                <a:solidFill>
                  <a:srgbClr val="C00000"/>
                </a:solidFill>
              </a:rPr>
              <a:t>hednafolken… </a:t>
            </a:r>
            <a:r>
              <a:rPr lang="sv-SE" sz="1400"/>
              <a:t>(Ps 110:1-6)</a:t>
            </a:r>
            <a:endParaRPr lang="sv-SE" sz="1400" dirty="0"/>
          </a:p>
          <a:p>
            <a:pPr marL="4749800" indent="-177800">
              <a:spcBef>
                <a:spcPts val="300"/>
              </a:spcBef>
            </a:pPr>
            <a:r>
              <a:rPr lang="sv-SE" sz="1400" dirty="0"/>
              <a:t>	Att Sonen sitter på tronen i Guds rike beror på att Fadern delegerat all makt till Honom.</a:t>
            </a:r>
            <a:br>
              <a:rPr lang="sv-SE" sz="1400" dirty="0"/>
            </a:br>
            <a:r>
              <a:rPr lang="sv-SE" sz="1400" dirty="0"/>
              <a:t>Att Fadern sitter på Sonens högra sida betyder inte att Han är underordnad. Det är en hedersplats.</a:t>
            </a:r>
            <a:endParaRPr lang="sv-SE" sz="1400" strike="sngStrike" dirty="0"/>
          </a:p>
          <a:p>
            <a:pPr marL="4749800" indent="-177800">
              <a:spcBef>
                <a:spcPts val="600"/>
              </a:spcBef>
              <a:buFont typeface="Arial" panose="020B0604020202020204" pitchFamily="34" charset="0"/>
              <a:buChar char="•"/>
            </a:pPr>
            <a:r>
              <a:rPr lang="sv-SE" sz="1400" dirty="0"/>
              <a:t>1 Mos 14:18-23: </a:t>
            </a:r>
            <a:r>
              <a:rPr lang="sv-SE" sz="1400" b="1" i="1" dirty="0">
                <a:solidFill>
                  <a:srgbClr val="C00000"/>
                </a:solidFill>
              </a:rPr>
              <a:t>Melkisedek</a:t>
            </a:r>
            <a:r>
              <a:rPr lang="sv-SE" sz="1400" dirty="0">
                <a:solidFill>
                  <a:srgbClr val="C00000"/>
                </a:solidFill>
              </a:rPr>
              <a:t>, </a:t>
            </a:r>
            <a:r>
              <a:rPr lang="sv-SE" sz="1400" i="1" u="sng" dirty="0">
                <a:solidFill>
                  <a:srgbClr val="C00000"/>
                </a:solidFill>
              </a:rPr>
              <a:t>kungen i Salem</a:t>
            </a:r>
            <a:r>
              <a:rPr lang="sv-SE" sz="1400" dirty="0">
                <a:solidFill>
                  <a:srgbClr val="C00000"/>
                </a:solidFill>
              </a:rPr>
              <a:t> </a:t>
            </a:r>
            <a:r>
              <a:rPr lang="sv-SE" sz="1400" dirty="0"/>
              <a:t>[Jesus!]</a:t>
            </a:r>
            <a:r>
              <a:rPr lang="sv-SE" sz="1400" dirty="0">
                <a:solidFill>
                  <a:srgbClr val="C00000"/>
                </a:solidFill>
              </a:rPr>
              <a:t> lät </a:t>
            </a:r>
            <a:r>
              <a:rPr lang="sv-SE" sz="1400" i="1" u="sng" dirty="0">
                <a:solidFill>
                  <a:srgbClr val="C00000"/>
                </a:solidFill>
              </a:rPr>
              <a:t>bära ut bröd och vin</a:t>
            </a:r>
            <a:r>
              <a:rPr lang="sv-SE" sz="1400" dirty="0">
                <a:solidFill>
                  <a:srgbClr val="C00000"/>
                </a:solidFill>
              </a:rPr>
              <a:t> </a:t>
            </a:r>
            <a:r>
              <a:rPr lang="sv-SE" sz="1400" dirty="0"/>
              <a:t>[Jesus!]</a:t>
            </a:r>
            <a:r>
              <a:rPr lang="sv-SE" sz="1400" dirty="0">
                <a:solidFill>
                  <a:srgbClr val="C00000"/>
                </a:solidFill>
              </a:rPr>
              <a:t>. Han var präst </a:t>
            </a:r>
            <a:r>
              <a:rPr lang="sv-SE" sz="1400" dirty="0"/>
              <a:t>[före Moselagens prästerskap]</a:t>
            </a:r>
            <a:r>
              <a:rPr lang="sv-SE" sz="1400" dirty="0">
                <a:solidFill>
                  <a:srgbClr val="C00000"/>
                </a:solidFill>
              </a:rPr>
              <a:t> åt </a:t>
            </a:r>
            <a:r>
              <a:rPr lang="sv-SE" sz="1400" dirty="0">
                <a:solidFill>
                  <a:srgbClr val="0070C0"/>
                </a:solidFill>
              </a:rPr>
              <a:t>Gud den Högste [sägs av författaren = </a:t>
            </a:r>
            <a:r>
              <a:rPr lang="sv-SE" sz="1400" i="1" u="sng" dirty="0">
                <a:solidFill>
                  <a:srgbClr val="0070C0"/>
                </a:solidFill>
              </a:rPr>
              <a:t>Mose</a:t>
            </a:r>
            <a:r>
              <a:rPr lang="sv-SE" sz="1400" dirty="0">
                <a:solidFill>
                  <a:srgbClr val="0070C0"/>
                </a:solidFill>
              </a:rPr>
              <a:t>]</a:t>
            </a:r>
            <a:r>
              <a:rPr lang="sv-SE" sz="1400" dirty="0">
                <a:solidFill>
                  <a:srgbClr val="C00000"/>
                </a:solidFill>
              </a:rPr>
              <a:t>, och han välsignade Abram och sade: ”Välsignad vare Abram av </a:t>
            </a:r>
            <a:r>
              <a:rPr lang="sv-SE" sz="1400" dirty="0">
                <a:solidFill>
                  <a:srgbClr val="0070C0"/>
                </a:solidFill>
              </a:rPr>
              <a:t>Gud den Högste [sägs av </a:t>
            </a:r>
            <a:r>
              <a:rPr lang="sv-SE" sz="1400" i="1" u="sng" dirty="0">
                <a:solidFill>
                  <a:srgbClr val="0070C0"/>
                </a:solidFill>
              </a:rPr>
              <a:t>Melkisedek</a:t>
            </a:r>
            <a:r>
              <a:rPr lang="sv-SE" sz="1400" dirty="0">
                <a:solidFill>
                  <a:srgbClr val="0070C0"/>
                </a:solidFill>
              </a:rPr>
              <a:t>]</a:t>
            </a:r>
            <a:r>
              <a:rPr lang="sv-SE" sz="1400" dirty="0">
                <a:solidFill>
                  <a:srgbClr val="C00000"/>
                </a:solidFill>
              </a:rPr>
              <a:t>, skapare av himmel och jord!...”</a:t>
            </a:r>
            <a:br>
              <a:rPr lang="sv-SE" sz="1400" dirty="0">
                <a:solidFill>
                  <a:srgbClr val="C00000"/>
                </a:solidFill>
              </a:rPr>
            </a:br>
            <a:r>
              <a:rPr lang="sv-SE" sz="1400" dirty="0">
                <a:solidFill>
                  <a:srgbClr val="C00000"/>
                </a:solidFill>
              </a:rPr>
              <a:t>Sodoms kung sade till Abram: ”Ge mig folket. Bytet kan du ta själv.” Men Abram svarade Sodoms kung: ”Jag lyfter min hand till Herren, till </a:t>
            </a:r>
            <a:r>
              <a:rPr lang="sv-SE" sz="1400" dirty="0">
                <a:solidFill>
                  <a:srgbClr val="0070C0"/>
                </a:solidFill>
              </a:rPr>
              <a:t>Gud den Högste [sägs av </a:t>
            </a:r>
            <a:r>
              <a:rPr lang="sv-SE" sz="1400" i="1" u="sng" dirty="0">
                <a:solidFill>
                  <a:srgbClr val="0070C0"/>
                </a:solidFill>
              </a:rPr>
              <a:t>Abram</a:t>
            </a:r>
            <a:r>
              <a:rPr lang="sv-SE" sz="1400" dirty="0">
                <a:solidFill>
                  <a:srgbClr val="0070C0"/>
                </a:solidFill>
              </a:rPr>
              <a:t>]</a:t>
            </a:r>
            <a:r>
              <a:rPr lang="sv-SE" sz="1400" dirty="0">
                <a:solidFill>
                  <a:srgbClr val="C00000"/>
                </a:solidFill>
              </a:rPr>
              <a:t>, skapare av himmel och jord: Jag vill inte ta ens en tråd eller en sandalrem eller något annat av det som är ditt.”</a:t>
            </a:r>
            <a:endParaRPr lang="sv-SE" sz="1400" dirty="0"/>
          </a:p>
          <a:p>
            <a:pPr marL="271463" indent="-271463">
              <a:spcBef>
                <a:spcPts val="600"/>
              </a:spcBef>
            </a:pPr>
            <a:r>
              <a:rPr lang="sv-SE" sz="1400" b="1" dirty="0">
                <a:solidFill>
                  <a:srgbClr val="00B050"/>
                </a:solidFill>
              </a:rPr>
              <a:t>2.	</a:t>
            </a:r>
            <a:r>
              <a:rPr lang="sv-SE" sz="1400" dirty="0"/>
              <a:t>”Salem” betyder frid/fred. (Jämför hälsningen </a:t>
            </a:r>
            <a:r>
              <a:rPr lang="sv-SE" sz="1400" i="1" dirty="0"/>
              <a:t>shalom</a:t>
            </a:r>
            <a:r>
              <a:rPr lang="sv-SE" sz="1400" dirty="0"/>
              <a:t>.) Jeru-Salem betyder ”Fridsstaden”. Att Melkisedek är ”kung i Salem” innebär att han är Jerusalems kung redan innan staden existerade. Det är också en messiansk profetia. Jämför Ps 76:1: </a:t>
            </a:r>
            <a:r>
              <a:rPr lang="sv-SE" sz="1400" dirty="0">
                <a:solidFill>
                  <a:srgbClr val="C00000"/>
                </a:solidFill>
              </a:rPr>
              <a:t>Gud är känd i Juda, hans namn är stort i Israel. I </a:t>
            </a:r>
            <a:r>
              <a:rPr lang="sv-SE" sz="1400" i="1" u="sng" dirty="0">
                <a:solidFill>
                  <a:srgbClr val="C00000"/>
                </a:solidFill>
              </a:rPr>
              <a:t>Salem</a:t>
            </a:r>
            <a:r>
              <a:rPr lang="sv-SE" sz="1400" dirty="0">
                <a:solidFill>
                  <a:srgbClr val="C00000"/>
                </a:solidFill>
              </a:rPr>
              <a:t> står hans hydda, på </a:t>
            </a:r>
            <a:r>
              <a:rPr lang="sv-SE" sz="1400" i="1" u="sng" dirty="0">
                <a:solidFill>
                  <a:srgbClr val="C00000"/>
                </a:solidFill>
              </a:rPr>
              <a:t>Sion</a:t>
            </a:r>
            <a:r>
              <a:rPr lang="sv-SE" sz="1400" dirty="0">
                <a:solidFill>
                  <a:srgbClr val="C00000"/>
                </a:solidFill>
              </a:rPr>
              <a:t> hans boning.</a:t>
            </a:r>
          </a:p>
          <a:p>
            <a:pPr marL="271463" indent="-271463">
              <a:spcBef>
                <a:spcPts val="600"/>
              </a:spcBef>
            </a:pPr>
            <a:r>
              <a:rPr lang="sv-SE" sz="1400" dirty="0"/>
              <a:t>3.	Från 1 Mos 14:20. Abraham gav alltså tionde till Kristus. En kristens givande av tionde behöver alltså inte förankras i Moselagen, utan i att vi </a:t>
            </a:r>
            <a:r>
              <a:rPr lang="sv-SE" sz="1400" dirty="0">
                <a:solidFill>
                  <a:srgbClr val="C00000"/>
                </a:solidFill>
              </a:rPr>
              <a:t>vandrar i spåren av den tro som vår far Abraham hade</a:t>
            </a:r>
            <a:r>
              <a:rPr lang="sv-SE" sz="1400" dirty="0"/>
              <a:t> (Rom 4:12).</a:t>
            </a:r>
          </a:p>
          <a:p>
            <a:pPr marL="271463" indent="-271463">
              <a:spcBef>
                <a:spcPts val="600"/>
              </a:spcBef>
            </a:pPr>
            <a:r>
              <a:rPr lang="sv-SE" sz="1400" dirty="0"/>
              <a:t>4.	En messiansk titel: </a:t>
            </a:r>
            <a:r>
              <a:rPr lang="sv-SE" sz="1400" dirty="0">
                <a:solidFill>
                  <a:srgbClr val="C00000"/>
                </a:solidFill>
              </a:rPr>
              <a:t>Ett skott </a:t>
            </a:r>
            <a:r>
              <a:rPr lang="sv-SE" sz="1400">
                <a:solidFill>
                  <a:srgbClr val="C00000"/>
                </a:solidFill>
              </a:rPr>
              <a:t>ska skjuta </a:t>
            </a:r>
            <a:r>
              <a:rPr lang="sv-SE" sz="1400" dirty="0">
                <a:solidFill>
                  <a:srgbClr val="C00000"/>
                </a:solidFill>
              </a:rPr>
              <a:t>upp ur Ishais avhuggna stam, en telning från hans rötter ska bära frukt. Över honom ska Herrens Ande vila… </a:t>
            </a:r>
            <a:r>
              <a:rPr lang="sv-SE" sz="1400" i="1" u="sng" dirty="0">
                <a:solidFill>
                  <a:srgbClr val="C00000"/>
                </a:solidFill>
              </a:rPr>
              <a:t>Rättfärdighet</a:t>
            </a:r>
            <a:r>
              <a:rPr lang="sv-SE" sz="1400" dirty="0">
                <a:solidFill>
                  <a:srgbClr val="C00000"/>
                </a:solidFill>
              </a:rPr>
              <a:t> ska vara bältet runt hans midja, trofasthet bältet om hans höfter. </a:t>
            </a:r>
            <a:r>
              <a:rPr lang="sv-SE" sz="1400" dirty="0"/>
              <a:t>(Jes 11:1-5)</a:t>
            </a:r>
            <a:endParaRPr lang="sv-SE" sz="1400" dirty="0">
              <a:solidFill>
                <a:schemeClr val="accent5">
                  <a:lumMod val="50000"/>
                </a:schemeClr>
              </a:solidFill>
            </a:endParaRPr>
          </a:p>
        </p:txBody>
      </p:sp>
      <p:pic>
        <p:nvPicPr>
          <p:cNvPr id="10" name="Bildobjekt 9">
            <a:extLst>
              <a:ext uri="{FF2B5EF4-FFF2-40B4-BE49-F238E27FC236}">
                <a16:creationId xmlns:a16="http://schemas.microsoft.com/office/drawing/2014/main" id="{350551C8-35D3-1559-EDFB-1A3897AB763F}"/>
              </a:ext>
            </a:extLst>
          </p:cNvPr>
          <p:cNvPicPr>
            <a:picLocks noChangeAspect="1"/>
          </p:cNvPicPr>
          <p:nvPr/>
        </p:nvPicPr>
        <p:blipFill>
          <a:blip r:embed="rId4"/>
          <a:stretch>
            <a:fillRect/>
          </a:stretch>
        </p:blipFill>
        <p:spPr>
          <a:xfrm>
            <a:off x="303444" y="2569543"/>
            <a:ext cx="4087401" cy="2288737"/>
          </a:xfrm>
          <a:prstGeom prst="ellipse">
            <a:avLst/>
          </a:prstGeom>
          <a:ln w="63500" cap="rnd">
            <a:solidFill>
              <a:srgbClr val="333333"/>
            </a:solidFill>
          </a:ln>
          <a:effectLst>
            <a:outerShdw blurRad="215900" dist="152400" dir="3000000" algn="l" rotWithShape="0">
              <a:prstClr val="black">
                <a:alpha val="40000"/>
              </a:prstClr>
            </a:outerShdw>
          </a:effectLst>
          <a:scene3d>
            <a:camera prst="orthographicFront"/>
            <a:lightRig rig="contrasting" dir="t">
              <a:rot lat="0" lon="0" rev="3000000"/>
            </a:lightRig>
          </a:scene3d>
          <a:sp3d contourW="7620">
            <a:bevelT w="95250" h="31750"/>
            <a:contourClr>
              <a:srgbClr val="333333"/>
            </a:contourClr>
          </a:sp3d>
        </p:spPr>
      </p:pic>
    </p:spTree>
    <p:custDataLst>
      <p:tags r:id="rId1"/>
    </p:custDataLst>
    <p:extLst>
      <p:ext uri="{BB962C8B-B14F-4D97-AF65-F5344CB8AC3E}">
        <p14:creationId xmlns:p14="http://schemas.microsoft.com/office/powerpoint/2010/main" val="3990937003"/>
      </p:ext>
    </p:extLst>
  </p:cSld>
  <p:clrMapOvr>
    <a:masterClrMapping/>
  </p:clrMapOvr>
  <p:transition advTm="6230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117" x="3841750" y="12700"/>
          <p14:tracePt t="2133" x="3790950" y="44450"/>
          <p14:tracePt t="2150" x="3752850" y="69850"/>
          <p14:tracePt t="2167" x="3708400" y="95250"/>
          <p14:tracePt t="2183" x="3657600" y="133350"/>
          <p14:tracePt t="2201" x="3632200" y="177800"/>
          <p14:tracePt t="2217" x="3632200" y="222250"/>
          <p14:tracePt t="2233" x="3683000" y="266700"/>
          <p14:tracePt t="2249" x="3702050" y="273050"/>
          <p14:tracePt t="2729" x="3676650" y="285750"/>
          <p14:tracePt t="2737" x="3644900" y="285750"/>
          <p14:tracePt t="2751" x="3587750" y="292100"/>
          <p14:tracePt t="2768" x="3517900" y="342900"/>
          <p14:tracePt t="2784" x="3448050" y="412750"/>
          <p14:tracePt t="2801" x="3359150" y="495300"/>
          <p14:tracePt t="2820" x="3314700" y="533400"/>
          <p14:tracePt t="2837" x="3238500" y="565150"/>
          <p14:tracePt t="2851" x="3143250" y="596900"/>
          <p14:tracePt t="2871" x="2908300" y="628650"/>
          <p14:tracePt t="2884" x="2851150" y="654050"/>
          <p14:tracePt t="2902" x="2794000" y="698500"/>
          <p14:tracePt t="2917" x="2724150" y="755650"/>
          <p14:tracePt t="2934" x="2667000" y="793750"/>
          <p14:tracePt t="2951" x="2603500" y="825500"/>
          <p14:tracePt t="2967" x="2565400" y="850900"/>
          <p14:tracePt t="2985" x="2540000" y="863600"/>
          <p14:tracePt t="3001" x="2533650" y="869950"/>
          <p14:tracePt t="3641" x="2533650" y="876300"/>
          <p14:tracePt t="3654" x="2533650" y="882650"/>
          <p14:tracePt t="3669" x="2533650" y="895350"/>
          <p14:tracePt t="3685" x="2508250" y="908050"/>
          <p14:tracePt t="3690" x="2482850" y="914400"/>
          <p14:tracePt t="3703" x="2457450" y="914400"/>
          <p14:tracePt t="3719" x="2400300" y="914400"/>
          <p14:tracePt t="3736" x="2324100" y="901700"/>
          <p14:tracePt t="3751" x="2292350" y="895350"/>
          <p14:tracePt t="3768" x="2241550" y="882650"/>
          <p14:tracePt t="3785" x="2178050" y="869950"/>
          <p14:tracePt t="3801" x="2101850" y="850900"/>
          <p14:tracePt t="3818" x="2000250" y="825500"/>
          <p14:tracePt t="3835" x="1854200" y="800100"/>
          <p14:tracePt t="3851" x="1644650" y="768350"/>
          <p14:tracePt t="3868" x="1416050" y="742950"/>
          <p14:tracePt t="3885" x="1225550" y="730250"/>
          <p14:tracePt t="3902" x="1079500" y="730250"/>
          <p14:tracePt t="3918" x="977900" y="736600"/>
          <p14:tracePt t="3934" x="952500" y="742950"/>
          <p14:tracePt t="3951" x="933450" y="749300"/>
          <p14:tracePt t="3969" x="914400" y="762000"/>
          <p14:tracePt t="3985" x="895350" y="774700"/>
          <p14:tracePt t="4001" x="857250" y="800100"/>
          <p14:tracePt t="4018" x="844550" y="812800"/>
          <p14:tracePt t="4035" x="838200" y="812800"/>
          <p14:tracePt t="4153" x="831850" y="812800"/>
          <p14:tracePt t="4159" x="825500" y="812800"/>
          <p14:tracePt t="4168" x="819150" y="812800"/>
          <p14:tracePt t="4185" x="787400" y="806450"/>
          <p14:tracePt t="4202" x="762000" y="800100"/>
          <p14:tracePt t="4219" x="742950" y="800100"/>
          <p14:tracePt t="4236" x="717550" y="793750"/>
          <p14:tracePt t="4251" x="685800" y="787400"/>
          <p14:tracePt t="4269" x="635000" y="774700"/>
          <p14:tracePt t="4285" x="603250" y="768350"/>
          <p14:tracePt t="4302" x="590550" y="762000"/>
          <p14:tracePt t="4340" x="590550" y="755650"/>
          <p14:tracePt t="4452" x="584200" y="755650"/>
          <p14:tracePt t="4960" x="577850" y="755650"/>
          <p14:tracePt t="4967" x="565150" y="781050"/>
          <p14:tracePt t="4973" x="520700" y="838200"/>
          <p14:tracePt t="4986" x="488950" y="889000"/>
          <p14:tracePt t="5004" x="457200" y="952500"/>
          <p14:tracePt t="5020" x="450850" y="971550"/>
          <p14:tracePt t="5041" x="457200" y="971550"/>
          <p14:tracePt t="5053" x="476250" y="965200"/>
          <p14:tracePt t="5070" x="628650" y="920750"/>
          <p14:tracePt t="5086" x="711200" y="895350"/>
          <p14:tracePt t="5104" x="793750" y="863600"/>
          <p14:tracePt t="5120" x="844550" y="850900"/>
          <p14:tracePt t="5136" x="876300" y="850900"/>
          <p14:tracePt t="5152" x="901700" y="850900"/>
          <p14:tracePt t="5168" x="908050" y="850900"/>
          <p14:tracePt t="5203" x="927100" y="857250"/>
          <p14:tracePt t="5219" x="952500" y="869950"/>
          <p14:tracePt t="5224" x="971550" y="869950"/>
          <p14:tracePt t="5236" x="984250" y="869950"/>
          <p14:tracePt t="5253" x="1028700" y="869950"/>
          <p14:tracePt t="5270" x="1066800" y="857250"/>
          <p14:tracePt t="5273" x="1079500" y="850900"/>
          <p14:tracePt t="5286" x="1092200" y="844550"/>
          <p14:tracePt t="5289" x="1104900" y="831850"/>
          <p14:tracePt t="5303" x="1111250" y="825500"/>
          <p14:tracePt t="5320" x="1130300" y="800100"/>
          <p14:tracePt t="5336" x="1143000" y="787400"/>
          <p14:tracePt t="5354" x="1149350" y="774700"/>
          <p14:tracePt t="5369" x="1155700" y="762000"/>
          <p14:tracePt t="5386" x="1155700" y="749300"/>
          <p14:tracePt t="5403" x="1155700" y="730250"/>
          <p14:tracePt t="5420" x="1149350" y="692150"/>
          <p14:tracePt t="5436" x="1130300" y="666750"/>
          <p14:tracePt t="5454" x="1104900" y="628650"/>
          <p14:tracePt t="5469" x="1073150" y="596900"/>
          <p14:tracePt t="5486" x="1047750" y="577850"/>
          <p14:tracePt t="5501" x="1009650" y="558800"/>
          <p14:tracePt t="5520" x="990600" y="552450"/>
          <p14:tracePt t="5536" x="946150" y="546100"/>
          <p14:tracePt t="5553" x="908050" y="539750"/>
          <p14:tracePt t="5571" x="819150" y="539750"/>
          <p14:tracePt t="5590" x="774700" y="539750"/>
          <p14:tracePt t="5604" x="730250" y="539750"/>
          <p14:tracePt t="5620" x="711200" y="539750"/>
          <p14:tracePt t="5636" x="685800" y="533400"/>
          <p14:tracePt t="5653" x="647700" y="533400"/>
          <p14:tracePt t="5670" x="622300" y="527050"/>
          <p14:tracePt t="5686" x="590550" y="520700"/>
          <p14:tracePt t="5703" x="565150" y="514350"/>
          <p14:tracePt t="5720" x="539750" y="514350"/>
          <p14:tracePt t="5723" x="527050" y="514350"/>
          <p14:tracePt t="5737" x="508000" y="514350"/>
          <p14:tracePt t="5740" x="482600" y="520700"/>
          <p14:tracePt t="5753" x="463550" y="527050"/>
          <p14:tracePt t="5770" x="431800" y="558800"/>
          <p14:tracePt t="5785" x="387350" y="609600"/>
          <p14:tracePt t="5803" x="374650" y="635000"/>
          <p14:tracePt t="5820" x="374650" y="666750"/>
          <p14:tracePt t="5837" x="406400" y="717550"/>
          <p14:tracePt t="5853" x="457200" y="755650"/>
          <p14:tracePt t="5870" x="520700" y="793750"/>
          <p14:tracePt t="5887" x="590550" y="831850"/>
          <p14:tracePt t="5903" x="666750" y="863600"/>
          <p14:tracePt t="5920" x="736600" y="882650"/>
          <p14:tracePt t="5937" x="793750" y="889000"/>
          <p14:tracePt t="5953" x="895350" y="901700"/>
          <p14:tracePt t="5970" x="996950" y="901700"/>
          <p14:tracePt t="5987" x="1060450" y="901700"/>
          <p14:tracePt t="6003" x="1117600" y="882650"/>
          <p14:tracePt t="6005" x="1130300" y="876300"/>
          <p14:tracePt t="6020" x="1155700" y="863600"/>
          <p14:tracePt t="6039" x="1168400" y="857250"/>
          <p14:tracePt t="6053" x="1168400" y="850900"/>
          <p14:tracePt t="6071" x="1174750" y="844550"/>
          <p14:tracePt t="6108" x="1174750" y="838200"/>
          <p14:tracePt t="6121" x="1174750" y="831850"/>
          <p14:tracePt t="6137" x="1174750" y="819150"/>
          <p14:tracePt t="6153" x="1174750" y="800100"/>
          <p14:tracePt t="6170" x="1174750" y="793750"/>
          <p14:tracePt t="6188" x="1168400" y="787400"/>
          <p14:tracePt t="6220" x="1168400" y="774700"/>
          <p14:tracePt t="6237" x="1168400" y="768350"/>
          <p14:tracePt t="6254" x="1168400" y="749300"/>
          <p14:tracePt t="6272" x="1168400" y="730250"/>
          <p14:tracePt t="6275" x="1168400" y="723900"/>
          <p14:tracePt t="6287" x="1168400" y="717550"/>
          <p14:tracePt t="6302" x="1168400" y="711200"/>
          <p14:tracePt t="6320" x="1168400" y="704850"/>
          <p14:tracePt t="6337" x="1162050" y="704850"/>
          <p14:tracePt t="6353" x="1162050" y="698500"/>
          <p14:tracePt t="6370" x="1149350" y="698500"/>
          <p14:tracePt t="6387" x="1143000" y="698500"/>
          <p14:tracePt t="6404" x="1111250" y="692150"/>
          <p14:tracePt t="6420" x="1073150" y="685800"/>
          <p14:tracePt t="6437" x="1047750" y="685800"/>
          <p14:tracePt t="6453" x="1022350" y="685800"/>
          <p14:tracePt t="6470" x="996950" y="679450"/>
          <p14:tracePt t="6487" x="984250" y="679450"/>
          <p14:tracePt t="6503" x="971550" y="679450"/>
          <p14:tracePt t="6520" x="927100" y="673100"/>
          <p14:tracePt t="6537" x="889000" y="666750"/>
          <p14:tracePt t="6554" x="850900" y="654050"/>
          <p14:tracePt t="6570" x="819150" y="641350"/>
          <p14:tracePt t="6573" x="806450" y="641350"/>
          <p14:tracePt t="6587" x="793750" y="635000"/>
          <p14:tracePt t="6590" x="787400" y="628650"/>
          <p14:tracePt t="6604" x="781050" y="622300"/>
          <p14:tracePt t="6621" x="762000" y="615950"/>
          <p14:tracePt t="6637" x="755650" y="615950"/>
          <p14:tracePt t="6675" x="749300" y="615950"/>
          <p14:tracePt t="6710" x="742950" y="615950"/>
          <p14:tracePt t="6722" x="736600" y="635000"/>
          <p14:tracePt t="6737" x="730250" y="647700"/>
          <p14:tracePt t="6754" x="730250" y="673100"/>
          <p14:tracePt t="6772" x="723900" y="685800"/>
          <p14:tracePt t="6845" x="723900" y="679450"/>
          <p14:tracePt t="6853" x="723900" y="673100"/>
          <p14:tracePt t="6860" x="730250" y="654050"/>
          <p14:tracePt t="6871" x="736600" y="641350"/>
          <p14:tracePt t="6907" x="742950" y="641350"/>
          <p14:tracePt t="6920" x="749300" y="641350"/>
          <p14:tracePt t="6937" x="762000" y="641350"/>
          <p14:tracePt t="6954" x="774700" y="641350"/>
          <p14:tracePt t="6987" x="781050" y="647700"/>
          <p14:tracePt t="7005" x="781050" y="654050"/>
          <p14:tracePt t="7022" x="781050" y="666750"/>
          <p14:tracePt t="7037" x="787400" y="692150"/>
          <p14:tracePt t="7054" x="793750" y="730250"/>
          <p14:tracePt t="7072" x="819150" y="774700"/>
          <p14:tracePt t="7087" x="857250" y="831850"/>
          <p14:tracePt t="7104" x="889000" y="869950"/>
          <p14:tracePt t="7122" x="927100" y="901700"/>
          <p14:tracePt t="7125" x="939800" y="908050"/>
          <p14:tracePt t="7137" x="965200" y="908050"/>
          <p14:tracePt t="7154" x="1009650" y="908050"/>
          <p14:tracePt t="7171" x="1054100" y="889000"/>
          <p14:tracePt t="7172" x="1079500" y="869950"/>
          <p14:tracePt t="7188" x="1117600" y="831850"/>
          <p14:tracePt t="7205" x="1155700" y="787400"/>
          <p14:tracePt t="7221" x="1181100" y="755650"/>
          <p14:tracePt t="7223" x="1200150" y="742950"/>
          <p14:tracePt t="7238" x="1289050" y="717550"/>
          <p14:tracePt t="7255" x="1346200" y="704850"/>
          <p14:tracePt t="7271" x="1377950" y="698500"/>
          <p14:tracePt t="7288" x="1384300" y="698500"/>
          <p14:tracePt t="7304" x="1390650" y="698500"/>
          <p14:tracePt t="7357" x="1403350" y="698500"/>
          <p14:tracePt t="7371" x="1435100" y="698500"/>
          <p14:tracePt t="7388" x="1485900" y="698500"/>
          <p14:tracePt t="7404" x="1517650" y="704850"/>
          <p14:tracePt t="7421" x="1536700" y="723900"/>
          <p14:tracePt t="7438" x="1536700" y="749300"/>
          <p14:tracePt t="7454" x="1543050" y="762000"/>
          <p14:tracePt t="7471" x="1549400" y="787400"/>
          <p14:tracePt t="7489" x="1555750" y="806450"/>
          <p14:tracePt t="7505" x="1562100" y="825500"/>
          <p14:tracePt t="7521" x="1568450" y="844550"/>
          <p14:tracePt t="7537" x="1581150" y="863600"/>
          <p14:tracePt t="7555" x="1600200" y="882650"/>
          <p14:tracePt t="7572" x="1619250" y="901700"/>
          <p14:tracePt t="7588" x="1638300" y="908050"/>
          <p14:tracePt t="7605" x="1644650" y="914400"/>
          <p14:tracePt t="7621" x="1657350" y="914400"/>
          <p14:tracePt t="7638" x="1670050" y="920750"/>
          <p14:tracePt t="7655" x="1676400" y="920750"/>
          <p14:tracePt t="7671" x="1689100" y="920750"/>
          <p14:tracePt t="7688" x="1720850" y="920750"/>
          <p14:tracePt t="7704" x="1746250" y="914400"/>
          <p14:tracePt t="7722" x="1765300" y="914400"/>
          <p14:tracePt t="7725" x="1778000" y="914400"/>
          <p14:tracePt t="7738" x="1790700" y="914400"/>
          <p14:tracePt t="7755" x="1803400" y="914400"/>
          <p14:tracePt t="7771" x="1809750" y="908050"/>
          <p14:tracePt t="7773" x="1816100" y="908050"/>
          <p14:tracePt t="7788" x="1822450" y="908050"/>
          <p14:tracePt t="7805" x="1835150" y="901700"/>
          <p14:tracePt t="7807" x="1841500" y="895350"/>
          <p14:tracePt t="7822" x="1847850" y="889000"/>
          <p14:tracePt t="7838" x="1847850" y="882650"/>
          <p14:tracePt t="7855" x="1847850" y="869950"/>
          <p14:tracePt t="7871" x="1847850" y="863600"/>
          <p14:tracePt t="7888" x="1847850" y="850900"/>
          <p14:tracePt t="7905" x="1847850" y="844550"/>
          <p14:tracePt t="7922" x="1847850" y="831850"/>
          <p14:tracePt t="7938" x="1847850" y="812800"/>
          <p14:tracePt t="7955" x="1835150" y="781050"/>
          <p14:tracePt t="7971" x="1828800" y="768350"/>
          <p14:tracePt t="7989" x="1809750" y="749300"/>
          <p14:tracePt t="8005" x="1797050" y="736600"/>
          <p14:tracePt t="8022" x="1765300" y="723900"/>
          <p14:tracePt t="8039" x="1758950" y="717550"/>
          <p14:tracePt t="8042" x="1752600" y="717550"/>
          <p14:tracePt t="8101" x="1739900" y="711200"/>
          <p14:tracePt t="8121" x="1714500" y="711200"/>
          <p14:tracePt t="8140" x="1663700" y="711200"/>
          <p14:tracePt t="8155" x="1651000" y="711200"/>
          <p14:tracePt t="8156" x="1651000" y="717550"/>
          <p14:tracePt t="8172" x="1638300" y="723900"/>
          <p14:tracePt t="8189" x="1631950" y="736600"/>
          <p14:tracePt t="8205" x="1631950" y="749300"/>
          <p14:tracePt t="8222" x="1631950" y="755650"/>
          <p14:tracePt t="8780" x="1631950" y="762000"/>
          <p14:tracePt t="8790" x="1631950" y="768350"/>
          <p14:tracePt t="8806" x="1631950" y="774700"/>
          <p14:tracePt t="8931" x="1631950" y="781050"/>
          <p14:tracePt t="8943" x="1631950" y="787400"/>
          <p14:tracePt t="8958" x="1625600" y="800100"/>
          <p14:tracePt t="8972" x="1625600" y="812800"/>
          <p14:tracePt t="8991" x="1619250" y="831850"/>
          <p14:tracePt t="9005" x="1612900" y="844550"/>
          <p14:tracePt t="9041" x="1606550" y="850900"/>
          <p14:tracePt t="9056" x="1606550" y="857250"/>
          <p14:tracePt t="9072" x="1606550" y="863600"/>
          <p14:tracePt t="9089" x="1600200" y="869950"/>
          <p14:tracePt t="9107" x="1600200" y="882650"/>
          <p14:tracePt t="9123" x="1600200" y="895350"/>
          <p14:tracePt t="9139" x="1600200" y="914400"/>
          <p14:tracePt t="9156" x="1606550" y="939800"/>
          <p14:tracePt t="9172" x="1612900" y="952500"/>
          <p14:tracePt t="9189" x="1612900" y="958850"/>
          <p14:tracePt t="9206" x="1612900" y="965200"/>
          <p14:tracePt t="9853" x="1606550" y="965200"/>
          <p14:tracePt t="9873" x="1587500" y="971550"/>
          <p14:tracePt t="9891" x="1555750" y="984250"/>
          <p14:tracePt t="9894" x="1549400" y="984250"/>
          <p14:tracePt t="9907" x="1530350" y="990600"/>
          <p14:tracePt t="9925" x="1485900" y="1009650"/>
          <p14:tracePt t="9940" x="1454150" y="1022350"/>
          <p14:tracePt t="9958" x="1428750" y="1028700"/>
          <p14:tracePt t="9973" x="1403350" y="1041400"/>
          <p14:tracePt t="9990" x="1371600" y="1054100"/>
          <p14:tracePt t="10007" x="1346200" y="1066800"/>
          <p14:tracePt t="10023" x="1308100" y="1085850"/>
          <p14:tracePt t="10040" x="1244600" y="1104900"/>
          <p14:tracePt t="10057" x="1200150" y="1111250"/>
          <p14:tracePt t="10074" x="1130300" y="1123950"/>
          <p14:tracePt t="10090" x="1066800" y="1130300"/>
          <p14:tracePt t="10107" x="1028700" y="1130300"/>
          <p14:tracePt t="10123" x="977900" y="1130300"/>
          <p14:tracePt t="10140" x="952500" y="1130300"/>
          <p14:tracePt t="10157" x="927100" y="1130300"/>
          <p14:tracePt t="10159" x="914400" y="1123950"/>
          <p14:tracePt t="10174" x="869950" y="1117600"/>
          <p14:tracePt t="10190" x="825500" y="1111250"/>
          <p14:tracePt t="10209" x="800100" y="1111250"/>
          <p14:tracePt t="10223" x="774700" y="1104900"/>
          <p14:tracePt t="10240" x="768350" y="1104900"/>
          <p14:tracePt t="10317" x="762000" y="1104900"/>
          <p14:tracePt t="10364" x="755650" y="1104900"/>
          <p14:tracePt t="10479" x="762000" y="1104900"/>
          <p14:tracePt t="10486" x="774700" y="1098550"/>
          <p14:tracePt t="10494" x="800100" y="1098550"/>
          <p14:tracePt t="10507" x="819150" y="1098550"/>
          <p14:tracePt t="10524" x="901700" y="1092200"/>
          <p14:tracePt t="10543" x="984250" y="1098550"/>
          <p14:tracePt t="10559" x="1073150" y="1111250"/>
          <p14:tracePt t="10573" x="1143000" y="1117600"/>
          <p14:tracePt t="10592" x="1193800" y="1130300"/>
          <p14:tracePt t="10607" x="1225550" y="1130300"/>
          <p14:tracePt t="10624" x="1244600" y="1136650"/>
          <p14:tracePt t="10855" x="1244600" y="1130300"/>
          <p14:tracePt t="10863" x="1250950" y="1130300"/>
          <p14:tracePt t="10877" x="1257300" y="1117600"/>
          <p14:tracePt t="10891" x="1263650" y="1111250"/>
          <p14:tracePt t="10908" x="1314450" y="1092200"/>
          <p14:tracePt t="10925" x="1358900" y="1079500"/>
          <p14:tracePt t="10940" x="1416050" y="1073150"/>
          <p14:tracePt t="10957" x="1435100" y="1066800"/>
          <p14:tracePt t="11023" x="1441450" y="1066800"/>
          <p14:tracePt t="11030" x="1441450" y="1060450"/>
          <p14:tracePt t="11041" x="1447800" y="1060450"/>
          <p14:tracePt t="11058" x="1460500" y="1060450"/>
          <p14:tracePt t="11074" x="1466850" y="1060450"/>
          <p14:tracePt t="11078" x="1473200" y="1060450"/>
          <p14:tracePt t="11091" x="1479550" y="1060450"/>
          <p14:tracePt t="11109" x="1485900" y="1066800"/>
          <p14:tracePt t="11124" x="1492250" y="1066800"/>
          <p14:tracePt t="11277" x="1498600" y="1066800"/>
          <p14:tracePt t="11301" x="1504950" y="1066800"/>
          <p14:tracePt t="11329" x="1511300" y="1066800"/>
          <p14:tracePt t="11370" x="1517650" y="1073150"/>
          <p14:tracePt t="11392" x="1524000" y="1085850"/>
          <p14:tracePt t="11408" x="1530350" y="1098550"/>
          <p14:tracePt t="11425" x="1536700" y="1111250"/>
          <p14:tracePt t="11441" x="1536700" y="1117600"/>
          <p14:tracePt t="11458" x="1543050" y="1117600"/>
          <p14:tracePt t="11474" x="1543050" y="1123950"/>
          <p14:tracePt t="11643" x="1543050" y="1117600"/>
          <p14:tracePt t="11651" x="1543050" y="1111250"/>
          <p14:tracePt t="11660" x="1555750" y="1111250"/>
          <p14:tracePt t="11675" x="1581150" y="1111250"/>
          <p14:tracePt t="11804" x="1587500" y="1111250"/>
          <p14:tracePt t="11813" x="1593850" y="1111250"/>
          <p14:tracePt t="11825" x="1606550" y="1111250"/>
          <p14:tracePt t="11842" x="1676400" y="1111250"/>
          <p14:tracePt t="11858" x="1714500" y="1111250"/>
          <p14:tracePt t="11875" x="1758950" y="1111250"/>
          <p14:tracePt t="11891" x="1797050" y="1104900"/>
          <p14:tracePt t="11909" x="1847850" y="1098550"/>
          <p14:tracePt t="11925" x="1892300" y="1092200"/>
          <p14:tracePt t="11943" x="1943100" y="1085850"/>
          <p14:tracePt t="11959" x="2000250" y="1085850"/>
          <p14:tracePt t="11974" x="2025650" y="1085850"/>
          <p14:tracePt t="11991" x="2044700" y="1085850"/>
          <p14:tracePt t="12008" x="2051050" y="1085850"/>
          <p14:tracePt t="12042" x="2057400" y="1085850"/>
          <p14:tracePt t="12060" x="2076450" y="1085850"/>
          <p14:tracePt t="12062" x="2095500" y="1085850"/>
          <p14:tracePt t="12075" x="2114550" y="1085850"/>
          <p14:tracePt t="12092" x="2171700" y="1079500"/>
          <p14:tracePt t="12108" x="2203450" y="1073150"/>
          <p14:tracePt t="12124" x="2222500" y="1066800"/>
          <p14:tracePt t="12142" x="2228850" y="1066800"/>
          <p14:tracePt t="12331" x="2260600" y="1066800"/>
          <p14:tracePt t="12342" x="2279650" y="1066800"/>
          <p14:tracePt t="12360" x="2368550" y="1079500"/>
          <p14:tracePt t="12376" x="2470150" y="1092200"/>
          <p14:tracePt t="12393" x="2559050" y="1098550"/>
          <p14:tracePt t="12409" x="2628900" y="1098550"/>
          <p14:tracePt t="12411" x="2654300" y="1098550"/>
          <p14:tracePt t="12426" x="2692400" y="1098550"/>
          <p14:tracePt t="12442" x="2717800" y="1098550"/>
          <p14:tracePt t="12458" x="2724150" y="1098550"/>
          <p14:tracePt t="12475" x="2730500" y="1104900"/>
          <p14:tracePt t="12492" x="2736850" y="1104900"/>
          <p14:tracePt t="12508" x="2743200" y="1104900"/>
          <p14:tracePt t="12643" x="2749550" y="1104900"/>
          <p14:tracePt t="12660" x="2755900" y="1111250"/>
          <p14:tracePt t="12677" x="2762250" y="1111250"/>
          <p14:tracePt t="12788" x="2774950" y="1123950"/>
          <p14:tracePt t="12795" x="2787650" y="1123950"/>
          <p14:tracePt t="12810" x="2813050" y="1143000"/>
          <p14:tracePt t="12826" x="2832100" y="1155700"/>
          <p14:tracePt t="12842" x="2838450" y="1155700"/>
          <p14:tracePt t="12859" x="2863850" y="1162050"/>
          <p14:tracePt t="12876" x="2870200" y="1168400"/>
          <p14:tracePt t="13348" x="2876550" y="1168400"/>
          <p14:tracePt t="13354" x="2882900" y="1168400"/>
          <p14:tracePt t="13376" x="2895600" y="1168400"/>
          <p14:tracePt t="13394" x="2914650" y="1174750"/>
          <p14:tracePt t="13411" x="3003550" y="1187450"/>
          <p14:tracePt t="13426" x="3079750" y="1193800"/>
          <p14:tracePt t="13443" x="3175000" y="1193800"/>
          <p14:tracePt t="13460" x="3238500" y="1193800"/>
          <p14:tracePt t="13476" x="3289300" y="1181100"/>
          <p14:tracePt t="13493" x="3321050" y="1174750"/>
          <p14:tracePt t="13510" x="3346450" y="1162050"/>
          <p14:tracePt t="13526" x="3384550" y="1155700"/>
          <p14:tracePt t="13543" x="3429000" y="1155700"/>
          <p14:tracePt t="13560" x="3473450" y="1149350"/>
          <p14:tracePt t="13575" x="3498850" y="1143000"/>
          <p14:tracePt t="13593" x="3511550" y="1143000"/>
          <p14:tracePt t="13596" x="3517900" y="1136650"/>
          <p14:tracePt t="13610" x="3530600" y="1136650"/>
          <p14:tracePt t="13660" x="3530600" y="1130300"/>
          <p14:tracePt t="13677" x="3517900" y="1117600"/>
          <p14:tracePt t="13693" x="3498850" y="1111250"/>
          <p14:tracePt t="13710" x="3473450" y="1104900"/>
          <p14:tracePt t="13726" x="3441700" y="1104900"/>
          <p14:tracePt t="13743" x="3397250" y="1111250"/>
          <p14:tracePt t="13760" x="3333750" y="1117600"/>
          <p14:tracePt t="13777" x="3263900" y="1123950"/>
          <p14:tracePt t="13793" x="3194050" y="1130300"/>
          <p14:tracePt t="13810" x="3143250" y="1136650"/>
          <p14:tracePt t="13827" x="3073400" y="1149350"/>
          <p14:tracePt t="13829" x="3016250" y="1149350"/>
          <p14:tracePt t="13843" x="2984500" y="1155700"/>
          <p14:tracePt t="13860" x="2844800" y="1155700"/>
          <p14:tracePt t="13878" x="2774950" y="1155700"/>
          <p14:tracePt t="13893" x="2673350" y="1155700"/>
          <p14:tracePt t="13909" x="2552700" y="1149350"/>
          <p14:tracePt t="13928" x="2476500" y="1143000"/>
          <p14:tracePt t="13943" x="2400300" y="1136650"/>
          <p14:tracePt t="13960" x="2266950" y="1130300"/>
          <p14:tracePt t="13976" x="2101850" y="1117600"/>
          <p14:tracePt t="13993" x="1905000" y="1104900"/>
          <p14:tracePt t="14010" x="1752600" y="1098550"/>
          <p14:tracePt t="14027" x="1562100" y="1092200"/>
          <p14:tracePt t="14045" x="1428750" y="1092200"/>
          <p14:tracePt t="14063" x="1238250" y="1111250"/>
          <p14:tracePt t="14077" x="1155700" y="1117600"/>
          <p14:tracePt t="14093" x="1041400" y="1136650"/>
          <p14:tracePt t="14110" x="901700" y="1162050"/>
          <p14:tracePt t="14127" x="812800" y="1168400"/>
          <p14:tracePt t="14143" x="742950" y="1181100"/>
          <p14:tracePt t="14160" x="704850" y="1187450"/>
          <p14:tracePt t="14177" x="698500" y="1193800"/>
          <p14:tracePt t="14289" x="698500" y="1200150"/>
          <p14:tracePt t="14297" x="698500" y="1206500"/>
          <p14:tracePt t="14311" x="698500" y="1212850"/>
          <p14:tracePt t="14328" x="711200" y="1231900"/>
          <p14:tracePt t="14344" x="742950" y="1263650"/>
          <p14:tracePt t="14362" x="768350" y="1282700"/>
          <p14:tracePt t="14379" x="800100" y="1295400"/>
          <p14:tracePt t="14393" x="831850" y="1295400"/>
          <p14:tracePt t="14410" x="857250" y="1301750"/>
          <p14:tracePt t="14427" x="895350" y="1301750"/>
          <p14:tracePt t="14444" x="939800" y="1295400"/>
          <p14:tracePt t="14461" x="965200" y="1295400"/>
          <p14:tracePt t="14477" x="996950" y="1289050"/>
          <p14:tracePt t="14494" x="1009650" y="1289050"/>
          <p14:tracePt t="14511" x="1016000" y="1289050"/>
          <p14:tracePt t="15168" x="1022350" y="1289050"/>
          <p14:tracePt t="15179" x="1028700" y="1295400"/>
          <p14:tracePt t="15211" x="1035050" y="1301750"/>
          <p14:tracePt t="15551" x="1041400" y="1301750"/>
          <p14:tracePt t="15560" x="1047750" y="1301750"/>
          <p14:tracePt t="15578" x="1066800" y="1301750"/>
          <p14:tracePt t="15595" x="1092200" y="1301750"/>
          <p14:tracePt t="15612" x="1130300" y="1301750"/>
          <p14:tracePt t="15628" x="1174750" y="1301750"/>
          <p14:tracePt t="15632" x="1212850" y="1301750"/>
          <p14:tracePt t="15645" x="1244600" y="1301750"/>
          <p14:tracePt t="15662" x="1409700" y="1308100"/>
          <p14:tracePt t="15678" x="1492250" y="1320800"/>
          <p14:tracePt t="15695" x="1543050" y="1320800"/>
          <p14:tracePt t="15711" x="1568450" y="1320800"/>
          <p14:tracePt t="15728" x="1581150" y="1320800"/>
          <p14:tracePt t="15745" x="1593850" y="1320800"/>
          <p14:tracePt t="15761" x="1606550" y="1320800"/>
          <p14:tracePt t="15779" x="1625600" y="1327150"/>
          <p14:tracePt t="15795" x="1651000" y="1333500"/>
          <p14:tracePt t="15811" x="1682750" y="1333500"/>
          <p14:tracePt t="15828" x="1727200" y="1339850"/>
          <p14:tracePt t="15844" x="1765300" y="1339850"/>
          <p14:tracePt t="15862" x="1797050" y="1339850"/>
          <p14:tracePt t="15879" x="1803400" y="1339850"/>
          <p14:tracePt t="15895" x="1822450" y="1339850"/>
          <p14:tracePt t="15910" x="1860550" y="1346200"/>
          <p14:tracePt t="15928" x="1917700" y="1352550"/>
          <p14:tracePt t="15945" x="1955800" y="1365250"/>
          <p14:tracePt t="15961" x="1987550" y="1365250"/>
          <p14:tracePt t="15978" x="2012950" y="1371600"/>
          <p14:tracePt t="15995" x="2032000" y="1371600"/>
          <p14:tracePt t="16011" x="2044700" y="1371600"/>
          <p14:tracePt t="16198" x="2051050" y="1371600"/>
          <p14:tracePt t="16207" x="2051050" y="1377950"/>
          <p14:tracePt t="16212" x="2057400" y="1377950"/>
          <p14:tracePt t="16229" x="2057400" y="1384300"/>
          <p14:tracePt t="16247" x="2063750" y="1384300"/>
          <p14:tracePt t="16279" x="2063750" y="1390650"/>
          <p14:tracePt t="16417" x="2070100" y="1384300"/>
          <p14:tracePt t="16424" x="2076450" y="1384300"/>
          <p14:tracePt t="16445" x="2108200" y="1365250"/>
          <p14:tracePt t="16463" x="2165350" y="1358900"/>
          <p14:tracePt t="16480" x="2216150" y="1352550"/>
          <p14:tracePt t="16495" x="2228850" y="1352550"/>
          <p14:tracePt t="16699" x="2235200" y="1352550"/>
          <p14:tracePt t="16714" x="2273300" y="1358900"/>
          <p14:tracePt t="16729" x="2292350" y="1365250"/>
          <p14:tracePt t="16746" x="2343150" y="1390650"/>
          <p14:tracePt t="16764" x="2374900" y="1403350"/>
          <p14:tracePt t="16780" x="2413000" y="1416050"/>
          <p14:tracePt t="16796" x="2444750" y="1416050"/>
          <p14:tracePt t="16815" x="2463800" y="1416050"/>
          <p14:tracePt t="16828" x="2476500" y="1416050"/>
          <p14:tracePt t="16845" x="2489200" y="1416050"/>
          <p14:tracePt t="16862" x="2501900" y="1416050"/>
          <p14:tracePt t="16880" x="2508250" y="1416050"/>
          <p14:tracePt t="16999" x="2514600" y="1416050"/>
          <p14:tracePt t="17031" x="2527300" y="1416050"/>
          <p14:tracePt t="17037" x="2533650" y="1416050"/>
          <p14:tracePt t="17062" x="2559050" y="1416050"/>
          <p14:tracePt t="17080" x="2571750" y="1416050"/>
          <p14:tracePt t="17160" x="2578100" y="1416050"/>
          <p14:tracePt t="17188" x="2584450" y="1416050"/>
          <p14:tracePt t="17195" x="2590800" y="1416050"/>
          <p14:tracePt t="17213" x="2616200" y="1416050"/>
          <p14:tracePt t="17230" x="2641600" y="1416050"/>
          <p14:tracePt t="17246" x="2679700" y="1422400"/>
          <p14:tracePt t="17263" x="2705100" y="1435100"/>
          <p14:tracePt t="17279" x="2730500" y="1447800"/>
          <p14:tracePt t="17297" x="2749550" y="1460500"/>
          <p14:tracePt t="17312" x="2755900" y="1460500"/>
          <p14:tracePt t="17330" x="2762250" y="1460500"/>
          <p14:tracePt t="17367" x="2762250" y="1466850"/>
          <p14:tracePt t="17517" x="2768600" y="1454150"/>
          <p14:tracePt t="17524" x="2774950" y="1447800"/>
          <p14:tracePt t="17535" x="2787650" y="1428750"/>
          <p14:tracePt t="17545" x="2800350" y="1416050"/>
          <p14:tracePt t="17563" x="2838450" y="1390650"/>
          <p14:tracePt t="17580" x="2952750" y="1384300"/>
          <p14:tracePt t="17596" x="3016250" y="1390650"/>
          <p14:tracePt t="17613" x="3067050" y="1390650"/>
          <p14:tracePt t="17629" x="3105150" y="1390650"/>
          <p14:tracePt t="17647" x="3130550" y="1390650"/>
          <p14:tracePt t="17663" x="3149600" y="1390650"/>
          <p14:tracePt t="17679" x="3168650" y="1384300"/>
          <p14:tracePt t="17696" x="3194050" y="1371600"/>
          <p14:tracePt t="17713" x="3213100" y="1365250"/>
          <p14:tracePt t="17729" x="3225800" y="1365250"/>
          <p14:tracePt t="17746" x="3225800" y="1358900"/>
          <p14:tracePt t="17940" x="3225800" y="1365250"/>
          <p14:tracePt t="17955" x="3225800" y="1371600"/>
          <p14:tracePt t="17966" x="3225800" y="1377950"/>
          <p14:tracePt t="17981" x="3225800" y="1384300"/>
          <p14:tracePt t="17997" x="3232150" y="1390650"/>
          <p14:tracePt t="18014" x="3238500" y="1397000"/>
          <p14:tracePt t="18030" x="3263900" y="1403350"/>
          <p14:tracePt t="18046" x="3282950" y="1403350"/>
          <p14:tracePt t="18063" x="3295650" y="1403350"/>
          <p14:tracePt t="18080" x="3321050" y="1403350"/>
          <p14:tracePt t="18097" x="3340100" y="1397000"/>
          <p14:tracePt t="18114" x="3371850" y="1390650"/>
          <p14:tracePt t="18130" x="3435350" y="1384300"/>
          <p14:tracePt t="18147" x="3473450" y="1384300"/>
          <p14:tracePt t="18150" x="3486150" y="1384300"/>
          <p14:tracePt t="18164" x="3517900" y="1384300"/>
          <p14:tracePt t="18179" x="3524250" y="1384300"/>
          <p14:tracePt t="18344" x="3517900" y="1384300"/>
          <p14:tracePt t="18351" x="3511550" y="1384300"/>
          <p14:tracePt t="18364" x="3505200" y="1384300"/>
          <p14:tracePt t="18380" x="3492500" y="1390650"/>
          <p14:tracePt t="18399" x="3486150" y="1390650"/>
          <p14:tracePt t="18430" x="3479800" y="1390650"/>
          <p14:tracePt t="18475" x="3473450" y="1390650"/>
          <p14:tracePt t="18491" x="3467100" y="1390650"/>
          <p14:tracePt t="18501" x="3460750" y="1390650"/>
          <p14:tracePt t="18514" x="3448050" y="1390650"/>
          <p14:tracePt t="18531" x="3422650" y="1390650"/>
          <p14:tracePt t="18548" x="3390900" y="1390650"/>
          <p14:tracePt t="18564" x="3359150" y="1390650"/>
          <p14:tracePt t="18582" x="3321050" y="1397000"/>
          <p14:tracePt t="18597" x="3289300" y="1403350"/>
          <p14:tracePt t="18614" x="3257550" y="1409700"/>
          <p14:tracePt t="18631" x="3206750" y="1422400"/>
          <p14:tracePt t="18647" x="3143250" y="1428750"/>
          <p14:tracePt t="18664" x="3067050" y="1435100"/>
          <p14:tracePt t="18681" x="2959100" y="1435100"/>
          <p14:tracePt t="18697" x="2838450" y="1428750"/>
          <p14:tracePt t="18714" x="2730500" y="1422400"/>
          <p14:tracePt t="18730" x="2609850" y="1416050"/>
          <p14:tracePt t="18747" x="2495550" y="1409700"/>
          <p14:tracePt t="18764" x="2247900" y="1390650"/>
          <p14:tracePt t="18781" x="2133600" y="1377950"/>
          <p14:tracePt t="18797" x="1981200" y="1358900"/>
          <p14:tracePt t="18814" x="1828800" y="1346200"/>
          <p14:tracePt t="18832" x="1689100" y="1339850"/>
          <p14:tracePt t="18848" x="1581150" y="1339850"/>
          <p14:tracePt t="18865" x="1447800" y="1339850"/>
          <p14:tracePt t="18881" x="1244600" y="1339850"/>
          <p14:tracePt t="18897" x="1079500" y="1339850"/>
          <p14:tracePt t="18914" x="927100" y="1346200"/>
          <p14:tracePt t="18931" x="806450" y="1371600"/>
          <p14:tracePt t="18947" x="736600" y="1397000"/>
          <p14:tracePt t="18964" x="704850" y="1409700"/>
          <p14:tracePt t="18981" x="679450" y="1422400"/>
          <p14:tracePt t="18998" x="666750" y="1428750"/>
          <p14:tracePt t="19014" x="660400" y="1435100"/>
          <p14:tracePt t="19047" x="660400" y="1447800"/>
          <p14:tracePt t="19064" x="660400" y="1460500"/>
          <p14:tracePt t="19081" x="666750" y="1473200"/>
          <p14:tracePt t="19097" x="685800" y="1492250"/>
          <p14:tracePt t="19113" x="704850" y="1517650"/>
          <p14:tracePt t="19133" x="723900" y="1543050"/>
          <p14:tracePt t="19148" x="730250" y="1555750"/>
          <p14:tracePt t="19164" x="742950" y="1562100"/>
          <p14:tracePt t="19181" x="742950" y="1568450"/>
          <p14:tracePt t="19256" x="762000" y="1568450"/>
          <p14:tracePt t="19268" x="774700" y="1568450"/>
          <p14:tracePt t="19281" x="838200" y="1568450"/>
          <p14:tracePt t="19297" x="895350" y="1562100"/>
          <p14:tracePt t="19314" x="958850" y="1555750"/>
          <p14:tracePt t="19331" x="1003300" y="1549400"/>
          <p14:tracePt t="19348" x="1060450" y="1543050"/>
          <p14:tracePt t="19364" x="1117600" y="1543050"/>
          <p14:tracePt t="19382" x="1174750" y="1543050"/>
          <p14:tracePt t="19398" x="1219200" y="1549400"/>
          <p14:tracePt t="19401" x="1244600" y="1549400"/>
          <p14:tracePt t="19414" x="1263650" y="1549400"/>
          <p14:tracePt t="19431" x="1295400" y="1549400"/>
          <p14:tracePt t="19447" x="1320800" y="1549400"/>
          <p14:tracePt t="19465" x="1327150" y="1549400"/>
          <p14:tracePt t="19595" x="1333500" y="1549400"/>
          <p14:tracePt t="19603" x="1339850" y="1549400"/>
          <p14:tracePt t="19614" x="1352550" y="1549400"/>
          <p14:tracePt t="19633" x="1397000" y="1549400"/>
          <p14:tracePt t="19648" x="1466850" y="1549400"/>
          <p14:tracePt t="19665" x="1530350" y="1543050"/>
          <p14:tracePt t="19667" x="1555750" y="1536700"/>
          <p14:tracePt t="19681" x="1600200" y="1530350"/>
          <p14:tracePt t="19683" x="1619250" y="1530350"/>
          <p14:tracePt t="19698" x="1663700" y="1524000"/>
          <p14:tracePt t="19715" x="1689100" y="1524000"/>
          <p14:tracePt t="19732" x="1739900" y="1524000"/>
          <p14:tracePt t="19748" x="1797050" y="1530350"/>
          <p14:tracePt t="19766" x="1835150" y="1543050"/>
          <p14:tracePt t="19780" x="1879600" y="1555750"/>
          <p14:tracePt t="19798" x="1905000" y="1562100"/>
          <p14:tracePt t="19815" x="1924050" y="1562100"/>
          <p14:tracePt t="19835" x="1930400" y="1568450"/>
          <p14:tracePt t="20152" x="1936750" y="1568450"/>
          <p14:tracePt t="20166" x="1943100" y="1568450"/>
          <p14:tracePt t="20182" x="1987550" y="1568450"/>
          <p14:tracePt t="20200" x="2019300" y="1568450"/>
          <p14:tracePt t="20217" x="2063750" y="1568450"/>
          <p14:tracePt t="20232" x="2095500" y="1568450"/>
          <p14:tracePt t="20251" x="2127250" y="1562100"/>
          <p14:tracePt t="20266" x="2146300" y="1555750"/>
          <p14:tracePt t="20282" x="2152650" y="1549400"/>
          <p14:tracePt t="20298" x="2159000" y="1549400"/>
          <p14:tracePt t="21546" x="2165350" y="1549400"/>
          <p14:tracePt t="21552" x="2178050" y="1549400"/>
          <p14:tracePt t="21569" x="2235200" y="1562100"/>
          <p14:tracePt t="21584" x="2311400" y="1574800"/>
          <p14:tracePt t="21600" x="2349500" y="1581150"/>
          <p14:tracePt t="21616" x="2463800" y="1600200"/>
          <p14:tracePt t="21634" x="2508250" y="1606550"/>
          <p14:tracePt t="21650" x="2546350" y="1612900"/>
          <p14:tracePt t="21666" x="2571750" y="1612900"/>
          <p14:tracePt t="21683" x="2603500" y="1619250"/>
          <p14:tracePt t="21700" x="2622550" y="1625600"/>
          <p14:tracePt t="21716" x="2635250" y="1631950"/>
          <p14:tracePt t="21733" x="2660650" y="1631950"/>
          <p14:tracePt t="21749" x="2679700" y="1638300"/>
          <p14:tracePt t="21767" x="2705100" y="1638300"/>
          <p14:tracePt t="21783" x="2717800" y="1638300"/>
          <p14:tracePt t="21800" x="2730500" y="1638300"/>
          <p14:tracePt t="21816" x="2743200" y="1631950"/>
          <p14:tracePt t="21833" x="2762250" y="1625600"/>
          <p14:tracePt t="21835" x="2768600" y="1619250"/>
          <p14:tracePt t="21850" x="2774950" y="1619250"/>
          <p14:tracePt t="21867" x="2806700" y="1612900"/>
          <p14:tracePt t="21883" x="2825750" y="1612900"/>
          <p14:tracePt t="21900" x="2838450" y="1612900"/>
          <p14:tracePt t="21916" x="2851150" y="1612900"/>
          <p14:tracePt t="21981" x="2857500" y="1612900"/>
          <p14:tracePt t="22145" x="2863850" y="1612900"/>
          <p14:tracePt t="22153" x="2870200" y="1612900"/>
          <p14:tracePt t="22166" x="2889250" y="1619250"/>
          <p14:tracePt t="22184" x="2990850" y="1644650"/>
          <p14:tracePt t="22200" x="3060700" y="1657350"/>
          <p14:tracePt t="22218" x="3117850" y="1657350"/>
          <p14:tracePt t="22234" x="3162300" y="1657350"/>
          <p14:tracePt t="22250" x="3187700" y="1657350"/>
          <p14:tracePt t="22267" x="3206750" y="1657350"/>
          <p14:tracePt t="22283" x="3213100" y="1657350"/>
          <p14:tracePt t="22316" x="3219450" y="1657350"/>
          <p14:tracePt t="22677" x="3232150" y="1657350"/>
          <p14:tracePt t="22685" x="3244850" y="1657350"/>
          <p14:tracePt t="22702" x="3289300" y="1663700"/>
          <p14:tracePt t="22717" x="3314700" y="1663700"/>
          <p14:tracePt t="22734" x="3333750" y="1663700"/>
          <p14:tracePt t="22750" x="3340100" y="1663700"/>
          <p14:tracePt t="22816" x="3327400" y="1663700"/>
          <p14:tracePt t="22824" x="3321050" y="1663700"/>
          <p14:tracePt t="22834" x="3302000" y="1663700"/>
          <p14:tracePt t="22851" x="3257550" y="1670050"/>
          <p14:tracePt t="22867" x="3168650" y="1676400"/>
          <p14:tracePt t="22885" x="3054350" y="1682750"/>
          <p14:tracePt t="22902" x="2736850" y="1657350"/>
          <p14:tracePt t="22917" x="2641600" y="1644650"/>
          <p14:tracePt t="22934" x="2400300" y="1619250"/>
          <p14:tracePt t="22952" x="2260600" y="1619250"/>
          <p14:tracePt t="22967" x="2101850" y="1619250"/>
          <p14:tracePt t="22984" x="1924050" y="1638300"/>
          <p14:tracePt t="23002" x="1758950" y="1644650"/>
          <p14:tracePt t="23017" x="1593850" y="1651000"/>
          <p14:tracePt t="23034" x="1435100" y="1644650"/>
          <p14:tracePt t="23050" x="1289050" y="1625600"/>
          <p14:tracePt t="23067" x="1162050" y="1606550"/>
          <p14:tracePt t="23071" x="1111250" y="1606550"/>
          <p14:tracePt t="23084" x="1060450" y="1600200"/>
          <p14:tracePt t="23088" x="1035050" y="1600200"/>
          <p14:tracePt t="23101" x="984250" y="1600200"/>
          <p14:tracePt t="23105" x="927100" y="1606550"/>
          <p14:tracePt t="23118" x="825500" y="1625600"/>
          <p14:tracePt t="23135" x="698500" y="1657350"/>
          <p14:tracePt t="23151" x="609600" y="1682750"/>
          <p14:tracePt t="23168" x="539750" y="1695450"/>
          <p14:tracePt t="23183" x="501650" y="1701800"/>
          <p14:tracePt t="23241" x="508000" y="1701800"/>
          <p14:tracePt t="23254" x="520700" y="1701800"/>
          <p14:tracePt t="23269" x="565150" y="1701800"/>
          <p14:tracePt t="23285" x="596900" y="1708150"/>
          <p14:tracePt t="23301" x="628650" y="1714500"/>
          <p14:tracePt t="23318" x="647700" y="1727200"/>
          <p14:tracePt t="23334" x="660400" y="1733550"/>
          <p14:tracePt t="23351" x="660400" y="1739900"/>
          <p14:tracePt t="23368" x="666750" y="1739900"/>
          <p14:tracePt t="23618" x="679450" y="1739900"/>
          <p14:tracePt t="23626" x="685800" y="1739900"/>
          <p14:tracePt t="23633" x="711200" y="1739900"/>
          <p14:tracePt t="23653" x="749300" y="1739900"/>
          <p14:tracePt t="23669" x="800100" y="1739900"/>
          <p14:tracePt t="23685" x="850900" y="1739900"/>
          <p14:tracePt t="23702" x="895350" y="1739900"/>
          <p14:tracePt t="23718" x="933450" y="1746250"/>
          <p14:tracePt t="23721" x="946150" y="1752600"/>
          <p14:tracePt t="23735" x="958850" y="1752600"/>
          <p14:tracePt t="23737" x="971550" y="1758950"/>
          <p14:tracePt t="23752" x="984250" y="1758950"/>
          <p14:tracePt t="23768" x="1041400" y="1771650"/>
          <p14:tracePt t="23785" x="1066800" y="1778000"/>
          <p14:tracePt t="23801" x="1085850" y="1778000"/>
          <p14:tracePt t="23818" x="1092200" y="1790700"/>
          <p14:tracePt t="23835" x="1098550" y="1790700"/>
          <p14:tracePt t="23868" x="1104900" y="1790700"/>
          <p14:tracePt t="24039" x="1111250" y="1790700"/>
          <p14:tracePt t="24048" x="1117600" y="1790700"/>
          <p14:tracePt t="24068" x="1136650" y="1790700"/>
          <p14:tracePt t="24085" x="1174750" y="1790700"/>
          <p14:tracePt t="24087" x="1181100" y="1784350"/>
          <p14:tracePt t="24102" x="1200150" y="1778000"/>
          <p14:tracePt t="24120" x="1206500" y="1778000"/>
          <p14:tracePt t="24137" x="1219200" y="1771650"/>
          <p14:tracePt t="24151" x="1244600" y="1752600"/>
          <p14:tracePt t="24168" x="1276350" y="1739900"/>
          <p14:tracePt t="24185" x="1358900" y="1733550"/>
          <p14:tracePt t="24202" x="1441450" y="1727200"/>
          <p14:tracePt t="24219" x="1524000" y="1720850"/>
          <p14:tracePt t="24237" x="1562100" y="1720850"/>
          <p14:tracePt t="24239" x="1593850" y="1720850"/>
          <p14:tracePt t="24254" x="1619250" y="1720850"/>
          <p14:tracePt t="24269" x="1625600" y="1720850"/>
          <p14:tracePt t="24285" x="1651000" y="1727200"/>
          <p14:tracePt t="24304" x="1689100" y="1733550"/>
          <p14:tracePt t="24319" x="1701800" y="1733550"/>
          <p14:tracePt t="24336" x="1746250" y="1746250"/>
          <p14:tracePt t="24352" x="1758950" y="1746250"/>
          <p14:tracePt t="24369" x="1771650" y="1746250"/>
          <p14:tracePt t="24516" x="1771650" y="1752600"/>
          <p14:tracePt t="24547" x="1771650" y="1758950"/>
          <p14:tracePt t="24563" x="1771650" y="1765300"/>
          <p14:tracePt t="24585" x="1771650" y="1771650"/>
          <p14:tracePt t="24602" x="1771650" y="1803400"/>
          <p14:tracePt t="24619" x="1778000" y="1816100"/>
          <p14:tracePt t="24635" x="1784350" y="1822450"/>
          <p14:tracePt t="24652" x="1790700" y="1822450"/>
          <p14:tracePt t="24669" x="1803400" y="1822450"/>
          <p14:tracePt t="24686" x="1809750" y="1822450"/>
          <p14:tracePt t="24702" x="1822450" y="1822450"/>
          <p14:tracePt t="24719" x="1841500" y="1822450"/>
          <p14:tracePt t="24738" x="1885950" y="1822450"/>
          <p14:tracePt t="24752" x="1898650" y="1822450"/>
          <p14:tracePt t="24768" x="1924050" y="1822450"/>
          <p14:tracePt t="24785" x="1949450" y="1822450"/>
          <p14:tracePt t="24803" x="1962150" y="1816100"/>
          <p14:tracePt t="24819" x="1974850" y="1809750"/>
          <p14:tracePt t="24836" x="1987550" y="1803400"/>
          <p14:tracePt t="24852" x="1993900" y="1803400"/>
          <p14:tracePt t="24854" x="2006600" y="1797050"/>
          <p14:tracePt t="24870" x="2019300" y="1797050"/>
          <p14:tracePt t="24885" x="2032000" y="1790700"/>
          <p14:tracePt t="24903" x="2038350" y="1790700"/>
          <p14:tracePt t="24921" x="2044700" y="1790700"/>
          <p14:tracePt t="24935" x="2051050" y="1790700"/>
          <p14:tracePt t="24952" x="2057400" y="1790700"/>
          <p14:tracePt t="24986" x="2063750" y="1790700"/>
          <p14:tracePt t="25287" x="2070100" y="1790700"/>
          <p14:tracePt t="25294" x="2076450" y="1784350"/>
          <p14:tracePt t="25304" x="2108200" y="1784350"/>
          <p14:tracePt t="25319" x="2165350" y="1778000"/>
          <p14:tracePt t="25337" x="2222500" y="1771650"/>
          <p14:tracePt t="25355" x="2324100" y="1771650"/>
          <p14:tracePt t="25369" x="2355850" y="1771650"/>
          <p14:tracePt t="25386" x="2400300" y="1771650"/>
          <p14:tracePt t="25485" x="2406650" y="1771650"/>
          <p14:tracePt t="25493" x="2419350" y="1778000"/>
          <p14:tracePt t="25502" x="2432050" y="1778000"/>
          <p14:tracePt t="25519" x="2463800" y="1778000"/>
          <p14:tracePt t="25536" x="2482850" y="1784350"/>
          <p14:tracePt t="25553" x="2495550" y="1784350"/>
          <p14:tracePt t="25570" x="2514600" y="1790700"/>
          <p14:tracePt t="25586" x="2527300" y="1790700"/>
          <p14:tracePt t="25603" x="2546350" y="1790700"/>
          <p14:tracePt t="25605" x="2552700" y="1790700"/>
          <p14:tracePt t="25620" x="2571750" y="1790700"/>
          <p14:tracePt t="25636" x="2590800" y="1790700"/>
          <p14:tracePt t="25653" x="2603500" y="1790700"/>
          <p14:tracePt t="25670" x="2622550" y="1790700"/>
          <p14:tracePt t="25687" x="2635250" y="1784350"/>
          <p14:tracePt t="25703" x="2647950" y="1778000"/>
          <p14:tracePt t="25719" x="2654300" y="1771650"/>
          <p14:tracePt t="25736" x="2660650" y="1765300"/>
          <p14:tracePt t="25753" x="2667000" y="1765300"/>
          <p14:tracePt t="25770" x="2673350" y="1758950"/>
          <p14:tracePt t="25786" x="2679700" y="1752600"/>
          <p14:tracePt t="25820" x="2679700" y="1746250"/>
          <p14:tracePt t="25840" x="2686050" y="1746250"/>
          <p14:tracePt t="25853" x="2692400" y="1739900"/>
          <p14:tracePt t="25870" x="2768600" y="1739900"/>
          <p14:tracePt t="25888" x="2844800" y="1752600"/>
          <p14:tracePt t="25903" x="2946400" y="1758950"/>
          <p14:tracePt t="25920" x="3028950" y="1758950"/>
          <p14:tracePt t="25937" x="3130550" y="1746250"/>
          <p14:tracePt t="25953" x="3213100" y="1733550"/>
          <p14:tracePt t="25970" x="3263900" y="1720850"/>
          <p14:tracePt t="25988" x="3295650" y="1714500"/>
          <p14:tracePt t="26003" x="3314700" y="1714500"/>
          <p14:tracePt t="26020" x="3321050" y="1714500"/>
          <p14:tracePt t="26899" x="3314700" y="1714500"/>
          <p14:tracePt t="26907" x="3302000" y="1720850"/>
          <p14:tracePt t="26921" x="3282950" y="1727200"/>
          <p14:tracePt t="26938" x="3175000" y="1765300"/>
          <p14:tracePt t="26956" x="3048000" y="1784350"/>
          <p14:tracePt t="26972" x="2806700" y="1778000"/>
          <p14:tracePt t="26988" x="2520950" y="1746250"/>
          <p14:tracePt t="27004" x="2260600" y="1720850"/>
          <p14:tracePt t="27021" x="2032000" y="1701800"/>
          <p14:tracePt t="27037" x="1835150" y="1695450"/>
          <p14:tracePt t="27055" x="1651000" y="1695450"/>
          <p14:tracePt t="27071" x="1441450" y="1689100"/>
          <p14:tracePt t="27090" x="1219200" y="1689100"/>
          <p14:tracePt t="27104" x="1028700" y="1682750"/>
          <p14:tracePt t="27121" x="914400" y="1682750"/>
          <p14:tracePt t="27137" x="838200" y="1682750"/>
          <p14:tracePt t="27156" x="806450" y="1689100"/>
          <p14:tracePt t="27171" x="755650" y="1701800"/>
          <p14:tracePt t="27187" x="666750" y="1720850"/>
          <p14:tracePt t="27204" x="501650" y="1752600"/>
          <p14:tracePt t="27221" x="419100" y="1778000"/>
          <p14:tracePt t="27238" x="393700" y="1784350"/>
          <p14:tracePt t="27288" x="400050" y="1790700"/>
          <p14:tracePt t="27305" x="431800" y="1797050"/>
          <p14:tracePt t="27321" x="438150" y="1797050"/>
          <p14:tracePt t="27323" x="444500" y="1797050"/>
          <p14:tracePt t="27337" x="450850" y="1797050"/>
          <p14:tracePt t="27339" x="457200" y="1797050"/>
          <p14:tracePt t="27355" x="469900" y="1803400"/>
          <p14:tracePt t="27372" x="495300" y="1809750"/>
          <p14:tracePt t="27388" x="520700" y="1816100"/>
          <p14:tracePt t="27404" x="546100" y="1828800"/>
          <p14:tracePt t="27421" x="577850" y="1841500"/>
          <p14:tracePt t="27438" x="622300" y="1847850"/>
          <p14:tracePt t="27454" x="654050" y="1860550"/>
          <p14:tracePt t="27471" x="660400" y="1860550"/>
          <p14:tracePt t="27612" x="666750" y="1860550"/>
          <p14:tracePt t="27621" x="673100" y="1873250"/>
          <p14:tracePt t="27629" x="679450" y="1879600"/>
          <p14:tracePt t="27640" x="685800" y="1898650"/>
          <p14:tracePt t="27654" x="704850" y="1924050"/>
          <p14:tracePt t="27672" x="717550" y="1955800"/>
          <p14:tracePt t="27688" x="736600" y="1974850"/>
          <p14:tracePt t="27705" x="742950" y="1981200"/>
          <p14:tracePt t="27709" x="749300" y="1987550"/>
          <p14:tracePt t="27721" x="755650" y="1993900"/>
          <p14:tracePt t="27738" x="762000" y="2006600"/>
          <p14:tracePt t="27756" x="774700" y="2019300"/>
          <p14:tracePt t="27915" x="787400" y="2019300"/>
          <p14:tracePt t="27925" x="793750" y="2019300"/>
          <p14:tracePt t="27939" x="844550" y="2006600"/>
          <p14:tracePt t="27955" x="908050" y="1987550"/>
          <p14:tracePt t="27971" x="990600" y="1962150"/>
          <p14:tracePt t="27988" x="1079500" y="1955800"/>
          <p14:tracePt t="28006" x="1143000" y="1949450"/>
          <p14:tracePt t="28022" x="1162050" y="1943100"/>
          <p14:tracePt t="28771" x="1174750" y="1943100"/>
          <p14:tracePt t="28778" x="1187450" y="1943100"/>
          <p14:tracePt t="28789" x="1200150" y="1943100"/>
          <p14:tracePt t="28806" x="1219200" y="1936750"/>
          <p14:tracePt t="28823" x="1231900" y="1930400"/>
          <p14:tracePt t="29023" x="1231900" y="1924050"/>
          <p14:tracePt t="29281" x="1244600" y="1924050"/>
          <p14:tracePt t="29286" x="1289050" y="1917700"/>
          <p14:tracePt t="29305" x="1384300" y="1911350"/>
          <p14:tracePt t="29322" x="1536700" y="1911350"/>
          <p14:tracePt t="29339" x="1752600" y="1905000"/>
          <p14:tracePt t="29355" x="2000250" y="1905000"/>
          <p14:tracePt t="29372" x="2343150" y="1917700"/>
          <p14:tracePt t="29389" x="2641600" y="1936750"/>
          <p14:tracePt t="29405" x="2889250" y="1962150"/>
          <p14:tracePt t="29422" x="2984500" y="1968500"/>
          <p14:tracePt t="29456" x="2984500" y="1962150"/>
          <p14:tracePt t="29472" x="2971800" y="1955800"/>
          <p14:tracePt t="29488" x="2959100" y="1955800"/>
          <p14:tracePt t="29543" x="2946400" y="1955800"/>
          <p14:tracePt t="29555" x="2940050" y="1962150"/>
          <p14:tracePt t="29573" x="2838450" y="2006600"/>
          <p14:tracePt t="29589" x="2749550" y="2032000"/>
          <p14:tracePt t="29621" x="2584450" y="2070100"/>
          <p14:tracePt t="29625" x="2540000" y="2076450"/>
          <p14:tracePt t="29642" x="2451100" y="2089150"/>
          <p14:tracePt t="29655" x="2381250" y="2108200"/>
          <p14:tracePt t="29673" x="2298700" y="2127250"/>
          <p14:tracePt t="29690" x="2178050" y="2152650"/>
          <p14:tracePt t="29706" x="2057400" y="2171700"/>
          <p14:tracePt t="29723" x="1885950" y="2197100"/>
          <p14:tracePt t="29740" x="1765300" y="2209800"/>
          <p14:tracePt t="29757" x="1663700" y="2228850"/>
          <p14:tracePt t="29773" x="1562100" y="2254250"/>
          <p14:tracePt t="29790" x="1435100" y="2279650"/>
          <p14:tracePt t="29807" x="1333500" y="2305050"/>
          <p14:tracePt t="29823" x="1257300" y="2324100"/>
          <p14:tracePt t="29840" x="1168400" y="2349500"/>
          <p14:tracePt t="29856" x="1111250" y="2374900"/>
          <p14:tracePt t="29873" x="1060450" y="2393950"/>
          <p14:tracePt t="29894" x="1009650" y="2419350"/>
          <p14:tracePt t="29906" x="958850" y="2438400"/>
          <p14:tracePt t="29923" x="939800" y="2451100"/>
          <p14:tracePt t="29977" x="946150" y="2451100"/>
          <p14:tracePt t="29991" x="952500" y="2444750"/>
          <p14:tracePt t="30006" x="977900" y="2432050"/>
          <p14:tracePt t="30023" x="1003300" y="2419350"/>
          <p14:tracePt t="30025" x="1028700" y="2406650"/>
          <p14:tracePt t="30040" x="1047750" y="2400300"/>
          <p14:tracePt t="30057" x="1066800" y="2393950"/>
          <p14:tracePt t="30073" x="1092200" y="2381250"/>
          <p14:tracePt t="30090" x="1123950" y="2368550"/>
          <p14:tracePt t="30112" x="1162050" y="2343150"/>
          <p14:tracePt t="30127" x="1174750" y="2330450"/>
          <p14:tracePt t="30139" x="1206500" y="2305050"/>
          <p14:tracePt t="30157" x="1231900" y="2286000"/>
          <p14:tracePt t="30173" x="1250950" y="2273300"/>
          <p14:tracePt t="30190" x="1270000" y="2260600"/>
          <p14:tracePt t="30207" x="1276350" y="2254250"/>
          <p14:tracePt t="30223" x="1282700" y="2254250"/>
          <p14:tracePt t="30259" x="1289050" y="2254250"/>
          <p14:tracePt t="30274" x="1295400" y="2247900"/>
          <p14:tracePt t="30290" x="1301750" y="2247900"/>
          <p14:tracePt t="30307" x="1320800" y="2247900"/>
          <p14:tracePt t="30323" x="1365250" y="2247900"/>
          <p14:tracePt t="30340" x="1428750" y="2247900"/>
          <p14:tracePt t="30357" x="1485900" y="2247900"/>
          <p14:tracePt t="30373" x="1492250" y="2247900"/>
          <p14:tracePt t="30407" x="1498600" y="2247900"/>
          <p14:tracePt t="30424" x="1504950" y="2241550"/>
          <p14:tracePt t="30440" x="1511300" y="2241550"/>
          <p14:tracePt t="30520" x="1517650" y="2241550"/>
          <p14:tracePt t="30546" x="1517650" y="2247900"/>
          <p14:tracePt t="30624" x="1524000" y="2247900"/>
          <p14:tracePt t="30631" x="1524000" y="2254250"/>
          <p14:tracePt t="30640" x="1530350" y="2260600"/>
          <p14:tracePt t="30657" x="1549400" y="2266950"/>
          <p14:tracePt t="30675" x="1562100" y="2266950"/>
          <p14:tracePt t="30691" x="1568450" y="2273300"/>
          <p14:tracePt t="30929" x="1574800" y="2273300"/>
          <p14:tracePt t="30975" x="1581150" y="2273300"/>
          <p14:tracePt t="31336" x="1587500" y="2266950"/>
          <p14:tracePt t="31343" x="1593850" y="2260600"/>
          <p14:tracePt t="31359" x="1657350" y="2241550"/>
          <p14:tracePt t="31378" x="1739900" y="2209800"/>
          <p14:tracePt t="31392" x="1841500" y="2178050"/>
          <p14:tracePt t="31409" x="1930400" y="2152650"/>
          <p14:tracePt t="31424" x="2000250" y="2133600"/>
          <p14:tracePt t="31441" x="2032000" y="2120900"/>
          <p14:tracePt t="31458" x="2044700" y="2114550"/>
          <p14:tracePt t="31637" x="2051050" y="2114550"/>
          <p14:tracePt t="31645" x="2057400" y="2114550"/>
          <p14:tracePt t="31660" x="2076450" y="2114550"/>
          <p14:tracePt t="31675" x="2082800" y="2114550"/>
          <p14:tracePt t="31692" x="2101850" y="2114550"/>
          <p14:tracePt t="31708" x="2108200" y="2120900"/>
          <p14:tracePt t="31725" x="2114550" y="2120900"/>
          <p14:tracePt t="31791" x="2120900" y="2120900"/>
          <p14:tracePt t="31805" x="2127250" y="2120900"/>
          <p14:tracePt t="31828" x="2133600" y="2120900"/>
          <p14:tracePt t="31859" x="2139950" y="2120900"/>
          <p14:tracePt t="31911" x="2146300" y="2120900"/>
          <p14:tracePt t="31925" x="2184400" y="2120900"/>
          <p14:tracePt t="31942" x="2292350" y="2120900"/>
          <p14:tracePt t="31959" x="2444750" y="2101850"/>
          <p14:tracePt t="31975" x="2667000" y="2095500"/>
          <p14:tracePt t="31991" x="2940050" y="2095500"/>
          <p14:tracePt t="32009" x="3206750" y="2101850"/>
          <p14:tracePt t="32025" x="3486150" y="2108200"/>
          <p14:tracePt t="32042" x="3733800" y="2114550"/>
          <p14:tracePt t="32045" x="3829050" y="2120900"/>
          <p14:tracePt t="32059" x="4038600" y="2133600"/>
          <p14:tracePt t="32075" x="4165600" y="2159000"/>
          <p14:tracePt t="32092" x="4171950" y="2165350"/>
          <p14:tracePt t="32108" x="4152900" y="2165350"/>
          <p14:tracePt t="32125" x="4108450" y="2178050"/>
          <p14:tracePt t="32142" x="4057650" y="2184400"/>
          <p14:tracePt t="32158" x="3994150" y="2203450"/>
          <p14:tracePt t="32176" x="3898900" y="2228850"/>
          <p14:tracePt t="32192" x="3714750" y="2273300"/>
          <p14:tracePt t="32209" x="3435350" y="2317750"/>
          <p14:tracePt t="32225" x="3098800" y="2374900"/>
          <p14:tracePt t="32242" x="2647950" y="2425700"/>
          <p14:tracePt t="32258" x="2216150" y="2444750"/>
          <p14:tracePt t="32275" x="1905000" y="2444750"/>
          <p14:tracePt t="32277" x="1758950" y="2444750"/>
          <p14:tracePt t="32292" x="1549400" y="2425700"/>
          <p14:tracePt t="32310" x="1352550" y="2400300"/>
          <p14:tracePt t="32325" x="1200150" y="2381250"/>
          <p14:tracePt t="32342" x="1104900" y="2368550"/>
          <p14:tracePt t="32359" x="1016000" y="2362200"/>
          <p14:tracePt t="32375" x="939800" y="2362200"/>
          <p14:tracePt t="32392" x="882650" y="2362200"/>
          <p14:tracePt t="32409" x="838200" y="2374900"/>
          <p14:tracePt t="32426" x="787400" y="2387600"/>
          <p14:tracePt t="32442" x="736600" y="2400300"/>
          <p14:tracePt t="32458" x="692150" y="2413000"/>
          <p14:tracePt t="32475" x="673100" y="2413000"/>
          <p14:tracePt t="32492" x="660400" y="2419350"/>
          <p14:tracePt t="32526" x="673100" y="2425700"/>
          <p14:tracePt t="32542" x="685800" y="2444750"/>
          <p14:tracePt t="32559" x="698500" y="2463800"/>
          <p14:tracePt t="32576" x="698500" y="2482850"/>
          <p14:tracePt t="32592" x="698500" y="2489200"/>
          <p14:tracePt t="32807" x="704850" y="2489200"/>
          <p14:tracePt t="32824" x="711200" y="2489200"/>
          <p14:tracePt t="32831" x="717550" y="2489200"/>
          <p14:tracePt t="32842" x="723900" y="2489200"/>
          <p14:tracePt t="32859" x="736600" y="2482850"/>
          <p14:tracePt t="32877" x="742950" y="2482850"/>
          <p14:tracePt t="32895" x="749300" y="2476500"/>
          <p14:tracePt t="33045" x="768350" y="2482850"/>
          <p14:tracePt t="33060" x="793750" y="2489200"/>
          <p14:tracePt t="33076" x="825500" y="2495550"/>
          <p14:tracePt t="33093" x="863600" y="2501900"/>
          <p14:tracePt t="33110" x="895350" y="2514600"/>
          <p14:tracePt t="33126" x="920750" y="2514600"/>
          <p14:tracePt t="33142" x="920750" y="2520950"/>
          <p14:tracePt t="33277" x="927100" y="2520950"/>
          <p14:tracePt t="33294" x="939800" y="2527300"/>
          <p14:tracePt t="33302" x="952500" y="2533650"/>
          <p14:tracePt t="33313" x="965200" y="2533650"/>
          <p14:tracePt t="33326" x="996950" y="2533650"/>
          <p14:tracePt t="33343" x="1035050" y="2520950"/>
          <p14:tracePt t="33360" x="1079500" y="2501900"/>
          <p14:tracePt t="33376" x="1130300" y="2482850"/>
          <p14:tracePt t="33393" x="1174750" y="2470150"/>
          <p14:tracePt t="33409" x="1212850" y="2470150"/>
          <p14:tracePt t="33426" x="1225550" y="2470150"/>
          <p14:tracePt t="33750" x="1238250" y="2470150"/>
          <p14:tracePt t="33757" x="1257300" y="2470150"/>
          <p14:tracePt t="33777" x="1327150" y="2482850"/>
          <p14:tracePt t="33793" x="1403350" y="2482850"/>
          <p14:tracePt t="33811" x="1485900" y="2463800"/>
          <p14:tracePt t="33814" x="1536700" y="2457450"/>
          <p14:tracePt t="33831" x="1631950" y="2438400"/>
          <p14:tracePt t="33844" x="1708150" y="2425700"/>
          <p14:tracePt t="33860" x="1911350" y="2400300"/>
          <p14:tracePt t="33878" x="2057400" y="2387600"/>
          <p14:tracePt t="33894" x="2159000" y="2374900"/>
          <p14:tracePt t="33910" x="2228850" y="2368550"/>
          <p14:tracePt t="33927" x="2254250" y="2368550"/>
          <p14:tracePt t="34140" x="2260600" y="2368550"/>
          <p14:tracePt t="34156" x="2266950" y="2374900"/>
          <p14:tracePt t="34164" x="2273300" y="2381250"/>
          <p14:tracePt t="34177" x="2279650" y="2387600"/>
          <p14:tracePt t="34194" x="2286000" y="2393950"/>
          <p14:tracePt t="34216" x="2286000" y="2400300"/>
          <p14:tracePt t="34227" x="2286000" y="2406650"/>
          <p14:tracePt t="34260" x="2286000" y="2413000"/>
          <p14:tracePt t="34365" x="2286000" y="2425700"/>
          <p14:tracePt t="34375" x="2286000" y="2432050"/>
          <p14:tracePt t="34381" x="2273300" y="2451100"/>
          <p14:tracePt t="34393" x="2266950" y="2463800"/>
          <p14:tracePt t="34410" x="2247900" y="2489200"/>
          <p14:tracePt t="34427" x="2235200" y="2508250"/>
          <p14:tracePt t="34430" x="2228850" y="2508250"/>
          <p14:tracePt t="34444" x="2228850" y="2514600"/>
          <p14:tracePt t="34528" x="2228850" y="2508250"/>
          <p14:tracePt t="34534" x="2228850" y="2501900"/>
          <p14:tracePt t="34542" x="2228850" y="2495550"/>
          <p14:tracePt t="34561" x="2235200" y="2495550"/>
          <p14:tracePt t="34795" x="2228850" y="2489200"/>
          <p14:tracePt t="34802" x="2216150" y="2489200"/>
          <p14:tracePt t="34810" x="2203450" y="2489200"/>
          <p14:tracePt t="34829" x="2178050" y="2489200"/>
          <p14:tracePt t="34844" x="2159000" y="2489200"/>
          <p14:tracePt t="35026" x="2159000" y="2482850"/>
          <p14:tracePt t="35032" x="2165350" y="2482850"/>
          <p14:tracePt t="35045" x="2171700" y="2476500"/>
          <p14:tracePt t="35061" x="2190750" y="2463800"/>
          <p14:tracePt t="35078" x="2209800" y="2457450"/>
          <p14:tracePt t="35083" x="2216150" y="2451100"/>
          <p14:tracePt t="35111" x="2222500" y="2451100"/>
          <p14:tracePt t="35160" x="2228850" y="2451100"/>
          <p14:tracePt t="35283" x="2228850" y="2463800"/>
          <p14:tracePt t="35299" x="2228850" y="2470150"/>
          <p14:tracePt t="35311" x="2222500" y="2470150"/>
          <p14:tracePt t="35327" x="2222500" y="2482850"/>
          <p14:tracePt t="35345" x="2216150" y="2489200"/>
          <p14:tracePt t="35362" x="2209800" y="2495550"/>
          <p14:tracePt t="35378" x="2203450" y="2508250"/>
          <p14:tracePt t="35395" x="2197100" y="2508250"/>
          <p14:tracePt t="35411" x="2197100" y="2514600"/>
          <p14:tracePt t="35591" x="2197100" y="2508250"/>
          <p14:tracePt t="35597" x="2203450" y="2495550"/>
          <p14:tracePt t="35612" x="2222500" y="2470150"/>
          <p14:tracePt t="35628" x="2235200" y="2444750"/>
          <p14:tracePt t="35647" x="2254250" y="2419350"/>
          <p14:tracePt t="35661" x="2260600" y="2406650"/>
          <p14:tracePt t="35678" x="2260600" y="2400300"/>
          <p14:tracePt t="35780" x="2260600" y="2406650"/>
          <p14:tracePt t="35795" x="2260600" y="2413000"/>
          <p14:tracePt t="36081" x="2254250" y="2419350"/>
          <p14:tracePt t="36096" x="2241550" y="2432050"/>
          <p14:tracePt t="36112" x="2235200" y="2438400"/>
          <p14:tracePt t="36128" x="2216150" y="2463800"/>
          <p14:tracePt t="36146" x="2197100" y="2482850"/>
          <p14:tracePt t="36162" x="2165350" y="2501900"/>
          <p14:tracePt t="36179" x="2133600" y="2527300"/>
          <p14:tracePt t="36195" x="2089150" y="2546350"/>
          <p14:tracePt t="36212" x="2044700" y="2578100"/>
          <p14:tracePt t="36228" x="1987550" y="2628900"/>
          <p14:tracePt t="36245" x="1943100" y="2711450"/>
          <p14:tracePt t="36262" x="1924050" y="2781300"/>
          <p14:tracePt t="36278" x="1930400" y="2800350"/>
          <p14:tracePt t="36806" x="1924050" y="2800350"/>
          <p14:tracePt t="36829" x="1803400" y="2749550"/>
          <p14:tracePt t="36846" x="1555750" y="2660650"/>
          <p14:tracePt t="36864" x="1397000" y="2609850"/>
          <p14:tracePt t="36881" x="1231900" y="2559050"/>
          <p14:tracePt t="36898" x="1085850" y="2508250"/>
          <p14:tracePt t="36912" x="1003300" y="2470150"/>
          <p14:tracePt t="36930" x="977900" y="2438400"/>
          <p14:tracePt t="36950" x="977900" y="2413000"/>
          <p14:tracePt t="36962" x="977900" y="2406650"/>
          <p14:tracePt t="36980" x="984250" y="2400300"/>
          <p14:tracePt t="37023" x="984250" y="2393950"/>
          <p14:tracePt t="37080" x="984250" y="2387600"/>
          <p14:tracePt t="37087" x="996950" y="2387600"/>
          <p14:tracePt t="37097" x="996950" y="2381250"/>
          <p14:tracePt t="37113" x="1047750" y="2368550"/>
          <p14:tracePt t="37129" x="1143000" y="2362200"/>
          <p14:tracePt t="37146" x="1257300" y="2362200"/>
          <p14:tracePt t="37162" x="1397000" y="2374900"/>
          <p14:tracePt t="37179" x="1555750" y="2400300"/>
          <p14:tracePt t="37196" x="1714500" y="2425700"/>
          <p14:tracePt t="37212" x="1885950" y="2463800"/>
          <p14:tracePt t="37229" x="2012950" y="2495550"/>
          <p14:tracePt t="37247" x="2171700" y="2533650"/>
          <p14:tracePt t="37263" x="2273300" y="2552700"/>
          <p14:tracePt t="37280" x="2406650" y="2565400"/>
          <p14:tracePt t="37296" x="2444750" y="2565400"/>
          <p14:tracePt t="37313" x="2457450" y="2565400"/>
          <p14:tracePt t="37329" x="2470150" y="2559050"/>
          <p14:tracePt t="37346" x="2476500" y="2552700"/>
          <p14:tracePt t="37363" x="2501900" y="2533650"/>
          <p14:tracePt t="37380" x="2578100" y="2489200"/>
          <p14:tracePt t="37396" x="2679700" y="2444750"/>
          <p14:tracePt t="37413" x="2762250" y="2413000"/>
          <p14:tracePt t="37430" x="2863850" y="2355850"/>
          <p14:tracePt t="37446" x="2978150" y="2273300"/>
          <p14:tracePt t="37463" x="3060700" y="2190750"/>
          <p14:tracePt t="37480" x="3175000" y="2063750"/>
          <p14:tracePt t="37496" x="3244850" y="1962150"/>
          <p14:tracePt t="37513" x="3302000" y="1860550"/>
          <p14:tracePt t="37530" x="3340100" y="1758950"/>
          <p14:tracePt t="37546" x="3340100" y="1549400"/>
          <p14:tracePt t="37563" x="3321050" y="1435100"/>
          <p14:tracePt t="37580" x="3302000" y="1320800"/>
          <p14:tracePt t="37596" x="3282950" y="1187450"/>
          <p14:tracePt t="37613" x="3257550" y="1085850"/>
          <p14:tracePt t="37629" x="3206750" y="977900"/>
          <p14:tracePt t="37646" x="3130550" y="863600"/>
          <p14:tracePt t="37663" x="3048000" y="781050"/>
          <p14:tracePt t="37680" x="2965450" y="711200"/>
          <p14:tracePt t="37696" x="2895600" y="660400"/>
          <p14:tracePt t="37714" x="2774950" y="596900"/>
          <p14:tracePt t="37730" x="2635250" y="558800"/>
          <p14:tracePt t="37747" x="2451100" y="527050"/>
          <p14:tracePt t="37765" x="2133600" y="501650"/>
          <p14:tracePt t="37780" x="1968500" y="501650"/>
          <p14:tracePt t="37797" x="1746250" y="514350"/>
          <p14:tracePt t="37813" x="1587500" y="539750"/>
          <p14:tracePt t="37830" x="1371600" y="584200"/>
          <p14:tracePt t="37852" x="1092200" y="666750"/>
          <p14:tracePt t="37863" x="1035050" y="685800"/>
          <p14:tracePt t="37880" x="876300" y="749300"/>
          <p14:tracePt t="37896" x="704850" y="844550"/>
          <p14:tracePt t="37913" x="622300" y="895350"/>
          <p14:tracePt t="37930" x="501650" y="990600"/>
          <p14:tracePt t="37947" x="374650" y="1085850"/>
          <p14:tracePt t="37965" x="247650" y="1225550"/>
          <p14:tracePt t="37979" x="184150" y="1320800"/>
          <p14:tracePt t="37997" x="152400" y="1403350"/>
          <p14:tracePt t="38013" x="133350" y="1479550"/>
          <p14:tracePt t="38015" x="127000" y="1517650"/>
          <p14:tracePt t="38030" x="139700" y="1619250"/>
          <p14:tracePt t="38048" x="196850" y="1758950"/>
          <p14:tracePt t="38063" x="285750" y="1898650"/>
          <p14:tracePt t="38080" x="374650" y="2012950"/>
          <p14:tracePt t="38096" x="482600" y="2120900"/>
          <p14:tracePt t="38113" x="584200" y="2209800"/>
          <p14:tracePt t="38130" x="666750" y="2260600"/>
          <p14:tracePt t="38146" x="742950" y="2286000"/>
          <p14:tracePt t="38163" x="812800" y="2298700"/>
          <p14:tracePt t="38180" x="889000" y="2305050"/>
          <p14:tracePt t="38197" x="984250" y="2317750"/>
          <p14:tracePt t="38214" x="1149350" y="2336800"/>
          <p14:tracePt t="38230" x="1212850" y="2343150"/>
          <p14:tracePt t="38247" x="1339850" y="2362200"/>
          <p14:tracePt t="38264" x="1492250" y="2381250"/>
          <p14:tracePt t="38266" x="1568450" y="2393950"/>
          <p14:tracePt t="38280" x="1714500" y="2406650"/>
          <p14:tracePt t="38298" x="1822450" y="2419350"/>
          <p14:tracePt t="38312" x="1955800" y="2425700"/>
          <p14:tracePt t="38330" x="2044700" y="2432050"/>
          <p14:tracePt t="38347" x="2159000" y="2444750"/>
          <p14:tracePt t="38363" x="2228850" y="2451100"/>
          <p14:tracePt t="38382" x="2292350" y="2451100"/>
          <p14:tracePt t="38397" x="2343150" y="2451100"/>
          <p14:tracePt t="38414" x="2374900" y="2451100"/>
          <p14:tracePt t="38430" x="2406650" y="2438400"/>
          <p14:tracePt t="38447" x="2438400" y="2419350"/>
          <p14:tracePt t="38450" x="2463800" y="2406650"/>
          <p14:tracePt t="38464" x="2482850" y="2393950"/>
          <p14:tracePt t="38480" x="2533650" y="2349500"/>
          <p14:tracePt t="38497" x="2603500" y="2266950"/>
          <p14:tracePt t="38514" x="2673350" y="2178050"/>
          <p14:tracePt t="38531" x="2749550" y="2063750"/>
          <p14:tracePt t="38547" x="2800350" y="1981200"/>
          <p14:tracePt t="38564" x="2832100" y="1892300"/>
          <p14:tracePt t="38580" x="2857500" y="1816100"/>
          <p14:tracePt t="38597" x="2882900" y="1689100"/>
          <p14:tracePt t="38614" x="2921000" y="1549400"/>
          <p14:tracePt t="38631" x="2952750" y="1435100"/>
          <p14:tracePt t="38647" x="2978150" y="1314450"/>
          <p14:tracePt t="38664" x="3003550" y="1174750"/>
          <p14:tracePt t="38680" x="3003550" y="1073150"/>
          <p14:tracePt t="38697" x="2997200" y="996950"/>
          <p14:tracePt t="38714" x="2965450" y="920750"/>
          <p14:tracePt t="38732" x="2933700" y="882650"/>
          <p14:tracePt t="38748" x="2908300" y="857250"/>
          <p14:tracePt t="38763" x="2870200" y="838200"/>
          <p14:tracePt t="38780" x="2825750" y="806450"/>
          <p14:tracePt t="38797" x="2768600" y="755650"/>
          <p14:tracePt t="38814" x="2724150" y="717550"/>
          <p14:tracePt t="38834" x="2641600" y="647700"/>
          <p14:tracePt t="38848" x="2578100" y="609600"/>
          <p14:tracePt t="38864" x="2482850" y="565150"/>
          <p14:tracePt t="38883" x="2381250" y="539750"/>
          <p14:tracePt t="38897" x="2317750" y="533400"/>
          <p14:tracePt t="38915" x="2260600" y="533400"/>
          <p14:tracePt t="38931" x="2159000" y="539750"/>
          <p14:tracePt t="38948" x="2032000" y="546100"/>
          <p14:tracePt t="38951" x="1987550" y="546100"/>
          <p14:tracePt t="38964" x="1854200" y="533400"/>
          <p14:tracePt t="38981" x="1733550" y="508000"/>
          <p14:tracePt t="38997" x="1619250" y="482600"/>
          <p14:tracePt t="39014" x="1517650" y="463550"/>
          <p14:tracePt t="39031" x="1428750" y="457200"/>
          <p14:tracePt t="39048" x="1365250" y="469900"/>
          <p14:tracePt t="39064" x="1333500" y="495300"/>
          <p14:tracePt t="39081" x="1276350" y="546100"/>
          <p14:tracePt t="39097" x="1200150" y="609600"/>
          <p14:tracePt t="39114" x="1117600" y="660400"/>
          <p14:tracePt t="39132" x="1016000" y="711200"/>
          <p14:tracePt t="39135" x="977900" y="730250"/>
          <p14:tracePt t="39148" x="946150" y="742950"/>
          <p14:tracePt t="39164" x="863600" y="781050"/>
          <p14:tracePt t="39182" x="800100" y="819150"/>
          <p14:tracePt t="39183" x="762000" y="850900"/>
          <p14:tracePt t="39197" x="736600" y="869950"/>
          <p14:tracePt t="39201" x="723900" y="895350"/>
          <p14:tracePt t="39215" x="704850" y="952500"/>
          <p14:tracePt t="39232" x="692150" y="1016000"/>
          <p14:tracePt t="39248" x="679450" y="1073150"/>
          <p14:tracePt t="39264" x="660400" y="1162050"/>
          <p14:tracePt t="39281" x="647700" y="1225550"/>
          <p14:tracePt t="39298" x="647700" y="1308100"/>
          <p14:tracePt t="39314" x="654050" y="1371600"/>
          <p14:tracePt t="39331" x="679450" y="1441450"/>
          <p14:tracePt t="39348" x="723900" y="1524000"/>
          <p14:tracePt t="39351" x="755650" y="1581150"/>
          <p14:tracePt t="39365" x="774700" y="1612900"/>
          <p14:tracePt t="39382" x="838200" y="1714500"/>
          <p14:tracePt t="39398" x="901700" y="1816100"/>
          <p14:tracePt t="39415" x="977900" y="1917700"/>
          <p14:tracePt t="39417" x="1028700" y="1974850"/>
          <p14:tracePt t="39431" x="1060450" y="2006600"/>
          <p14:tracePt t="39448" x="1200150" y="2095500"/>
          <p14:tracePt t="39465" x="1301750" y="2146300"/>
          <p14:tracePt t="39481" x="1371600" y="2171700"/>
          <p14:tracePt t="39501" x="1466850" y="2209800"/>
          <p14:tracePt t="39514" x="1562100" y="2247900"/>
          <p14:tracePt t="39531" x="1631950" y="2279650"/>
          <p14:tracePt t="39548" x="1739900" y="2324100"/>
          <p14:tracePt t="39565" x="1809750" y="2349500"/>
          <p14:tracePt t="39581" x="1911350" y="2387600"/>
          <p14:tracePt t="39598" x="1968500" y="2406650"/>
          <p14:tracePt t="39614" x="2019300" y="2419350"/>
          <p14:tracePt t="39631" x="2063750" y="2432050"/>
          <p14:tracePt t="39648" x="2089150" y="2432050"/>
          <p14:tracePt t="39719" x="2101850" y="2432050"/>
          <p14:tracePt t="39731" x="2108200" y="2432050"/>
          <p14:tracePt t="39748" x="2133600" y="2432050"/>
          <p14:tracePt t="39765" x="2171700" y="2400300"/>
          <p14:tracePt t="39781" x="2209800" y="2355850"/>
          <p14:tracePt t="39800" x="2317750" y="2260600"/>
          <p14:tracePt t="39817" x="2419350" y="2159000"/>
          <p14:tracePt t="39831" x="2508250" y="2051050"/>
          <p14:tracePt t="39848" x="2616200" y="1917700"/>
          <p14:tracePt t="39865" x="2679700" y="1822450"/>
          <p14:tracePt t="39881" x="2730500" y="1714500"/>
          <p14:tracePt t="39899" x="2762250" y="1593850"/>
          <p14:tracePt t="39915" x="2774950" y="1454150"/>
          <p14:tracePt t="39932" x="2755900" y="1270000"/>
          <p14:tracePt t="39948" x="2724150" y="1143000"/>
          <p14:tracePt t="39967" x="2686050" y="1047750"/>
          <p14:tracePt t="39981" x="2641600" y="965200"/>
          <p14:tracePt t="39998" x="2584450" y="914400"/>
          <p14:tracePt t="40015" x="2514600" y="889000"/>
          <p14:tracePt t="40032" x="2349500" y="869950"/>
          <p14:tracePt t="40048" x="2216150" y="869950"/>
          <p14:tracePt t="40067" x="2063750" y="869950"/>
          <p14:tracePt t="40082" x="1936750" y="869950"/>
          <p14:tracePt t="40098" x="1778000" y="876300"/>
          <p14:tracePt t="40115" x="1663700" y="882650"/>
          <p14:tracePt t="40132" x="1562100" y="901700"/>
          <p14:tracePt t="40149" x="1466850" y="939800"/>
          <p14:tracePt t="40165" x="1365250" y="984250"/>
          <p14:tracePt t="40182" x="1276350" y="1035050"/>
          <p14:tracePt t="40198" x="1162050" y="1123950"/>
          <p14:tracePt t="40203" x="1104900" y="1174750"/>
          <p14:tracePt t="40215" x="1079500" y="1206500"/>
          <p14:tracePt t="40219" x="1028700" y="1263650"/>
          <p14:tracePt t="40232" x="965200" y="1397000"/>
          <p14:tracePt t="40247" x="958850" y="1428750"/>
          <p14:tracePt t="40266" x="946150" y="1562100"/>
          <p14:tracePt t="40282" x="958850" y="1695450"/>
          <p14:tracePt t="40300" x="990600" y="1784350"/>
          <p14:tracePt t="40315" x="1054100" y="1873250"/>
          <p14:tracePt t="40332" x="1123950" y="1962150"/>
          <p14:tracePt t="40349" x="1206500" y="2051050"/>
          <p14:tracePt t="40365" x="1276350" y="2127250"/>
          <p14:tracePt t="40382" x="1346200" y="2216150"/>
          <p14:tracePt t="40399" x="1390650" y="2279650"/>
          <p14:tracePt t="40415" x="1416050" y="2324100"/>
          <p14:tracePt t="40419" x="1422400" y="2349500"/>
          <p14:tracePt t="40432" x="1428750" y="2362200"/>
          <p14:tracePt t="40449" x="1441450" y="2381250"/>
          <p14:tracePt t="40465" x="1447800" y="2400300"/>
          <p14:tracePt t="40482" x="1454150" y="2438400"/>
          <p14:tracePt t="40499" x="1460500" y="2444750"/>
          <p14:tracePt t="40515" x="1466850" y="2463800"/>
          <p14:tracePt t="40533" x="1479550" y="2489200"/>
          <p14:tracePt t="40550" x="1485900" y="2508250"/>
          <p14:tracePt t="40566" x="1498600" y="2520950"/>
          <p14:tracePt t="40582" x="1498600" y="2527300"/>
          <p14:tracePt t="41207" x="1498600" y="2520950"/>
          <p14:tracePt t="41221" x="1504950" y="2520950"/>
          <p14:tracePt t="41796" x="1504950" y="2514600"/>
          <p14:tracePt t="41824" x="1504950" y="2508250"/>
          <p14:tracePt t="42023" x="1504950" y="2501900"/>
          <p14:tracePt t="42032" x="1504950" y="2495550"/>
          <p14:tracePt t="42050" x="1504950" y="2489200"/>
          <p14:tracePt t="42068" x="1504950" y="2482850"/>
          <p14:tracePt t="42086" x="1504950" y="2470150"/>
          <p14:tracePt t="42101" x="1511300" y="2463800"/>
          <p14:tracePt t="42117" x="1511300" y="2457450"/>
          <p14:tracePt t="42150" x="1517650" y="2451100"/>
          <p14:tracePt t="42200" x="1517650" y="2444750"/>
          <p14:tracePt t="42217" x="1524000" y="2444750"/>
          <p14:tracePt t="42249" x="1530350" y="2444750"/>
          <p14:tracePt t="42267" x="1543050" y="2438400"/>
          <p14:tracePt t="42284" x="1562100" y="2438400"/>
          <p14:tracePt t="42300" x="1581150" y="2432050"/>
          <p14:tracePt t="42318" x="1593850" y="2432050"/>
          <p14:tracePt t="42334" x="1593850" y="2425700"/>
          <p14:tracePt t="42350" x="1600200" y="2425700"/>
          <p14:tracePt t="42367" x="1612900" y="2413000"/>
          <p14:tracePt t="42383" x="1619250" y="2400300"/>
          <p14:tracePt t="42400" x="1625600" y="2387600"/>
          <p14:tracePt t="42417" x="1638300" y="2362200"/>
          <p14:tracePt t="42434" x="1663700" y="2336800"/>
          <p14:tracePt t="42450" x="1695450" y="2305050"/>
          <p14:tracePt t="42467" x="1758950" y="2254250"/>
          <p14:tracePt t="42484" x="1790700" y="2216150"/>
          <p14:tracePt t="42500" x="1809750" y="2184400"/>
          <p14:tracePt t="42517" x="1816100" y="2133600"/>
          <p14:tracePt t="42520" x="1822450" y="2114550"/>
          <p14:tracePt t="42533" x="1828800" y="2095500"/>
          <p14:tracePt t="42550" x="1854200" y="2025650"/>
          <p14:tracePt t="42567" x="1898650" y="1943100"/>
          <p14:tracePt t="42584" x="1917700" y="1873250"/>
          <p14:tracePt t="42600" x="1917700" y="1822450"/>
          <p14:tracePt t="42617" x="1905000" y="1784350"/>
          <p14:tracePt t="42635" x="1892300" y="1765300"/>
          <p14:tracePt t="42684" x="1873250" y="1778000"/>
          <p14:tracePt t="42700" x="1847850" y="1797050"/>
          <p14:tracePt t="42705" x="1841500" y="1809750"/>
          <p14:tracePt t="42717" x="1828800" y="1816100"/>
          <p14:tracePt t="42734" x="1797050" y="1847850"/>
          <p14:tracePt t="42751" x="1790700" y="1854200"/>
          <p14:tracePt t="42768" x="1784350" y="1873250"/>
          <p14:tracePt t="42785" x="1790700" y="1905000"/>
          <p14:tracePt t="42801" x="1822450" y="1936750"/>
          <p14:tracePt t="42817" x="1873250" y="1974850"/>
          <p14:tracePt t="42834" x="1987550" y="2000250"/>
          <p14:tracePt t="42851" x="2108200" y="2006600"/>
          <p14:tracePt t="42868" x="2209800" y="2006600"/>
          <p14:tracePt t="42884" x="2266950" y="1987550"/>
          <p14:tracePt t="42901" x="2305050" y="1955800"/>
          <p14:tracePt t="42918" x="2317750" y="1917700"/>
          <p14:tracePt t="42934" x="2317750" y="1866900"/>
          <p14:tracePt t="42953" x="2311400" y="1803400"/>
          <p14:tracePt t="42967" x="2305050" y="1784350"/>
          <p14:tracePt t="42984" x="2292350" y="1752600"/>
          <p14:tracePt t="43001" x="2286000" y="1746250"/>
          <p14:tracePt t="43003" x="2273300" y="1746250"/>
          <p14:tracePt t="43018" x="2216150" y="1746250"/>
          <p14:tracePt t="43035" x="2127250" y="1758950"/>
          <p14:tracePt t="43051" x="2025650" y="1784350"/>
          <p14:tracePt t="43067" x="1930400" y="1809750"/>
          <p14:tracePt t="43084" x="1879600" y="1835150"/>
          <p14:tracePt t="43101" x="1860550" y="1860550"/>
          <p14:tracePt t="43118" x="1854200" y="1885950"/>
          <p14:tracePt t="43135" x="1905000" y="1924050"/>
          <p14:tracePt t="43151" x="2006600" y="1936750"/>
          <p14:tracePt t="43166" x="2139950" y="1943100"/>
          <p14:tracePt t="43185" x="2343150" y="1962150"/>
          <p14:tracePt t="43201" x="2609850" y="2000250"/>
          <p14:tracePt t="43203" x="2813050" y="2025650"/>
          <p14:tracePt t="43218" x="3105150" y="2070100"/>
          <p14:tracePt t="43236" x="3359150" y="2089150"/>
          <p14:tracePt t="43251" x="3429000" y="2089150"/>
          <p14:tracePt t="43268" x="3429000" y="2070100"/>
          <p14:tracePt t="43286" x="3403600" y="2051050"/>
          <p14:tracePt t="43302" x="3352800" y="2025650"/>
          <p14:tracePt t="43318" x="3289300" y="2012950"/>
          <p14:tracePt t="43334" x="3257550" y="2006600"/>
          <p14:tracePt t="43352" x="3257550" y="2025650"/>
          <p14:tracePt t="43367" x="3257550" y="2038350"/>
          <p14:tracePt t="43384" x="3257550" y="2051050"/>
          <p14:tracePt t="43401" x="3257550" y="2063750"/>
          <p14:tracePt t="43471" x="3257550" y="2057400"/>
          <p14:tracePt t="43495" x="3257550" y="2051050"/>
          <p14:tracePt t="43503" x="3263900" y="2051050"/>
          <p14:tracePt t="43509" x="3263900" y="2038350"/>
          <p14:tracePt t="43518" x="3270250" y="2038350"/>
          <p14:tracePt t="43535" x="3270250" y="2019300"/>
          <p14:tracePt t="43552" x="3238500" y="1993900"/>
          <p14:tracePt t="43568" x="3181350" y="1949450"/>
          <p14:tracePt t="43584" x="3111500" y="1917700"/>
          <p14:tracePt t="43601" x="3060700" y="1892300"/>
          <p14:tracePt t="43618" x="2997200" y="1860550"/>
          <p14:tracePt t="43634" x="2965450" y="1841500"/>
          <p14:tracePt t="43651" x="2927350" y="1828800"/>
          <p14:tracePt t="43668" x="2876550" y="1816100"/>
          <p14:tracePt t="43685" x="2787650" y="1809750"/>
          <p14:tracePt t="43687" x="2755900" y="1803400"/>
          <p14:tracePt t="43702" x="2705100" y="1803400"/>
          <p14:tracePt t="43719" x="2565400" y="1803400"/>
          <p14:tracePt t="43736" x="2501900" y="1803400"/>
          <p14:tracePt t="43755" x="2489200" y="1803400"/>
          <p14:tracePt t="43802" x="2489200" y="1816100"/>
          <p14:tracePt t="43818" x="2501900" y="1841500"/>
          <p14:tracePt t="43835" x="2520950" y="1860550"/>
          <p14:tracePt t="43852" x="2578100" y="1911350"/>
          <p14:tracePt t="43868" x="2647950" y="1943100"/>
          <p14:tracePt t="43885" x="2755900" y="1968500"/>
          <p14:tracePt t="43901" x="2952750" y="1981200"/>
          <p14:tracePt t="43918" x="3143250" y="1981200"/>
          <p14:tracePt t="43935" x="3257550" y="1968500"/>
          <p14:tracePt t="43951" x="3270250" y="1949450"/>
          <p14:tracePt t="43968" x="3270250" y="1930400"/>
          <p14:tracePt t="43985" x="3270250" y="1911350"/>
          <p14:tracePt t="43989" x="3263900" y="1905000"/>
          <p14:tracePt t="44004" x="3257550" y="1898650"/>
          <p14:tracePt t="44019" x="3244850" y="1898650"/>
          <p14:tracePt t="44035" x="3206750" y="1892300"/>
          <p14:tracePt t="44052" x="3136900" y="1892300"/>
          <p14:tracePt t="44068" x="3092450" y="1898650"/>
          <p14:tracePt t="44087" x="3054350" y="1898650"/>
          <p14:tracePt t="44102" x="3041650" y="1898650"/>
          <p14:tracePt t="44338" x="3041650" y="1905000"/>
          <p14:tracePt t="44825" x="3035300" y="1898650"/>
          <p14:tracePt t="44833" x="3028950" y="1885950"/>
          <p14:tracePt t="44841" x="3009900" y="1879600"/>
          <p14:tracePt t="44853" x="2971800" y="1860550"/>
          <p14:tracePt t="44870" x="2819400" y="1822450"/>
          <p14:tracePt t="44886" x="2724150" y="1797050"/>
          <p14:tracePt t="44904" x="2641600" y="1778000"/>
          <p14:tracePt t="44920" x="2597150" y="1765300"/>
          <p14:tracePt t="44936" x="2584450" y="1765300"/>
          <p14:tracePt t="45025" x="2584450" y="1771650"/>
          <p14:tracePt t="45036" x="2590800" y="1803400"/>
          <p14:tracePt t="45053" x="2622550" y="1854200"/>
          <p14:tracePt t="45070" x="2667000" y="1911350"/>
          <p14:tracePt t="45086" x="2724150" y="1949450"/>
          <p14:tracePt t="45105" x="2819400" y="1987550"/>
          <p14:tracePt t="45120" x="2844800" y="1993900"/>
          <p14:tracePt t="45136" x="2901950" y="2000250"/>
          <p14:tracePt t="45154" x="2978150" y="2006600"/>
          <p14:tracePt t="45170" x="3048000" y="2006600"/>
          <p14:tracePt t="45187" x="3155950" y="2000250"/>
          <p14:tracePt t="45202" x="3232150" y="1981200"/>
          <p14:tracePt t="45219" x="3302000" y="1949450"/>
          <p14:tracePt t="45236" x="3314700" y="1911350"/>
          <p14:tracePt t="45252" x="3308350" y="1885950"/>
          <p14:tracePt t="45270" x="3276600" y="1866900"/>
          <p14:tracePt t="45286" x="3232150" y="1847850"/>
          <p14:tracePt t="45303" x="3187700" y="1841500"/>
          <p14:tracePt t="45319" x="3136900" y="1828800"/>
          <p14:tracePt t="45336" x="3073400" y="1809750"/>
          <p14:tracePt t="45353" x="3028950" y="1790700"/>
          <p14:tracePt t="45370" x="2984500" y="1771650"/>
          <p14:tracePt t="45387" x="2914650" y="1758950"/>
          <p14:tracePt t="45404" x="2838450" y="1758950"/>
          <p14:tracePt t="45419" x="2774950" y="1771650"/>
          <p14:tracePt t="45436" x="2692400" y="1790700"/>
          <p14:tracePt t="45455" x="2647950" y="1809750"/>
          <p14:tracePt t="45470" x="2635250" y="1822450"/>
          <p14:tracePt t="45487" x="2628900" y="1835150"/>
          <p14:tracePt t="45504" x="2628900" y="1854200"/>
          <p14:tracePt t="45520" x="2686050" y="1905000"/>
          <p14:tracePt t="45536" x="2781300" y="1962150"/>
          <p14:tracePt t="45553" x="2876550" y="2012950"/>
          <p14:tracePt t="45570" x="2959100" y="2044700"/>
          <p14:tracePt t="45573" x="2984500" y="2051050"/>
          <p14:tracePt t="45587" x="3009900" y="2057400"/>
          <p14:tracePt t="45603" x="3048000" y="2057400"/>
          <p14:tracePt t="45620" x="3086100" y="2038350"/>
          <p14:tracePt t="45622" x="3105150" y="2025650"/>
          <p14:tracePt t="45636" x="3130550" y="1968500"/>
          <p14:tracePt t="45653" x="3136900" y="1905000"/>
          <p14:tracePt t="45669" x="3130550" y="1847850"/>
          <p14:tracePt t="45687" x="3098800" y="1784350"/>
          <p14:tracePt t="45703" x="3079750" y="1758950"/>
          <p14:tracePt t="45720" x="3028950" y="1752600"/>
          <p14:tracePt t="45736" x="2952750" y="1752600"/>
          <p14:tracePt t="45753" x="2844800" y="1778000"/>
          <p14:tracePt t="45769" x="2768600" y="1809750"/>
          <p14:tracePt t="45785" x="2724150" y="1835150"/>
          <p14:tracePt t="45803" x="2717800" y="1847850"/>
          <p14:tracePt t="45820" x="2711450" y="1854200"/>
          <p14:tracePt t="45840" x="2749550" y="1898650"/>
          <p14:tracePt t="45854" x="2762250" y="1911350"/>
          <p14:tracePt t="45870" x="2787650" y="1936750"/>
          <p14:tracePt t="45887" x="2800350" y="1949450"/>
          <p14:tracePt t="45903" x="2806700" y="1962150"/>
          <p14:tracePt t="45920" x="2806700" y="1974850"/>
          <p14:tracePt t="45937" x="2806700" y="1981200"/>
          <p14:tracePt t="51960" x="2806700" y="1968500"/>
          <p14:tracePt t="51969" x="2800350" y="1955800"/>
          <p14:tracePt t="51976" x="2794000" y="1936750"/>
          <p14:tracePt t="51993" x="2800350" y="1885950"/>
          <p14:tracePt t="52009" x="2851150" y="1835150"/>
          <p14:tracePt t="52025" x="2895600" y="1778000"/>
          <p14:tracePt t="52044" x="2908300" y="1739900"/>
          <p14:tracePt t="52059" x="2908300" y="1720850"/>
          <p14:tracePt t="52092" x="2901950" y="1720850"/>
          <p14:tracePt t="52108" x="2857500" y="1720850"/>
          <p14:tracePt t="52125" x="2774950" y="1733550"/>
          <p14:tracePt t="52142" x="2686050" y="1758950"/>
          <p14:tracePt t="52159" x="2597150" y="1778000"/>
          <p14:tracePt t="52176" x="2482850" y="1797050"/>
          <p14:tracePt t="52191" x="2381250" y="1816100"/>
          <p14:tracePt t="52208" x="2171700" y="1822450"/>
          <p14:tracePt t="52226" x="2000250" y="1816100"/>
          <p14:tracePt t="52242" x="1739900" y="1784350"/>
          <p14:tracePt t="52259" x="1517650" y="1746250"/>
          <p14:tracePt t="52275" x="1327150" y="1695450"/>
          <p14:tracePt t="52292" x="1162050" y="1644650"/>
          <p14:tracePt t="52309" x="1079500" y="1612900"/>
          <p14:tracePt t="52325" x="1009650" y="1562100"/>
          <p14:tracePt t="52342" x="971550" y="1536700"/>
          <p14:tracePt t="52359" x="920750" y="1498600"/>
          <p14:tracePt t="52375" x="844550" y="1416050"/>
          <p14:tracePt t="52392" x="749300" y="1301750"/>
          <p14:tracePt t="52408" x="666750" y="1193800"/>
          <p14:tracePt t="52411" x="622300" y="1123950"/>
          <p14:tracePt t="52428" x="577850" y="1022350"/>
          <p14:tracePt t="52442" x="571500" y="990600"/>
          <p14:tracePt t="52460" x="577850" y="927100"/>
          <p14:tracePt t="52475" x="596900" y="914400"/>
          <p14:tracePt t="52492" x="596900" y="908050"/>
          <p14:tracePt t="52582" x="596900" y="901700"/>
          <p14:tracePt t="52592" x="603250" y="889000"/>
          <p14:tracePt t="52609" x="603250" y="876300"/>
          <p14:tracePt t="52626" x="603250" y="857250"/>
          <p14:tracePt t="52642" x="603250" y="850900"/>
          <p14:tracePt t="52659" x="603250" y="844550"/>
          <p14:tracePt t="52717" x="609600" y="857250"/>
          <p14:tracePt t="52726" x="622300" y="869950"/>
          <p14:tracePt t="52743" x="685800" y="933450"/>
          <p14:tracePt t="52759" x="781050" y="1009650"/>
          <p14:tracePt t="52776" x="882650" y="1079500"/>
          <p14:tracePt t="52792" x="1003300" y="1136650"/>
          <p14:tracePt t="52809" x="1111250" y="1162050"/>
          <p14:tracePt t="52825" x="1193800" y="1168400"/>
          <p14:tracePt t="52829" x="1238250" y="1168400"/>
          <p14:tracePt t="52843" x="1263650" y="1168400"/>
          <p14:tracePt t="52859" x="1320800" y="1149350"/>
          <p14:tracePt t="52875" x="1358900" y="1123950"/>
          <p14:tracePt t="52892" x="1397000" y="1098550"/>
          <p14:tracePt t="52909" x="1441450" y="1079500"/>
          <p14:tracePt t="52926" x="1511300" y="1066800"/>
          <p14:tracePt t="52942" x="1555750" y="1060450"/>
          <p14:tracePt t="52960" x="1600200" y="1060450"/>
          <p14:tracePt t="52976" x="1638300" y="1054100"/>
          <p14:tracePt t="52993" x="1682750" y="1041400"/>
          <p14:tracePt t="53009" x="1714500" y="1028700"/>
          <p14:tracePt t="53027" x="1746250" y="1009650"/>
          <p14:tracePt t="53042" x="1784350" y="977900"/>
          <p14:tracePt t="53059" x="1816100" y="952500"/>
          <p14:tracePt t="53076" x="1841500" y="920750"/>
          <p14:tracePt t="53093" x="1866900" y="889000"/>
          <p14:tracePt t="53096" x="1873250" y="882650"/>
          <p14:tracePt t="53109" x="1879600" y="863600"/>
          <p14:tracePt t="53126" x="1873250" y="825500"/>
          <p14:tracePt t="53144" x="1854200" y="806450"/>
          <p14:tracePt t="53159" x="1828800" y="800100"/>
          <p14:tracePt t="53176" x="1816100" y="793750"/>
          <p14:tracePt t="53193" x="1784350" y="787400"/>
          <p14:tracePt t="53209" x="1765300" y="781050"/>
          <p14:tracePt t="53225" x="1720850" y="768350"/>
          <p14:tracePt t="53243" x="1657350" y="742950"/>
          <p14:tracePt t="53259" x="1612900" y="730250"/>
          <p14:tracePt t="53276" x="1568450" y="711200"/>
          <p14:tracePt t="53292" x="1555750" y="704850"/>
          <p14:tracePt t="53310" x="1536700" y="692150"/>
          <p14:tracePt t="53314" x="1524000" y="685800"/>
          <p14:tracePt t="53326" x="1517650" y="679450"/>
          <p14:tracePt t="53343" x="1498600" y="673100"/>
          <p14:tracePt t="53345" x="1479550" y="666750"/>
          <p14:tracePt t="53359" x="1466850" y="666750"/>
          <p14:tracePt t="53362" x="1447800" y="660400"/>
          <p14:tracePt t="53377" x="1377950" y="654050"/>
          <p14:tracePt t="53394" x="1327150" y="654050"/>
          <p14:tracePt t="53409" x="1276350" y="641350"/>
          <p14:tracePt t="53426" x="1212850" y="603250"/>
          <p14:tracePt t="53443" x="1168400" y="577850"/>
          <p14:tracePt t="53459" x="1117600" y="552450"/>
          <p14:tracePt t="53476" x="1066800" y="539750"/>
          <p14:tracePt t="53493" x="1016000" y="533400"/>
          <p14:tracePt t="53510" x="958850" y="533400"/>
          <p14:tracePt t="53526" x="908050" y="533400"/>
          <p14:tracePt t="53543" x="869950" y="533400"/>
          <p14:tracePt t="53560" x="844550" y="533400"/>
          <p14:tracePt t="53576" x="825500" y="533400"/>
          <p14:tracePt t="53594" x="762000" y="546100"/>
          <p14:tracePt t="53610" x="584200" y="571500"/>
          <p14:tracePt t="53627" x="457200" y="577850"/>
          <p14:tracePt t="53643" x="336550" y="584200"/>
          <p14:tracePt t="53660" x="254000" y="584200"/>
          <p14:tracePt t="53676" x="215900" y="584200"/>
          <p14:tracePt t="53711" x="215900" y="596900"/>
          <p14:tracePt t="53726" x="222250" y="609600"/>
          <p14:tracePt t="53743" x="254000" y="654050"/>
          <p14:tracePt t="53745" x="273050" y="679450"/>
          <p14:tracePt t="53760" x="285750" y="704850"/>
          <p14:tracePt t="53763" x="298450" y="730250"/>
          <p14:tracePt t="53776" x="317500" y="793750"/>
          <p14:tracePt t="53794" x="330200" y="863600"/>
          <p14:tracePt t="53810" x="342900" y="914400"/>
          <p14:tracePt t="53826" x="361950" y="952500"/>
          <p14:tracePt t="53843" x="374650" y="984250"/>
          <p14:tracePt t="53859" x="419100" y="1022350"/>
          <p14:tracePt t="53877" x="482600" y="1066800"/>
          <p14:tracePt t="53893" x="584200" y="1104900"/>
          <p14:tracePt t="53909" x="673100" y="1117600"/>
          <p14:tracePt t="53926" x="781050" y="1117600"/>
          <p14:tracePt t="53944" x="920750" y="1117600"/>
          <p14:tracePt t="53960" x="965200" y="1117600"/>
          <p14:tracePt t="53977" x="977900" y="1117600"/>
          <p14:tracePt t="54879" x="996950" y="1123950"/>
          <p14:tracePt t="54882" x="1035050" y="1130300"/>
          <p14:tracePt t="54893" x="1073150" y="1136650"/>
          <p14:tracePt t="54911" x="1123950" y="1149350"/>
          <p14:tracePt t="54929" x="1155700" y="1149350"/>
          <p14:tracePt t="54948" x="1187450" y="1149350"/>
          <p14:tracePt t="54962" x="1225550" y="1149350"/>
          <p14:tracePt t="54978" x="1270000" y="1143000"/>
          <p14:tracePt t="54994" x="1327150" y="1136650"/>
          <p14:tracePt t="55012" x="1397000" y="1136650"/>
          <p14:tracePt t="55028" x="1492250" y="1130300"/>
          <p14:tracePt t="55044" x="1587500" y="1123950"/>
          <p14:tracePt t="55061" x="1644650" y="1123950"/>
          <p14:tracePt t="55078" x="1695450" y="1117600"/>
          <p14:tracePt t="55096" x="1727200" y="1111250"/>
          <p14:tracePt t="55111" x="1746250" y="1104900"/>
          <p14:tracePt t="55128" x="1771650" y="1098550"/>
          <p14:tracePt t="55144" x="1784350" y="1092200"/>
          <p14:tracePt t="55148" x="1790700" y="1085850"/>
          <p14:tracePt t="55161" x="1803400" y="1079500"/>
          <p14:tracePt t="55163" x="1809750" y="1079500"/>
          <p14:tracePt t="55178" x="1828800" y="1066800"/>
          <p14:tracePt t="55195" x="1854200" y="1054100"/>
          <p14:tracePt t="55213" x="1892300" y="1035050"/>
          <p14:tracePt t="55227" x="1930400" y="1016000"/>
          <p14:tracePt t="55243" x="1955800" y="996950"/>
          <p14:tracePt t="55262" x="1981200" y="971550"/>
          <p14:tracePt t="55278" x="2006600" y="946150"/>
          <p14:tracePt t="55294" x="2025650" y="920750"/>
          <p14:tracePt t="55311" x="2044700" y="895350"/>
          <p14:tracePt t="55328" x="2051050" y="876300"/>
          <p14:tracePt t="55344" x="2057400" y="857250"/>
          <p14:tracePt t="55347" x="2057400" y="831850"/>
          <p14:tracePt t="55361" x="2057400" y="812800"/>
          <p14:tracePt t="55378" x="2051050" y="762000"/>
          <p14:tracePt t="55394" x="2044700" y="723900"/>
          <p14:tracePt t="55412" x="2032000" y="679450"/>
          <p14:tracePt t="55414" x="2025650" y="673100"/>
          <p14:tracePt t="55428" x="2025650" y="660400"/>
          <p14:tracePt t="55478" x="2012950" y="660400"/>
          <p14:tracePt t="55484" x="2000250" y="660400"/>
          <p14:tracePt t="55494" x="1968500" y="660400"/>
          <p14:tracePt t="55511" x="1892300" y="673100"/>
          <p14:tracePt t="55528" x="1816100" y="679450"/>
          <p14:tracePt t="55545" x="1727200" y="685800"/>
          <p14:tracePt t="55561" x="1651000" y="685800"/>
          <p14:tracePt t="55577" x="1600200" y="685800"/>
          <p14:tracePt t="55595" x="1568450" y="692150"/>
          <p14:tracePt t="55611" x="1562100" y="698500"/>
          <p14:tracePt t="55630" x="1549400" y="711200"/>
          <p14:tracePt t="55645" x="1549400" y="723900"/>
          <p14:tracePt t="55661" x="1549400" y="736600"/>
          <p14:tracePt t="55678" x="1549400" y="755650"/>
          <p14:tracePt t="55695" x="1549400" y="768350"/>
          <p14:tracePt t="55712" x="1549400" y="774700"/>
          <p14:tracePt t="55728" x="1549400" y="781050"/>
          <p14:tracePt t="55745" x="1549400" y="787400"/>
          <p14:tracePt t="55762" x="1555750" y="800100"/>
          <p14:tracePt t="55779" x="1568450" y="831850"/>
          <p14:tracePt t="55795" x="1587500" y="863600"/>
          <p14:tracePt t="55812" x="1600200" y="895350"/>
          <p14:tracePt t="55828" x="1612900" y="927100"/>
          <p14:tracePt t="55831" x="1619250" y="933450"/>
          <p14:tracePt t="55844" x="1625600" y="946150"/>
          <p14:tracePt t="55862" x="1631950" y="952500"/>
          <p14:tracePt t="56320" x="1631950" y="958850"/>
          <p14:tracePt t="56344" x="1631950" y="965200"/>
          <p14:tracePt t="56360" x="1625600" y="971550"/>
          <p14:tracePt t="56660" x="1631950" y="971550"/>
          <p14:tracePt t="56669" x="1644650" y="971550"/>
          <p14:tracePt t="56680" x="1682750" y="971550"/>
          <p14:tracePt t="56696" x="1701800" y="971550"/>
          <p14:tracePt t="56713" x="1727200" y="971550"/>
          <p14:tracePt t="56731" x="1739900" y="971550"/>
          <p14:tracePt t="56749" x="1746250" y="971550"/>
          <p14:tracePt t="56779" x="1746250" y="965200"/>
          <p14:tracePt t="56812" x="1758950" y="965200"/>
          <p14:tracePt t="56829" x="1784350" y="965200"/>
          <p14:tracePt t="56835" x="1790700" y="958850"/>
          <p14:tracePt t="56845" x="1809750" y="958850"/>
          <p14:tracePt t="56862" x="1841500" y="958850"/>
          <p14:tracePt t="56880" x="1892300" y="958850"/>
          <p14:tracePt t="56896" x="1968500" y="958850"/>
          <p14:tracePt t="56913" x="2051050" y="958850"/>
          <p14:tracePt t="56915" x="2095500" y="958850"/>
          <p14:tracePt t="56929" x="2171700" y="958850"/>
          <p14:tracePt t="56932" x="2273300" y="965200"/>
          <p14:tracePt t="56946" x="2387600" y="971550"/>
          <p14:tracePt t="56963" x="2736850" y="984250"/>
          <p14:tracePt t="56979" x="3054350" y="1003300"/>
          <p14:tracePt t="56996" x="3352800" y="1041400"/>
          <p14:tracePt t="57013" x="3619500" y="1085850"/>
          <p14:tracePt t="57030" x="3829050" y="1111250"/>
          <p14:tracePt t="57046" x="3987800" y="1117600"/>
          <p14:tracePt t="57063" x="4133850" y="1123950"/>
          <p14:tracePt t="57079" x="4362450" y="1123950"/>
          <p14:tracePt t="57096" x="4635500" y="1130300"/>
          <p14:tracePt t="57113" x="4965700" y="1143000"/>
          <p14:tracePt t="57129" x="5264150" y="1155700"/>
          <p14:tracePt t="57146" x="5448300" y="1155700"/>
          <p14:tracePt t="57163" x="5581650" y="1155700"/>
          <p14:tracePt t="57178" x="5645150" y="1149350"/>
          <p14:tracePt t="57196" x="5715000" y="1130300"/>
          <p14:tracePt t="57214" x="5791200" y="1123950"/>
          <p14:tracePt t="57229" x="5886450" y="1117600"/>
          <p14:tracePt t="57246" x="5956300" y="1117600"/>
          <p14:tracePt t="57263" x="6038850" y="1117600"/>
          <p14:tracePt t="57280" x="6102350" y="1117600"/>
          <p14:tracePt t="57296" x="6146800" y="1117600"/>
          <p14:tracePt t="57313" x="6165850" y="1117600"/>
          <p14:tracePt t="57330" x="6184900" y="1143000"/>
          <p14:tracePt t="57347" x="6203950" y="1168400"/>
          <p14:tracePt t="57363" x="6242050" y="1206500"/>
          <p14:tracePt t="57380" x="6286500" y="1219200"/>
          <p14:tracePt t="57383" x="6292850" y="1219200"/>
          <p14:tracePt t="57407" x="6299200" y="1219200"/>
          <p14:tracePt t="57415" x="6305550" y="1212850"/>
          <p14:tracePt t="57430" x="6330950" y="1187450"/>
          <p14:tracePt t="57446" x="6381750" y="1016000"/>
          <p14:tracePt t="57465" x="6375400" y="927100"/>
          <p14:tracePt t="57480" x="6343650" y="876300"/>
          <p14:tracePt t="57499" x="6305550" y="844550"/>
          <p14:tracePt t="57511" x="6292850" y="825500"/>
          <p14:tracePt t="57530" x="6292850" y="812800"/>
          <p14:tracePt t="57547" x="6299200" y="800100"/>
          <p14:tracePt t="57563" x="6330950" y="787400"/>
          <p14:tracePt t="57580" x="6388100" y="781050"/>
          <p14:tracePt t="57596" x="6432550" y="781050"/>
          <p14:tracePt t="57614" x="6445250" y="819150"/>
          <p14:tracePt t="57616" x="6432550" y="838200"/>
          <p14:tracePt t="57630" x="6413500" y="850900"/>
          <p14:tracePt t="57634" x="6400800" y="857250"/>
          <p14:tracePt t="57646" x="6381750" y="863600"/>
          <p14:tracePt t="57663" x="6362700" y="863600"/>
          <p14:tracePt t="57680" x="6343650" y="869950"/>
          <p14:tracePt t="57696" x="6324600" y="882650"/>
          <p14:tracePt t="57713" x="6305550" y="889000"/>
          <p14:tracePt t="57729" x="6292850" y="895350"/>
          <p14:tracePt t="57746" x="6286500" y="895350"/>
          <p14:tracePt t="57852" x="6286500" y="901700"/>
          <p14:tracePt t="57858" x="6280150" y="908050"/>
          <p14:tracePt t="57865" x="6267450" y="920750"/>
          <p14:tracePt t="57880" x="6203950" y="952500"/>
          <p14:tracePt t="57897" x="6140450" y="971550"/>
          <p14:tracePt t="57913" x="6083300" y="977900"/>
          <p14:tracePt t="57930" x="5880100" y="1009650"/>
          <p14:tracePt t="57948" x="5772150" y="1022350"/>
          <p14:tracePt t="57963" x="5695950" y="1022350"/>
          <p14:tracePt t="58156" x="5695950" y="1016000"/>
          <p14:tracePt t="58166" x="5695950" y="1009650"/>
          <p14:tracePt t="58172" x="5695950" y="996950"/>
          <p14:tracePt t="58179" x="5702300" y="990600"/>
          <p14:tracePt t="58198" x="5702300" y="971550"/>
          <p14:tracePt t="58214" x="5708650" y="958850"/>
          <p14:tracePt t="58230" x="5708650" y="939800"/>
          <p14:tracePt t="58249" x="5721350" y="927100"/>
          <p14:tracePt t="58264" x="5740400" y="920750"/>
          <p14:tracePt t="58280" x="5753100" y="908050"/>
          <p14:tracePt t="58297" x="5810250" y="901700"/>
          <p14:tracePt t="58313" x="5886450" y="889000"/>
          <p14:tracePt t="58331" x="6007100" y="876300"/>
          <p14:tracePt t="58347" x="6153150" y="869950"/>
          <p14:tracePt t="58350" x="6216650" y="869950"/>
          <p14:tracePt t="58364" x="6280150" y="869950"/>
          <p14:tracePt t="58381" x="6508750" y="876300"/>
          <p14:tracePt t="58399" x="6667500" y="882650"/>
          <p14:tracePt t="58416" x="6819900" y="901700"/>
          <p14:tracePt t="58433" x="6934200" y="908050"/>
          <p14:tracePt t="58447" x="7042150" y="920750"/>
          <p14:tracePt t="58464" x="7137400" y="920750"/>
          <p14:tracePt t="58480" x="7226300" y="927100"/>
          <p14:tracePt t="58497" x="7340600" y="927100"/>
          <p14:tracePt t="58514" x="7461250" y="927100"/>
          <p14:tracePt t="58530" x="7550150" y="927100"/>
          <p14:tracePt t="58547" x="7600950" y="920750"/>
          <p14:tracePt t="58564" x="7607300" y="920750"/>
          <p14:tracePt t="58648" x="7613650" y="914400"/>
          <p14:tracePt t="58664" x="7639050" y="895350"/>
          <p14:tracePt t="58682" x="7651750" y="876300"/>
          <p14:tracePt t="58697" x="7658100" y="844550"/>
          <p14:tracePt t="58714" x="7651750" y="812800"/>
          <p14:tracePt t="58732" x="7626350" y="787400"/>
          <p14:tracePt t="58747" x="7588250" y="755650"/>
          <p14:tracePt t="58764" x="7556500" y="736600"/>
          <p14:tracePt t="58781" x="7524750" y="723900"/>
          <p14:tracePt t="58798" x="7473950" y="704850"/>
          <p14:tracePt t="58814" x="7397750" y="673100"/>
          <p14:tracePt t="58833" x="7200900" y="615950"/>
          <p14:tracePt t="58848" x="7162800" y="603250"/>
          <p14:tracePt t="58850" x="7067550" y="577850"/>
          <p14:tracePt t="58864" x="6870700" y="527050"/>
          <p14:tracePt t="58881" x="6731000" y="501650"/>
          <p14:tracePt t="58898" x="6597650" y="476250"/>
          <p14:tracePt t="58915" x="6515100" y="469900"/>
          <p14:tracePt t="58931" x="6464300" y="463550"/>
          <p14:tracePt t="58947" x="6451600" y="457200"/>
          <p14:tracePt t="58982" x="6445250" y="444500"/>
          <p14:tracePt t="58998" x="6426200" y="431800"/>
          <p14:tracePt t="59014" x="6394450" y="412750"/>
          <p14:tracePt t="59031" x="6343650" y="393700"/>
          <p14:tracePt t="59048" x="6286500" y="374650"/>
          <p14:tracePt t="59064" x="6172200" y="349250"/>
          <p14:tracePt t="59084" x="5981700" y="323850"/>
          <p14:tracePt t="59098" x="5911850" y="317500"/>
          <p14:tracePt t="59114" x="5664200" y="285750"/>
          <p14:tracePt t="59133" x="5543550" y="279400"/>
          <p14:tracePt t="59148" x="5448300" y="279400"/>
          <p14:tracePt t="59164" x="5378450" y="292100"/>
          <p14:tracePt t="59181" x="5321300" y="304800"/>
          <p14:tracePt t="59198" x="5283200" y="323850"/>
          <p14:tracePt t="59214" x="5232400" y="361950"/>
          <p14:tracePt t="59231" x="5207000" y="393700"/>
          <p14:tracePt t="59248" x="5187950" y="419100"/>
          <p14:tracePt t="59264" x="5168900" y="457200"/>
          <p14:tracePt t="59282" x="5162550" y="495300"/>
          <p14:tracePt t="59298" x="5162550" y="520700"/>
          <p14:tracePt t="59300" x="5168900" y="533400"/>
          <p14:tracePt t="59315" x="5226050" y="596900"/>
          <p14:tracePt t="59331" x="5270500" y="635000"/>
          <p14:tracePt t="59348" x="5340350" y="685800"/>
          <p14:tracePt t="59365" x="5467350" y="736600"/>
          <p14:tracePt t="59381" x="5626100" y="787400"/>
          <p14:tracePt t="59398" x="5867400" y="831850"/>
          <p14:tracePt t="59414" x="6102350" y="857250"/>
          <p14:tracePt t="59431" x="6388100" y="857250"/>
          <p14:tracePt t="59448" x="6572250" y="844550"/>
          <p14:tracePt t="59464" x="6762750" y="819150"/>
          <p14:tracePt t="59481" x="6870700" y="781050"/>
          <p14:tracePt t="59498" x="6902450" y="762000"/>
          <p14:tracePt t="59500" x="6902450" y="755650"/>
          <p14:tracePt t="59514" x="6902450" y="749300"/>
          <p14:tracePt t="59532" x="6908800" y="736600"/>
          <p14:tracePt t="59549" x="6915150" y="730250"/>
          <p14:tracePt t="59565" x="6921500" y="723900"/>
          <p14:tracePt t="59581" x="6921500" y="711200"/>
          <p14:tracePt t="59598" x="6927850" y="698500"/>
          <p14:tracePt t="59703" x="6921500" y="698500"/>
          <p14:tracePt t="59715" x="6896100" y="692150"/>
          <p14:tracePt t="59732" x="6845300" y="679450"/>
          <p14:tracePt t="59749" x="6794500" y="666750"/>
          <p14:tracePt t="59767" x="6673850" y="622300"/>
          <p14:tracePt t="59782" x="6629400" y="603250"/>
          <p14:tracePt t="59799" x="6483350" y="571500"/>
          <p14:tracePt t="59815" x="6369050" y="558800"/>
          <p14:tracePt t="59831" x="6273800" y="546100"/>
          <p14:tracePt t="59848" x="6184900" y="546100"/>
          <p14:tracePt t="59865" x="6153150" y="546100"/>
          <p14:tracePt t="59883" x="6134100" y="546100"/>
          <p14:tracePt t="59915" x="6121400" y="546100"/>
          <p14:tracePt t="59932" x="6070600" y="552450"/>
          <p14:tracePt t="59949" x="6000750" y="565150"/>
          <p14:tracePt t="59965" x="5911850" y="584200"/>
          <p14:tracePt t="59969" x="5880100" y="590550"/>
          <p14:tracePt t="59982" x="5854700" y="603250"/>
          <p14:tracePt t="59998" x="5816600" y="622300"/>
          <p14:tracePt t="60015" x="5816600" y="635000"/>
          <p14:tracePt t="60018" x="5816600" y="647700"/>
          <p14:tracePt t="60032" x="5816600" y="654050"/>
          <p14:tracePt t="60034" x="5816600" y="673100"/>
          <p14:tracePt t="60048" x="5835650" y="704850"/>
          <p14:tracePt t="60067" x="5861050" y="736600"/>
          <p14:tracePt t="60082" x="5873750" y="774700"/>
          <p14:tracePt t="60098" x="5886450" y="806450"/>
          <p14:tracePt t="60119" x="5899150" y="825500"/>
          <p14:tracePt t="60121" x="5905500" y="838200"/>
          <p14:tracePt t="60131" x="5918200" y="850900"/>
          <p14:tracePt t="60148" x="5943600" y="869950"/>
          <p14:tracePt t="60165" x="6000750" y="889000"/>
          <p14:tracePt t="60182" x="6102350" y="914400"/>
          <p14:tracePt t="60198" x="6235700" y="933450"/>
          <p14:tracePt t="60215" x="6369050" y="939800"/>
          <p14:tracePt t="60232" x="6451600" y="939800"/>
          <p14:tracePt t="60249" x="6515100" y="920750"/>
          <p14:tracePt t="60265" x="6559550" y="901700"/>
          <p14:tracePt t="60282" x="6578600" y="882650"/>
          <p14:tracePt t="60300" x="6597650" y="838200"/>
          <p14:tracePt t="60316" x="6610350" y="825500"/>
          <p14:tracePt t="60332" x="6616700" y="812800"/>
          <p14:tracePt t="60366" x="6610350" y="806450"/>
          <p14:tracePt t="60382" x="6604000" y="800100"/>
          <p14:tracePt t="60399" x="6578600" y="800100"/>
          <p14:tracePt t="60415" x="6553200" y="793750"/>
          <p14:tracePt t="60434" x="6527800" y="793750"/>
          <p14:tracePt t="60466" x="6521450" y="793750"/>
          <p14:tracePt t="60660" x="6515100" y="793750"/>
          <p14:tracePt t="60683" x="6508750" y="793750"/>
          <p14:tracePt t="60700" x="6502400" y="787400"/>
          <p14:tracePt t="60716" x="6489700" y="787400"/>
          <p14:tracePt t="60732" x="6477000" y="787400"/>
          <p14:tracePt t="60749" x="6470650" y="787400"/>
          <p14:tracePt t="60766" x="6457950" y="787400"/>
          <p14:tracePt t="60799" x="6451600" y="787400"/>
          <p14:tracePt t="61348" x="6451600" y="768350"/>
          <p14:tracePt t="61355" x="6451600" y="755650"/>
          <p14:tracePt t="61367" x="6457950" y="742950"/>
          <p14:tracePt t="61383" x="6464300" y="711200"/>
          <p14:tracePt t="61400" x="6470650" y="692150"/>
          <p14:tracePt t="61581" x="6464300" y="692150"/>
          <p14:tracePt t="61590" x="6464300" y="698500"/>
          <p14:tracePt t="61599" x="6457950" y="698500"/>
          <p14:tracePt t="61617" x="6445250" y="704850"/>
          <p14:tracePt t="61634" x="6438900" y="704850"/>
          <p14:tracePt t="61681" x="6432550" y="704850"/>
          <p14:tracePt t="61705" x="6426200" y="711200"/>
          <p14:tracePt t="61735" x="6419850" y="717550"/>
          <p14:tracePt t="61760" x="6413500" y="717550"/>
          <p14:tracePt t="61787" x="6445250" y="723900"/>
          <p14:tracePt t="61800" x="6534150" y="755650"/>
          <p14:tracePt t="61819" x="6699250" y="806450"/>
          <p14:tracePt t="61833" x="6877050" y="844550"/>
          <p14:tracePt t="61851" x="7048500" y="857250"/>
          <p14:tracePt t="61867" x="7200900" y="857250"/>
          <p14:tracePt t="61884" x="7289800" y="844550"/>
          <p14:tracePt t="61901" x="7321550" y="831850"/>
          <p14:tracePt t="61906" x="7321550" y="838200"/>
          <p14:tracePt t="61916" x="7321550" y="844550"/>
          <p14:tracePt t="61934" x="7283450" y="869950"/>
          <p14:tracePt t="61936" x="7270750" y="869950"/>
          <p14:tracePt t="62250" x="7264400" y="857250"/>
          <p14:tracePt t="62258" x="7264400" y="838200"/>
          <p14:tracePt t="62267" x="7258050" y="806450"/>
          <p14:tracePt t="62284" x="7283450" y="774700"/>
          <p14:tracePt t="62300" x="7308850" y="755650"/>
          <p14:tracePt t="62318" x="7321550" y="742950"/>
          <p14:tracePt t="62334" x="7334250" y="742950"/>
          <p14:tracePt t="62338" x="7340600" y="742950"/>
          <p14:tracePt t="62351" x="7340600" y="749300"/>
          <p14:tracePt t="62367" x="7353300" y="749300"/>
          <p14:tracePt t="62384" x="7359650" y="749300"/>
          <p14:tracePt t="62402" x="7372350" y="749300"/>
          <p14:tracePt t="62419" x="7378700" y="749300"/>
          <p14:tracePt t="62433" x="7397750" y="749300"/>
          <p14:tracePt t="62450" x="7442200" y="749300"/>
          <p14:tracePt t="62467" x="7524750" y="749300"/>
          <p14:tracePt t="62484" x="7626350" y="742950"/>
          <p14:tracePt t="62500" x="7740650" y="736600"/>
          <p14:tracePt t="62518" x="7848600" y="723900"/>
          <p14:tracePt t="62534" x="7931150" y="717550"/>
          <p14:tracePt t="62551" x="7975600" y="711200"/>
          <p14:tracePt t="62567" x="8013700" y="704850"/>
          <p14:tracePt t="62584" x="8045450" y="704850"/>
          <p14:tracePt t="62600" x="8089900" y="711200"/>
          <p14:tracePt t="62617" x="8134350" y="723900"/>
          <p14:tracePt t="62619" x="8166100" y="730250"/>
          <p14:tracePt t="62634" x="8210550" y="742950"/>
          <p14:tracePt t="62651" x="8242300" y="749300"/>
          <p14:tracePt t="62667" x="8255000" y="749300"/>
          <p14:tracePt t="62757" x="8261350" y="749300"/>
          <p14:tracePt t="62765" x="8267700" y="755650"/>
          <p14:tracePt t="62784" x="8286750" y="755650"/>
          <p14:tracePt t="62801" x="8293100" y="762000"/>
          <p14:tracePt t="62817" x="8305800" y="762000"/>
          <p14:tracePt t="62850" x="8324850" y="762000"/>
          <p14:tracePt t="62868" x="8362950" y="768350"/>
          <p14:tracePt t="62884" x="8426450" y="774700"/>
          <p14:tracePt t="62902" x="8540750" y="787400"/>
          <p14:tracePt t="62917" x="8737600" y="812800"/>
          <p14:tracePt t="62934" x="8858250" y="825500"/>
          <p14:tracePt t="62951" x="8934450" y="825500"/>
          <p14:tracePt t="62967" x="8940800" y="825500"/>
          <p14:tracePt t="63063" x="8947150" y="825500"/>
          <p14:tracePt t="63071" x="8953500" y="825500"/>
          <p14:tracePt t="63084" x="8959850" y="819150"/>
          <p14:tracePt t="63101" x="8997950" y="781050"/>
          <p14:tracePt t="63119" x="9042400" y="685800"/>
          <p14:tracePt t="63137" x="9061450" y="641350"/>
          <p14:tracePt t="63152" x="9074150" y="609600"/>
          <p14:tracePt t="63168" x="9080500" y="590550"/>
          <p14:tracePt t="63184" x="9080500" y="584200"/>
          <p14:tracePt t="63254" x="9080500" y="571500"/>
          <p14:tracePt t="63260" x="9080500" y="565150"/>
          <p14:tracePt t="63267" x="9080500" y="558800"/>
          <p14:tracePt t="63285" x="9086850" y="552450"/>
          <p14:tracePt t="65738" x="9086850" y="565150"/>
          <p14:tracePt t="65748" x="9086850" y="584200"/>
          <p14:tracePt t="65755" x="9080500" y="622300"/>
          <p14:tracePt t="65770" x="9067800" y="723900"/>
          <p14:tracePt t="65789" x="9042400" y="844550"/>
          <p14:tracePt t="65804" x="9017000" y="952500"/>
          <p14:tracePt t="65820" x="8972550" y="1092200"/>
          <p14:tracePt t="65837" x="8928100" y="1200150"/>
          <p14:tracePt t="65853" x="8870950" y="1301750"/>
          <p14:tracePt t="65870" x="8807450" y="1390650"/>
          <p14:tracePt t="65886" x="8769350" y="1460500"/>
          <p14:tracePt t="65905" x="8750300" y="1511300"/>
          <p14:tracePt t="65920" x="8743950" y="1530350"/>
          <p14:tracePt t="66222" x="8731250" y="1530350"/>
          <p14:tracePt t="66230" x="8693150" y="1549400"/>
          <p14:tracePt t="66241" x="8648700" y="1568450"/>
          <p14:tracePt t="66254" x="8534400" y="1612900"/>
          <p14:tracePt t="66270" x="8413750" y="1663700"/>
          <p14:tracePt t="66288" x="8286750" y="1708150"/>
          <p14:tracePt t="66305" x="8153400" y="1746250"/>
          <p14:tracePt t="66320" x="8032750" y="1778000"/>
          <p14:tracePt t="66337" x="7956550" y="1797050"/>
          <p14:tracePt t="66353" x="7905750" y="1809750"/>
          <p14:tracePt t="66370" x="7886700" y="1809750"/>
          <p14:tracePt t="66387" x="7854950" y="1816100"/>
          <p14:tracePt t="66405" x="7804150" y="1828800"/>
          <p14:tracePt t="66408" x="7747000" y="1847850"/>
          <p14:tracePt t="66421" x="7696200" y="1866900"/>
          <p14:tracePt t="66437" x="7569200" y="1911350"/>
          <p14:tracePt t="66454" x="7353300" y="1974850"/>
          <p14:tracePt t="66472" x="7213600" y="2012950"/>
          <p14:tracePt t="66488" x="7169150" y="2025650"/>
          <p14:tracePt t="66504" x="7162800" y="2025650"/>
          <p14:tracePt t="68536" x="7162800" y="2019300"/>
          <p14:tracePt t="68543" x="7156450" y="2012950"/>
          <p14:tracePt t="68556" x="7124700" y="1987550"/>
          <p14:tracePt t="68572" x="7086600" y="1987550"/>
          <p14:tracePt t="68588" x="7048500" y="1987550"/>
          <p14:tracePt t="68606" x="7004050" y="1987550"/>
          <p14:tracePt t="68622" x="6972300" y="1987550"/>
          <p14:tracePt t="68640" x="6946900" y="1981200"/>
          <p14:tracePt t="68655" x="6934200" y="1974850"/>
          <p14:tracePt t="68672" x="6921500" y="1968500"/>
          <p14:tracePt t="68689" x="6896100" y="1955800"/>
          <p14:tracePt t="68705" x="6845300" y="1930400"/>
          <p14:tracePt t="68722" x="6756400" y="1892300"/>
          <p14:tracePt t="68739" x="6673850" y="1860550"/>
          <p14:tracePt t="68756" x="6597650" y="1835150"/>
          <p14:tracePt t="68772" x="6534150" y="1809750"/>
          <p14:tracePt t="68788" x="6489700" y="1803400"/>
          <p14:tracePt t="68806" x="6451600" y="1797050"/>
          <p14:tracePt t="68824" x="6426200" y="1790700"/>
          <p14:tracePt t="68840" x="6388100" y="1784350"/>
          <p14:tracePt t="68856" x="6286500" y="1752600"/>
          <p14:tracePt t="68873" x="6184900" y="1708150"/>
          <p14:tracePt t="68889" x="6115050" y="1670050"/>
          <p14:tracePt t="68906" x="6032500" y="1619250"/>
          <p14:tracePt t="68921" x="5981700" y="1581150"/>
          <p14:tracePt t="68939" x="5930900" y="1530350"/>
          <p14:tracePt t="68955" x="5899150" y="1485900"/>
          <p14:tracePt t="68974" x="5854700" y="1422400"/>
          <p14:tracePt t="68977" x="5848350" y="1403350"/>
          <p14:tracePt t="68989" x="5829300" y="1365250"/>
          <p14:tracePt t="69006" x="5797550" y="1295400"/>
          <p14:tracePt t="69023" x="5772150" y="1225550"/>
          <p14:tracePt t="69026" x="5759450" y="1212850"/>
          <p14:tracePt t="69041" x="5740400" y="1181100"/>
          <p14:tracePt t="69056" x="5689600" y="1130300"/>
          <p14:tracePt t="69073" x="5670550" y="1104900"/>
          <p14:tracePt t="69089" x="5657850" y="1092200"/>
          <p14:tracePt t="69106" x="5651500" y="1085850"/>
          <p14:tracePt t="69122" x="5645150" y="1079500"/>
          <p14:tracePt t="69140" x="5632450" y="1073150"/>
          <p14:tracePt t="69156" x="5613400" y="1066800"/>
          <p14:tracePt t="69172" x="5575300" y="1060450"/>
          <p14:tracePt t="69189" x="5511800" y="1041400"/>
          <p14:tracePt t="69206" x="5454650" y="1028700"/>
          <p14:tracePt t="69223" x="5410200" y="1022350"/>
          <p14:tracePt t="69239" x="5372100" y="1016000"/>
          <p14:tracePt t="69256" x="5327650" y="1016000"/>
          <p14:tracePt t="69273" x="5314950" y="1016000"/>
          <p14:tracePt t="69289" x="5308600" y="1016000"/>
          <p14:tracePt t="69306" x="5295900" y="1041400"/>
          <p14:tracePt t="69323" x="5289550" y="1060450"/>
          <p14:tracePt t="69341" x="5289550" y="1079500"/>
          <p14:tracePt t="69356" x="5289550" y="1104900"/>
          <p14:tracePt t="69373" x="5295900" y="1123950"/>
          <p14:tracePt t="69390" x="5308600" y="1149350"/>
          <p14:tracePt t="69406" x="5321300" y="1168400"/>
          <p14:tracePt t="69423" x="5334000" y="1174750"/>
          <p14:tracePt t="69440" x="5340350" y="1181100"/>
          <p14:tracePt t="69457" x="5372100" y="1187450"/>
          <p14:tracePt t="69473" x="5429250" y="1200150"/>
          <p14:tracePt t="69489" x="5492750" y="1212850"/>
          <p14:tracePt t="69507" x="5581650" y="1219200"/>
          <p14:tracePt t="69523" x="5721350" y="1219200"/>
          <p14:tracePt t="69540" x="5829300" y="1200150"/>
          <p14:tracePt t="69558" x="5937250" y="1181100"/>
          <p14:tracePt t="69575" x="5988050" y="1162050"/>
          <p14:tracePt t="69589" x="6000750" y="1155700"/>
          <p14:tracePt t="69623" x="6000750" y="1143000"/>
          <p14:tracePt t="69640" x="5994400" y="1130300"/>
          <p14:tracePt t="69656" x="5988050" y="1104900"/>
          <p14:tracePt t="69673" x="5988050" y="1066800"/>
          <p14:tracePt t="69690" x="5981700" y="1022350"/>
          <p14:tracePt t="69708" x="5975350" y="939800"/>
          <p14:tracePt t="69723" x="5975350" y="920750"/>
          <p14:tracePt t="69740" x="5969000" y="882650"/>
          <p14:tracePt t="69757" x="5956300" y="863600"/>
          <p14:tracePt t="69761" x="5949950" y="863600"/>
          <p14:tracePt t="69776" x="5937250" y="850900"/>
          <p14:tracePt t="69790" x="5930900" y="850900"/>
          <p14:tracePt t="69792" x="5918200" y="844550"/>
          <p14:tracePt t="69808" x="5892800" y="838200"/>
          <p14:tracePt t="69824" x="5873750" y="831850"/>
          <p14:tracePt t="69840" x="5842000" y="825500"/>
          <p14:tracePt t="69856" x="5816600" y="819150"/>
          <p14:tracePt t="69873" x="5791200" y="806450"/>
          <p14:tracePt t="69890" x="5765800" y="800100"/>
          <p14:tracePt t="69906" x="5746750" y="793750"/>
          <p14:tracePt t="69923" x="5727700" y="787400"/>
          <p14:tracePt t="69940" x="5708650" y="781050"/>
          <p14:tracePt t="69957" x="5695950" y="781050"/>
          <p14:tracePt t="69973" x="5670550" y="781050"/>
          <p14:tracePt t="69990" x="5638800" y="781050"/>
          <p14:tracePt t="70006" x="5607050" y="787400"/>
          <p14:tracePt t="70025" x="5575300" y="787400"/>
          <p14:tracePt t="70040" x="5568950" y="793750"/>
          <p14:tracePt t="70057" x="5556250" y="806450"/>
          <p14:tracePt t="70075" x="5556250" y="812800"/>
          <p14:tracePt t="70090" x="5549900" y="825500"/>
          <p14:tracePt t="70109" x="5549900" y="838200"/>
          <p14:tracePt t="70124" x="5568950" y="869950"/>
          <p14:tracePt t="70140" x="5581650" y="895350"/>
          <p14:tracePt t="70157" x="5600700" y="920750"/>
          <p14:tracePt t="70173" x="5632450" y="965200"/>
          <p14:tracePt t="70190" x="5651500" y="984250"/>
          <p14:tracePt t="70207" x="5670550" y="1003300"/>
          <p14:tracePt t="70224" x="5689600" y="1022350"/>
          <p14:tracePt t="70241" x="5708650" y="1035050"/>
          <p14:tracePt t="70258" x="5721350" y="1041400"/>
          <p14:tracePt t="70273" x="5759450" y="1054100"/>
          <p14:tracePt t="70291" x="5797550" y="1066800"/>
          <p14:tracePt t="70307" x="5829300" y="1073150"/>
          <p14:tracePt t="70324" x="5854700" y="1079500"/>
          <p14:tracePt t="70340" x="5867400" y="1079500"/>
          <p14:tracePt t="71181" x="5861050" y="1085850"/>
          <p14:tracePt t="71192" x="5861050" y="1092200"/>
          <p14:tracePt t="71208" x="5848350" y="1104900"/>
          <p14:tracePt t="71224" x="5848350" y="1111250"/>
          <p14:tracePt t="71481" x="5842000" y="1111250"/>
          <p14:tracePt t="71488" x="5835650" y="1111250"/>
          <p14:tracePt t="71508" x="5829300" y="1111250"/>
          <p14:tracePt t="71527" x="5816600" y="1111250"/>
          <p14:tracePt t="71543" x="5810250" y="1117600"/>
          <p14:tracePt t="71558" x="5803900" y="1117600"/>
          <p14:tracePt t="71614" x="5803900" y="1123950"/>
          <p14:tracePt t="71621" x="5797550" y="1123950"/>
          <p14:tracePt t="71629" x="5797550" y="1149350"/>
          <p14:tracePt t="71641" x="5797550" y="1155700"/>
          <p14:tracePt t="71658" x="5829300" y="1276350"/>
          <p14:tracePt t="71677" x="5867400" y="1358900"/>
          <p14:tracePt t="71692" x="5892800" y="1397000"/>
          <p14:tracePt t="72160" x="5899150" y="1390650"/>
          <p14:tracePt t="72167" x="5918200" y="1377950"/>
          <p14:tracePt t="72192" x="5981700" y="1320800"/>
          <p14:tracePt t="72209" x="6013450" y="1282700"/>
          <p14:tracePt t="72226" x="6038850" y="1238250"/>
          <p14:tracePt t="72242" x="6070600" y="1174750"/>
          <p14:tracePt t="72259" x="6134100" y="1117600"/>
          <p14:tracePt t="72275" x="6216650" y="1060450"/>
          <p14:tracePt t="72293" x="6324600" y="1003300"/>
          <p14:tracePt t="72308" x="6483350" y="946150"/>
          <p14:tracePt t="72325" x="6629400" y="901700"/>
          <p14:tracePt t="72342" x="6775450" y="876300"/>
          <p14:tracePt t="72359" x="6908800" y="869950"/>
          <p14:tracePt t="72376" x="7029450" y="869950"/>
          <p14:tracePt t="72392" x="7143750" y="882650"/>
          <p14:tracePt t="72410" x="7226300" y="895350"/>
          <p14:tracePt t="72427" x="7283450" y="908050"/>
          <p14:tracePt t="72441" x="7346950" y="920750"/>
          <p14:tracePt t="72459" x="7372350" y="920750"/>
          <p14:tracePt t="72523" x="7372350" y="927100"/>
          <p14:tracePt t="72530" x="7372350" y="933450"/>
          <p14:tracePt t="72542" x="7372350" y="939800"/>
          <p14:tracePt t="72559" x="7378700" y="965200"/>
          <p14:tracePt t="72576" x="7397750" y="996950"/>
          <p14:tracePt t="72592" x="7435850" y="1047750"/>
          <p14:tracePt t="72609" x="7473950" y="1085850"/>
          <p14:tracePt t="72626" x="7493000" y="1104900"/>
          <p14:tracePt t="72642" x="7512050" y="1123950"/>
          <p14:tracePt t="72659" x="7518400" y="1136650"/>
          <p14:tracePt t="72678" x="7524750" y="1143000"/>
          <p14:tracePt t="72692" x="7531100" y="1149350"/>
          <p14:tracePt t="72711" x="7531100" y="1162050"/>
          <p14:tracePt t="72725" x="7537450" y="1168400"/>
          <p14:tracePt t="72743" x="7537450" y="1174750"/>
          <p14:tracePt t="72938" x="7543800" y="1174750"/>
          <p14:tracePt t="73084" x="7550150" y="1174750"/>
          <p14:tracePt t="73095" x="7556500" y="1168400"/>
          <p14:tracePt t="73101" x="7562850" y="1162050"/>
          <p14:tracePt t="73111" x="7569200" y="1162050"/>
          <p14:tracePt t="73126" x="7581900" y="1155700"/>
          <p14:tracePt t="73143" x="7594600" y="1149350"/>
          <p14:tracePt t="73159" x="7607300" y="1149350"/>
          <p14:tracePt t="73176" x="7613650" y="1143000"/>
          <p14:tracePt t="73193" x="7620000" y="1143000"/>
          <p14:tracePt t="73210" x="7632700" y="1143000"/>
          <p14:tracePt t="73229" x="7677150" y="1136650"/>
          <p14:tracePt t="73232" x="7702550" y="1136650"/>
          <p14:tracePt t="73243" x="7740650" y="1136650"/>
          <p14:tracePt t="73260" x="7791450" y="1130300"/>
          <p14:tracePt t="73276" x="7848600" y="1123950"/>
          <p14:tracePt t="73293" x="7886700" y="1123950"/>
          <p14:tracePt t="73312" x="7924800" y="1117600"/>
          <p14:tracePt t="73326" x="7931150" y="1111250"/>
          <p14:tracePt t="73344" x="7943850" y="1111250"/>
          <p14:tracePt t="73359" x="7950200" y="1104900"/>
          <p14:tracePt t="73376" x="7962900" y="1104900"/>
          <p14:tracePt t="73393" x="7969250" y="1092200"/>
          <p14:tracePt t="73410" x="7975600" y="1073150"/>
          <p14:tracePt t="73426" x="7975600" y="1054100"/>
          <p14:tracePt t="73443" x="7975600" y="1028700"/>
          <p14:tracePt t="73460" x="7975600" y="1009650"/>
          <p14:tracePt t="73476" x="7969250" y="990600"/>
          <p14:tracePt t="73493" x="7962900" y="977900"/>
          <p14:tracePt t="73510" x="7956550" y="965200"/>
          <p14:tracePt t="73526" x="7937500" y="939800"/>
          <p14:tracePt t="73543" x="7924800" y="927100"/>
          <p14:tracePt t="73545" x="7905750" y="914400"/>
          <p14:tracePt t="73560" x="7899400" y="901700"/>
          <p14:tracePt t="73576" x="7854950" y="876300"/>
          <p14:tracePt t="73593" x="7829550" y="857250"/>
          <p14:tracePt t="73609" x="7804150" y="844550"/>
          <p14:tracePt t="73628" x="7772400" y="831850"/>
          <p14:tracePt t="73643" x="7753350" y="825500"/>
          <p14:tracePt t="73660" x="7721600" y="819150"/>
          <p14:tracePt t="73677" x="7696200" y="819150"/>
          <p14:tracePt t="73694" x="7658100" y="819150"/>
          <p14:tracePt t="73710" x="7626350" y="812800"/>
          <p14:tracePt t="73729" x="7600950" y="812800"/>
          <p14:tracePt t="73743" x="7569200" y="812800"/>
          <p14:tracePt t="73760" x="7543800" y="812800"/>
          <p14:tracePt t="73776" x="7518400" y="819150"/>
          <p14:tracePt t="73794" x="7473950" y="825500"/>
          <p14:tracePt t="73810" x="7467600" y="831850"/>
          <p14:tracePt t="73812" x="7461250" y="838200"/>
          <p14:tracePt t="73826" x="7442200" y="850900"/>
          <p14:tracePt t="73843" x="7435850" y="863600"/>
          <p14:tracePt t="73860" x="7416800" y="914400"/>
          <p14:tracePt t="73877" x="7410450" y="958850"/>
          <p14:tracePt t="73894" x="7404100" y="1009650"/>
          <p14:tracePt t="73910" x="7404100" y="1035050"/>
          <p14:tracePt t="73927" x="7397750" y="1060450"/>
          <p14:tracePt t="73943" x="7404100" y="1073150"/>
          <p14:tracePt t="73960" x="7423150" y="1085850"/>
          <p14:tracePt t="73977" x="7448550" y="1098550"/>
          <p14:tracePt t="73993" x="7524750" y="1104900"/>
          <p14:tracePt t="74009" x="7575550" y="1104900"/>
          <p14:tracePt t="74026" x="7626350" y="1098550"/>
          <p14:tracePt t="74042" x="7683500" y="1098550"/>
          <p14:tracePt t="74059" x="7747000" y="1092200"/>
          <p14:tracePt t="74076" x="7829550" y="1073150"/>
          <p14:tracePt t="74092" x="7861300" y="1066800"/>
          <p14:tracePt t="74109" x="7874000" y="1054100"/>
          <p14:tracePt t="74126" x="7880350" y="1054100"/>
          <p14:tracePt t="74215" x="7886700" y="1047750"/>
          <p14:tracePt t="74223" x="7899400" y="1047750"/>
          <p14:tracePt t="74232" x="7924800" y="1047750"/>
          <p14:tracePt t="74244" x="7962900" y="1041400"/>
          <p14:tracePt t="74261" x="8051800" y="1041400"/>
          <p14:tracePt t="74278" x="8121650" y="1041400"/>
          <p14:tracePt t="74295" x="8172450" y="1035050"/>
          <p14:tracePt t="74297" x="8204200" y="1035050"/>
          <p14:tracePt t="74311" x="8280400" y="1035050"/>
          <p14:tracePt t="74328" x="8369300" y="1041400"/>
          <p14:tracePt t="74343" x="8407400" y="1041400"/>
          <p14:tracePt t="74361" x="8413750" y="1041400"/>
          <p14:tracePt t="74393" x="8420100" y="1035050"/>
          <p14:tracePt t="74411" x="8439150" y="1022350"/>
          <p14:tracePt t="74427" x="8470900" y="1003300"/>
          <p14:tracePt t="74444" x="8489950" y="990600"/>
          <p14:tracePt t="74447" x="8496300" y="984250"/>
          <p14:tracePt t="74536" x="8496300" y="990600"/>
          <p14:tracePt t="74544" x="8489950" y="990600"/>
          <p14:tracePt t="74551" x="8489950" y="996950"/>
          <p14:tracePt t="74560" x="8483600" y="1003300"/>
          <p14:tracePt t="74576" x="8477250" y="1016000"/>
          <p14:tracePt t="75049" x="8464550" y="1016000"/>
          <p14:tracePt t="75061" x="8451850" y="1003300"/>
          <p14:tracePt t="75078" x="8413750" y="977900"/>
          <p14:tracePt t="75095" x="8382000" y="958850"/>
          <p14:tracePt t="75112" x="8350250" y="933450"/>
          <p14:tracePt t="75129" x="8324850" y="920750"/>
          <p14:tracePt t="75161" x="8318500" y="920750"/>
          <p14:tracePt t="75177" x="8312150" y="920750"/>
          <p14:tracePt t="75196" x="8299450" y="920750"/>
          <p14:tracePt t="75213" x="8280400" y="920750"/>
          <p14:tracePt t="75228" x="8267700" y="933450"/>
          <p14:tracePt t="75246" x="8255000" y="958850"/>
          <p14:tracePt t="75261" x="8248650" y="990600"/>
          <p14:tracePt t="75278" x="8248650" y="1041400"/>
          <p14:tracePt t="75294" x="8261350" y="1073150"/>
          <p14:tracePt t="75311" x="8267700" y="1104900"/>
          <p14:tracePt t="75328" x="8274050" y="1123950"/>
          <p14:tracePt t="75344" x="8274050" y="1130300"/>
          <p14:tracePt t="76111" x="8286750" y="1130300"/>
          <p14:tracePt t="76119" x="8305800" y="1117600"/>
          <p14:tracePt t="76129" x="8350250" y="1104900"/>
          <p14:tracePt t="76147" x="8521700" y="1073150"/>
          <p14:tracePt t="76162" x="8642350" y="1066800"/>
          <p14:tracePt t="76178" x="8743950" y="1060450"/>
          <p14:tracePt t="76197" x="8813800" y="1047750"/>
          <p14:tracePt t="76212" x="8877300" y="1041400"/>
          <p14:tracePt t="76231" x="8991600" y="1028700"/>
          <p14:tracePt t="76245" x="9144000" y="1016000"/>
          <p14:tracePt t="76262" x="9347200" y="1009650"/>
          <p14:tracePt t="76279" x="9544050" y="1009650"/>
          <p14:tracePt t="76295" x="9709150" y="1009650"/>
          <p14:tracePt t="76312" x="9855200" y="1022350"/>
          <p14:tracePt t="76328" x="9963150" y="1041400"/>
          <p14:tracePt t="76345" x="9988550" y="1047750"/>
          <p14:tracePt t="76653" x="9982200" y="1047750"/>
          <p14:tracePt t="76663" x="9975850" y="1047750"/>
          <p14:tracePt t="76680" x="9937750" y="1047750"/>
          <p14:tracePt t="76696" x="9899650" y="1041400"/>
          <p14:tracePt t="76712" x="9861550" y="1035050"/>
          <p14:tracePt t="76730" x="9836150" y="1028700"/>
          <p14:tracePt t="76732" x="9823450" y="1028700"/>
          <p14:tracePt t="76746" x="9817100" y="1022350"/>
          <p14:tracePt t="76857" x="9817100" y="1016000"/>
          <p14:tracePt t="76864" x="9817100" y="1009650"/>
          <p14:tracePt t="76879" x="9817100" y="996950"/>
          <p14:tracePt t="76896" x="9817100" y="984250"/>
          <p14:tracePt t="77473" x="9829800" y="984250"/>
          <p14:tracePt t="77476" x="9867900" y="984250"/>
          <p14:tracePt t="77496" x="10033000" y="996950"/>
          <p14:tracePt t="77513" x="10261600" y="1003300"/>
          <p14:tracePt t="77530" x="10534650" y="1009650"/>
          <p14:tracePt t="77545" x="10725150" y="1022350"/>
          <p14:tracePt t="77563" x="10801350" y="1028700"/>
          <p14:tracePt t="77581" x="10820400" y="1035050"/>
          <p14:tracePt t="77597" x="10820400" y="1041400"/>
          <p14:tracePt t="77614" x="10820400" y="1066800"/>
          <p14:tracePt t="77630" x="10807700" y="1085850"/>
          <p14:tracePt t="77647" x="10801350" y="1098550"/>
          <p14:tracePt t="77837" x="10795000" y="1098550"/>
          <p14:tracePt t="77846" x="10788650" y="1104900"/>
          <p14:tracePt t="77864" x="10769600" y="1104900"/>
          <p14:tracePt t="77881" x="10756900" y="1111250"/>
          <p14:tracePt t="78042" x="10750550" y="1111250"/>
          <p14:tracePt t="78058" x="10744200" y="1117600"/>
          <p14:tracePt t="78067" x="10737850" y="1117600"/>
          <p14:tracePt t="78080" x="10725150" y="1123950"/>
          <p14:tracePt t="78098" x="10718800" y="1130300"/>
          <p14:tracePt t="78114" x="10712450" y="1136650"/>
          <p14:tracePt t="78131" x="10706100" y="1143000"/>
          <p14:tracePt t="78148" x="10699750" y="1143000"/>
          <p14:tracePt t="78316" x="10693400" y="1143000"/>
          <p14:tracePt t="78324" x="10693400" y="1149350"/>
          <p14:tracePt t="78340" x="10687050" y="1149350"/>
          <p14:tracePt t="78366" x="10680700" y="1149350"/>
          <p14:tracePt t="78380" x="10674350" y="1149350"/>
          <p14:tracePt t="78414" x="10674350" y="1155700"/>
          <p14:tracePt t="78430" x="10668000" y="1155700"/>
          <p14:tracePt t="78824" x="10661650" y="1155700"/>
          <p14:tracePt t="78834" x="10655300" y="1162050"/>
          <p14:tracePt t="78842" x="10642600" y="1168400"/>
          <p14:tracePt t="78852" x="10636250" y="1174750"/>
          <p14:tracePt t="78855" x="10629900" y="1174750"/>
          <p14:tracePt t="78863" x="10623550" y="1181100"/>
          <p14:tracePt t="78881" x="10617200" y="1181100"/>
          <p14:tracePt t="78897" x="10617200" y="1187450"/>
          <p14:tracePt t="78914" x="10610850" y="1187450"/>
          <p14:tracePt t="79192" x="10591800" y="1187450"/>
          <p14:tracePt t="79200" x="10566400" y="1187450"/>
          <p14:tracePt t="79214" x="10464800" y="1187450"/>
          <p14:tracePt t="79231" x="10344150" y="1174750"/>
          <p14:tracePt t="79249" x="10172700" y="1149350"/>
          <p14:tracePt t="79265" x="9963150" y="1117600"/>
          <p14:tracePt t="79281" x="9753600" y="1085850"/>
          <p14:tracePt t="79298" x="9550400" y="1054100"/>
          <p14:tracePt t="79315" x="9290050" y="1022350"/>
          <p14:tracePt t="79332" x="8947150" y="971550"/>
          <p14:tracePt t="79348" x="8636000" y="927100"/>
          <p14:tracePt t="79364" x="8242300" y="869950"/>
          <p14:tracePt t="79381" x="7956550" y="825500"/>
          <p14:tracePt t="79383" x="7829550" y="806450"/>
          <p14:tracePt t="79400" x="7620000" y="793750"/>
          <p14:tracePt t="79416" x="7340600" y="793750"/>
          <p14:tracePt t="79432" x="7112000" y="793750"/>
          <p14:tracePt t="79448" x="6775450" y="812800"/>
          <p14:tracePt t="79465" x="6451600" y="844550"/>
          <p14:tracePt t="79481" x="6153150" y="850900"/>
          <p14:tracePt t="79500" x="5994400" y="850900"/>
          <p14:tracePt t="79515" x="5905500" y="844550"/>
          <p14:tracePt t="79531" x="5867400" y="844550"/>
          <p14:tracePt t="79548" x="5835650" y="844550"/>
          <p14:tracePt t="79564" x="5778500" y="857250"/>
          <p14:tracePt t="79567" x="5746750" y="876300"/>
          <p14:tracePt t="79582" x="5727700" y="889000"/>
          <p14:tracePt t="79598" x="5689600" y="939800"/>
          <p14:tracePt t="79615" x="5664200" y="984250"/>
          <p14:tracePt t="79619" x="5664200" y="996950"/>
          <p14:tracePt t="79632" x="5664200" y="1016000"/>
          <p14:tracePt t="79649" x="5689600" y="1073150"/>
          <p14:tracePt t="79666" x="5740400" y="1111250"/>
          <p14:tracePt t="79682" x="5791200" y="1155700"/>
          <p14:tracePt t="79698" x="5816600" y="1181100"/>
          <p14:tracePt t="79717" x="5861050" y="1212850"/>
          <p14:tracePt t="79731" x="5886450" y="1238250"/>
          <p14:tracePt t="79748" x="5924550" y="1263650"/>
          <p14:tracePt t="79765" x="5937250" y="1270000"/>
          <p14:tracePt t="79784" x="5956300" y="1282700"/>
          <p14:tracePt t="79798" x="5962650" y="1289050"/>
          <p14:tracePt t="79815" x="5975350" y="1289050"/>
          <p14:tracePt t="79832" x="6000750" y="1295400"/>
          <p14:tracePt t="79848" x="6026150" y="1301750"/>
          <p14:tracePt t="79850" x="6038850" y="1301750"/>
          <p14:tracePt t="79865" x="6057900" y="1301750"/>
          <p14:tracePt t="79868" x="6064250" y="1301750"/>
          <p14:tracePt t="79882" x="6096000" y="1295400"/>
          <p14:tracePt t="79899" x="6127750" y="1289050"/>
          <p14:tracePt t="79914" x="6146800" y="1282700"/>
          <p14:tracePt t="79931" x="6165850" y="1276350"/>
          <p14:tracePt t="79949" x="6172200" y="1270000"/>
          <p14:tracePt t="79965" x="6178550" y="1270000"/>
          <p14:tracePt t="79998" x="6184900" y="1270000"/>
          <p14:tracePt t="80073" x="6184900" y="1263650"/>
          <p14:tracePt t="80102" x="6184900" y="1250950"/>
          <p14:tracePt t="80111" x="6178550" y="1244600"/>
          <p14:tracePt t="101376" x="6197600" y="1238250"/>
          <p14:tracePt t="101387" x="6216650" y="1238250"/>
          <p14:tracePt t="101400" x="6280150" y="1238250"/>
          <p14:tracePt t="101416" x="6343650" y="1231900"/>
          <p14:tracePt t="101433" x="6381750" y="1231900"/>
          <p14:tracePt t="101450" x="6413500" y="1231900"/>
          <p14:tracePt t="101467" x="6438900" y="1225550"/>
          <p14:tracePt t="101483" x="6470650" y="1225550"/>
          <p14:tracePt t="101499" x="6508750" y="1219200"/>
          <p14:tracePt t="101517" x="6584950" y="1219200"/>
          <p14:tracePt t="101519" x="6623050" y="1225550"/>
          <p14:tracePt t="101533" x="6673850" y="1231900"/>
          <p14:tracePt t="101550" x="6756400" y="1238250"/>
          <p14:tracePt t="101566" x="6769100" y="1238250"/>
          <p14:tracePt t="101600" x="6781800" y="1238250"/>
          <p14:tracePt t="101617" x="6794500" y="1244600"/>
          <p14:tracePt t="101634" x="6813550" y="1244600"/>
          <p14:tracePt t="101649" x="6858000" y="1250950"/>
          <p14:tracePt t="101666" x="6889750" y="1257300"/>
          <p14:tracePt t="101683" x="6921500" y="1263650"/>
          <p14:tracePt t="101700" x="6934200" y="1263650"/>
          <p14:tracePt t="101717" x="6953250" y="1263650"/>
          <p14:tracePt t="101733" x="7004050" y="1263650"/>
          <p14:tracePt t="101750" x="7054850" y="1263650"/>
          <p14:tracePt t="101753" x="7092950" y="1257300"/>
          <p14:tracePt t="101767" x="7131050" y="1244600"/>
          <p14:tracePt t="101784" x="7232650" y="1212850"/>
          <p14:tracePt t="101785" x="7270750" y="1193800"/>
          <p14:tracePt t="101800" x="7327900" y="1168400"/>
          <p14:tracePt t="101816" x="7385050" y="1143000"/>
          <p14:tracePt t="101833" x="7404100" y="1117600"/>
          <p14:tracePt t="101850" x="7410450" y="1098550"/>
          <p14:tracePt t="101869" x="7410450" y="1092200"/>
          <p14:tracePt t="101900" x="7404100" y="1085850"/>
          <p14:tracePt t="101917" x="7391400" y="1085850"/>
          <p14:tracePt t="101934" x="7378700" y="1079500"/>
          <p14:tracePt t="101950" x="7359650" y="1073150"/>
          <p14:tracePt t="101967" x="7340600" y="1066800"/>
          <p14:tracePt t="101983" x="7308850" y="1060450"/>
          <p14:tracePt t="102000" x="7264400" y="1047750"/>
          <p14:tracePt t="102017" x="7200900" y="1035050"/>
          <p14:tracePt t="102020" x="7175500" y="1035050"/>
          <p14:tracePt t="102034" x="7137400" y="1028700"/>
          <p14:tracePt t="102036" x="7118350" y="1022350"/>
          <p14:tracePt t="102050" x="7048500" y="1016000"/>
          <p14:tracePt t="102068" x="6965950" y="1009650"/>
          <p14:tracePt t="102084" x="6864350" y="996950"/>
          <p14:tracePt t="102100" x="6756400" y="984250"/>
          <p14:tracePt t="102117" x="6635750" y="971550"/>
          <p14:tracePt t="102134" x="6534150" y="965200"/>
          <p14:tracePt t="102151" x="6464300" y="952500"/>
          <p14:tracePt t="102167" x="6451600" y="952500"/>
          <p14:tracePt t="102245" x="6445250" y="965200"/>
          <p14:tracePt t="102253" x="6438900" y="977900"/>
          <p14:tracePt t="102269" x="6426200" y="1022350"/>
          <p14:tracePt t="102284" x="6426200" y="1066800"/>
          <p14:tracePt t="102300" x="6426200" y="1104900"/>
          <p14:tracePt t="102317" x="6432550" y="1130300"/>
          <p14:tracePt t="102334" x="6451600" y="1149350"/>
          <p14:tracePt t="102351" x="6489700" y="1168400"/>
          <p14:tracePt t="102370" x="6546850" y="1187450"/>
          <p14:tracePt t="102384" x="6584950" y="1187450"/>
          <p14:tracePt t="102387" x="6610350" y="1187450"/>
          <p14:tracePt t="102400" x="6667500" y="1193800"/>
          <p14:tracePt t="102417" x="6750050" y="1193800"/>
          <p14:tracePt t="102434" x="6819900" y="1200150"/>
          <p14:tracePt t="102451" x="6889750" y="1206500"/>
          <p14:tracePt t="102467" x="6946900" y="1219200"/>
          <p14:tracePt t="102485" x="7023100" y="1238250"/>
          <p14:tracePt t="102488" x="7054850" y="1244600"/>
          <p14:tracePt t="102500" x="7086600" y="1244600"/>
          <p14:tracePt t="102517" x="7131050" y="1250950"/>
          <p14:tracePt t="102534" x="7175500" y="1263650"/>
          <p14:tracePt t="102550" x="7251700" y="1270000"/>
          <p14:tracePt t="102567" x="7308850" y="1282700"/>
          <p14:tracePt t="102584" x="7378700" y="1295400"/>
          <p14:tracePt t="102601" x="7461250" y="1308100"/>
          <p14:tracePt t="102618" x="7531100" y="1320800"/>
          <p14:tracePt t="102636" x="7594600" y="1327150"/>
          <p14:tracePt t="102650" x="7626350" y="1327150"/>
          <p14:tracePt t="102668" x="7658100" y="1327150"/>
          <p14:tracePt t="102684" x="7689850" y="1327150"/>
          <p14:tracePt t="102703" x="7715250" y="1327150"/>
          <p14:tracePt t="102717" x="7734300" y="1320800"/>
          <p14:tracePt t="102734" x="7747000" y="1314450"/>
          <p14:tracePt t="102750" x="7759700" y="1301750"/>
          <p14:tracePt t="102768" x="7759700" y="1295400"/>
          <p14:tracePt t="102784" x="7759700" y="1289050"/>
          <p14:tracePt t="102801" x="7753350" y="1276350"/>
          <p14:tracePt t="102817" x="7734300" y="1250950"/>
          <p14:tracePt t="102834" x="7708900" y="1225550"/>
          <p14:tracePt t="102838" x="7689850" y="1206500"/>
          <p14:tracePt t="102851" x="7677150" y="1193800"/>
          <p14:tracePt t="102868" x="7639050" y="1155700"/>
          <p14:tracePt t="102884" x="7600950" y="1117600"/>
          <p14:tracePt t="102903" x="7575550" y="1092200"/>
          <p14:tracePt t="102918" x="7556500" y="1073150"/>
          <p14:tracePt t="102934" x="7537450" y="1060450"/>
          <p14:tracePt t="102951" x="7518400" y="1054100"/>
          <p14:tracePt t="102968" x="7480300" y="1054100"/>
          <p14:tracePt t="102983" x="7448550" y="1047750"/>
          <p14:tracePt t="103001" x="7391400" y="1041400"/>
          <p14:tracePt t="103017" x="7340600" y="1035050"/>
          <p14:tracePt t="103034" x="7302500" y="1035050"/>
          <p14:tracePt t="103052" x="7277100" y="1035050"/>
          <p14:tracePt t="103067" x="7239000" y="1047750"/>
          <p14:tracePt t="103084" x="7213600" y="1066800"/>
          <p14:tracePt t="103101" x="7188200" y="1098550"/>
          <p14:tracePt t="103118" x="7188200" y="1130300"/>
          <p14:tracePt t="103134" x="7200900" y="1212850"/>
          <p14:tracePt t="103151" x="7219950" y="1238250"/>
          <p14:tracePt t="103168" x="7245350" y="1263650"/>
          <p14:tracePt t="103184" x="7258050" y="1276350"/>
          <p14:tracePt t="103202" x="7277100" y="1282700"/>
          <p14:tracePt t="103218" x="7308850" y="1295400"/>
          <p14:tracePt t="103234" x="7334250" y="1301750"/>
          <p14:tracePt t="103251" x="7391400" y="1308100"/>
          <p14:tracePt t="103268" x="7480300" y="1314450"/>
          <p14:tracePt t="103286" x="7569200" y="1314450"/>
          <p14:tracePt t="103288" x="7613650" y="1314450"/>
          <p14:tracePt t="103304" x="7670800" y="1308100"/>
          <p14:tracePt t="103320" x="7772400" y="1301750"/>
          <p14:tracePt t="103335" x="7867650" y="1289050"/>
          <p14:tracePt t="103351" x="8001000" y="1282700"/>
          <p14:tracePt t="103368" x="8140700" y="1263650"/>
          <p14:tracePt t="103384" x="8159750" y="1263650"/>
          <p14:tracePt t="103418" x="8166100" y="1263650"/>
          <p14:tracePt t="104828" x="8178800" y="1263650"/>
          <p14:tracePt t="104853" x="8369300" y="1263650"/>
          <p14:tracePt t="104871" x="8534400" y="1263650"/>
          <p14:tracePt t="104886" x="8616950" y="1250950"/>
          <p14:tracePt t="104902" x="8667750" y="1244600"/>
          <p14:tracePt t="104919" x="8724900" y="1238250"/>
          <p14:tracePt t="104936" x="8851900" y="1231900"/>
          <p14:tracePt t="104955" x="9099550" y="1219200"/>
          <p14:tracePt t="104971" x="9277350" y="1200150"/>
          <p14:tracePt t="104987" x="9429750" y="1181100"/>
          <p14:tracePt t="105005" x="9531350" y="1162050"/>
          <p14:tracePt t="105020" x="9563100" y="1149350"/>
          <p14:tracePt t="105036" x="9607550" y="1136650"/>
          <p14:tracePt t="105053" x="9664700" y="1136650"/>
          <p14:tracePt t="105070" x="9696450" y="1136650"/>
          <p14:tracePt t="105087" x="9702800" y="1136650"/>
          <p14:tracePt t="105640" x="9696450" y="1136650"/>
          <p14:tracePt t="105654" x="9690100" y="1136650"/>
          <p14:tracePt t="105671" x="9683750" y="1136650"/>
          <p14:tracePt t="105687" x="9677400" y="1130300"/>
          <p14:tracePt t="105703" x="9671050" y="1130300"/>
          <p14:tracePt t="105720" x="9664700" y="1130300"/>
          <p14:tracePt t="105737" x="9658350" y="1123950"/>
          <p14:tracePt t="105753" x="9652000" y="1123950"/>
          <p14:tracePt t="105770" x="9645650" y="1123950"/>
          <p14:tracePt t="105787" x="9632950" y="1123950"/>
          <p14:tracePt t="105804" x="9607550" y="1123950"/>
          <p14:tracePt t="105822" x="9550400" y="1123950"/>
          <p14:tracePt t="105842" x="9512300" y="1136650"/>
          <p14:tracePt t="105854" x="9486900" y="1136650"/>
          <p14:tracePt t="105870" x="9372600" y="1155700"/>
          <p14:tracePt t="105887" x="9290050" y="1168400"/>
          <p14:tracePt t="105904" x="9220200" y="1181100"/>
          <p14:tracePt t="105920" x="9156700" y="1187450"/>
          <p14:tracePt t="105936" x="9118600" y="1193800"/>
          <p14:tracePt t="105953" x="9093200" y="1193800"/>
          <p14:tracePt t="105970" x="9074150" y="1200150"/>
          <p14:tracePt t="106004" x="9074150" y="1206500"/>
          <p14:tracePt t="107461" x="9080500" y="1206500"/>
          <p14:tracePt t="107467" x="9086850" y="1212850"/>
          <p14:tracePt t="107472" x="9112250" y="1225550"/>
          <p14:tracePt t="107488" x="9150350" y="1238250"/>
          <p14:tracePt t="107505" x="9251950" y="1276350"/>
          <p14:tracePt t="107523" x="9131300" y="1270000"/>
          <p14:tracePt t="107539" x="9074150" y="1244600"/>
          <p14:tracePt t="107555" x="9067800" y="1238250"/>
          <p14:tracePt t="107595" x="9055100" y="1244600"/>
          <p14:tracePt t="107604" x="9042400" y="1250950"/>
          <p14:tracePt t="107621" x="8896350" y="1276350"/>
          <p14:tracePt t="107638" x="8648700" y="1282700"/>
          <p14:tracePt t="107655" x="8318500" y="1276350"/>
          <p14:tracePt t="107671" x="7943850" y="1231900"/>
          <p14:tracePt t="107688" x="7632700" y="1193800"/>
          <p14:tracePt t="107705" x="7448550" y="1174750"/>
          <p14:tracePt t="107722" x="7283450" y="1162050"/>
          <p14:tracePt t="107740" x="6946900" y="1212850"/>
          <p14:tracePt t="107757" x="6673850" y="1270000"/>
          <p14:tracePt t="107772" x="6324600" y="1333500"/>
          <p14:tracePt t="107789" x="6026150" y="1377950"/>
          <p14:tracePt t="107805" x="5854700" y="1390650"/>
          <p14:tracePt t="107826" x="5848350" y="1390650"/>
          <p14:tracePt t="107877" x="5842000" y="1397000"/>
          <p14:tracePt t="107888" x="5835650" y="1409700"/>
          <p14:tracePt t="107904" x="5816600" y="1428750"/>
          <p14:tracePt t="107921" x="5784850" y="1447800"/>
          <p14:tracePt t="107938" x="5778500" y="1454150"/>
          <p14:tracePt t="107971" x="5784850" y="1454150"/>
          <p14:tracePt t="107988" x="5797550" y="1454150"/>
          <p14:tracePt t="108006" x="5810250" y="1447800"/>
          <p14:tracePt t="118021" x="5822950" y="1447800"/>
          <p14:tracePt t="118031" x="5880100" y="1466850"/>
          <p14:tracePt t="118040" x="5949950" y="1485900"/>
          <p14:tracePt t="118046" x="6032500" y="1504950"/>
          <p14:tracePt t="118064" x="6165850" y="1549400"/>
          <p14:tracePt t="118081" x="6223000" y="1574800"/>
          <p14:tracePt t="118098" x="6242050" y="1581150"/>
          <p14:tracePt t="118114" x="6267450" y="1587500"/>
          <p14:tracePt t="118130" x="6330950" y="1600200"/>
          <p14:tracePt t="118147" x="6337300" y="1600200"/>
          <p14:tracePt t="118165" x="6318250" y="1587500"/>
          <p14:tracePt t="118180" x="6254750" y="1543050"/>
          <p14:tracePt t="118198" x="6146800" y="1479550"/>
          <p14:tracePt t="118214" x="6057900" y="1435100"/>
          <p14:tracePt t="118231" x="5969000" y="1397000"/>
          <p14:tracePt t="118247" x="5930900" y="1377950"/>
          <p14:tracePt t="118264" x="5918200" y="1371600"/>
          <p14:tracePt t="118280" x="5911850" y="1371600"/>
          <p14:tracePt t="118297" x="5899150" y="1371600"/>
          <p14:tracePt t="118313" x="5842000" y="1371600"/>
          <p14:tracePt t="118330" x="5689600" y="1371600"/>
          <p14:tracePt t="118347" x="5524500" y="1371600"/>
          <p14:tracePt t="118364" x="5384800" y="1371600"/>
          <p14:tracePt t="118381" x="5251450" y="1365250"/>
          <p14:tracePt t="118397" x="5238750" y="1365250"/>
          <p14:tracePt t="118447" x="5251450" y="1365250"/>
          <p14:tracePt t="118464" x="5321300" y="1371600"/>
          <p14:tracePt t="118480" x="5365750" y="1384300"/>
          <p14:tracePt t="118498" x="5378450" y="1403350"/>
          <p14:tracePt t="118514" x="5391150" y="1422400"/>
          <p14:tracePt t="118530" x="5397500" y="1441450"/>
          <p14:tracePt t="118548" x="5416550" y="1460500"/>
          <p14:tracePt t="118564" x="5448300" y="1479550"/>
          <p14:tracePt t="118581" x="5473700" y="1485900"/>
          <p14:tracePt t="118598" x="5511800" y="1492250"/>
          <p14:tracePt t="118614" x="5524500" y="1492250"/>
          <p14:tracePt t="118632" x="5524500" y="1498600"/>
          <p14:tracePt t="122586" x="5530850" y="1498600"/>
          <p14:tracePt t="122593" x="5537200" y="1504950"/>
          <p14:tracePt t="122603" x="5537200" y="1511300"/>
          <p14:tracePt t="122617" x="5549900" y="1517650"/>
          <p14:tracePt t="122634" x="5581650" y="1549400"/>
          <p14:tracePt t="122650" x="5638800" y="1587500"/>
          <p14:tracePt t="122667" x="5740400" y="1651000"/>
          <p14:tracePt t="122684" x="5886450" y="1720850"/>
          <p14:tracePt t="122701" x="6096000" y="1790700"/>
          <p14:tracePt t="123021" x="6096000" y="1784350"/>
          <p14:tracePt t="123028" x="6096000" y="1771650"/>
          <p14:tracePt t="123038" x="6089650" y="1758950"/>
          <p14:tracePt t="123052" x="6064250" y="1733550"/>
          <p14:tracePt t="123069" x="6045200" y="1720850"/>
          <p14:tracePt t="123084" x="6038850" y="1708150"/>
          <p14:tracePt t="123101" x="6032500" y="1695450"/>
          <p14:tracePt t="123119" x="6032500" y="1670050"/>
          <p14:tracePt t="123123" x="6026150" y="1651000"/>
          <p14:tracePt t="123134" x="6026150" y="1638300"/>
          <p14:tracePt t="123151" x="6032500" y="1581150"/>
          <p14:tracePt t="123168" x="6032500" y="1530350"/>
          <p14:tracePt t="123185" x="6032500" y="1492250"/>
          <p14:tracePt t="123201" x="6032500" y="1447800"/>
          <p14:tracePt t="123204" x="6026150" y="1435100"/>
          <p14:tracePt t="123218" x="6026150" y="1422400"/>
          <p14:tracePt t="123221" x="6019800" y="1422400"/>
          <p14:tracePt t="123235" x="6019800" y="1416050"/>
          <p14:tracePt t="123293" x="6019800" y="1422400"/>
          <p14:tracePt t="123302" x="6038850" y="1435100"/>
          <p14:tracePt t="123309" x="6057900" y="1447800"/>
          <p14:tracePt t="123335" x="6127750" y="1479550"/>
          <p14:tracePt t="123351" x="6191250" y="1492250"/>
          <p14:tracePt t="123368" x="6280150" y="1498600"/>
          <p14:tracePt t="123385" x="6394450" y="1504950"/>
          <p14:tracePt t="123389" x="6419850" y="1511300"/>
          <p14:tracePt t="123404" x="6470650" y="1517650"/>
          <p14:tracePt t="123418" x="6521450" y="1517650"/>
          <p14:tracePt t="123436" x="6559550" y="1524000"/>
          <p14:tracePt t="123454" x="6584950" y="1530350"/>
          <p14:tracePt t="123468" x="6591300" y="1530350"/>
          <p14:tracePt t="123485" x="6616700" y="1517650"/>
          <p14:tracePt t="123501" x="6635750" y="1492250"/>
          <p14:tracePt t="123519" x="6642100" y="1441450"/>
          <p14:tracePt t="123535" x="6642100" y="1409700"/>
          <p14:tracePt t="123551" x="6610350" y="1384300"/>
          <p14:tracePt t="123569" x="6572250" y="1365250"/>
          <p14:tracePt t="123585" x="6521450" y="1346200"/>
          <p14:tracePt t="123602" x="6451600" y="1327150"/>
          <p14:tracePt t="123618" x="6388100" y="1295400"/>
          <p14:tracePt t="123635" x="6330950" y="1276350"/>
          <p14:tracePt t="123651" x="6292850" y="1270000"/>
          <p14:tracePt t="123668" x="6248400" y="1282700"/>
          <p14:tracePt t="123685" x="6191250" y="1327150"/>
          <p14:tracePt t="123702" x="6115050" y="1384300"/>
          <p14:tracePt t="123719" x="5988050" y="1454150"/>
          <p14:tracePt t="123735" x="5918200" y="1498600"/>
          <p14:tracePt t="123751" x="5905500" y="1511300"/>
          <p14:tracePt t="123785" x="5905500" y="1517650"/>
          <p14:tracePt t="123803" x="5937250" y="1530350"/>
          <p14:tracePt t="123819" x="5994400" y="1543050"/>
          <p14:tracePt t="123837" x="6057900" y="1543050"/>
          <p14:tracePt t="123852" x="6083300" y="1549400"/>
          <p14:tracePt t="123997" x="6089650" y="1549400"/>
          <p14:tracePt t="124005" x="6096000" y="1549400"/>
          <p14:tracePt t="124018" x="6096000" y="1543050"/>
          <p14:tracePt t="124036" x="6115050" y="1543050"/>
          <p14:tracePt t="124052" x="6140450" y="1536700"/>
          <p14:tracePt t="124164" x="6153150" y="1536700"/>
          <p14:tracePt t="124171" x="6159500" y="1536700"/>
          <p14:tracePt t="124184" x="6184900" y="1536700"/>
          <p14:tracePt t="124203" x="6254750" y="1549400"/>
          <p14:tracePt t="124219" x="6305550" y="1562100"/>
          <p14:tracePt t="124235" x="6375400" y="1568450"/>
          <p14:tracePt t="124252" x="6426200" y="1581150"/>
          <p14:tracePt t="124268" x="6464300" y="1587500"/>
          <p14:tracePt t="124285" x="6496050" y="1593850"/>
          <p14:tracePt t="124304" x="6508750" y="1593850"/>
          <p14:tracePt t="124307" x="6515100" y="1593850"/>
          <p14:tracePt t="124375" x="6515100" y="1587500"/>
          <p14:tracePt t="124386" x="6515100" y="1581150"/>
          <p14:tracePt t="124892" x="6515100" y="1574800"/>
          <p14:tracePt t="124899" x="6515100" y="1568450"/>
          <p14:tracePt t="124908" x="6521450" y="1568450"/>
          <p14:tracePt t="124918" x="6527800" y="1568450"/>
          <p14:tracePt t="124936" x="6527800" y="1562100"/>
          <p14:tracePt t="124952" x="6540500" y="1562100"/>
          <p14:tracePt t="124987" x="6546850" y="1562100"/>
          <p14:tracePt t="125058" x="6540500" y="1562100"/>
          <p14:tracePt t="125065" x="6534150" y="1568450"/>
          <p14:tracePt t="125073" x="6508750" y="1574800"/>
          <p14:tracePt t="125086" x="6489700" y="1574800"/>
          <p14:tracePt t="125102" x="6426200" y="1587500"/>
          <p14:tracePt t="125120" x="6388100" y="1587500"/>
          <p14:tracePt t="125136" x="6356350" y="1587500"/>
          <p14:tracePt t="125153" x="6350000" y="1587500"/>
          <p14:tracePt t="125170" x="6350000" y="1593850"/>
          <p14:tracePt t="125221" x="6350000" y="1587500"/>
          <p14:tracePt t="125303" x="6350000" y="1581150"/>
          <p14:tracePt t="125322" x="6350000" y="1574800"/>
          <p14:tracePt t="125343" x="6350000" y="1568450"/>
          <p14:tracePt t="125368" x="6343650" y="1568450"/>
          <p14:tracePt t="125375" x="6343650" y="1562100"/>
          <p14:tracePt t="125391" x="6337300" y="1562100"/>
          <p14:tracePt t="125420" x="6337300" y="1555750"/>
          <p14:tracePt t="125453" x="6337300" y="1549400"/>
          <p14:tracePt t="125469" x="6343650" y="1549400"/>
          <p14:tracePt t="125486" x="6350000" y="1543050"/>
          <p14:tracePt t="125546" x="6356350" y="1543050"/>
          <p14:tracePt t="125574" x="6362700" y="1543050"/>
          <p14:tracePt t="125586" x="6369050" y="1543050"/>
          <p14:tracePt t="125603" x="6381750" y="1536700"/>
          <p14:tracePt t="125620" x="6432550" y="1530350"/>
          <p14:tracePt t="125637" x="6546850" y="1530350"/>
          <p14:tracePt t="125655" x="6692900" y="1530350"/>
          <p14:tracePt t="125657" x="6781800" y="1524000"/>
          <p14:tracePt t="125670" x="6870700" y="1517650"/>
          <p14:tracePt t="125687" x="7023100" y="1517650"/>
          <p14:tracePt t="125704" x="7175500" y="1517650"/>
          <p14:tracePt t="125706" x="7219950" y="1517650"/>
          <p14:tracePt t="125721" x="7289800" y="1517650"/>
          <p14:tracePt t="125737" x="7302500" y="1524000"/>
          <p14:tracePt t="125753" x="7308850" y="1524000"/>
          <p14:tracePt t="125912" x="7296150" y="1524000"/>
          <p14:tracePt t="125922" x="7283450" y="1524000"/>
          <p14:tracePt t="125937" x="7188200" y="1524000"/>
          <p14:tracePt t="125955" x="7067550" y="1504950"/>
          <p14:tracePt t="125971" x="6921500" y="1479550"/>
          <p14:tracePt t="125988" x="6800850" y="1447800"/>
          <p14:tracePt t="126003" x="6711950" y="1428750"/>
          <p14:tracePt t="126020" x="6673850" y="1422400"/>
          <p14:tracePt t="126037" x="6648450" y="1422400"/>
          <p14:tracePt t="126040" x="6635750" y="1422400"/>
          <p14:tracePt t="126054" x="6623050" y="1422400"/>
          <p14:tracePt t="126072" x="6553200" y="1454150"/>
          <p14:tracePt t="126074" x="6521450" y="1466850"/>
          <p14:tracePt t="126087" x="6489700" y="1479550"/>
          <p14:tracePt t="126104" x="6438900" y="1504950"/>
          <p14:tracePt t="126119" x="6426200" y="1517650"/>
          <p14:tracePt t="126137" x="6426200" y="1530350"/>
          <p14:tracePt t="126154" x="6426200" y="1536700"/>
          <p14:tracePt t="126170" x="6438900" y="1543050"/>
          <p14:tracePt t="126187" x="6464300" y="1543050"/>
          <p14:tracePt t="126204" x="6521450" y="1549400"/>
          <p14:tracePt t="126220" x="6667500" y="1555750"/>
          <p14:tracePt t="126237" x="6870700" y="1568450"/>
          <p14:tracePt t="126255" x="7156450" y="1581150"/>
          <p14:tracePt t="126270" x="7454900" y="1587500"/>
          <p14:tracePt t="126287" x="7651750" y="1581150"/>
          <p14:tracePt t="126304" x="7721600" y="1555750"/>
          <p14:tracePt t="126321" x="7740650" y="1530350"/>
          <p14:tracePt t="126337" x="7734300" y="1511300"/>
          <p14:tracePt t="126354" x="7702550" y="1485900"/>
          <p14:tracePt t="126370" x="7658100" y="1460500"/>
          <p14:tracePt t="126387" x="7613650" y="1441450"/>
          <p14:tracePt t="126405" x="7588250" y="1435100"/>
          <p14:tracePt t="126420" x="7543800" y="1435100"/>
          <p14:tracePt t="126437" x="7423150" y="1435100"/>
          <p14:tracePt t="126454" x="7264400" y="1435100"/>
          <p14:tracePt t="126471" x="7099300" y="1422400"/>
          <p14:tracePt t="126487" x="6921500" y="1403350"/>
          <p14:tracePt t="126504" x="6756400" y="1384300"/>
          <p14:tracePt t="126520" x="6623050" y="1377950"/>
          <p14:tracePt t="126537" x="6553200" y="1377950"/>
          <p14:tracePt t="126554" x="6521450" y="1384300"/>
          <p14:tracePt t="126571" x="6477000" y="1403350"/>
          <p14:tracePt t="126590" x="6445250" y="1416050"/>
          <p14:tracePt t="126604" x="6432550" y="1422400"/>
          <p14:tracePt t="126670" x="6432550" y="1416050"/>
          <p14:tracePt t="126694" x="6432550" y="1409700"/>
          <p14:tracePt t="126701" x="6426200" y="1409700"/>
          <p14:tracePt t="126710" x="6413500" y="1409700"/>
          <p14:tracePt t="126720" x="6362700" y="1403350"/>
          <p14:tracePt t="126737" x="6267450" y="1397000"/>
          <p14:tracePt t="126754" x="6172200" y="1390650"/>
          <p14:tracePt t="126771" x="6134100" y="1384300"/>
          <p14:tracePt t="126788" x="6127750" y="1377950"/>
          <p14:tracePt t="126804" x="6127750" y="1365250"/>
          <p14:tracePt t="126806" x="6127750" y="1358900"/>
          <p14:tracePt t="126821" x="6140450" y="1358900"/>
          <p14:tracePt t="126855" x="6134100" y="1358900"/>
          <p14:tracePt t="126871" x="6127750" y="1377950"/>
          <p14:tracePt t="126888" x="6115050" y="1397000"/>
          <p14:tracePt t="126904" x="6108700" y="1416050"/>
          <p14:tracePt t="126921" x="6108700" y="1441450"/>
          <p14:tracePt t="126937" x="6127750" y="1454150"/>
          <p14:tracePt t="126954" x="6134100" y="1454150"/>
          <p14:tracePt t="126971" x="6178550" y="1466850"/>
          <p14:tracePt t="126988" x="6254750" y="1485900"/>
          <p14:tracePt t="127004" x="6388100" y="1504950"/>
          <p14:tracePt t="127021" x="6521450" y="1524000"/>
          <p14:tracePt t="127038" x="6648450" y="1536700"/>
          <p14:tracePt t="127040" x="6705600" y="1543050"/>
          <p14:tracePt t="127057" x="6775450" y="1543050"/>
          <p14:tracePt t="127072" x="6832600" y="1549400"/>
          <p14:tracePt t="127087" x="6889750" y="1549400"/>
          <p14:tracePt t="127106" x="6946900" y="1549400"/>
          <p14:tracePt t="127123" x="6978650" y="1549400"/>
          <p14:tracePt t="127138" x="7029450" y="1536700"/>
          <p14:tracePt t="127155" x="7073900" y="1530350"/>
          <p14:tracePt t="127172" x="7124700" y="1517650"/>
          <p14:tracePt t="127188" x="7162800" y="1511300"/>
          <p14:tracePt t="127204" x="7175500" y="1504950"/>
          <p14:tracePt t="127221" x="7194550" y="1504950"/>
          <p14:tracePt t="127238" x="7213600" y="1504950"/>
          <p14:tracePt t="127242" x="7226300" y="1504950"/>
          <p14:tracePt t="127254" x="7239000" y="1504950"/>
          <p14:tracePt t="127273" x="7270750" y="1504950"/>
          <p14:tracePt t="127289" x="7296150" y="1504950"/>
          <p14:tracePt t="127305" x="7308850" y="1498600"/>
          <p14:tracePt t="127322" x="7315200" y="1485900"/>
          <p14:tracePt t="127339" x="7321550" y="1473200"/>
          <p14:tracePt t="127354" x="7321550" y="1454150"/>
          <p14:tracePt t="127371" x="7315200" y="1428750"/>
          <p14:tracePt t="127388" x="7302500" y="1403350"/>
          <p14:tracePt t="127405" x="7289800" y="1371600"/>
          <p14:tracePt t="127424" x="7270750" y="1352550"/>
          <p14:tracePt t="127438" x="7264400" y="1346200"/>
          <p14:tracePt t="127455" x="7258050" y="1339850"/>
          <p14:tracePt t="127471" x="7232650" y="1333500"/>
          <p14:tracePt t="127488" x="7219950" y="1333500"/>
          <p14:tracePt t="127505" x="7200900" y="1327150"/>
          <p14:tracePt t="127507" x="7194550" y="1327150"/>
          <p14:tracePt t="127522" x="7188200" y="1327150"/>
          <p14:tracePt t="127538" x="7169150" y="1320800"/>
          <p14:tracePt t="127571" x="7162800" y="1320800"/>
          <p14:tracePt t="127590" x="7156450" y="1320800"/>
          <p14:tracePt t="127607" x="7137400" y="1327150"/>
          <p14:tracePt t="127622" x="7105650" y="1365250"/>
          <p14:tracePt t="127638" x="7086600" y="1409700"/>
          <p14:tracePt t="127655" x="7061200" y="1454150"/>
          <p14:tracePt t="127674" x="7048500" y="1479550"/>
          <p14:tracePt t="127689" x="7048500" y="1485900"/>
          <p14:tracePt t="127826" x="7048500" y="1479550"/>
          <p14:tracePt t="127972" x="7042150" y="1479550"/>
          <p14:tracePt t="128009" x="7035800" y="1479550"/>
          <p14:tracePt t="128024" x="7035800" y="1473200"/>
          <p14:tracePt t="128040" x="7029450" y="1473200"/>
          <p14:tracePt t="128057" x="7023100" y="1473200"/>
          <p14:tracePt t="128098" x="7023100" y="1466850"/>
          <p14:tracePt t="128147" x="7023100" y="1460500"/>
          <p14:tracePt t="128163" x="7023100" y="1454150"/>
          <p14:tracePt t="128892" x="7035800" y="1454150"/>
          <p14:tracePt t="128899" x="7048500" y="1460500"/>
          <p14:tracePt t="128906" x="7067550" y="1466850"/>
          <p14:tracePt t="128923" x="7092950" y="1473200"/>
          <p14:tracePt t="128939" x="7118350" y="1479550"/>
          <p14:tracePt t="128956" x="7143750" y="1479550"/>
          <p14:tracePt t="128973" x="7169150" y="1479550"/>
          <p14:tracePt t="128989" x="7188200" y="1479550"/>
          <p14:tracePt t="128993" x="7194550" y="1479550"/>
          <p14:tracePt t="129006" x="7200900" y="1479550"/>
          <p14:tracePt t="129023" x="7213600" y="1479550"/>
          <p14:tracePt t="129040" x="7219950" y="1479550"/>
          <p14:tracePt t="129055" x="7232650" y="1473200"/>
          <p14:tracePt t="129074" x="7245350" y="1460500"/>
          <p14:tracePt t="129091" x="7245350" y="1447800"/>
          <p14:tracePt t="129106" x="7245350" y="1435100"/>
          <p14:tracePt t="129123" x="7239000" y="1428750"/>
          <p14:tracePt t="129139" x="7232650" y="1416050"/>
          <p14:tracePt t="129157" x="7251700" y="1416050"/>
          <p14:tracePt t="129173" x="7321550" y="1416050"/>
          <p14:tracePt t="129192" x="7397750" y="1416050"/>
          <p14:tracePt t="129206" x="7467600" y="1416050"/>
          <p14:tracePt t="129223" x="7518400" y="1416050"/>
          <p14:tracePt t="129239" x="7537450" y="1409700"/>
          <p14:tracePt t="129256" x="7556500" y="1397000"/>
          <p14:tracePt t="129273" x="7569200" y="1384300"/>
          <p14:tracePt t="129290" x="7569200" y="1371600"/>
          <p14:tracePt t="129307" x="7569200" y="1352550"/>
          <p14:tracePt t="129340" x="7569200" y="1346200"/>
          <p14:tracePt t="129438" x="7569200" y="1352550"/>
          <p14:tracePt t="129449" x="7569200" y="1365250"/>
          <p14:tracePt t="129456" x="7569200" y="1371600"/>
          <p14:tracePt t="129473" x="7569200" y="1397000"/>
          <p14:tracePt t="129490" x="7569200" y="1409700"/>
          <p14:tracePt t="129506" x="7569200" y="1416050"/>
          <p14:tracePt t="129558" x="7581900" y="1416050"/>
          <p14:tracePt t="129566" x="7594600" y="1416050"/>
          <p14:tracePt t="129591" x="7645400" y="1416050"/>
          <p14:tracePt t="129606" x="7677150" y="1416050"/>
          <p14:tracePt t="129623" x="7721600" y="1416050"/>
          <p14:tracePt t="129639" x="7778750" y="1422400"/>
          <p14:tracePt t="129656" x="7791450" y="1428750"/>
          <p14:tracePt t="129690" x="7778750" y="1428750"/>
          <p14:tracePt t="129707" x="7715250" y="1441450"/>
          <p14:tracePt t="129724" x="7689850" y="1447800"/>
          <p14:tracePt t="129740" x="7670800" y="1454150"/>
          <p14:tracePt t="129757" x="7664450" y="1454150"/>
          <p14:tracePt t="129981" x="7670800" y="1466850"/>
          <p14:tracePt t="129993" x="7683500" y="1473200"/>
          <p14:tracePt t="130007" x="7753350" y="1511300"/>
          <p14:tracePt t="130024" x="7835900" y="1536700"/>
          <p14:tracePt t="130040" x="7899400" y="1555750"/>
          <p14:tracePt t="130057" x="7956550" y="1568450"/>
          <p14:tracePt t="130074" x="8007350" y="1568450"/>
          <p14:tracePt t="130090" x="8020050" y="1568450"/>
          <p14:tracePt t="130172" x="8026400" y="1568450"/>
          <p14:tracePt t="130190" x="8032750" y="1568450"/>
          <p14:tracePt t="130207" x="8039100" y="1568450"/>
          <p14:tracePt t="130224" x="8039100" y="1562100"/>
          <p14:tracePt t="130241" x="8032750" y="1562100"/>
          <p14:tracePt t="130256" x="8026400" y="1562100"/>
          <p14:tracePt t="130454" x="8032750" y="1562100"/>
          <p14:tracePt t="130468" x="8032750" y="1568450"/>
          <p14:tracePt t="130478" x="8039100" y="1568450"/>
          <p14:tracePt t="130530" x="8045450" y="1568450"/>
          <p14:tracePt t="130538" x="8051800" y="1568450"/>
          <p14:tracePt t="130558" x="8102600" y="1568450"/>
          <p14:tracePt t="130574" x="8191500" y="1562100"/>
          <p14:tracePt t="130591" x="8382000" y="1562100"/>
          <p14:tracePt t="130608" x="8597900" y="1568450"/>
          <p14:tracePt t="130625" x="8851900" y="1568450"/>
          <p14:tracePt t="130642" x="8896350" y="1568450"/>
          <p14:tracePt t="130658" x="8896350" y="1562100"/>
          <p14:tracePt t="130691" x="8890000" y="1555750"/>
          <p14:tracePt t="130725" x="8896350" y="1555750"/>
          <p14:tracePt t="130741" x="8921750" y="1549400"/>
          <p14:tracePt t="130758" x="8991600" y="1549400"/>
          <p14:tracePt t="130774" x="9067800" y="1543050"/>
          <p14:tracePt t="130792" x="9131300" y="1536700"/>
          <p14:tracePt t="130808" x="9144000" y="1536700"/>
          <p14:tracePt t="130841" x="9150350" y="1536700"/>
          <p14:tracePt t="130858" x="9156700" y="1536700"/>
          <p14:tracePt t="130874" x="9188450" y="1543050"/>
          <p14:tracePt t="130891" x="9277350" y="1549400"/>
          <p14:tracePt t="130908" x="9429750" y="1568450"/>
          <p14:tracePt t="130924" x="9632950" y="1600200"/>
          <p14:tracePt t="130943" x="9861550" y="1651000"/>
          <p14:tracePt t="130958" x="10026650" y="1689100"/>
          <p14:tracePt t="130974" x="10096500" y="1701800"/>
          <p14:tracePt t="130991" x="10115550" y="1708150"/>
          <p14:tracePt t="131108" x="10121900" y="1708150"/>
          <p14:tracePt t="131238" x="10128250" y="1701800"/>
          <p14:tracePt t="131247" x="10134600" y="1695450"/>
          <p14:tracePt t="131260" x="10147300" y="1676400"/>
          <p14:tracePt t="131275" x="10153650" y="1663700"/>
          <p14:tracePt t="131292" x="10160000" y="1651000"/>
          <p14:tracePt t="131309" x="10179050" y="1619250"/>
          <p14:tracePt t="131325" x="10198100" y="1593850"/>
          <p14:tracePt t="131343" x="10217150" y="1568450"/>
          <p14:tracePt t="131358" x="10223500" y="1549400"/>
          <p14:tracePt t="131374" x="10229850" y="1543050"/>
          <p14:tracePt t="131651" x="10242550" y="1536700"/>
          <p14:tracePt t="131659" x="10248900" y="1536700"/>
          <p14:tracePt t="131666" x="10261600" y="1530350"/>
          <p14:tracePt t="131677" x="10274300" y="1530350"/>
          <p14:tracePt t="131691" x="10293350" y="1524000"/>
          <p14:tracePt t="131708" x="10325100" y="1517650"/>
          <p14:tracePt t="131725" x="10363200" y="1517650"/>
          <p14:tracePt t="131742" x="10394950" y="1517650"/>
          <p14:tracePt t="131760" x="10426700" y="1517650"/>
          <p14:tracePt t="131775" x="10445750" y="1517650"/>
          <p14:tracePt t="131792" x="10477500" y="1517650"/>
          <p14:tracePt t="131808" x="10483850" y="1517650"/>
          <p14:tracePt t="131810" x="10496550" y="1517650"/>
          <p14:tracePt t="131825" x="10515600" y="1517650"/>
          <p14:tracePt t="131842" x="10541000" y="1511300"/>
          <p14:tracePt t="131857" x="10566400" y="1504950"/>
          <p14:tracePt t="131875" x="10579100" y="1498600"/>
          <p14:tracePt t="132008" x="10585450" y="1498600"/>
          <p14:tracePt t="132346" x="10579100" y="1498600"/>
          <p14:tracePt t="132353" x="10553700" y="1492250"/>
          <p14:tracePt t="132376" x="10471150" y="1492250"/>
          <p14:tracePt t="132393" x="10248900" y="1479550"/>
          <p14:tracePt t="132410" x="10026650" y="1441450"/>
          <p14:tracePt t="132427" x="9810750" y="1397000"/>
          <p14:tracePt t="132443" x="9658350" y="1352550"/>
          <p14:tracePt t="132459" x="9607550" y="1327150"/>
          <p14:tracePt t="132476" x="9588500" y="1320800"/>
          <p14:tracePt t="132492" x="9588500" y="1314450"/>
          <p14:tracePt t="132592" x="9594850" y="1314450"/>
          <p14:tracePt t="132600" x="9601200" y="1308100"/>
          <p14:tracePt t="132609" x="9620250" y="1308100"/>
          <p14:tracePt t="132626" x="9696450" y="1295400"/>
          <p14:tracePt t="132643" x="9759950" y="1289050"/>
          <p14:tracePt t="132659" x="9817100" y="1289050"/>
          <p14:tracePt t="132675" x="9829800" y="1282700"/>
          <p14:tracePt t="132843" x="9817100" y="1282700"/>
          <p14:tracePt t="132850" x="9804400" y="1282700"/>
          <p14:tracePt t="132859" x="9785350" y="1282700"/>
          <p14:tracePt t="132876" x="9759950" y="1289050"/>
          <p14:tracePt t="132892" x="9740900" y="1301750"/>
          <p14:tracePt t="132909" x="9721850" y="1314450"/>
          <p14:tracePt t="132926" x="9702800" y="1339850"/>
          <p14:tracePt t="132943" x="9690100" y="1371600"/>
          <p14:tracePt t="132960" x="9690100" y="1416050"/>
          <p14:tracePt t="132976" x="9702800" y="1473200"/>
          <p14:tracePt t="132993" x="9721850" y="1511300"/>
          <p14:tracePt t="133009" x="9747250" y="1543050"/>
          <p14:tracePt t="133026" x="9766300" y="1562100"/>
          <p14:tracePt t="133044" x="9829800" y="1574800"/>
          <p14:tracePt t="133061" x="9912350" y="1574800"/>
          <p14:tracePt t="133076" x="10001250" y="1543050"/>
          <p14:tracePt t="133093" x="10064750" y="1511300"/>
          <p14:tracePt t="133109" x="10102850" y="1466850"/>
          <p14:tracePt t="133126" x="10115550" y="1428750"/>
          <p14:tracePt t="133143" x="10115550" y="1371600"/>
          <p14:tracePt t="133161" x="10115550" y="1327150"/>
          <p14:tracePt t="133176" x="10109200" y="1282700"/>
          <p14:tracePt t="133193" x="10096500" y="1257300"/>
          <p14:tracePt t="133210" x="10077450" y="1244600"/>
          <p14:tracePt t="133228" x="9975850" y="1212850"/>
          <p14:tracePt t="133243" x="9886950" y="1212850"/>
          <p14:tracePt t="133260" x="9810750" y="1212850"/>
          <p14:tracePt t="133276" x="9747250" y="1238250"/>
          <p14:tracePt t="133295" x="9709150" y="1257300"/>
          <p14:tracePt t="133309" x="9677400" y="1295400"/>
          <p14:tracePt t="133326" x="9652000" y="1333500"/>
          <p14:tracePt t="133343" x="9645650" y="1371600"/>
          <p14:tracePt t="133360" x="9652000" y="1397000"/>
          <p14:tracePt t="133376" x="9728200" y="1422400"/>
          <p14:tracePt t="133393" x="9874250" y="1435100"/>
          <p14:tracePt t="133410" x="10020300" y="1435100"/>
          <p14:tracePt t="133426" x="10109200" y="1416050"/>
          <p14:tracePt t="133443" x="10153650" y="1384300"/>
          <p14:tracePt t="133460" x="10160000" y="1333500"/>
          <p14:tracePt t="133477" x="10147300" y="1270000"/>
          <p14:tracePt t="133494" x="10128250" y="1244600"/>
          <p14:tracePt t="133510" x="10115550" y="1238250"/>
          <p14:tracePt t="133527" x="10102850" y="1231900"/>
          <p14:tracePt t="133543" x="10064750" y="1231900"/>
          <p14:tracePt t="133560" x="10013950" y="1238250"/>
          <p14:tracePt t="133575" x="9944100" y="1257300"/>
          <p14:tracePt t="133593" x="9899650" y="1270000"/>
          <p14:tracePt t="133610" x="9855200" y="1301750"/>
          <p14:tracePt t="133626" x="9842500" y="1320800"/>
          <p14:tracePt t="133643" x="9842500" y="1327150"/>
          <p14:tracePt t="133683" x="9855200" y="1327150"/>
          <p14:tracePt t="133693" x="9867900" y="1327150"/>
          <p14:tracePt t="133709" x="9937750" y="1333500"/>
          <p14:tracePt t="133727" x="10001250" y="1333500"/>
          <p14:tracePt t="133743" x="10052050" y="1327150"/>
          <p14:tracePt t="133760" x="10140950" y="1327150"/>
          <p14:tracePt t="133763" x="10172700" y="1327150"/>
          <p14:tracePt t="133778" x="10204450" y="1327150"/>
          <p14:tracePt t="133794" x="10223500" y="1327150"/>
          <p14:tracePt t="133974" x="10229850" y="1327150"/>
          <p14:tracePt t="133993" x="10242550" y="1327150"/>
          <p14:tracePt t="134011" x="10287000" y="1339850"/>
          <p14:tracePt t="134027" x="10344150" y="1352550"/>
          <p14:tracePt t="134029" x="10382250" y="1365250"/>
          <p14:tracePt t="134045" x="10414000" y="1371600"/>
          <p14:tracePt t="134061" x="10439400" y="1371600"/>
          <p14:tracePt t="134079" x="10452100" y="1371600"/>
          <p14:tracePt t="134454" x="10458450" y="1371600"/>
          <p14:tracePt t="134462" x="10464800" y="1371600"/>
          <p14:tracePt t="134479" x="10477500" y="1377950"/>
          <p14:tracePt t="134495" x="10521950" y="1403350"/>
          <p14:tracePt t="134511" x="10585450" y="1422400"/>
          <p14:tracePt t="134528" x="10668000" y="1435100"/>
          <p14:tracePt t="134544" x="10750550" y="1441450"/>
          <p14:tracePt t="134560" x="10814050" y="1441450"/>
          <p14:tracePt t="134577" x="10877550" y="1447800"/>
          <p14:tracePt t="134595" x="10934700" y="1447800"/>
          <p14:tracePt t="134598" x="10953750" y="1447800"/>
          <p14:tracePt t="134612" x="10991850" y="1447800"/>
          <p14:tracePt t="134613" x="11017250" y="1447800"/>
          <p14:tracePt t="134627" x="11042650" y="1447800"/>
          <p14:tracePt t="134630" x="11080750" y="1447800"/>
          <p14:tracePt t="134644" x="11106150" y="1441450"/>
          <p14:tracePt t="134645" x="11137900" y="1441450"/>
          <p14:tracePt t="134661" x="11182350" y="1435100"/>
          <p14:tracePt t="134678" x="11207750" y="1428750"/>
          <p14:tracePt t="134694" x="11220450" y="1422400"/>
          <p14:tracePt t="134744" x="11220450" y="1416050"/>
          <p14:tracePt t="134761" x="11220450" y="1403350"/>
          <p14:tracePt t="134779" x="11207750" y="1384300"/>
          <p14:tracePt t="134794" x="11188700" y="1358900"/>
          <p14:tracePt t="134811" x="11163300" y="1333500"/>
          <p14:tracePt t="134827" x="11137900" y="1314450"/>
          <p14:tracePt t="134843" x="11125200" y="1301750"/>
          <p14:tracePt t="134861" x="11112500" y="1289050"/>
          <p14:tracePt t="134878" x="11093450" y="1276350"/>
          <p14:tracePt t="134894" x="11061700" y="1263650"/>
          <p14:tracePt t="134911" x="11049000" y="1263650"/>
          <p14:tracePt t="134927" x="11017250" y="1250950"/>
          <p14:tracePt t="134944" x="10979150" y="1250950"/>
          <p14:tracePt t="134961" x="10941050" y="1244600"/>
          <p14:tracePt t="134978" x="10871200" y="1238250"/>
          <p14:tracePt t="134994" x="10826750" y="1231900"/>
          <p14:tracePt t="135011" x="10801350" y="1225550"/>
          <p14:tracePt t="135027" x="10795000" y="1225550"/>
          <p14:tracePt t="135089" x="10788650" y="1225550"/>
          <p14:tracePt t="135096" x="10782300" y="1225550"/>
          <p14:tracePt t="135111" x="10744200" y="1238250"/>
          <p14:tracePt t="135128" x="10687050" y="1257300"/>
          <p14:tracePt t="135144" x="10648950" y="1270000"/>
          <p14:tracePt t="135161" x="10623550" y="1276350"/>
          <p14:tracePt t="135177" x="10610850" y="1282700"/>
          <p14:tracePt t="135194" x="10598150" y="1282700"/>
          <p14:tracePt t="135211" x="10598150" y="1289050"/>
          <p14:tracePt t="135228" x="10591800" y="1289050"/>
          <p14:tracePt t="135245" x="10591800" y="1295400"/>
          <p14:tracePt t="135261" x="10585450" y="1308100"/>
          <p14:tracePt t="135278" x="10585450" y="1320800"/>
          <p14:tracePt t="135294" x="10585450" y="1333500"/>
          <p14:tracePt t="135311" x="10585450" y="1358900"/>
          <p14:tracePt t="135328" x="10585450" y="1384300"/>
          <p14:tracePt t="135332" x="10585450" y="1390650"/>
          <p14:tracePt t="135344" x="10585450" y="1403350"/>
          <p14:tracePt t="135363" x="10598150" y="1422400"/>
          <p14:tracePt t="135428" x="10604500" y="1422400"/>
          <p14:tracePt t="135446" x="10604500" y="1428750"/>
          <p14:tracePt t="135478" x="10610850" y="1428750"/>
          <p14:tracePt t="135546" x="10598150" y="1428750"/>
          <p14:tracePt t="135553" x="10585450" y="1428750"/>
          <p14:tracePt t="135562" x="10553700" y="1428750"/>
          <p14:tracePt t="135578" x="10458450" y="1416050"/>
          <p14:tracePt t="135595" x="10331450" y="1390650"/>
          <p14:tracePt t="135611" x="10185400" y="1365250"/>
          <p14:tracePt t="135628" x="10083800" y="1339850"/>
          <p14:tracePt t="135645" x="9988550" y="1320800"/>
          <p14:tracePt t="135662" x="9931400" y="1308100"/>
          <p14:tracePt t="135678" x="9893300" y="1295400"/>
          <p14:tracePt t="135697" x="9829800" y="1295400"/>
          <p14:tracePt t="135711" x="9823450" y="1295400"/>
          <p14:tracePt t="135729" x="9785350" y="1289050"/>
          <p14:tracePt t="135746" x="9772650" y="1289050"/>
          <p14:tracePt t="135818" x="9772650" y="1282700"/>
          <p14:tracePt t="135824" x="9779000" y="1282700"/>
          <p14:tracePt t="135831" x="9785350" y="1282700"/>
          <p14:tracePt t="136424" x="9779000" y="1282700"/>
          <p14:tracePt t="136434" x="9766300" y="1289050"/>
          <p14:tracePt t="136447" x="9728200" y="1301750"/>
          <p14:tracePt t="136463" x="9531350" y="1314450"/>
          <p14:tracePt t="136482" x="9353550" y="1308100"/>
          <p14:tracePt t="136496" x="9163050" y="1282700"/>
          <p14:tracePt t="136512" x="8985250" y="1250950"/>
          <p14:tracePt t="136529" x="8820150" y="1219200"/>
          <p14:tracePt t="136545" x="8610600" y="1187450"/>
          <p14:tracePt t="136562" x="8413750" y="1162050"/>
          <p14:tracePt t="136579" x="8216900" y="1136650"/>
          <p14:tracePt t="136595" x="8039100" y="1111250"/>
          <p14:tracePt t="136614" x="7912100" y="1092200"/>
          <p14:tracePt t="136629" x="7861300" y="1085850"/>
          <p14:tracePt t="136646" x="7842250" y="1085850"/>
          <p14:tracePt t="136686" x="7835900" y="1085850"/>
          <p14:tracePt t="136695" x="7829550" y="1085850"/>
          <p14:tracePt t="136712" x="7766050" y="1092200"/>
          <p14:tracePt t="136729" x="7689850" y="1092200"/>
          <p14:tracePt t="136746" x="7620000" y="1098550"/>
          <p14:tracePt t="136763" x="7588250" y="1098550"/>
          <p14:tracePt t="136779" x="7581900" y="1098550"/>
          <p14:tracePt t="136796" x="7581900" y="1104900"/>
          <p14:tracePt t="136812" x="7581900" y="1123950"/>
          <p14:tracePt t="136829" x="7575550" y="1155700"/>
          <p14:tracePt t="136846" x="7550150" y="1193800"/>
          <p14:tracePt t="136862" x="7524750" y="1231900"/>
          <p14:tracePt t="136879" x="7512050" y="1257300"/>
          <p14:tracePt t="136896" x="7512050" y="1263650"/>
          <p14:tracePt t="136930" x="7518400" y="1263650"/>
          <p14:tracePt t="136946" x="7562850" y="1270000"/>
          <p14:tracePt t="136963" x="7658100" y="1289050"/>
          <p14:tracePt t="136980" x="7715250" y="1308100"/>
          <p14:tracePt t="136996" x="7759700" y="1333500"/>
          <p14:tracePt t="137013" x="7797800" y="1352550"/>
          <p14:tracePt t="137016" x="7823200" y="1365250"/>
          <p14:tracePt t="137031" x="7899400" y="1384300"/>
          <p14:tracePt t="137046" x="7994650" y="1390650"/>
          <p14:tracePt t="137064" x="8115300" y="1390650"/>
          <p14:tracePt t="137080" x="8242300" y="1384300"/>
          <p14:tracePt t="137096" x="8350250" y="1371600"/>
          <p14:tracePt t="137113" x="8394700" y="1371600"/>
          <p14:tracePt t="137129" x="8401050" y="1371600"/>
          <p14:tracePt t="137146" x="8413750" y="1377950"/>
          <p14:tracePt t="137165" x="8426450" y="1390650"/>
          <p14:tracePt t="137168" x="8432800" y="1397000"/>
          <p14:tracePt t="137178" x="8439150" y="1403350"/>
          <p14:tracePt t="137196" x="8464550" y="1416050"/>
          <p14:tracePt t="137213" x="8566150" y="1422400"/>
          <p14:tracePt t="137230" x="8686800" y="1422400"/>
          <p14:tracePt t="137234" x="8737600" y="1428750"/>
          <p14:tracePt t="137246" x="8820150" y="1435100"/>
          <p14:tracePt t="137263" x="8921750" y="1441450"/>
          <p14:tracePt t="137280" x="8940800" y="1447800"/>
          <p14:tracePt t="137298" x="8940800" y="1441450"/>
          <p14:tracePt t="137313" x="8928100" y="1441450"/>
          <p14:tracePt t="137330" x="8896350" y="1441450"/>
          <p14:tracePt t="137349" x="8870950" y="1447800"/>
          <p14:tracePt t="137363" x="8858250" y="1460500"/>
          <p14:tracePt t="137380" x="8858250" y="1466850"/>
          <p14:tracePt t="137413" x="8858250" y="1454150"/>
          <p14:tracePt t="137430" x="8858250" y="1447800"/>
          <p14:tracePt t="137446" x="8858250" y="1441450"/>
          <p14:tracePt t="137463" x="8858250" y="1435100"/>
          <p14:tracePt t="137480" x="8851900" y="1428750"/>
          <p14:tracePt t="137496" x="8851900" y="1422400"/>
          <p14:tracePt t="137530" x="8845550" y="1416050"/>
          <p14:tracePt t="137547" x="8839200" y="1409700"/>
          <p14:tracePt t="137565" x="8826500" y="1409700"/>
          <p14:tracePt t="137580" x="8820150" y="1403350"/>
          <p14:tracePt t="137596" x="8794750" y="1403350"/>
          <p14:tracePt t="137613" x="8782050" y="1403350"/>
          <p14:tracePt t="137630" x="8769350" y="1397000"/>
          <p14:tracePt t="137646" x="8756650" y="1397000"/>
          <p14:tracePt t="137663" x="8750300" y="1397000"/>
          <p14:tracePt t="137984" x="8743950" y="1390650"/>
          <p14:tracePt t="138016" x="8737600" y="1384300"/>
          <p14:tracePt t="138084" x="8731250" y="1384300"/>
          <p14:tracePt t="138136" x="8731250" y="1377950"/>
          <p14:tracePt t="138143" x="8724900" y="1377950"/>
          <p14:tracePt t="138151" x="8718550" y="1371600"/>
          <p14:tracePt t="138164" x="8712200" y="1371600"/>
          <p14:tracePt t="138181" x="8686800" y="1352550"/>
          <p14:tracePt t="138198" x="8667750" y="1339850"/>
          <p14:tracePt t="138200" x="8655050" y="1327150"/>
          <p14:tracePt t="138215" x="8636000" y="1314450"/>
          <p14:tracePt t="138231" x="8616950" y="1308100"/>
          <p14:tracePt t="138248" x="8610600" y="1301750"/>
          <p14:tracePt t="138280" x="8604250" y="1301750"/>
          <p14:tracePt t="138297" x="8585200" y="1301750"/>
          <p14:tracePt t="138300" x="8559800" y="1301750"/>
          <p14:tracePt t="138315" x="8451850" y="1308100"/>
          <p14:tracePt t="138331" x="8324850" y="1308100"/>
          <p14:tracePt t="138348" x="8242300" y="1308100"/>
          <p14:tracePt t="138364" x="8070850" y="1276350"/>
          <p14:tracePt t="138367" x="7962900" y="1257300"/>
          <p14:tracePt t="138381" x="7829550" y="1231900"/>
          <p14:tracePt t="138398" x="7797800" y="1219200"/>
          <p14:tracePt t="138413" x="7797800" y="1212850"/>
          <p14:tracePt t="138431" x="7810500" y="1212850"/>
          <p14:tracePt t="138447" x="7823200" y="1212850"/>
          <p14:tracePt t="138504" x="7816850" y="1212850"/>
          <p14:tracePt t="138514" x="7810500" y="1219200"/>
          <p14:tracePt t="138529" x="7766050" y="1231900"/>
          <p14:tracePt t="138548" x="7740650" y="1244600"/>
          <p14:tracePt t="138564" x="7734300" y="1250950"/>
          <p14:tracePt t="138581" x="7772400" y="1282700"/>
          <p14:tracePt t="138599" x="7848600" y="1320800"/>
          <p14:tracePt t="138614" x="7899400" y="1365250"/>
          <p14:tracePt t="138631" x="7943850" y="1422400"/>
          <p14:tracePt t="138647" x="7969250" y="1473200"/>
          <p14:tracePt t="138664" x="8001000" y="1524000"/>
          <p14:tracePt t="138680" x="8058150" y="1568450"/>
          <p14:tracePt t="138697" x="8128000" y="1581150"/>
          <p14:tracePt t="138714" x="8223250" y="1587500"/>
          <p14:tracePt t="138731" x="8293100" y="1581150"/>
          <p14:tracePt t="138747" x="8388350" y="1543050"/>
          <p14:tracePt t="138764" x="8464550" y="1498600"/>
          <p14:tracePt t="138781" x="8502650" y="1466850"/>
          <p14:tracePt t="138797" x="8528050" y="1441450"/>
          <p14:tracePt t="138800" x="8534400" y="1441450"/>
          <p14:tracePt t="138848" x="8528050" y="1441450"/>
          <p14:tracePt t="138925" x="8528050" y="1435100"/>
          <p14:tracePt t="138934" x="8528050" y="1428750"/>
          <p14:tracePt t="138948" x="8521700" y="1428750"/>
          <p14:tracePt t="138965" x="8502650" y="1397000"/>
          <p14:tracePt t="138982" x="8483600" y="1371600"/>
          <p14:tracePt t="138999" x="8464550" y="1346200"/>
          <p14:tracePt t="139015" x="8439150" y="1314450"/>
          <p14:tracePt t="139033" x="8407400" y="1282700"/>
          <p14:tracePt t="139048" x="8375650" y="1250950"/>
          <p14:tracePt t="139064" x="8356600" y="1231900"/>
          <p14:tracePt t="139081" x="8324850" y="1212850"/>
          <p14:tracePt t="139098" x="8299450" y="1206500"/>
          <p14:tracePt t="139113" x="8242300" y="1200150"/>
          <p14:tracePt t="139131" x="8191500" y="1200150"/>
          <p14:tracePt t="139148" x="8121650" y="1200150"/>
          <p14:tracePt t="139165" x="8020050" y="1193800"/>
          <p14:tracePt t="139183" x="7981950" y="1193800"/>
          <p14:tracePt t="139198" x="7950200" y="1200150"/>
          <p14:tracePt t="139200" x="7937500" y="1200150"/>
          <p14:tracePt t="139214" x="7912100" y="1206500"/>
          <p14:tracePt t="139232" x="7880350" y="1238250"/>
          <p14:tracePt t="139248" x="7867650" y="1263650"/>
          <p14:tracePt t="139265" x="7861300" y="1282700"/>
          <p14:tracePt t="139283" x="7861300" y="1295400"/>
          <p14:tracePt t="139298" x="7861300" y="1320800"/>
          <p14:tracePt t="139314" x="7880350" y="1346200"/>
          <p14:tracePt t="139332" x="7899400" y="1384300"/>
          <p14:tracePt t="139348" x="7924800" y="1416050"/>
          <p14:tracePt t="139364" x="7969250" y="1460500"/>
          <p14:tracePt t="139382" x="7994650" y="1485900"/>
          <p14:tracePt t="139399" x="8020050" y="1504950"/>
          <p14:tracePt t="139415" x="8020050" y="1511300"/>
          <p14:tracePt t="139431" x="8020050" y="1517650"/>
          <p14:tracePt t="139447" x="8013700" y="1517650"/>
          <p14:tracePt t="139465" x="8001000" y="1524000"/>
          <p14:tracePt t="139481" x="7988300" y="1530350"/>
          <p14:tracePt t="139498" x="7962900" y="1543050"/>
          <p14:tracePt t="139515" x="7943850" y="1555750"/>
          <p14:tracePt t="139533" x="7924800" y="1562100"/>
          <p14:tracePt t="139548" x="7912100" y="1568450"/>
          <p14:tracePt t="139564" x="7899400" y="1568450"/>
          <p14:tracePt t="139598" x="7893050" y="1562100"/>
          <p14:tracePt t="139617" x="7893050" y="1536700"/>
          <p14:tracePt t="139632" x="7893050" y="1524000"/>
          <p14:tracePt t="139649" x="7886700" y="1504950"/>
          <p14:tracePt t="139665" x="7886700" y="1485900"/>
          <p14:tracePt t="139681" x="7886700" y="1479550"/>
          <p14:tracePt t="139734" x="7893050" y="1479550"/>
          <p14:tracePt t="140011" x="7899400" y="1479550"/>
          <p14:tracePt t="140018" x="7905750" y="1479550"/>
          <p14:tracePt t="140032" x="7931150" y="1479550"/>
          <p14:tracePt t="140049" x="7950200" y="1479550"/>
          <p14:tracePt t="140067" x="7962900" y="1479550"/>
          <p14:tracePt t="140082" x="7969250" y="1479550"/>
          <p14:tracePt t="140162" x="7975600" y="1479550"/>
          <p14:tracePt t="140173" x="7981950" y="1479550"/>
          <p14:tracePt t="140183" x="7988300" y="1479550"/>
          <p14:tracePt t="140200" x="8026400" y="1485900"/>
          <p14:tracePt t="140216" x="8070850" y="1492250"/>
          <p14:tracePt t="140232" x="8115300" y="1498600"/>
          <p14:tracePt t="140249" x="8121650" y="1498600"/>
          <p14:tracePt t="140372" x="8115300" y="1498600"/>
          <p14:tracePt t="140476" x="8128000" y="1498600"/>
          <p14:tracePt t="140484" x="8140700" y="1498600"/>
          <p14:tracePt t="140500" x="8178800" y="1485900"/>
          <p14:tracePt t="140516" x="8216900" y="1473200"/>
          <p14:tracePt t="140533" x="8248650" y="1460500"/>
          <p14:tracePt t="140549" x="8274050" y="1460500"/>
          <p14:tracePt t="140566" x="8286750" y="1454150"/>
          <p14:tracePt t="140616" x="8274050" y="1466850"/>
          <p14:tracePt t="140632" x="8242300" y="1485900"/>
          <p14:tracePt t="140649" x="8216900" y="1498600"/>
          <p14:tracePt t="140666" x="8204200" y="1504950"/>
          <p14:tracePt t="140683" x="8197850" y="1504950"/>
          <p14:tracePt t="140699" x="8159750" y="1479550"/>
          <p14:tracePt t="140702" x="8140700" y="1466850"/>
          <p14:tracePt t="142866" x="8153400" y="1466850"/>
          <p14:tracePt t="142874" x="8172450" y="1466850"/>
          <p14:tracePt t="142885" x="8216900" y="1466850"/>
          <p14:tracePt t="142901" x="8318500" y="1473200"/>
          <p14:tracePt t="142918" x="8426450" y="1479550"/>
          <p14:tracePt t="142935" x="8528050" y="1485900"/>
          <p14:tracePt t="142951" x="8591550" y="1492250"/>
          <p14:tracePt t="142970" x="8642350" y="1498600"/>
          <p14:tracePt t="142985" x="8674100" y="1498600"/>
          <p14:tracePt t="143002" x="8693150" y="1504950"/>
          <p14:tracePt t="143018" x="8724900" y="1517650"/>
          <p14:tracePt t="143036" x="8743950" y="1517650"/>
          <p14:tracePt t="143051" x="8750300" y="1524000"/>
          <p14:tracePt t="143072" x="8756650" y="1524000"/>
          <p14:tracePt t="143101" x="8769350" y="1524000"/>
          <p14:tracePt t="143118" x="8782050" y="1524000"/>
          <p14:tracePt t="143135" x="8801100" y="1517650"/>
          <p14:tracePt t="143151" x="8820150" y="1498600"/>
          <p14:tracePt t="143168" x="8839200" y="1485900"/>
          <p14:tracePt t="143184" x="8858250" y="1454150"/>
          <p14:tracePt t="143201" x="8864600" y="1428750"/>
          <p14:tracePt t="143218" x="8864600" y="1409700"/>
          <p14:tracePt t="143235" x="8864600" y="1403350"/>
          <p14:tracePt t="143284" x="8858250" y="1397000"/>
          <p14:tracePt t="143300" x="8839200" y="1384300"/>
          <p14:tracePt t="143318" x="8801100" y="1377950"/>
          <p14:tracePt t="143335" x="8763000" y="1365250"/>
          <p14:tracePt t="143352" x="8686800" y="1358900"/>
          <p14:tracePt t="143368" x="8597900" y="1358900"/>
          <p14:tracePt t="143385" x="8534400" y="1358900"/>
          <p14:tracePt t="143401" x="8464550" y="1358900"/>
          <p14:tracePt t="143418" x="8426450" y="1352550"/>
          <p14:tracePt t="143421" x="8401050" y="1352550"/>
          <p14:tracePt t="143434" x="8394700" y="1352550"/>
          <p14:tracePt t="143452" x="8382000" y="1352550"/>
          <p14:tracePt t="143469" x="8362950" y="1358900"/>
          <p14:tracePt t="143485" x="8331200" y="1358900"/>
          <p14:tracePt t="143503" x="8318500" y="1358900"/>
          <p14:tracePt t="143518" x="8312150" y="1358900"/>
          <p14:tracePt t="143605" x="8305800" y="1358900"/>
          <p14:tracePt t="143613" x="8280400" y="1365250"/>
          <p14:tracePt t="143622" x="8261350" y="1365250"/>
          <p14:tracePt t="143636" x="8235950" y="1365250"/>
          <p14:tracePt t="143652" x="8172450" y="1365250"/>
          <p14:tracePt t="143668" x="8134350" y="1365250"/>
          <p14:tracePt t="143672" x="8115300" y="1358900"/>
          <p14:tracePt t="143686" x="8108950" y="1358900"/>
          <p14:tracePt t="143702" x="8089900" y="1352550"/>
          <p14:tracePt t="143718" x="8089900" y="1346200"/>
          <p14:tracePt t="143858" x="8083550" y="1346200"/>
          <p14:tracePt t="143864" x="8077200" y="1346200"/>
          <p14:tracePt t="143887" x="8045450" y="1333500"/>
          <p14:tracePt t="143903" x="8039100" y="1327150"/>
          <p14:tracePt t="143919" x="8007350" y="1320800"/>
          <p14:tracePt t="143952" x="7994650" y="1320800"/>
          <p14:tracePt t="143969" x="7981950" y="1320800"/>
          <p14:tracePt t="143985" x="7950200" y="1333500"/>
          <p14:tracePt t="144002" x="7912100" y="1346200"/>
          <p14:tracePt t="144019" x="7886700" y="1365250"/>
          <p14:tracePt t="144035" x="7880350" y="1371600"/>
          <p14:tracePt t="144052" x="7874000" y="1377950"/>
          <p14:tracePt t="144069" x="7874000" y="1384300"/>
          <p14:tracePt t="144085" x="7867650" y="1390650"/>
          <p14:tracePt t="144102" x="7867650" y="1403350"/>
          <p14:tracePt t="144119" x="7867650" y="1416050"/>
          <p14:tracePt t="144136" x="7874000" y="1422400"/>
          <p14:tracePt t="144152" x="7899400" y="1447800"/>
          <p14:tracePt t="144154" x="7912100" y="1460500"/>
          <p14:tracePt t="144169" x="7943850" y="1492250"/>
          <p14:tracePt t="144186" x="8020050" y="1536700"/>
          <p14:tracePt t="144202" x="8102600" y="1574800"/>
          <p14:tracePt t="144219" x="8172450" y="1600200"/>
          <p14:tracePt t="144237" x="8242300" y="1606550"/>
          <p14:tracePt t="144253" x="8331200" y="1606550"/>
          <p14:tracePt t="144269" x="8413750" y="1600200"/>
          <p14:tracePt t="144285" x="8477250" y="1581150"/>
          <p14:tracePt t="144302" x="8509000" y="1562100"/>
          <p14:tracePt t="144319" x="8553450" y="1530350"/>
          <p14:tracePt t="144335" x="8572500" y="1511300"/>
          <p14:tracePt t="144352" x="8578850" y="1492250"/>
          <p14:tracePt t="144369" x="8585200" y="1485900"/>
          <p14:tracePt t="144385" x="8585200" y="1479550"/>
          <p14:tracePt t="144402" x="8572500" y="1466850"/>
          <p14:tracePt t="144419" x="8547100" y="1454150"/>
          <p14:tracePt t="144436" x="8502650" y="1435100"/>
          <p14:tracePt t="144452" x="8470900" y="1422400"/>
          <p14:tracePt t="144469" x="8432800" y="1416050"/>
          <p14:tracePt t="144486" x="8407400" y="1409700"/>
          <p14:tracePt t="144502" x="8388350" y="1409700"/>
          <p14:tracePt t="144519" x="8369300" y="1409700"/>
          <p14:tracePt t="144536" x="8356600" y="1409700"/>
          <p14:tracePt t="144609" x="8350250" y="1409700"/>
          <p14:tracePt t="144618" x="8350250" y="1416050"/>
          <p14:tracePt t="144638" x="8343900" y="1428750"/>
          <p14:tracePt t="144654" x="8343900" y="1435100"/>
          <p14:tracePt t="144783" x="8350250" y="1435100"/>
          <p14:tracePt t="144791" x="8356600" y="1428750"/>
          <p14:tracePt t="144803" x="8369300" y="1422400"/>
          <p14:tracePt t="144820" x="8394700" y="1397000"/>
          <p14:tracePt t="144836" x="8426450" y="1371600"/>
          <p14:tracePt t="144854" x="8439150" y="1358900"/>
          <p14:tracePt t="144869" x="8451850" y="1352550"/>
          <p14:tracePt t="144887" x="8458200" y="1346200"/>
          <p14:tracePt t="144904" x="8483600" y="1339850"/>
          <p14:tracePt t="144921" x="8534400" y="1333500"/>
          <p14:tracePt t="144936" x="8623300" y="1333500"/>
          <p14:tracePt t="144953" x="8724900" y="1333500"/>
          <p14:tracePt t="144969" x="8877300" y="1339850"/>
          <p14:tracePt t="144985" x="8997950" y="1339850"/>
          <p14:tracePt t="145003" x="9118600" y="1346200"/>
          <p14:tracePt t="145020" x="9226550" y="1346200"/>
          <p14:tracePt t="145036" x="9315450" y="1352550"/>
          <p14:tracePt t="145053" x="9461500" y="1352550"/>
          <p14:tracePt t="145070" x="9639300" y="1365250"/>
          <p14:tracePt t="145086" x="9848850" y="1377950"/>
          <p14:tracePt t="145103" x="9950450" y="1384300"/>
          <p14:tracePt t="145120" x="9994900" y="1390650"/>
          <p14:tracePt t="145136" x="10026650" y="1390650"/>
          <p14:tracePt t="145193" x="10033000" y="1390650"/>
          <p14:tracePt t="145202" x="10039350" y="1390650"/>
          <p14:tracePt t="145220" x="10109200" y="1403350"/>
          <p14:tracePt t="145236" x="10210800" y="1409700"/>
          <p14:tracePt t="145253" x="10318750" y="1416050"/>
          <p14:tracePt t="145270" x="10388600" y="1428750"/>
          <p14:tracePt t="145273" x="10394950" y="1428750"/>
          <p14:tracePt t="145340" x="10394950" y="1435100"/>
          <p14:tracePt t="145346" x="10394950" y="1441450"/>
          <p14:tracePt t="145354" x="10401300" y="1447800"/>
          <p14:tracePt t="145370" x="10401300" y="1460500"/>
          <p14:tracePt t="145420" x="10407650" y="1460500"/>
          <p14:tracePt t="145459" x="10414000" y="1460500"/>
          <p14:tracePt t="145476" x="10420350" y="1460500"/>
          <p14:tracePt t="145487" x="10426700" y="1460500"/>
          <p14:tracePt t="145504" x="10439400" y="1454150"/>
          <p14:tracePt t="145520" x="10445750" y="1454150"/>
          <p14:tracePt t="145536" x="10464800" y="1454150"/>
          <p14:tracePt t="145553" x="10490200" y="1460500"/>
          <p14:tracePt t="145570" x="10528300" y="1466850"/>
          <p14:tracePt t="145572" x="10541000" y="1473200"/>
          <p14:tracePt t="145586" x="10572750" y="1485900"/>
          <p14:tracePt t="145604" x="10610850" y="1492250"/>
          <p14:tracePt t="145620" x="10642600" y="1498600"/>
          <p14:tracePt t="145636" x="10674350" y="1504950"/>
          <p14:tracePt t="145654" x="10687050" y="1504950"/>
          <p14:tracePt t="145687" x="10693400" y="1504950"/>
          <p14:tracePt t="145720" x="10693400" y="1517650"/>
          <p14:tracePt t="145737" x="10687050" y="1524000"/>
          <p14:tracePt t="145754" x="10680700" y="1530350"/>
          <p14:tracePt t="145770" x="10674350" y="1536700"/>
          <p14:tracePt t="145915" x="10668000" y="1517650"/>
          <p14:tracePt t="145923" x="10668000" y="1504950"/>
          <p14:tracePt t="145939" x="10668000" y="1473200"/>
          <p14:tracePt t="145955" x="10668000" y="1441450"/>
          <p14:tracePt t="145970" x="10674350" y="1409700"/>
          <p14:tracePt t="145989" x="10687050" y="1397000"/>
          <p14:tracePt t="146004" x="10687050" y="1390650"/>
          <p14:tracePt t="146020" x="10687050" y="1384300"/>
          <p14:tracePt t="146091" x="10680700" y="1384300"/>
          <p14:tracePt t="146103" x="10674350" y="1384300"/>
          <p14:tracePt t="146120" x="10642600" y="1384300"/>
          <p14:tracePt t="146137" x="10591800" y="1377950"/>
          <p14:tracePt t="146154" x="10496550" y="1358900"/>
          <p14:tracePt t="146171" x="10433050" y="1339850"/>
          <p14:tracePt t="146189" x="10394950" y="1327150"/>
          <p14:tracePt t="146204" x="10369550" y="1314450"/>
          <p14:tracePt t="146220" x="10363200" y="1308100"/>
          <p14:tracePt t="146237" x="10356850" y="1308100"/>
          <p14:tracePt t="146255" x="10331450" y="1301750"/>
          <p14:tracePt t="146270" x="10242550" y="1289050"/>
          <p14:tracePt t="146287" x="10128250" y="1276350"/>
          <p14:tracePt t="146304" x="10020300" y="1263650"/>
          <p14:tracePt t="146320" x="9918700" y="1244600"/>
          <p14:tracePt t="146337" x="9861550" y="1231900"/>
          <p14:tracePt t="146354" x="9836150" y="1225550"/>
          <p14:tracePt t="146371" x="9829800" y="1225550"/>
          <p14:tracePt t="146404" x="9817100" y="1238250"/>
          <p14:tracePt t="146420" x="9804400" y="1276350"/>
          <p14:tracePt t="146438" x="9798050" y="1314450"/>
          <p14:tracePt t="146456" x="9810750" y="1358900"/>
          <p14:tracePt t="146471" x="9848850" y="1403350"/>
          <p14:tracePt t="146487" x="9918700" y="1416050"/>
          <p14:tracePt t="146504" x="10001250" y="1416050"/>
          <p14:tracePt t="146520" x="10134600" y="1416050"/>
          <p14:tracePt t="146538" x="10236200" y="1416050"/>
          <p14:tracePt t="146554" x="10401300" y="1416050"/>
          <p14:tracePt t="146571" x="10521950" y="1416050"/>
          <p14:tracePt t="146586" x="10655300" y="1390650"/>
          <p14:tracePt t="146604" x="10699750" y="1377950"/>
          <p14:tracePt t="146622" x="10712450" y="1377950"/>
          <p14:tracePt t="146757" x="10718800" y="1377950"/>
          <p14:tracePt t="146765" x="10731500" y="1377950"/>
          <p14:tracePt t="146788" x="10795000" y="1377950"/>
          <p14:tracePt t="146805" x="10864850" y="1377950"/>
          <p14:tracePt t="146821" x="10947400" y="1384300"/>
          <p14:tracePt t="146838" x="10991850" y="1384300"/>
          <p14:tracePt t="146855" x="11010900" y="1384300"/>
          <p14:tracePt t="146871" x="11017250" y="1384300"/>
          <p14:tracePt t="146948" x="11017250" y="1390650"/>
          <p14:tracePt t="146955" x="11017250" y="1397000"/>
          <p14:tracePt t="146971" x="11004550" y="1403350"/>
          <p14:tracePt t="146988" x="11004550" y="1409700"/>
          <p14:tracePt t="147226" x="11004550" y="1403350"/>
          <p14:tracePt t="147233" x="11010900" y="1390650"/>
          <p14:tracePt t="147239" x="11017250" y="1377950"/>
          <p14:tracePt t="147257" x="11023600" y="1352550"/>
          <p14:tracePt t="147272" x="11029950" y="1314450"/>
          <p14:tracePt t="147288" x="11023600" y="1295400"/>
          <p14:tracePt t="147305" x="11010900" y="1282700"/>
          <p14:tracePt t="147323" x="10985500" y="1270000"/>
          <p14:tracePt t="147338" x="10941050" y="1263650"/>
          <p14:tracePt t="147355" x="10871200" y="1257300"/>
          <p14:tracePt t="147371" x="10807700" y="1257300"/>
          <p14:tracePt t="147389" x="10763250" y="1263650"/>
          <p14:tracePt t="147405" x="10712450" y="1276350"/>
          <p14:tracePt t="147424" x="10668000" y="1282700"/>
          <p14:tracePt t="147442" x="10598150" y="1301750"/>
          <p14:tracePt t="147454" x="10566400" y="1308100"/>
          <p14:tracePt t="147459" x="10541000" y="1320800"/>
          <p14:tracePt t="147474" x="10490200" y="1333500"/>
          <p14:tracePt t="147488" x="10458450" y="1346200"/>
          <p14:tracePt t="147505" x="10452100" y="1352550"/>
          <p14:tracePt t="147522" x="10452100" y="1371600"/>
          <p14:tracePt t="147538" x="10471150" y="1403350"/>
          <p14:tracePt t="147555" x="10509250" y="1435100"/>
          <p14:tracePt t="147572" x="10566400" y="1479550"/>
          <p14:tracePt t="147587" x="10687050" y="1524000"/>
          <p14:tracePt t="147605" x="10788650" y="1536700"/>
          <p14:tracePt t="147622" x="10858500" y="1549400"/>
          <p14:tracePt t="147638" x="10890250" y="1549400"/>
          <p14:tracePt t="147671" x="10890250" y="1555750"/>
          <p14:tracePt t="147688" x="10890250" y="1562100"/>
          <p14:tracePt t="147722" x="10896600" y="1568450"/>
          <p14:tracePt t="147739" x="10934700" y="1574800"/>
          <p14:tracePt t="147756" x="10960100" y="1574800"/>
          <p14:tracePt t="147771" x="10972800" y="1568450"/>
          <p14:tracePt t="147805" x="10972800" y="1562100"/>
          <p14:tracePt t="147822" x="10979150" y="1549400"/>
          <p14:tracePt t="147839" x="10998200" y="1536700"/>
          <p14:tracePt t="147855" x="11036300" y="1517650"/>
          <p14:tracePt t="147872" x="11068050" y="1504950"/>
          <p14:tracePt t="147888" x="11106150" y="1492250"/>
          <p14:tracePt t="147906" x="11131550" y="1485900"/>
          <p14:tracePt t="147922" x="11137900" y="1466850"/>
          <p14:tracePt t="147939" x="11137900" y="1460500"/>
          <p14:tracePt t="147941" x="11131550" y="1447800"/>
          <p14:tracePt t="147955" x="11125200" y="1441450"/>
          <p14:tracePt t="147958" x="11118850" y="1428750"/>
          <p14:tracePt t="147973" x="11112500" y="1422400"/>
          <p14:tracePt t="147988" x="11106150" y="1416050"/>
          <p14:tracePt t="148045" x="11106150" y="1409700"/>
          <p14:tracePt t="148055" x="11106150" y="1403350"/>
          <p14:tracePt t="148072" x="11099800" y="1403350"/>
          <p14:tracePt t="148088" x="11099800" y="1397000"/>
          <p14:tracePt t="148105" x="11099800" y="1390650"/>
          <p14:tracePt t="148122" x="11093450" y="1390650"/>
          <p14:tracePt t="148139" x="11087100" y="1390650"/>
          <p14:tracePt t="148156" x="11080750" y="1384300"/>
          <p14:tracePt t="148172" x="11074400" y="1384300"/>
          <p14:tracePt t="148188" x="11068050" y="1384300"/>
          <p14:tracePt t="148222" x="11061700" y="1384300"/>
          <p14:tracePt t="148239" x="11049000" y="1384300"/>
          <p14:tracePt t="148255" x="11029950" y="1390650"/>
          <p14:tracePt t="148272" x="11017250" y="1397000"/>
          <p14:tracePt t="148289" x="10998200" y="1397000"/>
          <p14:tracePt t="148292" x="10991850" y="1403350"/>
          <p14:tracePt t="148306" x="10985500" y="1403350"/>
          <p14:tracePt t="148308" x="10979150" y="1403350"/>
          <p14:tracePt t="148339" x="10972800" y="1403350"/>
          <p14:tracePt t="148356" x="10966450" y="1403350"/>
          <p14:tracePt t="148372" x="10960100" y="1403350"/>
          <p14:tracePt t="148410" x="10953750" y="1403350"/>
          <p14:tracePt t="148424" x="10941050" y="1403350"/>
          <p14:tracePt t="148439" x="10922000" y="1403350"/>
          <p14:tracePt t="148456" x="10877550" y="1403350"/>
          <p14:tracePt t="148473" x="10833100" y="1397000"/>
          <p14:tracePt t="148489" x="10769600" y="1397000"/>
          <p14:tracePt t="148506" x="10687050" y="1397000"/>
          <p14:tracePt t="148522" x="10629900" y="1397000"/>
          <p14:tracePt t="148539" x="10572750" y="1390650"/>
          <p14:tracePt t="148555" x="10502900" y="1377950"/>
          <p14:tracePt t="148572" x="10439400" y="1352550"/>
          <p14:tracePt t="148589" x="10394950" y="1327150"/>
          <p14:tracePt t="148606" x="10382250" y="1314450"/>
          <p14:tracePt t="148622" x="10369550" y="1314450"/>
          <p14:tracePt t="148639" x="10356850" y="1314450"/>
          <p14:tracePt t="148657" x="10325100" y="1339850"/>
          <p14:tracePt t="148672" x="10287000" y="1371600"/>
          <p14:tracePt t="148690" x="10255250" y="1397000"/>
          <p14:tracePt t="148706" x="10242550" y="1403350"/>
          <p14:tracePt t="148722" x="10242550" y="1422400"/>
          <p14:tracePt t="148739" x="10242550" y="1460500"/>
          <p14:tracePt t="148756" x="10287000" y="1555750"/>
          <p14:tracePt t="148773" x="10363200" y="1657350"/>
          <p14:tracePt t="149125" x="10363200" y="1644650"/>
          <p14:tracePt t="149133" x="10356850" y="1612900"/>
          <p14:tracePt t="149140" x="10356850" y="1587500"/>
          <p14:tracePt t="149155" x="10356850" y="1574800"/>
          <p14:tracePt t="149172" x="10420350" y="1568450"/>
          <p14:tracePt t="149189" x="10496550" y="1574800"/>
          <p14:tracePt t="149205" x="10610850" y="1574800"/>
          <p14:tracePt t="149223" x="10725150" y="1555750"/>
          <p14:tracePt t="149239" x="10852150" y="1536700"/>
          <p14:tracePt t="149256" x="10953750" y="1511300"/>
          <p14:tracePt t="149273" x="11049000" y="1485900"/>
          <p14:tracePt t="149289" x="11137900" y="1466850"/>
          <p14:tracePt t="149306" x="11207750" y="1447800"/>
          <p14:tracePt t="149322" x="11277600" y="1441450"/>
          <p14:tracePt t="149338" x="11372850" y="1435100"/>
          <p14:tracePt t="149356" x="11487150" y="1435100"/>
          <p14:tracePt t="149372" x="11569700" y="1447800"/>
          <p14:tracePt t="149389" x="11645900" y="1454150"/>
          <p14:tracePt t="149406" x="11677650" y="1454150"/>
          <p14:tracePt t="149424" x="11703050" y="1454150"/>
          <p14:tracePt t="149438" x="11734800" y="1454150"/>
          <p14:tracePt t="149456" x="11760200" y="1447800"/>
          <p14:tracePt t="149472" x="11779250" y="1447800"/>
          <p14:tracePt t="149490" x="11785600" y="1447800"/>
          <p14:tracePt t="149539" x="11772900" y="1460500"/>
          <p14:tracePt t="149556" x="11734800" y="1479550"/>
          <p14:tracePt t="149572" x="11664950" y="1511300"/>
          <p14:tracePt t="149591" x="11557000" y="1555750"/>
          <p14:tracePt t="149607" x="11309350" y="1606550"/>
          <p14:tracePt t="149622" x="10960100" y="1612900"/>
          <p14:tracePt t="149640" x="10325100" y="1619250"/>
          <p14:tracePt t="149655" x="9906000" y="1638300"/>
          <p14:tracePt t="149673" x="9594850" y="1663700"/>
          <p14:tracePt t="149690" x="9277350" y="1695450"/>
          <p14:tracePt t="149706" x="8909050" y="1739900"/>
          <p14:tracePt t="149722" x="8464550" y="1797050"/>
          <p14:tracePt t="149740" x="8013700" y="1841500"/>
          <p14:tracePt t="149756" x="7658100" y="1860550"/>
          <p14:tracePt t="149772" x="7372350" y="1847850"/>
          <p14:tracePt t="149789" x="7162800" y="1816100"/>
          <p14:tracePt t="149813" x="6946900" y="1752600"/>
          <p14:tracePt t="149825" x="6858000" y="1720850"/>
          <p14:tracePt t="149839" x="6832600" y="1714500"/>
          <p14:tracePt t="149855" x="6788150" y="1695450"/>
          <p14:tracePt t="149856" x="6756400" y="1689100"/>
          <p14:tracePt t="149874" x="6731000" y="1689100"/>
          <p14:tracePt t="149890" x="6629400" y="1670050"/>
          <p14:tracePt t="149908" x="6540500" y="1644650"/>
          <p14:tracePt t="149924" x="6496050" y="1619250"/>
          <p14:tracePt t="149940" x="6489700" y="1612900"/>
          <p14:tracePt t="149990" x="6477000" y="1612900"/>
          <p14:tracePt t="150007" x="6426200" y="1612900"/>
          <p14:tracePt t="150023" x="6356350" y="1612900"/>
          <p14:tracePt t="150040" x="6286500" y="1612900"/>
          <p14:tracePt t="150057" x="6254750" y="1606550"/>
          <p14:tracePt t="150073" x="6248400" y="1606550"/>
          <p14:tracePt t="150107" x="6254750" y="1612900"/>
          <p14:tracePt t="150123" x="6261100" y="1625600"/>
          <p14:tracePt t="150140" x="6261100" y="1631950"/>
          <p14:tracePt t="150157" x="6261100" y="1638300"/>
          <p14:tracePt t="150274" x="6254750" y="1644650"/>
          <p14:tracePt t="150282" x="6242050" y="1651000"/>
          <p14:tracePt t="150291" x="6223000" y="1663700"/>
          <p14:tracePt t="150307" x="6184900" y="1682750"/>
          <p14:tracePt t="150324" x="6146800" y="1695450"/>
          <p14:tracePt t="150341" x="6134100" y="1701800"/>
          <p14:tracePt t="150404" x="6127750" y="1701800"/>
          <p14:tracePt t="150410" x="6121400" y="1708150"/>
          <p14:tracePt t="150424" x="6115050" y="1708150"/>
          <p14:tracePt t="150441" x="6108700" y="1714500"/>
          <p14:tracePt t="150512" x="6102350" y="1714500"/>
          <p14:tracePt t="150519" x="6096000" y="1714500"/>
          <p14:tracePt t="150529" x="6089650" y="1720850"/>
          <p14:tracePt t="150540" x="6070600" y="1733550"/>
          <p14:tracePt t="150557" x="6038850" y="1739900"/>
          <p14:tracePt t="150574" x="5994400" y="1752600"/>
          <p14:tracePt t="150591" x="5975350" y="1752600"/>
          <p14:tracePt t="150750" x="5981700" y="1752600"/>
          <p14:tracePt t="150920" x="5988050" y="1752600"/>
          <p14:tracePt t="150942" x="6000750" y="1746250"/>
          <p14:tracePt t="150960" x="6026150" y="1739900"/>
          <p14:tracePt t="150974" x="6038850" y="1733550"/>
          <p14:tracePt t="150991" x="6057900" y="1733550"/>
          <p14:tracePt t="151007" x="6096000" y="1733550"/>
          <p14:tracePt t="151024" x="6172200" y="1727200"/>
          <p14:tracePt t="151041" x="6286500" y="1727200"/>
          <p14:tracePt t="151057" x="6483350" y="1727200"/>
          <p14:tracePt t="151074" x="6686550" y="1727200"/>
          <p14:tracePt t="151093" x="6870700" y="1733550"/>
          <p14:tracePt t="151108" x="7010400" y="1739900"/>
          <p14:tracePt t="151124" x="7124700" y="1746250"/>
          <p14:tracePt t="151141" x="7245350" y="1746250"/>
          <p14:tracePt t="151146" x="7308850" y="1746250"/>
          <p14:tracePt t="151158" x="7378700" y="1746250"/>
          <p14:tracePt t="151175" x="7594600" y="1739900"/>
          <p14:tracePt t="151192" x="7753350" y="1739900"/>
          <p14:tracePt t="151208" x="7874000" y="1733550"/>
          <p14:tracePt t="151225" x="7975600" y="1733550"/>
          <p14:tracePt t="151241" x="7994650" y="1733550"/>
          <p14:tracePt t="151275" x="8001000" y="1733550"/>
          <p14:tracePt t="151291" x="8007350" y="1733550"/>
          <p14:tracePt t="151325" x="8013700" y="1733550"/>
          <p14:tracePt t="151369" x="8020050" y="1733550"/>
          <p14:tracePt t="151392" x="8026400" y="1733550"/>
          <p14:tracePt t="151408" x="8039100" y="1727200"/>
          <p14:tracePt t="151425" x="8064500" y="1720850"/>
          <p14:tracePt t="151754" x="8051800" y="1720850"/>
          <p14:tracePt t="151761" x="8039100" y="1720850"/>
          <p14:tracePt t="151778" x="7975600" y="1720850"/>
          <p14:tracePt t="151792" x="7886700" y="1714500"/>
          <p14:tracePt t="151809" x="7778750" y="1682750"/>
          <p14:tracePt t="151825" x="7696200" y="1670050"/>
          <p14:tracePt t="151842" x="7645400" y="1657350"/>
          <p14:tracePt t="151858" x="7639050" y="1657350"/>
          <p14:tracePt t="151875" x="7632700" y="1657350"/>
          <p14:tracePt t="151893" x="7607300" y="1651000"/>
          <p14:tracePt t="151908" x="7556500" y="1619250"/>
          <p14:tracePt t="151925" x="7505700" y="1587500"/>
          <p14:tracePt t="151942" x="7448550" y="1536700"/>
          <p14:tracePt t="151959" x="7404100" y="1498600"/>
          <p14:tracePt t="151975" x="7366000" y="1466850"/>
          <p14:tracePt t="151992" x="7321550" y="1454150"/>
          <p14:tracePt t="152009" x="7213600" y="1447800"/>
          <p14:tracePt t="152026" x="7131050" y="1447800"/>
          <p14:tracePt t="152042" x="7016750" y="1447800"/>
          <p14:tracePt t="152059" x="6940550" y="1435100"/>
          <p14:tracePt t="152075" x="6864350" y="1422400"/>
          <p14:tracePt t="152094" x="6807200" y="1409700"/>
          <p14:tracePt t="152108" x="6718300" y="1403350"/>
          <p14:tracePt t="152125" x="6610350" y="1403350"/>
          <p14:tracePt t="152142" x="6426200" y="1397000"/>
          <p14:tracePt t="152159" x="6280150" y="1390650"/>
          <p14:tracePt t="152175" x="6165850" y="1384300"/>
          <p14:tracePt t="152192" x="6108700" y="1377950"/>
          <p14:tracePt t="152209" x="6096000" y="1377950"/>
          <p14:tracePt t="152225" x="6089650" y="1377950"/>
          <p14:tracePt t="152242" x="6076950" y="1397000"/>
          <p14:tracePt t="152258" x="6057900" y="1428750"/>
          <p14:tracePt t="152275" x="6045200" y="1460500"/>
          <p14:tracePt t="152292" x="6038850" y="1492250"/>
          <p14:tracePt t="152309" x="6038850" y="1517650"/>
          <p14:tracePt t="152326" x="6038850" y="1530350"/>
          <p14:tracePt t="152342" x="6051550" y="1543050"/>
          <p14:tracePt t="152359" x="6057900" y="1555750"/>
          <p14:tracePt t="152376" x="6076950" y="1568450"/>
          <p14:tracePt t="152392" x="6096000" y="1581150"/>
          <p14:tracePt t="152409" x="6127750" y="1593850"/>
          <p14:tracePt t="152425" x="6165850" y="1606550"/>
          <p14:tracePt t="152442" x="6210300" y="1612900"/>
          <p14:tracePt t="152459" x="6273800" y="1619250"/>
          <p14:tracePt t="152476" x="6362700" y="1619250"/>
          <p14:tracePt t="152492" x="6489700" y="1631950"/>
          <p14:tracePt t="152511" x="6527800" y="1638300"/>
          <p14:tracePt t="152512" x="6527800" y="1644650"/>
          <p14:tracePt t="152525" x="6534150" y="1644650"/>
          <p14:tracePt t="152543" x="6540500" y="1651000"/>
          <p14:tracePt t="152559" x="6540500" y="1657350"/>
          <p14:tracePt t="152576" x="6540500" y="1663700"/>
          <p14:tracePt t="152623" x="6546850" y="1663700"/>
          <p14:tracePt t="152631" x="6553200" y="1663700"/>
          <p14:tracePt t="152642" x="6597650" y="1663700"/>
          <p14:tracePt t="152659" x="6705600" y="1670050"/>
          <p14:tracePt t="152676" x="6826250" y="1682750"/>
          <p14:tracePt t="152692" x="6978650" y="1689100"/>
          <p14:tracePt t="152710" x="7150100" y="1708150"/>
          <p14:tracePt t="152726" x="7372350" y="1727200"/>
          <p14:tracePt t="152743" x="7677150" y="1758950"/>
          <p14:tracePt t="152760" x="7842250" y="1784350"/>
          <p14:tracePt t="152776" x="7962900" y="1803400"/>
          <p14:tracePt t="152793" x="7994650" y="1803400"/>
          <p14:tracePt t="152810" x="7994650" y="1809750"/>
          <p14:tracePt t="152954" x="8001000" y="1809750"/>
          <p14:tracePt t="152961" x="8001000" y="1803400"/>
          <p14:tracePt t="152976" x="8007350" y="1803400"/>
          <p14:tracePt t="152996" x="8013700" y="1797050"/>
          <p14:tracePt t="153156" x="8020050" y="1790700"/>
          <p14:tracePt t="153284" x="8020050" y="1784350"/>
          <p14:tracePt t="153454" x="8026400" y="1778000"/>
          <p14:tracePt t="153463" x="8026400" y="1771650"/>
          <p14:tracePt t="153476" x="8032750" y="1765300"/>
          <p14:tracePt t="153494" x="8032750" y="1758950"/>
          <p14:tracePt t="153764" x="8039100" y="1752600"/>
          <p14:tracePt t="153783" x="8039100" y="1746250"/>
          <p14:tracePt t="153795" x="8045450" y="1739900"/>
          <p14:tracePt t="153810" x="8045450" y="1733550"/>
          <p14:tracePt t="154187" x="8020050" y="1708150"/>
          <p14:tracePt t="154195" x="7988300" y="1689100"/>
          <p14:tracePt t="154211" x="7931150" y="1657350"/>
          <p14:tracePt t="154228" x="7899400" y="1631950"/>
          <p14:tracePt t="154246" x="7874000" y="1619250"/>
          <p14:tracePt t="154261" x="7867650" y="1612900"/>
          <p14:tracePt t="154324" x="7861300" y="1612900"/>
          <p14:tracePt t="154331" x="7854950" y="1606550"/>
          <p14:tracePt t="154345" x="7810500" y="1587500"/>
          <p14:tracePt t="154361" x="7702550" y="1555750"/>
          <p14:tracePt t="154377" x="7645400" y="1536700"/>
          <p14:tracePt t="154395" x="7467600" y="1479550"/>
          <p14:tracePt t="154411" x="7378700" y="1454150"/>
          <p14:tracePt t="154428" x="7340600" y="1441450"/>
          <p14:tracePt t="154444" x="7321550" y="1435100"/>
          <p14:tracePt t="154461" x="7308850" y="1435100"/>
          <p14:tracePt t="154477" x="7289800" y="1441450"/>
          <p14:tracePt t="154494" x="7264400" y="1447800"/>
          <p14:tracePt t="154510" x="7219950" y="1460500"/>
          <p14:tracePt t="154527" x="7150100" y="1460500"/>
          <p14:tracePt t="154544" x="7067550" y="1460500"/>
          <p14:tracePt t="154561" x="7004050" y="1460500"/>
          <p14:tracePt t="154578" x="6953250" y="1460500"/>
          <p14:tracePt t="154594" x="6940550" y="1460500"/>
          <p14:tracePt t="154611" x="6934200" y="1460500"/>
          <p14:tracePt t="154628" x="6921500" y="1466850"/>
          <p14:tracePt t="154644" x="6902450" y="1473200"/>
          <p14:tracePt t="154661" x="6870700" y="1479550"/>
          <p14:tracePt t="154679" x="6845300" y="1479550"/>
          <p14:tracePt t="154695" x="6838950" y="1479550"/>
          <p14:tracePt t="154750" x="6838950" y="1504950"/>
          <p14:tracePt t="154761" x="6838950" y="1517650"/>
          <p14:tracePt t="154777" x="6858000" y="1606550"/>
          <p14:tracePt t="154795" x="6864350" y="1682750"/>
          <p14:tracePt t="154798" x="6864350" y="1708150"/>
          <p14:tracePt t="154813" x="6864350" y="1739900"/>
          <p14:tracePt t="154829" x="6864350" y="1758950"/>
          <p14:tracePt t="154843" x="6864350" y="1765300"/>
          <p14:tracePt t="154892" x="6877050" y="1765300"/>
          <p14:tracePt t="154912" x="6889750" y="1765300"/>
          <p14:tracePt t="154983" x="6896100" y="1765300"/>
          <p14:tracePt t="154996" x="6902450" y="1765300"/>
          <p14:tracePt t="155011" x="6921500" y="1765300"/>
          <p14:tracePt t="155028" x="6953250" y="1771650"/>
          <p14:tracePt t="155044" x="6965950" y="1778000"/>
          <p14:tracePt t="155149" x="6972300" y="1778000"/>
          <p14:tracePt t="155155" x="6978650" y="1778000"/>
          <p14:tracePt t="155164" x="6991350" y="1765300"/>
          <p14:tracePt t="155178" x="7004050" y="1758950"/>
          <p14:tracePt t="155195" x="7029450" y="1733550"/>
          <p14:tracePt t="155211" x="7029450" y="1727200"/>
          <p14:tracePt t="155330" x="7029450" y="1720850"/>
          <p14:tracePt t="155347" x="7029450" y="1714500"/>
          <p14:tracePt t="155364" x="7029450" y="1708150"/>
          <p14:tracePt t="155369" x="7023100" y="1701800"/>
          <p14:tracePt t="155395" x="7016750" y="1689100"/>
          <p14:tracePt t="155452" x="7016750" y="1682750"/>
          <p14:tracePt t="155463" x="7016750" y="1676400"/>
          <p14:tracePt t="155478" x="7029450" y="1663700"/>
          <p14:tracePt t="155495" x="7042150" y="1651000"/>
          <p14:tracePt t="155512" x="7061200" y="1644650"/>
          <p14:tracePt t="155545" x="7067550" y="1644650"/>
          <p14:tracePt t="155564" x="7067550" y="1638300"/>
          <p14:tracePt t="155579" x="7073900" y="1638300"/>
          <p14:tracePt t="155597" x="7086600" y="1638300"/>
          <p14:tracePt t="155614" x="7086600" y="1644650"/>
          <p14:tracePt t="155662" x="7086600" y="1651000"/>
          <p14:tracePt t="155679" x="7042150" y="1670050"/>
          <p14:tracePt t="155697" x="7035800" y="1670050"/>
          <p14:tracePt t="155728" x="7048500" y="1631950"/>
          <p14:tracePt t="155745" x="7035800" y="1568450"/>
          <p14:tracePt t="155762" x="7023100" y="1568450"/>
          <p14:tracePt t="160934" x="7029450" y="1568450"/>
          <p14:tracePt t="160942" x="7042150" y="1568450"/>
          <p14:tracePt t="160952" x="7080250" y="1574800"/>
          <p14:tracePt t="160967" x="7175500" y="1587500"/>
          <p14:tracePt t="160983" x="7327900" y="1606550"/>
          <p14:tracePt t="161000" x="7442200" y="1625600"/>
          <p14:tracePt t="161017" x="7493000" y="1638300"/>
          <p14:tracePt t="161033" x="7505700" y="1638300"/>
          <p14:tracePt t="161049" x="7524750" y="1644650"/>
          <p14:tracePt t="161066" x="7531100" y="1644650"/>
          <p14:tracePt t="161083" x="7543800" y="1657350"/>
          <p14:tracePt t="161100" x="7562850" y="1670050"/>
          <p14:tracePt t="161117" x="7600950" y="1689100"/>
          <p14:tracePt t="161133" x="7645400" y="1695450"/>
          <p14:tracePt t="161150" x="7689850" y="1701800"/>
          <p14:tracePt t="161152" x="7702550" y="1701800"/>
          <p14:tracePt t="161166" x="7708900" y="1701800"/>
          <p14:tracePt t="161199" x="7708900" y="1708150"/>
          <p14:tracePt t="161217" x="7702550" y="1720850"/>
          <p14:tracePt t="161233" x="7689850" y="1727200"/>
          <p14:tracePt t="161293" x="7696200" y="1727200"/>
          <p14:tracePt t="161316" x="7740650" y="1714500"/>
          <p14:tracePt t="161334" x="7804150" y="1708150"/>
          <p14:tracePt t="161350" x="7867650" y="1701800"/>
          <p14:tracePt t="161367" x="7937500" y="1701800"/>
          <p14:tracePt t="161383" x="7988300" y="1701800"/>
          <p14:tracePt t="161400" x="8039100" y="1708150"/>
          <p14:tracePt t="161418" x="8045450" y="1708150"/>
          <p14:tracePt t="161510" x="8058150" y="1708150"/>
          <p14:tracePt t="161516" x="8064500" y="1708150"/>
          <p14:tracePt t="161535" x="8077200" y="1701800"/>
          <p14:tracePt t="161659" x="8083550" y="1701800"/>
          <p14:tracePt t="161668" x="8083550" y="1695450"/>
          <p14:tracePt t="161685" x="8115300" y="1689100"/>
          <p14:tracePt t="161700" x="8147050" y="1689100"/>
          <p14:tracePt t="161716" x="8159750" y="1682750"/>
          <p14:tracePt t="161733" x="8172450" y="1682750"/>
          <p14:tracePt t="161750" x="8229600" y="1682750"/>
          <p14:tracePt t="161767" x="8350250" y="1689100"/>
          <p14:tracePt t="161783" x="8515350" y="1695450"/>
          <p14:tracePt t="161800" x="8616950" y="1701800"/>
          <p14:tracePt t="161816" x="8655050" y="1708150"/>
          <p14:tracePt t="162044" x="8655050" y="1701800"/>
          <p14:tracePt t="162096" x="8655050" y="1695450"/>
          <p14:tracePt t="162104" x="8655050" y="1689100"/>
          <p14:tracePt t="162119" x="8655050" y="1651000"/>
          <p14:tracePt t="162134" x="8642350" y="1606550"/>
          <p14:tracePt t="162151" x="8610600" y="1555750"/>
          <p14:tracePt t="162167" x="8572500" y="1511300"/>
          <p14:tracePt t="162182" x="8515350" y="1460500"/>
          <p14:tracePt t="162200" x="8470900" y="1428750"/>
          <p14:tracePt t="162217" x="8420100" y="1397000"/>
          <p14:tracePt t="162233" x="8382000" y="1384300"/>
          <p14:tracePt t="162250" x="8280400" y="1384300"/>
          <p14:tracePt t="162267" x="8147050" y="1384300"/>
          <p14:tracePt t="162283" x="7981950" y="1397000"/>
          <p14:tracePt t="162301" x="7867650" y="1428750"/>
          <p14:tracePt t="162317" x="7791450" y="1454150"/>
          <p14:tracePt t="162334" x="7772400" y="1460500"/>
          <p14:tracePt t="162350" x="7772400" y="1473200"/>
          <p14:tracePt t="162367" x="7823200" y="1498600"/>
          <p14:tracePt t="162383" x="7893050" y="1524000"/>
          <p14:tracePt t="162400" x="7988300" y="1562100"/>
          <p14:tracePt t="162417" x="8083550" y="1600200"/>
          <p14:tracePt t="162434" x="8172450" y="1625600"/>
          <p14:tracePt t="162450" x="8274050" y="1638300"/>
          <p14:tracePt t="162467" x="8350250" y="1644650"/>
          <p14:tracePt t="162484" x="8394700" y="1638300"/>
          <p14:tracePt t="162517" x="8394700" y="1631950"/>
          <p14:tracePt t="162551" x="8401050" y="1631950"/>
          <p14:tracePt t="162627" x="8401050" y="1625600"/>
          <p14:tracePt t="162651" x="8382000" y="1619250"/>
          <p14:tracePt t="162669" x="8343900" y="1612900"/>
          <p14:tracePt t="162684" x="8305800" y="1600200"/>
          <p14:tracePt t="162701" x="8280400" y="1600200"/>
          <p14:tracePt t="162718" x="8255000" y="1587500"/>
          <p14:tracePt t="162734" x="8248650" y="1555750"/>
          <p14:tracePt t="162751" x="8223250" y="1517650"/>
          <p14:tracePt t="162768" x="8204200" y="1504950"/>
          <p14:tracePt t="162890" x="8210550" y="1504950"/>
          <p14:tracePt t="162904" x="8267700" y="1524000"/>
          <p14:tracePt t="162919" x="8318500" y="1555750"/>
          <p14:tracePt t="162934" x="8540750" y="1631950"/>
          <p14:tracePt t="162951" x="8616950" y="1644650"/>
          <p14:tracePt t="162967" x="8623300" y="1657350"/>
          <p14:tracePt t="162984" x="8623300" y="1663700"/>
          <p14:tracePt t="163001" x="8642350" y="1720850"/>
          <p14:tracePt t="163018" x="8648700" y="1739900"/>
          <p14:tracePt t="163034" x="8655050" y="1752600"/>
          <p14:tracePt t="163086" x="8661400" y="1746250"/>
          <p14:tracePt t="163135" x="8655050" y="1746250"/>
          <p14:tracePt t="163151" x="8642350" y="1746250"/>
          <p14:tracePt t="163169" x="8636000" y="1746250"/>
          <p14:tracePt t="163184" x="8636000" y="1758950"/>
          <p14:tracePt t="163202" x="8674100" y="1765300"/>
          <p14:tracePt t="163217" x="8756650" y="1784350"/>
          <p14:tracePt t="163235" x="8864600" y="1784350"/>
          <p14:tracePt t="163251" x="8940800" y="1784350"/>
          <p14:tracePt t="163268" x="8953500" y="1784350"/>
          <p14:tracePt t="163303" x="8959850" y="1790700"/>
          <p14:tracePt t="163408" x="8966200" y="1790700"/>
          <p14:tracePt t="163419" x="8972550" y="1790700"/>
          <p14:tracePt t="163434" x="9010650" y="1778000"/>
          <p14:tracePt t="163450" x="9042400" y="1771650"/>
          <p14:tracePt t="163484" x="9048750" y="1771650"/>
          <p14:tracePt t="163534" x="9036050" y="1778000"/>
          <p14:tracePt t="163554" x="9023350" y="1784350"/>
          <p14:tracePt t="163786" x="9017000" y="1784350"/>
          <p14:tracePt t="163793" x="9010650" y="1784350"/>
          <p14:tracePt t="163803" x="9004300" y="1790700"/>
          <p14:tracePt t="163820" x="8997950" y="1790700"/>
          <p14:tracePt t="163896" x="8997950" y="1797050"/>
          <p14:tracePt t="163904" x="8991600" y="1809750"/>
          <p14:tracePt t="163919" x="8966200" y="1854200"/>
          <p14:tracePt t="163936" x="8928100" y="1885950"/>
          <p14:tracePt t="163952" x="8896350" y="1911350"/>
          <p14:tracePt t="163969" x="8890000" y="1917700"/>
          <p14:tracePt t="164009" x="8890000" y="1905000"/>
          <p14:tracePt t="164019" x="8890000" y="1892300"/>
          <p14:tracePt t="164036" x="8896350" y="1860550"/>
          <p14:tracePt t="164052" x="8921750" y="1828800"/>
          <p14:tracePt t="164069" x="8947150" y="1809750"/>
          <p14:tracePt t="164086" x="8966200" y="1797050"/>
          <p14:tracePt t="164102" x="8972550" y="1797050"/>
          <p14:tracePt t="164136" x="8978900" y="1797050"/>
          <p14:tracePt t="164152" x="8997950" y="1809750"/>
          <p14:tracePt t="164169" x="9036050" y="1816100"/>
          <p14:tracePt t="164186" x="9074150" y="1822450"/>
          <p14:tracePt t="164202" x="9118600" y="1822450"/>
          <p14:tracePt t="164219" x="9144000" y="1809750"/>
          <p14:tracePt t="164237" x="9150350" y="1803400"/>
          <p14:tracePt t="164253" x="9156700" y="1790700"/>
          <p14:tracePt t="164269" x="9169400" y="1778000"/>
          <p14:tracePt t="164286" x="9194800" y="1752600"/>
          <p14:tracePt t="164302" x="9232900" y="1739900"/>
          <p14:tracePt t="164319" x="9328150" y="1727200"/>
          <p14:tracePt t="164336" x="9461500" y="1727200"/>
          <p14:tracePt t="164352" x="9601200" y="1746250"/>
          <p14:tracePt t="164368" x="9613900" y="1752600"/>
          <p14:tracePt t="164386" x="9626600" y="1765300"/>
          <p14:tracePt t="164402" x="9652000" y="1778000"/>
          <p14:tracePt t="164420" x="9690100" y="1809750"/>
          <p14:tracePt t="164435" x="9721850" y="1841500"/>
          <p14:tracePt t="164452" x="9759950" y="1866900"/>
          <p14:tracePt t="164469" x="9804400" y="1879600"/>
          <p14:tracePt t="164486" x="9842500" y="1885950"/>
          <p14:tracePt t="164502" x="9893300" y="1885950"/>
          <p14:tracePt t="164519" x="9925050" y="1885950"/>
          <p14:tracePt t="164535" x="9931400" y="1885950"/>
          <p14:tracePt t="164552" x="9944100" y="1885950"/>
          <p14:tracePt t="164569" x="9956800" y="1885950"/>
          <p14:tracePt t="164586" x="9969500" y="1885950"/>
          <p14:tracePt t="164602" x="9988550" y="1885950"/>
          <p14:tracePt t="164603" x="9994900" y="1885950"/>
          <p14:tracePt t="164620" x="10013950" y="1885950"/>
          <p14:tracePt t="164635" x="10020300" y="1885950"/>
          <p14:tracePt t="164652" x="10026650" y="1885950"/>
          <p14:tracePt t="164669" x="10033000" y="1885950"/>
          <p14:tracePt t="164703" x="10045700" y="1885950"/>
          <p14:tracePt t="164719" x="10058400" y="1885950"/>
          <p14:tracePt t="164736" x="10102850" y="1873250"/>
          <p14:tracePt t="164752" x="10166350" y="1854200"/>
          <p14:tracePt t="164770" x="10217150" y="1835150"/>
          <p14:tracePt t="164786" x="10248900" y="1816100"/>
          <p14:tracePt t="164802" x="10274300" y="1809750"/>
          <p14:tracePt t="164819" x="10293350" y="1797050"/>
          <p14:tracePt t="164836" x="10306050" y="1790700"/>
          <p14:tracePt t="164852" x="10312400" y="1790700"/>
          <p14:tracePt t="164869" x="10318750" y="1784350"/>
          <p14:tracePt t="164888" x="10325100" y="1784350"/>
          <p14:tracePt t="164902" x="10331450" y="1778000"/>
          <p14:tracePt t="164920" x="10337800" y="1771650"/>
          <p14:tracePt t="164936" x="10344150" y="1765300"/>
          <p14:tracePt t="164953" x="10356850" y="1758950"/>
          <p14:tracePt t="164969" x="10369550" y="1752600"/>
          <p14:tracePt t="164986" x="10388600" y="1746250"/>
          <p14:tracePt t="165003" x="10414000" y="1746250"/>
          <p14:tracePt t="165020" x="10433050" y="1739900"/>
          <p14:tracePt t="165036" x="10458450" y="1733550"/>
          <p14:tracePt t="165054" x="10477500" y="1727200"/>
          <p14:tracePt t="165069" x="10509250" y="1714500"/>
          <p14:tracePt t="165086" x="10528300" y="1708150"/>
          <p14:tracePt t="165102" x="10547350" y="1695450"/>
          <p14:tracePt t="165119" x="10553700" y="1689100"/>
          <p14:tracePt t="165136" x="10560050" y="1682750"/>
          <p14:tracePt t="165152" x="10560050" y="1670050"/>
          <p14:tracePt t="165170" x="10553700" y="1651000"/>
          <p14:tracePt t="165186" x="10541000" y="1631950"/>
          <p14:tracePt t="165203" x="10515600" y="1600200"/>
          <p14:tracePt t="165220" x="10502900" y="1593850"/>
          <p14:tracePt t="165236" x="10490200" y="1581150"/>
          <p14:tracePt t="165253" x="10471150" y="1581150"/>
          <p14:tracePt t="165270" x="10458450" y="1574800"/>
          <p14:tracePt t="165286" x="10433050" y="1568450"/>
          <p14:tracePt t="165303" x="10394950" y="1568450"/>
          <p14:tracePt t="165320" x="10363200" y="1562100"/>
          <p14:tracePt t="165336" x="10344150" y="1562100"/>
          <p14:tracePt t="165353" x="10318750" y="1562100"/>
          <p14:tracePt t="165369" x="10299700" y="1562100"/>
          <p14:tracePt t="165588" x="10318750" y="1562100"/>
          <p14:tracePt t="165603" x="10401300" y="1568450"/>
          <p14:tracePt t="165619" x="10572750" y="1587500"/>
          <p14:tracePt t="165636" x="10807700" y="1619250"/>
          <p14:tracePt t="165652" x="10991850" y="1638300"/>
          <p14:tracePt t="165670" x="11106150" y="1644650"/>
          <p14:tracePt t="165687" x="11131550" y="1644650"/>
          <p14:tracePt t="165704" x="11150600" y="1644650"/>
          <p14:tracePt t="165720" x="11163300" y="1644650"/>
          <p14:tracePt t="165737" x="11169650" y="1644650"/>
          <p14:tracePt t="165753" x="11176000" y="1644650"/>
          <p14:tracePt t="165770" x="11182350" y="1644650"/>
          <p14:tracePt t="165785" x="11195050" y="1644650"/>
          <p14:tracePt t="165803" x="11207750" y="1644650"/>
          <p14:tracePt t="165902" x="11207750" y="1651000"/>
          <p14:tracePt t="165911" x="11195050" y="1651000"/>
          <p14:tracePt t="165920" x="11188700" y="1651000"/>
          <p14:tracePt t="165938" x="11176000" y="1657350"/>
          <p14:tracePt t="165953" x="11163300" y="1663700"/>
          <p14:tracePt t="165970" x="11150600" y="1670050"/>
          <p14:tracePt t="165987" x="11125200" y="1676400"/>
          <p14:tracePt t="166004" x="11080750" y="1682750"/>
          <p14:tracePt t="166005" x="11042650" y="1682750"/>
          <p14:tracePt t="166020" x="11017250" y="1689100"/>
          <p14:tracePt t="166022" x="10991850" y="1689100"/>
          <p14:tracePt t="166038" x="10941050" y="1695450"/>
          <p14:tracePt t="166040" x="10909300" y="1701800"/>
          <p14:tracePt t="166053" x="10852150" y="1701800"/>
          <p14:tracePt t="166056" x="10820400" y="1701800"/>
          <p14:tracePt t="166071" x="10731500" y="1701800"/>
          <p14:tracePt t="166088" x="10680700" y="1689100"/>
          <p14:tracePt t="166103" x="10585450" y="1676400"/>
          <p14:tracePt t="166120" x="10407650" y="1663700"/>
          <p14:tracePt t="166137" x="10172700" y="1644650"/>
          <p14:tracePt t="166154" x="9899650" y="1619250"/>
          <p14:tracePt t="166171" x="9588500" y="1581150"/>
          <p14:tracePt t="166187" x="9296400" y="1536700"/>
          <p14:tracePt t="166204" x="9048750" y="1492250"/>
          <p14:tracePt t="166220" x="8807450" y="1454150"/>
          <p14:tracePt t="166241" x="8401050" y="1441450"/>
          <p14:tracePt t="166254" x="8172450" y="1441450"/>
          <p14:tracePt t="166270" x="7435850" y="1454150"/>
          <p14:tracePt t="166288" x="6851650" y="1454150"/>
          <p14:tracePt t="166304" x="6311900" y="1441450"/>
          <p14:tracePt t="166321" x="5949950" y="1441450"/>
          <p14:tracePt t="166338" x="5740400" y="1428750"/>
          <p14:tracePt t="166354" x="5619750" y="1397000"/>
          <p14:tracePt t="166371" x="5518150" y="1371600"/>
          <p14:tracePt t="166387" x="5410200" y="1371600"/>
          <p14:tracePt t="166404" x="5314950" y="1371600"/>
          <p14:tracePt t="166420" x="5187950" y="1390650"/>
          <p14:tracePt t="166437" x="5105400" y="1397000"/>
          <p14:tracePt t="166454" x="5086350" y="1403350"/>
          <p14:tracePt t="166474" x="5092700" y="1403350"/>
          <p14:tracePt t="166521" x="5092700" y="1422400"/>
          <p14:tracePt t="166537" x="5092700" y="1441450"/>
          <p14:tracePt t="166554" x="5086350" y="1479550"/>
          <p14:tracePt t="166571" x="5073650" y="1511300"/>
          <p14:tracePt t="166588" x="5060950" y="1549400"/>
          <p14:tracePt t="166604" x="5060950" y="1562100"/>
          <p14:tracePt t="166621" x="5060950" y="1568450"/>
          <p14:tracePt t="166638" x="5080000" y="1574800"/>
          <p14:tracePt t="166642" x="5092700" y="1581150"/>
          <p14:tracePt t="166656" x="5111750" y="1587500"/>
          <p14:tracePt t="166671" x="5137150" y="1600200"/>
          <p14:tracePt t="166688" x="5168900" y="1619250"/>
          <p14:tracePt t="166705" x="5200650" y="1638300"/>
          <p14:tracePt t="166721" x="5251450" y="1670050"/>
          <p14:tracePt t="166737" x="5289550" y="1682750"/>
          <p14:tracePt t="166754" x="5321300" y="1689100"/>
          <p14:tracePt t="166771" x="5340350" y="1695450"/>
          <p14:tracePt t="166787" x="5353050" y="1695450"/>
          <p14:tracePt t="166804" x="5359400" y="1701800"/>
          <p14:tracePt t="166808" x="5365750" y="1701800"/>
          <p14:tracePt t="166825" x="5365750" y="1708150"/>
          <p14:tracePt t="166838" x="5372100" y="1708150"/>
          <p14:tracePt t="166855" x="5384800" y="1714500"/>
          <p14:tracePt t="166871" x="5391150" y="1720850"/>
          <p14:tracePt t="166888" x="5403850" y="1727200"/>
          <p14:tracePt t="166904" x="5416550" y="1739900"/>
          <p14:tracePt t="166923" x="5422900" y="1752600"/>
          <p14:tracePt t="166937" x="5435600" y="1771650"/>
          <p14:tracePt t="166954" x="5435600" y="1784350"/>
          <p14:tracePt t="166971" x="5441950" y="1790700"/>
          <p14:tracePt t="166988" x="5448300" y="1797050"/>
          <p14:tracePt t="167046" x="5448300" y="1803400"/>
          <p14:tracePt t="167169" x="5448300" y="1809750"/>
          <p14:tracePt t="167192" x="5448300" y="1816100"/>
          <p14:tracePt t="167216" x="5454650" y="1822450"/>
          <p14:tracePt t="167223" x="5461000" y="1828800"/>
          <p14:tracePt t="167238" x="5486400" y="1854200"/>
          <p14:tracePt t="167255" x="5518150" y="1885950"/>
          <p14:tracePt t="167273" x="5537200" y="1917700"/>
          <p14:tracePt t="167288" x="5556250" y="1936750"/>
          <p14:tracePt t="167304" x="5562600" y="1949450"/>
          <p14:tracePt t="167321" x="5568950" y="1955800"/>
          <p14:tracePt t="167338" x="5568950" y="1962150"/>
          <p14:tracePt t="167354" x="5575300" y="1962150"/>
          <p14:tracePt t="168114" x="5581650" y="1962150"/>
          <p14:tracePt t="168124" x="5600700" y="1955800"/>
          <p14:tracePt t="168129" x="5638800" y="1949450"/>
          <p14:tracePt t="168139" x="5689600" y="1936750"/>
          <p14:tracePt t="168156" x="5784850" y="1917700"/>
          <p14:tracePt t="168172" x="5873750" y="1911350"/>
          <p14:tracePt t="168189" x="5924550" y="1911350"/>
          <p14:tracePt t="168205" x="5949950" y="1911350"/>
          <p14:tracePt t="168222" x="5969000" y="1911350"/>
          <p14:tracePt t="168239" x="5981700" y="1911350"/>
          <p14:tracePt t="168254" x="6007100" y="1905000"/>
          <p14:tracePt t="168272" x="6038850" y="1898650"/>
          <p14:tracePt t="168275" x="6076950" y="1885950"/>
          <p14:tracePt t="168289" x="6127750" y="1879600"/>
          <p14:tracePt t="168306" x="6159500" y="1873250"/>
          <p14:tracePt t="168322" x="6165850" y="1873250"/>
          <p14:tracePt t="168671" x="6172200" y="1866900"/>
          <p14:tracePt t="168678" x="6178550" y="1866900"/>
          <p14:tracePt t="168689" x="6184900" y="1860550"/>
          <p14:tracePt t="168707" x="6191250" y="1860550"/>
          <p14:tracePt t="168812" x="6197600" y="1854200"/>
          <p14:tracePt t="168819" x="6210300" y="1854200"/>
          <p14:tracePt t="168828" x="6223000" y="1847850"/>
          <p14:tracePt t="168840" x="6235700" y="1847850"/>
          <p14:tracePt t="168856" x="6261100" y="1841500"/>
          <p14:tracePt t="168874" x="6273800" y="1835150"/>
          <p14:tracePt t="168876" x="6286500" y="1828800"/>
          <p14:tracePt t="168890" x="6305550" y="1828800"/>
          <p14:tracePt t="168906" x="6400800" y="1822450"/>
          <p14:tracePt t="168923" x="6680200" y="1816100"/>
          <p14:tracePt t="168941" x="6896100" y="1816100"/>
          <p14:tracePt t="168956" x="7137400" y="1816100"/>
          <p14:tracePt t="168975" x="7289800" y="1841500"/>
          <p14:tracePt t="168989" x="7366000" y="1860550"/>
          <p14:tracePt t="169006" x="7391400" y="1866900"/>
          <p14:tracePt t="169023" x="7404100" y="1866900"/>
          <p14:tracePt t="169041" x="7404100" y="1873250"/>
          <p14:tracePt t="169057" x="7410450" y="1873250"/>
          <p14:tracePt t="169073" x="7429500" y="1873250"/>
          <p14:tracePt t="169090" x="7480300" y="1873250"/>
          <p14:tracePt t="169106" x="7581900" y="1879600"/>
          <p14:tracePt t="169123" x="7645400" y="1879600"/>
          <p14:tracePt t="169140" x="7721600" y="1879600"/>
          <p14:tracePt t="169156" x="7785100" y="1879600"/>
          <p14:tracePt t="169173" x="7835900" y="1879600"/>
          <p14:tracePt t="169190" x="7861300" y="1879600"/>
          <p14:tracePt t="169206" x="7893050" y="1879600"/>
          <p14:tracePt t="169223" x="7931150" y="1879600"/>
          <p14:tracePt t="169240" x="7956550" y="1879600"/>
          <p14:tracePt t="169257" x="7981950" y="1879600"/>
          <p14:tracePt t="169259" x="7994650" y="1879600"/>
          <p14:tracePt t="169273" x="8001000" y="1879600"/>
          <p14:tracePt t="169289" x="8007350" y="1879600"/>
          <p14:tracePt t="169357" x="8001000" y="1879600"/>
          <p14:tracePt t="169365" x="7994650" y="1873250"/>
          <p14:tracePt t="169373" x="7975600" y="1873250"/>
          <p14:tracePt t="169390" x="7950200" y="1866900"/>
          <p14:tracePt t="169407" x="7937500" y="1866900"/>
          <p14:tracePt t="169425" x="7924800" y="1866900"/>
          <p14:tracePt t="169440" x="7918450" y="1866900"/>
          <p14:tracePt t="169457" x="7905750" y="1860550"/>
          <p14:tracePt t="169474" x="7886700" y="1854200"/>
          <p14:tracePt t="169490" x="7867650" y="1854200"/>
          <p14:tracePt t="169506" x="7848600" y="1847850"/>
          <p14:tracePt t="169524" x="7835900" y="1841500"/>
          <p14:tracePt t="169540" x="7829550" y="1835150"/>
          <p14:tracePt t="169557" x="7823200" y="1835150"/>
          <p14:tracePt t="169574" x="7810500" y="1828800"/>
          <p14:tracePt t="169590" x="7804150" y="1822450"/>
          <p14:tracePt t="169606" x="7778750" y="1816100"/>
          <p14:tracePt t="169623" x="7734300" y="1809750"/>
          <p14:tracePt t="169640" x="7658100" y="1797050"/>
          <p14:tracePt t="169657" x="7581900" y="1778000"/>
          <p14:tracePt t="169673" x="7524750" y="1758950"/>
          <p14:tracePt t="169676" x="7512050" y="1752600"/>
          <p14:tracePt t="169690" x="7499350" y="1746250"/>
          <p14:tracePt t="169707" x="7480300" y="1733550"/>
          <p14:tracePt t="169724" x="7467600" y="1727200"/>
          <p14:tracePt t="169741" x="7442200" y="1720850"/>
          <p14:tracePt t="169757" x="7435850" y="1720850"/>
          <p14:tracePt t="169790" x="7429500" y="1720850"/>
          <p14:tracePt t="169807" x="7423150" y="1720850"/>
          <p14:tracePt t="169810" x="7410450" y="1720850"/>
          <p14:tracePt t="169824" x="7378700" y="1720850"/>
          <p14:tracePt t="169840" x="7264400" y="1708150"/>
          <p14:tracePt t="169856" x="7105650" y="1695450"/>
          <p14:tracePt t="169874" x="6972300" y="1676400"/>
          <p14:tracePt t="169890" x="6864350" y="1657350"/>
          <p14:tracePt t="169907" x="6794500" y="1644650"/>
          <p14:tracePt t="169923" x="6775450" y="1638300"/>
          <p14:tracePt t="169940" x="6769100" y="1638300"/>
          <p14:tracePt t="169957" x="6705600" y="1644650"/>
          <p14:tracePt t="169972" x="6565900" y="1657350"/>
          <p14:tracePt t="169990" x="6343650" y="1657350"/>
          <p14:tracePt t="170007" x="6134100" y="1644650"/>
          <p14:tracePt t="170025" x="6000750" y="1625600"/>
          <p14:tracePt t="170027" x="5943600" y="1600200"/>
          <p14:tracePt t="170040" x="5930900" y="1593850"/>
          <p14:tracePt t="170057" x="5930900" y="1581150"/>
          <p14:tracePt t="170073" x="5937250" y="1568450"/>
          <p14:tracePt t="170107" x="5937250" y="1574800"/>
          <p14:tracePt t="170124" x="5937250" y="1593850"/>
          <p14:tracePt t="170141" x="5930900" y="1600200"/>
          <p14:tracePt t="170213" x="5930900" y="1606550"/>
          <p14:tracePt t="170228" x="5930900" y="1612900"/>
          <p14:tracePt t="170236" x="5943600" y="1625600"/>
          <p14:tracePt t="170257" x="5969000" y="1644650"/>
          <p14:tracePt t="170274" x="5994400" y="1676400"/>
          <p14:tracePt t="170291" x="6051550" y="1714500"/>
          <p14:tracePt t="170307" x="6108700" y="1739900"/>
          <p14:tracePt t="170324" x="6184900" y="1771650"/>
          <p14:tracePt t="170340" x="6305550" y="1809750"/>
          <p14:tracePt t="170359" x="6369050" y="1822450"/>
          <p14:tracePt t="170374" x="6419850" y="1828800"/>
          <p14:tracePt t="170391" x="6445250" y="1828800"/>
          <p14:tracePt t="170407" x="6470650" y="1828800"/>
          <p14:tracePt t="170424" x="6489700" y="1828800"/>
          <p14:tracePt t="170441" x="6508750" y="1828800"/>
          <p14:tracePt t="170457" x="6527800" y="1828800"/>
          <p14:tracePt t="170474" x="6553200" y="1822450"/>
          <p14:tracePt t="170490" x="6584950" y="1809750"/>
          <p14:tracePt t="170507" x="6667500" y="1803400"/>
          <p14:tracePt t="170524" x="6756400" y="1803400"/>
          <p14:tracePt t="170527" x="6788150" y="1803400"/>
          <p14:tracePt t="170541" x="6813550" y="1803400"/>
          <p14:tracePt t="170557" x="6858000" y="1809750"/>
          <p14:tracePt t="170574" x="6902450" y="1816100"/>
          <p14:tracePt t="170591" x="6953250" y="1816100"/>
          <p14:tracePt t="170608" x="7023100" y="1816100"/>
          <p14:tracePt t="170624" x="7112000" y="1809750"/>
          <p14:tracePt t="170641" x="7181850" y="1809750"/>
          <p14:tracePt t="170657" x="7239000" y="1809750"/>
          <p14:tracePt t="170709" x="7245350" y="1809750"/>
          <p14:tracePt t="170724" x="7258050" y="1809750"/>
          <p14:tracePt t="170741" x="7334250" y="1809750"/>
          <p14:tracePt t="170758" x="7512050" y="1816100"/>
          <p14:tracePt t="170774" x="7696200" y="1841500"/>
          <p14:tracePt t="170778" x="7785100" y="1860550"/>
          <p14:tracePt t="170791" x="7835900" y="1873250"/>
          <p14:tracePt t="170808" x="7874000" y="1885950"/>
          <p14:tracePt t="170810" x="7880350" y="1892300"/>
          <p14:tracePt t="170824" x="7880350" y="1898650"/>
          <p14:tracePt t="170841" x="7874000" y="1905000"/>
          <p14:tracePt t="170860" x="7854950" y="1911350"/>
          <p14:tracePt t="170895" x="7854950" y="1917700"/>
          <p14:tracePt t="170908" x="7854950" y="1924050"/>
          <p14:tracePt t="170926" x="7874000" y="1924050"/>
          <p14:tracePt t="170941" x="7893050" y="1924050"/>
          <p14:tracePt t="170991" x="7893050" y="1917700"/>
          <p14:tracePt t="171080" x="7880350" y="1911350"/>
          <p14:tracePt t="171088" x="7867650" y="1905000"/>
          <p14:tracePt t="171108" x="7778750" y="1892300"/>
          <p14:tracePt t="171124" x="7632700" y="1860550"/>
          <p14:tracePt t="171142" x="7467600" y="1828800"/>
          <p14:tracePt t="171158" x="7346950" y="1797050"/>
          <p14:tracePt t="171159" x="7308850" y="1784350"/>
          <p14:tracePt t="171174" x="7277100" y="1771650"/>
          <p14:tracePt t="171176" x="7258050" y="1765300"/>
          <p14:tracePt t="171190" x="7251700" y="1758950"/>
          <p14:tracePt t="171225" x="7232650" y="1758950"/>
          <p14:tracePt t="171241" x="7131050" y="1771650"/>
          <p14:tracePt t="171258" x="6978650" y="1778000"/>
          <p14:tracePt t="171274" x="6819900" y="1765300"/>
          <p14:tracePt t="171291" x="6661150" y="1739900"/>
          <p14:tracePt t="171307" x="6597650" y="1720850"/>
          <p14:tracePt t="171325" x="6578600" y="1701800"/>
          <p14:tracePt t="171343" x="6578600" y="1689100"/>
          <p14:tracePt t="171375" x="6572250" y="1689100"/>
          <p14:tracePt t="171392" x="6540500" y="1701800"/>
          <p14:tracePt t="171408" x="6457950" y="1727200"/>
          <p14:tracePt t="171409" x="6419850" y="1733550"/>
          <p14:tracePt t="171425" x="6369050" y="1739900"/>
          <p14:tracePt t="171442" x="6362700" y="1739900"/>
          <p14:tracePt t="171475" x="6375400" y="1727200"/>
          <p14:tracePt t="171491" x="6400800" y="1720850"/>
          <p14:tracePt t="171509" x="6419850" y="1714500"/>
          <p14:tracePt t="171525" x="6426200" y="1714500"/>
          <p14:tracePt t="171544" x="6426200" y="1727200"/>
          <p14:tracePt t="171575" x="6426200" y="1733550"/>
          <p14:tracePt t="171625" x="6432550" y="1733550"/>
          <p14:tracePt t="171641" x="6438900" y="1733550"/>
          <p14:tracePt t="171659" x="6451600" y="1739900"/>
          <p14:tracePt t="171675" x="6489700" y="1758950"/>
          <p14:tracePt t="171692" x="6527800" y="1784350"/>
          <p14:tracePt t="171710" x="6565900" y="1809750"/>
          <p14:tracePt t="171725" x="6572250" y="1816100"/>
          <p14:tracePt t="171742" x="6584950" y="1816100"/>
          <p14:tracePt t="171744" x="6591300" y="1816100"/>
          <p14:tracePt t="171758" x="6597650" y="1816100"/>
          <p14:tracePt t="171777" x="6642100" y="1816100"/>
          <p14:tracePt t="171792" x="6673850" y="1816100"/>
          <p14:tracePt t="171808" x="6718300" y="1847850"/>
          <p14:tracePt t="171825" x="6737350" y="1879600"/>
          <p14:tracePt t="171842" x="6737350" y="1905000"/>
          <p14:tracePt t="171858" x="6737350" y="1917700"/>
          <p14:tracePt t="172038" x="6737350" y="1911350"/>
          <p14:tracePt t="172046" x="6743700" y="1905000"/>
          <p14:tracePt t="172058" x="6762750" y="1879600"/>
          <p14:tracePt t="172076" x="6788150" y="1854200"/>
          <p14:tracePt t="172093" x="6819900" y="1835150"/>
          <p14:tracePt t="172109" x="6851650" y="1828800"/>
          <p14:tracePt t="172126" x="6864350" y="1822450"/>
          <p14:tracePt t="172142" x="6877050" y="1822450"/>
          <p14:tracePt t="172161" x="6889750" y="1816100"/>
          <p14:tracePt t="172176" x="6896100" y="1816100"/>
          <p14:tracePt t="172229" x="6902450" y="1816100"/>
          <p14:tracePt t="172296" x="6902450" y="1822450"/>
          <p14:tracePt t="172310" x="6896100" y="1822450"/>
          <p14:tracePt t="172326" x="6845300" y="1854200"/>
          <p14:tracePt t="172342" x="6737350" y="1898650"/>
          <p14:tracePt t="172344" x="6699250" y="1911350"/>
          <p14:tracePt t="172359" x="6686550" y="1917700"/>
          <p14:tracePt t="175867" x="6686550" y="1924050"/>
          <p14:tracePt t="175874" x="6680200" y="1924050"/>
          <p14:tracePt t="175883" x="6673850" y="1924050"/>
          <p14:tracePt t="175896" x="6654800" y="1917700"/>
          <p14:tracePt t="175913" x="6616700" y="1892300"/>
          <p14:tracePt t="175929" x="6604000" y="1885950"/>
          <p14:tracePt t="175947" x="6591300" y="1873250"/>
          <p14:tracePt t="175962" x="6584950" y="1866900"/>
          <p14:tracePt t="175979" x="6578600" y="1854200"/>
          <p14:tracePt t="176056" x="6572250" y="1854200"/>
          <p14:tracePt t="176064" x="6565900" y="1854200"/>
          <p14:tracePt t="176079" x="6559550" y="1854200"/>
          <p14:tracePt t="176182" x="6553200" y="1854200"/>
          <p14:tracePt t="176203" x="6546850" y="1847850"/>
          <p14:tracePt t="176223" x="6546850" y="1841500"/>
          <p14:tracePt t="176233" x="6546850" y="1835150"/>
          <p14:tracePt t="176246" x="6546850" y="1809750"/>
          <p14:tracePt t="176262" x="6553200" y="1803400"/>
          <p14:tracePt t="176281" x="6553200" y="1771650"/>
          <p14:tracePt t="176296" x="6546850" y="1746250"/>
          <p14:tracePt t="176312" x="6540500" y="1714500"/>
          <p14:tracePt t="176329" x="6534150" y="1689100"/>
          <p14:tracePt t="176347" x="6534150" y="1670050"/>
          <p14:tracePt t="176362" x="6534150" y="1663700"/>
          <p14:tracePt t="176458" x="6553200" y="1663700"/>
          <p14:tracePt t="176466" x="6572250" y="1663700"/>
          <p14:tracePt t="176479" x="6610350" y="1670050"/>
          <p14:tracePt t="176496" x="6711950" y="1708150"/>
          <p14:tracePt t="176498" x="6781800" y="1727200"/>
          <p14:tracePt t="176513" x="6934200" y="1784350"/>
          <p14:tracePt t="176530" x="7137400" y="1835150"/>
          <p14:tracePt t="176546" x="7296150" y="1854200"/>
          <p14:tracePt t="176562" x="7454900" y="1854200"/>
          <p14:tracePt t="176580" x="7537450" y="1835150"/>
          <p14:tracePt t="176596" x="7575550" y="1809750"/>
          <p14:tracePt t="176612" x="7588250" y="1803400"/>
          <p14:tracePt t="176629" x="7588250" y="1797050"/>
          <p14:tracePt t="176663" x="7588250" y="1790700"/>
          <p14:tracePt t="176679" x="7588250" y="1778000"/>
          <p14:tracePt t="176696" x="7588250" y="1758950"/>
          <p14:tracePt t="176712" x="7562850" y="1714500"/>
          <p14:tracePt t="176730" x="7524750" y="1676400"/>
          <p14:tracePt t="176746" x="7454900" y="1612900"/>
          <p14:tracePt t="176763" x="7397750" y="1574800"/>
          <p14:tracePt t="176780" x="7353300" y="1543050"/>
          <p14:tracePt t="176796" x="7321550" y="1517650"/>
          <p14:tracePt t="176813" x="7289800" y="1498600"/>
          <p14:tracePt t="176829" x="7270750" y="1485900"/>
          <p14:tracePt t="176847" x="7169150" y="1460500"/>
          <p14:tracePt t="176863" x="7042150" y="1454150"/>
          <p14:tracePt t="176880" x="6858000" y="1435100"/>
          <p14:tracePt t="176896" x="6654800" y="1416050"/>
          <p14:tracePt t="176912" x="6515100" y="1397000"/>
          <p14:tracePt t="176930" x="6413500" y="1365250"/>
          <p14:tracePt t="176946" x="6400800" y="1358900"/>
          <p14:tracePt t="176963" x="6400800" y="1352550"/>
          <p14:tracePt t="176996" x="6388100" y="1358900"/>
          <p14:tracePt t="177013" x="6311900" y="1409700"/>
          <p14:tracePt t="177030" x="6178550" y="1466850"/>
          <p14:tracePt t="177047" x="6051550" y="1504950"/>
          <p14:tracePt t="177063" x="5949950" y="1524000"/>
          <p14:tracePt t="177080" x="5911850" y="1530350"/>
          <p14:tracePt t="177113" x="5962650" y="1536700"/>
          <p14:tracePt t="177130" x="6026150" y="1562100"/>
          <p14:tracePt t="177148" x="6064250" y="1600200"/>
          <p14:tracePt t="177163" x="6070600" y="1657350"/>
          <p14:tracePt t="177182" x="6076950" y="1701800"/>
          <p14:tracePt t="177196" x="6076950" y="1720850"/>
          <p14:tracePt t="177246" x="6096000" y="1720850"/>
          <p14:tracePt t="177263" x="6172200" y="1701800"/>
          <p14:tracePt t="177280" x="6254750" y="1682750"/>
          <p14:tracePt t="177296" x="6318250" y="1676400"/>
          <p14:tracePt t="177313" x="6337300" y="1676400"/>
          <p14:tracePt t="177330" x="6362700" y="1676400"/>
          <p14:tracePt t="177347" x="6400800" y="1682750"/>
          <p14:tracePt t="177363" x="6445250" y="1682750"/>
          <p14:tracePt t="177381" x="6457950" y="1676400"/>
          <p14:tracePt t="177397" x="6489700" y="1657350"/>
          <p14:tracePt t="177414" x="6515100" y="1638300"/>
          <p14:tracePt t="177430" x="6540500" y="1619250"/>
          <p14:tracePt t="177464" x="6534150" y="1638300"/>
          <p14:tracePt t="177480" x="6521450" y="1651000"/>
          <p14:tracePt t="177497" x="6496050" y="1682750"/>
          <p14:tracePt t="177547" x="6502400" y="1682750"/>
          <p14:tracePt t="177563" x="6521450" y="1657350"/>
          <p14:tracePt t="177582" x="6527800" y="1638300"/>
          <p14:tracePt t="177596" x="6496050" y="1625600"/>
          <p14:tracePt t="177613" x="6483350" y="1625600"/>
          <p14:tracePt t="177630" x="6483350" y="1619250"/>
          <p14:tracePt t="181621" x="6502400" y="1619250"/>
          <p14:tracePt t="181628" x="6521450" y="1625600"/>
          <p14:tracePt t="181651" x="6642100" y="1663700"/>
          <p14:tracePt t="181669" x="6718300" y="1689100"/>
          <p14:tracePt t="181685" x="6813550" y="1701800"/>
          <p14:tracePt t="181700" x="6927850" y="1708150"/>
          <p14:tracePt t="181717" x="7099300" y="1708150"/>
          <p14:tracePt t="181734" x="7334250" y="1682750"/>
          <p14:tracePt t="181750" x="7569200" y="1644650"/>
          <p14:tracePt t="181767" x="7842250" y="1619250"/>
          <p14:tracePt t="181784" x="8089900" y="1587500"/>
          <p14:tracePt t="181801" x="8312150" y="1555750"/>
          <p14:tracePt t="181817" x="8496300" y="1530350"/>
          <p14:tracePt t="181833" x="8686800" y="1511300"/>
          <p14:tracePt t="181836" x="8769350" y="1504950"/>
          <p14:tracePt t="181851" x="8915400" y="1492250"/>
          <p14:tracePt t="181867" x="9004300" y="1485900"/>
          <p14:tracePt t="181884" x="9029700" y="1479550"/>
          <p14:tracePt t="181900" x="9048750" y="1479550"/>
          <p14:tracePt t="181934" x="9055100" y="1479550"/>
          <p14:tracePt t="182006" x="9061450" y="1479550"/>
          <p14:tracePt t="182014" x="9074150" y="1479550"/>
          <p14:tracePt t="182034" x="9099550" y="1479550"/>
          <p14:tracePt t="182050" x="9112250" y="1485900"/>
          <p14:tracePt t="182067" x="9118600" y="1485900"/>
          <p14:tracePt t="182142" x="9118600" y="1492250"/>
          <p14:tracePt t="182153" x="9093200" y="1498600"/>
          <p14:tracePt t="182159" x="9080500" y="1504950"/>
          <p14:tracePt t="182168" x="9048750" y="1511300"/>
          <p14:tracePt t="182184" x="8985250" y="1536700"/>
          <p14:tracePt t="182200" x="8890000" y="1555750"/>
          <p14:tracePt t="182217" x="8813800" y="1562100"/>
          <p14:tracePt t="182234" x="8756650" y="1562100"/>
          <p14:tracePt t="182250" x="8743950" y="1562100"/>
          <p14:tracePt t="182284" x="8737600" y="1562100"/>
          <p14:tracePt t="182303" x="8616950" y="1568450"/>
          <p14:tracePt t="182318" x="8540750" y="1568450"/>
          <p14:tracePt t="182335" x="8369300" y="1555750"/>
          <p14:tracePt t="182350" x="8102600" y="1530350"/>
          <p14:tracePt t="182368" x="8013700" y="1517650"/>
          <p14:tracePt t="182383" x="8001000" y="1511300"/>
          <p14:tracePt t="182417" x="7975600" y="1511300"/>
          <p14:tracePt t="182435" x="7854950" y="1562100"/>
          <p14:tracePt t="182451" x="7359650" y="1644650"/>
          <p14:tracePt t="182468" x="7188200" y="1657350"/>
          <p14:tracePt t="182471" x="6959600" y="1670050"/>
          <p14:tracePt t="182484" x="6718300" y="1676400"/>
          <p14:tracePt t="182501" x="6267450" y="1689100"/>
          <p14:tracePt t="182519" x="6210300" y="1689100"/>
          <p14:tracePt t="182536" x="6223000" y="1689100"/>
          <p14:tracePt t="182551" x="6261100" y="1682750"/>
          <p14:tracePt t="182568" x="6292850" y="1689100"/>
          <p14:tracePt t="182584" x="6318250" y="1714500"/>
          <p14:tracePt t="182601" x="6343650" y="1752600"/>
          <p14:tracePt t="182617" x="6350000" y="1771650"/>
          <p14:tracePt t="182634" x="6350000" y="1778000"/>
          <p14:tracePt t="182696" x="6362700" y="1778000"/>
          <p14:tracePt t="182704" x="6375400" y="1778000"/>
          <p14:tracePt t="182718" x="6419850" y="1803400"/>
          <p14:tracePt t="182734" x="6451600" y="1822450"/>
          <p14:tracePt t="182751" x="6464300" y="1841500"/>
          <p14:tracePt t="182770" x="6470650" y="1847850"/>
          <p14:tracePt t="182812" x="6477000" y="1847850"/>
          <p14:tracePt t="182820" x="6483350" y="1847850"/>
          <p14:tracePt t="182834" x="6502400" y="1841500"/>
          <p14:tracePt t="182851" x="6553200" y="1835150"/>
          <p14:tracePt t="182868" x="6559550" y="1835150"/>
          <p14:tracePt t="182884" x="6565900" y="1835150"/>
          <p14:tracePt t="182901" x="6572250" y="1835150"/>
          <p14:tracePt t="182918" x="6578600" y="1835150"/>
          <p14:tracePt t="182935" x="6578600" y="1828800"/>
          <p14:tracePt t="182974" x="6584950" y="1828800"/>
          <p14:tracePt t="182984" x="6597650" y="1828800"/>
          <p14:tracePt t="183001" x="6616700" y="1828800"/>
          <p14:tracePt t="183018" x="6642100" y="1828800"/>
          <p14:tracePt t="183037" x="6648450" y="1835150"/>
          <p14:tracePt t="183068" x="6654800" y="1835150"/>
          <p14:tracePt t="183085" x="6667500" y="1841500"/>
          <p14:tracePt t="183101" x="6731000" y="1854200"/>
          <p14:tracePt t="183118" x="6851650" y="1879600"/>
          <p14:tracePt t="183135" x="6946900" y="1905000"/>
          <p14:tracePt t="183151" x="7023100" y="1924050"/>
          <p14:tracePt t="183154" x="7061200" y="1936750"/>
          <p14:tracePt t="183168" x="7099300" y="1949450"/>
          <p14:tracePt t="183170" x="7124700" y="1962150"/>
          <p14:tracePt t="183185" x="7131050" y="1968500"/>
          <p14:tracePt t="183256" x="7137400" y="1968500"/>
          <p14:tracePt t="183262" x="7143750" y="1968500"/>
          <p14:tracePt t="183271" x="7150100" y="1968500"/>
          <p14:tracePt t="183285" x="7169150" y="1968500"/>
          <p14:tracePt t="183301" x="7181850" y="1968500"/>
          <p14:tracePt t="183318" x="7188200" y="1968500"/>
          <p14:tracePt t="183335" x="7188200" y="1981200"/>
          <p14:tracePt t="183352" x="7188200" y="1993900"/>
          <p14:tracePt t="183401" x="7169150" y="1993900"/>
          <p14:tracePt t="183418" x="7124700" y="1993900"/>
          <p14:tracePt t="183434" x="7112000" y="1993900"/>
          <p14:tracePt t="190458" x="7105650" y="1993900"/>
          <p14:tracePt t="190465" x="7092950" y="1993900"/>
          <p14:tracePt t="190475" x="7061200" y="1981200"/>
          <p14:tracePt t="190491" x="7023100" y="1968500"/>
          <p14:tracePt t="190508" x="7016750" y="1962150"/>
          <p14:tracePt t="190541" x="7010400" y="1962150"/>
          <p14:tracePt t="190558" x="6978650" y="1936750"/>
          <p14:tracePt t="190574" x="6934200" y="1898650"/>
          <p14:tracePt t="190591" x="6870700" y="1860550"/>
          <p14:tracePt t="190608" x="6858000" y="1854200"/>
          <p14:tracePt t="190657" x="6877050" y="1847850"/>
          <p14:tracePt t="190674" x="6997700" y="1835150"/>
          <p14:tracePt t="190691" x="7124700" y="1822450"/>
          <p14:tracePt t="190707" x="7239000" y="1816100"/>
          <p14:tracePt t="190724" x="7327900" y="1816100"/>
          <p14:tracePt t="190741" x="7448550" y="1816100"/>
          <p14:tracePt t="190758" x="7639050" y="1822450"/>
          <p14:tracePt t="190774" x="7854950" y="1828800"/>
          <p14:tracePt t="190791" x="8108950" y="1835150"/>
          <p14:tracePt t="190808" x="8312150" y="1835150"/>
          <p14:tracePt t="190827" x="8597900" y="1835150"/>
          <p14:tracePt t="190844" x="8705850" y="1822450"/>
          <p14:tracePt t="190858" x="8750300" y="1816100"/>
          <p14:tracePt t="190875" x="8896350" y="1797050"/>
          <p14:tracePt t="190891" x="8966200" y="1790700"/>
          <p14:tracePt t="190908" x="9029700" y="1790700"/>
          <p14:tracePt t="190924" x="9067800" y="1790700"/>
          <p14:tracePt t="190941" x="9080500" y="1790700"/>
          <p14:tracePt t="191006" x="9093200" y="1797050"/>
          <p14:tracePt t="191024" x="9124950" y="1809750"/>
          <p14:tracePt t="191041" x="9150350" y="1828800"/>
          <p14:tracePt t="191058" x="9194800" y="1860550"/>
          <p14:tracePt t="191060" x="9226550" y="1885950"/>
          <p14:tracePt t="191075" x="9277350" y="1924050"/>
          <p14:tracePt t="191093" x="9315450" y="1943100"/>
          <p14:tracePt t="191108" x="9334500" y="1955800"/>
          <p14:tracePt t="191125" x="9353550" y="1962150"/>
          <p14:tracePt t="191141" x="9366250" y="1962150"/>
          <p14:tracePt t="191158" x="9372600" y="1962150"/>
          <p14:tracePt t="191209" x="9347200" y="1968500"/>
          <p14:tracePt t="191224" x="9309100" y="1974850"/>
          <p14:tracePt t="191242" x="9271000" y="1974850"/>
          <p14:tracePt t="191258" x="9251950" y="1974850"/>
          <p14:tracePt t="191275" x="9245600" y="1968500"/>
          <p14:tracePt t="191291" x="9245600" y="1955800"/>
          <p14:tracePt t="191308" x="9245600" y="1936750"/>
          <p14:tracePt t="191325" x="9245600" y="1898650"/>
          <p14:tracePt t="191342" x="9251950" y="1885950"/>
          <p14:tracePt t="191358" x="9251950" y="1873250"/>
          <p14:tracePt t="191391" x="9251950" y="1866900"/>
          <p14:tracePt t="191408" x="9251950" y="1860550"/>
          <p14:tracePt t="191425" x="9251950" y="1847850"/>
          <p14:tracePt t="191442" x="9245600" y="1835150"/>
          <p14:tracePt t="191458" x="9226550" y="1816100"/>
          <p14:tracePt t="191475" x="9213850" y="1803400"/>
          <p14:tracePt t="191492" x="9169400" y="1765300"/>
          <p14:tracePt t="191494" x="9118600" y="1746250"/>
          <p14:tracePt t="191508" x="9080500" y="1727200"/>
          <p14:tracePt t="191512" x="8991600" y="1708150"/>
          <p14:tracePt t="191525" x="8851900" y="1676400"/>
          <p14:tracePt t="191542" x="8642350" y="1638300"/>
          <p14:tracePt t="191559" x="8496300" y="1612900"/>
          <p14:tracePt t="191577" x="8375650" y="1593850"/>
          <p14:tracePt t="191591" x="8362950" y="1593850"/>
          <p14:tracePt t="191625" x="8343900" y="1625600"/>
          <p14:tracePt t="191643" x="8229600" y="1790700"/>
          <p14:tracePt t="191658" x="8172450" y="1841500"/>
          <p14:tracePt t="191675" x="8039100" y="1943100"/>
          <p14:tracePt t="191692" x="7988300" y="1987550"/>
          <p14:tracePt t="191708" x="8013700" y="2025650"/>
          <p14:tracePt t="191725" x="8108950" y="2076450"/>
          <p14:tracePt t="191742" x="8267700" y="2127250"/>
          <p14:tracePt t="191758" x="8451850" y="2171700"/>
          <p14:tracePt t="191775" x="8648700" y="2216150"/>
          <p14:tracePt t="191792" x="8832850" y="2241550"/>
          <p14:tracePt t="191808" x="8890000" y="2241550"/>
          <p14:tracePt t="191828" x="8909050" y="2228850"/>
          <p14:tracePt t="191842" x="8921750" y="2203450"/>
          <p14:tracePt t="191858" x="8921750" y="2190750"/>
          <p14:tracePt t="191892" x="8921750" y="2184400"/>
          <p14:tracePt t="191909" x="8928100" y="2184400"/>
          <p14:tracePt t="191954" x="8928100" y="2178050"/>
          <p14:tracePt t="191962" x="8928100" y="2171700"/>
          <p14:tracePt t="191976" x="8921750" y="2165350"/>
          <p14:tracePt t="191992" x="8909050" y="2152650"/>
          <p14:tracePt t="192009" x="8890000" y="2101850"/>
          <p14:tracePt t="192026" x="8883650" y="2057400"/>
          <p14:tracePt t="192042" x="8890000" y="2025650"/>
          <p14:tracePt t="192058" x="8909050" y="2012950"/>
          <p14:tracePt t="192075" x="8928100" y="1987550"/>
          <p14:tracePt t="192092" x="8947150" y="1974850"/>
          <p14:tracePt t="192109" x="8978900" y="1962150"/>
          <p14:tracePt t="192125" x="9080500" y="1936750"/>
          <p14:tracePt t="192143" x="9163050" y="1930400"/>
          <p14:tracePt t="192159" x="9258300" y="1924050"/>
          <p14:tracePt t="192178" x="9283700" y="1924050"/>
          <p14:tracePt t="192238" x="9290050" y="1924050"/>
          <p14:tracePt t="192245" x="9296400" y="1924050"/>
          <p14:tracePt t="192259" x="9366250" y="1898650"/>
          <p14:tracePt t="192276" x="9474200" y="1873250"/>
          <p14:tracePt t="192292" x="9645650" y="1847850"/>
          <p14:tracePt t="192309" x="9759950" y="1835150"/>
          <p14:tracePt t="192325" x="9867900" y="1816100"/>
          <p14:tracePt t="192342" x="9931400" y="1809750"/>
          <p14:tracePt t="192359" x="9994900" y="1809750"/>
          <p14:tracePt t="192375" x="10020300" y="1803400"/>
          <p14:tracePt t="192392" x="10033000" y="1803400"/>
          <p14:tracePt t="192409" x="10045700" y="1803400"/>
          <p14:tracePt t="192425" x="10064750" y="1803400"/>
          <p14:tracePt t="192441" x="10071100" y="1803400"/>
          <p14:tracePt t="192459" x="10077450" y="1803400"/>
          <p14:tracePt t="192534" x="10077450" y="1816100"/>
          <p14:tracePt t="192543" x="10077450" y="1822450"/>
          <p14:tracePt t="192559" x="10064750" y="1847850"/>
          <p14:tracePt t="192576" x="10039350" y="1892300"/>
          <p14:tracePt t="192593" x="10007600" y="1936750"/>
          <p14:tracePt t="192609" x="9975850" y="1981200"/>
          <p14:tracePt t="192626" x="9944100" y="2012950"/>
          <p14:tracePt t="192642" x="9931400" y="2038350"/>
          <p14:tracePt t="192659" x="9925050" y="2044700"/>
          <p14:tracePt t="192760" x="9931400" y="2044700"/>
          <p14:tracePt t="192777" x="9963150" y="2044700"/>
          <p14:tracePt t="192792" x="10026650" y="2032000"/>
          <p14:tracePt t="192809" x="10109200" y="2025650"/>
          <p14:tracePt t="192826" x="10223500" y="2019300"/>
          <p14:tracePt t="192843" x="10299700" y="2019300"/>
          <p14:tracePt t="192860" x="10331450" y="2012950"/>
          <p14:tracePt t="192876" x="10350500" y="2006600"/>
          <p14:tracePt t="192893" x="10369550" y="2000250"/>
          <p14:tracePt t="192909" x="10382250" y="1993900"/>
          <p14:tracePt t="192926" x="10426700" y="1974850"/>
          <p14:tracePt t="192943" x="10496550" y="1962150"/>
          <p14:tracePt t="192959" x="10591800" y="1962150"/>
          <p14:tracePt t="192962" x="10642600" y="1962150"/>
          <p14:tracePt t="192977" x="10674350" y="1962150"/>
          <p14:tracePt t="192979" x="10725150" y="1962150"/>
          <p14:tracePt t="192993" x="10744200" y="1962150"/>
          <p14:tracePt t="193026" x="10750550" y="1962150"/>
          <p14:tracePt t="193043" x="10756900" y="1962150"/>
          <p14:tracePt t="193076" x="10763250" y="1962150"/>
          <p14:tracePt t="193093" x="10775950" y="1962150"/>
          <p14:tracePt t="193110" x="10852150" y="1962150"/>
          <p14:tracePt t="193126" x="10934700" y="1949450"/>
          <p14:tracePt t="193143" x="10991850" y="1936750"/>
          <p14:tracePt t="193160" x="11023600" y="1924050"/>
          <p14:tracePt t="193162" x="11036300" y="1924050"/>
          <p14:tracePt t="193176" x="11042650" y="1917700"/>
          <p14:tracePt t="193178" x="11055350" y="1917700"/>
          <p14:tracePt t="193193" x="11061700" y="1911350"/>
          <p14:tracePt t="193210" x="11074400" y="1911350"/>
          <p14:tracePt t="193212" x="11080750" y="1911350"/>
          <p14:tracePt t="193316" x="11087100" y="1911350"/>
          <p14:tracePt t="193324" x="11093450" y="1911350"/>
          <p14:tracePt t="193344" x="11099800" y="1911350"/>
          <p14:tracePt t="193360" x="11112500" y="1911350"/>
          <p14:tracePt t="193377" x="11131550" y="1911350"/>
          <p14:tracePt t="193394" x="11156950" y="1911350"/>
          <p14:tracePt t="193396" x="11176000" y="1911350"/>
          <p14:tracePt t="193410" x="11188700" y="1905000"/>
          <p14:tracePt t="193412" x="11195050" y="1905000"/>
          <p14:tracePt t="193427" x="11214100" y="1905000"/>
          <p14:tracePt t="193443" x="11220450" y="1905000"/>
          <p14:tracePt t="193477" x="11226800" y="1905000"/>
          <p14:tracePt t="193510" x="11233150" y="1905000"/>
          <p14:tracePt t="193543" x="11239500" y="1905000"/>
          <p14:tracePt t="193598" x="11245850" y="1905000"/>
          <p14:tracePt t="193660" x="11252200" y="1905000"/>
          <p14:tracePt t="193667" x="11258550" y="1905000"/>
          <p14:tracePt t="193677" x="11264900" y="1905000"/>
          <p14:tracePt t="193804" x="11271250" y="1905000"/>
          <p14:tracePt t="193812" x="11277600" y="1905000"/>
          <p14:tracePt t="193828" x="11290300" y="1911350"/>
          <p14:tracePt t="193844" x="11303000" y="1917700"/>
          <p14:tracePt t="193860" x="11322050" y="1924050"/>
          <p14:tracePt t="193878" x="11328400" y="1930400"/>
          <p14:tracePt t="193938" x="11334750" y="1930400"/>
          <p14:tracePt t="193945" x="11341100" y="1924050"/>
          <p14:tracePt t="193960" x="11353800" y="1924050"/>
          <p14:tracePt t="193977" x="11372850" y="1917700"/>
          <p14:tracePt t="193994" x="11379200" y="1911350"/>
          <p14:tracePt t="194147" x="11385550" y="1911350"/>
          <p14:tracePt t="194162" x="11404600" y="1911350"/>
          <p14:tracePt t="194170" x="11410950" y="1911350"/>
          <p14:tracePt t="194196" x="11449050" y="1911350"/>
          <p14:tracePt t="194211" x="11461750" y="1911350"/>
          <p14:tracePt t="194228" x="11474450" y="1911350"/>
          <p14:tracePt t="194279" x="11480800" y="1911350"/>
          <p14:tracePt t="194295" x="11493500" y="1911350"/>
          <p14:tracePt t="194300" x="11499850" y="1911350"/>
          <p14:tracePt t="194311" x="11506200" y="1911350"/>
          <p14:tracePt t="194327" x="11525250" y="1911350"/>
          <p14:tracePt t="194344" x="11531600" y="1911350"/>
          <p14:tracePt t="194361" x="11537950" y="1917700"/>
          <p14:tracePt t="194377" x="11550650" y="1930400"/>
          <p14:tracePt t="194394" x="11563350" y="1943100"/>
          <p14:tracePt t="194396" x="11569700" y="1949450"/>
          <p14:tracePt t="194411" x="11588750" y="1962150"/>
          <p14:tracePt t="194428" x="11620500" y="1981200"/>
          <p14:tracePt t="194444" x="11645900" y="1993900"/>
          <p14:tracePt t="194461" x="11664950" y="1993900"/>
          <p14:tracePt t="194477" x="11684000" y="1993900"/>
          <p14:tracePt t="194494" x="11690350" y="1993900"/>
          <p14:tracePt t="194510" x="11690350" y="2000250"/>
          <p14:tracePt t="194527" x="11703050" y="2000250"/>
          <p14:tracePt t="194544" x="11715750" y="1987550"/>
          <p14:tracePt t="194561" x="11728450" y="1968500"/>
          <p14:tracePt t="194577" x="11741150" y="1936750"/>
          <p14:tracePt t="194594" x="11747500" y="1917700"/>
          <p14:tracePt t="194610" x="11747500" y="1911350"/>
          <p14:tracePt t="194634" x="11747500" y="1905000"/>
          <p14:tracePt t="194661" x="11715750" y="1892300"/>
          <p14:tracePt t="194678" x="11658600" y="1866900"/>
          <p14:tracePt t="194694" x="11601450" y="1841500"/>
          <p14:tracePt t="194710" x="11537950" y="1797050"/>
          <p14:tracePt t="194728" x="11449050" y="1733550"/>
          <p14:tracePt t="194745" x="11379200" y="1682750"/>
          <p14:tracePt t="194762" x="11372850" y="1676400"/>
          <p14:tracePt t="194778" x="11360150" y="1676400"/>
          <p14:tracePt t="194794" x="11353800" y="1682750"/>
          <p14:tracePt t="194811" x="11341100" y="1689100"/>
          <p14:tracePt t="194828" x="11309350" y="1701800"/>
          <p14:tracePt t="194845" x="11258550" y="1708150"/>
          <p14:tracePt t="194861" x="11220450" y="1714500"/>
          <p14:tracePt t="194878" x="11188700" y="1720850"/>
          <p14:tracePt t="194894" x="11156950" y="1727200"/>
          <p14:tracePt t="194912" x="11144250" y="1733550"/>
          <p14:tracePt t="194928" x="11125200" y="1739900"/>
          <p14:tracePt t="194944" x="11080750" y="1765300"/>
          <p14:tracePt t="194961" x="10979150" y="1816100"/>
          <p14:tracePt t="194978" x="10807700" y="1873250"/>
          <p14:tracePt t="194995" x="10318750" y="1924050"/>
          <p14:tracePt t="195011" x="9975850" y="1930400"/>
          <p14:tracePt t="195027" x="9639300" y="1930400"/>
          <p14:tracePt t="195044" x="9366250" y="1924050"/>
          <p14:tracePt t="195061" x="9118600" y="1917700"/>
          <p14:tracePt t="195078" x="8731250" y="1917700"/>
          <p14:tracePt t="195094" x="8293100" y="1924050"/>
          <p14:tracePt t="195112" x="7785100" y="1936750"/>
          <p14:tracePt t="195128" x="7277100" y="1943100"/>
          <p14:tracePt t="195145" x="6858000" y="1943100"/>
          <p14:tracePt t="195162" x="6559550" y="1943100"/>
          <p14:tracePt t="195180" x="6229350" y="1917700"/>
          <p14:tracePt t="195194" x="6140450" y="1905000"/>
          <p14:tracePt t="195198" x="6038850" y="1892300"/>
          <p14:tracePt t="195212" x="5930900" y="1885950"/>
          <p14:tracePt t="195228" x="5746750" y="1866900"/>
          <p14:tracePt t="195245" x="5486400" y="1835150"/>
          <p14:tracePt t="195264" x="5378450" y="1822450"/>
          <p14:tracePt t="195278" x="5359400" y="1809750"/>
          <p14:tracePt t="195311" x="5353050" y="1809750"/>
          <p14:tracePt t="195328" x="5334000" y="1816100"/>
          <p14:tracePt t="195345" x="5245100" y="1828800"/>
          <p14:tracePt t="195361" x="5130800" y="1841500"/>
          <p14:tracePt t="195378" x="5022850" y="1847850"/>
          <p14:tracePt t="195395" x="4991100" y="1854200"/>
          <p14:tracePt t="195411" x="4997450" y="1860550"/>
          <p14:tracePt t="195428" x="5060950" y="1879600"/>
          <p14:tracePt t="195445" x="5194300" y="1911350"/>
          <p14:tracePt t="195462" x="5372100" y="1962150"/>
          <p14:tracePt t="195478" x="5543550" y="2057400"/>
          <p14:tracePt t="195496" x="5645150" y="2152650"/>
          <p14:tracePt t="195512" x="5670550" y="2178050"/>
          <p14:tracePt t="195528" x="5702300" y="2184400"/>
          <p14:tracePt t="195545" x="5740400" y="2184400"/>
          <p14:tracePt t="195561" x="5810250" y="2146300"/>
          <p14:tracePt t="195581" x="5867400" y="2095500"/>
          <p14:tracePt t="195583" x="5886450" y="2076450"/>
          <p14:tracePt t="195595" x="5899150" y="2057400"/>
          <p14:tracePt t="195613" x="5905500" y="2038350"/>
          <p14:tracePt t="195628" x="5905500" y="2032000"/>
          <p14:tracePt t="195645" x="5892800" y="2025650"/>
          <p14:tracePt t="195664" x="5854700" y="2019300"/>
          <p14:tracePt t="195665" x="5835650" y="2019300"/>
          <p14:tracePt t="195678" x="5822950" y="2019300"/>
          <p14:tracePt t="195695" x="5791200" y="2012950"/>
          <p14:tracePt t="195713" x="5759450" y="2012950"/>
          <p14:tracePt t="195729" x="5708650" y="2012950"/>
          <p14:tracePt t="195745" x="5638800" y="2025650"/>
          <p14:tracePt t="195762" x="5581650" y="2038350"/>
          <p14:tracePt t="195778" x="5530850" y="2044700"/>
          <p14:tracePt t="195795" x="5518150" y="2044700"/>
          <p14:tracePt t="195846" x="5524500" y="2051050"/>
          <p14:tracePt t="195862" x="5568950" y="2076450"/>
          <p14:tracePt t="195879" x="5619750" y="2114550"/>
          <p14:tracePt t="195895" x="5651500" y="2139950"/>
          <p14:tracePt t="195912" x="5676900" y="2152650"/>
          <p14:tracePt t="195929" x="5708650" y="2171700"/>
          <p14:tracePt t="195945" x="5721350" y="2178050"/>
          <p14:tracePt t="195962" x="5746750" y="2178050"/>
          <p14:tracePt t="195979" x="5759450" y="2178050"/>
          <p14:tracePt t="195996" x="5765800" y="2178050"/>
          <p14:tracePt t="196012" x="5772150" y="2178050"/>
          <p14:tracePt t="196028" x="5784850" y="2178050"/>
          <p14:tracePt t="196238" x="5791200" y="2178050"/>
          <p14:tracePt t="196250" x="5803900" y="2178050"/>
          <p14:tracePt t="196263" x="5822950" y="2171700"/>
          <p14:tracePt t="196279" x="5835650" y="2171700"/>
          <p14:tracePt t="196296" x="5842000" y="2165350"/>
          <p14:tracePt t="196448" x="5842000" y="2171700"/>
          <p14:tracePt t="196524" x="5842000" y="2178050"/>
          <p14:tracePt t="196589" x="5842000" y="2184400"/>
          <p14:tracePt t="196599" x="5842000" y="2190750"/>
          <p14:tracePt t="196613" x="5835650" y="2203450"/>
          <p14:tracePt t="198825" x="5848350" y="2203450"/>
          <p14:tracePt t="198834" x="5873750" y="2190750"/>
          <p14:tracePt t="198850" x="5981700" y="2165350"/>
          <p14:tracePt t="198866" x="6102350" y="2139950"/>
          <p14:tracePt t="198882" x="6216650" y="2114550"/>
          <p14:tracePt t="198899" x="6330950" y="2095500"/>
          <p14:tracePt t="198915" x="6407150" y="2089150"/>
          <p14:tracePt t="198932" x="6413500" y="2089150"/>
          <p14:tracePt t="198948" x="6419850" y="2089150"/>
          <p14:tracePt t="199051" x="6413500" y="2089150"/>
          <p14:tracePt t="199058" x="6400800" y="2095500"/>
          <p14:tracePt t="199068" x="6388100" y="2101850"/>
          <p14:tracePt t="199082" x="6362700" y="2114550"/>
          <p14:tracePt t="199099" x="6350000" y="2120900"/>
          <p14:tracePt t="199132" x="6337300" y="2120900"/>
          <p14:tracePt t="199148" x="6324600" y="2127250"/>
          <p14:tracePt t="199166" x="6292850" y="2133600"/>
          <p14:tracePt t="199181" x="6254750" y="2139950"/>
          <p14:tracePt t="199198" x="6235700" y="2139950"/>
          <p14:tracePt t="199266" x="6242050" y="2139950"/>
          <p14:tracePt t="199276" x="6273800" y="2139950"/>
          <p14:tracePt t="199284" x="6311900" y="2139950"/>
          <p14:tracePt t="199298" x="6343650" y="2139950"/>
          <p14:tracePt t="199315" x="6483350" y="2127250"/>
          <p14:tracePt t="199332" x="6648450" y="2114550"/>
          <p14:tracePt t="199348" x="6870700" y="2108200"/>
          <p14:tracePt t="199365" x="7080250" y="2108200"/>
          <p14:tracePt t="199382" x="7169150" y="2120900"/>
          <p14:tracePt t="199399" x="7175500" y="2120900"/>
          <p14:tracePt t="199414" x="7175500" y="2127250"/>
          <p14:tracePt t="199498" x="7181850" y="2127250"/>
          <p14:tracePt t="199515" x="7194550" y="2127250"/>
          <p14:tracePt t="199666" x="7200900" y="2133600"/>
          <p14:tracePt t="199673" x="7207250" y="2139950"/>
          <p14:tracePt t="199683" x="7207250" y="2152650"/>
          <p14:tracePt t="199701" x="7213600" y="2171700"/>
          <p14:tracePt t="199716" x="7213600" y="2178050"/>
          <p14:tracePt t="199768" x="7213600" y="2184400"/>
          <p14:tracePt t="199774" x="7213600" y="2197100"/>
          <p14:tracePt t="199799" x="7169150" y="2228850"/>
          <p14:tracePt t="199815" x="7143750" y="2254250"/>
          <p14:tracePt t="199832" x="7118350" y="2273300"/>
          <p14:tracePt t="199848" x="7112000" y="2273300"/>
          <p14:tracePt t="199892" x="7118350" y="2266950"/>
          <p14:tracePt t="199900" x="7118350" y="2260600"/>
          <p14:tracePt t="199918" x="7137400" y="2247900"/>
          <p14:tracePt t="199933" x="7150100" y="2241550"/>
          <p14:tracePt t="200028" x="7150100" y="2235200"/>
          <p14:tracePt t="200058" x="7150100" y="2228850"/>
          <p14:tracePt t="200102" x="7150100" y="2222500"/>
          <p14:tracePt t="200116" x="7150100" y="2216150"/>
          <p14:tracePt t="200132" x="7150100" y="2203450"/>
          <p14:tracePt t="200148" x="7150100" y="2184400"/>
          <p14:tracePt t="200165" x="7156450" y="2159000"/>
          <p14:tracePt t="200184" x="7169150" y="2146300"/>
          <p14:tracePt t="200186" x="7175500" y="2146300"/>
          <p14:tracePt t="200199" x="7175500" y="2139950"/>
          <p14:tracePt t="200283" x="7188200" y="2139950"/>
          <p14:tracePt t="200290" x="7194550" y="2139950"/>
          <p14:tracePt t="200300" x="7207250" y="2146300"/>
          <p14:tracePt t="200316" x="7219950" y="2146300"/>
          <p14:tracePt t="200333" x="7219950" y="2159000"/>
          <p14:tracePt t="200349" x="7219950" y="2178050"/>
          <p14:tracePt t="200366" x="7219950" y="2184400"/>
          <p14:tracePt t="200382" x="7226300" y="2190750"/>
          <p14:tracePt t="200399" x="7251700" y="2197100"/>
          <p14:tracePt t="200416" x="7372350" y="2222500"/>
          <p14:tracePt t="200433" x="7537450" y="2247900"/>
          <p14:tracePt t="200449" x="7721600" y="2254250"/>
          <p14:tracePt t="200466" x="7969250" y="2273300"/>
          <p14:tracePt t="200468" x="8058150" y="2286000"/>
          <p14:tracePt t="200481" x="8121650" y="2298700"/>
          <p14:tracePt t="200500" x="8172450" y="2311400"/>
          <p14:tracePt t="200572" x="8178800" y="2311400"/>
          <p14:tracePt t="200588" x="8185150" y="2305050"/>
          <p14:tracePt t="200600" x="8191500" y="2298700"/>
          <p14:tracePt t="200616" x="8204200" y="2286000"/>
          <p14:tracePt t="200632" x="8216900" y="2279650"/>
          <p14:tracePt t="200636" x="8223250" y="2273300"/>
          <p14:tracePt t="200649" x="8229600" y="2266950"/>
          <p14:tracePt t="200666" x="8248650" y="2254250"/>
          <p14:tracePt t="200682" x="8286750" y="2235200"/>
          <p14:tracePt t="200684" x="8312150" y="2222500"/>
          <p14:tracePt t="200699" x="8343900" y="2197100"/>
          <p14:tracePt t="200716" x="8369300" y="2178050"/>
          <p14:tracePt t="200733" x="8420100" y="2133600"/>
          <p14:tracePt t="200750" x="8439150" y="2120900"/>
          <p14:tracePt t="200766" x="8451850" y="2114550"/>
          <p14:tracePt t="200982" x="8451850" y="2108200"/>
          <p14:tracePt t="201000" x="8439150" y="2089150"/>
          <p14:tracePt t="201016" x="8420100" y="2063750"/>
          <p14:tracePt t="201033" x="8407400" y="2038350"/>
          <p14:tracePt t="201049" x="8401050" y="2032000"/>
          <p14:tracePt t="201083" x="8394700" y="2032000"/>
          <p14:tracePt t="201100" x="8382000" y="2032000"/>
          <p14:tracePt t="201133" x="8369300" y="2032000"/>
          <p14:tracePt t="201149" x="8356600" y="2032000"/>
          <p14:tracePt t="201166" x="8337550" y="2032000"/>
          <p14:tracePt t="201183" x="8312150" y="2032000"/>
          <p14:tracePt t="201216" x="8305800" y="2032000"/>
          <p14:tracePt t="201233" x="8299450" y="2038350"/>
          <p14:tracePt t="201250" x="8293100" y="2051050"/>
          <p14:tracePt t="201283" x="8293100" y="2057400"/>
          <p14:tracePt t="201300" x="8305800" y="2057400"/>
          <p14:tracePt t="201317" x="8337550" y="2063750"/>
          <p14:tracePt t="201333" x="8388350" y="2070100"/>
          <p14:tracePt t="201350" x="8413750" y="2076450"/>
          <p14:tracePt t="201367" x="8439150" y="2082800"/>
          <p14:tracePt t="201383" x="8477250" y="2089150"/>
          <p14:tracePt t="201400" x="8521700" y="2089150"/>
          <p14:tracePt t="201416" x="8585200" y="2089150"/>
          <p14:tracePt t="201433" x="8636000" y="2089150"/>
          <p14:tracePt t="201450" x="8693150" y="2089150"/>
          <p14:tracePt t="201467" x="8737600" y="2076450"/>
          <p14:tracePt t="201483" x="8756650" y="2076450"/>
          <p14:tracePt t="201500" x="8763000" y="2070100"/>
          <p14:tracePt t="201548" x="8769350" y="2070100"/>
          <p14:tracePt t="201555" x="8775700" y="2063750"/>
          <p14:tracePt t="201566" x="8788400" y="2063750"/>
          <p14:tracePt t="201583" x="8813800" y="2051050"/>
          <p14:tracePt t="201600" x="8832850" y="2044700"/>
          <p14:tracePt t="201618" x="8851900" y="2032000"/>
          <p14:tracePt t="201634" x="8864600" y="2019300"/>
          <p14:tracePt t="201651" x="8864600" y="2006600"/>
          <p14:tracePt t="201667" x="8864600" y="2000250"/>
          <p14:tracePt t="201684" x="8858250" y="1993900"/>
          <p14:tracePt t="201700" x="8851900" y="1987550"/>
          <p14:tracePt t="201717" x="8839200" y="1981200"/>
          <p14:tracePt t="201733" x="8826500" y="1974850"/>
          <p14:tracePt t="201750" x="8801100" y="1968500"/>
          <p14:tracePt t="201767" x="8724900" y="1962150"/>
          <p14:tracePt t="201784" x="8642350" y="1962150"/>
          <p14:tracePt t="201801" x="8559800" y="1962150"/>
          <p14:tracePt t="201817" x="8483600" y="1962150"/>
          <p14:tracePt t="201836" x="8407400" y="1974850"/>
          <p14:tracePt t="201850" x="8382000" y="1981200"/>
          <p14:tracePt t="201867" x="8350250" y="1987550"/>
          <p14:tracePt t="201886" x="8343900" y="2000250"/>
          <p14:tracePt t="201900" x="8337550" y="2006600"/>
          <p14:tracePt t="201917" x="8331200" y="2044700"/>
          <p14:tracePt t="201935" x="8337550" y="2082800"/>
          <p14:tracePt t="201950" x="8375650" y="2146300"/>
          <p14:tracePt t="201967" x="8464550" y="2209800"/>
          <p14:tracePt t="201985" x="8566150" y="2247900"/>
          <p14:tracePt t="202000" x="8674100" y="2260600"/>
          <p14:tracePt t="202017" x="8763000" y="2216150"/>
          <p14:tracePt t="202034" x="8813800" y="2159000"/>
          <p14:tracePt t="202050" x="8858250" y="2082800"/>
          <p14:tracePt t="202054" x="8864600" y="2070100"/>
          <p14:tracePt t="202067" x="8864600" y="2063750"/>
          <p14:tracePt t="202101" x="8864600" y="2076450"/>
          <p14:tracePt t="202117" x="8851900" y="2101850"/>
          <p14:tracePt t="202134" x="8845550" y="2127250"/>
          <p14:tracePt t="202150" x="8839200" y="2139950"/>
          <p14:tracePt t="202167" x="8839200" y="2146300"/>
          <p14:tracePt t="202372" x="8845550" y="2139950"/>
          <p14:tracePt t="202385" x="8858250" y="2133600"/>
          <p14:tracePt t="202402" x="8997950" y="2089150"/>
          <p14:tracePt t="202420" x="9144000" y="2051050"/>
          <p14:tracePt t="202434" x="9296400" y="2019300"/>
          <p14:tracePt t="202451" x="9461500" y="1993900"/>
          <p14:tracePt t="202468" x="9594850" y="1974850"/>
          <p14:tracePt t="202484" x="9645650" y="1962150"/>
          <p14:tracePt t="202649" x="9652000" y="1962150"/>
          <p14:tracePt t="202657" x="9671050" y="1968500"/>
          <p14:tracePt t="202668" x="9683750" y="1968500"/>
          <p14:tracePt t="202685" x="9740900" y="1993900"/>
          <p14:tracePt t="202701" x="9823450" y="2012950"/>
          <p14:tracePt t="202704" x="9874250" y="2025650"/>
          <p14:tracePt t="202719" x="9944100" y="2038350"/>
          <p14:tracePt t="202737" x="9988550" y="2038350"/>
          <p14:tracePt t="202751" x="10013950" y="2044700"/>
          <p14:tracePt t="202768" x="10039350" y="2044700"/>
          <p14:tracePt t="202784" x="10058400" y="2044700"/>
          <p14:tracePt t="202801" x="10077450" y="2044700"/>
          <p14:tracePt t="203015" x="10083800" y="2051050"/>
          <p14:tracePt t="203022" x="10090150" y="2057400"/>
          <p14:tracePt t="203035" x="10102850" y="2063750"/>
          <p14:tracePt t="203051" x="10153650" y="2076450"/>
          <p14:tracePt t="203069" x="10242550" y="2108200"/>
          <p14:tracePt t="203085" x="10267950" y="2114550"/>
          <p14:tracePt t="203102" x="10293350" y="2120900"/>
          <p14:tracePt t="203118" x="10306050" y="2120900"/>
          <p14:tracePt t="203510" x="10306050" y="2108200"/>
          <p14:tracePt t="203519" x="10299700" y="2101850"/>
          <p14:tracePt t="203535" x="10287000" y="2057400"/>
          <p14:tracePt t="203552" x="10287000" y="1987550"/>
          <p14:tracePt t="203569" x="10287000" y="1885950"/>
          <p14:tracePt t="203585" x="10287000" y="1835150"/>
          <p14:tracePt t="203603" x="10287000" y="1816100"/>
          <p14:tracePt t="203665" x="10287000" y="1822450"/>
          <p14:tracePt t="203672" x="10287000" y="1835150"/>
          <p14:tracePt t="203687" x="10287000" y="1866900"/>
          <p14:tracePt t="203703" x="10287000" y="1917700"/>
          <p14:tracePt t="203719" x="10274300" y="1993900"/>
          <p14:tracePt t="203736" x="10274300" y="2051050"/>
          <p14:tracePt t="203752" x="10274300" y="2089150"/>
          <p14:tracePt t="203768" x="10274300" y="2127250"/>
          <p14:tracePt t="203784" x="10280650" y="2139950"/>
          <p14:tracePt t="203848" x="10274300" y="2139950"/>
          <p14:tracePt t="203856" x="10261600" y="2139950"/>
          <p14:tracePt t="203868" x="10255250" y="2139950"/>
          <p14:tracePt t="203885" x="10229850" y="2133600"/>
          <p14:tracePt t="203902" x="10204450" y="2127250"/>
          <p14:tracePt t="203904" x="10198100" y="2120900"/>
          <p14:tracePt t="203919" x="10191750" y="2120900"/>
          <p14:tracePt t="203935" x="10191750" y="2146300"/>
          <p14:tracePt t="203952" x="10191750" y="2159000"/>
          <p14:tracePt t="203968" x="10191750" y="2190750"/>
          <p14:tracePt t="203985" x="10210800" y="2222500"/>
          <p14:tracePt t="204004" x="10223500" y="2254250"/>
          <p14:tracePt t="204019" x="10236200" y="2266950"/>
          <p14:tracePt t="204035" x="10242550" y="2279650"/>
          <p14:tracePt t="204087" x="10248900" y="2273300"/>
          <p14:tracePt t="204093" x="10255250" y="2260600"/>
          <p14:tracePt t="204119" x="10325100" y="2190750"/>
          <p14:tracePt t="204135" x="10375900" y="2133600"/>
          <p14:tracePt t="204152" x="10420350" y="2101850"/>
          <p14:tracePt t="204169" x="10445750" y="2082800"/>
          <p14:tracePt t="204185" x="10452100" y="2082800"/>
          <p14:tracePt t="204219" x="10452100" y="2076450"/>
          <p14:tracePt t="204235" x="10464800" y="2076450"/>
          <p14:tracePt t="204252" x="10528300" y="2076450"/>
          <p14:tracePt t="204269" x="10655300" y="2076450"/>
          <p14:tracePt t="204285" x="10820400" y="2063750"/>
          <p14:tracePt t="204302" x="10941050" y="2063750"/>
          <p14:tracePt t="204319" x="11029950" y="2063750"/>
          <p14:tracePt t="204336" x="11055350" y="2057400"/>
          <p14:tracePt t="204352" x="11061700" y="2057400"/>
          <p14:tracePt t="204392" x="11068050" y="2057400"/>
          <p14:tracePt t="204408" x="11074400" y="2057400"/>
          <p14:tracePt t="204419" x="11080750" y="2063750"/>
          <p14:tracePt t="204436" x="11093450" y="2063750"/>
          <p14:tracePt t="204452" x="11099800" y="2070100"/>
          <p14:tracePt t="204486" x="11106150" y="2070100"/>
          <p14:tracePt t="204502" x="11112500" y="2070100"/>
          <p14:tracePt t="204536" x="11118850" y="2070100"/>
          <p14:tracePt t="204552" x="11125200" y="2070100"/>
          <p14:tracePt t="204569" x="11137900" y="2070100"/>
          <p14:tracePt t="204572" x="11144250" y="2070100"/>
          <p14:tracePt t="204585" x="11144250" y="2076450"/>
          <p14:tracePt t="204603" x="11150600" y="2076450"/>
          <p14:tracePt t="204620" x="11156950" y="2076450"/>
          <p14:tracePt t="204653" x="11163300" y="2082800"/>
          <p14:tracePt t="204702" x="11169650" y="2082800"/>
          <p14:tracePt t="204710" x="11169650" y="2089150"/>
          <p14:tracePt t="204821" x="11169650" y="2082800"/>
          <p14:tracePt t="204924" x="11169650" y="2076450"/>
          <p14:tracePt t="204956" x="11169650" y="2070100"/>
          <p14:tracePt t="205166" x="11169650" y="2076450"/>
          <p14:tracePt t="205187" x="11169650" y="2082800"/>
          <p14:tracePt t="205204" x="11182350" y="2095500"/>
          <p14:tracePt t="205221" x="11195050" y="2095500"/>
          <p14:tracePt t="205254" x="11201400" y="2082800"/>
          <p14:tracePt t="205271" x="11214100" y="2063750"/>
          <p14:tracePt t="205287" x="11226800" y="2038350"/>
          <p14:tracePt t="205303" x="11239500" y="2025650"/>
          <p14:tracePt t="205320" x="11239500" y="2019300"/>
          <p14:tracePt t="205372" x="11239500" y="2025650"/>
          <p14:tracePt t="205390" x="11239500" y="2032000"/>
          <p14:tracePt t="205402" x="11239500" y="2038350"/>
          <p14:tracePt t="205574" x="11233150" y="2038350"/>
          <p14:tracePt t="205587" x="11214100" y="2032000"/>
          <p14:tracePt t="205605" x="11163300" y="2012950"/>
          <p14:tracePt t="205621" x="11112500" y="1987550"/>
          <p14:tracePt t="205637" x="11068050" y="1962150"/>
          <p14:tracePt t="205654" x="11017250" y="1936750"/>
          <p14:tracePt t="205671" x="10979150" y="1917700"/>
          <p14:tracePt t="205687" x="10960100" y="1905000"/>
          <p14:tracePt t="205704" x="10953750" y="1898650"/>
          <p14:tracePt t="205742" x="10947400" y="1898650"/>
          <p14:tracePt t="205753" x="10941050" y="1905000"/>
          <p14:tracePt t="205770" x="10922000" y="1917700"/>
          <p14:tracePt t="205786" x="10883900" y="1962150"/>
          <p14:tracePt t="205804" x="10852150" y="2006600"/>
          <p14:tracePt t="205806" x="10833100" y="2038350"/>
          <p14:tracePt t="205821" x="10820400" y="2095500"/>
          <p14:tracePt t="205837" x="10814050" y="2127250"/>
          <p14:tracePt t="205854" x="10814050" y="2190750"/>
          <p14:tracePt t="205872" x="10820400" y="2209800"/>
          <p14:tracePt t="205887" x="10839450" y="2228850"/>
          <p14:tracePt t="205905" x="10896600" y="2235200"/>
          <p14:tracePt t="205920" x="10985500" y="2241550"/>
          <p14:tracePt t="205937" x="11112500" y="2241550"/>
          <p14:tracePt t="205954" x="11334750" y="2241550"/>
          <p14:tracePt t="205971" x="11506200" y="2222500"/>
          <p14:tracePt t="205973" x="11614150" y="2209800"/>
          <p14:tracePt t="205987" x="11677650" y="2197100"/>
          <p14:tracePt t="206004" x="11753850" y="2159000"/>
          <p14:tracePt t="206020" x="11747500" y="2133600"/>
          <p14:tracePt t="206036" x="11703050" y="2120900"/>
          <p14:tracePt t="206053" x="11639550" y="2120900"/>
          <p14:tracePt t="206071" x="11499850" y="2127250"/>
          <p14:tracePt t="206088" x="11391900" y="2139950"/>
          <p14:tracePt t="206104" x="11322050" y="2146300"/>
          <p14:tracePt t="206121" x="11309350" y="2146300"/>
          <p14:tracePt t="206154" x="11322050" y="2146300"/>
          <p14:tracePt t="206173" x="11360150" y="2146300"/>
          <p14:tracePt t="206187" x="11385550" y="2146300"/>
          <p14:tracePt t="206204" x="11379200" y="2146300"/>
          <p14:tracePt t="206221" x="11309350" y="2197100"/>
          <p14:tracePt t="206237" x="11150600" y="2247900"/>
          <p14:tracePt t="206240" x="11017250" y="2260600"/>
          <p14:tracePt t="206254" x="10883900" y="2266950"/>
          <p14:tracePt t="206256" x="10718800" y="2266950"/>
          <p14:tracePt t="206271" x="10426700" y="2266950"/>
          <p14:tracePt t="206288" x="10248900" y="2254250"/>
          <p14:tracePt t="206305" x="10223500" y="2254250"/>
          <p14:tracePt t="206306" x="10217150" y="2247900"/>
          <p14:tracePt t="206320" x="10229850" y="2241550"/>
          <p14:tracePt t="206322" x="10255250" y="2228850"/>
          <p14:tracePt t="206337" x="10325100" y="2203450"/>
          <p14:tracePt t="206354" x="10394950" y="2190750"/>
          <p14:tracePt t="206387" x="10356850" y="2216150"/>
          <p14:tracePt t="206404" x="10242550" y="2235200"/>
          <p14:tracePt t="206421" x="10090150" y="2247900"/>
          <p14:tracePt t="206438" x="9956800" y="2254250"/>
          <p14:tracePt t="206454" x="9925050" y="2260600"/>
          <p14:tracePt t="206470" x="9931400" y="2254250"/>
          <p14:tracePt t="206488" x="9994900" y="2222500"/>
          <p14:tracePt t="206505" x="10071100" y="2203450"/>
          <p14:tracePt t="206521" x="10166350" y="2190750"/>
          <p14:tracePt t="206538" x="10166350" y="2197100"/>
          <p14:tracePt t="206540" x="10166350" y="2203450"/>
          <p14:tracePt t="206554" x="10160000" y="2209800"/>
          <p14:tracePt t="206556" x="10140950" y="2222500"/>
          <p14:tracePt t="206571" x="10102850" y="2228850"/>
          <p14:tracePt t="206589" x="10045700" y="2228850"/>
          <p14:tracePt t="206604" x="10020300" y="2228850"/>
          <p14:tracePt t="206638" x="10026650" y="2209800"/>
          <p14:tracePt t="206653" x="10071100" y="2178050"/>
          <p14:tracePt t="206671" x="10121900" y="2159000"/>
          <p14:tracePt t="206688" x="10153650" y="2146300"/>
          <p14:tracePt t="206758" x="10160000" y="2146300"/>
          <p14:tracePt t="206763" x="10172700" y="2139950"/>
          <p14:tracePt t="206789" x="10248900" y="2139950"/>
          <p14:tracePt t="206804" x="10312400" y="2139950"/>
          <p14:tracePt t="206821" x="10382250" y="2139950"/>
          <p14:tracePt t="206838" x="10420350" y="2146300"/>
          <p14:tracePt t="206855" x="10490200" y="2146300"/>
          <p14:tracePt t="206871" x="10547350" y="2146300"/>
          <p14:tracePt t="206888" x="10610850" y="2146300"/>
          <p14:tracePt t="206904" x="10668000" y="2139950"/>
          <p14:tracePt t="206921" x="10712450" y="2127250"/>
          <p14:tracePt t="206938" x="10744200" y="2114550"/>
          <p14:tracePt t="206955" x="10750550" y="2114550"/>
          <p14:tracePt t="206971" x="10756900" y="2114550"/>
          <p14:tracePt t="207005" x="10769600" y="2101850"/>
          <p14:tracePt t="207022" x="10782300" y="2089150"/>
          <p14:tracePt t="207038" x="10788650" y="2051050"/>
          <p14:tracePt t="207054" x="10788650" y="2019300"/>
          <p14:tracePt t="207071" x="10782300" y="1993900"/>
          <p14:tracePt t="207088" x="10756900" y="1955800"/>
          <p14:tracePt t="207104" x="10750550" y="1943100"/>
          <p14:tracePt t="207122" x="10737850" y="1930400"/>
          <p14:tracePt t="207138" x="10718800" y="1917700"/>
          <p14:tracePt t="207155" x="10693400" y="1905000"/>
          <p14:tracePt t="207171" x="10655300" y="1892300"/>
          <p14:tracePt t="207188" x="10585450" y="1879600"/>
          <p14:tracePt t="207205" x="10528300" y="1879600"/>
          <p14:tracePt t="207222" x="10452100" y="1879600"/>
          <p14:tracePt t="207224" x="10407650" y="1879600"/>
          <p14:tracePt t="207238" x="10388600" y="1879600"/>
          <p14:tracePt t="207240" x="10356850" y="1873250"/>
          <p14:tracePt t="207255" x="10337800" y="1873250"/>
          <p14:tracePt t="207338" x="10337800" y="1879600"/>
          <p14:tracePt t="207348" x="10337800" y="1892300"/>
          <p14:tracePt t="207355" x="10337800" y="1917700"/>
          <p14:tracePt t="207371" x="10318750" y="1974850"/>
          <p14:tracePt t="207389" x="10293350" y="2038350"/>
          <p14:tracePt t="207405" x="10280650" y="2095500"/>
          <p14:tracePt t="207421" x="10287000" y="2127250"/>
          <p14:tracePt t="207438" x="10318750" y="2139950"/>
          <p14:tracePt t="207455" x="10375900" y="2139950"/>
          <p14:tracePt t="207472" x="10458450" y="2139950"/>
          <p14:tracePt t="207489" x="10553700" y="2133600"/>
          <p14:tracePt t="207505" x="10591800" y="2120900"/>
          <p14:tracePt t="207522" x="10610850" y="2120900"/>
          <p14:tracePt t="207540" x="10623550" y="2120900"/>
          <p14:tracePt t="207555" x="10655300" y="2114550"/>
          <p14:tracePt t="207572" x="10699750" y="2095500"/>
          <p14:tracePt t="207589" x="10750550" y="2076450"/>
          <p14:tracePt t="207605" x="10782300" y="2057400"/>
          <p14:tracePt t="207622" x="10801350" y="2044700"/>
          <p14:tracePt t="207638" x="10807700" y="2032000"/>
          <p14:tracePt t="207655" x="10807700" y="2019300"/>
          <p14:tracePt t="207658" x="10807700" y="2012950"/>
          <p14:tracePt t="207672" x="10807700" y="2006600"/>
          <p14:tracePt t="207689" x="10807700" y="2000250"/>
          <p14:tracePt t="207705" x="10807700" y="1987550"/>
          <p14:tracePt t="207725" x="10782300" y="1968500"/>
          <p14:tracePt t="207738" x="10769600" y="1962150"/>
          <p14:tracePt t="207755" x="10718800" y="1955800"/>
          <p14:tracePt t="207772" x="10680700" y="1949450"/>
          <p14:tracePt t="207788" x="10623550" y="1949450"/>
          <p14:tracePt t="207805" x="10585450" y="1949450"/>
          <p14:tracePt t="207822" x="10553700" y="1949450"/>
          <p14:tracePt t="207838" x="10528300" y="1949450"/>
          <p14:tracePt t="207855" x="10509250" y="1949450"/>
          <p14:tracePt t="207872" x="10496550" y="1943100"/>
          <p14:tracePt t="207888" x="10496550" y="1936750"/>
          <p14:tracePt t="207906" x="10483850" y="1930400"/>
          <p14:tracePt t="207923" x="10458450" y="1924050"/>
          <p14:tracePt t="207939" x="10388600" y="1917700"/>
          <p14:tracePt t="207956" x="10356850" y="1917700"/>
          <p14:tracePt t="207972" x="10344150" y="1917700"/>
          <p14:tracePt t="207989" x="10312400" y="1930400"/>
          <p14:tracePt t="208006" x="10299700" y="1949450"/>
          <p14:tracePt t="208022" x="10299700" y="1968500"/>
          <p14:tracePt t="208037" x="10318750" y="2025650"/>
          <p14:tracePt t="208057" x="10369550" y="2076450"/>
          <p14:tracePt t="208072" x="10414000" y="2120900"/>
          <p14:tracePt t="208089" x="10452100" y="2159000"/>
          <p14:tracePt t="208106" x="10483850" y="2184400"/>
          <p14:tracePt t="208122" x="10496550" y="2197100"/>
          <p14:tracePt t="208139" x="10509250" y="2203450"/>
          <p14:tracePt t="208156" x="10521950" y="2203450"/>
          <p14:tracePt t="208158" x="10528300" y="2203450"/>
          <p14:tracePt t="208172" x="10541000" y="2203450"/>
          <p14:tracePt t="208174" x="10566400" y="2203450"/>
          <p14:tracePt t="208189" x="10598150" y="2203450"/>
          <p14:tracePt t="208206" x="10629900" y="2203450"/>
          <p14:tracePt t="208222" x="10642600" y="2203450"/>
          <p14:tracePt t="208239" x="10661650" y="2197100"/>
          <p14:tracePt t="208256" x="10674350" y="2190750"/>
          <p14:tracePt t="208274" x="10693400" y="2184400"/>
          <p14:tracePt t="208289" x="10706100" y="2178050"/>
          <p14:tracePt t="208306" x="10712450" y="2165350"/>
          <p14:tracePt t="208322" x="10725150" y="2159000"/>
          <p14:tracePt t="208339" x="10737850" y="2139950"/>
          <p14:tracePt t="208355" x="10744200" y="2127250"/>
          <p14:tracePt t="208373" x="10750550" y="2101850"/>
          <p14:tracePt t="208390" x="10763250" y="2076450"/>
          <p14:tracePt t="208405" x="10775950" y="2051050"/>
          <p14:tracePt t="208423" x="10782300" y="2032000"/>
          <p14:tracePt t="208425" x="10782300" y="2025650"/>
          <p14:tracePt t="208440" x="10788650" y="2006600"/>
          <p14:tracePt t="208457" x="10788650" y="1981200"/>
          <p14:tracePt t="208472" x="10788650" y="1968500"/>
          <p14:tracePt t="208489" x="10788650" y="1949450"/>
          <p14:tracePt t="208506" x="10782300" y="1930400"/>
          <p14:tracePt t="208522" x="10782300" y="1917700"/>
          <p14:tracePt t="208539" x="10782300" y="1905000"/>
          <p14:tracePt t="208555" x="10775950" y="1892300"/>
          <p14:tracePt t="208589" x="10769600" y="1885950"/>
          <p14:tracePt t="208606" x="10756900" y="1873250"/>
          <p14:tracePt t="208623" x="10744200" y="1866900"/>
          <p14:tracePt t="208639" x="10737850" y="1860550"/>
          <p14:tracePt t="208656" x="10737850" y="1847850"/>
          <p14:tracePt t="208689" x="10731500" y="1841500"/>
          <p14:tracePt t="208706" x="10718800" y="1841500"/>
          <p14:tracePt t="208722" x="10699750" y="1835150"/>
          <p14:tracePt t="208740" x="10680700" y="1835150"/>
          <p14:tracePt t="208756" x="10668000" y="1835150"/>
          <p14:tracePt t="208819" x="10661650" y="1835150"/>
          <p14:tracePt t="208829" x="10661650" y="1828800"/>
          <p14:tracePt t="208839" x="10661650" y="1822450"/>
          <p14:tracePt t="208856" x="10642600" y="1809750"/>
          <p14:tracePt t="208873" x="10629900" y="1797050"/>
          <p14:tracePt t="208890" x="10610850" y="1784350"/>
          <p14:tracePt t="208906" x="10591800" y="1778000"/>
          <p14:tracePt t="208923" x="10579100" y="1765300"/>
          <p14:tracePt t="208940" x="10566400" y="1758950"/>
          <p14:tracePt t="208956" x="10547350" y="1758950"/>
          <p14:tracePt t="208973" x="10496550" y="1771650"/>
          <p14:tracePt t="208990" x="10420350" y="1784350"/>
          <p14:tracePt t="209007" x="10375900" y="1797050"/>
          <p14:tracePt t="209026" x="10331450" y="1797050"/>
          <p14:tracePt t="209035" x="10318750" y="1797050"/>
          <p14:tracePt t="209042" x="10312400" y="1797050"/>
          <p14:tracePt t="209056" x="10293350" y="1797050"/>
          <p14:tracePt t="209073" x="10280650" y="1797050"/>
          <p14:tracePt t="209089" x="10248900" y="1797050"/>
          <p14:tracePt t="209106" x="10191750" y="1803400"/>
          <p14:tracePt t="209123" x="10128250" y="1816100"/>
          <p14:tracePt t="209139" x="10077450" y="1835150"/>
          <p14:tracePt t="209156" x="10058400" y="1847850"/>
          <p14:tracePt t="209173" x="10045700" y="1860550"/>
          <p14:tracePt t="209189" x="10045700" y="1873250"/>
          <p14:tracePt t="209206" x="10071100" y="1924050"/>
          <p14:tracePt t="209223" x="10109200" y="1987550"/>
          <p14:tracePt t="209239" x="10153650" y="2057400"/>
          <p14:tracePt t="209256" x="10179050" y="2114550"/>
          <p14:tracePt t="209272" x="10204450" y="2165350"/>
          <p14:tracePt t="209289" x="10229850" y="2197100"/>
          <p14:tracePt t="209305" x="10267950" y="2216150"/>
          <p14:tracePt t="209322" x="10312400" y="2228850"/>
          <p14:tracePt t="209340" x="10375900" y="2241550"/>
          <p14:tracePt t="209357" x="10464800" y="2241550"/>
          <p14:tracePt t="209372" x="10553700" y="2241550"/>
          <p14:tracePt t="209389" x="10636250" y="2241550"/>
          <p14:tracePt t="209407" x="10699750" y="2216150"/>
          <p14:tracePt t="209422" x="10725150" y="2184400"/>
          <p14:tracePt t="209439" x="10731500" y="2159000"/>
          <p14:tracePt t="209456" x="10731500" y="2127250"/>
          <p14:tracePt t="209473" x="10731500" y="2082800"/>
          <p14:tracePt t="209489" x="10731500" y="2019300"/>
          <p14:tracePt t="209506" x="10725150" y="1968500"/>
          <p14:tracePt t="209523" x="10718800" y="1949450"/>
          <p14:tracePt t="209539" x="10718800" y="1943100"/>
          <p14:tracePt t="209557" x="10718800" y="1936750"/>
          <p14:tracePt t="209574" x="10712450" y="1930400"/>
          <p14:tracePt t="209589" x="10699750" y="1930400"/>
          <p14:tracePt t="209606" x="10668000" y="1924050"/>
          <p14:tracePt t="209623" x="10648950" y="1917700"/>
          <p14:tracePt t="209639" x="10617200" y="1911350"/>
          <p14:tracePt t="209656" x="10591800" y="1911350"/>
          <p14:tracePt t="209673" x="10541000" y="1905000"/>
          <p14:tracePt t="209690" x="10521950" y="1905000"/>
          <p14:tracePt t="209723" x="10515600" y="1905000"/>
          <p14:tracePt t="209756" x="10502900" y="1898650"/>
          <p14:tracePt t="209772" x="10477500" y="1898650"/>
          <p14:tracePt t="209790" x="10452100" y="1892300"/>
          <p14:tracePt t="209806" x="10433050" y="1892300"/>
          <p14:tracePt t="209822" x="10426700" y="1892300"/>
          <p14:tracePt t="209839" x="10420350" y="1885950"/>
          <p14:tracePt t="209856" x="10388600" y="1885950"/>
          <p14:tracePt t="209873" x="10375900" y="1879600"/>
          <p14:tracePt t="210254" x="10375900" y="1873250"/>
          <p14:tracePt t="210274" x="10375900" y="1866900"/>
          <p14:tracePt t="210290" x="10375900" y="1854200"/>
          <p14:tracePt t="210308" x="10375900" y="1847850"/>
          <p14:tracePt t="210324" x="10375900" y="1835150"/>
          <p14:tracePt t="210341" x="10369550" y="1822450"/>
          <p14:tracePt t="210357" x="10369550" y="1816100"/>
          <p14:tracePt t="210484" x="10363200" y="1816100"/>
          <p14:tracePt t="210493" x="10350500" y="1816100"/>
          <p14:tracePt t="210513" x="10287000" y="1809750"/>
          <p14:tracePt t="210524" x="10248900" y="1809750"/>
          <p14:tracePt t="210541" x="10236200" y="1809750"/>
          <p14:tracePt t="210648" x="10229850" y="1809750"/>
          <p14:tracePt t="210658" x="10229850" y="1816100"/>
          <p14:tracePt t="210674" x="10210800" y="1828800"/>
          <p14:tracePt t="210693" x="10198100" y="1847850"/>
          <p14:tracePt t="210708" x="10198100" y="1854200"/>
          <p14:tracePt t="210710" x="10198100" y="1860550"/>
          <p14:tracePt t="210724" x="10198100" y="1873250"/>
          <p14:tracePt t="210741" x="10229850" y="1911350"/>
          <p14:tracePt t="210759" x="10280650" y="1949450"/>
          <p14:tracePt t="210779" x="10325100" y="1974850"/>
          <p14:tracePt t="210782" x="10356850" y="1987550"/>
          <p14:tracePt t="210791" x="10382250" y="1987550"/>
          <p14:tracePt t="210808" x="10426700" y="1987550"/>
          <p14:tracePt t="210824" x="10464800" y="1981200"/>
          <p14:tracePt t="210845" x="10515600" y="1949450"/>
          <p14:tracePt t="210857" x="10553700" y="1917700"/>
          <p14:tracePt t="210875" x="10585450" y="1885950"/>
          <p14:tracePt t="210891" x="10598150" y="1854200"/>
          <p14:tracePt t="210894" x="10598150" y="1841500"/>
          <p14:tracePt t="210908" x="10598150" y="1828800"/>
          <p14:tracePt t="210910" x="10598150" y="1816100"/>
          <p14:tracePt t="210925" x="10579100" y="1790700"/>
          <p14:tracePt t="210941" x="10553700" y="1758950"/>
          <p14:tracePt t="210958" x="10509250" y="1727200"/>
          <p14:tracePt t="210974" x="10490200" y="1708150"/>
          <p14:tracePt t="210991" x="10464800" y="1695450"/>
          <p14:tracePt t="211010" x="10433050" y="1682750"/>
          <p14:tracePt t="211024" x="10382250" y="1682750"/>
          <p14:tracePt t="211041" x="10337800" y="1682750"/>
          <p14:tracePt t="211058" x="10287000" y="1689100"/>
          <p14:tracePt t="211074" x="10261600" y="1701800"/>
          <p14:tracePt t="211091" x="10248900" y="1720850"/>
          <p14:tracePt t="211108" x="10242550" y="1784350"/>
          <p14:tracePt t="211124" x="10242550" y="1854200"/>
          <p14:tracePt t="211142" x="10255250" y="1911350"/>
          <p14:tracePt t="211158" x="10274300" y="1955800"/>
          <p14:tracePt t="211161" x="10293350" y="1993900"/>
          <p14:tracePt t="211175" x="10318750" y="2025650"/>
          <p14:tracePt t="211192" x="10363200" y="2051050"/>
          <p14:tracePt t="211208" x="10426700" y="2063750"/>
          <p14:tracePt t="211225" x="10483850" y="2070100"/>
          <p14:tracePt t="211241" x="10553700" y="2082800"/>
          <p14:tracePt t="211258" x="10598150" y="2095500"/>
          <p14:tracePt t="211275" x="10604500" y="2095500"/>
          <p14:tracePt t="211292" x="10604500" y="2101850"/>
          <p14:tracePt t="211308" x="10604500" y="2114550"/>
          <p14:tracePt t="211325" x="10598150" y="2127250"/>
          <p14:tracePt t="211341" x="10591800" y="2133600"/>
          <p14:tracePt t="211358" x="10585450" y="2133600"/>
          <p14:tracePt t="211392" x="10585450" y="2127250"/>
          <p14:tracePt t="211408" x="10585450" y="2120900"/>
          <p14:tracePt t="211460" x="10579100" y="2120900"/>
          <p14:tracePt t="211484" x="10572750" y="2120900"/>
          <p14:tracePt t="211491" x="10572750" y="2127250"/>
          <p14:tracePt t="211508" x="10572750" y="2139950"/>
          <p14:tracePt t="211525" x="10610850" y="2171700"/>
          <p14:tracePt t="211542" x="10674350" y="2203450"/>
          <p14:tracePt t="211557" x="10680700" y="2209800"/>
          <p14:tracePt t="211876" x="10687050" y="2209800"/>
          <p14:tracePt t="211892" x="10731500" y="2178050"/>
          <p14:tracePt t="211909" x="10820400" y="2146300"/>
          <p14:tracePt t="211925" x="10928350" y="2127250"/>
          <p14:tracePt t="211942" x="11029950" y="2101850"/>
          <p14:tracePt t="211959" x="11106150" y="2082800"/>
          <p14:tracePt t="211975" x="11156950" y="2063750"/>
          <p14:tracePt t="211994" x="11303000" y="2032000"/>
          <p14:tracePt t="212009" x="11366500" y="2019300"/>
          <p14:tracePt t="212025" x="11379200" y="2012950"/>
          <p14:tracePt t="212076" x="11360150" y="2019300"/>
          <p14:tracePt t="212094" x="11258550" y="2044700"/>
          <p14:tracePt t="212109" x="11195050" y="2051050"/>
          <p14:tracePt t="212125" x="11074400" y="2070100"/>
          <p14:tracePt t="212143" x="11017250" y="2089150"/>
          <p14:tracePt t="212159" x="11010900" y="2108200"/>
          <p14:tracePt t="212178" x="11017250" y="2114550"/>
          <p14:tracePt t="212192" x="11029950" y="2120900"/>
          <p14:tracePt t="212209" x="11061700" y="2127250"/>
          <p14:tracePt t="212225" x="11074400" y="2127250"/>
          <p14:tracePt t="212244" x="11112500" y="2127250"/>
          <p14:tracePt t="212259" x="11188700" y="2127250"/>
          <p14:tracePt t="212276" x="11296650" y="2114550"/>
          <p14:tracePt t="212292" x="11379200" y="2095500"/>
          <p14:tracePt t="212311" x="11480800" y="2076450"/>
          <p14:tracePt t="212325" x="11506200" y="2076450"/>
          <p14:tracePt t="212343" x="11512550" y="2070100"/>
          <p14:tracePt t="212359" x="11493500" y="2082800"/>
          <p14:tracePt t="212376" x="11474450" y="2095500"/>
          <p14:tracePt t="212378" x="11455400" y="2114550"/>
          <p14:tracePt t="212392" x="11442700" y="2127250"/>
          <p14:tracePt t="212394" x="11417300" y="2152650"/>
          <p14:tracePt t="212409" x="11385550" y="2178050"/>
          <p14:tracePt t="212426" x="11347450" y="2197100"/>
          <p14:tracePt t="212442" x="11303000" y="2203450"/>
          <p14:tracePt t="212459" x="11233150" y="2209800"/>
          <p14:tracePt t="212475" x="11087100" y="2228850"/>
          <p14:tracePt t="212492" x="10833100" y="2260600"/>
          <p14:tracePt t="212511" x="10490200" y="2286000"/>
          <p14:tracePt t="212513" x="10280650" y="2292350"/>
          <p14:tracePt t="212525" x="10109200" y="2298700"/>
          <p14:tracePt t="212542" x="9696450" y="2305050"/>
          <p14:tracePt t="212559" x="9359900" y="2305050"/>
          <p14:tracePt t="212576" x="9105900" y="2311400"/>
          <p14:tracePt t="212593" x="8820150" y="2336800"/>
          <p14:tracePt t="212609" x="8610600" y="2368550"/>
          <p14:tracePt t="212626" x="8305800" y="2406650"/>
          <p14:tracePt t="212642" x="7931150" y="2425700"/>
          <p14:tracePt t="212660" x="7556500" y="2444750"/>
          <p14:tracePt t="212676" x="7137400" y="2451100"/>
          <p14:tracePt t="212692" x="6838950" y="2451100"/>
          <p14:tracePt t="212710" x="6553200" y="2444750"/>
          <p14:tracePt t="212726" x="6369050" y="2419350"/>
          <p14:tracePt t="212743" x="6254750" y="2406650"/>
          <p14:tracePt t="212759" x="6184900" y="2400300"/>
          <p14:tracePt t="212776" x="6140450" y="2393950"/>
          <p14:tracePt t="212792" x="6121400" y="2387600"/>
          <p14:tracePt t="212809" x="6096000" y="2381250"/>
          <p14:tracePt t="212826" x="6038850" y="2374900"/>
          <p14:tracePt t="212843" x="5975350" y="2362200"/>
          <p14:tracePt t="212860" x="5867400" y="2343150"/>
          <p14:tracePt t="212876" x="5829300" y="2336800"/>
          <p14:tracePt t="212892" x="5803900" y="2330450"/>
          <p14:tracePt t="212910" x="5721350" y="2324100"/>
          <p14:tracePt t="212926" x="5518150" y="2305050"/>
          <p14:tracePt t="212942" x="5289550" y="2292350"/>
          <p14:tracePt t="212960" x="5092700" y="2273300"/>
          <p14:tracePt t="212977" x="4959350" y="2254250"/>
          <p14:tracePt t="212993" x="4946650" y="2247900"/>
          <p14:tracePt t="213009" x="4972050" y="2235200"/>
          <p14:tracePt t="213026" x="5048250" y="2228850"/>
          <p14:tracePt t="213043" x="5118100" y="2228850"/>
          <p14:tracePt t="213061" x="5162550" y="2235200"/>
          <p14:tracePt t="213077" x="5181600" y="2254250"/>
          <p14:tracePt t="213093" x="5181600" y="2279650"/>
          <p14:tracePt t="213110" x="5181600" y="2298700"/>
          <p14:tracePt t="213126" x="5175250" y="2311400"/>
          <p14:tracePt t="213160" x="5187950" y="2317750"/>
          <p14:tracePt t="213176" x="5245100" y="2324100"/>
          <p14:tracePt t="213193" x="5283200" y="2330450"/>
          <p14:tracePt t="213210" x="5295900" y="2330450"/>
          <p14:tracePt t="213226" x="5308600" y="2330450"/>
          <p14:tracePt t="213243" x="5314950" y="2330450"/>
          <p14:tracePt t="213260" x="5327650" y="2336800"/>
          <p14:tracePt t="213277" x="5359400" y="2336800"/>
          <p14:tracePt t="213280" x="5397500" y="2336800"/>
          <p14:tracePt t="213293" x="5422900" y="2336800"/>
          <p14:tracePt t="213312" x="5492750" y="2311400"/>
          <p14:tracePt t="213327" x="5499100" y="2298700"/>
          <p14:tracePt t="213343" x="5499100" y="2286000"/>
          <p14:tracePt t="213363" x="5480050" y="2266950"/>
          <p14:tracePt t="213377" x="5448300" y="2247900"/>
          <p14:tracePt t="213393" x="5422900" y="2228850"/>
          <p14:tracePt t="213410" x="5403850" y="2209800"/>
          <p14:tracePt t="213426" x="5378450" y="2190750"/>
          <p14:tracePt t="213443" x="5365750" y="2178050"/>
          <p14:tracePt t="213460" x="5353050" y="2178050"/>
          <p14:tracePt t="213477" x="5302250" y="2178050"/>
          <p14:tracePt t="213494" x="5245100" y="2190750"/>
          <p14:tracePt t="213497" x="5219700" y="2197100"/>
          <p14:tracePt t="213509" x="5207000" y="2197100"/>
          <p14:tracePt t="213527" x="5200650" y="2197100"/>
          <p14:tracePt t="213586" x="5194300" y="2203450"/>
          <p14:tracePt t="213595" x="5181600" y="2209800"/>
          <p14:tracePt t="213610" x="5111750" y="2247900"/>
          <p14:tracePt t="213626" x="5022850" y="2286000"/>
          <p14:tracePt t="213643" x="4984750" y="2298700"/>
          <p14:tracePt t="213677" x="4997450" y="2292350"/>
          <p14:tracePt t="213693" x="5086350" y="2260600"/>
          <p14:tracePt t="213710" x="5181600" y="2260600"/>
          <p14:tracePt t="213727" x="5226050" y="2266950"/>
          <p14:tracePt t="213743" x="5226050" y="2298700"/>
          <p14:tracePt t="213761" x="5194300" y="2343150"/>
          <p14:tracePt t="213777" x="5149850" y="2374900"/>
          <p14:tracePt t="213793" x="5111750" y="2387600"/>
          <p14:tracePt t="213810" x="5105400" y="2393950"/>
          <p14:tracePt t="218055" x="5137150" y="2393950"/>
          <p14:tracePt t="218064" x="5232400" y="2393950"/>
          <p14:tracePt t="218069" x="5340350" y="2393950"/>
          <p14:tracePt t="218081" x="5480050" y="2381250"/>
          <p14:tracePt t="218097" x="5784850" y="2343150"/>
          <p14:tracePt t="218113" x="6102350" y="2273300"/>
          <p14:tracePt t="218132" x="6369050" y="2184400"/>
          <p14:tracePt t="218147" x="6635750" y="2057400"/>
          <p14:tracePt t="218165" x="6889750" y="1911350"/>
          <p14:tracePt t="218181" x="7353300" y="1606550"/>
          <p14:tracePt t="218198" x="7588250" y="1460500"/>
          <p14:tracePt t="218214" x="8128000" y="1085850"/>
          <p14:tracePt t="218231" x="8369300" y="850900"/>
          <p14:tracePt t="218248" x="8502650" y="622300"/>
          <p14:tracePt t="218264" x="8597900" y="457200"/>
          <p14:tracePt t="218281" x="8667750" y="361950"/>
          <p14:tracePt t="218297" x="8712200" y="323850"/>
          <p14:tracePt t="218314" x="8724900" y="323850"/>
          <p14:tracePt t="218331" x="8737600" y="374650"/>
          <p14:tracePt t="218347" x="8763000" y="450850"/>
          <p14:tracePt t="218364" x="8794750" y="539750"/>
          <p14:tracePt t="218380" x="8813800" y="615950"/>
          <p14:tracePt t="218397" x="8813800" y="679450"/>
          <p14:tracePt t="218414" x="8813800" y="723900"/>
          <p14:tracePt t="218430" x="8832850" y="812800"/>
          <p14:tracePt t="218447" x="8851900" y="876300"/>
          <p14:tracePt t="218464" x="8870950" y="952500"/>
          <p14:tracePt t="218482" x="8890000" y="1041400"/>
          <p14:tracePt t="218497" x="8915400" y="1111250"/>
          <p14:tracePt t="218513" x="8953500" y="1181100"/>
          <p14:tracePt t="218530" x="8966200" y="1219200"/>
          <p14:tracePt t="218546" x="8978900" y="1244600"/>
          <p14:tracePt t="218563" x="8991600" y="1263650"/>
          <p14:tracePt t="218580" x="9010650" y="1276350"/>
          <p14:tracePt t="218596" x="9055100" y="1295400"/>
          <p14:tracePt t="218613" x="9086850" y="1314450"/>
          <p14:tracePt t="218630" x="9105900" y="1339850"/>
          <p14:tracePt t="218646" x="9105900" y="1352550"/>
          <p14:tracePt t="218663" x="9099550" y="1384300"/>
          <p14:tracePt t="218680" x="9099550" y="1403350"/>
          <p14:tracePt t="218682" x="9099550" y="1409700"/>
          <p14:tracePt t="218697" x="9099550" y="1435100"/>
          <p14:tracePt t="218714" x="9118600" y="1479550"/>
          <p14:tracePt t="218730" x="9131300" y="1504950"/>
          <p14:tracePt t="218747" x="9150350" y="1562100"/>
          <p14:tracePt t="218763" x="9169400" y="1631950"/>
          <p14:tracePt t="218780" x="9201150" y="1733550"/>
          <p14:tracePt t="218797" x="9232900" y="1797050"/>
          <p14:tracePt t="218813" x="9258300" y="1841500"/>
          <p14:tracePt t="218830" x="9296400" y="1892300"/>
          <p14:tracePt t="218847" x="9359900" y="1930400"/>
          <p14:tracePt t="218864" x="9461500" y="1974850"/>
          <p14:tracePt t="218881" x="9575800" y="2012950"/>
          <p14:tracePt t="218897" x="9652000" y="2032000"/>
          <p14:tracePt t="218914" x="9677400" y="2038350"/>
          <p14:tracePt t="218931" x="9690100" y="2038350"/>
          <p14:tracePt t="218947" x="9696450" y="2038350"/>
          <p14:tracePt t="218963" x="9721850" y="2038350"/>
          <p14:tracePt t="218980" x="9804400" y="2025650"/>
          <p14:tracePt t="218997" x="9937750" y="2006600"/>
          <p14:tracePt t="219014" x="10121900" y="2012950"/>
          <p14:tracePt t="219030" x="10287000" y="2032000"/>
          <p14:tracePt t="219047" x="10445750" y="2057400"/>
          <p14:tracePt t="219065" x="10521950" y="2076450"/>
          <p14:tracePt t="219081" x="10534650" y="2076450"/>
          <p14:tracePt t="219098" x="10541000" y="2082800"/>
          <p14:tracePt t="219131" x="10553700" y="2082800"/>
          <p14:tracePt t="219148" x="10623550" y="2082800"/>
          <p14:tracePt t="219164" x="10985500" y="2120900"/>
          <p14:tracePt t="219183" x="11188700" y="2159000"/>
          <p14:tracePt t="219197" x="11315700" y="2171700"/>
          <p14:tracePt t="219213" x="11347450" y="2171700"/>
          <p14:tracePt t="219230" x="11360150" y="2171700"/>
          <p14:tracePt t="219295" x="11360150" y="2178050"/>
          <p14:tracePt t="219300" x="11366500" y="2178050"/>
          <p14:tracePt t="219313" x="11372850" y="2184400"/>
          <p14:tracePt t="219330" x="11391900" y="2190750"/>
          <p14:tracePt t="219347" x="11391900" y="2197100"/>
          <p14:tracePt t="219397" x="11391900" y="2184400"/>
          <p14:tracePt t="219414" x="11404600" y="2165350"/>
          <p14:tracePt t="219431" x="11410950" y="2152650"/>
          <p14:tracePt t="219448" x="11417300" y="2139950"/>
          <p14:tracePt t="219465" x="11417300" y="2114550"/>
          <p14:tracePt t="219480" x="11410950" y="2101850"/>
          <p14:tracePt t="219497" x="11398250" y="2089150"/>
          <p14:tracePt t="219514" x="11372850" y="2063750"/>
          <p14:tracePt t="219532" x="11334750" y="2032000"/>
          <p14:tracePt t="219548" x="11283950" y="2000250"/>
          <p14:tracePt t="219564" x="11214100" y="1955800"/>
          <p14:tracePt t="219580" x="11156950" y="1917700"/>
          <p14:tracePt t="219597" x="11137900" y="1892300"/>
          <p14:tracePt t="219614" x="11131550" y="1879600"/>
          <p14:tracePt t="219664" x="11118850" y="1879600"/>
          <p14:tracePt t="219680" x="11087100" y="1892300"/>
          <p14:tracePt t="219697" x="11036300" y="1911350"/>
          <p14:tracePt t="219714" x="11010900" y="1930400"/>
          <p14:tracePt t="219731" x="10998200" y="1955800"/>
          <p14:tracePt t="219748" x="10998200" y="1974850"/>
          <p14:tracePt t="219764" x="10998200" y="1981200"/>
          <p14:tracePt t="219781" x="10998200" y="1987550"/>
          <p14:tracePt t="219838" x="11004550" y="1987550"/>
          <p14:tracePt t="219847" x="11010900" y="1993900"/>
          <p14:tracePt t="219864" x="11029950" y="2006600"/>
          <p14:tracePt t="219880" x="11049000" y="2012950"/>
          <p14:tracePt t="219897" x="11061700" y="2019300"/>
          <p14:tracePt t="219915" x="11093450" y="2025650"/>
          <p14:tracePt t="219931" x="11131550" y="2032000"/>
          <p14:tracePt t="219947" x="11163300" y="2032000"/>
          <p14:tracePt t="219964" x="11182350" y="2032000"/>
          <p14:tracePt t="219981" x="11188700" y="2032000"/>
          <p14:tracePt t="221230" x="11182350" y="2032000"/>
          <p14:tracePt t="221235" x="11182350" y="2038350"/>
          <p14:tracePt t="221248" x="11169650" y="2038350"/>
          <p14:tracePt t="221266" x="11156950" y="2044700"/>
          <p14:tracePt t="221475" x="11150600" y="2044700"/>
          <p14:tracePt t="221488" x="11144250" y="2044700"/>
          <p14:tracePt t="221498" x="11144250" y="2051050"/>
          <p14:tracePt t="221515" x="11137900" y="2051050"/>
          <p14:tracePt t="221533" x="11125200" y="2051050"/>
          <p14:tracePt t="221549" x="11112500" y="2057400"/>
          <p14:tracePt t="221567" x="11106150" y="2057400"/>
          <p14:tracePt t="221582" x="11099800" y="2063750"/>
          <p14:tracePt t="222503" x="11093450" y="2063750"/>
          <p14:tracePt t="222518" x="11061700" y="2063750"/>
          <p14:tracePt t="222535" x="11004550" y="2051050"/>
          <p14:tracePt t="222551" x="10883900" y="2012950"/>
          <p14:tracePt t="222570" x="10617200" y="1936750"/>
          <p14:tracePt t="222585" x="10528300" y="1911350"/>
          <p14:tracePt t="222603" x="10210800" y="1822450"/>
          <p14:tracePt t="222619" x="10007600" y="1771650"/>
          <p14:tracePt t="222635" x="9855200" y="1733550"/>
          <p14:tracePt t="222650" x="9779000" y="1714500"/>
          <p14:tracePt t="222668" x="9632950" y="1676400"/>
          <p14:tracePt t="222684" x="9499600" y="1631950"/>
          <p14:tracePt t="222701" x="9296400" y="1574800"/>
          <p14:tracePt t="222717" x="9086850" y="1517650"/>
          <p14:tracePt t="222734" x="8864600" y="1466850"/>
          <p14:tracePt t="222751" x="8705850" y="1428750"/>
          <p14:tracePt t="222768" x="8578850" y="1403350"/>
          <p14:tracePt t="222784" x="8540750" y="1397000"/>
          <p14:tracePt t="222801" x="8534400" y="1397000"/>
          <p14:tracePt t="222818" x="8534400" y="1403350"/>
          <p14:tracePt t="222835" x="8521700" y="1416050"/>
          <p14:tracePt t="222851" x="8394700" y="1479550"/>
          <p14:tracePt t="222869" x="8242300" y="1504950"/>
          <p14:tracePt t="222886" x="8121650" y="1524000"/>
          <p14:tracePt t="222901" x="8077200" y="1530350"/>
          <p14:tracePt t="222934" x="8083550" y="1530350"/>
          <p14:tracePt t="222951" x="8102600" y="1530350"/>
          <p14:tracePt t="222966" x="8166100" y="1524000"/>
          <p14:tracePt t="222984" x="8242300" y="1524000"/>
          <p14:tracePt t="223001" x="8293100" y="1524000"/>
          <p14:tracePt t="223018" x="8312150" y="1536700"/>
          <p14:tracePt t="223034" x="8343900" y="1555750"/>
          <p14:tracePt t="223052" x="8407400" y="1574800"/>
          <p14:tracePt t="223068" x="8470900" y="1593850"/>
          <p14:tracePt t="223085" x="8534400" y="1593850"/>
          <p14:tracePt t="223101" x="8547100" y="1593850"/>
          <p14:tracePt t="223175" x="8540750" y="1600200"/>
          <p14:tracePt t="223185" x="8521700" y="1619250"/>
          <p14:tracePt t="223202" x="8509000" y="1638300"/>
          <p14:tracePt t="223218" x="8496300" y="1644650"/>
          <p14:tracePt t="223268" x="8496300" y="1638300"/>
          <p14:tracePt t="223285" x="8509000" y="1619250"/>
          <p14:tracePt t="223302" x="8528050" y="1593850"/>
          <p14:tracePt t="223319" x="8553450" y="1562100"/>
          <p14:tracePt t="223335" x="8572500" y="1543050"/>
          <p14:tracePt t="223352" x="8578850" y="1517650"/>
          <p14:tracePt t="223368" x="8578850" y="1498600"/>
          <p14:tracePt t="223385" x="8572500" y="1473200"/>
          <p14:tracePt t="223401" x="8547100" y="1435100"/>
          <p14:tracePt t="223418" x="8528050" y="1422400"/>
          <p14:tracePt t="223468" x="8502650" y="1422400"/>
          <p14:tracePt t="223485" x="8413750" y="1447800"/>
          <p14:tracePt t="223502" x="8280400" y="1479550"/>
          <p14:tracePt t="223518" x="8159750" y="1504950"/>
          <p14:tracePt t="223535" x="8045450" y="1530350"/>
          <p14:tracePt t="223551" x="8001000" y="1549400"/>
          <p14:tracePt t="223569" x="7994650" y="1568450"/>
          <p14:tracePt t="223585" x="8001000" y="1619250"/>
          <p14:tracePt t="223601" x="8045450" y="1676400"/>
          <p14:tracePt t="223618" x="8108950" y="1733550"/>
          <p14:tracePt t="223635" x="8166100" y="1784350"/>
          <p14:tracePt t="223652" x="8242300" y="1822450"/>
          <p14:tracePt t="223669" x="8483600" y="1847850"/>
          <p14:tracePt t="223686" x="8686800" y="1828800"/>
          <p14:tracePt t="223702" x="8896350" y="1790700"/>
          <p14:tracePt t="223718" x="9086850" y="1733550"/>
          <p14:tracePt t="223735" x="9239250" y="1676400"/>
          <p14:tracePt t="223752" x="9315450" y="1638300"/>
          <p14:tracePt t="223768" x="9328150" y="1625600"/>
          <p14:tracePt t="223785" x="9328150" y="1619250"/>
          <p14:tracePt t="223802" x="9315450" y="1619250"/>
          <p14:tracePt t="223818" x="9296400" y="1619250"/>
          <p14:tracePt t="223835" x="9277350" y="1619250"/>
          <p14:tracePt t="223852" x="9271000" y="1619250"/>
          <p14:tracePt t="223869" x="9258300" y="1619250"/>
          <p14:tracePt t="223902" x="9251950" y="1625600"/>
          <p14:tracePt t="223919" x="9271000" y="1651000"/>
          <p14:tracePt t="223935" x="9378950" y="1695450"/>
          <p14:tracePt t="223952" x="9588500" y="1746250"/>
          <p14:tracePt t="223969" x="9899650" y="1790700"/>
          <p14:tracePt t="223985" x="10280650" y="1828800"/>
          <p14:tracePt t="224002" x="10610850" y="1841500"/>
          <p14:tracePt t="224019" x="10820400" y="1835150"/>
          <p14:tracePt t="224036" x="10858500" y="1816100"/>
          <p14:tracePt t="224052" x="10858500" y="1784350"/>
          <p14:tracePt t="224069" x="10833100" y="1733550"/>
          <p14:tracePt t="224085" x="10744200" y="1670050"/>
          <p14:tracePt t="224102" x="10623550" y="1625600"/>
          <p14:tracePt t="224119" x="10433050" y="1574800"/>
          <p14:tracePt t="224136" x="10261600" y="1543050"/>
          <p14:tracePt t="224152" x="9963150" y="1517650"/>
          <p14:tracePt t="224153" x="9829800" y="1504950"/>
          <p14:tracePt t="224169" x="9493250" y="1492250"/>
          <p14:tracePt t="224186" x="9194800" y="1485900"/>
          <p14:tracePt t="224202" x="8883650" y="1479550"/>
          <p14:tracePt t="224219" x="8578850" y="1473200"/>
          <p14:tracePt t="224235" x="8350250" y="1466850"/>
          <p14:tracePt t="224252" x="8229600" y="1466850"/>
          <p14:tracePt t="224269" x="8178800" y="1466850"/>
          <p14:tracePt t="224286" x="8159750" y="1466850"/>
          <p14:tracePt t="224303" x="8108950" y="1466850"/>
          <p14:tracePt t="224318" x="7950200" y="1485900"/>
          <p14:tracePt t="224336" x="7715250" y="1498600"/>
          <p14:tracePt t="224339" x="7588250" y="1498600"/>
          <p14:tracePt t="224352" x="7410450" y="1504950"/>
          <p14:tracePt t="224369" x="7143750" y="1504950"/>
          <p14:tracePt t="224386" x="6978650" y="1504950"/>
          <p14:tracePt t="224389" x="6921500" y="1504950"/>
          <p14:tracePt t="224403" x="6896100" y="1504950"/>
          <p14:tracePt t="224452" x="6851650" y="1530350"/>
          <p14:tracePt t="224469" x="6731000" y="1581150"/>
          <p14:tracePt t="224486" x="6553200" y="1619250"/>
          <p14:tracePt t="224503" x="6337300" y="1657350"/>
          <p14:tracePt t="224519" x="6216650" y="1682750"/>
          <p14:tracePt t="224536" x="6197600" y="1689100"/>
          <p14:tracePt t="224552" x="6235700" y="1689100"/>
          <p14:tracePt t="224569" x="6299200" y="1682750"/>
          <p14:tracePt t="224586" x="6381750" y="1682750"/>
          <p14:tracePt t="224603" x="6457950" y="1676400"/>
          <p14:tracePt t="224621" x="6470650" y="1701800"/>
          <p14:tracePt t="224636" x="6457950" y="1733550"/>
          <p14:tracePt t="224654" x="6400800" y="1739900"/>
          <p14:tracePt t="224670" x="6324600" y="1733550"/>
          <p14:tracePt t="224687" x="6267450" y="1714500"/>
          <p14:tracePt t="224703" x="6261100" y="1695450"/>
          <p14:tracePt t="224719" x="6261100" y="1670050"/>
          <p14:tracePt t="224735" x="6273800" y="1644650"/>
          <p14:tracePt t="224752" x="6292850" y="1625600"/>
          <p14:tracePt t="224769" x="6299200" y="1625600"/>
          <p14:tracePt t="224786" x="6292850" y="1638300"/>
          <p14:tracePt t="224803" x="6267450" y="1663700"/>
          <p14:tracePt t="224819" x="6223000" y="1676400"/>
          <p14:tracePt t="224836" x="6184900" y="1676400"/>
          <p14:tracePt t="224855" x="6172200" y="1676400"/>
          <p14:tracePt t="224936" x="6165850" y="1676400"/>
          <p14:tracePt t="224944" x="6165850" y="1670050"/>
          <p14:tracePt t="224953" x="6153150" y="1663700"/>
          <p14:tracePt t="224969" x="6127750" y="1631950"/>
          <p14:tracePt t="224986" x="6096000" y="1612900"/>
          <p14:tracePt t="225003" x="6083300" y="1600200"/>
          <p14:tracePt t="225020" x="6076950" y="1593850"/>
          <p14:tracePt t="225053" x="6064250" y="1593850"/>
          <p14:tracePt t="225070" x="6007100" y="1593850"/>
          <p14:tracePt t="225087" x="5803900" y="1568450"/>
          <p14:tracePt t="225103" x="5689600" y="1555750"/>
          <p14:tracePt t="225121" x="5657850" y="1549400"/>
          <p14:tracePt t="225138" x="5664200" y="1536700"/>
          <p14:tracePt t="225153" x="5695950" y="1517650"/>
          <p14:tracePt t="225170" x="5746750" y="1498600"/>
          <p14:tracePt t="225186" x="5791200" y="1498600"/>
          <p14:tracePt t="225203" x="5797550" y="1498600"/>
          <p14:tracePt t="225219" x="5797550" y="1511300"/>
          <p14:tracePt t="225235" x="5791200" y="1524000"/>
          <p14:tracePt t="225253" x="5791200" y="1530350"/>
          <p14:tracePt t="225290" x="5803900" y="1536700"/>
          <p14:tracePt t="225304" x="5810250" y="1536700"/>
          <p14:tracePt t="225320" x="5861050" y="1549400"/>
          <p14:tracePt t="225337" x="5930900" y="1568450"/>
          <p14:tracePt t="225354" x="5956300" y="1581150"/>
          <p14:tracePt t="225370" x="5975350" y="1581150"/>
          <p14:tracePt t="225387" x="5988050" y="1581150"/>
          <p14:tracePt t="225403" x="6007100" y="1581150"/>
          <p14:tracePt t="225420" x="6026150" y="1581150"/>
          <p14:tracePt t="225437" x="6083300" y="1568450"/>
          <p14:tracePt t="225453" x="6134100" y="1549400"/>
          <p14:tracePt t="225470" x="6153150" y="1543050"/>
          <p14:tracePt t="225503" x="6146800" y="1543050"/>
          <p14:tracePt t="225520" x="6108700" y="1536700"/>
          <p14:tracePt t="225536" x="6045200" y="1530350"/>
          <p14:tracePt t="225553" x="5981700" y="1517650"/>
          <p14:tracePt t="225570" x="5949950" y="1511300"/>
          <p14:tracePt t="225603" x="5937250" y="1511300"/>
          <p14:tracePt t="225620" x="5899150" y="1517650"/>
          <p14:tracePt t="225637" x="5816600" y="1549400"/>
          <p14:tracePt t="225654" x="5772150" y="1574800"/>
          <p14:tracePt t="225670" x="5753100" y="1587500"/>
          <p14:tracePt t="225721" x="5816600" y="1606550"/>
          <p14:tracePt t="225737" x="5880100" y="1619250"/>
          <p14:tracePt t="225753" x="6064250" y="1638300"/>
          <p14:tracePt t="225770" x="6159500" y="1644650"/>
          <p14:tracePt t="225787" x="6203950" y="1644650"/>
          <p14:tracePt t="225803" x="6223000" y="1644650"/>
          <p14:tracePt t="225820" x="6235700" y="1644650"/>
          <p14:tracePt t="225826" x="6248400" y="1644650"/>
          <p14:tracePt t="225837" x="6261100" y="1651000"/>
          <p14:tracePt t="225854" x="6286500" y="1657350"/>
          <p14:tracePt t="225870" x="6299200" y="1657350"/>
          <p14:tracePt t="225887" x="6305550" y="1663700"/>
          <p14:tracePt t="226038" x="6305550" y="1657350"/>
          <p14:tracePt t="226054" x="6305550" y="1638300"/>
          <p14:tracePt t="226071" x="6299200" y="1631950"/>
          <p14:tracePt t="226088" x="6273800" y="1619250"/>
          <p14:tracePt t="226106" x="6235700" y="1600200"/>
          <p14:tracePt t="226121" x="6197600" y="1587500"/>
          <p14:tracePt t="226137" x="6178550" y="1581150"/>
          <p14:tracePt t="226202" x="6159500" y="1587500"/>
          <p14:tracePt t="226209" x="6153150" y="1600200"/>
          <p14:tracePt t="226220" x="6127750" y="1625600"/>
          <p14:tracePt t="226237" x="6076950" y="1663700"/>
          <p14:tracePt t="226254" x="6038850" y="1689100"/>
          <p14:tracePt t="226271" x="6026150" y="1714500"/>
          <p14:tracePt t="226287" x="6026150" y="1720850"/>
          <p14:tracePt t="226304" x="6032500" y="1727200"/>
          <p14:tracePt t="226306" x="6045200" y="1739900"/>
          <p14:tracePt t="226321" x="6083300" y="1758950"/>
          <p14:tracePt t="226339" x="6159500" y="1771650"/>
          <p14:tracePt t="226355" x="6223000" y="1771650"/>
          <p14:tracePt t="226371" x="6305550" y="1771650"/>
          <p14:tracePt t="226387" x="6369050" y="1758950"/>
          <p14:tracePt t="226404" x="6438900" y="1733550"/>
          <p14:tracePt t="226420" x="6470650" y="1714500"/>
          <p14:tracePt t="226437" x="6508750" y="1682750"/>
          <p14:tracePt t="226454" x="6534150" y="1651000"/>
          <p14:tracePt t="226471" x="6553200" y="1625600"/>
          <p14:tracePt t="226488" x="6559550" y="1612900"/>
          <p14:tracePt t="226505" x="6559550" y="1606550"/>
          <p14:tracePt t="226507" x="6559550" y="1600200"/>
          <p14:tracePt t="226521" x="6534150" y="1600200"/>
          <p14:tracePt t="226539" x="6508750" y="1600200"/>
          <p14:tracePt t="226554" x="6489700" y="1593850"/>
          <p14:tracePt t="226571" x="6457950" y="1581150"/>
          <p14:tracePt t="226587" x="6419850" y="1562100"/>
          <p14:tracePt t="226604" x="6388100" y="1543050"/>
          <p14:tracePt t="226621" x="6381750" y="1536700"/>
          <p14:tracePt t="226700" x="6394450" y="1536700"/>
          <p14:tracePt t="226707" x="6413500" y="1536700"/>
          <p14:tracePt t="226721" x="6477000" y="1536700"/>
          <p14:tracePt t="226738" x="6737350" y="1568450"/>
          <p14:tracePt t="226755" x="7054850" y="1587500"/>
          <p14:tracePt t="226771" x="7480300" y="1568450"/>
          <p14:tracePt t="226787" x="7658100" y="1543050"/>
          <p14:tracePt t="226804" x="7727950" y="1530350"/>
          <p14:tracePt t="226821" x="7747000" y="1524000"/>
          <p14:tracePt t="226855" x="7753350" y="1524000"/>
          <p14:tracePt t="226954" x="7759700" y="1524000"/>
          <p14:tracePt t="226971" x="7772400" y="1524000"/>
          <p14:tracePt t="226987" x="7772400" y="1530350"/>
          <p14:tracePt t="227004" x="7778750" y="1530350"/>
          <p14:tracePt t="227021" x="7778750" y="1536700"/>
          <p14:tracePt t="227196" x="7785100" y="1543050"/>
          <p14:tracePt t="227205" x="7785100" y="1549400"/>
          <p14:tracePt t="227222" x="7804150" y="1568450"/>
          <p14:tracePt t="227238" x="7880350" y="1581150"/>
          <p14:tracePt t="227255" x="8026400" y="1612900"/>
          <p14:tracePt t="227271" x="8166100" y="1631950"/>
          <p14:tracePt t="227288" x="8261350" y="1644650"/>
          <p14:tracePt t="227305" x="8280400" y="1644650"/>
          <p14:tracePt t="227386" x="8286750" y="1644650"/>
          <p14:tracePt t="227394" x="8293100" y="1644650"/>
          <p14:tracePt t="227405" x="8318500" y="1651000"/>
          <p14:tracePt t="227422" x="8369300" y="1657350"/>
          <p14:tracePt t="227439" x="8426450" y="1657350"/>
          <p14:tracePt t="227455" x="8470900" y="1657350"/>
          <p14:tracePt t="227472" x="8515350" y="1651000"/>
          <p14:tracePt t="227489" x="8616950" y="1651000"/>
          <p14:tracePt t="227505" x="8667750" y="1657350"/>
          <p14:tracePt t="227522" x="8737600" y="1663700"/>
          <p14:tracePt t="227538" x="8775700" y="1670050"/>
          <p14:tracePt t="227555" x="8801100" y="1670050"/>
          <p14:tracePt t="227644" x="8801100" y="1663700"/>
          <p14:tracePt t="227655" x="8801100" y="1657350"/>
          <p14:tracePt t="227673" x="8782050" y="1619250"/>
          <p14:tracePt t="227689" x="8756650" y="1593850"/>
          <p14:tracePt t="227706" x="8743950" y="1587500"/>
          <p14:tracePt t="227725" x="8718550" y="1574800"/>
          <p14:tracePt t="227739" x="8699500" y="1574800"/>
          <p14:tracePt t="227755" x="8636000" y="1568450"/>
          <p14:tracePt t="227774" x="8515350" y="1568450"/>
          <p14:tracePt t="227789" x="8331200" y="1562100"/>
          <p14:tracePt t="227805" x="8140700" y="1562100"/>
          <p14:tracePt t="227824" x="8001000" y="1555750"/>
          <p14:tracePt t="227839" x="7956550" y="1555750"/>
          <p14:tracePt t="227855" x="7962900" y="1555750"/>
          <p14:tracePt t="227873" x="8026400" y="1619250"/>
          <p14:tracePt t="227889" x="8166100" y="1701800"/>
          <p14:tracePt t="227905" x="8331200" y="1778000"/>
          <p14:tracePt t="227908" x="8401050" y="1803400"/>
          <p14:tracePt t="227922" x="8445500" y="1816100"/>
          <p14:tracePt t="227924" x="8502650" y="1835150"/>
          <p14:tracePt t="227939" x="8547100" y="1841500"/>
          <p14:tracePt t="227955" x="8661400" y="1841500"/>
          <p14:tracePt t="227973" x="8934450" y="1835150"/>
          <p14:tracePt t="227975" x="9042400" y="1828800"/>
          <p14:tracePt t="227989" x="9213850" y="1816100"/>
          <p14:tracePt t="228005" x="9569450" y="1790700"/>
          <p14:tracePt t="228023" x="9702800" y="1784350"/>
          <p14:tracePt t="228038" x="9721850" y="1784350"/>
          <p14:tracePt t="228056" x="9734550" y="1778000"/>
          <p14:tracePt t="228061" x="9747250" y="1778000"/>
          <p14:tracePt t="228071" x="9753600" y="1778000"/>
          <p14:tracePt t="228089" x="9759950" y="1778000"/>
          <p14:tracePt t="228106" x="9772650" y="1778000"/>
          <p14:tracePt t="228122" x="9810750" y="1778000"/>
          <p14:tracePt t="228139" x="9855200" y="1758950"/>
          <p14:tracePt t="228155" x="9880600" y="1727200"/>
          <p14:tracePt t="228171" x="9899650" y="1708150"/>
          <p14:tracePt t="228189" x="9937750" y="1682750"/>
          <p14:tracePt t="228206" x="9956800" y="1676400"/>
          <p14:tracePt t="228222" x="9975850" y="1670050"/>
          <p14:tracePt t="228239" x="9988550" y="1670050"/>
          <p14:tracePt t="228277" x="9994900" y="1670050"/>
          <p14:tracePt t="228293" x="9994900" y="1663700"/>
          <p14:tracePt t="228322" x="10001250" y="1663700"/>
          <p14:tracePt t="228339" x="10001250" y="1657350"/>
          <p14:tracePt t="228372" x="9994900" y="1657350"/>
          <p14:tracePt t="228406" x="9988550" y="1657350"/>
          <p14:tracePt t="228423" x="9982200" y="1663700"/>
          <p14:tracePt t="228456" x="9982200" y="1670050"/>
          <p14:tracePt t="228489" x="9988550" y="1670050"/>
          <p14:tracePt t="228505" x="10001250" y="1657350"/>
          <p14:tracePt t="228522" x="10013950" y="1644650"/>
          <p14:tracePt t="228539" x="10026650" y="1638300"/>
          <p14:tracePt t="228542" x="10033000" y="1631950"/>
          <p14:tracePt t="228556" x="10039350" y="1631950"/>
          <p14:tracePt t="228559" x="10045700" y="1625600"/>
          <p14:tracePt t="228576" x="10052050" y="1625600"/>
          <p14:tracePt t="228598" x="10058400" y="1625600"/>
          <p14:tracePt t="228607" x="10077450" y="1619250"/>
          <p14:tracePt t="228622" x="10102850" y="1612900"/>
          <p14:tracePt t="228640" x="10109200" y="1612900"/>
          <p14:tracePt t="228777" x="10115550" y="1612900"/>
          <p14:tracePt t="228790" x="10121900" y="1606550"/>
          <p14:tracePt t="228806" x="10153650" y="1593850"/>
          <p14:tracePt t="228823" x="10179050" y="1574800"/>
          <p14:tracePt t="228838" x="10198100" y="1568450"/>
          <p14:tracePt t="228857" x="10255250" y="1562100"/>
          <p14:tracePt t="228873" x="10287000" y="1555750"/>
          <p14:tracePt t="228890" x="10306050" y="1549400"/>
          <p14:tracePt t="228906" x="10318750" y="1536700"/>
          <p14:tracePt t="228923" x="10331450" y="1530350"/>
          <p14:tracePt t="228939" x="10344150" y="1517650"/>
          <p14:tracePt t="228957" x="10350500" y="1511300"/>
          <p14:tracePt t="228973" x="10356850" y="1504950"/>
          <p14:tracePt t="228990" x="10369550" y="1504950"/>
          <p14:tracePt t="229074" x="10363200" y="1504950"/>
          <p14:tracePt t="229081" x="10356850" y="1511300"/>
          <p14:tracePt t="229093" x="10356850" y="1517650"/>
          <p14:tracePt t="229107" x="10337800" y="1530350"/>
          <p14:tracePt t="229124" x="10325100" y="1543050"/>
          <p14:tracePt t="229142" x="10306050" y="1555750"/>
          <p14:tracePt t="229158" x="10280650" y="1574800"/>
          <p14:tracePt t="229173" x="10261600" y="1581150"/>
          <p14:tracePt t="229190" x="10255250" y="1581150"/>
          <p14:tracePt t="229264" x="10248900" y="1587500"/>
          <p14:tracePt t="229273" x="10242550" y="1593850"/>
          <p14:tracePt t="229278" x="10236200" y="1600200"/>
          <p14:tracePt t="229290" x="10223500" y="1606550"/>
          <p14:tracePt t="229308" x="10210800" y="1625600"/>
          <p14:tracePt t="229324" x="10204450" y="1631950"/>
          <p14:tracePt t="229559" x="10198100" y="1631950"/>
          <p14:tracePt t="229567" x="10191750" y="1631950"/>
          <p14:tracePt t="229575" x="10185400" y="1631950"/>
          <p14:tracePt t="229591" x="10172700" y="1631950"/>
          <p14:tracePt t="229608" x="10153650" y="1631950"/>
          <p14:tracePt t="229624" x="10121900" y="1631950"/>
          <p14:tracePt t="229641" x="10071100" y="1631950"/>
          <p14:tracePt t="229657" x="10039350" y="1631950"/>
          <p14:tracePt t="229674" x="10007600" y="1631950"/>
          <p14:tracePt t="229690" x="9963150" y="1631950"/>
          <p14:tracePt t="229711" x="9880600" y="1619250"/>
          <p14:tracePt t="229724" x="9848850" y="1612900"/>
          <p14:tracePt t="229740" x="9759950" y="1606550"/>
          <p14:tracePt t="229759" x="9556750" y="1574800"/>
          <p14:tracePt t="229774" x="9442450" y="1562100"/>
          <p14:tracePt t="229790" x="9378950" y="1536700"/>
          <p14:tracePt t="229807" x="9347200" y="1524000"/>
          <p14:tracePt t="229823" x="9328150" y="1504950"/>
          <p14:tracePt t="229846" x="9271000" y="1485900"/>
          <p14:tracePt t="229857" x="9226550" y="1479550"/>
          <p14:tracePt t="229873" x="9061450" y="1479550"/>
          <p14:tracePt t="229890" x="8794750" y="1479550"/>
          <p14:tracePt t="229907" x="8502650" y="1466850"/>
          <p14:tracePt t="229924" x="8204200" y="1466850"/>
          <p14:tracePt t="229941" x="7969250" y="1466850"/>
          <p14:tracePt t="229957" x="7829550" y="1466850"/>
          <p14:tracePt t="229975" x="7772400" y="1466850"/>
          <p14:tracePt t="229991" x="7727950" y="1466850"/>
          <p14:tracePt t="230007" x="7442200" y="1530350"/>
          <p14:tracePt t="230025" x="6946900" y="1689100"/>
          <p14:tracePt t="230040" x="6413500" y="1917700"/>
          <p14:tracePt t="230057" x="5937250" y="2165350"/>
          <p14:tracePt t="230074" x="5727700" y="2273300"/>
          <p14:tracePt t="230091" x="5715000" y="2286000"/>
          <p14:tracePt t="230106" x="5791200" y="2292350"/>
          <p14:tracePt t="230124" x="5899150" y="2298700"/>
          <p14:tracePt t="230140" x="6083300" y="2298700"/>
          <p14:tracePt t="230157" x="6248400" y="2305050"/>
          <p14:tracePt t="230174" x="6489700" y="2317750"/>
          <p14:tracePt t="230191" x="6718300" y="2349500"/>
          <p14:tracePt t="230208" x="6915150" y="2374900"/>
          <p14:tracePt t="230224" x="7156450" y="2387600"/>
          <p14:tracePt t="230241" x="7429500" y="2368550"/>
          <p14:tracePt t="230257" x="7493000" y="2355850"/>
          <p14:tracePt t="230274" x="7512050" y="2343150"/>
          <p14:tracePt t="230291" x="7518400" y="2336800"/>
          <p14:tracePt t="230307" x="7518400" y="2330450"/>
          <p14:tracePt t="230508" x="7531100" y="2330450"/>
          <p14:tracePt t="230516" x="7556500" y="2324100"/>
          <p14:tracePt t="230526" x="7620000" y="2317750"/>
          <p14:tracePt t="230540" x="7854950" y="2273300"/>
          <p14:tracePt t="230560" x="8026400" y="2209800"/>
          <p14:tracePt t="230574" x="8115300" y="2139950"/>
          <p14:tracePt t="230591" x="8178800" y="2076450"/>
          <p14:tracePt t="230607" x="8242300" y="2012950"/>
          <p14:tracePt t="230624" x="8280400" y="1968500"/>
          <p14:tracePt t="230641" x="8305800" y="1930400"/>
          <p14:tracePt t="230657" x="8312150" y="1898650"/>
          <p14:tracePt t="230675" x="8318500" y="1879600"/>
          <p14:tracePt t="230691" x="8312150" y="1873250"/>
          <p14:tracePt t="230709" x="8299450" y="1866900"/>
          <p14:tracePt t="230726" x="8286750" y="1866900"/>
          <p14:tracePt t="230741" x="8267700" y="1866900"/>
          <p14:tracePt t="233394" x="8261350" y="1866900"/>
          <p14:tracePt t="233402" x="8255000" y="1866900"/>
          <p14:tracePt t="233409" x="8235950" y="1854200"/>
          <p14:tracePt t="233427" x="8210550" y="1847850"/>
          <p14:tracePt t="233462" x="8223250" y="1847850"/>
          <p14:tracePt t="233477" x="8261350" y="1847850"/>
          <p14:tracePt t="233495" x="8350250" y="1854200"/>
          <p14:tracePt t="233498" x="8375650" y="1866900"/>
          <p14:tracePt t="233510" x="8407400" y="1879600"/>
          <p14:tracePt t="233528" x="8439150" y="1917700"/>
          <p14:tracePt t="233544" x="8458200" y="1936750"/>
          <p14:tracePt t="233547" x="8483600" y="1943100"/>
          <p14:tracePt t="233561" x="8528050" y="1962150"/>
          <p14:tracePt t="233577" x="8693150" y="1968500"/>
          <p14:tracePt t="233593" x="8775700" y="1955800"/>
          <p14:tracePt t="233610" x="8877300" y="1930400"/>
          <p14:tracePt t="233627" x="8966200" y="1911350"/>
          <p14:tracePt t="233644" x="9042400" y="1898650"/>
          <p14:tracePt t="233660" x="9124950" y="1892300"/>
          <p14:tracePt t="233677" x="9175750" y="1892300"/>
          <p14:tracePt t="233694" x="9188450" y="1898650"/>
          <p14:tracePt t="233747" x="9194800" y="1898650"/>
          <p14:tracePt t="233754" x="9201150" y="1898650"/>
          <p14:tracePt t="233777" x="9353550" y="1905000"/>
          <p14:tracePt t="233795" x="9525000" y="1905000"/>
          <p14:tracePt t="233810" x="9601200" y="1905000"/>
          <p14:tracePt t="233827" x="9823450" y="1911350"/>
          <p14:tracePt t="233844" x="10102850" y="1924050"/>
          <p14:tracePt t="233860" x="10236200" y="1936750"/>
          <p14:tracePt t="233877" x="10331450" y="1949450"/>
          <p14:tracePt t="233894" x="10388600" y="1949450"/>
          <p14:tracePt t="233911" x="10439400" y="1949450"/>
          <p14:tracePt t="233927" x="10553700" y="1949450"/>
          <p14:tracePt t="233944" x="10687050" y="1943100"/>
          <p14:tracePt t="233960" x="10852150" y="1936750"/>
          <p14:tracePt t="233977" x="11017250" y="1924050"/>
          <p14:tracePt t="233994" x="11125200" y="1924050"/>
          <p14:tracePt t="234010" x="11207750" y="1917700"/>
          <p14:tracePt t="234012" x="11233150" y="1917700"/>
          <p14:tracePt t="234027" x="11245850" y="1911350"/>
          <p14:tracePt t="234158" x="11239500" y="1917700"/>
          <p14:tracePt t="234167" x="11233150" y="1930400"/>
          <p14:tracePt t="234177" x="11220450" y="1936750"/>
          <p14:tracePt t="234194" x="11195050" y="1955800"/>
          <p14:tracePt t="234211" x="11169650" y="1968500"/>
          <p14:tracePt t="234229" x="11150600" y="1974850"/>
          <p14:tracePt t="234245" x="11144250" y="1981200"/>
          <p14:tracePt t="234277" x="11137900" y="1981200"/>
          <p14:tracePt t="234295" x="11131550" y="1987550"/>
          <p14:tracePt t="234311" x="11093450" y="1993900"/>
          <p14:tracePt t="234330" x="11023600" y="2012950"/>
          <p14:tracePt t="234345" x="10960100" y="2025650"/>
          <p14:tracePt t="234361" x="10883900" y="2044700"/>
          <p14:tracePt t="234376" x="10852150" y="2057400"/>
          <p14:tracePt t="234395" x="10807700" y="2070100"/>
          <p14:tracePt t="234398" x="10788650" y="2070100"/>
          <p14:tracePt t="234411" x="10756900" y="2076450"/>
          <p14:tracePt t="234427" x="10744200" y="2076450"/>
          <p14:tracePt t="234444" x="10737850" y="2076450"/>
          <p14:tracePt t="234461" x="10731500" y="2082800"/>
          <p14:tracePt t="234478" x="10725150" y="2082800"/>
          <p14:tracePt t="234496" x="10712450" y="2089150"/>
          <p14:tracePt t="234499" x="10680700" y="2095500"/>
          <p14:tracePt t="234510" x="10642600" y="2101850"/>
          <p14:tracePt t="234528" x="10566400" y="2120900"/>
          <p14:tracePt t="234544" x="10452100" y="2159000"/>
          <p14:tracePt t="234561" x="10350500" y="2184400"/>
          <p14:tracePt t="234578" x="10274300" y="2203450"/>
          <p14:tracePt t="234594" x="10223500" y="2203450"/>
          <p14:tracePt t="234596" x="10210800" y="2203450"/>
          <p14:tracePt t="234611" x="10166350" y="2203450"/>
          <p14:tracePt t="234628" x="10121900" y="2209800"/>
          <p14:tracePt t="234645" x="10007600" y="2254250"/>
          <p14:tracePt t="234662" x="9772650" y="2368550"/>
          <p14:tracePt t="234679" x="9582150" y="2463800"/>
          <p14:tracePt t="234694" x="9442450" y="2527300"/>
          <p14:tracePt t="234710" x="9353550" y="2565400"/>
          <p14:tracePt t="234728" x="9309100" y="2584450"/>
          <p14:tracePt t="234744" x="9302750" y="2584450"/>
          <p14:tracePt t="234761" x="9296400" y="2590800"/>
          <p14:tracePt t="234778" x="9251950" y="2597150"/>
          <p14:tracePt t="234794" x="9144000" y="2622550"/>
          <p14:tracePt t="234811" x="8972550" y="2667000"/>
          <p14:tracePt t="234827" x="8794750" y="2717800"/>
          <p14:tracePt t="234845" x="8610600" y="2768600"/>
          <p14:tracePt t="234861" x="8559800" y="2781300"/>
          <p14:tracePt t="234878" x="8534400" y="2794000"/>
          <p14:tracePt t="234894" x="8470900" y="2825750"/>
          <p14:tracePt t="234911" x="8369300" y="2844800"/>
          <p14:tracePt t="234928" x="8185150" y="2857500"/>
          <p14:tracePt t="234945" x="8007350" y="2857500"/>
          <p14:tracePt t="234962" x="7823200" y="2838450"/>
          <p14:tracePt t="234978" x="7702550" y="2813050"/>
          <p14:tracePt t="234995" x="7613650" y="2800350"/>
          <p14:tracePt t="235011" x="7588250" y="2800350"/>
          <p14:tracePt t="235028" x="7575550" y="2800350"/>
          <p14:tracePt t="235045" x="7531100" y="2819400"/>
          <p14:tracePt t="235062" x="7448550" y="2851150"/>
          <p14:tracePt t="235064" x="7397750" y="2870200"/>
          <p14:tracePt t="235078" x="7359650" y="2876550"/>
          <p14:tracePt t="235095" x="7213600" y="2870200"/>
          <p14:tracePt t="235112" x="7150100" y="2832100"/>
          <p14:tracePt t="235128" x="7124700" y="2768600"/>
          <p14:tracePt t="235145" x="7105650" y="2667000"/>
          <p14:tracePt t="235161" x="7105650" y="2590800"/>
          <p14:tracePt t="235178" x="7118350" y="2501900"/>
          <p14:tracePt t="235195" x="7143750" y="2444750"/>
          <p14:tracePt t="235211" x="7181850" y="2406650"/>
          <p14:tracePt t="235228" x="7232650" y="2355850"/>
          <p14:tracePt t="235245" x="7283450" y="2266950"/>
          <p14:tracePt t="235262" x="7334250" y="2139950"/>
          <p14:tracePt t="235278" x="7378700" y="2000250"/>
          <p14:tracePt t="235295" x="7397750" y="1924050"/>
          <p14:tracePt t="235312" x="7404100" y="1930400"/>
          <p14:tracePt t="235329" x="7410450" y="1981200"/>
          <p14:tracePt t="235331" x="7416800" y="2032000"/>
          <p14:tracePt t="235345" x="7429500" y="2108200"/>
          <p14:tracePt t="235347" x="7448550" y="2203450"/>
          <p14:tracePt t="235362" x="7499350" y="2444750"/>
          <p14:tracePt t="235378" x="7575550" y="2622550"/>
          <p14:tracePt t="235395" x="7727950" y="2749550"/>
          <p14:tracePt t="235413" x="7893050" y="2825750"/>
          <p14:tracePt t="235428" x="8083550" y="2908300"/>
          <p14:tracePt t="235445" x="8280400" y="2990850"/>
          <p14:tracePt t="235462" x="8477250" y="3048000"/>
          <p14:tracePt t="235479" x="8578850" y="3054350"/>
          <p14:tracePt t="235495" x="8597900" y="3054350"/>
          <p14:tracePt t="235528" x="8591550" y="3054350"/>
          <p14:tracePt t="235545" x="8566150" y="3060700"/>
          <p14:tracePt t="235550" x="8553450" y="3060700"/>
          <p14:tracePt t="235562" x="8553450" y="3048000"/>
          <p14:tracePt t="235579" x="8553450" y="3028950"/>
          <p14:tracePt t="235595" x="8547100" y="3022600"/>
          <p14:tracePt t="235612" x="8528050" y="2984500"/>
          <p14:tracePt t="235628" x="8509000" y="2940050"/>
          <p14:tracePt t="235644" x="8502650" y="2901950"/>
          <p14:tracePt t="235662" x="8502650" y="2851150"/>
          <p14:tracePt t="235679" x="8528050" y="2800350"/>
          <p14:tracePt t="235695" x="8566150" y="2749550"/>
          <p14:tracePt t="235711" x="8623300" y="2692400"/>
          <p14:tracePt t="235729" x="8686800" y="2635250"/>
          <p14:tracePt t="235745" x="8763000" y="2565400"/>
          <p14:tracePt t="235762" x="8801100" y="2508250"/>
          <p14:tracePt t="235779" x="8813800" y="2463800"/>
          <p14:tracePt t="235795" x="8813800" y="2457450"/>
          <p14:tracePt t="235813" x="8813800" y="2444750"/>
          <p14:tracePt t="235829" x="8813800" y="2438400"/>
          <p14:tracePt t="235831" x="8813800" y="2432050"/>
          <p14:tracePt t="235862" x="8813800" y="2425700"/>
          <p14:tracePt t="235879" x="8782050" y="2413000"/>
          <p14:tracePt t="235895" x="8737600" y="2393950"/>
          <p14:tracePt t="235912" x="8693150" y="2387600"/>
          <p14:tracePt t="235930" x="8655050" y="2374900"/>
          <p14:tracePt t="235946" x="8623300" y="2368550"/>
          <p14:tracePt t="235962" x="8604250" y="2362200"/>
          <p14:tracePt t="235979" x="8597900" y="2362200"/>
          <p14:tracePt t="236097" x="8585200" y="2362200"/>
          <p14:tracePt t="236105" x="8578850" y="2368550"/>
          <p14:tracePt t="236114" x="8553450" y="2381250"/>
          <p14:tracePt t="236128" x="8496300" y="2393950"/>
          <p14:tracePt t="236145" x="8432800" y="2406650"/>
          <p14:tracePt t="236161" x="8375650" y="2413000"/>
          <p14:tracePt t="236179" x="8356600" y="2413000"/>
          <p14:tracePt t="236266" x="8362950" y="2413000"/>
          <p14:tracePt t="236273" x="8369300" y="2413000"/>
          <p14:tracePt t="236281" x="8382000" y="2413000"/>
          <p14:tracePt t="236295" x="8401050" y="2413000"/>
          <p14:tracePt t="236312" x="8470900" y="2406650"/>
          <p14:tracePt t="236329" x="8483600" y="2400300"/>
          <p14:tracePt t="236438" x="8489950" y="2400300"/>
          <p14:tracePt t="236448" x="8489950" y="2393950"/>
          <p14:tracePt t="236462" x="8502650" y="2387600"/>
          <p14:tracePt t="236479" x="8515350" y="2381250"/>
          <p14:tracePt t="236496" x="8528050" y="2374900"/>
          <p14:tracePt t="236513" x="8534400" y="2374900"/>
          <p14:tracePt t="236530" x="8540750" y="2374900"/>
          <p14:tracePt t="236546" x="8547100" y="2374900"/>
          <p14:tracePt t="236563" x="8566150" y="2374900"/>
          <p14:tracePt t="236580" x="8623300" y="2406650"/>
          <p14:tracePt t="236596" x="8693150" y="2438400"/>
          <p14:tracePt t="236612" x="8775700" y="2470150"/>
          <p14:tracePt t="236629" x="8801100" y="2470150"/>
          <p14:tracePt t="236645" x="8813800" y="2463800"/>
          <p14:tracePt t="236664" x="8832850" y="2425700"/>
          <p14:tracePt t="236681" x="8851900" y="2406650"/>
          <p14:tracePt t="236697" x="8864600" y="2400300"/>
          <p14:tracePt t="236713" x="8877300" y="2393950"/>
          <p14:tracePt t="236730" x="8890000" y="2387600"/>
          <p14:tracePt t="236746" x="8896350" y="2387600"/>
          <p14:tracePt t="236794" x="8902700" y="2387600"/>
          <p14:tracePt t="236802" x="8915400" y="2381250"/>
          <p14:tracePt t="236813" x="8947150" y="2374900"/>
          <p14:tracePt t="236832" x="9213850" y="2374900"/>
          <p14:tracePt t="236846" x="9359900" y="2387600"/>
          <p14:tracePt t="236863" x="9582150" y="2419350"/>
          <p14:tracePt t="236880" x="9747250" y="2451100"/>
          <p14:tracePt t="236897" x="9823450" y="2470150"/>
          <p14:tracePt t="236913" x="9836150" y="2476500"/>
          <p14:tracePt t="236929" x="9842500" y="2476500"/>
          <p14:tracePt t="236994" x="9848850" y="2476500"/>
          <p14:tracePt t="237056" x="9855200" y="2476500"/>
          <p14:tracePt t="237064" x="9861550" y="2476500"/>
          <p14:tracePt t="237079" x="9880600" y="2482850"/>
          <p14:tracePt t="237097" x="9893300" y="2482850"/>
          <p14:tracePt t="237113" x="9899650" y="2482850"/>
          <p14:tracePt t="237130" x="9906000" y="2482850"/>
          <p14:tracePt t="237146" x="9912350" y="2489200"/>
          <p14:tracePt t="237164" x="9931400" y="2489200"/>
          <p14:tracePt t="237180" x="9969500" y="2489200"/>
          <p14:tracePt t="237196" x="9994900" y="2489200"/>
          <p14:tracePt t="237213" x="10026650" y="2489200"/>
          <p14:tracePt t="237230" x="10058400" y="2482850"/>
          <p14:tracePt t="237234" x="10071100" y="2482850"/>
          <p14:tracePt t="237281" x="10064750" y="2476500"/>
          <p14:tracePt t="237288" x="10045700" y="2470150"/>
          <p14:tracePt t="237300" x="10020300" y="2457450"/>
          <p14:tracePt t="237312" x="9950450" y="2438400"/>
          <p14:tracePt t="237330" x="9912350" y="2419350"/>
          <p14:tracePt t="237346" x="9893300" y="2406650"/>
          <p14:tracePt t="237380" x="9893300" y="2400300"/>
          <p14:tracePt t="237397" x="9893300" y="2387600"/>
          <p14:tracePt t="237414" x="9906000" y="2374900"/>
          <p14:tracePt t="237431" x="9925050" y="2355850"/>
          <p14:tracePt t="237447" x="9944100" y="2330450"/>
          <p14:tracePt t="237464" x="9963150" y="2305050"/>
          <p14:tracePt t="237480" x="9975850" y="2279650"/>
          <p14:tracePt t="237498" x="9988550" y="2247900"/>
          <p14:tracePt t="237514" x="9994900" y="2228850"/>
          <p14:tracePt t="237532" x="10001250" y="2222500"/>
          <p14:tracePt t="237547" x="10001250" y="2216150"/>
          <p14:tracePt t="237676" x="10001250" y="2209800"/>
          <p14:tracePt t="237683" x="10007600" y="2209800"/>
          <p14:tracePt t="237697" x="10007600" y="2203450"/>
          <p14:tracePt t="237713" x="10013950" y="2197100"/>
          <p14:tracePt t="237797" x="10007600" y="2203450"/>
          <p14:tracePt t="237804" x="10001250" y="2209800"/>
          <p14:tracePt t="237815" x="9994900" y="2209800"/>
          <p14:tracePt t="237831" x="9988550" y="2216150"/>
          <p14:tracePt t="237847" x="9950450" y="2241550"/>
          <p14:tracePt t="237864" x="9906000" y="2286000"/>
          <p14:tracePt t="237881" x="9766300" y="2374900"/>
          <p14:tracePt t="237897" x="9563100" y="2438400"/>
          <p14:tracePt t="237912" x="9353550" y="2476500"/>
          <p14:tracePt t="237931" x="9137650" y="2495550"/>
          <p14:tracePt t="237934" x="9048750" y="2495550"/>
          <p14:tracePt t="237947" x="8928100" y="2495550"/>
          <p14:tracePt t="237963" x="8915400" y="2495550"/>
          <p14:tracePt t="237997" x="8909050" y="2495550"/>
          <p14:tracePt t="238014" x="8877300" y="2508250"/>
          <p14:tracePt t="238031" x="8731250" y="2527300"/>
          <p14:tracePt t="238047" x="8540750" y="2540000"/>
          <p14:tracePt t="238051" x="8432800" y="2540000"/>
          <p14:tracePt t="238064" x="8343900" y="2540000"/>
          <p14:tracePt t="238066" x="8286750" y="2540000"/>
          <p14:tracePt t="238081" x="8267700" y="2546350"/>
          <p14:tracePt t="238098" x="8299450" y="2540000"/>
          <p14:tracePt t="238115" x="8394700" y="2520950"/>
          <p14:tracePt t="238131" x="8553450" y="2508250"/>
          <p14:tracePt t="238147" x="8743950" y="2508250"/>
          <p14:tracePt t="238164" x="8909050" y="2527300"/>
          <p14:tracePt t="238180" x="8928100" y="2552700"/>
          <p14:tracePt t="238197" x="8902700" y="2565400"/>
          <p14:tracePt t="238214" x="8845550" y="2571750"/>
          <p14:tracePt t="238231" x="8750300" y="2552700"/>
          <p14:tracePt t="238246" x="8686800" y="2520950"/>
          <p14:tracePt t="238264" x="8661400" y="2501900"/>
          <p14:tracePt t="238281" x="8661400" y="2470150"/>
          <p14:tracePt t="238284" x="8680450" y="2451100"/>
          <p14:tracePt t="238297" x="8699500" y="2432050"/>
          <p14:tracePt t="238314" x="8750300" y="2406650"/>
          <p14:tracePt t="238316" x="8782050" y="2393950"/>
          <p14:tracePt t="238331" x="8845550" y="2374900"/>
          <p14:tracePt t="238347" x="8896350" y="2368550"/>
          <p14:tracePt t="238364" x="8902700" y="2368550"/>
          <p14:tracePt t="238448" x="8909050" y="2362200"/>
          <p14:tracePt t="238454" x="8915400" y="2362200"/>
          <p14:tracePt t="238464" x="8928100" y="2355850"/>
          <p14:tracePt t="238481" x="8940800" y="2355850"/>
          <p14:tracePt t="238498" x="8959850" y="2349500"/>
          <p14:tracePt t="238500" x="8972550" y="2343150"/>
          <p14:tracePt t="238514" x="8978900" y="2343150"/>
          <p14:tracePt t="238531" x="8985250" y="2336800"/>
          <p14:tracePt t="238548" x="8991600" y="2336800"/>
          <p14:tracePt t="238565" x="9004300" y="2330450"/>
          <p14:tracePt t="238583" x="9048750" y="2317750"/>
          <p14:tracePt t="238598" x="9118600" y="2317750"/>
          <p14:tracePt t="238614" x="9213850" y="2317750"/>
          <p14:tracePt t="238632" x="9328150" y="2317750"/>
          <p14:tracePt t="238648" x="9455150" y="2330450"/>
          <p14:tracePt t="238664" x="9607550" y="2343150"/>
          <p14:tracePt t="238681" x="9766300" y="2368550"/>
          <p14:tracePt t="238697" x="9880600" y="2381250"/>
          <p14:tracePt t="238714" x="9950450" y="2387600"/>
          <p14:tracePt t="238731" x="9956800" y="2387600"/>
          <p14:tracePt t="238816" x="9963150" y="2387600"/>
          <p14:tracePt t="238824" x="9969500" y="2387600"/>
          <p14:tracePt t="238848" x="10033000" y="2374900"/>
          <p14:tracePt t="238864" x="10058400" y="2368550"/>
          <p14:tracePt t="238881" x="10090150" y="2355850"/>
          <p14:tracePt t="238898" x="10115550" y="2355850"/>
          <p14:tracePt t="238914" x="10140950" y="2349500"/>
          <p14:tracePt t="238931" x="10172700" y="2349500"/>
          <p14:tracePt t="238947" x="10191750" y="2349500"/>
          <p14:tracePt t="238965" x="10204450" y="2349500"/>
          <p14:tracePt t="238998" x="10210800" y="2349500"/>
          <p14:tracePt t="239036" x="10210800" y="2355850"/>
          <p14:tracePt t="239048" x="10223500" y="2355850"/>
          <p14:tracePt t="239065" x="10242550" y="2362200"/>
          <p14:tracePt t="239081" x="10274300" y="2368550"/>
          <p14:tracePt t="239100" x="10299700" y="2374900"/>
          <p14:tracePt t="239114" x="10325100" y="2374900"/>
          <p14:tracePt t="239131" x="10337800" y="2374900"/>
          <p14:tracePt t="239148" x="10356850" y="2374900"/>
          <p14:tracePt t="239164" x="10369550" y="2374900"/>
          <p14:tracePt t="239181" x="10388600" y="2374900"/>
          <p14:tracePt t="239198" x="10426700" y="2368550"/>
          <p14:tracePt t="239215" x="10477500" y="2362200"/>
          <p14:tracePt t="239231" x="10521950" y="2355850"/>
          <p14:tracePt t="239249" x="10547350" y="2355850"/>
          <p14:tracePt t="239265" x="10560050" y="2349500"/>
          <p14:tracePt t="239349" x="10566400" y="2336800"/>
          <p14:tracePt t="239357" x="10566400" y="2330450"/>
          <p14:tracePt t="239382" x="10566400" y="2305050"/>
          <p14:tracePt t="239398" x="10566400" y="2286000"/>
          <p14:tracePt t="239415" x="10566400" y="2273300"/>
          <p14:tracePt t="239432" x="10553700" y="2247900"/>
          <p14:tracePt t="239448" x="10541000" y="2228850"/>
          <p14:tracePt t="239465" x="10534650" y="2209800"/>
          <p14:tracePt t="239481" x="10521950" y="2197100"/>
          <p14:tracePt t="239499" x="10509250" y="2190750"/>
          <p14:tracePt t="239501" x="10496550" y="2184400"/>
          <p14:tracePt t="239515" x="10458450" y="2171700"/>
          <p14:tracePt t="239533" x="10420350" y="2165350"/>
          <p14:tracePt t="239549" x="10369550" y="2165350"/>
          <p14:tracePt t="239565" x="10337800" y="2159000"/>
          <p14:tracePt t="239583" x="10306050" y="2159000"/>
          <p14:tracePt t="239598" x="10287000" y="2159000"/>
          <p14:tracePt t="239616" x="10267950" y="2152650"/>
          <p14:tracePt t="239632" x="10261600" y="2152650"/>
          <p14:tracePt t="239637" x="10255250" y="2152650"/>
          <p14:tracePt t="239649" x="10248900" y="2152650"/>
          <p14:tracePt t="239665" x="10236200" y="2152650"/>
          <p14:tracePt t="239684" x="10210800" y="2152650"/>
          <p14:tracePt t="239699" x="10191750" y="2152650"/>
          <p14:tracePt t="239715" x="10172700" y="2152650"/>
          <p14:tracePt t="239733" x="10153650" y="2146300"/>
          <p14:tracePt t="239749" x="10140950" y="2146300"/>
          <p14:tracePt t="239765" x="10134600" y="2146300"/>
          <p14:tracePt t="239783" x="10121900" y="2146300"/>
          <p14:tracePt t="239799" x="10109200" y="2146300"/>
          <p14:tracePt t="239815" x="10090150" y="2146300"/>
          <p14:tracePt t="239832" x="10077450" y="2146300"/>
          <p14:tracePt t="239849" x="10039350" y="2152650"/>
          <p14:tracePt t="239865" x="9975850" y="2159000"/>
          <p14:tracePt t="239884" x="9912350" y="2165350"/>
          <p14:tracePt t="239898" x="9804400" y="2165350"/>
          <p14:tracePt t="239915" x="9690100" y="2159000"/>
          <p14:tracePt t="239935" x="9607550" y="2146300"/>
          <p14:tracePt t="239936" x="9556750" y="2139950"/>
          <p14:tracePt t="239949" x="9525000" y="2139950"/>
          <p14:tracePt t="239952" x="9505950" y="2139950"/>
          <p14:tracePt t="239965" x="9493250" y="2133600"/>
          <p14:tracePt t="240056" x="9486900" y="2133600"/>
          <p14:tracePt t="240072" x="9480550" y="2133600"/>
          <p14:tracePt t="240088" x="9480550" y="2139950"/>
          <p14:tracePt t="240096" x="9486900" y="2146300"/>
          <p14:tracePt t="240103" x="9493250" y="2146300"/>
          <p14:tracePt t="240115" x="9499600" y="2152650"/>
          <p14:tracePt t="240132" x="9531350" y="2159000"/>
          <p14:tracePt t="240149" x="9588500" y="2178050"/>
          <p14:tracePt t="240165" x="9671050" y="2197100"/>
          <p14:tracePt t="240182" x="9785350" y="2228850"/>
          <p14:tracePt t="240199" x="9899650" y="2254250"/>
          <p14:tracePt t="240216" x="9994900" y="2279650"/>
          <p14:tracePt t="240232" x="10121900" y="2305050"/>
          <p14:tracePt t="240235" x="10147300" y="2305050"/>
          <p14:tracePt t="240249" x="10242550" y="2311400"/>
          <p14:tracePt t="240267" x="10299700" y="2317750"/>
          <p14:tracePt t="240283" x="10325100" y="2317750"/>
          <p14:tracePt t="240299" x="10344150" y="2311400"/>
          <p14:tracePt t="240316" x="10350500" y="2305050"/>
          <p14:tracePt t="240424" x="10331450" y="2305050"/>
          <p14:tracePt t="240430" x="10312400" y="2305050"/>
          <p14:tracePt t="240438" x="10267950" y="2311400"/>
          <p14:tracePt t="240450" x="10217150" y="2317750"/>
          <p14:tracePt t="240466" x="10109200" y="2330450"/>
          <p14:tracePt t="240484" x="10001250" y="2349500"/>
          <p14:tracePt t="240499" x="9912350" y="2362200"/>
          <p14:tracePt t="240516" x="9874250" y="2368550"/>
          <p14:tracePt t="240532" x="9867900" y="2368550"/>
          <p14:tracePt t="244555" x="9899650" y="2368550"/>
          <p14:tracePt t="244563" x="9950450" y="2368550"/>
          <p14:tracePt t="244574" x="10077450" y="2368550"/>
          <p14:tracePt t="244576" x="10223500" y="2374900"/>
          <p14:tracePt t="244586" x="10369550" y="2374900"/>
          <p14:tracePt t="244603" x="10648950" y="2362200"/>
          <p14:tracePt t="244619" x="10871200" y="2349500"/>
          <p14:tracePt t="244636" x="11118850" y="2343150"/>
          <p14:tracePt t="244652" x="11290300" y="2349500"/>
          <p14:tracePt t="244669" x="11360150" y="2349500"/>
          <p14:tracePt t="244890" x="11353800" y="2349500"/>
          <p14:tracePt t="244905" x="11334750" y="2336800"/>
          <p14:tracePt t="244920" x="11296650" y="2317750"/>
          <p14:tracePt t="244936" x="11277600" y="2311400"/>
          <p14:tracePt t="244953" x="11264900" y="2311400"/>
          <p14:tracePt t="244970" x="11264900" y="2298700"/>
          <p14:tracePt t="244973" x="11258550" y="2292350"/>
          <p14:tracePt t="244987" x="11258550" y="2286000"/>
          <p14:tracePt t="244991" x="11258550" y="2279650"/>
          <p14:tracePt t="245003" x="11258550" y="2273300"/>
          <p14:tracePt t="245022" x="11258550" y="2266950"/>
          <p14:tracePt t="245069" x="11258550" y="2260600"/>
          <p14:tracePt t="245088" x="11258550" y="2254250"/>
          <p14:tracePt t="245103" x="11258550" y="2247900"/>
          <p14:tracePt t="245120" x="11252200" y="2241550"/>
          <p14:tracePt t="245137" x="11252200" y="2235200"/>
          <p14:tracePt t="245153" x="11245850" y="2228850"/>
          <p14:tracePt t="245187" x="11245850" y="2222500"/>
          <p14:tracePt t="245203" x="11239500" y="2216150"/>
          <p14:tracePt t="245220" x="11233150" y="2216150"/>
          <p14:tracePt t="245237" x="11226800" y="2216150"/>
          <p14:tracePt t="245270" x="11214100" y="2209800"/>
          <p14:tracePt t="245287" x="11176000" y="2209800"/>
          <p14:tracePt t="245304" x="11093450" y="2209800"/>
          <p14:tracePt t="245321" x="10915650" y="2209800"/>
          <p14:tracePt t="245337" x="10782300" y="2209800"/>
          <p14:tracePt t="245353" x="10693400" y="2228850"/>
          <p14:tracePt t="245372" x="10648950" y="2260600"/>
          <p14:tracePt t="245386" x="10648950" y="2286000"/>
          <p14:tracePt t="245403" x="10674350" y="2305050"/>
          <p14:tracePt t="245420" x="10731500" y="2330450"/>
          <p14:tracePt t="245437" x="10782300" y="2343150"/>
          <p14:tracePt t="245454" x="10845800" y="2355850"/>
          <p14:tracePt t="245470" x="10909300" y="2362200"/>
          <p14:tracePt t="245488" x="10979150" y="2368550"/>
          <p14:tracePt t="245505" x="11068050" y="2368550"/>
          <p14:tracePt t="245508" x="11137900" y="2368550"/>
          <p14:tracePt t="245519" x="11188700" y="2368550"/>
          <p14:tracePt t="245536" x="11309350" y="2368550"/>
          <p14:tracePt t="245553" x="11391900" y="2368550"/>
          <p14:tracePt t="245571" x="11455400" y="2374900"/>
          <p14:tracePt t="245586" x="11493500" y="2381250"/>
          <p14:tracePt t="245588" x="11499850" y="2381250"/>
          <p14:tracePt t="245644" x="11506200" y="2381250"/>
          <p14:tracePt t="245660" x="11512550" y="2381250"/>
          <p14:tracePt t="245671" x="11518900" y="2374900"/>
          <p14:tracePt t="245687" x="11537950" y="2368550"/>
          <p14:tracePt t="245704" x="11550650" y="2355850"/>
          <p14:tracePt t="245720" x="11563350" y="2349500"/>
          <p14:tracePt t="245737" x="11582400" y="2343150"/>
          <p14:tracePt t="245754" x="11607800" y="2336800"/>
          <p14:tracePt t="245770" x="11639550" y="2330450"/>
          <p14:tracePt t="245772" x="11664950" y="2330450"/>
          <p14:tracePt t="245787" x="11684000" y="2324100"/>
          <p14:tracePt t="245803" x="11722100" y="2305050"/>
          <p14:tracePt t="245820" x="11741150" y="2292350"/>
          <p14:tracePt t="245837" x="11760200" y="2273300"/>
          <p14:tracePt t="245854" x="11791950" y="2235200"/>
          <p14:tracePt t="245870" x="11804650" y="2209800"/>
          <p14:tracePt t="245887" x="11804650" y="2184400"/>
          <p14:tracePt t="245904" x="11804650" y="2171700"/>
          <p14:tracePt t="245920" x="11791950" y="2152650"/>
          <p14:tracePt t="245937" x="11772900" y="2146300"/>
          <p14:tracePt t="245954" x="11747500" y="2139950"/>
          <p14:tracePt t="245971" x="11690350" y="2127250"/>
          <p14:tracePt t="245987" x="11652250" y="2120900"/>
          <p14:tracePt t="246004" x="11614150" y="2120900"/>
          <p14:tracePt t="246021" x="11595100" y="2120900"/>
          <p14:tracePt t="246036" x="11576050" y="2120900"/>
          <p14:tracePt t="246055" x="11550650" y="2127250"/>
          <p14:tracePt t="246071" x="11512550" y="2152650"/>
          <p14:tracePt t="246088" x="11468100" y="2178050"/>
          <p14:tracePt t="246106" x="11449050" y="2197100"/>
          <p14:tracePt t="246121" x="11442700" y="2209800"/>
          <p14:tracePt t="246138" x="11442700" y="2228850"/>
          <p14:tracePt t="246154" x="11468100" y="2260600"/>
          <p14:tracePt t="246171" x="11506200" y="2286000"/>
          <p14:tracePt t="246187" x="11557000" y="2311400"/>
          <p14:tracePt t="246204" x="11614150" y="2330450"/>
          <p14:tracePt t="246221" x="11645900" y="2343150"/>
          <p14:tracePt t="246237" x="11684000" y="2343150"/>
          <p14:tracePt t="246254" x="11715750" y="2343150"/>
          <p14:tracePt t="246255" x="11728450" y="2343150"/>
          <p14:tracePt t="246271" x="11772900" y="2336800"/>
          <p14:tracePt t="246287" x="11804650" y="2317750"/>
          <p14:tracePt t="246306" x="11823700" y="2292350"/>
          <p14:tracePt t="246323" x="11836400" y="2254250"/>
          <p14:tracePt t="246337" x="11836400" y="2228850"/>
          <p14:tracePt t="246354" x="11836400" y="2209800"/>
          <p14:tracePt t="246371" x="11823700" y="2190750"/>
          <p14:tracePt t="246387" x="11798300" y="2171700"/>
          <p14:tracePt t="246408" x="11772900" y="2165350"/>
          <p14:tracePt t="246411" x="11741150" y="2152650"/>
          <p14:tracePt t="246421" x="11728450" y="2146300"/>
          <p14:tracePt t="246438" x="11690350" y="2139950"/>
          <p14:tracePt t="246442" x="11671300" y="2133600"/>
          <p14:tracePt t="246454" x="11633200" y="2120900"/>
          <p14:tracePt t="246471" x="11595100" y="2114550"/>
          <p14:tracePt t="246488" x="11544300" y="2101850"/>
          <p14:tracePt t="246504" x="11455400" y="2095500"/>
          <p14:tracePt t="246521" x="11410950" y="2095500"/>
          <p14:tracePt t="246523" x="11385550" y="2101850"/>
          <p14:tracePt t="246539" x="11353800" y="2114550"/>
          <p14:tracePt t="246554" x="11341100" y="2133600"/>
          <p14:tracePt t="246571" x="11341100" y="2159000"/>
          <p14:tracePt t="246588" x="11385550" y="2197100"/>
          <p14:tracePt t="246604" x="11468100" y="2222500"/>
          <p14:tracePt t="246621" x="11557000" y="2241550"/>
          <p14:tracePt t="246639" x="11652250" y="2247900"/>
          <p14:tracePt t="246656" x="11734800" y="2247900"/>
          <p14:tracePt t="246671" x="11785600" y="2228850"/>
          <p14:tracePt t="246688" x="11811000" y="2209800"/>
          <p14:tracePt t="246707" x="11823700" y="2178050"/>
          <p14:tracePt t="246721" x="11823700" y="2165350"/>
          <p14:tracePt t="246740" x="11817350" y="2139950"/>
          <p14:tracePt t="246754" x="11811000" y="2139950"/>
          <p14:tracePt t="246756" x="11804650" y="2139950"/>
          <p14:tracePt t="246771" x="11791950" y="2133600"/>
          <p14:tracePt t="246789" x="11760200" y="2133600"/>
          <p14:tracePt t="246804" x="11741150" y="2133600"/>
          <p14:tracePt t="246821" x="11709400" y="2133600"/>
          <p14:tracePt t="246838" x="11671300" y="2139950"/>
          <p14:tracePt t="246854" x="11639550" y="2146300"/>
          <p14:tracePt t="246871" x="11588750" y="2159000"/>
          <p14:tracePt t="246888" x="11506200" y="2178050"/>
          <p14:tracePt t="246904" x="11404600" y="2190750"/>
          <p14:tracePt t="246921" x="11277600" y="2209800"/>
          <p14:tracePt t="246938" x="11176000" y="2228850"/>
          <p14:tracePt t="246954" x="11087100" y="2241550"/>
          <p14:tracePt t="246971" x="11042650" y="2254250"/>
          <p14:tracePt t="246974" x="11029950" y="2260600"/>
          <p14:tracePt t="246988" x="11023600" y="2260600"/>
          <p14:tracePt t="246990" x="11023600" y="2266950"/>
          <p14:tracePt t="247005" x="11023600" y="2286000"/>
          <p14:tracePt t="247021" x="11023600" y="2298700"/>
          <p14:tracePt t="247039" x="11023600" y="2311400"/>
          <p14:tracePt t="247055" x="11017250" y="2330450"/>
          <p14:tracePt t="247071" x="10998200" y="2343150"/>
          <p14:tracePt t="247088" x="10972800" y="2355850"/>
          <p14:tracePt t="247105" x="10953750" y="2362200"/>
          <p14:tracePt t="247122" x="10953750" y="2368550"/>
          <p14:tracePt t="247180" x="10960100" y="2368550"/>
          <p14:tracePt t="247189" x="10966450" y="2374900"/>
          <p14:tracePt t="247205" x="10979150" y="2374900"/>
          <p14:tracePt t="247346" x="10979150" y="2387600"/>
          <p14:tracePt t="247353" x="10972800" y="2393950"/>
          <p14:tracePt t="247371" x="10953750" y="2419350"/>
          <p14:tracePt t="247389" x="10934700" y="2451100"/>
          <p14:tracePt t="247406" x="10922000" y="2470150"/>
          <p14:tracePt t="247410" x="10915650" y="2482850"/>
          <p14:tracePt t="247422" x="10909300" y="2489200"/>
          <p14:tracePt t="247438" x="10902950" y="2495550"/>
          <p14:tracePt t="247455" x="10858500" y="2508250"/>
          <p14:tracePt t="247473" x="10795000" y="2520950"/>
          <p14:tracePt t="247488" x="10706100" y="2520950"/>
          <p14:tracePt t="247507" x="10572750" y="2520950"/>
          <p14:tracePt t="247522" x="10452100" y="2527300"/>
          <p14:tracePt t="247538" x="10325100" y="2527300"/>
          <p14:tracePt t="247555" x="10223500" y="2514600"/>
          <p14:tracePt t="247571" x="10090150" y="2508250"/>
          <p14:tracePt t="247588" x="9982200" y="2501900"/>
          <p14:tracePt t="247605" x="9874250" y="2489200"/>
          <p14:tracePt t="247621" x="9766300" y="2482850"/>
          <p14:tracePt t="247639" x="9588500" y="2457450"/>
          <p14:tracePt t="247656" x="9429750" y="2438400"/>
          <p14:tracePt t="247672" x="9207500" y="2413000"/>
          <p14:tracePt t="247689" x="8966200" y="2387600"/>
          <p14:tracePt t="247706" x="8591550" y="2355850"/>
          <p14:tracePt t="247722" x="8337550" y="2330450"/>
          <p14:tracePt t="247738" x="8153400" y="2311400"/>
          <p14:tracePt t="247755" x="8007350" y="2286000"/>
          <p14:tracePt t="247772" x="7854950" y="2266950"/>
          <p14:tracePt t="247788" x="7696200" y="2247900"/>
          <p14:tracePt t="247805" x="7486650" y="2235200"/>
          <p14:tracePt t="247823" x="7264400" y="2222500"/>
          <p14:tracePt t="247839" x="7023100" y="2216150"/>
          <p14:tracePt t="247855" x="6800850" y="2209800"/>
          <p14:tracePt t="247874" x="6616700" y="2203450"/>
          <p14:tracePt t="247889" x="6496050" y="2197100"/>
          <p14:tracePt t="247892" x="6438900" y="2197100"/>
          <p14:tracePt t="247906" x="6407150" y="2197100"/>
          <p14:tracePt t="247925" x="6254750" y="2197100"/>
          <p14:tracePt t="247940" x="6127750" y="2197100"/>
          <p14:tracePt t="247955" x="6032500" y="2197100"/>
          <p14:tracePt t="247972" x="5949950" y="2203450"/>
          <p14:tracePt t="247989" x="5911850" y="2209800"/>
          <p14:tracePt t="248005" x="5899150" y="2209800"/>
          <p14:tracePt t="248022" x="5892800" y="2222500"/>
          <p14:tracePt t="248039" x="5854700" y="2260600"/>
          <p14:tracePt t="248056" x="5803900" y="2292350"/>
          <p14:tracePt t="248074" x="5727700" y="2330450"/>
          <p14:tracePt t="248089" x="5670550" y="2355850"/>
          <p14:tracePt t="248106" x="5632450" y="2368550"/>
          <p14:tracePt t="248139" x="5632450" y="2381250"/>
          <p14:tracePt t="248155" x="5645150" y="2425700"/>
          <p14:tracePt t="248172" x="5645150" y="2482850"/>
          <p14:tracePt t="248189" x="5645150" y="2540000"/>
          <p14:tracePt t="248205" x="5645150" y="2590800"/>
          <p14:tracePt t="248222" x="5645150" y="2603500"/>
          <p14:tracePt t="248374" x="5651500" y="2603500"/>
          <p14:tracePt t="248390" x="5670550" y="2597150"/>
          <p14:tracePt t="248406" x="5702300" y="2571750"/>
          <p14:tracePt t="248424" x="5708650" y="2552700"/>
          <p14:tracePt t="248440" x="5708650" y="2540000"/>
          <p14:tracePt t="248457" x="5708650" y="2520950"/>
          <p14:tracePt t="248472" x="5708650" y="2501900"/>
          <p14:tracePt t="248489" x="5708650" y="2470150"/>
          <p14:tracePt t="248506" x="5708650" y="2444750"/>
          <p14:tracePt t="248523" x="5715000" y="2419350"/>
          <p14:tracePt t="248540" x="5702300" y="2413000"/>
          <p14:tracePt t="248556" x="5657850" y="2406650"/>
          <p14:tracePt t="248574" x="5607050" y="2406650"/>
          <p14:tracePt t="248590" x="5568950" y="2406650"/>
          <p14:tracePt t="248606" x="5562600" y="2406650"/>
          <p14:tracePt t="248648" x="5568950" y="2406650"/>
          <p14:tracePt t="248656" x="5575300" y="2406650"/>
          <p14:tracePt t="248674" x="5594350" y="2419350"/>
          <p14:tracePt t="248691" x="5594350" y="2457450"/>
          <p14:tracePt t="248707" x="5581650" y="2501900"/>
          <p14:tracePt t="248723" x="5575300" y="2533650"/>
          <p14:tracePt t="248740" x="5575300" y="2552700"/>
          <p14:tracePt t="248756" x="5575300" y="2559050"/>
          <p14:tracePt t="248772" x="5581650" y="2559050"/>
          <p14:tracePt t="248790" x="5607050" y="2559050"/>
          <p14:tracePt t="248806" x="5651500" y="2546350"/>
          <p14:tracePt t="248823" x="5664200" y="2546350"/>
          <p14:tracePt t="248856" x="5670550" y="2552700"/>
          <p14:tracePt t="248873" x="5676900" y="2552700"/>
          <p14:tracePt t="248906" x="5689600" y="2552700"/>
          <p14:tracePt t="248923" x="5772150" y="2552700"/>
          <p14:tracePt t="248940" x="5873750" y="2552700"/>
          <p14:tracePt t="248957" x="5975350" y="2546350"/>
          <p14:tracePt t="248975" x="6070600" y="2540000"/>
          <p14:tracePt t="248990" x="6115050" y="2533650"/>
          <p14:tracePt t="249034" x="6121400" y="2533650"/>
          <p14:tracePt t="249056" x="6127750" y="2520950"/>
          <p14:tracePt t="249073" x="6146800" y="2501900"/>
          <p14:tracePt t="249090" x="6165850" y="2482850"/>
          <p14:tracePt t="249106" x="6184900" y="2463800"/>
          <p14:tracePt t="249123" x="6210300" y="2444750"/>
          <p14:tracePt t="249140" x="6216650" y="2438400"/>
          <p14:tracePt t="249173" x="6210300" y="2432050"/>
          <p14:tracePt t="249190" x="6191250" y="2419350"/>
          <p14:tracePt t="249206" x="6159500" y="2406650"/>
          <p14:tracePt t="249224" x="6127750" y="2381250"/>
          <p14:tracePt t="249240" x="6108700" y="2362200"/>
          <p14:tracePt t="249257" x="6102350" y="2336800"/>
          <p14:tracePt t="249274" x="6102350" y="2324100"/>
          <p14:tracePt t="249306" x="6096000" y="2317750"/>
          <p14:tracePt t="249323" x="6076950" y="2317750"/>
          <p14:tracePt t="249340" x="6026150" y="2317750"/>
          <p14:tracePt t="249356" x="5975350" y="2317750"/>
          <p14:tracePt t="249373" x="5943600" y="2317750"/>
          <p14:tracePt t="249390" x="5930900" y="2317750"/>
          <p14:tracePt t="249432" x="5937250" y="2317750"/>
          <p14:tracePt t="249443" x="5937250" y="2324100"/>
          <p14:tracePt t="249456" x="5956300" y="2355850"/>
          <p14:tracePt t="249473" x="5962650" y="2387600"/>
          <p14:tracePt t="249490" x="5969000" y="2406650"/>
          <p14:tracePt t="249507" x="5975350" y="2413000"/>
          <p14:tracePt t="249524" x="5975350" y="2419350"/>
          <p14:tracePt t="249561" x="5969000" y="2425700"/>
          <p14:tracePt t="249574" x="5962650" y="2432050"/>
          <p14:tracePt t="249591" x="5905500" y="2463800"/>
          <p14:tracePt t="249607" x="5873750" y="2476500"/>
          <p14:tracePt t="249624" x="5854700" y="2476500"/>
          <p14:tracePt t="249795" x="5854700" y="2482850"/>
          <p14:tracePt t="249803" x="5854700" y="2489200"/>
          <p14:tracePt t="249810" x="5854700" y="2495550"/>
          <p14:tracePt t="249824" x="5854700" y="2508250"/>
          <p14:tracePt t="249840" x="5854700" y="2514600"/>
          <p14:tracePt t="249856" x="5861050" y="2514600"/>
          <p14:tracePt t="249875" x="5861050" y="2520950"/>
          <p14:tracePt t="249891" x="5873750" y="2520950"/>
          <p14:tracePt t="249907" x="5880100" y="2527300"/>
          <p14:tracePt t="249924" x="5886450" y="2527300"/>
          <p14:tracePt t="249957" x="5892800" y="2527300"/>
          <p14:tracePt t="249974" x="5905500" y="2520950"/>
          <p14:tracePt t="249991" x="5911850" y="2514600"/>
          <p14:tracePt t="250007" x="5918200" y="2514600"/>
          <p14:tracePt t="250024" x="5918200" y="2527300"/>
          <p14:tracePt t="250041" x="5918200" y="2533650"/>
          <p14:tracePt t="250057" x="5924550" y="2540000"/>
          <p14:tracePt t="250108" x="5937250" y="2540000"/>
          <p14:tracePt t="250125" x="5981700" y="2520950"/>
          <p14:tracePt t="250140" x="6013450" y="2508250"/>
          <p14:tracePt t="250157" x="6019800" y="2508250"/>
          <p14:tracePt t="250222" x="6019800" y="2514600"/>
          <p14:tracePt t="250236" x="6013450" y="2514600"/>
          <p14:tracePt t="250257" x="6013450" y="2520950"/>
          <p14:tracePt t="250274" x="6007100" y="2527300"/>
          <p14:tracePt t="250291" x="6007100" y="2533650"/>
          <p14:tracePt t="250307" x="6000750" y="2533650"/>
          <p14:tracePt t="250324" x="5994400" y="2533650"/>
          <p14:tracePt t="250377" x="5994400" y="2527300"/>
          <p14:tracePt t="250391" x="6007100" y="2508250"/>
          <p14:tracePt t="250407" x="6013450" y="2495550"/>
          <p14:tracePt t="250411" x="6019800" y="2489200"/>
          <p14:tracePt t="250424" x="6019800" y="2482850"/>
          <p14:tracePt t="250441" x="6026150" y="2476500"/>
          <p14:tracePt t="250633" x="6019800" y="2482850"/>
          <p14:tracePt t="250649" x="6007100" y="2501900"/>
          <p14:tracePt t="250658" x="6000750" y="2508250"/>
          <p14:tracePt t="250675" x="5988050" y="2520950"/>
          <p14:tracePt t="250692" x="5975350" y="2533650"/>
          <p14:tracePt t="250708" x="5969000" y="2540000"/>
          <p14:tracePt t="250870" x="5962650" y="2546350"/>
          <p14:tracePt t="250878" x="5943600" y="2546350"/>
          <p14:tracePt t="250891" x="5930900" y="2546350"/>
          <p14:tracePt t="250908" x="5905500" y="2559050"/>
          <p14:tracePt t="250911" x="5886450" y="2559050"/>
          <p14:tracePt t="250925" x="5880100" y="2565400"/>
          <p14:tracePt t="250974" x="5873750" y="2565400"/>
          <p14:tracePt t="251062" x="5867400" y="2565400"/>
          <p14:tracePt t="251070" x="5861050" y="2571750"/>
          <p14:tracePt t="251079" x="5854700" y="2578100"/>
          <p14:tracePt t="251091" x="5848350" y="2578100"/>
          <p14:tracePt t="251359" x="5854700" y="2578100"/>
          <p14:tracePt t="251387" x="5854700" y="2571750"/>
          <p14:tracePt t="251412" x="5861050" y="2571750"/>
          <p14:tracePt t="251418" x="5861050" y="2565400"/>
          <p14:tracePt t="251431" x="5867400" y="2565400"/>
          <p14:tracePt t="251443" x="5873750" y="2559050"/>
          <p14:tracePt t="251457" x="5880100" y="2546350"/>
          <p14:tracePt t="251475" x="5892800" y="2540000"/>
          <p14:tracePt t="251492" x="5899150" y="2540000"/>
          <p14:tracePt t="251620" x="5899150" y="2533650"/>
          <p14:tracePt t="251627" x="5905500" y="2533650"/>
          <p14:tracePt t="251644" x="5918200" y="2533650"/>
          <p14:tracePt t="251659" x="5924550" y="2527300"/>
          <p14:tracePt t="252233" x="5924550" y="2540000"/>
          <p14:tracePt t="252241" x="5924550" y="2546350"/>
          <p14:tracePt t="252250" x="5918200" y="2552700"/>
          <p14:tracePt t="252259" x="5918200" y="2559050"/>
          <p14:tracePt t="252277" x="5911850" y="2565400"/>
          <p14:tracePt t="252370" x="5918200" y="2559050"/>
          <p14:tracePt t="252701" x="5911850" y="2565400"/>
          <p14:tracePt t="252710" x="5911850" y="2571750"/>
          <p14:tracePt t="252726" x="5905500" y="2571750"/>
          <p14:tracePt t="252780" x="5911850" y="2565400"/>
          <p14:tracePt t="252793" x="5918200" y="2559050"/>
          <p14:tracePt t="252810" x="5937250" y="2533650"/>
          <p14:tracePt t="252828" x="5962650" y="2501900"/>
          <p14:tracePt t="252846" x="5969000" y="2501900"/>
          <p14:tracePt t="252860" x="5988050" y="2489200"/>
          <p14:tracePt t="252876" x="5994400" y="2482850"/>
          <p14:tracePt t="252926" x="5994400" y="2489200"/>
          <p14:tracePt t="252943" x="5988050" y="2527300"/>
          <p14:tracePt t="252961" x="5969000" y="2565400"/>
          <p14:tracePt t="252976" x="5956300" y="2590800"/>
          <p14:tracePt t="252993" x="5943600" y="2616200"/>
          <p14:tracePt t="253010" x="5943600" y="2628900"/>
          <p14:tracePt t="253026" x="5937250" y="2628900"/>
          <p14:tracePt t="253059" x="5949950" y="2628900"/>
          <p14:tracePt t="253076" x="5975350" y="2628900"/>
          <p14:tracePt t="253110" x="5981700" y="2622550"/>
          <p14:tracePt t="253143" x="5988050" y="2616200"/>
          <p14:tracePt t="253160" x="6000750" y="2597150"/>
          <p14:tracePt t="253178" x="6032500" y="2571750"/>
          <p14:tracePt t="253193" x="6045200" y="2565400"/>
          <p14:tracePt t="253211" x="6070600" y="2546350"/>
          <p14:tracePt t="253228" x="6076950" y="2546350"/>
          <p14:tracePt t="253544" x="6076950" y="2540000"/>
          <p14:tracePt t="253551" x="6083300" y="2533650"/>
          <p14:tracePt t="253559" x="6115050" y="2520950"/>
          <p14:tracePt t="253579" x="6184900" y="2482850"/>
          <p14:tracePt t="253594" x="6286500" y="2451100"/>
          <p14:tracePt t="253612" x="6597650" y="2438400"/>
          <p14:tracePt t="253627" x="6813550" y="2438400"/>
          <p14:tracePt t="253644" x="6997700" y="2438400"/>
          <p14:tracePt t="253660" x="7092950" y="2444750"/>
          <p14:tracePt t="253663" x="7188200" y="2444750"/>
          <p14:tracePt t="253677" x="7353300" y="2444750"/>
          <p14:tracePt t="253696" x="7537450" y="2444750"/>
          <p14:tracePt t="253710" x="7734300" y="2438400"/>
          <p14:tracePt t="253727" x="7918450" y="2425700"/>
          <p14:tracePt t="253745" x="8045450" y="2419350"/>
          <p14:tracePt t="253761" x="8134350" y="2419350"/>
          <p14:tracePt t="253777" x="8147050" y="2419350"/>
          <p14:tracePt t="253892" x="8153400" y="2419350"/>
          <p14:tracePt t="253899" x="8153400" y="2425700"/>
          <p14:tracePt t="253910" x="8159750" y="2438400"/>
          <p14:tracePt t="253927" x="8185150" y="2451100"/>
          <p14:tracePt t="253944" x="8242300" y="2451100"/>
          <p14:tracePt t="253960" x="8356600" y="2444750"/>
          <p14:tracePt t="253978" x="8534400" y="2432050"/>
          <p14:tracePt t="253994" x="8693150" y="2419350"/>
          <p14:tracePt t="254011" x="8902700" y="2413000"/>
          <p14:tracePt t="254027" x="8972550" y="2413000"/>
          <p14:tracePt t="254045" x="9036050" y="2413000"/>
          <p14:tracePt t="254060" x="9118600" y="2413000"/>
          <p14:tracePt t="254077" x="9201150" y="2413000"/>
          <p14:tracePt t="254094" x="9340850" y="2413000"/>
          <p14:tracePt t="254111" x="9461500" y="2413000"/>
          <p14:tracePt t="254127" x="9569450" y="2406650"/>
          <p14:tracePt t="254144" x="9639300" y="2400300"/>
          <p14:tracePt t="254161" x="9664700" y="2393950"/>
          <p14:tracePt t="254177" x="9696450" y="2387600"/>
          <p14:tracePt t="254194" x="9740900" y="2381250"/>
          <p14:tracePt t="254211" x="9836150" y="2381250"/>
          <p14:tracePt t="254227" x="9944100" y="2381250"/>
          <p14:tracePt t="254244" x="10064750" y="2381250"/>
          <p14:tracePt t="254261" x="10147300" y="2387600"/>
          <p14:tracePt t="254263" x="10172700" y="2387600"/>
          <p14:tracePt t="254277" x="10217150" y="2387600"/>
          <p14:tracePt t="254296" x="10255250" y="2393950"/>
          <p14:tracePt t="254311" x="10325100" y="2400300"/>
          <p14:tracePt t="254328" x="10496550" y="2406650"/>
          <p14:tracePt t="254344" x="10693400" y="2419350"/>
          <p14:tracePt t="254361" x="10890250" y="2419350"/>
          <p14:tracePt t="254377" x="11029950" y="2419350"/>
          <p14:tracePt t="254394" x="11093450" y="2419350"/>
          <p14:tracePt t="254411" x="11099800" y="2419350"/>
          <p14:tracePt t="254445" x="11106150" y="2413000"/>
          <p14:tracePt t="254461" x="11118850" y="2413000"/>
          <p14:tracePt t="254478" x="11169650" y="2400300"/>
          <p14:tracePt t="254481" x="11195050" y="2393950"/>
          <p14:tracePt t="254494" x="11226800" y="2381250"/>
          <p14:tracePt t="254498" x="11252200" y="2374900"/>
          <p14:tracePt t="254511" x="11283950" y="2362200"/>
          <p14:tracePt t="254528" x="11290300" y="2355850"/>
          <p14:tracePt t="254544" x="11290300" y="2349500"/>
          <p14:tracePt t="254796" x="11303000" y="2349500"/>
          <p14:tracePt t="254803" x="11309350" y="2349500"/>
          <p14:tracePt t="254811" x="11322050" y="2349500"/>
          <p14:tracePt t="254828" x="11341100" y="2349500"/>
          <p14:tracePt t="254844" x="11366500" y="2343150"/>
          <p14:tracePt t="254862" x="11391900" y="2330450"/>
          <p14:tracePt t="254879" x="11404600" y="2311400"/>
          <p14:tracePt t="254894" x="11404600" y="2292350"/>
          <p14:tracePt t="254911" x="11404600" y="2286000"/>
          <p14:tracePt t="254928" x="11404600" y="2279650"/>
          <p14:tracePt t="254945" x="11398250" y="2279650"/>
          <p14:tracePt t="254961" x="11398250" y="2273300"/>
          <p14:tracePt t="254978" x="11379200" y="2260600"/>
          <p14:tracePt t="254995" x="11347450" y="2241550"/>
          <p14:tracePt t="255011" x="11334750" y="2235200"/>
          <p14:tracePt t="255028" x="11322050" y="2228850"/>
          <p14:tracePt t="255045" x="11315700" y="2228850"/>
          <p14:tracePt t="255088" x="11322050" y="2228850"/>
          <p14:tracePt t="255097" x="11328400" y="2228850"/>
          <p14:tracePt t="255113" x="11360150" y="2228850"/>
          <p14:tracePt t="255131" x="11398250" y="2228850"/>
          <p14:tracePt t="255145" x="11436350" y="2216150"/>
          <p14:tracePt t="255161" x="11480800" y="2209800"/>
          <p14:tracePt t="255178" x="11531600" y="2203450"/>
          <p14:tracePt t="255195" x="11569700" y="2197100"/>
          <p14:tracePt t="255211" x="11601450" y="2190750"/>
          <p14:tracePt t="255228" x="11633200" y="2184400"/>
          <p14:tracePt t="255245" x="11652250" y="2184400"/>
          <p14:tracePt t="255261" x="11664950" y="2184400"/>
          <p14:tracePt t="255312" x="11645900" y="2190750"/>
          <p14:tracePt t="255328" x="11607800" y="2203450"/>
          <p14:tracePt t="255345" x="11557000" y="2222500"/>
          <p14:tracePt t="255362" x="11506200" y="2235200"/>
          <p14:tracePt t="255378" x="11455400" y="2247900"/>
          <p14:tracePt t="255395" x="11385550" y="2260600"/>
          <p14:tracePt t="255412" x="11182350" y="2279650"/>
          <p14:tracePt t="255428" x="10864850" y="2279650"/>
          <p14:tracePt t="255445" x="10064750" y="2266950"/>
          <p14:tracePt t="255463" x="9525000" y="2241550"/>
          <p14:tracePt t="255478" x="9061450" y="2216150"/>
          <p14:tracePt t="255495" x="8699500" y="2178050"/>
          <p14:tracePt t="255510" x="8394700" y="2159000"/>
          <p14:tracePt t="255528" x="8089900" y="2159000"/>
          <p14:tracePt t="255545" x="7677150" y="2203450"/>
          <p14:tracePt t="255562" x="7207250" y="2228850"/>
          <p14:tracePt t="255578" x="6737350" y="2228850"/>
          <p14:tracePt t="255595" x="6362700" y="2216150"/>
          <p14:tracePt t="255612" x="6127750" y="2197100"/>
          <p14:tracePt t="255630" x="6019800" y="2190750"/>
          <p14:tracePt t="255688" x="6013450" y="2203450"/>
          <p14:tracePt t="255698" x="6007100" y="2209800"/>
          <p14:tracePt t="255706" x="6007100" y="2216150"/>
          <p14:tracePt t="255714" x="6000750" y="2222500"/>
          <p14:tracePt t="255729" x="5994400" y="2235200"/>
          <p14:tracePt t="255745" x="5994400" y="2247900"/>
          <p14:tracePt t="255762" x="5994400" y="2260600"/>
          <p14:tracePt t="255779" x="5994400" y="2286000"/>
          <p14:tracePt t="255796" x="5988050" y="2330450"/>
          <p14:tracePt t="255812" x="5924550" y="2387600"/>
          <p14:tracePt t="255828" x="5765800" y="2457450"/>
          <p14:tracePt t="255846" x="5638800" y="2489200"/>
          <p14:tracePt t="255864" x="5486400" y="2520950"/>
          <p14:tracePt t="255878" x="5416550" y="2527300"/>
          <p14:tracePt t="255912" x="5422900" y="2527300"/>
          <p14:tracePt t="255929" x="5435600" y="2520950"/>
          <p14:tracePt t="256026" x="5441950" y="2520950"/>
          <p14:tracePt t="256046" x="5473700" y="2520950"/>
          <p14:tracePt t="256063" x="5518150" y="2520950"/>
          <p14:tracePt t="256066" x="5524500" y="2520950"/>
          <p14:tracePt t="256112" x="5524500" y="2527300"/>
          <p14:tracePt t="256130" x="5505450" y="2533650"/>
          <p14:tracePt t="256146" x="5499100" y="2540000"/>
          <p14:tracePt t="256149" x="5492750" y="2540000"/>
          <p14:tracePt t="256162" x="5480050" y="2540000"/>
          <p14:tracePt t="256180" x="5384800" y="2565400"/>
          <p14:tracePt t="256198" x="5270500" y="2571750"/>
          <p14:tracePt t="256214" x="5111750" y="2571750"/>
          <p14:tracePt t="256229" x="4991100" y="2559050"/>
          <p14:tracePt t="256246" x="4933950" y="2552700"/>
          <p14:tracePt t="256262" x="4933950" y="2546350"/>
          <p14:tracePt t="256280" x="4946650" y="2527300"/>
          <p14:tracePt t="256296" x="4991100" y="2508250"/>
          <p14:tracePt t="256312" x="5029200" y="2501900"/>
          <p14:tracePt t="256380" x="5035550" y="2501900"/>
          <p14:tracePt t="256386" x="5041900" y="2508250"/>
          <p14:tracePt t="256395" x="5054600" y="2508250"/>
          <p14:tracePt t="256412" x="5111750" y="2514600"/>
          <p14:tracePt t="256429" x="5175250" y="2514600"/>
          <p14:tracePt t="256445" x="5257800" y="2508250"/>
          <p14:tracePt t="256462" x="5340350" y="2501900"/>
          <p14:tracePt t="256479" x="5384800" y="2495550"/>
          <p14:tracePt t="256482" x="5391150" y="2489200"/>
          <p14:tracePt t="256496" x="5403850" y="2489200"/>
          <p14:tracePt t="256512" x="5416550" y="2482850"/>
          <p14:tracePt t="256529" x="5448300" y="2476500"/>
          <p14:tracePt t="256547" x="5467350" y="2470150"/>
          <p14:tracePt t="256563" x="5480050" y="2463800"/>
          <p14:tracePt t="256580" x="5486400" y="2457450"/>
          <p14:tracePt t="256596" x="5492750" y="2457450"/>
          <p14:tracePt t="256629" x="5518150" y="2457450"/>
          <p14:tracePt t="256646" x="5575300" y="2463800"/>
          <p14:tracePt t="256663" x="5619750" y="2476500"/>
          <p14:tracePt t="256679" x="5651500" y="2482850"/>
          <p14:tracePt t="256696" x="5657850" y="2482850"/>
          <p14:tracePt t="256730" x="5657850" y="2495550"/>
          <p14:tracePt t="256746" x="5657850" y="2501900"/>
          <p14:tracePt t="256762" x="5657850" y="2508250"/>
          <p14:tracePt t="256816" x="5670550" y="2508250"/>
          <p14:tracePt t="256826" x="5683250" y="2508250"/>
          <p14:tracePt t="256833" x="5715000" y="2508250"/>
          <p14:tracePt t="256847" x="5759450" y="2508250"/>
          <p14:tracePt t="256863" x="5810250" y="2508250"/>
          <p14:tracePt t="256879" x="5816600" y="2508250"/>
          <p14:tracePt t="256930" x="5822950" y="2508250"/>
          <p14:tracePt t="256936" x="5822950" y="2495550"/>
          <p14:tracePt t="256946" x="5829300" y="2489200"/>
          <p14:tracePt t="256963" x="5829300" y="2457450"/>
          <p14:tracePt t="256980" x="5829300" y="2438400"/>
          <p14:tracePt t="256996" x="5829300" y="2432050"/>
          <p14:tracePt t="257013" x="5803900" y="2457450"/>
          <p14:tracePt t="257030" x="5784850" y="2501900"/>
          <p14:tracePt t="257047" x="5778500" y="2533650"/>
          <p14:tracePt t="257062" x="5778500" y="2552700"/>
          <p14:tracePt t="257098" x="5810250" y="2552700"/>
          <p14:tracePt t="257114" x="5867400" y="2533650"/>
          <p14:tracePt t="257131" x="6000750" y="2508250"/>
          <p14:tracePt t="257146" x="6178550" y="2495550"/>
          <p14:tracePt t="257163" x="6273800" y="2495550"/>
          <p14:tracePt t="257180" x="6337300" y="2501900"/>
          <p14:tracePt t="257197" x="6381750" y="2514600"/>
          <p14:tracePt t="257213" x="6413500" y="2527300"/>
          <p14:tracePt t="257229" x="6426200" y="2533650"/>
          <p14:tracePt t="257263" x="6432550" y="2533650"/>
          <p14:tracePt t="257282" x="6438900" y="2533650"/>
          <p14:tracePt t="257297" x="6451600" y="2533650"/>
          <p14:tracePt t="257330" x="6451600" y="2540000"/>
          <p14:tracePt t="257347" x="6464300" y="2540000"/>
          <p14:tracePt t="257363" x="6477000" y="2540000"/>
          <p14:tracePt t="257595" x="6477000" y="2546350"/>
          <p14:tracePt t="257611" x="6477000" y="2552700"/>
          <p14:tracePt t="257621" x="6470650" y="2559050"/>
          <p14:tracePt t="257630" x="6470650" y="2565400"/>
          <p14:tracePt t="257648" x="6464300" y="2578100"/>
          <p14:tracePt t="257695" x="6477000" y="2578100"/>
          <p14:tracePt t="257706" x="6483350" y="2578100"/>
          <p14:tracePt t="257713" x="6508750" y="2578100"/>
          <p14:tracePt t="257730" x="6572250" y="2578100"/>
          <p14:tracePt t="257747" x="6629400" y="2578100"/>
          <p14:tracePt t="257763" x="6673850" y="2578100"/>
          <p14:tracePt t="257781" x="6699250" y="2578100"/>
          <p14:tracePt t="257797" x="6711950" y="2578100"/>
          <p14:tracePt t="257814" x="6724650" y="2578100"/>
          <p14:tracePt t="257830" x="6731000" y="2578100"/>
          <p14:tracePt t="257833" x="6743700" y="2578100"/>
          <p14:tracePt t="257852" x="6756400" y="2578100"/>
          <p14:tracePt t="257864" x="6769100" y="2584450"/>
          <p14:tracePt t="257880" x="6775450" y="2584450"/>
          <p14:tracePt t="257931" x="6769100" y="2590800"/>
          <p14:tracePt t="257947" x="6756400" y="2597150"/>
          <p14:tracePt t="258010" x="6756400" y="2590800"/>
          <p14:tracePt t="258167" x="6750050" y="2590800"/>
          <p14:tracePt t="258190" x="6743700" y="2590800"/>
          <p14:tracePt t="258541" x="6737350" y="2590800"/>
          <p14:tracePt t="258550" x="6731000" y="2590800"/>
          <p14:tracePt t="258564" x="6705600" y="2590800"/>
          <p14:tracePt t="258581" x="6680200" y="2590800"/>
          <p14:tracePt t="258597" x="6648450" y="2590800"/>
          <p14:tracePt t="258614" x="6597650" y="2597150"/>
          <p14:tracePt t="258631" x="6559550" y="2603500"/>
          <p14:tracePt t="258648" x="6527800" y="2603500"/>
          <p14:tracePt t="258664" x="6508750" y="2603500"/>
          <p14:tracePt t="258681" x="6496050" y="2603500"/>
          <p14:tracePt t="258698" x="6489700" y="2603500"/>
          <p14:tracePt t="258713" x="6483350" y="2603500"/>
          <p14:tracePt t="258731" x="6477000" y="2603500"/>
          <p14:tracePt t="258904" x="6477000" y="2597150"/>
          <p14:tracePt t="258915" x="6477000" y="2590800"/>
          <p14:tracePt t="258931" x="6477000" y="2584450"/>
          <p14:tracePt t="258950" x="6477000" y="2578100"/>
          <p14:tracePt t="258965" x="6477000" y="2571750"/>
          <p14:tracePt t="259033" x="6464300" y="2578100"/>
          <p14:tracePt t="259050" x="6438900" y="2590800"/>
          <p14:tracePt t="259065" x="6407150" y="2603500"/>
          <p14:tracePt t="259082" x="6388100" y="2616200"/>
          <p14:tracePt t="259098" x="6369050" y="2628900"/>
          <p14:tracePt t="259115" x="6356350" y="2628900"/>
          <p14:tracePt t="259134" x="6343650" y="2635250"/>
          <p14:tracePt t="259148" x="6337300" y="2635250"/>
          <p14:tracePt t="259181" x="6330950" y="2635250"/>
          <p14:tracePt t="259198" x="6318250" y="2635250"/>
          <p14:tracePt t="259215" x="6305550" y="2635250"/>
          <p14:tracePt t="259234" x="6299200" y="2635250"/>
          <p14:tracePt t="259251" x="6292850" y="2635250"/>
          <p14:tracePt t="259338" x="6261100" y="2635250"/>
          <p14:tracePt t="259349" x="6229350" y="2641600"/>
          <p14:tracePt t="259364" x="5994400" y="2654300"/>
          <p14:tracePt t="259383" x="5543550" y="2622550"/>
          <p14:tracePt t="259398" x="5035550" y="2565400"/>
          <p14:tracePt t="259415" x="4705350" y="2495550"/>
          <p14:tracePt t="259432" x="4724400" y="2444750"/>
          <p14:tracePt t="259434" x="4813300" y="2425700"/>
          <p14:tracePt t="259449" x="4953000" y="2406650"/>
          <p14:tracePt t="259452" x="5105400" y="2387600"/>
          <p14:tracePt t="259465" x="5480050" y="2368550"/>
          <p14:tracePt t="259482" x="5715000" y="2387600"/>
          <p14:tracePt t="259498" x="6013450" y="2432050"/>
          <p14:tracePt t="259500" x="6121400" y="2457450"/>
          <p14:tracePt t="259516" x="6172200" y="2476500"/>
          <p14:tracePt t="259533" x="6172200" y="2508250"/>
          <p14:tracePt t="259548" x="6146800" y="2527300"/>
          <p14:tracePt t="259565" x="6102350" y="2533650"/>
          <p14:tracePt t="259582" x="6076950" y="2540000"/>
          <p14:tracePt t="259598" x="6070600" y="2540000"/>
          <p14:tracePt t="259615" x="6083300" y="2527300"/>
          <p14:tracePt t="259632" x="6134100" y="2520950"/>
          <p14:tracePt t="259648" x="6146800" y="2520950"/>
          <p14:tracePt t="259666" x="6140450" y="2520950"/>
          <p14:tracePt t="259684" x="6115050" y="2527300"/>
          <p14:tracePt t="259699" x="6083300" y="2533650"/>
          <p14:tracePt t="259715" x="6070600" y="2533650"/>
          <p14:tracePt t="259734" x="6064250" y="2533650"/>
          <p14:tracePt t="259748" x="6057900" y="2520950"/>
          <p14:tracePt t="259765" x="6057900" y="2489200"/>
          <p14:tracePt t="259782" x="6083300" y="2457450"/>
          <p14:tracePt t="259799" x="6089650" y="2451100"/>
          <p14:tracePt t="259815" x="6076950" y="2451100"/>
          <p14:tracePt t="259837" x="5956300" y="2501900"/>
          <p14:tracePt t="259849" x="5880100" y="2520950"/>
          <p14:tracePt t="259865" x="5810250" y="2533650"/>
          <p14:tracePt t="259883" x="5772150" y="2533650"/>
          <p14:tracePt t="259915" x="5778500" y="2533650"/>
          <p14:tracePt t="259935" x="5848350" y="2520950"/>
          <p14:tracePt t="259949" x="5873750" y="2514600"/>
          <p14:tracePt t="259965" x="5899150" y="2508250"/>
          <p14:tracePt t="259999" x="5899150" y="2501900"/>
          <p14:tracePt t="260015" x="5899150" y="2495550"/>
          <p14:tracePt t="260049" x="5899150" y="2489200"/>
          <p14:tracePt t="260066" x="5918200" y="2476500"/>
          <p14:tracePt t="260082" x="5943600" y="2457450"/>
          <p14:tracePt t="260099" x="5949950" y="2457450"/>
          <p14:tracePt t="260132" x="5956300" y="2451100"/>
          <p14:tracePt t="260149" x="5962650" y="2444750"/>
          <p14:tracePt t="260166" x="5962650" y="2438400"/>
          <p14:tracePt t="260184" x="5969000" y="2432050"/>
          <p14:tracePt t="260199" x="5988050" y="2413000"/>
          <p14:tracePt t="260216" x="6007100" y="2400300"/>
          <p14:tracePt t="260233" x="6032500" y="2387600"/>
          <p14:tracePt t="260249" x="6038850" y="2387600"/>
          <p14:tracePt t="260350" x="6045200" y="2387600"/>
          <p14:tracePt t="260356" x="6057900" y="2393950"/>
          <p14:tracePt t="260370" x="6089650" y="2400300"/>
          <p14:tracePt t="260382" x="6159500" y="2406650"/>
          <p14:tracePt t="260399" x="6229350" y="2413000"/>
          <p14:tracePt t="260416" x="6299200" y="2419350"/>
          <p14:tracePt t="260432" x="6350000" y="2425700"/>
          <p14:tracePt t="260449" x="6381750" y="2425700"/>
          <p14:tracePt t="260465" x="6413500" y="2425700"/>
          <p14:tracePt t="260482" x="6432550" y="2425700"/>
          <p14:tracePt t="260533" x="6419850" y="2425700"/>
          <p14:tracePt t="260551" x="6362700" y="2438400"/>
          <p14:tracePt t="260567" x="6337300" y="2444750"/>
          <p14:tracePt t="260582" x="6318250" y="2444750"/>
          <p14:tracePt t="260600" x="6311900" y="2451100"/>
          <p14:tracePt t="260616" x="6305550" y="2451100"/>
          <p14:tracePt t="260633" x="6292850" y="2451100"/>
          <p14:tracePt t="260649" x="6242050" y="2451100"/>
          <p14:tracePt t="260666" x="6184900" y="2451100"/>
          <p14:tracePt t="260683" x="6146800" y="2451100"/>
          <p14:tracePt t="260700" x="6134100" y="2457450"/>
          <p14:tracePt t="260715" x="6127750" y="2463800"/>
          <p14:tracePt t="260750" x="6134100" y="2476500"/>
          <p14:tracePt t="260766" x="6184900" y="2501900"/>
          <p14:tracePt t="260783" x="6343650" y="2533650"/>
          <p14:tracePt t="260800" x="6451600" y="2533650"/>
          <p14:tracePt t="260816" x="6521450" y="2533650"/>
          <p14:tracePt t="260833" x="6565900" y="2520950"/>
          <p14:tracePt t="260850" x="6584950" y="2514600"/>
          <p14:tracePt t="260866" x="6591300" y="2508250"/>
          <p14:tracePt t="260882" x="6597650" y="2508250"/>
          <p14:tracePt t="260900" x="6597650" y="2501900"/>
          <p14:tracePt t="260916" x="6604000" y="2501900"/>
          <p14:tracePt t="261014" x="6610350" y="2501900"/>
          <p14:tracePt t="261031" x="6610350" y="2495550"/>
          <p14:tracePt t="261100" x="6616700" y="2495550"/>
          <p14:tracePt t="261108" x="6623050" y="2495550"/>
          <p14:tracePt t="261116" x="6629400" y="2495550"/>
          <p14:tracePt t="261133" x="6654800" y="2489200"/>
          <p14:tracePt t="261150" x="6673850" y="2482850"/>
          <p14:tracePt t="261166" x="6699250" y="2476500"/>
          <p14:tracePt t="261183" x="6724650" y="2470150"/>
          <p14:tracePt t="261200" x="6750050" y="2463800"/>
          <p14:tracePt t="261203" x="6769100" y="2463800"/>
          <p14:tracePt t="261217" x="6800850" y="2463800"/>
          <p14:tracePt t="261220" x="6813550" y="2463800"/>
          <p14:tracePt t="261233" x="6826250" y="2463800"/>
          <p14:tracePt t="261250" x="6845300" y="2476500"/>
          <p14:tracePt t="261266" x="6851650" y="2489200"/>
          <p14:tracePt t="261283" x="6858000" y="2514600"/>
          <p14:tracePt t="261300" x="6864350" y="2527300"/>
          <p14:tracePt t="261423" x="6864350" y="2533650"/>
          <p14:tracePt t="261431" x="6864350" y="2540000"/>
          <p14:tracePt t="261435" x="6858000" y="2540000"/>
          <p14:tracePt t="261451" x="6851650" y="2552700"/>
          <p14:tracePt t="261503" x="6858000" y="2552700"/>
          <p14:tracePt t="261513" x="6864350" y="2552700"/>
          <p14:tracePt t="261521" x="6889750" y="2552700"/>
          <p14:tracePt t="261535" x="6959600" y="2552700"/>
          <p14:tracePt t="261553" x="7035800" y="2552700"/>
          <p14:tracePt t="261567" x="7099300" y="2546350"/>
          <p14:tracePt t="261583" x="7150100" y="2540000"/>
          <p14:tracePt t="261600" x="7188200" y="2527300"/>
          <p14:tracePt t="261616" x="7213600" y="2520950"/>
          <p14:tracePt t="261634" x="7232650" y="2508250"/>
          <p14:tracePt t="261650" x="7245350" y="2489200"/>
          <p14:tracePt t="261654" x="7251700" y="2482850"/>
          <p14:tracePt t="261667" x="7251700" y="2470150"/>
          <p14:tracePt t="261685" x="7251700" y="2444750"/>
          <p14:tracePt t="261687" x="7251700" y="2432050"/>
          <p14:tracePt t="261700" x="7251700" y="2425700"/>
          <p14:tracePt t="261717" x="7251700" y="2400300"/>
          <p14:tracePt t="261734" x="7245350" y="2381250"/>
          <p14:tracePt t="261751" x="7232650" y="2374900"/>
          <p14:tracePt t="261767" x="7219950" y="2362200"/>
          <p14:tracePt t="261785" x="7194550" y="2355850"/>
          <p14:tracePt t="261802" x="7162800" y="2349500"/>
          <p14:tracePt t="261817" x="7143750" y="2349500"/>
          <p14:tracePt t="261834" x="7131050" y="2349500"/>
          <p14:tracePt t="261850" x="7124700" y="2349500"/>
          <p14:tracePt t="261871" x="7105650" y="2349500"/>
          <p14:tracePt t="261873" x="7099300" y="2349500"/>
          <p14:tracePt t="261884" x="7067550" y="2355850"/>
          <p14:tracePt t="261900" x="7035800" y="2368550"/>
          <p14:tracePt t="261917" x="6972300" y="2387600"/>
          <p14:tracePt t="261934" x="6921500" y="2400300"/>
          <p14:tracePt t="261951" x="6883400" y="2400300"/>
          <p14:tracePt t="261967" x="6870700" y="2400300"/>
          <p14:tracePt t="262018" x="6858000" y="2406650"/>
          <p14:tracePt t="262024" x="6851650" y="2406650"/>
          <p14:tracePt t="262051" x="6794500" y="2419350"/>
          <p14:tracePt t="269445" x="6800850" y="2425700"/>
          <p14:tracePt t="269456" x="6813550" y="2432050"/>
          <p14:tracePt t="269473" x="6908800" y="2495550"/>
          <p14:tracePt t="269490" x="6953250" y="2533650"/>
          <p14:tracePt t="269505" x="6959600" y="2565400"/>
          <p14:tracePt t="269522" x="6965950" y="2584450"/>
          <p14:tracePt t="269539" x="6965950" y="2590800"/>
          <p14:tracePt t="269598" x="6965950" y="2597150"/>
          <p14:tracePt t="269607" x="6965950" y="2603500"/>
          <p14:tracePt t="269623" x="6972300" y="2654300"/>
          <p14:tracePt t="269639" x="6972300" y="2686050"/>
          <p14:tracePt t="269656" x="6965950" y="2698750"/>
          <p14:tracePt t="269725" x="6972300" y="2692400"/>
          <p14:tracePt t="269739" x="6978650" y="2692400"/>
          <p14:tracePt t="269801" x="6978650" y="2698750"/>
          <p14:tracePt t="269809" x="6978650" y="2705100"/>
          <p14:tracePt t="269825" x="6978650" y="2717800"/>
          <p14:tracePt t="269846" x="6978650" y="2730500"/>
          <p14:tracePt t="269858" x="6978650" y="2736850"/>
          <p14:tracePt t="269874" x="6985000" y="2743200"/>
          <p14:tracePt t="269890" x="6997700" y="2755900"/>
          <p14:tracePt t="269941" x="7004050" y="2755900"/>
          <p14:tracePt t="269957" x="7023100" y="2755900"/>
          <p14:tracePt t="269975" x="7080250" y="2743200"/>
          <p14:tracePt t="269991" x="7105650" y="2743200"/>
          <p14:tracePt t="270008" x="7124700" y="2736850"/>
          <p14:tracePt t="270010" x="7131050" y="2736850"/>
          <p14:tracePt t="270024" x="7143750" y="2730500"/>
          <p14:tracePt t="270042" x="7150100" y="2730500"/>
          <p14:tracePt t="270099" x="7156450" y="2730500"/>
          <p14:tracePt t="270105" x="7162800" y="2730500"/>
          <p14:tracePt t="270196" x="7169150" y="2730500"/>
          <p14:tracePt t="270213" x="7181850" y="2730500"/>
          <p14:tracePt t="270218" x="7188200" y="2730500"/>
          <p14:tracePt t="270225" x="7194550" y="2730500"/>
          <p14:tracePt t="270243" x="7200900" y="2717800"/>
          <p14:tracePt t="270257" x="7207250" y="2705100"/>
          <p14:tracePt t="270275" x="7207250" y="2679700"/>
          <p14:tracePt t="270290" x="7213600" y="2660650"/>
          <p14:tracePt t="270307" x="7219950" y="2641600"/>
          <p14:tracePt t="270328" x="7239000" y="2622550"/>
          <p14:tracePt t="270341" x="7251700" y="2603500"/>
          <p14:tracePt t="270358" x="7277100" y="2571750"/>
          <p14:tracePt t="270380" x="7302500" y="2552700"/>
          <p14:tracePt t="270393" x="7315200" y="2540000"/>
          <p14:tracePt t="270425" x="7315200" y="2533650"/>
          <p14:tracePt t="270526" x="7334250" y="2533650"/>
          <p14:tracePt t="270533" x="7346950" y="2527300"/>
          <p14:tracePt t="270541" x="7378700" y="2527300"/>
          <p14:tracePt t="270558" x="7442200" y="2514600"/>
          <p14:tracePt t="270574" x="7486650" y="2508250"/>
          <p14:tracePt t="270592" x="7550150" y="2495550"/>
          <p14:tracePt t="270608" x="7607300" y="2489200"/>
          <p14:tracePt t="270624" x="7689850" y="2482850"/>
          <p14:tracePt t="270642" x="7759700" y="2476500"/>
          <p14:tracePt t="270658" x="7829550" y="2470150"/>
          <p14:tracePt t="270674" x="7905750" y="2463800"/>
          <p14:tracePt t="270691" x="7994650" y="2444750"/>
          <p14:tracePt t="270708" x="8077200" y="2432050"/>
          <p14:tracePt t="270725" x="8140700" y="2425700"/>
          <p14:tracePt t="270745" x="8197850" y="2419350"/>
          <p14:tracePt t="270758" x="8267700" y="2413000"/>
          <p14:tracePt t="270773" x="8312150" y="2413000"/>
          <p14:tracePt t="270791" x="8331200" y="2413000"/>
          <p14:tracePt t="270807" x="8337550" y="2413000"/>
          <p14:tracePt t="270936" x="8350250" y="2413000"/>
          <p14:tracePt t="270944" x="8362950" y="2413000"/>
          <p14:tracePt t="270958" x="8394700" y="2425700"/>
          <p14:tracePt t="270975" x="8528050" y="2451100"/>
          <p14:tracePt t="270993" x="8591550" y="2470150"/>
          <p14:tracePt t="271009" x="8623300" y="2470150"/>
          <p14:tracePt t="271024" x="8629650" y="2470150"/>
          <p14:tracePt t="271078" x="8629650" y="2476500"/>
          <p14:tracePt t="271085" x="8629650" y="2482850"/>
          <p14:tracePt t="271094" x="8629650" y="2489200"/>
          <p14:tracePt t="271108" x="8629650" y="2501900"/>
          <p14:tracePt t="271125" x="8629650" y="2508250"/>
          <p14:tracePt t="271158" x="8629650" y="2514600"/>
          <p14:tracePt t="271202" x="8636000" y="2514600"/>
          <p14:tracePt t="271210" x="8642350" y="2514600"/>
          <p14:tracePt t="271225" x="8648700" y="2520950"/>
          <p14:tracePt t="271243" x="8693150" y="2540000"/>
          <p14:tracePt t="271258" x="8724900" y="2559050"/>
          <p14:tracePt t="271274" x="8743950" y="2578100"/>
          <p14:tracePt t="271292" x="8763000" y="2590800"/>
          <p14:tracePt t="271309" x="8769350" y="2597150"/>
          <p14:tracePt t="271367" x="8769350" y="2603500"/>
          <p14:tracePt t="271375" x="8775700" y="2603500"/>
          <p14:tracePt t="271392" x="8788400" y="2609850"/>
          <p14:tracePt t="271410" x="8813800" y="2609850"/>
          <p14:tracePt t="271425" x="8826500" y="2609850"/>
          <p14:tracePt t="271443" x="8832850" y="2609850"/>
          <p14:tracePt t="271459" x="8839200" y="2609850"/>
          <p14:tracePt t="271480" x="8864600" y="2597150"/>
          <p14:tracePt t="271493" x="8870950" y="2584450"/>
          <p14:tracePt t="271509" x="8877300" y="2578100"/>
          <p14:tracePt t="271527" x="8890000" y="2571750"/>
          <p14:tracePt t="271541" x="8921750" y="2571750"/>
          <p14:tracePt t="271558" x="8978900" y="2571750"/>
          <p14:tracePt t="271575" x="9048750" y="2584450"/>
          <p14:tracePt t="271592" x="9118600" y="2597150"/>
          <p14:tracePt t="271608" x="9144000" y="2609850"/>
          <p14:tracePt t="271641" x="9144000" y="2616200"/>
          <p14:tracePt t="271659" x="9137650" y="2616200"/>
          <p14:tracePt t="271676" x="9131300" y="2628900"/>
          <p14:tracePt t="271767" x="9144000" y="2622550"/>
          <p14:tracePt t="271778" x="9150350" y="2616200"/>
          <p14:tracePt t="271794" x="9188450" y="2603500"/>
          <p14:tracePt t="271809" x="9232900" y="2590800"/>
          <p14:tracePt t="271827" x="9264650" y="2584450"/>
          <p14:tracePt t="271842" x="9296400" y="2578100"/>
          <p14:tracePt t="271859" x="9315450" y="2578100"/>
          <p14:tracePt t="271876" x="9359900" y="2571750"/>
          <p14:tracePt t="271879" x="9378950" y="2571750"/>
          <p14:tracePt t="271892" x="9410700" y="2571750"/>
          <p14:tracePt t="271895" x="9436100" y="2571750"/>
          <p14:tracePt t="271908" x="9467850" y="2571750"/>
          <p14:tracePt t="271925" x="9556750" y="2565400"/>
          <p14:tracePt t="271942" x="9607550" y="2565400"/>
          <p14:tracePt t="271960" x="9652000" y="2559050"/>
          <p14:tracePt t="271978" x="9690100" y="2559050"/>
          <p14:tracePt t="271994" x="9715500" y="2552700"/>
          <p14:tracePt t="272009" x="9734550" y="2552700"/>
          <p14:tracePt t="272025" x="9747250" y="2546350"/>
          <p14:tracePt t="272044" x="9759950" y="2546350"/>
          <p14:tracePt t="272059" x="9779000" y="2546350"/>
          <p14:tracePt t="272064" x="9785350" y="2546350"/>
          <p14:tracePt t="272075" x="9804400" y="2546350"/>
          <p14:tracePt t="272092" x="9836150" y="2546350"/>
          <p14:tracePt t="272109" x="9874250" y="2546350"/>
          <p14:tracePt t="272128" x="9937750" y="2533650"/>
          <p14:tracePt t="272142" x="9950450" y="2527300"/>
          <p14:tracePt t="272145" x="9969500" y="2508250"/>
          <p14:tracePt t="272159" x="9988550" y="2489200"/>
          <p14:tracePt t="272177" x="9988550" y="2482850"/>
          <p14:tracePt t="272218" x="9988550" y="2489200"/>
          <p14:tracePt t="272227" x="9988550" y="2495550"/>
          <p14:tracePt t="272242" x="9988550" y="2508250"/>
          <p14:tracePt t="272259" x="9982200" y="2514600"/>
          <p14:tracePt t="272276" x="9982200" y="2527300"/>
          <p14:tracePt t="272450" x="9982200" y="2533650"/>
          <p14:tracePt t="272466" x="9975850" y="2540000"/>
          <p14:tracePt t="272475" x="9975850" y="2546350"/>
          <p14:tracePt t="272492" x="9975850" y="2559050"/>
          <p14:tracePt t="272732" x="9975850" y="2565400"/>
          <p14:tracePt t="272746" x="9969500" y="2565400"/>
          <p14:tracePt t="272752" x="9969500" y="2571750"/>
          <p14:tracePt t="273052" x="9982200" y="2571750"/>
          <p14:tracePt t="273061" x="9994900" y="2571750"/>
          <p14:tracePt t="273077" x="10090150" y="2571750"/>
          <p14:tracePt t="273094" x="10223500" y="2571750"/>
          <p14:tracePt t="273110" x="10369550" y="2571750"/>
          <p14:tracePt t="273128" x="10528300" y="2578100"/>
          <p14:tracePt t="273143" x="10693400" y="2590800"/>
          <p14:tracePt t="273160" x="10845800" y="2609850"/>
          <p14:tracePt t="273179" x="10998200" y="2622550"/>
          <p14:tracePt t="273180" x="11049000" y="2628900"/>
          <p14:tracePt t="273193" x="11099800" y="2635250"/>
          <p14:tracePt t="273210" x="11182350" y="2635250"/>
          <p14:tracePt t="273212" x="11214100" y="2635250"/>
          <p14:tracePt t="273226" x="11233150" y="2635250"/>
          <p14:tracePt t="273227" x="11239500" y="2635250"/>
          <p14:tracePt t="273243" x="11245850" y="2635250"/>
          <p14:tracePt t="273487" x="11252200" y="2635250"/>
          <p14:tracePt t="273495" x="11264900" y="2635250"/>
          <p14:tracePt t="273511" x="11328400" y="2641600"/>
          <p14:tracePt t="273527" x="11385550" y="2641600"/>
          <p14:tracePt t="273544" x="11436350" y="2647950"/>
          <p14:tracePt t="273562" x="11468100" y="2647950"/>
          <p14:tracePt t="273577" x="11487150" y="2647950"/>
          <p14:tracePt t="273610" x="11493500" y="2647950"/>
          <p14:tracePt t="273741" x="11493500" y="2641600"/>
          <p14:tracePt t="273882" x="11499850" y="2635250"/>
          <p14:tracePt t="273890" x="11506200" y="2635250"/>
          <p14:tracePt t="273897" x="11512550" y="2628900"/>
          <p14:tracePt t="273912" x="11531600" y="2609850"/>
          <p14:tracePt t="273927" x="11557000" y="2578100"/>
          <p14:tracePt t="273946" x="11569700" y="2552700"/>
          <p14:tracePt t="273961" x="11595100" y="2527300"/>
          <p14:tracePt t="273976" x="11601450" y="2520950"/>
          <p14:tracePt t="273976" x="11601450" y="2514600"/>
          <p14:tracePt t="273995" x="11614150" y="2501900"/>
          <p14:tracePt t="274011" x="11614150" y="2495550"/>
          <p14:tracePt t="274027" x="11620500" y="2495550"/>
          <p14:tracePt t="274043" x="11620500" y="2489200"/>
          <p14:tracePt t="274077" x="11626850" y="2482850"/>
          <p14:tracePt t="274094" x="11626850" y="2470150"/>
          <p14:tracePt t="274113" x="11626850" y="2457450"/>
          <p14:tracePt t="274127" x="11614150" y="2451100"/>
          <p14:tracePt t="274144" x="11595100" y="2444750"/>
          <p14:tracePt t="274161" x="11550650" y="2444750"/>
          <p14:tracePt t="274178" x="11512550" y="2444750"/>
          <p14:tracePt t="274195" x="11449050" y="2444750"/>
          <p14:tracePt t="274210" x="11334750" y="2457450"/>
          <p14:tracePt t="274227" x="11150600" y="2476500"/>
          <p14:tracePt t="274245" x="10890250" y="2476500"/>
          <p14:tracePt t="274260" x="10547350" y="2476500"/>
          <p14:tracePt t="274277" x="10204450" y="2476500"/>
          <p14:tracePt t="274294" x="9810750" y="2470150"/>
          <p14:tracePt t="274311" x="9436100" y="2463800"/>
          <p14:tracePt t="274328" x="9118600" y="2457450"/>
          <p14:tracePt t="274344" x="8750300" y="2444750"/>
          <p14:tracePt t="274361" x="8413750" y="2432050"/>
          <p14:tracePt t="274378" x="8159750" y="2432050"/>
          <p14:tracePt t="274394" x="7867650" y="2432050"/>
          <p14:tracePt t="274397" x="7734300" y="2438400"/>
          <p14:tracePt t="274411" x="7435850" y="2457450"/>
          <p14:tracePt t="274427" x="7150100" y="2470150"/>
          <p14:tracePt t="274444" x="6953250" y="2476500"/>
          <p14:tracePt t="274461" x="6838950" y="2476500"/>
          <p14:tracePt t="274477" x="6788150" y="2476500"/>
          <p14:tracePt t="274494" x="6775450" y="2482850"/>
          <p14:tracePt t="274511" x="6756400" y="2489200"/>
          <p14:tracePt t="274527" x="6724650" y="2501900"/>
          <p14:tracePt t="274545" x="6699250" y="2508250"/>
          <p14:tracePt t="276384" x="6692900" y="2508250"/>
          <p14:tracePt t="276391" x="6686550" y="2508250"/>
          <p14:tracePt t="276398" x="6661150" y="2508250"/>
          <p14:tracePt t="276412" x="6635750" y="2495550"/>
          <p14:tracePt t="276430" x="6521450" y="2406650"/>
          <p14:tracePt t="276447" x="6438900" y="2343150"/>
          <p14:tracePt t="276463" x="6369050" y="2298700"/>
          <p14:tracePt t="276479" x="6330950" y="2286000"/>
          <p14:tracePt t="276496" x="6318250" y="2279650"/>
          <p14:tracePt t="276633" x="6311900" y="2286000"/>
          <p14:tracePt t="276642" x="6299200" y="2298700"/>
          <p14:tracePt t="276651" x="6286500" y="2317750"/>
          <p14:tracePt t="276663" x="6261100" y="2343150"/>
          <p14:tracePt t="276679" x="6261100" y="2393950"/>
          <p14:tracePt t="276696" x="6261100" y="2463800"/>
          <p14:tracePt t="276713" x="6254750" y="2552700"/>
          <p14:tracePt t="276730" x="6248400" y="2660650"/>
          <p14:tracePt t="276747" x="6235700" y="2698750"/>
          <p14:tracePt t="276763" x="6223000" y="2717800"/>
          <p14:tracePt t="276780" x="6216650" y="2743200"/>
          <p14:tracePt t="276796" x="6197600" y="2768600"/>
          <p14:tracePt t="276813" x="6184900" y="2813050"/>
          <p14:tracePt t="276830" x="6172200" y="2832100"/>
          <p14:tracePt t="276846" x="6159500" y="2851150"/>
          <p14:tracePt t="276863" x="6140450" y="2863850"/>
          <p14:tracePt t="276879" x="6121400" y="2870200"/>
          <p14:tracePt t="276947" x="6108700" y="2870200"/>
          <p14:tracePt t="276954" x="6089650" y="2876550"/>
          <p14:tracePt t="276981" x="5969000" y="2876550"/>
          <p14:tracePt t="276997" x="5892800" y="2870200"/>
          <p14:tracePt t="277013" x="5822950" y="2851150"/>
          <p14:tracePt t="277030" x="5765800" y="2838450"/>
          <p14:tracePt t="277049" x="5702300" y="2819400"/>
          <p14:tracePt t="277063" x="5619750" y="2806700"/>
          <p14:tracePt t="277079" x="5524500" y="2787650"/>
          <p14:tracePt t="277096" x="5416550" y="2768600"/>
          <p14:tracePt t="277113" x="5372100" y="2762250"/>
          <p14:tracePt t="277130" x="5365750" y="2762250"/>
          <p14:tracePt t="277204" x="5378450" y="2768600"/>
          <p14:tracePt t="277213" x="5391150" y="2774950"/>
          <p14:tracePt t="277230" x="5429250" y="2806700"/>
          <p14:tracePt t="277246" x="5467350" y="2838450"/>
          <p14:tracePt t="277263" x="5505450" y="2851150"/>
          <p14:tracePt t="277280" x="5530850" y="2863850"/>
          <p14:tracePt t="277298" x="5549900" y="2870200"/>
          <p14:tracePt t="277312" x="5556250" y="2876550"/>
          <p14:tracePt t="277346" x="5556250" y="2882900"/>
          <p14:tracePt t="277399" x="5556250" y="2889250"/>
          <p14:tracePt t="277407" x="5556250" y="2895600"/>
          <p14:tracePt t="277417" x="5549900" y="2895600"/>
          <p14:tracePt t="277431" x="5524500" y="2921000"/>
          <p14:tracePt t="277447" x="5467350" y="2952750"/>
          <p14:tracePt t="277464" x="5403850" y="2971800"/>
          <p14:tracePt t="277480" x="5372100" y="2990850"/>
          <p14:tracePt t="277497" x="5372100" y="2997200"/>
          <p14:tracePt t="277574" x="5372100" y="3003550"/>
          <p14:tracePt t="277582" x="5384800" y="3003550"/>
          <p14:tracePt t="277596" x="5422900" y="3022600"/>
          <p14:tracePt t="277613" x="5473700" y="3041650"/>
          <p14:tracePt t="277629" x="5524500" y="3054350"/>
          <p14:tracePt t="277647" x="5575300" y="3060700"/>
          <p14:tracePt t="277663" x="5632450" y="3073400"/>
          <p14:tracePt t="277680" x="5695950" y="3079750"/>
          <p14:tracePt t="277697" x="5765800" y="3079750"/>
          <p14:tracePt t="277714" x="5810250" y="3079750"/>
          <p14:tracePt t="277730" x="5880100" y="3079750"/>
          <p14:tracePt t="277747" x="5969000" y="3079750"/>
          <p14:tracePt t="277763" x="6026150" y="3073400"/>
          <p14:tracePt t="277780" x="6057900" y="3073400"/>
          <p14:tracePt t="277797" x="6102350" y="3073400"/>
          <p14:tracePt t="277814" x="6127750" y="3073400"/>
          <p14:tracePt t="277834" x="6172200" y="3079750"/>
          <p14:tracePt t="277848" x="6197600" y="3079750"/>
          <p14:tracePt t="277864" x="6216650" y="3073400"/>
          <p14:tracePt t="277880" x="6242050" y="3054350"/>
          <p14:tracePt t="277897" x="6254750" y="3048000"/>
          <p14:tracePt t="277913" x="6267450" y="3035300"/>
          <p14:tracePt t="277931" x="6273800" y="3016250"/>
          <p14:tracePt t="277947" x="6273800" y="3003550"/>
          <p14:tracePt t="277950" x="6254750" y="2978150"/>
          <p14:tracePt t="277963" x="6242050" y="2965450"/>
          <p14:tracePt t="277981" x="6203950" y="2927350"/>
          <p14:tracePt t="277997" x="6178550" y="2895600"/>
          <p14:tracePt t="278015" x="6140450" y="2857500"/>
          <p14:tracePt t="278031" x="6121400" y="2825750"/>
          <p14:tracePt t="278047" x="6096000" y="2806700"/>
          <p14:tracePt t="278064" x="6045200" y="2774950"/>
          <p14:tracePt t="278081" x="5949950" y="2749550"/>
          <p14:tracePt t="278097" x="5867400" y="2736850"/>
          <p14:tracePt t="278114" x="5784850" y="2724150"/>
          <p14:tracePt t="278131" x="5715000" y="2717800"/>
          <p14:tracePt t="278135" x="5695950" y="2717800"/>
          <p14:tracePt t="278147" x="5689600" y="2717800"/>
          <p14:tracePt t="278164" x="5676900" y="2724150"/>
          <p14:tracePt t="278181" x="5676900" y="2743200"/>
          <p14:tracePt t="278197" x="5676900" y="2762250"/>
          <p14:tracePt t="278216" x="5702300" y="2787650"/>
          <p14:tracePt t="278229" x="5715000" y="2794000"/>
          <p14:tracePt t="278246" x="5746750" y="2800350"/>
          <p14:tracePt t="278264" x="5784850" y="2806700"/>
          <p14:tracePt t="278281" x="5873750" y="2806700"/>
          <p14:tracePt t="278297" x="6019800" y="2813050"/>
          <p14:tracePt t="278314" x="6153150" y="2825750"/>
          <p14:tracePt t="278331" x="6299200" y="2832100"/>
          <p14:tracePt t="278347" x="6438900" y="2838450"/>
          <p14:tracePt t="278364" x="6597650" y="2844800"/>
          <p14:tracePt t="278381" x="6750050" y="2857500"/>
          <p14:tracePt t="278398" x="6877050" y="2876550"/>
          <p14:tracePt t="278414" x="7105650" y="2908300"/>
          <p14:tracePt t="278417" x="7200900" y="2921000"/>
          <p14:tracePt t="278431" x="7302500" y="2933700"/>
          <p14:tracePt t="278448" x="7499350" y="2959100"/>
          <p14:tracePt t="278464" x="7645400" y="2965450"/>
          <p14:tracePt t="278481" x="7740650" y="2965450"/>
          <p14:tracePt t="278498" x="7772400" y="2952750"/>
          <p14:tracePt t="278514" x="7810500" y="2933700"/>
          <p14:tracePt t="278531" x="7842250" y="2914650"/>
          <p14:tracePt t="278548" x="7874000" y="2901950"/>
          <p14:tracePt t="278564" x="7893050" y="2895600"/>
          <p14:tracePt t="278581" x="7899400" y="2889250"/>
          <p14:tracePt t="278597" x="7918450" y="2882900"/>
          <p14:tracePt t="278614" x="7937500" y="2882900"/>
          <p14:tracePt t="278631" x="7943850" y="2882900"/>
          <p14:tracePt t="278717" x="7950200" y="2876550"/>
          <p14:tracePt t="278722" x="7956550" y="2876550"/>
          <p14:tracePt t="278733" x="7962900" y="2876550"/>
          <p14:tracePt t="278756" x="7962900" y="2882900"/>
          <p14:tracePt t="278765" x="7962900" y="2895600"/>
          <p14:tracePt t="278781" x="7956550" y="2914650"/>
          <p14:tracePt t="278799" x="7937500" y="2933700"/>
          <p14:tracePt t="278815" x="7918450" y="2946400"/>
          <p14:tracePt t="278831" x="7905750" y="2959100"/>
          <p14:tracePt t="278848" x="7899400" y="2971800"/>
          <p14:tracePt t="278864" x="7886700" y="2990850"/>
          <p14:tracePt t="278882" x="7886700" y="3009900"/>
          <p14:tracePt t="278898" x="7886700" y="3022600"/>
          <p14:tracePt t="278915" x="7886700" y="3028950"/>
          <p14:tracePt t="278954" x="7893050" y="3028950"/>
          <p14:tracePt t="279038" x="7899400" y="3028950"/>
          <p14:tracePt t="279048" x="7905750" y="3022600"/>
          <p14:tracePt t="279065" x="7924800" y="3003550"/>
          <p14:tracePt t="279081" x="7943850" y="2997200"/>
          <p14:tracePt t="279098" x="7969250" y="2984500"/>
          <p14:tracePt t="279115" x="8007350" y="2971800"/>
          <p14:tracePt t="279119" x="8032750" y="2965450"/>
          <p14:tracePt t="279135" x="8058150" y="2959100"/>
          <p14:tracePt t="279148" x="8064500" y="2959100"/>
          <p14:tracePt t="279165" x="8077200" y="2959100"/>
          <p14:tracePt t="279893" x="8083550" y="2959100"/>
          <p14:tracePt t="279934" x="8089900" y="2959100"/>
          <p14:tracePt t="279942" x="8096250" y="2959100"/>
          <p14:tracePt t="279953" x="8115300" y="2959100"/>
          <p14:tracePt t="279966" x="8166100" y="2971800"/>
          <p14:tracePt t="279982" x="8229600" y="2978150"/>
          <p14:tracePt t="279999" x="8286750" y="2984500"/>
          <p14:tracePt t="280016" x="8337550" y="2984500"/>
          <p14:tracePt t="280033" x="8382000" y="2984500"/>
          <p14:tracePt t="280049" x="8426450" y="2984500"/>
          <p14:tracePt t="280066" x="8464550" y="2971800"/>
          <p14:tracePt t="280082" x="8489950" y="2959100"/>
          <p14:tracePt t="280099" x="8515350" y="2940050"/>
          <p14:tracePt t="280116" x="8547100" y="2908300"/>
          <p14:tracePt t="280133" x="8559800" y="2882900"/>
          <p14:tracePt t="280135" x="8566150" y="2870200"/>
          <p14:tracePt t="280149" x="8572500" y="2863850"/>
          <p14:tracePt t="280166" x="8572500" y="2857500"/>
          <p14:tracePt t="280250" x="8559800" y="2857500"/>
          <p14:tracePt t="280257" x="8534400" y="2857500"/>
          <p14:tracePt t="280266" x="8515350" y="2857500"/>
          <p14:tracePt t="280282" x="8464550" y="2857500"/>
          <p14:tracePt t="280299" x="8439150" y="2857500"/>
          <p14:tracePt t="280316" x="8420100" y="2857500"/>
          <p14:tracePt t="280333" x="8401050" y="2857500"/>
          <p14:tracePt t="280335" x="8394700" y="2863850"/>
          <p14:tracePt t="280349" x="8394700" y="2870200"/>
          <p14:tracePt t="280366" x="8394700" y="2889250"/>
          <p14:tracePt t="280383" x="8394700" y="2895600"/>
          <p14:tracePt t="280399" x="8401050" y="2901950"/>
          <p14:tracePt t="280456" x="8413750" y="2908300"/>
          <p14:tracePt t="280467" x="8426450" y="2921000"/>
          <p14:tracePt t="280482" x="8483600" y="2965450"/>
          <p14:tracePt t="280499" x="8528050" y="3009900"/>
          <p14:tracePt t="280516" x="8553450" y="3028950"/>
          <p14:tracePt t="280532" x="8559800" y="3041650"/>
          <p14:tracePt t="280587" x="8566150" y="3035300"/>
          <p14:tracePt t="280600" x="8572500" y="3009900"/>
          <p14:tracePt t="280616" x="8578850" y="2997200"/>
          <p14:tracePt t="280633" x="8591550" y="3003550"/>
          <p14:tracePt t="280649" x="8610600" y="3041650"/>
          <p14:tracePt t="280666" x="8623300" y="3086100"/>
          <p14:tracePt t="280683" x="8616950" y="3111500"/>
          <p14:tracePt t="280699" x="8610600" y="3124200"/>
          <p14:tracePt t="280750" x="8604250" y="3117850"/>
          <p14:tracePt t="280769" x="8591550" y="3111500"/>
          <p14:tracePt t="280783" x="8591550" y="3105150"/>
          <p14:tracePt t="304345" x="8585200" y="3105150"/>
          <p14:tracePt t="304359" x="8578850" y="3105150"/>
          <p14:tracePt t="304369" x="8566150" y="3105150"/>
          <p14:tracePt t="304386" x="8534400" y="3098800"/>
          <p14:tracePt t="304403" x="8521700" y="3098800"/>
          <p14:tracePt t="304456" x="8528050" y="3092450"/>
          <p14:tracePt t="304469" x="8623300" y="3079750"/>
          <p14:tracePt t="304486" x="8807450" y="3048000"/>
          <p14:tracePt t="304505" x="9010650" y="3003550"/>
          <p14:tracePt t="304507" x="9118600" y="2984500"/>
          <p14:tracePt t="304520" x="9188450" y="2971800"/>
          <p14:tracePt t="304537" x="9366250" y="2940050"/>
          <p14:tracePt t="304553" x="9499600" y="2914650"/>
          <p14:tracePt t="304569" x="9594850" y="2895600"/>
          <p14:tracePt t="304586" x="9645650" y="2882900"/>
          <p14:tracePt t="304604" x="9734550" y="2876550"/>
          <p14:tracePt t="304619" x="9804400" y="2876550"/>
          <p14:tracePt t="304637" x="9880600" y="2876550"/>
          <p14:tracePt t="304655" x="9956800" y="2870200"/>
          <p14:tracePt t="304669" x="9982200" y="2857500"/>
          <p14:tracePt t="304703" x="9988550" y="2851150"/>
          <p14:tracePt t="304720" x="10001250" y="2844800"/>
          <p14:tracePt t="304736" x="10007600" y="2838450"/>
          <p14:tracePt t="304753" x="10039350" y="2832100"/>
          <p14:tracePt t="304770" x="10052050" y="2825750"/>
          <p14:tracePt t="304772" x="10058400" y="2819400"/>
          <p14:tracePt t="304803" x="10064750" y="2813050"/>
          <p14:tracePt t="305001" x="10058400" y="2813050"/>
          <p14:tracePt t="305008" x="10045700" y="2813050"/>
          <p14:tracePt t="305020" x="10033000" y="2813050"/>
          <p14:tracePt t="305038" x="9994900" y="2813050"/>
          <p14:tracePt t="305054" x="9982200" y="2813050"/>
          <p14:tracePt t="305072" x="9975850" y="2813050"/>
          <p14:tracePt t="305088" x="9969500" y="2806700"/>
          <p14:tracePt t="305103" x="9956800" y="2806700"/>
          <p14:tracePt t="305122" x="9931400" y="2794000"/>
          <p14:tracePt t="305139" x="9906000" y="2787650"/>
          <p14:tracePt t="305154" x="9880600" y="2787650"/>
          <p14:tracePt t="305170" x="9861550" y="2781300"/>
          <p14:tracePt t="305187" x="9842500" y="2781300"/>
          <p14:tracePt t="305204" x="9829800" y="2781300"/>
          <p14:tracePt t="305220" x="9810750" y="2774950"/>
          <p14:tracePt t="305237" x="9791700" y="2768600"/>
          <p14:tracePt t="305241" x="9779000" y="2768600"/>
          <p14:tracePt t="305253" x="9772650" y="2762250"/>
          <p14:tracePt t="305272" x="9740900" y="2749550"/>
          <p14:tracePt t="305286" x="9721850" y="2736850"/>
          <p14:tracePt t="305288" x="9715500" y="2730500"/>
          <p14:tracePt t="305304" x="9696450" y="2717800"/>
          <p14:tracePt t="305320" x="9683750" y="2717800"/>
          <p14:tracePt t="305336" x="9652000" y="2705100"/>
          <p14:tracePt t="305353" x="9613900" y="2692400"/>
          <p14:tracePt t="305371" x="9569450" y="2667000"/>
          <p14:tracePt t="305387" x="9512300" y="2641600"/>
          <p14:tracePt t="305403" x="9461500" y="2616200"/>
          <p14:tracePt t="305420" x="9429750" y="2603500"/>
          <p14:tracePt t="305436" x="9366250" y="2584450"/>
          <p14:tracePt t="305453" x="9290050" y="2571750"/>
          <p14:tracePt t="305470" x="9232900" y="2565400"/>
          <p14:tracePt t="305490" x="9144000" y="2546350"/>
          <p14:tracePt t="305493" x="9118600" y="2546350"/>
          <p14:tracePt t="305504" x="9093200" y="2540000"/>
          <p14:tracePt t="305520" x="9036050" y="2533650"/>
          <p14:tracePt t="305537" x="8978900" y="2533650"/>
          <p14:tracePt t="305539" x="8909050" y="2533650"/>
          <p14:tracePt t="305553" x="8731250" y="2533650"/>
          <p14:tracePt t="305571" x="8496300" y="2533650"/>
          <p14:tracePt t="305586" x="8261350" y="2520950"/>
          <p14:tracePt t="305603" x="8001000" y="2482850"/>
          <p14:tracePt t="305620" x="7747000" y="2438400"/>
          <p14:tracePt t="305637" x="7588250" y="2406650"/>
          <p14:tracePt t="305653" x="7480300" y="2381250"/>
          <p14:tracePt t="305670" x="7435850" y="2381250"/>
          <p14:tracePt t="305687" x="7423150" y="2381250"/>
          <p14:tracePt t="305704" x="7416800" y="2393950"/>
          <p14:tracePt t="305721" x="7416800" y="2413000"/>
          <p14:tracePt t="305737" x="7423150" y="2432050"/>
          <p14:tracePt t="305756" x="7442200" y="2457450"/>
          <p14:tracePt t="305770" x="7448550" y="2457450"/>
          <p14:tracePt t="305787" x="7454900" y="2470150"/>
          <p14:tracePt t="305804" x="7505700" y="2501900"/>
          <p14:tracePt t="305821" x="7581900" y="2552700"/>
          <p14:tracePt t="305838" x="7639050" y="2597150"/>
          <p14:tracePt t="305854" x="7670800" y="2628900"/>
          <p14:tracePt t="305870" x="7702550" y="2647950"/>
          <p14:tracePt t="305887" x="7721600" y="2667000"/>
          <p14:tracePt t="305906" x="7727950" y="2673350"/>
          <p14:tracePt t="305939" x="7727950" y="2679700"/>
          <p14:tracePt t="305975" x="7727950" y="2686050"/>
          <p14:tracePt t="306173" x="7740650" y="2698750"/>
          <p14:tracePt t="306179" x="7747000" y="2711450"/>
          <p14:tracePt t="306187" x="7753350" y="2724150"/>
          <p14:tracePt t="306204" x="7766050" y="2743200"/>
          <p14:tracePt t="306221" x="7778750" y="2749550"/>
          <p14:tracePt t="306237" x="7778750" y="2755900"/>
          <p14:tracePt t="306298" x="7785100" y="2755900"/>
          <p14:tracePt t="306307" x="7791450" y="2755900"/>
          <p14:tracePt t="306314" x="7797800" y="2755900"/>
          <p14:tracePt t="306338" x="7804150" y="2755900"/>
          <p14:tracePt t="306388" x="7810500" y="2755900"/>
          <p14:tracePt t="307224" x="7816850" y="2755900"/>
          <p14:tracePt t="307231" x="7823200" y="2755900"/>
          <p14:tracePt t="307256" x="7842250" y="2755900"/>
          <p14:tracePt t="307487" x="7835900" y="2768600"/>
          <p14:tracePt t="307495" x="7823200" y="2781300"/>
          <p14:tracePt t="307506" x="7810500" y="2794000"/>
          <p14:tracePt t="307526" x="7677150" y="2933700"/>
          <p14:tracePt t="307540" x="7499350" y="3086100"/>
          <p14:tracePt t="307555" x="7334250" y="3181350"/>
          <p14:tracePt t="307573" x="7175500" y="3225800"/>
          <p14:tracePt t="307590" x="7048500" y="3219450"/>
          <p14:tracePt t="307606" x="7010400" y="3206750"/>
          <p14:tracePt t="307624" x="6991350" y="3206750"/>
          <p14:tracePt t="307639" x="6972300" y="3225800"/>
          <p14:tracePt t="307656" x="6953250" y="3270250"/>
          <p14:tracePt t="307672" x="6940550" y="3321050"/>
          <p14:tracePt t="307689" x="6927850" y="3340100"/>
          <p14:tracePt t="307705" x="6921500" y="3340100"/>
          <p14:tracePt t="307722" x="6915150" y="3340100"/>
          <p14:tracePt t="307739" x="6889750" y="3314700"/>
          <p14:tracePt t="307755" x="6858000" y="3289300"/>
          <p14:tracePt t="307772" x="6851650" y="3276600"/>
          <p14:tracePt t="307826" x="6851650" y="3282950"/>
          <p14:tracePt t="307834" x="6851650" y="3289300"/>
          <p14:tracePt t="307846" x="6851650" y="3295650"/>
          <p14:tracePt t="307944" x="6851650" y="3302000"/>
          <p14:tracePt t="307953" x="6832600" y="3314700"/>
          <p14:tracePt t="307973" x="6794500" y="3327400"/>
          <p14:tracePt t="307989" x="6724650" y="3340100"/>
          <p14:tracePt t="308006" x="6661150" y="3346450"/>
          <p14:tracePt t="308022" x="6597650" y="3346450"/>
          <p14:tracePt t="308025" x="6584950" y="3346450"/>
          <p14:tracePt t="308040" x="6553200" y="3340100"/>
          <p14:tracePt t="308150" x="6546850" y="3340100"/>
          <p14:tracePt t="308158" x="6534150" y="3340100"/>
          <p14:tracePt t="308171" x="6515100" y="3340100"/>
          <p14:tracePt t="308189" x="6496050" y="3340100"/>
          <p14:tracePt t="308208" x="6477000" y="3340100"/>
          <p14:tracePt t="308223" x="6457950" y="3346450"/>
          <p14:tracePt t="308241" x="6438900" y="3352800"/>
          <p14:tracePt t="308256" x="6413500" y="3359150"/>
          <p14:tracePt t="308272" x="6369050" y="3365500"/>
          <p14:tracePt t="308289" x="6318250" y="3371850"/>
          <p14:tracePt t="308306" x="6261100" y="3378200"/>
          <p14:tracePt t="308322" x="6223000" y="3384550"/>
          <p14:tracePt t="308341" x="6159500" y="3390900"/>
          <p14:tracePt t="308357" x="6057900" y="3403600"/>
          <p14:tracePt t="308373" x="5930900" y="3403600"/>
          <p14:tracePt t="308390" x="5797550" y="3397250"/>
          <p14:tracePt t="308407" x="5759450" y="3384550"/>
          <p14:tracePt t="308422" x="5759450" y="3378200"/>
          <p14:tracePt t="308438" x="5759450" y="3371850"/>
          <p14:tracePt t="308458" x="5746750" y="3365500"/>
          <p14:tracePt t="308475" x="5657850" y="3333750"/>
          <p14:tracePt t="308489" x="5473700" y="3302000"/>
          <p14:tracePt t="308507" x="5295900" y="3276600"/>
          <p14:tracePt t="308522" x="5111750" y="3238500"/>
          <p14:tracePt t="308539" x="5048250" y="3219450"/>
          <p14:tracePt t="308556" x="5054600" y="3194050"/>
          <p14:tracePt t="308573" x="5118100" y="3162300"/>
          <p14:tracePt t="308589" x="5219700" y="3143250"/>
          <p14:tracePt t="308607" x="5340350" y="3136900"/>
          <p14:tracePt t="308623" x="5486400" y="3168650"/>
          <p14:tracePt t="308639" x="5518150" y="3187700"/>
          <p14:tracePt t="308656" x="5626100" y="3238500"/>
          <p14:tracePt t="308675" x="5683250" y="3257550"/>
          <p14:tracePt t="308690" x="5715000" y="3263900"/>
          <p14:tracePt t="308707" x="5721350" y="3263900"/>
          <p14:tracePt t="308723" x="5740400" y="3263900"/>
          <p14:tracePt t="308739" x="5772150" y="3257550"/>
          <p14:tracePt t="308757" x="5854700" y="3244850"/>
          <p14:tracePt t="308773" x="5969000" y="3244850"/>
          <p14:tracePt t="308789" x="6108700" y="3244850"/>
          <p14:tracePt t="308806" x="6261100" y="3263900"/>
          <p14:tracePt t="308823" x="6362700" y="3289300"/>
          <p14:tracePt t="308828" x="6388100" y="3295650"/>
          <p14:tracePt t="308840" x="6394450" y="3295650"/>
          <p14:tracePt t="308857" x="6400800" y="3302000"/>
          <p14:tracePt t="308873" x="6400800" y="3308350"/>
          <p14:tracePt t="308925" x="6407150" y="3308350"/>
          <p14:tracePt t="308940" x="6438900" y="3308350"/>
          <p14:tracePt t="308956" x="6521450" y="3308350"/>
          <p14:tracePt t="308973" x="6604000" y="3308350"/>
          <p14:tracePt t="308990" x="6680200" y="3308350"/>
          <p14:tracePt t="309006" x="6762750" y="3302000"/>
          <p14:tracePt t="309023" x="6851650" y="3295650"/>
          <p14:tracePt t="309041" x="6927850" y="3295650"/>
          <p14:tracePt t="309044" x="6978650" y="3289300"/>
          <p14:tracePt t="309056" x="7023100" y="3289300"/>
          <p14:tracePt t="309073" x="7080250" y="3276600"/>
          <p14:tracePt t="309090" x="7131050" y="3251200"/>
          <p14:tracePt t="309094" x="7143750" y="3244850"/>
          <p14:tracePt t="309107" x="7156450" y="3238500"/>
          <p14:tracePt t="309123" x="7169150" y="3232150"/>
          <p14:tracePt t="309141" x="7181850" y="3225800"/>
          <p14:tracePt t="309156" x="7188200" y="3219450"/>
          <p14:tracePt t="309173" x="7194550" y="3219450"/>
          <p14:tracePt t="309190" x="7200900" y="3213100"/>
          <p14:tracePt t="309319" x="7207250" y="3213100"/>
          <p14:tracePt t="309335" x="7213600" y="3213100"/>
          <p14:tracePt t="309351" x="7219950" y="3213100"/>
          <p14:tracePt t="309456" x="7226300" y="3213100"/>
          <p14:tracePt t="309533" x="7219950" y="3213100"/>
          <p14:tracePt t="309542" x="7213600" y="3213100"/>
          <p14:tracePt t="309557" x="7200900" y="3213100"/>
          <p14:tracePt t="309574" x="7200900" y="3219450"/>
          <p14:tracePt t="309591" x="7277100" y="3251200"/>
          <p14:tracePt t="309607" x="7429500" y="3289300"/>
          <p14:tracePt t="309612" x="7531100" y="3314700"/>
          <p14:tracePt t="309624" x="7639050" y="3340100"/>
          <p14:tracePt t="309640" x="7874000" y="3397250"/>
          <p14:tracePt t="309657" x="8077200" y="3441700"/>
          <p14:tracePt t="309674" x="8235950" y="3479800"/>
          <p14:tracePt t="309677" x="8331200" y="3498850"/>
          <p14:tracePt t="309691" x="8388350" y="3511550"/>
          <p14:tracePt t="309707" x="8483600" y="3536950"/>
          <p14:tracePt t="309724" x="8559800" y="3543300"/>
          <p14:tracePt t="309843" x="8547100" y="3543300"/>
          <p14:tracePt t="309851" x="8534400" y="3536950"/>
          <p14:tracePt t="309859" x="8515350" y="3530600"/>
          <p14:tracePt t="309874" x="8458200" y="3505200"/>
          <p14:tracePt t="309891" x="8388350" y="3473450"/>
          <p14:tracePt t="309907" x="8299450" y="3435350"/>
          <p14:tracePt t="309924" x="8223250" y="3397250"/>
          <p14:tracePt t="309940" x="8166100" y="3378200"/>
          <p14:tracePt t="309958" x="8115300" y="3365500"/>
          <p14:tracePt t="309974" x="8077200" y="3359150"/>
          <p14:tracePt t="309991" x="8020050" y="3352800"/>
          <p14:tracePt t="310007" x="8013700" y="3352800"/>
          <p14:tracePt t="310025" x="8007350" y="3352800"/>
          <p14:tracePt t="310057" x="8001000" y="3352800"/>
          <p14:tracePt t="310128" x="8007350" y="3352800"/>
          <p14:tracePt t="310136" x="8013700" y="3352800"/>
          <p14:tracePt t="310145" x="8032750" y="3352800"/>
          <p14:tracePt t="310158" x="8058150" y="3352800"/>
          <p14:tracePt t="310175" x="8121650" y="3365500"/>
          <p14:tracePt t="310191" x="8159750" y="3378200"/>
          <p14:tracePt t="310193" x="8185150" y="3384550"/>
          <p14:tracePt t="310207" x="8216900" y="3409950"/>
          <p14:tracePt t="310226" x="8242300" y="3429000"/>
          <p14:tracePt t="310240" x="8267700" y="3448050"/>
          <p14:tracePt t="310258" x="8286750" y="3467100"/>
          <p14:tracePt t="310274" x="8318500" y="3492500"/>
          <p14:tracePt t="310291" x="8337550" y="3505200"/>
          <p14:tracePt t="310307" x="8343900" y="3505200"/>
          <p14:tracePt t="310324" x="8350250" y="3505200"/>
          <p14:tracePt t="311703" x="8343900" y="3511550"/>
          <p14:tracePt t="311710" x="8331200" y="3524250"/>
          <p14:tracePt t="311726" x="8318500" y="3530600"/>
          <p14:tracePt t="311742" x="8312150" y="3530600"/>
          <p14:tracePt t="315897" x="8293100" y="3524250"/>
          <p14:tracePt t="315905" x="8261350" y="3511550"/>
          <p14:tracePt t="315917" x="8178800" y="3473450"/>
          <p14:tracePt t="315929" x="7950200" y="3403600"/>
          <p14:tracePt t="315946" x="7670800" y="3333750"/>
          <p14:tracePt t="315962" x="7435850" y="3282950"/>
          <p14:tracePt t="315978" x="7226300" y="3244850"/>
          <p14:tracePt t="315997" x="7131050" y="3219450"/>
          <p14:tracePt t="316012" x="7035800" y="3213100"/>
          <p14:tracePt t="316029" x="6813550" y="3206750"/>
          <p14:tracePt t="316046" x="6502400" y="3175000"/>
          <p14:tracePt t="316063" x="6165850" y="3136900"/>
          <p14:tracePt t="316081" x="5765800" y="3117850"/>
          <p14:tracePt t="316096" x="5403850" y="3105150"/>
          <p14:tracePt t="316112" x="5257800" y="3073400"/>
          <p14:tracePt t="316129" x="5251450" y="3060700"/>
          <p14:tracePt t="316132" x="5257800" y="3060700"/>
          <p14:tracePt t="316147" x="5283200" y="3054350"/>
          <p14:tracePt t="316162" x="5302250" y="3054350"/>
          <p14:tracePt t="316179" x="5308600" y="3060700"/>
          <p14:tracePt t="316196" x="5308600" y="3073400"/>
          <p14:tracePt t="316212" x="5308600" y="3079750"/>
          <p14:tracePt t="316229" x="5314950" y="3079750"/>
          <p14:tracePt t="316272" x="5321300" y="3079750"/>
          <p14:tracePt t="316281" x="5327650" y="3079750"/>
          <p14:tracePt t="316297" x="5410200" y="3073400"/>
          <p14:tracePt t="316313" x="5530850" y="3073400"/>
          <p14:tracePt t="316331" x="5715000" y="3098800"/>
          <p14:tracePt t="316346" x="5899150" y="3149600"/>
          <p14:tracePt t="316363" x="6057900" y="3200400"/>
          <p14:tracePt t="316379" x="6153150" y="3238500"/>
          <p14:tracePt t="316399" x="6223000" y="3263900"/>
          <p14:tracePt t="316400" x="6267450" y="3276600"/>
          <p14:tracePt t="316413" x="6299200" y="3276600"/>
          <p14:tracePt t="316429" x="6369050" y="3282950"/>
          <p14:tracePt t="316446" x="6432550" y="3282950"/>
          <p14:tracePt t="316462" x="6515100" y="3276600"/>
          <p14:tracePt t="316478" x="6610350" y="3238500"/>
          <p14:tracePt t="316495" x="6661150" y="3219450"/>
          <p14:tracePt t="316512" x="6673850" y="3206750"/>
          <p14:tracePt t="316529" x="6680200" y="3200400"/>
          <p14:tracePt t="316563" x="6680200" y="3181350"/>
          <p14:tracePt t="316580" x="6680200" y="3155950"/>
          <p14:tracePt t="316596" x="6673850" y="3130550"/>
          <p14:tracePt t="316613" x="6667500" y="3105150"/>
          <p14:tracePt t="316630" x="6667500" y="3098800"/>
          <p14:tracePt t="316670" x="6654800" y="3098800"/>
          <p14:tracePt t="316682" x="6642100" y="3098800"/>
          <p14:tracePt t="316696" x="6591300" y="3092450"/>
          <p14:tracePt t="316713" x="6534150" y="3086100"/>
          <p14:tracePt t="316730" x="6483350" y="3067050"/>
          <p14:tracePt t="316746" x="6451600" y="3048000"/>
          <p14:tracePt t="316763" x="6432550" y="3022600"/>
          <p14:tracePt t="316779" x="6426200" y="3009900"/>
          <p14:tracePt t="316813" x="6419850" y="3003550"/>
          <p14:tracePt t="316830" x="6407150" y="3003550"/>
          <p14:tracePt t="316834" x="6394450" y="2997200"/>
          <p14:tracePt t="316846" x="6381750" y="2997200"/>
          <p14:tracePt t="316863" x="6362700" y="2997200"/>
          <p14:tracePt t="316880" x="6356350" y="2997200"/>
          <p14:tracePt t="316896" x="6350000" y="2997200"/>
          <p14:tracePt t="316934" x="6343650" y="3003550"/>
          <p14:tracePt t="316946" x="6337300" y="3016250"/>
          <p14:tracePt t="316963" x="6299200" y="3054350"/>
          <p14:tracePt t="316980" x="6286500" y="3073400"/>
          <p14:tracePt t="316996" x="6286500" y="3086100"/>
          <p14:tracePt t="317013" x="6286500" y="3092450"/>
          <p14:tracePt t="317030" x="6292850" y="3111500"/>
          <p14:tracePt t="317046" x="6337300" y="3143250"/>
          <p14:tracePt t="317063" x="6413500" y="3200400"/>
          <p14:tracePt t="317080" x="6521450" y="3257550"/>
          <p14:tracePt t="317096" x="6616700" y="3295650"/>
          <p14:tracePt t="317113" x="6718300" y="3327400"/>
          <p14:tracePt t="317130" x="6826250" y="3346450"/>
          <p14:tracePt t="317146" x="6908800" y="3352800"/>
          <p14:tracePt t="317163" x="6965950" y="3352800"/>
          <p14:tracePt t="317181" x="6997700" y="3346450"/>
          <p14:tracePt t="317197" x="7029450" y="3321050"/>
          <p14:tracePt t="317214" x="7073900" y="3289300"/>
          <p14:tracePt t="317230" x="7092950" y="3276600"/>
          <p14:tracePt t="317246" x="7112000" y="3270250"/>
          <p14:tracePt t="317263" x="7124700" y="3263900"/>
          <p14:tracePt t="317280" x="7131050" y="3257550"/>
          <p14:tracePt t="317297" x="7137400" y="3251200"/>
          <p14:tracePt t="317313" x="7150100" y="3238500"/>
          <p14:tracePt t="317330" x="7156450" y="3225800"/>
          <p14:tracePt t="317347" x="7156450" y="3213100"/>
          <p14:tracePt t="317364" x="7156450" y="3200400"/>
          <p14:tracePt t="317380" x="7156450" y="3187700"/>
          <p14:tracePt t="317397" x="7156450" y="3181350"/>
          <p14:tracePt t="317413" x="7156450" y="3175000"/>
          <p14:tracePt t="317417" x="7162800" y="3175000"/>
          <p14:tracePt t="317430" x="7162800" y="3168650"/>
          <p14:tracePt t="317432" x="7162800" y="3162300"/>
          <p14:tracePt t="317450" x="7169150" y="3155950"/>
          <p14:tracePt t="317464" x="7175500" y="3143250"/>
          <p14:tracePt t="317481" x="7181850" y="3124200"/>
          <p14:tracePt t="317497" x="7188200" y="3111500"/>
          <p14:tracePt t="317514" x="7188200" y="3105150"/>
          <p14:tracePt t="317547" x="7181850" y="3105150"/>
          <p14:tracePt t="317566" x="7162800" y="3105150"/>
          <p14:tracePt t="317579" x="7137400" y="3105150"/>
          <p14:tracePt t="317597" x="7118350" y="3105150"/>
          <p14:tracePt t="317614" x="7099300" y="3105150"/>
          <p14:tracePt t="317631" x="7086600" y="3098800"/>
          <p14:tracePt t="317647" x="7067550" y="3098800"/>
          <p14:tracePt t="317664" x="7035800" y="3098800"/>
          <p14:tracePt t="317680" x="7029450" y="3098800"/>
          <p14:tracePt t="317794" x="7035800" y="3098800"/>
          <p14:tracePt t="317802" x="7035800" y="3105150"/>
          <p14:tracePt t="317817" x="7048500" y="3111500"/>
          <p14:tracePt t="317830" x="7124700" y="3130550"/>
          <p14:tracePt t="317847" x="7258050" y="3155950"/>
          <p14:tracePt t="317864" x="7404100" y="3181350"/>
          <p14:tracePt t="317881" x="7581900" y="3206750"/>
          <p14:tracePt t="317897" x="7772400" y="3238500"/>
          <p14:tracePt t="317913" x="7842250" y="3244850"/>
          <p14:tracePt t="317931" x="7880350" y="3251200"/>
          <p14:tracePt t="317947" x="7905750" y="3257550"/>
          <p14:tracePt t="317964" x="7918450" y="3263900"/>
          <p14:tracePt t="317980" x="7924800" y="3270250"/>
          <p14:tracePt t="317997" x="7931150" y="3276600"/>
          <p14:tracePt t="318014" x="7937500" y="3276600"/>
          <p14:tracePt t="318030" x="7950200" y="3282950"/>
          <p14:tracePt t="318047" x="7962900" y="3282950"/>
          <p14:tracePt t="318064" x="7975600" y="3282950"/>
          <p14:tracePt t="318081" x="7988300" y="3276600"/>
          <p14:tracePt t="318084" x="7994650" y="3276600"/>
          <p14:tracePt t="318097" x="8001000" y="3276600"/>
          <p14:tracePt t="318114" x="8013700" y="3276600"/>
          <p14:tracePt t="318130" x="8020050" y="3276600"/>
          <p14:tracePt t="318206" x="8026400" y="3270250"/>
          <p14:tracePt t="318214" x="8032750" y="3270250"/>
          <p14:tracePt t="318219" x="8045450" y="3270250"/>
          <p14:tracePt t="318230" x="8051800" y="3270250"/>
          <p14:tracePt t="318248" x="8115300" y="3263900"/>
          <p14:tracePt t="318264" x="8166100" y="3263900"/>
          <p14:tracePt t="318281" x="8210550" y="3270250"/>
          <p14:tracePt t="318297" x="8255000" y="3276600"/>
          <p14:tracePt t="318314" x="8286750" y="3282950"/>
          <p14:tracePt t="318331" x="8331200" y="3289300"/>
          <p14:tracePt t="318348" x="8394700" y="3295650"/>
          <p14:tracePt t="318364" x="8451850" y="3302000"/>
          <p14:tracePt t="318382" x="8509000" y="3302000"/>
          <p14:tracePt t="318398" x="8559800" y="3302000"/>
          <p14:tracePt t="318415" x="8623300" y="3295650"/>
          <p14:tracePt t="318431" x="8674100" y="3282950"/>
          <p14:tracePt t="318447" x="8712200" y="3276600"/>
          <p14:tracePt t="318464" x="8731250" y="3270250"/>
          <p14:tracePt t="318481" x="8737600" y="3270250"/>
          <p14:tracePt t="318518" x="8743950" y="3263900"/>
          <p14:tracePt t="318531" x="8807450" y="3257550"/>
          <p14:tracePt t="318548" x="8934450" y="3257550"/>
          <p14:tracePt t="318565" x="9112250" y="3257550"/>
          <p14:tracePt t="318581" x="9315450" y="3270250"/>
          <p14:tracePt t="318598" x="9525000" y="3289300"/>
          <p14:tracePt t="318615" x="9709150" y="3314700"/>
          <p14:tracePt t="318632" x="9867900" y="3333750"/>
          <p14:tracePt t="318648" x="9963150" y="3340100"/>
          <p14:tracePt t="318665" x="10026650" y="3333750"/>
          <p14:tracePt t="318681" x="10077450" y="3314700"/>
          <p14:tracePt t="318698" x="10115550" y="3302000"/>
          <p14:tracePt t="318701" x="10147300" y="3295650"/>
          <p14:tracePt t="318715" x="10166350" y="3289300"/>
          <p14:tracePt t="318732" x="10204450" y="3276600"/>
          <p14:tracePt t="318748" x="10217150" y="3270250"/>
          <p14:tracePt t="318764" x="10229850" y="3263900"/>
          <p14:tracePt t="318781" x="10242550" y="3232150"/>
          <p14:tracePt t="318798" x="10255250" y="3187700"/>
          <p14:tracePt t="318814" x="10255250" y="3155950"/>
          <p14:tracePt t="318848" x="10255250" y="3136900"/>
          <p14:tracePt t="318883" x="10248900" y="3136900"/>
          <p14:tracePt t="318899" x="10236200" y="3136900"/>
          <p14:tracePt t="318915" x="10210800" y="3124200"/>
          <p14:tracePt t="318931" x="10179050" y="3117850"/>
          <p14:tracePt t="318948" x="10140950" y="3105150"/>
          <p14:tracePt t="318965" x="10090150" y="3086100"/>
          <p14:tracePt t="318981" x="10026650" y="3073400"/>
          <p14:tracePt t="318999" x="9982200" y="3067050"/>
          <p14:tracePt t="319015" x="9886950" y="3067050"/>
          <p14:tracePt t="319031" x="9791700" y="3060700"/>
          <p14:tracePt t="319048" x="9728200" y="3054350"/>
          <p14:tracePt t="319065" x="9645650" y="3016250"/>
          <p14:tracePt t="319082" x="9613900" y="2997200"/>
          <p14:tracePt t="319098" x="9588500" y="2978150"/>
          <p14:tracePt t="319119" x="9563100" y="2959100"/>
          <p14:tracePt t="319185" x="9556750" y="2959100"/>
          <p14:tracePt t="319201" x="9550400" y="2959100"/>
          <p14:tracePt t="319208" x="9531350" y="2959100"/>
          <p14:tracePt t="319217" x="9518650" y="2965450"/>
          <p14:tracePt t="319231" x="9474200" y="2971800"/>
          <p14:tracePt t="319249" x="9423400" y="2984500"/>
          <p14:tracePt t="319265" x="9359900" y="2997200"/>
          <p14:tracePt t="319281" x="9296400" y="3003550"/>
          <p14:tracePt t="319298" x="9239250" y="3009900"/>
          <p14:tracePt t="319314" x="9213850" y="3016250"/>
          <p14:tracePt t="319331" x="9207500" y="3016250"/>
          <p14:tracePt t="319437" x="9207500" y="3003550"/>
          <p14:tracePt t="319445" x="9207500" y="2997200"/>
          <p14:tracePt t="319453" x="9207500" y="2984500"/>
          <p14:tracePt t="319464" x="9207500" y="2971800"/>
          <p14:tracePt t="319481" x="9226550" y="2952750"/>
          <p14:tracePt t="319497" x="9232900" y="2940050"/>
          <p14:tracePt t="319514" x="9258300" y="2940050"/>
          <p14:tracePt t="319531" x="9283700" y="2940050"/>
          <p14:tracePt t="319548" x="9302750" y="2952750"/>
          <p14:tracePt t="319550" x="9309100" y="2965450"/>
          <p14:tracePt t="319565" x="9315450" y="2978150"/>
          <p14:tracePt t="319581" x="9340850" y="3022600"/>
          <p14:tracePt t="319598" x="9347200" y="3067050"/>
          <p14:tracePt t="319615" x="9353550" y="3092450"/>
          <p14:tracePt t="319632" x="9353550" y="3124200"/>
          <p14:tracePt t="319649" x="9340850" y="3149600"/>
          <p14:tracePt t="319665" x="9315450" y="3168650"/>
          <p14:tracePt t="319682" x="9271000" y="3213100"/>
          <p14:tracePt t="319699" x="9226550" y="3244850"/>
          <p14:tracePt t="319715" x="9144000" y="3302000"/>
          <p14:tracePt t="319732" x="9080500" y="3340100"/>
          <p14:tracePt t="319748" x="9017000" y="3384550"/>
          <p14:tracePt t="319765" x="8959850" y="3429000"/>
          <p14:tracePt t="319783" x="8909050" y="3473450"/>
          <p14:tracePt t="319799" x="8839200" y="3536950"/>
          <p14:tracePt t="319816" x="8788400" y="3581400"/>
          <p14:tracePt t="319832" x="8782050" y="3600450"/>
          <p14:tracePt t="319849" x="8782050" y="3606800"/>
          <p14:tracePt t="319883" x="8801100" y="3606800"/>
          <p14:tracePt t="319899" x="8877300" y="3606800"/>
          <p14:tracePt t="319916" x="8940800" y="3600450"/>
          <p14:tracePt t="319934" x="8991600" y="3600450"/>
          <p14:tracePt t="319950" x="9080500" y="3600450"/>
          <p14:tracePt t="319967" x="9163050" y="3613150"/>
          <p14:tracePt t="319983" x="9245600" y="3619500"/>
          <p14:tracePt t="320000" x="9340850" y="3632200"/>
          <p14:tracePt t="320016" x="9391650" y="3644900"/>
          <p14:tracePt t="320033" x="9423400" y="3644900"/>
          <p14:tracePt t="320049" x="9442450" y="3644900"/>
          <p14:tracePt t="320065" x="9455150" y="3644900"/>
          <p14:tracePt t="320082" x="9461500" y="3644900"/>
          <p14:tracePt t="320099" x="9467850" y="3644900"/>
          <p14:tracePt t="320102" x="9474200" y="3644900"/>
          <p14:tracePt t="320116" x="9474200" y="3638550"/>
          <p14:tracePt t="320134" x="9499600" y="3613150"/>
          <p14:tracePt t="320150" x="9525000" y="3581400"/>
          <p14:tracePt t="320166" x="9544050" y="3549650"/>
          <p14:tracePt t="320182" x="9556750" y="3536950"/>
          <p14:tracePt t="320199" x="9563100" y="3524250"/>
          <p14:tracePt t="320320" x="9550400" y="3524250"/>
          <p14:tracePt t="320329" x="9544050" y="3524250"/>
          <p14:tracePt t="320337" x="9537700" y="3524250"/>
          <p14:tracePt t="320350" x="9525000" y="3524250"/>
          <p14:tracePt t="320677" x="9518650" y="3524250"/>
          <p14:tracePt t="320684" x="9512300" y="3524250"/>
          <p14:tracePt t="320700" x="9505950" y="3517900"/>
          <p14:tracePt t="320718" x="9505950" y="3505200"/>
          <p14:tracePt t="320733" x="9499600" y="3486150"/>
          <p14:tracePt t="320750" x="9499600" y="3467100"/>
          <p14:tracePt t="320766" x="9499600" y="3448050"/>
          <p14:tracePt t="320782" x="9499600" y="3435350"/>
          <p14:tracePt t="320800" x="9499600" y="3429000"/>
          <p14:tracePt t="320816" x="9499600" y="3422650"/>
          <p14:tracePt t="325222" x="9531350" y="3422650"/>
          <p14:tracePt t="325229" x="9563100" y="3422650"/>
          <p14:tracePt t="325237" x="9632950" y="3416300"/>
          <p14:tracePt t="325253" x="9810750" y="3409950"/>
          <p14:tracePt t="325272" x="10026650" y="3390900"/>
          <p14:tracePt t="325287" x="10242550" y="3384550"/>
          <p14:tracePt t="325303" x="10401300" y="3378200"/>
          <p14:tracePt t="325320" x="10534650" y="3365500"/>
          <p14:tracePt t="325337" x="10623550" y="3346450"/>
          <p14:tracePt t="325353" x="10712450" y="3321050"/>
          <p14:tracePt t="325369" x="10769600" y="3289300"/>
          <p14:tracePt t="325387" x="10807700" y="3263900"/>
          <p14:tracePt t="325389" x="10820400" y="3251200"/>
          <p14:tracePt t="325404" x="10839450" y="3232150"/>
          <p14:tracePt t="325420" x="10858500" y="3219450"/>
          <p14:tracePt t="325437" x="10877550" y="3206750"/>
          <p14:tracePt t="325454" x="10896600" y="3187700"/>
          <p14:tracePt t="325470" x="10915650" y="3181350"/>
          <p14:tracePt t="325486" x="10941050" y="3168650"/>
          <p14:tracePt t="325503" x="10960100" y="3162300"/>
          <p14:tracePt t="325520" x="10972800" y="3162300"/>
          <p14:tracePt t="325537" x="10991850" y="3155950"/>
          <p14:tracePt t="325553" x="11017250" y="3149600"/>
          <p14:tracePt t="325570" x="11036300" y="3149600"/>
          <p14:tracePt t="325587" x="11049000" y="3143250"/>
          <p14:tracePt t="325603" x="11068050" y="3136900"/>
          <p14:tracePt t="325620" x="11074400" y="3130550"/>
          <p14:tracePt t="325638" x="11074400" y="3124200"/>
          <p14:tracePt t="325671" x="11074400" y="3111500"/>
          <p14:tracePt t="325687" x="11042650" y="3092450"/>
          <p14:tracePt t="325702" x="11017250" y="3073400"/>
          <p14:tracePt t="325720" x="11004550" y="3067050"/>
          <p14:tracePt t="325737" x="10985500" y="3054350"/>
          <p14:tracePt t="325754" x="10972800" y="3048000"/>
          <p14:tracePt t="325771" x="10953750" y="3041650"/>
          <p14:tracePt t="325787" x="10928350" y="3035300"/>
          <p14:tracePt t="325804" x="10858500" y="3028950"/>
          <p14:tracePt t="325820" x="10795000" y="3028950"/>
          <p14:tracePt t="325837" x="10725150" y="3028950"/>
          <p14:tracePt t="325854" x="10642600" y="3035300"/>
          <p14:tracePt t="325871" x="10515600" y="3060700"/>
          <p14:tracePt t="325887" x="10191750" y="3105150"/>
          <p14:tracePt t="325904" x="9867900" y="3124200"/>
          <p14:tracePt t="325922" x="9499600" y="3124200"/>
          <p14:tracePt t="325937" x="9131300" y="3086100"/>
          <p14:tracePt t="325953" x="8782050" y="3048000"/>
          <p14:tracePt t="325970" x="8477250" y="3003550"/>
          <p14:tracePt t="325987" x="8153400" y="2984500"/>
          <p14:tracePt t="326004" x="7816850" y="2984500"/>
          <p14:tracePt t="326021" x="7537450" y="2997200"/>
          <p14:tracePt t="326038" x="7169150" y="2997200"/>
          <p14:tracePt t="326054" x="6902450" y="2997200"/>
          <p14:tracePt t="326071" x="6711950" y="2990850"/>
          <p14:tracePt t="326073" x="6604000" y="2984500"/>
          <p14:tracePt t="326088" x="6438900" y="2978150"/>
          <p14:tracePt t="326105" x="6273800" y="2978150"/>
          <p14:tracePt t="326121" x="6165850" y="2978150"/>
          <p14:tracePt t="326123" x="6089650" y="2984500"/>
          <p14:tracePt t="326137" x="5969000" y="2997200"/>
          <p14:tracePt t="326139" x="5892800" y="3003550"/>
          <p14:tracePt t="326154" x="5740400" y="3028950"/>
          <p14:tracePt t="326170" x="5695950" y="3041650"/>
          <p14:tracePt t="326223" x="5695950" y="3048000"/>
          <p14:tracePt t="326237" x="5689600" y="3079750"/>
          <p14:tracePt t="326255" x="5689600" y="3130550"/>
          <p14:tracePt t="326271" x="5683250" y="3175000"/>
          <p14:tracePt t="326287" x="5689600" y="3206750"/>
          <p14:tracePt t="326304" x="5702300" y="3219450"/>
          <p14:tracePt t="326321" x="5721350" y="3225800"/>
          <p14:tracePt t="326337" x="5765800" y="3244850"/>
          <p14:tracePt t="326354" x="5842000" y="3282950"/>
          <p14:tracePt t="326371" x="5918200" y="3346450"/>
          <p14:tracePt t="326387" x="6007100" y="3460750"/>
          <p14:tracePt t="326404" x="6026150" y="3536950"/>
          <p14:tracePt t="326421" x="6032500" y="3587750"/>
          <p14:tracePt t="326438" x="6038850" y="3613150"/>
          <p14:tracePt t="326454" x="6045200" y="3613150"/>
          <p14:tracePt t="326471" x="6089650" y="3600450"/>
          <p14:tracePt t="326488" x="6172200" y="3568700"/>
          <p14:tracePt t="326506" x="6261100" y="3549650"/>
          <p14:tracePt t="326521" x="6305550" y="3549650"/>
          <p14:tracePt t="326538" x="6318250" y="3549650"/>
          <p14:tracePt t="326602" x="6318250" y="3536950"/>
          <p14:tracePt t="326609" x="6318250" y="3524250"/>
          <p14:tracePt t="326622" x="6311900" y="3498850"/>
          <p14:tracePt t="326626" x="6311900" y="3479800"/>
          <p14:tracePt t="326638" x="6311900" y="3454400"/>
          <p14:tracePt t="326654" x="6324600" y="3441700"/>
          <p14:tracePt t="326671" x="6337300" y="3429000"/>
          <p14:tracePt t="326688" x="6350000" y="3416300"/>
          <p14:tracePt t="326705" x="6356350" y="3403600"/>
          <p14:tracePt t="326722" x="6369050" y="3390900"/>
          <p14:tracePt t="326738" x="6375400" y="3378200"/>
          <p14:tracePt t="326755" x="6375400" y="3359150"/>
          <p14:tracePt t="326772" x="6381750" y="3346450"/>
          <p14:tracePt t="326913" x="6388100" y="3346450"/>
          <p14:tracePt t="326921" x="6394450" y="3346450"/>
          <p14:tracePt t="326938" x="6419850" y="3346450"/>
          <p14:tracePt t="326955" x="6432550" y="3346450"/>
          <p14:tracePt t="326989" x="6445250" y="3346450"/>
          <p14:tracePt t="327005" x="6521450" y="3333750"/>
          <p14:tracePt t="327021" x="6654800" y="3327400"/>
          <p14:tracePt t="327039" x="6788150" y="3314700"/>
          <p14:tracePt t="327056" x="6870700" y="3314700"/>
          <p14:tracePt t="327166" x="6877050" y="3314700"/>
          <p14:tracePt t="327177" x="6883400" y="3308350"/>
          <p14:tracePt t="327188" x="6915150" y="3302000"/>
          <p14:tracePt t="327205" x="7010400" y="3282950"/>
          <p14:tracePt t="327207" x="7061200" y="3276600"/>
          <p14:tracePt t="327222" x="7137400" y="3276600"/>
          <p14:tracePt t="327238" x="7143750" y="3276600"/>
          <p14:tracePt t="333613" x="7131050" y="3276600"/>
          <p14:tracePt t="333621" x="7118350" y="3276600"/>
          <p14:tracePt t="333631" x="7099300" y="3276600"/>
          <p14:tracePt t="333644" x="7080250" y="3276600"/>
          <p14:tracePt t="333707" x="7073900" y="3282950"/>
          <p14:tracePt t="333714" x="7067550" y="3282950"/>
          <p14:tracePt t="333727" x="7042150" y="3314700"/>
          <p14:tracePt t="333743" x="7035800" y="3314700"/>
          <p14:tracePt t="333777" x="7042150" y="3314700"/>
          <p14:tracePt t="333794" x="7086600" y="3314700"/>
          <p14:tracePt t="333812" x="7156450" y="3302000"/>
          <p14:tracePt t="333827" x="7213600" y="3295650"/>
          <p14:tracePt t="333844" x="7258050" y="3295650"/>
          <p14:tracePt t="333860" x="7283450" y="3302000"/>
          <p14:tracePt t="333877" x="7302500" y="3302000"/>
          <p14:tracePt t="333894" x="7315200" y="3308350"/>
          <p14:tracePt t="333911" x="7327900" y="3308350"/>
          <p14:tracePt t="333928" x="7346950" y="3302000"/>
          <p14:tracePt t="333932" x="7359650" y="3295650"/>
          <p14:tracePt t="333944" x="7366000" y="3289300"/>
          <p14:tracePt t="333961" x="7385050" y="3270250"/>
          <p14:tracePt t="333977" x="7397750" y="3238500"/>
          <p14:tracePt t="333994" x="7404100" y="3219450"/>
          <p14:tracePt t="334011" x="7404100" y="3213100"/>
          <p14:tracePt t="334027" x="7404100" y="3206750"/>
          <p14:tracePt t="334044" x="7410450" y="3200400"/>
          <p14:tracePt t="334061" x="7416800" y="3194050"/>
          <p14:tracePt t="334077" x="7423150" y="3187700"/>
          <p14:tracePt t="334111" x="7429500" y="3181350"/>
          <p14:tracePt t="334185" x="7429500" y="3187700"/>
          <p14:tracePt t="334195" x="7429500" y="3194050"/>
          <p14:tracePt t="334211" x="7429500" y="3206750"/>
          <p14:tracePt t="337818" x="7442200" y="3206750"/>
          <p14:tracePt t="337826" x="7486650" y="3200400"/>
          <p14:tracePt t="337836" x="7581900" y="3194050"/>
          <p14:tracePt t="337838" x="7740650" y="3187700"/>
          <p14:tracePt t="337851" x="7918450" y="3187700"/>
          <p14:tracePt t="337864" x="8350250" y="3232150"/>
          <p14:tracePt t="337881" x="8750300" y="3276600"/>
          <p14:tracePt t="337897" x="9156700" y="3321050"/>
          <p14:tracePt t="337915" x="9429750" y="3333750"/>
          <p14:tracePt t="337931" x="9645650" y="3314700"/>
          <p14:tracePt t="337948" x="9753600" y="3270250"/>
          <p14:tracePt t="337966" x="9772650" y="3225800"/>
          <p14:tracePt t="337980" x="9759950" y="3162300"/>
          <p14:tracePt t="337997" x="9728200" y="3092450"/>
          <p14:tracePt t="338013" x="9677400" y="3022600"/>
          <p14:tracePt t="338032" x="9607550" y="2933700"/>
          <p14:tracePt t="338047" x="9531350" y="2870200"/>
          <p14:tracePt t="338064" x="9378950" y="2813050"/>
          <p14:tracePt t="338081" x="9099550" y="2762250"/>
          <p14:tracePt t="338098" x="8807450" y="2730500"/>
          <p14:tracePt t="338115" x="8451850" y="2692400"/>
          <p14:tracePt t="338131" x="8140700" y="2667000"/>
          <p14:tracePt t="338147" x="7962900" y="2660650"/>
          <p14:tracePt t="338164" x="7867650" y="2660650"/>
          <p14:tracePt t="338181" x="7848600" y="2660650"/>
          <p14:tracePt t="338201" x="7810500" y="2673350"/>
          <p14:tracePt t="338214" x="7797800" y="2679700"/>
          <p14:tracePt t="345340" x="7791450" y="2679700"/>
          <p14:tracePt t="345346" x="7778750" y="2673350"/>
          <p14:tracePt t="345355" x="7734300" y="2647950"/>
          <p14:tracePt t="345371" x="7677150" y="2622550"/>
          <p14:tracePt t="345387" x="7473950" y="2540000"/>
          <p14:tracePt t="345404" x="7404100" y="2527300"/>
          <p14:tracePt t="345420" x="7378700" y="2520950"/>
          <p14:tracePt t="345485" x="7385050" y="2520950"/>
          <p14:tracePt t="345493" x="7391400" y="2520950"/>
          <p14:tracePt t="345506" x="7397750" y="2527300"/>
          <p14:tracePt t="345520" x="7416800" y="2540000"/>
          <p14:tracePt t="345538" x="7423150" y="2546350"/>
          <p14:tracePt t="345553" x="7423150" y="2565400"/>
          <p14:tracePt t="345571" x="7404100" y="2597150"/>
          <p14:tracePt t="345574" x="7397750" y="2616200"/>
          <p14:tracePt t="345587" x="7378700" y="2641600"/>
          <p14:tracePt t="345604" x="7308850" y="2736850"/>
          <p14:tracePt t="345620" x="7289800" y="2755900"/>
          <p14:tracePt t="345636" x="7061200" y="2978150"/>
          <p14:tracePt t="345653" x="6877050" y="3155950"/>
          <p14:tracePt t="345672" x="6667500" y="3340100"/>
          <p14:tracePt t="345688" x="6464300" y="3492500"/>
          <p14:tracePt t="345704" x="6324600" y="3575050"/>
          <p14:tracePt t="345720" x="6242050" y="3600450"/>
          <p14:tracePt t="345737" x="6172200" y="3606800"/>
          <p14:tracePt t="345753" x="6108700" y="3606800"/>
          <p14:tracePt t="345770" x="6026150" y="3606800"/>
          <p14:tracePt t="345787" x="5962650" y="3606800"/>
          <p14:tracePt t="345804" x="5911850" y="3594100"/>
          <p14:tracePt t="345823" x="5880100" y="3562350"/>
          <p14:tracePt t="345838" x="5880100" y="3549650"/>
          <p14:tracePt t="345854" x="5880100" y="3536950"/>
          <p14:tracePt t="345895" x="5873750" y="3536950"/>
          <p14:tracePt t="345904" x="5861050" y="3536950"/>
          <p14:tracePt t="345921" x="5791200" y="3536950"/>
          <p14:tracePt t="345937" x="5695950" y="3543300"/>
          <p14:tracePt t="345954" x="5651500" y="3543300"/>
          <p14:tracePt t="345971" x="5645150" y="3549650"/>
          <p14:tracePt t="346004" x="5638800" y="3549650"/>
          <p14:tracePt t="346021" x="5607050" y="3568700"/>
          <p14:tracePt t="346037" x="5537200" y="3594100"/>
          <p14:tracePt t="346054" x="5454650" y="3606800"/>
          <p14:tracePt t="346071" x="5359400" y="3606800"/>
          <p14:tracePt t="346087" x="5276850" y="3600450"/>
          <p14:tracePt t="346105" x="5264150" y="3594100"/>
          <p14:tracePt t="346137" x="5251450" y="3587750"/>
          <p14:tracePt t="346154" x="5213350" y="3575050"/>
          <p14:tracePt t="346169" x="5168900" y="3568700"/>
          <p14:tracePt t="346188" x="5111750" y="3556000"/>
          <p14:tracePt t="346204" x="5080000" y="3556000"/>
          <p14:tracePt t="346221" x="5054600" y="3556000"/>
          <p14:tracePt t="346282" x="5048250" y="3556000"/>
          <p14:tracePt t="346291" x="5048250" y="3562350"/>
          <p14:tracePt t="346304" x="5041900" y="3581400"/>
          <p14:tracePt t="346322" x="5029200" y="3619500"/>
          <p14:tracePt t="346338" x="5029200" y="3632200"/>
          <p14:tracePt t="346358" x="5029200" y="3638550"/>
          <p14:tracePt t="346413" x="5041900" y="3651250"/>
          <p14:tracePt t="346419" x="5048250" y="3651250"/>
          <p14:tracePt t="346426" x="5073650" y="3657600"/>
          <p14:tracePt t="346437" x="5118100" y="3676650"/>
          <p14:tracePt t="346455" x="5181600" y="3689350"/>
          <p14:tracePt t="346471" x="5251450" y="3702050"/>
          <p14:tracePt t="346475" x="5308600" y="3708400"/>
          <p14:tracePt t="346488" x="5340350" y="3714750"/>
          <p14:tracePt t="346504" x="5416550" y="3727450"/>
          <p14:tracePt t="346521" x="5473700" y="3733800"/>
          <p14:tracePt t="346538" x="5549900" y="3752850"/>
          <p14:tracePt t="346554" x="5626100" y="3759200"/>
          <p14:tracePt t="346557" x="5645150" y="3759200"/>
          <p14:tracePt t="346571" x="5721350" y="3765550"/>
          <p14:tracePt t="346589" x="5778500" y="3765550"/>
          <p14:tracePt t="346605" x="5835650" y="3752850"/>
          <p14:tracePt t="346621" x="5867400" y="3746500"/>
          <p14:tracePt t="346639" x="5892800" y="3727450"/>
          <p14:tracePt t="346654" x="5918200" y="3714750"/>
          <p14:tracePt t="346671" x="5937250" y="3689350"/>
          <p14:tracePt t="346688" x="5943600" y="3651250"/>
          <p14:tracePt t="346706" x="5924550" y="3619500"/>
          <p14:tracePt t="346721" x="5899150" y="3594100"/>
          <p14:tracePt t="346738" x="5861050" y="3562350"/>
          <p14:tracePt t="346741" x="5835650" y="3549650"/>
          <p14:tracePt t="346755" x="5829300" y="3543300"/>
          <p14:tracePt t="346772" x="5803900" y="3524250"/>
          <p14:tracePt t="346788" x="5759450" y="3505200"/>
          <p14:tracePt t="346804" x="5746750" y="3498850"/>
          <p14:tracePt t="346807" x="5734050" y="3498850"/>
          <p14:tracePt t="346821" x="5715000" y="3498850"/>
          <p14:tracePt t="346824" x="5670550" y="3498850"/>
          <p14:tracePt t="346837" x="5651500" y="3498850"/>
          <p14:tracePt t="346854" x="5556250" y="3498850"/>
          <p14:tracePt t="346872" x="5518150" y="3498850"/>
          <p14:tracePt t="346888" x="5486400" y="3498850"/>
          <p14:tracePt t="346940" x="5461000" y="3498850"/>
          <p14:tracePt t="346955" x="5410200" y="3511550"/>
          <p14:tracePt t="346971" x="5327650" y="3549650"/>
          <p14:tracePt t="346988" x="5264150" y="3581400"/>
          <p14:tracePt t="347005" x="5207000" y="3638550"/>
          <p14:tracePt t="347023" x="5181600" y="3670300"/>
          <p14:tracePt t="347026" x="5175250" y="3683000"/>
          <p14:tracePt t="347038" x="5168900" y="3695700"/>
          <p14:tracePt t="347071" x="5168900" y="3702050"/>
          <p14:tracePt t="347088" x="5194300" y="3727450"/>
          <p14:tracePt t="347105" x="5251450" y="3759200"/>
          <p14:tracePt t="347121" x="5346700" y="3797300"/>
          <p14:tracePt t="347138" x="5422900" y="3822700"/>
          <p14:tracePt t="347155" x="5486400" y="3835400"/>
          <p14:tracePt t="347173" x="5613400" y="3835400"/>
          <p14:tracePt t="347188" x="5695950" y="3835400"/>
          <p14:tracePt t="347205" x="5772150" y="3816350"/>
          <p14:tracePt t="347223" x="5835650" y="3797300"/>
          <p14:tracePt t="347239" x="5867400" y="3778250"/>
          <p14:tracePt t="347256" x="5880100" y="3759200"/>
          <p14:tracePt t="347272" x="5880100" y="3746500"/>
          <p14:tracePt t="347289" x="5848350" y="3727450"/>
          <p14:tracePt t="347305" x="5772150" y="3695700"/>
          <p14:tracePt t="347322" x="5695950" y="3670300"/>
          <p14:tracePt t="347339" x="5626100" y="3638550"/>
          <p14:tracePt t="347355" x="5594350" y="3619500"/>
          <p14:tracePt t="347372" x="5562600" y="3600450"/>
          <p14:tracePt t="347375" x="5562600" y="3594100"/>
          <p14:tracePt t="347451" x="5556250" y="3594100"/>
          <p14:tracePt t="347466" x="5549900" y="3594100"/>
          <p14:tracePt t="347476" x="5537200" y="3600450"/>
          <p14:tracePt t="347491" x="5530850" y="3613150"/>
          <p14:tracePt t="347524" x="5530850" y="3625850"/>
          <p14:tracePt t="347581" x="5537200" y="3625850"/>
          <p14:tracePt t="347591" x="5543550" y="3632200"/>
          <p14:tracePt t="347605" x="5556250" y="3638550"/>
          <p14:tracePt t="347623" x="5562600" y="3657600"/>
          <p14:tracePt t="347641" x="5562600" y="3683000"/>
          <p14:tracePt t="347656" x="5568950" y="3702050"/>
          <p14:tracePt t="347672" x="5568950" y="3708400"/>
          <p14:tracePt t="348103" x="5575300" y="3708400"/>
          <p14:tracePt t="348111" x="5594350" y="3708400"/>
          <p14:tracePt t="348123" x="5695950" y="3708400"/>
          <p14:tracePt t="348140" x="5816600" y="3708400"/>
          <p14:tracePt t="348156" x="5937250" y="3708400"/>
          <p14:tracePt t="348173" x="6070600" y="3708400"/>
          <p14:tracePt t="348190" x="6191250" y="3708400"/>
          <p14:tracePt t="348206" x="6280150" y="3702050"/>
          <p14:tracePt t="348222" x="6343650" y="3695700"/>
          <p14:tracePt t="348238" x="6407150" y="3689350"/>
          <p14:tracePt t="348256" x="6438900" y="3689350"/>
          <p14:tracePt t="348274" x="6451600" y="3689350"/>
          <p14:tracePt t="348738" x="6457950" y="3683000"/>
          <p14:tracePt t="348746" x="6470650" y="3670300"/>
          <p14:tracePt t="348757" x="6496050" y="3651250"/>
          <p14:tracePt t="348773" x="6521450" y="3625850"/>
          <p14:tracePt t="348792" x="6546850" y="3606800"/>
          <p14:tracePt t="348808" x="6565900" y="3594100"/>
          <p14:tracePt t="348882" x="6565900" y="3600450"/>
          <p14:tracePt t="348892" x="6565900" y="3606800"/>
          <p14:tracePt t="348908" x="6565900" y="3619500"/>
          <p14:tracePt t="348923" x="6565900" y="3632200"/>
          <p14:tracePt t="348940" x="6565900" y="3644900"/>
          <p14:tracePt t="348956" x="6565900" y="3651250"/>
          <p14:tracePt t="348973" x="6565900" y="3657600"/>
          <p14:tracePt t="349535" x="6565900" y="3663950"/>
          <p14:tracePt t="349545" x="6565900" y="3670300"/>
          <p14:tracePt t="349558" x="6565900" y="3683000"/>
          <p14:tracePt t="349574" x="6572250" y="3695700"/>
          <p14:tracePt t="349613" x="6572250" y="3702050"/>
          <p14:tracePt t="349682" x="6572250" y="3708400"/>
          <p14:tracePt t="349707" x="6572250" y="3714750"/>
          <p14:tracePt t="349723" x="6572250" y="3721100"/>
          <p14:tracePt t="349741" x="6565900" y="3727450"/>
          <p14:tracePt t="349821" x="6565900" y="3733800"/>
          <p14:tracePt t="349830" x="6565900" y="3740150"/>
          <p14:tracePt t="349843" x="6565900" y="3752850"/>
          <p14:tracePt t="349857" x="6572250" y="3771900"/>
          <p14:tracePt t="349875" x="6578600" y="3790950"/>
          <p14:tracePt t="349891" x="6578600" y="3797300"/>
          <p14:tracePt t="349892" x="6584950" y="3797300"/>
          <p14:tracePt t="349962" x="6584950" y="3803650"/>
          <p14:tracePt t="349977" x="6584950" y="3810000"/>
          <p14:tracePt t="349991" x="6584950" y="3816350"/>
          <p14:tracePt t="350008" x="6584950" y="3829050"/>
          <p14:tracePt t="350071" x="6584950" y="3835400"/>
          <p14:tracePt t="350077" x="6584950" y="3841750"/>
          <p14:tracePt t="350091" x="6584950" y="3860800"/>
          <p14:tracePt t="350107" x="6591300" y="3892550"/>
          <p14:tracePt t="350125" x="6635750" y="3975100"/>
          <p14:tracePt t="350424" x="6623050" y="3968750"/>
          <p14:tracePt t="350434" x="6604000" y="3949700"/>
          <p14:tracePt t="350445" x="6591300" y="3924300"/>
          <p14:tracePt t="350458" x="6591300" y="3898900"/>
          <p14:tracePt t="350475" x="6604000" y="3898900"/>
          <p14:tracePt t="350525" x="6604000" y="3892550"/>
          <p14:tracePt t="350541" x="6604000" y="3886200"/>
          <p14:tracePt t="350558" x="6604000" y="3848100"/>
          <p14:tracePt t="350576" x="6597650" y="3765550"/>
          <p14:tracePt t="350592" x="6591300" y="3708400"/>
          <p14:tracePt t="350608" x="6591300" y="3676650"/>
          <p14:tracePt t="350627" x="6584950" y="3657600"/>
          <p14:tracePt t="350641" x="6578600" y="3644900"/>
          <p14:tracePt t="350658" x="6572250" y="3638550"/>
          <p14:tracePt t="350773" x="6565900" y="3670300"/>
          <p14:tracePt t="350781" x="6565900" y="3689350"/>
          <p14:tracePt t="350793" x="6559550" y="3733800"/>
          <p14:tracePt t="350808" x="6553200" y="3810000"/>
          <p14:tracePt t="350825" x="6546850" y="3860800"/>
          <p14:tracePt t="350844" x="6546850" y="3905250"/>
          <p14:tracePt t="350922" x="6546850" y="3898900"/>
          <p14:tracePt t="350930" x="6553200" y="3892550"/>
          <p14:tracePt t="350942" x="6553200" y="3886200"/>
          <p14:tracePt t="350958" x="6559550" y="3886200"/>
          <p14:tracePt t="351069" x="6559550" y="3879850"/>
          <p14:tracePt t="351077" x="6559550" y="3873500"/>
          <p14:tracePt t="351094" x="6565900" y="3860800"/>
          <p14:tracePt t="351110" x="6572250" y="3848100"/>
          <p14:tracePt t="351125" x="6572250" y="3841750"/>
          <p14:tracePt t="351142" x="6572250" y="3835400"/>
          <p14:tracePt t="351158" x="6572250" y="3829050"/>
          <p14:tracePt t="351192" x="6572250" y="3822700"/>
          <p14:tracePt t="351231" x="6572250" y="3816350"/>
          <p14:tracePt t="351258" x="6572250" y="3810000"/>
          <p14:tracePt t="351308" x="6572250" y="3803650"/>
          <p14:tracePt t="351327" x="6572250" y="3797300"/>
          <p14:tracePt t="351342" x="6572250" y="3784600"/>
          <p14:tracePt t="351358" x="6572250" y="3771900"/>
          <p14:tracePt t="351376" x="6578600" y="3746500"/>
          <p14:tracePt t="351392" x="6591300" y="3733800"/>
          <p14:tracePt t="351396" x="6597650" y="3733800"/>
          <p14:tracePt t="351409" x="6604000" y="3727450"/>
          <p14:tracePt t="351426" x="6610350" y="3721100"/>
          <p14:tracePt t="351580" x="6610350" y="3727450"/>
          <p14:tracePt t="351588" x="6610350" y="3733800"/>
          <p14:tracePt t="351609" x="6610350" y="3746500"/>
          <p14:tracePt t="351626" x="6604000" y="3752850"/>
          <p14:tracePt t="351685" x="6610350" y="3752850"/>
          <p14:tracePt t="351710" x="6623050" y="3752850"/>
          <p14:tracePt t="351726" x="6648450" y="3759200"/>
          <p14:tracePt t="351742" x="6680200" y="3771900"/>
          <p14:tracePt t="351759" x="6692900" y="3778250"/>
          <p14:tracePt t="351775" x="6711950" y="3784600"/>
          <p14:tracePt t="351792" x="6731000" y="3784600"/>
          <p14:tracePt t="351809" x="6743700" y="3784600"/>
          <p14:tracePt t="351826" x="6769100" y="3784600"/>
          <p14:tracePt t="351832" x="6775450" y="3784600"/>
          <p14:tracePt t="351842" x="6788150" y="3784600"/>
          <p14:tracePt t="351859" x="6819900" y="3784600"/>
          <p14:tracePt t="351863" x="6832600" y="3784600"/>
          <p14:tracePt t="351876" x="6845300" y="3784600"/>
          <p14:tracePt t="351892" x="6870700" y="3784600"/>
          <p14:tracePt t="351910" x="6889750" y="3790950"/>
          <p14:tracePt t="352115" x="6896100" y="3797300"/>
          <p14:tracePt t="352122" x="6896100" y="3803650"/>
          <p14:tracePt t="352129" x="6902450" y="3803650"/>
          <p14:tracePt t="352143" x="6902450" y="3810000"/>
          <p14:tracePt t="352159" x="6915150" y="3816350"/>
          <p14:tracePt t="352178" x="6927850" y="3822700"/>
          <p14:tracePt t="352194" x="6940550" y="3829050"/>
          <p14:tracePt t="352210" x="6953250" y="3835400"/>
          <p14:tracePt t="352226" x="6965950" y="3841750"/>
          <p14:tracePt t="352242" x="6972300" y="3841750"/>
          <p14:tracePt t="352259" x="6978650" y="3841750"/>
          <p14:tracePt t="352275" x="6985000" y="3841750"/>
          <p14:tracePt t="352293" x="6997700" y="3841750"/>
          <p14:tracePt t="352309" x="7004050" y="3841750"/>
          <p14:tracePt t="352326" x="7010400" y="3841750"/>
          <p14:tracePt t="352347" x="7016750" y="3841750"/>
          <p14:tracePt t="352362" x="7016750" y="3835400"/>
          <p14:tracePt t="352393" x="7023100" y="3835400"/>
          <p14:tracePt t="352410" x="7029450" y="3822700"/>
          <p14:tracePt t="352444" x="7029450" y="3810000"/>
          <p14:tracePt t="352459" x="7029450" y="3797300"/>
          <p14:tracePt t="352476" x="7029450" y="3790950"/>
          <p14:tracePt t="352493" x="7035800" y="3784600"/>
          <p14:tracePt t="352510" x="7042150" y="3771900"/>
          <p14:tracePt t="352527" x="7054850" y="3771900"/>
          <p14:tracePt t="352530" x="7054850" y="3765550"/>
          <p14:tracePt t="352884" x="7061200" y="3765550"/>
          <p14:tracePt t="352890" x="7073900" y="3759200"/>
          <p14:tracePt t="352897" x="7099300" y="3759200"/>
          <p14:tracePt t="352910" x="7118350" y="3752850"/>
          <p14:tracePt t="352928" x="7200900" y="3746500"/>
          <p14:tracePt t="352943" x="7239000" y="3740150"/>
          <p14:tracePt t="352948" x="7270750" y="3740150"/>
          <p14:tracePt t="352961" x="7308850" y="3733800"/>
          <p14:tracePt t="352977" x="7372350" y="3733800"/>
          <p14:tracePt t="352994" x="7416800" y="3733800"/>
          <p14:tracePt t="353136" x="7423150" y="3733800"/>
          <p14:tracePt t="353144" x="7429500" y="3733800"/>
          <p14:tracePt t="353161" x="7512050" y="3752850"/>
          <p14:tracePt t="353177" x="7620000" y="3759200"/>
          <p14:tracePt t="353193" x="7747000" y="3759200"/>
          <p14:tracePt t="353211" x="7842250" y="3752850"/>
          <p14:tracePt t="353226" x="7912100" y="3740150"/>
          <p14:tracePt t="353243" x="7950200" y="3733800"/>
          <p14:tracePt t="353260" x="7956550" y="3733800"/>
          <p14:tracePt t="353451" x="7962900" y="3733800"/>
          <p14:tracePt t="353459" x="7969250" y="3733800"/>
          <p14:tracePt t="353478" x="8001000" y="3740150"/>
          <p14:tracePt t="353494" x="8013700" y="3746500"/>
          <p14:tracePt t="353511" x="8020050" y="3746500"/>
          <p14:tracePt t="353615" x="8039100" y="3752850"/>
          <p14:tracePt t="353623" x="8051800" y="3759200"/>
          <p14:tracePt t="353632" x="8064500" y="3771900"/>
          <p14:tracePt t="353644" x="8077200" y="3778250"/>
          <p14:tracePt t="353660" x="8096250" y="3790950"/>
          <p14:tracePt t="353677" x="8115300" y="3797300"/>
          <p14:tracePt t="353694" x="8121650" y="3797300"/>
          <p14:tracePt t="353778" x="8128000" y="3803650"/>
          <p14:tracePt t="353786" x="8128000" y="3810000"/>
          <p14:tracePt t="353793" x="8134350" y="3816350"/>
          <p14:tracePt t="353811" x="8134350" y="3829050"/>
          <p14:tracePt t="354231" x="8140700" y="3829050"/>
          <p14:tracePt t="354244" x="8147050" y="3816350"/>
          <p14:tracePt t="354262" x="8159750" y="3803650"/>
          <p14:tracePt t="354278" x="8166100" y="3797300"/>
          <p14:tracePt t="354294" x="8166100" y="3790950"/>
          <p14:tracePt t="354491" x="8172450" y="3790950"/>
          <p14:tracePt t="354499" x="8178800" y="3784600"/>
          <p14:tracePt t="354512" x="8204200" y="3759200"/>
          <p14:tracePt t="354529" x="8242300" y="3746500"/>
          <p14:tracePt t="354547" x="8286750" y="3740150"/>
          <p14:tracePt t="354562" x="8337550" y="3727450"/>
          <p14:tracePt t="354578" x="8362950" y="3727450"/>
          <p14:tracePt t="354595" x="8369300" y="3721100"/>
          <p14:tracePt t="355017" x="8401050" y="3721100"/>
          <p14:tracePt t="355025" x="8426450" y="3721100"/>
          <p14:tracePt t="355034" x="8515350" y="3714750"/>
          <p14:tracePt t="355045" x="8623300" y="3708400"/>
          <p14:tracePt t="355063" x="8870950" y="3695700"/>
          <p14:tracePt t="355079" x="9188450" y="3683000"/>
          <p14:tracePt t="355096" x="9575800" y="3670300"/>
          <p14:tracePt t="355112" x="9798050" y="3670300"/>
          <p14:tracePt t="355130" x="9931400" y="3683000"/>
          <p14:tracePt t="355145" x="9982200" y="3695700"/>
          <p14:tracePt t="355531" x="9988550" y="3695700"/>
          <p14:tracePt t="355539" x="9994900" y="3695700"/>
          <p14:tracePt t="355546" x="9994900" y="3702050"/>
          <p14:tracePt t="355562" x="10007600" y="3702050"/>
          <p14:tracePt t="355577" x="10020300" y="3708400"/>
          <p14:tracePt t="355596" x="10033000" y="3721100"/>
          <p14:tracePt t="355613" x="10045700" y="3727450"/>
          <p14:tracePt t="355629" x="10064750" y="3733800"/>
          <p14:tracePt t="355646" x="10083800" y="3740150"/>
          <p14:tracePt t="355663" x="10096500" y="3746500"/>
          <p14:tracePt t="355666" x="10109200" y="3752850"/>
          <p14:tracePt t="355680" x="10128250" y="3752850"/>
          <p14:tracePt t="355695" x="10140950" y="3759200"/>
          <p14:tracePt t="355712" x="10160000" y="3759200"/>
          <p14:tracePt t="355729" x="10172700" y="3759200"/>
          <p14:tracePt t="355746" x="10185400" y="3759200"/>
          <p14:tracePt t="355869" x="10191750" y="3759200"/>
          <p14:tracePt t="355876" x="10191750" y="3752850"/>
          <p14:tracePt t="355895" x="10217150" y="3740150"/>
          <p14:tracePt t="355911" x="10229850" y="3733800"/>
          <p14:tracePt t="356005" x="10236200" y="3733800"/>
          <p14:tracePt t="356014" x="10242550" y="3733800"/>
          <p14:tracePt t="356021" x="10242550" y="3740150"/>
          <p14:tracePt t="356032" x="10248900" y="3740150"/>
          <p14:tracePt t="356047" x="10255250" y="3746500"/>
          <p14:tracePt t="356063" x="10261600" y="3746500"/>
          <p14:tracePt t="356079" x="10267950" y="3746500"/>
          <p14:tracePt t="356096" x="10287000" y="3746500"/>
          <p14:tracePt t="356112" x="10293350" y="3740150"/>
          <p14:tracePt t="356129" x="10306050" y="3733800"/>
          <p14:tracePt t="356146" x="10318750" y="3721100"/>
          <p14:tracePt t="356163" x="10337800" y="3714750"/>
          <p14:tracePt t="356165" x="10344150" y="3714750"/>
          <p14:tracePt t="356179" x="10369550" y="3708400"/>
          <p14:tracePt t="356197" x="10382250" y="3708400"/>
          <p14:tracePt t="356214" x="10401300" y="3708400"/>
          <p14:tracePt t="356230" x="10414000" y="3708400"/>
          <p14:tracePt t="356246" x="10426700" y="3702050"/>
          <p14:tracePt t="356265" x="10439400" y="3695700"/>
          <p14:tracePt t="356279" x="10452100" y="3695700"/>
          <p14:tracePt t="356312" x="10458450" y="3695700"/>
          <p14:tracePt t="356329" x="10471150" y="3689350"/>
          <p14:tracePt t="356346" x="10496550" y="3683000"/>
          <p14:tracePt t="356362" x="10521950" y="3676650"/>
          <p14:tracePt t="356381" x="10541000" y="3663950"/>
          <p14:tracePt t="356396" x="10560050" y="3651250"/>
          <p14:tracePt t="356413" x="10566400" y="3651250"/>
          <p14:tracePt t="356429" x="10566400" y="3644900"/>
          <p14:tracePt t="356504" x="10566400" y="3625850"/>
          <p14:tracePt t="356512" x="10566400" y="3619500"/>
          <p14:tracePt t="356529" x="10541000" y="3587750"/>
          <p14:tracePt t="356546" x="10515600" y="3556000"/>
          <p14:tracePt t="356563" x="10502900" y="3530600"/>
          <p14:tracePt t="356579" x="10483850" y="3517900"/>
          <p14:tracePt t="356597" x="10477500" y="3505200"/>
          <p14:tracePt t="356613" x="10464800" y="3498850"/>
          <p14:tracePt t="356629" x="10445750" y="3492500"/>
          <p14:tracePt t="356646" x="10407650" y="3486150"/>
          <p14:tracePt t="356663" x="10356850" y="3486150"/>
          <p14:tracePt t="356680" x="10248900" y="3479800"/>
          <p14:tracePt t="356697" x="10160000" y="3473450"/>
          <p14:tracePt t="356715" x="10033000" y="3448050"/>
          <p14:tracePt t="356730" x="9931400" y="3429000"/>
          <p14:tracePt t="356746" x="9829800" y="3403600"/>
          <p14:tracePt t="356763" x="9779000" y="3390900"/>
          <p14:tracePt t="356779" x="9728200" y="3378200"/>
          <p14:tracePt t="356796" x="9696450" y="3371850"/>
          <p14:tracePt t="356813" x="9652000" y="3365500"/>
          <p14:tracePt t="356831" x="9525000" y="3359150"/>
          <p14:tracePt t="356847" x="9499600" y="3352800"/>
          <p14:tracePt t="356863" x="9417050" y="3346450"/>
          <p14:tracePt t="356880" x="9347200" y="3340100"/>
          <p14:tracePt t="356883" x="9328150" y="3333750"/>
          <p14:tracePt t="356897" x="9296400" y="3327400"/>
          <p14:tracePt t="356913" x="9271000" y="3321050"/>
          <p14:tracePt t="356947" x="9264650" y="3333750"/>
          <p14:tracePt t="356964" x="9258300" y="3365500"/>
          <p14:tracePt t="356980" x="9239250" y="3403600"/>
          <p14:tracePt t="356997" x="9220200" y="3435350"/>
          <p14:tracePt t="357013" x="9194800" y="3467100"/>
          <p14:tracePt t="357030" x="9182100" y="3492500"/>
          <p14:tracePt t="357047" x="9169400" y="3524250"/>
          <p14:tracePt t="357064" x="9169400" y="3562350"/>
          <p14:tracePt t="357081" x="9169400" y="3581400"/>
          <p14:tracePt t="357096" x="9182100" y="3600450"/>
          <p14:tracePt t="357115" x="9188450" y="3613150"/>
          <p14:tracePt t="357130" x="9194800" y="3619500"/>
          <p14:tracePt t="357295" x="9201150" y="3619500"/>
          <p14:tracePt t="357313" x="9213850" y="3619500"/>
          <p14:tracePt t="357331" x="9226550" y="3619500"/>
          <p14:tracePt t="357347" x="9251950" y="3613150"/>
          <p14:tracePt t="357363" x="9296400" y="3619500"/>
          <p14:tracePt t="357382" x="9398000" y="3625850"/>
          <p14:tracePt t="357397" x="9550400" y="3625850"/>
          <p14:tracePt t="357414" x="9613900" y="3625850"/>
          <p14:tracePt t="357431" x="9874250" y="3600450"/>
          <p14:tracePt t="357448" x="10090150" y="3594100"/>
          <p14:tracePt t="357462" x="10280650" y="3587750"/>
          <p14:tracePt t="357480" x="10439400" y="3581400"/>
          <p14:tracePt t="357498" x="10458450" y="3575050"/>
          <p14:tracePt t="357514" x="10452100" y="3568700"/>
          <p14:tracePt t="357531" x="10426700" y="3568700"/>
          <p14:tracePt t="357547" x="10388600" y="3575050"/>
          <p14:tracePt t="357564" x="10344150" y="3594100"/>
          <p14:tracePt t="357581" x="10325100" y="3606800"/>
          <p14:tracePt t="357597" x="10318750" y="3613150"/>
          <p14:tracePt t="357647" x="10325100" y="3619500"/>
          <p14:tracePt t="357664" x="10337800" y="3632200"/>
          <p14:tracePt t="357681" x="10350500" y="3638550"/>
          <p14:tracePt t="357697" x="10382250" y="3657600"/>
          <p14:tracePt t="357714" x="10439400" y="3695700"/>
          <p14:tracePt t="357731" x="10496550" y="3721100"/>
          <p14:tracePt t="357747" x="10566400" y="3733800"/>
          <p14:tracePt t="357764" x="10674350" y="3727450"/>
          <p14:tracePt t="357783" x="10725150" y="3708400"/>
          <p14:tracePt t="357797" x="10750550" y="3683000"/>
          <p14:tracePt t="357814" x="10763250" y="3651250"/>
          <p14:tracePt t="357831" x="10763250" y="3638550"/>
          <p14:tracePt t="357874" x="10763250" y="3632200"/>
          <p14:tracePt t="357888" x="10756900" y="3632200"/>
          <p14:tracePt t="357898" x="10750550" y="3625850"/>
          <p14:tracePt t="357913" x="10744200" y="3625850"/>
          <p14:tracePt t="357954" x="10737850" y="3625850"/>
          <p14:tracePt t="357964" x="10737850" y="3619500"/>
          <p14:tracePt t="357981" x="10725150" y="3613150"/>
          <p14:tracePt t="357997" x="10706100" y="3606800"/>
          <p14:tracePt t="358014" x="10680700" y="3581400"/>
          <p14:tracePt t="358030" x="10655300" y="3562350"/>
          <p14:tracePt t="358048" x="10623550" y="3543300"/>
          <p14:tracePt t="358064" x="10566400" y="3511550"/>
          <p14:tracePt t="358067" x="10553700" y="3505200"/>
          <p14:tracePt t="358081" x="10534650" y="3498850"/>
          <p14:tracePt t="358083" x="10521950" y="3492500"/>
          <p14:tracePt t="358098" x="10502900" y="3486150"/>
          <p14:tracePt t="358115" x="10490200" y="3479800"/>
          <p14:tracePt t="358131" x="10452100" y="3473450"/>
          <p14:tracePt t="358147" x="10420350" y="3467100"/>
          <p14:tracePt t="358164" x="10363200" y="3454400"/>
          <p14:tracePt t="358181" x="10299700" y="3441700"/>
          <p14:tracePt t="358197" x="10217150" y="3429000"/>
          <p14:tracePt t="358214" x="10128250" y="3416300"/>
          <p14:tracePt t="358230" x="10052050" y="3397250"/>
          <p14:tracePt t="358248" x="10001250" y="3384550"/>
          <p14:tracePt t="358264" x="9956800" y="3371850"/>
          <p14:tracePt t="358281" x="9918700" y="3359150"/>
          <p14:tracePt t="358284" x="9880600" y="3352800"/>
          <p14:tracePt t="358297" x="9861550" y="3346450"/>
          <p14:tracePt t="358314" x="9810750" y="3340100"/>
          <p14:tracePt t="358332" x="9785350" y="3340100"/>
          <p14:tracePt t="358348" x="9772650" y="3340100"/>
          <p14:tracePt t="358364" x="9753600" y="3359150"/>
          <p14:tracePt t="358381" x="9728200" y="3378200"/>
          <p14:tracePt t="358398" x="9702800" y="3397250"/>
          <p14:tracePt t="358414" x="9683750" y="3416300"/>
          <p14:tracePt t="358431" x="9671050" y="3429000"/>
          <p14:tracePt t="358448" x="9671050" y="3441700"/>
          <p14:tracePt t="358464" x="9671050" y="3454400"/>
          <p14:tracePt t="358481" x="9683750" y="3479800"/>
          <p14:tracePt t="358498" x="9696450" y="3511550"/>
          <p14:tracePt t="358516" x="9721850" y="3543300"/>
          <p14:tracePt t="358531" x="9753600" y="3594100"/>
          <p14:tracePt t="358548" x="9798050" y="3651250"/>
          <p14:tracePt t="358565" x="9810750" y="3676650"/>
          <p14:tracePt t="358581" x="9836150" y="3702050"/>
          <p14:tracePt t="358598" x="9855200" y="3733800"/>
          <p14:tracePt t="358615" x="9867900" y="3740150"/>
          <p14:tracePt t="358631" x="9906000" y="3746500"/>
          <p14:tracePt t="358648" x="9956800" y="3746500"/>
          <p14:tracePt t="358664" x="10026650" y="3740150"/>
          <p14:tracePt t="358681" x="10096500" y="3740150"/>
          <p14:tracePt t="358698" x="10140950" y="3740150"/>
          <p14:tracePt t="358713" x="10153650" y="3740150"/>
          <p14:tracePt t="359337" x="10153650" y="3733800"/>
          <p14:tracePt t="359346" x="10147300" y="3733800"/>
          <p14:tracePt t="359352" x="10134600" y="3727450"/>
          <p14:tracePt t="359365" x="10115550" y="3727450"/>
          <p14:tracePt t="359382" x="10109200" y="3727450"/>
          <p14:tracePt t="359400" x="10096500" y="3721100"/>
          <p14:tracePt t="359416" x="10083800" y="3721100"/>
          <p14:tracePt t="359433" x="10052050" y="3708400"/>
          <p14:tracePt t="359450" x="10020300" y="3695700"/>
          <p14:tracePt t="359466" x="9988550" y="3689350"/>
          <p14:tracePt t="359482" x="9969500" y="3683000"/>
          <p14:tracePt t="359499" x="9956800" y="3683000"/>
          <p14:tracePt t="359514" x="9950450" y="3676650"/>
          <p14:tracePt t="359532" x="9937750" y="3676650"/>
          <p14:tracePt t="359549" x="9925050" y="3676650"/>
          <p14:tracePt t="359565" x="9906000" y="3670300"/>
          <p14:tracePt t="359582" x="9880600" y="3670300"/>
          <p14:tracePt t="359599" x="9861550" y="3663950"/>
          <p14:tracePt t="359616" x="9848850" y="3663950"/>
          <p14:tracePt t="359812" x="9861550" y="3663950"/>
          <p14:tracePt t="359822" x="9874250" y="3663950"/>
          <p14:tracePt t="359831" x="9899650" y="3657600"/>
          <p14:tracePt t="359851" x="9956800" y="3632200"/>
          <p14:tracePt t="359866" x="9982200" y="3606800"/>
          <p14:tracePt t="359883" x="10001250" y="3575050"/>
          <p14:tracePt t="359901" x="10013950" y="3543300"/>
          <p14:tracePt t="359916" x="10013950" y="3517900"/>
          <p14:tracePt t="359933" x="10013950" y="3498850"/>
          <p14:tracePt t="359983" x="10001250" y="3492500"/>
          <p14:tracePt t="359999" x="9969500" y="3492500"/>
          <p14:tracePt t="360016" x="9937750" y="3492500"/>
          <p14:tracePt t="360033" x="9912350" y="3492500"/>
          <p14:tracePt t="360049" x="9886950" y="3492500"/>
          <p14:tracePt t="360066" x="9861550" y="3511550"/>
          <p14:tracePt t="360082" x="9848850" y="3524250"/>
          <p14:tracePt t="360099" x="9836150" y="3536950"/>
          <p14:tracePt t="360116" x="9836150" y="3543300"/>
          <p14:tracePt t="360149" x="9836150" y="3549650"/>
          <p14:tracePt t="360166" x="9836150" y="3562350"/>
          <p14:tracePt t="360184" x="9836150" y="3613150"/>
          <p14:tracePt t="360186" x="9842500" y="3638550"/>
          <p14:tracePt t="360199" x="9848850" y="3657600"/>
          <p14:tracePt t="360216" x="9861550" y="3702050"/>
          <p14:tracePt t="360233" x="9867900" y="3714750"/>
          <p14:tracePt t="360250" x="9874250" y="3727450"/>
          <p14:tracePt t="360291" x="9867900" y="3721100"/>
          <p14:tracePt t="360302" x="9861550" y="3714750"/>
          <p14:tracePt t="360316" x="9829800" y="3695700"/>
          <p14:tracePt t="361629" x="9823450" y="3695700"/>
          <p14:tracePt t="361652" x="9779000" y="3657600"/>
          <p14:tracePt t="361668" x="9582150" y="3568700"/>
          <p14:tracePt t="361688" x="9353550" y="3524250"/>
          <p14:tracePt t="361702" x="9150350" y="3511550"/>
          <p14:tracePt t="361717" x="9010650" y="3524250"/>
          <p14:tracePt t="361734" x="9004300" y="3524250"/>
          <p14:tracePt t="361750" x="8953500" y="3536950"/>
          <p14:tracePt t="361768" x="8820150" y="3536950"/>
          <p14:tracePt t="361784" x="8623300" y="3536950"/>
          <p14:tracePt t="361800" x="8388350" y="3524250"/>
          <p14:tracePt t="361817" x="8108950" y="3498850"/>
          <p14:tracePt t="361834" x="7816850" y="3467100"/>
          <p14:tracePt t="361851" x="7581900" y="3441700"/>
          <p14:tracePt t="361867" x="7410450" y="3416300"/>
          <p14:tracePt t="361869" x="7372350" y="3409950"/>
          <p14:tracePt t="361884" x="7315200" y="3403600"/>
          <p14:tracePt t="361901" x="7283450" y="3403600"/>
          <p14:tracePt t="361917" x="7169150" y="3403600"/>
          <p14:tracePt t="361934" x="7080250" y="3403600"/>
          <p14:tracePt t="361953" x="7016750" y="3409950"/>
          <p14:tracePt t="361968" x="7004050" y="3409950"/>
          <p14:tracePt t="362001" x="6991350" y="3403600"/>
          <p14:tracePt t="362017" x="6965950" y="3384550"/>
          <p14:tracePt t="362035" x="6832600" y="3333750"/>
          <p14:tracePt t="362051" x="6718300" y="3308350"/>
          <p14:tracePt t="362067" x="6584950" y="3289300"/>
          <p14:tracePt t="362084" x="6527800" y="3282950"/>
          <p14:tracePt t="362101" x="6521450" y="3282950"/>
          <p14:tracePt t="362117" x="6521450" y="3289300"/>
          <p14:tracePt t="362134" x="6515100" y="3314700"/>
          <p14:tracePt t="362151" x="6477000" y="3384550"/>
          <p14:tracePt t="362167" x="6438900" y="3454400"/>
          <p14:tracePt t="362184" x="6413500" y="3549650"/>
          <p14:tracePt t="362201" x="6464300" y="3683000"/>
          <p14:tracePt t="362220" x="6699250" y="3835400"/>
          <p14:tracePt t="362234" x="6819900" y="3873500"/>
          <p14:tracePt t="362252" x="7080250" y="3930650"/>
          <p14:tracePt t="362268" x="7435850" y="3987800"/>
          <p14:tracePt t="362285" x="7600950" y="4000500"/>
          <p14:tracePt t="362301" x="7677150" y="4000500"/>
          <p14:tracePt t="362319" x="7677150" y="3994150"/>
          <p14:tracePt t="362334" x="7670800" y="3962400"/>
          <p14:tracePt t="362351" x="7645400" y="3924300"/>
          <p14:tracePt t="362368" x="7645400" y="3879850"/>
          <p14:tracePt t="362385" x="7651750" y="3835400"/>
          <p14:tracePt t="362401" x="7664450" y="3803650"/>
          <p14:tracePt t="362417" x="7670800" y="3803650"/>
          <p14:tracePt t="362451" x="7658100" y="3803650"/>
          <p14:tracePt t="362468" x="7600950" y="3803650"/>
          <p14:tracePt t="362484" x="7588250" y="3803650"/>
          <p14:tracePt t="362502" x="7588250" y="3797300"/>
          <p14:tracePt t="362518" x="7588250" y="3784600"/>
          <p14:tracePt t="362535" x="7607300" y="3759200"/>
          <p14:tracePt t="362553" x="7639050" y="3740150"/>
          <p14:tracePt t="362568" x="7664450" y="3721100"/>
          <p14:tracePt t="362584" x="7689850" y="3702050"/>
          <p14:tracePt t="362601" x="7702550" y="3695700"/>
          <p14:tracePt t="362618" x="7721600" y="3683000"/>
          <p14:tracePt t="362635" x="7759700" y="3670300"/>
          <p14:tracePt t="362651" x="7810500" y="3663950"/>
          <p14:tracePt t="362668" x="7854950" y="3657600"/>
          <p14:tracePt t="362685" x="7867650" y="3657600"/>
          <p14:tracePt t="362829" x="7874000" y="3657600"/>
          <p14:tracePt t="362851" x="7899400" y="3644900"/>
          <p14:tracePt t="378990" x="7874000" y="3638550"/>
          <p14:tracePt t="379001" x="7854950" y="3632200"/>
          <p14:tracePt t="379006" x="7791450" y="3619500"/>
          <p14:tracePt t="379014" x="7715250" y="3600450"/>
          <p14:tracePt t="379031" x="7537450" y="3556000"/>
          <p14:tracePt t="379049" x="7378700" y="3505200"/>
          <p14:tracePt t="379065" x="7264400" y="3454400"/>
          <p14:tracePt t="379070" x="7239000" y="3435350"/>
          <p14:tracePt t="379082" x="7207250" y="3409950"/>
          <p14:tracePt t="379099" x="7181850" y="3384550"/>
          <p14:tracePt t="379116" x="7169150" y="3378200"/>
          <p14:tracePt t="379132" x="7156450" y="3378200"/>
          <p14:tracePt t="379150" x="7004050" y="3378200"/>
          <p14:tracePt t="379165" x="6832600" y="3378200"/>
          <p14:tracePt t="379182" x="6654800" y="3371850"/>
          <p14:tracePt t="379198" x="6553200" y="3365500"/>
          <p14:tracePt t="379215" x="6515100" y="3365500"/>
          <p14:tracePt t="379232" x="6515100" y="3378200"/>
          <p14:tracePt t="379248" x="6515100" y="3409950"/>
          <p14:tracePt t="379265" x="6508750" y="3479800"/>
          <p14:tracePt t="379282" x="6483350" y="3543300"/>
          <p14:tracePt t="379298" x="6457950" y="3625850"/>
          <p14:tracePt t="379315" x="6457950" y="3670300"/>
          <p14:tracePt t="379332" x="6457950" y="3689350"/>
          <p14:tracePt t="379348" x="6489700" y="3695700"/>
          <p14:tracePt t="379367" x="6635750" y="3663950"/>
          <p14:tracePt t="379382" x="6750050" y="3638550"/>
          <p14:tracePt t="379400" x="6896100" y="3600450"/>
          <p14:tracePt t="379415" x="7054850" y="3568700"/>
          <p14:tracePt t="379432" x="7137400" y="3543300"/>
          <p14:tracePt t="379449" x="7143750" y="3536950"/>
          <p14:tracePt t="379465" x="7137400" y="3536950"/>
          <p14:tracePt t="379482" x="7112000" y="3536950"/>
          <p14:tracePt t="379500" x="7073900" y="3562350"/>
          <p14:tracePt t="379503" x="7054850" y="3575050"/>
          <p14:tracePt t="379516" x="7042150" y="3587750"/>
          <p14:tracePt t="379532" x="7010400" y="3625850"/>
          <p14:tracePt t="379549" x="7004050" y="3651250"/>
          <p14:tracePt t="379567" x="6997700" y="3676650"/>
          <p14:tracePt t="379583" x="6997700" y="3702050"/>
          <p14:tracePt t="379599" x="7016750" y="3765550"/>
          <p14:tracePt t="379616" x="7105650" y="3975100"/>
          <p14:tracePt t="379634" x="7194550" y="4152900"/>
          <p14:tracePt t="379649" x="7302500" y="4330700"/>
          <p14:tracePt t="379665" x="7372350" y="4432300"/>
          <p14:tracePt t="379682" x="7385050" y="4445000"/>
          <p14:tracePt t="379699" x="7378700" y="4394200"/>
          <p14:tracePt t="379715" x="7378700" y="4279900"/>
          <p14:tracePt t="379732" x="7372350" y="4159250"/>
          <p14:tracePt t="379749" x="7372350" y="4089400"/>
          <p14:tracePt t="379765" x="7378700" y="4076700"/>
          <p14:tracePt t="379782" x="7378700" y="4083050"/>
          <p14:tracePt t="379801" x="7391400" y="4108450"/>
          <p14:tracePt t="379816" x="7397750" y="4121150"/>
          <p14:tracePt t="379850" x="7397750" y="4089400"/>
          <p14:tracePt t="379866" x="7404100" y="4044950"/>
          <p14:tracePt t="379883" x="7416800" y="4000500"/>
          <p14:tracePt t="379899" x="7429500" y="3968750"/>
          <p14:tracePt t="379916" x="7442200" y="3949700"/>
          <p14:tracePt t="379932" x="7448550" y="3949700"/>
          <p14:tracePt t="380151" x="7435850" y="3949700"/>
          <p14:tracePt t="380159" x="7423150" y="3949700"/>
          <p14:tracePt t="380168" x="7404100" y="3949700"/>
          <p14:tracePt t="380183" x="7359650" y="3949700"/>
          <p14:tracePt t="380200" x="7327900" y="3937000"/>
          <p14:tracePt t="380216" x="7283450" y="3905250"/>
          <p14:tracePt t="380232" x="7207250" y="3841750"/>
          <p14:tracePt t="380250" x="7073900" y="3771900"/>
          <p14:tracePt t="380267" x="6946900" y="3727450"/>
          <p14:tracePt t="380283" x="6864350" y="3708400"/>
          <p14:tracePt t="380299" x="6832600" y="3708400"/>
          <p14:tracePt t="380317" x="6819900" y="3708400"/>
          <p14:tracePt t="380438" x="6826250" y="3708400"/>
          <p14:tracePt t="380449" x="6832600" y="3714750"/>
          <p14:tracePt t="380467" x="6858000" y="3733800"/>
          <p14:tracePt t="380483" x="6883400" y="3752850"/>
          <p14:tracePt t="380499" x="6902450" y="3778250"/>
          <p14:tracePt t="380517" x="6934200" y="3803650"/>
          <p14:tracePt t="380533" x="6959600" y="3822700"/>
          <p14:tracePt t="380535" x="6965950" y="3822700"/>
          <p14:tracePt t="380550" x="6978650" y="3835400"/>
          <p14:tracePt t="380567" x="6997700" y="3841750"/>
          <p14:tracePt t="380583" x="7016750" y="3841750"/>
          <p14:tracePt t="380600" x="7042150" y="3841750"/>
          <p14:tracePt t="380616" x="7080250" y="3841750"/>
          <p14:tracePt t="380632" x="7112000" y="3822700"/>
          <p14:tracePt t="380649" x="7143750" y="3810000"/>
          <p14:tracePt t="380666" x="7169150" y="3797300"/>
          <p14:tracePt t="380683" x="7213600" y="3778250"/>
          <p14:tracePt t="380700" x="7283450" y="3765550"/>
          <p14:tracePt t="380716" x="7391400" y="3765550"/>
          <p14:tracePt t="380733" x="7467600" y="3765550"/>
          <p14:tracePt t="380750" x="7524750" y="3765550"/>
          <p14:tracePt t="380766" x="7543800" y="3765550"/>
          <p14:tracePt t="380784" x="7556500" y="3759200"/>
          <p14:tracePt t="380800" x="7581900" y="3740150"/>
          <p14:tracePt t="380817" x="7588250" y="3733800"/>
          <p14:tracePt t="380850" x="7588250" y="3727450"/>
          <p14:tracePt t="380869" x="7594600" y="3727450"/>
          <p14:tracePt t="380883" x="7620000" y="3727450"/>
          <p14:tracePt t="380900" x="7664450" y="3746500"/>
          <p14:tracePt t="380916" x="7689850" y="3765550"/>
          <p14:tracePt t="380933" x="7702550" y="3778250"/>
          <p14:tracePt t="380936" x="7708900" y="3790950"/>
          <p14:tracePt t="380949" x="7708900" y="3797300"/>
          <p14:tracePt t="380968" x="7708900" y="3810000"/>
          <p14:tracePt t="380983" x="7708900" y="3822700"/>
          <p14:tracePt t="381000" x="7708900" y="3829050"/>
          <p14:tracePt t="381146" x="7702550" y="3829050"/>
          <p14:tracePt t="381168" x="7689850" y="3822700"/>
          <p14:tracePt t="381184" x="7702550" y="3816350"/>
          <p14:tracePt t="381201" x="7740650" y="3816350"/>
          <p14:tracePt t="381218" x="7791450" y="3816350"/>
          <p14:tracePt t="381234" x="7842250" y="3816350"/>
          <p14:tracePt t="381251" x="7861300" y="3816350"/>
          <p14:tracePt t="381267" x="7867650" y="3816350"/>
          <p14:tracePt t="381321" x="7874000" y="3816350"/>
          <p14:tracePt t="381333" x="7880350" y="3816350"/>
          <p14:tracePt t="381350" x="7918450" y="3803650"/>
          <p14:tracePt t="381354" x="7937500" y="3803650"/>
          <p14:tracePt t="381368" x="7981950" y="3803650"/>
          <p14:tracePt t="381384" x="8020050" y="3803650"/>
          <p14:tracePt t="381403" x="8032750" y="3803650"/>
          <p14:tracePt t="381418" x="8039100" y="3803650"/>
          <p14:tracePt t="381450" x="8045450" y="3803650"/>
          <p14:tracePt t="381484" x="8051800" y="3803650"/>
          <p14:tracePt t="381501" x="8064500" y="3803650"/>
          <p14:tracePt t="381518" x="8089900" y="3803650"/>
          <p14:tracePt t="381534" x="8159750" y="3803650"/>
          <p14:tracePt t="381551" x="8229600" y="3803650"/>
          <p14:tracePt t="381567" x="8324850" y="3803650"/>
          <p14:tracePt t="381583" x="8432800" y="3810000"/>
          <p14:tracePt t="381600" x="8572500" y="3810000"/>
          <p14:tracePt t="381617" x="8794750" y="3803650"/>
          <p14:tracePt t="381634" x="9118600" y="3784600"/>
          <p14:tracePt t="381650" x="9448800" y="3771900"/>
          <p14:tracePt t="381667" x="9836150" y="3765550"/>
          <p14:tracePt t="381684" x="10128250" y="3771900"/>
          <p14:tracePt t="381701" x="10306050" y="3771900"/>
          <p14:tracePt t="381717" x="10439400" y="3771900"/>
          <p14:tracePt t="381734" x="10604500" y="3778250"/>
          <p14:tracePt t="381751" x="10642600" y="3778250"/>
          <p14:tracePt t="381771" x="10737850" y="3790950"/>
          <p14:tracePt t="381785" x="10807700" y="3803650"/>
          <p14:tracePt t="381817" x="10807700" y="3810000"/>
          <p14:tracePt t="381834" x="10801350" y="3816350"/>
          <p14:tracePt t="381851" x="10795000" y="3829050"/>
          <p14:tracePt t="381868" x="10788650" y="3854450"/>
          <p14:tracePt t="381884" x="10782300" y="3886200"/>
          <p14:tracePt t="381901" x="10775950" y="3917950"/>
          <p14:tracePt t="381918" x="10750550" y="3962400"/>
          <p14:tracePt t="381934" x="10712450" y="4006850"/>
          <p14:tracePt t="381936" x="10674350" y="4044950"/>
          <p14:tracePt t="381951" x="10668000" y="4083050"/>
          <p14:tracePt t="382398" x="10674350" y="4083050"/>
          <p14:tracePt t="382406" x="10693400" y="4070350"/>
          <p14:tracePt t="382418" x="10718800" y="4070350"/>
          <p14:tracePt t="382434" x="10782300" y="4070350"/>
          <p14:tracePt t="382437" x="10801350" y="4076700"/>
          <p14:tracePt t="382451" x="10839450" y="4076700"/>
          <p14:tracePt t="382488" x="10839450" y="4070350"/>
          <p14:tracePt t="382501" x="10839450" y="4044950"/>
          <p14:tracePt t="382518" x="10839450" y="4006850"/>
          <p14:tracePt t="382535" x="10877550" y="3981450"/>
          <p14:tracePt t="382551" x="10947400" y="3981450"/>
          <p14:tracePt t="382567" x="11049000" y="3981450"/>
          <p14:tracePt t="382585" x="11163300" y="3987800"/>
          <p14:tracePt t="382601" x="11220450" y="3987800"/>
          <p14:tracePt t="382618" x="11226800" y="3968750"/>
          <p14:tracePt t="382635" x="11226800" y="3956050"/>
          <p14:tracePt t="382651" x="11239500" y="3943350"/>
          <p14:tracePt t="382670" x="11264900" y="3924300"/>
          <p14:tracePt t="382684" x="11296650" y="3917950"/>
          <p14:tracePt t="382687" x="11322050" y="3905250"/>
          <p14:tracePt t="382702" x="11385550" y="3898900"/>
          <p14:tracePt t="382718" x="11436350" y="3892550"/>
          <p14:tracePt t="382735" x="11468100" y="3886200"/>
          <p14:tracePt t="382753" x="11474450" y="3879850"/>
          <p14:tracePt t="382771" x="11487150" y="3873500"/>
          <p14:tracePt t="382784" x="11493500" y="3867150"/>
          <p14:tracePt t="382802" x="11512550" y="3860800"/>
          <p14:tracePt t="382818" x="11537950" y="3848100"/>
          <p14:tracePt t="382823" x="11563350" y="3835400"/>
          <p14:tracePt t="382835" x="11601450" y="3829050"/>
          <p14:tracePt t="382851" x="11671300" y="3829050"/>
          <p14:tracePt t="382868" x="11734800" y="3829050"/>
          <p14:tracePt t="382885" x="11779250" y="3829050"/>
          <p14:tracePt t="382902" x="11811000" y="3829050"/>
          <p14:tracePt t="382904" x="11817350" y="3829050"/>
          <p14:tracePt t="382919" x="11830050" y="3829050"/>
          <p14:tracePt t="382936" x="11842750" y="3822700"/>
          <p14:tracePt t="382952" x="11855450" y="3816350"/>
          <p14:tracePt t="382968" x="11861800" y="3810000"/>
          <p14:tracePt t="382985" x="11868150" y="3803650"/>
          <p14:tracePt t="383002" x="11868150" y="3797300"/>
          <p14:tracePt t="383018" x="11874500" y="3790950"/>
          <p14:tracePt t="383035" x="11874500" y="3778250"/>
          <p14:tracePt t="383052" x="11874500" y="3765550"/>
          <p14:tracePt t="383068" x="11868150" y="3752850"/>
          <p14:tracePt t="383085" x="11868150" y="3746500"/>
          <p14:tracePt t="383102" x="11861800" y="3740150"/>
          <p14:tracePt t="383119" x="11861800" y="3721100"/>
          <p14:tracePt t="383136" x="11849100" y="3670300"/>
          <p14:tracePt t="383152" x="11842750" y="3657600"/>
          <p14:tracePt t="383169" x="11836400" y="3638550"/>
          <p14:tracePt t="383172" x="11830050" y="3632200"/>
          <p14:tracePt t="383185" x="11830050" y="3625850"/>
          <p14:tracePt t="383202" x="11791950" y="3587750"/>
          <p14:tracePt t="383219" x="11734800" y="3562350"/>
          <p14:tracePt t="383237" x="11658600" y="3536950"/>
          <p14:tracePt t="383252" x="11588750" y="3530600"/>
          <p14:tracePt t="383270" x="11525250" y="3530600"/>
          <p14:tracePt t="383286" x="11474450" y="3530600"/>
          <p14:tracePt t="383302" x="11398250" y="3562350"/>
          <p14:tracePt t="383319" x="11309350" y="3606800"/>
          <p14:tracePt t="383335" x="11176000" y="3663950"/>
          <p14:tracePt t="383352" x="11010900" y="3721100"/>
          <p14:tracePt t="383370" x="10661650" y="3759200"/>
          <p14:tracePt t="383386" x="10445750" y="3759200"/>
          <p14:tracePt t="383402" x="10229850" y="3746500"/>
          <p14:tracePt t="383419" x="10001250" y="3714750"/>
          <p14:tracePt t="383435" x="9817100" y="3689350"/>
          <p14:tracePt t="383452" x="9601200" y="3670300"/>
          <p14:tracePt t="383470" x="9290050" y="3638550"/>
          <p14:tracePt t="383485" x="8947150" y="3613150"/>
          <p14:tracePt t="383502" x="8604250" y="3594100"/>
          <p14:tracePt t="383518" x="8286750" y="3568700"/>
          <p14:tracePt t="383535" x="7988300" y="3549650"/>
          <p14:tracePt t="383552" x="7791450" y="3536950"/>
          <p14:tracePt t="383571" x="7575550" y="3530600"/>
          <p14:tracePt t="383585" x="7397750" y="3530600"/>
          <p14:tracePt t="383602" x="7181850" y="3530600"/>
          <p14:tracePt t="383619" x="6921500" y="3530600"/>
          <p14:tracePt t="383621" x="6788150" y="3530600"/>
          <p14:tracePt t="383636" x="6534150" y="3530600"/>
          <p14:tracePt t="383652" x="6362700" y="3524250"/>
          <p14:tracePt t="383669" x="6223000" y="3524250"/>
          <p14:tracePt t="383685" x="6153150" y="3517900"/>
          <p14:tracePt t="383705" x="6051550" y="3543300"/>
          <p14:tracePt t="383719" x="5905500" y="3575050"/>
          <p14:tracePt t="383735" x="5670550" y="3613150"/>
          <p14:tracePt t="383753" x="5441950" y="3638550"/>
          <p14:tracePt t="383769" x="5289550" y="3651250"/>
          <p14:tracePt t="383786" x="5187950" y="3657600"/>
          <p14:tracePt t="383802" x="5181600" y="3657600"/>
          <p14:tracePt t="383852" x="5137150" y="3695700"/>
          <p14:tracePt t="383869" x="5067300" y="3733800"/>
          <p14:tracePt t="383885" x="4984750" y="3771900"/>
          <p14:tracePt t="383903" x="4978400" y="3778250"/>
          <p14:tracePt t="383936" x="4991100" y="3778250"/>
          <p14:tracePt t="383952" x="5022850" y="3778250"/>
          <p14:tracePt t="383969" x="5041900" y="3778250"/>
          <p14:tracePt t="383985" x="5054600" y="3778250"/>
          <p14:tracePt t="384002" x="5073650" y="3790950"/>
          <p14:tracePt t="384019" x="5073650" y="3810000"/>
          <p14:tracePt t="384036" x="5080000" y="3816350"/>
          <p14:tracePt t="384053" x="5086350" y="3822700"/>
          <p14:tracePt t="384069" x="5111750" y="3829050"/>
          <p14:tracePt t="384086" x="5162550" y="3835400"/>
          <p14:tracePt t="384102" x="5213350" y="3848100"/>
          <p14:tracePt t="384107" x="5219700" y="3848100"/>
          <p14:tracePt t="384120" x="5232400" y="3854450"/>
          <p14:tracePt t="384137" x="5251450" y="3873500"/>
          <p14:tracePt t="384153" x="5257800" y="3886200"/>
          <p14:tracePt t="384204" x="5264150" y="3886200"/>
          <p14:tracePt t="384219" x="5283200" y="3886200"/>
          <p14:tracePt t="384269" x="5283200" y="3905250"/>
          <p14:tracePt t="384288" x="5283200" y="3911600"/>
          <p14:tracePt t="384387" x="5289550" y="3911600"/>
          <p14:tracePt t="384529" x="5302250" y="3917950"/>
          <p14:tracePt t="384538" x="5302250" y="3924300"/>
          <p14:tracePt t="384554" x="5302250" y="3937000"/>
          <p14:tracePt t="384621" x="5308600" y="3937000"/>
          <p14:tracePt t="384636" x="5314950" y="3937000"/>
          <p14:tracePt t="384795" x="5314950" y="3943350"/>
          <p14:tracePt t="384802" x="5321300" y="3962400"/>
          <p14:tracePt t="384820" x="5334000" y="3994150"/>
          <p14:tracePt t="384836" x="5340350" y="4032250"/>
          <p14:tracePt t="384854" x="5346700" y="4051300"/>
          <p14:tracePt t="384871" x="5353050" y="4057650"/>
          <p14:tracePt t="384903" x="5365750" y="4057650"/>
          <p14:tracePt t="384920" x="5397500" y="4051300"/>
          <p14:tracePt t="384936" x="5422900" y="4044950"/>
          <p14:tracePt t="384953" x="5429250" y="4044950"/>
          <p14:tracePt t="385053" x="5429250" y="4038600"/>
          <p14:tracePt t="385060" x="5435600" y="4032250"/>
          <p14:tracePt t="385075" x="5441950" y="4025900"/>
          <p14:tracePt t="385343" x="5448300" y="4013200"/>
          <p14:tracePt t="385354" x="5448300" y="4006850"/>
          <p14:tracePt t="385358" x="5461000" y="3994150"/>
          <p14:tracePt t="385364" x="5473700" y="3987800"/>
          <p14:tracePt t="385387" x="5524500" y="3981450"/>
          <p14:tracePt t="385404" x="5562600" y="3981450"/>
          <p14:tracePt t="385408" x="5588000" y="3975100"/>
          <p14:tracePt t="385420" x="5619750" y="3975100"/>
          <p14:tracePt t="385422" x="5651500" y="3975100"/>
          <p14:tracePt t="385438" x="5740400" y="3975100"/>
          <p14:tracePt t="385454" x="5835650" y="3981450"/>
          <p14:tracePt t="385471" x="5905500" y="3981450"/>
          <p14:tracePt t="385487" x="5930900" y="3981450"/>
          <p14:tracePt t="385609" x="5937250" y="3981450"/>
          <p14:tracePt t="385616" x="5943600" y="3981450"/>
          <p14:tracePt t="385713" x="5956300" y="3975100"/>
          <p14:tracePt t="385723" x="5975350" y="3975100"/>
          <p14:tracePt t="385737" x="5981700" y="3975100"/>
          <p14:tracePt t="385826" x="5988050" y="3975100"/>
          <p14:tracePt t="385832" x="5994400" y="3968750"/>
          <p14:tracePt t="385840" x="6007100" y="3968750"/>
          <p14:tracePt t="385855" x="6026150" y="3962400"/>
          <p14:tracePt t="385872" x="6083300" y="3949700"/>
          <p14:tracePt t="385888" x="6108700" y="3949700"/>
          <p14:tracePt t="385905" x="6115050" y="3949700"/>
          <p14:tracePt t="386326" x="6121400" y="3949700"/>
          <p14:tracePt t="386332" x="6121400" y="3943350"/>
          <p14:tracePt t="386439" x="6127750" y="3943350"/>
          <p14:tracePt t="386455" x="6140450" y="3943350"/>
          <p14:tracePt t="386472" x="6159500" y="3937000"/>
          <p14:tracePt t="386489" x="6165850" y="3937000"/>
          <p14:tracePt t="386619" x="6184900" y="3930650"/>
          <p14:tracePt t="386638" x="6216650" y="3930650"/>
          <p14:tracePt t="386655" x="6261100" y="3924300"/>
          <p14:tracePt t="386672" x="6299200" y="3917950"/>
          <p14:tracePt t="386688" x="6324600" y="3911600"/>
          <p14:tracePt t="386706" x="6343650" y="3911600"/>
          <p14:tracePt t="386722" x="6356350" y="3905250"/>
          <p14:tracePt t="386741" x="6369050" y="3898900"/>
          <p14:tracePt t="386755" x="6381750" y="3892550"/>
          <p14:tracePt t="386771" x="6388100" y="3879850"/>
          <p14:tracePt t="386794" x="6394450" y="3867150"/>
          <p14:tracePt t="386828" x="6388100" y="3867150"/>
          <p14:tracePt t="386837" x="6381750" y="3860800"/>
          <p14:tracePt t="386855" x="6356350" y="3860800"/>
          <p14:tracePt t="386872" x="6324600" y="3848100"/>
          <p14:tracePt t="386888" x="6299200" y="3829050"/>
          <p14:tracePt t="386905" x="6273800" y="3803650"/>
          <p14:tracePt t="386921" x="6242050" y="3778250"/>
          <p14:tracePt t="386938" x="6216650" y="3771900"/>
          <p14:tracePt t="386957" x="6134100" y="3771900"/>
          <p14:tracePt t="386972" x="6057900" y="3771900"/>
          <p14:tracePt t="386988" x="5988050" y="3778250"/>
          <p14:tracePt t="387005" x="5975350" y="3784600"/>
          <p14:tracePt t="387055" x="5975350" y="3816350"/>
          <p14:tracePt t="387071" x="6000750" y="3905250"/>
          <p14:tracePt t="387088" x="6032500" y="3994150"/>
          <p14:tracePt t="387105" x="6032500" y="4038600"/>
          <p14:tracePt t="387122" x="6045200" y="4076700"/>
          <p14:tracePt t="387138" x="6051550" y="4076700"/>
          <p14:tracePt t="387173" x="6064250" y="4076700"/>
          <p14:tracePt t="387188" x="6115050" y="4070350"/>
          <p14:tracePt t="387205" x="6153150" y="4057650"/>
          <p14:tracePt t="387222" x="6172200" y="4057650"/>
          <p14:tracePt t="387324" x="6178550" y="4051300"/>
          <p14:tracePt t="387333" x="6184900" y="4051300"/>
          <p14:tracePt t="387340" x="6197600" y="4044950"/>
          <p14:tracePt t="387355" x="6203950" y="4044950"/>
          <p14:tracePt t="387372" x="6242050" y="4025900"/>
          <p14:tracePt t="387389" x="6254750" y="4013200"/>
          <p14:tracePt t="387405" x="6267450" y="4006850"/>
          <p14:tracePt t="387422" x="6273800" y="4000500"/>
          <p14:tracePt t="387439" x="6280150" y="3994150"/>
          <p14:tracePt t="387507" x="6286500" y="3994150"/>
          <p14:tracePt t="388207" x="6292850" y="3987800"/>
          <p14:tracePt t="388214" x="6299200" y="3981450"/>
          <p14:tracePt t="388223" x="6305550" y="3975100"/>
          <p14:tracePt t="388239" x="6311900" y="3968750"/>
          <p14:tracePt t="388256" x="6311900" y="3962400"/>
          <p14:tracePt t="388668" x="6292850" y="3949700"/>
          <p14:tracePt t="388676" x="6273800" y="3943350"/>
          <p14:tracePt t="388690" x="6210300" y="3917950"/>
          <p14:tracePt t="388708" x="6172200" y="3898900"/>
          <p14:tracePt t="388723" x="6134100" y="3886200"/>
          <p14:tracePt t="388740" x="6121400" y="3886200"/>
          <p14:tracePt t="388757" x="6115050" y="3886200"/>
          <p14:tracePt t="388773" x="6102350" y="3886200"/>
          <p14:tracePt t="388789" x="6045200" y="3886200"/>
          <p14:tracePt t="388807" x="5975350" y="3892550"/>
          <p14:tracePt t="388823" x="5911850" y="3898900"/>
          <p14:tracePt t="388840" x="5861050" y="3898900"/>
          <p14:tracePt t="388857" x="5848350" y="3898900"/>
          <p14:tracePt t="388891" x="5848350" y="3905250"/>
          <p14:tracePt t="388908" x="5842000" y="3924300"/>
          <p14:tracePt t="388923" x="5842000" y="3949700"/>
          <p14:tracePt t="388940" x="5835650" y="3962400"/>
          <p14:tracePt t="388957" x="5835650" y="3981450"/>
          <p14:tracePt t="388973" x="5835650" y="3994150"/>
          <p14:tracePt t="389010" x="5835650" y="4000500"/>
          <p14:tracePt t="389024" x="5854700" y="4013200"/>
          <p14:tracePt t="389040" x="5873750" y="4019550"/>
          <p14:tracePt t="389056" x="5924550" y="4032250"/>
          <p14:tracePt t="389073" x="5981700" y="4051300"/>
          <p14:tracePt t="389090" x="6032500" y="4070350"/>
          <p14:tracePt t="389106" x="6070600" y="4083050"/>
          <p14:tracePt t="389123" x="6096000" y="4089400"/>
          <p14:tracePt t="389124" x="6102350" y="4089400"/>
          <p14:tracePt t="389139" x="6127750" y="4089400"/>
          <p14:tracePt t="389156" x="6165850" y="4089400"/>
          <p14:tracePt t="389173" x="6197600" y="4076700"/>
          <p14:tracePt t="389190" x="6254750" y="4051300"/>
          <p14:tracePt t="389207" x="6318250" y="4019550"/>
          <p14:tracePt t="389223" x="6350000" y="4006850"/>
          <p14:tracePt t="389239" x="6388100" y="3987800"/>
          <p14:tracePt t="389256" x="6394450" y="3987800"/>
          <p14:tracePt t="389306" x="6394450" y="3981450"/>
          <p14:tracePt t="389324" x="6375400" y="3981450"/>
          <p14:tracePt t="389342" x="6369050" y="3975100"/>
          <p14:tracePt t="389414" x="6369050" y="3968750"/>
          <p14:tracePt t="389422" x="6369050" y="3962400"/>
          <p14:tracePt t="389439" x="6369050" y="3949700"/>
          <p14:tracePt t="389456" x="6369050" y="3937000"/>
          <p14:tracePt t="389473" x="6362700" y="3930650"/>
          <p14:tracePt t="389489" x="6362700" y="3924300"/>
          <p14:tracePt t="390262" x="6356350" y="3924300"/>
          <p14:tracePt t="390270" x="6343650" y="3924300"/>
          <p14:tracePt t="390277" x="6324600" y="3917950"/>
          <p14:tracePt t="390290" x="6318250" y="3917950"/>
          <p14:tracePt t="396841" x="6356350" y="3917950"/>
          <p14:tracePt t="396851" x="6464300" y="3930650"/>
          <p14:tracePt t="396863" x="6597650" y="3956050"/>
          <p14:tracePt t="396880" x="6889750" y="4013200"/>
          <p14:tracePt t="396900" x="7296150" y="4064000"/>
          <p14:tracePt t="396913" x="7416800" y="4070350"/>
          <p14:tracePt t="396930" x="7670800" y="4076700"/>
          <p14:tracePt t="396947" x="7785100" y="4076700"/>
          <p14:tracePt t="396963" x="7861300" y="4070350"/>
          <p14:tracePt t="396980" x="7912100" y="4064000"/>
          <p14:tracePt t="397033" x="7905750" y="4064000"/>
          <p14:tracePt t="397047" x="7893050" y="4064000"/>
          <p14:tracePt t="397064" x="7886700" y="4064000"/>
          <p14:tracePt t="397246" x="7886700" y="4057650"/>
          <p14:tracePt t="397252" x="7880350" y="4057650"/>
          <p14:tracePt t="397264" x="7880350" y="4051300"/>
          <p14:tracePt t="397540" x="7886700" y="4064000"/>
          <p14:tracePt t="397551" x="7899400" y="4076700"/>
          <p14:tracePt t="397555" x="7912100" y="4095750"/>
          <p14:tracePt t="397562" x="7912100" y="4102100"/>
          <p14:tracePt t="397581" x="7912100" y="4114800"/>
          <p14:tracePt t="397597" x="7912100" y="4133850"/>
          <p14:tracePt t="397614" x="7912100" y="4159250"/>
          <p14:tracePt t="397631" x="7912100" y="4178300"/>
          <p14:tracePt t="397647" x="7918450" y="4203700"/>
          <p14:tracePt t="397664" x="7937500" y="4260850"/>
          <p14:tracePt t="397681" x="7969250" y="4330700"/>
          <p14:tracePt t="397697" x="7988300" y="4387850"/>
          <p14:tracePt t="397714" x="7988300" y="4406900"/>
          <p14:tracePt t="397789" x="7981950" y="4400550"/>
          <p14:tracePt t="397800" x="7969250" y="4387850"/>
          <p14:tracePt t="397805" x="7943850" y="4362450"/>
          <p14:tracePt t="397814" x="7924800" y="4349750"/>
          <p14:tracePt t="397830" x="7880350" y="4330700"/>
          <p14:tracePt t="397848" x="7835900" y="4324350"/>
          <p14:tracePt t="397865" x="7759700" y="4324350"/>
          <p14:tracePt t="397881" x="7645400" y="4298950"/>
          <p14:tracePt t="397897" x="7543800" y="4254500"/>
          <p14:tracePt t="397914" x="7448550" y="4203700"/>
          <p14:tracePt t="397931" x="7378700" y="4133850"/>
          <p14:tracePt t="397933" x="7366000" y="4102100"/>
          <p14:tracePt t="397947" x="7366000" y="4083050"/>
          <p14:tracePt t="397964" x="7391400" y="4057650"/>
          <p14:tracePt t="397980" x="7404100" y="4051300"/>
          <p14:tracePt t="398040" x="7404100" y="4044950"/>
          <p14:tracePt t="398047" x="7404100" y="4038600"/>
          <p14:tracePt t="398064" x="7404100" y="4032250"/>
          <p14:tracePt t="398081" x="7416800" y="4019550"/>
          <p14:tracePt t="398098" x="7442200" y="4000500"/>
          <p14:tracePt t="398114" x="7499350" y="3968750"/>
          <p14:tracePt t="398131" x="7569200" y="3949700"/>
          <p14:tracePt t="398147" x="7626350" y="3937000"/>
          <p14:tracePt t="398165" x="7651750" y="3930650"/>
          <p14:tracePt t="398241" x="7651750" y="3937000"/>
          <p14:tracePt t="398250" x="7651750" y="3943350"/>
          <p14:tracePt t="398266" x="7658100" y="3962400"/>
          <p14:tracePt t="398281" x="7670800" y="3987800"/>
          <p14:tracePt t="398297" x="7689850" y="4019550"/>
          <p14:tracePt t="398315" x="7715250" y="4038600"/>
          <p14:tracePt t="398331" x="7740650" y="4051300"/>
          <p14:tracePt t="398348" x="7772400" y="4070350"/>
          <p14:tracePt t="398365" x="7797800" y="4076700"/>
          <p14:tracePt t="398382" x="7804150" y="4076700"/>
          <p14:tracePt t="398415" x="7810500" y="4076700"/>
          <p14:tracePt t="398432" x="7829550" y="4076700"/>
          <p14:tracePt t="398448" x="7842250" y="4076700"/>
          <p14:tracePt t="398466" x="7861300" y="4076700"/>
          <p14:tracePt t="398481" x="7880350" y="4070350"/>
          <p14:tracePt t="398498" x="7886700" y="4064000"/>
          <p14:tracePt t="398803" x="7886700" y="4057650"/>
          <p14:tracePt t="398810" x="7893050" y="4057650"/>
          <p14:tracePt t="398817" x="7905750" y="4051300"/>
          <p14:tracePt t="398830" x="7918450" y="4044950"/>
          <p14:tracePt t="398847" x="7943850" y="4038600"/>
          <p14:tracePt t="398866" x="8013700" y="4032250"/>
          <p14:tracePt t="398882" x="8051800" y="4025900"/>
          <p14:tracePt t="398898" x="8089900" y="4025900"/>
          <p14:tracePt t="398915" x="8115300" y="4025900"/>
          <p14:tracePt t="398932" x="8121650" y="4025900"/>
          <p14:tracePt t="398948" x="8128000" y="4025900"/>
          <p14:tracePt t="398964" x="8134350" y="4025900"/>
          <p14:tracePt t="398982" x="8140700" y="4025900"/>
          <p14:tracePt t="398985" x="8147050" y="4025900"/>
          <p14:tracePt t="398999" x="8159750" y="4025900"/>
          <p14:tracePt t="399016" x="8178800" y="4025900"/>
          <p14:tracePt t="399032" x="8191500" y="4019550"/>
          <p14:tracePt t="399049" x="8197850" y="4019550"/>
          <p14:tracePt t="399065" x="8204200" y="4013200"/>
          <p14:tracePt t="399151" x="8204200" y="4006850"/>
          <p14:tracePt t="399179" x="8210550" y="4000500"/>
          <p14:tracePt t="399187" x="8216900" y="4000500"/>
          <p14:tracePt t="399198" x="8235950" y="3994150"/>
          <p14:tracePt t="399215" x="8293100" y="3987800"/>
          <p14:tracePt t="399231" x="8369300" y="3975100"/>
          <p14:tracePt t="399248" x="8445500" y="3962400"/>
          <p14:tracePt t="399265" x="8553450" y="3962400"/>
          <p14:tracePt t="399282" x="8756650" y="3962400"/>
          <p14:tracePt t="399299" x="8870950" y="3975100"/>
          <p14:tracePt t="399315" x="8959850" y="3994150"/>
          <p14:tracePt t="399332" x="9017000" y="4013200"/>
          <p14:tracePt t="399348" x="9048750" y="4025900"/>
          <p14:tracePt t="399365" x="9061450" y="4032250"/>
          <p14:tracePt t="399405" x="9067800" y="4032250"/>
          <p14:tracePt t="399415" x="9074150" y="4032250"/>
          <p14:tracePt t="399432" x="9086850" y="4025900"/>
          <p14:tracePt t="399449" x="9105900" y="4006850"/>
          <p14:tracePt t="399465" x="9124950" y="3994150"/>
          <p14:tracePt t="399482" x="9131300" y="3981450"/>
          <p14:tracePt t="399532" x="9131300" y="3975100"/>
          <p14:tracePt t="399600" x="9131300" y="3968750"/>
          <p14:tracePt t="399606" x="9131300" y="3962400"/>
          <p14:tracePt t="399615" x="9131300" y="3956050"/>
          <p14:tracePt t="399632" x="9131300" y="3937000"/>
          <p14:tracePt t="399649" x="9112250" y="3905250"/>
          <p14:tracePt t="399666" x="9099550" y="3886200"/>
          <p14:tracePt t="399683" x="9074150" y="3854450"/>
          <p14:tracePt t="399699" x="9055100" y="3841750"/>
          <p14:tracePt t="399716" x="9042400" y="3835400"/>
          <p14:tracePt t="399732" x="9036050" y="3829050"/>
          <p14:tracePt t="399749" x="9029700" y="3829050"/>
          <p14:tracePt t="399766" x="8966200" y="3829050"/>
          <p14:tracePt t="399785" x="8801100" y="3810000"/>
          <p14:tracePt t="399801" x="8616950" y="3790950"/>
          <p14:tracePt t="399816" x="8388350" y="3759200"/>
          <p14:tracePt t="399849" x="8045450" y="3708400"/>
          <p14:tracePt t="399866" x="7994650" y="3702050"/>
          <p14:tracePt t="399882" x="7988300" y="3702050"/>
          <p14:tracePt t="399932" x="7975600" y="3708400"/>
          <p14:tracePt t="399949" x="7912100" y="3752850"/>
          <p14:tracePt t="399968" x="7804150" y="3810000"/>
          <p14:tracePt t="399982" x="7778750" y="3822700"/>
          <p14:tracePt t="400000" x="7721600" y="3848100"/>
          <p14:tracePt t="400016" x="7715250" y="3854450"/>
          <p14:tracePt t="400069" x="7727950" y="3854450"/>
          <p14:tracePt t="400077" x="7734300" y="3854450"/>
          <p14:tracePt t="400086" x="7759700" y="3854450"/>
          <p14:tracePt t="400100" x="7791450" y="3854450"/>
          <p14:tracePt t="400116" x="7867650" y="3860800"/>
          <p14:tracePt t="400134" x="7905750" y="3879850"/>
          <p14:tracePt t="400149" x="7956550" y="3898900"/>
          <p14:tracePt t="400166" x="7994650" y="3911600"/>
          <p14:tracePt t="400183" x="8039100" y="3917950"/>
          <p14:tracePt t="400200" x="8108950" y="3917950"/>
          <p14:tracePt t="400216" x="8159750" y="3917950"/>
          <p14:tracePt t="400233" x="8204200" y="3911600"/>
          <p14:tracePt t="400249" x="8229600" y="3911600"/>
          <p14:tracePt t="400266" x="8242300" y="3911600"/>
          <p14:tracePt t="400717" x="8229600" y="3911600"/>
          <p14:tracePt t="400724" x="8223250" y="3917950"/>
          <p14:tracePt t="400732" x="8204200" y="3930650"/>
          <p14:tracePt t="400750" x="8172450" y="3949700"/>
          <p14:tracePt t="400766" x="8147050" y="3962400"/>
          <p14:tracePt t="400785" x="8134350" y="3968750"/>
          <p14:tracePt t="400824" x="8134350" y="3975100"/>
          <p14:tracePt t="400867" x="8121650" y="3962400"/>
          <p14:tracePt t="400885" x="8083550" y="3930650"/>
          <p14:tracePt t="400900" x="8064500" y="3905250"/>
          <p14:tracePt t="400916" x="8058150" y="3905250"/>
          <p14:tracePt t="401126" x="8064500" y="3905250"/>
          <p14:tracePt t="401135" x="8089900" y="3905250"/>
          <p14:tracePt t="401151" x="8147050" y="3905250"/>
          <p14:tracePt t="401167" x="8185150" y="3905250"/>
          <p14:tracePt t="401183" x="8204200" y="3911600"/>
          <p14:tracePt t="401201" x="8223250" y="3911600"/>
          <p14:tracePt t="401217" x="8235950" y="3911600"/>
          <p14:tracePt t="401233" x="8242300" y="3911600"/>
          <p14:tracePt t="401267" x="8248650" y="3911600"/>
          <p14:tracePt t="401284" x="8248650" y="3898900"/>
          <p14:tracePt t="401300" x="8248650" y="3892550"/>
          <p14:tracePt t="401317" x="8242300" y="3886200"/>
          <p14:tracePt t="401334" x="8229600" y="3879850"/>
          <p14:tracePt t="401350" x="8216900" y="3879850"/>
          <p14:tracePt t="401367" x="8204200" y="3873500"/>
          <p14:tracePt t="401385" x="8197850" y="3873500"/>
          <p14:tracePt t="401400" x="8134350" y="3879850"/>
          <p14:tracePt t="401417" x="8070850" y="3892550"/>
          <p14:tracePt t="401433" x="8007350" y="3905250"/>
          <p14:tracePt t="401451" x="7975600" y="3911600"/>
          <p14:tracePt t="401467" x="7962900" y="3917950"/>
          <p14:tracePt t="401521" x="7969250" y="3917950"/>
          <p14:tracePt t="401534" x="8032750" y="3924300"/>
          <p14:tracePt t="401551" x="8153400" y="3943350"/>
          <p14:tracePt t="401567" x="8299450" y="3968750"/>
          <p14:tracePt t="401583" x="8458200" y="3994150"/>
          <p14:tracePt t="401601" x="8591550" y="4013200"/>
          <p14:tracePt t="401619" x="8750300" y="4019550"/>
          <p14:tracePt t="401634" x="8845550" y="4019550"/>
          <p14:tracePt t="401651" x="8940800" y="4013200"/>
          <p14:tracePt t="401667" x="9004300" y="4006850"/>
          <p14:tracePt t="401684" x="9055100" y="4006850"/>
          <p14:tracePt t="401700" x="9118600" y="4006850"/>
          <p14:tracePt t="401717" x="9169400" y="4006850"/>
          <p14:tracePt t="401734" x="9207500" y="4006850"/>
          <p14:tracePt t="401751" x="9251950" y="4006850"/>
          <p14:tracePt t="401766" x="9283700" y="3994150"/>
          <p14:tracePt t="401784" x="9328150" y="3975100"/>
          <p14:tracePt t="401801" x="9340850" y="3956050"/>
          <p14:tracePt t="401817" x="9359900" y="3930650"/>
          <p14:tracePt t="401834" x="9366250" y="3917950"/>
          <p14:tracePt t="401888" x="9366250" y="3911600"/>
          <p14:tracePt t="401897" x="9359900" y="3911600"/>
          <p14:tracePt t="401904" x="9334500" y="3898900"/>
          <p14:tracePt t="401918" x="9232900" y="3873500"/>
          <p14:tracePt t="401936" x="9131300" y="3848100"/>
          <p14:tracePt t="401951" x="8991600" y="3810000"/>
          <p14:tracePt t="401967" x="8890000" y="3784600"/>
          <p14:tracePt t="401984" x="8801100" y="3752850"/>
          <p14:tracePt t="402001" x="8756650" y="3740150"/>
          <p14:tracePt t="402017" x="8731250" y="3733800"/>
          <p14:tracePt t="402034" x="8699500" y="3727450"/>
          <p14:tracePt t="402051" x="8623300" y="3721100"/>
          <p14:tracePt t="402068" x="8502650" y="3721100"/>
          <p14:tracePt t="402071" x="8420100" y="3721100"/>
          <p14:tracePt t="402084" x="8337550" y="3721100"/>
          <p14:tracePt t="402101" x="8197850" y="3721100"/>
          <p14:tracePt t="402103" x="8153400" y="3721100"/>
          <p14:tracePt t="402118" x="8083550" y="3721100"/>
          <p14:tracePt t="402134" x="8077200" y="3721100"/>
          <p14:tracePt t="402184" x="8070850" y="3740150"/>
          <p14:tracePt t="402201" x="8064500" y="3778250"/>
          <p14:tracePt t="402220" x="8026400" y="3854450"/>
          <p14:tracePt t="402235" x="8026400" y="3867150"/>
          <p14:tracePt t="402251" x="8013700" y="3892550"/>
          <p14:tracePt t="402269" x="8013700" y="3905250"/>
          <p14:tracePt t="402391" x="8020050" y="3911600"/>
          <p14:tracePt t="402398" x="8026400" y="3917950"/>
          <p14:tracePt t="402418" x="8058150" y="3943350"/>
          <p14:tracePt t="402437" x="8096250" y="3956050"/>
          <p14:tracePt t="402451" x="8140700" y="3962400"/>
          <p14:tracePt t="402468" x="8216900" y="3968750"/>
          <p14:tracePt t="402484" x="8286750" y="3968750"/>
          <p14:tracePt t="402502" x="8369300" y="3975100"/>
          <p14:tracePt t="402518" x="8496300" y="3981450"/>
          <p14:tracePt t="402536" x="8604250" y="3987800"/>
          <p14:tracePt t="402554" x="8712200" y="3994150"/>
          <p14:tracePt t="402568" x="8788400" y="3994150"/>
          <p14:tracePt t="402585" x="8877300" y="3994150"/>
          <p14:tracePt t="402602" x="8953500" y="3994150"/>
          <p14:tracePt t="402618" x="9004300" y="3994150"/>
          <p14:tracePt t="402634" x="9074150" y="3994150"/>
          <p14:tracePt t="402651" x="9124950" y="3994150"/>
          <p14:tracePt t="402668" x="9144000" y="3987800"/>
          <p14:tracePt t="402725" x="9137650" y="3981450"/>
          <p14:tracePt t="402735" x="9131300" y="3975100"/>
          <p14:tracePt t="402751" x="9105900" y="3949700"/>
          <p14:tracePt t="402769" x="9086850" y="3937000"/>
          <p14:tracePt t="402784" x="9074150" y="3917950"/>
          <p14:tracePt t="402801" x="9067800" y="3905250"/>
          <p14:tracePt t="402852" x="9080500" y="3911600"/>
          <p14:tracePt t="402870" x="9112250" y="3949700"/>
          <p14:tracePt t="402885" x="9124950" y="3975100"/>
          <p14:tracePt t="402902" x="9137650" y="4000500"/>
          <p14:tracePt t="402918" x="9156700" y="4025900"/>
          <p14:tracePt t="402935" x="9182100" y="4057650"/>
          <p14:tracePt t="402952" x="9220200" y="4089400"/>
          <p14:tracePt t="402969" x="9258300" y="4114800"/>
          <p14:tracePt t="402985" x="9290050" y="4133850"/>
          <p14:tracePt t="403001" x="9309100" y="4146550"/>
          <p14:tracePt t="403018" x="9321800" y="4152900"/>
          <p14:tracePt t="403035" x="9328150" y="4152900"/>
          <p14:tracePt t="403127" x="9334500" y="4152900"/>
          <p14:tracePt t="403135" x="9347200" y="4165600"/>
          <p14:tracePt t="403143" x="9359900" y="4171950"/>
          <p14:tracePt t="403152" x="9378950" y="4191000"/>
          <p14:tracePt t="403169" x="9404350" y="4222750"/>
          <p14:tracePt t="403185" x="9417050" y="4248150"/>
          <p14:tracePt t="403202" x="9423400" y="4267200"/>
          <p14:tracePt t="403219" x="9423400" y="4273550"/>
          <p14:tracePt t="403253" x="9417050" y="4273550"/>
          <p14:tracePt t="403269" x="9378950" y="4286250"/>
          <p14:tracePt t="403285" x="9283700" y="4324350"/>
          <p14:tracePt t="403302" x="9175750" y="4400550"/>
          <p14:tracePt t="403319" x="9074150" y="4489450"/>
          <p14:tracePt t="403335" x="8972550" y="4603750"/>
          <p14:tracePt t="403352" x="8883650" y="4724400"/>
          <p14:tracePt t="403369" x="8851900" y="4781550"/>
          <p14:tracePt t="403385" x="8845550" y="4787900"/>
          <p14:tracePt t="403423" x="8839200" y="4794250"/>
          <p14:tracePt t="403436" x="8832850" y="4800600"/>
          <p14:tracePt t="403452" x="8820150" y="4819650"/>
          <p14:tracePt t="403531" x="8820150" y="4813300"/>
          <p14:tracePt t="403538" x="8826500" y="4813300"/>
          <p14:tracePt t="403552" x="8832850" y="4806950"/>
          <p14:tracePt t="403571" x="8858250" y="4794250"/>
          <p14:tracePt t="403587" x="8877300" y="4787900"/>
          <p14:tracePt t="403602" x="8890000" y="4775200"/>
          <p14:tracePt t="403619" x="8921750" y="4749800"/>
          <p14:tracePt t="403635" x="8947150" y="4711700"/>
          <p14:tracePt t="403652" x="8972550" y="4654550"/>
          <p14:tracePt t="403669" x="8985250" y="4591050"/>
          <p14:tracePt t="403685" x="8991600" y="4508500"/>
          <p14:tracePt t="403702" x="9010650" y="4413250"/>
          <p14:tracePt t="403719" x="9048750" y="4241800"/>
          <p14:tracePt t="403736" x="9074150" y="4127500"/>
          <p14:tracePt t="403739" x="9080500" y="4089400"/>
          <p14:tracePt t="403752" x="9093200" y="4019550"/>
          <p14:tracePt t="403770" x="9099550" y="3956050"/>
          <p14:tracePt t="403786" x="9099550" y="3905250"/>
          <p14:tracePt t="403788" x="9099550" y="3898900"/>
          <p14:tracePt t="403802" x="9099550" y="3886200"/>
          <p14:tracePt t="403818" x="9099550" y="3873500"/>
          <p14:tracePt t="403835" x="9086850" y="3867150"/>
          <p14:tracePt t="403836" x="9080500" y="3867150"/>
          <p14:tracePt t="403854" x="9067800" y="3867150"/>
          <p14:tracePt t="403869" x="9061450" y="3867150"/>
          <p14:tracePt t="403885" x="9055100" y="3867150"/>
          <p14:tracePt t="403903" x="9048750" y="3867150"/>
          <p14:tracePt t="403919" x="9036050" y="3873500"/>
          <p14:tracePt t="403936" x="9023350" y="3905250"/>
          <p14:tracePt t="403953" x="9004300" y="3949700"/>
          <p14:tracePt t="403970" x="8997950" y="3981450"/>
          <p14:tracePt t="403986" x="8991600" y="4000500"/>
          <p14:tracePt t="404002" x="8991600" y="4013200"/>
          <p14:tracePt t="404019" x="8985250" y="4019550"/>
          <p14:tracePt t="404075" x="8966200" y="4019550"/>
          <p14:tracePt t="404082" x="8953500" y="4025900"/>
          <p14:tracePt t="404103" x="8845550" y="4038600"/>
          <p14:tracePt t="404119" x="8667750" y="4064000"/>
          <p14:tracePt t="404136" x="8458200" y="4064000"/>
          <p14:tracePt t="404153" x="8166100" y="4032250"/>
          <p14:tracePt t="404155" x="8064500" y="4006850"/>
          <p14:tracePt t="404170" x="7943850" y="3956050"/>
          <p14:tracePt t="404186" x="7962900" y="3898900"/>
          <p14:tracePt t="404204" x="8096250" y="3848100"/>
          <p14:tracePt t="404219" x="8261350" y="3835400"/>
          <p14:tracePt t="404236" x="8470900" y="3848100"/>
          <p14:tracePt t="404255" x="8610600" y="3892550"/>
          <p14:tracePt t="404269" x="8686800" y="3943350"/>
          <p14:tracePt t="404287" x="8693150" y="3987800"/>
          <p14:tracePt t="404302" x="8686800" y="4019550"/>
          <p14:tracePt t="404319" x="8667750" y="4038600"/>
          <p14:tracePt t="404336" x="8655050" y="4044950"/>
          <p14:tracePt t="405307" x="8655050" y="4038600"/>
          <p14:tracePt t="405324" x="8661400" y="4032250"/>
          <p14:tracePt t="405337" x="8661400" y="4025900"/>
          <p14:tracePt t="405442" x="8661400" y="4019550"/>
          <p14:tracePt t="405450" x="8661400" y="4013200"/>
          <p14:tracePt t="405454" x="8655050" y="4000500"/>
          <p14:tracePt t="405473" x="8616950" y="3962400"/>
          <p14:tracePt t="418480" x="8623300" y="3962400"/>
          <p14:tracePt t="418488" x="8629650" y="3962400"/>
          <p14:tracePt t="418499" x="8661400" y="3962400"/>
          <p14:tracePt t="418515" x="8705850" y="3962400"/>
          <p14:tracePt t="418532" x="8731250" y="3962400"/>
          <p14:tracePt t="418605" x="8737600" y="3962400"/>
          <p14:tracePt t="418616" x="8743950" y="3962400"/>
          <p14:tracePt t="418622" x="8750300" y="3962400"/>
          <p14:tracePt t="418648" x="8756650" y="3962400"/>
          <p14:tracePt t="418665" x="8763000" y="3956050"/>
          <p14:tracePt t="418681" x="8782050" y="3956050"/>
          <p14:tracePt t="418698" x="8794750" y="3956050"/>
          <p14:tracePt t="418715" x="8807450" y="3949700"/>
          <p14:tracePt t="418731" x="8820150" y="3949700"/>
          <p14:tracePt t="418748" x="8839200" y="3937000"/>
          <p14:tracePt t="418765" x="8870950" y="3930650"/>
          <p14:tracePt t="418782" x="8902700" y="3917950"/>
          <p14:tracePt t="418798" x="8928100" y="3898900"/>
          <p14:tracePt t="418815" x="8940800" y="3892550"/>
          <p14:tracePt t="418833" x="8947150" y="3892550"/>
          <p14:tracePt t="419216" x="8940800" y="3892550"/>
          <p14:tracePt t="419223" x="8934450" y="3892550"/>
          <p14:tracePt t="419236" x="8915400" y="3892550"/>
          <p14:tracePt t="419249" x="8890000" y="3898900"/>
          <p14:tracePt t="419265" x="8877300" y="3905250"/>
          <p14:tracePt t="419377" x="8864600" y="3905250"/>
          <p14:tracePt t="419386" x="8858250" y="3898900"/>
          <p14:tracePt t="419399" x="8826500" y="3867150"/>
          <p14:tracePt t="419416" x="8801100" y="3841750"/>
          <p14:tracePt t="419433" x="8788400" y="3835400"/>
          <p14:tracePt t="419451" x="8782050" y="3822700"/>
          <p14:tracePt t="419466" x="8775700" y="3803650"/>
          <p14:tracePt t="419482" x="8763000" y="3790950"/>
          <p14:tracePt t="419498" x="8756650" y="3778250"/>
          <p14:tracePt t="419516" x="8743950" y="3765550"/>
          <p14:tracePt t="419532" x="8705850" y="3733800"/>
          <p14:tracePt t="419549" x="8661400" y="3708400"/>
          <p14:tracePt t="419565" x="8604250" y="3683000"/>
          <p14:tracePt t="419582" x="8496300" y="3657600"/>
          <p14:tracePt t="419600" x="8299450" y="3632200"/>
          <p14:tracePt t="419616" x="8197850" y="3625850"/>
          <p14:tracePt t="419634" x="8089900" y="3619500"/>
          <p14:tracePt t="419649" x="8051800" y="3619500"/>
          <p14:tracePt t="419665" x="8045450" y="3619500"/>
          <p14:tracePt t="419682" x="8045450" y="3625850"/>
          <p14:tracePt t="419699" x="8039100" y="3695700"/>
          <p14:tracePt t="419716" x="7994650" y="3778250"/>
          <p14:tracePt t="419732" x="7943850" y="3860800"/>
          <p14:tracePt t="419748" x="7893050" y="3956050"/>
          <p14:tracePt t="419765" x="7874000" y="4006850"/>
          <p14:tracePt t="419783" x="7874000" y="4038600"/>
          <p14:tracePt t="419800" x="7874000" y="4044950"/>
          <p14:tracePt t="419815" x="7886700" y="4051300"/>
          <p14:tracePt t="419833" x="7912100" y="4057650"/>
          <p14:tracePt t="419849" x="7962900" y="4057650"/>
          <p14:tracePt t="419866" x="8108950" y="4057650"/>
          <p14:tracePt t="419883" x="8337550" y="4051300"/>
          <p14:tracePt t="419899" x="8534400" y="4032250"/>
          <p14:tracePt t="419916" x="8680450" y="4006850"/>
          <p14:tracePt t="419933" x="8718550" y="3987800"/>
          <p14:tracePt t="419949" x="8718550" y="3975100"/>
          <p14:tracePt t="419966" x="8686800" y="3956050"/>
          <p14:tracePt t="419983" x="8629650" y="3943350"/>
          <p14:tracePt t="419999" x="8534400" y="3924300"/>
          <p14:tracePt t="420016" x="8458200" y="3911600"/>
          <p14:tracePt t="420033" x="8420100" y="3911600"/>
          <p14:tracePt t="420089" x="8420100" y="3917950"/>
          <p14:tracePt t="420098" x="8420100" y="3924300"/>
          <p14:tracePt t="420107" x="8420100" y="3937000"/>
          <p14:tracePt t="420116" x="8413750" y="3956050"/>
          <p14:tracePt t="420132" x="8401050" y="3987800"/>
          <p14:tracePt t="420149" x="8382000" y="4013200"/>
          <p14:tracePt t="420153" x="8369300" y="4025900"/>
          <p14:tracePt t="420166" x="8369300" y="4032250"/>
          <p14:tracePt t="420182" x="8362950" y="4044950"/>
          <p14:tracePt t="420267" x="8369300" y="4044950"/>
          <p14:tracePt t="420274" x="8375650" y="4044950"/>
          <p14:tracePt t="420283" x="8382000" y="4038600"/>
          <p14:tracePt t="420298" x="8394700" y="4038600"/>
          <p14:tracePt t="420427" x="8401050" y="4038600"/>
          <p14:tracePt t="420450" x="8445500" y="4025900"/>
          <p14:tracePt t="420466" x="8489950" y="4025900"/>
          <p14:tracePt t="420484" x="8547100" y="4019550"/>
          <p14:tracePt t="420499" x="8661400" y="4019550"/>
          <p14:tracePt t="420515" x="8832850" y="4019550"/>
          <p14:tracePt t="420533" x="9023350" y="4032250"/>
          <p14:tracePt t="420549" x="9328150" y="4044950"/>
          <p14:tracePt t="420566" x="9575800" y="4044950"/>
          <p14:tracePt t="420583" x="9753600" y="4051300"/>
          <p14:tracePt t="420600" x="9855200" y="4051300"/>
          <p14:tracePt t="420616" x="9867900" y="4051300"/>
          <p14:tracePt t="420649" x="9874250" y="4044950"/>
          <p14:tracePt t="420666" x="9899650" y="4032250"/>
          <p14:tracePt t="420683" x="9963150" y="4019550"/>
          <p14:tracePt t="420686" x="10001250" y="4013200"/>
          <p14:tracePt t="420700" x="10077450" y="4006850"/>
          <p14:tracePt t="420718" x="10128250" y="4006850"/>
          <p14:tracePt t="420733" x="10140950" y="4000500"/>
          <p14:tracePt t="420749" x="10147300" y="4000500"/>
          <p14:tracePt t="420790" x="10153650" y="3994150"/>
          <p14:tracePt t="420804" x="10160000" y="3987800"/>
          <p14:tracePt t="420820" x="10166350" y="3987800"/>
          <p14:tracePt t="420833" x="10179050" y="3981450"/>
          <p14:tracePt t="420850" x="10191750" y="3968750"/>
          <p14:tracePt t="420867" x="10210800" y="3956050"/>
          <p14:tracePt t="420883" x="10217150" y="3949700"/>
          <p14:tracePt t="420943" x="10217150" y="3943350"/>
          <p14:tracePt t="420975" x="10210800" y="3943350"/>
          <p14:tracePt t="420987" x="10204450" y="3937000"/>
          <p14:tracePt t="421000" x="10185400" y="3930650"/>
          <p14:tracePt t="421017" x="10128250" y="3898900"/>
          <p14:tracePt t="421033" x="10064750" y="3873500"/>
          <p14:tracePt t="421050" x="10001250" y="3848100"/>
          <p14:tracePt t="421067" x="9963150" y="3829050"/>
          <p14:tracePt t="421083" x="9925050" y="3822700"/>
          <p14:tracePt t="421100" x="9906000" y="3816350"/>
          <p14:tracePt t="421117" x="9886950" y="3810000"/>
          <p14:tracePt t="421119" x="9880600" y="3810000"/>
          <p14:tracePt t="421134" x="9867900" y="3803650"/>
          <p14:tracePt t="421152" x="9829800" y="3797300"/>
          <p14:tracePt t="421167" x="9791700" y="3790950"/>
          <p14:tracePt t="421184" x="9690100" y="3765550"/>
          <p14:tracePt t="421200" x="9632950" y="3752850"/>
          <p14:tracePt t="421217" x="9601200" y="3746500"/>
          <p14:tracePt t="421234" x="9594850" y="3746500"/>
          <p14:tracePt t="421267" x="9594850" y="3752850"/>
          <p14:tracePt t="421283" x="9588500" y="3778250"/>
          <p14:tracePt t="421300" x="9582150" y="3803650"/>
          <p14:tracePt t="421317" x="9582150" y="3822700"/>
          <p14:tracePt t="421333" x="9607550" y="3867150"/>
          <p14:tracePt t="421353" x="9690100" y="3924300"/>
          <p14:tracePt t="421367" x="9734550" y="3937000"/>
          <p14:tracePt t="421384" x="9874250" y="3962400"/>
          <p14:tracePt t="421400" x="10001250" y="3968750"/>
          <p14:tracePt t="421417" x="10033000" y="3962400"/>
          <p14:tracePt t="421434" x="10128250" y="3917950"/>
          <p14:tracePt t="421450" x="10172700" y="3879850"/>
          <p14:tracePt t="421467" x="10191750" y="3841750"/>
          <p14:tracePt t="421484" x="10198100" y="3810000"/>
          <p14:tracePt t="421500" x="10204450" y="3790950"/>
          <p14:tracePt t="421516" x="10204450" y="3771900"/>
          <p14:tracePt t="421550" x="10191750" y="3771900"/>
          <p14:tracePt t="421567" x="10160000" y="3771900"/>
          <p14:tracePt t="421584" x="10115550" y="3771900"/>
          <p14:tracePt t="421600" x="10077450" y="3778250"/>
          <p14:tracePt t="421617" x="10039350" y="3790950"/>
          <p14:tracePt t="421634" x="9975850" y="3822700"/>
          <p14:tracePt t="421651" x="9925050" y="3854450"/>
          <p14:tracePt t="421667" x="9880600" y="3892550"/>
          <p14:tracePt t="421683" x="9842500" y="3924300"/>
          <p14:tracePt t="421701" x="9829800" y="3937000"/>
          <p14:tracePt t="421717" x="9817100" y="3956050"/>
          <p14:tracePt t="421734" x="9810750" y="3956050"/>
          <p14:tracePt t="421811" x="9817100" y="3956050"/>
          <p14:tracePt t="421825" x="9823450" y="3956050"/>
          <p14:tracePt t="421861" x="9829800" y="3956050"/>
          <p14:tracePt t="421931" x="9842500" y="3956050"/>
          <p14:tracePt t="421938" x="9848850" y="3956050"/>
          <p14:tracePt t="421951" x="9874250" y="3956050"/>
          <p14:tracePt t="421967" x="9982200" y="3949700"/>
          <p14:tracePt t="421984" x="10191750" y="3937000"/>
          <p14:tracePt t="422001" x="10464800" y="3924300"/>
          <p14:tracePt t="422018" x="10833100" y="3905250"/>
          <p14:tracePt t="422035" x="11023600" y="3905250"/>
          <p14:tracePt t="422052" x="11182350" y="3905250"/>
          <p14:tracePt t="422067" x="11309350" y="3905250"/>
          <p14:tracePt t="422084" x="11391900" y="3905250"/>
          <p14:tracePt t="422101" x="11423650" y="3905250"/>
          <p14:tracePt t="422117" x="11430000" y="3905250"/>
          <p14:tracePt t="422137" x="11423650" y="3905250"/>
          <p14:tracePt t="422151" x="11360150" y="3911600"/>
          <p14:tracePt t="422167" x="11195050" y="3930650"/>
          <p14:tracePt t="422184" x="10953750" y="3937000"/>
          <p14:tracePt t="422201" x="10718800" y="3937000"/>
          <p14:tracePt t="422218" x="10445750" y="3937000"/>
          <p14:tracePt t="422219" x="10325100" y="3930650"/>
          <p14:tracePt t="422235" x="10052050" y="3917950"/>
          <p14:tracePt t="422251" x="9798050" y="3911600"/>
          <p14:tracePt t="422268" x="9410700" y="3917950"/>
          <p14:tracePt t="422285" x="8985250" y="3917950"/>
          <p14:tracePt t="422301" x="8502650" y="3924300"/>
          <p14:tracePt t="422319" x="8058150" y="3917950"/>
          <p14:tracePt t="422334" x="7721600" y="3911600"/>
          <p14:tracePt t="422351" x="7499350" y="3911600"/>
          <p14:tracePt t="422368" x="7353300" y="3911600"/>
          <p14:tracePt t="422384" x="7194550" y="3943350"/>
          <p14:tracePt t="422401" x="6972300" y="3994150"/>
          <p14:tracePt t="422420" x="6584950" y="4044950"/>
          <p14:tracePt t="422435" x="6470650" y="4051300"/>
          <p14:tracePt t="422452" x="6305550" y="4051300"/>
          <p14:tracePt t="422468" x="6254750" y="4051300"/>
          <p14:tracePt t="422484" x="6261100" y="4051300"/>
          <p14:tracePt t="422501" x="6343650" y="4051300"/>
          <p14:tracePt t="422518" x="6483350" y="4051300"/>
          <p14:tracePt t="422534" x="6635750" y="4070350"/>
          <p14:tracePt t="422552" x="6724650" y="4089400"/>
          <p14:tracePt t="422567" x="6750050" y="4095750"/>
          <p14:tracePt t="422586" x="6756400" y="4095750"/>
          <p14:tracePt t="422618" x="6788150" y="4089400"/>
          <p14:tracePt t="422635" x="6921500" y="4038600"/>
          <p14:tracePt t="422651" x="7143750" y="3981450"/>
          <p14:tracePt t="422668" x="7372350" y="3937000"/>
          <p14:tracePt t="422684" x="7651750" y="3905250"/>
          <p14:tracePt t="422702" x="8070850" y="3911600"/>
          <p14:tracePt t="422718" x="8210550" y="3924300"/>
          <p14:tracePt t="422734" x="8229600" y="3930650"/>
          <p14:tracePt t="422925" x="8235950" y="3937000"/>
          <p14:tracePt t="422933" x="8235950" y="3943350"/>
          <p14:tracePt t="422940" x="8248650" y="3962400"/>
          <p14:tracePt t="422952" x="8261350" y="3981450"/>
          <p14:tracePt t="422968" x="8274050" y="4006850"/>
          <p14:tracePt t="422985" x="8280400" y="4013200"/>
          <p14:tracePt t="423036" x="8299450" y="4013200"/>
          <p14:tracePt t="423051" x="8343900" y="4013200"/>
          <p14:tracePt t="423068" x="8426450" y="3994150"/>
          <p14:tracePt t="423085" x="8489950" y="3975100"/>
          <p14:tracePt t="423102" x="8540750" y="3956050"/>
          <p14:tracePt t="423118" x="8591550" y="3930650"/>
          <p14:tracePt t="423135" x="8610600" y="3917950"/>
          <p14:tracePt t="423152" x="8623300" y="3911600"/>
          <p14:tracePt t="423169" x="8629650" y="3905250"/>
          <p14:tracePt t="423172" x="8636000" y="3905250"/>
          <p14:tracePt t="423185" x="8648700" y="3905250"/>
          <p14:tracePt t="423202" x="8680450" y="3905250"/>
          <p14:tracePt t="423218" x="8693150" y="3905250"/>
          <p14:tracePt t="423489" x="8699500" y="3905250"/>
          <p14:tracePt t="423499" x="8699500" y="3911600"/>
          <p14:tracePt t="423506" x="8699500" y="3917950"/>
          <p14:tracePt t="423519" x="8699500" y="3924300"/>
          <p14:tracePt t="423536" x="8705850" y="3943350"/>
          <p14:tracePt t="423556" x="8712200" y="3962400"/>
          <p14:tracePt t="423570" x="8718550" y="3975100"/>
          <p14:tracePt t="423585" x="8724900" y="3975100"/>
          <p14:tracePt t="423602" x="8731250" y="3975100"/>
          <p14:tracePt t="423618" x="8743950" y="3975100"/>
          <p14:tracePt t="423635" x="8750300" y="3975100"/>
          <p14:tracePt t="423669" x="8756650" y="3975100"/>
          <p14:tracePt t="426543" x="8763000" y="3968750"/>
          <p14:tracePt t="426552" x="8794750" y="3956050"/>
          <p14:tracePt t="426573" x="8915400" y="3905250"/>
          <p14:tracePt t="426588" x="9055100" y="3879850"/>
          <p14:tracePt t="426605" x="9220200" y="3860800"/>
          <p14:tracePt t="426621" x="9359900" y="3854450"/>
          <p14:tracePt t="426639" x="9683750" y="3867150"/>
          <p14:tracePt t="426655" x="9950450" y="3905250"/>
          <p14:tracePt t="426671" x="10210800" y="3937000"/>
          <p14:tracePt t="426688" x="10502900" y="3968750"/>
          <p14:tracePt t="426705" x="10661650" y="3975100"/>
          <p14:tracePt t="426721" x="10718800" y="3968750"/>
          <p14:tracePt t="426738" x="10731500" y="3962400"/>
          <p14:tracePt t="426755" x="10737850" y="3962400"/>
          <p14:tracePt t="426772" x="10737850" y="3956050"/>
          <p14:tracePt t="426809" x="10744200" y="3956050"/>
          <p14:tracePt t="426821" x="10744200" y="3949700"/>
          <p14:tracePt t="426838" x="10756900" y="3943350"/>
          <p14:tracePt t="426856" x="10775950" y="3937000"/>
          <p14:tracePt t="426872" x="10795000" y="3924300"/>
          <p14:tracePt t="426889" x="10852150" y="3905250"/>
          <p14:tracePt t="426907" x="10928350" y="3892550"/>
          <p14:tracePt t="426921" x="11004550" y="3879850"/>
          <p14:tracePt t="426943" x="11068050" y="3873500"/>
          <p14:tracePt t="426955" x="11074400" y="3867150"/>
          <p14:tracePt t="427005" x="11074400" y="3854450"/>
          <p14:tracePt t="427023" x="11055350" y="3835400"/>
          <p14:tracePt t="427038" x="11036300" y="3810000"/>
          <p14:tracePt t="427055" x="11004550" y="3778250"/>
          <p14:tracePt t="427071" x="10991850" y="3771900"/>
          <p14:tracePt t="427088" x="10947400" y="3765550"/>
          <p14:tracePt t="427105" x="10864850" y="3759200"/>
          <p14:tracePt t="427122" x="10668000" y="3727450"/>
          <p14:tracePt t="427139" x="10553700" y="3708400"/>
          <p14:tracePt t="427155" x="10426700" y="3689350"/>
          <p14:tracePt t="427172" x="10287000" y="3663950"/>
          <p14:tracePt t="427188" x="10217150" y="3657600"/>
          <p14:tracePt t="427205" x="10153650" y="3651250"/>
          <p14:tracePt t="427222" x="10096500" y="3657600"/>
          <p14:tracePt t="427239" x="10007600" y="3670300"/>
          <p14:tracePt t="427255" x="9906000" y="3676650"/>
          <p14:tracePt t="427272" x="9779000" y="3683000"/>
          <p14:tracePt t="427288" x="9683750" y="3683000"/>
          <p14:tracePt t="427306" x="9594850" y="3683000"/>
          <p14:tracePt t="427322" x="9569450" y="3689350"/>
          <p14:tracePt t="427359" x="9569450" y="3702050"/>
          <p14:tracePt t="427372" x="9569450" y="3733800"/>
          <p14:tracePt t="427389" x="9563100" y="3765550"/>
          <p14:tracePt t="427405" x="9563100" y="3803650"/>
          <p14:tracePt t="427422" x="9563100" y="3829050"/>
          <p14:tracePt t="427438" x="9588500" y="3854450"/>
          <p14:tracePt t="427455" x="9632950" y="3873500"/>
          <p14:tracePt t="427472" x="9690100" y="3892550"/>
          <p14:tracePt t="427491" x="9759950" y="3898900"/>
          <p14:tracePt t="427493" x="9791700" y="3898900"/>
          <p14:tracePt t="427505" x="9848850" y="3898900"/>
          <p14:tracePt t="427522" x="9937750" y="3898900"/>
          <p14:tracePt t="427538" x="10083800" y="3886200"/>
          <p14:tracePt t="427556" x="10337800" y="3879850"/>
          <p14:tracePt t="427572" x="10439400" y="3879850"/>
          <p14:tracePt t="427589" x="10883900" y="3879850"/>
          <p14:tracePt t="427605" x="11137900" y="3879850"/>
          <p14:tracePt t="427622" x="11245850" y="3879850"/>
          <p14:tracePt t="427639" x="11252200" y="3867150"/>
          <p14:tracePt t="427655" x="11252200" y="3854450"/>
          <p14:tracePt t="427672" x="11245850" y="3841750"/>
          <p14:tracePt t="427688" x="11233150" y="3835400"/>
          <p14:tracePt t="427705" x="11214100" y="3822700"/>
          <p14:tracePt t="427722" x="11207750" y="3822700"/>
          <p14:tracePt t="427739" x="11207750" y="3810000"/>
          <p14:tracePt t="427755" x="11214100" y="3803650"/>
          <p14:tracePt t="427789" x="11207750" y="3790950"/>
          <p14:tracePt t="427806" x="11112500" y="3765550"/>
          <p14:tracePt t="427825" x="11023600" y="3746500"/>
          <p14:tracePt t="427838" x="10985500" y="3740150"/>
          <p14:tracePt t="427856" x="10909300" y="3727450"/>
          <p14:tracePt t="427872" x="10890250" y="3727450"/>
          <p14:tracePt t="427888" x="10877550" y="3727450"/>
          <p14:tracePt t="427905" x="10839450" y="3759200"/>
          <p14:tracePt t="427922" x="10744200" y="3797300"/>
          <p14:tracePt t="427939" x="10604500" y="3829050"/>
          <p14:tracePt t="427956" x="10445750" y="3848100"/>
          <p14:tracePt t="427972" x="10331450" y="3867150"/>
          <p14:tracePt t="427989" x="10293350" y="3879850"/>
          <p14:tracePt t="428025" x="10299700" y="3879850"/>
          <p14:tracePt t="428040" x="10318750" y="3879850"/>
          <p14:tracePt t="428056" x="10369550" y="3879850"/>
          <p14:tracePt t="428074" x="10420350" y="3879850"/>
          <p14:tracePt t="428106" x="10426700" y="3886200"/>
          <p14:tracePt t="428124" x="10433050" y="3886200"/>
          <p14:tracePt t="428139" x="10445750" y="3905250"/>
          <p14:tracePt t="428156" x="10464800" y="3911600"/>
          <p14:tracePt t="428172" x="10464800" y="3917950"/>
          <p14:tracePt t="428189" x="10471150" y="3917950"/>
          <p14:tracePt t="428557" x="10483850" y="3917950"/>
          <p14:tracePt t="428566" x="10515600" y="3898900"/>
          <p14:tracePt t="428574" x="10547350" y="3892550"/>
          <p14:tracePt t="428590" x="10642600" y="3879850"/>
          <p14:tracePt t="428607" x="10782300" y="3879850"/>
          <p14:tracePt t="428623" x="10979150" y="3886200"/>
          <p14:tracePt t="428639" x="11245850" y="3886200"/>
          <p14:tracePt t="428656" x="11518900" y="3892550"/>
          <p14:tracePt t="428673" x="11785600" y="3898900"/>
          <p14:tracePt t="428690" x="11957050" y="3905250"/>
          <p14:tracePt t="428706" x="12007850" y="3905250"/>
          <p14:tracePt t="428709" x="12014200" y="3905250"/>
          <p14:tracePt t="428751" x="12007850" y="3905250"/>
          <p14:tracePt t="428759" x="12001500" y="3905250"/>
          <p14:tracePt t="428774" x="11988800" y="3905250"/>
          <p14:tracePt t="428902" x="11982450" y="3905250"/>
          <p14:tracePt t="428910" x="11982450" y="3911600"/>
          <p14:tracePt t="428925" x="11963400" y="3930650"/>
          <p14:tracePt t="428940" x="11918950" y="3956050"/>
          <p14:tracePt t="428958" x="11779250" y="4025900"/>
          <p14:tracePt t="428973" x="11550650" y="4083050"/>
          <p14:tracePt t="428990" x="11309350" y="4108450"/>
          <p14:tracePt t="429007" x="11029950" y="4114800"/>
          <p14:tracePt t="429023" x="10756900" y="4114800"/>
          <p14:tracePt t="429040" x="10528300" y="4108450"/>
          <p14:tracePt t="429057" x="10325100" y="4108450"/>
          <p14:tracePt t="429074" x="10026650" y="4095750"/>
          <p14:tracePt t="429089" x="9626600" y="4070350"/>
          <p14:tracePt t="429106" x="9201150" y="4038600"/>
          <p14:tracePt t="429109" x="9017000" y="4032250"/>
          <p14:tracePt t="429123" x="8782050" y="4032250"/>
          <p14:tracePt t="429140" x="8426450" y="4044950"/>
          <p14:tracePt t="429157" x="7994650" y="4076700"/>
          <p14:tracePt t="429174" x="7772400" y="4095750"/>
          <p14:tracePt t="429191" x="7575550" y="4095750"/>
          <p14:tracePt t="429207" x="7416800" y="4083050"/>
          <p14:tracePt t="429223" x="7112000" y="4076700"/>
          <p14:tracePt t="429240" x="6813550" y="4089400"/>
          <p14:tracePt t="429257" x="6502400" y="4121150"/>
          <p14:tracePt t="429273" x="6273800" y="4133850"/>
          <p14:tracePt t="429291" x="6235700" y="4127500"/>
          <p14:tracePt t="429340" x="6223000" y="4140200"/>
          <p14:tracePt t="429357" x="6191250" y="4178300"/>
          <p14:tracePt t="429373" x="6127750" y="4216400"/>
          <p14:tracePt t="429390" x="6115050" y="4229100"/>
          <p14:tracePt t="429440" x="6127750" y="4229100"/>
          <p14:tracePt t="429458" x="6134100" y="4229100"/>
          <p14:tracePt t="429490" x="6134100" y="4241800"/>
          <p14:tracePt t="429507" x="6134100" y="4248150"/>
          <p14:tracePt t="429540" x="6127750" y="4248150"/>
          <p14:tracePt t="429574" x="6146800" y="4248150"/>
          <p14:tracePt t="429591" x="6210300" y="4248150"/>
          <p14:tracePt t="429608" x="6261100" y="4254500"/>
          <p14:tracePt t="429624" x="6273800" y="4260850"/>
          <p14:tracePt t="429641" x="6286500" y="4260850"/>
          <p14:tracePt t="429657" x="6305550" y="4260850"/>
          <p14:tracePt t="429673" x="6337300" y="4260850"/>
          <p14:tracePt t="429690" x="6394450" y="4260850"/>
          <p14:tracePt t="429706" x="6445250" y="4260850"/>
          <p14:tracePt t="429724" x="6502400" y="4254500"/>
          <p14:tracePt t="429741" x="6534150" y="4248150"/>
          <p14:tracePt t="429774" x="6540500" y="4254500"/>
          <p14:tracePt t="429791" x="6540500" y="4267200"/>
          <p14:tracePt t="429824" x="6540500" y="4273550"/>
          <p14:tracePt t="429871" x="6546850" y="4273550"/>
          <p14:tracePt t="429879" x="6546850" y="4267200"/>
          <p14:tracePt t="429891" x="6553200" y="4267200"/>
          <p14:tracePt t="429992" x="6559550" y="4260850"/>
          <p14:tracePt t="429999" x="6565900" y="4260850"/>
          <p14:tracePt t="430010" x="6584950" y="4248150"/>
          <p14:tracePt t="430024" x="6673850" y="4229100"/>
          <p14:tracePt t="430039" x="6750050" y="4229100"/>
          <p14:tracePt t="430057" x="6826250" y="4229100"/>
          <p14:tracePt t="430074" x="6877050" y="4229100"/>
          <p14:tracePt t="430091" x="6908800" y="4229100"/>
          <p14:tracePt t="430107" x="6927850" y="4229100"/>
          <p14:tracePt t="430167" x="6934200" y="4229100"/>
          <p14:tracePt t="430176" x="6946900" y="4235450"/>
          <p14:tracePt t="430191" x="7004050" y="4248150"/>
          <p14:tracePt t="430207" x="7073900" y="4279900"/>
          <p14:tracePt t="430226" x="7105650" y="4311650"/>
          <p14:tracePt t="430228" x="7112000" y="4311650"/>
          <p14:tracePt t="430311" x="7118350" y="4311650"/>
          <p14:tracePt t="430318" x="7131050" y="4311650"/>
          <p14:tracePt t="430327" x="7162800" y="4311650"/>
          <p14:tracePt t="430341" x="7232650" y="4305300"/>
          <p14:tracePt t="430358" x="7251700" y="4305300"/>
          <p14:tracePt t="430828" x="7264400" y="4305300"/>
          <p14:tracePt t="430843" x="7327900" y="4292600"/>
          <p14:tracePt t="430858" x="7372350" y="4286250"/>
          <p14:tracePt t="430876" x="7378700" y="4286250"/>
          <p14:tracePt t="431096" x="7391400" y="4286250"/>
          <p14:tracePt t="431111" x="7448550" y="4279900"/>
          <p14:tracePt t="431125" x="7581900" y="4260850"/>
          <p14:tracePt t="431142" x="7740650" y="4241800"/>
          <p14:tracePt t="431159" x="7874000" y="4216400"/>
          <p14:tracePt t="431177" x="7956550" y="4197350"/>
          <p14:tracePt t="431193" x="7994650" y="4184650"/>
          <p14:tracePt t="431210" x="8013700" y="4178300"/>
          <p14:tracePt t="431226" x="8026400" y="4171950"/>
          <p14:tracePt t="431281" x="8020050" y="4171950"/>
          <p14:tracePt t="431292" x="8013700" y="4178300"/>
          <p14:tracePt t="431308" x="7981950" y="4191000"/>
          <p14:tracePt t="431326" x="7962900" y="4197350"/>
          <p14:tracePt t="431407" x="7969250" y="4197350"/>
          <p14:tracePt t="431413" x="7981950" y="4197350"/>
          <p14:tracePt t="431424" x="7994650" y="4197350"/>
          <p14:tracePt t="431442" x="8032750" y="4191000"/>
          <p14:tracePt t="431459" x="8077200" y="4178300"/>
          <p14:tracePt t="431475" x="8140700" y="4178300"/>
          <p14:tracePt t="431492" x="8223250" y="4171950"/>
          <p14:tracePt t="431509" x="8318500" y="4159250"/>
          <p14:tracePt t="431525" x="8331200" y="4159250"/>
          <p14:tracePt t="431542" x="8362950" y="4159250"/>
          <p14:tracePt t="431559" x="8362950" y="4152900"/>
          <p14:tracePt t="431592" x="8369300" y="4159250"/>
          <p14:tracePt t="431625" x="8382000" y="4159250"/>
          <p14:tracePt t="431642" x="8394700" y="4159250"/>
          <p14:tracePt t="431659" x="8413750" y="4146550"/>
          <p14:tracePt t="431675" x="8432800" y="4127500"/>
          <p14:tracePt t="431693" x="8445500" y="4114800"/>
          <p14:tracePt t="431708" x="8458200" y="4095750"/>
          <p14:tracePt t="431726" x="8470900" y="4076700"/>
          <p14:tracePt t="431729" x="8470900" y="4070350"/>
          <p14:tracePt t="431742" x="8483600" y="4057650"/>
          <p14:tracePt t="431759" x="8489950" y="4057650"/>
          <p14:tracePt t="431775" x="8489950" y="4051300"/>
          <p14:tracePt t="431793" x="8489950" y="4044950"/>
          <p14:tracePt t="431826" x="8489950" y="4038600"/>
          <p14:tracePt t="431845" x="8483600" y="4032250"/>
          <p14:tracePt t="431859" x="8458200" y="4019550"/>
          <p14:tracePt t="431875" x="8394700" y="4000500"/>
          <p14:tracePt t="431892" x="8343900" y="3981450"/>
          <p14:tracePt t="431909" x="8286750" y="3962400"/>
          <p14:tracePt t="431926" x="8261350" y="3956050"/>
          <p14:tracePt t="431942" x="8242300" y="3949700"/>
          <p14:tracePt t="431959" x="8229600" y="3949700"/>
          <p14:tracePt t="431978" x="8191500" y="3949700"/>
          <p14:tracePt t="431994" x="8121650" y="3968750"/>
          <p14:tracePt t="431996" x="8064500" y="3981450"/>
          <p14:tracePt t="432009" x="8032750" y="3994150"/>
          <p14:tracePt t="432026" x="7886700" y="4025900"/>
          <p14:tracePt t="432042" x="7753350" y="4044950"/>
          <p14:tracePt t="432059" x="7677150" y="4051300"/>
          <p14:tracePt t="432076" x="7651750" y="4051300"/>
          <p14:tracePt t="432126" x="7670800" y="4051300"/>
          <p14:tracePt t="432143" x="7734300" y="4057650"/>
          <p14:tracePt t="432159" x="7778750" y="4070350"/>
          <p14:tracePt t="432176" x="7797800" y="4089400"/>
          <p14:tracePt t="432192" x="7823200" y="4121150"/>
          <p14:tracePt t="432209" x="7854950" y="4165600"/>
          <p14:tracePt t="432226" x="7893050" y="4191000"/>
          <p14:tracePt t="432242" x="7924800" y="4203700"/>
          <p14:tracePt t="432259" x="7975600" y="4210050"/>
          <p14:tracePt t="432276" x="8051800" y="4210050"/>
          <p14:tracePt t="432291" x="8166100" y="4203700"/>
          <p14:tracePt t="432310" x="8312150" y="4191000"/>
          <p14:tracePt t="432328" x="8464550" y="4184650"/>
          <p14:tracePt t="432344" x="8489950" y="4184650"/>
          <p14:tracePt t="432397" x="8496300" y="4184650"/>
          <p14:tracePt t="432414" x="8502650" y="4178300"/>
          <p14:tracePt t="432421" x="8515350" y="4178300"/>
          <p14:tracePt t="432429" x="8534400" y="4171950"/>
          <p14:tracePt t="432443" x="8553450" y="4171950"/>
          <p14:tracePt t="432460" x="8578850" y="4165600"/>
          <p14:tracePt t="432476" x="8604250" y="4165600"/>
          <p14:tracePt t="432493" x="8616950" y="4159250"/>
          <p14:tracePt t="432509" x="8623300" y="4159250"/>
          <p14:tracePt t="432712" x="8616950" y="4159250"/>
          <p14:tracePt t="432719" x="8610600" y="4159250"/>
          <p14:tracePt t="432729" x="8604250" y="4159250"/>
          <p14:tracePt t="432743" x="8591550" y="4165600"/>
          <p14:tracePt t="432821" x="8591550" y="4171950"/>
          <p14:tracePt t="432829" x="8597900" y="4171950"/>
          <p14:tracePt t="432843" x="8610600" y="4171950"/>
          <p14:tracePt t="432860" x="8623300" y="4178300"/>
          <p14:tracePt t="433108" x="8616950" y="4184650"/>
          <p14:tracePt t="433116" x="8610600" y="4184650"/>
          <p14:tracePt t="433128" x="8604250" y="4191000"/>
          <p14:tracePt t="433144" x="8585200" y="4197350"/>
          <p14:tracePt t="433162" x="8572500" y="4203700"/>
          <p14:tracePt t="433177" x="8566150" y="4203700"/>
          <p14:tracePt t="433256" x="8566150" y="4197350"/>
          <p14:tracePt t="433264" x="8559800" y="4191000"/>
          <p14:tracePt t="433278" x="8559800" y="4178300"/>
          <p14:tracePt t="433294" x="8553450" y="4159250"/>
          <p14:tracePt t="433310" x="8553450" y="4140200"/>
          <p14:tracePt t="433328" x="8553450" y="4114800"/>
          <p14:tracePt t="433343" x="8553450" y="4089400"/>
          <p14:tracePt t="433361" x="8553450" y="4051300"/>
          <p14:tracePt t="433377" x="8540750" y="4019550"/>
          <p14:tracePt t="433394" x="8515350" y="3987800"/>
          <p14:tracePt t="433410" x="8489950" y="3962400"/>
          <p14:tracePt t="433428" x="8470900" y="3943350"/>
          <p14:tracePt t="433443" x="8451850" y="3930650"/>
          <p14:tracePt t="433460" x="8432800" y="3924300"/>
          <p14:tracePt t="433477" x="8413750" y="3917950"/>
          <p14:tracePt t="433494" x="8382000" y="3911600"/>
          <p14:tracePt t="433510" x="8274050" y="3911600"/>
          <p14:tracePt t="433527" x="8128000" y="3917950"/>
          <p14:tracePt t="433530" x="8058150" y="3911600"/>
          <p14:tracePt t="433544" x="7905750" y="3892550"/>
          <p14:tracePt t="433562" x="7772400" y="3879850"/>
          <p14:tracePt t="433577" x="7689850" y="3867150"/>
          <p14:tracePt t="433594" x="7677150" y="3860800"/>
          <p14:tracePt t="433655" x="7670800" y="3860800"/>
          <p14:tracePt t="433663" x="7658100" y="3860800"/>
          <p14:tracePt t="433679" x="7632700" y="3860800"/>
          <p14:tracePt t="433694" x="7581900" y="3860800"/>
          <p14:tracePt t="433712" x="7556500" y="3860800"/>
          <p14:tracePt t="433780" x="7556500" y="3867150"/>
          <p14:tracePt t="433787" x="7569200" y="3867150"/>
          <p14:tracePt t="433796" x="7581900" y="3879850"/>
          <p14:tracePt t="433811" x="7600950" y="3898900"/>
          <p14:tracePt t="433827" x="7607300" y="3911600"/>
          <p14:tracePt t="433844" x="7613650" y="3911600"/>
          <p14:tracePt t="433878" x="7639050" y="3917950"/>
          <p14:tracePt t="433894" x="7753350" y="3930650"/>
          <p14:tracePt t="433912" x="7899400" y="3943350"/>
          <p14:tracePt t="433927" x="8077200" y="3949700"/>
          <p14:tracePt t="433944" x="8293100" y="3956050"/>
          <p14:tracePt t="433961" x="8489950" y="3956050"/>
          <p14:tracePt t="433976" x="8686800" y="3956050"/>
          <p14:tracePt t="433994" x="8851900" y="3956050"/>
          <p14:tracePt t="434011" x="8997950" y="3956050"/>
          <p14:tracePt t="434028" x="9137650" y="3956050"/>
          <p14:tracePt t="434044" x="9245600" y="3956050"/>
          <p14:tracePt t="434061" x="9321800" y="3956050"/>
          <p14:tracePt t="434078" x="9328150" y="3956050"/>
          <p14:tracePt t="434128" x="9315450" y="3956050"/>
          <p14:tracePt t="434144" x="9290050" y="3956050"/>
          <p14:tracePt t="434162" x="9277350" y="3956050"/>
          <p14:tracePt t="434179" x="9264650" y="3962400"/>
          <p14:tracePt t="434194" x="9258300" y="3962400"/>
          <p14:tracePt t="434271" x="9271000" y="3962400"/>
          <p14:tracePt t="434278" x="9290050" y="3968750"/>
          <p14:tracePt t="434294" x="9385300" y="3975100"/>
          <p14:tracePt t="434311" x="9556750" y="3987800"/>
          <p14:tracePt t="434328" x="9740900" y="4000500"/>
          <p14:tracePt t="434344" x="9975850" y="4006850"/>
          <p14:tracePt t="434362" x="10128250" y="4006850"/>
          <p14:tracePt t="434378" x="10229850" y="4006850"/>
          <p14:tracePt t="434394" x="10306050" y="3994150"/>
          <p14:tracePt t="434411" x="10363200" y="3981450"/>
          <p14:tracePt t="434427" x="10394950" y="3981450"/>
          <p14:tracePt t="434444" x="10388600" y="3981450"/>
          <p14:tracePt t="434462" x="10261600" y="4006850"/>
          <p14:tracePt t="434478" x="9950450" y="4038600"/>
          <p14:tracePt t="434495" x="9696450" y="4044950"/>
          <p14:tracePt t="434513" x="9461500" y="4044950"/>
          <p14:tracePt t="434528" x="9213850" y="4044950"/>
          <p14:tracePt t="434545" x="9023350" y="4032250"/>
          <p14:tracePt t="434562" x="8826500" y="4025900"/>
          <p14:tracePt t="434578" x="8597900" y="4025900"/>
          <p14:tracePt t="434595" x="8286750" y="4025900"/>
          <p14:tracePt t="434611" x="7835900" y="4025900"/>
          <p14:tracePt t="434628" x="7454900" y="4013200"/>
          <p14:tracePt t="434644" x="7099300" y="3994150"/>
          <p14:tracePt t="434661" x="6838950" y="3987800"/>
          <p14:tracePt t="434678" x="6705600" y="3981450"/>
          <p14:tracePt t="434695" x="6654800" y="3981450"/>
          <p14:tracePt t="434696" x="6629400" y="3987800"/>
          <p14:tracePt t="434712" x="6572250" y="4006850"/>
          <p14:tracePt t="434728" x="6515100" y="4038600"/>
          <p14:tracePt t="434745" x="6483350" y="4064000"/>
          <p14:tracePt t="434763" x="6477000" y="4070350"/>
          <p14:tracePt t="434812" x="6483350" y="4076700"/>
          <p14:tracePt t="434832" x="6483350" y="4083050"/>
          <p14:tracePt t="434849" x="6477000" y="4095750"/>
          <p14:tracePt t="434863" x="6457950" y="4121150"/>
          <p14:tracePt t="434878" x="6438900" y="4127500"/>
          <p14:tracePt t="434894" x="6432550" y="4133850"/>
          <p14:tracePt t="434939" x="6445250" y="4133850"/>
          <p14:tracePt t="434947" x="6457950" y="4133850"/>
          <p14:tracePt t="434962" x="6496050" y="4133850"/>
          <p14:tracePt t="434979" x="6508750" y="4133850"/>
          <p14:tracePt t="434995" x="6508750" y="4146550"/>
          <p14:tracePt t="435011" x="6483350" y="4171950"/>
          <p14:tracePt t="435028" x="6426200" y="4203700"/>
          <p14:tracePt t="435044" x="6362700" y="4222750"/>
          <p14:tracePt t="435061" x="6292850" y="4229100"/>
          <p14:tracePt t="435079" x="6267450" y="4235450"/>
          <p14:tracePt t="435112" x="6261100" y="4235450"/>
          <p14:tracePt t="435128" x="6235700" y="4235450"/>
          <p14:tracePt t="435145" x="6197600" y="4241800"/>
          <p14:tracePt t="435147" x="6184900" y="4241800"/>
          <p14:tracePt t="435162" x="6178550" y="4248150"/>
          <p14:tracePt t="436672" x="6184900" y="4248150"/>
          <p14:tracePt t="436681" x="6191250" y="4241800"/>
          <p14:tracePt t="436696" x="6216650" y="4229100"/>
          <p14:tracePt t="436713" x="6235700" y="4216400"/>
          <p14:tracePt t="436730" x="6254750" y="4203700"/>
          <p14:tracePt t="436747" x="6273800" y="4191000"/>
          <p14:tracePt t="436796" x="6273800" y="4184650"/>
          <p14:tracePt t="436814" x="6261100" y="4178300"/>
          <p14:tracePt t="436830" x="6223000" y="4159250"/>
          <p14:tracePt t="436847" x="6178550" y="4127500"/>
          <p14:tracePt t="436863" x="6165850" y="4121150"/>
          <p14:tracePt t="436913" x="6140450" y="4121150"/>
          <p14:tracePt t="436930" x="6096000" y="4114800"/>
          <p14:tracePt t="436946" x="6026150" y="4114800"/>
          <p14:tracePt t="436963" x="5981700" y="4114800"/>
          <p14:tracePt t="436980" x="5962650" y="4114800"/>
          <p14:tracePt t="437081" x="5962650" y="4127500"/>
          <p14:tracePt t="437098" x="6000750" y="4152900"/>
          <p14:tracePt t="437114" x="6051550" y="4178300"/>
          <p14:tracePt t="437131" x="6121400" y="4203700"/>
          <p14:tracePt t="437147" x="6191250" y="4216400"/>
          <p14:tracePt t="437163" x="6286500" y="4222750"/>
          <p14:tracePt t="437180" x="6381750" y="4222750"/>
          <p14:tracePt t="437197" x="6445250" y="4203700"/>
          <p14:tracePt t="437213" x="6489700" y="4178300"/>
          <p14:tracePt t="437232" x="6521450" y="4133850"/>
          <p14:tracePt t="437234" x="6527800" y="4121150"/>
          <p14:tracePt t="437247" x="6540500" y="4102100"/>
          <p14:tracePt t="437251" x="6546850" y="4083050"/>
          <p14:tracePt t="437263" x="6546850" y="4076700"/>
          <p14:tracePt t="437280" x="6546850" y="4057650"/>
          <p14:tracePt t="437297" x="6546850" y="4051300"/>
          <p14:tracePt t="437314" x="6534150" y="4051300"/>
          <p14:tracePt t="437330" x="6438900" y="4038600"/>
          <p14:tracePt t="437348" x="6375400" y="4025900"/>
          <p14:tracePt t="437363" x="6324600" y="4006850"/>
          <p14:tracePt t="437381" x="6286500" y="3994150"/>
          <p14:tracePt t="437397" x="6273800" y="3987800"/>
          <p14:tracePt t="437432" x="6235700" y="3987800"/>
          <p14:tracePt t="437448" x="6127750" y="3994150"/>
          <p14:tracePt t="437464" x="5994400" y="4006850"/>
          <p14:tracePt t="437481" x="5867400" y="4013200"/>
          <p14:tracePt t="437496" x="5784850" y="4013200"/>
          <p14:tracePt t="437513" x="5778500" y="4013200"/>
          <p14:tracePt t="437547" x="5784850" y="4019550"/>
          <p14:tracePt t="437564" x="5867400" y="4044950"/>
          <p14:tracePt t="437581" x="5981700" y="4076700"/>
          <p14:tracePt t="437597" x="6045200" y="4102100"/>
          <p14:tracePt t="437613" x="6070600" y="4114800"/>
          <p14:tracePt t="437630" x="6076950" y="4121150"/>
          <p14:tracePt t="437707" x="6083300" y="4121150"/>
          <p14:tracePt t="437715" x="6089650" y="4121150"/>
          <p14:tracePt t="437732" x="6153150" y="4121150"/>
          <p14:tracePt t="437747" x="6203950" y="4121150"/>
          <p14:tracePt t="437765" x="6216650" y="4121150"/>
          <p14:tracePt t="437780" x="6216650" y="4127500"/>
          <p14:tracePt t="437797" x="6216650" y="4140200"/>
          <p14:tracePt t="437814" x="6203950" y="4152900"/>
          <p14:tracePt t="437830" x="6191250" y="4165600"/>
          <p14:tracePt t="437847" x="6184900" y="4165600"/>
          <p14:tracePt t="438185" x="6197600" y="4165600"/>
          <p14:tracePt t="438192" x="6210300" y="4165600"/>
          <p14:tracePt t="438200" x="6254750" y="4171950"/>
          <p14:tracePt t="438215" x="6350000" y="4184650"/>
          <p14:tracePt t="438231" x="6413500" y="4191000"/>
          <p14:tracePt t="438248" x="6426200" y="4197350"/>
          <p14:tracePt t="438265" x="6432550" y="4197350"/>
          <p14:tracePt t="438281" x="6451600" y="4203700"/>
          <p14:tracePt t="438299" x="6483350" y="4210050"/>
          <p14:tracePt t="438314" x="6527800" y="4210050"/>
          <p14:tracePt t="438333" x="6610350" y="4203700"/>
          <p14:tracePt t="438349" x="6667500" y="4191000"/>
          <p14:tracePt t="438364" x="6686550" y="4191000"/>
          <p14:tracePt t="438380" x="6692900" y="4191000"/>
          <p14:tracePt t="438483" x="6692900" y="4184650"/>
          <p14:tracePt t="438490" x="6699250" y="4184650"/>
          <p14:tracePt t="438498" x="6705600" y="4178300"/>
          <p14:tracePt t="438515" x="6711950" y="4178300"/>
          <p14:tracePt t="438534" x="6711950" y="4171950"/>
          <p14:tracePt t="438605" x="6718300" y="4171950"/>
          <p14:tracePt t="438613" x="6731000" y="4171950"/>
          <p14:tracePt t="438631" x="6813550" y="4165600"/>
          <p14:tracePt t="438649" x="6978650" y="4159250"/>
          <p14:tracePt t="438665" x="7156450" y="4178300"/>
          <p14:tracePt t="438682" x="7226300" y="4203700"/>
          <p14:tracePt t="438715" x="7226300" y="4210050"/>
          <p14:tracePt t="438732" x="7226300" y="4222750"/>
          <p14:tracePt t="438748" x="7226300" y="4229100"/>
          <p14:tracePt t="438800" x="7232650" y="4229100"/>
          <p14:tracePt t="438815" x="7277100" y="4229100"/>
          <p14:tracePt t="438833" x="7353300" y="4229100"/>
          <p14:tracePt t="438839" x="7410450" y="4229100"/>
          <p14:tracePt t="438848" x="7454900" y="4229100"/>
          <p14:tracePt t="438865" x="7518400" y="4222750"/>
          <p14:tracePt t="438881" x="7550150" y="4222750"/>
          <p14:tracePt t="438899" x="7556500" y="4222750"/>
          <p14:tracePt t="439018" x="7562850" y="4222750"/>
          <p14:tracePt t="439045" x="7569200" y="4222750"/>
          <p14:tracePt t="439053" x="7575550" y="4222750"/>
          <p14:tracePt t="439091" x="7581900" y="4222750"/>
          <p14:tracePt t="439105" x="7588250" y="4222750"/>
          <p14:tracePt t="439115" x="7600950" y="4222750"/>
          <p14:tracePt t="439133" x="7651750" y="4222750"/>
          <p14:tracePt t="439149" x="7740650" y="4222750"/>
          <p14:tracePt t="439165" x="7867650" y="4235450"/>
          <p14:tracePt t="439182" x="7943850" y="4241800"/>
          <p14:tracePt t="439199" x="7950200" y="4241800"/>
          <p14:tracePt t="439372" x="7956550" y="4241800"/>
          <p14:tracePt t="439383" x="7969250" y="4241800"/>
          <p14:tracePt t="439399" x="8007350" y="4241800"/>
          <p14:tracePt t="439418" x="8039100" y="4241800"/>
          <p14:tracePt t="439433" x="8077200" y="4235450"/>
          <p14:tracePt t="439450" x="8134350" y="4235450"/>
          <p14:tracePt t="439467" x="8159750" y="4235450"/>
          <p14:tracePt t="439482" x="8172450" y="4235450"/>
          <p14:tracePt t="439498" x="8185150" y="4235450"/>
          <p14:tracePt t="439516" x="8197850" y="4235450"/>
          <p14:tracePt t="439533" x="8210550" y="4235450"/>
          <p14:tracePt t="439549" x="8235950" y="4235450"/>
          <p14:tracePt t="439565" x="8255000" y="4235450"/>
          <p14:tracePt t="439582" x="8267700" y="4235450"/>
          <p14:tracePt t="439758" x="8255000" y="4229100"/>
          <p14:tracePt t="439783" x="8216900" y="4222750"/>
          <p14:tracePt t="439800" x="8197850" y="4222750"/>
          <p14:tracePt t="439817" x="8185150" y="4222750"/>
          <p14:tracePt t="440168" x="8204200" y="4222750"/>
          <p14:tracePt t="440183" x="8305800" y="4248150"/>
          <p14:tracePt t="440200" x="8521700" y="4298950"/>
          <p14:tracePt t="440217" x="8775700" y="4349750"/>
          <p14:tracePt t="440233" x="8972550" y="4375150"/>
          <p14:tracePt t="440249" x="9029700" y="4368800"/>
          <p14:tracePt t="440266" x="9029700" y="4356100"/>
          <p14:tracePt t="440283" x="9010650" y="4343400"/>
          <p14:tracePt t="440286" x="9004300" y="4330700"/>
          <p14:tracePt t="440301" x="8997950" y="4330700"/>
          <p14:tracePt t="440439" x="8991600" y="4324350"/>
          <p14:tracePt t="440449" x="8966200" y="4298950"/>
          <p14:tracePt t="440466" x="8947150" y="4254500"/>
          <p14:tracePt t="440483" x="8928100" y="4178300"/>
          <p14:tracePt t="440500" x="8896350" y="4089400"/>
          <p14:tracePt t="440516" x="8864600" y="4006850"/>
          <p14:tracePt t="440533" x="8820150" y="3949700"/>
          <p14:tracePt t="440549" x="8807450" y="3930650"/>
          <p14:tracePt t="440567" x="8801100" y="3930650"/>
          <p14:tracePt t="440585" x="8794750" y="3930650"/>
          <p14:tracePt t="440600" x="8782050" y="3937000"/>
          <p14:tracePt t="440617" x="8763000" y="3943350"/>
          <p14:tracePt t="440633" x="8718550" y="3962400"/>
          <p14:tracePt t="440650" x="8629650" y="3994150"/>
          <p14:tracePt t="440667" x="8566150" y="4013200"/>
          <p14:tracePt t="440683" x="8509000" y="4025900"/>
          <p14:tracePt t="440699" x="8470900" y="4025900"/>
          <p14:tracePt t="440797" x="8464550" y="4025900"/>
          <p14:tracePt t="440805" x="8451850" y="4032250"/>
          <p14:tracePt t="440821" x="8420100" y="4038600"/>
          <p14:tracePt t="440834" x="8401050" y="4044950"/>
          <p14:tracePt t="440850" x="8375650" y="4051300"/>
          <p14:tracePt t="440867" x="8362950" y="4057650"/>
          <p14:tracePt t="440917" x="8362950" y="4064000"/>
          <p14:tracePt t="440934" x="8369300" y="4070350"/>
          <p14:tracePt t="440950" x="8394700" y="4089400"/>
          <p14:tracePt t="440967" x="8413750" y="4108450"/>
          <p14:tracePt t="440984" x="8432800" y="4127500"/>
          <p14:tracePt t="441001" x="8464550" y="4140200"/>
          <p14:tracePt t="441017" x="8489950" y="4140200"/>
          <p14:tracePt t="441034" x="8496300" y="4140200"/>
          <p14:tracePt t="441050" x="8572500" y="4140200"/>
          <p14:tracePt t="441068" x="8623300" y="4133850"/>
          <p14:tracePt t="441083" x="8667750" y="4133850"/>
          <p14:tracePt t="441100" x="8718550" y="4133850"/>
          <p14:tracePt t="441117" x="8756650" y="4133850"/>
          <p14:tracePt t="441133" x="8782050" y="4140200"/>
          <p14:tracePt t="441150" x="8801100" y="4140200"/>
          <p14:tracePt t="441167" x="8826500" y="4140200"/>
          <p14:tracePt t="441184" x="8845550" y="4140200"/>
          <p14:tracePt t="441200" x="8870950" y="4140200"/>
          <p14:tracePt t="441217" x="8883650" y="4133850"/>
          <p14:tracePt t="441397" x="8896350" y="4152900"/>
          <p14:tracePt t="441417" x="8915400" y="4178300"/>
          <p14:tracePt t="441434" x="8921750" y="4191000"/>
          <p14:tracePt t="441451" x="8921750" y="4197350"/>
          <p14:tracePt t="441527" x="8928100" y="4197350"/>
          <p14:tracePt t="441533" x="8934450" y="4197350"/>
          <p14:tracePt t="441551" x="8953500" y="4197350"/>
          <p14:tracePt t="441568" x="8966200" y="4197350"/>
          <p14:tracePt t="441583" x="8966200" y="4191000"/>
          <p14:tracePt t="441687" x="8972550" y="4191000"/>
          <p14:tracePt t="441695" x="8978900" y="4191000"/>
          <p14:tracePt t="441703" x="8985250" y="4191000"/>
          <p14:tracePt t="441717" x="9004300" y="4184650"/>
          <p14:tracePt t="441735" x="9029700" y="4184650"/>
          <p14:tracePt t="441753" x="9036050" y="4184650"/>
          <p14:tracePt t="441766" x="9048750" y="4184650"/>
          <p14:tracePt t="441784" x="9067800" y="4184650"/>
          <p14:tracePt t="441800" x="9074150" y="4184650"/>
          <p14:tracePt t="441873" x="9080500" y="4184650"/>
          <p14:tracePt t="441880" x="9093200" y="4184650"/>
          <p14:tracePt t="441890" x="9118600" y="4184650"/>
          <p14:tracePt t="441901" x="9163050" y="4184650"/>
          <p14:tracePt t="441918" x="9296400" y="4197350"/>
          <p14:tracePt t="441934" x="9423400" y="4216400"/>
          <p14:tracePt t="441951" x="9493250" y="4235450"/>
          <p14:tracePt t="441967" x="9499600" y="4241800"/>
          <p14:tracePt t="442009" x="9505950" y="4241800"/>
          <p14:tracePt t="442019" x="9512300" y="4241800"/>
          <p14:tracePt t="442035" x="9556750" y="4248150"/>
          <p14:tracePt t="442051" x="9664700" y="4260850"/>
          <p14:tracePt t="442068" x="9772650" y="4267200"/>
          <p14:tracePt t="442084" x="9867900" y="4267200"/>
          <p14:tracePt t="442101" x="9899650" y="4267200"/>
          <p14:tracePt t="442179" x="9906000" y="4267200"/>
          <p14:tracePt t="442187" x="9912350" y="4260850"/>
          <p14:tracePt t="442201" x="9925050" y="4254500"/>
          <p14:tracePt t="442218" x="9956800" y="4235450"/>
          <p14:tracePt t="442235" x="9982200" y="4216400"/>
          <p14:tracePt t="442251" x="10001250" y="4197350"/>
          <p14:tracePt t="442267" x="10020300" y="4184650"/>
          <p14:tracePt t="442284" x="10033000" y="4171950"/>
          <p14:tracePt t="442302" x="10045700" y="4165600"/>
          <p14:tracePt t="442318" x="10045700" y="4159250"/>
          <p14:tracePt t="442335" x="10052050" y="4146550"/>
          <p14:tracePt t="442352" x="10052050" y="4127500"/>
          <p14:tracePt t="442368" x="10052050" y="4102100"/>
          <p14:tracePt t="442371" x="10052050" y="4089400"/>
          <p14:tracePt t="442384" x="10052050" y="4076700"/>
          <p14:tracePt t="442401" x="10052050" y="4057650"/>
          <p14:tracePt t="442403" x="10052050" y="4044950"/>
          <p14:tracePt t="442418" x="10039350" y="4032250"/>
          <p14:tracePt t="442435" x="10020300" y="4019550"/>
          <p14:tracePt t="442451" x="9994900" y="4006850"/>
          <p14:tracePt t="442468" x="9975850" y="4006850"/>
          <p14:tracePt t="442484" x="9963150" y="4000500"/>
          <p14:tracePt t="442501" x="9950450" y="4000500"/>
          <p14:tracePt t="442518" x="9925050" y="4000500"/>
          <p14:tracePt t="442535" x="9899650" y="3994150"/>
          <p14:tracePt t="442552" x="9855200" y="3994150"/>
          <p14:tracePt t="442567" x="9810750" y="3994150"/>
          <p14:tracePt t="442585" x="9772650" y="3994150"/>
          <p14:tracePt t="442589" x="9766300" y="3994150"/>
          <p14:tracePt t="442601" x="9753600" y="3994150"/>
          <p14:tracePt t="442618" x="9734550" y="3994150"/>
          <p14:tracePt t="442635" x="9728200" y="3994150"/>
          <p14:tracePt t="442668" x="9702800" y="3994150"/>
          <p14:tracePt t="442686" x="9645650" y="4000500"/>
          <p14:tracePt t="442700" x="9575800" y="4013200"/>
          <p14:tracePt t="442718" x="9512300" y="4013200"/>
          <p14:tracePt t="442736" x="9455150" y="4013200"/>
          <p14:tracePt t="442752" x="9429750" y="4019550"/>
          <p14:tracePt t="442768" x="9417050" y="4019550"/>
          <p14:tracePt t="442802" x="9410700" y="4019550"/>
          <p14:tracePt t="442818" x="9410700" y="4025900"/>
          <p14:tracePt t="442835" x="9404350" y="4032250"/>
          <p14:tracePt t="442852" x="9391650" y="4057650"/>
          <p14:tracePt t="442868" x="9378950" y="4095750"/>
          <p14:tracePt t="442885" x="9366250" y="4127500"/>
          <p14:tracePt t="442887" x="9366250" y="4133850"/>
          <p14:tracePt t="442902" x="9366250" y="4146550"/>
          <p14:tracePt t="442953" x="9366250" y="4152900"/>
          <p14:tracePt t="442958" x="9366250" y="4159250"/>
          <p14:tracePt t="442968" x="9372600" y="4171950"/>
          <p14:tracePt t="442985" x="9398000" y="4203700"/>
          <p14:tracePt t="443002" x="9417050" y="4229100"/>
          <p14:tracePt t="443018" x="9429750" y="4248150"/>
          <p14:tracePt t="443034" x="9448800" y="4267200"/>
          <p14:tracePt t="443052" x="9474200" y="4279900"/>
          <p14:tracePt t="443069" x="9505950" y="4292600"/>
          <p14:tracePt t="443085" x="9544050" y="4292600"/>
          <p14:tracePt t="443102" x="9575800" y="4292600"/>
          <p14:tracePt t="443119" x="9613900" y="4292600"/>
          <p14:tracePt t="443122" x="9626600" y="4286250"/>
          <p14:tracePt t="443135" x="9652000" y="4286250"/>
          <p14:tracePt t="443152" x="9671050" y="4286250"/>
          <p14:tracePt t="443168" x="9677400" y="4286250"/>
          <p14:tracePt t="443211" x="9683750" y="4286250"/>
          <p14:tracePt t="443247" x="9690100" y="4286250"/>
          <p14:tracePt t="443271" x="9696450" y="4279900"/>
          <p14:tracePt t="443285" x="9702800" y="4279900"/>
          <p14:tracePt t="443302" x="9709150" y="4279900"/>
          <p14:tracePt t="443896" x="9715500" y="4273550"/>
          <p14:tracePt t="443903" x="9715500" y="4267200"/>
          <p14:tracePt t="443920" x="9753600" y="4254500"/>
          <p14:tracePt t="443937" x="9817100" y="4241800"/>
          <p14:tracePt t="443940" x="9861550" y="4235450"/>
          <p14:tracePt t="443954" x="9944100" y="4229100"/>
          <p14:tracePt t="443972" x="10242550" y="4216400"/>
          <p14:tracePt t="443986" x="10490200" y="4216400"/>
          <p14:tracePt t="444004" x="10706100" y="4235450"/>
          <p14:tracePt t="444019" x="10877550" y="4248150"/>
          <p14:tracePt t="444036" x="11004550" y="4260850"/>
          <p14:tracePt t="444052" x="11080750" y="4267200"/>
          <p14:tracePt t="444069" x="11125200" y="4267200"/>
          <p14:tracePt t="444086" x="11156950" y="4267200"/>
          <p14:tracePt t="444103" x="11176000" y="4260850"/>
          <p14:tracePt t="444120" x="11195050" y="4254500"/>
          <p14:tracePt t="444122" x="11201400" y="4254500"/>
          <p14:tracePt t="444153" x="11207750" y="4254500"/>
          <p14:tracePt t="444170" x="11207750" y="4248150"/>
          <p14:tracePt t="444209" x="11214100" y="4241800"/>
          <p14:tracePt t="444225" x="11214100" y="4235450"/>
          <p14:tracePt t="444236" x="11214100" y="4229100"/>
          <p14:tracePt t="444252" x="11220450" y="4216400"/>
          <p14:tracePt t="444269" x="11233150" y="4191000"/>
          <p14:tracePt t="444286" x="11245850" y="4165600"/>
          <p14:tracePt t="444304" x="11271250" y="4127500"/>
          <p14:tracePt t="444320" x="11277600" y="4108450"/>
          <p14:tracePt t="444336" x="11277600" y="4089400"/>
          <p14:tracePt t="444354" x="11277600" y="4083050"/>
          <p14:tracePt t="444475" x="11271250" y="4083050"/>
          <p14:tracePt t="444487" x="11264900" y="4083050"/>
          <p14:tracePt t="444503" x="11252200" y="4083050"/>
          <p14:tracePt t="444520" x="11233150" y="4083050"/>
          <p14:tracePt t="444536" x="11214100" y="4083050"/>
          <p14:tracePt t="444555" x="11188700" y="4083050"/>
          <p14:tracePt t="444571" x="11182350" y="4083050"/>
          <p14:tracePt t="444588" x="11176000" y="4083050"/>
          <p14:tracePt t="444604" x="11169650" y="4089400"/>
          <p14:tracePt t="444619" x="11163300" y="4089400"/>
          <p14:tracePt t="444636" x="11156950" y="4095750"/>
          <p14:tracePt t="444652" x="11156950" y="4102100"/>
          <p14:tracePt t="444848" x="11150600" y="4102100"/>
          <p14:tracePt t="446462" x="11144250" y="4102100"/>
          <p14:tracePt t="446468" x="11137900" y="4102100"/>
          <p14:tracePt t="446489" x="11112500" y="4095750"/>
          <p14:tracePt t="446504" x="11093450" y="4095750"/>
          <p14:tracePt t="446522" x="11068050" y="4095750"/>
          <p14:tracePt t="446539" x="11042650" y="4095750"/>
          <p14:tracePt t="446555" x="11029950" y="4095750"/>
          <p14:tracePt t="446571" x="11017250" y="4095750"/>
          <p14:tracePt t="446573" x="11010900" y="4095750"/>
          <p14:tracePt t="446648" x="11004550" y="4095750"/>
          <p14:tracePt t="446653" x="11004550" y="4102100"/>
          <p14:tracePt t="446671" x="10966450" y="4121150"/>
          <p14:tracePt t="446688" x="10922000" y="4133850"/>
          <p14:tracePt t="446705" x="10883900" y="4152900"/>
          <p14:tracePt t="446721" x="10858500" y="4159250"/>
          <p14:tracePt t="446738" x="10839450" y="4165600"/>
          <p14:tracePt t="446756" x="10820400" y="4165600"/>
          <p14:tracePt t="446771" x="10814050" y="4171950"/>
          <p14:tracePt t="446788" x="10801350" y="4171950"/>
          <p14:tracePt t="447070" x="10795000" y="4171950"/>
          <p14:tracePt t="447077" x="10788650" y="4171950"/>
          <p14:tracePt t="447088" x="10763250" y="4171950"/>
          <p14:tracePt t="447106" x="10718800" y="4171950"/>
          <p14:tracePt t="447122" x="10674350" y="4171950"/>
          <p14:tracePt t="447139" x="10629900" y="4171950"/>
          <p14:tracePt t="447141" x="10610850" y="4171950"/>
          <p14:tracePt t="447156" x="10591800" y="4171950"/>
          <p14:tracePt t="447172" x="10579100" y="4165600"/>
          <p14:tracePt t="447188" x="10553700" y="4159250"/>
          <p14:tracePt t="447206" x="10515600" y="4152900"/>
          <p14:tracePt t="447224" x="10452100" y="4140200"/>
          <p14:tracePt t="447239" x="10407650" y="4127500"/>
          <p14:tracePt t="447256" x="10363200" y="4121150"/>
          <p14:tracePt t="447272" x="10318750" y="4108450"/>
          <p14:tracePt t="447289" x="10236200" y="4095750"/>
          <p14:tracePt t="447304" x="10140950" y="4089400"/>
          <p14:tracePt t="447322" x="10020300" y="4076700"/>
          <p14:tracePt t="447339" x="9886950" y="4051300"/>
          <p14:tracePt t="447355" x="9798050" y="4038600"/>
          <p14:tracePt t="447372" x="9715500" y="4025900"/>
          <p14:tracePt t="447389" x="9677400" y="4025900"/>
          <p14:tracePt t="451368" x="9671050" y="4025900"/>
          <p14:tracePt t="451375" x="9664700" y="4019550"/>
          <p14:tracePt t="451392" x="9639300" y="4006850"/>
          <p14:tracePt t="451410" x="9620250" y="3994150"/>
          <p14:tracePt t="451426" x="9613900" y="3987800"/>
          <p14:tracePt t="451769" x="9601200" y="3987800"/>
          <p14:tracePt t="451779" x="9588500" y="4000500"/>
          <p14:tracePt t="451792" x="9512300" y="4032250"/>
          <p14:tracePt t="451809" x="9442450" y="4064000"/>
          <p14:tracePt t="451826" x="9391650" y="4083050"/>
          <p14:tracePt t="451832" x="9378950" y="4089400"/>
          <p14:tracePt t="451843" x="9366250" y="4095750"/>
          <p14:tracePt t="451860" x="9353550" y="4095750"/>
          <p14:tracePt t="451876" x="9340850" y="4095750"/>
          <p14:tracePt t="451892" x="9264650" y="4114800"/>
          <p14:tracePt t="451910" x="9118600" y="4140200"/>
          <p14:tracePt t="451927" x="8870950" y="4159250"/>
          <p14:tracePt t="451943" x="8801100" y="4159250"/>
          <p14:tracePt t="451959" x="8667750" y="4146550"/>
          <p14:tracePt t="451976" x="8578850" y="4108450"/>
          <p14:tracePt t="451992" x="8540750" y="4083050"/>
          <p14:tracePt t="452009" x="8483600" y="4051300"/>
          <p14:tracePt t="452026" x="8439150" y="4013200"/>
          <p14:tracePt t="452042" x="8413750" y="3994150"/>
          <p14:tracePt t="452195" x="8394700" y="3994150"/>
          <p14:tracePt t="452203" x="8343900" y="3981450"/>
          <p14:tracePt t="452214" x="8280400" y="3968750"/>
          <p14:tracePt t="452225" x="8172450" y="3956050"/>
          <p14:tracePt t="452243" x="8089900" y="3962400"/>
          <p14:tracePt t="452260" x="8007350" y="4000500"/>
          <p14:tracePt t="452275" x="7874000" y="4051300"/>
          <p14:tracePt t="452292" x="7670800" y="4127500"/>
          <p14:tracePt t="452310" x="7435850" y="4191000"/>
          <p14:tracePt t="452326" x="7150100" y="4260850"/>
          <p14:tracePt t="452343" x="6896100" y="4311650"/>
          <p14:tracePt t="452360" x="6584950" y="4368800"/>
          <p14:tracePt t="452376" x="6343650" y="4381500"/>
          <p14:tracePt t="452393" x="6197600" y="4349750"/>
          <p14:tracePt t="452409" x="6057900" y="4298950"/>
          <p14:tracePt t="452426" x="5867400" y="4222750"/>
          <p14:tracePt t="452443" x="5759450" y="4184650"/>
          <p14:tracePt t="452460" x="5734050" y="4171950"/>
          <p14:tracePt t="452493" x="5753100" y="4171950"/>
          <p14:tracePt t="452510" x="5797550" y="4171950"/>
          <p14:tracePt t="452526" x="5880100" y="4171950"/>
          <p14:tracePt t="452543" x="5930900" y="4165600"/>
          <p14:tracePt t="452560" x="5943600" y="4159250"/>
          <p14:tracePt t="452576" x="5969000" y="4159250"/>
          <p14:tracePt t="452593" x="6007100" y="4159250"/>
          <p14:tracePt t="452610" x="6115050" y="4184650"/>
          <p14:tracePt t="452626" x="6286500" y="4235450"/>
          <p14:tracePt t="452629" x="6394450" y="4260850"/>
          <p14:tracePt t="452643" x="6496050" y="4279900"/>
          <p14:tracePt t="452660" x="6750050" y="4324350"/>
          <p14:tracePt t="452676" x="7194550" y="4368800"/>
          <p14:tracePt t="452693" x="7404100" y="4362450"/>
          <p14:tracePt t="452709" x="7461250" y="4305300"/>
          <p14:tracePt t="452725" x="7493000" y="4216400"/>
          <p14:tracePt t="452743" x="7505700" y="4121150"/>
          <p14:tracePt t="452760" x="7512050" y="4044950"/>
          <p14:tracePt t="452776" x="7512050" y="4019550"/>
          <p14:tracePt t="452810" x="7493000" y="4019550"/>
          <p14:tracePt t="452827" x="7366000" y="4057650"/>
          <p14:tracePt t="452832" x="7258050" y="4070350"/>
          <p14:tracePt t="452843" x="7118350" y="4083050"/>
          <p14:tracePt t="452860" x="6781800" y="4083050"/>
          <p14:tracePt t="452877" x="6483350" y="4070350"/>
          <p14:tracePt t="452880" x="6324600" y="4051300"/>
          <p14:tracePt t="452893" x="6210300" y="4038600"/>
          <p14:tracePt t="452911" x="6064250" y="4032250"/>
          <p14:tracePt t="452927" x="6045200" y="4044950"/>
          <p14:tracePt t="452945" x="6013450" y="4070350"/>
          <p14:tracePt t="452960" x="5994400" y="4114800"/>
          <p14:tracePt t="452977" x="5988050" y="4171950"/>
          <p14:tracePt t="452993" x="5988050" y="4222750"/>
          <p14:tracePt t="453010" x="5994400" y="4279900"/>
          <p14:tracePt t="453027" x="6007100" y="4311650"/>
          <p14:tracePt t="453043" x="6026150" y="4349750"/>
          <p14:tracePt t="453060" x="6032500" y="4381500"/>
          <p14:tracePt t="453077" x="6038850" y="4425950"/>
          <p14:tracePt t="453094" x="6038850" y="4464050"/>
          <p14:tracePt t="453110" x="6032500" y="4495800"/>
          <p14:tracePt t="453127" x="6026150" y="4508500"/>
          <p14:tracePt t="453272" x="6026150" y="4514850"/>
          <p14:tracePt t="453286" x="6019800" y="4514850"/>
          <p14:tracePt t="453408" x="6013450" y="4521200"/>
          <p14:tracePt t="453419" x="6000750" y="4521200"/>
          <p14:tracePt t="453426" x="5988050" y="4527550"/>
          <p14:tracePt t="453444" x="5969000" y="4527550"/>
          <p14:tracePt t="453461" x="5956300" y="4533900"/>
          <p14:tracePt t="453590" x="5956300" y="4540250"/>
          <p14:tracePt t="453598" x="5956300" y="4552950"/>
          <p14:tracePt t="453612" x="5969000" y="4578350"/>
          <p14:tracePt t="453628" x="5975350" y="4591050"/>
          <p14:tracePt t="453646" x="5981700" y="4591050"/>
          <p14:tracePt t="453661" x="5981700" y="4597400"/>
          <p14:tracePt t="453678" x="5981700" y="4603750"/>
          <p14:tracePt t="453694" x="5981700" y="4610100"/>
          <p14:tracePt t="453711" x="5981700" y="4616450"/>
          <p14:tracePt t="453728" x="5981700" y="4622800"/>
          <p14:tracePt t="453744" x="5981700" y="4629150"/>
          <p14:tracePt t="453761" x="5981700" y="4641850"/>
          <p14:tracePt t="453777" x="5981700" y="4654550"/>
          <p14:tracePt t="453794" x="5988050" y="4673600"/>
          <p14:tracePt t="453811" x="5988050" y="4699000"/>
          <p14:tracePt t="453844" x="5988050" y="4749800"/>
          <p14:tracePt t="453863" x="5994400" y="4775200"/>
          <p14:tracePt t="453877" x="6000750" y="4787900"/>
          <p14:tracePt t="453894" x="6007100" y="4794250"/>
          <p14:tracePt t="453911" x="6013450" y="4813300"/>
          <p14:tracePt t="453928" x="6026150" y="4826000"/>
          <p14:tracePt t="453944" x="6026150" y="4832350"/>
          <p14:tracePt t="453961" x="6026150" y="4838700"/>
          <p14:tracePt t="453978" x="6019800" y="4845050"/>
          <p14:tracePt t="453994" x="6007100" y="4851400"/>
          <p14:tracePt t="454011" x="5988050" y="4857750"/>
          <p14:tracePt t="454027" x="5975350" y="4857750"/>
          <p14:tracePt t="454044" x="5962650" y="4857750"/>
          <p14:tracePt t="454063" x="5956300" y="4857750"/>
          <p14:tracePt t="454077" x="5937250" y="4857750"/>
          <p14:tracePt t="454080" x="5911850" y="4857750"/>
          <p14:tracePt t="454094" x="5765800" y="4838700"/>
          <p14:tracePt t="454111" x="5511800" y="4787900"/>
          <p14:tracePt t="454128" x="5226050" y="4718050"/>
          <p14:tracePt t="454144" x="4953000" y="4641850"/>
          <p14:tracePt t="454165" x="4762500" y="4578350"/>
          <p14:tracePt t="454177" x="4692650" y="4546600"/>
          <p14:tracePt t="454194" x="4679950" y="4533900"/>
          <p14:tracePt t="454211" x="4699000" y="4533900"/>
          <p14:tracePt t="454228" x="4743450" y="4533900"/>
          <p14:tracePt t="454244" x="4806950" y="4546600"/>
          <p14:tracePt t="454261" x="4876800" y="4559300"/>
          <p14:tracePt t="454277" x="4965700" y="4578350"/>
          <p14:tracePt t="454295" x="5054600" y="4597400"/>
          <p14:tracePt t="454311" x="5156200" y="4610100"/>
          <p14:tracePt t="454328" x="5321300" y="4616450"/>
          <p14:tracePt t="454345" x="5372100" y="4616450"/>
          <p14:tracePt t="454403" x="5372100" y="4610100"/>
          <p14:tracePt t="454431" x="5378450" y="4610100"/>
          <p14:tracePt t="454447" x="5384800" y="4610100"/>
          <p14:tracePt t="454462" x="5403850" y="4610100"/>
          <p14:tracePt t="454478" x="5448300" y="4610100"/>
          <p14:tracePt t="454495" x="5473700" y="4610100"/>
          <p14:tracePt t="454511" x="5486400" y="4610100"/>
          <p14:tracePt t="454528" x="5499100" y="4616450"/>
          <p14:tracePt t="454545" x="5505450" y="4616450"/>
          <p14:tracePt t="454562" x="5511800" y="4616450"/>
          <p14:tracePt t="454802" x="5511800" y="4622800"/>
          <p14:tracePt t="454814" x="5511800" y="4629150"/>
          <p14:tracePt t="454828" x="5505450" y="4635500"/>
          <p14:tracePt t="454845" x="5499100" y="4641850"/>
          <p14:tracePt t="454955" x="5492750" y="4648200"/>
          <p14:tracePt t="454979" x="5473700" y="4654550"/>
          <p14:tracePt t="454996" x="5467350" y="4660900"/>
          <p14:tracePt t="455071" x="5473700" y="4660900"/>
          <p14:tracePt t="455080" x="5480050" y="4660900"/>
          <p14:tracePt t="455087" x="5492750" y="4654550"/>
          <p14:tracePt t="455112" x="5511800" y="4654550"/>
          <p14:tracePt t="455175" x="5511800" y="4648200"/>
          <p14:tracePt t="455182" x="5518150" y="4648200"/>
          <p14:tracePt t="455195" x="5549900" y="4635500"/>
          <p14:tracePt t="455212" x="5607050" y="4635500"/>
          <p14:tracePt t="455228" x="5689600" y="4641850"/>
          <p14:tracePt t="455245" x="5753100" y="4660900"/>
          <p14:tracePt t="455262" x="5784850" y="4673600"/>
          <p14:tracePt t="455347" x="5791200" y="4673600"/>
          <p14:tracePt t="455354" x="5803900" y="4673600"/>
          <p14:tracePt t="455379" x="5911850" y="4686300"/>
          <p14:tracePt t="455395" x="5943600" y="4692650"/>
          <p14:tracePt t="455412" x="5943600" y="4699000"/>
          <p14:tracePt t="455430" x="5930900" y="4699000"/>
          <p14:tracePt t="455447" x="5905500" y="4699000"/>
          <p14:tracePt t="455462" x="5886450" y="4699000"/>
          <p14:tracePt t="455479" x="5880100" y="4699000"/>
          <p14:tracePt t="455512" x="5880100" y="4692650"/>
          <p14:tracePt t="455529" x="5905500" y="4679950"/>
          <p14:tracePt t="455545" x="5975350" y="4660900"/>
          <p14:tracePt t="455562" x="6045200" y="4641850"/>
          <p14:tracePt t="455579" x="6108700" y="4622800"/>
          <p14:tracePt t="455596" x="6197600" y="4610100"/>
          <p14:tracePt t="455613" x="6242050" y="4603750"/>
          <p14:tracePt t="455631" x="6330950" y="4591050"/>
          <p14:tracePt t="455646" x="6362700" y="4584700"/>
          <p14:tracePt t="455663" x="6369050" y="4584700"/>
          <p14:tracePt t="455839" x="6375400" y="4584700"/>
          <p14:tracePt t="455849" x="6388100" y="4584700"/>
          <p14:tracePt t="455863" x="6413500" y="4591050"/>
          <p14:tracePt t="455880" x="6438900" y="4591050"/>
          <p14:tracePt t="455897" x="6464300" y="4591050"/>
          <p14:tracePt t="455912" x="6483350" y="4591050"/>
          <p14:tracePt t="455931" x="6515100" y="4584700"/>
          <p14:tracePt t="455946" x="6540500" y="4578350"/>
          <p14:tracePt t="455962" x="6553200" y="4572000"/>
          <p14:tracePt t="455981" x="6559550" y="4565650"/>
          <p14:tracePt t="455996" x="6565900" y="4565650"/>
          <p14:tracePt t="456147" x="6572250" y="4565650"/>
          <p14:tracePt t="456156" x="6578600" y="4565650"/>
          <p14:tracePt t="456181" x="6642100" y="4565650"/>
          <p14:tracePt t="456196" x="6718300" y="4565650"/>
          <p14:tracePt t="456213" x="6832600" y="4559300"/>
          <p14:tracePt t="456229" x="6934200" y="4559300"/>
          <p14:tracePt t="456246" x="7035800" y="4559300"/>
          <p14:tracePt t="456263" x="7080250" y="4559300"/>
          <p14:tracePt t="456280" x="7099300" y="4552950"/>
          <p14:tracePt t="456441" x="7099300" y="4559300"/>
          <p14:tracePt t="456449" x="7099300" y="4565650"/>
          <p14:tracePt t="456465" x="7099300" y="4578350"/>
          <p14:tracePt t="456480" x="7092950" y="4591050"/>
          <p14:tracePt t="456496" x="7086600" y="4610100"/>
          <p14:tracePt t="456513" x="7080250" y="4610100"/>
          <p14:tracePt t="456530" x="7080250" y="4616450"/>
          <p14:tracePt t="456716" x="7080250" y="4622800"/>
          <p14:tracePt t="456733" x="7086600" y="4622800"/>
          <p14:tracePt t="456863" x="7092950" y="4629150"/>
          <p14:tracePt t="456871" x="7092950" y="4635500"/>
          <p14:tracePt t="456883" x="7099300" y="4641850"/>
          <p14:tracePt t="456897" x="7118350" y="4648200"/>
          <p14:tracePt t="456913" x="7162800" y="4660900"/>
          <p14:tracePt t="456930" x="7277100" y="4679950"/>
          <p14:tracePt t="456946" x="7416800" y="4699000"/>
          <p14:tracePt t="456964" x="7550150" y="4711700"/>
          <p14:tracePt t="456981" x="7639050" y="4730750"/>
          <p14:tracePt t="456997" x="7683500" y="4749800"/>
          <p14:tracePt t="457013" x="7689850" y="4749800"/>
          <p14:tracePt t="457152" x="7696200" y="4749800"/>
          <p14:tracePt t="457160" x="7702550" y="4749800"/>
          <p14:tracePt t="457167" x="7727950" y="4749800"/>
          <p14:tracePt t="457183" x="7829550" y="4749800"/>
          <p14:tracePt t="457198" x="7950200" y="4749800"/>
          <p14:tracePt t="457214" x="8102600" y="4743450"/>
          <p14:tracePt t="457230" x="8229600" y="4730750"/>
          <p14:tracePt t="457247" x="8324850" y="4718050"/>
          <p14:tracePt t="457264" x="8388350" y="4711700"/>
          <p14:tracePt t="457281" x="8407400" y="4705350"/>
          <p14:tracePt t="457330" x="8407400" y="4699000"/>
          <p14:tracePt t="457518" x="8413750" y="4699000"/>
          <p14:tracePt t="457526" x="8420100" y="4699000"/>
          <p14:tracePt t="457533" x="8426450" y="4692650"/>
          <p14:tracePt t="457550" x="8439150" y="4686300"/>
          <p14:tracePt t="457701" x="8432800" y="4692650"/>
          <p14:tracePt t="457708" x="8420100" y="4692650"/>
          <p14:tracePt t="457718" x="8413750" y="4699000"/>
          <p14:tracePt t="457721" x="8407400" y="4699000"/>
          <p14:tracePt t="457732" x="8394700" y="4711700"/>
          <p14:tracePt t="457748" x="8375650" y="4718050"/>
          <p14:tracePt t="457764" x="8362950" y="4724400"/>
          <p14:tracePt t="457781" x="8362950" y="4737100"/>
          <p14:tracePt t="457797" x="8362950" y="4743450"/>
          <p14:tracePt t="457815" x="8369300" y="4756150"/>
          <p14:tracePt t="457831" x="8394700" y="4768850"/>
          <p14:tracePt t="457847" x="8413750" y="4775200"/>
          <p14:tracePt t="457849" x="8432800" y="4775200"/>
          <p14:tracePt t="457864" x="8445500" y="4768850"/>
          <p14:tracePt t="457881" x="8483600" y="4756150"/>
          <p14:tracePt t="457898" x="8528050" y="4743450"/>
          <p14:tracePt t="457914" x="8591550" y="4724400"/>
          <p14:tracePt t="457931" x="8636000" y="4718050"/>
          <p14:tracePt t="457947" x="8674100" y="4718050"/>
          <p14:tracePt t="457964" x="8731250" y="4718050"/>
          <p14:tracePt t="457981" x="8775700" y="4718050"/>
          <p14:tracePt t="457997" x="8826500" y="4730750"/>
          <p14:tracePt t="458015" x="8832850" y="4730750"/>
          <p14:tracePt t="458157" x="8839200" y="4730750"/>
          <p14:tracePt t="458168" x="8845550" y="4730750"/>
          <p14:tracePt t="458180" x="8864600" y="4724400"/>
          <p14:tracePt t="458196" x="8959850" y="4699000"/>
          <p14:tracePt t="458214" x="9023350" y="4667250"/>
          <p14:tracePt t="458231" x="9074150" y="4648200"/>
          <p14:tracePt t="458248" x="9105900" y="4635500"/>
          <p14:tracePt t="458264" x="9118600" y="4629150"/>
          <p14:tracePt t="458380" x="9105900" y="4629150"/>
          <p14:tracePt t="458388" x="9093200" y="4629150"/>
          <p14:tracePt t="458398" x="9061450" y="4629150"/>
          <p14:tracePt t="458415" x="8966200" y="4641850"/>
          <p14:tracePt t="458433" x="8864600" y="4654550"/>
          <p14:tracePt t="458448" x="8782050" y="4654550"/>
          <p14:tracePt t="458465" x="8724900" y="4654550"/>
          <p14:tracePt t="458481" x="8712200" y="4660900"/>
          <p14:tracePt t="458515" x="8724900" y="4660900"/>
          <p14:tracePt t="458531" x="8775700" y="4648200"/>
          <p14:tracePt t="458548" x="8864600" y="4635500"/>
          <p14:tracePt t="458565" x="8959850" y="4635500"/>
          <p14:tracePt t="458582" x="9074150" y="4635500"/>
          <p14:tracePt t="458598" x="9245600" y="4641850"/>
          <p14:tracePt t="458617" x="9353550" y="4654550"/>
          <p14:tracePt t="458631" x="9442450" y="4654550"/>
          <p14:tracePt t="458648" x="9480550" y="4654550"/>
          <p14:tracePt t="458666" x="9486900" y="4654550"/>
          <p14:tracePt t="458815" x="9493250" y="4654550"/>
          <p14:tracePt t="458892" x="9505950" y="4654550"/>
          <p14:tracePt t="458902" x="9512300" y="4654550"/>
          <p14:tracePt t="458915" x="9544050" y="4654550"/>
          <p14:tracePt t="458933" x="9569450" y="4660900"/>
          <p14:tracePt t="458949" x="9601200" y="4660900"/>
          <p14:tracePt t="458965" x="9639300" y="4660900"/>
          <p14:tracePt t="458982" x="9677400" y="4660900"/>
          <p14:tracePt t="458999" x="9715500" y="4660900"/>
          <p14:tracePt t="459018" x="9734550" y="4660900"/>
          <p14:tracePt t="459034" x="9753600" y="4660900"/>
          <p14:tracePt t="459192" x="9759950" y="4660900"/>
          <p14:tracePt t="459198" x="9766300" y="4660900"/>
          <p14:tracePt t="459215" x="9798050" y="4654550"/>
          <p14:tracePt t="459232" x="9829800" y="4654550"/>
          <p14:tracePt t="459236" x="9855200" y="4648200"/>
          <p14:tracePt t="459249" x="9861550" y="4648200"/>
          <p14:tracePt t="459265" x="9880600" y="4648200"/>
          <p14:tracePt t="459283" x="9893300" y="4648200"/>
          <p14:tracePt t="459300" x="9899650" y="4648200"/>
          <p14:tracePt t="459315" x="9912350" y="4648200"/>
          <p14:tracePt t="459332" x="9937750" y="4648200"/>
          <p14:tracePt t="459349" x="9963150" y="4648200"/>
          <p14:tracePt t="459365" x="9975850" y="4648200"/>
          <p14:tracePt t="459495" x="9975850" y="4654550"/>
          <p14:tracePt t="459577" x="9975850" y="4660900"/>
          <p14:tracePt t="459586" x="9982200" y="4660900"/>
          <p14:tracePt t="459600" x="10001250" y="4667250"/>
          <p14:tracePt t="459616" x="10071100" y="4686300"/>
          <p14:tracePt t="459632" x="10128250" y="4699000"/>
          <p14:tracePt t="459649" x="10153650" y="4699000"/>
          <p14:tracePt t="459665" x="10160000" y="4699000"/>
          <p14:tracePt t="459682" x="10172700" y="4699000"/>
          <p14:tracePt t="459699" x="10210800" y="4699000"/>
          <p14:tracePt t="459716" x="10293350" y="4699000"/>
          <p14:tracePt t="459732" x="10407650" y="4699000"/>
          <p14:tracePt t="459749" x="10547350" y="4718050"/>
          <p14:tracePt t="459752" x="10585450" y="4724400"/>
          <p14:tracePt t="459766" x="10655300" y="4730750"/>
          <p14:tracePt t="459783" x="10795000" y="4756150"/>
          <p14:tracePt t="459800" x="10833100" y="4762500"/>
          <p14:tracePt t="459816" x="10839450" y="4762500"/>
          <p14:tracePt t="459866" x="10845800" y="4762500"/>
          <p14:tracePt t="459882" x="10852150" y="4762500"/>
          <p14:tracePt t="459900" x="10883900" y="4768850"/>
          <p14:tracePt t="459916" x="10953750" y="4768850"/>
          <p14:tracePt t="459933" x="10985500" y="4768850"/>
          <p14:tracePt t="459949" x="11017250" y="4768850"/>
          <p14:tracePt t="459966" x="11042650" y="4762500"/>
          <p14:tracePt t="459982" x="11061700" y="4756150"/>
          <p14:tracePt t="459999" x="11087100" y="4743450"/>
          <p14:tracePt t="460016" x="11106150" y="4737100"/>
          <p14:tracePt t="460033" x="11131550" y="4724400"/>
          <p14:tracePt t="460049" x="11144250" y="4718050"/>
          <p14:tracePt t="460066" x="11169650" y="4699000"/>
          <p14:tracePt t="460082" x="11195050" y="4679950"/>
          <p14:tracePt t="460085" x="11207750" y="4673600"/>
          <p14:tracePt t="460099" x="11220450" y="4660900"/>
          <p14:tracePt t="460116" x="11258550" y="4641850"/>
          <p14:tracePt t="460134" x="11283950" y="4622800"/>
          <p14:tracePt t="460149" x="11290300" y="4616450"/>
          <p14:tracePt t="460239" x="11283950" y="4616450"/>
          <p14:tracePt t="460247" x="11277600" y="4616450"/>
          <p14:tracePt t="460285" x="11271250" y="4616450"/>
          <p14:tracePt t="460309" x="11264900" y="4616450"/>
          <p14:tracePt t="460353" x="11258550" y="4616450"/>
          <p14:tracePt t="460388" x="11258550" y="4622800"/>
          <p14:tracePt t="460576" x="11258550" y="4629150"/>
          <p14:tracePt t="460612" x="11264900" y="4629150"/>
          <p14:tracePt t="460619" x="11264900" y="4635500"/>
          <p14:tracePt t="460651" x="11283950" y="4635500"/>
          <p14:tracePt t="460668" x="11303000" y="4635500"/>
          <p14:tracePt t="460683" x="11328400" y="4635500"/>
          <p14:tracePt t="460700" x="11366500" y="4635500"/>
          <p14:tracePt t="460717" x="11391900" y="4635500"/>
          <p14:tracePt t="460733" x="11423650" y="4635500"/>
          <p14:tracePt t="460749" x="11442700" y="4635500"/>
          <p14:tracePt t="460766" x="11461750" y="4635500"/>
          <p14:tracePt t="460783" x="11474450" y="4635500"/>
          <p14:tracePt t="460800" x="11493500" y="4635500"/>
          <p14:tracePt t="460817" x="11499850" y="4635500"/>
          <p14:tracePt t="460835" x="11506200" y="4635500"/>
          <p14:tracePt t="460926" x="11512550" y="4635500"/>
          <p14:tracePt t="460942" x="11518900" y="4635500"/>
          <p14:tracePt t="460957" x="11525250" y="4635500"/>
          <p14:tracePt t="460969" x="11531600" y="4641850"/>
          <p14:tracePt t="460983" x="11557000" y="4641850"/>
          <p14:tracePt t="461000" x="11588750" y="4641850"/>
          <p14:tracePt t="461017" x="11620500" y="4635500"/>
          <p14:tracePt t="461034" x="11645900" y="4610100"/>
          <p14:tracePt t="461050" x="11664950" y="4584700"/>
          <p14:tracePt t="461067" x="11677650" y="4565650"/>
          <p14:tracePt t="461083" x="11684000" y="4559300"/>
          <p14:tracePt t="461118" x="11671300" y="4565650"/>
          <p14:tracePt t="461133" x="11652250" y="4572000"/>
          <p14:tracePt t="461150" x="11633200" y="4584700"/>
          <p14:tracePt t="461167" x="11620500" y="4591050"/>
          <p14:tracePt t="461454" x="11620500" y="4597400"/>
          <p14:tracePt t="461460" x="11620500" y="4603750"/>
          <p14:tracePt t="461470" x="11620500" y="4610100"/>
          <p14:tracePt t="461485" x="11620500" y="4616450"/>
          <p14:tracePt t="461522" x="11626850" y="4622800"/>
          <p14:tracePt t="461546" x="11626850" y="4629150"/>
          <p14:tracePt t="461562" x="11626850" y="4635500"/>
          <p14:tracePt t="461568" x="11633200" y="4635500"/>
          <p14:tracePt t="461601" x="11633200" y="4641850"/>
          <p14:tracePt t="461618" x="11639550" y="4641850"/>
          <p14:tracePt t="461744" x="11633200" y="4641850"/>
          <p14:tracePt t="461760" x="11614150" y="4641850"/>
          <p14:tracePt t="461769" x="11588750" y="4635500"/>
          <p14:tracePt t="461784" x="11518900" y="4635500"/>
          <p14:tracePt t="461801" x="11442700" y="4635500"/>
          <p14:tracePt t="461818" x="11353800" y="4629150"/>
          <p14:tracePt t="461834" x="11252200" y="4629150"/>
          <p14:tracePt t="461850" x="11106150" y="4629150"/>
          <p14:tracePt t="461867" x="10934700" y="4648200"/>
          <p14:tracePt t="461884" x="10674350" y="4654550"/>
          <p14:tracePt t="461900" x="10337800" y="4648200"/>
          <p14:tracePt t="461918" x="10001250" y="4622800"/>
          <p14:tracePt t="461935" x="9455150" y="4559300"/>
          <p14:tracePt t="461952" x="9105900" y="4508500"/>
          <p14:tracePt t="461968" x="8813800" y="4464050"/>
          <p14:tracePt t="461984" x="8483600" y="4419600"/>
          <p14:tracePt t="462001" x="8153400" y="4381500"/>
          <p14:tracePt t="462018" x="7810500" y="4356100"/>
          <p14:tracePt t="462034" x="7410450" y="4337050"/>
          <p14:tracePt t="462051" x="7004050" y="4330700"/>
          <p14:tracePt t="462068" x="6711950" y="4337050"/>
          <p14:tracePt t="462084" x="6534150" y="4349750"/>
          <p14:tracePt t="462101" x="6457950" y="4375150"/>
          <p14:tracePt t="462117" x="6432550" y="4400550"/>
          <p14:tracePt t="462135" x="6394450" y="4451350"/>
          <p14:tracePt t="462151" x="6330950" y="4527550"/>
          <p14:tracePt t="462168" x="6223000" y="4635500"/>
          <p14:tracePt t="462184" x="6165850" y="4699000"/>
          <p14:tracePt t="462201" x="6140450" y="4724400"/>
          <p14:tracePt t="462218" x="6134100" y="4730750"/>
          <p14:tracePt t="462233" x="6134100" y="4737100"/>
          <p14:tracePt t="462275" x="6140450" y="4743450"/>
          <p14:tracePt t="462284" x="6146800" y="4743450"/>
          <p14:tracePt t="462301" x="6178550" y="4775200"/>
          <p14:tracePt t="462318" x="6191250" y="4794250"/>
          <p14:tracePt t="462334" x="6197600" y="4813300"/>
          <p14:tracePt t="462353" x="6203950" y="4826000"/>
          <p14:tracePt t="462399" x="6203950" y="4832350"/>
          <p14:tracePt t="462407" x="6197600" y="4838700"/>
          <p14:tracePt t="462418" x="6191250" y="4845050"/>
          <p14:tracePt t="462433" x="6127750" y="4857750"/>
          <p14:tracePt t="462451" x="6000750" y="4876800"/>
          <p14:tracePt t="462468" x="5842000" y="4889500"/>
          <p14:tracePt t="462485" x="5746750" y="4895850"/>
          <p14:tracePt t="462488" x="5721350" y="4902200"/>
          <p14:tracePt t="462501" x="5721350" y="4908550"/>
          <p14:tracePt t="462503" x="5727700" y="4908550"/>
          <p14:tracePt t="462518" x="5784850" y="4914900"/>
          <p14:tracePt t="462536" x="5861050" y="4927600"/>
          <p14:tracePt t="462553" x="5918200" y="4940300"/>
          <p14:tracePt t="462567" x="5937250" y="4940300"/>
          <p14:tracePt t="462585" x="5937250" y="4946650"/>
          <p14:tracePt t="462601" x="5930900" y="4953000"/>
          <p14:tracePt t="462618" x="5918200" y="4959350"/>
          <p14:tracePt t="462635" x="5905500" y="4972050"/>
          <p14:tracePt t="462651" x="5899150" y="4972050"/>
          <p14:tracePt t="462685" x="5918200" y="4972050"/>
          <p14:tracePt t="462703" x="5956300" y="4965700"/>
          <p14:tracePt t="462718" x="5975350" y="4965700"/>
          <p14:tracePt t="462824" x="5988050" y="4965700"/>
          <p14:tracePt t="462830" x="5994400" y="4965700"/>
          <p14:tracePt t="462852" x="6026150" y="4953000"/>
          <p14:tracePt t="462868" x="6070600" y="4940300"/>
          <p14:tracePt t="462887" x="6121400" y="4927600"/>
          <p14:tracePt t="462900" x="6127750" y="4927600"/>
          <p14:tracePt t="462937" x="6134100" y="4927600"/>
          <p14:tracePt t="462944" x="6134100" y="4921250"/>
          <p14:tracePt t="462953" x="6140450" y="4921250"/>
          <p14:tracePt t="462968" x="6172200" y="4908550"/>
          <p14:tracePt t="462985" x="6191250" y="4902200"/>
          <p14:tracePt t="463002" x="6229350" y="4889500"/>
          <p14:tracePt t="463018" x="6254750" y="4876800"/>
          <p14:tracePt t="463036" x="6273800" y="4864100"/>
          <p14:tracePt t="463039" x="6286500" y="4857750"/>
          <p14:tracePt t="463137" x="6292850" y="4857750"/>
          <p14:tracePt t="463144" x="6311900" y="4845050"/>
          <p14:tracePt t="463154" x="6343650" y="4838700"/>
          <p14:tracePt t="463169" x="6381750" y="4838700"/>
          <p14:tracePt t="463186" x="6464300" y="4838700"/>
          <p14:tracePt t="463202" x="6496050" y="4838700"/>
          <p14:tracePt t="463218" x="6553200" y="4845050"/>
          <p14:tracePt t="463235" x="6635750" y="4857750"/>
          <p14:tracePt t="463252" x="6724650" y="4864100"/>
          <p14:tracePt t="463268" x="6826250" y="4864100"/>
          <p14:tracePt t="463285" x="6934200" y="4870450"/>
          <p14:tracePt t="463302" x="7086600" y="4883150"/>
          <p14:tracePt t="463319" x="7277100" y="4908550"/>
          <p14:tracePt t="463335" x="7353300" y="4908550"/>
          <p14:tracePt t="463338" x="7378700" y="4908550"/>
          <p14:tracePt t="463352" x="7391400" y="4914900"/>
          <p14:tracePt t="463369" x="7397750" y="4914900"/>
          <p14:tracePt t="463386" x="7404100" y="4914900"/>
          <p14:tracePt t="463402" x="7410450" y="4914900"/>
          <p14:tracePt t="463419" x="7416800" y="4914900"/>
          <p14:tracePt t="463435" x="7423150" y="4921250"/>
          <p14:tracePt t="463452" x="7435850" y="4921250"/>
          <p14:tracePt t="463469" x="7454900" y="4921250"/>
          <p14:tracePt t="463485" x="7467600" y="4921250"/>
          <p14:tracePt t="463502" x="7473950" y="4921250"/>
          <p14:tracePt t="463535" x="7467600" y="4927600"/>
          <p14:tracePt t="463552" x="7454900" y="4940300"/>
          <p14:tracePt t="463569" x="7442200" y="4946650"/>
          <p14:tracePt t="463585" x="7435850" y="4953000"/>
          <p14:tracePt t="463689" x="7442200" y="4953000"/>
          <p14:tracePt t="463696" x="7448550" y="4953000"/>
          <p14:tracePt t="463722" x="7461250" y="4953000"/>
          <p14:tracePt t="463769" x="7467600" y="4953000"/>
          <p14:tracePt t="463803" x="7480300" y="4946650"/>
          <p14:tracePt t="463819" x="7493000" y="4946650"/>
          <p14:tracePt t="463836" x="7512050" y="4940300"/>
          <p14:tracePt t="463837" x="7518400" y="4940300"/>
          <p14:tracePt t="463853" x="7537450" y="4933950"/>
          <p14:tracePt t="463871" x="7556500" y="4927600"/>
          <p14:tracePt t="463886" x="7588250" y="4914900"/>
          <p14:tracePt t="463902" x="7600950" y="4908550"/>
          <p14:tracePt t="463919" x="7607300" y="4902200"/>
          <p14:tracePt t="463936" x="7620000" y="4902200"/>
          <p14:tracePt t="463955" x="7626350" y="4902200"/>
          <p14:tracePt t="463986" x="7626350" y="4895850"/>
          <p14:tracePt t="464226" x="7632700" y="4895850"/>
          <p14:tracePt t="464240" x="7639050" y="4895850"/>
          <p14:tracePt t="464338" x="7645400" y="4889500"/>
          <p14:tracePt t="464346" x="7651750" y="4883150"/>
          <p14:tracePt t="464369" x="7664450" y="4876800"/>
          <p14:tracePt t="464527" x="7677150" y="4870450"/>
          <p14:tracePt t="464536" x="7683500" y="4870450"/>
          <p14:tracePt t="464553" x="7689850" y="4864100"/>
          <p14:tracePt t="464620" x="7696200" y="4864100"/>
          <p14:tracePt t="464637" x="7702550" y="4864100"/>
          <p14:tracePt t="464653" x="7721600" y="4864100"/>
          <p14:tracePt t="464669" x="7740650" y="4864100"/>
          <p14:tracePt t="464686" x="7759700" y="4870450"/>
          <p14:tracePt t="464703" x="7791450" y="4870450"/>
          <p14:tracePt t="464720" x="7823200" y="4870450"/>
          <p14:tracePt t="464736" x="7861300" y="4870450"/>
          <p14:tracePt t="464753" x="7899400" y="4870450"/>
          <p14:tracePt t="464770" x="7937500" y="4870450"/>
          <p14:tracePt t="464786" x="7950200" y="4870450"/>
          <p14:tracePt t="464803" x="7956550" y="4870450"/>
          <p14:tracePt t="465043" x="7962900" y="4870450"/>
          <p14:tracePt t="465050" x="7969250" y="4870450"/>
          <p14:tracePt t="465058" x="8007350" y="4870450"/>
          <p14:tracePt t="465070" x="8051800" y="4870450"/>
          <p14:tracePt t="465087" x="8134350" y="4876800"/>
          <p14:tracePt t="465090" x="8191500" y="4876800"/>
          <p14:tracePt t="465104" x="8223250" y="4883150"/>
          <p14:tracePt t="465121" x="8299450" y="4889500"/>
          <p14:tracePt t="465137" x="8350250" y="4902200"/>
          <p14:tracePt t="465140" x="8356600" y="4902200"/>
          <p14:tracePt t="465154" x="8369300" y="4908550"/>
          <p14:tracePt t="465187" x="8375650" y="4908550"/>
          <p14:tracePt t="465203" x="8401050" y="4908550"/>
          <p14:tracePt t="465221" x="8439150" y="4908550"/>
          <p14:tracePt t="465236" x="8483600" y="4908550"/>
          <p14:tracePt t="465254" x="8521700" y="4908550"/>
          <p14:tracePt t="465270" x="8566150" y="4895850"/>
          <p14:tracePt t="465287" x="8597900" y="4895850"/>
          <p14:tracePt t="465304" x="8616950" y="4889500"/>
          <p14:tracePt t="465320" x="8636000" y="4889500"/>
          <p14:tracePt t="465337" x="8655050" y="4889500"/>
          <p14:tracePt t="465339" x="8667750" y="4889500"/>
          <p14:tracePt t="465352" x="8686800" y="4889500"/>
          <p14:tracePt t="465371" x="8737600" y="4895850"/>
          <p14:tracePt t="465388" x="8750300" y="4902200"/>
          <p14:tracePt t="465404" x="8756650" y="4902200"/>
          <p14:tracePt t="465458" x="8763000" y="4902200"/>
          <p14:tracePt t="465471" x="8769350" y="4902200"/>
          <p14:tracePt t="465487" x="8788400" y="4908550"/>
          <p14:tracePt t="465504" x="8820150" y="4908550"/>
          <p14:tracePt t="465521" x="8851900" y="4908550"/>
          <p14:tracePt t="465537" x="8870950" y="4908550"/>
          <p14:tracePt t="465554" x="8902700" y="4908550"/>
          <p14:tracePt t="465571" x="8928100" y="4908550"/>
          <p14:tracePt t="465587" x="8953500" y="4908550"/>
          <p14:tracePt t="465604" x="8966200" y="4908550"/>
          <p14:tracePt t="465620" x="8997950" y="4908550"/>
          <p14:tracePt t="465637" x="9010650" y="4902200"/>
          <p14:tracePt t="465654" x="9042400" y="4895850"/>
          <p14:tracePt t="465670" x="9055100" y="4889500"/>
          <p14:tracePt t="465687" x="9067800" y="4889500"/>
          <p14:tracePt t="465704" x="9074150" y="4883150"/>
          <p14:tracePt t="465795" x="9080500" y="4870450"/>
          <p14:tracePt t="465804" x="9080500" y="4857750"/>
          <p14:tracePt t="465821" x="9080500" y="4826000"/>
          <p14:tracePt t="465854" x="9067800" y="4762500"/>
          <p14:tracePt t="465871" x="9061450" y="4743450"/>
          <p14:tracePt t="465888" x="9055100" y="4718050"/>
          <p14:tracePt t="465904" x="9048750" y="4699000"/>
          <p14:tracePt t="465921" x="9036050" y="4679950"/>
          <p14:tracePt t="465937" x="9017000" y="4667250"/>
          <p14:tracePt t="465954" x="8985250" y="4654550"/>
          <p14:tracePt t="465971" x="8940800" y="4635500"/>
          <p14:tracePt t="465988" x="8896350" y="4629150"/>
          <p14:tracePt t="466004" x="8832850" y="4610100"/>
          <p14:tracePt t="466023" x="8788400" y="4603750"/>
          <p14:tracePt t="466037" x="8769350" y="4603750"/>
          <p14:tracePt t="466054" x="8750300" y="4603750"/>
          <p14:tracePt t="466071" x="8737600" y="4603750"/>
          <p14:tracePt t="466088" x="8731250" y="4610100"/>
          <p14:tracePt t="466103" x="8705850" y="4622800"/>
          <p14:tracePt t="466121" x="8655050" y="4641850"/>
          <p14:tracePt t="466138" x="8623300" y="4654550"/>
          <p14:tracePt t="466155" x="8591550" y="4667250"/>
          <p14:tracePt t="466172" x="8578850" y="4673600"/>
          <p14:tracePt t="466188" x="8559800" y="4679950"/>
          <p14:tracePt t="466204" x="8553450" y="4692650"/>
          <p14:tracePt t="466221" x="8553450" y="4699000"/>
          <p14:tracePt t="466238" x="8553450" y="4724400"/>
          <p14:tracePt t="466255" x="8566150" y="4737100"/>
          <p14:tracePt t="466271" x="8572500" y="4743450"/>
          <p14:tracePt t="466575" x="8585200" y="4743450"/>
          <p14:tracePt t="466580" x="8610600" y="4743450"/>
          <p14:tracePt t="466590" x="8680450" y="4743450"/>
          <p14:tracePt t="466607" x="8851900" y="4749800"/>
          <p14:tracePt t="466621" x="9074150" y="4762500"/>
          <p14:tracePt t="466638" x="9321800" y="4787900"/>
          <p14:tracePt t="466655" x="9607550" y="4838700"/>
          <p14:tracePt t="466672" x="9791700" y="4876800"/>
          <p14:tracePt t="466687" x="9874250" y="4895850"/>
          <p14:tracePt t="466705" x="9880600" y="4895850"/>
          <p14:tracePt t="466773" x="9886950" y="4895850"/>
          <p14:tracePt t="466780" x="9893300" y="4895850"/>
          <p14:tracePt t="466792" x="9899650" y="4895850"/>
          <p14:tracePt t="466805" x="9931400" y="4895850"/>
          <p14:tracePt t="466822" x="9944100" y="4895850"/>
          <p14:tracePt t="466839" x="9950450" y="4895850"/>
          <p14:tracePt t="466966" x="9944100" y="4895850"/>
          <p14:tracePt t="466973" x="9931400" y="4895850"/>
          <p14:tracePt t="466988" x="9899650" y="4902200"/>
          <p14:tracePt t="467005" x="9886950" y="4902200"/>
          <p14:tracePt t="470470" x="9893300" y="4908550"/>
          <p14:tracePt t="470479" x="9912350" y="4914900"/>
          <p14:tracePt t="470491" x="9944100" y="4927600"/>
          <p14:tracePt t="470508" x="10083800" y="4965700"/>
          <p14:tracePt t="470526" x="10198100" y="4965700"/>
          <p14:tracePt t="470543" x="10363200" y="4953000"/>
          <p14:tracePt t="470558" x="10521950" y="4921250"/>
          <p14:tracePt t="470575" x="10617200" y="4895850"/>
          <p14:tracePt t="470592" x="10674350" y="4883150"/>
          <p14:tracePt t="470608" x="10706100" y="4864100"/>
          <p14:tracePt t="470625" x="10725150" y="4857750"/>
          <p14:tracePt t="470641" x="10737850" y="4851400"/>
          <p14:tracePt t="470658" x="10737850" y="4845050"/>
          <p14:tracePt t="470723" x="10744200" y="4845050"/>
          <p14:tracePt t="470731" x="10750550" y="4845050"/>
          <p14:tracePt t="470747" x="10756900" y="4845050"/>
          <p14:tracePt t="470759" x="10756900" y="4838700"/>
          <p14:tracePt t="470775" x="10782300" y="4832350"/>
          <p14:tracePt t="470792" x="10845800" y="4813300"/>
          <p14:tracePt t="470808" x="10902950" y="4794250"/>
          <p14:tracePt t="470825" x="10960100" y="4775200"/>
          <p14:tracePt t="470842" x="11055350" y="4756150"/>
          <p14:tracePt t="470859" x="11201400" y="4743450"/>
          <p14:tracePt t="470875" x="11322050" y="4743450"/>
          <p14:tracePt t="470891" x="11410950" y="4743450"/>
          <p14:tracePt t="470908" x="11474450" y="4749800"/>
          <p14:tracePt t="470925" x="11487150" y="4749800"/>
          <p14:tracePt t="471022" x="11487150" y="4756150"/>
          <p14:tracePt t="471042" x="11480800" y="4756150"/>
          <p14:tracePt t="471059" x="11474450" y="4762500"/>
          <p14:tracePt t="471075" x="11455400" y="4768850"/>
          <p14:tracePt t="471092" x="11417300" y="4781550"/>
          <p14:tracePt t="471093" x="11385550" y="4787900"/>
          <p14:tracePt t="471108" x="11296650" y="4813300"/>
          <p14:tracePt t="471125" x="11176000" y="4838700"/>
          <p14:tracePt t="471142" x="10998200" y="4857750"/>
          <p14:tracePt t="471159" x="10744200" y="4857750"/>
          <p14:tracePt t="471175" x="10496550" y="4857750"/>
          <p14:tracePt t="471192" x="10223500" y="4838700"/>
          <p14:tracePt t="471209" x="9855200" y="4832350"/>
          <p14:tracePt t="471226" x="9391650" y="4819650"/>
          <p14:tracePt t="471242" x="8896350" y="4813300"/>
          <p14:tracePt t="471259" x="8439150" y="4794250"/>
          <p14:tracePt t="471275" x="7994650" y="4768850"/>
          <p14:tracePt t="471292" x="7620000" y="4737100"/>
          <p14:tracePt t="471309" x="7302500" y="4718050"/>
          <p14:tracePt t="471325" x="6915150" y="4711700"/>
          <p14:tracePt t="471342" x="6350000" y="4718050"/>
          <p14:tracePt t="471360" x="6013450" y="4743450"/>
          <p14:tracePt t="471376" x="5816600" y="4775200"/>
          <p14:tracePt t="471393" x="5753100" y="4800600"/>
          <p14:tracePt t="471410" x="5753100" y="4813300"/>
          <p14:tracePt t="471426" x="5778500" y="4838700"/>
          <p14:tracePt t="471442" x="5842000" y="4876800"/>
          <p14:tracePt t="471459" x="5892800" y="4908550"/>
          <p14:tracePt t="471475" x="5930900" y="4933950"/>
          <p14:tracePt t="471493" x="5949950" y="4959350"/>
          <p14:tracePt t="471509" x="5969000" y="4972050"/>
          <p14:tracePt t="471525" x="5981700" y="4978400"/>
          <p14:tracePt t="471559" x="5994400" y="4978400"/>
          <p14:tracePt t="471576" x="6064250" y="4984750"/>
          <p14:tracePt t="471593" x="6089650" y="4991100"/>
          <p14:tracePt t="471610" x="6096000" y="4997450"/>
          <p14:tracePt t="471625" x="6102350" y="5003800"/>
          <p14:tracePt t="471642" x="6102350" y="5010150"/>
          <p14:tracePt t="471743" x="6102350" y="5016500"/>
          <p14:tracePt t="471757" x="6102350" y="5022850"/>
          <p14:tracePt t="471775" x="6115050" y="5035550"/>
          <p14:tracePt t="471792" x="6121400" y="5041900"/>
          <p14:tracePt t="471887" x="6121400" y="5048250"/>
          <p14:tracePt t="471909" x="6121400" y="5060950"/>
          <p14:tracePt t="471926" x="6121400" y="5067300"/>
          <p14:tracePt t="472039" x="6127750" y="5067300"/>
          <p14:tracePt t="472046" x="6146800" y="5067300"/>
          <p14:tracePt t="472060" x="6159500" y="5067300"/>
          <p14:tracePt t="472076" x="6197600" y="5067300"/>
          <p14:tracePt t="472094" x="6216650" y="5067300"/>
          <p14:tracePt t="472109" x="6229350" y="5067300"/>
          <p14:tracePt t="472126" x="6235700" y="5067300"/>
          <p14:tracePt t="472144" x="6248400" y="5060950"/>
          <p14:tracePt t="472159" x="6254750" y="5060950"/>
          <p14:tracePt t="472176" x="6273800" y="5060950"/>
          <p14:tracePt t="472193" x="6292850" y="5054600"/>
          <p14:tracePt t="472209" x="6318250" y="5048250"/>
          <p14:tracePt t="472226" x="6343650" y="5041900"/>
          <p14:tracePt t="472243" x="6369050" y="5035550"/>
          <p14:tracePt t="472260" x="6381750" y="5035550"/>
          <p14:tracePt t="472262" x="6388100" y="5035550"/>
          <p14:tracePt t="472293" x="6400800" y="5035550"/>
          <p14:tracePt t="472309" x="6407150" y="5035550"/>
          <p14:tracePt t="472326" x="6413500" y="5035550"/>
          <p14:tracePt t="472360" x="6419850" y="5035550"/>
          <p14:tracePt t="472394" x="6426200" y="5035550"/>
          <p14:tracePt t="472439" x="6432550" y="5035550"/>
          <p14:tracePt t="472447" x="6438900" y="5035550"/>
          <p14:tracePt t="472459" x="6451600" y="5035550"/>
          <p14:tracePt t="472476" x="6477000" y="5029200"/>
          <p14:tracePt t="472493" x="6527800" y="5029200"/>
          <p14:tracePt t="472510" x="6565900" y="5029200"/>
          <p14:tracePt t="472526" x="6610350" y="5029200"/>
          <p14:tracePt t="472531" x="6635750" y="5035550"/>
          <p14:tracePt t="472543" x="6673850" y="5041900"/>
          <p14:tracePt t="472559" x="6724650" y="5054600"/>
          <p14:tracePt t="472577" x="6800850" y="5073650"/>
          <p14:tracePt t="472596" x="6972300" y="5111750"/>
          <p14:tracePt t="472611" x="7080250" y="5143500"/>
          <p14:tracePt t="472627" x="7137400" y="5156200"/>
          <p14:tracePt t="472643" x="7200900" y="5175250"/>
          <p14:tracePt t="472660" x="7213600" y="5175250"/>
          <p14:tracePt t="472677" x="7232650" y="5187950"/>
          <p14:tracePt t="472693" x="7239000" y="5187950"/>
          <p14:tracePt t="473131" x="7245350" y="5187950"/>
          <p14:tracePt t="473138" x="7251700" y="5187950"/>
          <p14:tracePt t="473145" x="7258050" y="5181600"/>
          <p14:tracePt t="473162" x="7283450" y="5168900"/>
          <p14:tracePt t="473178" x="7302500" y="5162550"/>
          <p14:tracePt t="473194" x="7321550" y="5156200"/>
          <p14:tracePt t="473211" x="7334250" y="5149850"/>
          <p14:tracePt t="473227" x="7346950" y="5143500"/>
          <p14:tracePt t="473243" x="7353300" y="5143500"/>
          <p14:tracePt t="473260" x="7359650" y="5137150"/>
          <p14:tracePt t="473282" x="7366000" y="5137150"/>
          <p14:tracePt t="473722" x="7372350" y="5137150"/>
          <p14:tracePt t="473729" x="7378700" y="5130800"/>
          <p14:tracePt t="473745" x="7385050" y="5130800"/>
          <p14:tracePt t="473763" x="7391400" y="5118100"/>
          <p14:tracePt t="473779" x="7404100" y="5111750"/>
          <p14:tracePt t="473795" x="7423150" y="5105400"/>
          <p14:tracePt t="473811" x="7435850" y="5099050"/>
          <p14:tracePt t="473827" x="7448550" y="5092700"/>
          <p14:tracePt t="473843" x="7467600" y="5092700"/>
          <p14:tracePt t="473861" x="7480300" y="5092700"/>
          <p14:tracePt t="473877" x="7493000" y="5092700"/>
          <p14:tracePt t="473893" x="7499350" y="5092700"/>
          <p14:tracePt t="473911" x="7512050" y="5092700"/>
          <p14:tracePt t="473928" x="7524750" y="5092700"/>
          <p14:tracePt t="473945" x="7569200" y="5092700"/>
          <p14:tracePt t="473961" x="7607300" y="5092700"/>
          <p14:tracePt t="473980" x="7632700" y="5080000"/>
          <p14:tracePt t="473994" x="7658100" y="5073650"/>
          <p14:tracePt t="474011" x="7670800" y="5073650"/>
          <p14:tracePt t="474028" x="7683500" y="5067300"/>
          <p14:tracePt t="474044" x="7696200" y="5060950"/>
          <p14:tracePt t="474061" x="7715250" y="5054600"/>
          <p14:tracePt t="474078" x="7721600" y="5048250"/>
          <p14:tracePt t="474094" x="7734300" y="5048250"/>
          <p14:tracePt t="474111" x="7734300" y="5041900"/>
          <p14:tracePt t="474170" x="7740650" y="5041900"/>
          <p14:tracePt t="474177" x="7747000" y="5041900"/>
          <p14:tracePt t="474194" x="7816850" y="5035550"/>
          <p14:tracePt t="474211" x="7956550" y="5041900"/>
          <p14:tracePt t="474228" x="8115300" y="5060950"/>
          <p14:tracePt t="474231" x="8197850" y="5067300"/>
          <p14:tracePt t="474245" x="8261350" y="5080000"/>
          <p14:tracePt t="474261" x="8413750" y="5111750"/>
          <p14:tracePt t="474264" x="8470900" y="5118100"/>
          <p14:tracePt t="474278" x="8559800" y="5130800"/>
          <p14:tracePt t="474294" x="8578850" y="5130800"/>
          <p14:tracePt t="474604" x="8585200" y="5130800"/>
          <p14:tracePt t="474615" x="8597900" y="5130800"/>
          <p14:tracePt t="474628" x="8636000" y="5137150"/>
          <p14:tracePt t="474645" x="8661400" y="5137150"/>
          <p14:tracePt t="474662" x="8674100" y="5143500"/>
          <p14:tracePt t="474678" x="8686800" y="5143500"/>
          <p14:tracePt t="474695" x="8693150" y="5143500"/>
          <p14:tracePt t="474712" x="8705850" y="5143500"/>
          <p14:tracePt t="474729" x="8718550" y="5143500"/>
          <p14:tracePt t="474747" x="8731250" y="5143500"/>
          <p14:tracePt t="474762" x="8750300" y="5137150"/>
          <p14:tracePt t="474778" x="8763000" y="5137150"/>
          <p14:tracePt t="474795" x="8769350" y="5137150"/>
          <p14:tracePt t="474845" x="8775700" y="5137150"/>
          <p14:tracePt t="474862" x="8782050" y="5137150"/>
          <p14:tracePt t="474879" x="8794750" y="5137150"/>
          <p14:tracePt t="474883" x="8801100" y="5137150"/>
          <p14:tracePt t="474895" x="8807450" y="5137150"/>
          <p14:tracePt t="474912" x="8832850" y="5137150"/>
          <p14:tracePt t="474928" x="8851900" y="5130800"/>
          <p14:tracePt t="474946" x="8864600" y="5124450"/>
          <p14:tracePt t="474962" x="8883650" y="5124450"/>
          <p14:tracePt t="474978" x="8890000" y="5118100"/>
          <p14:tracePt t="474995" x="8896350" y="5118100"/>
          <p14:tracePt t="475116" x="8902700" y="5111750"/>
          <p14:tracePt t="475124" x="8909050" y="5111750"/>
          <p14:tracePt t="475131" x="8915400" y="5105400"/>
          <p14:tracePt t="475147" x="8966200" y="5105400"/>
          <p14:tracePt t="475162" x="9093200" y="5111750"/>
          <p14:tracePt t="475181" x="9239250" y="5118100"/>
          <p14:tracePt t="475197" x="9385300" y="5118100"/>
          <p14:tracePt t="475212" x="9563100" y="5124450"/>
          <p14:tracePt t="475228" x="9702800" y="5130800"/>
          <p14:tracePt t="475244" x="9791700" y="5137150"/>
          <p14:tracePt t="475262" x="9804400" y="5143500"/>
          <p14:tracePt t="476267" x="9810750" y="5143500"/>
          <p14:tracePt t="476270" x="9823450" y="5143500"/>
          <p14:tracePt t="476279" x="9861550" y="5143500"/>
          <p14:tracePt t="476296" x="9969500" y="5143500"/>
          <p14:tracePt t="476314" x="10071100" y="5143500"/>
          <p14:tracePt t="476330" x="10134600" y="5143500"/>
          <p14:tracePt t="476346" x="10179050" y="5137150"/>
          <p14:tracePt t="476363" x="10185400" y="5130800"/>
          <p14:tracePt t="476654" x="10179050" y="5130800"/>
          <p14:tracePt t="476720" x="10172700" y="5130800"/>
          <p14:tracePt t="476735" x="10166350" y="5137150"/>
          <p14:tracePt t="476742" x="10160000" y="5137150"/>
          <p14:tracePt t="476751" x="10153650" y="5143500"/>
          <p14:tracePt t="476763" x="10147300" y="5149850"/>
          <p14:tracePt t="476781" x="10128250" y="5162550"/>
          <p14:tracePt t="476797" x="10121900" y="5162550"/>
          <p14:tracePt t="476817" x="10115550" y="5168900"/>
          <p14:tracePt t="477115" x="10109200" y="5168900"/>
          <p14:tracePt t="477138" x="10102850" y="5175250"/>
          <p14:tracePt t="477153" x="10096500" y="5175250"/>
          <p14:tracePt t="477266" x="10109200" y="5168900"/>
          <p14:tracePt t="477272" x="10115550" y="5162550"/>
          <p14:tracePt t="477279" x="10140950" y="5143500"/>
          <p14:tracePt t="477297" x="10185400" y="5111750"/>
          <p14:tracePt t="477314" x="10210800" y="5080000"/>
          <p14:tracePt t="477332" x="10236200" y="5054600"/>
          <p14:tracePt t="477347" x="10255250" y="5029200"/>
          <p14:tracePt t="477363" x="10267950" y="5010150"/>
          <p14:tracePt t="477380" x="10280650" y="4997450"/>
          <p14:tracePt t="477398" x="10287000" y="4991100"/>
          <p14:tracePt t="477402" x="10287000" y="4984750"/>
          <p14:tracePt t="477414" x="10293350" y="4984750"/>
          <p14:tracePt t="477617" x="10287000" y="4984750"/>
          <p14:tracePt t="477641" x="10280650" y="4984750"/>
          <p14:tracePt t="477658" x="10274300" y="4984750"/>
          <p14:tracePt t="477667" x="10267950" y="4984750"/>
          <p14:tracePt t="477684" x="10261600" y="4984750"/>
          <p14:tracePt t="477698" x="10242550" y="4991100"/>
          <p14:tracePt t="477714" x="10223500" y="4991100"/>
          <p14:tracePt t="477732" x="10204450" y="4997450"/>
          <p14:tracePt t="477748" x="10179050" y="4997450"/>
          <p14:tracePt t="477764" x="10147300" y="4997450"/>
          <p14:tracePt t="477781" x="10134600" y="4997450"/>
          <p14:tracePt t="477786" x="10121900" y="4997450"/>
          <p14:tracePt t="477797" x="10115550" y="4997450"/>
          <p14:tracePt t="477814" x="10102850" y="4991100"/>
          <p14:tracePt t="477830" x="10083800" y="4978400"/>
          <p14:tracePt t="477847" x="10064750" y="4972050"/>
          <p14:tracePt t="477864" x="10020300" y="4959350"/>
          <p14:tracePt t="477882" x="9994900" y="4953000"/>
          <p14:tracePt t="477897" x="9969500" y="4953000"/>
          <p14:tracePt t="477914" x="9944100" y="4946650"/>
          <p14:tracePt t="477931" x="9925050" y="4946650"/>
          <p14:tracePt t="477947" x="9899650" y="4946650"/>
          <p14:tracePt t="477965" x="9836150" y="4940300"/>
          <p14:tracePt t="477981" x="9772650" y="4940300"/>
          <p14:tracePt t="477997" x="9690100" y="4940300"/>
          <p14:tracePt t="478014" x="9594850" y="4933950"/>
          <p14:tracePt t="478031" x="9512300" y="4927600"/>
          <p14:tracePt t="478048" x="9448800" y="4914900"/>
          <p14:tracePt t="478064" x="9359900" y="4895850"/>
          <p14:tracePt t="478067" x="9340850" y="4889500"/>
          <p14:tracePt t="478081" x="9302750" y="4883150"/>
          <p14:tracePt t="478099" x="9239250" y="4857750"/>
          <p14:tracePt t="478115" x="9175750" y="4826000"/>
          <p14:tracePt t="478132" x="9074150" y="4775200"/>
          <p14:tracePt t="478147" x="8890000" y="4679950"/>
          <p14:tracePt t="478164" x="8705850" y="4584700"/>
          <p14:tracePt t="478181" x="8451850" y="4476750"/>
          <p14:tracePt t="478198" x="8248650" y="4394200"/>
          <p14:tracePt t="478214" x="8077200" y="4286250"/>
          <p14:tracePt t="478232" x="7950200" y="4140200"/>
          <p14:tracePt t="478248" x="7835900" y="3886200"/>
          <p14:tracePt t="478264" x="7772400" y="3613150"/>
          <p14:tracePt t="478282" x="7708900" y="3257550"/>
          <p14:tracePt t="478298" x="7639050" y="2959100"/>
          <p14:tracePt t="478314" x="7632700" y="2787650"/>
          <p14:tracePt t="478332" x="7607300" y="2673350"/>
          <p14:tracePt t="478350" x="7512050" y="2616200"/>
          <p14:tracePt t="478368" x="7473950" y="2616200"/>
          <p14:tracePt t="478382" x="7473950" y="2635250"/>
          <p14:tracePt t="478398" x="7499350" y="2673350"/>
          <p14:tracePt t="478415" x="7581900" y="2736850"/>
          <p14:tracePt t="478432" x="7670800" y="2787650"/>
          <p14:tracePt t="478448" x="7740650" y="2825750"/>
          <p14:tracePt t="478464" x="7772400" y="2870200"/>
          <p14:tracePt t="478481" x="7772400" y="2901950"/>
          <p14:tracePt t="478500" x="7753350" y="2927350"/>
          <p14:tracePt t="478514" x="7721600" y="2946400"/>
          <p14:tracePt t="478531" x="7670800" y="2952750"/>
          <p14:tracePt t="478548" x="7620000" y="2965450"/>
          <p14:tracePt t="478551" x="7600950" y="2965450"/>
          <p14:tracePt t="478565" x="7581900" y="2971800"/>
          <p14:tracePt t="478582" x="7550150" y="2978150"/>
          <p14:tracePt t="478598" x="7512050" y="2984500"/>
          <p14:tracePt t="478616" x="7486650" y="2990850"/>
          <p14:tracePt t="478632" x="7461250" y="3003550"/>
          <p14:tracePt t="478648" x="7435850" y="3009900"/>
          <p14:tracePt t="478665" x="7404100" y="3022600"/>
          <p14:tracePt t="478682" x="7378700" y="3035300"/>
          <p14:tracePt t="478701" x="7359650" y="3041650"/>
          <p14:tracePt t="478715" x="7334250" y="3060700"/>
          <p14:tracePt t="478732" x="7308850" y="3067050"/>
          <p14:tracePt t="478748" x="7289800" y="3079750"/>
          <p14:tracePt t="478765" x="7270750" y="3092450"/>
          <p14:tracePt t="478782" x="7245350" y="3105150"/>
          <p14:tracePt t="478785" x="7239000" y="3111500"/>
          <p14:tracePt t="478798" x="7226300" y="3124200"/>
          <p14:tracePt t="478815" x="7194550" y="3136900"/>
          <p14:tracePt t="478831" x="7162800" y="3155950"/>
          <p14:tracePt t="478835" x="7143750" y="3168650"/>
          <p14:tracePt t="478848" x="7105650" y="3194050"/>
          <p14:tracePt t="478866" x="7061200" y="3219450"/>
          <p14:tracePt t="478881" x="6997700" y="3257550"/>
          <p14:tracePt t="478897" x="6953250" y="3295650"/>
          <p14:tracePt t="478915" x="6908800" y="3340100"/>
          <p14:tracePt t="478931" x="6864350" y="3371850"/>
          <p14:tracePt t="478948" x="6832600" y="3403600"/>
          <p14:tracePt t="478965" x="6819900" y="3416300"/>
          <p14:tracePt t="478982" x="6800850" y="3429000"/>
          <p14:tracePt t="479111" x="6800850" y="3422650"/>
          <p14:tracePt t="479119" x="6800850" y="3416300"/>
          <p14:tracePt t="479132" x="6800850" y="3397250"/>
          <p14:tracePt t="479149" x="6800850" y="3365500"/>
          <p14:tracePt t="479165" x="6800850" y="3321050"/>
          <p14:tracePt t="479166" x="6800850" y="3308350"/>
          <p14:tracePt t="479182" x="6800850" y="3270250"/>
          <p14:tracePt t="479198" x="6800850" y="3244850"/>
          <p14:tracePt t="479215" x="6800850" y="3232150"/>
          <p14:tracePt t="479232" x="6794500" y="3225800"/>
          <p14:tracePt t="479333" x="6788150" y="3225800"/>
          <p14:tracePt t="479341" x="6781800" y="3232150"/>
          <p14:tracePt t="479352" x="6769100" y="3238500"/>
          <p14:tracePt t="479365" x="6750050" y="3251200"/>
          <p14:tracePt t="479382" x="6731000" y="3270250"/>
          <p14:tracePt t="479399" x="6705600" y="3289300"/>
          <p14:tracePt t="479415" x="6686550" y="3308350"/>
          <p14:tracePt t="479432" x="6667500" y="3333750"/>
          <p14:tracePt t="479448" x="6654800" y="3352800"/>
          <p14:tracePt t="479465" x="6629400" y="3378200"/>
          <p14:tracePt t="479483" x="6610350" y="3397250"/>
          <p14:tracePt t="479499" x="6584950" y="3416300"/>
          <p14:tracePt t="479516" x="6559550" y="3435350"/>
          <p14:tracePt t="479533" x="6546850" y="3441700"/>
          <p14:tracePt t="479823" x="6546850" y="3435350"/>
          <p14:tracePt t="479918" x="6546850" y="3429000"/>
          <p14:tracePt t="480039" x="6546850" y="3422650"/>
          <p14:tracePt t="480052" x="6540500" y="3409950"/>
          <p14:tracePt t="480066" x="6540500" y="3397250"/>
          <p14:tracePt t="480084" x="6534150" y="3390900"/>
          <p14:tracePt t="480116" x="6527800" y="3384550"/>
          <p14:tracePt t="480133" x="6521450" y="3378200"/>
          <p14:tracePt t="480151" x="6496050" y="3365500"/>
          <p14:tracePt t="480166" x="6451600" y="3340100"/>
          <p14:tracePt t="480183" x="6388100" y="3308350"/>
          <p14:tracePt t="480200" x="6330950" y="3282950"/>
          <p14:tracePt t="480216" x="6273800" y="3251200"/>
          <p14:tracePt t="480233" x="6242050" y="3232150"/>
          <p14:tracePt t="480250" x="6223000" y="3213100"/>
          <p14:tracePt t="480266" x="6210300" y="3194050"/>
          <p14:tracePt t="480283" x="6197600" y="3181350"/>
          <p14:tracePt t="480299" x="6191250" y="3168650"/>
          <p14:tracePt t="480316" x="6172200" y="3143250"/>
          <p14:tracePt t="480333" x="6134100" y="3111500"/>
          <p14:tracePt t="480350" x="6096000" y="3086100"/>
          <p14:tracePt t="480366" x="6057900" y="3048000"/>
          <p14:tracePt t="480382" x="6007100" y="2984500"/>
          <p14:tracePt t="480400" x="5969000" y="2921000"/>
          <p14:tracePt t="480416" x="5937250" y="2851150"/>
          <p14:tracePt t="480433" x="5899150" y="2787650"/>
          <p14:tracePt t="480450" x="5867400" y="2730500"/>
          <p14:tracePt t="480466" x="5835650" y="2686050"/>
          <p14:tracePt t="480485" x="5797550" y="2641600"/>
          <p14:tracePt t="480500" x="5791200" y="2635250"/>
          <p14:tracePt t="480501" x="5772150" y="2616200"/>
          <p14:tracePt t="480517" x="5740400" y="2578100"/>
          <p14:tracePt t="480534" x="5708650" y="2527300"/>
          <p14:tracePt t="480550" x="5676900" y="2470150"/>
          <p14:tracePt t="480566" x="5657850" y="2413000"/>
          <p14:tracePt t="480584" x="5645150" y="2355850"/>
          <p14:tracePt t="480599" x="5626100" y="2298700"/>
          <p14:tracePt t="480617" x="5607050" y="2247900"/>
          <p14:tracePt t="480633" x="5575300" y="2165350"/>
          <p14:tracePt t="480650" x="5537200" y="2095500"/>
          <p14:tracePt t="480667" x="5492750" y="2025650"/>
          <p14:tracePt t="480683" x="5416550" y="1930400"/>
          <p14:tracePt t="480700" x="5327650" y="1854200"/>
          <p14:tracePt t="480716" x="5276850" y="1828800"/>
          <p14:tracePt t="480719" x="5251450" y="1816100"/>
          <p14:tracePt t="480733" x="5187950" y="1784350"/>
          <p14:tracePt t="480737" x="5156200" y="1771650"/>
          <p14:tracePt t="480750" x="5092700" y="1739900"/>
          <p14:tracePt t="480767" x="4959350" y="1663700"/>
          <p14:tracePt t="480783" x="4851400" y="1587500"/>
          <p14:tracePt t="480800" x="4781550" y="1517650"/>
          <p14:tracePt t="480817" x="4737100" y="1435100"/>
          <p14:tracePt t="480835" x="4686300" y="1358900"/>
          <p14:tracePt t="480851" x="4635500" y="1295400"/>
          <p14:tracePt t="480870" x="4476750" y="1149350"/>
          <p14:tracePt t="480883" x="4406900" y="1104900"/>
          <p14:tracePt t="480900" x="4273550" y="1041400"/>
          <p14:tracePt t="480917" x="4159250" y="1022350"/>
          <p14:tracePt t="480933" x="4076700" y="1028700"/>
          <p14:tracePt t="480950" x="3949700" y="1092200"/>
          <p14:tracePt t="480967" x="3911600" y="1111250"/>
          <p14:tracePt t="480983" x="3829050" y="1162050"/>
          <p14:tracePt t="480985" x="3797300" y="1181100"/>
          <p14:tracePt t="481000" x="3714750" y="1219200"/>
          <p14:tracePt t="481017" x="3651250" y="1231900"/>
          <p14:tracePt t="481033" x="3568700" y="1244600"/>
          <p14:tracePt t="481050" x="3498850" y="1250950"/>
          <p14:tracePt t="481067" x="3422650" y="1250950"/>
          <p14:tracePt t="481084" x="3359150" y="1244600"/>
          <p14:tracePt t="481100" x="3263900" y="1231900"/>
          <p14:tracePt t="481117" x="3187700" y="1225550"/>
          <p14:tracePt t="481133" x="3098800" y="1212850"/>
          <p14:tracePt t="481150" x="2997200" y="1206500"/>
          <p14:tracePt t="481167" x="2940050" y="1193800"/>
          <p14:tracePt t="481184" x="2882900" y="1187450"/>
          <p14:tracePt t="481200" x="2863850" y="1181100"/>
          <p14:tracePt t="481234" x="2851150" y="1174750"/>
          <p14:tracePt t="481250" x="2806700" y="1155700"/>
          <p14:tracePt t="481268" x="2730500" y="1136650"/>
          <p14:tracePt t="481283" x="2641600" y="1098550"/>
          <p14:tracePt t="481300" x="2559050" y="1054100"/>
          <p14:tracePt t="481317" x="2495550" y="1028700"/>
          <p14:tracePt t="481333" x="2463800" y="1016000"/>
          <p14:tracePt t="481368" x="2444750" y="1016000"/>
          <p14:tracePt t="481384" x="2343150" y="1041400"/>
          <p14:tracePt t="481401" x="2190750" y="1054100"/>
          <p14:tracePt t="481417" x="1981200" y="1047750"/>
          <p14:tracePt t="481432" x="1778000" y="1016000"/>
          <p14:tracePt t="481450" x="1657350" y="984250"/>
          <p14:tracePt t="481468" x="1638300" y="977900"/>
          <p14:tracePt t="481484" x="1651000" y="971550"/>
          <p14:tracePt t="481501" x="1708150" y="971550"/>
          <p14:tracePt t="481517" x="1784350" y="977900"/>
          <p14:tracePt t="481519" x="1828800" y="990600"/>
          <p14:tracePt t="481534" x="1847850" y="996950"/>
          <p14:tracePt t="481550" x="1860550" y="1016000"/>
          <p14:tracePt t="481567" x="1822450" y="1041400"/>
          <p14:tracePt t="481584" x="1714500" y="1060450"/>
          <p14:tracePt t="481586" x="1651000" y="1073150"/>
          <p14:tracePt t="481601" x="1555750" y="1092200"/>
          <p14:tracePt t="481617" x="1517650" y="1104900"/>
          <p14:tracePt t="481635" x="1536700" y="1123950"/>
          <p14:tracePt t="481650" x="1625600" y="1168400"/>
          <p14:tracePt t="481667" x="1809750" y="1206500"/>
          <p14:tracePt t="481684" x="2070100" y="1244600"/>
          <p14:tracePt t="481700" x="2292350" y="1282700"/>
          <p14:tracePt t="481717" x="2457450" y="1327150"/>
          <p14:tracePt t="481734" x="2508250" y="1339850"/>
          <p14:tracePt t="481751" x="2514600" y="1346200"/>
          <p14:tracePt t="481768" x="2527300" y="1346200"/>
          <p14:tracePt t="481785" x="2559050" y="1320800"/>
          <p14:tracePt t="481802" x="2641600" y="1282700"/>
          <p14:tracePt t="481818" x="2679700" y="1270000"/>
          <p14:tracePt t="481852" x="2844800" y="1200150"/>
          <p14:tracePt t="481867" x="2863850" y="1162050"/>
          <p14:tracePt t="481884" x="2863850" y="1123950"/>
          <p14:tracePt t="481901" x="2832100" y="1073150"/>
          <p14:tracePt t="481918" x="2794000" y="1003300"/>
          <p14:tracePt t="481934" x="2768600" y="952500"/>
          <p14:tracePt t="481951" x="2736850" y="889000"/>
          <p14:tracePt t="481967" x="2717800" y="844550"/>
          <p14:tracePt t="481984" x="2705100" y="819150"/>
          <p14:tracePt t="482001" x="2686050" y="806450"/>
          <p14:tracePt t="482004" x="2673350" y="800100"/>
          <p14:tracePt t="482018" x="2647950" y="800100"/>
          <p14:tracePt t="482020" x="2622550" y="793750"/>
          <p14:tracePt t="482034" x="2552700" y="781050"/>
          <p14:tracePt t="482052" x="2495550" y="768350"/>
          <p14:tracePt t="482069" x="2451100" y="768350"/>
          <p14:tracePt t="482084" x="2425700" y="768350"/>
          <p14:tracePt t="482101" x="2413000" y="768350"/>
          <p14:tracePt t="482117" x="2381250" y="781050"/>
          <p14:tracePt t="482138" x="2311400" y="806450"/>
          <p14:tracePt t="482152" x="2203450" y="844550"/>
          <p14:tracePt t="482168" x="2101850" y="882650"/>
          <p14:tracePt t="482184" x="1993900" y="908050"/>
          <p14:tracePt t="482201" x="1936750" y="933450"/>
          <p14:tracePt t="482217" x="1924050" y="946150"/>
          <p14:tracePt t="482234" x="1924050" y="965200"/>
          <p14:tracePt t="482252" x="2000250" y="1047750"/>
          <p14:tracePt t="482268" x="2044700" y="1079500"/>
          <p14:tracePt t="482271" x="2095500" y="1111250"/>
          <p14:tracePt t="482285" x="2222500" y="1168400"/>
          <p14:tracePt t="482301" x="2311400" y="1193800"/>
          <p14:tracePt t="482318" x="2374900" y="1200150"/>
          <p14:tracePt t="482334" x="2470150" y="1181100"/>
          <p14:tracePt t="482353" x="2571750" y="1149350"/>
          <p14:tracePt t="482368" x="2635250" y="1123950"/>
          <p14:tracePt t="482384" x="2711450" y="1092200"/>
          <p14:tracePt t="482401" x="2743200" y="1066800"/>
          <p14:tracePt t="482418" x="2762250" y="1047750"/>
          <p14:tracePt t="482435" x="2762250" y="1016000"/>
          <p14:tracePt t="482451" x="2749550" y="984250"/>
          <p14:tracePt t="482468" x="2711450" y="946150"/>
          <p14:tracePt t="482485" x="2660650" y="908050"/>
          <p14:tracePt t="482502" x="2603500" y="882650"/>
          <p14:tracePt t="482518" x="2514600" y="844550"/>
          <p14:tracePt t="482534" x="2444750" y="825500"/>
          <p14:tracePt t="482551" x="2381250" y="806450"/>
          <p14:tracePt t="482568" x="2349500" y="800100"/>
          <p14:tracePt t="482584" x="2317750" y="787400"/>
          <p14:tracePt t="482602" x="2305050" y="787400"/>
          <p14:tracePt t="482618" x="2279650" y="781050"/>
          <p14:tracePt t="482635" x="2228850" y="781050"/>
          <p14:tracePt t="482651" x="2076450" y="787400"/>
          <p14:tracePt t="482668" x="1905000" y="793750"/>
          <p14:tracePt t="482687" x="1714500" y="793750"/>
          <p14:tracePt t="482690" x="1644650" y="793750"/>
          <p14:tracePt t="482701" x="1581150" y="793750"/>
          <p14:tracePt t="482718" x="1524000" y="793750"/>
          <p14:tracePt t="482735" x="1524000" y="800100"/>
          <p14:tracePt t="482751" x="1549400" y="825500"/>
          <p14:tracePt t="482769" x="1733550" y="939800"/>
          <p14:tracePt t="482786" x="1885950" y="1016000"/>
          <p14:tracePt t="482802" x="2019300" y="1098550"/>
          <p14:tracePt t="482818" x="2101850" y="1155700"/>
          <p14:tracePt t="482835" x="2146300" y="1193800"/>
          <p14:tracePt t="482852" x="2190750" y="1212850"/>
          <p14:tracePt t="482868" x="2254250" y="1225550"/>
          <p14:tracePt t="482885" x="2381250" y="1225550"/>
          <p14:tracePt t="482902" x="2482850" y="1200150"/>
          <p14:tracePt t="482918" x="2565400" y="1168400"/>
          <p14:tracePt t="482935" x="2635250" y="1136650"/>
          <p14:tracePt t="482952" x="2667000" y="1117600"/>
          <p14:tracePt t="482955" x="2679700" y="1111250"/>
          <p14:tracePt t="482968" x="2686050" y="1104900"/>
          <p14:tracePt t="482985" x="2692400" y="1098550"/>
          <p14:tracePt t="483018" x="2698750" y="1085850"/>
          <p14:tracePt t="483035" x="2711450" y="1066800"/>
          <p14:tracePt t="483052" x="2743200" y="1028700"/>
          <p14:tracePt t="483068" x="2774950" y="971550"/>
          <p14:tracePt t="483085" x="2787650" y="889000"/>
          <p14:tracePt t="483088" x="2787650" y="869950"/>
          <p14:tracePt t="483102" x="2762250" y="812800"/>
          <p14:tracePt t="483118" x="2724150" y="762000"/>
          <p14:tracePt t="483135" x="2686050" y="730250"/>
          <p14:tracePt t="483152" x="2654300" y="717550"/>
          <p14:tracePt t="483168" x="2597150" y="698500"/>
          <p14:tracePt t="483185" x="2514600" y="679450"/>
          <p14:tracePt t="483202" x="2419350" y="673100"/>
          <p14:tracePt t="483218" x="2286000" y="647700"/>
          <p14:tracePt t="483235" x="2146300" y="635000"/>
          <p14:tracePt t="483252" x="2019300" y="615950"/>
          <p14:tracePt t="483269" x="1936750" y="609600"/>
          <p14:tracePt t="483285" x="1854200" y="603250"/>
          <p14:tracePt t="483302" x="1822450" y="603250"/>
          <p14:tracePt t="483319" x="1809750" y="628650"/>
          <p14:tracePt t="483336" x="1809750" y="679450"/>
          <p14:tracePt t="483352" x="1809750" y="787400"/>
          <p14:tracePt t="483370" x="1822450" y="863600"/>
          <p14:tracePt t="483386" x="1854200" y="927100"/>
          <p14:tracePt t="483402" x="1917700" y="977900"/>
          <p14:tracePt t="483419" x="2051050" y="1035050"/>
          <p14:tracePt t="483435" x="2241550" y="1073150"/>
          <p14:tracePt t="483452" x="2451100" y="1085850"/>
          <p14:tracePt t="483469" x="2584450" y="1085850"/>
          <p14:tracePt t="483486" x="2692400" y="1066800"/>
          <p14:tracePt t="483502" x="2736850" y="1047750"/>
          <p14:tracePt t="483519" x="2743200" y="1028700"/>
          <p14:tracePt t="483536" x="2711450" y="1016000"/>
          <p14:tracePt t="483552" x="2628900" y="1003300"/>
          <p14:tracePt t="483569" x="2559050" y="990600"/>
          <p14:tracePt t="483585" x="2508250" y="984250"/>
          <p14:tracePt t="483603" x="2432050" y="971550"/>
          <p14:tracePt t="483619" x="2374900" y="965200"/>
          <p14:tracePt t="483635" x="2317750" y="958850"/>
          <p14:tracePt t="483652" x="2305050" y="958850"/>
          <p14:tracePt t="485733" x="2305050" y="971550"/>
          <p14:tracePt t="485739" x="2298700" y="1016000"/>
          <p14:tracePt t="485754" x="2279650" y="1193800"/>
          <p14:tracePt t="485773" x="2241550" y="1377950"/>
          <p14:tracePt t="485787" x="2197100" y="1543050"/>
          <p14:tracePt t="485804" x="2178050" y="1676400"/>
          <p14:tracePt t="485821" x="2178050" y="1784350"/>
          <p14:tracePt t="485838" x="2159000" y="1873250"/>
          <p14:tracePt t="485854" x="2108200" y="1968500"/>
          <p14:tracePt t="485871" x="2019300" y="2114550"/>
          <p14:tracePt t="485887" x="1943100" y="2254250"/>
          <p14:tracePt t="485905" x="1892300" y="2355850"/>
          <p14:tracePt t="485921" x="1847850" y="2463800"/>
          <p14:tracePt t="485938" x="1758950" y="2603500"/>
          <p14:tracePt t="485954" x="1720850" y="2660650"/>
          <p14:tracePt t="485957" x="1676400" y="2717800"/>
          <p14:tracePt t="485971" x="1549400" y="2857500"/>
          <p14:tracePt t="485987" x="1422400" y="2984500"/>
          <p14:tracePt t="486004" x="1346200" y="3079750"/>
          <p14:tracePt t="486023" x="1295400" y="3225800"/>
          <p14:tracePt t="486038" x="1282700" y="3340100"/>
          <p14:tracePt t="486055" x="1263650" y="3467100"/>
          <p14:tracePt t="486071" x="1238250" y="3575050"/>
          <p14:tracePt t="486088" x="1219200" y="3638550"/>
          <p14:tracePt t="486104" x="1219200" y="3695700"/>
          <p14:tracePt t="486121" x="1219200" y="3759200"/>
          <p14:tracePt t="486138" x="1219200" y="3803650"/>
          <p14:tracePt t="486154" x="1219200" y="3867150"/>
          <p14:tracePt t="486171" x="1193800" y="3949700"/>
          <p14:tracePt t="486188" x="1117600" y="4032250"/>
          <p14:tracePt t="486205" x="1054100" y="4064000"/>
          <p14:tracePt t="486221" x="1035050" y="4070350"/>
          <p14:tracePt t="486413" x="1047750" y="4076700"/>
          <p14:tracePt t="486419" x="1060450" y="4083050"/>
          <p14:tracePt t="486428" x="1092200" y="4108450"/>
          <p14:tracePt t="486438" x="1136650" y="4140200"/>
          <p14:tracePt t="486455" x="1250950" y="4222750"/>
          <p14:tracePt t="486471" x="1327150" y="4279900"/>
          <p14:tracePt t="486488" x="1371600" y="4330700"/>
          <p14:tracePt t="486505" x="1397000" y="4394200"/>
          <p14:tracePt t="486522" x="1454150" y="4476750"/>
          <p14:tracePt t="486539" x="1536700" y="4597400"/>
          <p14:tracePt t="486556" x="1593850" y="4679950"/>
          <p14:tracePt t="486571" x="1625600" y="4730750"/>
          <p14:tracePt t="486573" x="1651000" y="4768850"/>
          <p14:tracePt t="486588" x="1695450" y="4832350"/>
          <p14:tracePt t="486607" x="1752600" y="4914900"/>
          <p14:tracePt t="486621" x="1790700" y="5010150"/>
          <p14:tracePt t="486639" x="1803400" y="5105400"/>
          <p14:tracePt t="486655" x="1816100" y="5226050"/>
          <p14:tracePt t="486672" x="1822450" y="5302250"/>
          <p14:tracePt t="486688" x="1828800" y="5346700"/>
          <p14:tracePt t="486705" x="1847850" y="5391150"/>
          <p14:tracePt t="486721" x="1866900" y="5435600"/>
          <p14:tracePt t="486738" x="1879600" y="5480050"/>
          <p14:tracePt t="486756" x="1892300" y="5524500"/>
          <p14:tracePt t="486772" x="1917700" y="5556250"/>
          <p14:tracePt t="486789" x="1949450" y="5594350"/>
          <p14:tracePt t="486805" x="1987550" y="5632450"/>
          <p14:tracePt t="486822" x="2019300" y="5657850"/>
          <p14:tracePt t="486839" x="2082800" y="5702300"/>
          <p14:tracePt t="486856" x="2159000" y="5759450"/>
          <p14:tracePt t="486873" x="2203450" y="5797550"/>
          <p14:tracePt t="486889" x="2228850" y="5829300"/>
          <p14:tracePt t="486905" x="2235200" y="5867400"/>
          <p14:tracePt t="486922" x="2203450" y="5892800"/>
          <p14:tracePt t="486938" x="2165350" y="5892800"/>
          <p14:tracePt t="486957" x="2101850" y="5905500"/>
          <p14:tracePt t="486970" x="2063750" y="5918200"/>
          <p14:tracePt t="486989" x="2051050" y="5918200"/>
          <p14:tracePt t="487246" x="2044700" y="5924550"/>
          <p14:tracePt t="487255" x="2032000" y="5930900"/>
          <p14:tracePt t="487273" x="2006600" y="5956300"/>
          <p14:tracePt t="487289" x="2000250" y="5969000"/>
          <p14:tracePt t="488076" x="1993900" y="5969000"/>
          <p14:tracePt t="488078" x="1987550" y="5969000"/>
          <p14:tracePt t="488089" x="1968500" y="5956300"/>
          <p14:tracePt t="488107" x="1911350" y="5918200"/>
          <p14:tracePt t="488123" x="1847850" y="5880100"/>
          <p14:tracePt t="488140" x="1797050" y="5848350"/>
          <p14:tracePt t="488157" x="1790700" y="5842000"/>
          <p14:tracePt t="488210" x="1790700" y="5835650"/>
          <p14:tracePt t="488217" x="1797050" y="5829300"/>
          <p14:tracePt t="488227" x="1803400" y="5822950"/>
          <p14:tracePt t="488239" x="1809750" y="5822950"/>
          <p14:tracePt t="488256" x="1847850" y="5797550"/>
          <p14:tracePt t="488273" x="1885950" y="5772150"/>
          <p14:tracePt t="488290" x="1974850" y="5734050"/>
          <p14:tracePt t="488306" x="2101850" y="5702300"/>
          <p14:tracePt t="488323" x="2260600" y="5683250"/>
          <p14:tracePt t="488339" x="2362200" y="5676900"/>
          <p14:tracePt t="488357" x="2381250" y="5670550"/>
          <p14:tracePt t="488390" x="2387600" y="5670550"/>
          <p14:tracePt t="488407" x="2406650" y="5670550"/>
          <p14:tracePt t="488425" x="2463800" y="5664200"/>
          <p14:tracePt t="488440" x="2533650" y="5664200"/>
          <p14:tracePt t="488443" x="2603500" y="5664200"/>
          <p14:tracePt t="488456" x="2711450" y="5676900"/>
          <p14:tracePt t="488473" x="2768600" y="5683250"/>
          <p14:tracePt t="488489" x="2940050" y="5702300"/>
          <p14:tracePt t="488508" x="3022600" y="5708650"/>
          <p14:tracePt t="488524" x="3073400" y="5708650"/>
          <p14:tracePt t="488541" x="3181350" y="5702300"/>
          <p14:tracePt t="488556" x="3397250" y="5702300"/>
          <p14:tracePt t="488572" x="3683000" y="5702300"/>
          <p14:tracePt t="488590" x="4070350" y="5702300"/>
          <p14:tracePt t="488606" x="4394200" y="5721350"/>
          <p14:tracePt t="488623" x="4572000" y="5727700"/>
          <p14:tracePt t="488640" x="4603750" y="5727700"/>
          <p14:tracePt t="488656" x="4603750" y="5721350"/>
          <p14:tracePt t="488675" x="4603750" y="5695950"/>
          <p14:tracePt t="488690" x="4597400" y="5676900"/>
          <p14:tracePt t="488707" x="4572000" y="5626100"/>
          <p14:tracePt t="488725" x="4565650" y="5588000"/>
          <p14:tracePt t="488740" x="4584700" y="5537200"/>
          <p14:tracePt t="488756" x="4597400" y="5505450"/>
          <p14:tracePt t="488773" x="4591050" y="5480050"/>
          <p14:tracePt t="488790" x="4584700" y="5467350"/>
          <p14:tracePt t="488806" x="4572000" y="5448300"/>
          <p14:tracePt t="488823" x="4546600" y="5422900"/>
          <p14:tracePt t="488840" x="4521200" y="5378450"/>
          <p14:tracePt t="488857" x="4489450" y="5327650"/>
          <p14:tracePt t="488874" x="4464050" y="5276850"/>
          <p14:tracePt t="488890" x="4406900" y="5207000"/>
          <p14:tracePt t="488905" x="4337050" y="5149850"/>
          <p14:tracePt t="488924" x="4254500" y="5105400"/>
          <p14:tracePt t="488940" x="4127500" y="5048250"/>
          <p14:tracePt t="488959" x="4064000" y="5029200"/>
          <p14:tracePt t="488974" x="4025900" y="5010150"/>
          <p14:tracePt t="488990" x="3994150" y="4997450"/>
          <p14:tracePt t="489007" x="3962400" y="4991100"/>
          <p14:tracePt t="489023" x="3854450" y="4991100"/>
          <p14:tracePt t="489040" x="3727450" y="4997450"/>
          <p14:tracePt t="489057" x="3562350" y="5016500"/>
          <p14:tracePt t="489073" x="3473450" y="5035550"/>
          <p14:tracePt t="489090" x="3435350" y="5054600"/>
          <p14:tracePt t="489107" x="3429000" y="5073650"/>
          <p14:tracePt t="489124" x="3435350" y="5099050"/>
          <p14:tracePt t="489140" x="3460750" y="5137150"/>
          <p14:tracePt t="489157" x="3505200" y="5194300"/>
          <p14:tracePt t="489159" x="3517900" y="5226050"/>
          <p14:tracePt t="489174" x="3536950" y="5251450"/>
          <p14:tracePt t="489190" x="3581400" y="5314950"/>
          <p14:tracePt t="489208" x="3619500" y="5340350"/>
          <p14:tracePt t="489226" x="3676650" y="5353050"/>
          <p14:tracePt t="489239" x="3733800" y="5365750"/>
          <p14:tracePt t="489257" x="3829050" y="5372100"/>
          <p14:tracePt t="489274" x="3911600" y="5372100"/>
          <p14:tracePt t="489290" x="4000500" y="5372100"/>
          <p14:tracePt t="489307" x="4076700" y="5359400"/>
          <p14:tracePt t="489324" x="4165600" y="5346700"/>
          <p14:tracePt t="489341" x="4210050" y="5340350"/>
          <p14:tracePt t="489357" x="4248150" y="5327650"/>
          <p14:tracePt t="489374" x="4298950" y="5308600"/>
          <p14:tracePt t="489391" x="4330700" y="5295900"/>
          <p14:tracePt t="489407" x="4362450" y="5276850"/>
          <p14:tracePt t="489423" x="4387850" y="5264150"/>
          <p14:tracePt t="489441" x="4413250" y="5238750"/>
          <p14:tracePt t="489459" x="4413250" y="5226050"/>
          <p14:tracePt t="489474" x="4413250" y="5213350"/>
          <p14:tracePt t="489491" x="4406900" y="5194300"/>
          <p14:tracePt t="489507" x="4400550" y="5181600"/>
          <p14:tracePt t="489524" x="4387850" y="5162550"/>
          <p14:tracePt t="489541" x="4375150" y="5149850"/>
          <p14:tracePt t="489557" x="4362450" y="5130800"/>
          <p14:tracePt t="489574" x="4356100" y="5118100"/>
          <p14:tracePt t="489591" x="4349750" y="5105400"/>
          <p14:tracePt t="489608" x="4343400" y="5099050"/>
          <p14:tracePt t="489624" x="4330700" y="5092700"/>
          <p14:tracePt t="489641" x="4318000" y="5080000"/>
          <p14:tracePt t="489657" x="4311650" y="5073650"/>
          <p14:tracePt t="489674" x="4298950" y="5067300"/>
          <p14:tracePt t="489691" x="4273550" y="5054600"/>
          <p14:tracePt t="489707" x="4235450" y="5048250"/>
          <p14:tracePt t="489725" x="4197350" y="5048250"/>
          <p14:tracePt t="489741" x="4159250" y="5048250"/>
          <p14:tracePt t="489757" x="4133850" y="5048250"/>
          <p14:tracePt t="489774" x="4121150" y="5048250"/>
          <p14:tracePt t="489807" x="4114800" y="5048250"/>
          <p14:tracePt t="489824" x="4095750" y="5048250"/>
          <p14:tracePt t="489840" x="4044950" y="5073650"/>
          <p14:tracePt t="489858" x="4013200" y="5099050"/>
          <p14:tracePt t="489874" x="3987800" y="5143500"/>
          <p14:tracePt t="489892" x="3987800" y="5175250"/>
          <p14:tracePt t="489908" x="3994150" y="5187950"/>
          <p14:tracePt t="489910" x="4000500" y="5207000"/>
          <p14:tracePt t="489924" x="4064000" y="5276850"/>
          <p14:tracePt t="489942" x="4102100" y="5327650"/>
          <p14:tracePt t="489957" x="4146550" y="5372100"/>
          <p14:tracePt t="489974" x="4171950" y="5397500"/>
          <p14:tracePt t="489991" x="4191000" y="5416550"/>
          <p14:tracePt t="490008" x="4210050" y="5429250"/>
          <p14:tracePt t="490024" x="4222750" y="5435600"/>
          <p14:tracePt t="490041" x="4260850" y="5441950"/>
          <p14:tracePt t="490058" x="4305300" y="5441950"/>
          <p14:tracePt t="490074" x="4337050" y="5441950"/>
          <p14:tracePt t="490092" x="4356100" y="5435600"/>
          <p14:tracePt t="490108" x="4362450" y="5422900"/>
          <p14:tracePt t="490142" x="4349750" y="5422900"/>
          <p14:tracePt t="490158" x="4324350" y="5422900"/>
          <p14:tracePt t="490174" x="4298950" y="5422900"/>
          <p14:tracePt t="490191" x="4273550" y="5422900"/>
          <p14:tracePt t="490210" x="4248150" y="5422900"/>
          <p14:tracePt t="490225" x="4222750" y="5422900"/>
          <p14:tracePt t="490241" x="4191000" y="5422900"/>
          <p14:tracePt t="490258" x="4165600" y="5422900"/>
          <p14:tracePt t="490275" x="4152900" y="5422900"/>
          <p14:tracePt t="490291" x="4146550" y="5422900"/>
          <p14:tracePt t="490308" x="4127500" y="5422900"/>
          <p14:tracePt t="490324" x="4108450" y="5422900"/>
          <p14:tracePt t="490546" x="4095750" y="5416550"/>
          <p14:tracePt t="490553" x="4095750" y="5410200"/>
          <p14:tracePt t="490563" x="4083050" y="5403850"/>
          <p14:tracePt t="490575" x="4083050" y="5397500"/>
          <p14:tracePt t="490592" x="4083050" y="5384800"/>
          <p14:tracePt t="490609" x="4083050" y="5372100"/>
          <p14:tracePt t="490626" x="4083050" y="5359400"/>
          <p14:tracePt t="490641" x="4083050" y="5346700"/>
          <p14:tracePt t="490772" x="4083050" y="5340350"/>
          <p14:tracePt t="490792" x="4083050" y="5334000"/>
          <p14:tracePt t="490841" x="4076700" y="5334000"/>
          <p14:tracePt t="490848" x="4070350" y="5334000"/>
          <p14:tracePt t="490859" x="4064000" y="5340350"/>
          <p14:tracePt t="490878" x="4051300" y="5340350"/>
          <p14:tracePt t="490962" x="4057650" y="5340350"/>
          <p14:tracePt t="491400" x="4051300" y="5340350"/>
          <p14:tracePt t="491409" x="4044950" y="5340350"/>
          <p14:tracePt t="491443" x="4032250" y="5346700"/>
          <p14:tracePt t="491459" x="4019550" y="5353050"/>
          <p14:tracePt t="491476" x="4013200" y="5353050"/>
          <p14:tracePt t="491562" x="4006850" y="5353050"/>
          <p14:tracePt t="491577" x="4000500" y="5359400"/>
          <p14:tracePt t="491593" x="3994150" y="5359400"/>
          <p14:tracePt t="491877" x="3987800" y="5365750"/>
          <p14:tracePt t="491893" x="3956050" y="5372100"/>
          <p14:tracePt t="491909" x="3924300" y="5384800"/>
          <p14:tracePt t="491926" x="3911600" y="5416550"/>
          <p14:tracePt t="491943" x="3905250" y="5422900"/>
          <p14:tracePt t="496842" x="3949700" y="5429250"/>
          <p14:tracePt t="496864" x="4076700" y="5448300"/>
          <p14:tracePt t="496883" x="4222750" y="5461000"/>
          <p14:tracePt t="496897" x="4248150" y="5461000"/>
          <p14:tracePt t="496913" x="4298950" y="5461000"/>
          <p14:tracePt t="496930" x="4400550" y="5429250"/>
          <p14:tracePt t="496948" x="4476750" y="5384800"/>
          <p14:tracePt t="496964" x="4533900" y="5340350"/>
          <p14:tracePt t="496980" x="4603750" y="5314950"/>
          <p14:tracePt t="496997" x="4629150" y="5308600"/>
          <p14:tracePt t="497014" x="4635500" y="5302250"/>
          <p14:tracePt t="497029" x="4635500" y="5289550"/>
          <p14:tracePt t="497046" x="4635500" y="5276850"/>
          <p14:tracePt t="497063" x="4641850" y="5270500"/>
          <p14:tracePt t="497080" x="4654550" y="5257800"/>
          <p14:tracePt t="497096" x="4660900" y="5251450"/>
          <p14:tracePt t="497113" x="4679950" y="5238750"/>
          <p14:tracePt t="497132" x="4718050" y="5232400"/>
          <p14:tracePt t="497147" x="4724400" y="5232400"/>
          <p14:tracePt t="497164" x="4737100" y="5232400"/>
          <p14:tracePt t="497181" x="4756150" y="5232400"/>
          <p14:tracePt t="497199" x="4775200" y="5238750"/>
          <p14:tracePt t="497214" x="4800600" y="5251450"/>
          <p14:tracePt t="497230" x="4832350" y="5251450"/>
          <p14:tracePt t="497248" x="4857750" y="5257800"/>
          <p14:tracePt t="497264" x="4883150" y="5257800"/>
          <p14:tracePt t="497280" x="4902200" y="5257800"/>
          <p14:tracePt t="497297" x="4921250" y="5257800"/>
          <p14:tracePt t="497313" x="4933950" y="5257800"/>
          <p14:tracePt t="497330" x="4946650" y="5251450"/>
          <p14:tracePt t="497348" x="4953000" y="5245100"/>
          <p14:tracePt t="497350" x="4959350" y="5238750"/>
          <p14:tracePt t="497364" x="4959350" y="5232400"/>
          <p14:tracePt t="497381" x="4965700" y="5207000"/>
          <p14:tracePt t="497398" x="4959350" y="5194300"/>
          <p14:tracePt t="497416" x="4946650" y="5181600"/>
          <p14:tracePt t="497431" x="4933950" y="5175250"/>
          <p14:tracePt t="497448" x="4914900" y="5168900"/>
          <p14:tracePt t="497464" x="4908550" y="5168900"/>
          <p14:tracePt t="497481" x="4902200" y="5168900"/>
          <p14:tracePt t="497498" x="4883150" y="5168900"/>
          <p14:tracePt t="497514" x="4826000" y="5168900"/>
          <p14:tracePt t="497530" x="4781550" y="5175250"/>
          <p14:tracePt t="497547" x="4749800" y="5187950"/>
          <p14:tracePt t="497564" x="4730750" y="5194300"/>
          <p14:tracePt t="497581" x="4718050" y="5207000"/>
          <p14:tracePt t="497584" x="4718050" y="5219700"/>
          <p14:tracePt t="497597" x="4711700" y="5238750"/>
          <p14:tracePt t="497614" x="4718050" y="5276850"/>
          <p14:tracePt t="497630" x="4730750" y="5327650"/>
          <p14:tracePt t="497649" x="4737100" y="5359400"/>
          <p14:tracePt t="497664" x="4743450" y="5384800"/>
          <p14:tracePt t="497681" x="4749800" y="5397500"/>
          <p14:tracePt t="497697" x="4756150" y="5403850"/>
          <p14:tracePt t="497715" x="4762500" y="5403850"/>
          <p14:tracePt t="497731" x="4781550" y="5403850"/>
          <p14:tracePt t="497747" x="4813300" y="5403850"/>
          <p14:tracePt t="497764" x="4838700" y="5397500"/>
          <p14:tracePt t="497781" x="4851400" y="5397500"/>
          <p14:tracePt t="497846" x="4864100" y="5397500"/>
          <p14:tracePt t="497854" x="4870450" y="5391150"/>
          <p14:tracePt t="497864" x="4895850" y="5384800"/>
          <p14:tracePt t="497881" x="4940300" y="5372100"/>
          <p14:tracePt t="497899" x="4978400" y="5359400"/>
          <p14:tracePt t="497914" x="4997450" y="5359400"/>
          <p14:tracePt t="497948" x="5003800" y="5359400"/>
          <p14:tracePt t="497982" x="5010150" y="5346700"/>
          <p14:tracePt t="497998" x="5022850" y="5334000"/>
          <p14:tracePt t="498015" x="5060950" y="5308600"/>
          <p14:tracePt t="498031" x="5092700" y="5289550"/>
          <p14:tracePt t="498047" x="5105400" y="5289550"/>
          <p14:tracePt t="498064" x="5111750" y="5289550"/>
          <p14:tracePt t="498099" x="5111750" y="5295900"/>
          <p14:tracePt t="498114" x="5111750" y="5302250"/>
          <p14:tracePt t="498131" x="5111750" y="5308600"/>
          <p14:tracePt t="498148" x="5111750" y="5314950"/>
          <p14:tracePt t="498165" x="5111750" y="5321300"/>
          <p14:tracePt t="498181" x="5105400" y="5327650"/>
          <p14:tracePt t="498198" x="5099050" y="5327650"/>
          <p14:tracePt t="498214" x="5099050" y="5334000"/>
          <p14:tracePt t="498261" x="5105400" y="5334000"/>
          <p14:tracePt t="498269" x="5118100" y="5334000"/>
          <p14:tracePt t="498281" x="5137150" y="5327650"/>
          <p14:tracePt t="498297" x="5187950" y="5327650"/>
          <p14:tracePt t="498315" x="5245100" y="5327650"/>
          <p14:tracePt t="498331" x="5295900" y="5327650"/>
          <p14:tracePt t="498348" x="5346700" y="5334000"/>
          <p14:tracePt t="498365" x="5378450" y="5340350"/>
          <p14:tracePt t="498383" x="5397500" y="5346700"/>
          <p14:tracePt t="498398" x="5410200" y="5346700"/>
          <p14:tracePt t="498414" x="5422900" y="5346700"/>
          <p14:tracePt t="498431" x="5429250" y="5353050"/>
          <p14:tracePt t="498448" x="5435600" y="5353050"/>
          <p14:tracePt t="498480" x="5441950" y="5353050"/>
          <p14:tracePt t="498493" x="5448300" y="5353050"/>
          <p14:tracePt t="498515" x="5467350" y="5353050"/>
          <p14:tracePt t="498531" x="5505450" y="5359400"/>
          <p14:tracePt t="498548" x="5543550" y="5359400"/>
          <p14:tracePt t="498565" x="5556250" y="5359400"/>
          <p14:tracePt t="498582" x="5575300" y="5359400"/>
          <p14:tracePt t="498599" x="5581650" y="5359400"/>
          <p14:tracePt t="498601" x="5588000" y="5359400"/>
          <p14:tracePt t="498615" x="5600700" y="5359400"/>
          <p14:tracePt t="498630" x="5626100" y="5365750"/>
          <p14:tracePt t="498648" x="5676900" y="5378450"/>
          <p14:tracePt t="498665" x="5740400" y="5391150"/>
          <p14:tracePt t="498683" x="5791200" y="5403850"/>
          <p14:tracePt t="498698" x="5854700" y="5416550"/>
          <p14:tracePt t="498715" x="5911850" y="5429250"/>
          <p14:tracePt t="498732" x="5937250" y="5435600"/>
          <p14:tracePt t="498748" x="6000750" y="5441950"/>
          <p14:tracePt t="498754" x="6019800" y="5441950"/>
          <p14:tracePt t="498765" x="6045200" y="5441950"/>
          <p14:tracePt t="498784" x="6121400" y="5448300"/>
          <p14:tracePt t="498798" x="6134100" y="5448300"/>
          <p14:tracePt t="498815" x="6165850" y="5448300"/>
          <p14:tracePt t="498832" x="6197600" y="5435600"/>
          <p14:tracePt t="498848" x="6210300" y="5429250"/>
          <p14:tracePt t="498866" x="6210300" y="5422900"/>
          <p14:tracePt t="498918" x="6216650" y="5422900"/>
          <p14:tracePt t="498986" x="6216650" y="5416550"/>
          <p14:tracePt t="498993" x="6216650" y="5410200"/>
          <p14:tracePt t="499003" x="6216650" y="5397500"/>
          <p14:tracePt t="499015" x="6216650" y="5391150"/>
          <p14:tracePt t="499032" x="6203950" y="5353050"/>
          <p14:tracePt t="499048" x="6191250" y="5334000"/>
          <p14:tracePt t="499067" x="6191250" y="5314950"/>
          <p14:tracePt t="499081" x="6216650" y="5295900"/>
          <p14:tracePt t="499098" x="6254750" y="5289550"/>
          <p14:tracePt t="499115" x="6261100" y="5283200"/>
          <p14:tracePt t="499187" x="6267450" y="5283200"/>
          <p14:tracePt t="499203" x="6286500" y="5295900"/>
          <p14:tracePt t="499211" x="6318250" y="5314950"/>
          <p14:tracePt t="499231" x="6407150" y="5327650"/>
          <p14:tracePt t="499250" x="6527800" y="5340350"/>
          <p14:tracePt t="499266" x="6642100" y="5353050"/>
          <p14:tracePt t="499269" x="6692900" y="5359400"/>
          <p14:tracePt t="499282" x="6750050" y="5365750"/>
          <p14:tracePt t="499300" x="6762750" y="5365750"/>
          <p14:tracePt t="499315" x="6769100" y="5365750"/>
          <p14:tracePt t="499332" x="6769100" y="5359400"/>
          <p14:tracePt t="499349" x="6769100" y="5353050"/>
          <p14:tracePt t="499366" x="6775450" y="5346700"/>
          <p14:tracePt t="499382" x="6819900" y="5314950"/>
          <p14:tracePt t="499399" x="6915150" y="5245100"/>
          <p14:tracePt t="499415" x="7023100" y="5143500"/>
          <p14:tracePt t="499432" x="7086600" y="5022850"/>
          <p14:tracePt t="499449" x="7112000" y="4908550"/>
          <p14:tracePt t="499465" x="7118350" y="4826000"/>
          <p14:tracePt t="499482" x="7118350" y="4800600"/>
          <p14:tracePt t="499516" x="7105650" y="4813300"/>
          <p14:tracePt t="499532" x="7054850" y="4838700"/>
          <p14:tracePt t="499549" x="6991350" y="4857750"/>
          <p14:tracePt t="499565" x="6915150" y="4870450"/>
          <p14:tracePt t="499582" x="6807200" y="4876800"/>
          <p14:tracePt t="499599" x="6724650" y="4883150"/>
          <p14:tracePt t="499615" x="6623050" y="4883150"/>
          <p14:tracePt t="499633" x="6483350" y="4902200"/>
          <p14:tracePt t="499649" x="6426200" y="4914900"/>
          <p14:tracePt t="499666" x="6407150" y="4921250"/>
          <p14:tracePt t="499667" x="6388100" y="4927600"/>
          <p14:tracePt t="499682" x="6356350" y="4946650"/>
          <p14:tracePt t="499700" x="6330950" y="4972050"/>
          <p14:tracePt t="499716" x="6318250" y="4991100"/>
          <p14:tracePt t="499732" x="6292850" y="5041900"/>
          <p14:tracePt t="499749" x="6273800" y="5086350"/>
          <p14:tracePt t="499766" x="6261100" y="5130800"/>
          <p14:tracePt t="499782" x="6254750" y="5175250"/>
          <p14:tracePt t="499799" x="6248400" y="5251450"/>
          <p14:tracePt t="499816" x="6248400" y="5302250"/>
          <p14:tracePt t="499832" x="6254750" y="5346700"/>
          <p14:tracePt t="499835" x="6261100" y="5359400"/>
          <p14:tracePt t="499849" x="6273800" y="5378450"/>
          <p14:tracePt t="499852" x="6280150" y="5384800"/>
          <p14:tracePt t="499866" x="6299200" y="5397500"/>
          <p14:tracePt t="499882" x="6318250" y="5403850"/>
          <p14:tracePt t="499901" x="6330950" y="5410200"/>
          <p14:tracePt t="499916" x="6350000" y="5410200"/>
          <p14:tracePt t="499933" x="6381750" y="5403850"/>
          <p14:tracePt t="499951" x="6394450" y="5397500"/>
          <p14:tracePt t="499966" x="6413500" y="5397500"/>
          <p14:tracePt t="500172" x="6419850" y="5391150"/>
          <p14:tracePt t="500182" x="6426200" y="5391150"/>
          <p14:tracePt t="500200" x="6445250" y="5378450"/>
          <p14:tracePt t="500218" x="6457950" y="5372100"/>
          <p14:tracePt t="500233" x="6470650" y="5372100"/>
          <p14:tracePt t="500250" x="6477000" y="5365750"/>
          <p14:tracePt t="500253" x="6483350" y="5365750"/>
          <p14:tracePt t="500269" x="6483350" y="5359400"/>
          <p14:tracePt t="500283" x="6489700" y="5359400"/>
          <p14:tracePt t="500318" x="6496050" y="5353050"/>
          <p14:tracePt t="500334" x="6502400" y="5353050"/>
          <p14:tracePt t="500349" x="6508750" y="5346700"/>
          <p14:tracePt t="500668" x="6508750" y="5353050"/>
          <p14:tracePt t="500675" x="6508750" y="5359400"/>
          <p14:tracePt t="500684" x="6502400" y="5372100"/>
          <p14:tracePt t="500700" x="6496050" y="5391150"/>
          <p14:tracePt t="500717" x="6483350" y="5416550"/>
          <p14:tracePt t="500734" x="6477000" y="5441950"/>
          <p14:tracePt t="500750" x="6470650" y="5454650"/>
          <p14:tracePt t="500804" x="6477000" y="5448300"/>
          <p14:tracePt t="500817" x="6489700" y="5435600"/>
          <p14:tracePt t="500834" x="6534150" y="5416550"/>
          <p14:tracePt t="500850" x="6604000" y="5384800"/>
          <p14:tracePt t="500852" x="6635750" y="5378450"/>
          <p14:tracePt t="500867" x="6711950" y="5359400"/>
          <p14:tracePt t="500884" x="6769100" y="5340350"/>
          <p14:tracePt t="500901" x="6813550" y="5314950"/>
          <p14:tracePt t="500917" x="6845300" y="5289550"/>
          <p14:tracePt t="500933" x="6864350" y="5276850"/>
          <p14:tracePt t="500950" x="6870700" y="5264150"/>
          <p14:tracePt t="500967" x="6877050" y="5251450"/>
          <p14:tracePt t="500983" x="6877050" y="5245100"/>
          <p14:tracePt t="501057" x="6870700" y="5245100"/>
          <p14:tracePt t="501065" x="6870700" y="5251450"/>
          <p14:tracePt t="501072" x="6864350" y="5251450"/>
          <p14:tracePt t="501100" x="6858000" y="5251450"/>
          <p14:tracePt t="501117" x="6858000" y="5257800"/>
          <p14:tracePt t="501133" x="6851650" y="5257800"/>
          <p14:tracePt t="501150" x="6845300" y="5257800"/>
          <p14:tracePt t="501167" x="6832600" y="5264150"/>
          <p14:tracePt t="501184" x="6819900" y="5276850"/>
          <p14:tracePt t="501200" x="6794500" y="5289550"/>
          <p14:tracePt t="501218" x="6769100" y="5308600"/>
          <p14:tracePt t="501234" x="6756400" y="5314950"/>
          <p14:tracePt t="501250" x="6750050" y="5321300"/>
          <p14:tracePt t="501651" x="6743700" y="5321300"/>
          <p14:tracePt t="501660" x="6743700" y="5327650"/>
          <p14:tracePt t="501666" x="6737350" y="5327650"/>
          <p14:tracePt t="501996" x="6737350" y="5321300"/>
          <p14:tracePt t="502002" x="6737350" y="5314950"/>
          <p14:tracePt t="502018" x="6756400" y="5302250"/>
          <p14:tracePt t="502035" x="6769100" y="5289550"/>
          <p14:tracePt t="502053" x="6788150" y="5276850"/>
          <p14:tracePt t="502069" x="6807200" y="5257800"/>
          <p14:tracePt t="502084" x="6832600" y="5238750"/>
          <p14:tracePt t="502102" x="6908800" y="5213350"/>
          <p14:tracePt t="502118" x="7048500" y="5200650"/>
          <p14:tracePt t="502134" x="7213600" y="5194300"/>
          <p14:tracePt t="502154" x="7359650" y="5194300"/>
          <p14:tracePt t="502168" x="7499350" y="5200650"/>
          <p14:tracePt t="502185" x="7581900" y="5207000"/>
          <p14:tracePt t="502201" x="7607300" y="5213350"/>
          <p14:tracePt t="502251" x="7607300" y="5226050"/>
          <p14:tracePt t="502268" x="7626350" y="5257800"/>
          <p14:tracePt t="502285" x="7645400" y="5289550"/>
          <p14:tracePt t="502303" x="7670800" y="5321300"/>
          <p14:tracePt t="502318" x="7702550" y="5346700"/>
          <p14:tracePt t="502335" x="7721600" y="5365750"/>
          <p14:tracePt t="502353" x="7740650" y="5378450"/>
          <p14:tracePt t="502370" x="7753350" y="5391150"/>
          <p14:tracePt t="502372" x="7759700" y="5391150"/>
          <p14:tracePt t="502384" x="7766050" y="5391150"/>
          <p14:tracePt t="502401" x="7791450" y="5391150"/>
          <p14:tracePt t="502418" x="7829550" y="5391150"/>
          <p14:tracePt t="502435" x="7874000" y="5372100"/>
          <p14:tracePt t="502451" x="7899400" y="5353050"/>
          <p14:tracePt t="502468" x="7918450" y="5334000"/>
          <p14:tracePt t="502485" x="7931150" y="5314950"/>
          <p14:tracePt t="502501" x="7943850" y="5283200"/>
          <p14:tracePt t="502518" x="7950200" y="5270500"/>
          <p14:tracePt t="502535" x="7950200" y="5226050"/>
          <p14:tracePt t="502552" x="7950200" y="5207000"/>
          <p14:tracePt t="502569" x="7943850" y="5187950"/>
          <p14:tracePt t="502585" x="7937500" y="5168900"/>
          <p14:tracePt t="502601" x="7924800" y="5149850"/>
          <p14:tracePt t="502618" x="7899400" y="5124450"/>
          <p14:tracePt t="502635" x="7886700" y="5111750"/>
          <p14:tracePt t="502652" x="7854950" y="5092700"/>
          <p14:tracePt t="502669" x="7835900" y="5080000"/>
          <p14:tracePt t="502685" x="7804150" y="5067300"/>
          <p14:tracePt t="502702" x="7772400" y="5060950"/>
          <p14:tracePt t="502705" x="7753350" y="5060950"/>
          <p14:tracePt t="502718" x="7734300" y="5060950"/>
          <p14:tracePt t="502722" x="7715250" y="5060950"/>
          <p14:tracePt t="502736" x="7658100" y="5054600"/>
          <p14:tracePt t="502755" x="7620000" y="5054600"/>
          <p14:tracePt t="502768" x="7594600" y="5054600"/>
          <p14:tracePt t="502786" x="7524750" y="5080000"/>
          <p14:tracePt t="502802" x="7493000" y="5092700"/>
          <p14:tracePt t="502818" x="7454900" y="5118100"/>
          <p14:tracePt t="502835" x="7423150" y="5143500"/>
          <p14:tracePt t="502853" x="7385050" y="5168900"/>
          <p14:tracePt t="502868" x="7359650" y="5181600"/>
          <p14:tracePt t="502885" x="7346950" y="5200650"/>
          <p14:tracePt t="502902" x="7346950" y="5213350"/>
          <p14:tracePt t="502906" x="7346950" y="5219700"/>
          <p14:tracePt t="502919" x="7346950" y="5226050"/>
          <p14:tracePt t="502935" x="7385050" y="5251450"/>
          <p14:tracePt t="502953" x="7486650" y="5302250"/>
          <p14:tracePt t="502968" x="7600950" y="5340350"/>
          <p14:tracePt t="502986" x="7747000" y="5372100"/>
          <p14:tracePt t="503002" x="7912100" y="5384800"/>
          <p14:tracePt t="503018" x="8083550" y="5384800"/>
          <p14:tracePt t="503036" x="8197850" y="5372100"/>
          <p14:tracePt t="503052" x="8267700" y="5359400"/>
          <p14:tracePt t="503069" x="8305800" y="5353050"/>
          <p14:tracePt t="503085" x="8318500" y="5346700"/>
          <p14:tracePt t="503102" x="8331200" y="5346700"/>
          <p14:tracePt t="503119" x="8343900" y="5346700"/>
          <p14:tracePt t="503135" x="8382000" y="5346700"/>
          <p14:tracePt t="503155" x="8432800" y="5346700"/>
          <p14:tracePt t="503171" x="8458200" y="5346700"/>
          <p14:tracePt t="503185" x="8470900" y="5346700"/>
          <p14:tracePt t="503202" x="8483600" y="5346700"/>
          <p14:tracePt t="503218" x="8489950" y="5346700"/>
          <p14:tracePt t="503266" x="8489950" y="5340350"/>
          <p14:tracePt t="503285" x="8483600" y="5340350"/>
          <p14:tracePt t="503304" x="8464550" y="5340350"/>
          <p14:tracePt t="503320" x="8420100" y="5340350"/>
          <p14:tracePt t="503336" x="8394700" y="5340350"/>
          <p14:tracePt t="503353" x="8362950" y="5334000"/>
          <p14:tracePt t="503372" x="8343900" y="5334000"/>
          <p14:tracePt t="503385" x="8305800" y="5327650"/>
          <p14:tracePt t="503402" x="8235950" y="5340350"/>
          <p14:tracePt t="503419" x="8140700" y="5365750"/>
          <p14:tracePt t="503436" x="8001000" y="5410200"/>
          <p14:tracePt t="503452" x="7829550" y="5454650"/>
          <p14:tracePt t="503469" x="7702550" y="5492750"/>
          <p14:tracePt t="503485" x="7569200" y="5530850"/>
          <p14:tracePt t="503501" x="7493000" y="5543550"/>
          <p14:tracePt t="503519" x="7473950" y="5549900"/>
          <p14:tracePt t="503579" x="7480300" y="5549900"/>
          <p14:tracePt t="503588" x="7499350" y="5549900"/>
          <p14:tracePt t="503603" x="7550150" y="5530850"/>
          <p14:tracePt t="503620" x="7600950" y="5473700"/>
          <p14:tracePt t="503636" x="7639050" y="5384800"/>
          <p14:tracePt t="503652" x="7664450" y="5257800"/>
          <p14:tracePt t="503669" x="7664450" y="5124450"/>
          <p14:tracePt t="503685" x="7645400" y="4972050"/>
          <p14:tracePt t="503703" x="7613650" y="4819650"/>
          <p14:tracePt t="503719" x="7581900" y="4654550"/>
          <p14:tracePt t="503736" x="7537450" y="4464050"/>
          <p14:tracePt t="503753" x="7486650" y="4203700"/>
          <p14:tracePt t="503769" x="7416800" y="3937000"/>
          <p14:tracePt t="503786" x="7296150" y="3670300"/>
          <p14:tracePt t="503803" x="7048500" y="3308350"/>
          <p14:tracePt t="503821" x="6883400" y="3124200"/>
          <p14:tracePt t="503836" x="6794500" y="3048000"/>
          <p14:tracePt t="503838" x="6737350" y="3009900"/>
          <p14:tracePt t="503852" x="6597650" y="2952750"/>
          <p14:tracePt t="503870" x="6438900" y="2908300"/>
          <p14:tracePt t="503886" x="6267450" y="2857500"/>
          <p14:tracePt t="503903" x="6032500" y="2774950"/>
          <p14:tracePt t="503919" x="5778500" y="2686050"/>
          <p14:tracePt t="503936" x="5397500" y="2559050"/>
          <p14:tracePt t="503953" x="5054600" y="2444750"/>
          <p14:tracePt t="503969" x="4718050" y="2343150"/>
          <p14:tracePt t="503986" x="4318000" y="2241550"/>
          <p14:tracePt t="504003" x="3975100" y="2171700"/>
          <p14:tracePt t="504008" x="3816350" y="2133600"/>
          <p14:tracePt t="504019" x="3625850" y="2089150"/>
          <p14:tracePt t="504036" x="3314700" y="1987550"/>
          <p14:tracePt t="504053" x="3111500" y="1905000"/>
          <p14:tracePt t="504071" x="2933700" y="1835150"/>
          <p14:tracePt t="504086" x="2774950" y="1784350"/>
          <p14:tracePt t="504104" x="2597150" y="1733550"/>
          <p14:tracePt t="504119" x="2482850" y="1701800"/>
          <p14:tracePt t="504136" x="2419350" y="1670050"/>
          <p14:tracePt t="504153" x="2413000" y="1638300"/>
          <p14:tracePt t="504168" x="2419350" y="1581150"/>
          <p14:tracePt t="504186" x="2432050" y="1536700"/>
          <p14:tracePt t="504203" x="2432050" y="1504950"/>
          <p14:tracePt t="504219" x="2400300" y="1479550"/>
          <p14:tracePt t="504223" x="2387600" y="1473200"/>
          <p14:tracePt t="504236" x="2374900" y="1466850"/>
          <p14:tracePt t="504253" x="2349500" y="1460500"/>
          <p14:tracePt t="504256" x="2349500" y="1447800"/>
          <p14:tracePt t="504270" x="2343150" y="1428750"/>
          <p14:tracePt t="504272" x="2343150" y="1403350"/>
          <p14:tracePt t="504286" x="2343150" y="1308100"/>
          <p14:tracePt t="504304" x="2362200" y="1193800"/>
          <p14:tracePt t="504319" x="2368550" y="1079500"/>
          <p14:tracePt t="504336" x="2362200" y="1022350"/>
          <p14:tracePt t="504353" x="2355850" y="971550"/>
          <p14:tracePt t="504370" x="2349500" y="946150"/>
          <p14:tracePt t="504387" x="2343150" y="939800"/>
          <p14:tracePt t="504425" x="2349500" y="933450"/>
          <p14:tracePt t="504437" x="2355850" y="933450"/>
          <p14:tracePt t="504453" x="2362200" y="927100"/>
          <p14:tracePt t="504488" x="2355850" y="933450"/>
          <p14:tracePt t="504503" x="2355850" y="946150"/>
          <p14:tracePt t="504520" x="2349500" y="958850"/>
          <p14:tracePt t="504554" x="2349500" y="971550"/>
          <p14:tracePt t="504570" x="2368550" y="984250"/>
          <p14:tracePt t="504587" x="2413000" y="1009650"/>
          <p14:tracePt t="504605" x="2476500" y="1047750"/>
          <p14:tracePt t="504620" x="2514600" y="1079500"/>
          <p14:tracePt t="504637" x="2533650" y="1098550"/>
          <p14:tracePt t="504655" x="2546350" y="1111250"/>
          <p14:tracePt t="504670" x="2565400" y="1117600"/>
          <p14:tracePt t="504688" x="2609850" y="1117600"/>
          <p14:tracePt t="504705" x="2686050" y="1098550"/>
          <p14:tracePt t="504707" x="2711450" y="1092200"/>
          <p14:tracePt t="504720" x="2762250" y="1085850"/>
          <p14:tracePt t="504724" x="2794000" y="1079500"/>
          <p14:tracePt t="504737" x="2838450" y="1066800"/>
          <p14:tracePt t="504754" x="2908300" y="1047750"/>
          <p14:tracePt t="504770" x="2959100" y="1028700"/>
          <p14:tracePt t="504787" x="2978150" y="1016000"/>
          <p14:tracePt t="504804" x="2984500" y="996950"/>
          <p14:tracePt t="504820" x="2997200" y="971550"/>
          <p14:tracePt t="504835" x="2997200" y="939800"/>
          <p14:tracePt t="504853" x="2997200" y="901700"/>
          <p14:tracePt t="504870" x="2997200" y="882650"/>
          <p14:tracePt t="504887" x="2984500" y="850900"/>
          <p14:tracePt t="504904" x="2959100" y="831850"/>
          <p14:tracePt t="504920" x="2927350" y="812800"/>
          <p14:tracePt t="504937" x="2882900" y="781050"/>
          <p14:tracePt t="504954" x="2838450" y="755650"/>
          <p14:tracePt t="504970" x="2794000" y="736600"/>
          <p14:tracePt t="504986" x="2743200" y="723900"/>
          <p14:tracePt t="505003" x="2711450" y="723900"/>
          <p14:tracePt t="505020" x="2597150" y="723900"/>
          <p14:tracePt t="505038" x="2540000" y="717550"/>
          <p14:tracePt t="505053" x="2413000" y="704850"/>
          <p14:tracePt t="505070" x="2311400" y="692150"/>
          <p14:tracePt t="505088" x="2235200" y="679450"/>
          <p14:tracePt t="505103" x="2171700" y="679450"/>
          <p14:tracePt t="505120" x="2159000" y="679450"/>
          <p14:tracePt t="505137" x="2146300" y="698500"/>
          <p14:tracePt t="505154" x="2127250" y="730250"/>
          <p14:tracePt t="505170" x="2114550" y="781050"/>
          <p14:tracePt t="505187" x="2114550" y="838200"/>
          <p14:tracePt t="505203" x="2120900" y="895350"/>
          <p14:tracePt t="505220" x="2146300" y="927100"/>
          <p14:tracePt t="505237" x="2190750" y="952500"/>
          <p14:tracePt t="505240" x="2209800" y="958850"/>
          <p14:tracePt t="505254" x="2254250" y="965200"/>
          <p14:tracePt t="505256" x="2298700" y="971550"/>
          <p14:tracePt t="505271" x="2387600" y="984250"/>
          <p14:tracePt t="505288" x="2495550" y="1003300"/>
          <p14:tracePt t="505304" x="2616200" y="1035050"/>
          <p14:tracePt t="505321" x="2717800" y="1066800"/>
          <p14:tracePt t="505337" x="2832100" y="1092200"/>
          <p14:tracePt t="505354" x="2857500" y="1092200"/>
          <p14:tracePt t="505370" x="2857500" y="1085850"/>
          <p14:tracePt t="505413" x="2851150" y="1085850"/>
          <p14:tracePt t="505420" x="2844800" y="1085850"/>
          <p14:tracePt t="505437" x="2800350" y="1079500"/>
          <p14:tracePt t="505454" x="2660650" y="1174750"/>
          <p14:tracePt t="505470" x="2470150" y="1301750"/>
          <p14:tracePt t="505487" x="2247900" y="1460500"/>
          <p14:tracePt t="505504" x="2025650" y="1600200"/>
          <p14:tracePt t="505508" x="1911350" y="1670050"/>
          <p14:tracePt t="505520" x="1790700" y="1733550"/>
          <p14:tracePt t="505537" x="1619250" y="1816100"/>
          <p14:tracePt t="505554" x="1492250" y="1885950"/>
          <p14:tracePt t="505557" x="1460500" y="1905000"/>
          <p14:tracePt t="505570" x="1435100" y="1924050"/>
          <p14:tracePt t="505588" x="1397000" y="1955800"/>
          <p14:tracePt t="505604" x="1244600" y="2051050"/>
          <p14:tracePt t="505621" x="1085850" y="2127250"/>
          <p14:tracePt t="505637" x="939800" y="2190750"/>
          <p14:tracePt t="505654" x="793750" y="2235200"/>
          <p14:tracePt t="505671" x="736600" y="2247900"/>
          <p14:tracePt t="505687" x="736600" y="2254250"/>
          <p14:tracePt t="505740" x="730250" y="2254250"/>
          <p14:tracePt t="505746" x="730250" y="2260600"/>
          <p14:tracePt t="505754" x="711200" y="2273300"/>
          <p14:tracePt t="505770" x="679450" y="2286000"/>
          <p14:tracePt t="505788" x="666750" y="2292350"/>
          <p14:tracePt t="505804" x="635000" y="2279650"/>
          <p14:tracePt t="505823" x="603250" y="2247900"/>
          <p14:tracePt t="505838" x="558800" y="2216150"/>
          <p14:tracePt t="505854" x="501650" y="2184400"/>
          <p14:tracePt t="505871" x="419100" y="2171700"/>
          <p14:tracePt t="505889" x="317500" y="2171700"/>
          <p14:tracePt t="505904" x="215900" y="2190750"/>
          <p14:tracePt t="505921" x="152400" y="2216150"/>
          <p14:tracePt t="505939" x="127000" y="2260600"/>
          <p14:tracePt t="505955" x="107950" y="2292350"/>
          <p14:tracePt t="505971" x="95250" y="2336800"/>
          <p14:tracePt t="505990" x="95250" y="2381250"/>
          <p14:tracePt t="506004" x="120650" y="2425700"/>
          <p14:tracePt t="506021" x="165100" y="2470150"/>
          <p14:tracePt t="506038" x="254000" y="2533650"/>
          <p14:tracePt t="506055" x="374650" y="2603500"/>
          <p14:tracePt t="506071" x="533400" y="2647950"/>
          <p14:tracePt t="506088" x="673100" y="2660650"/>
          <p14:tracePt t="506104" x="781050" y="2647950"/>
          <p14:tracePt t="506121" x="838200" y="2616200"/>
          <p14:tracePt t="506138" x="876300" y="2578100"/>
          <p14:tracePt t="506154" x="901700" y="2546350"/>
          <p14:tracePt t="506171" x="927100" y="2514600"/>
          <p14:tracePt t="506188" x="946150" y="2489200"/>
          <p14:tracePt t="506190" x="952500" y="2482850"/>
          <p14:tracePt t="506204" x="971550" y="2457450"/>
          <p14:tracePt t="506221" x="977900" y="2438400"/>
          <p14:tracePt t="506238" x="977900" y="2425700"/>
          <p14:tracePt t="506254" x="971550" y="2419350"/>
          <p14:tracePt t="506271" x="908050" y="2406650"/>
          <p14:tracePt t="506288" x="844550" y="2406650"/>
          <p14:tracePt t="506305" x="800100" y="2406650"/>
          <p14:tracePt t="506321" x="755650" y="2406650"/>
          <p14:tracePt t="506338" x="730250" y="2406650"/>
          <p14:tracePt t="506370" x="730250" y="2425700"/>
          <p14:tracePt t="506388" x="749300" y="2457450"/>
          <p14:tracePt t="506405" x="787400" y="2501900"/>
          <p14:tracePt t="506408" x="800100" y="2527300"/>
          <p14:tracePt t="506421" x="819150" y="2552700"/>
          <p14:tracePt t="506438" x="850900" y="2641600"/>
          <p14:tracePt t="506455" x="876300" y="2698750"/>
          <p14:tracePt t="506473" x="958850" y="2794000"/>
          <p14:tracePt t="506488" x="1066800" y="2882900"/>
          <p14:tracePt t="506505" x="1225550" y="2971800"/>
          <p14:tracePt t="506521" x="1397000" y="3041650"/>
          <p14:tracePt t="506538" x="1631950" y="3117850"/>
          <p14:tracePt t="506555" x="1962150" y="3200400"/>
          <p14:tracePt t="506572" x="2292350" y="3276600"/>
          <p14:tracePt t="506588" x="2692400" y="3371850"/>
          <p14:tracePt t="506605" x="3219450" y="3492500"/>
          <p14:tracePt t="506622" x="3733800" y="3587750"/>
          <p14:tracePt t="506639" x="4279900" y="3689350"/>
          <p14:tracePt t="506655" x="4673600" y="3765550"/>
          <p14:tracePt t="506672" x="5067300" y="3841750"/>
          <p14:tracePt t="506675" x="5213350" y="3873500"/>
          <p14:tracePt t="506688" x="5568950" y="3937000"/>
          <p14:tracePt t="506707" x="5937250" y="3975100"/>
          <p14:tracePt t="506722" x="6419850" y="4025900"/>
          <p14:tracePt t="506738" x="6902450" y="4095750"/>
          <p14:tracePt t="506755" x="7283450" y="4159250"/>
          <p14:tracePt t="506772" x="7689850" y="4241800"/>
          <p14:tracePt t="506788" x="7924800" y="4298950"/>
          <p14:tracePt t="506805" x="8026400" y="4324350"/>
          <p14:tracePt t="506822" x="8026400" y="4330700"/>
          <p14:tracePt t="506838" x="8026400" y="4337050"/>
          <p14:tracePt t="506841" x="8032750" y="4343400"/>
          <p14:tracePt t="506856" x="8032750" y="4349750"/>
          <p14:tracePt t="506872" x="8058150" y="4387850"/>
          <p14:tracePt t="506889" x="8089900" y="4419600"/>
          <p14:tracePt t="506892" x="8102600" y="4432300"/>
          <p14:tracePt t="506905" x="8115300" y="4438650"/>
          <p14:tracePt t="506908" x="8121650" y="4445000"/>
          <p14:tracePt t="506922" x="8128000" y="4451350"/>
          <p14:tracePt t="506938" x="8134350" y="4464050"/>
          <p14:tracePt t="506957" x="8147050" y="4476750"/>
          <p14:tracePt t="506972" x="8172450" y="4495800"/>
          <p14:tracePt t="506990" x="8223250" y="4540250"/>
          <p14:tracePt t="507005" x="8286750" y="4603750"/>
          <p14:tracePt t="507022" x="8337550" y="4660900"/>
          <p14:tracePt t="507038" x="8356600" y="4692650"/>
          <p14:tracePt t="507055" x="8369300" y="4711700"/>
          <p14:tracePt t="507072" x="8375650" y="4724400"/>
          <p14:tracePt t="507088" x="8382000" y="4737100"/>
          <p14:tracePt t="507138" x="8388350" y="4737100"/>
          <p14:tracePt t="507151" x="8394700" y="4743450"/>
          <p14:tracePt t="507172" x="8413750" y="4756150"/>
          <p14:tracePt t="507189" x="8432800" y="4762500"/>
          <p14:tracePt t="507205" x="8445500" y="4775200"/>
          <p14:tracePt t="507222" x="8451850" y="4775200"/>
          <p14:tracePt t="507239" x="8458200" y="4781550"/>
          <p14:tracePt t="507241" x="8470900" y="4787900"/>
          <p14:tracePt t="507255" x="8477250" y="4794250"/>
          <p14:tracePt t="507258" x="8489950" y="4806950"/>
          <p14:tracePt t="507273" x="8509000" y="4832350"/>
          <p14:tracePt t="507289" x="8566150" y="4902200"/>
          <p14:tracePt t="507306" x="8648700" y="4997450"/>
          <p14:tracePt t="507325" x="8769350" y="5118100"/>
          <p14:tracePt t="507338" x="8858250" y="5219700"/>
          <p14:tracePt t="507355" x="8940800" y="5353050"/>
          <p14:tracePt t="507372" x="8966200" y="5441950"/>
          <p14:tracePt t="507388" x="8966200" y="5486400"/>
          <p14:tracePt t="507405" x="8966200" y="5492750"/>
          <p14:tracePt t="507422" x="8966200" y="5499100"/>
          <p14:tracePt t="507439" x="8966200" y="5492750"/>
          <p14:tracePt t="507455" x="8985250" y="5480050"/>
          <p14:tracePt t="507472" x="9036050" y="5461000"/>
          <p14:tracePt t="507489" x="9080500" y="5448300"/>
          <p14:tracePt t="507505" x="9118600" y="5435600"/>
          <p14:tracePt t="507522" x="9169400" y="5429250"/>
          <p14:tracePt t="507540" x="9239250" y="5422900"/>
          <p14:tracePt t="507556" x="9309100" y="5422900"/>
          <p14:tracePt t="507572" x="9398000" y="5435600"/>
          <p14:tracePt t="507589" x="9448800" y="5448300"/>
          <p14:tracePt t="507605" x="9486900" y="5448300"/>
          <p14:tracePt t="507623" x="9493250" y="5448300"/>
          <p14:tracePt t="508254" x="9493250" y="5454650"/>
          <p14:tracePt t="508261" x="9486900" y="5454650"/>
          <p14:tracePt t="508271" x="9480550" y="5461000"/>
          <p14:tracePt t="508290" x="9474200" y="5461000"/>
          <p14:tracePt t="508307" x="9467850" y="5461000"/>
          <p14:tracePt t="508323" x="9461500" y="5467350"/>
          <p14:tracePt t="508326" x="9455150" y="5467350"/>
          <p14:tracePt t="508422" x="9455150" y="5461000"/>
          <p14:tracePt t="508430" x="9448800" y="5454650"/>
          <p14:tracePt t="508439" x="9448800" y="5441950"/>
          <p14:tracePt t="508457" x="9442450" y="5435600"/>
          <p14:tracePt t="508474" x="9442450" y="5429250"/>
          <p14:tracePt t="508669" x="9436100" y="5435600"/>
          <p14:tracePt t="508678" x="9436100" y="5441950"/>
          <p14:tracePt t="508690" x="9429750" y="5448300"/>
          <p14:tracePt t="508708" x="9410700" y="5461000"/>
          <p14:tracePt t="508725" x="9398000" y="5480050"/>
          <p14:tracePt t="508741" x="9378950" y="5492750"/>
          <p14:tracePt t="508757" x="9366250" y="5499100"/>
          <p14:tracePt t="508773" x="9334500" y="5511800"/>
          <p14:tracePt t="508790" x="9290050" y="5530850"/>
          <p14:tracePt t="508807" x="9258300" y="5543550"/>
          <p14:tracePt t="508825" x="9220200" y="5568950"/>
          <p14:tracePt t="508828" x="9213850" y="5575300"/>
          <p14:tracePt t="508841" x="9201150" y="5581650"/>
          <p14:tracePt t="508857" x="9169400" y="5594350"/>
          <p14:tracePt t="508873" x="9144000" y="5607050"/>
          <p14:tracePt t="508890" x="9112250" y="5613400"/>
          <p14:tracePt t="508907" x="9048750" y="5626100"/>
          <p14:tracePt t="508924" x="8985250" y="5632450"/>
          <p14:tracePt t="508940" x="8839200" y="5638800"/>
          <p14:tracePt t="508956" x="8756650" y="5645150"/>
          <p14:tracePt t="508974" x="8623300" y="5651500"/>
          <p14:tracePt t="508990" x="8432800" y="5657850"/>
          <p14:tracePt t="509008" x="8172450" y="5670550"/>
          <p14:tracePt t="509025" x="7912100" y="5670550"/>
          <p14:tracePt t="509040" x="7581900" y="5670550"/>
          <p14:tracePt t="509057" x="7277100" y="5670550"/>
          <p14:tracePt t="509074" x="6959600" y="5657850"/>
          <p14:tracePt t="509091" x="6642100" y="5657850"/>
          <p14:tracePt t="509093" x="6470650" y="5657850"/>
          <p14:tracePt t="509107" x="6286500" y="5657850"/>
          <p14:tracePt t="509110" x="6089650" y="5657850"/>
          <p14:tracePt t="509123" x="5886450" y="5657850"/>
          <p14:tracePt t="509139" x="5530850" y="5651500"/>
          <p14:tracePt t="509156" x="5143500" y="5638800"/>
          <p14:tracePt t="509172" x="4838700" y="5632450"/>
          <p14:tracePt t="509190" x="4635500" y="5619750"/>
          <p14:tracePt t="509207" x="4349750" y="5619750"/>
          <p14:tracePt t="509224" x="4159250" y="5632450"/>
          <p14:tracePt t="509239" x="3886200" y="5657850"/>
          <p14:tracePt t="509257" x="3644900" y="5670550"/>
          <p14:tracePt t="509273" x="3435350" y="5683250"/>
          <p14:tracePt t="509289" x="3289300" y="5689600"/>
          <p14:tracePt t="509306" x="3219450" y="5695950"/>
          <p14:tracePt t="509323" x="3187700" y="5708650"/>
          <p14:tracePt t="509339" x="3143250" y="5740400"/>
          <p14:tracePt t="509356" x="3054350" y="5772150"/>
          <p14:tracePt t="509358" x="3009900" y="5778500"/>
          <p14:tracePt t="509373" x="2940050" y="5784850"/>
          <p14:tracePt t="509389" x="2832100" y="5784850"/>
          <p14:tracePt t="509406" x="2768600" y="5772150"/>
          <p14:tracePt t="509424" x="2730500" y="5740400"/>
          <p14:tracePt t="509440" x="2724150" y="5734050"/>
          <p14:tracePt t="509457" x="2692400" y="5676900"/>
          <p14:tracePt t="509474" x="2667000" y="5651500"/>
          <p14:tracePt t="509491" x="2635250" y="5613400"/>
          <p14:tracePt t="509507" x="2622550" y="5588000"/>
          <p14:tracePt t="509523" x="2616200" y="5575300"/>
          <p14:tracePt t="509540" x="2609850" y="5568950"/>
          <p14:tracePt t="509556" x="2603500" y="5556250"/>
          <p14:tracePt t="509573" x="2603500" y="5549900"/>
          <p14:tracePt t="509607" x="2603500" y="5543550"/>
          <p14:tracePt t="527290" x="2597150" y="5543550"/>
          <p14:tracePt t="531122" x="2603500" y="5543550"/>
          <p14:tracePt t="531130" x="2622550" y="5543550"/>
          <p14:tracePt t="531142" x="2660650" y="5549900"/>
          <p14:tracePt t="531159" x="2781300" y="5543550"/>
          <p14:tracePt t="531175" x="2933700" y="5505450"/>
          <p14:tracePt t="531193" x="3149600" y="5429250"/>
          <p14:tracePt t="531211" x="3282950" y="5372100"/>
          <p14:tracePt t="531227" x="3378200" y="5327650"/>
          <p14:tracePt t="531243" x="3409950" y="5283200"/>
          <p14:tracePt t="531259" x="3409950" y="5238750"/>
          <p14:tracePt t="531276" x="3378200" y="5187950"/>
          <p14:tracePt t="531292" x="3327400" y="5124450"/>
          <p14:tracePt t="531309" x="3251200" y="5054600"/>
          <p14:tracePt t="531326" x="3168650" y="5003800"/>
          <p14:tracePt t="531342" x="3054350" y="4959350"/>
          <p14:tracePt t="531359" x="2882900" y="4940300"/>
          <p14:tracePt t="531376" x="2667000" y="4921250"/>
          <p14:tracePt t="531392" x="2470150" y="4908550"/>
          <p14:tracePt t="531409" x="2222500" y="4883150"/>
          <p14:tracePt t="531426" x="2044700" y="4870450"/>
          <p14:tracePt t="531442" x="1924050" y="4870450"/>
          <p14:tracePt t="531460" x="1924050" y="4902200"/>
          <p14:tracePt t="531476" x="1981200" y="4991100"/>
          <p14:tracePt t="531492" x="2101850" y="5099050"/>
          <p14:tracePt t="531509" x="2222500" y="5175250"/>
          <p14:tracePt t="531525" x="2298700" y="5238750"/>
          <p14:tracePt t="531542" x="2362200" y="5283200"/>
          <p14:tracePt t="531559" x="2406650" y="5314950"/>
          <p14:tracePt t="531575" x="2444750" y="5340350"/>
          <p14:tracePt t="531592" x="2489200" y="5365750"/>
          <p14:tracePt t="531609" x="2508250" y="5378450"/>
          <p14:tracePt t="531612" x="2514600" y="5378450"/>
          <p14:tracePt t="531625" x="2520950" y="5378450"/>
          <p14:tracePt t="531642" x="2520950" y="5384800"/>
          <p14:tracePt t="531660" x="2527300" y="5384800"/>
          <p14:tracePt t="531726" x="2527300" y="5391150"/>
          <p14:tracePt t="531733" x="2527300" y="5397500"/>
          <p14:tracePt t="531743" x="2527300" y="5416550"/>
          <p14:tracePt t="531759" x="2540000" y="5448300"/>
          <p14:tracePt t="531777" x="2552700" y="5480050"/>
          <p14:tracePt t="531794" x="2578100" y="5511800"/>
          <p14:tracePt t="531810" x="2622550" y="5543550"/>
          <p14:tracePt t="531827" x="2705100" y="5594350"/>
          <p14:tracePt t="531842" x="2787650" y="5626100"/>
          <p14:tracePt t="531860" x="2838450" y="5645150"/>
          <p14:tracePt t="531876" x="2895600" y="5664200"/>
          <p14:tracePt t="531893" x="2908300" y="5676900"/>
          <p14:tracePt t="531895" x="2908300" y="5683250"/>
          <p14:tracePt t="531909" x="2908300" y="5689600"/>
          <p14:tracePt t="531926" x="2882900" y="5708650"/>
          <p14:tracePt t="531942" x="2844800" y="5734050"/>
          <p14:tracePt t="531959" x="2838450" y="5740400"/>
          <p14:tracePt t="532008" x="2844800" y="5740400"/>
          <p14:tracePt t="532015" x="2851150" y="5740400"/>
          <p14:tracePt t="532025" x="2863850" y="5727700"/>
          <p14:tracePt t="532042" x="2876550" y="5721350"/>
          <p14:tracePt t="532059" x="2882900" y="5715000"/>
          <p14:tracePt t="532110" x="2889250" y="5715000"/>
          <p14:tracePt t="532126" x="2895600" y="5708650"/>
          <p14:tracePt t="532143" x="2901950" y="5708650"/>
          <p14:tracePt t="532159" x="2901950" y="5702300"/>
          <p14:tracePt t="532177" x="2908300" y="5695950"/>
          <p14:tracePt t="532790" x="2914650" y="5689600"/>
          <p14:tracePt t="532810" x="2921000" y="5689600"/>
          <p14:tracePt t="533025" x="2927350" y="5689600"/>
          <p14:tracePt t="533034" x="2927350" y="5683250"/>
          <p14:tracePt t="533044" x="2933700" y="5670550"/>
          <p14:tracePt t="533061" x="2940050" y="5664200"/>
          <p14:tracePt t="533078" x="2940050" y="5657850"/>
          <p14:tracePt t="533154" x="2946400" y="5657850"/>
          <p14:tracePt t="533167" x="2952750" y="5651500"/>
          <p14:tracePt t="533179" x="2965450" y="5645150"/>
          <p14:tracePt t="533194" x="2984500" y="5645150"/>
          <p14:tracePt t="533211" x="3009900" y="5632450"/>
          <p14:tracePt t="533227" x="3035300" y="5619750"/>
          <p14:tracePt t="533244" x="3054350" y="5607050"/>
          <p14:tracePt t="533261" x="3079750" y="5588000"/>
          <p14:tracePt t="533277" x="3098800" y="5556250"/>
          <p14:tracePt t="533294" x="3105150" y="5543550"/>
          <p14:tracePt t="533311" x="3111500" y="5537200"/>
          <p14:tracePt t="533350" x="3105150" y="5537200"/>
          <p14:tracePt t="533361" x="3098800" y="5537200"/>
          <p14:tracePt t="533377" x="3086100" y="5537200"/>
          <p14:tracePt t="533471" x="3073400" y="5543550"/>
          <p14:tracePt t="533479" x="3067050" y="5549900"/>
          <p14:tracePt t="533494" x="3022600" y="5568950"/>
          <p14:tracePt t="533510" x="2997200" y="5588000"/>
          <p14:tracePt t="533528" x="2978150" y="5600700"/>
          <p14:tracePt t="533544" x="2965450" y="5600700"/>
          <p14:tracePt t="533616" x="2971800" y="5600700"/>
          <p14:tracePt t="533623" x="2971800" y="5594350"/>
          <p14:tracePt t="533644" x="2990850" y="5581650"/>
          <p14:tracePt t="533662" x="2997200" y="5568950"/>
          <p14:tracePt t="533677" x="3009900" y="5562600"/>
          <p14:tracePt t="533694" x="3009900" y="5556250"/>
          <p14:tracePt t="538668" x="3016250" y="5556250"/>
          <p14:tracePt t="538676" x="3067050" y="5549900"/>
          <p14:tracePt t="538686" x="3130550" y="5549900"/>
          <p14:tracePt t="538701" x="3327400" y="5549900"/>
          <p14:tracePt t="538717" x="3498850" y="5549900"/>
          <p14:tracePt t="538733" x="3594100" y="5537200"/>
          <p14:tracePt t="538749" x="3695700" y="5524500"/>
          <p14:tracePt t="538766" x="3797300" y="5511800"/>
          <p14:tracePt t="538782" x="3886200" y="5511800"/>
          <p14:tracePt t="538798" x="3949700" y="5505450"/>
          <p14:tracePt t="538815" x="4006850" y="5492750"/>
          <p14:tracePt t="538832" x="4064000" y="5486400"/>
          <p14:tracePt t="538849" x="4108450" y="5480050"/>
          <p14:tracePt t="538865" x="4152900" y="5473700"/>
          <p14:tracePt t="538882" x="4178300" y="5467350"/>
          <p14:tracePt t="538899" x="4197350" y="5461000"/>
          <p14:tracePt t="538915" x="4248150" y="5461000"/>
          <p14:tracePt t="538918" x="4292600" y="5461000"/>
          <p14:tracePt t="538932" x="4356100" y="5461000"/>
          <p14:tracePt t="538948" x="4641850" y="5499100"/>
          <p14:tracePt t="538966" x="4832350" y="5530850"/>
          <p14:tracePt t="538982" x="4997450" y="5568950"/>
          <p14:tracePt t="538998" x="5060950" y="5594350"/>
          <p14:tracePt t="539015" x="5080000" y="5600700"/>
          <p14:tracePt t="539032" x="5086350" y="5600700"/>
          <p14:tracePt t="539048" x="5092700" y="5600700"/>
          <p14:tracePt t="539066" x="5118100" y="5588000"/>
          <p14:tracePt t="539082" x="5156200" y="5568950"/>
          <p14:tracePt t="539101" x="5200650" y="5549900"/>
          <p14:tracePt t="539115" x="5270500" y="5524500"/>
          <p14:tracePt t="539132" x="5308600" y="5511800"/>
          <p14:tracePt t="539148" x="5340350" y="5499100"/>
          <p14:tracePt t="539165" x="5353050" y="5492750"/>
          <p14:tracePt t="539182" x="5372100" y="5480050"/>
          <p14:tracePt t="539199" x="5403850" y="5461000"/>
          <p14:tracePt t="539216" x="5435600" y="5435600"/>
          <p14:tracePt t="539232" x="5448300" y="5410200"/>
          <p14:tracePt t="539249" x="5454650" y="5384800"/>
          <p14:tracePt t="539265" x="5429250" y="5359400"/>
          <p14:tracePt t="539282" x="5372100" y="5334000"/>
          <p14:tracePt t="539299" x="5289550" y="5308600"/>
          <p14:tracePt t="539315" x="5219700" y="5289550"/>
          <p14:tracePt t="539334" x="5175250" y="5270500"/>
          <p14:tracePt t="539348" x="5137150" y="5251450"/>
          <p14:tracePt t="539367" x="5111750" y="5238750"/>
          <p14:tracePt t="539369" x="5105400" y="5238750"/>
          <p14:tracePt t="539383" x="5060950" y="5232400"/>
          <p14:tracePt t="539399" x="4991100" y="5238750"/>
          <p14:tracePt t="539416" x="4940300" y="5245100"/>
          <p14:tracePt t="539432" x="4775200" y="5245100"/>
          <p14:tracePt t="539449" x="4673600" y="5245100"/>
          <p14:tracePt t="539465" x="4610100" y="5245100"/>
          <p14:tracePt t="539482" x="4584700" y="5245100"/>
          <p14:tracePt t="539499" x="4578350" y="5245100"/>
          <p14:tracePt t="539516" x="4572000" y="5245100"/>
          <p14:tracePt t="539534" x="4552950" y="5251450"/>
          <p14:tracePt t="539549" x="4521200" y="5264150"/>
          <p14:tracePt t="539566" x="4489450" y="5276850"/>
          <p14:tracePt t="539583" x="4457700" y="5302250"/>
          <p14:tracePt t="539599" x="4432300" y="5327650"/>
          <p14:tracePt t="539603" x="4425950" y="5340350"/>
          <p14:tracePt t="539616" x="4419600" y="5353050"/>
          <p14:tracePt t="539633" x="4413250" y="5391150"/>
          <p14:tracePt t="539650" x="4432300" y="5416550"/>
          <p14:tracePt t="539666" x="4470400" y="5435600"/>
          <p14:tracePt t="539668" x="4521200" y="5448300"/>
          <p14:tracePt t="539684" x="4641850" y="5480050"/>
          <p14:tracePt t="539700" x="4787900" y="5511800"/>
          <p14:tracePt t="539718" x="4959350" y="5549900"/>
          <p14:tracePt t="539732" x="5130800" y="5588000"/>
          <p14:tracePt t="539749" x="5295900" y="5613400"/>
          <p14:tracePt t="539766" x="5505450" y="5619750"/>
          <p14:tracePt t="539783" x="5702300" y="5600700"/>
          <p14:tracePt t="539799" x="5835650" y="5549900"/>
          <p14:tracePt t="539816" x="5892800" y="5499100"/>
          <p14:tracePt t="539850" x="5911850" y="5403850"/>
          <p14:tracePt t="539866" x="5886450" y="5378450"/>
          <p14:tracePt t="539883" x="5854700" y="5359400"/>
          <p14:tracePt t="539900" x="5803900" y="5346700"/>
          <p14:tracePt t="539916" x="5746750" y="5334000"/>
          <p14:tracePt t="539933" x="5676900" y="5321300"/>
          <p14:tracePt t="539950" x="5588000" y="5295900"/>
          <p14:tracePt t="539965" x="5499100" y="5270500"/>
          <p14:tracePt t="539983" x="5435600" y="5245100"/>
          <p14:tracePt t="539999" x="5378450" y="5219700"/>
          <p14:tracePt t="540016" x="5353050" y="5207000"/>
          <p14:tracePt t="540033" x="5321300" y="5187950"/>
          <p14:tracePt t="540049" x="5295900" y="5175250"/>
          <p14:tracePt t="540066" x="5219700" y="5168900"/>
          <p14:tracePt t="540083" x="5092700" y="5168900"/>
          <p14:tracePt t="540087" x="5029200" y="5175250"/>
          <p14:tracePt t="540100" x="4965700" y="5175250"/>
          <p14:tracePt t="540117" x="4851400" y="5187950"/>
          <p14:tracePt t="540133" x="4826000" y="5194300"/>
          <p14:tracePt t="540166" x="4832350" y="5213350"/>
          <p14:tracePt t="540183" x="4857750" y="5245100"/>
          <p14:tracePt t="540200" x="4902200" y="5302250"/>
          <p14:tracePt t="540216" x="4933950" y="5353050"/>
          <p14:tracePt t="540232" x="4965700" y="5403850"/>
          <p14:tracePt t="540250" x="4991100" y="5441950"/>
          <p14:tracePt t="540266" x="5022850" y="5467350"/>
          <p14:tracePt t="540283" x="5048250" y="5486400"/>
          <p14:tracePt t="540300" x="5099050" y="5505450"/>
          <p14:tracePt t="540316" x="5156200" y="5530850"/>
          <p14:tracePt t="540333" x="5232400" y="5562600"/>
          <p14:tracePt t="540353" x="5308600" y="5594350"/>
          <p14:tracePt t="540367" x="5359400" y="5619750"/>
          <p14:tracePt t="540383" x="5384800" y="5626100"/>
          <p14:tracePt t="540399" x="5403850" y="5632450"/>
          <p14:tracePt t="540416" x="5416550" y="5632450"/>
          <p14:tracePt t="540433" x="5441950" y="5632450"/>
          <p14:tracePt t="540450" x="5467350" y="5632450"/>
          <p14:tracePt t="540467" x="5486400" y="5619750"/>
          <p14:tracePt t="540483" x="5499100" y="5613400"/>
          <p14:tracePt t="540500" x="5518150" y="5600700"/>
          <p14:tracePt t="540516" x="5530850" y="5594350"/>
          <p14:tracePt t="540533" x="5543550" y="5581650"/>
          <p14:tracePt t="540550" x="5549900" y="5575300"/>
          <p14:tracePt t="540567" x="5549900" y="5568950"/>
          <p14:tracePt t="540583" x="5556250" y="5562600"/>
          <p14:tracePt t="540617" x="5556250" y="5556250"/>
          <p14:tracePt t="540633" x="5556250" y="5549900"/>
          <p14:tracePt t="540650" x="5556250" y="5543550"/>
          <p14:tracePt t="540666" x="5556250" y="5537200"/>
          <p14:tracePt t="540683" x="5549900" y="5530850"/>
          <p14:tracePt t="540872" x="5549900" y="5524500"/>
          <p14:tracePt t="541272" x="5549900" y="5518150"/>
          <p14:tracePt t="541307" x="5549900" y="5511800"/>
          <p14:tracePt t="541321" x="5556250" y="5505450"/>
          <p14:tracePt t="541338" x="5562600" y="5505450"/>
          <p14:tracePt t="541351" x="5568950" y="5499100"/>
          <p14:tracePt t="541746" x="5568950" y="5492750"/>
          <p14:tracePt t="549239" x="5562600" y="5492750"/>
          <p14:tracePt t="549249" x="5543550" y="5486400"/>
          <p14:tracePt t="549251" x="5492750" y="5461000"/>
          <p14:tracePt t="549274" x="5397500" y="5397500"/>
          <p14:tracePt t="549291" x="5327650" y="5359400"/>
          <p14:tracePt t="549324" x="5327650" y="5353050"/>
          <p14:tracePt t="549374" x="5314950" y="5365750"/>
          <p14:tracePt t="549391" x="5264150" y="5422900"/>
          <p14:tracePt t="549407" x="5219700" y="5486400"/>
          <p14:tracePt t="549424" x="5168900" y="5556250"/>
          <p14:tracePt t="549441" x="5149850" y="5594350"/>
          <p14:tracePt t="549457" x="5143500" y="5600700"/>
          <p14:tracePt t="549507" x="5137150" y="5645150"/>
          <p14:tracePt t="549524" x="5124450" y="5676900"/>
          <p14:tracePt t="549541" x="5118100" y="5683250"/>
          <p14:tracePt t="549583" x="5118100" y="5676900"/>
          <p14:tracePt t="549593" x="5118100" y="5670550"/>
          <p14:tracePt t="549608" x="5118100" y="5645150"/>
          <p14:tracePt t="549624" x="5105400" y="5638800"/>
          <p14:tracePt t="549641" x="5073650" y="5632450"/>
          <p14:tracePt t="549657" x="5029200" y="5632450"/>
          <p14:tracePt t="549674" x="5010150" y="5632450"/>
          <p14:tracePt t="549728" x="5016500" y="5632450"/>
          <p14:tracePt t="549741" x="5035550" y="5626100"/>
          <p14:tracePt t="549758" x="5080000" y="5619750"/>
          <p14:tracePt t="549775" x="5143500" y="5607050"/>
          <p14:tracePt t="549791" x="5213350" y="5600700"/>
          <p14:tracePt t="549808" x="5232400" y="5600700"/>
          <p14:tracePt t="549824" x="5289550" y="5594350"/>
          <p14:tracePt t="549840" x="5295900" y="5594350"/>
          <p14:tracePt t="549874" x="5308600" y="5588000"/>
          <p14:tracePt t="549891" x="5340350" y="5588000"/>
          <p14:tracePt t="549908" x="5416550" y="5588000"/>
          <p14:tracePt t="549926" x="5486400" y="5588000"/>
          <p14:tracePt t="549941" x="5524500" y="5588000"/>
          <p14:tracePt t="549995" x="5530850" y="5588000"/>
          <p14:tracePt t="550008" x="5543550" y="5581650"/>
          <p14:tracePt t="550024" x="5670550" y="5562600"/>
          <p14:tracePt t="550042" x="5778500" y="5549900"/>
          <p14:tracePt t="550058" x="5905500" y="5537200"/>
          <p14:tracePt t="550075" x="5994400" y="5518150"/>
          <p14:tracePt t="550091" x="6070600" y="5505450"/>
          <p14:tracePt t="550107" x="6096000" y="5499100"/>
          <p14:tracePt t="550124" x="6102350" y="5499100"/>
          <p14:tracePt t="550175" x="6115050" y="5499100"/>
          <p14:tracePt t="550194" x="6159500" y="5486400"/>
          <p14:tracePt t="550208" x="6197600" y="5473700"/>
          <p14:tracePt t="550225" x="6223000" y="5467350"/>
          <p14:tracePt t="550241" x="6235700" y="5461000"/>
          <p14:tracePt t="550258" x="6242050" y="5454650"/>
          <p14:tracePt t="550636" x="6235700" y="5461000"/>
          <p14:tracePt t="550645" x="6229350" y="5461000"/>
          <p14:tracePt t="550659" x="6210300" y="5473700"/>
          <p14:tracePt t="550676" x="6203950" y="5486400"/>
          <p14:tracePt t="550691" x="6197600" y="5492750"/>
          <p14:tracePt t="550832" x="6197600" y="5499100"/>
          <p14:tracePt t="550842" x="6197600" y="5505450"/>
          <p14:tracePt t="550858" x="6203950" y="5518150"/>
          <p14:tracePt t="550946" x="6210300" y="5518150"/>
          <p14:tracePt t="551050" x="6203950" y="5518150"/>
          <p14:tracePt t="551061" x="6178550" y="5518150"/>
          <p14:tracePt t="551076" x="6134100" y="5524500"/>
          <p14:tracePt t="551092" x="6134100" y="5543550"/>
          <p14:tracePt t="551109" x="6165850" y="5562600"/>
          <p14:tracePt t="551126" x="6191250" y="5575300"/>
          <p14:tracePt t="551143" x="6229350" y="5581650"/>
          <p14:tracePt t="551147" x="6248400" y="5581650"/>
          <p14:tracePt t="551159" x="6273800" y="5588000"/>
          <p14:tracePt t="551176" x="6356350" y="5588000"/>
          <p14:tracePt t="551192" x="6477000" y="5588000"/>
          <p14:tracePt t="551209" x="6565900" y="5575300"/>
          <p14:tracePt t="551225" x="6635750" y="5556250"/>
          <p14:tracePt t="551242" x="6724650" y="5537200"/>
          <p14:tracePt t="551259" x="6788150" y="5518150"/>
          <p14:tracePt t="551277" x="6832600" y="5505450"/>
          <p14:tracePt t="551292" x="6858000" y="5492750"/>
          <p14:tracePt t="551309" x="6870700" y="5486400"/>
          <p14:tracePt t="551325" x="6877050" y="5480050"/>
          <p14:tracePt t="551342" x="6877050" y="5473700"/>
          <p14:tracePt t="551359" x="6877050" y="5461000"/>
          <p14:tracePt t="551376" x="6877050" y="5441950"/>
          <p14:tracePt t="551393" x="6870700" y="5422900"/>
          <p14:tracePt t="551409" x="6858000" y="5410200"/>
          <p14:tracePt t="551412" x="6851650" y="5397500"/>
          <p14:tracePt t="551426" x="6845300" y="5391150"/>
          <p14:tracePt t="551428" x="6832600" y="5372100"/>
          <p14:tracePt t="551443" x="6807200" y="5353050"/>
          <p14:tracePt t="551460" x="6775450" y="5334000"/>
          <p14:tracePt t="551476" x="6724650" y="5308600"/>
          <p14:tracePt t="551493" x="6673850" y="5289550"/>
          <p14:tracePt t="551509" x="6629400" y="5270500"/>
          <p14:tracePt t="551526" x="6604000" y="5264150"/>
          <p14:tracePt t="551542" x="6565900" y="5251450"/>
          <p14:tracePt t="551559" x="6527800" y="5245100"/>
          <p14:tracePt t="551576" x="6508750" y="5238750"/>
          <p14:tracePt t="551592" x="6470650" y="5245100"/>
          <p14:tracePt t="551609" x="6445250" y="5257800"/>
          <p14:tracePt t="551626" x="6400800" y="5283200"/>
          <p14:tracePt t="551642" x="6362700" y="5295900"/>
          <p14:tracePt t="551659" x="6324600" y="5327650"/>
          <p14:tracePt t="551676" x="6305550" y="5346700"/>
          <p14:tracePt t="551693" x="6280150" y="5378450"/>
          <p14:tracePt t="551710" x="6261100" y="5416550"/>
          <p14:tracePt t="551726" x="6261100" y="5448300"/>
          <p14:tracePt t="551742" x="6273800" y="5492750"/>
          <p14:tracePt t="551759" x="6324600" y="5543550"/>
          <p14:tracePt t="551776" x="6381750" y="5568950"/>
          <p14:tracePt t="551793" x="6477000" y="5600700"/>
          <p14:tracePt t="551809" x="6572250" y="5613400"/>
          <p14:tracePt t="551826" x="6686550" y="5607050"/>
          <p14:tracePt t="551842" x="6788150" y="5581650"/>
          <p14:tracePt t="551859" x="6864350" y="5549900"/>
          <p14:tracePt t="551876" x="6889750" y="5499100"/>
          <p14:tracePt t="551893" x="6896100" y="5454650"/>
          <p14:tracePt t="551910" x="6877050" y="5403850"/>
          <p14:tracePt t="551926" x="6832600" y="5321300"/>
          <p14:tracePt t="551943" x="6807200" y="5289550"/>
          <p14:tracePt t="551960" x="6781800" y="5257800"/>
          <p14:tracePt t="551976" x="6775450" y="5251450"/>
          <p14:tracePt t="551993" x="6762750" y="5238750"/>
          <p14:tracePt t="552011" x="6718300" y="5232400"/>
          <p14:tracePt t="552026" x="6661150" y="5219700"/>
          <p14:tracePt t="552043" x="6591300" y="5213350"/>
          <p14:tracePt t="552059" x="6534150" y="5213350"/>
          <p14:tracePt t="552076" x="6489700" y="5213350"/>
          <p14:tracePt t="552092" x="6438900" y="5238750"/>
          <p14:tracePt t="552109" x="6388100" y="5283200"/>
          <p14:tracePt t="552126" x="6350000" y="5327650"/>
          <p14:tracePt t="552143" x="6324600" y="5372100"/>
          <p14:tracePt t="552159" x="6324600" y="5397500"/>
          <p14:tracePt t="552164" x="6330950" y="5416550"/>
          <p14:tracePt t="552177" x="6362700" y="5435600"/>
          <p14:tracePt t="552193" x="6464300" y="5473700"/>
          <p14:tracePt t="552211" x="6623050" y="5505450"/>
          <p14:tracePt t="552225" x="6800850" y="5537200"/>
          <p14:tracePt t="552243" x="6940550" y="5568950"/>
          <p14:tracePt t="552260" x="7035800" y="5588000"/>
          <p14:tracePt t="552276" x="7054850" y="5600700"/>
          <p14:tracePt t="552293" x="7054850" y="5607050"/>
          <p14:tracePt t="552310" x="7054850" y="5613400"/>
          <p14:tracePt t="552326" x="7048500" y="5619750"/>
          <p14:tracePt t="552330" x="7048500" y="5626100"/>
          <p14:tracePt t="552345" x="7042150" y="5626100"/>
          <p14:tracePt t="552360" x="7042150" y="5632450"/>
          <p14:tracePt t="552532" x="7042150" y="5638800"/>
          <p14:tracePt t="552540" x="7048500" y="5645150"/>
          <p14:tracePt t="552547" x="7054850" y="5645150"/>
          <p14:tracePt t="552560" x="7061200" y="5645150"/>
          <p14:tracePt t="552577" x="7061200" y="5651500"/>
          <p14:tracePt t="552594" x="7067550" y="5651500"/>
          <p14:tracePt t="552712" x="7080250" y="5651500"/>
          <p14:tracePt t="552719" x="7086600" y="5645150"/>
          <p14:tracePt t="552728" x="7105650" y="5638800"/>
          <p14:tracePt t="552743" x="7143750" y="5619750"/>
          <p14:tracePt t="552761" x="7200900" y="5613400"/>
          <p14:tracePt t="552777" x="7226300" y="5607050"/>
          <p14:tracePt t="552793" x="7239000" y="5600700"/>
          <p14:tracePt t="552827" x="7239000" y="5594350"/>
          <p14:tracePt t="552847" x="7245350" y="5594350"/>
          <p14:tracePt t="553020" x="7245350" y="5588000"/>
          <p14:tracePt t="553033" x="7251700" y="5575300"/>
          <p14:tracePt t="553052" x="7251700" y="5568950"/>
          <p14:tracePt t="553243" x="7264400" y="5568950"/>
          <p14:tracePt t="553250" x="7277100" y="5568950"/>
          <p14:tracePt t="553261" x="7315200" y="5568950"/>
          <p14:tracePt t="553277" x="7391400" y="5568950"/>
          <p14:tracePt t="553294" x="7454900" y="5568950"/>
          <p14:tracePt t="553310" x="7505700" y="5568950"/>
          <p14:tracePt t="553328" x="7537450" y="5562600"/>
          <p14:tracePt t="553344" x="7550150" y="5562600"/>
          <p14:tracePt t="553882" x="7562850" y="5556250"/>
          <p14:tracePt t="553898" x="7626350" y="5556250"/>
          <p14:tracePt t="553910" x="7670800" y="5549900"/>
          <p14:tracePt t="553927" x="7759700" y="5530850"/>
          <p14:tracePt t="553945" x="7867650" y="5511800"/>
          <p14:tracePt t="553962" x="7912100" y="5499100"/>
          <p14:tracePt t="553977" x="7937500" y="5499100"/>
          <p14:tracePt t="553994" x="7943850" y="5499100"/>
          <p14:tracePt t="554044" x="7950200" y="5499100"/>
          <p14:tracePt t="554061" x="7962900" y="5499100"/>
          <p14:tracePt t="554078" x="7975600" y="5499100"/>
          <p14:tracePt t="554094" x="7988300" y="5499100"/>
          <p14:tracePt t="554128" x="7994650" y="5499100"/>
          <p14:tracePt t="554161" x="8001000" y="5505450"/>
          <p14:tracePt t="554178" x="8007350" y="5511800"/>
          <p14:tracePt t="554195" x="8032750" y="5524500"/>
          <p14:tracePt t="554211" x="8064500" y="5537200"/>
          <p14:tracePt t="554228" x="8102600" y="5543550"/>
          <p14:tracePt t="554245" x="8140700" y="5543550"/>
          <p14:tracePt t="554261" x="8191500" y="5543550"/>
          <p14:tracePt t="554264" x="8210550" y="5543550"/>
          <p14:tracePt t="554278" x="8229600" y="5543550"/>
          <p14:tracePt t="554280" x="8261350" y="5537200"/>
          <p14:tracePt t="554294" x="8305800" y="5530850"/>
          <p14:tracePt t="554312" x="8362950" y="5518150"/>
          <p14:tracePt t="554328" x="8388350" y="5518150"/>
          <p14:tracePt t="554345" x="8401050" y="5518150"/>
          <p14:tracePt t="554464" x="8407400" y="5518150"/>
          <p14:tracePt t="554470" x="8420100" y="5518150"/>
          <p14:tracePt t="554478" x="8445500" y="5518150"/>
          <p14:tracePt t="554495" x="8509000" y="5518150"/>
          <p14:tracePt t="554511" x="8566150" y="5518150"/>
          <p14:tracePt t="554529" x="8604250" y="5518150"/>
          <p14:tracePt t="554545" x="8623300" y="5511800"/>
          <p14:tracePt t="554562" x="8642350" y="5511800"/>
          <p14:tracePt t="554578" x="8655050" y="5511800"/>
          <p14:tracePt t="554595" x="8667750" y="5505450"/>
          <p14:tracePt t="554611" x="8674100" y="5505450"/>
          <p14:tracePt t="554645" x="8680450" y="5499100"/>
          <p14:tracePt t="554661" x="8724900" y="5499100"/>
          <p14:tracePt t="554664" x="8750300" y="5499100"/>
          <p14:tracePt t="554678" x="8851900" y="5511800"/>
          <p14:tracePt t="554695" x="8896350" y="5518150"/>
          <p14:tracePt t="554712" x="9023350" y="5556250"/>
          <p14:tracePt t="554728" x="9061450" y="5575300"/>
          <p14:tracePt t="554746" x="9080500" y="5581650"/>
          <p14:tracePt t="554762" x="9093200" y="5594350"/>
          <p14:tracePt t="554778" x="9105900" y="5600700"/>
          <p14:tracePt t="554795" x="9112250" y="5600700"/>
          <p14:tracePt t="554812" x="9118600" y="5607050"/>
          <p14:tracePt t="554829" x="9150350" y="5613400"/>
          <p14:tracePt t="554845" x="9207500" y="5613400"/>
          <p14:tracePt t="554862" x="9251950" y="5613400"/>
          <p14:tracePt t="554878" x="9309100" y="5607050"/>
          <p14:tracePt t="554882" x="9328150" y="5607050"/>
          <p14:tracePt t="554897" x="9334500" y="5600700"/>
          <p14:tracePt t="554912" x="9340850" y="5600700"/>
          <p14:tracePt t="554929" x="9359900" y="5600700"/>
          <p14:tracePt t="554947" x="9366250" y="5600700"/>
          <p14:tracePt t="555355" x="9378950" y="5600700"/>
          <p14:tracePt t="555364" x="9391650" y="5600700"/>
          <p14:tracePt t="555379" x="9448800" y="5600700"/>
          <p14:tracePt t="555396" x="9499600" y="5600700"/>
          <p14:tracePt t="555413" x="9537700" y="5600700"/>
          <p14:tracePt t="555417" x="9544050" y="5594350"/>
          <p14:tracePt t="555429" x="9556750" y="5594350"/>
          <p14:tracePt t="555445" x="9563100" y="5594350"/>
          <p14:tracePt t="555462" x="9569450" y="5594350"/>
          <p14:tracePt t="555479" x="9575800" y="5594350"/>
          <p14:tracePt t="555496" x="9582150" y="5594350"/>
          <p14:tracePt t="555512" x="9588500" y="5594350"/>
          <p14:tracePt t="555529" x="9594850" y="5594350"/>
          <p14:tracePt t="555561" x="9601200" y="5594350"/>
          <p14:tracePt t="555579" x="9607550" y="5594350"/>
          <p14:tracePt t="555596" x="9620250" y="5594350"/>
          <p14:tracePt t="555613" x="9652000" y="5588000"/>
          <p14:tracePt t="555630" x="9683750" y="5575300"/>
          <p14:tracePt t="555646" x="9715500" y="5562600"/>
          <p14:tracePt t="555664" x="9747250" y="5537200"/>
          <p14:tracePt t="555679" x="9798050" y="5511800"/>
          <p14:tracePt t="555696" x="9836150" y="5499100"/>
          <p14:tracePt t="555712" x="9880600" y="5486400"/>
          <p14:tracePt t="555729" x="9893300" y="5480050"/>
          <p14:tracePt t="555840" x="9899650" y="5480050"/>
          <p14:tracePt t="555918" x="9912350" y="5480050"/>
          <p14:tracePt t="555924" x="9918700" y="5480050"/>
          <p14:tracePt t="555947" x="10007600" y="5486400"/>
          <p14:tracePt t="555963" x="10077450" y="5486400"/>
          <p14:tracePt t="555982" x="10140950" y="5480050"/>
          <p14:tracePt t="555997" x="10179050" y="5473700"/>
          <p14:tracePt t="556013" x="10204450" y="5467350"/>
          <p14:tracePt t="556030" x="10217150" y="5461000"/>
          <p14:tracePt t="556181" x="10217150" y="5454650"/>
          <p14:tracePt t="556189" x="10217150" y="5448300"/>
          <p14:tracePt t="556195" x="10217150" y="5441950"/>
          <p14:tracePt t="556214" x="10217150" y="5429250"/>
          <p14:tracePt t="556229" x="10217150" y="5410200"/>
          <p14:tracePt t="556248" x="10217150" y="5378450"/>
          <p14:tracePt t="556264" x="10210800" y="5365750"/>
          <p14:tracePt t="556280" x="10204450" y="5353050"/>
          <p14:tracePt t="556299" x="10198100" y="5346700"/>
          <p14:tracePt t="556312" x="10191750" y="5340350"/>
          <p14:tracePt t="556330" x="10172700" y="5334000"/>
          <p14:tracePt t="556334" x="10166350" y="5334000"/>
          <p14:tracePt t="556347" x="10140950" y="5327650"/>
          <p14:tracePt t="556363" x="10115550" y="5321300"/>
          <p14:tracePt t="556381" x="10096500" y="5321300"/>
          <p14:tracePt t="556397" x="10064750" y="5321300"/>
          <p14:tracePt t="556414" x="10039350" y="5321300"/>
          <p14:tracePt t="556430" x="10020300" y="5334000"/>
          <p14:tracePt t="556446" x="9994900" y="5365750"/>
          <p14:tracePt t="556463" x="9975850" y="5391150"/>
          <p14:tracePt t="556480" x="9963150" y="5441950"/>
          <p14:tracePt t="556496" x="9963150" y="5473700"/>
          <p14:tracePt t="556512" x="9963150" y="5518150"/>
          <p14:tracePt t="556530" x="9982200" y="5549900"/>
          <p14:tracePt t="556546" x="10026650" y="5575300"/>
          <p14:tracePt t="556564" x="10083800" y="5594350"/>
          <p14:tracePt t="556580" x="10140950" y="5607050"/>
          <p14:tracePt t="556597" x="10204450" y="5613400"/>
          <p14:tracePt t="556614" x="10229850" y="5613400"/>
          <p14:tracePt t="556630" x="10236200" y="5613400"/>
          <p14:tracePt t="556706" x="10229850" y="5613400"/>
          <p14:tracePt t="556714" x="10223500" y="5613400"/>
          <p14:tracePt t="556730" x="10223500" y="5619750"/>
          <p14:tracePt t="556747" x="10217150" y="5619750"/>
          <p14:tracePt t="556763" x="10217150" y="5613400"/>
          <p14:tracePt t="556797" x="10217150" y="5607050"/>
          <p14:tracePt t="556813" x="10217150" y="5600700"/>
          <p14:tracePt t="556830" x="10217150" y="5594350"/>
          <p14:tracePt t="557320" x="10242550" y="5588000"/>
          <p14:tracePt t="557330" x="10267950" y="5588000"/>
          <p14:tracePt t="557333" x="10318750" y="5581650"/>
          <p14:tracePt t="557346" x="10363200" y="5575300"/>
          <p14:tracePt t="557364" x="10445750" y="5562600"/>
          <p14:tracePt t="557367" x="10477500" y="5562600"/>
          <p14:tracePt t="557382" x="10521950" y="5556250"/>
          <p14:tracePt t="557399" x="10541000" y="5549900"/>
          <p14:tracePt t="557548" x="10547350" y="5543550"/>
          <p14:tracePt t="557564" x="10579100" y="5543550"/>
          <p14:tracePt t="557581" x="10661650" y="5537200"/>
          <p14:tracePt t="557598" x="10795000" y="5524500"/>
          <p14:tracePt t="557614" x="10896600" y="5511800"/>
          <p14:tracePt t="557631" x="10985500" y="5499100"/>
          <p14:tracePt t="557647" x="11010900" y="5486400"/>
          <p14:tracePt t="557664" x="11017250" y="5486400"/>
          <p14:tracePt t="557698" x="11017250" y="5480050"/>
          <p14:tracePt t="557714" x="11010900" y="5467350"/>
          <p14:tracePt t="557731" x="11004550" y="5454650"/>
          <p14:tracePt t="557747" x="10991850" y="5441950"/>
          <p14:tracePt t="557764" x="10972800" y="5429250"/>
          <p14:tracePt t="557766" x="10966450" y="5422900"/>
          <p14:tracePt t="557782" x="10947400" y="5410200"/>
          <p14:tracePt t="557798" x="10934700" y="5403850"/>
          <p14:tracePt t="557814" x="10928350" y="5403850"/>
          <p14:tracePt t="557848" x="10902950" y="5397500"/>
          <p14:tracePt t="557864" x="10883900" y="5384800"/>
          <p14:tracePt t="557881" x="10864850" y="5378450"/>
          <p14:tracePt t="557898" x="10839450" y="5372100"/>
          <p14:tracePt t="557915" x="10820400" y="5359400"/>
          <p14:tracePt t="557931" x="10801350" y="5353050"/>
          <p14:tracePt t="557948" x="10788650" y="5346700"/>
          <p14:tracePt t="557965" x="10763250" y="5334000"/>
          <p14:tracePt t="557967" x="10756900" y="5334000"/>
          <p14:tracePt t="557981" x="10737850" y="5334000"/>
          <p14:tracePt t="557983" x="10731500" y="5334000"/>
          <p14:tracePt t="557998" x="10718800" y="5327650"/>
          <p14:tracePt t="558000" x="10699750" y="5327650"/>
          <p14:tracePt t="558014" x="10674350" y="5340350"/>
          <p14:tracePt t="558032" x="10642600" y="5365750"/>
          <p14:tracePt t="558048" x="10617200" y="5391150"/>
          <p14:tracePt t="558064" x="10598150" y="5410200"/>
          <p14:tracePt t="558081" x="10579100" y="5429250"/>
          <p14:tracePt t="558100" x="10560050" y="5454650"/>
          <p14:tracePt t="558114" x="10553700" y="5480050"/>
          <p14:tracePt t="558131" x="10547350" y="5492750"/>
          <p14:tracePt t="558148" x="10547350" y="5511800"/>
          <p14:tracePt t="558164" x="10553700" y="5537200"/>
          <p14:tracePt t="558181" x="10566400" y="5556250"/>
          <p14:tracePt t="558198" x="10598150" y="5588000"/>
          <p14:tracePt t="558214" x="10674350" y="5632450"/>
          <p14:tracePt t="558231" x="10699750" y="5645150"/>
          <p14:tracePt t="558233" x="10725150" y="5651500"/>
          <p14:tracePt t="558248" x="10744200" y="5657850"/>
          <p14:tracePt t="558266" x="10795000" y="5657850"/>
          <p14:tracePt t="558284" x="10826750" y="5657850"/>
          <p14:tracePt t="558298" x="10852150" y="5651500"/>
          <p14:tracePt t="558315" x="10858500" y="5645150"/>
          <p14:tracePt t="558386" x="10858500" y="5638800"/>
          <p14:tracePt t="558410" x="10852150" y="5638800"/>
          <p14:tracePt t="558419" x="10852150" y="5632450"/>
          <p14:tracePt t="558468" x="10864850" y="5619750"/>
          <p14:tracePt t="558475" x="10883900" y="5613400"/>
          <p14:tracePt t="558483" x="10934700" y="5600700"/>
          <p14:tracePt t="558499" x="11004550" y="5588000"/>
          <p14:tracePt t="558515" x="11252200" y="5556250"/>
          <p14:tracePt t="558533" x="11461750" y="5543550"/>
          <p14:tracePt t="558548" x="11595100" y="5537200"/>
          <p14:tracePt t="558565" x="11671300" y="5530850"/>
          <p14:tracePt t="558582" x="11677650" y="5524500"/>
          <p14:tracePt t="558615" x="11664950" y="5524500"/>
          <p14:tracePt t="558632" x="11614150" y="5530850"/>
          <p14:tracePt t="558648" x="11563350" y="5543550"/>
          <p14:tracePt t="558665" x="11518900" y="5549900"/>
          <p14:tracePt t="558682" x="11493500" y="5556250"/>
          <p14:tracePt t="558698" x="11442700" y="5562600"/>
          <p14:tracePt t="558715" x="11379200" y="5575300"/>
          <p14:tracePt t="558731" x="11201400" y="5613400"/>
          <p14:tracePt t="558748" x="10896600" y="5664200"/>
          <p14:tracePt t="558764" x="10483850" y="5702300"/>
          <p14:tracePt t="558782" x="10033000" y="5727700"/>
          <p14:tracePt t="558798" x="9531350" y="5734050"/>
          <p14:tracePt t="558815" x="9163050" y="5734050"/>
          <p14:tracePt t="558832" x="8788400" y="5734050"/>
          <p14:tracePt t="558848" x="8439150" y="5740400"/>
          <p14:tracePt t="558865" x="8115300" y="5746750"/>
          <p14:tracePt t="558882" x="7639050" y="5765800"/>
          <p14:tracePt t="558899" x="7175500" y="5772150"/>
          <p14:tracePt t="558915" x="6616700" y="5746750"/>
          <p14:tracePt t="558933" x="5753100" y="5689600"/>
          <p14:tracePt t="558949" x="5086350" y="5638800"/>
          <p14:tracePt t="558966" x="4502150" y="5588000"/>
          <p14:tracePt t="558982" x="4070350" y="5562600"/>
          <p14:tracePt t="558998" x="3670300" y="5530850"/>
          <p14:tracePt t="559015" x="3352800" y="5492750"/>
          <p14:tracePt t="559032" x="2997200" y="5480050"/>
          <p14:tracePt t="559049" x="2559050" y="5480050"/>
          <p14:tracePt t="559065" x="2152650" y="5473700"/>
          <p14:tracePt t="559084" x="1746250" y="5467350"/>
          <p14:tracePt t="559099" x="1504950" y="5461000"/>
          <p14:tracePt t="559116" x="1377950" y="5461000"/>
          <p14:tracePt t="559132" x="1320800" y="5486400"/>
          <p14:tracePt t="559149" x="1263650" y="5524500"/>
          <p14:tracePt t="559165" x="1200150" y="5575300"/>
          <p14:tracePt t="559183" x="1155700" y="5613400"/>
          <p14:tracePt t="559199" x="1130300" y="5657850"/>
          <p14:tracePt t="559216" x="1130300" y="5670550"/>
          <p14:tracePt t="559232" x="1136650" y="5683250"/>
          <p14:tracePt t="559249" x="1143000" y="5689600"/>
          <p14:tracePt t="559265" x="1143000" y="5708650"/>
          <p14:tracePt t="559282" x="1117600" y="5721350"/>
          <p14:tracePt t="559299" x="1079500" y="5734050"/>
          <p14:tracePt t="559316" x="1035050" y="5740400"/>
          <p14:tracePt t="559332" x="1022350" y="5740400"/>
          <p14:tracePt t="559393" x="1022350" y="5746750"/>
          <p14:tracePt t="559402" x="1022350" y="5753100"/>
          <p14:tracePt t="559416" x="1022350" y="5759450"/>
          <p14:tracePt t="559433" x="1028700" y="5759450"/>
          <p14:tracePt t="559471" x="1041400" y="5759450"/>
          <p14:tracePt t="559484" x="1092200" y="5759450"/>
          <p14:tracePt t="559499" x="1149350" y="5759450"/>
          <p14:tracePt t="559516" x="1289050" y="5759450"/>
          <p14:tracePt t="559533" x="1498600" y="5791200"/>
          <p14:tracePt t="559551" x="1536700" y="5810250"/>
          <p14:tracePt t="559566" x="1549400" y="5829300"/>
          <p14:tracePt t="559582" x="1562100" y="5835650"/>
          <p14:tracePt t="559616" x="1568450" y="5835650"/>
          <p14:tracePt t="559632" x="1587500" y="5835650"/>
          <p14:tracePt t="559649" x="1593850" y="5835650"/>
          <p14:tracePt t="559676" x="1600200" y="5835650"/>
          <p14:tracePt t="559752" x="1606550" y="5829300"/>
          <p14:tracePt t="559759" x="1619250" y="5822950"/>
          <p14:tracePt t="559783" x="1701800" y="5784850"/>
          <p14:tracePt t="559801" x="1778000" y="5759450"/>
          <p14:tracePt t="559818" x="1841500" y="5727700"/>
          <p14:tracePt t="559838" x="1885950" y="5702300"/>
          <p14:tracePt t="559849" x="1924050" y="5683250"/>
          <p14:tracePt t="559866" x="1955800" y="5657850"/>
          <p14:tracePt t="559882" x="1974850" y="5632450"/>
          <p14:tracePt t="559899" x="1968500" y="5600700"/>
          <p14:tracePt t="559916" x="1924050" y="5556250"/>
          <p14:tracePt t="559933" x="1892300" y="5530850"/>
          <p14:tracePt t="559949" x="1879600" y="5524500"/>
          <p14:tracePt t="559966" x="1854200" y="5518150"/>
          <p14:tracePt t="559983" x="1809750" y="5511800"/>
          <p14:tracePt t="559999" x="1752600" y="5505450"/>
          <p14:tracePt t="560003" x="1727200" y="5499100"/>
          <p14:tracePt t="560016" x="1714500" y="5492750"/>
          <p14:tracePt t="560018" x="1689100" y="5492750"/>
          <p14:tracePt t="560033" x="1651000" y="5486400"/>
          <p14:tracePt t="560050" x="1612900" y="5492750"/>
          <p14:tracePt t="560066" x="1555750" y="5543550"/>
          <p14:tracePt t="560083" x="1504950" y="5600700"/>
          <p14:tracePt t="560100" x="1466850" y="5638800"/>
          <p14:tracePt t="560116" x="1460500" y="5664200"/>
          <p14:tracePt t="560132" x="1466850" y="5683250"/>
          <p14:tracePt t="560149" x="1485900" y="5695950"/>
          <p14:tracePt t="560166" x="1593850" y="5708650"/>
          <p14:tracePt t="560184" x="1778000" y="5702300"/>
          <p14:tracePt t="560200" x="1987550" y="5689600"/>
          <p14:tracePt t="560216" x="2305050" y="5689600"/>
          <p14:tracePt t="560233" x="2641600" y="5689600"/>
          <p14:tracePt t="560249" x="2882900" y="5689600"/>
          <p14:tracePt t="560252" x="2965450" y="5695950"/>
          <p14:tracePt t="560267" x="3073400" y="5708650"/>
          <p14:tracePt t="560283" x="3086100" y="5708650"/>
          <p14:tracePt t="560364" x="3086100" y="5715000"/>
          <p14:tracePt t="560384" x="3098800" y="5715000"/>
          <p14:tracePt t="560400" x="3111500" y="5721350"/>
          <p14:tracePt t="560433" x="3117850" y="5721350"/>
          <p14:tracePt t="560469" x="3124200" y="5721350"/>
          <p14:tracePt t="560483" x="3136900" y="5734050"/>
          <p14:tracePt t="560500" x="3175000" y="5746750"/>
          <p14:tracePt t="560517" x="3213100" y="5753100"/>
          <p14:tracePt t="560534" x="3263900" y="5753100"/>
          <p14:tracePt t="560550" x="3295650" y="5753100"/>
          <p14:tracePt t="560567" x="3302000" y="5753100"/>
          <p14:tracePt t="560604" x="3302000" y="5759450"/>
          <p14:tracePt t="560699" x="3276600" y="5753100"/>
          <p14:tracePt t="560707" x="3251200" y="5746750"/>
          <p14:tracePt t="560717" x="3244850" y="5746750"/>
          <p14:tracePt t="560734" x="3238500" y="5740400"/>
          <p14:tracePt t="563997" x="3232150" y="5734050"/>
          <p14:tracePt t="564006" x="3200400" y="5708650"/>
          <p14:tracePt t="564019" x="3086100" y="5568950"/>
          <p14:tracePt t="564037" x="3003550" y="5448300"/>
          <p14:tracePt t="564053" x="2959100" y="5384800"/>
          <p14:tracePt t="564070" x="2895600" y="5308600"/>
          <p14:tracePt t="564087" x="2794000" y="5200650"/>
          <p14:tracePt t="564102" x="2686050" y="5105400"/>
          <p14:tracePt t="564120" x="2597150" y="5016500"/>
          <p14:tracePt t="564136" x="2540000" y="4959350"/>
          <p14:tracePt t="564153" x="2495550" y="4864100"/>
          <p14:tracePt t="564170" x="2432050" y="4705350"/>
          <p14:tracePt t="564186" x="2343150" y="4502150"/>
          <p14:tracePt t="564188" x="2317750" y="4425950"/>
          <p14:tracePt t="564203" x="2228850" y="4210050"/>
          <p14:tracePt t="564221" x="2146300" y="3981450"/>
          <p14:tracePt t="564236" x="2063750" y="3740150"/>
          <p14:tracePt t="564253" x="2006600" y="3549650"/>
          <p14:tracePt t="564270" x="1974850" y="3371850"/>
          <p14:tracePt t="564286" x="1968500" y="3219450"/>
          <p14:tracePt t="564302" x="1968500" y="3105150"/>
          <p14:tracePt t="564319" x="1924050" y="2965450"/>
          <p14:tracePt t="564336" x="1854200" y="2838450"/>
          <p14:tracePt t="564355" x="1771650" y="2743200"/>
          <p14:tracePt t="564369" x="1676400" y="2667000"/>
          <p14:tracePt t="564386" x="1612900" y="2622550"/>
          <p14:tracePt t="564403" x="1549400" y="2597150"/>
          <p14:tracePt t="564406" x="1536700" y="2590800"/>
          <p14:tracePt t="564420" x="1530350" y="2590800"/>
          <p14:tracePt t="564436" x="1517650" y="2590800"/>
          <p14:tracePt t="564453" x="1511300" y="2584450"/>
          <p14:tracePt t="564470" x="1492250" y="2584450"/>
          <p14:tracePt t="564486" x="1460500" y="2559050"/>
          <p14:tracePt t="564503" x="1416050" y="2520950"/>
          <p14:tracePt t="564520" x="1377950" y="2470150"/>
          <p14:tracePt t="564536" x="1358900" y="2438400"/>
          <p14:tracePt t="564553" x="1358900" y="2406650"/>
          <p14:tracePt t="564570" x="1358900" y="2381250"/>
          <p14:tracePt t="564586" x="1358900" y="2362200"/>
          <p14:tracePt t="564604" x="1358900" y="2336800"/>
          <p14:tracePt t="564620" x="1352550" y="2305050"/>
          <p14:tracePt t="564636" x="1346200" y="2241550"/>
          <p14:tracePt t="564654" x="1346200" y="2235200"/>
          <p14:tracePt t="564670" x="1339850" y="2222500"/>
          <p14:tracePt t="564732" x="1339850" y="2209800"/>
          <p14:tracePt t="564740" x="1339850" y="2203450"/>
          <p14:tracePt t="564754" x="1346200" y="2178050"/>
          <p14:tracePt t="564770" x="1352550" y="2114550"/>
          <p14:tracePt t="564787" x="1365250" y="1981200"/>
          <p14:tracePt t="564804" x="1371600" y="1905000"/>
          <p14:tracePt t="564820" x="1358900" y="1854200"/>
          <p14:tracePt t="564836" x="1333500" y="1822450"/>
          <p14:tracePt t="564855" x="1314450" y="1809750"/>
          <p14:tracePt t="564870" x="1308100" y="1809750"/>
          <p14:tracePt t="564904" x="1301750" y="1809750"/>
          <p14:tracePt t="564946" x="1295400" y="1816100"/>
          <p14:tracePt t="564955" x="1289050" y="1822450"/>
          <p14:tracePt t="564969" x="1238250" y="1866900"/>
          <p14:tracePt t="564987" x="1174750" y="1905000"/>
          <p14:tracePt t="565005" x="1104900" y="1949450"/>
          <p14:tracePt t="565020" x="1079500" y="1962150"/>
          <p14:tracePt t="565547" x="1085850" y="1955800"/>
          <p14:tracePt t="565557" x="1092200" y="1943100"/>
          <p14:tracePt t="565571" x="1098550" y="1911350"/>
          <p14:tracePt t="565588" x="1092200" y="1873250"/>
          <p14:tracePt t="565604" x="1066800" y="1841500"/>
          <p14:tracePt t="565621" x="1054100" y="1828800"/>
          <p14:tracePt t="565638" x="1054100" y="1816100"/>
          <p14:tracePt t="565642" x="1066800" y="1809750"/>
          <p14:tracePt t="565654" x="1073150" y="1809750"/>
          <p14:tracePt t="565674" x="1104900" y="1797050"/>
          <p14:tracePt t="565688" x="1104900" y="1790700"/>
          <p14:tracePt t="565705" x="1111250" y="1771650"/>
          <p14:tracePt t="565722" x="1123950" y="1746250"/>
          <p14:tracePt t="565738" x="1143000" y="1720850"/>
          <p14:tracePt t="565754" x="1168400" y="1701800"/>
          <p14:tracePt t="565771" x="1187450" y="1689100"/>
          <p14:tracePt t="565788" x="1193800" y="1689100"/>
          <p14:tracePt t="565840" x="1193800" y="1695450"/>
          <p14:tracePt t="565864" x="1193800" y="1701800"/>
          <p14:tracePt t="565879" x="1193800" y="1708150"/>
          <p14:tracePt t="565889" x="1200150" y="1714500"/>
          <p14:tracePt t="565898" x="1212850" y="1720850"/>
          <p14:tracePt t="565905" x="1231900" y="1727200"/>
          <p14:tracePt t="565921" x="1263650" y="1739900"/>
          <p14:tracePt t="565938" x="1314450" y="1746250"/>
          <p14:tracePt t="565953" x="1403350" y="1752600"/>
          <p14:tracePt t="565971" x="1511300" y="1752600"/>
          <p14:tracePt t="565987" x="1606550" y="1746250"/>
          <p14:tracePt t="566004" x="1689100" y="1739900"/>
          <p14:tracePt t="566021" x="1708150" y="1739900"/>
          <p14:tracePt t="566038" x="1720850" y="1739900"/>
          <p14:tracePt t="566054" x="1739900" y="1746250"/>
          <p14:tracePt t="566071" x="1746250" y="1752600"/>
          <p14:tracePt t="566074" x="1752600" y="1758950"/>
          <p14:tracePt t="566088" x="1758950" y="1758950"/>
          <p14:tracePt t="566090" x="1765300" y="1758950"/>
          <p14:tracePt t="566105" x="1784350" y="1758950"/>
          <p14:tracePt t="566122" x="1822450" y="1746250"/>
          <p14:tracePt t="566138" x="1854200" y="1727200"/>
          <p14:tracePt t="566156" x="1873250" y="1708150"/>
          <p14:tracePt t="566171" x="1892300" y="1689100"/>
          <p14:tracePt t="566188" x="1892300" y="1670050"/>
          <p14:tracePt t="566204" x="1885950" y="1657350"/>
          <p14:tracePt t="566221" x="1860550" y="1644650"/>
          <p14:tracePt t="566237" x="1809750" y="1612900"/>
          <p14:tracePt t="566255" x="1765300" y="1587500"/>
          <p14:tracePt t="566272" x="1739900" y="1574800"/>
          <p14:tracePt t="566274" x="1720850" y="1568450"/>
          <p14:tracePt t="566288" x="1708150" y="1562100"/>
          <p14:tracePt t="566291" x="1701800" y="1555750"/>
          <p14:tracePt t="566305" x="1682750" y="1549400"/>
          <p14:tracePt t="566322" x="1638300" y="1536700"/>
          <p14:tracePt t="566338" x="1606550" y="1530350"/>
          <p14:tracePt t="566355" x="1549400" y="1517650"/>
          <p14:tracePt t="566371" x="1504950" y="1517650"/>
          <p14:tracePt t="566388" x="1435100" y="1517650"/>
          <p14:tracePt t="566405" x="1314450" y="1536700"/>
          <p14:tracePt t="566422" x="1225550" y="1555750"/>
          <p14:tracePt t="566438" x="1117600" y="1574800"/>
          <p14:tracePt t="566455" x="1035050" y="1593850"/>
          <p14:tracePt t="566471" x="1003300" y="1606550"/>
          <p14:tracePt t="566488" x="996950" y="1612900"/>
          <p14:tracePt t="566505" x="1003300" y="1631950"/>
          <p14:tracePt t="566522" x="1047750" y="1663700"/>
          <p14:tracePt t="566538" x="1123950" y="1701800"/>
          <p14:tracePt t="566540" x="1181100" y="1720850"/>
          <p14:tracePt t="566555" x="1225550" y="1739900"/>
          <p14:tracePt t="566572" x="1244600" y="1746250"/>
          <p14:tracePt t="566605" x="1250950" y="1746250"/>
          <p14:tracePt t="566622" x="1308100" y="1733550"/>
          <p14:tracePt t="566640" x="1454150" y="1720850"/>
          <p14:tracePt t="566655" x="1619250" y="1720850"/>
          <p14:tracePt t="566672" x="1739900" y="1727200"/>
          <p14:tracePt t="566688" x="1784350" y="1733550"/>
          <p14:tracePt t="566705" x="1803400" y="1733550"/>
          <p14:tracePt t="566721" x="1816100" y="1733550"/>
          <p14:tracePt t="566739" x="1822450" y="1733550"/>
          <p14:tracePt t="566772" x="1841500" y="1733550"/>
          <p14:tracePt t="566789" x="1898650" y="1727200"/>
          <p14:tracePt t="566806" x="1949450" y="1720850"/>
          <p14:tracePt t="566823" x="2019300" y="1714500"/>
          <p14:tracePt t="566838" x="2076450" y="1714500"/>
          <p14:tracePt t="566856" x="2133600" y="1708150"/>
          <p14:tracePt t="566871" x="2178050" y="1708150"/>
          <p14:tracePt t="566888" x="2247900" y="1695450"/>
          <p14:tracePt t="566904" x="2305050" y="1689100"/>
          <p14:tracePt t="566922" x="2349500" y="1682750"/>
          <p14:tracePt t="566939" x="2368550" y="1682750"/>
          <p14:tracePt t="566972" x="2374900" y="1682750"/>
          <p14:tracePt t="567031" x="2374900" y="1676400"/>
          <p14:tracePt t="567038" x="2374900" y="1670050"/>
          <p14:tracePt t="567055" x="2336800" y="1651000"/>
          <p14:tracePt t="567072" x="2292350" y="1631950"/>
          <p14:tracePt t="567089" x="2254250" y="1612900"/>
          <p14:tracePt t="567106" x="2228850" y="1600200"/>
          <p14:tracePt t="567123" x="2197100" y="1581150"/>
          <p14:tracePt t="567139" x="2159000" y="1562100"/>
          <p14:tracePt t="567156" x="2139950" y="1549400"/>
          <p14:tracePt t="567172" x="2101850" y="1543050"/>
          <p14:tracePt t="567189" x="2019300" y="1543050"/>
          <p14:tracePt t="567209" x="1911350" y="1549400"/>
          <p14:tracePt t="567221" x="1822450" y="1562100"/>
          <p14:tracePt t="567239" x="1708150" y="1568450"/>
          <p14:tracePt t="567256" x="1631950" y="1568450"/>
          <p14:tracePt t="567272" x="1593850" y="1568450"/>
          <p14:tracePt t="567307" x="1593850" y="1574800"/>
          <p14:tracePt t="567322" x="1619250" y="1587500"/>
          <p14:tracePt t="567339" x="1638300" y="1619250"/>
          <p14:tracePt t="567355" x="1638300" y="1657350"/>
          <p14:tracePt t="567372" x="1625600" y="1689100"/>
          <p14:tracePt t="567389" x="1612900" y="1714500"/>
          <p14:tracePt t="567406" x="1612900" y="1720850"/>
          <p14:tracePt t="567422" x="1612900" y="1727200"/>
          <p14:tracePt t="567439" x="1631950" y="1739900"/>
          <p14:tracePt t="567455" x="1720850" y="1758950"/>
          <p14:tracePt t="567472" x="1841500" y="1778000"/>
          <p14:tracePt t="567489" x="1943100" y="1790700"/>
          <p14:tracePt t="567506" x="1993900" y="1790700"/>
          <p14:tracePt t="567523" x="2012950" y="1790700"/>
          <p14:tracePt t="567539" x="2032000" y="1797050"/>
          <p14:tracePt t="567556" x="2095500" y="1803400"/>
          <p14:tracePt t="567573" x="2197100" y="1803400"/>
          <p14:tracePt t="567589" x="2336800" y="1797050"/>
          <p14:tracePt t="567606" x="2425700" y="1784350"/>
          <p14:tracePt t="567622" x="2520950" y="1765300"/>
          <p14:tracePt t="567640" x="2565400" y="1752600"/>
          <p14:tracePt t="567656" x="2597150" y="1739900"/>
          <p14:tracePt t="567672" x="2609850" y="1727200"/>
          <p14:tracePt t="567690" x="2616200" y="1727200"/>
          <p14:tracePt t="567706" x="2622550" y="1720850"/>
          <p14:tracePt t="567723" x="2635250" y="1714500"/>
          <p14:tracePt t="567739" x="2641600" y="1708150"/>
          <p14:tracePt t="567756" x="2647950" y="1695450"/>
          <p14:tracePt t="567773" x="2647950" y="1670050"/>
          <p14:tracePt t="567790" x="2635250" y="1657350"/>
          <p14:tracePt t="567806" x="2616200" y="1638300"/>
          <p14:tracePt t="567822" x="2590800" y="1619250"/>
          <p14:tracePt t="567840" x="2546350" y="1593850"/>
          <p14:tracePt t="567856" x="2489200" y="1568450"/>
          <p14:tracePt t="567873" x="2438400" y="1549400"/>
          <p14:tracePt t="567889" x="2393950" y="1543050"/>
          <p14:tracePt t="567906" x="2368550" y="1536700"/>
          <p14:tracePt t="567923" x="2343150" y="1530350"/>
          <p14:tracePt t="567939" x="2324100" y="1530350"/>
          <p14:tracePt t="567942" x="2305050" y="1530350"/>
          <p14:tracePt t="567957" x="2241550" y="1530350"/>
          <p14:tracePt t="567973" x="2171700" y="1543050"/>
          <p14:tracePt t="567990" x="2133600" y="1549400"/>
          <p14:tracePt t="568006" x="2076450" y="1562100"/>
          <p14:tracePt t="568023" x="2044700" y="1568450"/>
          <p14:tracePt t="568039" x="2038350" y="1568450"/>
          <p14:tracePt t="568056" x="2032000" y="1574800"/>
          <p14:tracePt t="568073" x="2032000" y="1581150"/>
          <p14:tracePt t="568090" x="2025650" y="1606550"/>
          <p14:tracePt t="568106" x="2025650" y="1663700"/>
          <p14:tracePt t="568123" x="2051050" y="1727200"/>
          <p14:tracePt t="568139" x="2089150" y="1778000"/>
          <p14:tracePt t="568156" x="2133600" y="1809750"/>
          <p14:tracePt t="568173" x="2159000" y="1828800"/>
          <p14:tracePt t="568190" x="2203450" y="1828800"/>
          <p14:tracePt t="568207" x="2324100" y="1828800"/>
          <p14:tracePt t="568223" x="2381250" y="1828800"/>
          <p14:tracePt t="568238" x="2520950" y="1816100"/>
          <p14:tracePt t="568256" x="2597150" y="1803400"/>
          <p14:tracePt t="568273" x="2660650" y="1797050"/>
          <p14:tracePt t="568290" x="2679700" y="1797050"/>
          <p14:tracePt t="568306" x="2692400" y="1790700"/>
          <p14:tracePt t="568324" x="2698750" y="1790700"/>
          <p14:tracePt t="568339" x="2711450" y="1784350"/>
          <p14:tracePt t="568356" x="2730500" y="1771650"/>
          <p14:tracePt t="568373" x="2755900" y="1765300"/>
          <p14:tracePt t="568390" x="2768600" y="1758950"/>
          <p14:tracePt t="568407" x="2787650" y="1758950"/>
          <p14:tracePt t="568426" x="2806700" y="1758950"/>
          <p14:tracePt t="568440" x="2813050" y="1758950"/>
          <p14:tracePt t="568442" x="2819400" y="1765300"/>
          <p14:tracePt t="568457" x="2832100" y="1771650"/>
          <p14:tracePt t="568474" x="2844800" y="1771650"/>
          <p14:tracePt t="568490" x="2857500" y="1771650"/>
          <p14:tracePt t="568506" x="2876550" y="1771650"/>
          <p14:tracePt t="568523" x="2901950" y="1771650"/>
          <p14:tracePt t="568540" x="2914650" y="1765300"/>
          <p14:tracePt t="568556" x="2921000" y="1765300"/>
          <p14:tracePt t="568606" x="2927350" y="1765300"/>
          <p14:tracePt t="568899" x="2927350" y="1778000"/>
          <p14:tracePt t="568908" x="2921000" y="1778000"/>
          <p14:tracePt t="568924" x="2901950" y="1784350"/>
          <p14:tracePt t="568941" x="2876550" y="1797050"/>
          <p14:tracePt t="568957" x="2844800" y="1809750"/>
          <p14:tracePt t="568974" x="2813050" y="1841500"/>
          <p14:tracePt t="568990" x="2787650" y="1905000"/>
          <p14:tracePt t="569010" x="2768600" y="2006600"/>
          <p14:tracePt t="569023" x="2755900" y="2051050"/>
          <p14:tracePt t="569040" x="2724150" y="2120900"/>
          <p14:tracePt t="569041" x="2705100" y="2146300"/>
          <p14:tracePt t="569056" x="2686050" y="2171700"/>
          <p14:tracePt t="569057" x="2667000" y="2197100"/>
          <p14:tracePt t="569073" x="2635250" y="2241550"/>
          <p14:tracePt t="569074" x="2622550" y="2279650"/>
          <p14:tracePt t="569090" x="2584450" y="2349500"/>
          <p14:tracePt t="569106" x="2533650" y="2438400"/>
          <p14:tracePt t="569122" x="2508250" y="2495550"/>
          <p14:tracePt t="569139" x="2432050" y="2774950"/>
          <p14:tracePt t="569156" x="2400300" y="2984500"/>
          <p14:tracePt t="569173" x="2374900" y="3282950"/>
          <p14:tracePt t="569190" x="2368550" y="3524250"/>
          <p14:tracePt t="569206" x="2362200" y="3848100"/>
          <p14:tracePt t="569223" x="2349500" y="4146550"/>
          <p14:tracePt t="569240" x="2336800" y="4419600"/>
          <p14:tracePt t="569256" x="2311400" y="4762500"/>
          <p14:tracePt t="569273" x="2292350" y="5067300"/>
          <p14:tracePt t="569290" x="2279650" y="5372100"/>
          <p14:tracePt t="569291" x="2279650" y="5486400"/>
          <p14:tracePt t="569306" x="2266950" y="5746750"/>
          <p14:tracePt t="569323" x="2247900" y="5988050"/>
          <p14:tracePt t="569341" x="2216150" y="6165850"/>
          <p14:tracePt t="569356" x="2178050" y="6299200"/>
          <p14:tracePt t="569373" x="2159000" y="6362700"/>
          <p14:tracePt t="569391" x="2159000" y="6394450"/>
          <p14:tracePt t="569406" x="2159000" y="6400800"/>
          <p14:tracePt t="569424" x="2165350" y="6400800"/>
          <p14:tracePt t="569440" x="2184400" y="6407150"/>
          <p14:tracePt t="569457" x="2197100" y="6426200"/>
          <p14:tracePt t="569473" x="2209800" y="6470650"/>
          <p14:tracePt t="569489" x="2209800" y="6527800"/>
          <p14:tracePt t="569507" x="2184400" y="6584950"/>
          <p14:tracePt t="569523" x="2165350" y="6610350"/>
          <p14:tracePt t="569524" x="2159000" y="6616700"/>
          <p14:tracePt t="569573" x="2152650" y="6616700"/>
          <p14:tracePt t="569607" x="2133600" y="6591300"/>
          <p14:tracePt t="569624" x="2114550" y="6565900"/>
          <p14:tracePt t="569640" x="2101850" y="6546850"/>
          <p14:tracePt t="569658" x="2089150" y="6527800"/>
          <p14:tracePt t="569679" x="2070100" y="6464300"/>
          <p14:tracePt t="569690" x="2057400" y="6438900"/>
          <p14:tracePt t="569707" x="2051050" y="6381750"/>
          <p14:tracePt t="569725" x="2051050" y="6337300"/>
          <p14:tracePt t="569740" x="2044700" y="6318250"/>
          <p14:tracePt t="569757" x="2038350" y="6299200"/>
          <p14:tracePt t="569778" x="2025650" y="6286500"/>
          <p14:tracePt t="569961" x="2032000" y="6280150"/>
          <p14:tracePt t="569975" x="2057400" y="6280150"/>
          <p14:tracePt t="569991" x="2139950" y="6299200"/>
          <p14:tracePt t="569995" x="2222500" y="6330950"/>
          <p14:tracePt t="570009" x="2336800" y="6375400"/>
          <p14:tracePt t="570011" x="2489200" y="6432550"/>
          <p14:tracePt t="570025" x="2711450" y="6483350"/>
          <p14:tracePt t="570397" x="2679700" y="6477000"/>
          <p14:tracePt t="570404" x="2609850" y="6438900"/>
          <p14:tracePt t="570412" x="2533650" y="6407150"/>
          <p14:tracePt t="570425" x="2444750" y="6369050"/>
          <p14:tracePt t="570442" x="2305050" y="6318250"/>
          <p14:tracePt t="570458" x="2178050" y="6280150"/>
          <p14:tracePt t="570475" x="2095500" y="6248400"/>
          <p14:tracePt t="570495" x="2076450" y="6242050"/>
          <p14:tracePt t="570508" x="2057400" y="6235700"/>
          <p14:tracePt t="570527" x="2012950" y="6235700"/>
          <p14:tracePt t="570543" x="1968500" y="6235700"/>
          <p14:tracePt t="570558" x="1930400" y="6235700"/>
          <p14:tracePt t="570576" x="1911350" y="6235700"/>
          <p14:tracePt t="570592" x="1905000" y="6229350"/>
          <p14:tracePt t="570625" x="1898650" y="6216650"/>
          <p14:tracePt t="570642" x="1873250" y="6191250"/>
          <p14:tracePt t="570658" x="1828800" y="6159500"/>
          <p14:tracePt t="570675" x="1797050" y="6127750"/>
          <p14:tracePt t="570692" x="1765300" y="6083300"/>
          <p14:tracePt t="570709" x="1714500" y="6051550"/>
          <p14:tracePt t="570726" x="1701800" y="6045200"/>
          <p14:tracePt t="570742" x="1657350" y="6038850"/>
          <p14:tracePt t="570758" x="1651000" y="6038850"/>
          <p14:tracePt t="570792" x="1651000" y="6057900"/>
          <p14:tracePt t="570809" x="1651000" y="6102350"/>
          <p14:tracePt t="570824" x="1657350" y="6115050"/>
          <p14:tracePt t="570864" x="1670050" y="6102350"/>
          <p14:tracePt t="570875" x="1676400" y="6089650"/>
          <p14:tracePt t="570892" x="1689100" y="6038850"/>
          <p14:tracePt t="570911" x="1689100" y="5956300"/>
          <p14:tracePt t="570929" x="1689100" y="5937250"/>
          <p14:tracePt t="570981" x="1689100" y="5943600"/>
          <p14:tracePt t="570996" x="1689100" y="5949950"/>
          <p14:tracePt t="571008" x="1689100" y="5956300"/>
          <p14:tracePt t="571027" x="1708150" y="5981700"/>
          <p14:tracePt t="571042" x="1720850" y="5988050"/>
          <p14:tracePt t="571058" x="1778000" y="6000750"/>
          <p14:tracePt t="571076" x="1847850" y="6000750"/>
          <p14:tracePt t="571092" x="1974850" y="5988050"/>
          <p14:tracePt t="571109" x="2038350" y="5962650"/>
          <p14:tracePt t="571126" x="2076450" y="5937250"/>
          <p14:tracePt t="571142" x="2095500" y="5905500"/>
          <p14:tracePt t="571159" x="2095500" y="5880100"/>
          <p14:tracePt t="571175" x="2095500" y="5842000"/>
          <p14:tracePt t="571192" x="2076450" y="5797550"/>
          <p14:tracePt t="571209" x="2038350" y="5753100"/>
          <p14:tracePt t="571225" x="2019300" y="5727700"/>
          <p14:tracePt t="571244" x="1987550" y="5708650"/>
          <p14:tracePt t="571259" x="1936750" y="5689600"/>
          <p14:tracePt t="571276" x="1841500" y="5676900"/>
          <p14:tracePt t="571292" x="1689100" y="5676900"/>
          <p14:tracePt t="571294" x="1600200" y="5676900"/>
          <p14:tracePt t="571309" x="1479550" y="5676900"/>
          <p14:tracePt t="571327" x="1212850" y="5689600"/>
          <p14:tracePt t="571342" x="1111250" y="5702300"/>
          <p14:tracePt t="571359" x="927100" y="5740400"/>
          <p14:tracePt t="571376" x="869950" y="5765800"/>
          <p14:tracePt t="571393" x="857250" y="5791200"/>
          <p14:tracePt t="571409" x="857250" y="5822950"/>
          <p14:tracePt t="571425" x="857250" y="5880100"/>
          <p14:tracePt t="571442" x="876300" y="5956300"/>
          <p14:tracePt t="571459" x="908050" y="6019800"/>
          <p14:tracePt t="571475" x="933450" y="6064250"/>
          <p14:tracePt t="571492" x="977900" y="6096000"/>
          <p14:tracePt t="571509" x="1047750" y="6115050"/>
          <p14:tracePt t="571526" x="1162050" y="6134100"/>
          <p14:tracePt t="571528" x="1257300" y="6146800"/>
          <p14:tracePt t="571543" x="1397000" y="6146800"/>
          <p14:tracePt t="571560" x="1574800" y="6134100"/>
          <p14:tracePt t="571576" x="1695450" y="6083300"/>
          <p14:tracePt t="571592" x="1778000" y="6000750"/>
          <p14:tracePt t="571609" x="1828800" y="5899150"/>
          <p14:tracePt t="571626" x="1860550" y="5797550"/>
          <p14:tracePt t="571643" x="1866900" y="5727700"/>
          <p14:tracePt t="571659" x="1854200" y="5676900"/>
          <p14:tracePt t="571676" x="1790700" y="5638800"/>
          <p14:tracePt t="571692" x="1670050" y="5619750"/>
          <p14:tracePt t="571712" x="1504950" y="5613400"/>
          <p14:tracePt t="571714" x="1435100" y="5613400"/>
          <p14:tracePt t="571725" x="1333500" y="5613400"/>
          <p14:tracePt t="571743" x="1206500" y="5626100"/>
          <p14:tracePt t="571759" x="1111250" y="5657850"/>
          <p14:tracePt t="571763" x="1092200" y="5670550"/>
          <p14:tracePt t="571775" x="1066800" y="5695950"/>
          <p14:tracePt t="571793" x="1041400" y="5759450"/>
          <p14:tracePt t="571810" x="1047750" y="5829300"/>
          <p14:tracePt t="571827" x="1085850" y="5886450"/>
          <p14:tracePt t="571843" x="1162050" y="5962650"/>
          <p14:tracePt t="571861" x="1231900" y="6013450"/>
          <p14:tracePt t="571876" x="1282700" y="6045200"/>
          <p14:tracePt t="571893" x="1358900" y="6070600"/>
          <p14:tracePt t="571909" x="1435100" y="6083300"/>
          <p14:tracePt t="571926" x="1473200" y="6083300"/>
          <p14:tracePt t="571943" x="1504950" y="6083300"/>
          <p14:tracePt t="571960" x="1511300" y="6083300"/>
          <p14:tracePt t="571976" x="1517650" y="6083300"/>
          <p14:tracePt t="571993" x="1524000" y="6083300"/>
          <p14:tracePt t="572009" x="1530350" y="6083300"/>
          <p14:tracePt t="572078" x="1536700" y="6083300"/>
          <p14:tracePt t="572085" x="1543050" y="6083300"/>
          <p14:tracePt t="572093" x="1549400" y="6083300"/>
          <p14:tracePt t="572108" x="1574800" y="6102350"/>
          <p14:tracePt t="572127" x="1593850" y="6115050"/>
          <p14:tracePt t="572145" x="1612900" y="6121400"/>
          <p14:tracePt t="572147" x="1631950" y="6127750"/>
          <p14:tracePt t="572159" x="1644650" y="6127750"/>
          <p14:tracePt t="572176" x="1695450" y="6115050"/>
          <p14:tracePt t="572193" x="1739900" y="6083300"/>
          <p14:tracePt t="572209" x="1778000" y="6045200"/>
          <p14:tracePt t="572226" x="1790700" y="6000750"/>
          <p14:tracePt t="572242" x="1797050" y="5956300"/>
          <p14:tracePt t="572260" x="1790700" y="5924550"/>
          <p14:tracePt t="572263" x="1784350" y="5918200"/>
          <p14:tracePt t="572277" x="1746250" y="5880100"/>
          <p14:tracePt t="572294" x="1708150" y="5854700"/>
          <p14:tracePt t="572309" x="1657350" y="5829300"/>
          <p14:tracePt t="572326" x="1612900" y="5810250"/>
          <p14:tracePt t="572343" x="1555750" y="5784850"/>
          <p14:tracePt t="572360" x="1498600" y="5759450"/>
          <p14:tracePt t="572377" x="1447800" y="5740400"/>
          <p14:tracePt t="572393" x="1416050" y="5734050"/>
          <p14:tracePt t="572409" x="1403350" y="5727700"/>
          <p14:tracePt t="572425" x="1390650" y="5727700"/>
          <p14:tracePt t="572444" x="1365250" y="5727700"/>
          <p14:tracePt t="572461" x="1301750" y="5753100"/>
          <p14:tracePt t="572476" x="1289050" y="5759450"/>
          <p14:tracePt t="572493" x="1257300" y="5791200"/>
          <p14:tracePt t="572512" x="1238250" y="5842000"/>
          <p14:tracePt t="572527" x="1244600" y="5880100"/>
          <p14:tracePt t="572544" x="1282700" y="5943600"/>
          <p14:tracePt t="572560" x="1333500" y="6000750"/>
          <p14:tracePt t="572577" x="1403350" y="6051550"/>
          <p14:tracePt t="572594" x="1473200" y="6083300"/>
          <p14:tracePt t="572610" x="1536700" y="6102350"/>
          <p14:tracePt t="572627" x="1612900" y="6102350"/>
          <p14:tracePt t="572643" x="1727200" y="6096000"/>
          <p14:tracePt t="572660" x="1803400" y="6070600"/>
          <p14:tracePt t="572677" x="1860550" y="6045200"/>
          <p14:tracePt t="572681" x="1892300" y="6026150"/>
          <p14:tracePt t="572694" x="1911350" y="6000750"/>
          <p14:tracePt t="572711" x="1905000" y="5930900"/>
          <p14:tracePt t="572728" x="1885950" y="5911850"/>
          <p14:tracePt t="572730" x="1860550" y="5886450"/>
          <p14:tracePt t="572745" x="1841500" y="5873750"/>
          <p14:tracePt t="572761" x="1790700" y="5854700"/>
          <p14:tracePt t="572777" x="1778000" y="5854700"/>
          <p14:tracePt t="572795" x="1746250" y="5848350"/>
          <p14:tracePt t="572810" x="1714500" y="5842000"/>
          <p14:tracePt t="572827" x="1657350" y="5835650"/>
          <p14:tracePt t="572845" x="1574800" y="5835650"/>
          <p14:tracePt t="572860" x="1485900" y="5842000"/>
          <p14:tracePt t="572877" x="1365250" y="5861050"/>
          <p14:tracePt t="572894" x="1308100" y="5886450"/>
          <p14:tracePt t="572913" x="1270000" y="5924550"/>
          <p14:tracePt t="572927" x="1263650" y="5937250"/>
          <p14:tracePt t="572945" x="1289050" y="6000750"/>
          <p14:tracePt t="572963" x="1346200" y="6051550"/>
          <p14:tracePt t="572979" x="1473200" y="6121400"/>
          <p14:tracePt t="572996" x="1593850" y="6153150"/>
          <p14:tracePt t="573011" x="1695450" y="6153150"/>
          <p14:tracePt t="573030" x="1797050" y="6146800"/>
          <p14:tracePt t="573044" x="1866900" y="6121400"/>
          <p14:tracePt t="573064" x="1905000" y="6083300"/>
          <p14:tracePt t="573077" x="1911350" y="6051550"/>
          <p14:tracePt t="573094" x="1911350" y="5994400"/>
          <p14:tracePt t="573110" x="1898650" y="5969000"/>
          <p14:tracePt t="573144" x="1892300" y="5962650"/>
          <p14:tracePt t="573160" x="1873250" y="5956300"/>
          <p14:tracePt t="573177" x="1841500" y="5956300"/>
          <p14:tracePt t="573194" x="1765300" y="5962650"/>
          <p14:tracePt t="573196" x="1739900" y="5962650"/>
          <p14:tracePt t="573210" x="1625600" y="5969000"/>
          <p14:tracePt t="573227" x="1543050" y="5969000"/>
          <p14:tracePt t="573244" x="1485900" y="5969000"/>
          <p14:tracePt t="573261" x="1473200" y="5969000"/>
          <p14:tracePt t="573312" x="1473200" y="5975350"/>
          <p14:tracePt t="573327" x="1492250" y="5994400"/>
          <p14:tracePt t="573345" x="1524000" y="6019800"/>
          <p14:tracePt t="573365" x="1543050" y="6038850"/>
          <p14:tracePt t="573377" x="1555750" y="6057900"/>
          <p14:tracePt t="573394" x="1555750" y="6083300"/>
          <p14:tracePt t="573411" x="1543050" y="6096000"/>
          <p14:tracePt t="573428" x="1536700" y="6102350"/>
          <p14:tracePt t="573518" x="1543050" y="6108700"/>
          <p14:tracePt t="573526" x="1562100" y="6115050"/>
          <p14:tracePt t="573544" x="1593850" y="6127750"/>
          <p14:tracePt t="573563" x="1612900" y="6134100"/>
          <p14:tracePt t="573577" x="1619250" y="6140450"/>
          <p14:tracePt t="573594" x="1625600" y="6140450"/>
          <p14:tracePt t="573651" x="1625600" y="6146800"/>
          <p14:tracePt t="573668" x="1631950" y="6146800"/>
          <p14:tracePt t="573796" x="1631950" y="6140450"/>
          <p14:tracePt t="573802" x="1631950" y="6134100"/>
          <p14:tracePt t="573811" x="1631950" y="6127750"/>
          <p14:tracePt t="573828" x="1631950" y="6115050"/>
          <p14:tracePt t="573844" x="1631950" y="6108700"/>
          <p14:tracePt t="573861" x="1638300" y="6102350"/>
          <p14:tracePt t="574034" x="1638300" y="6096000"/>
          <p14:tracePt t="574080" x="1638300" y="6089650"/>
          <p14:tracePt t="574106" x="1638300" y="6083300"/>
          <p14:tracePt t="574118" x="1644650" y="6083300"/>
          <p14:tracePt t="574130" x="1644650" y="6076950"/>
          <p14:tracePt t="574620" x="1644650" y="6070600"/>
          <p14:tracePt t="574620" x="1651000" y="6070600"/>
          <p14:tracePt t="574620" x="1651000" y="6064250"/>
          <p14:tracePt t="574620" x="1651000" y="6057900"/>
          <p14:tracePt t="574620" x="1644650" y="6057900"/>
          <p14:tracePt t="574620" x="1638300" y="6057900"/>
          <p14:tracePt t="574620" x="1600200" y="6083300"/>
          <p14:tracePt t="574620" x="1549400" y="6127750"/>
          <p14:tracePt t="574620" x="1466850" y="6165850"/>
          <p14:tracePt t="574620" x="1333500" y="6210300"/>
          <p14:tracePt t="574620" x="1263650" y="6242050"/>
          <p14:tracePt t="574620" x="1231900" y="6261100"/>
          <p14:tracePt t="574620" x="1225550" y="6261100"/>
          <p14:tracePt t="574620" x="1257300" y="6280150"/>
          <p14:tracePt t="574620" x="1301750" y="6292850"/>
          <p14:tracePt t="574620" x="1346200" y="6305550"/>
          <p14:tracePt t="574620" x="1403350" y="6311900"/>
          <p14:tracePt t="574620" x="1466850" y="6311900"/>
          <p14:tracePt t="574620" x="1517650" y="6305550"/>
          <p14:tracePt t="574620" x="1555750" y="6280150"/>
          <p14:tracePt t="574620" x="1587500" y="6254750"/>
          <p14:tracePt t="574620" x="1600200" y="6242050"/>
          <p14:tracePt t="574620" x="1600200" y="6235700"/>
          <p14:tracePt t="574620" x="1606550" y="6235700"/>
          <p14:tracePt t="574620" x="1606550" y="6229350"/>
          <p14:tracePt t="574620" x="1612900" y="6223000"/>
          <p14:tracePt t="574620" x="1612900" y="6216650"/>
          <p14:tracePt t="574620" x="1619250" y="6210300"/>
          <p14:tracePt t="574620" x="1619250" y="6203950"/>
          <p14:tracePt t="574620" x="1625600" y="6203950"/>
          <p14:tracePt t="574620" x="1625600" y="6197600"/>
          <p14:tracePt t="574620" x="1625600" y="6191250"/>
          <p14:tracePt t="574620" x="1631950" y="6191250"/>
          <p14:tracePt t="574620" x="1631950" y="6178550"/>
          <p14:tracePt t="574620" x="1638300" y="6172200"/>
          <p14:tracePt t="574620" x="1638300" y="6165850"/>
          <p14:tracePt t="574620" x="1638300" y="6159500"/>
          <p14:tracePt t="574620" x="1638300" y="6153150"/>
          <p14:tracePt t="574620" x="1638300" y="6146800"/>
          <p14:tracePt t="574620" x="1638300" y="6140450"/>
          <p14:tracePt t="575200" x="1638300" y="6146800"/>
          <p14:tracePt t="575207" x="1638300" y="6153150"/>
          <p14:tracePt t="575222" x="1638300" y="6159500"/>
          <p14:tracePt t="575255" x="1631950" y="6159500"/>
          <p14:tracePt t="575272" x="1631950" y="6165850"/>
          <p14:tracePt t="575289" x="1625600" y="6172200"/>
          <p14:tracePt t="575305" x="1625600" y="6178550"/>
          <p14:tracePt t="575322" x="1625600" y="6184900"/>
          <p14:tracePt t="575339" x="1619250" y="6191250"/>
          <p14:tracePt t="575355" x="1612900" y="6197600"/>
          <p14:tracePt t="575388" x="1612900" y="6203950"/>
          <p14:tracePt t="575405" x="1606550" y="6203950"/>
          <p14:tracePt t="575422" x="1606550" y="6216650"/>
          <p14:tracePt t="575439" x="1606550" y="6223000"/>
          <p14:tracePt t="575456" x="1606550" y="6229350"/>
          <p14:tracePt t="575472" x="1606550" y="6248400"/>
          <p14:tracePt t="575489" x="1612900" y="6248400"/>
          <p14:tracePt t="575506" x="1619250" y="6273800"/>
          <p14:tracePt t="575522" x="1631950" y="6299200"/>
          <p14:tracePt t="575538" x="1638300" y="6318250"/>
          <p14:tracePt t="575554" x="1638300" y="6330950"/>
          <p14:tracePt t="575572" x="1638300" y="6343650"/>
          <p14:tracePt t="575636" x="1631950" y="6343650"/>
          <p14:tracePt t="575642" x="1625600" y="6343650"/>
          <p14:tracePt t="575656" x="1619250" y="6343650"/>
          <p14:tracePt t="575672" x="1593850" y="6324600"/>
          <p14:tracePt t="575689" x="1581150" y="6311900"/>
          <p14:tracePt t="575692" x="1568450" y="6305550"/>
          <p14:tracePt t="575706" x="1555750" y="6299200"/>
          <p14:tracePt t="575708" x="1549400" y="6299200"/>
          <p14:tracePt t="575722" x="1524000" y="6292850"/>
          <p14:tracePt t="575739" x="1492250" y="6280150"/>
          <p14:tracePt t="575756" x="1460500" y="6254750"/>
          <p14:tracePt t="575772" x="1377950" y="6210300"/>
          <p14:tracePt t="575788" x="1333500" y="6197600"/>
          <p14:tracePt t="575846" x="1333500" y="6191250"/>
          <p14:tracePt t="575852" x="1333500" y="6184900"/>
          <p14:tracePt t="575860" x="1333500" y="6178550"/>
          <p14:tracePt t="575873" x="1339850" y="6178550"/>
          <p14:tracePt t="575889" x="1384300" y="6210300"/>
          <p14:tracePt t="575907" x="1473200" y="6261100"/>
          <p14:tracePt t="575922" x="1492250" y="6273800"/>
          <p14:tracePt t="575941" x="1530350" y="6267450"/>
          <p14:tracePt t="575956" x="1555750" y="6261100"/>
          <p14:tracePt t="575972" x="1670050" y="6210300"/>
          <p14:tracePt t="575990" x="1714500" y="6159500"/>
          <p14:tracePt t="576006" x="1746250" y="6096000"/>
          <p14:tracePt t="576023" x="1771650" y="6045200"/>
          <p14:tracePt t="576039" x="1797050" y="6000750"/>
          <p14:tracePt t="576057" x="1809750" y="5981700"/>
          <p14:tracePt t="576072" x="1809750" y="5969000"/>
          <p14:tracePt t="576089" x="1809750" y="5956300"/>
          <p14:tracePt t="576123" x="1809750" y="5949950"/>
          <p14:tracePt t="576155" x="1803400" y="5949950"/>
          <p14:tracePt t="576172" x="1790700" y="5943600"/>
          <p14:tracePt t="576206" x="1778000" y="5937250"/>
          <p14:tracePt t="576223" x="1771650" y="5937250"/>
          <p14:tracePt t="576239" x="1765300" y="5930900"/>
          <p14:tracePt t="576256" x="1758950" y="5930900"/>
          <p14:tracePt t="576276" x="1739900" y="5949950"/>
          <p14:tracePt t="576293" x="1720850" y="6000750"/>
          <p14:tracePt t="576307" x="1708150" y="6064250"/>
          <p14:tracePt t="576323" x="1701800" y="6115050"/>
          <p14:tracePt t="576340" x="1701800" y="6146800"/>
          <p14:tracePt t="576356" x="1701800" y="6165850"/>
          <p14:tracePt t="576373" x="1708150" y="6172200"/>
          <p14:tracePt t="576434" x="1714500" y="6172200"/>
          <p14:tracePt t="576443" x="1720850" y="6178550"/>
          <p14:tracePt t="576457" x="1733550" y="6178550"/>
          <p14:tracePt t="576474" x="1752600" y="6172200"/>
          <p14:tracePt t="576490" x="1784350" y="6146800"/>
          <p14:tracePt t="576506" x="1803400" y="6127750"/>
          <p14:tracePt t="576523" x="1822450" y="6102350"/>
          <p14:tracePt t="576539" x="1828800" y="6076950"/>
          <p14:tracePt t="576556" x="1828800" y="6032500"/>
          <p14:tracePt t="576574" x="1797050" y="6000750"/>
          <p14:tracePt t="576577" x="1771650" y="5981700"/>
          <p14:tracePt t="576589" x="1739900" y="5962650"/>
          <p14:tracePt t="576608" x="1676400" y="5943600"/>
          <p14:tracePt t="576625" x="1549400" y="5911850"/>
          <p14:tracePt t="576640" x="1536700" y="5905500"/>
          <p14:tracePt t="576656" x="1485900" y="5899150"/>
          <p14:tracePt t="576672" x="1473200" y="5899150"/>
          <p14:tracePt t="576689" x="1466850" y="5905500"/>
          <p14:tracePt t="576706" x="1460500" y="5918200"/>
          <p14:tracePt t="576723" x="1460500" y="5937250"/>
          <p14:tracePt t="576739" x="1454150" y="5956300"/>
          <p14:tracePt t="576757" x="1454150" y="5975350"/>
          <p14:tracePt t="576773" x="1454150" y="5988050"/>
          <p14:tracePt t="576868" x="1466850" y="5988050"/>
          <p14:tracePt t="576875" x="1492250" y="5981700"/>
          <p14:tracePt t="576890" x="1517650" y="5975350"/>
          <p14:tracePt t="576908" x="1612900" y="5956300"/>
          <p14:tracePt t="576923" x="1651000" y="5949950"/>
          <p14:tracePt t="576939" x="1670050" y="5943600"/>
          <p14:tracePt t="576956" x="1676400" y="5943600"/>
          <p14:tracePt t="577094" x="1682750" y="5943600"/>
          <p14:tracePt t="577101" x="1682750" y="5937250"/>
          <p14:tracePt t="577110" x="1701800" y="5930900"/>
          <p14:tracePt t="577123" x="1720850" y="5924550"/>
          <p14:tracePt t="577139" x="1746250" y="5918200"/>
          <p14:tracePt t="577157" x="1790700" y="5899150"/>
          <p14:tracePt t="577174" x="1809750" y="5886450"/>
          <p14:tracePt t="577190" x="1828800" y="5880100"/>
          <p14:tracePt t="577206" x="1835150" y="5880100"/>
          <p14:tracePt t="577618" x="1828800" y="5873750"/>
          <p14:tracePt t="577625" x="1809750" y="5861050"/>
          <p14:tracePt t="577640" x="1778000" y="5835650"/>
          <p14:tracePt t="577658" x="1758950" y="5822950"/>
          <p14:tracePt t="577674" x="1746250" y="5810250"/>
          <p14:tracePt t="577691" x="1733550" y="5810250"/>
          <p14:tracePt t="577708" x="1708150" y="5835650"/>
          <p14:tracePt t="577723" x="1676400" y="5886450"/>
          <p14:tracePt t="577742" x="1651000" y="5943600"/>
          <p14:tracePt t="577758" x="1638300" y="5994400"/>
          <p14:tracePt t="577775" x="1631950" y="6038850"/>
          <p14:tracePt t="577789" x="1644650" y="6070600"/>
          <p14:tracePt t="577808" x="1733550" y="6096000"/>
          <p14:tracePt t="577824" x="1924050" y="6083300"/>
          <p14:tracePt t="577827" x="2032000" y="6064250"/>
          <p14:tracePt t="577840" x="2228850" y="6026150"/>
          <p14:tracePt t="577858" x="2349500" y="6007100"/>
          <p14:tracePt t="577874" x="2616200" y="5943600"/>
          <p14:tracePt t="577892" x="2609850" y="5924550"/>
          <p14:tracePt t="577907" x="2559050" y="5924550"/>
          <p14:tracePt t="577924" x="2489200" y="5943600"/>
          <p14:tracePt t="577941" x="2374900" y="5969000"/>
          <p14:tracePt t="577957" x="2260600" y="5981700"/>
          <p14:tracePt t="577974" x="2139950" y="6000750"/>
          <p14:tracePt t="577991" x="2089150" y="6019800"/>
          <p14:tracePt t="578007" x="2082800" y="6019800"/>
          <p14:tracePt t="578024" x="2082800" y="6026150"/>
          <p14:tracePt t="578041" x="2120900" y="6026150"/>
          <p14:tracePt t="578058" x="2190750" y="6032500"/>
          <p14:tracePt t="578074" x="2286000" y="6045200"/>
          <p14:tracePt t="578076" x="2349500" y="6051550"/>
          <p14:tracePt t="578091" x="2501900" y="6070600"/>
          <p14:tracePt t="578108" x="2787650" y="6102350"/>
          <p14:tracePt t="578124" x="3130550" y="6115050"/>
          <p14:tracePt t="578140" x="3600450" y="6089650"/>
          <p14:tracePt t="578161" x="4064000" y="6013450"/>
          <p14:tracePt t="578175" x="4464050" y="5911850"/>
          <p14:tracePt t="578191" x="4908550" y="5797550"/>
          <p14:tracePt t="578207" x="5289550" y="5702300"/>
          <p14:tracePt t="578224" x="5765800" y="5600700"/>
          <p14:tracePt t="578241" x="6305550" y="5486400"/>
          <p14:tracePt t="578257" x="6800850" y="5365750"/>
          <p14:tracePt t="578274" x="7258050" y="5213350"/>
          <p14:tracePt t="578291" x="7562850" y="5060950"/>
          <p14:tracePt t="578308" x="7810500" y="4889500"/>
          <p14:tracePt t="578311" x="7912100" y="4806950"/>
          <p14:tracePt t="578325" x="8064500" y="4699000"/>
          <p14:tracePt t="578342" x="8242300" y="4635500"/>
          <p14:tracePt t="578358" x="8382000" y="4629150"/>
          <p14:tracePt t="578374" x="8483600" y="4679950"/>
          <p14:tracePt t="578391" x="8547100" y="4737100"/>
          <p14:tracePt t="578408" x="8591550" y="4800600"/>
          <p14:tracePt t="578424" x="8591550" y="4832350"/>
          <p14:tracePt t="578458" x="8597900" y="4838700"/>
          <p14:tracePt t="578475" x="8648700" y="4838700"/>
          <p14:tracePt t="578492" x="8712200" y="4826000"/>
          <p14:tracePt t="578508" x="8769350" y="4806950"/>
          <p14:tracePt t="578525" x="8807450" y="4781550"/>
          <p14:tracePt t="578541" x="8832850" y="4737100"/>
          <p14:tracePt t="578558" x="8839200" y="4648200"/>
          <p14:tracePt t="578575" x="8820150" y="4527550"/>
          <p14:tracePt t="578591" x="8782050" y="4375150"/>
          <p14:tracePt t="578608" x="8737600" y="4184650"/>
          <p14:tracePt t="578625" x="8699500" y="4076700"/>
          <p14:tracePt t="578641" x="8648700" y="4000500"/>
          <p14:tracePt t="578658" x="8578850" y="3937000"/>
          <p14:tracePt t="578675" x="8534400" y="3911600"/>
          <p14:tracePt t="578691" x="8489950" y="3886200"/>
          <p14:tracePt t="578708" x="8432800" y="3848100"/>
          <p14:tracePt t="578725" x="8369300" y="3810000"/>
          <p14:tracePt t="578741" x="8286750" y="3752850"/>
          <p14:tracePt t="578758" x="8216900" y="3721100"/>
          <p14:tracePt t="578775" x="8166100" y="3714750"/>
          <p14:tracePt t="578792" x="8108950" y="3714750"/>
          <p14:tracePt t="578808" x="8032750" y="3740150"/>
          <p14:tracePt t="578824" x="7905750" y="3803650"/>
          <p14:tracePt t="578841" x="7816850" y="3860800"/>
          <p14:tracePt t="578858" x="7734300" y="3930650"/>
          <p14:tracePt t="578875" x="7664450" y="3994150"/>
          <p14:tracePt t="578892" x="7626350" y="4044950"/>
          <p14:tracePt t="578908" x="7550150" y="4140200"/>
          <p14:tracePt t="578911" x="7486650" y="4216400"/>
          <p14:tracePt t="578926" x="7423150" y="4286250"/>
          <p14:tracePt t="578942" x="7334250" y="4394200"/>
          <p14:tracePt t="578959" x="7296150" y="4508500"/>
          <p14:tracePt t="578976" x="7308850" y="4584700"/>
          <p14:tracePt t="578992" x="7385050" y="4648200"/>
          <p14:tracePt t="579008" x="7575550" y="4635500"/>
          <p14:tracePt t="579025" x="7835900" y="4559300"/>
          <p14:tracePt t="579041" x="8108950" y="4464050"/>
          <p14:tracePt t="579058" x="8388350" y="4356100"/>
          <p14:tracePt t="579074" x="8585200" y="4267200"/>
          <p14:tracePt t="579092" x="8686800" y="4184650"/>
          <p14:tracePt t="579108" x="8693150" y="4133850"/>
          <p14:tracePt t="579129" x="8585200" y="4064000"/>
          <p14:tracePt t="579142" x="8496300" y="4044950"/>
          <p14:tracePt t="579159" x="8204200" y="4051300"/>
          <p14:tracePt t="579176" x="8001000" y="4114800"/>
          <p14:tracePt t="579192" x="7848600" y="4203700"/>
          <p14:tracePt t="579209" x="7747000" y="4298950"/>
          <p14:tracePt t="579225" x="7683500" y="4368800"/>
          <p14:tracePt t="579242" x="7664450" y="4394200"/>
          <p14:tracePt t="579358" x="7664450" y="4400550"/>
          <p14:tracePt t="579382" x="7670800" y="4400550"/>
          <p14:tracePt t="579398" x="7677150" y="4400550"/>
          <p14:tracePt t="579408" x="7702550" y="4387850"/>
          <p14:tracePt t="579425" x="7740650" y="4349750"/>
          <p14:tracePt t="579442" x="7759700" y="4305300"/>
          <p14:tracePt t="579459" x="7766050" y="4267200"/>
          <p14:tracePt t="579476" x="7766050" y="4235450"/>
          <p14:tracePt t="579478" x="7766050" y="4222750"/>
          <p14:tracePt t="579493" x="7772400" y="4203700"/>
          <p14:tracePt t="579509" x="7772400" y="4178300"/>
          <p14:tracePt t="579525" x="7766050" y="4165600"/>
          <p14:tracePt t="579543" x="7747000" y="4146550"/>
          <p14:tracePt t="579560" x="7708900" y="4108450"/>
          <p14:tracePt t="579577" x="7664450" y="4083050"/>
          <p14:tracePt t="579592" x="7600950" y="4070350"/>
          <p14:tracePt t="579609" x="7556500" y="4070350"/>
          <p14:tracePt t="579625" x="7499350" y="4083050"/>
          <p14:tracePt t="579642" x="7448550" y="4108450"/>
          <p14:tracePt t="579659" x="7404100" y="4171950"/>
          <p14:tracePt t="579676" x="7385050" y="4235450"/>
          <p14:tracePt t="579692" x="7378700" y="4292600"/>
          <p14:tracePt t="579709" x="7378700" y="4311650"/>
          <p14:tracePt t="579724" x="7385050" y="4318000"/>
          <p14:tracePt t="579766" x="7385050" y="4324350"/>
          <p14:tracePt t="579775" x="7391400" y="4324350"/>
          <p14:tracePt t="579794" x="7435850" y="4337050"/>
          <p14:tracePt t="579809" x="7512050" y="4337050"/>
          <p14:tracePt t="579826" x="7607300" y="4337050"/>
          <p14:tracePt t="579842" x="7696200" y="4330700"/>
          <p14:tracePt t="579859" x="7740650" y="4298950"/>
          <p14:tracePt t="579876" x="7772400" y="4260850"/>
          <p14:tracePt t="579893" x="7785100" y="4197350"/>
          <p14:tracePt t="579911" x="7766050" y="4165600"/>
          <p14:tracePt t="579926" x="7753350" y="4152900"/>
          <p14:tracePt t="579942" x="7708900" y="4146550"/>
          <p14:tracePt t="579961" x="7639050" y="4146550"/>
          <p14:tracePt t="579975" x="7562850" y="4152900"/>
          <p14:tracePt t="579993" x="7461250" y="4171950"/>
          <p14:tracePt t="580011" x="7359650" y="4191000"/>
          <p14:tracePt t="580026" x="7283450" y="4222750"/>
          <p14:tracePt t="580042" x="7258050" y="4248150"/>
          <p14:tracePt t="580058" x="7264400" y="4273550"/>
          <p14:tracePt t="580076" x="7302500" y="4305300"/>
          <p14:tracePt t="580092" x="7346950" y="4324350"/>
          <p14:tracePt t="580109" x="7385050" y="4324350"/>
          <p14:tracePt t="580126" x="7416800" y="4298950"/>
          <p14:tracePt t="580142" x="7423150" y="4292600"/>
          <p14:tracePt t="580160" x="7423150" y="4286250"/>
          <p14:tracePt t="580226" x="7423150" y="4298950"/>
          <p14:tracePt t="580243" x="7423150" y="4305300"/>
          <p14:tracePt t="580259" x="7423150" y="4318000"/>
          <p14:tracePt t="580278" x="7416800" y="4337050"/>
          <p14:tracePt t="580293" x="7391400" y="4375150"/>
          <p14:tracePt t="580309" x="7359650" y="4413250"/>
          <p14:tracePt t="580326" x="7321550" y="4470400"/>
          <p14:tracePt t="580329" x="7308850" y="4483100"/>
          <p14:tracePt t="580343" x="7270750" y="4527550"/>
          <p14:tracePt t="580360" x="7251700" y="4540250"/>
          <p14:tracePt t="580376" x="7245350" y="4546600"/>
          <p14:tracePt t="580462" x="7245350" y="4565650"/>
          <p14:tracePt t="580477" x="7270750" y="4597400"/>
          <p14:tracePt t="580495" x="7315200" y="4635500"/>
          <p14:tracePt t="580510" x="7385050" y="4648200"/>
          <p14:tracePt t="580527" x="7486650" y="4622800"/>
          <p14:tracePt t="580543" x="7607300" y="4559300"/>
          <p14:tracePt t="580560" x="7721600" y="4464050"/>
          <p14:tracePt t="580577" x="7848600" y="4362450"/>
          <p14:tracePt t="580593" x="7962900" y="4279900"/>
          <p14:tracePt t="580610" x="8064500" y="4203700"/>
          <p14:tracePt t="580626" x="8115300" y="4146550"/>
          <p14:tracePt t="580643" x="8128000" y="4076700"/>
          <p14:tracePt t="580660" x="8121650" y="4006850"/>
          <p14:tracePt t="580676" x="8064500" y="3930650"/>
          <p14:tracePt t="580693" x="7962900" y="3848100"/>
          <p14:tracePt t="580710" x="7823200" y="3778250"/>
          <p14:tracePt t="580728" x="7581900" y="3721100"/>
          <p14:tracePt t="580744" x="7454900" y="3721100"/>
          <p14:tracePt t="580759" x="7353300" y="3746500"/>
          <p14:tracePt t="580776" x="7258050" y="3810000"/>
          <p14:tracePt t="580794" x="7169150" y="3911600"/>
          <p14:tracePt t="580810" x="7080250" y="4044950"/>
          <p14:tracePt t="580827" x="7023100" y="4222750"/>
          <p14:tracePt t="580843" x="7004050" y="4406900"/>
          <p14:tracePt t="580860" x="7042150" y="4641850"/>
          <p14:tracePt t="580877" x="7162800" y="4826000"/>
          <p14:tracePt t="580880" x="7226300" y="4876800"/>
          <p14:tracePt t="580893" x="7340600" y="4921250"/>
          <p14:tracePt t="580910" x="7600950" y="4927600"/>
          <p14:tracePt t="580927" x="7893050" y="4845050"/>
          <p14:tracePt t="580943" x="8197850" y="4667250"/>
          <p14:tracePt t="580960" x="8388350" y="4464050"/>
          <p14:tracePt t="580977" x="8483600" y="4133850"/>
          <p14:tracePt t="580994" x="8432800" y="3987800"/>
          <p14:tracePt t="581010" x="8318500" y="3867150"/>
          <p14:tracePt t="581026" x="8178800" y="3797300"/>
          <p14:tracePt t="581043" x="8026400" y="3765550"/>
          <p14:tracePt t="581060" x="7753350" y="3759200"/>
          <p14:tracePt t="581078" x="7493000" y="3803650"/>
          <p14:tracePt t="581093" x="7308850" y="3892550"/>
          <p14:tracePt t="581110" x="7194550" y="4057650"/>
          <p14:tracePt t="581127" x="7194550" y="4254500"/>
          <p14:tracePt t="581144" x="7308850" y="4419600"/>
          <p14:tracePt t="581161" x="7651750" y="4495800"/>
          <p14:tracePt t="581177" x="7747000" y="4464050"/>
          <p14:tracePt t="581194" x="7950200" y="4337050"/>
          <p14:tracePt t="581210" x="8032750" y="4178300"/>
          <p14:tracePt t="581227" x="8020050" y="3949700"/>
          <p14:tracePt t="581245" x="7931150" y="3848100"/>
          <p14:tracePt t="581260" x="7854950" y="3822700"/>
          <p14:tracePt t="581277" x="7772400" y="3835400"/>
          <p14:tracePt t="581293" x="7689850" y="3886200"/>
          <p14:tracePt t="581311" x="7588250" y="3968750"/>
          <p14:tracePt t="581327" x="7512050" y="4051300"/>
          <p14:tracePt t="581344" x="7448550" y="4152900"/>
          <p14:tracePt t="581360" x="7385050" y="4267200"/>
          <p14:tracePt t="581377" x="7346950" y="4337050"/>
          <p14:tracePt t="581380" x="7321550" y="4375150"/>
          <p14:tracePt t="581394" x="7308850" y="4419600"/>
          <p14:tracePt t="581411" x="7270750" y="4552950"/>
          <p14:tracePt t="581428" x="7258050" y="4616450"/>
          <p14:tracePt t="581444" x="7251700" y="4686300"/>
          <p14:tracePt t="581461" x="7245350" y="4730750"/>
          <p14:tracePt t="581478" x="7232650" y="4756150"/>
          <p14:tracePt t="581494" x="7226300" y="4768850"/>
          <p14:tracePt t="581544" x="7219950" y="4775200"/>
          <p14:tracePt t="581560" x="7207250" y="4787900"/>
          <p14:tracePt t="581577" x="7188200" y="4813300"/>
          <p14:tracePt t="581594" x="7162800" y="4838700"/>
          <p14:tracePt t="581611" x="7143750" y="4864100"/>
          <p14:tracePt t="581628" x="7124700" y="4883150"/>
          <p14:tracePt t="581644" x="7086600" y="4914900"/>
          <p14:tracePt t="581660" x="6985000" y="4997450"/>
          <p14:tracePt t="581678" x="6883400" y="5054600"/>
          <p14:tracePt t="581694" x="6750050" y="5111750"/>
          <p14:tracePt t="581711" x="6597650" y="5168900"/>
          <p14:tracePt t="581728" x="6464300" y="5213350"/>
          <p14:tracePt t="581744" x="6337300" y="5264150"/>
          <p14:tracePt t="581761" x="6159500" y="5334000"/>
          <p14:tracePt t="581777" x="6038850" y="5397500"/>
          <p14:tracePt t="581794" x="5848350" y="5486400"/>
          <p14:tracePt t="581811" x="5632450" y="5575300"/>
          <p14:tracePt t="581831" x="5384800" y="5657850"/>
          <p14:tracePt t="581844" x="5041900" y="5753100"/>
          <p14:tracePt t="581861" x="4718050" y="5835650"/>
          <p14:tracePt t="581878" x="4394200" y="5905500"/>
          <p14:tracePt t="581880" x="4191000" y="5943600"/>
          <p14:tracePt t="581894" x="3994150" y="5969000"/>
          <p14:tracePt t="581898" x="3771900" y="5988050"/>
          <p14:tracePt t="581911" x="3308350" y="6019800"/>
          <p14:tracePt t="581928" x="2908300" y="6045200"/>
          <p14:tracePt t="581944" x="2451100" y="6064250"/>
          <p14:tracePt t="581959" x="2063750" y="6076950"/>
          <p14:tracePt t="581976" x="1765300" y="6089650"/>
          <p14:tracePt t="581993" x="1555750" y="6108700"/>
          <p14:tracePt t="582011" x="1466850" y="6115050"/>
          <p14:tracePt t="582028" x="1454150" y="6115050"/>
          <p14:tracePt t="582142" x="1460500" y="6115050"/>
          <p14:tracePt t="582161" x="1466850" y="6115050"/>
          <p14:tracePt t="582272" x="1473200" y="6115050"/>
          <p14:tracePt t="582297" x="1479550" y="6115050"/>
          <p14:tracePt t="582304" x="1485900" y="6115050"/>
          <p14:tracePt t="582312" x="1492250" y="6115050"/>
          <p14:tracePt t="582326" x="1524000" y="6115050"/>
          <p14:tracePt t="582344" x="1568450" y="6115050"/>
          <p14:tracePt t="582361" x="1638300" y="6108700"/>
          <p14:tracePt t="582378" x="1733550" y="6096000"/>
          <p14:tracePt t="582395" x="1835150" y="6076950"/>
          <p14:tracePt t="582411" x="1924050" y="6045200"/>
          <p14:tracePt t="582428" x="1968500" y="6019800"/>
          <p14:tracePt t="582444" x="1993900" y="6000750"/>
          <p14:tracePt t="582462" x="2000250" y="5975350"/>
          <p14:tracePt t="582478" x="2000250" y="5949950"/>
          <p14:tracePt t="582495" x="1981200" y="5924550"/>
          <p14:tracePt t="582512" x="1968500" y="5905500"/>
          <p14:tracePt t="582528" x="1943100" y="5892800"/>
          <p14:tracePt t="582544" x="1924050" y="5880100"/>
          <p14:tracePt t="582561" x="1898650" y="5867400"/>
          <p14:tracePt t="582578" x="1866900" y="5848350"/>
          <p14:tracePt t="582594" x="1847850" y="5842000"/>
          <p14:tracePt t="582611" x="1835150" y="5835650"/>
          <p14:tracePt t="582628" x="1816100" y="5829300"/>
          <p14:tracePt t="582644" x="1790700" y="5829300"/>
          <p14:tracePt t="582661" x="1739900" y="5829300"/>
          <p14:tracePt t="582678" x="1682750" y="5835650"/>
          <p14:tracePt t="582695" x="1619250" y="5842000"/>
          <p14:tracePt t="582711" x="1549400" y="5848350"/>
          <p14:tracePt t="582715" x="1511300" y="5854700"/>
          <p14:tracePt t="582728" x="1498600" y="5854700"/>
          <p14:tracePt t="582745" x="1454150" y="5854700"/>
          <p14:tracePt t="582763" x="1435100" y="5861050"/>
          <p14:tracePt t="582778" x="1416050" y="5892800"/>
          <p14:tracePt t="582795" x="1397000" y="5937250"/>
          <p14:tracePt t="582811" x="1390650" y="5988050"/>
          <p14:tracePt t="582828" x="1390650" y="6032500"/>
          <p14:tracePt t="582845" x="1428750" y="6083300"/>
          <p14:tracePt t="582862" x="1466850" y="6108700"/>
          <p14:tracePt t="582878" x="1524000" y="6127750"/>
          <p14:tracePt t="582895" x="1625600" y="6134100"/>
          <p14:tracePt t="582911" x="1765300" y="6127750"/>
          <p14:tracePt t="582928" x="1911350" y="6115050"/>
          <p14:tracePt t="582945" x="2038350" y="6096000"/>
          <p14:tracePt t="582949" x="2089150" y="6089650"/>
          <p14:tracePt t="582962" x="2127250" y="6083300"/>
          <p14:tracePt t="582978" x="2343150" y="6057900"/>
          <p14:tracePt t="582996" x="2489200" y="6045200"/>
          <p14:tracePt t="583012" x="2692400" y="6032500"/>
          <p14:tracePt t="583028" x="2876550" y="6026150"/>
          <p14:tracePt t="583045" x="3092450" y="6019800"/>
          <p14:tracePt t="583064" x="3295650" y="6026150"/>
          <p14:tracePt t="583078" x="3479800" y="6026150"/>
          <p14:tracePt t="583095" x="3556000" y="6032500"/>
          <p14:tracePt t="583112" x="3568700" y="6026150"/>
          <p14:tracePt t="583129" x="3575050" y="6026150"/>
          <p14:tracePt t="583145" x="3575050" y="6013450"/>
          <p14:tracePt t="583148" x="3581400" y="6007100"/>
          <p14:tracePt t="583162" x="3587750" y="6000750"/>
          <p14:tracePt t="583165" x="3594100" y="5994400"/>
          <p14:tracePt t="583179" x="3606800" y="5975350"/>
          <p14:tracePt t="583195" x="3625850" y="5943600"/>
          <p14:tracePt t="583212" x="3644900" y="5918200"/>
          <p14:tracePt t="583214" x="3644900" y="5905500"/>
          <p14:tracePt t="583228" x="3644900" y="5892800"/>
          <p14:tracePt t="583230" x="3644900" y="5873750"/>
          <p14:tracePt t="583245" x="3644900" y="5842000"/>
          <p14:tracePt t="583262" x="3625850" y="5803900"/>
          <p14:tracePt t="583279" x="3600450" y="5772150"/>
          <p14:tracePt t="583295" x="3562350" y="5734050"/>
          <p14:tracePt t="583314" x="3530600" y="5708650"/>
          <p14:tracePt t="583329" x="3479800" y="5683250"/>
          <p14:tracePt t="583345" x="3409950" y="5664200"/>
          <p14:tracePt t="583362" x="3333750" y="5651500"/>
          <p14:tracePt t="583379" x="3200400" y="5638800"/>
          <p14:tracePt t="583396" x="3079750" y="5638800"/>
          <p14:tracePt t="583413" x="2946400" y="5632450"/>
          <p14:tracePt t="583431" x="2768600" y="5626100"/>
          <p14:tracePt t="583449" x="2641600" y="5626100"/>
          <p14:tracePt t="583464" x="2489200" y="5626100"/>
          <p14:tracePt t="583479" x="2355850" y="5619750"/>
          <p14:tracePt t="583495" x="2184400" y="5613400"/>
          <p14:tracePt t="583511" x="2051050" y="5613400"/>
          <p14:tracePt t="583528" x="1924050" y="5613400"/>
          <p14:tracePt t="583544" x="1873250" y="5626100"/>
          <p14:tracePt t="583561" x="1866900" y="5632450"/>
          <p14:tracePt t="583578" x="1866900" y="5651500"/>
          <p14:tracePt t="583594" x="1860550" y="5695950"/>
          <p14:tracePt t="583611" x="1860550" y="5765800"/>
          <p14:tracePt t="583628" x="1860550" y="5829300"/>
          <p14:tracePt t="583645" x="1854200" y="5873750"/>
          <p14:tracePt t="583662" x="1860550" y="5918200"/>
          <p14:tracePt t="583679" x="1873250" y="5924550"/>
          <p14:tracePt t="583696" x="1885950" y="5930900"/>
          <p14:tracePt t="583712" x="1905000" y="5930900"/>
          <p14:tracePt t="583729" x="1955800" y="5930900"/>
          <p14:tracePt t="583745" x="2025650" y="5930900"/>
          <p14:tracePt t="583762" x="2070100" y="5930900"/>
          <p14:tracePt t="583779" x="2101850" y="5937250"/>
          <p14:tracePt t="583796" x="2127250" y="5943600"/>
          <p14:tracePt t="583812" x="2159000" y="5949950"/>
          <p14:tracePt t="583829" x="2190750" y="5962650"/>
          <p14:tracePt t="583846" x="2241550" y="5975350"/>
          <p14:tracePt t="583862" x="2286000" y="5981700"/>
          <p14:tracePt t="583879" x="2317750" y="5981700"/>
          <p14:tracePt t="583895" x="2324100" y="5981700"/>
          <p14:tracePt t="583912" x="2330450" y="5981700"/>
          <p14:tracePt t="583929" x="2330450" y="5994400"/>
          <p14:tracePt t="583945" x="2324100" y="6000750"/>
          <p14:tracePt t="583962" x="2317750" y="6013450"/>
          <p14:tracePt t="584024" x="2324100" y="6013450"/>
          <p14:tracePt t="584032" x="2324100" y="6019800"/>
          <p14:tracePt t="584046" x="2330450" y="6019800"/>
          <p14:tracePt t="584063" x="2336800" y="6019800"/>
          <p14:tracePt t="584189" x="2336800" y="6026150"/>
          <p14:tracePt t="584215" x="2336800" y="6032500"/>
          <p14:tracePt t="584238" x="2336800" y="6038850"/>
          <p14:tracePt t="584306" x="2330450" y="6045200"/>
          <p14:tracePt t="584314" x="2324100" y="6051550"/>
          <p14:tracePt t="584330" x="2286000" y="6064250"/>
          <p14:tracePt t="584347" x="2247900" y="6070600"/>
          <p14:tracePt t="584362" x="2228850" y="6076950"/>
          <p14:tracePt t="584379" x="2203450" y="6076950"/>
          <p14:tracePt t="584398" x="2190750" y="6076950"/>
          <p14:tracePt t="584413" x="2184400" y="6076950"/>
          <p14:tracePt t="584446" x="2178050" y="6076950"/>
          <p14:tracePt t="584463" x="2171700" y="6083300"/>
          <p14:tracePt t="584479" x="2165350" y="6083300"/>
          <p14:tracePt t="584496" x="2159000" y="6083300"/>
          <p14:tracePt t="584589" x="2159000" y="6076950"/>
          <p14:tracePt t="584597" x="2159000" y="6070600"/>
          <p14:tracePt t="584613" x="2152650" y="6057900"/>
          <p14:tracePt t="584630" x="2146300" y="6051550"/>
          <p14:tracePt t="584714" x="2146300" y="6057900"/>
          <p14:tracePt t="584722" x="2146300" y="6070600"/>
          <p14:tracePt t="584730" x="2152650" y="6089650"/>
          <p14:tracePt t="584747" x="2165350" y="6115050"/>
          <p14:tracePt t="584763" x="2184400" y="6134100"/>
          <p14:tracePt t="584780" x="2203450" y="6159500"/>
          <p14:tracePt t="584796" x="2228850" y="6178550"/>
          <p14:tracePt t="584813" x="2247900" y="6184900"/>
          <p14:tracePt t="584830" x="2279650" y="6191250"/>
          <p14:tracePt t="584846" x="2343150" y="6197600"/>
          <p14:tracePt t="584864" x="2393950" y="6191250"/>
          <p14:tracePt t="584880" x="2482850" y="6153150"/>
          <p14:tracePt t="584897" x="2514600" y="6127750"/>
          <p14:tracePt t="584913" x="2533650" y="6108700"/>
          <p14:tracePt t="584928" x="2546350" y="6089650"/>
          <p14:tracePt t="584947" x="2552700" y="6076950"/>
          <p14:tracePt t="584963" x="2559050" y="6070600"/>
          <p14:tracePt t="584996" x="2559050" y="6064250"/>
          <p14:tracePt t="585014" x="2559050" y="6057900"/>
          <p14:tracePt t="585031" x="2559050" y="6051550"/>
          <p14:tracePt t="585034" x="2552700" y="6051550"/>
          <p14:tracePt t="585049" x="2546350" y="6051550"/>
          <p14:tracePt t="585064" x="2540000" y="6045200"/>
          <p14:tracePt t="585081" x="2520950" y="6045200"/>
          <p14:tracePt t="585098" x="2514600" y="6045200"/>
          <p14:tracePt t="585114" x="2508250" y="6045200"/>
          <p14:tracePt t="585148" x="2546350" y="6064250"/>
          <p14:tracePt t="585164" x="2673350" y="6096000"/>
          <p14:tracePt t="585180" x="2863850" y="6121400"/>
          <p14:tracePt t="585197" x="3060700" y="6140450"/>
          <p14:tracePt t="585213" x="3257550" y="6165850"/>
          <p14:tracePt t="585230" x="3486150" y="6184900"/>
          <p14:tracePt t="585247" x="3619500" y="6197600"/>
          <p14:tracePt t="585262" x="3721100" y="6203950"/>
          <p14:tracePt t="585280" x="3746500" y="6203950"/>
          <p14:tracePt t="585382" x="3752850" y="6203950"/>
          <p14:tracePt t="585398" x="3759200" y="6203950"/>
          <p14:tracePt t="585414" x="3771900" y="6197600"/>
          <p14:tracePt t="585430" x="3778250" y="6197600"/>
          <p14:tracePt t="585447" x="3790950" y="6191250"/>
          <p14:tracePt t="585463" x="3803650" y="6184900"/>
          <p14:tracePt t="585481" x="3822700" y="6184900"/>
          <p14:tracePt t="585497" x="3848100" y="6184900"/>
          <p14:tracePt t="585514" x="3873500" y="6184900"/>
          <p14:tracePt t="585530" x="3892550" y="6184900"/>
          <p14:tracePt t="585547" x="3905250" y="6184900"/>
          <p14:tracePt t="585564" x="3911600" y="6191250"/>
          <p14:tracePt t="585580" x="3917950" y="6191250"/>
          <p14:tracePt t="585687" x="3917950" y="6184900"/>
          <p14:tracePt t="585696" x="3917950" y="6178550"/>
          <p14:tracePt t="585714" x="3905250" y="6172200"/>
          <p14:tracePt t="585731" x="3898900" y="6165850"/>
          <p14:tracePt t="585747" x="3892550" y="6165850"/>
          <p14:tracePt t="585781" x="3886200" y="6159500"/>
          <p14:tracePt t="585798" x="3879850" y="6159500"/>
          <p14:tracePt t="585814" x="3873500" y="6159500"/>
          <p14:tracePt t="585831" x="3873500" y="6153150"/>
          <p14:tracePt t="585847" x="3860800" y="6146800"/>
          <p14:tracePt t="585866" x="3860800" y="6140450"/>
          <p14:tracePt t="585881" x="3854450" y="6134100"/>
          <p14:tracePt t="585914" x="3854450" y="6127750"/>
          <p14:tracePt t="585931" x="3854450" y="6121400"/>
          <p14:tracePt t="585964" x="3854450" y="6115050"/>
          <p14:tracePt t="586160" x="3848100" y="6115050"/>
          <p14:tracePt t="586174" x="3841750" y="6121400"/>
          <p14:tracePt t="586185" x="3835400" y="6121400"/>
          <p14:tracePt t="586198" x="3829050" y="6121400"/>
          <p14:tracePt t="586214" x="3816350" y="6134100"/>
          <p14:tracePt t="586231" x="3810000" y="6140450"/>
          <p14:tracePt t="586247" x="3803650" y="6146800"/>
          <p14:tracePt t="586265" x="3790950" y="6153150"/>
          <p14:tracePt t="586281" x="3784600" y="6159500"/>
          <p14:tracePt t="586314" x="3784600" y="6165850"/>
          <p14:tracePt t="586332" x="3778250" y="6172200"/>
          <p14:tracePt t="586347" x="3771900" y="6172200"/>
          <p14:tracePt t="586364" x="3771900" y="6178550"/>
          <p14:tracePt t="586381" x="3765550" y="6184900"/>
          <p14:tracePt t="586399" x="3759200" y="6184900"/>
          <p14:tracePt t="586415" x="3759200" y="6191250"/>
          <p14:tracePt t="586464" x="3746500" y="6197600"/>
          <p14:tracePt t="586483" x="3733800" y="6210300"/>
          <p14:tracePt t="586499" x="3727450" y="6216650"/>
          <p14:tracePt t="586531" x="3721100" y="6216650"/>
          <p14:tracePt t="586994" x="3727450" y="6210300"/>
          <p14:tracePt t="587003" x="3727450" y="6203950"/>
          <p14:tracePt t="587017" x="3733800" y="6197600"/>
          <p14:tracePt t="587032" x="3740150" y="6197600"/>
          <p14:tracePt t="587103" x="3746500" y="6203950"/>
          <p14:tracePt t="587111" x="3746500" y="6210300"/>
          <p14:tracePt t="587119" x="3752850" y="6210300"/>
          <p14:tracePt t="587132" x="3752850" y="6216650"/>
          <p14:tracePt t="587264" x="3759200" y="6210300"/>
          <p14:tracePt t="587273" x="3765550" y="6210300"/>
          <p14:tracePt t="587281" x="3771900" y="6203950"/>
          <p14:tracePt t="587299" x="3790950" y="6184900"/>
          <p14:tracePt t="587316" x="3810000" y="6172200"/>
          <p14:tracePt t="587318" x="3816350" y="6165850"/>
          <p14:tracePt t="587332" x="3829050" y="6159500"/>
          <p14:tracePt t="587349" x="3835400" y="6146800"/>
          <p14:tracePt t="587366" x="3848100" y="6140450"/>
          <p14:tracePt t="587368" x="3854450" y="6140450"/>
          <p14:tracePt t="587382" x="3854450" y="6134100"/>
          <p14:tracePt t="587399" x="3867150" y="6127750"/>
          <p14:tracePt t="587719" x="3867150" y="6134100"/>
          <p14:tracePt t="587727" x="3860800" y="6134100"/>
          <p14:tracePt t="587733" x="3854450" y="6140450"/>
          <p14:tracePt t="587751" x="3848100" y="6146800"/>
          <p14:tracePt t="587768" x="3841750" y="6146800"/>
          <p14:tracePt t="587783" x="3835400" y="6153150"/>
          <p14:tracePt t="587799" x="3829050" y="6159500"/>
          <p14:tracePt t="587816" x="3816350" y="6172200"/>
          <p14:tracePt t="587832" x="3810000" y="6172200"/>
          <p14:tracePt t="587849" x="3803650" y="6178550"/>
          <p14:tracePt t="587866" x="3803650" y="6184900"/>
          <p14:tracePt t="587882" x="3797300" y="6184900"/>
          <p14:tracePt t="587899" x="3797300" y="6191250"/>
          <p14:tracePt t="587916" x="3790950" y="6191250"/>
          <p14:tracePt t="587932" x="3784600" y="6191250"/>
          <p14:tracePt t="588061" x="3778250" y="6178550"/>
          <p14:tracePt t="588068" x="3771900" y="6159500"/>
          <p14:tracePt t="588082" x="3714750" y="6045200"/>
          <p14:tracePt t="588099" x="3625850" y="5848350"/>
          <p14:tracePt t="588116" x="3486150" y="5588000"/>
          <p14:tracePt t="588131" x="3346450" y="5340350"/>
          <p14:tracePt t="588151" x="3200400" y="4991100"/>
          <p14:tracePt t="588166" x="3155950" y="4876800"/>
          <p14:tracePt t="588182" x="3079750" y="4673600"/>
          <p14:tracePt t="588200" x="3035300" y="4483100"/>
          <p14:tracePt t="588201" x="3009900" y="4394200"/>
          <p14:tracePt t="588217" x="2927350" y="4108450"/>
          <p14:tracePt t="588233" x="2813050" y="3816350"/>
          <p14:tracePt t="588250" x="2692400" y="3575050"/>
          <p14:tracePt t="588267" x="2565400" y="3359150"/>
          <p14:tracePt t="588283" x="2444750" y="3181350"/>
          <p14:tracePt t="588301" x="2368550" y="3073400"/>
          <p14:tracePt t="588316" x="2330450" y="3035300"/>
          <p14:tracePt t="588332" x="2324100" y="3035300"/>
          <p14:tracePt t="588351" x="2324100" y="3054350"/>
          <p14:tracePt t="588366" x="2317750" y="3060700"/>
          <p14:tracePt t="588383" x="2317750" y="3054350"/>
          <p14:tracePt t="588400" x="2292350" y="3009900"/>
          <p14:tracePt t="588418" x="2222500" y="2908300"/>
          <p14:tracePt t="588433" x="2139950" y="2819400"/>
          <p14:tracePt t="588450" x="2051050" y="2730500"/>
          <p14:tracePt t="588466" x="1968500" y="2660650"/>
          <p14:tracePt t="588484" x="1911350" y="2603500"/>
          <p14:tracePt t="588499" x="1873250" y="2559050"/>
          <p14:tracePt t="588516" x="1841500" y="2489200"/>
          <p14:tracePt t="588533" x="1816100" y="2381250"/>
          <p14:tracePt t="588551" x="1784350" y="2190750"/>
          <p14:tracePt t="588567" x="1758950" y="2082800"/>
          <p14:tracePt t="588583" x="1714500" y="1955800"/>
          <p14:tracePt t="588600" x="1682750" y="1873250"/>
          <p14:tracePt t="588616" x="1657350" y="1816100"/>
          <p14:tracePt t="588654" x="1657350" y="1822450"/>
          <p14:tracePt t="588667" x="1657350" y="1835150"/>
          <p14:tracePt t="588684" x="1663700" y="1847850"/>
          <p14:tracePt t="588700" x="1670050" y="1873250"/>
          <p14:tracePt t="588717" x="1689100" y="1892300"/>
          <p14:tracePt t="588734" x="1720850" y="1917700"/>
          <p14:tracePt t="588750" x="1790700" y="1949450"/>
          <p14:tracePt t="588766" x="1930400" y="1981200"/>
          <p14:tracePt t="588783" x="2120900" y="2012950"/>
          <p14:tracePt t="588799" x="2286000" y="2032000"/>
          <p14:tracePt t="588816" x="2457450" y="2044700"/>
          <p14:tracePt t="588833" x="2616200" y="2038350"/>
          <p14:tracePt t="588850" x="2781300" y="2012950"/>
          <p14:tracePt t="588866" x="2952750" y="1974850"/>
          <p14:tracePt t="588884" x="3105150" y="1949450"/>
          <p14:tracePt t="588900" x="3219450" y="1924050"/>
          <p14:tracePt t="588918" x="3302000" y="1885950"/>
          <p14:tracePt t="588933" x="3308350" y="1841500"/>
          <p14:tracePt t="588950" x="3314700" y="1771650"/>
          <p14:tracePt t="588966" x="3314700" y="1701800"/>
          <p14:tracePt t="588986" x="3295650" y="1631950"/>
          <p14:tracePt t="589000" x="3276600" y="1581150"/>
          <p14:tracePt t="589017" x="3270250" y="1549400"/>
          <p14:tracePt t="589033" x="3251200" y="1530350"/>
          <p14:tracePt t="589050" x="3194050" y="1511300"/>
          <p14:tracePt t="589067" x="3060700" y="1473200"/>
          <p14:tracePt t="589083" x="2889250" y="1422400"/>
          <p14:tracePt t="589100" x="2660650" y="1352550"/>
          <p14:tracePt t="589117" x="2470150" y="1295400"/>
          <p14:tracePt t="589133" x="2286000" y="1244600"/>
          <p14:tracePt t="589151" x="2089150" y="1219200"/>
          <p14:tracePt t="589167" x="1993900" y="1238250"/>
          <p14:tracePt t="589184" x="1879600" y="1282700"/>
          <p14:tracePt t="589200" x="1701800" y="1333500"/>
          <p14:tracePt t="589217" x="1530350" y="1365250"/>
          <p14:tracePt t="589233" x="1390650" y="1384300"/>
          <p14:tracePt t="589250" x="1270000" y="1390650"/>
          <p14:tracePt t="589267" x="1187450" y="1390650"/>
          <p14:tracePt t="589283" x="1162050" y="1390650"/>
          <p14:tracePt t="589333" x="1149350" y="1397000"/>
          <p14:tracePt t="589351" x="1130300" y="1422400"/>
          <p14:tracePt t="589367" x="1092200" y="1460500"/>
          <p14:tracePt t="589385" x="1060450" y="1498600"/>
          <p14:tracePt t="589400" x="1028700" y="1555750"/>
          <p14:tracePt t="589403" x="1022350" y="1581150"/>
          <p14:tracePt t="589417" x="1016000" y="1600200"/>
          <p14:tracePt t="589434" x="1016000" y="1625600"/>
          <p14:tracePt t="589450" x="1054100" y="1676400"/>
          <p14:tracePt t="589467" x="1130300" y="1727200"/>
          <p14:tracePt t="589484" x="1270000" y="1771650"/>
          <p14:tracePt t="589500" x="1473200" y="1797050"/>
          <p14:tracePt t="589517" x="1746250" y="1816100"/>
          <p14:tracePt t="589536" x="2019300" y="1841500"/>
          <p14:tracePt t="589550" x="2266950" y="1879600"/>
          <p14:tracePt t="589567" x="2444750" y="1911350"/>
          <p14:tracePt t="589584" x="2603500" y="1943100"/>
          <p14:tracePt t="589600" x="2730500" y="1962150"/>
          <p14:tracePt t="589617" x="2882900" y="1955800"/>
          <p14:tracePt t="589634" x="3041650" y="1917700"/>
          <p14:tracePt t="589651" x="3232150" y="1841500"/>
          <p14:tracePt t="589668" x="3321050" y="1790700"/>
          <p14:tracePt t="589684" x="3352800" y="1746250"/>
          <p14:tracePt t="589700" x="3352800" y="1720850"/>
          <p14:tracePt t="589717" x="3308350" y="1701800"/>
          <p14:tracePt t="589734" x="3251200" y="1682750"/>
          <p14:tracePt t="589750" x="3168650" y="1644650"/>
          <p14:tracePt t="589767" x="3086100" y="1600200"/>
          <p14:tracePt t="589784" x="2984500" y="1555750"/>
          <p14:tracePt t="589801" x="2901950" y="1517650"/>
          <p14:tracePt t="589817" x="2800350" y="1492250"/>
          <p14:tracePt t="589834" x="2628900" y="1479550"/>
          <p14:tracePt t="589851" x="2451100" y="1466850"/>
          <p14:tracePt t="589868" x="2247900" y="1447800"/>
          <p14:tracePt t="589884" x="2044700" y="1409700"/>
          <p14:tracePt t="589901" x="1816100" y="1352550"/>
          <p14:tracePt t="589918" x="1714500" y="1327150"/>
          <p14:tracePt t="589934" x="1631950" y="1314450"/>
          <p14:tracePt t="589951" x="1511300" y="1314450"/>
          <p14:tracePt t="589968" x="1416050" y="1327150"/>
          <p14:tracePt t="589984" x="1365250" y="1333500"/>
          <p14:tracePt t="590001" x="1333500" y="1352550"/>
          <p14:tracePt t="590021" x="1320800" y="1371600"/>
          <p14:tracePt t="590034" x="1314450" y="1384300"/>
          <p14:tracePt t="590051" x="1314450" y="1403350"/>
          <p14:tracePt t="590068" x="1320800" y="1435100"/>
          <p14:tracePt t="590084" x="1333500" y="1473200"/>
          <p14:tracePt t="590101" x="1371600" y="1530350"/>
          <p14:tracePt t="590118" x="1403350" y="1581150"/>
          <p14:tracePt t="590120" x="1428750" y="1612900"/>
          <p14:tracePt t="590136" x="1479550" y="1670050"/>
          <p14:tracePt t="590151" x="1587500" y="1727200"/>
          <p14:tracePt t="590168" x="1695450" y="1746250"/>
          <p14:tracePt t="590184" x="1879600" y="1752600"/>
          <p14:tracePt t="590201" x="2095500" y="1758950"/>
          <p14:tracePt t="590218" x="2311400" y="1771650"/>
          <p14:tracePt t="590234" x="2495550" y="1784350"/>
          <p14:tracePt t="590251" x="2692400" y="1803400"/>
          <p14:tracePt t="590268" x="2819400" y="1803400"/>
          <p14:tracePt t="590284" x="2908300" y="1790700"/>
          <p14:tracePt t="590302" x="2933700" y="1765300"/>
          <p14:tracePt t="590319" x="2952750" y="1708150"/>
          <p14:tracePt t="590335" x="2952750" y="1676400"/>
          <p14:tracePt t="590351" x="2952750" y="1657350"/>
          <p14:tracePt t="590368" x="2952750" y="1651000"/>
          <p14:tracePt t="590418" x="2952750" y="1644650"/>
          <p14:tracePt t="590434" x="2914650" y="1619250"/>
          <p14:tracePt t="590452" x="2800350" y="1555750"/>
          <p14:tracePt t="590468" x="2635250" y="1485900"/>
          <p14:tracePt t="590485" x="2368550" y="1397000"/>
          <p14:tracePt t="590502" x="2216150" y="1358900"/>
          <p14:tracePt t="590518" x="2076450" y="1333500"/>
          <p14:tracePt t="590535" x="1987550" y="1327150"/>
          <p14:tracePt t="590551" x="1860550" y="1333500"/>
          <p14:tracePt t="590568" x="1689100" y="1352550"/>
          <p14:tracePt t="590585" x="1492250" y="1377950"/>
          <p14:tracePt t="590601" x="1231900" y="1397000"/>
          <p14:tracePt t="590618" x="1098550" y="1397000"/>
          <p14:tracePt t="590635" x="1054100" y="1397000"/>
          <p14:tracePt t="590684" x="1079500" y="1416050"/>
          <p14:tracePt t="590702" x="1181100" y="1466850"/>
          <p14:tracePt t="590719" x="1358900" y="1568450"/>
          <p14:tracePt t="590735" x="1524000" y="1663700"/>
          <p14:tracePt t="590752" x="1758950" y="1771650"/>
          <p14:tracePt t="590768" x="1962150" y="1828800"/>
          <p14:tracePt t="590785" x="2203450" y="1854200"/>
          <p14:tracePt t="590800" x="2381250" y="1854200"/>
          <p14:tracePt t="590818" x="2520950" y="1835150"/>
          <p14:tracePt t="590835" x="2603500" y="1809750"/>
          <p14:tracePt t="590851" x="2667000" y="1797050"/>
          <p14:tracePt t="590869" x="2724150" y="1784350"/>
          <p14:tracePt t="590885" x="2762250" y="1784350"/>
          <p14:tracePt t="590889" x="2768600" y="1778000"/>
          <p14:tracePt t="590901" x="2774950" y="1778000"/>
          <p14:tracePt t="590935" x="2774950" y="1771650"/>
          <p14:tracePt t="590968" x="2768600" y="1758950"/>
          <p14:tracePt t="590987" x="2755900" y="1752600"/>
          <p14:tracePt t="591002" x="2743200" y="1746250"/>
          <p14:tracePt t="591018" x="2736850" y="1746250"/>
          <p14:tracePt t="591071" x="2730500" y="1746250"/>
          <p14:tracePt t="591085" x="2724150" y="1771650"/>
          <p14:tracePt t="591102" x="2711450" y="1803400"/>
          <p14:tracePt t="591118" x="2692400" y="1866900"/>
          <p14:tracePt t="591134" x="2686050" y="1955800"/>
          <p14:tracePt t="591152" x="2679700" y="2089150"/>
          <p14:tracePt t="591169" x="2673350" y="2355850"/>
          <p14:tracePt t="591185" x="2686050" y="2571750"/>
          <p14:tracePt t="591203" x="2698750" y="2768600"/>
          <p14:tracePt t="591219" x="2698750" y="2952750"/>
          <p14:tracePt t="591237" x="2686050" y="3130550"/>
          <p14:tracePt t="591252" x="2667000" y="3244850"/>
          <p14:tracePt t="591269" x="2654300" y="3359150"/>
          <p14:tracePt t="591286" x="2641600" y="3473450"/>
          <p14:tracePt t="591302" x="2641600" y="3632200"/>
          <p14:tracePt t="591319" x="2641600" y="3797300"/>
          <p14:tracePt t="591335" x="2622550" y="3962400"/>
          <p14:tracePt t="591352" x="2603500" y="4070350"/>
          <p14:tracePt t="591369" x="2571750" y="4171950"/>
          <p14:tracePt t="591386" x="2559050" y="4235450"/>
          <p14:tracePt t="591402" x="2559050" y="4311650"/>
          <p14:tracePt t="591419" x="2571750" y="4375150"/>
          <p14:tracePt t="591436" x="2584450" y="4413250"/>
          <p14:tracePt t="591452" x="2590800" y="4438650"/>
          <p14:tracePt t="591469" x="2603500" y="4495800"/>
          <p14:tracePt t="591485" x="2603500" y="4584700"/>
          <p14:tracePt t="591502" x="2603500" y="4686300"/>
          <p14:tracePt t="591519" x="2590800" y="4800600"/>
          <p14:tracePt t="591535" x="2565400" y="4953000"/>
          <p14:tracePt t="591552" x="2552700" y="5060950"/>
          <p14:tracePt t="591568" x="2540000" y="5194300"/>
          <p14:tracePt t="591585" x="2533650" y="5340350"/>
          <p14:tracePt t="591602" x="2527300" y="5537200"/>
          <p14:tracePt t="591619" x="2514600" y="5702300"/>
          <p14:tracePt t="591636" x="2501900" y="5867400"/>
          <p14:tracePt t="591637" x="2489200" y="5969000"/>
          <p14:tracePt t="591652" x="2476500" y="6064250"/>
          <p14:tracePt t="591655" x="2463800" y="6146800"/>
          <p14:tracePt t="591669" x="2444750" y="6242050"/>
          <p14:tracePt t="591688" x="2432050" y="6337300"/>
          <p14:tracePt t="591702" x="2432050" y="6394450"/>
          <p14:tracePt t="591721" x="2432050" y="6400800"/>
          <p14:tracePt t="591779" x="2432050" y="6394450"/>
          <p14:tracePt t="591792" x="2432050" y="6388100"/>
          <p14:tracePt t="591811" x="2432050" y="6381750"/>
          <p14:tracePt t="591836" x="2438400" y="6381750"/>
          <p14:tracePt t="591851" x="2444750" y="6381750"/>
          <p14:tracePt t="591869" x="2457450" y="6381750"/>
          <p14:tracePt t="591934" x="2457450" y="6388100"/>
          <p14:tracePt t="591941" x="2451100" y="6394450"/>
          <p14:tracePt t="591952" x="2425700" y="6413500"/>
          <p14:tracePt t="591969" x="2387600" y="6445250"/>
          <p14:tracePt t="591986" x="2286000" y="6464300"/>
          <p14:tracePt t="592002" x="2190750" y="6470650"/>
          <p14:tracePt t="592019" x="2120900" y="6470650"/>
          <p14:tracePt t="592036" x="2089150" y="6477000"/>
          <p14:tracePt t="592052" x="2082800" y="6477000"/>
          <p14:tracePt t="592068" x="2076450" y="6477000"/>
          <p14:tracePt t="592086" x="2057400" y="6477000"/>
          <p14:tracePt t="592103" x="1968500" y="6477000"/>
          <p14:tracePt t="592120" x="1841500" y="6451600"/>
          <p14:tracePt t="592135" x="1676400" y="6400800"/>
          <p14:tracePt t="592153" x="1543050" y="6343650"/>
          <p14:tracePt t="592169" x="1466850" y="6292850"/>
          <p14:tracePt t="592186" x="1435100" y="6261100"/>
          <p14:tracePt t="592203" x="1428750" y="6223000"/>
          <p14:tracePt t="592220" x="1428750" y="6197600"/>
          <p14:tracePt t="592236" x="1428750" y="6178550"/>
          <p14:tracePt t="592254" x="1397000" y="6121400"/>
          <p14:tracePt t="592271" x="1346200" y="6076950"/>
          <p14:tracePt t="592288" x="1289050" y="6013450"/>
          <p14:tracePt t="592303" x="1231900" y="5943600"/>
          <p14:tracePt t="592320" x="1187450" y="5880100"/>
          <p14:tracePt t="592336" x="1168400" y="5848350"/>
          <p14:tracePt t="592353" x="1162050" y="5816600"/>
          <p14:tracePt t="592369" x="1162050" y="5803900"/>
          <p14:tracePt t="592436" x="1162050" y="5810250"/>
          <p14:tracePt t="592453" x="1181100" y="5829300"/>
          <p14:tracePt t="592471" x="1219200" y="5861050"/>
          <p14:tracePt t="592486" x="1270000" y="5899150"/>
          <p14:tracePt t="592503" x="1339850" y="5937250"/>
          <p14:tracePt t="592520" x="1403350" y="5969000"/>
          <p14:tracePt t="592536" x="1454150" y="5988050"/>
          <p14:tracePt t="592553" x="1492250" y="5994400"/>
          <p14:tracePt t="592572" x="1530350" y="6000750"/>
          <p14:tracePt t="592586" x="1549400" y="6000750"/>
          <p14:tracePt t="592589" x="1562100" y="6007100"/>
          <p14:tracePt t="592603" x="1574800" y="6007100"/>
          <p14:tracePt t="592606" x="1587500" y="6007100"/>
          <p14:tracePt t="592620" x="1600200" y="6007100"/>
          <p14:tracePt t="592622" x="1606550" y="6007100"/>
          <p14:tracePt t="592637" x="1625600" y="6007100"/>
          <p14:tracePt t="592655" x="1651000" y="5994400"/>
          <p14:tracePt t="592670" x="1670050" y="5962650"/>
          <p14:tracePt t="592687" x="1695450" y="5911850"/>
          <p14:tracePt t="592703" x="1708150" y="5861050"/>
          <p14:tracePt t="592720" x="1714500" y="5791200"/>
          <p14:tracePt t="592735" x="1708150" y="5746750"/>
          <p14:tracePt t="592754" x="1708150" y="5727700"/>
          <p14:tracePt t="592769" x="1701800" y="5727700"/>
          <p14:tracePt t="592789" x="1682750" y="5715000"/>
          <p14:tracePt t="592803" x="1663700" y="5708650"/>
          <p14:tracePt t="592820" x="1593850" y="5702300"/>
          <p14:tracePt t="592837" x="1492250" y="5676900"/>
          <p14:tracePt t="592853" x="1416050" y="5657850"/>
          <p14:tracePt t="592870" x="1377950" y="5645150"/>
          <p14:tracePt t="592887" x="1320800" y="5632450"/>
          <p14:tracePt t="592920" x="1295400" y="5651500"/>
          <p14:tracePt t="592937" x="1244600" y="5702300"/>
          <p14:tracePt t="592953" x="1187450" y="5753100"/>
          <p14:tracePt t="592970" x="1143000" y="5797550"/>
          <p14:tracePt t="592986" x="1104900" y="5816600"/>
          <p14:tracePt t="593003" x="1098550" y="5822950"/>
          <p14:tracePt t="593039" x="1117600" y="5822950"/>
          <p14:tracePt t="593053" x="1219200" y="5861050"/>
          <p14:tracePt t="593069" x="1416050" y="5937250"/>
          <p14:tracePt t="593087" x="1555750" y="6000750"/>
          <p14:tracePt t="593106" x="1638300" y="6038850"/>
          <p14:tracePt t="593120" x="1651000" y="6045200"/>
          <p14:tracePt t="593137" x="1689100" y="6045200"/>
          <p14:tracePt t="593153" x="1727200" y="6026150"/>
          <p14:tracePt t="593157" x="1752600" y="6000750"/>
          <p14:tracePt t="593170" x="1758950" y="5981700"/>
          <p14:tracePt t="593171" x="1765300" y="5949950"/>
          <p14:tracePt t="593189" x="1771650" y="5905500"/>
          <p14:tracePt t="593209" x="1778000" y="5886450"/>
          <p14:tracePt t="593220" x="1778000" y="5880100"/>
          <p14:tracePt t="593270" x="1765300" y="5886450"/>
          <p14:tracePt t="593287" x="1733550" y="5905500"/>
          <p14:tracePt t="593304" x="1708150" y="5905500"/>
          <p14:tracePt t="593322" x="1695450" y="5905500"/>
          <p14:tracePt t="593337" x="1670050" y="5873750"/>
          <p14:tracePt t="593353" x="1670050" y="5842000"/>
          <p14:tracePt t="593370" x="1670050" y="5816600"/>
          <p14:tracePt t="593388" x="1670050" y="5797550"/>
          <p14:tracePt t="593404" x="1676400" y="5778500"/>
          <p14:tracePt t="593420" x="1682750" y="5772150"/>
          <p14:tracePt t="593534" x="1676400" y="5778500"/>
          <p14:tracePt t="593540" x="1670050" y="5784850"/>
          <p14:tracePt t="593555" x="1638300" y="5810250"/>
          <p14:tracePt t="593572" x="1612900" y="5835650"/>
          <p14:tracePt t="593589" x="1600200" y="5848350"/>
          <p14:tracePt t="593604" x="1593850" y="5861050"/>
          <p14:tracePt t="593637" x="1587500" y="5861050"/>
          <p14:tracePt t="593750" x="1593850" y="5861050"/>
          <p14:tracePt t="593758" x="1606550" y="5861050"/>
          <p14:tracePt t="593771" x="1612900" y="5861050"/>
          <p14:tracePt t="593788" x="1619250" y="5861050"/>
          <p14:tracePt t="593790" x="1625600" y="5861050"/>
          <p14:tracePt t="593842" x="1625600" y="5867400"/>
          <p14:tracePt t="593849" x="1619250" y="5867400"/>
          <p14:tracePt t="593859" x="1612900" y="5873750"/>
          <p14:tracePt t="593871" x="1606550" y="5886450"/>
          <p14:tracePt t="593888" x="1593850" y="5911850"/>
          <p14:tracePt t="593905" x="1562100" y="5962650"/>
          <p14:tracePt t="593921" x="1549400" y="5988050"/>
          <p14:tracePt t="593938" x="1524000" y="6019800"/>
          <p14:tracePt t="593954" x="1504950" y="6045200"/>
          <p14:tracePt t="593971" x="1498600" y="6064250"/>
          <p14:tracePt t="593987" x="1492250" y="6083300"/>
          <p14:tracePt t="594003" x="1492250" y="6102350"/>
          <p14:tracePt t="594021" x="1504950" y="6121400"/>
          <p14:tracePt t="594038" x="1517650" y="6134100"/>
          <p14:tracePt t="594054" x="1530350" y="6153150"/>
          <p14:tracePt t="594071" x="1536700" y="6159500"/>
          <p14:tracePt t="594088" x="1536700" y="6172200"/>
          <p14:tracePt t="594121" x="1536700" y="6178550"/>
          <p14:tracePt t="594155" x="1555750" y="6178550"/>
          <p14:tracePt t="594172" x="1581150" y="6159500"/>
          <p14:tracePt t="594188" x="1638300" y="6115050"/>
          <p14:tracePt t="594209" x="1695450" y="6057900"/>
          <p14:tracePt t="594221" x="1720850" y="6019800"/>
          <p14:tracePt t="594238" x="1720850" y="6000750"/>
          <p14:tracePt t="594255" x="1714500" y="5988050"/>
          <p14:tracePt t="594288" x="1708150" y="5988050"/>
          <p14:tracePt t="594305" x="1663700" y="5988050"/>
          <p14:tracePt t="594323" x="1631950" y="5988050"/>
          <p14:tracePt t="594336" x="1612900" y="5988050"/>
          <p14:tracePt t="594355" x="1600200" y="5988050"/>
          <p14:tracePt t="594371" x="1574800" y="5975350"/>
          <p14:tracePt t="594388" x="1549400" y="5969000"/>
          <p14:tracePt t="594406" x="1530350" y="5956300"/>
          <p14:tracePt t="594422" x="1524000" y="5943600"/>
          <p14:tracePt t="594438" x="1517650" y="5937250"/>
          <p14:tracePt t="594454" x="1511300" y="5930900"/>
          <p14:tracePt t="594472" x="1504950" y="5924550"/>
          <p14:tracePt t="594490" x="1428750" y="5930900"/>
          <p14:tracePt t="594504" x="1320800" y="5962650"/>
          <p14:tracePt t="594522" x="1282700" y="5981700"/>
          <p14:tracePt t="594538" x="1225550" y="6007100"/>
          <p14:tracePt t="594539" x="1212850" y="6013450"/>
          <p14:tracePt t="594555" x="1193800" y="6019800"/>
          <p14:tracePt t="594571" x="1187450" y="6026150"/>
          <p14:tracePt t="594588" x="1200150" y="6026150"/>
          <p14:tracePt t="594605" x="1225550" y="6013450"/>
          <p14:tracePt t="594622" x="1270000" y="6000750"/>
          <p14:tracePt t="594638" x="1276350" y="6000750"/>
          <p14:tracePt t="594655" x="1289050" y="6000750"/>
          <p14:tracePt t="594671" x="1289050" y="6007100"/>
          <p14:tracePt t="594688" x="1289050" y="6019800"/>
          <p14:tracePt t="594705" x="1289050" y="6026150"/>
          <p14:tracePt t="594708" x="1289050" y="6032500"/>
          <p14:tracePt t="594806" x="1289050" y="6038850"/>
          <p14:tracePt t="594813" x="1282700" y="6038850"/>
          <p14:tracePt t="594823" x="1276350" y="6045200"/>
          <p14:tracePt t="594839" x="1276350" y="6057900"/>
          <p14:tracePt t="594871" x="1276350" y="6051550"/>
          <p14:tracePt t="594889" x="1333500" y="5975350"/>
          <p14:tracePt t="594905" x="1441450" y="5899150"/>
          <p14:tracePt t="594922" x="1689100" y="5816600"/>
          <p14:tracePt t="594938" x="2203450" y="5734050"/>
          <p14:tracePt t="594955" x="2940050" y="5619750"/>
          <p14:tracePt t="594972" x="3708400" y="5448300"/>
          <p14:tracePt t="594988" x="4464050" y="5181600"/>
          <p14:tracePt t="595005" x="5035550" y="4889500"/>
          <p14:tracePt t="595022" x="5594350" y="4552950"/>
          <p14:tracePt t="595039" x="6134100" y="4298950"/>
          <p14:tracePt t="595057" x="6908800" y="4108450"/>
          <p14:tracePt t="595072" x="7137400" y="4095750"/>
          <p14:tracePt t="595074" x="7366000" y="4089400"/>
          <p14:tracePt t="595089" x="7518400" y="4108450"/>
          <p14:tracePt t="595105" x="7829550" y="4197350"/>
          <p14:tracePt t="595108" x="7912100" y="4229100"/>
          <p14:tracePt t="595122" x="7962900" y="4248150"/>
          <p14:tracePt t="595138" x="7981950" y="4254500"/>
          <p14:tracePt t="595157" x="8007350" y="4254500"/>
          <p14:tracePt t="595172" x="8051800" y="4248150"/>
          <p14:tracePt t="595188" x="8159750" y="4235450"/>
          <p14:tracePt t="595195" x="8223250" y="4235450"/>
          <p14:tracePt t="595208" x="8280400" y="4235450"/>
          <p14:tracePt t="595222" x="8382000" y="4235450"/>
          <p14:tracePt t="595238" x="8413750" y="4229100"/>
          <p14:tracePt t="595255" x="8420100" y="4222750"/>
          <p14:tracePt t="595272" x="8426450" y="4216400"/>
          <p14:tracePt t="595289" x="8432800" y="4216400"/>
          <p14:tracePt t="595342" x="8432800" y="4222750"/>
          <p14:tracePt t="595358" x="8432800" y="4229100"/>
          <p14:tracePt t="595372" x="8426450" y="4235450"/>
          <p14:tracePt t="595389" x="8407400" y="4248150"/>
          <p14:tracePt t="595406" x="8394700" y="4248150"/>
          <p14:tracePt t="595458" x="8388350" y="4248150"/>
          <p14:tracePt t="595472" x="8388350" y="4241800"/>
          <p14:tracePt t="595490" x="8343900" y="4241800"/>
          <p14:tracePt t="595506" x="8261350" y="4222750"/>
          <p14:tracePt t="595522" x="8140700" y="4197350"/>
          <p14:tracePt t="595539" x="8013700" y="4171950"/>
          <p14:tracePt t="595555" x="7893050" y="4165600"/>
          <p14:tracePt t="595572" x="7791450" y="4165600"/>
          <p14:tracePt t="595589" x="7740650" y="4178300"/>
          <p14:tracePt t="595606" x="7689850" y="4203700"/>
          <p14:tracePt t="595623" x="7645400" y="4248150"/>
          <p14:tracePt t="595639" x="7620000" y="4286250"/>
          <p14:tracePt t="595657" x="7607300" y="4343400"/>
          <p14:tracePt t="595672" x="7620000" y="4381500"/>
          <p14:tracePt t="595689" x="7683500" y="4419600"/>
          <p14:tracePt t="595706" x="7816850" y="4445000"/>
          <p14:tracePt t="595722" x="8064500" y="4445000"/>
          <p14:tracePt t="595739" x="8210550" y="4413250"/>
          <p14:tracePt t="595755" x="8293100" y="4381500"/>
          <p14:tracePt t="595772" x="8337550" y="4356100"/>
          <p14:tracePt t="595789" x="8362950" y="4324350"/>
          <p14:tracePt t="595806" x="8382000" y="4298950"/>
          <p14:tracePt t="595822" x="8388350" y="4260850"/>
          <p14:tracePt t="595839" x="8394700" y="4216400"/>
          <p14:tracePt t="595856" x="8375650" y="4191000"/>
          <p14:tracePt t="595873" x="8337550" y="4171950"/>
          <p14:tracePt t="595889" x="8267700" y="4171950"/>
          <p14:tracePt t="595906" x="8191500" y="4171950"/>
          <p14:tracePt t="595908" x="8140700" y="4171950"/>
          <p14:tracePt t="595922" x="8077200" y="4171950"/>
          <p14:tracePt t="595926" x="8007350" y="4178300"/>
          <p14:tracePt t="595942" x="7912100" y="4178300"/>
          <p14:tracePt t="595956" x="7854950" y="4178300"/>
          <p14:tracePt t="595973" x="7804150" y="4184650"/>
          <p14:tracePt t="595989" x="7797800" y="4184650"/>
          <p14:tracePt t="596022" x="7797800" y="4203700"/>
          <p14:tracePt t="596039" x="7797800" y="4254500"/>
          <p14:tracePt t="596057" x="7810500" y="4298950"/>
          <p14:tracePt t="596072" x="7880350" y="4356100"/>
          <p14:tracePt t="596089" x="8045450" y="4381500"/>
          <p14:tracePt t="596105" x="8223250" y="4375150"/>
          <p14:tracePt t="596123" x="8451850" y="4349750"/>
          <p14:tracePt t="596139" x="8553450" y="4311650"/>
          <p14:tracePt t="596156" x="8585200" y="4279900"/>
          <p14:tracePt t="596173" x="8585200" y="4254500"/>
          <p14:tracePt t="596206" x="8470900" y="4229100"/>
          <p14:tracePt t="596223" x="8382000" y="4241800"/>
          <p14:tracePt t="596240" x="8312150" y="4267200"/>
          <p14:tracePt t="596258" x="8255000" y="4292600"/>
          <p14:tracePt t="596273" x="8197850" y="4311650"/>
          <p14:tracePt t="596291" x="8147050" y="4337050"/>
          <p14:tracePt t="596306" x="8121650" y="4362450"/>
          <p14:tracePt t="596323" x="8096250" y="4381500"/>
          <p14:tracePt t="596338" x="8064500" y="4413250"/>
          <p14:tracePt t="596356" x="7943850" y="4476750"/>
          <p14:tracePt t="596373" x="7785100" y="4540250"/>
          <p14:tracePt t="596390" x="7493000" y="4629150"/>
          <p14:tracePt t="596392" x="7378700" y="4660900"/>
          <p14:tracePt t="596407" x="7099300" y="4749800"/>
          <p14:tracePt t="596423" x="6915150" y="4838700"/>
          <p14:tracePt t="596440" x="6775450" y="4927600"/>
          <p14:tracePt t="596457" x="6673850" y="5016500"/>
          <p14:tracePt t="596473" x="6604000" y="5092700"/>
          <p14:tracePt t="596489" x="6546850" y="5168900"/>
          <p14:tracePt t="596506" x="6457950" y="5276850"/>
          <p14:tracePt t="596523" x="6292850" y="5422900"/>
          <p14:tracePt t="596539" x="6076950" y="5562600"/>
          <p14:tracePt t="596557" x="5854700" y="5676900"/>
          <p14:tracePt t="596573" x="5575300" y="5797550"/>
          <p14:tracePt t="596589" x="5372100" y="5880100"/>
          <p14:tracePt t="596606" x="5200650" y="5956300"/>
          <p14:tracePt t="596625" x="5080000" y="6007100"/>
          <p14:tracePt t="596640" x="5041900" y="6019800"/>
          <p14:tracePt t="596657" x="4927600" y="6045200"/>
          <p14:tracePt t="596673" x="4851400" y="6057900"/>
          <p14:tracePt t="596690" x="4762500" y="6057900"/>
          <p14:tracePt t="596706" x="4660900" y="6038850"/>
          <p14:tracePt t="596723" x="4591050" y="6019800"/>
          <p14:tracePt t="596740" x="4559300" y="6013450"/>
          <p14:tracePt t="596756" x="4552950" y="6007100"/>
          <p14:tracePt t="596773" x="4546600" y="6007100"/>
          <p14:tracePt t="596790" x="4540250" y="6007100"/>
          <p14:tracePt t="596808" x="4527550" y="6013450"/>
          <p14:tracePt t="596823" x="4476750" y="6032500"/>
          <p14:tracePt t="596840" x="4381500" y="6051550"/>
          <p14:tracePt t="596857" x="4286250" y="6051550"/>
          <p14:tracePt t="596873" x="4197350" y="6057900"/>
          <p14:tracePt t="596890" x="4095750" y="6057900"/>
          <p14:tracePt t="596907" x="3879850" y="6076950"/>
          <p14:tracePt t="596924" x="3663950" y="6108700"/>
          <p14:tracePt t="596940" x="3460750" y="6146800"/>
          <p14:tracePt t="596956" x="3251200" y="6178550"/>
          <p14:tracePt t="596973" x="3130550" y="6191250"/>
          <p14:tracePt t="596990" x="3067050" y="6191250"/>
          <p14:tracePt t="597054" x="3067050" y="6184900"/>
          <p14:tracePt t="597061" x="3067050" y="6178550"/>
          <p14:tracePt t="597074" x="3060700" y="6172200"/>
          <p14:tracePt t="597090" x="3048000" y="6165850"/>
          <p14:tracePt t="597107" x="3016250" y="6146800"/>
          <p14:tracePt t="597123" x="2971800" y="6127750"/>
          <p14:tracePt t="597140" x="2914650" y="6102350"/>
          <p14:tracePt t="597157" x="2889250" y="6089650"/>
          <p14:tracePt t="597174" x="2851150" y="6070600"/>
          <p14:tracePt t="597190" x="2800350" y="6051550"/>
          <p14:tracePt t="597207" x="2705100" y="6013450"/>
          <p14:tracePt t="597224" x="2609850" y="5975350"/>
          <p14:tracePt t="597240" x="2527300" y="5937250"/>
          <p14:tracePt t="597257" x="2463800" y="5899150"/>
          <p14:tracePt t="597273" x="2432050" y="5867400"/>
          <p14:tracePt t="597290" x="2425700" y="5861050"/>
          <p14:tracePt t="597391" x="2425700" y="5867400"/>
          <p14:tracePt t="597409" x="2451100" y="5880100"/>
          <p14:tracePt t="597424" x="2489200" y="5892800"/>
          <p14:tracePt t="597440" x="2540000" y="5905500"/>
          <p14:tracePt t="597457" x="2603500" y="5930900"/>
          <p14:tracePt t="597476" x="2641600" y="5969000"/>
          <p14:tracePt t="597490" x="2660650" y="6000750"/>
          <p14:tracePt t="597507" x="2667000" y="6026150"/>
          <p14:tracePt t="597526" x="2667000" y="6038850"/>
          <p14:tracePt t="597541" x="2667000" y="6051550"/>
          <p14:tracePt t="597557" x="2667000" y="6057900"/>
          <p14:tracePt t="597608" x="2667000" y="6064250"/>
          <p14:tracePt t="597624" x="2654300" y="6070600"/>
          <p14:tracePt t="597642" x="2635250" y="6076950"/>
          <p14:tracePt t="597658" x="2616200" y="6083300"/>
          <p14:tracePt t="597662" x="2609850" y="6089650"/>
          <p14:tracePt t="597710" x="2603500" y="6089650"/>
          <p14:tracePt t="597741" x="2584450" y="6076950"/>
          <p14:tracePt t="597758" x="2559050" y="6064250"/>
          <p14:tracePt t="597915" x="2559050" y="6057900"/>
          <p14:tracePt t="597935" x="2559050" y="6051550"/>
          <p14:tracePt t="598036" x="2565400" y="6045200"/>
          <p14:tracePt t="598044" x="2565400" y="6038850"/>
          <p14:tracePt t="598058" x="2578100" y="6032500"/>
          <p14:tracePt t="598091" x="2584450" y="6026150"/>
          <p14:tracePt t="598109" x="2584450" y="6019800"/>
          <p14:tracePt t="598125" x="2584450" y="6007100"/>
          <p14:tracePt t="598128" x="2584450" y="5994400"/>
          <p14:tracePt t="598141" x="2584450" y="5988050"/>
          <p14:tracePt t="598159" x="2584450" y="5962650"/>
          <p14:tracePt t="598175" x="2584450" y="5949950"/>
          <p14:tracePt t="598191" x="2584450" y="5943600"/>
          <p14:tracePt t="598208" x="2584450" y="5937250"/>
          <p14:tracePt t="598210" x="2584450" y="5930900"/>
          <p14:tracePt t="598225" x="2578100" y="5924550"/>
          <p14:tracePt t="598242" x="2552700" y="5911850"/>
          <p14:tracePt t="598258" x="2546350" y="5911850"/>
          <p14:tracePt t="598273" x="2540000" y="5911850"/>
          <p14:tracePt t="598308" x="2533650" y="5911850"/>
          <p14:tracePt t="598325" x="2533650" y="5981700"/>
          <p14:tracePt t="598342" x="2546350" y="6038850"/>
          <p14:tracePt t="598358" x="2552700" y="6083300"/>
          <p14:tracePt t="598374" x="2565400" y="6121400"/>
          <p14:tracePt t="598391" x="2578100" y="6140450"/>
          <p14:tracePt t="598500" x="2578100" y="6146800"/>
          <p14:tracePt t="598510" x="2578100" y="6153150"/>
          <p14:tracePt t="598527" x="2578100" y="6159500"/>
          <p14:tracePt t="598653" x="2571750" y="6165850"/>
          <p14:tracePt t="598661" x="2565400" y="6165850"/>
          <p14:tracePt t="598675" x="2552700" y="6165850"/>
          <p14:tracePt t="598691" x="2552700" y="6172200"/>
          <p14:tracePt t="599496" x="2546350" y="6172200"/>
          <p14:tracePt t="599505" x="2540000" y="6172200"/>
          <p14:tracePt t="599509" x="2520950" y="6172200"/>
          <p14:tracePt t="599525" x="2520950" y="6178550"/>
          <p14:tracePt t="599626" x="2514600" y="6178550"/>
          <p14:tracePt t="599632" x="2508250" y="6178550"/>
          <p14:tracePt t="599642" x="2501900" y="6178550"/>
          <p14:tracePt t="599659" x="2482850" y="6178550"/>
          <p14:tracePt t="599676" x="2470150" y="6178550"/>
          <p14:tracePt t="599794" x="2463800" y="6178550"/>
          <p14:tracePt t="599802" x="2457450" y="6184900"/>
          <p14:tracePt t="599809" x="2451100" y="6184900"/>
          <p14:tracePt t="599828" x="2438400" y="6191250"/>
          <p14:tracePt t="604017" x="2444750" y="6203950"/>
          <p14:tracePt t="604024" x="2463800" y="6223000"/>
          <p14:tracePt t="604032" x="2495550" y="6248400"/>
          <p14:tracePt t="604047" x="2520950" y="6286500"/>
          <p14:tracePt t="604063" x="2533650" y="6299200"/>
          <p14:tracePt t="604080" x="2552700" y="6318250"/>
          <p14:tracePt t="604097" x="2565400" y="6318250"/>
          <p14:tracePt t="604114" x="2609850" y="6311900"/>
          <p14:tracePt t="604129" x="2654300" y="6280150"/>
          <p14:tracePt t="604146" x="2686050" y="6248400"/>
          <p14:tracePt t="604163" x="2717800" y="6235700"/>
          <p14:tracePt t="604179" x="2762250" y="6223000"/>
          <p14:tracePt t="604197" x="2813050" y="6210300"/>
          <p14:tracePt t="604213" x="2882900" y="6191250"/>
          <p14:tracePt t="604229" x="2927350" y="6178550"/>
          <p14:tracePt t="604247" x="2965450" y="6172200"/>
          <p14:tracePt t="604262" x="3035300" y="6172200"/>
          <p14:tracePt t="604266" x="3060700" y="6178550"/>
          <p14:tracePt t="604279" x="3105150" y="6178550"/>
          <p14:tracePt t="604282" x="3143250" y="6178550"/>
          <p14:tracePt t="604297" x="3270250" y="6159500"/>
          <p14:tracePt t="604313" x="3517900" y="6134100"/>
          <p14:tracePt t="604330" x="3816350" y="6121400"/>
          <p14:tracePt t="604346" x="4089400" y="6108700"/>
          <p14:tracePt t="604363" x="4375150" y="6096000"/>
          <p14:tracePt t="604381" x="4603750" y="6096000"/>
          <p14:tracePt t="604395" x="4768850" y="6089650"/>
          <p14:tracePt t="604413" x="4813300" y="6076950"/>
          <p14:tracePt t="604431" x="4819650" y="6064250"/>
          <p14:tracePt t="604446" x="4819650" y="6051550"/>
          <p14:tracePt t="604450" x="4819650" y="6045200"/>
          <p14:tracePt t="604479" x="4813300" y="6038850"/>
          <p14:tracePt t="611204" x="4813300" y="6032500"/>
          <p14:tracePt t="611232" x="4826000" y="6026150"/>
          <p14:tracePt t="611240" x="4838700" y="6019800"/>
          <p14:tracePt t="611252" x="4876800" y="6013450"/>
          <p14:tracePt t="611271" x="5041900" y="5988050"/>
          <p14:tracePt t="611286" x="5086350" y="5981700"/>
          <p14:tracePt t="611303" x="5130800" y="5981700"/>
          <p14:tracePt t="611319" x="5130800" y="5988050"/>
          <p14:tracePt t="611336" x="5130800" y="6000750"/>
          <p14:tracePt t="611352" x="5130800" y="6007100"/>
          <p14:tracePt t="611368" x="5130800" y="6013450"/>
          <p14:tracePt t="611386" x="5137150" y="6013450"/>
          <p14:tracePt t="611403" x="5156200" y="6026150"/>
          <p14:tracePt t="611419" x="5187950" y="6045200"/>
          <p14:tracePt t="611435" x="5232400" y="6064250"/>
          <p14:tracePt t="611452" x="5257800" y="6070600"/>
          <p14:tracePt t="611469" x="5270500" y="6070600"/>
          <p14:tracePt t="611486" x="5276850" y="6070600"/>
          <p14:tracePt t="611502" x="5283200" y="6070600"/>
          <p14:tracePt t="611536" x="5289550" y="6070600"/>
          <p14:tracePt t="611630" x="5289550" y="6076950"/>
          <p14:tracePt t="611652" x="5295900" y="6102350"/>
          <p14:tracePt t="611670" x="5295900" y="6127750"/>
          <p14:tracePt t="611686" x="5295900" y="6134100"/>
          <p14:tracePt t="611702" x="5289550" y="6134100"/>
          <p14:tracePt t="611755" x="5289550" y="6140450"/>
          <p14:tracePt t="611769" x="5283200" y="6146800"/>
          <p14:tracePt t="611786" x="5270500" y="6153150"/>
          <p14:tracePt t="611802" x="5270500" y="6165850"/>
          <p14:tracePt t="611819" x="5264150" y="6165850"/>
          <p14:tracePt t="612236" x="5257800" y="6165850"/>
          <p14:tracePt t="612245" x="5251450" y="6165850"/>
          <p14:tracePt t="612258" x="5245100" y="6165850"/>
          <p14:tracePt t="612269" x="5245100" y="6159500"/>
          <p14:tracePt t="612286" x="5238750" y="6153150"/>
          <p14:tracePt t="612304" x="5226050" y="6146800"/>
          <p14:tracePt t="612306" x="5219700" y="6146800"/>
          <p14:tracePt t="612320" x="5213350" y="6140450"/>
          <p14:tracePt t="612336" x="5181600" y="6134100"/>
          <p14:tracePt t="612353" x="5175250" y="6134100"/>
          <p14:tracePt t="612992" x="5187950" y="6134100"/>
          <p14:tracePt t="613004" x="5200650" y="6127750"/>
          <p14:tracePt t="613021" x="5257800" y="6115050"/>
          <p14:tracePt t="613024" x="5295900" y="6108700"/>
          <p14:tracePt t="613038" x="5321300" y="6102350"/>
          <p14:tracePt t="613041" x="5353050" y="6089650"/>
          <p14:tracePt t="613056" x="5397500" y="6076950"/>
          <p14:tracePt t="613070" x="5435600" y="6064250"/>
          <p14:tracePt t="613087" x="5461000" y="6051550"/>
          <p14:tracePt t="613142" x="5461000" y="6045200"/>
          <p14:tracePt t="613154" x="5461000" y="6038850"/>
          <p14:tracePt t="613171" x="5461000" y="5962650"/>
          <p14:tracePt t="613187" x="5454650" y="5892800"/>
          <p14:tracePt t="613204" x="5441950" y="5854700"/>
          <p14:tracePt t="613220" x="5429250" y="5791200"/>
          <p14:tracePt t="613222" x="5416550" y="5765800"/>
          <p14:tracePt t="613237" x="5391150" y="5721350"/>
          <p14:tracePt t="613254" x="5359400" y="5683250"/>
          <p14:tracePt t="613270" x="5334000" y="5670550"/>
          <p14:tracePt t="613287" x="5327650" y="5664200"/>
          <p14:tracePt t="613303" x="5321300" y="5664200"/>
          <p14:tracePt t="613320" x="5289550" y="5664200"/>
          <p14:tracePt t="613337" x="5213350" y="5664200"/>
          <p14:tracePt t="613354" x="5080000" y="5657850"/>
          <p14:tracePt t="613371" x="4965700" y="5638800"/>
          <p14:tracePt t="613387" x="4864100" y="5613400"/>
          <p14:tracePt t="613404" x="4781550" y="5594350"/>
          <p14:tracePt t="613420" x="4737100" y="5588000"/>
          <p14:tracePt t="613437" x="4711700" y="5588000"/>
          <p14:tracePt t="613453" x="4699000" y="5594350"/>
          <p14:tracePt t="613470" x="4648200" y="5645150"/>
          <p14:tracePt t="613487" x="4584700" y="5689600"/>
          <p14:tracePt t="613504" x="4514850" y="5727700"/>
          <p14:tracePt t="613523" x="4432300" y="5778500"/>
          <p14:tracePt t="613536" x="4400550" y="5803900"/>
          <p14:tracePt t="613554" x="4394200" y="5822950"/>
          <p14:tracePt t="613571" x="4394200" y="5835650"/>
          <p14:tracePt t="613587" x="4406900" y="5854700"/>
          <p14:tracePt t="613607" x="4438650" y="5880100"/>
          <p14:tracePt t="613621" x="4476750" y="5905500"/>
          <p14:tracePt t="613637" x="4521200" y="5937250"/>
          <p14:tracePt t="613654" x="4565650" y="5962650"/>
          <p14:tracePt t="613671" x="4667250" y="6007100"/>
          <p14:tracePt t="613688" x="4749800" y="6032500"/>
          <p14:tracePt t="613704" x="4845050" y="6045200"/>
          <p14:tracePt t="613721" x="4921250" y="6057900"/>
          <p14:tracePt t="613737" x="4997450" y="6064250"/>
          <p14:tracePt t="613754" x="5105400" y="6064250"/>
          <p14:tracePt t="613770" x="5213350" y="6064250"/>
          <p14:tracePt t="613787" x="5302250" y="6064250"/>
          <p14:tracePt t="613804" x="5410200" y="6057900"/>
          <p14:tracePt t="613820" x="5492750" y="6057900"/>
          <p14:tracePt t="613837" x="5537200" y="6057900"/>
          <p14:tracePt t="613854" x="5543550" y="6051550"/>
          <p14:tracePt t="613904" x="5556250" y="6045200"/>
          <p14:tracePt t="613921" x="5581650" y="6026150"/>
          <p14:tracePt t="613938" x="5613400" y="6013450"/>
          <p14:tracePt t="613954" x="5651500" y="6000750"/>
          <p14:tracePt t="613971" x="5676900" y="5988050"/>
          <p14:tracePt t="613988" x="5708650" y="5975350"/>
          <p14:tracePt t="613990" x="5715000" y="5975350"/>
          <p14:tracePt t="614004" x="5740400" y="5969000"/>
          <p14:tracePt t="614021" x="5765800" y="5969000"/>
          <p14:tracePt t="614038" x="5772150" y="5969000"/>
          <p14:tracePt t="614040" x="5791200" y="5969000"/>
          <p14:tracePt t="614054" x="5842000" y="5969000"/>
          <p14:tracePt t="614072" x="5911850" y="5969000"/>
          <p14:tracePt t="614088" x="5988050" y="5962650"/>
          <p14:tracePt t="614106" x="6032500" y="5956300"/>
          <p14:tracePt t="614121" x="6083300" y="5949950"/>
          <p14:tracePt t="614138" x="6108700" y="5943600"/>
          <p14:tracePt t="614154" x="6121400" y="5943600"/>
          <p14:tracePt t="614171" x="6127750" y="5943600"/>
          <p14:tracePt t="614269" x="6108700" y="5924550"/>
          <p14:tracePt t="614278" x="6089650" y="5905500"/>
          <p14:tracePt t="614289" x="6051550" y="5880100"/>
          <p14:tracePt t="614307" x="6019800" y="5861050"/>
          <p14:tracePt t="614321" x="6000750" y="5842000"/>
          <p14:tracePt t="614338" x="5981700" y="5829300"/>
          <p14:tracePt t="614354" x="5969000" y="5822950"/>
          <p14:tracePt t="614373" x="5956300" y="5822950"/>
          <p14:tracePt t="614388" x="5937250" y="5822950"/>
          <p14:tracePt t="614406" x="5905500" y="5829300"/>
          <p14:tracePt t="614421" x="5861050" y="5842000"/>
          <p14:tracePt t="614438" x="5829300" y="5854700"/>
          <p14:tracePt t="614457" x="5803900" y="5861050"/>
          <p14:tracePt t="614568" x="5803900" y="5848350"/>
          <p14:tracePt t="614575" x="5803900" y="5835650"/>
          <p14:tracePt t="614589" x="5803900" y="5803900"/>
          <p14:tracePt t="614605" x="5765800" y="5708650"/>
          <p14:tracePt t="614622" x="5549900" y="5492750"/>
          <p14:tracePt t="614639" x="5454650" y="5429250"/>
          <p14:tracePt t="614641" x="5359400" y="5378450"/>
          <p14:tracePt t="614655" x="5219700" y="5308600"/>
          <p14:tracePt t="614672" x="5156200" y="5302250"/>
          <p14:tracePt t="614688" x="5143500" y="5308600"/>
          <p14:tracePt t="614705" x="5124450" y="5340350"/>
          <p14:tracePt t="614723" x="5105400" y="5391150"/>
          <p14:tracePt t="614738" x="5086350" y="5435600"/>
          <p14:tracePt t="614755" x="5041900" y="5486400"/>
          <p14:tracePt t="614771" x="4984750" y="5543550"/>
          <p14:tracePt t="614788" x="4927600" y="5594350"/>
          <p14:tracePt t="614804" x="4851400" y="5638800"/>
          <p14:tracePt t="614822" x="4787900" y="5683250"/>
          <p14:tracePt t="614825" x="4775200" y="5695950"/>
          <p14:tracePt t="614838" x="4762500" y="5715000"/>
          <p14:tracePt t="614855" x="4756150" y="5759450"/>
          <p14:tracePt t="614874" x="4762500" y="5778500"/>
          <p14:tracePt t="614888" x="4781550" y="5797550"/>
          <p14:tracePt t="614905" x="4806950" y="5816600"/>
          <p14:tracePt t="614922" x="4826000" y="5829300"/>
          <p14:tracePt t="614939" x="4870450" y="5861050"/>
          <p14:tracePt t="614955" x="4984750" y="5899150"/>
          <p14:tracePt t="614972" x="5130800" y="5930900"/>
          <p14:tracePt t="614988" x="5340350" y="5956300"/>
          <p14:tracePt t="615005" x="5537200" y="5975350"/>
          <p14:tracePt t="615022" x="5753100" y="5975350"/>
          <p14:tracePt t="615039" x="5886450" y="5975350"/>
          <p14:tracePt t="615042" x="5924550" y="5969000"/>
          <p14:tracePt t="615055" x="5962650" y="5956300"/>
          <p14:tracePt t="615072" x="6019800" y="5943600"/>
          <p14:tracePt t="615089" x="6102350" y="5911850"/>
          <p14:tracePt t="615105" x="6146800" y="5899150"/>
          <p14:tracePt t="615122" x="6165850" y="5886450"/>
          <p14:tracePt t="615138" x="6178550" y="5886450"/>
          <p14:tracePt t="615155" x="6184900" y="5886450"/>
          <p14:tracePt t="615172" x="6184900" y="5880100"/>
          <p14:tracePt t="615193" x="6191250" y="5880100"/>
          <p14:tracePt t="615205" x="6197600" y="5880100"/>
          <p14:tracePt t="615222" x="6229350" y="5886450"/>
          <p14:tracePt t="615238" x="6261100" y="5905500"/>
          <p14:tracePt t="615255" x="6305550" y="5937250"/>
          <p14:tracePt t="615272" x="6330950" y="5969000"/>
          <p14:tracePt t="615289" x="6350000" y="5981700"/>
          <p14:tracePt t="615305" x="6362700" y="6000750"/>
          <p14:tracePt t="615308" x="6369050" y="6007100"/>
          <p14:tracePt t="615322" x="6369050" y="6013450"/>
          <p14:tracePt t="615339" x="6375400" y="6026150"/>
          <p14:tracePt t="615356" x="6381750" y="6038850"/>
          <p14:tracePt t="615372" x="6388100" y="6051550"/>
          <p14:tracePt t="615389" x="6388100" y="6064250"/>
          <p14:tracePt t="615486" x="6388100" y="6070600"/>
          <p14:tracePt t="615505" x="6413500" y="6083300"/>
          <p14:tracePt t="615525" x="6489700" y="6108700"/>
          <p14:tracePt t="615538" x="6508750" y="6115050"/>
          <p14:tracePt t="615556" x="6534150" y="6121400"/>
          <p14:tracePt t="615648" x="6540500" y="6121400"/>
          <p14:tracePt t="615656" x="6546850" y="6121400"/>
          <p14:tracePt t="615664" x="6553200" y="6121400"/>
          <p14:tracePt t="615678" x="6559550" y="6121400"/>
          <p14:tracePt t="615704" x="6565900" y="6121400"/>
          <p14:tracePt t="615790" x="6565900" y="6127750"/>
          <p14:tracePt t="615806" x="6578600" y="6134100"/>
          <p14:tracePt t="615823" x="6591300" y="6153150"/>
          <p14:tracePt t="615841" x="6597650" y="6159500"/>
          <p14:tracePt t="615856" x="6604000" y="6165850"/>
          <p14:tracePt t="615860" x="6610350" y="6165850"/>
          <p14:tracePt t="615873" x="6610350" y="6172200"/>
          <p14:tracePt t="615906" x="6616700" y="6172200"/>
          <p14:tracePt t="615927" x="6616700" y="6178550"/>
          <p14:tracePt t="615956" x="6629400" y="6191250"/>
          <p14:tracePt t="615972" x="6629400" y="6197600"/>
          <p14:tracePt t="616043" x="6629400" y="6203950"/>
          <p14:tracePt t="616072" x="6635750" y="6203950"/>
          <p14:tracePt t="616089" x="6648450" y="6203950"/>
          <p14:tracePt t="616106" x="6673850" y="6203950"/>
          <p14:tracePt t="616123" x="6692900" y="6197600"/>
          <p14:tracePt t="616140" x="6737350" y="6172200"/>
          <p14:tracePt t="616157" x="6788150" y="6127750"/>
          <p14:tracePt t="616173" x="6826250" y="6102350"/>
          <p14:tracePt t="616206" x="6896100" y="6038850"/>
          <p14:tracePt t="616223" x="6902450" y="6032500"/>
          <p14:tracePt t="616239" x="6902450" y="6026150"/>
          <p14:tracePt t="616348" x="6908800" y="6026150"/>
          <p14:tracePt t="616358" x="6915150" y="6026150"/>
          <p14:tracePt t="616366" x="6921500" y="6032500"/>
          <p14:tracePt t="616381" x="6953250" y="6032500"/>
          <p14:tracePt t="616394" x="7023100" y="6038850"/>
          <p14:tracePt t="616396" x="7080250" y="6038850"/>
          <p14:tracePt t="616406" x="7131050" y="6038850"/>
          <p14:tracePt t="616423" x="7226300" y="6038850"/>
          <p14:tracePt t="616439" x="7340600" y="6038850"/>
          <p14:tracePt t="616456" x="7410450" y="6045200"/>
          <p14:tracePt t="616473" x="7435850" y="6045200"/>
          <p14:tracePt t="616606" x="7442200" y="6045200"/>
          <p14:tracePt t="616622" x="7448550" y="6032500"/>
          <p14:tracePt t="616639" x="7473950" y="6007100"/>
          <p14:tracePt t="616656" x="7499350" y="5988050"/>
          <p14:tracePt t="616672" x="7524750" y="5962650"/>
          <p14:tracePt t="616689" x="7550150" y="5937250"/>
          <p14:tracePt t="616707" x="7575550" y="5911850"/>
          <p14:tracePt t="616724" x="7594600" y="5886450"/>
          <p14:tracePt t="616725" x="7594600" y="5880100"/>
          <p14:tracePt t="616738" x="7600950" y="5873750"/>
          <p14:tracePt t="616772" x="7600950" y="5867400"/>
          <p14:tracePt t="616822" x="7581900" y="5867400"/>
          <p14:tracePt t="616839" x="7562850" y="5867400"/>
          <p14:tracePt t="616855" x="7524750" y="5867400"/>
          <p14:tracePt t="616873" x="7499350" y="5867400"/>
          <p14:tracePt t="616889" x="7473950" y="5861050"/>
          <p14:tracePt t="616906" x="7454900" y="5861050"/>
          <p14:tracePt t="616923" x="7435850" y="5861050"/>
          <p14:tracePt t="616939" x="7404100" y="5861050"/>
          <p14:tracePt t="616957" x="7385050" y="5861050"/>
          <p14:tracePt t="616973" x="7372350" y="5861050"/>
          <p14:tracePt t="616989" x="7359650" y="5867400"/>
          <p14:tracePt t="617007" x="7353300" y="5873750"/>
          <p14:tracePt t="617023" x="7353300" y="5880100"/>
          <p14:tracePt t="617039" x="7359650" y="5899150"/>
          <p14:tracePt t="617056" x="7366000" y="5911850"/>
          <p14:tracePt t="617073" x="7372350" y="5918200"/>
          <p14:tracePt t="617106" x="7378700" y="5918200"/>
          <p14:tracePt t="617122" x="7385050" y="5924550"/>
          <p14:tracePt t="617139" x="7397750" y="5924550"/>
          <p14:tracePt t="617156" x="7423150" y="5924550"/>
          <p14:tracePt t="617179" x="7467600" y="5937250"/>
          <p14:tracePt t="617189" x="7480300" y="5943600"/>
          <p14:tracePt t="617206" x="7499350" y="5949950"/>
          <p14:tracePt t="617222" x="7505700" y="5956300"/>
          <p14:tracePt t="617243" x="7518400" y="5956300"/>
          <p14:tracePt t="617257" x="7524750" y="5956300"/>
          <p14:tracePt t="617274" x="7531100" y="5956300"/>
          <p14:tracePt t="617290" x="7543800" y="5956300"/>
          <p14:tracePt t="617307" x="7550150" y="5956300"/>
          <p14:tracePt t="617324" x="7569200" y="5956300"/>
          <p14:tracePt t="617340" x="7600950" y="5949950"/>
          <p14:tracePt t="617357" x="7664450" y="5949950"/>
          <p14:tracePt t="617374" x="7772400" y="5949950"/>
          <p14:tracePt t="617391" x="7874000" y="5962650"/>
          <p14:tracePt t="617408" x="8001000" y="5981700"/>
          <p14:tracePt t="617425" x="8096250" y="5988050"/>
          <p14:tracePt t="617441" x="8185150" y="5994400"/>
          <p14:tracePt t="617456" x="8229600" y="5994400"/>
          <p14:tracePt t="617474" x="8261350" y="5988050"/>
          <p14:tracePt t="617475" x="8274050" y="5988050"/>
          <p14:tracePt t="617491" x="8299450" y="5981700"/>
          <p14:tracePt t="617508" x="8331200" y="5969000"/>
          <p14:tracePt t="617524" x="8356600" y="5956300"/>
          <p14:tracePt t="617540" x="8375650" y="5943600"/>
          <p14:tracePt t="617557" x="8394700" y="5930900"/>
          <p14:tracePt t="617574" x="8401050" y="5924550"/>
          <p14:tracePt t="617642" x="8394700" y="5924550"/>
          <p14:tracePt t="617649" x="8388350" y="5918200"/>
          <p14:tracePt t="617674" x="8318500" y="5905500"/>
          <p14:tracePt t="617691" x="8286750" y="5899150"/>
          <p14:tracePt t="617707" x="8248650" y="5892800"/>
          <p14:tracePt t="617724" x="8216900" y="5886450"/>
          <p14:tracePt t="617741" x="8185150" y="5886450"/>
          <p14:tracePt t="617757" x="8178800" y="5880100"/>
          <p14:tracePt t="617806" x="8172450" y="5880100"/>
          <p14:tracePt t="617831" x="8166100" y="5880100"/>
          <p14:tracePt t="617838" x="8159750" y="5886450"/>
          <p14:tracePt t="617858" x="8153400" y="5892800"/>
          <p14:tracePt t="617891" x="8153400" y="5899150"/>
          <p14:tracePt t="617925" x="8159750" y="5905500"/>
          <p14:tracePt t="617941" x="8210550" y="5918200"/>
          <p14:tracePt t="617958" x="8229600" y="5918200"/>
          <p14:tracePt t="617960" x="8248650" y="5918200"/>
          <p14:tracePt t="617974" x="8261350" y="5924550"/>
          <p14:tracePt t="617976" x="8267700" y="5924550"/>
          <p14:tracePt t="617992" x="8305800" y="5930900"/>
          <p14:tracePt t="618008" x="8362950" y="5949950"/>
          <p14:tracePt t="618025" x="8420100" y="5962650"/>
          <p14:tracePt t="618041" x="8502650" y="5975350"/>
          <p14:tracePt t="618058" x="8578850" y="5981700"/>
          <p14:tracePt t="618074" x="8642350" y="5988050"/>
          <p14:tracePt t="618091" x="8693150" y="5988050"/>
          <p14:tracePt t="618107" x="8737600" y="5988050"/>
          <p14:tracePt t="618125" x="8782050" y="6000750"/>
          <p14:tracePt t="618142" x="8839200" y="6013450"/>
          <p14:tracePt t="618158" x="8902700" y="6019800"/>
          <p14:tracePt t="618175" x="8972550" y="6026150"/>
          <p14:tracePt t="618192" x="9061450" y="6032500"/>
          <p14:tracePt t="618213" x="9124950" y="6032500"/>
          <p14:tracePt t="618228" x="9150350" y="6032500"/>
          <p14:tracePt t="618241" x="9175750" y="6032500"/>
          <p14:tracePt t="618258" x="9182100" y="6032500"/>
          <p14:tracePt t="618274" x="9194800" y="6032500"/>
          <p14:tracePt t="618291" x="9207500" y="6032500"/>
          <p14:tracePt t="618308" x="9232900" y="6032500"/>
          <p14:tracePt t="618324" x="9258300" y="6026150"/>
          <p14:tracePt t="618341" x="9277350" y="6026150"/>
          <p14:tracePt t="618358" x="9290050" y="6019800"/>
          <p14:tracePt t="618375" x="9296400" y="6019800"/>
          <p14:tracePt t="618391" x="9309100" y="6019800"/>
          <p14:tracePt t="618394" x="9315450" y="6019800"/>
          <p14:tracePt t="618410" x="9347200" y="6019800"/>
          <p14:tracePt t="618425" x="9366250" y="6026150"/>
          <p14:tracePt t="618441" x="9404350" y="6026150"/>
          <p14:tracePt t="618458" x="9417050" y="6026150"/>
          <p14:tracePt t="618475" x="9436100" y="6026150"/>
          <p14:tracePt t="618492" x="9455150" y="6019800"/>
          <p14:tracePt t="618508" x="9493250" y="6007100"/>
          <p14:tracePt t="618525" x="9518650" y="6000750"/>
          <p14:tracePt t="618541" x="9563100" y="5988050"/>
          <p14:tracePt t="618558" x="9588500" y="5975350"/>
          <p14:tracePt t="618575" x="9607550" y="5969000"/>
          <p14:tracePt t="618591" x="9620250" y="5962650"/>
          <p14:tracePt t="618608" x="9645650" y="5949950"/>
          <p14:tracePt t="618625" x="9658350" y="5943600"/>
          <p14:tracePt t="618642" x="9677400" y="5930900"/>
          <p14:tracePt t="618659" x="9683750" y="5911850"/>
          <p14:tracePt t="618675" x="9690100" y="5892800"/>
          <p14:tracePt t="618692" x="9690100" y="5873750"/>
          <p14:tracePt t="618708" x="9690100" y="5854700"/>
          <p14:tracePt t="618725" x="9677400" y="5829300"/>
          <p14:tracePt t="618742" x="9664700" y="5816600"/>
          <p14:tracePt t="618758" x="9652000" y="5791200"/>
          <p14:tracePt t="618775" x="9639300" y="5778500"/>
          <p14:tracePt t="618792" x="9626600" y="5765800"/>
          <p14:tracePt t="618808" x="9601200" y="5746750"/>
          <p14:tracePt t="618825" x="9563100" y="5734050"/>
          <p14:tracePt t="618841" x="9537700" y="5727700"/>
          <p14:tracePt t="618858" x="9499600" y="5721350"/>
          <p14:tracePt t="618875" x="9467850" y="5721350"/>
          <p14:tracePt t="618892" x="9442450" y="5715000"/>
          <p14:tracePt t="618895" x="9423400" y="5715000"/>
          <p14:tracePt t="618909" x="9398000" y="5708650"/>
          <p14:tracePt t="618925" x="9378950" y="5708650"/>
          <p14:tracePt t="618944" x="9359900" y="5702300"/>
          <p14:tracePt t="618958" x="9347200" y="5695950"/>
          <p14:tracePt t="618975" x="9328150" y="5689600"/>
          <p14:tracePt t="618992" x="9302750" y="5683250"/>
          <p14:tracePt t="619008" x="9264650" y="5670550"/>
          <p14:tracePt t="619025" x="9220200" y="5670550"/>
          <p14:tracePt t="619041" x="9175750" y="5664200"/>
          <p14:tracePt t="619057" x="9137650" y="5664200"/>
          <p14:tracePt t="619075" x="9105900" y="5664200"/>
          <p14:tracePt t="619092" x="9086850" y="5664200"/>
          <p14:tracePt t="619108" x="9067800" y="5664200"/>
          <p14:tracePt t="619125" x="9055100" y="5664200"/>
          <p14:tracePt t="619129" x="9048750" y="5664200"/>
          <p14:tracePt t="619142" x="9036050" y="5664200"/>
          <p14:tracePt t="619159" x="8978900" y="5670550"/>
          <p14:tracePt t="619176" x="8934450" y="5683250"/>
          <p14:tracePt t="619193" x="8877300" y="5695950"/>
          <p14:tracePt t="619208" x="8826500" y="5715000"/>
          <p14:tracePt t="619224" x="8788400" y="5734050"/>
          <p14:tracePt t="619242" x="8756650" y="5759450"/>
          <p14:tracePt t="619259" x="8731250" y="5791200"/>
          <p14:tracePt t="619275" x="8712200" y="5835650"/>
          <p14:tracePt t="619292" x="8712200" y="5873750"/>
          <p14:tracePt t="619309" x="8712200" y="5892800"/>
          <p14:tracePt t="619325" x="8718550" y="5911850"/>
          <p14:tracePt t="619343" x="8737600" y="5930900"/>
          <p14:tracePt t="619359" x="8750300" y="5937250"/>
          <p14:tracePt t="619376" x="8756650" y="5949950"/>
          <p14:tracePt t="619391" x="8769350" y="5962650"/>
          <p14:tracePt t="619409" x="8794750" y="5988050"/>
          <p14:tracePt t="619426" x="8820150" y="6007100"/>
          <p14:tracePt t="619442" x="8851900" y="6032500"/>
          <p14:tracePt t="619459" x="8896350" y="6057900"/>
          <p14:tracePt t="619476" x="8947150" y="6083300"/>
          <p14:tracePt t="619492" x="8991600" y="6102350"/>
          <p14:tracePt t="619510" x="9017000" y="6108700"/>
          <p14:tracePt t="619528" x="9029700" y="6108700"/>
          <p14:tracePt t="619542" x="9042400" y="6108700"/>
          <p14:tracePt t="619559" x="9055100" y="6115050"/>
          <p14:tracePt t="619576" x="9074150" y="6115050"/>
          <p14:tracePt t="619579" x="9105900" y="6115050"/>
          <p14:tracePt t="619593" x="9124950" y="6115050"/>
          <p14:tracePt t="619609" x="9232900" y="6115050"/>
          <p14:tracePt t="619626" x="9258300" y="6115050"/>
          <p14:tracePt t="619629" x="9309100" y="6115050"/>
          <p14:tracePt t="619643" x="9334500" y="6115050"/>
          <p14:tracePt t="619644" x="9378950" y="6115050"/>
          <p14:tracePt t="619659" x="9423400" y="6115050"/>
          <p14:tracePt t="619676" x="9442450" y="6108700"/>
          <p14:tracePt t="619692" x="9461500" y="6108700"/>
          <p14:tracePt t="619709" x="9467850" y="6108700"/>
          <p14:tracePt t="619726" x="9474200" y="6108700"/>
          <p14:tracePt t="619743" x="9486900" y="6108700"/>
          <p14:tracePt t="619759" x="9493250" y="6108700"/>
          <p14:tracePt t="619831" x="9499600" y="6108700"/>
          <p14:tracePt t="619837" x="9505950" y="6108700"/>
          <p14:tracePt t="619842" x="9512300" y="6108700"/>
          <p14:tracePt t="619859" x="9525000" y="6108700"/>
          <p14:tracePt t="619876" x="9531350" y="6108700"/>
          <p14:tracePt t="619892" x="9550400" y="6108700"/>
          <p14:tracePt t="619909" x="9563100" y="6108700"/>
          <p14:tracePt t="619927" x="9588500" y="6108700"/>
          <p14:tracePt t="619943" x="9607550" y="6108700"/>
          <p14:tracePt t="619959" x="9632950" y="6108700"/>
          <p14:tracePt t="619976" x="9652000" y="6108700"/>
          <p14:tracePt t="619994" x="9671050" y="6102350"/>
          <p14:tracePt t="620009" x="9683750" y="6102350"/>
          <p14:tracePt t="620336" x="9677400" y="6102350"/>
          <p14:tracePt t="620344" x="9671050" y="6102350"/>
          <p14:tracePt t="620361" x="9626600" y="6115050"/>
          <p14:tracePt t="620376" x="9569450" y="6127750"/>
          <p14:tracePt t="620393" x="9505950" y="6172200"/>
          <p14:tracePt t="620410" x="9474200" y="6223000"/>
          <p14:tracePt t="620426" x="9429750" y="6286500"/>
          <p14:tracePt t="620443" x="9410700" y="6305550"/>
          <p14:tracePt t="620755" x="9423400" y="6286500"/>
          <p14:tracePt t="620777" x="9486900" y="6210300"/>
          <p14:tracePt t="620782" x="9531350" y="6153150"/>
          <p14:tracePt t="620796" x="9626600" y="6045200"/>
          <p14:tracePt t="620812" x="9734550" y="6000750"/>
          <p14:tracePt t="620828" x="10109200" y="5924550"/>
          <p14:tracePt t="620846" x="10401300" y="5911850"/>
          <p14:tracePt t="620860" x="10648950" y="5924550"/>
          <p14:tracePt t="620877" x="10820400" y="5956300"/>
          <p14:tracePt t="620894" x="10909300" y="5975350"/>
          <p14:tracePt t="620910" x="10941050" y="5994400"/>
          <p14:tracePt t="620927" x="10947400" y="6000750"/>
          <p14:tracePt t="620943" x="10953750" y="6013450"/>
          <p14:tracePt t="620960" x="10966450" y="6026150"/>
          <p14:tracePt t="620977" x="11010900" y="6038850"/>
          <p14:tracePt t="620993" x="11080750" y="6045200"/>
          <p14:tracePt t="621011" x="11156950" y="6051550"/>
          <p14:tracePt t="621028" x="11258550" y="6057900"/>
          <p14:tracePt t="621043" x="11277600" y="6057900"/>
          <p14:tracePt t="621061" x="11322050" y="6057900"/>
          <p14:tracePt t="621077" x="11398250" y="6070600"/>
          <p14:tracePt t="621094" x="11442700" y="6076950"/>
          <p14:tracePt t="621110" x="11506200" y="6096000"/>
          <p14:tracePt t="621127" x="11550650" y="6096000"/>
          <p14:tracePt t="621144" x="11607800" y="6070600"/>
          <p14:tracePt t="621162" x="11652250" y="6038850"/>
          <p14:tracePt t="621177" x="11703050" y="6000750"/>
          <p14:tracePt t="621194" x="11741150" y="5975350"/>
          <p14:tracePt t="621210" x="11760200" y="5962650"/>
          <p14:tracePt t="621268" x="11753850" y="5962650"/>
          <p14:tracePt t="621277" x="11747500" y="5962650"/>
          <p14:tracePt t="621294" x="11709400" y="5962650"/>
          <p14:tracePt t="621311" x="11652250" y="5969000"/>
          <p14:tracePt t="621326" x="11557000" y="5975350"/>
          <p14:tracePt t="621344" x="11417300" y="5988050"/>
          <p14:tracePt t="621360" x="11201400" y="6000750"/>
          <p14:tracePt t="621377" x="10953750" y="6007100"/>
          <p14:tracePt t="621380" x="10795000" y="6007100"/>
          <p14:tracePt t="621394" x="10610850" y="6007100"/>
          <p14:tracePt t="621411" x="10096500" y="6013450"/>
          <p14:tracePt t="621427" x="9690100" y="6019800"/>
          <p14:tracePt t="621444" x="9232900" y="6051550"/>
          <p14:tracePt t="621460" x="8794750" y="6089650"/>
          <p14:tracePt t="621477" x="8312150" y="6134100"/>
          <p14:tracePt t="621494" x="7791450" y="6178550"/>
          <p14:tracePt t="621512" x="7239000" y="6210300"/>
          <p14:tracePt t="621531" x="6692900" y="6235700"/>
          <p14:tracePt t="621532" x="6388100" y="6242050"/>
          <p14:tracePt t="621544" x="6083300" y="6248400"/>
          <p14:tracePt t="621561" x="5530850" y="6248400"/>
          <p14:tracePt t="621577" x="4991100" y="6229350"/>
          <p14:tracePt t="621594" x="4489450" y="6203950"/>
          <p14:tracePt t="621611" x="4127500" y="6178550"/>
          <p14:tracePt t="621614" x="3949700" y="6172200"/>
          <p14:tracePt t="621628" x="3759200" y="6159500"/>
          <p14:tracePt t="621644" x="3365500" y="6146800"/>
          <p14:tracePt t="621660" x="2762250" y="6127750"/>
          <p14:tracePt t="621678" x="2413000" y="6115050"/>
          <p14:tracePt t="621695" x="2146300" y="6096000"/>
          <p14:tracePt t="621710" x="1981200" y="6089650"/>
          <p14:tracePt t="621727" x="1873250" y="6089650"/>
          <p14:tracePt t="621744" x="1784350" y="6102350"/>
          <p14:tracePt t="621761" x="1676400" y="6140450"/>
          <p14:tracePt t="621778" x="1517650" y="6191250"/>
          <p14:tracePt t="621794" x="1365250" y="6229350"/>
          <p14:tracePt t="621811" x="1250950" y="6254750"/>
          <p14:tracePt t="621815" x="1193800" y="6267450"/>
          <p14:tracePt t="621827" x="1174750" y="6273800"/>
          <p14:tracePt t="621830" x="1162050" y="6280150"/>
          <p14:tracePt t="621860" x="1168400" y="6280150"/>
          <p14:tracePt t="621878" x="1225550" y="6299200"/>
          <p14:tracePt t="621895" x="1314450" y="6318250"/>
          <p14:tracePt t="621911" x="1390650" y="6356350"/>
          <p14:tracePt t="621930" x="1409700" y="6381750"/>
          <p14:tracePt t="621945" x="1416050" y="6388100"/>
          <p14:tracePt t="621961" x="1422400" y="6388100"/>
          <p14:tracePt t="622012" x="1454150" y="6388100"/>
          <p14:tracePt t="622028" x="1498600" y="6388100"/>
          <p14:tracePt t="622044" x="1524000" y="6388100"/>
          <p14:tracePt t="622061" x="1536700" y="6394450"/>
          <p14:tracePt t="622078" x="1543050" y="6400800"/>
          <p14:tracePt t="622095" x="1549400" y="6400800"/>
          <p14:tracePt t="622150" x="1555750" y="6400800"/>
          <p14:tracePt t="622193" x="1549400" y="6400800"/>
          <p14:tracePt t="622200" x="1543050" y="6400800"/>
          <p14:tracePt t="622211" x="1524000" y="6400800"/>
          <p14:tracePt t="622226" x="1479550" y="6400800"/>
          <p14:tracePt t="622246" x="1435100" y="6394450"/>
          <p14:tracePt t="622261" x="1422400" y="6375400"/>
          <p14:tracePt t="622278" x="1397000" y="6324600"/>
          <p14:tracePt t="622294" x="1371600" y="6292850"/>
          <p14:tracePt t="622311" x="1346200" y="6273800"/>
          <p14:tracePt t="622330" x="1314450" y="6254750"/>
          <p14:tracePt t="622345" x="1295400" y="6235700"/>
          <p14:tracePt t="622361" x="1282700" y="6223000"/>
          <p14:tracePt t="622378" x="1282700" y="6210300"/>
          <p14:tracePt t="622395" x="1295400" y="6191250"/>
          <p14:tracePt t="622412" x="1352550" y="6165850"/>
          <p14:tracePt t="622415" x="1409700" y="6153150"/>
          <p14:tracePt t="622428" x="1454150" y="6140450"/>
          <p14:tracePt t="622445" x="1549400" y="6121400"/>
          <p14:tracePt t="622462" x="1600200" y="6121400"/>
          <p14:tracePt t="622479" x="1625600" y="6121400"/>
          <p14:tracePt t="622495" x="1651000" y="6134100"/>
          <p14:tracePt t="622513" x="1663700" y="6140450"/>
          <p14:tracePt t="622528" x="1682750" y="6140450"/>
          <p14:tracePt t="622545" x="1720850" y="6140450"/>
          <p14:tracePt t="622561" x="1758950" y="6127750"/>
          <p14:tracePt t="622578" x="1809750" y="6108700"/>
          <p14:tracePt t="622594" x="1822450" y="6096000"/>
          <p14:tracePt t="622628" x="1809750" y="6096000"/>
          <p14:tracePt t="622645" x="1803400" y="6096000"/>
          <p14:tracePt t="622661" x="1797050" y="6096000"/>
          <p14:tracePt t="622715" x="1809750" y="6102350"/>
          <p14:tracePt t="622720" x="1816100" y="6102350"/>
          <p14:tracePt t="622745" x="1917700" y="6108700"/>
          <p14:tracePt t="622762" x="2070100" y="6127750"/>
          <p14:tracePt t="622778" x="2209800" y="6146800"/>
          <p14:tracePt t="622795" x="2305050" y="6159500"/>
          <p14:tracePt t="622811" x="2349500" y="6165850"/>
          <p14:tracePt t="622829" x="2368550" y="6165850"/>
          <p14:tracePt t="622845" x="2381250" y="6165850"/>
          <p14:tracePt t="622864" x="2393950" y="6153150"/>
          <p14:tracePt t="622879" x="2406650" y="6140450"/>
          <p14:tracePt t="622895" x="2432050" y="6127750"/>
          <p14:tracePt t="622899" x="2438400" y="6121400"/>
          <p14:tracePt t="622913" x="2444750" y="6121400"/>
          <p14:tracePt t="623045" x="2451100" y="6134100"/>
          <p14:tracePt t="623054" x="2457450" y="6140450"/>
          <p14:tracePt t="623064" x="2470150" y="6153150"/>
          <p14:tracePt t="623079" x="2489200" y="6172200"/>
          <p14:tracePt t="623097" x="2501900" y="6184900"/>
          <p14:tracePt t="623112" x="2546350" y="6191250"/>
          <p14:tracePt t="623129" x="2660650" y="6203950"/>
          <p14:tracePt t="623133" x="2736850" y="6210300"/>
          <p14:tracePt t="623145" x="2781300" y="6216650"/>
          <p14:tracePt t="623163" x="2863850" y="6216650"/>
          <p14:tracePt t="623179" x="2870200" y="6210300"/>
          <p14:tracePt t="623195" x="2870200" y="6203950"/>
          <p14:tracePt t="623197" x="2870200" y="6197600"/>
          <p14:tracePt t="623213" x="2870200" y="6178550"/>
          <p14:tracePt t="623229" x="2863850" y="6159500"/>
          <p14:tracePt t="623245" x="2857500" y="6140450"/>
          <p14:tracePt t="623261" x="2844800" y="6121400"/>
          <p14:tracePt t="623279" x="2832100" y="6115050"/>
          <p14:tracePt t="623295" x="2825750" y="6115050"/>
          <p14:tracePt t="623312" x="2794000" y="6121400"/>
          <p14:tracePt t="623329" x="2768600" y="6146800"/>
          <p14:tracePt t="623345" x="2755900" y="6165850"/>
          <p14:tracePt t="623351" x="2749550" y="6178550"/>
          <p14:tracePt t="623362" x="2743200" y="6184900"/>
          <p14:tracePt t="623379" x="2736850" y="6197600"/>
          <p14:tracePt t="623412" x="2717800" y="6210300"/>
          <p14:tracePt t="623429" x="2660650" y="6223000"/>
          <p14:tracePt t="623445" x="2597150" y="6235700"/>
          <p14:tracePt t="623462" x="2527300" y="6248400"/>
          <p14:tracePt t="623479" x="2470150" y="6248400"/>
          <p14:tracePt t="623495" x="2444750" y="6248400"/>
          <p14:tracePt t="623512" x="2438400" y="6242050"/>
          <p14:tracePt t="623529" x="2438400" y="6223000"/>
          <p14:tracePt t="623546" x="2438400" y="6216650"/>
          <p14:tracePt t="623562" x="2444750" y="6216650"/>
          <p14:tracePt t="623579" x="2444750" y="6210300"/>
          <p14:tracePt t="623629" x="2444750" y="6216650"/>
          <p14:tracePt t="623646" x="2457450" y="6229350"/>
          <p14:tracePt t="623649" x="2463800" y="6229350"/>
          <p14:tracePt t="623663" x="2495550" y="6242050"/>
          <p14:tracePt t="623679" x="2571750" y="6248400"/>
          <p14:tracePt t="623696" x="2654300" y="6248400"/>
          <p14:tracePt t="623712" x="2736850" y="6248400"/>
          <p14:tracePt t="623729" x="2794000" y="6242050"/>
          <p14:tracePt t="623746" x="2838450" y="6235700"/>
          <p14:tracePt t="623763" x="2882900" y="6223000"/>
          <p14:tracePt t="623779" x="2921000" y="6203950"/>
          <p14:tracePt t="623796" x="2971800" y="6178550"/>
          <p14:tracePt t="623813" x="3003550" y="6165850"/>
          <p14:tracePt t="623830" x="3028950" y="6153150"/>
          <p14:tracePt t="623879" x="3022600" y="6153150"/>
          <p14:tracePt t="623895" x="3009900" y="6153150"/>
          <p14:tracePt t="623913" x="3003550" y="6159500"/>
          <p14:tracePt t="623929" x="2990850" y="6159500"/>
          <p14:tracePt t="623946" x="2978150" y="6159500"/>
          <p14:tracePt t="624040" x="2984500" y="6153150"/>
          <p14:tracePt t="624047" x="2990850" y="6153150"/>
          <p14:tracePt t="624063" x="3009900" y="6134100"/>
          <p14:tracePt t="624081" x="3016250" y="6115050"/>
          <p14:tracePt t="624096" x="3022600" y="6108700"/>
          <p14:tracePt t="624174" x="3009900" y="6108700"/>
          <p14:tracePt t="624183" x="3003550" y="6108700"/>
          <p14:tracePt t="624197" x="2971800" y="6108700"/>
          <p14:tracePt t="624213" x="2959100" y="6108700"/>
          <p14:tracePt t="624230" x="2952750" y="6108700"/>
          <p14:tracePt t="624326" x="2952750" y="6102350"/>
          <p14:tracePt t="624340" x="2959100" y="6096000"/>
          <p14:tracePt t="624351" x="2959100" y="6089650"/>
          <p14:tracePt t="624363" x="2965450" y="6076950"/>
          <p14:tracePt t="624426" x="2965450" y="6083300"/>
          <p14:tracePt t="624446" x="2959100" y="6089650"/>
          <p14:tracePt t="624463" x="2952750" y="6096000"/>
          <p14:tracePt t="624590" x="2952750" y="6102350"/>
          <p14:tracePt t="624598" x="2946400" y="6102350"/>
          <p14:tracePt t="624613" x="2946400" y="6108700"/>
          <p14:tracePt t="624752" x="2940050" y="6115050"/>
          <p14:tracePt t="624760" x="2940050" y="6121400"/>
          <p14:tracePt t="624785" x="2940050" y="6127750"/>
          <p14:tracePt t="624982" x="2933700" y="6127750"/>
          <p14:tracePt t="624992" x="2933700" y="6134100"/>
          <p14:tracePt t="624998" x="2927350" y="6134100"/>
          <p14:tracePt t="625013" x="2927350" y="6140450"/>
          <p14:tracePt t="625110" x="2921000" y="6140450"/>
          <p14:tracePt t="625118" x="2914650" y="6140450"/>
          <p14:tracePt t="625130" x="2901950" y="6140450"/>
          <p14:tracePt t="625147" x="2857500" y="6140450"/>
          <p14:tracePt t="647601" x="2863850" y="6140450"/>
          <p14:tracePt t="647617" x="2914650" y="6140450"/>
          <p14:tracePt t="647634" x="3016250" y="6140450"/>
          <p14:tracePt t="647649" x="3098800" y="6140450"/>
          <p14:tracePt t="647664" x="3181350" y="6153150"/>
          <p14:tracePt t="647683" x="3257550" y="6172200"/>
          <p14:tracePt t="647699" x="3397250" y="6210300"/>
          <p14:tracePt t="647715" x="3644900" y="6235700"/>
          <p14:tracePt t="647732" x="3949700" y="6254750"/>
          <p14:tracePt t="647750" x="4171950" y="6273800"/>
          <p14:tracePt t="647766" x="4216400" y="6292850"/>
          <p14:tracePt t="647782" x="4216400" y="6299200"/>
          <p14:tracePt t="647798" x="4216400" y="6318250"/>
          <p14:tracePt t="647816" x="4216400" y="6324600"/>
          <p14:tracePt t="647849" x="4216400" y="6337300"/>
          <p14:tracePt t="647866" x="4222750" y="6343650"/>
          <p14:tracePt t="647883" x="4241800" y="6350000"/>
          <p14:tracePt t="647900" x="4305300" y="6350000"/>
          <p14:tracePt t="647916" x="4375150" y="6350000"/>
          <p14:tracePt t="647932" x="4489450" y="6362700"/>
          <p14:tracePt t="647949" x="4603750" y="6375400"/>
          <p14:tracePt t="647966" x="4775200" y="6407150"/>
          <p14:tracePt t="647983" x="4978400" y="6445250"/>
          <p14:tracePt t="647998" x="5194300" y="6477000"/>
          <p14:tracePt t="648016" x="5378450" y="6496050"/>
          <p14:tracePt t="648032" x="5499100" y="6496050"/>
          <p14:tracePt t="648050" x="5581650" y="6477000"/>
          <p14:tracePt t="648052" x="5607050" y="6457950"/>
          <p14:tracePt t="648066" x="5670550" y="6407150"/>
          <p14:tracePt t="648083" x="5727700" y="6356350"/>
          <p14:tracePt t="648100" x="5778500" y="6299200"/>
          <p14:tracePt t="648116" x="5816600" y="6254750"/>
          <p14:tracePt t="648133" x="5829300" y="6229350"/>
          <p14:tracePt t="648149" x="5835650" y="6210300"/>
          <p14:tracePt t="648166" x="5835650" y="6197600"/>
          <p14:tracePt t="648183" x="5842000" y="6184900"/>
          <p14:tracePt t="648190" x="5848350" y="6172200"/>
          <p14:tracePt t="648199" x="5848350" y="6165850"/>
          <p14:tracePt t="648216" x="5854700" y="6146800"/>
          <p14:tracePt t="648233" x="5854700" y="6134100"/>
          <p14:tracePt t="648250" x="5854700" y="6115050"/>
          <p14:tracePt t="648267" x="5854700" y="6096000"/>
          <p14:tracePt t="648269" x="5854700" y="6083300"/>
          <p14:tracePt t="648283" x="5861050" y="6070600"/>
          <p14:tracePt t="648316" x="5861050" y="6064250"/>
          <p14:tracePt t="648331" x="5861050" y="6057900"/>
          <p14:tracePt t="648349" x="5867400" y="6045200"/>
          <p14:tracePt t="648366" x="5873750" y="6032500"/>
          <p14:tracePt t="648383" x="5873750" y="6026150"/>
          <p14:tracePt t="649652" x="5886450" y="6026150"/>
          <p14:tracePt t="649668" x="5930900" y="6026150"/>
          <p14:tracePt t="649684" x="6000750" y="6026150"/>
          <p14:tracePt t="649701" x="6064250" y="6026150"/>
          <p14:tracePt t="649718" x="6096000" y="6026150"/>
          <p14:tracePt t="649736" x="6121400" y="6026150"/>
          <p14:tracePt t="649751" x="6146800" y="6026150"/>
          <p14:tracePt t="649768" x="6172200" y="6026150"/>
          <p14:tracePt t="649785" x="6191250" y="6019800"/>
          <p14:tracePt t="649788" x="6191250" y="6013450"/>
          <p14:tracePt t="649801" x="6203950" y="6013450"/>
          <p14:tracePt t="649818" x="6210300" y="6007100"/>
          <p14:tracePt t="649834" x="6223000" y="5994400"/>
          <p14:tracePt t="649836" x="6229350" y="5988050"/>
          <p14:tracePt t="649851" x="6235700" y="5981700"/>
          <p14:tracePt t="649867" x="6235700" y="5975350"/>
          <p14:tracePt t="649948" x="6229350" y="5969000"/>
          <p14:tracePt t="649968" x="6223000" y="5962650"/>
          <p14:tracePt t="649984" x="6216650" y="5956300"/>
          <p14:tracePt t="650001" x="6210300" y="5956300"/>
          <p14:tracePt t="650301" x="6210300" y="5949950"/>
          <p14:tracePt t="650352" x="6210300" y="5943600"/>
          <p14:tracePt t="651663" x="6203950" y="5937250"/>
          <p14:tracePt t="651670" x="6197600" y="5930900"/>
          <p14:tracePt t="651687" x="6165850" y="5918200"/>
          <p14:tracePt t="651703" x="6146800" y="5911850"/>
          <p14:tracePt t="651720" x="6127750" y="5905500"/>
          <p14:tracePt t="651737" x="6102350" y="5899150"/>
          <p14:tracePt t="651753" x="6076950" y="5892800"/>
          <p14:tracePt t="651770" x="6019800" y="5880100"/>
          <p14:tracePt t="651786" x="5949950" y="5867400"/>
          <p14:tracePt t="651803" x="5867400" y="5861050"/>
          <p14:tracePt t="651819" x="5784850" y="5842000"/>
          <p14:tracePt t="651826" x="5753100" y="5829300"/>
          <p14:tracePt t="651836" x="5746750" y="5822950"/>
          <p14:tracePt t="651851" x="5740400" y="5816600"/>
          <p14:tracePt t="651869" x="5734050" y="5803900"/>
          <p14:tracePt t="651886" x="5734050" y="5791200"/>
          <p14:tracePt t="660404" x="5746750" y="5778500"/>
          <p14:tracePt t="660414" x="5759450" y="5772150"/>
          <p14:tracePt t="660427" x="5784850" y="5753100"/>
          <p14:tracePt t="660444" x="5791200" y="5753100"/>
          <p14:tracePt t="660459" x="5791200" y="5746750"/>
          <p14:tracePt t="660477" x="5791200" y="5734050"/>
          <p14:tracePt t="660494" x="5778500" y="5721350"/>
          <p14:tracePt t="660510" x="5772150" y="5715000"/>
          <p14:tracePt t="660527" x="5759450" y="5715000"/>
          <p14:tracePt t="660543" x="5715000" y="5715000"/>
          <p14:tracePt t="660562" x="5619750" y="5734050"/>
          <p14:tracePt t="660576" x="5486400" y="5759450"/>
          <p14:tracePt t="660593" x="5372100" y="5778500"/>
          <p14:tracePt t="660609" x="5276850" y="5803900"/>
          <p14:tracePt t="660612" x="5238750" y="5816600"/>
          <p14:tracePt t="660627" x="5207000" y="5835650"/>
          <p14:tracePt t="660630" x="5194300" y="5861050"/>
          <p14:tracePt t="660645" x="5194300" y="5930900"/>
          <p14:tracePt t="660660" x="5245100" y="6007100"/>
          <p14:tracePt t="660677" x="5334000" y="6089650"/>
          <p14:tracePt t="660693" x="5448300" y="6165850"/>
          <p14:tracePt t="660711" x="5575300" y="6216650"/>
          <p14:tracePt t="660726" x="5708650" y="6254750"/>
          <p14:tracePt t="660743" x="5822950" y="6254750"/>
          <p14:tracePt t="660760" x="5956300" y="6223000"/>
          <p14:tracePt t="660777" x="6089650" y="6165850"/>
          <p14:tracePt t="660793" x="6210300" y="6096000"/>
          <p14:tracePt t="660810" x="6286500" y="6057900"/>
          <p14:tracePt t="660826" x="6330950" y="6019800"/>
          <p14:tracePt t="660843" x="6343650" y="6000750"/>
          <p14:tracePt t="660861" x="6350000" y="5988050"/>
          <p14:tracePt t="660876" x="6350000" y="5981700"/>
          <p14:tracePt t="660910" x="6343650" y="5975350"/>
          <p14:tracePt t="660927" x="6292850" y="5969000"/>
          <p14:tracePt t="660943" x="6242050" y="5962650"/>
          <p14:tracePt t="660960" x="6235700" y="5962650"/>
          <p14:tracePt t="663147" x="6210300" y="5949950"/>
          <p14:tracePt t="663155" x="6184900" y="5943600"/>
          <p14:tracePt t="663166" x="6121400" y="5930900"/>
          <p14:tracePt t="663177" x="5981700" y="5905500"/>
          <p14:tracePt t="663195" x="5835650" y="5886450"/>
          <p14:tracePt t="663213" x="5689600" y="5873750"/>
          <p14:tracePt t="663229" x="5518150" y="5848350"/>
          <p14:tracePt t="663246" x="5378450" y="5784850"/>
          <p14:tracePt t="663262" x="5238750" y="5664200"/>
          <p14:tracePt t="663279" x="5086350" y="5486400"/>
          <p14:tracePt t="663296" x="4972050" y="5276850"/>
          <p14:tracePt t="663312" x="4889500" y="5092700"/>
          <p14:tracePt t="663329" x="4762500" y="4832350"/>
          <p14:tracePt t="663335" x="4711700" y="4730750"/>
          <p14:tracePt t="663345" x="4660900" y="4635500"/>
          <p14:tracePt t="663362" x="4546600" y="4432300"/>
          <p14:tracePt t="663379" x="4425950" y="4254500"/>
          <p14:tracePt t="663396" x="4311650" y="4102100"/>
          <p14:tracePt t="663414" x="4203700" y="3968750"/>
          <p14:tracePt t="663428" x="4146550" y="3898900"/>
          <p14:tracePt t="663449" x="4013200" y="3657600"/>
          <p14:tracePt t="663463" x="3962400" y="3460750"/>
          <p14:tracePt t="663479" x="3949700" y="3302000"/>
          <p14:tracePt t="663496" x="3943350" y="3149600"/>
          <p14:tracePt t="663512" x="3886200" y="2990850"/>
          <p14:tracePt t="663529" x="3784600" y="2851150"/>
          <p14:tracePt t="663545" x="3644900" y="2705100"/>
          <p14:tracePt t="663562" x="3498850" y="2578100"/>
          <p14:tracePt t="663579" x="3409950" y="2508250"/>
          <p14:tracePt t="663595" x="3352800" y="2451100"/>
          <p14:tracePt t="663613" x="3327400" y="2419350"/>
          <p14:tracePt t="663629" x="3289300" y="2368550"/>
          <p14:tracePt t="663646" x="3194050" y="2266950"/>
          <p14:tracePt t="663662" x="3028950" y="2127250"/>
          <p14:tracePt t="663679" x="2774950" y="1924050"/>
          <p14:tracePt t="663696" x="2546350" y="1739900"/>
          <p14:tracePt t="663713" x="2336800" y="1555750"/>
          <p14:tracePt t="663729" x="2184400" y="1403350"/>
          <p14:tracePt t="663746" x="2108200" y="1320800"/>
          <p14:tracePt t="663762" x="2076450" y="1301750"/>
          <p14:tracePt t="663781" x="2006600" y="1358900"/>
          <p14:tracePt t="663796" x="1974850" y="1377950"/>
          <p14:tracePt t="663812" x="1885950" y="1422400"/>
          <p14:tracePt t="663829" x="1822450" y="1441450"/>
          <p14:tracePt t="663845" x="1803400" y="1447800"/>
          <p14:tracePt t="663879" x="1803400" y="1454150"/>
          <p14:tracePt t="663881" x="1809750" y="1460500"/>
          <p14:tracePt t="663898" x="1822450" y="1473200"/>
          <p14:tracePt t="663912" x="1835150" y="1498600"/>
          <p14:tracePt t="663930" x="1847850" y="1530350"/>
          <p14:tracePt t="663946" x="1860550" y="1555750"/>
          <p14:tracePt t="663962" x="1866900" y="1568450"/>
          <p14:tracePt t="663980" x="1873250" y="1568450"/>
          <p14:tracePt t="663996" x="1892300" y="1568450"/>
          <p14:tracePt t="664013" x="1905000" y="1568450"/>
          <p14:tracePt t="664030" x="1936750" y="1562100"/>
          <p14:tracePt t="664047" x="1949450" y="1562100"/>
          <p14:tracePt t="664063" x="1962150" y="1549400"/>
          <p14:tracePt t="664097" x="1962150" y="1543050"/>
          <p14:tracePt t="664113" x="1968500" y="1543050"/>
          <p14:tracePt t="664146" x="1974850" y="1562100"/>
          <p14:tracePt t="664165" x="1987550" y="1587500"/>
          <p14:tracePt t="664180" x="1993900" y="1612900"/>
          <p14:tracePt t="664196" x="2000250" y="1625600"/>
          <p14:tracePt t="664229" x="2006600" y="1625600"/>
          <p14:tracePt t="664246" x="2012950" y="1631950"/>
          <p14:tracePt t="664263" x="2044700" y="1631950"/>
          <p14:tracePt t="664279" x="2101850" y="1644650"/>
          <p14:tracePt t="664296" x="2171700" y="1657350"/>
          <p14:tracePt t="664313" x="2247900" y="1676400"/>
          <p14:tracePt t="664331" x="2260600" y="1682750"/>
          <p14:tracePt t="664346" x="2266950" y="1695450"/>
          <p14:tracePt t="664526" x="2273300" y="1695450"/>
          <p14:tracePt t="664533" x="2292350" y="1708150"/>
          <p14:tracePt t="664547" x="2324100" y="1720850"/>
          <p14:tracePt t="664564" x="2343150" y="1727200"/>
          <p14:tracePt t="664581" x="2362200" y="1733550"/>
          <p14:tracePt t="664597" x="2381250" y="1733550"/>
          <p14:tracePt t="664613" x="2393950" y="1733550"/>
          <p14:tracePt t="664630" x="2406650" y="1733550"/>
          <p14:tracePt t="664647" x="2425700" y="1733550"/>
          <p14:tracePt t="664664" x="2451100" y="1733550"/>
          <p14:tracePt t="664682" x="2482850" y="1733550"/>
          <p14:tracePt t="664696" x="2508250" y="1733550"/>
          <p14:tracePt t="664713" x="2520950" y="1733550"/>
          <p14:tracePt t="664977" x="2520950" y="1739900"/>
          <p14:tracePt t="664988" x="2527300" y="1752600"/>
          <p14:tracePt t="664997" x="2527300" y="1758950"/>
          <p14:tracePt t="665017" x="2533650" y="1778000"/>
          <p14:tracePt t="665031" x="2533650" y="1797050"/>
          <p14:tracePt t="665047" x="2565400" y="1860550"/>
          <p14:tracePt t="665065" x="2635250" y="1962150"/>
          <p14:tracePt t="665082" x="2794000" y="2159000"/>
          <p14:tracePt t="665096" x="3003550" y="2368550"/>
          <p14:tracePt t="665113" x="3263900" y="2603500"/>
          <p14:tracePt t="665130" x="3613150" y="2863850"/>
          <p14:tracePt t="665146" x="4013200" y="3136900"/>
          <p14:tracePt t="665164" x="4457700" y="3378200"/>
          <p14:tracePt t="665180" x="4889500" y="3568700"/>
          <p14:tracePt t="665197" x="5391150" y="3803650"/>
          <p14:tracePt t="665214" x="5873750" y="4019550"/>
          <p14:tracePt t="665230" x="6292850" y="4203700"/>
          <p14:tracePt t="665248" x="6838950" y="4413250"/>
          <p14:tracePt t="665264" x="7486650" y="4622800"/>
          <p14:tracePt t="665281" x="8108950" y="4806950"/>
          <p14:tracePt t="665297" x="8985250" y="5016500"/>
          <p14:tracePt t="665314" x="9410700" y="5086350"/>
          <p14:tracePt t="665331" x="9747250" y="5111750"/>
          <p14:tracePt t="665347" x="9956800" y="5105400"/>
          <p14:tracePt t="665364" x="10140950" y="5086350"/>
          <p14:tracePt t="665380" x="10274300" y="5067300"/>
          <p14:tracePt t="665397" x="10439400" y="5060950"/>
          <p14:tracePt t="665414" x="10560050" y="5054600"/>
          <p14:tracePt t="665431" x="10617200" y="5048250"/>
          <p14:tracePt t="665447" x="10617200" y="5041900"/>
          <p14:tracePt t="665464" x="10617200" y="5029200"/>
          <p14:tracePt t="665481" x="10598150" y="4997450"/>
          <p14:tracePt t="665497" x="10591800" y="4997450"/>
          <p14:tracePt t="665514" x="10610850" y="4997450"/>
          <p14:tracePt t="665531" x="10750550" y="5054600"/>
          <p14:tracePt t="665547" x="10928350" y="5130800"/>
          <p14:tracePt t="665564" x="11061700" y="5181600"/>
          <p14:tracePt t="665581" x="11112500" y="5200650"/>
          <p14:tracePt t="665598" x="11118850" y="5213350"/>
          <p14:tracePt t="665614" x="11099800" y="5213350"/>
          <p14:tracePt t="665631" x="10991850" y="5200650"/>
          <p14:tracePt t="665648" x="10871200" y="5194300"/>
          <p14:tracePt t="665664" x="10845800" y="5219700"/>
          <p14:tracePt t="665681" x="10883900" y="5276850"/>
          <p14:tracePt t="665698" x="10979150" y="5334000"/>
          <p14:tracePt t="665714" x="11080750" y="5384800"/>
          <p14:tracePt t="665731" x="11169650" y="5429250"/>
          <p14:tracePt t="665747" x="11169650" y="5435600"/>
          <p14:tracePt t="665764" x="11176000" y="5448300"/>
          <p14:tracePt t="665781" x="11125200" y="5454650"/>
          <p14:tracePt t="665799" x="11023600" y="5448300"/>
          <p14:tracePt t="665814" x="10947400" y="5448300"/>
          <p14:tracePt t="665831" x="10941050" y="5448300"/>
          <p14:tracePt t="665864" x="10922000" y="5454650"/>
          <p14:tracePt t="665881" x="10699750" y="5480050"/>
          <p14:tracePt t="665898" x="10356850" y="5467350"/>
          <p14:tracePt t="665914" x="9931400" y="5410200"/>
          <p14:tracePt t="665931" x="9455150" y="5372100"/>
          <p14:tracePt t="665948" x="9118600" y="5372100"/>
          <p14:tracePt t="665964" x="8991600" y="5391150"/>
          <p14:tracePt t="665983" x="8959850" y="5397500"/>
          <p14:tracePt t="665998" x="8921750" y="5422900"/>
          <p14:tracePt t="666015" x="8775700" y="5480050"/>
          <p14:tracePt t="666031" x="8426450" y="5505450"/>
          <p14:tracePt t="666048" x="7937500" y="5486400"/>
          <p14:tracePt t="666064" x="7353300" y="5448300"/>
          <p14:tracePt t="666081" x="6902450" y="5441950"/>
          <p14:tracePt t="666098" x="6762750" y="5441950"/>
          <p14:tracePt t="666115" x="6756400" y="5435600"/>
          <p14:tracePt t="666131" x="6794500" y="5391150"/>
          <p14:tracePt t="666148" x="6845300" y="5372100"/>
          <p14:tracePt t="666164" x="6896100" y="5365750"/>
          <p14:tracePt t="666181" x="6934200" y="5365750"/>
          <p14:tracePt t="666197" x="6940550" y="5378450"/>
          <p14:tracePt t="666214" x="6940550" y="5384800"/>
          <p14:tracePt t="666248" x="6953250" y="5391150"/>
          <p14:tracePt t="666265" x="7004050" y="5410200"/>
          <p14:tracePt t="666281" x="7067550" y="5435600"/>
          <p14:tracePt t="666299" x="7156450" y="5480050"/>
          <p14:tracePt t="666314" x="7188200" y="5492750"/>
          <p14:tracePt t="666331" x="7239000" y="5518150"/>
          <p14:tracePt t="666349" x="7277100" y="5537200"/>
          <p14:tracePt t="666365" x="7315200" y="5556250"/>
          <p14:tracePt t="666381" x="7321550" y="5556250"/>
          <p14:tracePt t="666398" x="7321550" y="5562600"/>
          <p14:tracePt t="666440" x="7321550" y="5568950"/>
          <p14:tracePt t="666448" x="7327900" y="5568950"/>
          <p14:tracePt t="666465" x="7327900" y="5588000"/>
          <p14:tracePt t="666481" x="7327900" y="5600700"/>
          <p14:tracePt t="666498" x="7327900" y="5613400"/>
          <p14:tracePt t="669556" x="7315200" y="5613400"/>
          <p14:tracePt t="669561" x="7296150" y="5613400"/>
          <p14:tracePt t="669569" x="7251700" y="5600700"/>
          <p14:tracePt t="669585" x="7143750" y="5588000"/>
          <p14:tracePt t="669600" x="7054850" y="5575300"/>
          <p14:tracePt t="669618" x="7004050" y="5562600"/>
          <p14:tracePt t="669634" x="6972300" y="5549900"/>
          <p14:tracePt t="669650" x="6934200" y="5524500"/>
          <p14:tracePt t="669667" x="6877050" y="5486400"/>
          <p14:tracePt t="669684" x="6819900" y="5448300"/>
          <p14:tracePt t="669701" x="6731000" y="5416550"/>
          <p14:tracePt t="669719" x="6616700" y="5391150"/>
          <p14:tracePt t="669722" x="6540500" y="5384800"/>
          <p14:tracePt t="669734" x="6502400" y="5378450"/>
          <p14:tracePt t="669751" x="6438900" y="5378450"/>
          <p14:tracePt t="669768" x="6413500" y="5372100"/>
          <p14:tracePt t="669801" x="6388100" y="5372100"/>
          <p14:tracePt t="669803" x="6350000" y="5372100"/>
          <p14:tracePt t="669818" x="6242050" y="5372100"/>
          <p14:tracePt t="669834" x="6102350" y="5378450"/>
          <p14:tracePt t="669851" x="5943600" y="5410200"/>
          <p14:tracePt t="669867" x="5797550" y="5435600"/>
          <p14:tracePt t="669885" x="5708650" y="5441950"/>
          <p14:tracePt t="669901" x="5645150" y="5441950"/>
          <p14:tracePt t="669918" x="5613400" y="5441950"/>
          <p14:tracePt t="669934" x="5581650" y="5435600"/>
          <p14:tracePt t="669951" x="5537200" y="5397500"/>
          <p14:tracePt t="669967" x="5454650" y="5289550"/>
          <p14:tracePt t="669984" x="5289550" y="5054600"/>
          <p14:tracePt t="670001" x="5054600" y="4756150"/>
          <p14:tracePt t="670018" x="4806950" y="4438650"/>
          <p14:tracePt t="670035" x="4603750" y="4159250"/>
          <p14:tracePt t="670051" x="4349750" y="3752850"/>
          <p14:tracePt t="670067" x="4133850" y="3448050"/>
          <p14:tracePt t="670085" x="3962400" y="3251200"/>
          <p14:tracePt t="670101" x="3733800" y="3041650"/>
          <p14:tracePt t="670117" x="3486150" y="2908300"/>
          <p14:tracePt t="670136" x="3225800" y="2863850"/>
          <p14:tracePt t="670151" x="3060700" y="2895600"/>
          <p14:tracePt t="670168" x="2946400" y="2959100"/>
          <p14:tracePt t="670185" x="2825750" y="3035300"/>
          <p14:tracePt t="670201" x="2654300" y="3124200"/>
          <p14:tracePt t="670218" x="2489200" y="3194050"/>
          <p14:tracePt t="670222" x="2393950" y="3225800"/>
          <p14:tracePt t="670236" x="2292350" y="3257550"/>
          <p14:tracePt t="670251" x="2082800" y="3308350"/>
          <p14:tracePt t="670268" x="1924050" y="3340100"/>
          <p14:tracePt t="670285" x="1809750" y="3359150"/>
          <p14:tracePt t="670301" x="1695450" y="3378200"/>
          <p14:tracePt t="670319" x="1587500" y="3390900"/>
          <p14:tracePt t="670336" x="1485900" y="3397250"/>
          <p14:tracePt t="670351" x="1295400" y="3390900"/>
          <p14:tracePt t="670368" x="1111250" y="3365500"/>
          <p14:tracePt t="670385" x="882650" y="3302000"/>
          <p14:tracePt t="670400" x="730250" y="3206750"/>
          <p14:tracePt t="670418" x="635000" y="3105150"/>
          <p14:tracePt t="670435" x="590550" y="2997200"/>
          <p14:tracePt t="670451" x="577850" y="2921000"/>
          <p14:tracePt t="670468" x="571500" y="2851150"/>
          <p14:tracePt t="670485" x="552450" y="2813050"/>
          <p14:tracePt t="670502" x="533400" y="2794000"/>
          <p14:tracePt t="670518" x="520700" y="2787650"/>
          <p14:tracePt t="670521" x="514350" y="2787650"/>
          <p14:tracePt t="670537" x="508000" y="2787650"/>
          <p14:tracePt t="670552" x="495300" y="2787650"/>
          <p14:tracePt t="670568" x="488950" y="2787650"/>
          <p14:tracePt t="670585" x="488950" y="2781300"/>
          <p14:tracePt t="670602" x="476250" y="2774950"/>
          <p14:tracePt t="670618" x="450850" y="2762250"/>
          <p14:tracePt t="670635" x="393700" y="2730500"/>
          <p14:tracePt t="670651" x="323850" y="2692400"/>
          <p14:tracePt t="670668" x="279400" y="2667000"/>
          <p14:tracePt t="670685" x="273050" y="2654300"/>
          <p14:tracePt t="670702" x="273050" y="2635250"/>
          <p14:tracePt t="670719" x="279400" y="2616200"/>
          <p14:tracePt t="670734" x="292100" y="2603500"/>
          <p14:tracePt t="670818" x="292100" y="2597150"/>
          <p14:tracePt t="670826" x="292100" y="2590800"/>
          <p14:tracePt t="670835" x="298450" y="2584450"/>
          <p14:tracePt t="670852" x="311150" y="2565400"/>
          <p14:tracePt t="670869" x="361950" y="2527300"/>
          <p14:tracePt t="670885" x="419100" y="2501900"/>
          <p14:tracePt t="670902" x="450850" y="2482850"/>
          <p14:tracePt t="671104" x="450850" y="2476500"/>
          <p14:tracePt t="671112" x="450850" y="2470150"/>
          <p14:tracePt t="671122" x="450850" y="2451100"/>
          <p14:tracePt t="671138" x="450850" y="2406650"/>
          <p14:tracePt t="671154" x="450850" y="2349500"/>
          <p14:tracePt t="671169" x="450850" y="2311400"/>
          <p14:tracePt t="671185" x="431800" y="2292350"/>
          <p14:tracePt t="671202" x="393700" y="2279650"/>
          <p14:tracePt t="671219" x="361950" y="2279650"/>
          <p14:tracePt t="671235" x="342900" y="2279650"/>
          <p14:tracePt t="671252" x="336550" y="2279650"/>
          <p14:tracePt t="671310" x="330200" y="2279650"/>
          <p14:tracePt t="671320" x="323850" y="2286000"/>
          <p14:tracePt t="671329" x="317500" y="2286000"/>
          <p14:tracePt t="671335" x="311150" y="2292350"/>
          <p14:tracePt t="671352" x="292100" y="2298700"/>
          <p14:tracePt t="671369" x="285750" y="2298700"/>
          <p14:tracePt t="671419" x="298450" y="2286000"/>
          <p14:tracePt t="671435" x="336550" y="2273300"/>
          <p14:tracePt t="671452" x="400050" y="2260600"/>
          <p14:tracePt t="671469" x="476250" y="2260600"/>
          <p14:tracePt t="671486" x="571500" y="2279650"/>
          <p14:tracePt t="671502" x="647700" y="2298700"/>
          <p14:tracePt t="671519" x="723900" y="2311400"/>
          <p14:tracePt t="671536" x="800100" y="2311400"/>
          <p14:tracePt t="671553" x="946150" y="2292350"/>
          <p14:tracePt t="671569" x="1066800" y="2292350"/>
          <p14:tracePt t="671586" x="1123950" y="2298700"/>
          <p14:tracePt t="671603" x="1225550" y="2317750"/>
          <p14:tracePt t="671619" x="1327150" y="2349500"/>
          <p14:tracePt t="671637" x="1377950" y="2362200"/>
          <p14:tracePt t="671653" x="1428750" y="2368550"/>
          <p14:tracePt t="671669" x="1479550" y="2374900"/>
          <p14:tracePt t="671686" x="1562100" y="2374900"/>
          <p14:tracePt t="671703" x="1625600" y="2368550"/>
          <p14:tracePt t="671719" x="1708150" y="2349500"/>
          <p14:tracePt t="671736" x="1771650" y="2336800"/>
          <p14:tracePt t="671752" x="1828800" y="2311400"/>
          <p14:tracePt t="671769" x="1873250" y="2292350"/>
          <p14:tracePt t="671786" x="1917700" y="2260600"/>
          <p14:tracePt t="671788" x="1943100" y="2241550"/>
          <p14:tracePt t="671803" x="1949450" y="2228850"/>
          <p14:tracePt t="671805" x="1974850" y="2209800"/>
          <p14:tracePt t="671819" x="2000250" y="2184400"/>
          <p14:tracePt t="671837" x="2012950" y="2165350"/>
          <p14:tracePt t="671853" x="2019300" y="2139950"/>
          <p14:tracePt t="671869" x="2019300" y="2120900"/>
          <p14:tracePt t="671886" x="2006600" y="2089150"/>
          <p14:tracePt t="671903" x="1987550" y="2063750"/>
          <p14:tracePt t="671919" x="1955800" y="2019300"/>
          <p14:tracePt t="671938" x="1930400" y="2000250"/>
          <p14:tracePt t="671953" x="1905000" y="1962150"/>
          <p14:tracePt t="671969" x="1879600" y="1943100"/>
          <p14:tracePt t="671986" x="1847850" y="1924050"/>
          <p14:tracePt t="672003" x="1822450" y="1917700"/>
          <p14:tracePt t="672019" x="1758950" y="1911350"/>
          <p14:tracePt t="672036" x="1682750" y="1905000"/>
          <p14:tracePt t="672039" x="1619250" y="1898650"/>
          <p14:tracePt t="672053" x="1517650" y="1860550"/>
          <p14:tracePt t="672068" x="1428750" y="1816100"/>
          <p14:tracePt t="672086" x="1352550" y="1778000"/>
          <p14:tracePt t="672103" x="1282700" y="1758950"/>
          <p14:tracePt t="672119" x="1181100" y="1758950"/>
          <p14:tracePt t="672136" x="1035050" y="1758950"/>
          <p14:tracePt t="672152" x="876300" y="1765300"/>
          <p14:tracePt t="672169" x="755650" y="1771650"/>
          <p14:tracePt t="672186" x="704850" y="1778000"/>
          <p14:tracePt t="672232" x="698500" y="1778000"/>
          <p14:tracePt t="672241" x="698500" y="1784350"/>
          <p14:tracePt t="672253" x="660400" y="1809750"/>
          <p14:tracePt t="672269" x="596900" y="1860550"/>
          <p14:tracePt t="672273" x="558800" y="1885950"/>
          <p14:tracePt t="672286" x="527050" y="1911350"/>
          <p14:tracePt t="672303" x="444500" y="1968500"/>
          <p14:tracePt t="672320" x="431800" y="1987550"/>
          <p14:tracePt t="672337" x="431800" y="1993900"/>
          <p14:tracePt t="672353" x="438150" y="2000250"/>
          <p14:tracePt t="672370" x="482600" y="2019300"/>
          <p14:tracePt t="672386" x="577850" y="2063750"/>
          <p14:tracePt t="672402" x="660400" y="2108200"/>
          <p14:tracePt t="672420" x="742950" y="2165350"/>
          <p14:tracePt t="672437" x="800100" y="2209800"/>
          <p14:tracePt t="672456" x="863600" y="2247900"/>
          <p14:tracePt t="672472" x="939800" y="2286000"/>
          <p14:tracePt t="672486" x="1054100" y="2311400"/>
          <p14:tracePt t="672503" x="1162050" y="2324100"/>
          <p14:tracePt t="672520" x="1339850" y="2330450"/>
          <p14:tracePt t="672536" x="1492250" y="2330450"/>
          <p14:tracePt t="672553" x="1739900" y="2305050"/>
          <p14:tracePt t="672571" x="1816100" y="2292350"/>
          <p14:tracePt t="672586" x="1860550" y="2292350"/>
          <p14:tracePt t="672602" x="1885950" y="2292350"/>
          <p14:tracePt t="672620" x="1917700" y="2292350"/>
          <p14:tracePt t="672636" x="1962150" y="2279650"/>
          <p14:tracePt t="672654" x="2019300" y="2254250"/>
          <p14:tracePt t="672672" x="2089150" y="2216150"/>
          <p14:tracePt t="672687" x="2146300" y="2171700"/>
          <p14:tracePt t="672703" x="2178050" y="2133600"/>
          <p14:tracePt t="672720" x="2184400" y="2095500"/>
          <p14:tracePt t="672736" x="2184400" y="2076450"/>
          <p14:tracePt t="672753" x="2171700" y="2057400"/>
          <p14:tracePt t="672771" x="2152650" y="2032000"/>
          <p14:tracePt t="672773" x="2152650" y="2025650"/>
          <p14:tracePt t="672787" x="2108200" y="2000250"/>
          <p14:tracePt t="672804" x="2063750" y="1981200"/>
          <p14:tracePt t="672820" x="2012950" y="1962150"/>
          <p14:tracePt t="672836" x="1955800" y="1943100"/>
          <p14:tracePt t="672853" x="1911350" y="1924050"/>
          <p14:tracePt t="672870" x="1879600" y="1911350"/>
          <p14:tracePt t="672887" x="1860550" y="1905000"/>
          <p14:tracePt t="672903" x="1835150" y="1892300"/>
          <p14:tracePt t="672921" x="1758950" y="1885950"/>
          <p14:tracePt t="672937" x="1651000" y="1879600"/>
          <p14:tracePt t="672953" x="1498600" y="1866900"/>
          <p14:tracePt t="672970" x="1333500" y="1822450"/>
          <p14:tracePt t="672989" x="1123950" y="1746250"/>
          <p14:tracePt t="673003" x="1079500" y="1733550"/>
          <p14:tracePt t="673020" x="1016000" y="1708150"/>
          <p14:tracePt t="673037" x="1009650" y="1701800"/>
          <p14:tracePt t="673070" x="990600" y="1701800"/>
          <p14:tracePt t="673087" x="895350" y="1733550"/>
          <p14:tracePt t="673104" x="742950" y="1771650"/>
          <p14:tracePt t="673121" x="596900" y="1797050"/>
          <p14:tracePt t="673137" x="469900" y="1809750"/>
          <p14:tracePt t="673139" x="425450" y="1816100"/>
          <p14:tracePt t="673154" x="387350" y="1816100"/>
          <p14:tracePt t="673216" x="387350" y="1822450"/>
          <p14:tracePt t="673223" x="381000" y="1822450"/>
          <p14:tracePt t="673237" x="381000" y="1841500"/>
          <p14:tracePt t="673257" x="355600" y="1917700"/>
          <p14:tracePt t="673270" x="349250" y="1936750"/>
          <p14:tracePt t="673272" x="342900" y="1949450"/>
          <p14:tracePt t="673287" x="336550" y="1962150"/>
          <p14:tracePt t="673304" x="336550" y="1968500"/>
          <p14:tracePt t="673357" x="342900" y="1981200"/>
          <p14:tracePt t="673370" x="349250" y="1993900"/>
          <p14:tracePt t="673388" x="431800" y="2051050"/>
          <p14:tracePt t="673404" x="495300" y="2082800"/>
          <p14:tracePt t="673422" x="558800" y="2108200"/>
          <p14:tracePt t="673437" x="628650" y="2133600"/>
          <p14:tracePt t="673454" x="704850" y="2152650"/>
          <p14:tracePt t="673471" x="787400" y="2171700"/>
          <p14:tracePt t="673487" x="863600" y="2190750"/>
          <p14:tracePt t="673504" x="952500" y="2203450"/>
          <p14:tracePt t="673520" x="1054100" y="2216150"/>
          <p14:tracePt t="673538" x="1206500" y="2228850"/>
          <p14:tracePt t="673554" x="1333500" y="2228850"/>
          <p14:tracePt t="673571" x="1447800" y="2228850"/>
          <p14:tracePt t="673589" x="1581150" y="2228850"/>
          <p14:tracePt t="673605" x="1657350" y="2228850"/>
          <p14:tracePt t="673621" x="1714500" y="2228850"/>
          <p14:tracePt t="673638" x="1784350" y="2228850"/>
          <p14:tracePt t="673655" x="1822450" y="2222500"/>
          <p14:tracePt t="673671" x="1860550" y="2216150"/>
          <p14:tracePt t="673687" x="1879600" y="2216150"/>
          <p14:tracePt t="673704" x="1892300" y="2209800"/>
          <p14:tracePt t="673721" x="1905000" y="2203450"/>
          <p14:tracePt t="673737" x="1905000" y="2197100"/>
          <p14:tracePt t="673784" x="1911350" y="2197100"/>
          <p14:tracePt t="673864" x="1911350" y="2190750"/>
          <p14:tracePt t="674001" x="1905000" y="2190750"/>
          <p14:tracePt t="674007" x="1905000" y="2197100"/>
          <p14:tracePt t="674029" x="1898650" y="2197100"/>
          <p14:tracePt t="674118" x="1892300" y="2203450"/>
          <p14:tracePt t="674129" x="1885950" y="2203450"/>
          <p14:tracePt t="674137" x="1879600" y="2209800"/>
          <p14:tracePt t="674154" x="1866900" y="2216150"/>
          <p14:tracePt t="674171" x="1860550" y="2235200"/>
          <p14:tracePt t="674204" x="1854200" y="2247900"/>
          <p14:tracePt t="674615" x="1860550" y="2241550"/>
          <p14:tracePt t="674625" x="1866900" y="2241550"/>
          <p14:tracePt t="674639" x="1879600" y="2235200"/>
          <p14:tracePt t="674654" x="1885950" y="2235200"/>
          <p14:tracePt t="674949" x="1885950" y="2228850"/>
          <p14:tracePt t="674956" x="1892300" y="2222500"/>
          <p14:tracePt t="674974" x="1892300" y="2216150"/>
          <p14:tracePt t="675005" x="1898650" y="2209800"/>
          <p14:tracePt t="675077" x="1898650" y="2203450"/>
          <p14:tracePt t="675100" x="1898650" y="2197100"/>
          <p14:tracePt t="675109" x="1905000" y="2197100"/>
          <p14:tracePt t="675124" x="1905000" y="2190750"/>
          <p14:tracePt t="675140" x="1911350" y="2184400"/>
          <p14:tracePt t="675158" x="1917700" y="2178050"/>
          <p14:tracePt t="675171" x="1917700" y="2171700"/>
          <p14:tracePt t="675205" x="1924050" y="2171700"/>
          <p14:tracePt t="675335" x="1917700" y="2171700"/>
          <p14:tracePt t="675343" x="1917700" y="2178050"/>
          <p14:tracePt t="675356" x="1911350" y="2178050"/>
          <p14:tracePt t="675372" x="1905000" y="2190750"/>
          <p14:tracePt t="675389" x="1892300" y="2209800"/>
          <p14:tracePt t="675408" x="1885950" y="2228850"/>
          <p14:tracePt t="675423" x="1885950" y="2235200"/>
          <p14:tracePt t="675439" x="1879600" y="2235200"/>
          <p14:tracePt t="675493" x="1879600" y="2241550"/>
          <p14:tracePt t="675506" x="1873250" y="2247900"/>
          <p14:tracePt t="675522" x="1866900" y="2254250"/>
          <p14:tracePt t="675539" x="1854200" y="2273300"/>
          <p14:tracePt t="675557" x="1841500" y="2286000"/>
          <p14:tracePt t="675572" x="1835150" y="2298700"/>
          <p14:tracePt t="675589" x="1828800" y="2298700"/>
          <p14:tracePt t="675711" x="1828800" y="2292350"/>
          <p14:tracePt t="675719" x="1835150" y="2286000"/>
          <p14:tracePt t="675728" x="1841500" y="2279650"/>
          <p14:tracePt t="675739" x="1847850" y="2266950"/>
          <p14:tracePt t="675756" x="1860550" y="2247900"/>
          <p14:tracePt t="675759" x="1866900" y="2235200"/>
          <p14:tracePt t="675773" x="1873250" y="2222500"/>
          <p14:tracePt t="675789" x="1879600" y="2216150"/>
          <p14:tracePt t="676029" x="1873250" y="2216150"/>
          <p14:tracePt t="676040" x="1873250" y="2222500"/>
          <p14:tracePt t="676056" x="1866900" y="2222500"/>
          <p14:tracePt t="676072" x="1860550" y="2228850"/>
          <p14:tracePt t="676090" x="1854200" y="2235200"/>
          <p14:tracePt t="676226" x="1847850" y="2235200"/>
          <p14:tracePt t="676234" x="1847850" y="2241550"/>
          <p14:tracePt t="676242" x="1841500" y="2241550"/>
          <p14:tracePt t="676562" x="1835150" y="2241550"/>
          <p14:tracePt t="676567" x="1828800" y="2247900"/>
          <p14:tracePt t="676589" x="1822450" y="2247900"/>
          <p14:tracePt t="676606" x="1816100" y="2254250"/>
          <p14:tracePt t="676622" x="1809750" y="2254250"/>
          <p14:tracePt t="676639" x="1803400" y="2254250"/>
          <p14:tracePt t="677523" x="1803400" y="2260600"/>
          <p14:tracePt t="677548" x="1803400" y="2266950"/>
          <p14:tracePt t="677746" x="1803400" y="2260600"/>
          <p14:tracePt t="677816" x="1797050" y="2260600"/>
          <p14:tracePt t="677827" x="1790700" y="2260600"/>
          <p14:tracePt t="677833" x="1784350" y="2266950"/>
          <p14:tracePt t="677842" x="1778000" y="2279650"/>
          <p14:tracePt t="677857" x="1765300" y="2286000"/>
          <p14:tracePt t="677911" x="1771650" y="2286000"/>
          <p14:tracePt t="677916" x="1784350" y="2279650"/>
          <p14:tracePt t="677925" x="1797050" y="2266950"/>
          <p14:tracePt t="677940" x="1835150" y="2247900"/>
          <p14:tracePt t="677959" x="1866900" y="2222500"/>
          <p14:tracePt t="677974" x="1879600" y="2209800"/>
          <p14:tracePt t="677991" x="1885950" y="2190750"/>
          <p14:tracePt t="678008" x="1892300" y="2190750"/>
          <p14:tracePt t="678116" x="1885950" y="2197100"/>
          <p14:tracePt t="678124" x="1885950" y="2203450"/>
          <p14:tracePt t="678141" x="1860550" y="2222500"/>
          <p14:tracePt t="678158" x="1828800" y="2241550"/>
          <p14:tracePt t="678175" x="1822450" y="2247900"/>
          <p14:tracePt t="678211" x="1835150" y="2241550"/>
          <p14:tracePt t="678225" x="1860550" y="2222500"/>
          <p14:tracePt t="678244" x="1879600" y="2209800"/>
          <p14:tracePt t="678259" x="1892300" y="2203450"/>
          <p14:tracePt t="678275" x="1892300" y="2197100"/>
          <p14:tracePt t="678309" x="1898650" y="2190750"/>
          <p14:tracePt t="678393" x="1892300" y="2197100"/>
          <p14:tracePt t="678410" x="1885950" y="2203450"/>
          <p14:tracePt t="678425" x="1879600" y="2203450"/>
          <p14:tracePt t="678441" x="1879600" y="2209800"/>
          <p14:tracePt t="678479" x="1873250" y="2209800"/>
          <p14:tracePt t="678492" x="1854200" y="2197100"/>
          <p14:tracePt t="678509" x="1828800" y="2146300"/>
          <p14:tracePt t="680807" x="1835150" y="2159000"/>
          <p14:tracePt t="680827" x="1873250" y="2197100"/>
          <p14:tracePt t="680844" x="1911350" y="2279650"/>
          <p14:tracePt t="680848" x="1930400" y="2349500"/>
          <p14:tracePt t="680860" x="1936750" y="2438400"/>
          <p14:tracePt t="680876" x="1930400" y="2628900"/>
          <p14:tracePt t="680894" x="1803400" y="2940050"/>
          <p14:tracePt t="680911" x="1676400" y="3124200"/>
          <p14:tracePt t="680927" x="1568450" y="3251200"/>
          <p14:tracePt t="680944" x="1536700" y="3321050"/>
          <p14:tracePt t="680961" x="1530350" y="3352800"/>
          <p14:tracePt t="680977" x="1524000" y="3416300"/>
          <p14:tracePt t="680994" x="1517650" y="3479800"/>
          <p14:tracePt t="681010" x="1511300" y="3530600"/>
          <p14:tracePt t="681029" x="1492250" y="3587750"/>
          <p14:tracePt t="681043" x="1492250" y="3600450"/>
          <p14:tracePt t="681060" x="1492250" y="3625850"/>
          <p14:tracePt t="681077" x="1492250" y="3632200"/>
          <p14:tracePt t="681110" x="1492250" y="3638550"/>
          <p14:tracePt t="681127" x="1492250" y="3683000"/>
          <p14:tracePt t="681144" x="1498600" y="3740150"/>
          <p14:tracePt t="681160" x="1492250" y="3778250"/>
          <p14:tracePt t="681177" x="1473200" y="3848100"/>
          <p14:tracePt t="681199" x="1466850" y="4038600"/>
          <p14:tracePt t="681210" x="1504950" y="4108450"/>
          <p14:tracePt t="681227" x="1581150" y="4260850"/>
          <p14:tracePt t="681244" x="1651000" y="4400550"/>
          <p14:tracePt t="681260" x="1714500" y="4540250"/>
          <p14:tracePt t="681277" x="1752600" y="4641850"/>
          <p14:tracePt t="681294" x="1790700" y="4737100"/>
          <p14:tracePt t="681311" x="1822450" y="4838700"/>
          <p14:tracePt t="681327" x="1860550" y="4978400"/>
          <p14:tracePt t="681329" x="1873250" y="5029200"/>
          <p14:tracePt t="681344" x="1905000" y="5118100"/>
          <p14:tracePt t="681361" x="1968500" y="5321300"/>
          <p14:tracePt t="681377" x="2000250" y="5429250"/>
          <p14:tracePt t="681394" x="2000250" y="5461000"/>
          <p14:tracePt t="681410" x="2000250" y="5467350"/>
          <p14:tracePt t="681427" x="2006600" y="5473700"/>
          <p14:tracePt t="681444" x="2019300" y="5473700"/>
          <p14:tracePt t="681459" x="2032000" y="5473700"/>
          <p14:tracePt t="681477" x="2044700" y="5473700"/>
          <p14:tracePt t="681494" x="2051050" y="5473700"/>
          <p14:tracePt t="681510" x="2057400" y="5486400"/>
          <p14:tracePt t="681527" x="2070100" y="5524500"/>
          <p14:tracePt t="681544" x="2070100" y="5568950"/>
          <p14:tracePt t="681547" x="2057400" y="5600700"/>
          <p14:tracePt t="681561" x="2044700" y="5683250"/>
          <p14:tracePt t="681577" x="2038350" y="5740400"/>
          <p14:tracePt t="681582" x="2032000" y="5803900"/>
          <p14:tracePt t="681594" x="2038350" y="5905500"/>
          <p14:tracePt t="681611" x="2095500" y="6159500"/>
          <p14:tracePt t="681628" x="2165350" y="6330950"/>
          <p14:tracePt t="681644" x="2235200" y="6477000"/>
          <p14:tracePt t="681662" x="2298700" y="6648450"/>
          <p14:tracePt t="681677" x="2355850" y="6807200"/>
          <p14:tracePt t="682112" x="2527300" y="6845300"/>
          <p14:tracePt t="682232" x="2533650" y="6845300"/>
          <p14:tracePt t="682240" x="2533650" y="6838950"/>
          <p14:tracePt t="682250" x="2540000" y="6832600"/>
          <p14:tracePt t="682261" x="2565400" y="6826250"/>
          <p14:tracePt t="682278" x="2616200" y="6819900"/>
          <p14:tracePt t="682294" x="2679700" y="6807200"/>
          <p14:tracePt t="682297" x="2711450" y="6800850"/>
          <p14:tracePt t="682311" x="2781300" y="6788150"/>
          <p14:tracePt t="682329" x="2844800" y="6775450"/>
          <p14:tracePt t="682344" x="2978150" y="6769100"/>
          <p14:tracePt t="682361" x="3162300" y="6769100"/>
          <p14:tracePt t="682378" x="3333750" y="6769100"/>
          <p14:tracePt t="682395" x="3511550" y="6769100"/>
          <p14:tracePt t="682411" x="3632200" y="6775450"/>
          <p14:tracePt t="682428" x="3778250" y="6788150"/>
          <p14:tracePt t="682445" x="3879850" y="6794500"/>
          <p14:tracePt t="682462" x="3968750" y="6800850"/>
          <p14:tracePt t="682479" x="4038600" y="6800850"/>
          <p14:tracePt t="682495" x="4095750" y="6800850"/>
          <p14:tracePt t="682512" x="4197350" y="6794500"/>
          <p14:tracePt t="682528" x="4343400" y="6788150"/>
          <p14:tracePt t="682545" x="4470400" y="6788150"/>
          <p14:tracePt t="682547" x="4559300" y="6788150"/>
          <p14:tracePt t="682561" x="4679950" y="6788150"/>
          <p14:tracePt t="682578" x="4794250" y="6788150"/>
          <p14:tracePt t="682595" x="4895850" y="6775450"/>
          <p14:tracePt t="682612" x="4959350" y="6756400"/>
          <p14:tracePt t="682628" x="5029200" y="6743700"/>
          <p14:tracePt t="682645" x="5187950" y="6718300"/>
          <p14:tracePt t="682662" x="5372100" y="6705600"/>
          <p14:tracePt t="682678" x="5619750" y="6699250"/>
          <p14:tracePt t="682695" x="5867400" y="6699250"/>
          <p14:tracePt t="682712" x="6045200" y="6699250"/>
          <p14:tracePt t="682729" x="6159500" y="6699250"/>
          <p14:tracePt t="682745" x="6210300" y="6699250"/>
          <p14:tracePt t="682819" x="6216650" y="6699250"/>
          <p14:tracePt t="682826" x="6223000" y="6699250"/>
          <p14:tracePt t="682832" x="6235700" y="6699250"/>
          <p14:tracePt t="682846" x="6261100" y="6692900"/>
          <p14:tracePt t="682862" x="6311900" y="6692900"/>
          <p14:tracePt t="682880" x="6413500" y="6680200"/>
          <p14:tracePt t="682895" x="6477000" y="6661150"/>
          <p14:tracePt t="682912" x="6540500" y="6642100"/>
          <p14:tracePt t="682928" x="6597650" y="6616700"/>
          <p14:tracePt t="682945" x="6654800" y="6584950"/>
          <p14:tracePt t="682963" x="6724650" y="6559550"/>
          <p14:tracePt t="682978" x="6769100" y="6546850"/>
          <p14:tracePt t="682995" x="6800850" y="6534150"/>
          <p14:tracePt t="683054" x="6800850" y="6527800"/>
          <p14:tracePt t="683062" x="6794500" y="6527800"/>
          <p14:tracePt t="683079" x="6762750" y="6521450"/>
          <p14:tracePt t="683096" x="6724650" y="6515100"/>
          <p14:tracePt t="683113" x="6667500" y="6527800"/>
          <p14:tracePt t="683129" x="6515100" y="6597650"/>
          <p14:tracePt t="683145" x="6375400" y="6667500"/>
          <p14:tracePt t="683163" x="6292850" y="6743700"/>
          <p14:tracePt t="683178" x="6273800" y="6813550"/>
          <p14:tracePt t="683196" x="6292850" y="6845300"/>
          <p14:tracePt t="683536" x="6781800" y="6851650"/>
          <p14:tracePt t="683546" x="6800850" y="6845300"/>
          <p14:tracePt t="683563" x="6832600" y="6826250"/>
          <p14:tracePt t="683579" x="6851650" y="6819900"/>
          <p14:tracePt t="683596" x="6864350" y="6813550"/>
          <p14:tracePt t="683613" x="6883400" y="6800850"/>
          <p14:tracePt t="683630" x="6883400" y="6794500"/>
          <p14:tracePt t="683647" x="6889750" y="6794500"/>
          <p14:tracePt t="683663" x="6896100" y="6794500"/>
          <p14:tracePt t="683816" x="6889750" y="6794500"/>
          <p14:tracePt t="683824" x="6883400" y="6794500"/>
          <p14:tracePt t="683834" x="6870700" y="6794500"/>
          <p14:tracePt t="683846" x="6858000" y="6794500"/>
          <p14:tracePt t="683863" x="6813550" y="6807200"/>
          <p14:tracePt t="683879" x="6718300" y="6838950"/>
          <p14:tracePt t="684080" x="4425950" y="6838950"/>
          <p14:tracePt t="684097" x="4121150" y="6794500"/>
          <p14:tracePt t="684113" x="3886200" y="6762750"/>
          <p14:tracePt t="684131" x="3657600" y="6743700"/>
          <p14:tracePt t="684147" x="3422650" y="6724650"/>
          <p14:tracePt t="684162" x="3206750" y="6711950"/>
          <p14:tracePt t="684179" x="3079750" y="6705600"/>
          <p14:tracePt t="684196" x="3022600" y="6699250"/>
          <p14:tracePt t="684229" x="3016250" y="6699250"/>
          <p14:tracePt t="684249" x="2965450" y="6692900"/>
          <p14:tracePt t="684263" x="2933700" y="6686550"/>
          <p14:tracePt t="684280" x="2882900" y="6673850"/>
          <p14:tracePt t="684296" x="2819400" y="6648450"/>
          <p14:tracePt t="684300" x="2800350" y="6642100"/>
          <p14:tracePt t="684313" x="2774950" y="6623050"/>
          <p14:tracePt t="684346" x="2774950" y="6616700"/>
          <p14:tracePt t="684363" x="2781300" y="6597650"/>
          <p14:tracePt t="684380" x="2800350" y="6578600"/>
          <p14:tracePt t="684383" x="2800350" y="6572250"/>
          <p14:tracePt t="684413" x="2794000" y="6546850"/>
          <p14:tracePt t="684417" x="2787650" y="6540500"/>
          <p14:tracePt t="684430" x="2762250" y="6515100"/>
          <p14:tracePt t="684447" x="2692400" y="6457950"/>
          <p14:tracePt t="684463" x="2667000" y="6438900"/>
          <p14:tracePt t="684480" x="2667000" y="6432550"/>
          <p14:tracePt t="684496" x="2667000" y="6426200"/>
          <p14:tracePt t="684513" x="2667000" y="6413500"/>
          <p14:tracePt t="684530" x="2667000" y="6407150"/>
          <p14:tracePt t="684563" x="2654300" y="6407150"/>
          <p14:tracePt t="684580" x="2635250" y="6407150"/>
          <p14:tracePt t="684655" x="2647950" y="6407150"/>
          <p14:tracePt t="684664" x="2654300" y="6407150"/>
          <p14:tracePt t="684680" x="2673350" y="6413500"/>
          <p14:tracePt t="684696" x="2686050" y="6426200"/>
          <p14:tracePt t="684713" x="2692400" y="6445250"/>
          <p14:tracePt t="684730" x="2698750" y="6451600"/>
          <p14:tracePt t="684770" x="2705100" y="6451600"/>
          <p14:tracePt t="684780" x="2705100" y="6457950"/>
          <p14:tracePt t="684796" x="2717800" y="6457950"/>
          <p14:tracePt t="684813" x="2736850" y="6464300"/>
          <p14:tracePt t="684831" x="2743200" y="6470650"/>
          <p14:tracePt t="684847" x="2749550" y="6477000"/>
          <p14:tracePt t="684912" x="2755900" y="6477000"/>
          <p14:tracePt t="684919" x="2762250" y="6477000"/>
          <p14:tracePt t="684930" x="2774950" y="6477000"/>
          <p14:tracePt t="684947" x="2787650" y="6477000"/>
          <p14:tracePt t="684965" x="2806700" y="6477000"/>
          <p14:tracePt t="684981" x="2838450" y="6470650"/>
          <p14:tracePt t="684997" x="2857500" y="6470650"/>
          <p14:tracePt t="685013" x="2889250" y="6464300"/>
          <p14:tracePt t="685030" x="2908300" y="6457950"/>
          <p14:tracePt t="685032" x="2914650" y="6457950"/>
          <p14:tracePt t="685049" x="2927350" y="6457950"/>
          <p14:tracePt t="685090" x="2927350" y="6464300"/>
          <p14:tracePt t="685104" x="2927350" y="6470650"/>
          <p14:tracePt t="685114" x="2933700" y="6470650"/>
          <p14:tracePt t="685131" x="2933700" y="6477000"/>
          <p14:tracePt t="685210" x="2933700" y="6483350"/>
          <p14:tracePt t="685220" x="2933700" y="6496050"/>
          <p14:tracePt t="685231" x="2940050" y="6521450"/>
          <p14:tracePt t="685248" x="2940050" y="6553200"/>
          <p14:tracePt t="685264" x="2952750" y="6572250"/>
          <p14:tracePt t="685281" x="2959100" y="6572250"/>
          <p14:tracePt t="685297" x="2978150" y="6578600"/>
          <p14:tracePt t="685314" x="3016250" y="6578600"/>
          <p14:tracePt t="685330" x="3092450" y="6572250"/>
          <p14:tracePt t="685347" x="3181350" y="6572250"/>
          <p14:tracePt t="685364" x="3238500" y="6572250"/>
          <p14:tracePt t="685380" x="3263900" y="6578600"/>
          <p14:tracePt t="685396" x="3295650" y="6591300"/>
          <p14:tracePt t="685413" x="3346450" y="6604000"/>
          <p14:tracePt t="685430" x="3403600" y="6610350"/>
          <p14:tracePt t="685449" x="3479800" y="6597650"/>
          <p14:tracePt t="685464" x="3517900" y="6591300"/>
          <p14:tracePt t="685481" x="3600450" y="6559550"/>
          <p14:tracePt t="685497" x="3657600" y="6540500"/>
          <p14:tracePt t="685501" x="3689350" y="6534150"/>
          <p14:tracePt t="685514" x="3695700" y="6534150"/>
          <p14:tracePt t="685620" x="3702050" y="6527800"/>
          <p14:tracePt t="685629" x="3714750" y="6527800"/>
          <p14:tracePt t="685648" x="3759200" y="6521450"/>
          <p14:tracePt t="685664" x="3771900" y="6521450"/>
          <p14:tracePt t="685710" x="3778250" y="6521450"/>
          <p14:tracePt t="685717" x="3784600" y="6521450"/>
          <p14:tracePt t="685731" x="3816350" y="6521450"/>
          <p14:tracePt t="685747" x="3841750" y="6521450"/>
          <p14:tracePt t="685764" x="3892550" y="6521450"/>
          <p14:tracePt t="685766" x="3924300" y="6527800"/>
          <p14:tracePt t="685781" x="3943350" y="6527800"/>
          <p14:tracePt t="685798" x="3956050" y="6534150"/>
          <p14:tracePt t="686203" x="3962400" y="6534150"/>
          <p14:tracePt t="686210" x="3975100" y="6534150"/>
          <p14:tracePt t="686215" x="4013200" y="6534150"/>
          <p14:tracePt t="686232" x="4095750" y="6546850"/>
          <p14:tracePt t="686249" x="4184650" y="6559550"/>
          <p14:tracePt t="686265" x="4279900" y="6572250"/>
          <p14:tracePt t="686281" x="4349750" y="6578600"/>
          <p14:tracePt t="686299" x="4413250" y="6584950"/>
          <p14:tracePt t="686314" x="4425950" y="6584950"/>
          <p14:tracePt t="686348" x="4419600" y="6591300"/>
          <p14:tracePt t="686365" x="4413250" y="6597650"/>
          <p14:tracePt t="686381" x="4413250" y="6604000"/>
          <p14:tracePt t="686397" x="4406900" y="6604000"/>
          <p14:tracePt t="686469" x="4406900" y="6610350"/>
          <p14:tracePt t="686474" x="4413250" y="6610350"/>
          <p14:tracePt t="686660" x="4406900" y="6610350"/>
          <p14:tracePt t="686669" x="4400550" y="6610350"/>
          <p14:tracePt t="686682" x="4387850" y="6610350"/>
          <p14:tracePt t="686699" x="4375150" y="6610350"/>
          <p14:tracePt t="686715" x="4362450" y="6610350"/>
          <p14:tracePt t="686785" x="4356100" y="6610350"/>
          <p14:tracePt t="686792" x="4349750" y="6610350"/>
          <p14:tracePt t="686802" x="4343400" y="6610350"/>
          <p14:tracePt t="686815" x="4337050" y="6610350"/>
          <p14:tracePt t="686970" x="4330700" y="6610350"/>
          <p14:tracePt t="686981" x="4324350" y="6610350"/>
          <p14:tracePt t="686999" x="4311650" y="6610350"/>
          <p14:tracePt t="687044" x="4318000" y="6616700"/>
          <p14:tracePt t="687053" x="4337050" y="6616700"/>
          <p14:tracePt t="687069" x="4400550" y="6635750"/>
          <p14:tracePt t="687083" x="4432300" y="6654800"/>
          <p14:tracePt t="687149" x="4438650" y="6654800"/>
          <p14:tracePt t="687156" x="4445000" y="6648450"/>
          <p14:tracePt t="687165" x="4451350" y="6648450"/>
          <p14:tracePt t="687182" x="4483100" y="6629400"/>
          <p14:tracePt t="687200" x="4540250" y="6610350"/>
          <p14:tracePt t="687216" x="4591050" y="6597650"/>
          <p14:tracePt t="687232" x="4629150" y="6591300"/>
          <p14:tracePt t="687249" x="4635500" y="6584950"/>
          <p14:tracePt t="687312" x="4641850" y="6584950"/>
          <p14:tracePt t="687320" x="4648200" y="6584950"/>
          <p14:tracePt t="687332" x="4660900" y="6584950"/>
          <p14:tracePt t="687349" x="4705350" y="6578600"/>
          <p14:tracePt t="687366" x="4743450" y="6578600"/>
          <p14:tracePt t="687382" x="4781550" y="6578600"/>
          <p14:tracePt t="687385" x="4787900" y="6578600"/>
          <p14:tracePt t="687399" x="4794250" y="6578600"/>
          <p14:tracePt t="687416" x="4806950" y="6578600"/>
          <p14:tracePt t="687432" x="4819650" y="6578600"/>
          <p14:tracePt t="687450" x="4857750" y="6578600"/>
          <p14:tracePt t="687467" x="4895850" y="6572250"/>
          <p14:tracePt t="687486" x="4946650" y="6565900"/>
          <p14:tracePt t="687499" x="4997450" y="6565900"/>
          <p14:tracePt t="687515" x="5035550" y="6559550"/>
          <p14:tracePt t="687532" x="5060950" y="6553200"/>
          <p14:tracePt t="687549" x="5092700" y="6553200"/>
          <p14:tracePt t="687566" x="5118100" y="6546850"/>
          <p14:tracePt t="687582" x="5137150" y="6540500"/>
          <p14:tracePt t="687599" x="5162550" y="6534150"/>
          <p14:tracePt t="687616" x="5181600" y="6527800"/>
          <p14:tracePt t="687632" x="5187950" y="6521450"/>
          <p14:tracePt t="687809" x="5200650" y="6521450"/>
          <p14:tracePt t="687818" x="5213350" y="6521450"/>
          <p14:tracePt t="687823" x="5232400" y="6521450"/>
          <p14:tracePt t="687835" x="5251450" y="6527800"/>
          <p14:tracePt t="687848" x="5289550" y="6540500"/>
          <p14:tracePt t="687866" x="5302250" y="6546850"/>
          <p14:tracePt t="687882" x="5308600" y="6546850"/>
          <p14:tracePt t="687899" x="5314950" y="6546850"/>
          <p14:tracePt t="688014" x="5321300" y="6546850"/>
          <p14:tracePt t="688202" x="5327650" y="6546850"/>
          <p14:tracePt t="688212" x="5334000" y="6546850"/>
          <p14:tracePt t="688218" x="5346700" y="6546850"/>
          <p14:tracePt t="688234" x="5378450" y="6546850"/>
          <p14:tracePt t="688250" x="5429250" y="6540500"/>
          <p14:tracePt t="688268" x="5537200" y="6540500"/>
          <p14:tracePt t="688283" x="5657850" y="6553200"/>
          <p14:tracePt t="688300" x="5772150" y="6565900"/>
          <p14:tracePt t="688317" x="5822950" y="6578600"/>
          <p14:tracePt t="688333" x="5848350" y="6584950"/>
          <p14:tracePt t="688504" x="5854700" y="6584950"/>
          <p14:tracePt t="688512" x="5861050" y="6584950"/>
          <p14:tracePt t="688522" x="5880100" y="6578600"/>
          <p14:tracePt t="688534" x="5892800" y="6578600"/>
          <p14:tracePt t="688549" x="5930900" y="6578600"/>
          <p14:tracePt t="688567" x="5969000" y="6572250"/>
          <p14:tracePt t="688570" x="5981700" y="6572250"/>
          <p14:tracePt t="688583" x="6000750" y="6572250"/>
          <p14:tracePt t="688586" x="6013450" y="6572250"/>
          <p14:tracePt t="688601" x="6045200" y="6565900"/>
          <p14:tracePt t="688617" x="6076950" y="6565900"/>
          <p14:tracePt t="688634" x="6096000" y="6565900"/>
          <p14:tracePt t="688650" x="6140450" y="6559550"/>
          <p14:tracePt t="688667" x="6191250" y="6553200"/>
          <p14:tracePt t="688683" x="6229350" y="6553200"/>
          <p14:tracePt t="688700" x="6261100" y="6546850"/>
          <p14:tracePt t="688716" x="6305550" y="6540500"/>
          <p14:tracePt t="688734" x="6324600" y="6534150"/>
          <p14:tracePt t="688750" x="6343650" y="6534150"/>
          <p14:tracePt t="688767" x="6350000" y="6527800"/>
          <p14:tracePt t="688784" x="6356350" y="6521450"/>
          <p14:tracePt t="688800" x="6362700" y="6521450"/>
          <p14:tracePt t="688818" x="6369050" y="6521450"/>
          <p14:tracePt t="688869" x="6375400" y="6521450"/>
          <p14:tracePt t="688884" x="6388100" y="6515100"/>
          <p14:tracePt t="688900" x="6426200" y="6521450"/>
          <p14:tracePt t="688917" x="6477000" y="6534150"/>
          <p14:tracePt t="688934" x="6515100" y="6540500"/>
          <p14:tracePt t="688950" x="6559550" y="6546850"/>
          <p14:tracePt t="688967" x="6591300" y="6546850"/>
          <p14:tracePt t="688987" x="6629400" y="6546850"/>
          <p14:tracePt t="688989" x="6642100" y="6546850"/>
          <p14:tracePt t="689000" x="6654800" y="6540500"/>
          <p14:tracePt t="689019" x="6686550" y="6540500"/>
          <p14:tracePt t="689034" x="6711950" y="6540500"/>
          <p14:tracePt t="689050" x="6718300" y="6540500"/>
          <p14:tracePt t="689102" x="6724650" y="6540500"/>
          <p14:tracePt t="689108" x="6737350" y="6540500"/>
          <p14:tracePt t="689119" x="6743700" y="6540500"/>
          <p14:tracePt t="689134" x="6775450" y="6534150"/>
          <p14:tracePt t="689150" x="6813550" y="6534150"/>
          <p14:tracePt t="689167" x="6845300" y="6534150"/>
          <p14:tracePt t="689184" x="6870700" y="6527800"/>
          <p14:tracePt t="689200" x="6883400" y="6527800"/>
          <p14:tracePt t="689217" x="6902450" y="6527800"/>
          <p14:tracePt t="689234" x="6927850" y="6527800"/>
          <p14:tracePt t="689250" x="6972300" y="6527800"/>
          <p14:tracePt t="689266" x="7048500" y="6527800"/>
          <p14:tracePt t="689284" x="7169150" y="6527800"/>
          <p14:tracePt t="689301" x="7346950" y="6527800"/>
          <p14:tracePt t="689317" x="7410450" y="6521450"/>
          <p14:tracePt t="689335" x="7423150" y="6521450"/>
          <p14:tracePt t="689376" x="7429500" y="6521450"/>
          <p14:tracePt t="689401" x="7486650" y="6527800"/>
          <p14:tracePt t="689417" x="7562850" y="6540500"/>
          <p14:tracePt t="689434" x="7626350" y="6540500"/>
          <p14:tracePt t="689450" x="7670800" y="6546850"/>
          <p14:tracePt t="689467" x="7683500" y="6546850"/>
          <p14:tracePt t="689508" x="7689850" y="6546850"/>
          <p14:tracePt t="689524" x="7696200" y="6546850"/>
          <p14:tracePt t="689536" x="7721600" y="6546850"/>
          <p14:tracePt t="689550" x="7816850" y="6553200"/>
          <p14:tracePt t="689568" x="7981950" y="6572250"/>
          <p14:tracePt t="689584" x="8159750" y="6584950"/>
          <p14:tracePt t="689600" x="8305800" y="6597650"/>
          <p14:tracePt t="689618" x="8420100" y="6610350"/>
          <p14:tracePt t="689634" x="8477250" y="6610350"/>
          <p14:tracePt t="689636" x="8496300" y="6610350"/>
          <p14:tracePt t="689653" x="8509000" y="6610350"/>
          <p14:tracePt t="689735" x="8509000" y="6616700"/>
          <p14:tracePt t="690254" x="8509000" y="6623050"/>
          <p14:tracePt t="690268" x="8509000" y="6629400"/>
          <p14:tracePt t="690347" x="8509000" y="6623050"/>
          <p14:tracePt t="690355" x="8502650" y="6616700"/>
          <p14:tracePt t="690369" x="8502650" y="6597650"/>
          <p14:tracePt t="690385" x="8483600" y="6546850"/>
          <p14:tracePt t="690402" x="8483600" y="6515100"/>
          <p14:tracePt t="690420" x="8477250" y="6502400"/>
          <p14:tracePt t="690516" x="8477250" y="6489700"/>
          <p14:tracePt t="690524" x="8477250" y="6483350"/>
          <p14:tracePt t="690535" x="8470900" y="6464300"/>
          <p14:tracePt t="690552" x="8464550" y="6438900"/>
          <p14:tracePt t="690568" x="8451850" y="6413500"/>
          <p14:tracePt t="690585" x="8445500" y="6407150"/>
          <p14:tracePt t="690588" x="8445500" y="6400800"/>
          <p14:tracePt t="690637" x="8439150" y="6400800"/>
          <p14:tracePt t="690644" x="8432800" y="6407150"/>
          <p14:tracePt t="690668" x="8407400" y="6419850"/>
          <p14:tracePt t="690685" x="8401050" y="6426200"/>
          <p14:tracePt t="690701" x="8394700" y="6426200"/>
          <p14:tracePt t="690872" x="8394700" y="6432550"/>
          <p14:tracePt t="690879" x="8394700" y="6438900"/>
          <p14:tracePt t="690888" x="8394700" y="6445250"/>
          <p14:tracePt t="690903" x="8394700" y="6477000"/>
          <p14:tracePt t="690918" x="8407400" y="6515100"/>
          <p14:tracePt t="690936" x="8420100" y="6546850"/>
          <p14:tracePt t="690952" x="8420100" y="6559550"/>
          <p14:tracePt t="690969" x="8426450" y="6565900"/>
          <p14:tracePt t="691157" x="8445500" y="6565900"/>
          <p14:tracePt t="691169" x="8464550" y="6565900"/>
          <p14:tracePt t="691185" x="8528050" y="6559550"/>
          <p14:tracePt t="691201" x="8597900" y="6559550"/>
          <p14:tracePt t="691204" x="8642350" y="6559550"/>
          <p14:tracePt t="691219" x="8699500" y="6553200"/>
          <p14:tracePt t="691238" x="8724900" y="6546850"/>
          <p14:tracePt t="691253" x="8737600" y="6546850"/>
          <p14:tracePt t="691420" x="8750300" y="6546850"/>
          <p14:tracePt t="691427" x="8763000" y="6546850"/>
          <p14:tracePt t="691436" x="8788400" y="6546850"/>
          <p14:tracePt t="691453" x="8858250" y="6546850"/>
          <p14:tracePt t="691470" x="8934450" y="6553200"/>
          <p14:tracePt t="691486" x="9010650" y="6553200"/>
          <p14:tracePt t="691504" x="9080500" y="6546850"/>
          <p14:tracePt t="691520" x="9131300" y="6534150"/>
          <p14:tracePt t="691534" x="9169400" y="6521450"/>
          <p14:tracePt t="691552" x="9188450" y="6508750"/>
          <p14:tracePt t="691554" x="9194800" y="6508750"/>
          <p14:tracePt t="691569" x="9201150" y="6502400"/>
          <p14:tracePt t="691688" x="9207500" y="6502400"/>
          <p14:tracePt t="691705" x="9220200" y="6508750"/>
          <p14:tracePt t="691712" x="9232900" y="6515100"/>
          <p14:tracePt t="691720" x="9258300" y="6521450"/>
          <p14:tracePt t="691737" x="9347200" y="6540500"/>
          <p14:tracePt t="691753" x="9474200" y="6553200"/>
          <p14:tracePt t="691769" x="9620250" y="6565900"/>
          <p14:tracePt t="691786" x="9823450" y="6584950"/>
          <p14:tracePt t="691802" x="10039350" y="6610350"/>
          <p14:tracePt t="691819" x="10255250" y="6629400"/>
          <p14:tracePt t="691836" x="10407650" y="6648450"/>
          <p14:tracePt t="691851" x="10477500" y="6654800"/>
          <p14:tracePt t="691869" x="10483850" y="6654800"/>
          <p14:tracePt t="691998" x="10490200" y="6654800"/>
          <p14:tracePt t="692006" x="10496550" y="6648450"/>
          <p14:tracePt t="692036" x="10515600" y="6642100"/>
          <p14:tracePt t="692053" x="10598150" y="6623050"/>
          <p14:tracePt t="692070" x="10680700" y="6610350"/>
          <p14:tracePt t="692087" x="10756900" y="6591300"/>
          <p14:tracePt t="692105" x="10833100" y="6565900"/>
          <p14:tracePt t="692119" x="10858500" y="6553200"/>
          <p14:tracePt t="692136" x="10883900" y="6540500"/>
          <p14:tracePt t="692153" x="10896600" y="6540500"/>
          <p14:tracePt t="692169" x="10909300" y="6540500"/>
          <p14:tracePt t="692256" x="10909300" y="6534150"/>
          <p14:tracePt t="692426" x="10902950" y="6534150"/>
          <p14:tracePt t="692432" x="10896600" y="6534150"/>
          <p14:tracePt t="692452" x="10890250" y="6534150"/>
          <p14:tracePt t="692469" x="10883900" y="6534150"/>
          <p14:tracePt t="692487" x="10877550" y="6540500"/>
          <p14:tracePt t="692567" x="10871200" y="6540500"/>
          <p14:tracePt t="692575" x="10864850" y="6540500"/>
          <p14:tracePt t="692587" x="10858500" y="6540500"/>
          <p14:tracePt t="692603" x="10833100" y="6540500"/>
          <p14:tracePt t="692620" x="10801350" y="6546850"/>
          <p14:tracePt t="692637" x="10737850" y="6559550"/>
          <p14:tracePt t="692638" x="10712450" y="6565900"/>
          <p14:tracePt t="692654" x="10648950" y="6578600"/>
          <p14:tracePt t="692672" x="10566400" y="6591300"/>
          <p14:tracePt t="692686" x="10477500" y="6604000"/>
          <p14:tracePt t="692703" x="10394950" y="6623050"/>
          <p14:tracePt t="692721" x="10337800" y="6629400"/>
          <p14:tracePt t="692736" x="10236200" y="6642100"/>
          <p14:tracePt t="692753" x="10109200" y="6654800"/>
          <p14:tracePt t="692770" x="9867900" y="6648450"/>
          <p14:tracePt t="692787" x="9632950" y="6629400"/>
          <p14:tracePt t="692803" x="9359900" y="6597650"/>
          <p14:tracePt t="692820" x="9163050" y="6565900"/>
          <p14:tracePt t="692837" x="8953500" y="6534150"/>
          <p14:tracePt t="692853" x="8813800" y="6515100"/>
          <p14:tracePt t="692871" x="8712200" y="6496050"/>
          <p14:tracePt t="692888" x="8604250" y="6496050"/>
          <p14:tracePt t="692903" x="8509000" y="6496050"/>
          <p14:tracePt t="692920" x="8394700" y="6496050"/>
          <p14:tracePt t="692937" x="8235950" y="6502400"/>
          <p14:tracePt t="692953" x="8077200" y="6502400"/>
          <p14:tracePt t="692970" x="7969250" y="6502400"/>
          <p14:tracePt t="692987" x="7867650" y="6496050"/>
          <p14:tracePt t="693004" x="7816850" y="6489700"/>
          <p14:tracePt t="693021" x="7797800" y="6489700"/>
          <p14:tracePt t="693036" x="7772400" y="6489700"/>
          <p14:tracePt t="693054" x="7696200" y="6489700"/>
          <p14:tracePt t="693070" x="7556500" y="6496050"/>
          <p14:tracePt t="693087" x="7378700" y="6502400"/>
          <p14:tracePt t="693104" x="7175500" y="6502400"/>
          <p14:tracePt t="693121" x="6946900" y="6489700"/>
          <p14:tracePt t="693137" x="6680200" y="6477000"/>
          <p14:tracePt t="693154" x="6413500" y="6477000"/>
          <p14:tracePt t="693171" x="6134100" y="6470650"/>
          <p14:tracePt t="693188" x="5772150" y="6457950"/>
          <p14:tracePt t="693203" x="5372100" y="6438900"/>
          <p14:tracePt t="693220" x="4984750" y="6426200"/>
          <p14:tracePt t="693237" x="4673600" y="6419850"/>
          <p14:tracePt t="693254" x="4438650" y="6413500"/>
          <p14:tracePt t="693272" x="4241800" y="6407150"/>
          <p14:tracePt t="693287" x="4076700" y="6413500"/>
          <p14:tracePt t="693304" x="3917950" y="6419850"/>
          <p14:tracePt t="693321" x="3759200" y="6426200"/>
          <p14:tracePt t="693338" x="3543300" y="6432550"/>
          <p14:tracePt t="693354" x="3371850" y="6426200"/>
          <p14:tracePt t="693370" x="3244850" y="6419850"/>
          <p14:tracePt t="693387" x="3092450" y="6407150"/>
          <p14:tracePt t="693406" x="3009900" y="6407150"/>
          <p14:tracePt t="693420" x="2927350" y="6407150"/>
          <p14:tracePt t="693437" x="2825750" y="6419850"/>
          <p14:tracePt t="693454" x="2711450" y="6432550"/>
          <p14:tracePt t="693471" x="2622550" y="6438900"/>
          <p14:tracePt t="693487" x="2501900" y="6445250"/>
          <p14:tracePt t="693504" x="2400300" y="6445250"/>
          <p14:tracePt t="693521" x="2305050" y="6445250"/>
          <p14:tracePt t="693538" x="2190750" y="6451600"/>
          <p14:tracePt t="693554" x="2108200" y="6451600"/>
          <p14:tracePt t="693571" x="2044700" y="6457950"/>
          <p14:tracePt t="693575" x="2025650" y="6464300"/>
          <p14:tracePt t="693587" x="1987550" y="6470650"/>
          <p14:tracePt t="693605" x="1879600" y="6502400"/>
          <p14:tracePt t="693621" x="1771650" y="6534150"/>
          <p14:tracePt t="693637" x="1657350" y="6565900"/>
          <p14:tracePt t="693655" x="1549400" y="6591300"/>
          <p14:tracePt t="693670" x="1498600" y="6604000"/>
          <p14:tracePt t="693688" x="1422400" y="6610350"/>
          <p14:tracePt t="693704" x="1384300" y="6616700"/>
          <p14:tracePt t="693722" x="1346200" y="6623050"/>
          <p14:tracePt t="693737" x="1308100" y="6623050"/>
          <p14:tracePt t="693754" x="1276350" y="6629400"/>
          <p14:tracePt t="693771" x="1257300" y="6629400"/>
          <p14:tracePt t="693788" x="1250950" y="6629400"/>
          <p14:tracePt t="693855" x="1250950" y="6635750"/>
          <p14:tracePt t="693871" x="1244600" y="6642100"/>
          <p14:tracePt t="693887" x="1238250" y="6642100"/>
          <p14:tracePt t="693980" x="1244600" y="6642100"/>
          <p14:tracePt t="694086" x="1244600" y="6648450"/>
          <p14:tracePt t="694091" x="1250950" y="6648450"/>
          <p14:tracePt t="694104" x="1250950" y="6654800"/>
          <p14:tracePt t="694121" x="1263650" y="6667500"/>
          <p14:tracePt t="694139" x="1263650" y="6680200"/>
          <p14:tracePt t="694155" x="1263650" y="6692900"/>
          <p14:tracePt t="694172" x="1263650" y="6699250"/>
          <p14:tracePt t="694457" x="1263650" y="6705600"/>
          <p14:tracePt t="694575" x="1257300" y="6705600"/>
          <p14:tracePt t="694694" x="1250950" y="6705600"/>
          <p14:tracePt t="694702" x="1244600" y="6711950"/>
          <p14:tracePt t="694710" x="1238250" y="6711950"/>
          <p14:tracePt t="694873" x="1231900" y="6718300"/>
          <p14:tracePt t="694881" x="1225550" y="6718300"/>
          <p14:tracePt t="694888" x="1219200" y="6724650"/>
          <p14:tracePt t="694905" x="1212850" y="6724650"/>
          <p14:tracePt t="694922" x="1206500" y="6731000"/>
          <p14:tracePt t="695068" x="1206500" y="6737350"/>
          <p14:tracePt t="695108" x="1206500" y="6743700"/>
          <p14:tracePt t="695126" x="1219200" y="6750050"/>
          <p14:tracePt t="695135" x="1231900" y="6750050"/>
          <p14:tracePt t="695142" x="1263650" y="6750050"/>
          <p14:tracePt t="695154" x="1333500" y="6756400"/>
          <p14:tracePt t="695172" x="1416050" y="6762750"/>
          <p14:tracePt t="695189" x="1479550" y="6769100"/>
          <p14:tracePt t="695205" x="1524000" y="6775450"/>
          <p14:tracePt t="695222" x="1574800" y="6781800"/>
          <p14:tracePt t="695239" x="1612900" y="6781800"/>
          <p14:tracePt t="695256" x="1663700" y="6775450"/>
          <p14:tracePt t="695272" x="1720850" y="6762750"/>
          <p14:tracePt t="695289" x="1771650" y="6750050"/>
          <p14:tracePt t="695306" x="1841500" y="6737350"/>
          <p14:tracePt t="695322" x="1860550" y="6737350"/>
          <p14:tracePt t="695356" x="1847850" y="6737350"/>
          <p14:tracePt t="695372" x="1828800" y="6737350"/>
          <p14:tracePt t="695374" x="1822450" y="6737350"/>
          <p14:tracePt t="695389" x="1816100" y="6737350"/>
          <p14:tracePt t="695428" x="1828800" y="6737350"/>
          <p14:tracePt t="695439" x="1835150" y="6737350"/>
          <p14:tracePt t="695454" x="1866900" y="6756400"/>
          <p14:tracePt t="695473" x="1873250" y="6762750"/>
          <p14:tracePt t="695475" x="1873250" y="6769100"/>
          <p14:tracePt t="695490" x="1873250" y="6775450"/>
          <p14:tracePt t="695540" x="1879600" y="6769100"/>
          <p14:tracePt t="695557" x="1943100" y="6737350"/>
          <p14:tracePt t="695572" x="2082800" y="6724650"/>
          <p14:tracePt t="695589" x="2197100" y="6724650"/>
          <p14:tracePt t="695606" x="2241550" y="6731000"/>
          <p14:tracePt t="695622" x="2241550" y="6737350"/>
          <p14:tracePt t="695639" x="2241550" y="6743700"/>
          <p14:tracePt t="695656" x="2241550" y="6750050"/>
          <p14:tracePt t="695710" x="2254250" y="6750050"/>
          <p14:tracePt t="695716" x="2260600" y="6750050"/>
          <p14:tracePt t="695725" x="2286000" y="6750050"/>
          <p14:tracePt t="695739" x="2362200" y="6743700"/>
          <p14:tracePt t="695758" x="2413000" y="6737350"/>
          <p14:tracePt t="695772" x="2425700" y="6737350"/>
          <p14:tracePt t="695927" x="2425700" y="6743700"/>
          <p14:tracePt t="695943" x="2425700" y="6750050"/>
          <p14:tracePt t="696088" x="2444750" y="6750050"/>
          <p14:tracePt t="696096" x="2463800" y="6750050"/>
          <p14:tracePt t="696106" x="2501900" y="6750050"/>
          <p14:tracePt t="696123" x="2590800" y="6750050"/>
          <p14:tracePt t="696139" x="2717800" y="6756400"/>
          <p14:tracePt t="696157" x="2819400" y="6769100"/>
          <p14:tracePt t="696173" x="2832100" y="6775450"/>
          <p14:tracePt t="696207" x="2832100" y="6781800"/>
          <p14:tracePt t="696256" x="2851150" y="6781800"/>
          <p14:tracePt t="696273" x="2889250" y="6769100"/>
          <p14:tracePt t="696290" x="2997200" y="6756400"/>
          <p14:tracePt t="696306" x="3092450" y="6743700"/>
          <p14:tracePt t="696323" x="3263900" y="6731000"/>
          <p14:tracePt t="696340" x="3314700" y="6731000"/>
          <p14:tracePt t="696356" x="3327400" y="6731000"/>
          <p14:tracePt t="696389" x="3333750" y="6731000"/>
          <p14:tracePt t="696407" x="3340100" y="6731000"/>
          <p14:tracePt t="696423" x="3359150" y="6731000"/>
          <p14:tracePt t="696440" x="3397250" y="6724650"/>
          <p14:tracePt t="696442" x="3416300" y="6718300"/>
          <p14:tracePt t="696459" x="3441700" y="6718300"/>
          <p14:tracePt t="696473" x="3460750" y="6711950"/>
          <p14:tracePt t="696489" x="3467100" y="6711950"/>
          <p14:tracePt t="696506" x="3467100" y="6724650"/>
          <p14:tracePt t="696523" x="3460750" y="6731000"/>
          <p14:tracePt t="696540" x="3454400" y="6743700"/>
          <p14:tracePt t="696612" x="3460750" y="6743700"/>
          <p14:tracePt t="696618" x="3467100" y="6743700"/>
          <p14:tracePt t="696627" x="3479800" y="6743700"/>
          <p14:tracePt t="696640" x="3486150" y="6743700"/>
          <p14:tracePt t="696656" x="3517900" y="6737350"/>
          <p14:tracePt t="696674" x="3549650" y="6731000"/>
          <p14:tracePt t="696692" x="3587750" y="6718300"/>
          <p14:tracePt t="696707" x="3594100" y="6718300"/>
          <p14:tracePt t="696723" x="3600450" y="6718300"/>
          <p14:tracePt t="696814" x="3606800" y="6718300"/>
          <p14:tracePt t="696894" x="3606800" y="6724650"/>
          <p14:tracePt t="696899" x="3600450" y="6731000"/>
          <p14:tracePt t="696924" x="3587750" y="6737350"/>
          <p14:tracePt t="696941" x="3581400" y="6743700"/>
          <p14:tracePt t="696957" x="3575050" y="6743700"/>
          <p14:tracePt t="697007" x="3575050" y="6750050"/>
          <p14:tracePt t="697269" x="3587750" y="6750050"/>
          <p14:tracePt t="697277" x="3600450" y="6750050"/>
          <p14:tracePt t="697291" x="3670300" y="6775450"/>
          <p14:tracePt t="697310" x="3708400" y="6788150"/>
          <p14:tracePt t="697367" x="3714750" y="6788150"/>
          <p14:tracePt t="697373" x="3721100" y="6788150"/>
          <p14:tracePt t="697390" x="3752850" y="6794500"/>
          <p14:tracePt t="697407" x="3810000" y="6800850"/>
          <p14:tracePt t="697425" x="3873500" y="6813550"/>
          <p14:tracePt t="697441" x="3949700" y="6826250"/>
          <p14:tracePt t="697457" x="3975100" y="6826250"/>
          <p14:tracePt t="697474" x="3987800" y="6832600"/>
          <p14:tracePt t="697538" x="3994150" y="6832600"/>
          <p14:tracePt t="697557" x="4006850" y="6832600"/>
          <p14:tracePt t="697574" x="4044950" y="6819900"/>
          <p14:tracePt t="697591" x="4076700" y="6813550"/>
          <p14:tracePt t="697608" x="4121150" y="6807200"/>
          <p14:tracePt t="697624" x="4178300" y="6794500"/>
          <p14:tracePt t="697641" x="4254500" y="6781800"/>
          <p14:tracePt t="697658" x="4318000" y="6762750"/>
          <p14:tracePt t="697674" x="4356100" y="6750050"/>
          <p14:tracePt t="697691" x="4381500" y="6743700"/>
          <p14:tracePt t="697707" x="4400550" y="6737350"/>
          <p14:tracePt t="697724" x="4406900" y="6737350"/>
          <p14:tracePt t="697741" x="4413250" y="6731000"/>
          <p14:tracePt t="697764" x="4419600" y="6731000"/>
          <p14:tracePt t="697774" x="4419600" y="6724650"/>
          <p14:tracePt t="697791" x="4425950" y="6711950"/>
          <p14:tracePt t="697807" x="4432300" y="6692900"/>
          <p14:tracePt t="697824" x="4438650" y="6673850"/>
          <p14:tracePt t="697841" x="4445000" y="6642100"/>
          <p14:tracePt t="697858" x="4451350" y="6629400"/>
          <p14:tracePt t="697874" x="4457700" y="6610350"/>
          <p14:tracePt t="697891" x="4464050" y="6591300"/>
          <p14:tracePt t="697909" x="4464050" y="6572250"/>
          <p14:tracePt t="697927" x="4464050" y="6559550"/>
          <p14:tracePt t="697943" x="4464050" y="6540500"/>
          <p14:tracePt t="697958" x="4451350" y="6521450"/>
          <p14:tracePt t="697974" x="4438650" y="6508750"/>
          <p14:tracePt t="697993" x="4425950" y="6502400"/>
          <p14:tracePt t="697997" x="4394200" y="6496050"/>
          <p14:tracePt t="698008" x="4368800" y="6489700"/>
          <p14:tracePt t="698025" x="4305300" y="6489700"/>
          <p14:tracePt t="698041" x="4241800" y="6489700"/>
          <p14:tracePt t="698058" x="4191000" y="6496050"/>
          <p14:tracePt t="698075" x="4165600" y="6496050"/>
          <p14:tracePt t="698091" x="4146550" y="6496050"/>
          <p14:tracePt t="698094" x="4140200" y="6496050"/>
          <p14:tracePt t="698108" x="4133850" y="6496050"/>
          <p14:tracePt t="698125" x="4121150" y="6521450"/>
          <p14:tracePt t="698142" x="4108450" y="6578600"/>
          <p14:tracePt t="698159" x="4095750" y="6629400"/>
          <p14:tracePt t="698174" x="4083050" y="6673850"/>
          <p14:tracePt t="698191" x="4083050" y="6718300"/>
          <p14:tracePt t="698208" x="4089400" y="6743700"/>
          <p14:tracePt t="698224" x="4102100" y="6762750"/>
          <p14:tracePt t="698241" x="4121150" y="6775450"/>
          <p14:tracePt t="698258" x="4146550" y="6788150"/>
          <p14:tracePt t="698274" x="4203700" y="6794500"/>
          <p14:tracePt t="698291" x="4267200" y="6800850"/>
          <p14:tracePt t="698308" x="4305300" y="6800850"/>
          <p14:tracePt t="698325" x="4356100" y="6800850"/>
          <p14:tracePt t="698341" x="4394200" y="6794500"/>
          <p14:tracePt t="698358" x="4413250" y="6788150"/>
          <p14:tracePt t="698361" x="4419600" y="6788150"/>
          <p14:tracePt t="698375" x="4425950" y="6781800"/>
          <p14:tracePt t="698506" x="4425950" y="6788150"/>
          <p14:tracePt t="698514" x="4438650" y="6794500"/>
          <p14:tracePt t="698525" x="4451350" y="6807200"/>
          <p14:tracePt t="698542" x="4476750" y="6813550"/>
          <p14:tracePt t="698559" x="4502150" y="6813550"/>
          <p14:tracePt t="698575" x="4521200" y="6813550"/>
          <p14:tracePt t="698592" x="4552950" y="6794500"/>
          <p14:tracePt t="698595" x="4565650" y="6788150"/>
          <p14:tracePt t="698609" x="4603750" y="6781800"/>
          <p14:tracePt t="698611" x="4635500" y="6775450"/>
          <p14:tracePt t="698625" x="4737100" y="6762750"/>
          <p14:tracePt t="698641" x="4870450" y="6750050"/>
          <p14:tracePt t="698658" x="4978400" y="6750050"/>
          <p14:tracePt t="698675" x="5060950" y="6756400"/>
          <p14:tracePt t="698692" x="5105400" y="6762750"/>
          <p14:tracePt t="698709" x="5111750" y="6762750"/>
          <p14:tracePt t="698784" x="5118100" y="6762750"/>
          <p14:tracePt t="698791" x="5124450" y="6762750"/>
          <p14:tracePt t="698809" x="5207000" y="6762750"/>
          <p14:tracePt t="698825" x="5295900" y="6762750"/>
          <p14:tracePt t="698842" x="5410200" y="6762750"/>
          <p14:tracePt t="698858" x="5511800" y="6762750"/>
          <p14:tracePt t="698875" x="5594350" y="6750050"/>
          <p14:tracePt t="698892" x="5645150" y="6737350"/>
          <p14:tracePt t="698909" x="5664200" y="6731000"/>
          <p14:tracePt t="698926" x="5670550" y="6731000"/>
          <p14:tracePt t="699009" x="5670550" y="6724650"/>
          <p14:tracePt t="699083" x="5683250" y="6724650"/>
          <p14:tracePt t="699091" x="5702300" y="6724650"/>
          <p14:tracePt t="699096" x="5765800" y="6731000"/>
          <p14:tracePt t="699108" x="5842000" y="6750050"/>
          <p14:tracePt t="699126" x="6013450" y="6781800"/>
          <p14:tracePt t="699142" x="6216650" y="6813550"/>
          <p14:tracePt t="699159" x="6375400" y="6838950"/>
          <p14:tracePt t="699175" x="6527800" y="6845300"/>
          <p14:tracePt t="699179" x="6584950" y="6845300"/>
          <p14:tracePt t="699194" x="6654800" y="6838950"/>
          <p14:tracePt t="699209" x="6661150" y="6832600"/>
          <p14:tracePt t="699306" x="6667500" y="6832600"/>
          <p14:tracePt t="699314" x="6667500" y="6838950"/>
          <p14:tracePt t="699324" x="6673850" y="6845300"/>
          <p14:tracePt t="699342" x="6692900" y="6851650"/>
          <p14:tracePt t="699359" x="6781800" y="6845300"/>
          <p14:tracePt t="699376" x="6915150" y="6819900"/>
          <p14:tracePt t="699379" x="7010400" y="6800850"/>
          <p14:tracePt t="699393" x="7118350" y="6781800"/>
          <p14:tracePt t="699395" x="7239000" y="6762750"/>
          <p14:tracePt t="699409" x="7461250" y="6743700"/>
          <p14:tracePt t="699426" x="7696200" y="6718300"/>
          <p14:tracePt t="699442" x="7816850" y="6711950"/>
          <p14:tracePt t="699459" x="8102600" y="6711950"/>
          <p14:tracePt t="699476" x="8191500" y="6724650"/>
          <p14:tracePt t="699492" x="8204200" y="6724650"/>
          <p14:tracePt t="699564" x="8197850" y="6718300"/>
          <p14:tracePt t="699601" x="8197850" y="6711950"/>
        </p14:tracePtLst>
      </p14:laserTraceLst>
    </p:ext>
  </p:extLs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7:3</a:t>
            </a:r>
          </a:p>
        </p:txBody>
      </p:sp>
      <p:sp>
        <p:nvSpPr>
          <p:cNvPr id="4" name="textruta 3">
            <a:extLst>
              <a:ext uri="{FF2B5EF4-FFF2-40B4-BE49-F238E27FC236}">
                <a16:creationId xmlns:a16="http://schemas.microsoft.com/office/drawing/2014/main" id="{2629CE92-29CC-5E81-D4E0-F76E91B6CFFC}"/>
              </a:ext>
            </a:extLst>
          </p:cNvPr>
          <p:cNvSpPr txBox="1"/>
          <p:nvPr/>
        </p:nvSpPr>
        <p:spPr>
          <a:xfrm>
            <a:off x="1" y="553304"/>
            <a:ext cx="3141551" cy="1695721"/>
          </a:xfrm>
          <a:prstGeom prst="rect">
            <a:avLst/>
          </a:prstGeom>
          <a:noFill/>
        </p:spPr>
        <p:txBody>
          <a:bodyPr wrap="square" lIns="180000">
            <a:spAutoFit/>
          </a:bodyPr>
          <a:lstStyle/>
          <a:p>
            <a:pPr>
              <a:lnSpc>
                <a:spcPct val="107000"/>
              </a:lnSpc>
              <a:spcBef>
                <a:spcPts val="300"/>
              </a:spcBef>
            </a:pP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Han </a:t>
            </a:r>
            <a:r>
              <a:rPr lang="sv-SE" sz="1400">
                <a:effectLst/>
                <a:latin typeface="Calibri" panose="020F0502020204030204" pitchFamily="34" charset="0"/>
                <a:ea typeface="Calibri" panose="020F0502020204030204" pitchFamily="34" charset="0"/>
                <a:cs typeface="Times New Roman" panose="02020603050405020304" pitchFamily="18" charset="0"/>
              </a:rPr>
              <a:t>[Melkisedek]</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står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där </a:t>
            </a:r>
            <a:r>
              <a:rPr lang="sv-SE"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[i 1 Mos 14]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utan far, utan mor och utan släktregister. Hans dagar har ingen början och hans liv har inget slut: han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är</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baseline="300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5</a:t>
            </a:r>
            <a:r>
              <a:rPr lang="sv-SE" sz="1400" cap="small"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porträtteras</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 som Guds Son</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och </a:t>
            </a:r>
            <a:r>
              <a:rPr lang="sv-SE" sz="1400" baseline="30000" dirty="0">
                <a:solidFill>
                  <a:srgbClr val="0070C0"/>
                </a:solidFill>
                <a:latin typeface="Calibri" panose="020F0502020204030204" pitchFamily="34" charset="0"/>
                <a:ea typeface="Calibri" panose="020F0502020204030204" pitchFamily="34" charset="0"/>
                <a:cs typeface="Times New Roman" panose="02020603050405020304" pitchFamily="18" charset="0"/>
              </a:rPr>
              <a:t>6</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förblir präst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för evigt</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baseline="3000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7</a:t>
            </a:r>
            <a:r>
              <a:rPr lang="sv-SE" sz="1400" cap="small">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till förverkligandet</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3801561" y="553304"/>
            <a:ext cx="8265440" cy="6255559"/>
          </a:xfrm>
          <a:prstGeom prst="rect">
            <a:avLst/>
          </a:prstGeom>
          <a:noFill/>
        </p:spPr>
        <p:txBody>
          <a:bodyPr wrap="square" rIns="0">
            <a:spAutoFit/>
          </a:bodyPr>
          <a:lstStyle/>
          <a:p>
            <a:pPr marL="271463" indent="-271463">
              <a:spcBef>
                <a:spcPts val="600"/>
              </a:spcBef>
            </a:pPr>
            <a:r>
              <a:rPr lang="sv-SE" sz="1400"/>
              <a:t>5.	I SFBs (och många andras) översättning låter det som om Melkisedek bara </a:t>
            </a:r>
            <a:r>
              <a:rPr lang="sv-SE" sz="1400" i="1" u="sng"/>
              <a:t>liknas</a:t>
            </a:r>
            <a:r>
              <a:rPr lang="sv-SE" sz="1400"/>
              <a:t> vid Guds </a:t>
            </a:r>
            <a:br>
              <a:rPr lang="sv-SE" sz="1400"/>
            </a:br>
            <a:r>
              <a:rPr lang="sv-SE" sz="1400"/>
              <a:t>Son, men Paulus poäng är att Mose (i 1 Mos 14) </a:t>
            </a:r>
            <a:r>
              <a:rPr lang="sv-SE" sz="1400" i="1" u="sng"/>
              <a:t>porträtterar</a:t>
            </a:r>
            <a:r>
              <a:rPr lang="sv-SE" sz="1400"/>
              <a:t> honom som Guds Son.</a:t>
            </a:r>
          </a:p>
          <a:p>
            <a:pPr marL="271463" indent="-271463">
              <a:spcBef>
                <a:spcPts val="600"/>
              </a:spcBef>
            </a:pPr>
            <a:r>
              <a:rPr lang="sv-SE" sz="1400"/>
              <a:t>6.	Det är Melkisedek som ”förblir” (presens!) präst på Paulus tid. Det visar Meliksedek är densamme </a:t>
            </a:r>
            <a:br>
              <a:rPr lang="sv-SE" sz="1400"/>
            </a:br>
            <a:r>
              <a:rPr lang="sv-SE" sz="1400"/>
              <a:t>som (den för-existerande) Kristus. Jesus bekräftar att han personligen mött Abraham: </a:t>
            </a:r>
            <a:r>
              <a:rPr lang="sv-SE" sz="1400">
                <a:solidFill>
                  <a:srgbClr val="C00000"/>
                </a:solidFill>
              </a:rPr>
              <a:t>Abraham, er far, jublade över att få se min dag. </a:t>
            </a:r>
            <a:r>
              <a:rPr lang="sv-SE" sz="1400" i="1" u="sng">
                <a:solidFill>
                  <a:srgbClr val="C00000"/>
                </a:solidFill>
              </a:rPr>
              <a:t>Han såg den</a:t>
            </a:r>
            <a:r>
              <a:rPr lang="sv-SE" sz="1400">
                <a:solidFill>
                  <a:srgbClr val="C00000"/>
                </a:solidFill>
              </a:rPr>
              <a:t> </a:t>
            </a:r>
            <a:r>
              <a:rPr lang="sv-SE" sz="1400"/>
              <a:t>[Jesu dag]</a:t>
            </a:r>
            <a:r>
              <a:rPr lang="sv-SE" sz="1400">
                <a:solidFill>
                  <a:srgbClr val="C00000"/>
                </a:solidFill>
              </a:rPr>
              <a:t> och gladde sig.</a:t>
            </a:r>
            <a:r>
              <a:rPr lang="sv-SE" sz="1400"/>
              <a:t> (Joh 8:56)</a:t>
            </a:r>
          </a:p>
          <a:p>
            <a:pPr marL="271463" indent="-271463">
              <a:spcBef>
                <a:spcPts val="600"/>
              </a:spcBef>
            </a:pPr>
            <a:r>
              <a:rPr lang="sv-SE" sz="1400"/>
              <a:t>7.	Jesus är bara präst fram till ”förverkligandet”. Av vad? Av det Ps 110 talar om, dvs Guds rike: </a:t>
            </a:r>
            <a:r>
              <a:rPr lang="sv-SE" sz="1400">
                <a:solidFill>
                  <a:srgbClr val="C00000"/>
                </a:solidFill>
              </a:rPr>
              <a:t>Sin makts spira ska Herren sträcka ut från Sion. Härska mitt bland dina fiender!...</a:t>
            </a:r>
            <a:r>
              <a:rPr lang="sv-SE" sz="1400"/>
              <a:t> Det grekiska ordet (</a:t>
            </a:r>
            <a:r>
              <a:rPr lang="sv-SE" sz="1400" i="1"/>
              <a:t>dienekes</a:t>
            </a:r>
            <a:r>
              <a:rPr lang="sv-SE" sz="1400"/>
              <a:t>) finns 4 gånger i NT (alla i Hebreerbrevet), och sammanhangen visar att det är förverkligandet av Guds rike som avses:</a:t>
            </a:r>
            <a:r>
              <a:rPr lang="sv-SE" sz="1400">
                <a:solidFill>
                  <a:srgbClr val="C00000"/>
                </a:solidFill>
              </a:rPr>
              <a:t> Jesus har framburit ett enda syndoffer </a:t>
            </a:r>
            <a:r>
              <a:rPr lang="sv-SE" sz="1400" strike="sngStrike">
                <a:solidFill>
                  <a:srgbClr val="C00000"/>
                </a:solidFill>
              </a:rPr>
              <a:t>för alla tider</a:t>
            </a:r>
            <a:r>
              <a:rPr lang="sv-SE" sz="1400">
                <a:solidFill>
                  <a:srgbClr val="C00000"/>
                </a:solidFill>
              </a:rPr>
              <a:t> </a:t>
            </a:r>
            <a:r>
              <a:rPr lang="sv-SE" sz="1400" cap="small">
                <a:solidFill>
                  <a:srgbClr val="C00000"/>
                </a:solidFill>
              </a:rPr>
              <a:t>till förverkligandet</a:t>
            </a:r>
            <a:r>
              <a:rPr lang="sv-SE" sz="1400">
                <a:solidFill>
                  <a:srgbClr val="C00000"/>
                </a:solidFill>
              </a:rPr>
              <a:t>, och han har sedan satt sig på Guds högra sida och </a:t>
            </a:r>
            <a:r>
              <a:rPr lang="sv-SE" sz="1400" i="1" u="sng">
                <a:solidFill>
                  <a:srgbClr val="C00000"/>
                </a:solidFill>
              </a:rPr>
              <a:t>väntar nu på</a:t>
            </a:r>
            <a:r>
              <a:rPr lang="sv-SE" sz="1400">
                <a:solidFill>
                  <a:srgbClr val="C00000"/>
                </a:solidFill>
              </a:rPr>
              <a:t> </a:t>
            </a:r>
            <a:r>
              <a:rPr lang="sv-SE" sz="1400"/>
              <a:t>[förverkligandet]</a:t>
            </a:r>
            <a:r>
              <a:rPr lang="sv-SE" sz="1400">
                <a:solidFill>
                  <a:srgbClr val="C00000"/>
                </a:solidFill>
              </a:rPr>
              <a:t> att hans fiender ska läggas som en pall under hans fötter. Med ett enda offer har han </a:t>
            </a:r>
            <a:r>
              <a:rPr lang="sv-SE" sz="1400" strike="sngStrike">
                <a:solidFill>
                  <a:srgbClr val="C00000"/>
                </a:solidFill>
              </a:rPr>
              <a:t>för all framtid</a:t>
            </a:r>
            <a:r>
              <a:rPr lang="sv-SE" sz="1400">
                <a:solidFill>
                  <a:srgbClr val="C00000"/>
                </a:solidFill>
              </a:rPr>
              <a:t> </a:t>
            </a:r>
            <a:r>
              <a:rPr lang="sv-SE" sz="1400" cap="small">
                <a:solidFill>
                  <a:srgbClr val="C00000"/>
                </a:solidFill>
              </a:rPr>
              <a:t>till förverkligandet </a:t>
            </a:r>
            <a:r>
              <a:rPr lang="sv-SE" sz="1400">
                <a:solidFill>
                  <a:srgbClr val="C00000"/>
                </a:solidFill>
              </a:rPr>
              <a:t>fullkomnat dem som helgas.</a:t>
            </a:r>
            <a:r>
              <a:rPr lang="sv-SE" sz="1400"/>
              <a:t> (Hebr 10:12-14)</a:t>
            </a:r>
            <a:endParaRPr lang="sv-SE" sz="1400">
              <a:solidFill>
                <a:srgbClr val="C00000"/>
              </a:solidFill>
            </a:endParaRPr>
          </a:p>
          <a:p>
            <a:pPr marL="271463" indent="-271463">
              <a:spcBef>
                <a:spcPts val="300"/>
              </a:spcBef>
            </a:pPr>
            <a:r>
              <a:rPr lang="sv-SE" sz="1400"/>
              <a:t>	I Guds rike är de troende syndfria och behöver därför inte längre någon överstepräst. Då tar de troende själva över prästerskapet och blir medlare mellan Gud och människor för dem som blir kristna i Guds rike: </a:t>
            </a:r>
          </a:p>
          <a:p>
            <a:pPr marL="541338" indent="-185738">
              <a:spcBef>
                <a:spcPts val="300"/>
              </a:spcBef>
              <a:buFont typeface="Arial" panose="020B0604020202020204" pitchFamily="34" charset="0"/>
              <a:buChar char="•"/>
            </a:pPr>
            <a:r>
              <a:rPr lang="sv-SE" sz="1400">
                <a:solidFill>
                  <a:srgbClr val="C00000"/>
                </a:solidFill>
              </a:rPr>
              <a:t>Salig och helig är den som har del i den första uppståndelsen </a:t>
            </a:r>
            <a:r>
              <a:rPr lang="sv-SE" sz="1400"/>
              <a:t>[inför Guds rike]</a:t>
            </a:r>
            <a:r>
              <a:rPr lang="sv-SE" sz="1400">
                <a:solidFill>
                  <a:srgbClr val="C00000"/>
                </a:solidFill>
              </a:rPr>
              <a:t>… De </a:t>
            </a:r>
            <a:r>
              <a:rPr lang="sv-SE" sz="1400" i="1" u="sng">
                <a:solidFill>
                  <a:srgbClr val="C00000"/>
                </a:solidFill>
              </a:rPr>
              <a:t>ska vara</a:t>
            </a:r>
            <a:r>
              <a:rPr lang="sv-SE" sz="1400">
                <a:solidFill>
                  <a:srgbClr val="C00000"/>
                </a:solidFill>
              </a:rPr>
              <a:t> </a:t>
            </a:r>
            <a:r>
              <a:rPr lang="sv-SE" sz="1400"/>
              <a:t>[futurum]</a:t>
            </a:r>
            <a:r>
              <a:rPr lang="sv-SE" sz="1400">
                <a:solidFill>
                  <a:srgbClr val="C00000"/>
                </a:solidFill>
              </a:rPr>
              <a:t> Guds och Kristi </a:t>
            </a:r>
            <a:r>
              <a:rPr lang="sv-SE" sz="1400" i="1" u="sng">
                <a:solidFill>
                  <a:srgbClr val="C00000"/>
                </a:solidFill>
              </a:rPr>
              <a:t>präster</a:t>
            </a:r>
            <a:r>
              <a:rPr lang="sv-SE" sz="1400">
                <a:solidFill>
                  <a:srgbClr val="C00000"/>
                </a:solidFill>
              </a:rPr>
              <a:t> och </a:t>
            </a:r>
            <a:r>
              <a:rPr lang="sv-SE" sz="1400" i="1" u="sng" cap="small">
                <a:solidFill>
                  <a:srgbClr val="C00000"/>
                </a:solidFill>
              </a:rPr>
              <a:t>ska</a:t>
            </a:r>
            <a:r>
              <a:rPr lang="sv-SE" sz="1400" i="1" u="sng">
                <a:solidFill>
                  <a:srgbClr val="C00000"/>
                </a:solidFill>
              </a:rPr>
              <a:t> regera</a:t>
            </a:r>
            <a:r>
              <a:rPr lang="sv-SE" sz="1400">
                <a:solidFill>
                  <a:srgbClr val="C00000"/>
                </a:solidFill>
              </a:rPr>
              <a:t> </a:t>
            </a:r>
            <a:r>
              <a:rPr lang="sv-SE" sz="1400" b="1" i="1">
                <a:solidFill>
                  <a:srgbClr val="C00000"/>
                </a:solidFill>
              </a:rPr>
              <a:t>med honom</a:t>
            </a:r>
            <a:r>
              <a:rPr lang="sv-SE" sz="1400">
                <a:solidFill>
                  <a:srgbClr val="C00000"/>
                </a:solidFill>
              </a:rPr>
              <a:t> i tusen år.</a:t>
            </a:r>
            <a:r>
              <a:rPr lang="sv-SE" sz="1400"/>
              <a:t> (Upp 20:6) (Samregering men inte samprästerskap.)</a:t>
            </a:r>
          </a:p>
          <a:p>
            <a:pPr marL="541338" indent="-185738">
              <a:spcBef>
                <a:spcPts val="300"/>
              </a:spcBef>
              <a:buFont typeface="Arial" panose="020B0604020202020204" pitchFamily="34" charset="0"/>
              <a:buChar char="•"/>
            </a:pPr>
            <a:r>
              <a:rPr lang="sv-SE" sz="1400">
                <a:solidFill>
                  <a:srgbClr val="C00000"/>
                </a:solidFill>
              </a:rPr>
              <a:t> </a:t>
            </a:r>
            <a:r>
              <a:rPr lang="sv-SE" sz="1400" strike="sngStrike">
                <a:solidFill>
                  <a:srgbClr val="C00000"/>
                </a:solidFill>
              </a:rPr>
              <a:t>Låt er själva</a:t>
            </a:r>
            <a:r>
              <a:rPr lang="sv-SE" sz="1400">
                <a:solidFill>
                  <a:srgbClr val="C00000"/>
                </a:solidFill>
              </a:rPr>
              <a:t> </a:t>
            </a:r>
            <a:r>
              <a:rPr lang="sv-SE" sz="1400"/>
              <a:t>[inget uppmaning i grekiskan]</a:t>
            </a:r>
            <a:r>
              <a:rPr lang="sv-SE" sz="1400">
                <a:solidFill>
                  <a:srgbClr val="C00000"/>
                </a:solidFill>
              </a:rPr>
              <a:t> </a:t>
            </a:r>
            <a:r>
              <a:rPr lang="sv-SE" sz="1400" cap="small">
                <a:solidFill>
                  <a:srgbClr val="C00000"/>
                </a:solidFill>
              </a:rPr>
              <a:t>Också ni,</a:t>
            </a:r>
            <a:r>
              <a:rPr lang="sv-SE" sz="1400">
                <a:solidFill>
                  <a:srgbClr val="C00000"/>
                </a:solidFill>
              </a:rPr>
              <a:t> som levande stenar, </a:t>
            </a:r>
            <a:r>
              <a:rPr lang="sv-SE" sz="1400" i="1" u="sng">
                <a:solidFill>
                  <a:srgbClr val="C00000"/>
                </a:solidFill>
              </a:rPr>
              <a:t>bygg</a:t>
            </a:r>
            <a:r>
              <a:rPr lang="sv-SE" sz="1400" i="1" u="sng" strike="sngStrike">
                <a:solidFill>
                  <a:srgbClr val="C00000"/>
                </a:solidFill>
              </a:rPr>
              <a:t>a</a:t>
            </a:r>
            <a:r>
              <a:rPr lang="sv-SE" sz="1400" i="1" u="sng">
                <a:solidFill>
                  <a:srgbClr val="C00000"/>
                </a:solidFill>
              </a:rPr>
              <a:t>s upp</a:t>
            </a:r>
            <a:r>
              <a:rPr lang="sv-SE" sz="1400">
                <a:solidFill>
                  <a:srgbClr val="C00000"/>
                </a:solidFill>
              </a:rPr>
              <a:t> </a:t>
            </a:r>
            <a:r>
              <a:rPr lang="sv-SE" sz="1400"/>
              <a:t>[pågående process] </a:t>
            </a:r>
            <a:r>
              <a:rPr lang="sv-SE" sz="1400">
                <a:solidFill>
                  <a:srgbClr val="C00000"/>
                </a:solidFill>
              </a:rPr>
              <a:t>till ett andligt hus, </a:t>
            </a:r>
            <a:r>
              <a:rPr lang="sv-SE" sz="1400" i="1" u="sng">
                <a:solidFill>
                  <a:srgbClr val="C00000"/>
                </a:solidFill>
              </a:rPr>
              <a:t>ett heligt prästerskap</a:t>
            </a:r>
            <a:r>
              <a:rPr lang="sv-SE" sz="1400">
                <a:solidFill>
                  <a:srgbClr val="C00000"/>
                </a:solidFill>
              </a:rPr>
              <a:t> som ska bära fram andliga offer. </a:t>
            </a:r>
            <a:r>
              <a:rPr lang="sv-SE" sz="1400"/>
              <a:t>(1 Pet 2:5)</a:t>
            </a:r>
          </a:p>
          <a:p>
            <a:pPr marL="541338" indent="-185738">
              <a:spcBef>
                <a:spcPts val="300"/>
              </a:spcBef>
              <a:buFont typeface="Arial" panose="020B0604020202020204" pitchFamily="34" charset="0"/>
              <a:buChar char="•"/>
            </a:pPr>
            <a:r>
              <a:rPr lang="sv-SE" sz="1400">
                <a:solidFill>
                  <a:srgbClr val="C00000"/>
                </a:solidFill>
              </a:rPr>
              <a:t>I min </a:t>
            </a:r>
            <a:r>
              <a:rPr lang="sv-SE" sz="1400" i="1" u="sng">
                <a:solidFill>
                  <a:srgbClr val="C00000"/>
                </a:solidFill>
              </a:rPr>
              <a:t>Fars hus</a:t>
            </a:r>
            <a:r>
              <a:rPr lang="sv-SE" sz="1400">
                <a:solidFill>
                  <a:srgbClr val="C00000"/>
                </a:solidFill>
              </a:rPr>
              <a:t> </a:t>
            </a:r>
            <a:r>
              <a:rPr lang="sv-SE" sz="1400"/>
              <a:t>[alltid templet]</a:t>
            </a:r>
            <a:r>
              <a:rPr lang="sv-SE" sz="1400">
                <a:solidFill>
                  <a:srgbClr val="C00000"/>
                </a:solidFill>
              </a:rPr>
              <a:t> </a:t>
            </a:r>
            <a:r>
              <a:rPr lang="sv-SE" sz="1400" i="1" u="sng">
                <a:solidFill>
                  <a:srgbClr val="C00000"/>
                </a:solidFill>
              </a:rPr>
              <a:t>finns</a:t>
            </a:r>
            <a:r>
              <a:rPr lang="sv-SE" sz="1400">
                <a:solidFill>
                  <a:srgbClr val="C00000"/>
                </a:solidFill>
              </a:rPr>
              <a:t> </a:t>
            </a:r>
            <a:r>
              <a:rPr lang="sv-SE" sz="1400"/>
              <a:t>[presens]</a:t>
            </a:r>
            <a:r>
              <a:rPr lang="sv-SE" sz="1400">
                <a:solidFill>
                  <a:srgbClr val="C00000"/>
                </a:solidFill>
              </a:rPr>
              <a:t> många </a:t>
            </a:r>
            <a:r>
              <a:rPr lang="sv-SE" sz="1400" i="1" u="sng">
                <a:solidFill>
                  <a:srgbClr val="C00000"/>
                </a:solidFill>
              </a:rPr>
              <a:t>rum</a:t>
            </a:r>
            <a:r>
              <a:rPr lang="sv-SE" sz="1400">
                <a:solidFill>
                  <a:srgbClr val="C00000"/>
                </a:solidFill>
              </a:rPr>
              <a:t> </a:t>
            </a:r>
            <a:r>
              <a:rPr lang="sv-SE" sz="1400"/>
              <a:t>[prästbostäderna, se bild]</a:t>
            </a:r>
            <a:r>
              <a:rPr lang="sv-SE" sz="1400">
                <a:solidFill>
                  <a:srgbClr val="C00000"/>
                </a:solidFill>
              </a:rPr>
              <a:t>… Och om jag nu </a:t>
            </a:r>
            <a:r>
              <a:rPr lang="sv-SE" sz="1400" i="1" u="sng">
                <a:solidFill>
                  <a:srgbClr val="C00000"/>
                </a:solidFill>
              </a:rPr>
              <a:t>går bort</a:t>
            </a:r>
            <a:r>
              <a:rPr lang="sv-SE" sz="1400">
                <a:solidFill>
                  <a:srgbClr val="C00000"/>
                </a:solidFill>
              </a:rPr>
              <a:t> </a:t>
            </a:r>
            <a:r>
              <a:rPr lang="sv-SE" sz="1400"/>
              <a:t>[korsfästelsen]</a:t>
            </a:r>
            <a:r>
              <a:rPr lang="sv-SE" sz="1400">
                <a:solidFill>
                  <a:srgbClr val="C00000"/>
                </a:solidFill>
              </a:rPr>
              <a:t> och </a:t>
            </a:r>
            <a:r>
              <a:rPr lang="sv-SE" sz="1400" i="1" u="sng">
                <a:solidFill>
                  <a:srgbClr val="C00000"/>
                </a:solidFill>
              </a:rPr>
              <a:t>bereder plats för er</a:t>
            </a:r>
            <a:r>
              <a:rPr lang="sv-SE" sz="1400">
                <a:solidFill>
                  <a:srgbClr val="C00000"/>
                </a:solidFill>
              </a:rPr>
              <a:t> </a:t>
            </a:r>
            <a:r>
              <a:rPr lang="sv-SE" sz="1400"/>
              <a:t>[</a:t>
            </a:r>
            <a:r>
              <a:rPr lang="sv-SE" sz="1400" i="1" u="sng"/>
              <a:t>genom</a:t>
            </a:r>
            <a:r>
              <a:rPr lang="sv-SE" sz="1400"/>
              <a:t> försoningen </a:t>
            </a:r>
            <a:r>
              <a:rPr lang="sv-SE" sz="1400" i="1" u="sng"/>
              <a:t>i</a:t>
            </a:r>
            <a:r>
              <a:rPr lang="sv-SE" sz="1400"/>
              <a:t> prästbostäderna i Hesekiels tempel i Guds rike (Hes 40:44-46)]</a:t>
            </a:r>
            <a:r>
              <a:rPr lang="sv-SE" sz="1400">
                <a:solidFill>
                  <a:srgbClr val="C00000"/>
                </a:solidFill>
              </a:rPr>
              <a:t>, så ska jag </a:t>
            </a:r>
            <a:r>
              <a:rPr lang="sv-SE" sz="1400" i="1" u="sng">
                <a:solidFill>
                  <a:srgbClr val="C00000"/>
                </a:solidFill>
              </a:rPr>
              <a:t>komma tillbaka</a:t>
            </a:r>
            <a:r>
              <a:rPr lang="sv-SE" sz="1400">
                <a:solidFill>
                  <a:srgbClr val="C00000"/>
                </a:solidFill>
              </a:rPr>
              <a:t> </a:t>
            </a:r>
            <a:r>
              <a:rPr lang="sv-SE" sz="1400"/>
              <a:t>[återkomsten]</a:t>
            </a:r>
            <a:r>
              <a:rPr lang="sv-SE" sz="1400">
                <a:solidFill>
                  <a:srgbClr val="C00000"/>
                </a:solidFill>
              </a:rPr>
              <a:t> och </a:t>
            </a:r>
            <a:r>
              <a:rPr lang="sv-SE" sz="1400" i="1" u="sng">
                <a:solidFill>
                  <a:srgbClr val="C00000"/>
                </a:solidFill>
              </a:rPr>
              <a:t>hämta er</a:t>
            </a:r>
            <a:r>
              <a:rPr lang="sv-SE" sz="1400">
                <a:solidFill>
                  <a:srgbClr val="C00000"/>
                </a:solidFill>
              </a:rPr>
              <a:t> </a:t>
            </a:r>
            <a:r>
              <a:rPr lang="sv-SE" sz="1400"/>
              <a:t>[änglarna samlar ihop de trogna] </a:t>
            </a:r>
            <a:r>
              <a:rPr lang="sv-SE" sz="1400">
                <a:solidFill>
                  <a:srgbClr val="C00000"/>
                </a:solidFill>
              </a:rPr>
              <a:t>till mig, för att ni ska vara </a:t>
            </a:r>
            <a:r>
              <a:rPr lang="sv-SE" sz="1400" i="1" u="sng">
                <a:solidFill>
                  <a:srgbClr val="C00000"/>
                </a:solidFill>
              </a:rPr>
              <a:t>där jag är</a:t>
            </a:r>
            <a:r>
              <a:rPr lang="sv-SE" sz="1400">
                <a:solidFill>
                  <a:srgbClr val="C00000"/>
                </a:solidFill>
              </a:rPr>
              <a:t> </a:t>
            </a:r>
            <a:r>
              <a:rPr lang="sv-SE" sz="1400"/>
              <a:t>[Guds rike]</a:t>
            </a:r>
            <a:r>
              <a:rPr lang="sv-SE" sz="1400">
                <a:solidFill>
                  <a:srgbClr val="C00000"/>
                </a:solidFill>
              </a:rPr>
              <a:t>. </a:t>
            </a:r>
            <a:r>
              <a:rPr lang="sv-SE" sz="1400"/>
              <a:t>(Joh 14:2-3)</a:t>
            </a:r>
          </a:p>
          <a:p>
            <a:pPr marL="266700" indent="-266700">
              <a:spcBef>
                <a:spcPts val="300"/>
              </a:spcBef>
            </a:pPr>
            <a:r>
              <a:rPr lang="sv-SE" sz="1400"/>
              <a:t>	Troende är </a:t>
            </a:r>
            <a:r>
              <a:rPr lang="sv-SE" sz="1400" i="1" u="sng"/>
              <a:t>inte</a:t>
            </a:r>
            <a:r>
              <a:rPr lang="sv-SE" sz="1400"/>
              <a:t> präster idag. (Många menar annorlunda.) Prästens uppgift är ju att medla mellan Gud och människor och troende kan inte medla för sig själva. I 1 Pet 2:9 står visserligen </a:t>
            </a:r>
            <a:r>
              <a:rPr lang="sv-SE" sz="1400">
                <a:solidFill>
                  <a:srgbClr val="C00000"/>
                </a:solidFill>
              </a:rPr>
              <a:t>ni </a:t>
            </a:r>
            <a:r>
              <a:rPr lang="sv-SE" sz="1400" i="1" u="sng">
                <a:solidFill>
                  <a:srgbClr val="C00000"/>
                </a:solidFill>
              </a:rPr>
              <a:t>är</a:t>
            </a:r>
            <a:r>
              <a:rPr lang="sv-SE" sz="1400">
                <a:solidFill>
                  <a:srgbClr val="C00000"/>
                </a:solidFill>
              </a:rPr>
              <a:t> ett utvalt släkte, </a:t>
            </a:r>
            <a:r>
              <a:rPr lang="sv-SE" sz="1400" i="1" u="sng">
                <a:solidFill>
                  <a:srgbClr val="C00000"/>
                </a:solidFill>
              </a:rPr>
              <a:t>ett kungligt prästerskap</a:t>
            </a:r>
            <a:r>
              <a:rPr lang="sv-SE" sz="1400"/>
              <a:t>, men i originalprofetian i 2 Mos 19:6 står att </a:t>
            </a:r>
            <a:r>
              <a:rPr lang="sv-SE" sz="1400">
                <a:solidFill>
                  <a:srgbClr val="C00000"/>
                </a:solidFill>
              </a:rPr>
              <a:t>ni </a:t>
            </a:r>
            <a:r>
              <a:rPr lang="sv-SE" sz="1400" i="1" u="sng">
                <a:solidFill>
                  <a:srgbClr val="C00000"/>
                </a:solidFill>
              </a:rPr>
              <a:t>ska</a:t>
            </a:r>
            <a:r>
              <a:rPr lang="sv-SE" sz="1400">
                <a:solidFill>
                  <a:srgbClr val="C00000"/>
                </a:solidFill>
              </a:rPr>
              <a:t> för mig </a:t>
            </a:r>
            <a:r>
              <a:rPr lang="sv-SE" sz="1400" i="1" u="sng">
                <a:solidFill>
                  <a:srgbClr val="C00000"/>
                </a:solidFill>
              </a:rPr>
              <a:t>vara</a:t>
            </a:r>
            <a:r>
              <a:rPr lang="sv-SE" sz="1400">
                <a:solidFill>
                  <a:srgbClr val="C00000"/>
                </a:solidFill>
              </a:rPr>
              <a:t> </a:t>
            </a:r>
            <a:r>
              <a:rPr lang="sv-SE" sz="1400"/>
              <a:t>[framtid]</a:t>
            </a:r>
            <a:r>
              <a:rPr lang="sv-SE" sz="1400">
                <a:solidFill>
                  <a:srgbClr val="C00000"/>
                </a:solidFill>
              </a:rPr>
              <a:t> ett rike av präster.</a:t>
            </a:r>
            <a:r>
              <a:rPr lang="sv-SE" sz="1400"/>
              <a:t> Petrus använder ”ni är” i presens eftersom kristna är uppfyllandet av Mose profetia.</a:t>
            </a:r>
            <a:endParaRPr lang="sv-SE" sz="1400" dirty="0">
              <a:solidFill>
                <a:srgbClr val="C00000"/>
              </a:solidFill>
            </a:endParaRPr>
          </a:p>
        </p:txBody>
      </p:sp>
      <p:grpSp>
        <p:nvGrpSpPr>
          <p:cNvPr id="6" name="Grupp 5">
            <a:extLst>
              <a:ext uri="{FF2B5EF4-FFF2-40B4-BE49-F238E27FC236}">
                <a16:creationId xmlns:a16="http://schemas.microsoft.com/office/drawing/2014/main" id="{E3133D77-B17D-A4FD-1845-2802137C8DE3}"/>
              </a:ext>
            </a:extLst>
          </p:cNvPr>
          <p:cNvGrpSpPr/>
          <p:nvPr/>
        </p:nvGrpSpPr>
        <p:grpSpPr>
          <a:xfrm>
            <a:off x="213744" y="3262523"/>
            <a:ext cx="3568143" cy="3078385"/>
            <a:chOff x="8386979" y="4957453"/>
            <a:chExt cx="3550022" cy="2981004"/>
          </a:xfrm>
        </p:grpSpPr>
        <p:pic>
          <p:nvPicPr>
            <p:cNvPr id="7" name="Bildobjekt 6" descr="En bild som visar byggnad, inomhus, bord&#10;&#10;Automatiskt genererad beskrivning">
              <a:extLst>
                <a:ext uri="{FF2B5EF4-FFF2-40B4-BE49-F238E27FC236}">
                  <a16:creationId xmlns:a16="http://schemas.microsoft.com/office/drawing/2014/main" id="{0969AB38-1DC3-F585-47A9-7CF36CF7E755}"/>
                </a:ext>
              </a:extLst>
            </p:cNvPr>
            <p:cNvPicPr>
              <a:picLocks noChangeAspect="1"/>
            </p:cNvPicPr>
            <p:nvPr/>
          </p:nvPicPr>
          <p:blipFill>
            <a:blip r:embed="rId4"/>
            <a:stretch>
              <a:fillRect/>
            </a:stretch>
          </p:blipFill>
          <p:spPr>
            <a:xfrm>
              <a:off x="8386979" y="4957453"/>
              <a:ext cx="3546784" cy="2981004"/>
            </a:xfrm>
            <a:prstGeom prst="rect">
              <a:avLst/>
            </a:prstGeom>
          </p:spPr>
        </p:pic>
        <p:sp>
          <p:nvSpPr>
            <p:cNvPr id="8" name="textruta 7">
              <a:extLst>
                <a:ext uri="{FF2B5EF4-FFF2-40B4-BE49-F238E27FC236}">
                  <a16:creationId xmlns:a16="http://schemas.microsoft.com/office/drawing/2014/main" id="{0C0EC9D3-2397-23E2-CA59-E1CCF9397D00}"/>
                </a:ext>
              </a:extLst>
            </p:cNvPr>
            <p:cNvSpPr txBox="1"/>
            <p:nvPr/>
          </p:nvSpPr>
          <p:spPr>
            <a:xfrm rot="16200000">
              <a:off x="11386632" y="6582532"/>
              <a:ext cx="930133" cy="170604"/>
            </a:xfrm>
            <a:prstGeom prst="rect">
              <a:avLst/>
            </a:prstGeom>
            <a:noFill/>
          </p:spPr>
          <p:txBody>
            <a:bodyPr wrap="square" lIns="0" tIns="0" rIns="0" bIns="0" rtlCol="0">
              <a:spAutoFit/>
            </a:bodyPr>
            <a:lstStyle/>
            <a:p>
              <a:r>
                <a:rPr lang="sv-SE" sz="900" dirty="0"/>
                <a:t>James Emery</a:t>
              </a:r>
            </a:p>
          </p:txBody>
        </p:sp>
      </p:grpSp>
      <p:sp>
        <p:nvSpPr>
          <p:cNvPr id="9" name="Ellips 8">
            <a:extLst>
              <a:ext uri="{FF2B5EF4-FFF2-40B4-BE49-F238E27FC236}">
                <a16:creationId xmlns:a16="http://schemas.microsoft.com/office/drawing/2014/main" id="{BD189ECB-9D2C-BA1D-0997-331E0DE9097E}"/>
              </a:ext>
            </a:extLst>
          </p:cNvPr>
          <p:cNvSpPr/>
          <p:nvPr/>
        </p:nvSpPr>
        <p:spPr>
          <a:xfrm rot="20234119">
            <a:off x="119402" y="3878573"/>
            <a:ext cx="1033627" cy="1525409"/>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a:p>
        </p:txBody>
      </p:sp>
      <p:sp>
        <p:nvSpPr>
          <p:cNvPr id="10" name="Ellips 9">
            <a:extLst>
              <a:ext uri="{FF2B5EF4-FFF2-40B4-BE49-F238E27FC236}">
                <a16:creationId xmlns:a16="http://schemas.microsoft.com/office/drawing/2014/main" id="{72D15558-8245-04AA-0FF0-8DA09E0130C2}"/>
              </a:ext>
            </a:extLst>
          </p:cNvPr>
          <p:cNvSpPr/>
          <p:nvPr/>
        </p:nvSpPr>
        <p:spPr>
          <a:xfrm rot="20234119">
            <a:off x="2148462" y="3878573"/>
            <a:ext cx="1033627" cy="1525409"/>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a:p>
        </p:txBody>
      </p:sp>
    </p:spTree>
    <p:custDataLst>
      <p:tags r:id="rId1"/>
    </p:custDataLst>
    <p:extLst>
      <p:ext uri="{BB962C8B-B14F-4D97-AF65-F5344CB8AC3E}">
        <p14:creationId xmlns:p14="http://schemas.microsoft.com/office/powerpoint/2010/main" val="3096988962"/>
      </p:ext>
    </p:extLst>
  </p:cSld>
  <p:clrMapOvr>
    <a:masterClrMapping/>
  </p:clrMapOvr>
  <p:transition advTm="7965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5">
                                            <p:txEl>
                                              <p:pRg st="7" end="7"/>
                                            </p:txEl>
                                          </p:spTgt>
                                        </p:tgtEl>
                                        <p:attrNameLst>
                                          <p:attrName>style.visibility</p:attrName>
                                        </p:attrNameLst>
                                      </p:cBhvr>
                                      <p:to>
                                        <p:strVal val="visible"/>
                                      </p:to>
                                    </p:set>
                                    <p:animEffect transition="in" filter="fade">
                                      <p:cBhvr>
                                        <p:cTn id="48"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9" grpId="0" animBg="1"/>
      <p:bldP spid="10" grpId="0" animBg="1"/>
    </p:bldLst>
  </p:timing>
  <p:extLst>
    <p:ext uri="{3A86A75C-4F4B-4683-9AE1-C65F6400EC91}">
      <p14:laserTraceLst xmlns:p14="http://schemas.microsoft.com/office/powerpoint/2010/main">
        <p14:tracePtLst>
          <p14:tracePt t="1441" x="6464300" y="666750"/>
          <p14:tracePt t="1449" x="6457950" y="666750"/>
          <p14:tracePt t="1468" x="6438900" y="666750"/>
          <p14:tracePt t="1756" x="6432550" y="666750"/>
          <p14:tracePt t="1765" x="6432550" y="679450"/>
          <p14:tracePt t="1784" x="6419850" y="698500"/>
          <p14:tracePt t="1845" x="6419850" y="704850"/>
          <p14:tracePt t="2002" x="6413500" y="711200"/>
          <p14:tracePt t="2011" x="6413500" y="717550"/>
          <p14:tracePt t="2019" x="6407150" y="717550"/>
          <p14:tracePt t="2039" x="6388100" y="736600"/>
          <p14:tracePt t="2051" x="6381750" y="736600"/>
          <p14:tracePt t="2069" x="6362700" y="742950"/>
          <p14:tracePt t="2084" x="6356350" y="742950"/>
          <p14:tracePt t="2110" x="6350000" y="742950"/>
          <p14:tracePt t="2117" x="6343650" y="742950"/>
          <p14:tracePt t="2134" x="6337300" y="736600"/>
          <p14:tracePt t="2151" x="6330950" y="730250"/>
          <p14:tracePt t="2170" x="6324600" y="717550"/>
          <p14:tracePt t="2190" x="6318250" y="704850"/>
          <p14:tracePt t="2200" x="6311900" y="685800"/>
          <p14:tracePt t="2217" x="6305550" y="660400"/>
          <p14:tracePt t="2233" x="6299200" y="641350"/>
          <p14:tracePt t="2259" x="6292850" y="603250"/>
          <p14:tracePt t="2267" x="6292850" y="584200"/>
          <p14:tracePt t="2286" x="6286500" y="577850"/>
          <p14:tracePt t="2372" x="6286500" y="590550"/>
          <p14:tracePt t="2402" x="6286500" y="596900"/>
          <p14:tracePt t="2418" x="6286500" y="603250"/>
          <p14:tracePt t="2441" x="6292850" y="609600"/>
          <p14:tracePt t="2450" x="6292850" y="615950"/>
          <p14:tracePt t="2484" x="6292850" y="628650"/>
          <p14:tracePt t="2509" x="6292850" y="647700"/>
          <p14:tracePt t="2518" x="6292850" y="654050"/>
          <p14:tracePt t="2534" x="6286500" y="666750"/>
          <p14:tracePt t="2649" x="6286500" y="673100"/>
          <p14:tracePt t="3414" x="6286500" y="679450"/>
          <p14:tracePt t="3421" x="6280150" y="679450"/>
          <p14:tracePt t="3532" x="6280150" y="685800"/>
          <p14:tracePt t="3541" x="6280150" y="692150"/>
          <p14:tracePt t="3552" x="6273800" y="698500"/>
          <p14:tracePt t="3575" x="6261100" y="717550"/>
          <p14:tracePt t="3585" x="6261100" y="723900"/>
          <p14:tracePt t="3603" x="6254750" y="730250"/>
          <p14:tracePt t="3642" x="6254750" y="736600"/>
          <p14:tracePt t="3652" x="6254750" y="742950"/>
          <p14:tracePt t="3709" x="6254750" y="749300"/>
          <p14:tracePt t="3720" x="6248400" y="755650"/>
          <p14:tracePt t="3752" x="6242050" y="755650"/>
          <p14:tracePt t="3823" x="6242050" y="749300"/>
          <p14:tracePt t="3861" x="6235700" y="749300"/>
          <p14:tracePt t="3870" x="6229350" y="749300"/>
          <p14:tracePt t="3886" x="6210300" y="755650"/>
          <p14:tracePt t="3912" x="6178550" y="787400"/>
          <p14:tracePt t="3919" x="6159500" y="800100"/>
          <p14:tracePt t="3935" x="6146800" y="812800"/>
          <p14:tracePt t="3953" x="6134100" y="825500"/>
          <p14:tracePt t="3977" x="6096000" y="825500"/>
          <p14:tracePt t="3986" x="6064250" y="825500"/>
          <p14:tracePt t="4002" x="6000750" y="825500"/>
          <p14:tracePt t="4019" x="5892800" y="806450"/>
          <p14:tracePt t="4041" x="5727700" y="774700"/>
          <p14:tracePt t="4051" x="5702300" y="768350"/>
          <p14:tracePt t="4069" x="5632450" y="755650"/>
          <p14:tracePt t="4086" x="5613400" y="749300"/>
          <p14:tracePt t="4148" x="5607050" y="749300"/>
          <p14:tracePt t="4155" x="5600700" y="749300"/>
          <p14:tracePt t="4169" x="5594350" y="742950"/>
          <p14:tracePt t="4193" x="5505450" y="730250"/>
          <p14:tracePt t="4203" x="5441950" y="717550"/>
          <p14:tracePt t="4221" x="5378450" y="711200"/>
          <p14:tracePt t="4243" x="5327650" y="704850"/>
          <p14:tracePt t="4253" x="5314950" y="698500"/>
          <p14:tracePt t="4269" x="5270500" y="698500"/>
          <p14:tracePt t="4288" x="5219700" y="698500"/>
          <p14:tracePt t="4310" x="5067300" y="704850"/>
          <p14:tracePt t="4319" x="4991100" y="711200"/>
          <p14:tracePt t="4336" x="4838700" y="711200"/>
          <p14:tracePt t="4352" x="4679950" y="711200"/>
          <p14:tracePt t="4377" x="4489450" y="711200"/>
          <p14:tracePt t="4386" x="4451350" y="711200"/>
          <p14:tracePt t="4402" x="4400550" y="711200"/>
          <p14:tracePt t="4418" x="4375150" y="717550"/>
          <p14:tracePt t="4444" x="4349750" y="730250"/>
          <p14:tracePt t="4453" x="4330700" y="742950"/>
          <p14:tracePt t="4470" x="4267200" y="774700"/>
          <p14:tracePt t="4486" x="4197350" y="787400"/>
          <p14:tracePt t="4511" x="4127500" y="800100"/>
          <p14:tracePt t="4519" x="4121150" y="800100"/>
          <p14:tracePt t="4536" x="4095750" y="800100"/>
          <p14:tracePt t="4552" x="4076700" y="800100"/>
          <p14:tracePt t="4569" x="4032250" y="787400"/>
          <p14:tracePt t="4594" x="3930650" y="755650"/>
          <p14:tracePt t="4603" x="3892550" y="736600"/>
          <p14:tracePt t="4620" x="3803650" y="711200"/>
          <p14:tracePt t="4643" x="3657600" y="673100"/>
          <p14:tracePt t="4653" x="3625850" y="666750"/>
          <p14:tracePt t="4672" x="3594100" y="660400"/>
          <p14:tracePt t="4748" x="3587750" y="660400"/>
          <p14:tracePt t="4777" x="3562350" y="685800"/>
          <p14:tracePt t="4787" x="3536950" y="717550"/>
          <p14:tracePt t="4803" x="3505200" y="774700"/>
          <p14:tracePt t="4820" x="3492500" y="806450"/>
          <p14:tracePt t="4846" x="3467100" y="844550"/>
          <p14:tracePt t="4853" x="3460750" y="857250"/>
          <p14:tracePt t="4870" x="3454400" y="869950"/>
          <p14:tracePt t="4887" x="3454400" y="882650"/>
          <p14:tracePt t="4911" x="3441700" y="889000"/>
          <p14:tracePt t="4919" x="3441700" y="895350"/>
          <p14:tracePt t="4952" x="3441700" y="901700"/>
          <p14:tracePt t="5103" x="3441700" y="908050"/>
          <p14:tracePt t="5119" x="3454400" y="914400"/>
          <p14:tracePt t="5178" x="3448050" y="920750"/>
          <p14:tracePt t="5192" x="3448050" y="927100"/>
          <p14:tracePt t="5208" x="3448050" y="933450"/>
          <p14:tracePt t="5220" x="3448050" y="939800"/>
          <p14:tracePt t="5245" x="3467100" y="952500"/>
          <p14:tracePt t="5253" x="3473450" y="958850"/>
          <p14:tracePt t="5270" x="3479800" y="958850"/>
          <p14:tracePt t="5288" x="3486150" y="958850"/>
          <p14:tracePt t="5446" x="3479800" y="965200"/>
          <p14:tracePt t="5457" x="3479800" y="971550"/>
          <p14:tracePt t="5470" x="3454400" y="990600"/>
          <p14:tracePt t="5487" x="3429000" y="1009650"/>
          <p14:tracePt t="5511" x="3365500" y="1041400"/>
          <p14:tracePt t="5520" x="3346450" y="1047750"/>
          <p14:tracePt t="5537" x="3276600" y="1066800"/>
          <p14:tracePt t="5553" x="3213100" y="1085850"/>
          <p14:tracePt t="5591" x="3105150" y="1117600"/>
          <p14:tracePt t="5603" x="3092450" y="1123950"/>
          <p14:tracePt t="5619" x="3073400" y="1130300"/>
          <p14:tracePt t="5640" x="3022600" y="1149350"/>
          <p14:tracePt t="5652" x="2978150" y="1155700"/>
          <p14:tracePt t="5653" x="2933700" y="1162050"/>
          <p14:tracePt t="5669" x="2800350" y="1168400"/>
          <p14:tracePt t="5686" x="2667000" y="1168400"/>
          <p14:tracePt t="5707" x="2527300" y="1168400"/>
          <p14:tracePt t="5719" x="2400300" y="1162050"/>
          <p14:tracePt t="5737" x="2292350" y="1162050"/>
          <p14:tracePt t="5753" x="2197100" y="1162050"/>
          <p14:tracePt t="5775" x="2025650" y="1187450"/>
          <p14:tracePt t="5786" x="1943100" y="1193800"/>
          <p14:tracePt t="5803" x="1758950" y="1206500"/>
          <p14:tracePt t="5819" x="1600200" y="1212850"/>
          <p14:tracePt t="5841" x="1263650" y="1212850"/>
          <p14:tracePt t="5852" x="1143000" y="1200150"/>
          <p14:tracePt t="5870" x="895350" y="1174750"/>
          <p14:tracePt t="5886" x="781050" y="1162050"/>
          <p14:tracePt t="5908" x="673100" y="1149350"/>
          <p14:tracePt t="5919" x="609600" y="1149350"/>
          <p14:tracePt t="5936" x="533400" y="1143000"/>
          <p14:tracePt t="5953" x="444500" y="1136650"/>
          <p14:tracePt t="5974" x="285750" y="1123950"/>
          <p14:tracePt t="5987" x="209550" y="1117600"/>
          <p14:tracePt t="6003" x="133350" y="1098550"/>
          <p14:tracePt t="6021" x="69850" y="1079500"/>
          <p14:tracePt t="6044" x="31750" y="1047750"/>
          <p14:tracePt t="6052" x="25400" y="1041400"/>
          <p14:tracePt t="6071" x="19050" y="1016000"/>
          <p14:tracePt t="6086" x="6350" y="996950"/>
          <p14:tracePt t="6259" x="31750" y="774700"/>
          <p14:tracePt t="6267" x="95250" y="781050"/>
          <p14:tracePt t="6273" x="127000" y="787400"/>
          <p14:tracePt t="6287" x="184150" y="806450"/>
          <p14:tracePt t="6310" x="279400" y="838200"/>
          <p14:tracePt t="6322" x="285750" y="844550"/>
          <p14:tracePt t="6338" x="292100" y="844550"/>
          <p14:tracePt t="6354" x="298450" y="844550"/>
          <p14:tracePt t="6380" x="330200" y="806450"/>
          <p14:tracePt t="6388" x="349250" y="800100"/>
          <p14:tracePt t="6404" x="374650" y="781050"/>
          <p14:tracePt t="6421" x="412750" y="762000"/>
          <p14:tracePt t="6445" x="457200" y="755650"/>
          <p14:tracePt t="6454" x="469900" y="755650"/>
          <p14:tracePt t="6456" x="476250" y="755650"/>
          <p14:tracePt t="6489" x="482600" y="755650"/>
          <p14:tracePt t="6512" x="514350" y="755650"/>
          <p14:tracePt t="6521" x="533400" y="755650"/>
          <p14:tracePt t="6538" x="584200" y="755650"/>
          <p14:tracePt t="6554" x="615950" y="755650"/>
          <p14:tracePt t="6602" x="603250" y="762000"/>
          <p14:tracePt t="6610" x="596900" y="768350"/>
          <p14:tracePt t="6621" x="590550" y="774700"/>
          <p14:tracePt t="6646" x="615950" y="800100"/>
          <p14:tracePt t="6653" x="641350" y="806450"/>
          <p14:tracePt t="6671" x="755650" y="831850"/>
          <p14:tracePt t="6688" x="869950" y="838200"/>
          <p14:tracePt t="6712" x="990600" y="857250"/>
          <p14:tracePt t="6721" x="996950" y="863600"/>
          <p14:tracePt t="6743" x="1009650" y="882650"/>
          <p14:tracePt t="6754" x="1009650" y="889000"/>
          <p14:tracePt t="6780" x="1022350" y="901700"/>
          <p14:tracePt t="6788" x="1041400" y="914400"/>
          <p14:tracePt t="6807" x="1117600" y="939800"/>
          <p14:tracePt t="6823" x="1193800" y="939800"/>
          <p14:tracePt t="6849" x="1384300" y="908050"/>
          <p14:tracePt t="6855" x="1441450" y="895350"/>
          <p14:tracePt t="6872" x="1530350" y="863600"/>
          <p14:tracePt t="6888" x="1581150" y="838200"/>
          <p14:tracePt t="6911" x="1619250" y="812800"/>
          <p14:tracePt t="6922" x="1625600" y="800100"/>
          <p14:tracePt t="6938" x="1631950" y="762000"/>
          <p14:tracePt t="6955" x="1631950" y="717550"/>
          <p14:tracePt t="6974" x="1631950" y="647700"/>
          <p14:tracePt t="6994" x="1619250" y="615950"/>
          <p14:tracePt t="7005" x="1606550" y="590550"/>
          <p14:tracePt t="7021" x="1574800" y="558800"/>
          <p14:tracePt t="7045" x="1511300" y="527050"/>
          <p14:tracePt t="7046" x="1479550" y="520700"/>
          <p14:tracePt t="7056" x="1454150" y="514350"/>
          <p14:tracePt t="7074" x="1384300" y="508000"/>
          <p14:tracePt t="7090" x="1320800" y="508000"/>
          <p14:tracePt t="7111" x="1244600" y="520700"/>
          <p14:tracePt t="7124" x="1219200" y="533400"/>
          <p14:tracePt t="7142" x="1181100" y="558800"/>
          <p14:tracePt t="7154" x="1162050" y="571500"/>
          <p14:tracePt t="7185" x="1123950" y="609600"/>
          <p14:tracePt t="7207" x="1104900" y="635000"/>
          <p14:tracePt t="7225" x="1085850" y="673100"/>
          <p14:tracePt t="7246" x="1085850" y="704850"/>
          <p14:tracePt t="7255" x="1092200" y="717550"/>
          <p14:tracePt t="7271" x="1123950" y="755650"/>
          <p14:tracePt t="7290" x="1181100" y="825500"/>
          <p14:tracePt t="7313" x="1250950" y="889000"/>
          <p14:tracePt t="7322" x="1289050" y="908050"/>
          <p14:tracePt t="7338" x="1320800" y="927100"/>
          <p14:tracePt t="7356" x="1339850" y="933450"/>
          <p14:tracePt t="7382" x="1358900" y="933450"/>
          <p14:tracePt t="7388" x="1365250" y="933450"/>
          <p14:tracePt t="7405" x="1397000" y="933450"/>
          <p14:tracePt t="7422" x="1416050" y="933450"/>
          <p14:tracePt t="7444" x="1435100" y="933450"/>
          <p14:tracePt t="7516" x="1435100" y="939800"/>
          <p14:tracePt t="7586" x="1428750" y="939800"/>
          <p14:tracePt t="7593" x="1422400" y="933450"/>
          <p14:tracePt t="7605" x="1416050" y="933450"/>
          <p14:tracePt t="7622" x="1409700" y="927100"/>
          <p14:tracePt t="8310" x="1416050" y="927100"/>
          <p14:tracePt t="8324" x="1435100" y="927100"/>
          <p14:tracePt t="8341" x="1492250" y="933450"/>
          <p14:tracePt t="8393" x="1498600" y="933450"/>
          <p14:tracePt t="8407" x="1511300" y="927100"/>
          <p14:tracePt t="8422" x="1555750" y="901700"/>
          <p14:tracePt t="8447" x="1631950" y="850900"/>
          <p14:tracePt t="8456" x="1663700" y="831850"/>
          <p14:tracePt t="8472" x="1714500" y="800100"/>
          <p14:tracePt t="8490" x="1778000" y="774700"/>
          <p14:tracePt t="8514" x="1841500" y="749300"/>
          <p14:tracePt t="8522" x="1860550" y="742950"/>
          <p14:tracePt t="8540" x="1873250" y="736600"/>
          <p14:tracePt t="8558" x="1892300" y="730250"/>
          <p14:tracePt t="8580" x="1898650" y="723900"/>
          <p14:tracePt t="8590" x="1905000" y="723900"/>
          <p14:tracePt t="8607" x="1924050" y="711200"/>
          <p14:tracePt t="8623" x="1936750" y="711200"/>
          <p14:tracePt t="8647" x="1955800" y="711200"/>
          <p14:tracePt t="8674" x="1962150" y="711200"/>
          <p14:tracePt t="8680" x="1962150" y="717550"/>
          <p14:tracePt t="8689" x="1968500" y="717550"/>
          <p14:tracePt t="8714" x="1968500" y="736600"/>
          <p14:tracePt t="8723" x="1974850" y="742950"/>
          <p14:tracePt t="8755" x="1974850" y="749300"/>
          <p14:tracePt t="8782" x="1974850" y="755650"/>
          <p14:tracePt t="8806" x="1981200" y="755650"/>
          <p14:tracePt t="8847" x="1981200" y="762000"/>
          <p14:tracePt t="8952" x="1987550" y="762000"/>
          <p14:tracePt t="8981" x="1987550" y="768350"/>
          <p14:tracePt t="8990" x="2006600" y="768350"/>
          <p14:tracePt t="9006" x="2038350" y="755650"/>
          <p14:tracePt t="9023" x="2095500" y="717550"/>
          <p14:tracePt t="9048" x="2139950" y="660400"/>
          <p14:tracePt t="9049" x="2152650" y="641350"/>
          <p14:tracePt t="9060" x="2159000" y="628650"/>
          <p14:tracePt t="9073" x="2165350" y="609600"/>
          <p14:tracePt t="9090" x="2171700" y="584200"/>
          <p14:tracePt t="9114" x="2165350" y="565150"/>
          <p14:tracePt t="9115" x="2165350" y="558800"/>
          <p14:tracePt t="9123" x="2159000" y="552450"/>
          <p14:tracePt t="9140" x="2133600" y="546100"/>
          <p14:tracePt t="9157" x="2101850" y="546100"/>
          <p14:tracePt t="9181" x="2044700" y="546100"/>
          <p14:tracePt t="9190" x="2032000" y="546100"/>
          <p14:tracePt t="9208" x="2000250" y="558800"/>
          <p14:tracePt t="9223" x="1981200" y="565150"/>
          <p14:tracePt t="9248" x="1949450" y="603250"/>
          <p14:tracePt t="9257" x="1936750" y="622300"/>
          <p14:tracePt t="9273" x="1917700" y="654050"/>
          <p14:tracePt t="9290" x="1898650" y="679450"/>
          <p14:tracePt t="9315" x="1892300" y="717550"/>
          <p14:tracePt t="9324" x="1892300" y="723900"/>
          <p14:tracePt t="9326" x="1905000" y="730250"/>
          <p14:tracePt t="9340" x="1924050" y="742950"/>
          <p14:tracePt t="9357" x="2000250" y="755650"/>
          <p14:tracePt t="9382" x="2089150" y="762000"/>
          <p14:tracePt t="9391" x="2101850" y="762000"/>
          <p14:tracePt t="9406" x="2114550" y="755650"/>
          <p14:tracePt t="9447" x="2114550" y="736600"/>
          <p14:tracePt t="9457" x="2108200" y="730250"/>
          <p14:tracePt t="9473" x="2101850" y="717550"/>
          <p14:tracePt t="9490" x="2063750" y="692150"/>
          <p14:tracePt t="9514" x="1993900" y="660400"/>
          <p14:tracePt t="9523" x="1968500" y="654050"/>
          <p14:tracePt t="9540" x="1936750" y="647700"/>
          <p14:tracePt t="9557" x="1905000" y="647700"/>
          <p14:tracePt t="9580" x="1892300" y="654050"/>
          <p14:tracePt t="9590" x="1879600" y="666750"/>
          <p14:tracePt t="9607" x="1866900" y="679450"/>
          <p14:tracePt t="9623" x="1847850" y="704850"/>
          <p14:tracePt t="9648" x="1816100" y="736600"/>
          <p14:tracePt t="9657" x="1803400" y="755650"/>
          <p14:tracePt t="9674" x="1797050" y="768350"/>
          <p14:tracePt t="9690" x="1797050" y="787400"/>
          <p14:tracePt t="9716" x="1809750" y="806450"/>
          <p14:tracePt t="9723" x="1816100" y="812800"/>
          <p14:tracePt t="9740" x="1835150" y="825500"/>
          <p14:tracePt t="9760" x="1860550" y="838200"/>
          <p14:tracePt t="9779" x="1892300" y="838200"/>
          <p14:tracePt t="9790" x="1911350" y="838200"/>
          <p14:tracePt t="9808" x="1917700" y="838200"/>
          <p14:tracePt t="9850" x="1968500" y="838200"/>
          <p14:tracePt t="9856" x="1993900" y="831850"/>
          <p14:tracePt t="9874" x="2070100" y="825500"/>
          <p14:tracePt t="9891" x="2222500" y="825500"/>
          <p14:tracePt t="9914" x="2349500" y="819150"/>
          <p14:tracePt t="9923" x="2355850" y="812800"/>
          <p14:tracePt t="9940" x="2368550" y="812800"/>
          <p14:tracePt t="9957" x="2374900" y="812800"/>
          <p14:tracePt t="10032" x="2387600" y="819150"/>
          <p14:tracePt t="10040" x="2393950" y="825500"/>
          <p14:tracePt t="10057" x="2413000" y="831850"/>
          <p14:tracePt t="10074" x="2425700" y="838200"/>
          <p14:tracePt t="10091" x="2457450" y="850900"/>
          <p14:tracePt t="10116" x="2559050" y="876300"/>
          <p14:tracePt t="10124" x="2686050" y="895350"/>
          <p14:tracePt t="10142" x="2825750" y="908050"/>
          <p14:tracePt t="10157" x="2889250" y="908050"/>
          <p14:tracePt t="10159" x="2965450" y="908050"/>
          <p14:tracePt t="10182" x="3086100" y="895350"/>
          <p14:tracePt t="10190" x="3111500" y="882650"/>
          <p14:tracePt t="10209" x="3124200" y="857250"/>
          <p14:tracePt t="10224" x="3130550" y="838200"/>
          <p14:tracePt t="10248" x="3124200" y="806450"/>
          <p14:tracePt t="10257" x="3117850" y="793750"/>
          <p14:tracePt t="10274" x="3105150" y="774700"/>
          <p14:tracePt t="10290" x="3086100" y="755650"/>
          <p14:tracePt t="10315" x="3060700" y="711200"/>
          <p14:tracePt t="10325" x="3048000" y="692150"/>
          <p14:tracePt t="10342" x="3022600" y="654050"/>
          <p14:tracePt t="10357" x="2990850" y="635000"/>
          <p14:tracePt t="10382" x="2895600" y="603250"/>
          <p14:tracePt t="10391" x="2825750" y="603250"/>
          <p14:tracePt t="10409" x="2749550" y="609600"/>
          <p14:tracePt t="10424" x="2673350" y="622300"/>
          <p14:tracePt t="10449" x="2546350" y="635000"/>
          <p14:tracePt t="10460" x="2527300" y="635000"/>
          <p14:tracePt t="10474" x="2476500" y="635000"/>
          <p14:tracePt t="10491" x="2457450" y="635000"/>
          <p14:tracePt t="10516" x="2413000" y="635000"/>
          <p14:tracePt t="10524" x="2393950" y="635000"/>
          <p14:tracePt t="10541" x="2349500" y="641350"/>
          <p14:tracePt t="10557" x="2330450" y="660400"/>
          <p14:tracePt t="10581" x="2317750" y="704850"/>
          <p14:tracePt t="10593" x="2324100" y="717550"/>
          <p14:tracePt t="10608" x="2336800" y="723900"/>
          <p14:tracePt t="10625" x="2374900" y="723900"/>
          <p14:tracePt t="10646" x="2406650" y="723900"/>
          <p14:tracePt t="10657" x="2444750" y="723900"/>
          <p14:tracePt t="10674" x="2476500" y="717550"/>
          <p14:tracePt t="10691" x="2501900" y="711200"/>
          <p14:tracePt t="10715" x="2514600" y="711200"/>
          <p14:tracePt t="10725" x="2520950" y="711200"/>
          <p14:tracePt t="10741" x="2540000" y="723900"/>
          <p14:tracePt t="10758" x="2578100" y="749300"/>
          <p14:tracePt t="10783" x="2628900" y="800100"/>
          <p14:tracePt t="10791" x="2641600" y="812800"/>
          <p14:tracePt t="10808" x="2660650" y="844550"/>
          <p14:tracePt t="10826" x="2673350" y="857250"/>
          <p14:tracePt t="10990" x="2679700" y="857250"/>
          <p14:tracePt t="10999" x="2679700" y="850900"/>
          <p14:tracePt t="11010" x="2686050" y="850900"/>
          <p14:tracePt t="11025" x="2686050" y="844550"/>
          <p14:tracePt t="11049" x="2686050" y="838200"/>
          <p14:tracePt t="11075" x="2686050" y="831850"/>
          <p14:tracePt t="11388" x="2686050" y="825500"/>
          <p14:tracePt t="11395" x="2686050" y="819150"/>
          <p14:tracePt t="11410" x="2686050" y="800100"/>
          <p14:tracePt t="11426" x="2692400" y="787400"/>
          <p14:tracePt t="11450" x="2698750" y="762000"/>
          <p14:tracePt t="11459" x="2698750" y="755650"/>
          <p14:tracePt t="11568" x="2698750" y="762000"/>
          <p14:tracePt t="11575" x="2698750" y="768350"/>
          <p14:tracePt t="11592" x="2698750" y="774700"/>
          <p14:tracePt t="11609" x="2698750" y="781050"/>
          <p14:tracePt t="11625" x="2692400" y="781050"/>
          <p14:tracePt t="11650" x="2686050" y="787400"/>
          <p14:tracePt t="11659" x="2686050" y="793750"/>
          <p14:tracePt t="11677" x="2673350" y="806450"/>
          <p14:tracePt t="11698" x="2673350" y="812800"/>
          <p14:tracePt t="11779" x="2673350" y="806450"/>
          <p14:tracePt t="11795" x="2673350" y="800100"/>
          <p14:tracePt t="11820" x="2673350" y="793750"/>
          <p14:tracePt t="12370" x="2667000" y="793750"/>
          <p14:tracePt t="12382" x="2660650" y="793750"/>
          <p14:tracePt t="12392" x="2616200" y="806450"/>
          <p14:tracePt t="12409" x="2578100" y="819150"/>
          <p14:tracePt t="12426" x="2533650" y="825500"/>
          <p14:tracePt t="12447" x="2457450" y="838200"/>
          <p14:tracePt t="12458" x="2432050" y="844550"/>
          <p14:tracePt t="12476" x="2387600" y="850900"/>
          <p14:tracePt t="12500" x="2317750" y="863600"/>
          <p14:tracePt t="12510" x="2305050" y="863600"/>
          <p14:tracePt t="12526" x="2286000" y="863600"/>
          <p14:tracePt t="12542" x="2279650" y="863600"/>
          <p14:tracePt t="12618" x="2273300" y="863600"/>
          <p14:tracePt t="12626" x="2266950" y="863600"/>
          <p14:tracePt t="12651" x="2241550" y="863600"/>
          <p14:tracePt t="12663" x="2228850" y="863600"/>
          <p14:tracePt t="12676" x="2203450" y="863600"/>
          <p14:tracePt t="12692" x="2190750" y="863600"/>
          <p14:tracePt t="12719" x="2165350" y="876300"/>
          <p14:tracePt t="12721" x="2159000" y="876300"/>
          <p14:tracePt t="12730" x="2152650" y="876300"/>
          <p14:tracePt t="12743" x="2146300" y="882650"/>
          <p14:tracePt t="12760" x="2133600" y="889000"/>
          <p14:tracePt t="12784" x="2101850" y="895350"/>
          <p14:tracePt t="12786" x="2095500" y="895350"/>
          <p14:tracePt t="12793" x="2082800" y="895350"/>
          <p14:tracePt t="12809" x="1987550" y="895350"/>
          <p14:tracePt t="12827" x="1879600" y="895350"/>
          <p14:tracePt t="12850" x="1739900" y="889000"/>
          <p14:tracePt t="12861" x="1682750" y="882650"/>
          <p14:tracePt t="12876" x="1631950" y="882650"/>
          <p14:tracePt t="12900" x="1593850" y="882650"/>
          <p14:tracePt t="12910" x="1581150" y="882650"/>
          <p14:tracePt t="12927" x="1549400" y="889000"/>
          <p14:tracePt t="12943" x="1498600" y="908050"/>
          <p14:tracePt t="12959" x="1441450" y="933450"/>
          <p14:tracePt t="12984" x="1289050" y="977900"/>
          <p14:tracePt t="12993" x="1257300" y="984250"/>
          <p14:tracePt t="13010" x="1168400" y="1009650"/>
          <p14:tracePt t="13026" x="1060450" y="1035050"/>
          <p14:tracePt t="13052" x="958850" y="1073150"/>
          <p14:tracePt t="13059" x="927100" y="1079500"/>
          <p14:tracePt t="13076" x="831850" y="1111250"/>
          <p14:tracePt t="13093" x="723900" y="1143000"/>
          <p14:tracePt t="13117" x="584200" y="1162050"/>
          <p14:tracePt t="13127" x="552450" y="1162050"/>
          <p14:tracePt t="13143" x="476250" y="1168400"/>
          <p14:tracePt t="13160" x="469900" y="1168400"/>
          <p14:tracePt t="13185" x="457200" y="1162050"/>
          <p14:tracePt t="13193" x="450850" y="1162050"/>
          <p14:tracePt t="13210" x="419100" y="1149350"/>
          <p14:tracePt t="13226" x="374650" y="1130300"/>
          <p14:tracePt t="13250" x="323850" y="1104900"/>
          <p14:tracePt t="13259" x="323850" y="1098550"/>
          <p14:tracePt t="13275" x="317500" y="1085850"/>
          <p14:tracePt t="13301" x="336550" y="1060450"/>
          <p14:tracePt t="13310" x="355600" y="1054100"/>
          <p14:tracePt t="13326" x="419100" y="1022350"/>
          <p14:tracePt t="13343" x="476250" y="1003300"/>
          <p14:tracePt t="13361" x="539750" y="990600"/>
          <p14:tracePt t="13386" x="590550" y="984250"/>
          <p14:tracePt t="13394" x="615950" y="984250"/>
          <p14:tracePt t="13410" x="673100" y="984250"/>
          <p14:tracePt t="13426" x="711200" y="990600"/>
          <p14:tracePt t="13449" x="730250" y="996950"/>
          <p14:tracePt t="13505" x="730250" y="1003300"/>
          <p14:tracePt t="13531" x="730250" y="1009650"/>
          <p14:tracePt t="13539" x="730250" y="1016000"/>
          <p14:tracePt t="13548" x="736600" y="1016000"/>
          <p14:tracePt t="13560" x="736600" y="1022350"/>
          <p14:tracePt t="13585" x="736600" y="1028700"/>
          <p14:tracePt t="13776" x="730250" y="1016000"/>
          <p14:tracePt t="13794" x="723900" y="1016000"/>
          <p14:tracePt t="13810" x="717550" y="1003300"/>
          <p14:tracePt t="13827" x="717550" y="990600"/>
          <p14:tracePt t="13950" x="723900" y="996950"/>
          <p14:tracePt t="13970" x="755650" y="1009650"/>
          <p14:tracePt t="13978" x="781050" y="1016000"/>
          <p14:tracePt t="13994" x="825500" y="1035050"/>
          <p14:tracePt t="13998" x="850900" y="1041400"/>
          <p14:tracePt t="14011" x="869950" y="1054100"/>
          <p14:tracePt t="14028" x="908050" y="1073150"/>
          <p14:tracePt t="14030" x="920750" y="1079500"/>
          <p14:tracePt t="14051" x="933450" y="1085850"/>
          <p14:tracePt t="14060" x="939800" y="1092200"/>
          <p14:tracePt t="14077" x="952500" y="1098550"/>
          <p14:tracePt t="14101" x="977900" y="1111250"/>
          <p14:tracePt t="14111" x="1016000" y="1111250"/>
          <p14:tracePt t="14128" x="1098550" y="1111250"/>
          <p14:tracePt t="14144" x="1193800" y="1111250"/>
          <p14:tracePt t="14161" x="1295400" y="1111250"/>
          <p14:tracePt t="14180" x="1339850" y="1111250"/>
          <p14:tracePt t="14193" x="1346200" y="1104900"/>
          <p14:tracePt t="14306" x="1352550" y="1104900"/>
          <p14:tracePt t="14314" x="1358900" y="1104900"/>
          <p14:tracePt t="14328" x="1371600" y="1104900"/>
          <p14:tracePt t="14345" x="1428750" y="1104900"/>
          <p14:tracePt t="14362" x="1447800" y="1104900"/>
          <p14:tracePt t="14387" x="1466850" y="1098550"/>
          <p14:tracePt t="14394" x="1473200" y="1098550"/>
          <p14:tracePt t="14413" x="1485900" y="1092200"/>
          <p14:tracePt t="14434" x="1498600" y="1092200"/>
          <p14:tracePt t="14461" x="1511300" y="1092200"/>
          <p14:tracePt t="14479" x="1524000" y="1092200"/>
          <p14:tracePt t="14501" x="1543050" y="1092200"/>
          <p14:tracePt t="14641" x="1543050" y="1085850"/>
          <p14:tracePt t="14661" x="1536700" y="1085850"/>
          <p14:tracePt t="14678" x="1530350" y="1085850"/>
          <p14:tracePt t="14696" x="1555750" y="1098550"/>
          <p14:tracePt t="14718" x="1600200" y="1098550"/>
          <p14:tracePt t="14728" x="1619250" y="1098550"/>
          <p14:tracePt t="14744" x="1676400" y="1085850"/>
          <p14:tracePt t="14761" x="1708150" y="1079500"/>
          <p14:tracePt t="14785" x="1733550" y="1079500"/>
          <p14:tracePt t="14794" x="1746250" y="1079500"/>
          <p14:tracePt t="14812" x="1758950" y="1079500"/>
          <p14:tracePt t="14836" x="1778000" y="1104900"/>
          <p14:tracePt t="14844" x="1784350" y="1117600"/>
          <p14:tracePt t="14861" x="1803400" y="1136650"/>
          <p14:tracePt t="14880" x="1835150" y="1155700"/>
          <p14:tracePt t="14902" x="1860550" y="1168400"/>
          <p14:tracePt t="14913" x="1898650" y="1181100"/>
          <p14:tracePt t="14928" x="1930400" y="1181100"/>
          <p14:tracePt t="14944" x="1955800" y="1187450"/>
          <p14:tracePt t="14962" x="1968500" y="1187450"/>
          <p14:tracePt t="14994" x="1962150" y="1187450"/>
          <p14:tracePt t="15011" x="1949450" y="1187450"/>
          <p14:tracePt t="15028" x="1917700" y="1187450"/>
          <p14:tracePt t="15054" x="1873250" y="1187450"/>
          <p14:tracePt t="15062" x="1866900" y="1181100"/>
          <p14:tracePt t="15078" x="1803400" y="1181100"/>
          <p14:tracePt t="15095" x="1714500" y="1193800"/>
          <p14:tracePt t="15120" x="1543050" y="1212850"/>
          <p14:tracePt t="15128" x="1384300" y="1231900"/>
          <p14:tracePt t="15144" x="1270000" y="1244600"/>
          <p14:tracePt t="15160" x="1193800" y="1263650"/>
          <p14:tracePt t="15187" x="1130300" y="1282700"/>
          <p14:tracePt t="15196" x="1111250" y="1289050"/>
          <p14:tracePt t="15214" x="1073150" y="1314450"/>
          <p14:tracePt t="15233" x="1047750" y="1333500"/>
          <p14:tracePt t="15245" x="1009650" y="1358900"/>
          <p14:tracePt t="15261" x="977900" y="1384300"/>
          <p14:tracePt t="15281" x="933450" y="1397000"/>
          <p14:tracePt t="15283" x="908050" y="1409700"/>
          <p14:tracePt t="15304" x="895350" y="1422400"/>
          <p14:tracePt t="15315" x="889000" y="1422400"/>
          <p14:tracePt t="15569" x="901700" y="1409700"/>
          <p14:tracePt t="15579" x="901700" y="1403350"/>
          <p14:tracePt t="15596" x="908050" y="1397000"/>
          <p14:tracePt t="15612" x="914400" y="1397000"/>
          <p14:tracePt t="15730" x="914400" y="1390650"/>
          <p14:tracePt t="15734" x="920750" y="1390650"/>
          <p14:tracePt t="15746" x="920750" y="1384300"/>
          <p14:tracePt t="15762" x="927100" y="1384300"/>
          <p14:tracePt t="15818" x="927100" y="1377950"/>
          <p14:tracePt t="15826" x="927100" y="1371600"/>
          <p14:tracePt t="15849" x="927100" y="1352550"/>
          <p14:tracePt t="15863" x="927100" y="1346200"/>
          <p14:tracePt t="15881" x="927100" y="1327150"/>
          <p14:tracePt t="15895" x="933450" y="1320800"/>
          <p14:tracePt t="16731" x="933450" y="1314450"/>
          <p14:tracePt t="16770" x="927100" y="1308100"/>
          <p14:tracePt t="17512" x="939800" y="1308100"/>
          <p14:tracePt t="17521" x="946150" y="1308100"/>
          <p14:tracePt t="17531" x="958850" y="1308100"/>
          <p14:tracePt t="17547" x="971550" y="1308100"/>
          <p14:tracePt t="17698" x="977900" y="1308100"/>
          <p14:tracePt t="17717" x="984250" y="1308100"/>
          <p14:tracePt t="17723" x="1003300" y="1308100"/>
          <p14:tracePt t="17731" x="1028700" y="1308100"/>
          <p14:tracePt t="17747" x="1123950" y="1308100"/>
          <p14:tracePt t="17763" x="1270000" y="1314450"/>
          <p14:tracePt t="17789" x="1511300" y="1327150"/>
          <p14:tracePt t="17798" x="1587500" y="1327150"/>
          <p14:tracePt t="17814" x="1701800" y="1333500"/>
          <p14:tracePt t="17832" x="1758950" y="1333500"/>
          <p14:tracePt t="17906" x="1758950" y="1327150"/>
          <p14:tracePt t="17918" x="1758950" y="1320800"/>
          <p14:tracePt t="17931" x="1765300" y="1314450"/>
          <p14:tracePt t="17947" x="1778000" y="1301750"/>
          <p14:tracePt t="17965" x="1828800" y="1276350"/>
          <p14:tracePt t="17987" x="1860550" y="1263650"/>
          <p14:tracePt t="17989" x="1873250" y="1257300"/>
          <p14:tracePt t="17999" x="1885950" y="1250950"/>
          <p14:tracePt t="18014" x="1898650" y="1244600"/>
          <p14:tracePt t="18039" x="1930400" y="1231900"/>
          <p14:tracePt t="18048" x="1936750" y="1231900"/>
          <p14:tracePt t="18064" x="1943100" y="1225550"/>
          <p14:tracePt t="18081" x="1949450" y="1225550"/>
          <p14:tracePt t="18105" x="1962150" y="1225550"/>
          <p14:tracePt t="18120" x="1968500" y="1225550"/>
          <p14:tracePt t="18176" x="1974850" y="1225550"/>
          <p14:tracePt t="18318" x="1974850" y="1231900"/>
          <p14:tracePt t="18342" x="1974850" y="1238250"/>
          <p14:tracePt t="18370" x="1974850" y="1244600"/>
          <p14:tracePt t="18433" x="1974850" y="1250950"/>
          <p14:tracePt t="18465" x="1974850" y="1257300"/>
          <p14:tracePt t="18578" x="1943100" y="1270000"/>
          <p14:tracePt t="18585" x="1930400" y="1270000"/>
          <p14:tracePt t="18599" x="1924050" y="1276350"/>
          <p14:tracePt t="18602" x="1917700" y="1276350"/>
          <p14:tracePt t="18615" x="1905000" y="1276350"/>
          <p14:tracePt t="18631" x="1898650" y="1276350"/>
          <p14:tracePt t="18787" x="1898650" y="1282700"/>
          <p14:tracePt t="18793" x="1892300" y="1289050"/>
          <p14:tracePt t="18808" x="1885950" y="1295400"/>
          <p14:tracePt t="18838" x="1873250" y="1320800"/>
          <p14:tracePt t="18848" x="1866900" y="1327150"/>
          <p14:tracePt t="18867" x="1854200" y="1358900"/>
          <p14:tracePt t="18882" x="1847850" y="1371600"/>
          <p14:tracePt t="18907" x="1847850" y="1377950"/>
          <p14:tracePt t="18935" x="1847850" y="1384300"/>
          <p14:tracePt t="18958" x="1854200" y="1384300"/>
          <p14:tracePt t="18980" x="1854200" y="1390650"/>
          <p14:tracePt t="18999" x="1860550" y="1390650"/>
          <p14:tracePt t="19208" x="1866900" y="1390650"/>
          <p14:tracePt t="19240" x="1892300" y="1390650"/>
          <p14:tracePt t="19248" x="1898650" y="1390650"/>
          <p14:tracePt t="19265" x="1905000" y="1390650"/>
          <p14:tracePt t="19282" x="1911350" y="1390650"/>
          <p14:tracePt t="19418" x="1898650" y="1397000"/>
          <p14:tracePt t="19444" x="1860550" y="1409700"/>
          <p14:tracePt t="19452" x="1835150" y="1422400"/>
          <p14:tracePt t="19467" x="1797050" y="1435100"/>
          <p14:tracePt t="19482" x="1771650" y="1441450"/>
          <p14:tracePt t="19499" x="1746250" y="1454150"/>
          <p14:tracePt t="19523" x="1727200" y="1460500"/>
          <p14:tracePt t="19531" x="1708150" y="1466850"/>
          <p14:tracePt t="19550" x="1682750" y="1473200"/>
          <p14:tracePt t="19570" x="1644650" y="1479550"/>
          <p14:tracePt t="19582" x="1631950" y="1485900"/>
          <p14:tracePt t="19598" x="1600200" y="1504950"/>
          <p14:tracePt t="19602" x="1593850" y="1511300"/>
          <p14:tracePt t="19616" x="1574800" y="1536700"/>
          <p14:tracePt t="19640" x="1549400" y="1587500"/>
          <p14:tracePt t="19648" x="1543050" y="1600200"/>
          <p14:tracePt t="19650" x="1536700" y="1612900"/>
          <p14:tracePt t="19665" x="1536700" y="1625600"/>
          <p14:tracePt t="19682" x="1530350" y="1651000"/>
          <p14:tracePt t="19707" x="1524000" y="1670050"/>
          <p14:tracePt t="19740" x="1524000" y="1676400"/>
          <p14:tracePt t="19796" x="1530350" y="1682750"/>
          <p14:tracePt t="19812" x="1536700" y="1682750"/>
          <p14:tracePt t="19843" x="1549400" y="1682750"/>
          <p14:tracePt t="19866" x="1555750" y="1682750"/>
          <p14:tracePt t="19882" x="1568450" y="1682750"/>
          <p14:tracePt t="19899" x="1581150" y="1682750"/>
          <p14:tracePt t="19924" x="1612900" y="1663700"/>
          <p14:tracePt t="19932" x="1619250" y="1657350"/>
          <p14:tracePt t="19948" x="1619250" y="1631950"/>
          <p14:tracePt t="19972" x="1619250" y="1625600"/>
          <p14:tracePt t="21079" x="1625600" y="1625600"/>
          <p14:tracePt t="21086" x="1638300" y="1625600"/>
          <p14:tracePt t="21108" x="1701800" y="1619250"/>
          <p14:tracePt t="21116" x="1739900" y="1606550"/>
          <p14:tracePt t="21135" x="1758950" y="1606550"/>
          <p14:tracePt t="21151" x="1784350" y="1600200"/>
          <p14:tracePt t="21175" x="1803400" y="1600200"/>
          <p14:tracePt t="21183" x="1809750" y="1593850"/>
          <p14:tracePt t="21200" x="1835150" y="1587500"/>
          <p14:tracePt t="21216" x="1879600" y="1574800"/>
          <p14:tracePt t="21241" x="1930400" y="1562100"/>
          <p14:tracePt t="21250" x="1936750" y="1562100"/>
          <p14:tracePt t="22056" x="1936750" y="1555750"/>
          <p14:tracePt t="22064" x="1924050" y="1555750"/>
          <p14:tracePt t="22071" x="1892300" y="1555750"/>
          <p14:tracePt t="22084" x="1866900" y="1555750"/>
          <p14:tracePt t="22109" x="1765300" y="1549400"/>
          <p14:tracePt t="22117" x="1720850" y="1549400"/>
          <p14:tracePt t="22120" x="1689100" y="1549400"/>
          <p14:tracePt t="22134" x="1644650" y="1549400"/>
          <p14:tracePt t="22151" x="1498600" y="1549400"/>
          <p14:tracePt t="22168" x="1447800" y="1555750"/>
          <p14:tracePt t="22190" x="1314450" y="1574800"/>
          <p14:tracePt t="22201" x="1257300" y="1593850"/>
          <p14:tracePt t="22218" x="1206500" y="1606550"/>
          <p14:tracePt t="22234" x="1162050" y="1619250"/>
          <p14:tracePt t="22258" x="1111250" y="1631950"/>
          <p14:tracePt t="22267" x="1085850" y="1638300"/>
          <p14:tracePt t="22284" x="1060450" y="1638300"/>
          <p14:tracePt t="22307" x="1047750" y="1644650"/>
          <p14:tracePt t="22317" x="1041400" y="1644650"/>
          <p14:tracePt t="22335" x="1022350" y="1651000"/>
          <p14:tracePt t="22353" x="984250" y="1663700"/>
          <p14:tracePt t="22377" x="958850" y="1682750"/>
          <p14:tracePt t="22401" x="933450" y="1689100"/>
          <p14:tracePt t="22417" x="920750" y="1701800"/>
          <p14:tracePt t="22441" x="863600" y="1720850"/>
          <p14:tracePt t="22451" x="819150" y="1733550"/>
          <p14:tracePt t="22468" x="742950" y="1739900"/>
          <p14:tracePt t="22484" x="654050" y="1739900"/>
          <p14:tracePt t="22508" x="609600" y="1739900"/>
          <p14:tracePt t="22607" x="609600" y="1733550"/>
          <p14:tracePt t="22645" x="615950" y="1733550"/>
          <p14:tracePt t="22659" x="622300" y="1733550"/>
          <p14:tracePt t="22669" x="628650" y="1733550"/>
          <p14:tracePt t="22685" x="654050" y="1733550"/>
          <p14:tracePt t="22709" x="673100" y="1739900"/>
          <p14:tracePt t="22862" x="685800" y="1739900"/>
          <p14:tracePt t="22870" x="692150" y="1739900"/>
          <p14:tracePt t="22885" x="736600" y="1727200"/>
          <p14:tracePt t="22910" x="787400" y="1714500"/>
          <p14:tracePt t="22918" x="806450" y="1708150"/>
          <p14:tracePt t="22934" x="819150" y="1701800"/>
          <p14:tracePt t="22996" x="819150" y="1708150"/>
          <p14:tracePt t="23004" x="819150" y="1714500"/>
          <p14:tracePt t="23018" x="819150" y="1727200"/>
          <p14:tracePt t="23035" x="831850" y="1739900"/>
          <p14:tracePt t="23061" x="850900" y="1758950"/>
          <p14:tracePt t="23068" x="863600" y="1758950"/>
          <p14:tracePt t="23085" x="901700" y="1758950"/>
          <p14:tracePt t="23109" x="971550" y="1746250"/>
          <p14:tracePt t="23118" x="1003300" y="1739900"/>
          <p14:tracePt t="23135" x="1047750" y="1727200"/>
          <p14:tracePt t="23152" x="1092200" y="1720850"/>
          <p14:tracePt t="23176" x="1117600" y="1720850"/>
          <p14:tracePt t="23185" x="1123950" y="1720850"/>
          <p14:tracePt t="23201" x="1130300" y="1720850"/>
          <p14:tracePt t="23251" x="1136650" y="1720850"/>
          <p14:tracePt t="23268" x="1155700" y="1720850"/>
          <p14:tracePt t="23287" x="1168400" y="1727200"/>
          <p14:tracePt t="23309" x="1187450" y="1746250"/>
          <p14:tracePt t="23317" x="1193800" y="1752600"/>
          <p14:tracePt t="23335" x="1200150" y="1765300"/>
          <p14:tracePt t="23351" x="1200150" y="1771650"/>
          <p14:tracePt t="23367" x="1206500" y="1778000"/>
          <p14:tracePt t="23393" x="1206500" y="1784350"/>
          <p14:tracePt t="23402" x="1212850" y="1784350"/>
          <p14:tracePt t="23418" x="1225550" y="1784350"/>
          <p14:tracePt t="23435" x="1238250" y="1778000"/>
          <p14:tracePt t="23460" x="1257300" y="1771650"/>
          <p14:tracePt t="23469" x="1263650" y="1771650"/>
          <p14:tracePt t="23487" x="1314450" y="1771650"/>
          <p14:tracePt t="23509" x="1339850" y="1778000"/>
          <p14:tracePt t="23525" x="1346200" y="1778000"/>
          <p14:tracePt t="23537" x="1352550" y="1778000"/>
          <p14:tracePt t="23552" x="1371600" y="1778000"/>
          <p14:tracePt t="23577" x="1416050" y="1778000"/>
          <p14:tracePt t="23585" x="1441450" y="1778000"/>
          <p14:tracePt t="23602" x="1473200" y="1784350"/>
          <p14:tracePt t="23618" x="1517650" y="1790700"/>
          <p14:tracePt t="23644" x="1543050" y="1790700"/>
          <p14:tracePt t="23668" x="1549400" y="1790700"/>
          <p14:tracePt t="23685" x="1555750" y="1790700"/>
          <p14:tracePt t="23711" x="1581150" y="1797050"/>
          <p14:tracePt t="23721" x="1600200" y="1797050"/>
          <p14:tracePt t="23736" x="1631950" y="1803400"/>
          <p14:tracePt t="23752" x="1676400" y="1803400"/>
          <p14:tracePt t="23768" x="1746250" y="1797050"/>
          <p14:tracePt t="23793" x="1822450" y="1784350"/>
          <p14:tracePt t="23802" x="1860550" y="1778000"/>
          <p14:tracePt t="23818" x="1898650" y="1771650"/>
          <p14:tracePt t="23835" x="1936750" y="1765300"/>
          <p14:tracePt t="23861" x="1968500" y="1765300"/>
          <p14:tracePt t="23869" x="1974850" y="1765300"/>
          <p14:tracePt t="23922" x="1981200" y="1765300"/>
          <p14:tracePt t="23929" x="1987550" y="1765300"/>
          <p14:tracePt t="23952" x="2025650" y="1752600"/>
          <p14:tracePt t="23977" x="2089150" y="1746250"/>
          <p14:tracePt t="23987" x="2108200" y="1739900"/>
          <p14:tracePt t="24004" x="2152650" y="1733550"/>
          <p14:tracePt t="24018" x="2171700" y="1727200"/>
          <p14:tracePt t="24043" x="2184400" y="1727200"/>
          <p14:tracePt t="24108" x="2190750" y="1727200"/>
          <p14:tracePt t="24115" x="2190750" y="1733550"/>
          <p14:tracePt t="24121" x="2197100" y="1739900"/>
          <p14:tracePt t="24136" x="2197100" y="1746250"/>
          <p14:tracePt t="24152" x="2209800" y="1758950"/>
          <p14:tracePt t="24170" x="2216150" y="1765300"/>
          <p14:tracePt t="24193" x="2235200" y="1771650"/>
          <p14:tracePt t="24202" x="2254250" y="1771650"/>
          <p14:tracePt t="24219" x="2266950" y="1771650"/>
          <p14:tracePt t="24236" x="2273300" y="1771650"/>
          <p14:tracePt t="24261" x="2279650" y="1771650"/>
          <p14:tracePt t="24269" x="2286000" y="1771650"/>
          <p14:tracePt t="24286" x="2292350" y="1771650"/>
          <p14:tracePt t="24438" x="2292350" y="1765300"/>
          <p14:tracePt t="24446" x="2279650" y="1765300"/>
          <p14:tracePt t="24455" x="2260600" y="1765300"/>
          <p14:tracePt t="24470" x="2203450" y="1765300"/>
          <p14:tracePt t="24486" x="2120900" y="1771650"/>
          <p14:tracePt t="24508" x="1930400" y="1797050"/>
          <p14:tracePt t="24521" x="1860550" y="1803400"/>
          <p14:tracePt t="24536" x="1714500" y="1809750"/>
          <p14:tracePt t="24552" x="1574800" y="1835150"/>
          <p14:tracePt t="24569" x="1479550" y="1847850"/>
          <p14:tracePt t="24595" x="1377950" y="1873250"/>
          <p14:tracePt t="24602" x="1314450" y="1892300"/>
          <p14:tracePt t="24619" x="1200150" y="1936750"/>
          <p14:tracePt t="24636" x="958850" y="2038350"/>
          <p14:tracePt t="24660" x="730250" y="2127250"/>
          <p14:tracePt t="24670" x="673100" y="2146300"/>
          <p14:tracePt t="24686" x="654050" y="2152650"/>
          <p14:tracePt t="24710" x="666750" y="2152650"/>
          <p14:tracePt t="24721" x="692150" y="2159000"/>
          <p14:tracePt t="24736" x="730250" y="2159000"/>
          <p14:tracePt t="24753" x="755650" y="2165350"/>
          <p14:tracePt t="24777" x="762000" y="2165350"/>
          <p14:tracePt t="24786" x="768350" y="2165350"/>
          <p14:tracePt t="24843" x="793750" y="2146300"/>
          <p14:tracePt t="24853" x="819150" y="2133600"/>
          <p14:tracePt t="24871" x="869950" y="2114550"/>
          <p14:tracePt t="24886" x="920750" y="2101850"/>
          <p14:tracePt t="24911" x="927100" y="2101850"/>
          <p14:tracePt t="24978" x="927100" y="2089150"/>
          <p14:tracePt t="24988" x="927100" y="2063750"/>
          <p14:tracePt t="25003" x="927100" y="2025650"/>
          <p14:tracePt t="25022" x="933450" y="1993900"/>
          <p14:tracePt t="25044" x="946150" y="1974850"/>
          <p14:tracePt t="25300" x="946150" y="1968500"/>
          <p14:tracePt t="25679" x="952500" y="1968500"/>
          <p14:tracePt t="25700" x="958850" y="1968500"/>
          <p14:tracePt t="25748" x="965200" y="1968500"/>
          <p14:tracePt t="25758" x="971550" y="1968500"/>
          <p14:tracePt t="25781" x="1085850" y="1974850"/>
          <p14:tracePt t="25790" x="1123950" y="1974850"/>
          <p14:tracePt t="25803" x="1301750" y="1981200"/>
          <p14:tracePt t="25821" x="1492250" y="1981200"/>
          <p14:tracePt t="25845" x="1746250" y="1987550"/>
          <p14:tracePt t="25855" x="1847850" y="1993900"/>
          <p14:tracePt t="25871" x="1949450" y="1993900"/>
          <p14:tracePt t="25887" x="2012950" y="2000250"/>
          <p14:tracePt t="25911" x="2025650" y="2000250"/>
          <p14:tracePt t="25976" x="2032000" y="2000250"/>
          <p14:tracePt t="25984" x="2032000" y="2006600"/>
          <p14:tracePt t="26004" x="2038350" y="2012950"/>
          <p14:tracePt t="26050" x="2038350" y="2019300"/>
          <p14:tracePt t="26098" x="2025650" y="2025650"/>
          <p14:tracePt t="26104" x="2019300" y="2032000"/>
          <p14:tracePt t="26120" x="1987550" y="2051050"/>
          <p14:tracePt t="26137" x="1936750" y="2076450"/>
          <p14:tracePt t="26154" x="1866900" y="2108200"/>
          <p14:tracePt t="26173" x="1765300" y="2146300"/>
          <p14:tracePt t="26194" x="1720850" y="2152650"/>
          <p14:tracePt t="26208" x="1682750" y="2159000"/>
          <p14:tracePt t="26220" x="1670050" y="2165350"/>
          <p14:tracePt t="26245" x="1651000" y="2178050"/>
          <p14:tracePt t="26254" x="1638300" y="2184400"/>
          <p14:tracePt t="26271" x="1612900" y="2197100"/>
          <p14:tracePt t="26287" x="1574800" y="2209800"/>
          <p14:tracePt t="26311" x="1555750" y="2216150"/>
          <p14:tracePt t="26432" x="1549400" y="2216150"/>
          <p14:tracePt t="26587" x="1555750" y="2216150"/>
          <p14:tracePt t="26595" x="1562100" y="2209800"/>
          <p14:tracePt t="26605" x="1568450" y="2209800"/>
          <p14:tracePt t="26772" x="1568450" y="2203450"/>
          <p14:tracePt t="26779" x="1574800" y="2203450"/>
          <p14:tracePt t="26787" x="1581150" y="2190750"/>
          <p14:tracePt t="26804" x="1593850" y="2178050"/>
          <p14:tracePt t="26821" x="1619250" y="2165350"/>
          <p14:tracePt t="26845" x="1631950" y="2159000"/>
          <p14:tracePt t="26932" x="1638300" y="2152650"/>
          <p14:tracePt t="26939" x="1644650" y="2139950"/>
          <p14:tracePt t="26955" x="1651000" y="2133600"/>
          <p14:tracePt t="26972" x="1657350" y="2120900"/>
          <p14:tracePt t="26996" x="1670050" y="2108200"/>
          <p14:tracePt t="27190" x="1676400" y="2108200"/>
          <p14:tracePt t="27204" x="1676400" y="2114550"/>
          <p14:tracePt t="27222" x="1676400" y="2127250"/>
          <p14:tracePt t="27270" x="1682750" y="2127250"/>
          <p14:tracePt t="27277" x="1682750" y="2133600"/>
          <p14:tracePt t="27334" x="1689100" y="2133600"/>
          <p14:tracePt t="27343" x="1695450" y="2133600"/>
          <p14:tracePt t="27355" x="1708150" y="2127250"/>
          <p14:tracePt t="27372" x="1733550" y="2114550"/>
          <p14:tracePt t="27396" x="1765300" y="2095500"/>
          <p14:tracePt t="27397" x="1771650" y="2095500"/>
          <p14:tracePt t="27405" x="1778000" y="2089150"/>
          <p14:tracePt t="27423" x="1784350" y="2082800"/>
          <p14:tracePt t="27699" x="1797050" y="2076450"/>
          <p14:tracePt t="27708" x="1803400" y="2070100"/>
          <p14:tracePt t="27722" x="1816100" y="2063750"/>
          <p14:tracePt t="27740" x="1822450" y="2057400"/>
          <p14:tracePt t="27755" x="1828800" y="2051050"/>
          <p14:tracePt t="27772" x="1835150" y="2051050"/>
          <p14:tracePt t="27797" x="1835150" y="2044700"/>
          <p14:tracePt t="27886" x="1835150" y="2051050"/>
          <p14:tracePt t="27910" x="1835150" y="2057400"/>
          <p14:tracePt t="27926" x="1828800" y="2057400"/>
          <p14:tracePt t="27943" x="1828800" y="2063750"/>
          <p14:tracePt t="28004" x="1828800" y="2070100"/>
          <p14:tracePt t="28013" x="1822450" y="2076450"/>
          <p14:tracePt t="28034" x="1816100" y="2082800"/>
          <p14:tracePt t="28055" x="1816100" y="2089150"/>
          <p14:tracePt t="28116" x="1809750" y="2089150"/>
          <p14:tracePt t="28330" x="1803400" y="2089150"/>
          <p14:tracePt t="28590" x="1809750" y="2089150"/>
          <p14:tracePt t="28597" x="1822450" y="2089150"/>
          <p14:tracePt t="28607" x="1847850" y="2095500"/>
          <p14:tracePt t="28623" x="1885950" y="2095500"/>
          <p14:tracePt t="28648" x="1955800" y="2095500"/>
          <p14:tracePt t="28656" x="1981200" y="2095500"/>
          <p14:tracePt t="28675" x="2025650" y="2095500"/>
          <p14:tracePt t="28690" x="2076450" y="2095500"/>
          <p14:tracePt t="28714" x="2190750" y="2101850"/>
          <p14:tracePt t="28723" x="2260600" y="2101850"/>
          <p14:tracePt t="28740" x="2305050" y="2108200"/>
          <p14:tracePt t="28756" x="2368550" y="2108200"/>
          <p14:tracePt t="28781" x="2425700" y="2108200"/>
          <p14:tracePt t="28789" x="2432050" y="2114550"/>
          <p14:tracePt t="28806" x="2419350" y="2120900"/>
          <p14:tracePt t="28823" x="2387600" y="2127250"/>
          <p14:tracePt t="28862" x="2387600" y="2133600"/>
          <p14:tracePt t="30714" x="2381250" y="2133600"/>
          <p14:tracePt t="30722" x="2368550" y="2133600"/>
          <p14:tracePt t="30742" x="2324100" y="2127250"/>
          <p14:tracePt t="30760" x="2305050" y="2127250"/>
          <p14:tracePt t="30869" x="2298700" y="2127250"/>
          <p14:tracePt t="30877" x="2292350" y="2120900"/>
          <p14:tracePt t="30900" x="2279650" y="2108200"/>
          <p14:tracePt t="30908" x="2317750" y="2101850"/>
          <p14:tracePt t="30925" x="2432050" y="2095500"/>
          <p14:tracePt t="30941" x="2584450" y="2089150"/>
          <p14:tracePt t="30958" x="2628900" y="2089150"/>
          <p14:tracePt t="31004" x="2635250" y="2089150"/>
          <p14:tracePt t="31014" x="2641600" y="2089150"/>
          <p14:tracePt t="31025" x="2654300" y="2095500"/>
          <p14:tracePt t="31050" x="2774950" y="2108200"/>
          <p14:tracePt t="31058" x="2819400" y="2114550"/>
          <p14:tracePt t="31077" x="2971800" y="2139950"/>
          <p14:tracePt t="31092" x="3041650" y="2139950"/>
          <p14:tracePt t="31116" x="3073400" y="2127250"/>
          <p14:tracePt t="31125" x="3073400" y="2108200"/>
          <p14:tracePt t="31142" x="3073400" y="2082800"/>
          <p14:tracePt t="31157" x="3067050" y="2025650"/>
          <p14:tracePt t="31182" x="3060700" y="1936750"/>
          <p14:tracePt t="31191" x="3060700" y="1911350"/>
          <p14:tracePt t="31209" x="3067050" y="1866900"/>
          <p14:tracePt t="31225" x="3067050" y="1835150"/>
          <p14:tracePt t="31247" x="3041650" y="1797050"/>
          <p14:tracePt t="31258" x="3028950" y="1790700"/>
          <p14:tracePt t="31275" x="3003550" y="1771650"/>
          <p14:tracePt t="31291" x="2952750" y="1733550"/>
          <p14:tracePt t="31317" x="2857500" y="1625600"/>
          <p14:tracePt t="31325" x="2832100" y="1587500"/>
          <p14:tracePt t="31327" x="2800350" y="1549400"/>
          <p14:tracePt t="31343" x="2755900" y="1504950"/>
          <p14:tracePt t="31358" x="2724150" y="1479550"/>
          <p14:tracePt t="31381" x="2647950" y="1447800"/>
          <p14:tracePt t="31391" x="2597150" y="1435100"/>
          <p14:tracePt t="31410" x="2527300" y="1422400"/>
          <p14:tracePt t="31426" x="2476500" y="1416050"/>
          <p14:tracePt t="31449" x="2457450" y="1416050"/>
          <p14:tracePt t="31458" x="2451100" y="1416050"/>
          <p14:tracePt t="31475" x="2444750" y="1416050"/>
          <p14:tracePt t="31516" x="2457450" y="1416050"/>
          <p14:tracePt t="31525" x="2482850" y="1416050"/>
          <p14:tracePt t="31542" x="2514600" y="1416050"/>
          <p14:tracePt t="31559" x="2546350" y="1416050"/>
          <p14:tracePt t="31584" x="2571750" y="1416050"/>
          <p14:tracePt t="31592" x="2578100" y="1422400"/>
          <p14:tracePt t="31608" x="2603500" y="1428750"/>
          <p14:tracePt t="31627" x="2609850" y="1428750"/>
          <p14:tracePt t="31977" x="2609850" y="1435100"/>
          <p14:tracePt t="31984" x="2609850" y="1441450"/>
          <p14:tracePt t="31994" x="2603500" y="1454150"/>
          <p14:tracePt t="32009" x="2559050" y="1517650"/>
          <p14:tracePt t="32026" x="2482850" y="1587500"/>
          <p14:tracePt t="32051" x="2324100" y="1689100"/>
          <p14:tracePt t="32059" x="2286000" y="1714500"/>
          <p14:tracePt t="32075" x="2197100" y="1758950"/>
          <p14:tracePt t="32092" x="2146300" y="1771650"/>
          <p14:tracePt t="32117" x="2139950" y="1771650"/>
          <p14:tracePt t="32121" x="2133600" y="1771650"/>
          <p14:tracePt t="32142" x="2120900" y="1771650"/>
          <p14:tracePt t="32159" x="2101850" y="1771650"/>
          <p14:tracePt t="32184" x="2051050" y="1778000"/>
          <p14:tracePt t="32195" x="2032000" y="1778000"/>
          <p14:tracePt t="32209" x="2000250" y="1778000"/>
          <p14:tracePt t="32225" x="1987550" y="1778000"/>
          <p14:tracePt t="32247" x="1949450" y="1778000"/>
          <p14:tracePt t="32248" x="1898650" y="1784350"/>
          <p14:tracePt t="32259" x="1841500" y="1797050"/>
          <p14:tracePt t="32276" x="1695450" y="1809750"/>
          <p14:tracePt t="32293" x="1504950" y="1828800"/>
          <p14:tracePt t="32317" x="1314450" y="1841500"/>
          <p14:tracePt t="32326" x="1289050" y="1841500"/>
          <p14:tracePt t="32343" x="1270000" y="1841500"/>
          <p14:tracePt t="32406" x="1263650" y="1841500"/>
          <p14:tracePt t="32414" x="1250950" y="1841500"/>
          <p14:tracePt t="32435" x="1231900" y="1841500"/>
          <p14:tracePt t="32442" x="1206500" y="1841500"/>
          <p14:tracePt t="32459" x="1174750" y="1835150"/>
          <p14:tracePt t="32476" x="1155700" y="1828800"/>
          <p14:tracePt t="32500" x="1130300" y="1822450"/>
          <p14:tracePt t="32509" x="1079500" y="1822450"/>
          <p14:tracePt t="32526" x="939800" y="1822450"/>
          <p14:tracePt t="32542" x="679450" y="1809750"/>
          <p14:tracePt t="32560" x="444500" y="1790700"/>
          <p14:tracePt t="32584" x="152400" y="1765300"/>
          <p14:tracePt t="32592" x="95250" y="1752600"/>
          <p14:tracePt t="32611" x="50800" y="1746250"/>
          <p14:tracePt t="32650" x="57150" y="1739900"/>
          <p14:tracePt t="32738" x="63500" y="1739900"/>
          <p14:tracePt t="32746" x="69850" y="1739900"/>
          <p14:tracePt t="32760" x="101600" y="1733550"/>
          <p14:tracePt t="32784" x="127000" y="1720850"/>
          <p14:tracePt t="32793" x="133350" y="1720850"/>
          <p14:tracePt t="32809" x="152400" y="1714500"/>
          <p14:tracePt t="32826" x="165100" y="1708150"/>
          <p14:tracePt t="32852" x="196850" y="1695450"/>
          <p14:tracePt t="32859" x="209550" y="1695450"/>
          <p14:tracePt t="32876" x="247650" y="1682750"/>
          <p14:tracePt t="32901" x="323850" y="1670050"/>
          <p14:tracePt t="32910" x="355600" y="1670050"/>
          <p14:tracePt t="32926" x="406400" y="1657350"/>
          <p14:tracePt t="32943" x="457200" y="1651000"/>
          <p14:tracePt t="32960" x="527050" y="1644650"/>
          <p14:tracePt t="32984" x="781050" y="1651000"/>
          <p14:tracePt t="32985" x="869950" y="1657350"/>
          <p14:tracePt t="32993" x="996950" y="1676400"/>
          <p14:tracePt t="33010" x="1212850" y="1708150"/>
          <p14:tracePt t="33027" x="1390650" y="1739900"/>
          <p14:tracePt t="33050" x="1473200" y="1752600"/>
          <p14:tracePt t="33116" x="1479550" y="1752600"/>
          <p14:tracePt t="33124" x="1485900" y="1752600"/>
          <p14:tracePt t="33143" x="1498600" y="1752600"/>
          <p14:tracePt t="33184" x="1498600" y="1746250"/>
          <p14:tracePt t="33210" x="1498600" y="1733550"/>
          <p14:tracePt t="33251" x="1498600" y="1727200"/>
          <p14:tracePt t="33299" x="1504950" y="1727200"/>
          <p14:tracePt t="33311" x="1517650" y="1727200"/>
          <p14:tracePt t="33326" x="1524000" y="1727200"/>
          <p14:tracePt t="33360" x="1530350" y="1727200"/>
          <p14:tracePt t="33410" x="1536700" y="1727200"/>
          <p14:tracePt t="33417" x="1543050" y="1727200"/>
          <p14:tracePt t="33427" x="1555750" y="1727200"/>
          <p14:tracePt t="33453" x="1593850" y="1727200"/>
          <p14:tracePt t="33461" x="1606550" y="1733550"/>
          <p14:tracePt t="33477" x="1638300" y="1733550"/>
          <p14:tracePt t="33494" x="1657350" y="1733550"/>
          <p14:tracePt t="33519" x="1676400" y="1727200"/>
          <p14:tracePt t="33525" x="1682750" y="1727200"/>
          <p14:tracePt t="33544" x="1695450" y="1720850"/>
          <p14:tracePt t="33560" x="1701800" y="1714500"/>
          <p14:tracePt t="33637" x="1695450" y="1727200"/>
          <p14:tracePt t="33660" x="1689100" y="1733550"/>
          <p14:tracePt t="33823" x="1689100" y="1727200"/>
          <p14:tracePt t="33842" x="1689100" y="1714500"/>
          <p14:tracePt t="33861" x="1689100" y="1708150"/>
          <p14:tracePt t="33878" x="1689100" y="1701800"/>
          <p14:tracePt t="33895" x="1689100" y="1695450"/>
          <p14:tracePt t="33918" x="1708150" y="1676400"/>
          <p14:tracePt t="33927" x="1720850" y="1670050"/>
          <p14:tracePt t="33944" x="1803400" y="1651000"/>
          <p14:tracePt t="33960" x="1879600" y="1644650"/>
          <p14:tracePt t="33985" x="1911350" y="1644650"/>
          <p14:tracePt t="33993" x="1917700" y="1644650"/>
          <p14:tracePt t="34027" x="1917700" y="1651000"/>
          <p14:tracePt t="34052" x="1911350" y="1663700"/>
          <p14:tracePt t="34061" x="1905000" y="1676400"/>
          <p14:tracePt t="34078" x="1905000" y="1689100"/>
          <p14:tracePt t="34102" x="1898650" y="1714500"/>
          <p14:tracePt t="34111" x="1898650" y="1727200"/>
          <p14:tracePt t="34127" x="1898650" y="1739900"/>
          <p14:tracePt t="34144" x="1898650" y="1746250"/>
          <p14:tracePt t="34161" x="1898650" y="1752600"/>
          <p14:tracePt t="34900" x="1905000" y="1758950"/>
          <p14:tracePt t="34912" x="1917700" y="1765300"/>
          <p14:tracePt t="34928" x="1962150" y="1778000"/>
          <p14:tracePt t="34945" x="1987550" y="1790700"/>
          <p14:tracePt t="34962" x="2000250" y="1797050"/>
          <p14:tracePt t="34986" x="2006600" y="1797050"/>
          <p14:tracePt t="35013" x="2012950" y="1803400"/>
          <p14:tracePt t="35052" x="2019300" y="1816100"/>
          <p14:tracePt t="35105" x="2019300" y="1822450"/>
          <p14:tracePt t="35112" x="2025650" y="1822450"/>
          <p14:tracePt t="35129" x="2032000" y="1822450"/>
          <p14:tracePt t="35145" x="2038350" y="1828800"/>
          <p14:tracePt t="35161" x="2044700" y="1835150"/>
          <p14:tracePt t="39805" x="2051050" y="1835150"/>
          <p14:tracePt t="39811" x="2057400" y="1835150"/>
          <p14:tracePt t="39840" x="2152650" y="1822450"/>
          <p14:tracePt t="39849" x="2165350" y="1816100"/>
          <p14:tracePt t="39866" x="2178050" y="1816100"/>
          <p14:tracePt t="39968" x="2184400" y="1816100"/>
          <p14:tracePt t="40033" x="2178050" y="1809750"/>
          <p14:tracePt t="40097" x="2165350" y="1809750"/>
          <p14:tracePt t="40106" x="2146300" y="1803400"/>
          <p14:tracePt t="40116" x="2139950" y="1803400"/>
          <p14:tracePt t="40132" x="2082800" y="1790700"/>
          <p14:tracePt t="40149" x="2019300" y="1778000"/>
          <p14:tracePt t="40166" x="1949450" y="1771650"/>
          <p14:tracePt t="40190" x="1905000" y="1758950"/>
          <p14:tracePt t="40199" x="1898650" y="1758950"/>
          <p14:tracePt t="40218" x="1866900" y="1746250"/>
          <p14:tracePt t="40233" x="1803400" y="1727200"/>
          <p14:tracePt t="40255" x="1638300" y="1676400"/>
          <p14:tracePt t="40266" x="1454150" y="1612900"/>
          <p14:tracePt t="40282" x="1263650" y="1543050"/>
          <p14:tracePt t="40299" x="1136650" y="1479550"/>
          <p14:tracePt t="40323" x="1092200" y="1441450"/>
          <p14:tracePt t="40331" x="1092200" y="1435100"/>
          <p14:tracePt t="40374" x="1079500" y="1441450"/>
          <p14:tracePt t="40383" x="1047750" y="1460500"/>
          <p14:tracePt t="40400" x="990600" y="1473200"/>
          <p14:tracePt t="40416" x="920750" y="1485900"/>
          <p14:tracePt t="40441" x="857250" y="1485900"/>
          <p14:tracePt t="40476" x="850900" y="1485900"/>
          <p14:tracePt t="40508" x="787400" y="1504950"/>
          <p14:tracePt t="40516" x="762000" y="1517650"/>
          <p14:tracePt t="40532" x="723900" y="1543050"/>
          <p14:tracePt t="40549" x="692150" y="1568450"/>
          <p14:tracePt t="40566" x="685800" y="1581150"/>
          <p14:tracePt t="40590" x="685800" y="1593850"/>
          <p14:tracePt t="40599" x="692150" y="1600200"/>
          <p14:tracePt t="40616" x="730250" y="1631950"/>
          <p14:tracePt t="40633" x="768350" y="1663700"/>
          <p14:tracePt t="40656" x="825500" y="1708150"/>
          <p14:tracePt t="40666" x="838200" y="1714500"/>
          <p14:tracePt t="40683" x="882650" y="1739900"/>
          <p14:tracePt t="40699" x="920750" y="1765300"/>
          <p14:tracePt t="40700" x="946150" y="1771650"/>
          <p14:tracePt t="40723" x="971550" y="1771650"/>
          <p14:tracePt t="40733" x="1009650" y="1771650"/>
          <p14:tracePt t="40750" x="1104900" y="1765300"/>
          <p14:tracePt t="40771" x="1200150" y="1746250"/>
          <p14:tracePt t="40783" x="1257300" y="1727200"/>
          <p14:tracePt t="40801" x="1263650" y="1727200"/>
          <p14:tracePt t="40842" x="1263650" y="1714500"/>
          <p14:tracePt t="40850" x="1250950" y="1695450"/>
          <p14:tracePt t="40868" x="1212850" y="1638300"/>
          <p14:tracePt t="40883" x="1168400" y="1593850"/>
          <p14:tracePt t="40908" x="1079500" y="1504950"/>
          <p14:tracePt t="40917" x="1060450" y="1492250"/>
          <p14:tracePt t="40933" x="1041400" y="1473200"/>
          <p14:tracePt t="40951" x="1028700" y="1460500"/>
          <p14:tracePt t="40965" x="1009650" y="1454150"/>
          <p14:tracePt t="40991" x="990600" y="1454150"/>
          <p14:tracePt t="41000" x="977900" y="1454150"/>
          <p14:tracePt t="41016" x="920750" y="1454150"/>
          <p14:tracePt t="41033" x="850900" y="1454150"/>
          <p14:tracePt t="41060" x="654050" y="1473200"/>
          <p14:tracePt t="41069" x="622300" y="1479550"/>
          <p14:tracePt t="41084" x="584200" y="1485900"/>
          <p14:tracePt t="41105" x="577850" y="1492250"/>
          <p14:tracePt t="41118" x="577850" y="1498600"/>
          <p14:tracePt t="41133" x="596900" y="1530350"/>
          <p14:tracePt t="41150" x="635000" y="1587500"/>
          <p14:tracePt t="41173" x="736600" y="1689100"/>
          <p14:tracePt t="41183" x="755650" y="1714500"/>
          <p14:tracePt t="41200" x="781050" y="1739900"/>
          <p14:tracePt t="41217" x="793750" y="1739900"/>
          <p14:tracePt t="41241" x="806450" y="1746250"/>
          <p14:tracePt t="41250" x="819150" y="1746250"/>
          <p14:tracePt t="41266" x="908050" y="1746250"/>
          <p14:tracePt t="41283" x="1016000" y="1727200"/>
          <p14:tracePt t="41308" x="1174750" y="1701800"/>
          <p14:tracePt t="41317" x="1212850" y="1682750"/>
          <p14:tracePt t="41351" x="1200150" y="1670050"/>
          <p14:tracePt t="41367" x="1143000" y="1638300"/>
          <p14:tracePt t="41392" x="1022350" y="1593850"/>
          <p14:tracePt t="41400" x="971550" y="1574800"/>
          <p14:tracePt t="41416" x="933450" y="1555750"/>
          <p14:tracePt t="41433" x="933450" y="1549400"/>
          <p14:tracePt t="41458" x="927100" y="1549400"/>
          <p14:tracePt t="41467" x="920750" y="1549400"/>
          <p14:tracePt t="41483" x="908050" y="1549400"/>
          <p14:tracePt t="41544" x="914400" y="1549400"/>
          <p14:tracePt t="41571" x="952500" y="1593850"/>
          <p14:tracePt t="41584" x="984250" y="1631950"/>
          <p14:tracePt t="41600" x="1016000" y="1676400"/>
          <p14:tracePt t="41617" x="1035050" y="1708150"/>
          <p14:tracePt t="41642" x="1060450" y="1746250"/>
          <p14:tracePt t="41651" x="1066800" y="1752600"/>
          <p14:tracePt t="41667" x="1079500" y="1765300"/>
          <p14:tracePt t="41684" x="1098550" y="1778000"/>
          <p14:tracePt t="41708" x="1111250" y="1797050"/>
          <p14:tracePt t="41717" x="1117600" y="1797050"/>
          <p14:tracePt t="41858" x="1111250" y="1797050"/>
          <p14:tracePt t="41867" x="1104900" y="1797050"/>
          <p14:tracePt t="41884" x="1098550" y="1797050"/>
          <p14:tracePt t="41901" x="1098550" y="1790700"/>
          <p14:tracePt t="41925" x="1111250" y="1765300"/>
          <p14:tracePt t="41933" x="1123950" y="1746250"/>
          <p14:tracePt t="41951" x="1143000" y="1714500"/>
          <p14:tracePt t="41976" x="1162050" y="1670050"/>
          <p14:tracePt t="41984" x="1174750" y="1657350"/>
          <p14:tracePt t="42001" x="1193800" y="1631950"/>
          <p14:tracePt t="42018" x="1200150" y="1625600"/>
          <p14:tracePt t="42042" x="1231900" y="1644650"/>
          <p14:tracePt t="42052" x="1250950" y="1663700"/>
          <p14:tracePt t="42069" x="1270000" y="1682750"/>
          <p14:tracePt t="42083" x="1282700" y="1708150"/>
          <p14:tracePt t="42108" x="1301750" y="1733550"/>
          <p14:tracePt t="42117" x="1314450" y="1739900"/>
          <p14:tracePt t="42134" x="1333500" y="1746250"/>
          <p14:tracePt t="42152" x="1358900" y="1752600"/>
          <p14:tracePt t="42156" x="1371600" y="1752600"/>
          <p14:tracePt t="42168" x="1390650" y="1752600"/>
          <p14:tracePt t="42192" x="1441450" y="1739900"/>
          <p14:tracePt t="42201" x="1454150" y="1733550"/>
          <p14:tracePt t="42220" x="1498600" y="1682750"/>
          <p14:tracePt t="42233" x="1517650" y="1663700"/>
          <p14:tracePt t="42235" x="1524000" y="1651000"/>
          <p14:tracePt t="42259" x="1536700" y="1631950"/>
          <p14:tracePt t="42290" x="1530350" y="1625600"/>
          <p14:tracePt t="42309" x="1492250" y="1625600"/>
          <p14:tracePt t="42318" x="1485900" y="1625600"/>
          <p14:tracePt t="42351" x="1473200" y="1612900"/>
          <p14:tracePt t="42377" x="1460500" y="1587500"/>
          <p14:tracePt t="42384" x="1460500" y="1581150"/>
          <p14:tracePt t="42401" x="1454150" y="1581150"/>
          <p14:tracePt t="42418" x="1454150" y="1574800"/>
          <p14:tracePt t="42442" x="1504950" y="1581150"/>
          <p14:tracePt t="42451" x="1536700" y="1587500"/>
          <p14:tracePt t="42472" x="1657350" y="1606550"/>
          <p14:tracePt t="42484" x="1739900" y="1619250"/>
          <p14:tracePt t="42509" x="1930400" y="1657350"/>
          <p14:tracePt t="42519" x="1962150" y="1663700"/>
          <p14:tracePt t="42536" x="2032000" y="1689100"/>
          <p14:tracePt t="42551" x="2082800" y="1708150"/>
          <p14:tracePt t="42567" x="2133600" y="1720850"/>
          <p14:tracePt t="42592" x="2247900" y="1752600"/>
          <p14:tracePt t="42601" x="2286000" y="1758950"/>
          <p14:tracePt t="42619" x="2368550" y="1771650"/>
          <p14:tracePt t="42635" x="2457450" y="1771650"/>
          <p14:tracePt t="42657" x="2578100" y="1771650"/>
          <p14:tracePt t="42668" x="2641600" y="1771650"/>
          <p14:tracePt t="42685" x="2660650" y="1771650"/>
          <p14:tracePt t="42707" x="2660650" y="1803400"/>
          <p14:tracePt t="42717" x="2641600" y="1816100"/>
          <p14:tracePt t="42719" x="2628900" y="1822450"/>
          <p14:tracePt t="42751" x="2628900" y="1828800"/>
          <p14:tracePt t="45249" x="2622550" y="1828800"/>
          <p14:tracePt t="45257" x="2609850" y="1835150"/>
          <p14:tracePt t="45271" x="2546350" y="1866900"/>
          <p14:tracePt t="45287" x="2520950" y="1917700"/>
          <p14:tracePt t="45312" x="2552700" y="2012950"/>
          <p14:tracePt t="45321" x="2590800" y="2044700"/>
          <p14:tracePt t="45338" x="2711450" y="2095500"/>
          <p14:tracePt t="45354" x="2908300" y="2120900"/>
          <p14:tracePt t="45370" x="3194050" y="2133600"/>
          <p14:tracePt t="45394" x="3594100" y="2101850"/>
          <p14:tracePt t="45403" x="3790950" y="2082800"/>
          <p14:tracePt t="45420" x="4286250" y="2032000"/>
          <p14:tracePt t="45445" x="5092700" y="1924050"/>
          <p14:tracePt t="45453" x="5410200" y="1860550"/>
          <p14:tracePt t="45470" x="5962650" y="1746250"/>
          <p14:tracePt t="45487" x="6610350" y="1631950"/>
          <p14:tracePt t="45512" x="7054850" y="1555750"/>
          <p14:tracePt t="45522" x="7207250" y="1536700"/>
          <p14:tracePt t="45537" x="7524750" y="1498600"/>
          <p14:tracePt t="45553" x="7804150" y="1460500"/>
          <p14:tracePt t="45579" x="8064500" y="1416050"/>
          <p14:tracePt t="45587" x="8096250" y="1403350"/>
          <p14:tracePt t="45603" x="8108950" y="1390650"/>
          <p14:tracePt t="45620" x="8108950" y="1377950"/>
          <p14:tracePt t="45643" x="8108950" y="1352550"/>
          <p14:tracePt t="45654" x="8108950" y="1346200"/>
          <p14:tracePt t="45711" x="8115300" y="1339850"/>
          <p14:tracePt t="45721" x="8134350" y="1333500"/>
          <p14:tracePt t="45737" x="8134350" y="1327150"/>
          <p14:tracePt t="45753" x="8121650" y="1314450"/>
          <p14:tracePt t="45770" x="8070850" y="1308100"/>
          <p14:tracePt t="45796" x="7931150" y="1289050"/>
          <p14:tracePt t="45803" x="7880350" y="1282700"/>
          <p14:tracePt t="45821" x="7785100" y="1276350"/>
          <p14:tracePt t="45843" x="7670800" y="1257300"/>
          <p14:tracePt t="45854" x="7620000" y="1250950"/>
          <p14:tracePt t="45871" x="7499350" y="1238250"/>
          <p14:tracePt t="45887" x="7315200" y="1219200"/>
          <p14:tracePt t="45910" x="6972300" y="1200150"/>
          <p14:tracePt t="45922" x="6864350" y="1193800"/>
          <p14:tracePt t="45924" x="6711950" y="1187450"/>
          <p14:tracePt t="45937" x="6610350" y="1187450"/>
          <p14:tracePt t="45956" x="6324600" y="1181100"/>
          <p14:tracePt t="45979" x="6108700" y="1174750"/>
          <p14:tracePt t="45989" x="6064250" y="1174750"/>
          <p14:tracePt t="46004" x="6019800" y="1168400"/>
          <p14:tracePt t="46020" x="5956300" y="1168400"/>
          <p14:tracePt t="46045" x="5778500" y="1168400"/>
          <p14:tracePt t="46054" x="5702300" y="1168400"/>
          <p14:tracePt t="46072" x="5537200" y="1155700"/>
          <p14:tracePt t="46087" x="5295900" y="1130300"/>
          <p14:tracePt t="46112" x="5016500" y="1092200"/>
          <p14:tracePt t="46120" x="4933950" y="1079500"/>
          <p14:tracePt t="46137" x="4883150" y="1073150"/>
          <p14:tracePt t="46156" x="4883150" y="1066800"/>
          <p14:tracePt t="46195" x="4895850" y="1060450"/>
          <p14:tracePt t="46274" x="4902200" y="1060450"/>
          <p14:tracePt t="46282" x="4908550" y="1054100"/>
          <p14:tracePt t="46310" x="4965700" y="1022350"/>
          <p14:tracePt t="46320" x="5022850" y="996950"/>
          <p14:tracePt t="46338" x="5111750" y="958850"/>
          <p14:tracePt t="46354" x="5175250" y="939800"/>
          <p14:tracePt t="46379" x="5257800" y="895350"/>
          <p14:tracePt t="46387" x="5283200" y="882650"/>
          <p14:tracePt t="46404" x="5346700" y="863600"/>
          <p14:tracePt t="46421" x="5410200" y="850900"/>
          <p14:tracePt t="46445" x="5562600" y="838200"/>
          <p14:tracePt t="46454" x="5613400" y="831850"/>
          <p14:tracePt t="46471" x="5695950" y="831850"/>
          <p14:tracePt t="46488" x="5740400" y="838200"/>
          <p14:tracePt t="46492" x="5746750" y="838200"/>
          <p14:tracePt t="46589" x="5759450" y="838200"/>
          <p14:tracePt t="46597" x="5772150" y="844550"/>
          <p14:tracePt t="46605" x="5803900" y="844550"/>
          <p14:tracePt t="46621" x="5880100" y="857250"/>
          <p14:tracePt t="46644" x="5975350" y="869950"/>
          <p14:tracePt t="46655" x="5988050" y="876300"/>
          <p14:tracePt t="46671" x="6007100" y="895350"/>
          <p14:tracePt t="46688" x="6038850" y="914400"/>
          <p14:tracePt t="46712" x="6064250" y="952500"/>
          <p14:tracePt t="46721" x="6064250" y="965200"/>
          <p14:tracePt t="46738" x="6051550" y="984250"/>
          <p14:tracePt t="46757" x="6013450" y="1009650"/>
          <p14:tracePt t="46780" x="5975350" y="1035050"/>
          <p14:tracePt t="46805" x="5943600" y="1041400"/>
          <p14:tracePt t="49591" x="5918200" y="1041400"/>
          <p14:tracePt t="49597" x="5899150" y="1041400"/>
          <p14:tracePt t="49607" x="5854700" y="1041400"/>
          <p14:tracePt t="49624" x="5797550" y="1041400"/>
          <p14:tracePt t="50057" x="5803900" y="1041400"/>
          <p14:tracePt t="50064" x="5810250" y="1041400"/>
          <p14:tracePt t="50075" x="5829300" y="1041400"/>
          <p14:tracePt t="50091" x="5842000" y="1041400"/>
          <p14:tracePt t="50115" x="5848350" y="1041400"/>
          <p14:tracePt t="50123" x="5854700" y="1041400"/>
          <p14:tracePt t="50158" x="5861050" y="1041400"/>
          <p14:tracePt t="51114" x="5867400" y="1041400"/>
          <p14:tracePt t="51122" x="5886450" y="1041400"/>
          <p14:tracePt t="51129" x="5930900" y="1041400"/>
          <p14:tracePt t="51143" x="6032500" y="1041400"/>
          <p14:tracePt t="51159" x="6134100" y="1047750"/>
          <p14:tracePt t="51184" x="6280150" y="1047750"/>
          <p14:tracePt t="51194" x="6337300" y="1047750"/>
          <p14:tracePt t="51208" x="6375400" y="1047750"/>
          <p14:tracePt t="51210" x="6413500" y="1041400"/>
          <p14:tracePt t="51225" x="6451600" y="1022350"/>
          <p14:tracePt t="51251" x="6483350" y="984250"/>
          <p14:tracePt t="51258" x="6489700" y="965200"/>
          <p14:tracePt t="51275" x="6496050" y="933450"/>
          <p14:tracePt t="51292" x="6489700" y="895350"/>
          <p14:tracePt t="51317" x="6457950" y="844550"/>
          <p14:tracePt t="51325" x="6445250" y="831850"/>
          <p14:tracePt t="51342" x="6407150" y="806450"/>
          <p14:tracePt t="51359" x="6350000" y="781050"/>
          <p14:tracePt t="51383" x="6267450" y="762000"/>
          <p14:tracePt t="51392" x="6254750" y="755650"/>
          <p14:tracePt t="51394" x="6242050" y="755650"/>
          <p14:tracePt t="51408" x="6229350" y="749300"/>
          <p14:tracePt t="51507" x="6210300" y="742950"/>
          <p14:tracePt t="51525" x="6178550" y="730250"/>
          <p14:tracePt t="51542" x="6134100" y="717550"/>
          <p14:tracePt t="51558" x="6076950" y="704850"/>
          <p14:tracePt t="51583" x="5994400" y="692150"/>
          <p14:tracePt t="51592" x="5969000" y="692150"/>
          <p14:tracePt t="51609" x="5899150" y="679450"/>
          <p14:tracePt t="51625" x="5842000" y="679450"/>
          <p14:tracePt t="51648" x="5715000" y="660400"/>
          <p14:tracePt t="51658" x="5619750" y="647700"/>
          <p14:tracePt t="51677" x="5562600" y="641350"/>
          <p14:tracePt t="51701" x="5422900" y="628650"/>
          <p14:tracePt t="51708" x="5372100" y="622300"/>
          <p14:tracePt t="51725" x="5238750" y="609600"/>
          <p14:tracePt t="51742" x="5168900" y="609600"/>
          <p14:tracePt t="51759" x="5111750" y="609600"/>
          <p14:tracePt t="51782" x="5060950" y="609600"/>
          <p14:tracePt t="51791" x="5041900" y="609600"/>
          <p14:tracePt t="51809" x="5035550" y="622300"/>
          <p14:tracePt t="51825" x="5048250" y="647700"/>
          <p14:tracePt t="51850" x="5092700" y="711200"/>
          <p14:tracePt t="51859" x="5105400" y="723900"/>
          <p14:tracePt t="51878" x="5149850" y="742950"/>
          <p14:tracePt t="51892" x="5162550" y="749300"/>
          <p14:tracePt t="51918" x="5308600" y="787400"/>
          <p14:tracePt t="51925" x="5372100" y="800100"/>
          <p14:tracePt t="51942" x="5518150" y="825500"/>
          <p14:tracePt t="51958" x="5619750" y="831850"/>
          <p14:tracePt t="51984" x="5721350" y="838200"/>
          <p14:tracePt t="51992" x="5727700" y="838200"/>
          <p14:tracePt t="52008" x="5734050" y="838200"/>
          <p14:tracePt t="52025" x="5740400" y="825500"/>
          <p14:tracePt t="52049" x="5772150" y="793750"/>
          <p14:tracePt t="52058" x="5778500" y="787400"/>
          <p14:tracePt t="52075" x="5803900" y="781050"/>
          <p14:tracePt t="52093" x="5829300" y="768350"/>
          <p14:tracePt t="52118" x="5873750" y="762000"/>
          <p14:tracePt t="52126" x="5880100" y="762000"/>
          <p14:tracePt t="52142" x="5886450" y="762000"/>
          <p14:tracePt t="52278" x="5873750" y="755650"/>
          <p14:tracePt t="52286" x="5861050" y="755650"/>
          <p14:tracePt t="52299" x="5816600" y="730250"/>
          <p14:tracePt t="52309" x="5784850" y="717550"/>
          <p14:tracePt t="52326" x="5734050" y="692150"/>
          <p14:tracePt t="52343" x="5695950" y="679450"/>
          <p14:tracePt t="52359" x="5670550" y="666750"/>
          <p14:tracePt t="52384" x="5632450" y="660400"/>
          <p14:tracePt t="52392" x="5613400" y="660400"/>
          <p14:tracePt t="52409" x="5556250" y="692150"/>
          <p14:tracePt t="52425" x="5511800" y="723900"/>
          <p14:tracePt t="52451" x="5486400" y="768350"/>
          <p14:tracePt t="52460" x="5486400" y="781050"/>
          <p14:tracePt t="52476" x="5518150" y="806450"/>
          <p14:tracePt t="52493" x="5715000" y="819150"/>
          <p14:tracePt t="52518" x="6089650" y="812800"/>
          <p14:tracePt t="52528" x="6254750" y="806450"/>
          <p14:tracePt t="52543" x="6546850" y="787400"/>
          <p14:tracePt t="52559" x="6769100" y="762000"/>
          <p14:tracePt t="52585" x="6972300" y="736600"/>
          <p14:tracePt t="52593" x="7042150" y="730250"/>
          <p14:tracePt t="52609" x="7156450" y="730250"/>
          <p14:tracePt t="52626" x="7213600" y="730250"/>
          <p14:tracePt t="52648" x="7245350" y="730250"/>
          <p14:tracePt t="52713" x="7251700" y="730250"/>
          <p14:tracePt t="52720" x="7258050" y="730250"/>
          <p14:tracePt t="52728" x="7270750" y="730250"/>
          <p14:tracePt t="52743" x="7296150" y="730250"/>
          <p14:tracePt t="52760" x="7308850" y="730250"/>
          <p14:tracePt t="52815" x="7296150" y="723900"/>
          <p14:tracePt t="52835" x="7200900" y="698500"/>
          <p14:tracePt t="52842" x="7150100" y="692150"/>
          <p14:tracePt t="52862" x="7061200" y="666750"/>
          <p14:tracePt t="52876" x="6953250" y="635000"/>
          <p14:tracePt t="52900" x="6877050" y="622300"/>
          <p14:tracePt t="52910" x="6800850" y="615950"/>
          <p14:tracePt t="52926" x="6731000" y="615950"/>
          <p14:tracePt t="52943" x="6629400" y="615950"/>
          <p14:tracePt t="52960" x="6477000" y="615950"/>
          <p14:tracePt t="52983" x="6286500" y="615950"/>
          <p14:tracePt t="52993" x="6254750" y="615950"/>
          <p14:tracePt t="53011" x="6223000" y="622300"/>
          <p14:tracePt t="53051" x="6248400" y="654050"/>
          <p14:tracePt t="53060" x="6273800" y="666750"/>
          <p14:tracePt t="53077" x="6375400" y="711200"/>
          <p14:tracePt t="53094" x="6502400" y="736600"/>
          <p14:tracePt t="53119" x="6769100" y="762000"/>
          <p14:tracePt t="53126" x="6870700" y="762000"/>
          <p14:tracePt t="53143" x="7080250" y="768350"/>
          <p14:tracePt t="53160" x="7264400" y="768350"/>
          <p14:tracePt t="53183" x="7385050" y="742950"/>
          <p14:tracePt t="53193" x="7391400" y="730250"/>
          <p14:tracePt t="53210" x="7391400" y="717550"/>
          <p14:tracePt t="53226" x="7391400" y="704850"/>
          <p14:tracePt t="53251" x="7346950" y="679450"/>
          <p14:tracePt t="53259" x="7315200" y="666750"/>
          <p14:tracePt t="53276" x="7258050" y="647700"/>
          <p14:tracePt t="53301" x="7162800" y="635000"/>
          <p14:tracePt t="53303" x="7131050" y="628650"/>
          <p14:tracePt t="53327" x="7061200" y="622300"/>
          <p14:tracePt t="53343" x="7048500" y="622300"/>
          <p14:tracePt t="53470" x="7048500" y="635000"/>
          <p14:tracePt t="53478" x="7042150" y="647700"/>
          <p14:tracePt t="53486" x="7042150" y="660400"/>
          <p14:tracePt t="53504" x="7035800" y="673100"/>
          <p14:tracePt t="53511" x="7029450" y="679450"/>
          <p14:tracePt t="53529" x="7016750" y="704850"/>
          <p14:tracePt t="53543" x="7004050" y="723900"/>
          <p14:tracePt t="53560" x="6997700" y="730250"/>
          <p14:tracePt t="55574" x="6985000" y="730250"/>
          <p14:tracePt t="55582" x="6972300" y="717550"/>
          <p14:tracePt t="55597" x="6908800" y="692150"/>
          <p14:tracePt t="55612" x="6877050" y="673100"/>
          <p14:tracePt t="55629" x="6870700" y="673100"/>
          <p14:tracePt t="55654" x="6877050" y="666750"/>
          <p14:tracePt t="55662" x="6908800" y="654050"/>
          <p14:tracePt t="55677" x="7010400" y="622300"/>
          <p14:tracePt t="55704" x="7112000" y="584200"/>
          <p14:tracePt t="55750" x="7118350" y="584200"/>
          <p14:tracePt t="55777" x="7137400" y="596900"/>
          <p14:tracePt t="55795" x="7207250" y="647700"/>
          <p14:tracePt t="55812" x="7289800" y="698500"/>
          <p14:tracePt t="55829" x="7385050" y="768350"/>
          <p14:tracePt t="55854" x="7397750" y="787400"/>
          <p14:tracePt t="55880" x="7385050" y="793750"/>
          <p14:tracePt t="55895" x="7359650" y="793750"/>
          <p14:tracePt t="55920" x="7334250" y="800100"/>
          <p14:tracePt t="55930" x="7334250" y="806450"/>
          <p14:tracePt t="55946" x="7321550" y="812800"/>
          <p14:tracePt t="55963" x="7315200" y="825500"/>
          <p14:tracePt t="55988" x="7296150" y="844550"/>
          <p14:tracePt t="55996" x="7289800" y="844550"/>
          <p14:tracePt t="56012" x="7283450" y="850900"/>
          <p14:tracePt t="56034" x="7258050" y="857250"/>
          <p14:tracePt t="56046" x="7245350" y="857250"/>
          <p14:tracePt t="56063" x="7194550" y="838200"/>
          <p14:tracePt t="56079" x="7143750" y="812800"/>
          <p14:tracePt t="56104" x="7086600" y="774700"/>
          <p14:tracePt t="56112" x="7061200" y="749300"/>
          <p14:tracePt t="56130" x="7029450" y="723900"/>
          <p14:tracePt t="56145" x="6991350" y="698500"/>
          <p14:tracePt t="56162" x="6953250" y="666750"/>
          <p14:tracePt t="56187" x="6953250" y="654050"/>
          <p14:tracePt t="56222" x="6940550" y="654050"/>
          <p14:tracePt t="56242" x="6921500" y="673100"/>
          <p14:tracePt t="56249" x="6908800" y="679450"/>
          <p14:tracePt t="56262" x="6889750" y="692150"/>
          <p14:tracePt t="56280" x="6883400" y="698500"/>
          <p14:tracePt t="56544" x="6870700" y="698500"/>
          <p14:tracePt t="56563" x="6813550" y="717550"/>
          <p14:tracePt t="56586" x="6731000" y="736600"/>
          <p14:tracePt t="56595" x="6711950" y="742950"/>
          <p14:tracePt t="56613" x="6680200" y="749300"/>
          <p14:tracePt t="56630" x="6667500" y="749300"/>
          <p14:tracePt t="56654" x="6661150" y="749300"/>
          <p14:tracePt t="57080" x="6654800" y="749300"/>
          <p14:tracePt t="57108" x="6559550" y="768350"/>
          <p14:tracePt t="57116" x="6515100" y="781050"/>
          <p14:tracePt t="57130" x="6419850" y="812800"/>
          <p14:tracePt t="57147" x="6362700" y="825500"/>
          <p14:tracePt t="57162" x="6337300" y="825500"/>
          <p14:tracePt t="57188" x="6337300" y="831850"/>
          <p14:tracePt t="57274" x="6330950" y="831850"/>
          <p14:tracePt t="57306" x="6337300" y="838200"/>
          <p14:tracePt t="57313" x="6343650" y="838200"/>
          <p14:tracePt t="57330" x="6356350" y="838200"/>
          <p14:tracePt t="57347" x="6369050" y="838200"/>
          <p14:tracePt t="57363" x="6407150" y="838200"/>
          <p14:tracePt t="57388" x="6451600" y="844550"/>
          <p14:tracePt t="57397" x="6464300" y="850900"/>
          <p14:tracePt t="57413" x="6470650" y="857250"/>
          <p14:tracePt t="57430" x="6477000" y="863600"/>
          <p14:tracePt t="59579" x="6489700" y="876300"/>
          <p14:tracePt t="59587" x="6502400" y="882650"/>
          <p14:tracePt t="59599" x="6527800" y="901700"/>
          <p14:tracePt t="59615" x="6591300" y="946150"/>
          <p14:tracePt t="59639" x="6642100" y="996950"/>
          <p14:tracePt t="59643" x="6642100" y="1009650"/>
          <p14:tracePt t="59650" x="6642100" y="1022350"/>
          <p14:tracePt t="59666" x="6635750" y="1035050"/>
          <p14:tracePt t="59683" x="6635750" y="1041400"/>
          <p14:tracePt t="59707" x="6635750" y="1054100"/>
          <p14:tracePt t="59715" x="6635750" y="1060450"/>
          <p14:tracePt t="59732" x="6629400" y="1085850"/>
          <p14:tracePt t="59748" x="6610350" y="1123950"/>
          <p14:tracePt t="59773" x="6578600" y="1168400"/>
          <p14:tracePt t="59782" x="6565900" y="1187450"/>
          <p14:tracePt t="59801" x="6546850" y="1206500"/>
          <p14:tracePt t="59816" x="6546850" y="1212850"/>
          <p14:tracePt t="59832" x="6540500" y="1225550"/>
          <p14:tracePt t="59856" x="6527800" y="1257300"/>
          <p14:tracePt t="59866" x="6521450" y="1263650"/>
          <p14:tracePt t="59883" x="6515100" y="1289050"/>
          <p14:tracePt t="59899" x="6483350" y="1320800"/>
          <p14:tracePt t="59923" x="6457950" y="1339850"/>
          <p14:tracePt t="59932" x="6445250" y="1346200"/>
          <p14:tracePt t="59949" x="6413500" y="1358900"/>
          <p14:tracePt t="59974" x="6388100" y="1371600"/>
          <p14:tracePt t="59982" x="6381750" y="1371600"/>
          <p14:tracePt t="60096" x="6375400" y="1377950"/>
          <p14:tracePt t="60101" x="6375400" y="1390650"/>
          <p14:tracePt t="60118" x="6362700" y="1416050"/>
          <p14:tracePt t="60133" x="6350000" y="1422400"/>
          <p14:tracePt t="60149" x="6299200" y="1435100"/>
          <p14:tracePt t="60174" x="6242050" y="1441450"/>
          <p14:tracePt t="60184" x="6223000" y="1441450"/>
          <p14:tracePt t="60201" x="6184900" y="1441450"/>
          <p14:tracePt t="60216" x="6153150" y="1441450"/>
          <p14:tracePt t="60233" x="6127750" y="1435100"/>
          <p14:tracePt t="60266" x="6121400" y="1428750"/>
          <p14:tracePt t="60283" x="6115050" y="1428750"/>
          <p14:tracePt t="60299" x="6102350" y="1416050"/>
          <p14:tracePt t="60324" x="6083300" y="1409700"/>
          <p14:tracePt t="62216" x="6051550" y="1384300"/>
          <p14:tracePt t="62224" x="6019800" y="1358900"/>
          <p14:tracePt t="62248" x="5835650" y="1143000"/>
          <p14:tracePt t="62254" x="5784850" y="1079500"/>
          <p14:tracePt t="62269" x="5715000" y="958850"/>
          <p14:tracePt t="62284" x="5695950" y="882650"/>
          <p14:tracePt t="62300" x="5689600" y="850900"/>
          <p14:tracePt t="62463" x="5683250" y="850900"/>
          <p14:tracePt t="62469" x="5683250" y="844550"/>
          <p14:tracePt t="62485" x="5581650" y="812800"/>
          <p14:tracePt t="62510" x="5321300" y="793750"/>
          <p14:tracePt t="62521" x="5245100" y="806450"/>
          <p14:tracePt t="62534" x="5137150" y="850900"/>
          <p14:tracePt t="62550" x="5067300" y="933450"/>
          <p14:tracePt t="62577" x="5054600" y="1149350"/>
          <p14:tracePt t="62584" x="5060950" y="1206500"/>
          <p14:tracePt t="62601" x="5060950" y="1289050"/>
          <p14:tracePt t="62618" x="5035550" y="1327150"/>
          <p14:tracePt t="62634" x="4965700" y="1358900"/>
          <p14:tracePt t="62659" x="4730750" y="1403350"/>
          <p14:tracePt t="62668" x="4641850" y="1422400"/>
          <p14:tracePt t="62687" x="4432300" y="1473200"/>
          <p14:tracePt t="62706" x="4184650" y="1568450"/>
          <p14:tracePt t="62717" x="4089400" y="1619250"/>
          <p14:tracePt t="62734" x="3924300" y="1720850"/>
          <p14:tracePt t="62752" x="3848100" y="1778000"/>
          <p14:tracePt t="62777" x="3683000" y="1917700"/>
          <p14:tracePt t="62784" x="3613150" y="1974850"/>
          <p14:tracePt t="62801" x="3441700" y="2127250"/>
          <p14:tracePt t="62818" x="3257550" y="2286000"/>
          <p14:tracePt t="62841" x="3028950" y="2482850"/>
          <p14:tracePt t="62851" x="2952750" y="2546350"/>
          <p14:tracePt t="62868" x="2857500" y="2622550"/>
          <p14:tracePt t="62885" x="2781300" y="2686050"/>
          <p14:tracePt t="62907" x="2616200" y="2724150"/>
          <p14:tracePt t="62918" x="2584450" y="2724150"/>
          <p14:tracePt t="62936" x="2444750" y="2660650"/>
          <p14:tracePt t="62951" x="2336800" y="2578100"/>
          <p14:tracePt t="62953" x="2279650" y="2533650"/>
          <p14:tracePt t="62974" x="2197100" y="2438400"/>
          <p14:tracePt t="62985" x="2165350" y="2400300"/>
          <p14:tracePt t="63003" x="2057400" y="2292350"/>
          <p14:tracePt t="63018" x="1987550" y="2235200"/>
          <p14:tracePt t="63034" x="1905000" y="2171700"/>
          <p14:tracePt t="63060" x="1758950" y="2082800"/>
          <p14:tracePt t="63068" x="1727200" y="2063750"/>
          <p14:tracePt t="63084" x="1670050" y="2044700"/>
          <p14:tracePt t="63110" x="1612900" y="2038350"/>
          <p14:tracePt t="63118" x="1593850" y="2044700"/>
          <p14:tracePt t="63137" x="1536700" y="2063750"/>
          <p14:tracePt t="63152" x="1524000" y="2070100"/>
          <p14:tracePt t="63176" x="1466850" y="2070100"/>
          <p14:tracePt t="63185" x="1435100" y="2070100"/>
          <p14:tracePt t="63188" x="1422400" y="2070100"/>
          <p14:tracePt t="63202" x="1390650" y="2063750"/>
          <p14:tracePt t="63218" x="1346200" y="2057400"/>
          <p14:tracePt t="63243" x="1282700" y="2051050"/>
          <p14:tracePt t="63252" x="1276350" y="2051050"/>
          <p14:tracePt t="63268" x="1263650" y="2057400"/>
          <p14:tracePt t="63285" x="1225550" y="2063750"/>
          <p14:tracePt t="63307" x="1181100" y="2070100"/>
          <p14:tracePt t="63318" x="1174750" y="2070100"/>
          <p14:tracePt t="63335" x="1168400" y="2070100"/>
          <p14:tracePt t="63509" x="1174750" y="2076450"/>
          <p14:tracePt t="63520" x="1174750" y="2082800"/>
          <p14:tracePt t="63535" x="1193800" y="2089150"/>
          <p14:tracePt t="63552" x="1200150" y="2095500"/>
          <p14:tracePt t="63576" x="1212850" y="2101850"/>
          <p14:tracePt t="63602" x="1219200" y="2108200"/>
          <p14:tracePt t="63621" x="1250950" y="2114550"/>
          <p14:tracePt t="63642" x="1282700" y="2120900"/>
          <p14:tracePt t="63651" x="1301750" y="2120900"/>
          <p14:tracePt t="63669" x="1377950" y="2133600"/>
          <p14:tracePt t="63684" x="1447800" y="2139950"/>
          <p14:tracePt t="63710" x="1485900" y="2146300"/>
          <p14:tracePt t="63712" x="1504950" y="2146300"/>
          <p14:tracePt t="63719" x="1504950" y="2152650"/>
          <p14:tracePt t="63736" x="1511300" y="2165350"/>
          <p14:tracePt t="63753" x="1511300" y="2178050"/>
          <p14:tracePt t="63775" x="1504950" y="2190750"/>
          <p14:tracePt t="63788" x="1498600" y="2197100"/>
          <p14:tracePt t="63802" x="1498600" y="2216150"/>
          <p14:tracePt t="63819" x="1498600" y="2228850"/>
          <p14:tracePt t="63835" x="1498600" y="2241550"/>
          <p14:tracePt t="63860" x="1504950" y="2260600"/>
          <p14:tracePt t="63869" x="1504950" y="2266950"/>
          <p14:tracePt t="63888" x="1511300" y="2286000"/>
          <p14:tracePt t="63910" x="1511300" y="2298700"/>
          <p14:tracePt t="63921" x="1511300" y="2305050"/>
          <p14:tracePt t="64033" x="1498600" y="2336800"/>
          <p14:tracePt t="64040" x="1485900" y="2349500"/>
          <p14:tracePt t="64053" x="1479550" y="2355850"/>
          <p14:tracePt t="64069" x="1473200" y="2374900"/>
          <p14:tracePt t="64085" x="1460500" y="2387600"/>
          <p14:tracePt t="64110" x="1454150" y="2393950"/>
          <p14:tracePt t="64163" x="1454150" y="2381250"/>
          <p14:tracePt t="64216" x="1454150" y="2374900"/>
          <p14:tracePt t="64223" x="1454150" y="2368550"/>
          <p14:tracePt t="64243" x="1441450" y="2355850"/>
          <p14:tracePt t="64253" x="1422400" y="2343150"/>
          <p14:tracePt t="64269" x="1416050" y="2336800"/>
          <p14:tracePt t="64288" x="1384300" y="2317750"/>
          <p14:tracePt t="64309" x="1365250" y="2311400"/>
          <p14:tracePt t="64311" x="1339850" y="2305050"/>
          <p14:tracePt t="64336" x="1257300" y="2279650"/>
          <p14:tracePt t="64353" x="1187450" y="2254250"/>
          <p14:tracePt t="64379" x="1060450" y="2197100"/>
          <p14:tracePt t="64386" x="1035050" y="2178050"/>
          <p14:tracePt t="64402" x="1009650" y="2165350"/>
          <p14:tracePt t="64419" x="996950" y="2152650"/>
          <p14:tracePt t="64444" x="895350" y="2108200"/>
          <p14:tracePt t="64453" x="838200" y="2082800"/>
          <p14:tracePt t="64470" x="730250" y="2019300"/>
          <p14:tracePt t="64487" x="641350" y="1949450"/>
          <p14:tracePt t="64510" x="565150" y="1860550"/>
          <p14:tracePt t="64520" x="552450" y="1822450"/>
          <p14:tracePt t="64536" x="552450" y="1816100"/>
          <p14:tracePt t="64586" x="546100" y="1816100"/>
          <p14:tracePt t="64603" x="539750" y="1816100"/>
          <p14:tracePt t="64606" x="539750" y="1822450"/>
          <p14:tracePt t="64636" x="539750" y="1841500"/>
          <p14:tracePt t="64641" x="546100" y="1854200"/>
          <p14:tracePt t="64662" x="603250" y="1917700"/>
          <p14:tracePt t="64670" x="628650" y="1943100"/>
          <p14:tracePt t="64686" x="660400" y="1974850"/>
          <p14:tracePt t="64710" x="685800" y="2012950"/>
          <p14:tracePt t="64721" x="685800" y="2019300"/>
          <p14:tracePt t="64777" x="685800" y="2025650"/>
          <p14:tracePt t="64808" x="685800" y="2032000"/>
          <p14:tracePt t="64860" x="692150" y="2032000"/>
          <p14:tracePt t="64868" x="704850" y="2032000"/>
          <p14:tracePt t="64875" x="717550" y="2032000"/>
          <p14:tracePt t="64889" x="736600" y="2025650"/>
          <p14:tracePt t="64910" x="806450" y="2000250"/>
          <p14:tracePt t="64921" x="831850" y="2000250"/>
          <p14:tracePt t="64936" x="869950" y="1987550"/>
          <p14:tracePt t="64953" x="908050" y="1974850"/>
          <p14:tracePt t="64976" x="958850" y="1962150"/>
          <p14:tracePt t="64986" x="971550" y="1955800"/>
          <p14:tracePt t="65003" x="1016000" y="1930400"/>
          <p14:tracePt t="65020" x="1035050" y="1911350"/>
          <p14:tracePt t="65044" x="1047750" y="1892300"/>
          <p14:tracePt t="65142" x="1047750" y="1885950"/>
          <p14:tracePt t="65149" x="1035050" y="1885950"/>
          <p14:tracePt t="65171" x="984250" y="1873250"/>
          <p14:tracePt t="65186" x="927100" y="1866900"/>
          <p14:tracePt t="65190" x="901700" y="1866900"/>
          <p14:tracePt t="65204" x="876300" y="1860550"/>
          <p14:tracePt t="65220" x="825500" y="1860550"/>
          <p14:tracePt t="65245" x="768350" y="1847850"/>
          <p14:tracePt t="65297" x="749300" y="1835150"/>
          <p14:tracePt t="65303" x="730250" y="1835150"/>
          <p14:tracePt t="65320" x="660400" y="1822450"/>
          <p14:tracePt t="65339" x="590550" y="1816100"/>
          <p14:tracePt t="65356" x="520700" y="1803400"/>
          <p14:tracePt t="65378" x="444500" y="1803400"/>
          <p14:tracePt t="65389" x="425450" y="1803400"/>
          <p14:tracePt t="65403" x="412750" y="1803400"/>
          <p14:tracePt t="65420" x="393700" y="1803400"/>
          <p14:tracePt t="65437" x="374650" y="1803400"/>
          <p14:tracePt t="65460" x="336550" y="1809750"/>
          <p14:tracePt t="65470" x="317500" y="1809750"/>
          <p14:tracePt t="65487" x="292100" y="1835150"/>
          <p14:tracePt t="65512" x="298450" y="1841500"/>
          <p14:tracePt t="65520" x="304800" y="1847850"/>
          <p14:tracePt t="65537" x="349250" y="1860550"/>
          <p14:tracePt t="65554" x="431800" y="1892300"/>
          <p14:tracePt t="65581" x="558800" y="1949450"/>
          <p14:tracePt t="65594" x="609600" y="1981200"/>
          <p14:tracePt t="65603" x="628650" y="1993900"/>
          <p14:tracePt t="65620" x="654050" y="2006600"/>
          <p14:tracePt t="65644" x="673100" y="2012950"/>
          <p14:tracePt t="65652" x="679450" y="2012950"/>
          <p14:tracePt t="65669" x="723900" y="2006600"/>
          <p14:tracePt t="65686" x="781050" y="1993900"/>
          <p14:tracePt t="65709" x="876300" y="1943100"/>
          <p14:tracePt t="65719" x="908050" y="1924050"/>
          <p14:tracePt t="65737" x="927100" y="1879600"/>
          <p14:tracePt t="65754" x="920750" y="1835150"/>
          <p14:tracePt t="65774" x="901700" y="1816100"/>
          <p14:tracePt t="65786" x="882650" y="1803400"/>
          <p14:tracePt t="65803" x="857250" y="1790700"/>
          <p14:tracePt t="65820" x="812800" y="1771650"/>
          <p14:tracePt t="65841" x="717550" y="1739900"/>
          <p14:tracePt t="65853" x="692150" y="1733550"/>
          <p14:tracePt t="65870" x="647700" y="1727200"/>
          <p14:tracePt t="65887" x="596900" y="1720850"/>
          <p14:tracePt t="65909" x="558800" y="1714500"/>
          <p14:tracePt t="65919" x="546100" y="1720850"/>
          <p14:tracePt t="65936" x="520700" y="1733550"/>
          <p14:tracePt t="65954" x="508000" y="1746250"/>
          <p14:tracePt t="65975" x="482600" y="1803400"/>
          <p14:tracePt t="65988" x="482600" y="1847850"/>
          <p14:tracePt t="66005" x="482600" y="1885950"/>
          <p14:tracePt t="66021" x="495300" y="1917700"/>
          <p14:tracePt t="66044" x="520700" y="1949450"/>
          <p14:tracePt t="66053" x="527050" y="1955800"/>
          <p14:tracePt t="66071" x="539750" y="1962150"/>
          <p14:tracePt t="66936" x="546100" y="1968500"/>
          <p14:tracePt t="66946" x="558800" y="1974850"/>
          <p14:tracePt t="66968" x="641350" y="2012950"/>
          <p14:tracePt t="66974" x="679450" y="2025650"/>
          <p14:tracePt t="66989" x="742950" y="2044700"/>
          <p14:tracePt t="67005" x="774700" y="2051050"/>
          <p14:tracePt t="67025" x="901700" y="2051050"/>
          <p14:tracePt t="67045" x="984250" y="2032000"/>
          <p14:tracePt t="67047" x="1028700" y="2019300"/>
          <p14:tracePt t="67055" x="1054100" y="2012950"/>
          <p14:tracePt t="67072" x="1092200" y="1993900"/>
          <p14:tracePt t="67088" x="1117600" y="1981200"/>
          <p14:tracePt t="67136" x="1117600" y="1974850"/>
          <p14:tracePt t="67168" x="1111250" y="1955800"/>
          <p14:tracePt t="67189" x="1104900" y="1943100"/>
          <p14:tracePt t="67205" x="1085850" y="1930400"/>
          <p14:tracePt t="67222" x="1066800" y="1917700"/>
          <p14:tracePt t="67246" x="1041400" y="1905000"/>
          <p14:tracePt t="67247" x="1028700" y="1898650"/>
          <p14:tracePt t="67256" x="1022350" y="1898650"/>
          <p14:tracePt t="67271" x="1009650" y="1898650"/>
          <p14:tracePt t="67292" x="996950" y="1898650"/>
          <p14:tracePt t="67311" x="996950" y="1892300"/>
          <p14:tracePt t="67360" x="996950" y="1898650"/>
          <p14:tracePt t="67372" x="1003300" y="1905000"/>
          <p14:tracePt t="67389" x="1035050" y="1930400"/>
          <p14:tracePt t="67405" x="1162050" y="1981200"/>
          <p14:tracePt t="67424" x="1371600" y="2070100"/>
          <p14:tracePt t="67446" x="1581150" y="2171700"/>
          <p14:tracePt t="67455" x="1619250" y="2184400"/>
          <p14:tracePt t="67472" x="1651000" y="2190750"/>
          <p14:tracePt t="67489" x="1657350" y="2190750"/>
          <p14:tracePt t="67514" x="1657350" y="2146300"/>
          <p14:tracePt t="67522" x="1657350" y="2133600"/>
          <p14:tracePt t="67540" x="1651000" y="2114550"/>
          <p14:tracePt t="67596" x="1644650" y="2114550"/>
          <p14:tracePt t="67606" x="1638300" y="2114550"/>
          <p14:tracePt t="67624" x="1631950" y="2120900"/>
          <p14:tracePt t="67646" x="1625600" y="2139950"/>
          <p14:tracePt t="67672" x="1625600" y="2146300"/>
          <p14:tracePt t="67689" x="1625600" y="2159000"/>
          <p14:tracePt t="67714" x="1631950" y="2171700"/>
          <p14:tracePt t="67721" x="1638300" y="2171700"/>
          <p14:tracePt t="67723" x="1644650" y="2184400"/>
          <p14:tracePt t="67740" x="1663700" y="2190750"/>
          <p14:tracePt t="67762" x="1714500" y="2209800"/>
          <p14:tracePt t="67772" x="1758950" y="2216150"/>
          <p14:tracePt t="67789" x="1841500" y="2222500"/>
          <p14:tracePt t="67805" x="1981200" y="2235200"/>
          <p14:tracePt t="67822" x="2178050" y="2235200"/>
          <p14:tracePt t="67846" x="2540000" y="2159000"/>
          <p14:tracePt t="67856" x="2705100" y="2108200"/>
          <p14:tracePt t="67872" x="2952750" y="1987550"/>
          <p14:tracePt t="67888" x="3155950" y="1860550"/>
          <p14:tracePt t="67913" x="3505200" y="1587500"/>
          <p14:tracePt t="67922" x="3619500" y="1511300"/>
          <p14:tracePt t="67939" x="3841750" y="1377950"/>
          <p14:tracePt t="67956" x="4032250" y="1289050"/>
          <p14:tracePt t="67980" x="4241800" y="1238250"/>
          <p14:tracePt t="67982" x="4273550" y="1238250"/>
          <p14:tracePt t="67991" x="4292600" y="1238250"/>
          <p14:tracePt t="68008" x="4298950" y="1238250"/>
          <p14:tracePt t="68045" x="4298950" y="1244600"/>
          <p14:tracePt t="68056" x="4298950" y="1250950"/>
          <p14:tracePt t="68072" x="4298950" y="1263650"/>
          <p14:tracePt t="68089" x="4292600" y="1289050"/>
          <p14:tracePt t="68115" x="4286250" y="1320800"/>
          <p14:tracePt t="68123" x="4286250" y="1333500"/>
          <p14:tracePt t="68139" x="4286250" y="1365250"/>
          <p14:tracePt t="68164" x="4286250" y="1409700"/>
          <p14:tracePt t="68172" x="4286250" y="1416050"/>
          <p14:tracePt t="68191" x="4292600" y="1416050"/>
          <p14:tracePt t="68307" x="4292600" y="1422400"/>
          <p14:tracePt t="68322" x="4286250" y="1441450"/>
          <p14:tracePt t="68339" x="4273550" y="1473200"/>
          <p14:tracePt t="68356" x="4260850" y="1511300"/>
          <p14:tracePt t="68380" x="4241800" y="1574800"/>
          <p14:tracePt t="68391" x="4229100" y="1600200"/>
          <p14:tracePt t="68407" x="4229100" y="1612900"/>
          <p14:tracePt t="68423" x="4222750" y="1625600"/>
          <p14:tracePt t="68445" x="4216400" y="1638300"/>
          <p14:tracePt t="68455" x="4210050" y="1644650"/>
          <p14:tracePt t="68458" x="4210050" y="1651000"/>
          <p14:tracePt t="68473" x="4184650" y="1676400"/>
          <p14:tracePt t="68489" x="4152900" y="1720850"/>
          <p14:tracePt t="68513" x="4083050" y="1835150"/>
          <p14:tracePt t="68524" x="4070350" y="1885950"/>
          <p14:tracePt t="68539" x="4057650" y="1905000"/>
          <p14:tracePt t="69086" x="4057650" y="1898650"/>
          <p14:tracePt t="69109" x="4057650" y="1885950"/>
          <p14:tracePt t="69124" x="4057650" y="1879600"/>
          <p14:tracePt t="69140" x="4057650" y="1873250"/>
          <p14:tracePt t="69157" x="4044950" y="1866900"/>
          <p14:tracePt t="69182" x="4013200" y="1854200"/>
          <p14:tracePt t="69190" x="4000500" y="1847850"/>
          <p14:tracePt t="69208" x="3987800" y="1835150"/>
          <p14:tracePt t="69222" x="3987800" y="1828800"/>
          <p14:tracePt t="69248" x="3987800" y="1822450"/>
          <p14:tracePt t="69360" x="3981450" y="1822450"/>
          <p14:tracePt t="69380" x="3981450" y="1816100"/>
          <p14:tracePt t="69396" x="3981450" y="1809750"/>
          <p14:tracePt t="69407" x="3981450" y="1797050"/>
          <p14:tracePt t="69423" x="3975100" y="1778000"/>
          <p14:tracePt t="69448" x="3968750" y="1752600"/>
          <p14:tracePt t="69457" x="3968750" y="1746250"/>
          <p14:tracePt t="69474" x="3968750" y="1733550"/>
          <p14:tracePt t="69491" x="3975100" y="1727200"/>
          <p14:tracePt t="69514" x="3975100" y="1720850"/>
          <p14:tracePt t="69546" x="3981450" y="1714500"/>
          <p14:tracePt t="69582" x="3987800" y="1708150"/>
          <p14:tracePt t="69720" x="3987800" y="1714500"/>
          <p14:tracePt t="69728" x="3981450" y="1720850"/>
          <p14:tracePt t="69741" x="3937000" y="1746250"/>
          <p14:tracePt t="69762" x="3835400" y="1765300"/>
          <p14:tracePt t="69774" x="3771900" y="1771650"/>
          <p14:tracePt t="69776" x="3676650" y="1784350"/>
          <p14:tracePt t="69790" x="3505200" y="1803400"/>
          <p14:tracePt t="69809" x="3378200" y="1822450"/>
          <p14:tracePt t="69826" x="3270250" y="1841500"/>
          <p14:tracePt t="69849" x="3117850" y="1866900"/>
          <p14:tracePt t="69857" x="3041650" y="1885950"/>
          <p14:tracePt t="69874" x="2851150" y="1911350"/>
          <p14:tracePt t="69890" x="2578100" y="1924050"/>
          <p14:tracePt t="69915" x="2247900" y="1924050"/>
          <p14:tracePt t="69924" x="2133600" y="1924050"/>
          <p14:tracePt t="69940" x="1993900" y="1917700"/>
          <p14:tracePt t="69957" x="1854200" y="1917700"/>
          <p14:tracePt t="69981" x="1644650" y="1930400"/>
          <p14:tracePt t="69992" x="1479550" y="1943100"/>
          <p14:tracePt t="70008" x="1314450" y="1943100"/>
          <p14:tracePt t="70023" x="1174750" y="1930400"/>
          <p14:tracePt t="70048" x="1098550" y="1911350"/>
          <p14:tracePt t="70058" x="1073150" y="1905000"/>
          <p14:tracePt t="70076" x="1066800" y="1905000"/>
          <p14:tracePt t="70091" x="1035050" y="1905000"/>
          <p14:tracePt t="70115" x="895350" y="1917700"/>
          <p14:tracePt t="70124" x="838200" y="1917700"/>
          <p14:tracePt t="70141" x="762000" y="1917700"/>
          <p14:tracePt t="70161" x="723900" y="1917700"/>
          <p14:tracePt t="70191" x="730250" y="1917700"/>
          <p14:tracePt t="70208" x="742950" y="1924050"/>
          <p14:tracePt t="70224" x="755650" y="1930400"/>
          <p14:tracePt t="70249" x="768350" y="1936750"/>
          <p14:tracePt t="70258" x="774700" y="1936750"/>
          <p14:tracePt t="70278" x="793750" y="1949450"/>
          <p14:tracePt t="70291" x="800100" y="1949450"/>
          <p14:tracePt t="70315" x="863600" y="1955800"/>
          <p14:tracePt t="70324" x="889000" y="1955800"/>
          <p14:tracePt t="70342" x="1028700" y="1955800"/>
          <p14:tracePt t="70360" x="1104900" y="1955800"/>
          <p14:tracePt t="70404" x="1104900" y="1949450"/>
          <p14:tracePt t="70412" x="1098550" y="1943100"/>
          <p14:tracePt t="70424" x="1092200" y="1930400"/>
          <p14:tracePt t="70448" x="1047750" y="1892300"/>
          <p14:tracePt t="70457" x="1041400" y="1885950"/>
          <p14:tracePt t="70474" x="1035050" y="1873250"/>
          <p14:tracePt t="70491" x="1041400" y="1866900"/>
          <p14:tracePt t="70610" x="1035050" y="1866900"/>
          <p14:tracePt t="70617" x="1022350" y="1866900"/>
          <p14:tracePt t="70649" x="914400" y="1898650"/>
          <p14:tracePt t="70659" x="889000" y="1905000"/>
          <p14:tracePt t="70674" x="857250" y="1911350"/>
          <p14:tracePt t="70691" x="850900" y="1917700"/>
          <p14:tracePt t="70725" x="863600" y="1917700"/>
          <p14:tracePt t="70742" x="933450" y="1924050"/>
          <p14:tracePt t="70759" x="1041400" y="1924050"/>
          <p14:tracePt t="70782" x="1200150" y="1943100"/>
          <p14:tracePt t="70791" x="1225550" y="1949450"/>
          <p14:tracePt t="70808" x="1250950" y="1955800"/>
          <p14:tracePt t="70824" x="1270000" y="1962150"/>
          <p14:tracePt t="70850" x="1308100" y="1962150"/>
          <p14:tracePt t="70858" x="1320800" y="1962150"/>
          <p14:tracePt t="70875" x="1352550" y="1955800"/>
          <p14:tracePt t="70892" x="1416050" y="1943100"/>
          <p14:tracePt t="70915" x="1631950" y="1917700"/>
          <p14:tracePt t="70925" x="1739900" y="1898650"/>
          <p14:tracePt t="70941" x="1955800" y="1879600"/>
          <p14:tracePt t="70963" x="2324100" y="1841500"/>
          <p14:tracePt t="70974" x="2438400" y="1828800"/>
          <p14:tracePt t="70976" x="2597150" y="1809750"/>
          <p14:tracePt t="70992" x="2806700" y="1771650"/>
          <p14:tracePt t="71010" x="2997200" y="1727200"/>
          <p14:tracePt t="71026" x="3225800" y="1670050"/>
          <p14:tracePt t="71050" x="3575050" y="1587500"/>
          <p14:tracePt t="71058" x="3727450" y="1562100"/>
          <p14:tracePt t="71075" x="4000500" y="1517650"/>
          <p14:tracePt t="71092" x="4254500" y="1479550"/>
          <p14:tracePt t="71116" x="4572000" y="1422400"/>
          <p14:tracePt t="71125" x="4635500" y="1409700"/>
          <p14:tracePt t="71142" x="4705350" y="1384300"/>
          <p14:tracePt t="71157" x="4737100" y="1365250"/>
          <p14:tracePt t="71159" x="4762500" y="1352550"/>
          <p14:tracePt t="71185" x="4921250" y="1327150"/>
          <p14:tracePt t="71209" x="5029200" y="1308100"/>
          <p14:tracePt t="71225" x="5181600" y="1282700"/>
          <p14:tracePt t="71250" x="5321300" y="1276350"/>
          <p14:tracePt t="71259" x="5378450" y="1276350"/>
          <p14:tracePt t="71275" x="5461000" y="1276350"/>
          <p14:tracePt t="71292" x="5511800" y="1276350"/>
          <p14:tracePt t="71315" x="5575300" y="1289050"/>
          <p14:tracePt t="71325" x="5600700" y="1295400"/>
          <p14:tracePt t="71342" x="5657850" y="1308100"/>
          <p14:tracePt t="71362" x="5759450" y="1320800"/>
          <p14:tracePt t="71375" x="5797550" y="1327150"/>
          <p14:tracePt t="71392" x="5873750" y="1327150"/>
          <p14:tracePt t="71394" x="5899150" y="1327150"/>
          <p14:tracePt t="71409" x="5930900" y="1320800"/>
          <p14:tracePt t="71425" x="5956300" y="1314450"/>
          <p14:tracePt t="71450" x="5988050" y="1314450"/>
          <p14:tracePt t="71451" x="5994400" y="1308100"/>
          <p14:tracePt t="71459" x="6007100" y="1308100"/>
          <p14:tracePt t="71475" x="6019800" y="1308100"/>
          <p14:tracePt t="71799" x="6032500" y="1308100"/>
          <p14:tracePt t="71808" x="6038850" y="1314450"/>
          <p14:tracePt t="71815" x="6057900" y="1320800"/>
          <p14:tracePt t="71826" x="6070600" y="1327150"/>
          <p14:tracePt t="71850" x="6121400" y="1358900"/>
          <p14:tracePt t="71860" x="6134100" y="1365250"/>
          <p14:tracePt t="71863" x="6153150" y="1371600"/>
          <p14:tracePt t="71876" x="6178550" y="1377950"/>
          <p14:tracePt t="71892" x="6223000" y="1390650"/>
          <p14:tracePt t="71917" x="6280150" y="1397000"/>
          <p14:tracePt t="71928" x="6311900" y="1397000"/>
          <p14:tracePt t="71942" x="6350000" y="1397000"/>
          <p14:tracePt t="71959" x="6394450" y="1384300"/>
          <p14:tracePt t="71982" x="6445250" y="1365250"/>
          <p14:tracePt t="71992" x="6457950" y="1358900"/>
          <p14:tracePt t="72009" x="6470650" y="1346200"/>
          <p14:tracePt t="72026" x="6483350" y="1333500"/>
          <p14:tracePt t="72059" x="6489700" y="1327150"/>
          <p14:tracePt t="72100" x="6489700" y="1314450"/>
          <p14:tracePt t="72109" x="6489700" y="1308100"/>
          <p14:tracePt t="72114" x="6489700" y="1301750"/>
          <p14:tracePt t="72126" x="6489700" y="1289050"/>
          <p14:tracePt t="72145" x="6489700" y="1257300"/>
          <p14:tracePt t="72168" x="6483350" y="1231900"/>
          <p14:tracePt t="72176" x="6483350" y="1225550"/>
          <p14:tracePt t="72194" x="6470650" y="1212850"/>
          <p14:tracePt t="72210" x="6464300" y="1200150"/>
          <p14:tracePt t="72226" x="6451600" y="1181100"/>
          <p14:tracePt t="72251" x="6419850" y="1162050"/>
          <p14:tracePt t="72259" x="6407150" y="1149350"/>
          <p14:tracePt t="72276" x="6388100" y="1136650"/>
          <p14:tracePt t="72293" x="6369050" y="1117600"/>
          <p14:tracePt t="72318" x="6343650" y="1092200"/>
          <p14:tracePt t="72326" x="6337300" y="1092200"/>
          <p14:tracePt t="72343" x="6318250" y="1079500"/>
          <p14:tracePt t="72360" x="6299200" y="1066800"/>
          <p14:tracePt t="72384" x="6248400" y="1047750"/>
          <p14:tracePt t="72393" x="6229350" y="1035050"/>
          <p14:tracePt t="72412" x="6203950" y="1035050"/>
          <p14:tracePt t="72426" x="6172200" y="1028700"/>
          <p14:tracePt t="72451" x="6140450" y="1028700"/>
          <p14:tracePt t="72459" x="6134100" y="1028700"/>
          <p14:tracePt t="72476" x="6121400" y="1028700"/>
          <p14:tracePt t="72493" x="6089650" y="1028700"/>
          <p14:tracePt t="72517" x="6045200" y="1028700"/>
          <p14:tracePt t="72525" x="6038850" y="1028700"/>
          <p14:tracePt t="72543" x="6013450" y="1035050"/>
          <p14:tracePt t="72565" x="5981700" y="1054100"/>
          <p14:tracePt t="72575" x="5975350" y="1060450"/>
          <p14:tracePt t="72593" x="5949950" y="1073150"/>
          <p14:tracePt t="72610" x="5930900" y="1085850"/>
          <p14:tracePt t="72626" x="5911850" y="1092200"/>
          <p14:tracePt t="72652" x="5905500" y="1092200"/>
          <p14:tracePt t="72705" x="5905500" y="1098550"/>
          <p14:tracePt t="73300" x="5911850" y="1098550"/>
          <p14:tracePt t="73311" x="5930900" y="1104900"/>
          <p14:tracePt t="73330" x="6000750" y="1143000"/>
          <p14:tracePt t="73345" x="6019800" y="1155700"/>
          <p14:tracePt t="73368" x="6045200" y="1168400"/>
          <p14:tracePt t="73377" x="6051550" y="1168400"/>
          <p14:tracePt t="73415" x="6051550" y="1174750"/>
          <p14:tracePt t="73451" x="6064250" y="1174750"/>
          <p14:tracePt t="73462" x="6070600" y="1174750"/>
          <p14:tracePt t="73478" x="6083300" y="1174750"/>
          <p14:tracePt t="73494" x="6102350" y="1174750"/>
          <p14:tracePt t="73518" x="6134100" y="1174750"/>
          <p14:tracePt t="73529" x="6146800" y="1174750"/>
          <p14:tracePt t="73543" x="6159500" y="1168400"/>
          <p14:tracePt t="73560" x="6172200" y="1168400"/>
          <p14:tracePt t="73588" x="6178550" y="1162050"/>
          <p14:tracePt t="73593" x="6184900" y="1162050"/>
          <p14:tracePt t="73610" x="6184900" y="1155700"/>
          <p14:tracePt t="73635" x="6191250" y="1155700"/>
          <p14:tracePt t="73643" x="6197600" y="1149350"/>
          <p14:tracePt t="73678" x="6210300" y="1130300"/>
          <p14:tracePt t="73700" x="6223000" y="1123950"/>
          <p14:tracePt t="73710" x="6229350" y="1117600"/>
          <p14:tracePt t="73727" x="6242050" y="1092200"/>
          <p14:tracePt t="73744" x="6242050" y="1079500"/>
          <p14:tracePt t="73766" x="6248400" y="1054100"/>
          <p14:tracePt t="73779" x="6248400" y="1047750"/>
          <p14:tracePt t="73794" x="6248400" y="1035050"/>
          <p14:tracePt t="73810" x="6248400" y="1016000"/>
          <p14:tracePt t="73827" x="6248400" y="996950"/>
          <p14:tracePt t="73852" x="6242050" y="977900"/>
          <p14:tracePt t="73861" x="6235700" y="971550"/>
          <p14:tracePt t="73877" x="6229350" y="965200"/>
          <p14:tracePt t="73896" x="6223000" y="952500"/>
          <p14:tracePt t="73922" x="6197600" y="946150"/>
          <p14:tracePt t="73930" x="6191250" y="946150"/>
          <p14:tracePt t="73944" x="6165850" y="946150"/>
          <p14:tracePt t="73961" x="6096000" y="958850"/>
          <p14:tracePt t="73985" x="6032500" y="990600"/>
          <p14:tracePt t="73995" x="6013450" y="1003300"/>
          <p14:tracePt t="74013" x="5988050" y="1022350"/>
          <p14:tracePt t="74027" x="5956300" y="1060450"/>
          <p14:tracePt t="74050" x="5911850" y="1111250"/>
          <p14:tracePt t="74060" x="5905500" y="1123950"/>
          <p14:tracePt t="74078" x="5892800" y="1174750"/>
          <p14:tracePt t="74102" x="5892800" y="1212850"/>
          <p14:tracePt t="74112" x="5892800" y="1225550"/>
          <p14:tracePt t="74127" x="5905500" y="1238250"/>
          <p14:tracePt t="74144" x="5924550" y="1244600"/>
          <p14:tracePt t="74169" x="5969000" y="1257300"/>
          <p14:tracePt t="74170" x="5975350" y="1263650"/>
          <p14:tracePt t="74179" x="6013450" y="1276350"/>
          <p14:tracePt t="74196" x="6096000" y="1289050"/>
          <p14:tracePt t="74211" x="6210300" y="1295400"/>
          <p14:tracePt t="74229" x="6292850" y="1295400"/>
          <p14:tracePt t="74252" x="6388100" y="1289050"/>
          <p14:tracePt t="74260" x="6407150" y="1282700"/>
          <p14:tracePt t="74278" x="6438900" y="1257300"/>
          <p14:tracePt t="74294" x="6457950" y="1238250"/>
          <p14:tracePt t="74319" x="6477000" y="1206500"/>
          <p14:tracePt t="74329" x="6483350" y="1193800"/>
          <p14:tracePt t="74344" x="6502400" y="1181100"/>
          <p14:tracePt t="74360" x="6546850" y="1168400"/>
          <p14:tracePt t="74386" x="6686550" y="1181100"/>
          <p14:tracePt t="74395" x="6750050" y="1200150"/>
          <p14:tracePt t="74413" x="6781800" y="1212850"/>
          <p14:tracePt t="74431" x="6807200" y="1225550"/>
          <p14:tracePt t="74444" x="6819900" y="1231900"/>
          <p14:tracePt t="74502" x="6845300" y="1231900"/>
          <p14:tracePt t="74510" x="6864350" y="1225550"/>
          <p14:tracePt t="74528" x="6896100" y="1219200"/>
          <p14:tracePt t="74545" x="6946900" y="1206500"/>
          <p14:tracePt t="74569" x="6965950" y="1206500"/>
          <p14:tracePt t="74578" x="6972300" y="1206500"/>
          <p14:tracePt t="74595" x="6978650" y="1206500"/>
          <p14:tracePt t="74611" x="6978650" y="1219200"/>
          <p14:tracePt t="74628" x="6978650" y="1238250"/>
          <p14:tracePt t="74653" x="6985000" y="1289050"/>
          <p14:tracePt t="74661" x="6985000" y="1295400"/>
          <p14:tracePt t="74678" x="6997700" y="1314450"/>
          <p14:tracePt t="74695" x="7004050" y="1327150"/>
          <p14:tracePt t="75332" x="7010400" y="1327150"/>
          <p14:tracePt t="75341" x="7023100" y="1333500"/>
          <p14:tracePt t="75368" x="7092950" y="1358900"/>
          <p14:tracePt t="75379" x="7131050" y="1371600"/>
          <p14:tracePt t="75395" x="7162800" y="1371600"/>
          <p14:tracePt t="75413" x="7181850" y="1371600"/>
          <p14:tracePt t="75427" x="7188200" y="1377950"/>
          <p14:tracePt t="75461" x="7194550" y="1377950"/>
          <p14:tracePt t="75478" x="7200900" y="1377950"/>
          <p14:tracePt t="75496" x="7213600" y="1377950"/>
          <p14:tracePt t="75520" x="7213600" y="1371600"/>
          <p14:tracePt t="75529" x="7219950" y="1371600"/>
          <p14:tracePt t="75561" x="7219950" y="1365250"/>
          <p14:tracePt t="75587" x="7219950" y="1358900"/>
          <p14:tracePt t="75596" x="7219950" y="1352550"/>
          <p14:tracePt t="75612" x="7219950" y="1339850"/>
          <p14:tracePt t="75629" x="7219950" y="1327150"/>
          <p14:tracePt t="75654" x="7207250" y="1314450"/>
          <p14:tracePt t="75662" x="7200900" y="1314450"/>
          <p14:tracePt t="75679" x="7156450" y="1314450"/>
          <p14:tracePt t="75704" x="7118350" y="1333500"/>
          <p14:tracePt t="75728" x="7105650" y="1333500"/>
          <p14:tracePt t="75745" x="7092950" y="1308100"/>
          <p14:tracePt t="75770" x="7073900" y="1282700"/>
          <p14:tracePt t="88542" x="7080250" y="1282700"/>
          <p14:tracePt t="88550" x="7099300" y="1282700"/>
          <p14:tracePt t="88569" x="7143750" y="1282700"/>
          <p14:tracePt t="88578" x="7162800" y="1282700"/>
          <p14:tracePt t="88590" x="7188200" y="1282700"/>
          <p14:tracePt t="88606" x="7207250" y="1282700"/>
          <p14:tracePt t="88623" x="7232650" y="1276350"/>
          <p14:tracePt t="88647" x="7315200" y="1257300"/>
          <p14:tracePt t="88656" x="7353300" y="1244600"/>
          <p14:tracePt t="88673" x="7442200" y="1225550"/>
          <p14:tracePt t="88690" x="7543800" y="1193800"/>
          <p14:tracePt t="88713" x="7689850" y="1149350"/>
          <p14:tracePt t="88723" x="7734300" y="1136650"/>
          <p14:tracePt t="88740" x="7829550" y="1130300"/>
          <p14:tracePt t="88756" x="7956550" y="1136650"/>
          <p14:tracePt t="88782" x="8267700" y="1219200"/>
          <p14:tracePt t="88792" x="8362950" y="1244600"/>
          <p14:tracePt t="88807" x="8553450" y="1301750"/>
          <p14:tracePt t="88823" x="8686800" y="1327150"/>
          <p14:tracePt t="88848" x="8902700" y="1346200"/>
          <p14:tracePt t="88855" x="8991600" y="1346200"/>
          <p14:tracePt t="88873" x="9321800" y="1346200"/>
          <p14:tracePt t="88890" x="9645650" y="1346200"/>
          <p14:tracePt t="88914" x="10204450" y="1352550"/>
          <p14:tracePt t="88923" x="10337800" y="1352550"/>
          <p14:tracePt t="88940" x="10496550" y="1346200"/>
          <p14:tracePt t="88962" x="10521950" y="1339850"/>
          <p14:tracePt t="89042" x="10521950" y="1327150"/>
          <p14:tracePt t="89056" x="10502900" y="1314450"/>
          <p14:tracePt t="89073" x="10458450" y="1301750"/>
          <p14:tracePt t="89092" x="10382250" y="1276350"/>
          <p14:tracePt t="89114" x="10204450" y="1225550"/>
          <p14:tracePt t="89123" x="10140950" y="1206500"/>
          <p14:tracePt t="89142" x="10001250" y="1174750"/>
          <p14:tracePt t="89157" x="9874250" y="1155700"/>
          <p14:tracePt t="89180" x="9626600" y="1117600"/>
          <p14:tracePt t="89189" x="9531350" y="1104900"/>
          <p14:tracePt t="89207" x="9353550" y="1092200"/>
          <p14:tracePt t="89223" x="9169400" y="1073150"/>
          <p14:tracePt t="89226" x="9099550" y="1060450"/>
          <p14:tracePt t="89247" x="8959850" y="1047750"/>
          <p14:tracePt t="89249" x="8921750" y="1047750"/>
          <p14:tracePt t="89257" x="8909050" y="1047750"/>
          <p14:tracePt t="89290" x="8902700" y="1047750"/>
          <p14:tracePt t="89314" x="8890000" y="1054100"/>
          <p14:tracePt t="89323" x="8877300" y="1066800"/>
          <p14:tracePt t="89340" x="8832850" y="1104900"/>
          <p14:tracePt t="89363" x="8763000" y="1130300"/>
          <p14:tracePt t="89373" x="8743950" y="1136650"/>
          <p14:tracePt t="89375" x="8724900" y="1143000"/>
          <p14:tracePt t="89448" x="8724900" y="1149350"/>
          <p14:tracePt t="89457" x="8731250" y="1149350"/>
          <p14:tracePt t="89474" x="8756650" y="1155700"/>
          <p14:tracePt t="89490" x="8832850" y="1168400"/>
          <p14:tracePt t="89515" x="9055100" y="1200150"/>
          <p14:tracePt t="89524" x="9156700" y="1212850"/>
          <p14:tracePt t="89541" x="9461500" y="1244600"/>
          <p14:tracePt t="89556" x="9740900" y="1270000"/>
          <p14:tracePt t="89582" x="10153650" y="1301750"/>
          <p14:tracePt t="89591" x="10407650" y="1314450"/>
          <p14:tracePt t="89607" x="10541000" y="1314450"/>
          <p14:tracePt t="89626" x="10579100" y="1314450"/>
          <p14:tracePt t="89652" x="10598150" y="1314450"/>
          <p14:tracePt t="89659" x="10610850" y="1314450"/>
          <p14:tracePt t="89675" x="10655300" y="1320800"/>
          <p14:tracePt t="89690" x="10706100" y="1327150"/>
          <p14:tracePt t="89716" x="10756900" y="1320800"/>
          <p14:tracePt t="89723" x="10769600" y="1314450"/>
          <p14:tracePt t="89740" x="10788650" y="1301750"/>
          <p14:tracePt t="89762" x="10795000" y="1295400"/>
          <p14:tracePt t="89775" x="10801350" y="1295400"/>
          <p14:tracePt t="89792" x="10807700" y="1289050"/>
          <p14:tracePt t="89808" x="10820400" y="1289050"/>
          <p14:tracePt t="89824" x="10833100" y="1289050"/>
          <p14:tracePt t="89905" x="10820400" y="1289050"/>
          <p14:tracePt t="89924" x="10801350" y="1301750"/>
          <p14:tracePt t="89941" x="10775950" y="1308100"/>
          <p14:tracePt t="89958" x="10750550" y="1320800"/>
          <p14:tracePt t="89982" x="10718800" y="1327150"/>
          <p14:tracePt t="89991" x="10718800" y="1333500"/>
          <p14:tracePt t="90008" x="10706100" y="1333500"/>
          <p14:tracePt t="90024" x="10693400" y="1339850"/>
          <p14:tracePt t="90048" x="10655300" y="1358900"/>
          <p14:tracePt t="90057" x="10610850" y="1371600"/>
          <p14:tracePt t="90059" x="10572750" y="1377950"/>
          <p14:tracePt t="90074" x="10509250" y="1390650"/>
          <p14:tracePt t="90091" x="10299700" y="1422400"/>
          <p14:tracePt t="90115" x="10013950" y="1454150"/>
          <p14:tracePt t="90124" x="9931400" y="1460500"/>
          <p14:tracePt t="90140" x="9747250" y="1485900"/>
          <p14:tracePt t="90164" x="9448800" y="1524000"/>
          <p14:tracePt t="90174" x="9347200" y="1543050"/>
          <p14:tracePt t="90191" x="9042400" y="1587500"/>
          <p14:tracePt t="90207" x="8686800" y="1638300"/>
          <p14:tracePt t="90224" x="8356600" y="1682750"/>
          <p14:tracePt t="90249" x="7689850" y="1758950"/>
          <p14:tracePt t="90258" x="7505700" y="1778000"/>
          <p14:tracePt t="90260" x="7327900" y="1809750"/>
          <p14:tracePt t="90274" x="7150100" y="1835150"/>
          <p14:tracePt t="90276" x="6978650" y="1866900"/>
          <p14:tracePt t="90291" x="6788150" y="1905000"/>
          <p14:tracePt t="90316" x="6134100" y="2025650"/>
          <p14:tracePt t="90326" x="6019800" y="2038350"/>
          <p14:tracePt t="90341" x="5746750" y="2070100"/>
          <p14:tracePt t="90357" x="5518150" y="2089150"/>
          <p14:tracePt t="90383" x="5149850" y="2076450"/>
          <p14:tracePt t="90392" x="5054600" y="2051050"/>
          <p14:tracePt t="90408" x="4953000" y="1993900"/>
          <p14:tracePt t="90425" x="4933950" y="1949450"/>
          <p14:tracePt t="90448" x="4953000" y="1860550"/>
          <p14:tracePt t="90458" x="4965700" y="1835150"/>
          <p14:tracePt t="90474" x="4991100" y="1797050"/>
          <p14:tracePt t="90491" x="4997450" y="1746250"/>
          <p14:tracePt t="90517" x="4933950" y="1682750"/>
          <p14:tracePt t="90526" x="4889500" y="1651000"/>
          <p14:tracePt t="90540" x="4851400" y="1625600"/>
          <p14:tracePt t="90562" x="4819650" y="1606550"/>
          <p14:tracePt t="90576" x="4806950" y="1587500"/>
          <p14:tracePt t="90591" x="4800600" y="1574800"/>
          <p14:tracePt t="90608" x="4787900" y="1568450"/>
          <p14:tracePt t="90625" x="4705350" y="1549400"/>
          <p14:tracePt t="90649" x="4451350" y="1511300"/>
          <p14:tracePt t="90658" x="4349750" y="1492250"/>
          <p14:tracePt t="90675" x="4184650" y="1460500"/>
          <p14:tracePt t="90691" x="4057650" y="1435100"/>
          <p14:tracePt t="90716" x="4038600" y="1422400"/>
          <p14:tracePt t="90725" x="4051300" y="1422400"/>
          <p14:tracePt t="90742" x="4102100" y="1416050"/>
          <p14:tracePt t="90758" x="4165600" y="1409700"/>
          <p14:tracePt t="90783" x="4235450" y="1422400"/>
          <p14:tracePt t="90791" x="4241800" y="1428750"/>
          <p14:tracePt t="90808" x="4248150" y="1454150"/>
          <p14:tracePt t="90824" x="4260850" y="1485900"/>
          <p14:tracePt t="90850" x="4273550" y="1517650"/>
          <p14:tracePt t="90858" x="4279900" y="1524000"/>
          <p14:tracePt t="90875" x="4279900" y="1530350"/>
          <p14:tracePt t="90891" x="4286250" y="1530350"/>
          <p14:tracePt t="90917" x="4318000" y="1536700"/>
          <p14:tracePt t="90924" x="4343400" y="1543050"/>
          <p14:tracePt t="90941" x="4406900" y="1555750"/>
          <p14:tracePt t="90966" x="4483100" y="1574800"/>
          <p14:tracePt t="90974" x="4495800" y="1581150"/>
          <p14:tracePt t="90991" x="4508500" y="1581150"/>
          <p14:tracePt t="91061" x="4508500" y="1574800"/>
          <p14:tracePt t="91068" x="4508500" y="1568450"/>
          <p14:tracePt t="91074" x="4508500" y="1555750"/>
          <p14:tracePt t="91092" x="4502150" y="1543050"/>
          <p14:tracePt t="91116" x="4451350" y="1524000"/>
          <p14:tracePt t="91124" x="4413250" y="1517650"/>
          <p14:tracePt t="91142" x="4324350" y="1498600"/>
          <p14:tracePt t="91158" x="4260850" y="1479550"/>
          <p14:tracePt t="91185" x="4197350" y="1460500"/>
          <p14:tracePt t="91236" x="4210050" y="1460500"/>
          <p14:tracePt t="91244" x="4222750" y="1460500"/>
          <p14:tracePt t="91259" x="4305300" y="1485900"/>
          <p14:tracePt t="91277" x="4483100" y="1517650"/>
          <p14:tracePt t="91301" x="4851400" y="1562100"/>
          <p14:tracePt t="91309" x="4991100" y="1581150"/>
          <p14:tracePt t="91325" x="5264150" y="1606550"/>
          <p14:tracePt t="91342" x="5505450" y="1612900"/>
          <p14:tracePt t="91365" x="5734050" y="1587500"/>
          <p14:tracePt t="91374" x="5772150" y="1562100"/>
          <p14:tracePt t="91392" x="5835650" y="1517650"/>
          <p14:tracePt t="91408" x="5873750" y="1473200"/>
          <p14:tracePt t="91426" x="5905500" y="1447800"/>
          <p14:tracePt t="91450" x="5930900" y="1435100"/>
          <p14:tracePt t="91459" x="5937250" y="1435100"/>
          <p14:tracePt t="91475" x="5943600" y="1435100"/>
          <p14:tracePt t="91518" x="5949950" y="1435100"/>
          <p14:tracePt t="91528" x="5956300" y="1435100"/>
          <p14:tracePt t="91542" x="5988050" y="1435100"/>
          <p14:tracePt t="91559" x="6070600" y="1422400"/>
          <p14:tracePt t="91583" x="6159500" y="1416050"/>
          <p14:tracePt t="91591" x="6184900" y="1409700"/>
          <p14:tracePt t="91609" x="6235700" y="1397000"/>
          <p14:tracePt t="91625" x="6261100" y="1390650"/>
          <p14:tracePt t="91651" x="6286500" y="1377950"/>
          <p14:tracePt t="91653" x="6286500" y="1371600"/>
          <p14:tracePt t="91675" x="6286500" y="1358900"/>
          <p14:tracePt t="91736" x="6286500" y="1365250"/>
          <p14:tracePt t="91766" x="6286500" y="1390650"/>
          <p14:tracePt t="91777" x="6286500" y="1403350"/>
          <p14:tracePt t="91792" x="6286500" y="1422400"/>
          <p14:tracePt t="91809" x="6286500" y="1435100"/>
          <p14:tracePt t="91825" x="6261100" y="1447800"/>
          <p14:tracePt t="91850" x="6191250" y="1479550"/>
          <p14:tracePt t="91858" x="6159500" y="1485900"/>
          <p14:tracePt t="91875" x="6096000" y="1511300"/>
          <p14:tracePt t="91892" x="6045200" y="1530350"/>
          <p14:tracePt t="91917" x="5892800" y="1568450"/>
          <p14:tracePt t="91926" x="5835650" y="1581150"/>
          <p14:tracePt t="91943" x="5619750" y="1600200"/>
          <p14:tracePt t="91960" x="5435600" y="1593850"/>
          <p14:tracePt t="91983" x="5181600" y="1549400"/>
          <p14:tracePt t="91995" x="5143500" y="1530350"/>
          <p14:tracePt t="92009" x="5099050" y="1504950"/>
          <p14:tracePt t="92026" x="5073650" y="1460500"/>
          <p14:tracePt t="92053" x="5067300" y="1422400"/>
          <p14:tracePt t="92060" x="5060950" y="1416050"/>
          <p14:tracePt t="92075" x="5022850" y="1384300"/>
          <p14:tracePt t="92102" x="4889500" y="1352550"/>
          <p14:tracePt t="92109" x="4806950" y="1339850"/>
          <p14:tracePt t="92126" x="4692650" y="1320800"/>
          <p14:tracePt t="92143" x="4591050" y="1308100"/>
          <p14:tracePt t="92165" x="4546600" y="1295400"/>
          <p14:tracePt t="92192" x="4540250" y="1295400"/>
          <p14:tracePt t="92210" x="4527550" y="1333500"/>
          <p14:tracePt t="92225" x="4502150" y="1371600"/>
          <p14:tracePt t="92251" x="4451350" y="1428750"/>
          <p14:tracePt t="92258" x="4445000" y="1441450"/>
          <p14:tracePt t="92276" x="4438650" y="1460500"/>
          <p14:tracePt t="92292" x="4438650" y="1473200"/>
          <p14:tracePt t="92317" x="4438650" y="1479550"/>
          <p14:tracePt t="92319" x="4451350" y="1485900"/>
          <p14:tracePt t="92343" x="4572000" y="1517650"/>
          <p14:tracePt t="92360" x="4711700" y="1543050"/>
          <p14:tracePt t="92384" x="4965700" y="1581150"/>
          <p14:tracePt t="92392" x="5048250" y="1593850"/>
          <p14:tracePt t="92410" x="5168900" y="1593850"/>
          <p14:tracePt t="92426" x="5238750" y="1593850"/>
          <p14:tracePt t="92451" x="5321300" y="1549400"/>
          <p14:tracePt t="92460" x="5340350" y="1536700"/>
          <p14:tracePt t="92476" x="5378450" y="1504950"/>
          <p14:tracePt t="92493" x="5410200" y="1479550"/>
          <p14:tracePt t="92519" x="5454650" y="1466850"/>
          <p14:tracePt t="92526" x="5467350" y="1460500"/>
          <p14:tracePt t="92543" x="5480050" y="1460500"/>
          <p14:tracePt t="92566" x="5505450" y="1454150"/>
          <p14:tracePt t="92577" x="5511800" y="1454150"/>
          <p14:tracePt t="92593" x="5524500" y="1447800"/>
          <p14:tracePt t="92609" x="5537200" y="1441450"/>
          <p14:tracePt t="92625" x="5549900" y="1428750"/>
          <p14:tracePt t="92651" x="5556250" y="1416050"/>
          <p14:tracePt t="92681" x="5549900" y="1416050"/>
          <p14:tracePt t="92693" x="5537200" y="1409700"/>
          <p14:tracePt t="92716" x="5518150" y="1403350"/>
          <p14:tracePt t="92726" x="5499100" y="1397000"/>
          <p14:tracePt t="92743" x="5480050" y="1390650"/>
          <p14:tracePt t="92759" x="5454650" y="1384300"/>
          <p14:tracePt t="92785" x="5429250" y="1371600"/>
          <p14:tracePt t="92809" x="5416550" y="1365250"/>
          <p14:tracePt t="92827" x="5391150" y="1365250"/>
          <p14:tracePt t="92851" x="5321300" y="1358900"/>
          <p14:tracePt t="92859" x="5295900" y="1358900"/>
          <p14:tracePt t="92879" x="5207000" y="1352550"/>
          <p14:tracePt t="92901" x="5181600" y="1346200"/>
          <p14:tracePt t="92910" x="5168900" y="1339850"/>
          <p14:tracePt t="92929" x="5149850" y="1333500"/>
          <p14:tracePt t="92943" x="5092700" y="1333500"/>
          <p14:tracePt t="92968" x="4889500" y="1365250"/>
          <p14:tracePt t="92976" x="4800600" y="1371600"/>
          <p14:tracePt t="92993" x="4622800" y="1384300"/>
          <p14:tracePt t="93010" x="4495800" y="1397000"/>
          <p14:tracePt t="93027" x="4464050" y="1409700"/>
          <p14:tracePt t="93050" x="4470400" y="1422400"/>
          <p14:tracePt t="93059" x="4489450" y="1441450"/>
          <p14:tracePt t="93077" x="4603750" y="1498600"/>
          <p14:tracePt t="93093" x="4781550" y="1549400"/>
          <p14:tracePt t="93095" x="4883150" y="1568450"/>
          <p14:tracePt t="93118" x="5105400" y="1587500"/>
          <p14:tracePt t="93126" x="5187950" y="1587500"/>
          <p14:tracePt t="93145" x="5314950" y="1555750"/>
          <p14:tracePt t="93159" x="5327650" y="1530350"/>
          <p14:tracePt t="93185" x="5334000" y="1422400"/>
          <p14:tracePt t="93193" x="5314950" y="1384300"/>
          <p14:tracePt t="93210" x="5276850" y="1352550"/>
          <p14:tracePt t="93227" x="5207000" y="1346200"/>
          <p14:tracePt t="93251" x="5003800" y="1346200"/>
          <p14:tracePt t="93260" x="4927600" y="1346200"/>
          <p14:tracePt t="93279" x="4826000" y="1352550"/>
          <p14:tracePt t="93300" x="4806950" y="1358900"/>
          <p14:tracePt t="93310" x="4813300" y="1365250"/>
          <p14:tracePt t="93326" x="4883150" y="1390650"/>
          <p14:tracePt t="93346" x="5092700" y="1454150"/>
          <p14:tracePt t="93367" x="5270500" y="1511300"/>
          <p14:tracePt t="93376" x="5365750" y="1543050"/>
          <p14:tracePt t="93393" x="5448300" y="1600200"/>
          <p14:tracePt t="93410" x="5454650" y="1631950"/>
          <p14:tracePt t="93427" x="5454650" y="1676400"/>
          <p14:tracePt t="93450" x="5448300" y="1701800"/>
          <p14:tracePt t="93452" x="5448300" y="1714500"/>
          <p14:tracePt t="93461" x="5448300" y="1720850"/>
          <p14:tracePt t="93477" x="5448300" y="1733550"/>
          <p14:tracePt t="93495" x="5461000" y="1739900"/>
          <p14:tracePt t="93518" x="5492750" y="1746250"/>
          <p14:tracePt t="93527" x="5511800" y="1746250"/>
          <p14:tracePt t="93544" x="5530850" y="1746250"/>
          <p14:tracePt t="93561" x="5537200" y="1746250"/>
          <p14:tracePt t="93585" x="5543550" y="1752600"/>
          <p14:tracePt t="93594" x="5549900" y="1752600"/>
          <p14:tracePt t="93610" x="5638800" y="1797050"/>
          <p14:tracePt t="93626" x="5905500" y="1873250"/>
          <p14:tracePt t="93652" x="6096000" y="1917700"/>
          <p14:tracePt t="93660" x="6178550" y="1930400"/>
          <p14:tracePt t="93662" x="6229350" y="1936750"/>
          <p14:tracePt t="93678" x="6330950" y="1943100"/>
          <p14:tracePt t="93702" x="6350000" y="1943100"/>
          <p14:tracePt t="93728" x="6343650" y="1943100"/>
          <p14:tracePt t="93744" x="6337300" y="1936750"/>
          <p14:tracePt t="93779" x="6350000" y="1924050"/>
          <p14:tracePt t="93796" x="6413500" y="1898650"/>
          <p14:tracePt t="93811" x="6496050" y="1873250"/>
          <p14:tracePt t="93828" x="6565900" y="1835150"/>
          <p14:tracePt t="93852" x="6648450" y="1797050"/>
          <p14:tracePt t="93860" x="6673850" y="1790700"/>
          <p14:tracePt t="93877" x="6680200" y="1784350"/>
          <p14:tracePt t="93969" x="6673850" y="1790700"/>
          <p14:tracePt t="93977" x="6673850" y="1797050"/>
          <p14:tracePt t="93994" x="6673850" y="1803400"/>
          <p14:tracePt t="94053" x="6667500" y="1803400"/>
          <p14:tracePt t="94069" x="6661150" y="1803400"/>
          <p14:tracePt t="94103" x="6648450" y="1803400"/>
          <p14:tracePt t="94111" x="6642100" y="1803400"/>
          <p14:tracePt t="94131" x="6635750" y="1803400"/>
          <p14:tracePt t="94145" x="6629400" y="1803400"/>
          <p14:tracePt t="94241" x="6616700" y="1803400"/>
          <p14:tracePt t="94247" x="6597650" y="1816100"/>
          <p14:tracePt t="94261" x="6591300" y="1822450"/>
          <p14:tracePt t="94279" x="6496050" y="1879600"/>
          <p14:tracePt t="94295" x="6381750" y="1917700"/>
          <p14:tracePt t="94319" x="6261100" y="1924050"/>
          <p14:tracePt t="94328" x="6248400" y="1924050"/>
          <p14:tracePt t="94344" x="6248400" y="1917700"/>
          <p14:tracePt t="94361" x="6254750" y="1917700"/>
          <p14:tracePt t="94386" x="6267450" y="1962150"/>
          <p14:tracePt t="94394" x="6286500" y="1981200"/>
          <p14:tracePt t="94411" x="6292850" y="1981200"/>
          <p14:tracePt t="94900" x="6292850" y="1974850"/>
          <p14:tracePt t="94982" x="6292850" y="1981200"/>
          <p14:tracePt t="95043" x="6286500" y="1974850"/>
          <p14:tracePt t="95051" x="6280150" y="1968500"/>
          <p14:tracePt t="95062" x="6286500" y="1974850"/>
          <p14:tracePt t="95233" x="6292850" y="1962150"/>
          <p14:tracePt t="95245" x="6305550" y="1943100"/>
          <p14:tracePt t="95262" x="6324600" y="1924050"/>
          <p14:tracePt t="95280" x="6362700" y="1905000"/>
          <p14:tracePt t="95303" x="6451600" y="1879600"/>
          <p14:tracePt t="95312" x="6483350" y="1866900"/>
          <p14:tracePt t="95329" x="6527800" y="1847850"/>
          <p14:tracePt t="95345" x="6572250" y="1822450"/>
          <p14:tracePt t="95369" x="6629400" y="1778000"/>
          <p14:tracePt t="95379" x="6648450" y="1765300"/>
          <p14:tracePt t="95395" x="6692900" y="1739900"/>
          <p14:tracePt t="95412" x="6743700" y="1708150"/>
          <p14:tracePt t="95429" x="6832600" y="1651000"/>
          <p14:tracePt t="95454" x="6889750" y="1606550"/>
          <p14:tracePt t="95462" x="6902450" y="1600200"/>
          <p14:tracePt t="95481" x="6921500" y="1581150"/>
          <p14:tracePt t="95498" x="6934200" y="1568450"/>
          <p14:tracePt t="95520" x="6940550" y="1562100"/>
          <p14:tracePt t="95632" x="6972300" y="1562100"/>
          <p14:tracePt t="95645" x="6991350" y="1562100"/>
          <p14:tracePt t="95662" x="7048500" y="1562100"/>
          <p14:tracePt t="95679" x="7258050" y="1574800"/>
          <p14:tracePt t="95704" x="7531100" y="1574800"/>
          <p14:tracePt t="95712" x="7600950" y="1574800"/>
          <p14:tracePt t="95729" x="7683500" y="1562100"/>
          <p14:tracePt t="95745" x="7715250" y="1549400"/>
          <p14:tracePt t="95770" x="7734300" y="1536700"/>
          <p14:tracePt t="95778" x="7740650" y="1530350"/>
          <p14:tracePt t="95795" x="7747000" y="1524000"/>
          <p14:tracePt t="95812" x="7747000" y="1511300"/>
          <p14:tracePt t="95829" x="7753350" y="1492250"/>
          <p14:tracePt t="95854" x="7747000" y="1454150"/>
          <p14:tracePt t="95863" x="7727950" y="1409700"/>
          <p14:tracePt t="95881" x="7702550" y="1377950"/>
          <p14:tracePt t="95898" x="7689850" y="1358900"/>
          <p14:tracePt t="95919" x="7664450" y="1333500"/>
          <p14:tracePt t="95929" x="7645400" y="1320800"/>
          <p14:tracePt t="95948" x="7613650" y="1314450"/>
          <p14:tracePt t="95962" x="7588250" y="1314450"/>
          <p14:tracePt t="95987" x="7556500" y="1314450"/>
          <p14:tracePt t="95998" x="7531100" y="1314450"/>
          <p14:tracePt t="96012" x="7486650" y="1308100"/>
          <p14:tracePt t="96034" x="7423150" y="1301750"/>
          <p14:tracePt t="96045" x="7404100" y="1301750"/>
          <p14:tracePt t="96062" x="7359650" y="1301750"/>
          <p14:tracePt t="96079" x="7308850" y="1308100"/>
          <p14:tracePt t="96081" x="7289800" y="1308100"/>
          <p14:tracePt t="96103" x="7251700" y="1314450"/>
          <p14:tracePt t="96111" x="7239000" y="1320800"/>
          <p14:tracePt t="96130" x="7188200" y="1339850"/>
          <p14:tracePt t="96145" x="7169150" y="1346200"/>
          <p14:tracePt t="96147" x="7150100" y="1358900"/>
          <p14:tracePt t="96171" x="7054850" y="1390650"/>
          <p14:tracePt t="96179" x="7035800" y="1403350"/>
          <p14:tracePt t="96196" x="6991350" y="1435100"/>
          <p14:tracePt t="96212" x="6972300" y="1460500"/>
          <p14:tracePt t="96228" x="6953250" y="1479550"/>
          <p14:tracePt t="96254" x="6927850" y="1517650"/>
          <p14:tracePt t="96263" x="6927850" y="1524000"/>
          <p14:tracePt t="96279" x="6934200" y="1536700"/>
          <p14:tracePt t="96296" x="6953250" y="1555750"/>
          <p14:tracePt t="96319" x="7010400" y="1587500"/>
          <p14:tracePt t="96328" x="7035800" y="1600200"/>
          <p14:tracePt t="96346" x="7073900" y="1612900"/>
          <p14:tracePt t="96363" x="7137400" y="1625600"/>
          <p14:tracePt t="96386" x="7162800" y="1625600"/>
          <p14:tracePt t="96396" x="7207250" y="1625600"/>
          <p14:tracePt t="96414" x="7245350" y="1619250"/>
          <p14:tracePt t="96435" x="7315200" y="1600200"/>
          <p14:tracePt t="96446" x="7334250" y="1587500"/>
          <p14:tracePt t="96462" x="7385050" y="1562100"/>
          <p14:tracePt t="96480" x="7410450" y="1543050"/>
          <p14:tracePt t="96504" x="7429500" y="1530350"/>
          <p14:tracePt t="97760" x="7454900" y="1530350"/>
          <p14:tracePt t="97766" x="7493000" y="1524000"/>
          <p14:tracePt t="97781" x="7543800" y="1524000"/>
          <p14:tracePt t="97797" x="7708900" y="1517650"/>
          <p14:tracePt t="97815" x="7835900" y="1511300"/>
          <p14:tracePt t="97830" x="7880350" y="1511300"/>
          <p14:tracePt t="97831" x="7943850" y="1511300"/>
          <p14:tracePt t="97851" x="8051800" y="1511300"/>
          <p14:tracePt t="97865" x="8121650" y="1517650"/>
          <p14:tracePt t="97881" x="8185150" y="1524000"/>
          <p14:tracePt t="97898" x="8216900" y="1530350"/>
          <p14:tracePt t="97922" x="8261350" y="1543050"/>
          <p14:tracePt t="97930" x="8274050" y="1543050"/>
          <p14:tracePt t="97949" x="8324850" y="1562100"/>
          <p14:tracePt t="97972" x="8382000" y="1581150"/>
          <p14:tracePt t="97980" x="8401050" y="1581150"/>
          <p14:tracePt t="97997" x="8445500" y="1581150"/>
          <p14:tracePt t="98016" x="8489950" y="1581150"/>
          <p14:tracePt t="98035" x="8534400" y="1581150"/>
          <p14:tracePt t="98047" x="8559800" y="1581150"/>
          <p14:tracePt t="98064" x="8597900" y="1587500"/>
          <p14:tracePt t="98081" x="8655050" y="1600200"/>
          <p14:tracePt t="98107" x="8705850" y="1600200"/>
          <p14:tracePt t="98116" x="8737600" y="1600200"/>
          <p14:tracePt t="98131" x="8775700" y="1593850"/>
          <p14:tracePt t="98148" x="8820150" y="1581150"/>
          <p14:tracePt t="98172" x="8858250" y="1568450"/>
          <p14:tracePt t="98179" x="8870950" y="1562100"/>
          <p14:tracePt t="98198" x="8877300" y="1562100"/>
          <p14:tracePt t="98215" x="8877300" y="1555750"/>
          <p14:tracePt t="98305" x="8896350" y="1530350"/>
          <p14:tracePt t="98315" x="8902700" y="1524000"/>
          <p14:tracePt t="98331" x="8909050" y="1511300"/>
          <p14:tracePt t="98348" x="8915400" y="1504950"/>
          <p14:tracePt t="98435" x="8934450" y="1517650"/>
          <p14:tracePt t="98448" x="8953500" y="1524000"/>
          <p14:tracePt t="98482" x="8959850" y="1524000"/>
          <p14:tracePt t="98738" x="8972550" y="1524000"/>
          <p14:tracePt t="98745" x="9010650" y="1517650"/>
          <p14:tracePt t="98773" x="9144000" y="1504950"/>
          <p14:tracePt t="98782" x="9201150" y="1504950"/>
          <p14:tracePt t="98798" x="9296400" y="1504950"/>
          <p14:tracePt t="98816" x="9378950" y="1504950"/>
          <p14:tracePt t="98841" x="9505950" y="1504950"/>
          <p14:tracePt t="98848" x="9575800" y="1504950"/>
          <p14:tracePt t="98868" x="9804400" y="1511300"/>
          <p14:tracePt t="98882" x="9912350" y="1511300"/>
          <p14:tracePt t="98909" x="9982200" y="1511300"/>
          <p14:tracePt t="98916" x="9988550" y="1504950"/>
          <p14:tracePt t="99050" x="9982200" y="1504950"/>
          <p14:tracePt t="99073" x="9975850" y="1504950"/>
          <p14:tracePt t="99083" x="9969500" y="1504950"/>
          <p14:tracePt t="99099" x="9956800" y="1504950"/>
          <p14:tracePt t="99124" x="9950450" y="1504950"/>
          <p14:tracePt t="99132" x="9944100" y="1504950"/>
          <p14:tracePt t="99148" x="9931400" y="1498600"/>
          <p14:tracePt t="99174" x="9912350" y="1492250"/>
          <p14:tracePt t="99198" x="9899650" y="1492250"/>
          <p14:tracePt t="99215" x="9880600" y="1492250"/>
          <p14:tracePt t="99237" x="9867900" y="1492250"/>
          <p14:tracePt t="99322" x="9874250" y="1485900"/>
          <p14:tracePt t="99330" x="9880600" y="1485900"/>
          <p14:tracePt t="99348" x="9906000" y="1473200"/>
          <p14:tracePt t="99373" x="9918700" y="1466850"/>
          <p14:tracePt t="99398" x="9925050" y="1466850"/>
          <p14:tracePt t="99472" x="9912350" y="1466850"/>
          <p14:tracePt t="99480" x="9899650" y="1466850"/>
          <p14:tracePt t="99498" x="9855200" y="1466850"/>
          <p14:tracePt t="99523" x="9823450" y="1479550"/>
          <p14:tracePt t="99532" x="9810750" y="1492250"/>
          <p14:tracePt t="99551" x="9709150" y="1549400"/>
          <p14:tracePt t="99574" x="9594850" y="1625600"/>
          <p14:tracePt t="99582" x="9550400" y="1676400"/>
          <p14:tracePt t="99599" x="9467850" y="1803400"/>
          <p14:tracePt t="99615" x="9417050" y="1847850"/>
          <p14:tracePt t="99641" x="9328150" y="1873250"/>
          <p14:tracePt t="99651" x="9315450" y="1873250"/>
          <p14:tracePt t="99666" x="9309100" y="1879600"/>
          <p14:tracePt t="99708" x="9315450" y="1885950"/>
          <p14:tracePt t="99716" x="9328150" y="1885950"/>
          <p14:tracePt t="99732" x="9340850" y="1885950"/>
          <p14:tracePt t="99750" x="9372600" y="1892300"/>
          <p14:tracePt t="99774" x="9455150" y="1866900"/>
          <p14:tracePt t="99782" x="9474200" y="1860550"/>
          <p14:tracePt t="99799" x="9525000" y="1835150"/>
          <p14:tracePt t="99816" x="9601200" y="1790700"/>
          <p14:tracePt t="99832" x="9645650" y="1752600"/>
          <p14:tracePt t="99856" x="9690100" y="1720850"/>
          <p14:tracePt t="99866" x="9709150" y="1708150"/>
          <p14:tracePt t="99883" x="9728200" y="1695450"/>
          <p14:tracePt t="99899" x="9740900" y="1676400"/>
          <p14:tracePt t="99923" x="9759950" y="1657350"/>
          <p14:tracePt t="99933" x="9759950" y="1651000"/>
          <p14:tracePt t="99935" x="9759950" y="1644650"/>
          <p14:tracePt t="99951" x="9715500" y="1606550"/>
          <p14:tracePt t="99973" x="9613900" y="1549400"/>
          <p14:tracePt t="99982" x="9575800" y="1530350"/>
          <p14:tracePt t="99999" x="9486900" y="1479550"/>
          <p14:tracePt t="100017" x="9423400" y="1454150"/>
          <p14:tracePt t="100038" x="9359900" y="1428750"/>
          <p14:tracePt t="100050" x="9340850" y="1422400"/>
          <p14:tracePt t="100066" x="9315450" y="1416050"/>
          <p14:tracePt t="100081" x="9283700" y="1416050"/>
          <p14:tracePt t="100107" x="9156700" y="1460500"/>
          <p14:tracePt t="100116" x="9099550" y="1485900"/>
          <p14:tracePt t="100133" x="9029700" y="1524000"/>
          <p14:tracePt t="100150" x="8959850" y="1568450"/>
          <p14:tracePt t="100171" x="8921750" y="1631950"/>
          <p14:tracePt t="100182" x="8928100" y="1663700"/>
          <p14:tracePt t="100199" x="9029700" y="1727200"/>
          <p14:tracePt t="100216" x="9163050" y="1765300"/>
          <p14:tracePt t="100232" x="9340850" y="1797050"/>
          <p14:tracePt t="100257" x="9575800" y="1816100"/>
          <p14:tracePt t="100266" x="9645650" y="1816100"/>
          <p14:tracePt t="100285" x="9721850" y="1816100"/>
          <p14:tracePt t="100299" x="9766300" y="1803400"/>
          <p14:tracePt t="100323" x="9785350" y="1739900"/>
          <p14:tracePt t="100332" x="9772650" y="1701800"/>
          <p14:tracePt t="100351" x="9734550" y="1638300"/>
          <p14:tracePt t="100374" x="9652000" y="1517650"/>
          <p14:tracePt t="100382" x="9645650" y="1504950"/>
          <p14:tracePt t="100399" x="9639300" y="1504950"/>
          <p14:tracePt t="100416" x="9626600" y="1498600"/>
          <p14:tracePt t="100418" x="9620250" y="1498600"/>
          <p14:tracePt t="100441" x="9601200" y="1524000"/>
          <p14:tracePt t="100449" x="9594850" y="1536700"/>
          <p14:tracePt t="100466" x="9588500" y="1587500"/>
          <p14:tracePt t="100482" x="9588500" y="1644650"/>
          <p14:tracePt t="100508" x="9594850" y="1701800"/>
          <p14:tracePt t="100516" x="9601200" y="1714500"/>
          <p14:tracePt t="100533" x="9607550" y="1720850"/>
          <p14:tracePt t="100550" x="9613900" y="1727200"/>
          <p14:tracePt t="101047" x="9607550" y="1727200"/>
          <p14:tracePt t="101080" x="9607550" y="1733550"/>
          <p14:tracePt t="101086" x="9613900" y="1733550"/>
          <p14:tracePt t="101107" x="9639300" y="1752600"/>
          <p14:tracePt t="101119" x="9690100" y="1765300"/>
          <p14:tracePt t="101135" x="9734550" y="1771650"/>
          <p14:tracePt t="101150" x="9842500" y="1765300"/>
          <p14:tracePt t="101175" x="10109200" y="1682750"/>
          <p14:tracePt t="101183" x="10153650" y="1663700"/>
          <p14:tracePt t="101201" x="10236200" y="1619250"/>
          <p14:tracePt t="101218" x="10299700" y="1581150"/>
          <p14:tracePt t="101241" x="10356850" y="1555750"/>
          <p14:tracePt t="101249" x="10369550" y="1549400"/>
          <p14:tracePt t="101267" x="10375900" y="1549400"/>
          <p14:tracePt t="101367" x="10369550" y="1549400"/>
          <p14:tracePt t="101380" x="10369550" y="1555750"/>
          <p14:tracePt t="101390" x="10363200" y="1555750"/>
          <p14:tracePt t="101406" x="10356850" y="1555750"/>
          <p14:tracePt t="101417" x="10350500" y="1562100"/>
          <p14:tracePt t="101433" x="10325100" y="1574800"/>
          <p14:tracePt t="101459" x="10134600" y="1682750"/>
          <p14:tracePt t="101468" x="10026650" y="1708150"/>
          <p14:tracePt t="101484" x="9893300" y="1708150"/>
          <p14:tracePt t="101913" x="9899650" y="1701800"/>
          <p14:tracePt t="101922" x="9912350" y="1695450"/>
          <p14:tracePt t="101935" x="9937750" y="1689100"/>
          <p14:tracePt t="101951" x="9956800" y="1676400"/>
          <p14:tracePt t="101978" x="9956800" y="1670050"/>
          <p14:tracePt t="101987" x="9963150" y="1657350"/>
          <p14:tracePt t="102001" x="9969500" y="1638300"/>
          <p14:tracePt t="102017" x="9988550" y="1625600"/>
          <p14:tracePt t="102040" x="10026650" y="1600200"/>
          <p14:tracePt t="102041" x="10052050" y="1593850"/>
          <p14:tracePt t="102052" x="10090150" y="1581150"/>
          <p14:tracePt t="102068" x="10160000" y="1555750"/>
          <p14:tracePt t="102084" x="10248900" y="1530350"/>
          <p14:tracePt t="102109" x="10331450" y="1504950"/>
          <p14:tracePt t="102117" x="10344150" y="1498600"/>
          <p14:tracePt t="102134" x="10369550" y="1498600"/>
          <p14:tracePt t="102152" x="10388600" y="1498600"/>
          <p14:tracePt t="102156" x="10401300" y="1498600"/>
          <p14:tracePt t="102174" x="10420350" y="1498600"/>
          <p14:tracePt t="102184" x="10433050" y="1498600"/>
          <p14:tracePt t="102201" x="10477500" y="1511300"/>
          <p14:tracePt t="102219" x="10509250" y="1530350"/>
          <p14:tracePt t="102234" x="10528300" y="1543050"/>
          <p14:tracePt t="102260" x="10572750" y="1593850"/>
          <p14:tracePt t="102269" x="10585450" y="1612900"/>
          <p14:tracePt t="102284" x="10598150" y="1625600"/>
          <p14:tracePt t="102300" x="10604500" y="1631950"/>
          <p14:tracePt t="102326" x="10604500" y="1638300"/>
          <p14:tracePt t="102706" x="10604500" y="1631950"/>
          <p14:tracePt t="102720" x="10604500" y="1619250"/>
          <p14:tracePt t="102734" x="10604500" y="1606550"/>
          <p14:tracePt t="102752" x="10604500" y="1600200"/>
          <p14:tracePt t="102864" x="10604500" y="1593850"/>
          <p14:tracePt t="102872" x="10604500" y="1587500"/>
          <p14:tracePt t="102886" x="10610850" y="1587500"/>
          <p14:tracePt t="102911" x="10629900" y="1574800"/>
          <p14:tracePt t="102919" x="10642600" y="1574800"/>
          <p14:tracePt t="102936" x="10655300" y="1574800"/>
          <p14:tracePt t="102954" x="10674350" y="1574800"/>
          <p14:tracePt t="102976" x="10782300" y="1574800"/>
          <p14:tracePt t="102986" x="10858500" y="1574800"/>
          <p14:tracePt t="103001" x="11049000" y="1568450"/>
          <p14:tracePt t="103020" x="11207750" y="1543050"/>
          <p14:tracePt t="103034" x="11322050" y="1511300"/>
          <p14:tracePt t="103060" x="11385550" y="1492250"/>
          <p14:tracePt t="103067" x="11391900" y="1492250"/>
          <p14:tracePt t="103085" x="11391900" y="1485900"/>
          <p14:tracePt t="103443" x="11379200" y="1498600"/>
          <p14:tracePt t="103452" x="11347450" y="1511300"/>
          <p14:tracePt t="103469" x="11258550" y="1530350"/>
          <p14:tracePt t="103486" x="11144250" y="1543050"/>
          <p14:tracePt t="103488" x="11099800" y="1549400"/>
          <p14:tracePt t="103506" x="10998200" y="1549400"/>
          <p14:tracePt t="103519" x="10928350" y="1549400"/>
          <p14:tracePt t="103538" x="10896600" y="1549400"/>
          <p14:tracePt t="103552" x="10890250" y="1549400"/>
          <p14:tracePt t="103577" x="10877550" y="1549400"/>
          <p14:tracePt t="103586" x="10877550" y="1555750"/>
          <p14:tracePt t="103602" x="10845800" y="1574800"/>
          <p14:tracePt t="103619" x="10769600" y="1600200"/>
          <p14:tracePt t="103642" x="10636250" y="1619250"/>
          <p14:tracePt t="103654" x="10598150" y="1625600"/>
          <p14:tracePt t="103669" x="10534650" y="1625600"/>
          <p14:tracePt t="103684" x="10502900" y="1625600"/>
          <p14:tracePt t="103709" x="10496550" y="1625600"/>
          <p14:tracePt t="103845" x="10490200" y="1631950"/>
          <p14:tracePt t="103853" x="10477500" y="1644650"/>
          <p14:tracePt t="103869" x="10414000" y="1682750"/>
          <p14:tracePt t="103888" x="10312400" y="1720850"/>
          <p14:tracePt t="103910" x="10128250" y="1771650"/>
          <p14:tracePt t="103919" x="10071100" y="1778000"/>
          <p14:tracePt t="103936" x="9937750" y="1803400"/>
          <p14:tracePt t="103952" x="9791700" y="1828800"/>
          <p14:tracePt t="103977" x="9499600" y="1873250"/>
          <p14:tracePt t="103985" x="9398000" y="1885950"/>
          <p14:tracePt t="104003" x="8921750" y="1943100"/>
          <p14:tracePt t="104019" x="8604250" y="1981200"/>
          <p14:tracePt t="104043" x="8197850" y="2025650"/>
          <p14:tracePt t="104053" x="8045450" y="2038350"/>
          <p14:tracePt t="104070" x="7842250" y="2057400"/>
          <p14:tracePt t="104087" x="7613650" y="2101850"/>
          <p14:tracePt t="104109" x="7283450" y="2178050"/>
          <p14:tracePt t="104120" x="7162800" y="2203450"/>
          <p14:tracePt t="104135" x="6934200" y="2266950"/>
          <p14:tracePt t="104154" x="6718300" y="2324100"/>
          <p14:tracePt t="104177" x="6413500" y="2413000"/>
          <p14:tracePt t="104185" x="6343650" y="2432050"/>
          <p14:tracePt t="104202" x="6216650" y="2463800"/>
          <p14:tracePt t="104219" x="6153150" y="2470150"/>
          <p14:tracePt t="104236" x="6096000" y="2470150"/>
          <p14:tracePt t="104261" x="5918200" y="2457450"/>
          <p14:tracePt t="104269" x="5861050" y="2451100"/>
          <p14:tracePt t="104286" x="5689600" y="2413000"/>
          <p14:tracePt t="104309" x="5435600" y="2349500"/>
          <p14:tracePt t="104319" x="5384800" y="2336800"/>
          <p14:tracePt t="104336" x="5302250" y="2305050"/>
          <p14:tracePt t="104353" x="5238750" y="2273300"/>
          <p14:tracePt t="104377" x="5162550" y="2228850"/>
          <p14:tracePt t="104386" x="5118100" y="2209800"/>
          <p14:tracePt t="104403" x="4965700" y="2165350"/>
          <p14:tracePt t="104420" x="4711700" y="2095500"/>
          <p14:tracePt t="104443" x="4362450" y="2000250"/>
          <p14:tracePt t="104452" x="4298950" y="1981200"/>
          <p14:tracePt t="104469" x="4178300" y="1924050"/>
          <p14:tracePt t="104486" x="4146550" y="1885950"/>
          <p14:tracePt t="104488" x="4146550" y="1866900"/>
          <p14:tracePt t="104509" x="4165600" y="1835150"/>
          <p14:tracePt t="104519" x="4184650" y="1828800"/>
          <p14:tracePt t="104520" x="4203700" y="1822450"/>
          <p14:tracePt t="104537" x="4210050" y="1822450"/>
          <p14:tracePt t="104553" x="4216400" y="1822450"/>
          <p14:tracePt t="104577" x="4229100" y="1822450"/>
          <p14:tracePt t="104603" x="4235450" y="1822450"/>
          <p14:tracePt t="104620" x="4260850" y="1816100"/>
          <p14:tracePt t="104635" x="4318000" y="1797050"/>
          <p14:tracePt t="104662" x="4451350" y="1771650"/>
          <p14:tracePt t="104670" x="4502150" y="1765300"/>
          <p14:tracePt t="104686" x="4565650" y="1752600"/>
          <p14:tracePt t="104709" x="4591050" y="1746250"/>
          <p14:tracePt t="104771" x="4610100" y="1739900"/>
          <p14:tracePt t="104786" x="4641850" y="1739900"/>
          <p14:tracePt t="104803" x="4692650" y="1733550"/>
          <p14:tracePt t="104820" x="4749800" y="1720850"/>
          <p14:tracePt t="104844" x="4794250" y="1720850"/>
          <p14:tracePt t="104875" x="4800600" y="1720850"/>
          <p14:tracePt t="104887" x="4806950" y="1720850"/>
          <p14:tracePt t="104913" x="4940300" y="1701800"/>
          <p14:tracePt t="104937" x="5016500" y="1701800"/>
          <p14:tracePt t="104939" x="5048250" y="1695450"/>
          <p14:tracePt t="104952" x="5080000" y="1695450"/>
          <p14:tracePt t="104978" x="5086350" y="1695450"/>
          <p14:tracePt t="105044" x="5092700" y="1695450"/>
          <p14:tracePt t="105053" x="5099050" y="1695450"/>
          <p14:tracePt t="105072" x="5149850" y="1695450"/>
          <p14:tracePt t="105089" x="5187950" y="1695450"/>
          <p14:tracePt t="105110" x="5219700" y="1695450"/>
          <p14:tracePt t="105120" x="5232400" y="1695450"/>
          <p14:tracePt t="105137" x="5283200" y="1701800"/>
          <p14:tracePt t="105155" x="5346700" y="1708150"/>
          <p14:tracePt t="105180" x="5403850" y="1708150"/>
          <p14:tracePt t="105187" x="5422900" y="1708150"/>
          <p14:tracePt t="105203" x="5441950" y="1708150"/>
          <p14:tracePt t="105220" x="5467350" y="1708150"/>
          <p14:tracePt t="105246" x="5499100" y="1708150"/>
          <p14:tracePt t="105253" x="5505450" y="1708150"/>
          <p14:tracePt t="105273" x="5537200" y="1708150"/>
          <p14:tracePt t="105286" x="5581650" y="1708150"/>
          <p14:tracePt t="105310" x="5676900" y="1708150"/>
          <p14:tracePt t="105319" x="5721350" y="1714500"/>
          <p14:tracePt t="105337" x="5791200" y="1714500"/>
          <p14:tracePt t="105355" x="5803900" y="1720850"/>
          <p14:tracePt t="105377" x="5822950" y="1733550"/>
          <p14:tracePt t="105387" x="5822950" y="1746250"/>
          <p14:tracePt t="105403" x="5829300" y="1758950"/>
          <p14:tracePt t="105421" x="5835650" y="1771650"/>
          <p14:tracePt t="105443" x="5848350" y="1784350"/>
          <p14:tracePt t="105456" x="5854700" y="1784350"/>
          <p14:tracePt t="105470" x="5861050" y="1790700"/>
          <p14:tracePt t="105487" x="5880100" y="1797050"/>
          <p14:tracePt t="105511" x="5892800" y="1797050"/>
          <p14:tracePt t="105572" x="5899150" y="1797050"/>
          <p14:tracePt t="105580" x="5905500" y="1797050"/>
          <p14:tracePt t="105589" x="5918200" y="1790700"/>
          <p14:tracePt t="105605" x="5949950" y="1784350"/>
          <p14:tracePt t="105619" x="5962650" y="1784350"/>
          <p14:tracePt t="105698" x="5981700" y="1771650"/>
          <p14:tracePt t="105720" x="6019800" y="1758950"/>
          <p14:tracePt t="105737" x="6083300" y="1739900"/>
          <p14:tracePt t="105755" x="6223000" y="1714500"/>
          <p14:tracePt t="105777" x="6311900" y="1701800"/>
          <p14:tracePt t="105779" x="6362700" y="1701800"/>
          <p14:tracePt t="105787" x="6407150" y="1695450"/>
          <p14:tracePt t="105806" x="6483350" y="1695450"/>
          <p14:tracePt t="105821" x="6508750" y="1701800"/>
          <p14:tracePt t="105825" x="6521450" y="1701800"/>
          <p14:tracePt t="105846" x="6559550" y="1708150"/>
          <p14:tracePt t="105854" x="6565900" y="1708150"/>
          <p14:tracePt t="105911" x="6553200" y="1708150"/>
          <p14:tracePt t="105921" x="6540500" y="1708150"/>
          <p14:tracePt t="105937" x="6540500" y="1701800"/>
          <p14:tracePt t="105954" x="6534150" y="1701800"/>
          <p14:tracePt t="105979" x="6508750" y="1701800"/>
          <p14:tracePt t="105987" x="6489700" y="1695450"/>
          <p14:tracePt t="106004" x="6445250" y="1689100"/>
          <p14:tracePt t="106020" x="6407150" y="1682750"/>
          <p14:tracePt t="106045" x="6356350" y="1670050"/>
          <p14:tracePt t="106054" x="6343650" y="1663700"/>
          <p14:tracePt t="106073" x="6337300" y="1657350"/>
          <p14:tracePt t="106161" x="6330950" y="1657350"/>
          <p14:tracePt t="106171" x="6318250" y="1657350"/>
          <p14:tracePt t="106188" x="6292850" y="1657350"/>
          <p14:tracePt t="106206" x="6280150" y="1670050"/>
          <p14:tracePt t="106221" x="6280150" y="1708150"/>
          <p14:tracePt t="106245" x="6311900" y="1739900"/>
          <p14:tracePt t="106254" x="6330950" y="1752600"/>
          <p14:tracePt t="106271" x="6369050" y="1778000"/>
          <p14:tracePt t="106286" x="6394450" y="1784350"/>
          <p14:tracePt t="106313" x="6400800" y="1790700"/>
          <p14:tracePt t="106369" x="6407150" y="1790700"/>
          <p14:tracePt t="106375" x="6413500" y="1790700"/>
          <p14:tracePt t="106388" x="6451600" y="1778000"/>
          <p14:tracePt t="106405" x="6496050" y="1752600"/>
          <p14:tracePt t="106422" x="6559550" y="1739900"/>
          <p14:tracePt t="106446" x="6584950" y="1733550"/>
          <p14:tracePt t="106524" x="6591300" y="1727200"/>
          <p14:tracePt t="106530" x="6597650" y="1727200"/>
          <p14:tracePt t="106540" x="6604000" y="1720850"/>
          <p14:tracePt t="106562" x="6654800" y="1720850"/>
          <p14:tracePt t="106570" x="6667500" y="1720850"/>
          <p14:tracePt t="106588" x="6680200" y="1720850"/>
          <p14:tracePt t="106604" x="6705600" y="1727200"/>
          <p14:tracePt t="106621" x="6724650" y="1752600"/>
          <p14:tracePt t="106650" x="6788150" y="1822450"/>
          <p14:tracePt t="106656" x="6819900" y="1854200"/>
          <p14:tracePt t="106671" x="6883400" y="1892300"/>
          <p14:tracePt t="106688" x="6978650" y="1930400"/>
          <p14:tracePt t="106712" x="7099300" y="1936750"/>
          <p14:tracePt t="106721" x="7118350" y="1936750"/>
          <p14:tracePt t="106738" x="7156450" y="1930400"/>
          <p14:tracePt t="106755" x="7175500" y="1911350"/>
          <p14:tracePt t="106777" x="7194550" y="1892300"/>
          <p14:tracePt t="106779" x="7207250" y="1879600"/>
          <p14:tracePt t="106790" x="7213600" y="1866900"/>
          <p14:tracePt t="106805" x="7232650" y="1847850"/>
          <p14:tracePt t="106822" x="7245350" y="1828800"/>
          <p14:tracePt t="106845" x="7270750" y="1790700"/>
          <p14:tracePt t="106854" x="7277100" y="1784350"/>
          <p14:tracePt t="106871" x="7283450" y="1765300"/>
          <p14:tracePt t="106889" x="7289800" y="1758950"/>
          <p14:tracePt t="106913" x="7296150" y="1739900"/>
          <p14:tracePt t="106939" x="7296150" y="1720850"/>
          <p14:tracePt t="106954" x="7289800" y="1714500"/>
          <p14:tracePt t="106980" x="7277100" y="1682750"/>
          <p14:tracePt t="106989" x="7270750" y="1670050"/>
          <p14:tracePt t="107005" x="7258050" y="1638300"/>
          <p14:tracePt t="107022" x="7226300" y="1606550"/>
          <p14:tracePt t="107047" x="7194550" y="1587500"/>
          <p14:tracePt t="107055" x="7188200" y="1581150"/>
          <p14:tracePt t="107072" x="7175500" y="1574800"/>
          <p14:tracePt t="107090" x="7156450" y="1574800"/>
          <p14:tracePt t="107111" x="7131050" y="1562100"/>
          <p14:tracePt t="107123" x="7124700" y="1555750"/>
          <p14:tracePt t="107139" x="7080250" y="1549400"/>
          <p14:tracePt t="107155" x="7023100" y="1549400"/>
          <p14:tracePt t="107180" x="6921500" y="1549400"/>
          <p14:tracePt t="107188" x="6902450" y="1549400"/>
          <p14:tracePt t="107206" x="6864350" y="1549400"/>
          <p14:tracePt t="107222" x="6838950" y="1555750"/>
          <p14:tracePt t="107223" x="6826250" y="1562100"/>
          <p14:tracePt t="107246" x="6819900" y="1574800"/>
          <p14:tracePt t="107274" x="6838950" y="1581150"/>
          <p14:tracePt t="107290" x="6858000" y="1581150"/>
          <p14:tracePt t="107314" x="6877050" y="1600200"/>
          <p14:tracePt t="107322" x="6883400" y="1606550"/>
          <p14:tracePt t="107338" x="6883400" y="1638300"/>
          <p14:tracePt t="107356" x="6889750" y="1676400"/>
          <p14:tracePt t="107380" x="6896100" y="1727200"/>
          <p14:tracePt t="107389" x="6902450" y="1727200"/>
          <p14:tracePt t="107405" x="6915150" y="1733550"/>
          <p14:tracePt t="107423" x="6959600" y="1733550"/>
          <p14:tracePt t="107445" x="7143750" y="1689100"/>
          <p14:tracePt t="107455" x="7213600" y="1676400"/>
          <p14:tracePt t="107473" x="7524750" y="1644650"/>
          <p14:tracePt t="107489" x="7772400" y="1638300"/>
          <p14:tracePt t="107514" x="8248650" y="1631950"/>
          <p14:tracePt t="107523" x="8445500" y="1625600"/>
          <p14:tracePt t="107538" x="8813800" y="1619250"/>
          <p14:tracePt t="107554" x="9055100" y="1612900"/>
          <p14:tracePt t="107580" x="9150350" y="1612900"/>
          <p14:tracePt t="107589" x="9144000" y="1612900"/>
          <p14:tracePt t="107606" x="9124950" y="1619250"/>
          <p14:tracePt t="107623" x="9086850" y="1638300"/>
          <p14:tracePt t="107651" x="9042400" y="1657350"/>
          <p14:tracePt t="107659" x="9036050" y="1663700"/>
          <p14:tracePt t="108175" x="9042400" y="1663700"/>
          <p14:tracePt t="108181" x="9048750" y="1663700"/>
          <p14:tracePt t="108221" x="9036050" y="1663700"/>
          <p14:tracePt t="108241" x="8940800" y="1689100"/>
          <p14:tracePt t="108257" x="8832850" y="1714500"/>
          <p14:tracePt t="108274" x="8693150" y="1727200"/>
          <p14:tracePt t="108290" x="8509000" y="1727200"/>
          <p14:tracePt t="108313" x="8242300" y="1727200"/>
          <p14:tracePt t="108323" x="8083550" y="1727200"/>
          <p14:tracePt t="108339" x="7715250" y="1720850"/>
          <p14:tracePt t="108356" x="7359650" y="1708150"/>
          <p14:tracePt t="108382" x="6896100" y="1676400"/>
          <p14:tracePt t="108389" x="6832600" y="1670050"/>
          <p14:tracePt t="108407" x="6769100" y="1663700"/>
          <p14:tracePt t="108422" x="6762750" y="1663700"/>
          <p14:tracePt t="108447" x="6781800" y="1676400"/>
          <p14:tracePt t="108456" x="6800850" y="1682750"/>
          <p14:tracePt t="108473" x="6819900" y="1708150"/>
          <p14:tracePt t="108490" x="6832600" y="1720850"/>
          <p14:tracePt t="108514" x="6838950" y="1733550"/>
          <p14:tracePt t="108540" x="6858000" y="1746250"/>
          <p14:tracePt t="108561" x="6940550" y="1746250"/>
          <p14:tracePt t="108575" x="7054850" y="1746250"/>
          <p14:tracePt t="108589" x="7181850" y="1746250"/>
          <p14:tracePt t="108606" x="7270750" y="1752600"/>
          <p14:tracePt t="108623" x="7296150" y="1752600"/>
          <p14:tracePt t="108646" x="7302500" y="1765300"/>
          <p14:tracePt t="108710" x="7302500" y="1758950"/>
          <p14:tracePt t="108718" x="7302500" y="1752600"/>
          <p14:tracePt t="108727" x="7315200" y="1733550"/>
          <p14:tracePt t="108739" x="7321550" y="1720850"/>
          <p14:tracePt t="108759" x="7327900" y="1689100"/>
          <p14:tracePt t="108781" x="7315200" y="1670050"/>
          <p14:tracePt t="108791" x="7308850" y="1663700"/>
          <p14:tracePt t="108809" x="7283450" y="1657350"/>
          <p14:tracePt t="108822" x="7264400" y="1651000"/>
          <p14:tracePt t="108845" x="7226300" y="1651000"/>
          <p14:tracePt t="108856" x="7213600" y="1644650"/>
          <p14:tracePt t="108873" x="7181850" y="1638300"/>
          <p14:tracePt t="108891" x="7156450" y="1631950"/>
          <p14:tracePt t="108915" x="7073900" y="1625600"/>
          <p14:tracePt t="108923" x="7023100" y="1625600"/>
          <p14:tracePt t="108940" x="6959600" y="1625600"/>
          <p14:tracePt t="108956" x="6896100" y="1625600"/>
          <p14:tracePt t="108981" x="6858000" y="1619250"/>
          <p14:tracePt t="108989" x="6851650" y="1612900"/>
          <p14:tracePt t="109007" x="6845300" y="1612900"/>
          <p14:tracePt t="109023" x="6826250" y="1606550"/>
          <p14:tracePt t="109048" x="6750050" y="1606550"/>
          <p14:tracePt t="109057" x="6718300" y="1606550"/>
          <p14:tracePt t="109073" x="6686550" y="1612900"/>
          <p14:tracePt t="109090" x="6680200" y="1612900"/>
          <p14:tracePt t="109139" x="6686550" y="1612900"/>
          <p14:tracePt t="109146" x="6692900" y="1619250"/>
          <p14:tracePt t="109157" x="6718300" y="1625600"/>
          <p14:tracePt t="109181" x="6775450" y="1676400"/>
          <p14:tracePt t="109190" x="6794500" y="1701800"/>
          <p14:tracePt t="109207" x="6826250" y="1758950"/>
          <p14:tracePt t="109224" x="6845300" y="1790700"/>
          <p14:tracePt t="109226" x="6858000" y="1803400"/>
          <p14:tracePt t="109245" x="6864350" y="1816100"/>
          <p14:tracePt t="109257" x="6864350" y="1822450"/>
          <p14:tracePt t="109273" x="6870700" y="1822450"/>
          <p14:tracePt t="109290" x="6889750" y="1828800"/>
          <p14:tracePt t="109316" x="6978650" y="1841500"/>
          <p14:tracePt t="109323" x="7016750" y="1841500"/>
          <p14:tracePt t="109342" x="7086600" y="1841500"/>
          <p14:tracePt t="109363" x="7188200" y="1835150"/>
          <p14:tracePt t="109372" x="7226300" y="1828800"/>
          <p14:tracePt t="109390" x="7283450" y="1809750"/>
          <p14:tracePt t="109406" x="7321550" y="1790700"/>
          <p14:tracePt t="109424" x="7327900" y="1778000"/>
          <p14:tracePt t="109448" x="7334250" y="1752600"/>
          <p14:tracePt t="109457" x="7334250" y="1746250"/>
          <p14:tracePt t="109490" x="7340600" y="1739900"/>
          <p14:tracePt t="109514" x="7346950" y="1727200"/>
          <p14:tracePt t="109524" x="7346950" y="1720850"/>
          <p14:tracePt t="109557" x="7346950" y="1714500"/>
          <p14:tracePt t="109582" x="7334250" y="1708150"/>
          <p14:tracePt t="109636" x="7334250" y="1720850"/>
          <p14:tracePt t="109641" x="7346950" y="1727200"/>
          <p14:tracePt t="109657" x="7397750" y="1739900"/>
          <p14:tracePt t="109674" x="7486650" y="1746250"/>
          <p14:tracePt t="109690" x="7632700" y="1746250"/>
          <p14:tracePt t="109716" x="7829550" y="1727200"/>
          <p14:tracePt t="109724" x="7854950" y="1720850"/>
          <p14:tracePt t="109740" x="7880350" y="1714500"/>
          <p14:tracePt t="109759" x="7893050" y="1714500"/>
          <p14:tracePt t="109781" x="7912100" y="1714500"/>
          <p14:tracePt t="109791" x="7912100" y="1720850"/>
          <p14:tracePt t="109848" x="7918450" y="1714500"/>
          <p14:tracePt t="109858" x="7918450" y="1708150"/>
          <p14:tracePt t="109874" x="7918450" y="1689100"/>
          <p14:tracePt t="109890" x="7905750" y="1670050"/>
          <p14:tracePt t="109916" x="7886700" y="1651000"/>
          <p14:tracePt t="109924" x="7874000" y="1638300"/>
          <p14:tracePt t="109941" x="7854950" y="1631950"/>
          <p14:tracePt t="109957" x="7823200" y="1612900"/>
          <p14:tracePt t="109982" x="7785100" y="1593850"/>
          <p14:tracePt t="109991" x="7778750" y="1587500"/>
          <p14:tracePt t="110007" x="7766050" y="1581150"/>
          <p14:tracePt t="110024" x="7734300" y="1568450"/>
          <p14:tracePt t="110047" x="7664450" y="1568450"/>
          <p14:tracePt t="110059" x="7639050" y="1568450"/>
          <p14:tracePt t="110074" x="7588250" y="1568450"/>
          <p14:tracePt t="110090" x="7569200" y="1568450"/>
          <p14:tracePt t="110116" x="7562850" y="1568450"/>
          <p14:tracePt t="110141" x="7550150" y="1568450"/>
          <p14:tracePt t="110163" x="7524750" y="1587500"/>
          <p14:tracePt t="110174" x="7518400" y="1593850"/>
          <p14:tracePt t="110176" x="7493000" y="1638300"/>
          <p14:tracePt t="110191" x="7429500" y="1727200"/>
          <p14:tracePt t="110209" x="7372350" y="1790700"/>
          <p14:tracePt t="110224" x="7366000" y="1841500"/>
          <p14:tracePt t="110249" x="7378700" y="1860550"/>
          <p14:tracePt t="110259" x="7385050" y="1860550"/>
          <p14:tracePt t="110274" x="7416800" y="1860550"/>
          <p14:tracePt t="110291" x="7493000" y="1841500"/>
          <p14:tracePt t="110315" x="7613650" y="1835150"/>
          <p14:tracePt t="110324" x="7639050" y="1835150"/>
          <p14:tracePt t="110341" x="7689850" y="1860550"/>
          <p14:tracePt t="110358" x="7715250" y="1892300"/>
          <p14:tracePt t="110383" x="7740650" y="1930400"/>
          <p14:tracePt t="110393" x="7753350" y="1936750"/>
          <p14:tracePt t="110408" x="7753350" y="1943100"/>
          <p14:tracePt t="110426" x="7778750" y="1943100"/>
          <p14:tracePt t="110450" x="7816850" y="1924050"/>
          <p14:tracePt t="110459" x="7823200" y="1917700"/>
          <p14:tracePt t="110477" x="7848600" y="1911350"/>
          <p14:tracePt t="110499" x="7854950" y="1905000"/>
          <p14:tracePt t="110568" x="7848600" y="1905000"/>
          <p14:tracePt t="110577" x="7842250" y="1905000"/>
          <p14:tracePt t="110591" x="7835900" y="1898650"/>
          <p14:tracePt t="110608" x="7835900" y="1879600"/>
          <p14:tracePt t="110625" x="7829550" y="1854200"/>
          <p14:tracePt t="110649" x="7823200" y="1841500"/>
          <p14:tracePt t="110658" x="7816850" y="1841500"/>
          <p14:tracePt t="110675" x="7810500" y="1835150"/>
          <p14:tracePt t="110716" x="7810500" y="1828800"/>
          <p14:tracePt t="110782" x="7804150" y="1828800"/>
          <p14:tracePt t="110788" x="7791450" y="1828800"/>
          <p14:tracePt t="110808" x="7759700" y="1841500"/>
          <p14:tracePt t="110827" x="7696200" y="1860550"/>
          <p14:tracePt t="110849" x="7613650" y="1885950"/>
          <p14:tracePt t="110857" x="7588250" y="1898650"/>
          <p14:tracePt t="110876" x="7556500" y="1911350"/>
          <p14:tracePt t="110897" x="7550150" y="1917700"/>
          <p14:tracePt t="110925" x="7588250" y="1917700"/>
          <p14:tracePt t="110942" x="7645400" y="1905000"/>
          <p14:tracePt t="110964" x="7664450" y="1898650"/>
          <p14:tracePt t="110992" x="7658100" y="1898650"/>
          <p14:tracePt t="111000" x="7651750" y="1898650"/>
          <p14:tracePt t="111008" x="7645400" y="1905000"/>
          <p14:tracePt t="111025" x="7639050" y="1917700"/>
          <p14:tracePt t="111050" x="7632700" y="1917700"/>
          <p14:tracePt t="111116" x="7632700" y="1924050"/>
          <p14:tracePt t="111132" x="7639050" y="1924050"/>
          <p14:tracePt t="111141" x="7651750" y="1924050"/>
          <p14:tracePt t="111148" x="7664450" y="1924050"/>
          <p14:tracePt t="111157" x="7689850" y="1924050"/>
          <p14:tracePt t="111185" x="7759700" y="1898650"/>
          <p14:tracePt t="111192" x="7778750" y="1885950"/>
          <p14:tracePt t="111209" x="7816850" y="1866900"/>
          <p14:tracePt t="111225" x="7842250" y="1854200"/>
          <p14:tracePt t="111248" x="7848600" y="1847850"/>
          <p14:tracePt t="111306" x="7848600" y="1854200"/>
          <p14:tracePt t="111313" x="7848600" y="1860550"/>
          <p14:tracePt t="111325" x="7848600" y="1873250"/>
          <p14:tracePt t="111345" x="7848600" y="1905000"/>
          <p14:tracePt t="111366" x="7848600" y="1911350"/>
          <p14:tracePt t="111410" x="7842250" y="1911350"/>
          <p14:tracePt t="111418" x="7835900" y="1911350"/>
          <p14:tracePt t="111449" x="7747000" y="1930400"/>
          <p14:tracePt t="111458" x="7696200" y="1943100"/>
          <p14:tracePt t="111475" x="7677150" y="1943100"/>
          <p14:tracePt t="111492" x="7670800" y="1943100"/>
          <p14:tracePt t="111525" x="7670800" y="1949450"/>
          <p14:tracePt t="118245" x="7607300" y="1905000"/>
          <p14:tracePt t="118253" x="7569200" y="1879600"/>
          <p14:tracePt t="118264" x="7531100" y="1854200"/>
          <p14:tracePt t="118281" x="7493000" y="1822450"/>
          <p14:tracePt t="118298" x="7486650" y="1816100"/>
          <p14:tracePt t="118324" x="7480300" y="1809750"/>
          <p14:tracePt t="118330" x="7473950" y="1809750"/>
          <p14:tracePt t="118350" x="7410450" y="1778000"/>
          <p14:tracePt t="118371" x="7239000" y="1720850"/>
          <p14:tracePt t="118381" x="7150100" y="1689100"/>
          <p14:tracePt t="118398" x="7023100" y="1663700"/>
          <p14:tracePt t="118417" x="6877050" y="1638300"/>
          <p14:tracePt t="118438" x="6750050" y="1612900"/>
          <p14:tracePt t="118448" x="6711950" y="1600200"/>
          <p14:tracePt t="118465" x="6629400" y="1568450"/>
          <p14:tracePt t="118480" x="6464300" y="1504950"/>
          <p14:tracePt t="118506" x="6242050" y="1428750"/>
          <p14:tracePt t="118514" x="6153150" y="1403350"/>
          <p14:tracePt t="118531" x="5905500" y="1365250"/>
          <p14:tracePt t="118548" x="5702300" y="1365250"/>
          <p14:tracePt t="118572" x="5530850" y="1416050"/>
          <p14:tracePt t="118581" x="5499100" y="1441450"/>
          <p14:tracePt t="118598" x="5416550" y="1485900"/>
          <p14:tracePt t="118615" x="5289550" y="1536700"/>
          <p14:tracePt t="118630" x="5175250" y="1581150"/>
          <p14:tracePt t="118656" x="5035550" y="1631950"/>
          <p14:tracePt t="118664" x="4965700" y="1657350"/>
          <p14:tracePt t="118681" x="4851400" y="1695450"/>
          <p14:tracePt t="118698" x="4743450" y="1739900"/>
          <p14:tracePt t="118723" x="4559300" y="1816100"/>
          <p14:tracePt t="118731" x="4508500" y="1835150"/>
          <p14:tracePt t="118748" x="4400550" y="1873250"/>
          <p14:tracePt t="118765" x="4298950" y="1898650"/>
          <p14:tracePt t="118789" x="4013200" y="1930400"/>
          <p14:tracePt t="118798" x="3867150" y="1930400"/>
          <p14:tracePt t="118815" x="3663950" y="1930400"/>
          <p14:tracePt t="118839" x="3359150" y="1917700"/>
          <p14:tracePt t="118848" x="3289300" y="1905000"/>
          <p14:tracePt t="118865" x="3168650" y="1879600"/>
          <p14:tracePt t="118881" x="3035300" y="1847850"/>
          <p14:tracePt t="118906" x="2692400" y="1790700"/>
          <p14:tracePt t="118915" x="2552700" y="1765300"/>
          <p14:tracePt t="118931" x="2324100" y="1708150"/>
          <p14:tracePt t="118947" x="2228850" y="1663700"/>
          <p14:tracePt t="118948" x="2222500" y="1651000"/>
          <p14:tracePt t="118973" x="2311400" y="1587500"/>
          <p14:tracePt t="119587" x="2292350" y="1587500"/>
          <p14:tracePt t="119593" x="2247900" y="1574800"/>
          <p14:tracePt t="119616" x="2184400" y="1549400"/>
          <p14:tracePt t="119637" x="2165350" y="1524000"/>
          <p14:tracePt t="119765" x="2159000" y="1524000"/>
          <p14:tracePt t="119773" x="2159000" y="1517650"/>
          <p14:tracePt t="119782" x="2152650" y="1511300"/>
          <p14:tracePt t="119801" x="2139950" y="1504950"/>
          <p14:tracePt t="119815" x="2114550" y="1498600"/>
          <p14:tracePt t="119832" x="2095500" y="1498600"/>
          <p14:tracePt t="119855" x="2070100" y="1498600"/>
          <p14:tracePt t="119865" x="2063750" y="1498600"/>
          <p14:tracePt t="119882" x="2057400" y="1498600"/>
          <p14:tracePt t="119898" x="2051050" y="1504950"/>
          <p14:tracePt t="119899" x="2044700" y="1511300"/>
          <p14:tracePt t="119924" x="2019300" y="1524000"/>
          <p14:tracePt t="119932" x="2012950" y="1524000"/>
          <p14:tracePt t="120184" x="2012950" y="1517650"/>
          <p14:tracePt t="120505" x="2012950" y="1524000"/>
          <p14:tracePt t="120522" x="2012950" y="1530350"/>
          <p14:tracePt t="120531" x="2006600" y="1536700"/>
          <p14:tracePt t="120540" x="1993900" y="1543050"/>
          <p14:tracePt t="120548" x="1981200" y="1555750"/>
          <p14:tracePt t="120575" x="1924050" y="1574800"/>
          <p14:tracePt t="120583" x="1898650" y="1574800"/>
          <p14:tracePt t="120601" x="1873250" y="1581150"/>
          <p14:tracePt t="120616" x="1866900" y="1581150"/>
          <p14:tracePt t="120633" x="1860550" y="1581150"/>
          <p14:tracePt t="120667" x="1860550" y="1587500"/>
          <p14:tracePt t="120709" x="1860550" y="1593850"/>
          <p14:tracePt t="120804" x="1860550" y="1606550"/>
          <p14:tracePt t="120812" x="1854200" y="1631950"/>
          <p14:tracePt t="120843" x="1765300" y="1739900"/>
          <p14:tracePt t="120850" x="1714500" y="1771650"/>
          <p14:tracePt t="120869" x="1555750" y="1828800"/>
          <p14:tracePt t="120883" x="1498600" y="1835150"/>
          <p14:tracePt t="120908" x="1492250" y="1835150"/>
          <p14:tracePt t="120940" x="1492250" y="1841500"/>
          <p14:tracePt t="120950" x="1479550" y="1847850"/>
          <p14:tracePt t="120974" x="1435100" y="1860550"/>
          <p14:tracePt t="120986" x="1397000" y="1866900"/>
          <p14:tracePt t="121002" x="1289050" y="1866900"/>
          <p14:tracePt t="121016" x="1168400" y="1841500"/>
          <p14:tracePt t="121033" x="1060450" y="1809750"/>
          <p14:tracePt t="121059" x="977900" y="1778000"/>
          <p14:tracePt t="121067" x="977900" y="1771650"/>
          <p14:tracePt t="121124" x="971550" y="1771650"/>
          <p14:tracePt t="121133" x="958850" y="1790700"/>
          <p14:tracePt t="121153" x="920750" y="1809750"/>
          <p14:tracePt t="121178" x="876300" y="1822450"/>
          <p14:tracePt t="121186" x="869950" y="1822450"/>
          <p14:tracePt t="121200" x="869950" y="1828800"/>
          <p14:tracePt t="121255" x="876300" y="1828800"/>
          <p14:tracePt t="121266" x="889000" y="1835150"/>
          <p14:tracePt t="121284" x="946150" y="1847850"/>
          <p14:tracePt t="121307" x="1003300" y="1866900"/>
          <p14:tracePt t="121316" x="1009650" y="1866900"/>
          <p14:tracePt t="121334" x="1028700" y="1873250"/>
          <p14:tracePt t="121351" x="1054100" y="1879600"/>
          <p14:tracePt t="121373" x="1098550" y="1885950"/>
          <p14:tracePt t="121376" x="1130300" y="1892300"/>
          <p14:tracePt t="121383" x="1143000" y="1892300"/>
          <p14:tracePt t="121401" x="1200150" y="1898650"/>
          <p14:tracePt t="121417" x="1263650" y="1898650"/>
          <p14:tracePt t="121434" x="1308100" y="1898650"/>
          <p14:tracePt t="121458" x="1346200" y="1898650"/>
          <p14:tracePt t="121467" x="1352550" y="1898650"/>
          <p14:tracePt t="121486" x="1358900" y="1898650"/>
          <p14:tracePt t="121610" x="1358900" y="1892300"/>
          <p14:tracePt t="121641" x="1352550" y="1879600"/>
          <p14:tracePt t="121652" x="1346200" y="1879600"/>
          <p14:tracePt t="121667" x="1339850" y="1873250"/>
          <p14:tracePt t="121683" x="1320800" y="1873250"/>
          <p14:tracePt t="121707" x="1301750" y="1873250"/>
          <p14:tracePt t="121734" x="1295400" y="1873250"/>
          <p14:tracePt t="121751" x="1282700" y="1879600"/>
          <p14:tracePt t="121775" x="1263650" y="1898650"/>
          <p14:tracePt t="121784" x="1257300" y="1905000"/>
          <p14:tracePt t="121800" x="1244600" y="1917700"/>
          <p14:tracePt t="121970" x="1244600" y="1911350"/>
          <p14:tracePt t="121985" x="1244600" y="1905000"/>
          <p14:tracePt t="122183" x="1244600" y="1898650"/>
          <p14:tracePt t="122201" x="1244600" y="1892300"/>
          <p14:tracePt t="122217" x="1238250" y="1885950"/>
          <p14:tracePt t="122235" x="1238250" y="1873250"/>
          <p14:tracePt t="122258" x="1238250" y="1854200"/>
          <p14:tracePt t="122268" x="1238250" y="1847850"/>
          <p14:tracePt t="122374" x="1238250" y="1841500"/>
          <p14:tracePt t="122472" x="1238250" y="1835150"/>
          <p14:tracePt t="122499" x="1244600" y="1822450"/>
          <p14:tracePt t="122523" x="1244600" y="1816100"/>
          <p14:tracePt t="122561" x="1244600" y="1809750"/>
          <p14:tracePt t="122587" x="1244600" y="1803400"/>
          <p14:tracePt t="122592" x="1250950" y="1803400"/>
          <p14:tracePt t="122601" x="1250950" y="1797050"/>
          <p14:tracePt t="122634" x="1257300" y="1790700"/>
          <p14:tracePt t="122659" x="1257300" y="1784350"/>
          <p14:tracePt t="122721" x="1257300" y="1778000"/>
          <p14:tracePt t="122739" x="1263650" y="1771650"/>
          <p14:tracePt t="122794" x="1263650" y="1765300"/>
          <p14:tracePt t="122938" x="1270000" y="1752600"/>
          <p14:tracePt t="122967" x="1270000" y="1746250"/>
          <p14:tracePt t="122987" x="1276350" y="1746250"/>
          <p14:tracePt t="123003" x="1276350" y="1739900"/>
          <p14:tracePt t="123141" x="1270000" y="1739900"/>
          <p14:tracePt t="123149" x="1263650" y="1739900"/>
          <p14:tracePt t="123177" x="1250950" y="1746250"/>
          <p14:tracePt t="123185" x="1244600" y="1752600"/>
          <p14:tracePt t="123202" x="1238250" y="1758950"/>
          <p14:tracePt t="123219" x="1238250" y="1765300"/>
          <p14:tracePt t="123276" x="1238250" y="1758950"/>
          <p14:tracePt t="123301" x="1244600" y="1752600"/>
          <p14:tracePt t="123319" x="1244600" y="1746250"/>
          <p14:tracePt t="123577" x="1250950" y="1746250"/>
          <p14:tracePt t="123588" x="1263650" y="1746250"/>
          <p14:tracePt t="123603" x="1289050" y="1739900"/>
          <p14:tracePt t="123619" x="1301750" y="1733550"/>
          <p14:tracePt t="123995" x="1301750" y="1727200"/>
          <p14:tracePt t="124001" x="1301750" y="1720850"/>
          <p14:tracePt t="124019" x="1301750" y="1708150"/>
          <p14:tracePt t="124043" x="1295400" y="1663700"/>
          <p14:tracePt t="124053" x="1289050" y="1657350"/>
          <p14:tracePt t="124070" x="1282700" y="1638300"/>
          <p14:tracePt t="124088" x="1282700" y="1625600"/>
          <p14:tracePt t="124110" x="1282700" y="1619250"/>
          <p14:tracePt t="124141" x="1276350" y="1619250"/>
          <p14:tracePt t="124152" x="1270000" y="1619250"/>
          <p14:tracePt t="124176" x="1231900" y="1631950"/>
          <p14:tracePt t="124185" x="1225550" y="1631950"/>
          <p14:tracePt t="124203" x="1225550" y="1638300"/>
          <p14:tracePt t="124219" x="1225550" y="1644650"/>
          <p14:tracePt t="124236" x="1231900" y="1663700"/>
          <p14:tracePt t="125238" x="1244600" y="1663700"/>
          <p14:tracePt t="125246" x="1295400" y="1689100"/>
          <p14:tracePt t="125255" x="1371600" y="1714500"/>
          <p14:tracePt t="125270" x="1581150" y="1771650"/>
          <p14:tracePt t="125287" x="1778000" y="1828800"/>
          <p14:tracePt t="125310" x="1943100" y="1898650"/>
          <p14:tracePt t="125320" x="1962150" y="1905000"/>
          <p14:tracePt t="125337" x="1974850" y="1911350"/>
          <p14:tracePt t="125353" x="1987550" y="1911350"/>
          <p14:tracePt t="125378" x="2000250" y="1911350"/>
          <p14:tracePt t="125387" x="2025650" y="1911350"/>
          <p14:tracePt t="125404" x="2051050" y="1911350"/>
          <p14:tracePt t="125420" x="2082800" y="1898650"/>
          <p14:tracePt t="125445" x="2108200" y="1892300"/>
          <p14:tracePt t="125471" x="2114550" y="1885950"/>
          <p14:tracePt t="125484" x="2120900" y="1879600"/>
          <p14:tracePt t="125510" x="2152650" y="1809750"/>
          <p14:tracePt t="125520" x="2159000" y="1790700"/>
          <p14:tracePt t="125537" x="2190750" y="1720850"/>
          <p14:tracePt t="125553" x="2209800" y="1657350"/>
          <p14:tracePt t="125591" x="2228850" y="1562100"/>
          <p14:tracePt t="125603" x="2228850" y="1555750"/>
          <p14:tracePt t="125754" x="2216150" y="1555750"/>
          <p14:tracePt t="125770" x="2197100" y="1562100"/>
          <p14:tracePt t="125786" x="2184400" y="1568450"/>
          <p14:tracePt t="125803" x="2165350" y="1581150"/>
          <p14:tracePt t="125820" x="2146300" y="1593850"/>
          <p14:tracePt t="125841" x="2114550" y="1625600"/>
          <p14:tracePt t="125853" x="2108200" y="1638300"/>
          <p14:tracePt t="125869" x="2095500" y="1651000"/>
          <p14:tracePt t="125886" x="2089150" y="1663700"/>
          <p14:tracePt t="125887" x="2082800" y="1670050"/>
          <p14:tracePt t="125908" x="2076450" y="1676400"/>
          <p14:tracePt t="125920" x="2063750" y="1689100"/>
          <p14:tracePt t="125936" x="2025650" y="1708150"/>
          <p14:tracePt t="125953" x="1993900" y="1720850"/>
          <p14:tracePt t="125977" x="1981200" y="1746250"/>
          <p14:tracePt t="125986" x="1987550" y="1752600"/>
          <p14:tracePt t="126003" x="2006600" y="1771650"/>
          <p14:tracePt t="126019" x="2032000" y="1784350"/>
          <p14:tracePt t="126041" x="2076450" y="1797050"/>
          <p14:tracePt t="126053" x="2089150" y="1797050"/>
          <p14:tracePt t="126070" x="2101850" y="1809750"/>
          <p14:tracePt t="126088" x="2108200" y="1822450"/>
          <p14:tracePt t="126109" x="2114550" y="1835150"/>
          <p14:tracePt t="126120" x="2120900" y="1841500"/>
          <p14:tracePt t="126121" x="2120900" y="1847850"/>
          <p14:tracePt t="126136" x="2139950" y="1873250"/>
          <p14:tracePt t="126153" x="2146300" y="1885950"/>
          <p14:tracePt t="126176" x="2159000" y="1898650"/>
          <p14:tracePt t="126194" x="2178050" y="1911350"/>
          <p14:tracePt t="126203" x="2184400" y="1917700"/>
          <p14:tracePt t="126284" x="2184400" y="1924050"/>
          <p14:tracePt t="126311" x="2184400" y="1930400"/>
          <p14:tracePt t="126409" x="2184400" y="1936750"/>
          <p14:tracePt t="126437" x="2171700" y="1943100"/>
          <p14:tracePt t="126455" x="2165350" y="1955800"/>
          <p14:tracePt t="126514" x="2159000" y="1955800"/>
          <p14:tracePt t="126521" x="2146300" y="1962150"/>
          <p14:tracePt t="126543" x="2089150" y="1987550"/>
          <p14:tracePt t="126563" x="2044700" y="2006600"/>
          <p14:tracePt t="126570" x="2025650" y="2019300"/>
          <p14:tracePt t="126588" x="1981200" y="2044700"/>
          <p14:tracePt t="126604" x="1955800" y="2057400"/>
          <p14:tracePt t="126621" x="1949450" y="2063750"/>
          <p14:tracePt t="126655" x="1949450" y="2070100"/>
          <p14:tracePt t="126672" x="1962150" y="2089150"/>
          <p14:tracePt t="126688" x="1974850" y="2108200"/>
          <p14:tracePt t="126689" x="1981200" y="2114550"/>
          <p14:tracePt t="126711" x="1987550" y="2120900"/>
          <p14:tracePt t="126746" x="1993900" y="2120900"/>
          <p14:tracePt t="126778" x="2032000" y="2114550"/>
          <p14:tracePt t="126788" x="2057400" y="2114550"/>
          <p14:tracePt t="126805" x="2082800" y="2108200"/>
          <p14:tracePt t="126822" x="2095500" y="2101850"/>
          <p14:tracePt t="126872" x="2101850" y="2101850"/>
          <p14:tracePt t="126902" x="2114550" y="2101850"/>
          <p14:tracePt t="126910" x="2120900" y="2101850"/>
          <p14:tracePt t="126924" x="2133600" y="2101850"/>
          <p14:tracePt t="126939" x="2139950" y="2101850"/>
          <p14:tracePt t="126960" x="2165350" y="2101850"/>
          <p14:tracePt t="126978" x="2184400" y="2095500"/>
          <p14:tracePt t="126988" x="2197100" y="2089150"/>
          <p14:tracePt t="127005" x="2209800" y="2082800"/>
          <p14:tracePt t="127021" x="2222500" y="2076450"/>
          <p14:tracePt t="127134" x="2228850" y="2070100"/>
          <p14:tracePt t="127142" x="2235200" y="2063750"/>
          <p14:tracePt t="127393" x="2235200" y="2070100"/>
          <p14:tracePt t="127407" x="2235200" y="2076450"/>
          <p14:tracePt t="127424" x="2235200" y="2082800"/>
          <p14:tracePt t="127441" x="2228850" y="2089150"/>
          <p14:tracePt t="127455" x="2228850" y="2095500"/>
          <p14:tracePt t="127472" x="2222500" y="2095500"/>
          <p14:tracePt t="127489" x="2222500" y="2101850"/>
          <p14:tracePt t="127548" x="2222500" y="2108200"/>
          <p14:tracePt t="127572" x="2209800" y="2114550"/>
          <p14:tracePt t="127700" x="2209800" y="2108200"/>
          <p14:tracePt t="127707" x="2216150" y="2108200"/>
          <p14:tracePt t="127722" x="2222500" y="2101850"/>
          <p14:tracePt t="127739" x="2228850" y="2089150"/>
          <p14:tracePt t="127755" x="2235200" y="2082800"/>
          <p14:tracePt t="127780" x="2241550" y="2076450"/>
          <p14:tracePt t="127789" x="2247900" y="2076450"/>
          <p14:tracePt t="127805" x="2247900" y="2070100"/>
          <p14:tracePt t="127822" x="2254250" y="2070100"/>
          <p14:tracePt t="127920" x="2260600" y="2070100"/>
          <p14:tracePt t="127930" x="2260600" y="2063750"/>
          <p14:tracePt t="127939" x="2266950" y="2063750"/>
          <p14:tracePt t="127955" x="2273300" y="2063750"/>
          <p14:tracePt t="128032" x="2273300" y="2070100"/>
          <p14:tracePt t="128056" x="2273300" y="2076450"/>
          <p14:tracePt t="128132" x="2279650" y="2076450"/>
          <p14:tracePt t="128141" x="2286000" y="2076450"/>
          <p14:tracePt t="128163" x="2292350" y="2076450"/>
          <p14:tracePt t="128241" x="2305050" y="2057400"/>
          <p14:tracePt t="128256" x="2317750" y="2032000"/>
          <p14:tracePt t="128275" x="2324100" y="2006600"/>
          <p14:tracePt t="128289" x="2324100" y="1987550"/>
          <p14:tracePt t="128315" x="2298700" y="1962150"/>
          <p14:tracePt t="128323" x="2279650" y="1955800"/>
          <p14:tracePt t="128339" x="2241550" y="1955800"/>
          <p14:tracePt t="128355" x="2171700" y="1955800"/>
          <p14:tracePt t="128381" x="2095500" y="1968500"/>
          <p14:tracePt t="128390" x="2063750" y="1974850"/>
          <p14:tracePt t="128406" x="2025650" y="1987550"/>
          <p14:tracePt t="128422" x="2006600" y="2000250"/>
          <p14:tracePt t="128448" x="1981200" y="2019300"/>
          <p14:tracePt t="128456" x="1974850" y="2025650"/>
          <p14:tracePt t="128473" x="1968500" y="2032000"/>
          <p14:tracePt t="128564" x="1968500" y="2025650"/>
          <p14:tracePt t="128576" x="1974850" y="2025650"/>
          <p14:tracePt t="128590" x="1974850" y="2019300"/>
          <p14:tracePt t="128624" x="1981200" y="2025650"/>
          <p14:tracePt t="128648" x="1993900" y="2051050"/>
          <p14:tracePt t="128656" x="2000250" y="2057400"/>
          <p14:tracePt t="128673" x="2012950" y="2070100"/>
          <p14:tracePt t="128690" x="2025650" y="2070100"/>
          <p14:tracePt t="128714" x="2082800" y="2057400"/>
          <p14:tracePt t="128715" x="2108200" y="2044700"/>
          <p14:tracePt t="128724" x="2133600" y="2032000"/>
          <p14:tracePt t="128740" x="2197100" y="2000250"/>
          <p14:tracePt t="128757" x="2241550" y="1968500"/>
          <p14:tracePt t="128781" x="2286000" y="1936750"/>
          <p14:tracePt t="128790" x="2298700" y="1930400"/>
          <p14:tracePt t="128807" x="2305050" y="1930400"/>
          <p14:tracePt t="128857" x="2305050" y="1936750"/>
          <p14:tracePt t="128873" x="2298700" y="1955800"/>
          <p14:tracePt t="128890" x="2273300" y="1981200"/>
          <p14:tracePt t="128915" x="2247900" y="2006600"/>
          <p14:tracePt t="128923" x="2247900" y="2012950"/>
          <p14:tracePt t="128940" x="2241550" y="2012950"/>
          <p14:tracePt t="129011" x="2235200" y="2019300"/>
          <p14:tracePt t="129018" x="2228850" y="2025650"/>
          <p14:tracePt t="129047" x="2171700" y="2057400"/>
          <p14:tracePt t="129059" x="2139950" y="2082800"/>
          <p14:tracePt t="129073" x="2120900" y="2095500"/>
          <p14:tracePt t="129090" x="2114550" y="2095500"/>
          <p14:tracePt t="129208" x="2108200" y="2095500"/>
          <p14:tracePt t="129235" x="2089150" y="2108200"/>
          <p14:tracePt t="129242" x="2082800" y="2108200"/>
          <p14:tracePt t="129273" x="2076450" y="2114550"/>
          <p14:tracePt t="129315" x="2044700" y="2120900"/>
          <p14:tracePt t="129327" x="1981200" y="2120900"/>
          <p14:tracePt t="129343" x="1911350" y="2120900"/>
          <p14:tracePt t="129361" x="1822450" y="2108200"/>
          <p14:tracePt t="129373" x="1765300" y="2101850"/>
          <p14:tracePt t="129392" x="1727200" y="2095500"/>
          <p14:tracePt t="129407" x="1714500" y="2095500"/>
          <p14:tracePt t="129448" x="1701800" y="2095500"/>
          <p14:tracePt t="129460" x="1676400" y="2101850"/>
          <p14:tracePt t="129475" x="1619250" y="2114550"/>
          <p14:tracePt t="129490" x="1581150" y="2120900"/>
          <p14:tracePt t="129516" x="1530350" y="2120900"/>
          <p14:tracePt t="129523" x="1524000" y="2120900"/>
          <p14:tracePt t="129569" x="1536700" y="2108200"/>
          <p14:tracePt t="129591" x="1600200" y="2089150"/>
          <p14:tracePt t="129607" x="1657350" y="2076450"/>
          <p14:tracePt t="129624" x="1714500" y="2070100"/>
          <p14:tracePt t="129626" x="1727200" y="2063750"/>
          <p14:tracePt t="129657" x="1733550" y="2063750"/>
          <p14:tracePt t="129691" x="1739900" y="2063750"/>
          <p14:tracePt t="129714" x="1752600" y="2063750"/>
          <p14:tracePt t="129788" x="1758950" y="2063750"/>
          <p14:tracePt t="129796" x="1765300" y="2063750"/>
          <p14:tracePt t="129808" x="1784350" y="2070100"/>
          <p14:tracePt t="129825" x="1816100" y="2076450"/>
          <p14:tracePt t="129847" x="1860550" y="2089150"/>
          <p14:tracePt t="129857" x="1885950" y="2095500"/>
          <p14:tracePt t="129875" x="1911350" y="2101850"/>
          <p14:tracePt t="129891" x="1936750" y="2108200"/>
          <p14:tracePt t="129915" x="1955800" y="2114550"/>
          <p14:tracePt t="129941" x="1962150" y="2114550"/>
          <p14:tracePt t="130066" x="1968500" y="2114550"/>
          <p14:tracePt t="130099" x="1981200" y="2114550"/>
          <p14:tracePt t="130130" x="1987550" y="2114550"/>
          <p14:tracePt t="130307" x="1993900" y="2114550"/>
          <p14:tracePt t="130325" x="2012950" y="2114550"/>
          <p14:tracePt t="130342" x="2038350" y="2114550"/>
          <p14:tracePt t="130358" x="2057400" y="2120900"/>
          <p14:tracePt t="130382" x="2089150" y="2120900"/>
          <p14:tracePt t="130385" x="2095500" y="2120900"/>
          <p14:tracePt t="130392" x="2101850" y="2120900"/>
          <p14:tracePt t="130408" x="2114550" y="2120900"/>
          <p14:tracePt t="130425" x="2127250" y="2120900"/>
          <p14:tracePt t="130449" x="2146300" y="2120900"/>
          <p14:tracePt t="130458" x="2159000" y="2120900"/>
          <p14:tracePt t="130475" x="2184400" y="2114550"/>
          <p14:tracePt t="130491" x="2203450" y="2108200"/>
          <p14:tracePt t="130516" x="2247900" y="2095500"/>
          <p14:tracePt t="130524" x="2260600" y="2089150"/>
          <p14:tracePt t="130541" x="2292350" y="2076450"/>
          <p14:tracePt t="130566" x="2317750" y="2070100"/>
          <p14:tracePt t="130574" x="2324100" y="2063750"/>
          <p14:tracePt t="130591" x="2336800" y="2057400"/>
          <p14:tracePt t="130608" x="2349500" y="2051050"/>
          <p14:tracePt t="130610" x="2355850" y="2051050"/>
          <p14:tracePt t="130624" x="2355850" y="2044700"/>
          <p14:tracePt t="130627" x="2362200" y="2044700"/>
          <p14:tracePt t="130652" x="2368550" y="2038350"/>
          <p14:tracePt t="130748" x="2349500" y="2044700"/>
          <p14:tracePt t="130756" x="2330450" y="2063750"/>
          <p14:tracePt t="130775" x="2235200" y="2114550"/>
          <p14:tracePt t="130791" x="2108200" y="2171700"/>
          <p14:tracePt t="130809" x="1936750" y="2216150"/>
          <p14:tracePt t="130825" x="1752600" y="2235200"/>
          <p14:tracePt t="130830" x="1682750" y="2241550"/>
          <p14:tracePt t="130848" x="1574800" y="2228850"/>
          <p14:tracePt t="130858" x="1549400" y="2203450"/>
          <p14:tracePt t="130875" x="1543050" y="2171700"/>
          <p14:tracePt t="130892" x="1562100" y="2139950"/>
          <p14:tracePt t="130917" x="1612900" y="2101850"/>
          <p14:tracePt t="130926" x="1625600" y="2089150"/>
          <p14:tracePt t="130942" x="1625600" y="2063750"/>
          <p14:tracePt t="130964" x="1555750" y="1993900"/>
          <p14:tracePt t="130976" x="1517650" y="1968500"/>
          <p14:tracePt t="130992" x="1454150" y="1930400"/>
          <p14:tracePt t="131008" x="1422400" y="1905000"/>
          <p14:tracePt t="131026" x="1397000" y="1885950"/>
          <p14:tracePt t="131027" x="1377950" y="1873250"/>
          <p14:tracePt t="131049" x="1339850" y="1854200"/>
          <p14:tracePt t="131057" x="1327150" y="1847850"/>
          <p14:tracePt t="131075" x="1289050" y="1847850"/>
          <p14:tracePt t="131092" x="1250950" y="1847850"/>
          <p14:tracePt t="131117" x="1174750" y="1866900"/>
          <p14:tracePt t="131125" x="1123950" y="1892300"/>
          <p14:tracePt t="131142" x="1085850" y="1924050"/>
          <p14:tracePt t="131159" x="1041400" y="1955800"/>
          <p14:tracePt t="131183" x="977900" y="2012950"/>
          <p14:tracePt t="131191" x="958850" y="2025650"/>
          <p14:tracePt t="131210" x="939800" y="2044700"/>
          <p14:tracePt t="131224" x="933450" y="2051050"/>
          <p14:tracePt t="131250" x="939800" y="2051050"/>
          <p14:tracePt t="131258" x="946150" y="2057400"/>
          <p14:tracePt t="131275" x="1003300" y="2076450"/>
          <p14:tracePt t="131291" x="1085850" y="2095500"/>
          <p14:tracePt t="131317" x="1212850" y="2114550"/>
          <p14:tracePt t="131326" x="1282700" y="2114550"/>
          <p14:tracePt t="131345" x="1346200" y="2114550"/>
          <p14:tracePt t="131366" x="1384300" y="2101850"/>
          <p14:tracePt t="131368" x="1403350" y="2089150"/>
          <p14:tracePt t="131378" x="1416050" y="2076450"/>
          <p14:tracePt t="131393" x="1422400" y="2044700"/>
          <p14:tracePt t="131408" x="1428750" y="2006600"/>
          <p14:tracePt t="131426" x="1422400" y="1974850"/>
          <p14:tracePt t="131448" x="1384300" y="1930400"/>
          <p14:tracePt t="131459" x="1358900" y="1917700"/>
          <p14:tracePt t="131475" x="1308100" y="1898650"/>
          <p14:tracePt t="131492" x="1244600" y="1885950"/>
          <p14:tracePt t="131516" x="1130300" y="1860550"/>
          <p14:tracePt t="131526" x="1092200" y="1847850"/>
          <p14:tracePt t="131542" x="1041400" y="1841500"/>
          <p14:tracePt t="131559" x="990600" y="1828800"/>
          <p14:tracePt t="131580" x="939800" y="1828800"/>
          <p14:tracePt t="131592" x="869950" y="1828800"/>
          <p14:tracePt t="131609" x="781050" y="1828800"/>
          <p14:tracePt t="131624" x="749300" y="1828800"/>
          <p14:tracePt t="131625" x="698500" y="1835150"/>
          <p14:tracePt t="131650" x="628650" y="1847850"/>
          <p14:tracePt t="131661" x="609600" y="1854200"/>
          <p14:tracePt t="131678" x="590550" y="1873250"/>
          <p14:tracePt t="131701" x="546100" y="1917700"/>
          <p14:tracePt t="131709" x="527050" y="1936750"/>
          <p14:tracePt t="131725" x="463550" y="1949450"/>
          <p14:tracePt t="131745" x="419100" y="1962150"/>
          <p14:tracePt t="131775" x="419100" y="1968500"/>
          <p14:tracePt t="131792" x="425450" y="1987550"/>
          <p14:tracePt t="131810" x="457200" y="2038350"/>
          <p14:tracePt t="131825" x="482600" y="2089150"/>
          <p14:tracePt t="131848" x="520700" y="2184400"/>
          <p14:tracePt t="131859" x="527050" y="2209800"/>
          <p14:tracePt t="131876" x="539750" y="2241550"/>
          <p14:tracePt t="131893" x="546100" y="2260600"/>
          <p14:tracePt t="131917" x="571500" y="2279650"/>
          <p14:tracePt t="131925" x="596900" y="2279650"/>
          <p14:tracePt t="131928" x="641350" y="2279650"/>
          <p14:tracePt t="131943" x="774700" y="2279650"/>
          <p14:tracePt t="131961" x="977900" y="2254250"/>
          <p14:tracePt t="131982" x="1193800" y="2222500"/>
          <p14:tracePt t="131993" x="1384300" y="2178050"/>
          <p14:tracePt t="132009" x="1543050" y="2127250"/>
          <p14:tracePt t="132026" x="1619250" y="2063750"/>
          <p14:tracePt t="132050" x="1631950" y="1993900"/>
          <p14:tracePt t="132059" x="1625600" y="1974850"/>
          <p14:tracePt t="132078" x="1574800" y="1924050"/>
          <p14:tracePt t="132100" x="1479550" y="1854200"/>
          <p14:tracePt t="132109" x="1428750" y="1828800"/>
          <p14:tracePt t="132126" x="1358900" y="1790700"/>
          <p14:tracePt t="132128" x="1295400" y="1771650"/>
          <p14:tracePt t="132143" x="1193800" y="1746250"/>
          <p14:tracePt t="132168" x="1079500" y="1720850"/>
          <p14:tracePt t="132176" x="965200" y="1701800"/>
          <p14:tracePt t="132193" x="908050" y="1689100"/>
          <p14:tracePt t="132210" x="768350" y="1676400"/>
          <p14:tracePt t="132227" x="641350" y="1670050"/>
          <p14:tracePt t="132252" x="476250" y="1701800"/>
          <p14:tracePt t="132259" x="419100" y="1727200"/>
          <p14:tracePt t="132276" x="342900" y="1778000"/>
          <p14:tracePt t="132292" x="285750" y="1841500"/>
          <p14:tracePt t="132318" x="260350" y="1917700"/>
          <p14:tracePt t="132326" x="260350" y="1936750"/>
          <p14:tracePt t="132343" x="266700" y="1968500"/>
          <p14:tracePt t="132360" x="304800" y="2012950"/>
          <p14:tracePt t="132363" x="342900" y="2044700"/>
          <p14:tracePt t="132383" x="425450" y="2095500"/>
          <p14:tracePt t="132393" x="558800" y="2165350"/>
          <p14:tracePt t="132411" x="698500" y="2222500"/>
          <p14:tracePt t="132426" x="838200" y="2260600"/>
          <p14:tracePt t="132450" x="990600" y="2266950"/>
          <p14:tracePt t="132459" x="1187450" y="2228850"/>
          <p14:tracePt t="132477" x="1365250" y="2159000"/>
          <p14:tracePt t="132495" x="1530350" y="2063750"/>
          <p14:tracePt t="132517" x="1720850" y="1885950"/>
          <p14:tracePt t="132526" x="1765300" y="1828800"/>
          <p14:tracePt t="132543" x="1803400" y="1733550"/>
          <p14:tracePt t="132559" x="1809750" y="1682750"/>
          <p14:tracePt t="132585" x="1771650" y="1631950"/>
          <p14:tracePt t="132593" x="1746250" y="1619250"/>
          <p14:tracePt t="132609" x="1663700" y="1606550"/>
          <p14:tracePt t="132626" x="1574800" y="1606550"/>
          <p14:tracePt t="132651" x="1428750" y="1606550"/>
          <p14:tracePt t="132652" x="1377950" y="1612900"/>
          <p14:tracePt t="132661" x="1352550" y="1619250"/>
          <p14:tracePt t="132676" x="1282700" y="1651000"/>
          <p14:tracePt t="132693" x="1212850" y="1708150"/>
          <p14:tracePt t="132717" x="1111250" y="1816100"/>
          <p14:tracePt t="132726" x="1073150" y="1841500"/>
          <p14:tracePt t="132744" x="1022350" y="1892300"/>
          <p14:tracePt t="132759" x="1003300" y="1911350"/>
          <p14:tracePt t="132783" x="996950" y="1924050"/>
          <p14:tracePt t="132834" x="996950" y="1943100"/>
          <p14:tracePt t="132842" x="1009650" y="1955800"/>
          <p14:tracePt t="132860" x="1016000" y="1981200"/>
          <p14:tracePt t="132876" x="1016000" y="2012950"/>
          <p14:tracePt t="132902" x="990600" y="2051050"/>
          <p14:tracePt t="132911" x="977900" y="2057400"/>
          <p14:tracePt t="132927" x="971550" y="2070100"/>
          <p14:tracePt t="132943" x="965200" y="2070100"/>
          <p14:tracePt t="133016" x="965200" y="2076450"/>
          <p14:tracePt t="133022" x="958850" y="2076450"/>
          <p14:tracePt t="133045" x="933450" y="2089150"/>
          <p14:tracePt t="133060" x="914400" y="2108200"/>
          <p14:tracePt t="133076" x="889000" y="2127250"/>
          <p14:tracePt t="133094" x="876300" y="2139950"/>
          <p14:tracePt t="133171" x="869950" y="2152650"/>
          <p14:tracePt t="133177" x="869950" y="2159000"/>
          <p14:tracePt t="133193" x="857250" y="2171700"/>
          <p14:tracePt t="133210" x="850900" y="2184400"/>
          <p14:tracePt t="133225" x="838200" y="2190750"/>
          <p14:tracePt t="133251" x="825500" y="2203450"/>
          <p14:tracePt t="133262" x="825500" y="2209800"/>
          <p14:tracePt t="133529" x="831850" y="2216150"/>
          <p14:tracePt t="133536" x="838200" y="2216150"/>
          <p14:tracePt t="133544" x="838200" y="2222500"/>
          <p14:tracePt t="133560" x="857250" y="2235200"/>
          <p14:tracePt t="133586" x="857250" y="2286000"/>
          <p14:tracePt t="133594" x="844550" y="2311400"/>
          <p14:tracePt t="133611" x="793750" y="2374900"/>
          <p14:tracePt t="133627" x="736600" y="2387600"/>
          <p14:tracePt t="133851" x="749300" y="2387600"/>
          <p14:tracePt t="133862" x="774700" y="2381250"/>
          <p14:tracePt t="133877" x="914400" y="2362200"/>
          <p14:tracePt t="133894" x="1168400" y="2324100"/>
          <p14:tracePt t="133918" x="1790700" y="2260600"/>
          <p14:tracePt t="133927" x="2089150" y="2235200"/>
          <p14:tracePt t="133931" x="2349500" y="2216150"/>
          <p14:tracePt t="133944" x="2660650" y="2190750"/>
          <p14:tracePt t="133961" x="3270250" y="2152650"/>
          <p14:tracePt t="133984" x="4203700" y="2120900"/>
          <p14:tracePt t="133994" x="4838700" y="2108200"/>
          <p14:tracePt t="134011" x="5410200" y="2108200"/>
          <p14:tracePt t="134027" x="5918200" y="2095500"/>
          <p14:tracePt t="134051" x="6553200" y="2063750"/>
          <p14:tracePt t="134061" x="6705600" y="2044700"/>
          <p14:tracePt t="134080" x="6978650" y="2006600"/>
          <p14:tracePt t="134099" x="7194550" y="1949450"/>
          <p14:tracePt t="134111" x="7239000" y="1936750"/>
          <p14:tracePt t="134128" x="7289800" y="1917700"/>
          <p14:tracePt t="134144" x="7308850" y="1911350"/>
          <p14:tracePt t="134170" x="7327900" y="1911350"/>
          <p14:tracePt t="134178" x="7334250" y="1917700"/>
          <p14:tracePt t="134194" x="7346950" y="1917700"/>
          <p14:tracePt t="134212" x="7366000" y="1917700"/>
          <p14:tracePt t="134227" x="7378700" y="1911350"/>
          <p14:tracePt t="134253" x="7391400" y="1905000"/>
          <p14:tracePt t="134278" x="7404100" y="1905000"/>
          <p14:tracePt t="134295" x="7429500" y="1949450"/>
          <p14:tracePt t="134318" x="7473950" y="2038350"/>
          <p14:tracePt t="134328" x="7486650" y="2063750"/>
          <p14:tracePt t="134344" x="7505700" y="2095500"/>
          <p14:tracePt t="134361" x="7524750" y="2114550"/>
          <p14:tracePt t="134385" x="7562850" y="2120900"/>
          <p14:tracePt t="134395" x="7588250" y="2120900"/>
          <p14:tracePt t="134411" x="7620000" y="2120900"/>
          <p14:tracePt t="134428" x="7651750" y="2120900"/>
          <p14:tracePt t="134453" x="7708900" y="2120900"/>
          <p14:tracePt t="134461" x="7747000" y="2127250"/>
          <p14:tracePt t="134480" x="7772400" y="2133600"/>
          <p14:tracePt t="134503" x="7797800" y="2133600"/>
          <p14:tracePt t="134528" x="7804150" y="2127250"/>
          <p14:tracePt t="134545" x="7823200" y="2108200"/>
          <p14:tracePt t="134549" x="7823200" y="2101850"/>
          <p14:tracePt t="134570" x="7835900" y="2063750"/>
          <p14:tracePt t="134578" x="7835900" y="2038350"/>
          <p14:tracePt t="134595" x="7835900" y="2006600"/>
          <p14:tracePt t="134611" x="7835900" y="1981200"/>
          <p14:tracePt t="134629" x="7835900" y="1968500"/>
          <p14:tracePt t="134631" x="7835900" y="1962150"/>
          <p14:tracePt t="134653" x="7835900" y="1955800"/>
          <p14:tracePt t="134654" x="7842250" y="1949450"/>
          <p14:tracePt t="134663" x="7842250" y="1943100"/>
          <p14:tracePt t="134678" x="7842250" y="1930400"/>
          <p14:tracePt t="134694" x="7842250" y="1898650"/>
          <p14:tracePt t="134718" x="7835900" y="1866900"/>
          <p14:tracePt t="134728" x="7823200" y="1854200"/>
          <p14:tracePt t="134744" x="7810500" y="1841500"/>
          <p14:tracePt t="134761" x="7797800" y="1841500"/>
          <p14:tracePt t="134786" x="7766050" y="1835150"/>
          <p14:tracePt t="134795" x="7759700" y="1835150"/>
          <p14:tracePt t="134811" x="7734300" y="1835150"/>
          <p14:tracePt t="134828" x="7702550" y="1828800"/>
          <p14:tracePt t="134853" x="7581900" y="1816100"/>
          <p14:tracePt t="134860" x="7531100" y="1809750"/>
          <p14:tracePt t="134878" x="7416800" y="1797050"/>
          <p14:tracePt t="134904" x="7258050" y="1778000"/>
          <p14:tracePt t="134911" x="7226300" y="1771650"/>
          <p14:tracePt t="134928" x="7207250" y="1771650"/>
          <p14:tracePt t="134944" x="7194550" y="1771650"/>
          <p14:tracePt t="134971" x="7194550" y="1778000"/>
          <p14:tracePt t="134979" x="7194550" y="1784350"/>
          <p14:tracePt t="134995" x="7219950" y="1816100"/>
          <p14:tracePt t="135011" x="7245350" y="1860550"/>
          <p14:tracePt t="135029" x="7258050" y="1892300"/>
          <p14:tracePt t="135053" x="7289800" y="1955800"/>
          <p14:tracePt t="135060" x="7302500" y="1981200"/>
          <p14:tracePt t="135078" x="7327900" y="2025650"/>
          <p14:tracePt t="135095" x="7404100" y="2076450"/>
          <p14:tracePt t="135120" x="7581900" y="2127250"/>
          <p14:tracePt t="135122" x="7677150" y="2139950"/>
          <p14:tracePt t="135130" x="7734300" y="2139950"/>
          <p14:tracePt t="135145" x="7848600" y="2133600"/>
          <p14:tracePt t="135163" x="7912100" y="2108200"/>
          <p14:tracePt t="135186" x="7981950" y="2063750"/>
          <p14:tracePt t="135197" x="7988300" y="2057400"/>
          <p14:tracePt t="135215" x="8001000" y="2038350"/>
          <p14:tracePt t="135233" x="8007350" y="2032000"/>
          <p14:tracePt t="135265" x="8013700" y="2025650"/>
          <p14:tracePt t="135279" x="8020050" y="2019300"/>
          <p14:tracePt t="135303" x="8026400" y="2000250"/>
          <p14:tracePt t="135311" x="8032750" y="1987550"/>
          <p14:tracePt t="135328" x="8039100" y="1974850"/>
          <p14:tracePt t="135345" x="8039100" y="1962150"/>
          <p14:tracePt t="135389" x="8032750" y="1962150"/>
          <p14:tracePt t="135397" x="8026400" y="1962150"/>
          <p14:tracePt t="135413" x="8013700" y="1968500"/>
          <p14:tracePt t="135428" x="8007350" y="1974850"/>
          <p14:tracePt t="135504" x="8001000" y="1974850"/>
          <p14:tracePt t="135526" x="7994650" y="1968500"/>
          <p14:tracePt t="135542" x="7988300" y="1968500"/>
          <p14:tracePt t="135561" x="7975600" y="1962150"/>
          <p14:tracePt t="135588" x="7962900" y="1962150"/>
          <p14:tracePt t="135596" x="7956550" y="1962150"/>
          <p14:tracePt t="135629" x="7956550" y="1955800"/>
          <p14:tracePt t="135654" x="7924800" y="1905000"/>
          <p14:tracePt t="135664" x="7912100" y="1885950"/>
          <p14:tracePt t="135679" x="7899400" y="1847850"/>
          <p14:tracePt t="135703" x="7867650" y="1809750"/>
          <p14:tracePt t="135712" x="7854950" y="1797050"/>
          <p14:tracePt t="135729" x="7842250" y="1790700"/>
          <p14:tracePt t="135746" x="7823200" y="1784350"/>
          <p14:tracePt t="135770" x="7797800" y="1784350"/>
          <p14:tracePt t="135779" x="7785100" y="1778000"/>
          <p14:tracePt t="135795" x="7766050" y="1778000"/>
          <p14:tracePt t="135812" x="7753350" y="1778000"/>
          <p14:tracePt t="135829" x="7727950" y="1778000"/>
          <p14:tracePt t="135831" x="7715250" y="1778000"/>
          <p14:tracePt t="135854" x="7696200" y="1778000"/>
          <p14:tracePt t="135862" x="7683500" y="1778000"/>
          <p14:tracePt t="135881" x="7651750" y="1784350"/>
          <p14:tracePt t="135895" x="7632700" y="1784350"/>
          <p14:tracePt t="135921" x="7607300" y="1797050"/>
          <p14:tracePt t="135931" x="7600950" y="1803400"/>
          <p14:tracePt t="135946" x="7588250" y="1809750"/>
          <p14:tracePt t="135962" x="7575550" y="1828800"/>
          <p14:tracePt t="135989" x="7562850" y="1854200"/>
          <p14:tracePt t="135996" x="7556500" y="1873250"/>
          <p14:tracePt t="136015" x="7556500" y="1898650"/>
          <p14:tracePt t="136037" x="7556500" y="1905000"/>
          <p14:tracePt t="136045" x="7556500" y="1911350"/>
          <p14:tracePt t="136164" x="7556500" y="1917700"/>
          <p14:tracePt t="136170" x="7556500" y="1924050"/>
          <p14:tracePt t="136180" x="7556500" y="1930400"/>
          <p14:tracePt t="136196" x="7562850" y="1949450"/>
          <p14:tracePt t="136213" x="7575550" y="1974850"/>
          <p14:tracePt t="136229" x="7588250" y="1993900"/>
          <p14:tracePt t="136255" x="7607300" y="2006600"/>
          <p14:tracePt t="136262" x="7613650" y="2012950"/>
          <p14:tracePt t="136279" x="7632700" y="2019300"/>
          <p14:tracePt t="136296" x="7645400" y="2025650"/>
          <p14:tracePt t="136321" x="7677150" y="2032000"/>
          <p14:tracePt t="136330" x="7689850" y="2038350"/>
          <p14:tracePt t="136346" x="7702550" y="2038350"/>
          <p14:tracePt t="136363" x="7740650" y="2051050"/>
          <p14:tracePt t="136387" x="7778750" y="2051050"/>
          <p14:tracePt t="136396" x="7810500" y="2051050"/>
          <p14:tracePt t="136412" x="7861300" y="2051050"/>
          <p14:tracePt t="136429" x="7912100" y="2051050"/>
          <p14:tracePt t="136452" x="8001000" y="2032000"/>
          <p14:tracePt t="136463" x="8026400" y="2025650"/>
          <p14:tracePt t="136478" x="8039100" y="2019300"/>
          <p14:tracePt t="136504" x="8058150" y="2000250"/>
          <p14:tracePt t="136513" x="8064500" y="2000250"/>
          <p14:tracePt t="136530" x="8070850" y="1981200"/>
          <p14:tracePt t="136547" x="8070850" y="1968500"/>
          <p14:tracePt t="136571" x="8070850" y="1949450"/>
          <p14:tracePt t="136580" x="8070850" y="1936750"/>
          <p14:tracePt t="136596" x="8058150" y="1917700"/>
          <p14:tracePt t="136615" x="8039100" y="1905000"/>
          <p14:tracePt t="136630" x="8026400" y="1898650"/>
          <p14:tracePt t="136655" x="8007350" y="1885950"/>
          <p14:tracePt t="136663" x="8001000" y="1885950"/>
          <p14:tracePt t="136680" x="7988300" y="1879600"/>
          <p14:tracePt t="136696" x="7962900" y="1860550"/>
          <p14:tracePt t="136721" x="7937500" y="1841500"/>
          <p14:tracePt t="136730" x="7924800" y="1841500"/>
          <p14:tracePt t="136746" x="7905750" y="1835150"/>
          <p14:tracePt t="136763" x="7880350" y="1835150"/>
          <p14:tracePt t="136789" x="7816850" y="1847850"/>
          <p14:tracePt t="136813" x="7785100" y="1847850"/>
          <p14:tracePt t="136834" x="7778750" y="1847850"/>
          <p14:tracePt t="136847" x="7766050" y="1847850"/>
          <p14:tracePt t="136863" x="7753350" y="1828800"/>
          <p14:tracePt t="136879" x="7740650" y="1816100"/>
          <p14:tracePt t="136920" x="7734300" y="1816100"/>
          <p14:tracePt t="136930" x="7727950" y="1816100"/>
          <p14:tracePt t="136947" x="7708900" y="1816100"/>
          <p14:tracePt t="136971" x="7677150" y="1828800"/>
          <p14:tracePt t="136980" x="7670800" y="1835150"/>
          <p14:tracePt t="136996" x="7658100" y="1835150"/>
          <p14:tracePt t="137013" x="7651750" y="1841500"/>
          <p14:tracePt t="137150" x="7645400" y="1841500"/>
          <p14:tracePt t="137170" x="7639050" y="1841500"/>
          <p14:tracePt t="137764" x="7632700" y="1854200"/>
          <p14:tracePt t="137781" x="7626350" y="1854200"/>
          <p14:tracePt t="137878" x="7620000" y="1860550"/>
          <p14:tracePt t="137886" x="7613650" y="1866900"/>
          <p14:tracePt t="137905" x="7600950" y="1885950"/>
          <p14:tracePt t="137914" x="7594600" y="1892300"/>
          <p14:tracePt t="137931" x="7581900" y="1905000"/>
          <p14:tracePt t="141191" x="7588250" y="1905000"/>
          <p14:tracePt t="141199" x="7607300" y="1905000"/>
          <p14:tracePt t="141207" x="7651750" y="1905000"/>
          <p14:tracePt t="141217" x="7689850" y="1905000"/>
          <p14:tracePt t="141241" x="7753350" y="1905000"/>
          <p14:tracePt t="141251" x="7766050" y="1905000"/>
          <p14:tracePt t="141267" x="7791450" y="1905000"/>
          <p14:tracePt t="141283" x="7842250" y="1905000"/>
          <p14:tracePt t="141287" x="7867650" y="1905000"/>
          <p14:tracePt t="141308" x="7918450" y="1911350"/>
          <p14:tracePt t="141310" x="7943850" y="1911350"/>
          <p14:tracePt t="141334" x="7981950" y="1924050"/>
          <p14:tracePt t="141351" x="7994650" y="1924050"/>
          <p14:tracePt t="141375" x="8039100" y="1943100"/>
          <p14:tracePt t="141384" x="8051800" y="1943100"/>
          <p14:tracePt t="141400" x="8089900" y="1955800"/>
          <p14:tracePt t="141417" x="8172450" y="1974850"/>
          <p14:tracePt t="141440" x="8280400" y="2012950"/>
          <p14:tracePt t="141449" x="8324850" y="2025650"/>
          <p14:tracePt t="141467" x="8394700" y="2044700"/>
          <p14:tracePt t="141486" x="8445500" y="2057400"/>
          <p14:tracePt t="141507" x="8509000" y="2082800"/>
          <p14:tracePt t="141517" x="8534400" y="2089150"/>
          <p14:tracePt t="141534" x="8578850" y="2101850"/>
          <p14:tracePt t="141551" x="8629650" y="2108200"/>
          <p14:tracePt t="141576" x="8794750" y="2114550"/>
          <p14:tracePt t="141600" x="8909050" y="2108200"/>
          <p14:tracePt t="141619" x="8978900" y="2095500"/>
          <p14:tracePt t="141641" x="9061450" y="2082800"/>
          <p14:tracePt t="141650" x="9124950" y="2070100"/>
          <p14:tracePt t="141667" x="9194800" y="2057400"/>
          <p14:tracePt t="141683" x="9239250" y="2038350"/>
          <p14:tracePt t="141708" x="9283700" y="1993900"/>
          <p14:tracePt t="141717" x="9296400" y="1974850"/>
          <p14:tracePt t="141734" x="9309100" y="1936750"/>
          <p14:tracePt t="141751" x="9315450" y="1892300"/>
          <p14:tracePt t="141777" x="9315450" y="1847850"/>
          <p14:tracePt t="141778" x="9309100" y="1835150"/>
          <p14:tracePt t="141786" x="9309100" y="1828800"/>
          <p14:tracePt t="141800" x="9302750" y="1816100"/>
          <p14:tracePt t="141817" x="9283700" y="1797050"/>
          <p14:tracePt t="141842" x="9245600" y="1765300"/>
          <p14:tracePt t="141852" x="9213850" y="1746250"/>
          <p14:tracePt t="141867" x="9156700" y="1708150"/>
          <p14:tracePt t="141885" x="9118600" y="1676400"/>
          <p14:tracePt t="141908" x="9023350" y="1606550"/>
          <p14:tracePt t="141919" x="9004300" y="1587500"/>
          <p14:tracePt t="141934" x="8947150" y="1549400"/>
          <p14:tracePt t="141951" x="8909050" y="1530350"/>
          <p14:tracePt t="141974" x="8801100" y="1511300"/>
          <p14:tracePt t="141984" x="8743950" y="1504950"/>
          <p14:tracePt t="142001" x="8680450" y="1504950"/>
          <p14:tracePt t="142017" x="8604250" y="1524000"/>
          <p14:tracePt t="142042" x="8534400" y="1549400"/>
          <p14:tracePt t="142044" x="8496300" y="1562100"/>
          <p14:tracePt t="142052" x="8483600" y="1568450"/>
          <p14:tracePt t="142067" x="8464550" y="1587500"/>
          <p14:tracePt t="142084" x="8451850" y="1593850"/>
          <p14:tracePt t="142104" x="8432800" y="1619250"/>
          <p14:tracePt t="142118" x="8426450" y="1638300"/>
          <p14:tracePt t="142134" x="8420100" y="1682750"/>
          <p14:tracePt t="142151" x="8420100" y="1714500"/>
          <p14:tracePt t="142175" x="8420100" y="1771650"/>
          <p14:tracePt t="142184" x="8420100" y="1778000"/>
          <p14:tracePt t="142201" x="8420100" y="1809750"/>
          <p14:tracePt t="142217" x="8420100" y="1841500"/>
          <p14:tracePt t="142243" x="8439150" y="1905000"/>
          <p14:tracePt t="142251" x="8445500" y="1917700"/>
          <p14:tracePt t="142268" x="8464550" y="1955800"/>
          <p14:tracePt t="142285" x="8477250" y="1981200"/>
          <p14:tracePt t="142287" x="8502650" y="2012950"/>
          <p14:tracePt t="142307" x="8521700" y="2038350"/>
          <p14:tracePt t="142317" x="8553450" y="2057400"/>
          <p14:tracePt t="142334" x="8591550" y="2070100"/>
          <p14:tracePt t="142351" x="8616950" y="2070100"/>
          <p14:tracePt t="142374" x="8680450" y="2070100"/>
          <p14:tracePt t="142383" x="8699500" y="2070100"/>
          <p14:tracePt t="142401" x="8750300" y="2063750"/>
          <p14:tracePt t="142418" x="8782050" y="2063750"/>
          <p14:tracePt t="142443" x="8851900" y="2057400"/>
          <p14:tracePt t="142451" x="8864600" y="2051050"/>
          <p14:tracePt t="142468" x="8896350" y="2051050"/>
          <p14:tracePt t="142485" x="8915400" y="2044700"/>
          <p14:tracePt t="142509" x="8947150" y="2032000"/>
          <p14:tracePt t="142512" x="8953500" y="2025650"/>
          <p14:tracePt t="142522" x="8966200" y="2019300"/>
          <p14:tracePt t="142535" x="8978900" y="2012950"/>
          <p14:tracePt t="142551" x="8997950" y="2000250"/>
          <p14:tracePt t="142574" x="9017000" y="1987550"/>
          <p14:tracePt t="142587" x="9029700" y="1974850"/>
          <p14:tracePt t="142601" x="9042400" y="1974850"/>
          <p14:tracePt t="142618" x="9048750" y="1968500"/>
          <p14:tracePt t="142643" x="9061450" y="1962150"/>
          <p14:tracePt t="142654" x="9061450" y="1955800"/>
          <p14:tracePt t="142668" x="9067800" y="1943100"/>
          <p14:tracePt t="142684" x="9074150" y="1930400"/>
          <p14:tracePt t="142714" x="9080500" y="1917700"/>
          <p14:tracePt t="142719" x="9080500" y="1911350"/>
          <p14:tracePt t="142854" x="9080500" y="1905000"/>
          <p14:tracePt t="142862" x="9080500" y="1898650"/>
          <p14:tracePt t="142879" x="9080500" y="1892300"/>
          <p14:tracePt t="142899" x="9074150" y="1879600"/>
          <p14:tracePt t="142905" x="9074150" y="1873250"/>
          <p14:tracePt t="142920" x="9074150" y="1866900"/>
          <p14:tracePt t="142935" x="9074150" y="1860550"/>
          <p14:tracePt t="142976" x="9067800" y="1860550"/>
          <p14:tracePt t="142996" x="9061450" y="1860550"/>
          <p14:tracePt t="143029" x="9048750" y="1854200"/>
          <p14:tracePt t="143036" x="9042400" y="1854200"/>
          <p14:tracePt t="143052" x="9029700" y="1854200"/>
          <p14:tracePt t="143068" x="9017000" y="1854200"/>
          <p14:tracePt t="143085" x="9010650" y="1854200"/>
          <p14:tracePt t="143110" x="8997950" y="1854200"/>
          <p14:tracePt t="143119" x="8991600" y="1854200"/>
          <p14:tracePt t="143135" x="8985250" y="1854200"/>
          <p14:tracePt t="143152" x="8978900" y="1854200"/>
          <p14:tracePt t="143176" x="8972550" y="1854200"/>
          <p14:tracePt t="143202" x="8966200" y="1854200"/>
          <p14:tracePt t="143549" x="8959850" y="1854200"/>
          <p14:tracePt t="143557" x="8947150" y="1860550"/>
          <p14:tracePt t="143577" x="8928100" y="1873250"/>
          <p14:tracePt t="143585" x="8921750" y="1873250"/>
          <p14:tracePt t="143603" x="8890000" y="1898650"/>
          <p14:tracePt t="143618" x="8890000" y="1905000"/>
          <p14:tracePt t="143619" x="8883650" y="1917700"/>
          <p14:tracePt t="143643" x="8883650" y="1924050"/>
          <p14:tracePt t="143855" x="8877300" y="1924050"/>
          <p14:tracePt t="143871" x="8870950" y="1924050"/>
          <p14:tracePt t="143879" x="8858250" y="1930400"/>
          <p14:tracePt t="143889" x="8851900" y="1930400"/>
          <p14:tracePt t="143913" x="8839200" y="1943100"/>
          <p14:tracePt t="143920" x="8832850" y="1949450"/>
          <p14:tracePt t="143936" x="8826500" y="1949450"/>
          <p14:tracePt t="143953" x="8820150" y="1955800"/>
          <p14:tracePt t="144443" x="8813800" y="1955800"/>
          <p14:tracePt t="144453" x="8807450" y="1968500"/>
          <p14:tracePt t="144471" x="8820150" y="2000250"/>
          <p14:tracePt t="144486" x="8864600" y="2038350"/>
          <p14:tracePt t="144512" x="8915400" y="2076450"/>
          <p14:tracePt t="144520" x="8921750" y="2082800"/>
          <p14:tracePt t="144537" x="8934450" y="2082800"/>
          <p14:tracePt t="144553" x="8947150" y="2082800"/>
          <p14:tracePt t="144576" x="8947150" y="2101850"/>
          <p14:tracePt t="144586" x="8896350" y="2197100"/>
          <p14:tracePt t="144605" x="8845550" y="2298700"/>
          <p14:tracePt t="144620" x="8832850" y="2324100"/>
          <p14:tracePt t="145072" x="8839200" y="2311400"/>
          <p14:tracePt t="145079" x="8839200" y="2298700"/>
          <p14:tracePt t="145088" x="8845550" y="2292350"/>
          <p14:tracePt t="145112" x="8915400" y="2260600"/>
          <p14:tracePt t="145120" x="8940800" y="2260600"/>
          <p14:tracePt t="145137" x="8997950" y="2254250"/>
          <p14:tracePt t="145153" x="9048750" y="2247900"/>
          <p14:tracePt t="145179" x="9105900" y="2209800"/>
          <p14:tracePt t="145187" x="9112250" y="2197100"/>
          <p14:tracePt t="145203" x="9131300" y="2171700"/>
          <p14:tracePt t="145221" x="9175750" y="2133600"/>
          <p14:tracePt t="145245" x="9207500" y="2101850"/>
          <p14:tracePt t="145253" x="9239250" y="2082800"/>
          <p14:tracePt t="145257" x="9271000" y="2070100"/>
          <p14:tracePt t="145271" x="9309100" y="2051050"/>
          <p14:tracePt t="145273" x="9353550" y="2038350"/>
          <p14:tracePt t="145286" x="9398000" y="2025650"/>
          <p14:tracePt t="145312" x="9486900" y="2000250"/>
          <p14:tracePt t="145323" x="9493250" y="2000250"/>
          <p14:tracePt t="145338" x="9493250" y="1993900"/>
          <p14:tracePt t="145392" x="9499600" y="1993900"/>
          <p14:tracePt t="145429" x="9518650" y="1993900"/>
          <p14:tracePt t="145454" x="9525000" y="2006600"/>
          <p14:tracePt t="145470" x="9525000" y="2012950"/>
          <p14:tracePt t="145487" x="9531350" y="2025650"/>
          <p14:tracePt t="145569" x="9537700" y="2032000"/>
          <p14:tracePt t="145587" x="9556750" y="2044700"/>
          <p14:tracePt t="145604" x="9588500" y="2076450"/>
          <p14:tracePt t="145623" x="9613900" y="2108200"/>
          <p14:tracePt t="145643" x="9613900" y="2120900"/>
          <p14:tracePt t="145654" x="9620250" y="2133600"/>
          <p14:tracePt t="145800" x="9620250" y="2139950"/>
          <p14:tracePt t="145828" x="9620250" y="2146300"/>
          <p14:tracePt t="145837" x="9620250" y="2152650"/>
          <p14:tracePt t="145940" x="9626600" y="2152650"/>
          <p14:tracePt t="145949" x="9632950" y="2159000"/>
          <p14:tracePt t="145970" x="9658350" y="2165350"/>
          <p14:tracePt t="145987" x="9677400" y="2171700"/>
          <p14:tracePt t="146021" x="9683750" y="2171700"/>
          <p14:tracePt t="146046" x="9702800" y="2171700"/>
          <p14:tracePt t="146071" x="9721850" y="2165350"/>
          <p14:tracePt t="146087" x="9734550" y="2159000"/>
          <p14:tracePt t="146113" x="9747250" y="2146300"/>
          <p14:tracePt t="146126" x="9753600" y="2139950"/>
          <p14:tracePt t="146137" x="9753600" y="2133600"/>
          <p14:tracePt t="146154" x="9759950" y="2127250"/>
          <p14:tracePt t="146180" x="9772650" y="2108200"/>
          <p14:tracePt t="146190" x="9779000" y="2095500"/>
          <p14:tracePt t="146205" x="9785350" y="2089150"/>
          <p14:tracePt t="146229" x="9791700" y="2082800"/>
          <p14:tracePt t="146240" x="9798050" y="2076450"/>
          <p14:tracePt t="146401" x="9791700" y="2063750"/>
          <p14:tracePt t="146410" x="9791700" y="2057400"/>
          <p14:tracePt t="146422" x="9779000" y="2051050"/>
          <p14:tracePt t="146445" x="9759950" y="2032000"/>
          <p14:tracePt t="146455" x="9759950" y="2025650"/>
          <p14:tracePt t="146849" x="9747250" y="2025650"/>
          <p14:tracePt t="146857" x="9728200" y="2019300"/>
          <p14:tracePt t="146873" x="9607550" y="2000250"/>
          <p14:tracePt t="146887" x="9467850" y="1968500"/>
          <p14:tracePt t="146913" x="9290050" y="1924050"/>
          <p14:tracePt t="146921" x="9264650" y="1917700"/>
          <p14:tracePt t="146938" x="9220200" y="1898650"/>
          <p14:tracePt t="146955" x="9207500" y="1898650"/>
          <p14:tracePt t="146989" x="9194800" y="1898650"/>
          <p14:tracePt t="147006" x="9144000" y="1905000"/>
          <p14:tracePt t="147029" x="8947150" y="1924050"/>
          <p14:tracePt t="147039" x="8775700" y="1930400"/>
          <p14:tracePt t="147055" x="8674100" y="1930400"/>
          <p14:tracePt t="147072" x="8528050" y="1917700"/>
          <p14:tracePt t="147088" x="8489950" y="1917700"/>
          <p14:tracePt t="147134" x="8483600" y="1917700"/>
          <p14:tracePt t="147143" x="8477250" y="1930400"/>
          <p14:tracePt t="147155" x="8439150" y="1968500"/>
          <p14:tracePt t="147179" x="8375650" y="2000250"/>
          <p14:tracePt t="147190" x="8305800" y="2032000"/>
          <p14:tracePt t="147206" x="8274050" y="2044700"/>
          <p14:tracePt t="147222" x="8267700" y="2044700"/>
          <p14:tracePt t="147294" x="8280400" y="2044700"/>
          <p14:tracePt t="147305" x="8293100" y="2044700"/>
          <p14:tracePt t="147323" x="8350250" y="2044700"/>
          <p14:tracePt t="147338" x="8369300" y="2051050"/>
          <p14:tracePt t="147355" x="8401050" y="2063750"/>
          <p14:tracePt t="147379" x="8420100" y="2070100"/>
          <p14:tracePt t="147389" x="8426450" y="2070100"/>
          <p14:tracePt t="147405" x="8439150" y="2070100"/>
          <p14:tracePt t="147428" x="8464550" y="2076450"/>
          <p14:tracePt t="147438" x="8483600" y="2076450"/>
          <p14:tracePt t="147455" x="8521700" y="2082800"/>
          <p14:tracePt t="147472" x="8578850" y="2095500"/>
          <p14:tracePt t="147489" x="8642350" y="2114550"/>
          <p14:tracePt t="147514" x="8718550" y="2152650"/>
          <p14:tracePt t="147516" x="8737600" y="2165350"/>
          <p14:tracePt t="147523" x="8763000" y="2178050"/>
          <p14:tracePt t="147539" x="8775700" y="2184400"/>
          <p14:tracePt t="147554" x="8807450" y="2203450"/>
          <p14:tracePt t="147582" x="8820150" y="2209800"/>
          <p14:tracePt t="147840" x="8820150" y="2203450"/>
          <p14:tracePt t="147848" x="8820150" y="2197100"/>
          <p14:tracePt t="147858" x="8820150" y="2190750"/>
          <p14:tracePt t="147874" x="8826500" y="2184400"/>
          <p14:tracePt t="147890" x="8826500" y="2171700"/>
          <p14:tracePt t="147915" x="8826500" y="2152650"/>
          <p14:tracePt t="147922" x="8832850" y="2146300"/>
          <p14:tracePt t="147939" x="8832850" y="2139950"/>
          <p14:tracePt t="147956" x="8839200" y="2127250"/>
          <p14:tracePt t="147980" x="8858250" y="2101850"/>
          <p14:tracePt t="147989" x="8870950" y="2095500"/>
          <p14:tracePt t="148007" x="8890000" y="2076450"/>
          <p14:tracePt t="148022" x="8896350" y="2063750"/>
          <p14:tracePt t="148047" x="8902700" y="2057400"/>
          <p14:tracePt t="148056" x="8902700" y="2051050"/>
          <p14:tracePt t="148072" x="8909050" y="2051050"/>
          <p14:tracePt t="148089" x="8909050" y="2044700"/>
          <p14:tracePt t="148116" x="8915400" y="2032000"/>
          <p14:tracePt t="148122" x="8915400" y="2025650"/>
          <p14:tracePt t="148140" x="8915400" y="2012950"/>
          <p14:tracePt t="148157" x="8921750" y="2006600"/>
          <p14:tracePt t="148180" x="8921750" y="1987550"/>
          <p14:tracePt t="148193" x="8921750" y="1981200"/>
          <p14:tracePt t="148229" x="8928100" y="1962150"/>
          <p14:tracePt t="148239" x="8991600" y="1936750"/>
          <p14:tracePt t="148257" x="9105900" y="1936750"/>
          <p14:tracePt t="148273" x="9182100" y="1955800"/>
          <p14:tracePt t="148290" x="9220200" y="1974850"/>
          <p14:tracePt t="148313" x="9226550" y="1987550"/>
          <p14:tracePt t="148371" x="9232900" y="1981200"/>
          <p14:tracePt t="148378" x="9245600" y="1955800"/>
          <p14:tracePt t="148389" x="9258300" y="1943100"/>
          <p14:tracePt t="148406" x="9309100" y="1898650"/>
          <p14:tracePt t="148424" x="9385300" y="1860550"/>
          <p14:tracePt t="148447" x="9410700" y="1847850"/>
          <p14:tracePt t="148474" x="9404350" y="1866900"/>
          <p14:tracePt t="148490" x="9385300" y="1905000"/>
          <p14:tracePt t="148514" x="9359900" y="1943100"/>
          <p14:tracePt t="148523" x="9359900" y="1949450"/>
          <p14:tracePt t="148539" x="9359900" y="1962150"/>
          <p14:tracePt t="148555" x="9378950" y="1987550"/>
          <p14:tracePt t="148581" x="9505950" y="2038350"/>
          <p14:tracePt t="148590" x="9544050" y="2044700"/>
          <p14:tracePt t="148607" x="9594850" y="2057400"/>
          <p14:tracePt t="148631" x="9601200" y="2057400"/>
          <p14:tracePt t="148641" x="9607550" y="2057400"/>
          <p14:tracePt t="148656" x="9632950" y="2038350"/>
          <p14:tracePt t="148675" x="9677400" y="2012950"/>
          <p14:tracePt t="148690" x="9772650" y="1968500"/>
          <p14:tracePt t="148716" x="10147300" y="1905000"/>
          <p14:tracePt t="148723" x="10280650" y="1905000"/>
          <p14:tracePt t="148740" x="10528300" y="1930400"/>
          <p14:tracePt t="148756" x="10693400" y="1974850"/>
          <p14:tracePt t="148781" x="10718800" y="2000250"/>
          <p14:tracePt t="148789" x="10699750" y="2000250"/>
          <p14:tracePt t="148809" x="10661650" y="2000250"/>
          <p14:tracePt t="148823" x="10655300" y="2000250"/>
          <p14:tracePt t="148875" x="10661650" y="2000250"/>
          <p14:tracePt t="148896" x="10674350" y="2000250"/>
          <p14:tracePt t="148960" x="10661650" y="2000250"/>
          <p14:tracePt t="148973" x="10655300" y="2000250"/>
          <p14:tracePt t="149010" x="10648950" y="2000250"/>
          <p14:tracePt t="149030" x="10610850" y="2000250"/>
          <p14:tracePt t="149039" x="10598150" y="2000250"/>
          <p14:tracePt t="149057" x="10572750" y="1993900"/>
          <p14:tracePt t="149073" x="10528300" y="1981200"/>
          <p14:tracePt t="149090" x="10426700" y="1962150"/>
          <p14:tracePt t="149115" x="10217150" y="1917700"/>
          <p14:tracePt t="149123" x="10147300" y="1905000"/>
          <p14:tracePt t="149142" x="10071100" y="1879600"/>
          <p14:tracePt t="149157" x="10033000" y="1860550"/>
          <p14:tracePt t="149182" x="10001250" y="1841500"/>
          <p14:tracePt t="149207" x="9994900" y="1847850"/>
          <p14:tracePt t="149223" x="9988550" y="1873250"/>
          <p14:tracePt t="149249" x="9963150" y="1911350"/>
          <p14:tracePt t="149252" x="9944100" y="1930400"/>
          <p14:tracePt t="149260" x="9937750" y="1943100"/>
          <p14:tracePt t="149273" x="9925050" y="1955800"/>
          <p14:tracePt t="149289" x="9918700" y="1968500"/>
          <p14:tracePt t="149315" x="9912350" y="1974850"/>
          <p14:tracePt t="149340" x="9931400" y="1981200"/>
          <p14:tracePt t="149358" x="9975850" y="2006600"/>
          <p14:tracePt t="149380" x="10045700" y="2038350"/>
          <p14:tracePt t="149390" x="10071100" y="2044700"/>
          <p14:tracePt t="149408" x="10134600" y="2063750"/>
          <p14:tracePt t="149430" x="10242550" y="2070100"/>
          <p14:tracePt t="149440" x="10299700" y="2063750"/>
          <p14:tracePt t="149457" x="10382250" y="2032000"/>
          <p14:tracePt t="149474" x="10433050" y="2000250"/>
          <p14:tracePt t="149490" x="10471150" y="1962150"/>
          <p14:tracePt t="149514" x="10483850" y="1955800"/>
          <p14:tracePt t="149645" x="10483850" y="1949450"/>
          <p14:tracePt t="149659" x="10477500" y="1943100"/>
          <p14:tracePt t="149674" x="10471150" y="1936750"/>
          <p14:tracePt t="149692" x="10420350" y="1943100"/>
          <p14:tracePt t="149715" x="10363200" y="1968500"/>
          <p14:tracePt t="149724" x="10356850" y="1974850"/>
          <p14:tracePt t="149743" x="10350500" y="1974850"/>
          <p14:tracePt t="149773" x="10356850" y="1968500"/>
          <p14:tracePt t="149791" x="10375900" y="1943100"/>
          <p14:tracePt t="149807" x="10407650" y="1911350"/>
          <p14:tracePt t="149832" x="10407650" y="1905000"/>
          <p14:tracePt t="149906" x="10407650" y="1917700"/>
          <p14:tracePt t="149913" x="10401300" y="1924050"/>
          <p14:tracePt t="149925" x="10394950" y="1943100"/>
          <p14:tracePt t="149943" x="10388600" y="1962150"/>
          <p14:tracePt t="149957" x="10382250" y="1987550"/>
          <p14:tracePt t="149983" x="10369550" y="2012950"/>
          <p14:tracePt t="150162" x="10369550" y="2006600"/>
          <p14:tracePt t="150175" x="10375900" y="1993900"/>
          <p14:tracePt t="150191" x="10375900" y="1981200"/>
          <p14:tracePt t="150207" x="10382250" y="1968500"/>
          <p14:tracePt t="150371" x="10375900" y="1968500"/>
          <p14:tracePt t="150378" x="10369550" y="1974850"/>
          <p14:tracePt t="150391" x="10350500" y="1981200"/>
          <p14:tracePt t="150409" x="10337800" y="1987550"/>
          <p14:tracePt t="150424" x="10318750" y="1987550"/>
          <p14:tracePt t="150450" x="10280650" y="1974850"/>
          <p14:tracePt t="160571" x="10299700" y="1974850"/>
          <p14:tracePt t="160579" x="10312400" y="1974850"/>
          <p14:tracePt t="160587" x="10344150" y="1981200"/>
          <p14:tracePt t="160600" x="10369550" y="1993900"/>
          <p14:tracePt t="160617" x="10433050" y="2006600"/>
          <p14:tracePt t="160641" x="10496550" y="2019300"/>
          <p14:tracePt t="160707" x="10509250" y="2038350"/>
          <p14:tracePt t="160716" x="10509250" y="2044700"/>
          <p14:tracePt t="160735" x="10528300" y="2076450"/>
          <p14:tracePt t="160753" x="10585450" y="2127250"/>
          <p14:tracePt t="160774" x="10699750" y="2190750"/>
          <p14:tracePt t="160782" x="10744200" y="2209800"/>
          <p14:tracePt t="160800" x="10852150" y="2228850"/>
          <p14:tracePt t="160817" x="10966450" y="2241550"/>
          <p14:tracePt t="160839" x="11068050" y="2241550"/>
          <p14:tracePt t="160850" x="11093450" y="2241550"/>
          <p14:tracePt t="160852" x="11112500" y="2241550"/>
          <p14:tracePt t="160867" x="11118850" y="2241550"/>
          <p14:tracePt t="160882" x="11131550" y="2241550"/>
          <p14:tracePt t="161203" x="11125200" y="2241550"/>
          <p14:tracePt t="161213" x="11118850" y="2241550"/>
          <p14:tracePt t="161239" x="11093450" y="2273300"/>
          <p14:tracePt t="161251" x="11074400" y="2292350"/>
          <p14:tracePt t="161269" x="11068050" y="2317750"/>
          <p14:tracePt t="161283" x="11042650" y="2336800"/>
          <p14:tracePt t="161308" x="10960100" y="2362200"/>
          <p14:tracePt t="161317" x="10941050" y="2368550"/>
          <p14:tracePt t="161335" x="10833100" y="2368550"/>
          <p14:tracePt t="161697" x="10826750" y="2362200"/>
          <p14:tracePt t="161706" x="10807700" y="2349500"/>
          <p14:tracePt t="161718" x="10782300" y="2324100"/>
          <p14:tracePt t="161735" x="10756900" y="2305050"/>
          <p14:tracePt t="161751" x="10750550" y="2298700"/>
          <p14:tracePt t="161774" x="10750550" y="2292350"/>
          <p14:tracePt t="161785" x="10750550" y="2286000"/>
          <p14:tracePt t="161801" x="10750550" y="2273300"/>
          <p14:tracePt t="161817" x="10750550" y="2247900"/>
          <p14:tracePt t="161843" x="10750550" y="2203450"/>
          <p14:tracePt t="161851" x="10750550" y="2184400"/>
          <p14:tracePt t="161867" x="10750550" y="2139950"/>
          <p14:tracePt t="161872" x="10750550" y="2120900"/>
          <p14:tracePt t="161887" x="10750550" y="2082800"/>
          <p14:tracePt t="161908" x="10750550" y="2044700"/>
          <p14:tracePt t="161918" x="10744200" y="2006600"/>
          <p14:tracePt t="161935" x="10737850" y="1987550"/>
          <p14:tracePt t="161953" x="10718800" y="1949450"/>
          <p14:tracePt t="161975" x="10699750" y="1924050"/>
          <p14:tracePt t="161984" x="10687050" y="1917700"/>
          <p14:tracePt t="162002" x="10674350" y="1911350"/>
          <p14:tracePt t="162081" x="10674350" y="1924050"/>
          <p14:tracePt t="162100" x="10674350" y="1968500"/>
          <p14:tracePt t="162118" x="10674350" y="2019300"/>
          <p14:tracePt t="162135" x="10674350" y="2057400"/>
          <p14:tracePt t="162151" x="10674350" y="2095500"/>
          <p14:tracePt t="162177" x="10674350" y="2108200"/>
          <p14:tracePt t="162254" x="10674350" y="2114550"/>
          <p14:tracePt t="162262" x="10674350" y="2120900"/>
          <p14:tracePt t="162270" x="10668000" y="2139950"/>
          <p14:tracePt t="162285" x="10661650" y="2165350"/>
          <p14:tracePt t="162301" x="10636250" y="2228850"/>
          <p14:tracePt t="162328" x="10623550" y="2260600"/>
          <p14:tracePt t="162398" x="10623550" y="2254250"/>
          <p14:tracePt t="162407" x="10623550" y="2247900"/>
          <p14:tracePt t="162418" x="10623550" y="2241550"/>
          <p14:tracePt t="162441" x="10642600" y="2216150"/>
          <p14:tracePt t="162450" x="10648950" y="2209800"/>
          <p14:tracePt t="162468" x="10661650" y="2197100"/>
          <p14:tracePt t="162484" x="10674350" y="2190750"/>
          <p14:tracePt t="162510" x="10687050" y="2184400"/>
          <p14:tracePt t="162523" x="10687050" y="2178050"/>
          <p14:tracePt t="162535" x="10693400" y="2178050"/>
          <p14:tracePt t="162577" x="10699750" y="2178050"/>
          <p14:tracePt t="162592" x="10699750" y="2171700"/>
          <p14:tracePt t="162601" x="10706100" y="2171700"/>
          <p14:tracePt t="162618" x="10706100" y="2165350"/>
          <p14:tracePt t="162644" x="10718800" y="2152650"/>
          <p14:tracePt t="162668" x="10725150" y="2139950"/>
          <p14:tracePt t="162685" x="10731500" y="2133600"/>
          <p14:tracePt t="163103" x="10725150" y="2139950"/>
          <p14:tracePt t="163189" x="10725150" y="2133600"/>
          <p14:tracePt t="163197" x="10731500" y="2133600"/>
          <p14:tracePt t="163203" x="10731500" y="2127250"/>
          <p14:tracePt t="163219" x="10737850" y="2120900"/>
          <p14:tracePt t="163243" x="10744200" y="2114550"/>
          <p14:tracePt t="163298" x="10750550" y="2120900"/>
          <p14:tracePt t="163305" x="10750550" y="2127250"/>
          <p14:tracePt t="163308" x="10750550" y="2133600"/>
          <p14:tracePt t="163318" x="10750550" y="2146300"/>
          <p14:tracePt t="163336" x="10750550" y="2159000"/>
          <p14:tracePt t="163352" x="10750550" y="2171700"/>
          <p14:tracePt t="163377" x="10750550" y="2178050"/>
          <p14:tracePt t="163391" x="10750550" y="2184400"/>
          <p14:tracePt t="163427" x="10737850" y="2190750"/>
          <p14:tracePt t="163435" x="10731500" y="2197100"/>
          <p14:tracePt t="163452" x="10706100" y="2209800"/>
          <p14:tracePt t="163469" x="10617200" y="2260600"/>
          <p14:tracePt t="163486" x="10547350" y="2311400"/>
          <p14:tracePt t="163505" x="10483850" y="2368550"/>
          <p14:tracePt t="163521" x="10452100" y="2413000"/>
          <p14:tracePt t="163535" x="10458450" y="2444750"/>
          <p14:tracePt t="163552" x="10477500" y="2457450"/>
          <p14:tracePt t="164108" x="10483850" y="2457450"/>
          <p14:tracePt t="164124" x="10483850" y="2463800"/>
          <p14:tracePt t="164131" x="10490200" y="2463800"/>
          <p14:tracePt t="164138" x="10496550" y="2463800"/>
          <p14:tracePt t="164190" x="10496550" y="2470150"/>
          <p14:tracePt t="164203" x="10490200" y="2476500"/>
          <p14:tracePt t="164220" x="10458450" y="2495550"/>
          <p14:tracePt t="164244" x="10426700" y="2495550"/>
          <p14:tracePt t="164474" x="10426700" y="2489200"/>
          <p14:tracePt t="164500" x="10433050" y="2476500"/>
          <p14:tracePt t="164506" x="10445750" y="2463800"/>
          <p14:tracePt t="164520" x="10452100" y="2451100"/>
          <p14:tracePt t="164524" x="10464800" y="2438400"/>
          <p14:tracePt t="164536" x="10477500" y="2432050"/>
          <p14:tracePt t="164553" x="10521950" y="2393950"/>
          <p14:tracePt t="164577" x="10585450" y="2368550"/>
          <p14:tracePt t="164588" x="10591800" y="2368550"/>
          <p14:tracePt t="164649" x="10591800" y="2362200"/>
          <p14:tracePt t="164897" x="10553700" y="2355850"/>
          <p14:tracePt t="164905" x="10496550" y="2336800"/>
          <p14:tracePt t="164909" x="10439400" y="2317750"/>
          <p14:tracePt t="164920" x="10356850" y="2305050"/>
          <p14:tracePt t="164936" x="10204450" y="2279650"/>
          <p14:tracePt t="164952" x="10071100" y="2266950"/>
          <p14:tracePt t="164977" x="9893300" y="2222500"/>
          <p14:tracePt t="164986" x="9842500" y="2203450"/>
          <p14:tracePt t="165003" x="9728200" y="2165350"/>
          <p14:tracePt t="165019" x="9626600" y="2133600"/>
          <p14:tracePt t="165045" x="9512300" y="2095500"/>
          <p14:tracePt t="165053" x="9467850" y="2076450"/>
          <p14:tracePt t="165072" x="9442450" y="2057400"/>
          <p14:tracePt t="165087" x="9404350" y="2038350"/>
          <p14:tracePt t="165111" x="9296400" y="2019300"/>
          <p14:tracePt t="165122" x="9271000" y="2012950"/>
          <p14:tracePt t="165137" x="9169400" y="1993900"/>
          <p14:tracePt t="165153" x="9099550" y="1981200"/>
          <p14:tracePt t="165179" x="9055100" y="1968500"/>
          <p14:tracePt t="165187" x="9042400" y="1968500"/>
          <p14:tracePt t="165204" x="9023350" y="1962150"/>
          <p14:tracePt t="165220" x="8985250" y="1962150"/>
          <p14:tracePt t="165245" x="8890000" y="1962150"/>
          <p14:tracePt t="165246" x="8864600" y="1968500"/>
          <p14:tracePt t="165254" x="8839200" y="1968500"/>
          <p14:tracePt t="165272" x="8826500" y="1974850"/>
          <p14:tracePt t="165287" x="8826500" y="1987550"/>
          <p14:tracePt t="165312" x="8864600" y="2025650"/>
          <p14:tracePt t="165320" x="8890000" y="2038350"/>
          <p14:tracePt t="165337" x="8947150" y="2070100"/>
          <p14:tracePt t="165353" x="9023350" y="2101850"/>
          <p14:tracePt t="165380" x="9188450" y="2127250"/>
          <p14:tracePt t="165387" x="9220200" y="2127250"/>
          <p14:tracePt t="165403" x="9340850" y="2133600"/>
          <p14:tracePt t="165419" x="9404350" y="2120900"/>
          <p14:tracePt t="165446" x="9417050" y="2114550"/>
          <p14:tracePt t="165591" x="9410700" y="2114550"/>
          <p14:tracePt t="165599" x="9398000" y="2114550"/>
          <p14:tracePt t="165607" x="9372600" y="2114550"/>
          <p14:tracePt t="165620" x="9353550" y="2114550"/>
          <p14:tracePt t="165643" x="9296400" y="2108200"/>
          <p14:tracePt t="165648" x="9283700" y="2101850"/>
          <p14:tracePt t="165654" x="9271000" y="2101850"/>
          <p14:tracePt t="165671" x="9258300" y="2089150"/>
          <p14:tracePt t="165687" x="9239250" y="2076450"/>
          <p14:tracePt t="165713" x="9213850" y="2044700"/>
          <p14:tracePt t="165720" x="9201150" y="2038350"/>
          <p14:tracePt t="165738" x="9163050" y="2025650"/>
          <p14:tracePt t="165753" x="9112250" y="2012950"/>
          <p14:tracePt t="165779" x="9023350" y="1981200"/>
          <p14:tracePt t="165786" x="9010650" y="1968500"/>
          <p14:tracePt t="165804" x="8991600" y="1943100"/>
          <p14:tracePt t="165809" x="8978900" y="1924050"/>
          <p14:tracePt t="165826" x="8972550" y="1917700"/>
          <p14:tracePt t="165837" x="8972550" y="1911350"/>
          <p14:tracePt t="165871" x="8972550" y="1949450"/>
          <p14:tracePt t="165888" x="8978900" y="1987550"/>
          <p14:tracePt t="165912" x="9017000" y="2044700"/>
          <p14:tracePt t="165920" x="9036050" y="2063750"/>
          <p14:tracePt t="165937" x="9093200" y="2095500"/>
          <p14:tracePt t="165954" x="9169400" y="2114550"/>
          <p14:tracePt t="165978" x="9302750" y="2120900"/>
          <p14:tracePt t="165986" x="9347200" y="2120900"/>
          <p14:tracePt t="166004" x="9429750" y="2120900"/>
          <p14:tracePt t="166021" x="9518650" y="2120900"/>
          <p14:tracePt t="166045" x="9683750" y="2120900"/>
          <p14:tracePt t="166055" x="9785350" y="2127250"/>
          <p14:tracePt t="166071" x="10020300" y="2146300"/>
          <p14:tracePt t="166086" x="10166350" y="2159000"/>
          <p14:tracePt t="166113" x="10280650" y="2171700"/>
          <p14:tracePt t="166114" x="10312400" y="2171700"/>
          <p14:tracePt t="166121" x="10331450" y="2171700"/>
          <p14:tracePt t="166138" x="10337800" y="2171700"/>
          <p14:tracePt t="166188" x="10344150" y="2171700"/>
          <p14:tracePt t="166205" x="10356850" y="2171700"/>
          <p14:tracePt t="166229" x="10433050" y="2171700"/>
          <p14:tracePt t="166230" x="10471150" y="2178050"/>
          <p14:tracePt t="166238" x="10502900" y="2178050"/>
          <p14:tracePt t="166255" x="10591800" y="2190750"/>
          <p14:tracePt t="166271" x="10687050" y="2197100"/>
          <p14:tracePt t="166288" x="10769600" y="2203450"/>
          <p14:tracePt t="166311" x="10896600" y="2197100"/>
          <p14:tracePt t="166320" x="10928350" y="2190750"/>
          <p14:tracePt t="166337" x="10991850" y="2184400"/>
          <p14:tracePt t="166355" x="11042650" y="2178050"/>
          <p14:tracePt t="166379" x="11144250" y="2159000"/>
          <p14:tracePt t="166388" x="11169650" y="2152650"/>
          <p14:tracePt t="166405" x="11195050" y="2146300"/>
          <p14:tracePt t="166422" x="11220450" y="2139950"/>
          <p14:tracePt t="166443" x="11252200" y="2133600"/>
          <p14:tracePt t="166454" x="11258550" y="2133600"/>
          <p14:tracePt t="166471" x="11264900" y="2133600"/>
          <p14:tracePt t="166489" x="11271250" y="2133600"/>
          <p14:tracePt t="166511" x="11277600" y="2133600"/>
          <p14:tracePt t="166521" x="11283950" y="2133600"/>
          <p14:tracePt t="166538" x="11290300" y="2133600"/>
          <p14:tracePt t="166556" x="11303000" y="2133600"/>
          <p14:tracePt t="166579" x="11322050" y="2133600"/>
          <p14:tracePt t="166587" x="11328400" y="2133600"/>
          <p14:tracePt t="166604" x="11341100" y="2127250"/>
          <p14:tracePt t="166621" x="11353800" y="2127250"/>
          <p14:tracePt t="166646" x="11366500" y="2120900"/>
          <p14:tracePt t="166701" x="11372850" y="2108200"/>
          <p14:tracePt t="166705" x="11379200" y="2108200"/>
          <p14:tracePt t="166721" x="11385550" y="2095500"/>
          <p14:tracePt t="166739" x="11398250" y="2089150"/>
          <p14:tracePt t="166848" x="11391900" y="2089150"/>
          <p14:tracePt t="166855" x="11385550" y="2089150"/>
          <p14:tracePt t="166871" x="11372850" y="2095500"/>
          <p14:tracePt t="166890" x="11360150" y="2095500"/>
          <p14:tracePt t="166913" x="11341100" y="2095500"/>
          <p14:tracePt t="166920" x="11328400" y="2095500"/>
          <p14:tracePt t="166938" x="11290300" y="2101850"/>
          <p14:tracePt t="166957" x="11252200" y="2108200"/>
          <p14:tracePt t="166978" x="11176000" y="2114550"/>
          <p14:tracePt t="166988" x="11137900" y="2120900"/>
          <p14:tracePt t="167005" x="11106150" y="2120900"/>
          <p14:tracePt t="167028" x="11061700" y="2120900"/>
          <p14:tracePt t="167039" x="11049000" y="2120900"/>
          <p14:tracePt t="167055" x="11017250" y="2114550"/>
          <p14:tracePt t="167073" x="10966450" y="2095500"/>
          <p14:tracePt t="167089" x="10909300" y="2076450"/>
          <p14:tracePt t="167111" x="10833100" y="2057400"/>
          <p14:tracePt t="167122" x="10826750" y="2051050"/>
          <p14:tracePt t="167138" x="10820400" y="2051050"/>
          <p14:tracePt t="167155" x="10820400" y="2044700"/>
          <p14:tracePt t="167178" x="10858500" y="2044700"/>
          <p14:tracePt t="167188" x="10883900" y="2044700"/>
          <p14:tracePt t="167205" x="10934700" y="2038350"/>
          <p14:tracePt t="167221" x="10991850" y="2038350"/>
          <p14:tracePt t="167245" x="11080750" y="2038350"/>
          <p14:tracePt t="167255" x="11099800" y="2038350"/>
          <p14:tracePt t="167272" x="11169650" y="2038350"/>
          <p14:tracePt t="167289" x="11252200" y="2038350"/>
          <p14:tracePt t="167314" x="11493500" y="2044700"/>
          <p14:tracePt t="167321" x="11557000" y="2032000"/>
          <p14:tracePt t="167338" x="11614150" y="2019300"/>
          <p14:tracePt t="167355" x="11652250" y="2006600"/>
          <p14:tracePt t="167380" x="11658600" y="2000250"/>
          <p14:tracePt t="167389" x="11664950" y="2000250"/>
          <p14:tracePt t="167536" x="11652250" y="2006600"/>
          <p14:tracePt t="167544" x="11645900" y="2006600"/>
          <p14:tracePt t="167556" x="11626850" y="2019300"/>
          <p14:tracePt t="167580" x="11563350" y="2057400"/>
          <p14:tracePt t="167590" x="11531600" y="2070100"/>
          <p14:tracePt t="167606" x="11474450" y="2101850"/>
          <p14:tracePt t="167622" x="11410950" y="2120900"/>
          <p14:tracePt t="167645" x="11322050" y="2139950"/>
          <p14:tracePt t="167655" x="11283950" y="2139950"/>
          <p14:tracePt t="167657" x="11258550" y="2139950"/>
          <p14:tracePt t="167672" x="11182350" y="2152650"/>
          <p14:tracePt t="167688" x="11055350" y="2171700"/>
          <p14:tracePt t="167714" x="10820400" y="2209800"/>
          <p14:tracePt t="167722" x="10725150" y="2222500"/>
          <p14:tracePt t="167739" x="10445750" y="2241550"/>
          <p14:tracePt t="167756" x="10115550" y="2241550"/>
          <p14:tracePt t="167783" x="9677400" y="2228850"/>
          <p14:tracePt t="167788" x="9512300" y="2228850"/>
          <p14:tracePt t="167805" x="9226550" y="2228850"/>
          <p14:tracePt t="167829" x="8794750" y="2260600"/>
          <p14:tracePt t="167839" x="8655050" y="2279650"/>
          <p14:tracePt t="167856" x="8299450" y="2336800"/>
          <p14:tracePt t="167873" x="7931150" y="2387600"/>
          <p14:tracePt t="167875" x="7727950" y="2413000"/>
          <p14:tracePt t="167889" x="7600950" y="2432050"/>
          <p14:tracePt t="167891" x="7423150" y="2451100"/>
          <p14:tracePt t="167913" x="7131050" y="2489200"/>
          <p14:tracePt t="167923" x="6864350" y="2514600"/>
          <p14:tracePt t="167941" x="6629400" y="2527300"/>
          <p14:tracePt t="167955" x="6483350" y="2527300"/>
          <p14:tracePt t="167980" x="6305550" y="2514600"/>
          <p14:tracePt t="167989" x="6273800" y="2508250"/>
          <p14:tracePt t="168006" x="6235700" y="2489200"/>
          <p14:tracePt t="168024" x="6210300" y="2470150"/>
          <p14:tracePt t="168048" x="6159500" y="2451100"/>
          <p14:tracePt t="168056" x="6146800" y="2444750"/>
          <p14:tracePt t="168073" x="6121400" y="2438400"/>
          <p14:tracePt t="168089" x="6102350" y="2432050"/>
          <p14:tracePt t="168114" x="6051550" y="2432050"/>
          <p14:tracePt t="168116" x="6013450" y="2425700"/>
          <p14:tracePt t="168124" x="5962650" y="2425700"/>
          <p14:tracePt t="168139" x="5822950" y="2419350"/>
          <p14:tracePt t="168156" x="5676900" y="2406650"/>
          <p14:tracePt t="168181" x="5448300" y="2374900"/>
          <p14:tracePt t="168189" x="5403850" y="2362200"/>
          <p14:tracePt t="168206" x="5346700" y="2343150"/>
          <p14:tracePt t="168230" x="5340350" y="2336800"/>
          <p14:tracePt t="168239" x="5334000" y="2336800"/>
          <p14:tracePt t="168256" x="5314950" y="2330450"/>
          <p14:tracePt t="168273" x="5245100" y="2317750"/>
          <p14:tracePt t="168290" x="5149850" y="2305050"/>
          <p14:tracePt t="168314" x="5010150" y="2286000"/>
          <p14:tracePt t="168323" x="4991100" y="2279650"/>
          <p14:tracePt t="168325" x="4978400" y="2279650"/>
          <p14:tracePt t="168339" x="4978400" y="2273300"/>
          <p14:tracePt t="168355" x="4978400" y="2266950"/>
          <p14:tracePt t="168381" x="4997450" y="2241550"/>
          <p14:tracePt t="168383" x="5016500" y="2228850"/>
          <p14:tracePt t="168391" x="5029200" y="2228850"/>
          <p14:tracePt t="168407" x="5048250" y="2216150"/>
          <p14:tracePt t="168462" x="5054600" y="2216150"/>
          <p14:tracePt t="168473" x="5060950" y="2216150"/>
          <p14:tracePt t="168489" x="5086350" y="2203450"/>
          <p14:tracePt t="168514" x="5149850" y="2184400"/>
          <p14:tracePt t="168523" x="5162550" y="2178050"/>
          <p14:tracePt t="168540" x="5207000" y="2165350"/>
          <p14:tracePt t="168555" x="5226050" y="2159000"/>
          <p14:tracePt t="168581" x="5238750" y="2159000"/>
          <p14:tracePt t="168583" x="5245100" y="2159000"/>
          <p14:tracePt t="168592" x="5251450" y="2159000"/>
          <p14:tracePt t="168609" x="5264150" y="2159000"/>
          <p14:tracePt t="168632" x="5295900" y="2178050"/>
          <p14:tracePt t="168656" x="5340350" y="2222500"/>
          <p14:tracePt t="168675" x="5372100" y="2241550"/>
          <p14:tracePt t="168690" x="5410200" y="2266950"/>
          <p14:tracePt t="168714" x="5435600" y="2273300"/>
          <p14:tracePt t="168723" x="5454650" y="2273300"/>
          <p14:tracePt t="168742" x="5480050" y="2266950"/>
          <p14:tracePt t="168756" x="5499100" y="2266950"/>
          <p14:tracePt t="168779" x="5511800" y="2260600"/>
          <p14:tracePt t="168790" x="5518150" y="2260600"/>
          <p14:tracePt t="168807" x="5543550" y="2254250"/>
          <p14:tracePt t="168823" x="5568950" y="2235200"/>
          <p14:tracePt t="168848" x="5600700" y="2184400"/>
          <p14:tracePt t="168858" x="5607050" y="2171700"/>
          <p14:tracePt t="168873" x="5619750" y="2146300"/>
          <p14:tracePt t="168890" x="5632450" y="2120900"/>
          <p14:tracePt t="168916" x="5632450" y="2114550"/>
          <p14:tracePt t="168924" x="5638800" y="2120900"/>
          <p14:tracePt t="168940" x="5645150" y="2152650"/>
          <p14:tracePt t="168956" x="5645150" y="2184400"/>
          <p14:tracePt t="168980" x="5657850" y="2228850"/>
          <p14:tracePt t="168990" x="5657850" y="2235200"/>
          <p14:tracePt t="169007" x="5670550" y="2254250"/>
          <p14:tracePt t="169031" x="5676900" y="2254250"/>
          <p14:tracePt t="169040" x="5676900" y="2260600"/>
          <p14:tracePt t="169057" x="5683250" y="2266950"/>
          <p14:tracePt t="169074" x="5683250" y="2273300"/>
          <p14:tracePt t="169090" x="5689600" y="2273300"/>
          <p14:tracePt t="169114" x="5734050" y="2279650"/>
          <p14:tracePt t="169123" x="5765800" y="2279650"/>
          <p14:tracePt t="169140" x="5848350" y="2279650"/>
          <p14:tracePt t="169157" x="5962650" y="2279650"/>
          <p14:tracePt t="169182" x="6057900" y="2292350"/>
          <p14:tracePt t="169190" x="6064250" y="2292350"/>
          <p14:tracePt t="169272" x="6070600" y="2292350"/>
          <p14:tracePt t="169299" x="6108700" y="2298700"/>
          <p14:tracePt t="169307" x="6140450" y="2298700"/>
          <p14:tracePt t="169324" x="6203950" y="2292350"/>
          <p14:tracePt t="169341" x="6242050" y="2279650"/>
          <p14:tracePt t="169365" x="6248400" y="2273300"/>
          <p14:tracePt t="169374" x="6248400" y="2266950"/>
          <p14:tracePt t="169376" x="6254750" y="2266950"/>
          <p14:tracePt t="169391" x="6254750" y="2260600"/>
          <p14:tracePt t="169408" x="6267450" y="2247900"/>
          <p14:tracePt t="169432" x="6273800" y="2228850"/>
          <p14:tracePt t="169439" x="6280150" y="2228850"/>
          <p14:tracePt t="169457" x="6286500" y="2228850"/>
          <p14:tracePt t="169513" x="6286500" y="2235200"/>
          <p14:tracePt t="169524" x="6280150" y="2247900"/>
          <p14:tracePt t="169541" x="6273800" y="2254250"/>
          <p14:tracePt t="169643" x="6280150" y="2260600"/>
          <p14:tracePt t="169650" x="6299200" y="2260600"/>
          <p14:tracePt t="169659" x="6305550" y="2260600"/>
          <p14:tracePt t="169674" x="6337300" y="2260600"/>
          <p14:tracePt t="169690" x="6369050" y="2260600"/>
          <p14:tracePt t="169716" x="6438900" y="2254250"/>
          <p14:tracePt t="169723" x="6451600" y="2247900"/>
          <p14:tracePt t="169740" x="6489700" y="2241550"/>
          <p14:tracePt t="169761" x="6521450" y="2235200"/>
          <p14:tracePt t="169774" x="6553200" y="2228850"/>
          <p14:tracePt t="169790" x="6572250" y="2228850"/>
          <p14:tracePt t="169809" x="6591300" y="2222500"/>
          <p14:tracePt t="169831" x="6616700" y="2222500"/>
          <p14:tracePt t="169840" x="6623050" y="2222500"/>
          <p14:tracePt t="169874" x="6629400" y="2216150"/>
          <p14:tracePt t="169891" x="6635750" y="2209800"/>
          <p14:tracePt t="169916" x="6648450" y="2209800"/>
          <p14:tracePt t="169925" x="6648450" y="2203450"/>
          <p14:tracePt t="170047" x="6661150" y="2197100"/>
          <p14:tracePt t="170057" x="6673850" y="2190750"/>
          <p14:tracePt t="170074" x="6743700" y="2178050"/>
          <p14:tracePt t="170091" x="6851650" y="2171700"/>
          <p14:tracePt t="170116" x="6997700" y="2178050"/>
          <p14:tracePt t="170124" x="7023100" y="2184400"/>
          <p14:tracePt t="170141" x="7029450" y="2190750"/>
          <p14:tracePt t="170163" x="7035800" y="2197100"/>
          <p14:tracePt t="170175" x="7042150" y="2209800"/>
          <p14:tracePt t="170192" x="7042150" y="2216150"/>
          <p14:tracePt t="170208" x="7048500" y="2216150"/>
          <p14:tracePt t="170313" x="7048500" y="2222500"/>
          <p14:tracePt t="170337" x="7054850" y="2222500"/>
          <p14:tracePt t="170345" x="7067550" y="2228850"/>
          <p14:tracePt t="170357" x="7073900" y="2228850"/>
          <p14:tracePt t="170383" x="7137400" y="2254250"/>
          <p14:tracePt t="170391" x="7207250" y="2273300"/>
          <p14:tracePt t="170408" x="7296150" y="2286000"/>
          <p14:tracePt t="170424" x="7385050" y="2286000"/>
          <p14:tracePt t="170449" x="7505700" y="2279650"/>
          <p14:tracePt t="170458" x="7562850" y="2273300"/>
          <p14:tracePt t="170474" x="7626350" y="2266950"/>
          <p14:tracePt t="170491" x="7658100" y="2260600"/>
          <p14:tracePt t="170516" x="7689850" y="2260600"/>
          <p14:tracePt t="170525" x="7696200" y="2260600"/>
          <p14:tracePt t="170541" x="7708900" y="2260600"/>
          <p14:tracePt t="170563" x="7734300" y="2266950"/>
          <p14:tracePt t="170574" x="7740650" y="2266950"/>
          <p14:tracePt t="170592" x="7759700" y="2273300"/>
          <p14:tracePt t="170608" x="7778750" y="2279650"/>
          <p14:tracePt t="170633" x="7810500" y="2286000"/>
          <p14:tracePt t="170635" x="7816850" y="2286000"/>
          <p14:tracePt t="170642" x="7829550" y="2286000"/>
          <p14:tracePt t="170659" x="7854950" y="2286000"/>
          <p14:tracePt t="170675" x="7867650" y="2286000"/>
          <p14:tracePt t="170691" x="7880350" y="2279650"/>
          <p14:tracePt t="170716" x="7893050" y="2273300"/>
          <p14:tracePt t="170724" x="7893050" y="2266950"/>
          <p14:tracePt t="170741" x="7905750" y="2260600"/>
          <p14:tracePt t="170832" x="7924800" y="2254250"/>
          <p14:tracePt t="170841" x="7937500" y="2254250"/>
          <p14:tracePt t="170858" x="7988300" y="2254250"/>
          <p14:tracePt t="170875" x="8051800" y="2254250"/>
          <p14:tracePt t="170891" x="8089900" y="2260600"/>
          <p14:tracePt t="170915" x="8102600" y="2260600"/>
          <p14:tracePt t="170966" x="8108950" y="2266950"/>
          <p14:tracePt t="170980" x="8115300" y="2266950"/>
          <p14:tracePt t="170992" x="8140700" y="2279650"/>
          <p14:tracePt t="171008" x="8178800" y="2286000"/>
          <p14:tracePt t="171033" x="8242300" y="2292350"/>
          <p14:tracePt t="171042" x="8267700" y="2292350"/>
          <p14:tracePt t="171059" x="8280400" y="2292350"/>
          <p14:tracePt t="171075" x="8286750" y="2292350"/>
          <p14:tracePt t="171170" x="8305800" y="2292350"/>
          <p14:tracePt t="171176" x="8324850" y="2292350"/>
          <p14:tracePt t="171192" x="8375650" y="2286000"/>
          <p14:tracePt t="171208" x="8426450" y="2286000"/>
          <p14:tracePt t="171225" x="8470900" y="2286000"/>
          <p14:tracePt t="171249" x="8534400" y="2279650"/>
          <p14:tracePt t="171258" x="8553450" y="2273300"/>
          <p14:tracePt t="171275" x="8572500" y="2273300"/>
          <p14:tracePt t="171291" x="8585200" y="2273300"/>
          <p14:tracePt t="171317" x="8591550" y="2266950"/>
          <p14:tracePt t="171426" x="8597900" y="2266950"/>
          <p14:tracePt t="171521" x="8604250" y="2266950"/>
          <p14:tracePt t="171529" x="8610600" y="2266950"/>
          <p14:tracePt t="171545" x="8636000" y="2260600"/>
          <p14:tracePt t="171559" x="8655050" y="2254250"/>
          <p14:tracePt t="171586" x="8680450" y="2241550"/>
          <p14:tracePt t="171594" x="8686800" y="2241550"/>
          <p14:tracePt t="171609" x="8693150" y="2235200"/>
          <p14:tracePt t="171909" x="8686800" y="2235200"/>
          <p14:tracePt t="171937" x="8680450" y="2235200"/>
          <p14:tracePt t="171973" x="8661400" y="2235200"/>
          <p14:tracePt t="171979" x="8648700" y="2235200"/>
          <p14:tracePt t="171992" x="8636000" y="2241550"/>
          <p14:tracePt t="172009" x="8629650" y="2241550"/>
          <p14:tracePt t="172025" x="8623300" y="2241550"/>
          <p14:tracePt t="172048" x="8604250" y="2247900"/>
          <p14:tracePt t="172578" x="8597900" y="2247900"/>
          <p14:tracePt t="172595" x="8591550" y="2247900"/>
          <p14:tracePt t="172601" x="8591550" y="2241550"/>
          <p14:tracePt t="172611" x="8585200" y="2241550"/>
          <p14:tracePt t="172633" x="8566150" y="2222500"/>
          <p14:tracePt t="172642" x="8559800" y="2216150"/>
          <p14:tracePt t="172660" x="8547100" y="2203450"/>
          <p14:tracePt t="172676" x="8540750" y="2190750"/>
          <p14:tracePt t="172696" x="8528050" y="2165350"/>
          <p14:tracePt t="172718" x="8515350" y="2133600"/>
          <p14:tracePt t="172726" x="8509000" y="2127250"/>
          <p14:tracePt t="172743" x="8464550" y="2076450"/>
          <p14:tracePt t="172760" x="8413750" y="2044700"/>
          <p14:tracePt t="172788" x="8369300" y="2019300"/>
          <p14:tracePt t="172795" x="8356600" y="2012950"/>
          <p14:tracePt t="172810" x="8337550" y="2000250"/>
          <p14:tracePt t="172827" x="8331200" y="2000250"/>
          <p14:tracePt t="172851" x="8312150" y="2000250"/>
          <p14:tracePt t="172862" x="8280400" y="2000250"/>
          <p14:tracePt t="172876" x="8191500" y="2000250"/>
          <p14:tracePt t="172893" x="8064500" y="1987550"/>
          <p14:tracePt t="172918" x="7804150" y="1962150"/>
          <p14:tracePt t="172926" x="7689850" y="1949450"/>
          <p14:tracePt t="172946" x="7486650" y="1930400"/>
          <p14:tracePt t="172965" x="7366000" y="1930400"/>
          <p14:tracePt t="172977" x="7308850" y="1930400"/>
          <p14:tracePt t="172994" x="7035800" y="1974850"/>
          <p14:tracePt t="173011" x="6826250" y="2012950"/>
          <p14:tracePt t="173035" x="6540500" y="2051050"/>
          <p14:tracePt t="173044" x="6502400" y="2051050"/>
          <p14:tracePt t="173060" x="6457950" y="2057400"/>
          <p14:tracePt t="173124" x="6464300" y="2063750"/>
          <p14:tracePt t="173133" x="6470650" y="2070100"/>
          <p14:tracePt t="173143" x="6477000" y="2070100"/>
          <p14:tracePt t="173160" x="6477000" y="2089150"/>
          <p14:tracePt t="173183" x="6489700" y="2114550"/>
          <p14:tracePt t="173192" x="6502400" y="2127250"/>
          <p14:tracePt t="173211" x="6553200" y="2152650"/>
          <p14:tracePt t="173226" x="6616700" y="2171700"/>
          <p14:tracePt t="173252" x="6731000" y="2190750"/>
          <p14:tracePt t="173262" x="6743700" y="2190750"/>
          <p14:tracePt t="173276" x="6775450" y="2190750"/>
          <p14:tracePt t="173301" x="6781800" y="2190750"/>
          <p14:tracePt t="173371" x="6781800" y="2209800"/>
          <p14:tracePt t="173380" x="6775450" y="2216150"/>
          <p14:tracePt t="173394" x="6711950" y="2273300"/>
          <p14:tracePt t="173413" x="6635750" y="2305050"/>
          <p14:tracePt t="173435" x="6629400" y="2305050"/>
          <p14:tracePt t="173581" x="6629400" y="2311400"/>
          <p14:tracePt t="178204" x="6610350" y="2311400"/>
          <p14:tracePt t="178225" x="6489700" y="2292350"/>
          <p14:tracePt t="178234" x="6432550" y="2286000"/>
          <p14:tracePt t="178248" x="6356350" y="2286000"/>
          <p14:tracePt t="178264" x="6356350" y="2273300"/>
          <p14:tracePt t="178281" x="6381750" y="2247900"/>
          <p14:tracePt t="178298" x="6432550" y="2209800"/>
          <p14:tracePt t="178323" x="6515100" y="2178050"/>
          <p14:tracePt t="178332" x="6527800" y="2171700"/>
          <p14:tracePt t="178349" x="6534150" y="2171700"/>
          <p14:tracePt t="178372" x="6527800" y="2197100"/>
          <p14:tracePt t="178374" x="6527800" y="2203450"/>
          <p14:tracePt t="178382" x="6521450" y="2209800"/>
          <p14:tracePt t="178398" x="6515100" y="2216150"/>
          <p14:tracePt t="178414" x="6521450" y="2222500"/>
          <p14:tracePt t="178439" x="6616700" y="2222500"/>
          <p14:tracePt t="178448" x="6667500" y="2222500"/>
          <p14:tracePt t="178464" x="6788150" y="2216150"/>
          <p14:tracePt t="178481" x="6978650" y="2209800"/>
          <p14:tracePt t="178506" x="7188200" y="2216150"/>
          <p14:tracePt t="178515" x="7270750" y="2222500"/>
          <p14:tracePt t="178531" x="7410450" y="2241550"/>
          <p14:tracePt t="178548" x="7499350" y="2247900"/>
          <p14:tracePt t="178573" x="7562850" y="2247900"/>
          <p14:tracePt t="178598" x="7543800" y="2228850"/>
          <p14:tracePt t="178615" x="7493000" y="2203450"/>
          <p14:tracePt t="178639" x="7410450" y="2159000"/>
          <p14:tracePt t="178648" x="7391400" y="2152650"/>
          <p14:tracePt t="178666" x="7359650" y="2139950"/>
          <p14:tracePt t="178681" x="7315200" y="2120900"/>
          <p14:tracePt t="178698" x="7226300" y="2108200"/>
          <p14:tracePt t="178723" x="7029450" y="2082800"/>
          <p14:tracePt t="178732" x="6921500" y="2076450"/>
          <p14:tracePt t="178749" x="6762750" y="2057400"/>
          <p14:tracePt t="178764" x="6597650" y="2032000"/>
          <p14:tracePt t="178790" x="6470650" y="2012950"/>
          <p14:tracePt t="178798" x="6451600" y="2006600"/>
          <p14:tracePt t="178816" x="6438900" y="2012950"/>
          <p14:tracePt t="178839" x="6337300" y="2082800"/>
          <p14:tracePt t="178849" x="6286500" y="2114550"/>
          <p14:tracePt t="178865" x="6229350" y="2146300"/>
          <p14:tracePt t="178882" x="6064250" y="2216150"/>
          <p14:tracePt t="178906" x="6000750" y="2260600"/>
          <p14:tracePt t="178916" x="6000750" y="2266950"/>
          <p14:tracePt t="178931" x="6007100" y="2273300"/>
          <p14:tracePt t="178948" x="6038850" y="2279650"/>
          <p14:tracePt t="178973" x="6165850" y="2286000"/>
          <p14:tracePt t="178981" x="6210300" y="2292350"/>
          <p14:tracePt t="178999" x="6324600" y="2292350"/>
          <p14:tracePt t="179015" x="6464300" y="2298700"/>
          <p14:tracePt t="179040" x="6883400" y="2330450"/>
          <p14:tracePt t="179048" x="7042150" y="2336800"/>
          <p14:tracePt t="179065" x="7632700" y="2355850"/>
          <p14:tracePt t="179082" x="7969250" y="2362200"/>
          <p14:tracePt t="179097" x="8280400" y="2362200"/>
          <p14:tracePt t="179125" x="8610600" y="2336800"/>
          <p14:tracePt t="179131" x="8655050" y="2324100"/>
          <p14:tracePt t="179149" x="8667750" y="2311400"/>
          <p14:tracePt t="179167" x="8655050" y="2298700"/>
          <p14:tracePt t="179190" x="8572500" y="2266950"/>
          <p14:tracePt t="179199" x="8534400" y="2254250"/>
          <p14:tracePt t="179215" x="8458200" y="2235200"/>
          <p14:tracePt t="179241" x="8318500" y="2203450"/>
          <p14:tracePt t="179249" x="8267700" y="2197100"/>
          <p14:tracePt t="179265" x="8166100" y="2184400"/>
          <p14:tracePt t="179282" x="8064500" y="2165350"/>
          <p14:tracePt t="179306" x="7918450" y="2146300"/>
          <p14:tracePt t="179316" x="7835900" y="2139950"/>
          <p14:tracePt t="179333" x="7696200" y="2139950"/>
          <p14:tracePt t="179348" x="7505700" y="2139950"/>
          <p14:tracePt t="179372" x="7118350" y="2139950"/>
          <p14:tracePt t="179381" x="6959600" y="2139950"/>
          <p14:tracePt t="179399" x="6705600" y="2133600"/>
          <p14:tracePt t="179416" x="6477000" y="2120900"/>
          <p14:tracePt t="179440" x="6292850" y="2108200"/>
          <p14:tracePt t="179465" x="6299200" y="2108200"/>
          <p14:tracePt t="179483" x="6324600" y="2127250"/>
          <p14:tracePt t="179499" x="6381750" y="2165350"/>
          <p14:tracePt t="179524" x="6483350" y="2228850"/>
          <p14:tracePt t="179532" x="6578600" y="2273300"/>
          <p14:tracePt t="179549" x="6775450" y="2336800"/>
          <p14:tracePt t="179571" x="7289800" y="2432050"/>
          <p14:tracePt t="179582" x="7416800" y="2451100"/>
          <p14:tracePt t="179599" x="7785100" y="2489200"/>
          <p14:tracePt t="179616" x="8089900" y="2508250"/>
          <p14:tracePt t="179639" x="8439150" y="2514600"/>
          <p14:tracePt t="179649" x="8509000" y="2514600"/>
          <p14:tracePt t="179650" x="8553450" y="2514600"/>
          <p14:tracePt t="179666" x="8597900" y="2501900"/>
          <p14:tracePt t="179682" x="8604250" y="2482850"/>
          <p14:tracePt t="179707" x="8610600" y="2400300"/>
          <p14:tracePt t="179715" x="8591550" y="2362200"/>
          <p14:tracePt t="179734" x="8540750" y="2286000"/>
          <p14:tracePt t="179748" x="8432800" y="2184400"/>
          <p14:tracePt t="179774" x="8286750" y="2076450"/>
          <p14:tracePt t="179783" x="8248650" y="2051050"/>
          <p14:tracePt t="179799" x="8153400" y="2012950"/>
          <p14:tracePt t="179817" x="8064500" y="1993900"/>
          <p14:tracePt t="179841" x="7975600" y="1987550"/>
          <p14:tracePt t="179849" x="7943850" y="1987550"/>
          <p14:tracePt t="179866" x="7874000" y="1981200"/>
          <p14:tracePt t="179883" x="7766050" y="1968500"/>
          <p14:tracePt t="179899" x="7550150" y="1943100"/>
          <p14:tracePt t="179925" x="7270750" y="1905000"/>
          <p14:tracePt t="179932" x="7169150" y="1892300"/>
          <p14:tracePt t="179950" x="7054850" y="1879600"/>
          <p14:tracePt t="179972" x="6934200" y="1873250"/>
          <p14:tracePt t="179982" x="6915150" y="1873250"/>
          <p14:tracePt t="179999" x="6908800" y="1885950"/>
          <p14:tracePt t="180016" x="6896100" y="1917700"/>
          <p14:tracePt t="180039" x="6864350" y="1987550"/>
          <p14:tracePt t="180049" x="6851650" y="2006600"/>
          <p14:tracePt t="180066" x="6819900" y="2063750"/>
          <p14:tracePt t="180083" x="6807200" y="2108200"/>
          <p14:tracePt t="180107" x="6794500" y="2178050"/>
          <p14:tracePt t="180116" x="6794500" y="2197100"/>
          <p14:tracePt t="180133" x="6794500" y="2222500"/>
          <p14:tracePt t="180149" x="6838950" y="2247900"/>
          <p14:tracePt t="180174" x="6985000" y="2254250"/>
          <p14:tracePt t="180183" x="7067550" y="2254250"/>
          <p14:tracePt t="180200" x="7226300" y="2254250"/>
          <p14:tracePt t="180218" x="7397750" y="2247900"/>
          <p14:tracePt t="180240" x="7632700" y="2228850"/>
          <p14:tracePt t="180252" x="7721600" y="2216150"/>
          <p14:tracePt t="180266" x="7823200" y="2190750"/>
          <p14:tracePt t="180283" x="7899400" y="2171700"/>
          <p14:tracePt t="180299" x="7950200" y="2139950"/>
          <p14:tracePt t="180324" x="7969250" y="2108200"/>
          <p14:tracePt t="180333" x="7969250" y="2101850"/>
          <p14:tracePt t="180350" x="7950200" y="2063750"/>
          <p14:tracePt t="180373" x="7791450" y="1962150"/>
          <p14:tracePt t="180385" x="7600950" y="1885950"/>
          <p14:tracePt t="180400" x="7340600" y="1803400"/>
          <p14:tracePt t="180417" x="7131050" y="1746250"/>
          <p14:tracePt t="180442" x="6826250" y="1689100"/>
          <p14:tracePt t="180450" x="6762750" y="1689100"/>
          <p14:tracePt t="180466" x="6610350" y="1689100"/>
          <p14:tracePt t="180483" x="6483350" y="1714500"/>
          <p14:tracePt t="180506" x="6273800" y="1771650"/>
          <p14:tracePt t="180516" x="6210300" y="1797050"/>
          <p14:tracePt t="180533" x="6127750" y="1860550"/>
          <p14:tracePt t="180549" x="6102350" y="1924050"/>
          <p14:tracePt t="180575" x="6140450" y="2012950"/>
          <p14:tracePt t="180583" x="6184900" y="2057400"/>
          <p14:tracePt t="180599" x="6286500" y="2120900"/>
          <p14:tracePt t="180616" x="6496050" y="2190750"/>
          <p14:tracePt t="180618" x="6584950" y="2222500"/>
          <p14:tracePt t="180641" x="6826250" y="2279650"/>
          <p14:tracePt t="180643" x="6927850" y="2298700"/>
          <p14:tracePt t="180653" x="7092950" y="2330450"/>
          <p14:tracePt t="180667" x="7359650" y="2368550"/>
          <p14:tracePt t="180683" x="7664450" y="2387600"/>
          <p14:tracePt t="180699" x="8115300" y="2393950"/>
          <p14:tracePt t="180723" x="8629650" y="2355850"/>
          <p14:tracePt t="180733" x="8794750" y="2330450"/>
          <p14:tracePt t="180749" x="8940800" y="2298700"/>
          <p14:tracePt t="180773" x="8972550" y="2273300"/>
          <p14:tracePt t="180783" x="8959850" y="2260600"/>
          <p14:tracePt t="180800" x="8890000" y="2235200"/>
          <p14:tracePt t="180816" x="8763000" y="2203450"/>
          <p14:tracePt t="180841" x="8515350" y="2146300"/>
          <p14:tracePt t="180851" x="8388350" y="2114550"/>
          <p14:tracePt t="180866" x="8305800" y="2089150"/>
          <p14:tracePt t="180883" x="8185150" y="2057400"/>
          <p14:tracePt t="180908" x="8077200" y="2051050"/>
          <p14:tracePt t="180916" x="8026400" y="2051050"/>
          <p14:tracePt t="180933" x="7893050" y="2051050"/>
          <p14:tracePt t="180950" x="7772400" y="2057400"/>
          <p14:tracePt t="180973" x="7715250" y="2095500"/>
          <p14:tracePt t="180982" x="7715250" y="2108200"/>
          <p14:tracePt t="181001" x="7727950" y="2133600"/>
          <p14:tracePt t="181016" x="7759700" y="2152650"/>
          <p14:tracePt t="181042" x="7835900" y="2171700"/>
          <p14:tracePt t="181050" x="7861300" y="2178050"/>
          <p14:tracePt t="181067" x="7912100" y="2184400"/>
          <p14:tracePt t="181083" x="7931150" y="2184400"/>
          <p14:tracePt t="181124" x="7943850" y="2184400"/>
          <p14:tracePt t="181133" x="7950200" y="2184400"/>
          <p14:tracePt t="181150" x="7969250" y="2184400"/>
          <p14:tracePt t="181175" x="8020050" y="2184400"/>
          <p14:tracePt t="181184" x="8026400" y="2184400"/>
          <p14:tracePt t="181200" x="8032750" y="2184400"/>
          <p14:tracePt t="181218" x="8032750" y="2190750"/>
          <p14:tracePt t="181241" x="8032750" y="2197100"/>
          <p14:tracePt t="181250" x="8032750" y="2203450"/>
          <p14:tracePt t="181269" x="8032750" y="2209800"/>
          <p14:tracePt t="181284" x="8032750" y="2222500"/>
          <p14:tracePt t="181308" x="7981950" y="2279650"/>
          <p14:tracePt t="181319" x="7924800" y="2298700"/>
          <p14:tracePt t="181334" x="7829550" y="2305050"/>
          <p14:tracePt t="181349" x="7823200" y="2311400"/>
          <p14:tracePt t="185435" x="7854950" y="2311400"/>
          <p14:tracePt t="185445" x="7937500" y="2298700"/>
          <p14:tracePt t="185453" x="8026400" y="2286000"/>
          <p14:tracePt t="185470" x="8229600" y="2254250"/>
          <p14:tracePt t="185487" x="8401050" y="2235200"/>
          <p14:tracePt t="185510" x="8655050" y="2228850"/>
          <p14:tracePt t="185512" x="8750300" y="2228850"/>
          <p14:tracePt t="185521" x="8851900" y="2228850"/>
          <p14:tracePt t="185537" x="9074150" y="2235200"/>
          <p14:tracePt t="185554" x="9271000" y="2235200"/>
          <p14:tracePt t="185583" x="9391650" y="2235200"/>
          <p14:tracePt t="185588" x="9398000" y="2235200"/>
          <p14:tracePt t="185649" x="9404350" y="2235200"/>
          <p14:tracePt t="185657" x="9410700" y="2235200"/>
          <p14:tracePt t="185670" x="9417050" y="2235200"/>
          <p14:tracePt t="185686" x="9474200" y="2235200"/>
          <p14:tracePt t="185708" x="9550400" y="2235200"/>
          <p14:tracePt t="185720" x="9582150" y="2235200"/>
          <p14:tracePt t="185736" x="9632950" y="2235200"/>
          <p14:tracePt t="185755" x="9721850" y="2235200"/>
          <p14:tracePt t="185779" x="9791700" y="2216150"/>
          <p14:tracePt t="185786" x="9823450" y="2216150"/>
          <p14:tracePt t="185804" x="9874250" y="2209800"/>
          <p14:tracePt t="185824" x="9912350" y="2209800"/>
          <p14:tracePt t="185836" x="9944100" y="2209800"/>
          <p14:tracePt t="185854" x="9969500" y="2209800"/>
          <p14:tracePt t="185870" x="9994900" y="2203450"/>
          <p14:tracePt t="185886" x="10001250" y="2197100"/>
          <p14:tracePt t="185912" x="9963150" y="2165350"/>
          <p14:tracePt t="185920" x="9931400" y="2146300"/>
          <p14:tracePt t="185937" x="9874250" y="2108200"/>
          <p14:tracePt t="185954" x="9823450" y="2089150"/>
          <p14:tracePt t="185974" x="9785350" y="2076450"/>
          <p14:tracePt t="186026" x="9772650" y="2076450"/>
          <p14:tracePt t="186037" x="9759950" y="2076450"/>
          <p14:tracePt t="186054" x="9639300" y="2095500"/>
          <p14:tracePt t="186070" x="9582150" y="2101850"/>
          <p14:tracePt t="186086" x="9429750" y="2108200"/>
          <p14:tracePt t="186110" x="9353550" y="2114550"/>
          <p14:tracePt t="186120" x="9315450" y="2114550"/>
          <p14:tracePt t="186138" x="9309100" y="2114550"/>
          <p14:tracePt t="186182" x="9309100" y="2120900"/>
          <p14:tracePt t="186194" x="9309100" y="2127250"/>
          <p14:tracePt t="186203" x="9309100" y="2139950"/>
          <p14:tracePt t="186229" x="9296400" y="2197100"/>
          <p14:tracePt t="186254" x="9296400" y="2216150"/>
          <p14:tracePt t="186286" x="9309100" y="2222500"/>
          <p14:tracePt t="186308" x="9372600" y="2235200"/>
          <p14:tracePt t="186320" x="9486900" y="2247900"/>
          <p14:tracePt t="186337" x="9639300" y="2247900"/>
          <p14:tracePt t="186353" x="9759950" y="2247900"/>
          <p14:tracePt t="186375" x="9874250" y="2222500"/>
          <p14:tracePt t="186387" x="9893300" y="2216150"/>
          <p14:tracePt t="186404" x="9931400" y="2203450"/>
          <p14:tracePt t="186420" x="9950450" y="2190750"/>
          <p14:tracePt t="186441" x="9963150" y="2178050"/>
          <p14:tracePt t="186491" x="9950450" y="2178050"/>
          <p14:tracePt t="186503" x="9931400" y="2178050"/>
          <p14:tracePt t="186520" x="9912350" y="2190750"/>
          <p14:tracePt t="186537" x="9886950" y="2197100"/>
          <p14:tracePt t="186558" x="9855200" y="2209800"/>
          <p14:tracePt t="186570" x="9848850" y="2209800"/>
          <p14:tracePt t="186587" x="9817100" y="2216150"/>
          <p14:tracePt t="186603" x="9785350" y="2222500"/>
          <p14:tracePt t="186624" x="9740900" y="2222500"/>
          <p14:tracePt t="186637" x="9696450" y="2222500"/>
          <p14:tracePt t="186653" x="9658350" y="2222500"/>
          <p14:tracePt t="186670" x="9588500" y="2228850"/>
          <p14:tracePt t="186687" x="9455150" y="2273300"/>
          <p14:tracePt t="186714" x="9220200" y="2368550"/>
          <p14:tracePt t="186721" x="9131300" y="2393950"/>
          <p14:tracePt t="186738" x="8902700" y="2444750"/>
          <p14:tracePt t="186756" x="8616950" y="2489200"/>
          <p14:tracePt t="186780" x="8140700" y="2533650"/>
          <p14:tracePt t="186788" x="7994650" y="2540000"/>
          <p14:tracePt t="186790" x="7772400" y="2546350"/>
          <p14:tracePt t="186805" x="7607300" y="2546350"/>
          <p14:tracePt t="186821" x="6883400" y="2546350"/>
          <p14:tracePt t="186847" x="6140450" y="2546350"/>
          <p14:tracePt t="186855" x="5956300" y="2540000"/>
          <p14:tracePt t="186871" x="5537200" y="2533650"/>
          <p14:tracePt t="186888" x="5111750" y="2520950"/>
          <p14:tracePt t="186913" x="4445000" y="2495550"/>
          <p14:tracePt t="186922" x="4254500" y="2482850"/>
          <p14:tracePt t="186939" x="3663950" y="2425700"/>
          <p14:tracePt t="186955" x="3175000" y="2355850"/>
          <p14:tracePt t="186980" x="2520950" y="2247900"/>
          <p14:tracePt t="186988" x="2387600" y="2222500"/>
          <p14:tracePt t="187005" x="2184400" y="2184400"/>
          <p14:tracePt t="187030" x="1993900" y="2139950"/>
          <p14:tracePt t="187039" x="1949450" y="2127250"/>
          <p14:tracePt t="187059" x="1733550" y="2114550"/>
          <p14:tracePt t="187073" x="1511300" y="2095500"/>
          <p14:tracePt t="187089" x="1257300" y="2076450"/>
          <p14:tracePt t="187113" x="908050" y="2038350"/>
          <p14:tracePt t="187122" x="831850" y="2032000"/>
          <p14:tracePt t="187139" x="679450" y="2012950"/>
          <p14:tracePt t="187159" x="565150" y="1993900"/>
          <p14:tracePt t="187179" x="520700" y="1987550"/>
          <p14:tracePt t="187188" x="482600" y="1987550"/>
          <p14:tracePt t="187205" x="406400" y="1987550"/>
          <p14:tracePt t="187222" x="330200" y="1993900"/>
          <p14:tracePt t="187247" x="285750" y="2012950"/>
          <p14:tracePt t="187256" x="285750" y="2019300"/>
          <p14:tracePt t="187272" x="292100" y="2038350"/>
          <p14:tracePt t="187289" x="304800" y="2057400"/>
          <p14:tracePt t="187313" x="317500" y="2089150"/>
          <p14:tracePt t="187322" x="317500" y="2101850"/>
          <p14:tracePt t="187338" x="317500" y="2114550"/>
          <p14:tracePt t="187355" x="317500" y="2120900"/>
          <p14:tracePt t="187396" x="330200" y="2120900"/>
          <p14:tracePt t="187405" x="336550" y="2120900"/>
          <p14:tracePt t="187430" x="501650" y="2120900"/>
          <p14:tracePt t="187438" x="558800" y="2114550"/>
          <p14:tracePt t="187455" x="647700" y="2114550"/>
          <p14:tracePt t="187472" x="679450" y="2120900"/>
          <p14:tracePt t="187489" x="704850" y="2120900"/>
          <p14:tracePt t="187513" x="742950" y="2127250"/>
          <p14:tracePt t="187515" x="755650" y="2127250"/>
          <p14:tracePt t="187539" x="787400" y="2127250"/>
          <p14:tracePt t="187555" x="844550" y="2108200"/>
          <p14:tracePt t="187578" x="857250" y="2095500"/>
          <p14:tracePt t="187606" x="857250" y="2089150"/>
          <p14:tracePt t="187625" x="857250" y="2076450"/>
          <p14:tracePt t="187646" x="831850" y="2051050"/>
          <p14:tracePt t="187655" x="812800" y="2038350"/>
          <p14:tracePt t="187673" x="762000" y="2012950"/>
          <p14:tracePt t="187689" x="717550" y="2000250"/>
          <p14:tracePt t="187714" x="635000" y="2000250"/>
          <p14:tracePt t="187723" x="603250" y="2000250"/>
          <p14:tracePt t="187741" x="514350" y="2000250"/>
          <p14:tracePt t="187755" x="469900" y="2006600"/>
          <p14:tracePt t="187782" x="450850" y="2019300"/>
          <p14:tracePt t="187790" x="450850" y="2032000"/>
          <p14:tracePt t="187805" x="501650" y="2063750"/>
          <p14:tracePt t="187823" x="615950" y="2127250"/>
          <p14:tracePt t="187847" x="806450" y="2228850"/>
          <p14:tracePt t="187856" x="838200" y="2247900"/>
          <p14:tracePt t="187872" x="882650" y="2273300"/>
          <p14:tracePt t="187891" x="908050" y="2279650"/>
          <p14:tracePt t="187913" x="946150" y="2279650"/>
          <p14:tracePt t="187922" x="965200" y="2273300"/>
          <p14:tracePt t="187939" x="1009650" y="2241550"/>
          <p14:tracePt t="187955" x="1117600" y="2203450"/>
          <p14:tracePt t="187981" x="1358900" y="2165350"/>
          <p14:tracePt t="187990" x="1409700" y="2159000"/>
          <p14:tracePt t="187992" x="1435100" y="2152650"/>
          <p14:tracePt t="188006" x="1428750" y="2139950"/>
          <p14:tracePt t="188023" x="1397000" y="2139950"/>
          <p14:tracePt t="188045" x="1339850" y="2133600"/>
          <p14:tracePt t="188055" x="1282700" y="2133600"/>
          <p14:tracePt t="188072" x="1257300" y="2133600"/>
          <p14:tracePt t="188089" x="1250950" y="2127250"/>
          <p14:tracePt t="188114" x="1263650" y="2120900"/>
          <p14:tracePt t="188124" x="1295400" y="2108200"/>
          <p14:tracePt t="188139" x="1492250" y="2063750"/>
          <p14:tracePt t="188156" x="1784350" y="2032000"/>
          <p14:tracePt t="188180" x="2336800" y="1987550"/>
          <p14:tracePt t="188189" x="2571750" y="1981200"/>
          <p14:tracePt t="188206" x="3060700" y="1962150"/>
          <p14:tracePt t="188230" x="4121150" y="1917700"/>
          <p14:tracePt t="188239" x="4959350" y="1860550"/>
          <p14:tracePt t="188257" x="5753100" y="1771650"/>
          <p14:tracePt t="188273" x="6457950" y="1682750"/>
          <p14:tracePt t="188289" x="7207250" y="1587500"/>
          <p14:tracePt t="188314" x="8051800" y="1479550"/>
          <p14:tracePt t="188323" x="8261350" y="1447800"/>
          <p14:tracePt t="188340" x="8680450" y="1397000"/>
          <p14:tracePt t="188356" x="8966200" y="1384300"/>
          <p14:tracePt t="188381" x="9226550" y="1397000"/>
          <p14:tracePt t="188390" x="9239250" y="1403350"/>
          <p14:tracePt t="188406" x="9245600" y="1409700"/>
          <p14:tracePt t="188423" x="9226550" y="1422400"/>
          <p14:tracePt t="188449" x="9207500" y="1435100"/>
          <p14:tracePt t="188477" x="9207500" y="1441450"/>
          <p14:tracePt t="188489" x="9207500" y="1454150"/>
          <p14:tracePt t="188517" x="9251950" y="1536700"/>
          <p14:tracePt t="188524" x="9264650" y="1562100"/>
          <p14:tracePt t="188539" x="9290050" y="1606550"/>
          <p14:tracePt t="188557" x="9328150" y="1676400"/>
          <p14:tracePt t="188580" x="9366250" y="1758950"/>
          <p14:tracePt t="188589" x="9378950" y="1784350"/>
          <p14:tracePt t="188608" x="9404350" y="1828800"/>
          <p14:tracePt t="188631" x="9467850" y="1905000"/>
          <p14:tracePt t="188639" x="9474200" y="1917700"/>
          <p14:tracePt t="188657" x="9505950" y="1962150"/>
          <p14:tracePt t="188673" x="9525000" y="1987550"/>
          <p14:tracePt t="188690" x="9544050" y="2012950"/>
          <p14:tracePt t="188716" x="9747250" y="2159000"/>
          <p14:tracePt t="188724" x="9842500" y="2197100"/>
          <p14:tracePt t="188740" x="10026650" y="2260600"/>
          <p14:tracePt t="188757" x="10267950" y="2298700"/>
          <p14:tracePt t="188781" x="10414000" y="2292350"/>
          <p14:tracePt t="188789" x="10433050" y="2279650"/>
          <p14:tracePt t="188807" x="10452100" y="2247900"/>
          <p14:tracePt t="188823" x="10458450" y="2222500"/>
          <p14:tracePt t="188847" x="10458450" y="2209800"/>
          <p14:tracePt t="188879" x="10464800" y="2209800"/>
          <p14:tracePt t="188897" x="10502900" y="2209800"/>
          <p14:tracePt t="188906" x="10521950" y="2209800"/>
          <p14:tracePt t="188923" x="10553700" y="2209800"/>
          <p14:tracePt t="188941" x="10566400" y="2216150"/>
          <p14:tracePt t="188957" x="10572750" y="2216150"/>
          <p14:tracePt t="189025" x="10604500" y="2228850"/>
          <p14:tracePt t="189040" x="10655300" y="2254250"/>
          <p14:tracePt t="189056" x="10693400" y="2273300"/>
          <p14:tracePt t="189073" x="10712450" y="2279650"/>
          <p14:tracePt t="189090" x="10725150" y="2279650"/>
          <p14:tracePt t="189115" x="10744200" y="2279650"/>
          <p14:tracePt t="189123" x="10750550" y="2279650"/>
          <p14:tracePt t="189140" x="10763250" y="2286000"/>
          <p14:tracePt t="189157" x="10795000" y="2286000"/>
          <p14:tracePt t="189182" x="10858500" y="2279650"/>
          <p14:tracePt t="189184" x="10871200" y="2279650"/>
          <p14:tracePt t="189191" x="10890250" y="2279650"/>
          <p14:tracePt t="189207" x="10902950" y="2273300"/>
          <p14:tracePt t="189209" x="10909300" y="2273300"/>
          <p14:tracePt t="189224" x="10915650" y="2273300"/>
          <p14:tracePt t="189248" x="10922000" y="2266950"/>
          <p14:tracePt t="189273" x="10922000" y="2254250"/>
          <p14:tracePt t="189290" x="10922000" y="2241550"/>
          <p14:tracePt t="189317" x="10909300" y="2190750"/>
          <p14:tracePt t="189322" x="10902950" y="2178050"/>
          <p14:tracePt t="189340" x="10883900" y="2127250"/>
          <p14:tracePt t="189365" x="10845800" y="2070100"/>
          <p14:tracePt t="189374" x="10839450" y="2057400"/>
          <p14:tracePt t="189390" x="10820400" y="2051050"/>
          <p14:tracePt t="189407" x="10801350" y="2051050"/>
          <p14:tracePt t="189409" x="10782300" y="2051050"/>
          <p14:tracePt t="189429" x="10725150" y="2057400"/>
          <p14:tracePt t="189431" x="10699750" y="2063750"/>
          <p14:tracePt t="189439" x="10674350" y="2076450"/>
          <p14:tracePt t="189457" x="10623550" y="2089150"/>
          <p14:tracePt t="189475" x="10579100" y="2108200"/>
          <p14:tracePt t="189490" x="10528300" y="2120900"/>
          <p14:tracePt t="189517" x="10464800" y="2146300"/>
          <p14:tracePt t="189524" x="10452100" y="2159000"/>
          <p14:tracePt t="189543" x="10420350" y="2184400"/>
          <p14:tracePt t="189561" x="10407650" y="2209800"/>
          <p14:tracePt t="189582" x="10401300" y="2247900"/>
          <p14:tracePt t="189592" x="10401300" y="2254250"/>
          <p14:tracePt t="189607" x="10407650" y="2266950"/>
          <p14:tracePt t="189624" x="10426700" y="2286000"/>
          <p14:tracePt t="189646" x="10502900" y="2298700"/>
          <p14:tracePt t="189657" x="10541000" y="2305050"/>
          <p14:tracePt t="189658" x="10610850" y="2305050"/>
          <p14:tracePt t="189674" x="10725150" y="2305050"/>
          <p14:tracePt t="189690" x="10845800" y="2286000"/>
          <p14:tracePt t="189716" x="10922000" y="2260600"/>
          <p14:tracePt t="189730" x="10922000" y="2254250"/>
          <p14:tracePt t="189762" x="10915650" y="2254250"/>
          <p14:tracePt t="189773" x="10909300" y="2254250"/>
          <p14:tracePt t="189790" x="10883900" y="2266950"/>
          <p14:tracePt t="189808" x="10871200" y="2286000"/>
          <p14:tracePt t="189833" x="10877550" y="2292350"/>
          <p14:tracePt t="189841" x="10883900" y="2292350"/>
          <p14:tracePt t="189857" x="10934700" y="2292350"/>
          <p14:tracePt t="189874" x="10998200" y="2286000"/>
          <p14:tracePt t="189891" x="11131550" y="2286000"/>
          <p14:tracePt t="189915" x="11360150" y="2292350"/>
          <p14:tracePt t="189924" x="11449050" y="2292350"/>
          <p14:tracePt t="189941" x="11601450" y="2292350"/>
          <p14:tracePt t="189958" x="11766550" y="2292350"/>
          <p14:tracePt t="189981" x="11963400" y="2298700"/>
          <p14:tracePt t="189990" x="11982450" y="2298700"/>
          <p14:tracePt t="190046" x="11976100" y="2305050"/>
          <p14:tracePt t="190057" x="11969750" y="2311400"/>
          <p14:tracePt t="190159" x="11969750" y="2317750"/>
          <p14:tracePt t="190177" x="11969750" y="2324100"/>
          <p14:tracePt t="190193" x="11963400" y="2330450"/>
          <p14:tracePt t="190208" x="11944350" y="2349500"/>
          <p14:tracePt t="190234" x="11887200" y="2374900"/>
          <p14:tracePt t="190241" x="11861800" y="2387600"/>
          <p14:tracePt t="190258" x="11823700" y="2413000"/>
          <p14:tracePt t="190274" x="11779250" y="2432050"/>
          <p14:tracePt t="190291" x="11760200" y="2438400"/>
          <p14:tracePt t="190316" x="11747500" y="2438400"/>
          <p14:tracePt t="190324" x="11741150" y="2438400"/>
          <p14:tracePt t="190341" x="11715750" y="2438400"/>
          <p14:tracePt t="190358" x="11652250" y="2438400"/>
          <p14:tracePt t="190383" x="11417300" y="2438400"/>
          <p14:tracePt t="190384" x="11303000" y="2432050"/>
          <p14:tracePt t="190392" x="11226800" y="2425700"/>
          <p14:tracePt t="190408" x="11017250" y="2406650"/>
          <p14:tracePt t="190425" x="10814050" y="2393950"/>
          <p14:tracePt t="190450" x="10509250" y="2381250"/>
          <p14:tracePt t="190458" x="10407650" y="2381250"/>
          <p14:tracePt t="190477" x="10096500" y="2381250"/>
          <p14:tracePt t="190492" x="9772650" y="2387600"/>
          <p14:tracePt t="190516" x="9213850" y="2393950"/>
          <p14:tracePt t="190525" x="8991600" y="2393950"/>
          <p14:tracePt t="190543" x="8293100" y="2368550"/>
          <p14:tracePt t="190565" x="7880350" y="2349500"/>
          <p14:tracePt t="190575" x="7702550" y="2343150"/>
          <p14:tracePt t="190591" x="7258050" y="2324100"/>
          <p14:tracePt t="190610" x="6584950" y="2311400"/>
          <p14:tracePt t="190632" x="6172200" y="2311400"/>
          <p14:tracePt t="190641" x="5988050" y="2311400"/>
          <p14:tracePt t="190659" x="5365750" y="2324100"/>
          <p14:tracePt t="190675" x="5092700" y="2330450"/>
          <p14:tracePt t="190691" x="4953000" y="2330450"/>
          <p14:tracePt t="190714" x="4838700" y="2343150"/>
          <p14:tracePt t="190725" x="4787900" y="2343150"/>
          <p14:tracePt t="190742" x="4679950" y="2355850"/>
          <p14:tracePt t="190759" x="4552950" y="2374900"/>
          <p14:tracePt t="190783" x="4470400" y="2381250"/>
          <p14:tracePt t="190793" x="4464050" y="2387600"/>
          <p14:tracePt t="190826" x="4457700" y="2406650"/>
          <p14:tracePt t="190849" x="4406900" y="2451100"/>
          <p14:tracePt t="190875" x="4356100" y="2482850"/>
          <p14:tracePt t="190891" x="4286250" y="2533650"/>
          <p14:tracePt t="190917" x="4273550" y="2559050"/>
          <p14:tracePt t="190925" x="4273550" y="2565400"/>
          <p14:tracePt t="190942" x="4273550" y="2578100"/>
          <p14:tracePt t="190964" x="4286250" y="2590800"/>
          <p14:tracePt t="190975" x="4292600" y="2597150"/>
          <p14:tracePt t="190992" x="4305300" y="2609850"/>
          <p14:tracePt t="191009" x="4311650" y="2609850"/>
          <p14:tracePt t="191034" x="4318000" y="2609850"/>
          <p14:tracePt t="191600" x="4318000" y="2603500"/>
          <p14:tracePt t="191608" x="4318000" y="2597150"/>
          <p14:tracePt t="191615" x="4324350" y="2584450"/>
          <p14:tracePt t="191637" x="4330700" y="2559050"/>
          <p14:tracePt t="191646" x="4330700" y="2546350"/>
          <p14:tracePt t="191659" x="4330700" y="2540000"/>
          <p14:tracePt t="191675" x="4330700" y="2533650"/>
          <p14:tracePt t="191794" x="4330700" y="2527300"/>
          <p14:tracePt t="191840" x="4337050" y="2527300"/>
          <p14:tracePt t="191849" x="4343400" y="2520950"/>
          <p14:tracePt t="191864" x="4349750" y="2520950"/>
          <p14:tracePt t="191876" x="4362450" y="2520950"/>
          <p14:tracePt t="191892" x="4381500" y="2514600"/>
          <p14:tracePt t="191917" x="4438650" y="2508250"/>
          <p14:tracePt t="191918" x="4476750" y="2508250"/>
          <p14:tracePt t="191927" x="4495800" y="2501900"/>
          <p14:tracePt t="191944" x="4565650" y="2495550"/>
          <p14:tracePt t="191960" x="4629150" y="2495550"/>
          <p14:tracePt t="191984" x="4705350" y="2495550"/>
          <p14:tracePt t="191994" x="4749800" y="2495550"/>
          <p14:tracePt t="192009" x="4781550" y="2495550"/>
          <p14:tracePt t="192028" x="4826000" y="2495550"/>
          <p14:tracePt t="192051" x="4864100" y="2495550"/>
          <p14:tracePt t="192059" x="4876800" y="2495550"/>
          <p14:tracePt t="192076" x="4895850" y="2489200"/>
          <p14:tracePt t="192092" x="4908550" y="2489200"/>
          <p14:tracePt t="192135" x="4914900" y="2489200"/>
          <p14:tracePt t="192145" x="4921250" y="2489200"/>
          <p14:tracePt t="192165" x="4927600" y="2489200"/>
          <p14:tracePt t="192772" x="4933950" y="2482850"/>
          <p14:tracePt t="192867" x="4933950" y="2476500"/>
          <p14:tracePt t="192878" x="4940300" y="2470150"/>
          <p14:tracePt t="192900" x="4953000" y="2463800"/>
          <p14:tracePt t="192910" x="4953000" y="2457450"/>
          <p14:tracePt t="192927" x="4965700" y="2457450"/>
          <p14:tracePt t="192946" x="4972050" y="2451100"/>
          <p14:tracePt t="192967" x="4972050" y="2444750"/>
          <p14:tracePt t="192993" x="4978400" y="2444750"/>
          <p14:tracePt t="193061" x="4978400" y="2451100"/>
          <p14:tracePt t="193068" x="4978400" y="2457450"/>
          <p14:tracePt t="193078" x="4972050" y="2463800"/>
          <p14:tracePt t="193092" x="4965700" y="2476500"/>
          <p14:tracePt t="193119" x="4965700" y="2489200"/>
          <p14:tracePt t="193128" x="4959350" y="2489200"/>
          <p14:tracePt t="193234" x="4953000" y="2495550"/>
          <p14:tracePt t="193243" x="4946650" y="2495550"/>
          <p14:tracePt t="193329" x="4946650" y="2482850"/>
          <p14:tracePt t="193333" x="4946650" y="2476500"/>
          <p14:tracePt t="193343" x="4946650" y="2470150"/>
          <p14:tracePt t="193367" x="4946650" y="2444750"/>
          <p14:tracePt t="193377" x="4946650" y="2438400"/>
          <p14:tracePt t="193394" x="4946650" y="2425700"/>
          <p14:tracePt t="193435" x="4991100" y="2425700"/>
          <p14:tracePt t="193444" x="5010150" y="2432050"/>
          <p14:tracePt t="193463" x="5054600" y="2451100"/>
          <p14:tracePt t="193477" x="5073650" y="2463800"/>
          <p14:tracePt t="193480" x="5092700" y="2470150"/>
          <p14:tracePt t="193495" x="5105400" y="2476500"/>
          <p14:tracePt t="193569" x="5099050" y="2476500"/>
          <p14:tracePt t="193634" x="5111750" y="2457450"/>
          <p14:tracePt t="194246" x="5118100" y="2457450"/>
          <p14:tracePt t="194253" x="5124450" y="2457450"/>
          <p14:tracePt t="194263" x="5156200" y="2457450"/>
          <p14:tracePt t="194278" x="5213350" y="2463800"/>
          <p14:tracePt t="194295" x="5257800" y="2470150"/>
          <p14:tracePt t="194320" x="5302250" y="2482850"/>
          <p14:tracePt t="194328" x="5314950" y="2482850"/>
          <p14:tracePt t="194344" x="5340350" y="2489200"/>
          <p14:tracePt t="194360" x="5359400" y="2495550"/>
          <p14:tracePt t="194386" x="5359400" y="2501900"/>
          <p14:tracePt t="194411" x="5365750" y="2508250"/>
          <p14:tracePt t="194562" x="5365750" y="2514600"/>
          <p14:tracePt t="194578" x="5365750" y="2520950"/>
          <p14:tracePt t="194596" x="5365750" y="2533650"/>
          <p14:tracePt t="194611" x="5365750" y="2540000"/>
          <p14:tracePt t="194636" x="5365750" y="2546350"/>
          <p14:tracePt t="194676" x="5365750" y="2552700"/>
          <p14:tracePt t="194686" x="5359400" y="2559050"/>
          <p14:tracePt t="194707" x="5353050" y="2603500"/>
          <p14:tracePt t="194729" x="5372100" y="2660650"/>
          <p14:tracePt t="194745" x="5410200" y="2686050"/>
          <p14:tracePt t="195106" x="5410200" y="2679700"/>
          <p14:tracePt t="195114" x="5410200" y="2667000"/>
          <p14:tracePt t="195129" x="5403850" y="2641600"/>
          <p14:tracePt t="195145" x="5448300" y="2622550"/>
          <p14:tracePt t="195162" x="5518150" y="2603500"/>
          <p14:tracePt t="195187" x="5657850" y="2584450"/>
          <p14:tracePt t="195197" x="5708650" y="2578100"/>
          <p14:tracePt t="195199" x="5765800" y="2565400"/>
          <p14:tracePt t="195212" x="5848350" y="2552700"/>
          <p14:tracePt t="195233" x="6051550" y="2520950"/>
          <p14:tracePt t="195246" x="6223000" y="2501900"/>
          <p14:tracePt t="195263" x="6369050" y="2495550"/>
          <p14:tracePt t="195281" x="6515100" y="2489200"/>
          <p14:tracePt t="195303" x="6648450" y="2476500"/>
          <p14:tracePt t="195313" x="6673850" y="2470150"/>
          <p14:tracePt t="195329" x="6705600" y="2463800"/>
          <p14:tracePt t="195346" x="6718300" y="2463800"/>
          <p14:tracePt t="195426" x="6750050" y="2470150"/>
          <p14:tracePt t="195432" x="6762750" y="2476500"/>
          <p14:tracePt t="195444" x="6794500" y="2489200"/>
          <p14:tracePt t="195462" x="6883400" y="2520950"/>
          <p14:tracePt t="195479" x="6991350" y="2559050"/>
          <p14:tracePt t="195496" x="7137400" y="2590800"/>
          <p14:tracePt t="195520" x="7327900" y="2603500"/>
          <p14:tracePt t="195530" x="7385050" y="2603500"/>
          <p14:tracePt t="195547" x="7473950" y="2590800"/>
          <p14:tracePt t="195562" x="7531100" y="2571750"/>
          <p14:tracePt t="195586" x="7556500" y="2552700"/>
          <p14:tracePt t="195596" x="7569200" y="2546350"/>
          <p14:tracePt t="195612" x="7581900" y="2527300"/>
          <p14:tracePt t="195629" x="7594600" y="2501900"/>
          <p14:tracePt t="195652" x="7613650" y="2470150"/>
          <p14:tracePt t="195662" x="7613650" y="2451100"/>
          <p14:tracePt t="195679" x="7613650" y="2425700"/>
          <p14:tracePt t="195703" x="7575550" y="2387600"/>
          <p14:tracePt t="195712" x="7562850" y="2374900"/>
          <p14:tracePt t="195729" x="7524750" y="2343150"/>
          <p14:tracePt t="195746" x="7493000" y="2317750"/>
          <p14:tracePt t="195770" x="7448550" y="2279650"/>
          <p14:tracePt t="195779" x="7416800" y="2254250"/>
          <p14:tracePt t="195795" x="7372350" y="2228850"/>
          <p14:tracePt t="195812" x="7296150" y="2197100"/>
          <p14:tracePt t="195838" x="7175500" y="2165350"/>
          <p14:tracePt t="195845" x="7150100" y="2165350"/>
          <p14:tracePt t="195863" x="7061200" y="2146300"/>
          <p14:tracePt t="195880" x="7004050" y="2139950"/>
          <p14:tracePt t="195896" x="6921500" y="2133600"/>
          <p14:tracePt t="195920" x="6800850" y="2133600"/>
          <p14:tracePt t="195929" x="6718300" y="2146300"/>
          <p14:tracePt t="195946" x="6578600" y="2165350"/>
          <p14:tracePt t="195964" x="6407150" y="2209800"/>
          <p14:tracePt t="195986" x="6350000" y="2228850"/>
          <p14:tracePt t="195996" x="6330950" y="2235200"/>
          <p14:tracePt t="196012" x="6324600" y="2254250"/>
          <p14:tracePt t="196029" x="6324600" y="2279650"/>
          <p14:tracePt t="196054" x="6324600" y="2336800"/>
          <p14:tracePt t="196063" x="6324600" y="2355850"/>
          <p14:tracePt t="196081" x="6343650" y="2387600"/>
          <p14:tracePt t="196103" x="6388100" y="2419350"/>
          <p14:tracePt t="196112" x="6407150" y="2432050"/>
          <p14:tracePt t="196129" x="6457950" y="2444750"/>
          <p14:tracePt t="196145" x="6540500" y="2457450"/>
          <p14:tracePt t="196171" x="6642100" y="2463800"/>
          <p14:tracePt t="196180" x="6705600" y="2463800"/>
          <p14:tracePt t="196196" x="6794500" y="2463800"/>
          <p14:tracePt t="196213" x="6864350" y="2470150"/>
          <p14:tracePt t="196237" x="6997700" y="2476500"/>
          <p14:tracePt t="196247" x="7035800" y="2482850"/>
          <p14:tracePt t="196263" x="7143750" y="2489200"/>
          <p14:tracePt t="196280" x="7264400" y="2489200"/>
          <p14:tracePt t="196296" x="7353300" y="2489200"/>
          <p14:tracePt t="196323" x="7473950" y="2482850"/>
          <p14:tracePt t="196330" x="7499350" y="2476500"/>
          <p14:tracePt t="196346" x="7550150" y="2470150"/>
          <p14:tracePt t="196362" x="7588250" y="2457450"/>
          <p14:tracePt t="196388" x="7645400" y="2444750"/>
          <p14:tracePt t="196397" x="7670800" y="2444750"/>
          <p14:tracePt t="196413" x="7715250" y="2438400"/>
          <p14:tracePt t="196430" x="7766050" y="2432050"/>
          <p14:tracePt t="196455" x="7797800" y="2432050"/>
          <p14:tracePt t="196463" x="7810500" y="2432050"/>
          <p14:tracePt t="196481" x="7823200" y="2432050"/>
          <p14:tracePt t="196503" x="7848600" y="2438400"/>
          <p14:tracePt t="196513" x="7912100" y="2451100"/>
          <p14:tracePt t="196530" x="8007350" y="2463800"/>
          <p14:tracePt t="196546" x="8128000" y="2476500"/>
          <p14:tracePt t="196571" x="8299450" y="2482850"/>
          <p14:tracePt t="196580" x="8337550" y="2482850"/>
          <p14:tracePt t="196596" x="8394700" y="2482850"/>
          <p14:tracePt t="196612" x="8426450" y="2482850"/>
          <p14:tracePt t="196638" x="8445500" y="2482850"/>
          <p14:tracePt t="196646" x="8445500" y="2489200"/>
          <p14:tracePt t="196771" x="8439150" y="2489200"/>
          <p14:tracePt t="196779" x="8426450" y="2495550"/>
          <p14:tracePt t="196796" x="8394700" y="2501900"/>
          <p14:tracePt t="196813" x="8369300" y="2501900"/>
          <p14:tracePt t="196836" x="8356600" y="2501900"/>
          <p14:tracePt t="197108" x="8356600" y="2508250"/>
          <p14:tracePt t="197462" x="8369300" y="2501900"/>
          <p14:tracePt t="197470" x="8388350" y="2501900"/>
          <p14:tracePt t="197481" x="8426450" y="2495550"/>
          <p14:tracePt t="197498" x="8604250" y="2463800"/>
          <p14:tracePt t="197522" x="8775700" y="2444750"/>
          <p14:tracePt t="197525" x="8890000" y="2432050"/>
          <p14:tracePt t="197534" x="9023350" y="2425700"/>
          <p14:tracePt t="197547" x="9296400" y="2419350"/>
          <p14:tracePt t="197565" x="9518650" y="2419350"/>
          <p14:tracePt t="197589" x="9759950" y="2438400"/>
          <p14:tracePt t="197598" x="9810750" y="2451100"/>
          <p14:tracePt t="197615" x="9899650" y="2470150"/>
          <p14:tracePt t="197639" x="9944100" y="2501900"/>
          <p14:tracePt t="197648" x="9950450" y="2508250"/>
          <p14:tracePt t="197664" x="9956800" y="2514600"/>
          <p14:tracePt t="197683" x="9963150" y="2514600"/>
          <p14:tracePt t="197722" x="9969500" y="2520950"/>
          <p14:tracePt t="197730" x="9975850" y="2520950"/>
          <p14:tracePt t="197748" x="9994900" y="2527300"/>
          <p14:tracePt t="197770" x="10058400" y="2527300"/>
          <p14:tracePt t="197781" x="10096500" y="2527300"/>
          <p14:tracePt t="197797" x="10160000" y="2527300"/>
          <p14:tracePt t="197814" x="10223500" y="2520950"/>
          <p14:tracePt t="197838" x="10325100" y="2489200"/>
          <p14:tracePt t="197846" x="10356850" y="2482850"/>
          <p14:tracePt t="197865" x="10414000" y="2457450"/>
          <p14:tracePt t="197881" x="10439400" y="2444750"/>
          <p14:tracePt t="197897" x="10464800" y="2432050"/>
          <p14:tracePt t="197920" x="10471150" y="2432050"/>
          <p14:tracePt t="197992" x="10464800" y="2432050"/>
          <p14:tracePt t="197999" x="10452100" y="2432050"/>
          <p14:tracePt t="198015" x="10414000" y="2438400"/>
          <p14:tracePt t="198040" x="10356850" y="2438400"/>
          <p14:tracePt t="198048" x="10344150" y="2438400"/>
          <p14:tracePt t="198065" x="10306050" y="2438400"/>
          <p14:tracePt t="198082" x="10261600" y="2438400"/>
          <p14:tracePt t="198106" x="10204450" y="2413000"/>
          <p14:tracePt t="198115" x="10191750" y="2400300"/>
          <p14:tracePt t="198131" x="10166350" y="2381250"/>
          <p14:tracePt t="198147" x="10153650" y="2362200"/>
          <p14:tracePt t="198174" x="10128250" y="2336800"/>
          <p14:tracePt t="198176" x="10128250" y="2330450"/>
          <p14:tracePt t="198184" x="10121900" y="2324100"/>
          <p14:tracePt t="198198" x="10115550" y="2317750"/>
          <p14:tracePt t="198214" x="10102850" y="2317750"/>
          <p14:tracePt t="198240" x="10020300" y="2311400"/>
          <p14:tracePt t="198249" x="10007600" y="2311400"/>
          <p14:tracePt t="198265" x="9969500" y="2311400"/>
          <p14:tracePt t="198281" x="9944100" y="2311400"/>
          <p14:tracePt t="198323" x="9944100" y="2324100"/>
          <p14:tracePt t="198331" x="9937750" y="2330450"/>
          <p14:tracePt t="198348" x="9937750" y="2343150"/>
          <p14:tracePt t="198365" x="9944100" y="2355850"/>
          <p14:tracePt t="198367" x="9944100" y="2362200"/>
          <p14:tracePt t="198658" x="9956800" y="2362200"/>
          <p14:tracePt t="198667" x="9982200" y="2362200"/>
          <p14:tracePt t="198681" x="10121900" y="2368550"/>
          <p14:tracePt t="198698" x="10280650" y="2387600"/>
          <p14:tracePt t="198724" x="10477500" y="2406650"/>
          <p14:tracePt t="198731" x="10515600" y="2406650"/>
          <p14:tracePt t="198748" x="10585450" y="2413000"/>
          <p14:tracePt t="198774" x="10623550" y="2413000"/>
          <p14:tracePt t="198834" x="10636250" y="2413000"/>
          <p14:tracePt t="198848" x="10668000" y="2419350"/>
          <p14:tracePt t="198865" x="10699750" y="2419350"/>
          <p14:tracePt t="198882" x="10725150" y="2419350"/>
          <p14:tracePt t="198911" x="10756900" y="2419350"/>
          <p14:tracePt t="198918" x="10763250" y="2419350"/>
          <p14:tracePt t="198932" x="10782300" y="2413000"/>
          <p14:tracePt t="198947" x="10801350" y="2406650"/>
          <p14:tracePt t="198973" x="10839450" y="2393950"/>
          <p14:tracePt t="198981" x="10852150" y="2381250"/>
          <p14:tracePt t="198999" x="10883900" y="2374900"/>
          <p14:tracePt t="199015" x="10909300" y="2362200"/>
          <p14:tracePt t="199038" x="10928350" y="2362200"/>
          <p14:tracePt t="199065" x="10934700" y="2362200"/>
          <p14:tracePt t="199099" x="10934700" y="2368550"/>
          <p14:tracePt t="199132" x="10934700" y="2374900"/>
          <p14:tracePt t="199379" x="10934700" y="2368550"/>
          <p14:tracePt t="199386" x="10928350" y="2362200"/>
          <p14:tracePt t="199399" x="10922000" y="2355850"/>
          <p14:tracePt t="199418" x="10896600" y="2330450"/>
          <p14:tracePt t="199439" x="10877550" y="2311400"/>
          <p14:tracePt t="199449" x="10871200" y="2298700"/>
          <p14:tracePt t="199466" x="10845800" y="2279650"/>
          <p14:tracePt t="199482" x="10833100" y="2273300"/>
          <p14:tracePt t="199498" x="10820400" y="2260600"/>
          <p14:tracePt t="199524" x="10775950" y="2254250"/>
          <p14:tracePt t="199534" x="10750550" y="2254250"/>
          <p14:tracePt t="199552" x="10674350" y="2247900"/>
          <p14:tracePt t="199573" x="10553700" y="2241550"/>
          <p14:tracePt t="199582" x="10515600" y="2241550"/>
          <p14:tracePt t="199599" x="10452100" y="2235200"/>
          <p14:tracePt t="199616" x="10401300" y="2228850"/>
          <p14:tracePt t="199638" x="10350500" y="2222500"/>
          <p14:tracePt t="199648" x="10337800" y="2222500"/>
          <p14:tracePt t="199650" x="10331450" y="2222500"/>
          <p14:tracePt t="199665" x="10318750" y="2241550"/>
          <p14:tracePt t="199682" x="10318750" y="2266950"/>
          <p14:tracePt t="199707" x="10325100" y="2349500"/>
          <p14:tracePt t="199716" x="10337800" y="2381250"/>
          <p14:tracePt t="199733" x="10369550" y="2432050"/>
          <p14:tracePt t="199751" x="10414000" y="2470150"/>
          <p14:tracePt t="199772" x="10598150" y="2495550"/>
          <p14:tracePt t="199782" x="10687050" y="2495550"/>
          <p14:tracePt t="199800" x="10845800" y="2476500"/>
          <p14:tracePt t="199816" x="10960100" y="2438400"/>
          <p14:tracePt t="199841" x="11042650" y="2387600"/>
          <p14:tracePt t="199849" x="11061700" y="2368550"/>
          <p14:tracePt t="199865" x="11080750" y="2349500"/>
          <p14:tracePt t="199883" x="11087100" y="2336800"/>
          <p14:tracePt t="199898" x="11093450" y="2324100"/>
          <p14:tracePt t="199925" x="11087100" y="2317750"/>
          <p14:tracePt t="199932" x="11080750" y="2311400"/>
          <p14:tracePt t="199949" x="11055350" y="2305050"/>
          <p14:tracePt t="199973" x="10985500" y="2292350"/>
          <p14:tracePt t="199982" x="10960100" y="2292350"/>
          <p14:tracePt t="199999" x="10922000" y="2292350"/>
          <p14:tracePt t="200016" x="10864850" y="2286000"/>
          <p14:tracePt t="200039" x="10795000" y="2279650"/>
          <p14:tracePt t="200049" x="10775950" y="2279650"/>
          <p14:tracePt t="200066" x="10731500" y="2279650"/>
          <p14:tracePt t="200082" x="10693400" y="2279650"/>
          <p14:tracePt t="200108" x="10623550" y="2279650"/>
          <p14:tracePt t="200116" x="10604500" y="2279650"/>
          <p14:tracePt t="200133" x="10553700" y="2298700"/>
          <p14:tracePt t="200149" x="10502900" y="2343150"/>
          <p14:tracePt t="200175" x="10471150" y="2381250"/>
          <p14:tracePt t="200182" x="10464800" y="2387600"/>
          <p14:tracePt t="200200" x="10464800" y="2400300"/>
          <p14:tracePt t="200216" x="10464800" y="2406650"/>
          <p14:tracePt t="200242" x="10471150" y="2406650"/>
          <p14:tracePt t="200250" x="10477500" y="2406650"/>
          <p14:tracePt t="200266" x="10483850" y="2406650"/>
          <p14:tracePt t="200349" x="10483850" y="2419350"/>
          <p14:tracePt t="200370" x="10477500" y="2438400"/>
          <p14:tracePt t="200383" x="10464800" y="2457450"/>
          <p14:tracePt t="200400" x="10452100" y="2470150"/>
          <p14:tracePt t="200417" x="10445750" y="2476500"/>
          <p14:tracePt t="201204" x="10445750" y="2482850"/>
          <p14:tracePt t="201211" x="10445750" y="2489200"/>
          <p14:tracePt t="201242" x="10445750" y="2520950"/>
          <p14:tracePt t="201252" x="10439400" y="2527300"/>
          <p14:tracePt t="201267" x="10426700" y="2552700"/>
          <p14:tracePt t="201284" x="10394950" y="2584450"/>
          <p14:tracePt t="201309" x="10280650" y="2660650"/>
          <p14:tracePt t="201317" x="10236200" y="2692400"/>
          <p14:tracePt t="201334" x="10191750" y="2755900"/>
          <p14:tracePt t="201350" x="10140950" y="2825750"/>
          <p14:tracePt t="201375" x="10096500" y="2889250"/>
          <p14:tracePt t="201383" x="10090150" y="2901950"/>
          <p14:tracePt t="201401" x="10083800" y="2921000"/>
          <p14:tracePt t="201417" x="10083800" y="2933700"/>
          <p14:tracePt t="201442" x="10083800" y="2946400"/>
          <p14:tracePt t="201480" x="10083800" y="2952750"/>
          <p14:tracePt t="201508" x="10083800" y="2959100"/>
          <p14:tracePt t="201517" x="10083800" y="2965450"/>
          <p14:tracePt t="201534" x="10083800" y="2978150"/>
          <p14:tracePt t="201553" x="10096500" y="3022600"/>
          <p14:tracePt t="201572" x="10128250" y="3060700"/>
          <p14:tracePt t="201584" x="10191750" y="3105150"/>
          <p14:tracePt t="201600" x="10274300" y="3143250"/>
          <p14:tracePt t="201618" x="10382250" y="3181350"/>
          <p14:tracePt t="201641" x="10509250" y="3219450"/>
          <p14:tracePt t="201649" x="10560050" y="3225800"/>
          <p14:tracePt t="201667" x="10648950" y="3232150"/>
          <p14:tracePt t="201684" x="10725150" y="3225800"/>
          <p14:tracePt t="201709" x="10852150" y="3181350"/>
          <p14:tracePt t="201718" x="10877550" y="3168650"/>
          <p14:tracePt t="201734" x="10941050" y="3130550"/>
          <p14:tracePt t="201750" x="10985500" y="3092450"/>
          <p14:tracePt t="201775" x="11017250" y="3035300"/>
          <p14:tracePt t="201784" x="11017250" y="3022600"/>
          <p14:tracePt t="201801" x="10998200" y="2984500"/>
          <p14:tracePt t="201818" x="10960100" y="2946400"/>
          <p14:tracePt t="201842" x="10915650" y="2921000"/>
          <p14:tracePt t="201850" x="10902950" y="2908300"/>
          <p14:tracePt t="201867" x="10877550" y="2889250"/>
          <p14:tracePt t="201884" x="10858500" y="2876550"/>
          <p14:tracePt t="201901" x="10820400" y="2857500"/>
          <p14:tracePt t="201925" x="10731500" y="2851150"/>
          <p14:tracePt t="201934" x="10687050" y="2851150"/>
          <p14:tracePt t="201951" x="10547350" y="2844800"/>
          <p14:tracePt t="201975" x="10350500" y="2844800"/>
          <p14:tracePt t="201984" x="10293350" y="2844800"/>
          <p14:tracePt t="202001" x="10179050" y="2838450"/>
          <p14:tracePt t="202017" x="10115550" y="2838450"/>
          <p14:tracePt t="202043" x="10045700" y="2844800"/>
          <p14:tracePt t="202051" x="10033000" y="2851150"/>
          <p14:tracePt t="202067" x="10020300" y="2901950"/>
          <p14:tracePt t="202085" x="10001250" y="2959100"/>
          <p14:tracePt t="202108" x="9994900" y="3067050"/>
          <p14:tracePt t="202119" x="9994900" y="3098800"/>
          <p14:tracePt t="202134" x="10001250" y="3155950"/>
          <p14:tracePt t="202150" x="10033000" y="3194050"/>
          <p14:tracePt t="202176" x="10140950" y="3244850"/>
          <p14:tracePt t="202183" x="10223500" y="3257550"/>
          <p14:tracePt t="202201" x="10369550" y="3270250"/>
          <p14:tracePt t="202217" x="10541000" y="3276600"/>
          <p14:tracePt t="202243" x="10744200" y="3270250"/>
          <p14:tracePt t="202251" x="10833100" y="3251200"/>
          <p14:tracePt t="202268" x="10858500" y="3238500"/>
          <p14:tracePt t="202285" x="10877550" y="3213100"/>
          <p14:tracePt t="202301" x="10833100" y="3187700"/>
          <p14:tracePt t="202326" x="10693400" y="3181350"/>
          <p14:tracePt t="202336" x="10629900" y="3181350"/>
          <p14:tracePt t="202351" x="10496550" y="3181350"/>
          <p14:tracePt t="202377" x="10306050" y="3175000"/>
          <p14:tracePt t="202384" x="10267950" y="3175000"/>
          <p14:tracePt t="202401" x="10217150" y="3175000"/>
          <p14:tracePt t="202418" x="10198100" y="3181350"/>
          <p14:tracePt t="202441" x="10153650" y="3213100"/>
          <p14:tracePt t="202451" x="10128250" y="3238500"/>
          <p14:tracePt t="202470" x="9969500" y="3327400"/>
          <p14:tracePt t="202483" x="9899650" y="3352800"/>
          <p14:tracePt t="202509" x="9620250" y="3435350"/>
          <p14:tracePt t="202518" x="9499600" y="3460750"/>
          <p14:tracePt t="202535" x="9105900" y="3492500"/>
          <p14:tracePt t="202551" x="8858250" y="3492500"/>
          <p14:tracePt t="202575" x="8477250" y="3479800"/>
          <p14:tracePt t="202577" x="8235950" y="3460750"/>
          <p14:tracePt t="202584" x="8064500" y="3454400"/>
          <p14:tracePt t="202602" x="7600950" y="3435350"/>
          <p14:tracePt t="202618" x="7277100" y="3422650"/>
          <p14:tracePt t="202642" x="6794500" y="3403600"/>
          <p14:tracePt t="202650" x="6673850" y="3397250"/>
          <p14:tracePt t="202668" x="6356350" y="3371850"/>
          <p14:tracePt t="202687" x="5975350" y="3327400"/>
          <p14:tracePt t="202706" x="5537200" y="3263900"/>
          <p14:tracePt t="202718" x="5435600" y="3238500"/>
          <p14:tracePt t="202735" x="5289550" y="3181350"/>
          <p14:tracePt t="202751" x="5194300" y="3098800"/>
          <p14:tracePt t="202775" x="5149850" y="3060700"/>
          <p14:tracePt t="202776" x="5130800" y="3041650"/>
          <p14:tracePt t="202787" x="5099050" y="3028950"/>
          <p14:tracePt t="202802" x="5060950" y="3003550"/>
          <p14:tracePt t="202817" x="5035550" y="2984500"/>
          <p14:tracePt t="202842" x="5035550" y="2978150"/>
          <p14:tracePt t="202854" x="5041900" y="2971800"/>
          <p14:tracePt t="202868" x="5111750" y="2933700"/>
          <p14:tracePt t="202884" x="5162550" y="2908300"/>
          <p14:tracePt t="202909" x="5181600" y="2895600"/>
          <p14:tracePt t="202964" x="5187950" y="2895600"/>
          <p14:tracePt t="202971" x="5200650" y="2889250"/>
          <p14:tracePt t="202985" x="5289550" y="2870200"/>
          <p14:tracePt t="203002" x="5441950" y="2863850"/>
          <p14:tracePt t="203020" x="5715000" y="2882900"/>
          <p14:tracePt t="203045" x="6261100" y="2952750"/>
          <p14:tracePt t="203052" x="6426200" y="2984500"/>
          <p14:tracePt t="203069" x="6724650" y="3048000"/>
          <p14:tracePt t="203085" x="6959600" y="3105150"/>
          <p14:tracePt t="203102" x="7150100" y="3143250"/>
          <p14:tracePt t="203127" x="7277100" y="3155950"/>
          <p14:tracePt t="203135" x="7283450" y="3149600"/>
          <p14:tracePt t="203152" x="7283450" y="3111500"/>
          <p14:tracePt t="203176" x="7264400" y="3028950"/>
          <p14:tracePt t="203184" x="7258050" y="2990850"/>
          <p14:tracePt t="203202" x="7289800" y="2927350"/>
          <p14:tracePt t="203219" x="7385050" y="2863850"/>
          <p14:tracePt t="203242" x="7740650" y="2717800"/>
          <p14:tracePt t="203244" x="7924800" y="2660650"/>
          <p14:tracePt t="203251" x="8083550" y="2616200"/>
          <p14:tracePt t="203269" x="8528050" y="2501900"/>
          <p14:tracePt t="203285" x="8896350" y="2419350"/>
          <p14:tracePt t="203310" x="9359900" y="2330450"/>
          <p14:tracePt t="203319" x="9499600" y="2311400"/>
          <p14:tracePt t="203337" x="9715500" y="2286000"/>
          <p14:tracePt t="203352" x="9918700" y="2286000"/>
          <p14:tracePt t="203377" x="10153650" y="2336800"/>
          <p14:tracePt t="203385" x="10179050" y="2349500"/>
          <p14:tracePt t="203404" x="10191750" y="2381250"/>
          <p14:tracePt t="203419" x="10160000" y="2432050"/>
          <p14:tracePt t="203442" x="10007600" y="2546350"/>
          <p14:tracePt t="203452" x="9912350" y="2590800"/>
          <p14:tracePt t="203469" x="9620250" y="2686050"/>
          <p14:tracePt t="203485" x="9385300" y="2736850"/>
          <p14:tracePt t="203507" x="9099550" y="2774950"/>
          <p14:tracePt t="203520" x="8845550" y="2787650"/>
          <p14:tracePt t="203535" x="8502650" y="2794000"/>
          <p14:tracePt t="203552" x="8229600" y="2794000"/>
          <p14:tracePt t="203576" x="7702550" y="2800350"/>
          <p14:tracePt t="203586" x="7518400" y="2819400"/>
          <p14:tracePt t="203602" x="7219950" y="2857500"/>
          <p14:tracePt t="203619" x="6883400" y="2901950"/>
          <p14:tracePt t="203644" x="6502400" y="2952750"/>
          <p14:tracePt t="203653" x="6394450" y="2952750"/>
          <p14:tracePt t="203669" x="6254750" y="2946400"/>
          <p14:tracePt t="203686" x="6153150" y="2914650"/>
          <p14:tracePt t="203710" x="6083300" y="2870200"/>
          <p14:tracePt t="203720" x="6070600" y="2851150"/>
          <p14:tracePt t="203736" x="6064250" y="2844800"/>
          <p14:tracePt t="203753" x="6064250" y="2838450"/>
          <p14:tracePt t="203777" x="6127750" y="2825750"/>
          <p14:tracePt t="203785" x="6191250" y="2819400"/>
          <p14:tracePt t="203804" x="6400800" y="2813050"/>
          <p14:tracePt t="203818" x="6737350" y="2832100"/>
          <p14:tracePt t="203843" x="7378700" y="2863850"/>
          <p14:tracePt t="203852" x="7626350" y="2889250"/>
          <p14:tracePt t="203869" x="7981950" y="2940050"/>
          <p14:tracePt t="203886" x="8229600" y="2997200"/>
          <p14:tracePt t="203890" x="8261350" y="3016250"/>
          <p14:tracePt t="203909" x="8267700" y="3035300"/>
          <p14:tracePt t="203919" x="8267700" y="3054350"/>
          <p14:tracePt t="203953" x="8286750" y="3079750"/>
          <p14:tracePt t="203977" x="8420100" y="3111500"/>
          <p14:tracePt t="203986" x="8616950" y="3111500"/>
          <p14:tracePt t="204003" x="8877300" y="3067050"/>
          <p14:tracePt t="204020" x="9144000" y="3003550"/>
          <p14:tracePt t="204044" x="9544050" y="2914650"/>
          <p14:tracePt t="204053" x="9671050" y="2889250"/>
          <p14:tracePt t="204070" x="9886950" y="2851150"/>
          <p14:tracePt t="204086" x="10153650" y="2813050"/>
          <p14:tracePt t="204111" x="10668000" y="2762250"/>
          <p14:tracePt t="204119" x="10795000" y="2743200"/>
          <p14:tracePt t="204139" x="11226800" y="2641600"/>
          <p14:tracePt t="204152" x="11328400" y="2609850"/>
          <p14:tracePt t="204177" x="11461750" y="2533650"/>
          <p14:tracePt t="204179" x="11468100" y="2514600"/>
          <p14:tracePt t="204187" x="11468100" y="2501900"/>
          <p14:tracePt t="204203" x="11468100" y="2495550"/>
          <p14:tracePt t="204253" x="11468100" y="2501900"/>
          <p14:tracePt t="204269" x="11468100" y="2508250"/>
          <p14:tracePt t="204286" x="11461750" y="2514600"/>
          <p14:tracePt t="204311" x="11455400" y="2520950"/>
          <p14:tracePt t="204349" x="11449050" y="2520950"/>
          <p14:tracePt t="204375" x="11442700" y="2533650"/>
          <p14:tracePt t="204385" x="11436350" y="2533650"/>
          <p14:tracePt t="204403" x="11417300" y="2559050"/>
          <p14:tracePt t="204420" x="11398250" y="2584450"/>
          <p14:tracePt t="204445" x="11366500" y="2622550"/>
          <p14:tracePt t="204456" x="11353800" y="2647950"/>
          <p14:tracePt t="204469" x="11328400" y="2692400"/>
          <p14:tracePt t="204487" x="11296650" y="2749550"/>
          <p14:tracePt t="204512" x="11207750" y="2895600"/>
          <p14:tracePt t="204520" x="11182350" y="2927350"/>
          <p14:tracePt t="204536" x="11106150" y="3022600"/>
          <p14:tracePt t="204556" x="11036300" y="3111500"/>
          <p14:tracePt t="204575" x="10953750" y="3206750"/>
          <p14:tracePt t="204586" x="10941050" y="3219450"/>
          <p14:tracePt t="204605" x="10915650" y="3244850"/>
          <p14:tracePt t="204620" x="10877550" y="3276600"/>
          <p14:tracePt t="204645" x="10725150" y="3333750"/>
          <p14:tracePt t="204655" x="10547350" y="3359150"/>
          <p14:tracePt t="204671" x="10356850" y="3378200"/>
          <p14:tracePt t="204688" x="10217150" y="3378200"/>
          <p14:tracePt t="204710" x="10153650" y="3371850"/>
          <p14:tracePt t="204720" x="10153650" y="3365500"/>
          <p14:tracePt t="204736" x="10147300" y="3346450"/>
          <p14:tracePt t="204754" x="10153650" y="3333750"/>
          <p14:tracePt t="204776" x="10172700" y="3314700"/>
          <p14:tracePt t="204803" x="10179050" y="3308350"/>
          <p14:tracePt t="204820" x="10179050" y="3302000"/>
          <p14:tracePt t="204844" x="10185400" y="3289300"/>
          <p14:tracePt t="204853" x="10185400" y="3282950"/>
          <p14:tracePt t="204871" x="10191750" y="3251200"/>
          <p14:tracePt t="204888" x="10204450" y="3213100"/>
          <p14:tracePt t="204909" x="10210800" y="3187700"/>
          <p14:tracePt t="204920" x="10217150" y="3168650"/>
          <p14:tracePt t="204937" x="10217150" y="3155950"/>
          <p14:tracePt t="204953" x="10223500" y="3149600"/>
          <p14:tracePt t="204979" x="10229850" y="3117850"/>
          <p14:tracePt t="204987" x="10236200" y="3111500"/>
          <p14:tracePt t="205003" x="10242550" y="3105150"/>
          <p14:tracePt t="205045" x="10248900" y="3105150"/>
          <p14:tracePt t="205070" x="10255250" y="3105150"/>
          <p14:tracePt t="205087" x="10261600" y="3105150"/>
          <p14:tracePt t="205110" x="10261600" y="3111500"/>
          <p14:tracePt t="205120" x="10267950" y="3117850"/>
          <p14:tracePt t="205122" x="10267950" y="3124200"/>
          <p14:tracePt t="205137" x="10274300" y="3136900"/>
          <p14:tracePt t="205154" x="10293350" y="3181350"/>
          <p14:tracePt t="205178" x="10306050" y="3200400"/>
          <p14:tracePt t="205203" x="10337800" y="3213100"/>
          <p14:tracePt t="205221" x="10394950" y="3219450"/>
          <p14:tracePt t="205245" x="10483850" y="3219450"/>
          <p14:tracePt t="205254" x="10515600" y="3213100"/>
          <p14:tracePt t="205272" x="10560050" y="3206750"/>
          <p14:tracePt t="205287" x="10598150" y="3187700"/>
          <p14:tracePt t="205312" x="10661650" y="3155950"/>
          <p14:tracePt t="205320" x="10680700" y="3143250"/>
          <p14:tracePt t="205340" x="10769600" y="3092450"/>
          <p14:tracePt t="205357" x="10820400" y="3054350"/>
          <p14:tracePt t="205375" x="10858500" y="2997200"/>
          <p14:tracePt t="205387" x="10858500" y="2971800"/>
          <p14:tracePt t="205404" x="10852150" y="2895600"/>
          <p14:tracePt t="205419" x="10845800" y="2870200"/>
          <p14:tracePt t="205446" x="10833100" y="2857500"/>
          <p14:tracePt t="205455" x="10826750" y="2857500"/>
          <p14:tracePt t="205470" x="10795000" y="2851150"/>
          <p14:tracePt t="205488" x="10763250" y="2851150"/>
          <p14:tracePt t="205510" x="10648950" y="2895600"/>
          <p14:tracePt t="205520" x="10598150" y="2921000"/>
          <p14:tracePt t="205537" x="10483850" y="2965450"/>
          <p14:tracePt t="205553" x="10388600" y="3009900"/>
          <p14:tracePt t="205581" x="10318750" y="3041650"/>
          <p14:tracePt t="205590" x="10306050" y="3054350"/>
          <p14:tracePt t="205604" x="10306050" y="3060700"/>
          <p14:tracePt t="205620" x="10306050" y="3079750"/>
          <p14:tracePt t="205646" x="10331450" y="3143250"/>
          <p14:tracePt t="205654" x="10344150" y="3162300"/>
          <p14:tracePt t="205672" x="10375900" y="3187700"/>
          <p14:tracePt t="205687" x="10414000" y="3206750"/>
          <p14:tracePt t="205710" x="10528300" y="3213100"/>
          <p14:tracePt t="205720" x="10566400" y="3213100"/>
          <p14:tracePt t="205737" x="10642600" y="3213100"/>
          <p14:tracePt t="205753" x="10712450" y="3200400"/>
          <p14:tracePt t="205779" x="10744200" y="3187700"/>
          <p14:tracePt t="205787" x="10744200" y="3181350"/>
          <p14:tracePt t="205804" x="10750550" y="3181350"/>
          <p14:tracePt t="205846" x="10750550" y="3175000"/>
          <p14:tracePt t="205854" x="10744200" y="3175000"/>
          <p14:tracePt t="205871" x="10737850" y="3168650"/>
          <p14:tracePt t="205888" x="10725150" y="3168650"/>
          <p14:tracePt t="205911" x="10718800" y="3168650"/>
          <p14:tracePt t="205938" x="10712450" y="3168650"/>
          <p14:tracePt t="205955" x="10706100" y="3168650"/>
          <p14:tracePt t="205979" x="10699750" y="3168650"/>
          <p14:tracePt t="206009" x="10693400" y="3168650"/>
          <p14:tracePt t="206045" x="10687050" y="3168650"/>
          <p14:tracePt t="206071" x="10680700" y="3168650"/>
          <p14:tracePt t="206114" x="10648950" y="3168650"/>
          <p14:tracePt t="206121" x="10636250" y="3168650"/>
          <p14:tracePt t="206138" x="10617200" y="3175000"/>
          <p14:tracePt t="206156" x="10585450" y="3187700"/>
          <p14:tracePt t="206183" x="10553700" y="3194050"/>
          <p14:tracePt t="206190" x="10547350" y="3200400"/>
          <p14:tracePt t="206204" x="10528300" y="3200400"/>
          <p14:tracePt t="206221" x="10509250" y="3200400"/>
          <p14:tracePt t="206246" x="10483850" y="3194050"/>
          <p14:tracePt t="206254" x="10471150" y="3187700"/>
          <p14:tracePt t="206271" x="10445750" y="3162300"/>
          <p14:tracePt t="206290" x="10426700" y="3124200"/>
          <p14:tracePt t="206309" x="10439400" y="3054350"/>
          <p14:tracePt t="206322" x="10496550" y="3003550"/>
          <p14:tracePt t="206339" x="10547350" y="2965450"/>
          <p14:tracePt t="206354" x="10604500" y="2914650"/>
          <p14:tracePt t="206380" x="10744200" y="2794000"/>
          <p14:tracePt t="206387" x="10775950" y="2762250"/>
          <p14:tracePt t="206404" x="10883900" y="2667000"/>
          <p14:tracePt t="206421" x="11010900" y="2578100"/>
          <p14:tracePt t="206445" x="11195050" y="2501900"/>
          <p14:tracePt t="206454" x="11283950" y="2482850"/>
          <p14:tracePt t="206472" x="11404600" y="2463800"/>
          <p14:tracePt t="206488" x="11518900" y="2457450"/>
          <p14:tracePt t="206513" x="11595100" y="2444750"/>
          <p14:tracePt t="206521" x="11601450" y="2444750"/>
          <p14:tracePt t="206538" x="11601450" y="2432050"/>
          <p14:tracePt t="206554" x="11601450" y="2419350"/>
          <p14:tracePt t="206578" x="11607800" y="2413000"/>
          <p14:tracePt t="206674" x="11614150" y="2413000"/>
          <p14:tracePt t="206681" x="11620500" y="2413000"/>
          <p14:tracePt t="206690" x="11626850" y="2413000"/>
          <p14:tracePt t="206712" x="11633200" y="2413000"/>
          <p14:tracePt t="206721" x="11645900" y="2413000"/>
          <p14:tracePt t="206738" x="11664950" y="2413000"/>
          <p14:tracePt t="206755" x="11690350" y="2413000"/>
          <p14:tracePt t="206779" x="11734800" y="2413000"/>
          <p14:tracePt t="206788" x="11747500" y="2406650"/>
          <p14:tracePt t="206805" x="11760200" y="2400300"/>
          <p14:tracePt t="206847" x="11728450" y="2393950"/>
          <p14:tracePt t="206855" x="11684000" y="2387600"/>
          <p14:tracePt t="206872" x="11576050" y="2387600"/>
          <p14:tracePt t="206888" x="11430000" y="2374900"/>
          <p14:tracePt t="206911" x="11182350" y="2336800"/>
          <p14:tracePt t="206921" x="11099800" y="2324100"/>
          <p14:tracePt t="206938" x="10953750" y="2298700"/>
          <p14:tracePt t="206955" x="10788650" y="2279650"/>
          <p14:tracePt t="206979" x="10420350" y="2247900"/>
          <p14:tracePt t="206988" x="10299700" y="2247900"/>
          <p14:tracePt t="207007" x="10026650" y="2228850"/>
          <p14:tracePt t="207031" x="9544050" y="2197100"/>
          <p14:tracePt t="207039" x="9436100" y="2190750"/>
          <p14:tracePt t="207056" x="9048750" y="2190750"/>
          <p14:tracePt t="207073" x="8807450" y="2197100"/>
          <p14:tracePt t="207089" x="8540750" y="2216150"/>
          <p14:tracePt t="207112" x="8089900" y="2273300"/>
          <p14:tracePt t="207122" x="7962900" y="2286000"/>
          <p14:tracePt t="207138" x="7651750" y="2317750"/>
          <p14:tracePt t="207155" x="7410450" y="2336800"/>
          <p14:tracePt t="207180" x="6972300" y="2374900"/>
          <p14:tracePt t="207188" x="6845300" y="2387600"/>
          <p14:tracePt t="207205" x="6584950" y="2419350"/>
          <p14:tracePt t="207223" x="6438900" y="2444750"/>
          <p14:tracePt t="207249" x="6273800" y="2508250"/>
          <p14:tracePt t="207257" x="6235700" y="2540000"/>
          <p14:tracePt t="207272" x="6197600" y="2571750"/>
          <p14:tracePt t="207288" x="6115050" y="2641600"/>
          <p14:tracePt t="207313" x="5981700" y="2730500"/>
          <p14:tracePt t="207321" x="5899150" y="2774950"/>
          <p14:tracePt t="207339" x="5848350" y="2800350"/>
          <p14:tracePt t="207357" x="5810250" y="2819400"/>
          <p14:tracePt t="207381" x="5772150" y="2832100"/>
          <p14:tracePt t="207389" x="5759450" y="2838450"/>
          <p14:tracePt t="207405" x="5721350" y="2844800"/>
          <p14:tracePt t="207431" x="5619750" y="2851150"/>
          <p14:tracePt t="207439" x="5594350" y="2857500"/>
          <p14:tracePt t="207456" x="5518150" y="2857500"/>
          <p14:tracePt t="207473" x="5480050" y="2857500"/>
          <p14:tracePt t="207489" x="5467350" y="2857500"/>
          <p14:tracePt t="207532" x="5461000" y="2857500"/>
          <p14:tracePt t="207540" x="5454650" y="2857500"/>
          <p14:tracePt t="207556" x="5429250" y="2844800"/>
          <p14:tracePt t="207580" x="5378450" y="2819400"/>
          <p14:tracePt t="207589" x="5372100" y="2813050"/>
          <p14:tracePt t="207646" x="5384800" y="2787650"/>
          <p14:tracePt t="207657" x="5454650" y="2768600"/>
          <p14:tracePt t="207673" x="5499100" y="2762250"/>
          <p14:tracePt t="207688" x="5511800" y="2762250"/>
          <p14:tracePt t="207714" x="5518150" y="2762250"/>
          <p14:tracePt t="207725" x="5524500" y="2768600"/>
          <p14:tracePt t="207787" x="5530850" y="2774950"/>
          <p14:tracePt t="207795" x="5537200" y="2774950"/>
          <p14:tracePt t="207805" x="5543550" y="2774950"/>
          <p14:tracePt t="207833" x="5556250" y="2787650"/>
          <p14:tracePt t="207841" x="5562600" y="2794000"/>
          <p14:tracePt t="207856" x="5562600" y="2813050"/>
          <p14:tracePt t="207874" x="5562600" y="2819400"/>
          <p14:tracePt t="208009" x="5568950" y="2819400"/>
          <p14:tracePt t="208028" x="5588000" y="2800350"/>
          <p14:tracePt t="208038" x="5613400" y="2774950"/>
          <p14:tracePt t="208056" x="5645150" y="2755900"/>
          <p14:tracePt t="208073" x="5670550" y="2743200"/>
          <p14:tracePt t="208125" x="5670550" y="2749550"/>
          <p14:tracePt t="208142" x="5670550" y="2755900"/>
          <p14:tracePt t="208162" x="5670550" y="2762250"/>
          <p14:tracePt t="208173" x="5670550" y="2768600"/>
          <p14:tracePt t="208351" x="5676900" y="2768600"/>
          <p14:tracePt t="208373" x="5708650" y="2755900"/>
          <p14:tracePt t="208392" x="5721350" y="2749550"/>
          <p14:tracePt t="208408" x="5734050" y="2749550"/>
          <p14:tracePt t="208423" x="5746750" y="2743200"/>
          <p14:tracePt t="208446" x="5765800" y="2736850"/>
          <p14:tracePt t="208456" x="5772150" y="2730500"/>
          <p14:tracePt t="208473" x="5784850" y="2730500"/>
          <p14:tracePt t="208490" x="5791200" y="2717800"/>
          <p14:tracePt t="208514" x="5810250" y="2711450"/>
          <p14:tracePt t="208626" x="5810250" y="2705100"/>
          <p14:tracePt t="208643" x="5810250" y="2692400"/>
          <p14:tracePt t="208658" x="5816600" y="2673350"/>
          <p14:tracePt t="208673" x="5810250" y="2667000"/>
          <p14:tracePt t="208690" x="5797550" y="2667000"/>
          <p14:tracePt t="208713" x="5765800" y="2667000"/>
          <p14:tracePt t="208723" x="5759450" y="2667000"/>
          <p14:tracePt t="208797" x="5765800" y="2667000"/>
          <p14:tracePt t="208805" x="5772150" y="2667000"/>
          <p14:tracePt t="208812" x="5778500" y="2660650"/>
          <p14:tracePt t="208825" x="5784850" y="2660650"/>
          <p14:tracePt t="208846" x="5797550" y="2660650"/>
          <p14:tracePt t="208873" x="5803900" y="2660650"/>
          <p14:tracePt t="208891" x="5810250" y="2660650"/>
          <p14:tracePt t="208961" x="5816600" y="2660650"/>
          <p14:tracePt t="208973" x="5829300" y="2660650"/>
          <p14:tracePt t="208990" x="5905500" y="2686050"/>
          <p14:tracePt t="209009" x="6026150" y="2692400"/>
          <p14:tracePt t="209031" x="6076950" y="2692400"/>
          <p14:tracePt t="209039" x="6096000" y="2692400"/>
          <p14:tracePt t="209057" x="6115050" y="2692400"/>
          <p14:tracePt t="209074" x="6121400" y="2692400"/>
          <p14:tracePt t="209132" x="6127750" y="2692400"/>
          <p14:tracePt t="209139" x="6134100" y="2692400"/>
          <p14:tracePt t="209145" x="6165850" y="2692400"/>
          <p14:tracePt t="209160" x="6172200" y="2692400"/>
          <p14:tracePt t="209172" x="6223000" y="2692400"/>
          <p14:tracePt t="209190" x="6267450" y="2692400"/>
          <p14:tracePt t="209207" x="6292850" y="2692400"/>
          <p14:tracePt t="209224" x="6299200" y="2692400"/>
          <p14:tracePt t="209248" x="6305550" y="2698750"/>
          <p14:tracePt t="209310" x="6311900" y="2692400"/>
          <p14:tracePt t="209318" x="6318250" y="2686050"/>
          <p14:tracePt t="209325" x="6330950" y="2679700"/>
          <p14:tracePt t="209342" x="6343650" y="2667000"/>
          <p14:tracePt t="209361" x="6350000" y="2660650"/>
          <p14:tracePt t="209913" x="6350000" y="2667000"/>
          <p14:tracePt t="209921" x="6350000" y="2673350"/>
          <p14:tracePt t="209929" x="6350000" y="2679700"/>
          <p14:tracePt t="209942" x="6343650" y="2686050"/>
          <p14:tracePt t="209957" x="6337300" y="2698750"/>
          <p14:tracePt t="209960" x="6330950" y="2705100"/>
          <p14:tracePt t="209991" x="6330950" y="2711450"/>
          <p14:tracePt t="210008" x="6324600" y="2711450"/>
          <p14:tracePt t="210167" x="6330950" y="2711450"/>
          <p14:tracePt t="210177" x="6337300" y="2711450"/>
          <p14:tracePt t="210191" x="6362700" y="2705100"/>
          <p14:tracePt t="210209" x="6407150" y="2698750"/>
          <p14:tracePt t="210233" x="6451600" y="2686050"/>
          <p14:tracePt t="210241" x="6464300" y="2686050"/>
          <p14:tracePt t="210258" x="6477000" y="2686050"/>
          <p14:tracePt t="210274" x="6489700" y="2679700"/>
          <p14:tracePt t="210314" x="6496050" y="2673350"/>
          <p14:tracePt t="210341" x="6496050" y="2660650"/>
          <p14:tracePt t="210359" x="6489700" y="2654300"/>
          <p14:tracePt t="210384" x="6477000" y="2647950"/>
          <p14:tracePt t="210392" x="6464300" y="2647950"/>
          <p14:tracePt t="210408" x="6381750" y="2641600"/>
          <p14:tracePt t="210424" x="6350000" y="2641600"/>
          <p14:tracePt t="210450" x="6324600" y="2635250"/>
          <p14:tracePt t="210523" x="6330950" y="2635250"/>
          <p14:tracePt t="210529" x="6343650" y="2635250"/>
          <p14:tracePt t="210542" x="6369050" y="2635250"/>
          <p14:tracePt t="210557" x="6407150" y="2635250"/>
          <p14:tracePt t="210584" x="6477000" y="2635250"/>
          <p14:tracePt t="210591" x="6559550" y="2641600"/>
          <p14:tracePt t="210608" x="6794500" y="2667000"/>
          <p14:tracePt t="210631" x="7004050" y="2686050"/>
          <p14:tracePt t="210635" x="7131050" y="2692400"/>
          <p14:tracePt t="210642" x="7226300" y="2692400"/>
          <p14:tracePt t="210659" x="7410450" y="2692400"/>
          <p14:tracePt t="210675" x="7607300" y="2686050"/>
          <p14:tracePt t="210691" x="7734300" y="2679700"/>
          <p14:tracePt t="210716" x="7823200" y="2667000"/>
          <p14:tracePt t="210725" x="7823200" y="2660650"/>
          <p14:tracePt t="210793" x="7816850" y="2660650"/>
          <p14:tracePt t="210800" x="7810500" y="2660650"/>
          <p14:tracePt t="210808" x="7804150" y="2667000"/>
          <p14:tracePt t="210869" x="7810500" y="2673350"/>
          <p14:tracePt t="210876" x="7816850" y="2679700"/>
          <p14:tracePt t="210892" x="7867650" y="2692400"/>
          <p14:tracePt t="210918" x="7975600" y="2705100"/>
          <p14:tracePt t="210926" x="8026400" y="2705100"/>
          <p14:tracePt t="210941" x="8115300" y="2705100"/>
          <p14:tracePt t="210959" x="8178800" y="2698750"/>
          <p14:tracePt t="210980" x="8255000" y="2686050"/>
          <p14:tracePt t="210991" x="8274050" y="2686050"/>
          <p14:tracePt t="211007" x="8299450" y="2679700"/>
          <p14:tracePt t="211032" x="8312150" y="2667000"/>
          <p14:tracePt t="211040" x="8318500" y="2667000"/>
          <p14:tracePt t="211076" x="8331200" y="2667000"/>
          <p14:tracePt t="211093" x="8337550" y="2660650"/>
          <p14:tracePt t="211130" x="8343900" y="2660650"/>
          <p14:tracePt t="211276" x="8350250" y="2660650"/>
          <p14:tracePt t="211286" x="8356600" y="2654300"/>
          <p14:tracePt t="211308" x="8407400" y="2654300"/>
          <p14:tracePt t="211316" x="8445500" y="2660650"/>
          <p14:tracePt t="211325" x="8496300" y="2667000"/>
          <p14:tracePt t="211342" x="8585200" y="2686050"/>
          <p14:tracePt t="211365" x="8705850" y="2705100"/>
          <p14:tracePt t="211376" x="8731250" y="2705100"/>
          <p14:tracePt t="211392" x="8763000" y="2711450"/>
          <p14:tracePt t="212368" x="8782050" y="2711450"/>
          <p14:tracePt t="212376" x="8807450" y="2717800"/>
          <p14:tracePt t="212392" x="8870950" y="2724150"/>
          <p14:tracePt t="212409" x="8940800" y="2730500"/>
          <p14:tracePt t="212426" x="9010650" y="2736850"/>
          <p14:tracePt t="212450" x="9067800" y="2743200"/>
          <p14:tracePt t="212459" x="9074150" y="2743200"/>
          <p14:tracePt t="212494" x="9080500" y="2743200"/>
          <p14:tracePt t="212517" x="9093200" y="2749550"/>
          <p14:tracePt t="212526" x="9118600" y="2749550"/>
          <p14:tracePt t="212544" x="9156700" y="2762250"/>
          <p14:tracePt t="212565" x="9201150" y="2768600"/>
          <p14:tracePt t="212577" x="9251950" y="2768600"/>
          <p14:tracePt t="212593" x="9283700" y="2768600"/>
          <p14:tracePt t="212610" x="9309100" y="2774950"/>
          <p14:tracePt t="212634" x="9328150" y="2774950"/>
          <p14:tracePt t="212643" x="9334500" y="2774950"/>
          <p14:tracePt t="212660" x="9340850" y="2774950"/>
          <p14:tracePt t="212677" x="9353550" y="2774950"/>
          <p14:tracePt t="212693" x="9372600" y="2774950"/>
          <p14:tracePt t="212718" x="9404350" y="2774950"/>
          <p14:tracePt t="212726" x="9429750" y="2774950"/>
          <p14:tracePt t="212728" x="9436100" y="2774950"/>
          <p14:tracePt t="212743" x="9467850" y="2774950"/>
          <p14:tracePt t="212761" x="9531350" y="2762250"/>
          <p14:tracePt t="212784" x="9613900" y="2743200"/>
          <p14:tracePt t="212794" x="9626600" y="2736850"/>
          <p14:tracePt t="212810" x="9664700" y="2724150"/>
          <p14:tracePt t="212826" x="9677400" y="2717800"/>
          <p14:tracePt t="212852" x="9715500" y="2705100"/>
          <p14:tracePt t="212860" x="9728200" y="2698750"/>
          <p14:tracePt t="212876" x="9740900" y="2692400"/>
          <p14:tracePt t="212901" x="9753600" y="2686050"/>
          <p14:tracePt t="212995" x="9759950" y="2679700"/>
          <p14:tracePt t="213003" x="9772650" y="2679700"/>
          <p14:tracePt t="213034" x="9836150" y="2667000"/>
          <p14:tracePt t="213043" x="9880600" y="2667000"/>
          <p14:tracePt t="213062" x="9982200" y="2667000"/>
          <p14:tracePt t="213077" x="10064750" y="2673350"/>
          <p14:tracePt t="213093" x="10153650" y="2686050"/>
          <p14:tracePt t="213116" x="10248900" y="2692400"/>
          <p14:tracePt t="213127" x="10255250" y="2692400"/>
          <p14:tracePt t="213145" x="10287000" y="2692400"/>
          <p14:tracePt t="213161" x="10312400" y="2692400"/>
          <p14:tracePt t="213185" x="10344150" y="2698750"/>
          <p14:tracePt t="213193" x="10350500" y="2705100"/>
          <p14:tracePt t="213210" x="10356850" y="2705100"/>
          <p14:tracePt t="213226" x="10363200" y="2711450"/>
          <p14:tracePt t="213298" x="10369550" y="2711450"/>
          <p14:tracePt t="213310" x="10375900" y="2717800"/>
          <p14:tracePt t="213327" x="10388600" y="2724150"/>
          <p14:tracePt t="213329" x="10394950" y="2730500"/>
          <p14:tracePt t="213344" x="10414000" y="2736850"/>
          <p14:tracePt t="213370" x="10439400" y="2743200"/>
          <p14:tracePt t="213379" x="10439400" y="2749550"/>
          <p14:tracePt t="213475" x="10445750" y="2749550"/>
          <p14:tracePt t="213483" x="10452100" y="2749550"/>
          <p14:tracePt t="213494" x="10458450" y="2749550"/>
          <p14:tracePt t="213519" x="10496550" y="2755900"/>
          <p14:tracePt t="213528" x="10509250" y="2755900"/>
          <p14:tracePt t="213544" x="10541000" y="2755900"/>
          <p14:tracePt t="213546" x="10547350" y="2755900"/>
          <p14:tracePt t="213560" x="10566400" y="2755900"/>
          <p14:tracePt t="213562" x="10572750" y="2755900"/>
          <p14:tracePt t="213585" x="10591800" y="2755900"/>
          <p14:tracePt t="213587" x="10598150" y="2755900"/>
          <p14:tracePt t="213595" x="10604500" y="2755900"/>
          <p14:tracePt t="213612" x="10610850" y="2755900"/>
          <p14:tracePt t="213627" x="10623550" y="2755900"/>
          <p14:tracePt t="213650" x="10655300" y="2736850"/>
          <p14:tracePt t="213660" x="10668000" y="2730500"/>
          <p14:tracePt t="213677" x="10699750" y="2717800"/>
          <p14:tracePt t="213702" x="10731500" y="2705100"/>
          <p14:tracePt t="213711" x="10744200" y="2705100"/>
          <p14:tracePt t="213728" x="10763250" y="2698750"/>
          <p14:tracePt t="213744" x="10775950" y="2698750"/>
          <p14:tracePt t="213767" x="10782300" y="2698750"/>
          <p14:tracePt t="213776" x="10795000" y="2698750"/>
          <p14:tracePt t="213794" x="10820400" y="2692400"/>
          <p14:tracePt t="213798" x="10839450" y="2692400"/>
          <p14:tracePt t="213810" x="10852150" y="2686050"/>
          <p14:tracePt t="213812" x="10871200" y="2679700"/>
          <p14:tracePt t="213836" x="10922000" y="2660650"/>
          <p14:tracePt t="213845" x="10934700" y="2660650"/>
          <p14:tracePt t="213863" x="10953750" y="2654300"/>
          <p14:tracePt t="213878" x="10966450" y="2647950"/>
          <p14:tracePt t="213896" x="10979150" y="2647950"/>
          <p14:tracePt t="213918" x="10985500" y="2647950"/>
          <p14:tracePt t="213950" x="10979150" y="2647950"/>
          <p14:tracePt t="213962" x="10960100" y="2641600"/>
          <p14:tracePt t="213984" x="10934700" y="2641600"/>
          <p14:tracePt t="214012" x="10991850" y="2641600"/>
          <p14:tracePt t="214027" x="11087100" y="2654300"/>
          <p14:tracePt t="214052" x="11309350" y="2667000"/>
          <p14:tracePt t="214061" x="11436350" y="2686050"/>
          <p14:tracePt t="214078" x="11607800" y="2711450"/>
          <p14:tracePt t="214103" x="11709400" y="2724150"/>
          <p14:tracePt t="214111" x="11715750" y="2724150"/>
          <p14:tracePt t="214128" x="11722100" y="2724150"/>
          <p14:tracePt t="214167" x="11728450" y="2736850"/>
          <p14:tracePt t="214178" x="11734800" y="2743200"/>
          <p14:tracePt t="214195" x="11791950" y="2768600"/>
          <p14:tracePt t="214211" x="11836400" y="2774950"/>
          <p14:tracePt t="214235" x="11861800" y="2774950"/>
          <p14:tracePt t="214244" x="11868150" y="2774950"/>
          <p14:tracePt t="214278" x="11874500" y="2774950"/>
          <p14:tracePt t="214319" x="11880850" y="2774950"/>
          <p14:tracePt t="214412" x="11874500" y="2774950"/>
          <p14:tracePt t="214421" x="11868150" y="2781300"/>
          <p14:tracePt t="214440" x="11842750" y="2787650"/>
          <p14:tracePt t="214461" x="11823700" y="2794000"/>
          <p14:tracePt t="214481" x="11811000" y="2800350"/>
          <p14:tracePt t="214502" x="11791950" y="2806700"/>
          <p14:tracePt t="214511" x="11785600" y="2813050"/>
          <p14:tracePt t="214603" x="11779250" y="2813050"/>
          <p14:tracePt t="214670" x="11772900" y="2813050"/>
          <p14:tracePt t="214679" x="11760200" y="2813050"/>
          <p14:tracePt t="214686" x="11728450" y="2813050"/>
          <p14:tracePt t="214708" x="11658600" y="2813050"/>
          <p14:tracePt t="214714" x="11601450" y="2813050"/>
          <p14:tracePt t="214728" x="11455400" y="2838450"/>
          <p14:tracePt t="214745" x="11176000" y="2876550"/>
          <p14:tracePt t="214762" x="10820400" y="2901950"/>
          <p14:tracePt t="214785" x="10318750" y="2908300"/>
          <p14:tracePt t="214795" x="10172700" y="2908300"/>
          <p14:tracePt t="214812" x="9944100" y="2882900"/>
          <p14:tracePt t="214827" x="9785350" y="2857500"/>
          <p14:tracePt t="214853" x="9423400" y="2825750"/>
          <p14:tracePt t="214861" x="9207500" y="2825750"/>
          <p14:tracePt t="214878" x="8693150" y="2832100"/>
          <p14:tracePt t="214903" x="7670800" y="2838450"/>
          <p14:tracePt t="214911" x="7035800" y="2787650"/>
          <p14:tracePt t="214929" x="6572250" y="2724150"/>
          <p14:tracePt t="214945" x="6165850" y="2660650"/>
          <p14:tracePt t="214970" x="5791200" y="2597150"/>
          <p14:tracePt t="214978" x="5721350" y="2590800"/>
          <p14:tracePt t="214995" x="5626100" y="2584450"/>
          <p14:tracePt t="215012" x="5549900" y="2622550"/>
          <p14:tracePt t="215035" x="5441950" y="2692400"/>
          <p14:tracePt t="215045" x="5397500" y="2711450"/>
          <p14:tracePt t="215062" x="5321300" y="2736850"/>
          <p14:tracePt t="215079" x="5264150" y="2743200"/>
          <p14:tracePt t="215095" x="5251450" y="2749550"/>
          <p14:tracePt t="215119" x="5245100" y="2749550"/>
          <p14:tracePt t="215130" x="5238750" y="2755900"/>
          <p14:tracePt t="215145" x="5219700" y="2781300"/>
          <p14:tracePt t="215161" x="5168900" y="2819400"/>
          <p14:tracePt t="215186" x="4972050" y="2876550"/>
          <p14:tracePt t="215195" x="4889500" y="2889250"/>
          <p14:tracePt t="215212" x="4794250" y="2908300"/>
          <p14:tracePt t="215235" x="4768850" y="2908300"/>
          <p14:tracePt t="215263" x="4806950" y="2908300"/>
          <p14:tracePt t="215279" x="4845050" y="2914650"/>
          <p14:tracePt t="215303" x="4895850" y="2984500"/>
          <p14:tracePt t="215312" x="4902200" y="3016250"/>
          <p14:tracePt t="215329" x="4889500" y="3079750"/>
          <p14:tracePt t="215346" x="4876800" y="3098800"/>
          <p14:tracePt t="215379" x="4883150" y="3098800"/>
          <p14:tracePt t="215395" x="4914900" y="3086100"/>
          <p14:tracePt t="215412" x="4984750" y="3067050"/>
          <p14:tracePt t="215437" x="5035550" y="3054350"/>
          <p14:tracePt t="215445" x="5041900" y="3054350"/>
          <p14:tracePt t="215463" x="5048250" y="3054350"/>
          <p14:tracePt t="215480" x="5041900" y="3067050"/>
          <p14:tracePt t="215494" x="5041900" y="3073400"/>
          <p14:tracePt t="215495" x="5035550" y="3079750"/>
          <p14:tracePt t="215543" x="5035550" y="3073400"/>
          <p14:tracePt t="215550" x="5041900" y="3067050"/>
          <p14:tracePt t="215570" x="5060950" y="3054350"/>
          <p14:tracePt t="215578" x="5067300" y="3048000"/>
          <p14:tracePt t="215723" x="5067300" y="3041650"/>
          <p14:tracePt t="215733" x="5067300" y="3035300"/>
          <p14:tracePt t="215746" x="5073650" y="3028950"/>
          <p14:tracePt t="215770" x="5080000" y="3028950"/>
          <p14:tracePt t="215828" x="5080000" y="3035300"/>
          <p14:tracePt t="215877" x="5080000" y="3028950"/>
          <p14:tracePt t="215883" x="5080000" y="3022600"/>
          <p14:tracePt t="215897" x="5086350" y="3016250"/>
          <p14:tracePt t="215920" x="5080000" y="3003550"/>
          <p14:tracePt t="215929" x="5060950" y="3003550"/>
          <p14:tracePt t="215946" x="4959350" y="2997200"/>
          <p14:tracePt t="215963" x="4806950" y="2997200"/>
          <p14:tracePt t="215965" x="4705350" y="3009900"/>
          <p14:tracePt t="215988" x="4419600" y="3009900"/>
          <p14:tracePt t="215996" x="4324350" y="2984500"/>
          <p14:tracePt t="216013" x="4279900" y="2965450"/>
          <p14:tracePt t="216032" x="4292600" y="2946400"/>
          <p14:tracePt t="216054" x="4368800" y="2921000"/>
          <p14:tracePt t="216063" x="4394200" y="2914650"/>
          <p14:tracePt t="216079" x="4413250" y="2927350"/>
          <p14:tracePt t="216103" x="4406900" y="2971800"/>
          <p14:tracePt t="216112" x="4394200" y="2990850"/>
          <p14:tracePt t="216129" x="4368800" y="3003550"/>
          <p14:tracePt t="216145" x="4356100" y="3009900"/>
          <p14:tracePt t="216180" x="4368800" y="2997200"/>
          <p14:tracePt t="216198" x="4438650" y="2978150"/>
          <p14:tracePt t="216214" x="4489450" y="2959100"/>
          <p14:tracePt t="216215" x="4546600" y="2946400"/>
          <p14:tracePt t="216239" x="4667250" y="2927350"/>
          <p14:tracePt t="216249" x="4679950" y="2927350"/>
          <p14:tracePt t="216262" x="4686300" y="2927350"/>
          <p14:tracePt t="216477" x="4686300" y="2933700"/>
          <p14:tracePt t="216487" x="4686300" y="2940050"/>
          <p14:tracePt t="216510" x="4692650" y="2959100"/>
          <p14:tracePt t="216530" x="4692650" y="2965450"/>
          <p14:tracePt t="216547" x="4705350" y="2971800"/>
          <p14:tracePt t="216573" x="4724400" y="2978150"/>
          <p14:tracePt t="216581" x="4730750" y="2978150"/>
          <p14:tracePt t="216596" x="4730750" y="2984500"/>
          <p14:tracePt t="216612" x="4730750" y="2990850"/>
          <p14:tracePt t="216679" x="4743450" y="2984500"/>
          <p14:tracePt t="216685" x="4749800" y="2978150"/>
          <p14:tracePt t="216697" x="4756150" y="2971800"/>
          <p14:tracePt t="216722" x="4781550" y="2946400"/>
          <p14:tracePt t="216730" x="4787900" y="2940050"/>
          <p14:tracePt t="216803" x="4787900" y="2933700"/>
          <p14:tracePt t="216830" x="4787900" y="2927350"/>
          <p14:tracePt t="216846" x="4781550" y="2914650"/>
          <p14:tracePt t="216864" x="4775200" y="2908300"/>
          <p14:tracePt t="216993" x="4768850" y="2908300"/>
          <p14:tracePt t="217000" x="4762500" y="2901950"/>
          <p14:tracePt t="217013" x="4724400" y="2895600"/>
          <p14:tracePt t="217039" x="4673600" y="2889250"/>
          <p14:tracePt t="217047" x="4641850" y="2889250"/>
          <p14:tracePt t="217049" x="4622800" y="2889250"/>
          <p14:tracePt t="217066" x="4578350" y="2889250"/>
          <p14:tracePt t="217081" x="4552950" y="2889250"/>
          <p14:tracePt t="217363" x="4565650" y="2889250"/>
          <p14:tracePt t="217382" x="4648200" y="2882900"/>
          <p14:tracePt t="217398" x="5048250" y="2870200"/>
          <p14:tracePt t="217414" x="5480050" y="2882900"/>
          <p14:tracePt t="217436" x="5810250" y="2921000"/>
          <p14:tracePt t="217447" x="6026150" y="2952750"/>
          <p14:tracePt t="217464" x="6210300" y="2959100"/>
          <p14:tracePt t="217480" x="6426200" y="2959100"/>
          <p14:tracePt t="217496" x="6673850" y="2933700"/>
          <p14:tracePt t="217523" x="7124700" y="2895600"/>
          <p14:tracePt t="217530" x="7315200" y="2882900"/>
          <p14:tracePt t="217547" x="7702550" y="2863850"/>
          <p14:tracePt t="217563" x="8007350" y="2857500"/>
          <p14:tracePt t="217590" x="8420100" y="2832100"/>
          <p14:tracePt t="217593" x="8521700" y="2825750"/>
          <p14:tracePt t="217602" x="8591550" y="2825750"/>
          <p14:tracePt t="217613" x="8699500" y="2819400"/>
          <p14:tracePt t="217635" x="9029700" y="2813050"/>
          <p14:tracePt t="217647" x="9169400" y="2813050"/>
          <p14:tracePt t="217666" x="9436100" y="2806700"/>
          <p14:tracePt t="217680" x="9594850" y="2794000"/>
          <p14:tracePt t="217706" x="9664700" y="2774950"/>
          <p14:tracePt t="217714" x="9671050" y="2774950"/>
          <p14:tracePt t="217731" x="9683750" y="2768600"/>
          <p14:tracePt t="217746" x="9709150" y="2762250"/>
          <p14:tracePt t="217769" x="9798050" y="2755900"/>
          <p14:tracePt t="217781" x="9836150" y="2755900"/>
          <p14:tracePt t="217798" x="9956800" y="2755900"/>
          <p14:tracePt t="217815" x="10013950" y="2755900"/>
          <p14:tracePt t="217839" x="10020300" y="2755900"/>
          <p14:tracePt t="217849" x="10026650" y="2749550"/>
          <p14:tracePt t="217864" x="10033000" y="2743200"/>
          <p14:tracePt t="217881" x="10039350" y="2743200"/>
          <p14:tracePt t="217898" x="10058400" y="2736850"/>
          <p14:tracePt t="217922" x="10160000" y="2711450"/>
          <p14:tracePt t="217931" x="10217150" y="2698750"/>
          <p14:tracePt t="217948" x="10274300" y="2667000"/>
          <p14:tracePt t="217964" x="10312400" y="2647950"/>
          <p14:tracePt t="217989" x="10331450" y="2622550"/>
          <p14:tracePt t="217990" x="10337800" y="2622550"/>
          <p14:tracePt t="217998" x="10337800" y="2616200"/>
          <p14:tracePt t="218099" x="10325100" y="2616200"/>
          <p14:tracePt t="218115" x="10299700" y="2609850"/>
          <p14:tracePt t="218131" x="10280650" y="2609850"/>
          <p14:tracePt t="218148" x="10267950" y="2609850"/>
          <p14:tracePt t="218173" x="10242550" y="2609850"/>
          <p14:tracePt t="218183" x="10229850" y="2609850"/>
          <p14:tracePt t="218185" x="10210800" y="2609850"/>
          <p14:tracePt t="218198" x="10191750" y="2609850"/>
          <p14:tracePt t="218213" x="10121900" y="2622550"/>
          <p14:tracePt t="218239" x="9874250" y="2641600"/>
          <p14:tracePt t="218248" x="9779000" y="2641600"/>
          <p14:tracePt t="218266" x="9537700" y="2628900"/>
          <p14:tracePt t="218283" x="9328150" y="2609850"/>
          <p14:tracePt t="218298" x="9150350" y="2578100"/>
          <p14:tracePt t="218323" x="8864600" y="2546350"/>
          <p14:tracePt t="218331" x="8763000" y="2540000"/>
          <p14:tracePt t="218348" x="8540750" y="2533650"/>
          <p14:tracePt t="218364" x="8337550" y="2520950"/>
          <p14:tracePt t="218389" x="8108950" y="2514600"/>
          <p14:tracePt t="218397" x="8007350" y="2514600"/>
          <p14:tracePt t="218414" x="7842250" y="2514600"/>
          <p14:tracePt t="218438" x="7505700" y="2514600"/>
          <p14:tracePt t="218448" x="7334250" y="2514600"/>
          <p14:tracePt t="218465" x="7086600" y="2514600"/>
          <p14:tracePt t="218482" x="6686550" y="2501900"/>
          <p14:tracePt t="218506" x="6445250" y="2495550"/>
          <p14:tracePt t="218515" x="6394450" y="2495550"/>
          <p14:tracePt t="218532" x="6267450" y="2501900"/>
          <p14:tracePt t="218549" x="6159500" y="2520950"/>
          <p14:tracePt t="218573" x="5969000" y="2552700"/>
          <p14:tracePt t="218581" x="5905500" y="2559050"/>
          <p14:tracePt t="218598" x="5778500" y="2578100"/>
          <p14:tracePt t="218615" x="5676900" y="2590800"/>
          <p14:tracePt t="218638" x="5619750" y="2622550"/>
          <p14:tracePt t="218647" x="5613400" y="2635250"/>
          <p14:tracePt t="218665" x="5588000" y="2679700"/>
          <p14:tracePt t="218684" x="5480050" y="2787650"/>
          <p14:tracePt t="218700" x="5397500" y="2838450"/>
          <p14:tracePt t="218723" x="5289550" y="2901950"/>
          <p14:tracePt t="218731" x="5276850" y="2908300"/>
          <p14:tracePt t="218765" x="5283200" y="2908300"/>
          <p14:tracePt t="218790" x="5346700" y="2933700"/>
          <p14:tracePt t="218798" x="5365750" y="2940050"/>
          <p14:tracePt t="218817" x="5403850" y="2978150"/>
          <p14:tracePt t="218839" x="5416550" y="3009900"/>
          <p14:tracePt t="218850" x="5422900" y="3016250"/>
          <p14:tracePt t="218898" x="5448300" y="3016250"/>
          <p14:tracePt t="218915" x="5511800" y="3009900"/>
          <p14:tracePt t="218932" x="5594350" y="3009900"/>
          <p14:tracePt t="218949" x="5657850" y="3009900"/>
          <p14:tracePt t="218972" x="5689600" y="3016250"/>
          <p14:tracePt t="218982" x="5689600" y="3022600"/>
          <p14:tracePt t="219043" x="5689600" y="3016250"/>
          <p14:tracePt t="219050" x="5689600" y="3009900"/>
          <p14:tracePt t="219065" x="5689600" y="2984500"/>
          <p14:tracePt t="219082" x="5695950" y="2971800"/>
          <p14:tracePt t="219269" x="5695950" y="2965450"/>
          <p14:tracePt t="219277" x="5702300" y="2965450"/>
          <p14:tracePt t="219308" x="5734050" y="2952750"/>
          <p14:tracePt t="219332" x="5740400" y="2952750"/>
          <p14:tracePt t="219349" x="5753100" y="2946400"/>
          <p14:tracePt t="219372" x="5759450" y="2940050"/>
          <p14:tracePt t="219460" x="5759450" y="2946400"/>
          <p14:tracePt t="219468" x="5784850" y="2952750"/>
          <p14:tracePt t="219482" x="5829300" y="2959100"/>
          <p14:tracePt t="219499" x="5949950" y="2952750"/>
          <p14:tracePt t="219523" x="6216650" y="2946400"/>
          <p14:tracePt t="219533" x="6343650" y="2965450"/>
          <p14:tracePt t="219535" x="6432550" y="2984500"/>
          <p14:tracePt t="219551" x="6540500" y="3016250"/>
          <p14:tracePt t="219574" x="6553200" y="3016250"/>
          <p14:tracePt t="219638" x="6565900" y="3016250"/>
          <p14:tracePt t="219649" x="6578600" y="3016250"/>
          <p14:tracePt t="219665" x="6661150" y="3022600"/>
          <p14:tracePt t="219682" x="6762750" y="3041650"/>
          <p14:tracePt t="219707" x="6832600" y="3073400"/>
          <p14:tracePt t="219716" x="6838950" y="3086100"/>
          <p14:tracePt t="219733" x="6838950" y="3111500"/>
          <p14:tracePt t="219749" x="6838950" y="3124200"/>
          <p14:tracePt t="219785" x="6845300" y="3117850"/>
          <p14:tracePt t="219800" x="6870700" y="3092450"/>
          <p14:tracePt t="219816" x="6921500" y="3054350"/>
          <p14:tracePt t="219840" x="6959600" y="3016250"/>
          <p14:tracePt t="219848" x="6965950" y="3016250"/>
          <p14:tracePt t="219905" x="6953250" y="3016250"/>
          <p14:tracePt t="219916" x="6940550" y="3016250"/>
          <p14:tracePt t="219933" x="6934200" y="3016250"/>
          <p14:tracePt t="219949" x="6927850" y="3016250"/>
          <p14:tracePt t="219974" x="6927850" y="3003550"/>
          <p14:tracePt t="219982" x="6934200" y="2997200"/>
          <p14:tracePt t="219999" x="6946900" y="2984500"/>
          <p14:tracePt t="220016" x="6946900" y="2978150"/>
          <p14:tracePt t="220068" x="6953250" y="2978150"/>
          <p14:tracePt t="220098" x="6965950" y="2978150"/>
          <p14:tracePt t="220104" x="6972300" y="2978150"/>
          <p14:tracePt t="220116" x="6985000" y="2971800"/>
          <p14:tracePt t="220133" x="7016750" y="2959100"/>
          <p14:tracePt t="220149" x="7048500" y="2952750"/>
          <p14:tracePt t="220173" x="7137400" y="2927350"/>
          <p14:tracePt t="220182" x="7156450" y="2921000"/>
          <p14:tracePt t="220201" x="7219950" y="2908300"/>
          <p14:tracePt t="220217" x="7251700" y="2901950"/>
          <p14:tracePt t="220241" x="7270750" y="2895600"/>
          <p14:tracePt t="220271" x="7277100" y="2895600"/>
          <p14:tracePt t="220370" x="7258050" y="2895600"/>
          <p14:tracePt t="220383" x="7239000" y="2895600"/>
          <p14:tracePt t="220400" x="7232650" y="2895600"/>
          <p14:tracePt t="220561" x="7226300" y="2889250"/>
          <p14:tracePt t="220583" x="7226300" y="2882900"/>
          <p14:tracePt t="220600" x="7219950" y="2882900"/>
          <p14:tracePt t="220618" x="7219950" y="2889250"/>
          <p14:tracePt t="220641" x="7327900" y="2933700"/>
          <p14:tracePt t="220652" x="7416800" y="2952750"/>
          <p14:tracePt t="220668" x="7556500" y="2984500"/>
          <p14:tracePt t="220683" x="7683500" y="3003550"/>
          <p14:tracePt t="220699" x="7797800" y="3022600"/>
          <p14:tracePt t="220725" x="7943850" y="3035300"/>
          <p14:tracePt t="220734" x="7988300" y="3035300"/>
          <p14:tracePt t="220750" x="8007350" y="3035300"/>
          <p14:tracePt t="220775" x="8020050" y="3022600"/>
          <p14:tracePt t="220783" x="8026400" y="3016250"/>
          <p14:tracePt t="220800" x="8058150" y="2997200"/>
          <p14:tracePt t="220805" x="8083550" y="2990850"/>
          <p14:tracePt t="220817" x="8115300" y="2978150"/>
          <p14:tracePt t="220819" x="8140700" y="2965450"/>
          <p14:tracePt t="220838" x="8191500" y="2952750"/>
          <p14:tracePt t="220850" x="8204200" y="2946400"/>
          <p14:tracePt t="220867" x="8235950" y="2946400"/>
          <p14:tracePt t="220882" x="8248650" y="2940050"/>
          <p14:tracePt t="220908" x="8267700" y="2940050"/>
          <p14:tracePt t="220917" x="8274050" y="2940050"/>
          <p14:tracePt t="220933" x="8293100" y="2940050"/>
          <p14:tracePt t="220949" x="8305800" y="2946400"/>
          <p14:tracePt t="220974" x="8324850" y="2946400"/>
          <p14:tracePt t="220984" x="8331200" y="2946400"/>
          <p14:tracePt t="221000" x="8343900" y="2946400"/>
          <p14:tracePt t="221016" x="8356600" y="2946400"/>
          <p14:tracePt t="221042" x="8394700" y="2946400"/>
          <p14:tracePt t="221050" x="8407400" y="2946400"/>
          <p14:tracePt t="221069" x="8489950" y="2933700"/>
          <p14:tracePt t="221083" x="8534400" y="2921000"/>
          <p14:tracePt t="221102" x="8572500" y="2901950"/>
          <p14:tracePt t="221126" x="8623300" y="2870200"/>
          <p14:tracePt t="221134" x="8629650" y="2863850"/>
          <p14:tracePt t="221150" x="8642350" y="2857500"/>
          <p14:tracePt t="221246" x="8636000" y="2857500"/>
          <p14:tracePt t="221267" x="8623300" y="2857500"/>
          <p14:tracePt t="221284" x="8616950" y="2863850"/>
          <p14:tracePt t="221309" x="8597900" y="2876550"/>
          <p14:tracePt t="221317" x="8585200" y="2876550"/>
          <p14:tracePt t="221320" x="8578850" y="2882900"/>
          <p14:tracePt t="221351" x="8578850" y="2889250"/>
          <p14:tracePt t="221425" x="8591550" y="2870200"/>
          <p14:tracePt t="221434" x="8597900" y="2870200"/>
          <p14:tracePt t="221452" x="8610600" y="2857500"/>
          <p14:tracePt t="221467" x="8629650" y="2844800"/>
          <p14:tracePt t="221471" x="8636000" y="2844800"/>
          <p14:tracePt t="221484" x="8642350" y="2838450"/>
          <p14:tracePt t="221500" x="8661400" y="2838450"/>
          <p14:tracePt t="221534" x="8667750" y="2838450"/>
          <p14:tracePt t="221585" x="8699500" y="2844800"/>
          <p14:tracePt t="221601" x="8807450" y="2870200"/>
          <p14:tracePt t="221617" x="8953500" y="2901950"/>
          <p14:tracePt t="221641" x="9175750" y="2952750"/>
          <p14:tracePt t="221650" x="9207500" y="2965450"/>
          <p14:tracePt t="221667" x="9251950" y="2971800"/>
          <p14:tracePt t="221775" x="9258300" y="2971800"/>
          <p14:tracePt t="221783" x="9264650" y="2965450"/>
          <p14:tracePt t="221791" x="9283700" y="2959100"/>
          <p14:tracePt t="221801" x="9296400" y="2952750"/>
          <p14:tracePt t="221817" x="9328150" y="2940050"/>
          <p14:tracePt t="221843" x="9366250" y="2927350"/>
          <p14:tracePt t="221850" x="9372600" y="2927350"/>
          <p14:tracePt t="221884" x="9378950" y="2927350"/>
          <p14:tracePt t="221901" x="9385300" y="2927350"/>
          <p14:tracePt t="221925" x="9398000" y="2927350"/>
          <p14:tracePt t="221927" x="9410700" y="2927350"/>
          <p14:tracePt t="221935" x="9417050" y="2927350"/>
          <p14:tracePt t="221951" x="9436100" y="2927350"/>
          <p14:tracePt t="221975" x="9474200" y="2927350"/>
          <p14:tracePt t="221985" x="9505950" y="2921000"/>
          <p14:tracePt t="222002" x="9582150" y="2908300"/>
          <p14:tracePt t="222018" x="9715500" y="2889250"/>
          <p14:tracePt t="222039" x="10109200" y="2882900"/>
          <p14:tracePt t="222051" x="10223500" y="2882900"/>
          <p14:tracePt t="222068" x="10490200" y="2882900"/>
          <p14:tracePt t="222084" x="10661650" y="2895600"/>
          <p14:tracePt t="222109" x="10756900" y="2901950"/>
          <p14:tracePt t="222185" x="10763250" y="2901950"/>
          <p14:tracePt t="222192" x="10763250" y="2908300"/>
          <p14:tracePt t="222202" x="10769600" y="2908300"/>
          <p14:tracePt t="222218" x="10788650" y="2908300"/>
          <p14:tracePt t="222243" x="10795000" y="2908300"/>
          <p14:tracePt t="222271" x="10801350" y="2908300"/>
          <p14:tracePt t="222276" x="10814050" y="2908300"/>
          <p14:tracePt t="222286" x="10833100" y="2908300"/>
          <p14:tracePt t="222300" x="10896600" y="2901950"/>
          <p14:tracePt t="222326" x="10947400" y="2895600"/>
          <p14:tracePt t="222337" x="11010900" y="2870200"/>
          <p14:tracePt t="222351" x="11049000" y="2857500"/>
          <p14:tracePt t="222371" x="11074400" y="2844800"/>
          <p14:tracePt t="222384" x="11093450" y="2838450"/>
          <p14:tracePt t="222403" x="11093450" y="2832100"/>
          <p14:tracePt t="222525" x="11080750" y="2838450"/>
          <p14:tracePt t="222531" x="11074400" y="2844800"/>
          <p14:tracePt t="222551" x="11061700" y="2851150"/>
          <p14:tracePt t="222575" x="11036300" y="2863850"/>
          <p14:tracePt t="222657" x="11029950" y="2851150"/>
          <p14:tracePt t="222664" x="11029950" y="2844800"/>
          <p14:tracePt t="222672" x="11023600" y="2838450"/>
          <p14:tracePt t="222685" x="11017250" y="2832100"/>
          <p14:tracePt t="222707" x="10998200" y="2806700"/>
          <p14:tracePt t="222718" x="10985500" y="2800350"/>
          <p14:tracePt t="222735" x="10953750" y="2781300"/>
          <p14:tracePt t="222752" x="10909300" y="2768600"/>
          <p14:tracePt t="222778" x="10883900" y="2755900"/>
          <p14:tracePt t="222785" x="10871200" y="2755900"/>
          <p14:tracePt t="222802" x="10852150" y="2755900"/>
          <p14:tracePt t="222819" x="10795000" y="2749550"/>
          <p14:tracePt t="222843" x="10585450" y="2768600"/>
          <p14:tracePt t="222852" x="10496550" y="2774950"/>
          <p14:tracePt t="222868" x="10267950" y="2806700"/>
          <p14:tracePt t="222887" x="10033000" y="2838450"/>
          <p14:tracePt t="222909" x="9715500" y="2863850"/>
          <p14:tracePt t="222918" x="9639300" y="2876550"/>
          <p14:tracePt t="222935" x="9582150" y="2876550"/>
          <p14:tracePt t="222977" x="9582150" y="2882900"/>
          <p14:tracePt t="222986" x="9588500" y="2895600"/>
          <p14:tracePt t="223002" x="9588500" y="2914650"/>
          <p14:tracePt t="223019" x="9556750" y="2952750"/>
          <p14:tracePt t="223043" x="9347200" y="2997200"/>
          <p14:tracePt t="223052" x="9251950" y="2997200"/>
          <p14:tracePt t="223069" x="8985250" y="2997200"/>
          <p14:tracePt t="223088" x="8750300" y="3003550"/>
          <p14:tracePt t="223090" x="8597900" y="2997200"/>
          <p14:tracePt t="223107" x="8420100" y="2990850"/>
          <p14:tracePt t="223118" x="8343900" y="2978150"/>
          <p14:tracePt t="223135" x="8255000" y="2965450"/>
          <p14:tracePt t="223152" x="8147050" y="2965450"/>
          <p14:tracePt t="223178" x="7835900" y="2965450"/>
          <p14:tracePt t="223185" x="7651750" y="2978150"/>
          <p14:tracePt t="223202" x="7289800" y="3028950"/>
          <p14:tracePt t="223219" x="6972300" y="3054350"/>
          <p14:tracePt t="223221" x="6819900" y="3054350"/>
          <p14:tracePt t="223245" x="6546850" y="3060700"/>
          <p14:tracePt t="223254" x="6521450" y="3067050"/>
          <p14:tracePt t="223298" x="6508750" y="3086100"/>
          <p14:tracePt t="223319" x="6464300" y="3136900"/>
          <p14:tracePt t="223335" x="6311900" y="3206750"/>
          <p14:tracePt t="223352" x="6191250" y="3225800"/>
          <p14:tracePt t="223373" x="6115050" y="3225800"/>
          <p14:tracePt t="223387" x="6070600" y="3225800"/>
          <p14:tracePt t="223419" x="6076950" y="3213100"/>
          <p14:tracePt t="223445" x="6127750" y="3194050"/>
          <p14:tracePt t="223452" x="6134100" y="3187700"/>
          <p14:tracePt t="223469" x="6121400" y="3187700"/>
          <p14:tracePt t="223486" x="6013450" y="3194050"/>
          <p14:tracePt t="223510" x="5645150" y="3168650"/>
          <p14:tracePt t="223519" x="5499100" y="3143250"/>
          <p14:tracePt t="223535" x="5232400" y="3092450"/>
          <p14:tracePt t="223553" x="5054600" y="3035300"/>
          <p14:tracePt t="223577" x="5016500" y="2978150"/>
          <p14:tracePt t="223585" x="5073650" y="2952750"/>
          <p14:tracePt t="223603" x="5168900" y="2946400"/>
          <p14:tracePt t="223618" x="5238750" y="2959100"/>
          <p14:tracePt t="223643" x="5295900" y="2984500"/>
          <p14:tracePt t="223733" x="5302250" y="2984500"/>
          <p14:tracePt t="223741" x="5308600" y="2984500"/>
          <p14:tracePt t="223753" x="5314950" y="2978150"/>
          <p14:tracePt t="223776" x="5327650" y="2978150"/>
          <p14:tracePt t="223785" x="5334000" y="2978150"/>
          <p14:tracePt t="223802" x="5340350" y="2978150"/>
          <p14:tracePt t="223819" x="5346700" y="2978150"/>
          <p14:tracePt t="223872" x="5353050" y="2978150"/>
          <p14:tracePt t="223899" x="5448300" y="2971800"/>
          <p14:tracePt t="223901" x="5499100" y="2965450"/>
          <p14:tracePt t="223908" x="5549900" y="2965450"/>
          <p14:tracePt t="223920" x="5588000" y="2959100"/>
          <p14:tracePt t="223936" x="5664200" y="2952750"/>
          <p14:tracePt t="223953" x="5727700" y="2946400"/>
          <p14:tracePt t="223977" x="5797550" y="2908300"/>
          <p14:tracePt t="223985" x="5810250" y="2882900"/>
          <p14:tracePt t="224003" x="5810250" y="2832100"/>
          <p14:tracePt t="224019" x="5765800" y="2768600"/>
          <p14:tracePt t="224044" x="5715000" y="2698750"/>
          <p14:tracePt t="224053" x="5715000" y="2686050"/>
          <p14:tracePt t="224069" x="5715000" y="2660650"/>
          <p14:tracePt t="224110" x="5689600" y="2654300"/>
          <p14:tracePt t="224119" x="5638800" y="2660650"/>
          <p14:tracePt t="224136" x="5505450" y="2686050"/>
          <p14:tracePt t="224153" x="5295900" y="2711450"/>
          <p14:tracePt t="224175" x="4984750" y="2717800"/>
          <p14:tracePt t="224185" x="4908550" y="2711450"/>
          <p14:tracePt t="224203" x="4813300" y="2698750"/>
          <p14:tracePt t="224245" x="4876800" y="2698750"/>
          <p14:tracePt t="224253" x="4946650" y="2698750"/>
          <p14:tracePt t="224269" x="5054600" y="2717800"/>
          <p14:tracePt t="224287" x="5099050" y="2755900"/>
          <p14:tracePt t="224311" x="5086350" y="2838450"/>
          <p14:tracePt t="224319" x="5060950" y="2870200"/>
          <p14:tracePt t="224336" x="5054600" y="2876550"/>
          <p14:tracePt t="224353" x="5060950" y="2882900"/>
          <p14:tracePt t="224377" x="5219700" y="2882900"/>
          <p14:tracePt t="224388" x="5334000" y="2882900"/>
          <p14:tracePt t="224403" x="5568950" y="2870200"/>
          <p14:tracePt t="224419" x="5759450" y="2863850"/>
          <p14:tracePt t="224444" x="5784850" y="2870200"/>
          <p14:tracePt t="224454" x="5765800" y="2882900"/>
          <p14:tracePt t="224470" x="5721350" y="2895600"/>
          <p14:tracePt t="224487" x="5683250" y="2901950"/>
          <p14:tracePt t="224511" x="5651500" y="2901950"/>
          <p14:tracePt t="224512" x="5632450" y="2901950"/>
          <p14:tracePt t="224519" x="5619750" y="2876550"/>
          <p14:tracePt t="224536" x="5619750" y="2844800"/>
          <p14:tracePt t="224552" x="5626100" y="2781300"/>
          <p14:tracePt t="224577" x="5619750" y="2762250"/>
          <p14:tracePt t="228370" x="5638800" y="2762250"/>
          <p14:tracePt t="228379" x="5670550" y="2762250"/>
          <p14:tracePt t="228391" x="5829300" y="2768600"/>
          <p14:tracePt t="228407" x="6019800" y="2781300"/>
          <p14:tracePt t="228423" x="6184900" y="2800350"/>
          <p14:tracePt t="228448" x="6375400" y="2806700"/>
          <p14:tracePt t="228456" x="6426200" y="2806700"/>
          <p14:tracePt t="228473" x="6527800" y="2794000"/>
          <p14:tracePt t="228488" x="6718300" y="2749550"/>
          <p14:tracePt t="228515" x="7124700" y="2724150"/>
          <p14:tracePt t="228523" x="7277100" y="2724150"/>
          <p14:tracePt t="228540" x="7607300" y="2743200"/>
          <p14:tracePt t="228557" x="7975600" y="2800350"/>
          <p14:tracePt t="228579" x="8077200" y="2813050"/>
          <p14:tracePt t="228590" x="8121650" y="2819400"/>
          <p14:tracePt t="228608" x="8159750" y="2819400"/>
          <p14:tracePt t="228633" x="8255000" y="2825750"/>
          <p14:tracePt t="228640" x="8293100" y="2832100"/>
          <p14:tracePt t="228657" x="8356600" y="2838450"/>
          <p14:tracePt t="228674" x="8420100" y="2844800"/>
          <p14:tracePt t="228697" x="8489950" y="2844800"/>
          <p14:tracePt t="228706" x="8515350" y="2844800"/>
          <p14:tracePt t="228710" x="8547100" y="2844800"/>
          <p14:tracePt t="228723" x="8604250" y="2844800"/>
          <p14:tracePt t="228740" x="8788400" y="2857500"/>
          <p14:tracePt t="228757" x="9194800" y="2889250"/>
          <p14:tracePt t="228781" x="9906000" y="2933700"/>
          <p14:tracePt t="228790" x="10153650" y="2952750"/>
          <p14:tracePt t="228807" x="10521950" y="2971800"/>
          <p14:tracePt t="228823" x="10706100" y="2965450"/>
          <p14:tracePt t="228825" x="10731500" y="2959100"/>
          <p14:tracePt t="228846" x="10737850" y="2959100"/>
          <p14:tracePt t="228858" x="10737850" y="2952750"/>
          <p14:tracePt t="228874" x="10737850" y="2946400"/>
          <p14:tracePt t="228889" x="10737850" y="2940050"/>
          <p14:tracePt t="228915" x="10737850" y="2927350"/>
          <p14:tracePt t="228925" x="10737850" y="2921000"/>
          <p14:tracePt t="228940" x="10744200" y="2895600"/>
          <p14:tracePt t="228956" x="10744200" y="2876550"/>
          <p14:tracePt t="228981" x="10661650" y="2819400"/>
          <p14:tracePt t="228992" x="10560050" y="2774950"/>
          <p14:tracePt t="229007" x="10509250" y="2755900"/>
          <p14:tracePt t="229034" x="10420350" y="2724150"/>
          <p14:tracePt t="229171" x="10388600" y="2724150"/>
          <p14:tracePt t="229180" x="10382250" y="2730500"/>
          <p14:tracePt t="229190" x="10369550" y="2730500"/>
          <p14:tracePt t="229207" x="10356850" y="2736850"/>
          <p14:tracePt t="229277" x="10356850" y="2743200"/>
          <p14:tracePt t="229298" x="10350500" y="2762250"/>
          <p14:tracePt t="229308" x="10344150" y="2781300"/>
          <p14:tracePt t="229324" x="10337800" y="2800350"/>
          <p14:tracePt t="229341" x="10331450" y="2813050"/>
          <p14:tracePt t="229365" x="10331450" y="2819400"/>
          <p14:tracePt t="229390" x="10331450" y="2825750"/>
          <p14:tracePt t="229407" x="10331450" y="2832100"/>
          <p14:tracePt t="229432" x="10331450" y="2838450"/>
          <p14:tracePt t="229448" x="10325100" y="2838450"/>
          <p14:tracePt t="229545" x="10331450" y="2838450"/>
          <p14:tracePt t="229572" x="10363200" y="2838450"/>
          <p14:tracePt t="229579" x="10369550" y="2838450"/>
          <p14:tracePt t="229591" x="10382250" y="2838450"/>
          <p14:tracePt t="229608" x="10401300" y="2838450"/>
          <p14:tracePt t="229624" x="10414000" y="2838450"/>
          <p14:tracePt t="229650" x="10490200" y="2832100"/>
          <p14:tracePt t="229659" x="10515600" y="2825750"/>
          <p14:tracePt t="229675" x="10553700" y="2819400"/>
          <p14:tracePt t="229691" x="10579100" y="2806700"/>
          <p14:tracePt t="229716" x="10604500" y="2800350"/>
          <p14:tracePt t="229865" x="10598150" y="2806700"/>
          <p14:tracePt t="229893" x="10579100" y="2813050"/>
          <p14:tracePt t="229909" x="10566400" y="2819400"/>
          <p14:tracePt t="229924" x="10560050" y="2819400"/>
          <p14:tracePt t="229941" x="10553700" y="2825750"/>
          <p14:tracePt t="229957" x="10547350" y="2825750"/>
          <p14:tracePt t="230385" x="10541000" y="2825750"/>
          <p14:tracePt t="230461" x="10541000" y="2819400"/>
          <p14:tracePt t="230477" x="10541000" y="2813050"/>
          <p14:tracePt t="230873" x="10541000" y="2806700"/>
          <p14:tracePt t="230881" x="10534650" y="2806700"/>
          <p14:tracePt t="230906" x="10509250" y="2794000"/>
          <p14:tracePt t="230914" x="10502900" y="2794000"/>
          <p14:tracePt t="234835" x="10515600" y="2794000"/>
          <p14:tracePt t="234846" x="10541000" y="2800350"/>
          <p14:tracePt t="234862" x="10572750" y="2806700"/>
          <p14:tracePt t="234879" x="10585450" y="2813050"/>
          <p14:tracePt t="234883" x="10591800" y="2813050"/>
          <p14:tracePt t="234968" x="10598150" y="2813050"/>
          <p14:tracePt t="234977" x="10604500" y="2813050"/>
          <p14:tracePt t="234995" x="10617200" y="2819400"/>
          <p14:tracePt t="235037" x="10623550" y="2819400"/>
          <p14:tracePt t="235045" x="10629900" y="2819400"/>
          <p14:tracePt t="235062" x="10648950" y="2825750"/>
          <p14:tracePt t="235079" x="10687050" y="2825750"/>
          <p14:tracePt t="235104" x="10775950" y="2851150"/>
          <p14:tracePt t="235105" x="10795000" y="2851150"/>
          <p14:tracePt t="235112" x="10826750" y="2863850"/>
          <p14:tracePt t="235128" x="10877550" y="2882900"/>
          <p14:tracePt t="235146" x="10890250" y="2882900"/>
          <p14:tracePt t="235162" x="10953750" y="2889250"/>
          <p14:tracePt t="235186" x="11029950" y="2889250"/>
          <p14:tracePt t="235197" x="11049000" y="2889250"/>
          <p14:tracePt t="235212" x="11087100" y="2889250"/>
          <p14:tracePt t="235229" x="11131550" y="2882900"/>
          <p14:tracePt t="235254" x="11195050" y="2870200"/>
          <p14:tracePt t="235262" x="11220450" y="2863850"/>
          <p14:tracePt t="235278" x="11239500" y="2857500"/>
          <p14:tracePt t="235302" x="11245850" y="2851150"/>
          <p14:tracePt t="235339" x="11252200" y="2851150"/>
          <p14:tracePt t="235371" x="11258550" y="2838450"/>
          <p14:tracePt t="235380" x="11258550" y="2832100"/>
          <p14:tracePt t="235395" x="11277600" y="2819400"/>
          <p14:tracePt t="235413" x="11372850" y="2794000"/>
          <p14:tracePt t="235439" x="11474450" y="2781300"/>
          <p14:tracePt t="235445" x="11487150" y="2781300"/>
          <p14:tracePt t="235462" x="11512550" y="2781300"/>
          <p14:tracePt t="235479" x="11518900" y="2781300"/>
          <p14:tracePt t="235570" x="11493500" y="2800350"/>
          <p14:tracePt t="235582" x="11417300" y="2832100"/>
          <p14:tracePt t="235598" x="11277600" y="2870200"/>
          <p14:tracePt t="235613" x="11112500" y="2901950"/>
          <p14:tracePt t="235637" x="10845800" y="2933700"/>
          <p14:tracePt t="235645" x="10693400" y="2959100"/>
          <p14:tracePt t="235662" x="10452100" y="3003550"/>
          <p14:tracePt t="235679" x="10121900" y="3086100"/>
          <p14:tracePt t="235703" x="9461500" y="3238500"/>
          <p14:tracePt t="235712" x="9182100" y="3289300"/>
          <p14:tracePt t="235729" x="8597900" y="3346450"/>
          <p14:tracePt t="235745" x="8058150" y="3371850"/>
          <p14:tracePt t="235770" x="7385050" y="3371850"/>
          <p14:tracePt t="235779" x="7194550" y="3371850"/>
          <p14:tracePt t="235795" x="6781800" y="3352800"/>
          <p14:tracePt t="235813" x="6477000" y="3333750"/>
          <p14:tracePt t="235837" x="5949950" y="3289300"/>
          <p14:tracePt t="235846" x="5664200" y="3244850"/>
          <p14:tracePt t="235864" x="5391150" y="3181350"/>
          <p14:tracePt t="235879" x="5187950" y="3117850"/>
          <p14:tracePt t="235906" x="5035550" y="3022600"/>
          <p14:tracePt t="235913" x="5016500" y="3009900"/>
          <p14:tracePt t="235929" x="4984750" y="2978150"/>
          <p14:tracePt t="235946" x="4921250" y="2946400"/>
          <p14:tracePt t="235963" x="4838700" y="2921000"/>
          <p14:tracePt t="235987" x="4800600" y="2908300"/>
          <p14:tracePt t="236013" x="4806950" y="2908300"/>
          <p14:tracePt t="236037" x="4826000" y="2914650"/>
          <p14:tracePt t="236046" x="4832350" y="2914650"/>
          <p14:tracePt t="236180" x="4826000" y="2933700"/>
          <p14:tracePt t="236186" x="4813300" y="2952750"/>
          <p14:tracePt t="236196" x="4794250" y="2984500"/>
          <p14:tracePt t="236213" x="4743450" y="3073400"/>
          <p14:tracePt t="236237" x="4724400" y="3149600"/>
          <p14:tracePt t="236247" x="4768850" y="3162300"/>
          <p14:tracePt t="236263" x="4933950" y="3175000"/>
          <p14:tracePt t="236278" x="5130800" y="3200400"/>
          <p14:tracePt t="236279" x="5175250" y="3206750"/>
          <p14:tracePt t="236304" x="5200650" y="3213100"/>
          <p14:tracePt t="236375" x="5207000" y="3213100"/>
          <p14:tracePt t="236391" x="5213350" y="3213100"/>
          <p14:tracePt t="236400" x="5226050" y="3213100"/>
          <p14:tracePt t="236413" x="5238750" y="3206750"/>
          <p14:tracePt t="236430" x="5289550" y="3194050"/>
          <p14:tracePt t="236455" x="5314950" y="3187700"/>
          <p14:tracePt t="236464" x="5321300" y="3181350"/>
          <p14:tracePt t="236505" x="5327650" y="3162300"/>
          <p14:tracePt t="236513" x="5327650" y="3155950"/>
          <p14:tracePt t="236530" x="5327650" y="3143250"/>
          <p14:tracePt t="236546" x="5334000" y="3143250"/>
          <p14:tracePt t="236571" x="5334000" y="3136900"/>
          <p14:tracePt t="236579" x="5340350" y="3136900"/>
          <p14:tracePt t="236596" x="5346700" y="3130550"/>
          <p14:tracePt t="236612" x="5359400" y="3124200"/>
          <p14:tracePt t="236661" x="5359400" y="3130550"/>
          <p14:tracePt t="236670" x="5353050" y="3136900"/>
          <p14:tracePt t="236691" x="5353050" y="3143250"/>
          <p14:tracePt t="236697" x="5346700" y="3149600"/>
          <p14:tracePt t="236797" x="5346700" y="3155950"/>
          <p14:tracePt t="236814" x="5346700" y="3162300"/>
          <p14:tracePt t="236837" x="5340350" y="3168650"/>
          <p14:tracePt t="236879" x="5346700" y="3168650"/>
          <p14:tracePt t="236902" x="5372100" y="3168650"/>
          <p14:tracePt t="236930" x="5378450" y="3168650"/>
          <p14:tracePt t="236991" x="5384800" y="3168650"/>
          <p14:tracePt t="237000" x="5391150" y="3168650"/>
          <p14:tracePt t="237014" x="5467350" y="3136900"/>
          <p14:tracePt t="237037" x="5645150" y="3073400"/>
          <p14:tracePt t="237048" x="5721350" y="3054350"/>
          <p14:tracePt t="237064" x="5835650" y="3022600"/>
          <p14:tracePt t="237080" x="5956300" y="2997200"/>
          <p14:tracePt t="237105" x="6216650" y="2984500"/>
          <p14:tracePt t="237113" x="6299200" y="2984500"/>
          <p14:tracePt t="237131" x="6457950" y="2984500"/>
          <p14:tracePt t="237147" x="6642100" y="2990850"/>
          <p14:tracePt t="237164" x="6756400" y="3003550"/>
          <p14:tracePt t="237188" x="6845300" y="3009900"/>
          <p14:tracePt t="237197" x="6864350" y="3016250"/>
          <p14:tracePt t="237213" x="6889750" y="3016250"/>
          <p14:tracePt t="237235" x="6934200" y="3028950"/>
          <p14:tracePt t="237247" x="6953250" y="3028950"/>
          <p14:tracePt t="237264" x="6965950" y="3035300"/>
          <p14:tracePt t="237323" x="6972300" y="3035300"/>
          <p14:tracePt t="237330" x="6978650" y="3035300"/>
          <p14:tracePt t="237346" x="6997700" y="3035300"/>
          <p14:tracePt t="237371" x="7035800" y="3035300"/>
          <p14:tracePt t="237383" x="7048500" y="3041650"/>
          <p14:tracePt t="237385" x="7054850" y="3041650"/>
          <p14:tracePt t="237397" x="7061200" y="3041650"/>
          <p14:tracePt t="237511" x="7067550" y="3041650"/>
          <p14:tracePt t="237527" x="7080250" y="3048000"/>
          <p14:tracePt t="237535" x="7105650" y="3048000"/>
          <p14:tracePt t="237550" x="7131050" y="3054350"/>
          <p14:tracePt t="237564" x="7162800" y="3054350"/>
          <p14:tracePt t="237588" x="7207250" y="3060700"/>
          <p14:tracePt t="237591" x="7213600" y="3060700"/>
          <p14:tracePt t="237615" x="7245350" y="3060700"/>
          <p14:tracePt t="237637" x="7264400" y="3060700"/>
          <p14:tracePt t="237664" x="7264400" y="3067050"/>
          <p14:tracePt t="237737" x="7251700" y="3067050"/>
          <p14:tracePt t="237764" x="7232650" y="3041650"/>
          <p14:tracePt t="237782" x="7213600" y="2997200"/>
          <p14:tracePt t="237799" x="7200900" y="2933700"/>
          <p14:tracePt t="237813" x="7188200" y="2889250"/>
          <p14:tracePt t="237839" x="7181850" y="2863850"/>
          <p14:tracePt t="237892" x="7156450" y="2870200"/>
          <p14:tracePt t="237898" x="7143750" y="2876550"/>
          <p14:tracePt t="237914" x="7112000" y="2876550"/>
          <p14:tracePt t="237932" x="7086600" y="2876550"/>
          <p14:tracePt t="237947" x="7054850" y="2876550"/>
          <p14:tracePt t="237964" x="7035800" y="2876550"/>
          <p14:tracePt t="237988" x="7010400" y="2876550"/>
          <p14:tracePt t="237997" x="7004050" y="2876550"/>
          <p14:tracePt t="238017" x="6953250" y="2882900"/>
          <p14:tracePt t="238035" x="6883400" y="2921000"/>
          <p14:tracePt t="238048" x="6838950" y="2946400"/>
          <p14:tracePt t="238064" x="6794500" y="2978150"/>
          <p14:tracePt t="238067" x="6750050" y="3009900"/>
          <p14:tracePt t="238081" x="6731000" y="3022600"/>
          <p14:tracePt t="238083" x="6705600" y="3048000"/>
          <p14:tracePt t="238106" x="6680200" y="3073400"/>
          <p14:tracePt t="238115" x="6680200" y="3086100"/>
          <p14:tracePt t="238131" x="6686550" y="3098800"/>
          <p14:tracePt t="238148" x="6731000" y="3111500"/>
          <p14:tracePt t="238172" x="6921500" y="3143250"/>
          <p14:tracePt t="238181" x="7023100" y="3162300"/>
          <p14:tracePt t="238198" x="7226300" y="3175000"/>
          <p14:tracePt t="238214" x="7366000" y="3175000"/>
          <p14:tracePt t="238240" x="7473950" y="3149600"/>
          <p14:tracePt t="238248" x="7493000" y="3143250"/>
          <p14:tracePt t="238264" x="7524750" y="3111500"/>
          <p14:tracePt t="238280" x="7550150" y="3092450"/>
          <p14:tracePt t="238306" x="7581900" y="3048000"/>
          <p14:tracePt t="238315" x="7588250" y="3035300"/>
          <p14:tracePt t="238334" x="7600950" y="2990850"/>
          <p14:tracePt t="238349" x="7600950" y="2978150"/>
          <p14:tracePt t="238373" x="7594600" y="2952750"/>
          <p14:tracePt t="238381" x="7588250" y="2952750"/>
          <p14:tracePt t="238399" x="7556500" y="2933700"/>
          <p14:tracePt t="238415" x="7512050" y="2914650"/>
          <p14:tracePt t="238439" x="7435850" y="2901950"/>
          <p14:tracePt t="238448" x="7404100" y="2895600"/>
          <p14:tracePt t="238465" x="7353300" y="2895600"/>
          <p14:tracePt t="238482" x="7296150" y="2895600"/>
          <p14:tracePt t="238506" x="7194550" y="2908300"/>
          <p14:tracePt t="238515" x="7169150" y="2914650"/>
          <p14:tracePt t="238531" x="7092950" y="2940050"/>
          <p14:tracePt t="238547" x="7004050" y="2971800"/>
          <p14:tracePt t="238574" x="6877050" y="3022600"/>
          <p14:tracePt t="238582" x="6870700" y="3028950"/>
          <p14:tracePt t="238599" x="6864350" y="3028950"/>
          <p14:tracePt t="238663" x="6864350" y="3035300"/>
          <p14:tracePt t="238672" x="6864350" y="3041650"/>
          <p14:tracePt t="238693" x="6864350" y="3060700"/>
          <p14:tracePt t="238699" x="6864350" y="3073400"/>
          <p14:tracePt t="238716" x="6864350" y="3092450"/>
          <p14:tracePt t="239171" x="6870700" y="3092450"/>
          <p14:tracePt t="239184" x="7004050" y="3098800"/>
          <p14:tracePt t="239199" x="7302500" y="3117850"/>
          <p14:tracePt t="239216" x="7670800" y="3155950"/>
          <p14:tracePt t="239239" x="8128000" y="3232150"/>
          <p14:tracePt t="239249" x="8255000" y="3244850"/>
          <p14:tracePt t="239265" x="8426450" y="3257550"/>
          <p14:tracePt t="239282" x="8578850" y="3257550"/>
          <p14:tracePt t="239307" x="8743950" y="3238500"/>
          <p14:tracePt t="239315" x="8788400" y="3225800"/>
          <p14:tracePt t="239332" x="8839200" y="3200400"/>
          <p14:tracePt t="239348" x="8877300" y="3187700"/>
          <p14:tracePt t="239373" x="8915400" y="3168650"/>
          <p14:tracePt t="239383" x="8934450" y="3168650"/>
          <p14:tracePt t="239399" x="8940800" y="3162300"/>
          <p14:tracePt t="239416" x="8959850" y="3162300"/>
          <p14:tracePt t="239441" x="9010650" y="3155950"/>
          <p14:tracePt t="239449" x="9036050" y="3155950"/>
          <p14:tracePt t="239466" x="9074150" y="3149600"/>
          <p14:tracePt t="239482" x="9124950" y="3136900"/>
          <p14:tracePt t="239507" x="9213850" y="3105150"/>
          <p14:tracePt t="239516" x="9245600" y="3086100"/>
          <p14:tracePt t="239532" x="9296400" y="3048000"/>
          <p14:tracePt t="239549" x="9321800" y="3016250"/>
          <p14:tracePt t="239566" x="9328150" y="2990850"/>
          <p14:tracePt t="239590" x="9315450" y="2959100"/>
          <p14:tracePt t="239599" x="9290050" y="2946400"/>
          <p14:tracePt t="239615" x="9258300" y="2940050"/>
          <p14:tracePt t="239641" x="9207500" y="2927350"/>
          <p14:tracePt t="239650" x="9194800" y="2921000"/>
          <p14:tracePt t="239666" x="9137650" y="2914650"/>
          <p14:tracePt t="239683" x="9061450" y="2914650"/>
          <p14:tracePt t="239708" x="8890000" y="2914650"/>
          <p14:tracePt t="239716" x="8801100" y="2921000"/>
          <p14:tracePt t="239733" x="8674100" y="2927350"/>
          <p14:tracePt t="239750" x="8553450" y="2933700"/>
          <p14:tracePt t="239774" x="8401050" y="2959100"/>
          <p14:tracePt t="239782" x="8388350" y="2965450"/>
          <p14:tracePt t="239800" x="8382000" y="2978150"/>
          <p14:tracePt t="239816" x="8388350" y="2984500"/>
          <p14:tracePt t="239840" x="8445500" y="3003550"/>
          <p14:tracePt t="239849" x="8553450" y="3028950"/>
          <p14:tracePt t="239866" x="8667750" y="3041650"/>
          <p14:tracePt t="239882" x="8826500" y="3048000"/>
          <p14:tracePt t="239908" x="9175750" y="3060700"/>
          <p14:tracePt t="239916" x="9328150" y="3060700"/>
          <p14:tracePt t="239933" x="9518650" y="3067050"/>
          <p14:tracePt t="239951" x="9702800" y="3073400"/>
          <p14:tracePt t="239974" x="9734550" y="3073400"/>
          <p14:tracePt t="239982" x="9740900" y="3073400"/>
          <p14:tracePt t="240168" x="9753600" y="3092450"/>
          <p14:tracePt t="240176" x="9759950" y="3105150"/>
          <p14:tracePt t="240186" x="9766300" y="3124200"/>
          <p14:tracePt t="240200" x="9785350" y="3155950"/>
          <p14:tracePt t="240219" x="9804400" y="3181350"/>
          <p14:tracePt t="240243" x="9817100" y="3194050"/>
          <p14:tracePt t="240385" x="9823450" y="3200400"/>
          <p14:tracePt t="240393" x="9842500" y="3200400"/>
          <p14:tracePt t="240399" x="9880600" y="3213100"/>
          <p14:tracePt t="240417" x="9982200" y="3232150"/>
          <p14:tracePt t="240441" x="10140950" y="3251200"/>
          <p14:tracePt t="240449" x="10166350" y="3251200"/>
          <p14:tracePt t="240466" x="10172700" y="3251200"/>
          <p14:tracePt t="240529" x="10179050" y="3251200"/>
          <p14:tracePt t="240549" x="10198100" y="3238500"/>
          <p14:tracePt t="240575" x="10242550" y="3219450"/>
          <p14:tracePt t="240583" x="10274300" y="3206750"/>
          <p14:tracePt t="240617" x="10267950" y="3206750"/>
          <p14:tracePt t="240641" x="10204450" y="3213100"/>
          <p14:tracePt t="240649" x="10179050" y="3219450"/>
          <p14:tracePt t="240666" x="10134600" y="3232150"/>
          <p14:tracePt t="240685" x="10102850" y="3244850"/>
          <p14:tracePt t="240708" x="10096500" y="3251200"/>
          <p14:tracePt t="240743" x="10090150" y="3251200"/>
          <p14:tracePt t="240775" x="10071100" y="3251200"/>
          <p14:tracePt t="240783" x="10045700" y="3257550"/>
          <p14:tracePt t="240800" x="9931400" y="3263900"/>
          <p14:tracePt t="240817" x="9785350" y="3263900"/>
          <p14:tracePt t="240841" x="9550400" y="3251200"/>
          <p14:tracePt t="240850" x="9525000" y="3251200"/>
          <p14:tracePt t="240867" x="9486900" y="3251200"/>
          <p14:tracePt t="240882" x="9474200" y="3257550"/>
          <p14:tracePt t="240907" x="9474200" y="3263900"/>
          <p14:tracePt t="240935" x="9398000" y="3276600"/>
          <p14:tracePt t="240951" x="9213850" y="3282950"/>
          <p14:tracePt t="240974" x="8896350" y="3263900"/>
          <p14:tracePt t="240984" x="8807450" y="3257550"/>
          <p14:tracePt t="241001" x="8712200" y="3244850"/>
          <p14:tracePt t="241016" x="8693150" y="3244850"/>
          <p14:tracePt t="241042" x="8705850" y="3232150"/>
          <p14:tracePt t="241049" x="8724900" y="3225800"/>
          <p14:tracePt t="241067" x="8775700" y="3213100"/>
          <p14:tracePt t="241083" x="8788400" y="3213100"/>
          <p14:tracePt t="241108" x="8782050" y="3213100"/>
          <p14:tracePt t="241117" x="8775700" y="3213100"/>
          <p14:tracePt t="241134" x="8756650" y="3213100"/>
          <p14:tracePt t="241151" x="8750300" y="3213100"/>
          <p14:tracePt t="241195" x="8750300" y="3206750"/>
          <p14:tracePt t="241202" x="8756650" y="3206750"/>
          <p14:tracePt t="241217" x="8775700" y="3200400"/>
          <p14:tracePt t="241241" x="8794750" y="3200400"/>
          <p14:tracePt t="241250" x="8794750" y="3194050"/>
          <p14:tracePt t="241284" x="8807450" y="3194050"/>
          <p14:tracePt t="241309" x="8832850" y="3181350"/>
          <p14:tracePt t="241317" x="8839200" y="3175000"/>
          <p14:tracePt t="241334" x="8851900" y="3168650"/>
          <p14:tracePt t="241352" x="8864600" y="3162300"/>
          <p14:tracePt t="241354" x="8870950" y="3155950"/>
          <p14:tracePt t="241375" x="8877300" y="3149600"/>
          <p14:tracePt t="241386" x="8883650" y="3149600"/>
          <p14:tracePt t="241505" x="8877300" y="3149600"/>
          <p14:tracePt t="241512" x="8870950" y="3149600"/>
          <p14:tracePt t="241519" x="8864600" y="3149600"/>
          <p14:tracePt t="241534" x="8858250" y="3149600"/>
          <p14:tracePt t="241575" x="8858250" y="3143250"/>
          <p14:tracePt t="246129" x="8851900" y="3143250"/>
          <p14:tracePt t="246137" x="8832850" y="3143250"/>
          <p14:tracePt t="246159" x="8750300" y="3105150"/>
          <p14:tracePt t="246170" x="8686800" y="3086100"/>
          <p14:tracePt t="246188" x="8667750" y="3060700"/>
          <p14:tracePt t="246206" x="8667750" y="3022600"/>
          <p14:tracePt t="246230" x="8674100" y="2990850"/>
          <p14:tracePt t="246232" x="8680450" y="2984500"/>
          <p14:tracePt t="246262" x="8686800" y="2984500"/>
          <p14:tracePt t="246296" x="8667750" y="2952750"/>
          <p14:tracePt t="246304" x="8655050" y="2946400"/>
          <p14:tracePt t="246320" x="8642350" y="2933700"/>
          <p14:tracePt t="246395" x="8636000" y="2940050"/>
          <p14:tracePt t="246403" x="8610600" y="2965450"/>
          <p14:tracePt t="246420" x="8547100" y="3028950"/>
          <p14:tracePt t="246445" x="8413750" y="3111500"/>
          <p14:tracePt t="246454" x="8388350" y="3124200"/>
          <p14:tracePt t="246472" x="8356600" y="3162300"/>
          <p14:tracePt t="246475" x="8356600" y="3168650"/>
          <p14:tracePt t="246487" x="8356600" y="3175000"/>
          <p14:tracePt t="246531" x="8362950" y="3175000"/>
          <p14:tracePt t="246539" x="8382000" y="3175000"/>
          <p14:tracePt t="246555" x="8413750" y="3175000"/>
          <p14:tracePt t="246581" x="8553450" y="3149600"/>
          <p14:tracePt t="246587" x="8585200" y="3136900"/>
          <p14:tracePt t="246605" x="8648700" y="3117850"/>
          <p14:tracePt t="246629" x="8693150" y="3092450"/>
          <p14:tracePt t="249795" x="8686800" y="3092450"/>
          <p14:tracePt t="249803" x="8667750" y="3092450"/>
          <p14:tracePt t="249833" x="8470900" y="3016250"/>
          <p14:tracePt t="249842" x="8331200" y="2952750"/>
          <p14:tracePt t="249860" x="8223250" y="2914650"/>
          <p14:tracePt t="249875" x="8140700" y="2882900"/>
          <p14:tracePt t="249899" x="8045450" y="2851150"/>
          <p14:tracePt t="249907" x="8013700" y="2838450"/>
          <p14:tracePt t="249924" x="7931150" y="2806700"/>
          <p14:tracePt t="249944" x="7880350" y="2787650"/>
          <p14:tracePt t="249958" x="7848600" y="2774950"/>
          <p14:tracePt t="249982" x="7797800" y="2762250"/>
          <p14:tracePt t="249993" x="7759700" y="2749550"/>
          <p14:tracePt t="250007" x="7632700" y="2717800"/>
          <p14:tracePt t="250024" x="7454900" y="2679700"/>
          <p14:tracePt t="250049" x="7143750" y="2628900"/>
          <p14:tracePt t="250057" x="7048500" y="2609850"/>
          <p14:tracePt t="250075" x="6934200" y="2590800"/>
          <p14:tracePt t="250091" x="6908800" y="2597150"/>
          <p14:tracePt t="250117" x="6915150" y="2628900"/>
          <p14:tracePt t="250125" x="6915150" y="2641600"/>
          <p14:tracePt t="250141" x="6921500" y="2686050"/>
          <p14:tracePt t="250157" x="6921500" y="2730500"/>
          <p14:tracePt t="250182" x="6908800" y="2794000"/>
          <p14:tracePt t="250191" x="6908800" y="2806700"/>
          <p14:tracePt t="250207" x="6908800" y="2851150"/>
          <p14:tracePt t="250232" x="6953250" y="2927350"/>
          <p14:tracePt t="250243" x="6972300" y="2946400"/>
          <p14:tracePt t="250258" x="7010400" y="2978150"/>
          <p14:tracePt t="250275" x="7067550" y="3003550"/>
          <p14:tracePt t="250299" x="7232650" y="3009900"/>
          <p14:tracePt t="250308" x="7283450" y="3009900"/>
          <p14:tracePt t="250311" x="7378700" y="3003550"/>
          <p14:tracePt t="250324" x="7448550" y="2990850"/>
          <p14:tracePt t="250342" x="7715250" y="2914650"/>
          <p14:tracePt t="250358" x="7867650" y="2857500"/>
          <p14:tracePt t="250385" x="8032750" y="2762250"/>
          <p14:tracePt t="250392" x="8064500" y="2730500"/>
          <p14:tracePt t="250408" x="8089900" y="2647950"/>
          <p14:tracePt t="250425" x="8051800" y="2552700"/>
          <p14:tracePt t="250449" x="7905750" y="2425700"/>
          <p14:tracePt t="250458" x="7848600" y="2393950"/>
          <p14:tracePt t="250475" x="7759700" y="2343150"/>
          <p14:tracePt t="250491" x="7670800" y="2298700"/>
          <p14:tracePt t="250516" x="7550150" y="2279650"/>
          <p14:tracePt t="250525" x="7524750" y="2279650"/>
          <p14:tracePt t="250541" x="7385050" y="2355850"/>
          <p14:tracePt t="250566" x="7270750" y="2457450"/>
          <p14:tracePt t="250575" x="7213600" y="2514600"/>
          <p14:tracePt t="250577" x="7150100" y="2578100"/>
          <p14:tracePt t="250593" x="7061200" y="2705100"/>
          <p14:tracePt t="250609" x="7004050" y="2825750"/>
          <p14:tracePt t="250633" x="6997700" y="2952750"/>
          <p14:tracePt t="250641" x="7023100" y="2990850"/>
          <p14:tracePt t="250658" x="7137400" y="3041650"/>
          <p14:tracePt t="250676" x="7366000" y="3054350"/>
          <p14:tracePt t="250698" x="7886700" y="3048000"/>
          <p14:tracePt t="250708" x="8128000" y="3035300"/>
          <p14:tracePt t="250725" x="8489950" y="3009900"/>
          <p14:tracePt t="250742" x="8845550" y="2984500"/>
          <p14:tracePt t="250759" x="9023350" y="2959100"/>
          <p14:tracePt t="250784" x="9042400" y="2933700"/>
          <p14:tracePt t="250792" x="9017000" y="2895600"/>
          <p14:tracePt t="250809" x="8959850" y="2844800"/>
          <p14:tracePt t="250825" x="8902700" y="2806700"/>
          <p14:tracePt t="250850" x="8636000" y="2686050"/>
          <p14:tracePt t="250861" x="8566150" y="2667000"/>
          <p14:tracePt t="250875" x="8420100" y="2647950"/>
          <p14:tracePt t="250891" x="8223250" y="2647950"/>
          <p14:tracePt t="250917" x="7874000" y="2698750"/>
          <p14:tracePt t="250925" x="7778750" y="2724150"/>
          <p14:tracePt t="250941" x="7588250" y="2806700"/>
          <p14:tracePt t="250966" x="7467600" y="2901950"/>
          <p14:tracePt t="250975" x="7448550" y="2933700"/>
          <p14:tracePt t="250992" x="7442200" y="2984500"/>
          <p14:tracePt t="251009" x="7454900" y="3028950"/>
          <p14:tracePt t="251034" x="7512050" y="3073400"/>
          <p14:tracePt t="251035" x="7556500" y="3086100"/>
          <p14:tracePt t="251045" x="7600950" y="3092450"/>
          <p14:tracePt t="251059" x="7823200" y="3105150"/>
          <p14:tracePt t="251075" x="8045450" y="3105150"/>
          <p14:tracePt t="251099" x="8445500" y="3060700"/>
          <p14:tracePt t="251110" x="8578850" y="3028950"/>
          <p14:tracePt t="251126" x="8769350" y="2952750"/>
          <p14:tracePt t="251142" x="8826500" y="2882900"/>
          <p14:tracePt t="251159" x="8813800" y="2813050"/>
          <p14:tracePt t="251184" x="8699500" y="2717800"/>
          <p14:tracePt t="251191" x="8623300" y="2679700"/>
          <p14:tracePt t="251208" x="8464550" y="2635250"/>
          <p14:tracePt t="251226" x="8261350" y="2597150"/>
          <p14:tracePt t="251229" x="8153400" y="2584450"/>
          <p14:tracePt t="251250" x="7931150" y="2578100"/>
          <p14:tracePt t="251259" x="7829550" y="2578100"/>
          <p14:tracePt t="251277" x="7410450" y="2628900"/>
          <p14:tracePt t="251297" x="7105650" y="2692400"/>
          <p14:tracePt t="251309" x="6921500" y="2762250"/>
          <p14:tracePt t="251325" x="6813550" y="2851150"/>
          <p14:tracePt t="251344" x="6807200" y="2921000"/>
          <p14:tracePt t="251364" x="6896100" y="3016250"/>
          <p14:tracePt t="251375" x="6946900" y="3048000"/>
          <p14:tracePt t="251392" x="7067550" y="3098800"/>
          <p14:tracePt t="251409" x="7226300" y="3136900"/>
          <p14:tracePt t="251432" x="7620000" y="3175000"/>
          <p14:tracePt t="251442" x="7747000" y="3175000"/>
          <p14:tracePt t="251459" x="8013700" y="3149600"/>
          <p14:tracePt t="251475" x="8318500" y="3067050"/>
          <p14:tracePt t="251500" x="8540750" y="2908300"/>
          <p14:tracePt t="251509" x="8553450" y="2838450"/>
          <p14:tracePt t="251511" x="8547100" y="2781300"/>
          <p14:tracePt t="251526" x="8477250" y="2667000"/>
          <p14:tracePt t="251543" x="8331200" y="2540000"/>
          <p14:tracePt t="251559" x="8159750" y="2444750"/>
          <p14:tracePt t="251584" x="7848600" y="2343150"/>
          <p14:tracePt t="251592" x="7734300" y="2324100"/>
          <p14:tracePt t="251609" x="7448550" y="2298700"/>
          <p14:tracePt t="251625" x="7194550" y="2298700"/>
          <p14:tracePt t="251650" x="6870700" y="2362200"/>
          <p14:tracePt t="251659" x="6826250" y="2381250"/>
          <p14:tracePt t="251676" x="6724650" y="2482850"/>
          <p14:tracePt t="251692" x="6711950" y="2609850"/>
          <p14:tracePt t="251717" x="6807200" y="2794000"/>
          <p14:tracePt t="251726" x="6870700" y="2851150"/>
          <p14:tracePt t="251744" x="7162800" y="2990850"/>
          <p14:tracePt t="251766" x="7391400" y="3041650"/>
          <p14:tracePt t="251769" x="7537450" y="3067050"/>
          <p14:tracePt t="251777" x="7683500" y="3079750"/>
          <p14:tracePt t="251793" x="7956550" y="3073400"/>
          <p14:tracePt t="251809" x="8191500" y="3016250"/>
          <p14:tracePt t="251834" x="8407400" y="2844800"/>
          <p14:tracePt t="251843" x="8426450" y="2794000"/>
          <p14:tracePt t="251859" x="8413750" y="2692400"/>
          <p14:tracePt t="251876" x="8324850" y="2609850"/>
          <p14:tracePt t="251900" x="8083550" y="2533650"/>
          <p14:tracePt t="251909" x="7943850" y="2514600"/>
          <p14:tracePt t="251926" x="7740650" y="2501900"/>
          <p14:tracePt t="251943" x="7499350" y="2514600"/>
          <p14:tracePt t="251960" x="7340600" y="2552700"/>
          <p14:tracePt t="251963" x="7277100" y="2584450"/>
          <p14:tracePt t="251982" x="7245350" y="2641600"/>
          <p14:tracePt t="251993" x="7245350" y="2660650"/>
          <p14:tracePt t="252010" x="7277100" y="2781300"/>
          <p14:tracePt t="252026" x="7359650" y="2876550"/>
          <p14:tracePt t="252051" x="7651750" y="3035300"/>
          <p14:tracePt t="252059" x="7785100" y="3079750"/>
          <p14:tracePt t="252076" x="8026400" y="3136900"/>
          <p14:tracePt t="252100" x="8426450" y="3187700"/>
          <p14:tracePt t="252109" x="8509000" y="3187700"/>
          <p14:tracePt t="252126" x="8674100" y="3168650"/>
          <p14:tracePt t="252145" x="8718550" y="3130550"/>
          <p14:tracePt t="252168" x="8712200" y="3067050"/>
          <p14:tracePt t="252176" x="8705850" y="3048000"/>
          <p14:tracePt t="252193" x="8674100" y="3009900"/>
          <p14:tracePt t="252210" x="8616950" y="2959100"/>
          <p14:tracePt t="252235" x="8547100" y="2927350"/>
          <p14:tracePt t="252244" x="8509000" y="2921000"/>
          <p14:tracePt t="252260" x="8407400" y="2908300"/>
          <p14:tracePt t="252276" x="8318500" y="2895600"/>
          <p14:tracePt t="252302" x="8210550" y="2863850"/>
          <p14:tracePt t="252309" x="8191500" y="2851150"/>
          <p14:tracePt t="252326" x="8178800" y="2838450"/>
          <p14:tracePt t="252343" x="8172450" y="2838450"/>
          <p14:tracePt t="252385" x="8172450" y="2832100"/>
          <p14:tracePt t="261440" x="8159750" y="2825750"/>
          <p14:tracePt t="261447" x="8140700" y="2819400"/>
          <p14:tracePt t="261456" x="8096250" y="2819400"/>
          <p14:tracePt t="261467" x="8058150" y="2813050"/>
          <p14:tracePt t="261483" x="8013700" y="2806700"/>
          <p14:tracePt t="261509" x="7994650" y="2806700"/>
          <p14:tracePt t="261572" x="7969250" y="2800350"/>
          <p14:tracePt t="261584" x="7956550" y="2794000"/>
          <p14:tracePt t="261602" x="7931150" y="2787650"/>
          <p14:tracePt t="261617" x="7931150" y="2781300"/>
          <p14:tracePt t="261743" x="7918450" y="2781300"/>
          <p14:tracePt t="261765" x="7874000" y="2768600"/>
          <p14:tracePt t="261772" x="7854950" y="2762250"/>
          <p14:tracePt t="261784" x="7848600" y="2762250"/>
          <p14:tracePt t="261801" x="7829550" y="2755900"/>
          <p14:tracePt t="261819" x="7810500" y="2749550"/>
          <p14:tracePt t="261842" x="7715250" y="2705100"/>
          <p14:tracePt t="261851" x="7639050" y="2679700"/>
          <p14:tracePt t="261868" x="7480300" y="2622550"/>
          <p14:tracePt t="261884" x="7340600" y="2578100"/>
          <p14:tracePt t="261886" x="7289800" y="2565400"/>
          <p14:tracePt t="261909" x="7175500" y="2533650"/>
          <p14:tracePt t="261911" x="7143750" y="2520950"/>
          <p14:tracePt t="261919" x="7118350" y="2514600"/>
          <p14:tracePt t="261935" x="7080250" y="2501900"/>
          <p14:tracePt t="261951" x="7054850" y="2489200"/>
          <p14:tracePt t="261974" x="6991350" y="2463800"/>
          <p14:tracePt t="261984" x="6946900" y="2451100"/>
          <p14:tracePt t="262001" x="6800850" y="2413000"/>
          <p14:tracePt t="262018" x="6680200" y="2400300"/>
          <p14:tracePt t="262043" x="6667500" y="2400300"/>
          <p14:tracePt t="264062" x="6661150" y="2400300"/>
          <p14:tracePt t="264068" x="6610350" y="2393950"/>
          <p14:tracePt t="264086" x="6515100" y="2368550"/>
          <p14:tracePt t="264110" x="6413500" y="2336800"/>
          <p14:tracePt t="264121" x="6394450" y="2330450"/>
          <p14:tracePt t="264136" x="6350000" y="2324100"/>
          <p14:tracePt t="264153" x="6324600" y="2324100"/>
          <p14:tracePt t="264177" x="6280150" y="2330450"/>
          <p14:tracePt t="264186" x="6273800" y="2330450"/>
          <p14:tracePt t="264204" x="6267450" y="2336800"/>
          <p14:tracePt t="264220" x="6261100" y="2336800"/>
          <p14:tracePt t="264244" x="6248400" y="2349500"/>
          <p14:tracePt t="264253" x="6242050" y="2355850"/>
          <p14:tracePt t="264270" x="6229350" y="2374900"/>
          <p14:tracePt t="264292" x="6223000" y="2387600"/>
          <p14:tracePt t="264294" x="6216650" y="2393950"/>
          <p14:tracePt t="264306" x="6210300" y="2400300"/>
          <p14:tracePt t="264320" x="6197600" y="2413000"/>
          <p14:tracePt t="264336" x="6165850" y="2438400"/>
          <p14:tracePt t="264353" x="6127750" y="2457450"/>
          <p14:tracePt t="264378" x="6089650" y="2476500"/>
          <p14:tracePt t="264388" x="6070600" y="2489200"/>
          <p14:tracePt t="264403" x="6051550" y="2495550"/>
          <p14:tracePt t="264419" x="6045200" y="2501900"/>
          <p14:tracePt t="264443" x="6038850" y="2514600"/>
          <p14:tracePt t="264452" x="6032500" y="2520950"/>
          <p14:tracePt t="264470" x="6026150" y="2533650"/>
          <p14:tracePt t="264486" x="6013450" y="2546350"/>
          <p14:tracePt t="264488" x="6013450" y="2559050"/>
          <p14:tracePt t="264513" x="5969000" y="2622550"/>
          <p14:tracePt t="264520" x="5943600" y="2641600"/>
          <p14:tracePt t="264537" x="5854700" y="2698750"/>
          <p14:tracePt t="264553" x="5759450" y="2749550"/>
          <p14:tracePt t="264578" x="5683250" y="2806700"/>
          <p14:tracePt t="264587" x="5664200" y="2832100"/>
          <p14:tracePt t="264605" x="5657850" y="2857500"/>
          <p14:tracePt t="264620" x="5657850" y="2876550"/>
          <p14:tracePt t="264645" x="5626100" y="2921000"/>
          <p14:tracePt t="264656" x="5588000" y="2965450"/>
          <p14:tracePt t="264670" x="5556250" y="2984500"/>
          <p14:tracePt t="264694" x="5435600" y="3009900"/>
          <p14:tracePt t="264704" x="5416550" y="3016250"/>
          <p14:tracePt t="264721" x="5403850" y="3022600"/>
          <p14:tracePt t="264754" x="5416550" y="3022600"/>
          <p14:tracePt t="264777" x="5422900" y="3022600"/>
          <p14:tracePt t="264869" x="5422900" y="3028950"/>
          <p14:tracePt t="264875" x="5422900" y="3035300"/>
          <p14:tracePt t="264885" x="5422900" y="3041650"/>
          <p14:tracePt t="264911" x="5429250" y="3054350"/>
          <p14:tracePt t="265829" x="5422900" y="3054350"/>
          <p14:tracePt t="265838" x="5416550" y="3054350"/>
          <p14:tracePt t="265855" x="5416550" y="3048000"/>
          <p14:tracePt t="265893" x="5410200" y="3041650"/>
          <p14:tracePt t="265906" x="5397500" y="3041650"/>
          <p14:tracePt t="265922" x="5321300" y="3022600"/>
          <p14:tracePt t="265939" x="5289550" y="3016250"/>
          <p14:tracePt t="265955" x="5226050" y="3003550"/>
          <p14:tracePt t="265979" x="5207000" y="2997200"/>
          <p14:tracePt t="265988" x="5200650" y="2997200"/>
          <p14:tracePt t="266004" x="5168900" y="2997200"/>
          <p14:tracePt t="266022" x="5092700" y="2990850"/>
          <p14:tracePt t="266045" x="4978400" y="2971800"/>
          <p14:tracePt t="266055" x="4946650" y="2965450"/>
          <p14:tracePt t="266071" x="4883150" y="2952750"/>
          <p14:tracePt t="266089" x="4832350" y="2946400"/>
          <p14:tracePt t="266112" x="4699000" y="2940050"/>
          <p14:tracePt t="266126" x="4679950" y="2940050"/>
          <p14:tracePt t="266138" x="4610100" y="2940050"/>
          <p14:tracePt t="266154" x="4572000" y="2940050"/>
          <p14:tracePt t="266180" x="4470400" y="2959100"/>
          <p14:tracePt t="266188" x="4381500" y="2965450"/>
          <p14:tracePt t="266206" x="4279900" y="2978150"/>
          <p14:tracePt t="266225" x="4178300" y="2984500"/>
          <p14:tracePt t="266238" x="4102100" y="2990850"/>
          <p14:tracePt t="266254" x="4076700" y="3003550"/>
          <p14:tracePt t="266271" x="4070350" y="3016250"/>
          <p14:tracePt t="266295" x="4044950" y="3073400"/>
          <p14:tracePt t="266303" x="4038600" y="3098800"/>
          <p14:tracePt t="266321" x="4019550" y="3143250"/>
          <p14:tracePt t="266338" x="4006850" y="3187700"/>
          <p14:tracePt t="266355" x="4006850" y="3206750"/>
          <p14:tracePt t="266379" x="4013200" y="3219450"/>
          <p14:tracePt t="266388" x="4025900" y="3219450"/>
          <p14:tracePt t="266392" x="4032250" y="3219450"/>
          <p14:tracePt t="266405" x="4064000" y="3219450"/>
          <p14:tracePt t="266422" x="4140200" y="3225800"/>
          <p14:tracePt t="266444" x="4235450" y="3238500"/>
          <p14:tracePt t="266446" x="4267200" y="3251200"/>
          <p14:tracePt t="266456" x="4286250" y="3251200"/>
          <p14:tracePt t="266472" x="4343400" y="3270250"/>
          <p14:tracePt t="266488" x="4432300" y="3289300"/>
          <p14:tracePt t="266511" x="4533900" y="3302000"/>
          <p14:tracePt t="266521" x="4572000" y="3302000"/>
          <p14:tracePt t="266540" x="4597400" y="3308350"/>
          <p14:tracePt t="266553" x="4610100" y="3308350"/>
          <p14:tracePt t="266579" x="4616450" y="3327400"/>
          <p14:tracePt t="266588" x="4616450" y="3333750"/>
          <p14:tracePt t="266605" x="4616450" y="3340100"/>
          <p14:tracePt t="266622" x="4610100" y="3352800"/>
          <p14:tracePt t="266644" x="4610100" y="3359150"/>
          <p14:tracePt t="266654" x="4603750" y="3359150"/>
          <p14:tracePt t="266697" x="4603750" y="3371850"/>
          <p14:tracePt t="266705" x="4597400" y="3378200"/>
          <p14:tracePt t="266739" x="4603750" y="3378200"/>
          <p14:tracePt t="266780" x="4641850" y="3359150"/>
          <p14:tracePt t="266789" x="4648200" y="3352800"/>
          <p14:tracePt t="266807" x="4660900" y="3346450"/>
          <p14:tracePt t="266879" x="4654550" y="3352800"/>
          <p14:tracePt t="266919" x="4648200" y="3352800"/>
          <p14:tracePt t="266935" x="4641850" y="3352800"/>
          <p14:tracePt t="266962" x="4635500" y="3352800"/>
          <p14:tracePt t="266973" x="4629150" y="3352800"/>
          <p14:tracePt t="266989" x="4622800" y="3359150"/>
          <p14:tracePt t="267006" x="4622800" y="3371850"/>
          <p14:tracePt t="267030" x="4629150" y="3384550"/>
          <p14:tracePt t="267042" x="4635500" y="3384550"/>
          <p14:tracePt t="267055" x="4641850" y="3390900"/>
          <p14:tracePt t="267177" x="4648200" y="3390900"/>
          <p14:tracePt t="267184" x="4654550" y="3390900"/>
          <p14:tracePt t="267190" x="4660900" y="3390900"/>
          <p14:tracePt t="267205" x="4667250" y="3384550"/>
          <p14:tracePt t="267246" x="4679950" y="3384550"/>
          <p14:tracePt t="267256" x="4686300" y="3384550"/>
          <p14:tracePt t="267272" x="4692650" y="3384550"/>
          <p14:tracePt t="267313" x="4705350" y="3384550"/>
          <p14:tracePt t="267339" x="4718050" y="3384550"/>
          <p14:tracePt t="267356" x="4724400" y="3397250"/>
          <p14:tracePt t="267382" x="4737100" y="3416300"/>
          <p14:tracePt t="267389" x="4737100" y="3422650"/>
          <p14:tracePt t="267406" x="4737100" y="3429000"/>
          <p14:tracePt t="267489" x="4737100" y="3441700"/>
          <p14:tracePt t="267505" x="4730750" y="3460750"/>
          <p14:tracePt t="267522" x="4705350" y="3479800"/>
          <p14:tracePt t="267539" x="4679950" y="3486150"/>
          <p14:tracePt t="267556" x="4654550" y="3492500"/>
          <p14:tracePt t="267583" x="4610100" y="3498850"/>
          <p14:tracePt t="267591" x="4603750" y="3498850"/>
          <p14:tracePt t="267606" x="4591050" y="3492500"/>
          <p14:tracePt t="267623" x="4578350" y="3479800"/>
          <p14:tracePt t="267647" x="4572000" y="3473450"/>
          <p14:tracePt t="267853" x="4578350" y="3479800"/>
          <p14:tracePt t="267873" x="4584700" y="3492500"/>
          <p14:tracePt t="267897" x="4597400" y="3517900"/>
          <p14:tracePt t="267906" x="4610100" y="3530600"/>
          <p14:tracePt t="267922" x="4616450" y="3536950"/>
          <p14:tracePt t="267939" x="4622800" y="3536950"/>
          <p14:tracePt t="268034" x="4622800" y="3524250"/>
          <p14:tracePt t="268040" x="4622800" y="3511550"/>
          <p14:tracePt t="268057" x="4622800" y="3473450"/>
          <p14:tracePt t="268073" x="4622800" y="3435350"/>
          <p14:tracePt t="268090" x="4622800" y="3378200"/>
          <p14:tracePt t="268115" x="4622800" y="3352800"/>
          <p14:tracePt t="268122" x="4622800" y="3346450"/>
          <p14:tracePt t="268140" x="4622800" y="3333750"/>
          <p14:tracePt t="268155" x="4603750" y="3308350"/>
          <p14:tracePt t="268179" x="4565650" y="3263900"/>
          <p14:tracePt t="268190" x="4552950" y="3257550"/>
          <p14:tracePt t="268205" x="4540250" y="3238500"/>
          <p14:tracePt t="268228" x="4533900" y="3238500"/>
          <p14:tracePt t="268257" x="4540250" y="3238500"/>
          <p14:tracePt t="268262" x="4540250" y="3244850"/>
          <p14:tracePt t="268274" x="4552950" y="3257550"/>
          <p14:tracePt t="268297" x="4603750" y="3295650"/>
          <p14:tracePt t="268306" x="4622800" y="3308350"/>
          <p14:tracePt t="268323" x="4679950" y="3340100"/>
          <p14:tracePt t="268340" x="4768850" y="3365500"/>
          <p14:tracePt t="268356" x="4883150" y="3371850"/>
          <p14:tracePt t="268381" x="5073650" y="3371850"/>
          <p14:tracePt t="268389" x="5124450" y="3371850"/>
          <p14:tracePt t="268406" x="5238750" y="3359150"/>
          <p14:tracePt t="268423" x="5327650" y="3352800"/>
          <p14:tracePt t="268448" x="5365750" y="3352800"/>
          <p14:tracePt t="268529" x="5372100" y="3352800"/>
          <p14:tracePt t="268537" x="5378450" y="3346450"/>
          <p14:tracePt t="268566" x="5461000" y="3346450"/>
          <p14:tracePt t="268574" x="5486400" y="3346450"/>
          <p14:tracePt t="268590" x="5524500" y="3352800"/>
          <p14:tracePt t="268607" x="5562600" y="3359150"/>
          <p14:tracePt t="268631" x="5683250" y="3365500"/>
          <p14:tracePt t="268634" x="5727700" y="3365500"/>
          <p14:tracePt t="268642" x="5778500" y="3365500"/>
          <p14:tracePt t="268655" x="5810250" y="3365500"/>
          <p14:tracePt t="268674" x="5981700" y="3365500"/>
          <p14:tracePt t="268696" x="6051550" y="3365500"/>
          <p14:tracePt t="268706" x="6064250" y="3365500"/>
          <p14:tracePt t="268723" x="6070600" y="3365500"/>
          <p14:tracePt t="268869" x="6076950" y="3365500"/>
          <p14:tracePt t="268878" x="6083300" y="3365500"/>
          <p14:tracePt t="268896" x="6102350" y="3371850"/>
          <p14:tracePt t="268906" x="6121400" y="3378200"/>
          <p14:tracePt t="268922" x="6146800" y="3384550"/>
          <p14:tracePt t="268923" x="6159500" y="3384550"/>
          <p14:tracePt t="268939" x="6203950" y="3390900"/>
          <p14:tracePt t="268963" x="6223000" y="3390900"/>
          <p14:tracePt t="268973" x="6229350" y="3390900"/>
          <p14:tracePt t="269095" x="6235700" y="3390900"/>
          <p14:tracePt t="269108" x="6242050" y="3390900"/>
          <p14:tracePt t="269124" x="6261100" y="3390900"/>
          <p14:tracePt t="269140" x="6273800" y="3397250"/>
          <p14:tracePt t="269158" x="6299200" y="3397250"/>
          <p14:tracePt t="269181" x="6311900" y="3397250"/>
          <p14:tracePt t="269191" x="6318250" y="3403600"/>
          <p14:tracePt t="269207" x="6330950" y="3403600"/>
          <p14:tracePt t="269224" x="6343650" y="3403600"/>
          <p14:tracePt t="269248" x="6413500" y="3384550"/>
          <p14:tracePt t="269257" x="6451600" y="3365500"/>
          <p14:tracePt t="269274" x="6508750" y="3333750"/>
          <p14:tracePt t="269290" x="6610350" y="3270250"/>
          <p14:tracePt t="269315" x="6711950" y="3200400"/>
          <p14:tracePt t="269324" x="6737350" y="3181350"/>
          <p14:tracePt t="269340" x="6762750" y="3155950"/>
          <p14:tracePt t="269357" x="6769100" y="3149600"/>
          <p14:tracePt t="269433" x="6775450" y="3149600"/>
          <p14:tracePt t="269442" x="6775450" y="3155950"/>
          <p14:tracePt t="269457" x="6788150" y="3162300"/>
          <p14:tracePt t="269475" x="6794500" y="3168650"/>
          <p14:tracePt t="269595" x="6794500" y="3175000"/>
          <p14:tracePt t="269851" x="6800850" y="3181350"/>
          <p14:tracePt t="269860" x="6807200" y="3194050"/>
          <p14:tracePt t="269874" x="6832600" y="3225800"/>
          <p14:tracePt t="269897" x="6870700" y="3263900"/>
          <p14:tracePt t="269907" x="6889750" y="3270250"/>
          <p14:tracePt t="269925" x="6915150" y="3289300"/>
          <p14:tracePt t="269941" x="6940550" y="3302000"/>
          <p14:tracePt t="269958" x="6978650" y="3308350"/>
          <p14:tracePt t="269983" x="7086600" y="3314700"/>
          <p14:tracePt t="269991" x="7118350" y="3321050"/>
          <p14:tracePt t="270008" x="7200900" y="3321050"/>
          <p14:tracePt t="270024" x="7283450" y="3314700"/>
          <p14:tracePt t="270049" x="7366000" y="3308350"/>
          <p14:tracePt t="270058" x="7385050" y="3302000"/>
          <p14:tracePt t="270074" x="7410450" y="3302000"/>
          <p14:tracePt t="270091" x="7423150" y="3302000"/>
          <p14:tracePt t="270116" x="7423150" y="3295650"/>
          <p14:tracePt t="270130" x="7429500" y="3295650"/>
          <p14:tracePt t="270141" x="7435850" y="3295650"/>
          <p14:tracePt t="270158" x="7442200" y="3289300"/>
          <p14:tracePt t="270182" x="7480300" y="3276600"/>
          <p14:tracePt t="270192" x="7505700" y="3270250"/>
          <p14:tracePt t="270212" x="7543800" y="3270250"/>
          <p14:tracePt t="270233" x="7632700" y="3276600"/>
          <p14:tracePt t="270258" x="7766050" y="3295650"/>
          <p14:tracePt t="270275" x="7880350" y="3308350"/>
          <p14:tracePt t="270296" x="7981950" y="3314700"/>
          <p14:tracePt t="270298" x="8007350" y="3314700"/>
          <p14:tracePt t="270308" x="8058150" y="3314700"/>
          <p14:tracePt t="270325" x="8096250" y="3314700"/>
          <p14:tracePt t="270341" x="8147050" y="3308350"/>
          <p14:tracePt t="270358" x="8204200" y="3302000"/>
          <p14:tracePt t="270383" x="8324850" y="3302000"/>
          <p14:tracePt t="270392" x="8356600" y="3308350"/>
          <p14:tracePt t="270408" x="8439150" y="3321050"/>
          <p14:tracePt t="270425" x="8515350" y="3327400"/>
          <p14:tracePt t="270450" x="8572500" y="3327400"/>
          <p14:tracePt t="270459" x="8591550" y="3327400"/>
          <p14:tracePt t="270475" x="8610600" y="3327400"/>
          <p14:tracePt t="270492" x="8616950" y="3327400"/>
          <p14:tracePt t="270529" x="8623300" y="3327400"/>
          <p14:tracePt t="270566" x="8629650" y="3327400"/>
          <p14:tracePt t="270575" x="8636000" y="3327400"/>
          <p14:tracePt t="270592" x="8655050" y="3327400"/>
          <p14:tracePt t="270609" x="8674100" y="3327400"/>
          <p14:tracePt t="270633" x="8705850" y="3327400"/>
          <p14:tracePt t="270642" x="8718550" y="3327400"/>
          <p14:tracePt t="270658" x="8756650" y="3321050"/>
          <p14:tracePt t="270675" x="8788400" y="3308350"/>
          <p14:tracePt t="270699" x="8839200" y="3276600"/>
          <p14:tracePt t="270708" x="8851900" y="3270250"/>
          <p14:tracePt t="270725" x="8870950" y="3251200"/>
          <p14:tracePt t="270744" x="8896350" y="3238500"/>
          <p14:tracePt t="270783" x="8902700" y="3238500"/>
          <p14:tracePt t="270792" x="8909050" y="3238500"/>
          <p14:tracePt t="270826" x="8915400" y="3238500"/>
          <p14:tracePt t="270850" x="8928100" y="3263900"/>
          <p14:tracePt t="270859" x="8940800" y="3295650"/>
          <p14:tracePt t="270874" x="8972550" y="3340100"/>
          <p14:tracePt t="270900" x="9010650" y="3384550"/>
          <p14:tracePt t="270908" x="9023350" y="3397250"/>
          <p14:tracePt t="270925" x="9061450" y="3422650"/>
          <p14:tracePt t="270944" x="9093200" y="3429000"/>
          <p14:tracePt t="270964" x="9144000" y="3429000"/>
          <p14:tracePt t="270975" x="9156700" y="3429000"/>
          <p14:tracePt t="270992" x="9201150" y="3416300"/>
          <p14:tracePt t="271010" x="9245600" y="3390900"/>
          <p14:tracePt t="271034" x="9277350" y="3359150"/>
          <p14:tracePt t="271041" x="9283700" y="3346450"/>
          <p14:tracePt t="271059" x="9309100" y="3321050"/>
          <p14:tracePt t="271075" x="9328150" y="3276600"/>
          <p14:tracePt t="271101" x="9359900" y="3194050"/>
          <p14:tracePt t="271110" x="9366250" y="3175000"/>
          <p14:tracePt t="271125" x="9372600" y="3130550"/>
          <p14:tracePt t="271142" x="9378950" y="3098800"/>
          <p14:tracePt t="271159" x="9378950" y="3092450"/>
          <p14:tracePt t="271183" x="9372600" y="3092450"/>
          <p14:tracePt t="271193" x="9366250" y="3092450"/>
          <p14:tracePt t="271209" x="9359900" y="3098800"/>
          <p14:tracePt t="271225" x="9391650" y="3136900"/>
          <p14:tracePt t="271251" x="9486900" y="3200400"/>
          <p14:tracePt t="271259" x="9525000" y="3225800"/>
          <p14:tracePt t="271275" x="9601200" y="3251200"/>
          <p14:tracePt t="271293" x="9759950" y="3276600"/>
          <p14:tracePt t="271318" x="9950450" y="3276600"/>
          <p14:tracePt t="271326" x="9988550" y="3270250"/>
          <p14:tracePt t="271344" x="10077450" y="3244850"/>
          <p14:tracePt t="271364" x="10140950" y="3232150"/>
          <p14:tracePt t="271376" x="10172700" y="3225800"/>
          <p14:tracePt t="271393" x="10179050" y="3225800"/>
          <p14:tracePt t="271635" x="10166350" y="3225800"/>
          <p14:tracePt t="271643" x="10160000" y="3225800"/>
          <p14:tracePt t="271659" x="10140950" y="3225800"/>
          <p14:tracePt t="271676" x="10134600" y="3225800"/>
          <p14:tracePt t="271692" x="10128250" y="3225800"/>
          <p14:tracePt t="271761" x="10115550" y="3225800"/>
          <p14:tracePt t="271776" x="10083800" y="3232150"/>
          <p14:tracePt t="271792" x="10039350" y="3244850"/>
          <p14:tracePt t="271809" x="9982200" y="3257550"/>
          <p14:tracePt t="271835" x="9906000" y="3276600"/>
          <p14:tracePt t="271843" x="9874250" y="3289300"/>
          <p14:tracePt t="271860" x="9836150" y="3302000"/>
          <p14:tracePt t="271877" x="9772650" y="3321050"/>
          <p14:tracePt t="271900" x="9747250" y="3327400"/>
          <p14:tracePt t="271901" x="9734550" y="3327400"/>
          <p14:tracePt t="271910" x="9728200" y="3333750"/>
          <p14:tracePt t="271928" x="9715500" y="3340100"/>
          <p14:tracePt t="271944" x="9702800" y="3346450"/>
          <p14:tracePt t="271959" x="9696450" y="3352800"/>
          <p14:tracePt t="271984" x="9671050" y="3365500"/>
          <p14:tracePt t="271993" x="9664700" y="3365500"/>
          <p14:tracePt t="272010" x="9658350" y="3384550"/>
          <p14:tracePt t="272026" x="9632950" y="3422650"/>
          <p14:tracePt t="272051" x="9607550" y="3467100"/>
          <p14:tracePt t="272059" x="9594850" y="3492500"/>
          <p14:tracePt t="272076" x="9588500" y="3517900"/>
          <p14:tracePt t="272092" x="9588500" y="3530600"/>
          <p14:tracePt t="272162" x="9601200" y="3530600"/>
          <p14:tracePt t="272176" x="9607550" y="3530600"/>
          <p14:tracePt t="272193" x="9620250" y="3530600"/>
          <p14:tracePt t="272195" x="9626600" y="3524250"/>
          <p14:tracePt t="272210" x="9632950" y="3524250"/>
          <p14:tracePt t="272213" x="9639300" y="3524250"/>
          <p14:tracePt t="272233" x="9677400" y="3517900"/>
          <p14:tracePt t="272243" x="9696450" y="3517900"/>
          <p14:tracePt t="272260" x="9804400" y="3505200"/>
          <p14:tracePt t="272277" x="9886950" y="3492500"/>
          <p14:tracePt t="272303" x="9994900" y="3467100"/>
          <p14:tracePt t="272311" x="10013950" y="3460750"/>
          <p14:tracePt t="272326" x="10058400" y="3441700"/>
          <p14:tracePt t="272344" x="10096500" y="3429000"/>
          <p14:tracePt t="272359" x="10109200" y="3422650"/>
          <p14:tracePt t="272385" x="10128250" y="3416300"/>
          <p14:tracePt t="272447" x="10140950" y="3409950"/>
          <p14:tracePt t="272453" x="10147300" y="3409950"/>
          <p14:tracePt t="272459" x="10160000" y="3409950"/>
          <p14:tracePt t="272477" x="10185400" y="3397250"/>
          <p14:tracePt t="272493" x="10204450" y="3390900"/>
          <p14:tracePt t="272518" x="10248900" y="3365500"/>
          <p14:tracePt t="272528" x="10255250" y="3365500"/>
          <p14:tracePt t="272543" x="10261600" y="3359150"/>
          <p14:tracePt t="272567" x="10267950" y="3352800"/>
          <p14:tracePt t="272577" x="10274300" y="3352800"/>
          <p14:tracePt t="272593" x="10274300" y="3346450"/>
          <p14:tracePt t="272836" x="10267950" y="3346450"/>
          <p14:tracePt t="272844" x="10261600" y="3346450"/>
          <p14:tracePt t="272860" x="10255250" y="3346450"/>
          <p14:tracePt t="272894" x="10248900" y="3340100"/>
          <p14:tracePt t="273027" x="10242550" y="3340100"/>
          <p14:tracePt t="273043" x="10236200" y="3340100"/>
          <p14:tracePt t="273060" x="10236200" y="3333750"/>
          <p14:tracePt t="273077" x="10229850" y="3333750"/>
          <p14:tracePt t="273102" x="10217150" y="3333750"/>
          <p14:tracePt t="273110" x="10204450" y="3333750"/>
          <p14:tracePt t="273127" x="10198100" y="3333750"/>
          <p14:tracePt t="273144" x="10185400" y="3333750"/>
          <p14:tracePt t="273185" x="10179050" y="3333750"/>
          <p14:tracePt t="273299" x="10172700" y="3333750"/>
          <p14:tracePt t="273315" x="10153650" y="3340100"/>
          <p14:tracePt t="273327" x="10147300" y="3340100"/>
          <p14:tracePt t="273344" x="10134600" y="3365500"/>
          <p14:tracePt t="273369" x="10134600" y="3397250"/>
          <p14:tracePt t="273380" x="10134600" y="3409950"/>
          <p14:tracePt t="273394" x="10140950" y="3429000"/>
          <p14:tracePt t="273412" x="10115550" y="3441700"/>
          <p14:tracePt t="273435" x="10033000" y="3435350"/>
          <p14:tracePt t="273443" x="9994900" y="3422650"/>
          <p14:tracePt t="273460" x="9918700" y="3384550"/>
          <p14:tracePt t="273478" x="9912350" y="3371850"/>
          <p14:tracePt t="273502" x="9931400" y="3365500"/>
          <p14:tracePt t="273511" x="9950450" y="3365500"/>
          <p14:tracePt t="273513" x="9975850" y="3365500"/>
          <p14:tracePt t="273528" x="10020300" y="3359150"/>
          <p14:tracePt t="273544" x="10052050" y="3346450"/>
          <p14:tracePt t="273562" x="10077450" y="3333750"/>
          <p14:tracePt t="273587" x="10109200" y="3314700"/>
          <p14:tracePt t="273596" x="10121900" y="3308350"/>
          <p14:tracePt t="273611" x="10153650" y="3295650"/>
          <p14:tracePt t="273627" x="10223500" y="3282950"/>
          <p14:tracePt t="273651" x="10394950" y="3282950"/>
          <p14:tracePt t="273660" x="10445750" y="3289300"/>
          <p14:tracePt t="273677" x="10553700" y="3302000"/>
          <p14:tracePt t="273701" x="10693400" y="3327400"/>
          <p14:tracePt t="273711" x="10712450" y="3333750"/>
          <p14:tracePt t="273727" x="10737850" y="3333750"/>
          <p14:tracePt t="273745" x="10750550" y="3340100"/>
          <p14:tracePt t="273769" x="10795000" y="3365500"/>
          <p14:tracePt t="273777" x="10807700" y="3378200"/>
          <p14:tracePt t="273778" x="10820400" y="3397250"/>
          <p14:tracePt t="273795" x="10852150" y="3435350"/>
          <p14:tracePt t="273811" x="10871200" y="3460750"/>
          <p14:tracePt t="273836" x="10883900" y="3473450"/>
          <p14:tracePt t="274203" x="10890250" y="3454400"/>
          <p14:tracePt t="274236" x="10915650" y="3397250"/>
          <p14:tracePt t="274245" x="10915650" y="3378200"/>
          <p14:tracePt t="274262" x="10922000" y="3359150"/>
          <p14:tracePt t="274278" x="10922000" y="3346450"/>
          <p14:tracePt t="274303" x="10922000" y="3333750"/>
          <p14:tracePt t="274310" x="10922000" y="3327400"/>
          <p14:tracePt t="274964" x="10928350" y="3340100"/>
          <p14:tracePt t="274980" x="10941050" y="3378200"/>
          <p14:tracePt t="274996" x="10953750" y="3422650"/>
          <p14:tracePt t="275012" x="10966450" y="3460750"/>
          <p14:tracePt t="275038" x="10979150" y="3505200"/>
          <p14:tracePt t="275046" x="10985500" y="3517900"/>
          <p14:tracePt t="275062" x="10998200" y="3530600"/>
          <p14:tracePt t="275081" x="10998200" y="3536950"/>
          <p14:tracePt t="275191" x="11004550" y="3536950"/>
          <p14:tracePt t="275200" x="11010900" y="3536950"/>
          <p14:tracePt t="275213" x="11036300" y="3536950"/>
          <p14:tracePt t="275235" x="11061700" y="3524250"/>
          <p14:tracePt t="275262" x="11074400" y="3517900"/>
          <p14:tracePt t="275279" x="11074400" y="3511550"/>
          <p14:tracePt t="275312" x="11074400" y="3505200"/>
          <p14:tracePt t="275370" x="11055350" y="3498850"/>
          <p14:tracePt t="275379" x="11049000" y="3498850"/>
          <p14:tracePt t="275395" x="11029950" y="3492500"/>
          <p14:tracePt t="275412" x="11004550" y="3479800"/>
          <p14:tracePt t="275437" x="10966450" y="3467100"/>
          <p14:tracePt t="275445" x="10960100" y="3467100"/>
          <p14:tracePt t="275463" x="10934700" y="3460750"/>
          <p14:tracePt t="275479" x="10922000" y="3460750"/>
          <p14:tracePt t="275502" x="10909300" y="3460750"/>
          <p14:tracePt t="275512" x="10902950" y="3460750"/>
          <p14:tracePt t="275597" x="10896600" y="3460750"/>
          <p14:tracePt t="275605" x="10890250" y="3460750"/>
          <p14:tracePt t="275615" x="10883900" y="3460750"/>
          <p14:tracePt t="275637" x="10871200" y="3460750"/>
          <p14:tracePt t="278306" x="10864850" y="3460750"/>
          <p14:tracePt t="278313" x="10845800" y="3454400"/>
          <p14:tracePt t="278320" x="10807700" y="3435350"/>
          <p14:tracePt t="278331" x="10782300" y="3409950"/>
          <p14:tracePt t="278348" x="10737850" y="3378200"/>
          <p14:tracePt t="278366" x="10712450" y="3365500"/>
          <p14:tracePt t="278595" x="10718800" y="3365500"/>
          <p14:tracePt t="278603" x="10725150" y="3365500"/>
          <p14:tracePt t="278616" x="10731500" y="3365500"/>
          <p14:tracePt t="278640" x="10782300" y="3365500"/>
          <p14:tracePt t="278647" x="10839450" y="3365500"/>
          <p14:tracePt t="278648" x="10877550" y="3365500"/>
          <p14:tracePt t="278664" x="10966450" y="3346450"/>
          <p14:tracePt t="278681" x="11010900" y="3346450"/>
          <p14:tracePt t="278707" x="11106150" y="3327400"/>
          <p14:tracePt t="278717" x="11118850" y="3327400"/>
          <p14:tracePt t="278732" x="11144250" y="3327400"/>
          <p14:tracePt t="278749" x="11169650" y="3327400"/>
          <p14:tracePt t="278766" x="11214100" y="3327400"/>
          <p14:tracePt t="278789" x="11258550" y="3314700"/>
          <p14:tracePt t="278798" x="11271250" y="3308350"/>
          <p14:tracePt t="278815" x="11290300" y="3302000"/>
          <p14:tracePt t="278840" x="11309350" y="3289300"/>
          <p14:tracePt t="278851" x="11315700" y="3276600"/>
          <p14:tracePt t="278865" x="11322050" y="3270250"/>
          <p14:tracePt t="278881" x="11334750" y="3263900"/>
          <p14:tracePt t="278902" x="11430000" y="3263900"/>
          <p14:tracePt t="278917" x="11531600" y="3270250"/>
          <p14:tracePt t="278932" x="11601450" y="3270250"/>
          <p14:tracePt t="278949" x="11664950" y="3263900"/>
          <p14:tracePt t="278974" x="11696700" y="3257550"/>
          <p14:tracePt t="278981" x="11703050" y="3257550"/>
          <p14:tracePt t="279016" x="11703050" y="3251200"/>
          <p14:tracePt t="279109" x="11696700" y="3251200"/>
          <p14:tracePt t="279117" x="11690350" y="3251200"/>
          <p14:tracePt t="279132" x="11664950" y="3251200"/>
          <p14:tracePt t="279150" x="11614150" y="3251200"/>
          <p14:tracePt t="279174" x="11474450" y="3282950"/>
          <p14:tracePt t="279182" x="11430000" y="3289300"/>
          <p14:tracePt t="279198" x="11283950" y="3314700"/>
          <p14:tracePt t="279215" x="11112500" y="3340100"/>
          <p14:tracePt t="279236" x="10966450" y="3352800"/>
          <p14:tracePt t="279248" x="10801350" y="3365500"/>
          <p14:tracePt t="279265" x="10585450" y="3371850"/>
          <p14:tracePt t="279283" x="10261600" y="3378200"/>
          <p14:tracePt t="279307" x="9696450" y="3409950"/>
          <p14:tracePt t="279315" x="9448800" y="3435350"/>
          <p14:tracePt t="279332" x="8985250" y="3536950"/>
          <p14:tracePt t="279349" x="8604250" y="3638550"/>
          <p14:tracePt t="279350" x="8432800" y="3683000"/>
          <p14:tracePt t="279371" x="8128000" y="3759200"/>
          <p14:tracePt t="279382" x="7874000" y="3803650"/>
          <p14:tracePt t="279399" x="7708900" y="3797300"/>
          <p14:tracePt t="279415" x="7543800" y="3765550"/>
          <p14:tracePt t="279441" x="7264400" y="3721100"/>
          <p14:tracePt t="279449" x="7131050" y="3708400"/>
          <p14:tracePt t="279468" x="6921500" y="3695700"/>
          <p14:tracePt t="279482" x="6686550" y="3702050"/>
          <p14:tracePt t="279507" x="6362700" y="3740150"/>
          <p14:tracePt t="279515" x="6280150" y="3746500"/>
          <p14:tracePt t="279532" x="6165850" y="3752850"/>
          <p14:tracePt t="279549" x="6089650" y="3752850"/>
          <p14:tracePt t="279566" x="6026150" y="3752850"/>
          <p14:tracePt t="279593" x="5880100" y="3740150"/>
          <p14:tracePt t="279600" x="5822950" y="3727450"/>
          <p14:tracePt t="279615" x="5772150" y="3714750"/>
          <p14:tracePt t="279640" x="5683250" y="3683000"/>
          <p14:tracePt t="279649" x="5651500" y="3676650"/>
          <p14:tracePt t="279666" x="5600700" y="3663950"/>
          <p14:tracePt t="279682" x="5518150" y="3644900"/>
          <p14:tracePt t="279708" x="5353050" y="3625850"/>
          <p14:tracePt t="279715" x="5276850" y="3619500"/>
          <p14:tracePt t="279733" x="5111750" y="3594100"/>
          <p14:tracePt t="279750" x="4959350" y="3568700"/>
          <p14:tracePt t="279772" x="4787900" y="3543300"/>
          <p14:tracePt t="279783" x="4762500" y="3536950"/>
          <p14:tracePt t="279800" x="4743450" y="3530600"/>
          <p14:tracePt t="279841" x="4737100" y="3524250"/>
          <p14:tracePt t="279850" x="4724400" y="3524250"/>
          <p14:tracePt t="279868" x="4679950" y="3511550"/>
          <p14:tracePt t="279883" x="4629150" y="3498850"/>
          <p14:tracePt t="279908" x="4578350" y="3479800"/>
          <p14:tracePt t="279938" x="4584700" y="3479800"/>
          <p14:tracePt t="279952" x="4597400" y="3473450"/>
          <p14:tracePt t="279974" x="4610100" y="3473450"/>
          <p14:tracePt t="280013" x="4610100" y="3479800"/>
          <p14:tracePt t="280057" x="4610100" y="3486150"/>
          <p14:tracePt t="280064" x="4616450" y="3492500"/>
          <p14:tracePt t="280072" x="4629150" y="3492500"/>
          <p14:tracePt t="280083" x="4660900" y="3505200"/>
          <p14:tracePt t="280107" x="4787900" y="3530600"/>
          <p14:tracePt t="280115" x="4819650" y="3543300"/>
          <p14:tracePt t="280133" x="4876800" y="3562350"/>
          <p14:tracePt t="280149" x="4902200" y="3581400"/>
          <p14:tracePt t="280172" x="4940300" y="3594100"/>
          <p14:tracePt t="280182" x="4959350" y="3606800"/>
          <p14:tracePt t="280200" x="5111750" y="3625850"/>
          <p14:tracePt t="280215" x="5181600" y="3625850"/>
          <p14:tracePt t="280216" x="5245100" y="3625850"/>
          <p14:tracePt t="280240" x="5530850" y="3632200"/>
          <p14:tracePt t="280251" x="5613400" y="3632200"/>
          <p14:tracePt t="280267" x="5695950" y="3644900"/>
          <p14:tracePt t="280284" x="5702300" y="3644900"/>
          <p14:tracePt t="280320" x="5695950" y="3644900"/>
          <p14:tracePt t="280375" x="5695950" y="3638550"/>
          <p14:tracePt t="280384" x="5695950" y="3625850"/>
          <p14:tracePt t="280400" x="5702300" y="3600450"/>
          <p14:tracePt t="280417" x="5708650" y="3581400"/>
          <p14:tracePt t="280439" x="5708650" y="3568700"/>
          <p14:tracePt t="280450" x="5702300" y="3562350"/>
          <p14:tracePt t="280466" x="5689600" y="3543300"/>
          <p14:tracePt t="280483" x="5670550" y="3524250"/>
          <p14:tracePt t="280508" x="5632450" y="3479800"/>
          <p14:tracePt t="280517" x="5626100" y="3467100"/>
          <p14:tracePt t="280533" x="5594350" y="3429000"/>
          <p14:tracePt t="280552" x="5543550" y="3384550"/>
          <p14:tracePt t="280574" x="5403850" y="3365500"/>
          <p14:tracePt t="280586" x="5353050" y="3365500"/>
          <p14:tracePt t="280600" x="5232400" y="3365500"/>
          <p14:tracePt t="280617" x="5124450" y="3365500"/>
          <p14:tracePt t="280641" x="5080000" y="3365500"/>
          <p14:tracePt t="280667" x="5080000" y="3371850"/>
          <p14:tracePt t="280685" x="5092700" y="3390900"/>
          <p14:tracePt t="280707" x="5105400" y="3460750"/>
          <p14:tracePt t="280715" x="5105400" y="3498850"/>
          <p14:tracePt t="280733" x="5092700" y="3549650"/>
          <p14:tracePt t="280750" x="5086350" y="3600450"/>
          <p14:tracePt t="280774" x="5162550" y="3651250"/>
          <p14:tracePt t="280783" x="5226050" y="3670300"/>
          <p14:tracePt t="280785" x="5321300" y="3695700"/>
          <p14:tracePt t="280800" x="5562600" y="3752850"/>
          <p14:tracePt t="280817" x="5784850" y="3810000"/>
          <p14:tracePt t="280839" x="6019800" y="3886200"/>
          <p14:tracePt t="280850" x="6057900" y="3905250"/>
          <p14:tracePt t="280867" x="6083300" y="3911600"/>
          <p14:tracePt t="280883" x="6089650" y="3911600"/>
          <p14:tracePt t="280917" x="6089650" y="3905250"/>
          <p14:tracePt t="280934" x="6076950" y="3854450"/>
          <p14:tracePt t="280950" x="6051550" y="3829050"/>
          <p14:tracePt t="280975" x="5937250" y="3765550"/>
          <p14:tracePt t="280983" x="5905500" y="3740150"/>
          <p14:tracePt t="281001" x="5835650" y="3708400"/>
          <p14:tracePt t="283636" x="5848350" y="3708400"/>
          <p14:tracePt t="283653" x="5918200" y="3708400"/>
          <p14:tracePt t="283670" x="6032500" y="3708400"/>
          <p14:tracePt t="283687" x="6172200" y="3714750"/>
          <p14:tracePt t="283711" x="6388100" y="3714750"/>
          <p14:tracePt t="283719" x="6483350" y="3702050"/>
          <p14:tracePt t="283736" x="6661150" y="3683000"/>
          <p14:tracePt t="283753" x="6978650" y="3638550"/>
          <p14:tracePt t="283778" x="7181850" y="3619500"/>
          <p14:tracePt t="283779" x="7258050" y="3613150"/>
          <p14:tracePt t="283788" x="7366000" y="3606800"/>
          <p14:tracePt t="283803" x="7480300" y="3594100"/>
          <p14:tracePt t="283819" x="7550150" y="3575050"/>
          <p14:tracePt t="283844" x="7639050" y="3543300"/>
          <p14:tracePt t="283852" x="7664450" y="3536950"/>
          <p14:tracePt t="283869" x="7753350" y="3517900"/>
          <p14:tracePt t="283885" x="7842250" y="3498850"/>
          <p14:tracePt t="283908" x="8020050" y="3473450"/>
          <p14:tracePt t="283919" x="8077200" y="3467100"/>
          <p14:tracePt t="283936" x="8089900" y="3460750"/>
          <p14:tracePt t="284031" x="8089900" y="3454400"/>
          <p14:tracePt t="284044" x="8089900" y="3448050"/>
          <p14:tracePt t="284061" x="8089900" y="3441700"/>
          <p14:tracePt t="284070" x="8083550" y="3441700"/>
          <p14:tracePt t="284085" x="8058150" y="3429000"/>
          <p14:tracePt t="284111" x="8013700" y="3422650"/>
          <p14:tracePt t="284120" x="8007350" y="3416300"/>
          <p14:tracePt t="284177" x="7994650" y="3416300"/>
          <p14:tracePt t="284186" x="7969250" y="3429000"/>
          <p14:tracePt t="284203" x="7918450" y="3448050"/>
          <p14:tracePt t="284219" x="7880350" y="3460750"/>
          <p14:tracePt t="284245" x="7854950" y="3467100"/>
          <p14:tracePt t="284308" x="7848600" y="3467100"/>
          <p14:tracePt t="284315" x="7842250" y="3467100"/>
          <p14:tracePt t="284323" x="7835900" y="3467100"/>
          <p14:tracePt t="284337" x="7816850" y="3467100"/>
          <p14:tracePt t="284354" x="7778750" y="3467100"/>
          <p14:tracePt t="284376" x="7753350" y="3467100"/>
          <p14:tracePt t="284457" x="7747000" y="3467100"/>
          <p14:tracePt t="284465" x="7740650" y="3467100"/>
          <p14:tracePt t="284471" x="7734300" y="3467100"/>
          <p14:tracePt t="284488" x="7715250" y="3467100"/>
          <p14:tracePt t="284510" x="7702550" y="3467100"/>
          <p14:tracePt t="284561" x="7702550" y="3473450"/>
          <p14:tracePt t="284569" x="7696200" y="3479800"/>
          <p14:tracePt t="284587" x="7677150" y="3524250"/>
          <p14:tracePt t="284603" x="7645400" y="3562350"/>
          <p14:tracePt t="284620" x="7607300" y="3594100"/>
          <p14:tracePt t="284643" x="7600950" y="3600450"/>
          <p14:tracePt t="284735" x="7600950" y="3606800"/>
          <p14:tracePt t="284741" x="7594600" y="3606800"/>
          <p14:tracePt t="284754" x="7594600" y="3613150"/>
          <p14:tracePt t="285134" x="7581900" y="3613150"/>
          <p14:tracePt t="285142" x="7562850" y="3613150"/>
          <p14:tracePt t="285154" x="7518400" y="3619500"/>
          <p14:tracePt t="285177" x="7359650" y="3619500"/>
          <p14:tracePt t="285187" x="7315200" y="3613150"/>
          <p14:tracePt t="285206" x="7245350" y="3600450"/>
          <p14:tracePt t="285220" x="7232650" y="3587750"/>
          <p14:tracePt t="285246" x="7232650" y="3568700"/>
          <p14:tracePt t="285300" x="7226300" y="3568700"/>
          <p14:tracePt t="285306" x="7219950" y="3568700"/>
          <p14:tracePt t="285321" x="7213600" y="3575050"/>
          <p14:tracePt t="285337" x="7207250" y="3575050"/>
          <p14:tracePt t="289700" x="7270750" y="3568700"/>
          <p14:tracePt t="289709" x="7327900" y="3568700"/>
          <p14:tracePt t="289725" x="7486650" y="3556000"/>
          <p14:tracePt t="289741" x="7670800" y="3549650"/>
          <p14:tracePt t="289758" x="7848600" y="3530600"/>
          <p14:tracePt t="289782" x="8070850" y="3486150"/>
          <p14:tracePt t="289791" x="8121650" y="3460750"/>
          <p14:tracePt t="289809" x="8235950" y="3422650"/>
          <p14:tracePt t="289832" x="8420100" y="3403600"/>
          <p14:tracePt t="289841" x="8470900" y="3397250"/>
          <p14:tracePt t="289843" x="8521700" y="3397250"/>
          <p14:tracePt t="289858" x="8604250" y="3397250"/>
          <p14:tracePt t="289874" x="8763000" y="3390900"/>
          <p14:tracePt t="289900" x="8928100" y="3390900"/>
          <p14:tracePt t="289907" x="8972550" y="3390900"/>
          <p14:tracePt t="289924" x="9042400" y="3390900"/>
          <p14:tracePt t="289941" x="9074150" y="3384550"/>
          <p14:tracePt t="289958" x="9093200" y="3384550"/>
          <p14:tracePt t="289982" x="9137650" y="3378200"/>
          <p14:tracePt t="289992" x="9144000" y="3378200"/>
          <p14:tracePt t="290008" x="9207500" y="3378200"/>
          <p14:tracePt t="290027" x="9283700" y="3378200"/>
          <p14:tracePt t="290049" x="9417050" y="3409950"/>
          <p14:tracePt t="290075" x="9493250" y="3448050"/>
          <p14:tracePt t="290091" x="9550400" y="3467100"/>
          <p14:tracePt t="290116" x="9588500" y="3441700"/>
          <p14:tracePt t="290125" x="9607550" y="3416300"/>
          <p14:tracePt t="290141" x="9645650" y="3384550"/>
          <p14:tracePt t="290157" x="9715500" y="3365500"/>
          <p14:tracePt t="290183" x="9975850" y="3416300"/>
          <p14:tracePt t="290191" x="10045700" y="3441700"/>
          <p14:tracePt t="290206" x="10217150" y="3517900"/>
          <p14:tracePt t="290232" x="10356850" y="3638550"/>
          <p14:tracePt t="290241" x="10375900" y="3670300"/>
          <p14:tracePt t="290258" x="10414000" y="3727450"/>
          <p14:tracePt t="290276" x="10426700" y="3740150"/>
          <p14:tracePt t="290315" x="10426700" y="3733800"/>
          <p14:tracePt t="290324" x="10420350" y="3733800"/>
          <p14:tracePt t="290341" x="10394950" y="3708400"/>
          <p14:tracePt t="290358" x="10363200" y="3689350"/>
          <p14:tracePt t="290383" x="10223500" y="3657600"/>
          <p14:tracePt t="290392" x="10179050" y="3651250"/>
          <p14:tracePt t="290410" x="10052050" y="3644900"/>
          <p14:tracePt t="290425" x="10013950" y="3644900"/>
          <p14:tracePt t="290450" x="9937750" y="3670300"/>
          <p14:tracePt t="290459" x="9925050" y="3676650"/>
          <p14:tracePt t="290460" x="9918700" y="3676650"/>
          <p14:tracePt t="290491" x="9906000" y="3683000"/>
          <p14:tracePt t="290516" x="9861550" y="3689350"/>
          <p14:tracePt t="290525" x="9848850" y="3689350"/>
          <p14:tracePt t="290542" x="9823450" y="3689350"/>
          <p14:tracePt t="290563" x="9804400" y="3689350"/>
          <p14:tracePt t="290637" x="9798050" y="3689350"/>
          <p14:tracePt t="290645" x="9791700" y="3689350"/>
          <p14:tracePt t="290661" x="9759950" y="3689350"/>
          <p14:tracePt t="290675" x="9696450" y="3689350"/>
          <p14:tracePt t="290698" x="9575800" y="3676650"/>
          <p14:tracePt t="290708" x="9537700" y="3670300"/>
          <p14:tracePt t="290709" x="9474200" y="3651250"/>
          <p14:tracePt t="290725" x="9372600" y="3619500"/>
          <p14:tracePt t="290741" x="9315450" y="3600450"/>
          <p14:tracePt t="290759" x="9277350" y="3581400"/>
          <p14:tracePt t="290784" x="9271000" y="3581400"/>
          <p14:tracePt t="290844" x="9264650" y="3581400"/>
          <p14:tracePt t="290857" x="9258300" y="3581400"/>
          <p14:tracePt t="290876" x="9239250" y="3575050"/>
          <p14:tracePt t="290892" x="9220200" y="3568700"/>
          <p14:tracePt t="290917" x="9207500" y="3568700"/>
          <p14:tracePt t="290925" x="9201150" y="3568700"/>
          <p14:tracePt t="290942" x="9175750" y="3556000"/>
          <p14:tracePt t="290963" x="9080500" y="3524250"/>
          <p14:tracePt t="290975" x="9042400" y="3511550"/>
          <p14:tracePt t="290992" x="8966200" y="3479800"/>
          <p14:tracePt t="291009" x="8915400" y="3454400"/>
          <p14:tracePt t="291033" x="8820150" y="3416300"/>
          <p14:tracePt t="291042" x="8807450" y="3416300"/>
          <p14:tracePt t="291044" x="8788400" y="3403600"/>
          <p14:tracePt t="291059" x="8775700" y="3403600"/>
          <p14:tracePt t="291076" x="8763000" y="3397250"/>
          <p14:tracePt t="291110" x="8756650" y="3397250"/>
          <p14:tracePt t="291143" x="8750300" y="3397250"/>
          <p14:tracePt t="291160" x="8743950" y="3397250"/>
          <p14:tracePt t="291182" x="8737600" y="3403600"/>
          <p14:tracePt t="291191" x="8731250" y="3403600"/>
          <p14:tracePt t="291209" x="8724900" y="3416300"/>
          <p14:tracePt t="291225" x="8718550" y="3429000"/>
          <p14:tracePt t="291251" x="8705850" y="3473450"/>
          <p14:tracePt t="291259" x="8699500" y="3486150"/>
          <p14:tracePt t="291276" x="8693150" y="3517900"/>
          <p14:tracePt t="291292" x="8648700" y="3556000"/>
          <p14:tracePt t="291318" x="8610600" y="3575050"/>
          <p14:tracePt t="291328" x="8597900" y="3575050"/>
          <p14:tracePt t="291344" x="8585200" y="3581400"/>
          <p14:tracePt t="291365" x="8578850" y="3587750"/>
          <p14:tracePt t="291377" x="8578850" y="3594100"/>
          <p14:tracePt t="291392" x="8578850" y="3613150"/>
          <p14:tracePt t="291409" x="8597900" y="3638550"/>
          <p14:tracePt t="291434" x="8636000" y="3676650"/>
          <p14:tracePt t="291443" x="8648700" y="3689350"/>
          <p14:tracePt t="291459" x="8674100" y="3708400"/>
          <p14:tracePt t="291476" x="8686800" y="3714750"/>
          <p14:tracePt t="291499" x="8693150" y="3727450"/>
          <p14:tracePt t="291508" x="8693150" y="3733800"/>
          <p14:tracePt t="291526" x="8693150" y="3746500"/>
          <p14:tracePt t="291543" x="8693150" y="3765550"/>
          <p14:tracePt t="291558" x="8680450" y="3790950"/>
          <p14:tracePt t="291584" x="8655050" y="3822700"/>
          <p14:tracePt t="291592" x="8648700" y="3829050"/>
          <p14:tracePt t="291609" x="8642350" y="3841750"/>
          <p14:tracePt t="291626" x="8636000" y="3841750"/>
          <p14:tracePt t="291699" x="8642350" y="3848100"/>
          <p14:tracePt t="291709" x="8655050" y="3860800"/>
          <p14:tracePt t="291726" x="8756650" y="3873500"/>
          <p14:tracePt t="291743" x="8807450" y="3879850"/>
          <p14:tracePt t="291746" x="8845550" y="3879850"/>
          <p14:tracePt t="291771" x="8985250" y="3879850"/>
          <p14:tracePt t="291780" x="9042400" y="3879850"/>
          <p14:tracePt t="291793" x="9118600" y="3867150"/>
          <p14:tracePt t="291809" x="9182100" y="3854450"/>
          <p14:tracePt t="291832" x="9283700" y="3822700"/>
          <p14:tracePt t="291842" x="9315450" y="3810000"/>
          <p14:tracePt t="291860" x="9359900" y="3790950"/>
          <p14:tracePt t="291877" x="9429750" y="3759200"/>
          <p14:tracePt t="291901" x="9525000" y="3702050"/>
          <p14:tracePt t="291911" x="9556750" y="3683000"/>
          <p14:tracePt t="291926" x="9594850" y="3657600"/>
          <p14:tracePt t="291943" x="9607550" y="3632200"/>
          <p14:tracePt t="291960" x="9613900" y="3600450"/>
          <p14:tracePt t="291984" x="9613900" y="3575050"/>
          <p14:tracePt t="291994" x="9594850" y="3549650"/>
          <p14:tracePt t="292010" x="9575800" y="3536950"/>
          <p14:tracePt t="292026" x="9518650" y="3486150"/>
          <p14:tracePt t="292050" x="9474200" y="3448050"/>
          <p14:tracePt t="292061" x="9461500" y="3441700"/>
          <p14:tracePt t="292076" x="9442450" y="3429000"/>
          <p14:tracePt t="292093" x="9417050" y="3422650"/>
          <p14:tracePt t="292121" x="9359900" y="3409950"/>
          <p14:tracePt t="292128" x="9334500" y="3403600"/>
          <p14:tracePt t="292143" x="9277350" y="3397250"/>
          <p14:tracePt t="292168" x="9188450" y="3397250"/>
          <p14:tracePt t="292176" x="9137650" y="3397250"/>
          <p14:tracePt t="292193" x="9048750" y="3397250"/>
          <p14:tracePt t="292210" x="8959850" y="3397250"/>
          <p14:tracePt t="292235" x="8883650" y="3397250"/>
          <p14:tracePt t="292245" x="8858250" y="3397250"/>
          <p14:tracePt t="292260" x="8832850" y="3397250"/>
          <p14:tracePt t="292277" x="8801100" y="3390900"/>
          <p14:tracePt t="292302" x="8724900" y="3397250"/>
          <p14:tracePt t="292311" x="8693150" y="3403600"/>
          <p14:tracePt t="292327" x="8629650" y="3409950"/>
          <p14:tracePt t="292343" x="8572500" y="3422650"/>
          <p14:tracePt t="292360" x="8547100" y="3435350"/>
          <p14:tracePt t="292384" x="8534400" y="3460750"/>
          <p14:tracePt t="292393" x="8534400" y="3467100"/>
          <p14:tracePt t="292410" x="8528050" y="3498850"/>
          <p14:tracePt t="292427" x="8528050" y="3536950"/>
          <p14:tracePt t="292452" x="8528050" y="3594100"/>
          <p14:tracePt t="292453" x="8534400" y="3606800"/>
          <p14:tracePt t="292462" x="8540750" y="3619500"/>
          <p14:tracePt t="292476" x="8540750" y="3625850"/>
          <p14:tracePt t="292492" x="8553450" y="3644900"/>
          <p14:tracePt t="292517" x="8566150" y="3651250"/>
          <p14:tracePt t="292526" x="8578850" y="3651250"/>
          <p14:tracePt t="292543" x="8642350" y="3663950"/>
          <p14:tracePt t="292568" x="8756650" y="3689350"/>
          <p14:tracePt t="292577" x="8807450" y="3695700"/>
          <p14:tracePt t="292593" x="8921750" y="3727450"/>
          <p14:tracePt t="292610" x="8985250" y="3746500"/>
          <p14:tracePt t="292632" x="9067800" y="3765550"/>
          <p14:tracePt t="292642" x="9080500" y="3765550"/>
          <p14:tracePt t="292660" x="9105900" y="3765550"/>
          <p14:tracePt t="292676" x="9118600" y="3765550"/>
          <p14:tracePt t="292700" x="9118600" y="3771900"/>
          <p14:tracePt t="292776" x="9105900" y="3771900"/>
          <p14:tracePt t="292783" x="9086850" y="3765550"/>
          <p14:tracePt t="292793" x="9067800" y="3759200"/>
          <p14:tracePt t="292810" x="9017000" y="3746500"/>
          <p14:tracePt t="292827" x="8978900" y="3740150"/>
          <p14:tracePt t="292851" x="8947150" y="3727450"/>
          <p14:tracePt t="292860" x="8940800" y="3727450"/>
          <p14:tracePt t="292880" x="8934450" y="3721100"/>
          <p14:tracePt t="292926" x="8940800" y="3721100"/>
          <p14:tracePt t="292933" x="8947150" y="3727450"/>
          <p14:tracePt t="292943" x="8966200" y="3733800"/>
          <p14:tracePt t="292967" x="8991600" y="3740150"/>
          <p14:tracePt t="292976" x="8997950" y="3740150"/>
          <p14:tracePt t="292993" x="9023350" y="3746500"/>
          <p14:tracePt t="293011" x="9048750" y="3752850"/>
          <p14:tracePt t="293032" x="9150350" y="3752850"/>
          <p14:tracePt t="293043" x="9201150" y="3746500"/>
          <p14:tracePt t="293062" x="9404350" y="3727450"/>
          <p14:tracePt t="293078" x="9632950" y="3727450"/>
          <p14:tracePt t="293102" x="9855200" y="3752850"/>
          <p14:tracePt t="293127" x="10077450" y="3771900"/>
          <p14:tracePt t="293145" x="10172700" y="3784600"/>
          <p14:tracePt t="293160" x="10280650" y="3790950"/>
          <p14:tracePt t="293185" x="10363200" y="3790950"/>
          <p14:tracePt t="293194" x="10375900" y="3784600"/>
          <p14:tracePt t="293210" x="10414000" y="3771900"/>
          <p14:tracePt t="293227" x="10458450" y="3765550"/>
          <p14:tracePt t="293252" x="10521950" y="3759200"/>
          <p14:tracePt t="293260" x="10534650" y="3759200"/>
          <p14:tracePt t="293263" x="10553700" y="3752850"/>
          <p14:tracePt t="293279" x="10591800" y="3746500"/>
          <p14:tracePt t="293302" x="10648950" y="3733800"/>
          <p14:tracePt t="293311" x="10668000" y="3733800"/>
          <p14:tracePt t="293327" x="10718800" y="3721100"/>
          <p14:tracePt t="293344" x="10750550" y="3708400"/>
          <p14:tracePt t="293367" x="10807700" y="3689350"/>
          <p14:tracePt t="293377" x="10826750" y="3676650"/>
          <p14:tracePt t="293394" x="10852150" y="3663950"/>
          <p14:tracePt t="293411" x="10896600" y="3638550"/>
          <p14:tracePt t="293435" x="10934700" y="3613150"/>
          <p14:tracePt t="293443" x="10960100" y="3600450"/>
          <p14:tracePt t="293461" x="10979150" y="3587750"/>
          <p14:tracePt t="293479" x="10991850" y="3575050"/>
          <p14:tracePt t="293501" x="11017250" y="3543300"/>
          <p14:tracePt t="293510" x="11023600" y="3530600"/>
          <p14:tracePt t="293528" x="11036300" y="3505200"/>
          <p14:tracePt t="293545" x="11036300" y="3486150"/>
          <p14:tracePt t="293561" x="11036300" y="3454400"/>
          <p14:tracePt t="293586" x="11036300" y="3441700"/>
          <p14:tracePt t="293594" x="11036300" y="3435350"/>
          <p14:tracePt t="293611" x="11029950" y="3429000"/>
          <p14:tracePt t="293628" x="11004550" y="3422650"/>
          <p14:tracePt t="293650" x="10966450" y="3409950"/>
          <p14:tracePt t="293662" x="10960100" y="3409950"/>
          <p14:tracePt t="293677" x="10941050" y="3409950"/>
          <p14:tracePt t="293701" x="10922000" y="3403600"/>
          <p14:tracePt t="293713" x="10915650" y="3403600"/>
          <p14:tracePt t="293727" x="10902950" y="3403600"/>
          <p14:tracePt t="293745" x="10890250" y="3397250"/>
          <p14:tracePt t="293771" x="10858500" y="3384550"/>
          <p14:tracePt t="293780" x="10852150" y="3378200"/>
          <p14:tracePt t="293795" x="10839450" y="3371850"/>
          <p14:tracePt t="293811" x="10826750" y="3371850"/>
          <p14:tracePt t="293834" x="10807700" y="3365500"/>
          <p14:tracePt t="293844" x="10801350" y="3359150"/>
          <p14:tracePt t="293861" x="10775950" y="3352800"/>
          <p14:tracePt t="293878" x="10744200" y="3346450"/>
          <p14:tracePt t="293902" x="10655300" y="3333750"/>
          <p14:tracePt t="293911" x="10610850" y="3333750"/>
          <p14:tracePt t="293928" x="10490200" y="3327400"/>
          <p14:tracePt t="293944" x="10356850" y="3314700"/>
          <p14:tracePt t="293961" x="10204450" y="3308350"/>
          <p14:tracePt t="293987" x="10077450" y="3302000"/>
          <p14:tracePt t="293995" x="10045700" y="3302000"/>
          <p14:tracePt t="294011" x="10013950" y="3302000"/>
          <p14:tracePt t="294028" x="9994900" y="3302000"/>
          <p14:tracePt t="294053" x="9918700" y="3333750"/>
          <p14:tracePt t="294064" x="9874250" y="3346450"/>
          <p14:tracePt t="294077" x="9791700" y="3378200"/>
          <p14:tracePt t="294103" x="9759950" y="3416300"/>
          <p14:tracePt t="294111" x="9759950" y="3429000"/>
          <p14:tracePt t="294128" x="9798050" y="3473450"/>
          <p14:tracePt t="294145" x="9874250" y="3517900"/>
          <p14:tracePt t="294170" x="10039350" y="3575050"/>
          <p14:tracePt t="294178" x="10083800" y="3581400"/>
          <p14:tracePt t="294196" x="10223500" y="3600450"/>
          <p14:tracePt t="294212" x="10274300" y="3613150"/>
          <p14:tracePt t="294237" x="10394950" y="3638550"/>
          <p14:tracePt t="294239" x="10445750" y="3651250"/>
          <p14:tracePt t="294246" x="10547350" y="3670300"/>
          <p14:tracePt t="294261" x="10642600" y="3683000"/>
          <p14:tracePt t="294279" x="10953750" y="3708400"/>
          <p14:tracePt t="294301" x="11125200" y="3708400"/>
          <p14:tracePt t="294311" x="11277600" y="3695700"/>
          <p14:tracePt t="294328" x="11385550" y="3683000"/>
          <p14:tracePt t="294345" x="11442700" y="3663950"/>
          <p14:tracePt t="294362" x="11449050" y="3663950"/>
          <p14:tracePt t="294386" x="11449050" y="3651250"/>
          <p14:tracePt t="294395" x="11449050" y="3644900"/>
          <p14:tracePt t="294411" x="11449050" y="3619500"/>
          <p14:tracePt t="294430" x="11468100" y="3556000"/>
          <p14:tracePt t="294452" x="11487150" y="3511550"/>
          <p14:tracePt t="294461" x="11499850" y="3486150"/>
          <p14:tracePt t="294477" x="11512550" y="3441700"/>
          <p14:tracePt t="294503" x="11518900" y="3384550"/>
          <p14:tracePt t="294513" x="11518900" y="3352800"/>
          <p14:tracePt t="294528" x="11499850" y="3314700"/>
          <p14:tracePt t="294545" x="11474450" y="3282950"/>
          <p14:tracePt t="294568" x="11430000" y="3257550"/>
          <p14:tracePt t="294578" x="11410950" y="3257550"/>
          <p14:tracePt t="294595" x="11379200" y="3251200"/>
          <p14:tracePt t="294611" x="11296650" y="3251200"/>
          <p14:tracePt t="294636" x="11125200" y="3251200"/>
          <p14:tracePt t="294644" x="11055350" y="3251200"/>
          <p14:tracePt t="294662" x="10909300" y="3251200"/>
          <p14:tracePt t="294679" x="10769600" y="3251200"/>
          <p14:tracePt t="294704" x="10566400" y="3257550"/>
          <p14:tracePt t="294705" x="10521950" y="3257550"/>
          <p14:tracePt t="294712" x="10464800" y="3257550"/>
          <p14:tracePt t="294728" x="10350500" y="3263900"/>
          <p14:tracePt t="294746" x="10217150" y="3263900"/>
          <p14:tracePt t="294763" x="10045700" y="3263900"/>
          <p14:tracePt t="294787" x="9690100" y="3251200"/>
          <p14:tracePt t="294795" x="9601200" y="3238500"/>
          <p14:tracePt t="294812" x="9467850" y="3232150"/>
          <p14:tracePt t="294829" x="9334500" y="3213100"/>
          <p14:tracePt t="294853" x="9220200" y="3213100"/>
          <p14:tracePt t="294861" x="9207500" y="3213100"/>
          <p14:tracePt t="294878" x="9175750" y="3232150"/>
          <p14:tracePt t="294904" x="9150350" y="3282950"/>
          <p14:tracePt t="294911" x="9144000" y="3302000"/>
          <p14:tracePt t="294928" x="9144000" y="3333750"/>
          <p14:tracePt t="294946" x="9188450" y="3403600"/>
          <p14:tracePt t="294970" x="9245600" y="3460750"/>
          <p14:tracePt t="294979" x="9271000" y="3479800"/>
          <p14:tracePt t="294997" x="9321800" y="3511550"/>
          <p14:tracePt t="295012" x="9385300" y="3543300"/>
          <p14:tracePt t="295037" x="9525000" y="3619500"/>
          <p14:tracePt t="295045" x="9594850" y="3657600"/>
          <p14:tracePt t="295062" x="9728200" y="3708400"/>
          <p14:tracePt t="295079" x="9906000" y="3765550"/>
          <p14:tracePt t="295103" x="10223500" y="3829050"/>
          <p14:tracePt t="295111" x="10325100" y="3835400"/>
          <p14:tracePt t="295130" x="10496550" y="3841750"/>
          <p14:tracePt t="295145" x="10636250" y="3835400"/>
          <p14:tracePt t="295161" x="10718800" y="3822700"/>
          <p14:tracePt t="295187" x="10788650" y="3784600"/>
          <p14:tracePt t="295189" x="10801350" y="3771900"/>
          <p14:tracePt t="295196" x="10814050" y="3759200"/>
          <p14:tracePt t="295212" x="10826750" y="3740150"/>
          <p14:tracePt t="295229" x="10839450" y="3727450"/>
          <p14:tracePt t="295253" x="10839450" y="3714750"/>
          <p14:tracePt t="295280" x="10839450" y="3708400"/>
          <p14:tracePt t="295304" x="10845800" y="3702050"/>
          <p14:tracePt t="295329" x="10845800" y="3695700"/>
          <p14:tracePt t="295345" x="10839450" y="3695700"/>
          <p14:tracePt t="295384" x="10833100" y="3689350"/>
          <p14:tracePt t="295396" x="10826750" y="3689350"/>
          <p14:tracePt t="295413" x="10801350" y="3689350"/>
          <p14:tracePt t="295437" x="10769600" y="3689350"/>
          <p14:tracePt t="295446" x="10756900" y="3689350"/>
          <p14:tracePt t="295463" x="10750550" y="3689350"/>
          <p14:tracePt t="295478" x="10725150" y="3689350"/>
          <p14:tracePt t="295506" x="10680700" y="3689350"/>
          <p14:tracePt t="295512" x="10648950" y="3689350"/>
          <p14:tracePt t="295529" x="10610850" y="3683000"/>
          <p14:tracePt t="295546" x="10579100" y="3683000"/>
          <p14:tracePt t="295562" x="10553700" y="3676650"/>
          <p14:tracePt t="295588" x="10541000" y="3676650"/>
          <p14:tracePt t="295599" x="10541000" y="3670300"/>
          <p14:tracePt t="295612" x="10534650" y="3670300"/>
          <p14:tracePt t="295629" x="10528300" y="3657600"/>
          <p14:tracePt t="295653" x="10528300" y="3632200"/>
          <p14:tracePt t="295662" x="10528300" y="3625850"/>
          <p14:tracePt t="295679" x="10521950" y="3613150"/>
          <p14:tracePt t="295681" x="10521950" y="3600450"/>
          <p14:tracePt t="295702" x="10521950" y="3594100"/>
          <p14:tracePt t="295712" x="10521950" y="3575050"/>
          <p14:tracePt t="295729" x="10521950" y="3568700"/>
          <p14:tracePt t="295746" x="10528300" y="3556000"/>
          <p14:tracePt t="295770" x="10528300" y="3530600"/>
          <p14:tracePt t="295796" x="10528300" y="3524250"/>
          <p14:tracePt t="296343" x="10521950" y="3530600"/>
          <p14:tracePt t="296350" x="10515600" y="3536950"/>
          <p14:tracePt t="296371" x="10502900" y="3543300"/>
          <p14:tracePt t="296380" x="10490200" y="3556000"/>
          <p14:tracePt t="296397" x="10490200" y="3562350"/>
          <p14:tracePt t="296415" x="10483850" y="3562350"/>
          <p14:tracePt t="297669" x="10490200" y="3562350"/>
          <p14:tracePt t="297677" x="10496550" y="3562350"/>
          <p14:tracePt t="297705" x="10521950" y="3568700"/>
          <p14:tracePt t="297716" x="10534650" y="3575050"/>
          <p14:tracePt t="297732" x="10541000" y="3575050"/>
          <p14:tracePt t="297782" x="10547350" y="3575050"/>
          <p14:tracePt t="297799" x="10560050" y="3575050"/>
          <p14:tracePt t="297815" x="10566400" y="3581400"/>
          <p14:tracePt t="297839" x="10579100" y="3581400"/>
          <p14:tracePt t="297847" x="10579100" y="3587750"/>
          <p14:tracePt t="297945" x="10579100" y="3594100"/>
          <p14:tracePt t="297972" x="10579100" y="3600450"/>
          <p14:tracePt t="297982" x="10572750" y="3606800"/>
          <p14:tracePt t="297998" x="10560050" y="3606800"/>
          <p14:tracePt t="298015" x="10541000" y="3606800"/>
          <p14:tracePt t="298040" x="10534650" y="3606800"/>
          <p14:tracePt t="299427" x="10490200" y="3613150"/>
          <p14:tracePt t="299450" x="10414000" y="3638550"/>
          <p14:tracePt t="299466" x="10394950" y="3638550"/>
          <p14:tracePt t="299483" x="10363200" y="3651250"/>
          <p14:tracePt t="299505" x="10344150" y="3657600"/>
          <p14:tracePt t="299516" x="10337800" y="3657600"/>
          <p14:tracePt t="299533" x="10325100" y="3657600"/>
          <p14:tracePt t="299549" x="10318750" y="3657600"/>
          <p14:tracePt t="299567" x="10312400" y="3663950"/>
          <p14:tracePt t="299588" x="10293350" y="3670300"/>
          <p14:tracePt t="299599" x="10280650" y="3676650"/>
          <p14:tracePt t="299616" x="10261600" y="3683000"/>
          <p14:tracePt t="299638" x="10217150" y="3695700"/>
          <p14:tracePt t="299649" x="10204450" y="3702050"/>
          <p14:tracePt t="299666" x="10172700" y="3708400"/>
          <p14:tracePt t="299681" x="10147300" y="3714750"/>
          <p14:tracePt t="299708" x="10109200" y="3721100"/>
          <p14:tracePt t="299717" x="10102850" y="3727450"/>
          <p14:tracePt t="299734" x="10090150" y="3727450"/>
          <p14:tracePt t="299748" x="10064750" y="3733800"/>
          <p14:tracePt t="299774" x="10052050" y="3740150"/>
          <p14:tracePt t="299782" x="10026650" y="3746500"/>
          <p14:tracePt t="299799" x="10001250" y="3752850"/>
          <p14:tracePt t="299815" x="9975850" y="3759200"/>
          <p14:tracePt t="299840" x="9937750" y="3771900"/>
          <p14:tracePt t="299848" x="9931400" y="3778250"/>
          <p14:tracePt t="299867" x="9906000" y="3784600"/>
          <p14:tracePt t="299884" x="9893300" y="3790950"/>
          <p14:tracePt t="312564" x="9880600" y="3790950"/>
          <p14:tracePt t="312577" x="9829800" y="3790950"/>
          <p14:tracePt t="312593" x="9785350" y="3784600"/>
          <p14:tracePt t="312610" x="9753600" y="3784600"/>
          <p14:tracePt t="312634" x="9747250" y="3784600"/>
          <p14:tracePt t="318292" x="9753600" y="3784600"/>
          <p14:tracePt t="318301" x="9766300" y="3778250"/>
          <p14:tracePt t="318315" x="9855200" y="3746500"/>
          <p14:tracePt t="318331" x="9982200" y="3721100"/>
          <p14:tracePt t="318348" x="10128250" y="3689350"/>
          <p14:tracePt t="318375" x="10471150" y="3644900"/>
          <p14:tracePt t="318384" x="10534650" y="3632200"/>
          <p14:tracePt t="318398" x="10591800" y="3625850"/>
          <p14:tracePt t="318416" x="10687050" y="3594100"/>
          <p14:tracePt t="318438" x="10699750" y="3581400"/>
          <p14:tracePt t="318466" x="10699750" y="3575050"/>
          <p14:tracePt t="318482" x="10693400" y="3568700"/>
          <p14:tracePt t="318507" x="10687050" y="3556000"/>
          <p14:tracePt t="318515" x="10680700" y="3549650"/>
          <p14:tracePt t="318532" x="10674350" y="3536950"/>
          <p14:tracePt t="318548" x="10674350" y="3524250"/>
          <p14:tracePt t="318573" x="10655300" y="3492500"/>
          <p14:tracePt t="318582" x="10655300" y="3486150"/>
          <p14:tracePt t="318599" x="10636250" y="3467100"/>
          <p14:tracePt t="318615" x="10623550" y="3454400"/>
          <p14:tracePt t="318617" x="10610850" y="3441700"/>
          <p14:tracePt t="318639" x="10585450" y="3429000"/>
          <p14:tracePt t="318640" x="10579100" y="3422650"/>
          <p14:tracePt t="318647" x="10566400" y="3409950"/>
          <p14:tracePt t="318666" x="10528300" y="3390900"/>
          <p14:tracePt t="318681" x="10477500" y="3371850"/>
          <p14:tracePt t="318708" x="10394950" y="3333750"/>
          <p14:tracePt t="318715" x="10344150" y="3321050"/>
          <p14:tracePt t="318731" x="10299700" y="3308350"/>
          <p14:tracePt t="318749" x="10217150" y="3282950"/>
          <p14:tracePt t="318773" x="10096500" y="3251200"/>
          <p14:tracePt t="318782" x="10064750" y="3244850"/>
          <p14:tracePt t="318799" x="9969500" y="3225800"/>
          <p14:tracePt t="318815" x="9912350" y="3213100"/>
          <p14:tracePt t="318839" x="9779000" y="3187700"/>
          <p14:tracePt t="318848" x="9721850" y="3181350"/>
          <p14:tracePt t="318850" x="9690100" y="3181350"/>
          <p14:tracePt t="318865" x="9664700" y="3181350"/>
          <p14:tracePt t="318867" x="9632950" y="3181350"/>
          <p14:tracePt t="318882" x="9563100" y="3181350"/>
          <p14:tracePt t="318906" x="9423400" y="3187700"/>
          <p14:tracePt t="318915" x="9385300" y="3194050"/>
          <p14:tracePt t="318932" x="9302750" y="3206750"/>
          <p14:tracePt t="318948" x="9188450" y="3225800"/>
          <p14:tracePt t="318973" x="9086850" y="3251200"/>
          <p14:tracePt t="318981" x="9067800" y="3257550"/>
          <p14:tracePt t="318999" x="8991600" y="3276600"/>
          <p14:tracePt t="319019" x="8928100" y="3282950"/>
          <p14:tracePt t="319040" x="8883650" y="3282950"/>
          <p14:tracePt t="319049" x="8877300" y="3289300"/>
          <p14:tracePt t="319051" x="8870950" y="3295650"/>
          <p14:tracePt t="319065" x="8851900" y="3308350"/>
          <p14:tracePt t="319082" x="8820150" y="3352800"/>
          <p14:tracePt t="319108" x="8775700" y="3409950"/>
          <p14:tracePt t="319115" x="8763000" y="3429000"/>
          <p14:tracePt t="319117" x="8743950" y="3448050"/>
          <p14:tracePt t="319132" x="8712200" y="3479800"/>
          <p14:tracePt t="319150" x="8693150" y="3511550"/>
          <p14:tracePt t="319175" x="8686800" y="3536950"/>
          <p14:tracePt t="319181" x="8686800" y="3543300"/>
          <p14:tracePt t="319199" x="8693150" y="3549650"/>
          <p14:tracePt t="319218" x="8705850" y="3562350"/>
          <p14:tracePt t="319240" x="8731250" y="3568700"/>
          <p14:tracePt t="319249" x="8737600" y="3568700"/>
          <p14:tracePt t="319265" x="8769350" y="3568700"/>
          <p14:tracePt t="319282" x="8813800" y="3568700"/>
          <p14:tracePt t="319307" x="8870950" y="3594100"/>
          <p14:tracePt t="319316" x="8883650" y="3600450"/>
          <p14:tracePt t="319318" x="8902700" y="3619500"/>
          <p14:tracePt t="319332" x="8921750" y="3638550"/>
          <p14:tracePt t="319349" x="8928100" y="3657600"/>
          <p14:tracePt t="319371" x="8934450" y="3663950"/>
          <p14:tracePt t="319383" x="8940800" y="3663950"/>
          <p14:tracePt t="319400" x="8953500" y="3663950"/>
          <p14:tracePt t="319419" x="8966200" y="3663950"/>
          <p14:tracePt t="319439" x="8991600" y="3657600"/>
          <p14:tracePt t="319606" x="8991600" y="3663950"/>
          <p14:tracePt t="319614" x="8997950" y="3670300"/>
          <p14:tracePt t="319640" x="8997950" y="3683000"/>
          <p14:tracePt t="319649" x="8997950" y="3689350"/>
          <p14:tracePt t="319667" x="9004300" y="3689350"/>
          <p14:tracePt t="319682" x="9004300" y="3695700"/>
          <p14:tracePt t="319707" x="9010650" y="3702050"/>
          <p14:tracePt t="319733" x="9017000" y="3702050"/>
          <p14:tracePt t="319750" x="9017000" y="3708400"/>
          <p14:tracePt t="319955" x="9017000" y="3702050"/>
          <p14:tracePt t="319965" x="9023350" y="3695700"/>
          <p14:tracePt t="319983" x="9029700" y="3689350"/>
          <p14:tracePt t="319999" x="9042400" y="3683000"/>
          <p14:tracePt t="320018" x="9055100" y="3683000"/>
          <p14:tracePt t="320040" x="9124950" y="3683000"/>
          <p14:tracePt t="320050" x="9194800" y="3695700"/>
          <p14:tracePt t="320069" x="9410700" y="3714750"/>
          <p14:tracePt t="320083" x="9588500" y="3721100"/>
          <p14:tracePt t="320108" x="9855200" y="3721100"/>
          <p14:tracePt t="320116" x="9931400" y="3721100"/>
          <p14:tracePt t="320133" x="10064750" y="3702050"/>
          <p14:tracePt t="320148" x="10090150" y="3689350"/>
          <p14:tracePt t="320175" x="10096500" y="3670300"/>
          <p14:tracePt t="320182" x="10096500" y="3663950"/>
          <p14:tracePt t="320257" x="10096500" y="3657600"/>
          <p14:tracePt t="320265" x="10096500" y="3651250"/>
          <p14:tracePt t="320273" x="10096500" y="3644900"/>
          <p14:tracePt t="320295" x="10090150" y="3632200"/>
          <p14:tracePt t="320300" x="10090150" y="3625850"/>
          <p14:tracePt t="320317" x="10090150" y="3619500"/>
          <p14:tracePt t="320337" x="10083800" y="3613150"/>
          <p14:tracePt t="320355" x="10077450" y="3600450"/>
          <p14:tracePt t="320366" x="10064750" y="3587750"/>
          <p14:tracePt t="320383" x="10033000" y="3562350"/>
          <p14:tracePt t="320400" x="9969500" y="3498850"/>
          <p14:tracePt t="320417" x="9918700" y="3460750"/>
          <p14:tracePt t="320441" x="9810750" y="3371850"/>
          <p14:tracePt t="320450" x="9766300" y="3333750"/>
          <p14:tracePt t="320467" x="9709150" y="3276600"/>
          <p14:tracePt t="320483" x="9658350" y="3213100"/>
          <p14:tracePt t="320505" x="9613900" y="3162300"/>
          <p14:tracePt t="320516" x="9601200" y="3143250"/>
          <p14:tracePt t="320533" x="9594850" y="3143250"/>
          <p14:tracePt t="320574" x="9569450" y="3175000"/>
          <p14:tracePt t="320583" x="9550400" y="3200400"/>
          <p14:tracePt t="320600" x="9505950" y="3244850"/>
          <p14:tracePt t="320617" x="9461500" y="3282950"/>
          <p14:tracePt t="320640" x="9391650" y="3314700"/>
          <p14:tracePt t="320643" x="9372600" y="3314700"/>
          <p14:tracePt t="320651" x="9366250" y="3314700"/>
          <p14:tracePt t="320667" x="9359900" y="3314700"/>
          <p14:tracePt t="320717" x="9359900" y="3321050"/>
          <p14:tracePt t="320733" x="9359900" y="3333750"/>
          <p14:tracePt t="320751" x="9347200" y="3365500"/>
          <p14:tracePt t="320775" x="9340850" y="3390900"/>
          <p14:tracePt t="320784" x="9334500" y="3397250"/>
          <p14:tracePt t="320786" x="9334500" y="3403600"/>
          <p14:tracePt t="320800" x="9334500" y="3409950"/>
          <p14:tracePt t="320904" x="9340850" y="3409950"/>
          <p14:tracePt t="320910" x="9347200" y="3409950"/>
          <p14:tracePt t="320919" x="9353550" y="3409950"/>
          <p14:tracePt t="320935" x="9359900" y="3409950"/>
          <p14:tracePt t="320950" x="9366250" y="3416300"/>
          <p14:tracePt t="320975" x="9372600" y="3416300"/>
          <p14:tracePt t="322060" x="9372600" y="3422650"/>
          <p14:tracePt t="322066" x="9366250" y="3422650"/>
          <p14:tracePt t="322087" x="9359900" y="3435350"/>
          <p14:tracePt t="322108" x="9353550" y="3441700"/>
          <p14:tracePt t="322119" x="9353550" y="3448050"/>
          <p14:tracePt t="322136" x="9340850" y="3460750"/>
          <p14:tracePt t="322150" x="9340850" y="3467100"/>
          <p14:tracePt t="322152" x="9334500" y="3467100"/>
          <p14:tracePt t="322176" x="9334500" y="3473450"/>
          <p14:tracePt t="322184" x="9328150" y="3473450"/>
          <p14:tracePt t="322243" x="9334500" y="3460750"/>
          <p14:tracePt t="322250" x="9334500" y="3454400"/>
          <p14:tracePt t="322268" x="9340850" y="3448050"/>
          <p14:tracePt t="322285" x="9347200" y="3448050"/>
          <p14:tracePt t="322377" x="9353550" y="3448050"/>
          <p14:tracePt t="322385" x="9359900" y="3448050"/>
          <p14:tracePt t="322403" x="9366250" y="3454400"/>
          <p14:tracePt t="322418" x="9372600" y="3454400"/>
          <p14:tracePt t="322442" x="9378950" y="3454400"/>
          <p14:tracePt t="322452" x="9385300" y="3454400"/>
          <p14:tracePt t="322513" x="9385300" y="3448050"/>
          <p14:tracePt t="322563" x="9385300" y="3441700"/>
          <p14:tracePt t="322572" x="9385300" y="3435350"/>
          <p14:tracePt t="322585" x="9391650" y="3422650"/>
          <p14:tracePt t="322601" x="9391650" y="3409950"/>
          <p14:tracePt t="322619" x="9391650" y="3397250"/>
          <p14:tracePt t="322642" x="9391650" y="3371850"/>
          <p14:tracePt t="322651" x="9391650" y="3365500"/>
          <p14:tracePt t="322668" x="9391650" y="3352800"/>
          <p14:tracePt t="322684" x="9391650" y="3340100"/>
          <p14:tracePt t="322708" x="9391650" y="3327400"/>
          <p14:tracePt t="322844" x="9385300" y="3333750"/>
          <p14:tracePt t="322860" x="9385300" y="3340100"/>
          <p14:tracePt t="322872" x="9378950" y="3346450"/>
          <p14:tracePt t="322886" x="9372600" y="3359150"/>
          <p14:tracePt t="322911" x="9359900" y="3371850"/>
          <p14:tracePt t="322938" x="9353550" y="3371850"/>
          <p14:tracePt t="322974" x="9347200" y="3378200"/>
          <p14:tracePt t="323184" x="9353550" y="3371850"/>
          <p14:tracePt t="323198" x="9359900" y="3365500"/>
          <p14:tracePt t="323281" x="9359900" y="3371850"/>
          <p14:tracePt t="323304" x="9353550" y="3409950"/>
          <p14:tracePt t="323320" x="9328150" y="3460750"/>
          <p14:tracePt t="323336" x="9271000" y="3524250"/>
          <p14:tracePt t="323353" x="9201150" y="3568700"/>
          <p14:tracePt t="323377" x="9124950" y="3594100"/>
          <p14:tracePt t="323386" x="9112250" y="3594100"/>
          <p14:tracePt t="323402" x="9105900" y="3594100"/>
          <p14:tracePt t="323489" x="9105900" y="3606800"/>
          <p14:tracePt t="323504" x="9118600" y="3619500"/>
          <p14:tracePt t="323519" x="9118600" y="3625850"/>
          <p14:tracePt t="323536" x="9137650" y="3657600"/>
          <p14:tracePt t="323560" x="9137650" y="3676650"/>
          <p14:tracePt t="338915" x="9156700" y="3670300"/>
          <p14:tracePt t="338923" x="9169400" y="3663950"/>
          <p14:tracePt t="338932" x="9194800" y="3651250"/>
          <p14:tracePt t="338949" x="9245600" y="3619500"/>
          <p14:tracePt t="338973" x="9296400" y="3556000"/>
          <p14:tracePt t="338982" x="9309100" y="3524250"/>
          <p14:tracePt t="338999" x="9328150" y="3467100"/>
          <p14:tracePt t="339016" x="9340850" y="3403600"/>
          <p14:tracePt t="339040" x="9347200" y="3270250"/>
          <p14:tracePt t="339051" x="9328150" y="3232150"/>
          <p14:tracePt t="339065" x="9283700" y="3175000"/>
          <p14:tracePt t="339082" x="9213850" y="3105150"/>
          <p14:tracePt t="339107" x="9093200" y="3009900"/>
          <p14:tracePt t="339115" x="9061450" y="2984500"/>
          <p14:tracePt t="339132" x="9004300" y="2946400"/>
          <p14:tracePt t="339148" x="8934450" y="2914650"/>
          <p14:tracePt t="339174" x="8712200" y="2882900"/>
          <p14:tracePt t="339182" x="8623300" y="2876550"/>
          <p14:tracePt t="339199" x="8343900" y="2863850"/>
          <p14:tracePt t="339218" x="7931150" y="2838450"/>
          <p14:tracePt t="339239" x="7715250" y="2819400"/>
          <p14:tracePt t="339249" x="7639050" y="2819400"/>
          <p14:tracePt t="339266" x="7473950" y="2813050"/>
          <p14:tracePt t="339282" x="7321550" y="2870200"/>
          <p14:tracePt t="339309" x="7054850" y="3016250"/>
          <p14:tracePt t="339317" x="6940550" y="3073400"/>
          <p14:tracePt t="339332" x="6699250" y="3194050"/>
          <p14:tracePt t="339348" x="6534150" y="3276600"/>
          <p14:tracePt t="339370" x="6432550" y="3314700"/>
          <p14:tracePt t="339382" x="6413500" y="3321050"/>
          <p14:tracePt t="339440" x="6438900" y="3321050"/>
          <p14:tracePt t="339449" x="6445250" y="3321050"/>
          <p14:tracePt t="339466" x="6457950" y="3327400"/>
          <p14:tracePt t="339482" x="6457950" y="3340100"/>
          <p14:tracePt t="339504" x="6438900" y="3359150"/>
          <p14:tracePt t="339515" x="6432550" y="3365500"/>
          <p14:tracePt t="339532" x="6419850" y="3371850"/>
          <p14:tracePt t="339582" x="6413500" y="3371850"/>
          <p14:tracePt t="339599" x="6407150" y="3371850"/>
          <p14:tracePt t="343378" x="6400800" y="3384550"/>
          <p14:tracePt t="343389" x="6381750" y="3403600"/>
          <p14:tracePt t="343403" x="6330950" y="3454400"/>
          <p14:tracePt t="343428" x="6299200" y="3498850"/>
          <p14:tracePt t="343436" x="6299200" y="3511550"/>
          <p14:tracePt t="343452" x="6305550" y="3549650"/>
          <p14:tracePt t="343469" x="6305550" y="3587750"/>
          <p14:tracePt t="343486" x="6286500" y="3638550"/>
          <p14:tracePt t="343510" x="6184900" y="3740150"/>
          <p14:tracePt t="343513" x="6159500" y="3759200"/>
          <p14:tracePt t="343523" x="6115050" y="3790950"/>
          <p14:tracePt t="343536" x="6057900" y="3835400"/>
          <p14:tracePt t="343561" x="6007100" y="3873500"/>
          <p14:tracePt t="343569" x="5994400" y="3898900"/>
          <p14:tracePt t="343586" x="5969000" y="3930650"/>
          <p14:tracePt t="343604" x="5918200" y="3956050"/>
          <p14:tracePt t="343619" x="5829300" y="3975100"/>
          <p14:tracePt t="343648" x="5683250" y="3987800"/>
          <p14:tracePt t="343655" x="5619750" y="3987800"/>
          <p14:tracePt t="343669" x="5549900" y="3987800"/>
          <p14:tracePt t="343688" x="5499100" y="3987800"/>
          <p14:tracePt t="343710" x="5435600" y="3987800"/>
          <p14:tracePt t="343719" x="5397500" y="3994150"/>
          <p14:tracePt t="343736" x="5276850" y="3994150"/>
          <p14:tracePt t="343752" x="5118100" y="3987800"/>
          <p14:tracePt t="343778" x="4933950" y="3968750"/>
          <p14:tracePt t="343779" x="4895850" y="3956050"/>
          <p14:tracePt t="343787" x="4876800" y="3943350"/>
          <p14:tracePt t="343803" x="4870450" y="3943350"/>
          <p14:tracePt t="343819" x="4883150" y="3930650"/>
          <p14:tracePt t="343843" x="4889500" y="3930650"/>
          <p14:tracePt t="343870" x="4883150" y="3930650"/>
          <p14:tracePt t="343886" x="4870450" y="3930650"/>
          <p14:tracePt t="343956" x="4876800" y="3930650"/>
          <p14:tracePt t="343970" x="4889500" y="3930650"/>
          <p14:tracePt t="344003" x="4883150" y="3937000"/>
          <p14:tracePt t="344020" x="4864100" y="3943350"/>
          <p14:tracePt t="344044" x="4826000" y="3943350"/>
          <p14:tracePt t="344046" x="4819650" y="3943350"/>
          <p14:tracePt t="344054" x="4813300" y="3937000"/>
          <p14:tracePt t="344072" x="4813300" y="3930650"/>
          <p14:tracePt t="344143" x="4813300" y="3924300"/>
          <p14:tracePt t="344165" x="4838700" y="3911600"/>
          <p14:tracePt t="344170" x="4857750" y="3911600"/>
          <p14:tracePt t="344186" x="4889500" y="3898900"/>
          <p14:tracePt t="344203" x="4927600" y="3886200"/>
          <p14:tracePt t="344218" x="4991100" y="3873500"/>
          <p14:tracePt t="344245" x="5086350" y="3860800"/>
          <p14:tracePt t="344253" x="5105400" y="3860800"/>
          <p14:tracePt t="344269" x="5118100" y="3860800"/>
          <p14:tracePt t="344291" x="5137150" y="3860800"/>
          <p14:tracePt t="344320" x="5143500" y="3860800"/>
          <p14:tracePt t="344337" x="5149850" y="3860800"/>
          <p14:tracePt t="344362" x="5181600" y="3860800"/>
          <p14:tracePt t="344363" x="5200650" y="3860800"/>
          <p14:tracePt t="344370" x="5213350" y="3854450"/>
          <p14:tracePt t="344387" x="5238750" y="3854450"/>
          <p14:tracePt t="344420" x="5245100" y="3854450"/>
          <p14:tracePt t="344445" x="5251450" y="3854450"/>
          <p14:tracePt t="344470" x="5257800" y="3854450"/>
          <p14:tracePt t="344486" x="5270500" y="3854450"/>
          <p14:tracePt t="344510" x="5340350" y="3854450"/>
          <p14:tracePt t="344520" x="5397500" y="3848100"/>
          <p14:tracePt t="344537" x="5441950" y="3848100"/>
          <p14:tracePt t="344552" x="5454650" y="3848100"/>
          <p14:tracePt t="344586" x="5461000" y="3848100"/>
          <p14:tracePt t="344605" x="5467350" y="3848100"/>
          <p14:tracePt t="344620" x="5492750" y="3848100"/>
          <p14:tracePt t="344646" x="5530850" y="3848100"/>
          <p14:tracePt t="344654" x="5543550" y="3848100"/>
          <p14:tracePt t="344712" x="5549900" y="3848100"/>
          <p14:tracePt t="344721" x="5556250" y="3848100"/>
          <p14:tracePt t="344737" x="5594350" y="3848100"/>
          <p14:tracePt t="344762" x="5695950" y="3848100"/>
          <p14:tracePt t="344770" x="5721350" y="3848100"/>
          <p14:tracePt t="344787" x="5797550" y="3860800"/>
          <p14:tracePt t="344803" x="5835650" y="3867150"/>
          <p14:tracePt t="344821" x="5842000" y="3873500"/>
          <p14:tracePt t="344843" x="5854700" y="3898900"/>
          <p14:tracePt t="344854" x="5854700" y="3905250"/>
          <p14:tracePt t="344856" x="5861050" y="3911600"/>
          <p14:tracePt t="344871" x="5867400" y="3924300"/>
          <p14:tracePt t="344887" x="5873750" y="3930650"/>
          <p14:tracePt t="344913" x="5886450" y="3937000"/>
          <p14:tracePt t="344920" x="5899150" y="3943350"/>
          <p14:tracePt t="344937" x="5956300" y="3943350"/>
          <p14:tracePt t="344953" x="6000750" y="3943350"/>
          <p14:tracePt t="344977" x="6083300" y="3930650"/>
          <p14:tracePt t="344986" x="6096000" y="3930650"/>
          <p14:tracePt t="345004" x="6121400" y="3917950"/>
          <p14:tracePt t="345020" x="6127750" y="3917950"/>
          <p14:tracePt t="345091" x="6134100" y="3917950"/>
          <p14:tracePt t="345104" x="6159500" y="3911600"/>
          <p14:tracePt t="345121" x="6203950" y="3905250"/>
          <p14:tracePt t="345137" x="6254750" y="3905250"/>
          <p14:tracePt t="345163" x="6318250" y="3898900"/>
          <p14:tracePt t="345171" x="6330950" y="3898900"/>
          <p14:tracePt t="345187" x="6388100" y="3898900"/>
          <p14:tracePt t="345204" x="6470650" y="3898900"/>
          <p14:tracePt t="345220" x="6483350" y="3898900"/>
          <p14:tracePt t="345220" x="6502400" y="3898900"/>
          <p14:tracePt t="345246" x="6540500" y="3898900"/>
          <p14:tracePt t="345247" x="6546850" y="3898900"/>
          <p14:tracePt t="345257" x="6559550" y="3898900"/>
          <p14:tracePt t="345271" x="6591300" y="3905250"/>
          <p14:tracePt t="345288" x="6616700" y="3905250"/>
          <p14:tracePt t="345310" x="6673850" y="3905250"/>
          <p14:tracePt t="345319" x="6692900" y="3905250"/>
          <p14:tracePt t="345337" x="6711950" y="3905250"/>
          <p14:tracePt t="345354" x="6724650" y="3905250"/>
          <p14:tracePt t="345379" x="6731000" y="3905250"/>
          <p14:tracePt t="345517" x="6737350" y="3905250"/>
          <p14:tracePt t="345635" x="6756400" y="3898900"/>
          <p14:tracePt t="345643" x="6788150" y="3898900"/>
          <p14:tracePt t="345655" x="6870700" y="3892550"/>
          <p14:tracePt t="345671" x="6972300" y="3892550"/>
          <p14:tracePt t="345688" x="7035800" y="3892550"/>
          <p14:tracePt t="345712" x="7092950" y="3898900"/>
          <p14:tracePt t="345721" x="7118350" y="3905250"/>
          <p14:tracePt t="345737" x="7162800" y="3917950"/>
          <p14:tracePt t="345755" x="7213600" y="3924300"/>
          <p14:tracePt t="345777" x="7296150" y="3937000"/>
          <p14:tracePt t="345787" x="7315200" y="3937000"/>
          <p14:tracePt t="345808" x="7372350" y="3937000"/>
          <p14:tracePt t="345829" x="7385050" y="3930650"/>
          <p14:tracePt t="346100" x="7391400" y="3930650"/>
          <p14:tracePt t="346105" x="7404100" y="3930650"/>
          <p14:tracePt t="346121" x="7448550" y="3937000"/>
          <p14:tracePt t="346138" x="7505700" y="3937000"/>
          <p14:tracePt t="346155" x="7550150" y="3937000"/>
          <p14:tracePt t="346178" x="7639050" y="3930650"/>
          <p14:tracePt t="346188" x="7683500" y="3924300"/>
          <p14:tracePt t="346205" x="7778750" y="3917950"/>
          <p14:tracePt t="346221" x="7899400" y="3911600"/>
          <p14:tracePt t="346246" x="8051800" y="3898900"/>
          <p14:tracePt t="346255" x="8083550" y="3898900"/>
          <p14:tracePt t="346272" x="8134350" y="3886200"/>
          <p14:tracePt t="346297" x="8204200" y="3867150"/>
          <p14:tracePt t="346304" x="8229600" y="3860800"/>
          <p14:tracePt t="346323" x="8267700" y="3848100"/>
          <p14:tracePt t="346337" x="8337550" y="3829050"/>
          <p14:tracePt t="346362" x="8420100" y="3803650"/>
          <p14:tracePt t="346371" x="8445500" y="3797300"/>
          <p14:tracePt t="346388" x="8464550" y="3790950"/>
          <p14:tracePt t="346405" x="8483600" y="3784600"/>
          <p14:tracePt t="346421" x="8496300" y="3771900"/>
          <p14:tracePt t="346446" x="8528050" y="3746500"/>
          <p14:tracePt t="346455" x="8540750" y="3740150"/>
          <p14:tracePt t="346472" x="8559800" y="3714750"/>
          <p14:tracePt t="346488" x="8578850" y="3695700"/>
          <p14:tracePt t="346513" x="8591550" y="3670300"/>
          <p14:tracePt t="346521" x="8591550" y="3663950"/>
          <p14:tracePt t="346538" x="8591550" y="3657600"/>
          <p14:tracePt t="346581" x="8591550" y="3651250"/>
          <p14:tracePt t="346588" x="8585200" y="3651250"/>
          <p14:tracePt t="346605" x="8540750" y="3632200"/>
          <p14:tracePt t="346622" x="8509000" y="3625850"/>
          <p14:tracePt t="346645" x="8445500" y="3613150"/>
          <p14:tracePt t="346655" x="8426450" y="3606800"/>
          <p14:tracePt t="346671" x="8394700" y="3606800"/>
          <p14:tracePt t="346696" x="8350250" y="3594100"/>
          <p14:tracePt t="346705" x="8337550" y="3594100"/>
          <p14:tracePt t="346722" x="8305800" y="3587750"/>
          <p14:tracePt t="346739" x="8261350" y="3581400"/>
          <p14:tracePt t="346763" x="8140700" y="3575050"/>
          <p14:tracePt t="346772" x="8070850" y="3575050"/>
          <p14:tracePt t="346789" x="7981950" y="3575050"/>
          <p14:tracePt t="346807" x="7924800" y="3575050"/>
          <p14:tracePt t="346822" x="7867650" y="3575050"/>
          <p14:tracePt t="346846" x="7835900" y="3575050"/>
          <p14:tracePt t="346855" x="7829550" y="3581400"/>
          <p14:tracePt t="346872" x="7816850" y="3600450"/>
          <p14:tracePt t="346888" x="7797800" y="3632200"/>
          <p14:tracePt t="346913" x="7753350" y="3670300"/>
          <p14:tracePt t="346922" x="7734300" y="3689350"/>
          <p14:tracePt t="346939" x="7715250" y="3702050"/>
          <p14:tracePt t="346955" x="7715250" y="3708400"/>
          <p14:tracePt t="346979" x="7721600" y="3733800"/>
          <p14:tracePt t="346988" x="7747000" y="3765550"/>
          <p14:tracePt t="347005" x="7810500" y="3841750"/>
          <p14:tracePt t="347007" x="7842250" y="3886200"/>
          <p14:tracePt t="347028" x="7899400" y="3956050"/>
          <p14:tracePt t="347038" x="7950200" y="4013200"/>
          <p14:tracePt t="347056" x="7994650" y="4064000"/>
          <p14:tracePt t="347073" x="8013700" y="4076700"/>
          <p14:tracePt t="347094" x="8026400" y="4076700"/>
          <p14:tracePt t="347105" x="8032750" y="4076700"/>
          <p14:tracePt t="347122" x="8045450" y="4051300"/>
          <p14:tracePt t="347139" x="8077200" y="4032250"/>
          <p14:tracePt t="347164" x="8115300" y="4032250"/>
          <p14:tracePt t="347172" x="8134350" y="4032250"/>
          <p14:tracePt t="347189" x="8172450" y="4032250"/>
          <p14:tracePt t="347208" x="8216900" y="4032250"/>
          <p14:tracePt t="347222" x="8229600" y="4032250"/>
          <p14:tracePt t="347225" x="8235950" y="4032250"/>
          <p14:tracePt t="347246" x="8280400" y="4019550"/>
          <p14:tracePt t="347256" x="8318500" y="3994150"/>
          <p14:tracePt t="347273" x="8343900" y="3968750"/>
          <p14:tracePt t="347291" x="8369300" y="3930650"/>
          <p14:tracePt t="347313" x="8388350" y="3911600"/>
          <p14:tracePt t="347337" x="8388350" y="3905250"/>
          <p14:tracePt t="347359" x="8394700" y="3898900"/>
          <p14:tracePt t="347378" x="8394700" y="3892550"/>
          <p14:tracePt t="347389" x="8394700" y="3886200"/>
          <p14:tracePt t="347406" x="8413750" y="3867150"/>
          <p14:tracePt t="347410" x="8426450" y="3854450"/>
          <p14:tracePt t="347435" x="8445500" y="3829050"/>
          <p14:tracePt t="347443" x="8445500" y="3822700"/>
          <p14:tracePt t="347584" x="8439150" y="3816350"/>
          <p14:tracePt t="347591" x="8426450" y="3816350"/>
          <p14:tracePt t="347606" x="8407400" y="3810000"/>
          <p14:tracePt t="347624" x="8350250" y="3803650"/>
          <p14:tracePt t="347648" x="8318500" y="3790950"/>
          <p14:tracePt t="347657" x="8312150" y="3790950"/>
          <p14:tracePt t="347672" x="8293100" y="3778250"/>
          <p14:tracePt t="347689" x="8286750" y="3771900"/>
          <p14:tracePt t="347713" x="8280400" y="3765550"/>
          <p14:tracePt t="347769" x="8274050" y="3765550"/>
          <p14:tracePt t="347775" x="8267700" y="3765550"/>
          <p14:tracePt t="347789" x="8261350" y="3765550"/>
          <p14:tracePt t="347806" x="8242300" y="3771900"/>
          <p14:tracePt t="347830" x="8216900" y="3771900"/>
          <p14:tracePt t="347833" x="8210550" y="3771900"/>
          <p14:tracePt t="347841" x="8204200" y="3771900"/>
          <p14:tracePt t="347856" x="8191500" y="3771900"/>
          <p14:tracePt t="347963" x="8197850" y="3765550"/>
          <p14:tracePt t="347969" x="8204200" y="3759200"/>
          <p14:tracePt t="347976" x="8204200" y="3752850"/>
          <p14:tracePt t="347990" x="8210550" y="3746500"/>
          <p14:tracePt t="348006" x="8223250" y="3733800"/>
          <p14:tracePt t="348024" x="8223250" y="3727450"/>
          <p14:tracePt t="348334" x="8229600" y="3727450"/>
          <p14:tracePt t="348364" x="8235950" y="3714750"/>
          <p14:tracePt t="348365" x="8235950" y="3708400"/>
          <p14:tracePt t="348512" x="8235950" y="3714750"/>
          <p14:tracePt t="348534" x="8229600" y="3714750"/>
          <p14:tracePt t="348692" x="8235950" y="3702050"/>
          <p14:tracePt t="348707" x="8242300" y="3695700"/>
          <p14:tracePt t="351155" x="8216900" y="3702050"/>
          <p14:tracePt t="351164" x="8204200" y="3708400"/>
          <p14:tracePt t="351176" x="8172450" y="3727450"/>
          <p14:tracePt t="351192" x="8147050" y="3740150"/>
          <p14:tracePt t="351209" x="8128000" y="3752850"/>
          <p14:tracePt t="351226" x="8121650" y="3765550"/>
          <p14:tracePt t="351250" x="8121650" y="3771900"/>
          <p14:tracePt t="351298" x="8134350" y="3771900"/>
          <p14:tracePt t="351309" x="8166100" y="3771900"/>
          <p14:tracePt t="351326" x="8216900" y="3771900"/>
          <p14:tracePt t="351342" x="8261350" y="3778250"/>
          <p14:tracePt t="351346" x="8286750" y="3784600"/>
          <p14:tracePt t="351363" x="8324850" y="3797300"/>
          <p14:tracePt t="351376" x="8331200" y="3797300"/>
          <p14:tracePt t="351410" x="8343900" y="3797300"/>
          <p14:tracePt t="351434" x="8356600" y="3797300"/>
          <p14:tracePt t="351442" x="8382000" y="3797300"/>
          <p14:tracePt t="351460" x="8426450" y="3797300"/>
          <p14:tracePt t="351476" x="8451850" y="3797300"/>
          <p14:tracePt t="351501" x="8502650" y="3810000"/>
          <p14:tracePt t="351509" x="8515350" y="3816350"/>
          <p14:tracePt t="351526" x="8553450" y="3829050"/>
          <p14:tracePt t="351542" x="8591550" y="3835400"/>
          <p14:tracePt t="351567" x="8629650" y="3848100"/>
          <p14:tracePt t="351576" x="8648700" y="3854450"/>
          <p14:tracePt t="351592" x="8667750" y="3854450"/>
          <p14:tracePt t="351610" x="8674100" y="3860800"/>
          <p14:tracePt t="351650" x="8680450" y="3860800"/>
          <p14:tracePt t="351676" x="8686800" y="3860800"/>
          <p14:tracePt t="351717" x="8693150" y="3860800"/>
          <p14:tracePt t="352099" x="8699500" y="3860800"/>
          <p14:tracePt t="352110" x="8712200" y="3860800"/>
          <p14:tracePt t="352129" x="8896350" y="3835400"/>
          <p14:tracePt t="352144" x="9036050" y="3829050"/>
          <p14:tracePt t="352167" x="9226550" y="3816350"/>
          <p14:tracePt t="352176" x="9277350" y="3810000"/>
          <p14:tracePt t="352193" x="9391650" y="3797300"/>
          <p14:tracePt t="352210" x="9518650" y="3790950"/>
          <p14:tracePt t="352232" x="9753600" y="3784600"/>
          <p14:tracePt t="352243" x="9823450" y="3784600"/>
          <p14:tracePt t="352260" x="9994900" y="3778250"/>
          <p14:tracePt t="352277" x="10128250" y="3771900"/>
          <p14:tracePt t="352299" x="10274300" y="3746500"/>
          <p14:tracePt t="352310" x="10306050" y="3733800"/>
          <p14:tracePt t="352314" x="10331450" y="3721100"/>
          <p14:tracePt t="352327" x="10344150" y="3714750"/>
          <p14:tracePt t="352330" x="10369550" y="3702050"/>
          <p14:tracePt t="352342" x="10394950" y="3695700"/>
          <p14:tracePt t="352369" x="10464800" y="3670300"/>
          <p14:tracePt t="352377" x="10509250" y="3663950"/>
          <p14:tracePt t="352393" x="10541000" y="3663950"/>
          <p14:tracePt t="352410" x="10566400" y="3657600"/>
          <p14:tracePt t="352427" x="10585450" y="3657600"/>
          <p14:tracePt t="352451" x="10629900" y="3657600"/>
          <p14:tracePt t="352460" x="10655300" y="3663950"/>
          <p14:tracePt t="352476" x="10712450" y="3663950"/>
          <p14:tracePt t="352493" x="10801350" y="3670300"/>
          <p14:tracePt t="352518" x="10864850" y="3676650"/>
          <p14:tracePt t="352526" x="10877550" y="3676650"/>
          <p14:tracePt t="352543" x="10902950" y="3683000"/>
          <p14:tracePt t="352567" x="10922000" y="3695700"/>
          <p14:tracePt t="352576" x="10928350" y="3695700"/>
          <p14:tracePt t="352594" x="10934700" y="3702050"/>
          <p14:tracePt t="352610" x="10960100" y="3702050"/>
          <p14:tracePt t="352635" x="10985500" y="3702050"/>
          <p14:tracePt t="352643" x="10991850" y="3702050"/>
          <p14:tracePt t="352660" x="10998200" y="3702050"/>
          <p14:tracePt t="352701" x="11004550" y="3702050"/>
          <p14:tracePt t="352754" x="10998200" y="3695700"/>
          <p14:tracePt t="352777" x="10991850" y="3683000"/>
          <p14:tracePt t="352793" x="10979150" y="3670300"/>
          <p14:tracePt t="352810" x="10960100" y="3657600"/>
          <p14:tracePt t="352813" x="10941050" y="3644900"/>
          <p14:tracePt t="352828" x="10922000" y="3632200"/>
          <p14:tracePt t="352853" x="10883900" y="3613150"/>
          <p14:tracePt t="352877" x="10852150" y="3600450"/>
          <p14:tracePt t="352894" x="10820400" y="3600450"/>
          <p14:tracePt t="352919" x="10775950" y="3600450"/>
          <p14:tracePt t="352929" x="10731500" y="3600450"/>
          <p14:tracePt t="352946" x="10661650" y="3600450"/>
          <p14:tracePt t="352969" x="10553700" y="3606800"/>
          <p14:tracePt t="352977" x="10534650" y="3606800"/>
          <p14:tracePt t="352994" x="10464800" y="3613150"/>
          <p14:tracePt t="353010" x="10414000" y="3619500"/>
          <p14:tracePt t="353036" x="10382250" y="3638550"/>
          <p14:tracePt t="353044" x="10375900" y="3644900"/>
          <p14:tracePt t="353061" x="10369550" y="3683000"/>
          <p14:tracePt t="353077" x="10369550" y="3733800"/>
          <p14:tracePt t="353102" x="10388600" y="3810000"/>
          <p14:tracePt t="353111" x="10394950" y="3829050"/>
          <p14:tracePt t="353113" x="10414000" y="3848100"/>
          <p14:tracePt t="353128" x="10458450" y="3879850"/>
          <p14:tracePt t="353144" x="10604500" y="3905250"/>
          <p14:tracePt t="353169" x="10864850" y="3911600"/>
          <p14:tracePt t="353178" x="10934700" y="3905250"/>
          <p14:tracePt t="353194" x="11023600" y="3886200"/>
          <p14:tracePt t="353211" x="11080750" y="3867150"/>
          <p14:tracePt t="353227" x="11099800" y="3854450"/>
          <p14:tracePt t="353252" x="11106150" y="3854450"/>
          <p14:tracePt t="353269" x="11099800" y="3854450"/>
          <p14:tracePt t="353277" x="11093450" y="3854450"/>
          <p14:tracePt t="353294" x="11061700" y="3867150"/>
          <p14:tracePt t="353319" x="11017250" y="3879850"/>
          <p14:tracePt t="353328" x="11004550" y="3879850"/>
          <p14:tracePt t="353344" x="10985500" y="3886200"/>
          <p14:tracePt t="353367" x="10960100" y="3886200"/>
          <p14:tracePt t="353377" x="10953750" y="3886200"/>
          <p14:tracePt t="353394" x="10941050" y="3886200"/>
          <p14:tracePt t="353410" x="10928350" y="3886200"/>
          <p14:tracePt t="353435" x="10902950" y="3892550"/>
          <p14:tracePt t="353444" x="10883900" y="3898900"/>
          <p14:tracePt t="353462" x="10858500" y="3905250"/>
          <p14:tracePt t="353477" x="10845800" y="3905250"/>
          <p14:tracePt t="353502" x="10826750" y="3905250"/>
          <p14:tracePt t="353527" x="10820400" y="3905250"/>
          <p14:tracePt t="353607" x="10814050" y="3905250"/>
          <p14:tracePt t="353637" x="10807700" y="3905250"/>
          <p14:tracePt t="353666" x="10801350" y="3905250"/>
          <p14:tracePt t="353701" x="10795000" y="3905250"/>
          <p14:tracePt t="353761" x="10788650" y="3905250"/>
          <p14:tracePt t="353778" x="10782300" y="3905250"/>
          <p14:tracePt t="353794" x="10775950" y="3898900"/>
          <p14:tracePt t="353811" x="10769600" y="3892550"/>
          <p14:tracePt t="353835" x="10756900" y="3879850"/>
          <p14:tracePt t="353867" x="10750550" y="3879850"/>
          <p14:tracePt t="353902" x="10744200" y="3879850"/>
          <p14:tracePt t="353911" x="10737850" y="3879850"/>
          <p14:tracePt t="353929" x="10718800" y="3879850"/>
          <p14:tracePt t="353945" x="10699750" y="3879850"/>
          <p14:tracePt t="353970" x="10687050" y="3879850"/>
          <p14:tracePt t="353980" x="10680700" y="3879850"/>
          <p14:tracePt t="354011" x="10674350" y="3879850"/>
          <p14:tracePt t="354029" x="10668000" y="3879850"/>
          <p14:tracePt t="354055" x="10648950" y="3879850"/>
          <p14:tracePt t="354057" x="10636250" y="3879850"/>
          <p14:tracePt t="354064" x="10623550" y="3879850"/>
          <p14:tracePt t="354078" x="10604500" y="3879850"/>
          <p14:tracePt t="354095" x="10566400" y="3879850"/>
          <p14:tracePt t="354120" x="10388600" y="3892550"/>
          <p14:tracePt t="354128" x="10331450" y="3892550"/>
          <p14:tracePt t="354129" x="10236200" y="3898900"/>
          <p14:tracePt t="354145" x="10121900" y="3898900"/>
          <p14:tracePt t="354169" x="9804400" y="3879850"/>
          <p14:tracePt t="354178" x="9537700" y="3854450"/>
          <p14:tracePt t="354195" x="9302750" y="3835400"/>
          <p14:tracePt t="354211" x="8985250" y="3822700"/>
          <p14:tracePt t="354236" x="8496300" y="3822700"/>
          <p14:tracePt t="354245" x="8267700" y="3822700"/>
          <p14:tracePt t="354261" x="7924800" y="3822700"/>
          <p14:tracePt t="354278" x="7562850" y="3835400"/>
          <p14:tracePt t="354304" x="7207250" y="3841750"/>
          <p14:tracePt t="354311" x="7099300" y="3841750"/>
          <p14:tracePt t="354328" x="6889750" y="3854450"/>
          <p14:tracePt t="354346" x="6534150" y="3886200"/>
          <p14:tracePt t="354368" x="6337300" y="3898900"/>
          <p14:tracePt t="354378" x="6159500" y="3917950"/>
          <p14:tracePt t="354396" x="6064250" y="3917950"/>
          <p14:tracePt t="354413" x="6038850" y="3917950"/>
          <p14:tracePt t="354453" x="6038850" y="3930650"/>
          <p14:tracePt t="354461" x="6026150" y="3943350"/>
          <p14:tracePt t="354478" x="5988050" y="3975100"/>
          <p14:tracePt t="354503" x="5880100" y="4025900"/>
          <p14:tracePt t="354511" x="5842000" y="4032250"/>
          <p14:tracePt t="354529" x="5778500" y="4051300"/>
          <p14:tracePt t="354546" x="5765800" y="4051300"/>
          <p14:tracePt t="354720" x="5759450" y="4051300"/>
          <p14:tracePt t="354729" x="5746750" y="4057650"/>
          <p14:tracePt t="354734" x="5721350" y="4070350"/>
          <p14:tracePt t="354758" x="5619750" y="4089400"/>
          <p14:tracePt t="354764" x="5537200" y="4102100"/>
          <p14:tracePt t="354779" x="5359400" y="4127500"/>
          <p14:tracePt t="354796" x="5251450" y="4152900"/>
          <p14:tracePt t="354812" x="5213350" y="4165600"/>
          <p14:tracePt t="354829" x="5213350" y="4171950"/>
          <p14:tracePt t="354853" x="5213350" y="4178300"/>
          <p14:tracePt t="354902" x="5219700" y="4178300"/>
          <p14:tracePt t="354912" x="5226050" y="4178300"/>
          <p14:tracePt t="354929" x="5251450" y="4159250"/>
          <p14:tracePt t="354945" x="5314950" y="4133850"/>
          <p14:tracePt t="354946" x="5353050" y="4121150"/>
          <p14:tracePt t="354969" x="5486400" y="4083050"/>
          <p14:tracePt t="354970" x="5543550" y="4070350"/>
          <p14:tracePt t="354980" x="5645150" y="4051300"/>
          <p14:tracePt t="354995" x="5721350" y="4032250"/>
          <p14:tracePt t="355012" x="5949950" y="4000500"/>
          <p14:tracePt t="355037" x="6019800" y="3987800"/>
          <p14:tracePt t="355045" x="6038850" y="3981450"/>
          <p14:tracePt t="355062" x="6070600" y="3975100"/>
          <p14:tracePt t="355079" x="6102350" y="3968750"/>
          <p14:tracePt t="355104" x="6159500" y="3956050"/>
          <p14:tracePt t="355111" x="6172200" y="3956050"/>
          <p14:tracePt t="355129" x="6184900" y="3949700"/>
          <p14:tracePt t="355181" x="6178550" y="3949700"/>
          <p14:tracePt t="355236" x="6172200" y="3943350"/>
          <p14:tracePt t="355245" x="6165850" y="3943350"/>
          <p14:tracePt t="355262" x="6153150" y="3924300"/>
          <p14:tracePt t="355279" x="6121400" y="3911600"/>
          <p14:tracePt t="355304" x="6057900" y="3898900"/>
          <p14:tracePt t="355312" x="6051550" y="3898900"/>
          <p14:tracePt t="355329" x="6019800" y="3892550"/>
          <p14:tracePt t="355346" x="5994400" y="3892550"/>
          <p14:tracePt t="355368" x="5981700" y="3892550"/>
          <p14:tracePt t="355370" x="5969000" y="3892550"/>
          <p14:tracePt t="355381" x="5962650" y="3886200"/>
          <p14:tracePt t="355396" x="5905500" y="3886200"/>
          <p14:tracePt t="355413" x="5784850" y="3905250"/>
          <p14:tracePt t="355437" x="5626100" y="3917950"/>
          <p14:tracePt t="355444" x="5581650" y="3917950"/>
          <p14:tracePt t="355463" x="5518150" y="3917950"/>
          <p14:tracePt t="355479" x="5492750" y="3905250"/>
          <p14:tracePt t="355503" x="5486400" y="3898900"/>
          <p14:tracePt t="355512" x="5486400" y="3892550"/>
          <p14:tracePt t="355546" x="5480050" y="3905250"/>
          <p14:tracePt t="355570" x="5467350" y="3924300"/>
          <p14:tracePt t="355579" x="5467350" y="3930650"/>
          <p14:tracePt t="355596" x="5461000" y="3943350"/>
          <p14:tracePt t="355613" x="5467350" y="3956050"/>
          <p14:tracePt t="355654" x="5613400" y="4019550"/>
          <p14:tracePt t="355663" x="5645150" y="4032250"/>
          <p14:tracePt t="355679" x="5702300" y="4070350"/>
          <p14:tracePt t="355702" x="5740400" y="4102100"/>
          <p14:tracePt t="355704" x="5753100" y="4102100"/>
          <p14:tracePt t="355712" x="5759450" y="4108450"/>
          <p14:tracePt t="355730" x="5765800" y="4108450"/>
          <p14:tracePt t="355747" x="5778500" y="4108450"/>
          <p14:tracePt t="355768" x="5810250" y="4108450"/>
          <p14:tracePt t="355779" x="5829300" y="4102100"/>
          <p14:tracePt t="355796" x="5867400" y="4089400"/>
          <p14:tracePt t="355813" x="5886450" y="4089400"/>
          <p14:tracePt t="356099" x="5873750" y="4089400"/>
          <p14:tracePt t="356114" x="5854700" y="4089400"/>
          <p14:tracePt t="356132" x="5810250" y="4095750"/>
          <p14:tracePt t="356146" x="5803900" y="4095750"/>
          <p14:tracePt t="356171" x="5797550" y="4102100"/>
          <p14:tracePt t="356199" x="5797550" y="4095750"/>
          <p14:tracePt t="356205" x="5803900" y="4095750"/>
          <p14:tracePt t="356237" x="5822950" y="4083050"/>
          <p14:tracePt t="356245" x="5829300" y="4083050"/>
          <p14:tracePt t="356263" x="5861050" y="4076700"/>
          <p14:tracePt t="356279" x="5911850" y="4070350"/>
          <p14:tracePt t="356304" x="6051550" y="4064000"/>
          <p14:tracePt t="356313" x="6140450" y="4064000"/>
          <p14:tracePt t="356331" x="6229350" y="4064000"/>
          <p14:tracePt t="356347" x="6318250" y="4057650"/>
          <p14:tracePt t="356373" x="6426200" y="4051300"/>
          <p14:tracePt t="356374" x="6438900" y="4051300"/>
          <p14:tracePt t="356381" x="6457950" y="4051300"/>
          <p14:tracePt t="356397" x="6470650" y="4051300"/>
          <p14:tracePt t="356413" x="6489700" y="4051300"/>
          <p14:tracePt t="356430" x="6521450" y="4051300"/>
          <p14:tracePt t="356455" x="6553200" y="4038600"/>
          <p14:tracePt t="356466" x="6578600" y="4032250"/>
          <p14:tracePt t="356479" x="6623050" y="4025900"/>
          <p14:tracePt t="356504" x="6680200" y="4025900"/>
          <p14:tracePt t="356513" x="6705600" y="4025900"/>
          <p14:tracePt t="356530" x="6724650" y="4025900"/>
          <p14:tracePt t="356547" x="6750050" y="4025900"/>
          <p14:tracePt t="356572" x="6800850" y="4025900"/>
          <p14:tracePt t="356581" x="6826250" y="4025900"/>
          <p14:tracePt t="356597" x="6851650" y="4025900"/>
          <p14:tracePt t="356613" x="6883400" y="4019550"/>
          <p14:tracePt t="356614" x="6902450" y="4019550"/>
          <p14:tracePt t="356639" x="6953250" y="4000500"/>
          <p14:tracePt t="356649" x="6965950" y="3994150"/>
          <p14:tracePt t="356662" x="6978650" y="3981450"/>
          <p14:tracePt t="356680" x="6991350" y="3956050"/>
          <p14:tracePt t="356705" x="6991350" y="3917950"/>
          <p14:tracePt t="356714" x="6985000" y="3898900"/>
          <p14:tracePt t="356732" x="6972300" y="3867150"/>
          <p14:tracePt t="356747" x="6946900" y="3841750"/>
          <p14:tracePt t="356770" x="6889750" y="3822700"/>
          <p14:tracePt t="356780" x="6858000" y="3816350"/>
          <p14:tracePt t="356797" x="6781800" y="3816350"/>
          <p14:tracePt t="356813" x="6711950" y="3816350"/>
          <p14:tracePt t="356837" x="6629400" y="3816350"/>
          <p14:tracePt t="356847" x="6623050" y="3816350"/>
          <p14:tracePt t="356864" x="6610350" y="3816350"/>
          <p14:tracePt t="356905" x="6667500" y="3879850"/>
          <p14:tracePt t="356913" x="6686550" y="3911600"/>
          <p14:tracePt t="356930" x="6699250" y="3962400"/>
          <p14:tracePt t="356948" x="6705600" y="4006850"/>
          <p14:tracePt t="356972" x="6718300" y="4044950"/>
          <p14:tracePt t="356980" x="6724650" y="4044950"/>
          <p14:tracePt t="356997" x="6775450" y="4044950"/>
          <p14:tracePt t="357014" x="6864350" y="4025900"/>
          <p14:tracePt t="357037" x="7131050" y="3994150"/>
          <p14:tracePt t="357046" x="7270750" y="3994150"/>
          <p14:tracePt t="357064" x="7429500" y="4000500"/>
          <p14:tracePt t="357080" x="7480300" y="4000500"/>
          <p14:tracePt t="357156" x="7493000" y="3981450"/>
          <p14:tracePt t="357164" x="7499350" y="3975100"/>
          <p14:tracePt t="357167" x="7518400" y="3968750"/>
          <p14:tracePt t="357180" x="7537450" y="3968750"/>
          <p14:tracePt t="357184" x="7550150" y="3968750"/>
          <p14:tracePt t="357197" x="7556500" y="3968750"/>
          <p14:tracePt t="357231" x="7562850" y="3968750"/>
          <p14:tracePt t="357254" x="7569200" y="3981450"/>
          <p14:tracePt t="357264" x="7569200" y="3987800"/>
          <p14:tracePt t="357317" x="7575550" y="3987800"/>
          <p14:tracePt t="357330" x="7581900" y="3987800"/>
          <p14:tracePt t="357347" x="7613650" y="3987800"/>
          <p14:tracePt t="357372" x="7677150" y="3987800"/>
          <p14:tracePt t="357380" x="7696200" y="3987800"/>
          <p14:tracePt t="357381" x="7708900" y="3987800"/>
          <p14:tracePt t="357397" x="7747000" y="3994150"/>
          <p14:tracePt t="357414" x="7778750" y="4000500"/>
          <p14:tracePt t="357436" x="7816850" y="4006850"/>
          <p14:tracePt t="357447" x="7823200" y="4006850"/>
          <p14:tracePt t="357466" x="7835900" y="4013200"/>
          <p14:tracePt t="357481" x="7842250" y="4013200"/>
          <p14:tracePt t="357506" x="7861300" y="4013200"/>
          <p14:tracePt t="357514" x="7867650" y="4013200"/>
          <p14:tracePt t="357531" x="7886700" y="4013200"/>
          <p14:tracePt t="357547" x="7912100" y="4006850"/>
          <p14:tracePt t="357573" x="7937500" y="3994150"/>
          <p14:tracePt t="357581" x="7943850" y="3987800"/>
          <p14:tracePt t="357638" x="7943850" y="3981450"/>
          <p14:tracePt t="357708" x="7937500" y="3981450"/>
          <p14:tracePt t="357714" x="7931150" y="3981450"/>
          <p14:tracePt t="357731" x="7905750" y="3987800"/>
          <p14:tracePt t="357747" x="7874000" y="4000500"/>
          <p14:tracePt t="357773" x="7829550" y="4013200"/>
          <p14:tracePt t="357781" x="7816850" y="4019550"/>
          <p14:tracePt t="357850" x="7816850" y="4025900"/>
          <p14:tracePt t="357865" x="7823200" y="4032250"/>
          <p14:tracePt t="357891" x="7893050" y="4083050"/>
          <p14:tracePt t="357897" x="7918450" y="4095750"/>
          <p14:tracePt t="357914" x="7956550" y="4121150"/>
          <p14:tracePt t="357931" x="7988300" y="4133850"/>
          <p14:tracePt t="357948" x="8007350" y="4133850"/>
          <p14:tracePt t="357973" x="8020050" y="4133850"/>
          <p14:tracePt t="357981" x="8026400" y="4133850"/>
          <p14:tracePt t="357998" x="8045450" y="4133850"/>
          <p14:tracePt t="358014" x="8070850" y="4133850"/>
          <p14:tracePt t="358035" x="8147050" y="4133850"/>
          <p14:tracePt t="358047" x="8172450" y="4133850"/>
          <p14:tracePt t="358048" x="8197850" y="4133850"/>
          <p14:tracePt t="358065" x="8267700" y="4121150"/>
          <p14:tracePt t="358082" x="8299450" y="4114800"/>
          <p14:tracePt t="358106" x="8369300" y="4095750"/>
          <p14:tracePt t="358107" x="8382000" y="4089400"/>
          <p14:tracePt t="358116" x="8407400" y="4076700"/>
          <p14:tracePt t="358131" x="8458200" y="4051300"/>
          <p14:tracePt t="358148" x="8515350" y="4019550"/>
          <p14:tracePt t="358173" x="8572500" y="3981450"/>
          <p14:tracePt t="358181" x="8578850" y="3975100"/>
          <p14:tracePt t="358198" x="8604250" y="3949700"/>
          <p14:tracePt t="358214" x="8610600" y="3937000"/>
          <p14:tracePt t="358240" x="8623300" y="3917950"/>
          <p14:tracePt t="358248" x="8623300" y="3911600"/>
          <p14:tracePt t="358251" x="8623300" y="3898900"/>
          <p14:tracePt t="358264" x="8623300" y="3892550"/>
          <p14:tracePt t="358266" x="8623300" y="3879850"/>
          <p14:tracePt t="358281" x="8616950" y="3873500"/>
          <p14:tracePt t="358306" x="8604250" y="3854450"/>
          <p14:tracePt t="358307" x="8591550" y="3848100"/>
          <p14:tracePt t="358316" x="8585200" y="3848100"/>
          <p14:tracePt t="358332" x="8572500" y="3835400"/>
          <p14:tracePt t="358348" x="8559800" y="3835400"/>
          <p14:tracePt t="358373" x="8534400" y="3835400"/>
          <p14:tracePt t="358381" x="8521700" y="3835400"/>
          <p14:tracePt t="358399" x="8509000" y="3835400"/>
          <p14:tracePt t="358415" x="8470900" y="3835400"/>
          <p14:tracePt t="358438" x="8382000" y="3879850"/>
          <p14:tracePt t="358448" x="8350250" y="3898900"/>
          <p14:tracePt t="358465" x="8280400" y="3937000"/>
          <p14:tracePt t="358482" x="8229600" y="3981450"/>
          <p14:tracePt t="358507" x="8185150" y="4044950"/>
          <p14:tracePt t="358509" x="8178800" y="4057650"/>
          <p14:tracePt t="358518" x="8178800" y="4070350"/>
          <p14:tracePt t="358532" x="8178800" y="4089400"/>
          <p14:tracePt t="358547" x="8185150" y="4095750"/>
          <p14:tracePt t="358573" x="8235950" y="4095750"/>
          <p14:tracePt t="358582" x="8267700" y="4095750"/>
          <p14:tracePt t="358599" x="8337550" y="4083050"/>
          <p14:tracePt t="358615" x="8439150" y="4064000"/>
          <p14:tracePt t="358639" x="8680450" y="4019550"/>
          <p14:tracePt t="358649" x="8731250" y="4006850"/>
          <p14:tracePt t="358665" x="8813800" y="3975100"/>
          <p14:tracePt t="358682" x="8851900" y="3949700"/>
          <p14:tracePt t="358715" x="8832850" y="3949700"/>
          <p14:tracePt t="358732" x="8801100" y="3968750"/>
          <p14:tracePt t="358748" x="8775700" y="3987800"/>
          <p14:tracePt t="358773" x="8737600" y="4025900"/>
          <p14:tracePt t="358782" x="8724900" y="4032250"/>
          <p14:tracePt t="358798" x="8705850" y="4044950"/>
          <p14:tracePt t="358817" x="8699500" y="4044950"/>
          <p14:tracePt t="358962" x="8693150" y="4044950"/>
          <p14:tracePt t="358982" x="8686800" y="4044950"/>
          <p14:tracePt t="359092" x="8686800" y="4038600"/>
          <p14:tracePt t="359110" x="8680450" y="4038600"/>
          <p14:tracePt t="359156" x="8680450" y="4032250"/>
          <p14:tracePt t="359253" x="8674100" y="4032250"/>
          <p14:tracePt t="359260" x="8667750" y="4032250"/>
          <p14:tracePt t="359270" x="8661400" y="4032250"/>
          <p14:tracePt t="359282" x="8648700" y="4032250"/>
          <p14:tracePt t="359308" x="8636000" y="4032250"/>
          <p14:tracePt t="359315" x="8629650" y="4032250"/>
          <p14:tracePt t="359349" x="8623300" y="4032250"/>
          <p14:tracePt t="359377" x="8616950" y="4032250"/>
          <p14:tracePt t="359402" x="8610600" y="4032250"/>
          <p14:tracePt t="359440" x="8604250" y="4032250"/>
          <p14:tracePt t="359491" x="8597900" y="4032250"/>
          <p14:tracePt t="359551" x="8591550" y="4032250"/>
          <p14:tracePt t="359565" x="8591550" y="4025900"/>
          <p14:tracePt t="359602" x="8585200" y="4019550"/>
          <p14:tracePt t="359618" x="8578850" y="4013200"/>
          <p14:tracePt t="359640" x="8566150" y="4000500"/>
          <p14:tracePt t="359650" x="8559800" y="3994150"/>
          <p14:tracePt t="359666" x="8547100" y="3987800"/>
          <p14:tracePt t="359682" x="8534400" y="3975100"/>
          <p14:tracePt t="359707" x="8521700" y="3968750"/>
          <p14:tracePt t="359732" x="8521700" y="3962400"/>
          <p14:tracePt t="359751" x="8521700" y="3943350"/>
          <p14:tracePt t="359773" x="8655050" y="3911600"/>
          <p14:tracePt t="359783" x="8718550" y="3905250"/>
          <p14:tracePt t="359800" x="8902700" y="3892550"/>
          <p14:tracePt t="359815" x="9124950" y="3873500"/>
          <p14:tracePt t="359841" x="9525000" y="3841750"/>
          <p14:tracePt t="359849" x="9671050" y="3829050"/>
          <p14:tracePt t="359867" x="10001250" y="3784600"/>
          <p14:tracePt t="359883" x="10204450" y="3752850"/>
          <p14:tracePt t="359909" x="10439400" y="3721100"/>
          <p14:tracePt t="359917" x="10509250" y="3708400"/>
          <p14:tracePt t="359933" x="10648950" y="3695700"/>
          <p14:tracePt t="359950" x="10769600" y="3683000"/>
          <p14:tracePt t="359974" x="10807700" y="3683000"/>
          <p14:tracePt t="359982" x="10814050" y="3683000"/>
          <p14:tracePt t="360000" x="10820400" y="3683000"/>
          <p14:tracePt t="360051" x="10820400" y="3689350"/>
          <p14:tracePt t="360100" x="10820400" y="3695700"/>
          <p14:tracePt t="360289" x="10814050" y="3695700"/>
          <p14:tracePt t="360300" x="10801350" y="3695700"/>
          <p14:tracePt t="360316" x="10731500" y="3683000"/>
          <p14:tracePt t="360333" x="10655300" y="3670300"/>
          <p14:tracePt t="360335" x="10623550" y="3670300"/>
          <p14:tracePt t="360363" x="10547350" y="3651250"/>
          <p14:tracePt t="360370" x="10534650" y="3651250"/>
          <p14:tracePt t="360384" x="10521950" y="3651250"/>
          <p14:tracePt t="360441" x="10521950" y="3644900"/>
          <p14:tracePt t="360475" x="10515600" y="3644900"/>
          <p14:tracePt t="360501" x="10490200" y="3644900"/>
          <p14:tracePt t="360517" x="10477500" y="3644900"/>
          <p14:tracePt t="360533" x="10471150" y="3644900"/>
          <p14:tracePt t="360574" x="10452100" y="3644900"/>
          <p14:tracePt t="360601" x="10445750" y="3663950"/>
          <p14:tracePt t="360617" x="10439400" y="3676650"/>
          <p14:tracePt t="360642" x="10433050" y="3727450"/>
          <p14:tracePt t="360651" x="10439400" y="3759200"/>
          <p14:tracePt t="360668" x="10458450" y="3803650"/>
          <p14:tracePt t="360683" x="10471150" y="3841750"/>
          <p14:tracePt t="360707" x="10483850" y="3879850"/>
          <p14:tracePt t="360717" x="10483850" y="3886200"/>
          <p14:tracePt t="360733" x="10483850" y="3892550"/>
          <p14:tracePt t="360897" x="10483850" y="3886200"/>
          <p14:tracePt t="360918" x="10483850" y="3879850"/>
          <p14:tracePt t="360940" x="10483850" y="3873500"/>
          <p14:tracePt t="360951" x="10490200" y="3873500"/>
          <p14:tracePt t="360975" x="10496550" y="3867150"/>
          <p14:tracePt t="361001" x="10496550" y="3860800"/>
          <p14:tracePt t="361017" x="10502900" y="3860800"/>
          <p14:tracePt t="361043" x="10509250" y="3854450"/>
          <p14:tracePt t="362564" x="10464800" y="3854450"/>
          <p14:tracePt t="362572" x="10382250" y="3854450"/>
          <p14:tracePt t="362586" x="10293350" y="3854450"/>
          <p14:tracePt t="362602" x="9994900" y="3854450"/>
          <p14:tracePt t="362620" x="9759950" y="3835400"/>
          <p14:tracePt t="362645" x="9315450" y="3771900"/>
          <p14:tracePt t="362654" x="9194800" y="3746500"/>
          <p14:tracePt t="362668" x="8978900" y="3702050"/>
          <p14:tracePt t="362686" x="8839200" y="3670300"/>
          <p14:tracePt t="362708" x="8674100" y="3638550"/>
          <p14:tracePt t="362719" x="8636000" y="3632200"/>
          <p14:tracePt t="362735" x="8534400" y="3619500"/>
          <p14:tracePt t="362757" x="8420100" y="3606800"/>
          <p14:tracePt t="362768" x="8382000" y="3600450"/>
          <p14:tracePt t="362785" x="8324850" y="3587750"/>
          <p14:tracePt t="362802" x="8280400" y="3575050"/>
          <p14:tracePt t="362819" x="8274050" y="3575050"/>
          <p14:tracePt t="362844" x="8267700" y="3575050"/>
          <p14:tracePt t="362852" x="8261350" y="3575050"/>
          <p14:tracePt t="362869" x="8223250" y="3575050"/>
          <p14:tracePt t="362885" x="8166100" y="3575050"/>
          <p14:tracePt t="362910" x="8058150" y="3575050"/>
          <p14:tracePt t="362919" x="8039100" y="3575050"/>
          <p14:tracePt t="362936" x="8001000" y="3568700"/>
          <p14:tracePt t="362952" x="7969250" y="3562350"/>
          <p14:tracePt t="362975" x="7848600" y="3575050"/>
          <p14:tracePt t="362985" x="7594600" y="3594100"/>
          <p14:tracePt t="363002" x="7315200" y="3600450"/>
          <p14:tracePt t="363019" x="7035800" y="3600450"/>
          <p14:tracePt t="363043" x="6769100" y="3587750"/>
          <p14:tracePt t="363051" x="6750050" y="3581400"/>
          <p14:tracePt t="363084" x="6769100" y="3581400"/>
          <p14:tracePt t="363110" x="6965950" y="3613150"/>
          <p14:tracePt t="363118" x="7035800" y="3632200"/>
          <p14:tracePt t="363135" x="7143750" y="3683000"/>
          <p14:tracePt t="363159" x="7251700" y="3765550"/>
          <p14:tracePt t="363168" x="7277100" y="3790950"/>
          <p14:tracePt t="363186" x="7308850" y="3829050"/>
          <p14:tracePt t="363202" x="7340600" y="3860800"/>
          <p14:tracePt t="363220" x="7359650" y="3873500"/>
          <p14:tracePt t="363242" x="7467600" y="3886200"/>
          <p14:tracePt t="363252" x="7556500" y="3886200"/>
          <p14:tracePt t="363269" x="7715250" y="3886200"/>
          <p14:tracePt t="363286" x="7912100" y="3879850"/>
          <p14:tracePt t="363309" x="8235950" y="3867150"/>
          <p14:tracePt t="363319" x="8305800" y="3860800"/>
          <p14:tracePt t="363336" x="8413750" y="3854450"/>
          <p14:tracePt t="363352" x="8477250" y="3848100"/>
          <p14:tracePt t="363376" x="8553450" y="3841750"/>
          <p14:tracePt t="363385" x="8566150" y="3841750"/>
          <p14:tracePt t="363402" x="8591550" y="3829050"/>
          <p14:tracePt t="363419" x="8616950" y="3810000"/>
          <p14:tracePt t="363444" x="8642350" y="3771900"/>
          <p14:tracePt t="363453" x="8642350" y="3746500"/>
          <p14:tracePt t="363470" x="8629650" y="3708400"/>
          <p14:tracePt t="363491" x="8604250" y="3683000"/>
          <p14:tracePt t="363502" x="8591550" y="3676650"/>
          <p14:tracePt t="363519" x="8566150" y="3663950"/>
          <p14:tracePt t="363538" x="8540750" y="3651250"/>
          <p14:tracePt t="363561" x="8470900" y="3625850"/>
          <p14:tracePt t="363569" x="8439150" y="3619500"/>
          <p14:tracePt t="363586" x="8350250" y="3600450"/>
          <p14:tracePt t="363602" x="8242300" y="3594100"/>
          <p14:tracePt t="363619" x="8147050" y="3587750"/>
          <p14:tracePt t="363644" x="7975600" y="3562350"/>
          <p14:tracePt t="363670" x="7924800" y="3549650"/>
          <p14:tracePt t="363686" x="7886700" y="3543300"/>
          <p14:tracePt t="363710" x="7823200" y="3543300"/>
          <p14:tracePt t="363721" x="7778750" y="3549650"/>
          <p14:tracePt t="363736" x="7658100" y="3568700"/>
          <p14:tracePt t="363751" x="7550150" y="3575050"/>
          <p14:tracePt t="363778" x="7448550" y="3581400"/>
          <p14:tracePt t="363786" x="7429500" y="3581400"/>
          <p14:tracePt t="363803" x="7423150" y="3587750"/>
          <p14:tracePt t="363820" x="7429500" y="3600450"/>
          <p14:tracePt t="363844" x="7512050" y="3632200"/>
          <p14:tracePt t="363852" x="7550150" y="3644900"/>
          <p14:tracePt t="363870" x="7607300" y="3676650"/>
          <p14:tracePt t="363886" x="7670800" y="3714750"/>
          <p14:tracePt t="363911" x="7708900" y="3740150"/>
          <p14:tracePt t="363920" x="7740650" y="3752850"/>
          <p14:tracePt t="363938" x="7772400" y="3759200"/>
          <p14:tracePt t="363962" x="7835900" y="3771900"/>
          <p14:tracePt t="363968" x="7874000" y="3778250"/>
          <p14:tracePt t="363986" x="7943850" y="3790950"/>
          <p14:tracePt t="364003" x="8032750" y="3797300"/>
          <p14:tracePt t="364020" x="8115300" y="3797300"/>
          <p14:tracePt t="364044" x="8197850" y="3797300"/>
          <p14:tracePt t="364053" x="8216900" y="3797300"/>
          <p14:tracePt t="364070" x="8235950" y="3797300"/>
          <p14:tracePt t="364224" x="8242300" y="3797300"/>
          <p14:tracePt t="364240" x="8248650" y="3797300"/>
          <p14:tracePt t="365363" x="8248650" y="3790950"/>
          <p14:tracePt t="365370" x="8255000" y="3784600"/>
          <p14:tracePt t="365388" x="8255000" y="3771900"/>
          <p14:tracePt t="365404" x="8255000" y="3765550"/>
          <p14:tracePt t="365429" x="8261350" y="3752850"/>
          <p14:tracePt t="365438" x="8274050" y="3746500"/>
          <p14:tracePt t="365457" x="8375650" y="3708400"/>
          <p14:tracePt t="365473" x="8540750" y="3676650"/>
          <p14:tracePt t="365496" x="8890000" y="3644900"/>
          <p14:tracePt t="365504" x="9023350" y="3638550"/>
          <p14:tracePt t="365521" x="9302750" y="3619500"/>
          <p14:tracePt t="365537" x="9512300" y="3613150"/>
          <p14:tracePt t="365561" x="9721850" y="3619500"/>
          <p14:tracePt t="365571" x="9772650" y="3625850"/>
          <p14:tracePt t="365590" x="9855200" y="3651250"/>
          <p14:tracePt t="365605" x="9937750" y="3676650"/>
          <p14:tracePt t="365621" x="9994900" y="3702050"/>
          <p14:tracePt t="365644" x="10033000" y="3708400"/>
          <p14:tracePt t="365664" x="10039350" y="3708400"/>
          <p14:tracePt t="365673" x="10045700" y="3708400"/>
          <p14:tracePt t="365687" x="10052050" y="3708400"/>
          <p14:tracePt t="365711" x="10090150" y="3708400"/>
          <p14:tracePt t="365720" x="10147300" y="3727450"/>
          <p14:tracePt t="365737" x="10210800" y="3752850"/>
          <p14:tracePt t="365753" x="10267950" y="3771900"/>
          <p14:tracePt t="365777" x="10375900" y="3810000"/>
          <p14:tracePt t="365787" x="10414000" y="3816350"/>
          <p14:tracePt t="365805" x="10490200" y="3829050"/>
          <p14:tracePt t="365825" x="10642600" y="3829050"/>
          <p14:tracePt t="365837" x="10699750" y="3822700"/>
          <p14:tracePt t="365855" x="10769600" y="3810000"/>
          <p14:tracePt t="365870" x="10826750" y="3797300"/>
          <p14:tracePt t="365892" x="10890250" y="3765550"/>
          <p14:tracePt t="365904" x="10909300" y="3752850"/>
          <p14:tracePt t="365921" x="10922000" y="3740150"/>
          <p14:tracePt t="365937" x="10922000" y="3727450"/>
          <p14:tracePt t="365962" x="10928350" y="3670300"/>
          <p14:tracePt t="365970" x="10928350" y="3657600"/>
          <p14:tracePt t="365987" x="10922000" y="3613150"/>
          <p14:tracePt t="366003" x="10915650" y="3587750"/>
          <p14:tracePt t="366020" x="10896600" y="3556000"/>
          <p14:tracePt t="366042" x="10877550" y="3524250"/>
          <p14:tracePt t="366056" x="10871200" y="3517900"/>
          <p14:tracePt t="366070" x="10858500" y="3511550"/>
          <p14:tracePt t="366087" x="10833100" y="3498850"/>
          <p14:tracePt t="366108" x="10807700" y="3492500"/>
          <p14:tracePt t="366121" x="10775950" y="3492500"/>
          <p14:tracePt t="366145" x="10718800" y="3492500"/>
          <p14:tracePt t="366146" x="10699750" y="3492500"/>
          <p14:tracePt t="366163" x="10655300" y="3492500"/>
          <p14:tracePt t="366187" x="10585450" y="3492500"/>
          <p14:tracePt t="366204" x="10521950" y="3498850"/>
          <p14:tracePt t="366229" x="10464800" y="3505200"/>
          <p14:tracePt t="366238" x="10452100" y="3511550"/>
          <p14:tracePt t="366255" x="10420350" y="3511550"/>
          <p14:tracePt t="366276" x="10394950" y="3524250"/>
          <p14:tracePt t="366293" x="10382250" y="3530600"/>
          <p14:tracePt t="366304" x="10375900" y="3536950"/>
          <p14:tracePt t="366322" x="10363200" y="3549650"/>
          <p14:tracePt t="366342" x="10356850" y="3568700"/>
          <p14:tracePt t="366362" x="10350500" y="3575050"/>
          <p14:tracePt t="366371" x="10350500" y="3581400"/>
          <p14:tracePt t="366372" x="10350500" y="3587750"/>
          <p14:tracePt t="366388" x="10350500" y="3606800"/>
          <p14:tracePt t="366406" x="10350500" y="3625850"/>
          <p14:tracePt t="366421" x="10350500" y="3644900"/>
          <p14:tracePt t="366446" x="10363200" y="3657600"/>
          <p14:tracePt t="366455" x="10369550" y="3663950"/>
          <p14:tracePt t="366472" x="10382250" y="3676650"/>
          <p14:tracePt t="366488" x="10414000" y="3695700"/>
          <p14:tracePt t="366513" x="10471150" y="3727450"/>
          <p14:tracePt t="366522" x="10496550" y="3733800"/>
          <p14:tracePt t="366539" x="10534650" y="3752850"/>
          <p14:tracePt t="366555" x="10566400" y="3759200"/>
          <p14:tracePt t="366581" x="10610850" y="3759200"/>
          <p14:tracePt t="366588" x="10617200" y="3759200"/>
          <p14:tracePt t="366605" x="10629900" y="3759200"/>
          <p14:tracePt t="366646" x="10636250" y="3752850"/>
          <p14:tracePt t="366655" x="10642600" y="3752850"/>
          <p14:tracePt t="366672" x="10642600" y="3746500"/>
          <p14:tracePt t="366698" x="10642600" y="3740150"/>
          <p14:tracePt t="366758" x="10629900" y="3740150"/>
          <p14:tracePt t="366772" x="10604500" y="3740150"/>
          <p14:tracePt t="366788" x="10579100" y="3746500"/>
          <p14:tracePt t="366805" x="10553700" y="3752850"/>
          <p14:tracePt t="366822" x="10521950" y="3759200"/>
          <p14:tracePt t="366847" x="10471150" y="3784600"/>
          <p14:tracePt t="366856" x="10464800" y="3790950"/>
          <p14:tracePt t="366873" x="10420350" y="3822700"/>
          <p14:tracePt t="366890" x="10401300" y="3841750"/>
          <p14:tracePt t="366914" x="10388600" y="3848100"/>
          <p14:tracePt t="367035" x="10388600" y="3841750"/>
          <p14:tracePt t="367045" x="10388600" y="3835400"/>
          <p14:tracePt t="367061" x="10388600" y="3829050"/>
          <p14:tracePt t="367099" x="10388600" y="3822700"/>
          <p14:tracePt t="367156" x="10306050" y="3835400"/>
          <p14:tracePt t="367172" x="10153650" y="3867150"/>
          <p14:tracePt t="367191" x="9975850" y="3886200"/>
          <p14:tracePt t="367205" x="9766300" y="3898900"/>
          <p14:tracePt t="367222" x="9518650" y="3898900"/>
          <p14:tracePt t="367246" x="9201150" y="3886200"/>
          <p14:tracePt t="367255" x="9099550" y="3879850"/>
          <p14:tracePt t="367274" x="8915400" y="3867150"/>
          <p14:tracePt t="367288" x="8686800" y="3867150"/>
          <p14:tracePt t="367314" x="8178800" y="3879850"/>
          <p14:tracePt t="367323" x="8045450" y="3879850"/>
          <p14:tracePt t="367339" x="7620000" y="3860800"/>
          <p14:tracePt t="367356" x="7277100" y="3822700"/>
          <p14:tracePt t="367382" x="6718300" y="3733800"/>
          <p14:tracePt t="367389" x="6623050" y="3721100"/>
          <p14:tracePt t="367404" x="6375400" y="3708400"/>
          <p14:tracePt t="367430" x="6057900" y="3721100"/>
          <p14:tracePt t="367441" x="5949950" y="3740150"/>
          <p14:tracePt t="367456" x="5765800" y="3771900"/>
          <p14:tracePt t="367475" x="5626100" y="3790950"/>
          <p14:tracePt t="367496" x="5530850" y="3803650"/>
          <p14:tracePt t="367528" x="5537200" y="3803650"/>
          <p14:tracePt t="367533" x="5543550" y="3803650"/>
          <p14:tracePt t="367564" x="5556250" y="3803650"/>
          <p14:tracePt t="367590" x="5556250" y="3810000"/>
          <p14:tracePt t="367606" x="5549900" y="3816350"/>
          <p14:tracePt t="367621" x="5549900" y="3822700"/>
          <p14:tracePt t="367660" x="5556250" y="3822700"/>
          <p14:tracePt t="367672" x="5562600" y="3822700"/>
          <p14:tracePt t="367690" x="5594350" y="3829050"/>
          <p14:tracePt t="367715" x="5651500" y="3854450"/>
          <p14:tracePt t="367723" x="5670550" y="3879850"/>
          <p14:tracePt t="367739" x="5695950" y="3917950"/>
          <p14:tracePt t="367756" x="5734050" y="3962400"/>
          <p14:tracePt t="367781" x="5765800" y="3987800"/>
          <p14:tracePt t="367789" x="5772150" y="3994150"/>
          <p14:tracePt t="367806" x="5784850" y="4000500"/>
          <p14:tracePt t="367830" x="5822950" y="4000500"/>
          <p14:tracePt t="367840" x="5829300" y="4000500"/>
          <p14:tracePt t="367856" x="5842000" y="4000500"/>
          <p14:tracePt t="367874" x="5854700" y="4006850"/>
          <p14:tracePt t="367898" x="5867400" y="4013200"/>
          <p14:tracePt t="367907" x="5873750" y="4013200"/>
          <p14:tracePt t="367997" x="5873750" y="4019550"/>
          <p14:tracePt t="368014" x="5873750" y="4025900"/>
          <p14:tracePt t="368038" x="5873750" y="4032250"/>
          <p14:tracePt t="368098" x="5880100" y="4032250"/>
          <p14:tracePt t="368111" x="5886450" y="4032250"/>
          <p14:tracePt t="368123" x="5892800" y="4032250"/>
          <p14:tracePt t="368296" x="5892800" y="4044950"/>
          <p14:tracePt t="368307" x="5892800" y="4051300"/>
          <p14:tracePt t="368323" x="5886450" y="4057650"/>
          <p14:tracePt t="368340" x="5886450" y="4070350"/>
          <p14:tracePt t="368435" x="5892800" y="4070350"/>
          <p14:tracePt t="368482" x="5899150" y="4070350"/>
          <p14:tracePt t="368507" x="5911850" y="4070350"/>
          <p14:tracePt t="368668" x="5911850" y="4076700"/>
          <p14:tracePt t="368760" x="5905500" y="4076700"/>
          <p14:tracePt t="368774" x="5892800" y="4095750"/>
          <p14:tracePt t="368791" x="5873750" y="4114800"/>
          <p14:tracePt t="368808" x="5861050" y="4127500"/>
          <p14:tracePt t="368824" x="5854700" y="4133850"/>
          <p14:tracePt t="368982" x="5848350" y="4140200"/>
          <p14:tracePt t="369058" x="5848350" y="4146550"/>
          <p14:tracePt t="369065" x="5842000" y="4152900"/>
          <p14:tracePt t="369098" x="5822950" y="4178300"/>
          <p14:tracePt t="369107" x="5816600" y="4184650"/>
          <p14:tracePt t="369124" x="5816600" y="4191000"/>
          <p14:tracePt t="369775" x="5822950" y="4191000"/>
          <p14:tracePt t="369783" x="5829300" y="4191000"/>
          <p14:tracePt t="369791" x="5835650" y="4191000"/>
          <p14:tracePt t="369893" x="5854700" y="4191000"/>
          <p14:tracePt t="369908" x="5861050" y="4191000"/>
          <p14:tracePt t="369925" x="5867400" y="4191000"/>
          <p14:tracePt t="369975" x="5873750" y="4191000"/>
          <p14:tracePt t="370009" x="5886450" y="4191000"/>
          <p14:tracePt t="370185" x="5892800" y="4191000"/>
          <p14:tracePt t="370193" x="5892800" y="4184650"/>
          <p14:tracePt t="370209" x="5899150" y="4184650"/>
          <p14:tracePt t="370234" x="5918200" y="4171950"/>
          <p14:tracePt t="370242" x="5918200" y="4165600"/>
          <p14:tracePt t="370258" x="5924550" y="4165600"/>
          <p14:tracePt t="370312" x="5930900" y="4159250"/>
          <p14:tracePt t="370326" x="5943600" y="4146550"/>
          <p14:tracePt t="370342" x="5949950" y="4133850"/>
          <p14:tracePt t="370364" x="5975350" y="4089400"/>
          <p14:tracePt t="370375" x="5988050" y="4064000"/>
          <p14:tracePt t="370393" x="5994400" y="4044950"/>
          <p14:tracePt t="370449" x="5994400" y="4051300"/>
          <p14:tracePt t="370458" x="5994400" y="4057650"/>
          <p14:tracePt t="370475" x="5988050" y="4076700"/>
          <p14:tracePt t="370492" x="5981700" y="4095750"/>
          <p14:tracePt t="370517" x="5956300" y="4133850"/>
          <p14:tracePt t="370525" x="5949950" y="4140200"/>
          <p14:tracePt t="370542" x="5937250" y="4159250"/>
          <p14:tracePt t="370565" x="5930900" y="4159250"/>
          <p14:tracePt t="370940" x="5924550" y="4159250"/>
          <p14:tracePt t="370966" x="5911850" y="4171950"/>
          <p14:tracePt t="370993" x="5905500" y="4171950"/>
          <p14:tracePt t="371056" x="5905500" y="4178300"/>
          <p14:tracePt t="371076" x="5892800" y="4178300"/>
          <p14:tracePt t="371100" x="5886450" y="4184650"/>
          <p14:tracePt t="371126" x="5880100" y="4191000"/>
          <p14:tracePt t="371142" x="5867400" y="4191000"/>
          <p14:tracePt t="371168" x="5848350" y="4197350"/>
          <p14:tracePt t="371176" x="5842000" y="4203700"/>
          <p14:tracePt t="371239" x="5842000" y="4191000"/>
          <p14:tracePt t="371246" x="5848350" y="4184650"/>
          <p14:tracePt t="371259" x="5873750" y="4159250"/>
          <p14:tracePt t="371276" x="5981700" y="4127500"/>
          <p14:tracePt t="371292" x="6134100" y="4114800"/>
          <p14:tracePt t="371317" x="6496050" y="4127500"/>
          <p14:tracePt t="371326" x="6597650" y="4133850"/>
          <p14:tracePt t="371342" x="6800850" y="4133850"/>
          <p14:tracePt t="371365" x="7061200" y="4140200"/>
          <p14:tracePt t="371376" x="7131050" y="4146550"/>
          <p14:tracePt t="371394" x="7308850" y="4146550"/>
          <p14:tracePt t="371408" x="7378700" y="4140200"/>
          <p14:tracePt t="371434" x="7404100" y="4127500"/>
          <p14:tracePt t="371442" x="7410450" y="4121150"/>
          <p14:tracePt t="371459" x="7416800" y="4114800"/>
          <p14:tracePt t="371475" x="7423150" y="4108450"/>
          <p14:tracePt t="371502" x="7435850" y="4102100"/>
          <p14:tracePt t="371509" x="7442200" y="4102100"/>
          <p14:tracePt t="371527" x="7448550" y="4102100"/>
          <p14:tracePt t="371541" x="7461250" y="4095750"/>
          <p14:tracePt t="371567" x="7480300" y="4095750"/>
          <p14:tracePt t="371575" x="7499350" y="4102100"/>
          <p14:tracePt t="371592" x="7575550" y="4114800"/>
          <p14:tracePt t="371610" x="7664450" y="4121150"/>
          <p14:tracePt t="371612" x="7734300" y="4121150"/>
          <p14:tracePt t="371626" x="7848600" y="4121150"/>
          <p14:tracePt t="371650" x="7943850" y="4108450"/>
          <p14:tracePt t="371659" x="8007350" y="4089400"/>
          <p14:tracePt t="371676" x="8058150" y="4070350"/>
          <p14:tracePt t="371692" x="8089900" y="4044950"/>
          <p14:tracePt t="371717" x="8108950" y="4025900"/>
          <p14:tracePt t="371726" x="8108950" y="4019550"/>
          <p14:tracePt t="371742" x="8108950" y="4006850"/>
          <p14:tracePt t="371767" x="8096250" y="3981450"/>
          <p14:tracePt t="371776" x="8089900" y="3968750"/>
          <p14:tracePt t="371793" x="8070850" y="3949700"/>
          <p14:tracePt t="371810" x="8045450" y="3911600"/>
          <p14:tracePt t="371834" x="8020050" y="3879850"/>
          <p14:tracePt t="371843" x="8013700" y="3867150"/>
          <p14:tracePt t="371860" x="7994650" y="3854450"/>
          <p14:tracePt t="371876" x="7950200" y="3835400"/>
          <p14:tracePt t="371900" x="7835900" y="3822700"/>
          <p14:tracePt t="371910" x="7804150" y="3816350"/>
          <p14:tracePt t="371926" x="7747000" y="3803650"/>
          <p14:tracePt t="371943" x="7664450" y="3797300"/>
          <p14:tracePt t="371965" x="7537450" y="3790950"/>
          <p14:tracePt t="371976" x="7461250" y="3790950"/>
          <p14:tracePt t="371993" x="7296150" y="3790950"/>
          <p14:tracePt t="372009" x="7150100" y="3784600"/>
          <p14:tracePt t="372027" x="7010400" y="3778250"/>
          <p14:tracePt t="372051" x="6838950" y="3771900"/>
          <p14:tracePt t="372059" x="6788150" y="3765550"/>
          <p14:tracePt t="372076" x="6731000" y="3765550"/>
          <p14:tracePt t="372094" x="6661150" y="3784600"/>
          <p14:tracePt t="372096" x="6642100" y="3797300"/>
          <p14:tracePt t="372118" x="6572250" y="3854450"/>
          <p14:tracePt t="372127" x="6546850" y="3879850"/>
          <p14:tracePt t="372143" x="6521450" y="3917950"/>
          <p14:tracePt t="372166" x="6508750" y="3949700"/>
          <p14:tracePt t="372176" x="6502400" y="3981450"/>
          <p14:tracePt t="372193" x="6515100" y="4013200"/>
          <p14:tracePt t="372210" x="6546850" y="4044950"/>
          <p14:tracePt t="372234" x="6642100" y="4095750"/>
          <p14:tracePt t="372243" x="6686550" y="4108450"/>
          <p14:tracePt t="372259" x="6800850" y="4127500"/>
          <p14:tracePt t="372276" x="6972300" y="4146550"/>
          <p14:tracePt t="372301" x="7258050" y="4152900"/>
          <p14:tracePt t="372303" x="7302500" y="4152900"/>
          <p14:tracePt t="372310" x="7385050" y="4152900"/>
          <p14:tracePt t="372327" x="7493000" y="4152900"/>
          <p14:tracePt t="372345" x="7626350" y="4152900"/>
          <p14:tracePt t="372368" x="7785100" y="4152900"/>
          <p14:tracePt t="372378" x="7816850" y="4152900"/>
          <p14:tracePt t="372393" x="7905750" y="4152900"/>
          <p14:tracePt t="372410" x="8001000" y="4140200"/>
          <p14:tracePt t="372426" x="8096250" y="4121150"/>
          <p14:tracePt t="372449" x="8191500" y="4089400"/>
          <p14:tracePt t="372460" x="8223250" y="4076700"/>
          <p14:tracePt t="372476" x="8248650" y="4064000"/>
          <p14:tracePt t="372492" x="8267700" y="4051300"/>
          <p14:tracePt t="372518" x="8280400" y="4044950"/>
          <p14:tracePt t="372562" x="8274050" y="4038600"/>
          <p14:tracePt t="372576" x="8255000" y="4025900"/>
          <p14:tracePt t="372594" x="8223250" y="4006850"/>
          <p14:tracePt t="372610" x="8185150" y="3987800"/>
          <p14:tracePt t="372635" x="8108950" y="3962400"/>
          <p14:tracePt t="372644" x="8083550" y="3956050"/>
          <p14:tracePt t="372660" x="8051800" y="3949700"/>
          <p14:tracePt t="372676" x="8007350" y="3937000"/>
          <p14:tracePt t="372702" x="7931150" y="3930650"/>
          <p14:tracePt t="372711" x="7835900" y="3930650"/>
          <p14:tracePt t="372729" x="7715250" y="3937000"/>
          <p14:tracePt t="372744" x="7569200" y="3937000"/>
          <p14:tracePt t="372768" x="7404100" y="3949700"/>
          <p14:tracePt t="372779" x="7353300" y="3956050"/>
          <p14:tracePt t="372793" x="7296150" y="3968750"/>
          <p14:tracePt t="372810" x="7251700" y="3987800"/>
          <p14:tracePt t="372827" x="7251700" y="3994150"/>
          <p14:tracePt t="372922" x="7251700" y="4000500"/>
          <p14:tracePt t="372937" x="7251700" y="4006850"/>
          <p14:tracePt t="372968" x="7251700" y="4013200"/>
          <p14:tracePt t="373325" x="7258050" y="4025900"/>
          <p14:tracePt t="373334" x="7264400" y="4044950"/>
          <p14:tracePt t="373344" x="7277100" y="4070350"/>
          <p14:tracePt t="373369" x="7334250" y="4197350"/>
          <p14:tracePt t="373377" x="7359650" y="4241800"/>
          <p14:tracePt t="373394" x="7435850" y="4375150"/>
          <p14:tracePt t="373410" x="7454900" y="4432300"/>
          <p14:tracePt t="373436" x="7493000" y="4540250"/>
          <p14:tracePt t="373444" x="7531100" y="4584700"/>
          <p14:tracePt t="373461" x="7696200" y="4673600"/>
          <p14:tracePt t="373904" x="7683500" y="4673600"/>
          <p14:tracePt t="373913" x="7645400" y="4667250"/>
          <p14:tracePt t="373919" x="7600950" y="4654550"/>
          <p14:tracePt t="373930" x="7550150" y="4635500"/>
          <p14:tracePt t="373944" x="7473950" y="4591050"/>
          <p14:tracePt t="373971" x="7429500" y="4552950"/>
          <p14:tracePt t="373978" x="7423150" y="4552950"/>
          <p14:tracePt t="373995" x="7423150" y="4546600"/>
          <p14:tracePt t="374012" x="7404100" y="4540250"/>
          <p14:tracePt t="374028" x="7378700" y="4540250"/>
          <p14:tracePt t="374052" x="7346950" y="4533900"/>
          <p14:tracePt t="374061" x="7340600" y="4533900"/>
          <p14:tracePt t="374078" x="7308850" y="4527550"/>
          <p14:tracePt t="374102" x="7251700" y="4508500"/>
          <p14:tracePt t="374111" x="7232650" y="4495800"/>
          <p14:tracePt t="374128" x="7150100" y="4457700"/>
          <p14:tracePt t="374145" x="7118350" y="4445000"/>
          <p14:tracePt t="374147" x="7086600" y="4425950"/>
          <p14:tracePt t="374168" x="7035800" y="4406900"/>
          <p14:tracePt t="374178" x="6978650" y="4375150"/>
          <p14:tracePt t="374195" x="6946900" y="4356100"/>
          <p14:tracePt t="374211" x="6889750" y="4324350"/>
          <p14:tracePt t="374236" x="6807200" y="4267200"/>
          <p14:tracePt t="374244" x="6769100" y="4229100"/>
          <p14:tracePt t="374262" x="6699250" y="4159250"/>
          <p14:tracePt t="374279" x="6635750" y="4095750"/>
          <p14:tracePt t="374302" x="6597650" y="4032250"/>
          <p14:tracePt t="374312" x="6591300" y="4025900"/>
          <p14:tracePt t="374328" x="6591300" y="4013200"/>
          <p14:tracePt t="374345" x="6591300" y="4006850"/>
          <p14:tracePt t="374369" x="6597650" y="4006850"/>
          <p14:tracePt t="374501" x="6604000" y="4006850"/>
          <p14:tracePt t="374516" x="6610350" y="4006850"/>
          <p14:tracePt t="374529" x="6616700" y="4006850"/>
          <p14:tracePt t="374546" x="6654800" y="4013200"/>
          <p14:tracePt t="374569" x="6731000" y="4032250"/>
          <p14:tracePt t="374578" x="6788150" y="4038600"/>
          <p14:tracePt t="374595" x="6915150" y="4057650"/>
          <p14:tracePt t="374612" x="7061200" y="4070350"/>
          <p14:tracePt t="374636" x="7277100" y="4076700"/>
          <p14:tracePt t="374648" x="7308850" y="4076700"/>
          <p14:tracePt t="374662" x="7346950" y="4070350"/>
          <p14:tracePt t="374679" x="7385050" y="4057650"/>
          <p14:tracePt t="374703" x="7448550" y="4032250"/>
          <p14:tracePt t="374711" x="7461250" y="4025900"/>
          <p14:tracePt t="374729" x="7499350" y="4013200"/>
          <p14:tracePt t="374745" x="7537450" y="4000500"/>
          <p14:tracePt t="374771" x="7594600" y="3981450"/>
          <p14:tracePt t="374778" x="7600950" y="3975100"/>
          <p14:tracePt t="374795" x="7613650" y="3975100"/>
          <p14:tracePt t="374812" x="7632700" y="3975100"/>
          <p14:tracePt t="374828" x="7639050" y="3975100"/>
          <p14:tracePt t="374854" x="7651750" y="3968750"/>
          <p14:tracePt t="374855" x="7658100" y="3968750"/>
          <p14:tracePt t="374862" x="7664450" y="3968750"/>
          <p14:tracePt t="374878" x="7670800" y="3968750"/>
          <p14:tracePt t="374902" x="7677150" y="3962400"/>
          <p14:tracePt t="374911" x="7677150" y="3956050"/>
          <p14:tracePt t="374929" x="7677150" y="3943350"/>
          <p14:tracePt t="374945" x="7658100" y="3930650"/>
          <p14:tracePt t="374971" x="7607300" y="3911600"/>
          <p14:tracePt t="374979" x="7569200" y="3898900"/>
          <p14:tracePt t="374995" x="7518400" y="3886200"/>
          <p14:tracePt t="375012" x="7480300" y="3879850"/>
          <p14:tracePt t="375036" x="7416800" y="3867150"/>
          <p14:tracePt t="375045" x="7397750" y="3867150"/>
          <p14:tracePt t="375063" x="7334250" y="3860800"/>
          <p14:tracePt t="375080" x="7245350" y="3860800"/>
          <p14:tracePt t="375100" x="7169150" y="3860800"/>
          <p14:tracePt t="375112" x="7067550" y="3860800"/>
          <p14:tracePt t="375130" x="6997700" y="3854450"/>
          <p14:tracePt t="375145" x="6927850" y="3848100"/>
          <p14:tracePt t="375166" x="6845300" y="3854450"/>
          <p14:tracePt t="375179" x="6819900" y="3879850"/>
          <p14:tracePt t="375196" x="6807200" y="3911600"/>
          <p14:tracePt t="375212" x="6800850" y="3937000"/>
          <p14:tracePt t="375230" x="6788150" y="3968750"/>
          <p14:tracePt t="375254" x="6775450" y="4013200"/>
          <p14:tracePt t="375262" x="6769100" y="4025900"/>
          <p14:tracePt t="375266" x="6769100" y="4032250"/>
          <p14:tracePt t="375328" x="6775450" y="4032250"/>
          <p14:tracePt t="375335" x="6788150" y="4032250"/>
          <p14:tracePt t="375346" x="6819900" y="4032250"/>
          <p14:tracePt t="375371" x="7010400" y="4025900"/>
          <p14:tracePt t="375380" x="7105650" y="4025900"/>
          <p14:tracePt t="375396" x="7340600" y="4025900"/>
          <p14:tracePt t="375411" x="7842250" y="4044950"/>
          <p14:tracePt t="375438" x="8362950" y="4076700"/>
          <p14:tracePt t="375439" x="8585200" y="4095750"/>
          <p14:tracePt t="375446" x="8769350" y="4102100"/>
          <p14:tracePt t="375463" x="9175750" y="4133850"/>
          <p14:tracePt t="375479" x="9518650" y="4159250"/>
          <p14:tracePt t="375504" x="9848850" y="4191000"/>
          <p14:tracePt t="375513" x="9912350" y="4197350"/>
          <p14:tracePt t="375530" x="10045700" y="4216400"/>
          <p14:tracePt t="375546" x="10128250" y="4229100"/>
          <p14:tracePt t="375570" x="10166350" y="4241800"/>
          <p14:tracePt t="375699" x="10172700" y="4241800"/>
          <p14:tracePt t="375714" x="10204450" y="4229100"/>
          <p14:tracePt t="375731" x="10236200" y="4203700"/>
          <p14:tracePt t="375746" x="10280650" y="4171950"/>
          <p14:tracePt t="375771" x="10312400" y="4146550"/>
          <p14:tracePt t="375780" x="10325100" y="4127500"/>
          <p14:tracePt t="375796" x="10331450" y="4095750"/>
          <p14:tracePt t="375812" x="10337800" y="4064000"/>
          <p14:tracePt t="375837" x="10350500" y="4019550"/>
          <p14:tracePt t="375846" x="10356850" y="3994150"/>
          <p14:tracePt t="375863" x="10356850" y="3956050"/>
          <p14:tracePt t="375880" x="10350500" y="3937000"/>
          <p14:tracePt t="375904" x="10306050" y="3892550"/>
          <p14:tracePt t="375914" x="10274300" y="3873500"/>
          <p14:tracePt t="375930" x="10210800" y="3848100"/>
          <p14:tracePt t="375948" x="10166350" y="3835400"/>
          <p14:tracePt t="375970" x="10071100" y="3810000"/>
          <p14:tracePt t="375979" x="10052050" y="3803650"/>
          <p14:tracePt t="375996" x="10007600" y="3790950"/>
          <p14:tracePt t="376013" x="9982200" y="3790950"/>
          <p14:tracePt t="376029" x="9944100" y="3790950"/>
          <p14:tracePt t="376054" x="9893300" y="3797300"/>
          <p14:tracePt t="376062" x="9855200" y="3803650"/>
          <p14:tracePt t="376080" x="9817100" y="3816350"/>
          <p14:tracePt t="376104" x="9785350" y="3829050"/>
          <p14:tracePt t="376113" x="9779000" y="3829050"/>
          <p14:tracePt t="376129" x="9779000" y="3835400"/>
          <p14:tracePt t="376147" x="9747250" y="3854450"/>
          <p14:tracePt t="376172" x="9702800" y="3892550"/>
          <p14:tracePt t="376182" x="9690100" y="3898900"/>
          <p14:tracePt t="376196" x="9652000" y="3924300"/>
          <p14:tracePt t="376213" x="9632950" y="3949700"/>
          <p14:tracePt t="376238" x="9620250" y="3981450"/>
          <p14:tracePt t="376247" x="9620250" y="3994150"/>
          <p14:tracePt t="376263" x="9620250" y="4025900"/>
          <p14:tracePt t="376282" x="9652000" y="4089400"/>
          <p14:tracePt t="376304" x="9702800" y="4159250"/>
          <p14:tracePt t="376313" x="9715500" y="4178300"/>
          <p14:tracePt t="376332" x="9747250" y="4210050"/>
          <p14:tracePt t="376347" x="9772650" y="4222750"/>
          <p14:tracePt t="376371" x="9874250" y="4222750"/>
          <p14:tracePt t="376380" x="9925050" y="4222750"/>
          <p14:tracePt t="376382" x="9956800" y="4222750"/>
          <p14:tracePt t="376397" x="10020300" y="4210050"/>
          <p14:tracePt t="376414" x="10058400" y="4203700"/>
          <p14:tracePt t="376433" x="10071100" y="4203700"/>
          <p14:tracePt t="376446" x="10077450" y="4203700"/>
          <p14:tracePt t="376582" x="10090150" y="4197350"/>
          <p14:tracePt t="376588" x="10102850" y="4197350"/>
          <p14:tracePt t="376596" x="10121900" y="4191000"/>
          <p14:tracePt t="376614" x="10166350" y="4178300"/>
          <p14:tracePt t="376638" x="10223500" y="4159250"/>
          <p14:tracePt t="376648" x="10236200" y="4152900"/>
          <p14:tracePt t="376664" x="10242550" y="4152900"/>
          <p14:tracePt t="376805" x="10242550" y="4146550"/>
          <p14:tracePt t="376841" x="10236200" y="4146550"/>
          <p14:tracePt t="376849" x="10236200" y="4140200"/>
          <p14:tracePt t="376882" x="10229850" y="4140200"/>
          <p14:tracePt t="376905" x="10223500" y="4133850"/>
          <p14:tracePt t="376930" x="10217150" y="4133850"/>
          <p14:tracePt t="376947" x="10210800" y="4133850"/>
          <p14:tracePt t="376970" x="10185400" y="4133850"/>
          <p14:tracePt t="376980" x="10172700" y="4140200"/>
          <p14:tracePt t="376998" x="10153650" y="4146550"/>
          <p14:tracePt t="377017" x="10128250" y="4159250"/>
          <p14:tracePt t="377036" x="10121900" y="4159250"/>
          <p14:tracePt t="377064" x="10115550" y="4159250"/>
          <p14:tracePt t="377365" x="10109200" y="4159250"/>
          <p14:tracePt t="377501" x="10115550" y="4159250"/>
          <p14:tracePt t="377508" x="10121900" y="4159250"/>
          <p14:tracePt t="377515" x="10128250" y="4152900"/>
          <p14:tracePt t="377531" x="10153650" y="4140200"/>
          <p14:tracePt t="377549" x="10172700" y="4121150"/>
          <p14:tracePt t="377571" x="10204450" y="4083050"/>
          <p14:tracePt t="377580" x="10223500" y="4070350"/>
          <p14:tracePt t="377597" x="10255250" y="4038600"/>
          <p14:tracePt t="377616" x="10280650" y="4013200"/>
          <p14:tracePt t="377618" x="10287000" y="4006850"/>
          <p14:tracePt t="377637" x="10312400" y="3975100"/>
          <p14:tracePt t="377647" x="10318750" y="3975100"/>
          <p14:tracePt t="377664" x="10331450" y="3956050"/>
          <p14:tracePt t="377681" x="10331450" y="3949700"/>
          <p14:tracePt t="377978" x="10325100" y="3949700"/>
          <p14:tracePt t="377987" x="10318750" y="3949700"/>
          <p14:tracePt t="377999" x="10312400" y="3949700"/>
          <p14:tracePt t="378015" x="10299700" y="3949700"/>
          <p14:tracePt t="378040" x="10287000" y="3949700"/>
          <p14:tracePt t="378065" x="10280650" y="3949700"/>
          <p14:tracePt t="378082" x="10274300" y="3949700"/>
          <p14:tracePt t="378105" x="10267950" y="3943350"/>
          <p14:tracePt t="378114" x="10267950" y="3937000"/>
          <p14:tracePt t="378131" x="10261600" y="3937000"/>
          <p14:tracePt t="378148" x="10261600" y="3930650"/>
          <p14:tracePt t="378170" x="10255250" y="3930650"/>
          <p14:tracePt t="378187" x="10255250" y="3924300"/>
          <p14:tracePt t="378201" x="10248900" y="3924300"/>
          <p14:tracePt t="378240" x="10236200" y="3917950"/>
          <p14:tracePt t="378248" x="10229850" y="3917950"/>
          <p14:tracePt t="378265" x="10217150" y="3911600"/>
          <p14:tracePt t="378281" x="10185400" y="3905250"/>
          <p14:tracePt t="378307" x="10121900" y="3905250"/>
          <p14:tracePt t="378315" x="10096500" y="3905250"/>
          <p14:tracePt t="378332" x="10064750" y="3905250"/>
          <p14:tracePt t="378348" x="10039350" y="3905250"/>
          <p14:tracePt t="378373" x="10013950" y="3905250"/>
          <p14:tracePt t="378381" x="10001250" y="3898900"/>
          <p14:tracePt t="378398" x="9931400" y="3898900"/>
          <p14:tracePt t="378415" x="9785350" y="3905250"/>
          <p14:tracePt t="378438" x="9429750" y="3924300"/>
          <p14:tracePt t="378448" x="9258300" y="3917950"/>
          <p14:tracePt t="378465" x="8858250" y="3905250"/>
          <p14:tracePt t="378482" x="8540750" y="3886200"/>
          <p14:tracePt t="378506" x="8166100" y="3867150"/>
          <p14:tracePt t="378515" x="8058150" y="3860800"/>
          <p14:tracePt t="378531" x="7912100" y="3860800"/>
          <p14:tracePt t="378548" x="7588250" y="3886200"/>
          <p14:tracePt t="378574" x="7099300" y="3892550"/>
          <p14:tracePt t="378581" x="6915150" y="3879850"/>
          <p14:tracePt t="378598" x="6610350" y="3848100"/>
          <p14:tracePt t="378615" x="6292850" y="3803650"/>
          <p14:tracePt t="378637" x="6045200" y="3765550"/>
          <p14:tracePt t="378650" x="6019800" y="3765550"/>
          <p14:tracePt t="378706" x="5981700" y="3816350"/>
          <p14:tracePt t="378715" x="5962650" y="3835400"/>
          <p14:tracePt t="378732" x="5924550" y="3867150"/>
          <p14:tracePt t="378748" x="5899150" y="3886200"/>
          <p14:tracePt t="378773" x="5892800" y="3892550"/>
          <p14:tracePt t="378808" x="5886450" y="3898900"/>
          <p14:tracePt t="378817" x="5886450" y="3905250"/>
          <p14:tracePt t="378839" x="5873750" y="3949700"/>
          <p14:tracePt t="378849" x="5867400" y="3962400"/>
          <p14:tracePt t="378865" x="5842000" y="4000500"/>
          <p14:tracePt t="378882" x="5822950" y="4019550"/>
          <p14:tracePt t="378906" x="5810250" y="4025900"/>
          <p14:tracePt t="378983" x="5816600" y="4032250"/>
          <p14:tracePt t="379002" x="5816600" y="4038600"/>
          <p14:tracePt t="379009" x="5816600" y="4044950"/>
          <p14:tracePt t="379026" x="5816600" y="4051300"/>
          <p14:tracePt t="379032" x="5816600" y="4057650"/>
          <p14:tracePt t="379092" x="5822950" y="4057650"/>
          <p14:tracePt t="379098" x="5829300" y="4051300"/>
          <p14:tracePt t="379115" x="5873750" y="4032250"/>
          <p14:tracePt t="379132" x="5899150" y="4032250"/>
          <p14:tracePt t="379174" x="5899150" y="4051300"/>
          <p14:tracePt t="379182" x="5899150" y="4057650"/>
          <p14:tracePt t="379199" x="5886450" y="4070350"/>
          <p14:tracePt t="379216" x="5880100" y="4076700"/>
          <p14:tracePt t="379239" x="5880100" y="4083050"/>
          <p14:tracePt t="379275" x="5873750" y="4083050"/>
          <p14:tracePt t="379308" x="5861050" y="4102100"/>
          <p14:tracePt t="379315" x="5848350" y="4114800"/>
          <p14:tracePt t="379333" x="5816600" y="4133850"/>
          <p14:tracePt t="379348" x="5803900" y="4146550"/>
          <p14:tracePt t="379373" x="5778500" y="4146550"/>
          <p14:tracePt t="380936" x="5772150" y="4146550"/>
          <p14:tracePt t="380944" x="5765800" y="4146550"/>
          <p14:tracePt t="380968" x="5702300" y="4127500"/>
          <p14:tracePt t="380985" x="5676900" y="4114800"/>
          <p14:tracePt t="381000" x="5651500" y="4102100"/>
          <p14:tracePt t="381017" x="5638800" y="4089400"/>
          <p14:tracePt t="381041" x="5632450" y="4089400"/>
          <p14:tracePt t="381089" x="5676900" y="4083050"/>
          <p14:tracePt t="381100" x="5784850" y="4076700"/>
          <p14:tracePt t="381117" x="5943600" y="4057650"/>
          <p14:tracePt t="381136" x="6115050" y="4038600"/>
          <p14:tracePt t="381158" x="6426200" y="4025900"/>
          <p14:tracePt t="381166" x="6508750" y="4025900"/>
          <p14:tracePt t="381184" x="6781800" y="4051300"/>
          <p14:tracePt t="381201" x="7092950" y="4083050"/>
          <p14:tracePt t="381218" x="7562850" y="4127500"/>
          <p14:tracePt t="381240" x="8280400" y="4184650"/>
          <p14:tracePt t="381251" x="8528050" y="4210050"/>
          <p14:tracePt t="381254" x="8763000" y="4229100"/>
          <p14:tracePt t="381267" x="8947150" y="4248150"/>
          <p14:tracePt t="381283" x="9296400" y="4286250"/>
          <p14:tracePt t="381308" x="9893300" y="4349750"/>
          <p14:tracePt t="381320" x="10033000" y="4362450"/>
          <p14:tracePt t="381334" x="10236200" y="4375150"/>
          <p14:tracePt t="381352" x="10382250" y="4381500"/>
          <p14:tracePt t="381378" x="10528300" y="4400550"/>
          <p14:tracePt t="381381" x="10553700" y="4400550"/>
          <p14:tracePt t="381390" x="10560050" y="4400550"/>
          <p14:tracePt t="381524" x="10560050" y="4406900"/>
          <p14:tracePt t="381532" x="10547350" y="4413250"/>
          <p14:tracePt t="381539" x="10534650" y="4413250"/>
          <p14:tracePt t="381559" x="10477500" y="4438650"/>
          <p14:tracePt t="381568" x="10407650" y="4457700"/>
          <p14:tracePt t="381585" x="10236200" y="4476750"/>
          <p14:tracePt t="381604" x="9918700" y="4508500"/>
          <p14:tracePt t="381618" x="9817100" y="4514850"/>
          <p14:tracePt t="381621" x="9696450" y="4514850"/>
          <p14:tracePt t="381645" x="9398000" y="4502150"/>
          <p14:tracePt t="381655" x="9277350" y="4489450"/>
          <p14:tracePt t="381668" x="9099550" y="4476750"/>
          <p14:tracePt t="381685" x="8839200" y="4451350"/>
          <p14:tracePt t="381708" x="8502650" y="4425950"/>
          <p14:tracePt t="381718" x="8382000" y="4419600"/>
          <p14:tracePt t="381734" x="8083550" y="4394200"/>
          <p14:tracePt t="381751" x="7912100" y="4381500"/>
          <p14:tracePt t="381775" x="7632700" y="4343400"/>
          <p14:tracePt t="381784" x="7550150" y="4337050"/>
          <p14:tracePt t="381801" x="7429500" y="4324350"/>
          <p14:tracePt t="381818" x="7200900" y="4305300"/>
          <p14:tracePt t="381843" x="7029450" y="4298950"/>
          <p14:tracePt t="381851" x="6927850" y="4298950"/>
          <p14:tracePt t="381854" x="6838950" y="4298950"/>
          <p14:tracePt t="381868" x="6788150" y="4298950"/>
          <p14:tracePt t="381886" x="6762750" y="4318000"/>
          <p14:tracePt t="381909" x="6819900" y="4400550"/>
          <p14:tracePt t="381919" x="6826250" y="4432300"/>
          <p14:tracePt t="381935" x="6813550" y="4483100"/>
          <p14:tracePt t="381959" x="6635750" y="4559300"/>
          <p14:tracePt t="381968" x="6546850" y="4578350"/>
          <p14:tracePt t="381984" x="6381750" y="4591050"/>
          <p14:tracePt t="382002" x="6242050" y="4591050"/>
          <p14:tracePt t="382019" x="6184900" y="4584700"/>
          <p14:tracePt t="382064" x="6191250" y="4584700"/>
          <p14:tracePt t="382070" x="6197600" y="4584700"/>
          <p14:tracePt t="382084" x="6203950" y="4591050"/>
          <p14:tracePt t="382109" x="6191250" y="4591050"/>
          <p14:tracePt t="382135" x="6178550" y="4584700"/>
          <p14:tracePt t="382152" x="6165850" y="4578350"/>
          <p14:tracePt t="382176" x="6146800" y="4559300"/>
          <p14:tracePt t="382271" x="6146800" y="4552950"/>
          <p14:tracePt t="382294" x="6172200" y="4533900"/>
          <p14:tracePt t="382302" x="6184900" y="4527550"/>
          <p14:tracePt t="382321" x="6248400" y="4495800"/>
          <p14:tracePt t="382337" x="6280150" y="4489450"/>
          <p14:tracePt t="382371" x="6280150" y="4483100"/>
          <p14:tracePt t="382386" x="6254750" y="4483100"/>
          <p14:tracePt t="382404" x="6184900" y="4476750"/>
          <p14:tracePt t="382419" x="6096000" y="4451350"/>
          <p14:tracePt t="382443" x="6019800" y="4413250"/>
          <p14:tracePt t="382452" x="6007100" y="4406900"/>
          <p14:tracePt t="382468" x="5981700" y="4381500"/>
          <p14:tracePt t="382485" x="5930900" y="4356100"/>
          <p14:tracePt t="382510" x="5778500" y="4305300"/>
          <p14:tracePt t="382519" x="5702300" y="4279900"/>
          <p14:tracePt t="382535" x="5607050" y="4241800"/>
          <p14:tracePt t="382552" x="5537200" y="4210050"/>
          <p14:tracePt t="382553" x="5511800" y="4191000"/>
          <p14:tracePt t="382576" x="5492750" y="4171950"/>
          <p14:tracePt t="382578" x="5492750" y="4165600"/>
          <p14:tracePt t="382586" x="5492750" y="4159250"/>
          <p14:tracePt t="382637" x="5492750" y="4165600"/>
          <p14:tracePt t="382643" x="5486400" y="4165600"/>
          <p14:tracePt t="382652" x="5480050" y="4171950"/>
          <p14:tracePt t="382671" x="5448300" y="4178300"/>
          <p14:tracePt t="382690" x="5416550" y="4184650"/>
          <p14:tracePt t="382719" x="5410200" y="4184650"/>
          <p14:tracePt t="382736" x="5397500" y="4191000"/>
          <p14:tracePt t="382760" x="5276850" y="4235450"/>
          <p14:tracePt t="382769" x="5200650" y="4248150"/>
          <p14:tracePt t="382785" x="5035550" y="4273550"/>
          <p14:tracePt t="382802" x="4864100" y="4292600"/>
          <p14:tracePt t="382819" x="4826000" y="4305300"/>
          <p14:tracePt t="382844" x="4838700" y="4330700"/>
          <p14:tracePt t="382852" x="4864100" y="4337050"/>
          <p14:tracePt t="382869" x="4959350" y="4362450"/>
          <p14:tracePt t="382885" x="5080000" y="4394200"/>
          <p14:tracePt t="382910" x="5257800" y="4419600"/>
          <p14:tracePt t="382919" x="5302250" y="4425950"/>
          <p14:tracePt t="382935" x="5365750" y="4425950"/>
          <p14:tracePt t="382952" x="5422900" y="4413250"/>
          <p14:tracePt t="382975" x="5486400" y="4375150"/>
          <p14:tracePt t="382985" x="5492750" y="4368800"/>
          <p14:tracePt t="383002" x="5505450" y="4356100"/>
          <p14:tracePt t="383043" x="5511800" y="4349750"/>
          <p14:tracePt t="383069" x="5511800" y="4343400"/>
          <p14:tracePt t="383085" x="5518150" y="4343400"/>
          <p14:tracePt t="383110" x="5549900" y="4324350"/>
          <p14:tracePt t="383119" x="5568950" y="4311650"/>
          <p14:tracePt t="383136" x="5588000" y="4298950"/>
          <p14:tracePt t="383161" x="5632450" y="4286250"/>
          <p14:tracePt t="383170" x="5638800" y="4286250"/>
          <p14:tracePt t="383202" x="5651500" y="4286250"/>
          <p14:tracePt t="383221" x="5670550" y="4286250"/>
          <p14:tracePt t="383242" x="5721350" y="4292600"/>
          <p14:tracePt t="383253" x="5734050" y="4292600"/>
          <p14:tracePt t="383269" x="5772150" y="4286250"/>
          <p14:tracePt t="383284" x="5797550" y="4279900"/>
          <p14:tracePt t="383310" x="5791200" y="4267200"/>
          <p14:tracePt t="383319" x="5784850" y="4267200"/>
          <p14:tracePt t="383336" x="5715000" y="4292600"/>
          <p14:tracePt t="383353" x="5645150" y="4330700"/>
          <p14:tracePt t="383376" x="5626100" y="4362450"/>
          <p14:tracePt t="383385" x="5626100" y="4368800"/>
          <p14:tracePt t="385581" x="5613400" y="4368800"/>
          <p14:tracePt t="385588" x="5549900" y="4362450"/>
          <p14:tracePt t="385604" x="5384800" y="4337050"/>
          <p14:tracePt t="385621" x="5232400" y="4298950"/>
          <p14:tracePt t="385644" x="5105400" y="4267200"/>
          <p14:tracePt t="385656" x="5073650" y="4254500"/>
          <p14:tracePt t="385672" x="5010150" y="4203700"/>
          <p14:tracePt t="385687" x="4940300" y="4133850"/>
          <p14:tracePt t="385713" x="4845050" y="4064000"/>
          <p14:tracePt t="385721" x="4826000" y="4051300"/>
          <p14:tracePt t="385738" x="4819650" y="4044950"/>
          <p14:tracePt t="385855" x="4819650" y="4051300"/>
          <p14:tracePt t="385862" x="4819650" y="4057650"/>
          <p14:tracePt t="385873" x="4832350" y="4070350"/>
          <p14:tracePt t="385896" x="4870450" y="4089400"/>
          <p14:tracePt t="385905" x="4902200" y="4095750"/>
          <p14:tracePt t="385921" x="4972050" y="4121150"/>
          <p14:tracePt t="385939" x="5035550" y="4146550"/>
          <p14:tracePt t="385964" x="5092700" y="4184650"/>
          <p14:tracePt t="385965" x="5111750" y="4197350"/>
          <p14:tracePt t="385972" x="5124450" y="4203700"/>
          <p14:tracePt t="385989" x="5162550" y="4222750"/>
          <p14:tracePt t="386007" x="5207000" y="4235450"/>
          <p14:tracePt t="386021" x="5232400" y="4235450"/>
          <p14:tracePt t="386043" x="5353050" y="4222750"/>
          <p14:tracePt t="386055" x="5410200" y="4203700"/>
          <p14:tracePt t="386072" x="5448300" y="4184650"/>
          <p14:tracePt t="386113" x="5448300" y="4171950"/>
          <p14:tracePt t="386121" x="5448300" y="4159250"/>
          <p14:tracePt t="386138" x="5435600" y="4127500"/>
          <p14:tracePt t="386154" x="5416550" y="4102100"/>
          <p14:tracePt t="386180" x="5346700" y="4076700"/>
          <p14:tracePt t="386188" x="5295900" y="4064000"/>
          <p14:tracePt t="386207" x="5092700" y="4025900"/>
          <p14:tracePt t="386229" x="4953000" y="4000500"/>
          <p14:tracePt t="386239" x="4857750" y="3981450"/>
          <p14:tracePt t="386257" x="4768850" y="3956050"/>
          <p14:tracePt t="386272" x="4749800" y="3956050"/>
          <p14:tracePt t="386293" x="4667250" y="3975100"/>
          <p14:tracePt t="386304" x="4559300" y="4006850"/>
          <p14:tracePt t="386323" x="4464050" y="4032250"/>
          <p14:tracePt t="386338" x="4356100" y="4051300"/>
          <p14:tracePt t="386362" x="4318000" y="4070350"/>
          <p14:tracePt t="386388" x="4318000" y="4076700"/>
          <p14:tracePt t="386405" x="4337050" y="4108450"/>
          <p14:tracePt t="386422" x="4413250" y="4165600"/>
          <p14:tracePt t="386447" x="4597400" y="4248150"/>
          <p14:tracePt t="386456" x="4692650" y="4273550"/>
          <p14:tracePt t="386472" x="4883150" y="4305300"/>
          <p14:tracePt t="386488" x="5213350" y="4330700"/>
          <p14:tracePt t="386513" x="5568950" y="4311650"/>
          <p14:tracePt t="386525" x="5651500" y="4298950"/>
          <p14:tracePt t="386539" x="5715000" y="4273550"/>
          <p14:tracePt t="386554" x="5727700" y="4254500"/>
          <p14:tracePt t="386579" x="5721350" y="4216400"/>
          <p14:tracePt t="386588" x="5715000" y="4203700"/>
          <p14:tracePt t="386607" x="5695950" y="4184650"/>
          <p14:tracePt t="386629" x="5689600" y="4171950"/>
          <p14:tracePt t="386755" x="5695950" y="4178300"/>
          <p14:tracePt t="386772" x="5721350" y="4197350"/>
          <p14:tracePt t="386788" x="5759450" y="4203700"/>
          <p14:tracePt t="386806" x="5810250" y="4222750"/>
          <p14:tracePt t="386809" x="5835650" y="4222750"/>
          <p14:tracePt t="386822" x="5848350" y="4229100"/>
          <p14:tracePt t="386824" x="5873750" y="4229100"/>
          <p14:tracePt t="386848" x="5911850" y="4235450"/>
          <p14:tracePt t="386855" x="5943600" y="4235450"/>
          <p14:tracePt t="386872" x="6013450" y="4235450"/>
          <p14:tracePt t="386889" x="6057900" y="4235450"/>
          <p14:tracePt t="386915" x="6102350" y="4235450"/>
          <p14:tracePt t="390449" x="6102350" y="4229100"/>
          <p14:tracePt t="390456" x="6089650" y="4222750"/>
          <p14:tracePt t="390475" x="6032500" y="4184650"/>
          <p14:tracePt t="390492" x="6000750" y="4171950"/>
          <p14:tracePt t="390526" x="6013450" y="4171950"/>
          <p14:tracePt t="390542" x="6172200" y="4178300"/>
          <p14:tracePt t="390558" x="6635750" y="4229100"/>
          <p14:tracePt t="390582" x="7118350" y="4279900"/>
          <p14:tracePt t="390591" x="7270750" y="4305300"/>
          <p14:tracePt t="390608" x="7594600" y="4362450"/>
          <p14:tracePt t="390632" x="7975600" y="4451350"/>
          <p14:tracePt t="390640" x="8274050" y="4527550"/>
          <p14:tracePt t="390659" x="8559800" y="4603750"/>
          <p14:tracePt t="390675" x="8731250" y="4648200"/>
          <p14:tracePt t="390701" x="8883650" y="4679950"/>
          <p14:tracePt t="390708" x="8934450" y="4692650"/>
          <p14:tracePt t="390725" x="9042400" y="4724400"/>
          <p14:tracePt t="390742" x="9258300" y="4800600"/>
          <p14:tracePt t="390768" x="9398000" y="4851400"/>
          <p14:tracePt t="390775" x="9461500" y="4870450"/>
          <p14:tracePt t="390778" x="9518650" y="4889500"/>
          <p14:tracePt t="390793" x="9582150" y="4908550"/>
          <p14:tracePt t="390795" x="9607550" y="4914900"/>
          <p14:tracePt t="390809" x="9632950" y="4921250"/>
          <p14:tracePt t="390834" x="9645650" y="4921250"/>
          <p14:tracePt t="390843" x="9652000" y="4921250"/>
          <p14:tracePt t="390859" x="9658350" y="4921250"/>
          <p14:tracePt t="390875" x="9683750" y="4921250"/>
          <p14:tracePt t="390892" x="9817100" y="4921250"/>
          <p14:tracePt t="390917" x="10090150" y="4978400"/>
          <p14:tracePt t="390925" x="10198100" y="5003800"/>
          <p14:tracePt t="390942" x="10375900" y="5035550"/>
          <p14:tracePt t="390959" x="10496550" y="5041900"/>
          <p14:tracePt t="390985" x="10534650" y="5041900"/>
          <p14:tracePt t="391009" x="10541000" y="5035550"/>
          <p14:tracePt t="391033" x="10541000" y="5029200"/>
          <p14:tracePt t="391042" x="10547350" y="5022850"/>
          <p14:tracePt t="391059" x="10566400" y="5010150"/>
          <p14:tracePt t="391075" x="10591800" y="5003800"/>
          <p14:tracePt t="391099" x="10610850" y="4997450"/>
          <p14:tracePt t="391264" x="10610850" y="4991100"/>
          <p14:tracePt t="391272" x="10610850" y="4984750"/>
          <p14:tracePt t="391279" x="10610850" y="4978400"/>
          <p14:tracePt t="391317" x="10617200" y="4972050"/>
          <p14:tracePt t="391326" x="10623550" y="4965700"/>
          <p14:tracePt t="391342" x="10642600" y="4940300"/>
          <p14:tracePt t="391363" x="10661650" y="4914900"/>
          <p14:tracePt t="391375" x="10661650" y="4908550"/>
          <p14:tracePt t="391393" x="10668000" y="4883150"/>
          <p14:tracePt t="391409" x="10668000" y="4864100"/>
          <p14:tracePt t="391434" x="10668000" y="4832350"/>
          <p14:tracePt t="391442" x="10668000" y="4826000"/>
          <p14:tracePt t="391459" x="10668000" y="4806950"/>
          <p14:tracePt t="391501" x="10661650" y="4800600"/>
          <p14:tracePt t="391526" x="10661650" y="4794250"/>
          <p14:tracePt t="391543" x="10648950" y="4775200"/>
          <p14:tracePt t="391567" x="10604500" y="4711700"/>
          <p14:tracePt t="391576" x="10591800" y="4699000"/>
          <p14:tracePt t="391578" x="10566400" y="4679950"/>
          <p14:tracePt t="391593" x="10547350" y="4654550"/>
          <p14:tracePt t="391595" x="10528300" y="4641850"/>
          <p14:tracePt t="391609" x="10509250" y="4622800"/>
          <p14:tracePt t="391634" x="10483850" y="4610100"/>
          <p14:tracePt t="391642" x="10477500" y="4603750"/>
          <p14:tracePt t="391644" x="10471150" y="4597400"/>
          <p14:tracePt t="391659" x="10445750" y="4597400"/>
          <p14:tracePt t="391676" x="10401300" y="4591050"/>
          <p14:tracePt t="391694" x="10344150" y="4584700"/>
          <p14:tracePt t="391717" x="10236200" y="4578350"/>
          <p14:tracePt t="391726" x="10204450" y="4578350"/>
          <p14:tracePt t="391743" x="10147300" y="4578350"/>
          <p14:tracePt t="391767" x="10090150" y="4578350"/>
          <p14:tracePt t="391776" x="10077450" y="4578350"/>
          <p14:tracePt t="391792" x="10013950" y="4578350"/>
          <p14:tracePt t="391810" x="9925050" y="4584700"/>
          <p14:tracePt t="391812" x="9886950" y="4591050"/>
          <p14:tracePt t="391834" x="9836150" y="4597400"/>
          <p14:tracePt t="391853" x="9836150" y="4603750"/>
          <p14:tracePt t="391861" x="9836150" y="4610100"/>
          <p14:tracePt t="391877" x="9861550" y="4635500"/>
          <p14:tracePt t="391901" x="9912350" y="4667250"/>
          <p14:tracePt t="391909" x="9925050" y="4679950"/>
          <p14:tracePt t="391926" x="9944100" y="4692650"/>
          <p14:tracePt t="391943" x="9975850" y="4724400"/>
          <p14:tracePt t="391967" x="10001250" y="4756150"/>
          <p14:tracePt t="391976" x="10001250" y="4762500"/>
          <p14:tracePt t="391993" x="10001250" y="4775200"/>
          <p14:tracePt t="392009" x="10001250" y="4781550"/>
          <p14:tracePt t="392035" x="10007600" y="4781550"/>
          <p14:tracePt t="392099" x="9950450" y="4826000"/>
          <p14:tracePt t="392110" x="9918700" y="4851400"/>
          <p14:tracePt t="392126" x="9823450" y="4921250"/>
          <p14:tracePt t="392143" x="9709150" y="5003800"/>
          <p14:tracePt t="392167" x="9550400" y="5111750"/>
          <p14:tracePt t="392176" x="9499600" y="5143500"/>
          <p14:tracePt t="392194" x="9423400" y="5187950"/>
          <p14:tracePt t="392196" x="9410700" y="5194300"/>
          <p14:tracePt t="392210" x="9391650" y="5200650"/>
          <p14:tracePt t="392211" x="9372600" y="5200650"/>
          <p14:tracePt t="392232" x="9321800" y="5207000"/>
          <p14:tracePt t="392243" x="9213850" y="5213350"/>
          <p14:tracePt t="392260" x="9086850" y="5213350"/>
          <p14:tracePt t="392277" x="8947150" y="5213350"/>
          <p14:tracePt t="392301" x="8750300" y="5226050"/>
          <p14:tracePt t="392310" x="8699500" y="5226050"/>
          <p14:tracePt t="392326" x="8667750" y="5219700"/>
          <p14:tracePt t="392345" x="8655050" y="5219700"/>
          <p14:tracePt t="392413" x="8636000" y="5219700"/>
          <p14:tracePt t="392427" x="8578850" y="5213350"/>
          <p14:tracePt t="392445" x="8515350" y="5200650"/>
          <p14:tracePt t="392460" x="8464550" y="5187950"/>
          <p14:tracePt t="392476" x="8439150" y="5181600"/>
          <p14:tracePt t="392493" x="8432800" y="5181600"/>
          <p14:tracePt t="392541" x="8426450" y="5181600"/>
          <p14:tracePt t="392557" x="8394700" y="5175250"/>
          <p14:tracePt t="392576" x="8331200" y="5162550"/>
          <p14:tracePt t="392594" x="8235950" y="5143500"/>
          <p14:tracePt t="392611" x="8159750" y="5124450"/>
          <p14:tracePt t="392614" x="8121650" y="5111750"/>
          <p14:tracePt t="392636" x="8064500" y="5099050"/>
          <p14:tracePt t="392644" x="8051800" y="5092700"/>
          <p14:tracePt t="392660" x="8039100" y="5086350"/>
          <p14:tracePt t="392676" x="8032750" y="5086350"/>
          <p14:tracePt t="392701" x="7943850" y="5092700"/>
          <p14:tracePt t="392710" x="7886700" y="5092700"/>
          <p14:tracePt t="392727" x="7727950" y="5099050"/>
          <p14:tracePt t="392745" x="7524750" y="5092700"/>
          <p14:tracePt t="392767" x="7258050" y="5067300"/>
          <p14:tracePt t="392777" x="7188200" y="5060950"/>
          <p14:tracePt t="392794" x="7099300" y="5060950"/>
          <p14:tracePt t="392810" x="7054850" y="5060950"/>
          <p14:tracePt t="392835" x="6934200" y="5118100"/>
          <p14:tracePt t="392843" x="6883400" y="5137150"/>
          <p14:tracePt t="392860" x="6711950" y="5207000"/>
          <p14:tracePt t="392880" x="6546850" y="5264150"/>
          <p14:tracePt t="392901" x="6362700" y="5321300"/>
          <p14:tracePt t="392910" x="6318250" y="5327650"/>
          <p14:tracePt t="392927" x="6267450" y="5340350"/>
          <p14:tracePt t="392946" x="6203950" y="5378450"/>
          <p14:tracePt t="392968" x="6134100" y="5416550"/>
          <p14:tracePt t="392977" x="6076950" y="5441950"/>
          <p14:tracePt t="392994" x="5975350" y="5486400"/>
          <p14:tracePt t="393010" x="5880100" y="5511800"/>
          <p14:tracePt t="393036" x="5695950" y="5562600"/>
          <p14:tracePt t="393038" x="5645150" y="5581650"/>
          <p14:tracePt t="393046" x="5588000" y="5594350"/>
          <p14:tracePt t="393061" x="5454650" y="5632450"/>
          <p14:tracePt t="393078" x="5283200" y="5670550"/>
          <p14:tracePt t="393102" x="4940300" y="5708650"/>
          <p14:tracePt t="393110" x="4800600" y="5721350"/>
          <p14:tracePt t="393128" x="4552950" y="5734050"/>
          <p14:tracePt t="393146" x="4375150" y="5753100"/>
          <p14:tracePt t="393169" x="4165600" y="5797550"/>
          <p14:tracePt t="393177" x="4133850" y="5810250"/>
          <p14:tracePt t="393194" x="4114800" y="5848350"/>
          <p14:tracePt t="393211" x="4095750" y="5892800"/>
          <p14:tracePt t="393234" x="4076700" y="5994400"/>
          <p14:tracePt t="393243" x="4076700" y="6026150"/>
          <p14:tracePt t="393261" x="4076700" y="6102350"/>
          <p14:tracePt t="393278" x="4121150" y="6178550"/>
          <p14:tracePt t="393302" x="4286250" y="6330950"/>
          <p14:tracePt t="393304" x="4349750" y="6375400"/>
          <p14:tracePt t="393314" x="4476750" y="6445250"/>
          <p14:tracePt t="393330" x="4667250" y="6515100"/>
          <p14:tracePt t="393344" x="4876800" y="6565900"/>
          <p14:tracePt t="393369" x="5219700" y="6578600"/>
          <p14:tracePt t="393378" x="5295900" y="6578600"/>
          <p14:tracePt t="393394" x="5410200" y="6559550"/>
          <p14:tracePt t="393411" x="5486400" y="6534150"/>
          <p14:tracePt t="393435" x="5543550" y="6489700"/>
          <p14:tracePt t="393444" x="5543550" y="6477000"/>
          <p14:tracePt t="393461" x="5549900" y="6426200"/>
          <p14:tracePt t="393478" x="5556250" y="6330950"/>
          <p14:tracePt t="393503" x="5549900" y="6191250"/>
          <p14:tracePt t="393504" x="5543550" y="6146800"/>
          <p14:tracePt t="393511" x="5530850" y="6089650"/>
          <p14:tracePt t="393527" x="5505450" y="6007100"/>
          <p14:tracePt t="393544" x="5473700" y="5930900"/>
          <p14:tracePt t="393570" x="5429250" y="5822950"/>
          <p14:tracePt t="393577" x="5416550" y="5784850"/>
          <p14:tracePt t="393594" x="5384800" y="5715000"/>
          <p14:tracePt t="393613" x="5353050" y="5664200"/>
          <p14:tracePt t="393635" x="5308600" y="5588000"/>
          <p14:tracePt t="393645" x="5295900" y="5568950"/>
          <p14:tracePt t="393661" x="5283200" y="5549900"/>
          <p14:tracePt t="393678" x="5270500" y="5537200"/>
          <p14:tracePt t="393699" x="5264150" y="5518150"/>
          <p14:tracePt t="393711" x="5257800" y="5518150"/>
          <p14:tracePt t="393728" x="5137150" y="5499100"/>
          <p14:tracePt t="393745" x="5010150" y="5492750"/>
          <p14:tracePt t="393766" x="4864100" y="5467350"/>
          <p14:tracePt t="393778" x="4711700" y="5435600"/>
          <p14:tracePt t="393794" x="4591050" y="5403850"/>
          <p14:tracePt t="393811" x="4508500" y="5372100"/>
          <p14:tracePt t="393836" x="4470400" y="5353050"/>
          <p14:tracePt t="393911" x="4464050" y="5346700"/>
          <p14:tracePt t="393920" x="4464050" y="5340350"/>
          <p14:tracePt t="393929" x="4464050" y="5327650"/>
          <p14:tracePt t="393943" x="4470400" y="5302250"/>
          <p14:tracePt t="393969" x="4495800" y="5238750"/>
          <p14:tracePt t="393978" x="4521200" y="5187950"/>
          <p14:tracePt t="393995" x="4559300" y="5092700"/>
          <p14:tracePt t="394011" x="4603750" y="4972050"/>
          <p14:tracePt t="394036" x="4686300" y="4813300"/>
          <p14:tracePt t="394045" x="4699000" y="4781550"/>
          <p14:tracePt t="394064" x="4743450" y="4667250"/>
          <p14:tracePt t="394078" x="4756150" y="4616450"/>
          <p14:tracePt t="394102" x="4768850" y="4540250"/>
          <p14:tracePt t="394111" x="4775200" y="4527550"/>
          <p14:tracePt t="394128" x="4775200" y="4514850"/>
          <p14:tracePt t="394497" x="4781550" y="4514850"/>
          <p14:tracePt t="394512" x="4794250" y="4514850"/>
          <p14:tracePt t="394529" x="4806950" y="4514850"/>
          <p14:tracePt t="394533" x="4813300" y="4514850"/>
          <p14:tracePt t="394547" x="4819650" y="4514850"/>
          <p14:tracePt t="394567" x="4832350" y="4514850"/>
          <p14:tracePt t="394581" x="4845050" y="4514850"/>
          <p14:tracePt t="394597" x="4864100" y="4514850"/>
          <p14:tracePt t="394612" x="4889500" y="4508500"/>
          <p14:tracePt t="394637" x="4933950" y="4495800"/>
          <p14:tracePt t="394646" x="4959350" y="4489450"/>
          <p14:tracePt t="394662" x="4991100" y="4476750"/>
          <p14:tracePt t="394679" x="5016500" y="4464050"/>
          <p14:tracePt t="394702" x="5048250" y="4451350"/>
          <p14:tracePt t="394712" x="5054600" y="4445000"/>
          <p14:tracePt t="394729" x="5067300" y="4438650"/>
          <p14:tracePt t="394745" x="5086350" y="4432300"/>
          <p14:tracePt t="394768" x="5105400" y="4425950"/>
          <p14:tracePt t="394778" x="5105400" y="4419600"/>
          <p14:tracePt t="394795" x="5111750" y="4419600"/>
          <p14:tracePt t="394811" x="5118100" y="4419600"/>
          <p14:tracePt t="394984" x="5124450" y="4413250"/>
          <p14:tracePt t="394992" x="5130800" y="4413250"/>
          <p14:tracePt t="395001" x="5137150" y="4406900"/>
          <p14:tracePt t="395012" x="5149850" y="4406900"/>
          <p14:tracePt t="395038" x="5187950" y="4400550"/>
          <p14:tracePt t="395063" x="5200650" y="4400550"/>
          <p14:tracePt t="395079" x="5213350" y="4394200"/>
          <p14:tracePt t="395104" x="5245100" y="4387850"/>
          <p14:tracePt t="395113" x="5270500" y="4387850"/>
          <p14:tracePt t="395129" x="5302250" y="4387850"/>
          <p14:tracePt t="395254" x="5314950" y="4381500"/>
          <p14:tracePt t="395264" x="5321300" y="4381500"/>
          <p14:tracePt t="395278" x="5359400" y="4368800"/>
          <p14:tracePt t="395305" x="5441950" y="4356100"/>
          <p14:tracePt t="395315" x="5467350" y="4349750"/>
          <p14:tracePt t="395318" x="5499100" y="4349750"/>
          <p14:tracePt t="395329" x="5524500" y="4343400"/>
          <p14:tracePt t="395348" x="5588000" y="4343400"/>
          <p14:tracePt t="395369" x="5651500" y="4343400"/>
          <p14:tracePt t="395380" x="5676900" y="4343400"/>
          <p14:tracePt t="395396" x="5721350" y="4343400"/>
          <p14:tracePt t="395412" x="5848350" y="4362450"/>
          <p14:tracePt t="395438" x="6032500" y="4394200"/>
          <p14:tracePt t="395445" x="6121400" y="4400550"/>
          <p14:tracePt t="395462" x="6248400" y="4413250"/>
          <p14:tracePt t="395482" x="6330950" y="4425950"/>
          <p14:tracePt t="395504" x="6394450" y="4432300"/>
          <p14:tracePt t="395513" x="6400800" y="4432300"/>
          <p14:tracePt t="395530" x="6432550" y="4432300"/>
          <p14:tracePt t="395546" x="6515100" y="4451350"/>
          <p14:tracePt t="395569" x="6788150" y="4495800"/>
          <p14:tracePt t="395579" x="6870700" y="4514850"/>
          <p14:tracePt t="395596" x="7124700" y="4559300"/>
          <p14:tracePt t="395611" x="7327900" y="4591050"/>
          <p14:tracePt t="395637" x="7531100" y="4610100"/>
          <p14:tracePt t="395647" x="7594600" y="4616450"/>
          <p14:tracePt t="395664" x="7645400" y="4629150"/>
          <p14:tracePt t="395682" x="7689850" y="4648200"/>
          <p14:tracePt t="395703" x="7759700" y="4660900"/>
          <p14:tracePt t="395712" x="7778750" y="4667250"/>
          <p14:tracePt t="395730" x="7797800" y="4667250"/>
          <p14:tracePt t="395770" x="7804150" y="4667250"/>
          <p14:tracePt t="395780" x="7810500" y="4667250"/>
          <p14:tracePt t="395796" x="7829550" y="4660900"/>
          <p14:tracePt t="395812" x="7918450" y="4660900"/>
          <p14:tracePt t="395839" x="8058150" y="4660900"/>
          <p14:tracePt t="395846" x="8121650" y="4660900"/>
          <p14:tracePt t="395863" x="8229600" y="4648200"/>
          <p14:tracePt t="395879" x="8280400" y="4635500"/>
          <p14:tracePt t="395905" x="8324850" y="4603750"/>
          <p14:tracePt t="395913" x="8343900" y="4591050"/>
          <p14:tracePt t="395929" x="8375650" y="4565650"/>
          <p14:tracePt t="395945" x="8401050" y="4533900"/>
          <p14:tracePt t="395972" x="8426450" y="4502150"/>
          <p14:tracePt t="395980" x="8432800" y="4489450"/>
          <p14:tracePt t="395996" x="8432800" y="4483100"/>
          <p14:tracePt t="396270" x="8451850" y="4483100"/>
          <p14:tracePt t="396279" x="8477250" y="4483100"/>
          <p14:tracePt t="396305" x="8648700" y="4483100"/>
          <p14:tracePt t="396314" x="8718550" y="4483100"/>
          <p14:tracePt t="396330" x="8832850" y="4489450"/>
          <p14:tracePt t="396347" x="8928100" y="4483100"/>
          <p14:tracePt t="396371" x="8985250" y="4464050"/>
          <p14:tracePt t="396380" x="8991600" y="4457700"/>
          <p14:tracePt t="396396" x="8997950" y="4451350"/>
          <p14:tracePt t="396413" x="9010650" y="4451350"/>
          <p14:tracePt t="396438" x="9029700" y="4451350"/>
          <p14:tracePt t="396446" x="9036050" y="4451350"/>
          <p14:tracePt t="396464" x="9048750" y="4451350"/>
          <p14:tracePt t="396505" x="9061450" y="4451350"/>
          <p14:tracePt t="396514" x="9067800" y="4451350"/>
          <p14:tracePt t="396532" x="9086850" y="4451350"/>
          <p14:tracePt t="396553" x="9105900" y="4451350"/>
          <p14:tracePt t="396555" x="9112250" y="4451350"/>
          <p14:tracePt t="396574" x="9131300" y="4451350"/>
          <p14:tracePt t="396597" x="9137650" y="4457700"/>
          <p14:tracePt t="396614" x="9144000" y="4457700"/>
          <p14:tracePt t="396637" x="9150350" y="4464050"/>
          <p14:tracePt t="396693" x="9156700" y="4464050"/>
          <p14:tracePt t="396716" x="9163050" y="4464050"/>
          <p14:tracePt t="396732" x="9169400" y="4470400"/>
          <p14:tracePt t="396753" x="9175750" y="4470400"/>
          <p14:tracePt t="396765" x="9182100" y="4470400"/>
          <p14:tracePt t="396931" x="9188450" y="4470400"/>
          <p14:tracePt t="396938" x="9194800" y="4470400"/>
          <p14:tracePt t="396950" x="9213850" y="4464050"/>
          <p14:tracePt t="396971" x="9290050" y="4445000"/>
          <p14:tracePt t="396980" x="9321800" y="4438650"/>
          <p14:tracePt t="396997" x="9385300" y="4425950"/>
          <p14:tracePt t="397014" x="9429750" y="4413250"/>
          <p14:tracePt t="397040" x="9493250" y="4394200"/>
          <p14:tracePt t="397047" x="9531350" y="4387850"/>
          <p14:tracePt t="397065" x="9645650" y="4387850"/>
          <p14:tracePt t="397081" x="9690100" y="4387850"/>
          <p14:tracePt t="397082" x="9740900" y="4394200"/>
          <p14:tracePt t="397104" x="9861550" y="4406900"/>
          <p14:tracePt t="397114" x="9982200" y="4419600"/>
          <p14:tracePt t="397131" x="10077450" y="4432300"/>
          <p14:tracePt t="397148" x="10096500" y="4432300"/>
          <p14:tracePt t="397172" x="10102850" y="4432300"/>
          <p14:tracePt t="397232" x="10109200" y="4432300"/>
          <p14:tracePt t="397239" x="10115550" y="4438650"/>
          <p14:tracePt t="397248" x="10121900" y="4438650"/>
          <p14:tracePt t="397264" x="10166350" y="4451350"/>
          <p14:tracePt t="397282" x="10204450" y="4457700"/>
          <p14:tracePt t="397304" x="10261600" y="4476750"/>
          <p14:tracePt t="397314" x="10287000" y="4483100"/>
          <p14:tracePt t="397330" x="10318750" y="4495800"/>
          <p14:tracePt t="397348" x="10350500" y="4508500"/>
          <p14:tracePt t="397373" x="10388600" y="4527550"/>
          <p14:tracePt t="397381" x="10394950" y="4527550"/>
          <p14:tracePt t="397401" x="10407650" y="4533900"/>
          <p14:tracePt t="397458" x="10414000" y="4533900"/>
          <p14:tracePt t="397493" x="10420350" y="4533900"/>
          <p14:tracePt t="397501" x="10426700" y="4533900"/>
          <p14:tracePt t="397521" x="10433050" y="4533900"/>
          <p14:tracePt t="397557" x="10439400" y="4533900"/>
          <p14:tracePt t="397573" x="10445750" y="4533900"/>
          <p14:tracePt t="397582" x="10452100" y="4533900"/>
          <p14:tracePt t="397597" x="10471150" y="4533900"/>
          <p14:tracePt t="397615" x="10502900" y="4533900"/>
          <p14:tracePt t="397642" x="10521950" y="4533900"/>
          <p14:tracePt t="397651" x="10528300" y="4533900"/>
          <p14:tracePt t="397828" x="10521950" y="4533900"/>
          <p14:tracePt t="397848" x="10515600" y="4533900"/>
          <p14:tracePt t="397966" x="10509250" y="4533900"/>
          <p14:tracePt t="397990" x="10502900" y="4533900"/>
          <p14:tracePt t="398019" x="10490200" y="4533900"/>
          <p14:tracePt t="398031" x="10483850" y="4533900"/>
          <p14:tracePt t="398048" x="10471150" y="4533900"/>
          <p14:tracePt t="398161" x="10464800" y="4533900"/>
          <p14:tracePt t="398168" x="10458450" y="4533900"/>
          <p14:tracePt t="398183" x="10439400" y="4533900"/>
          <p14:tracePt t="398199" x="10426700" y="4533900"/>
          <p14:tracePt t="398214" x="10407650" y="4540250"/>
          <p14:tracePt t="398240" x="10382250" y="4552950"/>
          <p14:tracePt t="398249" x="10369550" y="4559300"/>
          <p14:tracePt t="398264" x="10363200" y="4559300"/>
          <p14:tracePt t="398454" x="10356850" y="4559300"/>
          <p14:tracePt t="398461" x="10350500" y="4559300"/>
          <p14:tracePt t="398468" x="10331450" y="4552950"/>
          <p14:tracePt t="398482" x="10312400" y="4546600"/>
          <p14:tracePt t="398508" x="10166350" y="4527550"/>
          <p14:tracePt t="398516" x="10096500" y="4521200"/>
          <p14:tracePt t="398532" x="10013950" y="4521200"/>
          <p14:tracePt t="398549" x="9766300" y="4533900"/>
          <p14:tracePt t="398571" x="9537700" y="4533900"/>
          <p14:tracePt t="398573" x="9448800" y="4533900"/>
          <p14:tracePt t="398583" x="9296400" y="4533900"/>
          <p14:tracePt t="398599" x="9055100" y="4533900"/>
          <p14:tracePt t="398615" x="8864600" y="4533900"/>
          <p14:tracePt t="398640" x="8375650" y="4533900"/>
          <p14:tracePt t="398649" x="8140700" y="4533900"/>
          <p14:tracePt t="398665" x="7651750" y="4552950"/>
          <p14:tracePt t="398682" x="7188200" y="4591050"/>
          <p14:tracePt t="398706" x="6534150" y="4654550"/>
          <p14:tracePt t="398716" x="6362700" y="4660900"/>
          <p14:tracePt t="398732" x="6115050" y="4660900"/>
          <p14:tracePt t="398748" x="6051550" y="4654550"/>
          <p14:tracePt t="398774" x="5899150" y="4686300"/>
          <p14:tracePt t="398782" x="5803900" y="4705350"/>
          <p14:tracePt t="398798" x="5556250" y="4768850"/>
          <p14:tracePt t="398823" x="5207000" y="4857750"/>
          <p14:tracePt t="398832" x="5099050" y="4883150"/>
          <p14:tracePt t="398849" x="4984750" y="4902200"/>
          <p14:tracePt t="398866" x="4978400" y="4902200"/>
          <p14:tracePt t="398882" x="4991100" y="4902200"/>
          <p14:tracePt t="398907" x="5111750" y="4895850"/>
          <p14:tracePt t="398916" x="5162550" y="4889500"/>
          <p14:tracePt t="398932" x="5245100" y="4889500"/>
          <p14:tracePt t="398949" x="5302250" y="4902200"/>
          <p14:tracePt t="398974" x="5372100" y="4921250"/>
          <p14:tracePt t="398982" x="5391150" y="4927600"/>
          <p14:tracePt t="399001" x="5467350" y="4953000"/>
          <p14:tracePt t="399016" x="5524500" y="4953000"/>
          <p14:tracePt t="399040" x="5626100" y="4921250"/>
          <p14:tracePt t="399049" x="5664200" y="4902200"/>
          <p14:tracePt t="399066" x="5721350" y="4876800"/>
          <p14:tracePt t="399082" x="5746750" y="4864100"/>
          <p14:tracePt t="399108" x="5778500" y="4851400"/>
          <p14:tracePt t="399170" x="5791200" y="4845050"/>
          <p14:tracePt t="399178" x="5803900" y="4845050"/>
          <p14:tracePt t="399186" x="5829300" y="4832350"/>
          <p14:tracePt t="399200" x="5886450" y="4813300"/>
          <p14:tracePt t="399222" x="5962650" y="4787900"/>
          <p14:tracePt t="399233" x="6026150" y="4762500"/>
          <p14:tracePt t="399251" x="6076950" y="4743450"/>
          <p14:tracePt t="399265" x="6121400" y="4724400"/>
          <p14:tracePt t="399283" x="6140450" y="4718050"/>
          <p14:tracePt t="399306" x="6146800" y="4718050"/>
          <p14:tracePt t="399502" x="6159500" y="4718050"/>
          <p14:tracePt t="399510" x="6178550" y="4718050"/>
          <p14:tracePt t="399517" x="6210300" y="4724400"/>
          <p14:tracePt t="399533" x="6286500" y="4737100"/>
          <p14:tracePt t="399550" x="6381750" y="4737100"/>
          <p14:tracePt t="399573" x="6616700" y="4756150"/>
          <p14:tracePt t="399583" x="6680200" y="4762500"/>
          <p14:tracePt t="399600" x="6819900" y="4768850"/>
          <p14:tracePt t="399624" x="6940550" y="4762500"/>
          <p14:tracePt t="399627" x="6965950" y="4756150"/>
          <p14:tracePt t="399634" x="6985000" y="4749800"/>
          <p14:tracePt t="399650" x="7004050" y="4743450"/>
          <p14:tracePt t="399666" x="7067550" y="4711700"/>
          <p14:tracePt t="399683" x="7099300" y="4692650"/>
          <p14:tracePt t="399712" x="7169150" y="4654550"/>
          <p14:tracePt t="399714" x="7188200" y="4641850"/>
          <p14:tracePt t="399722" x="7207250" y="4629150"/>
          <p14:tracePt t="399724" x="7213600" y="4622800"/>
          <p14:tracePt t="399731" x="7219950" y="4622800"/>
          <p14:tracePt t="399749" x="7226300" y="4616450"/>
          <p14:tracePt t="399840" x="7226300" y="4610100"/>
          <p14:tracePt t="399847" x="7219950" y="4610100"/>
          <p14:tracePt t="399866" x="7207250" y="4597400"/>
          <p14:tracePt t="399883" x="7194550" y="4591050"/>
          <p14:tracePt t="399885" x="7188200" y="4591050"/>
          <p14:tracePt t="399908" x="7181850" y="4584700"/>
          <p14:tracePt t="399916" x="7175500" y="4584700"/>
          <p14:tracePt t="399933" x="7162800" y="4578350"/>
          <p14:tracePt t="399950" x="7124700" y="4565650"/>
          <p14:tracePt t="399951" x="7099300" y="4559300"/>
          <p14:tracePt t="399971" x="7035800" y="4552950"/>
          <p14:tracePt t="399983" x="6985000" y="4546600"/>
          <p14:tracePt t="400000" x="6940550" y="4533900"/>
          <p14:tracePt t="400024" x="6877050" y="4521200"/>
          <p14:tracePt t="400034" x="6858000" y="4521200"/>
          <p14:tracePt t="400050" x="6838950" y="4514850"/>
          <p14:tracePt t="400066" x="6813550" y="4508500"/>
          <p14:tracePt t="400083" x="6775450" y="4508500"/>
          <p14:tracePt t="400108" x="6654800" y="4508500"/>
          <p14:tracePt t="400116" x="6616700" y="4508500"/>
          <p14:tracePt t="400120" x="6578600" y="4508500"/>
          <p14:tracePt t="400133" x="6534150" y="4508500"/>
          <p14:tracePt t="400151" x="6451600" y="4508500"/>
          <p14:tracePt t="400174" x="6407150" y="4514850"/>
          <p14:tracePt t="400176" x="6388100" y="4521200"/>
          <p14:tracePt t="400184" x="6381750" y="4527550"/>
          <p14:tracePt t="400201" x="6369050" y="4559300"/>
          <p14:tracePt t="400216" x="6375400" y="4603750"/>
          <p14:tracePt t="400240" x="6445250" y="4686300"/>
          <p14:tracePt t="400249" x="6470650" y="4711700"/>
          <p14:tracePt t="400266" x="6527800" y="4756150"/>
          <p14:tracePt t="400283" x="6578600" y="4781550"/>
          <p14:tracePt t="400307" x="6648450" y="4806950"/>
          <p14:tracePt t="400316" x="6680200" y="4813300"/>
          <p14:tracePt t="400333" x="6731000" y="4819650"/>
          <p14:tracePt t="400351" x="6781800" y="4819650"/>
          <p14:tracePt t="400375" x="6845300" y="4819650"/>
          <p14:tracePt t="400377" x="6864350" y="4819650"/>
          <p14:tracePt t="400385" x="6877050" y="4819650"/>
          <p14:tracePt t="400401" x="6896100" y="4819650"/>
          <p14:tracePt t="400421" x="6902450" y="4826000"/>
          <p14:tracePt t="401371" x="6908800" y="4826000"/>
          <p14:tracePt t="401379" x="6915150" y="4826000"/>
          <p14:tracePt t="401389" x="6927850" y="4826000"/>
          <p14:tracePt t="401402" x="6946900" y="4832350"/>
          <p14:tracePt t="401418" x="6959600" y="4832350"/>
          <p14:tracePt t="401440" x="6972300" y="4838700"/>
          <p14:tracePt t="401617" x="6965950" y="4845050"/>
          <p14:tracePt t="401634" x="6934200" y="4851400"/>
          <p14:tracePt t="401797" x="6934200" y="4857750"/>
          <p14:tracePt t="406777" x="6921500" y="4857750"/>
          <p14:tracePt t="406784" x="6902450" y="4857750"/>
          <p14:tracePt t="406794" x="6845300" y="4857750"/>
          <p14:tracePt t="406806" x="6743700" y="4857750"/>
          <p14:tracePt t="406828" x="6438900" y="4857750"/>
          <p14:tracePt t="406841" x="6337300" y="4857750"/>
          <p14:tracePt t="406856" x="6318250" y="4857750"/>
          <p14:tracePt t="406889" x="6311900" y="4857750"/>
          <p14:tracePt t="406914" x="6216650" y="4800600"/>
          <p14:tracePt t="406922" x="6134100" y="4756150"/>
          <p14:tracePt t="406939" x="5956300" y="4699000"/>
          <p14:tracePt t="406955" x="5848350" y="4679950"/>
          <p14:tracePt t="406958" x="5803900" y="4673600"/>
          <p14:tracePt t="406980" x="5784850" y="4673600"/>
          <p14:tracePt t="407048" x="5778500" y="4673600"/>
          <p14:tracePt t="407055" x="5765800" y="4667250"/>
          <p14:tracePt t="407060" x="5734050" y="4654550"/>
          <p14:tracePt t="407071" x="5683250" y="4648200"/>
          <p14:tracePt t="407096" x="5562600" y="4641850"/>
          <p14:tracePt t="407106" x="5556250" y="4641850"/>
          <p14:tracePt t="407164" x="5537200" y="4648200"/>
          <p14:tracePt t="407172" x="5448300" y="4648200"/>
          <p14:tracePt t="407189" x="5397500" y="4648200"/>
          <p14:tracePt t="407205" x="5207000" y="4673600"/>
          <p14:tracePt t="407207" x="5099050" y="4692650"/>
          <p14:tracePt t="407231" x="4838700" y="4718050"/>
          <p14:tracePt t="407240" x="4826000" y="4711700"/>
          <p14:tracePt t="407279" x="4826000" y="4705350"/>
          <p14:tracePt t="407300" x="4787900" y="4686300"/>
          <p14:tracePt t="407306" x="4749800" y="4673600"/>
          <p14:tracePt t="407323" x="4622800" y="4648200"/>
          <p14:tracePt t="407341" x="4483100" y="4622800"/>
          <p14:tracePt t="407356" x="4356100" y="4597400"/>
          <p14:tracePt t="407381" x="4305300" y="4572000"/>
          <p14:tracePt t="407389" x="4305300" y="4565650"/>
          <p14:tracePt t="407408" x="4318000" y="4552950"/>
          <p14:tracePt t="407429" x="4356100" y="4533900"/>
          <p14:tracePt t="407440" x="4387850" y="4527550"/>
          <p14:tracePt t="407456" x="4400550" y="4521200"/>
          <p14:tracePt t="407473" x="4432300" y="4521200"/>
          <p14:tracePt t="407497" x="4521200" y="4533900"/>
          <p14:tracePt t="407507" x="4559300" y="4546600"/>
          <p14:tracePt t="407523" x="4648200" y="4565650"/>
          <p14:tracePt t="407540" x="4711700" y="4572000"/>
          <p14:tracePt t="407565" x="4781550" y="4578350"/>
          <p14:tracePt t="407573" x="4787900" y="4584700"/>
          <p14:tracePt t="407589" x="4806950" y="4584700"/>
          <p14:tracePt t="407593" x="4819650" y="4584700"/>
          <p14:tracePt t="407605" x="4845050" y="4584700"/>
          <p14:tracePt t="407631" x="4946650" y="4584700"/>
          <p14:tracePt t="407635" x="5010150" y="4591050"/>
          <p14:tracePt t="407640" x="5035550" y="4591050"/>
          <p14:tracePt t="407656" x="5099050" y="4597400"/>
          <p14:tracePt t="407673" x="5213350" y="4597400"/>
          <p14:tracePt t="407690" x="5251450" y="4597400"/>
          <p14:tracePt t="407716" x="5276850" y="4584700"/>
          <p14:tracePt t="407723" x="5283200" y="4572000"/>
          <p14:tracePt t="407740" x="5289550" y="4559300"/>
          <p14:tracePt t="407756" x="5289550" y="4533900"/>
          <p14:tracePt t="407781" x="5276850" y="4489450"/>
          <p14:tracePt t="407790" x="5264150" y="4476750"/>
          <p14:tracePt t="407806" x="5238750" y="4432300"/>
          <p14:tracePt t="407830" x="5200650" y="4362450"/>
          <p14:tracePt t="407839" x="5175250" y="4330700"/>
          <p14:tracePt t="407856" x="5137150" y="4286250"/>
          <p14:tracePt t="407873" x="5080000" y="4229100"/>
          <p14:tracePt t="407900" x="4991100" y="4165600"/>
          <p14:tracePt t="407908" x="4965700" y="4152900"/>
          <p14:tracePt t="407924" x="4889500" y="4121150"/>
          <p14:tracePt t="407939" x="4819650" y="4102100"/>
          <p14:tracePt t="407964" x="4622800" y="4076700"/>
          <p14:tracePt t="407973" x="4521200" y="4070350"/>
          <p14:tracePt t="407990" x="4381500" y="4064000"/>
          <p14:tracePt t="408007" x="4235450" y="4064000"/>
          <p14:tracePt t="408031" x="4083050" y="4095750"/>
          <p14:tracePt t="408040" x="4044950" y="4114800"/>
          <p14:tracePt t="408056" x="4006850" y="4152900"/>
          <p14:tracePt t="408073" x="4000500" y="4210050"/>
          <p14:tracePt t="408090" x="4025900" y="4273550"/>
          <p14:tracePt t="408114" x="4108450" y="4362450"/>
          <p14:tracePt t="408124" x="4140200" y="4381500"/>
          <p14:tracePt t="408140" x="4210050" y="4419600"/>
          <p14:tracePt t="408157" x="4330700" y="4470400"/>
          <p14:tracePt t="408182" x="4514850" y="4495800"/>
          <p14:tracePt t="408190" x="4552950" y="4495800"/>
          <p14:tracePt t="408208" x="4775200" y="4502150"/>
          <p14:tracePt t="408229" x="4997450" y="4489450"/>
          <p14:tracePt t="408240" x="5041900" y="4483100"/>
          <p14:tracePt t="408257" x="5073650" y="4464050"/>
          <p14:tracePt t="408274" x="5080000" y="4451350"/>
          <p14:tracePt t="408298" x="5054600" y="4381500"/>
          <p14:tracePt t="408306" x="5035550" y="4349750"/>
          <p14:tracePt t="408324" x="4972050" y="4292600"/>
          <p14:tracePt t="408341" x="4883150" y="4222750"/>
          <p14:tracePt t="408366" x="4775200" y="4152900"/>
          <p14:tracePt t="408374" x="4749800" y="4140200"/>
          <p14:tracePt t="408390" x="4597400" y="4114800"/>
          <p14:tracePt t="408407" x="4464050" y="4102100"/>
          <p14:tracePt t="408432" x="4235450" y="4095750"/>
          <p14:tracePt t="408440" x="4121150" y="4089400"/>
          <p14:tracePt t="408457" x="4000500" y="4102100"/>
          <p14:tracePt t="408473" x="3930650" y="4133850"/>
          <p14:tracePt t="408490" x="3898900" y="4171950"/>
          <p14:tracePt t="408515" x="3892550" y="4216400"/>
          <p14:tracePt t="408523" x="3898900" y="4241800"/>
          <p14:tracePt t="408540" x="3930650" y="4286250"/>
          <p14:tracePt t="408556" x="3987800" y="4337050"/>
          <p14:tracePt t="408582" x="4140200" y="4394200"/>
          <p14:tracePt t="408590" x="4222750" y="4419600"/>
          <p14:tracePt t="408607" x="4451350" y="4464050"/>
          <p14:tracePt t="408632" x="4775200" y="4489450"/>
          <p14:tracePt t="408641" x="4959350" y="4489450"/>
          <p14:tracePt t="408657" x="5111750" y="4489450"/>
          <p14:tracePt t="408673" x="5181600" y="4457700"/>
          <p14:tracePt t="408698" x="5200650" y="4406900"/>
          <p14:tracePt t="408706" x="5200650" y="4375150"/>
          <p14:tracePt t="408724" x="5181600" y="4324350"/>
          <p14:tracePt t="408740" x="5143500" y="4273550"/>
          <p14:tracePt t="408766" x="5054600" y="4203700"/>
          <p14:tracePt t="408768" x="4997450" y="4171950"/>
          <p14:tracePt t="408792" x="4857750" y="4121150"/>
          <p14:tracePt t="408794" x="4737100" y="4089400"/>
          <p14:tracePt t="408808" x="4648200" y="4070350"/>
          <p14:tracePt t="408832" x="4298950" y="3994150"/>
          <p14:tracePt t="408840" x="4197350" y="3981450"/>
          <p14:tracePt t="408843" x="4108450" y="3975100"/>
          <p14:tracePt t="408857" x="4025900" y="3975100"/>
          <p14:tracePt t="408861" x="3930650" y="3981450"/>
          <p14:tracePt t="408874" x="3860800" y="4006850"/>
          <p14:tracePt t="408890" x="3752850" y="4127500"/>
          <p14:tracePt t="408916" x="3733800" y="4273550"/>
          <p14:tracePt t="408923" x="3746500" y="4368800"/>
          <p14:tracePt t="408942" x="3784600" y="4495800"/>
          <p14:tracePt t="408962" x="3949700" y="4756150"/>
          <p14:tracePt t="408974" x="4025900" y="4838700"/>
          <p14:tracePt t="408990" x="4286250" y="5073650"/>
          <p14:tracePt t="409007" x="4572000" y="5276850"/>
          <p14:tracePt t="409032" x="5003800" y="5422900"/>
          <p14:tracePt t="409040" x="5105400" y="5410200"/>
          <p14:tracePt t="409058" x="5226050" y="5276850"/>
          <p14:tracePt t="409074" x="5321300" y="5022850"/>
          <p14:tracePt t="409076" x="5372100" y="4857750"/>
          <p14:tracePt t="409096" x="5461000" y="4565650"/>
          <p14:tracePt t="409107" x="5600700" y="4273550"/>
          <p14:tracePt t="409124" x="5689600" y="4146550"/>
          <p14:tracePt t="409141" x="5969000" y="3911600"/>
          <p14:tracePt t="409165" x="6051550" y="3860800"/>
          <p14:tracePt t="409191" x="6045200" y="3860800"/>
          <p14:tracePt t="409209" x="5981700" y="3879850"/>
          <p14:tracePt t="409234" x="5861050" y="3905250"/>
          <p14:tracePt t="409242" x="5803900" y="3917950"/>
          <p14:tracePt t="409258" x="5740400" y="3949700"/>
          <p14:tracePt t="409274" x="5727700" y="3975100"/>
          <p14:tracePt t="409290" x="5727700" y="3981450"/>
          <p14:tracePt t="409461" x="5727700" y="3994150"/>
          <p14:tracePt t="409469" x="5727700" y="4025900"/>
          <p14:tracePt t="409501" x="5708650" y="4165600"/>
          <p14:tracePt t="409508" x="5683250" y="4184650"/>
          <p14:tracePt t="409525" x="5638800" y="4222750"/>
          <p14:tracePt t="409540" x="5588000" y="4235450"/>
          <p14:tracePt t="409566" x="5581650" y="4241800"/>
          <p14:tracePt t="409625" x="5581650" y="4248150"/>
          <p14:tracePt t="409631" x="5575300" y="4248150"/>
          <p14:tracePt t="409641" x="5549900" y="4279900"/>
          <p14:tracePt t="409658" x="5467350" y="4349750"/>
          <p14:tracePt t="409675" x="5321300" y="4425950"/>
          <p14:tracePt t="409691" x="5200650" y="4464050"/>
          <p14:tracePt t="409716" x="5086350" y="4476750"/>
          <p14:tracePt t="409834" x="5092700" y="4476750"/>
          <p14:tracePt t="409844" x="5099050" y="4470400"/>
          <p14:tracePt t="409859" x="5111750" y="4457700"/>
          <p14:tracePt t="409875" x="5137150" y="4438650"/>
          <p14:tracePt t="409902" x="5156200" y="4413250"/>
          <p14:tracePt t="409910" x="5162550" y="4400550"/>
          <p14:tracePt t="409925" x="5175250" y="4387850"/>
          <p14:tracePt t="409941" x="5181600" y="4381500"/>
          <p14:tracePt t="409966" x="5187950" y="4381500"/>
          <p14:tracePt t="409991" x="5187950" y="4375150"/>
          <p14:tracePt t="410033" x="5194300" y="4362450"/>
          <p14:tracePt t="410044" x="5194300" y="4356100"/>
          <p14:tracePt t="410059" x="5200650" y="4349750"/>
          <p14:tracePt t="410174" x="5200650" y="4343400"/>
          <p14:tracePt t="410181" x="5207000" y="4343400"/>
          <p14:tracePt t="410196" x="5207000" y="4337050"/>
          <p14:tracePt t="410354" x="5219700" y="4318000"/>
          <p14:tracePt t="410362" x="5226050" y="4311650"/>
          <p14:tracePt t="410375" x="5226050" y="4305300"/>
          <p14:tracePt t="410392" x="5232400" y="4292600"/>
          <p14:tracePt t="410409" x="5245100" y="4279900"/>
          <p14:tracePt t="410433" x="5245100" y="4273550"/>
          <p14:tracePt t="411065" x="5245100" y="4267200"/>
          <p14:tracePt t="411072" x="5245100" y="4260850"/>
          <p14:tracePt t="411093" x="5245100" y="4254500"/>
          <p14:tracePt t="411958" x="5238750" y="4267200"/>
          <p14:tracePt t="411966" x="5232400" y="4279900"/>
          <p14:tracePt t="411978" x="5219700" y="4305300"/>
          <p14:tracePt t="411993" x="5219700" y="4349750"/>
          <p14:tracePt t="412010" x="5226050" y="4381500"/>
          <p14:tracePt t="412034" x="5226050" y="4387850"/>
          <p14:tracePt t="412353" x="5238750" y="4387850"/>
          <p14:tracePt t="412360" x="5245100" y="4387850"/>
          <p14:tracePt t="413112" x="5257800" y="4387850"/>
          <p14:tracePt t="413118" x="5283200" y="4387850"/>
          <p14:tracePt t="413128" x="5321300" y="4381500"/>
          <p14:tracePt t="413144" x="5435600" y="4375150"/>
          <p14:tracePt t="413171" x="5651500" y="4349750"/>
          <p14:tracePt t="413177" x="5715000" y="4343400"/>
          <p14:tracePt t="413194" x="5899150" y="4337050"/>
          <p14:tracePt t="413211" x="6121400" y="4324350"/>
          <p14:tracePt t="413236" x="6426200" y="4324350"/>
          <p14:tracePt t="413244" x="6540500" y="4324350"/>
          <p14:tracePt t="413246" x="6610350" y="4324350"/>
          <p14:tracePt t="413261" x="6769100" y="4330700"/>
          <p14:tracePt t="413278" x="6883400" y="4330700"/>
          <p14:tracePt t="413300" x="6927850" y="4330700"/>
          <p14:tracePt t="413311" x="6934200" y="4330700"/>
          <p14:tracePt t="413518" x="6940550" y="4330700"/>
          <p14:tracePt t="413526" x="6946900" y="4337050"/>
          <p14:tracePt t="413554" x="6985000" y="4356100"/>
          <p14:tracePt t="413561" x="6991350" y="4362450"/>
          <p14:tracePt t="413578" x="7004050" y="4362450"/>
          <p14:tracePt t="413594" x="7010400" y="4368800"/>
          <p14:tracePt t="413697" x="7010400" y="4375150"/>
          <p14:tracePt t="413711" x="7010400" y="4381500"/>
          <p14:tracePt t="413848" x="7010400" y="4387850"/>
          <p14:tracePt t="413872" x="7010400" y="4394200"/>
          <p14:tracePt t="413892" x="7010400" y="4406900"/>
          <p14:tracePt t="413900" x="7010400" y="4413250"/>
          <p14:tracePt t="413912" x="7010400" y="4425950"/>
          <p14:tracePt t="413928" x="7010400" y="4432300"/>
          <p14:tracePt t="413968" x="7010400" y="4438650"/>
          <p14:tracePt t="414052" x="7010400" y="4445000"/>
          <p14:tracePt t="414060" x="7010400" y="4451350"/>
          <p14:tracePt t="414246" x="7016750" y="4451350"/>
          <p14:tracePt t="414254" x="7023100" y="4451350"/>
          <p14:tracePt t="414264" x="7035800" y="4451350"/>
          <p14:tracePt t="414279" x="7042150" y="4451350"/>
          <p14:tracePt t="414303" x="7061200" y="4445000"/>
          <p14:tracePt t="414312" x="7073900" y="4438650"/>
          <p14:tracePt t="414328" x="7118350" y="4432300"/>
          <p14:tracePt t="414345" x="7194550" y="4419600"/>
          <p14:tracePt t="414371" x="7289800" y="4413250"/>
          <p14:tracePt t="414373" x="7321550" y="4413250"/>
          <p14:tracePt t="414382" x="7334250" y="4406900"/>
          <p14:tracePt t="414395" x="7346950" y="4406900"/>
          <p14:tracePt t="414411" x="7359650" y="4400550"/>
          <p14:tracePt t="414436" x="7372350" y="4394200"/>
          <p14:tracePt t="414446" x="7391400" y="4375150"/>
          <p14:tracePt t="414464" x="7429500" y="4356100"/>
          <p14:tracePt t="414481" x="7543800" y="4343400"/>
          <p14:tracePt t="414502" x="7645400" y="4337050"/>
          <p14:tracePt t="414511" x="7721600" y="4330700"/>
          <p14:tracePt t="414528" x="7759700" y="4324350"/>
          <p14:tracePt t="414546" x="7766050" y="4324350"/>
          <p14:tracePt t="414584" x="7772400" y="4324350"/>
          <p14:tracePt t="414596" x="7778750" y="4324350"/>
          <p14:tracePt t="414612" x="7810500" y="4330700"/>
          <p14:tracePt t="414637" x="7899400" y="4349750"/>
          <p14:tracePt t="414646" x="7931150" y="4356100"/>
          <p14:tracePt t="414662" x="7962900" y="4356100"/>
          <p14:tracePt t="414679" x="7981950" y="4356100"/>
          <p14:tracePt t="414704" x="7994650" y="4356100"/>
          <p14:tracePt t="414729" x="8001000" y="4362450"/>
          <p14:tracePt t="414746" x="8007350" y="4375150"/>
          <p14:tracePt t="414770" x="8051800" y="4425950"/>
          <p14:tracePt t="414778" x="8058150" y="4438650"/>
          <p14:tracePt t="414795" x="8083550" y="4470400"/>
          <p14:tracePt t="414811" x="8102600" y="4489450"/>
          <p14:tracePt t="414836" x="8115300" y="4508500"/>
          <p14:tracePt t="414862" x="8121650" y="4508500"/>
          <p14:tracePt t="414896" x="8121650" y="4514850"/>
          <p14:tracePt t="414922" x="8128000" y="4521200"/>
          <p14:tracePt t="414929" x="8134350" y="4521200"/>
          <p14:tracePt t="414946" x="8140700" y="4521200"/>
          <p14:tracePt t="414970" x="8153400" y="4521200"/>
          <p14:tracePt t="414978" x="8159750" y="4521200"/>
          <p14:tracePt t="414996" x="8178800" y="4521200"/>
          <p14:tracePt t="415013" x="8216900" y="4514850"/>
          <p14:tracePt t="415036" x="8267700" y="4508500"/>
          <p14:tracePt t="415046" x="8293100" y="4502150"/>
          <p14:tracePt t="415062" x="8413750" y="4502150"/>
          <p14:tracePt t="415078" x="8553450" y="4508500"/>
          <p14:tracePt t="415103" x="8693150" y="4508500"/>
          <p14:tracePt t="415113" x="8724900" y="4502150"/>
          <p14:tracePt t="415129" x="8750300" y="4489450"/>
          <p14:tracePt t="415624" x="8763000" y="4489450"/>
          <p14:tracePt t="415634" x="8788400" y="4489450"/>
          <p14:tracePt t="415647" x="8858250" y="4489450"/>
          <p14:tracePt t="415663" x="8934450" y="4495800"/>
          <p14:tracePt t="415680" x="9004300" y="4495800"/>
          <p14:tracePt t="415705" x="9067800" y="4495800"/>
          <p14:tracePt t="415712" x="9080500" y="4489450"/>
          <p14:tracePt t="415729" x="9105900" y="4489450"/>
          <p14:tracePt t="415748" x="9131300" y="4489450"/>
          <p14:tracePt t="415771" x="9150350" y="4483100"/>
          <p14:tracePt t="415781" x="9156700" y="4483100"/>
          <p14:tracePt t="415796" x="9163050" y="4483100"/>
          <p14:tracePt t="415813" x="9175750" y="4483100"/>
          <p14:tracePt t="415836" x="9182100" y="4476750"/>
          <p14:tracePt t="415846" x="9188450" y="4476750"/>
          <p14:tracePt t="415863" x="9201150" y="4476750"/>
          <p14:tracePt t="415865" x="9207500" y="4476750"/>
          <p14:tracePt t="415880" x="9213850" y="4476750"/>
          <p14:tracePt t="415904" x="9277350" y="4476750"/>
          <p14:tracePt t="415913" x="9302750" y="4476750"/>
          <p14:tracePt t="415915" x="9315450" y="4476750"/>
          <p14:tracePt t="415930" x="9359900" y="4483100"/>
          <p14:tracePt t="415946" x="9391650" y="4489450"/>
          <p14:tracePt t="415971" x="9429750" y="4502150"/>
          <p14:tracePt t="415979" x="9436100" y="4502150"/>
          <p14:tracePt t="415997" x="9455150" y="4508500"/>
          <p14:tracePt t="416014" x="9474200" y="4508500"/>
          <p14:tracePt t="416037" x="9531350" y="4508500"/>
          <p14:tracePt t="416046" x="9544050" y="4502150"/>
          <p14:tracePt t="416063" x="9569450" y="4495800"/>
          <p14:tracePt t="416082" x="9588500" y="4495800"/>
          <p14:tracePt t="416248" x="9588500" y="4489450"/>
          <p14:tracePt t="416293" x="9594850" y="4502150"/>
          <p14:tracePt t="416300" x="9613900" y="4521200"/>
          <p14:tracePt t="416314" x="9632950" y="4533900"/>
          <p14:tracePt t="416330" x="9652000" y="4552950"/>
          <p14:tracePt t="416346" x="9658350" y="4552950"/>
          <p14:tracePt t="416538" x="9664700" y="4552950"/>
          <p14:tracePt t="416548" x="9677400" y="4552950"/>
          <p14:tracePt t="416570" x="9734550" y="4552950"/>
          <p14:tracePt t="416580" x="9759950" y="4552950"/>
          <p14:tracePt t="416597" x="9785350" y="4552950"/>
          <p14:tracePt t="416614" x="9810750" y="4552950"/>
          <p14:tracePt t="416640" x="9836150" y="4552950"/>
          <p14:tracePt t="416647" x="9842500" y="4552950"/>
          <p14:tracePt t="416724" x="9848850" y="4552950"/>
          <p14:tracePt t="416758" x="9874250" y="4552950"/>
          <p14:tracePt t="416765" x="9880600" y="4552950"/>
          <p14:tracePt t="416780" x="9893300" y="4552950"/>
          <p14:tracePt t="416797" x="9918700" y="4552950"/>
          <p14:tracePt t="416814" x="9937750" y="4546600"/>
          <p14:tracePt t="416838" x="9956800" y="4546600"/>
          <p14:tracePt t="416847" x="9956800" y="4540250"/>
          <p14:tracePt t="416881" x="9969500" y="4540250"/>
          <p14:tracePt t="416907" x="10007600" y="4540250"/>
          <p14:tracePt t="416915" x="10020300" y="4540250"/>
          <p14:tracePt t="416931" x="10052050" y="4533900"/>
          <p14:tracePt t="416947" x="10064750" y="4533900"/>
          <p14:tracePt t="416969" x="10102850" y="4527550"/>
          <p14:tracePt t="416981" x="10115550" y="4521200"/>
          <p14:tracePt t="416997" x="10121900" y="4521200"/>
          <p14:tracePt t="417013" x="10128250" y="4521200"/>
          <p14:tracePt t="417038" x="10147300" y="4521200"/>
          <p14:tracePt t="417064" x="10153650" y="4521200"/>
          <p14:tracePt t="417082" x="10160000" y="4521200"/>
          <p14:tracePt t="417236" x="10160000" y="4514850"/>
          <p14:tracePt t="417242" x="10166350" y="4508500"/>
          <p14:tracePt t="417258" x="10172700" y="4502150"/>
          <p14:tracePt t="417270" x="10179050" y="4502150"/>
          <p14:tracePt t="417280" x="10185400" y="4502150"/>
          <p14:tracePt t="417305" x="10204450" y="4495800"/>
          <p14:tracePt t="417315" x="10217150" y="4495800"/>
          <p14:tracePt t="417331" x="10255250" y="4502150"/>
          <p14:tracePt t="417348" x="10325100" y="4514850"/>
          <p14:tracePt t="417373" x="10445750" y="4521200"/>
          <p14:tracePt t="417381" x="10471150" y="4521200"/>
          <p14:tracePt t="417397" x="10509250" y="4521200"/>
          <p14:tracePt t="418078" x="10509250" y="4527550"/>
          <p14:tracePt t="418106" x="10458450" y="4533900"/>
          <p14:tracePt t="418116" x="10426700" y="4540250"/>
          <p14:tracePt t="418118" x="10401300" y="4546600"/>
          <p14:tracePt t="418132" x="10356850" y="4552950"/>
          <p14:tracePt t="418148" x="10255250" y="4572000"/>
          <p14:tracePt t="418174" x="9823450" y="4635500"/>
          <p14:tracePt t="418183" x="9683750" y="4648200"/>
          <p14:tracePt t="418199" x="9232900" y="4667250"/>
          <p14:tracePt t="418215" x="8775700" y="4679950"/>
          <p14:tracePt t="418239" x="7994650" y="4692650"/>
          <p14:tracePt t="418248" x="7747000" y="4699000"/>
          <p14:tracePt t="418265" x="7372350" y="4711700"/>
          <p14:tracePt t="418282" x="7105650" y="4737100"/>
          <p14:tracePt t="418305" x="6762750" y="4813300"/>
          <p14:tracePt t="418315" x="6686550" y="4832350"/>
          <p14:tracePt t="418332" x="6451600" y="4902200"/>
          <p14:tracePt t="418349" x="6242050" y="4972050"/>
          <p14:tracePt t="418373" x="5994400" y="5029200"/>
          <p14:tracePt t="418382" x="5937250" y="5029200"/>
          <p14:tracePt t="418384" x="5867400" y="5029200"/>
          <p14:tracePt t="418398" x="5835650" y="5022850"/>
          <p14:tracePt t="418420" x="5753100" y="4991100"/>
          <p14:tracePt t="418433" x="5740400" y="4978400"/>
          <p14:tracePt t="418451" x="5734050" y="4972050"/>
          <p14:tracePt t="418465" x="5727700" y="4959350"/>
          <p14:tracePt t="418482" x="5715000" y="4953000"/>
          <p14:tracePt t="418506" x="5676900" y="4940300"/>
          <p14:tracePt t="418515" x="5664200" y="4940300"/>
          <p14:tracePt t="418532" x="5651500" y="4927600"/>
          <p14:tracePt t="418582" x="5651500" y="4921250"/>
          <p14:tracePt t="418599" x="5651500" y="4908550"/>
          <p14:tracePt t="418616" x="5645150" y="4889500"/>
          <p14:tracePt t="418637" x="5626100" y="4864100"/>
          <p14:tracePt t="418638" x="5619750" y="4857750"/>
          <p14:tracePt t="418650" x="5600700" y="4845050"/>
          <p14:tracePt t="418668" x="5581650" y="4826000"/>
          <p14:tracePt t="418681" x="5562600" y="4813300"/>
          <p14:tracePt t="418707" x="5556250" y="4794250"/>
          <p14:tracePt t="418715" x="5556250" y="4787900"/>
          <p14:tracePt t="418732" x="5562600" y="4781550"/>
          <p14:tracePt t="418783" x="5562600" y="4775200"/>
          <p14:tracePt t="418799" x="5562600" y="4768850"/>
          <p14:tracePt t="418821" x="5543550" y="4749800"/>
          <p14:tracePt t="418833" x="5543550" y="4743450"/>
          <p14:tracePt t="418849" x="5543550" y="4737100"/>
          <p14:tracePt t="418867" x="5543550" y="4724400"/>
          <p14:tracePt t="418883" x="5543550" y="4711700"/>
          <p14:tracePt t="418909" x="5562600" y="4692650"/>
          <p14:tracePt t="418917" x="5575300" y="4686300"/>
          <p14:tracePt t="419031" x="5581650" y="4686300"/>
          <p14:tracePt t="419049" x="5607050" y="4686300"/>
          <p14:tracePt t="419066" x="5695950" y="4692650"/>
          <p14:tracePt t="419082" x="5867400" y="4705350"/>
          <p14:tracePt t="419107" x="6121400" y="4718050"/>
          <p14:tracePt t="419115" x="6184900" y="4718050"/>
          <p14:tracePt t="419132" x="6311900" y="4718050"/>
          <p14:tracePt t="419149" x="6388100" y="4718050"/>
          <p14:tracePt t="419174" x="6413500" y="4718050"/>
          <p14:tracePt t="419251" x="6419850" y="4718050"/>
          <p14:tracePt t="419266" x="6426200" y="4718050"/>
          <p14:tracePt t="419283" x="6445250" y="4711700"/>
          <p14:tracePt t="419307" x="6477000" y="4705350"/>
          <p14:tracePt t="419316" x="6489700" y="4705350"/>
          <p14:tracePt t="419332" x="6521450" y="4705350"/>
          <p14:tracePt t="419349" x="6540500" y="4705350"/>
          <p14:tracePt t="419375" x="6565900" y="4705350"/>
          <p14:tracePt t="419377" x="6572250" y="4705350"/>
          <p14:tracePt t="419399" x="6584950" y="4705350"/>
          <p14:tracePt t="419415" x="6597650" y="4705350"/>
          <p14:tracePt t="419439" x="6604000" y="4711700"/>
          <p14:tracePt t="419460" x="6610350" y="4711700"/>
          <p14:tracePt t="419474" x="6610350" y="4718050"/>
          <p14:tracePt t="419496" x="6616700" y="4718050"/>
          <p14:tracePt t="419519" x="6623050" y="4724400"/>
          <p14:tracePt t="419533" x="6629400" y="4730750"/>
          <p14:tracePt t="419549" x="6635750" y="4730750"/>
          <p14:tracePt t="419574" x="6648450" y="4737100"/>
          <p14:tracePt t="419582" x="6654800" y="4737100"/>
          <p14:tracePt t="419599" x="6699250" y="4737100"/>
          <p14:tracePt t="419622" x="6775450" y="4730750"/>
          <p14:tracePt t="419632" x="6800850" y="4724400"/>
          <p14:tracePt t="419649" x="6864350" y="4718050"/>
          <p14:tracePt t="419666" x="6921500" y="4705350"/>
          <p14:tracePt t="419683" x="6972300" y="4692650"/>
          <p14:tracePt t="419706" x="7004050" y="4679950"/>
          <p14:tracePt t="419716" x="7016750" y="4679950"/>
          <p14:tracePt t="419733" x="7035800" y="4673600"/>
          <p14:tracePt t="419749" x="7048500" y="4660900"/>
          <p14:tracePt t="419774" x="7061200" y="4629150"/>
          <p14:tracePt t="419783" x="7061200" y="4616450"/>
          <p14:tracePt t="419799" x="7035800" y="4572000"/>
          <p14:tracePt t="419816" x="7010400" y="4552950"/>
          <p14:tracePt t="419839" x="6965950" y="4533900"/>
          <p14:tracePt t="419849" x="6946900" y="4527550"/>
          <p14:tracePt t="419866" x="6921500" y="4521200"/>
          <p14:tracePt t="419883" x="6896100" y="4514850"/>
          <p14:tracePt t="419907" x="6838950" y="4502150"/>
          <p14:tracePt t="419917" x="6794500" y="4489450"/>
          <p14:tracePt t="419933" x="6750050" y="4483100"/>
          <p14:tracePt t="419950" x="6705600" y="4476750"/>
          <p14:tracePt t="419974" x="6642100" y="4470400"/>
          <p14:tracePt t="419983" x="6629400" y="4470400"/>
          <p14:tracePt t="420000" x="6597650" y="4470400"/>
          <p14:tracePt t="420025" x="6546850" y="4476750"/>
          <p14:tracePt t="420034" x="6508750" y="4489450"/>
          <p14:tracePt t="420050" x="6477000" y="4495800"/>
          <p14:tracePt t="420067" x="6432550" y="4514850"/>
          <p14:tracePt t="420083" x="6413500" y="4521200"/>
          <p14:tracePt t="420107" x="6407150" y="4533900"/>
          <p14:tracePt t="420116" x="6407150" y="4540250"/>
          <p14:tracePt t="420133" x="6407150" y="4559300"/>
          <p14:tracePt t="420150" x="6413500" y="4584700"/>
          <p14:tracePt t="420171" x="6438900" y="4641850"/>
          <p14:tracePt t="420184" x="6464300" y="4673600"/>
          <p14:tracePt t="420202" x="6521450" y="4718050"/>
          <p14:tracePt t="420217" x="6584950" y="4756150"/>
          <p14:tracePt t="420240" x="6699250" y="4775200"/>
          <p14:tracePt t="420250" x="6756400" y="4781550"/>
          <p14:tracePt t="420267" x="6819900" y="4781550"/>
          <p14:tracePt t="420282" x="6889750" y="4781550"/>
          <p14:tracePt t="420308" x="6959600" y="4768850"/>
          <p14:tracePt t="420317" x="6978650" y="4762500"/>
          <p14:tracePt t="420334" x="6997700" y="4756150"/>
          <p14:tracePt t="420358" x="7016750" y="4737100"/>
          <p14:tracePt t="420366" x="7023100" y="4737100"/>
          <p14:tracePt t="420426" x="7016750" y="4737100"/>
          <p14:tracePt t="420435" x="7010400" y="4730750"/>
          <p14:tracePt t="420449" x="6991350" y="4730750"/>
          <p14:tracePt t="420467" x="6972300" y="4730750"/>
          <p14:tracePt t="420484" x="6953250" y="4730750"/>
          <p14:tracePt t="420508" x="6946900" y="4724400"/>
          <p14:tracePt t="420624" x="6953250" y="4724400"/>
          <p14:tracePt t="420633" x="6985000" y="4730750"/>
          <p14:tracePt t="420651" x="7188200" y="4781550"/>
          <p14:tracePt t="420667" x="7359650" y="4813300"/>
          <p14:tracePt t="420684" x="7531100" y="4832350"/>
          <p14:tracePt t="420711" x="7747000" y="4845050"/>
          <p14:tracePt t="420717" x="7797800" y="4845050"/>
          <p14:tracePt t="420734" x="7854950" y="4826000"/>
          <p14:tracePt t="420751" x="7867650" y="4813300"/>
          <p14:tracePt t="420775" x="7874000" y="4806950"/>
          <p14:tracePt t="420782" x="7874000" y="4800600"/>
          <p14:tracePt t="421280" x="7880350" y="4794250"/>
          <p14:tracePt t="421302" x="7893050" y="4794250"/>
          <p14:tracePt t="421319" x="7937500" y="4787900"/>
          <p14:tracePt t="421335" x="7950200" y="4781550"/>
          <p14:tracePt t="421351" x="7956550" y="4781550"/>
          <p14:tracePt t="421376" x="7981950" y="4775200"/>
          <p14:tracePt t="421384" x="7981950" y="4768850"/>
          <p14:tracePt t="421401" x="8026400" y="4762500"/>
          <p14:tracePt t="421417" x="8096250" y="4756150"/>
          <p14:tracePt t="421444" x="8229600" y="4749800"/>
          <p14:tracePt t="421451" x="8280400" y="4749800"/>
          <p14:tracePt t="421467" x="8382000" y="4743450"/>
          <p14:tracePt t="421485" x="8439150" y="4730750"/>
          <p14:tracePt t="421509" x="8496300" y="4711700"/>
          <p14:tracePt t="421518" x="8509000" y="4705350"/>
          <p14:tracePt t="421534" x="8515350" y="4705350"/>
          <p14:tracePt t="421559" x="8521700" y="4705350"/>
          <p14:tracePt t="421584" x="8534400" y="4705350"/>
          <p14:tracePt t="421601" x="8553450" y="4705350"/>
          <p14:tracePt t="421625" x="8578850" y="4705350"/>
          <p14:tracePt t="421669" x="8585200" y="4705350"/>
          <p14:tracePt t="421675" x="8591550" y="4705350"/>
          <p14:tracePt t="421710" x="8604250" y="4705350"/>
          <p14:tracePt t="421803" x="8604250" y="4711700"/>
          <p14:tracePt t="421829" x="8610600" y="4724400"/>
          <p14:tracePt t="421839" x="8616950" y="4737100"/>
          <p14:tracePt t="421853" x="8629650" y="4749800"/>
          <p14:tracePt t="421868" x="8629650" y="4762500"/>
          <p14:tracePt t="421884" x="8636000" y="4768850"/>
          <p14:tracePt t="421908" x="8712200" y="4813300"/>
          <p14:tracePt t="421917" x="8763000" y="4832350"/>
          <p14:tracePt t="421936" x="8870950" y="4845050"/>
          <p14:tracePt t="421961" x="8978900" y="4851400"/>
          <p14:tracePt t="421968" x="8991600" y="4845050"/>
          <p14:tracePt t="421987" x="9017000" y="4838700"/>
          <p14:tracePt t="422981" x="9023350" y="4832350"/>
          <p14:tracePt t="422988" x="9061450" y="4819650"/>
          <p14:tracePt t="423003" x="9226550" y="4800600"/>
          <p14:tracePt t="423021" x="9480550" y="4775200"/>
          <p14:tracePt t="423044" x="9937750" y="4724400"/>
          <p14:tracePt t="423052" x="10102850" y="4711700"/>
          <p14:tracePt t="423069" x="10350500" y="4692650"/>
          <p14:tracePt t="423087" x="10591800" y="4673600"/>
          <p14:tracePt t="423109" x="10712450" y="4654550"/>
          <p14:tracePt t="423119" x="10712450" y="4641850"/>
          <p14:tracePt t="423135" x="10712450" y="4622800"/>
          <p14:tracePt t="423159" x="10680700" y="4591050"/>
          <p14:tracePt t="423220" x="10680700" y="4584700"/>
          <p14:tracePt t="423236" x="10680700" y="4572000"/>
          <p14:tracePt t="423252" x="10674350" y="4559300"/>
          <p14:tracePt t="423269" x="10668000" y="4540250"/>
          <p14:tracePt t="423286" x="10642600" y="4502150"/>
          <p14:tracePt t="423312" x="10591800" y="4457700"/>
          <p14:tracePt t="423320" x="10585450" y="4451350"/>
          <p14:tracePt t="423336" x="10579100" y="4445000"/>
          <p14:tracePt t="423376" x="10566400" y="4445000"/>
          <p14:tracePt t="423388" x="10534650" y="4451350"/>
          <p14:tracePt t="423402" x="10464800" y="4470400"/>
          <p14:tracePt t="423420" x="10350500" y="4483100"/>
          <p14:tracePt t="423445" x="10172700" y="4514850"/>
          <p14:tracePt t="423455" x="10147300" y="4527550"/>
          <p14:tracePt t="423472" x="10140950" y="4533900"/>
          <p14:tracePt t="423490" x="10134600" y="4533900"/>
          <p14:tracePt t="423519" x="10134600" y="4546600"/>
          <p14:tracePt t="423536" x="10121900" y="4565650"/>
          <p14:tracePt t="423560" x="10064750" y="4597400"/>
          <p14:tracePt t="423570" x="10045700" y="4610100"/>
          <p14:tracePt t="423586" x="10033000" y="4629150"/>
          <p14:tracePt t="423678" x="10033000" y="4641850"/>
          <p14:tracePt t="423702" x="10020300" y="4679950"/>
          <p14:tracePt t="423720" x="10013950" y="4724400"/>
          <p14:tracePt t="423736" x="10007600" y="4756150"/>
          <p14:tracePt t="423753" x="9994900" y="4775200"/>
          <p14:tracePt t="423778" x="9982200" y="4787900"/>
          <p14:tracePt t="423786" x="9975850" y="4787900"/>
          <p14:tracePt t="423805" x="9956800" y="4787900"/>
          <p14:tracePt t="423820" x="9950450" y="4794250"/>
          <p14:tracePt t="423822" x="9944100" y="4806950"/>
          <p14:tracePt t="423844" x="9925050" y="4857750"/>
          <p14:tracePt t="423854" x="9918700" y="4883150"/>
          <p14:tracePt t="423870" x="9899650" y="4908550"/>
          <p14:tracePt t="427384" x="9893300" y="4908550"/>
          <p14:tracePt t="427393" x="9874250" y="4902200"/>
          <p14:tracePt t="427405" x="9829800" y="4883150"/>
          <p14:tracePt t="427431" x="9417050" y="4787900"/>
          <p14:tracePt t="427440" x="9258300" y="4762500"/>
          <p14:tracePt t="427456" x="8883650" y="4749800"/>
          <p14:tracePt t="427475" x="8616950" y="4775200"/>
          <p14:tracePt t="427497" x="8413750" y="4775200"/>
          <p14:tracePt t="427505" x="8401050" y="4768850"/>
          <p14:tracePt t="427522" x="8375650" y="4762500"/>
          <p14:tracePt t="427539" x="8286750" y="4749800"/>
          <p14:tracePt t="427565" x="8013700" y="4711700"/>
          <p14:tracePt t="427572" x="7874000" y="4692650"/>
          <p14:tracePt t="427589" x="7581900" y="4635500"/>
          <p14:tracePt t="427608" x="7308850" y="4572000"/>
          <p14:tracePt t="427630" x="7270750" y="4552950"/>
          <p14:tracePt t="427656" x="7270750" y="4546600"/>
          <p14:tracePt t="427673" x="7270750" y="4540250"/>
          <p14:tracePt t="427690" x="7270750" y="4527550"/>
          <p14:tracePt t="427715" x="7270750" y="4514850"/>
          <p14:tracePt t="427723" x="7270750" y="4508500"/>
          <p14:tracePt t="427739" x="7270750" y="4495800"/>
          <p14:tracePt t="427755" x="7264400" y="4483100"/>
          <p14:tracePt t="427780" x="7258050" y="4470400"/>
          <p14:tracePt t="427790" x="7245350" y="4457700"/>
          <p14:tracePt t="427806" x="7175500" y="4438650"/>
          <p14:tracePt t="427829" x="6883400" y="4406900"/>
          <p14:tracePt t="427840" x="6769100" y="4387850"/>
          <p14:tracePt t="427856" x="6451600" y="4337050"/>
          <p14:tracePt t="427873" x="6343650" y="4324350"/>
          <p14:tracePt t="427896" x="6343650" y="4318000"/>
          <p14:tracePt t="427907" x="6343650" y="4324350"/>
          <p14:tracePt t="427923" x="6330950" y="4368800"/>
          <p14:tracePt t="427940" x="6292850" y="4464050"/>
          <p14:tracePt t="427965" x="6210300" y="4622800"/>
          <p14:tracePt t="427975" x="6191250" y="4667250"/>
          <p14:tracePt t="427989" x="6178550" y="4743450"/>
          <p14:tracePt t="428006" x="6197600" y="4800600"/>
          <p14:tracePt t="428030" x="6273800" y="4826000"/>
          <p14:tracePt t="428040" x="6311900" y="4832350"/>
          <p14:tracePt t="428056" x="6413500" y="4832350"/>
          <p14:tracePt t="428075" x="6616700" y="4813300"/>
          <p14:tracePt t="428091" x="6711950" y="4794250"/>
          <p14:tracePt t="428115" x="6781800" y="4756150"/>
          <p14:tracePt t="428140" x="6781800" y="4743450"/>
          <p14:tracePt t="428157" x="6762750" y="4737100"/>
          <p14:tracePt t="428181" x="6743700" y="4737100"/>
          <p14:tracePt t="428232" x="6756400" y="4737100"/>
          <p14:tracePt t="428240" x="6762750" y="4730750"/>
          <p14:tracePt t="428256" x="6775450" y="4718050"/>
          <p14:tracePt t="428274" x="6762750" y="4718050"/>
          <p14:tracePt t="428295" x="6705600" y="4724400"/>
          <p14:tracePt t="428297" x="6673850" y="4730750"/>
          <p14:tracePt t="428307" x="6654800" y="4730750"/>
          <p14:tracePt t="428323" x="6648450" y="4737100"/>
          <p14:tracePt t="431006" x="6661150" y="4737100"/>
          <p14:tracePt t="431015" x="6673850" y="4737100"/>
          <p14:tracePt t="431037" x="6864350" y="4705350"/>
          <p14:tracePt t="431059" x="7042150" y="4673600"/>
          <p14:tracePt t="431076" x="7277100" y="4629150"/>
          <p14:tracePt t="431102" x="7804150" y="4514850"/>
          <p14:tracePt t="431110" x="7950200" y="4489450"/>
          <p14:tracePt t="431127" x="8229600" y="4432300"/>
          <p14:tracePt t="431142" x="8413750" y="4400550"/>
          <p14:tracePt t="431168" x="8502650" y="4375150"/>
          <p14:tracePt t="431176" x="8521700" y="4368800"/>
          <p14:tracePt t="431193" x="8559800" y="4349750"/>
          <p14:tracePt t="431210" x="8610600" y="4324350"/>
          <p14:tracePt t="431232" x="8686800" y="4298950"/>
          <p14:tracePt t="431242" x="8699500" y="4286250"/>
          <p14:tracePt t="431259" x="8705850" y="4286250"/>
          <p14:tracePt t="431317" x="8705850" y="4279900"/>
          <p14:tracePt t="434197" x="8705850" y="4286250"/>
          <p14:tracePt t="434206" x="8705850" y="4298950"/>
          <p14:tracePt t="434237" x="8712200" y="4337050"/>
          <p14:tracePt t="434245" x="8712200" y="4362450"/>
          <p14:tracePt t="434261" x="8699500" y="4406900"/>
          <p14:tracePt t="434278" x="8642350" y="4457700"/>
          <p14:tracePt t="434302" x="8470900" y="4540250"/>
          <p14:tracePt t="434310" x="8375650" y="4578350"/>
          <p14:tracePt t="434328" x="8191500" y="4648200"/>
          <p14:tracePt t="434347" x="8020050" y="4699000"/>
          <p14:tracePt t="434370" x="7816850" y="4743450"/>
          <p14:tracePt t="434378" x="7708900" y="4762500"/>
          <p14:tracePt t="434395" x="7651750" y="4775200"/>
          <p14:tracePt t="434411" x="7550150" y="4794250"/>
          <p14:tracePt t="434413" x="7473950" y="4813300"/>
          <p14:tracePt t="434435" x="7385050" y="4845050"/>
          <p14:tracePt t="434436" x="7315200" y="4870450"/>
          <p14:tracePt t="434444" x="7232650" y="4895850"/>
          <p14:tracePt t="434461" x="7067550" y="4959350"/>
          <p14:tracePt t="434478" x="6940550" y="4997450"/>
          <p14:tracePt t="434495" x="6794500" y="5029200"/>
          <p14:tracePt t="434519" x="6648450" y="5054600"/>
          <p14:tracePt t="434528" x="6629400" y="5060950"/>
          <p14:tracePt t="434545" x="6616700" y="5060950"/>
          <p14:tracePt t="434772" x="6616700" y="5054600"/>
          <p14:tracePt t="434779" x="6610350" y="5041900"/>
          <p14:tracePt t="434796" x="6597650" y="5003800"/>
          <p14:tracePt t="434813" x="6578600" y="4984750"/>
          <p14:tracePt t="434837" x="6572250" y="4984750"/>
          <p14:tracePt t="434845" x="6565900" y="4984750"/>
          <p14:tracePt t="434862" x="6496050" y="4978400"/>
          <p14:tracePt t="434879" x="6388100" y="4972050"/>
          <p14:tracePt t="434901" x="6115050" y="4946650"/>
          <p14:tracePt t="434911" x="6019800" y="4933950"/>
          <p14:tracePt t="434929" x="5918200" y="4895850"/>
          <p14:tracePt t="434946" x="5867400" y="4876800"/>
          <p14:tracePt t="434969" x="5842000" y="4857750"/>
          <p14:tracePt t="434978" x="5835650" y="4857750"/>
          <p14:tracePt t="434996" x="5810250" y="4857750"/>
          <p14:tracePt t="435013" x="5683250" y="4845050"/>
          <p14:tracePt t="435037" x="5461000" y="4832350"/>
          <p14:tracePt t="435048" x="5403850" y="4832350"/>
          <p14:tracePt t="435062" x="5302250" y="4826000"/>
          <p14:tracePt t="435078" x="5276850" y="4826000"/>
          <p14:tracePt t="435104" x="5270500" y="4826000"/>
          <p14:tracePt t="435129" x="5251450" y="4845050"/>
          <p14:tracePt t="435145" x="5207000" y="4889500"/>
          <p14:tracePt t="435171" x="5086350" y="4946650"/>
          <p14:tracePt t="435178" x="5054600" y="4959350"/>
          <p14:tracePt t="435196" x="5010150" y="4978400"/>
          <p14:tracePt t="435213" x="5003800" y="4978400"/>
          <p14:tracePt t="435245" x="5003800" y="4984750"/>
          <p14:tracePt t="435263" x="5003800" y="5003800"/>
          <p14:tracePt t="435280" x="4997450" y="5048250"/>
          <p14:tracePt t="435305" x="4972050" y="5130800"/>
          <p14:tracePt t="435312" x="4972050" y="5149850"/>
          <p14:tracePt t="435329" x="4965700" y="5175250"/>
          <p14:tracePt t="435346" x="4965700" y="5181600"/>
          <p14:tracePt t="435386" x="4972050" y="5187950"/>
          <p14:tracePt t="435396" x="4972050" y="5194300"/>
          <p14:tracePt t="435412" x="4991100" y="5213350"/>
          <p14:tracePt t="435437" x="5016500" y="5232400"/>
          <p14:tracePt t="435446" x="5022850" y="5238750"/>
          <p14:tracePt t="435462" x="5022850" y="5245100"/>
          <p14:tracePt t="436360" x="5035550" y="5245100"/>
          <p14:tracePt t="436368" x="5060950" y="5245100"/>
          <p14:tracePt t="436381" x="5137150" y="5245100"/>
          <p14:tracePt t="436399" x="5365750" y="5245100"/>
          <p14:tracePt t="436419" x="5549900" y="5219700"/>
          <p14:tracePt t="436430" x="5556250" y="5207000"/>
          <p14:tracePt t="436447" x="5581650" y="5175250"/>
          <p14:tracePt t="436464" x="5613400" y="5118100"/>
          <p14:tracePt t="436480" x="5632450" y="5054600"/>
          <p14:tracePt t="436504" x="5638800" y="4959350"/>
          <p14:tracePt t="436513" x="5632450" y="4946650"/>
          <p14:tracePt t="436531" x="5619750" y="4921250"/>
          <p14:tracePt t="436547" x="5600700" y="4902200"/>
          <p14:tracePt t="436571" x="5581650" y="4889500"/>
          <p14:tracePt t="436580" x="5575300" y="4889500"/>
          <p14:tracePt t="436597" x="5575300" y="4883150"/>
          <p14:tracePt t="436614" x="5562600" y="4876800"/>
          <p14:tracePt t="436638" x="5530850" y="4864100"/>
          <p14:tracePt t="436647" x="5511800" y="4857750"/>
          <p14:tracePt t="436664" x="5480050" y="4851400"/>
          <p14:tracePt t="436681" x="5403850" y="4838700"/>
          <p14:tracePt t="436704" x="5321300" y="4832350"/>
          <p14:tracePt t="436713" x="5302250" y="4832350"/>
          <p14:tracePt t="436731" x="5283200" y="4826000"/>
          <p14:tracePt t="436747" x="5276850" y="4826000"/>
          <p14:tracePt t="436780" x="5270500" y="4826000"/>
          <p14:tracePt t="436797" x="5257800" y="4826000"/>
          <p14:tracePt t="436936" x="5251450" y="4826000"/>
          <p14:tracePt t="437642" x="5245100" y="4819650"/>
          <p14:tracePt t="437651" x="5238750" y="4813300"/>
          <p14:tracePt t="437664" x="5226050" y="4794250"/>
          <p14:tracePt t="437681" x="5213350" y="4781550"/>
          <p14:tracePt t="437707" x="5207000" y="4775200"/>
          <p14:tracePt t="438384" x="5200650" y="4781550"/>
          <p14:tracePt t="438390" x="5187950" y="4787900"/>
          <p14:tracePt t="438399" x="5175250" y="4800600"/>
          <p14:tracePt t="438422" x="5143500" y="4832350"/>
          <p14:tracePt t="438432" x="5137150" y="4838700"/>
          <p14:tracePt t="438449" x="5124450" y="4851400"/>
          <p14:tracePt t="438466" x="5111750" y="4864100"/>
          <p14:tracePt t="438481" x="5105400" y="4870450"/>
          <p14:tracePt t="438821" x="5099050" y="4870450"/>
          <p14:tracePt t="438832" x="5086350" y="4883150"/>
          <p14:tracePt t="438850" x="5080000" y="4889500"/>
          <p14:tracePt t="439256" x="5080000" y="4902200"/>
          <p14:tracePt t="439264" x="5086350" y="4914900"/>
          <p14:tracePt t="439282" x="5156200" y="4965700"/>
          <p14:tracePt t="439308" x="5340350" y="5016500"/>
          <p14:tracePt t="439316" x="5397500" y="5029200"/>
          <p14:tracePt t="439335" x="5505450" y="5035550"/>
          <p14:tracePt t="439349" x="5575300" y="5035550"/>
          <p14:tracePt t="439373" x="5594350" y="5035550"/>
          <p14:tracePt t="439426" x="5600700" y="5029200"/>
          <p14:tracePt t="439432" x="5600700" y="5022850"/>
          <p14:tracePt t="439449" x="5600700" y="5003800"/>
          <p14:tracePt t="439466" x="5588000" y="4984750"/>
          <p14:tracePt t="439483" x="5581650" y="4959350"/>
          <p14:tracePt t="439506" x="5530850" y="4914900"/>
          <p14:tracePt t="439515" x="5499100" y="4902200"/>
          <p14:tracePt t="439518" x="5467350" y="4883150"/>
          <p14:tracePt t="439533" x="5403850" y="4864100"/>
          <p14:tracePt t="439550" x="5334000" y="4845050"/>
          <p14:tracePt t="439575" x="5270500" y="4826000"/>
          <p14:tracePt t="439582" x="5264150" y="4826000"/>
          <p14:tracePt t="439599" x="5245100" y="4813300"/>
          <p14:tracePt t="439623" x="5226050" y="4806950"/>
          <p14:tracePt t="439631" x="5219700" y="4806950"/>
          <p14:tracePt t="439650" x="5168900" y="4800600"/>
          <p14:tracePt t="439666" x="5086350" y="4800600"/>
          <p14:tracePt t="439682" x="4978400" y="4806950"/>
          <p14:tracePt t="439707" x="4851400" y="4832350"/>
          <p14:tracePt t="439717" x="4800600" y="4845050"/>
          <p14:tracePt t="439734" x="4762500" y="4851400"/>
          <p14:tracePt t="439749" x="4749800" y="4851400"/>
          <p14:tracePt t="439774" x="4737100" y="4864100"/>
          <p14:tracePt t="439783" x="4673600" y="4908550"/>
          <p14:tracePt t="439802" x="4603750" y="4953000"/>
          <p14:tracePt t="439815" x="4508500" y="5016500"/>
          <p14:tracePt t="439841" x="4432300" y="5143500"/>
          <p14:tracePt t="439850" x="4425950" y="5175250"/>
          <p14:tracePt t="439867" x="4425950" y="5232400"/>
          <p14:tracePt t="439882" x="4464050" y="5289550"/>
          <p14:tracePt t="439907" x="4578350" y="5403850"/>
          <p14:tracePt t="439917" x="4622800" y="5448300"/>
          <p14:tracePt t="439933" x="4711700" y="5537200"/>
          <p14:tracePt t="439950" x="4775200" y="5613400"/>
          <p14:tracePt t="439974" x="4838700" y="5676900"/>
          <p14:tracePt t="439983" x="4857750" y="5695950"/>
          <p14:tracePt t="439985" x="4870450" y="5708650"/>
          <p14:tracePt t="439999" x="4889500" y="5715000"/>
          <p14:tracePt t="440023" x="4902200" y="5715000"/>
          <p14:tracePt t="440032" x="4908550" y="5715000"/>
          <p14:tracePt t="440033" x="4921250" y="5721350"/>
          <p14:tracePt t="440051" x="4959350" y="5721350"/>
          <p14:tracePt t="440068" x="5010150" y="5721350"/>
          <p14:tracePt t="440084" x="5054600" y="5715000"/>
          <p14:tracePt t="440107" x="5080000" y="5708650"/>
          <p14:tracePt t="440225" x="5086350" y="5702300"/>
          <p14:tracePt t="440232" x="5092700" y="5695950"/>
          <p14:tracePt t="440250" x="5111750" y="5676900"/>
          <p14:tracePt t="440267" x="5130800" y="5664200"/>
          <p14:tracePt t="440283" x="5162550" y="5638800"/>
          <p14:tracePt t="440307" x="5194300" y="5613400"/>
          <p14:tracePt t="440317" x="5200650" y="5607050"/>
          <p14:tracePt t="440334" x="5226050" y="5594350"/>
          <p14:tracePt t="440351" x="5245100" y="5581650"/>
          <p14:tracePt t="440375" x="5257800" y="5575300"/>
          <p14:tracePt t="440400" x="5264150" y="5575300"/>
          <p14:tracePt t="440423" x="5270500" y="5575300"/>
          <p14:tracePt t="440501" x="5270500" y="5581650"/>
          <p14:tracePt t="440689" x="5270500" y="5588000"/>
          <p14:tracePt t="440702" x="5270500" y="5594350"/>
          <p14:tracePt t="440717" x="5270500" y="5607050"/>
          <p14:tracePt t="440735" x="5276850" y="5626100"/>
          <p14:tracePt t="440759" x="5283200" y="5638800"/>
          <p14:tracePt t="440823" x="5283200" y="5645150"/>
          <p14:tracePt t="440834" x="5289550" y="5651500"/>
          <p14:tracePt t="440850" x="5295900" y="5670550"/>
          <p14:tracePt t="440867" x="5302250" y="5695950"/>
          <p14:tracePt t="440884" x="5302250" y="5708650"/>
          <p14:tracePt t="440910" x="5302250" y="5721350"/>
          <p14:tracePt t="442229" x="5257800" y="5721350"/>
          <p14:tracePt t="442237" x="5213350" y="5721350"/>
          <p14:tracePt t="442253" x="5156200" y="5715000"/>
          <p14:tracePt t="442268" x="5080000" y="5708650"/>
          <p14:tracePt t="442285" x="5041900" y="5702300"/>
          <p14:tracePt t="442318" x="5035550" y="5702300"/>
          <p14:tracePt t="442376" x="5010150" y="5702300"/>
          <p14:tracePt t="442385" x="4984750" y="5702300"/>
          <p14:tracePt t="442402" x="4953000" y="5695950"/>
          <p14:tracePt t="442425" x="4959350" y="5645150"/>
          <p14:tracePt t="442435" x="4991100" y="5613400"/>
          <p14:tracePt t="442452" x="5105400" y="5530850"/>
          <p14:tracePt t="442454" x="5156200" y="5499100"/>
          <p14:tracePt t="442469" x="5270500" y="5467350"/>
          <p14:tracePt t="442484" x="5321300" y="5467350"/>
          <p14:tracePt t="442511" x="5340350" y="5467350"/>
          <p14:tracePt t="442576" x="5346700" y="5461000"/>
          <p14:tracePt t="442584" x="5353050" y="5454650"/>
          <p14:tracePt t="442602" x="5372100" y="5435600"/>
          <p14:tracePt t="442625" x="5416550" y="5384800"/>
          <p14:tracePt t="442634" x="5429250" y="5365750"/>
          <p14:tracePt t="442653" x="5461000" y="5327650"/>
          <p14:tracePt t="442669" x="5480050" y="5302250"/>
          <p14:tracePt t="442687" x="5486400" y="5251450"/>
          <p14:tracePt t="442710" x="5486400" y="5226050"/>
          <p14:tracePt t="442719" x="5486400" y="5200650"/>
          <p14:tracePt t="442737" x="5486400" y="5168900"/>
          <p14:tracePt t="442755" x="5480050" y="5137150"/>
          <p14:tracePt t="442768" x="5461000" y="5105400"/>
          <p14:tracePt t="442785" x="5441950" y="5080000"/>
          <p14:tracePt t="442802" x="5422900" y="5060950"/>
          <p14:tracePt t="442824" x="5416550" y="5054600"/>
          <p14:tracePt t="442834" x="5416550" y="5048250"/>
          <p14:tracePt t="442852" x="5410200" y="5041900"/>
          <p14:tracePt t="442869" x="5410200" y="5035550"/>
          <p14:tracePt t="442886" x="5403850" y="5035550"/>
          <p14:tracePt t="442910" x="5403850" y="5029200"/>
          <p14:tracePt t="442919" x="5397500" y="5029200"/>
          <p14:tracePt t="442936" x="5378450" y="5029200"/>
          <p14:tracePt t="442953" x="5276850" y="5022850"/>
          <p14:tracePt t="442977" x="5143500" y="4991100"/>
          <p14:tracePt t="442986" x="5105400" y="4984750"/>
          <p14:tracePt t="443002" x="5035550" y="4965700"/>
          <p14:tracePt t="443019" x="4997450" y="4959350"/>
          <p14:tracePt t="443043" x="4984750" y="4953000"/>
          <p14:tracePt t="443192" x="4978400" y="4959350"/>
          <p14:tracePt t="443200" x="4972050" y="4965700"/>
          <p14:tracePt t="443222" x="4933950" y="5003800"/>
          <p14:tracePt t="443237" x="4927600" y="5003800"/>
          <p14:tracePt t="443253" x="4914900" y="5022850"/>
          <p14:tracePt t="443257" x="4908550" y="5035550"/>
          <p14:tracePt t="443272" x="4895850" y="5048250"/>
          <p14:tracePt t="443286" x="4883150" y="5060950"/>
          <p14:tracePt t="443310" x="4857750" y="5092700"/>
          <p14:tracePt t="443318" x="4857750" y="5099050"/>
          <p14:tracePt t="443319" x="4845050" y="5105400"/>
          <p14:tracePt t="443336" x="4845050" y="5111750"/>
          <p14:tracePt t="443355" x="4838700" y="5111750"/>
          <p14:tracePt t="443390" x="4838700" y="5118100"/>
          <p14:tracePt t="443403" x="4832350" y="5118100"/>
          <p14:tracePt t="443420" x="4832350" y="5124450"/>
          <p14:tracePt t="443445" x="4826000" y="5137150"/>
          <p14:tracePt t="443446" x="4819650" y="5143500"/>
          <p14:tracePt t="443454" x="4813300" y="5149850"/>
          <p14:tracePt t="443471" x="4806950" y="5162550"/>
          <p14:tracePt t="443494" x="4794250" y="5194300"/>
          <p14:tracePt t="443502" x="4787900" y="5200650"/>
          <p14:tracePt t="443519" x="4781550" y="5219700"/>
          <p14:tracePt t="443535" x="4775200" y="5232400"/>
          <p14:tracePt t="443561" x="4768850" y="5257800"/>
          <p14:tracePt t="443569" x="4762500" y="5264150"/>
          <p14:tracePt t="443858" x="4768850" y="5270500"/>
          <p14:tracePt t="443865" x="4775200" y="5270500"/>
          <p14:tracePt t="443871" x="4781550" y="5276850"/>
          <p14:tracePt t="443894" x="4800600" y="5289550"/>
          <p14:tracePt t="443903" x="4819650" y="5308600"/>
          <p14:tracePt t="443921" x="4838700" y="5327650"/>
          <p14:tracePt t="443937" x="4857750" y="5340350"/>
          <p14:tracePt t="443962" x="4870450" y="5353050"/>
          <p14:tracePt t="443970" x="4870450" y="5359400"/>
          <p14:tracePt t="443986" x="4876800" y="5365750"/>
          <p14:tracePt t="444004" x="4876800" y="5372100"/>
          <p14:tracePt t="444028" x="4883150" y="5378450"/>
          <p14:tracePt t="444036" x="4889500" y="5378450"/>
          <p14:tracePt t="444053" x="4889500" y="5384800"/>
          <p14:tracePt t="444070" x="4895850" y="5391150"/>
          <p14:tracePt t="444087" x="4902200" y="5403850"/>
          <p14:tracePt t="444112" x="4914900" y="5441950"/>
          <p14:tracePt t="444120" x="4921250" y="5454650"/>
          <p14:tracePt t="444121" x="4927600" y="5473700"/>
          <p14:tracePt t="444137" x="4933950" y="5499100"/>
          <p14:tracePt t="444154" x="4940300" y="5524500"/>
          <p14:tracePt t="444178" x="4940300" y="5549900"/>
          <p14:tracePt t="444321" x="4946650" y="5556250"/>
          <p14:tracePt t="444336" x="4946650" y="5562600"/>
          <p14:tracePt t="444358" x="4953000" y="5575300"/>
          <p14:tracePt t="444370" x="4959350" y="5575300"/>
          <p14:tracePt t="444387" x="4959350" y="5581650"/>
          <p14:tracePt t="444403" x="4965700" y="5581650"/>
          <p14:tracePt t="444428" x="4972050" y="5581650"/>
          <p14:tracePt t="444436" x="4978400" y="5581650"/>
          <p14:tracePt t="444453" x="4991100" y="5581650"/>
          <p14:tracePt t="444488" x="4997450" y="5581650"/>
          <p14:tracePt t="444510" x="4997450" y="5575300"/>
          <p14:tracePt t="444520" x="5003800" y="5575300"/>
          <p14:tracePt t="444537" x="5003800" y="5568950"/>
          <p14:tracePt t="444554" x="5010150" y="5562600"/>
          <p14:tracePt t="444578" x="5010150" y="5549900"/>
          <p14:tracePt t="444604" x="5010150" y="5543550"/>
          <p14:tracePt t="444620" x="5010150" y="5537200"/>
          <p14:tracePt t="445187" x="5003800" y="5543550"/>
          <p14:tracePt t="445273" x="5003800" y="5537200"/>
          <p14:tracePt t="445582" x="5003800" y="5530850"/>
          <p14:tracePt t="445589" x="5010150" y="5530850"/>
          <p14:tracePt t="445604" x="5016500" y="5524500"/>
          <p14:tracePt t="445639" x="5022850" y="5524500"/>
          <p14:tracePt t="445657" x="5022850" y="5518150"/>
          <p14:tracePt t="445701" x="5022850" y="5524500"/>
          <p14:tracePt t="445738" x="5029200" y="5524500"/>
          <p14:tracePt t="445774" x="5029200" y="5530850"/>
          <p14:tracePt t="445789" x="5029200" y="5537200"/>
          <p14:tracePt t="445805" x="5029200" y="5549900"/>
          <p14:tracePt t="445823" x="5029200" y="5562600"/>
          <p14:tracePt t="445846" x="5035550" y="5581650"/>
          <p14:tracePt t="445854" x="5035550" y="5588000"/>
          <p14:tracePt t="445871" x="5054600" y="5607050"/>
          <p14:tracePt t="445894" x="5073650" y="5626100"/>
          <p14:tracePt t="445904" x="5092700" y="5638800"/>
          <p14:tracePt t="445923" x="5118100" y="5651500"/>
          <p14:tracePt t="445939" x="5130800" y="5664200"/>
          <p14:tracePt t="445963" x="5143500" y="5670550"/>
          <p14:tracePt t="446025" x="5149850" y="5664200"/>
          <p14:tracePt t="446031" x="5149850" y="5657850"/>
          <p14:tracePt t="446040" x="5156200" y="5651500"/>
          <p14:tracePt t="446055" x="5168900" y="5638800"/>
          <p14:tracePt t="446074" x="5168900" y="5632450"/>
          <p14:tracePt t="446139" x="5162550" y="5632450"/>
          <p14:tracePt t="446180" x="5162550" y="5638800"/>
          <p14:tracePt t="446188" x="5168900" y="5638800"/>
          <p14:tracePt t="446205" x="5194300" y="5638800"/>
          <p14:tracePt t="446221" x="5207000" y="5632450"/>
          <p14:tracePt t="446247" x="5289550" y="5619750"/>
          <p14:tracePt t="446255" x="5340350" y="5619750"/>
          <p14:tracePt t="446271" x="5492750" y="5619750"/>
          <p14:tracePt t="446295" x="5702300" y="5613400"/>
          <p14:tracePt t="446305" x="5778500" y="5613400"/>
          <p14:tracePt t="446322" x="5886450" y="5613400"/>
          <p14:tracePt t="446339" x="5975350" y="5607050"/>
          <p14:tracePt t="446362" x="6032500" y="5600700"/>
          <p14:tracePt t="446536" x="6032500" y="5607050"/>
          <p14:tracePt t="446544" x="6032500" y="5619750"/>
          <p14:tracePt t="446565" x="6026150" y="5638800"/>
          <p14:tracePt t="446708" x="6019800" y="5638800"/>
          <p14:tracePt t="446730" x="6019800" y="5632450"/>
          <p14:tracePt t="446755" x="6007100" y="5632450"/>
          <p14:tracePt t="446772" x="5994400" y="5619750"/>
          <p14:tracePt t="446789" x="5975350" y="5607050"/>
          <p14:tracePt t="446805" x="5962650" y="5600700"/>
          <p14:tracePt t="446831" x="5930900" y="5588000"/>
          <p14:tracePt t="446834" x="5924550" y="5588000"/>
          <p14:tracePt t="446850" x="5924550" y="5581650"/>
          <p14:tracePt t="446875" x="5918200" y="5581650"/>
          <p14:tracePt t="446907" x="5911850" y="5575300"/>
          <p14:tracePt t="446923" x="5905500" y="5575300"/>
          <p14:tracePt t="446939" x="5899150" y="5568950"/>
          <p14:tracePt t="446942" x="5899150" y="5562600"/>
          <p14:tracePt t="446955" x="5892800" y="5562600"/>
          <p14:tracePt t="446981" x="5867400" y="5549900"/>
          <p14:tracePt t="446982" x="5848350" y="5537200"/>
          <p14:tracePt t="446990" x="5829300" y="5530850"/>
          <p14:tracePt t="447006" x="5797550" y="5518150"/>
          <p14:tracePt t="447030" x="5765800" y="5505450"/>
          <p14:tracePt t="447039" x="5746750" y="5492750"/>
          <p14:tracePt t="447056" x="5734050" y="5486400"/>
          <p14:tracePt t="447073" x="5721350" y="5480050"/>
          <p14:tracePt t="447096" x="5715000" y="5473700"/>
          <p14:tracePt t="447105" x="5708650" y="5473700"/>
          <p14:tracePt t="447122" x="5702300" y="5461000"/>
          <p14:tracePt t="447140" x="5695950" y="5448300"/>
          <p14:tracePt t="447164" x="5676900" y="5429250"/>
          <p14:tracePt t="447172" x="5664200" y="5416550"/>
          <p14:tracePt t="447189" x="5645150" y="5403850"/>
          <p14:tracePt t="447206" x="5632450" y="5397500"/>
          <p14:tracePt t="447258" x="5626100" y="5397500"/>
          <p14:tracePt t="449794" x="5626100" y="5403850"/>
          <p14:tracePt t="449805" x="5626100" y="5416550"/>
          <p14:tracePt t="449833" x="5626100" y="5429250"/>
          <p14:tracePt t="449864" x="5626100" y="5435600"/>
          <p14:tracePt t="450030" x="5626100" y="5429250"/>
          <p14:tracePt t="450063" x="5632450" y="5429250"/>
          <p14:tracePt t="450101" x="5638800" y="5422900"/>
          <p14:tracePt t="450128" x="5645150" y="5422900"/>
          <p14:tracePt t="450159" x="5651500" y="5422900"/>
          <p14:tracePt t="450192" x="5657850" y="5422900"/>
          <p14:tracePt t="450211" x="5670550" y="5416550"/>
          <p14:tracePt t="450233" x="5715000" y="5416550"/>
          <p14:tracePt t="450242" x="5727700" y="5416550"/>
          <p14:tracePt t="450258" x="5753100" y="5422900"/>
          <p14:tracePt t="450276" x="5759450" y="5429250"/>
          <p14:tracePt t="450299" x="5778500" y="5435600"/>
          <p14:tracePt t="450418" x="5791200" y="5441950"/>
          <p14:tracePt t="450426" x="5797550" y="5448300"/>
          <p14:tracePt t="450442" x="5816600" y="5454650"/>
          <p14:tracePt t="450458" x="5822950" y="5461000"/>
          <p14:tracePt t="450627" x="5822950" y="5486400"/>
          <p14:tracePt t="450642" x="5822950" y="5492750"/>
          <p14:tracePt t="450659" x="5822950" y="5505450"/>
          <p14:tracePt t="450675" x="5829300" y="5511800"/>
          <p14:tracePt t="450699" x="5829300" y="5530850"/>
          <p14:tracePt t="450709" x="5829300" y="5543550"/>
          <p14:tracePt t="450726" x="5829300" y="5556250"/>
          <p14:tracePt t="450742" x="5842000" y="5562600"/>
          <p14:tracePt t="450771" x="5899150" y="5626100"/>
          <p14:tracePt t="450779" x="5911850" y="5651500"/>
          <p14:tracePt t="450793" x="5924550" y="5676900"/>
          <p14:tracePt t="450808" x="5930900" y="5695950"/>
          <p14:tracePt t="450834" x="5937250" y="5702300"/>
          <p14:tracePt t="450912" x="5943600" y="5702300"/>
          <p14:tracePt t="450963" x="5949950" y="5702300"/>
          <p14:tracePt t="451267" x="5956300" y="5708650"/>
          <p14:tracePt t="451301" x="5956300" y="5721350"/>
          <p14:tracePt t="451491" x="5956300" y="5708650"/>
          <p14:tracePt t="451510" x="5956300" y="5676900"/>
          <p14:tracePt t="451527" x="5956300" y="5645150"/>
          <p14:tracePt t="451543" x="5969000" y="5588000"/>
          <p14:tracePt t="451568" x="6000750" y="5518150"/>
          <p14:tracePt t="451576" x="6007100" y="5505450"/>
          <p14:tracePt t="451593" x="6019800" y="5467350"/>
          <p14:tracePt t="451610" x="6026150" y="5441950"/>
          <p14:tracePt t="451611" x="6032500" y="5435600"/>
          <p14:tracePt t="451633" x="6038850" y="5410200"/>
          <p14:tracePt t="451635" x="6045200" y="5391150"/>
          <p14:tracePt t="451660" x="6083300" y="5346700"/>
          <p14:tracePt t="451676" x="6140450" y="5340350"/>
          <p14:tracePt t="451693" x="6197600" y="5334000"/>
          <p14:tracePt t="451718" x="6273800" y="5346700"/>
          <p14:tracePt t="451726" x="6286500" y="5353050"/>
          <p14:tracePt t="451744" x="6311900" y="5359400"/>
          <p14:tracePt t="451764" x="6324600" y="5365750"/>
          <p14:tracePt t="451776" x="6330950" y="5365750"/>
          <p14:tracePt t="451793" x="6356350" y="5372100"/>
          <p14:tracePt t="451810" x="6438900" y="5397500"/>
          <p14:tracePt t="451835" x="6724650" y="5454650"/>
          <p14:tracePt t="451843" x="6819900" y="5461000"/>
          <p14:tracePt t="451846" x="6927850" y="5473700"/>
          <p14:tracePt t="451860" x="7035800" y="5486400"/>
          <p14:tracePt t="451862" x="7150100" y="5492750"/>
          <p14:tracePt t="451877" x="7397750" y="5530850"/>
          <p14:tracePt t="451901" x="7664450" y="5575300"/>
          <p14:tracePt t="451909" x="7734300" y="5594350"/>
          <p14:tracePt t="451928" x="7791450" y="5600700"/>
          <p14:tracePt t="451943" x="7804150" y="5600700"/>
          <p14:tracePt t="451968" x="7854950" y="5600700"/>
          <p14:tracePt t="451976" x="7886700" y="5600700"/>
          <p14:tracePt t="451993" x="7969250" y="5600700"/>
          <p14:tracePt t="452010" x="8083550" y="5613400"/>
          <p14:tracePt t="452034" x="8223250" y="5645150"/>
          <p14:tracePt t="452043" x="8267700" y="5651500"/>
          <p14:tracePt t="452060" x="8299450" y="5657850"/>
          <p14:tracePt t="452076" x="8299450" y="5664200"/>
          <p14:tracePt t="452132" x="8305800" y="5664200"/>
          <p14:tracePt t="452161" x="8318500" y="5676900"/>
          <p14:tracePt t="452177" x="8331200" y="5676900"/>
          <p14:tracePt t="452270" x="8324850" y="5676900"/>
          <p14:tracePt t="452279" x="8312150" y="5670550"/>
          <p14:tracePt t="452301" x="8210550" y="5632450"/>
          <p14:tracePt t="452310" x="8159750" y="5613400"/>
          <p14:tracePt t="452327" x="8026400" y="5568950"/>
          <p14:tracePt t="452343" x="7810500" y="5518150"/>
          <p14:tracePt t="452369" x="7473950" y="5435600"/>
          <p14:tracePt t="452377" x="7334250" y="5403850"/>
          <p14:tracePt t="452393" x="7092950" y="5359400"/>
          <p14:tracePt t="452410" x="6883400" y="5314950"/>
          <p14:tracePt t="452435" x="6635750" y="5219700"/>
          <p14:tracePt t="452443" x="6572250" y="5181600"/>
          <p14:tracePt t="452461" x="6299200" y="5016500"/>
          <p14:tracePt t="452478" x="6070600" y="4876800"/>
          <p14:tracePt t="452497" x="5861050" y="4743450"/>
          <p14:tracePt t="452510" x="5715000" y="4654550"/>
          <p14:tracePt t="452527" x="5613400" y="4591050"/>
          <p14:tracePt t="452545" x="5568950" y="4565650"/>
          <p14:tracePt t="452568" x="5562600" y="4565650"/>
          <p14:tracePt t="452593" x="5568950" y="4565650"/>
          <p14:tracePt t="452610" x="5619750" y="4559300"/>
          <p14:tracePt t="452635" x="5930900" y="4578350"/>
          <p14:tracePt t="452640" x="6070600" y="4597400"/>
          <p14:tracePt t="452648" x="6248400" y="4622800"/>
          <p14:tracePt t="452661" x="6451600" y="4660900"/>
          <p14:tracePt t="452678" x="6858000" y="4730750"/>
          <p14:tracePt t="452681" x="7029450" y="4762500"/>
          <p14:tracePt t="452702" x="7366000" y="4819650"/>
          <p14:tracePt t="452704" x="7518400" y="4845050"/>
          <p14:tracePt t="452711" x="7613650" y="4864100"/>
          <p14:tracePt t="452727" x="7829550" y="4895850"/>
          <p14:tracePt t="452745" x="7969250" y="4921250"/>
          <p14:tracePt t="452768" x="8077200" y="4946650"/>
          <p14:tracePt t="452777" x="8096250" y="4959350"/>
          <p14:tracePt t="452794" x="8108950" y="4972050"/>
          <p14:tracePt t="452858" x="8108950" y="4978400"/>
          <p14:tracePt t="452864" x="8108950" y="4984750"/>
          <p14:tracePt t="452880" x="8096250" y="5029200"/>
          <p14:tracePt t="452903" x="8077200" y="5073650"/>
          <p14:tracePt t="452909" x="8058150" y="5118100"/>
          <p14:tracePt t="452927" x="8032750" y="5181600"/>
          <p14:tracePt t="452944" x="7988300" y="5245100"/>
          <p14:tracePt t="452966" x="7893050" y="5314950"/>
          <p14:tracePt t="452977" x="7829550" y="5346700"/>
          <p14:tracePt t="452994" x="7797800" y="5365750"/>
          <p14:tracePt t="453011" x="7747000" y="5384800"/>
          <p14:tracePt t="453034" x="7696200" y="5397500"/>
          <p14:tracePt t="453043" x="7683500" y="5403850"/>
          <p14:tracePt t="453061" x="7651750" y="5410200"/>
          <p14:tracePt t="453077" x="7626350" y="5410200"/>
          <p14:tracePt t="453101" x="7588250" y="5416550"/>
          <p14:tracePt t="453110" x="7550150" y="5422900"/>
          <p14:tracePt t="453128" x="7493000" y="5435600"/>
          <p14:tracePt t="453143" x="7429500" y="5441950"/>
          <p14:tracePt t="453169" x="7302500" y="5467350"/>
          <p14:tracePt t="453195" x="7219950" y="5492750"/>
          <p14:tracePt t="453211" x="7175500" y="5511800"/>
          <p14:tracePt t="453235" x="7150100" y="5524500"/>
          <p14:tracePt t="453847" x="7150100" y="5530850"/>
          <p14:tracePt t="453862" x="7150100" y="5537200"/>
          <p14:tracePt t="453878" x="7150100" y="5543550"/>
          <p14:tracePt t="453904" x="7143750" y="5556250"/>
          <p14:tracePt t="453929" x="7143750" y="5562600"/>
          <p14:tracePt t="454019" x="7143750" y="5568950"/>
          <p14:tracePt t="454601" x="7143750" y="5562600"/>
          <p14:tracePt t="454630" x="7162800" y="5524500"/>
          <p14:tracePt t="454646" x="7175500" y="5486400"/>
          <p14:tracePt t="454662" x="7194550" y="5448300"/>
          <p14:tracePt t="454680" x="7226300" y="5384800"/>
          <p14:tracePt t="454701" x="7239000" y="5346700"/>
          <p14:tracePt t="454711" x="7245350" y="5321300"/>
          <p14:tracePt t="454729" x="7264400" y="5251450"/>
          <p14:tracePt t="454745" x="7270750" y="5181600"/>
          <p14:tracePt t="454771" x="7277100" y="5099050"/>
          <p14:tracePt t="454779" x="7283450" y="5086350"/>
          <p14:tracePt t="454795" x="7289800" y="5060950"/>
          <p14:tracePt t="454812" x="7289800" y="5054600"/>
          <p14:tracePt t="454846" x="7296150" y="5060950"/>
          <p14:tracePt t="454862" x="7302500" y="5067300"/>
          <p14:tracePt t="454879" x="7308850" y="5118100"/>
          <p14:tracePt t="454904" x="7296150" y="5181600"/>
          <p14:tracePt t="454912" x="7283450" y="5207000"/>
          <p14:tracePt t="454929" x="7258050" y="5245100"/>
          <p14:tracePt t="454945" x="7232650" y="5276850"/>
          <p14:tracePt t="454968" x="7207250" y="5308600"/>
          <p14:tracePt t="454978" x="7200900" y="5308600"/>
          <p14:tracePt t="454996" x="7200900" y="5314950"/>
          <p14:tracePt t="455013" x="7194550" y="5321300"/>
          <p14:tracePt t="455016" x="7194550" y="5327650"/>
          <p14:tracePt t="455036" x="7188200" y="5334000"/>
          <p14:tracePt t="455045" x="7188200" y="5340350"/>
          <p14:tracePt t="455063" x="7181850" y="5346700"/>
          <p14:tracePt t="455078" x="7181850" y="5359400"/>
          <p14:tracePt t="455103" x="7181850" y="5365750"/>
          <p14:tracePt t="455130" x="7188200" y="5384800"/>
          <p14:tracePt t="455148" x="7213600" y="5422900"/>
          <p14:tracePt t="455171" x="7251700" y="5473700"/>
          <p14:tracePt t="455179" x="7264400" y="5486400"/>
          <p14:tracePt t="455196" x="7289800" y="5511800"/>
          <p14:tracePt t="455212" x="7315200" y="5537200"/>
          <p14:tracePt t="455238" x="7334250" y="5549900"/>
          <p14:tracePt t="455246" x="7334250" y="5556250"/>
          <p14:tracePt t="455320" x="7340600" y="5556250"/>
          <p14:tracePt t="455326" x="7340600" y="5562600"/>
          <p14:tracePt t="455345" x="7346950" y="5562600"/>
          <p14:tracePt t="455368" x="7359650" y="5568950"/>
          <p14:tracePt t="455396" x="7359650" y="5575300"/>
          <p14:tracePt t="455452" x="7359650" y="5581650"/>
          <p14:tracePt t="455463" x="7353300" y="5588000"/>
          <p14:tracePt t="455480" x="7340600" y="5607050"/>
          <p14:tracePt t="455504" x="7296150" y="5638800"/>
          <p14:tracePt t="455512" x="7277100" y="5651500"/>
          <p14:tracePt t="455529" x="7251700" y="5670550"/>
          <p14:tracePt t="455546" x="7232650" y="5689600"/>
          <p14:tracePt t="455571" x="7181850" y="5715000"/>
          <p14:tracePt t="455580" x="7175500" y="5715000"/>
          <p14:tracePt t="455598" x="7169150" y="5715000"/>
          <p14:tracePt t="455642" x="7169150" y="5721350"/>
          <p14:tracePt t="455649" x="7162800" y="5721350"/>
          <p14:tracePt t="455663" x="7156450" y="5721350"/>
          <p14:tracePt t="455704" x="7150100" y="5721350"/>
          <p14:tracePt t="455730" x="7143750" y="5721350"/>
          <p14:tracePt t="455771" x="7156450" y="5721350"/>
          <p14:tracePt t="455780" x="7162800" y="5721350"/>
          <p14:tracePt t="455797" x="7188200" y="5689600"/>
          <p14:tracePt t="466112" x="7188200" y="5683250"/>
          <p14:tracePt t="466121" x="7169150" y="5676900"/>
          <p14:tracePt t="466139" x="7073900" y="5607050"/>
          <p14:tracePt t="466154" x="6959600" y="5543550"/>
          <p14:tracePt t="466180" x="6838950" y="5486400"/>
          <p14:tracePt t="466188" x="6813550" y="5473700"/>
          <p14:tracePt t="466206" x="6750050" y="5441950"/>
          <p14:tracePt t="466227" x="6635750" y="5391150"/>
          <p14:tracePt t="466238" x="6610350" y="5384800"/>
          <p14:tracePt t="466255" x="6496050" y="5372100"/>
          <p14:tracePt t="466272" x="6445250" y="5372100"/>
          <p14:tracePt t="466297" x="6407150" y="5372100"/>
          <p14:tracePt t="466305" x="6400800" y="5372100"/>
          <p14:tracePt t="466323" x="6369050" y="5372100"/>
          <p14:tracePt t="466338" x="6292850" y="5372100"/>
          <p14:tracePt t="466363" x="6064250" y="5391150"/>
          <p14:tracePt t="466372" x="5981700" y="5397500"/>
          <p14:tracePt t="466388" x="5810250" y="5410200"/>
          <p14:tracePt t="466405" x="5664200" y="5422900"/>
          <p14:tracePt t="466431" x="5543550" y="5435600"/>
          <p14:tracePt t="466439" x="5537200" y="5435600"/>
          <p14:tracePt t="466456" x="5524500" y="5435600"/>
          <p14:tracePt t="466473" x="5492750" y="5441950"/>
          <p14:tracePt t="466475" x="5467350" y="5441950"/>
          <p14:tracePt t="466488" x="5448300" y="5441950"/>
          <p14:tracePt t="466514" x="5334000" y="5435600"/>
          <p14:tracePt t="466522" x="5314950" y="5429250"/>
          <p14:tracePt t="466539" x="5283200" y="5416550"/>
          <p14:tracePt t="466555" x="5270500" y="5410200"/>
          <p14:tracePt t="466581" x="5257800" y="5397500"/>
          <p14:tracePt t="466589" x="5251450" y="5391150"/>
          <p14:tracePt t="466605" x="5207000" y="5372100"/>
          <p14:tracePt t="466622" x="5130800" y="5340350"/>
          <p14:tracePt t="466646" x="5016500" y="5270500"/>
          <p14:tracePt t="466656" x="4978400" y="5238750"/>
          <p14:tracePt t="466672" x="4927600" y="5187950"/>
          <p14:tracePt t="466694" x="4908550" y="5168900"/>
          <p14:tracePt t="466706" x="4902200" y="5156200"/>
          <p14:tracePt t="466739" x="4889500" y="5143500"/>
          <p14:tracePt t="466764" x="4864100" y="5124450"/>
          <p14:tracePt t="466772" x="4857750" y="5118100"/>
          <p14:tracePt t="466789" x="4832350" y="5099050"/>
          <p14:tracePt t="466806" x="4800600" y="5073650"/>
          <p14:tracePt t="466830" x="4762500" y="5048250"/>
          <p14:tracePt t="466839" x="4743450" y="5041900"/>
          <p14:tracePt t="466856" x="4679950" y="5041900"/>
          <p14:tracePt t="466872" x="4610100" y="5041900"/>
          <p14:tracePt t="466891" x="4533900" y="5035550"/>
          <p14:tracePt t="466914" x="4521200" y="5029200"/>
          <p14:tracePt t="466923" x="4514850" y="5029200"/>
          <p14:tracePt t="466956" x="4514850" y="5016500"/>
          <p14:tracePt t="467055" x="4514850" y="5010150"/>
          <p14:tracePt t="467063" x="4514850" y="5003800"/>
          <p14:tracePt t="467073" x="4521200" y="5003800"/>
          <p14:tracePt t="467168" x="4521200" y="4997450"/>
          <p14:tracePt t="467182" x="4521200" y="4991100"/>
          <p14:tracePt t="467193" x="4527550" y="4991100"/>
          <p14:tracePt t="467207" x="4527550" y="4978400"/>
          <p14:tracePt t="467228" x="4533900" y="4978400"/>
          <p14:tracePt t="467320" x="4533900" y="4972050"/>
          <p14:tracePt t="467328" x="4540250" y="4972050"/>
          <p14:tracePt t="467344" x="4546600" y="4972050"/>
          <p14:tracePt t="467369" x="4552950" y="4965700"/>
          <p14:tracePt t="467375" x="4559300" y="4965700"/>
          <p14:tracePt t="467389" x="4572000" y="4965700"/>
          <p14:tracePt t="467406" x="4603750" y="4965700"/>
          <p14:tracePt t="467423" x="4673600" y="4965700"/>
          <p14:tracePt t="467446" x="4718050" y="4965700"/>
          <p14:tracePt t="467447" x="4756150" y="4972050"/>
          <p14:tracePt t="467457" x="4794250" y="4972050"/>
          <p14:tracePt t="467473" x="4857750" y="4978400"/>
          <p14:tracePt t="467497" x="4953000" y="4978400"/>
          <p14:tracePt t="467506" x="4997450" y="4978400"/>
          <p14:tracePt t="467523" x="5060950" y="4978400"/>
          <p14:tracePt t="467540" x="5118100" y="4978400"/>
          <p14:tracePt t="467563" x="5181600" y="4965700"/>
          <p14:tracePt t="467573" x="5194300" y="4965700"/>
          <p14:tracePt t="467589" x="5213350" y="4959350"/>
          <p14:tracePt t="467606" x="5232400" y="4953000"/>
          <p14:tracePt t="467630" x="5238750" y="4953000"/>
          <p14:tracePt t="467643" x="5245100" y="4953000"/>
          <p14:tracePt t="467707" x="5251450" y="4953000"/>
          <p14:tracePt t="467722" x="5257800" y="4953000"/>
          <p14:tracePt t="467739" x="5264150" y="4953000"/>
          <p14:tracePt t="467755" x="5276850" y="4946650"/>
          <p14:tracePt t="467779" x="5289550" y="4946650"/>
          <p14:tracePt t="467957" x="5251450" y="4959350"/>
          <p14:tracePt t="467974" x="5238750" y="4972050"/>
          <p14:tracePt t="467991" x="5226050" y="4972050"/>
          <p14:tracePt t="468167" x="5226050" y="4978400"/>
          <p14:tracePt t="468176" x="5238750" y="4978400"/>
          <p14:tracePt t="468191" x="5308600" y="4991100"/>
          <p14:tracePt t="468210" x="5410200" y="5010150"/>
          <p14:tracePt t="468231" x="5549900" y="5029200"/>
          <p14:tracePt t="468240" x="5588000" y="5035550"/>
          <p14:tracePt t="468257" x="5708650" y="5041900"/>
          <p14:tracePt t="468276" x="5880100" y="5054600"/>
          <p14:tracePt t="468279" x="5956300" y="5054600"/>
          <p14:tracePt t="468302" x="6115050" y="5029200"/>
          <p14:tracePt t="468323" x="6159500" y="5003800"/>
          <p14:tracePt t="468340" x="6210300" y="4978400"/>
          <p14:tracePt t="468366" x="6356350" y="4953000"/>
          <p14:tracePt t="468368" x="6438900" y="4953000"/>
          <p14:tracePt t="468376" x="6527800" y="4953000"/>
          <p14:tracePt t="468391" x="6680200" y="4965700"/>
          <p14:tracePt t="468408" x="6788150" y="4978400"/>
          <p14:tracePt t="468432" x="6807200" y="4991100"/>
          <p14:tracePt t="468457" x="6794500" y="4997450"/>
          <p14:tracePt t="468473" x="6769100" y="4997450"/>
          <p14:tracePt t="468490" x="6762750" y="4991100"/>
          <p14:tracePt t="468563" x="6769100" y="4991100"/>
          <p14:tracePt t="468573" x="6775450" y="4991100"/>
          <p14:tracePt t="468590" x="6800850" y="4984750"/>
          <p14:tracePt t="468607" x="6800850" y="4978400"/>
          <p14:tracePt t="468640" x="6807200" y="4978400"/>
          <p14:tracePt t="468925" x="6813550" y="4972050"/>
          <p14:tracePt t="468933" x="6826250" y="4965700"/>
          <p14:tracePt t="468941" x="6851650" y="4965700"/>
          <p14:tracePt t="468957" x="6934200" y="4965700"/>
          <p14:tracePt t="468980" x="7124700" y="4965700"/>
          <p14:tracePt t="468990" x="7188200" y="4965700"/>
          <p14:tracePt t="469007" x="7315200" y="4965700"/>
          <p14:tracePt t="469032" x="7537450" y="4965700"/>
          <p14:tracePt t="469040" x="7632700" y="4972050"/>
          <p14:tracePt t="469058" x="7810500" y="4978400"/>
          <p14:tracePt t="469074" x="8007350" y="4984750"/>
          <p14:tracePt t="469099" x="8286750" y="4997450"/>
          <p14:tracePt t="469110" x="8299450" y="4997450"/>
          <p14:tracePt t="469124" x="8305800" y="4997450"/>
          <p14:tracePt t="469141" x="8312150" y="4997450"/>
          <p14:tracePt t="469166" x="8312150" y="4991100"/>
          <p14:tracePt t="469254" x="8318500" y="4991100"/>
          <p14:tracePt t="469262" x="8331200" y="4991100"/>
          <p14:tracePt t="469273" x="8356600" y="4984750"/>
          <p14:tracePt t="469291" x="8401050" y="4978400"/>
          <p14:tracePt t="469296" x="8432800" y="4972050"/>
          <p14:tracePt t="469317" x="8489950" y="4965700"/>
          <p14:tracePt t="469325" x="8509000" y="4965700"/>
          <p14:tracePt t="469341" x="8528050" y="4965700"/>
          <p14:tracePt t="470101" x="8553450" y="4965700"/>
          <p14:tracePt t="470109" x="8578850" y="4965700"/>
          <p14:tracePt t="470125" x="8642350" y="4965700"/>
          <p14:tracePt t="470142" x="8724900" y="4959350"/>
          <p14:tracePt t="470159" x="8832850" y="4953000"/>
          <p14:tracePt t="470184" x="9055100" y="4946650"/>
          <p14:tracePt t="470191" x="9144000" y="4940300"/>
          <p14:tracePt t="470208" x="9340850" y="4940300"/>
          <p14:tracePt t="470232" x="9607550" y="4933950"/>
          <p14:tracePt t="470241" x="9664700" y="4933950"/>
          <p14:tracePt t="470259" x="9855200" y="4927600"/>
          <p14:tracePt t="470274" x="9988550" y="4921250"/>
          <p14:tracePt t="470298" x="10109200" y="4914900"/>
          <p14:tracePt t="470299" x="10179050" y="4914900"/>
          <p14:tracePt t="470308" x="10248900" y="4914900"/>
          <p14:tracePt t="470326" x="10350500" y="4914900"/>
          <p14:tracePt t="470342" x="10464800" y="4908550"/>
          <p14:tracePt t="470366" x="10541000" y="4908550"/>
          <p14:tracePt t="470434" x="10547350" y="4908550"/>
          <p14:tracePt t="470443" x="10553700" y="4908550"/>
          <p14:tracePt t="470450" x="10566400" y="4908550"/>
          <p14:tracePt t="470460" x="10579100" y="4908550"/>
          <p14:tracePt t="470475" x="10629900" y="4908550"/>
          <p14:tracePt t="470492" x="10693400" y="4914900"/>
          <p14:tracePt t="470517" x="10769600" y="4921250"/>
          <p14:tracePt t="470525" x="10795000" y="4921250"/>
          <p14:tracePt t="470542" x="10833100" y="4927600"/>
          <p14:tracePt t="470566" x="10902950" y="4933950"/>
          <p14:tracePt t="470575" x="10922000" y="4933950"/>
          <p14:tracePt t="470592" x="10947400" y="4933950"/>
          <p14:tracePt t="470609" x="10979150" y="4940300"/>
          <p14:tracePt t="470633" x="10998200" y="4946650"/>
          <p14:tracePt t="470635" x="11004550" y="4946650"/>
          <p14:tracePt t="470643" x="11010900" y="4946650"/>
          <p14:tracePt t="470659" x="11023600" y="4946650"/>
          <p14:tracePt t="470699" x="11036300" y="4946650"/>
          <p14:tracePt t="470726" x="11049000" y="4946650"/>
          <p14:tracePt t="470742" x="11061700" y="4946650"/>
          <p14:tracePt t="470820" x="11074400" y="4946650"/>
          <p14:tracePt t="470843" x="11137900" y="4946650"/>
          <p14:tracePt t="470859" x="11410950" y="4953000"/>
          <p14:tracePt t="470876" x="11614150" y="4959350"/>
          <p14:tracePt t="470892" x="11677650" y="4959350"/>
          <p14:tracePt t="470918" x="11874500" y="4940300"/>
          <p14:tracePt t="470926" x="11880850" y="4940300"/>
          <p14:tracePt t="470942" x="11887200" y="4940300"/>
          <p14:tracePt t="471005" x="11893550" y="4940300"/>
          <p14:tracePt t="471033" x="11912600" y="4940300"/>
          <p14:tracePt t="471042" x="11925300" y="4940300"/>
          <p14:tracePt t="471059" x="11931650" y="4940300"/>
          <p14:tracePt t="471076" x="11938000" y="4933950"/>
          <p14:tracePt t="471109" x="11938000" y="4927600"/>
          <p14:tracePt t="471142" x="11931650" y="4927600"/>
          <p14:tracePt t="471168" x="11868150" y="4933950"/>
          <p14:tracePt t="471177" x="11830050" y="4946650"/>
          <p14:tracePt t="471192" x="11722100" y="4972050"/>
          <p14:tracePt t="471209" x="11525250" y="4991100"/>
          <p14:tracePt t="471234" x="11023600" y="4997450"/>
          <p14:tracePt t="471242" x="10871200" y="4991100"/>
          <p14:tracePt t="471259" x="10452100" y="4978400"/>
          <p14:tracePt t="471276" x="10007600" y="4972050"/>
          <p14:tracePt t="471292" x="9505950" y="4965700"/>
          <p14:tracePt t="471316" x="8712200" y="4940300"/>
          <p14:tracePt t="471326" x="8413750" y="4921250"/>
          <p14:tracePt t="471343" x="7683500" y="4883150"/>
          <p14:tracePt t="471365" x="7162800" y="4851400"/>
          <p14:tracePt t="471375" x="6661150" y="4832350"/>
          <p14:tracePt t="471392" x="6134100" y="4813300"/>
          <p14:tracePt t="471410" x="5657850" y="4800600"/>
          <p14:tracePt t="471434" x="5054600" y="4806950"/>
          <p14:tracePt t="471442" x="4902200" y="4806950"/>
          <p14:tracePt t="471459" x="4711700" y="4806950"/>
          <p14:tracePt t="471476" x="4572000" y="4800600"/>
          <p14:tracePt t="471499" x="4483100" y="4800600"/>
          <p14:tracePt t="471509" x="4476750" y="4800600"/>
          <p14:tracePt t="471526" x="4489450" y="4800600"/>
          <p14:tracePt t="471543" x="4521200" y="4794250"/>
          <p14:tracePt t="471566" x="4635500" y="4794250"/>
          <p14:tracePt t="471575" x="4667250" y="4819650"/>
          <p14:tracePt t="471577" x="4673600" y="4838700"/>
          <p14:tracePt t="471594" x="4660900" y="4883150"/>
          <p14:tracePt t="471610" x="4622800" y="4914900"/>
          <p14:tracePt t="471633" x="4610100" y="4933950"/>
          <p14:tracePt t="471660" x="4616450" y="4933950"/>
          <p14:tracePt t="471678" x="4660900" y="4940300"/>
          <p14:tracePt t="471697" x="4673600" y="4953000"/>
          <p14:tracePt t="471710" x="4673600" y="4991100"/>
          <p14:tracePt t="471728" x="4673600" y="5060950"/>
          <p14:tracePt t="471743" x="4667250" y="5124450"/>
          <p14:tracePt t="471764" x="4654550" y="5168900"/>
          <p14:tracePt t="471776" x="4648200" y="5181600"/>
          <p14:tracePt t="471810" x="4660900" y="5181600"/>
          <p14:tracePt t="471835" x="4730750" y="5149850"/>
          <p14:tracePt t="471844" x="4743450" y="5137150"/>
          <p14:tracePt t="471860" x="4749800" y="5137150"/>
          <p14:tracePt t="471901" x="4718050" y="5143500"/>
          <p14:tracePt t="471909" x="4705350" y="5149850"/>
          <p14:tracePt t="471927" x="4692650" y="5156200"/>
          <p14:tracePt t="471929" x="4686300" y="5162550"/>
          <p14:tracePt t="471943" x="4679950" y="5162550"/>
          <p14:tracePt t="471968" x="4686300" y="5162550"/>
          <p14:tracePt t="471976" x="4692650" y="5162550"/>
          <p14:tracePt t="471993" x="4730750" y="5162550"/>
          <p14:tracePt t="472010" x="4762500" y="5162550"/>
          <p14:tracePt t="472100" x="4794250" y="5156200"/>
          <p14:tracePt t="472110" x="4876800" y="5149850"/>
          <p14:tracePt t="472126" x="5010150" y="5130800"/>
          <p14:tracePt t="472143" x="5226050" y="5111750"/>
          <p14:tracePt t="472166" x="5556250" y="5099050"/>
          <p14:tracePt t="472176" x="5676900" y="5099050"/>
          <p14:tracePt t="472193" x="5842000" y="5111750"/>
          <p14:tracePt t="472210" x="5918200" y="5124450"/>
          <p14:tracePt t="472235" x="5930900" y="5124450"/>
          <p14:tracePt t="472292" x="5943600" y="5124450"/>
          <p14:tracePt t="472310" x="5988050" y="5124450"/>
          <p14:tracePt t="472327" x="6013450" y="5124450"/>
          <p14:tracePt t="472344" x="6019800" y="5124450"/>
          <p14:tracePt t="472388" x="6019800" y="5130800"/>
          <p14:tracePt t="472435" x="6121400" y="5187950"/>
          <p14:tracePt t="472445" x="6197600" y="5200650"/>
          <p14:tracePt t="472461" x="6432550" y="5232400"/>
          <p14:tracePt t="472477" x="6661150" y="5257800"/>
          <p14:tracePt t="472494" x="6845300" y="5270500"/>
          <p14:tracePt t="472518" x="6991350" y="5270500"/>
          <p14:tracePt t="472526" x="7004050" y="5264150"/>
          <p14:tracePt t="472546" x="7029450" y="5251450"/>
          <p14:tracePt t="472568" x="7054850" y="5245100"/>
          <p14:tracePt t="472577" x="7054850" y="5238750"/>
          <p14:tracePt t="472593" x="7061200" y="5238750"/>
          <p14:tracePt t="472635" x="7067550" y="5238750"/>
          <p14:tracePt t="472644" x="7073900" y="5238750"/>
          <p14:tracePt t="472701" x="7092950" y="5238750"/>
          <p14:tracePt t="472710" x="7099300" y="5238750"/>
          <p14:tracePt t="472727" x="7118350" y="5238750"/>
          <p14:tracePt t="472744" x="7143750" y="5238750"/>
          <p14:tracePt t="472768" x="7169150" y="5238750"/>
          <p14:tracePt t="472794" x="7175500" y="5238750"/>
          <p14:tracePt t="472811" x="7188200" y="5232400"/>
          <p14:tracePt t="472834" x="7200900" y="5232400"/>
          <p14:tracePt t="472843" x="7200900" y="5226050"/>
          <p14:tracePt t="472860" x="7207250" y="5226050"/>
          <p14:tracePt t="472877" x="7207250" y="5219700"/>
          <p14:tracePt t="472900" x="7213600" y="5219700"/>
          <p14:tracePt t="472910" x="7219950" y="5219700"/>
          <p14:tracePt t="472927" x="7296150" y="5219700"/>
          <p14:tracePt t="472946" x="7391400" y="5213350"/>
          <p14:tracePt t="472968" x="7588250" y="5213350"/>
          <p14:tracePt t="472977" x="7658100" y="5213350"/>
          <p14:tracePt t="472994" x="7759700" y="5213350"/>
          <p14:tracePt t="473011" x="7810500" y="5213350"/>
          <p14:tracePt t="473036" x="7778750" y="5200650"/>
          <p14:tracePt t="473045" x="7753350" y="5200650"/>
          <p14:tracePt t="473060" x="7715250" y="5200650"/>
          <p14:tracePt t="473077" x="7683500" y="5200650"/>
          <p14:tracePt t="473102" x="7664450" y="5207000"/>
          <p14:tracePt t="473128" x="7664450" y="5213350"/>
          <p14:tracePt t="473144" x="7664450" y="5219700"/>
          <p14:tracePt t="473169" x="7664450" y="5226050"/>
          <p14:tracePt t="473186" x="7651750" y="5226050"/>
          <p14:tracePt t="473196" x="7639050" y="5226050"/>
          <p14:tracePt t="473211" x="7588250" y="5232400"/>
          <p14:tracePt t="473234" x="7505700" y="5232400"/>
          <p14:tracePt t="473244" x="7486650" y="5226050"/>
          <p14:tracePt t="473261" x="7461250" y="5219700"/>
          <p14:tracePt t="473277" x="7454900" y="5207000"/>
          <p14:tracePt t="473302" x="7454900" y="5187950"/>
          <p14:tracePt t="473311" x="7454900" y="5181600"/>
          <p14:tracePt t="473735" x="7448550" y="5181600"/>
          <p14:tracePt t="473742" x="7423150" y="5187950"/>
          <p14:tracePt t="473769" x="7366000" y="5200650"/>
          <p14:tracePt t="473778" x="7353300" y="5207000"/>
          <p14:tracePt t="473795" x="7334250" y="5207000"/>
          <p14:tracePt t="473811" x="7327900" y="5207000"/>
          <p14:tracePt t="474659" x="7327900" y="5200650"/>
          <p14:tracePt t="474666" x="7334250" y="5200650"/>
          <p14:tracePt t="474679" x="7340600" y="5187950"/>
          <p14:tracePt t="474703" x="7353300" y="5181600"/>
          <p14:tracePt t="475052" x="7359650" y="5181600"/>
          <p14:tracePt t="475060" x="7366000" y="5181600"/>
          <p14:tracePt t="475079" x="7372350" y="5194300"/>
          <p14:tracePt t="475105" x="7353300" y="5232400"/>
          <p14:tracePt t="475115" x="7340600" y="5245100"/>
          <p14:tracePt t="475129" x="7283450" y="5270500"/>
          <p14:tracePt t="475146" x="7200900" y="5283200"/>
          <p14:tracePt t="475172" x="7016750" y="5283200"/>
          <p14:tracePt t="475181" x="6985000" y="5283200"/>
          <p14:tracePt t="475197" x="6889750" y="5289550"/>
          <p14:tracePt t="475212" x="6756400" y="5295900"/>
          <p14:tracePt t="475237" x="6559550" y="5308600"/>
          <p14:tracePt t="475246" x="6515100" y="5314950"/>
          <p14:tracePt t="475263" x="6470650" y="5314950"/>
          <p14:tracePt t="475288" x="6464300" y="5314950"/>
          <p14:tracePt t="475296" x="6470650" y="5314950"/>
          <p14:tracePt t="475313" x="6483350" y="5314950"/>
          <p14:tracePt t="475329" x="6502400" y="5314950"/>
          <p14:tracePt t="475346" x="6502400" y="5321300"/>
          <p14:tracePt t="475370" x="6515100" y="5334000"/>
          <p14:tracePt t="475379" x="6515100" y="5340350"/>
          <p14:tracePt t="475396" x="6515100" y="5346700"/>
          <p14:tracePt t="475412" x="6527800" y="5346700"/>
          <p14:tracePt t="475438" x="6565900" y="5353050"/>
          <p14:tracePt t="475446" x="6604000" y="5353050"/>
          <p14:tracePt t="475463" x="6699250" y="5353050"/>
          <p14:tracePt t="475481" x="6788150" y="5346700"/>
          <p14:tracePt t="475503" x="6889750" y="5340350"/>
          <p14:tracePt t="475513" x="6902450" y="5340350"/>
          <p14:tracePt t="475529" x="6927850" y="5334000"/>
          <p14:tracePt t="475548" x="6946900" y="5334000"/>
          <p14:tracePt t="475571" x="6978650" y="5334000"/>
          <p14:tracePt t="475580" x="6985000" y="5334000"/>
          <p14:tracePt t="475597" x="6991350" y="5327650"/>
          <p14:tracePt t="475684" x="7004050" y="5327650"/>
          <p14:tracePt t="475699" x="7061200" y="5334000"/>
          <p14:tracePt t="475713" x="7200900" y="5346700"/>
          <p14:tracePt t="475730" x="7353300" y="5353050"/>
          <p14:tracePt t="475746" x="7480300" y="5359400"/>
          <p14:tracePt t="475769" x="7607300" y="5359400"/>
          <p14:tracePt t="475780" x="7626350" y="5353050"/>
          <p14:tracePt t="475796" x="7664450" y="5346700"/>
          <p14:tracePt t="475813" x="7683500" y="5340350"/>
          <p14:tracePt t="475838" x="7696200" y="5334000"/>
          <p14:tracePt t="475848" x="7702550" y="5334000"/>
          <p14:tracePt t="475906" x="7708900" y="5334000"/>
          <p14:tracePt t="475915" x="7715250" y="5334000"/>
          <p14:tracePt t="475930" x="7721600" y="5334000"/>
          <p14:tracePt t="476019" x="7772400" y="5353050"/>
          <p14:tracePt t="476031" x="7804150" y="5365750"/>
          <p14:tracePt t="476046" x="7874000" y="5391150"/>
          <p14:tracePt t="476063" x="7937500" y="5403850"/>
          <p14:tracePt t="476067" x="7969250" y="5410200"/>
          <p14:tracePt t="476088" x="8032750" y="5410200"/>
          <p14:tracePt t="476098" x="8051800" y="5410200"/>
          <p14:tracePt t="476114" x="8070850" y="5410200"/>
          <p14:tracePt t="476130" x="8083550" y="5403850"/>
          <p14:tracePt t="476226" x="8083550" y="5416550"/>
          <p14:tracePt t="476732" x="8077200" y="5416550"/>
          <p14:tracePt t="476760" x="8077200" y="5410200"/>
          <p14:tracePt t="476797" x="8070850" y="5403850"/>
          <p14:tracePt t="476824" x="8070850" y="5397500"/>
          <p14:tracePt t="476963" x="8007350" y="5397500"/>
          <p14:tracePt t="476982" x="7893050" y="5391150"/>
          <p14:tracePt t="476999" x="7759700" y="5378450"/>
          <p14:tracePt t="477014" x="7626350" y="5359400"/>
          <p14:tracePt t="477041" x="7442200" y="5321300"/>
          <p14:tracePt t="477048" x="7397750" y="5314950"/>
          <p14:tracePt t="477065" x="7353300" y="5302250"/>
          <p14:tracePt t="477219" x="7359650" y="5302250"/>
          <p14:tracePt t="477231" x="7385050" y="5314950"/>
          <p14:tracePt t="477247" x="7429500" y="5327650"/>
          <p14:tracePt t="477266" x="7499350" y="5340350"/>
          <p14:tracePt t="477289" x="7639050" y="5359400"/>
          <p14:tracePt t="477298" x="7715250" y="5359400"/>
          <p14:tracePt t="477314" x="7835900" y="5359400"/>
          <p14:tracePt t="477332" x="7950200" y="5353050"/>
          <p14:tracePt t="477347" x="8032750" y="5340350"/>
          <p14:tracePt t="477372" x="8070850" y="5334000"/>
          <p14:tracePt t="477381" x="8077200" y="5334000"/>
          <p14:tracePt t="477414" x="8083550" y="5334000"/>
          <p14:tracePt t="477438" x="8096250" y="5327650"/>
          <p14:tracePt t="477500" x="8096250" y="5321300"/>
          <p14:tracePt t="477512" x="8102600" y="5314950"/>
          <p14:tracePt t="477712" x="8096250" y="5314950"/>
          <p14:tracePt t="477719" x="8089900" y="5321300"/>
          <p14:tracePt t="477735" x="8083550" y="5321300"/>
          <p14:tracePt t="477771" x="8077200" y="5327650"/>
          <p14:tracePt t="477891" x="8070850" y="5321300"/>
          <p14:tracePt t="477924" x="8064500" y="5321300"/>
          <p14:tracePt t="477965" x="8064500" y="5314950"/>
          <p14:tracePt t="478042" x="8058150" y="5314950"/>
          <p14:tracePt t="478051" x="8051800" y="5314950"/>
          <p14:tracePt t="478065" x="8039100" y="5314950"/>
          <p14:tracePt t="478090" x="8007350" y="5321300"/>
          <p14:tracePt t="478098" x="8001000" y="5321300"/>
          <p14:tracePt t="478115" x="7994650" y="5327650"/>
          <p14:tracePt t="478238" x="7994650" y="5321300"/>
          <p14:tracePt t="478246" x="8020050" y="5302250"/>
          <p14:tracePt t="478265" x="8083550" y="5295900"/>
          <p14:tracePt t="478281" x="8178800" y="5276850"/>
          <p14:tracePt t="478306" x="8382000" y="5238750"/>
          <p14:tracePt t="478317" x="8445500" y="5232400"/>
          <p14:tracePt t="478332" x="8610600" y="5213350"/>
          <p14:tracePt t="478350" x="8826500" y="5200650"/>
          <p14:tracePt t="478371" x="8940800" y="5194300"/>
          <p14:tracePt t="478382" x="9061450" y="5200650"/>
          <p14:tracePt t="478399" x="9194800" y="5226050"/>
          <p14:tracePt t="478421" x="9296400" y="5251450"/>
          <p14:tracePt t="478432" x="9385300" y="5270500"/>
          <p14:tracePt t="478449" x="9429750" y="5283200"/>
          <p14:tracePt t="478520" x="9436100" y="5283200"/>
          <p14:tracePt t="478528" x="9442450" y="5283200"/>
          <p14:tracePt t="478537" x="9461500" y="5283200"/>
          <p14:tracePt t="478549" x="9493250" y="5283200"/>
          <p14:tracePt t="478571" x="9613900" y="5289550"/>
          <p14:tracePt t="478582" x="9658350" y="5289550"/>
          <p14:tracePt t="478584" x="9677400" y="5289550"/>
          <p14:tracePt t="478599" x="9728200" y="5289550"/>
          <p14:tracePt t="478616" x="9753600" y="5295900"/>
          <p14:tracePt t="478640" x="9791700" y="5308600"/>
          <p14:tracePt t="478648" x="9798050" y="5314950"/>
          <p14:tracePt t="478666" x="9817100" y="5327650"/>
          <p14:tracePt t="478682" x="9836150" y="5340350"/>
          <p14:tracePt t="478707" x="9886950" y="5359400"/>
          <p14:tracePt t="478715" x="9893300" y="5359400"/>
          <p14:tracePt t="478732" x="9912350" y="5365750"/>
          <p14:tracePt t="478749" x="9918700" y="5365750"/>
          <p14:tracePt t="478788" x="9925050" y="5365750"/>
          <p14:tracePt t="478901" x="9931400" y="5365750"/>
          <p14:tracePt t="478988" x="9937750" y="5365750"/>
          <p14:tracePt t="479027" x="9944100" y="5359400"/>
          <p14:tracePt t="479049" x="9950450" y="5359400"/>
          <p14:tracePt t="479559" x="9944100" y="5359400"/>
          <p14:tracePt t="479566" x="9925050" y="5359400"/>
          <p14:tracePt t="479583" x="9823450" y="5378450"/>
          <p14:tracePt t="479600" x="9645650" y="5410200"/>
          <p14:tracePt t="479624" x="9366250" y="5435600"/>
          <p14:tracePt t="479631" x="9245600" y="5441950"/>
          <p14:tracePt t="479650" x="8972550" y="5441950"/>
          <p14:tracePt t="479667" x="8489950" y="5435600"/>
          <p14:tracePt t="479691" x="7905750" y="5422900"/>
          <p14:tracePt t="479700" x="7727950" y="5422900"/>
          <p14:tracePt t="479717" x="7372350" y="5422900"/>
          <p14:tracePt t="479733" x="7118350" y="5416550"/>
          <p14:tracePt t="479750" x="6877050" y="5410200"/>
          <p14:tracePt t="479773" x="6616700" y="5410200"/>
          <p14:tracePt t="479783" x="6508750" y="5410200"/>
          <p14:tracePt t="479800" x="6350000" y="5422900"/>
          <p14:tracePt t="479815" x="6165850" y="5435600"/>
          <p14:tracePt t="479841" x="5949950" y="5448300"/>
          <p14:tracePt t="479850" x="5886450" y="5448300"/>
          <p14:tracePt t="479867" x="5861050" y="5448300"/>
          <p14:tracePt t="479908" x="5861050" y="5454650"/>
          <p14:tracePt t="479933" x="5861050" y="5480050"/>
          <p14:tracePt t="479950" x="5829300" y="5524500"/>
          <p14:tracePt t="479974" x="5708650" y="5588000"/>
          <p14:tracePt t="479983" x="5645150" y="5600700"/>
          <p14:tracePt t="480000" x="5581650" y="5619750"/>
          <p14:tracePt t="480023" x="5568950" y="5626100"/>
          <p14:tracePt t="480033" x="5581650" y="5626100"/>
          <p14:tracePt t="480050" x="5632450" y="5626100"/>
          <p14:tracePt t="480067" x="5708650" y="5619750"/>
          <p14:tracePt t="480091" x="5759450" y="5619750"/>
          <p14:tracePt t="480122" x="5759450" y="5613400"/>
          <p14:tracePt t="480168" x="5765800" y="5613400"/>
          <p14:tracePt t="480184" x="5778500" y="5600700"/>
          <p14:tracePt t="480200" x="5822950" y="5575300"/>
          <p14:tracePt t="480217" x="5886450" y="5549900"/>
          <p14:tracePt t="480243" x="6007100" y="5524500"/>
          <p14:tracePt t="480250" x="6064250" y="5511800"/>
          <p14:tracePt t="480267" x="6153150" y="5505450"/>
          <p14:tracePt t="480283" x="6235700" y="5499100"/>
          <p14:tracePt t="480308" x="6273800" y="5499100"/>
          <p14:tracePt t="480358" x="6273800" y="5505450"/>
          <p14:tracePt t="480386" x="6280150" y="5505450"/>
          <p14:tracePt t="480394" x="6286500" y="5511800"/>
          <p14:tracePt t="480404" x="6299200" y="5511800"/>
          <p14:tracePt t="480422" x="6343650" y="5511800"/>
          <p14:tracePt t="480434" x="6388100" y="5505450"/>
          <p14:tracePt t="480450" x="6400800" y="5499100"/>
          <p14:tracePt t="480491" x="6400800" y="5492750"/>
          <p14:tracePt t="480500" x="6407150" y="5492750"/>
          <p14:tracePt t="480517" x="6483350" y="5486400"/>
          <p14:tracePt t="480534" x="6591300" y="5486400"/>
          <p14:tracePt t="480550" x="6731000" y="5492750"/>
          <p14:tracePt t="480575" x="6927850" y="5499100"/>
          <p14:tracePt t="480584" x="6965950" y="5499100"/>
          <p14:tracePt t="480601" x="7010400" y="5511800"/>
          <p14:tracePt t="480617" x="7010400" y="5518150"/>
          <p14:tracePt t="480642" x="6997700" y="5518150"/>
          <p14:tracePt t="480644" x="6991350" y="5518150"/>
          <p14:tracePt t="480692" x="6991350" y="5524500"/>
          <p14:tracePt t="480705" x="6991350" y="5530850"/>
          <p14:tracePt t="480717" x="7004050" y="5530850"/>
          <p14:tracePt t="480734" x="7035800" y="5537200"/>
          <p14:tracePt t="480757" x="7092950" y="5537200"/>
          <p14:tracePt t="480767" x="7112000" y="5537200"/>
          <p14:tracePt t="480769" x="7124700" y="5537200"/>
          <p14:tracePt t="480784" x="7143750" y="5543550"/>
          <p14:tracePt t="480800" x="7162800" y="5549900"/>
          <p14:tracePt t="480826" x="7194550" y="5562600"/>
          <p14:tracePt t="480834" x="7213600" y="5568950"/>
          <p14:tracePt t="480850" x="7251700" y="5581650"/>
          <p14:tracePt t="480867" x="7296150" y="5588000"/>
          <p14:tracePt t="480893" x="7346950" y="5588000"/>
          <p14:tracePt t="480900" x="7359650" y="5588000"/>
          <p14:tracePt t="480918" x="7385050" y="5588000"/>
          <p14:tracePt t="480935" x="7404100" y="5588000"/>
          <p14:tracePt t="480950" x="7404100" y="5581650"/>
          <p14:tracePt t="481090" x="7404100" y="5575300"/>
          <p14:tracePt t="481160" x="7404100" y="5581650"/>
          <p14:tracePt t="481167" x="7404100" y="5588000"/>
          <p14:tracePt t="481184" x="7404100" y="5607050"/>
          <p14:tracePt t="481201" x="7429500" y="5638800"/>
          <p14:tracePt t="481226" x="7486650" y="5683250"/>
          <p14:tracePt t="481234" x="7499350" y="5683250"/>
          <p14:tracePt t="481252" x="7531100" y="5695950"/>
          <p14:tracePt t="481268" x="7562850" y="5695950"/>
          <p14:tracePt t="481291" x="7600950" y="5664200"/>
          <p14:tracePt t="481300" x="7613650" y="5651500"/>
          <p14:tracePt t="481318" x="7639050" y="5632450"/>
          <p14:tracePt t="481335" x="7651750" y="5613400"/>
          <p14:tracePt t="481351" x="7670800" y="5600700"/>
          <p14:tracePt t="481376" x="7677150" y="5594350"/>
          <p14:tracePt t="481386" x="7683500" y="5594350"/>
          <p14:tracePt t="481429" x="7696200" y="5594350"/>
          <p14:tracePt t="481436" x="7702550" y="5594350"/>
          <p14:tracePt t="481452" x="7708900" y="5594350"/>
          <p14:tracePt t="481468" x="7715250" y="5600700"/>
          <p14:tracePt t="481484" x="7721600" y="5600700"/>
          <p14:tracePt t="481511" x="7727950" y="5607050"/>
          <p14:tracePt t="481557" x="7740650" y="5607050"/>
          <p14:tracePt t="481568" x="7747000" y="5607050"/>
          <p14:tracePt t="481585" x="7759700" y="5607050"/>
          <p14:tracePt t="481602" x="7766050" y="5607050"/>
          <p14:tracePt t="481626" x="7778750" y="5594350"/>
          <p14:tracePt t="481634" x="7785100" y="5588000"/>
          <p14:tracePt t="481651" x="7785100" y="5575300"/>
          <p14:tracePt t="481668" x="7785100" y="5562600"/>
          <p14:tracePt t="481693" x="7778750" y="5537200"/>
          <p14:tracePt t="481701" x="7772400" y="5524500"/>
          <p14:tracePt t="481718" x="7759700" y="5511800"/>
          <p14:tracePt t="481735" x="7747000" y="5499100"/>
          <p14:tracePt t="481751" x="7727950" y="5480050"/>
          <p14:tracePt t="481777" x="7708900" y="5467350"/>
          <p14:tracePt t="481785" x="7702550" y="5461000"/>
          <p14:tracePt t="481802" x="7689850" y="5454650"/>
          <p14:tracePt t="481819" x="7664450" y="5441950"/>
          <p14:tracePt t="481842" x="7645400" y="5435600"/>
          <p14:tracePt t="481853" x="7588250" y="5422900"/>
          <p14:tracePt t="481868" x="7531100" y="5416550"/>
          <p14:tracePt t="481884" x="7448550" y="5410200"/>
          <p14:tracePt t="481910" x="7378700" y="5397500"/>
          <p14:tracePt t="481918" x="7353300" y="5391150"/>
          <p14:tracePt t="481935" x="7315200" y="5391150"/>
          <p14:tracePt t="481959" x="7270750" y="5391150"/>
          <p14:tracePt t="481968" x="7232650" y="5391150"/>
          <p14:tracePt t="481985" x="7118350" y="5410200"/>
          <p14:tracePt t="482004" x="6927850" y="5435600"/>
          <p14:tracePt t="482026" x="6813550" y="5448300"/>
          <p14:tracePt t="482035" x="6731000" y="5467350"/>
          <p14:tracePt t="482051" x="6718300" y="5473700"/>
          <p14:tracePt t="482068" x="6711950" y="5480050"/>
          <p14:tracePt t="482070" x="6711950" y="5486400"/>
          <p14:tracePt t="482092" x="6711950" y="5499100"/>
          <p14:tracePt t="482093" x="6724650" y="5511800"/>
          <p14:tracePt t="482104" x="6731000" y="5518150"/>
          <p14:tracePt t="482118" x="6756400" y="5549900"/>
          <p14:tracePt t="482135" x="6800850" y="5581650"/>
          <p14:tracePt t="482153" x="6845300" y="5613400"/>
          <p14:tracePt t="482175" x="6959600" y="5657850"/>
          <p14:tracePt t="482184" x="7004050" y="5670550"/>
          <p14:tracePt t="482201" x="7080250" y="5689600"/>
          <p14:tracePt t="482218" x="7188200" y="5708650"/>
          <p14:tracePt t="482244" x="7315200" y="5721350"/>
          <p14:tracePt t="482254" x="7353300" y="5727700"/>
          <p14:tracePt t="482271" x="7372350" y="5727700"/>
          <p14:tracePt t="482498" x="7366000" y="5727700"/>
          <p14:tracePt t="482512" x="7359650" y="5721350"/>
          <p14:tracePt t="482521" x="7353300" y="5721350"/>
          <p14:tracePt t="482535" x="7353300" y="5715000"/>
          <p14:tracePt t="482577" x="7346950" y="5708650"/>
          <p14:tracePt t="482630" x="7334250" y="5702300"/>
          <p14:tracePt t="482652" x="7334250" y="5695950"/>
          <p14:tracePt t="482669" x="7327900" y="5689600"/>
          <p14:tracePt t="482710" x="7321550" y="5683250"/>
          <p14:tracePt t="482721" x="7321550" y="5676900"/>
          <p14:tracePt t="482736" x="7315200" y="5676900"/>
          <p14:tracePt t="482820" x="7302500" y="5676900"/>
          <p14:tracePt t="482835" x="7289800" y="5670550"/>
          <p14:tracePt t="482852" x="7270750" y="5664200"/>
          <p14:tracePt t="482870" x="7264400" y="5664200"/>
          <p14:tracePt t="482902" x="7258050" y="5664200"/>
          <p14:tracePt t="482920" x="7251700" y="5657850"/>
          <p14:tracePt t="482936" x="7239000" y="5657850"/>
          <p14:tracePt t="482952" x="7232650" y="5651500"/>
          <p14:tracePt t="482974" x="7226300" y="5651500"/>
          <p14:tracePt t="482998" x="7219950" y="5651500"/>
          <p14:tracePt t="483030" x="7213600" y="5651500"/>
          <p14:tracePt t="483594" x="7213600" y="5645150"/>
          <p14:tracePt t="483617" x="7226300" y="5626100"/>
          <p14:tracePt t="483627" x="7226300" y="5619750"/>
          <p14:tracePt t="483637" x="7232650" y="5613400"/>
          <p14:tracePt t="483653" x="7232650" y="5607050"/>
          <p14:tracePt t="483932" x="7239000" y="5600700"/>
          <p14:tracePt t="483941" x="7239000" y="5594350"/>
          <p14:tracePt t="483964" x="7239000" y="5568950"/>
          <p14:tracePt t="483972" x="7239000" y="5556250"/>
          <p14:tracePt t="483987" x="7239000" y="5537200"/>
          <p14:tracePt t="484002" x="7232650" y="5524500"/>
          <p14:tracePt t="484027" x="7226300" y="5499100"/>
          <p14:tracePt t="484036" x="7226300" y="5492750"/>
          <p14:tracePt t="484053" x="7219950" y="5480050"/>
          <p14:tracePt t="484070" x="7219950" y="5461000"/>
          <p14:tracePt t="484096" x="7200900" y="5416550"/>
          <p14:tracePt t="484104" x="7188200" y="5391150"/>
          <p14:tracePt t="484120" x="7169150" y="5365750"/>
          <p14:tracePt t="484137" x="7143750" y="5340350"/>
          <p14:tracePt t="484153" x="7118350" y="5321300"/>
          <p14:tracePt t="484179" x="7080250" y="5289550"/>
          <p14:tracePt t="484187" x="7061200" y="5276850"/>
          <p14:tracePt t="484204" x="7048500" y="5264150"/>
          <p14:tracePt t="484220" x="7035800" y="5251450"/>
          <p14:tracePt t="484245" x="7023100" y="5245100"/>
          <p14:tracePt t="484253" x="7016750" y="5245100"/>
          <p14:tracePt t="484270" x="7004050" y="5238750"/>
          <p14:tracePt t="484286" x="6997700" y="5238750"/>
          <p14:tracePt t="484311" x="6978650" y="5232400"/>
          <p14:tracePt t="484320" x="6965950" y="5232400"/>
          <p14:tracePt t="484336" x="6946900" y="5232400"/>
          <p14:tracePt t="484360" x="6927850" y="5232400"/>
          <p14:tracePt t="484392" x="6927850" y="5226050"/>
          <p14:tracePt t="484404" x="6921500" y="5226050"/>
          <p14:tracePt t="484427" x="6908800" y="5219700"/>
          <p14:tracePt t="484436" x="6896100" y="5213350"/>
          <p14:tracePt t="484437" x="6889750" y="5213350"/>
          <p14:tracePt t="484454" x="6851650" y="5194300"/>
          <p14:tracePt t="484470" x="6819900" y="5181600"/>
          <p14:tracePt t="484495" x="6775450" y="5149850"/>
          <p14:tracePt t="484503" x="6769100" y="5143500"/>
          <p14:tracePt t="484521" x="6731000" y="5111750"/>
          <p14:tracePt t="484537" x="6673850" y="5080000"/>
          <p14:tracePt t="484554" x="6572250" y="5035550"/>
          <p14:tracePt t="484577" x="6426200" y="4965700"/>
          <p14:tracePt t="484586" x="6375400" y="4940300"/>
          <p14:tracePt t="484602" x="6311900" y="4902200"/>
          <p14:tracePt t="484627" x="6254750" y="4857750"/>
          <p14:tracePt t="484636" x="6235700" y="4838700"/>
          <p14:tracePt t="484654" x="6210300" y="4826000"/>
          <p14:tracePt t="484670" x="6165850" y="4819650"/>
          <p14:tracePt t="484672" x="6146800" y="4819650"/>
          <p14:tracePt t="484699" x="5969000" y="4838700"/>
          <p14:tracePt t="484708" x="5918200" y="4845050"/>
          <p14:tracePt t="484720" x="5778500" y="4870450"/>
          <p14:tracePt t="484737" x="5676900" y="4889500"/>
          <p14:tracePt t="484761" x="5549900" y="4908550"/>
          <p14:tracePt t="484770" x="5524500" y="4914900"/>
          <p14:tracePt t="484787" x="5492750" y="4914900"/>
          <p14:tracePt t="484805" x="5467350" y="4921250"/>
          <p14:tracePt t="484828" x="5410200" y="4921250"/>
          <p14:tracePt t="484837" x="5378450" y="4921250"/>
          <p14:tracePt t="484854" x="5270500" y="4927600"/>
          <p14:tracePt t="484871" x="5168900" y="4933950"/>
          <p14:tracePt t="484895" x="5041900" y="4933950"/>
          <p14:tracePt t="484904" x="5010150" y="4933950"/>
          <p14:tracePt t="484906" x="4991100" y="4933950"/>
          <p14:tracePt t="484921" x="4959350" y="4933950"/>
          <p14:tracePt t="484938" x="4889500" y="4933950"/>
          <p14:tracePt t="484954" x="4781550" y="4933950"/>
          <p14:tracePt t="484978" x="4533900" y="4927600"/>
          <p14:tracePt t="484987" x="4476750" y="4921250"/>
          <p14:tracePt t="485004" x="4362450" y="4908550"/>
          <p14:tracePt t="485020" x="4305300" y="4895850"/>
          <p14:tracePt t="485045" x="4298950" y="4895850"/>
          <p14:tracePt t="485091" x="4305300" y="4895850"/>
          <p14:tracePt t="485112" x="4298950" y="4895850"/>
          <p14:tracePt t="485121" x="4292600" y="4895850"/>
          <p14:tracePt t="485138" x="4286250" y="4902200"/>
          <p14:tracePt t="485180" x="4292600" y="4902200"/>
          <p14:tracePt t="485190" x="4298950" y="4902200"/>
          <p14:tracePt t="485205" x="4343400" y="4902200"/>
          <p14:tracePt t="485229" x="4476750" y="4889500"/>
          <p14:tracePt t="485238" x="4514850" y="4883150"/>
          <p14:tracePt t="485255" x="4591050" y="4876800"/>
          <p14:tracePt t="485271" x="4635500" y="4876800"/>
          <p14:tracePt t="485295" x="4692650" y="4870450"/>
          <p14:tracePt t="485304" x="4718050" y="4864100"/>
          <p14:tracePt t="485321" x="4806950" y="4851400"/>
          <p14:tracePt t="485338" x="4908550" y="4838700"/>
          <p14:tracePt t="485341" x="4959350" y="4832350"/>
          <p14:tracePt t="485353" x="5010150" y="4832350"/>
          <p14:tracePt t="485379" x="5130800" y="4819650"/>
          <p14:tracePt t="485388" x="5149850" y="4819650"/>
          <p14:tracePt t="485406" x="5162550" y="4819650"/>
          <p14:tracePt t="485421" x="5168900" y="4819650"/>
          <p14:tracePt t="485446" x="5175250" y="4819650"/>
          <p14:tracePt t="485494" x="5181600" y="4819650"/>
          <p14:tracePt t="485505" x="5194300" y="4826000"/>
          <p14:tracePt t="485521" x="5226050" y="4826000"/>
          <p14:tracePt t="485539" x="5257800" y="4826000"/>
          <p14:tracePt t="485562" x="5308600" y="4832350"/>
          <p14:tracePt t="485572" x="5321300" y="4832350"/>
          <p14:tracePt t="485590" x="5353050" y="4832350"/>
          <p14:tracePt t="485603" x="5378450" y="4832350"/>
          <p14:tracePt t="485626" x="5410200" y="4832350"/>
          <p14:tracePt t="485679" x="5403850" y="4826000"/>
          <p14:tracePt t="485695" x="5403850" y="4819650"/>
          <p14:tracePt t="485703" x="5397500" y="4819650"/>
          <p14:tracePt t="485720" x="5384800" y="4800600"/>
          <p14:tracePt t="485737" x="5359400" y="4768850"/>
          <p14:tracePt t="485754" x="5346700" y="4749800"/>
          <p14:tracePt t="485776" x="5327650" y="4718050"/>
          <p14:tracePt t="485804" x="5314950" y="4711700"/>
          <p14:tracePt t="485822" x="5289550" y="4705350"/>
          <p14:tracePt t="485842" x="5226050" y="4705350"/>
          <p14:tracePt t="485856" x="5194300" y="4705350"/>
          <p14:tracePt t="485871" x="5175250" y="4705350"/>
          <p14:tracePt t="485893" x="5162550" y="4705350"/>
          <p14:tracePt t="485904" x="5124450" y="4705350"/>
          <p14:tracePt t="485920" x="5054600" y="4705350"/>
          <p14:tracePt t="485937" x="4972050" y="4711700"/>
          <p14:tracePt t="485958" x="4889500" y="4724400"/>
          <p14:tracePt t="485970" x="4826000" y="4730750"/>
          <p14:tracePt t="485987" x="4800600" y="4730750"/>
          <p14:tracePt t="486004" x="4800600" y="4737100"/>
          <p14:tracePt t="486027" x="4794250" y="4749800"/>
          <p14:tracePt t="486038" x="4794250" y="4756150"/>
          <p14:tracePt t="486055" x="4806950" y="4775200"/>
          <p14:tracePt t="486071" x="4819650" y="4794250"/>
          <p14:tracePt t="486095" x="4832350" y="4813300"/>
          <p14:tracePt t="486097" x="4838700" y="4813300"/>
          <p14:tracePt t="486164" x="4838700" y="4819650"/>
          <p14:tracePt t="486171" x="4845050" y="4819650"/>
          <p14:tracePt t="486201" x="4953000" y="4857750"/>
          <p14:tracePt t="486204" x="4997450" y="4870450"/>
          <p14:tracePt t="486225" x="5060950" y="4889500"/>
          <p14:tracePt t="486238" x="5118100" y="4914900"/>
          <p14:tracePt t="486254" x="5175250" y="4927600"/>
          <p14:tracePt t="486272" x="5232400" y="4946650"/>
          <p14:tracePt t="486295" x="5295900" y="4953000"/>
          <p14:tracePt t="486304" x="5314950" y="4953000"/>
          <p14:tracePt t="486322" x="5340350" y="4953000"/>
          <p14:tracePt t="486339" x="5378450" y="4953000"/>
          <p14:tracePt t="486363" x="5397500" y="4959350"/>
          <p14:tracePt t="486372" x="5403850" y="4959350"/>
          <p14:tracePt t="486389" x="5416550" y="4959350"/>
          <p14:tracePt t="486405" x="5435600" y="4965700"/>
          <p14:tracePt t="486431" x="5448300" y="4965700"/>
          <p14:tracePt t="486438" x="5454650" y="4965700"/>
          <p14:tracePt t="486455" x="5461000" y="4959350"/>
          <p14:tracePt t="486472" x="5473700" y="4953000"/>
          <p14:tracePt t="486497" x="5480050" y="4940300"/>
          <p14:tracePt t="486631" x="5467350" y="4933950"/>
          <p14:tracePt t="486639" x="5461000" y="4927600"/>
          <p14:tracePt t="486656" x="5435600" y="4914900"/>
          <p14:tracePt t="486672" x="5416550" y="4902200"/>
          <p14:tracePt t="486675" x="5410200" y="4895850"/>
          <p14:tracePt t="486698" x="5403850" y="4883150"/>
          <p14:tracePt t="486982" x="5397500" y="4883150"/>
          <p14:tracePt t="488458" x="5403850" y="4876800"/>
          <p14:tracePt t="488466" x="5410200" y="4864100"/>
          <p14:tracePt t="488490" x="5429250" y="4838700"/>
          <p14:tracePt t="488566" x="5422900" y="4838700"/>
          <p14:tracePt t="488575" x="5416550" y="4838700"/>
          <p14:tracePt t="488590" x="5410200" y="4832350"/>
          <p14:tracePt t="488608" x="5403850" y="4832350"/>
          <p14:tracePt t="488629" x="5397500" y="4832350"/>
          <p14:tracePt t="488640" x="5391150" y="4832350"/>
          <p14:tracePt t="488657" x="5372100" y="4832350"/>
          <p14:tracePt t="488674" x="5334000" y="4832350"/>
          <p14:tracePt t="488699" x="5289550" y="4838700"/>
          <p14:tracePt t="488707" x="5257800" y="4838700"/>
          <p14:tracePt t="488725" x="5245100" y="4838700"/>
          <p14:tracePt t="488766" x="5226050" y="4838700"/>
          <p14:tracePt t="488774" x="5213350" y="4832350"/>
          <p14:tracePt t="488793" x="5187950" y="4832350"/>
          <p14:tracePt t="488807" x="5130800" y="4832350"/>
          <p14:tracePt t="488831" x="5022850" y="4832350"/>
          <p14:tracePt t="488840" x="4997450" y="4832350"/>
          <p14:tracePt t="488858" x="4933950" y="4819650"/>
          <p14:tracePt t="488873" x="4902200" y="4813300"/>
          <p14:tracePt t="488916" x="4895850" y="4813300"/>
          <p14:tracePt t="488930" x="4889500" y="4813300"/>
          <p14:tracePt t="488941" x="4883150" y="4813300"/>
          <p14:tracePt t="488966" x="4870450" y="4819650"/>
          <p14:tracePt t="489028" x="4870450" y="4838700"/>
          <p14:tracePt t="489041" x="4870450" y="4857750"/>
          <p14:tracePt t="489058" x="4876800" y="4921250"/>
          <p14:tracePt t="489074" x="4908550" y="4984750"/>
          <p14:tracePt t="489099" x="4940300" y="5041900"/>
          <p14:tracePt t="489108" x="4953000" y="5060950"/>
          <p14:tracePt t="489125" x="4959350" y="5060950"/>
          <p14:tracePt t="489165" x="4972050" y="5060950"/>
          <p14:tracePt t="489174" x="4991100" y="5041900"/>
          <p14:tracePt t="489176" x="5003800" y="5029200"/>
          <p14:tracePt t="489192" x="5035550" y="5016500"/>
          <p14:tracePt t="489206" x="5048250" y="5010150"/>
          <p14:tracePt t="489240" x="5054600" y="5010150"/>
          <p14:tracePt t="489299" x="5067300" y="5010150"/>
          <p14:tracePt t="489307" x="5073650" y="5010150"/>
          <p14:tracePt t="489324" x="5086350" y="5010150"/>
          <p14:tracePt t="489341" x="5099050" y="5003800"/>
          <p14:tracePt t="489359" x="5105400" y="4997450"/>
          <p14:tracePt t="491962" x="5099050" y="4997450"/>
          <p14:tracePt t="491968" x="5092700" y="4997450"/>
          <p14:tracePt t="491979" x="5086350" y="4997450"/>
          <p14:tracePt t="491993" x="5080000" y="5003800"/>
          <p14:tracePt t="494097" x="5086350" y="5003800"/>
          <p14:tracePt t="494391" x="5099050" y="5003800"/>
          <p14:tracePt t="494400" x="5118100" y="5010150"/>
          <p14:tracePt t="494421" x="5289550" y="5048250"/>
          <p14:tracePt t="494448" x="5492750" y="5086350"/>
          <p14:tracePt t="494463" x="5702300" y="5118100"/>
          <p14:tracePt t="494479" x="5911850" y="5143500"/>
          <p14:tracePt t="494504" x="6324600" y="5181600"/>
          <p14:tracePt t="494512" x="6413500" y="5181600"/>
          <p14:tracePt t="494529" x="6673850" y="5187950"/>
          <p14:tracePt t="494545" x="6864350" y="5187950"/>
          <p14:tracePt t="494569" x="7099300" y="5156200"/>
          <p14:tracePt t="494579" x="7162800" y="5149850"/>
          <p14:tracePt t="494595" x="7283450" y="5124450"/>
          <p14:tracePt t="494612" x="7391400" y="5105400"/>
          <p14:tracePt t="494637" x="7480300" y="5092700"/>
          <p14:tracePt t="494646" x="7493000" y="5092700"/>
          <p14:tracePt t="494663" x="7505700" y="5092700"/>
          <p14:tracePt t="494679" x="7518400" y="5092700"/>
          <p14:tracePt t="494704" x="7588250" y="5111750"/>
          <p14:tracePt t="494711" x="7626350" y="5111750"/>
          <p14:tracePt t="494729" x="7708900" y="5118100"/>
          <p14:tracePt t="494745" x="7785100" y="5111750"/>
          <p14:tracePt t="494773" x="7893050" y="5073650"/>
          <p14:tracePt t="494780" x="7905750" y="5067300"/>
          <p14:tracePt t="494795" x="7956550" y="5041900"/>
          <p14:tracePt t="494812" x="8007350" y="5016500"/>
          <p14:tracePt t="494836" x="8089900" y="4972050"/>
          <p14:tracePt t="494845" x="8121650" y="4953000"/>
          <p14:tracePt t="494862" x="8166100" y="4927600"/>
          <p14:tracePt t="494888" x="8197850" y="4902200"/>
          <p14:tracePt t="494895" x="8204200" y="4895850"/>
          <p14:tracePt t="494912" x="8216900" y="4870450"/>
          <p14:tracePt t="494929" x="8229600" y="4845050"/>
          <p14:tracePt t="494947" x="8229600" y="4819650"/>
          <p14:tracePt t="494971" x="8223250" y="4762500"/>
          <p14:tracePt t="494979" x="8216900" y="4743450"/>
          <p14:tracePt t="494996" x="8197850" y="4711700"/>
          <p14:tracePt t="495012" x="8191500" y="4699000"/>
          <p14:tracePt t="495036" x="8166100" y="4692650"/>
          <p14:tracePt t="495045" x="8147050" y="4686300"/>
          <p14:tracePt t="495063" x="8115300" y="4686300"/>
          <p14:tracePt t="495078" x="8064500" y="4686300"/>
          <p14:tracePt t="495104" x="7975600" y="4686300"/>
          <p14:tracePt t="495113" x="7937500" y="4686300"/>
          <p14:tracePt t="495129" x="7835900" y="4692650"/>
          <p14:tracePt t="495147" x="7766050" y="4699000"/>
          <p14:tracePt t="495172" x="7702550" y="4718050"/>
          <p14:tracePt t="495179" x="7683500" y="4730750"/>
          <p14:tracePt t="495197" x="7664450" y="4737100"/>
          <p14:tracePt t="495212" x="7651750" y="4749800"/>
          <p14:tracePt t="495238" x="7639050" y="4781550"/>
          <p14:tracePt t="495246" x="7632700" y="4794250"/>
          <p14:tracePt t="495263" x="7626350" y="4819650"/>
          <p14:tracePt t="495285" x="7626350" y="4876800"/>
          <p14:tracePt t="495296" x="7651750" y="4921250"/>
          <p14:tracePt t="495313" x="7708900" y="4984750"/>
          <p14:tracePt t="495330" x="7759700" y="5041900"/>
          <p14:tracePt t="495333" x="7797800" y="5073650"/>
          <p14:tracePt t="495346" x="7823200" y="5092700"/>
          <p14:tracePt t="495371" x="7937500" y="5124450"/>
          <p14:tracePt t="495380" x="8020050" y="5124450"/>
          <p14:tracePt t="495396" x="8108950" y="5111750"/>
          <p14:tracePt t="495412" x="8147050" y="5092700"/>
          <p14:tracePt t="495438" x="8267700" y="5003800"/>
          <p14:tracePt t="495446" x="8280400" y="4991100"/>
          <p14:tracePt t="495463" x="8299450" y="4978400"/>
          <p14:tracePt t="495480" x="8312150" y="4965700"/>
          <p14:tracePt t="495506" x="8324850" y="4959350"/>
          <p14:tracePt t="495512" x="8324850" y="4953000"/>
          <p14:tracePt t="495529" x="8324850" y="4940300"/>
          <p14:tracePt t="495545" x="8324850" y="4927600"/>
          <p14:tracePt t="495569" x="8274050" y="4902200"/>
          <p14:tracePt t="495580" x="8255000" y="4895850"/>
          <p14:tracePt t="495596" x="8216900" y="4889500"/>
          <p14:tracePt t="495598" x="8197850" y="4889500"/>
          <p14:tracePt t="495612" x="8159750" y="4883150"/>
          <p14:tracePt t="495636" x="8121650" y="4883150"/>
          <p14:tracePt t="495637" x="8108950" y="4889500"/>
          <p14:tracePt t="495646" x="8096250" y="4889500"/>
          <p14:tracePt t="495663" x="8083550" y="4895850"/>
          <p14:tracePt t="495805" x="8083550" y="4902200"/>
          <p14:tracePt t="496111" x="8077200" y="4902200"/>
          <p14:tracePt t="496121" x="8070850" y="4902200"/>
          <p14:tracePt t="496172" x="8064500" y="4902200"/>
          <p14:tracePt t="496186" x="8058150" y="4902200"/>
          <p14:tracePt t="496202" x="8051800" y="4902200"/>
          <p14:tracePt t="496239" x="8045450" y="4902200"/>
          <p14:tracePt t="496250" x="8039100" y="4902200"/>
          <p14:tracePt t="496274" x="8032750" y="4902200"/>
          <p14:tracePt t="496324" x="8026400" y="4902200"/>
          <p14:tracePt t="496353" x="8020050" y="4902200"/>
          <p14:tracePt t="496368" x="8013700" y="4902200"/>
          <p14:tracePt t="496384" x="8007350" y="4902200"/>
          <p14:tracePt t="496397" x="8001000" y="4908550"/>
          <p14:tracePt t="496438" x="7994650" y="4908550"/>
          <p14:tracePt t="496463" x="7981950" y="4908550"/>
          <p14:tracePt t="496486" x="7956550" y="4908550"/>
          <p14:tracePt t="496497" x="7931150" y="4908550"/>
          <p14:tracePt t="496513" x="7905750" y="4914900"/>
          <p14:tracePt t="496530" x="7854950" y="4921250"/>
          <p14:tracePt t="496532" x="7829550" y="4927600"/>
          <p14:tracePt t="496547" x="7810500" y="4927600"/>
          <p14:tracePt t="496570" x="7791450" y="4933950"/>
          <p14:tracePt t="496629" x="7778750" y="4933950"/>
          <p14:tracePt t="496647" x="7772400" y="4933950"/>
          <p14:tracePt t="496664" x="7759700" y="4933950"/>
          <p14:tracePt t="496720" x="7747000" y="4933950"/>
          <p14:tracePt t="496726" x="7734300" y="4933950"/>
          <p14:tracePt t="496756" x="7613650" y="4953000"/>
          <p14:tracePt t="496764" x="7543800" y="4959350"/>
          <p14:tracePt t="496781" x="7378700" y="4978400"/>
          <p14:tracePt t="496797" x="7302500" y="4984750"/>
          <p14:tracePt t="496815" x="7264400" y="4984750"/>
          <p14:tracePt t="496880" x="7258050" y="4984750"/>
          <p14:tracePt t="496898" x="7239000" y="4984750"/>
          <p14:tracePt t="496914" x="7131050" y="4984750"/>
          <p14:tracePt t="496931" x="6946900" y="4972050"/>
          <p14:tracePt t="496948" x="6832600" y="4965700"/>
          <p14:tracePt t="496969" x="6800850" y="4953000"/>
          <p14:tracePt t="496970" x="6794500" y="4953000"/>
          <p14:tracePt t="497054" x="6788150" y="4953000"/>
          <p14:tracePt t="497061" x="6775450" y="4953000"/>
          <p14:tracePt t="497068" x="6737350" y="4953000"/>
          <p14:tracePt t="497081" x="6699250" y="4953000"/>
          <p14:tracePt t="497106" x="6553200" y="4953000"/>
          <p14:tracePt t="497114" x="6527800" y="4953000"/>
          <p14:tracePt t="497116" x="6496050" y="4946650"/>
          <p14:tracePt t="497131" x="6483350" y="4940300"/>
          <p14:tracePt t="497147" x="6464300" y="4933950"/>
          <p14:tracePt t="497150" x="6457950" y="4933950"/>
          <p14:tracePt t="497172" x="6457950" y="4927600"/>
          <p14:tracePt t="497174" x="6451600" y="4927600"/>
          <p14:tracePt t="497181" x="6445250" y="4921250"/>
          <p14:tracePt t="497199" x="6388100" y="4921250"/>
          <p14:tracePt t="497222" x="6242050" y="4921250"/>
          <p14:tracePt t="497231" x="6184900" y="4921250"/>
          <p14:tracePt t="497247" x="6057900" y="4921250"/>
          <p14:tracePt t="497266" x="5969000" y="4908550"/>
          <p14:tracePt t="497288" x="5880100" y="4902200"/>
          <p14:tracePt t="497297" x="5854700" y="4902200"/>
          <p14:tracePt t="497314" x="5772150" y="4902200"/>
          <p14:tracePt t="497331" x="5664200" y="4908550"/>
          <p14:tracePt t="497347" x="5518150" y="4914900"/>
          <p14:tracePt t="497373" x="5245100" y="4908550"/>
          <p14:tracePt t="497382" x="5156200" y="4895850"/>
          <p14:tracePt t="497400" x="5073650" y="4876800"/>
          <p14:tracePt t="497415" x="5041900" y="4870450"/>
          <p14:tracePt t="497439" x="5003800" y="4870450"/>
          <p14:tracePt t="497449" x="4978400" y="4870450"/>
          <p14:tracePt t="497465" x="4914900" y="4883150"/>
          <p14:tracePt t="497481" x="4864100" y="4889500"/>
          <p14:tracePt t="497506" x="4845050" y="4889500"/>
          <p14:tracePt t="497555" x="4851400" y="4889500"/>
          <p14:tracePt t="497565" x="4857750" y="4889500"/>
          <p14:tracePt t="497684" x="4864100" y="4883150"/>
          <p14:tracePt t="497699" x="4902200" y="4883150"/>
          <p14:tracePt t="497715" x="4933950" y="4895850"/>
          <p14:tracePt t="497732" x="4946650" y="4914900"/>
          <p14:tracePt t="497748" x="4946650" y="4921250"/>
          <p14:tracePt t="497827" x="4972050" y="4914900"/>
          <p14:tracePt t="497834" x="4984750" y="4914900"/>
          <p14:tracePt t="497848" x="5022850" y="4908550"/>
          <p14:tracePt t="497865" x="5111750" y="4895850"/>
          <p14:tracePt t="497881" x="5181600" y="4889500"/>
          <p14:tracePt t="497905" x="5245100" y="4883150"/>
          <p14:tracePt t="497914" x="5264150" y="4876800"/>
          <p14:tracePt t="497932" x="5302250" y="4870450"/>
          <p14:tracePt t="497948" x="5334000" y="4851400"/>
          <p14:tracePt t="497973" x="5365750" y="4832350"/>
          <p14:tracePt t="497982" x="5378450" y="4826000"/>
          <p14:tracePt t="497998" x="5384800" y="4813300"/>
          <p14:tracePt t="498020" x="5384800" y="4800600"/>
          <p14:tracePt t="498034" x="5378450" y="4794250"/>
          <p14:tracePt t="498048" x="5359400" y="4781550"/>
          <p14:tracePt t="498065" x="5340350" y="4768850"/>
          <p14:tracePt t="498091" x="5308600" y="4749800"/>
          <p14:tracePt t="498092" x="5302250" y="4743450"/>
          <p14:tracePt t="498099" x="5276850" y="4737100"/>
          <p14:tracePt t="498115" x="5232400" y="4724400"/>
          <p14:tracePt t="498133" x="5194300" y="4718050"/>
          <p14:tracePt t="498148" x="5124450" y="4718050"/>
          <p14:tracePt t="498173" x="5029200" y="4724400"/>
          <p14:tracePt t="498181" x="4984750" y="4730750"/>
          <p14:tracePt t="498199" x="4946650" y="4743450"/>
          <p14:tracePt t="498217" x="4940300" y="4749800"/>
          <p14:tracePt t="498239" x="4933950" y="4768850"/>
          <p14:tracePt t="498248" x="4933950" y="4781550"/>
          <p14:tracePt t="498265" x="4953000" y="4819650"/>
          <p14:tracePt t="498281" x="4978400" y="4851400"/>
          <p14:tracePt t="498306" x="5048250" y="4921250"/>
          <p14:tracePt t="498315" x="5080000" y="4940300"/>
          <p14:tracePt t="498332" x="5137150" y="4959350"/>
          <p14:tracePt t="498349" x="5270500" y="4972050"/>
          <p14:tracePt t="498374" x="5454650" y="4946650"/>
          <p14:tracePt t="498384" x="5486400" y="4940300"/>
          <p14:tracePt t="498397" x="5575300" y="4908550"/>
          <p14:tracePt t="498423" x="5664200" y="4883150"/>
          <p14:tracePt t="498482" x="5664200" y="4876800"/>
          <p14:tracePt t="498499" x="5657850" y="4876800"/>
          <p14:tracePt t="498628" x="5670550" y="4876800"/>
          <p14:tracePt t="498636" x="5689600" y="4876800"/>
          <p14:tracePt t="498648" x="5772150" y="4895850"/>
          <p14:tracePt t="498665" x="5886450" y="4908550"/>
          <p14:tracePt t="498682" x="6007100" y="4914900"/>
          <p14:tracePt t="498707" x="6229350" y="4921250"/>
          <p14:tracePt t="498715" x="6286500" y="4921250"/>
          <p14:tracePt t="498732" x="6477000" y="4933950"/>
          <p14:tracePt t="498748" x="6667500" y="4959350"/>
          <p14:tracePt t="498774" x="6788150" y="4997450"/>
          <p14:tracePt t="498782" x="6788150" y="5003800"/>
          <p14:tracePt t="498802" x="6686550" y="5016500"/>
          <p14:tracePt t="498822" x="6597650" y="5016500"/>
          <p14:tracePt t="498832" x="6553200" y="5003800"/>
          <p14:tracePt t="498849" x="6496050" y="4997450"/>
          <p14:tracePt t="498866" x="6496050" y="4984750"/>
          <p14:tracePt t="498889" x="6584950" y="4972050"/>
          <p14:tracePt t="498899" x="6661150" y="4965700"/>
          <p14:tracePt t="498916" x="6788150" y="4965700"/>
          <p14:tracePt t="498932" x="6940550" y="4965700"/>
          <p14:tracePt t="498949" x="6959600" y="4965700"/>
          <p14:tracePt t="498973" x="6965950" y="4965700"/>
          <p14:tracePt t="498982" x="6959600" y="4965700"/>
          <p14:tracePt t="498999" x="6946900" y="4965700"/>
          <p14:tracePt t="499040" x="6946900" y="4959350"/>
          <p14:tracePt t="499049" x="6959600" y="4953000"/>
          <p14:tracePt t="499067" x="6985000" y="4940300"/>
          <p14:tracePt t="499083" x="6991350" y="4933950"/>
          <p14:tracePt t="499107" x="6991350" y="4927600"/>
          <p14:tracePt t="499133" x="6991350" y="4914900"/>
          <p14:tracePt t="499149" x="6978650" y="4908550"/>
          <p14:tracePt t="499175" x="6953250" y="4883150"/>
          <p14:tracePt t="499183" x="6946900" y="4876800"/>
          <p14:tracePt t="499199" x="6934200" y="4857750"/>
          <p14:tracePt t="499221" x="6927850" y="4838700"/>
          <p14:tracePt t="499254" x="6921500" y="4832350"/>
          <p14:tracePt t="499261" x="6908800" y="4832350"/>
          <p14:tracePt t="499291" x="6813550" y="4813300"/>
          <p14:tracePt t="499299" x="6800850" y="4813300"/>
          <p14:tracePt t="499318" x="6762750" y="4813300"/>
          <p14:tracePt t="499332" x="6750050" y="4806950"/>
          <p14:tracePt t="499429" x="6737350" y="4806950"/>
          <p14:tracePt t="499436" x="6731000" y="4813300"/>
          <p14:tracePt t="499450" x="6718300" y="4819650"/>
          <p14:tracePt t="499466" x="6711950" y="4826000"/>
          <p14:tracePt t="499524" x="6711950" y="4832350"/>
          <p14:tracePt t="499532" x="6711950" y="4838700"/>
          <p14:tracePt t="499549" x="6711950" y="4864100"/>
          <p14:tracePt t="499575" x="6705600" y="4902200"/>
          <p14:tracePt t="499582" x="6705600" y="4908550"/>
          <p14:tracePt t="499599" x="6705600" y="4914900"/>
          <p14:tracePt t="499683" x="6737350" y="4927600"/>
          <p14:tracePt t="499700" x="6762750" y="4940300"/>
          <p14:tracePt t="499716" x="6775450" y="4946650"/>
          <p14:tracePt t="499733" x="6788150" y="4946650"/>
          <p14:tracePt t="499774" x="6807200" y="4946650"/>
          <p14:tracePt t="499783" x="6819900" y="4946650"/>
          <p14:tracePt t="499800" x="6838950" y="4940300"/>
          <p14:tracePt t="499818" x="6883400" y="4927600"/>
          <p14:tracePt t="499841" x="6946900" y="4914900"/>
          <p14:tracePt t="499850" x="6972300" y="4908550"/>
          <p14:tracePt t="499867" x="7023100" y="4902200"/>
          <p14:tracePt t="499885" x="7105650" y="4889500"/>
          <p14:tracePt t="499907" x="7162800" y="4876800"/>
          <p14:tracePt t="499910" x="7181850" y="4876800"/>
          <p14:tracePt t="499919" x="7194550" y="4876800"/>
          <p14:tracePt t="499933" x="7226300" y="4870450"/>
          <p14:tracePt t="499958" x="7264400" y="4870450"/>
          <p14:tracePt t="499966" x="7270750" y="4876800"/>
          <p14:tracePt t="499984" x="7283450" y="4883150"/>
          <p14:tracePt t="500000" x="7296150" y="4889500"/>
          <p14:tracePt t="500023" x="7308850" y="4895850"/>
          <p14:tracePt t="500032" x="7315200" y="4895850"/>
          <p14:tracePt t="500050" x="7340600" y="4889500"/>
          <p14:tracePt t="500067" x="7359650" y="4883150"/>
          <p14:tracePt t="500092" x="7385050" y="4876800"/>
          <p14:tracePt t="500100" x="7391400" y="4876800"/>
          <p14:tracePt t="500116" x="7397750" y="4876800"/>
          <p14:tracePt t="500290" x="7391400" y="4883150"/>
          <p14:tracePt t="500300" x="7385050" y="4889500"/>
          <p14:tracePt t="500317" x="7378700" y="4889500"/>
          <p14:tracePt t="500334" x="7378700" y="4895850"/>
          <p14:tracePt t="500350" x="7372350" y="4895850"/>
          <p14:tracePt t="500395" x="7372350" y="4889500"/>
          <p14:tracePt t="500434" x="7366000" y="4889500"/>
          <p14:tracePt t="500562" x="7366000" y="4883150"/>
          <p14:tracePt t="500716" x="7391400" y="4883150"/>
          <p14:tracePt t="500724" x="7410450" y="4883150"/>
          <p14:tracePt t="500734" x="7473950" y="4895850"/>
          <p14:tracePt t="500751" x="7626350" y="4902200"/>
          <p14:tracePt t="500776" x="7886700" y="4921250"/>
          <p14:tracePt t="500784" x="7950200" y="4921250"/>
          <p14:tracePt t="500801" x="8001000" y="4921250"/>
          <p14:tracePt t="500822" x="8007350" y="4921250"/>
          <p14:tracePt t="500902" x="8013700" y="4921250"/>
          <p14:tracePt t="500909" x="8013700" y="4927600"/>
          <p14:tracePt t="500917" x="8026400" y="4927600"/>
          <p14:tracePt t="500934" x="8051800" y="4927600"/>
          <p14:tracePt t="502182" x="8058150" y="4927600"/>
          <p14:tracePt t="507041" x="8039100" y="4921250"/>
          <p14:tracePt t="507050" x="7981950" y="4883150"/>
          <p14:tracePt t="507060" x="7829550" y="4781550"/>
          <p14:tracePt t="507072" x="7473950" y="4591050"/>
          <p14:tracePt t="507097" x="7004050" y="4419600"/>
          <p14:tracePt t="507105" x="6896100" y="4394200"/>
          <p14:tracePt t="507122" x="6692900" y="4343400"/>
          <p14:tracePt t="507140" x="6559550" y="4330700"/>
          <p14:tracePt t="507164" x="6337300" y="4318000"/>
          <p14:tracePt t="507172" x="6242050" y="4318000"/>
          <p14:tracePt t="507190" x="6070600" y="4330700"/>
          <p14:tracePt t="507206" x="5911850" y="4343400"/>
          <p14:tracePt t="507230" x="5689600" y="4356100"/>
          <p14:tracePt t="507239" x="5543550" y="4356100"/>
          <p14:tracePt t="507257" x="5308600" y="4362450"/>
          <p14:tracePt t="507259" x="5181600" y="4362450"/>
          <p14:tracePt t="507273" x="5048250" y="4362450"/>
          <p14:tracePt t="507275" x="4921250" y="4362450"/>
          <p14:tracePt t="507297" x="4521200" y="4368800"/>
          <p14:tracePt t="507306" x="4413250" y="4368800"/>
          <p14:tracePt t="507323" x="4229100" y="4375150"/>
          <p14:tracePt t="507339" x="4076700" y="4381500"/>
          <p14:tracePt t="507356" x="3975100" y="4400550"/>
          <p14:tracePt t="507381" x="3860800" y="4438650"/>
          <p14:tracePt t="507389" x="3822700" y="4451350"/>
          <p14:tracePt t="507408" x="3721100" y="4489450"/>
          <p14:tracePt t="507430" x="3613150" y="4527550"/>
          <p14:tracePt t="507439" x="3568700" y="4552950"/>
          <p14:tracePt t="507456" x="3467100" y="4603750"/>
          <p14:tracePt t="507472" x="3352800" y="4667250"/>
          <p14:tracePt t="507495" x="3238500" y="4737100"/>
          <p14:tracePt t="507506" x="3232150" y="4749800"/>
          <p14:tracePt t="507508" x="3232150" y="4756150"/>
          <p14:tracePt t="507523" x="3232150" y="4768850"/>
          <p14:tracePt t="507539" x="3244850" y="4775200"/>
          <p14:tracePt t="507564" x="3263900" y="4787900"/>
          <p14:tracePt t="507572" x="3263900" y="4794250"/>
          <p14:tracePt t="507589" x="3263900" y="4800600"/>
          <p14:tracePt t="507631" x="3270250" y="4794250"/>
          <p14:tracePt t="507639" x="3276600" y="4787900"/>
          <p14:tracePt t="507656" x="3295650" y="4743450"/>
          <p14:tracePt t="507673" x="3302000" y="4705350"/>
          <p14:tracePt t="507698" x="3270250" y="4616450"/>
          <p14:tracePt t="507708" x="3244850" y="4572000"/>
          <p14:tracePt t="507723" x="3187700" y="4451350"/>
          <p14:tracePt t="507740" x="3168650" y="4343400"/>
          <p14:tracePt t="507756" x="3155950" y="4311650"/>
          <p14:tracePt t="507781" x="3111500" y="4152900"/>
          <p14:tracePt t="507790" x="3092450" y="4114800"/>
          <p14:tracePt t="507806" x="3060700" y="4076700"/>
          <p14:tracePt t="507823" x="3035300" y="4044950"/>
          <p14:tracePt t="507847" x="2990850" y="4013200"/>
          <p14:tracePt t="507857" x="2978150" y="4006850"/>
          <p14:tracePt t="507873" x="2952750" y="3987800"/>
          <p14:tracePt t="507897" x="2921000" y="3968750"/>
          <p14:tracePt t="507907" x="2901950" y="3962400"/>
          <p14:tracePt t="507924" x="2851150" y="3949700"/>
          <p14:tracePt t="507940" x="2794000" y="3930650"/>
          <p14:tracePt t="507965" x="2647950" y="3898900"/>
          <p14:tracePt t="507974" x="2622550" y="3892550"/>
          <p14:tracePt t="507990" x="2565400" y="3879850"/>
          <p14:tracePt t="508006" x="2520950" y="3873500"/>
          <p14:tracePt t="508031" x="2463800" y="3873500"/>
          <p14:tracePt t="508040" x="2400300" y="3873500"/>
          <p14:tracePt t="508059" x="2330450" y="3873500"/>
          <p14:tracePt t="508072" x="2286000" y="3879850"/>
          <p14:tracePt t="508098" x="2203450" y="3898900"/>
          <p14:tracePt t="508106" x="2190750" y="3898900"/>
          <p14:tracePt t="508123" x="2139950" y="3917950"/>
          <p14:tracePt t="508140" x="2095500" y="3949700"/>
          <p14:tracePt t="508159" x="2006600" y="4025900"/>
          <p14:tracePt t="508181" x="1955800" y="4083050"/>
          <p14:tracePt t="508191" x="1949450" y="4102100"/>
          <p14:tracePt t="508209" x="1911350" y="4191000"/>
          <p14:tracePt t="508232" x="1905000" y="4324350"/>
          <p14:tracePt t="508242" x="1905000" y="4349750"/>
          <p14:tracePt t="508257" x="1905000" y="4432300"/>
          <p14:tracePt t="508273" x="1924050" y="4521200"/>
          <p14:tracePt t="508296" x="1943100" y="4654550"/>
          <p14:tracePt t="508308" x="1955800" y="4686300"/>
          <p14:tracePt t="508324" x="1962150" y="4756150"/>
          <p14:tracePt t="508340" x="1974850" y="4851400"/>
          <p14:tracePt t="508362" x="1981200" y="4972050"/>
          <p14:tracePt t="508373" x="1987550" y="5003800"/>
          <p14:tracePt t="508391" x="2019300" y="5060950"/>
          <p14:tracePt t="508406" x="2101850" y="5130800"/>
          <p14:tracePt t="508431" x="2228850" y="5200650"/>
          <p14:tracePt t="508440" x="2279650" y="5232400"/>
          <p14:tracePt t="508457" x="2451100" y="5340350"/>
          <p14:tracePt t="508474" x="2546350" y="5391150"/>
          <p14:tracePt t="508499" x="2673350" y="5467350"/>
          <p14:tracePt t="508507" x="2711450" y="5486400"/>
          <p14:tracePt t="508524" x="2768600" y="5505450"/>
          <p14:tracePt t="508540" x="2838450" y="5518150"/>
          <p14:tracePt t="508557" x="2921000" y="5518150"/>
          <p14:tracePt t="508581" x="3003550" y="5505450"/>
          <p14:tracePt t="508590" x="3009900" y="5505450"/>
          <p14:tracePt t="508608" x="3016250" y="5499100"/>
          <p14:tracePt t="508631" x="3028950" y="5492750"/>
          <p14:tracePt t="508635" x="3028950" y="5486400"/>
          <p14:tracePt t="508644" x="3041650" y="5473700"/>
          <p14:tracePt t="508657" x="3054350" y="5454650"/>
          <p14:tracePt t="508674" x="3073400" y="5410200"/>
          <p14:tracePt t="508699" x="3105150" y="5308600"/>
          <p14:tracePt t="508700" x="3111500" y="5270500"/>
          <p14:tracePt t="508709" x="3111500" y="5219700"/>
          <p14:tracePt t="508725" x="3092450" y="5156200"/>
          <p14:tracePt t="508740" x="3073400" y="5092700"/>
          <p14:tracePt t="508765" x="3041650" y="4978400"/>
          <p14:tracePt t="508773" x="3028950" y="4921250"/>
          <p14:tracePt t="508790" x="2997200" y="4800600"/>
          <p14:tracePt t="508809" x="2971800" y="4692650"/>
          <p14:tracePt t="508831" x="2971800" y="4476750"/>
          <p14:tracePt t="508841" x="2971800" y="4438650"/>
          <p14:tracePt t="508857" x="2971800" y="4356100"/>
          <p14:tracePt t="508876" x="2971800" y="4292600"/>
          <p14:tracePt t="508898" x="2971800" y="4210050"/>
          <p14:tracePt t="508908" x="2965450" y="4197350"/>
          <p14:tracePt t="508927" x="2940050" y="4127500"/>
          <p14:tracePt t="508941" x="2914650" y="4076700"/>
          <p14:tracePt t="508957" x="2895600" y="4038600"/>
          <p14:tracePt t="508980" x="2882900" y="4000500"/>
          <p14:tracePt t="508990" x="2870200" y="3975100"/>
          <p14:tracePt t="509008" x="2857500" y="3962400"/>
          <p14:tracePt t="509031" x="2838450" y="3968750"/>
          <p14:tracePt t="509041" x="2832100" y="3975100"/>
          <p14:tracePt t="509058" x="2825750" y="3981450"/>
          <p14:tracePt t="509074" x="2825750" y="3994150"/>
          <p14:tracePt t="509098" x="2819400" y="4006850"/>
          <p14:tracePt t="509232" x="2819400" y="4013200"/>
          <p14:tracePt t="509242" x="2825750" y="4019550"/>
          <p14:tracePt t="509258" x="2832100" y="4032250"/>
          <p14:tracePt t="509274" x="2832100" y="4044950"/>
          <p14:tracePt t="509299" x="2838450" y="4051300"/>
          <p14:tracePt t="509308" x="2838450" y="4057650"/>
          <p14:tracePt t="509341" x="2851150" y="4070350"/>
          <p14:tracePt t="509357" x="2863850" y="4089400"/>
          <p14:tracePt t="509382" x="2889250" y="4108450"/>
          <p14:tracePt t="509408" x="2889250" y="4121150"/>
          <p14:tracePt t="509433" x="2895600" y="4140200"/>
          <p14:tracePt t="509459" x="2895600" y="4146550"/>
          <p14:tracePt t="509475" x="2901950" y="4152900"/>
          <p14:tracePt t="509498" x="2927350" y="4171950"/>
          <p14:tracePt t="509508" x="2946400" y="4178300"/>
          <p14:tracePt t="509524" x="2959100" y="4197350"/>
          <p14:tracePt t="509541" x="2965450" y="4216400"/>
          <p14:tracePt t="509566" x="2978150" y="4254500"/>
          <p14:tracePt t="509575" x="2984500" y="4273550"/>
          <p14:tracePt t="509591" x="3003550" y="4305300"/>
          <p14:tracePt t="509608" x="3016250" y="4337050"/>
          <p14:tracePt t="509609" x="3028950" y="4349750"/>
          <p14:tracePt t="509631" x="3041650" y="4368800"/>
          <p14:tracePt t="509634" x="3048000" y="4381500"/>
          <p14:tracePt t="509641" x="3048000" y="4387850"/>
          <p14:tracePt t="509659" x="3054350" y="4413250"/>
          <p14:tracePt t="509673" x="3054350" y="4432300"/>
          <p14:tracePt t="509699" x="3035300" y="4438650"/>
          <p14:tracePt t="509766" x="3022600" y="4438650"/>
          <p14:tracePt t="509775" x="3016250" y="4438650"/>
          <p14:tracePt t="509791" x="2971800" y="4451350"/>
          <p14:tracePt t="509808" x="2889250" y="4451350"/>
          <p14:tracePt t="509832" x="2781300" y="4451350"/>
          <p14:tracePt t="509841" x="2762250" y="4451350"/>
          <p14:tracePt t="509858" x="2755900" y="4451350"/>
          <p14:tracePt t="509926" x="2755900" y="4457700"/>
          <p14:tracePt t="509934" x="2755900" y="4464050"/>
          <p14:tracePt t="509942" x="2755900" y="4470400"/>
          <p14:tracePt t="509967" x="2768600" y="4495800"/>
          <p14:tracePt t="509975" x="2781300" y="4508500"/>
          <p14:tracePt t="509992" x="2800350" y="4546600"/>
          <p14:tracePt t="510007" x="2806700" y="4578350"/>
          <p14:tracePt t="510034" x="2813050" y="4622800"/>
          <p14:tracePt t="510041" x="2806700" y="4641850"/>
          <p14:tracePt t="510058" x="2800350" y="4673600"/>
          <p14:tracePt t="510075" x="2787650" y="4743450"/>
          <p14:tracePt t="510098" x="2781300" y="4870450"/>
          <p14:tracePt t="510108" x="2781300" y="4902200"/>
          <p14:tracePt t="510126" x="2762250" y="5067300"/>
          <p14:tracePt t="510143" x="2749550" y="5137150"/>
          <p14:tracePt t="510159" x="2736850" y="5181600"/>
          <p14:tracePt t="510183" x="2736850" y="5194300"/>
          <p14:tracePt t="510233" x="2755900" y="5219700"/>
          <p14:tracePt t="510244" x="2762250" y="5238750"/>
          <p14:tracePt t="510258" x="2787650" y="5283200"/>
          <p14:tracePt t="510275" x="2806700" y="5321300"/>
          <p14:tracePt t="510302" x="2825750" y="5346700"/>
          <p14:tracePt t="510325" x="2832100" y="5346700"/>
          <p14:tracePt t="510342" x="2838450" y="5346700"/>
          <p14:tracePt t="510365" x="2870200" y="5346700"/>
          <p14:tracePt t="510374" x="2882900" y="5353050"/>
          <p14:tracePt t="510393" x="2901950" y="5353050"/>
          <p14:tracePt t="510409" x="2927350" y="5359400"/>
          <p14:tracePt t="510433" x="2965450" y="5365750"/>
          <p14:tracePt t="510443" x="3003550" y="5365750"/>
          <p14:tracePt t="510459" x="3016250" y="5340350"/>
          <p14:tracePt t="510475" x="3016250" y="5289550"/>
          <p14:tracePt t="510500" x="3009900" y="5226050"/>
          <p14:tracePt t="510510" x="3003550" y="5213350"/>
          <p14:tracePt t="510525" x="2997200" y="5187950"/>
          <p14:tracePt t="510542" x="2997200" y="5168900"/>
          <p14:tracePt t="510560" x="2997200" y="5143500"/>
          <p14:tracePt t="510583" x="3003550" y="5105400"/>
          <p14:tracePt t="510591" x="3003550" y="5086350"/>
          <p14:tracePt t="510608" x="3003550" y="5048250"/>
          <p14:tracePt t="510633" x="2971800" y="4959350"/>
          <p14:tracePt t="510641" x="2952750" y="4921250"/>
          <p14:tracePt t="510659" x="2914650" y="4826000"/>
          <p14:tracePt t="510675" x="2901950" y="4762500"/>
          <p14:tracePt t="510699" x="2901950" y="4667250"/>
          <p14:tracePt t="510709" x="2901950" y="4616450"/>
          <p14:tracePt t="510725" x="2876550" y="4546600"/>
          <p14:tracePt t="510743" x="2838450" y="4476750"/>
          <p14:tracePt t="510767" x="2724150" y="4343400"/>
          <p14:tracePt t="510776" x="2711450" y="4318000"/>
          <p14:tracePt t="510793" x="2673350" y="4260850"/>
          <p14:tracePt t="510809" x="2647950" y="4203700"/>
          <p14:tracePt t="510833" x="2647950" y="4165600"/>
          <p14:tracePt t="510842" x="2647950" y="4159250"/>
          <p14:tracePt t="510901" x="2590800" y="4165600"/>
          <p14:tracePt t="510909" x="2559050" y="4171950"/>
          <p14:tracePt t="510926" x="2508250" y="4184650"/>
          <p14:tracePt t="510944" x="2476500" y="4216400"/>
          <p14:tracePt t="510967" x="2463800" y="4292600"/>
          <p14:tracePt t="510975" x="2470150" y="4324350"/>
          <p14:tracePt t="510992" x="2482850" y="4394200"/>
          <p14:tracePt t="511009" x="2482850" y="4451350"/>
          <p14:tracePt t="511032" x="2470150" y="4565650"/>
          <p14:tracePt t="511042" x="2463800" y="4597400"/>
          <p14:tracePt t="511059" x="2457450" y="4692650"/>
          <p14:tracePt t="511076" x="2463800" y="4756150"/>
          <p14:tracePt t="511101" x="2514600" y="4832350"/>
          <p14:tracePt t="511109" x="2520950" y="4851400"/>
          <p14:tracePt t="511126" x="2559050" y="4914900"/>
          <p14:tracePt t="511144" x="2590800" y="4965700"/>
          <p14:tracePt t="511167" x="2628900" y="5048250"/>
          <p14:tracePt t="511176" x="2635250" y="5067300"/>
          <p14:tracePt t="511192" x="2647950" y="5080000"/>
          <p14:tracePt t="511242" x="2654300" y="5080000"/>
          <p14:tracePt t="511259" x="2660650" y="5080000"/>
          <p14:tracePt t="511276" x="2654300" y="5067300"/>
          <p14:tracePt t="511302" x="2482850" y="5067300"/>
          <p14:tracePt t="511310" x="2419350" y="5073650"/>
          <p14:tracePt t="511326" x="2209800" y="5073650"/>
          <p14:tracePt t="511342" x="1917700" y="5073650"/>
          <p14:tracePt t="511366" x="1543050" y="5060950"/>
          <p14:tracePt t="511376" x="1409700" y="5048250"/>
          <p14:tracePt t="511394" x="1212850" y="5035550"/>
          <p14:tracePt t="511410" x="1035050" y="5016500"/>
          <p14:tracePt t="511435" x="882650" y="5010150"/>
          <p14:tracePt t="511444" x="869950" y="5010150"/>
          <p14:tracePt t="511500" x="863600" y="5010150"/>
          <p14:tracePt t="511511" x="850900" y="5022850"/>
          <p14:tracePt t="511526" x="844550" y="5029200"/>
          <p14:tracePt t="511579" x="857250" y="5029200"/>
          <p14:tracePt t="511593" x="869950" y="5016500"/>
          <p14:tracePt t="511609" x="876300" y="5016500"/>
          <p14:tracePt t="511634" x="876300" y="4991100"/>
          <p14:tracePt t="511642" x="876300" y="4984750"/>
          <p14:tracePt t="511660" x="863600" y="4927600"/>
          <p14:tracePt t="511676" x="844550" y="4851400"/>
          <p14:tracePt t="511700" x="825500" y="4699000"/>
          <p14:tracePt t="511710" x="819150" y="4641850"/>
          <p14:tracePt t="511727" x="787400" y="4552950"/>
          <p14:tracePt t="511743" x="762000" y="4502150"/>
          <p14:tracePt t="511766" x="730250" y="4438650"/>
          <p14:tracePt t="511776" x="723900" y="4419600"/>
          <p14:tracePt t="511793" x="704850" y="4387850"/>
          <p14:tracePt t="511810" x="698500" y="4368800"/>
          <p14:tracePt t="511835" x="692150" y="4356100"/>
          <p14:tracePt t="511850" x="685800" y="4349750"/>
          <p14:tracePt t="511860" x="673100" y="4349750"/>
          <p14:tracePt t="511877" x="622300" y="4356100"/>
          <p14:tracePt t="511901" x="527050" y="4394200"/>
          <p14:tracePt t="511910" x="501650" y="4413250"/>
          <p14:tracePt t="511926" x="469900" y="4445000"/>
          <p14:tracePt t="511943" x="469900" y="4489450"/>
          <p14:tracePt t="511947" x="476250" y="4508500"/>
          <p14:tracePt t="511968" x="527050" y="4572000"/>
          <p14:tracePt t="511977" x="571500" y="4641850"/>
          <p14:tracePt t="511993" x="596900" y="4692650"/>
          <p14:tracePt t="512009" x="615950" y="4768850"/>
          <p14:tracePt t="512033" x="647700" y="4864100"/>
          <p14:tracePt t="512035" x="654050" y="4883150"/>
          <p14:tracePt t="512043" x="666750" y="4902200"/>
          <p14:tracePt t="512062" x="692150" y="4927600"/>
          <p14:tracePt t="512076" x="717550" y="4933950"/>
          <p14:tracePt t="512100" x="774700" y="4933950"/>
          <p14:tracePt t="512109" x="787400" y="4933950"/>
          <p14:tracePt t="512127" x="800100" y="4933950"/>
          <p14:tracePt t="512334" x="800100" y="4927600"/>
          <p14:tracePt t="512367" x="800100" y="4921250"/>
          <p14:tracePt t="526165" x="876300" y="4921250"/>
          <p14:tracePt t="526173" x="958850" y="4908550"/>
          <p14:tracePt t="526189" x="1155700" y="4908550"/>
          <p14:tracePt t="526206" x="1270000" y="4908550"/>
          <p14:tracePt t="526222" x="1276350" y="4908550"/>
          <p14:tracePt t="526255" x="1276350" y="4914900"/>
          <p14:tracePt t="526272" x="1276350" y="4921250"/>
          <p14:tracePt t="526294" x="1282700" y="4921250"/>
          <p14:tracePt t="526305" x="1289050" y="4914900"/>
          <p14:tracePt t="526323" x="1416050" y="4826000"/>
          <p14:tracePt t="526338" x="1504950" y="4781550"/>
          <p14:tracePt t="526340" x="1587500" y="4749800"/>
          <p14:tracePt t="526364" x="1733550" y="4705350"/>
          <p14:tracePt t="526389" x="1733550" y="4699000"/>
          <p14:tracePt t="526406" x="1733550" y="4654550"/>
          <p14:tracePt t="526431" x="1695450" y="4546600"/>
          <p14:tracePt t="526439" x="1676400" y="4502150"/>
          <p14:tracePt t="526456" x="1644650" y="4381500"/>
          <p14:tracePt t="526471" x="1631950" y="4292600"/>
          <p14:tracePt t="526494" x="1638300" y="4159250"/>
          <p14:tracePt t="526505" x="1638300" y="4140200"/>
          <p14:tracePt t="526522" x="1638300" y="4121150"/>
          <p14:tracePt t="526539" x="1638300" y="4108450"/>
          <p14:tracePt t="526557" x="1612900" y="4076700"/>
          <p14:tracePt t="526580" x="1530350" y="4025900"/>
          <p14:tracePt t="526589" x="1485900" y="3994150"/>
          <p14:tracePt t="526607" x="1454150" y="3962400"/>
          <p14:tracePt t="526625" x="1441450" y="3943350"/>
          <p14:tracePt t="526639" x="1428750" y="3930650"/>
          <p14:tracePt t="526655" x="1358900" y="3924300"/>
          <p14:tracePt t="526672" x="1225550" y="3917950"/>
          <p14:tracePt t="526697" x="1016000" y="3911600"/>
          <p14:tracePt t="526706" x="952500" y="3911600"/>
          <p14:tracePt t="526722" x="914400" y="3911600"/>
          <p14:tracePt t="526739" x="901700" y="3917950"/>
          <p14:tracePt t="526764" x="882650" y="3975100"/>
          <p14:tracePt t="526772" x="863600" y="4013200"/>
          <p14:tracePt t="526789" x="819150" y="4108450"/>
          <p14:tracePt t="526807" x="787400" y="4159250"/>
          <p14:tracePt t="526830" x="774700" y="4241800"/>
          <p14:tracePt t="526841" x="781050" y="4273550"/>
          <p14:tracePt t="526856" x="838200" y="4343400"/>
          <p14:tracePt t="526873" x="895350" y="4419600"/>
          <p14:tracePt t="526897" x="996950" y="4572000"/>
          <p14:tracePt t="526906" x="1022350" y="4616450"/>
          <p14:tracePt t="526922" x="1041400" y="4660900"/>
          <p14:tracePt t="526939" x="1060450" y="4679950"/>
          <p14:tracePt t="526955" x="1060450" y="4686300"/>
          <p14:tracePt t="526981" x="1066800" y="4686300"/>
          <p14:tracePt t="526989" x="1079500" y="4686300"/>
          <p14:tracePt t="527006" x="1130300" y="4686300"/>
          <p14:tracePt t="527022" x="1181100" y="4699000"/>
          <p14:tracePt t="527047" x="1231900" y="4711700"/>
          <p14:tracePt t="527055" x="1250950" y="4711700"/>
          <p14:tracePt t="527072" x="1276350" y="4718050"/>
          <p14:tracePt t="527096" x="1339850" y="4724400"/>
          <p14:tracePt t="527106" x="1377950" y="4711700"/>
          <p14:tracePt t="527122" x="1409700" y="4692650"/>
          <p14:tracePt t="527140" x="1441450" y="4667250"/>
          <p14:tracePt t="527165" x="1485900" y="4622800"/>
          <p14:tracePt t="527172" x="1498600" y="4610100"/>
          <p14:tracePt t="527189" x="1517650" y="4584700"/>
          <p14:tracePt t="527205" x="1524000" y="4565650"/>
          <p14:tracePt t="527230" x="1524000" y="4527550"/>
          <p14:tracePt t="527239" x="1524000" y="4502150"/>
          <p14:tracePt t="527257" x="1530350" y="4470400"/>
          <p14:tracePt t="527273" x="1530350" y="4438650"/>
          <p14:tracePt t="527298" x="1536700" y="4362450"/>
          <p14:tracePt t="527306" x="1536700" y="4337050"/>
          <p14:tracePt t="527323" x="1530350" y="4286250"/>
          <p14:tracePt t="527340" x="1517650" y="4254500"/>
          <p14:tracePt t="527357" x="1492250" y="4222750"/>
          <p14:tracePt t="527383" x="1466850" y="4184650"/>
          <p14:tracePt t="527389" x="1454150" y="4165600"/>
          <p14:tracePt t="527406" x="1441450" y="4133850"/>
          <p14:tracePt t="527423" x="1435100" y="4121150"/>
          <p14:tracePt t="527447" x="1422400" y="4114800"/>
          <p14:tracePt t="527456" x="1416050" y="4114800"/>
          <p14:tracePt t="527473" x="1371600" y="4114800"/>
          <p14:tracePt t="527496" x="1320800" y="4127500"/>
          <p14:tracePt t="527509" x="1301750" y="4127500"/>
          <p14:tracePt t="527523" x="1282700" y="4140200"/>
          <p14:tracePt t="527540" x="1276350" y="4146550"/>
          <p14:tracePt t="527562" x="1270000" y="4165600"/>
          <p14:tracePt t="527564" x="1263650" y="4197350"/>
          <p14:tracePt t="527576" x="1250950" y="4222750"/>
          <p14:tracePt t="527591" x="1219200" y="4305300"/>
          <p14:tracePt t="527605" x="1187450" y="4381500"/>
          <p14:tracePt t="527631" x="1162050" y="4483100"/>
          <p14:tracePt t="527638" x="1155700" y="4508500"/>
          <p14:tracePt t="527657" x="1155700" y="4527550"/>
          <p14:tracePt t="527673" x="1168400" y="4546600"/>
          <p14:tracePt t="527698" x="1219200" y="4591050"/>
          <p14:tracePt t="527706" x="1244600" y="4622800"/>
          <p14:tracePt t="527723" x="1276350" y="4711700"/>
          <p14:tracePt t="527740" x="1270000" y="4781550"/>
          <p14:tracePt t="527756" x="1250950" y="4832350"/>
          <p14:tracePt t="527780" x="1244600" y="4857750"/>
          <p14:tracePt t="527791" x="1244600" y="4876800"/>
          <p14:tracePt t="527806" x="1276350" y="4908550"/>
          <p14:tracePt t="527829" x="1377950" y="4991100"/>
          <p14:tracePt t="527841" x="1409700" y="5016500"/>
          <p14:tracePt t="527856" x="1479550" y="5080000"/>
          <p14:tracePt t="527873" x="1517650" y="5124450"/>
          <p14:tracePt t="527897" x="1549400" y="5137150"/>
          <p14:tracePt t="527906" x="1549400" y="5143500"/>
          <p14:tracePt t="527923" x="1574800" y="5137150"/>
          <p14:tracePt t="527940" x="1657350" y="5124450"/>
          <p14:tracePt t="527943" x="1720850" y="5118100"/>
          <p14:tracePt t="527962" x="1905000" y="5105400"/>
          <p14:tracePt t="527973" x="2006600" y="5105400"/>
          <p14:tracePt t="527990" x="2178050" y="5118100"/>
          <p14:tracePt t="528007" x="2266950" y="5130800"/>
          <p14:tracePt t="528031" x="2273300" y="5130800"/>
          <p14:tracePt t="528034" x="2273300" y="5124450"/>
          <p14:tracePt t="528042" x="2273300" y="5118100"/>
          <p14:tracePt t="528057" x="2273300" y="5073650"/>
          <p14:tracePt t="528073" x="2273300" y="5003800"/>
          <p14:tracePt t="528099" x="2279650" y="4876800"/>
          <p14:tracePt t="528106" x="2298700" y="4826000"/>
          <p14:tracePt t="528124" x="2349500" y="4737100"/>
          <p14:tracePt t="528140" x="2393950" y="4673600"/>
          <p14:tracePt t="528157" x="2413000" y="4635500"/>
          <p14:tracePt t="528181" x="2406650" y="4578350"/>
          <p14:tracePt t="528190" x="2393950" y="4546600"/>
          <p14:tracePt t="528207" x="2355850" y="4464050"/>
          <p14:tracePt t="528232" x="2305050" y="4343400"/>
          <p14:tracePt t="528240" x="2292350" y="4286250"/>
          <p14:tracePt t="528242" x="2279650" y="4235450"/>
          <p14:tracePt t="528257" x="2266950" y="4171950"/>
          <p14:tracePt t="528275" x="2266950" y="4133850"/>
          <p14:tracePt t="528300" x="2279650" y="4108450"/>
          <p14:tracePt t="528324" x="2292350" y="4114800"/>
          <p14:tracePt t="528340" x="2305050" y="4140200"/>
          <p14:tracePt t="528366" x="2336800" y="4216400"/>
          <p14:tracePt t="528369" x="2362200" y="4260850"/>
          <p14:tracePt t="528376" x="2387600" y="4292600"/>
          <p14:tracePt t="528391" x="2444750" y="4349750"/>
          <p14:tracePt t="528407" x="2667000" y="4502150"/>
          <p14:tracePt t="528433" x="2914650" y="4610100"/>
          <p14:tracePt t="528442" x="3009900" y="4641850"/>
          <p14:tracePt t="528457" x="3175000" y="4679950"/>
          <p14:tracePt t="528474" x="3321050" y="4692650"/>
          <p14:tracePt t="528499" x="3759200" y="4724400"/>
          <p14:tracePt t="528507" x="4013200" y="4743450"/>
          <p14:tracePt t="528524" x="4540250" y="4781550"/>
          <p14:tracePt t="528540" x="5149850" y="4826000"/>
          <p14:tracePt t="528556" x="5727700" y="4857750"/>
          <p14:tracePt t="528582" x="6337300" y="4851400"/>
          <p14:tracePt t="528591" x="6553200" y="4819650"/>
          <p14:tracePt t="528607" x="6699250" y="4794250"/>
          <p14:tracePt t="528633" x="6940550" y="4781550"/>
          <p14:tracePt t="528642" x="7048500" y="4794250"/>
          <p14:tracePt t="528657" x="7251700" y="4845050"/>
          <p14:tracePt t="528674" x="7454900" y="4914900"/>
          <p14:tracePt t="528698" x="7607300" y="5029200"/>
          <p14:tracePt t="528707" x="7613650" y="5048250"/>
          <p14:tracePt t="528723" x="7613650" y="5092700"/>
          <p14:tracePt t="528740" x="7613650" y="5124450"/>
          <p14:tracePt t="528766" x="7600950" y="5175250"/>
          <p14:tracePt t="528774" x="7594600" y="5187950"/>
          <p14:tracePt t="528790" x="7594600" y="5200650"/>
          <p14:tracePt t="528807" x="7594600" y="5207000"/>
          <p14:tracePt t="528829" x="7600950" y="5219700"/>
          <p14:tracePt t="528841" x="7600950" y="5226050"/>
          <p14:tracePt t="528904" x="7607300" y="5226050"/>
          <p14:tracePt t="528962" x="7613650" y="5213350"/>
          <p14:tracePt t="528974" x="7620000" y="5207000"/>
          <p14:tracePt t="529007" x="7626350" y="5200650"/>
          <p14:tracePt t="529365" x="7626350" y="5175250"/>
          <p14:tracePt t="529375" x="7626350" y="5168900"/>
          <p14:tracePt t="529392" x="7626350" y="5156200"/>
          <p14:tracePt t="529410" x="7626350" y="5130800"/>
          <p14:tracePt t="529440" x="7626350" y="5124450"/>
          <p14:tracePt t="529580" x="7626350" y="5118100"/>
          <p14:tracePt t="529589" x="7626350" y="5111750"/>
          <p14:tracePt t="529599" x="7626350" y="5105400"/>
          <p14:tracePt t="529617" x="7626350" y="5099050"/>
          <p14:tracePt t="529623" x="7626350" y="5092700"/>
          <p14:tracePt t="529642" x="7620000" y="5086350"/>
          <p14:tracePt t="529658" x="7620000" y="5080000"/>
          <p14:tracePt t="529674" x="7613650" y="5080000"/>
          <p14:tracePt t="529699" x="7613650" y="5073650"/>
          <p14:tracePt t="529710" x="7607300" y="5073650"/>
          <p14:tracePt t="529724" x="7607300" y="5067300"/>
          <p14:tracePt t="529743" x="7600950" y="5060950"/>
          <p14:tracePt t="529783" x="7543800" y="5048250"/>
          <p14:tracePt t="529791" x="7499350" y="5041900"/>
          <p14:tracePt t="529808" x="7366000" y="5029200"/>
          <p14:tracePt t="529831" x="7200900" y="5010150"/>
          <p14:tracePt t="529842" x="7156450" y="5003800"/>
          <p14:tracePt t="529858" x="7112000" y="4997450"/>
          <p14:tracePt t="529876" x="7086600" y="4997450"/>
          <p14:tracePt t="529898" x="7080250" y="4997450"/>
          <p14:tracePt t="529908" x="7073900" y="4997450"/>
          <p14:tracePt t="529925" x="7042150" y="4997450"/>
          <p14:tracePt t="529943" x="6953250" y="5010150"/>
          <p14:tracePt t="529965" x="6718300" y="5003800"/>
          <p14:tracePt t="529975" x="6635750" y="5003800"/>
          <p14:tracePt t="529992" x="6464300" y="4997450"/>
          <p14:tracePt t="530010" x="6254750" y="4997450"/>
          <p14:tracePt t="530034" x="6172200" y="5010150"/>
          <p14:tracePt t="530041" x="6153150" y="5016500"/>
          <p14:tracePt t="530058" x="6089650" y="5048250"/>
          <p14:tracePt t="530076" x="6007100" y="5080000"/>
          <p14:tracePt t="530102" x="5816600" y="5092700"/>
          <p14:tracePt t="530109" x="5746750" y="5092700"/>
          <p14:tracePt t="530125" x="5613400" y="5067300"/>
          <p14:tracePt t="530142" x="5530850" y="5029200"/>
          <p14:tracePt t="530166" x="5480050" y="4991100"/>
          <p14:tracePt t="530174" x="5473700" y="4978400"/>
          <p14:tracePt t="530192" x="5467350" y="4959350"/>
          <p14:tracePt t="530211" x="5461000" y="4953000"/>
          <p14:tracePt t="530233" x="5461000" y="4946650"/>
          <p14:tracePt t="530260" x="5454650" y="4940300"/>
          <p14:tracePt t="530276" x="5454650" y="4927600"/>
          <p14:tracePt t="530300" x="5454650" y="4908550"/>
          <p14:tracePt t="530357" x="5441950" y="4895850"/>
          <p14:tracePt t="530364" x="5410200" y="4895850"/>
          <p14:tracePt t="530375" x="5384800" y="4889500"/>
          <p14:tracePt t="530394" x="5314950" y="4889500"/>
          <p14:tracePt t="530408" x="5302250" y="4889500"/>
          <p14:tracePt t="530531" x="5308600" y="4889500"/>
          <p14:tracePt t="530539" x="5314950" y="4889500"/>
          <p14:tracePt t="530572" x="5346700" y="4889500"/>
          <p14:tracePt t="530580" x="5353050" y="4889500"/>
          <p14:tracePt t="530592" x="5359400" y="4889500"/>
          <p14:tracePt t="530595" x="5365750" y="4889500"/>
          <p14:tracePt t="530608" x="5391150" y="4889500"/>
          <p14:tracePt t="530633" x="5492750" y="4889500"/>
          <p14:tracePt t="530642" x="5575300" y="4889500"/>
          <p14:tracePt t="530644" x="5626100" y="4889500"/>
          <p14:tracePt t="530659" x="5810250" y="4895850"/>
          <p14:tracePt t="530675" x="5988050" y="4902200"/>
          <p14:tracePt t="530700" x="6235700" y="4908550"/>
          <p14:tracePt t="530709" x="6292850" y="4908550"/>
          <p14:tracePt t="530725" x="6407150" y="4908550"/>
          <p14:tracePt t="530742" x="6502400" y="4902200"/>
          <p14:tracePt t="530766" x="6629400" y="4889500"/>
          <p14:tracePt t="530775" x="6667500" y="4889500"/>
          <p14:tracePt t="530792" x="6743700" y="4889500"/>
          <p14:tracePt t="530809" x="6788150" y="4895850"/>
          <p14:tracePt t="530833" x="6832600" y="4902200"/>
          <p14:tracePt t="530842" x="6845300" y="4902200"/>
          <p14:tracePt t="530859" x="6870700" y="4902200"/>
          <p14:tracePt t="530934" x="6870700" y="4908550"/>
          <p14:tracePt t="530944" x="6877050" y="4908550"/>
          <p14:tracePt t="530964" x="6889750" y="4914900"/>
          <p14:tracePt t="530976" x="6896100" y="4921250"/>
          <p14:tracePt t="530993" x="6927850" y="4933950"/>
          <p14:tracePt t="531009" x="6972300" y="4940300"/>
          <p14:tracePt t="531030" x="7035800" y="4946650"/>
          <p14:tracePt t="531042" x="7054850" y="4946650"/>
          <p14:tracePt t="531059" x="7092950" y="4946650"/>
          <p14:tracePt t="531076" x="7137400" y="4946650"/>
          <p14:tracePt t="531077" x="7143750" y="4946650"/>
          <p14:tracePt t="531100" x="7150100" y="4946650"/>
          <p14:tracePt t="531218" x="7150100" y="4933950"/>
          <p14:tracePt t="531226" x="7137400" y="4914900"/>
          <p14:tracePt t="531243" x="7112000" y="4889500"/>
          <p14:tracePt t="531259" x="7023100" y="4857750"/>
          <p14:tracePt t="531276" x="6959600" y="4845050"/>
          <p14:tracePt t="531302" x="6877050" y="4832350"/>
          <p14:tracePt t="531310" x="6858000" y="4832350"/>
          <p14:tracePt t="531326" x="6845300" y="4832350"/>
          <p14:tracePt t="531358" x="6845300" y="4826000"/>
          <p14:tracePt t="531385" x="6819900" y="4813300"/>
          <p14:tracePt t="531392" x="6807200" y="4806950"/>
          <p14:tracePt t="531409" x="6769100" y="4794250"/>
          <p14:tracePt t="531435" x="6718300" y="4787900"/>
          <p14:tracePt t="531443" x="6699250" y="4787900"/>
          <p14:tracePt t="531460" x="6654800" y="4787900"/>
          <p14:tracePt t="531476" x="6623050" y="4794250"/>
          <p14:tracePt t="531501" x="6572250" y="4813300"/>
          <p14:tracePt t="531510" x="6565900" y="4819650"/>
          <p14:tracePt t="531526" x="6546850" y="4826000"/>
          <p14:tracePt t="531543" x="6540500" y="4832350"/>
          <p14:tracePt t="531568" x="6540500" y="4845050"/>
          <p14:tracePt t="531578" x="6540500" y="4851400"/>
          <p14:tracePt t="531593" x="6540500" y="4857750"/>
          <p14:tracePt t="531611" x="6546850" y="4870450"/>
          <p14:tracePt t="531635" x="6565900" y="4883150"/>
          <p14:tracePt t="531644" x="6578600" y="4889500"/>
          <p14:tracePt t="531660" x="6591300" y="4895850"/>
          <p14:tracePt t="531676" x="6610350" y="4908550"/>
          <p14:tracePt t="531701" x="6661150" y="4914900"/>
          <p14:tracePt t="531710" x="6680200" y="4914900"/>
          <p14:tracePt t="531726" x="6724650" y="4914900"/>
          <p14:tracePt t="531743" x="6756400" y="4914900"/>
          <p14:tracePt t="531759" x="6794500" y="4914900"/>
          <p14:tracePt t="531783" x="6826250" y="4914900"/>
          <p14:tracePt t="531793" x="6832600" y="4914900"/>
          <p14:tracePt t="531810" x="6838950" y="4914900"/>
          <p14:tracePt t="532044" x="6851650" y="4902200"/>
          <p14:tracePt t="532052" x="6858000" y="4895850"/>
          <p14:tracePt t="532060" x="6870700" y="4889500"/>
          <p14:tracePt t="532077" x="6883400" y="4883150"/>
          <p14:tracePt t="532847" x="6889750" y="4876800"/>
          <p14:tracePt t="532854" x="6902450" y="4870450"/>
          <p14:tracePt t="532860" x="6915150" y="4857750"/>
          <p14:tracePt t="532878" x="6934200" y="4845050"/>
          <p14:tracePt t="532937" x="6934200" y="4851400"/>
          <p14:tracePt t="532948" x="6934200" y="4864100"/>
          <p14:tracePt t="532964" x="6934200" y="4870450"/>
          <p14:tracePt t="532978" x="6934200" y="4876800"/>
          <p14:tracePt t="533134" x="6934200" y="4883150"/>
          <p14:tracePt t="533155" x="6972300" y="4908550"/>
          <p14:tracePt t="533177" x="7042150" y="4933950"/>
          <p14:tracePt t="533194" x="7118350" y="4953000"/>
          <p14:tracePt t="533211" x="7213600" y="4953000"/>
          <p14:tracePt t="533237" x="7359650" y="4908550"/>
          <p14:tracePt t="533262" x="7556500" y="4864100"/>
          <p14:tracePt t="533279" x="7727950" y="4851400"/>
          <p14:tracePt t="533303" x="8064500" y="4876800"/>
          <p14:tracePt t="533311" x="8210550" y="4902200"/>
          <p14:tracePt t="533328" x="8426450" y="4946650"/>
          <p14:tracePt t="533344" x="8559800" y="4997450"/>
          <p14:tracePt t="533367" x="8566150" y="5029200"/>
          <p14:tracePt t="533377" x="8559800" y="5041900"/>
          <p14:tracePt t="533394" x="8534400" y="5054600"/>
          <p14:tracePt t="533412" x="8496300" y="5060950"/>
          <p14:tracePt t="533436" x="8458200" y="5060950"/>
          <p14:tracePt t="533467" x="8458200" y="5054600"/>
          <p14:tracePt t="533478" x="8458200" y="5048250"/>
          <p14:tracePt t="533503" x="8470900" y="5035550"/>
          <p14:tracePt t="533511" x="8477250" y="5022850"/>
          <p14:tracePt t="533572" x="8477250" y="5016500"/>
          <p14:tracePt t="533580" x="8483600" y="5016500"/>
          <p14:tracePt t="533595" x="8489950" y="5003800"/>
          <p14:tracePt t="533613" x="8509000" y="4972050"/>
          <p14:tracePt t="533638" x="8528050" y="4953000"/>
          <p14:tracePt t="533763" x="8528050" y="4959350"/>
          <p14:tracePt t="534199" x="8509000" y="4965700"/>
          <p14:tracePt t="534206" x="8489950" y="4972050"/>
          <p14:tracePt t="534238" x="8255000" y="5016500"/>
          <p14:tracePt t="534247" x="8166100" y="5035550"/>
          <p14:tracePt t="534263" x="7931150" y="5048250"/>
          <p14:tracePt t="534278" x="7600950" y="5054600"/>
          <p14:tracePt t="534303" x="6896100" y="5029200"/>
          <p14:tracePt t="534311" x="6616700" y="4997450"/>
          <p14:tracePt t="534329" x="6089650" y="4921250"/>
          <p14:tracePt t="534345" x="5549900" y="4838700"/>
          <p14:tracePt t="534371" x="4806950" y="4724400"/>
          <p14:tracePt t="534378" x="4559300" y="4692650"/>
          <p14:tracePt t="534396" x="4171950" y="4667250"/>
          <p14:tracePt t="534413" x="3638550" y="4679950"/>
          <p14:tracePt t="534435" x="3422650" y="4699000"/>
          <p14:tracePt t="534445" x="3302000" y="4718050"/>
          <p14:tracePt t="534463" x="3270250" y="4724400"/>
          <p14:tracePt t="534487" x="3263900" y="4724400"/>
          <p14:tracePt t="534564" x="3257550" y="4711700"/>
          <p14:tracePt t="534579" x="3232150" y="4660900"/>
          <p14:tracePt t="534596" x="3143250" y="4572000"/>
          <p14:tracePt t="534612" x="3041650" y="4470400"/>
          <p14:tracePt t="534635" x="2921000" y="4349750"/>
          <p14:tracePt t="534644" x="2882900" y="4305300"/>
          <p14:tracePt t="534663" x="2844800" y="4235450"/>
          <p14:tracePt t="534679" x="2832100" y="4191000"/>
          <p14:tracePt t="534703" x="2794000" y="4127500"/>
          <p14:tracePt t="534711" x="2768600" y="4108450"/>
          <p14:tracePt t="534729" x="2692400" y="4070350"/>
          <p14:tracePt t="534746" x="2603500" y="4038600"/>
          <p14:tracePt t="534771" x="2451100" y="3987800"/>
          <p14:tracePt t="534779" x="2393950" y="3975100"/>
          <p14:tracePt t="534796" x="2381250" y="3968750"/>
          <p14:tracePt t="534828" x="2381250" y="3981450"/>
          <p14:tracePt t="534846" x="2374900" y="4013200"/>
          <p14:tracePt t="534862" x="2343150" y="4064000"/>
          <p14:tracePt t="534880" x="2311400" y="4114800"/>
          <p14:tracePt t="534905" x="2286000" y="4203700"/>
          <p14:tracePt t="534913" x="2286000" y="4235450"/>
          <p14:tracePt t="534929" x="2305050" y="4298950"/>
          <p14:tracePt t="534948" x="2374900" y="4470400"/>
          <p14:tracePt t="534971" x="2432050" y="4648200"/>
          <p14:tracePt t="534979" x="2444750" y="4679950"/>
          <p14:tracePt t="534996" x="2489200" y="4794250"/>
          <p14:tracePt t="535012" x="2527300" y="4864100"/>
          <p14:tracePt t="535037" x="2590800" y="4940300"/>
          <p14:tracePt t="535046" x="2622550" y="4965700"/>
          <p14:tracePt t="535062" x="2673350" y="4997450"/>
          <p14:tracePt t="535080" x="2717800" y="5016500"/>
          <p14:tracePt t="535104" x="2736850" y="5016500"/>
          <p14:tracePt t="535112" x="2743200" y="5016500"/>
          <p14:tracePt t="535130" x="2755900" y="5016500"/>
          <p14:tracePt t="535134" x="2768600" y="5016500"/>
          <p14:tracePt t="535145" x="2781300" y="5016500"/>
          <p14:tracePt t="535169" x="2813050" y="4997450"/>
          <p14:tracePt t="535171" x="2819400" y="4997450"/>
          <p14:tracePt t="535179" x="2825750" y="4991100"/>
          <p14:tracePt t="535198" x="2838450" y="4991100"/>
          <p14:tracePt t="535251" x="2838450" y="4997450"/>
          <p14:tracePt t="535264" x="2832100" y="5016500"/>
          <p14:tracePt t="535278" x="2825750" y="5029200"/>
          <p14:tracePt t="535305" x="2806700" y="5054600"/>
          <p14:tracePt t="535312" x="2800350" y="5060950"/>
          <p14:tracePt t="535329" x="2787650" y="5067300"/>
          <p14:tracePt t="535346" x="2781300" y="5067300"/>
          <p14:tracePt t="535371" x="2762250" y="5067300"/>
          <p14:tracePt t="535379" x="2755900" y="5067300"/>
          <p14:tracePt t="535396" x="2743200" y="5067300"/>
          <p14:tracePt t="535451" x="2736850" y="5060950"/>
          <p14:tracePt t="535464" x="2736850" y="5054600"/>
          <p14:tracePt t="535479" x="2730500" y="5048250"/>
          <p14:tracePt t="535502" x="2724150" y="5029200"/>
          <p14:tracePt t="535513" x="2717800" y="5016500"/>
          <p14:tracePt t="535529" x="2711450" y="5003800"/>
          <p14:tracePt t="535546" x="2705100" y="5003800"/>
          <p14:tracePt t="535572" x="2705100" y="4997450"/>
          <p14:tracePt t="535830" x="2705100" y="4972050"/>
          <p14:tracePt t="535847" x="2705100" y="4946650"/>
          <p14:tracePt t="535863" x="2705100" y="4927600"/>
          <p14:tracePt t="535880" x="2711450" y="4914900"/>
          <p14:tracePt t="535904" x="2711450" y="4908550"/>
          <p14:tracePt t="535982" x="2711450" y="4914900"/>
          <p14:tracePt t="535990" x="2711450" y="4921250"/>
          <p14:tracePt t="536000" x="2711450" y="4933950"/>
          <p14:tracePt t="536020" x="2711450" y="4953000"/>
          <p14:tracePt t="536030" x="2711450" y="4959350"/>
          <p14:tracePt t="536099" x="2711450" y="4946650"/>
          <p14:tracePt t="536114" x="2717800" y="4933950"/>
          <p14:tracePt t="536132" x="2730500" y="4914900"/>
          <p14:tracePt t="536297" x="2724150" y="4921250"/>
          <p14:tracePt t="536305" x="2724150" y="4927600"/>
          <p14:tracePt t="536314" x="2717800" y="4933950"/>
          <p14:tracePt t="536330" x="2711450" y="4940300"/>
          <p14:tracePt t="536346" x="2711450" y="4946650"/>
          <p14:tracePt t="536542" x="2711450" y="4940300"/>
          <p14:tracePt t="536563" x="2717800" y="4933950"/>
          <p14:tracePt t="536721" x="2724150" y="4933950"/>
          <p14:tracePt t="538050" x="2730500" y="4933950"/>
          <p14:tracePt t="538057" x="2730500" y="4927600"/>
          <p14:tracePt t="538139" x="2736850" y="4927600"/>
          <p14:tracePt t="538145" x="2743200" y="4921250"/>
          <p14:tracePt t="538167" x="2768600" y="4908550"/>
          <p14:tracePt t="538182" x="2774950" y="4902200"/>
          <p14:tracePt t="538199" x="2781300" y="4895850"/>
          <p14:tracePt t="538258" x="2781300" y="4902200"/>
          <p14:tracePt t="538267" x="2781300" y="4908550"/>
          <p14:tracePt t="538307" x="2781300" y="4927600"/>
          <p14:tracePt t="538358" x="2781300" y="4933950"/>
          <p14:tracePt t="538424" x="2787650" y="4933950"/>
          <p14:tracePt t="538432" x="2794000" y="4933950"/>
          <p14:tracePt t="538448" x="2800350" y="4927600"/>
          <p14:tracePt t="538466" x="2806700" y="4927600"/>
          <p14:tracePt t="538491" x="2819400" y="4921250"/>
          <p14:tracePt t="538504" x="2825750" y="4921250"/>
          <p14:tracePt t="538515" x="2832100" y="4921250"/>
          <p14:tracePt t="541093" x="2825750" y="4927600"/>
          <p14:tracePt t="541102" x="2819400" y="4927600"/>
          <p14:tracePt t="541245" x="2819400" y="4933950"/>
          <p14:tracePt t="541253" x="2813050" y="4933950"/>
          <p14:tracePt t="541268" x="2813050" y="4946650"/>
          <p14:tracePt t="541470" x="2819400" y="4940300"/>
          <p14:tracePt t="541479" x="2819400" y="4933950"/>
          <p14:tracePt t="541498" x="2832100" y="4927600"/>
          <p14:tracePt t="541505" x="2838450" y="4921250"/>
          <p14:tracePt t="541518" x="2857500" y="4902200"/>
          <p14:tracePt t="541534" x="2870200" y="4895850"/>
          <p14:tracePt t="541561" x="2908300" y="4870450"/>
          <p14:tracePt t="541568" x="2927350" y="4864100"/>
          <p14:tracePt t="541585" x="2940050" y="4857750"/>
          <p14:tracePt t="541601" x="2971800" y="4845050"/>
          <p14:tracePt t="541626" x="3041650" y="4813300"/>
          <p14:tracePt t="541634" x="3073400" y="4800600"/>
          <p14:tracePt t="541651" x="3302000" y="4794250"/>
          <p14:tracePt t="541669" x="3632200" y="4813300"/>
          <p14:tracePt t="541672" x="3778250" y="4813300"/>
          <p14:tracePt t="541693" x="4229100" y="4845050"/>
          <p14:tracePt t="541703" x="4387850" y="4864100"/>
          <p14:tracePt t="541720" x="4635500" y="4883150"/>
          <p14:tracePt t="541737" x="4876800" y="4908550"/>
          <p14:tracePt t="541752" x="5143500" y="4927600"/>
          <p14:tracePt t="541776" x="5607050" y="4933950"/>
          <p14:tracePt t="541785" x="5740400" y="4940300"/>
          <p14:tracePt t="541804" x="6038850" y="4940300"/>
          <p14:tracePt t="541818" x="6311900" y="4927600"/>
          <p14:tracePt t="541844" x="6572250" y="4895850"/>
          <p14:tracePt t="541852" x="6616700" y="4883150"/>
          <p14:tracePt t="541868" x="6654800" y="4864100"/>
          <p14:tracePt t="541884" x="6661150" y="4851400"/>
          <p14:tracePt t="541910" x="6673850" y="4838700"/>
          <p14:tracePt t="541918" x="6680200" y="4832350"/>
          <p14:tracePt t="541935" x="6692900" y="4826000"/>
          <p14:tracePt t="541985" x="6699250" y="4819650"/>
          <p14:tracePt t="542002" x="6718300" y="4806950"/>
          <p14:tracePt t="542027" x="6851650" y="4800600"/>
          <p14:tracePt t="542035" x="6965950" y="4800600"/>
          <p14:tracePt t="542053" x="7112000" y="4800600"/>
          <p14:tracePt t="542069" x="7207250" y="4794250"/>
          <p14:tracePt t="542092" x="7302500" y="4781550"/>
          <p14:tracePt t="542101" x="7340600" y="4781550"/>
          <p14:tracePt t="542118" x="7486650" y="4775200"/>
          <p14:tracePt t="542135" x="7715250" y="4800600"/>
          <p14:tracePt t="542154" x="8013700" y="4857750"/>
          <p14:tracePt t="542176" x="8432800" y="4965700"/>
          <p14:tracePt t="542185" x="8566150" y="5003800"/>
          <p14:tracePt t="542202" x="8743950" y="5041900"/>
          <p14:tracePt t="542219" x="8845550" y="5060950"/>
          <p14:tracePt t="542243" x="8858250" y="5060950"/>
          <p14:tracePt t="542355" x="8877300" y="5060950"/>
          <p14:tracePt t="542369" x="8978900" y="5080000"/>
          <p14:tracePt t="542385" x="9156700" y="5124450"/>
          <p14:tracePt t="542402" x="9283700" y="5149850"/>
          <p14:tracePt t="542404" x="9398000" y="5168900"/>
          <p14:tracePt t="542426" x="9613900" y="5200650"/>
          <p14:tracePt t="542428" x="9696450" y="5207000"/>
          <p14:tracePt t="542436" x="9779000" y="5213350"/>
          <p14:tracePt t="542453" x="9848850" y="5213350"/>
          <p14:tracePt t="542468" x="9861550" y="5207000"/>
          <p14:tracePt t="542527" x="9867900" y="5207000"/>
          <p14:tracePt t="542532" x="9874250" y="5207000"/>
          <p14:tracePt t="542544" x="9880600" y="5207000"/>
          <p14:tracePt t="542552" x="9886950" y="5207000"/>
          <p14:tracePt t="542576" x="9886950" y="5200650"/>
          <p14:tracePt t="542722" x="9880600" y="5200650"/>
          <p14:tracePt t="542731" x="9874250" y="5200650"/>
          <p14:tracePt t="542760" x="9855200" y="5226050"/>
          <p14:tracePt t="542771" x="9836150" y="5238750"/>
          <p14:tracePt t="542786" x="9810750" y="5264150"/>
          <p14:tracePt t="542803" x="9798050" y="5289550"/>
          <p14:tracePt t="542827" x="9779000" y="5372100"/>
          <p14:tracePt t="542836" x="9779000" y="5416550"/>
          <p14:tracePt t="542852" x="9779000" y="5518150"/>
          <p14:tracePt t="542870" x="9772650" y="5562600"/>
          <p14:tracePt t="543558" x="9766300" y="5543550"/>
          <p14:tracePt t="543570" x="9766300" y="5511800"/>
          <p14:tracePt t="543586" x="9798050" y="5505450"/>
          <p14:tracePt t="543604" x="9817100" y="5505450"/>
          <p14:tracePt t="543627" x="9842500" y="5505450"/>
          <p14:tracePt t="543636" x="9842500" y="5499100"/>
          <p14:tracePt t="543653" x="9848850" y="5486400"/>
          <p14:tracePt t="543670" x="9861550" y="5473700"/>
          <p14:tracePt t="543696" x="9937750" y="5435600"/>
          <p14:tracePt t="543703" x="9982200" y="5422900"/>
          <p14:tracePt t="543720" x="10115550" y="5384800"/>
          <p14:tracePt t="543738" x="10242550" y="5353050"/>
          <p14:tracePt t="543753" x="10388600" y="5314950"/>
          <p14:tracePt t="543778" x="10547350" y="5264150"/>
          <p14:tracePt t="543786" x="10579100" y="5251450"/>
          <p14:tracePt t="543804" x="10642600" y="5226050"/>
          <p14:tracePt t="543819" x="10706100" y="5194300"/>
          <p14:tracePt t="543846" x="10763250" y="5156200"/>
          <p14:tracePt t="543854" x="10782300" y="5143500"/>
          <p14:tracePt t="543870" x="10814050" y="5118100"/>
          <p14:tracePt t="543893" x="10839450" y="5092700"/>
          <p14:tracePt t="543902" x="10845800" y="5086350"/>
          <p14:tracePt t="543920" x="10852150" y="5073650"/>
          <p14:tracePt t="543937" x="10858500" y="5060950"/>
          <p14:tracePt t="543939" x="10858500" y="5054600"/>
          <p14:tracePt t="543961" x="10871200" y="5041900"/>
          <p14:tracePt t="543972" x="10871200" y="5035550"/>
          <p14:tracePt t="543987" x="10877550" y="5029200"/>
          <p14:tracePt t="544003" x="10883900" y="5029200"/>
          <p14:tracePt t="544028" x="10883900" y="5022850"/>
          <p14:tracePt t="544133" x="10890250" y="5022850"/>
          <p14:tracePt t="544178" x="10890250" y="5029200"/>
          <p14:tracePt t="544196" x="10890250" y="5035550"/>
          <p14:tracePt t="544207" x="10883900" y="5041900"/>
          <p14:tracePt t="544245" x="10871200" y="5054600"/>
          <p14:tracePt t="544253" x="10871200" y="5060950"/>
          <p14:tracePt t="544271" x="10858500" y="5067300"/>
          <p14:tracePt t="544287" x="10845800" y="5073650"/>
          <p14:tracePt t="544488" x="10852150" y="5067300"/>
          <p14:tracePt t="544503" x="10852150" y="5060950"/>
          <p14:tracePt t="544511" x="10858500" y="5060950"/>
          <p14:tracePt t="544566" x="10858500" y="5054600"/>
          <p14:tracePt t="544574" x="10858500" y="5048250"/>
          <p14:tracePt t="544587" x="10858500" y="5041900"/>
          <p14:tracePt t="544607" x="10864850" y="5022850"/>
          <p14:tracePt t="544620" x="10864850" y="5016500"/>
          <p14:tracePt t="544647" x="10871200" y="4991100"/>
          <p14:tracePt t="544670" x="10877550" y="4984750"/>
          <p14:tracePt t="544688" x="10890250" y="4978400"/>
          <p14:tracePt t="544713" x="10915650" y="4965700"/>
          <p14:tracePt t="544721" x="10934700" y="4965700"/>
          <p14:tracePt t="544737" x="10960100" y="4965700"/>
          <p14:tracePt t="544761" x="10985500" y="4959350"/>
          <p14:tracePt t="544770" x="10991850" y="4959350"/>
          <p14:tracePt t="544788" x="11010900" y="4959350"/>
          <p14:tracePt t="544804" x="11029950" y="4953000"/>
          <p14:tracePt t="544829" x="11093450" y="4953000"/>
          <p14:tracePt t="544837" x="11112500" y="4953000"/>
          <p14:tracePt t="544854" x="11150600" y="4959350"/>
          <p14:tracePt t="544871" x="11207750" y="4965700"/>
          <p14:tracePt t="544872" x="11226800" y="4972050"/>
          <p14:tracePt t="544894" x="11252200" y="4978400"/>
          <p14:tracePt t="544896" x="11264900" y="4978400"/>
          <p14:tracePt t="544903" x="11271250" y="4978400"/>
          <p14:tracePt t="544921" x="11296650" y="4978400"/>
          <p14:tracePt t="544938" x="11360150" y="4984750"/>
          <p14:tracePt t="544955" x="11449050" y="4997450"/>
          <p14:tracePt t="544977" x="11614150" y="5010150"/>
          <p14:tracePt t="544987" x="11645900" y="5010150"/>
          <p14:tracePt t="545004" x="11696700" y="5010150"/>
          <p14:tracePt t="545021" x="11722100" y="5010150"/>
          <p14:tracePt t="545045" x="11741150" y="4997450"/>
          <p14:tracePt t="545071" x="11741150" y="4991100"/>
          <p14:tracePt t="545114" x="11747500" y="4991100"/>
          <p14:tracePt t="545162" x="11753850" y="4991100"/>
          <p14:tracePt t="545309" x="11753850" y="4984750"/>
          <p14:tracePt t="545317" x="11760200" y="4978400"/>
          <p14:tracePt t="545325" x="11760200" y="4972050"/>
          <p14:tracePt t="545338" x="11766550" y="4959350"/>
          <p14:tracePt t="545354" x="11766550" y="4946650"/>
          <p14:tracePt t="545379" x="11772900" y="4927600"/>
          <p14:tracePt t="545390" x="11772900" y="4921250"/>
          <p14:tracePt t="545430" x="11772900" y="4914900"/>
          <p14:tracePt t="545445" x="11766550" y="4908550"/>
          <p14:tracePt t="545453" x="11753850" y="4902200"/>
          <p14:tracePt t="545473" x="11728450" y="4889500"/>
          <p14:tracePt t="545493" x="11696700" y="4883150"/>
          <p14:tracePt t="545504" x="11684000" y="4883150"/>
          <p14:tracePt t="545523" x="11633200" y="4883150"/>
          <p14:tracePt t="545538" x="11518900" y="4895850"/>
          <p14:tracePt t="545563" x="11150600" y="4927600"/>
          <p14:tracePt t="545571" x="10972800" y="4927600"/>
          <p14:tracePt t="545590" x="10439400" y="4895850"/>
          <p14:tracePt t="545605" x="9867900" y="4838700"/>
          <p14:tracePt t="545630" x="8718550" y="4730750"/>
          <p14:tracePt t="545638" x="8451850" y="4718050"/>
          <p14:tracePt t="545654" x="7810500" y="4679950"/>
          <p14:tracePt t="545671" x="7143750" y="4660900"/>
          <p14:tracePt t="545695" x="6108700" y="4667250"/>
          <p14:tracePt t="545704" x="5772150" y="4686300"/>
          <p14:tracePt t="545721" x="5219700" y="4730750"/>
          <p14:tracePt t="545738" x="4864100" y="4775200"/>
          <p14:tracePt t="545755" x="4667250" y="4787900"/>
          <p14:tracePt t="545780" x="4540250" y="4775200"/>
          <p14:tracePt t="545788" x="4521200" y="4775200"/>
          <p14:tracePt t="545804" x="4502150" y="4768850"/>
          <p14:tracePt t="545821" x="4495800" y="4768850"/>
          <p14:tracePt t="545856" x="4502150" y="4768850"/>
          <p14:tracePt t="545871" x="4508500" y="4768850"/>
          <p14:tracePt t="545891" x="4527550" y="4768850"/>
          <p14:tracePt t="545904" x="4552950" y="4768850"/>
          <p14:tracePt t="545922" x="4572000" y="4775200"/>
          <p14:tracePt t="545938" x="4578350" y="4787900"/>
          <p14:tracePt t="545965" x="4578350" y="4813300"/>
          <p14:tracePt t="545971" x="4584700" y="4826000"/>
          <p14:tracePt t="545988" x="4616450" y="4876800"/>
          <p14:tracePt t="546005" x="4660900" y="4921250"/>
          <p14:tracePt t="546032" x="4749800" y="5022850"/>
          <p14:tracePt t="546055" x="4775200" y="5060950"/>
          <p14:tracePt t="546071" x="4781550" y="5086350"/>
          <p14:tracePt t="546098" x="4787900" y="5099050"/>
          <p14:tracePt t="546201" x="4787900" y="5105400"/>
          <p14:tracePt t="546228" x="4775200" y="5111750"/>
          <p14:tracePt t="546240" x="4775200" y="5118100"/>
          <p14:tracePt t="546254" x="4768850" y="5124450"/>
          <p14:tracePt t="546271" x="4762500" y="5130800"/>
          <p14:tracePt t="546298" x="4743450" y="5137150"/>
          <p14:tracePt t="546323" x="4718050" y="5143500"/>
          <p14:tracePt t="546337" x="4699000" y="5143500"/>
          <p14:tracePt t="546359" x="4686300" y="5149850"/>
          <p14:tracePt t="546567" x="4692650" y="5187950"/>
          <p14:tracePt t="546575" x="4718050" y="5219700"/>
          <p14:tracePt t="546588" x="4775200" y="5295900"/>
          <p14:tracePt t="546605" x="4806950" y="5346700"/>
          <p14:tracePt t="546623" x="4819650" y="5384800"/>
          <p14:tracePt t="546647" x="4826000" y="5422900"/>
          <p14:tracePt t="546702" x="4832350" y="5422900"/>
          <p14:tracePt t="546710" x="4845050" y="5429250"/>
          <p14:tracePt t="546723" x="4864100" y="5441950"/>
          <p14:tracePt t="546738" x="4895850" y="5467350"/>
          <p14:tracePt t="546764" x="4946650" y="5492750"/>
          <p14:tracePt t="546772" x="4965700" y="5499100"/>
          <p14:tracePt t="546789" x="5029200" y="5505450"/>
          <p14:tracePt t="546806" x="5086350" y="5505450"/>
          <p14:tracePt t="546830" x="5156200" y="5492750"/>
          <p14:tracePt t="546838" x="5162550" y="5486400"/>
          <p14:tracePt t="546856" x="5181600" y="5473700"/>
          <p14:tracePt t="546872" x="5187950" y="5461000"/>
          <p14:tracePt t="546896" x="5187950" y="5454650"/>
          <p14:tracePt t="546935" x="5194300" y="5454650"/>
          <p14:tracePt t="546964" x="5207000" y="5441950"/>
          <p14:tracePt t="546972" x="5213350" y="5435600"/>
          <p14:tracePt t="546993" x="5219700" y="5429250"/>
          <p14:tracePt t="547105" x="5219700" y="5422900"/>
          <p14:tracePt t="547114" x="5219700" y="5416550"/>
          <p14:tracePt t="547123" x="5219700" y="5410200"/>
          <p14:tracePt t="547138" x="5219700" y="5397500"/>
          <p14:tracePt t="547164" x="5200650" y="5384800"/>
          <p14:tracePt t="547173" x="5194300" y="5378450"/>
          <p14:tracePt t="547190" x="5187950" y="5372100"/>
          <p14:tracePt t="547205" x="5175250" y="5372100"/>
          <p14:tracePt t="547228" x="5168900" y="5359400"/>
          <p14:tracePt t="547239" x="5162550" y="5359400"/>
          <p14:tracePt t="547256" x="5162550" y="5346700"/>
          <p14:tracePt t="547273" x="5175250" y="5346700"/>
          <p14:tracePt t="547298" x="5200650" y="5340350"/>
          <p14:tracePt t="547306" x="5207000" y="5340350"/>
          <p14:tracePt t="547323" x="5226050" y="5334000"/>
          <p14:tracePt t="547339" x="5251450" y="5327650"/>
          <p14:tracePt t="547356" x="5264150" y="5327650"/>
          <p14:tracePt t="547381" x="5276850" y="5314950"/>
          <p14:tracePt t="547390" x="5283200" y="5314950"/>
          <p14:tracePt t="547410" x="5327650" y="5314950"/>
          <p14:tracePt t="547429" x="5346700" y="5314950"/>
          <p14:tracePt t="547439" x="5353050" y="5314950"/>
          <p14:tracePt t="547456" x="5365750" y="5321300"/>
          <p14:tracePt t="547476" x="5372100" y="5321300"/>
          <p14:tracePt t="547500" x="5435600" y="5321300"/>
          <p14:tracePt t="547523" x="5499100" y="5321300"/>
          <p14:tracePt t="547540" x="5518150" y="5314950"/>
          <p14:tracePt t="547567" x="5530850" y="5314950"/>
          <p14:tracePt t="547741" x="5530850" y="5308600"/>
          <p14:tracePt t="547752" x="5537200" y="5308600"/>
          <p14:tracePt t="547968" x="5543550" y="5295900"/>
          <p14:tracePt t="547973" x="5543550" y="5289550"/>
          <p14:tracePt t="547991" x="5556250" y="5283200"/>
          <p14:tracePt t="548007" x="5575300" y="5251450"/>
          <p14:tracePt t="548033" x="5607050" y="5226050"/>
          <p14:tracePt t="548137" x="5600700" y="5226050"/>
          <p14:tracePt t="548227" x="5594350" y="5226050"/>
          <p14:tracePt t="548242" x="5588000" y="5219700"/>
          <p14:tracePt t="548257" x="5581650" y="5219700"/>
          <p14:tracePt t="548355" x="5568950" y="5219700"/>
          <p14:tracePt t="548373" x="5537200" y="5232400"/>
          <p14:tracePt t="548391" x="5511800" y="5245100"/>
          <p14:tracePt t="548406" x="5492750" y="5251450"/>
          <p14:tracePt t="548431" x="5486400" y="5251450"/>
          <p14:tracePt t="548487" x="5486400" y="5245100"/>
          <p14:tracePt t="548630" x="5486400" y="5238750"/>
          <p14:tracePt t="548639" x="5486400" y="5232400"/>
          <p14:tracePt t="548657" x="5486400" y="5219700"/>
          <p14:tracePt t="548674" x="5486400" y="5213350"/>
          <p14:tracePt t="548908" x="5492750" y="5213350"/>
          <p14:tracePt t="548926" x="5492750" y="5200650"/>
          <p14:tracePt t="548941" x="5499100" y="5194300"/>
          <p14:tracePt t="548957" x="5505450" y="5187950"/>
          <p14:tracePt t="548983" x="5524500" y="5175250"/>
          <p14:tracePt t="548991" x="5530850" y="5168900"/>
          <p14:tracePt t="549010" x="5581650" y="5137150"/>
          <p14:tracePt t="549031" x="5626100" y="5124450"/>
          <p14:tracePt t="549041" x="5689600" y="5105400"/>
          <p14:tracePt t="549058" x="5740400" y="5099050"/>
          <p14:tracePt t="549074" x="5753100" y="5099050"/>
          <p14:tracePt t="549705" x="5746750" y="5099050"/>
          <p14:tracePt t="549712" x="5740400" y="5092700"/>
          <p14:tracePt t="549724" x="5734050" y="5092700"/>
          <p14:tracePt t="549741" x="5721350" y="5086350"/>
          <p14:tracePt t="549757" x="5715000" y="5086350"/>
          <p14:tracePt t="549797" x="5721350" y="5086350"/>
          <p14:tracePt t="549808" x="5727700" y="5086350"/>
          <p14:tracePt t="549834" x="5797550" y="5080000"/>
          <p14:tracePt t="549842" x="5810250" y="5080000"/>
          <p14:tracePt t="549858" x="5816600" y="5080000"/>
          <p14:tracePt t="549926" x="5822950" y="5080000"/>
          <p14:tracePt t="549933" x="5829300" y="5080000"/>
          <p14:tracePt t="549944" x="5835650" y="5080000"/>
          <p14:tracePt t="549965" x="5886450" y="5086350"/>
          <p14:tracePt t="549974" x="5905500" y="5086350"/>
          <p14:tracePt t="549992" x="5937250" y="5092700"/>
          <p14:tracePt t="550008" x="5975350" y="5092700"/>
          <p14:tracePt t="550031" x="6051550" y="5092700"/>
          <p14:tracePt t="550041" x="6076950" y="5092700"/>
          <p14:tracePt t="550059" x="6165850" y="5099050"/>
          <p14:tracePt t="550075" x="6267450" y="5111750"/>
          <p14:tracePt t="550099" x="6381750" y="5130800"/>
          <p14:tracePt t="550108" x="6394450" y="5130800"/>
          <p14:tracePt t="550125" x="6407150" y="5130800"/>
          <p14:tracePt t="550294" x="6419850" y="5130800"/>
          <p14:tracePt t="550308" x="6457950" y="5149850"/>
          <p14:tracePt t="550326" x="6521450" y="5168900"/>
          <p14:tracePt t="550342" x="6578600" y="5187950"/>
          <p14:tracePt t="550367" x="6680200" y="5219700"/>
          <p14:tracePt t="550375" x="6705600" y="5226050"/>
          <p14:tracePt t="550393" x="6750050" y="5238750"/>
          <p14:tracePt t="550409" x="6800850" y="5245100"/>
          <p14:tracePt t="550432" x="6864350" y="5245100"/>
          <p14:tracePt t="550442" x="6883400" y="5245100"/>
          <p14:tracePt t="550459" x="6940550" y="5245100"/>
          <p14:tracePt t="550475" x="6997700" y="5245100"/>
          <p14:tracePt t="550500" x="7061200" y="5245100"/>
          <p14:tracePt t="550508" x="7080250" y="5245100"/>
          <p14:tracePt t="550525" x="7105650" y="5245100"/>
          <p14:tracePt t="550542" x="7124700" y="5245100"/>
          <p14:tracePt t="550563" x="7143750" y="5238750"/>
          <p14:tracePt t="550575" x="7162800" y="5238750"/>
          <p14:tracePt t="550593" x="7188200" y="5232400"/>
          <p14:tracePt t="550609" x="7219950" y="5226050"/>
          <p14:tracePt t="550633" x="7270750" y="5213350"/>
          <p14:tracePt t="550638" x="7277100" y="5213350"/>
          <p14:tracePt t="550646" x="7289800" y="5213350"/>
          <p14:tracePt t="550659" x="7296150" y="5207000"/>
          <p14:tracePt t="550675" x="7315200" y="5200650"/>
          <p14:tracePt t="550702" x="7334250" y="5194300"/>
          <p14:tracePt t="550726" x="7340600" y="5194300"/>
          <p14:tracePt t="550743" x="7346950" y="5187950"/>
          <p14:tracePt t="550767" x="7353300" y="5156200"/>
          <p14:tracePt t="550775" x="7353300" y="5149850"/>
          <p14:tracePt t="550793" x="7353300" y="5130800"/>
          <p14:tracePt t="550812" x="7340600" y="5111750"/>
          <p14:tracePt t="550833" x="7321550" y="5092700"/>
          <p14:tracePt t="550842" x="7321550" y="5086350"/>
          <p14:tracePt t="550859" x="7302500" y="5054600"/>
          <p14:tracePt t="550875" x="7283450" y="5022850"/>
          <p14:tracePt t="550901" x="7245350" y="4978400"/>
          <p14:tracePt t="550908" x="7226300" y="4972050"/>
          <p14:tracePt t="550926" x="7169150" y="4940300"/>
          <p14:tracePt t="550943" x="7086600" y="4914900"/>
          <p14:tracePt t="550966" x="6972300" y="4889500"/>
          <p14:tracePt t="550968" x="6946900" y="4889500"/>
          <p14:tracePt t="550977" x="6908800" y="4883150"/>
          <p14:tracePt t="550993" x="6864350" y="4876800"/>
          <p14:tracePt t="551010" x="6826250" y="4876800"/>
          <p14:tracePt t="551034" x="6794500" y="4876800"/>
          <p14:tracePt t="551042" x="6788150" y="4876800"/>
          <p14:tracePt t="551059" x="6692900" y="4876800"/>
          <p14:tracePt t="551076" x="6559550" y="4883150"/>
          <p14:tracePt t="551100" x="6318250" y="4895850"/>
          <p14:tracePt t="551109" x="6242050" y="4895850"/>
          <p14:tracePt t="551126" x="6108700" y="4895850"/>
          <p14:tracePt t="551143" x="6013450" y="4889500"/>
          <p14:tracePt t="551166" x="5962650" y="4889500"/>
          <p14:tracePt t="551222" x="5937250" y="4914900"/>
          <p14:tracePt t="551230" x="5918200" y="4933950"/>
          <p14:tracePt t="551243" x="5873750" y="4972050"/>
          <p14:tracePt t="551259" x="5835650" y="5022850"/>
          <p14:tracePt t="551276" x="5822950" y="5054600"/>
          <p14:tracePt t="551301" x="5829300" y="5092700"/>
          <p14:tracePt t="551309" x="5848350" y="5105400"/>
          <p14:tracePt t="551326" x="5892800" y="5124450"/>
          <p14:tracePt t="551343" x="5988050" y="5143500"/>
          <p14:tracePt t="551368" x="6178550" y="5143500"/>
          <p14:tracePt t="551376" x="6261100" y="5143500"/>
          <p14:tracePt t="551393" x="6438900" y="5137150"/>
          <p14:tracePt t="551410" x="6629400" y="5130800"/>
          <p14:tracePt t="551414" x="6673850" y="5124450"/>
          <p14:tracePt t="551435" x="6902450" y="5124450"/>
          <p14:tracePt t="551459" x="7105650" y="5118100"/>
          <p14:tracePt t="551477" x="7207250" y="5105400"/>
          <p14:tracePt t="551501" x="7258050" y="5099050"/>
          <p14:tracePt t="551510" x="7264400" y="5099050"/>
          <p14:tracePt t="551995" x="7258050" y="5099050"/>
          <p14:tracePt t="552003" x="7251700" y="5099050"/>
          <p14:tracePt t="552231" x="7258050" y="5105400"/>
          <p14:tracePt t="552244" x="7270750" y="5105400"/>
          <p14:tracePt t="552261" x="7308850" y="5118100"/>
          <p14:tracePt t="552277" x="7315200" y="5124450"/>
          <p14:tracePt t="552300" x="7308850" y="5130800"/>
          <p14:tracePt t="552309" x="7296150" y="5130800"/>
          <p14:tracePt t="552327" x="7277100" y="5124450"/>
          <p14:tracePt t="552344" x="7264400" y="5124450"/>
          <p14:tracePt t="552418" x="7277100" y="5137150"/>
          <p14:tracePt t="552426" x="7283450" y="5137150"/>
          <p14:tracePt t="552493" x="7289800" y="5143500"/>
          <p14:tracePt t="552516" x="7296150" y="5143500"/>
          <p14:tracePt t="552532" x="7302500" y="5143500"/>
          <p14:tracePt t="552544" x="7315200" y="5143500"/>
          <p14:tracePt t="552568" x="7346950" y="5143500"/>
          <p14:tracePt t="552594" x="7346950" y="5149850"/>
          <p14:tracePt t="552611" x="7340600" y="5168900"/>
          <p14:tracePt t="552635" x="7327900" y="5175250"/>
          <p14:tracePt t="552636" x="7315200" y="5187950"/>
          <p14:tracePt t="552646" x="7308850" y="5187950"/>
          <p14:tracePt t="552661" x="7302500" y="5194300"/>
          <p14:tracePt t="554249" x="7289800" y="5187950"/>
          <p14:tracePt t="554256" x="7283450" y="5181600"/>
          <p14:tracePt t="554279" x="7245350" y="5168900"/>
          <p14:tracePt t="554302" x="7200900" y="5149850"/>
          <p14:tracePt t="554314" x="7188200" y="5149850"/>
          <p14:tracePt t="554455" x="7194550" y="5149850"/>
          <p14:tracePt t="554464" x="7200900" y="5149850"/>
          <p14:tracePt t="554487" x="7219950" y="5149850"/>
          <p14:tracePt t="554495" x="7226300" y="5149850"/>
          <p14:tracePt t="554512" x="7245350" y="5149850"/>
          <p14:tracePt t="554529" x="7264400" y="5149850"/>
          <p14:tracePt t="554545" x="7283450" y="5143500"/>
          <p14:tracePt t="554570" x="7289800" y="5143500"/>
          <p14:tracePt t="554579" x="7296150" y="5143500"/>
          <p14:tracePt t="554596" x="7296150" y="5149850"/>
          <p14:tracePt t="554647" x="7302500" y="5149850"/>
          <p14:tracePt t="554655" x="7308850" y="5149850"/>
          <p14:tracePt t="554664" x="7315200" y="5149850"/>
          <p14:tracePt t="554678" x="7315200" y="5143500"/>
          <p14:tracePt t="554704" x="7327900" y="5143500"/>
          <p14:tracePt t="554760" x="7334250" y="5143500"/>
          <p14:tracePt t="554768" x="7340600" y="5143500"/>
          <p14:tracePt t="554779" x="7346950" y="5143500"/>
          <p14:tracePt t="554795" x="7372350" y="5137150"/>
          <p14:tracePt t="554812" x="7391400" y="5137150"/>
          <p14:tracePt t="554837" x="7429500" y="5124450"/>
          <p14:tracePt t="554846" x="7461250" y="5118100"/>
          <p14:tracePt t="554862" x="7588250" y="5086350"/>
          <p14:tracePt t="554878" x="7727950" y="5073650"/>
          <p14:tracePt t="554904" x="7854950" y="5073650"/>
          <p14:tracePt t="554912" x="7867650" y="5073650"/>
          <p14:tracePt t="554946" x="7874000" y="5073650"/>
          <p14:tracePt t="554990" x="7880350" y="5073650"/>
          <p14:tracePt t="554998" x="7893050" y="5073650"/>
          <p14:tracePt t="555013" x="7912100" y="5073650"/>
          <p14:tracePt t="555039" x="7956550" y="5073650"/>
          <p14:tracePt t="555047" x="7962900" y="5080000"/>
          <p14:tracePt t="555065" x="7962900" y="5092700"/>
          <p14:tracePt t="555080" x="7969250" y="5099050"/>
          <p14:tracePt t="555130" x="7981950" y="5099050"/>
          <p14:tracePt t="555157" x="8032750" y="5105400"/>
          <p14:tracePt t="555165" x="8051800" y="5105400"/>
          <p14:tracePt t="555179" x="8096250" y="5105400"/>
          <p14:tracePt t="555197" x="8121650" y="5105400"/>
          <p14:tracePt t="555212" x="8140700" y="5111750"/>
          <p14:tracePt t="555237" x="8147050" y="5111750"/>
          <p14:tracePt t="555263" x="8153400" y="5118100"/>
          <p14:tracePt t="555280" x="8166100" y="5124450"/>
          <p14:tracePt t="555305" x="8216900" y="5124450"/>
          <p14:tracePt t="555313" x="8242300" y="5124450"/>
          <p14:tracePt t="555330" x="8286750" y="5124450"/>
          <p14:tracePt t="555355" x="8324850" y="5124450"/>
          <p14:tracePt t="555366" x="8356600" y="5118100"/>
          <p14:tracePt t="555380" x="8388350" y="5105400"/>
          <p14:tracePt t="555398" x="8451850" y="5073650"/>
          <p14:tracePt t="555413" x="8489950" y="5048250"/>
          <p14:tracePt t="555438" x="8509000" y="5035550"/>
          <p14:tracePt t="555464" x="8509000" y="5041900"/>
          <p14:tracePt t="555480" x="8502650" y="5054600"/>
          <p14:tracePt t="555505" x="8483600" y="5092700"/>
          <p14:tracePt t="555513" x="8470900" y="5105400"/>
          <p14:tracePt t="555532" x="8451850" y="5124450"/>
          <p14:tracePt t="555546" x="8451850" y="5130800"/>
          <p14:tracePt t="555571" x="8445500" y="5130800"/>
          <p14:tracePt t="555603" x="8439150" y="5130800"/>
          <p14:tracePt t="555622" x="8432800" y="5137150"/>
          <p14:tracePt t="555629" x="8426450" y="5143500"/>
          <p14:tracePt t="555646" x="8401050" y="5149850"/>
          <p14:tracePt t="555668" x="8388350" y="5156200"/>
          <p14:tracePt t="555724" x="8388350" y="5149850"/>
          <p14:tracePt t="555755" x="8394700" y="5124450"/>
          <p14:tracePt t="555763" x="8401050" y="5124450"/>
          <p14:tracePt t="555873" x="8401050" y="5130800"/>
          <p14:tracePt t="555895" x="8401050" y="5143500"/>
          <p14:tracePt t="555905" x="8401050" y="5149850"/>
          <p14:tracePt t="555914" x="8394700" y="5149850"/>
          <p14:tracePt t="556022" x="8394700" y="5143500"/>
          <p14:tracePt t="556048" x="8388350" y="5143500"/>
          <p14:tracePt t="556053" x="8369300" y="5143500"/>
          <p14:tracePt t="556064" x="8350250" y="5143500"/>
          <p14:tracePt t="556088" x="8337550" y="5149850"/>
          <p14:tracePt t="557100" x="8356600" y="5149850"/>
          <p14:tracePt t="557107" x="8382000" y="5156200"/>
          <p14:tracePt t="557114" x="8451850" y="5175250"/>
          <p14:tracePt t="557131" x="8591550" y="5232400"/>
          <p14:tracePt t="557147" x="8718550" y="5283200"/>
          <p14:tracePt t="557172" x="8851900" y="5283200"/>
          <p14:tracePt t="557180" x="8909050" y="5283200"/>
          <p14:tracePt t="557197" x="9080500" y="5276850"/>
          <p14:tracePt t="557218" x="9417050" y="5257800"/>
          <p14:tracePt t="557231" x="9505950" y="5251450"/>
          <p14:tracePt t="557248" x="9753600" y="5238750"/>
          <p14:tracePt t="557264" x="9975850" y="5219700"/>
          <p14:tracePt t="557290" x="10287000" y="5111750"/>
          <p14:tracePt t="557300" x="10337800" y="5080000"/>
          <p14:tracePt t="557315" x="10445750" y="5016500"/>
          <p14:tracePt t="557331" x="10534650" y="4965700"/>
          <p14:tracePt t="557356" x="10623550" y="4902200"/>
          <p14:tracePt t="557364" x="10642600" y="4889500"/>
          <p14:tracePt t="557381" x="10668000" y="4870450"/>
          <p14:tracePt t="557398" x="10680700" y="4857750"/>
          <p14:tracePt t="557416" x="10680700" y="4851400"/>
          <p14:tracePt t="557438" x="10693400" y="4845050"/>
          <p14:tracePt t="557447" x="10699750" y="4838700"/>
          <p14:tracePt t="557465" x="10706100" y="4832350"/>
          <p14:tracePt t="557481" x="10731500" y="4819650"/>
          <p14:tracePt t="557507" x="10750550" y="4806950"/>
          <p14:tracePt t="557514" x="10763250" y="4806950"/>
          <p14:tracePt t="557516" x="10769600" y="4800600"/>
          <p14:tracePt t="557532" x="10782300" y="4794250"/>
          <p14:tracePt t="557572" x="10680700" y="4832350"/>
          <p14:tracePt t="557582" x="10591800" y="4864100"/>
          <p14:tracePt t="557598" x="10369550" y="4902200"/>
          <p14:tracePt t="557622" x="9906000" y="4959350"/>
          <p14:tracePt t="557631" x="9772650" y="4972050"/>
          <p14:tracePt t="557648" x="9575800" y="4978400"/>
          <p14:tracePt t="557667" x="9391650" y="4978400"/>
          <p14:tracePt t="557688" x="9328150" y="4978400"/>
          <p14:tracePt t="557697" x="9302750" y="4978400"/>
          <p14:tracePt t="557715" x="9099550" y="5003800"/>
          <p14:tracePt t="557732" x="8845550" y="5010150"/>
          <p14:tracePt t="557756" x="8445500" y="5041900"/>
          <p14:tracePt t="557767" x="8286750" y="5054600"/>
          <p14:tracePt t="557782" x="8261350" y="5060950"/>
          <p14:tracePt t="557839" x="8280400" y="5060950"/>
          <p14:tracePt t="557848" x="8286750" y="5060950"/>
          <p14:tracePt t="557882" x="8255000" y="5080000"/>
          <p14:tracePt t="557906" x="8108950" y="5124450"/>
          <p14:tracePt t="557915" x="8083550" y="5130800"/>
          <p14:tracePt t="557919" x="8083550" y="5137150"/>
          <p14:tracePt t="557948" x="8096250" y="5143500"/>
          <p14:tracePt t="557973" x="8197850" y="5143500"/>
          <p14:tracePt t="557981" x="8223250" y="5137150"/>
          <p14:tracePt t="557999" x="8286750" y="5137150"/>
          <p14:tracePt t="558015" x="8337550" y="5137150"/>
          <p14:tracePt t="558040" x="8350250" y="5137150"/>
          <p14:tracePt t="558161" x="8356600" y="5137150"/>
          <p14:tracePt t="558186" x="8362950" y="5137150"/>
          <p14:tracePt t="558231" x="8369300" y="5137150"/>
          <p14:tracePt t="558267" x="8375650" y="5137150"/>
          <p14:tracePt t="558795" x="8362950" y="5137150"/>
          <p14:tracePt t="558804" x="8356600" y="5137150"/>
          <p14:tracePt t="558824" x="8267700" y="5137150"/>
          <p14:tracePt t="558832" x="8223250" y="5143500"/>
          <p14:tracePt t="558849" x="8153400" y="5149850"/>
          <p14:tracePt t="558867" x="8102600" y="5149850"/>
          <p14:tracePt t="558890" x="8058150" y="5149850"/>
          <p14:tracePt t="558907" x="8058150" y="5143500"/>
          <p14:tracePt t="558916" x="8051800" y="5143500"/>
          <p14:tracePt t="558932" x="8001000" y="5143500"/>
          <p14:tracePt t="558957" x="7785100" y="5137150"/>
          <p14:tracePt t="558965" x="7645400" y="5130800"/>
          <p14:tracePt t="558982" x="7435850" y="5124450"/>
          <p14:tracePt t="558999" x="7251700" y="5105400"/>
          <p14:tracePt t="559016" x="7213600" y="5105400"/>
          <p14:tracePt t="559041" x="7315200" y="5118100"/>
          <p14:tracePt t="559049" x="7372350" y="5124450"/>
          <p14:tracePt t="559051" x="7467600" y="5130800"/>
          <p14:tracePt t="559067" x="7721600" y="5162550"/>
          <p14:tracePt t="559083" x="7905750" y="5207000"/>
          <p14:tracePt t="559105" x="7994650" y="5245100"/>
          <p14:tracePt t="559106" x="8001000" y="5257800"/>
          <p14:tracePt t="559116" x="8001000" y="5264150"/>
          <p14:tracePt t="559132" x="7988300" y="5283200"/>
          <p14:tracePt t="559149" x="7943850" y="5295900"/>
          <p14:tracePt t="559174" x="7861300" y="5295900"/>
          <p14:tracePt t="559182" x="7829550" y="5295900"/>
          <p14:tracePt t="559202" x="7797800" y="5295900"/>
          <p14:tracePt t="559283" x="7791450" y="5283200"/>
          <p14:tracePt t="559299" x="7778750" y="5257800"/>
          <p14:tracePt t="559316" x="7759700" y="5232400"/>
          <p14:tracePt t="559333" x="7747000" y="5213350"/>
          <p14:tracePt t="559336" x="7747000" y="5207000"/>
          <p14:tracePt t="559355" x="7740650" y="5194300"/>
          <p14:tracePt t="559366" x="7734300" y="5194300"/>
          <p14:tracePt t="559383" x="7721600" y="5187950"/>
          <p14:tracePt t="559400" x="7696200" y="5187950"/>
          <p14:tracePt t="559417" x="7658100" y="5175250"/>
          <p14:tracePt t="559441" x="7632700" y="5168900"/>
          <p14:tracePt t="559584" x="7632700" y="5175250"/>
          <p14:tracePt t="559600" x="7626350" y="5181600"/>
          <p14:tracePt t="559620" x="7626350" y="5194300"/>
          <p14:tracePt t="559649" x="7626350" y="5207000"/>
          <p14:tracePt t="559667" x="7632700" y="5207000"/>
          <p14:tracePt t="559690" x="7670800" y="5219700"/>
          <p14:tracePt t="559700" x="7696200" y="5219700"/>
          <p14:tracePt t="559702" x="7727950" y="5219700"/>
          <p14:tracePt t="559716" x="7747000" y="5219700"/>
          <p14:tracePt t="559733" x="7785100" y="5219700"/>
          <p14:tracePt t="559758" x="7829550" y="5213350"/>
          <p14:tracePt t="559761" x="7848600" y="5207000"/>
          <p14:tracePt t="559769" x="7861300" y="5200650"/>
          <p14:tracePt t="559784" x="7874000" y="5200650"/>
          <p14:tracePt t="559801" x="7899400" y="5194300"/>
          <p14:tracePt t="559817" x="7912100" y="5187950"/>
          <p14:tracePt t="559842" x="7937500" y="5175250"/>
          <p14:tracePt t="559850" x="7943850" y="5168900"/>
          <p14:tracePt t="559867" x="7981950" y="5156200"/>
          <p14:tracePt t="559883" x="8007350" y="5143500"/>
          <p14:tracePt t="559908" x="8039100" y="5130800"/>
          <p14:tracePt t="559915" x="8051800" y="5124450"/>
          <p14:tracePt t="559934" x="8064500" y="5118100"/>
          <p14:tracePt t="559950" x="8070850" y="5111750"/>
          <p14:tracePt t="559975" x="8077200" y="5105400"/>
          <p14:tracePt t="560269" x="8077200" y="5099050"/>
          <p14:tracePt t="560297" x="8077200" y="5092700"/>
          <p14:tracePt t="560309" x="8077200" y="5086350"/>
          <p14:tracePt t="560325" x="8077200" y="5080000"/>
          <p14:tracePt t="560335" x="8077200" y="5073650"/>
          <p14:tracePt t="560358" x="8083550" y="5067300"/>
          <p14:tracePt t="560367" x="8083550" y="5060950"/>
          <p14:tracePt t="560384" x="8089900" y="5054600"/>
          <p14:tracePt t="560426" x="8089900" y="5048250"/>
          <p14:tracePt t="560433" x="8089900" y="5041900"/>
          <p14:tracePt t="560910" x="8096250" y="5035550"/>
          <p14:tracePt t="560949" x="8096250" y="5029200"/>
          <p14:tracePt t="560997" x="8096250" y="5022850"/>
          <p14:tracePt t="561727" x="8089900" y="5029200"/>
          <p14:tracePt t="561750" x="8083550" y="5041900"/>
          <p14:tracePt t="561769" x="8083550" y="5048250"/>
          <p14:tracePt t="562105" x="8083550" y="5054600"/>
          <p14:tracePt t="562113" x="8083550" y="5060950"/>
          <p14:tracePt t="562122" x="8083550" y="5067300"/>
          <p14:tracePt t="562135" x="8083550" y="5073650"/>
          <p14:tracePt t="562159" x="8089900" y="5086350"/>
          <p14:tracePt t="562266" x="8096250" y="5086350"/>
          <p14:tracePt t="562293" x="8108950" y="5092700"/>
          <p14:tracePt t="562302" x="8115300" y="5092700"/>
          <p14:tracePt t="562319" x="8128000" y="5099050"/>
          <p14:tracePt t="562335" x="8140700" y="5099050"/>
          <p14:tracePt t="562340" x="8147050" y="5099050"/>
          <p14:tracePt t="562361" x="8159750" y="5099050"/>
          <p14:tracePt t="562369" x="8178800" y="5099050"/>
          <p14:tracePt t="562385" x="8191500" y="5099050"/>
          <p14:tracePt t="562403" x="8210550" y="5086350"/>
          <p14:tracePt t="562427" x="8223250" y="5080000"/>
          <p14:tracePt t="562435" x="8229600" y="5073650"/>
          <p14:tracePt t="562453" x="8235950" y="5067300"/>
          <p14:tracePt t="562494" x="8242300" y="5060950"/>
          <p14:tracePt t="562524" x="8235950" y="5054600"/>
          <p14:tracePt t="562536" x="8229600" y="5054600"/>
          <p14:tracePt t="562560" x="8178800" y="5054600"/>
          <p14:tracePt t="562569" x="8159750" y="5054600"/>
          <p14:tracePt t="562585" x="8128000" y="5054600"/>
          <p14:tracePt t="562603" x="8102600" y="5048250"/>
          <p14:tracePt t="562604" x="8096250" y="5048250"/>
          <p14:tracePt t="562643" x="8089900" y="5048250"/>
          <p14:tracePt t="562656" x="8083550" y="5041900"/>
          <p14:tracePt t="562669" x="8077200" y="5041900"/>
          <p14:tracePt t="562684" x="8032750" y="5035550"/>
          <p14:tracePt t="562711" x="7969250" y="5029200"/>
          <p14:tracePt t="562719" x="7924800" y="5022850"/>
          <p14:tracePt t="562737" x="7893050" y="5016500"/>
          <p14:tracePt t="562760" x="7874000" y="5016500"/>
          <p14:tracePt t="562769" x="7867650" y="5016500"/>
          <p14:tracePt t="562803" x="7848600" y="5016500"/>
          <p14:tracePt t="562827" x="7747000" y="5041900"/>
          <p14:tracePt t="562836" x="7708900" y="5054600"/>
          <p14:tracePt t="562852" x="7664450" y="5073650"/>
          <p14:tracePt t="562869" x="7626350" y="5092700"/>
          <p14:tracePt t="562894" x="7613650" y="5105400"/>
          <p14:tracePt t="562902" x="7613650" y="5111750"/>
          <p14:tracePt t="562919" x="7620000" y="5124450"/>
          <p14:tracePt t="562936" x="7626350" y="5130800"/>
          <p14:tracePt t="562960" x="7670800" y="5156200"/>
          <p14:tracePt t="562970" x="7708900" y="5181600"/>
          <p14:tracePt t="562988" x="7766050" y="5213350"/>
          <p14:tracePt t="563003" x="7867650" y="5251450"/>
          <p14:tracePt t="563019" x="7956550" y="5283200"/>
          <p14:tracePt t="563045" x="8128000" y="5308600"/>
          <p14:tracePt t="563053" x="8197850" y="5308600"/>
          <p14:tracePt t="563069" x="8286750" y="5308600"/>
          <p14:tracePt t="563085" x="8343900" y="5302250"/>
          <p14:tracePt t="563111" x="8375650" y="5276850"/>
          <p14:tracePt t="563119" x="8375650" y="5270500"/>
          <p14:tracePt t="563136" x="8382000" y="5257800"/>
          <p14:tracePt t="563160" x="8382000" y="5251450"/>
          <p14:tracePt t="563186" x="8388350" y="5251450"/>
          <p14:tracePt t="563203" x="8401050" y="5245100"/>
          <p14:tracePt t="563236" x="8407400" y="5245100"/>
          <p14:tracePt t="563252" x="8407400" y="5238750"/>
          <p14:tracePt t="563270" x="8407400" y="5232400"/>
          <p14:tracePt t="563298" x="8413750" y="5232400"/>
          <p14:tracePt t="563346" x="8413750" y="5226050"/>
          <p14:tracePt t="563356" x="8413750" y="5219700"/>
          <p14:tracePt t="563369" x="8413750" y="5213350"/>
          <p14:tracePt t="563386" x="8413750" y="5200650"/>
          <p14:tracePt t="563403" x="8413750" y="5187950"/>
          <p14:tracePt t="563419" x="8407400" y="5181600"/>
          <p14:tracePt t="563445" x="8388350" y="5168900"/>
          <p14:tracePt t="563453" x="8382000" y="5168900"/>
          <p14:tracePt t="563469" x="8394700" y="5175250"/>
          <p14:tracePt t="563486" x="8407400" y="5187950"/>
          <p14:tracePt t="563511" x="8470900" y="5187950"/>
          <p14:tracePt t="563519" x="8528050" y="5194300"/>
          <p14:tracePt t="563536" x="8591550" y="5207000"/>
          <p14:tracePt t="563561" x="8585200" y="5219700"/>
          <p14:tracePt t="563570" x="8578850" y="5232400"/>
          <p14:tracePt t="563586" x="8521700" y="5302250"/>
          <p14:tracePt t="563603" x="8451850" y="5378450"/>
          <p14:tracePt t="563628" x="8439150" y="5441950"/>
          <p14:tracePt t="563637" x="8470900" y="5448300"/>
          <p14:tracePt t="563653" x="8540750" y="5410200"/>
          <p14:tracePt t="563670" x="8578850" y="5378450"/>
          <p14:tracePt t="563695" x="8680450" y="5314950"/>
          <p14:tracePt t="563696" x="8699500" y="5308600"/>
          <p14:tracePt t="563704" x="8705850" y="5308600"/>
          <p14:tracePt t="563736" x="8699500" y="5308600"/>
          <p14:tracePt t="563762" x="8680450" y="5314950"/>
          <p14:tracePt t="563804" x="8680450" y="5308600"/>
          <p14:tracePt t="563831" x="8674100" y="5295900"/>
          <p14:tracePt t="563839" x="8667750" y="5283200"/>
          <p14:tracePt t="563853" x="8648700" y="5264150"/>
          <p14:tracePt t="563870" x="8642350" y="5264150"/>
          <p14:tracePt t="572187" x="8648700" y="5264150"/>
          <p14:tracePt t="572197" x="8667750" y="5257800"/>
          <p14:tracePt t="572210" x="8769350" y="5238750"/>
          <p14:tracePt t="572235" x="8870950" y="5226050"/>
          <p14:tracePt t="572244" x="8890000" y="5226050"/>
          <p14:tracePt t="572261" x="8902700" y="5226050"/>
          <p14:tracePt t="572276" x="8915400" y="5226050"/>
          <p14:tracePt t="572303" x="8947150" y="5226050"/>
          <p14:tracePt t="572311" x="8953500" y="5226050"/>
          <p14:tracePt t="572327" x="8978900" y="5226050"/>
          <p14:tracePt t="572344" x="8997950" y="5226050"/>
          <p14:tracePt t="572369" x="9029700" y="5226050"/>
          <p14:tracePt t="572371" x="9036050" y="5226050"/>
          <p14:tracePt t="572380" x="9042400" y="5226050"/>
          <p14:tracePt t="572394" x="9055100" y="5226050"/>
          <p14:tracePt t="572410" x="9061450" y="5226050"/>
          <p14:tracePt t="572545" x="9067800" y="5219700"/>
          <p14:tracePt t="572561" x="9080500" y="5213350"/>
          <p14:tracePt t="572577" x="9093200" y="5207000"/>
          <p14:tracePt t="572594" x="9112250" y="5187950"/>
          <p14:tracePt t="572610" x="9131300" y="5162550"/>
          <p14:tracePt t="572638" x="9182100" y="5092700"/>
          <p14:tracePt t="572644" x="9194800" y="5080000"/>
          <p14:tracePt t="572660" x="9213850" y="5054600"/>
          <p14:tracePt t="572677" x="9232900" y="5041900"/>
          <p14:tracePt t="572702" x="9232900" y="5035550"/>
          <p14:tracePt t="572831" x="9232900" y="5041900"/>
          <p14:tracePt t="572839" x="9226550" y="5041900"/>
          <p14:tracePt t="572854" x="9220200" y="5048250"/>
          <p14:tracePt t="572883" x="9213850" y="5054600"/>
          <p14:tracePt t="572894" x="9207500" y="5060950"/>
          <p14:tracePt t="572911" x="9201150" y="5067300"/>
          <p14:tracePt t="572944" x="9194800" y="5073650"/>
          <p14:tracePt t="572968" x="9188450" y="5086350"/>
          <p14:tracePt t="572978" x="9182100" y="5092700"/>
          <p14:tracePt t="572994" x="9175750" y="5105400"/>
          <p14:tracePt t="573011" x="9163050" y="5118100"/>
          <p14:tracePt t="573036" x="9150350" y="5130800"/>
          <p14:tracePt t="573219" x="9124950" y="5130800"/>
          <p14:tracePt t="573228" x="9093200" y="5137150"/>
          <p14:tracePt t="573245" x="9017000" y="5149850"/>
          <p14:tracePt t="573261" x="8902700" y="5162550"/>
          <p14:tracePt t="573278" x="8756650" y="5168900"/>
          <p14:tracePt t="573303" x="8445500" y="5168900"/>
          <p14:tracePt t="573305" x="8369300" y="5168900"/>
          <p14:tracePt t="573314" x="8248650" y="5168900"/>
          <p14:tracePt t="573328" x="8121650" y="5168900"/>
          <p14:tracePt t="573352" x="7823200" y="5162550"/>
          <p14:tracePt t="573361" x="7639050" y="5156200"/>
          <p14:tracePt t="573378" x="7499350" y="5156200"/>
          <p14:tracePt t="573394" x="7334250" y="5149850"/>
          <p14:tracePt t="573412" x="7131050" y="5130800"/>
          <p14:tracePt t="573436" x="6953250" y="5099050"/>
          <p14:tracePt t="573444" x="6902450" y="5080000"/>
          <p14:tracePt t="573461" x="6845300" y="5060950"/>
          <p14:tracePt t="573478" x="6838950" y="5054600"/>
          <p14:tracePt t="573502" x="6813550" y="5054600"/>
          <p14:tracePt t="573511" x="6781800" y="5054600"/>
          <p14:tracePt t="573514" x="6737350" y="5060950"/>
          <p14:tracePt t="573528" x="6686550" y="5060950"/>
          <p14:tracePt t="573531" x="6629400" y="5060950"/>
          <p14:tracePt t="573544" x="6565900" y="5067300"/>
          <p14:tracePt t="573568" x="6394450" y="5067300"/>
          <p14:tracePt t="573578" x="6369050" y="5067300"/>
          <p14:tracePt t="573580" x="6350000" y="5067300"/>
          <p14:tracePt t="573611" x="6356350" y="5073650"/>
          <p14:tracePt t="573634" x="6388100" y="5105400"/>
          <p14:tracePt t="573648" x="6438900" y="5187950"/>
          <p14:tracePt t="573661" x="6464300" y="5251450"/>
          <p14:tracePt t="573687" x="6496050" y="5334000"/>
          <p14:tracePt t="573695" x="6502400" y="5346700"/>
          <p14:tracePt t="573711" x="6502400" y="5353050"/>
          <p14:tracePt t="573728" x="6521450" y="5353050"/>
          <p14:tracePt t="573752" x="6667500" y="5270500"/>
          <p14:tracePt t="573761" x="6731000" y="5232400"/>
          <p14:tracePt t="573778" x="6902450" y="5162550"/>
          <p14:tracePt t="573795" x="7118350" y="5099050"/>
          <p14:tracePt t="573812" x="7346950" y="5060950"/>
          <p14:tracePt t="573837" x="7359650" y="5054600"/>
          <p14:tracePt t="573963" x="7359650" y="5048250"/>
          <p14:tracePt t="573981" x="7359650" y="5041900"/>
          <p14:tracePt t="573996" x="7366000" y="5035550"/>
          <p14:tracePt t="574012" x="7372350" y="5035550"/>
          <p14:tracePt t="574036" x="7404100" y="5029200"/>
          <p14:tracePt t="574045" x="7442200" y="5035550"/>
          <p14:tracePt t="574062" x="7499350" y="5054600"/>
          <p14:tracePt t="574077" x="7594600" y="5080000"/>
          <p14:tracePt t="574104" x="7797800" y="5111750"/>
          <p14:tracePt t="574112" x="7912100" y="5118100"/>
          <p14:tracePt t="574128" x="8147050" y="5124450"/>
          <p14:tracePt t="574152" x="8566150" y="5118100"/>
          <p14:tracePt t="574162" x="8699500" y="5118100"/>
          <p14:tracePt t="574179" x="8915400" y="5111750"/>
          <p14:tracePt t="574195" x="9182100" y="5111750"/>
          <p14:tracePt t="574212" x="9315450" y="5111750"/>
          <p14:tracePt t="574237" x="9499600" y="5111750"/>
          <p14:tracePt t="574245" x="9531350" y="5105400"/>
          <p14:tracePt t="574262" x="9582150" y="5099050"/>
          <p14:tracePt t="574279" x="9607550" y="5092700"/>
          <p14:tracePt t="574304" x="9626600" y="5080000"/>
          <p14:tracePt t="574312" x="9632950" y="5073650"/>
          <p14:tracePt t="574329" x="9645650" y="5073650"/>
          <p14:tracePt t="574346" x="9658350" y="5073650"/>
          <p14:tracePt t="574348" x="9658350" y="5080000"/>
          <p14:tracePt t="574368" x="9664700" y="5086350"/>
          <p14:tracePt t="574378" x="9664700" y="5092700"/>
          <p14:tracePt t="574395" x="9664700" y="5099050"/>
          <p14:tracePt t="574507" x="9664700" y="5105400"/>
          <p14:tracePt t="574550" x="9664700" y="5111750"/>
          <p14:tracePt t="574562" x="9671050" y="5118100"/>
          <p14:tracePt t="574579" x="9671050" y="5130800"/>
          <p14:tracePt t="574596" x="9671050" y="5137150"/>
          <p14:tracePt t="574613" x="9671050" y="5143500"/>
          <p14:tracePt t="574817" x="9677400" y="5143500"/>
          <p14:tracePt t="575317" x="9677400" y="5149850"/>
          <p14:tracePt t="575324" x="9677400" y="5156200"/>
          <p14:tracePt t="575355" x="9696450" y="5168900"/>
          <p14:tracePt t="575363" x="9702800" y="5181600"/>
          <p14:tracePt t="575382" x="9709150" y="5187950"/>
          <p14:tracePt t="575397" x="9709150" y="5200650"/>
          <p14:tracePt t="575413" x="9709150" y="5213350"/>
          <p14:tracePt t="575438" x="9709150" y="5257800"/>
          <p14:tracePt t="575447" x="9709150" y="5295900"/>
          <p14:tracePt t="575464" x="9709150" y="5378450"/>
          <p14:tracePt t="575480" x="9715500" y="5397500"/>
          <p14:tracePt t="576049" x="9721850" y="5391150"/>
          <p14:tracePt t="576059" x="9721850" y="5378450"/>
          <p14:tracePt t="576088" x="9721850" y="5308600"/>
          <p14:tracePt t="576097" x="9747250" y="5295900"/>
          <p14:tracePt t="576113" x="9823450" y="5257800"/>
          <p14:tracePt t="576131" x="9861550" y="5251450"/>
          <p14:tracePt t="576157" x="9867900" y="5251450"/>
          <p14:tracePt t="576178" x="9874250" y="5245100"/>
          <p14:tracePt t="576187" x="9880600" y="5245100"/>
          <p14:tracePt t="576197" x="9893300" y="5238750"/>
          <p14:tracePt t="576214" x="9918700" y="5232400"/>
          <p14:tracePt t="576238" x="9975850" y="5207000"/>
          <p14:tracePt t="576247" x="10001250" y="5200650"/>
          <p14:tracePt t="576264" x="10071100" y="5181600"/>
          <p14:tracePt t="576281" x="10166350" y="5175250"/>
          <p14:tracePt t="576305" x="10261600" y="5181600"/>
          <p14:tracePt t="576307" x="10287000" y="5181600"/>
          <p14:tracePt t="576314" x="10299700" y="5181600"/>
          <p14:tracePt t="576347" x="10306050" y="5181600"/>
          <p14:tracePt t="576437" x="10312400" y="5181600"/>
          <p14:tracePt t="576445" x="10318750" y="5181600"/>
          <p14:tracePt t="576464" x="10331450" y="5181600"/>
          <p14:tracePt t="576548" x="10331450" y="5130800"/>
          <p14:tracePt t="576564" x="10337800" y="5073650"/>
          <p14:tracePt t="576580" x="10344150" y="5048250"/>
          <p14:tracePt t="576597" x="10344150" y="5041900"/>
          <p14:tracePt t="576845" x="10363200" y="5041900"/>
          <p14:tracePt t="576852" x="10375900" y="5041900"/>
          <p14:tracePt t="576864" x="10401300" y="5041900"/>
          <p14:tracePt t="576888" x="10483850" y="5041900"/>
          <p14:tracePt t="576897" x="10502900" y="5041900"/>
          <p14:tracePt t="576901" x="10515600" y="5041900"/>
          <p14:tracePt t="576913" x="10534650" y="5041900"/>
          <p14:tracePt t="576930" x="10579100" y="5048250"/>
          <p14:tracePt t="576932" x="10610850" y="5048250"/>
          <p14:tracePt t="576957" x="10725150" y="5048250"/>
          <p14:tracePt t="576964" x="10782300" y="5048250"/>
          <p14:tracePt t="576981" x="10877550" y="5041900"/>
          <p14:tracePt t="576997" x="10941050" y="5041900"/>
          <p14:tracePt t="577014" x="10985500" y="5048250"/>
          <p14:tracePt t="577039" x="11029950" y="5060950"/>
          <p14:tracePt t="577048" x="11049000" y="5067300"/>
          <p14:tracePt t="577064" x="11093450" y="5067300"/>
          <p14:tracePt t="577081" x="11144250" y="5073650"/>
          <p14:tracePt t="577104" x="11283950" y="5067300"/>
          <p14:tracePt t="577114" x="11334750" y="5060950"/>
          <p14:tracePt t="577131" x="11391900" y="5054600"/>
          <p14:tracePt t="577148" x="11436350" y="5048250"/>
          <p14:tracePt t="577173" x="11455400" y="5048250"/>
          <p14:tracePt t="577181" x="11468100" y="5048250"/>
          <p14:tracePt t="577198" x="11487150" y="5048250"/>
          <p14:tracePt t="577213" x="11512550" y="5054600"/>
          <p14:tracePt t="577238" x="11569700" y="5054600"/>
          <p14:tracePt t="577247" x="11582400" y="5054600"/>
          <p14:tracePt t="577263" x="11626850" y="5048250"/>
          <p14:tracePt t="577289" x="11664950" y="5035550"/>
          <p14:tracePt t="577297" x="11671300" y="5035550"/>
          <p14:tracePt t="577315" x="11690350" y="5029200"/>
          <p14:tracePt t="577331" x="11703050" y="5022850"/>
          <p14:tracePt t="577355" x="11709400" y="4997450"/>
          <p14:tracePt t="577364" x="11709400" y="4984750"/>
          <p14:tracePt t="577365" x="11703050" y="4965700"/>
          <p14:tracePt t="577382" x="11684000" y="4946650"/>
          <p14:tracePt t="577399" x="11652250" y="4927600"/>
          <p14:tracePt t="577414" x="11633200" y="4921250"/>
          <p14:tracePt t="577439" x="11595100" y="4908550"/>
          <p14:tracePt t="577450" x="11582400" y="4908550"/>
          <p14:tracePt t="577465" x="11537950" y="4902200"/>
          <p14:tracePt t="577481" x="11499850" y="4902200"/>
          <p14:tracePt t="577505" x="11353800" y="4908550"/>
          <p14:tracePt t="577515" x="11322050" y="4908550"/>
          <p14:tracePt t="577531" x="11188700" y="4914900"/>
          <p14:tracePt t="577547" x="11099800" y="4921250"/>
          <p14:tracePt t="577573" x="10998200" y="4921250"/>
          <p14:tracePt t="577581" x="10979150" y="4921250"/>
          <p14:tracePt t="577598" x="10960100" y="4921250"/>
          <p14:tracePt t="577614" x="10928350" y="4921250"/>
          <p14:tracePt t="577639" x="10833100" y="4927600"/>
          <p14:tracePt t="577648" x="10763250" y="4927600"/>
          <p14:tracePt t="577653" x="10706100" y="4933950"/>
          <p14:tracePt t="577663" x="10585450" y="4946650"/>
          <p14:tracePt t="577689" x="10407650" y="4959350"/>
          <p14:tracePt t="577698" x="10363200" y="4965700"/>
          <p14:tracePt t="577716" x="10306050" y="4978400"/>
          <p14:tracePt t="577732" x="10293350" y="4978400"/>
          <p14:tracePt t="577765" x="10293350" y="4984750"/>
          <p14:tracePt t="577782" x="10287000" y="5003800"/>
          <p14:tracePt t="577798" x="10280650" y="5035550"/>
          <p14:tracePt t="577817" x="10261600" y="5086350"/>
          <p14:tracePt t="577839" x="10242550" y="5105400"/>
          <p14:tracePt t="577848" x="10236200" y="5111750"/>
          <p14:tracePt t="577851" x="10236200" y="5118100"/>
          <p14:tracePt t="577908" x="10236200" y="5124450"/>
          <p14:tracePt t="577915" x="10255250" y="5124450"/>
          <p14:tracePt t="577931" x="10337800" y="5130800"/>
          <p14:tracePt t="577947" x="10483850" y="5156200"/>
          <p14:tracePt t="577974" x="10699750" y="5181600"/>
          <p14:tracePt t="577982" x="10775950" y="5194300"/>
          <p14:tracePt t="577999" x="10909300" y="5213350"/>
          <p14:tracePt t="578021" x="11068050" y="5213350"/>
          <p14:tracePt t="578031" x="11112500" y="5213350"/>
          <p14:tracePt t="578048" x="11207750" y="5213350"/>
          <p14:tracePt t="578065" x="11290300" y="5200650"/>
          <p14:tracePt t="578088" x="11379200" y="5187950"/>
          <p14:tracePt t="578098" x="11410950" y="5187950"/>
          <p14:tracePt t="578116" x="11487150" y="5175250"/>
          <p14:tracePt t="578132" x="11518900" y="5168900"/>
          <p14:tracePt t="578156" x="11563350" y="5156200"/>
          <p14:tracePt t="578165" x="11576050" y="5156200"/>
          <p14:tracePt t="578182" x="11607800" y="5149850"/>
          <p14:tracePt t="578199" x="11645900" y="5137150"/>
          <p14:tracePt t="578216" x="11671300" y="5130800"/>
          <p14:tracePt t="578239" x="11696700" y="5124450"/>
          <p14:tracePt t="578248" x="11703050" y="5124450"/>
          <p14:tracePt t="578268" x="11715750" y="5118100"/>
          <p14:tracePt t="578281" x="11722100" y="5118100"/>
          <p14:tracePt t="578308" x="11728450" y="5111750"/>
          <p14:tracePt t="578317" x="11734800" y="5105400"/>
          <p14:tracePt t="578319" x="11734800" y="5099050"/>
          <p14:tracePt t="578334" x="11734800" y="5092700"/>
          <p14:tracePt t="578349" x="11734800" y="5086350"/>
          <p14:tracePt t="578372" x="11709400" y="5073650"/>
          <p14:tracePt t="578381" x="11703050" y="5073650"/>
          <p14:tracePt t="578383" x="11690350" y="5067300"/>
          <p14:tracePt t="578398" x="11664950" y="5060950"/>
          <p14:tracePt t="578416" x="11645900" y="5060950"/>
          <p14:tracePt t="578439" x="11595100" y="5054600"/>
          <p14:tracePt t="578448" x="11582400" y="5054600"/>
          <p14:tracePt t="578465" x="11557000" y="5054600"/>
          <p14:tracePt t="578491" x="11487150" y="5048250"/>
          <p14:tracePt t="578499" x="11442700" y="5048250"/>
          <p14:tracePt t="578515" x="11353800" y="5048250"/>
          <p14:tracePt t="578532" x="11245850" y="5048250"/>
          <p14:tracePt t="578558" x="11049000" y="5060950"/>
          <p14:tracePt t="578583" x="11004550" y="5060950"/>
          <p14:tracePt t="578599" x="10966450" y="5060950"/>
          <p14:tracePt t="578615" x="10953750" y="5060950"/>
          <p14:tracePt t="578643" x="10877550" y="5073650"/>
          <p14:tracePt t="578651" x="10826750" y="5080000"/>
          <p14:tracePt t="578665" x="10668000" y="5099050"/>
          <p14:tracePt t="578682" x="10496550" y="5105400"/>
          <p14:tracePt t="578705" x="10306050" y="5105400"/>
          <p14:tracePt t="578716" x="10280650" y="5105400"/>
          <p14:tracePt t="578732" x="10236200" y="5099050"/>
          <p14:tracePt t="578749" x="10229850" y="5099050"/>
          <p14:tracePt t="578819" x="10229850" y="5105400"/>
          <p14:tracePt t="578832" x="10236200" y="5118100"/>
          <p14:tracePt t="578849" x="10248900" y="5130800"/>
          <p14:tracePt t="578866" x="10280650" y="5149850"/>
          <p14:tracePt t="578891" x="10350500" y="5181600"/>
          <p14:tracePt t="578899" x="10401300" y="5194300"/>
          <p14:tracePt t="578916" x="10483850" y="5213350"/>
          <p14:tracePt t="578933" x="10585450" y="5226050"/>
          <p14:tracePt t="578934" x="10655300" y="5232400"/>
          <p14:tracePt t="578956" x="10775950" y="5232400"/>
          <p14:tracePt t="578958" x="10820400" y="5232400"/>
          <p14:tracePt t="578966" x="10909300" y="5219700"/>
          <p14:tracePt t="578982" x="11049000" y="5207000"/>
          <p14:tracePt t="579000" x="11144250" y="5200650"/>
          <p14:tracePt t="579016" x="11264900" y="5187950"/>
          <p14:tracePt t="579039" x="11379200" y="5181600"/>
          <p14:tracePt t="579049" x="11417300" y="5181600"/>
          <p14:tracePt t="579066" x="11455400" y="5175250"/>
          <p14:tracePt t="579082" x="11493500" y="5168900"/>
          <p14:tracePt t="579105" x="11531600" y="5162550"/>
          <p14:tracePt t="579115" x="11544300" y="5156200"/>
          <p14:tracePt t="579133" x="11563350" y="5149850"/>
          <p14:tracePt t="579149" x="11588750" y="5130800"/>
          <p14:tracePt t="579175" x="11614150" y="5105400"/>
          <p14:tracePt t="579183" x="11620500" y="5086350"/>
          <p14:tracePt t="579202" x="11620500" y="5080000"/>
          <p14:tracePt t="579220" x="11614150" y="5067300"/>
          <p14:tracePt t="579232" x="11588750" y="5048250"/>
          <p14:tracePt t="579249" x="11569700" y="5035550"/>
          <p14:tracePt t="579266" x="11550650" y="5022850"/>
          <p14:tracePt t="579291" x="11499850" y="4991100"/>
          <p14:tracePt t="579300" x="11487150" y="4991100"/>
          <p14:tracePt t="579317" x="11449050" y="4972050"/>
          <p14:tracePt t="579333" x="11423650" y="4965700"/>
          <p14:tracePt t="579358" x="11360150" y="4959350"/>
          <p14:tracePt t="579366" x="11334750" y="4959350"/>
          <p14:tracePt t="579369" x="11283950" y="4959350"/>
          <p14:tracePt t="579383" x="11258550" y="4959350"/>
          <p14:tracePt t="579400" x="11220450" y="4953000"/>
          <p14:tracePt t="579417" x="11182350" y="4946650"/>
          <p14:tracePt t="579439" x="11144250" y="4933950"/>
          <p14:tracePt t="579441" x="11125200" y="4933950"/>
          <p14:tracePt t="579449" x="11112500" y="4927600"/>
          <p14:tracePt t="579468" x="11042650" y="4927600"/>
          <p14:tracePt t="579482" x="10960100" y="4933950"/>
          <p14:tracePt t="579507" x="10814050" y="4940300"/>
          <p14:tracePt t="579516" x="10775950" y="4946650"/>
          <p14:tracePt t="579532" x="10712450" y="4946650"/>
          <p14:tracePt t="579550" x="10668000" y="4946650"/>
          <p14:tracePt t="579575" x="10642600" y="4946650"/>
          <p14:tracePt t="579583" x="10636250" y="4953000"/>
          <p14:tracePt t="579599" x="10629900" y="4953000"/>
          <p14:tracePt t="579621" x="10610850" y="4965700"/>
          <p14:tracePt t="579633" x="10598150" y="4978400"/>
          <p14:tracePt t="579634" x="10591800" y="4978400"/>
          <p14:tracePt t="579653" x="10572750" y="5003800"/>
          <p14:tracePt t="579667" x="10566400" y="5010150"/>
          <p14:tracePt t="579691" x="10560050" y="5048250"/>
          <p14:tracePt t="579724" x="10560050" y="5054600"/>
          <p14:tracePt t="579733" x="10566400" y="5054600"/>
          <p14:tracePt t="579759" x="10604500" y="5067300"/>
          <p14:tracePt t="579766" x="10610850" y="5073650"/>
          <p14:tracePt t="579783" x="10623550" y="5073650"/>
          <p14:tracePt t="579800" x="10636250" y="5080000"/>
          <p14:tracePt t="579816" x="10642600" y="5080000"/>
          <p14:tracePt t="579866" x="10648950" y="5080000"/>
          <p14:tracePt t="579894" x="10668000" y="5086350"/>
          <p14:tracePt t="579902" x="10693400" y="5092700"/>
          <p14:tracePt t="579917" x="10731500" y="5099050"/>
          <p14:tracePt t="579933" x="10756900" y="5099050"/>
          <p14:tracePt t="579949" x="10775950" y="5105400"/>
          <p14:tracePt t="580030" x="10769600" y="5105400"/>
          <p14:tracePt t="584897" x="10756900" y="5105400"/>
          <p14:tracePt t="584906" x="10737850" y="5105400"/>
          <p14:tracePt t="584921" x="10674350" y="5092700"/>
          <p14:tracePt t="584938" x="10642600" y="5092700"/>
          <p14:tracePt t="584963" x="10629900" y="5092700"/>
          <p14:tracePt t="584971" x="10604500" y="5092700"/>
          <p14:tracePt t="584987" x="10445750" y="5099050"/>
          <p14:tracePt t="585006" x="10071100" y="5092700"/>
          <p14:tracePt t="585021" x="9639300" y="5067300"/>
          <p14:tracePt t="585045" x="8820150" y="5022850"/>
          <p14:tracePt t="585055" x="8578850" y="5010150"/>
          <p14:tracePt t="585071" x="8210550" y="4984750"/>
          <p14:tracePt t="585076" x="8070850" y="4972050"/>
          <p14:tracePt t="585094" x="7905750" y="4959350"/>
          <p14:tracePt t="585107" x="7740650" y="4965700"/>
          <p14:tracePt t="585121" x="7639050" y="4978400"/>
          <p14:tracePt t="585137" x="7156450" y="5041900"/>
          <p14:tracePt t="585162" x="6692900" y="5073650"/>
          <p14:tracePt t="585187" x="6318250" y="5080000"/>
          <p14:tracePt t="585204" x="6242050" y="5080000"/>
          <p14:tracePt t="585229" x="6229350" y="5080000"/>
          <p14:tracePt t="585240" x="6216650" y="5099050"/>
          <p14:tracePt t="585254" x="6159500" y="5156200"/>
          <p14:tracePt t="585272" x="5981700" y="5257800"/>
          <p14:tracePt t="585298" x="5581650" y="5403850"/>
          <p14:tracePt t="585300" x="5467350" y="5435600"/>
          <p14:tracePt t="585309" x="5353050" y="5461000"/>
          <p14:tracePt t="585321" x="5226050" y="5467350"/>
          <p14:tracePt t="585338" x="5149850" y="5461000"/>
          <p14:tracePt t="585362" x="5194300" y="5397500"/>
          <p14:tracePt t="585371" x="5226050" y="5378450"/>
          <p14:tracePt t="585373" x="5251450" y="5359400"/>
          <p14:tracePt t="585388" x="5289550" y="5353050"/>
          <p14:tracePt t="585404" x="5302250" y="5353050"/>
          <p14:tracePt t="585420" x="5257800" y="5346700"/>
          <p14:tracePt t="585445" x="5149850" y="5321300"/>
          <p14:tracePt t="585454" x="5130800" y="5314950"/>
          <p14:tracePt t="585471" x="5118100" y="5308600"/>
          <p14:tracePt t="585498" x="5130800" y="5289550"/>
          <p14:tracePt t="585505" x="5149850" y="5283200"/>
          <p14:tracePt t="585521" x="5168900" y="5283200"/>
          <p14:tracePt t="585538" x="5181600" y="5283200"/>
          <p14:tracePt t="585563" x="5187950" y="5283200"/>
          <p14:tracePt t="585595" x="5200650" y="5283200"/>
          <p14:tracePt t="585620" x="5308600" y="5283200"/>
          <p14:tracePt t="585638" x="5461000" y="5283200"/>
          <p14:tracePt t="585657" x="5632450" y="5270500"/>
          <p14:tracePt t="585672" x="5734050" y="5264150"/>
          <p14:tracePt t="585696" x="5803900" y="5264150"/>
          <p14:tracePt t="585698" x="5822950" y="5264150"/>
          <p14:tracePt t="585705" x="5842000" y="5264150"/>
          <p14:tracePt t="585722" x="5880100" y="5257800"/>
          <p14:tracePt t="585739" x="5911850" y="5245100"/>
          <p14:tracePt t="585761" x="5949950" y="5219700"/>
          <p14:tracePt t="585771" x="5962650" y="5207000"/>
          <p14:tracePt t="585788" x="5962650" y="5200650"/>
          <p14:tracePt t="585806" x="5962650" y="5194300"/>
          <p14:tracePt t="585822" x="5949950" y="5194300"/>
          <p14:tracePt t="585846" x="5924550" y="5187950"/>
          <p14:tracePt t="585854" x="5918200" y="5187950"/>
          <p14:tracePt t="585874" x="5905500" y="5181600"/>
          <p14:tracePt t="585893" x="5854700" y="5156200"/>
          <p14:tracePt t="585905" x="5822950" y="5149850"/>
          <p14:tracePt t="585922" x="5759450" y="5143500"/>
          <p14:tracePt t="585938" x="5676900" y="5143500"/>
          <p14:tracePt t="585963" x="5530850" y="5149850"/>
          <p14:tracePt t="585972" x="5518150" y="5149850"/>
          <p14:tracePt t="585988" x="5499100" y="5149850"/>
          <p14:tracePt t="586005" x="5492750" y="5149850"/>
          <p14:tracePt t="586028" x="5454650" y="5194300"/>
          <p14:tracePt t="586038" x="5429250" y="5219700"/>
          <p14:tracePt t="586055" x="5378450" y="5283200"/>
          <p14:tracePt t="586072" x="5346700" y="5359400"/>
          <p14:tracePt t="586097" x="5359400" y="5467350"/>
          <p14:tracePt t="586106" x="5378450" y="5492750"/>
          <p14:tracePt t="586122" x="5416550" y="5518150"/>
          <p14:tracePt t="586139" x="5556250" y="5530850"/>
          <p14:tracePt t="586165" x="5791200" y="5511800"/>
          <p14:tracePt t="586171" x="5829300" y="5505450"/>
          <p14:tracePt t="586189" x="5861050" y="5486400"/>
          <p14:tracePt t="586205" x="5867400" y="5480050"/>
          <p14:tracePt t="586224" x="5867400" y="5467350"/>
          <p14:tracePt t="586245" x="5835650" y="5422900"/>
          <p14:tracePt t="586255" x="5816600" y="5403850"/>
          <p14:tracePt t="586272" x="5753100" y="5365750"/>
          <p14:tracePt t="586297" x="5600700" y="5321300"/>
          <p14:tracePt t="586305" x="5524500" y="5314950"/>
          <p14:tracePt t="586324" x="5435600" y="5308600"/>
          <p14:tracePt t="586338" x="5378450" y="5314950"/>
          <p14:tracePt t="586363" x="5346700" y="5346700"/>
          <p14:tracePt t="586372" x="5346700" y="5353050"/>
          <p14:tracePt t="586389" x="5372100" y="5359400"/>
          <p14:tracePt t="586406" x="5416550" y="5372100"/>
          <p14:tracePt t="586429" x="5499100" y="5397500"/>
          <p14:tracePt t="586439" x="5549900" y="5410200"/>
          <p14:tracePt t="586455" x="5575300" y="5416550"/>
          <p14:tracePt t="586474" x="5575300" y="5422900"/>
          <p14:tracePt t="586505" x="5575300" y="5429250"/>
          <p14:tracePt t="586522" x="5568950" y="5435600"/>
          <p14:tracePt t="586539" x="5562600" y="5435600"/>
          <p14:tracePt t="586634" x="5562600" y="5441950"/>
          <p14:tracePt t="588963" x="5568950" y="5435600"/>
          <p14:tracePt t="588971" x="5588000" y="5429250"/>
          <p14:tracePt t="588979" x="5626100" y="5416550"/>
          <p14:tracePt t="588992" x="5664200" y="5410200"/>
          <p14:tracePt t="589007" x="5683250" y="5410200"/>
          <p14:tracePt t="600989" x="5689600" y="5410200"/>
          <p14:tracePt t="600997" x="5708650" y="5403850"/>
          <p14:tracePt t="601005" x="5746750" y="5391150"/>
          <p14:tracePt t="601018" x="5854700" y="5353050"/>
          <p14:tracePt t="601041" x="6057900" y="5308600"/>
          <p14:tracePt t="601051" x="6127750" y="5302250"/>
          <p14:tracePt t="601068" x="6273800" y="5276850"/>
          <p14:tracePt t="601083" x="6464300" y="5251450"/>
          <p14:tracePt t="601109" x="6705600" y="5238750"/>
          <p14:tracePt t="601117" x="6807200" y="5238750"/>
          <p14:tracePt t="601135" x="6978650" y="5238750"/>
          <p14:tracePt t="601159" x="7213600" y="5238750"/>
          <p14:tracePt t="601168" x="7270750" y="5238750"/>
          <p14:tracePt t="601185" x="7404100" y="5232400"/>
          <p14:tracePt t="601203" x="7454900" y="5232400"/>
          <p14:tracePt t="601255" x="7448550" y="5232400"/>
          <p14:tracePt t="601261" x="7442200" y="5232400"/>
          <p14:tracePt t="601292" x="7423150" y="5232400"/>
          <p14:tracePt t="601318" x="7416800" y="5232400"/>
          <p14:tracePt t="601335" x="7385050" y="5238750"/>
          <p14:tracePt t="601359" x="7296150" y="5295900"/>
          <p14:tracePt t="601368" x="7258050" y="5321300"/>
          <p14:tracePt t="601370" x="7239000" y="5327650"/>
          <p14:tracePt t="601385" x="7219950" y="5340350"/>
          <p14:tracePt t="601386" x="7207250" y="5346700"/>
          <p14:tracePt t="601402" x="7188200" y="5353050"/>
          <p14:tracePt t="601418" x="7162800" y="5359400"/>
          <p14:tracePt t="601443" x="7105650" y="5372100"/>
          <p14:tracePt t="601451" x="7092950" y="5372100"/>
          <p14:tracePt t="601470" x="7029450" y="5378450"/>
          <p14:tracePt t="601486" x="6985000" y="5378450"/>
          <p14:tracePt t="601509" x="6965950" y="5372100"/>
          <p14:tracePt t="601518" x="6965950" y="5365750"/>
          <p14:tracePt t="601537" x="6965950" y="5353050"/>
          <p14:tracePt t="601556" x="6953250" y="5334000"/>
          <p14:tracePt t="601567" x="6940550" y="5314950"/>
          <p14:tracePt t="601585" x="6889750" y="5289550"/>
          <p14:tracePt t="601603" x="6769100" y="5251450"/>
          <p14:tracePt t="601626" x="6705600" y="5213350"/>
          <p14:tracePt t="601639" x="6692900" y="5200650"/>
          <p14:tracePt t="601651" x="6680200" y="5181600"/>
          <p14:tracePt t="601668" x="6661150" y="5168900"/>
          <p14:tracePt t="601695" x="6597650" y="5149850"/>
          <p14:tracePt t="601701" x="6553200" y="5143500"/>
          <p14:tracePt t="601718" x="6470650" y="5124450"/>
          <p14:tracePt t="601735" x="6369050" y="5099050"/>
          <p14:tracePt t="601760" x="6324600" y="5086350"/>
          <p14:tracePt t="601768" x="6324600" y="5080000"/>
          <p14:tracePt t="601785" x="6318250" y="5080000"/>
          <p14:tracePt t="601802" x="6280150" y="5086350"/>
          <p14:tracePt t="601819" x="6191250" y="5105400"/>
          <p14:tracePt t="601821" x="6140450" y="5111750"/>
          <p14:tracePt t="601842" x="6045200" y="5124450"/>
          <p14:tracePt t="601844" x="6000750" y="5124450"/>
          <p14:tracePt t="601853" x="5975350" y="5130800"/>
          <p14:tracePt t="601868" x="5956300" y="5137150"/>
          <p14:tracePt t="601910" x="5956300" y="5149850"/>
          <p14:tracePt t="601919" x="5956300" y="5156200"/>
          <p14:tracePt t="601921" x="5956300" y="5168900"/>
          <p14:tracePt t="601935" x="5969000" y="5194300"/>
          <p14:tracePt t="601958" x="6013450" y="5257800"/>
          <p14:tracePt t="601968" x="6032500" y="5270500"/>
          <p14:tracePt t="601970" x="6051550" y="5289550"/>
          <p14:tracePt t="601986" x="6089650" y="5314950"/>
          <p14:tracePt t="602004" x="6153150" y="5346700"/>
          <p14:tracePt t="602026" x="6292850" y="5391150"/>
          <p14:tracePt t="602035" x="6311900" y="5403850"/>
          <p14:tracePt t="602052" x="6375400" y="5422900"/>
          <p14:tracePt t="602068" x="6407150" y="5435600"/>
          <p14:tracePt t="602094" x="6432550" y="5448300"/>
          <p14:tracePt t="602106" x="6438900" y="5454650"/>
          <p14:tracePt t="602118" x="6445250" y="5461000"/>
          <p14:tracePt t="602229" x="6457950" y="5461000"/>
          <p14:tracePt t="602237" x="6464300" y="5461000"/>
          <p14:tracePt t="602269" x="6470650" y="5461000"/>
          <p14:tracePt t="602285" x="6477000" y="5461000"/>
          <p14:tracePt t="602310" x="6483350" y="5461000"/>
          <p14:tracePt t="602318" x="6489700" y="5461000"/>
          <p14:tracePt t="602335" x="6515100" y="5461000"/>
          <p14:tracePt t="602359" x="6578600" y="5454650"/>
          <p14:tracePt t="602369" x="6597650" y="5448300"/>
          <p14:tracePt t="602386" x="6623050" y="5435600"/>
          <p14:tracePt t="602402" x="6642100" y="5422900"/>
          <p14:tracePt t="602404" x="6642100" y="5416550"/>
          <p14:tracePt t="602426" x="6648450" y="5410200"/>
          <p14:tracePt t="602486" x="6648450" y="5403850"/>
          <p14:tracePt t="602501" x="6648450" y="5397500"/>
          <p14:tracePt t="602519" x="6648450" y="5391150"/>
          <p14:tracePt t="602538" x="6648450" y="5384800"/>
          <p14:tracePt t="602562" x="6629400" y="5378450"/>
          <p14:tracePt t="602569" x="6629400" y="5372100"/>
          <p14:tracePt t="602585" x="6623050" y="5365750"/>
          <p14:tracePt t="602602" x="6616700" y="5359400"/>
          <p14:tracePt t="602619" x="6604000" y="5346700"/>
          <p14:tracePt t="602621" x="6604000" y="5334000"/>
          <p14:tracePt t="602644" x="6597650" y="5321300"/>
          <p14:tracePt t="602657" x="6597650" y="5314950"/>
          <p14:tracePt t="602669" x="6591300" y="5314950"/>
          <p14:tracePt t="602686" x="6642100" y="5340350"/>
          <p14:tracePt t="602711" x="6731000" y="5397500"/>
          <p14:tracePt t="602720" x="6762750" y="5416550"/>
          <p14:tracePt t="602735" x="6807200" y="5448300"/>
          <p14:tracePt t="602761" x="6851650" y="5461000"/>
          <p14:tracePt t="602769" x="6864350" y="5461000"/>
          <p14:tracePt t="602786" x="6921500" y="5441950"/>
          <p14:tracePt t="602802" x="7004050" y="5429250"/>
          <p14:tracePt t="602827" x="7124700" y="5422900"/>
          <p14:tracePt t="602835" x="7150100" y="5422900"/>
          <p14:tracePt t="602852" x="7156450" y="5422900"/>
          <p14:tracePt t="602869" x="7162800" y="5429250"/>
          <p14:tracePt t="602894" x="7162800" y="5435600"/>
          <p14:tracePt t="602962" x="7169150" y="5435600"/>
          <p14:tracePt t="602970" x="7175500" y="5429250"/>
          <p14:tracePt t="602986" x="7207250" y="5416550"/>
          <p14:tracePt t="603003" x="7258050" y="5397500"/>
          <p14:tracePt t="603018" x="7315200" y="5384800"/>
          <p14:tracePt t="603044" x="7410450" y="5365750"/>
          <p14:tracePt t="603053" x="7442200" y="5365750"/>
          <p14:tracePt t="603069" x="7499350" y="5353050"/>
          <p14:tracePt t="603086" x="7518400" y="5353050"/>
          <p14:tracePt t="603109" x="7537450" y="5353050"/>
          <p14:tracePt t="603119" x="7537450" y="5346700"/>
          <p14:tracePt t="603138" x="7543800" y="5346700"/>
          <p14:tracePt t="603158" x="7550150" y="5346700"/>
          <p14:tracePt t="603228" x="7550150" y="5340350"/>
          <p14:tracePt t="603238" x="7543800" y="5327650"/>
          <p14:tracePt t="603252" x="7531100" y="5314950"/>
          <p14:tracePt t="603270" x="7512050" y="5295900"/>
          <p14:tracePt t="603294" x="7493000" y="5270500"/>
          <p14:tracePt t="603303" x="7486650" y="5270500"/>
          <p14:tracePt t="603320" x="7473950" y="5257800"/>
          <p14:tracePt t="603336" x="7454900" y="5251450"/>
          <p14:tracePt t="603361" x="7391400" y="5238750"/>
          <p14:tracePt t="603369" x="7378700" y="5238750"/>
          <p14:tracePt t="603386" x="7353300" y="5232400"/>
          <p14:tracePt t="603403" x="7340600" y="5226050"/>
          <p14:tracePt t="603420" x="7334250" y="5226050"/>
          <p14:tracePt t="603492" x="7334250" y="5232400"/>
          <p14:tracePt t="603515" x="7334250" y="5238750"/>
          <p14:tracePt t="603529" x="7340600" y="5238750"/>
          <p14:tracePt t="603562" x="7448550" y="5302250"/>
          <p14:tracePt t="603569" x="7505700" y="5321300"/>
          <p14:tracePt t="603587" x="7600950" y="5346700"/>
          <p14:tracePt t="603603" x="7727950" y="5365750"/>
          <p14:tracePt t="603628" x="7931150" y="5391150"/>
          <p14:tracePt t="603636" x="8013700" y="5391150"/>
          <p14:tracePt t="603655" x="8096250" y="5397500"/>
          <p14:tracePt t="603669" x="8166100" y="5397500"/>
          <p14:tracePt t="603695" x="8223250" y="5384800"/>
          <p14:tracePt t="603703" x="8229600" y="5378450"/>
          <p14:tracePt t="603720" x="8248650" y="5378450"/>
          <p14:tracePt t="603736" x="8261350" y="5372100"/>
          <p14:tracePt t="603759" x="8274050" y="5359400"/>
          <p14:tracePt t="603770" x="8280400" y="5353050"/>
          <p14:tracePt t="603786" x="8280400" y="5340350"/>
          <p14:tracePt t="603803" x="8280400" y="5327650"/>
          <p14:tracePt t="603819" x="8280400" y="5308600"/>
          <p14:tracePt t="603842" x="8248650" y="5276850"/>
          <p14:tracePt t="603853" x="8235950" y="5270500"/>
          <p14:tracePt t="603870" x="8204200" y="5245100"/>
          <p14:tracePt t="603893" x="8147050" y="5213350"/>
          <p14:tracePt t="603903" x="8115300" y="5200650"/>
          <p14:tracePt t="603920" x="8083550" y="5187950"/>
          <p14:tracePt t="603939" x="8020050" y="5175250"/>
          <p14:tracePt t="603940" x="7994650" y="5175250"/>
          <p14:tracePt t="603960" x="7924800" y="5156200"/>
          <p14:tracePt t="603970" x="7899400" y="5143500"/>
          <p14:tracePt t="603987" x="7829550" y="5124450"/>
          <p14:tracePt t="604003" x="7804150" y="5118100"/>
          <p14:tracePt t="604028" x="7804150" y="5124450"/>
          <p14:tracePt t="604036" x="7797800" y="5137150"/>
          <p14:tracePt t="604053" x="7791450" y="5156200"/>
          <p14:tracePt t="604070" x="7778750" y="5187950"/>
          <p14:tracePt t="604095" x="7772400" y="5213350"/>
          <p14:tracePt t="604103" x="7772400" y="5219700"/>
          <p14:tracePt t="604120" x="7778750" y="5226050"/>
          <p14:tracePt t="604137" x="7804150" y="5238750"/>
          <p14:tracePt t="604158" x="7886700" y="5238750"/>
          <p14:tracePt t="604170" x="7912100" y="5238750"/>
          <p14:tracePt t="604186" x="7950200" y="5238750"/>
          <p14:tracePt t="604203" x="7994650" y="5238750"/>
          <p14:tracePt t="604221" x="8026400" y="5238750"/>
          <p14:tracePt t="604246" x="8089900" y="5245100"/>
          <p14:tracePt t="604254" x="8102600" y="5251450"/>
          <p14:tracePt t="604271" x="8147050" y="5251450"/>
          <p14:tracePt t="604294" x="8293100" y="5251450"/>
          <p14:tracePt t="604304" x="8350250" y="5251450"/>
          <p14:tracePt t="604320" x="8470900" y="5251450"/>
          <p14:tracePt t="604337" x="8578850" y="5251450"/>
          <p14:tracePt t="604362" x="8661400" y="5257800"/>
          <p14:tracePt t="604369" x="8693150" y="5257800"/>
          <p14:tracePt t="604387" x="8724900" y="5257800"/>
          <p14:tracePt t="604404" x="8756650" y="5257800"/>
          <p14:tracePt t="604429" x="8794750" y="5257800"/>
          <p14:tracePt t="604437" x="8820150" y="5264150"/>
          <p14:tracePt t="604454" x="8832850" y="5264150"/>
          <p14:tracePt t="604470" x="8858250" y="5264150"/>
          <p14:tracePt t="604495" x="8915400" y="5264150"/>
          <p14:tracePt t="604504" x="8934450" y="5257800"/>
          <p14:tracePt t="604522" x="8959850" y="5251450"/>
          <p14:tracePt t="604538" x="8966200" y="5251450"/>
          <p14:tracePt t="604562" x="8978900" y="5245100"/>
          <p14:tracePt t="604587" x="8978900" y="5238750"/>
          <p14:tracePt t="604604" x="8978900" y="5232400"/>
          <p14:tracePt t="604621" x="8972550" y="5226050"/>
          <p14:tracePt t="604646" x="8959850" y="5213350"/>
          <p14:tracePt t="604654" x="8953500" y="5207000"/>
          <p14:tracePt t="604671" x="8921750" y="5187950"/>
          <p14:tracePt t="604688" x="8890000" y="5175250"/>
          <p14:tracePt t="604712" x="8839200" y="5162550"/>
          <p14:tracePt t="604720" x="8801100" y="5162550"/>
          <p14:tracePt t="604737" x="8756650" y="5162550"/>
          <p14:tracePt t="604762" x="8674100" y="5181600"/>
          <p14:tracePt t="604770" x="8648700" y="5187950"/>
          <p14:tracePt t="604788" x="8566150" y="5226050"/>
          <p14:tracePt t="604803" x="8515350" y="5245100"/>
          <p14:tracePt t="604805" x="8496300" y="5251450"/>
          <p14:tracePt t="604826" x="8470900" y="5283200"/>
          <p14:tracePt t="604837" x="8470900" y="5314950"/>
          <p14:tracePt t="604856" x="8477250" y="5334000"/>
          <p14:tracePt t="604871" x="8496300" y="5359400"/>
          <p14:tracePt t="604895" x="8540750" y="5384800"/>
          <p14:tracePt t="604905" x="8553450" y="5384800"/>
          <p14:tracePt t="604921" x="8591550" y="5391150"/>
          <p14:tracePt t="604936" x="8629650" y="5397500"/>
          <p14:tracePt t="604962" x="8680450" y="5397500"/>
          <p14:tracePt t="604969" x="8693150" y="5397500"/>
          <p14:tracePt t="604987" x="8724900" y="5397500"/>
          <p14:tracePt t="605004" x="8737600" y="5397500"/>
          <p14:tracePt t="605021" x="8743950" y="5397500"/>
          <p14:tracePt t="605195" x="8756650" y="5378450"/>
          <p14:tracePt t="605203" x="8763000" y="5372100"/>
          <p14:tracePt t="605226" x="8940800" y="5334000"/>
          <p14:tracePt t="605238" x="9036050" y="5327650"/>
          <p14:tracePt t="605255" x="9264650" y="5308600"/>
          <p14:tracePt t="605272" x="9607550" y="5295900"/>
          <p14:tracePt t="605296" x="9798050" y="5295900"/>
          <p14:tracePt t="605299" x="9880600" y="5295900"/>
          <p14:tracePt t="605322" x="10013950" y="5289550"/>
          <p14:tracePt t="605339" x="10033000" y="5289550"/>
          <p14:tracePt t="605449" x="10039350" y="5289550"/>
          <p14:tracePt t="605458" x="10052050" y="5289550"/>
          <p14:tracePt t="605472" x="10071100" y="5289550"/>
          <p14:tracePt t="605495" x="10115550" y="5308600"/>
          <p14:tracePt t="605505" x="10160000" y="5334000"/>
          <p14:tracePt t="605521" x="10217150" y="5359400"/>
          <p14:tracePt t="605541" x="10261600" y="5384800"/>
          <p14:tracePt t="605563" x="10337800" y="5403850"/>
          <p14:tracePt t="605576" x="10356850" y="5403850"/>
          <p14:tracePt t="605590" x="10394950" y="5410200"/>
          <p14:tracePt t="605604" x="10414000" y="5403850"/>
          <p14:tracePt t="605627" x="10439400" y="5384800"/>
          <p14:tracePt t="605637" x="10445750" y="5365750"/>
          <p14:tracePt t="605655" x="10452100" y="5340350"/>
          <p14:tracePt t="605671" x="10452100" y="5295900"/>
          <p14:tracePt t="605695" x="10445750" y="5270500"/>
          <p14:tracePt t="605704" x="10433050" y="5257800"/>
          <p14:tracePt t="605721" x="10414000" y="5245100"/>
          <p14:tracePt t="605737" x="10363200" y="5219700"/>
          <p14:tracePt t="605762" x="10274300" y="5207000"/>
          <p14:tracePt t="605771" x="10236200" y="5200650"/>
          <p14:tracePt t="605788" x="10191750" y="5200650"/>
          <p14:tracePt t="605805" x="10147300" y="5200650"/>
          <p14:tracePt t="605821" x="10115550" y="5200650"/>
          <p14:tracePt t="605848" x="10083800" y="5219700"/>
          <p14:tracePt t="605857" x="10077450" y="5226050"/>
          <p14:tracePt t="605872" x="10052050" y="5245100"/>
          <p14:tracePt t="605897" x="10001250" y="5283200"/>
          <p14:tracePt t="605905" x="9988550" y="5295900"/>
          <p14:tracePt t="605921" x="9963150" y="5327650"/>
          <p14:tracePt t="605938" x="9956800" y="5340350"/>
          <p14:tracePt t="605958" x="9956800" y="5346700"/>
          <p14:tracePt t="605971" x="9956800" y="5353050"/>
          <p14:tracePt t="605988" x="9950450" y="5372100"/>
          <p14:tracePt t="606004" x="9944100" y="5391150"/>
          <p14:tracePt t="606030" x="9925050" y="5429250"/>
          <p14:tracePt t="606038" x="9912350" y="5435600"/>
          <p14:tracePt t="606054" x="9899650" y="5454650"/>
          <p14:tracePt t="606071" x="9886950" y="5467350"/>
          <p14:tracePt t="606096" x="9886950" y="5473700"/>
          <p14:tracePt t="606105" x="9886950" y="5480050"/>
          <p14:tracePt t="606122" x="9886950" y="5499100"/>
          <p14:tracePt t="606138" x="9893300" y="5518150"/>
          <p14:tracePt t="606140" x="9899650" y="5530850"/>
          <p14:tracePt t="606159" x="9925050" y="5556250"/>
          <p14:tracePt t="606171" x="9944100" y="5568950"/>
          <p14:tracePt t="606172" x="9950450" y="5575300"/>
          <p14:tracePt t="606188" x="9975850" y="5588000"/>
          <p14:tracePt t="606204" x="10007600" y="5600700"/>
          <p14:tracePt t="606225" x="10064750" y="5600700"/>
          <p14:tracePt t="606238" x="10134600" y="5588000"/>
          <p14:tracePt t="606254" x="10204450" y="5568950"/>
          <p14:tracePt t="606271" x="10267950" y="5543550"/>
          <p14:tracePt t="606293" x="10331450" y="5511800"/>
          <p14:tracePt t="606305" x="10337800" y="5505450"/>
          <p14:tracePt t="606321" x="10350500" y="5486400"/>
          <p14:tracePt t="606338" x="10356850" y="5473700"/>
          <p14:tracePt t="606362" x="10356850" y="5461000"/>
          <p14:tracePt t="606372" x="10350500" y="5454650"/>
          <p14:tracePt t="606374" x="10344150" y="5448300"/>
          <p14:tracePt t="606389" x="10337800" y="5441950"/>
          <p14:tracePt t="606405" x="10318750" y="5422900"/>
          <p14:tracePt t="606430" x="10293350" y="5397500"/>
          <p14:tracePt t="606438" x="10287000" y="5384800"/>
          <p14:tracePt t="606456" x="10280650" y="5372100"/>
          <p14:tracePt t="606485" x="10280650" y="5346700"/>
          <p14:tracePt t="606505" x="10274300" y="5334000"/>
          <p14:tracePt t="606522" x="10267950" y="5321300"/>
          <p14:tracePt t="606539" x="10255250" y="5308600"/>
          <p14:tracePt t="606564" x="10242550" y="5283200"/>
          <p14:tracePt t="606572" x="10229850" y="5264150"/>
          <p14:tracePt t="606589" x="10217150" y="5245100"/>
          <p14:tracePt t="606759" x="10191750" y="5251450"/>
          <p14:tracePt t="606773" x="10121900" y="5276850"/>
          <p14:tracePt t="606789" x="9982200" y="5314950"/>
          <p14:tracePt t="606806" x="9804400" y="5353050"/>
          <p14:tracePt t="606830" x="9467850" y="5365750"/>
          <p14:tracePt t="606840" x="9321800" y="5365750"/>
          <p14:tracePt t="606856" x="9131300" y="5372100"/>
          <p14:tracePt t="606871" x="8978900" y="5372100"/>
          <p14:tracePt t="606897" x="8642350" y="5391150"/>
          <p14:tracePt t="606905" x="8483600" y="5403850"/>
          <p14:tracePt t="606922" x="8121650" y="5416550"/>
          <p14:tracePt t="606939" x="7797800" y="5435600"/>
          <p14:tracePt t="606960" x="7289800" y="5454650"/>
          <p14:tracePt t="606972" x="7162800" y="5467350"/>
          <p14:tracePt t="606990" x="6902450" y="5499100"/>
          <p14:tracePt t="607012" x="6756400" y="5524500"/>
          <p14:tracePt t="607029" x="6591300" y="5556250"/>
          <p14:tracePt t="607039" x="6413500" y="5588000"/>
          <p14:tracePt t="607056" x="6261100" y="5600700"/>
          <p14:tracePt t="607073" x="6057900" y="5607050"/>
          <p14:tracePt t="607098" x="5867400" y="5607050"/>
          <p14:tracePt t="607106" x="5848350" y="5600700"/>
          <p14:tracePt t="607123" x="5842000" y="5600700"/>
          <p14:tracePt t="607143" x="5791200" y="5613400"/>
          <p14:tracePt t="607164" x="5695950" y="5626100"/>
          <p14:tracePt t="607173" x="5657850" y="5626100"/>
          <p14:tracePt t="607189" x="5454650" y="5632450"/>
          <p14:tracePt t="607206" x="5372100" y="5632450"/>
          <p14:tracePt t="607231" x="5353050" y="5632450"/>
          <p14:tracePt t="607240" x="5359400" y="5632450"/>
          <p14:tracePt t="607258" x="5480050" y="5632450"/>
          <p14:tracePt t="607273" x="5581650" y="5651500"/>
          <p14:tracePt t="607297" x="5645150" y="5689600"/>
          <p14:tracePt t="607306" x="5651500" y="5695950"/>
          <p14:tracePt t="607323" x="5651500" y="5715000"/>
          <p14:tracePt t="607345" x="5613400" y="5721350"/>
          <p14:tracePt t="607363" x="5588000" y="5708650"/>
          <p14:tracePt t="607390" x="5588000" y="5702300"/>
          <p14:tracePt t="607412" x="5600700" y="5670550"/>
          <p14:tracePt t="607428" x="5626100" y="5657850"/>
          <p14:tracePt t="607439" x="5632450" y="5657850"/>
          <p14:tracePt t="607473" x="5626100" y="5664200"/>
          <p14:tracePt t="607495" x="5600700" y="5670550"/>
          <p14:tracePt t="607506" x="5594350" y="5670550"/>
          <p14:tracePt t="607523" x="5588000" y="5670550"/>
          <p14:tracePt t="607562" x="5588000" y="5657850"/>
          <p14:tracePt t="607572" x="5600700" y="5645150"/>
          <p14:tracePt t="607781" x="5626100" y="5632450"/>
          <p14:tracePt t="607793" x="5638800" y="5632450"/>
          <p14:tracePt t="607806" x="5708650" y="5607050"/>
          <p14:tracePt t="607823" x="5854700" y="5581650"/>
          <p14:tracePt t="607844" x="6184900" y="5530850"/>
          <p14:tracePt t="607856" x="6394450" y="5511800"/>
          <p14:tracePt t="607874" x="6826250" y="5492750"/>
          <p14:tracePt t="607896" x="7702550" y="5480050"/>
          <p14:tracePt t="607908" x="8045450" y="5480050"/>
          <p14:tracePt t="607924" x="8972550" y="5518150"/>
          <p14:tracePt t="607941" x="9525000" y="5543550"/>
          <p14:tracePt t="607965" x="10128250" y="5588000"/>
          <p14:tracePt t="607973" x="10248900" y="5588000"/>
          <p14:tracePt t="607990" x="10439400" y="5594350"/>
          <p14:tracePt t="608008" x="10534650" y="5600700"/>
          <p14:tracePt t="608028" x="10572750" y="5600700"/>
          <p14:tracePt t="608191" x="10579100" y="5600700"/>
          <p14:tracePt t="608199" x="10591800" y="5600700"/>
          <p14:tracePt t="608207" x="10604500" y="5600700"/>
          <p14:tracePt t="608225" x="10648950" y="5600700"/>
          <p14:tracePt t="608250" x="10769600" y="5588000"/>
          <p14:tracePt t="608258" x="10845800" y="5575300"/>
          <p14:tracePt t="608273" x="10922000" y="5556250"/>
          <p14:tracePt t="608301" x="11080750" y="5518150"/>
          <p14:tracePt t="608309" x="11112500" y="5505450"/>
          <p14:tracePt t="608328" x="11188700" y="5473700"/>
          <p14:tracePt t="608340" x="11239500" y="5435600"/>
          <p14:tracePt t="608365" x="11258550" y="5410200"/>
          <p14:tracePt t="608374" x="11258550" y="5397500"/>
          <p14:tracePt t="608390" x="11258550" y="5384800"/>
          <p14:tracePt t="608407" x="11258550" y="5372100"/>
          <p14:tracePt t="608432" x="11245850" y="5346700"/>
          <p14:tracePt t="608440" x="11239500" y="5340350"/>
          <p14:tracePt t="608457" x="11226800" y="5321300"/>
          <p14:tracePt t="608474" x="11214100" y="5302250"/>
          <p14:tracePt t="608498" x="11195050" y="5283200"/>
          <p14:tracePt t="608507" x="11188700" y="5276850"/>
          <p14:tracePt t="608508" x="11182350" y="5270500"/>
          <p14:tracePt t="608524" x="11163300" y="5257800"/>
          <p14:tracePt t="608540" x="11131550" y="5245100"/>
          <p14:tracePt t="608568" x="11093450" y="5232400"/>
          <p14:tracePt t="608574" x="11068050" y="5226050"/>
          <p14:tracePt t="608591" x="11036300" y="5213350"/>
          <p14:tracePt t="608609" x="11004550" y="5207000"/>
          <p14:tracePt t="608632" x="10953750" y="5200650"/>
          <p14:tracePt t="608641" x="10928350" y="5200650"/>
          <p14:tracePt t="608658" x="10902950" y="5200650"/>
          <p14:tracePt t="608674" x="10858500" y="5194300"/>
          <p14:tracePt t="608696" x="10769600" y="5194300"/>
          <p14:tracePt t="608707" x="10750550" y="5194300"/>
          <p14:tracePt t="608724" x="10687050" y="5200650"/>
          <p14:tracePt t="608740" x="10655300" y="5200650"/>
          <p14:tracePt t="608766" x="10585450" y="5207000"/>
          <p14:tracePt t="608775" x="10566400" y="5207000"/>
          <p14:tracePt t="608789" x="10553700" y="5213350"/>
          <p14:tracePt t="608810" x="10541000" y="5219700"/>
          <p14:tracePt t="608832" x="10528300" y="5238750"/>
          <p14:tracePt t="608841" x="10521950" y="5251450"/>
          <p14:tracePt t="608858" x="10502900" y="5270500"/>
          <p14:tracePt t="608873" x="10464800" y="5314950"/>
          <p14:tracePt t="608899" x="10439400" y="5346700"/>
          <p14:tracePt t="608907" x="10433050" y="5359400"/>
          <p14:tracePt t="608924" x="10426700" y="5378450"/>
          <p14:tracePt t="608941" x="10426700" y="5403850"/>
          <p14:tracePt t="608965" x="10439400" y="5448300"/>
          <p14:tracePt t="608975" x="10445750" y="5454650"/>
          <p14:tracePt t="608991" x="10458450" y="5473700"/>
          <p14:tracePt t="609008" x="10471150" y="5480050"/>
          <p14:tracePt t="609033" x="10483850" y="5480050"/>
          <p14:tracePt t="609057" x="10496550" y="5486400"/>
          <p14:tracePt t="609077" x="10515600" y="5492750"/>
          <p14:tracePt t="609099" x="10528300" y="5492750"/>
          <p14:tracePt t="609156" x="10515600" y="5492750"/>
          <p14:tracePt t="609163" x="10496550" y="5492750"/>
          <p14:tracePt t="609174" x="10490200" y="5492750"/>
          <p14:tracePt t="609599" x="10509250" y="5492750"/>
          <p14:tracePt t="609608" x="10528300" y="5492750"/>
          <p14:tracePt t="609633" x="10731500" y="5524500"/>
          <p14:tracePt t="609639" x="10820400" y="5537200"/>
          <p14:tracePt t="609646" x="10883900" y="5543550"/>
          <p14:tracePt t="609659" x="10966450" y="5556250"/>
          <p14:tracePt t="609676" x="11118850" y="5575300"/>
          <p14:tracePt t="609700" x="11182350" y="5575300"/>
          <p14:tracePt t="609707" x="11233150" y="5575300"/>
          <p14:tracePt t="609725" x="11252200" y="5575300"/>
          <p14:tracePt t="609742" x="11309350" y="5575300"/>
          <p14:tracePt t="609764" x="11347450" y="5568950"/>
          <p14:tracePt t="609774" x="11372850" y="5562600"/>
          <p14:tracePt t="609792" x="11404600" y="5549900"/>
          <p14:tracePt t="609811" x="11430000" y="5543550"/>
          <p14:tracePt t="609833" x="11468100" y="5518150"/>
          <p14:tracePt t="609840" x="11474450" y="5511800"/>
          <p14:tracePt t="609858" x="11480800" y="5499100"/>
          <p14:tracePt t="609875" x="11487150" y="5486400"/>
          <p14:tracePt t="609898" x="11493500" y="5467350"/>
          <p14:tracePt t="609908" x="11493500" y="5461000"/>
          <p14:tracePt t="609925" x="11493500" y="5441950"/>
          <p14:tracePt t="609941" x="11493500" y="5422900"/>
          <p14:tracePt t="609967" x="11493500" y="5410200"/>
          <p14:tracePt t="609975" x="11487150" y="5397500"/>
          <p14:tracePt t="609992" x="11487150" y="5384800"/>
          <p14:tracePt t="610009" x="11480800" y="5372100"/>
          <p14:tracePt t="610033" x="11480800" y="5353050"/>
          <p14:tracePt t="610041" x="11474450" y="5346700"/>
          <p14:tracePt t="610058" x="11461750" y="5334000"/>
          <p14:tracePt t="610075" x="11455400" y="5321300"/>
          <p14:tracePt t="610100" x="11430000" y="5295900"/>
          <p14:tracePt t="610108" x="11430000" y="5289550"/>
          <p14:tracePt t="610127" x="11410950" y="5270500"/>
          <p14:tracePt t="610149" x="11398250" y="5257800"/>
          <p14:tracePt t="610158" x="11391900" y="5251450"/>
          <p14:tracePt t="610176" x="11315700" y="5232400"/>
          <p14:tracePt t="610192" x="11201400" y="5207000"/>
          <p14:tracePt t="610210" x="11087100" y="5175250"/>
          <p14:tracePt t="610234" x="10934700" y="5130800"/>
          <p14:tracePt t="610242" x="10915650" y="5124450"/>
          <p14:tracePt t="610259" x="10858500" y="5105400"/>
          <p14:tracePt t="610276" x="10845800" y="5099050"/>
          <p14:tracePt t="610309" x="10839450" y="5099050"/>
          <p14:tracePt t="610326" x="10826750" y="5099050"/>
          <p14:tracePt t="610342" x="10807700" y="5099050"/>
          <p14:tracePt t="610368" x="10795000" y="5099050"/>
          <p14:tracePt t="613523" x="10795000" y="5105400"/>
          <p14:tracePt t="613532" x="10801350" y="5105400"/>
          <p14:tracePt t="613546" x="10845800" y="5124450"/>
          <p14:tracePt t="613569" x="10934700" y="5149850"/>
          <p14:tracePt t="613578" x="11080750" y="5181600"/>
          <p14:tracePt t="613595" x="11163300" y="5200650"/>
          <p14:tracePt t="613611" x="11214100" y="5219700"/>
          <p14:tracePt t="613636" x="11226800" y="5238750"/>
          <p14:tracePt t="613643" x="11233150" y="5245100"/>
          <p14:tracePt t="613661" x="11239500" y="5257800"/>
          <p14:tracePt t="613680" x="11264900" y="5264150"/>
          <p14:tracePt t="613703" x="11334750" y="5283200"/>
          <p14:tracePt t="613712" x="11360150" y="5283200"/>
          <p14:tracePt t="613731" x="11417300" y="5302250"/>
          <p14:tracePt t="613752" x="11423650" y="5308600"/>
          <p14:tracePt t="613842" x="11423650" y="5302250"/>
          <p14:tracePt t="613851" x="11423650" y="5295900"/>
          <p14:tracePt t="613868" x="11379200" y="5270500"/>
          <p14:tracePt t="613878" x="11353800" y="5264150"/>
          <p14:tracePt t="613904" x="11283950" y="5238750"/>
          <p14:tracePt t="613912" x="11258550" y="5232400"/>
          <p14:tracePt t="613928" x="11226800" y="5226050"/>
          <p14:tracePt t="613946" x="11195050" y="5219700"/>
          <p14:tracePt t="613969" x="11080750" y="5219700"/>
          <p14:tracePt t="613981" x="10928350" y="5226050"/>
          <p14:tracePt t="613996" x="10826750" y="5232400"/>
          <p14:tracePt t="614011" x="10598150" y="5232400"/>
          <p14:tracePt t="614038" x="10509250" y="5226050"/>
          <p14:tracePt t="614044" x="10502900" y="5226050"/>
          <p14:tracePt t="614062" x="10502900" y="5219700"/>
          <p14:tracePt t="614104" x="10464800" y="5238750"/>
          <p14:tracePt t="614112" x="10382250" y="5264150"/>
          <p14:tracePt t="614129" x="10312400" y="5283200"/>
          <p14:tracePt t="614151" x="10267950" y="5302250"/>
          <p14:tracePt t="614179" x="10267950" y="5308600"/>
          <p14:tracePt t="614195" x="10293350" y="5321300"/>
          <p14:tracePt t="614212" x="10344150" y="5346700"/>
          <p14:tracePt t="614237" x="10426700" y="5422900"/>
          <p14:tracePt t="614245" x="10452100" y="5448300"/>
          <p14:tracePt t="614262" x="10496550" y="5492750"/>
          <p14:tracePt t="614278" x="10528300" y="5511800"/>
          <p14:tracePt t="614305" x="10572750" y="5524500"/>
          <p14:tracePt t="614311" x="10604500" y="5530850"/>
          <p14:tracePt t="614329" x="10706100" y="5537200"/>
          <p14:tracePt t="614345" x="10814050" y="5543550"/>
          <p14:tracePt t="614370" x="10941050" y="5556250"/>
          <p14:tracePt t="614380" x="10947400" y="5556250"/>
          <p14:tracePt t="614396" x="10953750" y="5562600"/>
          <p14:tracePt t="614412" x="10960100" y="5562600"/>
          <p14:tracePt t="614445" x="10960100" y="5568950"/>
          <p14:tracePt t="614464" x="10972800" y="5568950"/>
          <p14:tracePt t="614487" x="10998200" y="5568950"/>
          <p14:tracePt t="614545" x="10991850" y="5568950"/>
          <p14:tracePt t="614564" x="10985500" y="5568950"/>
          <p14:tracePt t="614579" x="10985500" y="5575300"/>
          <p14:tracePt t="614596" x="10979150" y="5575300"/>
          <p14:tracePt t="614612" x="10972800" y="5575300"/>
          <p14:tracePt t="614637" x="10960100" y="5588000"/>
          <p14:tracePt t="614641" x="10953750" y="5594350"/>
          <p14:tracePt t="614648" x="10941050" y="5607050"/>
          <p14:tracePt t="614663" x="10934700" y="5619750"/>
          <p14:tracePt t="614679" x="10922000" y="5638800"/>
          <p14:tracePt t="614702" x="10902950" y="5664200"/>
          <p14:tracePt t="614704" x="10896600" y="5664200"/>
          <p14:tracePt t="614819" x="10883900" y="5670550"/>
          <p14:tracePt t="614829" x="10871200" y="5670550"/>
          <p14:tracePt t="614846" x="10852150" y="5670550"/>
          <p14:tracePt t="614863" x="10839450" y="5676900"/>
          <p14:tracePt t="615180" x="10833100" y="5676900"/>
          <p14:tracePt t="615186" x="10826750" y="5676900"/>
          <p14:tracePt t="615199" x="10807700" y="5683250"/>
          <p14:tracePt t="615213" x="10782300" y="5695950"/>
          <p14:tracePt t="615238" x="10769600" y="5695950"/>
          <p14:tracePt t="615585" x="10769600" y="5702300"/>
          <p14:tracePt t="615593" x="10763250" y="5702300"/>
          <p14:tracePt t="615603" x="10744200" y="5702300"/>
          <p14:tracePt t="615624" x="10699750" y="5727700"/>
          <p14:tracePt t="615633" x="10680700" y="5734050"/>
          <p14:tracePt t="615648" x="10661650" y="5740400"/>
          <p14:tracePt t="615650" x="10648950" y="5746750"/>
          <p14:tracePt t="615663" x="10642600" y="5753100"/>
          <p14:tracePt t="615667" x="10636250" y="5753100"/>
          <p14:tracePt t="621037" x="10629900" y="5753100"/>
          <p14:tracePt t="621043" x="10617200" y="5740400"/>
          <p14:tracePt t="621051" x="10566400" y="5683250"/>
          <p14:tracePt t="621068" x="10445750" y="5556250"/>
          <p14:tracePt t="621085" x="10293350" y="5416550"/>
          <p14:tracePt t="621109" x="10071100" y="5283200"/>
          <p14:tracePt t="621119" x="9994900" y="5251450"/>
          <p14:tracePt t="621135" x="9899650" y="5226050"/>
          <p14:tracePt t="621140" x="9880600" y="5226050"/>
          <p14:tracePt t="621162" x="9874250" y="5226050"/>
          <p14:tracePt t="621203" x="9855200" y="5238750"/>
          <p14:tracePt t="621218" x="9810750" y="5270500"/>
          <p14:tracePt t="621234" x="9709150" y="5302250"/>
          <p14:tracePt t="621251" x="9588500" y="5308600"/>
          <p14:tracePt t="621267" x="9486900" y="5346700"/>
          <p14:tracePt t="621293" x="9455150" y="5384800"/>
          <p14:tracePt t="621301" x="9480550" y="5391150"/>
          <p14:tracePt t="621318" x="9563100" y="5403850"/>
          <p14:tracePt t="621336" x="9671050" y="5422900"/>
          <p14:tracePt t="621358" x="9728200" y="5435600"/>
          <p14:tracePt t="621360" x="9734550" y="5435600"/>
          <p14:tracePt t="621385" x="9734550" y="5441950"/>
          <p14:tracePt t="621404" x="9747250" y="5448300"/>
          <p14:tracePt t="621418" x="9759950" y="5467350"/>
          <p14:tracePt t="621443" x="9804400" y="5480050"/>
          <p14:tracePt t="621451" x="9810750" y="5480050"/>
          <p14:tracePt t="621468" x="9823450" y="5480050"/>
          <p14:tracePt t="621484" x="9836150" y="5480050"/>
          <p14:tracePt t="621510" x="9867900" y="5480050"/>
          <p14:tracePt t="621512" x="9893300" y="5480050"/>
          <p14:tracePt t="621523" x="9925050" y="5486400"/>
          <p14:tracePt t="621536" x="9969500" y="5486400"/>
          <p14:tracePt t="621560" x="10090150" y="5486400"/>
          <p14:tracePt t="621567" x="10140950" y="5480050"/>
          <p14:tracePt t="621585" x="10198100" y="5454650"/>
          <p14:tracePt t="621604" x="10242550" y="5410200"/>
          <p14:tracePt t="621623" x="10236200" y="5378450"/>
          <p14:tracePt t="621635" x="10198100" y="5334000"/>
          <p14:tracePt t="621652" x="10115550" y="5270500"/>
          <p14:tracePt t="621669" x="10020300" y="5200650"/>
          <p14:tracePt t="621695" x="9956800" y="5124450"/>
          <p14:tracePt t="621701" x="9950450" y="5111750"/>
          <p14:tracePt t="621718" x="9918700" y="5092700"/>
          <p14:tracePt t="621737" x="9874250" y="5086350"/>
          <p14:tracePt t="621759" x="9652000" y="5086350"/>
          <p14:tracePt t="621769" x="9588500" y="5086350"/>
          <p14:tracePt t="621786" x="9467850" y="5099050"/>
          <p14:tracePt t="621802" x="9461500" y="5105400"/>
          <p14:tracePt t="621819" x="9461500" y="5111750"/>
          <p14:tracePt t="621821" x="9461500" y="5130800"/>
          <p14:tracePt t="621844" x="9486900" y="5187950"/>
          <p14:tracePt t="621852" x="9512300" y="5219700"/>
          <p14:tracePt t="621869" x="9575800" y="5270500"/>
          <p14:tracePt t="621884" x="9639300" y="5295900"/>
          <p14:tracePt t="621910" x="9848850" y="5308600"/>
          <p14:tracePt t="621919" x="9918700" y="5295900"/>
          <p14:tracePt t="621939" x="10096500" y="5264150"/>
          <p14:tracePt t="621958" x="10248900" y="5219700"/>
          <p14:tracePt t="621969" x="10255250" y="5213350"/>
          <p14:tracePt t="621985" x="10261600" y="5207000"/>
          <p14:tracePt t="622004" x="10261600" y="5194300"/>
          <p14:tracePt t="622024" x="10248900" y="5187950"/>
          <p14:tracePt t="622035" x="10242550" y="5181600"/>
          <p14:tracePt t="622052" x="10236200" y="5162550"/>
          <p14:tracePt t="622069" x="10223500" y="5156200"/>
          <p14:tracePt t="622094" x="10166350" y="5162550"/>
          <p14:tracePt t="622102" x="10121900" y="5175250"/>
          <p14:tracePt t="622120" x="10020300" y="5200650"/>
          <p14:tracePt t="622136" x="9925050" y="5226050"/>
          <p14:tracePt t="622160" x="9829800" y="5232400"/>
          <p14:tracePt t="622189" x="9829800" y="5226050"/>
          <p14:tracePt t="622203" x="9829800" y="5213350"/>
          <p14:tracePt t="624788" x="9823450" y="5213350"/>
          <p14:tracePt t="624796" x="9817100" y="5207000"/>
          <p14:tracePt t="624830" x="9715500" y="5162550"/>
          <p14:tracePt t="624839" x="9702800" y="5156200"/>
          <p14:tracePt t="624854" x="9677400" y="5149850"/>
          <p14:tracePt t="624871" x="9671050" y="5149850"/>
          <p14:tracePt t="624895" x="9664700" y="5143500"/>
          <p14:tracePt t="625003" x="9645650" y="5143500"/>
          <p14:tracePt t="625030" x="9442450" y="5219700"/>
          <p14:tracePt t="625038" x="9309100" y="5257800"/>
          <p14:tracePt t="625055" x="8909050" y="5346700"/>
          <p14:tracePt t="625071" x="8521700" y="5403850"/>
          <p14:tracePt t="625087" x="8248650" y="5416550"/>
          <p14:tracePt t="625111" x="7874000" y="5410200"/>
          <p14:tracePt t="625120" x="7810500" y="5403850"/>
          <p14:tracePt t="625138" x="7543800" y="5359400"/>
          <p14:tracePt t="625163" x="7308850" y="5346700"/>
          <p14:tracePt t="625171" x="7131050" y="5346700"/>
          <p14:tracePt t="625173" x="7004050" y="5346700"/>
          <p14:tracePt t="625188" x="6629400" y="5346700"/>
          <p14:tracePt t="625204" x="6267450" y="5378450"/>
          <p14:tracePt t="625227" x="6013450" y="5410200"/>
          <p14:tracePt t="625229" x="5905500" y="5429250"/>
          <p14:tracePt t="625237" x="5816600" y="5441950"/>
          <p14:tracePt t="625254" x="5702300" y="5454650"/>
          <p14:tracePt t="625271" x="5638800" y="5461000"/>
          <p14:tracePt t="625297" x="5607050" y="5473700"/>
          <p14:tracePt t="625304" x="5600700" y="5473700"/>
          <p14:tracePt t="625321" x="5575300" y="5492750"/>
          <p14:tracePt t="625338" x="5543550" y="5499100"/>
          <p14:tracePt t="625362" x="5486400" y="5505450"/>
          <p14:tracePt t="625371" x="5454650" y="5505450"/>
          <p14:tracePt t="625388" x="5384800" y="5505450"/>
          <p14:tracePt t="625405" x="5270500" y="5505450"/>
          <p14:tracePt t="625420" x="5181600" y="5505450"/>
          <p14:tracePt t="625447" x="5054600" y="5492750"/>
          <p14:tracePt t="625455" x="5016500" y="5492750"/>
          <p14:tracePt t="625473" x="4991100" y="5486400"/>
          <p14:tracePt t="625496" x="4978400" y="5486400"/>
          <p14:tracePt t="625505" x="4972050" y="5486400"/>
          <p14:tracePt t="625571" x="4978400" y="5486400"/>
          <p14:tracePt t="625589" x="5029200" y="5461000"/>
          <p14:tracePt t="625604" x="5137150" y="5429250"/>
          <p14:tracePt t="625630" x="5695950" y="5346700"/>
          <p14:tracePt t="625641" x="5994400" y="5314950"/>
          <p14:tracePt t="625655" x="6534150" y="5257800"/>
          <p14:tracePt t="625671" x="7099300" y="5200650"/>
          <p14:tracePt t="625696" x="7975600" y="5124450"/>
          <p14:tracePt t="625705" x="8204200" y="5111750"/>
          <p14:tracePt t="625722" x="8680450" y="5099050"/>
          <p14:tracePt t="625737" x="9023350" y="5099050"/>
          <p14:tracePt t="625762" x="9417050" y="5111750"/>
          <p14:tracePt t="625772" x="9525000" y="5118100"/>
          <p14:tracePt t="625788" x="9671050" y="5124450"/>
          <p14:tracePt t="625805" x="9779000" y="5137150"/>
          <p14:tracePt t="625822" x="9810750" y="5143500"/>
          <p14:tracePt t="625847" x="9823450" y="5149850"/>
          <p14:tracePt t="625849" x="9823450" y="5156200"/>
          <p14:tracePt t="625857" x="9829800" y="5162550"/>
          <p14:tracePt t="625872" x="9848850" y="5194300"/>
          <p14:tracePt t="625897" x="9912350" y="5283200"/>
          <p14:tracePt t="625905" x="9937750" y="5314950"/>
          <p14:tracePt t="625922" x="9988550" y="5378450"/>
          <p14:tracePt t="625939" x="10039350" y="5429250"/>
          <p14:tracePt t="625964" x="10102850" y="5480050"/>
          <p14:tracePt t="625972" x="10128250" y="5499100"/>
          <p14:tracePt t="625989" x="10172700" y="5524500"/>
          <p14:tracePt t="626005" x="10210800" y="5537200"/>
          <p14:tracePt t="626029" x="10242550" y="5537200"/>
          <p14:tracePt t="626123" x="10229850" y="5537200"/>
          <p14:tracePt t="626151" x="10160000" y="5524500"/>
          <p14:tracePt t="626157" x="10153650" y="5518150"/>
          <p14:tracePt t="626482" x="10121900" y="5518150"/>
          <p14:tracePt t="626490" x="10064750" y="5530850"/>
          <p14:tracePt t="626506" x="9918700" y="5556250"/>
          <p14:tracePt t="626522" x="9728200" y="5581650"/>
          <p14:tracePt t="626539" x="9556750" y="5594350"/>
          <p14:tracePt t="626565" x="9378950" y="5594350"/>
          <p14:tracePt t="626573" x="9334500" y="5588000"/>
          <p14:tracePt t="626590" x="9207500" y="5562600"/>
          <p14:tracePt t="626606" x="9042400" y="5543550"/>
          <p14:tracePt t="626625" x="8769350" y="5524500"/>
          <p14:tracePt t="626645" x="8261350" y="5518150"/>
          <p14:tracePt t="626656" x="8134350" y="5524500"/>
          <p14:tracePt t="626673" x="7931150" y="5530850"/>
          <p14:tracePt t="626696" x="7696200" y="5537200"/>
          <p14:tracePt t="626705" x="7588250" y="5537200"/>
          <p14:tracePt t="626722" x="7366000" y="5543550"/>
          <p14:tracePt t="626740" x="7131050" y="5556250"/>
          <p14:tracePt t="626764" x="6731000" y="5581650"/>
          <p14:tracePt t="626772" x="6648450" y="5588000"/>
          <p14:tracePt t="626789" x="6534150" y="5594350"/>
          <p14:tracePt t="626806" x="6438900" y="5607050"/>
          <p14:tracePt t="626831" x="6318250" y="5619750"/>
          <p14:tracePt t="626840" x="6267450" y="5619750"/>
          <p14:tracePt t="626841" x="6235700" y="5619750"/>
          <p14:tracePt t="626857" x="6178550" y="5619750"/>
          <p14:tracePt t="626873" x="6127750" y="5619750"/>
          <p14:tracePt t="626897" x="6096000" y="5613400"/>
          <p14:tracePt t="626923" x="6089650" y="5613400"/>
          <p14:tracePt t="626939" x="6064250" y="5613400"/>
          <p14:tracePt t="626965" x="5930900" y="5619750"/>
          <p14:tracePt t="626972" x="5899150" y="5619750"/>
          <p14:tracePt t="626990" x="5861050" y="5626100"/>
          <p14:tracePt t="627006" x="5854700" y="5632450"/>
          <p14:tracePt t="627048" x="5899150" y="5638800"/>
          <p14:tracePt t="627056" x="5905500" y="5638800"/>
          <p14:tracePt t="627157" x="5918200" y="5638800"/>
          <p14:tracePt t="627173" x="5949950" y="5626100"/>
          <p14:tracePt t="627189" x="5975350" y="5600700"/>
          <p14:tracePt t="627206" x="6013450" y="5581650"/>
          <p14:tracePt t="627231" x="6096000" y="5549900"/>
          <p14:tracePt t="627240" x="6127750" y="5543550"/>
          <p14:tracePt t="627257" x="6159500" y="5530850"/>
          <p14:tracePt t="627273" x="6172200" y="5524500"/>
          <p14:tracePt t="627298" x="6197600" y="5505450"/>
          <p14:tracePt t="627307" x="6203950" y="5499100"/>
          <p14:tracePt t="627323" x="6210300" y="5492750"/>
          <p14:tracePt t="627364" x="6140450" y="5499100"/>
          <p14:tracePt t="627373" x="6089650" y="5511800"/>
          <p14:tracePt t="627390" x="5956300" y="5518150"/>
          <p14:tracePt t="627406" x="5784850" y="5511800"/>
          <p14:tracePt t="627422" x="5588000" y="5505450"/>
          <p14:tracePt t="627448" x="5353050" y="5486400"/>
          <p14:tracePt t="627456" x="5327650" y="5473700"/>
          <p14:tracePt t="627473" x="5308600" y="5454650"/>
          <p14:tracePt t="627499" x="5308600" y="5448300"/>
          <p14:tracePt t="627509" x="5314950" y="5448300"/>
          <p14:tracePt t="627524" x="5321300" y="5454650"/>
          <p14:tracePt t="627540" x="5327650" y="5473700"/>
          <p14:tracePt t="627565" x="5327650" y="5486400"/>
          <p14:tracePt t="629515" x="5334000" y="5486400"/>
          <p14:tracePt t="629530" x="5372100" y="5486400"/>
          <p14:tracePt t="629544" x="5397500" y="5486400"/>
          <p14:tracePt t="629559" x="5461000" y="5486400"/>
          <p14:tracePt t="629576" x="5530850" y="5492750"/>
          <p14:tracePt t="629593" x="5600700" y="5505450"/>
          <p14:tracePt t="629608" x="5683250" y="5518150"/>
          <p14:tracePt t="629634" x="5765800" y="5524500"/>
          <p14:tracePt t="629639" x="5778500" y="5524500"/>
          <p14:tracePt t="629646" x="5784850" y="5524500"/>
          <p14:tracePt t="629699" x="5803900" y="5524500"/>
          <p14:tracePt t="629709" x="5822950" y="5530850"/>
          <p14:tracePt t="629725" x="5861050" y="5537200"/>
          <p14:tracePt t="629743" x="5905500" y="5543550"/>
          <p14:tracePt t="629765" x="5956300" y="5543550"/>
          <p14:tracePt t="629775" x="5988050" y="5549900"/>
          <p14:tracePt t="629792" x="6026150" y="5549900"/>
          <p14:tracePt t="629808" x="6045200" y="5549900"/>
          <p14:tracePt t="629833" x="6064250" y="5549900"/>
          <p14:tracePt t="629842" x="6070600" y="5549900"/>
          <p14:tracePt t="630023" x="6064250" y="5549900"/>
          <p14:tracePt t="630031" x="6051550" y="5543550"/>
          <p14:tracePt t="630042" x="6038850" y="5543550"/>
          <p14:tracePt t="630058" x="6032500" y="5537200"/>
          <p14:tracePt t="630243" x="6026150" y="5537200"/>
          <p14:tracePt t="630252" x="6019800" y="5537200"/>
          <p14:tracePt t="630258" x="5988050" y="5537200"/>
          <p14:tracePt t="630274" x="5854700" y="5543550"/>
          <p14:tracePt t="630302" x="5645150" y="5549900"/>
          <p14:tracePt t="630311" x="5613400" y="5549900"/>
          <p14:tracePt t="630314" x="5619750" y="5549900"/>
          <p14:tracePt t="630326" x="5645150" y="5549900"/>
          <p14:tracePt t="630342" x="5740400" y="5530850"/>
          <p14:tracePt t="630365" x="5911850" y="5492750"/>
          <p14:tracePt t="630375" x="5956300" y="5480050"/>
          <p14:tracePt t="630393" x="6089650" y="5473700"/>
          <p14:tracePt t="630410" x="6184900" y="5480050"/>
          <p14:tracePt t="630432" x="6280150" y="5499100"/>
          <p14:tracePt t="630434" x="6318250" y="5511800"/>
          <p14:tracePt t="630444" x="6375400" y="5518150"/>
          <p14:tracePt t="630461" x="6438900" y="5530850"/>
          <p14:tracePt t="630475" x="6489700" y="5530850"/>
          <p14:tracePt t="630500" x="6654800" y="5543550"/>
          <p14:tracePt t="630509" x="6711950" y="5549900"/>
          <p14:tracePt t="630525" x="6858000" y="5562600"/>
          <p14:tracePt t="630542" x="7010400" y="5575300"/>
          <p14:tracePt t="630567" x="7118350" y="5594350"/>
          <p14:tracePt t="630575" x="7124700" y="5600700"/>
          <p14:tracePt t="630592" x="7124700" y="5613400"/>
          <p14:tracePt t="630612" x="7124700" y="5626100"/>
          <p14:tracePt t="630631" x="7124700" y="5632450"/>
          <p14:tracePt t="630724" x="7131050" y="5632450"/>
          <p14:tracePt t="630732" x="7137400" y="5632450"/>
          <p14:tracePt t="630743" x="7156450" y="5638800"/>
          <p14:tracePt t="630767" x="7181850" y="5651500"/>
          <p14:tracePt t="630775" x="7188200" y="5651500"/>
          <p14:tracePt t="630794" x="7188200" y="5657850"/>
          <p14:tracePt t="630809" x="7188200" y="5664200"/>
          <p14:tracePt t="630844" x="7175500" y="5664200"/>
          <p14:tracePt t="630859" x="7086600" y="5676900"/>
          <p14:tracePt t="630876" x="6997700" y="5683250"/>
          <p14:tracePt t="630897" x="6927850" y="5683250"/>
          <p14:tracePt t="630910" x="6883400" y="5683250"/>
          <p14:tracePt t="630926" x="6864350" y="5683250"/>
          <p14:tracePt t="630980" x="6858000" y="5683250"/>
          <p14:tracePt t="631003" x="6851650" y="5683250"/>
          <p14:tracePt t="631034" x="6775450" y="5695950"/>
          <p14:tracePt t="631042" x="6762750" y="5695950"/>
          <p14:tracePt t="631060" x="6750050" y="5702300"/>
          <p14:tracePt t="631157" x="6743700" y="5702300"/>
          <p14:tracePt t="631171" x="6737350" y="5702300"/>
          <p14:tracePt t="631221" x="6743700" y="5689600"/>
          <p14:tracePt t="631226" x="6756400" y="5683250"/>
          <p14:tracePt t="631242" x="6813550" y="5664200"/>
          <p14:tracePt t="631259" x="6902450" y="5651500"/>
          <p14:tracePt t="631276" x="6985000" y="5638800"/>
          <p14:tracePt t="631301" x="7156450" y="5632450"/>
          <p14:tracePt t="631310" x="7207250" y="5632450"/>
          <p14:tracePt t="631329" x="7353300" y="5632450"/>
          <p14:tracePt t="631347" x="7429500" y="5626100"/>
          <p14:tracePt t="631359" x="7493000" y="5626100"/>
          <p14:tracePt t="631377" x="7531100" y="5619750"/>
          <p14:tracePt t="631395" x="7569200" y="5619750"/>
          <p14:tracePt t="631413" x="7594600" y="5619750"/>
          <p14:tracePt t="631434" x="7613650" y="5619750"/>
          <p14:tracePt t="631443" x="7626350" y="5619750"/>
          <p14:tracePt t="631460" x="7639050" y="5619750"/>
          <p14:tracePt t="631475" x="7658100" y="5619750"/>
          <p14:tracePt t="631501" x="7689850" y="5619750"/>
          <p14:tracePt t="631510" x="7702550" y="5613400"/>
          <p14:tracePt t="631527" x="7721600" y="5600700"/>
          <p14:tracePt t="631543" x="7740650" y="5581650"/>
          <p14:tracePt t="631568" x="7747000" y="5543550"/>
          <p14:tracePt t="631570" x="7747000" y="5530850"/>
          <p14:tracePt t="631578" x="7727950" y="5505450"/>
          <p14:tracePt t="631593" x="7702550" y="5480050"/>
          <p14:tracePt t="631609" x="7664450" y="5448300"/>
          <p14:tracePt t="631635" x="7626350" y="5416550"/>
          <p14:tracePt t="631646" x="7613650" y="5410200"/>
          <p14:tracePt t="631660" x="7600950" y="5397500"/>
          <p14:tracePt t="631676" x="7594600" y="5391150"/>
          <p14:tracePt t="631701" x="7581900" y="5378450"/>
          <p14:tracePt t="631709" x="7581900" y="5372100"/>
          <p14:tracePt t="631727" x="7556500" y="5359400"/>
          <p14:tracePt t="631743" x="7531100" y="5353050"/>
          <p14:tracePt t="631768" x="7493000" y="5346700"/>
          <p14:tracePt t="631793" x="7486650" y="5346700"/>
          <p14:tracePt t="631810" x="7480300" y="5346700"/>
          <p14:tracePt t="631835" x="7467600" y="5346700"/>
          <p14:tracePt t="631843" x="7442200" y="5346700"/>
          <p14:tracePt t="631860" x="7340600" y="5365750"/>
          <p14:tracePt t="631877" x="7194550" y="5397500"/>
          <p14:tracePt t="631899" x="7016750" y="5435600"/>
          <p14:tracePt t="631910" x="6985000" y="5448300"/>
          <p14:tracePt t="631927" x="6972300" y="5448300"/>
          <p14:tracePt t="632020" x="6965950" y="5467350"/>
          <p14:tracePt t="632027" x="6965950" y="5473700"/>
          <p14:tracePt t="632043" x="6946900" y="5511800"/>
          <p14:tracePt t="632062" x="6934200" y="5537200"/>
          <p14:tracePt t="632077" x="6934200" y="5549900"/>
          <p14:tracePt t="632102" x="6946900" y="5575300"/>
          <p14:tracePt t="632110" x="6959600" y="5588000"/>
          <p14:tracePt t="632127" x="6991350" y="5600700"/>
          <p14:tracePt t="632149" x="7067550" y="5619750"/>
          <p14:tracePt t="632161" x="7086600" y="5626100"/>
          <p14:tracePt t="632177" x="7169150" y="5638800"/>
          <p14:tracePt t="632194" x="7302500" y="5645150"/>
          <p14:tracePt t="632211" x="7340600" y="5651500"/>
          <p14:tracePt t="632235" x="7404100" y="5670550"/>
          <p14:tracePt t="632244" x="7410450" y="5670550"/>
          <p14:tracePt t="632260" x="7423150" y="5676900"/>
          <p14:tracePt t="632277" x="7429500" y="5676900"/>
          <p14:tracePt t="632301" x="7442200" y="5676900"/>
          <p14:tracePt t="632311" x="7448550" y="5676900"/>
          <p14:tracePt t="632327" x="7467600" y="5676900"/>
          <p14:tracePt t="632344" x="7486650" y="5676900"/>
          <p14:tracePt t="632368" x="7531100" y="5676900"/>
          <p14:tracePt t="632377" x="7543800" y="5676900"/>
          <p14:tracePt t="632410" x="7550150" y="5676900"/>
          <p14:tracePt t="632644" x="7556500" y="5670550"/>
          <p14:tracePt t="632654" x="7562850" y="5670550"/>
          <p14:tracePt t="632661" x="7569200" y="5670550"/>
          <p14:tracePt t="632678" x="7588250" y="5664200"/>
          <p14:tracePt t="632701" x="7607300" y="5664200"/>
          <p14:tracePt t="632710" x="7613650" y="5664200"/>
          <p14:tracePt t="633158" x="7620000" y="5651500"/>
          <p14:tracePt t="633178" x="7620000" y="5645150"/>
          <p14:tracePt t="633194" x="7626350" y="5638800"/>
          <p14:tracePt t="633236" x="7632700" y="5638800"/>
          <p14:tracePt t="633261" x="7632700" y="5632450"/>
          <p14:tracePt t="633278" x="7639050" y="5626100"/>
          <p14:tracePt t="633303" x="7645400" y="5626100"/>
          <p14:tracePt t="633327" x="7639050" y="5626100"/>
          <p14:tracePt t="633351" x="7550150" y="5632450"/>
          <p14:tracePt t="633361" x="7550150" y="5638800"/>
          <p14:tracePt t="639351" x="7543800" y="5638800"/>
          <p14:tracePt t="643363" x="7537450" y="5632450"/>
          <p14:tracePt t="643371" x="7505700" y="5607050"/>
          <p14:tracePt t="643386" x="7340600" y="5499100"/>
          <p14:tracePt t="643404" x="7188200" y="5416550"/>
          <p14:tracePt t="643427" x="7016750" y="5353050"/>
          <p14:tracePt t="643436" x="6946900" y="5321300"/>
          <p14:tracePt t="643454" x="6788150" y="5245100"/>
          <p14:tracePt t="643470" x="6623050" y="5168900"/>
          <p14:tracePt t="643473" x="6553200" y="5143500"/>
          <p14:tracePt t="643493" x="6445250" y="5105400"/>
          <p14:tracePt t="643503" x="6432550" y="5099050"/>
          <p14:tracePt t="643519" x="6438900" y="5099050"/>
          <p14:tracePt t="643537" x="6489700" y="5105400"/>
          <p14:tracePt t="643561" x="6883400" y="5232400"/>
          <p14:tracePt t="643570" x="7029450" y="5270500"/>
          <p14:tracePt t="643572" x="7232650" y="5334000"/>
          <p14:tracePt t="643587" x="7594600" y="5435600"/>
          <p14:tracePt t="643603" x="8077200" y="5537200"/>
          <p14:tracePt t="643627" x="8858250" y="5670550"/>
          <p14:tracePt t="643636" x="9036050" y="5683250"/>
          <p14:tracePt t="643653" x="9493250" y="5657850"/>
          <p14:tracePt t="643670" x="9817100" y="5568950"/>
          <p14:tracePt t="643693" x="10236200" y="5346700"/>
          <p14:tracePt t="643703" x="10318750" y="5289550"/>
          <p14:tracePt t="643720" x="10509250" y="5156200"/>
          <p14:tracePt t="643737" x="10699750" y="5048250"/>
          <p14:tracePt t="643739" x="10782300" y="5016500"/>
          <p14:tracePt t="643759" x="10972800" y="4972050"/>
          <p14:tracePt t="643770" x="11036300" y="4953000"/>
          <p14:tracePt t="643787" x="11118850" y="4914900"/>
          <p14:tracePt t="643803" x="11118850" y="4908550"/>
          <p14:tracePt t="643805" x="11125200" y="4902200"/>
          <p14:tracePt t="643829" x="11137900" y="4889500"/>
          <p14:tracePt t="643892" x="11125200" y="4895850"/>
          <p14:tracePt t="643904" x="11112500" y="4902200"/>
          <p14:tracePt t="643921" x="11061700" y="4914900"/>
          <p14:tracePt t="643940" x="10985500" y="4921250"/>
          <p14:tracePt t="643964" x="10915650" y="4921250"/>
          <p14:tracePt t="643987" x="10807700" y="4933950"/>
          <p14:tracePt t="644004" x="10528300" y="4953000"/>
          <p14:tracePt t="644030" x="10033000" y="4978400"/>
          <p14:tracePt t="644037" x="9842500" y="4984750"/>
          <p14:tracePt t="644053" x="9594850" y="4984750"/>
          <p14:tracePt t="644070" x="9442450" y="4984750"/>
          <p14:tracePt t="644094" x="9429750" y="4984750"/>
          <p14:tracePt t="644151" x="9404350" y="5010150"/>
          <p14:tracePt t="644157" x="9391650" y="5016500"/>
          <p14:tracePt t="644170" x="9378950" y="5022850"/>
          <p14:tracePt t="644187" x="9359900" y="5022850"/>
          <p14:tracePt t="644203" x="9353550" y="5022850"/>
          <p14:tracePt t="644227" x="9340850" y="5010150"/>
          <p14:tracePt t="644236" x="9340850" y="5003800"/>
          <p14:tracePt t="644254" x="9340850" y="4984750"/>
          <p14:tracePt t="644272" x="9334500" y="4972050"/>
          <p14:tracePt t="644294" x="9309100" y="4959350"/>
          <p14:tracePt t="644303" x="9290050" y="4959350"/>
          <p14:tracePt t="644320" x="9258300" y="4959350"/>
          <p14:tracePt t="644338" x="9245600" y="4959350"/>
          <p14:tracePt t="644363" x="9239250" y="4959350"/>
          <p14:tracePt t="644422" x="9182100" y="4972050"/>
          <p14:tracePt t="644437" x="9112250" y="4997450"/>
          <p14:tracePt t="644454" x="9055100" y="5010150"/>
          <p14:tracePt t="644470" x="9017000" y="5016500"/>
          <p14:tracePt t="644519" x="9010650" y="5016500"/>
          <p14:tracePt t="644526" x="9004300" y="5016500"/>
          <p14:tracePt t="644540" x="8953500" y="5022850"/>
          <p14:tracePt t="644561" x="8858250" y="5035550"/>
          <p14:tracePt t="644571" x="8801100" y="5041900"/>
          <p14:tracePt t="644588" x="8642350" y="5048250"/>
          <p14:tracePt t="644605" x="8597900" y="5048250"/>
          <p14:tracePt t="644628" x="8553450" y="5035550"/>
          <p14:tracePt t="644654" x="8547100" y="5029200"/>
          <p14:tracePt t="644671" x="8515350" y="5029200"/>
          <p14:tracePt t="644688" x="8413750" y="5029200"/>
          <p14:tracePt t="644711" x="8223250" y="5016500"/>
          <p14:tracePt t="644720" x="8140700" y="5003800"/>
          <p14:tracePt t="644738" x="7950200" y="4940300"/>
          <p14:tracePt t="644761" x="7899400" y="4902200"/>
          <p14:tracePt t="644762" x="7893050" y="4895850"/>
          <p14:tracePt t="644788" x="7893050" y="4889500"/>
          <p14:tracePt t="644804" x="7880350" y="4889500"/>
          <p14:tracePt t="644829" x="7810500" y="4927600"/>
          <p14:tracePt t="644837" x="7785100" y="4933950"/>
          <p14:tracePt t="644854" x="7747000" y="4940300"/>
          <p14:tracePt t="644871" x="7727950" y="4940300"/>
          <p14:tracePt t="644957" x="7727950" y="4946650"/>
          <p14:tracePt t="644965" x="7727950" y="4953000"/>
          <p14:tracePt t="644973" x="7727950" y="4972050"/>
          <p14:tracePt t="644988" x="7727950" y="5016500"/>
          <p14:tracePt t="645005" x="7734300" y="5054600"/>
          <p14:tracePt t="645031" x="7759700" y="5130800"/>
          <p14:tracePt t="645038" x="7772400" y="5162550"/>
          <p14:tracePt t="645055" x="7785100" y="5226050"/>
          <p14:tracePt t="645073" x="7791450" y="5334000"/>
          <p14:tracePt t="645098" x="7791450" y="5435600"/>
          <p14:tracePt t="645100" x="7791450" y="5467350"/>
          <p14:tracePt t="645108" x="7791450" y="5486400"/>
          <p14:tracePt t="645121" x="7797800" y="5492750"/>
          <p14:tracePt t="645137" x="7804150" y="5505450"/>
          <p14:tracePt t="645195" x="7804150" y="5511800"/>
          <p14:tracePt t="645223" x="7816850" y="5524500"/>
          <p14:tracePt t="645240" x="7816850" y="5530850"/>
          <p14:tracePt t="645242" x="7823200" y="5530850"/>
          <p14:tracePt t="645353" x="7829550" y="5524500"/>
          <p14:tracePt t="645366" x="7835900" y="5524500"/>
          <p14:tracePt t="645561" x="7848600" y="5518150"/>
          <p14:tracePt t="645572" x="7848600" y="5511800"/>
          <p14:tracePt t="645589" x="7874000" y="5499100"/>
          <p14:tracePt t="645605" x="7893050" y="5480050"/>
          <p14:tracePt t="645630" x="7943850" y="5435600"/>
          <p14:tracePt t="645641" x="7969250" y="5410200"/>
          <p14:tracePt t="645656" x="7975600" y="5403850"/>
          <p14:tracePt t="645671" x="7981950" y="5397500"/>
          <p14:tracePt t="645705" x="7988300" y="5410200"/>
          <p14:tracePt t="645722" x="8001000" y="5422900"/>
          <p14:tracePt t="645739" x="8001000" y="5435600"/>
          <p14:tracePt t="645761" x="8007350" y="5435600"/>
          <p14:tracePt t="645772" x="8007350" y="5429250"/>
          <p14:tracePt t="645788" x="8007350" y="5422900"/>
          <p14:tracePt t="645805" x="8007350" y="5416550"/>
          <p14:tracePt t="645830" x="8013700" y="5403850"/>
          <p14:tracePt t="645855" x="8013700" y="5391150"/>
          <p14:tracePt t="645874" x="8020050" y="5384800"/>
          <p14:tracePt t="646311" x="8020050" y="5378450"/>
          <p14:tracePt t="646319" x="8020050" y="5372100"/>
          <p14:tracePt t="646354" x="8020050" y="5365750"/>
          <p14:tracePt t="646375" x="8020050" y="5359400"/>
          <p14:tracePt t="646912" x="8020050" y="5365750"/>
          <p14:tracePt t="646919" x="8026400" y="5372100"/>
          <p14:tracePt t="646939" x="8032750" y="5378450"/>
          <p14:tracePt t="646965" x="8051800" y="5397500"/>
          <p14:tracePt t="646973" x="8058150" y="5403850"/>
          <p14:tracePt t="646990" x="8102600" y="5422900"/>
          <p14:tracePt t="647006" x="8115300" y="5435600"/>
          <p14:tracePt t="647031" x="8159750" y="5505450"/>
          <p14:tracePt t="647040" x="8178800" y="5530850"/>
          <p14:tracePt t="647056" x="8248650" y="5613400"/>
          <p14:tracePt t="647073" x="8324850" y="5676900"/>
          <p14:tracePt t="647097" x="8458200" y="5765800"/>
          <p14:tracePt t="647106" x="8502650" y="5791200"/>
          <p14:tracePt t="647123" x="8597900" y="5829300"/>
          <p14:tracePt t="647140" x="8705850" y="5867400"/>
          <p14:tracePt t="647164" x="8877300" y="5911850"/>
          <p14:tracePt t="647173" x="8896350" y="5918200"/>
          <p14:tracePt t="647189" x="8959850" y="5924550"/>
          <p14:tracePt t="647206" x="8966200" y="5924550"/>
          <p14:tracePt t="647261" x="8953500" y="5924550"/>
          <p14:tracePt t="647286" x="8877300" y="5924550"/>
          <p14:tracePt t="647292" x="8851900" y="5918200"/>
          <p14:tracePt t="647308" x="8832850" y="5911850"/>
          <p14:tracePt t="647323" x="8807450" y="5899150"/>
          <p14:tracePt t="647340" x="8763000" y="5867400"/>
          <p14:tracePt t="647363" x="8731250" y="5842000"/>
          <p14:tracePt t="647373" x="8712200" y="5822950"/>
          <p14:tracePt t="647375" x="8693150" y="5810250"/>
          <p14:tracePt t="647390" x="8655050" y="5772150"/>
          <p14:tracePt t="647408" x="8591550" y="5695950"/>
          <p14:tracePt t="647429" x="8559800" y="5626100"/>
          <p14:tracePt t="647439" x="8553450" y="5568950"/>
          <p14:tracePt t="647456" x="8540750" y="5511800"/>
          <p14:tracePt t="647473" x="8509000" y="5441950"/>
          <p14:tracePt t="647499" x="8413750" y="5302250"/>
          <p14:tracePt t="647506" x="8369300" y="5257800"/>
          <p14:tracePt t="647523" x="8267700" y="5162550"/>
          <p14:tracePt t="647539" x="8159750" y="5073650"/>
          <p14:tracePt t="647563" x="8058150" y="4978400"/>
          <p14:tracePt t="647573" x="8039100" y="4953000"/>
          <p14:tracePt t="647590" x="7981950" y="4889500"/>
          <p14:tracePt t="647607" x="7943850" y="4864100"/>
          <p14:tracePt t="647632" x="7848600" y="4826000"/>
          <p14:tracePt t="647639" x="7810500" y="4813300"/>
          <p14:tracePt t="647658" x="7683500" y="4787900"/>
          <p14:tracePt t="647673" x="7480300" y="4749800"/>
          <p14:tracePt t="647699" x="7219950" y="4711700"/>
          <p14:tracePt t="647706" x="7156450" y="4705350"/>
          <p14:tracePt t="647723" x="7004050" y="4686300"/>
          <p14:tracePt t="647740" x="6883400" y="4679950"/>
          <p14:tracePt t="647765" x="6667500" y="4749800"/>
          <p14:tracePt t="647773" x="6610350" y="4787900"/>
          <p14:tracePt t="647792" x="6470650" y="4902200"/>
          <p14:tracePt t="647819" x="6394450" y="5003800"/>
          <p14:tracePt t="647824" x="6381750" y="5048250"/>
          <p14:tracePt t="647840" x="6388100" y="5149850"/>
          <p14:tracePt t="647858" x="6445250" y="5232400"/>
          <p14:tracePt t="647877" x="6527800" y="5308600"/>
          <p14:tracePt t="647898" x="6680200" y="5416550"/>
          <p14:tracePt t="647907" x="6750050" y="5454650"/>
          <p14:tracePt t="647924" x="6953250" y="5549900"/>
          <p14:tracePt t="647940" x="7188200" y="5626100"/>
          <p14:tracePt t="647965" x="7721600" y="5759450"/>
          <p14:tracePt t="647974" x="7905750" y="5797550"/>
          <p14:tracePt t="647990" x="8197850" y="5842000"/>
          <p14:tracePt t="648007" x="8489950" y="5861050"/>
          <p14:tracePt t="648029" x="8877300" y="5822950"/>
          <p14:tracePt t="648041" x="8959850" y="5791200"/>
          <p14:tracePt t="648058" x="9055100" y="5721350"/>
          <p14:tracePt t="648073" x="9086850" y="5575300"/>
          <p14:tracePt t="648099" x="9029700" y="5448300"/>
          <p14:tracePt t="648109" x="9004300" y="5416550"/>
          <p14:tracePt t="648124" x="8959850" y="5384800"/>
          <p14:tracePt t="648140" x="8902700" y="5365750"/>
          <p14:tracePt t="648164" x="8705850" y="5359400"/>
          <p14:tracePt t="648173" x="8623300" y="5359400"/>
          <p14:tracePt t="648192" x="8451850" y="5372100"/>
          <p14:tracePt t="648214" x="8210550" y="5410200"/>
          <p14:tracePt t="648223" x="8147050" y="5429250"/>
          <p14:tracePt t="648240" x="8070850" y="5480050"/>
          <p14:tracePt t="648257" x="8051800" y="5530850"/>
          <p14:tracePt t="648274" x="8077200" y="5594350"/>
          <p14:tracePt t="648297" x="8178800" y="5670550"/>
          <p14:tracePt t="648307" x="8216900" y="5683250"/>
          <p14:tracePt t="648309" x="8280400" y="5702300"/>
          <p14:tracePt t="648323" x="8394700" y="5715000"/>
          <p14:tracePt t="648340" x="8489950" y="5715000"/>
          <p14:tracePt t="648365" x="8597900" y="5695950"/>
          <p14:tracePt t="648374" x="8616950" y="5683250"/>
          <p14:tracePt t="648391" x="8648700" y="5657850"/>
          <p14:tracePt t="648407" x="8674100" y="5632450"/>
          <p14:tracePt t="648431" x="8693150" y="5600700"/>
          <p14:tracePt t="648440" x="8693150" y="5588000"/>
          <p14:tracePt t="648456" x="8699500" y="5568950"/>
          <p14:tracePt t="648475" x="8699500" y="5562600"/>
          <p14:tracePt t="648499" x="8699500" y="5556250"/>
          <p14:tracePt t="648551" x="8693150" y="5549900"/>
          <p14:tracePt t="648559" x="8686800" y="5543550"/>
          <p14:tracePt t="648574" x="8674100" y="5524500"/>
          <p14:tracePt t="648593" x="8597900" y="5473700"/>
          <p14:tracePt t="648615" x="8407400" y="5391150"/>
          <p14:tracePt t="648624" x="8324850" y="5372100"/>
          <p14:tracePt t="648643" x="8128000" y="5353050"/>
          <p14:tracePt t="648657" x="7969250" y="5372100"/>
          <p14:tracePt t="648673" x="7874000" y="5384800"/>
          <p14:tracePt t="648698" x="7689850" y="5384800"/>
          <p14:tracePt t="648708" x="7626350" y="5384800"/>
          <p14:tracePt t="648724" x="7448550" y="5384800"/>
          <p14:tracePt t="648740" x="7289800" y="5372100"/>
          <p14:tracePt t="648765" x="7042150" y="5327650"/>
          <p14:tracePt t="648774" x="6908800" y="5289550"/>
          <p14:tracePt t="648791" x="6750050" y="5245100"/>
          <p14:tracePt t="648806" x="6686550" y="5219700"/>
          <p14:tracePt t="648833" x="6508750" y="5143500"/>
          <p14:tracePt t="648840" x="6451600" y="5124450"/>
          <p14:tracePt t="648858" x="6273800" y="5099050"/>
          <p14:tracePt t="648875" x="6013450" y="5086350"/>
          <p14:tracePt t="648898" x="5556250" y="5060950"/>
          <p14:tracePt t="648908" x="5372100" y="5060950"/>
          <p14:tracePt t="648926" x="5162550" y="5054600"/>
          <p14:tracePt t="648941" x="4914900" y="5080000"/>
          <p14:tracePt t="648966" x="4565650" y="5143500"/>
          <p14:tracePt t="648975" x="4419600" y="5168900"/>
          <p14:tracePt t="648992" x="3778250" y="5207000"/>
          <p14:tracePt t="649015" x="3333750" y="5207000"/>
          <p14:tracePt t="649017" x="3092450" y="5207000"/>
          <p14:tracePt t="649024" x="2863850" y="5200650"/>
          <p14:tracePt t="649041" x="2520950" y="5181600"/>
          <p14:tracePt t="649058" x="2286000" y="5143500"/>
          <p14:tracePt t="649077" x="2260600" y="5124450"/>
          <p14:tracePt t="649099" x="2273300" y="5118100"/>
          <p14:tracePt t="649108" x="2279650" y="5118100"/>
          <p14:tracePt t="649124" x="2292350" y="5118100"/>
          <p14:tracePt t="649141" x="2311400" y="5118100"/>
          <p14:tracePt t="649166" x="2374900" y="5099050"/>
          <p14:tracePt t="649174" x="2419350" y="5080000"/>
          <p14:tracePt t="649192" x="2520950" y="5035550"/>
          <p14:tracePt t="649209" x="2647950" y="4972050"/>
          <p14:tracePt t="649232" x="2768600" y="4895850"/>
          <p14:tracePt t="649241" x="2774950" y="4876800"/>
          <p14:tracePt t="649242" x="2781300" y="4845050"/>
          <p14:tracePt t="649258" x="2781300" y="4775200"/>
          <p14:tracePt t="649275" x="2768600" y="4660900"/>
          <p14:tracePt t="649298" x="2774950" y="4476750"/>
          <p14:tracePt t="649310" x="2787650" y="4419600"/>
          <p14:tracePt t="649327" x="2825750" y="4279900"/>
          <p14:tracePt t="649342" x="2844800" y="4178300"/>
          <p14:tracePt t="649365" x="2844800" y="4051300"/>
          <p14:tracePt t="649374" x="2832100" y="4006850"/>
          <p14:tracePt t="649393" x="2806700" y="3943350"/>
          <p14:tracePt t="649416" x="2755900" y="3835400"/>
          <p14:tracePt t="649425" x="2749550" y="3816350"/>
          <p14:tracePt t="649441" x="2736850" y="3778250"/>
          <p14:tracePt t="649475" x="2711450" y="3790950"/>
          <p14:tracePt t="649499" x="2590800" y="3860800"/>
          <p14:tracePt t="649508" x="2501900" y="3924300"/>
          <p14:tracePt t="649525" x="2425700" y="3981450"/>
          <p14:tracePt t="649541" x="2393950" y="4019550"/>
          <p14:tracePt t="649567" x="2400300" y="4083050"/>
          <p14:tracePt t="649575" x="2419350" y="4127500"/>
          <p14:tracePt t="649592" x="2457450" y="4216400"/>
          <p14:tracePt t="649608" x="2514600" y="4425950"/>
          <p14:tracePt t="649633" x="2540000" y="4718050"/>
          <p14:tracePt t="649641" x="2540000" y="4794250"/>
          <p14:tracePt t="649658" x="2527300" y="4972050"/>
          <p14:tracePt t="649675" x="2533650" y="5092700"/>
          <p14:tracePt t="649700" x="2565400" y="5168900"/>
          <p14:tracePt t="649708" x="2584450" y="5181600"/>
          <p14:tracePt t="649725" x="2616200" y="5181600"/>
          <p14:tracePt t="649742" x="2717800" y="5168900"/>
          <p14:tracePt t="649765" x="2749550" y="5162550"/>
          <p14:tracePt t="649776" x="2768600" y="5149850"/>
          <p14:tracePt t="649792" x="2800350" y="5124450"/>
          <p14:tracePt t="649816" x="2857500" y="5035550"/>
          <p14:tracePt t="649825" x="2863850" y="4997450"/>
          <p14:tracePt t="649841" x="2870200" y="4933950"/>
          <p14:tracePt t="649858" x="2870200" y="4851400"/>
          <p14:tracePt t="649876" x="2851150" y="4781550"/>
          <p14:tracePt t="649899" x="2762250" y="4667250"/>
          <p14:tracePt t="649908" x="2724150" y="4629150"/>
          <p14:tracePt t="649925" x="2635250" y="4546600"/>
          <p14:tracePt t="649942" x="2571750" y="4489450"/>
          <p14:tracePt t="649946" x="2552700" y="4470400"/>
          <p14:tracePt t="649966" x="2514600" y="4432300"/>
          <p14:tracePt t="649975" x="2501900" y="4419600"/>
          <p14:tracePt t="649992" x="2476500" y="4381500"/>
          <p14:tracePt t="650009" x="2463800" y="4368800"/>
          <p14:tracePt t="650033" x="2457450" y="4356100"/>
          <p14:tracePt t="650042" x="2451100" y="4356100"/>
          <p14:tracePt t="650058" x="2425700" y="4356100"/>
          <p14:tracePt t="650075" x="2374900" y="4368800"/>
          <p14:tracePt t="650100" x="2298700" y="4419600"/>
          <p14:tracePt t="650109" x="2292350" y="4432300"/>
          <p14:tracePt t="650127" x="2266950" y="4470400"/>
          <p14:tracePt t="650149" x="2266950" y="4546600"/>
          <p14:tracePt t="650159" x="2279650" y="4565650"/>
          <p14:tracePt t="650177" x="2349500" y="4629150"/>
          <p14:tracePt t="650192" x="2457450" y="4692650"/>
          <p14:tracePt t="650218" x="2603500" y="4794250"/>
          <p14:tracePt t="650225" x="2628900" y="4826000"/>
          <p14:tracePt t="650227" x="2654300" y="4845050"/>
          <p14:tracePt t="650242" x="2679700" y="4889500"/>
          <p14:tracePt t="650261" x="2698750" y="4908550"/>
          <p14:tracePt t="650276" x="2705100" y="4914900"/>
          <p14:tracePt t="650301" x="2717800" y="4921250"/>
          <p14:tracePt t="650309" x="2730500" y="4921250"/>
          <p14:tracePt t="650325" x="2755900" y="4908550"/>
          <p14:tracePt t="650343" x="2762250" y="4889500"/>
          <p14:tracePt t="650375" x="2755900" y="4889500"/>
          <p14:tracePt t="650393" x="2724150" y="4895850"/>
          <p14:tracePt t="650409" x="2705100" y="4908550"/>
          <p14:tracePt t="650433" x="2698750" y="4908550"/>
          <p14:tracePt t="650448" x="2698750" y="4902200"/>
          <p14:tracePt t="650459" x="2698750" y="4889500"/>
          <p14:tracePt t="650474" x="2692400" y="4870450"/>
          <p14:tracePt t="650724" x="2686050" y="4870450"/>
          <p14:tracePt t="658425" x="2698750" y="4870450"/>
          <p14:tracePt t="658434" x="2717800" y="4870450"/>
          <p14:tracePt t="658449" x="2806700" y="4889500"/>
          <p14:tracePt t="658466" x="2946400" y="4902200"/>
          <p14:tracePt t="658493" x="3219450" y="4914900"/>
          <p14:tracePt t="658497" x="3302000" y="4914900"/>
          <p14:tracePt t="658503" x="3422650" y="4921250"/>
          <p14:tracePt t="658515" x="3530600" y="4921250"/>
          <p14:tracePt t="658533" x="3740150" y="4927600"/>
          <p14:tracePt t="658557" x="3924300" y="4953000"/>
          <p14:tracePt t="658565" x="3930650" y="4953000"/>
          <p14:tracePt t="658639" x="3930650" y="4946650"/>
          <p14:tracePt t="658645" x="3930650" y="4933950"/>
          <p14:tracePt t="658653" x="3937000" y="4902200"/>
          <p14:tracePt t="658666" x="3943350" y="4870450"/>
          <p14:tracePt t="658683" x="3943350" y="4806950"/>
          <p14:tracePt t="658707" x="3898900" y="4692650"/>
          <p14:tracePt t="658716" x="3879850" y="4648200"/>
          <p14:tracePt t="658732" x="3835400" y="4540250"/>
          <p14:tracePt t="658749" x="3803650" y="4438650"/>
          <p14:tracePt t="658751" x="3790950" y="4400550"/>
          <p14:tracePt t="658773" x="3778250" y="4305300"/>
          <p14:tracePt t="658775" x="3771900" y="4273550"/>
          <p14:tracePt t="658783" x="3759200" y="4235450"/>
          <p14:tracePt t="658799" x="3727450" y="4159250"/>
          <p14:tracePt t="658823" x="3625850" y="4057650"/>
          <p14:tracePt t="658832" x="3575050" y="4019550"/>
          <p14:tracePt t="658849" x="3460750" y="3962400"/>
          <p14:tracePt t="658866" x="3346450" y="3911600"/>
          <p14:tracePt t="658891" x="3187700" y="3867150"/>
          <p14:tracePt t="658901" x="3117850" y="3854450"/>
          <p14:tracePt t="658916" x="3009900" y="3835400"/>
          <p14:tracePt t="658933" x="2882900" y="3822700"/>
          <p14:tracePt t="658935" x="2787650" y="3803650"/>
          <p14:tracePt t="658956" x="2647950" y="3784600"/>
          <p14:tracePt t="658966" x="2603500" y="3778250"/>
          <p14:tracePt t="658969" x="2514600" y="3771900"/>
          <p14:tracePt t="658983" x="2470150" y="3771900"/>
          <p14:tracePt t="659000" x="2279650" y="3848100"/>
          <p14:tracePt t="659022" x="2178050" y="3937000"/>
          <p14:tracePt t="659024" x="2127250" y="3987800"/>
          <p14:tracePt t="659033" x="2089150" y="4032250"/>
          <p14:tracePt t="659049" x="2038350" y="4127500"/>
          <p14:tracePt t="659067" x="2012950" y="4235450"/>
          <p14:tracePt t="659083" x="2025650" y="4330700"/>
          <p14:tracePt t="659108" x="2101850" y="4508500"/>
          <p14:tracePt t="659116" x="2152650" y="4610100"/>
          <p14:tracePt t="659135" x="2247900" y="4749800"/>
          <p14:tracePt t="659150" x="2362200" y="4889500"/>
          <p14:tracePt t="659175" x="2616200" y="5118100"/>
          <p14:tracePt t="659183" x="2654300" y="5149850"/>
          <p14:tracePt t="659200" x="2889250" y="5257800"/>
          <p14:tracePt t="659223" x="2914650" y="5264150"/>
          <p14:tracePt t="659250" x="2901950" y="5238750"/>
          <p14:tracePt t="659267" x="2882900" y="5200650"/>
          <p14:tracePt t="659291" x="2851150" y="5175250"/>
          <p14:tracePt t="659720" x="2844800" y="5168900"/>
          <p14:tracePt t="659728" x="2838450" y="5168900"/>
          <p14:tracePt t="659758" x="2832100" y="5162550"/>
          <p14:tracePt t="659784" x="2857500" y="5149850"/>
          <p14:tracePt t="659800" x="2870200" y="5143500"/>
          <p14:tracePt t="659824" x="2882900" y="5137150"/>
          <p14:tracePt t="659850" x="2882900" y="5130800"/>
          <p14:tracePt t="659908" x="2889250" y="5124450"/>
          <p14:tracePt t="659916" x="2895600" y="5118100"/>
          <p14:tracePt t="659933" x="2901950" y="5099050"/>
          <p14:tracePt t="659950" x="2901950" y="5073650"/>
          <p14:tracePt t="659975" x="2863850" y="4997450"/>
          <p14:tracePt t="659984" x="2844800" y="4959350"/>
          <p14:tracePt t="660001" x="2819400" y="4876800"/>
          <p14:tracePt t="660023" x="2781300" y="4756150"/>
          <p14:tracePt t="660036" x="2781300" y="4705350"/>
          <p14:tracePt t="660037" x="2781300" y="4660900"/>
          <p14:tracePt t="660051" x="2781300" y="4635500"/>
          <p14:tracePt t="660067" x="2781300" y="4584700"/>
          <p14:tracePt t="660092" x="2749550" y="4476750"/>
          <p14:tracePt t="660101" x="2724150" y="4438650"/>
          <p14:tracePt t="660117" x="2698750" y="4381500"/>
          <p14:tracePt t="660133" x="2679700" y="4324350"/>
          <p14:tracePt t="660158" x="2647950" y="4267200"/>
          <p14:tracePt t="660167" x="2635250" y="4254500"/>
          <p14:tracePt t="660184" x="2590800" y="4210050"/>
          <p14:tracePt t="660199" x="2540000" y="4165600"/>
          <p14:tracePt t="660224" x="2482850" y="4102100"/>
          <p14:tracePt t="660233" x="2470150" y="4089400"/>
          <p14:tracePt t="660250" x="2438400" y="4051300"/>
          <p14:tracePt t="660267" x="2393950" y="4019550"/>
          <p14:tracePt t="660284" x="2368550" y="4006850"/>
          <p14:tracePt t="660308" x="2362200" y="4013200"/>
          <p14:tracePt t="660310" x="2355850" y="4019550"/>
          <p14:tracePt t="660318" x="2349500" y="4032250"/>
          <p14:tracePt t="660334" x="2343150" y="4070350"/>
          <p14:tracePt t="660352" x="2330450" y="4140200"/>
          <p14:tracePt t="660376" x="2324100" y="4286250"/>
          <p14:tracePt t="660384" x="2324100" y="4330700"/>
          <p14:tracePt t="660401" x="2324100" y="4400550"/>
          <p14:tracePt t="660423" x="2362200" y="4578350"/>
          <p14:tracePt t="660434" x="2368550" y="4616450"/>
          <p14:tracePt t="660450" x="2432050" y="4781550"/>
          <p14:tracePt t="660467" x="2470150" y="4902200"/>
          <p14:tracePt t="660492" x="2533650" y="5067300"/>
          <p14:tracePt t="660500" x="2546350" y="5111750"/>
          <p14:tracePt t="660518" x="2571750" y="5149850"/>
          <p14:tracePt t="660534" x="2584450" y="5162550"/>
          <p14:tracePt t="660559" x="2635250" y="5162550"/>
          <p14:tracePt t="660567" x="2673350" y="5156200"/>
          <p14:tracePt t="660584" x="2755900" y="5118100"/>
          <p14:tracePt t="660601" x="2800350" y="5080000"/>
          <p14:tracePt t="660624" x="2813050" y="4972050"/>
          <p14:tracePt t="660633" x="2806700" y="4883150"/>
          <p14:tracePt t="660651" x="2774950" y="4718050"/>
          <p14:tracePt t="660669" x="2736850" y="4521200"/>
          <p14:tracePt t="660684" x="2711450" y="4324350"/>
          <p14:tracePt t="660709" x="2711450" y="4178300"/>
          <p14:tracePt t="660717" x="2711450" y="4171950"/>
          <p14:tracePt t="660734" x="2711450" y="4178300"/>
          <p14:tracePt t="660760" x="2711450" y="4248150"/>
          <p14:tracePt t="660761" x="2711450" y="4273550"/>
          <p14:tracePt t="660768" x="2705100" y="4305300"/>
          <p14:tracePt t="660784" x="2692400" y="4375150"/>
          <p14:tracePt t="660801" x="2660650" y="4432300"/>
          <p14:tracePt t="660826" x="2540000" y="4521200"/>
          <p14:tracePt t="660835" x="2463800" y="4559300"/>
          <p14:tracePt t="660851" x="2292350" y="4629150"/>
          <p14:tracePt t="660869" x="2070100" y="4686300"/>
          <p14:tracePt t="660892" x="1638300" y="4724400"/>
          <p14:tracePt t="660901" x="1549400" y="4730750"/>
          <p14:tracePt t="660918" x="1327150" y="4730750"/>
          <p14:tracePt t="660935" x="1143000" y="4730750"/>
          <p14:tracePt t="660959" x="939800" y="4724400"/>
          <p14:tracePt t="660968" x="889000" y="4724400"/>
          <p14:tracePt t="660985" x="781050" y="4730750"/>
          <p14:tracePt t="661001" x="647700" y="4743450"/>
          <p14:tracePt t="661026" x="393700" y="4768850"/>
          <p14:tracePt t="661037" x="374650" y="4775200"/>
          <p14:tracePt t="661059" x="374650" y="4781550"/>
          <p14:tracePt t="661068" x="381000" y="4781550"/>
          <p14:tracePt t="661084" x="419100" y="4787900"/>
          <p14:tracePt t="661108" x="463550" y="4800600"/>
          <p14:tracePt t="661117" x="476250" y="4806950"/>
          <p14:tracePt t="661176" x="482600" y="4800600"/>
          <p14:tracePt t="661185" x="488950" y="4787900"/>
          <p14:tracePt t="661202" x="495300" y="4743450"/>
          <p14:tracePt t="661226" x="438150" y="4622800"/>
          <p14:tracePt t="661234" x="406400" y="4572000"/>
          <p14:tracePt t="661251" x="349250" y="4489450"/>
          <p14:tracePt t="661268" x="304800" y="4381500"/>
          <p14:tracePt t="661292" x="266700" y="4248150"/>
          <p14:tracePt t="661301" x="254000" y="4203700"/>
          <p14:tracePt t="661318" x="228600" y="4146550"/>
          <p14:tracePt t="661335" x="203200" y="4114800"/>
          <p14:tracePt t="661337" x="203200" y="4108450"/>
          <p14:tracePt t="661360" x="196850" y="4108450"/>
          <p14:tracePt t="661370" x="190500" y="4108450"/>
          <p14:tracePt t="661385" x="158750" y="4121150"/>
          <p14:tracePt t="661401" x="114300" y="4171950"/>
          <p14:tracePt t="661426" x="82550" y="4318000"/>
          <p14:tracePt t="661440" x="95250" y="4464050"/>
          <p14:tracePt t="661451" x="114300" y="4546600"/>
          <p14:tracePt t="661468" x="165100" y="4679950"/>
          <p14:tracePt t="661485" x="228600" y="4800600"/>
          <p14:tracePt t="661510" x="336550" y="4972050"/>
          <p14:tracePt t="661518" x="368300" y="5022850"/>
          <p14:tracePt t="661535" x="450850" y="5105400"/>
          <p14:tracePt t="661552" x="552450" y="5187950"/>
          <p14:tracePt t="661576" x="628650" y="5238750"/>
          <p14:tracePt t="661584" x="647700" y="5245100"/>
          <p14:tracePt t="661601" x="698500" y="5238750"/>
          <p14:tracePt t="661626" x="717550" y="5200650"/>
          <p14:tracePt t="661627" x="730250" y="5156200"/>
          <p14:tracePt t="661636" x="736600" y="5118100"/>
          <p14:tracePt t="661651" x="742950" y="4984750"/>
          <p14:tracePt t="661668" x="723900" y="4819650"/>
          <p14:tracePt t="661691" x="698500" y="4622800"/>
          <p14:tracePt t="661701" x="685800" y="4565650"/>
          <p14:tracePt t="661718" x="666750" y="4470400"/>
          <p14:tracePt t="661735" x="628650" y="4387850"/>
          <p14:tracePt t="661759" x="558800" y="4279900"/>
          <p14:tracePt t="661768" x="527050" y="4235450"/>
          <p14:tracePt t="661785" x="482600" y="4171950"/>
          <p14:tracePt t="661801" x="457200" y="4127500"/>
          <p14:tracePt t="661826" x="444500" y="4121150"/>
          <p14:tracePt t="661836" x="425450" y="4133850"/>
          <p14:tracePt t="661852" x="387350" y="4171950"/>
          <p14:tracePt t="661869" x="330200" y="4216400"/>
          <p14:tracePt t="661884" x="279400" y="4273550"/>
          <p14:tracePt t="661910" x="254000" y="4419600"/>
          <p14:tracePt t="661919" x="254000" y="4457700"/>
          <p14:tracePt t="661935" x="304800" y="4673600"/>
          <p14:tracePt t="661959" x="438150" y="4933950"/>
          <p14:tracePt t="661968" x="476250" y="5010150"/>
          <p14:tracePt t="661985" x="546100" y="5137150"/>
          <p14:tracePt t="662002" x="590550" y="5207000"/>
          <p14:tracePt t="662027" x="654050" y="5270500"/>
          <p14:tracePt t="662036" x="673100" y="5270500"/>
          <p14:tracePt t="662052" x="730250" y="5264150"/>
          <p14:tracePt t="662055" x="762000" y="5245100"/>
          <p14:tracePt t="662069" x="800100" y="5219700"/>
          <p14:tracePt t="662071" x="838200" y="5175250"/>
          <p14:tracePt t="662094" x="857250" y="5073650"/>
          <p14:tracePt t="662102" x="825500" y="4965700"/>
          <p14:tracePt t="662119" x="793750" y="4883150"/>
          <p14:tracePt t="662135" x="742950" y="4756150"/>
          <p14:tracePt t="662159" x="704850" y="4603750"/>
          <p14:tracePt t="662168" x="698500" y="4546600"/>
          <p14:tracePt t="662185" x="685800" y="4451350"/>
          <p14:tracePt t="662202" x="647700" y="4368800"/>
          <p14:tracePt t="662227" x="577850" y="4279900"/>
          <p14:tracePt t="662235" x="565150" y="4267200"/>
          <p14:tracePt t="662252" x="527050" y="4229100"/>
          <p14:tracePt t="662269" x="508000" y="4210050"/>
          <p14:tracePt t="662285" x="488950" y="4178300"/>
          <p14:tracePt t="662310" x="450850" y="4140200"/>
          <p14:tracePt t="662312" x="444500" y="4140200"/>
          <p14:tracePt t="662321" x="425450" y="4140200"/>
          <p14:tracePt t="662338" x="400050" y="4165600"/>
          <p14:tracePt t="662360" x="361950" y="4286250"/>
          <p14:tracePt t="662370" x="361950" y="4349750"/>
          <p14:tracePt t="662385" x="368300" y="4483100"/>
          <p14:tracePt t="662402" x="393700" y="4603750"/>
          <p14:tracePt t="662424" x="425450" y="4756150"/>
          <p14:tracePt t="662435" x="438150" y="4794250"/>
          <p14:tracePt t="662454" x="457200" y="4870450"/>
          <p14:tracePt t="662470" x="469900" y="4921250"/>
          <p14:tracePt t="662493" x="495300" y="4972050"/>
          <p14:tracePt t="662503" x="501650" y="4984750"/>
          <p14:tracePt t="662519" x="527050" y="5003800"/>
          <p14:tracePt t="662536" x="615950" y="5003800"/>
          <p14:tracePt t="662562" x="711200" y="4965700"/>
          <p14:tracePt t="662569" x="749300" y="4940300"/>
          <p14:tracePt t="662571" x="787400" y="4908550"/>
          <p14:tracePt t="662586" x="819150" y="4819650"/>
          <p14:tracePt t="662603" x="800100" y="4762500"/>
          <p14:tracePt t="662627" x="730250" y="4648200"/>
          <p14:tracePt t="662635" x="704850" y="4610100"/>
          <p14:tracePt t="662653" x="679450" y="4533900"/>
          <p14:tracePt t="662671" x="660400" y="4457700"/>
          <p14:tracePt t="662685" x="635000" y="4400550"/>
          <p14:tracePt t="662710" x="584200" y="4318000"/>
          <p14:tracePt t="662719" x="558800" y="4292600"/>
          <p14:tracePt t="662736" x="501650" y="4260850"/>
          <p14:tracePt t="662761" x="406400" y="4235450"/>
          <p14:tracePt t="662769" x="387350" y="4229100"/>
          <p14:tracePt t="662786" x="361950" y="4248150"/>
          <p14:tracePt t="662804" x="381000" y="4305300"/>
          <p14:tracePt t="662827" x="457200" y="4387850"/>
          <p14:tracePt t="662829" x="488950" y="4432300"/>
          <p14:tracePt t="662836" x="508000" y="4476750"/>
          <p14:tracePt t="662853" x="527050" y="4591050"/>
          <p14:tracePt t="662869" x="533400" y="4679950"/>
          <p14:tracePt t="662895" x="546100" y="4787900"/>
          <p14:tracePt t="662901" x="552450" y="4806950"/>
          <p14:tracePt t="662919" x="565150" y="4813300"/>
          <p14:tracePt t="662938" x="577850" y="4813300"/>
          <p14:tracePt t="662960" x="584200" y="4813300"/>
          <p14:tracePt t="662990" x="584200" y="4819650"/>
          <p14:tracePt t="663003" x="584200" y="4826000"/>
          <p14:tracePt t="663029" x="584200" y="4864100"/>
          <p14:tracePt t="663036" x="584200" y="4876800"/>
          <p14:tracePt t="663052" x="577850" y="4895850"/>
          <p14:tracePt t="663070" x="571500" y="4902200"/>
          <p14:tracePt t="663086" x="565150" y="4902200"/>
          <p14:tracePt t="663151" x="565150" y="4895850"/>
          <p14:tracePt t="665732" x="565150" y="4902200"/>
          <p14:tracePt t="665737" x="565150" y="4908550"/>
          <p14:tracePt t="665754" x="584200" y="4927600"/>
          <p14:tracePt t="665771" x="590550" y="4933950"/>
          <p14:tracePt t="665787" x="596900" y="4940300"/>
          <p14:tracePt t="665805" x="609600" y="4946650"/>
          <p14:tracePt t="665829" x="647700" y="4984750"/>
          <p14:tracePt t="665838" x="666750" y="4997450"/>
          <p14:tracePt t="665855" x="698500" y="5041900"/>
          <p14:tracePt t="665871" x="723900" y="5092700"/>
          <p14:tracePt t="665894" x="730250" y="5111750"/>
          <p14:tracePt t="665904" x="736600" y="5124450"/>
          <p14:tracePt t="665921" x="742950" y="5130800"/>
          <p14:tracePt t="665937" x="749300" y="5137150"/>
          <p14:tracePt t="665962" x="749300" y="5162550"/>
          <p14:tracePt t="665998" x="749300" y="5168900"/>
          <p14:tracePt t="666149" x="755650" y="5162550"/>
          <p14:tracePt t="666157" x="762000" y="5156200"/>
          <p14:tracePt t="666172" x="781050" y="5143500"/>
          <p14:tracePt t="666188" x="800100" y="5130800"/>
          <p14:tracePt t="666205" x="812800" y="5124450"/>
          <p14:tracePt t="666230" x="831850" y="5105400"/>
          <p14:tracePt t="666238" x="844550" y="5092700"/>
          <p14:tracePt t="666255" x="863600" y="5080000"/>
          <p14:tracePt t="666272" x="889000" y="5067300"/>
          <p14:tracePt t="666296" x="939800" y="5048250"/>
          <p14:tracePt t="666304" x="952500" y="5041900"/>
          <p14:tracePt t="666321" x="971550" y="5029200"/>
          <p14:tracePt t="666338" x="984250" y="5022850"/>
          <p14:tracePt t="666363" x="1022350" y="4984750"/>
          <p14:tracePt t="666371" x="1047750" y="4959350"/>
          <p14:tracePt t="666398" x="1085850" y="4870450"/>
          <p14:tracePt t="666416" x="1136650" y="4762500"/>
          <p14:tracePt t="666421" x="1149350" y="4737100"/>
          <p14:tracePt t="666441" x="1187450" y="4635500"/>
          <p14:tracePt t="666455" x="1212850" y="4584700"/>
          <p14:tracePt t="666471" x="1231900" y="4546600"/>
          <p14:tracePt t="666499" x="1250950" y="4508500"/>
          <p14:tracePt t="666505" x="1250950" y="4502150"/>
          <p14:tracePt t="666522" x="1257300" y="4489450"/>
          <p14:tracePt t="666538" x="1263650" y="4470400"/>
          <p14:tracePt t="666564" x="1257300" y="4406900"/>
          <p14:tracePt t="666572" x="1250950" y="4387850"/>
          <p14:tracePt t="666589" x="1219200" y="4324350"/>
          <p14:tracePt t="666606" x="1174750" y="4248150"/>
          <p14:tracePt t="666630" x="1143000" y="4171950"/>
          <p14:tracePt t="666638" x="1136650" y="4159250"/>
          <p14:tracePt t="666656" x="1117600" y="4114800"/>
          <p14:tracePt t="666673" x="1092200" y="4076700"/>
          <p14:tracePt t="666697" x="1041400" y="4025900"/>
          <p14:tracePt t="666706" x="1022350" y="4019550"/>
          <p14:tracePt t="666722" x="984250" y="3987800"/>
          <p14:tracePt t="666740" x="939800" y="3962400"/>
          <p14:tracePt t="666763" x="920750" y="3949700"/>
          <p14:tracePt t="666772" x="920750" y="3943350"/>
          <p14:tracePt t="666789" x="901700" y="3917950"/>
          <p14:tracePt t="666806" x="876300" y="3886200"/>
          <p14:tracePt t="666830" x="800100" y="3829050"/>
          <p14:tracePt t="666839" x="787400" y="3816350"/>
          <p14:tracePt t="666840" x="755650" y="3790950"/>
          <p14:tracePt t="666857" x="704850" y="3759200"/>
          <p14:tracePt t="666873" x="654050" y="3727450"/>
          <p14:tracePt t="666898" x="590550" y="3702050"/>
          <p14:tracePt t="666906" x="577850" y="3702050"/>
          <p14:tracePt t="666922" x="533400" y="3702050"/>
          <p14:tracePt t="666940" x="495300" y="3708400"/>
          <p14:tracePt t="666964" x="438150" y="3727450"/>
          <p14:tracePt t="666978" x="412750" y="3746500"/>
          <p14:tracePt t="666990" x="381000" y="3771900"/>
          <p14:tracePt t="667006" x="336550" y="3803650"/>
          <p14:tracePt t="667031" x="241300" y="3886200"/>
          <p14:tracePt t="667039" x="196850" y="3943350"/>
          <p14:tracePt t="667056" x="158750" y="4019550"/>
          <p14:tracePt t="667073" x="139700" y="4127500"/>
          <p14:tracePt t="667098" x="165100" y="4324350"/>
          <p14:tracePt t="667107" x="165100" y="4387850"/>
          <p14:tracePt t="667123" x="165100" y="4495800"/>
          <p14:tracePt t="667140" x="165100" y="4622800"/>
          <p14:tracePt t="667162" x="171450" y="4800600"/>
          <p14:tracePt t="667173" x="190500" y="4851400"/>
          <p14:tracePt t="667190" x="209550" y="4902200"/>
          <p14:tracePt t="667206" x="241300" y="4940300"/>
          <p14:tracePt t="667231" x="292100" y="5010150"/>
          <p14:tracePt t="667240" x="298450" y="5035550"/>
          <p14:tracePt t="667256" x="304800" y="5099050"/>
          <p14:tracePt t="667273" x="304800" y="5143500"/>
          <p14:tracePt t="667298" x="304800" y="5219700"/>
          <p14:tracePt t="667307" x="304800" y="5226050"/>
          <p14:tracePt t="667309" x="304800" y="5232400"/>
          <p14:tracePt t="667323" x="311150" y="5232400"/>
          <p14:tracePt t="667340" x="342900" y="5251450"/>
          <p14:tracePt t="667364" x="469900" y="5264150"/>
          <p14:tracePt t="667373" x="514350" y="5264150"/>
          <p14:tracePt t="667389" x="590550" y="5270500"/>
          <p14:tracePt t="667406" x="635000" y="5270500"/>
          <p14:tracePt t="667431" x="692150" y="5251450"/>
          <p14:tracePt t="667440" x="717550" y="5232400"/>
          <p14:tracePt t="667459" x="742950" y="5194300"/>
          <p14:tracePt t="667473" x="781050" y="5124450"/>
          <p14:tracePt t="667498" x="831850" y="5022850"/>
          <p14:tracePt t="667507" x="850900" y="4997450"/>
          <p14:tracePt t="667509" x="876300" y="4946650"/>
          <p14:tracePt t="667523" x="889000" y="4921250"/>
          <p14:tracePt t="667540" x="901700" y="4794250"/>
          <p14:tracePt t="667564" x="876300" y="4654550"/>
          <p14:tracePt t="667574" x="876300" y="4622800"/>
          <p14:tracePt t="667590" x="857250" y="4533900"/>
          <p14:tracePt t="667609" x="850900" y="4432300"/>
          <p14:tracePt t="667633" x="850900" y="4305300"/>
          <p14:tracePt t="667640" x="844550" y="4260850"/>
          <p14:tracePt t="667656" x="831850" y="4216400"/>
          <p14:tracePt t="667672" x="806450" y="4171950"/>
          <p14:tracePt t="667698" x="793750" y="4146550"/>
          <p14:tracePt t="667707" x="787400" y="4127500"/>
          <p14:tracePt t="667724" x="774700" y="4102100"/>
          <p14:tracePt t="667740" x="755650" y="4076700"/>
          <p14:tracePt t="667763" x="704850" y="4025900"/>
          <p14:tracePt t="667773" x="685800" y="4006850"/>
          <p14:tracePt t="667790" x="590550" y="3956050"/>
          <p14:tracePt t="667808" x="527050" y="3943350"/>
          <p14:tracePt t="667834" x="450850" y="3943350"/>
          <p14:tracePt t="667840" x="438150" y="3949700"/>
          <p14:tracePt t="667857" x="381000" y="3968750"/>
          <p14:tracePt t="667875" x="336550" y="3994150"/>
          <p14:tracePt t="667896" x="304800" y="4025900"/>
          <p14:tracePt t="667907" x="292100" y="4044950"/>
          <p14:tracePt t="667924" x="279400" y="4070350"/>
          <p14:tracePt t="667939" x="279400" y="4127500"/>
          <p14:tracePt t="667965" x="304800" y="4203700"/>
          <p14:tracePt t="667973" x="336550" y="4267200"/>
          <p14:tracePt t="667990" x="406400" y="4362450"/>
          <p14:tracePt t="668006" x="520700" y="4464050"/>
          <p14:tracePt t="668031" x="723900" y="4578350"/>
          <p14:tracePt t="668033" x="781050" y="4603750"/>
          <p14:tracePt t="668040" x="838200" y="4622800"/>
          <p14:tracePt t="668057" x="1003300" y="4654550"/>
          <p14:tracePt t="668073" x="1200150" y="4686300"/>
          <p14:tracePt t="668097" x="1739900" y="4762500"/>
          <p14:tracePt t="668107" x="1981200" y="4806950"/>
          <p14:tracePt t="668124" x="2413000" y="4864100"/>
          <p14:tracePt t="668140" x="2781300" y="4921250"/>
          <p14:tracePt t="668164" x="2965450" y="4959350"/>
          <p14:tracePt t="668215" x="2965450" y="4946650"/>
          <p14:tracePt t="668224" x="2965450" y="4940300"/>
          <p14:tracePt t="668240" x="2978150" y="4902200"/>
          <p14:tracePt t="668257" x="2997200" y="4870450"/>
          <p14:tracePt t="668273" x="3022600" y="4838700"/>
          <p14:tracePt t="668312" x="3022600" y="4832350"/>
          <p14:tracePt t="686926" x="3028950" y="4832350"/>
          <p14:tracePt t="686953" x="3079750" y="4902200"/>
          <p14:tracePt t="686958" x="3105150" y="4972050"/>
          <p14:tracePt t="686972" x="3175000" y="5187950"/>
          <p14:tracePt t="686989" x="3365500" y="5530850"/>
          <p14:tracePt t="687007" x="3613150" y="5772150"/>
          <p14:tracePt t="687031" x="3733800" y="5816600"/>
          <p14:tracePt t="687039" x="3740150" y="5810250"/>
          <p14:tracePt t="687056" x="3771900" y="5765800"/>
          <p14:tracePt t="687073" x="3778250" y="5727700"/>
          <p14:tracePt t="687096" x="3778250" y="5721350"/>
          <p14:tracePt t="687106" x="3778250" y="5734050"/>
          <p14:tracePt t="687125" x="3790950" y="5822950"/>
          <p14:tracePt t="687140" x="3816350" y="5873750"/>
          <p14:tracePt t="687142" x="3867150" y="5937250"/>
          <p14:tracePt t="687165" x="3949700" y="5994400"/>
          <p14:tracePt t="687173" x="3956050" y="5988050"/>
          <p14:tracePt t="687190" x="4006850" y="5899150"/>
          <p14:tracePt t="687206" x="4095750" y="5727700"/>
          <p14:tracePt t="687231" x="4191000" y="5441950"/>
          <p14:tracePt t="687240" x="4210050" y="5334000"/>
          <p14:tracePt t="687256" x="4235450" y="5156200"/>
          <p14:tracePt t="687273" x="4241800" y="4978400"/>
          <p14:tracePt t="687297" x="4165600" y="4705350"/>
          <p14:tracePt t="687306" x="4095750" y="4610100"/>
          <p14:tracePt t="687323" x="3937000" y="4457700"/>
          <p14:tracePt t="687340" x="3771900" y="4311650"/>
          <p14:tracePt t="687365" x="3543300" y="4108450"/>
          <p14:tracePt t="687373" x="3473450" y="4032250"/>
          <p14:tracePt t="687392" x="3340100" y="3898900"/>
          <p14:tracePt t="687407" x="3276600" y="3841750"/>
          <p14:tracePt t="687431" x="3168650" y="3822700"/>
          <p14:tracePt t="687440" x="3124200" y="3822700"/>
          <p14:tracePt t="687456" x="3035300" y="3835400"/>
          <p14:tracePt t="687473" x="2965450" y="3867150"/>
          <p14:tracePt t="687495" x="2889250" y="3956050"/>
          <p14:tracePt t="687506" x="2863850" y="4000500"/>
          <p14:tracePt t="687523" x="2825750" y="4121150"/>
          <p14:tracePt t="687540" x="2781300" y="4292600"/>
          <p14:tracePt t="687564" x="2705100" y="4610100"/>
          <p14:tracePt t="687573" x="2679700" y="4699000"/>
          <p14:tracePt t="687590" x="2647950" y="4857750"/>
          <p14:tracePt t="687607" x="2647950" y="4933950"/>
          <p14:tracePt t="687631" x="2686050" y="4946650"/>
          <p14:tracePt t="687640" x="2724150" y="4933950"/>
          <p14:tracePt t="687641" x="2774950" y="4908550"/>
          <p14:tracePt t="687658" x="2901950" y="4800600"/>
          <p14:tracePt t="687674" x="3009900" y="4667250"/>
          <p14:tracePt t="687699" x="3067050" y="4419600"/>
          <p14:tracePt t="687707" x="3060700" y="4362450"/>
          <p14:tracePt t="687723" x="3022600" y="4267200"/>
          <p14:tracePt t="687742" x="2971800" y="4210050"/>
          <p14:tracePt t="687764" x="2933700" y="4210050"/>
          <p14:tracePt t="687773" x="2921000" y="4222750"/>
          <p14:tracePt t="687790" x="2876550" y="4298950"/>
          <p14:tracePt t="687809" x="2781300" y="4483100"/>
          <p14:tracePt t="687830" x="2679700" y="4635500"/>
          <p14:tracePt t="687840" x="2552700" y="4813300"/>
          <p14:tracePt t="687858" x="2438400" y="4940300"/>
          <p14:tracePt t="687874" x="2400300" y="4978400"/>
          <p14:tracePt t="687898" x="2241550" y="5054600"/>
          <p14:tracePt t="687908" x="2165350" y="5054600"/>
          <p14:tracePt t="687923" x="2019300" y="5010150"/>
          <p14:tracePt t="687940" x="1841500" y="4940300"/>
          <p14:tracePt t="687965" x="1549400" y="4838700"/>
          <p14:tracePt t="687973" x="1416050" y="4800600"/>
          <p14:tracePt t="687990" x="1162050" y="4724400"/>
          <p14:tracePt t="688007" x="996950" y="4667250"/>
          <p14:tracePt t="688032" x="1003300" y="4654550"/>
          <p14:tracePt t="688040" x="1035050" y="4654550"/>
          <p14:tracePt t="688057" x="1123950" y="4660900"/>
          <p14:tracePt t="688074" x="1187450" y="4673600"/>
          <p14:tracePt t="688111" x="1193800" y="4673600"/>
          <p14:tracePt t="688126" x="1200150" y="4635500"/>
          <p14:tracePt t="688140" x="1200150" y="4552950"/>
          <p14:tracePt t="688162" x="1200150" y="4445000"/>
          <p14:tracePt t="688174" x="1168400" y="4292600"/>
          <p14:tracePt t="688191" x="1123950" y="4171950"/>
          <p14:tracePt t="688206" x="1054100" y="4083050"/>
          <p14:tracePt t="688233" x="863600" y="3968750"/>
          <p14:tracePt t="688240" x="793750" y="3943350"/>
          <p14:tracePt t="688257" x="666750" y="3911600"/>
          <p14:tracePt t="688273" x="539750" y="3905250"/>
          <p14:tracePt t="688297" x="361950" y="3968750"/>
          <p14:tracePt t="688308" x="317500" y="4013200"/>
          <p14:tracePt t="688324" x="196850" y="4241800"/>
          <p14:tracePt t="688342" x="127000" y="4419600"/>
          <p14:tracePt t="688365" x="69850" y="4629150"/>
          <p14:tracePt t="688373" x="63500" y="4673600"/>
          <p14:tracePt t="688391" x="95250" y="4756150"/>
          <p14:tracePt t="688407" x="152400" y="4775200"/>
          <p14:tracePt t="688432" x="387350" y="4749800"/>
          <p14:tracePt t="688440" x="482600" y="4724400"/>
          <p14:tracePt t="688457" x="596900" y="4673600"/>
          <p14:tracePt t="688473" x="641350" y="4616450"/>
          <p14:tracePt t="688498" x="647700" y="4521200"/>
          <p14:tracePt t="688507" x="635000" y="4476750"/>
          <p14:tracePt t="688526" x="577850" y="4330700"/>
          <p14:tracePt t="688543" x="520700" y="4191000"/>
          <p14:tracePt t="688566" x="476250" y="4070350"/>
          <p14:tracePt t="688574" x="457200" y="4044950"/>
          <p14:tracePt t="688592" x="406400" y="4032250"/>
          <p14:tracePt t="688614" x="209550" y="4127500"/>
          <p14:tracePt t="688624" x="127000" y="4191000"/>
          <p14:tracePt t="688692" x="82550" y="4864100"/>
          <p14:tracePt t="688707" x="234950" y="4991100"/>
          <p14:tracePt t="688725" x="450850" y="5086350"/>
          <p14:tracePt t="688740" x="736600" y="5137150"/>
          <p14:tracePt t="688764" x="965200" y="5067300"/>
          <p14:tracePt t="688774" x="996950" y="5003800"/>
          <p14:tracePt t="688791" x="1041400" y="4838700"/>
          <p14:tracePt t="688807" x="1041400" y="4673600"/>
          <p14:tracePt t="688808" x="1035050" y="4591050"/>
          <p14:tracePt t="688832" x="971550" y="4445000"/>
          <p14:tracePt t="688842" x="952500" y="4432300"/>
          <p14:tracePt t="688858" x="946150" y="4425950"/>
          <p14:tracePt t="688874" x="946150" y="4451350"/>
          <p14:tracePt t="688899" x="977900" y="4546600"/>
          <p14:tracePt t="688908" x="990600" y="4578350"/>
          <p14:tracePt t="688926" x="1028700" y="4667250"/>
          <p14:tracePt t="688941" x="1092200" y="4730750"/>
          <p14:tracePt t="688967" x="1250950" y="4768850"/>
          <p14:tracePt t="688974" x="1314450" y="4756150"/>
          <p14:tracePt t="688992" x="1479550" y="4705350"/>
          <p14:tracePt t="689016" x="1778000" y="4629150"/>
          <p14:tracePt t="689024" x="1885950" y="4610100"/>
          <p14:tracePt t="689027" x="1981200" y="4597400"/>
          <p14:tracePt t="689042" x="2101850" y="4597400"/>
          <p14:tracePt t="689058" x="2190750" y="4603750"/>
          <p14:tracePt t="689075" x="2235200" y="4622800"/>
          <p14:tracePt t="689098" x="2279650" y="4641850"/>
          <p14:tracePt t="689109" x="2292350" y="4641850"/>
          <p14:tracePt t="689124" x="2324100" y="4654550"/>
          <p14:tracePt t="689141" x="2362200" y="4654550"/>
          <p14:tracePt t="689166" x="2444750" y="4654550"/>
          <p14:tracePt t="689174" x="2470150" y="4654550"/>
          <p14:tracePt t="689191" x="2540000" y="4648200"/>
          <p14:tracePt t="689208" x="2590800" y="4641850"/>
          <p14:tracePt t="689231" x="2647950" y="4641850"/>
          <p14:tracePt t="689241" x="2673350" y="4641850"/>
          <p14:tracePt t="689259" x="2749550" y="4648200"/>
          <p14:tracePt t="689276" x="2794000" y="4660900"/>
          <p14:tracePt t="689299" x="2825750" y="4660900"/>
          <p14:tracePt t="689301" x="2838450" y="4667250"/>
          <p14:tracePt t="689308" x="2844800" y="4667250"/>
          <p14:tracePt t="689325" x="2851150" y="4667250"/>
          <p14:tracePt t="689375" x="2851150" y="4673600"/>
          <p14:tracePt t="689392" x="2851150" y="4686300"/>
          <p14:tracePt t="689414" x="2851150" y="4692650"/>
          <p14:tracePt t="689425" x="2857500" y="4699000"/>
          <p14:tracePt t="689442" x="2895600" y="4718050"/>
          <p14:tracePt t="689458" x="2984500" y="4743450"/>
          <p14:tracePt t="689475" x="3035300" y="4749800"/>
          <p14:tracePt t="689499" x="3054350" y="4749800"/>
          <p14:tracePt t="689501" x="3060700" y="4743450"/>
          <p14:tracePt t="689510" x="3067050" y="4737100"/>
          <p14:tracePt t="689525" x="3111500" y="4711700"/>
          <p14:tracePt t="689542" x="3168650" y="4692650"/>
          <p14:tracePt t="689566" x="3276600" y="4660900"/>
          <p14:tracePt t="689576" x="3302000" y="4654550"/>
          <p14:tracePt t="689592" x="3365500" y="4641850"/>
          <p14:tracePt t="689609" x="3416300" y="4641850"/>
          <p14:tracePt t="689631" x="3448050" y="4641850"/>
          <p14:tracePt t="689704" x="3454400" y="4641850"/>
          <p14:tracePt t="689725" x="3460750" y="4641850"/>
          <p14:tracePt t="689742" x="3530600" y="4635500"/>
          <p14:tracePt t="689768" x="3625850" y="4635500"/>
          <p14:tracePt t="689774" x="3651250" y="4635500"/>
          <p14:tracePt t="689792" x="3727450" y="4635500"/>
          <p14:tracePt t="689816" x="3841750" y="4654550"/>
          <p14:tracePt t="689825" x="3867150" y="4654550"/>
          <p14:tracePt t="689842" x="3956050" y="4667250"/>
          <p14:tracePt t="689858" x="4095750" y="4686300"/>
          <p14:tracePt t="689876" x="4292600" y="4737100"/>
          <p14:tracePt t="689899" x="4565650" y="4845050"/>
          <p14:tracePt t="689909" x="4616450" y="4870450"/>
          <p14:tracePt t="689925" x="4730750" y="4914900"/>
          <p14:tracePt t="689942" x="4775200" y="4940300"/>
          <p14:tracePt t="689968" x="4813300" y="4959350"/>
          <p14:tracePt t="689975" x="4832350" y="4965700"/>
          <p14:tracePt t="689992" x="4946650" y="5022850"/>
          <p14:tracePt t="690009" x="5073650" y="5092700"/>
          <p14:tracePt t="690030" x="5194300" y="5149850"/>
          <p14:tracePt t="690032" x="5226050" y="5168900"/>
          <p14:tracePt t="690043" x="5251450" y="5181600"/>
          <p14:tracePt t="690059" x="5283200" y="5200650"/>
          <p14:tracePt t="690076" x="5308600" y="5213350"/>
          <p14:tracePt t="690100" x="5340350" y="5238750"/>
          <p14:tracePt t="690108" x="5353050" y="5257800"/>
          <p14:tracePt t="690126" x="5378450" y="5295900"/>
          <p14:tracePt t="690143" x="5397500" y="5314950"/>
          <p14:tracePt t="690168" x="5410200" y="5340350"/>
          <p14:tracePt t="690175" x="5416550" y="5340350"/>
          <p14:tracePt t="690291" x="5422900" y="5340350"/>
          <p14:tracePt t="690309" x="5435600" y="5327650"/>
          <p14:tracePt t="690325" x="5461000" y="5302250"/>
          <p14:tracePt t="690342" x="5492750" y="5264150"/>
          <p14:tracePt t="690368" x="5537200" y="5200650"/>
          <p14:tracePt t="690379" x="5549900" y="5181600"/>
          <p14:tracePt t="690393" x="5549900" y="5162550"/>
          <p14:tracePt t="693302" x="5556250" y="5162550"/>
          <p14:tracePt t="693308" x="5575300" y="5162550"/>
          <p14:tracePt t="693328" x="5588000" y="5162550"/>
          <p14:tracePt t="693349" x="5594350" y="5156200"/>
          <p14:tracePt t="693362" x="5607050" y="5149850"/>
          <p14:tracePt t="693379" x="5638800" y="5124450"/>
          <p14:tracePt t="693394" x="5676900" y="5086350"/>
          <p14:tracePt t="693420" x="5822950" y="4984750"/>
          <p14:tracePt t="693428" x="5854700" y="4965700"/>
          <p14:tracePt t="693445" x="5905500" y="4933950"/>
          <p14:tracePt t="693461" x="5981700" y="4883150"/>
          <p14:tracePt t="693479" x="6051550" y="4819650"/>
          <p14:tracePt t="693504" x="6096000" y="4730750"/>
          <p14:tracePt t="693512" x="6102350" y="4705350"/>
          <p14:tracePt t="693528" x="6115050" y="4667250"/>
          <p14:tracePt t="693546" x="6121400" y="4641850"/>
          <p14:tracePt t="693568" x="6127750" y="4610100"/>
          <p14:tracePt t="693665" x="6127750" y="4616450"/>
          <p14:tracePt t="693685" x="6121400" y="4629150"/>
          <p14:tracePt t="693725" x="6115050" y="4629150"/>
          <p14:tracePt t="697813" x="6203950" y="4660900"/>
          <p14:tracePt t="697821" x="6305550" y="4699000"/>
          <p14:tracePt t="697834" x="6413500" y="4737100"/>
          <p14:tracePt t="697851" x="6711950" y="4883150"/>
          <p14:tracePt t="697866" x="6832600" y="5022850"/>
          <p14:tracePt t="697882" x="6883400" y="5207000"/>
          <p14:tracePt t="697908" x="6896100" y="5480050"/>
          <p14:tracePt t="697915" x="6915150" y="5600700"/>
          <p14:tracePt t="697932" x="6959600" y="5816600"/>
          <p14:tracePt t="697949" x="6997700" y="6032500"/>
          <p14:tracePt t="697973" x="6991350" y="6172200"/>
          <p14:tracePt t="697981" x="6991350" y="6178550"/>
          <p14:tracePt t="697999" x="6991350" y="6197600"/>
          <p14:tracePt t="698017" x="6978650" y="6216650"/>
          <p14:tracePt t="698039" x="6953250" y="6229350"/>
          <p14:tracePt t="698049" x="6946900" y="6229350"/>
          <p14:tracePt t="698066" x="6896100" y="6223000"/>
          <p14:tracePt t="698088" x="6756400" y="6153150"/>
          <p14:tracePt t="698098" x="6705600" y="6127750"/>
          <p14:tracePt t="698115" x="6521450" y="6057900"/>
          <p14:tracePt t="698132" x="6394450" y="6057900"/>
          <p14:tracePt t="698154" x="6184900" y="6051550"/>
          <p14:tracePt t="698165" x="6115050" y="6051550"/>
          <p14:tracePt t="698182" x="6019800" y="6045200"/>
          <p14:tracePt t="698200" x="5930900" y="6045200"/>
          <p14:tracePt t="698223" x="5810250" y="6051550"/>
          <p14:tracePt t="698232" x="5772150" y="6057900"/>
          <p14:tracePt t="698249" x="5657850" y="6070600"/>
          <p14:tracePt t="698266" x="5505450" y="6057900"/>
          <p14:tracePt t="698284" x="5295900" y="6013450"/>
          <p14:tracePt t="698308" x="5194300" y="5981700"/>
          <p14:tracePt t="698316" x="5124450" y="5949950"/>
          <p14:tracePt t="698332" x="5111750" y="5937250"/>
          <p14:tracePt t="698421" x="5086350" y="5937250"/>
          <p14:tracePt t="698434" x="5073650" y="5937250"/>
          <p14:tracePt t="698449" x="5067300" y="5937250"/>
          <p14:tracePt t="698563" x="5067300" y="5930900"/>
          <p14:tracePt t="698571" x="5073650" y="5930900"/>
          <p14:tracePt t="698585" x="5092700" y="5918200"/>
          <p14:tracePt t="698602" x="5118100" y="5911850"/>
          <p14:tracePt t="698623" x="5130800" y="5905500"/>
          <p14:tracePt t="698693" x="5137150" y="5905500"/>
          <p14:tracePt t="698707" x="5143500" y="5905500"/>
          <p14:tracePt t="698716" x="5149850" y="5899150"/>
          <p14:tracePt t="698749" x="5137150" y="5899150"/>
          <p14:tracePt t="698769" x="5111750" y="5905500"/>
          <p14:tracePt t="698782" x="5086350" y="5911850"/>
          <p14:tracePt t="698885" x="5092700" y="5911850"/>
          <p14:tracePt t="698900" x="5111750" y="5918200"/>
          <p14:tracePt t="698916" x="5137150" y="5943600"/>
          <p14:tracePt t="698932" x="5156200" y="5956300"/>
          <p14:tracePt t="698959" x="5175250" y="5962650"/>
          <p14:tracePt t="698966" x="5181600" y="5962650"/>
          <p14:tracePt t="698985" x="5232400" y="5962650"/>
          <p14:tracePt t="698999" x="5321300" y="5924550"/>
          <p14:tracePt t="699024" x="5397500" y="5854700"/>
          <p14:tracePt t="699033" x="5403850" y="5842000"/>
          <p14:tracePt t="699049" x="5403850" y="5829300"/>
          <p14:tracePt t="699068" x="5391150" y="5822950"/>
          <p14:tracePt t="699083" x="5378450" y="5810250"/>
          <p14:tracePt t="699106" x="5346700" y="5791200"/>
          <p14:tracePt t="699116" x="5334000" y="5784850"/>
          <p14:tracePt t="699133" x="5302250" y="5759450"/>
          <p14:tracePt t="699150" x="5251450" y="5734050"/>
          <p14:tracePt t="699175" x="5022850" y="5695950"/>
          <p14:tracePt t="699183" x="4965700" y="5689600"/>
          <p14:tracePt t="699200" x="4819650" y="5664200"/>
          <p14:tracePt t="699222" x="4648200" y="5613400"/>
          <p14:tracePt t="699234" x="4622800" y="5607050"/>
          <p14:tracePt t="699252" x="4603750" y="5594350"/>
          <p14:tracePt t="699291" x="4552950" y="5619750"/>
          <p14:tracePt t="699300" x="4508500" y="5651500"/>
          <p14:tracePt t="699316" x="4413250" y="5727700"/>
          <p14:tracePt t="699333" x="4356100" y="5797550"/>
          <p14:tracePt t="699359" x="4330700" y="5880100"/>
          <p14:tracePt t="699366" x="4337050" y="5892800"/>
          <p14:tracePt t="699383" x="4381500" y="5937250"/>
          <p14:tracePt t="699402" x="4552950" y="5994400"/>
          <p14:tracePt t="699424" x="4813300" y="6026150"/>
          <p14:tracePt t="699433" x="4921250" y="6045200"/>
          <p14:tracePt t="699450" x="5067300" y="6064250"/>
          <p14:tracePt t="699466" x="5162550" y="6076950"/>
          <p14:tracePt t="699483" x="5245100" y="6076950"/>
          <p14:tracePt t="699508" x="5321300" y="6070600"/>
          <p14:tracePt t="699517" x="5340350" y="6064250"/>
          <p14:tracePt t="699533" x="5346700" y="6057900"/>
          <p14:tracePt t="699651" x="5346700" y="6051550"/>
          <p14:tracePt t="699659" x="5353050" y="6045200"/>
          <p14:tracePt t="699692" x="5359400" y="6045200"/>
          <p14:tracePt t="699810" x="5359400" y="6032500"/>
          <p14:tracePt t="699833" x="5365750" y="6026150"/>
          <p14:tracePt t="699850" x="5378450" y="6000750"/>
          <p14:tracePt t="699867" x="5391150" y="5975350"/>
          <p14:tracePt t="699869" x="5391150" y="5969000"/>
          <p14:tracePt t="699883" x="5391150" y="5962650"/>
          <p14:tracePt t="699884" x="5391150" y="5956300"/>
          <p14:tracePt t="699973" x="5397500" y="5956300"/>
          <p14:tracePt t="699981" x="5403850" y="5956300"/>
          <p14:tracePt t="700002" x="5416550" y="5956300"/>
          <p14:tracePt t="700111" x="5422900" y="5956300"/>
          <p14:tracePt t="700120" x="5435600" y="5956300"/>
          <p14:tracePt t="700134" x="5454650" y="5962650"/>
          <p14:tracePt t="700159" x="5518150" y="5962650"/>
          <p14:tracePt t="700169" x="5543550" y="5956300"/>
          <p14:tracePt t="700184" x="5588000" y="5949950"/>
          <p14:tracePt t="700201" x="5619750" y="5949950"/>
          <p14:tracePt t="700224" x="5651500" y="5943600"/>
          <p14:tracePt t="700234" x="5664200" y="5943600"/>
          <p14:tracePt t="700251" x="5676900" y="5937250"/>
          <p14:tracePt t="700267" x="5689600" y="5930900"/>
          <p14:tracePt t="700284" x="5702300" y="5930900"/>
          <p14:tracePt t="700308" x="5715000" y="5924550"/>
          <p14:tracePt t="700310" x="5721350" y="5924550"/>
          <p14:tracePt t="700359" x="5676900" y="5937250"/>
          <p14:tracePt t="700367" x="5632450" y="5956300"/>
          <p14:tracePt t="700384" x="5543550" y="5975350"/>
          <p14:tracePt t="700401" x="5454650" y="5988050"/>
          <p14:tracePt t="700421" x="5391150" y="5988050"/>
          <p14:tracePt t="700434" x="5346700" y="5981700"/>
          <p14:tracePt t="700451" x="5340350" y="5975350"/>
          <p14:tracePt t="700467" x="5334000" y="5975350"/>
          <p14:tracePt t="700491" x="5340350" y="5956300"/>
          <p14:tracePt t="700501" x="5346700" y="5956300"/>
          <p14:tracePt t="700517" x="5340350" y="5949950"/>
          <p14:tracePt t="700534" x="5289550" y="5949950"/>
          <p14:tracePt t="700558" x="5137150" y="5937250"/>
          <p14:tracePt t="700568" x="5035550" y="5930900"/>
          <p14:tracePt t="700584" x="4991100" y="5924550"/>
          <p14:tracePt t="700624" x="4997450" y="5918200"/>
          <p14:tracePt t="700634" x="5010150" y="5911850"/>
          <p14:tracePt t="700651" x="5086350" y="5899150"/>
          <p14:tracePt t="700668" x="5187950" y="5886450"/>
          <p14:tracePt t="700684" x="5194300" y="5886450"/>
          <p14:tracePt t="700709" x="5187950" y="5911850"/>
          <p14:tracePt t="700734" x="5175250" y="5930900"/>
          <p14:tracePt t="700751" x="5175250" y="5937250"/>
          <p14:tracePt t="700791" x="5181600" y="5937250"/>
          <p14:tracePt t="700801" x="5187950" y="5937250"/>
          <p14:tracePt t="700825" x="5251450" y="5943600"/>
          <p14:tracePt t="700834" x="5276850" y="5943600"/>
          <p14:tracePt t="700851" x="5314950" y="5943600"/>
          <p14:tracePt t="700868" x="5346700" y="5943600"/>
          <p14:tracePt t="700892" x="5372100" y="5937250"/>
          <p14:tracePt t="700901" x="5378450" y="5937250"/>
          <p14:tracePt t="700903" x="5384800" y="5937250"/>
          <p14:tracePt t="700918" x="5410200" y="5930900"/>
          <p14:tracePt t="700934" x="5492750" y="5905500"/>
          <p14:tracePt t="700959" x="5588000" y="5873750"/>
          <p14:tracePt t="700961" x="5626100" y="5854700"/>
          <p14:tracePt t="700968" x="5664200" y="5829300"/>
          <p14:tracePt t="700984" x="5746750" y="5765800"/>
          <p14:tracePt t="701002" x="5791200" y="5708650"/>
          <p14:tracePt t="701026" x="5810250" y="5632450"/>
          <p14:tracePt t="701034" x="5810250" y="5619750"/>
          <p14:tracePt t="701051" x="5810250" y="5607050"/>
          <p14:tracePt t="701085" x="5803900" y="5607050"/>
          <p14:tracePt t="701110" x="5759450" y="5619750"/>
          <p14:tracePt t="701120" x="5740400" y="5619750"/>
          <p14:tracePt t="701134" x="5676900" y="5638800"/>
          <p14:tracePt t="701151" x="5588000" y="5670550"/>
          <p14:tracePt t="701176" x="5505450" y="5695950"/>
          <p14:tracePt t="701185" x="5480050" y="5702300"/>
          <p14:tracePt t="701203" x="5461000" y="5708650"/>
          <p14:tracePt t="701223" x="5454650" y="5708650"/>
          <p14:tracePt t="701285" x="5448300" y="5715000"/>
          <p14:tracePt t="701301" x="5435600" y="5734050"/>
          <p14:tracePt t="701318" x="5422900" y="5753100"/>
          <p14:tracePt t="701334" x="5410200" y="5772150"/>
          <p14:tracePt t="701358" x="5410200" y="5784850"/>
          <p14:tracePt t="701469" x="5403850" y="5791200"/>
          <p14:tracePt t="701477" x="5397500" y="5797550"/>
          <p14:tracePt t="701498" x="5378450" y="5816600"/>
          <p14:tracePt t="701518" x="5365750" y="5829300"/>
          <p14:tracePt t="701751" x="5378450" y="5835650"/>
          <p14:tracePt t="701759" x="5391150" y="5835650"/>
          <p14:tracePt t="701768" x="5403850" y="5835650"/>
          <p14:tracePt t="701786" x="5441950" y="5848350"/>
          <p14:tracePt t="701801" x="5473700" y="5848350"/>
          <p14:tracePt t="701827" x="5505450" y="5861050"/>
          <p14:tracePt t="701835" x="5511800" y="5861050"/>
          <p14:tracePt t="701852" x="5524500" y="5861050"/>
          <p14:tracePt t="701869" x="5537200" y="5861050"/>
          <p14:tracePt t="701885" x="5543550" y="5861050"/>
          <p14:tracePt t="702033" x="5549900" y="5861050"/>
          <p14:tracePt t="702047" x="5556250" y="5861050"/>
          <p14:tracePt t="702057" x="5562600" y="5861050"/>
          <p14:tracePt t="702069" x="5568950" y="5861050"/>
          <p14:tracePt t="702093" x="5626100" y="5854700"/>
          <p14:tracePt t="702102" x="5645150" y="5848350"/>
          <p14:tracePt t="702119" x="5702300" y="5848350"/>
          <p14:tracePt t="702134" x="5759450" y="5848350"/>
          <p14:tracePt t="702160" x="5848350" y="5848350"/>
          <p14:tracePt t="702169" x="5861050" y="5848350"/>
          <p14:tracePt t="702186" x="5873750" y="5848350"/>
          <p14:tracePt t="702292" x="5880100" y="5848350"/>
          <p14:tracePt t="702302" x="5880100" y="5842000"/>
          <p14:tracePt t="702319" x="5892800" y="5835650"/>
          <p14:tracePt t="702321" x="5892800" y="5829300"/>
          <p14:tracePt t="702340" x="5899150" y="5810250"/>
          <p14:tracePt t="702359" x="5905500" y="5797550"/>
          <p14:tracePt t="702399" x="5905500" y="5791200"/>
          <p14:tracePt t="702436" x="5905500" y="5784850"/>
          <p14:tracePt t="702452" x="5905500" y="5778500"/>
          <p14:tracePt t="702469" x="5911850" y="5778500"/>
          <p14:tracePt t="702615" x="5899150" y="5778500"/>
          <p14:tracePt t="702626" x="5892800" y="5778500"/>
          <p14:tracePt t="702653" x="5886450" y="5784850"/>
          <p14:tracePt t="702669" x="5873750" y="5784850"/>
          <p14:tracePt t="702712" x="5854700" y="5784850"/>
          <p14:tracePt t="702719" x="5848350" y="5784850"/>
          <p14:tracePt t="702736" x="5835650" y="5784850"/>
          <p14:tracePt t="702762" x="5822950" y="5791200"/>
          <p14:tracePt t="702773" x="5816600" y="5791200"/>
          <p14:tracePt t="702786" x="5810250" y="5791200"/>
          <p14:tracePt t="702824" x="5803900" y="5791200"/>
          <p14:tracePt t="702857" x="5810250" y="5791200"/>
          <p14:tracePt t="702869" x="5848350" y="5778500"/>
          <p14:tracePt t="702895" x="5988050" y="5778500"/>
          <p14:tracePt t="702903" x="6045200" y="5791200"/>
          <p14:tracePt t="702919" x="6197600" y="5803900"/>
          <p14:tracePt t="702936" x="6350000" y="5803900"/>
          <p14:tracePt t="702961" x="6534150" y="5803900"/>
          <p14:tracePt t="702970" x="6584950" y="5803900"/>
          <p14:tracePt t="702986" x="6661150" y="5803900"/>
          <p14:tracePt t="703002" x="6680200" y="5803900"/>
          <p14:tracePt t="703028" x="6775450" y="5803900"/>
          <p14:tracePt t="703036" x="6807200" y="5803900"/>
          <p14:tracePt t="703055" x="6934200" y="5816600"/>
          <p14:tracePt t="703072" x="7029450" y="5829300"/>
          <p14:tracePt t="703094" x="7105650" y="5835650"/>
          <p14:tracePt t="703103" x="7181850" y="5842000"/>
          <p14:tracePt t="703119" x="7258050" y="5854700"/>
          <p14:tracePt t="703137" x="7327900" y="5861050"/>
          <p14:tracePt t="703161" x="7391400" y="5867400"/>
          <p14:tracePt t="703172" x="7423150" y="5867400"/>
          <p14:tracePt t="703186" x="7467600" y="5873750"/>
          <p14:tracePt t="703203" x="7524750" y="5873750"/>
          <p14:tracePt t="703228" x="7594600" y="5867400"/>
          <p14:tracePt t="703237" x="7607300" y="5867400"/>
          <p14:tracePt t="703253" x="7632700" y="5861050"/>
          <p14:tracePt t="703270" x="7651750" y="5854700"/>
          <p14:tracePt t="703293" x="7664450" y="5842000"/>
          <p14:tracePt t="703303" x="7664450" y="5835650"/>
          <p14:tracePt t="703306" x="7664450" y="5829300"/>
          <p14:tracePt t="703320" x="7658100" y="5822950"/>
          <p14:tracePt t="703336" x="7645400" y="5803900"/>
          <p14:tracePt t="703360" x="7620000" y="5772150"/>
          <p14:tracePt t="703369" x="7607300" y="5759450"/>
          <p14:tracePt t="703386" x="7594600" y="5753100"/>
          <p14:tracePt t="703403" x="7575550" y="5740400"/>
          <p14:tracePt t="703428" x="7518400" y="5715000"/>
          <p14:tracePt t="703437" x="7505700" y="5715000"/>
          <p14:tracePt t="703453" x="7473950" y="5702300"/>
          <p14:tracePt t="703472" x="7429500" y="5689600"/>
          <p14:tracePt t="703475" x="7416800" y="5683250"/>
          <p14:tracePt t="703499" x="7391400" y="5676900"/>
          <p14:tracePt t="703507" x="7372350" y="5664200"/>
          <p14:tracePt t="703520" x="7366000" y="5664200"/>
          <p14:tracePt t="703539" x="7340600" y="5651500"/>
          <p14:tracePt t="703562" x="7327900" y="5638800"/>
          <p14:tracePt t="703563" x="7315200" y="5626100"/>
          <p14:tracePt t="703571" x="7308850" y="5626100"/>
          <p14:tracePt t="703587" x="7302500" y="5619750"/>
          <p14:tracePt t="703605" x="7296150" y="5613400"/>
          <p14:tracePt t="703628" x="7277100" y="5613400"/>
          <p14:tracePt t="703636" x="7270750" y="5613400"/>
          <p14:tracePt t="703654" x="7251700" y="5613400"/>
          <p14:tracePt t="703670" x="7200900" y="5645150"/>
          <p14:tracePt t="703694" x="7105650" y="5702300"/>
          <p14:tracePt t="703704" x="7073900" y="5721350"/>
          <p14:tracePt t="703720" x="7016750" y="5759450"/>
          <p14:tracePt t="703737" x="6972300" y="5784850"/>
          <p14:tracePt t="703761" x="6946900" y="5803900"/>
          <p14:tracePt t="704486" x="6959600" y="5810250"/>
          <p14:tracePt t="704504" x="7042150" y="5822950"/>
          <p14:tracePt t="704521" x="7156450" y="5835650"/>
          <p14:tracePt t="704538" x="7302500" y="5835650"/>
          <p14:tracePt t="704561" x="7461250" y="5835650"/>
          <p14:tracePt t="704571" x="7486650" y="5835650"/>
          <p14:tracePt t="704587" x="7524750" y="5835650"/>
          <p14:tracePt t="704604" x="7531100" y="5835650"/>
          <p14:tracePt t="704699" x="7524750" y="5835650"/>
          <p14:tracePt t="704707" x="7518400" y="5835650"/>
          <p14:tracePt t="704721" x="7518400" y="5842000"/>
          <p14:tracePt t="704738" x="7505700" y="5848350"/>
          <p14:tracePt t="704760" x="7499350" y="5848350"/>
          <p14:tracePt t="704771" x="7493000" y="5854700"/>
          <p14:tracePt t="704788" x="7480300" y="5854700"/>
          <p14:tracePt t="704804" x="7461250" y="5861050"/>
          <p14:tracePt t="704829" x="7442200" y="5873750"/>
          <p14:tracePt t="704838" x="7435850" y="5880100"/>
          <p14:tracePt t="704854" x="7429500" y="5886450"/>
          <p14:tracePt t="704871" x="7423150" y="5899150"/>
          <p14:tracePt t="704896" x="7416800" y="5949950"/>
          <p14:tracePt t="704904" x="7416800" y="5975350"/>
          <p14:tracePt t="704922" x="7448550" y="6051550"/>
          <p14:tracePt t="704938" x="7454900" y="6064250"/>
          <p14:tracePt t="705657" x="7448550" y="6064250"/>
          <p14:tracePt t="705665" x="7442200" y="6064250"/>
          <p14:tracePt t="705686" x="7416800" y="6064250"/>
          <p14:tracePt t="705690" x="7410450" y="6057900"/>
          <p14:tracePt t="705705" x="7404100" y="6057900"/>
          <p14:tracePt t="705724" x="7410450" y="6070600"/>
          <p14:tracePt t="705737" x="7429500" y="6076950"/>
          <p14:tracePt t="705738" x="7467600" y="6083300"/>
          <p14:tracePt t="705764" x="7607300" y="6108700"/>
          <p14:tracePt t="705774" x="7664450" y="6121400"/>
          <p14:tracePt t="705788" x="7759700" y="6140450"/>
          <p14:tracePt t="705805" x="7829550" y="6153150"/>
          <p14:tracePt t="705830" x="7943850" y="6165850"/>
          <p14:tracePt t="705838" x="8001000" y="6172200"/>
          <p14:tracePt t="705855" x="8102600" y="6172200"/>
          <p14:tracePt t="705872" x="8147050" y="6172200"/>
          <p14:tracePt t="706485" x="8159750" y="6172200"/>
          <p14:tracePt t="706492" x="8172450" y="6172200"/>
          <p14:tracePt t="706507" x="8185150" y="6178550"/>
          <p14:tracePt t="706523" x="8191500" y="6159500"/>
          <p14:tracePt t="706539" x="8191500" y="6127750"/>
          <p14:tracePt t="706564" x="8185150" y="6089650"/>
          <p14:tracePt t="706573" x="8185150" y="6076950"/>
          <p14:tracePt t="706589" x="8197850" y="6057900"/>
          <p14:tracePt t="706606" x="8223250" y="6045200"/>
          <p14:tracePt t="706633" x="8318500" y="5981700"/>
          <p14:tracePt t="706642" x="8356600" y="5956300"/>
          <p14:tracePt t="706656" x="8407400" y="5918200"/>
          <p14:tracePt t="706673" x="8521700" y="5803900"/>
          <p14:tracePt t="706696" x="8629650" y="5676900"/>
          <p14:tracePt t="706706" x="8667750" y="5645150"/>
          <p14:tracePt t="706723" x="8718550" y="5607050"/>
          <p14:tracePt t="706740" x="8794750" y="5568950"/>
          <p14:tracePt t="706764" x="8877300" y="5562600"/>
          <p14:tracePt t="706774" x="8890000" y="5562600"/>
          <p14:tracePt t="706851" x="8896350" y="5562600"/>
          <p14:tracePt t="706859" x="8902700" y="5562600"/>
          <p14:tracePt t="706874" x="8909050" y="5562600"/>
          <p14:tracePt t="706898" x="8928100" y="5568950"/>
          <p14:tracePt t="706906" x="8934450" y="5588000"/>
          <p14:tracePt t="706924" x="8934450" y="5607050"/>
          <p14:tracePt t="706939" x="8934450" y="5619750"/>
          <p14:tracePt t="706964" x="8959850" y="5645150"/>
          <p14:tracePt t="706971" x="8978900" y="5657850"/>
          <p14:tracePt t="706990" x="9023350" y="5689600"/>
          <p14:tracePt t="707006" x="9048750" y="5715000"/>
          <p14:tracePt t="707031" x="9080500" y="5784850"/>
          <p14:tracePt t="707040" x="9086850" y="5816600"/>
          <p14:tracePt t="707056" x="9093200" y="5854700"/>
          <p14:tracePt t="707073" x="9099550" y="5873750"/>
          <p14:tracePt t="707126" x="9112250" y="5861050"/>
          <p14:tracePt t="707133" x="9118600" y="5848350"/>
          <p14:tracePt t="707166" x="9150350" y="5784850"/>
          <p14:tracePt t="707173" x="9156700" y="5772150"/>
          <p14:tracePt t="707192" x="9156700" y="5740400"/>
          <p14:tracePt t="707206" x="9156700" y="5708650"/>
          <p14:tracePt t="707232" x="9156700" y="5689600"/>
          <p14:tracePt t="707240" x="9156700" y="5683250"/>
          <p14:tracePt t="707256" x="9156700" y="5676900"/>
          <p14:tracePt t="707272" x="9150350" y="5676900"/>
          <p14:tracePt t="707299" x="9144000" y="5670550"/>
          <p14:tracePt t="707306" x="9124950" y="5670550"/>
          <p14:tracePt t="707323" x="9074150" y="5664200"/>
          <p14:tracePt t="707340" x="8997950" y="5657850"/>
          <p14:tracePt t="707364" x="8928100" y="5645150"/>
          <p14:tracePt t="707374" x="8858250" y="5619750"/>
          <p14:tracePt t="707390" x="8845550" y="5613400"/>
          <p14:tracePt t="707407" x="8769350" y="5581650"/>
          <p14:tracePt t="707430" x="8724900" y="5568950"/>
          <p14:tracePt t="707440" x="8661400" y="5562600"/>
          <p14:tracePt t="707456" x="8553450" y="5568950"/>
          <p14:tracePt t="707474" x="8432800" y="5575300"/>
          <p14:tracePt t="707496" x="8261350" y="5581650"/>
          <p14:tracePt t="707506" x="8235950" y="5581650"/>
          <p14:tracePt t="707523" x="8210550" y="5581650"/>
          <p14:tracePt t="707565" x="8210550" y="5588000"/>
          <p14:tracePt t="707574" x="8204200" y="5607050"/>
          <p14:tracePt t="707590" x="8197850" y="5632450"/>
          <p14:tracePt t="707607" x="8185150" y="5657850"/>
          <p14:tracePt t="707633" x="8185150" y="5683250"/>
          <p14:tracePt t="707641" x="8185150" y="5695950"/>
          <p14:tracePt t="707658" x="8216900" y="5734050"/>
          <p14:tracePt t="707672" x="8318500" y="5791200"/>
          <p14:tracePt t="707697" x="8528050" y="5873750"/>
          <p14:tracePt t="707706" x="8572500" y="5892800"/>
          <p14:tracePt t="707723" x="8648700" y="5924550"/>
          <p14:tracePt t="707742" x="8680450" y="5937250"/>
          <p14:tracePt t="707764" x="8686800" y="5943600"/>
          <p14:tracePt t="707791" x="8693150" y="5943600"/>
          <p14:tracePt t="707807" x="8718550" y="5930900"/>
          <p14:tracePt t="707831" x="8782050" y="5911850"/>
          <p14:tracePt t="707841" x="8813800" y="5905500"/>
          <p14:tracePt t="707957" x="8813800" y="5899150"/>
          <p14:tracePt t="707974" x="8813800" y="5873750"/>
          <p14:tracePt t="707990" x="8813800" y="5842000"/>
          <p14:tracePt t="708006" x="8813800" y="5816600"/>
          <p14:tracePt t="708031" x="8813800" y="5810250"/>
          <p14:tracePt t="708172" x="8788400" y="5810250"/>
          <p14:tracePt t="708182" x="8769350" y="5803900"/>
          <p14:tracePt t="708191" x="8737600" y="5803900"/>
          <p14:tracePt t="708207" x="8693150" y="5791200"/>
          <p14:tracePt t="708232" x="8629650" y="5759450"/>
          <p14:tracePt t="708240" x="8616950" y="5746750"/>
          <p14:tracePt t="708257" x="8578850" y="5721350"/>
          <p14:tracePt t="708275" x="8534400" y="5689600"/>
          <p14:tracePt t="708277" x="8521700" y="5683250"/>
          <p14:tracePt t="708297" x="8458200" y="5664200"/>
          <p14:tracePt t="708307" x="8420100" y="5651500"/>
          <p14:tracePt t="708324" x="8337550" y="5632450"/>
          <p14:tracePt t="708342" x="8331200" y="5632450"/>
          <p14:tracePt t="708381" x="8331200" y="5638800"/>
          <p14:tracePt t="708393" x="8337550" y="5651500"/>
          <p14:tracePt t="708407" x="8362950" y="5689600"/>
          <p14:tracePt t="708432" x="8401050" y="5753100"/>
          <p14:tracePt t="708441" x="8407400" y="5772150"/>
          <p14:tracePt t="708458" x="8426450" y="5803900"/>
          <p14:tracePt t="708474" x="8439150" y="5810250"/>
          <p14:tracePt t="708499" x="8470900" y="5822950"/>
          <p14:tracePt t="708508" x="8489950" y="5829300"/>
          <p14:tracePt t="708524" x="8559800" y="5835650"/>
          <p14:tracePt t="708541" x="8648700" y="5835650"/>
          <p14:tracePt t="708543" x="8712200" y="5835650"/>
          <p14:tracePt t="708563" x="8839200" y="5829300"/>
          <p14:tracePt t="708574" x="8902700" y="5816600"/>
          <p14:tracePt t="708593" x="9112250" y="5791200"/>
          <p14:tracePt t="708618" x="9290050" y="5784850"/>
          <p14:tracePt t="708624" x="9366250" y="5784850"/>
          <p14:tracePt t="708641" x="9467850" y="5784850"/>
          <p14:tracePt t="708647" x="9525000" y="5791200"/>
          <p14:tracePt t="708657" x="9556750" y="5797550"/>
          <p14:tracePt t="708675" x="9569450" y="5810250"/>
          <p14:tracePt t="708698" x="9569450" y="5822950"/>
          <p14:tracePt t="708761" x="9575800" y="5829300"/>
          <p14:tracePt t="708769" x="9582150" y="5835650"/>
          <p14:tracePt t="708778" x="9588500" y="5835650"/>
          <p14:tracePt t="708791" x="9601200" y="5842000"/>
          <p14:tracePt t="708808" x="9652000" y="5848350"/>
          <p14:tracePt t="708831" x="9696450" y="5848350"/>
          <p14:tracePt t="708833" x="9721850" y="5842000"/>
          <p14:tracePt t="708841" x="9734550" y="5842000"/>
          <p14:tracePt t="708857" x="9772650" y="5829300"/>
          <p14:tracePt t="708874" x="9804400" y="5810250"/>
          <p14:tracePt t="708898" x="9842500" y="5791200"/>
          <p14:tracePt t="708907" x="9848850" y="5791200"/>
          <p14:tracePt t="708941" x="9861550" y="5791200"/>
          <p14:tracePt t="708966" x="9880600" y="5791200"/>
          <p14:tracePt t="708991" x="9886950" y="5791200"/>
          <p14:tracePt t="709009" x="9893300" y="5797550"/>
          <p14:tracePt t="709033" x="9899650" y="5797550"/>
          <p14:tracePt t="709042" x="9906000" y="5803900"/>
          <p14:tracePt t="709058" x="9918700" y="5816600"/>
          <p14:tracePt t="709075" x="9931400" y="5829300"/>
          <p14:tracePt t="709101" x="9969500" y="5854700"/>
          <p14:tracePt t="709108" x="9988550" y="5867400"/>
          <p14:tracePt t="709124" x="10007600" y="5880100"/>
          <p14:tracePt t="709141" x="10045700" y="5892800"/>
          <p14:tracePt t="709165" x="10083800" y="5892800"/>
          <p14:tracePt t="709174" x="10115550" y="5892800"/>
          <p14:tracePt t="709192" x="10140950" y="5886450"/>
          <p14:tracePt t="709208" x="10166350" y="5880100"/>
          <p14:tracePt t="709233" x="10198100" y="5867400"/>
          <p14:tracePt t="709365" x="10198100" y="5861050"/>
          <p14:tracePt t="709686" x="10217150" y="5848350"/>
          <p14:tracePt t="709693" x="10229850" y="5835650"/>
          <p14:tracePt t="709709" x="10306050" y="5810250"/>
          <p14:tracePt t="709725" x="10471150" y="5797550"/>
          <p14:tracePt t="709743" x="10725150" y="5797550"/>
          <p14:tracePt t="709765" x="10814050" y="5797550"/>
          <p14:tracePt t="709775" x="10839450" y="5791200"/>
          <p14:tracePt t="709809" x="10839450" y="5784850"/>
          <p14:tracePt t="709858" x="10833100" y="5784850"/>
          <p14:tracePt t="709977" x="10826750" y="5791200"/>
          <p14:tracePt t="709992" x="10814050" y="5803900"/>
          <p14:tracePt t="710009" x="10801350" y="5816600"/>
          <p14:tracePt t="710033" x="10788650" y="5835650"/>
          <p14:tracePt t="710042" x="10782300" y="5842000"/>
          <p14:tracePt t="710058" x="10775950" y="5854700"/>
          <p14:tracePt t="710075" x="10769600" y="5854700"/>
          <p14:tracePt t="710295" x="10718800" y="5867400"/>
          <p14:tracePt t="710309" x="10642600" y="5880100"/>
          <p14:tracePt t="710326" x="10547350" y="5899150"/>
          <p14:tracePt t="710342" x="10382250" y="5937250"/>
          <p14:tracePt t="710368" x="9925050" y="6000750"/>
          <p14:tracePt t="710377" x="9671050" y="6013450"/>
          <p14:tracePt t="710393" x="9144000" y="6026150"/>
          <p14:tracePt t="710409" x="8610600" y="6026150"/>
          <p14:tracePt t="710434" x="8083550" y="6000750"/>
          <p14:tracePt t="710444" x="7969250" y="6000750"/>
          <p14:tracePt t="710459" x="7664450" y="5988050"/>
          <p14:tracePt t="710476" x="7334250" y="5988050"/>
          <p14:tracePt t="710499" x="6750050" y="5969000"/>
          <p14:tracePt t="710501" x="6572250" y="5969000"/>
          <p14:tracePt t="710510" x="6400800" y="5975350"/>
          <p14:tracePt t="710526" x="6108700" y="6013450"/>
          <p14:tracePt t="710543" x="5943600" y="6057900"/>
          <p14:tracePt t="710567" x="5765800" y="6134100"/>
          <p14:tracePt t="710576" x="5715000" y="6146800"/>
          <p14:tracePt t="710592" x="5594350" y="6178550"/>
          <p14:tracePt t="710618" x="5480050" y="6184900"/>
          <p14:tracePt t="710625" x="5448300" y="6184900"/>
          <p14:tracePt t="710643" x="5422900" y="6184900"/>
          <p14:tracePt t="710677" x="5435600" y="6184900"/>
          <p14:tracePt t="710699" x="5448300" y="6191250"/>
          <p14:tracePt t="710710" x="5448300" y="6203950"/>
          <p14:tracePt t="710726" x="5448300" y="6210300"/>
          <p14:tracePt t="710783" x="5454650" y="6210300"/>
          <p14:tracePt t="710793" x="5454650" y="6203950"/>
          <p14:tracePt t="710810" x="5480050" y="6178550"/>
          <p14:tracePt t="710853" x="5486400" y="6178550"/>
          <p14:tracePt t="710862" x="5492750" y="6178550"/>
          <p14:tracePt t="710876" x="5562600" y="6178550"/>
          <p14:tracePt t="710899" x="5695950" y="6178550"/>
          <p14:tracePt t="710909" x="5765800" y="6178550"/>
          <p14:tracePt t="710926" x="5911850" y="6153150"/>
          <p14:tracePt t="710943" x="6045200" y="6121400"/>
          <p14:tracePt t="710966" x="6070600" y="6115050"/>
          <p14:tracePt t="710976" x="6070600" y="6121400"/>
          <p14:tracePt t="710993" x="6064250" y="6134100"/>
          <p14:tracePt t="711016" x="6051550" y="6159500"/>
          <p14:tracePt t="711065" x="6057900" y="6159500"/>
          <p14:tracePt t="711073" x="6070600" y="6159500"/>
          <p14:tracePt t="711094" x="6121400" y="6146800"/>
          <p14:tracePt t="711110" x="6146800" y="6140450"/>
          <p14:tracePt t="711223" x="6153150" y="6140450"/>
          <p14:tracePt t="711231" x="6159500" y="6134100"/>
          <p14:tracePt t="711243" x="6165850" y="6134100"/>
          <p14:tracePt t="711260" x="6172200" y="6127750"/>
          <p14:tracePt t="711426" x="6165850" y="6127750"/>
          <p14:tracePt t="711555" x="6159500" y="6134100"/>
          <p14:tracePt t="711564" x="6153150" y="6134100"/>
          <p14:tracePt t="711577" x="6146800" y="6140450"/>
          <p14:tracePt t="711610" x="6140450" y="6140450"/>
          <p14:tracePt t="711896" x="6146800" y="6134100"/>
          <p14:tracePt t="712050" x="6140450" y="6140450"/>
          <p14:tracePt t="712057" x="6134100" y="6146800"/>
          <p14:tracePt t="712062" x="6121400" y="6159500"/>
          <p14:tracePt t="712085" x="6102350" y="6172200"/>
          <p14:tracePt t="712093" x="6102350" y="6178550"/>
          <p14:tracePt t="712110" x="6096000" y="6178550"/>
          <p14:tracePt t="712168" x="6108700" y="6153150"/>
          <p14:tracePt t="712178" x="6121400" y="6146800"/>
          <p14:tracePt t="712230" x="6121400" y="6153150"/>
          <p14:tracePt t="712293" x="6127750" y="6146800"/>
          <p14:tracePt t="712311" x="6134100" y="6134100"/>
          <p14:tracePt t="712369" x="6121400" y="6140450"/>
          <p14:tracePt t="712526" x="6121400" y="6134100"/>
          <p14:tracePt t="712547" x="6089650" y="6134100"/>
          <p14:tracePt t="721124" x="6096000" y="6134100"/>
          <p14:tracePt t="721133" x="6115050" y="6127750"/>
          <p14:tracePt t="721142" x="6172200" y="6121400"/>
          <p14:tracePt t="721165" x="6381750" y="6121400"/>
          <p14:tracePt t="721171" x="6432550" y="6134100"/>
          <p14:tracePt t="721187" x="6489700" y="6140450"/>
          <p14:tracePt t="721250" x="6496050" y="6140450"/>
          <p14:tracePt t="721260" x="6508750" y="6140450"/>
          <p14:tracePt t="721267" x="6515100" y="6140450"/>
          <p14:tracePt t="721294" x="6584950" y="6140450"/>
          <p14:tracePt t="721302" x="6623050" y="6134100"/>
          <p14:tracePt t="721318" x="6731000" y="6127750"/>
          <p14:tracePt t="721334" x="6845300" y="6121400"/>
          <p14:tracePt t="721359" x="7010400" y="6115050"/>
          <p14:tracePt t="721368" x="7054850" y="6108700"/>
          <p14:tracePt t="721385" x="7112000" y="6096000"/>
          <p14:tracePt t="721402" x="7213600" y="6057900"/>
          <p14:tracePt t="721427" x="7296150" y="6026150"/>
          <p14:tracePt t="721435" x="7321550" y="6026150"/>
          <p14:tracePt t="721451" x="7410450" y="6019800"/>
          <p14:tracePt t="721468" x="7461250" y="6026150"/>
          <p14:tracePt t="721492" x="7518400" y="6051550"/>
          <p14:tracePt t="721503" x="7543800" y="6070600"/>
          <p14:tracePt t="721518" x="7581900" y="6108700"/>
          <p14:tracePt t="721535" x="7632700" y="6140450"/>
          <p14:tracePt t="721552" x="7670800" y="6153150"/>
          <p14:tracePt t="721556" x="7683500" y="6159500"/>
          <p14:tracePt t="721578" x="7734300" y="6159500"/>
          <p14:tracePt t="721585" x="7753350" y="6159500"/>
          <p14:tracePt t="721604" x="7848600" y="6153150"/>
          <p14:tracePt t="721626" x="7912100" y="6153150"/>
          <p14:tracePt t="721634" x="7931150" y="6153150"/>
          <p14:tracePt t="721652" x="7931150" y="6159500"/>
          <p14:tracePt t="721668" x="7950200" y="6184900"/>
          <p14:tracePt t="721693" x="7988300" y="6235700"/>
          <p14:tracePt t="721702" x="8007350" y="6261100"/>
          <p14:tracePt t="721718" x="8058150" y="6324600"/>
          <p14:tracePt t="721735" x="8128000" y="6407150"/>
          <p14:tracePt t="721760" x="8147050" y="6483350"/>
          <p14:tracePt t="721769" x="8134350" y="6489700"/>
          <p14:tracePt t="721785" x="8102600" y="6515100"/>
          <p14:tracePt t="721802" x="8096250" y="6515100"/>
          <p14:tracePt t="722395" x="8070850" y="6515100"/>
          <p14:tracePt t="722405" x="8045450" y="6515100"/>
          <p14:tracePt t="722427" x="7918450" y="6496050"/>
          <p14:tracePt t="722436" x="7886700" y="6489700"/>
          <p14:tracePt t="722453" x="7854950" y="6470650"/>
          <p14:tracePt t="722470" x="7835900" y="6457950"/>
          <p14:tracePt t="722495" x="7797800" y="6432550"/>
          <p14:tracePt t="722505" x="7778750" y="6432550"/>
          <p14:tracePt t="722519" x="7734300" y="6413500"/>
          <p14:tracePt t="722536" x="7702550" y="6394450"/>
          <p14:tracePt t="722560" x="7658100" y="6343650"/>
          <p14:tracePt t="722570" x="7632700" y="6305550"/>
          <p14:tracePt t="722586" x="7600950" y="6242050"/>
          <p14:tracePt t="722605" x="7581900" y="6191250"/>
          <p14:tracePt t="722628" x="7562850" y="6127750"/>
          <p14:tracePt t="722637" x="7556500" y="6108700"/>
          <p14:tracePt t="722654" x="7550150" y="6076950"/>
          <p14:tracePt t="722668" x="7550150" y="6064250"/>
          <p14:tracePt t="722694" x="7543800" y="6038850"/>
          <p14:tracePt t="722720" x="7543800" y="6032500"/>
          <p14:tracePt t="722736" x="7543800" y="6026150"/>
          <p14:tracePt t="722755" x="7543800" y="6019800"/>
          <p14:tracePt t="722777" x="7556500" y="6007100"/>
          <p14:tracePt t="722786" x="7556500" y="6000750"/>
          <p14:tracePt t="722802" x="7562850" y="6000750"/>
          <p14:tracePt t="722828" x="7581900" y="5981700"/>
          <p14:tracePt t="722836" x="7594600" y="5975350"/>
          <p14:tracePt t="722853" x="7626350" y="5956300"/>
          <p14:tracePt t="722869" x="7677150" y="5943600"/>
          <p14:tracePt t="722894" x="7766050" y="5924550"/>
          <p14:tracePt t="722903" x="7791450" y="5924550"/>
          <p14:tracePt t="722919" x="7829550" y="5924550"/>
          <p14:tracePt t="722937" x="7835900" y="5924550"/>
          <p14:tracePt t="723076" x="7874000" y="5937250"/>
          <p14:tracePt t="723086" x="7905750" y="5943600"/>
          <p14:tracePt t="723104" x="7969250" y="5956300"/>
          <p14:tracePt t="723119" x="8020050" y="5962650"/>
          <p14:tracePt t="723136" x="8058150" y="5975350"/>
          <p14:tracePt t="723139" x="8089900" y="5981700"/>
          <p14:tracePt t="723159" x="8172450" y="6007100"/>
          <p14:tracePt t="723170" x="8191500" y="6013450"/>
          <p14:tracePt t="723186" x="8324850" y="6032500"/>
          <p14:tracePt t="723203" x="8388350" y="6038850"/>
          <p14:tracePt t="723227" x="8489950" y="6038850"/>
          <p14:tracePt t="723229" x="8528050" y="6032500"/>
          <p14:tracePt t="723239" x="8540750" y="6032500"/>
          <p14:tracePt t="723254" x="8578850" y="6026150"/>
          <p14:tracePt t="723268" x="8604250" y="6019800"/>
          <p14:tracePt t="723295" x="8642350" y="6007100"/>
          <p14:tracePt t="723303" x="8661400" y="6007100"/>
          <p14:tracePt t="723320" x="8680450" y="5994400"/>
          <p14:tracePt t="723336" x="8699500" y="5981700"/>
          <p14:tracePt t="723361" x="8718550" y="5956300"/>
          <p14:tracePt t="723370" x="8724900" y="5949950"/>
          <p14:tracePt t="723386" x="8724900" y="5924550"/>
          <p14:tracePt t="723403" x="8731250" y="5911850"/>
          <p14:tracePt t="723428" x="8724900" y="5886450"/>
          <p14:tracePt t="723429" x="8724900" y="5880100"/>
          <p14:tracePt t="723437" x="8718550" y="5873750"/>
          <p14:tracePt t="723453" x="8699500" y="5848350"/>
          <p14:tracePt t="723470" x="8674100" y="5829300"/>
          <p14:tracePt t="723495" x="8629650" y="5791200"/>
          <p14:tracePt t="723502" x="8616950" y="5784850"/>
          <p14:tracePt t="723520" x="8591550" y="5765800"/>
          <p14:tracePt t="723540" x="8572500" y="5753100"/>
          <p14:tracePt t="723561" x="8521700" y="5734050"/>
          <p14:tracePt t="723570" x="8509000" y="5734050"/>
          <p14:tracePt t="723587" x="8483600" y="5721350"/>
          <p14:tracePt t="723604" x="8470900" y="5715000"/>
          <p14:tracePt t="723629" x="8426450" y="5708650"/>
          <p14:tracePt t="723637" x="8401050" y="5708650"/>
          <p14:tracePt t="723654" x="8331200" y="5702300"/>
          <p14:tracePt t="723670" x="8235950" y="5695950"/>
          <p14:tracePt t="723695" x="8204200" y="5695950"/>
          <p14:tracePt t="723704" x="8197850" y="5695950"/>
          <p14:tracePt t="723721" x="8185150" y="5695950"/>
          <p14:tracePt t="723737" x="8153400" y="5715000"/>
          <p14:tracePt t="723759" x="8102600" y="5753100"/>
          <p14:tracePt t="723770" x="8045450" y="5803900"/>
          <p14:tracePt t="723787" x="8007350" y="5848350"/>
          <p14:tracePt t="723803" x="7994650" y="5880100"/>
          <p14:tracePt t="723831" x="7994650" y="5918200"/>
          <p14:tracePt t="723839" x="8001000" y="5930900"/>
          <p14:tracePt t="723854" x="8026400" y="5962650"/>
          <p14:tracePt t="723870" x="8077200" y="6000750"/>
          <p14:tracePt t="723893" x="8185150" y="6064250"/>
          <p14:tracePt t="723904" x="8235950" y="6083300"/>
          <p14:tracePt t="723906" x="8280400" y="6108700"/>
          <p14:tracePt t="723920" x="8362950" y="6134100"/>
          <p14:tracePt t="723937" x="8464550" y="6172200"/>
          <p14:tracePt t="723962" x="8585200" y="6197600"/>
          <p14:tracePt t="723970" x="8610600" y="6197600"/>
          <p14:tracePt t="723987" x="8699500" y="6197600"/>
          <p14:tracePt t="724004" x="8756650" y="6172200"/>
          <p14:tracePt t="724029" x="8826500" y="6127750"/>
          <p14:tracePt t="724036" x="8851900" y="6102350"/>
          <p14:tracePt t="724054" x="8877300" y="6057900"/>
          <p14:tracePt t="724070" x="8877300" y="6019800"/>
          <p14:tracePt t="724095" x="8864600" y="5937250"/>
          <p14:tracePt t="724104" x="8839200" y="5905500"/>
          <p14:tracePt t="724121" x="8801100" y="5867400"/>
          <p14:tracePt t="724137" x="8756650" y="5835650"/>
          <p14:tracePt t="724163" x="8686800" y="5791200"/>
          <p14:tracePt t="724171" x="8674100" y="5784850"/>
          <p14:tracePt t="724188" x="8648700" y="5772150"/>
          <p14:tracePt t="724204" x="8629650" y="5759450"/>
          <p14:tracePt t="724228" x="8604250" y="5727700"/>
          <p14:tracePt t="724238" x="8591550" y="5721350"/>
          <p14:tracePt t="724254" x="8553450" y="5702300"/>
          <p14:tracePt t="724270" x="8502650" y="5689600"/>
          <p14:tracePt t="724296" x="8375650" y="5676900"/>
          <p14:tracePt t="724304" x="8331200" y="5670550"/>
          <p14:tracePt t="724321" x="8274050" y="5664200"/>
          <p14:tracePt t="724340" x="8248650" y="5657850"/>
          <p14:tracePt t="724360" x="8242300" y="5657850"/>
          <p14:tracePt t="724394" x="8235950" y="5657850"/>
          <p14:tracePt t="724404" x="8229600" y="5657850"/>
          <p14:tracePt t="724429" x="8197850" y="5664200"/>
          <p14:tracePt t="724437" x="8191500" y="5670550"/>
          <p14:tracePt t="724454" x="8185150" y="5670550"/>
          <p14:tracePt t="725223" x="8178800" y="5734050"/>
          <p14:tracePt t="725239" x="8166100" y="5784850"/>
          <p14:tracePt t="725255" x="8140700" y="5835650"/>
          <p14:tracePt t="725271" x="8128000" y="5892800"/>
          <p14:tracePt t="725297" x="8128000" y="5956300"/>
          <p14:tracePt t="725305" x="8140700" y="5969000"/>
          <p14:tracePt t="725322" x="8159750" y="6000750"/>
          <p14:tracePt t="725338" x="8204200" y="6038850"/>
          <p14:tracePt t="725361" x="8229600" y="6064250"/>
          <p14:tracePt t="725372" x="8255000" y="6089650"/>
          <p14:tracePt t="725390" x="8280400" y="6108700"/>
          <p14:tracePt t="725404" x="8299450" y="6121400"/>
          <p14:tracePt t="725429" x="8312150" y="6121400"/>
          <p14:tracePt t="725438" x="8312150" y="6127750"/>
          <p14:tracePt t="725455" x="8337550" y="6127750"/>
          <p14:tracePt t="725473" x="8375650" y="6121400"/>
          <p14:tracePt t="725496" x="8426450" y="6102350"/>
          <p14:tracePt t="725505" x="8445500" y="6089650"/>
          <p14:tracePt t="725522" x="8470900" y="6070600"/>
          <p14:tracePt t="725539" x="8489950" y="6051550"/>
          <p14:tracePt t="725562" x="8489950" y="6019800"/>
          <p14:tracePt t="725572" x="8477250" y="5988050"/>
          <p14:tracePt t="725591" x="8451850" y="5943600"/>
          <p14:tracePt t="725604" x="8439150" y="5911850"/>
          <p14:tracePt t="725630" x="8420100" y="5880100"/>
          <p14:tracePt t="725638" x="8407400" y="5873750"/>
          <p14:tracePt t="725655" x="8401050" y="5867400"/>
          <p14:tracePt t="725671" x="8388350" y="5861050"/>
          <p14:tracePt t="725697" x="8318500" y="5861050"/>
          <p14:tracePt t="725705" x="8293100" y="5861050"/>
          <p14:tracePt t="725722" x="8248650" y="5861050"/>
          <p14:tracePt t="725738" x="8229600" y="5861050"/>
          <p14:tracePt t="725763" x="8223250" y="5861050"/>
          <p14:tracePt t="725772" x="8216900" y="5854700"/>
          <p14:tracePt t="725788" x="8210550" y="5854700"/>
          <p14:tracePt t="725804" x="8185150" y="5854700"/>
          <p14:tracePt t="725829" x="8102600" y="5886450"/>
          <p14:tracePt t="725831" x="8070850" y="5892800"/>
          <p14:tracePt t="725839" x="8051800" y="5905500"/>
          <p14:tracePt t="725855" x="8013700" y="5918200"/>
          <p14:tracePt t="725881" x="7994650" y="5924550"/>
          <p14:tracePt t="725905" x="7994650" y="5937250"/>
          <p14:tracePt t="725922" x="8007350" y="5949950"/>
          <p14:tracePt t="725938" x="8058150" y="5975350"/>
          <p14:tracePt t="725961" x="8128000" y="6019800"/>
          <p14:tracePt t="725972" x="8166100" y="6038850"/>
          <p14:tracePt t="725988" x="8210550" y="6070600"/>
          <p14:tracePt t="726006" x="8255000" y="6102350"/>
          <p14:tracePt t="726009" x="8280400" y="6121400"/>
          <p14:tracePt t="726032" x="8350250" y="6146800"/>
          <p14:tracePt t="726055" x="8413750" y="6153150"/>
          <p14:tracePt t="726072" x="8509000" y="6159500"/>
          <p14:tracePt t="726097" x="8597900" y="6140450"/>
          <p14:tracePt t="726104" x="8616950" y="6134100"/>
          <p14:tracePt t="726121" x="8674100" y="6102350"/>
          <p14:tracePt t="726139" x="8718550" y="6070600"/>
          <p14:tracePt t="726162" x="8743950" y="6026150"/>
          <p14:tracePt t="726171" x="8756650" y="6000750"/>
          <p14:tracePt t="726188" x="8769350" y="5969000"/>
          <p14:tracePt t="726206" x="8782050" y="5924550"/>
          <p14:tracePt t="726232" x="8788400" y="5880100"/>
          <p14:tracePt t="726254" x="8788400" y="5854700"/>
          <p14:tracePt t="726277" x="8775700" y="5835650"/>
          <p14:tracePt t="726288" x="8769350" y="5822950"/>
          <p14:tracePt t="726304" x="8743950" y="5810250"/>
          <p14:tracePt t="726321" x="8705850" y="5772150"/>
          <p14:tracePt t="726322" x="8693150" y="5765800"/>
          <p14:tracePt t="726338" x="8674100" y="5746750"/>
          <p14:tracePt t="726361" x="8655050" y="5734050"/>
          <p14:tracePt t="726371" x="8648700" y="5734050"/>
          <p14:tracePt t="726388" x="8642350" y="5721350"/>
          <p14:tracePt t="726405" x="8604250" y="5715000"/>
          <p14:tracePt t="726437" x="8483600" y="5702300"/>
          <p14:tracePt t="726443" x="8451850" y="5702300"/>
          <p14:tracePt t="726455" x="8426450" y="5702300"/>
          <p14:tracePt t="726473" x="8375650" y="5695950"/>
          <p14:tracePt t="726498" x="8331200" y="5689600"/>
          <p14:tracePt t="726526" x="8324850" y="5689600"/>
          <p14:tracePt t="726539" x="8318500" y="5689600"/>
          <p14:tracePt t="726564" x="8248650" y="5734050"/>
          <p14:tracePt t="726573" x="8229600" y="5746750"/>
          <p14:tracePt t="726575" x="8185150" y="5772150"/>
          <p14:tracePt t="726589" x="8121650" y="5797550"/>
          <p14:tracePt t="726606" x="8058150" y="5822950"/>
          <p14:tracePt t="726632" x="8001000" y="5835650"/>
          <p14:tracePt t="726867" x="8001000" y="5842000"/>
          <p14:tracePt t="726877" x="8001000" y="5848350"/>
          <p14:tracePt t="726896" x="8013700" y="5867400"/>
          <p14:tracePt t="726906" x="8026400" y="5886450"/>
          <p14:tracePt t="726927" x="8039100" y="5899150"/>
          <p14:tracePt t="726931" x="8051800" y="5911850"/>
          <p14:tracePt t="726950" x="8070850" y="5918200"/>
          <p14:tracePt t="726955" x="8070850" y="5924550"/>
          <p14:tracePt t="726973" x="8077200" y="5924550"/>
          <p14:tracePt t="726990" x="8083550" y="5930900"/>
          <p14:tracePt t="727005" x="8083550" y="5937250"/>
          <p14:tracePt t="727749" x="8083550" y="5943600"/>
          <p14:tracePt t="727757" x="8083550" y="5949950"/>
          <p14:tracePt t="727774" x="8083550" y="5962650"/>
          <p14:tracePt t="727790" x="8083550" y="5975350"/>
          <p14:tracePt t="727806" x="8083550" y="5988050"/>
          <p14:tracePt t="727832" x="8096250" y="6019800"/>
          <p14:tracePt t="727834" x="8102600" y="6032500"/>
          <p14:tracePt t="727843" x="8108950" y="6045200"/>
          <p14:tracePt t="727857" x="8140700" y="6083300"/>
          <p14:tracePt t="727882" x="8166100" y="6108700"/>
          <p14:tracePt t="727890" x="8172450" y="6115050"/>
          <p14:tracePt t="727907" x="8178800" y="6121400"/>
          <p14:tracePt t="727924" x="8185150" y="6127750"/>
          <p14:tracePt t="727941" x="8185150" y="6134100"/>
          <p14:tracePt t="727964" x="8204200" y="6153150"/>
          <p14:tracePt t="727972" x="8210550" y="6159500"/>
          <p14:tracePt t="727990" x="8216900" y="6172200"/>
          <p14:tracePt t="728007" x="8223250" y="6178550"/>
          <p14:tracePt t="728032" x="8229600" y="6184900"/>
          <p14:tracePt t="728085" x="8267700" y="6178550"/>
          <p14:tracePt t="728092" x="8286750" y="6172200"/>
          <p14:tracePt t="728109" x="8318500" y="6159500"/>
          <p14:tracePt t="728124" x="8337550" y="6146800"/>
          <p14:tracePt t="728141" x="8343900" y="6134100"/>
          <p14:tracePt t="728165" x="8343900" y="6115050"/>
          <p14:tracePt t="728174" x="8343900" y="6108700"/>
          <p14:tracePt t="728190" x="8343900" y="6096000"/>
          <p14:tracePt t="728206" x="8337550" y="6096000"/>
          <p14:tracePt t="728234" x="8324850" y="6083300"/>
          <p14:tracePt t="728241" x="8318500" y="6076950"/>
          <p14:tracePt t="728257" x="8293100" y="6070600"/>
          <p14:tracePt t="728279" x="8235950" y="6051550"/>
          <p14:tracePt t="728291" x="8197850" y="6045200"/>
          <p14:tracePt t="728309" x="8108950" y="6032500"/>
          <p14:tracePt t="728324" x="8089900" y="6026150"/>
          <p14:tracePt t="728340" x="8083550" y="6026150"/>
          <p14:tracePt t="728421" x="8077200" y="6038850"/>
          <p14:tracePt t="728425" x="8070850" y="6045200"/>
          <p14:tracePt t="728442" x="8064500" y="6057900"/>
          <p14:tracePt t="728457" x="8058150" y="6064250"/>
          <p14:tracePt t="728474" x="8058150" y="6070600"/>
          <p14:tracePt t="728498" x="8058150" y="6089650"/>
          <p14:tracePt t="728508" x="8064500" y="6102350"/>
          <p14:tracePt t="728524" x="8089900" y="6134100"/>
          <p14:tracePt t="728541" x="8115300" y="6159500"/>
          <p14:tracePt t="728566" x="8134350" y="6178550"/>
          <p14:tracePt t="728574" x="8140700" y="6178550"/>
          <p14:tracePt t="728591" x="8140700" y="6184900"/>
          <p14:tracePt t="728607" x="8147050" y="6184900"/>
          <p14:tracePt t="728632" x="8159750" y="6191250"/>
          <p14:tracePt t="728640" x="8172450" y="6191250"/>
          <p14:tracePt t="728658" x="8197850" y="6184900"/>
          <p14:tracePt t="728682" x="8255000" y="6159500"/>
          <p14:tracePt t="728690" x="8293100" y="6140450"/>
          <p14:tracePt t="728707" x="8299450" y="6127750"/>
          <p14:tracePt t="728724" x="8305800" y="6121400"/>
          <p14:tracePt t="728741" x="8305800" y="6115050"/>
          <p14:tracePt t="728764" x="8293100" y="6102350"/>
          <p14:tracePt t="728774" x="8280400" y="6096000"/>
          <p14:tracePt t="728791" x="8267700" y="6083300"/>
          <p14:tracePt t="728808" x="8248650" y="6076950"/>
          <p14:tracePt t="728831" x="8242300" y="6064250"/>
          <p14:tracePt t="728841" x="8235950" y="6064250"/>
          <p14:tracePt t="728858" x="8223250" y="6045200"/>
          <p14:tracePt t="728875" x="8204200" y="6038850"/>
          <p14:tracePt t="728899" x="8172450" y="6019800"/>
          <p14:tracePt t="728907" x="8159750" y="6013450"/>
          <p14:tracePt t="728924" x="8153400" y="6013450"/>
          <p14:tracePt t="728966" x="8153400" y="6032500"/>
          <p14:tracePt t="728976" x="8178800" y="6057900"/>
          <p14:tracePt t="728991" x="8185150" y="6064250"/>
          <p14:tracePt t="729008" x="8223250" y="6096000"/>
          <p14:tracePt t="729032" x="8235950" y="6102350"/>
          <p14:tracePt t="729058" x="8255000" y="6102350"/>
          <p14:tracePt t="729080" x="8299450" y="6089650"/>
          <p14:tracePt t="729092" x="8324850" y="6083300"/>
          <p14:tracePt t="729093" x="8356600" y="6076950"/>
          <p14:tracePt t="729108" x="8432800" y="6057900"/>
          <p14:tracePt t="729124" x="8489950" y="6051550"/>
          <p14:tracePt t="729141" x="8547100" y="6045200"/>
          <p14:tracePt t="729166" x="8578850" y="6038850"/>
          <p14:tracePt t="729200" x="8585200" y="6038850"/>
          <p14:tracePt t="729516" x="8597900" y="6032500"/>
          <p14:tracePt t="729524" x="8610600" y="6032500"/>
          <p14:tracePt t="729530" x="8648700" y="6032500"/>
          <p14:tracePt t="729542" x="8686800" y="6026150"/>
          <p14:tracePt t="729567" x="8763000" y="6007100"/>
          <p14:tracePt t="729577" x="8807450" y="6000750"/>
          <p14:tracePt t="729592" x="8826500" y="5994400"/>
          <p14:tracePt t="729632" x="8813800" y="5994400"/>
          <p14:tracePt t="729641" x="8801100" y="5994400"/>
          <p14:tracePt t="729658" x="8775700" y="5994400"/>
          <p14:tracePt t="729675" x="8750300" y="6000750"/>
          <p14:tracePt t="729698" x="8731250" y="6000750"/>
          <p14:tracePt t="729708" x="8724900" y="6000750"/>
          <p14:tracePt t="729725" x="8718550" y="6000750"/>
          <p14:tracePt t="729742" x="8699500" y="5988050"/>
          <p14:tracePt t="729765" x="8674100" y="5969000"/>
          <p14:tracePt t="729775" x="8623300" y="5956300"/>
          <p14:tracePt t="729792" x="8578850" y="5949950"/>
          <p14:tracePt t="729807" x="8521700" y="5943600"/>
          <p14:tracePt t="729833" x="8483600" y="5943600"/>
          <p14:tracePt t="729842" x="8477250" y="5943600"/>
          <p14:tracePt t="729905" x="8464550" y="5943600"/>
          <p14:tracePt t="729912" x="8451850" y="5943600"/>
          <p14:tracePt t="729925" x="8426450" y="5943600"/>
          <p14:tracePt t="729942" x="8375650" y="5943600"/>
          <p14:tracePt t="729965" x="8305800" y="5943600"/>
          <p14:tracePt t="729975" x="8293100" y="5943600"/>
          <p14:tracePt t="729993" x="8261350" y="5943600"/>
          <p14:tracePt t="730062" x="8255000" y="5943600"/>
          <p14:tracePt t="730086" x="8178800" y="5962650"/>
          <p14:tracePt t="730092" x="8153400" y="5975350"/>
          <p14:tracePt t="730110" x="8102600" y="5994400"/>
          <p14:tracePt t="730125" x="8083550" y="6000750"/>
          <p14:tracePt t="730142" x="8077200" y="6007100"/>
          <p14:tracePt t="730180" x="8077200" y="6013450"/>
          <p14:tracePt t="730192" x="8083550" y="6019800"/>
          <p14:tracePt t="730217" x="8172450" y="6070600"/>
          <p14:tracePt t="730225" x="8216900" y="6089650"/>
          <p14:tracePt t="730227" x="8248650" y="6108700"/>
          <p14:tracePt t="730242" x="8305800" y="6134100"/>
          <p14:tracePt t="730259" x="8388350" y="6153150"/>
          <p14:tracePt t="730281" x="8470900" y="6165850"/>
          <p14:tracePt t="730292" x="8566150" y="6165850"/>
          <p14:tracePt t="730309" x="8629650" y="6159500"/>
          <p14:tracePt t="730326" x="8667750" y="6134100"/>
          <p14:tracePt t="730342" x="8693150" y="6108700"/>
          <p14:tracePt t="730367" x="8712200" y="6070600"/>
          <p14:tracePt t="730376" x="8712200" y="6057900"/>
          <p14:tracePt t="730393" x="8718550" y="6038850"/>
          <p14:tracePt t="730408" x="8718550" y="6013450"/>
          <p14:tracePt t="730434" x="8712200" y="5975350"/>
          <p14:tracePt t="730435" x="8699500" y="5962650"/>
          <p14:tracePt t="730444" x="8693150" y="5943600"/>
          <p14:tracePt t="730459" x="8674100" y="5911850"/>
          <p14:tracePt t="730476" x="8642350" y="5873750"/>
          <p14:tracePt t="730502" x="8610600" y="5848350"/>
          <p14:tracePt t="730509" x="8610600" y="5842000"/>
          <p14:tracePt t="730526" x="8591550" y="5829300"/>
          <p14:tracePt t="730542" x="8578850" y="5816600"/>
          <p14:tracePt t="730567" x="8521700" y="5803900"/>
          <p14:tracePt t="730576" x="8489950" y="5797550"/>
          <p14:tracePt t="730594" x="8388350" y="5791200"/>
          <p14:tracePt t="730618" x="8274050" y="5791200"/>
          <p14:tracePt t="730626" x="8235950" y="5791200"/>
          <p14:tracePt t="730642" x="8172450" y="5797550"/>
          <p14:tracePt t="730659" x="8147050" y="5803900"/>
          <p14:tracePt t="730660" x="8140700" y="5803900"/>
          <p14:tracePt t="730682" x="8134350" y="5803900"/>
          <p14:tracePt t="730693" x="8134350" y="5810250"/>
          <p14:tracePt t="730709" x="8128000" y="5829300"/>
          <p14:tracePt t="730726" x="8108950" y="5861050"/>
          <p14:tracePt t="730743" x="8083550" y="5899150"/>
          <p14:tracePt t="730768" x="8045450" y="5949950"/>
          <p14:tracePt t="730776" x="8045450" y="5962650"/>
          <p14:tracePt t="730793" x="8039100" y="5981700"/>
          <p14:tracePt t="730809" x="8039100" y="6000750"/>
          <p14:tracePt t="730834" x="8096250" y="6038850"/>
          <p14:tracePt t="730843" x="8121650" y="6057900"/>
          <p14:tracePt t="730859" x="8204200" y="6089650"/>
          <p14:tracePt t="730876" x="8343900" y="6121400"/>
          <p14:tracePt t="730902" x="8470900" y="6127750"/>
          <p14:tracePt t="730910" x="8496300" y="6127750"/>
          <p14:tracePt t="730928" x="8553450" y="6121400"/>
          <p14:tracePt t="730954" x="8591550" y="6102350"/>
          <p14:tracePt t="730961" x="8597900" y="6102350"/>
          <p14:tracePt t="730976" x="8623300" y="6076950"/>
          <p14:tracePt t="730993" x="8642350" y="6057900"/>
          <p14:tracePt t="731018" x="8667750" y="6019800"/>
          <p14:tracePt t="731026" x="8680450" y="6000750"/>
          <p14:tracePt t="731043" x="8686800" y="5975350"/>
          <p14:tracePt t="731060" x="8686800" y="5956300"/>
          <p14:tracePt t="731084" x="8674100" y="5930900"/>
          <p14:tracePt t="731093" x="8667750" y="5918200"/>
          <p14:tracePt t="731109" x="8648700" y="5899150"/>
          <p14:tracePt t="731126" x="8629650" y="5880100"/>
          <p14:tracePt t="731143" x="8597900" y="5861050"/>
          <p14:tracePt t="731145" x="8591550" y="5854700"/>
          <p14:tracePt t="731167" x="8559800" y="5835650"/>
          <p14:tracePt t="731168" x="8547100" y="5829300"/>
          <p14:tracePt t="731177" x="8521700" y="5822950"/>
          <p14:tracePt t="731193" x="8470900" y="5816600"/>
          <p14:tracePt t="731210" x="8420100" y="5810250"/>
          <p14:tracePt t="731235" x="8343900" y="5810250"/>
          <p14:tracePt t="731243" x="8337550" y="5803900"/>
          <p14:tracePt t="731259" x="8305800" y="5803900"/>
          <p14:tracePt t="731277" x="8299450" y="5803900"/>
          <p14:tracePt t="731300" x="8293100" y="5803900"/>
          <p14:tracePt t="731347" x="8286750" y="5810250"/>
          <p14:tracePt t="731360" x="8280400" y="5816600"/>
          <p14:tracePt t="731377" x="8267700" y="5822950"/>
          <p14:tracePt t="731393" x="8255000" y="5835650"/>
          <p14:tracePt t="731427" x="8248650" y="5842000"/>
          <p14:tracePt t="731443" x="8248650" y="5848350"/>
          <p14:tracePt t="731460" x="8248650" y="5854700"/>
          <p14:tracePt t="731483" x="8248650" y="5867400"/>
          <p14:tracePt t="731493" x="8255000" y="5867400"/>
          <p14:tracePt t="731510" x="8255000" y="5880100"/>
          <p14:tracePt t="731543" x="8255000" y="5892800"/>
          <p14:tracePt t="731569" x="8255000" y="5899150"/>
          <p14:tracePt t="731601" x="8261350" y="5905500"/>
          <p14:tracePt t="731626" x="8267700" y="5918200"/>
          <p14:tracePt t="731634" x="8280400" y="5924550"/>
          <p14:tracePt t="731645" x="8286750" y="5930900"/>
          <p14:tracePt t="731660" x="8305800" y="5949950"/>
          <p14:tracePt t="731677" x="8318500" y="5956300"/>
          <p14:tracePt t="731702" x="8318500" y="5962650"/>
          <p14:tracePt t="732676" x="8318500" y="5969000"/>
          <p14:tracePt t="732684" x="8324850" y="5975350"/>
          <p14:tracePt t="732696" x="8331200" y="5988050"/>
          <p14:tracePt t="732711" x="8337550" y="5994400"/>
          <p14:tracePt t="732728" x="8343900" y="6000750"/>
          <p14:tracePt t="732884" x="8356600" y="5981700"/>
          <p14:tracePt t="732894" x="8369300" y="5956300"/>
          <p14:tracePt t="732912" x="8394700" y="5880100"/>
          <p14:tracePt t="732928" x="8401050" y="5842000"/>
          <p14:tracePt t="732953" x="8394700" y="5822950"/>
          <p14:tracePt t="732961" x="8388350" y="5816600"/>
          <p14:tracePt t="732978" x="8369300" y="5822950"/>
          <p14:tracePt t="732995" x="8331200" y="5854700"/>
          <p14:tracePt t="733019" x="8261350" y="5924550"/>
          <p14:tracePt t="733027" x="8235950" y="5949950"/>
          <p14:tracePt t="733044" x="8159750" y="6019800"/>
          <p14:tracePt t="733061" x="8102600" y="6070600"/>
          <p14:tracePt t="733085" x="8026400" y="6127750"/>
          <p14:tracePt t="733094" x="8013700" y="6140450"/>
          <p14:tracePt t="733112" x="7994650" y="6172200"/>
          <p14:tracePt t="733128" x="7975600" y="6203950"/>
          <p14:tracePt t="733529" x="7981950" y="6197600"/>
          <p14:tracePt t="733535" x="7981950" y="6191250"/>
          <p14:tracePt t="733545" x="7988300" y="6172200"/>
          <p14:tracePt t="733570" x="8032750" y="6134100"/>
          <p14:tracePt t="733579" x="8051800" y="6121400"/>
          <p14:tracePt t="733595" x="8102600" y="6121400"/>
          <p14:tracePt t="733612" x="8153400" y="6121400"/>
          <p14:tracePt t="733637" x="8274050" y="6121400"/>
          <p14:tracePt t="733646" x="8362950" y="6115050"/>
          <p14:tracePt t="733662" x="8426450" y="6108700"/>
          <p14:tracePt t="733679" x="8642350" y="6089650"/>
          <p14:tracePt t="733705" x="8883650" y="6051550"/>
          <p14:tracePt t="733712" x="8997950" y="6038850"/>
          <p14:tracePt t="733728" x="9226550" y="6019800"/>
          <p14:tracePt t="733751" x="9512300" y="6007100"/>
          <p14:tracePt t="733761" x="9550400" y="6007100"/>
          <p14:tracePt t="733779" x="9563100" y="6000750"/>
          <p14:tracePt t="733795" x="9563100" y="5994400"/>
          <p14:tracePt t="733819" x="9563100" y="5981700"/>
          <p14:tracePt t="733845" x="9563100" y="5975350"/>
          <p14:tracePt t="733863" x="9582150" y="5969000"/>
          <p14:tracePt t="733887" x="9702800" y="5943600"/>
          <p14:tracePt t="733895" x="9747250" y="5937250"/>
          <p14:tracePt t="733912" x="9886950" y="5937250"/>
          <p14:tracePt t="733931" x="9912350" y="5937250"/>
          <p14:tracePt t="733946" x="9918700" y="5937250"/>
          <p14:tracePt t="733982" x="9918700" y="5943600"/>
          <p14:tracePt t="734035" x="9925050" y="5943600"/>
          <p14:tracePt t="734043" x="9931400" y="5949950"/>
          <p14:tracePt t="734050" x="9937750" y="5956300"/>
          <p14:tracePt t="734062" x="9956800" y="5962650"/>
          <p14:tracePt t="734079" x="9975850" y="5975350"/>
          <p14:tracePt t="734103" x="10007600" y="6000750"/>
          <p14:tracePt t="734112" x="10020300" y="6000750"/>
          <p14:tracePt t="734129" x="10045700" y="6019800"/>
          <p14:tracePt t="734154" x="10071100" y="6026150"/>
          <p14:tracePt t="734162" x="10096500" y="6026150"/>
          <p14:tracePt t="734180" x="10115550" y="6032500"/>
          <p14:tracePt t="734195" x="10121900" y="6032500"/>
          <p14:tracePt t="734333" x="10128250" y="6038850"/>
          <p14:tracePt t="734486" x="10140950" y="6038850"/>
          <p14:tracePt t="734495" x="10160000" y="6032500"/>
          <p14:tracePt t="734513" x="10166350" y="6026150"/>
          <p14:tracePt t="734612" x="10191750" y="6026150"/>
          <p14:tracePt t="734629" x="10217150" y="6026150"/>
          <p14:tracePt t="734646" x="10248900" y="6026150"/>
          <p14:tracePt t="734687" x="10255250" y="6026150"/>
          <p14:tracePt t="734713" x="10261600" y="6019800"/>
          <p14:tracePt t="734825" x="10267950" y="6019800"/>
          <p14:tracePt t="734846" x="10280650" y="6019800"/>
          <p14:tracePt t="734865" x="10312400" y="6019800"/>
          <p14:tracePt t="734888" x="10426700" y="6019800"/>
          <p14:tracePt t="734896" x="10502900" y="6019800"/>
          <p14:tracePt t="734913" x="10610850" y="6019800"/>
          <p14:tracePt t="734932" x="10718800" y="6013450"/>
          <p14:tracePt t="734953" x="10852150" y="5994400"/>
          <p14:tracePt t="734963" x="10871200" y="5994400"/>
          <p14:tracePt t="734979" x="10909300" y="5981700"/>
          <p14:tracePt t="734996" x="10928350" y="5981700"/>
          <p14:tracePt t="735020" x="10941050" y="5975350"/>
          <p14:tracePt t="735046" x="10947400" y="5975350"/>
          <p14:tracePt t="735219" x="10947400" y="5981700"/>
          <p14:tracePt t="735229" x="10941050" y="5981700"/>
          <p14:tracePt t="735246" x="10934700" y="5994400"/>
          <p14:tracePt t="735263" x="10922000" y="6007100"/>
          <p14:tracePt t="735280" x="10909300" y="6013450"/>
          <p14:tracePt t="735305" x="10902950" y="6019800"/>
          <p14:tracePt t="736574" x="10902950" y="6013450"/>
          <p14:tracePt t="736581" x="10909300" y="6007100"/>
          <p14:tracePt t="736596" x="10915650" y="6000750"/>
          <p14:tracePt t="737227" x="10915650" y="6007100"/>
          <p14:tracePt t="737236" x="10922000" y="6013450"/>
          <p14:tracePt t="737249" x="10928350" y="6026150"/>
          <p14:tracePt t="737269" x="10928350" y="6032500"/>
          <p14:tracePt t="737294" x="10934700" y="6032500"/>
          <p14:tracePt t="737315" x="10941050" y="6032500"/>
          <p14:tracePt t="737332" x="11004550" y="6038850"/>
          <p14:tracePt t="737357" x="11118850" y="6026150"/>
          <p14:tracePt t="737366" x="11207750" y="6000750"/>
          <p14:tracePt t="737381" x="11277600" y="5981700"/>
          <p14:tracePt t="737399" x="11328400" y="5962650"/>
          <p14:tracePt t="737423" x="11360150" y="5949950"/>
          <p14:tracePt t="737519" x="11353800" y="5949950"/>
          <p14:tracePt t="737536" x="11347450" y="5949950"/>
          <p14:tracePt t="737560" x="11334750" y="5949950"/>
          <p14:tracePt t="737568" x="11328400" y="5949950"/>
          <p14:tracePt t="737582" x="11322050" y="5956300"/>
          <p14:tracePt t="737598" x="11271250" y="5975350"/>
          <p14:tracePt t="737616" x="11233150" y="5988050"/>
          <p14:tracePt t="737640" x="11118850" y="6032500"/>
          <p14:tracePt t="737648" x="11055350" y="6057900"/>
          <p14:tracePt t="737664" x="10909300" y="6108700"/>
          <p14:tracePt t="737688" x="10648950" y="6172200"/>
          <p14:tracePt t="737698" x="10547350" y="6191250"/>
          <p14:tracePt t="737715" x="10267950" y="6229350"/>
          <p14:tracePt t="737733" x="9842500" y="6273800"/>
          <p14:tracePt t="737757" x="8966200" y="6273800"/>
          <p14:tracePt t="737765" x="8674100" y="6254750"/>
          <p14:tracePt t="737782" x="8115300" y="6216650"/>
          <p14:tracePt t="737798" x="7607300" y="6197600"/>
          <p14:tracePt t="737824" x="6743700" y="6191250"/>
          <p14:tracePt t="737834" x="6172200" y="6191250"/>
          <p14:tracePt t="737851" x="5664200" y="6197600"/>
          <p14:tracePt t="737865" x="5264150" y="6216650"/>
          <p14:tracePt t="737889" x="4927600" y="6242050"/>
          <p14:tracePt t="737898" x="4832350" y="6242050"/>
          <p14:tracePt t="737915" x="4667250" y="6248400"/>
          <p14:tracePt t="737932" x="4495800" y="6248400"/>
          <p14:tracePt t="737948" x="4387850" y="6242050"/>
          <p14:tracePt t="737974" x="4368800" y="6235700"/>
          <p14:tracePt t="737985" x="4381500" y="6229350"/>
          <p14:tracePt t="737998" x="4451350" y="6197600"/>
          <p14:tracePt t="738023" x="4724400" y="6134100"/>
          <p14:tracePt t="738032" x="4813300" y="6127750"/>
          <p14:tracePt t="738049" x="4902200" y="6127750"/>
          <p14:tracePt t="738066" x="4921250" y="6153150"/>
          <p14:tracePt t="738090" x="4921250" y="6178550"/>
          <p14:tracePt t="738123" x="4927600" y="6178550"/>
          <p14:tracePt t="738147" x="5048250" y="6159500"/>
          <p14:tracePt t="738166" x="5207000" y="6140450"/>
          <p14:tracePt t="738184" x="5353050" y="6127750"/>
          <p14:tracePt t="738186" x="5378450" y="6127750"/>
          <p14:tracePt t="738199" x="5391150" y="6127750"/>
          <p14:tracePt t="738224" x="5422900" y="6146800"/>
          <p14:tracePt t="738232" x="5422900" y="6153150"/>
          <p14:tracePt t="738249" x="5441950" y="6172200"/>
          <p14:tracePt t="738251" x="5448300" y="6184900"/>
          <p14:tracePt t="738265" x="5461000" y="6191250"/>
          <p14:tracePt t="738266" x="5480050" y="6203950"/>
          <p14:tracePt t="738292" x="5511800" y="6223000"/>
          <p14:tracePt t="738293" x="5530850" y="6229350"/>
          <p14:tracePt t="738300" x="5549900" y="6235700"/>
          <p14:tracePt t="738316" x="5568950" y="6248400"/>
          <p14:tracePt t="738332" x="5575300" y="6261100"/>
          <p14:tracePt t="738349" x="5575300" y="6267450"/>
          <p14:tracePt t="738373" x="5575300" y="6273800"/>
          <p14:tracePt t="738422" x="5581650" y="6273800"/>
          <p14:tracePt t="738433" x="5588000" y="6273800"/>
          <p14:tracePt t="738449" x="5600700" y="6273800"/>
          <p14:tracePt t="738466" x="5607050" y="6273800"/>
          <p14:tracePt t="738549" x="5607050" y="6267450"/>
          <p14:tracePt t="738566" x="5613400" y="6261100"/>
          <p14:tracePt t="738625" x="5619750" y="6261100"/>
          <p14:tracePt t="738724" x="5613400" y="6280150"/>
          <p14:tracePt t="738730" x="5613400" y="6286500"/>
          <p14:tracePt t="738749" x="5613400" y="6305550"/>
          <p14:tracePt t="738775" x="5613400" y="6318250"/>
          <p14:tracePt t="738820" x="5626100" y="6318250"/>
          <p14:tracePt t="738832" x="5632450" y="6299200"/>
          <p14:tracePt t="738891" x="5613400" y="6305550"/>
          <p14:tracePt t="738967" x="5607050" y="6305550"/>
          <p14:tracePt t="738975" x="5600700" y="6305550"/>
          <p14:tracePt t="738984" x="5594350" y="6305550"/>
          <p14:tracePt t="739000" x="5588000" y="6305550"/>
          <p14:tracePt t="739026" x="5581650" y="6305550"/>
          <p14:tracePt t="739033" x="5581650" y="6299200"/>
          <p14:tracePt t="746528" x="5607050" y="6299200"/>
          <p14:tracePt t="746555" x="5740400" y="6318250"/>
          <p14:tracePt t="746573" x="5854700" y="6330950"/>
          <p14:tracePt t="746589" x="5981700" y="6337300"/>
          <p14:tracePt t="746607" x="6248400" y="6337300"/>
          <p14:tracePt t="746630" x="6540500" y="6350000"/>
          <p14:tracePt t="746640" x="6597650" y="6362700"/>
          <p14:tracePt t="746656" x="6604000" y="6362700"/>
          <p14:tracePt t="746727" x="6610350" y="6362700"/>
          <p14:tracePt t="746733" x="6616700" y="6362700"/>
          <p14:tracePt t="746764" x="6673850" y="6362700"/>
          <p14:tracePt t="746774" x="6769100" y="6362700"/>
          <p14:tracePt t="746789" x="6889750" y="6369050"/>
          <p14:tracePt t="746807" x="6965950" y="6369050"/>
          <p14:tracePt t="746830" x="7086600" y="6375400"/>
          <p14:tracePt t="746841" x="7143750" y="6388100"/>
          <p14:tracePt t="746856" x="7277100" y="6413500"/>
          <p14:tracePt t="746873" x="7442200" y="6451600"/>
          <p14:tracePt t="746897" x="7708900" y="6496050"/>
          <p14:tracePt t="746905" x="7791450" y="6508750"/>
          <p14:tracePt t="746923" x="7893050" y="6521450"/>
          <p14:tracePt t="746942" x="8020050" y="6508750"/>
          <p14:tracePt t="746965" x="8058150" y="6496050"/>
          <p14:tracePt t="746976" x="8102600" y="6477000"/>
          <p14:tracePt t="746990" x="8128000" y="6470650"/>
          <p14:tracePt t="747006" x="8185150" y="6470650"/>
          <p14:tracePt t="747031" x="8204200" y="6470650"/>
          <p14:tracePt t="747096" x="8210550" y="6464300"/>
          <p14:tracePt t="747106" x="8216900" y="6445250"/>
          <p14:tracePt t="747123" x="8229600" y="6400800"/>
          <p14:tracePt t="747140" x="8235950" y="6356350"/>
          <p14:tracePt t="747164" x="8223250" y="6305550"/>
          <p14:tracePt t="747173" x="8204200" y="6286500"/>
          <p14:tracePt t="747190" x="8121650" y="6248400"/>
          <p14:tracePt t="747206" x="8039100" y="6216650"/>
          <p14:tracePt t="747208" x="7981950" y="6197600"/>
          <p14:tracePt t="747229" x="7880350" y="6165850"/>
          <p14:tracePt t="747240" x="7797800" y="6140450"/>
          <p14:tracePt t="747258" x="7727950" y="6115050"/>
          <p14:tracePt t="747273" x="7670800" y="6096000"/>
          <p14:tracePt t="747298" x="7543800" y="6083300"/>
          <p14:tracePt t="747306" x="7486650" y="6083300"/>
          <p14:tracePt t="747323" x="7346950" y="6083300"/>
          <p14:tracePt t="747339" x="7219950" y="6083300"/>
          <p14:tracePt t="747363" x="7099300" y="6083300"/>
          <p14:tracePt t="747373" x="7073900" y="6089650"/>
          <p14:tracePt t="747390" x="7054850" y="6096000"/>
          <p14:tracePt t="747413" x="6985000" y="6134100"/>
          <p14:tracePt t="747424" x="6934200" y="6153150"/>
          <p14:tracePt t="747426" x="6858000" y="6178550"/>
          <p14:tracePt t="747440" x="6711950" y="6210300"/>
          <p14:tracePt t="747457" x="6546850" y="6229350"/>
          <p14:tracePt t="747483" x="6369050" y="6248400"/>
          <p14:tracePt t="747492" x="6356350" y="6254750"/>
          <p14:tracePt t="747506" x="6350000" y="6254750"/>
          <p14:tracePt t="747523" x="6362700" y="6254750"/>
          <p14:tracePt t="747540" x="6426200" y="6261100"/>
          <p14:tracePt t="747562" x="6527800" y="6280150"/>
          <p14:tracePt t="747573" x="6534150" y="6286500"/>
          <p14:tracePt t="747590" x="6534150" y="6292850"/>
          <p14:tracePt t="747607" x="6534150" y="6299200"/>
          <p14:tracePt t="747648" x="6534150" y="6305550"/>
          <p14:tracePt t="747655" x="6540500" y="6305550"/>
          <p14:tracePt t="747672" x="6578600" y="6318250"/>
          <p14:tracePt t="747698" x="6699250" y="6324600"/>
          <p14:tracePt t="747707" x="6743700" y="6330950"/>
          <p14:tracePt t="747726" x="6959600" y="6330950"/>
          <p14:tracePt t="747742" x="7162800" y="6343650"/>
          <p14:tracePt t="747765" x="7346950" y="6362700"/>
          <p14:tracePt t="747774" x="7423150" y="6381750"/>
          <p14:tracePt t="747791" x="7569200" y="6413500"/>
          <p14:tracePt t="747807" x="7588250" y="6419850"/>
          <p14:tracePt t="747830" x="7607300" y="6419850"/>
          <p14:tracePt t="747839" x="7613650" y="6419850"/>
          <p14:tracePt t="747860" x="7639050" y="6413500"/>
          <p14:tracePt t="747883" x="7689850" y="6400800"/>
          <p14:tracePt t="747890" x="7715250" y="6388100"/>
          <p14:tracePt t="747907" x="7747000" y="6381750"/>
          <p14:tracePt t="747924" x="7791450" y="6369050"/>
          <p14:tracePt t="747940" x="7823200" y="6356350"/>
          <p14:tracePt t="747965" x="7867650" y="6343650"/>
          <p14:tracePt t="747974" x="7886700" y="6337300"/>
          <p14:tracePt t="747990" x="7937500" y="6318250"/>
          <p14:tracePt t="748007" x="7981950" y="6299200"/>
          <p14:tracePt t="748031" x="8051800" y="6248400"/>
          <p14:tracePt t="748041" x="8077200" y="6223000"/>
          <p14:tracePt t="748057" x="8089900" y="6210300"/>
          <p14:tracePt t="748074" x="8108950" y="6178550"/>
          <p14:tracePt t="748099" x="8128000" y="6153150"/>
          <p14:tracePt t="748107" x="8128000" y="6146800"/>
          <p14:tracePt t="748124" x="8128000" y="6140450"/>
          <p14:tracePt t="748140" x="8128000" y="6134100"/>
          <p14:tracePt t="748165" x="8121650" y="6121400"/>
          <p14:tracePt t="748173" x="8115300" y="6121400"/>
          <p14:tracePt t="748192" x="8096250" y="6108700"/>
          <p14:tracePt t="748213" x="8070850" y="6089650"/>
          <p14:tracePt t="748223" x="8064500" y="6083300"/>
          <p14:tracePt t="748241" x="8032750" y="6076950"/>
          <p14:tracePt t="748257" x="7994650" y="6070600"/>
          <p14:tracePt t="748282" x="7924800" y="6070600"/>
          <p14:tracePt t="748291" x="7874000" y="6070600"/>
          <p14:tracePt t="748308" x="7854950" y="6076950"/>
          <p14:tracePt t="748324" x="7842250" y="6076950"/>
          <p14:tracePt t="748341" x="7835900" y="6083300"/>
          <p14:tracePt t="748366" x="7791450" y="6121400"/>
          <p14:tracePt t="748373" x="7759700" y="6134100"/>
          <p14:tracePt t="748391" x="7702550" y="6165850"/>
          <p14:tracePt t="748408" x="7639050" y="6197600"/>
          <p14:tracePt t="748431" x="7575550" y="6223000"/>
          <p14:tracePt t="748440" x="7569200" y="6229350"/>
          <p14:tracePt t="748458" x="7562850" y="6229350"/>
          <p14:tracePt t="748567" x="7562850" y="6235700"/>
          <p14:tracePt t="748591" x="7556500" y="6248400"/>
          <p14:tracePt t="748607" x="7556500" y="6261100"/>
          <p14:tracePt t="748632" x="7556500" y="6267450"/>
          <p14:tracePt t="748658" x="7556500" y="6273800"/>
          <p14:tracePt t="749269" x="7543800" y="6273800"/>
          <p14:tracePt t="749289" x="7493000" y="6286500"/>
          <p14:tracePt t="749294" x="7461250" y="6292850"/>
          <p14:tracePt t="749309" x="7385050" y="6305550"/>
          <p14:tracePt t="749325" x="7315200" y="6311900"/>
          <p14:tracePt t="749342" x="7226300" y="6318250"/>
          <p14:tracePt t="749365" x="7016750" y="6318250"/>
          <p14:tracePt t="749375" x="6934200" y="6318250"/>
          <p14:tracePt t="749392" x="6769100" y="6299200"/>
          <p14:tracePt t="749409" x="6648450" y="6273800"/>
          <p14:tracePt t="749433" x="6565900" y="6242050"/>
          <p14:tracePt t="749442" x="6553200" y="6242050"/>
          <p14:tracePt t="749458" x="6546850" y="6242050"/>
          <p14:tracePt t="749590" x="6553200" y="6235700"/>
          <p14:tracePt t="749598" x="6565900" y="6235700"/>
          <p14:tracePt t="749608" x="6591300" y="6235700"/>
          <p14:tracePt t="749633" x="6673850" y="6235700"/>
          <p14:tracePt t="749643" x="6686550" y="6235700"/>
          <p14:tracePt t="749661" x="6775450" y="6242050"/>
          <p14:tracePt t="749675" x="6807200" y="6242050"/>
          <p14:tracePt t="749699" x="6883400" y="6242050"/>
          <p14:tracePt t="749708" x="6921500" y="6242050"/>
          <p14:tracePt t="749725" x="6959600" y="6235700"/>
          <p14:tracePt t="749741" x="7004050" y="6223000"/>
          <p14:tracePt t="749765" x="7035800" y="6197600"/>
          <p14:tracePt t="749767" x="7042150" y="6191250"/>
          <p14:tracePt t="749776" x="7054850" y="6172200"/>
          <p14:tracePt t="749792" x="7054850" y="6146800"/>
          <p14:tracePt t="749816" x="7048500" y="6127750"/>
          <p14:tracePt t="749825" x="7048500" y="6121400"/>
          <p14:tracePt t="749842" x="7035800" y="6102350"/>
          <p14:tracePt t="749860" x="7029450" y="6096000"/>
          <p14:tracePt t="749863" x="7023100" y="6089650"/>
          <p14:tracePt t="749882" x="7004050" y="6076950"/>
          <p14:tracePt t="749892" x="6991350" y="6070600"/>
          <p14:tracePt t="749909" x="6908800" y="6051550"/>
          <p14:tracePt t="749925" x="6832600" y="6038850"/>
          <p14:tracePt t="749943" x="6724650" y="6007100"/>
          <p14:tracePt t="749967" x="6661150" y="5988050"/>
          <p14:tracePt t="749998" x="6654800" y="5988050"/>
          <p14:tracePt t="750033" x="6610350" y="5994400"/>
          <p14:tracePt t="750042" x="6578600" y="6000750"/>
          <p14:tracePt t="750059" x="6508750" y="6013450"/>
          <p14:tracePt t="750075" x="6438900" y="6032500"/>
          <p14:tracePt t="750100" x="6356350" y="6057900"/>
          <p14:tracePt t="750110" x="6356350" y="6064250"/>
          <p14:tracePt t="750125" x="6356350" y="6076950"/>
          <p14:tracePt t="750142" x="6375400" y="6096000"/>
          <p14:tracePt t="750166" x="6426200" y="6159500"/>
          <p14:tracePt t="750175" x="6445250" y="6184900"/>
          <p14:tracePt t="750194" x="6470650" y="6242050"/>
          <p14:tracePt t="750217" x="6527800" y="6305550"/>
          <p14:tracePt t="750225" x="6553200" y="6324600"/>
          <p14:tracePt t="750242" x="6610350" y="6343650"/>
          <p14:tracePt t="750259" x="6654800" y="6350000"/>
          <p14:tracePt t="750283" x="6769100" y="6350000"/>
          <p14:tracePt t="750292" x="6788150" y="6343650"/>
          <p14:tracePt t="750294" x="6826250" y="6343650"/>
          <p14:tracePt t="750309" x="6870700" y="6337300"/>
          <p14:tracePt t="750326" x="7023100" y="6311900"/>
          <p14:tracePt t="750342" x="7124700" y="6299200"/>
          <p14:tracePt t="750343" x="7239000" y="6280150"/>
          <p14:tracePt t="750368" x="7581900" y="6235700"/>
          <p14:tracePt t="750376" x="7683500" y="6223000"/>
          <p14:tracePt t="750392" x="7956550" y="6184900"/>
          <p14:tracePt t="750410" x="8140700" y="6159500"/>
          <p14:tracePt t="750433" x="8394700" y="6153150"/>
          <p14:tracePt t="750442" x="8432800" y="6153150"/>
          <p14:tracePt t="750460" x="8496300" y="6153150"/>
          <p14:tracePt t="750475" x="8559800" y="6178550"/>
          <p14:tracePt t="750500" x="8642350" y="6216650"/>
          <p14:tracePt t="750509" x="8667750" y="6229350"/>
          <p14:tracePt t="750512" x="8686800" y="6235700"/>
          <p14:tracePt t="750526" x="8705850" y="6242050"/>
          <p14:tracePt t="750567" x="8705850" y="6248400"/>
          <p14:tracePt t="750594" x="8712200" y="6254750"/>
          <p14:tracePt t="750616" x="8718550" y="6267450"/>
          <p14:tracePt t="750658" x="8724900" y="6267450"/>
          <p14:tracePt t="750675" x="8750300" y="6261100"/>
          <p14:tracePt t="750693" x="8788400" y="6254750"/>
          <p14:tracePt t="750709" x="8801100" y="6254750"/>
          <p14:tracePt t="750726" x="8813800" y="6248400"/>
          <p14:tracePt t="750743" x="8826500" y="6248400"/>
          <p14:tracePt t="750767" x="8839200" y="6261100"/>
          <p14:tracePt t="750776" x="8845550" y="6261100"/>
          <p14:tracePt t="750778" x="8851900" y="6267450"/>
          <p14:tracePt t="750794" x="8870950" y="6273800"/>
          <p14:tracePt t="750809" x="8902700" y="6273800"/>
          <p14:tracePt t="750834" x="9029700" y="6273800"/>
          <p14:tracePt t="750843" x="9067800" y="6267450"/>
          <p14:tracePt t="750860" x="9137650" y="6261100"/>
          <p14:tracePt t="750876" x="9182100" y="6261100"/>
          <p14:tracePt t="750900" x="9226550" y="6261100"/>
          <p14:tracePt t="750909" x="9239250" y="6261100"/>
          <p14:tracePt t="750926" x="9251950" y="6261100"/>
          <p14:tracePt t="750942" x="9271000" y="6261100"/>
          <p14:tracePt t="750967" x="9296400" y="6261100"/>
          <p14:tracePt t="750976" x="9315450" y="6254750"/>
          <p14:tracePt t="750993" x="9347200" y="6242050"/>
          <p14:tracePt t="751018" x="9391650" y="6223000"/>
          <p14:tracePt t="751026" x="9417050" y="6203950"/>
          <p14:tracePt t="751043" x="9429750" y="6191250"/>
          <p14:tracePt t="751060" x="9436100" y="6184900"/>
          <p14:tracePt t="751126" x="9442450" y="6184900"/>
          <p14:tracePt t="751133" x="9455150" y="6184900"/>
          <p14:tracePt t="751144" x="9486900" y="6191250"/>
          <p14:tracePt t="751168" x="9696450" y="6216650"/>
          <p14:tracePt t="751176" x="9791700" y="6223000"/>
          <p14:tracePt t="751195" x="9950450" y="6229350"/>
          <p14:tracePt t="751210" x="10090150" y="6229350"/>
          <p14:tracePt t="751235" x="10191750" y="6229350"/>
          <p14:tracePt t="751246" x="10210800" y="6223000"/>
          <p14:tracePt t="751301" x="10217150" y="6229350"/>
          <p14:tracePt t="751310" x="10223500" y="6235700"/>
          <p14:tracePt t="751327" x="10236200" y="6248400"/>
          <p14:tracePt t="751343" x="10242550" y="6248400"/>
          <p14:tracePt t="751368" x="10248900" y="6254750"/>
          <p14:tracePt t="751376" x="10255250" y="6254750"/>
          <p14:tracePt t="751419" x="10287000" y="6254750"/>
          <p14:tracePt t="751427" x="10312400" y="6254750"/>
          <p14:tracePt t="751443" x="10356850" y="6261100"/>
          <p14:tracePt t="751460" x="10414000" y="6261100"/>
          <p14:tracePt t="751484" x="10553700" y="6254750"/>
          <p14:tracePt t="751493" x="10579100" y="6254750"/>
          <p14:tracePt t="751510" x="10629900" y="6235700"/>
          <p14:tracePt t="751527" x="10648950" y="6223000"/>
          <p14:tracePt t="751543" x="10661650" y="6223000"/>
          <p14:tracePt t="751569" x="10661650" y="6216650"/>
          <p14:tracePt t="751644" x="10668000" y="6216650"/>
          <p14:tracePt t="751651" x="10668000" y="6210300"/>
          <p14:tracePt t="751661" x="10668000" y="6203950"/>
          <p14:tracePt t="751677" x="10674350" y="6197600"/>
          <p14:tracePt t="751702" x="10680700" y="6178550"/>
          <p14:tracePt t="751751" x="10674350" y="6172200"/>
          <p14:tracePt t="751968" x="10661650" y="6172200"/>
          <p14:tracePt t="751977" x="10648950" y="6172200"/>
          <p14:tracePt t="751983" x="10636250" y="6178550"/>
          <p14:tracePt t="751995" x="10617200" y="6178550"/>
          <p14:tracePt t="752011" x="10591800" y="6178550"/>
          <p14:tracePt t="752035" x="10566400" y="6178550"/>
          <p14:tracePt t="752043" x="10560050" y="6178550"/>
          <p14:tracePt t="752060" x="10547350" y="6184900"/>
          <p14:tracePt t="752077" x="10521950" y="6184900"/>
          <p14:tracePt t="752078" x="10509250" y="6184900"/>
          <p14:tracePt t="752100" x="10483850" y="6191250"/>
          <p14:tracePt t="752111" x="10458450" y="6191250"/>
          <p14:tracePt t="752129" x="10439400" y="6191250"/>
          <p14:tracePt t="752150" x="10414000" y="6191250"/>
          <p14:tracePt t="752161" x="10401300" y="6191250"/>
          <p14:tracePt t="752177" x="10382250" y="6191250"/>
          <p14:tracePt t="752194" x="10369550" y="6191250"/>
          <p14:tracePt t="752219" x="10344150" y="6191250"/>
          <p14:tracePt t="752227" x="10337800" y="6191250"/>
          <p14:tracePt t="752244" x="10325100" y="6191250"/>
          <p14:tracePt t="752260" x="10312400" y="6191250"/>
          <p14:tracePt t="752286" x="10287000" y="6203950"/>
          <p14:tracePt t="752294" x="10274300" y="6210300"/>
          <p14:tracePt t="752328" x="10267950" y="6216650"/>
          <p14:tracePt t="752419" x="10261600" y="6216650"/>
          <p14:tracePt t="752427" x="10248900" y="6216650"/>
          <p14:tracePt t="752444" x="10217150" y="6216650"/>
          <p14:tracePt t="752463" x="10153650" y="6197600"/>
          <p14:tracePt t="752478" x="10109200" y="6153150"/>
          <p14:tracePt t="752503" x="10102850" y="6146800"/>
          <p14:tracePt t="753560" x="10090150" y="6146800"/>
          <p14:tracePt t="753566" x="10064750" y="6134100"/>
          <p14:tracePt t="753579" x="10001250" y="6108700"/>
          <p14:tracePt t="753596" x="9823450" y="6051550"/>
          <p14:tracePt t="753611" x="9683750" y="6026150"/>
          <p14:tracePt t="753634" x="9505950" y="6026150"/>
          <p14:tracePt t="753644" x="9467850" y="6038850"/>
          <p14:tracePt t="753664" x="9391650" y="6083300"/>
          <p14:tracePt t="753678" x="9328150" y="6115050"/>
          <p14:tracePt t="753704" x="9188450" y="6159500"/>
          <p14:tracePt t="753711" x="9112250" y="6165850"/>
          <p14:tracePt t="753728" x="8928100" y="6172200"/>
          <p14:tracePt t="753751" x="8699500" y="6178550"/>
          <p14:tracePt t="753761" x="8642350" y="6178550"/>
          <p14:tracePt t="753778" x="8585200" y="6165850"/>
          <p14:tracePt t="753797" x="8477250" y="6165850"/>
          <p14:tracePt t="753820" x="8064500" y="6184900"/>
          <p14:tracePt t="753829" x="7905750" y="6191250"/>
          <p14:tracePt t="753845" x="7435850" y="6223000"/>
          <p14:tracePt t="753861" x="6718300" y="6292850"/>
          <p14:tracePt t="753887" x="6191250" y="6318250"/>
          <p14:tracePt t="753897" x="6121400" y="6305550"/>
          <p14:tracePt t="753912" x="6026150" y="6299200"/>
          <p14:tracePt t="753929" x="5861050" y="6311900"/>
          <p14:tracePt t="753945" x="5600700" y="6311900"/>
          <p14:tracePt t="753968" x="5245100" y="6318250"/>
          <p14:tracePt t="753978" x="5130800" y="6318250"/>
          <p14:tracePt t="753996" x="5054600" y="6311900"/>
          <p14:tracePt t="754012" x="5048250" y="6311900"/>
          <p14:tracePt t="754036" x="5041900" y="6311900"/>
          <p14:tracePt t="754046" x="5035550" y="6318250"/>
          <p14:tracePt t="754062" x="5022850" y="6330950"/>
          <p14:tracePt t="754079" x="5003800" y="6350000"/>
          <p14:tracePt t="754103" x="5003800" y="6356350"/>
          <p14:tracePt t="754150" x="5003800" y="6362700"/>
          <p14:tracePt t="754161" x="4997450" y="6381750"/>
          <p14:tracePt t="754179" x="4972050" y="6394450"/>
          <p14:tracePt t="754196" x="4921250" y="6407150"/>
          <p14:tracePt t="754220" x="4876800" y="6407150"/>
          <p14:tracePt t="754229" x="4870450" y="6407150"/>
          <p14:tracePt t="754286" x="4857750" y="6432550"/>
          <p14:tracePt t="754296" x="4845050" y="6451600"/>
          <p14:tracePt t="754312" x="4806950" y="6483350"/>
          <p14:tracePt t="754329" x="4768850" y="6508750"/>
          <p14:tracePt t="754347" x="4762500" y="6515100"/>
          <p14:tracePt t="754380" x="4781550" y="6496050"/>
          <p14:tracePt t="754396" x="4806950" y="6483350"/>
          <p14:tracePt t="754413" x="4832350" y="6483350"/>
          <p14:tracePt t="754438" x="4749800" y="6553200"/>
          <p14:tracePt t="754447" x="4686300" y="6572250"/>
          <p14:tracePt t="754463" x="4591050" y="6604000"/>
          <p14:tracePt t="754479" x="4552950" y="6623050"/>
          <p14:tracePt t="754504" x="4572000" y="6629400"/>
          <p14:tracePt t="754513" x="4610100" y="6629400"/>
          <p14:tracePt t="754529" x="4787900" y="6604000"/>
          <p14:tracePt t="754552" x="5092700" y="6597650"/>
          <p14:tracePt t="754563" x="5187950" y="6616700"/>
          <p14:tracePt t="754579" x="5226050" y="6642100"/>
          <p14:tracePt t="754596" x="5137150" y="6711950"/>
          <p14:tracePt t="754621" x="4940300" y="6718300"/>
          <p14:tracePt t="754646" x="4826000" y="6699250"/>
          <p14:tracePt t="754663" x="4800600" y="6661150"/>
          <p14:tracePt t="754688" x="4813300" y="6572250"/>
          <p14:tracePt t="754696" x="4851400" y="6540500"/>
          <p14:tracePt t="754713" x="4908550" y="6521450"/>
          <p14:tracePt t="754730" x="4902200" y="6521450"/>
          <p14:tracePt t="754734" x="4889500" y="6527800"/>
          <p14:tracePt t="754746" x="4864100" y="6540500"/>
          <p14:tracePt t="754769" x="4730750" y="6553200"/>
          <p14:tracePt t="754779" x="4686300" y="6553200"/>
          <p14:tracePt t="754796" x="4654550" y="6553200"/>
          <p14:tracePt t="754812" x="4648200" y="6546850"/>
          <p14:tracePt t="754837" x="4660900" y="6489700"/>
          <p14:tracePt t="754846" x="4724400" y="6445250"/>
          <p14:tracePt t="754863" x="4749800" y="6445250"/>
          <p14:tracePt t="754888" x="4686300" y="6477000"/>
          <p14:tracePt t="754897" x="4622800" y="6483350"/>
          <p14:tracePt t="754913" x="4470400" y="6489700"/>
          <p14:tracePt t="754929" x="4305300" y="6483350"/>
          <p14:tracePt t="754955" x="4203700" y="6445250"/>
          <p14:tracePt t="754962" x="4197350" y="6432550"/>
          <p14:tracePt t="754980" x="4203700" y="6394450"/>
          <p14:tracePt t="754996" x="4241800" y="6356350"/>
          <p14:tracePt t="755021" x="4260850" y="6350000"/>
          <p14:tracePt t="755097" x="4267200" y="6350000"/>
          <p14:tracePt t="755105" x="4267200" y="6343650"/>
          <p14:tracePt t="755265" x="4254500" y="6343650"/>
          <p14:tracePt t="755288" x="4229100" y="6350000"/>
          <p14:tracePt t="755297" x="4216400" y="6356350"/>
          <p14:tracePt t="755313" x="4210050" y="6356350"/>
          <p14:tracePt t="755375" x="4203700" y="6356350"/>
          <p14:tracePt t="755384" x="4191000" y="6356350"/>
          <p14:tracePt t="755396" x="4165600" y="6362700"/>
          <p14:tracePt t="755421" x="4108450" y="6362700"/>
          <p14:tracePt t="755431" x="4102100" y="6362700"/>
          <p14:tracePt t="755591" x="4095750" y="6362700"/>
          <p14:tracePt t="755598" x="4076700" y="6362700"/>
          <p14:tracePt t="755614" x="3962400" y="6381750"/>
          <p14:tracePt t="755639" x="3746500" y="6381750"/>
          <p14:tracePt t="755650" x="3683000" y="6381750"/>
          <p14:tracePt t="755664" x="3594100" y="6375400"/>
          <p14:tracePt t="755687" x="3575050" y="6350000"/>
          <p14:tracePt t="755696" x="3581400" y="6337300"/>
          <p14:tracePt t="755713" x="3587750" y="6330950"/>
          <p14:tracePt t="755733" x="3556000" y="6324600"/>
          <p14:tracePt t="755755" x="3498850" y="6311900"/>
          <p14:tracePt t="755757" x="3479800" y="6305550"/>
          <p14:tracePt t="755765" x="3467100" y="6299200"/>
          <p14:tracePt t="755781" x="3460750" y="6299200"/>
          <p14:tracePt t="761016" x="3454400" y="6299200"/>
          <p14:tracePt t="761020" x="3454400" y="6292850"/>
          <p14:tracePt t="761038" x="3435350" y="6273800"/>
          <p14:tracePt t="761068" x="3454400" y="6273800"/>
          <p14:tracePt t="761094" x="3638550" y="6299200"/>
          <p14:tracePt t="761101" x="3740150" y="6318250"/>
          <p14:tracePt t="761118" x="3898900" y="6362700"/>
          <p14:tracePt t="761135" x="4000500" y="6394450"/>
          <p14:tracePt t="761152" x="4038600" y="6407150"/>
          <p14:tracePt t="761197" x="4044950" y="6407150"/>
          <p14:tracePt t="761226" x="4127500" y="6400800"/>
          <p14:tracePt t="761234" x="4165600" y="6394450"/>
          <p14:tracePt t="761252" x="4305300" y="6394450"/>
          <p14:tracePt t="761268" x="4470400" y="6394450"/>
          <p14:tracePt t="761293" x="4622800" y="6394450"/>
          <p14:tracePt t="761295" x="4667250" y="6394450"/>
          <p14:tracePt t="761302" x="4705350" y="6400800"/>
          <p14:tracePt t="761319" x="4781550" y="6400800"/>
          <p14:tracePt t="761335" x="4845050" y="6400800"/>
          <p14:tracePt t="761360" x="4908550" y="6407150"/>
          <p14:tracePt t="761369" x="4933950" y="6413500"/>
          <p14:tracePt t="761386" x="4984750" y="6426200"/>
          <p14:tracePt t="761402" x="5073650" y="6457950"/>
          <p14:tracePt t="761426" x="5257800" y="6508750"/>
          <p14:tracePt t="761435" x="5340350" y="6527800"/>
          <p14:tracePt t="761452" x="5511800" y="6559550"/>
          <p14:tracePt t="761469" x="5721350" y="6597650"/>
          <p14:tracePt t="761492" x="5962650" y="6635750"/>
          <p14:tracePt t="761501" x="6032500" y="6642100"/>
          <p14:tracePt t="761502" x="6096000" y="6654800"/>
          <p14:tracePt t="761518" x="6210300" y="6661150"/>
          <p14:tracePt t="761538" x="6254750" y="6661150"/>
          <p14:tracePt t="761559" x="6280150" y="6661150"/>
          <p14:tracePt t="761561" x="6286500" y="6661150"/>
          <p14:tracePt t="761567" x="6292850" y="6661150"/>
          <p14:tracePt t="761585" x="6292850" y="6654800"/>
          <p14:tracePt t="761602" x="6305550" y="6654800"/>
          <p14:tracePt t="761624" x="6324600" y="6648450"/>
          <p14:tracePt t="761634" x="6330950" y="6648450"/>
          <p14:tracePt t="761650" x="6337300" y="6642100"/>
          <p14:tracePt t="761667" x="6350000" y="6623050"/>
          <p14:tracePt t="761694" x="6369050" y="6597650"/>
          <p14:tracePt t="761702" x="6375400" y="6584950"/>
          <p14:tracePt t="761718" x="6381750" y="6565900"/>
          <p14:tracePt t="761735" x="6388100" y="6521450"/>
          <p14:tracePt t="761760" x="6388100" y="6451600"/>
          <p14:tracePt t="761769" x="6381750" y="6413500"/>
          <p14:tracePt t="761785" x="6369050" y="6388100"/>
          <p14:tracePt t="761802" x="6362700" y="6369050"/>
          <p14:tracePt t="761826" x="6356350" y="6362700"/>
          <p14:tracePt t="761836" x="6350000" y="6362700"/>
          <p14:tracePt t="761852" x="6350000" y="6356350"/>
          <p14:tracePt t="761869" x="6337300" y="6350000"/>
          <p14:tracePt t="761892" x="6324600" y="6337300"/>
          <p14:tracePt t="761919" x="6318250" y="6330950"/>
          <p14:tracePt t="761936" x="6311900" y="6330950"/>
          <p14:tracePt t="761960" x="6305550" y="6324600"/>
          <p14:tracePt t="761969" x="6292850" y="6324600"/>
          <p14:tracePt t="761985" x="6248400" y="6324600"/>
          <p14:tracePt t="762002" x="6045200" y="6292850"/>
          <p14:tracePt t="762024" x="5892800" y="6267450"/>
          <p14:tracePt t="762036" x="5753100" y="6242050"/>
          <p14:tracePt t="762052" x="5619750" y="6210300"/>
          <p14:tracePt t="762069" x="5524500" y="6191250"/>
          <p14:tracePt t="762094" x="5429250" y="6172200"/>
          <p14:tracePt t="762103" x="5410200" y="6172200"/>
          <p14:tracePt t="762119" x="5372100" y="6172200"/>
          <p14:tracePt t="762135" x="5276850" y="6184900"/>
          <p14:tracePt t="762160" x="5048250" y="6210300"/>
          <p14:tracePt t="762169" x="4959350" y="6210300"/>
          <p14:tracePt t="762186" x="4781550" y="6210300"/>
          <p14:tracePt t="762202" x="4654550" y="6210300"/>
          <p14:tracePt t="762228" x="4559300" y="6210300"/>
          <p14:tracePt t="762276" x="4552950" y="6223000"/>
          <p14:tracePt t="762287" x="4552950" y="6229350"/>
          <p14:tracePt t="762303" x="4533900" y="6267450"/>
          <p14:tracePt t="762319" x="4527550" y="6292850"/>
          <p14:tracePt t="762336" x="4521200" y="6318250"/>
          <p14:tracePt t="762361" x="4514850" y="6330950"/>
          <p14:tracePt t="762370" x="4514850" y="6337300"/>
          <p14:tracePt t="762386" x="4521200" y="6356350"/>
          <p14:tracePt t="762403" x="4540250" y="6388100"/>
          <p14:tracePt t="762426" x="4584700" y="6464300"/>
          <p14:tracePt t="762435" x="4597400" y="6483350"/>
          <p14:tracePt t="762453" x="4622800" y="6521450"/>
          <p14:tracePt t="762456" x="4635500" y="6527800"/>
          <p14:tracePt t="762468" x="4648200" y="6534150"/>
          <p14:tracePt t="762495" x="4679950" y="6546850"/>
          <p14:tracePt t="762496" x="4711700" y="6553200"/>
          <p14:tracePt t="762504" x="4756150" y="6553200"/>
          <p14:tracePt t="762520" x="4857750" y="6559550"/>
          <p14:tracePt t="762535" x="4965700" y="6559550"/>
          <p14:tracePt t="762560" x="5181600" y="6572250"/>
          <p14:tracePt t="762569" x="5238750" y="6578600"/>
          <p14:tracePt t="762586" x="5346700" y="6584950"/>
          <p14:tracePt t="762601" x="5435600" y="6597650"/>
          <p14:tracePt t="762628" x="5511800" y="6604000"/>
          <p14:tracePt t="762637" x="5524500" y="6610350"/>
          <p14:tracePt t="762652" x="5530850" y="6610350"/>
          <p14:tracePt t="762669" x="5537200" y="6610350"/>
          <p14:tracePt t="762693" x="5575300" y="6565900"/>
          <p14:tracePt t="762702" x="5619750" y="6534150"/>
          <p14:tracePt t="762719" x="5657850" y="6515100"/>
          <p14:tracePt t="762736" x="5715000" y="6489700"/>
          <p14:tracePt t="762760" x="5803900" y="6451600"/>
          <p14:tracePt t="762762" x="5822950" y="6445250"/>
          <p14:tracePt t="762771" x="5835650" y="6445250"/>
          <p14:tracePt t="762786" x="5854700" y="6438900"/>
          <p14:tracePt t="762863" x="5861050" y="6432550"/>
          <p14:tracePt t="762871" x="5867400" y="6426200"/>
          <p14:tracePt t="762894" x="5892800" y="6388100"/>
          <p14:tracePt t="762903" x="5899150" y="6369050"/>
          <p14:tracePt t="762919" x="5899150" y="6343650"/>
          <p14:tracePt t="762937" x="5892800" y="6299200"/>
          <p14:tracePt t="762961" x="5867400" y="6242050"/>
          <p14:tracePt t="762970" x="5854700" y="6223000"/>
          <p14:tracePt t="762986" x="5842000" y="6197600"/>
          <p14:tracePt t="763003" x="5810250" y="6172200"/>
          <p14:tracePt t="763028" x="5734050" y="6140450"/>
          <p14:tracePt t="763036" x="5689600" y="6127750"/>
          <p14:tracePt t="763053" x="5549900" y="6108700"/>
          <p14:tracePt t="763070" x="5422900" y="6096000"/>
          <p14:tracePt t="763071" x="5353050" y="6089650"/>
          <p14:tracePt t="763094" x="5156200" y="6089650"/>
          <p14:tracePt t="763103" x="5105400" y="6089650"/>
          <p14:tracePt t="763120" x="5016500" y="6102350"/>
          <p14:tracePt t="763136" x="4978400" y="6115050"/>
          <p14:tracePt t="763159" x="4953000" y="6146800"/>
          <p14:tracePt t="763169" x="4946650" y="6159500"/>
          <p14:tracePt t="763186" x="4927600" y="6191250"/>
          <p14:tracePt t="763205" x="4908550" y="6235700"/>
          <p14:tracePt t="763226" x="4889500" y="6305550"/>
          <p14:tracePt t="763235" x="4883150" y="6337300"/>
          <p14:tracePt t="763254" x="4883150" y="6388100"/>
          <p14:tracePt t="763270" x="4883150" y="6438900"/>
          <p14:tracePt t="763295" x="4914900" y="6489700"/>
          <p14:tracePt t="763306" x="4972050" y="6521450"/>
          <p14:tracePt t="763321" x="5086350" y="6553200"/>
          <p14:tracePt t="763336" x="5226050" y="6578600"/>
          <p14:tracePt t="763362" x="5486400" y="6616700"/>
          <p14:tracePt t="763371" x="5581650" y="6629400"/>
          <p14:tracePt t="763387" x="5746750" y="6654800"/>
          <p14:tracePt t="763404" x="5873750" y="6661150"/>
          <p14:tracePt t="763428" x="6000750" y="6667500"/>
          <p14:tracePt t="763436" x="6019800" y="6667500"/>
          <p14:tracePt t="763453" x="6064250" y="6667500"/>
          <p14:tracePt t="763469" x="6070600" y="6667500"/>
          <p14:tracePt t="763556" x="6076950" y="6654800"/>
          <p14:tracePt t="763571" x="6089650" y="6642100"/>
          <p14:tracePt t="763879" x="6121400" y="6642100"/>
          <p14:tracePt t="763887" x="6165850" y="6642100"/>
          <p14:tracePt t="763904" x="6273800" y="6654800"/>
          <p14:tracePt t="763921" x="6330950" y="6673850"/>
          <p14:tracePt t="764019" x="6337300" y="6661150"/>
          <p14:tracePt t="764039" x="6356350" y="6635750"/>
          <p14:tracePt t="764054" x="6375400" y="6616700"/>
          <p14:tracePt t="764073" x="6394450" y="6604000"/>
          <p14:tracePt t="764095" x="6419850" y="6578600"/>
          <p14:tracePt t="764104" x="6426200" y="6565900"/>
          <p14:tracePt t="764121" x="6445250" y="6540500"/>
          <p14:tracePt t="764137" x="6464300" y="6521450"/>
          <p14:tracePt t="764161" x="6483350" y="6483350"/>
          <p14:tracePt t="764171" x="6489700" y="6470650"/>
          <p14:tracePt t="764187" x="6496050" y="6451600"/>
          <p14:tracePt t="764204" x="6496050" y="6438900"/>
          <p14:tracePt t="764229" x="6502400" y="6438900"/>
          <p14:tracePt t="764293" x="6496050" y="6438900"/>
          <p14:tracePt t="764300" x="6489700" y="6438900"/>
          <p14:tracePt t="764309" x="6483350" y="6432550"/>
          <p14:tracePt t="764321" x="6470650" y="6432550"/>
          <p14:tracePt t="764337" x="6457950" y="6419850"/>
          <p14:tracePt t="764375" x="6451600" y="6419850"/>
          <p14:tracePt t="764483" x="6451600" y="6432550"/>
          <p14:tracePt t="764490" x="6451600" y="6445250"/>
          <p14:tracePt t="764504" x="6457950" y="6464300"/>
          <p14:tracePt t="764521" x="6464300" y="6489700"/>
          <p14:tracePt t="764538" x="6477000" y="6508750"/>
          <p14:tracePt t="764562" x="6496050" y="6540500"/>
          <p14:tracePt t="764571" x="6502400" y="6546850"/>
          <p14:tracePt t="764604" x="6508750" y="6546850"/>
          <p14:tracePt t="764643" x="6508750" y="6553200"/>
          <p14:tracePt t="764654" x="6515100" y="6553200"/>
          <p14:tracePt t="764670" x="6559550" y="6540500"/>
          <p14:tracePt t="764697" x="6635750" y="6502400"/>
          <p14:tracePt t="764704" x="6654800" y="6489700"/>
          <p14:tracePt t="764721" x="6692900" y="6457950"/>
          <p14:tracePt t="764723" x="6711950" y="6445250"/>
          <p14:tracePt t="764738" x="6718300" y="6438900"/>
          <p14:tracePt t="764740" x="6724650" y="6426200"/>
          <p14:tracePt t="764762" x="6737350" y="6413500"/>
          <p14:tracePt t="764771" x="6737350" y="6407150"/>
          <p14:tracePt t="765034" x="6750050" y="6400800"/>
          <p14:tracePt t="765045" x="6762750" y="6394450"/>
          <p14:tracePt t="765056" x="6845300" y="6369050"/>
          <p14:tracePt t="765078" x="6978650" y="6343650"/>
          <p14:tracePt t="765088" x="7118350" y="6330950"/>
          <p14:tracePt t="765105" x="7251700" y="6318250"/>
          <p14:tracePt t="765122" x="7308850" y="6305550"/>
          <p14:tracePt t="765138" x="7353300" y="6299200"/>
          <p14:tracePt t="765163" x="7404100" y="6292850"/>
          <p14:tracePt t="765173" x="7429500" y="6292850"/>
          <p14:tracePt t="765188" x="7473950" y="6292850"/>
          <p14:tracePt t="765205" x="7524750" y="6292850"/>
          <p14:tracePt t="765228" x="7550150" y="6299200"/>
          <p14:tracePt t="765243" x="7556500" y="6299200"/>
          <p14:tracePt t="765260" x="7562850" y="6299200"/>
          <p14:tracePt t="765297" x="7575550" y="6299200"/>
          <p14:tracePt t="765306" x="7581900" y="6305550"/>
          <p14:tracePt t="765323" x="7613650" y="6330950"/>
          <p14:tracePt t="765338" x="7639050" y="6362700"/>
          <p14:tracePt t="765361" x="7658100" y="6394450"/>
          <p14:tracePt t="765371" x="7670800" y="6432550"/>
          <p14:tracePt t="765389" x="7683500" y="6470650"/>
          <p14:tracePt t="765404" x="7683500" y="6502400"/>
          <p14:tracePt t="765428" x="7683500" y="6527800"/>
          <p14:tracePt t="765438" x="7683500" y="6534150"/>
          <p14:tracePt t="765455" x="7677150" y="6540500"/>
          <p14:tracePt t="765496" x="7670800" y="6546850"/>
          <p14:tracePt t="765522" x="7658100" y="6553200"/>
          <p14:tracePt t="765539" x="7651750" y="6559550"/>
          <p14:tracePt t="765563" x="7632700" y="6572250"/>
          <p14:tracePt t="765572" x="7620000" y="6578600"/>
          <p14:tracePt t="765588" x="7600950" y="6584950"/>
          <p14:tracePt t="765605" x="7588250" y="6591300"/>
          <p14:tracePt t="765629" x="7569200" y="6597650"/>
          <p14:tracePt t="765832" x="7562850" y="6597650"/>
          <p14:tracePt t="765841" x="7556500" y="6597650"/>
          <p14:tracePt t="765856" x="7556500" y="6578600"/>
          <p14:tracePt t="765872" x="7569200" y="6553200"/>
          <p14:tracePt t="765897" x="7613650" y="6521450"/>
          <p14:tracePt t="765905" x="7632700" y="6515100"/>
          <p14:tracePt t="765922" x="7670800" y="6496050"/>
          <p14:tracePt t="765938" x="7696200" y="6489700"/>
          <p14:tracePt t="765962" x="7721600" y="6477000"/>
          <p14:tracePt t="765973" x="7734300" y="6477000"/>
          <p14:tracePt t="765989" x="7753350" y="6464300"/>
          <p14:tracePt t="766005" x="7778750" y="6457950"/>
          <p14:tracePt t="766031" x="7835900" y="6432550"/>
          <p14:tracePt t="766056" x="7861300" y="6419850"/>
          <p14:tracePt t="766073" x="7886700" y="6413500"/>
          <p14:tracePt t="766098" x="7905750" y="6413500"/>
          <p14:tracePt t="766122" x="7912100" y="6413500"/>
          <p14:tracePt t="766163" x="7918450" y="6419850"/>
          <p14:tracePt t="766172" x="7924800" y="6432550"/>
          <p14:tracePt t="766191" x="7937500" y="6464300"/>
          <p14:tracePt t="766205" x="7956550" y="6496050"/>
          <p14:tracePt t="766231" x="7969250" y="6534150"/>
          <p14:tracePt t="766239" x="7969250" y="6540500"/>
          <p14:tracePt t="766256" x="7975600" y="6546850"/>
          <p14:tracePt t="766332" x="7969250" y="6546850"/>
          <p14:tracePt t="766359" x="7956550" y="6546850"/>
          <p14:tracePt t="766373" x="7943850" y="6546850"/>
          <p14:tracePt t="766389" x="7924800" y="6546850"/>
          <p14:tracePt t="766406" x="7918450" y="6553200"/>
          <p14:tracePt t="766429" x="7893050" y="6553200"/>
          <p14:tracePt t="766438" x="7886700" y="6559550"/>
          <p14:tracePt t="766456" x="7867650" y="6559550"/>
          <p14:tracePt t="766472" x="7816850" y="6565900"/>
          <p14:tracePt t="766497" x="7766050" y="6565900"/>
          <p14:tracePt t="766505" x="7747000" y="6565900"/>
          <p14:tracePt t="766523" x="7689850" y="6572250"/>
          <p14:tracePt t="766540" x="7670800" y="6578600"/>
          <p14:tracePt t="766564" x="7645400" y="6591300"/>
          <p14:tracePt t="766572" x="7632700" y="6591300"/>
          <p14:tracePt t="766589" x="7620000" y="6604000"/>
          <p14:tracePt t="766606" x="7600950" y="6616700"/>
          <p14:tracePt t="766631" x="7588250" y="6623050"/>
          <p14:tracePt t="766685" x="7581900" y="6623050"/>
          <p14:tracePt t="766693" x="7581900" y="6629400"/>
          <p14:tracePt t="766706" x="7575550" y="6629400"/>
          <p14:tracePt t="766723" x="7569200" y="6635750"/>
          <p14:tracePt t="766764" x="7562850" y="6642100"/>
          <p14:tracePt t="766827" x="7556500" y="6642100"/>
          <p14:tracePt t="766857" x="7556500" y="6635750"/>
          <p14:tracePt t="766862" x="7562850" y="6629400"/>
          <p14:tracePt t="766872" x="7562850" y="6616700"/>
          <p14:tracePt t="766897" x="7562850" y="6591300"/>
          <p14:tracePt t="770563" x="7562850" y="6584950"/>
          <p14:tracePt t="770573" x="7550150" y="6578600"/>
          <p14:tracePt t="770580" x="7543800" y="6572250"/>
          <p14:tracePt t="770618" x="7664450" y="6572250"/>
          <p14:tracePt t="770626" x="7766050" y="6572250"/>
          <p14:tracePt t="770642" x="8039100" y="6572250"/>
          <p14:tracePt t="770659" x="8299450" y="6565900"/>
          <p14:tracePt t="770682" x="8636000" y="6553200"/>
          <p14:tracePt t="770693" x="8712200" y="6546850"/>
          <p14:tracePt t="770710" x="8851900" y="6534150"/>
          <p14:tracePt t="770726" x="8921750" y="6534150"/>
          <p14:tracePt t="770743" x="8934450" y="6527800"/>
          <p14:tracePt t="770796" x="8940800" y="6527800"/>
          <p14:tracePt t="770822" x="8959850" y="6515100"/>
          <p14:tracePt t="770827" x="8966200" y="6508750"/>
          <p14:tracePt t="770844" x="8991600" y="6489700"/>
          <p14:tracePt t="770860" x="9004300" y="6477000"/>
          <p14:tracePt t="770901" x="8997950" y="6457950"/>
          <p14:tracePt t="770909" x="8985250" y="6445250"/>
          <p14:tracePt t="770926" x="8959850" y="6413500"/>
          <p14:tracePt t="770943" x="8940800" y="6381750"/>
          <p14:tracePt t="770967" x="8915400" y="6337300"/>
          <p14:tracePt t="770976" x="8909050" y="6318250"/>
          <p14:tracePt t="770993" x="8896350" y="6292850"/>
          <p14:tracePt t="770996" x="8890000" y="6286500"/>
          <p14:tracePt t="771015" x="8877300" y="6280150"/>
          <p14:tracePt t="771026" x="8870950" y="6280150"/>
          <p14:tracePt t="771044" x="8839200" y="6267450"/>
          <p14:tracePt t="771060" x="8820150" y="6261100"/>
          <p14:tracePt t="771085" x="8724900" y="6242050"/>
          <p14:tracePt t="771094" x="8680450" y="6235700"/>
          <p14:tracePt t="771110" x="8597900" y="6216650"/>
          <p14:tracePt t="771126" x="8521700" y="6210300"/>
          <p14:tracePt t="771144" x="8413750" y="6197600"/>
          <p14:tracePt t="771168" x="8267700" y="6184900"/>
          <p14:tracePt t="771177" x="8229600" y="6178550"/>
          <p14:tracePt t="771193" x="8159750" y="6178550"/>
          <p14:tracePt t="771210" x="8083550" y="6178550"/>
          <p14:tracePt t="771233" x="7956550" y="6191250"/>
          <p14:tracePt t="771245" x="7867650" y="6197600"/>
          <p14:tracePt t="771260" x="7810500" y="6203950"/>
          <p14:tracePt t="771277" x="7683500" y="6216650"/>
          <p14:tracePt t="771300" x="7600950" y="6235700"/>
          <p14:tracePt t="771309" x="7581900" y="6242050"/>
          <p14:tracePt t="771327" x="7569200" y="6261100"/>
          <p14:tracePt t="771343" x="7556500" y="6292850"/>
          <p14:tracePt t="771368" x="7556500" y="6381750"/>
          <p14:tracePt t="771376" x="7562850" y="6426200"/>
          <p14:tracePt t="771392" x="7588250" y="6515100"/>
          <p14:tracePt t="771418" x="7620000" y="6616700"/>
          <p14:tracePt t="771427" x="7632700" y="6642100"/>
          <p14:tracePt t="771443" x="7651750" y="6661150"/>
          <p14:tracePt t="771460" x="7670800" y="6667500"/>
          <p14:tracePt t="771484" x="7677150" y="6667500"/>
          <p14:tracePt t="771493" x="7683500" y="6667500"/>
          <p14:tracePt t="771495" x="7689850" y="6667500"/>
          <p14:tracePt t="771510" x="7702550" y="6667500"/>
          <p14:tracePt t="771528" x="7727950" y="6661150"/>
          <p14:tracePt t="771543" x="7778750" y="6661150"/>
          <p14:tracePt t="771568" x="7924800" y="6673850"/>
          <p14:tracePt t="771577" x="7969250" y="6673850"/>
          <p14:tracePt t="771594" x="8064500" y="6673850"/>
          <p14:tracePt t="771610" x="8140700" y="6673850"/>
          <p14:tracePt t="771634" x="8229600" y="6642100"/>
          <p14:tracePt t="771645" x="8255000" y="6635750"/>
          <p14:tracePt t="771660" x="8337550" y="6604000"/>
          <p14:tracePt t="771677" x="8439150" y="6578600"/>
          <p14:tracePt t="771701" x="8655050" y="6553200"/>
          <p14:tracePt t="771710" x="8712200" y="6546850"/>
          <p14:tracePt t="771727" x="8801100" y="6540500"/>
          <p14:tracePt t="771744" x="8851900" y="6540500"/>
          <p14:tracePt t="771766" x="8877300" y="6540500"/>
          <p14:tracePt t="771768" x="8883650" y="6534150"/>
          <p14:tracePt t="771778" x="8902700" y="6534150"/>
          <p14:tracePt t="771793" x="8978900" y="6521450"/>
          <p14:tracePt t="771816" x="9080500" y="6515100"/>
          <p14:tracePt t="771827" x="9194800" y="6515100"/>
          <p14:tracePt t="771844" x="9328150" y="6515100"/>
          <p14:tracePt t="771861" x="9404350" y="6515100"/>
          <p14:tracePt t="771885" x="9455150" y="6515100"/>
          <p14:tracePt t="771893" x="9461500" y="6515100"/>
          <p14:tracePt t="771910" x="9493250" y="6527800"/>
          <p14:tracePt t="771927" x="9544050" y="6540500"/>
          <p14:tracePt t="771945" x="9601200" y="6559550"/>
          <p14:tracePt t="771968" x="9658350" y="6572250"/>
          <p14:tracePt t="771977" x="9671050" y="6572250"/>
          <p14:tracePt t="771979" x="9677400" y="6572250"/>
          <p14:tracePt t="772039" x="9683750" y="6572250"/>
          <p14:tracePt t="772060" x="9696450" y="6572250"/>
          <p14:tracePt t="772076" x="9709150" y="6572250"/>
          <p14:tracePt t="772103" x="9740900" y="6572250"/>
          <p14:tracePt t="772149" x="9747250" y="6572250"/>
          <p14:tracePt t="772298" x="9759950" y="6572250"/>
          <p14:tracePt t="772306" x="9766300" y="6572250"/>
          <p14:tracePt t="772316" x="9804400" y="6565900"/>
          <p14:tracePt t="772328" x="9842500" y="6559550"/>
          <p14:tracePt t="772345" x="9975850" y="6546850"/>
          <p14:tracePt t="772370" x="10096500" y="6534150"/>
          <p14:tracePt t="772379" x="10121900" y="6534150"/>
          <p14:tracePt t="772395" x="10153650" y="6534150"/>
          <p14:tracePt t="772411" x="10160000" y="6534150"/>
          <p14:tracePt t="773990" x="10166350" y="6534150"/>
          <p14:tracePt t="774097" x="10166350" y="6540500"/>
          <p14:tracePt t="774124" x="10172700" y="6540500"/>
          <p14:tracePt t="774132" x="10179050" y="6540500"/>
          <p14:tracePt t="774152" x="10191750" y="6540500"/>
          <p14:tracePt t="774162" x="10223500" y="6540500"/>
          <p14:tracePt t="774180" x="10255250" y="6540500"/>
          <p14:tracePt t="774196" x="10293350" y="6540500"/>
          <p14:tracePt t="774219" x="10350500" y="6527800"/>
          <p14:tracePt t="774228" x="10369550" y="6527800"/>
          <p14:tracePt t="774246" x="10420350" y="6521450"/>
          <p14:tracePt t="774262" x="10452100" y="6515100"/>
          <p14:tracePt t="774286" x="10496550" y="6508750"/>
          <p14:tracePt t="774295" x="10509250" y="6508750"/>
          <p14:tracePt t="774312" x="10521950" y="6502400"/>
          <p14:tracePt t="774329" x="10534650" y="6502400"/>
          <p14:tracePt t="774345" x="10547350" y="6496050"/>
          <p14:tracePt t="774371" x="10566400" y="6483350"/>
          <p14:tracePt t="774380" x="10572750" y="6483350"/>
          <p14:tracePt t="774397" x="10585450" y="6470650"/>
          <p14:tracePt t="774413" x="10591800" y="6464300"/>
          <p14:tracePt t="774437" x="10604500" y="6438900"/>
          <p14:tracePt t="774447" x="10604500" y="6432550"/>
          <p14:tracePt t="774462" x="10610850" y="6426200"/>
          <p14:tracePt t="774479" x="10610850" y="6419850"/>
          <p14:tracePt t="774544" x="10604500" y="6413500"/>
          <p14:tracePt t="774562" x="10591800" y="6400800"/>
          <p14:tracePt t="774579" x="10572750" y="6388100"/>
          <p14:tracePt t="774582" x="10566400" y="6388100"/>
          <p14:tracePt t="774596" x="10560050" y="6381750"/>
          <p14:tracePt t="774622" x="10502900" y="6350000"/>
          <p14:tracePt t="774632" x="10490200" y="6343650"/>
          <p14:tracePt t="774650" x="10471150" y="6330950"/>
          <p14:tracePt t="774663" x="10452100" y="6318250"/>
          <p14:tracePt t="774688" x="10433050" y="6311900"/>
          <p14:tracePt t="774696" x="10426700" y="6305550"/>
          <p14:tracePt t="774713" x="10407650" y="6299200"/>
          <p14:tracePt t="774730" x="10375900" y="6286500"/>
          <p14:tracePt t="774746" x="10344150" y="6280150"/>
          <p14:tracePt t="774770" x="10287000" y="6273800"/>
          <p14:tracePt t="774779" x="10261600" y="6273800"/>
          <p14:tracePt t="774796" x="10223500" y="6273800"/>
          <p14:tracePt t="774813" x="10172700" y="6267450"/>
          <p14:tracePt t="774836" x="10102850" y="6254750"/>
          <p14:tracePt t="774846" x="10083800" y="6254750"/>
          <p14:tracePt t="774847" x="10071100" y="6248400"/>
          <p14:tracePt t="774863" x="10033000" y="6242050"/>
          <p14:tracePt t="774879" x="9988550" y="6229350"/>
          <p14:tracePt t="774903" x="9925050" y="6216650"/>
          <p14:tracePt t="774912" x="9906000" y="6210300"/>
          <p14:tracePt t="774931" x="9880600" y="6210300"/>
          <p14:tracePt t="774952" x="9855200" y="6216650"/>
          <p14:tracePt t="774963" x="9848850" y="6223000"/>
          <p14:tracePt t="774980" x="9836150" y="6235700"/>
          <p14:tracePt t="774997" x="9829800" y="6254750"/>
          <p14:tracePt t="775021" x="9817100" y="6311900"/>
          <p14:tracePt t="775030" x="9817100" y="6324600"/>
          <p14:tracePt t="775046" x="9798050" y="6369050"/>
          <p14:tracePt t="775062" x="9779000" y="6394450"/>
          <p14:tracePt t="775088" x="9772650" y="6407150"/>
          <p14:tracePt t="775160" x="9772650" y="6413500"/>
          <p14:tracePt t="775166" x="9766300" y="6413500"/>
          <p14:tracePt t="775180" x="9759950" y="6419850"/>
          <p14:tracePt t="775198" x="9747250" y="6432550"/>
          <p14:tracePt t="775214" x="9734550" y="6432550"/>
          <p14:tracePt t="775237" x="9702800" y="6432550"/>
          <p14:tracePt t="784906" x="9702800" y="6438900"/>
          <p14:tracePt t="784913" x="9702800" y="6457950"/>
          <p14:tracePt t="784924" x="9696450" y="6477000"/>
          <p14:tracePt t="784938" x="9658350" y="6515100"/>
          <p14:tracePt t="784962" x="9582150" y="6553200"/>
          <p14:tracePt t="784973" x="9563100" y="6559550"/>
          <p14:tracePt t="784988" x="9544050" y="6565900"/>
          <p14:tracePt t="785005" x="9537700" y="6578600"/>
          <p14:tracePt t="785029" x="9537700" y="6610350"/>
          <p14:tracePt t="785038" x="9531350" y="6616700"/>
          <p14:tracePt t="785055" x="9505950" y="6654800"/>
          <p14:tracePt t="785070" x="9455150" y="6686550"/>
          <p14:tracePt t="785096" x="9366250" y="6705600"/>
          <p14:tracePt t="785104" x="9347200" y="6711950"/>
          <p14:tracePt t="785107" x="9353550" y="6711950"/>
          <p14:tracePt t="785122" x="9359900" y="6699250"/>
          <p14:tracePt t="785124" x="9391650" y="6673850"/>
          <p14:tracePt t="785140" x="9436100" y="6629400"/>
          <p14:tracePt t="789831" x="9442450" y="6623050"/>
          <p14:tracePt t="789838" x="9448800" y="6578600"/>
          <p14:tracePt t="789846" x="9461500" y="6521450"/>
          <p14:tracePt t="789858" x="9474200" y="6457950"/>
          <p14:tracePt t="789882" x="9486900" y="6223000"/>
          <p14:tracePt t="789892" x="9429750" y="6007100"/>
          <p14:tracePt t="789909" x="9391650" y="5924550"/>
          <p14:tracePt t="789926" x="9245600" y="5670550"/>
          <p14:tracePt t="789942" x="9150350" y="5562600"/>
          <p14:tracePt t="789967" x="9067800" y="5499100"/>
          <p14:tracePt t="789976" x="9055100" y="5492750"/>
          <p14:tracePt t="789992" x="9042400" y="5492750"/>
          <p14:tracePt t="790009" x="9036050" y="5492750"/>
          <p14:tracePt t="790034" x="9004300" y="5492750"/>
          <p14:tracePt t="790043" x="8985250" y="5499100"/>
          <p14:tracePt t="790059" x="8934450" y="5499100"/>
          <p14:tracePt t="790076" x="8921750" y="5499100"/>
          <p14:tracePt t="791362" x="8915400" y="5499100"/>
          <p14:tracePt t="791370" x="8909050" y="5492750"/>
          <p14:tracePt t="791379" x="8896350" y="5492750"/>
          <p14:tracePt t="791393" x="8883650" y="5486400"/>
          <p14:tracePt t="791418" x="8864600" y="5480050"/>
          <p14:tracePt t="791427" x="8858250" y="5480050"/>
          <p14:tracePt t="791602" x="8858250" y="5486400"/>
          <p14:tracePt t="791622" x="8851900" y="5537200"/>
          <p14:tracePt t="791632" x="8845550" y="5568950"/>
          <p14:tracePt t="791642" x="8845550" y="5575300"/>
          <p14:tracePt t="791660" x="8845550" y="5594350"/>
          <p14:tracePt t="791677" x="8845550" y="5613400"/>
          <p14:tracePt t="791700" x="8826500" y="5715000"/>
          <p14:tracePt t="791710" x="8801100" y="5784850"/>
          <p14:tracePt t="791728" x="8731250" y="5937250"/>
          <p14:tracePt t="791748" x="8667750" y="6165850"/>
          <p14:tracePt t="791760" x="8667750" y="6216650"/>
          <p14:tracePt t="791777" x="8699500" y="6299200"/>
          <p14:tracePt t="791794" x="8724900" y="6324600"/>
          <p14:tracePt t="791820" x="8743950" y="6350000"/>
          <p14:tracePt t="791883" x="8750300" y="6350000"/>
          <p14:tracePt t="791893" x="8788400" y="6337300"/>
          <p14:tracePt t="791910" x="8928100" y="6324600"/>
          <p14:tracePt t="791927" x="9175750" y="6362700"/>
          <p14:tracePt t="791944" x="9372600" y="6419850"/>
          <p14:tracePt t="791969" x="9461500" y="6451600"/>
          <p14:tracePt t="791994" x="9467850" y="6451600"/>
          <p14:tracePt t="792011" x="9505950" y="6445250"/>
          <p14:tracePt t="792035" x="9664700" y="6407150"/>
          <p14:tracePt t="792044" x="9829800" y="6381750"/>
          <p14:tracePt t="792060" x="9994900" y="6362700"/>
          <p14:tracePt t="792077" x="10096500" y="6343650"/>
          <p14:tracePt t="792102" x="10121900" y="6330950"/>
          <p14:tracePt t="792111" x="10121900" y="6324600"/>
          <p14:tracePt t="792129" x="10128250" y="6324600"/>
          <p14:tracePt t="792149" x="10147300" y="6318250"/>
          <p14:tracePt t="792160" x="10153650" y="6311900"/>
          <p14:tracePt t="792177" x="10179050" y="6299200"/>
          <p14:tracePt t="792194" x="10204450" y="6280150"/>
          <p14:tracePt t="792219" x="10248900" y="6229350"/>
          <p14:tracePt t="792227" x="10255250" y="6216650"/>
          <p14:tracePt t="792244" x="10267950" y="6178550"/>
          <p14:tracePt t="792261" x="10274300" y="6134100"/>
          <p14:tracePt t="792263" x="10280650" y="6121400"/>
          <p14:tracePt t="792285" x="10280650" y="6102350"/>
          <p14:tracePt t="792294" x="10280650" y="6089650"/>
          <p14:tracePt t="792360" x="10280650" y="6083300"/>
          <p14:tracePt t="792376" x="10280650" y="6076950"/>
          <p14:tracePt t="792383" x="10274300" y="6064250"/>
          <p14:tracePt t="792394" x="10274300" y="6057900"/>
          <p14:tracePt t="792412" x="10255250" y="6032500"/>
          <p14:tracePt t="792435" x="10236200" y="6013450"/>
          <p14:tracePt t="792444" x="10223500" y="6000750"/>
          <p14:tracePt t="792461" x="10210800" y="5981700"/>
          <p14:tracePt t="792478" x="10198100" y="5969000"/>
          <p14:tracePt t="792502" x="10191750" y="5962650"/>
          <p14:tracePt t="792510" x="10191750" y="5956300"/>
          <p14:tracePt t="792513" x="10185400" y="5949950"/>
          <p14:tracePt t="792529" x="10179050" y="5943600"/>
          <p14:tracePt t="792547" x="10166350" y="5937250"/>
          <p14:tracePt t="792562" x="10140950" y="5930900"/>
          <p14:tracePt t="792577" x="10096500" y="5918200"/>
          <p14:tracePt t="792594" x="10071100" y="5911850"/>
          <p14:tracePt t="792619" x="10045700" y="5899150"/>
          <p14:tracePt t="792677" x="10039350" y="5899150"/>
          <p14:tracePt t="792695" x="10026650" y="5899150"/>
          <p14:tracePt t="792711" x="9994900" y="5905500"/>
          <p14:tracePt t="792728" x="9950450" y="5918200"/>
          <p14:tracePt t="792731" x="9937750" y="5924550"/>
          <p14:tracePt t="792745" x="9918700" y="5937250"/>
          <p14:tracePt t="792748" x="9899650" y="5949950"/>
          <p14:tracePt t="792769" x="9874250" y="5981700"/>
          <p14:tracePt t="792795" x="9880600" y="6032500"/>
          <p14:tracePt t="792812" x="9912350" y="6070600"/>
          <p14:tracePt t="792837" x="9988550" y="6115050"/>
          <p14:tracePt t="792843" x="10013950" y="6121400"/>
          <p14:tracePt t="792862" x="10052050" y="6134100"/>
          <p14:tracePt t="792877" x="10083800" y="6140450"/>
          <p14:tracePt t="792901" x="10128250" y="6140450"/>
          <p14:tracePt t="792911" x="10153650" y="6134100"/>
          <p14:tracePt t="792928" x="10198100" y="6108700"/>
          <p14:tracePt t="792949" x="10255250" y="6064250"/>
          <p14:tracePt t="792962" x="10261600" y="6045200"/>
          <p14:tracePt t="792978" x="10261600" y="5988050"/>
          <p14:tracePt t="792995" x="10248900" y="5905500"/>
          <p14:tracePt t="793021" x="10223500" y="5835650"/>
          <p14:tracePt t="793028" x="10217150" y="5822950"/>
          <p14:tracePt t="793045" x="10185400" y="5816600"/>
          <p14:tracePt t="793062" x="10160000" y="5848350"/>
          <p14:tracePt t="793087" x="10071100" y="5956300"/>
          <p14:tracePt t="793096" x="10039350" y="6000750"/>
          <p14:tracePt t="793112" x="9994900" y="6064250"/>
          <p14:tracePt t="793128" x="9975850" y="6096000"/>
          <p14:tracePt t="793145" x="9975850" y="6102350"/>
          <p14:tracePt t="793169" x="10052050" y="6083300"/>
          <p14:tracePt t="793177" x="10096500" y="6070600"/>
          <p14:tracePt t="793195" x="10204450" y="6045200"/>
          <p14:tracePt t="793212" x="10293350" y="6032500"/>
          <p14:tracePt t="793236" x="10318750" y="6032500"/>
          <p14:tracePt t="793296" x="10318750" y="6026150"/>
          <p14:tracePt t="793303" x="10312400" y="6013450"/>
          <p14:tracePt t="793312" x="10299700" y="5981700"/>
          <p14:tracePt t="793331" x="10242550" y="5892800"/>
          <p14:tracePt t="793353" x="10121900" y="5746750"/>
          <p14:tracePt t="793361" x="10071100" y="5689600"/>
          <p14:tracePt t="793378" x="9963150" y="5568950"/>
          <p14:tracePt t="793395" x="9836150" y="5416550"/>
          <p14:tracePt t="793418" x="9677400" y="5143500"/>
          <p14:tracePt t="793428" x="9645650" y="5060950"/>
          <p14:tracePt t="793445" x="9582150" y="4838700"/>
          <p14:tracePt t="793463" x="9512300" y="4622800"/>
          <p14:tracePt t="793487" x="9112250" y="4133850"/>
          <p14:tracePt t="793496" x="9023350" y="4064000"/>
          <p14:tracePt t="793512" x="8890000" y="3962400"/>
          <p14:tracePt t="793529" x="8870950" y="3949700"/>
          <p14:tracePt t="801066" x="0" y="0"/>
        </p14:tracePtLst>
      </p14:laserTraceLst>
    </p:ext>
  </p:extLs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Abraham and Melchizedek">
            <a:extLst>
              <a:ext uri="{FF2B5EF4-FFF2-40B4-BE49-F238E27FC236}">
                <a16:creationId xmlns:a16="http://schemas.microsoft.com/office/drawing/2014/main" id="{C0E54EEC-6C16-5432-19F3-3E2B2EE1E8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08404" y="4820759"/>
            <a:ext cx="2381250" cy="2152650"/>
          </a:xfrm>
          <a:prstGeom prst="rect">
            <a:avLst/>
          </a:prstGeom>
          <a:noFill/>
          <a:extLst>
            <a:ext uri="{909E8E84-426E-40DD-AFC4-6F175D3DCCD1}">
              <a14:hiddenFill xmlns:a14="http://schemas.microsoft.com/office/drawing/2010/main">
                <a:solidFill>
                  <a:srgbClr val="FFFFFF"/>
                </a:solidFill>
              </a14:hiddenFill>
            </a:ext>
          </a:extLst>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7:4-14</a:t>
            </a:r>
          </a:p>
        </p:txBody>
      </p:sp>
      <p:sp>
        <p:nvSpPr>
          <p:cNvPr id="4" name="textruta 3">
            <a:extLst>
              <a:ext uri="{FF2B5EF4-FFF2-40B4-BE49-F238E27FC236}">
                <a16:creationId xmlns:a16="http://schemas.microsoft.com/office/drawing/2014/main" id="{2629CE92-29CC-5E81-D4E0-F76E91B6CFFC}"/>
              </a:ext>
            </a:extLst>
          </p:cNvPr>
          <p:cNvSpPr txBox="1"/>
          <p:nvPr/>
        </p:nvSpPr>
        <p:spPr>
          <a:xfrm>
            <a:off x="1" y="596994"/>
            <a:ext cx="5788240" cy="4571764"/>
          </a:xfrm>
          <a:prstGeom prst="rect">
            <a:avLst/>
          </a:prstGeom>
          <a:noFill/>
        </p:spPr>
        <p:txBody>
          <a:bodyPr wrap="square" lIns="180000">
            <a:spAutoFit/>
          </a:bodyPr>
          <a:lstStyle/>
          <a:p>
            <a:pPr>
              <a:lnSpc>
                <a:spcPct val="107000"/>
              </a:lnSpc>
              <a:spcBef>
                <a:spcPts val="300"/>
              </a:spcBef>
            </a:pP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Se hur </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stor han </a:t>
            </a:r>
            <a:r>
              <a:rPr lang="sv-SE" sz="1400">
                <a:effectLst/>
                <a:latin typeface="Calibri" panose="020F0502020204030204" pitchFamily="34" charset="0"/>
                <a:ea typeface="Calibri" panose="020F0502020204030204" pitchFamily="34" charset="0"/>
                <a:cs typeface="Times New Roman" panose="02020603050405020304" pitchFamily="18" charset="0"/>
              </a:rPr>
              <a:t>[Melkisedek]</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är: till och med vår stamfar Abraham gav honom tionde av sitt bästa byte. De av Levis söner som blir präster ska enligt lagen få tionde av folket, alltså av sina bröder, trots att de också härstammar från Abraham. Men Melkisedek, som inte var av deras släkt, fick tionde av Abraham och välsignade honom som hade fått löftena. Ingen kan förneka att det är den lägre som blir välsignad av den högre. </a:t>
            </a:r>
            <a:r>
              <a:rPr lang="sv-SE" sz="1400" baseline="300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8</a:t>
            </a:r>
            <a:r>
              <a:rPr lang="sv-SE" sz="14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I ena fallet [levitiska prästerna]</a:t>
            </a:r>
            <a:r>
              <a:rPr lang="sv-SE" sz="14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är det dödliga människor som får tionde, </a:t>
            </a:r>
            <a:r>
              <a:rPr lang="sv-SE" sz="14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i det andra [Melkisedek]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är det en som har fått vittnesbördet att </a:t>
            </a:r>
            <a:r>
              <a:rPr lang="sv-SE" sz="1400" baseline="300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9</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han lever</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Och man kan säga att även Levi, som tar emot tionde, själv har gett tionde genom Abraham, eftersom han </a:t>
            </a:r>
            <a:r>
              <a:rPr lang="sv-SE" sz="1400" baseline="30000" dirty="0">
                <a:solidFill>
                  <a:srgbClr val="0070C0"/>
                </a:solidFill>
                <a:latin typeface="Calibri" panose="020F0502020204030204" pitchFamily="34" charset="0"/>
                <a:ea typeface="Calibri" panose="020F0502020204030204" pitchFamily="34" charset="0"/>
                <a:cs typeface="Times New Roman" panose="02020603050405020304" pitchFamily="18" charset="0"/>
              </a:rPr>
              <a:t>10</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fanns till som ofödd i sin förfaders kropp</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när Melkisedek mötte </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honom.</a:t>
            </a:r>
            <a:endParaRPr lang="sv-SE" sz="1400" dirty="0">
              <a:solidFill>
                <a:srgbClr val="C00000"/>
              </a:solidFill>
              <a:effectLst/>
              <a:highlight>
                <a:srgbClr val="00FF00"/>
              </a:highligh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Bef>
                <a:spcPts val="600"/>
              </a:spcBef>
            </a:pPr>
            <a:r>
              <a:rPr lang="sv-SE" sz="1600" b="1" i="1" dirty="0">
                <a:effectLst/>
                <a:latin typeface="Calibri" panose="020F0502020204030204" pitchFamily="34" charset="0"/>
                <a:ea typeface="Calibri" panose="020F0502020204030204" pitchFamily="34" charset="0"/>
                <a:cs typeface="Times New Roman" panose="02020603050405020304" pitchFamily="18" charset="0"/>
              </a:rPr>
              <a:t>Om prästtjänsten ersatts har också lagen ersatts</a:t>
            </a:r>
          </a:p>
          <a:p>
            <a:pPr>
              <a:lnSpc>
                <a:spcPct val="107000"/>
              </a:lnSpc>
            </a:pP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Om nu </a:t>
            </a:r>
            <a:r>
              <a:rPr lang="sv-SE" sz="1400" baseline="300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11</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fullkomlighet</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hade gått att nå genom den levitiska prästtjänsten – och på den grunden fick folket lagen – varför måste det då uppstå en annan präst, en som Melkisedek, en som inte sägs vara som Aron? För </a:t>
            </a:r>
            <a:r>
              <a:rPr lang="sv-SE" sz="1400" baseline="30000" dirty="0">
                <a:solidFill>
                  <a:schemeClr val="accent5"/>
                </a:solidFill>
                <a:effectLst/>
                <a:latin typeface="Calibri" panose="020F0502020204030204" pitchFamily="34" charset="0"/>
                <a:ea typeface="Calibri" panose="020F0502020204030204" pitchFamily="34" charset="0"/>
                <a:cs typeface="Times New Roman" panose="02020603050405020304" pitchFamily="18" charset="0"/>
              </a:rPr>
              <a:t>12</a:t>
            </a:r>
            <a:r>
              <a:rPr lang="sv-SE" sz="1400" dirty="0">
                <a:solidFill>
                  <a:schemeClr val="accent5"/>
                </a:solidFill>
                <a:effectLst/>
                <a:latin typeface="Calibri" panose="020F0502020204030204" pitchFamily="34" charset="0"/>
                <a:ea typeface="Calibri" panose="020F0502020204030204" pitchFamily="34" charset="0"/>
                <a:cs typeface="Times New Roman" panose="02020603050405020304" pitchFamily="18" charset="0"/>
              </a:rPr>
              <a:t>om prästtjänsten ändras måste också lagen ändras</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Han som det talas om hör till en </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annan stam,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och från den stammen har ingen gjort tjänst vid altaret. Det är tydligt att vår Herre har kommit ur Juda stam, och Mose har inget sagt om präster från den stammen.</a:t>
            </a:r>
            <a:endParaRPr lang="sv-SE" sz="1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ruta 4">
            <a:extLst>
              <a:ext uri="{FF2B5EF4-FFF2-40B4-BE49-F238E27FC236}">
                <a16:creationId xmlns:a16="http://schemas.microsoft.com/office/drawing/2014/main" id="{9632D781-7CF2-36E7-13EA-28C38AFDE74C}"/>
              </a:ext>
            </a:extLst>
          </p:cNvPr>
          <p:cNvSpPr txBox="1"/>
          <p:nvPr/>
        </p:nvSpPr>
        <p:spPr>
          <a:xfrm>
            <a:off x="5788241" y="596994"/>
            <a:ext cx="6338657" cy="6432530"/>
          </a:xfrm>
          <a:prstGeom prst="rect">
            <a:avLst/>
          </a:prstGeom>
          <a:noFill/>
        </p:spPr>
        <p:txBody>
          <a:bodyPr wrap="square" rIns="0">
            <a:spAutoFit/>
          </a:bodyPr>
          <a:lstStyle/>
          <a:p>
            <a:pPr marL="269875" indent="-269875">
              <a:spcBef>
                <a:spcPts val="600"/>
              </a:spcBef>
            </a:pPr>
            <a:r>
              <a:rPr lang="sv-SE" sz="1400" b="1" dirty="0">
                <a:solidFill>
                  <a:srgbClr val="00B050"/>
                </a:solidFill>
              </a:rPr>
              <a:t>8.	</a:t>
            </a:r>
            <a:r>
              <a:rPr lang="sv-SE" sz="1400" dirty="0"/>
              <a:t>Ena fallet: </a:t>
            </a:r>
            <a:r>
              <a:rPr lang="sv-SE" sz="1400" dirty="0">
                <a:solidFill>
                  <a:srgbClr val="C00000"/>
                </a:solidFill>
              </a:rPr>
              <a:t>Jag ger åt Levi barn allt </a:t>
            </a:r>
            <a:r>
              <a:rPr lang="sv-SE" sz="1400" i="1" u="sng" dirty="0">
                <a:solidFill>
                  <a:srgbClr val="C00000"/>
                </a:solidFill>
              </a:rPr>
              <a:t>tionde</a:t>
            </a:r>
            <a:r>
              <a:rPr lang="sv-SE" sz="1400" dirty="0">
                <a:solidFill>
                  <a:srgbClr val="C00000"/>
                </a:solidFill>
              </a:rPr>
              <a:t> i Israel till arvedel</a:t>
            </a:r>
            <a:r>
              <a:rPr lang="sv-SE" sz="1400">
                <a:solidFill>
                  <a:srgbClr val="C00000"/>
                </a:solidFill>
              </a:rPr>
              <a:t>, </a:t>
            </a:r>
            <a:br>
              <a:rPr lang="sv-SE" sz="1400">
                <a:solidFill>
                  <a:srgbClr val="C00000"/>
                </a:solidFill>
              </a:rPr>
            </a:br>
            <a:r>
              <a:rPr lang="sv-SE" sz="1400">
                <a:solidFill>
                  <a:srgbClr val="C00000"/>
                </a:solidFill>
              </a:rPr>
              <a:t>som lön för </a:t>
            </a:r>
            <a:r>
              <a:rPr lang="sv-SE" sz="1400" dirty="0">
                <a:solidFill>
                  <a:srgbClr val="C00000"/>
                </a:solidFill>
              </a:rPr>
              <a:t>den tjänst de utför, tjänsten vid uppenbarelsetältet</a:t>
            </a:r>
            <a:r>
              <a:rPr lang="sv-SE" sz="1400">
                <a:solidFill>
                  <a:srgbClr val="C00000"/>
                </a:solidFill>
              </a:rPr>
              <a:t>.</a:t>
            </a:r>
            <a:r>
              <a:rPr lang="sv-SE" sz="1400"/>
              <a:t> </a:t>
            </a:r>
            <a:br>
              <a:rPr lang="sv-SE" sz="1400"/>
            </a:br>
            <a:r>
              <a:rPr lang="sv-SE" sz="1400"/>
              <a:t>(</a:t>
            </a:r>
            <a:r>
              <a:rPr lang="sv-SE" sz="1400" dirty="0"/>
              <a:t>4 </a:t>
            </a:r>
            <a:r>
              <a:rPr lang="sv-SE" sz="1400"/>
              <a:t>Mos 18:21) Andra </a:t>
            </a:r>
            <a:r>
              <a:rPr lang="sv-SE" sz="1400" dirty="0"/>
              <a:t>fallet: </a:t>
            </a:r>
            <a:r>
              <a:rPr lang="sv-SE" sz="1400" dirty="0">
                <a:solidFill>
                  <a:srgbClr val="C00000"/>
                </a:solidFill>
              </a:rPr>
              <a:t>Abram gav [Melkisedek] </a:t>
            </a:r>
            <a:r>
              <a:rPr lang="sv-SE" sz="1400" i="1" u="sng" dirty="0">
                <a:solidFill>
                  <a:srgbClr val="C00000"/>
                </a:solidFill>
              </a:rPr>
              <a:t>tionde</a:t>
            </a:r>
            <a:r>
              <a:rPr lang="sv-SE" sz="1400" dirty="0">
                <a:solidFill>
                  <a:srgbClr val="C00000"/>
                </a:solidFill>
              </a:rPr>
              <a:t> av allt. </a:t>
            </a:r>
            <a:r>
              <a:rPr lang="sv-SE" sz="1400" dirty="0"/>
              <a:t>(1 Mos 14:20)</a:t>
            </a:r>
          </a:p>
          <a:p>
            <a:pPr marL="269875" indent="-269875">
              <a:spcBef>
                <a:spcPts val="600"/>
              </a:spcBef>
            </a:pPr>
            <a:r>
              <a:rPr lang="sv-SE" sz="1400" dirty="0"/>
              <a:t>9.	”han” syftar på Melkisedek, och det är han </a:t>
            </a:r>
            <a:r>
              <a:rPr lang="sv-SE" sz="1400"/>
              <a:t>som lever (presens) </a:t>
            </a:r>
            <a:r>
              <a:rPr lang="sv-SE" sz="1400" dirty="0"/>
              <a:t>när Paulus skriver detta</a:t>
            </a:r>
            <a:r>
              <a:rPr lang="sv-SE" sz="1400"/>
              <a:t>. Melkisedek </a:t>
            </a:r>
            <a:r>
              <a:rPr lang="sv-SE" sz="1400" dirty="0"/>
              <a:t>är alltså Jesus.</a:t>
            </a:r>
          </a:p>
          <a:p>
            <a:pPr marL="269875" indent="-269875">
              <a:spcBef>
                <a:spcPts val="600"/>
              </a:spcBef>
              <a:buAutoNum type="arabicPeriod" startAt="10"/>
            </a:pPr>
            <a:r>
              <a:rPr lang="sv-SE" sz="1400" dirty="0"/>
              <a:t>Från ett judiskt perspektiv finns en förfaders hela avkomma i hans ”</a:t>
            </a:r>
            <a:r>
              <a:rPr lang="sv-SE" sz="1400"/>
              <a:t>kropp” </a:t>
            </a:r>
            <a:r>
              <a:rPr lang="sv-SE" sz="1400" dirty="0"/>
              <a:t>(länd</a:t>
            </a:r>
            <a:r>
              <a:rPr lang="sv-SE" sz="1400"/>
              <a:t>/länder/Abrahams sköte </a:t>
            </a:r>
            <a:r>
              <a:rPr lang="sv-SE" sz="1400" dirty="0"/>
              <a:t>på gammalsvenska). Att Levi fanns i Abrahams kropp när </a:t>
            </a:r>
            <a:r>
              <a:rPr lang="sv-SE" sz="1400"/>
              <a:t>denne gav </a:t>
            </a:r>
            <a:r>
              <a:rPr lang="sv-SE" sz="1400" dirty="0"/>
              <a:t>tionde till </a:t>
            </a:r>
            <a:r>
              <a:rPr lang="sv-SE" sz="1400"/>
              <a:t>Melkisedek medför </a:t>
            </a:r>
            <a:r>
              <a:rPr lang="sv-SE" sz="1400" dirty="0"/>
              <a:t>att prästerna gav tionde till </a:t>
            </a:r>
            <a:r>
              <a:rPr lang="sv-SE" sz="1400"/>
              <a:t>Kristus.</a:t>
            </a:r>
            <a:endParaRPr lang="sv-SE" sz="1400" dirty="0">
              <a:highlight>
                <a:srgbClr val="00FF00"/>
              </a:highlight>
            </a:endParaRPr>
          </a:p>
          <a:p>
            <a:pPr marL="269875" indent="-269875">
              <a:spcBef>
                <a:spcPts val="600"/>
              </a:spcBef>
            </a:pPr>
            <a:r>
              <a:rPr lang="sv-SE" sz="1400" dirty="0"/>
              <a:t>11.</a:t>
            </a:r>
            <a:r>
              <a:rPr lang="sv-SE" sz="1400"/>
              <a:t>	”Fullkomlighet” är inte frihet från synd (då skulle inte Jesus behöva fullkomnas), utan förmågan att kunna styra över skapelsen. Hebr 2:5-11 talar om att denna förmåga gavs vid skapelsen (människan skulle råda över den), men förlorades i syndafallet (då ormen tog över). Kristus har återvunnit förmågan och vi kan få den genom att ta del av Hans fullkomlighet: </a:t>
            </a:r>
            <a:r>
              <a:rPr lang="sv-SE" sz="1400">
                <a:solidFill>
                  <a:srgbClr val="C00000"/>
                </a:solidFill>
              </a:rPr>
              <a:t>Det </a:t>
            </a:r>
            <a:r>
              <a:rPr lang="sv-SE" sz="1400" dirty="0">
                <a:solidFill>
                  <a:srgbClr val="C00000"/>
                </a:solidFill>
              </a:rPr>
              <a:t>är inte under änglar </a:t>
            </a:r>
            <a:r>
              <a:rPr lang="sv-SE" sz="1400" dirty="0"/>
              <a:t>[utan under människan]</a:t>
            </a:r>
            <a:r>
              <a:rPr lang="sv-SE" sz="1400" dirty="0">
                <a:solidFill>
                  <a:srgbClr val="C00000"/>
                </a:solidFill>
              </a:rPr>
              <a:t> han har lagt </a:t>
            </a:r>
            <a:r>
              <a:rPr lang="sv-SE" sz="1400" i="1" u="sng" dirty="0">
                <a:solidFill>
                  <a:srgbClr val="C00000"/>
                </a:solidFill>
              </a:rPr>
              <a:t>den kommande världen</a:t>
            </a:r>
            <a:r>
              <a:rPr lang="sv-SE" sz="1400" dirty="0">
                <a:solidFill>
                  <a:srgbClr val="C00000"/>
                </a:solidFill>
              </a:rPr>
              <a:t> som vi </a:t>
            </a:r>
            <a:r>
              <a:rPr lang="sv-SE" sz="1400">
                <a:solidFill>
                  <a:srgbClr val="C00000"/>
                </a:solidFill>
              </a:rPr>
              <a:t>talar om. </a:t>
            </a:r>
            <a:r>
              <a:rPr lang="sv-SE" sz="1400" dirty="0">
                <a:solidFill>
                  <a:srgbClr val="C00000"/>
                </a:solidFill>
              </a:rPr>
              <a:t>På ett ställe har någon vittnat: Vad </a:t>
            </a:r>
            <a:r>
              <a:rPr lang="sv-SE" sz="1400">
                <a:solidFill>
                  <a:srgbClr val="C00000"/>
                </a:solidFill>
              </a:rPr>
              <a:t>är då en </a:t>
            </a:r>
            <a:r>
              <a:rPr lang="sv-SE" sz="1400" i="1" u="sng" dirty="0">
                <a:solidFill>
                  <a:srgbClr val="C00000"/>
                </a:solidFill>
              </a:rPr>
              <a:t>människa</a:t>
            </a:r>
            <a:r>
              <a:rPr lang="sv-SE" sz="1400" dirty="0">
                <a:solidFill>
                  <a:srgbClr val="C00000"/>
                </a:solidFill>
              </a:rPr>
              <a:t> att du tänker på henne, eller en </a:t>
            </a:r>
            <a:r>
              <a:rPr lang="sv-SE" sz="1400" i="1" u="sng" dirty="0">
                <a:solidFill>
                  <a:srgbClr val="C00000"/>
                </a:solidFill>
              </a:rPr>
              <a:t>Människoson</a:t>
            </a:r>
            <a:r>
              <a:rPr lang="sv-SE" sz="1400" dirty="0">
                <a:solidFill>
                  <a:srgbClr val="C00000"/>
                </a:solidFill>
              </a:rPr>
              <a:t> att du tar hand om </a:t>
            </a:r>
            <a:r>
              <a:rPr lang="sv-SE" sz="1400" i="1" u="sng" dirty="0">
                <a:solidFill>
                  <a:srgbClr val="C00000"/>
                </a:solidFill>
              </a:rPr>
              <a:t>honom</a:t>
            </a:r>
            <a:r>
              <a:rPr lang="sv-SE" sz="1400" dirty="0">
                <a:solidFill>
                  <a:srgbClr val="C00000"/>
                </a:solidFill>
              </a:rPr>
              <a:t> </a:t>
            </a:r>
            <a:r>
              <a:rPr lang="sv-SE" sz="1400" dirty="0"/>
              <a:t>[</a:t>
            </a:r>
            <a:r>
              <a:rPr lang="sv-SE" sz="1400"/>
              <a:t>både människan och Människosonen]</a:t>
            </a:r>
            <a:r>
              <a:rPr lang="sv-SE" sz="1400">
                <a:solidFill>
                  <a:srgbClr val="C00000"/>
                </a:solidFill>
              </a:rPr>
              <a:t>? </a:t>
            </a:r>
            <a:r>
              <a:rPr lang="sv-SE" sz="1400" dirty="0">
                <a:solidFill>
                  <a:srgbClr val="C00000"/>
                </a:solidFill>
              </a:rPr>
              <a:t>En liten tid lät du honom </a:t>
            </a:r>
            <a:r>
              <a:rPr lang="sv-SE" sz="1400" dirty="0"/>
              <a:t>[båda]</a:t>
            </a:r>
            <a:r>
              <a:rPr lang="sv-SE" sz="1400" dirty="0">
                <a:solidFill>
                  <a:srgbClr val="C00000"/>
                </a:solidFill>
              </a:rPr>
              <a:t> vara lägre än änglarna, med härlighet och ära krönte du honom </a:t>
            </a:r>
            <a:r>
              <a:rPr lang="sv-SE" sz="1400" dirty="0"/>
              <a:t>[båda]</a:t>
            </a:r>
            <a:r>
              <a:rPr lang="sv-SE" sz="1400" dirty="0">
                <a:solidFill>
                  <a:srgbClr val="C00000"/>
                </a:solidFill>
              </a:rPr>
              <a:t>. </a:t>
            </a:r>
            <a:r>
              <a:rPr lang="sv-SE" sz="1400" i="1" u="sng" dirty="0">
                <a:solidFill>
                  <a:srgbClr val="C00000"/>
                </a:solidFill>
              </a:rPr>
              <a:t>Allt</a:t>
            </a:r>
            <a:r>
              <a:rPr lang="sv-SE" sz="1400" dirty="0">
                <a:solidFill>
                  <a:srgbClr val="C00000"/>
                </a:solidFill>
              </a:rPr>
              <a:t> </a:t>
            </a:r>
            <a:r>
              <a:rPr lang="sv-SE" sz="1400">
                <a:solidFill>
                  <a:srgbClr val="C00000"/>
                </a:solidFill>
              </a:rPr>
              <a:t>lade du </a:t>
            </a:r>
            <a:r>
              <a:rPr lang="sv-SE" sz="1400" dirty="0">
                <a:solidFill>
                  <a:srgbClr val="C00000"/>
                </a:solidFill>
              </a:rPr>
              <a:t>under hans </a:t>
            </a:r>
            <a:r>
              <a:rPr lang="sv-SE" sz="1400">
                <a:solidFill>
                  <a:srgbClr val="C00000"/>
                </a:solidFill>
              </a:rPr>
              <a:t>fötter </a:t>
            </a:r>
            <a:r>
              <a:rPr lang="sv-SE" sz="1400"/>
              <a:t>[vid skapelsen]</a:t>
            </a:r>
            <a:r>
              <a:rPr lang="sv-SE" sz="1400">
                <a:solidFill>
                  <a:srgbClr val="C00000"/>
                </a:solidFill>
              </a:rPr>
              <a:t>… </a:t>
            </a:r>
            <a:r>
              <a:rPr lang="sv-SE" sz="1400" i="1" u="sng" dirty="0">
                <a:solidFill>
                  <a:srgbClr val="C00000"/>
                </a:solidFill>
              </a:rPr>
              <a:t>Än ser vi inte</a:t>
            </a:r>
            <a:r>
              <a:rPr lang="sv-SE" sz="1400" dirty="0">
                <a:solidFill>
                  <a:srgbClr val="C00000"/>
                </a:solidFill>
              </a:rPr>
              <a:t> att allt är lagt under honom </a:t>
            </a:r>
            <a:r>
              <a:rPr lang="sv-SE" sz="1400" dirty="0"/>
              <a:t>[det blir först i Guds rike]</a:t>
            </a:r>
            <a:r>
              <a:rPr lang="sv-SE" sz="1400" dirty="0">
                <a:solidFill>
                  <a:srgbClr val="C00000"/>
                </a:solidFill>
              </a:rPr>
              <a:t>. Men vi ser Jesus, som en liten tid var lägre än änglarna, </a:t>
            </a:r>
            <a:r>
              <a:rPr lang="sv-SE" sz="1400" i="1" u="sng" dirty="0">
                <a:solidFill>
                  <a:srgbClr val="C00000"/>
                </a:solidFill>
              </a:rPr>
              <a:t>nu</a:t>
            </a:r>
            <a:r>
              <a:rPr lang="sv-SE" sz="1400" dirty="0">
                <a:solidFill>
                  <a:srgbClr val="C00000"/>
                </a:solidFill>
              </a:rPr>
              <a:t> krönt med härlighet och ära </a:t>
            </a:r>
            <a:r>
              <a:rPr lang="sv-SE" sz="1400" dirty="0"/>
              <a:t>[</a:t>
            </a:r>
            <a:r>
              <a:rPr lang="sv-SE" sz="1400"/>
              <a:t>Sonen har redan fått sin fullkomlighet]</a:t>
            </a:r>
            <a:r>
              <a:rPr lang="sv-SE" sz="1400">
                <a:solidFill>
                  <a:srgbClr val="C00000"/>
                </a:solidFill>
              </a:rPr>
              <a:t> </a:t>
            </a:r>
            <a:r>
              <a:rPr lang="sv-SE" sz="1400" dirty="0">
                <a:solidFill>
                  <a:srgbClr val="C00000"/>
                </a:solidFill>
              </a:rPr>
              <a:t>därför att han led döden. Genom Guds nåd skulle han smaka döden </a:t>
            </a:r>
            <a:r>
              <a:rPr lang="sv-SE" sz="1400" i="1" u="sng" dirty="0">
                <a:solidFill>
                  <a:srgbClr val="C00000"/>
                </a:solidFill>
              </a:rPr>
              <a:t>i allas ställe</a:t>
            </a:r>
            <a:r>
              <a:rPr lang="sv-SE" sz="1400" dirty="0">
                <a:solidFill>
                  <a:srgbClr val="C00000"/>
                </a:solidFill>
              </a:rPr>
              <a:t>. För när Gud… skulle föra </a:t>
            </a:r>
            <a:r>
              <a:rPr lang="sv-SE" sz="1400" i="1" u="sng" dirty="0">
                <a:solidFill>
                  <a:srgbClr val="C00000"/>
                </a:solidFill>
              </a:rPr>
              <a:t>många söner</a:t>
            </a:r>
            <a:r>
              <a:rPr lang="sv-SE" sz="1400" dirty="0">
                <a:solidFill>
                  <a:srgbClr val="C00000"/>
                </a:solidFill>
              </a:rPr>
              <a:t> till härlighet, måste han genom lidande </a:t>
            </a:r>
            <a:r>
              <a:rPr lang="sv-SE" sz="1400" b="1" i="1" dirty="0">
                <a:solidFill>
                  <a:srgbClr val="C00000"/>
                </a:solidFill>
              </a:rPr>
              <a:t>fullkomna</a:t>
            </a:r>
            <a:r>
              <a:rPr lang="sv-SE" sz="1400" dirty="0">
                <a:solidFill>
                  <a:srgbClr val="C00000"/>
                </a:solidFill>
              </a:rPr>
              <a:t> </a:t>
            </a:r>
            <a:r>
              <a:rPr lang="sv-SE" sz="1400" i="1" u="sng" dirty="0">
                <a:solidFill>
                  <a:srgbClr val="C00000"/>
                </a:solidFill>
              </a:rPr>
              <a:t>honom</a:t>
            </a:r>
            <a:r>
              <a:rPr lang="sv-SE" sz="1400" dirty="0">
                <a:solidFill>
                  <a:srgbClr val="C00000"/>
                </a:solidFill>
              </a:rPr>
              <a:t> </a:t>
            </a:r>
            <a:r>
              <a:rPr lang="sv-SE" sz="1400" dirty="0"/>
              <a:t>[bara Jesus]</a:t>
            </a:r>
            <a:r>
              <a:rPr lang="sv-SE" sz="1400" dirty="0">
                <a:solidFill>
                  <a:srgbClr val="C00000"/>
                </a:solidFill>
              </a:rPr>
              <a:t> som för </a:t>
            </a:r>
            <a:r>
              <a:rPr lang="sv-SE" sz="1400" i="1" u="sng" dirty="0">
                <a:solidFill>
                  <a:srgbClr val="C00000"/>
                </a:solidFill>
              </a:rPr>
              <a:t>dem</a:t>
            </a:r>
            <a:r>
              <a:rPr lang="sv-SE" sz="1400" dirty="0">
                <a:solidFill>
                  <a:srgbClr val="C00000"/>
                </a:solidFill>
              </a:rPr>
              <a:t> </a:t>
            </a:r>
            <a:r>
              <a:rPr lang="sv-SE" sz="1400" dirty="0"/>
              <a:t>[människor]</a:t>
            </a:r>
            <a:r>
              <a:rPr lang="sv-SE" sz="1400" dirty="0">
                <a:solidFill>
                  <a:srgbClr val="C00000"/>
                </a:solidFill>
              </a:rPr>
              <a:t> till frälsning. Jesus som </a:t>
            </a:r>
            <a:r>
              <a:rPr lang="sv-SE" sz="1400" i="1" u="sng" dirty="0">
                <a:solidFill>
                  <a:srgbClr val="C00000"/>
                </a:solidFill>
              </a:rPr>
              <a:t>helgar</a:t>
            </a:r>
            <a:r>
              <a:rPr lang="sv-SE" sz="1400" dirty="0">
                <a:solidFill>
                  <a:srgbClr val="C00000"/>
                </a:solidFill>
              </a:rPr>
              <a:t> och de </a:t>
            </a:r>
            <a:r>
              <a:rPr lang="sv-SE" sz="1400">
                <a:solidFill>
                  <a:srgbClr val="C00000"/>
                </a:solidFill>
              </a:rPr>
              <a:t>som </a:t>
            </a:r>
            <a:r>
              <a:rPr lang="sv-SE" sz="1400" i="1" u="sng">
                <a:solidFill>
                  <a:srgbClr val="C00000"/>
                </a:solidFill>
              </a:rPr>
              <a:t>helgas</a:t>
            </a:r>
            <a:r>
              <a:rPr lang="sv-SE" sz="1400">
                <a:solidFill>
                  <a:srgbClr val="C00000"/>
                </a:solidFill>
              </a:rPr>
              <a:t> </a:t>
            </a:r>
            <a:r>
              <a:rPr lang="sv-SE" sz="1400" dirty="0">
                <a:solidFill>
                  <a:srgbClr val="C00000"/>
                </a:solidFill>
              </a:rPr>
              <a:t>har alla en och samme Far. Därför skäms han inte för att kalla </a:t>
            </a:r>
            <a:r>
              <a:rPr lang="sv-SE" sz="1400">
                <a:solidFill>
                  <a:srgbClr val="C00000"/>
                </a:solidFill>
              </a:rPr>
              <a:t>dem bröder</a:t>
            </a:r>
            <a:r>
              <a:rPr lang="sv-SE" sz="1400" dirty="0">
                <a:solidFill>
                  <a:srgbClr val="C00000"/>
                </a:solidFill>
              </a:rPr>
              <a:t>.</a:t>
            </a:r>
          </a:p>
          <a:p>
            <a:pPr marL="266700" indent="-266700">
              <a:spcBef>
                <a:spcPts val="600"/>
              </a:spcBef>
              <a:buAutoNum type="arabicPeriod" startAt="12"/>
            </a:pPr>
            <a:r>
              <a:rPr lang="sv-SE" sz="1400"/>
              <a:t>Hela </a:t>
            </a:r>
            <a:r>
              <a:rPr lang="sv-SE" sz="1400" dirty="0"/>
              <a:t>Moselagen har bytts ut, inte bara prästerskapet</a:t>
            </a:r>
            <a:r>
              <a:rPr lang="sv-SE" sz="1400"/>
              <a:t>. Därför finns inga ytterligare välsignelser i att hålla lagen som (vissa del av) ”hebrew roots” menar. </a:t>
            </a:r>
            <a:r>
              <a:rPr lang="sv-SE" sz="1400" dirty="0"/>
              <a:t>Mer i not 14.</a:t>
            </a:r>
          </a:p>
        </p:txBody>
      </p:sp>
    </p:spTree>
    <p:custDataLst>
      <p:tags r:id="rId1"/>
    </p:custDataLst>
    <p:extLst>
      <p:ext uri="{BB962C8B-B14F-4D97-AF65-F5344CB8AC3E}">
        <p14:creationId xmlns:p14="http://schemas.microsoft.com/office/powerpoint/2010/main" val="3085822970"/>
      </p:ext>
    </p:extLst>
  </p:cSld>
  <p:clrMapOvr>
    <a:masterClrMapping/>
  </p:clrMapOvr>
  <p:transition advTm="69770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216" x="5657850" y="19050"/>
          <p14:tracePt t="2232" x="5619750" y="63500"/>
          <p14:tracePt t="2250" x="5543550" y="139700"/>
          <p14:tracePt t="2266" x="5454650" y="203200"/>
          <p14:tracePt t="2283" x="5346700" y="260350"/>
          <p14:tracePt t="2300" x="5200650" y="317500"/>
          <p14:tracePt t="2316" x="5067300" y="355600"/>
          <p14:tracePt t="2334" x="4927600" y="387350"/>
          <p14:tracePt t="2349" x="4781550" y="412750"/>
          <p14:tracePt t="2367" x="4705350" y="425450"/>
          <p14:tracePt t="2372" x="4686300" y="425450"/>
          <p14:tracePt t="2384" x="4654550" y="438150"/>
          <p14:tracePt t="2400" x="4559300" y="444500"/>
          <p14:tracePt t="2417" x="4400550" y="457200"/>
          <p14:tracePt t="2436" x="4083050" y="457200"/>
          <p14:tracePt t="2450" x="3956050" y="457200"/>
          <p14:tracePt t="2467" x="3644900" y="450850"/>
          <p14:tracePt t="2484" x="3498850" y="438150"/>
          <p14:tracePt t="2501" x="3416300" y="431800"/>
          <p14:tracePt t="2517" x="3384550" y="431800"/>
          <p14:tracePt t="2533" x="3346450" y="444500"/>
          <p14:tracePt t="2551" x="3302000" y="469900"/>
          <p14:tracePt t="2569" x="3282950" y="482600"/>
          <p14:tracePt t="2616" x="3321050" y="457200"/>
          <p14:tracePt t="2633" x="3346450" y="431800"/>
          <p14:tracePt t="2650" x="3409950" y="361950"/>
          <p14:tracePt t="2666" x="3429000" y="336550"/>
          <p14:tracePt t="2683" x="3454400" y="317500"/>
          <p14:tracePt t="2699" x="3473450" y="304800"/>
          <p14:tracePt t="2716" x="3492500" y="298450"/>
          <p14:tracePt t="2733" x="3505200" y="292100"/>
          <p14:tracePt t="2750" x="3530600" y="285750"/>
          <p14:tracePt t="2767" x="3556000" y="273050"/>
          <p14:tracePt t="2784" x="3587750" y="266700"/>
          <p14:tracePt t="2787" x="3594100" y="260350"/>
          <p14:tracePt t="2800" x="3600450" y="254000"/>
          <p14:tracePt t="2818" x="3619500" y="228600"/>
          <p14:tracePt t="2835" x="3625850" y="190500"/>
          <p14:tracePt t="2850" x="3625850" y="146050"/>
          <p14:tracePt t="2867" x="3613150" y="95250"/>
          <p14:tracePt t="2884" x="3587750" y="69850"/>
          <p14:tracePt t="2901" x="3549650" y="31750"/>
          <p14:tracePt t="2917" x="3511550" y="19050"/>
          <p14:tracePt t="2934" x="3498850" y="12700"/>
          <p14:tracePt t="2951" x="3473450" y="12700"/>
          <p14:tracePt t="2967" x="3435350" y="25400"/>
          <p14:tracePt t="2984" x="3390900" y="38100"/>
          <p14:tracePt t="3000" x="3333750" y="63500"/>
          <p14:tracePt t="3017" x="3282950" y="82550"/>
          <p14:tracePt t="3033" x="3225800" y="107950"/>
          <p14:tracePt t="3049" x="3187700" y="127000"/>
          <p14:tracePt t="3067" x="3162300" y="165100"/>
          <p14:tracePt t="3083" x="3155950" y="215900"/>
          <p14:tracePt t="3100" x="3168650" y="273050"/>
          <p14:tracePt t="3117" x="3206750" y="349250"/>
          <p14:tracePt t="3133" x="3238500" y="400050"/>
          <p14:tracePt t="3149" x="3282950" y="444500"/>
          <p14:tracePt t="3166" x="3314700" y="469900"/>
          <p14:tracePt t="3183" x="3340100" y="476250"/>
          <p14:tracePt t="3200" x="3371850" y="482600"/>
          <p14:tracePt t="3216" x="3384550" y="488950"/>
          <p14:tracePt t="3233" x="3390900" y="508000"/>
          <p14:tracePt t="3250" x="3397250" y="520700"/>
          <p14:tracePt t="3268" x="3397250" y="546100"/>
          <p14:tracePt t="3284" x="3397250" y="571500"/>
          <p14:tracePt t="3301" x="3397250" y="596900"/>
          <p14:tracePt t="3303" x="3397250" y="603250"/>
          <p14:tracePt t="3318" x="3390900" y="622300"/>
          <p14:tracePt t="3334" x="3390900" y="635000"/>
          <p14:tracePt t="3351" x="3378200" y="647700"/>
          <p14:tracePt t="3368" x="3340100" y="666750"/>
          <p14:tracePt t="3384" x="3308350" y="679450"/>
          <p14:tracePt t="3401" x="3244850" y="717550"/>
          <p14:tracePt t="3418" x="3206750" y="742950"/>
          <p14:tracePt t="3434" x="3124200" y="800100"/>
          <p14:tracePt t="3451" x="3035300" y="863600"/>
          <p14:tracePt t="3455" x="2965450" y="901700"/>
          <p14:tracePt t="3467" x="2933700" y="927100"/>
          <p14:tracePt t="3484" x="2819400" y="996950"/>
          <p14:tracePt t="3501" x="2768600" y="1028700"/>
          <p14:tracePt t="3507" x="2749550" y="1035050"/>
          <p14:tracePt t="3518" x="2730500" y="1041400"/>
          <p14:tracePt t="3535" x="2711450" y="1054100"/>
          <p14:tracePt t="3552" x="2692400" y="1054100"/>
          <p14:tracePt t="4537" x="2686050" y="1060450"/>
          <p14:tracePt t="4542" x="2686050" y="1066800"/>
          <p14:tracePt t="4551" x="2679700" y="1079500"/>
          <p14:tracePt t="4567" x="2673350" y="1098550"/>
          <p14:tracePt t="4584" x="2667000" y="1111250"/>
          <p14:tracePt t="4601" x="2622550" y="1111250"/>
          <p14:tracePt t="4618" x="2546350" y="1117600"/>
          <p14:tracePt t="4634" x="2451100" y="1117600"/>
          <p14:tracePt t="4651" x="2324100" y="1117600"/>
          <p14:tracePt t="4667" x="2209800" y="1104900"/>
          <p14:tracePt t="4684" x="2089150" y="1092200"/>
          <p14:tracePt t="4701" x="1981200" y="1079500"/>
          <p14:tracePt t="4718" x="1911350" y="1073150"/>
          <p14:tracePt t="4720" x="1835150" y="1073150"/>
          <p14:tracePt t="4734" x="1765300" y="1073150"/>
          <p14:tracePt t="4735" x="1657350" y="1073150"/>
          <p14:tracePt t="4751" x="1441450" y="1079500"/>
          <p14:tracePt t="4768" x="1162050" y="1073150"/>
          <p14:tracePt t="4784" x="882650" y="1047750"/>
          <p14:tracePt t="4801" x="685800" y="1016000"/>
          <p14:tracePt t="4818" x="552450" y="984250"/>
          <p14:tracePt t="4834" x="520700" y="971550"/>
          <p14:tracePt t="4852" x="520700" y="958850"/>
          <p14:tracePt t="4869" x="546100" y="946150"/>
          <p14:tracePt t="4885" x="584200" y="933450"/>
          <p14:tracePt t="4902" x="609600" y="933450"/>
          <p14:tracePt t="4918" x="628650" y="933450"/>
          <p14:tracePt t="4935" x="647700" y="933450"/>
          <p14:tracePt t="4952" x="660400" y="933450"/>
          <p14:tracePt t="4953" x="666750" y="933450"/>
          <p14:tracePt t="4985" x="679450" y="927100"/>
          <p14:tracePt t="5001" x="692150" y="901700"/>
          <p14:tracePt t="5018" x="730250" y="869950"/>
          <p14:tracePt t="5034" x="781050" y="831850"/>
          <p14:tracePt t="5052" x="831850" y="806450"/>
          <p14:tracePt t="5068" x="857250" y="800100"/>
          <p14:tracePt t="5085" x="863600" y="800100"/>
          <p14:tracePt t="5101" x="863600" y="806450"/>
          <p14:tracePt t="5168" x="869950" y="806450"/>
          <p14:tracePt t="5173" x="876300" y="806450"/>
          <p14:tracePt t="5185" x="895350" y="806450"/>
          <p14:tracePt t="5201" x="996950" y="800100"/>
          <p14:tracePt t="5218" x="1085850" y="800100"/>
          <p14:tracePt t="5235" x="1123950" y="812800"/>
          <p14:tracePt t="5252" x="1130300" y="831850"/>
          <p14:tracePt t="5268" x="1130300" y="857250"/>
          <p14:tracePt t="5285" x="1123950" y="869950"/>
          <p14:tracePt t="5302" x="1117600" y="882650"/>
          <p14:tracePt t="5379" x="1123950" y="882650"/>
          <p14:tracePt t="5384" x="1130300" y="882650"/>
          <p14:tracePt t="5402" x="1155700" y="882650"/>
          <p14:tracePt t="5419" x="1162050" y="882650"/>
          <p14:tracePt t="5610" x="1162050" y="876300"/>
          <p14:tracePt t="5624" x="1162050" y="869950"/>
          <p14:tracePt t="5653" x="1162050" y="863600"/>
          <p14:tracePt t="5670" x="1155700" y="857250"/>
          <p14:tracePt t="5737" x="1155700" y="850900"/>
          <p14:tracePt t="5754" x="1149350" y="850900"/>
          <p14:tracePt t="5816" x="1155700" y="844550"/>
          <p14:tracePt t="5820" x="1162050" y="838200"/>
          <p14:tracePt t="5835" x="1187450" y="838200"/>
          <p14:tracePt t="5853" x="1289050" y="844550"/>
          <p14:tracePt t="5870" x="1339850" y="857250"/>
          <p14:tracePt t="5886" x="1384300" y="869950"/>
          <p14:tracePt t="5904" x="1422400" y="876300"/>
          <p14:tracePt t="5919" x="1447800" y="876300"/>
          <p14:tracePt t="5935" x="1473200" y="869950"/>
          <p14:tracePt t="5952" x="1492250" y="857250"/>
          <p14:tracePt t="5969" x="1504950" y="850900"/>
          <p14:tracePt t="5986" x="1524000" y="844550"/>
          <p14:tracePt t="6003" x="1593850" y="838200"/>
          <p14:tracePt t="6019" x="1651000" y="838200"/>
          <p14:tracePt t="6036" x="1682750" y="838200"/>
          <p14:tracePt t="6052" x="1689100" y="838200"/>
          <p14:tracePt t="6069" x="1695450" y="838200"/>
          <p14:tracePt t="6070" x="1701800" y="838200"/>
          <p14:tracePt t="6086" x="1708150" y="831850"/>
          <p14:tracePt t="6102" x="1720850" y="819150"/>
          <p14:tracePt t="6186" x="1727200" y="819150"/>
          <p14:tracePt t="6209" x="1733550" y="819150"/>
          <p14:tracePt t="6218" x="1739900" y="819150"/>
          <p14:tracePt t="6236" x="1746250" y="819150"/>
          <p14:tracePt t="6253" x="1758950" y="819150"/>
          <p14:tracePt t="6269" x="1784350" y="812800"/>
          <p14:tracePt t="6287" x="1809750" y="800100"/>
          <p14:tracePt t="6304" x="1828800" y="800100"/>
          <p14:tracePt t="6321" x="1854200" y="793750"/>
          <p14:tracePt t="6337" x="1879600" y="793750"/>
          <p14:tracePt t="6342" x="1892300" y="800100"/>
          <p14:tracePt t="6353" x="1924050" y="812800"/>
          <p14:tracePt t="6371" x="1987550" y="819150"/>
          <p14:tracePt t="6387" x="2070100" y="825500"/>
          <p14:tracePt t="6391" x="2101850" y="819150"/>
          <p14:tracePt t="6406" x="2184400" y="787400"/>
          <p14:tracePt t="6419" x="2241550" y="742950"/>
          <p14:tracePt t="6437" x="2279650" y="704850"/>
          <p14:tracePt t="6454" x="2298700" y="679450"/>
          <p14:tracePt t="6469" x="2311400" y="654050"/>
          <p14:tracePt t="6487" x="2317750" y="628650"/>
          <p14:tracePt t="6504" x="2311400" y="615950"/>
          <p14:tracePt t="6521" x="2260600" y="603250"/>
          <p14:tracePt t="6525" x="2228850" y="596900"/>
          <p14:tracePt t="6537" x="2190750" y="596900"/>
          <p14:tracePt t="6555" x="2127250" y="584200"/>
          <p14:tracePt t="6572" x="2057400" y="558800"/>
          <p14:tracePt t="6586" x="2019300" y="546100"/>
          <p14:tracePt t="6603" x="1981200" y="533400"/>
          <p14:tracePt t="6621" x="1930400" y="514350"/>
          <p14:tracePt t="6637" x="1866900" y="508000"/>
          <p14:tracePt t="6656" x="1714500" y="488950"/>
          <p14:tracePt t="6670" x="1606550" y="457200"/>
          <p14:tracePt t="6687" x="1447800" y="438150"/>
          <p14:tracePt t="6704" x="1333500" y="425450"/>
          <p14:tracePt t="6722" x="1270000" y="425450"/>
          <p14:tracePt t="6737" x="1231900" y="425450"/>
          <p14:tracePt t="6754" x="1225550" y="425450"/>
          <p14:tracePt t="6824" x="1225550" y="431800"/>
          <p14:tracePt t="6838" x="1231900" y="450850"/>
          <p14:tracePt t="6856" x="1270000" y="495300"/>
          <p14:tracePt t="6871" x="1301750" y="520700"/>
          <p14:tracePt t="6887" x="1390650" y="609600"/>
          <p14:tracePt t="6903" x="1460500" y="660400"/>
          <p14:tracePt t="6919" x="1536700" y="704850"/>
          <p14:tracePt t="6937" x="1606550" y="717550"/>
          <p14:tracePt t="6953" x="1657350" y="717550"/>
          <p14:tracePt t="6970" x="1701800" y="692150"/>
          <p14:tracePt t="6986" x="1739900" y="660400"/>
          <p14:tracePt t="7003" x="1746250" y="654050"/>
          <p14:tracePt t="7036" x="1746250" y="660400"/>
          <p14:tracePt t="7053" x="1746250" y="704850"/>
          <p14:tracePt t="7070" x="1746250" y="755650"/>
          <p14:tracePt t="7086" x="1752600" y="787400"/>
          <p14:tracePt t="7103" x="1771650" y="806450"/>
          <p14:tracePt t="7120" x="1784350" y="806450"/>
          <p14:tracePt t="7136" x="1790700" y="806450"/>
          <p14:tracePt t="7309" x="1797050" y="800100"/>
          <p14:tracePt t="7318" x="1797050" y="793750"/>
          <p14:tracePt t="7407" x="1790700" y="800100"/>
          <p14:tracePt t="7415" x="1784350" y="806450"/>
          <p14:tracePt t="7424" x="1778000" y="812800"/>
          <p14:tracePt t="7425" x="1771650" y="819150"/>
          <p14:tracePt t="7436" x="1765300" y="819150"/>
          <p14:tracePt t="7607" x="1765300" y="825500"/>
          <p14:tracePt t="7616" x="1771650" y="831850"/>
          <p14:tracePt t="7638" x="1778000" y="838200"/>
          <p14:tracePt t="7699" x="1784350" y="838200"/>
          <p14:tracePt t="7707" x="1790700" y="838200"/>
          <p14:tracePt t="7721" x="1809750" y="838200"/>
          <p14:tracePt t="7739" x="1828800" y="844550"/>
          <p14:tracePt t="7744" x="1847850" y="850900"/>
          <p14:tracePt t="7755" x="1860550" y="857250"/>
          <p14:tracePt t="7771" x="1905000" y="863600"/>
          <p14:tracePt t="7789" x="1936750" y="863600"/>
          <p14:tracePt t="7805" x="2006600" y="863600"/>
          <p14:tracePt t="7820" x="2089150" y="869950"/>
          <p14:tracePt t="7838" x="2133600" y="869950"/>
          <p14:tracePt t="7855" x="2146300" y="869950"/>
          <p14:tracePt t="7872" x="2152650" y="869950"/>
          <p14:tracePt t="7891" x="2159000" y="869950"/>
          <p14:tracePt t="8008" x="2152650" y="869950"/>
          <p14:tracePt t="8021" x="2152650" y="863600"/>
          <p14:tracePt t="8037" x="2139950" y="857250"/>
          <p14:tracePt t="8054" x="2114550" y="844550"/>
          <p14:tracePt t="8071" x="2089150" y="831850"/>
          <p14:tracePt t="8087" x="2089150" y="819150"/>
          <p14:tracePt t="8226" x="2101850" y="825500"/>
          <p14:tracePt t="8232" x="2114550" y="831850"/>
          <p14:tracePt t="8240" x="2159000" y="850900"/>
          <p14:tracePt t="8254" x="2216150" y="876300"/>
          <p14:tracePt t="8271" x="2330450" y="927100"/>
          <p14:tracePt t="8289" x="2432050" y="977900"/>
          <p14:tracePt t="8306" x="2520950" y="1016000"/>
          <p14:tracePt t="8323" x="2552700" y="1028700"/>
          <p14:tracePt t="8338" x="2578100" y="1028700"/>
          <p14:tracePt t="8355" x="2597150" y="1028700"/>
          <p14:tracePt t="8372" x="2609850" y="1028700"/>
          <p14:tracePt t="8388" x="2628900" y="1028700"/>
          <p14:tracePt t="8394" x="2635250" y="1028700"/>
          <p14:tracePt t="8404" x="2641600" y="1028700"/>
          <p14:tracePt t="8421" x="2667000" y="1022350"/>
          <p14:tracePt t="8439" x="2692400" y="1022350"/>
          <p14:tracePt t="8455" x="2717800" y="1022350"/>
          <p14:tracePt t="8460" x="2736850" y="1022350"/>
          <p14:tracePt t="8472" x="2749550" y="1022350"/>
          <p14:tracePt t="8488" x="2768600" y="1016000"/>
          <p14:tracePt t="8506" x="2819400" y="1009650"/>
          <p14:tracePt t="8527" x="2857500" y="1003300"/>
          <p14:tracePt t="8537" x="2927350" y="996950"/>
          <p14:tracePt t="8555" x="2990850" y="990600"/>
          <p14:tracePt t="8573" x="3054350" y="984250"/>
          <p14:tracePt t="8588" x="3117850" y="977900"/>
          <p14:tracePt t="8604" x="3168650" y="971550"/>
          <p14:tracePt t="8622" x="3200400" y="958850"/>
          <p14:tracePt t="8639" x="3225800" y="958850"/>
          <p14:tracePt t="8657" x="3238500" y="952500"/>
          <p14:tracePt t="8778" x="3238500" y="946150"/>
          <p14:tracePt t="8786" x="3238500" y="939800"/>
          <p14:tracePt t="8795" x="3244850" y="939800"/>
          <p14:tracePt t="8804" x="3244850" y="933450"/>
          <p14:tracePt t="8822" x="3244850" y="927100"/>
          <p14:tracePt t="8894" x="3251200" y="927100"/>
          <p14:tracePt t="8902" x="3257550" y="920750"/>
          <p14:tracePt t="8910" x="3263900" y="920750"/>
          <p14:tracePt t="8922" x="3270250" y="914400"/>
          <p14:tracePt t="8938" x="3289300" y="908050"/>
          <p14:tracePt t="8955" x="3314700" y="895350"/>
          <p14:tracePt t="8972" x="3333750" y="889000"/>
          <p14:tracePt t="8989" x="3352800" y="889000"/>
          <p14:tracePt t="9007" x="3359150" y="882650"/>
          <p14:tracePt t="9145" x="3359150" y="889000"/>
          <p14:tracePt t="9168" x="3365500" y="895350"/>
          <p14:tracePt t="9175" x="3371850" y="895350"/>
          <p14:tracePt t="9188" x="3390900" y="895350"/>
          <p14:tracePt t="9205" x="3448050" y="895350"/>
          <p14:tracePt t="9222" x="3517900" y="882650"/>
          <p14:tracePt t="9239" x="3600450" y="863600"/>
          <p14:tracePt t="9255" x="3606800" y="863600"/>
          <p14:tracePt t="9705" x="3613150" y="863600"/>
          <p14:tracePt t="9723" x="3651250" y="863600"/>
          <p14:tracePt t="9738" x="3689350" y="869950"/>
          <p14:tracePt t="9755" x="3721100" y="876300"/>
          <p14:tracePt t="9773" x="3746500" y="889000"/>
          <p14:tracePt t="9790" x="3759200" y="895350"/>
          <p14:tracePt t="9806" x="3765550" y="895350"/>
          <p14:tracePt t="9824" x="3771900" y="901700"/>
          <p14:tracePt t="9839" x="3778250" y="901700"/>
          <p14:tracePt t="9923" x="3784600" y="901700"/>
          <p14:tracePt t="10047" x="3790950" y="901700"/>
          <p14:tracePt t="10055" x="3797300" y="895350"/>
          <p14:tracePt t="10072" x="3803650" y="882650"/>
          <p14:tracePt t="10089" x="3816350" y="869950"/>
          <p14:tracePt t="10106" x="3822700" y="869950"/>
          <p14:tracePt t="10139" x="3822700" y="863600"/>
          <p14:tracePt t="10156" x="3835400" y="857250"/>
          <p14:tracePt t="10172" x="3841750" y="850900"/>
          <p14:tracePt t="10189" x="3860800" y="844550"/>
          <p14:tracePt t="10205" x="3873500" y="844550"/>
          <p14:tracePt t="10222" x="3911600" y="831850"/>
          <p14:tracePt t="10239" x="3968750" y="831850"/>
          <p14:tracePt t="10255" x="4025900" y="831850"/>
          <p14:tracePt t="10272" x="4070350" y="838200"/>
          <p14:tracePt t="10290" x="4121150" y="844550"/>
          <p14:tracePt t="10307" x="4165600" y="857250"/>
          <p14:tracePt t="10323" x="4203700" y="863600"/>
          <p14:tracePt t="10340" x="4229100" y="869950"/>
          <p14:tracePt t="10357" x="4254500" y="869950"/>
          <p14:tracePt t="10373" x="4273550" y="869950"/>
          <p14:tracePt t="10390" x="4286250" y="869950"/>
          <p14:tracePt t="10409" x="4292600" y="869950"/>
          <p14:tracePt t="10423" x="4292600" y="876300"/>
          <p14:tracePt t="10441" x="4311650" y="882650"/>
          <p14:tracePt t="10457" x="4311650" y="889000"/>
          <p14:tracePt t="10474" x="4324350" y="889000"/>
          <p14:tracePt t="10490" x="4330700" y="889000"/>
          <p14:tracePt t="10548" x="4337050" y="889000"/>
          <p14:tracePt t="10825" x="4349750" y="889000"/>
          <p14:tracePt t="10834" x="4362450" y="889000"/>
          <p14:tracePt t="10840" x="4387850" y="889000"/>
          <p14:tracePt t="10856" x="4445000" y="895350"/>
          <p14:tracePt t="10874" x="4508500" y="895350"/>
          <p14:tracePt t="10892" x="4578350" y="901700"/>
          <p14:tracePt t="10906" x="4654550" y="908050"/>
          <p14:tracePt t="10925" x="4737100" y="920750"/>
          <p14:tracePt t="10941" x="4800600" y="927100"/>
          <p14:tracePt t="10958" x="4838700" y="939800"/>
          <p14:tracePt t="10973" x="4851400" y="939800"/>
          <p14:tracePt t="10991" x="4851400" y="946150"/>
          <p14:tracePt t="11008" x="4857750" y="946150"/>
          <p14:tracePt t="11024" x="4864100" y="946150"/>
          <p14:tracePt t="11041" x="4889500" y="946150"/>
          <p14:tracePt t="11045" x="4908550" y="939800"/>
          <p14:tracePt t="11058" x="4927600" y="939800"/>
          <p14:tracePt t="11077" x="4978400" y="933450"/>
          <p14:tracePt t="11092" x="4997450" y="927100"/>
          <p14:tracePt t="11108" x="5010150" y="927100"/>
          <p14:tracePt t="11183" x="5010150" y="920750"/>
          <p14:tracePt t="11466" x="5010150" y="927100"/>
          <p14:tracePt t="11475" x="5003800" y="927100"/>
          <p14:tracePt t="11491" x="4991100" y="939800"/>
          <p14:tracePt t="11508" x="4965700" y="952500"/>
          <p14:tracePt t="11525" x="4895850" y="977900"/>
          <p14:tracePt t="11541" x="4762500" y="1003300"/>
          <p14:tracePt t="11559" x="4521200" y="1041400"/>
          <p14:tracePt t="11575" x="4419600" y="1047750"/>
          <p14:tracePt t="11579" x="4318000" y="1047750"/>
          <p14:tracePt t="11592" x="4152900" y="1054100"/>
          <p14:tracePt t="11608" x="3930650" y="1041400"/>
          <p14:tracePt t="11624" x="3695700" y="1028700"/>
          <p14:tracePt t="11641" x="3397250" y="1022350"/>
          <p14:tracePt t="11657" x="3117850" y="1016000"/>
          <p14:tracePt t="11675" x="2819400" y="1009650"/>
          <p14:tracePt t="11691" x="2533650" y="996950"/>
          <p14:tracePt t="11708" x="2311400" y="990600"/>
          <p14:tracePt t="11725" x="2165350" y="984250"/>
          <p14:tracePt t="11742" x="2012950" y="990600"/>
          <p14:tracePt t="11760" x="1822450" y="1003300"/>
          <p14:tracePt t="11774" x="1581150" y="1009650"/>
          <p14:tracePt t="11790" x="1377950" y="1016000"/>
          <p14:tracePt t="11810" x="1111250" y="1016000"/>
          <p14:tracePt t="11825" x="1054100" y="1016000"/>
          <p14:tracePt t="11842" x="984250" y="1016000"/>
          <p14:tracePt t="11892" x="990600" y="1022350"/>
          <p14:tracePt t="11908" x="996950" y="1041400"/>
          <p14:tracePt t="11925" x="1003300" y="1041400"/>
          <p14:tracePt t="11975" x="1003300" y="1047750"/>
          <p14:tracePt t="11991" x="1016000" y="1054100"/>
          <p14:tracePt t="12008" x="1041400" y="1079500"/>
          <p14:tracePt t="12024" x="1054100" y="1092200"/>
          <p14:tracePt t="12042" x="1073150" y="1104900"/>
          <p14:tracePt t="12059" x="1085850" y="1117600"/>
          <p14:tracePt t="12062" x="1092200" y="1117600"/>
          <p14:tracePt t="12076" x="1104900" y="1117600"/>
          <p14:tracePt t="12092" x="1117600" y="1117600"/>
          <p14:tracePt t="12109" x="1155700" y="1117600"/>
          <p14:tracePt t="12125" x="1200150" y="1117600"/>
          <p14:tracePt t="12143" x="1270000" y="1104900"/>
          <p14:tracePt t="12160" x="1333500" y="1098550"/>
          <p14:tracePt t="12175" x="1390650" y="1092200"/>
          <p14:tracePt t="12191" x="1397000" y="1092200"/>
          <p14:tracePt t="12247" x="1390650" y="1092200"/>
          <p14:tracePt t="12331" x="1397000" y="1092200"/>
          <p14:tracePt t="12340" x="1409700" y="1092200"/>
          <p14:tracePt t="12361" x="1492250" y="1085850"/>
          <p14:tracePt t="12376" x="1581150" y="1085850"/>
          <p14:tracePt t="12392" x="1708150" y="1098550"/>
          <p14:tracePt t="12409" x="1816100" y="1117600"/>
          <p14:tracePt t="12411" x="1841500" y="1123950"/>
          <p14:tracePt t="12425" x="1860550" y="1123950"/>
          <p14:tracePt t="12977" x="1879600" y="1123950"/>
          <p14:tracePt t="12986" x="1898650" y="1123950"/>
          <p14:tracePt t="12992" x="1936750" y="1123950"/>
          <p14:tracePt t="13008" x="2012950" y="1123950"/>
          <p14:tracePt t="13026" x="2082800" y="1123950"/>
          <p14:tracePt t="13043" x="2133600" y="1123950"/>
          <p14:tracePt t="13059" x="2171700" y="1123950"/>
          <p14:tracePt t="13077" x="2203450" y="1117600"/>
          <p14:tracePt t="13093" x="2222500" y="1111250"/>
          <p14:tracePt t="13109" x="2228850" y="1104900"/>
          <p14:tracePt t="13112" x="2235200" y="1104900"/>
          <p14:tracePt t="13218" x="2228850" y="1104900"/>
          <p14:tracePt t="13228" x="2216150" y="1104900"/>
          <p14:tracePt t="13243" x="2184400" y="1104900"/>
          <p14:tracePt t="13259" x="2159000" y="1104900"/>
          <p14:tracePt t="13310" x="2178050" y="1104900"/>
          <p14:tracePt t="13326" x="2241550" y="1104900"/>
          <p14:tracePt t="13342" x="2349500" y="1117600"/>
          <p14:tracePt t="13360" x="2489200" y="1149350"/>
          <p14:tracePt t="13376" x="2578100" y="1174750"/>
          <p14:tracePt t="13381" x="2590800" y="1187450"/>
          <p14:tracePt t="13392" x="2597150" y="1193800"/>
          <p14:tracePt t="13409" x="2603500" y="1206500"/>
          <p14:tracePt t="13426" x="2609850" y="1219200"/>
          <p14:tracePt t="13443" x="2609850" y="1225550"/>
          <p14:tracePt t="13460" x="2616200" y="1225550"/>
          <p14:tracePt t="13464" x="2616200" y="1231900"/>
          <p14:tracePt t="13477" x="2622550" y="1231900"/>
          <p14:tracePt t="13480" x="2628900" y="1238250"/>
          <p14:tracePt t="13494" x="2641600" y="1250950"/>
          <p14:tracePt t="13509" x="2654300" y="1250950"/>
          <p14:tracePt t="13526" x="2660650" y="1257300"/>
          <p14:tracePt t="13648" x="2660650" y="1250950"/>
          <p14:tracePt t="13663" x="2660650" y="1244600"/>
          <p14:tracePt t="13675" x="2660650" y="1238250"/>
          <p14:tracePt t="13694" x="2660650" y="1225550"/>
          <p14:tracePt t="13727" x="2660650" y="1219200"/>
          <p14:tracePt t="13759" x="2660650" y="1212850"/>
          <p14:tracePt t="14393" x="2660650" y="1206500"/>
          <p14:tracePt t="14407" x="2667000" y="1206500"/>
          <p14:tracePt t="14416" x="2667000" y="1200150"/>
          <p14:tracePt t="14456" x="2667000" y="1193800"/>
          <p14:tracePt t="14575" x="2673350" y="1193800"/>
          <p14:tracePt t="14727" x="2673350" y="1187450"/>
          <p14:tracePt t="14734" x="2679700" y="1187450"/>
          <p14:tracePt t="14744" x="2692400" y="1181100"/>
          <p14:tracePt t="14761" x="2730500" y="1168400"/>
          <p14:tracePt t="14778" x="2762250" y="1162050"/>
          <p14:tracePt t="14795" x="2787650" y="1155700"/>
          <p14:tracePt t="14800" x="2794000" y="1155700"/>
          <p14:tracePt t="14809" x="2800350" y="1155700"/>
          <p14:tracePt t="14828" x="2806700" y="1155700"/>
          <p14:tracePt t="14879" x="2813050" y="1155700"/>
          <p14:tracePt t="14893" x="2825750" y="1149350"/>
          <p14:tracePt t="14902" x="2838450" y="1149350"/>
          <p14:tracePt t="14911" x="2857500" y="1143000"/>
          <p14:tracePt t="14927" x="2889250" y="1136650"/>
          <p14:tracePt t="14943" x="2946400" y="1123950"/>
          <p14:tracePt t="14960" x="2997200" y="1111250"/>
          <p14:tracePt t="14977" x="3048000" y="1098550"/>
          <p14:tracePt t="14982" x="3073400" y="1098550"/>
          <p14:tracePt t="14995" x="3092450" y="1092200"/>
          <p14:tracePt t="15012" x="3155950" y="1079500"/>
          <p14:tracePt t="15030" x="3187700" y="1066800"/>
          <p14:tracePt t="15045" x="3206750" y="1066800"/>
          <p14:tracePt t="15061" x="3219450" y="1060450"/>
          <p14:tracePt t="15077" x="3225800" y="1060450"/>
          <p14:tracePt t="15095" x="3232150" y="1054100"/>
          <p14:tracePt t="15127" x="3238500" y="1054100"/>
          <p14:tracePt t="15162" x="3244850" y="1054100"/>
          <p14:tracePt t="15195" x="3251200" y="1054100"/>
          <p14:tracePt t="15211" x="3270250" y="1054100"/>
          <p14:tracePt t="15227" x="3321050" y="1060450"/>
          <p14:tracePt t="15243" x="3378200" y="1066800"/>
          <p14:tracePt t="15261" x="3409950" y="1066800"/>
          <p14:tracePt t="15266" x="3435350" y="1073150"/>
          <p14:tracePt t="15276" x="3441700" y="1073150"/>
          <p14:tracePt t="15294" x="3448050" y="1073150"/>
          <p14:tracePt t="15464" x="3460750" y="1073150"/>
          <p14:tracePt t="15478" x="3492500" y="1079500"/>
          <p14:tracePt t="15495" x="3568700" y="1085850"/>
          <p14:tracePt t="15511" x="3619500" y="1098550"/>
          <p14:tracePt t="15528" x="3644900" y="1098550"/>
          <p14:tracePt t="15544" x="3651250" y="1098550"/>
          <p14:tracePt t="15582" x="3657600" y="1098550"/>
          <p14:tracePt t="15595" x="3663950" y="1098550"/>
          <p14:tracePt t="15611" x="3676650" y="1098550"/>
          <p14:tracePt t="15616" x="3683000" y="1098550"/>
          <p14:tracePt t="15628" x="3689350" y="1098550"/>
          <p14:tracePt t="15645" x="3702050" y="1098550"/>
          <p14:tracePt t="15661" x="3714750" y="1098550"/>
          <p14:tracePt t="15678" x="3727450" y="1104900"/>
          <p14:tracePt t="15695" x="3733800" y="1117600"/>
          <p14:tracePt t="15711" x="3746500" y="1123950"/>
          <p14:tracePt t="15728" x="3752850" y="1136650"/>
          <p14:tracePt t="15745" x="3765550" y="1143000"/>
          <p14:tracePt t="15778" x="3771900" y="1149350"/>
          <p14:tracePt t="16129" x="3778250" y="1149350"/>
          <p14:tracePt t="16133" x="3778250" y="1143000"/>
          <p14:tracePt t="16162" x="3784600" y="1143000"/>
          <p14:tracePt t="16180" x="3784600" y="1136650"/>
          <p14:tracePt t="16197" x="3810000" y="1130300"/>
          <p14:tracePt t="16212" x="3867150" y="1130300"/>
          <p14:tracePt t="16229" x="3905250" y="1130300"/>
          <p14:tracePt t="16246" x="4032250" y="1143000"/>
          <p14:tracePt t="16262" x="4083050" y="1149350"/>
          <p14:tracePt t="16264" x="4114800" y="1155700"/>
          <p14:tracePt t="16279" x="4165600" y="1162050"/>
          <p14:tracePt t="16295" x="4178300" y="1162050"/>
          <p14:tracePt t="16375" x="4191000" y="1149350"/>
          <p14:tracePt t="16383" x="4197350" y="1136650"/>
          <p14:tracePt t="16395" x="4216400" y="1104900"/>
          <p14:tracePt t="16414" x="4267200" y="1028700"/>
          <p14:tracePt t="16429" x="4279900" y="1016000"/>
          <p14:tracePt t="16445" x="4292600" y="1003300"/>
          <p14:tracePt t="16497" x="4311650" y="1009650"/>
          <p14:tracePt t="16512" x="4318000" y="1016000"/>
          <p14:tracePt t="16528" x="4324350" y="1016000"/>
          <p14:tracePt t="16545" x="4324350" y="1022350"/>
          <p14:tracePt t="16641" x="4330700" y="1022350"/>
          <p14:tracePt t="16650" x="4337050" y="1028700"/>
          <p14:tracePt t="16661" x="4343400" y="1035050"/>
          <p14:tracePt t="16679" x="4362450" y="1060450"/>
          <p14:tracePt t="16696" x="4387850" y="1111250"/>
          <p14:tracePt t="16713" x="4413250" y="1143000"/>
          <p14:tracePt t="16729" x="4425950" y="1168400"/>
          <p14:tracePt t="16746" x="4432300" y="1187450"/>
          <p14:tracePt t="16763" x="4438650" y="1193800"/>
          <p14:tracePt t="16871" x="4438650" y="1187450"/>
          <p14:tracePt t="16897" x="4438650" y="1181100"/>
          <p14:tracePt t="17445" x="4432300" y="1181100"/>
          <p14:tracePt t="17454" x="4425950" y="1181100"/>
          <p14:tracePt t="17461" x="4419600" y="1187450"/>
          <p14:tracePt t="17480" x="4406900" y="1193800"/>
          <p14:tracePt t="17498" x="4394200" y="1193800"/>
          <p14:tracePt t="17513" x="4381500" y="1200150"/>
          <p14:tracePt t="17532" x="4356100" y="1206500"/>
          <p14:tracePt t="17547" x="4349750" y="1212850"/>
          <p14:tracePt t="17563" x="4337050" y="1212850"/>
          <p14:tracePt t="17580" x="4324350" y="1212850"/>
          <p14:tracePt t="17597" x="4305300" y="1219200"/>
          <p14:tracePt t="17612" x="4279900" y="1225550"/>
          <p14:tracePt t="17630" x="4241800" y="1231900"/>
          <p14:tracePt t="17646" x="4203700" y="1238250"/>
          <p14:tracePt t="17663" x="4159250" y="1244600"/>
          <p14:tracePt t="17680" x="4127500" y="1244600"/>
          <p14:tracePt t="17697" x="4108450" y="1250950"/>
          <p14:tracePt t="17713" x="4089400" y="1250950"/>
          <p14:tracePt t="17730" x="4051300" y="1257300"/>
          <p14:tracePt t="17747" x="3981450" y="1270000"/>
          <p14:tracePt t="17763" x="3886200" y="1282700"/>
          <p14:tracePt t="17766" x="3822700" y="1295400"/>
          <p14:tracePt t="17780" x="3663950" y="1295400"/>
          <p14:tracePt t="17797" x="3498850" y="1295400"/>
          <p14:tracePt t="17813" x="3352800" y="1289050"/>
          <p14:tracePt t="17830" x="3219450" y="1276350"/>
          <p14:tracePt t="17846" x="3136900" y="1263650"/>
          <p14:tracePt t="17863" x="3048000" y="1263650"/>
          <p14:tracePt t="17878" x="2946400" y="1257300"/>
          <p14:tracePt t="17895" x="2838450" y="1250950"/>
          <p14:tracePt t="17913" x="2717800" y="1244600"/>
          <p14:tracePt t="17930" x="2609850" y="1238250"/>
          <p14:tracePt t="17945" x="2482850" y="1225550"/>
          <p14:tracePt t="17963" x="2393950" y="1225550"/>
          <p14:tracePt t="17980" x="2317750" y="1225550"/>
          <p14:tracePt t="17996" x="2247900" y="1225550"/>
          <p14:tracePt t="18014" x="2146300" y="1225550"/>
          <p14:tracePt t="18030" x="2095500" y="1225550"/>
          <p14:tracePt t="18047" x="2032000" y="1225550"/>
          <p14:tracePt t="18067" x="1987550" y="1231900"/>
          <p14:tracePt t="18071" x="1955800" y="1231900"/>
          <p14:tracePt t="18080" x="1943100" y="1231900"/>
          <p14:tracePt t="18097" x="1905000" y="1231900"/>
          <p14:tracePt t="18113" x="1885950" y="1231900"/>
          <p14:tracePt t="18130" x="1873250" y="1231900"/>
          <p14:tracePt t="18145" x="1847850" y="1231900"/>
          <p14:tracePt t="18163" x="1822450" y="1231900"/>
          <p14:tracePt t="18181" x="1790700" y="1238250"/>
          <p14:tracePt t="18185" x="1778000" y="1244600"/>
          <p14:tracePt t="18196" x="1746250" y="1250950"/>
          <p14:tracePt t="18212" x="1720850" y="1250950"/>
          <p14:tracePt t="18230" x="1682750" y="1263650"/>
          <p14:tracePt t="18248" x="1651000" y="1270000"/>
          <p14:tracePt t="18264" x="1638300" y="1276350"/>
          <p14:tracePt t="18281" x="1631950" y="1282700"/>
          <p14:tracePt t="18298" x="1625600" y="1289050"/>
          <p14:tracePt t="18313" x="1619250" y="1295400"/>
          <p14:tracePt t="18331" x="1600200" y="1308100"/>
          <p14:tracePt t="18346" x="1587500" y="1314450"/>
          <p14:tracePt t="18365" x="1574800" y="1320800"/>
          <p14:tracePt t="19267" x="1581150" y="1320800"/>
          <p14:tracePt t="19274" x="1593850" y="1320800"/>
          <p14:tracePt t="19282" x="1612900" y="1320800"/>
          <p14:tracePt t="19298" x="1651000" y="1320800"/>
          <p14:tracePt t="19316" x="1689100" y="1320800"/>
          <p14:tracePt t="19330" x="1733550" y="1314450"/>
          <p14:tracePt t="19347" x="1746250" y="1314450"/>
          <p14:tracePt t="19421" x="1752600" y="1314450"/>
          <p14:tracePt t="19429" x="1765300" y="1308100"/>
          <p14:tracePt t="19448" x="1822450" y="1308100"/>
          <p14:tracePt t="19465" x="1885950" y="1308100"/>
          <p14:tracePt t="19480" x="1924050" y="1308100"/>
          <p14:tracePt t="19498" x="1943100" y="1308100"/>
          <p14:tracePt t="19515" x="1949450" y="1308100"/>
          <p14:tracePt t="19532" x="1955800" y="1308100"/>
          <p14:tracePt t="19581" x="1974850" y="1308100"/>
          <p14:tracePt t="19598" x="1981200" y="1308100"/>
          <p14:tracePt t="19615" x="2025650" y="1327150"/>
          <p14:tracePt t="19633" x="2063750" y="1327150"/>
          <p14:tracePt t="19648" x="2127250" y="1333500"/>
          <p14:tracePt t="19665" x="2159000" y="1333500"/>
          <p14:tracePt t="19682" x="2209800" y="1333500"/>
          <p14:tracePt t="19698" x="2241550" y="1333500"/>
          <p14:tracePt t="19715" x="2260600" y="1333500"/>
          <p14:tracePt t="19719" x="2266950" y="1333500"/>
          <p14:tracePt t="19841" x="2273300" y="1333500"/>
          <p14:tracePt t="19855" x="2279650" y="1333500"/>
          <p14:tracePt t="19871" x="2286000" y="1333500"/>
          <p14:tracePt t="20407" x="2279650" y="1333500"/>
          <p14:tracePt t="20414" x="2273300" y="1333500"/>
          <p14:tracePt t="20432" x="2266950" y="1333500"/>
          <p14:tracePt t="20493" x="2260600" y="1333500"/>
          <p14:tracePt t="20606" x="2266950" y="1333500"/>
          <p14:tracePt t="20618" x="2273300" y="1327150"/>
          <p14:tracePt t="20633" x="2298700" y="1314450"/>
          <p14:tracePt t="20638" x="2311400" y="1308100"/>
          <p14:tracePt t="20647" x="2336800" y="1295400"/>
          <p14:tracePt t="20666" x="2400300" y="1276350"/>
          <p14:tracePt t="20672" x="2425700" y="1270000"/>
          <p14:tracePt t="20682" x="2470150" y="1263650"/>
          <p14:tracePt t="20700" x="2622550" y="1250950"/>
          <p14:tracePt t="20716" x="2736850" y="1250950"/>
          <p14:tracePt t="20734" x="2863850" y="1250950"/>
          <p14:tracePt t="20750" x="2933700" y="1250950"/>
          <p14:tracePt t="20768" x="2984500" y="1250950"/>
          <p14:tracePt t="20784" x="3016250" y="1250950"/>
          <p14:tracePt t="20803" x="3028950" y="1250950"/>
          <p14:tracePt t="20816" x="3035300" y="1250950"/>
          <p14:tracePt t="20832" x="3048000" y="1250950"/>
          <p14:tracePt t="20849" x="3067050" y="1250950"/>
          <p14:tracePt t="20866" x="3086100" y="1250950"/>
          <p14:tracePt t="20883" x="3105150" y="1250950"/>
          <p14:tracePt t="20899" x="3117850" y="1250950"/>
          <p14:tracePt t="20917" x="3124200" y="1250950"/>
          <p14:tracePt t="20933" x="3136900" y="1250950"/>
          <p14:tracePt t="20949" x="3143250" y="1257300"/>
          <p14:tracePt t="20966" x="3194050" y="1270000"/>
          <p14:tracePt t="20981" x="3232150" y="1276350"/>
          <p14:tracePt t="20999" x="3276600" y="1282700"/>
          <p14:tracePt t="21017" x="3346450" y="1289050"/>
          <p14:tracePt t="21035" x="3390900" y="1295400"/>
          <p14:tracePt t="21049" x="3416300" y="1301750"/>
          <p14:tracePt t="21068" x="3435350" y="1301750"/>
          <p14:tracePt t="21141" x="3441700" y="1301750"/>
          <p14:tracePt t="21160" x="3448050" y="1301750"/>
          <p14:tracePt t="21173" x="3454400" y="1301750"/>
          <p14:tracePt t="21184" x="3460750" y="1301750"/>
          <p14:tracePt t="21200" x="3473450" y="1301750"/>
          <p14:tracePt t="21217" x="3479800" y="1301750"/>
          <p14:tracePt t="21232" x="3486150" y="1301750"/>
          <p14:tracePt t="21436" x="3492500" y="1301750"/>
          <p14:tracePt t="21444" x="3498850" y="1301750"/>
          <p14:tracePt t="21454" x="3524250" y="1301750"/>
          <p14:tracePt t="21467" x="3562350" y="1301750"/>
          <p14:tracePt t="21484" x="3581400" y="1301750"/>
          <p14:tracePt t="21562" x="3568700" y="1308100"/>
          <p14:tracePt t="21574" x="3549650" y="1314450"/>
          <p14:tracePt t="21582" x="3543300" y="1314450"/>
          <p14:tracePt t="21583" x="3524250" y="1320800"/>
          <p14:tracePt t="21598" x="3498850" y="1327150"/>
          <p14:tracePt t="21617" x="3441700" y="1339850"/>
          <p14:tracePt t="21633" x="3422650" y="1346200"/>
          <p14:tracePt t="21697" x="3422650" y="1339850"/>
          <p14:tracePt t="21708" x="3429000" y="1339850"/>
          <p14:tracePt t="21715" x="3435350" y="1333500"/>
          <p14:tracePt t="21733" x="3454400" y="1320800"/>
          <p14:tracePt t="21748" x="3473450" y="1314450"/>
          <p14:tracePt t="21767" x="3486150" y="1308100"/>
          <p14:tracePt t="22119" x="3492500" y="1308100"/>
          <p14:tracePt t="22125" x="3505200" y="1314450"/>
          <p14:tracePt t="22134" x="3536950" y="1327150"/>
          <p14:tracePt t="22150" x="3619500" y="1346200"/>
          <p14:tracePt t="22167" x="3714750" y="1365250"/>
          <p14:tracePt t="22182" x="3822700" y="1377950"/>
          <p14:tracePt t="22200" x="3911600" y="1390650"/>
          <p14:tracePt t="22218" x="3975100" y="1390650"/>
          <p14:tracePt t="22235" x="4013200" y="1390650"/>
          <p14:tracePt t="22252" x="4038600" y="1397000"/>
          <p14:tracePt t="22267" x="4051300" y="1397000"/>
          <p14:tracePt t="22339" x="4044950" y="1397000"/>
          <p14:tracePt t="22346" x="4038600" y="1397000"/>
          <p14:tracePt t="22367" x="4032250" y="1397000"/>
          <p14:tracePt t="22427" x="4032250" y="1403350"/>
          <p14:tracePt t="22438" x="4038600" y="1409700"/>
          <p14:tracePt t="22450" x="4057650" y="1422400"/>
          <p14:tracePt t="22469" x="4070350" y="1428750"/>
          <p14:tracePt t="22484" x="4083050" y="1441450"/>
          <p14:tracePt t="22501" x="4095750" y="1447800"/>
          <p14:tracePt t="22533" x="4102100" y="1454150"/>
          <p14:tracePt t="22761" x="4121150" y="1441450"/>
          <p14:tracePt t="22771" x="4127500" y="1441450"/>
          <p14:tracePt t="22785" x="4191000" y="1422400"/>
          <p14:tracePt t="22802" x="4324350" y="1397000"/>
          <p14:tracePt t="22816" x="4470400" y="1377950"/>
          <p14:tracePt t="22834" x="4597400" y="1358900"/>
          <p14:tracePt t="22840" x="4654550" y="1346200"/>
          <p14:tracePt t="22850" x="4686300" y="1333500"/>
          <p14:tracePt t="22868" x="4743450" y="1320800"/>
          <p14:tracePt t="22873" x="4756150" y="1314450"/>
          <p14:tracePt t="22883" x="4762500" y="1314450"/>
          <p14:tracePt t="22938" x="4749800" y="1314450"/>
          <p14:tracePt t="22943" x="4743450" y="1314450"/>
          <p14:tracePt t="22951" x="4737100" y="1314450"/>
          <p14:tracePt t="22968" x="4718050" y="1314450"/>
          <p14:tracePt t="22984" x="4692650" y="1314450"/>
          <p14:tracePt t="23001" x="4667250" y="1320800"/>
          <p14:tracePt t="23017" x="4635500" y="1333500"/>
          <p14:tracePt t="23034" x="4591050" y="1339850"/>
          <p14:tracePt t="23051" x="4552950" y="1352550"/>
          <p14:tracePt t="23055" x="4527550" y="1358900"/>
          <p14:tracePt t="23066" x="4521200" y="1358900"/>
          <p14:tracePt t="23084" x="4457700" y="1365250"/>
          <p14:tracePt t="23101" x="4406900" y="1377950"/>
          <p14:tracePt t="23117" x="4279900" y="1384300"/>
          <p14:tracePt t="23135" x="4159250" y="1390650"/>
          <p14:tracePt t="23151" x="4044950" y="1397000"/>
          <p14:tracePt t="23168" x="3924300" y="1397000"/>
          <p14:tracePt t="23184" x="3752850" y="1403350"/>
          <p14:tracePt t="23201" x="3575050" y="1403350"/>
          <p14:tracePt t="23218" x="3384550" y="1403350"/>
          <p14:tracePt t="23235" x="3194050" y="1384300"/>
          <p14:tracePt t="23250" x="2997200" y="1371600"/>
          <p14:tracePt t="23269" x="2730500" y="1352550"/>
          <p14:tracePt t="23285" x="2520950" y="1339850"/>
          <p14:tracePt t="23301" x="2260600" y="1333500"/>
          <p14:tracePt t="23318" x="2051050" y="1327150"/>
          <p14:tracePt t="23335" x="1841500" y="1327150"/>
          <p14:tracePt t="23351" x="1676400" y="1327150"/>
          <p14:tracePt t="23369" x="1517650" y="1346200"/>
          <p14:tracePt t="23385" x="1447800" y="1358900"/>
          <p14:tracePt t="23401" x="1365250" y="1377950"/>
          <p14:tracePt t="23418" x="1295400" y="1390650"/>
          <p14:tracePt t="23435" x="1244600" y="1403350"/>
          <p14:tracePt t="23451" x="1212850" y="1403350"/>
          <p14:tracePt t="23501" x="1219200" y="1416050"/>
          <p14:tracePt t="23534" x="1219200" y="1422400"/>
          <p14:tracePt t="23552" x="1219200" y="1428750"/>
          <p14:tracePt t="23568" x="1219200" y="1435100"/>
          <p14:tracePt t="23574" x="1219200" y="1441450"/>
          <p14:tracePt t="23585" x="1225550" y="1441450"/>
          <p14:tracePt t="23601" x="1231900" y="1447800"/>
          <p14:tracePt t="23618" x="1244600" y="1466850"/>
          <p14:tracePt t="23636" x="1263650" y="1492250"/>
          <p14:tracePt t="23651" x="1289050" y="1524000"/>
          <p14:tracePt t="23668" x="1327150" y="1574800"/>
          <p14:tracePt t="23684" x="1358900" y="1612900"/>
          <p14:tracePt t="23702" x="1371600" y="1638300"/>
          <p14:tracePt t="23718" x="1377950" y="1651000"/>
          <p14:tracePt t="23735" x="1384300" y="1657350"/>
          <p14:tracePt t="23853" x="1390650" y="1657350"/>
          <p14:tracePt t="23861" x="1397000" y="1651000"/>
          <p14:tracePt t="23886" x="1460500" y="1631950"/>
          <p14:tracePt t="23901" x="1536700" y="1606550"/>
          <p14:tracePt t="23919" x="1606550" y="1593850"/>
          <p14:tracePt t="23935" x="1689100" y="1581150"/>
          <p14:tracePt t="23951" x="1771650" y="1574800"/>
          <p14:tracePt t="23968" x="1828800" y="1568450"/>
          <p14:tracePt t="23985" x="1854200" y="1568450"/>
          <p14:tracePt t="24035" x="1854200" y="1562100"/>
          <p14:tracePt t="24075" x="1860550" y="1562100"/>
          <p14:tracePt t="24192" x="1860550" y="1549400"/>
          <p14:tracePt t="24199" x="1860550" y="1543050"/>
          <p14:tracePt t="24218" x="1860550" y="1524000"/>
          <p14:tracePt t="24235" x="1860550" y="1504950"/>
          <p14:tracePt t="24252" x="1860550" y="1485900"/>
          <p14:tracePt t="24268" x="1898650" y="1460500"/>
          <p14:tracePt t="24285" x="1936750" y="1454150"/>
          <p14:tracePt t="24287" x="1949450" y="1454150"/>
          <p14:tracePt t="24302" x="1962150" y="1454150"/>
          <p14:tracePt t="24512" x="1962150" y="1460500"/>
          <p14:tracePt t="24521" x="1962150" y="1466850"/>
          <p14:tracePt t="24536" x="1962150" y="1479550"/>
          <p14:tracePt t="24552" x="1962150" y="1511300"/>
          <p14:tracePt t="24569" x="1962150" y="1536700"/>
          <p14:tracePt t="24585" x="1981200" y="1568450"/>
          <p14:tracePt t="24601" x="1993900" y="1587500"/>
          <p14:tracePt t="24620" x="2012950" y="1606550"/>
          <p14:tracePt t="24636" x="2025650" y="1612900"/>
          <p14:tracePt t="24652" x="2038350" y="1612900"/>
          <p14:tracePt t="24669" x="2038350" y="1619250"/>
          <p14:tracePt t="24685" x="2051050" y="1619250"/>
          <p14:tracePt t="24688" x="2057400" y="1619250"/>
          <p14:tracePt t="24703" x="2063750" y="1619250"/>
          <p14:tracePt t="24719" x="2070100" y="1619250"/>
          <p14:tracePt t="24752" x="2076450" y="1619250"/>
          <p14:tracePt t="24769" x="2082800" y="1619250"/>
          <p14:tracePt t="24786" x="2095500" y="1619250"/>
          <p14:tracePt t="24802" x="2101850" y="1619250"/>
          <p14:tracePt t="24821" x="2108200" y="1619250"/>
          <p14:tracePt t="25160" x="2114550" y="1612900"/>
          <p14:tracePt t="25170" x="2114550" y="1606550"/>
          <p14:tracePt t="25187" x="2127250" y="1587500"/>
          <p14:tracePt t="25203" x="2133600" y="1574800"/>
          <p14:tracePt t="25220" x="2139950" y="1568450"/>
          <p14:tracePt t="26154" x="2159000" y="1562100"/>
          <p14:tracePt t="26163" x="2184400" y="1562100"/>
          <p14:tracePt t="26165" x="2241550" y="1562100"/>
          <p14:tracePt t="26188" x="2355850" y="1587500"/>
          <p14:tracePt t="26204" x="2387600" y="1593850"/>
          <p14:tracePt t="26222" x="2406650" y="1600200"/>
          <p14:tracePt t="26237" x="2419350" y="1600200"/>
          <p14:tracePt t="26253" x="2432050" y="1600200"/>
          <p14:tracePt t="26269" x="2444750" y="1600200"/>
          <p14:tracePt t="26285" x="2457450" y="1600200"/>
          <p14:tracePt t="26303" x="2476500" y="1600200"/>
          <p14:tracePt t="26308" x="2489200" y="1600200"/>
          <p14:tracePt t="26320" x="2514600" y="1600200"/>
          <p14:tracePt t="26336" x="2571750" y="1593850"/>
          <p14:tracePt t="26355" x="2622550" y="1593850"/>
          <p14:tracePt t="26370" x="2673350" y="1593850"/>
          <p14:tracePt t="26388" x="2679700" y="1593850"/>
          <p14:tracePt t="26521" x="2686050" y="1593850"/>
          <p14:tracePt t="26538" x="2692400" y="1593850"/>
          <p14:tracePt t="26544" x="2692400" y="1600200"/>
          <p14:tracePt t="26553" x="2698750" y="1600200"/>
          <p14:tracePt t="26587" x="2705100" y="1600200"/>
          <p14:tracePt t="26604" x="2711450" y="1606550"/>
          <p14:tracePt t="26622" x="2749550" y="1606550"/>
          <p14:tracePt t="26637" x="2768600" y="1606550"/>
          <p14:tracePt t="26640" x="2787650" y="1606550"/>
          <p14:tracePt t="26653" x="2800350" y="1606550"/>
          <p14:tracePt t="26669" x="2838450" y="1600200"/>
          <p14:tracePt t="26687" x="2876550" y="1593850"/>
          <p14:tracePt t="26704" x="2901950" y="1587500"/>
          <p14:tracePt t="26809" x="2908300" y="1587500"/>
          <p14:tracePt t="26824" x="2914650" y="1581150"/>
          <p14:tracePt t="26837" x="2933700" y="1581150"/>
          <p14:tracePt t="26854" x="2940050" y="1581150"/>
          <p14:tracePt t="26967" x="2946400" y="1574800"/>
          <p14:tracePt t="26975" x="2952750" y="1574800"/>
          <p14:tracePt t="26989" x="2971800" y="1568450"/>
          <p14:tracePt t="27004" x="3028950" y="1555750"/>
          <p14:tracePt t="27021" x="3092450" y="1543050"/>
          <p14:tracePt t="27041" x="3200400" y="1536700"/>
          <p14:tracePt t="27053" x="3238500" y="1536700"/>
          <p14:tracePt t="27055" x="3276600" y="1536700"/>
          <p14:tracePt t="27071" x="3346450" y="1549400"/>
          <p14:tracePt t="27086" x="3429000" y="1562100"/>
          <p14:tracePt t="27104" x="3498850" y="1574800"/>
          <p14:tracePt t="27121" x="3594100" y="1581150"/>
          <p14:tracePt t="27136" x="3644900" y="1581150"/>
          <p14:tracePt t="27154" x="3676650" y="1581150"/>
          <p14:tracePt t="27207" x="3676650" y="1587500"/>
          <p14:tracePt t="27229" x="3676650" y="1593850"/>
          <p14:tracePt t="27693" x="3683000" y="1593850"/>
          <p14:tracePt t="27702" x="3702050" y="1587500"/>
          <p14:tracePt t="27709" x="3733800" y="1581150"/>
          <p14:tracePt t="27722" x="3829050" y="1581150"/>
          <p14:tracePt t="27739" x="3943350" y="1574800"/>
          <p14:tracePt t="27755" x="3994150" y="1574800"/>
          <p14:tracePt t="27775" x="4152900" y="1574800"/>
          <p14:tracePt t="27789" x="4241800" y="1568450"/>
          <p14:tracePt t="27803" x="4298950" y="1555750"/>
          <p14:tracePt t="27822" x="4324350" y="1549400"/>
          <p14:tracePt t="27839" x="4330700" y="1543050"/>
          <p14:tracePt t="27960" x="4337050" y="1536700"/>
          <p14:tracePt t="27971" x="4343400" y="1530350"/>
          <p14:tracePt t="27990" x="4349750" y="1517650"/>
          <p14:tracePt t="28057" x="4349750" y="1524000"/>
          <p14:tracePt t="28065" x="4349750" y="1530350"/>
          <p14:tracePt t="28071" x="4349750" y="1549400"/>
          <p14:tracePt t="28089" x="4349750" y="1574800"/>
          <p14:tracePt t="28105" x="4349750" y="1606550"/>
          <p14:tracePt t="28121" x="4349750" y="1619250"/>
          <p14:tracePt t="28217" x="4356100" y="1612900"/>
          <p14:tracePt t="28225" x="4362450" y="1606550"/>
          <p14:tracePt t="28239" x="4381500" y="1593850"/>
          <p14:tracePt t="28255" x="4394200" y="1587500"/>
          <p14:tracePt t="28272" x="4400550" y="1581150"/>
          <p14:tracePt t="28289" x="4406900" y="1574800"/>
          <p14:tracePt t="28525" x="4413250" y="1574800"/>
          <p14:tracePt t="28533" x="4425950" y="1574800"/>
          <p14:tracePt t="28538" x="4451350" y="1574800"/>
          <p14:tracePt t="28556" x="4514850" y="1568450"/>
          <p14:tracePt t="28575" x="4565650" y="1562100"/>
          <p14:tracePt t="28589" x="4616450" y="1562100"/>
          <p14:tracePt t="28607" x="4660900" y="1555750"/>
          <p14:tracePt t="28623" x="4686300" y="1555750"/>
          <p14:tracePt t="28639" x="4699000" y="1555750"/>
          <p14:tracePt t="28951" x="4705350" y="1555750"/>
          <p14:tracePt t="29057" x="4705350" y="1562100"/>
          <p14:tracePt t="29066" x="4705350" y="1568450"/>
          <p14:tracePt t="29090" x="4699000" y="1593850"/>
          <p14:tracePt t="29130" x="4699000" y="1600200"/>
          <p14:tracePt t="29304" x="4692650" y="1600200"/>
          <p14:tracePt t="29312" x="4686300" y="1606550"/>
          <p14:tracePt t="29329" x="4686300" y="1612900"/>
          <p14:tracePt t="29338" x="4679950" y="1612900"/>
          <p14:tracePt t="29356" x="4673600" y="1619250"/>
          <p14:tracePt t="29736" x="4660900" y="1625600"/>
          <p14:tracePt t="29757" x="4635500" y="1625600"/>
          <p14:tracePt t="29774" x="4597400" y="1631950"/>
          <p14:tracePt t="29790" x="4572000" y="1631950"/>
          <p14:tracePt t="29806" x="4540250" y="1638300"/>
          <p14:tracePt t="29823" x="4508500" y="1638300"/>
          <p14:tracePt t="29840" x="4457700" y="1644650"/>
          <p14:tracePt t="29857" x="4375150" y="1657350"/>
          <p14:tracePt t="29873" x="4260850" y="1670050"/>
          <p14:tracePt t="29889" x="4140200" y="1670050"/>
          <p14:tracePt t="29906" x="4006850" y="1670050"/>
          <p14:tracePt t="29923" x="3911600" y="1670050"/>
          <p14:tracePt t="29941" x="3790950" y="1651000"/>
          <p14:tracePt t="29957" x="3695700" y="1644650"/>
          <p14:tracePt t="29974" x="3536950" y="1625600"/>
          <p14:tracePt t="29990" x="3225800" y="1600200"/>
          <p14:tracePt t="30007" x="3022600" y="1587500"/>
          <p14:tracePt t="30023" x="2800350" y="1568450"/>
          <p14:tracePt t="30040" x="2603500" y="1549400"/>
          <p14:tracePt t="30056" x="2451100" y="1530350"/>
          <p14:tracePt t="30073" x="2330450" y="1524000"/>
          <p14:tracePt t="30090" x="2228850" y="1524000"/>
          <p14:tracePt t="30106" x="2114550" y="1530350"/>
          <p14:tracePt t="30123" x="1981200" y="1543050"/>
          <p14:tracePt t="30140" x="1816100" y="1562100"/>
          <p14:tracePt t="30158" x="1657350" y="1574800"/>
          <p14:tracePt t="30173" x="1555750" y="1581150"/>
          <p14:tracePt t="30189" x="1485900" y="1587500"/>
          <p14:tracePt t="30194" x="1466850" y="1587500"/>
          <p14:tracePt t="30207" x="1460500" y="1587500"/>
          <p14:tracePt t="30224" x="1454150" y="1593850"/>
          <p14:tracePt t="30241" x="1435100" y="1606550"/>
          <p14:tracePt t="30257" x="1409700" y="1625600"/>
          <p14:tracePt t="30273" x="1377950" y="1651000"/>
          <p14:tracePt t="30290" x="1358900" y="1663700"/>
          <p14:tracePt t="30309" x="1352550" y="1670050"/>
          <p14:tracePt t="30341" x="1352550" y="1676400"/>
          <p14:tracePt t="30357" x="1346200" y="1682750"/>
          <p14:tracePt t="30373" x="1346200" y="1695450"/>
          <p14:tracePt t="30390" x="1346200" y="1708150"/>
          <p14:tracePt t="30407" x="1352550" y="1714500"/>
          <p14:tracePt t="30423" x="1365250" y="1727200"/>
          <p14:tracePt t="30428" x="1377950" y="1727200"/>
          <p14:tracePt t="30440" x="1390650" y="1733550"/>
          <p14:tracePt t="30457" x="1403350" y="1739900"/>
          <p14:tracePt t="30475" x="1416050" y="1758950"/>
          <p14:tracePt t="30491" x="1416050" y="1771650"/>
          <p14:tracePt t="30507" x="1409700" y="1778000"/>
          <p14:tracePt t="30523" x="1403350" y="1778000"/>
          <p14:tracePt t="30626" x="1403350" y="1784350"/>
          <p14:tracePt t="30643" x="1403350" y="1790700"/>
          <p14:tracePt t="30649" x="1403350" y="1797050"/>
          <p14:tracePt t="30659" x="1397000" y="1797050"/>
          <p14:tracePt t="31182" x="1403350" y="1797050"/>
          <p14:tracePt t="31193" x="1416050" y="1790700"/>
          <p14:tracePt t="31197" x="1441450" y="1784350"/>
          <p14:tracePt t="31207" x="1466850" y="1778000"/>
          <p14:tracePt t="31224" x="1517650" y="1765300"/>
          <p14:tracePt t="31243" x="1555750" y="1752600"/>
          <p14:tracePt t="31258" x="1581150" y="1739900"/>
          <p14:tracePt t="31274" x="1631950" y="1720850"/>
          <p14:tracePt t="31279" x="1657350" y="1714500"/>
          <p14:tracePt t="31291" x="1689100" y="1708150"/>
          <p14:tracePt t="31293" x="1727200" y="1701800"/>
          <p14:tracePt t="31306" x="1765300" y="1701800"/>
          <p14:tracePt t="31307" x="1803400" y="1701800"/>
          <p14:tracePt t="31326" x="1892300" y="1701800"/>
          <p14:tracePt t="31341" x="1962150" y="1708150"/>
          <p14:tracePt t="31358" x="1993900" y="1714500"/>
          <p14:tracePt t="31374" x="2006600" y="1714500"/>
          <p14:tracePt t="31508" x="2006600" y="1720850"/>
          <p14:tracePt t="31515" x="2012950" y="1720850"/>
          <p14:tracePt t="31523" x="2012950" y="1727200"/>
          <p14:tracePt t="31558" x="2019300" y="1727200"/>
          <p14:tracePt t="31575" x="2019300" y="1733550"/>
          <p14:tracePt t="31609" x="2025650" y="1733550"/>
          <p14:tracePt t="31625" x="2032000" y="1739900"/>
          <p14:tracePt t="31640" x="2038350" y="1746250"/>
          <p14:tracePt t="31658" x="2038350" y="1765300"/>
          <p14:tracePt t="31677" x="2044700" y="1778000"/>
          <p14:tracePt t="31691" x="2044700" y="1784350"/>
          <p14:tracePt t="31708" x="2044700" y="1790700"/>
          <p14:tracePt t="31940" x="2057400" y="1790700"/>
          <p14:tracePt t="31946" x="2070100" y="1790700"/>
          <p14:tracePt t="31957" x="2095500" y="1784350"/>
          <p14:tracePt t="31975" x="2165350" y="1784350"/>
          <p14:tracePt t="31991" x="2254250" y="1784350"/>
          <p14:tracePt t="32009" x="2330450" y="1784350"/>
          <p14:tracePt t="32026" x="2362200" y="1790700"/>
          <p14:tracePt t="32041" x="2381250" y="1790700"/>
          <p14:tracePt t="32092" x="2393950" y="1790700"/>
          <p14:tracePt t="32109" x="2425700" y="1797050"/>
          <p14:tracePt t="32125" x="2489200" y="1809750"/>
          <p14:tracePt t="32128" x="2520950" y="1816100"/>
          <p14:tracePt t="32142" x="2546350" y="1822450"/>
          <p14:tracePt t="32159" x="2571750" y="1828800"/>
          <p14:tracePt t="32289" x="2578100" y="1828800"/>
          <p14:tracePt t="32297" x="2597150" y="1822450"/>
          <p14:tracePt t="32309" x="2603500" y="1822450"/>
          <p14:tracePt t="32325" x="2628900" y="1816100"/>
          <p14:tracePt t="32342" x="2667000" y="1803400"/>
          <p14:tracePt t="32359" x="2698750" y="1797050"/>
          <p14:tracePt t="32362" x="2711450" y="1790700"/>
          <p14:tracePt t="32375" x="2724150" y="1790700"/>
          <p14:tracePt t="32392" x="2736850" y="1790700"/>
          <p14:tracePt t="32576" x="2743200" y="1790700"/>
          <p14:tracePt t="32583" x="2749550" y="1790700"/>
          <p14:tracePt t="32591" x="2755900" y="1790700"/>
          <p14:tracePt t="32609" x="2768600" y="1784350"/>
          <p14:tracePt t="32625" x="2781300" y="1784350"/>
          <p14:tracePt t="32641" x="2794000" y="1784350"/>
          <p14:tracePt t="32661" x="2825750" y="1778000"/>
          <p14:tracePt t="32675" x="2895600" y="1771650"/>
          <p14:tracePt t="32695" x="3079750" y="1778000"/>
          <p14:tracePt t="32710" x="3187700" y="1784350"/>
          <p14:tracePt t="32726" x="3282950" y="1784350"/>
          <p14:tracePt t="32743" x="3333750" y="1790700"/>
          <p14:tracePt t="33077" x="3346450" y="1790700"/>
          <p14:tracePt t="33094" x="3384550" y="1790700"/>
          <p14:tracePt t="33110" x="3416300" y="1784350"/>
          <p14:tracePt t="33126" x="3435350" y="1784350"/>
          <p14:tracePt t="33144" x="3448050" y="1784350"/>
          <p14:tracePt t="33422" x="3460750" y="1784350"/>
          <p14:tracePt t="33431" x="3467100" y="1784350"/>
          <p14:tracePt t="33444" x="3511550" y="1784350"/>
          <p14:tracePt t="33462" x="3556000" y="1784350"/>
          <p14:tracePt t="33475" x="3619500" y="1784350"/>
          <p14:tracePt t="33494" x="3702050" y="1784350"/>
          <p14:tracePt t="33509" x="3816350" y="1797050"/>
          <p14:tracePt t="33526" x="3949700" y="1803400"/>
          <p14:tracePt t="33543" x="4070350" y="1809750"/>
          <p14:tracePt t="33559" x="4197350" y="1822450"/>
          <p14:tracePt t="33576" x="4298950" y="1841500"/>
          <p14:tracePt t="33593" x="4337050" y="1841500"/>
          <p14:tracePt t="33646" x="4330700" y="1841500"/>
          <p14:tracePt t="33659" x="4324350" y="1835150"/>
          <p14:tracePt t="33676" x="4324350" y="1828800"/>
          <p14:tracePt t="33788" x="4330700" y="1835150"/>
          <p14:tracePt t="33797" x="4337050" y="1835150"/>
          <p14:tracePt t="33810" x="4387850" y="1841500"/>
          <p14:tracePt t="33828" x="4457700" y="1854200"/>
          <p14:tracePt t="33843" x="4521200" y="1854200"/>
          <p14:tracePt t="33860" x="4578350" y="1860550"/>
          <p14:tracePt t="33876" x="4622800" y="1860550"/>
          <p14:tracePt t="33893" x="4654550" y="1860550"/>
          <p14:tracePt t="33910" x="4673600" y="1854200"/>
          <p14:tracePt t="33926" x="4692650" y="1854200"/>
          <p14:tracePt t="33944" x="4711700" y="1841500"/>
          <p14:tracePt t="33949" x="4718050" y="1841500"/>
          <p14:tracePt t="33960" x="4724400" y="1841500"/>
          <p14:tracePt t="33977" x="4737100" y="1835150"/>
          <p14:tracePt t="33993" x="4749800" y="1828800"/>
          <p14:tracePt t="33997" x="4756150" y="1828800"/>
          <p14:tracePt t="34011" x="4762500" y="1822450"/>
          <p14:tracePt t="34027" x="4775200" y="1816100"/>
          <p14:tracePt t="34044" x="4781550" y="1809750"/>
          <p14:tracePt t="34060" x="4787900" y="1809750"/>
          <p14:tracePt t="35131" x="4781550" y="1809750"/>
          <p14:tracePt t="35139" x="4775200" y="1809750"/>
          <p14:tracePt t="35163" x="4768850" y="1809750"/>
          <p14:tracePt t="35178" x="4762500" y="1809750"/>
          <p14:tracePt t="35194" x="4756150" y="1809750"/>
          <p14:tracePt t="35228" x="4743450" y="1809750"/>
          <p14:tracePt t="35245" x="4724400" y="1809750"/>
          <p14:tracePt t="35261" x="4667250" y="1809750"/>
          <p14:tracePt t="35278" x="4584700" y="1809750"/>
          <p14:tracePt t="35282" x="4546600" y="1809750"/>
          <p14:tracePt t="35294" x="4502150" y="1809750"/>
          <p14:tracePt t="35311" x="4381500" y="1809750"/>
          <p14:tracePt t="35315" x="4330700" y="1809750"/>
          <p14:tracePt t="35328" x="4279900" y="1809750"/>
          <p14:tracePt t="35345" x="4197350" y="1797050"/>
          <p14:tracePt t="35361" x="4121150" y="1784350"/>
          <p14:tracePt t="35363" x="4083050" y="1771650"/>
          <p14:tracePt t="35377" x="3987800" y="1758950"/>
          <p14:tracePt t="35395" x="3905250" y="1746250"/>
          <p14:tracePt t="35410" x="3670300" y="1695450"/>
          <p14:tracePt t="35428" x="3409950" y="1657350"/>
          <p14:tracePt t="35445" x="3149600" y="1619250"/>
          <p14:tracePt t="35462" x="2857500" y="1574800"/>
          <p14:tracePt t="35478" x="2628900" y="1543050"/>
          <p14:tracePt t="35495" x="2432050" y="1517650"/>
          <p14:tracePt t="35511" x="2266950" y="1504950"/>
          <p14:tracePt t="35528" x="2165350" y="1498600"/>
          <p14:tracePt t="35545" x="2076450" y="1511300"/>
          <p14:tracePt t="35561" x="1949450" y="1568450"/>
          <p14:tracePt t="35577" x="1917700" y="1593850"/>
          <p14:tracePt t="35579" x="1873250" y="1638300"/>
          <p14:tracePt t="35594" x="1803400" y="1695450"/>
          <p14:tracePt t="35611" x="1752600" y="1733550"/>
          <p14:tracePt t="35628" x="1701800" y="1778000"/>
          <p14:tracePt t="35644" x="1670050" y="1803400"/>
          <p14:tracePt t="35661" x="1644650" y="1835150"/>
          <p14:tracePt t="35678" x="1606550" y="1879600"/>
          <p14:tracePt t="35694" x="1587500" y="1924050"/>
          <p14:tracePt t="35710" x="1568450" y="1955800"/>
          <p14:tracePt t="35728" x="1562100" y="1974850"/>
          <p14:tracePt t="35864" x="1568450" y="1974850"/>
          <p14:tracePt t="35878" x="1574800" y="1974850"/>
          <p14:tracePt t="35898" x="1587500" y="1981200"/>
          <p14:tracePt t="35913" x="1593850" y="1987550"/>
          <p14:tracePt t="35936" x="1606550" y="1993900"/>
          <p14:tracePt t="35961" x="1612900" y="1993900"/>
          <p14:tracePt t="35978" x="1612900" y="2000250"/>
          <p14:tracePt t="36002" x="1619250" y="2000250"/>
          <p14:tracePt t="36120" x="1619250" y="1993900"/>
          <p14:tracePt t="36126" x="1625600" y="1993900"/>
          <p14:tracePt t="36192" x="1631950" y="1993900"/>
          <p14:tracePt t="36212" x="1631950" y="2000250"/>
          <p14:tracePt t="36227" x="1638300" y="2006600"/>
          <p14:tracePt t="36244" x="1644650" y="2012950"/>
          <p14:tracePt t="36261" x="1657350" y="2012950"/>
          <p14:tracePt t="36278" x="1663700" y="2012950"/>
          <p14:tracePt t="36294" x="1670050" y="2012950"/>
          <p14:tracePt t="36328" x="1676400" y="2012950"/>
          <p14:tracePt t="36344" x="1682750" y="2012950"/>
          <p14:tracePt t="36361" x="1695450" y="2012950"/>
          <p14:tracePt t="36377" x="1708150" y="2012950"/>
          <p14:tracePt t="36395" x="1720850" y="2012950"/>
          <p14:tracePt t="36411" x="1727200" y="2012950"/>
          <p14:tracePt t="36429" x="1733550" y="2012950"/>
          <p14:tracePt t="36485" x="1739900" y="2012950"/>
          <p14:tracePt t="36503" x="1746250" y="2012950"/>
          <p14:tracePt t="36534" x="1752600" y="2012950"/>
          <p14:tracePt t="36561" x="1765300" y="2012950"/>
          <p14:tracePt t="36578" x="1771650" y="2012950"/>
          <p14:tracePt t="36594" x="1778000" y="2012950"/>
          <p14:tracePt t="36612" x="1784350" y="2019300"/>
          <p14:tracePt t="36628" x="1790700" y="2019300"/>
          <p14:tracePt t="36644" x="1797050" y="2019300"/>
          <p14:tracePt t="36678" x="1803400" y="2019300"/>
          <p14:tracePt t="36853" x="1803400" y="2025650"/>
          <p14:tracePt t="36861" x="1803400" y="2038350"/>
          <p14:tracePt t="36867" x="1803400" y="2044700"/>
          <p14:tracePt t="36951" x="1803400" y="2051050"/>
          <p14:tracePt t="36963" x="1797050" y="2051050"/>
          <p14:tracePt t="36980" x="1797050" y="2063750"/>
          <p14:tracePt t="36997" x="1790700" y="2070100"/>
          <p14:tracePt t="37131" x="1797050" y="2070100"/>
          <p14:tracePt t="37139" x="1803400" y="2070100"/>
          <p14:tracePt t="37149" x="1809750" y="2070100"/>
          <p14:tracePt t="37163" x="1835150" y="2070100"/>
          <p14:tracePt t="37179" x="1854200" y="2070100"/>
          <p14:tracePt t="37196" x="1873250" y="2070100"/>
          <p14:tracePt t="37201" x="1885950" y="2070100"/>
          <p14:tracePt t="37211" x="1892300" y="2070100"/>
          <p14:tracePt t="37230" x="1905000" y="2070100"/>
          <p14:tracePt t="37246" x="1917700" y="2070100"/>
          <p14:tracePt t="37264" x="1924050" y="2063750"/>
          <p14:tracePt t="37265" x="1930400" y="2063750"/>
          <p14:tracePt t="37278" x="1936750" y="2063750"/>
          <p14:tracePt t="37296" x="1949450" y="2057400"/>
          <p14:tracePt t="37313" x="1962150" y="2057400"/>
          <p14:tracePt t="37329" x="1981200" y="2051050"/>
          <p14:tracePt t="37332" x="1993900" y="2051050"/>
          <p14:tracePt t="37345" x="2000250" y="2051050"/>
          <p14:tracePt t="37363" x="2006600" y="2051050"/>
          <p14:tracePt t="37379" x="2012950" y="2044700"/>
          <p14:tracePt t="37430" x="2019300" y="2044700"/>
          <p14:tracePt t="37462" x="2025650" y="2044700"/>
          <p14:tracePt t="37497" x="2032000" y="2044700"/>
          <p14:tracePt t="37530" x="2038350" y="2038350"/>
          <p14:tracePt t="37585" x="2044700" y="2038350"/>
          <p14:tracePt t="37598" x="2057400" y="2038350"/>
          <p14:tracePt t="37614" x="2076450" y="2038350"/>
          <p14:tracePt t="37630" x="2089150" y="2038350"/>
          <p14:tracePt t="37647" x="2108200" y="2038350"/>
          <p14:tracePt t="37667" x="2127250" y="2038350"/>
          <p14:tracePt t="37680" x="2159000" y="2025650"/>
          <p14:tracePt t="37697" x="2171700" y="2019300"/>
          <p14:tracePt t="37717" x="2190750" y="2012950"/>
          <p14:tracePt t="37786" x="2190750" y="2019300"/>
          <p14:tracePt t="37818" x="2190750" y="2025650"/>
          <p14:tracePt t="37921" x="2203450" y="2025650"/>
          <p14:tracePt t="37929" x="2209800" y="2025650"/>
          <p14:tracePt t="37946" x="2254250" y="2032000"/>
          <p14:tracePt t="37963" x="2286000" y="2032000"/>
          <p14:tracePt t="37980" x="2311400" y="2032000"/>
          <p14:tracePt t="37999" x="2336800" y="2032000"/>
          <p14:tracePt t="38012" x="2349500" y="2032000"/>
          <p14:tracePt t="38030" x="2362200" y="2032000"/>
          <p14:tracePt t="38047" x="2368550" y="2032000"/>
          <p14:tracePt t="38063" x="2374900" y="2032000"/>
          <p14:tracePt t="38081" x="2381250" y="2038350"/>
          <p14:tracePt t="38096" x="2387600" y="2038350"/>
          <p14:tracePt t="38113" x="2393950" y="2038350"/>
          <p14:tracePt t="38147" x="2400300" y="2038350"/>
          <p14:tracePt t="38163" x="2406650" y="2038350"/>
          <p14:tracePt t="38197" x="2413000" y="2044700"/>
          <p14:tracePt t="38248" x="2419350" y="2044700"/>
          <p14:tracePt t="38280" x="2425700" y="2044700"/>
          <p14:tracePt t="38297" x="2432050" y="2044700"/>
          <p14:tracePt t="38314" x="2438400" y="2044700"/>
          <p14:tracePt t="38331" x="2444750" y="2038350"/>
          <p14:tracePt t="38347" x="2451100" y="2038350"/>
          <p14:tracePt t="38393" x="2457450" y="2038350"/>
          <p14:tracePt t="38399" x="2457450" y="2032000"/>
          <p14:tracePt t="38413" x="2470150" y="2032000"/>
          <p14:tracePt t="38431" x="2476500" y="2032000"/>
          <p14:tracePt t="38447" x="2501900" y="2038350"/>
          <p14:tracePt t="38451" x="2546350" y="2051050"/>
          <p14:tracePt t="38463" x="2603500" y="2070100"/>
          <p14:tracePt t="38481" x="2679700" y="2076450"/>
          <p14:tracePt t="38497" x="2794000" y="2082800"/>
          <p14:tracePt t="38515" x="2901950" y="2076450"/>
          <p14:tracePt t="38533" x="2978150" y="2057400"/>
          <p14:tracePt t="38546" x="3060700" y="2038350"/>
          <p14:tracePt t="38564" x="3105150" y="2019300"/>
          <p14:tracePt t="38580" x="3117850" y="2019300"/>
          <p14:tracePt t="38677" x="3124200" y="2019300"/>
          <p14:tracePt t="38684" x="3130550" y="2012950"/>
          <p14:tracePt t="38697" x="3143250" y="2012950"/>
          <p14:tracePt t="38714" x="3219450" y="2012950"/>
          <p14:tracePt t="38732" x="3282950" y="2012950"/>
          <p14:tracePt t="38747" x="3359150" y="2012950"/>
          <p14:tracePt t="38764" x="3429000" y="2012950"/>
          <p14:tracePt t="38780" x="3492500" y="2012950"/>
          <p14:tracePt t="38799" x="3536950" y="2012950"/>
          <p14:tracePt t="38803" x="3556000" y="2006600"/>
          <p14:tracePt t="38814" x="3562350" y="2006600"/>
          <p14:tracePt t="38831" x="3575050" y="2000250"/>
          <p14:tracePt t="39054" x="3587750" y="2000250"/>
          <p14:tracePt t="39062" x="3594100" y="2000250"/>
          <p14:tracePt t="39069" x="3613150" y="2000250"/>
          <p14:tracePt t="39082" x="3625850" y="2000250"/>
          <p14:tracePt t="39098" x="3670300" y="2000250"/>
          <p14:tracePt t="39115" x="3702050" y="2000250"/>
          <p14:tracePt t="39132" x="3733800" y="2000250"/>
          <p14:tracePt t="39148" x="3746500" y="1993900"/>
          <p14:tracePt t="39166" x="3759200" y="1987550"/>
          <p14:tracePt t="39181" x="3778250" y="1987550"/>
          <p14:tracePt t="39197" x="3790950" y="1981200"/>
          <p14:tracePt t="39214" x="3803650" y="1981200"/>
          <p14:tracePt t="39230" x="3816350" y="1981200"/>
          <p14:tracePt t="39247" x="3822700" y="1981200"/>
          <p14:tracePt t="39301" x="3829050" y="1981200"/>
          <p14:tracePt t="39318" x="3835400" y="1981200"/>
          <p14:tracePt t="39334" x="3860800" y="1987550"/>
          <p14:tracePt t="39348" x="3930650" y="2006600"/>
          <p14:tracePt t="39365" x="4032250" y="2025650"/>
          <p14:tracePt t="39381" x="4152900" y="2044700"/>
          <p14:tracePt t="39398" x="4241800" y="2057400"/>
          <p14:tracePt t="39416" x="4311650" y="2070100"/>
          <p14:tracePt t="39431" x="4362450" y="2082800"/>
          <p14:tracePt t="39448" x="4375150" y="2082800"/>
          <p14:tracePt t="41638" x="4381500" y="2082800"/>
          <p14:tracePt t="41646" x="4394200" y="2082800"/>
          <p14:tracePt t="41650" x="4425950" y="2076450"/>
          <p14:tracePt t="41667" x="4464050" y="2063750"/>
          <p14:tracePt t="41683" x="4489450" y="2057400"/>
          <p14:tracePt t="41700" x="4508500" y="2044700"/>
          <p14:tracePt t="41717" x="4521200" y="2038350"/>
          <p14:tracePt t="41767" x="4521200" y="2032000"/>
          <p14:tracePt t="41784" x="4514850" y="2025650"/>
          <p14:tracePt t="41799" x="4508500" y="2019300"/>
          <p14:tracePt t="41816" x="4489450" y="2019300"/>
          <p14:tracePt t="41820" x="4483100" y="2019300"/>
          <p14:tracePt t="41832" x="4476750" y="2012950"/>
          <p14:tracePt t="41849" x="4457700" y="2012950"/>
          <p14:tracePt t="41867" x="4438650" y="2012950"/>
          <p14:tracePt t="41872" x="4425950" y="2012950"/>
          <p14:tracePt t="41883" x="4400550" y="2012950"/>
          <p14:tracePt t="41899" x="4279900" y="2012950"/>
          <p14:tracePt t="41917" x="4140200" y="2012950"/>
          <p14:tracePt t="41935" x="4013200" y="2012950"/>
          <p14:tracePt t="41948" x="3848100" y="2012950"/>
          <p14:tracePt t="41967" x="3721100" y="2012950"/>
          <p14:tracePt t="41983" x="3613150" y="2006600"/>
          <p14:tracePt t="42000" x="3517900" y="2000250"/>
          <p14:tracePt t="42017" x="3390900" y="1993900"/>
          <p14:tracePt t="42021" x="3340100" y="1993900"/>
          <p14:tracePt t="42032" x="3289300" y="1993900"/>
          <p14:tracePt t="42050" x="3124200" y="1987550"/>
          <p14:tracePt t="42067" x="2946400" y="1974850"/>
          <p14:tracePt t="42083" x="2787650" y="1955800"/>
          <p14:tracePt t="42100" x="2667000" y="1943100"/>
          <p14:tracePt t="42104" x="2603500" y="1936750"/>
          <p14:tracePt t="42117" x="2578100" y="1936750"/>
          <p14:tracePt t="42134" x="2508250" y="1936750"/>
          <p14:tracePt t="42150" x="2470150" y="1949450"/>
          <p14:tracePt t="42168" x="2425700" y="1968500"/>
          <p14:tracePt t="42183" x="2381250" y="1987550"/>
          <p14:tracePt t="42200" x="2343150" y="1993900"/>
          <p14:tracePt t="42217" x="2324100" y="2000250"/>
          <p14:tracePt t="42234" x="2317750" y="2000250"/>
          <p14:tracePt t="42301" x="2311400" y="2006600"/>
          <p14:tracePt t="42308" x="2305050" y="2012950"/>
          <p14:tracePt t="42316" x="2298700" y="2012950"/>
          <p14:tracePt t="42334" x="2292350" y="2019300"/>
          <p14:tracePt t="42592" x="2286000" y="2025650"/>
          <p14:tracePt t="42604" x="2273300" y="2025650"/>
          <p14:tracePt t="42608" x="2254250" y="2025650"/>
          <p14:tracePt t="42616" x="2241550" y="2025650"/>
          <p14:tracePt t="42634" x="2209800" y="2025650"/>
          <p14:tracePt t="42652" x="2184400" y="2025650"/>
          <p14:tracePt t="42656" x="2171700" y="2025650"/>
          <p14:tracePt t="42668" x="2152650" y="2025650"/>
          <p14:tracePt t="42684" x="2120900" y="2025650"/>
          <p14:tracePt t="42700" x="2089150" y="2032000"/>
          <p14:tracePt t="42703" x="2070100" y="2032000"/>
          <p14:tracePt t="42718" x="2025650" y="2038350"/>
          <p14:tracePt t="42734" x="1917700" y="2044700"/>
          <p14:tracePt t="42751" x="1809750" y="2057400"/>
          <p14:tracePt t="42767" x="1695450" y="2063750"/>
          <p14:tracePt t="42784" x="1612900" y="2076450"/>
          <p14:tracePt t="42800" x="1555750" y="2082800"/>
          <p14:tracePt t="42817" x="1524000" y="2095500"/>
          <p14:tracePt t="42834" x="1492250" y="2101850"/>
          <p14:tracePt t="42850" x="1454150" y="2120900"/>
          <p14:tracePt t="42867" x="1416050" y="2139950"/>
          <p14:tracePt t="42883" x="1397000" y="2146300"/>
          <p14:tracePt t="42901" x="1377950" y="2152650"/>
          <p14:tracePt t="42904" x="1377950" y="2159000"/>
          <p14:tracePt t="43002" x="1384300" y="2159000"/>
          <p14:tracePt t="43010" x="1390650" y="2165350"/>
          <p14:tracePt t="43017" x="1397000" y="2165350"/>
          <p14:tracePt t="43034" x="1403350" y="2171700"/>
          <p14:tracePt t="43051" x="1409700" y="2178050"/>
          <p14:tracePt t="43068" x="1416050" y="2184400"/>
          <p14:tracePt t="43551" x="1422400" y="2184400"/>
          <p14:tracePt t="43560" x="1428750" y="2178050"/>
          <p14:tracePt t="43568" x="1435100" y="2178050"/>
          <p14:tracePt t="43586" x="1447800" y="2171700"/>
          <p14:tracePt t="43602" x="1454150" y="2171700"/>
          <p14:tracePt t="43618" x="1460500" y="2171700"/>
          <p14:tracePt t="43635" x="1460500" y="2165350"/>
          <p14:tracePt t="43759" x="1466850" y="2165350"/>
          <p14:tracePt t="43769" x="1473200" y="2165350"/>
          <p14:tracePt t="43785" x="1485900" y="2190750"/>
          <p14:tracePt t="43802" x="1511300" y="2228850"/>
          <p14:tracePt t="43818" x="1524000" y="2260600"/>
          <p14:tracePt t="43836" x="1543050" y="2286000"/>
          <p14:tracePt t="43852" x="1549400" y="2298700"/>
          <p14:tracePt t="43869" x="1555750" y="2305050"/>
          <p14:tracePt t="43945" x="1562100" y="2305050"/>
          <p14:tracePt t="43971" x="1568450" y="2305050"/>
          <p14:tracePt t="43986" x="1574800" y="2305050"/>
          <p14:tracePt t="44001" x="1593850" y="2298700"/>
          <p14:tracePt t="44018" x="1612900" y="2298700"/>
          <p14:tracePt t="44035" x="1638300" y="2286000"/>
          <p14:tracePt t="44051" x="1670050" y="2273300"/>
          <p14:tracePt t="44056" x="1682750" y="2273300"/>
          <p14:tracePt t="44069" x="1695450" y="2266950"/>
          <p14:tracePt t="44086" x="1727200" y="2254250"/>
          <p14:tracePt t="44090" x="1739900" y="2254250"/>
          <p14:tracePt t="44100" x="1752600" y="2247900"/>
          <p14:tracePt t="44118" x="1784350" y="2241550"/>
          <p14:tracePt t="44122" x="1803400" y="2235200"/>
          <p14:tracePt t="44135" x="1828800" y="2228850"/>
          <p14:tracePt t="44139" x="1854200" y="2228850"/>
          <p14:tracePt t="44154" x="1911350" y="2222500"/>
          <p14:tracePt t="44169" x="1968500" y="2216150"/>
          <p14:tracePt t="44185" x="1981200" y="2216150"/>
          <p14:tracePt t="44486" x="1987550" y="2216150"/>
          <p14:tracePt t="44494" x="1993900" y="2216150"/>
          <p14:tracePt t="44501" x="2000250" y="2216150"/>
          <p14:tracePt t="44519" x="2019300" y="2228850"/>
          <p14:tracePt t="44534" x="2051050" y="2241550"/>
          <p14:tracePt t="44552" x="2076450" y="2254250"/>
          <p14:tracePt t="44558" x="2089150" y="2260600"/>
          <p14:tracePt t="44571" x="2114550" y="2266950"/>
          <p14:tracePt t="44584" x="2120900" y="2273300"/>
          <p14:tracePt t="44603" x="2139950" y="2273300"/>
          <p14:tracePt t="44620" x="2146300" y="2273300"/>
          <p14:tracePt t="44636" x="2159000" y="2273300"/>
          <p14:tracePt t="44652" x="2178050" y="2279650"/>
          <p14:tracePt t="44669" x="2203450" y="2279650"/>
          <p14:tracePt t="44685" x="2228850" y="2279650"/>
          <p14:tracePt t="44703" x="2247900" y="2273300"/>
          <p14:tracePt t="44718" x="2260600" y="2266950"/>
          <p14:tracePt t="44737" x="2279650" y="2266950"/>
          <p14:tracePt t="44739" x="2286000" y="2260600"/>
          <p14:tracePt t="44751" x="2292350" y="2260600"/>
          <p14:tracePt t="44769" x="2298700" y="2254250"/>
          <p14:tracePt t="44788" x="2311400" y="2247900"/>
          <p14:tracePt t="44790" x="2317750" y="2247900"/>
          <p14:tracePt t="44801" x="2330450" y="2241550"/>
          <p14:tracePt t="44818" x="2343150" y="2235200"/>
          <p14:tracePt t="44837" x="2355850" y="2235200"/>
          <p14:tracePt t="44912" x="2362200" y="2235200"/>
          <p14:tracePt t="44920" x="2362200" y="2228850"/>
          <p14:tracePt t="44936" x="2368550" y="2228850"/>
          <p14:tracePt t="44953" x="2374900" y="2222500"/>
          <p14:tracePt t="44969" x="2381250" y="2216150"/>
          <p14:tracePt t="44986" x="2413000" y="2216150"/>
          <p14:tracePt t="45002" x="2489200" y="2235200"/>
          <p14:tracePt t="45019" x="2552700" y="2247900"/>
          <p14:tracePt t="45036" x="2578100" y="2247900"/>
          <p14:tracePt t="45039" x="2584450" y="2247900"/>
          <p14:tracePt t="45053" x="2590800" y="2247900"/>
          <p14:tracePt t="45256" x="2597150" y="2247900"/>
          <p14:tracePt t="45271" x="2597150" y="2254250"/>
          <p14:tracePt t="45277" x="2597150" y="2260600"/>
          <p14:tracePt t="45286" x="2597150" y="2266950"/>
          <p14:tracePt t="45304" x="2571750" y="2279650"/>
          <p14:tracePt t="45319" x="2533650" y="2292350"/>
          <p14:tracePt t="45336" x="2482850" y="2305050"/>
          <p14:tracePt t="45355" x="2451100" y="2305050"/>
          <p14:tracePt t="45370" x="2432050" y="2311400"/>
          <p14:tracePt t="45386" x="2419350" y="2311400"/>
          <p14:tracePt t="45463" x="2425700" y="2311400"/>
          <p14:tracePt t="45472" x="2432050" y="2311400"/>
          <p14:tracePt t="45486" x="2463800" y="2311400"/>
          <p14:tracePt t="45505" x="2501900" y="2311400"/>
          <p14:tracePt t="45519" x="2546350" y="2311400"/>
          <p14:tracePt t="45536" x="2609850" y="2311400"/>
          <p14:tracePt t="45552" x="2673350" y="2311400"/>
          <p14:tracePt t="45570" x="2724150" y="2311400"/>
          <p14:tracePt t="45586" x="2781300" y="2311400"/>
          <p14:tracePt t="45603" x="2825750" y="2305050"/>
          <p14:tracePt t="45620" x="2857500" y="2298700"/>
          <p14:tracePt t="45636" x="2882900" y="2292350"/>
          <p14:tracePt t="45653" x="2895600" y="2292350"/>
          <p14:tracePt t="45670" x="2901950" y="2292350"/>
          <p14:tracePt t="45720" x="2908300" y="2286000"/>
          <p14:tracePt t="45738" x="2921000" y="2286000"/>
          <p14:tracePt t="45741" x="2927350" y="2279650"/>
          <p14:tracePt t="45752" x="2933700" y="2279650"/>
          <p14:tracePt t="45768" x="2946400" y="2273300"/>
          <p14:tracePt t="45787" x="2952750" y="2266950"/>
          <p14:tracePt t="45803" x="2959100" y="2266950"/>
          <p14:tracePt t="45911" x="2965450" y="2266950"/>
          <p14:tracePt t="45920" x="2971800" y="2260600"/>
          <p14:tracePt t="45923" x="2990850" y="2260600"/>
          <p14:tracePt t="45936" x="3028950" y="2260600"/>
          <p14:tracePt t="45953" x="3162300" y="2266950"/>
          <p14:tracePt t="45971" x="3302000" y="2273300"/>
          <p14:tracePt t="45990" x="3549650" y="2279650"/>
          <p14:tracePt t="46005" x="3708400" y="2279650"/>
          <p14:tracePt t="46020" x="3771900" y="2273300"/>
          <p14:tracePt t="46037" x="3892550" y="2254250"/>
          <p14:tracePt t="46054" x="3994150" y="2228850"/>
          <p14:tracePt t="46070" x="4070350" y="2209800"/>
          <p14:tracePt t="46120" x="4070350" y="2203450"/>
          <p14:tracePt t="46136" x="4076700" y="2203450"/>
          <p14:tracePt t="46154" x="4089400" y="2190750"/>
          <p14:tracePt t="46170" x="4114800" y="2159000"/>
          <p14:tracePt t="46187" x="4140200" y="2127250"/>
          <p14:tracePt t="46202" x="4159250" y="2108200"/>
          <p14:tracePt t="46220" x="4165600" y="2101850"/>
          <p14:tracePt t="46358" x="4165600" y="2108200"/>
          <p14:tracePt t="46370" x="4159250" y="2114550"/>
          <p14:tracePt t="46388" x="4146550" y="2146300"/>
          <p14:tracePt t="46406" x="4140200" y="2159000"/>
          <p14:tracePt t="46420" x="4140200" y="2165350"/>
          <p14:tracePt t="46437" x="4140200" y="2171700"/>
          <p14:tracePt t="48853" x="4140200" y="2178050"/>
          <p14:tracePt t="48861" x="4133850" y="2178050"/>
          <p14:tracePt t="48871" x="4127500" y="2184400"/>
          <p14:tracePt t="48889" x="4121150" y="2190750"/>
          <p14:tracePt t="48906" x="4121150" y="2203450"/>
          <p14:tracePt t="48924" x="4121150" y="2209800"/>
          <p14:tracePt t="48967" x="4121150" y="2216150"/>
          <p14:tracePt t="48983" x="4121150" y="2222500"/>
          <p14:tracePt t="48993" x="4114800" y="2222500"/>
          <p14:tracePt t="49005" x="4114800" y="2228850"/>
          <p14:tracePt t="49024" x="4108450" y="2241550"/>
          <p14:tracePt t="49039" x="4102100" y="2254250"/>
          <p14:tracePt t="49056" x="4102100" y="2260600"/>
          <p14:tracePt t="49072" x="4102100" y="2273300"/>
          <p14:tracePt t="49089" x="4102100" y="2286000"/>
          <p14:tracePt t="49106" x="4108450" y="2305050"/>
          <p14:tracePt t="49123" x="4121150" y="2324100"/>
          <p14:tracePt t="49140" x="4133850" y="2336800"/>
          <p14:tracePt t="49156" x="4152900" y="2349500"/>
          <p14:tracePt t="49173" x="4171950" y="2355850"/>
          <p14:tracePt t="49191" x="4203700" y="2362200"/>
          <p14:tracePt t="49194" x="4210050" y="2368550"/>
          <p14:tracePt t="49206" x="4229100" y="2368550"/>
          <p14:tracePt t="49223" x="4248150" y="2381250"/>
          <p14:tracePt t="49239" x="4267200" y="2387600"/>
          <p14:tracePt t="49243" x="4279900" y="2393950"/>
          <p14:tracePt t="49256" x="4298950" y="2400300"/>
          <p14:tracePt t="49273" x="4318000" y="2400300"/>
          <p14:tracePt t="49290" x="4337050" y="2400300"/>
          <p14:tracePt t="49306" x="4356100" y="2400300"/>
          <p14:tracePt t="49323" x="4375150" y="2400300"/>
          <p14:tracePt t="49339" x="4381500" y="2393950"/>
          <p14:tracePt t="49413" x="4368800" y="2393950"/>
          <p14:tracePt t="49422" x="4362450" y="2393950"/>
          <p14:tracePt t="49439" x="4305300" y="2400300"/>
          <p14:tracePt t="49456" x="1454150" y="2457450"/>
          <p14:tracePt t="49474" x="1327150" y="2470150"/>
          <p14:tracePt t="49490" x="1123950" y="2476500"/>
          <p14:tracePt t="49507" x="990600" y="2482850"/>
          <p14:tracePt t="49523" x="850900" y="2508250"/>
          <p14:tracePt t="49540" x="723900" y="2520950"/>
          <p14:tracePt t="49556" x="628650" y="2540000"/>
          <p14:tracePt t="49573" x="577850" y="2552700"/>
          <p14:tracePt t="49590" x="558800" y="2565400"/>
          <p14:tracePt t="49606" x="539750" y="2571750"/>
          <p14:tracePt t="49623" x="508000" y="2584450"/>
          <p14:tracePt t="49640" x="482600" y="2597150"/>
          <p14:tracePt t="49656" x="444500" y="2597150"/>
          <p14:tracePt t="49674" x="419100" y="2597150"/>
          <p14:tracePt t="49688" x="361950" y="2584450"/>
          <p14:tracePt t="49706" x="298450" y="2565400"/>
          <p14:tracePt t="49709" x="260350" y="2552700"/>
          <p14:tracePt t="49724" x="215900" y="2540000"/>
          <p14:tracePt t="49742" x="139700" y="2533650"/>
          <p14:tracePt t="49781" x="146050" y="2533650"/>
          <p14:tracePt t="49790" x="152400" y="2533650"/>
          <p14:tracePt t="49805" x="171450" y="2533650"/>
          <p14:tracePt t="49823" x="222250" y="2540000"/>
          <p14:tracePt t="49840" x="285750" y="2546350"/>
          <p14:tracePt t="49857" x="374650" y="2559050"/>
          <p14:tracePt t="49874" x="495300" y="2565400"/>
          <p14:tracePt t="49890" x="635000" y="2578100"/>
          <p14:tracePt t="49907" x="768350" y="2578100"/>
          <p14:tracePt t="49924" x="946150" y="2578100"/>
          <p14:tracePt t="49940" x="971550" y="2571750"/>
          <p14:tracePt t="49991" x="984250" y="2552700"/>
          <p14:tracePt t="50007" x="1022350" y="2520950"/>
          <p14:tracePt t="50022" x="1174750" y="2508250"/>
          <p14:tracePt t="50040" x="1397000" y="2527300"/>
          <p14:tracePt t="50057" x="1574800" y="2552700"/>
          <p14:tracePt t="50074" x="1701800" y="2578100"/>
          <p14:tracePt t="50090" x="1739900" y="2590800"/>
          <p14:tracePt t="50154" x="1739900" y="2584450"/>
          <p14:tracePt t="50162" x="1739900" y="2578100"/>
          <p14:tracePt t="50174" x="1739900" y="2571750"/>
          <p14:tracePt t="50192" x="1784350" y="2552700"/>
          <p14:tracePt t="50207" x="1835150" y="2540000"/>
          <p14:tracePt t="50224" x="1866900" y="2527300"/>
          <p14:tracePt t="50241" x="1885950" y="2520950"/>
          <p14:tracePt t="50256" x="1898650" y="2514600"/>
          <p14:tracePt t="50274" x="1949450" y="2501900"/>
          <p14:tracePt t="50290" x="2063750" y="2489200"/>
          <p14:tracePt t="50307" x="2216150" y="2482850"/>
          <p14:tracePt t="50322" x="2362200" y="2470150"/>
          <p14:tracePt t="50340" x="2495550" y="2470150"/>
          <p14:tracePt t="50356" x="2546350" y="2463800"/>
          <p14:tracePt t="50373" x="2559050" y="2463800"/>
          <p14:tracePt t="50467" x="2565400" y="2463800"/>
          <p14:tracePt t="50476" x="2571750" y="2463800"/>
          <p14:tracePt t="50490" x="2603500" y="2457450"/>
          <p14:tracePt t="50507" x="2635250" y="2457450"/>
          <p14:tracePt t="50524" x="2660650" y="2457450"/>
          <p14:tracePt t="50540" x="2692400" y="2457450"/>
          <p14:tracePt t="50556" x="2730500" y="2457450"/>
          <p14:tracePt t="50574" x="2755900" y="2463800"/>
          <p14:tracePt t="50590" x="2800350" y="2463800"/>
          <p14:tracePt t="50606" x="2838450" y="2463800"/>
          <p14:tracePt t="50624" x="2876550" y="2463800"/>
          <p14:tracePt t="50640" x="2914650" y="2463800"/>
          <p14:tracePt t="50657" x="2940050" y="2463800"/>
          <p14:tracePt t="50660" x="2952750" y="2463800"/>
          <p14:tracePt t="50672" x="2959100" y="2463800"/>
          <p14:tracePt t="50690" x="2965450" y="2463800"/>
          <p14:tracePt t="50743" x="2971800" y="2463800"/>
          <p14:tracePt t="50750" x="2978150" y="2463800"/>
          <p14:tracePt t="50757" x="2984500" y="2463800"/>
          <p14:tracePt t="50775" x="3003550" y="2463800"/>
          <p14:tracePt t="50790" x="3022600" y="2457450"/>
          <p14:tracePt t="50808" x="3041650" y="2444750"/>
          <p14:tracePt t="50824" x="3060700" y="2438400"/>
          <p14:tracePt t="50841" x="3098800" y="2425700"/>
          <p14:tracePt t="50857" x="3175000" y="2425700"/>
          <p14:tracePt t="50874" x="3270250" y="2425700"/>
          <p14:tracePt t="50891" x="3365500" y="2432050"/>
          <p14:tracePt t="50908" x="3448050" y="2438400"/>
          <p14:tracePt t="50911" x="3479800" y="2444750"/>
          <p14:tracePt t="50925" x="3549650" y="2451100"/>
          <p14:tracePt t="50939" x="3581400" y="2451100"/>
          <p14:tracePt t="50957" x="3587750" y="2457450"/>
          <p14:tracePt t="51100" x="3594100" y="2457450"/>
          <p14:tracePt t="51110" x="3600450" y="2457450"/>
          <p14:tracePt t="51114" x="3606800" y="2457450"/>
          <p14:tracePt t="51124" x="3625850" y="2457450"/>
          <p14:tracePt t="51141" x="3670300" y="2457450"/>
          <p14:tracePt t="51159" x="3714750" y="2457450"/>
          <p14:tracePt t="51174" x="3771900" y="2457450"/>
          <p14:tracePt t="51191" x="3829050" y="2457450"/>
          <p14:tracePt t="51207" x="3886200" y="2451100"/>
          <p14:tracePt t="51210" x="3898900" y="2451100"/>
          <p14:tracePt t="51224" x="3911600" y="2444750"/>
          <p14:tracePt t="51226" x="3930650" y="2444750"/>
          <p14:tracePt t="51241" x="3937000" y="2438400"/>
          <p14:tracePt t="51258" x="3949700" y="2438400"/>
          <p14:tracePt t="51276" x="3956050" y="2432050"/>
          <p14:tracePt t="51308" x="3962400" y="2425700"/>
          <p14:tracePt t="51333" x="3962400" y="2419350"/>
          <p14:tracePt t="51466" x="3968750" y="2419350"/>
          <p14:tracePt t="51478" x="3975100" y="2432050"/>
          <p14:tracePt t="51491" x="4019550" y="2463800"/>
          <p14:tracePt t="51508" x="4064000" y="2482850"/>
          <p14:tracePt t="51524" x="4121150" y="2501900"/>
          <p14:tracePt t="51541" x="4178300" y="2508250"/>
          <p14:tracePt t="51561" x="4248150" y="2508250"/>
          <p14:tracePt t="51575" x="4260850" y="2508250"/>
          <p14:tracePt t="51591" x="4273550" y="2508250"/>
          <p14:tracePt t="51608" x="4286250" y="2508250"/>
          <p14:tracePt t="51641" x="4292600" y="2508250"/>
          <p14:tracePt t="51658" x="4298950" y="2514600"/>
          <p14:tracePt t="51677" x="4318000" y="2514600"/>
          <p14:tracePt t="51691" x="4330700" y="2514600"/>
          <p14:tracePt t="51708" x="4349750" y="2514600"/>
          <p14:tracePt t="51725" x="4381500" y="2495550"/>
          <p14:tracePt t="51742" x="4406900" y="2482850"/>
          <p14:tracePt t="51758" x="4425950" y="2463800"/>
          <p14:tracePt t="51774" x="4445000" y="2451100"/>
          <p14:tracePt t="51791" x="4464050" y="2444750"/>
          <p14:tracePt t="51809" x="4470400" y="2438400"/>
          <p14:tracePt t="51825" x="4476750" y="2432050"/>
          <p14:tracePt t="51841" x="4483100" y="2419350"/>
          <p14:tracePt t="51859" x="4489450" y="2406650"/>
          <p14:tracePt t="51876" x="4489450" y="2387600"/>
          <p14:tracePt t="51892" x="4489450" y="2374900"/>
          <p14:tracePt t="51909" x="4489450" y="2349500"/>
          <p14:tracePt t="51925" x="4483100" y="2330450"/>
          <p14:tracePt t="51931" x="4476750" y="2317750"/>
          <p14:tracePt t="51940" x="4470400" y="2305050"/>
          <p14:tracePt t="51959" x="4464050" y="2292350"/>
          <p14:tracePt t="51975" x="4457700" y="2279650"/>
          <p14:tracePt t="51991" x="4445000" y="2266950"/>
          <p14:tracePt t="52009" x="4438650" y="2266950"/>
          <p14:tracePt t="52014" x="4432300" y="2266950"/>
          <p14:tracePt t="52042" x="4413250" y="2266950"/>
          <p14:tracePt t="52058" x="4387850" y="2266950"/>
          <p14:tracePt t="52076" x="4375150" y="2266950"/>
          <p14:tracePt t="52079" x="4368800" y="2266950"/>
          <p14:tracePt t="52092" x="4356100" y="2266950"/>
          <p14:tracePt t="52111" x="4343400" y="2273300"/>
          <p14:tracePt t="52126" x="4337050" y="2273300"/>
          <p14:tracePt t="52141" x="4330700" y="2279650"/>
          <p14:tracePt t="52176" x="4324350" y="2286000"/>
          <p14:tracePt t="52235" x="4318000" y="2286000"/>
          <p14:tracePt t="52251" x="4318000" y="2292350"/>
          <p14:tracePt t="52262" x="4311650" y="2292350"/>
          <p14:tracePt t="52291" x="4305300" y="2298700"/>
          <p14:tracePt t="52326" x="4298950" y="2298700"/>
          <p14:tracePt t="52342" x="4286250" y="2311400"/>
          <p14:tracePt t="52359" x="4267200" y="2324100"/>
          <p14:tracePt t="52376" x="4254500" y="2343150"/>
          <p14:tracePt t="52392" x="4235450" y="2362200"/>
          <p14:tracePt t="52396" x="4229100" y="2374900"/>
          <p14:tracePt t="52409" x="4216400" y="2381250"/>
          <p14:tracePt t="52426" x="4210050" y="2400300"/>
          <p14:tracePt t="52585" x="4210050" y="2406650"/>
          <p14:tracePt t="53050" x="4203700" y="2406650"/>
          <p14:tracePt t="53061" x="4197350" y="2413000"/>
          <p14:tracePt t="53627" x="4184650" y="2419350"/>
          <p14:tracePt t="53633" x="4171950" y="2419350"/>
          <p14:tracePt t="53642" x="4146550" y="2425700"/>
          <p14:tracePt t="53660" x="4076700" y="2432050"/>
          <p14:tracePt t="53676" x="4000500" y="2432050"/>
          <p14:tracePt t="53693" x="3930650" y="2438400"/>
          <p14:tracePt t="53699" x="3892550" y="2438400"/>
          <p14:tracePt t="53710" x="3867150" y="2432050"/>
          <p14:tracePt t="53726" x="3822700" y="2432050"/>
          <p14:tracePt t="53730" x="3803650" y="2425700"/>
          <p14:tracePt t="53744" x="3778250" y="2425700"/>
          <p14:tracePt t="53747" x="3759200" y="2425700"/>
          <p14:tracePt t="53760" x="3702050" y="2425700"/>
          <p14:tracePt t="53777" x="3619500" y="2432050"/>
          <p14:tracePt t="53794" x="3524250" y="2432050"/>
          <p14:tracePt t="53810" x="3403600" y="2419350"/>
          <p14:tracePt t="53826" x="3213100" y="2381250"/>
          <p14:tracePt t="53831" x="3143250" y="2368550"/>
          <p14:tracePt t="53842" x="3079750" y="2355850"/>
          <p14:tracePt t="53860" x="2971800" y="2336800"/>
          <p14:tracePt t="53876" x="2882900" y="2324100"/>
          <p14:tracePt t="53893" x="2794000" y="2317750"/>
          <p14:tracePt t="53910" x="2679700" y="2324100"/>
          <p14:tracePt t="53926" x="2540000" y="2336800"/>
          <p14:tracePt t="53943" x="2419350" y="2343150"/>
          <p14:tracePt t="53959" x="2305050" y="2355850"/>
          <p14:tracePt t="53977" x="2209800" y="2362200"/>
          <p14:tracePt t="53993" x="2120900" y="2374900"/>
          <p14:tracePt t="54011" x="2006600" y="2413000"/>
          <p14:tracePt t="54027" x="1943100" y="2438400"/>
          <p14:tracePt t="54043" x="1854200" y="2470150"/>
          <p14:tracePt t="54060" x="1790700" y="2495550"/>
          <p14:tracePt t="54075" x="1714500" y="2527300"/>
          <p14:tracePt t="54093" x="1670050" y="2546350"/>
          <p14:tracePt t="54110" x="1631950" y="2571750"/>
          <p14:tracePt t="54127" x="1593850" y="2597150"/>
          <p14:tracePt t="54130" x="1568450" y="2616200"/>
          <p14:tracePt t="54143" x="1555750" y="2628900"/>
          <p14:tracePt t="54160" x="1504950" y="2673350"/>
          <p14:tracePt t="54177" x="1460500" y="2717800"/>
          <p14:tracePt t="54193" x="1422400" y="2749550"/>
          <p14:tracePt t="54198" x="1416050" y="2755900"/>
          <p14:tracePt t="54210" x="1416050" y="2762250"/>
          <p14:tracePt t="54214" x="1409700" y="2768600"/>
          <p14:tracePt t="54335" x="1416050" y="2768600"/>
          <p14:tracePt t="54342" x="1422400" y="2768600"/>
          <p14:tracePt t="54360" x="1435100" y="2768600"/>
          <p14:tracePt t="54377" x="1454150" y="2762250"/>
          <p14:tracePt t="54394" x="1466850" y="2762250"/>
          <p14:tracePt t="54399" x="1473200" y="2762250"/>
          <p14:tracePt t="54410" x="1479550" y="2762250"/>
          <p14:tracePt t="54444" x="1485900" y="2762250"/>
          <p14:tracePt t="54460" x="1492250" y="2755900"/>
          <p14:tracePt t="54478" x="1504950" y="2755900"/>
          <p14:tracePt t="54494" x="1536700" y="2743200"/>
          <p14:tracePt t="54511" x="1549400" y="2743200"/>
          <p14:tracePt t="54527" x="1549400" y="2736850"/>
          <p14:tracePt t="54624" x="1568450" y="2717800"/>
          <p14:tracePt t="54632" x="1581150" y="2692400"/>
          <p14:tracePt t="54644" x="1600200" y="2660650"/>
          <p14:tracePt t="54662" x="1670050" y="2578100"/>
          <p14:tracePt t="54679" x="1720850" y="2540000"/>
          <p14:tracePt t="54694" x="1752600" y="2520950"/>
          <p14:tracePt t="54711" x="1771650" y="2514600"/>
          <p14:tracePt t="54766" x="1771650" y="2533650"/>
          <p14:tracePt t="54777" x="1771650" y="2546350"/>
          <p14:tracePt t="54793" x="1771650" y="2578100"/>
          <p14:tracePt t="54811" x="1771650" y="2622550"/>
          <p14:tracePt t="54815" x="1771650" y="2641600"/>
          <p14:tracePt t="54827" x="1771650" y="2654300"/>
          <p14:tracePt t="54844" x="1778000" y="2692400"/>
          <p14:tracePt t="54863" x="1778000" y="2705100"/>
          <p14:tracePt t="54876" x="1784350" y="2717800"/>
          <p14:tracePt t="54893" x="1797050" y="2724150"/>
          <p14:tracePt t="54910" x="1809750" y="2736850"/>
          <p14:tracePt t="54928" x="1822450" y="2743200"/>
          <p14:tracePt t="54944" x="1847850" y="2749550"/>
          <p14:tracePt t="54949" x="1854200" y="2755900"/>
          <p14:tracePt t="54960" x="1873250" y="2755900"/>
          <p14:tracePt t="54977" x="1905000" y="2755900"/>
          <p14:tracePt t="54995" x="1936750" y="2755900"/>
          <p14:tracePt t="54999" x="1962150" y="2755900"/>
          <p14:tracePt t="55012" x="1974850" y="2755900"/>
          <p14:tracePt t="55027" x="2012950" y="2743200"/>
          <p14:tracePt t="55045" x="2044700" y="2736850"/>
          <p14:tracePt t="55062" x="2070100" y="2724150"/>
          <p14:tracePt t="55077" x="2108200" y="2698750"/>
          <p14:tracePt t="55095" x="2133600" y="2673350"/>
          <p14:tracePt t="55111" x="2159000" y="2654300"/>
          <p14:tracePt t="55128" x="2184400" y="2635250"/>
          <p14:tracePt t="55145" x="2197100" y="2622550"/>
          <p14:tracePt t="55177" x="2241550" y="2622550"/>
          <p14:tracePt t="55195" x="2305050" y="2635250"/>
          <p14:tracePt t="55211" x="2438400" y="2667000"/>
          <p14:tracePt t="55227" x="2565400" y="2686050"/>
          <p14:tracePt t="55245" x="2673350" y="2698750"/>
          <p14:tracePt t="55262" x="2743200" y="2711450"/>
          <p14:tracePt t="55295" x="2736850" y="2711450"/>
          <p14:tracePt t="55312" x="2724150" y="2711450"/>
          <p14:tracePt t="55328" x="2711450" y="2717800"/>
          <p14:tracePt t="55345" x="2705100" y="2717800"/>
          <p14:tracePt t="55378" x="2705100" y="2724150"/>
          <p14:tracePt t="55411" x="2705100" y="2736850"/>
          <p14:tracePt t="55428" x="2711450" y="2736850"/>
          <p14:tracePt t="55445" x="2711450" y="2749550"/>
          <p14:tracePt t="55461" x="2711450" y="2768600"/>
          <p14:tracePt t="55478" x="2711450" y="2774950"/>
          <p14:tracePt t="55495" x="2705100" y="2781300"/>
          <p14:tracePt t="55511" x="2705100" y="2787650"/>
          <p14:tracePt t="55528" x="2698750" y="2787650"/>
          <p14:tracePt t="55801" x="2705100" y="2787650"/>
          <p14:tracePt t="55817" x="2724150" y="2787650"/>
          <p14:tracePt t="55829" x="2743200" y="2787650"/>
          <p14:tracePt t="55844" x="2768600" y="2787650"/>
          <p14:tracePt t="55862" x="2787650" y="2781300"/>
          <p14:tracePt t="55866" x="2794000" y="2781300"/>
          <p14:tracePt t="55877" x="2800350" y="2781300"/>
          <p14:tracePt t="55896" x="2813050" y="2774950"/>
          <p14:tracePt t="55911" x="2819400" y="2774950"/>
          <p14:tracePt t="55930" x="2825750" y="2768600"/>
          <p14:tracePt t="55945" x="2832100" y="2768600"/>
          <p14:tracePt t="55962" x="2844800" y="2768600"/>
          <p14:tracePt t="55979" x="2851150" y="2768600"/>
          <p14:tracePt t="55995" x="2863850" y="2768600"/>
          <p14:tracePt t="56011" x="2876550" y="2768600"/>
          <p14:tracePt t="56028" x="2889250" y="2768600"/>
          <p14:tracePt t="56045" x="2889250" y="2774950"/>
          <p14:tracePt t="56062" x="2901950" y="2774950"/>
          <p14:tracePt t="56078" x="2908300" y="2774950"/>
          <p14:tracePt t="56095" x="2914650" y="2774950"/>
          <p14:tracePt t="56128" x="2921000" y="2774950"/>
          <p14:tracePt t="56162" x="2927350" y="2774950"/>
          <p14:tracePt t="56178" x="2933700" y="2768600"/>
          <p14:tracePt t="56198" x="2940050" y="2762250"/>
          <p14:tracePt t="56212" x="2946400" y="2762250"/>
          <p14:tracePt t="56228" x="2952750" y="2755900"/>
          <p14:tracePt t="56245" x="2952750" y="2749550"/>
          <p14:tracePt t="56887" x="2946400" y="2749550"/>
          <p14:tracePt t="56918" x="2940050" y="2749550"/>
          <p14:tracePt t="57022" x="2940050" y="2743200"/>
          <p14:tracePt t="57034" x="2933700" y="2743200"/>
          <p14:tracePt t="57046" x="2933700" y="2736850"/>
          <p14:tracePt t="57062" x="2933700" y="2730500"/>
          <p14:tracePt t="57096" x="2933700" y="2724150"/>
          <p14:tracePt t="57200" x="2933700" y="2717800"/>
          <p14:tracePt t="57502" x="2927350" y="2717800"/>
          <p14:tracePt t="57509" x="2914650" y="2711450"/>
          <p14:tracePt t="57514" x="2901950" y="2698750"/>
          <p14:tracePt t="57530" x="2889250" y="2686050"/>
          <p14:tracePt t="57546" x="2882900" y="2686050"/>
          <p14:tracePt t="57564" x="2863850" y="2679700"/>
          <p14:tracePt t="57579" x="2857500" y="2673350"/>
          <p14:tracePt t="57750" x="2870200" y="2667000"/>
          <p14:tracePt t="57764" x="2889250" y="2667000"/>
          <p14:tracePt t="57779" x="2908300" y="2660650"/>
          <p14:tracePt t="57798" x="2933700" y="2654300"/>
          <p14:tracePt t="57812" x="2946400" y="2654300"/>
          <p14:tracePt t="57831" x="2965450" y="2654300"/>
          <p14:tracePt t="57848" x="2984500" y="2654300"/>
          <p14:tracePt t="57864" x="3003550" y="2654300"/>
          <p14:tracePt t="57880" x="3016250" y="2654300"/>
          <p14:tracePt t="57913" x="3022600" y="2654300"/>
          <p14:tracePt t="57999" x="3028950" y="2654300"/>
          <p14:tracePt t="58074" x="3035300" y="2654300"/>
          <p14:tracePt t="58170" x="3041650" y="2654300"/>
          <p14:tracePt t="58179" x="3048000" y="2660650"/>
          <p14:tracePt t="58186" x="3067050" y="2667000"/>
          <p14:tracePt t="58196" x="3098800" y="2679700"/>
          <p14:tracePt t="58214" x="3194050" y="2717800"/>
          <p14:tracePt t="58231" x="3302000" y="2730500"/>
          <p14:tracePt t="58248" x="3371850" y="2736850"/>
          <p14:tracePt t="58264" x="3403600" y="2736850"/>
          <p14:tracePt t="58267" x="3416300" y="2736850"/>
          <p14:tracePt t="58314" x="3409950" y="2730500"/>
          <p14:tracePt t="58471" x="3422650" y="2724150"/>
          <p14:tracePt t="58486" x="3441700" y="2724150"/>
          <p14:tracePt t="58497" x="3454400" y="2717800"/>
          <p14:tracePt t="58503" x="3460750" y="2717800"/>
          <p14:tracePt t="58513" x="3479800" y="2717800"/>
          <p14:tracePt t="58531" x="3498850" y="2711450"/>
          <p14:tracePt t="58547" x="3517900" y="2711450"/>
          <p14:tracePt t="58564" x="3530600" y="2711450"/>
          <p14:tracePt t="58580" x="3536950" y="2711450"/>
          <p14:tracePt t="58597" x="3543300" y="2711450"/>
          <p14:tracePt t="58718" x="3549650" y="2711450"/>
          <p14:tracePt t="58725" x="3556000" y="2711450"/>
          <p14:tracePt t="58732" x="3562350" y="2711450"/>
          <p14:tracePt t="58747" x="3568700" y="2711450"/>
          <p14:tracePt t="58765" x="3575050" y="2711450"/>
          <p14:tracePt t="58782" x="3587750" y="2717800"/>
          <p14:tracePt t="58797" x="3606800" y="2717800"/>
          <p14:tracePt t="58813" x="3638550" y="2717800"/>
          <p14:tracePt t="58831" x="3695700" y="2730500"/>
          <p14:tracePt t="58836" x="3721100" y="2736850"/>
          <p14:tracePt t="58846" x="3797300" y="2762250"/>
          <p14:tracePt t="58863" x="3956050" y="2806700"/>
          <p14:tracePt t="58881" x="4076700" y="2825750"/>
          <p14:tracePt t="58897" x="4152900" y="2844800"/>
          <p14:tracePt t="58914" x="4171950" y="2851150"/>
          <p14:tracePt t="58964" x="4165600" y="2844800"/>
          <p14:tracePt t="59099" x="4165600" y="2838450"/>
          <p14:tracePt t="59108" x="4171950" y="2838450"/>
          <p14:tracePt t="59116" x="4178300" y="2832100"/>
          <p14:tracePt t="59130" x="4197350" y="2819400"/>
          <p14:tracePt t="59148" x="4222750" y="2813050"/>
          <p14:tracePt t="59164" x="4235450" y="2806700"/>
          <p14:tracePt t="59180" x="4248150" y="2800350"/>
          <p14:tracePt t="59198" x="4254500" y="2800350"/>
          <p14:tracePt t="59213" x="4260850" y="2800350"/>
          <p14:tracePt t="59248" x="4267200" y="2794000"/>
          <p14:tracePt t="59264" x="4279900" y="2794000"/>
          <p14:tracePt t="59281" x="4305300" y="2781300"/>
          <p14:tracePt t="59285" x="4318000" y="2781300"/>
          <p14:tracePt t="59297" x="4330700" y="2781300"/>
          <p14:tracePt t="59314" x="4356100" y="2774950"/>
          <p14:tracePt t="59331" x="4375150" y="2768600"/>
          <p14:tracePt t="59335" x="4381500" y="2768600"/>
          <p14:tracePt t="59350" x="4394200" y="2768600"/>
          <p14:tracePt t="59365" x="4400550" y="2762250"/>
          <p14:tracePt t="59382" x="4406900" y="2762250"/>
          <p14:tracePt t="59398" x="4413250" y="2762250"/>
          <p14:tracePt t="59416" x="4413250" y="2755900"/>
          <p14:tracePt t="59432" x="4419600" y="2755900"/>
          <p14:tracePt t="59448" x="4425950" y="2755900"/>
          <p14:tracePt t="59464" x="4425950" y="2749550"/>
          <p14:tracePt t="59480" x="4432300" y="2749550"/>
          <p14:tracePt t="59498" x="4445000" y="2743200"/>
          <p14:tracePt t="59515" x="4457700" y="2736850"/>
          <p14:tracePt t="59534" x="4476750" y="2730500"/>
          <p14:tracePt t="59536" x="4489450" y="2730500"/>
          <p14:tracePt t="59548" x="4502150" y="2730500"/>
          <p14:tracePt t="59552" x="4514850" y="2724150"/>
          <p14:tracePt t="59565" x="4540250" y="2724150"/>
          <p14:tracePt t="59581" x="4572000" y="2717800"/>
          <p14:tracePt t="59587" x="4591050" y="2711450"/>
          <p14:tracePt t="59597" x="4610100" y="2705100"/>
          <p14:tracePt t="59615" x="4654550" y="2692400"/>
          <p14:tracePt t="59633" x="4679950" y="2692400"/>
          <p14:tracePt t="59648" x="4699000" y="2692400"/>
          <p14:tracePt t="59665" x="4711700" y="2692400"/>
          <p14:tracePt t="59739" x="4718050" y="2692400"/>
          <p14:tracePt t="59746" x="4724400" y="2692400"/>
          <p14:tracePt t="59754" x="4730750" y="2692400"/>
          <p14:tracePt t="59766" x="4756150" y="2692400"/>
          <p14:tracePt t="59782" x="4800600" y="2692400"/>
          <p14:tracePt t="59799" x="4819650" y="2692400"/>
          <p14:tracePt t="59815" x="4845050" y="2692400"/>
          <p14:tracePt t="59817" x="4851400" y="2692400"/>
          <p14:tracePt t="59830" x="4870450" y="2692400"/>
          <p14:tracePt t="59832" x="4883150" y="2686050"/>
          <p14:tracePt t="59849" x="4902200" y="2686050"/>
          <p14:tracePt t="59865" x="4914900" y="2686050"/>
          <p14:tracePt t="59881" x="4921250" y="2686050"/>
          <p14:tracePt t="59898" x="4927600" y="2686050"/>
          <p14:tracePt t="59932" x="4933950" y="2686050"/>
          <p14:tracePt t="59948" x="4933950" y="2679700"/>
          <p14:tracePt t="60092" x="4927600" y="2679700"/>
          <p14:tracePt t="60099" x="4921250" y="2679700"/>
          <p14:tracePt t="60116" x="4914900" y="2679700"/>
          <p14:tracePt t="60132" x="4902200" y="2679700"/>
          <p14:tracePt t="60149" x="4895850" y="2679700"/>
          <p14:tracePt t="60165" x="4889500" y="2679700"/>
          <p14:tracePt t="60199" x="4883150" y="2679700"/>
          <p14:tracePt t="60435" x="4876800" y="2679700"/>
          <p14:tracePt t="60445" x="4870450" y="2679700"/>
          <p14:tracePt t="60449" x="4864100" y="2679700"/>
          <p14:tracePt t="60466" x="4851400" y="2686050"/>
          <p14:tracePt t="60483" x="4832350" y="2686050"/>
          <p14:tracePt t="60500" x="4819650" y="2692400"/>
          <p14:tracePt t="60514" x="4800600" y="2692400"/>
          <p14:tracePt t="60532" x="4781550" y="2698750"/>
          <p14:tracePt t="60549" x="4756150" y="2705100"/>
          <p14:tracePt t="60568" x="4692650" y="2711450"/>
          <p14:tracePt t="60583" x="4660900" y="2711450"/>
          <p14:tracePt t="60599" x="4591050" y="2717800"/>
          <p14:tracePt t="60616" x="4470400" y="2736850"/>
          <p14:tracePt t="60634" x="4394200" y="2743200"/>
          <p14:tracePt t="60649" x="4318000" y="2755900"/>
          <p14:tracePt t="60665" x="4235450" y="2774950"/>
          <p14:tracePt t="60683" x="4064000" y="2813050"/>
          <p14:tracePt t="60699" x="3911600" y="2838450"/>
          <p14:tracePt t="60717" x="3733800" y="2851150"/>
          <p14:tracePt t="60731" x="3473450" y="2876550"/>
          <p14:tracePt t="60748" x="3314700" y="2889250"/>
          <p14:tracePt t="60767" x="3232150" y="2895600"/>
          <p14:tracePt t="60782" x="3200400" y="2895600"/>
          <p14:tracePt t="60799" x="3162300" y="2901950"/>
          <p14:tracePt t="60816" x="3111500" y="2908300"/>
          <p14:tracePt t="60833" x="3054350" y="2914650"/>
          <p14:tracePt t="60849" x="2952750" y="2921000"/>
          <p14:tracePt t="60867" x="2825750" y="2901950"/>
          <p14:tracePt t="60883" x="2597150" y="2844800"/>
          <p14:tracePt t="60901" x="2463800" y="2806700"/>
          <p14:tracePt t="60916" x="2362200" y="2774950"/>
          <p14:tracePt t="60934" x="2254250" y="2743200"/>
          <p14:tracePt t="60950" x="2146300" y="2730500"/>
          <p14:tracePt t="60966" x="2032000" y="2724150"/>
          <p14:tracePt t="60982" x="1822450" y="2743200"/>
          <p14:tracePt t="61000" x="1644650" y="2774950"/>
          <p14:tracePt t="61016" x="1504950" y="2806700"/>
          <p14:tracePt t="61032" x="1403350" y="2832100"/>
          <p14:tracePt t="61049" x="1352550" y="2851150"/>
          <p14:tracePt t="61068" x="1295400" y="2882900"/>
          <p14:tracePt t="61083" x="1282700" y="2895600"/>
          <p14:tracePt t="61100" x="1231900" y="2933700"/>
          <p14:tracePt t="61117" x="1212850" y="2946400"/>
          <p14:tracePt t="61132" x="1206500" y="2952750"/>
          <p14:tracePt t="61184" x="1200150" y="2959100"/>
          <p14:tracePt t="61192" x="1200150" y="2965450"/>
          <p14:tracePt t="61200" x="1187450" y="2971800"/>
          <p14:tracePt t="61216" x="1174750" y="2984500"/>
          <p14:tracePt t="61233" x="1162050" y="2997200"/>
          <p14:tracePt t="61249" x="1149350" y="3003550"/>
          <p14:tracePt t="61266" x="1136650" y="3009900"/>
          <p14:tracePt t="61479" x="1130300" y="3016250"/>
          <p14:tracePt t="61489" x="1123950" y="3016250"/>
          <p14:tracePt t="61498" x="1117600" y="3022600"/>
          <p14:tracePt t="61625" x="1123950" y="3022600"/>
          <p14:tracePt t="61635" x="1130300" y="3022600"/>
          <p14:tracePt t="61649" x="1136650" y="3016250"/>
          <p14:tracePt t="61668" x="1143000" y="3009900"/>
          <p14:tracePt t="61683" x="1149350" y="3003550"/>
          <p14:tracePt t="61700" x="1155700" y="3003550"/>
          <p14:tracePt t="61755" x="1162050" y="2997200"/>
          <p14:tracePt t="61779" x="1168400" y="2997200"/>
          <p14:tracePt t="61800" x="1181100" y="2990850"/>
          <p14:tracePt t="61817" x="1200150" y="2990850"/>
          <p14:tracePt t="61834" x="1225550" y="2984500"/>
          <p14:tracePt t="61837" x="1238250" y="2978150"/>
          <p14:tracePt t="61850" x="1289050" y="2971800"/>
          <p14:tracePt t="61867" x="1320800" y="2965450"/>
          <p14:tracePt t="61883" x="1346200" y="2965450"/>
          <p14:tracePt t="61900" x="1352550" y="2965450"/>
          <p14:tracePt t="61977" x="1358900" y="2965450"/>
          <p14:tracePt t="61991" x="1365250" y="2965450"/>
          <p14:tracePt t="61998" x="1371600" y="2965450"/>
          <p14:tracePt t="62017" x="1390650" y="2965450"/>
          <p14:tracePt t="62033" x="1435100" y="2965450"/>
          <p14:tracePt t="62050" x="1473200" y="2965450"/>
          <p14:tracePt t="62065" x="1517650" y="2959100"/>
          <p14:tracePt t="62084" x="1549400" y="2959100"/>
          <p14:tracePt t="62100" x="1574800" y="2952750"/>
          <p14:tracePt t="62117" x="1606550" y="2946400"/>
          <p14:tracePt t="62134" x="1631950" y="2946400"/>
          <p14:tracePt t="62153" x="1670050" y="2946400"/>
          <p14:tracePt t="62167" x="1695450" y="2952750"/>
          <p14:tracePt t="62184" x="1720850" y="2952750"/>
          <p14:tracePt t="62200" x="1733550" y="2952750"/>
          <p14:tracePt t="62216" x="1746250" y="2959100"/>
          <p14:tracePt t="62233" x="1758950" y="2959100"/>
          <p14:tracePt t="62250" x="1765300" y="2959100"/>
          <p14:tracePt t="62327" x="1771650" y="2959100"/>
          <p14:tracePt t="62336" x="1771650" y="2952750"/>
          <p14:tracePt t="62350" x="1784350" y="2940050"/>
          <p14:tracePt t="62367" x="1790700" y="2927350"/>
          <p14:tracePt t="62384" x="1803400" y="2901950"/>
          <p14:tracePt t="62402" x="1809750" y="2882900"/>
          <p14:tracePt t="62416" x="1822450" y="2857500"/>
          <p14:tracePt t="62433" x="1885950" y="2838450"/>
          <p14:tracePt t="62450" x="1955800" y="2838450"/>
          <p14:tracePt t="62467" x="2025650" y="2838450"/>
          <p14:tracePt t="62484" x="2089150" y="2844800"/>
          <p14:tracePt t="62502" x="2146300" y="2844800"/>
          <p14:tracePt t="62517" x="2152650" y="2844800"/>
          <p14:tracePt t="62646" x="2159000" y="2844800"/>
          <p14:tracePt t="62653" x="2171700" y="2851150"/>
          <p14:tracePt t="62668" x="2178050" y="2851150"/>
          <p14:tracePt t="62685" x="2216150" y="2895600"/>
          <p14:tracePt t="62703" x="2247900" y="2940050"/>
          <p14:tracePt t="62717" x="2298700" y="2997200"/>
          <p14:tracePt t="62732" x="2343150" y="3028950"/>
          <p14:tracePt t="62751" x="2387600" y="3054350"/>
          <p14:tracePt t="62767" x="2425700" y="3054350"/>
          <p14:tracePt t="62783" x="2476500" y="3060700"/>
          <p14:tracePt t="62801" x="2514600" y="3054350"/>
          <p14:tracePt t="62804" x="2533650" y="3048000"/>
          <p14:tracePt t="62816" x="2546350" y="3048000"/>
          <p14:tracePt t="62834" x="2565400" y="3041650"/>
          <p14:tracePt t="62851" x="2571750" y="3041650"/>
          <p14:tracePt t="62996" x="2571750" y="3035300"/>
          <p14:tracePt t="63004" x="2571750" y="3028950"/>
          <p14:tracePt t="63017" x="2571750" y="3022600"/>
          <p14:tracePt t="63037" x="2578100" y="2997200"/>
          <p14:tracePt t="63052" x="2584450" y="2984500"/>
          <p14:tracePt t="63068" x="2590800" y="2971800"/>
          <p14:tracePt t="63084" x="2597150" y="2959100"/>
          <p14:tracePt t="63101" x="2603500" y="2946400"/>
          <p14:tracePt t="63117" x="2609850" y="2933700"/>
          <p14:tracePt t="63134" x="2622550" y="2933700"/>
          <p14:tracePt t="63151" x="2635250" y="2927350"/>
          <p14:tracePt t="63167" x="2673350" y="2927350"/>
          <p14:tracePt t="63184" x="2692400" y="2927350"/>
          <p14:tracePt t="63234" x="2698750" y="2927350"/>
          <p14:tracePt t="63297" x="2692400" y="2927350"/>
          <p14:tracePt t="63323" x="2686050" y="2933700"/>
          <p14:tracePt t="63329" x="2686050" y="2940050"/>
          <p14:tracePt t="63336" x="2679700" y="2946400"/>
          <p14:tracePt t="63350" x="2673350" y="2965450"/>
          <p14:tracePt t="63368" x="2667000" y="2990850"/>
          <p14:tracePt t="63385" x="2667000" y="3009900"/>
          <p14:tracePt t="63401" x="2667000" y="3016250"/>
          <p14:tracePt t="63418" x="2673350" y="3022600"/>
          <p14:tracePt t="63435" x="2686050" y="3028950"/>
          <p14:tracePt t="63451" x="2724150" y="3035300"/>
          <p14:tracePt t="63466" x="2768600" y="3035300"/>
          <p14:tracePt t="63485" x="2838450" y="3035300"/>
          <p14:tracePt t="63502" x="2914650" y="3035300"/>
          <p14:tracePt t="63518" x="2965450" y="3035300"/>
          <p14:tracePt t="63535" x="3035300" y="3028950"/>
          <p14:tracePt t="63551" x="3073400" y="3028950"/>
          <p14:tracePt t="63568" x="3098800" y="3022600"/>
          <p14:tracePt t="63585" x="3117850" y="3016250"/>
          <p14:tracePt t="63602" x="3136900" y="3009900"/>
          <p14:tracePt t="63605" x="3143250" y="3009900"/>
          <p14:tracePt t="63618" x="3155950" y="3003550"/>
          <p14:tracePt t="63635" x="3168650" y="2997200"/>
          <p14:tracePt t="63773" x="3181350" y="2997200"/>
          <p14:tracePt t="63783" x="3187700" y="2997200"/>
          <p14:tracePt t="63790" x="3200400" y="2997200"/>
          <p14:tracePt t="63801" x="3213100" y="2997200"/>
          <p14:tracePt t="63818" x="3295650" y="3003550"/>
          <p14:tracePt t="63836" x="3460750" y="3028950"/>
          <p14:tracePt t="63852" x="3543300" y="3028950"/>
          <p14:tracePt t="63869" x="3632200" y="3028950"/>
          <p14:tracePt t="63885" x="3683000" y="3028950"/>
          <p14:tracePt t="63901" x="3708400" y="3022600"/>
          <p14:tracePt t="63919" x="3708400" y="3016250"/>
          <p14:tracePt t="63935" x="3714750" y="3016250"/>
          <p14:tracePt t="63951" x="3714750" y="3009900"/>
          <p14:tracePt t="63968" x="3721100" y="2997200"/>
          <p14:tracePt t="63973" x="3727450" y="2990850"/>
          <p14:tracePt t="63985" x="3733800" y="2984500"/>
          <p14:tracePt t="64002" x="3740150" y="2978150"/>
          <p14:tracePt t="64019" x="3740150" y="2971800"/>
          <p14:tracePt t="64035" x="3746500" y="2971800"/>
          <p14:tracePt t="64522" x="3752850" y="2971800"/>
          <p14:tracePt t="64532" x="3759200" y="2971800"/>
          <p14:tracePt t="64541" x="3765550" y="2971800"/>
          <p14:tracePt t="64552" x="3771900" y="2971800"/>
          <p14:tracePt t="64570" x="3784600" y="2971800"/>
          <p14:tracePt t="64577" x="3790950" y="2971800"/>
          <p14:tracePt t="64587" x="3803650" y="2971800"/>
          <p14:tracePt t="64605" x="3829050" y="2971800"/>
          <p14:tracePt t="64620" x="3873500" y="2971800"/>
          <p14:tracePt t="64625" x="3892550" y="2971800"/>
          <p14:tracePt t="64635" x="3937000" y="2984500"/>
          <p14:tracePt t="64652" x="4032250" y="3009900"/>
          <p14:tracePt t="64669" x="4108450" y="3016250"/>
          <p14:tracePt t="64686" x="4152900" y="3016250"/>
          <p14:tracePt t="64703" x="4171950" y="3022600"/>
          <p14:tracePt t="64804" x="4178300" y="3022600"/>
          <p14:tracePt t="64814" x="4184650" y="3022600"/>
          <p14:tracePt t="64821" x="4191000" y="3022600"/>
          <p14:tracePt t="64836" x="4197350" y="3016250"/>
          <p14:tracePt t="64889" x="4203700" y="3016250"/>
          <p14:tracePt t="65212" x="4210050" y="3016250"/>
          <p14:tracePt t="65237" x="4235450" y="3009900"/>
          <p14:tracePt t="65254" x="4248150" y="3003550"/>
          <p14:tracePt t="65269" x="4260850" y="3003550"/>
          <p14:tracePt t="65285" x="4273550" y="3003550"/>
          <p14:tracePt t="65303" x="4279900" y="3003550"/>
          <p14:tracePt t="65336" x="4286250" y="3003550"/>
          <p14:tracePt t="65353" x="4286250" y="2997200"/>
          <p14:tracePt t="65369" x="4298950" y="2997200"/>
          <p14:tracePt t="65387" x="4311650" y="2997200"/>
          <p14:tracePt t="65403" x="4330700" y="2997200"/>
          <p14:tracePt t="65406" x="4337050" y="2997200"/>
          <p14:tracePt t="65418" x="4343400" y="2997200"/>
          <p14:tracePt t="65436" x="4349750" y="2997200"/>
          <p14:tracePt t="65470" x="4362450" y="2997200"/>
          <p14:tracePt t="65486" x="4368800" y="2997200"/>
          <p14:tracePt t="65503" x="4375150" y="2997200"/>
          <p14:tracePt t="65647" x="4381500" y="2997200"/>
          <p14:tracePt t="65654" x="4381500" y="2990850"/>
          <p14:tracePt t="65669" x="4394200" y="2984500"/>
          <p14:tracePt t="65685" x="4394200" y="2978150"/>
          <p14:tracePt t="65739" x="4400550" y="2978150"/>
          <p14:tracePt t="65763" x="4400550" y="2971800"/>
          <p14:tracePt t="65782" x="4406900" y="2971800"/>
          <p14:tracePt t="65789" x="4406900" y="2965450"/>
          <p14:tracePt t="65802" x="4425950" y="2965450"/>
          <p14:tracePt t="65821" x="4451350" y="2965450"/>
          <p14:tracePt t="65836" x="4470400" y="2965450"/>
          <p14:tracePt t="65853" x="4495800" y="2965450"/>
          <p14:tracePt t="65870" x="4540250" y="2959100"/>
          <p14:tracePt t="65887" x="4565650" y="2959100"/>
          <p14:tracePt t="65903" x="4584700" y="2959100"/>
          <p14:tracePt t="65922" x="4610100" y="2959100"/>
          <p14:tracePt t="65937" x="4616450" y="2959100"/>
          <p14:tracePt t="65954" x="4629150" y="2965450"/>
          <p14:tracePt t="65972" x="4648200" y="2971800"/>
          <p14:tracePt t="65989" x="4654550" y="2971800"/>
          <p14:tracePt t="66003" x="4660900" y="2971800"/>
          <p14:tracePt t="66020" x="4673600" y="2978150"/>
          <p14:tracePt t="66037" x="4692650" y="2984500"/>
          <p14:tracePt t="66053" x="4718050" y="2990850"/>
          <p14:tracePt t="66070" x="4743450" y="2997200"/>
          <p14:tracePt t="66087" x="4768850" y="3003550"/>
          <p14:tracePt t="66091" x="4787900" y="3003550"/>
          <p14:tracePt t="66102" x="4800600" y="3003550"/>
          <p14:tracePt t="66120" x="4838700" y="3003550"/>
          <p14:tracePt t="66137" x="4864100" y="3003550"/>
          <p14:tracePt t="66154" x="4883150" y="3003550"/>
          <p14:tracePt t="66170" x="4889500" y="3003550"/>
          <p14:tracePt t="66307" x="4889500" y="3009900"/>
          <p14:tracePt t="66314" x="4883150" y="3009900"/>
          <p14:tracePt t="66324" x="4876800" y="3016250"/>
          <p14:tracePt t="66336" x="4870450" y="3016250"/>
          <p14:tracePt t="66354" x="4864100" y="3022600"/>
          <p14:tracePt t="66387" x="4851400" y="3022600"/>
          <p14:tracePt t="66405" x="4813300" y="3022600"/>
          <p14:tracePt t="66421" x="4775200" y="3022600"/>
          <p14:tracePt t="66437" x="4718050" y="3022600"/>
          <p14:tracePt t="66454" x="4673600" y="3022600"/>
          <p14:tracePt t="66471" x="4635500" y="3022600"/>
          <p14:tracePt t="66487" x="4578350" y="3022600"/>
          <p14:tracePt t="66491" x="4546600" y="3022600"/>
          <p14:tracePt t="66505" x="4514850" y="3022600"/>
          <p14:tracePt t="66521" x="4470400" y="3035300"/>
          <p14:tracePt t="66538" x="4425950" y="3048000"/>
          <p14:tracePt t="66540" x="4400550" y="3054350"/>
          <p14:tracePt t="66554" x="4362450" y="3067050"/>
          <p14:tracePt t="66572" x="4324350" y="3086100"/>
          <p14:tracePt t="66586" x="4286250" y="3105150"/>
          <p14:tracePt t="66603" x="4254500" y="3124200"/>
          <p14:tracePt t="66621" x="4216400" y="3143250"/>
          <p14:tracePt t="66637" x="4178300" y="3168650"/>
          <p14:tracePt t="66654" x="4146550" y="3181350"/>
          <p14:tracePt t="66670" x="4121150" y="3187700"/>
          <p14:tracePt t="66688" x="4095750" y="3194050"/>
          <p14:tracePt t="66704" x="4076700" y="3213100"/>
          <p14:tracePt t="66721" x="4064000" y="3225800"/>
          <p14:tracePt t="66738" x="4038600" y="3244850"/>
          <p14:tracePt t="66753" x="4025900" y="3251200"/>
          <p14:tracePt t="66756" x="4006850" y="3257550"/>
          <p14:tracePt t="66771" x="4000500" y="3257550"/>
          <p14:tracePt t="66787" x="3987800" y="3257550"/>
          <p14:tracePt t="66928" x="4000500" y="3257550"/>
          <p14:tracePt t="66936" x="4006850" y="3257550"/>
          <p14:tracePt t="66953" x="4044950" y="3257550"/>
          <p14:tracePt t="66971" x="4095750" y="3257550"/>
          <p14:tracePt t="66987" x="4152900" y="3251200"/>
          <p14:tracePt t="66990" x="4191000" y="3251200"/>
          <p14:tracePt t="67004" x="4235450" y="3244850"/>
          <p14:tracePt t="67022" x="4337050" y="3232150"/>
          <p14:tracePt t="67038" x="4419600" y="3213100"/>
          <p14:tracePt t="67056" x="4476750" y="3200400"/>
          <p14:tracePt t="67071" x="4521200" y="3194050"/>
          <p14:tracePt t="67087" x="4578350" y="3181350"/>
          <p14:tracePt t="67104" x="4610100" y="3175000"/>
          <p14:tracePt t="67120" x="4635500" y="3168650"/>
          <p14:tracePt t="67138" x="4648200" y="3162300"/>
          <p14:tracePt t="67154" x="4660900" y="3162300"/>
          <p14:tracePt t="67171" x="4673600" y="3155950"/>
          <p14:tracePt t="67188" x="4679950" y="3149600"/>
          <p14:tracePt t="67204" x="4686300" y="3149600"/>
          <p14:tracePt t="67238" x="4686300" y="3143250"/>
          <p14:tracePt t="67758" x="4692650" y="3143250"/>
          <p14:tracePt t="67766" x="4699000" y="3136900"/>
          <p14:tracePt t="67774" x="4724400" y="3124200"/>
          <p14:tracePt t="67789" x="4756150" y="3105150"/>
          <p14:tracePt t="67805" x="4762500" y="3098800"/>
          <p14:tracePt t="72470" x="4756150" y="3098800"/>
          <p14:tracePt t="72482" x="4743450" y="3098800"/>
          <p14:tracePt t="72493" x="4692650" y="3086100"/>
          <p14:tracePt t="72510" x="4648200" y="3079750"/>
          <p14:tracePt t="72525" x="4610100" y="3079750"/>
          <p14:tracePt t="72542" x="4584700" y="3079750"/>
          <p14:tracePt t="72560" x="4565650" y="3079750"/>
          <p14:tracePt t="72576" x="4514850" y="3086100"/>
          <p14:tracePt t="72592" x="4451350" y="3098800"/>
          <p14:tracePt t="72609" x="4362450" y="3105150"/>
          <p14:tracePt t="72625" x="4292600" y="3111500"/>
          <p14:tracePt t="72642" x="4254500" y="3111500"/>
          <p14:tracePt t="72659" x="4229100" y="3105150"/>
          <p14:tracePt t="72784" x="4229100" y="3098800"/>
          <p14:tracePt t="72794" x="4229100" y="3092450"/>
          <p14:tracePt t="72800" x="4222750" y="3086100"/>
          <p14:tracePt t="72808" x="4222750" y="3073400"/>
          <p14:tracePt t="72826" x="4216400" y="3041650"/>
          <p14:tracePt t="72842" x="4216400" y="3009900"/>
          <p14:tracePt t="72861" x="4216400" y="2978150"/>
          <p14:tracePt t="72876" x="4216400" y="2959100"/>
          <p14:tracePt t="72892" x="4216400" y="2946400"/>
          <p14:tracePt t="72909" x="4216400" y="2933700"/>
          <p14:tracePt t="72925" x="4216400" y="2921000"/>
          <p14:tracePt t="72930" x="4216400" y="2895600"/>
          <p14:tracePt t="72942" x="4210050" y="2863850"/>
          <p14:tracePt t="72945" x="4203700" y="2832100"/>
          <p14:tracePt t="72962" x="4178300" y="2774950"/>
          <p14:tracePt t="72979" x="4152900" y="2705100"/>
          <p14:tracePt t="72995" x="4133850" y="2622550"/>
          <p14:tracePt t="73009" x="4127500" y="2559050"/>
          <p14:tracePt t="73026" x="4127500" y="2495550"/>
          <p14:tracePt t="73043" x="4140200" y="2444750"/>
          <p14:tracePt t="73062" x="4165600" y="2400300"/>
          <p14:tracePt t="73064" x="4178300" y="2374900"/>
          <p14:tracePt t="73075" x="4191000" y="2355850"/>
          <p14:tracePt t="73092" x="4203700" y="2317750"/>
          <p14:tracePt t="73110" x="4216400" y="2292350"/>
          <p14:tracePt t="73126" x="4222750" y="2254250"/>
          <p14:tracePt t="73142" x="4229100" y="2222500"/>
          <p14:tracePt t="73159" x="4241800" y="2190750"/>
          <p14:tracePt t="73176" x="4248150" y="2171700"/>
          <p14:tracePt t="73181" x="4254500" y="2165350"/>
          <p14:tracePt t="73193" x="4254500" y="2159000"/>
          <p14:tracePt t="73212" x="4273550" y="2133600"/>
          <p14:tracePt t="73227" x="4292600" y="2114550"/>
          <p14:tracePt t="73244" x="4318000" y="2095500"/>
          <p14:tracePt t="73259" x="4349750" y="2070100"/>
          <p14:tracePt t="73276" x="4394200" y="2051050"/>
          <p14:tracePt t="73293" x="4445000" y="2044700"/>
          <p14:tracePt t="73310" x="4476750" y="2038350"/>
          <p14:tracePt t="73315" x="4502150" y="2038350"/>
          <p14:tracePt t="73325" x="4508500" y="2038350"/>
          <p14:tracePt t="73343" x="4521200" y="2038350"/>
          <p14:tracePt t="74168" x="4514850" y="2025650"/>
          <p14:tracePt t="74177" x="4502150" y="2012950"/>
          <p14:tracePt t="74194" x="4470400" y="1968500"/>
          <p14:tracePt t="74210" x="4464050" y="1955800"/>
          <p14:tracePt t="74228" x="4489450" y="1943100"/>
          <p14:tracePt t="74244" x="4502150" y="1936750"/>
          <p14:tracePt t="74261" x="4508500" y="1930400"/>
          <p14:tracePt t="74278" x="4546600" y="1911350"/>
          <p14:tracePt t="74294" x="4686300" y="1835150"/>
          <p14:tracePt t="74311" x="4806950" y="1752600"/>
          <p14:tracePt t="74327" x="4965700" y="1638300"/>
          <p14:tracePt t="74344" x="5219700" y="1504950"/>
          <p14:tracePt t="74360" x="5549900" y="1384300"/>
          <p14:tracePt t="74377" x="5905500" y="1282700"/>
          <p14:tracePt t="74394" x="6292850" y="1181100"/>
          <p14:tracePt t="74411" x="6629400" y="1117600"/>
          <p14:tracePt t="74427" x="6959600" y="1066800"/>
          <p14:tracePt t="74444" x="7175500" y="1041400"/>
          <p14:tracePt t="74461" x="7315200" y="1041400"/>
          <p14:tracePt t="74480" x="7416800" y="1047750"/>
          <p14:tracePt t="74494" x="7435850" y="1054100"/>
          <p14:tracePt t="74497" x="7454900" y="1054100"/>
          <p14:tracePt t="74511" x="7524750" y="1047750"/>
          <p14:tracePt t="74528" x="7594600" y="1047750"/>
          <p14:tracePt t="74544" x="7924800" y="1047750"/>
          <p14:tracePt t="74561" x="8210550" y="1047750"/>
          <p14:tracePt t="74577" x="8483600" y="1041400"/>
          <p14:tracePt t="74594" x="8737600" y="1022350"/>
          <p14:tracePt t="74611" x="8890000" y="996950"/>
          <p14:tracePt t="74627" x="8928100" y="984250"/>
          <p14:tracePt t="74644" x="8928100" y="977900"/>
          <p14:tracePt t="74661" x="8928100" y="971550"/>
          <p14:tracePt t="74714" x="8928100" y="965200"/>
          <p14:tracePt t="74723" x="8928100" y="958850"/>
          <p14:tracePt t="74728" x="8940800" y="946150"/>
          <p14:tracePt t="74744" x="8947150" y="933450"/>
          <p14:tracePt t="74761" x="8978900" y="863600"/>
          <p14:tracePt t="74777" x="8991600" y="819150"/>
          <p14:tracePt t="74794" x="8997950" y="768350"/>
          <p14:tracePt t="74810" x="8991600" y="736600"/>
          <p14:tracePt t="74827" x="8985250" y="723900"/>
          <p14:tracePt t="74844" x="8972550" y="717550"/>
          <p14:tracePt t="74861" x="8959850" y="711200"/>
          <p14:tracePt t="74877" x="8947150" y="704850"/>
          <p14:tracePt t="74894" x="8902700" y="704850"/>
          <p14:tracePt t="74911" x="8839200" y="704850"/>
          <p14:tracePt t="74928" x="8750300" y="704850"/>
          <p14:tracePt t="74945" x="8597900" y="730250"/>
          <p14:tracePt t="74961" x="8451850" y="793750"/>
          <p14:tracePt t="74978" x="8369300" y="946150"/>
          <p14:tracePt t="74994" x="8369300" y="996950"/>
          <p14:tracePt t="74999" x="8394700" y="1054100"/>
          <p14:tracePt t="75010" x="8470900" y="1143000"/>
          <p14:tracePt t="75030" x="8572500" y="1212850"/>
          <p14:tracePt t="75044" x="8712200" y="1282700"/>
          <p14:tracePt t="75061" x="8832850" y="1327150"/>
          <p14:tracePt t="75076" x="8921750" y="1365250"/>
          <p14:tracePt t="75094" x="8928100" y="1371600"/>
          <p14:tracePt t="75111" x="8928100" y="1377950"/>
          <p14:tracePt t="75128" x="8902700" y="1397000"/>
          <p14:tracePt t="75144" x="8845550" y="1422400"/>
          <p14:tracePt t="75161" x="8782050" y="1454150"/>
          <p14:tracePt t="75178" x="8699500" y="1504950"/>
          <p14:tracePt t="75194" x="8578850" y="1574800"/>
          <p14:tracePt t="75211" x="8458200" y="1631950"/>
          <p14:tracePt t="75228" x="8235950" y="1739900"/>
          <p14:tracePt t="75246" x="8128000" y="1803400"/>
          <p14:tracePt t="75261" x="7981950" y="1892300"/>
          <p14:tracePt t="75276" x="7854950" y="1955800"/>
          <p14:tracePt t="75294" x="7702550" y="2019300"/>
          <p14:tracePt t="75311" x="7512050" y="2076450"/>
          <p14:tracePt t="75328" x="7289800" y="2127250"/>
          <p14:tracePt t="75345" x="7016750" y="2139950"/>
          <p14:tracePt t="75361" x="6743700" y="2127250"/>
          <p14:tracePt t="75378" x="6432550" y="2089150"/>
          <p14:tracePt t="75395" x="6153150" y="2025650"/>
          <p14:tracePt t="75399" x="6051550" y="2000250"/>
          <p14:tracePt t="75410" x="5962650" y="1974850"/>
          <p14:tracePt t="75428" x="5753100" y="1924050"/>
          <p14:tracePt t="75445" x="5613400" y="1892300"/>
          <p14:tracePt t="75462" x="5461000" y="1847850"/>
          <p14:tracePt t="75478" x="5422900" y="1828800"/>
          <p14:tracePt t="75495" x="5213350" y="1771650"/>
          <p14:tracePt t="75512" x="5092700" y="1765300"/>
          <p14:tracePt t="75528" x="4991100" y="1771650"/>
          <p14:tracePt t="75545" x="4953000" y="1778000"/>
          <p14:tracePt t="75562" x="4953000" y="1784350"/>
          <p14:tracePt t="75611" x="4953000" y="1790700"/>
          <p14:tracePt t="75631" x="4940300" y="1809750"/>
          <p14:tracePt t="75645" x="4933950" y="1816100"/>
          <p14:tracePt t="75662" x="4933950" y="1828800"/>
          <p14:tracePt t="75678" x="4933950" y="1835150"/>
          <p14:tracePt t="75682" x="4933950" y="1841500"/>
          <p14:tracePt t="75695" x="4940300" y="1854200"/>
          <p14:tracePt t="75699" x="4946650" y="1866900"/>
          <p14:tracePt t="75712" x="4965700" y="1873250"/>
          <p14:tracePt t="75729" x="5041900" y="1911350"/>
          <p14:tracePt t="75744" x="5067300" y="1917700"/>
          <p14:tracePt t="75745" x="5080000" y="1917700"/>
          <p14:tracePt t="75762" x="5111750" y="1924050"/>
          <p14:tracePt t="75778" x="5200650" y="1924050"/>
          <p14:tracePt t="75794" x="5302250" y="1917700"/>
          <p14:tracePt t="75811" x="5391150" y="1898650"/>
          <p14:tracePt t="75828" x="5473700" y="1873250"/>
          <p14:tracePt t="75846" x="5549900" y="1835150"/>
          <p14:tracePt t="75862" x="5556250" y="1828800"/>
          <p14:tracePt t="75879" x="5549900" y="1816100"/>
          <p14:tracePt t="75895" x="5537200" y="1809750"/>
          <p14:tracePt t="75912" x="5492750" y="1803400"/>
          <p14:tracePt t="75931" x="5448300" y="1797050"/>
          <p14:tracePt t="75945" x="5422900" y="1797050"/>
          <p14:tracePt t="75962" x="5340350" y="1797050"/>
          <p14:tracePt t="75979" x="5302250" y="1797050"/>
          <p14:tracePt t="75996" x="5283200" y="1797050"/>
          <p14:tracePt t="76010" x="5270500" y="1797050"/>
          <p14:tracePt t="76028" x="5219700" y="1797050"/>
          <p14:tracePt t="76045" x="5156200" y="1803400"/>
          <p14:tracePt t="76062" x="5086350" y="1816100"/>
          <p14:tracePt t="76079" x="5029200" y="1828800"/>
          <p14:tracePt t="76095" x="4978400" y="1828800"/>
          <p14:tracePt t="76112" x="4953000" y="1841500"/>
          <p14:tracePt t="76116" x="4946650" y="1847850"/>
          <p14:tracePt t="76128" x="4946650" y="1854200"/>
          <p14:tracePt t="76146" x="4953000" y="1879600"/>
          <p14:tracePt t="76162" x="4997450" y="1911350"/>
          <p14:tracePt t="76178" x="5111750" y="1955800"/>
          <p14:tracePt t="76195" x="5251450" y="1974850"/>
          <p14:tracePt t="76212" x="5429250" y="1974850"/>
          <p14:tracePt t="76230" x="5556250" y="1962150"/>
          <p14:tracePt t="76245" x="5607050" y="1949450"/>
          <p14:tracePt t="76262" x="5619750" y="1943100"/>
          <p14:tracePt t="76279" x="5626100" y="1936750"/>
          <p14:tracePt t="76295" x="5632450" y="1911350"/>
          <p14:tracePt t="76314" x="5619750" y="1866900"/>
          <p14:tracePt t="76328" x="5600700" y="1835150"/>
          <p14:tracePt t="76344" x="5575300" y="1809750"/>
          <p14:tracePt t="76362" x="5556250" y="1797050"/>
          <p14:tracePt t="76379" x="5518150" y="1790700"/>
          <p14:tracePt t="76396" x="5467350" y="1790700"/>
          <p14:tracePt t="76399" x="5454650" y="1790700"/>
          <p14:tracePt t="76412" x="5397500" y="1790700"/>
          <p14:tracePt t="76429" x="5365750" y="1803400"/>
          <p14:tracePt t="76446" x="5334000" y="1835150"/>
          <p14:tracePt t="76461" x="5321300" y="1873250"/>
          <p14:tracePt t="76478" x="5321300" y="1885950"/>
          <p14:tracePt t="76495" x="5327650" y="1955800"/>
          <p14:tracePt t="76512" x="5346700" y="1987550"/>
          <p14:tracePt t="76529" x="5378450" y="2012950"/>
          <p14:tracePt t="76545" x="5416550" y="2025650"/>
          <p14:tracePt t="76563" x="5454650" y="2038350"/>
          <p14:tracePt t="76567" x="5467350" y="2038350"/>
          <p14:tracePt t="76578" x="5480050" y="2038350"/>
          <p14:tracePt t="76596" x="5499100" y="2038350"/>
          <p14:tracePt t="76612" x="5511800" y="2032000"/>
          <p14:tracePt t="76616" x="5518150" y="2025650"/>
          <p14:tracePt t="76675" x="5492750" y="2032000"/>
          <p14:tracePt t="76683" x="5486400" y="2038350"/>
          <p14:tracePt t="76694" x="5435600" y="2063750"/>
          <p14:tracePt t="76712" x="5384800" y="2095500"/>
          <p14:tracePt t="76729" x="5353050" y="2120900"/>
          <p14:tracePt t="76747" x="5295900" y="2159000"/>
          <p14:tracePt t="76751" x="5264150" y="2171700"/>
          <p14:tracePt t="76762" x="5232400" y="2184400"/>
          <p14:tracePt t="76779" x="5162550" y="2216150"/>
          <p14:tracePt t="76795" x="5086350" y="2247900"/>
          <p14:tracePt t="76813" x="5029200" y="2266950"/>
          <p14:tracePt t="76830" x="4984750" y="2273300"/>
          <p14:tracePt t="76846" x="4978400" y="2273300"/>
          <p14:tracePt t="76923" x="4978400" y="2279650"/>
          <p14:tracePt t="76931" x="4972050" y="2279650"/>
          <p14:tracePt t="76945" x="4959350" y="2279650"/>
          <p14:tracePt t="76963" x="4933950" y="2286000"/>
          <p14:tracePt t="76979" x="4914900" y="2286000"/>
          <p14:tracePt t="76997" x="4895850" y="2292350"/>
          <p14:tracePt t="77011" x="4876800" y="2292350"/>
          <p14:tracePt t="77030" x="4781550" y="2305050"/>
          <p14:tracePt t="77046" x="4565650" y="2305050"/>
          <p14:tracePt t="77062" x="4305300" y="2305050"/>
          <p14:tracePt t="77080" x="3924300" y="2266950"/>
          <p14:tracePt t="77096" x="3575050" y="2222500"/>
          <p14:tracePt t="77113" x="3244850" y="2178050"/>
          <p14:tracePt t="77116" x="3067050" y="2152650"/>
          <p14:tracePt t="77130" x="2717800" y="2114550"/>
          <p14:tracePt t="77147" x="2406650" y="2095500"/>
          <p14:tracePt t="77163" x="2089150" y="2082800"/>
          <p14:tracePt t="77185" x="1816100" y="2082800"/>
          <p14:tracePt t="77196" x="1606550" y="2101850"/>
          <p14:tracePt t="77212" x="1524000" y="2114550"/>
          <p14:tracePt t="77230" x="1511300" y="2120900"/>
          <p14:tracePt t="77247" x="1504950" y="2127250"/>
          <p14:tracePt t="77250" x="1492250" y="2133600"/>
          <p14:tracePt t="77263" x="1485900" y="2146300"/>
          <p14:tracePt t="77278" x="1479550" y="2165350"/>
          <p14:tracePt t="77296" x="1466850" y="2178050"/>
          <p14:tracePt t="77313" x="1460500" y="2184400"/>
          <p14:tracePt t="77361" x="1454150" y="2190750"/>
          <p14:tracePt t="77369" x="1447800" y="2190750"/>
          <p14:tracePt t="77378" x="1435100" y="2197100"/>
          <p14:tracePt t="77396" x="1403350" y="2209800"/>
          <p14:tracePt t="77413" x="1339850" y="2209800"/>
          <p14:tracePt t="77430" x="1276350" y="2209800"/>
          <p14:tracePt t="77434" x="1263650" y="2209800"/>
          <p14:tracePt t="77445" x="1238250" y="2209800"/>
          <p14:tracePt t="77463" x="1231900" y="2209800"/>
          <p14:tracePt t="77496" x="1238250" y="2209800"/>
          <p14:tracePt t="77513" x="1257300" y="2203450"/>
          <p14:tracePt t="77607" x="1263650" y="2203450"/>
          <p14:tracePt t="77616" x="1263650" y="2197100"/>
          <p14:tracePt t="77629" x="1276350" y="2197100"/>
          <p14:tracePt t="77647" x="1276350" y="2190750"/>
          <p14:tracePt t="77716" x="1282700" y="2190750"/>
          <p14:tracePt t="77725" x="1295400" y="2184400"/>
          <p14:tracePt t="77733" x="1320800" y="2178050"/>
          <p14:tracePt t="77746" x="1377950" y="2159000"/>
          <p14:tracePt t="77765" x="1473200" y="2133600"/>
          <p14:tracePt t="77780" x="1619250" y="2133600"/>
          <p14:tracePt t="77797" x="1866900" y="2133600"/>
          <p14:tracePt t="77813" x="2152650" y="2159000"/>
          <p14:tracePt t="77831" x="2425700" y="2184400"/>
          <p14:tracePt t="77847" x="2717800" y="2209800"/>
          <p14:tracePt t="77852" x="2876550" y="2222500"/>
          <p14:tracePt t="77863" x="3028950" y="2228850"/>
          <p14:tracePt t="77880" x="3333750" y="2228850"/>
          <p14:tracePt t="77897" x="3638550" y="2222500"/>
          <p14:tracePt t="77914" x="3949700" y="2209800"/>
          <p14:tracePt t="77917" x="4089400" y="2203450"/>
          <p14:tracePt t="77930" x="4178300" y="2203450"/>
          <p14:tracePt t="77947" x="4387850" y="2209800"/>
          <p14:tracePt t="77964" x="4483100" y="2216150"/>
          <p14:tracePt t="77980" x="4495800" y="2222500"/>
          <p14:tracePt t="78055" x="4502150" y="2222500"/>
          <p14:tracePt t="78063" x="4508500" y="2222500"/>
          <p14:tracePt t="78079" x="4546600" y="2228850"/>
          <p14:tracePt t="78097" x="4584700" y="2228850"/>
          <p14:tracePt t="78113" x="4603750" y="2228850"/>
          <p14:tracePt t="78130" x="4629150" y="2235200"/>
          <p14:tracePt t="78135" x="4641850" y="2235200"/>
          <p14:tracePt t="78147" x="4648200" y="2235200"/>
          <p14:tracePt t="78163" x="4673600" y="2241550"/>
          <p14:tracePt t="78180" x="4718050" y="2254250"/>
          <p14:tracePt t="78198" x="4724400" y="2254250"/>
          <p14:tracePt t="78201" x="4737100" y="2260600"/>
          <p14:tracePt t="78212" x="4749800" y="2260600"/>
          <p14:tracePt t="78213" x="4756150" y="2260600"/>
          <p14:tracePt t="78231" x="4781550" y="2266950"/>
          <p14:tracePt t="78247" x="4806950" y="2266950"/>
          <p14:tracePt t="78264" x="4832350" y="2273300"/>
          <p14:tracePt t="78280" x="4857750" y="2273300"/>
          <p14:tracePt t="78297" x="4895850" y="2273300"/>
          <p14:tracePt t="78312" x="4940300" y="2266950"/>
          <p14:tracePt t="78330" x="4984750" y="2254250"/>
          <p14:tracePt t="78347" x="5010150" y="2247900"/>
          <p14:tracePt t="78363" x="5048250" y="2228850"/>
          <p14:tracePt t="78380" x="5080000" y="2209800"/>
          <p14:tracePt t="78397" x="5099050" y="2197100"/>
          <p14:tracePt t="78400" x="5124450" y="2184400"/>
          <p14:tracePt t="78414" x="5137150" y="2171700"/>
          <p14:tracePt t="78431" x="5181600" y="2133600"/>
          <p14:tracePt t="78447" x="5200650" y="2108200"/>
          <p14:tracePt t="78464" x="5213350" y="2076450"/>
          <p14:tracePt t="78481" x="5213350" y="2051050"/>
          <p14:tracePt t="78497" x="5207000" y="2012950"/>
          <p14:tracePt t="78514" x="5194300" y="2000250"/>
          <p14:tracePt t="78532" x="5168900" y="1987550"/>
          <p14:tracePt t="78547" x="5156200" y="1981200"/>
          <p14:tracePt t="78564" x="5130800" y="1968500"/>
          <p14:tracePt t="78581" x="5080000" y="1962150"/>
          <p14:tracePt t="78597" x="5035550" y="1955800"/>
          <p14:tracePt t="78613" x="4984750" y="1949450"/>
          <p14:tracePt t="78629" x="4933950" y="1949450"/>
          <p14:tracePt t="78648" x="4832350" y="1943100"/>
          <p14:tracePt t="78664" x="4781550" y="1943100"/>
          <p14:tracePt t="78681" x="4762500" y="1943100"/>
          <p14:tracePt t="78697" x="4705350" y="1955800"/>
          <p14:tracePt t="78714" x="4679950" y="1962150"/>
          <p14:tracePt t="78729" x="4660900" y="1974850"/>
          <p14:tracePt t="78747" x="4648200" y="1993900"/>
          <p14:tracePt t="78764" x="4622800" y="2051050"/>
          <p14:tracePt t="78780" x="4603750" y="2095500"/>
          <p14:tracePt t="78797" x="4584700" y="2133600"/>
          <p14:tracePt t="78813" x="4578350" y="2171700"/>
          <p14:tracePt t="78831" x="4572000" y="2203450"/>
          <p14:tracePt t="78847" x="4565650" y="2228850"/>
          <p14:tracePt t="78863" x="4546600" y="2266950"/>
          <p14:tracePt t="78879" x="4470400" y="2317750"/>
          <p14:tracePt t="78898" x="4394200" y="2349500"/>
          <p14:tracePt t="78901" x="4349750" y="2362200"/>
          <p14:tracePt t="78915" x="4216400" y="2374900"/>
          <p14:tracePt t="78931" x="4102100" y="2381250"/>
          <p14:tracePt t="78946" x="3975100" y="2381250"/>
          <p14:tracePt t="78965" x="3822700" y="2400300"/>
          <p14:tracePt t="78981" x="3600450" y="2438400"/>
          <p14:tracePt t="78998" x="3302000" y="2489200"/>
          <p14:tracePt t="79014" x="3016250" y="2546350"/>
          <p14:tracePt t="79031" x="2762250" y="2603500"/>
          <p14:tracePt t="79048" x="2590800" y="2641600"/>
          <p14:tracePt t="79064" x="2400300" y="2667000"/>
          <p14:tracePt t="79081" x="2209800" y="2692400"/>
          <p14:tracePt t="79097" x="2044700" y="2705100"/>
          <p14:tracePt t="79115" x="1930400" y="2705100"/>
          <p14:tracePt t="79131" x="1847850" y="2686050"/>
          <p14:tracePt t="79148" x="1822450" y="2673350"/>
          <p14:tracePt t="79203" x="1816100" y="2667000"/>
          <p14:tracePt t="79209" x="1816100" y="2660650"/>
          <p14:tracePt t="79231" x="1803400" y="2647950"/>
          <p14:tracePt t="79248" x="1828800" y="2603500"/>
          <p14:tracePt t="79265" x="1936750" y="2559050"/>
          <p14:tracePt t="79280" x="2152650" y="2533650"/>
          <p14:tracePt t="79298" x="2489200" y="2508250"/>
          <p14:tracePt t="79316" x="2882900" y="2476500"/>
          <p14:tracePt t="79331" x="3454400" y="2425700"/>
          <p14:tracePt t="79348" x="4000500" y="2387600"/>
          <p14:tracePt t="79364" x="4483100" y="2349500"/>
          <p14:tracePt t="79381" x="4921250" y="2305050"/>
          <p14:tracePt t="79398" x="5264150" y="2254250"/>
          <p14:tracePt t="79415" x="5676900" y="2127250"/>
          <p14:tracePt t="79419" x="5886450" y="2051050"/>
          <p14:tracePt t="79431" x="6146800" y="1943100"/>
          <p14:tracePt t="79448" x="6648450" y="1720850"/>
          <p14:tracePt t="79465" x="7010400" y="1549400"/>
          <p14:tracePt t="79482" x="7346950" y="1352550"/>
          <p14:tracePt t="79498" x="7416800" y="1308100"/>
          <p14:tracePt t="79515" x="7588250" y="1187450"/>
          <p14:tracePt t="79532" x="7639050" y="1155700"/>
          <p14:tracePt t="79550" x="7670800" y="1136650"/>
          <p14:tracePt t="79564" x="7677150" y="1123950"/>
          <p14:tracePt t="79586" x="7683500" y="1111250"/>
          <p14:tracePt t="79597" x="7683500" y="1104900"/>
          <p14:tracePt t="79614" x="7683500" y="1085850"/>
          <p14:tracePt t="79631" x="7683500" y="1073150"/>
          <p14:tracePt t="79647" x="7677150" y="1066800"/>
          <p14:tracePt t="79700" x="7645400" y="1092200"/>
          <p14:tracePt t="79715" x="7543800" y="1193800"/>
          <p14:tracePt t="79734" x="7340600" y="1339850"/>
          <p14:tracePt t="79749" x="7200900" y="1435100"/>
          <p14:tracePt t="79765" x="7080250" y="1530350"/>
          <p14:tracePt t="79781" x="6985000" y="1600200"/>
          <p14:tracePt t="80268" x="6985000" y="1593850"/>
          <p14:tracePt t="80276" x="6978650" y="1587500"/>
          <p14:tracePt t="80286" x="6978650" y="1581150"/>
          <p14:tracePt t="80299" x="6978650" y="1562100"/>
          <p14:tracePt t="80317" x="6978650" y="1536700"/>
          <p14:tracePt t="80332" x="6991350" y="1536700"/>
          <p14:tracePt t="80350" x="6991350" y="1530350"/>
          <p14:tracePt t="80461" x="6997700" y="1530350"/>
          <p14:tracePt t="80471" x="6997700" y="1524000"/>
          <p14:tracePt t="80481" x="7016750" y="1504950"/>
          <p14:tracePt t="80500" x="7035800" y="1485900"/>
          <p14:tracePt t="80515" x="7042150" y="1466850"/>
          <p14:tracePt t="80532" x="7048500" y="1454150"/>
          <p14:tracePt t="80549" x="7061200" y="1435100"/>
          <p14:tracePt t="80565" x="7067550" y="1416050"/>
          <p14:tracePt t="80581" x="7067550" y="1403350"/>
          <p14:tracePt t="80598" x="7073900" y="1390650"/>
          <p14:tracePt t="80616" x="7086600" y="1365250"/>
          <p14:tracePt t="80632" x="7099300" y="1320800"/>
          <p14:tracePt t="80649" x="7118350" y="1244600"/>
          <p14:tracePt t="80666" x="7137400" y="1155700"/>
          <p14:tracePt t="80685" x="7156450" y="1098550"/>
          <p14:tracePt t="80699" x="7175500" y="1060450"/>
          <p14:tracePt t="80716" x="7188200" y="1041400"/>
          <p14:tracePt t="80731" x="7194550" y="1028700"/>
          <p14:tracePt t="80749" x="7194550" y="1022350"/>
          <p14:tracePt t="80767" x="7194550" y="1016000"/>
          <p14:tracePt t="80782" x="7200900" y="1016000"/>
          <p14:tracePt t="80852" x="7200900" y="1009650"/>
          <p14:tracePt t="80859" x="7207250" y="1009650"/>
          <p14:tracePt t="80885" x="7213600" y="1009650"/>
          <p14:tracePt t="80899" x="7219950" y="1009650"/>
          <p14:tracePt t="80917" x="7226300" y="1003300"/>
          <p14:tracePt t="81230" x="7232650" y="1003300"/>
          <p14:tracePt t="81237" x="7239000" y="996950"/>
          <p14:tracePt t="81249" x="7258050" y="984250"/>
          <p14:tracePt t="81266" x="7296150" y="958850"/>
          <p14:tracePt t="81282" x="7315200" y="952500"/>
          <p14:tracePt t="81301" x="7346950" y="939800"/>
          <p14:tracePt t="81316" x="7385050" y="927100"/>
          <p14:tracePt t="81334" x="7416800" y="920750"/>
          <p14:tracePt t="81350" x="7442200" y="908050"/>
          <p14:tracePt t="81366" x="7461250" y="908050"/>
          <p14:tracePt t="81383" x="7473950" y="908050"/>
          <p14:tracePt t="81388" x="7480300" y="901700"/>
          <p14:tracePt t="81416" x="7486650" y="901700"/>
          <p14:tracePt t="81433" x="7486650" y="908050"/>
          <p14:tracePt t="81450" x="7461250" y="920750"/>
          <p14:tracePt t="81467" x="7416800" y="939800"/>
          <p14:tracePt t="81482" x="7372350" y="946150"/>
          <p14:tracePt t="81500" x="7308850" y="946150"/>
          <p14:tracePt t="81503" x="7277100" y="946150"/>
          <p14:tracePt t="81516" x="7213600" y="939800"/>
          <p14:tracePt t="81533" x="7175500" y="933450"/>
          <p14:tracePt t="81550" x="7137400" y="920750"/>
          <p14:tracePt t="81566" x="7105650" y="908050"/>
          <p14:tracePt t="81583" x="7092950" y="908050"/>
          <p14:tracePt t="81600" x="7067550" y="908050"/>
          <p14:tracePt t="81617" x="6985000" y="901700"/>
          <p14:tracePt t="81634" x="6877050" y="889000"/>
          <p14:tracePt t="81639" x="6826250" y="889000"/>
          <p14:tracePt t="81649" x="6775450" y="882650"/>
          <p14:tracePt t="81667" x="6661150" y="869950"/>
          <p14:tracePt t="81684" x="6597650" y="869950"/>
          <p14:tracePt t="81687" x="6584950" y="863600"/>
          <p14:tracePt t="81751" x="6591300" y="863600"/>
          <p14:tracePt t="81758" x="6604000" y="863600"/>
          <p14:tracePt t="81765" x="6616700" y="869950"/>
          <p14:tracePt t="81783" x="6654800" y="882650"/>
          <p14:tracePt t="81800" x="6667500" y="895350"/>
          <p14:tracePt t="81804" x="6667500" y="901700"/>
          <p14:tracePt t="81819" x="6667500" y="908050"/>
          <p14:tracePt t="81832" x="6667500" y="920750"/>
          <p14:tracePt t="81850" x="6680200" y="933450"/>
          <p14:tracePt t="81866" x="6686550" y="939800"/>
          <p14:tracePt t="81872" x="6692900" y="939800"/>
          <p14:tracePt t="81883" x="6711950" y="946150"/>
          <p14:tracePt t="81900" x="6807200" y="958850"/>
          <p14:tracePt t="81919" x="6883400" y="958850"/>
          <p14:tracePt t="81933" x="6927850" y="958850"/>
          <p14:tracePt t="81950" x="6946900" y="958850"/>
          <p14:tracePt t="82014" x="6953250" y="958850"/>
          <p14:tracePt t="82022" x="6959600" y="958850"/>
          <p14:tracePt t="82033" x="6965950" y="952500"/>
          <p14:tracePt t="82052" x="6991350" y="946150"/>
          <p14:tracePt t="82067" x="7016750" y="939800"/>
          <p14:tracePt t="82071" x="7023100" y="939800"/>
          <p14:tracePt t="82084" x="7029450" y="933450"/>
          <p14:tracePt t="82159" x="7035800" y="933450"/>
          <p14:tracePt t="82169" x="7042150" y="933450"/>
          <p14:tracePt t="82174" x="7048500" y="927100"/>
          <p14:tracePt t="82183" x="7067550" y="927100"/>
          <p14:tracePt t="82200" x="7112000" y="914400"/>
          <p14:tracePt t="82216" x="7169150" y="901700"/>
          <p14:tracePt t="82233" x="7232650" y="889000"/>
          <p14:tracePt t="82250" x="7296150" y="869950"/>
          <p14:tracePt t="82254" x="7327900" y="863600"/>
          <p14:tracePt t="82267" x="7340600" y="857250"/>
          <p14:tracePt t="82284" x="7372350" y="850900"/>
          <p14:tracePt t="82301" x="7378700" y="850900"/>
          <p14:tracePt t="82519" x="7391400" y="850900"/>
          <p14:tracePt t="82528" x="7397750" y="844550"/>
          <p14:tracePt t="82533" x="7410450" y="844550"/>
          <p14:tracePt t="82551" x="7454900" y="844550"/>
          <p14:tracePt t="82570" x="7493000" y="844550"/>
          <p14:tracePt t="82582" x="7518400" y="850900"/>
          <p14:tracePt t="82602" x="7531100" y="857250"/>
          <p14:tracePt t="82675" x="7537450" y="863600"/>
          <p14:tracePt t="82686" x="7543800" y="869950"/>
          <p14:tracePt t="82703" x="7550150" y="882650"/>
          <p14:tracePt t="82717" x="7569200" y="889000"/>
          <p14:tracePt t="82734" x="7588250" y="895350"/>
          <p14:tracePt t="82768" x="7594600" y="895350"/>
          <p14:tracePt t="82843" x="7607300" y="895350"/>
          <p14:tracePt t="82852" x="7613650" y="895350"/>
          <p14:tracePt t="82858" x="7639050" y="895350"/>
          <p14:tracePt t="82869" x="7670800" y="895350"/>
          <p14:tracePt t="82883" x="7740650" y="895350"/>
          <p14:tracePt t="82901" x="7823200" y="895350"/>
          <p14:tracePt t="82917" x="7899400" y="889000"/>
          <p14:tracePt t="82935" x="7969250" y="889000"/>
          <p14:tracePt t="82951" x="8007350" y="889000"/>
          <p14:tracePt t="82968" x="8020050" y="889000"/>
          <p14:tracePt t="83297" x="8020050" y="895350"/>
          <p14:tracePt t="83304" x="8013700" y="901700"/>
          <p14:tracePt t="83318" x="8007350" y="914400"/>
          <p14:tracePt t="83335" x="8007350" y="920750"/>
          <p14:tracePt t="83439" x="8013700" y="920750"/>
          <p14:tracePt t="83447" x="8032750" y="920750"/>
          <p14:tracePt t="83455" x="8051800" y="920750"/>
          <p14:tracePt t="83467" x="8077200" y="920750"/>
          <p14:tracePt t="83485" x="8121650" y="920750"/>
          <p14:tracePt t="83501" x="8172450" y="927100"/>
          <p14:tracePt t="83518" x="8235950" y="927100"/>
          <p14:tracePt t="83533" x="8274050" y="927100"/>
          <p14:tracePt t="83551" x="8293100" y="927100"/>
          <p14:tracePt t="83568" x="8331200" y="927100"/>
          <p14:tracePt t="83586" x="8356600" y="920750"/>
          <p14:tracePt t="83601" x="8375650" y="920750"/>
          <p14:tracePt t="83619" x="8388350" y="914400"/>
          <p14:tracePt t="83634" x="8401050" y="914400"/>
          <p14:tracePt t="83651" x="8407400" y="914400"/>
          <p14:tracePt t="83668" x="8413750" y="914400"/>
          <p14:tracePt t="83877" x="8420100" y="914400"/>
          <p14:tracePt t="83887" x="8426450" y="901700"/>
          <p14:tracePt t="83901" x="8445500" y="895350"/>
          <p14:tracePt t="83917" x="8470900" y="889000"/>
          <p14:tracePt t="83936" x="8502650" y="876300"/>
          <p14:tracePt t="84046" x="8509000" y="876300"/>
          <p14:tracePt t="84056" x="8515350" y="876300"/>
          <p14:tracePt t="84057" x="8521700" y="876300"/>
          <p14:tracePt t="84067" x="8540750" y="876300"/>
          <p14:tracePt t="84086" x="8566150" y="876300"/>
          <p14:tracePt t="84102" x="8585200" y="869950"/>
          <p14:tracePt t="84118" x="8655050" y="869950"/>
          <p14:tracePt t="84136" x="8712200" y="869950"/>
          <p14:tracePt t="84152" x="8756650" y="869950"/>
          <p14:tracePt t="84245" x="8763000" y="869950"/>
          <p14:tracePt t="84253" x="8788400" y="869950"/>
          <p14:tracePt t="84268" x="8851900" y="869950"/>
          <p14:tracePt t="84285" x="8921750" y="869950"/>
          <p14:tracePt t="84302" x="8978900" y="869950"/>
          <p14:tracePt t="84319" x="9023350" y="869950"/>
          <p14:tracePt t="84335" x="9048750" y="869950"/>
          <p14:tracePt t="84497" x="9055100" y="869950"/>
          <p14:tracePt t="84505" x="9061450" y="869950"/>
          <p14:tracePt t="84521" x="9086850" y="863600"/>
          <p14:tracePt t="84537" x="9118600" y="857250"/>
          <p14:tracePt t="84553" x="9137650" y="857250"/>
          <p14:tracePt t="84571" x="9156700" y="850900"/>
          <p14:tracePt t="84585" x="9163050" y="850900"/>
          <p14:tracePt t="84602" x="9169400" y="850900"/>
          <p14:tracePt t="84754" x="9163050" y="850900"/>
          <p14:tracePt t="84762" x="9156700" y="857250"/>
          <p14:tracePt t="84786" x="9150350" y="857250"/>
          <p14:tracePt t="84836" x="9156700" y="857250"/>
          <p14:tracePt t="84853" x="9169400" y="857250"/>
          <p14:tracePt t="84870" x="9182100" y="850900"/>
          <p14:tracePt t="84922" x="9182100" y="857250"/>
          <p14:tracePt t="84936" x="9182100" y="869950"/>
          <p14:tracePt t="85084" x="9194800" y="863600"/>
          <p14:tracePt t="85093" x="9201150" y="863600"/>
          <p14:tracePt t="85101" x="9213850" y="857250"/>
          <p14:tracePt t="85119" x="9239250" y="850900"/>
          <p14:tracePt t="85137" x="9264650" y="850900"/>
          <p14:tracePt t="85154" x="9321800" y="850900"/>
          <p14:tracePt t="85169" x="9347200" y="850900"/>
          <p14:tracePt t="85172" x="9385300" y="844550"/>
          <p14:tracePt t="85185" x="9442450" y="844550"/>
          <p14:tracePt t="85205" x="9493250" y="838200"/>
          <p14:tracePt t="85220" x="9556750" y="838200"/>
          <p14:tracePt t="85237" x="9588500" y="838200"/>
          <p14:tracePt t="85254" x="9626600" y="844550"/>
          <p14:tracePt t="85269" x="9664700" y="850900"/>
          <p14:tracePt t="85286" x="9702800" y="857250"/>
          <p14:tracePt t="85303" x="9728200" y="857250"/>
          <p14:tracePt t="85320" x="9766300" y="857250"/>
          <p14:tracePt t="85336" x="9791700" y="850900"/>
          <p14:tracePt t="85355" x="9810750" y="844550"/>
          <p14:tracePt t="85369" x="9817100" y="844550"/>
          <p14:tracePt t="85386" x="9823450" y="844550"/>
          <p14:tracePt t="85419" x="9836150" y="844550"/>
          <p14:tracePt t="85436" x="9867900" y="844550"/>
          <p14:tracePt t="85453" x="9906000" y="844550"/>
          <p14:tracePt t="85468" x="9925050" y="844550"/>
          <p14:tracePt t="85486" x="9956800" y="844550"/>
          <p14:tracePt t="85503" x="9988550" y="844550"/>
          <p14:tracePt t="85520" x="10026650" y="838200"/>
          <p14:tracePt t="85537" x="10064750" y="838200"/>
          <p14:tracePt t="85553" x="10096500" y="838200"/>
          <p14:tracePt t="85570" x="10147300" y="838200"/>
          <p14:tracePt t="85647" x="10147300" y="844550"/>
          <p14:tracePt t="85656" x="10147300" y="850900"/>
          <p14:tracePt t="85670" x="10134600" y="863600"/>
          <p14:tracePt t="85688" x="10128250" y="869950"/>
          <p14:tracePt t="85703" x="10121900" y="889000"/>
          <p14:tracePt t="85720" x="10102850" y="901700"/>
          <p14:tracePt t="85737" x="10083800" y="914400"/>
          <p14:tracePt t="85753" x="10020300" y="939800"/>
          <p14:tracePt t="85770" x="9925050" y="965200"/>
          <p14:tracePt t="85787" x="9817100" y="977900"/>
          <p14:tracePt t="85802" x="9696450" y="990600"/>
          <p14:tracePt t="85820" x="9493250" y="990600"/>
          <p14:tracePt t="85825" x="9417050" y="984250"/>
          <p14:tracePt t="85839" x="9296400" y="977900"/>
          <p14:tracePt t="85854" x="9067800" y="965200"/>
          <p14:tracePt t="85869" x="8826500" y="946150"/>
          <p14:tracePt t="85872" x="8724900" y="946150"/>
          <p14:tracePt t="85886" x="8623300" y="946150"/>
          <p14:tracePt t="85888" x="8470900" y="952500"/>
          <p14:tracePt t="85902" x="8362950" y="958850"/>
          <p14:tracePt t="85920" x="8045450" y="1003300"/>
          <p14:tracePt t="85937" x="7816850" y="1047750"/>
          <p14:tracePt t="85953" x="7588250" y="1085850"/>
          <p14:tracePt t="85970" x="7423150" y="1111250"/>
          <p14:tracePt t="85986" x="7213600" y="1130300"/>
          <p14:tracePt t="86004" x="7054850" y="1136650"/>
          <p14:tracePt t="86021" x="6940550" y="1136650"/>
          <p14:tracePt t="86036" x="6902450" y="1136650"/>
          <p14:tracePt t="86119" x="6902450" y="1143000"/>
          <p14:tracePt t="86127" x="6902450" y="1149350"/>
          <p14:tracePt t="86136" x="6902450" y="1155700"/>
          <p14:tracePt t="86154" x="6902450" y="1168400"/>
          <p14:tracePt t="86171" x="6896100" y="1174750"/>
          <p14:tracePt t="86187" x="6896100" y="1181100"/>
          <p14:tracePt t="86254" x="6889750" y="1181100"/>
          <p14:tracePt t="86472" x="6883400" y="1181100"/>
          <p14:tracePt t="86494" x="6883400" y="1174750"/>
          <p14:tracePt t="86505" x="6877050" y="1174750"/>
          <p14:tracePt t="86538" x="6877050" y="1168400"/>
          <p14:tracePt t="86826" x="6877050" y="1162050"/>
          <p14:tracePt t="86858" x="6883400" y="1162050"/>
          <p14:tracePt t="86890" x="6889750" y="1162050"/>
          <p14:tracePt t="86894" x="6889750" y="1155700"/>
          <p14:tracePt t="86903" x="6896100" y="1155700"/>
          <p14:tracePt t="86921" x="6908800" y="1155700"/>
          <p14:tracePt t="86938" x="6934200" y="1149350"/>
          <p14:tracePt t="86955" x="6959600" y="1143000"/>
          <p14:tracePt t="86971" x="6997700" y="1136650"/>
          <p14:tracePt t="86975" x="7016750" y="1130300"/>
          <p14:tracePt t="86988" x="7042150" y="1123950"/>
          <p14:tracePt t="87005" x="7067550" y="1117600"/>
          <p14:tracePt t="87021" x="7073900" y="1111250"/>
          <p14:tracePt t="87364" x="7080250" y="1111250"/>
          <p14:tracePt t="87373" x="7080250" y="1104900"/>
          <p14:tracePt t="87388" x="7092950" y="1104900"/>
          <p14:tracePt t="87405" x="7105650" y="1098550"/>
          <p14:tracePt t="87420" x="7131050" y="1098550"/>
          <p14:tracePt t="87441" x="7169150" y="1098550"/>
          <p14:tracePt t="87444" x="7175500" y="1098550"/>
          <p14:tracePt t="87470" x="7175500" y="1104900"/>
          <p14:tracePt t="87478" x="7175500" y="1111250"/>
          <p14:tracePt t="87488" x="7169150" y="1111250"/>
          <p14:tracePt t="87505" x="7150100" y="1117600"/>
          <p14:tracePt t="87521" x="7131050" y="1117600"/>
          <p14:tracePt t="87598" x="7143750" y="1117600"/>
          <p14:tracePt t="87608" x="7150100" y="1111250"/>
          <p14:tracePt t="87621" x="7156450" y="1111250"/>
          <p14:tracePt t="87655" x="7162800" y="1111250"/>
          <p14:tracePt t="87672" x="7181850" y="1104900"/>
          <p14:tracePt t="87690" x="7200900" y="1104900"/>
          <p14:tracePt t="87705" x="7232650" y="1098550"/>
          <p14:tracePt t="87722" x="7283450" y="1085850"/>
          <p14:tracePt t="87738" x="7340600" y="1079500"/>
          <p14:tracePt t="87754" x="7385050" y="1073150"/>
          <p14:tracePt t="87772" x="7404100" y="1066800"/>
          <p14:tracePt t="87776" x="7410450" y="1066800"/>
          <p14:tracePt t="87903" x="7410450" y="1060450"/>
          <p14:tracePt t="87912" x="7416800" y="1060450"/>
          <p14:tracePt t="87940" x="7423150" y="1060450"/>
          <p14:tracePt t="88041" x="7423150" y="1066800"/>
          <p14:tracePt t="88049" x="7416800" y="1066800"/>
          <p14:tracePt t="88056" x="7416800" y="1073150"/>
          <p14:tracePt t="88072" x="7410450" y="1073150"/>
          <p14:tracePt t="88241" x="7416800" y="1073150"/>
          <p14:tracePt t="88266" x="7423150" y="1073150"/>
          <p14:tracePt t="88290" x="7435850" y="1079500"/>
          <p14:tracePt t="88322" x="7448550" y="1085850"/>
          <p14:tracePt t="88338" x="7454900" y="1085850"/>
          <p14:tracePt t="88355" x="7473950" y="1092200"/>
          <p14:tracePt t="88374" x="7505700" y="1104900"/>
          <p14:tracePt t="88389" x="7569200" y="1111250"/>
          <p14:tracePt t="88405" x="7645400" y="1111250"/>
          <p14:tracePt t="88421" x="7715250" y="1111250"/>
          <p14:tracePt t="88439" x="7753350" y="1111250"/>
          <p14:tracePt t="88455" x="7785100" y="1104900"/>
          <p14:tracePt t="88472" x="7804150" y="1098550"/>
          <p14:tracePt t="88477" x="7810500" y="1098550"/>
          <p14:tracePt t="88488" x="7816850" y="1092200"/>
          <p14:tracePt t="88618" x="7823200" y="1092200"/>
          <p14:tracePt t="88627" x="7829550" y="1092200"/>
          <p14:tracePt t="88638" x="7848600" y="1079500"/>
          <p14:tracePt t="88656" x="7950200" y="1041400"/>
          <p14:tracePt t="88672" x="8013700" y="1009650"/>
          <p14:tracePt t="88689" x="8064500" y="952500"/>
          <p14:tracePt t="88704" x="8108950" y="901700"/>
          <p14:tracePt t="88722" x="8147050" y="869950"/>
          <p14:tracePt t="88737" x="8172450" y="857250"/>
          <p14:tracePt t="88756" x="8178800" y="857250"/>
          <p14:tracePt t="88794" x="8178800" y="869950"/>
          <p14:tracePt t="88806" x="8185150" y="876300"/>
          <p14:tracePt t="88823" x="8191500" y="914400"/>
          <p14:tracePt t="88840" x="8210550" y="952500"/>
          <p14:tracePt t="88857" x="8229600" y="990600"/>
          <p14:tracePt t="88873" x="8248650" y="1022350"/>
          <p14:tracePt t="88889" x="8267700" y="1041400"/>
          <p14:tracePt t="88906" x="8293100" y="1060450"/>
          <p14:tracePt t="88924" x="8312150" y="1073150"/>
          <p14:tracePt t="88939" x="8324850" y="1073150"/>
          <p14:tracePt t="88956" x="8343900" y="1073150"/>
          <p14:tracePt t="88973" x="8362950" y="1073150"/>
          <p14:tracePt t="88988" x="8375650" y="1073150"/>
          <p14:tracePt t="89005" x="8388350" y="1073150"/>
          <p14:tracePt t="89022" x="8407400" y="1073150"/>
          <p14:tracePt t="89039" x="8413750" y="1079500"/>
          <p14:tracePt t="89043" x="8420100" y="1079500"/>
          <p14:tracePt t="89056" x="8426450" y="1079500"/>
          <p14:tracePt t="89073" x="8432800" y="1079500"/>
          <p14:tracePt t="89089" x="8439150" y="1085850"/>
          <p14:tracePt t="89106" x="8445500" y="1092200"/>
          <p14:tracePt t="89125" x="8464550" y="1092200"/>
          <p14:tracePt t="89140" x="8470900" y="1092200"/>
          <p14:tracePt t="89157" x="8477250" y="1092200"/>
          <p14:tracePt t="89174" x="8483600" y="1092200"/>
          <p14:tracePt t="89190" x="8496300" y="1092200"/>
          <p14:tracePt t="89206" x="8502650" y="1092200"/>
          <p14:tracePt t="89223" x="8509000" y="1092200"/>
          <p14:tracePt t="89384" x="8515350" y="1092200"/>
          <p14:tracePt t="89398" x="8515350" y="1098550"/>
          <p14:tracePt t="89443" x="8521700" y="1098550"/>
          <p14:tracePt t="89464" x="8528050" y="1104900"/>
          <p14:tracePt t="89472" x="8534400" y="1104900"/>
          <p14:tracePt t="89490" x="8559800" y="1111250"/>
          <p14:tracePt t="89505" x="8591550" y="1111250"/>
          <p14:tracePt t="89523" x="8623300" y="1111250"/>
          <p14:tracePt t="89528" x="8636000" y="1111250"/>
          <p14:tracePt t="89538" x="8648700" y="1111250"/>
          <p14:tracePt t="89542" x="8667750" y="1111250"/>
          <p14:tracePt t="89630" x="8674100" y="1111250"/>
          <p14:tracePt t="89639" x="8680450" y="1111250"/>
          <p14:tracePt t="89644" x="8686800" y="1111250"/>
          <p14:tracePt t="89657" x="8705850" y="1111250"/>
          <p14:tracePt t="89662" x="8718550" y="1104900"/>
          <p14:tracePt t="89672" x="8743950" y="1098550"/>
          <p14:tracePt t="89690" x="8807450" y="1085850"/>
          <p14:tracePt t="89708" x="8928100" y="1079500"/>
          <p14:tracePt t="89723" x="9017000" y="1079500"/>
          <p14:tracePt t="89740" x="9099550" y="1085850"/>
          <p14:tracePt t="89746" x="9144000" y="1092200"/>
          <p14:tracePt t="89756" x="9163050" y="1092200"/>
          <p14:tracePt t="89774" x="9201150" y="1092200"/>
          <p14:tracePt t="89931" x="9207500" y="1092200"/>
          <p14:tracePt t="89939" x="9226550" y="1092200"/>
          <p14:tracePt t="89958" x="9347200" y="1098550"/>
          <p14:tracePt t="89963" x="9417050" y="1098550"/>
          <p14:tracePt t="89972" x="9499600" y="1098550"/>
          <p14:tracePt t="89989" x="9696450" y="1079500"/>
          <p14:tracePt t="90006" x="9886950" y="1054100"/>
          <p14:tracePt t="90023" x="9988550" y="1028700"/>
          <p14:tracePt t="90040" x="10121900" y="996950"/>
          <p14:tracePt t="90057" x="10147300" y="990600"/>
          <p14:tracePt t="90074" x="10185400" y="977900"/>
          <p14:tracePt t="90238" x="10191750" y="977900"/>
          <p14:tracePt t="90247" x="10198100" y="977900"/>
          <p14:tracePt t="90259" x="10229850" y="977900"/>
          <p14:tracePt t="90274" x="10248900" y="977900"/>
          <p14:tracePt t="90292" x="10261600" y="977900"/>
          <p14:tracePt t="90309" x="10274300" y="977900"/>
          <p14:tracePt t="90324" x="10280650" y="977900"/>
          <p14:tracePt t="90339" x="10280650" y="971550"/>
          <p14:tracePt t="90358" x="10280650" y="958850"/>
          <p14:tracePt t="90374" x="10274300" y="946150"/>
          <p14:tracePt t="90390" x="10261600" y="939800"/>
          <p14:tracePt t="90407" x="10242550" y="939800"/>
          <p14:tracePt t="90424" x="10210800" y="933450"/>
          <p14:tracePt t="90440" x="10172700" y="927100"/>
          <p14:tracePt t="90457" x="10134600" y="927100"/>
          <p14:tracePt t="90474" x="10096500" y="927100"/>
          <p14:tracePt t="90489" x="10033000" y="927100"/>
          <p14:tracePt t="90493" x="9982200" y="927100"/>
          <p14:tracePt t="90506" x="9931400" y="927100"/>
          <p14:tracePt t="90524" x="9785350" y="927100"/>
          <p14:tracePt t="90541" x="9696450" y="933450"/>
          <p14:tracePt t="90559" x="9594850" y="933450"/>
          <p14:tracePt t="90573" x="9531350" y="933450"/>
          <p14:tracePt t="90591" x="9480550" y="933450"/>
          <p14:tracePt t="90607" x="9455150" y="927100"/>
          <p14:tracePt t="90624" x="9448800" y="927100"/>
          <p14:tracePt t="90800" x="9442450" y="927100"/>
          <p14:tracePt t="90811" x="9442450" y="933450"/>
          <p14:tracePt t="90825" x="9429750" y="946150"/>
          <p14:tracePt t="90840" x="9417050" y="965200"/>
          <p14:tracePt t="90858" x="9404350" y="977900"/>
          <p14:tracePt t="90874" x="9391650" y="990600"/>
          <p14:tracePt t="90892" x="9385300" y="996950"/>
          <p14:tracePt t="90908" x="9378950" y="1003300"/>
          <p14:tracePt t="91740" x="9372600" y="1009650"/>
          <p14:tracePt t="91749" x="9366250" y="1009650"/>
          <p14:tracePt t="91760" x="9359900" y="1016000"/>
          <p14:tracePt t="91775" x="9353550" y="1022350"/>
          <p14:tracePt t="91780" x="9347200" y="1028700"/>
          <p14:tracePt t="91808" x="9334500" y="1035050"/>
          <p14:tracePt t="91826" x="9321800" y="1035050"/>
          <p14:tracePt t="91842" x="9309100" y="1041400"/>
          <p14:tracePt t="91860" x="9290050" y="1054100"/>
          <p14:tracePt t="91873" x="9271000" y="1060450"/>
          <p14:tracePt t="91892" x="9188450" y="1085850"/>
          <p14:tracePt t="91909" x="9105900" y="1104900"/>
          <p14:tracePt t="91925" x="8997950" y="1117600"/>
          <p14:tracePt t="91929" x="8928100" y="1117600"/>
          <p14:tracePt t="91941" x="8845550" y="1117600"/>
          <p14:tracePt t="91958" x="8636000" y="1117600"/>
          <p14:tracePt t="91975" x="8407400" y="1117600"/>
          <p14:tracePt t="91992" x="8121650" y="1117600"/>
          <p14:tracePt t="91997" x="7956550" y="1130300"/>
          <p14:tracePt t="92008" x="7848600" y="1143000"/>
          <p14:tracePt t="92025" x="7645400" y="1181100"/>
          <p14:tracePt t="92029" x="7588250" y="1193800"/>
          <p14:tracePt t="92042" x="7550150" y="1206500"/>
          <p14:tracePt t="92058" x="7512050" y="1225550"/>
          <p14:tracePt t="92063" x="7505700" y="1231900"/>
          <p14:tracePt t="92075" x="7499350" y="1231900"/>
          <p14:tracePt t="92092" x="7499350" y="1257300"/>
          <p14:tracePt t="92109" x="7499350" y="1270000"/>
          <p14:tracePt t="92125" x="7505700" y="1276350"/>
          <p14:tracePt t="92142" x="7505700" y="1282700"/>
          <p14:tracePt t="92158" x="7512050" y="1282700"/>
          <p14:tracePt t="92176" x="7537450" y="1295400"/>
          <p14:tracePt t="92192" x="7594600" y="1314450"/>
          <p14:tracePt t="92211" x="7677150" y="1327150"/>
          <p14:tracePt t="92226" x="7759700" y="1327150"/>
          <p14:tracePt t="92242" x="7861300" y="1327150"/>
          <p14:tracePt t="92259" x="7931150" y="1327150"/>
          <p14:tracePt t="92274" x="7988300" y="1314450"/>
          <p14:tracePt t="92293" x="8032750" y="1301750"/>
          <p14:tracePt t="92309" x="8089900" y="1270000"/>
          <p14:tracePt t="92326" x="8102600" y="1231900"/>
          <p14:tracePt t="92342" x="8102600" y="1168400"/>
          <p14:tracePt t="92360" x="8089900" y="1130300"/>
          <p14:tracePt t="92377" x="8070850" y="1104900"/>
          <p14:tracePt t="92392" x="8039100" y="1085850"/>
          <p14:tracePt t="92409" x="8007350" y="1073150"/>
          <p14:tracePt t="92426" x="7943850" y="1060450"/>
          <p14:tracePt t="92442" x="7867650" y="1054100"/>
          <p14:tracePt t="92459" x="7810500" y="1047750"/>
          <p14:tracePt t="92476" x="7727950" y="1047750"/>
          <p14:tracePt t="92493" x="7658100" y="1047750"/>
          <p14:tracePt t="92509" x="7543800" y="1047750"/>
          <p14:tracePt t="92526" x="7404100" y="1047750"/>
          <p14:tracePt t="92529" x="7321550" y="1047750"/>
          <p14:tracePt t="92541" x="7226300" y="1054100"/>
          <p14:tracePt t="92558" x="7175500" y="1066800"/>
          <p14:tracePt t="92575" x="7112000" y="1104900"/>
          <p14:tracePt t="92592" x="7099300" y="1143000"/>
          <p14:tracePt t="92608" x="7092950" y="1162050"/>
          <p14:tracePt t="92609" x="7105650" y="1200150"/>
          <p14:tracePt t="92625" x="7143750" y="1263650"/>
          <p14:tracePt t="92642" x="7239000" y="1358900"/>
          <p14:tracePt t="92659" x="7334250" y="1435100"/>
          <p14:tracePt t="92677" x="7448550" y="1485900"/>
          <p14:tracePt t="92680" x="7518400" y="1504950"/>
          <p14:tracePt t="92692" x="7556500" y="1504950"/>
          <p14:tracePt t="92710" x="7778750" y="1517650"/>
          <p14:tracePt t="92728" x="8045450" y="1473200"/>
          <p14:tracePt t="92743" x="8140700" y="1435100"/>
          <p14:tracePt t="92759" x="8229600" y="1365250"/>
          <p14:tracePt t="92776" x="8255000" y="1301750"/>
          <p14:tracePt t="92792" x="8255000" y="1282700"/>
          <p14:tracePt t="92809" x="8255000" y="1270000"/>
          <p14:tracePt t="92826" x="8242300" y="1263650"/>
          <p14:tracePt t="92842" x="8229600" y="1263650"/>
          <p14:tracePt t="92859" x="8204200" y="1263650"/>
          <p14:tracePt t="92876" x="8178800" y="1263650"/>
          <p14:tracePt t="92893" x="8153400" y="1263650"/>
          <p14:tracePt t="92909" x="8134350" y="1263650"/>
          <p14:tracePt t="92925" x="8128000" y="1263650"/>
          <p14:tracePt t="92941" x="8121650" y="1263650"/>
          <p14:tracePt t="92959" x="8115300" y="1263650"/>
          <p14:tracePt t="92976" x="8108950" y="1263650"/>
          <p14:tracePt t="92980" x="8102600" y="1270000"/>
          <p14:tracePt t="92993" x="8096250" y="1270000"/>
          <p14:tracePt t="93009" x="8089900" y="1270000"/>
          <p14:tracePt t="93144" x="8083550" y="1270000"/>
          <p14:tracePt t="93488" x="8077200" y="1270000"/>
          <p14:tracePt t="93497" x="8070850" y="1270000"/>
          <p14:tracePt t="93512" x="8051800" y="1270000"/>
          <p14:tracePt t="93528" x="8039100" y="1270000"/>
          <p14:tracePt t="93683" x="8032750" y="1270000"/>
          <p14:tracePt t="93693" x="8026400" y="1270000"/>
          <p14:tracePt t="93711" x="8013700" y="1270000"/>
          <p14:tracePt t="93727" x="8007350" y="1270000"/>
          <p14:tracePt t="93744" x="7981950" y="1270000"/>
          <p14:tracePt t="93760" x="7969250" y="1276350"/>
          <p14:tracePt t="93777" x="7962900" y="1276350"/>
          <p14:tracePt t="93793" x="7956550" y="1276350"/>
          <p14:tracePt t="93810" x="7962900" y="1282700"/>
          <p14:tracePt t="93826" x="7988300" y="1295400"/>
          <p14:tracePt t="93844" x="8013700" y="1301750"/>
          <p14:tracePt t="93860" x="8045450" y="1308100"/>
          <p14:tracePt t="93877" x="8083550" y="1308100"/>
          <p14:tracePt t="93894" x="8115300" y="1314450"/>
          <p14:tracePt t="93910" x="8134350" y="1314450"/>
          <p14:tracePt t="93913" x="8140700" y="1314450"/>
          <p14:tracePt t="93961" x="8147050" y="1314450"/>
          <p14:tracePt t="94039" x="8153400" y="1314450"/>
          <p14:tracePt t="94064" x="8178800" y="1314450"/>
          <p14:tracePt t="94071" x="8197850" y="1308100"/>
          <p14:tracePt t="94080" x="8223250" y="1308100"/>
          <p14:tracePt t="94094" x="8274050" y="1308100"/>
          <p14:tracePt t="94110" x="8337550" y="1301750"/>
          <p14:tracePt t="94127" x="8394700" y="1301750"/>
          <p14:tracePt t="94144" x="8432800" y="1301750"/>
          <p14:tracePt t="94147" x="8458200" y="1301750"/>
          <p14:tracePt t="94160" x="8496300" y="1301750"/>
          <p14:tracePt t="94177" x="8528050" y="1301750"/>
          <p14:tracePt t="94194" x="8553450" y="1301750"/>
          <p14:tracePt t="94198" x="8566150" y="1301750"/>
          <p14:tracePt t="94210" x="8572500" y="1301750"/>
          <p14:tracePt t="94227" x="8585200" y="1301750"/>
          <p14:tracePt t="94244" x="8591550" y="1301750"/>
          <p14:tracePt t="94351" x="8597900" y="1301750"/>
          <p14:tracePt t="94360" x="8597900" y="1308100"/>
          <p14:tracePt t="94363" x="8604250" y="1308100"/>
          <p14:tracePt t="94415" x="8610600" y="1308100"/>
          <p14:tracePt t="94429" x="8616950" y="1308100"/>
          <p14:tracePt t="94445" x="8648700" y="1308100"/>
          <p14:tracePt t="94460" x="8686800" y="1308100"/>
          <p14:tracePt t="94477" x="8743950" y="1314450"/>
          <p14:tracePt t="94494" x="8782050" y="1320800"/>
          <p14:tracePt t="94510" x="8788400" y="1327150"/>
          <p14:tracePt t="94560" x="8788400" y="1333500"/>
          <p14:tracePt t="94582" x="8794750" y="1339850"/>
          <p14:tracePt t="94594" x="8794750" y="1346200"/>
          <p14:tracePt t="94611" x="8794750" y="1352550"/>
          <p14:tracePt t="94677" x="8801100" y="1352550"/>
          <p14:tracePt t="94694" x="8839200" y="1352550"/>
          <p14:tracePt t="94711" x="8883650" y="1346200"/>
          <p14:tracePt t="94727" x="8928100" y="1339850"/>
          <p14:tracePt t="94744" x="8959850" y="1327150"/>
          <p14:tracePt t="94761" x="9010650" y="1320800"/>
          <p14:tracePt t="94778" x="9074150" y="1314450"/>
          <p14:tracePt t="94794" x="9207500" y="1308100"/>
          <p14:tracePt t="94812" x="9398000" y="1308100"/>
          <p14:tracePt t="94828" x="9639300" y="1301750"/>
          <p14:tracePt t="94832" x="9798050" y="1301750"/>
          <p14:tracePt t="94844" x="9950450" y="1295400"/>
          <p14:tracePt t="94848" x="10083800" y="1295400"/>
          <p14:tracePt t="94861" x="10185400" y="1289050"/>
          <p14:tracePt t="94876" x="10318750" y="1270000"/>
          <p14:tracePt t="94893" x="10350500" y="1263650"/>
          <p14:tracePt t="94928" x="10350500" y="1257300"/>
          <p14:tracePt t="94944" x="10344150" y="1257300"/>
          <p14:tracePt t="94961" x="10337800" y="1257300"/>
          <p14:tracePt t="94994" x="10331450" y="1257300"/>
          <p14:tracePt t="95011" x="10325100" y="1263650"/>
          <p14:tracePt t="95028" x="10306050" y="1276350"/>
          <p14:tracePt t="95044" x="10287000" y="1282700"/>
          <p14:tracePt t="95061" x="10274300" y="1295400"/>
          <p14:tracePt t="95078" x="10255250" y="1308100"/>
          <p14:tracePt t="95095" x="10217150" y="1327150"/>
          <p14:tracePt t="95111" x="10134600" y="1352550"/>
          <p14:tracePt t="95128" x="10001250" y="1377950"/>
          <p14:tracePt t="95145" x="9810750" y="1397000"/>
          <p14:tracePt t="95161" x="9652000" y="1409700"/>
          <p14:tracePt t="95178" x="9544050" y="1409700"/>
          <p14:tracePt t="95194" x="9486900" y="1409700"/>
          <p14:tracePt t="95210" x="9480550" y="1409700"/>
          <p14:tracePt t="95256" x="9486900" y="1403350"/>
          <p14:tracePt t="95263" x="9499600" y="1403350"/>
          <p14:tracePt t="95280" x="9525000" y="1403350"/>
          <p14:tracePt t="95295" x="9626600" y="1397000"/>
          <p14:tracePt t="95313" x="9874250" y="1409700"/>
          <p14:tracePt t="95328" x="10179050" y="1441450"/>
          <p14:tracePt t="95347" x="10585450" y="1492250"/>
          <p14:tracePt t="95361" x="10871200" y="1536700"/>
          <p14:tracePt t="95378" x="11029950" y="1568450"/>
          <p14:tracePt t="95394" x="11049000" y="1574800"/>
          <p14:tracePt t="95412" x="11049000" y="1587500"/>
          <p14:tracePt t="95415" x="11042650" y="1587500"/>
          <p14:tracePt t="95428" x="11029950" y="1593850"/>
          <p14:tracePt t="95431" x="11017250" y="1593850"/>
          <p14:tracePt t="95445" x="10985500" y="1600200"/>
          <p14:tracePt t="95462" x="10922000" y="1606550"/>
          <p14:tracePt t="95478" x="10883900" y="1612900"/>
          <p14:tracePt t="95495" x="10877550" y="1612900"/>
          <p14:tracePt t="95545" x="10871200" y="1612900"/>
          <p14:tracePt t="95562" x="10852150" y="1612900"/>
          <p14:tracePt t="95577" x="10820400" y="1606550"/>
          <p14:tracePt t="95595" x="10756900" y="1587500"/>
          <p14:tracePt t="95597" x="10731500" y="1581150"/>
          <p14:tracePt t="95611" x="10699750" y="1568450"/>
          <p14:tracePt t="95628" x="10642600" y="1549400"/>
          <p14:tracePt t="95646" x="10617200" y="1536700"/>
          <p14:tracePt t="95664" x="10617200" y="1524000"/>
          <p14:tracePt t="95678" x="10610850" y="1524000"/>
          <p14:tracePt t="95695" x="10610850" y="1517650"/>
          <p14:tracePt t="95711" x="10617200" y="1511300"/>
          <p14:tracePt t="95728" x="10623550" y="1511300"/>
          <p14:tracePt t="95762" x="10629900" y="1511300"/>
          <p14:tracePt t="95803" x="10617200" y="1511300"/>
          <p14:tracePt t="95829" x="10566400" y="1524000"/>
          <p14:tracePt t="95845" x="10521950" y="1530350"/>
          <p14:tracePt t="95862" x="10509250" y="1536700"/>
          <p14:tracePt t="95877" x="10496550" y="1536700"/>
          <p14:tracePt t="95896" x="10490200" y="1536700"/>
          <p14:tracePt t="95916" x="10483850" y="1543050"/>
          <p14:tracePt t="101813" x="10477500" y="1543050"/>
          <p14:tracePt t="101821" x="10471150" y="1536700"/>
          <p14:tracePt t="101834" x="10350500" y="1485900"/>
          <p14:tracePt t="101850" x="10102850" y="1428750"/>
          <p14:tracePt t="101867" x="9836150" y="1403350"/>
          <p14:tracePt t="101884" x="9601200" y="1390650"/>
          <p14:tracePt t="101900" x="9429750" y="1384300"/>
          <p14:tracePt t="101919" x="9315450" y="1365250"/>
          <p14:tracePt t="101934" x="9188450" y="1346200"/>
          <p14:tracePt t="101951" x="9048750" y="1320800"/>
          <p14:tracePt t="101966" x="8877300" y="1295400"/>
          <p14:tracePt t="101983" x="8686800" y="1282700"/>
          <p14:tracePt t="102002" x="8464550" y="1276350"/>
          <p14:tracePt t="102018" x="8401050" y="1276350"/>
          <p14:tracePt t="102021" x="8362950" y="1276350"/>
          <p14:tracePt t="102034" x="8286750" y="1276350"/>
          <p14:tracePt t="102050" x="8210550" y="1276350"/>
          <p14:tracePt t="102068" x="8121650" y="1276350"/>
          <p14:tracePt t="102082" x="7975600" y="1263650"/>
          <p14:tracePt t="102099" x="7804150" y="1250950"/>
          <p14:tracePt t="102118" x="7607300" y="1250950"/>
          <p14:tracePt t="102132" x="7423150" y="1250950"/>
          <p14:tracePt t="102150" x="7315200" y="1257300"/>
          <p14:tracePt t="102154" x="7245350" y="1257300"/>
          <p14:tracePt t="102166" x="7194550" y="1263650"/>
          <p14:tracePt t="102184" x="7099300" y="1270000"/>
          <p14:tracePt t="102200" x="7023100" y="1282700"/>
          <p14:tracePt t="102217" x="6940550" y="1301750"/>
          <p14:tracePt t="102234" x="6838950" y="1320800"/>
          <p14:tracePt t="102238" x="6781800" y="1339850"/>
          <p14:tracePt t="102250" x="6718300" y="1358900"/>
          <p14:tracePt t="102267" x="6572250" y="1409700"/>
          <p14:tracePt t="102284" x="6400800" y="1511300"/>
          <p14:tracePt t="102300" x="6311900" y="1593850"/>
          <p14:tracePt t="102317" x="6178550" y="1720850"/>
          <p14:tracePt t="102334" x="6070600" y="1822450"/>
          <p14:tracePt t="102351" x="5962650" y="1917700"/>
          <p14:tracePt t="102368" x="5854700" y="2019300"/>
          <p14:tracePt t="102384" x="5740400" y="2133600"/>
          <p14:tracePt t="102400" x="5626100" y="2260600"/>
          <p14:tracePt t="102417" x="5480050" y="2444750"/>
          <p14:tracePt t="102434" x="5359400" y="2616200"/>
          <p14:tracePt t="102450" x="5270500" y="2755900"/>
          <p14:tracePt t="102468" x="5200650" y="2889250"/>
          <p14:tracePt t="102484" x="5118100" y="3003550"/>
          <p14:tracePt t="102489" x="5073650" y="3035300"/>
          <p14:tracePt t="102500" x="5022850" y="3067050"/>
          <p14:tracePt t="102518" x="4953000" y="3092450"/>
          <p14:tracePt t="102534" x="4857750" y="3086100"/>
          <p14:tracePt t="102553" x="4845050" y="3067050"/>
          <p14:tracePt t="102568" x="4832350" y="3022600"/>
          <p14:tracePt t="102587" x="4832350" y="2984500"/>
          <p14:tracePt t="102601" x="4832350" y="2959100"/>
          <p14:tracePt t="102617" x="4832350" y="2933700"/>
          <p14:tracePt t="102634" x="4806950" y="2901950"/>
          <p14:tracePt t="102651" x="4775200" y="2870200"/>
          <p14:tracePt t="102667" x="4730750" y="2819400"/>
          <p14:tracePt t="102684" x="4692650" y="2774950"/>
          <p14:tracePt t="102701" x="4654550" y="2724150"/>
          <p14:tracePt t="102718" x="4610100" y="2667000"/>
          <p14:tracePt t="102720" x="4603750" y="2654300"/>
          <p14:tracePt t="102734" x="4578350" y="2635250"/>
          <p14:tracePt t="102750" x="4559300" y="2622550"/>
          <p14:tracePt t="102766" x="4527550" y="2603500"/>
          <p14:tracePt t="102784" x="4495800" y="2590800"/>
          <p14:tracePt t="102801" x="4476750" y="2584450"/>
          <p14:tracePt t="102833" x="4470400" y="2584450"/>
          <p14:tracePt t="102852" x="4451350" y="2578100"/>
          <p14:tracePt t="102868" x="4400550" y="2578100"/>
          <p14:tracePt t="102885" x="4337050" y="2578100"/>
          <p14:tracePt t="102901" x="4260850" y="2578100"/>
          <p14:tracePt t="102918" x="4184650" y="2578100"/>
          <p14:tracePt t="102937" x="4114800" y="2578100"/>
          <p14:tracePt t="102939" x="4083050" y="2578100"/>
          <p14:tracePt t="102950" x="4057650" y="2578100"/>
          <p14:tracePt t="102951" x="4044950" y="2584450"/>
          <p14:tracePt t="102968" x="4025900" y="2584450"/>
          <p14:tracePt t="102984" x="3994150" y="2597150"/>
          <p14:tracePt t="103001" x="3968750" y="2603500"/>
          <p14:tracePt t="103004" x="3937000" y="2609850"/>
          <p14:tracePt t="103018" x="3873500" y="2628900"/>
          <p14:tracePt t="103035" x="3816350" y="2641600"/>
          <p14:tracePt t="103051" x="3752850" y="2654300"/>
          <p14:tracePt t="103068" x="3714750" y="2660650"/>
          <p14:tracePt t="103084" x="3708400" y="2660650"/>
          <p14:tracePt t="103118" x="3702050" y="2660650"/>
          <p14:tracePt t="103137" x="3683000" y="2673350"/>
          <p14:tracePt t="103153" x="3651250" y="2686050"/>
          <p14:tracePt t="103170" x="3581400" y="2698750"/>
          <p14:tracePt t="103185" x="3524250" y="2698750"/>
          <p14:tracePt t="103201" x="3467100" y="2698750"/>
          <p14:tracePt t="103218" x="3429000" y="2698750"/>
          <p14:tracePt t="103235" x="3409950" y="2698750"/>
          <p14:tracePt t="103251" x="3397250" y="2698750"/>
          <p14:tracePt t="103268" x="3378200" y="2698750"/>
          <p14:tracePt t="103283" x="3340100" y="2705100"/>
          <p14:tracePt t="103302" x="3270250" y="2711450"/>
          <p14:tracePt t="103318" x="3225800" y="2711450"/>
          <p14:tracePt t="103333" x="3162300" y="2711450"/>
          <p14:tracePt t="103352" x="3117850" y="2711450"/>
          <p14:tracePt t="103368" x="3022600" y="2698750"/>
          <p14:tracePt t="103385" x="2971800" y="2686050"/>
          <p14:tracePt t="103402" x="2927350" y="2686050"/>
          <p14:tracePt t="103418" x="2895600" y="2686050"/>
          <p14:tracePt t="103435" x="2857500" y="2686050"/>
          <p14:tracePt t="103451" x="2806700" y="2679700"/>
          <p14:tracePt t="103468" x="2768600" y="2679700"/>
          <p14:tracePt t="103484" x="2724150" y="2673350"/>
          <p14:tracePt t="103501" x="2686050" y="2667000"/>
          <p14:tracePt t="103518" x="2647950" y="2667000"/>
          <p14:tracePt t="103535" x="2622550" y="2667000"/>
          <p14:tracePt t="103551" x="2609850" y="2660650"/>
          <p14:tracePt t="103688" x="2603500" y="2660650"/>
          <p14:tracePt t="103716" x="2603500" y="2647950"/>
          <p14:tracePt t="103724" x="2603500" y="2641600"/>
          <p14:tracePt t="103734" x="2609850" y="2622550"/>
          <p14:tracePt t="103752" x="2641600" y="2571750"/>
          <p14:tracePt t="103769" x="2692400" y="2514600"/>
          <p14:tracePt t="103785" x="2755900" y="2457450"/>
          <p14:tracePt t="103802" x="2838450" y="2362200"/>
          <p14:tracePt t="103819" x="2857500" y="2336800"/>
          <p14:tracePt t="103823" x="2870200" y="2305050"/>
          <p14:tracePt t="103835" x="2889250" y="2260600"/>
          <p14:tracePt t="103852" x="2901950" y="2228850"/>
          <p14:tracePt t="103868" x="2901950" y="2216150"/>
          <p14:tracePt t="103907" x="2901950" y="2222500"/>
          <p14:tracePt t="103917" x="2889250" y="2228850"/>
          <p14:tracePt t="103935" x="2806700" y="2266950"/>
          <p14:tracePt t="103953" x="2635250" y="2324100"/>
          <p14:tracePt t="103969" x="2527300" y="2343150"/>
          <p14:tracePt t="103984" x="2419350" y="2368550"/>
          <p14:tracePt t="104002" x="2374900" y="2374900"/>
          <p14:tracePt t="104018" x="2374900" y="2381250"/>
          <p14:tracePt t="104052" x="2368550" y="2381250"/>
          <p14:tracePt t="104068" x="2355850" y="2387600"/>
          <p14:tracePt t="104085" x="2336800" y="2387600"/>
          <p14:tracePt t="104102" x="2330450" y="2387600"/>
          <p14:tracePt t="104118" x="2324100" y="2387600"/>
          <p14:tracePt t="104135" x="2324100" y="2381250"/>
          <p14:tracePt t="104152" x="2324100" y="2374900"/>
          <p14:tracePt t="104191" x="2324100" y="2368550"/>
          <p14:tracePt t="104202" x="2317750" y="2368550"/>
          <p14:tracePt t="104219" x="2286000" y="2368550"/>
          <p14:tracePt t="104235" x="2235200" y="2368550"/>
          <p14:tracePt t="104252" x="2197100" y="2374900"/>
          <p14:tracePt t="104269" x="2184400" y="2374900"/>
          <p14:tracePt t="104285" x="2159000" y="2393950"/>
          <p14:tracePt t="104302" x="2082800" y="2451100"/>
          <p14:tracePt t="104319" x="1968500" y="2495550"/>
          <p14:tracePt t="104334" x="1854200" y="2533650"/>
          <p14:tracePt t="104352" x="1778000" y="2552700"/>
          <p14:tracePt t="104369" x="1771650" y="2552700"/>
          <p14:tracePt t="104385" x="1784350" y="2552700"/>
          <p14:tracePt t="104402" x="1860550" y="2552700"/>
          <p14:tracePt t="104407" x="1917700" y="2552700"/>
          <p14:tracePt t="104422" x="2057400" y="2552700"/>
          <p14:tracePt t="104436" x="2127250" y="2559050"/>
          <p14:tracePt t="104452" x="2266950" y="2584450"/>
          <p14:tracePt t="104470" x="2374900" y="2609850"/>
          <p14:tracePt t="104486" x="2476500" y="2635250"/>
          <p14:tracePt t="104489" x="2540000" y="2641600"/>
          <p14:tracePt t="104502" x="2590800" y="2647950"/>
          <p14:tracePt t="104519" x="2711450" y="2647950"/>
          <p14:tracePt t="104535" x="2914650" y="2628900"/>
          <p14:tracePt t="104539" x="3009900" y="2609850"/>
          <p14:tracePt t="104554" x="3200400" y="2584450"/>
          <p14:tracePt t="104569" x="3352800" y="2578100"/>
          <p14:tracePt t="104586" x="3409950" y="2578100"/>
          <p14:tracePt t="104602" x="3422650" y="2578100"/>
          <p14:tracePt t="104700" x="3422650" y="2571750"/>
          <p14:tracePt t="104706" x="3422650" y="2565400"/>
          <p14:tracePt t="104753" x="3422650" y="2559050"/>
          <p14:tracePt t="104772" x="3422650" y="2552700"/>
          <p14:tracePt t="104786" x="3397250" y="2540000"/>
          <p14:tracePt t="104802" x="3371850" y="2520950"/>
          <p14:tracePt t="104819" x="3346450" y="2501900"/>
          <p14:tracePt t="104836" x="3327400" y="2482850"/>
          <p14:tracePt t="104853" x="3321050" y="2470150"/>
          <p14:tracePt t="104870" x="3302000" y="2463800"/>
          <p14:tracePt t="104886" x="3263900" y="2451100"/>
          <p14:tracePt t="104905" x="3213100" y="2438400"/>
          <p14:tracePt t="104922" x="3136900" y="2413000"/>
          <p14:tracePt t="104936" x="3054350" y="2387600"/>
          <p14:tracePt t="104951" x="2990850" y="2362200"/>
          <p14:tracePt t="104969" x="2908300" y="2343150"/>
          <p14:tracePt t="104986" x="2813050" y="2336800"/>
          <p14:tracePt t="105002" x="2736850" y="2336800"/>
          <p14:tracePt t="105020" x="2698750" y="2355850"/>
          <p14:tracePt t="105037" x="2686050" y="2387600"/>
          <p14:tracePt t="105053" x="2686050" y="2419350"/>
          <p14:tracePt t="105071" x="2698750" y="2457450"/>
          <p14:tracePt t="105087" x="2736850" y="2495550"/>
          <p14:tracePt t="105103" x="2794000" y="2520950"/>
          <p14:tracePt t="105119" x="2889250" y="2540000"/>
          <p14:tracePt t="105122" x="2959100" y="2546350"/>
          <p14:tracePt t="105136" x="3111500" y="2559050"/>
          <p14:tracePt t="105154" x="3244850" y="2571750"/>
          <p14:tracePt t="105169" x="3314700" y="2584450"/>
          <p14:tracePt t="105186" x="3321050" y="2584450"/>
          <p14:tracePt t="105299" x="3327400" y="2584450"/>
          <p14:tracePt t="105320" x="3365500" y="2571750"/>
          <p14:tracePt t="105336" x="3441700" y="2565400"/>
          <p14:tracePt t="105354" x="3619500" y="2559050"/>
          <p14:tracePt t="105370" x="3689350" y="2559050"/>
          <p14:tracePt t="105387" x="3886200" y="2552700"/>
          <p14:tracePt t="105403" x="4025900" y="2552700"/>
          <p14:tracePt t="105419" x="4140200" y="2552700"/>
          <p14:tracePt t="105436" x="4197350" y="2552700"/>
          <p14:tracePt t="105440" x="4216400" y="2546350"/>
          <p14:tracePt t="105453" x="4235450" y="2546350"/>
          <p14:tracePt t="105470" x="4273550" y="2533650"/>
          <p14:tracePt t="105486" x="4292600" y="2527300"/>
          <p14:tracePt t="105504" x="4311650" y="2520950"/>
          <p14:tracePt t="105520" x="4356100" y="2495550"/>
          <p14:tracePt t="105535" x="4400550" y="2476500"/>
          <p14:tracePt t="105553" x="4451350" y="2444750"/>
          <p14:tracePt t="105571" x="4476750" y="2425700"/>
          <p14:tracePt t="105576" x="4495800" y="2413000"/>
          <p14:tracePt t="105585" x="4514850" y="2400300"/>
          <p14:tracePt t="105603" x="4527550" y="2387600"/>
          <p14:tracePt t="105619" x="4546600" y="2374900"/>
          <p14:tracePt t="105639" x="4552950" y="2368550"/>
          <p14:tracePt t="105642" x="4559300" y="2368550"/>
          <p14:tracePt t="105652" x="4565650" y="2368550"/>
          <p14:tracePt t="105670" x="4572000" y="2362200"/>
          <p14:tracePt t="105727" x="4565650" y="2355850"/>
          <p14:tracePt t="105735" x="4552950" y="2355850"/>
          <p14:tracePt t="105754" x="4540250" y="2349500"/>
          <p14:tracePt t="105770" x="4527550" y="2343150"/>
          <p14:tracePt t="105787" x="4521200" y="2336800"/>
          <p14:tracePt t="105791" x="4508500" y="2336800"/>
          <p14:tracePt t="105803" x="4502150" y="2330450"/>
          <p14:tracePt t="105821" x="4445000" y="2330450"/>
          <p14:tracePt t="105839" x="4375150" y="2336800"/>
          <p14:tracePt t="105853" x="4286250" y="2349500"/>
          <p14:tracePt t="105870" x="4203700" y="2362200"/>
          <p14:tracePt t="105887" x="4159250" y="2362200"/>
          <p14:tracePt t="105903" x="4127500" y="2387600"/>
          <p14:tracePt t="105920" x="4121150" y="2419350"/>
          <p14:tracePt t="105936" x="4127500" y="2476500"/>
          <p14:tracePt t="105953" x="4152900" y="2533650"/>
          <p14:tracePt t="105971" x="4184650" y="2584450"/>
          <p14:tracePt t="105987" x="4254500" y="2647950"/>
          <p14:tracePt t="106003" x="4324350" y="2686050"/>
          <p14:tracePt t="106020" x="4413250" y="2692400"/>
          <p14:tracePt t="106037" x="4546600" y="2673350"/>
          <p14:tracePt t="106053" x="4718050" y="2590800"/>
          <p14:tracePt t="106056" x="4768850" y="2552700"/>
          <p14:tracePt t="106069" x="4819650" y="2508250"/>
          <p14:tracePt t="106087" x="4914900" y="2393950"/>
          <p14:tracePt t="106104" x="4940300" y="2343150"/>
          <p14:tracePt t="106120" x="4940300" y="2324100"/>
          <p14:tracePt t="106137" x="4921250" y="2311400"/>
          <p14:tracePt t="106154" x="4883150" y="2311400"/>
          <p14:tracePt t="106170" x="4838700" y="2311400"/>
          <p14:tracePt t="106187" x="4794250" y="2317750"/>
          <p14:tracePt t="106203" x="4724400" y="2324100"/>
          <p14:tracePt t="106220" x="4635500" y="2324100"/>
          <p14:tracePt t="106237" x="4527550" y="2324100"/>
          <p14:tracePt t="106253" x="4425950" y="2324100"/>
          <p14:tracePt t="106270" x="4349750" y="2324100"/>
          <p14:tracePt t="106286" x="4298950" y="2343150"/>
          <p14:tracePt t="106304" x="4260850" y="2393950"/>
          <p14:tracePt t="106321" x="4260850" y="2425700"/>
          <p14:tracePt t="106337" x="4279900" y="2476500"/>
          <p14:tracePt t="106354" x="4324350" y="2527300"/>
          <p14:tracePt t="106371" x="4394200" y="2571750"/>
          <p14:tracePt t="106387" x="4476750" y="2597150"/>
          <p14:tracePt t="106404" x="4603750" y="2603500"/>
          <p14:tracePt t="106422" x="4692650" y="2603500"/>
          <p14:tracePt t="106438" x="4762500" y="2590800"/>
          <p14:tracePt t="106454" x="4775200" y="2578100"/>
          <p14:tracePt t="106487" x="4762500" y="2571750"/>
          <p14:tracePt t="106504" x="4737100" y="2565400"/>
          <p14:tracePt t="106520" x="4711700" y="2559050"/>
          <p14:tracePt t="106539" x="4641850" y="2565400"/>
          <p14:tracePt t="106557" x="4578350" y="2578100"/>
          <p14:tracePt t="106571" x="4527550" y="2590800"/>
          <p14:tracePt t="106587" x="4464050" y="2616200"/>
          <p14:tracePt t="106602" x="4387850" y="2641600"/>
          <p14:tracePt t="106619" x="4311650" y="2673350"/>
          <p14:tracePt t="106637" x="4260850" y="2692400"/>
          <p14:tracePt t="106655" x="4165600" y="2711450"/>
          <p14:tracePt t="106659" x="4146550" y="2711450"/>
          <p14:tracePt t="106704" x="4159250" y="2698750"/>
          <p14:tracePt t="106721" x="4235450" y="2654300"/>
          <p14:tracePt t="106737" x="4349750" y="2616200"/>
          <p14:tracePt t="106755" x="4533900" y="2571750"/>
          <p14:tracePt t="106771" x="4794250" y="2552700"/>
          <p14:tracePt t="106787" x="5143500" y="2540000"/>
          <p14:tracePt t="106805" x="5772150" y="2546350"/>
          <p14:tracePt t="106821" x="6235700" y="2559050"/>
          <p14:tracePt t="106837" x="6819900" y="2565400"/>
          <p14:tracePt t="106853" x="7283450" y="2546350"/>
          <p14:tracePt t="106871" x="7727950" y="2508250"/>
          <p14:tracePt t="106888" x="7975600" y="2463800"/>
          <p14:tracePt t="106904" x="8083550" y="2419350"/>
          <p14:tracePt t="106921" x="8089900" y="2387600"/>
          <p14:tracePt t="106937" x="8077200" y="2330450"/>
          <p14:tracePt t="106953" x="8032750" y="2254250"/>
          <p14:tracePt t="106971" x="8001000" y="2171700"/>
          <p14:tracePt t="106974" x="7994650" y="2139950"/>
          <p14:tracePt t="106990" x="7975600" y="2082800"/>
          <p14:tracePt t="107005" x="7937500" y="1981200"/>
          <p14:tracePt t="107022" x="7899400" y="1911350"/>
          <p14:tracePt t="107038" x="7848600" y="1809750"/>
          <p14:tracePt t="107054" x="7829550" y="1765300"/>
          <p14:tracePt t="107071" x="7810500" y="1727200"/>
          <p14:tracePt t="107087" x="7797800" y="1701800"/>
          <p14:tracePt t="107105" x="7778750" y="1676400"/>
          <p14:tracePt t="107121" x="7766050" y="1651000"/>
          <p14:tracePt t="107126" x="7759700" y="1644650"/>
          <p14:tracePt t="107137" x="7747000" y="1625600"/>
          <p14:tracePt t="107155" x="7708900" y="1581150"/>
          <p14:tracePt t="107171" x="7645400" y="1517650"/>
          <p14:tracePt t="107188" x="7588250" y="1466850"/>
          <p14:tracePt t="107205" x="7524750" y="1428750"/>
          <p14:tracePt t="107221" x="7467600" y="1403350"/>
          <p14:tracePt t="107238" x="7404100" y="1384300"/>
          <p14:tracePt t="107254" x="7366000" y="1377950"/>
          <p14:tracePt t="107257" x="7346950" y="1371600"/>
          <p14:tracePt t="107270" x="7302500" y="1371600"/>
          <p14:tracePt t="107275" x="7239000" y="1365250"/>
          <p14:tracePt t="107288" x="7143750" y="1352550"/>
          <p14:tracePt t="107305" x="7029450" y="1333500"/>
          <p14:tracePt t="107321" x="6902450" y="1314450"/>
          <p14:tracePt t="107340" x="6800850" y="1308100"/>
          <p14:tracePt t="107345" x="6769100" y="1308100"/>
          <p14:tracePt t="107356" x="6743700" y="1314450"/>
          <p14:tracePt t="107371" x="6680200" y="1352550"/>
          <p14:tracePt t="107388" x="6623050" y="1403350"/>
          <p14:tracePt t="107404" x="6578600" y="1466850"/>
          <p14:tracePt t="107422" x="6553200" y="1530350"/>
          <p14:tracePt t="107438" x="6546850" y="1600200"/>
          <p14:tracePt t="107455" x="6559550" y="1651000"/>
          <p14:tracePt t="107471" x="6584950" y="1676400"/>
          <p14:tracePt t="107474" x="6597650" y="1676400"/>
          <p14:tracePt t="107488" x="6680200" y="1676400"/>
          <p14:tracePt t="107505" x="6724650" y="1676400"/>
          <p14:tracePt t="107523" x="6946900" y="1663700"/>
          <p14:tracePt t="107538" x="7156450" y="1651000"/>
          <p14:tracePt t="107555" x="7340600" y="1638300"/>
          <p14:tracePt t="107570" x="7499350" y="1625600"/>
          <p14:tracePt t="107588" x="7620000" y="1593850"/>
          <p14:tracePt t="107605" x="7658100" y="1568450"/>
          <p14:tracePt t="107620" x="7677150" y="1549400"/>
          <p14:tracePt t="107638" x="7683500" y="1530350"/>
          <p14:tracePt t="107655" x="7683500" y="1511300"/>
          <p14:tracePt t="107671" x="7683500" y="1504950"/>
          <p14:tracePt t="107688" x="7683500" y="1492250"/>
          <p14:tracePt t="107705" x="7677150" y="1485900"/>
          <p14:tracePt t="107722" x="7639050" y="1466850"/>
          <p14:tracePt t="107738" x="7632700" y="1460500"/>
          <p14:tracePt t="107755" x="7594600" y="1447800"/>
          <p14:tracePt t="107773" x="7569200" y="1441450"/>
          <p14:tracePt t="107788" x="7543800" y="1435100"/>
          <p14:tracePt t="107805" x="7524750" y="1435100"/>
          <p14:tracePt t="107821" x="7512050" y="1435100"/>
          <p14:tracePt t="107855" x="7505700" y="1435100"/>
          <p14:tracePt t="107872" x="7499350" y="1435100"/>
          <p14:tracePt t="107889" x="7493000" y="1435100"/>
          <p14:tracePt t="107906" x="7486650" y="1435100"/>
          <p14:tracePt t="107922" x="7480300" y="1435100"/>
          <p14:tracePt t="107938" x="7473950" y="1435100"/>
          <p14:tracePt t="109357" x="7480300" y="1435100"/>
          <p14:tracePt t="109366" x="7493000" y="1441450"/>
          <p14:tracePt t="109372" x="7518400" y="1447800"/>
          <p14:tracePt t="109390" x="7562850" y="1460500"/>
          <p14:tracePt t="109406" x="7613650" y="1466850"/>
          <p14:tracePt t="109423" x="7689850" y="1466850"/>
          <p14:tracePt t="109427" x="7727950" y="1466850"/>
          <p14:tracePt t="109440" x="7778750" y="1466850"/>
          <p14:tracePt t="109458" x="7931150" y="1454150"/>
          <p14:tracePt t="109472" x="7975600" y="1447800"/>
          <p14:tracePt t="109474" x="8020050" y="1447800"/>
          <p14:tracePt t="109490" x="8051800" y="1447800"/>
          <p14:tracePt t="109506" x="8204200" y="1441450"/>
          <p14:tracePt t="109523" x="8261350" y="1447800"/>
          <p14:tracePt t="109539" x="8464550" y="1460500"/>
          <p14:tracePt t="109540" x="8585200" y="1473200"/>
          <p14:tracePt t="109556" x="8712200" y="1479550"/>
          <p14:tracePt t="109557" x="8845550" y="1492250"/>
          <p14:tracePt t="109573" x="9086850" y="1511300"/>
          <p14:tracePt t="109590" x="9315450" y="1524000"/>
          <p14:tracePt t="109607" x="9480550" y="1530350"/>
          <p14:tracePt t="109623" x="9626600" y="1530350"/>
          <p14:tracePt t="109640" x="9728200" y="1536700"/>
          <p14:tracePt t="109656" x="9817100" y="1549400"/>
          <p14:tracePt t="109675" x="9886950" y="1555750"/>
          <p14:tracePt t="109690" x="9956800" y="1555750"/>
          <p14:tracePt t="109706" x="9988550" y="1555750"/>
          <p14:tracePt t="109724" x="10007600" y="1549400"/>
          <p14:tracePt t="109740" x="10020300" y="1536700"/>
          <p14:tracePt t="109742" x="10026650" y="1530350"/>
          <p14:tracePt t="109757" x="10033000" y="1524000"/>
          <p14:tracePt t="109773" x="10045700" y="1517650"/>
          <p14:tracePt t="109776" x="10052050" y="1511300"/>
          <p14:tracePt t="109920" x="10052050" y="1498600"/>
          <p14:tracePt t="109930" x="10052050" y="1485900"/>
          <p14:tracePt t="109939" x="10052050" y="1473200"/>
          <p14:tracePt t="109958" x="10052050" y="1447800"/>
          <p14:tracePt t="109974" x="10039350" y="1428750"/>
          <p14:tracePt t="109993" x="10033000" y="1409700"/>
          <p14:tracePt t="110007" x="10026650" y="1403350"/>
          <p14:tracePt t="110011" x="10013950" y="1397000"/>
          <p14:tracePt t="110024" x="9994900" y="1384300"/>
          <p14:tracePt t="110040" x="9975850" y="1377950"/>
          <p14:tracePt t="110059" x="9944100" y="1371600"/>
          <p14:tracePt t="110076" x="9912350" y="1371600"/>
          <p14:tracePt t="110090" x="9874250" y="1371600"/>
          <p14:tracePt t="110107" x="9823450" y="1384300"/>
          <p14:tracePt t="110124" x="9779000" y="1390650"/>
          <p14:tracePt t="110140" x="9740900" y="1403350"/>
          <p14:tracePt t="110156" x="9715500" y="1409700"/>
          <p14:tracePt t="110174" x="9696450" y="1422400"/>
          <p14:tracePt t="110190" x="9690100" y="1435100"/>
          <p14:tracePt t="110194" x="9677400" y="1441450"/>
          <p14:tracePt t="110206" x="9671050" y="1454150"/>
          <p14:tracePt t="110208" x="9664700" y="1460500"/>
          <p14:tracePt t="110222" x="9664700" y="1466850"/>
          <p14:tracePt t="110240" x="9652000" y="1485900"/>
          <p14:tracePt t="110259" x="9645650" y="1504950"/>
          <p14:tracePt t="110274" x="9639300" y="1517650"/>
          <p14:tracePt t="110290" x="9632950" y="1524000"/>
          <p14:tracePt t="110845" x="9632950" y="1530350"/>
          <p14:tracePt t="110852" x="9632950" y="1536700"/>
          <p14:tracePt t="110857" x="9632950" y="1549400"/>
          <p14:tracePt t="110874" x="9626600" y="1581150"/>
          <p14:tracePt t="110891" x="9626600" y="1619250"/>
          <p14:tracePt t="110908" x="9620250" y="1670050"/>
          <p14:tracePt t="110913" x="9620250" y="1682750"/>
          <p14:tracePt t="110924" x="9613900" y="1701800"/>
          <p14:tracePt t="110941" x="9607550" y="1727200"/>
          <p14:tracePt t="110957" x="9607550" y="1739900"/>
          <p14:tracePt t="110974" x="9601200" y="1752600"/>
          <p14:tracePt t="111334" x="9601200" y="1746250"/>
          <p14:tracePt t="111358" x="9601200" y="1733550"/>
          <p14:tracePt t="111375" x="9594850" y="1727200"/>
          <p14:tracePt t="111759" x="9588500" y="1727200"/>
          <p14:tracePt t="111768" x="9575800" y="1727200"/>
          <p14:tracePt t="111774" x="9544050" y="1733550"/>
          <p14:tracePt t="111792" x="9493250" y="1739900"/>
          <p14:tracePt t="111807" x="9467850" y="1739900"/>
          <p14:tracePt t="111825" x="9436100" y="1752600"/>
          <p14:tracePt t="111846" x="9372600" y="1765300"/>
          <p14:tracePt t="111859" x="9353550" y="1771650"/>
          <p14:tracePt t="111875" x="9296400" y="1771650"/>
          <p14:tracePt t="111892" x="9182100" y="1778000"/>
          <p14:tracePt t="111909" x="9131300" y="1778000"/>
          <p14:tracePt t="111913" x="9099550" y="1778000"/>
          <p14:tracePt t="111925" x="9017000" y="1784350"/>
          <p14:tracePt t="111942" x="8966200" y="1784350"/>
          <p14:tracePt t="111958" x="8890000" y="1784350"/>
          <p14:tracePt t="111975" x="8826500" y="1778000"/>
          <p14:tracePt t="111992" x="8775700" y="1771650"/>
          <p14:tracePt t="112007" x="8743950" y="1771650"/>
          <p14:tracePt t="112025" x="8731250" y="1771650"/>
          <p14:tracePt t="112042" x="8724900" y="1771650"/>
          <p14:tracePt t="112167" x="8724900" y="1765300"/>
          <p14:tracePt t="112176" x="8724900" y="1758950"/>
          <p14:tracePt t="112192" x="8737600" y="1752600"/>
          <p14:tracePt t="112209" x="8737600" y="1746250"/>
          <p14:tracePt t="112269" x="8743950" y="1739900"/>
          <p14:tracePt t="112277" x="8743950" y="1733550"/>
          <p14:tracePt t="112292" x="8743950" y="1720850"/>
          <p14:tracePt t="112310" x="8737600" y="1695450"/>
          <p14:tracePt t="112325" x="8724900" y="1682750"/>
          <p14:tracePt t="115993" x="8718550" y="1682750"/>
          <p14:tracePt t="116001" x="8712200" y="1682750"/>
          <p14:tracePt t="116011" x="8699500" y="1682750"/>
          <p14:tracePt t="116030" x="8655050" y="1651000"/>
          <p14:tracePt t="116046" x="8636000" y="1631950"/>
          <p14:tracePt t="116062" x="8566150" y="1562100"/>
          <p14:tracePt t="116080" x="8559800" y="1524000"/>
          <p14:tracePt t="116095" x="8559800" y="1492250"/>
          <p14:tracePt t="116112" x="8572500" y="1454150"/>
          <p14:tracePt t="116128" x="8572500" y="1416050"/>
          <p14:tracePt t="116145" x="8559800" y="1371600"/>
          <p14:tracePt t="116162" x="8515350" y="1333500"/>
          <p14:tracePt t="116177" x="8439150" y="1289050"/>
          <p14:tracePt t="116195" x="8388350" y="1276350"/>
          <p14:tracePt t="116212" x="8382000" y="1276350"/>
          <p14:tracePt t="116228" x="8375650" y="1270000"/>
          <p14:tracePt t="116232" x="8369300" y="1270000"/>
          <p14:tracePt t="116244" x="8350250" y="1270000"/>
          <p14:tracePt t="116263" x="8267700" y="1276350"/>
          <p14:tracePt t="116279" x="8134350" y="1282700"/>
          <p14:tracePt t="116282" x="8070850" y="1282700"/>
          <p14:tracePt t="116295" x="8001000" y="1282700"/>
          <p14:tracePt t="116298" x="7931150" y="1282700"/>
          <p14:tracePt t="116312" x="7854950" y="1282700"/>
          <p14:tracePt t="116316" x="7785100" y="1282700"/>
          <p14:tracePt t="116329" x="7670800" y="1289050"/>
          <p14:tracePt t="116344" x="7581900" y="1301750"/>
          <p14:tracePt t="116362" x="7512050" y="1327150"/>
          <p14:tracePt t="116379" x="7410450" y="1377950"/>
          <p14:tracePt t="116395" x="7245350" y="1435100"/>
          <p14:tracePt t="116412" x="7086600" y="1479550"/>
          <p14:tracePt t="116429" x="6953250" y="1524000"/>
          <p14:tracePt t="116445" x="6902450" y="1555750"/>
          <p14:tracePt t="116462" x="6896100" y="1562100"/>
          <p14:tracePt t="116479" x="6896100" y="1568450"/>
          <p14:tracePt t="116496" x="6927850" y="1574800"/>
          <p14:tracePt t="116512" x="7042150" y="1606550"/>
          <p14:tracePt t="116529" x="7092950" y="1619250"/>
          <p14:tracePt t="116532" x="7143750" y="1625600"/>
          <p14:tracePt t="116544" x="7302500" y="1663700"/>
          <p14:tracePt t="116563" x="7575550" y="1714500"/>
          <p14:tracePt t="116579" x="7874000" y="1765300"/>
          <p14:tracePt t="116586" x="7962900" y="1778000"/>
          <p14:tracePt t="116594" x="8121650" y="1809750"/>
          <p14:tracePt t="116612" x="8267700" y="1828800"/>
          <p14:tracePt t="116629" x="8280400" y="1828800"/>
          <p14:tracePt t="116683" x="8280400" y="1822450"/>
          <p14:tracePt t="116696" x="8280400" y="1790700"/>
          <p14:tracePt t="116712" x="8274050" y="1739900"/>
          <p14:tracePt t="116729" x="8274050" y="1676400"/>
          <p14:tracePt t="116746" x="8274050" y="1644650"/>
          <p14:tracePt t="116762" x="8242300" y="1606550"/>
          <p14:tracePt t="116779" x="8172450" y="1587500"/>
          <p14:tracePt t="116794" x="8064500" y="1568450"/>
          <p14:tracePt t="116813" x="7981950" y="1568450"/>
          <p14:tracePt t="116829" x="7924800" y="1562100"/>
          <p14:tracePt t="116846" x="7918450" y="1562100"/>
          <p14:tracePt t="116862" x="7918450" y="1555750"/>
          <p14:tracePt t="116880" x="7962900" y="1543050"/>
          <p14:tracePt t="116898" x="8026400" y="1543050"/>
          <p14:tracePt t="116914" x="8045450" y="1543050"/>
          <p14:tracePt t="116929" x="8051800" y="1543050"/>
          <p14:tracePt t="116946" x="8058150" y="1543050"/>
          <p14:tracePt t="116962" x="8064500" y="1543050"/>
          <p14:tracePt t="117013" x="8077200" y="1543050"/>
          <p14:tracePt t="117030" x="8096250" y="1536700"/>
          <p14:tracePt t="117048" x="8115300" y="1530350"/>
          <p14:tracePt t="117061" x="8089900" y="1530350"/>
          <p14:tracePt t="117079" x="8032750" y="1530350"/>
          <p14:tracePt t="117096" x="8013700" y="1530350"/>
          <p14:tracePt t="118885" x="8007350" y="1530350"/>
          <p14:tracePt t="118901" x="8001000" y="1530350"/>
          <p14:tracePt t="119136" x="7994650" y="1530350"/>
          <p14:tracePt t="119147" x="7969250" y="1543050"/>
          <p14:tracePt t="119165" x="7937500" y="1549400"/>
          <p14:tracePt t="119180" x="7912100" y="1555750"/>
          <p14:tracePt t="119199" x="7893050" y="1555750"/>
          <p14:tracePt t="119216" x="7874000" y="1562100"/>
          <p14:tracePt t="119231" x="7867650" y="1562100"/>
          <p14:tracePt t="119248" x="7835900" y="1562100"/>
          <p14:tracePt t="119265" x="7766050" y="1562100"/>
          <p14:tracePt t="119281" x="7715250" y="1562100"/>
          <p14:tracePt t="119298" x="7594600" y="1562100"/>
          <p14:tracePt t="119302" x="7543800" y="1562100"/>
          <p14:tracePt t="119316" x="7423150" y="1562100"/>
          <p14:tracePt t="119331" x="7353300" y="1562100"/>
          <p14:tracePt t="119348" x="7321550" y="1562100"/>
          <p14:tracePt t="119365" x="7302500" y="1562100"/>
          <p14:tracePt t="119382" x="7264400" y="1568450"/>
          <p14:tracePt t="119398" x="7150100" y="1600200"/>
          <p14:tracePt t="119414" x="6997700" y="1625600"/>
          <p14:tracePt t="119431" x="6800850" y="1651000"/>
          <p14:tracePt t="119448" x="6572250" y="1663700"/>
          <p14:tracePt t="119465" x="6394450" y="1663700"/>
          <p14:tracePt t="119484" x="6229350" y="1651000"/>
          <p14:tracePt t="119498" x="6216650" y="1651000"/>
          <p14:tracePt t="119501" x="6210300" y="1651000"/>
          <p14:tracePt t="119548" x="6184900" y="1663700"/>
          <p14:tracePt t="119565" x="6108700" y="1701800"/>
          <p14:tracePt t="119585" x="6007100" y="1746250"/>
          <p14:tracePt t="119587" x="5962650" y="1765300"/>
          <p14:tracePt t="119598" x="5937250" y="1778000"/>
          <p14:tracePt t="119614" x="5886450" y="1809750"/>
          <p14:tracePt t="119632" x="5867400" y="1822450"/>
          <p14:tracePt t="119648" x="5848350" y="1835150"/>
          <p14:tracePt t="119665" x="5822950" y="1854200"/>
          <p14:tracePt t="119682" x="5797550" y="1873250"/>
          <p14:tracePt t="119698" x="5746750" y="1892300"/>
          <p14:tracePt t="119715" x="5721350" y="1898650"/>
          <p14:tracePt t="119733" x="5676900" y="1911350"/>
          <p14:tracePt t="119748" x="5657850" y="1911350"/>
          <p14:tracePt t="119767" x="5645150" y="1911350"/>
          <p14:tracePt t="119782" x="5638800" y="1911350"/>
          <p14:tracePt t="120218" x="5638800" y="1917700"/>
          <p14:tracePt t="120225" x="5632450" y="1930400"/>
          <p14:tracePt t="120236" x="5613400" y="1943100"/>
          <p14:tracePt t="120250" x="5568950" y="1974850"/>
          <p14:tracePt t="120266" x="5537200" y="1993900"/>
          <p14:tracePt t="120281" x="5518150" y="2012950"/>
          <p14:tracePt t="120300" x="5505450" y="2025650"/>
          <p14:tracePt t="120314" x="5499100" y="2044700"/>
          <p14:tracePt t="120333" x="5499100" y="2063750"/>
          <p14:tracePt t="120349" x="5492750" y="2082800"/>
          <p14:tracePt t="120365" x="5480050" y="2101850"/>
          <p14:tracePt t="120382" x="5448300" y="2133600"/>
          <p14:tracePt t="120387" x="5429250" y="2146300"/>
          <p14:tracePt t="120399" x="5410200" y="2165350"/>
          <p14:tracePt t="120415" x="5346700" y="2209800"/>
          <p14:tracePt t="120418" x="5314950" y="2228850"/>
          <p14:tracePt t="120432" x="5289550" y="2247900"/>
          <p14:tracePt t="120436" x="5264150" y="2266950"/>
          <p14:tracePt t="120449" x="5238750" y="2279650"/>
          <p14:tracePt t="120464" x="5194300" y="2324100"/>
          <p14:tracePt t="120468" x="5168900" y="2343150"/>
          <p14:tracePt t="120482" x="5137150" y="2381250"/>
          <p14:tracePt t="120500" x="5086350" y="2438400"/>
          <p14:tracePt t="120518" x="5054600" y="2476500"/>
          <p14:tracePt t="120532" x="5016500" y="2533650"/>
          <p14:tracePt t="120550" x="4946650" y="2584450"/>
          <p14:tracePt t="120565" x="4857750" y="2641600"/>
          <p14:tracePt t="120581" x="4768850" y="2692400"/>
          <p14:tracePt t="120599" x="4667250" y="2749550"/>
          <p14:tracePt t="120616" x="4578350" y="2806700"/>
          <p14:tracePt t="120633" x="4470400" y="2889250"/>
          <p14:tracePt t="120649" x="4362450" y="2959100"/>
          <p14:tracePt t="120652" x="4305300" y="2990850"/>
          <p14:tracePt t="120665" x="4254500" y="3016250"/>
          <p14:tracePt t="120666" x="4197350" y="3035300"/>
          <p14:tracePt t="120684" x="4108450" y="3060700"/>
          <p14:tracePt t="120699" x="4000500" y="3073400"/>
          <p14:tracePt t="120715" x="3937000" y="3073400"/>
          <p14:tracePt t="120731" x="3829050" y="3073400"/>
          <p14:tracePt t="120749" x="3556000" y="3067050"/>
          <p14:tracePt t="120768" x="3422650" y="3067050"/>
          <p14:tracePt t="120782" x="3302000" y="3098800"/>
          <p14:tracePt t="120799" x="3244850" y="3130550"/>
          <p14:tracePt t="120816" x="3219450" y="3155950"/>
          <p14:tracePt t="120833" x="3200400" y="3181350"/>
          <p14:tracePt t="120851" x="3175000" y="3206750"/>
          <p14:tracePt t="120854" x="3155950" y="3219450"/>
          <p14:tracePt t="120869" x="3136900" y="3232150"/>
          <p14:tracePt t="120881" x="3098800" y="3257550"/>
          <p14:tracePt t="120899" x="3073400" y="3276600"/>
          <p14:tracePt t="120916" x="3054350" y="3295650"/>
          <p14:tracePt t="120934" x="3041650" y="3302000"/>
          <p14:tracePt t="120949" x="3016250" y="3308350"/>
          <p14:tracePt t="120968" x="2978150" y="3314700"/>
          <p14:tracePt t="120984" x="2952750" y="3314700"/>
          <p14:tracePt t="120999" x="2946400" y="3314700"/>
          <p14:tracePt t="123292" x="2940050" y="3314700"/>
          <p14:tracePt t="123302" x="2921000" y="3302000"/>
          <p14:tracePt t="123319" x="2813050" y="3206750"/>
          <p14:tracePt t="123335" x="2673350" y="3086100"/>
          <p14:tracePt t="123351" x="2508250" y="2952750"/>
          <p14:tracePt t="123369" x="2355850" y="2851150"/>
          <p14:tracePt t="123385" x="2241550" y="2806700"/>
          <p14:tracePt t="123401" x="2235200" y="2800350"/>
          <p14:tracePt t="123418" x="2235200" y="2794000"/>
          <p14:tracePt t="123525" x="2235200" y="2800350"/>
          <p14:tracePt t="123540" x="2235200" y="2806700"/>
          <p14:tracePt t="123598" x="2235200" y="2813050"/>
          <p14:tracePt t="123662" x="2228850" y="2813050"/>
          <p14:tracePt t="123678" x="2216150" y="2813050"/>
          <p14:tracePt t="123690" x="2197100" y="2806700"/>
          <p14:tracePt t="123693" x="2159000" y="2800350"/>
          <p14:tracePt t="123702" x="2114550" y="2794000"/>
          <p14:tracePt t="123718" x="2000250" y="2774950"/>
          <p14:tracePt t="123735" x="1911350" y="2762250"/>
          <p14:tracePt t="123750" x="1885950" y="2755900"/>
          <p14:tracePt t="123844" x="1873250" y="2755900"/>
          <p14:tracePt t="123852" x="1866900" y="2755900"/>
          <p14:tracePt t="123869" x="1841500" y="2755900"/>
          <p14:tracePt t="123886" x="1828800" y="2755900"/>
          <p14:tracePt t="123918" x="1822450" y="2755900"/>
          <p14:tracePt t="123936" x="1816100" y="2755900"/>
          <p14:tracePt t="123952" x="1778000" y="2755900"/>
          <p14:tracePt t="123968" x="1708150" y="2768600"/>
          <p14:tracePt t="123985" x="1600200" y="2781300"/>
          <p14:tracePt t="124004" x="1504950" y="2787650"/>
          <p14:tracePt t="124017" x="1441450" y="2794000"/>
          <p14:tracePt t="124035" x="1435100" y="2800350"/>
          <p14:tracePt t="124052" x="1422400" y="2806700"/>
          <p14:tracePt t="124071" x="1422400" y="2825750"/>
          <p14:tracePt t="124074" x="1422400" y="2844800"/>
          <p14:tracePt t="124102" x="1435100" y="2908300"/>
          <p14:tracePt t="124120" x="1460500" y="2990850"/>
          <p14:tracePt t="124134" x="1498600" y="3079750"/>
          <p14:tracePt t="124151" x="1549400" y="3130550"/>
          <p14:tracePt t="124169" x="1593850" y="3155950"/>
          <p14:tracePt t="124173" x="1600200" y="3155950"/>
          <p14:tracePt t="124185" x="1606550" y="3155950"/>
          <p14:tracePt t="124202" x="1631950" y="3136900"/>
          <p14:tracePt t="124219" x="1670050" y="3117850"/>
          <p14:tracePt t="124223" x="1682750" y="3111500"/>
          <p14:tracePt t="124234" x="1701800" y="3098800"/>
          <p14:tracePt t="124252" x="1739900" y="3060700"/>
          <p14:tracePt t="124269" x="1752600" y="3028950"/>
          <p14:tracePt t="124286" x="1752600" y="2990850"/>
          <p14:tracePt t="124302" x="1708150" y="2908300"/>
          <p14:tracePt t="124319" x="1663700" y="2857500"/>
          <p14:tracePt t="124337" x="1593850" y="2787650"/>
          <p14:tracePt t="124352" x="1543050" y="2736850"/>
          <p14:tracePt t="124369" x="1524000" y="2698750"/>
          <p14:tracePt t="124386" x="1511300" y="2660650"/>
          <p14:tracePt t="124404" x="1511300" y="2641600"/>
          <p14:tracePt t="124408" x="1517650" y="2628900"/>
          <p14:tracePt t="124419" x="1524000" y="2622550"/>
          <p14:tracePt t="124436" x="1562100" y="2609850"/>
          <p14:tracePt t="124453" x="1587500" y="2609850"/>
          <p14:tracePt t="124469" x="1600200" y="2616200"/>
          <p14:tracePt t="124486" x="1631950" y="2635250"/>
          <p14:tracePt t="124502" x="1644650" y="2641600"/>
          <p14:tracePt t="124520" x="1657350" y="2647950"/>
          <p14:tracePt t="124534" x="1682750" y="2647950"/>
          <p14:tracePt t="124552" x="1701800" y="2647950"/>
          <p14:tracePt t="124569" x="1733550" y="2641600"/>
          <p14:tracePt t="124585" x="1765300" y="2635250"/>
          <p14:tracePt t="124591" x="1771650" y="2635250"/>
          <p14:tracePt t="124601" x="1790700" y="2635250"/>
          <p14:tracePt t="124619" x="1835150" y="2641600"/>
          <p14:tracePt t="124636" x="1866900" y="2654300"/>
          <p14:tracePt t="124652" x="1917700" y="2660650"/>
          <p14:tracePt t="124669" x="1943100" y="2667000"/>
          <p14:tracePt t="124686" x="1974850" y="2673350"/>
          <p14:tracePt t="124702" x="1987550" y="2673350"/>
          <p14:tracePt t="124705" x="2000250" y="2679700"/>
          <p14:tracePt t="124719" x="2006600" y="2679700"/>
          <p14:tracePt t="124723" x="2019300" y="2686050"/>
          <p14:tracePt t="124734" x="2038350" y="2692400"/>
          <p14:tracePt t="124752" x="2070100" y="2698750"/>
          <p14:tracePt t="124769" x="2089150" y="2705100"/>
          <p14:tracePt t="124784" x="2108200" y="2711450"/>
          <p14:tracePt t="124801" x="2139950" y="2711450"/>
          <p14:tracePt t="124818" x="2165350" y="2711450"/>
          <p14:tracePt t="124837" x="2178050" y="2711450"/>
          <p14:tracePt t="125020" x="2171700" y="2711450"/>
          <p14:tracePt t="125029" x="2165350" y="2711450"/>
          <p14:tracePt t="125037" x="2152650" y="2711450"/>
          <p14:tracePt t="125053" x="2146300" y="2711450"/>
          <p14:tracePt t="125069" x="2171700" y="2717800"/>
          <p14:tracePt t="125086" x="2260600" y="2724150"/>
          <p14:tracePt t="125103" x="2381250" y="2711450"/>
          <p14:tracePt t="125120" x="2514600" y="2698750"/>
          <p14:tracePt t="125137" x="2698750" y="2692400"/>
          <p14:tracePt t="125153" x="2825750" y="2692400"/>
          <p14:tracePt t="125169" x="2895600" y="2705100"/>
          <p14:tracePt t="125172" x="2914650" y="2717800"/>
          <p14:tracePt t="125186" x="2933700" y="2730500"/>
          <p14:tracePt t="125236" x="2940050" y="2730500"/>
          <p14:tracePt t="125253" x="2952750" y="2730500"/>
          <p14:tracePt t="125270" x="2997200" y="2717800"/>
          <p14:tracePt t="125287" x="3060700" y="2686050"/>
          <p14:tracePt t="125304" x="3117850" y="2647950"/>
          <p14:tracePt t="125319" x="3117850" y="2641600"/>
          <p14:tracePt t="125359" x="3117850" y="2635250"/>
          <p14:tracePt t="125370" x="3117850" y="2628900"/>
          <p14:tracePt t="125386" x="3105150" y="2609850"/>
          <p14:tracePt t="125403" x="3079750" y="2590800"/>
          <p14:tracePt t="125420" x="3016250" y="2546350"/>
          <p14:tracePt t="125436" x="2965450" y="2520950"/>
          <p14:tracePt t="125453" x="2908300" y="2495550"/>
          <p14:tracePt t="125470" x="2844800" y="2476500"/>
          <p14:tracePt t="125485" x="2787650" y="2463800"/>
          <p14:tracePt t="125503" x="2736850" y="2451100"/>
          <p14:tracePt t="125520" x="2717800" y="2451100"/>
          <p14:tracePt t="125537" x="2698750" y="2444750"/>
          <p14:tracePt t="125553" x="2654300" y="2451100"/>
          <p14:tracePt t="125570" x="2578100" y="2482850"/>
          <p14:tracePt t="125589" x="2520950" y="2520950"/>
          <p14:tracePt t="125591" x="2501900" y="2533650"/>
          <p14:tracePt t="125603" x="2489200" y="2546350"/>
          <p14:tracePt t="125620" x="2476500" y="2559050"/>
          <p14:tracePt t="125654" x="2476500" y="2565400"/>
          <p14:tracePt t="125670" x="2501900" y="2571750"/>
          <p14:tracePt t="125686" x="2552700" y="2590800"/>
          <p14:tracePt t="125704" x="2565400" y="2590800"/>
          <p14:tracePt t="127580" x="2565400" y="2584450"/>
          <p14:tracePt t="127590" x="2546350" y="2552700"/>
          <p14:tracePt t="127605" x="2476500" y="2413000"/>
          <p14:tracePt t="127609" x="2444750" y="2355850"/>
          <p14:tracePt t="127620" x="2419350" y="2305050"/>
          <p14:tracePt t="127639" x="2400300" y="2279650"/>
          <p14:tracePt t="127691" x="2393950" y="2279650"/>
          <p14:tracePt t="127704" x="2387600" y="2279650"/>
          <p14:tracePt t="127722" x="2355850" y="2279650"/>
          <p14:tracePt t="127738" x="2279650" y="2292350"/>
          <p14:tracePt t="127756" x="2241550" y="2305050"/>
          <p14:tracePt t="127770" x="2203450" y="2317750"/>
          <p14:tracePt t="127788" x="2178050" y="2336800"/>
          <p14:tracePt t="127804" x="2127250" y="2362200"/>
          <p14:tracePt t="127821" x="2032000" y="2374900"/>
          <p14:tracePt t="127839" x="1930400" y="2374900"/>
          <p14:tracePt t="127855" x="1866900" y="2381250"/>
          <p14:tracePt t="127873" x="1828800" y="2381250"/>
          <p14:tracePt t="128031" x="1816100" y="2406650"/>
          <p14:tracePt t="128041" x="1816100" y="2413000"/>
          <p14:tracePt t="128044" x="1803400" y="2444750"/>
          <p14:tracePt t="128054" x="1803400" y="2470150"/>
          <p14:tracePt t="128072" x="1797050" y="2546350"/>
          <p14:tracePt t="128088" x="1809750" y="2597150"/>
          <p14:tracePt t="128105" x="1828800" y="2635250"/>
          <p14:tracePt t="128122" x="1854200" y="2654300"/>
          <p14:tracePt t="128127" x="1860550" y="2660650"/>
          <p14:tracePt t="128139" x="1866900" y="2667000"/>
          <p14:tracePt t="128156" x="1879600" y="2667000"/>
          <p14:tracePt t="128174" x="1898650" y="2667000"/>
          <p14:tracePt t="128190" x="1911350" y="2667000"/>
          <p14:tracePt t="128205" x="1917700" y="2667000"/>
          <p14:tracePt t="128222" x="1924050" y="2667000"/>
          <p14:tracePt t="128285" x="1917700" y="2667000"/>
          <p14:tracePt t="129905" x="1924050" y="2667000"/>
          <p14:tracePt t="129913" x="1949450" y="2673350"/>
          <p14:tracePt t="129923" x="2019300" y="2692400"/>
          <p14:tracePt t="129940" x="2209800" y="2730500"/>
          <p14:tracePt t="129957" x="2463800" y="2762250"/>
          <p14:tracePt t="129976" x="2889250" y="2806700"/>
          <p14:tracePt t="129993" x="3149600" y="2825750"/>
          <p14:tracePt t="130007" x="3441700" y="2844800"/>
          <p14:tracePt t="130025" x="3708400" y="2844800"/>
          <p14:tracePt t="130039" x="3930650" y="2844800"/>
          <p14:tracePt t="130057" x="4133850" y="2844800"/>
          <p14:tracePt t="130073" x="4286250" y="2832100"/>
          <p14:tracePt t="130091" x="4330700" y="2819400"/>
          <p14:tracePt t="130228" x="4337050" y="2819400"/>
          <p14:tracePt t="130239" x="4343400" y="2819400"/>
          <p14:tracePt t="130258" x="4445000" y="2819400"/>
          <p14:tracePt t="130273" x="4514850" y="2800350"/>
          <p14:tracePt t="130276" x="4546600" y="2787650"/>
          <p14:tracePt t="130290" x="4578350" y="2774950"/>
          <p14:tracePt t="130307" x="4635500" y="2755900"/>
          <p14:tracePt t="130324" x="4699000" y="2730500"/>
          <p14:tracePt t="130339" x="4718050" y="2724150"/>
          <p14:tracePt t="130341" x="4737100" y="2717800"/>
          <p14:tracePt t="130358" x="4762500" y="2711450"/>
          <p14:tracePt t="130374" x="4781550" y="2705100"/>
          <p14:tracePt t="130390" x="4787900" y="2698750"/>
          <p14:tracePt t="130408" x="4794250" y="2692400"/>
          <p14:tracePt t="130441" x="4800600" y="2692400"/>
          <p14:tracePt t="130494" x="4794250" y="2692400"/>
          <p14:tracePt t="130524" x="4794250" y="2686050"/>
          <p14:tracePt t="130532" x="4794250" y="2679700"/>
          <p14:tracePt t="130540" x="4794250" y="2673350"/>
          <p14:tracePt t="130577" x="4787900" y="2673350"/>
          <p14:tracePt t="130590" x="4762500" y="2686050"/>
          <p14:tracePt t="130608" x="4724400" y="2717800"/>
          <p14:tracePt t="130624" x="4711700" y="2730500"/>
          <p14:tracePt t="130657" x="4711700" y="2724150"/>
          <p14:tracePt t="130674" x="4737100" y="2679700"/>
          <p14:tracePt t="130692" x="4737100" y="2667000"/>
          <p14:tracePt t="130707" x="4737100" y="2660650"/>
          <p14:tracePt t="130758" x="4724400" y="2660650"/>
          <p14:tracePt t="130774" x="4718050" y="2667000"/>
          <p14:tracePt t="130791" x="4711700" y="2679700"/>
          <p14:tracePt t="130807" x="4699000" y="2692400"/>
          <p14:tracePt t="130823" x="4692650" y="2698750"/>
          <p14:tracePt t="130840" x="4692650" y="2705100"/>
          <p14:tracePt t="130857" x="4692650" y="2711450"/>
          <p14:tracePt t="130875" x="4686300" y="2711450"/>
          <p14:tracePt t="130891" x="4686300" y="2717800"/>
          <p14:tracePt t="130908" x="4667250" y="2730500"/>
          <p14:tracePt t="130924" x="4660900" y="2730500"/>
          <p14:tracePt t="130943" x="4660900" y="2736850"/>
          <p14:tracePt t="130974" x="4654550" y="2736850"/>
          <p14:tracePt t="131131" x="4654550" y="2743200"/>
          <p14:tracePt t="131143" x="4654550" y="2749550"/>
          <p14:tracePt t="131158" x="4654550" y="2768600"/>
          <p14:tracePt t="131175" x="4654550" y="2781300"/>
          <p14:tracePt t="131193" x="4660900" y="2800350"/>
          <p14:tracePt t="131208" x="4673600" y="2813050"/>
          <p14:tracePt t="131225" x="4686300" y="2825750"/>
          <p14:tracePt t="131241" x="4718050" y="2844800"/>
          <p14:tracePt t="131258" x="4730750" y="2870200"/>
          <p14:tracePt t="131262" x="4737100" y="2882900"/>
          <p14:tracePt t="131273" x="4743450" y="2889250"/>
          <p14:tracePt t="131290" x="4787900" y="2940050"/>
          <p14:tracePt t="131308" x="4813300" y="2959100"/>
          <p14:tracePt t="131325" x="4832350" y="2965450"/>
          <p14:tracePt t="131342" x="4845050" y="2965450"/>
          <p14:tracePt t="131358" x="4857750" y="2965450"/>
          <p14:tracePt t="131375" x="4864100" y="2959100"/>
          <p14:tracePt t="131391" x="4870450" y="2952750"/>
          <p14:tracePt t="131408" x="4870450" y="2946400"/>
          <p14:tracePt t="131441" x="4876800" y="2959100"/>
          <p14:tracePt t="131458" x="4883150" y="2978150"/>
          <p14:tracePt t="131475" x="4889500" y="2997200"/>
          <p14:tracePt t="131491" x="4889500" y="3003550"/>
          <p14:tracePt t="131526" x="4914900" y="3041650"/>
          <p14:tracePt t="131541" x="4940300" y="3092450"/>
          <p14:tracePt t="131558" x="4933950" y="3155950"/>
          <p14:tracePt t="131574" x="4908550" y="3200400"/>
          <p14:tracePt t="131590" x="4876800" y="3244850"/>
          <p14:tracePt t="131609" x="4857750" y="3257550"/>
          <p14:tracePt t="131613" x="4857750" y="3263900"/>
          <p14:tracePt t="131641" x="4851400" y="3263900"/>
          <p14:tracePt t="131658" x="4838700" y="3257550"/>
          <p14:tracePt t="131675" x="4832350" y="3225800"/>
          <p14:tracePt t="131692" x="4826000" y="3200400"/>
          <p14:tracePt t="131709" x="4819650" y="3200400"/>
          <p14:tracePt t="131725" x="4819650" y="3194050"/>
          <p14:tracePt t="131772" x="4813300" y="3187700"/>
          <p14:tracePt t="131778" x="4813300" y="3181350"/>
          <p14:tracePt t="131791" x="4806950" y="3181350"/>
          <p14:tracePt t="131808" x="4800600" y="3162300"/>
          <p14:tracePt t="131825" x="4787900" y="3149600"/>
          <p14:tracePt t="131841" x="4749800" y="3124200"/>
          <p14:tracePt t="131858" x="4622800" y="3086100"/>
          <p14:tracePt t="131875" x="4533900" y="3060700"/>
          <p14:tracePt t="131894" x="4457700" y="3035300"/>
          <p14:tracePt t="131910" x="4394200" y="3003550"/>
          <p14:tracePt t="131924" x="4356100" y="2978150"/>
          <p14:tracePt t="131941" x="4318000" y="2965450"/>
          <p14:tracePt t="131958" x="4216400" y="2946400"/>
          <p14:tracePt t="131975" x="4038600" y="2946400"/>
          <p14:tracePt t="131992" x="3867150" y="2959100"/>
          <p14:tracePt t="132008" x="3670300" y="2959100"/>
          <p14:tracePt t="132025" x="3543300" y="2927350"/>
          <p14:tracePt t="132042" x="3479800" y="2901950"/>
          <p14:tracePt t="132058" x="3467100" y="2895600"/>
          <p14:tracePt t="132092" x="3448050" y="2908300"/>
          <p14:tracePt t="132108" x="3429000" y="2921000"/>
          <p14:tracePt t="132125" x="3397250" y="2946400"/>
          <p14:tracePt t="132142" x="3371850" y="2971800"/>
          <p14:tracePt t="132160" x="3365500" y="2997200"/>
          <p14:tracePt t="132175" x="3384550" y="3009900"/>
          <p14:tracePt t="132178" x="3403600" y="3016250"/>
          <p14:tracePt t="132192" x="3454400" y="3022600"/>
          <p14:tracePt t="132209" x="3473450" y="3022600"/>
          <p14:tracePt t="132225" x="3479800" y="3022600"/>
          <p14:tracePt t="132242" x="3492500" y="3022600"/>
          <p14:tracePt t="132260" x="3530600" y="3028950"/>
          <p14:tracePt t="132276" x="3556000" y="3041650"/>
          <p14:tracePt t="132292" x="3575050" y="3054350"/>
          <p14:tracePt t="132313" x="3587750" y="3067050"/>
          <p14:tracePt t="132325" x="3594100" y="3067050"/>
          <p14:tracePt t="132342" x="3606800" y="3073400"/>
          <p14:tracePt t="132359" x="3625850" y="3073400"/>
          <p14:tracePt t="132376" x="3657600" y="3079750"/>
          <p14:tracePt t="132392" x="3663950" y="3086100"/>
          <p14:tracePt t="132514" x="3670300" y="3086100"/>
          <p14:tracePt t="132522" x="3670300" y="3079750"/>
          <p14:tracePt t="132530" x="3689350" y="3073400"/>
          <p14:tracePt t="132541" x="3708400" y="3060700"/>
          <p14:tracePt t="132560" x="3765550" y="3035300"/>
          <p14:tracePt t="132576" x="3822700" y="3016250"/>
          <p14:tracePt t="132592" x="3879850" y="2997200"/>
          <p14:tracePt t="132610" x="3968750" y="2971800"/>
          <p14:tracePt t="132625" x="4000500" y="2971800"/>
          <p14:tracePt t="132642" x="4044950" y="2965450"/>
          <p14:tracePt t="132659" x="4064000" y="2965450"/>
          <p14:tracePt t="132676" x="4083050" y="2965450"/>
          <p14:tracePt t="132693" x="4102100" y="2965450"/>
          <p14:tracePt t="132709" x="4114800" y="2971800"/>
          <p14:tracePt t="132726" x="4127500" y="2971800"/>
          <p14:tracePt t="132743" x="4140200" y="2971800"/>
          <p14:tracePt t="132759" x="4159250" y="2978150"/>
          <p14:tracePt t="132775" x="4165600" y="2978150"/>
          <p14:tracePt t="132792" x="4171950" y="2978150"/>
          <p14:tracePt t="132810" x="4178300" y="2978150"/>
          <p14:tracePt t="132826" x="4184650" y="2978150"/>
          <p14:tracePt t="132843" x="4197350" y="2978150"/>
          <p14:tracePt t="132859" x="4210050" y="2978150"/>
          <p14:tracePt t="132874" x="4241800" y="2971800"/>
          <p14:tracePt t="132893" x="4254500" y="2965450"/>
          <p14:tracePt t="132909" x="4273550" y="2952750"/>
          <p14:tracePt t="132928" x="4279900" y="2940050"/>
          <p14:tracePt t="132942" x="4286250" y="2933700"/>
          <p14:tracePt t="132959" x="4292600" y="2921000"/>
          <p14:tracePt t="132977" x="4292600" y="2901950"/>
          <p14:tracePt t="132993" x="4292600" y="2895600"/>
          <p14:tracePt t="133009" x="4286250" y="2889250"/>
          <p14:tracePt t="133026" x="4267200" y="2876550"/>
          <p14:tracePt t="133030" x="4254500" y="2876550"/>
          <p14:tracePt t="133042" x="4241800" y="2870200"/>
          <p14:tracePt t="133058" x="4191000" y="2857500"/>
          <p14:tracePt t="133061" x="4159250" y="2857500"/>
          <p14:tracePt t="133076" x="4114800" y="2857500"/>
          <p14:tracePt t="133094" x="4076700" y="2870200"/>
          <p14:tracePt t="133109" x="4038600" y="2901950"/>
          <p14:tracePt t="133126" x="4006850" y="2940050"/>
          <p14:tracePt t="133143" x="3987800" y="2971800"/>
          <p14:tracePt t="133159" x="3981450" y="3003550"/>
          <p14:tracePt t="133176" x="3987800" y="3035300"/>
          <p14:tracePt t="133193" x="4000500" y="3048000"/>
          <p14:tracePt t="133212" x="4051300" y="3067050"/>
          <p14:tracePt t="133226" x="4089400" y="3079750"/>
          <p14:tracePt t="133243" x="4133850" y="3079750"/>
          <p14:tracePt t="133260" x="4222750" y="3079750"/>
          <p14:tracePt t="133276" x="4267200" y="3067050"/>
          <p14:tracePt t="133294" x="4318000" y="3041650"/>
          <p14:tracePt t="133309" x="4324350" y="3035300"/>
          <p14:tracePt t="133326" x="4343400" y="3016250"/>
          <p14:tracePt t="133343" x="4343400" y="3009900"/>
          <p14:tracePt t="133417" x="4337050" y="3003550"/>
          <p14:tracePt t="133425" x="4330700" y="2997200"/>
          <p14:tracePt t="133443" x="4305300" y="2984500"/>
          <p14:tracePt t="133460" x="4267200" y="2971800"/>
          <p14:tracePt t="133477" x="4222750" y="2959100"/>
          <p14:tracePt t="133493" x="4171950" y="2946400"/>
          <p14:tracePt t="133497" x="4152900" y="2940050"/>
          <p14:tracePt t="133510" x="4127500" y="2933700"/>
          <p14:tracePt t="133526" x="4121150" y="2927350"/>
          <p14:tracePt t="133543" x="4102100" y="2914650"/>
          <p14:tracePt t="133679" x="4114800" y="2914650"/>
          <p14:tracePt t="133689" x="4127500" y="2914650"/>
          <p14:tracePt t="133698" x="4140200" y="2914650"/>
          <p14:tracePt t="133700" x="4165600" y="2914650"/>
          <p14:tracePt t="133709" x="4197350" y="2921000"/>
          <p14:tracePt t="133727" x="4222750" y="2933700"/>
          <p14:tracePt t="133744" x="4235450" y="2933700"/>
          <p14:tracePt t="133761" x="4254500" y="2946400"/>
          <p14:tracePt t="133777" x="4292600" y="2978150"/>
          <p14:tracePt t="133781" x="4318000" y="2990850"/>
          <p14:tracePt t="133793" x="4343400" y="3003550"/>
          <p14:tracePt t="133810" x="4413250" y="3035300"/>
          <p14:tracePt t="133826" x="4514850" y="3054350"/>
          <p14:tracePt t="133843" x="4648200" y="3048000"/>
          <p14:tracePt t="133846" x="4705350" y="3035300"/>
          <p14:tracePt t="133859" x="4749800" y="3016250"/>
          <p14:tracePt t="133862" x="4787900" y="3003550"/>
          <p14:tracePt t="133876" x="4819650" y="2984500"/>
          <p14:tracePt t="133894" x="4838700" y="2946400"/>
          <p14:tracePt t="133910" x="4851400" y="2889250"/>
          <p14:tracePt t="133927" x="4851400" y="2844800"/>
          <p14:tracePt t="133943" x="4851400" y="2794000"/>
          <p14:tracePt t="133960" x="4838700" y="2762250"/>
          <p14:tracePt t="133977" x="4826000" y="2730500"/>
          <p14:tracePt t="133992" x="4794250" y="2686050"/>
          <p14:tracePt t="134011" x="4749800" y="2647950"/>
          <p14:tracePt t="134028" x="4699000" y="2616200"/>
          <p14:tracePt t="134045" x="4635500" y="2584450"/>
          <p14:tracePt t="134049" x="4603750" y="2578100"/>
          <p14:tracePt t="134060" x="4572000" y="2565400"/>
          <p14:tracePt t="134077" x="4502150" y="2552700"/>
          <p14:tracePt t="134094" x="4425950" y="2540000"/>
          <p14:tracePt t="134097" x="4387850" y="2540000"/>
          <p14:tracePt t="134110" x="4324350" y="2540000"/>
          <p14:tracePt t="134128" x="4235450" y="2546350"/>
          <p14:tracePt t="134144" x="4191000" y="2552700"/>
          <p14:tracePt t="134147" x="4165600" y="2552700"/>
          <p14:tracePt t="134161" x="4070350" y="2571750"/>
          <p14:tracePt t="134178" x="4000500" y="2590800"/>
          <p14:tracePt t="134193" x="3937000" y="2609850"/>
          <p14:tracePt t="134209" x="3892550" y="2635250"/>
          <p14:tracePt t="134227" x="3867150" y="2660650"/>
          <p14:tracePt t="134244" x="3854450" y="2686050"/>
          <p14:tracePt t="134248" x="3848100" y="2705100"/>
          <p14:tracePt t="134259" x="3848100" y="2717800"/>
          <p14:tracePt t="134277" x="3854450" y="2768600"/>
          <p14:tracePt t="134294" x="3879850" y="2825750"/>
          <p14:tracePt t="134310" x="3930650" y="2895600"/>
          <p14:tracePt t="134327" x="3987800" y="2965450"/>
          <p14:tracePt t="134344" x="4051300" y="3028950"/>
          <p14:tracePt t="134360" x="4089400" y="3054350"/>
          <p14:tracePt t="134377" x="4140200" y="3073400"/>
          <p14:tracePt t="134394" x="4222750" y="3092450"/>
          <p14:tracePt t="134411" x="4298950" y="3098800"/>
          <p14:tracePt t="134427" x="4413250" y="3105150"/>
          <p14:tracePt t="134445" x="4495800" y="3105150"/>
          <p14:tracePt t="134461" x="4591050" y="3092450"/>
          <p14:tracePt t="134476" x="4635500" y="3086100"/>
          <p14:tracePt t="134495" x="4641850" y="3086100"/>
          <p14:tracePt t="134527" x="4641850" y="3079750"/>
          <p14:tracePt t="134545" x="4635500" y="3079750"/>
          <p14:tracePt t="134561" x="4629150" y="3073400"/>
          <p14:tracePt t="134577" x="4610100" y="3067050"/>
          <p14:tracePt t="134594" x="4603750" y="3067050"/>
          <p14:tracePt t="134611" x="4597400" y="3060700"/>
          <p14:tracePt t="134628" x="4591050" y="3054350"/>
          <p14:tracePt t="134644" x="4591050" y="3048000"/>
          <p14:tracePt t="134661" x="4591050" y="3035300"/>
          <p14:tracePt t="134664" x="4591050" y="3028950"/>
          <p14:tracePt t="134679" x="4591050" y="3016250"/>
          <p14:tracePt t="134694" x="4603750" y="3003550"/>
          <p14:tracePt t="134711" x="4610100" y="2997200"/>
          <p14:tracePt t="134727" x="4629150" y="2984500"/>
          <p14:tracePt t="134744" x="4635500" y="2978150"/>
          <p14:tracePt t="134748" x="4635500" y="2971800"/>
          <p14:tracePt t="134761" x="4641850" y="2971800"/>
          <p14:tracePt t="134849" x="4641850" y="2965450"/>
          <p14:tracePt t="134857" x="4648200" y="2965450"/>
          <p14:tracePt t="134874" x="4654550" y="2965450"/>
          <p14:tracePt t="134882" x="4654550" y="2959100"/>
          <p14:tracePt t="134896" x="4660900" y="2959100"/>
          <p14:tracePt t="134911" x="4667250" y="2946400"/>
          <p14:tracePt t="134928" x="4692650" y="2933700"/>
          <p14:tracePt t="134944" x="4711700" y="2921000"/>
          <p14:tracePt t="134961" x="4718050" y="2921000"/>
          <p14:tracePt t="134964" x="4724400" y="2914650"/>
          <p14:tracePt t="134977" x="4730750" y="2908300"/>
          <p14:tracePt t="134980" x="4737100" y="2908300"/>
          <p14:tracePt t="134994" x="4743450" y="2901950"/>
          <p14:tracePt t="135012" x="4743450" y="2895600"/>
          <p14:tracePt t="135028" x="4749800" y="2895600"/>
          <p14:tracePt t="135116" x="4711700" y="2895600"/>
          <p14:tracePt t="135123" x="4660900" y="2895600"/>
          <p14:tracePt t="135133" x="4584700" y="2901950"/>
          <p14:tracePt t="135143" x="4495800" y="2901950"/>
          <p14:tracePt t="135162" x="4305300" y="2901950"/>
          <p14:tracePt t="135178" x="4095750" y="2882900"/>
          <p14:tracePt t="135196" x="4044950" y="2870200"/>
          <p14:tracePt t="135211" x="4032250" y="2857500"/>
          <p14:tracePt t="135227" x="4032250" y="2844800"/>
          <p14:tracePt t="135244" x="4044950" y="2832100"/>
          <p14:tracePt t="135260" x="4064000" y="2825750"/>
          <p14:tracePt t="135294" x="4057650" y="2832100"/>
          <p14:tracePt t="135312" x="4032250" y="2851150"/>
          <p14:tracePt t="135328" x="4019550" y="2851150"/>
          <p14:tracePt t="138329" x="4013200" y="2851150"/>
          <p14:tracePt t="138338" x="4000500" y="2838450"/>
          <p14:tracePt t="138347" x="3968750" y="2800350"/>
          <p14:tracePt t="138365" x="3886200" y="2705100"/>
          <p14:tracePt t="138381" x="3867150" y="2686050"/>
          <p14:tracePt t="138386" x="3848100" y="2673350"/>
          <p14:tracePt t="138397" x="3841750" y="2667000"/>
          <p14:tracePt t="138413" x="3835400" y="2660650"/>
          <p14:tracePt t="138431" x="3829050" y="2660650"/>
          <p14:tracePt t="138435" x="3829050" y="2654300"/>
          <p14:tracePt t="138448" x="3816350" y="2641600"/>
          <p14:tracePt t="138464" x="3810000" y="2641600"/>
          <p14:tracePt t="138581" x="3829050" y="2641600"/>
          <p14:tracePt t="138586" x="3848100" y="2641600"/>
          <p14:tracePt t="138596" x="3898900" y="2641600"/>
          <p14:tracePt t="138614" x="4083050" y="2641600"/>
          <p14:tracePt t="138631" x="4318000" y="2635250"/>
          <p14:tracePt t="138647" x="4533900" y="2641600"/>
          <p14:tracePt t="138664" x="4756150" y="2667000"/>
          <p14:tracePt t="138680" x="4972050" y="2679700"/>
          <p14:tracePt t="138697" x="5187950" y="2686050"/>
          <p14:tracePt t="138714" x="5340350" y="2692400"/>
          <p14:tracePt t="138731" x="5480050" y="2692400"/>
          <p14:tracePt t="138734" x="5543550" y="2686050"/>
          <p14:tracePt t="138748" x="5600700" y="2673350"/>
          <p14:tracePt t="138751" x="5651500" y="2660650"/>
          <p14:tracePt t="138764" x="5759450" y="2616200"/>
          <p14:tracePt t="138782" x="5854700" y="2552700"/>
          <p14:tracePt t="138799" x="5930900" y="2514600"/>
          <p14:tracePt t="138813" x="6013450" y="2476500"/>
          <p14:tracePt t="138830" x="6057900" y="2463800"/>
          <p14:tracePt t="138847" x="6096000" y="2457450"/>
          <p14:tracePt t="138865" x="6102350" y="2451100"/>
          <p14:tracePt t="138881" x="6121400" y="2444750"/>
          <p14:tracePt t="138899" x="6140450" y="2432050"/>
          <p14:tracePt t="138914" x="6146800" y="2425700"/>
          <p14:tracePt t="138932" x="6197600" y="2413000"/>
          <p14:tracePt t="138950" x="6235700" y="2413000"/>
          <p14:tracePt t="138965" x="6280150" y="2413000"/>
          <p14:tracePt t="138981" x="6311900" y="2413000"/>
          <p14:tracePt t="139000" x="6324600" y="2413000"/>
          <p14:tracePt t="139003" x="6337300" y="2413000"/>
          <p14:tracePt t="139013" x="6343650" y="2413000"/>
          <p14:tracePt t="139031" x="6362700" y="2413000"/>
          <p14:tracePt t="139048" x="6381750" y="2413000"/>
          <p14:tracePt t="139064" x="6407150" y="2406650"/>
          <p14:tracePt t="139069" x="6419850" y="2406650"/>
          <p14:tracePt t="139080" x="6426200" y="2400300"/>
          <p14:tracePt t="139098" x="6464300" y="2393950"/>
          <p14:tracePt t="139115" x="6483350" y="2387600"/>
          <p14:tracePt t="139148" x="6489700" y="2387600"/>
          <p14:tracePt t="139553" x="6489700" y="2381250"/>
          <p14:tracePt t="139562" x="6483350" y="2374900"/>
          <p14:tracePt t="139567" x="6470650" y="2362200"/>
          <p14:tracePt t="139581" x="6457950" y="2355850"/>
          <p14:tracePt t="139601" x="6438900" y="2343150"/>
          <p14:tracePt t="139615" x="6432550" y="2343150"/>
          <p14:tracePt t="139633" x="6407150" y="2336800"/>
          <p14:tracePt t="139648" x="6362700" y="2336800"/>
          <p14:tracePt t="139666" x="6311900" y="2349500"/>
          <p14:tracePt t="139681" x="6261100" y="2368550"/>
          <p14:tracePt t="139698" x="6197600" y="2406650"/>
          <p14:tracePt t="139715" x="6165850" y="2438400"/>
          <p14:tracePt t="139732" x="6121400" y="2470150"/>
          <p14:tracePt t="139747" x="6083300" y="2501900"/>
          <p14:tracePt t="139766" x="6013450" y="2527300"/>
          <p14:tracePt t="139782" x="5943600" y="2533650"/>
          <p14:tracePt t="139800" x="5873750" y="2533650"/>
          <p14:tracePt t="139815" x="5740400" y="2533650"/>
          <p14:tracePt t="139832" x="5575300" y="2546350"/>
          <p14:tracePt t="139848" x="5334000" y="2565400"/>
          <p14:tracePt t="139865" x="5283200" y="2565400"/>
          <p14:tracePt t="139868" x="5213350" y="2565400"/>
          <p14:tracePt t="139882" x="5156200" y="2571750"/>
          <p14:tracePt t="139899" x="5137150" y="2571750"/>
          <p14:tracePt t="140053" x="5137150" y="2578100"/>
          <p14:tracePt t="140060" x="5130800" y="2578100"/>
          <p14:tracePt t="140067" x="5124450" y="2584450"/>
          <p14:tracePt t="140081" x="5111750" y="2590800"/>
          <p14:tracePt t="140100" x="5073650" y="2609850"/>
          <p14:tracePt t="140116" x="5048250" y="2609850"/>
          <p14:tracePt t="140132" x="5041900" y="2616200"/>
          <p14:tracePt t="140149" x="5029200" y="2622550"/>
          <p14:tracePt t="140165" x="5010150" y="2667000"/>
          <p14:tracePt t="140182" x="4991100" y="2724150"/>
          <p14:tracePt t="140198" x="4959350" y="2768600"/>
          <p14:tracePt t="140215" x="4933950" y="2806700"/>
          <p14:tracePt t="140234" x="4921250" y="2838450"/>
          <p14:tracePt t="140249" x="4921250" y="2851150"/>
          <p14:tracePt t="140414" x="4927600" y="2844800"/>
          <p14:tracePt t="140424" x="4933950" y="2844800"/>
          <p14:tracePt t="140431" x="4946650" y="2838450"/>
          <p14:tracePt t="140449" x="4978400" y="2832100"/>
          <p14:tracePt t="140467" x="5003800" y="2825750"/>
          <p14:tracePt t="140472" x="5010150" y="2825750"/>
          <p14:tracePt t="140482" x="5016500" y="2825750"/>
          <p14:tracePt t="140499" x="5029200" y="2825750"/>
          <p14:tracePt t="140517" x="5035550" y="2825750"/>
          <p14:tracePt t="140532" x="5041900" y="2825750"/>
          <p14:tracePt t="140550" x="5048250" y="2838450"/>
          <p14:tracePt t="140566" x="5060950" y="2844800"/>
          <p14:tracePt t="140587" x="5067300" y="2851150"/>
          <p14:tracePt t="140598" x="5073650" y="2851150"/>
          <p14:tracePt t="140616" x="5073650" y="2857500"/>
          <p14:tracePt t="140632" x="5080000" y="2857500"/>
          <p14:tracePt t="140649" x="5086350" y="2857500"/>
          <p14:tracePt t="140665" x="5099050" y="2857500"/>
          <p14:tracePt t="140682" x="5118100" y="2857500"/>
          <p14:tracePt t="140699" x="5143500" y="2857500"/>
          <p14:tracePt t="140716" x="5175250" y="2851150"/>
          <p14:tracePt t="140733" x="5232400" y="2838450"/>
          <p14:tracePt t="140749" x="5264150" y="2825750"/>
          <p14:tracePt t="140766" x="5314950" y="2794000"/>
          <p14:tracePt t="140782" x="5327650" y="2787650"/>
          <p14:tracePt t="140910" x="5334000" y="2787650"/>
          <p14:tracePt t="140919" x="5340350" y="2787650"/>
          <p14:tracePt t="140934" x="5359400" y="2787650"/>
          <p14:tracePt t="140950" x="5359400" y="2800350"/>
          <p14:tracePt t="140968" x="5359400" y="2825750"/>
          <p14:tracePt t="140983" x="5340350" y="2876550"/>
          <p14:tracePt t="140999" x="5302250" y="2901950"/>
          <p14:tracePt t="141016" x="5245100" y="2927350"/>
          <p14:tracePt t="141033" x="5219700" y="2933700"/>
          <p14:tracePt t="141100" x="5226050" y="2927350"/>
          <p14:tracePt t="141106" x="5238750" y="2921000"/>
          <p14:tracePt t="141115" x="5270500" y="2895600"/>
          <p14:tracePt t="141132" x="5353050" y="2851150"/>
          <p14:tracePt t="141149" x="5467350" y="2794000"/>
          <p14:tracePt t="141168" x="5683250" y="2717800"/>
          <p14:tracePt t="141182" x="5778500" y="2679700"/>
          <p14:tracePt t="141198" x="5937250" y="2641600"/>
          <p14:tracePt t="141217" x="6102350" y="2616200"/>
          <p14:tracePt t="141220" x="6184900" y="2609850"/>
          <p14:tracePt t="141234" x="6261100" y="2603500"/>
          <p14:tracePt t="141252" x="6451600" y="2597150"/>
          <p14:tracePt t="141266" x="6508750" y="2584450"/>
          <p14:tracePt t="141283" x="6521450" y="2584450"/>
          <p14:tracePt t="141467" x="6527800" y="2584450"/>
          <p14:tracePt t="141485" x="6527800" y="2578100"/>
          <p14:tracePt t="141500" x="6540500" y="2565400"/>
          <p14:tracePt t="141517" x="6553200" y="2559050"/>
          <p14:tracePt t="141533" x="6553200" y="2552700"/>
          <p14:tracePt t="141566" x="6565900" y="2540000"/>
          <p14:tracePt t="141583" x="6578600" y="2527300"/>
          <p14:tracePt t="141600" x="6591300" y="2514600"/>
          <p14:tracePt t="141617" x="6604000" y="2501900"/>
          <p14:tracePt t="141633" x="6616700" y="2495550"/>
          <p14:tracePt t="141650" x="6623050" y="2489200"/>
          <p14:tracePt t="141666" x="6623050" y="2482850"/>
          <p14:tracePt t="141684" x="6629400" y="2482850"/>
          <p14:tracePt t="141700" x="6629400" y="2476500"/>
          <p14:tracePt t="141734" x="6635750" y="2476500"/>
          <p14:tracePt t="141795" x="6635750" y="2470150"/>
          <p14:tracePt t="141803" x="6642100" y="2470150"/>
          <p14:tracePt t="141817" x="6642100" y="2463800"/>
          <p14:tracePt t="141834" x="6654800" y="2457450"/>
          <p14:tracePt t="141850" x="6654800" y="2451100"/>
          <p14:tracePt t="141885" x="6661150" y="2451100"/>
          <p14:tracePt t="141929" x="6661150" y="2444750"/>
          <p14:tracePt t="141950" x="6667500" y="2432050"/>
          <p14:tracePt t="141967" x="6673850" y="2425700"/>
          <p14:tracePt t="141985" x="6680200" y="2413000"/>
          <p14:tracePt t="141999" x="6686550" y="2400300"/>
          <p14:tracePt t="142017" x="6699250" y="2393950"/>
          <p14:tracePt t="142034" x="6705600" y="2387600"/>
          <p14:tracePt t="142050" x="6711950" y="2374900"/>
          <p14:tracePt t="142067" x="6718300" y="2362200"/>
          <p14:tracePt t="142084" x="6724650" y="2355850"/>
          <p14:tracePt t="142101" x="6731000" y="2349500"/>
          <p14:tracePt t="142117" x="6731000" y="2343150"/>
          <p14:tracePt t="142134" x="6737350" y="2330450"/>
          <p14:tracePt t="142150" x="6743700" y="2311400"/>
          <p14:tracePt t="142167" x="6750050" y="2286000"/>
          <p14:tracePt t="142184" x="6762750" y="2260600"/>
          <p14:tracePt t="142200" x="6775450" y="2228850"/>
          <p14:tracePt t="142218" x="6788150" y="2203450"/>
          <p14:tracePt t="142234" x="6800850" y="2184400"/>
          <p14:tracePt t="142250" x="6800850" y="2178050"/>
          <p14:tracePt t="142267" x="6807200" y="2165350"/>
          <p14:tracePt t="142490" x="6807200" y="2159000"/>
          <p14:tracePt t="142500" x="6813550" y="2159000"/>
          <p14:tracePt t="142516" x="6819900" y="2139950"/>
          <p14:tracePt t="142535" x="6826250" y="2133600"/>
          <p14:tracePt t="142552" x="6832600" y="2127250"/>
          <p14:tracePt t="142569" x="6838950" y="2120900"/>
          <p14:tracePt t="142577" x="6845300" y="2120900"/>
          <p14:tracePt t="142585" x="6858000" y="2114550"/>
          <p14:tracePt t="142599" x="6877050" y="2114550"/>
          <p14:tracePt t="142618" x="6985000" y="2108200"/>
          <p14:tracePt t="142634" x="7086600" y="2108200"/>
          <p14:tracePt t="142651" x="7207250" y="2108200"/>
          <p14:tracePt t="142670" x="7283450" y="2108200"/>
          <p14:tracePt t="142673" x="7308850" y="2101850"/>
          <p14:tracePt t="142684" x="7334250" y="2101850"/>
          <p14:tracePt t="142701" x="7366000" y="2095500"/>
          <p14:tracePt t="142705" x="7372350" y="2095500"/>
          <p14:tracePt t="142718" x="7391400" y="2095500"/>
          <p14:tracePt t="142734" x="7429500" y="2082800"/>
          <p14:tracePt t="142751" x="7486650" y="2076450"/>
          <p14:tracePt t="142768" x="7569200" y="2070100"/>
          <p14:tracePt t="142784" x="7664450" y="2063750"/>
          <p14:tracePt t="142802" x="7715250" y="2063750"/>
          <p14:tracePt t="142819" x="7747000" y="2063750"/>
          <p14:tracePt t="142834" x="7753350" y="2063750"/>
          <p14:tracePt t="142851" x="7785100" y="2051050"/>
          <p14:tracePt t="142868" x="7816850" y="2038350"/>
          <p14:tracePt t="142884" x="7848600" y="2019300"/>
          <p14:tracePt t="142901" x="7854950" y="2006600"/>
          <p14:tracePt t="142918" x="7867650" y="1974850"/>
          <p14:tracePt t="142934" x="7874000" y="1917700"/>
          <p14:tracePt t="142951" x="7867650" y="1860550"/>
          <p14:tracePt t="142968" x="7854950" y="1828800"/>
          <p14:tracePt t="142985" x="7829550" y="1790700"/>
          <p14:tracePt t="143001" x="7810500" y="1765300"/>
          <p14:tracePt t="143018" x="7797800" y="1758950"/>
          <p14:tracePt t="143034" x="7766050" y="1752600"/>
          <p14:tracePt t="143051" x="7721600" y="1752600"/>
          <p14:tracePt t="143066" x="7683500" y="1752600"/>
          <p14:tracePt t="143084" x="7594600" y="1752600"/>
          <p14:tracePt t="143101" x="7473950" y="1752600"/>
          <p14:tracePt t="143118" x="7378700" y="1752600"/>
          <p14:tracePt t="143133" x="7239000" y="1746250"/>
          <p14:tracePt t="143151" x="7169150" y="1746250"/>
          <p14:tracePt t="143168" x="7004050" y="1727200"/>
          <p14:tracePt t="143184" x="6934200" y="1720850"/>
          <p14:tracePt t="143201" x="6908800" y="1714500"/>
          <p14:tracePt t="143235" x="6902450" y="1714500"/>
          <p14:tracePt t="143251" x="6889750" y="1720850"/>
          <p14:tracePt t="143268" x="6832600" y="1758950"/>
          <p14:tracePt t="143285" x="6769100" y="1784350"/>
          <p14:tracePt t="143301" x="6705600" y="1797050"/>
          <p14:tracePt t="143318" x="6661150" y="1803400"/>
          <p14:tracePt t="143335" x="6642100" y="1803400"/>
          <p14:tracePt t="143369" x="6642100" y="1816100"/>
          <p14:tracePt t="143385" x="6642100" y="1828800"/>
          <p14:tracePt t="143402" x="6654800" y="1854200"/>
          <p14:tracePt t="143418" x="6667500" y="1873250"/>
          <p14:tracePt t="143436" x="6686550" y="1885950"/>
          <p14:tracePt t="143454" x="6692900" y="1898650"/>
          <p14:tracePt t="143471" x="6705600" y="1905000"/>
          <p14:tracePt t="143484" x="6737350" y="1911350"/>
          <p14:tracePt t="143502" x="6794500" y="1917700"/>
          <p14:tracePt t="143518" x="6864350" y="1930400"/>
          <p14:tracePt t="143533" x="6946900" y="1943100"/>
          <p14:tracePt t="143552" x="7029450" y="1955800"/>
          <p14:tracePt t="143568" x="7105650" y="1974850"/>
          <p14:tracePt t="143572" x="7150100" y="1987550"/>
          <p14:tracePt t="143584" x="7169150" y="1993900"/>
          <p14:tracePt t="143587" x="7213600" y="2000250"/>
          <p14:tracePt t="143601" x="7258050" y="2006600"/>
          <p14:tracePt t="143618" x="7397750" y="2019300"/>
          <p14:tracePt t="143636" x="7486650" y="2019300"/>
          <p14:tracePt t="143652" x="7588250" y="2019300"/>
          <p14:tracePt t="143669" x="7658100" y="2012950"/>
          <p14:tracePt t="143685" x="7708900" y="2006600"/>
          <p14:tracePt t="143702" x="7772400" y="2006600"/>
          <p14:tracePt t="143718" x="7848600" y="2000250"/>
          <p14:tracePt t="143736" x="7931150" y="1993900"/>
          <p14:tracePt t="143750" x="8001000" y="1987550"/>
          <p14:tracePt t="143769" x="8039100" y="1981200"/>
          <p14:tracePt t="143785" x="8070850" y="1974850"/>
          <p14:tracePt t="143789" x="8070850" y="1968500"/>
          <p14:tracePt t="143802" x="8077200" y="1968500"/>
          <p14:tracePt t="143818" x="8083550" y="1968500"/>
          <p14:tracePt t="143835" x="8083550" y="1962150"/>
          <p14:tracePt t="144024" x="8096250" y="1962150"/>
          <p14:tracePt t="144033" x="8102600" y="1968500"/>
          <p14:tracePt t="144053" x="8134350" y="1968500"/>
          <p14:tracePt t="144070" x="8178800" y="1968500"/>
          <p14:tracePt t="144086" x="8191500" y="1962150"/>
          <p14:tracePt t="144090" x="8197850" y="1962150"/>
          <p14:tracePt t="144104" x="8229600" y="1955800"/>
          <p14:tracePt t="144120" x="8312150" y="1962150"/>
          <p14:tracePt t="144135" x="8432800" y="1981200"/>
          <p14:tracePt t="144152" x="8604250" y="2006600"/>
          <p14:tracePt t="144169" x="8775700" y="2025650"/>
          <p14:tracePt t="144185" x="8940800" y="2044700"/>
          <p14:tracePt t="144202" x="9055100" y="2044700"/>
          <p14:tracePt t="144220" x="9118600" y="2032000"/>
          <p14:tracePt t="144236" x="9163050" y="2012950"/>
          <p14:tracePt t="144239" x="9169400" y="2006600"/>
          <p14:tracePt t="144252" x="9194800" y="1993900"/>
          <p14:tracePt t="144269" x="9232900" y="1981200"/>
          <p14:tracePt t="144286" x="9296400" y="1968500"/>
          <p14:tracePt t="144291" x="9334500" y="1968500"/>
          <p14:tracePt t="144303" x="9372600" y="1962150"/>
          <p14:tracePt t="144319" x="9448800" y="1962150"/>
          <p14:tracePt t="144336" x="9493250" y="1962150"/>
          <p14:tracePt t="144352" x="9518650" y="1968500"/>
          <p14:tracePt t="144370" x="9525000" y="1974850"/>
          <p14:tracePt t="144385" x="9525000" y="1981200"/>
          <p14:tracePt t="144402" x="9531350" y="1993900"/>
          <p14:tracePt t="144419" x="9537700" y="2000250"/>
          <p14:tracePt t="144436" x="9537700" y="2006600"/>
          <p14:tracePt t="144452" x="9537700" y="2012950"/>
          <p14:tracePt t="144469" x="9544050" y="2012950"/>
          <p14:tracePt t="144502" x="9544050" y="2019300"/>
          <p14:tracePt t="144536" x="9544050" y="2025650"/>
          <p14:tracePt t="144552" x="9544050" y="2038350"/>
          <p14:tracePt t="144570" x="9544050" y="2044700"/>
          <p14:tracePt t="144586" x="9537700" y="2057400"/>
          <p14:tracePt t="144603" x="9537700" y="2070100"/>
          <p14:tracePt t="144619" x="9531350" y="2076450"/>
          <p14:tracePt t="144772" x="9531350" y="2082800"/>
          <p14:tracePt t="144776" x="9525000" y="2082800"/>
          <p14:tracePt t="144784" x="9518650" y="2082800"/>
          <p14:tracePt t="144803" x="9505950" y="2095500"/>
          <p14:tracePt t="144820" x="9493250" y="2101850"/>
          <p14:tracePt t="144836" x="9486900" y="2108200"/>
          <p14:tracePt t="144889" x="9486900" y="2120900"/>
          <p14:tracePt t="144903" x="9505950" y="2146300"/>
          <p14:tracePt t="144919" x="9525000" y="2171700"/>
          <p14:tracePt t="144936" x="9537700" y="2190750"/>
          <p14:tracePt t="144951" x="9550400" y="2197100"/>
          <p14:tracePt t="144969" x="9550400" y="2203450"/>
          <p14:tracePt t="145320" x="9550400" y="2197100"/>
          <p14:tracePt t="145363" x="9550400" y="2190750"/>
          <p14:tracePt t="145541" x="9550400" y="2184400"/>
          <p14:tracePt t="145562" x="9544050" y="2184400"/>
          <p14:tracePt t="145574" x="9537700" y="2184400"/>
          <p14:tracePt t="163406" x="9525000" y="2184400"/>
          <p14:tracePt t="163417" x="9334500" y="2216150"/>
          <p14:tracePt t="163437" x="8534400" y="2311400"/>
          <p14:tracePt t="163452" x="7924800" y="2343150"/>
          <p14:tracePt t="163470" x="7435850" y="2336800"/>
          <p14:tracePt t="163486" x="7054850" y="2311400"/>
          <p14:tracePt t="163502" x="6718300" y="2298700"/>
          <p14:tracePt t="163519" x="6292850" y="2317750"/>
          <p14:tracePt t="163534" x="5797550" y="2387600"/>
          <p14:tracePt t="163551" x="5276850" y="2470150"/>
          <p14:tracePt t="163568" x="4870450" y="2527300"/>
          <p14:tracePt t="163572" x="4660900" y="2540000"/>
          <p14:tracePt t="163583" x="4546600" y="2540000"/>
          <p14:tracePt t="163601" x="4406900" y="2533650"/>
          <p14:tracePt t="163618" x="4400550" y="2527300"/>
          <p14:tracePt t="163635" x="4394200" y="2514600"/>
          <p14:tracePt t="163638" x="4387850" y="2495550"/>
          <p14:tracePt t="163652" x="4387850" y="2463800"/>
          <p14:tracePt t="163669" x="4375150" y="2349500"/>
          <p14:tracePt t="163686" x="4375150" y="2286000"/>
          <p14:tracePt t="163702" x="4375150" y="2241550"/>
          <p14:tracePt t="163705" x="4375150" y="2216150"/>
          <p14:tracePt t="163718" x="4375150" y="2171700"/>
          <p14:tracePt t="163735" x="4343400" y="2133600"/>
          <p14:tracePt t="163751" x="4248150" y="2101850"/>
          <p14:tracePt t="163768" x="4083050" y="2089150"/>
          <p14:tracePt t="163785" x="3810000" y="2063750"/>
          <p14:tracePt t="163801" x="3587750" y="2063750"/>
          <p14:tracePt t="163818" x="3302000" y="2101850"/>
          <p14:tracePt t="163835" x="3060700" y="2159000"/>
          <p14:tracePt t="163852" x="2857500" y="2235200"/>
          <p14:tracePt t="163868" x="2641600" y="2349500"/>
          <p14:tracePt t="163888" x="2463800" y="2508250"/>
          <p14:tracePt t="163902" x="2451100" y="2552700"/>
          <p14:tracePt t="163904" x="2451100" y="2590800"/>
          <p14:tracePt t="163920" x="2470150" y="2660650"/>
          <p14:tracePt t="163935" x="2508250" y="2698750"/>
          <p14:tracePt t="163952" x="2654300" y="2794000"/>
          <p14:tracePt t="163969" x="2921000" y="2857500"/>
          <p14:tracePt t="163985" x="3257550" y="2876550"/>
          <p14:tracePt t="164002" x="3619500" y="2882900"/>
          <p14:tracePt t="164018" x="3905250" y="2857500"/>
          <p14:tracePt t="164022" x="3962400" y="2838450"/>
          <p14:tracePt t="164036" x="3994150" y="2806700"/>
          <p14:tracePt t="164039" x="4006850" y="2768600"/>
          <p14:tracePt t="164052" x="4006850" y="2736850"/>
          <p14:tracePt t="164055" x="4006850" y="2692400"/>
          <p14:tracePt t="164069" x="3975100" y="2597150"/>
          <p14:tracePt t="164085" x="3924300" y="2514600"/>
          <p14:tracePt t="164102" x="3860800" y="2444750"/>
          <p14:tracePt t="164121" x="3784600" y="2393950"/>
          <p14:tracePt t="164136" x="3663950" y="2381250"/>
          <p14:tracePt t="164151" x="3492500" y="2393950"/>
          <p14:tracePt t="164169" x="3340100" y="2438400"/>
          <p14:tracePt t="164185" x="3181350" y="2520950"/>
          <p14:tracePt t="164202" x="3092450" y="2609850"/>
          <p14:tracePt t="164219" x="3054350" y="2698750"/>
          <p14:tracePt t="164236" x="3092450" y="2806700"/>
          <p14:tracePt t="164252" x="3181350" y="2882900"/>
          <p14:tracePt t="164256" x="3263900" y="2927350"/>
          <p14:tracePt t="164269" x="3346450" y="2959100"/>
          <p14:tracePt t="164270" x="3473450" y="2990850"/>
          <p14:tracePt t="164284" x="3613150" y="3022600"/>
          <p14:tracePt t="164302" x="4038600" y="3079750"/>
          <p14:tracePt t="164320" x="4298950" y="3086100"/>
          <p14:tracePt t="164336" x="4400550" y="3060700"/>
          <p14:tracePt t="164352" x="4406900" y="3009900"/>
          <p14:tracePt t="164369" x="4406900" y="2959100"/>
          <p14:tracePt t="164386" x="4387850" y="2895600"/>
          <p14:tracePt t="164402" x="4349750" y="2838450"/>
          <p14:tracePt t="164419" x="4318000" y="2787650"/>
          <p14:tracePt t="164436" x="4305300" y="2768600"/>
          <p14:tracePt t="164451" x="4292600" y="2768600"/>
          <p14:tracePt t="164469" x="4248150" y="2768600"/>
          <p14:tracePt t="164485" x="4197350" y="2774950"/>
          <p14:tracePt t="164501" x="4159250" y="2781300"/>
          <p14:tracePt t="164519" x="4152900" y="2781300"/>
          <p14:tracePt t="167063" x="4140200" y="2781300"/>
          <p14:tracePt t="167079" x="4114800" y="2755900"/>
          <p14:tracePt t="167088" x="4095750" y="2743200"/>
          <p14:tracePt t="167105" x="4089400" y="2736850"/>
          <p14:tracePt t="167154" x="4140200" y="2724150"/>
          <p14:tracePt t="167171" x="4260850" y="2711450"/>
          <p14:tracePt t="167188" x="4362450" y="2698750"/>
          <p14:tracePt t="167207" x="4476750" y="2686050"/>
          <p14:tracePt t="167222" x="4521200" y="2679700"/>
          <p14:tracePt t="167238" x="4610100" y="2667000"/>
          <p14:tracePt t="167254" x="4800600" y="2660650"/>
          <p14:tracePt t="167272" x="4959350" y="2660650"/>
          <p14:tracePt t="167289" x="5118100" y="2667000"/>
          <p14:tracePt t="167305" x="5232400" y="2673350"/>
          <p14:tracePt t="167321" x="5276850" y="2673350"/>
          <p14:tracePt t="167338" x="5308600" y="2673350"/>
          <p14:tracePt t="167355" x="5340350" y="2673350"/>
          <p14:tracePt t="167371" x="5391150" y="2660650"/>
          <p14:tracePt t="167389" x="5441950" y="2647950"/>
          <p14:tracePt t="167403" x="5499100" y="2647950"/>
          <p14:tracePt t="167420" x="5556250" y="2647950"/>
          <p14:tracePt t="167440" x="5607050" y="2641600"/>
          <p14:tracePt t="167455" x="5670550" y="2635250"/>
          <p14:tracePt t="167471" x="5740400" y="2616200"/>
          <p14:tracePt t="167488" x="5854700" y="2552700"/>
          <p14:tracePt t="167506" x="5956300" y="2489200"/>
          <p14:tracePt t="167521" x="6070600" y="2444750"/>
          <p14:tracePt t="167538" x="6172200" y="2413000"/>
          <p14:tracePt t="167555" x="6337300" y="2387600"/>
          <p14:tracePt t="167572" x="6483350" y="2374900"/>
          <p14:tracePt t="167578" x="6553200" y="2368550"/>
          <p14:tracePt t="167587" x="6654800" y="2368550"/>
          <p14:tracePt t="167605" x="6781800" y="2368550"/>
          <p14:tracePt t="167622" x="6864350" y="2362200"/>
          <p14:tracePt t="167638" x="6978650" y="2355850"/>
          <p14:tracePt t="167655" x="7086600" y="2330450"/>
          <p14:tracePt t="167672" x="7169150" y="2292350"/>
          <p14:tracePt t="167689" x="7283450" y="2247900"/>
          <p14:tracePt t="167706" x="7366000" y="2235200"/>
          <p14:tracePt t="167709" x="7391400" y="2228850"/>
          <p14:tracePt t="167722" x="7410450" y="2228850"/>
          <p14:tracePt t="167755" x="7410450" y="2222500"/>
          <p14:tracePt t="167794" x="7404100" y="2222500"/>
          <p14:tracePt t="167805" x="7404100" y="2228850"/>
          <p14:tracePt t="167822" x="7391400" y="2228850"/>
          <p14:tracePt t="168244" x="7385050" y="2235200"/>
          <p14:tracePt t="168252" x="7372350" y="2235200"/>
          <p14:tracePt t="168258" x="7359650" y="2241550"/>
          <p14:tracePt t="168272" x="7353300" y="2241550"/>
          <p14:tracePt t="168291" x="7334250" y="2247900"/>
          <p14:tracePt t="168306" x="7321550" y="2260600"/>
          <p14:tracePt t="168323" x="7308850" y="2273300"/>
          <p14:tracePt t="168338" x="7296150" y="2298700"/>
          <p14:tracePt t="168357" x="7289800" y="2343150"/>
          <p14:tracePt t="168372" x="7308850" y="2393950"/>
          <p14:tracePt t="168389" x="7366000" y="2463800"/>
          <p14:tracePt t="168405" x="7423150" y="2495550"/>
          <p14:tracePt t="168777" x="7423150" y="2489200"/>
          <p14:tracePt t="168784" x="7423150" y="2482850"/>
          <p14:tracePt t="168790" x="7423150" y="2476500"/>
          <p14:tracePt t="168807" x="7410450" y="2444750"/>
          <p14:tracePt t="168825" x="7423150" y="2425700"/>
          <p14:tracePt t="168841" x="7442200" y="2406650"/>
          <p14:tracePt t="168856" x="7505700" y="2374900"/>
          <p14:tracePt t="168873" x="7600950" y="2343150"/>
          <p14:tracePt t="168891" x="7715250" y="2305050"/>
          <p14:tracePt t="168907" x="7861300" y="2247900"/>
          <p14:tracePt t="168911" x="7931150" y="2209800"/>
          <p14:tracePt t="168922" x="8001000" y="2178050"/>
          <p14:tracePt t="168940" x="8096250" y="2139950"/>
          <p14:tracePt t="168956" x="8204200" y="2089150"/>
          <p14:tracePt t="168973" x="8305800" y="2051050"/>
          <p14:tracePt t="168991" x="8585200" y="1981200"/>
          <p14:tracePt t="169006" x="8693150" y="1962150"/>
          <p14:tracePt t="169008" x="8794750" y="1949450"/>
          <p14:tracePt t="169024" x="8959850" y="1936750"/>
          <p14:tracePt t="169040" x="9042400" y="1930400"/>
          <p14:tracePt t="169058" x="9201150" y="1924050"/>
          <p14:tracePt t="169074" x="9251950" y="1924050"/>
          <p14:tracePt t="169106" x="9290050" y="1924050"/>
          <p14:tracePt t="169123" x="9486900" y="1905000"/>
          <p14:tracePt t="169138" x="9556750" y="1892300"/>
          <p14:tracePt t="169157" x="9626600" y="1879600"/>
          <p14:tracePt t="169173" x="9652000" y="1873250"/>
          <p14:tracePt t="169190" x="9664700" y="1873250"/>
          <p14:tracePt t="169206" x="9696450" y="1873250"/>
          <p14:tracePt t="169223" x="9747250" y="1866900"/>
          <p14:tracePt t="169240" x="9817100" y="1866900"/>
          <p14:tracePt t="169258" x="9886950" y="1860550"/>
          <p14:tracePt t="169261" x="9918700" y="1860550"/>
          <p14:tracePt t="169272" x="9937750" y="1860550"/>
          <p14:tracePt t="169289" x="9963150" y="1854200"/>
          <p14:tracePt t="169292" x="9969500" y="1854200"/>
          <p14:tracePt t="169306" x="9975850" y="1854200"/>
          <p14:tracePt t="169323" x="9988550" y="1854200"/>
          <p14:tracePt t="169342" x="10020300" y="1854200"/>
          <p14:tracePt t="169356" x="10033000" y="1854200"/>
          <p14:tracePt t="169360" x="10045700" y="1847850"/>
          <p14:tracePt t="169373" x="10058400" y="1847850"/>
          <p14:tracePt t="169390" x="10071100" y="1841500"/>
          <p14:tracePt t="169405" x="10090150" y="1828800"/>
          <p14:tracePt t="169423" x="10090150" y="1809750"/>
          <p14:tracePt t="169440" x="10090150" y="1797050"/>
          <p14:tracePt t="169456" x="10096500" y="1790700"/>
          <p14:tracePt t="169473" x="10096500" y="1778000"/>
          <p14:tracePt t="169490" x="10102850" y="1765300"/>
          <p14:tracePt t="169506" x="10134600" y="1758950"/>
          <p14:tracePt t="169523" x="10210800" y="1758950"/>
          <p14:tracePt t="169540" x="10280650" y="1771650"/>
          <p14:tracePt t="169556" x="10344150" y="1778000"/>
          <p14:tracePt t="169573" x="10382250" y="1784350"/>
          <p14:tracePt t="169590" x="10414000" y="1809750"/>
          <p14:tracePt t="169607" x="10414000" y="1835150"/>
          <p14:tracePt t="169623" x="10420350" y="1841500"/>
          <p14:tracePt t="169640" x="10420350" y="1866900"/>
          <p14:tracePt t="169655" x="10433050" y="1879600"/>
          <p14:tracePt t="169672" x="10452100" y="1892300"/>
          <p14:tracePt t="169690" x="10464800" y="1892300"/>
          <p14:tracePt t="169705" x="10477500" y="1892300"/>
          <p14:tracePt t="169722" x="10490200" y="1892300"/>
          <p14:tracePt t="169740" x="10502900" y="1892300"/>
          <p14:tracePt t="169757" x="10528300" y="1898650"/>
          <p14:tracePt t="169774" x="10572750" y="1898650"/>
          <p14:tracePt t="169790" x="10642600" y="1898650"/>
          <p14:tracePt t="169796" x="10687050" y="1898650"/>
          <p14:tracePt t="169807" x="10731500" y="1898650"/>
          <p14:tracePt t="169825" x="10845800" y="1898650"/>
          <p14:tracePt t="169840" x="10883900" y="1898650"/>
          <p14:tracePt t="169859" x="10896600" y="1898650"/>
          <p14:tracePt t="169872" x="10902950" y="1898650"/>
          <p14:tracePt t="169984" x="10902950" y="1892300"/>
          <p14:tracePt t="169993" x="10902950" y="1885950"/>
          <p14:tracePt t="170007" x="10871200" y="1866900"/>
          <p14:tracePt t="170026" x="10795000" y="1854200"/>
          <p14:tracePt t="170041" x="10699750" y="1835150"/>
          <p14:tracePt t="170046" x="10655300" y="1828800"/>
          <p14:tracePt t="170057" x="10591800" y="1816100"/>
          <p14:tracePt t="170076" x="10496550" y="1803400"/>
          <p14:tracePt t="170081" x="10458450" y="1797050"/>
          <p14:tracePt t="170090" x="10394950" y="1784350"/>
          <p14:tracePt t="170107" x="10318750" y="1765300"/>
          <p14:tracePt t="170125" x="10236200" y="1758950"/>
          <p14:tracePt t="170142" x="10121900" y="1758950"/>
          <p14:tracePt t="170157" x="10026650" y="1771650"/>
          <p14:tracePt t="170174" x="9886950" y="1803400"/>
          <p14:tracePt t="170191" x="9772650" y="1828800"/>
          <p14:tracePt t="170207" x="9645650" y="1873250"/>
          <p14:tracePt t="170226" x="9512300" y="1924050"/>
          <p14:tracePt t="170242" x="9467850" y="1955800"/>
          <p14:tracePt t="170258" x="9448800" y="1987550"/>
          <p14:tracePt t="170273" x="9442450" y="2019300"/>
          <p14:tracePt t="170290" x="9442450" y="2038350"/>
          <p14:tracePt t="170308" x="9455150" y="2057400"/>
          <p14:tracePt t="170324" x="9499600" y="2089150"/>
          <p14:tracePt t="170340" x="9601200" y="2120900"/>
          <p14:tracePt t="170357" x="9766300" y="2159000"/>
          <p14:tracePt t="170374" x="10039350" y="2209800"/>
          <p14:tracePt t="170380" x="10185400" y="2228850"/>
          <p14:tracePt t="170391" x="10318750" y="2241550"/>
          <p14:tracePt t="170407" x="10591800" y="2266950"/>
          <p14:tracePt t="170426" x="10839450" y="2286000"/>
          <p14:tracePt t="170443" x="10890250" y="2286000"/>
          <p14:tracePt t="170458" x="10896600" y="2273300"/>
          <p14:tracePt t="170475" x="10902950" y="2254250"/>
          <p14:tracePt t="170492" x="10909300" y="2209800"/>
          <p14:tracePt t="170508" x="10909300" y="2171700"/>
          <p14:tracePt t="170524" x="10909300" y="2133600"/>
          <p14:tracePt t="170540" x="10915650" y="2101850"/>
          <p14:tracePt t="170557" x="10915650" y="2076450"/>
          <p14:tracePt t="170575" x="10915650" y="2051050"/>
          <p14:tracePt t="170591" x="10909300" y="2032000"/>
          <p14:tracePt t="170607" x="10902950" y="2012950"/>
          <p14:tracePt t="170624" x="10896600" y="2000250"/>
          <p14:tracePt t="170627" x="10890250" y="1993900"/>
          <p14:tracePt t="170641" x="10890250" y="1987550"/>
          <p14:tracePt t="170644" x="10877550" y="1987550"/>
          <p14:tracePt t="170657" x="10871200" y="1981200"/>
          <p14:tracePt t="170660" x="10858500" y="1974850"/>
          <p14:tracePt t="170674" x="10826750" y="1968500"/>
          <p14:tracePt t="170691" x="10788650" y="1962150"/>
          <p14:tracePt t="170708" x="10744200" y="1955800"/>
          <p14:tracePt t="170724" x="10693400" y="1943100"/>
          <p14:tracePt t="170742" x="10636250" y="1936750"/>
          <p14:tracePt t="170757" x="10591800" y="1936750"/>
          <p14:tracePt t="170774" x="10547350" y="1930400"/>
          <p14:tracePt t="170791" x="10502900" y="1930400"/>
          <p14:tracePt t="170808" x="10458450" y="1930400"/>
          <p14:tracePt t="170825" x="10414000" y="1930400"/>
          <p14:tracePt t="170841" x="10382250" y="1930400"/>
          <p14:tracePt t="170858" x="10363200" y="1930400"/>
          <p14:tracePt t="170874" x="10337800" y="1930400"/>
          <p14:tracePt t="170891" x="10318750" y="1930400"/>
          <p14:tracePt t="170895" x="10306050" y="1936750"/>
          <p14:tracePt t="170907" x="10293350" y="1949450"/>
          <p14:tracePt t="170924" x="10229850" y="2032000"/>
          <p14:tracePt t="170942" x="10179050" y="2082800"/>
          <p14:tracePt t="170958" x="10115550" y="2139950"/>
          <p14:tracePt t="170975" x="10064750" y="2190750"/>
          <p14:tracePt t="170991" x="10007600" y="2260600"/>
          <p14:tracePt t="170996" x="9994900" y="2286000"/>
          <p14:tracePt t="171006" x="9975850" y="2324100"/>
          <p14:tracePt t="171024" x="9956800" y="2374900"/>
          <p14:tracePt t="171041" x="9944100" y="2406650"/>
          <p14:tracePt t="171058" x="9937750" y="2419350"/>
          <p14:tracePt t="171074" x="9937750" y="2432050"/>
          <p14:tracePt t="171091" x="9931400" y="2438400"/>
          <p14:tracePt t="171096" x="9931400" y="2444750"/>
          <p14:tracePt t="171107" x="9925050" y="2463800"/>
          <p14:tracePt t="171126" x="9893300" y="2571750"/>
          <p14:tracePt t="171142" x="9874250" y="2622550"/>
          <p14:tracePt t="171159" x="9810750" y="2774950"/>
          <p14:tracePt t="171176" x="9747250" y="2882900"/>
          <p14:tracePt t="171191" x="9696450" y="2965450"/>
          <p14:tracePt t="171208" x="9658350" y="3003550"/>
          <p14:tracePt t="171226" x="9613900" y="3035300"/>
          <p14:tracePt t="171241" x="9550400" y="3086100"/>
          <p14:tracePt t="171258" x="9499600" y="3111500"/>
          <p14:tracePt t="171275" x="9455150" y="3136900"/>
          <p14:tracePt t="171291" x="9404350" y="3155950"/>
          <p14:tracePt t="171295" x="9378950" y="3168650"/>
          <p14:tracePt t="171308" x="9366250" y="3168650"/>
          <p14:tracePt t="171325" x="9334500" y="3168650"/>
          <p14:tracePt t="171340" x="9302750" y="3168650"/>
          <p14:tracePt t="171358" x="9264650" y="3168650"/>
          <p14:tracePt t="171375" x="9251950" y="3168650"/>
          <p14:tracePt t="171425" x="9239250" y="3155950"/>
          <p14:tracePt t="171442" x="9213850" y="3130550"/>
          <p14:tracePt t="171458" x="9188450" y="3117850"/>
          <p14:tracePt t="171475" x="9163050" y="3105150"/>
          <p14:tracePt t="171491" x="9150350" y="3098800"/>
          <p14:tracePt t="171509" x="9137650" y="3092450"/>
          <p14:tracePt t="171525" x="9099550" y="3079750"/>
          <p14:tracePt t="171542" x="9004300" y="3054350"/>
          <p14:tracePt t="171558" x="8839200" y="3016250"/>
          <p14:tracePt t="171576" x="8616950" y="2959100"/>
          <p14:tracePt t="171590" x="8521700" y="2933700"/>
          <p14:tracePt t="171609" x="8375650" y="2895600"/>
          <p14:tracePt t="171642" x="8191500" y="2844800"/>
          <p14:tracePt t="171658" x="7702550" y="2673350"/>
          <p14:tracePt t="171675" x="7651750" y="2667000"/>
          <p14:tracePt t="171692" x="7594600" y="2667000"/>
          <p14:tracePt t="171708" x="7486650" y="2667000"/>
          <p14:tracePt t="171727" x="7359650" y="2667000"/>
          <p14:tracePt t="171742" x="7188200" y="2654300"/>
          <p14:tracePt t="171759" x="6991350" y="2635250"/>
          <p14:tracePt t="171775" x="6794500" y="2597150"/>
          <p14:tracePt t="171792" x="6680200" y="2559050"/>
          <p14:tracePt t="171807" x="6597650" y="2514600"/>
          <p14:tracePt t="171826" x="6565900" y="2495550"/>
          <p14:tracePt t="171842" x="6508750" y="2476500"/>
          <p14:tracePt t="171845" x="6451600" y="2470150"/>
          <p14:tracePt t="171858" x="6299200" y="2457450"/>
          <p14:tracePt t="171876" x="6203950" y="2451100"/>
          <p14:tracePt t="171892" x="6000750" y="2419350"/>
          <p14:tracePt t="171909" x="5816600" y="2368550"/>
          <p14:tracePt t="171926" x="5740400" y="2330450"/>
          <p14:tracePt t="171941" x="5721350" y="2311400"/>
          <p14:tracePt t="171957" x="5721350" y="2298700"/>
          <p14:tracePt t="171975" x="5734050" y="2292350"/>
          <p14:tracePt t="172026" x="5734050" y="2305050"/>
          <p14:tracePt t="172058" x="5734050" y="2311400"/>
          <p14:tracePt t="172110" x="5778500" y="2305050"/>
          <p14:tracePt t="172128" x="5867400" y="2298700"/>
          <p14:tracePt t="172143" x="6000750" y="2298700"/>
          <p14:tracePt t="172159" x="6172200" y="2305050"/>
          <p14:tracePt t="172176" x="6337300" y="2324100"/>
          <p14:tracePt t="172192" x="6521450" y="2343150"/>
          <p14:tracePt t="172207" x="6705600" y="2362200"/>
          <p14:tracePt t="172227" x="6832600" y="2374900"/>
          <p14:tracePt t="172241" x="6896100" y="2374900"/>
          <p14:tracePt t="172259" x="6915150" y="2368550"/>
          <p14:tracePt t="172274" x="6934200" y="2349500"/>
          <p14:tracePt t="172292" x="6946900" y="2324100"/>
          <p14:tracePt t="172308" x="6965950" y="2286000"/>
          <p14:tracePt t="172328" x="6978650" y="2254250"/>
          <p14:tracePt t="172342" x="6991350" y="2228850"/>
          <p14:tracePt t="172359" x="7004050" y="2190750"/>
          <p14:tracePt t="172376" x="7004050" y="2165350"/>
          <p14:tracePt t="172392" x="6997700" y="2114550"/>
          <p14:tracePt t="172409" x="6985000" y="2057400"/>
          <p14:tracePt t="172426" x="6965950" y="2012950"/>
          <p14:tracePt t="172442" x="6946900" y="1962150"/>
          <p14:tracePt t="172459" x="6921500" y="1936750"/>
          <p14:tracePt t="172463" x="6889750" y="1924050"/>
          <p14:tracePt t="172476" x="6864350" y="1917700"/>
          <p14:tracePt t="172492" x="6731000" y="1898650"/>
          <p14:tracePt t="172510" x="6635750" y="1892300"/>
          <p14:tracePt t="172526" x="6553200" y="1879600"/>
          <p14:tracePt t="172542" x="6477000" y="1879600"/>
          <p14:tracePt t="172559" x="6388100" y="1879600"/>
          <p14:tracePt t="172575" x="6299200" y="1879600"/>
          <p14:tracePt t="172592" x="6223000" y="1898650"/>
          <p14:tracePt t="172609" x="6146800" y="1924050"/>
          <p14:tracePt t="172625" x="6096000" y="1949450"/>
          <p14:tracePt t="172643" x="6013450" y="1987550"/>
          <p14:tracePt t="172659" x="5943600" y="2032000"/>
          <p14:tracePt t="172677" x="5892800" y="2076450"/>
          <p14:tracePt t="172694" x="5886450" y="2089150"/>
          <p14:tracePt t="172710" x="5899150" y="2114550"/>
          <p14:tracePt t="172727" x="5975350" y="2146300"/>
          <p14:tracePt t="172744" x="6102350" y="2178050"/>
          <p14:tracePt t="172760" x="6286500" y="2203450"/>
          <p14:tracePt t="172776" x="6508750" y="2216150"/>
          <p14:tracePt t="172792" x="6705600" y="2222500"/>
          <p14:tracePt t="172809" x="6832600" y="2222500"/>
          <p14:tracePt t="172826" x="6864350" y="2216150"/>
          <p14:tracePt t="172843" x="6870700" y="2203450"/>
          <p14:tracePt t="172859" x="6870700" y="2197100"/>
          <p14:tracePt t="172911" x="6851650" y="2197100"/>
          <p14:tracePt t="172917" x="6845300" y="2197100"/>
          <p14:tracePt t="172925" x="6826250" y="2203450"/>
          <p14:tracePt t="172942" x="6781800" y="2216150"/>
          <p14:tracePt t="172959" x="6737350" y="2228850"/>
          <p14:tracePt t="172976" x="6718300" y="2235200"/>
          <p14:tracePt t="172993" x="6711950" y="2235200"/>
          <p14:tracePt t="173095" x="6705600" y="2235200"/>
          <p14:tracePt t="173103" x="6705600" y="2241550"/>
          <p14:tracePt t="173113" x="6699250" y="2241550"/>
          <p14:tracePt t="173126" x="6667500" y="2254250"/>
          <p14:tracePt t="173144" x="6654800" y="2254250"/>
          <p14:tracePt t="173160" x="6648450" y="2260600"/>
          <p14:tracePt t="173176" x="6642100" y="2260600"/>
          <p14:tracePt t="173316" x="6635750" y="2266950"/>
          <p14:tracePt t="173324" x="6629400" y="2266950"/>
          <p14:tracePt t="173343" x="6610350" y="2279650"/>
          <p14:tracePt t="173360" x="6597650" y="2279650"/>
          <p14:tracePt t="174137" x="6597650" y="2286000"/>
          <p14:tracePt t="174161" x="6578600" y="2311400"/>
          <p14:tracePt t="174179" x="6565900" y="2324100"/>
          <p14:tracePt t="174195" x="6559550" y="2330450"/>
          <p14:tracePt t="174250" x="6559550" y="2336800"/>
          <p14:tracePt t="174266" x="6553200" y="2343150"/>
          <p14:tracePt t="174278" x="6546850" y="2349500"/>
          <p14:tracePt t="174295" x="6508750" y="2362200"/>
          <p14:tracePt t="174310" x="6470650" y="2381250"/>
          <p14:tracePt t="174327" x="6445250" y="2387600"/>
          <p14:tracePt t="174332" x="6438900" y="2393950"/>
          <p14:tracePt t="174344" x="6426200" y="2393950"/>
          <p14:tracePt t="174361" x="6419850" y="2400300"/>
          <p14:tracePt t="174377" x="6413500" y="2400300"/>
          <p14:tracePt t="174394" x="6394450" y="2406650"/>
          <p14:tracePt t="174410" x="6369050" y="2406650"/>
          <p14:tracePt t="174428" x="6330950" y="2406650"/>
          <p14:tracePt t="174446" x="6299200" y="2387600"/>
          <p14:tracePt t="174460" x="6292850" y="2374900"/>
          <p14:tracePt t="174480" x="6286500" y="2349500"/>
          <p14:tracePt t="174494" x="6286500" y="2330450"/>
          <p14:tracePt t="174511" x="6286500" y="2317750"/>
          <p14:tracePt t="174623" x="6292850" y="2317750"/>
          <p14:tracePt t="174633" x="6305550" y="2317750"/>
          <p14:tracePt t="174635" x="6318250" y="2324100"/>
          <p14:tracePt t="174643" x="6337300" y="2330450"/>
          <p14:tracePt t="174661" x="6375400" y="2336800"/>
          <p14:tracePt t="174676" x="6426200" y="2343150"/>
          <p14:tracePt t="174696" x="6477000" y="2343150"/>
          <p14:tracePt t="174711" x="6546850" y="2343150"/>
          <p14:tracePt t="174727" x="6597650" y="2336800"/>
          <p14:tracePt t="174745" x="6648450" y="2324100"/>
          <p14:tracePt t="174761" x="6673850" y="2317750"/>
          <p14:tracePt t="174778" x="6692900" y="2305050"/>
          <p14:tracePt t="174794" x="6705600" y="2286000"/>
          <p14:tracePt t="174811" x="6718300" y="2254250"/>
          <p14:tracePt t="174828" x="6731000" y="2216150"/>
          <p14:tracePt t="174831" x="6731000" y="2190750"/>
          <p14:tracePt t="174844" x="6731000" y="2171700"/>
          <p14:tracePt t="174847" x="6731000" y="2152650"/>
          <p14:tracePt t="174862" x="6705600" y="2127250"/>
          <p14:tracePt t="174876" x="6642100" y="2101850"/>
          <p14:tracePt t="174893" x="6572250" y="2082800"/>
          <p14:tracePt t="174911" x="6502400" y="2063750"/>
          <p14:tracePt t="174928" x="6438900" y="2051050"/>
          <p14:tracePt t="174943" x="6375400" y="2032000"/>
          <p14:tracePt t="174961" x="6350000" y="2032000"/>
          <p14:tracePt t="174978" x="6324600" y="2025650"/>
          <p14:tracePt t="174982" x="6292850" y="2025650"/>
          <p14:tracePt t="174995" x="6261100" y="2025650"/>
          <p14:tracePt t="175011" x="6159500" y="2032000"/>
          <p14:tracePt t="175028" x="5994400" y="2025650"/>
          <p14:tracePt t="175045" x="5867400" y="2019300"/>
          <p14:tracePt t="175061" x="5746750" y="2038350"/>
          <p14:tracePt t="175078" x="5708650" y="2057400"/>
          <p14:tracePt t="175082" x="5695950" y="2076450"/>
          <p14:tracePt t="175095" x="5702300" y="2114550"/>
          <p14:tracePt t="175112" x="5759450" y="2184400"/>
          <p14:tracePt t="175128" x="5867400" y="2260600"/>
          <p14:tracePt t="175145" x="6032500" y="2336800"/>
          <p14:tracePt t="175161" x="6184900" y="2393950"/>
          <p14:tracePt t="175176" x="6337300" y="2425700"/>
          <p14:tracePt t="175195" x="6496050" y="2425700"/>
          <p14:tracePt t="175212" x="6597650" y="2413000"/>
          <p14:tracePt t="175228" x="6673850" y="2381250"/>
          <p14:tracePt t="175245" x="6705600" y="2349500"/>
          <p14:tracePt t="175261" x="6699250" y="2298700"/>
          <p14:tracePt t="175280" x="6635750" y="2228850"/>
          <p14:tracePt t="175295" x="6591300" y="2197100"/>
          <p14:tracePt t="175299" x="6559550" y="2178050"/>
          <p14:tracePt t="175312" x="6527800" y="2165350"/>
          <p14:tracePt t="175328" x="6445250" y="2127250"/>
          <p14:tracePt t="175345" x="6407150" y="2114550"/>
          <p14:tracePt t="175364" x="6375400" y="2108200"/>
          <p14:tracePt t="175377" x="6337300" y="2108200"/>
          <p14:tracePt t="175395" x="6299200" y="2127250"/>
          <p14:tracePt t="175411" x="6235700" y="2178050"/>
          <p14:tracePt t="175428" x="6184900" y="2222500"/>
          <p14:tracePt t="175445" x="6146800" y="2279650"/>
          <p14:tracePt t="175462" x="6140450" y="2305050"/>
          <p14:tracePt t="175478" x="6140450" y="2317750"/>
          <p14:tracePt t="175495" x="6153150" y="2324100"/>
          <p14:tracePt t="175498" x="6178550" y="2336800"/>
          <p14:tracePt t="175511" x="6210300" y="2336800"/>
          <p14:tracePt t="175528" x="6381750" y="2324100"/>
          <p14:tracePt t="175544" x="6502400" y="2298700"/>
          <p14:tracePt t="175560" x="6546850" y="2292350"/>
          <p14:tracePt t="175562" x="6591300" y="2273300"/>
          <p14:tracePt t="175577" x="6635750" y="2254250"/>
          <p14:tracePt t="175612" x="6623050" y="2247900"/>
          <p14:tracePt t="175628" x="6540500" y="2247900"/>
          <p14:tracePt t="175645" x="6426200" y="2247900"/>
          <p14:tracePt t="175660" x="6305550" y="2247900"/>
          <p14:tracePt t="175678" x="6210300" y="2247900"/>
          <p14:tracePt t="175695" x="6115050" y="2235200"/>
          <p14:tracePt t="175712" x="6045200" y="2216150"/>
          <p14:tracePt t="175717" x="6038850" y="2216150"/>
          <p14:tracePt t="175728" x="6032500" y="2216150"/>
          <p14:tracePt t="175779" x="6064250" y="2216150"/>
          <p14:tracePt t="175796" x="6146800" y="2222500"/>
          <p14:tracePt t="175811" x="6235700" y="2222500"/>
          <p14:tracePt t="175829" x="6356350" y="2228850"/>
          <p14:tracePt t="175847" x="6451600" y="2222500"/>
          <p14:tracePt t="175860" x="6515100" y="2209800"/>
          <p14:tracePt t="175878" x="6546850" y="2197100"/>
          <p14:tracePt t="175912" x="6540500" y="2197100"/>
          <p14:tracePt t="175930" x="6515100" y="2197100"/>
          <p14:tracePt t="175944" x="6483350" y="2209800"/>
          <p14:tracePt t="175962" x="6457950" y="2222500"/>
          <p14:tracePt t="175967" x="6451600" y="2222500"/>
          <p14:tracePt t="175979" x="6445250" y="2222500"/>
          <p14:tracePt t="175984" x="6445250" y="2228850"/>
          <p14:tracePt t="175995" x="6438900" y="2228850"/>
          <p14:tracePt t="176029" x="6432550" y="2254250"/>
          <p14:tracePt t="176045" x="6432550" y="2266950"/>
          <p14:tracePt t="176063" x="6438900" y="2273300"/>
          <p14:tracePt t="176096" x="6445250" y="2273300"/>
          <p14:tracePt t="176112" x="6470650" y="2273300"/>
          <p14:tracePt t="176129" x="6546850" y="2279650"/>
          <p14:tracePt t="176144" x="6616700" y="2279650"/>
          <p14:tracePt t="176162" x="6635750" y="2254250"/>
          <p14:tracePt t="176179" x="6654800" y="2190750"/>
          <p14:tracePt t="176183" x="6661150" y="2139950"/>
          <p14:tracePt t="176195" x="6661150" y="2101850"/>
          <p14:tracePt t="176212" x="6667500" y="2000250"/>
          <p14:tracePt t="176229" x="6667500" y="1924050"/>
          <p14:tracePt t="176246" x="6654800" y="1885950"/>
          <p14:tracePt t="176250" x="6654800" y="1879600"/>
          <p14:tracePt t="176280" x="6661150" y="1885950"/>
          <p14:tracePt t="176296" x="6692900" y="1924050"/>
          <p14:tracePt t="176301" x="6718300" y="1955800"/>
          <p14:tracePt t="176313" x="6737350" y="1987550"/>
          <p14:tracePt t="176329" x="6743700" y="2019300"/>
          <p14:tracePt t="176346" x="6724650" y="2070100"/>
          <p14:tracePt t="176363" x="6699250" y="2101850"/>
          <p14:tracePt t="176366" x="6680200" y="2120900"/>
          <p14:tracePt t="176381" x="6654800" y="2139950"/>
          <p14:tracePt t="176396" x="6642100" y="2159000"/>
          <p14:tracePt t="176438" x="6642100" y="2165350"/>
          <p14:tracePt t="176448" x="6642100" y="2171700"/>
          <p14:tracePt t="176463" x="6642100" y="2184400"/>
          <p14:tracePt t="176481" x="6654800" y="2216150"/>
          <p14:tracePt t="176496" x="6667500" y="2241550"/>
          <p14:tracePt t="176512" x="6686550" y="2266950"/>
          <p14:tracePt t="176529" x="6718300" y="2298700"/>
          <p14:tracePt t="176546" x="6750050" y="2317750"/>
          <p14:tracePt t="176562" x="6781800" y="2330450"/>
          <p14:tracePt t="176580" x="6819900" y="2343150"/>
          <p14:tracePt t="176583" x="6838950" y="2343150"/>
          <p14:tracePt t="176595" x="6864350" y="2349500"/>
          <p14:tracePt t="176597" x="6877050" y="2349500"/>
          <p14:tracePt t="176613" x="6934200" y="2362200"/>
          <p14:tracePt t="176630" x="6972300" y="2362200"/>
          <p14:tracePt t="176646" x="7004050" y="2362200"/>
          <p14:tracePt t="176663" x="7035800" y="2368550"/>
          <p14:tracePt t="176680" x="7067550" y="2368550"/>
          <p14:tracePt t="176696" x="7073900" y="2368550"/>
          <p14:tracePt t="176804" x="7080250" y="2368550"/>
          <p14:tracePt t="176812" x="7086600" y="2362200"/>
          <p14:tracePt t="176829" x="7112000" y="2355850"/>
          <p14:tracePt t="176845" x="7156450" y="2355850"/>
          <p14:tracePt t="176846" x="7169150" y="2355850"/>
          <p14:tracePt t="176865" x="7181850" y="2362200"/>
          <p14:tracePt t="176879" x="7207250" y="2374900"/>
          <p14:tracePt t="176896" x="7251700" y="2387600"/>
          <p14:tracePt t="176912" x="7340600" y="2425700"/>
          <p14:tracePt t="176929" x="7480300" y="2457450"/>
          <p14:tracePt t="176947" x="7607300" y="2463800"/>
          <p14:tracePt t="176963" x="7740650" y="2463800"/>
          <p14:tracePt t="176980" x="7854950" y="2451100"/>
          <p14:tracePt t="176997" x="7950200" y="2432050"/>
          <p14:tracePt t="177013" x="8013700" y="2393950"/>
          <p14:tracePt t="177030" x="8039100" y="2368550"/>
          <p14:tracePt t="177047" x="8039100" y="2336800"/>
          <p14:tracePt t="177063" x="8007350" y="2317750"/>
          <p14:tracePt t="177080" x="7962900" y="2292350"/>
          <p14:tracePt t="177098" x="7905750" y="2260600"/>
          <p14:tracePt t="177114" x="7861300" y="2235200"/>
          <p14:tracePt t="177130" x="7810500" y="2203450"/>
          <p14:tracePt t="177148" x="7759700" y="2171700"/>
          <p14:tracePt t="177163" x="7708900" y="2146300"/>
          <p14:tracePt t="177180" x="7626350" y="2114550"/>
          <p14:tracePt t="177196" x="7486650" y="2082800"/>
          <p14:tracePt t="177212" x="7334250" y="2057400"/>
          <p14:tracePt t="177229" x="7175500" y="2051050"/>
          <p14:tracePt t="177233" x="7105650" y="2051050"/>
          <p14:tracePt t="177246" x="7042150" y="2057400"/>
          <p14:tracePt t="177263" x="6940550" y="2070100"/>
          <p14:tracePt t="177280" x="6889750" y="2076450"/>
          <p14:tracePt t="177296" x="6870700" y="2082800"/>
          <p14:tracePt t="177300" x="6864350" y="2082800"/>
          <p14:tracePt t="177313" x="6864350" y="2089150"/>
          <p14:tracePt t="177363" x="6864350" y="2095500"/>
          <p14:tracePt t="177380" x="6864350" y="2108200"/>
          <p14:tracePt t="177397" x="6864350" y="2114550"/>
          <p14:tracePt t="177414" x="6864350" y="2127250"/>
          <p14:tracePt t="177430" x="6877050" y="2159000"/>
          <p14:tracePt t="177446" x="6902450" y="2171700"/>
          <p14:tracePt t="177465" x="6940550" y="2184400"/>
          <p14:tracePt t="177478" x="6997700" y="2209800"/>
          <p14:tracePt t="177496" x="7061200" y="2222500"/>
          <p14:tracePt t="177513" x="7131050" y="2241550"/>
          <p14:tracePt t="177529" x="7219950" y="2260600"/>
          <p14:tracePt t="177546" x="7270750" y="2266950"/>
          <p14:tracePt t="177563" x="7315200" y="2273300"/>
          <p14:tracePt t="177567" x="7327900" y="2273300"/>
          <p14:tracePt t="177579" x="7334250" y="2273300"/>
          <p14:tracePt t="177597" x="7359650" y="2273300"/>
          <p14:tracePt t="177613" x="7378700" y="2273300"/>
          <p14:tracePt t="177630" x="7404100" y="2279650"/>
          <p14:tracePt t="177647" x="7435850" y="2292350"/>
          <p14:tracePt t="177663" x="7473950" y="2305050"/>
          <p14:tracePt t="177681" x="7531100" y="2324100"/>
          <p14:tracePt t="177697" x="7537450" y="2330450"/>
          <p14:tracePt t="177699" x="7550150" y="2330450"/>
          <p14:tracePt t="177714" x="7581900" y="2330450"/>
          <p14:tracePt t="177730" x="7620000" y="2330450"/>
          <p14:tracePt t="177747" x="7664450" y="2330450"/>
          <p14:tracePt t="177764" x="7702550" y="2324100"/>
          <p14:tracePt t="177780" x="7759700" y="2317750"/>
          <p14:tracePt t="177796" x="7804150" y="2311400"/>
          <p14:tracePt t="177812" x="7823200" y="2305050"/>
          <p14:tracePt t="177830" x="7842250" y="2298700"/>
          <p14:tracePt t="177847" x="7854950" y="2292350"/>
          <p14:tracePt t="178059" x="7848600" y="2286000"/>
          <p14:tracePt t="178068" x="7842250" y="2286000"/>
          <p14:tracePt t="178080" x="7835900" y="2286000"/>
          <p14:tracePt t="178097" x="7823200" y="2279650"/>
          <p14:tracePt t="178115" x="7816850" y="2273300"/>
          <p14:tracePt t="178131" x="7810500" y="2273300"/>
          <p14:tracePt t="178146" x="7804150" y="2266950"/>
          <p14:tracePt t="178164" x="7785100" y="2260600"/>
          <p14:tracePt t="178169" x="7778750" y="2260600"/>
          <p14:tracePt t="178179" x="7766050" y="2254250"/>
          <p14:tracePt t="178197" x="7747000" y="2254250"/>
          <p14:tracePt t="178213" x="7727950" y="2254250"/>
          <p14:tracePt t="178231" x="7715250" y="2254250"/>
          <p14:tracePt t="178648" x="7715250" y="2247900"/>
          <p14:tracePt t="178652" x="7715250" y="2241550"/>
          <p14:tracePt t="178663" x="7721600" y="2222500"/>
          <p14:tracePt t="178682" x="7734300" y="2203450"/>
          <p14:tracePt t="178699" x="7734300" y="2171700"/>
          <p14:tracePt t="178715" x="7747000" y="2127250"/>
          <p14:tracePt t="178730" x="7759700" y="2089150"/>
          <p14:tracePt t="178747" x="7766050" y="2051050"/>
          <p14:tracePt t="178750" x="7766050" y="2038350"/>
          <p14:tracePt t="178765" x="7772400" y="2025650"/>
          <p14:tracePt t="178798" x="7766050" y="2019300"/>
          <p14:tracePt t="178814" x="7708900" y="2019300"/>
          <p14:tracePt t="178832" x="7645400" y="2032000"/>
          <p14:tracePt t="178848" x="7562850" y="2044700"/>
          <p14:tracePt t="178864" x="7429500" y="2070100"/>
          <p14:tracePt t="178880" x="7334250" y="2089150"/>
          <p14:tracePt t="178898" x="7251700" y="2114550"/>
          <p14:tracePt t="178917" x="7207250" y="2133600"/>
          <p14:tracePt t="178920" x="7194550" y="2139950"/>
          <p14:tracePt t="178930" x="7188200" y="2146300"/>
          <p14:tracePt t="178948" x="7169150" y="2171700"/>
          <p14:tracePt t="178964" x="7137400" y="2203450"/>
          <p14:tracePt t="178981" x="7105650" y="2228850"/>
          <p14:tracePt t="178998" x="7080250" y="2247900"/>
          <p14:tracePt t="179015" x="7061200" y="2254250"/>
          <p14:tracePt t="179130" x="7061200" y="2260600"/>
          <p14:tracePt t="180910" x="7067550" y="2260600"/>
          <p14:tracePt t="180918" x="7092950" y="2260600"/>
          <p14:tracePt t="180933" x="7213600" y="2260600"/>
          <p14:tracePt t="180951" x="7372350" y="2266950"/>
          <p14:tracePt t="180966" x="7556500" y="2266950"/>
          <p14:tracePt t="180983" x="7759700" y="2266950"/>
          <p14:tracePt t="181000" x="7969250" y="2254250"/>
          <p14:tracePt t="181016" x="8153400" y="2254250"/>
          <p14:tracePt t="181034" x="8324850" y="2260600"/>
          <p14:tracePt t="181051" x="8445500" y="2266950"/>
          <p14:tracePt t="181067" x="8534400" y="2273300"/>
          <p14:tracePt t="181082" x="8591550" y="2279650"/>
          <p14:tracePt t="181101" x="8604250" y="2279650"/>
          <p14:tracePt t="181160" x="8610600" y="2279650"/>
          <p14:tracePt t="181173" x="8616950" y="2279650"/>
          <p14:tracePt t="181212" x="8616950" y="2273300"/>
          <p14:tracePt t="181695" x="8610600" y="2273300"/>
          <p14:tracePt t="181705" x="8597900" y="2279650"/>
          <p14:tracePt t="181715" x="8559800" y="2292350"/>
          <p14:tracePt t="181735" x="8477250" y="2355850"/>
          <p14:tracePt t="181750" x="8439150" y="2393950"/>
          <p14:tracePt t="181767" x="8413750" y="2400300"/>
          <p14:tracePt t="182124" x="8413750" y="2406650"/>
          <p14:tracePt t="182133" x="8375650" y="2425700"/>
          <p14:tracePt t="182138" x="8350250" y="2438400"/>
          <p14:tracePt t="182151" x="8312150" y="2457450"/>
          <p14:tracePt t="182168" x="8223250" y="2476500"/>
          <p14:tracePt t="182185" x="8197850" y="2476500"/>
          <p14:tracePt t="182201" x="8172450" y="2476500"/>
          <p14:tracePt t="182217" x="8166100" y="2489200"/>
          <p14:tracePt t="182250" x="8166100" y="2495550"/>
          <p14:tracePt t="182269" x="8172450" y="2501900"/>
          <p14:tracePt t="182283" x="8172450" y="2508250"/>
          <p14:tracePt t="182301" x="8172450" y="2514600"/>
          <p14:tracePt t="182317" x="8178800" y="2520950"/>
          <p14:tracePt t="182334" x="8178800" y="2527300"/>
          <p14:tracePt t="182351" x="8178800" y="2540000"/>
          <p14:tracePt t="182368" x="8178800" y="2552700"/>
          <p14:tracePt t="182372" x="8172450" y="2559050"/>
          <p14:tracePt t="182385" x="8166100" y="2571750"/>
          <p14:tracePt t="182400" x="8147050" y="2603500"/>
          <p14:tracePt t="182418" x="8134350" y="2622550"/>
          <p14:tracePt t="182434" x="8115300" y="2641600"/>
          <p14:tracePt t="182451" x="8102600" y="2679700"/>
          <p14:tracePt t="182468" x="8089900" y="2711450"/>
          <p14:tracePt t="182484" x="8064500" y="2743200"/>
          <p14:tracePt t="182500" x="8045450" y="2762250"/>
          <p14:tracePt t="182518" x="8039100" y="2768600"/>
          <p14:tracePt t="182534" x="8039100" y="2774950"/>
          <p14:tracePt t="182568" x="8045450" y="2774950"/>
          <p14:tracePt t="182584" x="8058150" y="2774950"/>
          <p14:tracePt t="182602" x="8070850" y="2774950"/>
          <p14:tracePt t="182618" x="8077200" y="2774950"/>
          <p14:tracePt t="182634" x="8089900" y="2774950"/>
          <p14:tracePt t="182668" x="8096250" y="2781300"/>
          <p14:tracePt t="182684" x="8102600" y="2781300"/>
          <p14:tracePt t="182702" x="8108950" y="2787650"/>
          <p14:tracePt t="182720" x="8115300" y="2794000"/>
          <p14:tracePt t="182733" x="8115300" y="2806700"/>
          <p14:tracePt t="182751" x="8121650" y="2825750"/>
          <p14:tracePt t="182767" x="8121650" y="2857500"/>
          <p14:tracePt t="182784" x="8121650" y="2876550"/>
          <p14:tracePt t="182789" x="8121650" y="2882900"/>
          <p14:tracePt t="182800" x="8121650" y="2889250"/>
          <p14:tracePt t="182817" x="8121650" y="2895600"/>
          <p14:tracePt t="182852" x="8134350" y="2901950"/>
          <p14:tracePt t="182868" x="8159750" y="2908300"/>
          <p14:tracePt t="182889" x="8197850" y="2921000"/>
          <p14:tracePt t="182901" x="8216900" y="2933700"/>
          <p14:tracePt t="182905" x="8223250" y="2940050"/>
          <p14:tracePt t="182918" x="8235950" y="2940050"/>
          <p14:tracePt t="182936" x="8248650" y="2946400"/>
          <p14:tracePt t="182951" x="8280400" y="2946400"/>
          <p14:tracePt t="182968" x="8318500" y="2946400"/>
          <p14:tracePt t="182985" x="8362950" y="2952750"/>
          <p14:tracePt t="183001" x="8439150" y="2959100"/>
          <p14:tracePt t="183005" x="8483600" y="2971800"/>
          <p14:tracePt t="183016" x="8540750" y="2984500"/>
          <p14:tracePt t="183034" x="8578850" y="2997200"/>
          <p14:tracePt t="183084" x="8585200" y="2997200"/>
          <p14:tracePt t="183101" x="8591550" y="2990850"/>
          <p14:tracePt t="183118" x="8604250" y="2984500"/>
          <p14:tracePt t="183134" x="8623300" y="2978150"/>
          <p14:tracePt t="183151" x="8642350" y="2971800"/>
          <p14:tracePt t="183226" x="8642350" y="2965450"/>
          <p14:tracePt t="183235" x="8648700" y="2965450"/>
          <p14:tracePt t="183240" x="8655050" y="2965450"/>
          <p14:tracePt t="183252" x="8674100" y="2965450"/>
          <p14:tracePt t="183268" x="8718550" y="2959100"/>
          <p14:tracePt t="183285" x="8832850" y="2946400"/>
          <p14:tracePt t="183302" x="8966200" y="2927350"/>
          <p14:tracePt t="183306" x="9055100" y="2914650"/>
          <p14:tracePt t="183318" x="9112250" y="2908300"/>
          <p14:tracePt t="183334" x="9245600" y="2882900"/>
          <p14:tracePt t="183350" x="9321800" y="2863850"/>
          <p14:tracePt t="183368" x="9328150" y="2857500"/>
          <p14:tracePt t="183401" x="9334500" y="2857500"/>
          <p14:tracePt t="183419" x="9334500" y="2838450"/>
          <p14:tracePt t="183436" x="9347200" y="2813050"/>
          <p14:tracePt t="183452" x="9372600" y="2774950"/>
          <p14:tracePt t="183455" x="9385300" y="2755900"/>
          <p14:tracePt t="183467" x="9398000" y="2743200"/>
          <p14:tracePt t="183486" x="9404350" y="2717800"/>
          <p14:tracePt t="183528" x="9404350" y="2711450"/>
          <p14:tracePt t="183552" x="9404350" y="2679700"/>
          <p14:tracePt t="183569" x="9404350" y="2647950"/>
          <p14:tracePt t="183585" x="9410700" y="2584450"/>
          <p14:tracePt t="183600" x="9410700" y="2533650"/>
          <p14:tracePt t="183618" x="9417050" y="2476500"/>
          <p14:tracePt t="183635" x="9423400" y="2413000"/>
          <p14:tracePt t="183651" x="9436100" y="2368550"/>
          <p14:tracePt t="183655" x="9436100" y="2349500"/>
          <p14:tracePt t="183667" x="9436100" y="2336800"/>
          <p14:tracePt t="183684" x="9442450" y="2336800"/>
          <p14:tracePt t="183770" x="9436100" y="2336800"/>
          <p14:tracePt t="183778" x="9429750" y="2330450"/>
          <p14:tracePt t="183789" x="9417050" y="2324100"/>
          <p14:tracePt t="183801" x="9385300" y="2298700"/>
          <p14:tracePt t="183820" x="9353550" y="2273300"/>
          <p14:tracePt t="183835" x="9340850" y="2260600"/>
          <p14:tracePt t="183851" x="9328150" y="2254250"/>
          <p14:tracePt t="183868" x="9315450" y="2247900"/>
          <p14:tracePt t="183884" x="9302750" y="2235200"/>
          <p14:tracePt t="183901" x="9283700" y="2235200"/>
          <p14:tracePt t="183918" x="9277350" y="2228850"/>
          <p14:tracePt t="183936" x="9251950" y="2222500"/>
          <p14:tracePt t="183939" x="9245600" y="2216150"/>
          <p14:tracePt t="183953" x="9188450" y="2184400"/>
          <p14:tracePt t="183969" x="9175750" y="2171700"/>
          <p14:tracePt t="183988" x="9105900" y="2095500"/>
          <p14:tracePt t="184002" x="9080500" y="2070100"/>
          <p14:tracePt t="184819" x="9067800" y="2070100"/>
          <p14:tracePt t="184828" x="9048750" y="2063750"/>
          <p14:tracePt t="184834" x="9023350" y="2057400"/>
          <p14:tracePt t="184853" x="8997950" y="2044700"/>
          <p14:tracePt t="189414" x="8991600" y="2051050"/>
          <p14:tracePt t="189423" x="8978900" y="2057400"/>
          <p14:tracePt t="189442" x="8953500" y="2070100"/>
          <p14:tracePt t="189458" x="8934450" y="2082800"/>
          <p14:tracePt t="189472" x="8909050" y="2101850"/>
          <p14:tracePt t="189491" x="8896350" y="2114550"/>
          <p14:tracePt t="189507" x="8877300" y="2120900"/>
          <p14:tracePt t="189512" x="8870950" y="2127250"/>
          <p14:tracePt t="189522" x="8858250" y="2127250"/>
          <p14:tracePt t="189541" x="8851900" y="2133600"/>
          <p14:tracePt t="243587" x="8851900" y="2139950"/>
          <p14:tracePt t="243591" x="8839200" y="2146300"/>
          <p14:tracePt t="243601" x="8813800" y="2171700"/>
          <p14:tracePt t="243619" x="8756650" y="2216150"/>
          <p14:tracePt t="243636" x="8705850" y="2273300"/>
          <p14:tracePt t="243653" x="8686800" y="2324100"/>
          <p14:tracePt t="243670" x="8693150" y="2406650"/>
          <p14:tracePt t="243687" x="8737600" y="2495550"/>
          <p14:tracePt t="243703" x="8743950" y="2508250"/>
          <p14:tracePt t="243719" x="8750300" y="2520950"/>
          <p14:tracePt t="243826" x="8763000" y="2508250"/>
          <p14:tracePt t="243835" x="8769350" y="2495550"/>
          <p14:tracePt t="243852" x="8807450" y="2432050"/>
          <p14:tracePt t="243869" x="8839200" y="2381250"/>
          <p14:tracePt t="243885" x="8858250" y="2343150"/>
          <p14:tracePt t="243902" x="8870950" y="2311400"/>
          <p14:tracePt t="243919" x="8877300" y="2286000"/>
          <p14:tracePt t="243935" x="8883650" y="2279650"/>
          <p14:tracePt t="246265" x="8896350" y="2279650"/>
          <p14:tracePt t="246276" x="8915400" y="2279650"/>
          <p14:tracePt t="246287" x="9010650" y="2292350"/>
          <p14:tracePt t="246305" x="9105900" y="2305050"/>
          <p14:tracePt t="246321" x="9163050" y="2311400"/>
          <p14:tracePt t="246337" x="9201150" y="2311400"/>
          <p14:tracePt t="246354" x="9226550" y="2311400"/>
          <p14:tracePt t="246371" x="9239250" y="2311400"/>
          <p14:tracePt t="246387" x="9251950" y="2311400"/>
          <p14:tracePt t="246751" x="9245600" y="2311400"/>
          <p14:tracePt t="246759" x="9239250" y="2311400"/>
          <p14:tracePt t="246773" x="9220200" y="2311400"/>
          <p14:tracePt t="246788" x="9213850" y="2311400"/>
          <p14:tracePt t="247014" x="9207500" y="2311400"/>
          <p14:tracePt t="247023" x="9201150" y="2311400"/>
          <p14:tracePt t="247038" x="9137650" y="2298700"/>
          <p14:tracePt t="247055" x="9080500" y="2286000"/>
          <p14:tracePt t="247071" x="9029700" y="2279650"/>
          <p14:tracePt t="247089" x="8991600" y="2266950"/>
          <p14:tracePt t="247106" x="8978900" y="2266950"/>
          <p14:tracePt t="247121" x="8966200" y="2260600"/>
          <p14:tracePt t="247139" x="8947150" y="2260600"/>
          <p14:tracePt t="247157" x="8940800" y="2254250"/>
          <p14:tracePt t="247172" x="8921750" y="2254250"/>
          <p14:tracePt t="247176" x="8902700" y="2254250"/>
          <p14:tracePt t="247192" x="8858250" y="2247900"/>
          <p14:tracePt t="247205" x="8826500" y="2247900"/>
          <p14:tracePt t="247222" x="8801100" y="2247900"/>
          <p14:tracePt t="247239" x="8794750" y="2247900"/>
          <p14:tracePt t="247288" x="8782050" y="2254250"/>
          <p14:tracePt t="247305" x="8769350" y="2260600"/>
          <p14:tracePt t="247321" x="8756650" y="2273300"/>
          <p14:tracePt t="247325" x="8756650" y="2279650"/>
          <p14:tracePt t="247416" x="8763000" y="2279650"/>
          <p14:tracePt t="247426" x="8769350" y="2279650"/>
          <p14:tracePt t="247439" x="8782050" y="2279650"/>
          <p14:tracePt t="247455" x="8788400" y="2266950"/>
          <p14:tracePt t="247471" x="8794750" y="2260600"/>
          <p14:tracePt t="247488" x="8794750" y="2254250"/>
          <p14:tracePt t="250842" x="8782050" y="2241550"/>
          <p14:tracePt t="250846" x="8756650" y="2222500"/>
          <p14:tracePt t="250857" x="8699500" y="2178050"/>
          <p14:tracePt t="250875" x="8553450" y="2063750"/>
          <p14:tracePt t="250892" x="8375650" y="1936750"/>
          <p14:tracePt t="250907" x="8255000" y="1866900"/>
          <p14:tracePt t="250925" x="8166100" y="1835150"/>
          <p14:tracePt t="250940" x="8128000" y="1828800"/>
          <p14:tracePt t="250958" x="8083550" y="1816100"/>
          <p14:tracePt t="250976" x="7931150" y="1790700"/>
          <p14:tracePt t="250992" x="7715250" y="1771650"/>
          <p14:tracePt t="251007" x="7480300" y="1765300"/>
          <p14:tracePt t="251025" x="7200900" y="1765300"/>
          <p14:tracePt t="251041" x="6953250" y="1790700"/>
          <p14:tracePt t="251058" x="6858000" y="1816100"/>
          <p14:tracePt t="251075" x="6762750" y="1841500"/>
          <p14:tracePt t="251091" x="6584950" y="1892300"/>
          <p14:tracePt t="251108" x="6362700" y="1962150"/>
          <p14:tracePt t="251125" x="6127750" y="2063750"/>
          <p14:tracePt t="251142" x="5842000" y="2241550"/>
          <p14:tracePt t="251157" x="5530850" y="2457450"/>
          <p14:tracePt t="251176" x="5080000" y="2774950"/>
          <p14:tracePt t="251193" x="4883150" y="2895600"/>
          <p14:tracePt t="251208" x="4756150" y="2959100"/>
          <p14:tracePt t="251211" x="4679950" y="2990850"/>
          <p14:tracePt t="251225" x="4483100" y="3073400"/>
          <p14:tracePt t="251242" x="4216400" y="3200400"/>
          <p14:tracePt t="251258" x="3930650" y="3346450"/>
          <p14:tracePt t="251274" x="3651250" y="3505200"/>
          <p14:tracePt t="251293" x="3352800" y="3683000"/>
          <p14:tracePt t="251308" x="3098800" y="3816350"/>
          <p14:tracePt t="251325" x="2901950" y="3905250"/>
          <p14:tracePt t="251341" x="2730500" y="3968750"/>
          <p14:tracePt t="251358" x="2616200" y="4006850"/>
          <p14:tracePt t="251375" x="2540000" y="4019550"/>
          <p14:tracePt t="251392" x="2489200" y="4025900"/>
          <p14:tracePt t="251408" x="2425700" y="4025900"/>
          <p14:tracePt t="251412" x="2374900" y="4013200"/>
          <p14:tracePt t="251424" x="2336800" y="4006850"/>
          <p14:tracePt t="251428" x="2273300" y="3987800"/>
          <p14:tracePt t="251440" x="2216150" y="3975100"/>
          <p14:tracePt t="251459" x="2012950" y="3917950"/>
          <p14:tracePt t="251475" x="1905000" y="3905250"/>
          <p14:tracePt t="251492" x="1803400" y="3905250"/>
          <p14:tracePt t="251508" x="1708150" y="3905250"/>
          <p14:tracePt t="251526" x="1587500" y="3917950"/>
          <p14:tracePt t="251542" x="1447800" y="3930650"/>
          <p14:tracePt t="251558" x="1327150" y="3930650"/>
          <p14:tracePt t="251575" x="1257300" y="3816350"/>
          <p14:tracePt t="251591" x="1333500" y="3575050"/>
          <p14:tracePt t="251596" x="1428750" y="3422650"/>
          <p14:tracePt t="251951" x="1416050" y="3409950"/>
          <p14:tracePt t="251960" x="1384300" y="3403600"/>
          <p14:tracePt t="251976" x="1250950" y="3365500"/>
          <p14:tracePt t="251993" x="1193800" y="3352800"/>
          <p14:tracePt t="252008" x="1162050" y="3352800"/>
          <p14:tracePt t="252025" x="1130300" y="3365500"/>
          <p14:tracePt t="252041" x="1117600" y="3371850"/>
          <p14:tracePt t="252094" x="1123950" y="3359150"/>
          <p14:tracePt t="252109" x="1130300" y="3340100"/>
          <p14:tracePt t="252126" x="1136650" y="3327400"/>
          <p14:tracePt t="252129" x="1136650" y="3321050"/>
          <p14:tracePt t="252143" x="1143000" y="3314700"/>
          <p14:tracePt t="252159" x="1155700" y="3314700"/>
          <p14:tracePt t="252176" x="1168400" y="3321050"/>
          <p14:tracePt t="252192" x="1181100" y="3327400"/>
          <p14:tracePt t="252207" x="1206500" y="3352800"/>
          <p14:tracePt t="252226" x="1225550" y="3371850"/>
          <p14:tracePt t="252243" x="1257300" y="3403600"/>
          <p14:tracePt t="252259" x="1276350" y="3435350"/>
          <p14:tracePt t="252279" x="1295400" y="3460750"/>
          <p14:tracePt t="252292" x="1308100" y="3486150"/>
          <p14:tracePt t="252309" x="1314450" y="3511550"/>
          <p14:tracePt t="252325" x="1314450" y="3536950"/>
          <p14:tracePt t="252342" x="1314450" y="3562350"/>
          <p14:tracePt t="252359" x="1289050" y="3587750"/>
          <p14:tracePt t="252376" x="1244600" y="3619500"/>
          <p14:tracePt t="252393" x="1143000" y="3683000"/>
          <p14:tracePt t="252410" x="1041400" y="3727450"/>
          <p14:tracePt t="252426" x="946150" y="3778250"/>
          <p14:tracePt t="252442" x="869950" y="3810000"/>
          <p14:tracePt t="252459" x="819150" y="3835400"/>
          <p14:tracePt t="252476" x="781050" y="3854450"/>
          <p14:tracePt t="252492" x="736600" y="3867150"/>
          <p14:tracePt t="252509" x="711200" y="3873500"/>
          <p14:tracePt t="252526" x="673100" y="3873500"/>
          <p14:tracePt t="252544" x="641350" y="3873500"/>
          <p14:tracePt t="252559" x="622300" y="3873500"/>
          <p14:tracePt t="252632" x="622300" y="3879850"/>
          <p14:tracePt t="252640" x="622300" y="3886200"/>
          <p14:tracePt t="252659" x="615950" y="3905250"/>
          <p14:tracePt t="252676" x="622300" y="3917950"/>
          <p14:tracePt t="252693" x="628650" y="3930650"/>
          <p14:tracePt t="252710" x="641350" y="3949700"/>
          <p14:tracePt t="252727" x="660400" y="3962400"/>
          <p14:tracePt t="252742" x="698500" y="3975100"/>
          <p14:tracePt t="252759" x="723900" y="3975100"/>
          <p14:tracePt t="252776" x="749300" y="3981450"/>
          <p14:tracePt t="252793" x="762000" y="3981450"/>
          <p14:tracePt t="252809" x="768350" y="3981450"/>
          <p14:tracePt t="252947" x="774700" y="3981450"/>
          <p14:tracePt t="253000" x="781050" y="3981450"/>
          <p14:tracePt t="253009" x="787400" y="3975100"/>
          <p14:tracePt t="253018" x="793750" y="3975100"/>
          <p14:tracePt t="253027" x="831850" y="3968750"/>
          <p14:tracePt t="253044" x="895350" y="3956050"/>
          <p14:tracePt t="253060" x="1003300" y="3937000"/>
          <p14:tracePt t="253077" x="1123950" y="3911600"/>
          <p14:tracePt t="253093" x="1295400" y="3892550"/>
          <p14:tracePt t="253110" x="1314450" y="3886200"/>
          <p14:tracePt t="253113" x="1333500" y="3879850"/>
          <p14:tracePt t="253125" x="1346200" y="3873500"/>
          <p14:tracePt t="253143" x="1358900" y="3867150"/>
          <p14:tracePt t="253455" x="1352550" y="3867150"/>
          <p14:tracePt t="253463" x="1346200" y="3867150"/>
          <p14:tracePt t="253477" x="1270000" y="3854450"/>
          <p14:tracePt t="253495" x="1155700" y="3829050"/>
          <p14:tracePt t="253511" x="1009650" y="3803650"/>
          <p14:tracePt t="253527" x="901700" y="3797300"/>
          <p14:tracePt t="253542" x="838200" y="3797300"/>
          <p14:tracePt t="253560" x="819150" y="3797300"/>
          <p14:tracePt t="253632" x="819150" y="3790950"/>
          <p14:tracePt t="253640" x="819150" y="3784600"/>
          <p14:tracePt t="253647" x="825500" y="3778250"/>
          <p14:tracePt t="253660" x="825500" y="3765550"/>
          <p14:tracePt t="253677" x="838200" y="3721100"/>
          <p14:tracePt t="253694" x="857250" y="3695700"/>
          <p14:tracePt t="253709" x="901700" y="3676650"/>
          <p14:tracePt t="253726" x="939800" y="3663950"/>
          <p14:tracePt t="253744" x="1003300" y="3651250"/>
          <p14:tracePt t="253762" x="1047750" y="3644900"/>
          <p14:tracePt t="253777" x="1092200" y="3638550"/>
          <p14:tracePt t="253793" x="1123950" y="3632200"/>
          <p14:tracePt t="253810" x="1143000" y="3625850"/>
          <p14:tracePt t="253827" x="1155700" y="3619500"/>
          <p14:tracePt t="253830" x="1162050" y="3619500"/>
          <p14:tracePt t="253844" x="1168400" y="3619500"/>
          <p14:tracePt t="253861" x="1187450" y="3619500"/>
          <p14:tracePt t="253876" x="1212850" y="3632200"/>
          <p14:tracePt t="253894" x="1257300" y="3657600"/>
          <p14:tracePt t="253896" x="1276350" y="3676650"/>
          <p14:tracePt t="253909" x="1320800" y="3708400"/>
          <p14:tracePt t="253910" x="1339850" y="3721100"/>
          <p14:tracePt t="253927" x="1377950" y="3759200"/>
          <p14:tracePt t="253944" x="1397000" y="3778250"/>
          <p14:tracePt t="253960" x="1422400" y="3797300"/>
          <p14:tracePt t="253978" x="1435100" y="3810000"/>
          <p14:tracePt t="253994" x="1447800" y="3816350"/>
          <p14:tracePt t="254011" x="1460500" y="3816350"/>
          <p14:tracePt t="254027" x="1485900" y="3816350"/>
          <p14:tracePt t="254044" x="1511300" y="3810000"/>
          <p14:tracePt t="254061" x="1555750" y="3790950"/>
          <p14:tracePt t="254078" x="1587500" y="3771900"/>
          <p14:tracePt t="254082" x="1600200" y="3765550"/>
          <p14:tracePt t="254093" x="1619250" y="3746500"/>
          <p14:tracePt t="254110" x="1625600" y="3740150"/>
          <p14:tracePt t="254127" x="1638300" y="3733800"/>
          <p14:tracePt t="254143" x="1644650" y="3721100"/>
          <p14:tracePt t="254161" x="1663700" y="3676650"/>
          <p14:tracePt t="254178" x="1670050" y="3644900"/>
          <p14:tracePt t="254196" x="1670050" y="3613150"/>
          <p14:tracePt t="254209" x="1663700" y="3581400"/>
          <p14:tracePt t="254227" x="1651000" y="3556000"/>
          <p14:tracePt t="254244" x="1625600" y="3511550"/>
          <p14:tracePt t="254261" x="1600200" y="3479800"/>
          <p14:tracePt t="254278" x="1574800" y="3460750"/>
          <p14:tracePt t="254295" x="1543050" y="3454400"/>
          <p14:tracePt t="254311" x="1492250" y="3448050"/>
          <p14:tracePt t="254326" x="1409700" y="3441700"/>
          <p14:tracePt t="254344" x="1320800" y="3441700"/>
          <p14:tracePt t="254361" x="1231900" y="3441700"/>
          <p14:tracePt t="254378" x="1174750" y="3441700"/>
          <p14:tracePt t="254393" x="1123950" y="3448050"/>
          <p14:tracePt t="254395" x="1117600" y="3448050"/>
          <p14:tracePt t="254411" x="1092200" y="3448050"/>
          <p14:tracePt t="254428" x="1079500" y="3454400"/>
          <p14:tracePt t="254445" x="1060450" y="3467100"/>
          <p14:tracePt t="254462" x="1022350" y="3479800"/>
          <p14:tracePt t="254480" x="1003300" y="3492500"/>
          <p14:tracePt t="254494" x="984250" y="3505200"/>
          <p14:tracePt t="254511" x="984250" y="3524250"/>
          <p14:tracePt t="254530" x="984250" y="3536950"/>
          <p14:tracePt t="254532" x="984250" y="3543300"/>
          <p14:tracePt t="254561" x="990600" y="3549650"/>
          <p14:tracePt t="254577" x="1003300" y="3562350"/>
          <p14:tracePt t="254594" x="1035050" y="3581400"/>
          <p14:tracePt t="254611" x="1079500" y="3600450"/>
          <p14:tracePt t="254628" x="1143000" y="3613150"/>
          <p14:tracePt t="254645" x="1301750" y="3638550"/>
          <p14:tracePt t="254661" x="1409700" y="3651250"/>
          <p14:tracePt t="254678" x="1524000" y="3663950"/>
          <p14:tracePt t="254694" x="1619250" y="3683000"/>
          <p14:tracePt t="254711" x="1644650" y="3695700"/>
          <p14:tracePt t="254727" x="1657350" y="3702050"/>
          <p14:tracePt t="254744" x="1663700" y="3708400"/>
          <p14:tracePt t="254761" x="1670050" y="3714750"/>
          <p14:tracePt t="254778" x="1676400" y="3721100"/>
          <p14:tracePt t="254872" x="1682750" y="3721100"/>
          <p14:tracePt t="254882" x="1689100" y="3727450"/>
          <p14:tracePt t="254894" x="1714500" y="3733800"/>
          <p14:tracePt t="254913" x="1765300" y="3752850"/>
          <p14:tracePt t="254930" x="1803400" y="3759200"/>
          <p14:tracePt t="254943" x="1828800" y="3765550"/>
          <p14:tracePt t="254961" x="1866900" y="3771900"/>
          <p14:tracePt t="254978" x="1905000" y="3778250"/>
          <p14:tracePt t="254995" x="1930400" y="3784600"/>
          <p14:tracePt t="255011" x="1981200" y="3797300"/>
          <p14:tracePt t="255028" x="2012950" y="3803650"/>
          <p14:tracePt t="255046" x="2076450" y="3816350"/>
          <p14:tracePt t="255063" x="2127250" y="3829050"/>
          <p14:tracePt t="255079" x="2165350" y="3835400"/>
          <p14:tracePt t="255094" x="2184400" y="3835400"/>
          <p14:tracePt t="255113" x="2216150" y="3835400"/>
          <p14:tracePt t="255132" x="2228850" y="3835400"/>
          <p14:tracePt t="255145" x="2247900" y="3835400"/>
          <p14:tracePt t="255162" x="2266950" y="3835400"/>
          <p14:tracePt t="255179" x="2292350" y="3822700"/>
          <p14:tracePt t="255195" x="2298700" y="3816350"/>
          <p14:tracePt t="255212" x="2305050" y="3816350"/>
          <p14:tracePt t="255228" x="2311400" y="3810000"/>
          <p14:tracePt t="255245" x="2336800" y="3784600"/>
          <p14:tracePt t="255262" x="2400300" y="3771900"/>
          <p14:tracePt t="255277" x="2470150" y="3765550"/>
          <p14:tracePt t="255295" x="2540000" y="3765550"/>
          <p14:tracePt t="255312" x="2584450" y="3765550"/>
          <p14:tracePt t="255329" x="2609850" y="3759200"/>
          <p14:tracePt t="255344" x="2635250" y="3752850"/>
          <p14:tracePt t="255362" x="2686050" y="3746500"/>
          <p14:tracePt t="255378" x="2736850" y="3740150"/>
          <p14:tracePt t="255395" x="2800350" y="3740150"/>
          <p14:tracePt t="255412" x="2863850" y="3740150"/>
          <p14:tracePt t="255429" x="2914650" y="3740150"/>
          <p14:tracePt t="255445" x="2946400" y="3740150"/>
          <p14:tracePt t="255462" x="2971800" y="3740150"/>
          <p14:tracePt t="255477" x="2978150" y="3740150"/>
          <p14:tracePt t="255495" x="2990850" y="3740150"/>
          <p14:tracePt t="255512" x="2997200" y="3740150"/>
          <p14:tracePt t="255529" x="3016250" y="3740150"/>
          <p14:tracePt t="255532" x="3035300" y="3733800"/>
          <p14:tracePt t="255546" x="3048000" y="3733800"/>
          <p14:tracePt t="255562" x="3079750" y="3733800"/>
          <p14:tracePt t="255579" x="3124200" y="3727450"/>
          <p14:tracePt t="255594" x="3130550" y="3721100"/>
          <p14:tracePt t="255595" x="3143250" y="3721100"/>
          <p14:tracePt t="255611" x="3168650" y="3721100"/>
          <p14:tracePt t="255629" x="3194050" y="3721100"/>
          <p14:tracePt t="255644" x="3213100" y="3714750"/>
          <p14:tracePt t="255661" x="3238500" y="3714750"/>
          <p14:tracePt t="255678" x="3257550" y="3714750"/>
          <p14:tracePt t="255682" x="3263900" y="3714750"/>
          <p14:tracePt t="255695" x="3270250" y="3721100"/>
          <p14:tracePt t="255711" x="3302000" y="3721100"/>
          <p14:tracePt t="255728" x="3346450" y="3727450"/>
          <p14:tracePt t="255745" x="3397250" y="3733800"/>
          <p14:tracePt t="255762" x="3479800" y="3740150"/>
          <p14:tracePt t="255779" x="3524250" y="3746500"/>
          <p14:tracePt t="255796" x="3562350" y="3752850"/>
          <p14:tracePt t="255811" x="3587750" y="3752850"/>
          <p14:tracePt t="255829" x="3613150" y="3752850"/>
          <p14:tracePt t="255845" x="3619500" y="3759200"/>
          <p14:tracePt t="256327" x="3632200" y="3759200"/>
          <p14:tracePt t="256338" x="3644900" y="3759200"/>
          <p14:tracePt t="256347" x="3663950" y="3759200"/>
          <p14:tracePt t="256362" x="3714750" y="3759200"/>
          <p14:tracePt t="256378" x="3759200" y="3759200"/>
          <p14:tracePt t="256381" x="3784600" y="3759200"/>
          <p14:tracePt t="256394" x="3810000" y="3752850"/>
          <p14:tracePt t="256414" x="3860800" y="3752850"/>
          <p14:tracePt t="256430" x="3879850" y="3752850"/>
          <p14:tracePt t="256446" x="3898900" y="3752850"/>
          <p14:tracePt t="256462" x="3905250" y="3759200"/>
          <p14:tracePt t="256480" x="3911600" y="3759200"/>
          <p14:tracePt t="256495" x="3924300" y="3759200"/>
          <p14:tracePt t="256512" x="3943350" y="3759200"/>
          <p14:tracePt t="256529" x="3968750" y="3746500"/>
          <p14:tracePt t="256546" x="4000500" y="3733800"/>
          <p14:tracePt t="256562" x="4013200" y="3727450"/>
          <p14:tracePt t="256664" x="4019550" y="3727450"/>
          <p14:tracePt t="256680" x="4032250" y="3733800"/>
          <p14:tracePt t="256696" x="4064000" y="3746500"/>
          <p14:tracePt t="256714" x="4089400" y="3752850"/>
          <p14:tracePt t="256730" x="4114800" y="3752850"/>
          <p14:tracePt t="256746" x="4140200" y="3759200"/>
          <p14:tracePt t="256763" x="4159250" y="3759200"/>
          <p14:tracePt t="256779" x="4191000" y="3759200"/>
          <p14:tracePt t="256796" x="4229100" y="3765550"/>
          <p14:tracePt t="256813" x="4254500" y="3771900"/>
          <p14:tracePt t="256830" x="4273550" y="3778250"/>
          <p14:tracePt t="256834" x="4273550" y="3784600"/>
          <p14:tracePt t="256846" x="4279900" y="3784600"/>
          <p14:tracePt t="256850" x="4279900" y="3790950"/>
          <p14:tracePt t="256861" x="4286250" y="3790950"/>
          <p14:tracePt t="256880" x="4298950" y="3810000"/>
          <p14:tracePt t="256897" x="4368800" y="3848100"/>
          <p14:tracePt t="256914" x="4425950" y="3873500"/>
          <p14:tracePt t="256930" x="4489450" y="3892550"/>
          <p14:tracePt t="256946" x="4540250" y="3905250"/>
          <p14:tracePt t="256963" x="4572000" y="3905250"/>
          <p14:tracePt t="256979" x="4578350" y="3905250"/>
          <p14:tracePt t="256998" x="4591050" y="3905250"/>
          <p14:tracePt t="257001" x="4597400" y="3905250"/>
          <p14:tracePt t="257012" x="4610100" y="3898900"/>
          <p14:tracePt t="257030" x="4629150" y="3892550"/>
          <p14:tracePt t="257046" x="4654550" y="3879850"/>
          <p14:tracePt t="257049" x="4660900" y="3879850"/>
          <p14:tracePt t="257063" x="4673600" y="3873500"/>
          <p14:tracePt t="257080" x="4686300" y="3860800"/>
          <p14:tracePt t="257097" x="4711700" y="3848100"/>
          <p14:tracePt t="257099" x="4718050" y="3841750"/>
          <p14:tracePt t="257113" x="4730750" y="3835400"/>
          <p14:tracePt t="257132" x="4768850" y="3822700"/>
          <p14:tracePt t="257146" x="4787900" y="3816350"/>
          <p14:tracePt t="257148" x="4800600" y="3810000"/>
          <p14:tracePt t="257163" x="4832350" y="3803650"/>
          <p14:tracePt t="257180" x="4857750" y="3803650"/>
          <p14:tracePt t="257196" x="4876800" y="3797300"/>
          <p14:tracePt t="257214" x="4895850" y="3797300"/>
          <p14:tracePt t="257230" x="4921250" y="3797300"/>
          <p14:tracePt t="257249" x="4965700" y="3790950"/>
          <p14:tracePt t="257262" x="4997450" y="3790950"/>
          <p14:tracePt t="257280" x="5060950" y="3778250"/>
          <p14:tracePt t="257296" x="5099050" y="3771900"/>
          <p14:tracePt t="257313" x="5143500" y="3759200"/>
          <p14:tracePt t="257332" x="5168900" y="3746500"/>
          <p14:tracePt t="257347" x="5181600" y="3746500"/>
          <p14:tracePt t="257363" x="5187950" y="3740150"/>
          <p14:tracePt t="257380" x="5194300" y="3733800"/>
          <p14:tracePt t="257398" x="5213350" y="3727450"/>
          <p14:tracePt t="257413" x="5226050" y="3721100"/>
          <p14:tracePt t="257434" x="5232400" y="3721100"/>
          <p14:tracePt t="257449" x="5238750" y="3714750"/>
          <p14:tracePt t="257481" x="5245100" y="3714750"/>
          <p14:tracePt t="257499" x="5251450" y="3714750"/>
          <p14:tracePt t="257513" x="5257800" y="3708400"/>
          <p14:tracePt t="257531" x="5264150" y="3695700"/>
          <p14:tracePt t="257549" x="5264150" y="3651250"/>
          <p14:tracePt t="257563" x="5264150" y="3644900"/>
          <p14:tracePt t="257567" x="5264150" y="3619500"/>
          <p14:tracePt t="257580" x="5264150" y="3600450"/>
          <p14:tracePt t="257597" x="5245100" y="3562350"/>
          <p14:tracePt t="257615" x="5232400" y="3536950"/>
          <p14:tracePt t="257632" x="5219700" y="3517900"/>
          <p14:tracePt t="257646" x="5200650" y="3498850"/>
          <p14:tracePt t="257664" x="5162550" y="3486150"/>
          <p14:tracePt t="257680" x="5086350" y="3479800"/>
          <p14:tracePt t="257697" x="4991100" y="3473450"/>
          <p14:tracePt t="257713" x="4895850" y="3467100"/>
          <p14:tracePt t="257730" x="4819650" y="3460750"/>
          <p14:tracePt t="257747" x="4756150" y="3441700"/>
          <p14:tracePt t="257763" x="4679950" y="3429000"/>
          <p14:tracePt t="257768" x="4648200" y="3422650"/>
          <p14:tracePt t="257780" x="4622800" y="3422650"/>
          <p14:tracePt t="257797" x="4572000" y="3422650"/>
          <p14:tracePt t="257813" x="4533900" y="3429000"/>
          <p14:tracePt t="257819" x="4521200" y="3429000"/>
          <p14:tracePt t="257831" x="4502150" y="3435350"/>
          <p14:tracePt t="257847" x="4483100" y="3435350"/>
          <p14:tracePt t="257865" x="4470400" y="3441700"/>
          <p14:tracePt t="257880" x="4464050" y="3441700"/>
          <p14:tracePt t="257940" x="4457700" y="3448050"/>
          <p14:tracePt t="257947" x="4457700" y="3454400"/>
          <p14:tracePt t="257964" x="4451350" y="3479800"/>
          <p14:tracePt t="257980" x="4445000" y="3511550"/>
          <p14:tracePt t="257996" x="4445000" y="3536950"/>
          <p14:tracePt t="258014" x="4457700" y="3575050"/>
          <p14:tracePt t="258029" x="4489450" y="3606800"/>
          <p14:tracePt t="258047" x="4533900" y="3651250"/>
          <p14:tracePt t="258064" x="4591050" y="3689350"/>
          <p14:tracePt t="258081" x="4775200" y="3727450"/>
          <p14:tracePt t="258098" x="4895850" y="3740150"/>
          <p14:tracePt t="258113" x="4997450" y="3740150"/>
          <p14:tracePt t="258131" x="5080000" y="3740150"/>
          <p14:tracePt t="258148" x="5124450" y="3740150"/>
          <p14:tracePt t="258164" x="5200650" y="3740150"/>
          <p14:tracePt t="258180" x="5276850" y="3740150"/>
          <p14:tracePt t="258197" x="5321300" y="3740150"/>
          <p14:tracePt t="258214" x="5359400" y="3727450"/>
          <p14:tracePt t="258231" x="5372100" y="3714750"/>
          <p14:tracePt t="258235" x="5378450" y="3714750"/>
          <p14:tracePt t="258247" x="5384800" y="3708400"/>
          <p14:tracePt t="258296" x="5384800" y="3702050"/>
          <p14:tracePt t="258314" x="5378450" y="3702050"/>
          <p14:tracePt t="258330" x="5365750" y="3702050"/>
          <p14:tracePt t="258347" x="5346700" y="3708400"/>
          <p14:tracePt t="258364" x="5327650" y="3708400"/>
          <p14:tracePt t="258381" x="5314950" y="3708400"/>
          <p14:tracePt t="258396" x="5302250" y="3708400"/>
          <p14:tracePt t="258413" x="5283200" y="3714750"/>
          <p14:tracePt t="258431" x="5270500" y="3714750"/>
          <p14:tracePt t="258448" x="5257800" y="3714750"/>
          <p14:tracePt t="258464" x="5238750" y="3714750"/>
          <p14:tracePt t="258481" x="5232400" y="3714750"/>
          <p14:tracePt t="258497" x="5226050" y="3714750"/>
          <p14:tracePt t="258514" x="5219700" y="3714750"/>
          <p14:tracePt t="258533" x="5207000" y="3721100"/>
          <p14:tracePt t="258548" x="5181600" y="3721100"/>
          <p14:tracePt t="258564" x="5168900" y="3727450"/>
          <p14:tracePt t="258580" x="5156200" y="3727450"/>
          <p14:tracePt t="258598" x="5149850" y="3733800"/>
          <p14:tracePt t="258614" x="5143500" y="3733800"/>
          <p14:tracePt t="258631" x="5137150" y="3733800"/>
          <p14:tracePt t="258647" x="5130800" y="3733800"/>
          <p14:tracePt t="258650" x="5124450" y="3733800"/>
          <p14:tracePt t="258665" x="5118100" y="3733800"/>
          <p14:tracePt t="258668" x="5111750" y="3733800"/>
          <p14:tracePt t="258681" x="5099050" y="3733800"/>
          <p14:tracePt t="258698" x="5086350" y="3740150"/>
          <p14:tracePt t="258714" x="5073650" y="3740150"/>
          <p14:tracePt t="258731" x="5067300" y="3740150"/>
          <p14:tracePt t="258764" x="5060950" y="3740150"/>
          <p14:tracePt t="258781" x="5054600" y="3740150"/>
          <p14:tracePt t="258800" x="5035550" y="3746500"/>
          <p14:tracePt t="258815" x="5029200" y="3746500"/>
          <p14:tracePt t="258836" x="5010150" y="3752850"/>
          <p14:tracePt t="258848" x="4991100" y="3752850"/>
          <p14:tracePt t="258863" x="4972050" y="3759200"/>
          <p14:tracePt t="258881" x="4946650" y="3759200"/>
          <p14:tracePt t="258897" x="4927600" y="3759200"/>
          <p14:tracePt t="258914" x="4902200" y="3759200"/>
          <p14:tracePt t="258930" x="4870450" y="3765550"/>
          <p14:tracePt t="258948" x="4832350" y="3765550"/>
          <p14:tracePt t="258965" x="4794250" y="3765550"/>
          <p14:tracePt t="258981" x="4737100" y="3771900"/>
          <p14:tracePt t="258985" x="4711700" y="3771900"/>
          <p14:tracePt t="258999" x="4660900" y="3771900"/>
          <p14:tracePt t="259015" x="4572000" y="3771900"/>
          <p14:tracePt t="259032" x="4470400" y="3771900"/>
          <p14:tracePt t="259047" x="4330700" y="3771900"/>
          <p14:tracePt t="259065" x="4191000" y="3771900"/>
          <p14:tracePt t="259081" x="4070350" y="3771900"/>
          <p14:tracePt t="259098" x="3898900" y="3771900"/>
          <p14:tracePt t="259115" x="3746500" y="3765550"/>
          <p14:tracePt t="259131" x="3594100" y="3759200"/>
          <p14:tracePt t="259148" x="3454400" y="3752850"/>
          <p14:tracePt t="259165" x="3321050" y="3740150"/>
          <p14:tracePt t="259181" x="3124200" y="3733800"/>
          <p14:tracePt t="259198" x="2844800" y="3733800"/>
          <p14:tracePt t="259215" x="2584450" y="3740150"/>
          <p14:tracePt t="259232" x="2222500" y="3746500"/>
          <p14:tracePt t="259249" x="1879600" y="3746500"/>
          <p14:tracePt t="259264" x="1727200" y="3746500"/>
          <p14:tracePt t="259283" x="1619250" y="3752850"/>
          <p14:tracePt t="259298" x="1460500" y="3765550"/>
          <p14:tracePt t="259314" x="1295400" y="3790950"/>
          <p14:tracePt t="259331" x="1098550" y="3822700"/>
          <p14:tracePt t="259348" x="920750" y="3867150"/>
          <p14:tracePt t="259353" x="857250" y="3892550"/>
          <p14:tracePt t="259363" x="838200" y="3911600"/>
          <p14:tracePt t="259381" x="831850" y="3937000"/>
          <p14:tracePt t="259399" x="838200" y="3962400"/>
          <p14:tracePt t="259415" x="850900" y="3987800"/>
          <p14:tracePt t="259432" x="869950" y="4025900"/>
          <p14:tracePt t="259449" x="882650" y="4057650"/>
          <p14:tracePt t="259465" x="895350" y="4095750"/>
          <p14:tracePt t="259482" x="908050" y="4127500"/>
          <p14:tracePt t="259498" x="914400" y="4140200"/>
          <p14:tracePt t="259501" x="920750" y="4146550"/>
          <p14:tracePt t="259515" x="933450" y="4159250"/>
          <p14:tracePt t="259532" x="946150" y="4159250"/>
          <p14:tracePt t="259549" x="952500" y="4159250"/>
          <p14:tracePt t="259565" x="965200" y="4159250"/>
          <p14:tracePt t="259581" x="996950" y="4159250"/>
          <p14:tracePt t="259599" x="1079500" y="4152900"/>
          <p14:tracePt t="259615" x="1149350" y="4133850"/>
          <p14:tracePt t="259632" x="1206500" y="4121150"/>
          <p14:tracePt t="259648" x="1244600" y="4108450"/>
          <p14:tracePt t="259665" x="1276350" y="4095750"/>
          <p14:tracePt t="259682" x="1308100" y="4083050"/>
          <p14:tracePt t="259698" x="1333500" y="4064000"/>
          <p14:tracePt t="259715" x="1358900" y="4044950"/>
          <p14:tracePt t="259732" x="1384300" y="4025900"/>
          <p14:tracePt t="259749" x="1403350" y="4000500"/>
          <p14:tracePt t="259783" x="1409700" y="4000500"/>
          <p14:tracePt t="259816" x="1409700" y="3994150"/>
          <p14:tracePt t="259832" x="1422400" y="3981450"/>
          <p14:tracePt t="259849" x="1498600" y="3962400"/>
          <p14:tracePt t="259867" x="1574800" y="3956050"/>
          <p14:tracePt t="259883" x="1638300" y="3956050"/>
          <p14:tracePt t="259899" x="1651000" y="3956050"/>
          <p14:tracePt t="259997" x="1657350" y="3956050"/>
          <p14:tracePt t="260006" x="1663700" y="3956050"/>
          <p14:tracePt t="260014" x="1689100" y="3956050"/>
          <p14:tracePt t="260033" x="1746250" y="3949700"/>
          <p14:tracePt t="260049" x="1778000" y="3949700"/>
          <p14:tracePt t="260066" x="1790700" y="3949700"/>
          <p14:tracePt t="260083" x="1816100" y="3949700"/>
          <p14:tracePt t="260099" x="1828800" y="3956050"/>
          <p14:tracePt t="260116" x="1835150" y="3956050"/>
          <p14:tracePt t="260167" x="1879600" y="3956050"/>
          <p14:tracePt t="260182" x="1911350" y="3949700"/>
          <p14:tracePt t="260199" x="2006600" y="3949700"/>
          <p14:tracePt t="260216" x="2038350" y="3943350"/>
          <p14:tracePt t="260219" x="2057400" y="3943350"/>
          <p14:tracePt t="260231" x="2089150" y="3943350"/>
          <p14:tracePt t="260233" x="2108200" y="3943350"/>
          <p14:tracePt t="260249" x="2146300" y="3943350"/>
          <p14:tracePt t="260267" x="2171700" y="3943350"/>
          <p14:tracePt t="260282" x="2184400" y="3943350"/>
          <p14:tracePt t="260299" x="2197100" y="3943350"/>
          <p14:tracePt t="260316" x="2209800" y="3943350"/>
          <p14:tracePt t="260331" x="2228850" y="3943350"/>
          <p14:tracePt t="260349" x="2247900" y="3949700"/>
          <p14:tracePt t="260366" x="2273300" y="3962400"/>
          <p14:tracePt t="260382" x="2292350" y="3975100"/>
          <p14:tracePt t="260399" x="2305050" y="3981450"/>
          <p14:tracePt t="260416" x="2311400" y="3981450"/>
          <p14:tracePt t="260432" x="2311400" y="3987800"/>
          <p14:tracePt t="260449" x="2317750" y="3987800"/>
          <p14:tracePt t="260466" x="2324100" y="3987800"/>
          <p14:tracePt t="260483" x="2336800" y="3987800"/>
          <p14:tracePt t="260500" x="2355850" y="3987800"/>
          <p14:tracePt t="260516" x="2362200" y="3981450"/>
          <p14:tracePt t="260550" x="2368550" y="3981450"/>
          <p14:tracePt t="260569" x="2374900" y="3981450"/>
          <p14:tracePt t="260583" x="2374900" y="3975100"/>
          <p14:tracePt t="260600" x="2381250" y="3949700"/>
          <p14:tracePt t="260617" x="2381250" y="3930650"/>
          <p14:tracePt t="260633" x="2368550" y="3892550"/>
          <p14:tracePt t="260649" x="2368550" y="3873500"/>
          <p14:tracePt t="260666" x="2362200" y="3848100"/>
          <p14:tracePt t="260682" x="2362200" y="3835400"/>
          <p14:tracePt t="260699" x="2362200" y="3822700"/>
          <p14:tracePt t="260903" x="2368550" y="3829050"/>
          <p14:tracePt t="260913" x="2374900" y="3835400"/>
          <p14:tracePt t="260921" x="2387600" y="3841750"/>
          <p14:tracePt t="260935" x="2406650" y="3848100"/>
          <p14:tracePt t="260951" x="2419350" y="3860800"/>
          <p14:tracePt t="260966" x="2438400" y="3879850"/>
          <p14:tracePt t="260983" x="2463800" y="3905250"/>
          <p14:tracePt t="260999" x="2489200" y="3930650"/>
          <p14:tracePt t="261016" x="2501900" y="3956050"/>
          <p14:tracePt t="261032" x="2514600" y="3975100"/>
          <p14:tracePt t="261050" x="2514600" y="3994150"/>
          <p14:tracePt t="261067" x="2514600" y="4006850"/>
          <p14:tracePt t="261083" x="2514600" y="4013200"/>
          <p14:tracePt t="261121" x="2514600" y="4019550"/>
          <p14:tracePt t="261487" x="2508250" y="4019550"/>
          <p14:tracePt t="261494" x="2501900" y="4019550"/>
          <p14:tracePt t="261502" x="2489200" y="4013200"/>
          <p14:tracePt t="261517" x="2470150" y="4000500"/>
          <p14:tracePt t="261535" x="2457450" y="3994150"/>
          <p14:tracePt t="261573" x="2463800" y="3994150"/>
          <p14:tracePt t="261640" x="2470150" y="3987800"/>
          <p14:tracePt t="261646" x="2476500" y="3981450"/>
          <p14:tracePt t="261654" x="2482850" y="3981450"/>
          <p14:tracePt t="261666" x="2495550" y="3975100"/>
          <p14:tracePt t="261684" x="2540000" y="3962400"/>
          <p14:tracePt t="261701" x="2603500" y="3943350"/>
          <p14:tracePt t="261717" x="2673350" y="3930650"/>
          <p14:tracePt t="261734" x="2768600" y="3917950"/>
          <p14:tracePt t="261753" x="2889250" y="3905250"/>
          <p14:tracePt t="261767" x="2959100" y="3892550"/>
          <p14:tracePt t="261785" x="3009900" y="3879850"/>
          <p14:tracePt t="261800" x="3060700" y="3867150"/>
          <p14:tracePt t="261817" x="3111500" y="3860800"/>
          <p14:tracePt t="261834" x="3175000" y="3860800"/>
          <p14:tracePt t="261850" x="3251200" y="3860800"/>
          <p14:tracePt t="261867" x="3321050" y="3860800"/>
          <p14:tracePt t="261884" x="3378200" y="3854450"/>
          <p14:tracePt t="261900" x="3409950" y="3854450"/>
          <p14:tracePt t="261917" x="3429000" y="3848100"/>
          <p14:tracePt t="261934" x="3441700" y="3848100"/>
          <p14:tracePt t="261951" x="3460750" y="3848100"/>
          <p14:tracePt t="261967" x="3479800" y="3848100"/>
          <p14:tracePt t="261984" x="3498850" y="3848100"/>
          <p14:tracePt t="261999" x="3524250" y="3848100"/>
          <p14:tracePt t="262000" x="3536950" y="3848100"/>
          <p14:tracePt t="262016" x="3562350" y="3854450"/>
          <p14:tracePt t="262034" x="3587750" y="3860800"/>
          <p14:tracePt t="262050" x="3606800" y="3867150"/>
          <p14:tracePt t="262066" x="3632200" y="3873500"/>
          <p14:tracePt t="262085" x="3670300" y="3892550"/>
          <p14:tracePt t="262099" x="3746500" y="3911600"/>
          <p14:tracePt t="262116" x="3822700" y="3937000"/>
          <p14:tracePt t="262133" x="3905250" y="3962400"/>
          <p14:tracePt t="262150" x="3994150" y="3987800"/>
          <p14:tracePt t="262167" x="4057650" y="4013200"/>
          <p14:tracePt t="262388" x="4057650" y="4006850"/>
          <p14:tracePt t="262396" x="4064000" y="4006850"/>
          <p14:tracePt t="262419" x="4095750" y="4000500"/>
          <p14:tracePt t="262435" x="4102100" y="4000500"/>
          <p14:tracePt t="262504" x="4108450" y="4000500"/>
          <p14:tracePt t="262511" x="4114800" y="4000500"/>
          <p14:tracePt t="262519" x="4127500" y="4000500"/>
          <p14:tracePt t="262535" x="4159250" y="4013200"/>
          <p14:tracePt t="262552" x="4197350" y="4025900"/>
          <p14:tracePt t="262568" x="4222750" y="4032250"/>
          <p14:tracePt t="262586" x="4254500" y="4032250"/>
          <p14:tracePt t="262601" x="4273550" y="4038600"/>
          <p14:tracePt t="262618" x="4311650" y="4038600"/>
          <p14:tracePt t="262634" x="4368800" y="4038600"/>
          <p14:tracePt t="262651" x="4413250" y="4038600"/>
          <p14:tracePt t="262666" x="4476750" y="4044950"/>
          <p14:tracePt t="262668" x="4495800" y="4044950"/>
          <p14:tracePt t="262683" x="4514850" y="4044950"/>
          <p14:tracePt t="262685" x="4527550" y="4044950"/>
          <p14:tracePt t="262701" x="4552950" y="4044950"/>
          <p14:tracePt t="262720" x="4572000" y="4044950"/>
          <p14:tracePt t="262734" x="4584700" y="4044950"/>
          <p14:tracePt t="262751" x="4591050" y="4044950"/>
          <p14:tracePt t="262768" x="4597400" y="4044950"/>
          <p14:tracePt t="262786" x="4603750" y="4038600"/>
          <p14:tracePt t="262801" x="4610100" y="4038600"/>
          <p14:tracePt t="262817" x="4616450" y="4038600"/>
          <p14:tracePt t="262834" x="4622800" y="4032250"/>
          <p14:tracePt t="262851" x="4629150" y="4032250"/>
          <p14:tracePt t="262868" x="4635500" y="4025900"/>
          <p14:tracePt t="262871" x="4641850" y="4025900"/>
          <p14:tracePt t="262937" x="4641850" y="4019550"/>
          <p14:tracePt t="262954" x="4648200" y="4013200"/>
          <p14:tracePt t="262968" x="4673600" y="3994150"/>
          <p14:tracePt t="262984" x="4724400" y="3968750"/>
          <p14:tracePt t="263001" x="4813300" y="3962400"/>
          <p14:tracePt t="263017" x="4914900" y="3956050"/>
          <p14:tracePt t="263034" x="4972050" y="3949700"/>
          <p14:tracePt t="263052" x="4991100" y="3937000"/>
          <p14:tracePt t="263055" x="4997450" y="3937000"/>
          <p14:tracePt t="263085" x="5003800" y="3937000"/>
          <p14:tracePt t="263101" x="5010150" y="3937000"/>
          <p14:tracePt t="263118" x="5016500" y="3937000"/>
          <p14:tracePt t="263137" x="5035550" y="3937000"/>
          <p14:tracePt t="263152" x="5041900" y="3943350"/>
          <p14:tracePt t="263155" x="5060950" y="3949700"/>
          <p14:tracePt t="263169" x="5086350" y="3956050"/>
          <p14:tracePt t="263185" x="5099050" y="3962400"/>
          <p14:tracePt t="263202" x="5118100" y="3968750"/>
          <p14:tracePt t="263218" x="5124450" y="3968750"/>
          <p14:tracePt t="263234" x="5137150" y="3968750"/>
          <p14:tracePt t="263251" x="5149850" y="3968750"/>
          <p14:tracePt t="263268" x="5187950" y="3968750"/>
          <p14:tracePt t="263284" x="5219700" y="3956050"/>
          <p14:tracePt t="263300" x="5238750" y="3949700"/>
          <p14:tracePt t="263318" x="5257800" y="3937000"/>
          <p14:tracePt t="263338" x="5270500" y="3917950"/>
          <p14:tracePt t="263352" x="5270500" y="3911600"/>
          <p14:tracePt t="263368" x="5270500" y="3905250"/>
          <p14:tracePt t="263385" x="5270500" y="3898900"/>
          <p14:tracePt t="263419" x="5238750" y="3886200"/>
          <p14:tracePt t="263436" x="5162550" y="3886200"/>
          <p14:tracePt t="263452" x="5073650" y="3886200"/>
          <p14:tracePt t="263469" x="4991100" y="3905250"/>
          <p14:tracePt t="263485" x="4908550" y="3917950"/>
          <p14:tracePt t="263502" x="4826000" y="3937000"/>
          <p14:tracePt t="263518" x="4692650" y="3956050"/>
          <p14:tracePt t="263534" x="4527550" y="3968750"/>
          <p14:tracePt t="263552" x="4330700" y="3975100"/>
          <p14:tracePt t="263568" x="4108450" y="3975100"/>
          <p14:tracePt t="263585" x="3943350" y="3968750"/>
          <p14:tracePt t="263601" x="3797300" y="3956050"/>
          <p14:tracePt t="263619" x="3619500" y="3937000"/>
          <p14:tracePt t="263636" x="3556000" y="3930650"/>
          <p14:tracePt t="263639" x="3479800" y="3924300"/>
          <p14:tracePt t="263652" x="3397250" y="3924300"/>
          <p14:tracePt t="263656" x="3295650" y="3917950"/>
          <p14:tracePt t="263669" x="3200400" y="3911600"/>
          <p14:tracePt t="263684" x="2952750" y="3898900"/>
          <p14:tracePt t="263702" x="2641600" y="3879850"/>
          <p14:tracePt t="263719" x="2457450" y="3867150"/>
          <p14:tracePt t="263737" x="2260600" y="3860800"/>
          <p14:tracePt t="263755" x="2057400" y="3860800"/>
          <p14:tracePt t="263769" x="1873250" y="3860800"/>
          <p14:tracePt t="263785" x="1606550" y="3867150"/>
          <p14:tracePt t="263802" x="1409700" y="3860800"/>
          <p14:tracePt t="263819" x="1219200" y="3848100"/>
          <p14:tracePt t="263839" x="1085850" y="3841750"/>
          <p14:tracePt t="263852" x="1035050" y="3841750"/>
          <p14:tracePt t="263855" x="1022350" y="3841750"/>
          <p14:tracePt t="263869" x="1009650" y="3848100"/>
          <p14:tracePt t="263884" x="971550" y="3873500"/>
          <p14:tracePt t="263903" x="914400" y="3898900"/>
          <p14:tracePt t="263918" x="819150" y="3943350"/>
          <p14:tracePt t="263934" x="742950" y="3975100"/>
          <p14:tracePt t="263953" x="704850" y="4000500"/>
          <p14:tracePt t="263968" x="692150" y="4019550"/>
          <p14:tracePt t="263985" x="692150" y="4032250"/>
          <p14:tracePt t="264002" x="692150" y="4064000"/>
          <p14:tracePt t="264019" x="692150" y="4108450"/>
          <p14:tracePt t="264036" x="698500" y="4146550"/>
          <p14:tracePt t="264052" x="723900" y="4191000"/>
          <p14:tracePt t="264071" x="774700" y="4216400"/>
          <p14:tracePt t="264086" x="800100" y="4229100"/>
          <p14:tracePt t="264102" x="825500" y="4235450"/>
          <p14:tracePt t="264120" x="850900" y="4235450"/>
          <p14:tracePt t="264137" x="869950" y="4235450"/>
          <p14:tracePt t="264153" x="895350" y="4235450"/>
          <p14:tracePt t="264169" x="920750" y="4235450"/>
          <p14:tracePt t="264186" x="946150" y="4235450"/>
          <p14:tracePt t="264203" x="971550" y="4248150"/>
          <p14:tracePt t="264219" x="984250" y="4254500"/>
          <p14:tracePt t="264236" x="996950" y="4267200"/>
          <p14:tracePt t="264252" x="1009650" y="4279900"/>
          <p14:tracePt t="264269" x="1016000" y="4286250"/>
          <p14:tracePt t="264715" x="1022350" y="4286250"/>
          <p14:tracePt t="264810" x="1022350" y="4279900"/>
          <p14:tracePt t="264821" x="1022350" y="4273550"/>
          <p14:tracePt t="264837" x="1022350" y="4267200"/>
          <p14:tracePt t="264853" x="1022350" y="4260850"/>
          <p14:tracePt t="264870" x="1028700" y="4248150"/>
          <p14:tracePt t="264887" x="1035050" y="4241800"/>
          <p14:tracePt t="264903" x="1066800" y="4235450"/>
          <p14:tracePt t="264918" x="1098550" y="4229100"/>
          <p14:tracePt t="264922" x="1117600" y="4222750"/>
          <p14:tracePt t="264937" x="1149350" y="4222750"/>
          <p14:tracePt t="264955" x="1327150" y="4229100"/>
          <p14:tracePt t="264971" x="1498600" y="4254500"/>
          <p14:tracePt t="264986" x="1657350" y="4279900"/>
          <p14:tracePt t="265003" x="1809750" y="4305300"/>
          <p14:tracePt t="265020" x="1911350" y="4318000"/>
          <p14:tracePt t="265036" x="1949450" y="4318000"/>
          <p14:tracePt t="265053" x="1955800" y="4318000"/>
          <p14:tracePt t="265160" x="1962150" y="4318000"/>
          <p14:tracePt t="265168" x="1968500" y="4311650"/>
          <p14:tracePt t="265186" x="1981200" y="4311650"/>
          <p14:tracePt t="265203" x="1987550" y="4311650"/>
          <p14:tracePt t="266515" x="1987550" y="4305300"/>
          <p14:tracePt t="266525" x="2000250" y="4298950"/>
          <p14:tracePt t="266538" x="2019300" y="4279900"/>
          <p14:tracePt t="266557" x="2051050" y="4267200"/>
          <p14:tracePt t="266570" x="2095500" y="4260850"/>
          <p14:tracePt t="266588" x="2114550" y="4254500"/>
          <p14:tracePt t="266603" x="2127250" y="4254500"/>
          <p14:tracePt t="266657" x="2133600" y="4254500"/>
          <p14:tracePt t="266665" x="2139950" y="4254500"/>
          <p14:tracePt t="266672" x="2139950" y="4248150"/>
          <p14:tracePt t="266687" x="2178050" y="4241800"/>
          <p14:tracePt t="266704" x="2222500" y="4229100"/>
          <p14:tracePt t="266722" x="2266950" y="4229100"/>
          <p14:tracePt t="266738" x="2292350" y="4222750"/>
          <p14:tracePt t="266755" x="2305050" y="4222750"/>
          <p14:tracePt t="266760" x="2311400" y="4222750"/>
          <p14:tracePt t="266771" x="2324100" y="4222750"/>
          <p14:tracePt t="266788" x="2368550" y="4222750"/>
          <p14:tracePt t="266804" x="2406650" y="4235450"/>
          <p14:tracePt t="266822" x="2451100" y="4248150"/>
          <p14:tracePt t="266838" x="2476500" y="4260850"/>
          <p14:tracePt t="266855" x="2514600" y="4267200"/>
          <p14:tracePt t="266870" x="2540000" y="4267200"/>
          <p14:tracePt t="266890" x="2565400" y="4267200"/>
          <p14:tracePt t="266906" x="2597150" y="4260850"/>
          <p14:tracePt t="266920" x="2622550" y="4248150"/>
          <p14:tracePt t="266938" x="2647950" y="4241800"/>
          <p14:tracePt t="266956" x="2679700" y="4229100"/>
          <p14:tracePt t="266971" x="2705100" y="4210050"/>
          <p14:tracePt t="266988" x="2730500" y="4197350"/>
          <p14:tracePt t="267005" x="2736850" y="4184650"/>
          <p14:tracePt t="267022" x="2743200" y="4178300"/>
          <p14:tracePt t="267038" x="2749550" y="4171950"/>
          <p14:tracePt t="267071" x="2749550" y="4165600"/>
          <p14:tracePt t="267088" x="2755900" y="4159250"/>
          <p14:tracePt t="267104" x="2762250" y="4146550"/>
          <p14:tracePt t="267107" x="2768600" y="4146550"/>
          <p14:tracePt t="267122" x="2781300" y="4140200"/>
          <p14:tracePt t="267138" x="2794000" y="4140200"/>
          <p14:tracePt t="267154" x="2800350" y="4133850"/>
          <p14:tracePt t="267172" x="2813050" y="4133850"/>
          <p14:tracePt t="267188" x="2819400" y="4133850"/>
          <p14:tracePt t="267205" x="2832100" y="4133850"/>
          <p14:tracePt t="267222" x="2838450" y="4133850"/>
          <p14:tracePt t="267238" x="2857500" y="4133850"/>
          <p14:tracePt t="267255" x="2876550" y="4133850"/>
          <p14:tracePt t="267272" x="2895600" y="4133850"/>
          <p14:tracePt t="267276" x="2901950" y="4140200"/>
          <p14:tracePt t="267287" x="2908300" y="4140200"/>
          <p14:tracePt t="267289" x="2914650" y="4140200"/>
          <p14:tracePt t="267321" x="2921000" y="4140200"/>
          <p14:tracePt t="267373" x="2940050" y="4146550"/>
          <p14:tracePt t="267388" x="2959100" y="4159250"/>
          <p14:tracePt t="267404" x="2971800" y="4165600"/>
          <p14:tracePt t="267422" x="2990850" y="4178300"/>
          <p14:tracePt t="267438" x="3009900" y="4197350"/>
          <p14:tracePt t="267454" x="3035300" y="4216400"/>
          <p14:tracePt t="267472" x="3060700" y="4235450"/>
          <p14:tracePt t="267488" x="3098800" y="4248150"/>
          <p14:tracePt t="267506" x="3136900" y="4267200"/>
          <p14:tracePt t="267510" x="3175000" y="4273550"/>
          <p14:tracePt t="267521" x="3187700" y="4273550"/>
          <p14:tracePt t="267537" x="3238500" y="4279900"/>
          <p14:tracePt t="267556" x="3282950" y="4279900"/>
          <p14:tracePt t="267571" x="3321050" y="4279900"/>
          <p14:tracePt t="267573" x="3327400" y="4279900"/>
          <p14:tracePt t="267588" x="3346450" y="4273550"/>
          <p14:tracePt t="267605" x="3384550" y="4254500"/>
          <p14:tracePt t="267622" x="3397250" y="4248150"/>
          <p14:tracePt t="267638" x="3409950" y="4241800"/>
          <p14:tracePt t="267826" x="3409950" y="4235450"/>
          <p14:tracePt t="267833" x="3409950" y="4229100"/>
          <p14:tracePt t="267842" x="3409950" y="4222750"/>
          <p14:tracePt t="267872" x="3409950" y="4216400"/>
          <p14:tracePt t="267880" x="3403600" y="4210050"/>
          <p14:tracePt t="267889" x="3397250" y="4203700"/>
          <p14:tracePt t="267906" x="3390900" y="4197350"/>
          <p14:tracePt t="268111" x="3397250" y="4197350"/>
          <p14:tracePt t="268119" x="3409950" y="4197350"/>
          <p14:tracePt t="268128" x="3429000" y="4197350"/>
          <p14:tracePt t="268140" x="3486150" y="4197350"/>
          <p14:tracePt t="268155" x="3524250" y="4203700"/>
          <p14:tracePt t="268174" x="3644900" y="4203700"/>
          <p14:tracePt t="268189" x="3708400" y="4203700"/>
          <p14:tracePt t="268207" x="3759200" y="4203700"/>
          <p14:tracePt t="268223" x="3790950" y="4203700"/>
          <p14:tracePt t="268238" x="3803650" y="4203700"/>
          <p14:tracePt t="268273" x="3810000" y="4210050"/>
          <p14:tracePt t="268289" x="3829050" y="4210050"/>
          <p14:tracePt t="268305" x="3854450" y="4216400"/>
          <p14:tracePt t="268322" x="3892550" y="4216400"/>
          <p14:tracePt t="268340" x="3930650" y="4222750"/>
          <p14:tracePt t="268356" x="3949700" y="4222750"/>
          <p14:tracePt t="268373" x="3968750" y="4229100"/>
          <p14:tracePt t="268376" x="3975100" y="4229100"/>
          <p14:tracePt t="268389" x="3981450" y="4229100"/>
          <p14:tracePt t="268407" x="3987800" y="4235450"/>
          <p14:tracePt t="268422" x="4000500" y="4235450"/>
          <p14:tracePt t="268439" x="4013200" y="4235450"/>
          <p14:tracePt t="268456" x="4044950" y="4235450"/>
          <p14:tracePt t="268471" x="4083050" y="4235450"/>
          <p14:tracePt t="268489" x="4108450" y="4222750"/>
          <p14:tracePt t="268506" x="4133850" y="4216400"/>
          <p14:tracePt t="268523" x="4146550" y="4210050"/>
          <p14:tracePt t="268539" x="4159250" y="4203700"/>
          <p14:tracePt t="268747" x="4165600" y="4203700"/>
          <p14:tracePt t="268758" x="4171950" y="4210050"/>
          <p14:tracePt t="268772" x="4178300" y="4216400"/>
          <p14:tracePt t="268965" x="4178300" y="4222750"/>
          <p14:tracePt t="268975" x="4178300" y="4229100"/>
          <p14:tracePt t="268990" x="4178300" y="4235450"/>
          <p14:tracePt t="269023" x="4171950" y="4235450"/>
          <p14:tracePt t="269258" x="4171950" y="4241800"/>
          <p14:tracePt t="270312" x="4184650" y="4241800"/>
          <p14:tracePt t="270319" x="4210050" y="4241800"/>
          <p14:tracePt t="270323" x="4273550" y="4248150"/>
          <p14:tracePt t="270341" x="4425950" y="4260850"/>
          <p14:tracePt t="270358" x="4565650" y="4267200"/>
          <p14:tracePt t="270375" x="4699000" y="4267200"/>
          <p14:tracePt t="270380" x="4762500" y="4267200"/>
          <p14:tracePt t="270391" x="4806950" y="4267200"/>
          <p14:tracePt t="270408" x="4895850" y="4248150"/>
          <p14:tracePt t="270425" x="4946650" y="4229100"/>
          <p14:tracePt t="270441" x="4972050" y="4216400"/>
          <p14:tracePt t="270457" x="4991100" y="4210050"/>
          <p14:tracePt t="270473" x="4997450" y="4203700"/>
          <p14:tracePt t="270522" x="4991100" y="4197350"/>
          <p14:tracePt t="270530" x="4984750" y="4197350"/>
          <p14:tracePt t="270542" x="4978400" y="4197350"/>
          <p14:tracePt t="270558" x="4953000" y="4197350"/>
          <p14:tracePt t="270574" x="4908550" y="4210050"/>
          <p14:tracePt t="270591" x="4857750" y="4229100"/>
          <p14:tracePt t="270596" x="4806950" y="4248150"/>
          <p14:tracePt t="270606" x="4743450" y="4260850"/>
          <p14:tracePt t="270609" x="4667250" y="4279900"/>
          <p14:tracePt t="270625" x="4527550" y="4305300"/>
          <p14:tracePt t="270644" x="4368800" y="4330700"/>
          <p14:tracePt t="270660" x="4165600" y="4356100"/>
          <p14:tracePt t="270674" x="4013200" y="4356100"/>
          <p14:tracePt t="270690" x="3911600" y="4356100"/>
          <p14:tracePt t="270709" x="3778250" y="4356100"/>
          <p14:tracePt t="270727" x="3625850" y="4375150"/>
          <p14:tracePt t="270740" x="3352800" y="4400550"/>
          <p14:tracePt t="270758" x="2997200" y="4413250"/>
          <p14:tracePt t="270775" x="2628900" y="4413250"/>
          <p14:tracePt t="270791" x="2260600" y="4394200"/>
          <p14:tracePt t="270808" x="2025650" y="4368800"/>
          <p14:tracePt t="270824" x="1854200" y="4337050"/>
          <p14:tracePt t="270841" x="1758950" y="4318000"/>
          <p14:tracePt t="270858" x="1689100" y="4305300"/>
          <p14:tracePt t="270874" x="1562100" y="4298950"/>
          <p14:tracePt t="270892" x="1454150" y="4318000"/>
          <p14:tracePt t="270908" x="1352550" y="4343400"/>
          <p14:tracePt t="270924" x="1257300" y="4362450"/>
          <p14:tracePt t="270941" x="1200150" y="4368800"/>
          <p14:tracePt t="270958" x="1193800" y="4368800"/>
          <p14:tracePt t="271034" x="1193800" y="4375150"/>
          <p14:tracePt t="271044" x="1193800" y="4381500"/>
          <p14:tracePt t="271058" x="1193800" y="4394200"/>
          <p14:tracePt t="271073" x="1200150" y="4425950"/>
          <p14:tracePt t="271091" x="1225550" y="4470400"/>
          <p14:tracePt t="271108" x="1257300" y="4502150"/>
          <p14:tracePt t="271125" x="1282700" y="4521200"/>
          <p14:tracePt t="271140" x="1295400" y="4527550"/>
          <p14:tracePt t="271158" x="1301750" y="4527550"/>
          <p14:tracePt t="271252" x="1308100" y="4527550"/>
          <p14:tracePt t="271260" x="1314450" y="4527550"/>
          <p14:tracePt t="271275" x="1327150" y="4521200"/>
          <p14:tracePt t="271293" x="1339850" y="4514850"/>
          <p14:tracePt t="271308" x="1346200" y="4508500"/>
          <p14:tracePt t="271325" x="1358900" y="4502150"/>
          <p14:tracePt t="271342" x="1390650" y="4495800"/>
          <p14:tracePt t="271359" x="1428750" y="4483100"/>
          <p14:tracePt t="271376" x="1466850" y="4476750"/>
          <p14:tracePt t="271391" x="1530350" y="4464050"/>
          <p14:tracePt t="271407" x="1581150" y="4457700"/>
          <p14:tracePt t="271425" x="1600200" y="4451350"/>
          <p14:tracePt t="271442" x="1612900" y="4451350"/>
          <p14:tracePt t="271458" x="1625600" y="4445000"/>
          <p14:tracePt t="271462" x="1631950" y="4445000"/>
          <p14:tracePt t="271475" x="1638300" y="4445000"/>
          <p14:tracePt t="271492" x="1644650" y="4445000"/>
          <p14:tracePt t="272115" x="1657350" y="4438650"/>
          <p14:tracePt t="272123" x="1670050" y="4438650"/>
          <p14:tracePt t="272130" x="1695450" y="4432300"/>
          <p14:tracePt t="272141" x="1733550" y="4425950"/>
          <p14:tracePt t="272159" x="1860550" y="4425950"/>
          <p14:tracePt t="272165" x="1936750" y="4432300"/>
          <p14:tracePt t="272175" x="2006600" y="4438650"/>
          <p14:tracePt t="272179" x="2076450" y="4445000"/>
          <p14:tracePt t="272195" x="2209800" y="4451350"/>
          <p14:tracePt t="272208" x="2324100" y="4464050"/>
          <p14:tracePt t="272228" x="2381250" y="4464050"/>
          <p14:tracePt t="272426" x="2387600" y="4464050"/>
          <p14:tracePt t="272432" x="2393950" y="4470400"/>
          <p14:tracePt t="272443" x="2406650" y="4470400"/>
          <p14:tracePt t="272459" x="2463800" y="4483100"/>
          <p14:tracePt t="272477" x="2514600" y="4489450"/>
          <p14:tracePt t="272493" x="2559050" y="4489450"/>
          <p14:tracePt t="272497" x="2578100" y="4489450"/>
          <p14:tracePt t="272510" x="2603500" y="4489450"/>
          <p14:tracePt t="272513" x="2616200" y="4489450"/>
          <p14:tracePt t="272525" x="2635250" y="4489450"/>
          <p14:tracePt t="272543" x="2667000" y="4489450"/>
          <p14:tracePt t="272559" x="2673350" y="4489450"/>
          <p14:tracePt t="272592" x="2679700" y="4489450"/>
          <p14:tracePt t="272644" x="2679700" y="4483100"/>
          <p14:tracePt t="272648" x="2686050" y="4483100"/>
          <p14:tracePt t="272778" x="2698750" y="4483100"/>
          <p14:tracePt t="272786" x="2698750" y="4476750"/>
          <p14:tracePt t="272796" x="2717800" y="4476750"/>
          <p14:tracePt t="272810" x="2768600" y="4470400"/>
          <p14:tracePt t="272828" x="2838450" y="4470400"/>
          <p14:tracePt t="272843" x="2952750" y="4470400"/>
          <p14:tracePt t="272859" x="3048000" y="4476750"/>
          <p14:tracePt t="272876" x="3117850" y="4476750"/>
          <p14:tracePt t="272893" x="3168650" y="4470400"/>
          <p14:tracePt t="272897" x="3194050" y="4464050"/>
          <p14:tracePt t="272909" x="3206750" y="4464050"/>
          <p14:tracePt t="272926" x="3219450" y="4457700"/>
          <p14:tracePt t="272944" x="3219450" y="4451350"/>
          <p14:tracePt t="273212" x="3232150" y="4451350"/>
          <p14:tracePt t="273219" x="3244850" y="4451350"/>
          <p14:tracePt t="273226" x="3257550" y="4457700"/>
          <p14:tracePt t="273244" x="3289300" y="4457700"/>
          <p14:tracePt t="273260" x="3302000" y="4464050"/>
          <p14:tracePt t="273563" x="3308350" y="4464050"/>
          <p14:tracePt t="274106" x="3308350" y="4457700"/>
          <p14:tracePt t="274115" x="3314700" y="4457700"/>
          <p14:tracePt t="274126" x="3327400" y="4457700"/>
          <p14:tracePt t="274147" x="3384550" y="4451350"/>
          <p14:tracePt t="274161" x="3454400" y="4451350"/>
          <p14:tracePt t="274177" x="3524250" y="4451350"/>
          <p14:tracePt t="274194" x="3587750" y="4451350"/>
          <p14:tracePt t="274211" x="3638550" y="4451350"/>
          <p14:tracePt t="274215" x="3644900" y="4451350"/>
          <p14:tracePt t="274228" x="3657600" y="4451350"/>
          <p14:tracePt t="274244" x="3670300" y="4451350"/>
          <p14:tracePt t="274371" x="3676650" y="4451350"/>
          <p14:tracePt t="274379" x="3683000" y="4451350"/>
          <p14:tracePt t="274394" x="3689350" y="4451350"/>
          <p14:tracePt t="274411" x="3714750" y="4451350"/>
          <p14:tracePt t="274429" x="3733800" y="4457700"/>
          <p14:tracePt t="274443" x="3759200" y="4464050"/>
          <p14:tracePt t="274460" x="3803650" y="4464050"/>
          <p14:tracePt t="274479" x="3841750" y="4470400"/>
          <p14:tracePt t="274495" x="3898900" y="4470400"/>
          <p14:tracePt t="274511" x="3943350" y="4470400"/>
          <p14:tracePt t="274528" x="3994150" y="4470400"/>
          <p14:tracePt t="274544" x="4032250" y="4470400"/>
          <p14:tracePt t="274560" x="4076700" y="4464050"/>
          <p14:tracePt t="274578" x="4095750" y="4464050"/>
          <p14:tracePt t="274594" x="4108450" y="4457700"/>
          <p14:tracePt t="274610" x="4114800" y="4457700"/>
          <p14:tracePt t="274630" x="4121150" y="4457700"/>
          <p14:tracePt t="274645" x="4121150" y="4451350"/>
          <p14:tracePt t="274661" x="4133850" y="4445000"/>
          <p14:tracePt t="274678" x="4140200" y="4438650"/>
          <p14:tracePt t="274695" x="4152900" y="4425950"/>
          <p14:tracePt t="274711" x="4159250" y="4413250"/>
          <p14:tracePt t="274727" x="4165600" y="4400550"/>
          <p14:tracePt t="274744" x="4171950" y="4381500"/>
          <p14:tracePt t="274761" x="4178300" y="4368800"/>
          <p14:tracePt t="274778" x="4184650" y="4356100"/>
          <p14:tracePt t="274795" x="4184650" y="4343400"/>
          <p14:tracePt t="274812" x="4191000" y="4337050"/>
          <p14:tracePt t="274828" x="4197350" y="4324350"/>
          <p14:tracePt t="274844" x="4210050" y="4311650"/>
          <p14:tracePt t="274861" x="4229100" y="4298950"/>
          <p14:tracePt t="274878" x="4254500" y="4292600"/>
          <p14:tracePt t="274894" x="4267200" y="4292600"/>
          <p14:tracePt t="274910" x="4279900" y="4292600"/>
          <p14:tracePt t="274928" x="4292600" y="4292600"/>
          <p14:tracePt t="274945" x="4298950" y="4292600"/>
          <p14:tracePt t="274982" x="4298950" y="4298950"/>
          <p14:tracePt t="274990" x="4298950" y="4305300"/>
          <p14:tracePt t="274997" x="4298950" y="4311650"/>
          <p14:tracePt t="275010" x="4298950" y="4324350"/>
          <p14:tracePt t="275028" x="4298950" y="4343400"/>
          <p14:tracePt t="275045" x="4298950" y="4362450"/>
          <p14:tracePt t="275078" x="4305300" y="4362450"/>
          <p14:tracePt t="275095" x="4343400" y="4362450"/>
          <p14:tracePt t="275112" x="4451350" y="4362450"/>
          <p14:tracePt t="275128" x="4565650" y="4356100"/>
          <p14:tracePt t="275145" x="4667250" y="4349750"/>
          <p14:tracePt t="275149" x="4705350" y="4349750"/>
          <p14:tracePt t="275162" x="4737100" y="4343400"/>
          <p14:tracePt t="275178" x="4794250" y="4337050"/>
          <p14:tracePt t="275195" x="4819650" y="4337050"/>
          <p14:tracePt t="275202" x="4826000" y="4337050"/>
          <p14:tracePt t="275316" x="4832350" y="4337050"/>
          <p14:tracePt t="275334" x="4838700" y="4337050"/>
          <p14:tracePt t="275342" x="4851400" y="4337050"/>
          <p14:tracePt t="275351" x="4857750" y="4337050"/>
          <p14:tracePt t="275363" x="4876800" y="4337050"/>
          <p14:tracePt t="275379" x="4889500" y="4337050"/>
          <p14:tracePt t="275395" x="4914900" y="4337050"/>
          <p14:tracePt t="275413" x="4933950" y="4337050"/>
          <p14:tracePt t="275428" x="4946650" y="4337050"/>
          <p14:tracePt t="275445" x="4953000" y="4337050"/>
          <p14:tracePt t="275462" x="4965700" y="4337050"/>
          <p14:tracePt t="275478" x="4978400" y="4337050"/>
          <p14:tracePt t="275495" x="4991100" y="4337050"/>
          <p14:tracePt t="275512" x="5003800" y="4337050"/>
          <p14:tracePt t="275529" x="5010150" y="4337050"/>
          <p14:tracePt t="275673" x="5010150" y="4343400"/>
          <p14:tracePt t="275679" x="5003800" y="4349750"/>
          <p14:tracePt t="275696" x="4972050" y="4356100"/>
          <p14:tracePt t="275712" x="4921250" y="4375150"/>
          <p14:tracePt t="275727" x="4857750" y="4400550"/>
          <p14:tracePt t="275745" x="4787900" y="4413250"/>
          <p14:tracePt t="275762" x="4705350" y="4425950"/>
          <p14:tracePt t="275779" x="4603750" y="4425950"/>
          <p14:tracePt t="275796" x="4489450" y="4425950"/>
          <p14:tracePt t="275800" x="4445000" y="4425950"/>
          <p14:tracePt t="275811" x="4387850" y="4425950"/>
          <p14:tracePt t="275829" x="4254500" y="4425950"/>
          <p14:tracePt t="275833" x="4178300" y="4425950"/>
          <p14:tracePt t="275845" x="4102100" y="4425950"/>
          <p14:tracePt t="275862" x="3917950" y="4425950"/>
          <p14:tracePt t="275881" x="3524250" y="4375150"/>
          <p14:tracePt t="275896" x="3308350" y="4362450"/>
          <p14:tracePt t="275913" x="3086100" y="4349750"/>
          <p14:tracePt t="275931" x="2889250" y="4349750"/>
          <p14:tracePt t="275946" x="2622550" y="4349750"/>
          <p14:tracePt t="275962" x="2406650" y="4349750"/>
          <p14:tracePt t="275978" x="2209800" y="4349750"/>
          <p14:tracePt t="275995" x="2006600" y="4349750"/>
          <p14:tracePt t="276011" x="1771650" y="4337050"/>
          <p14:tracePt t="276028" x="1517650" y="4324350"/>
          <p14:tracePt t="276044" x="1263650" y="4318000"/>
          <p14:tracePt t="276061" x="1085850" y="4330700"/>
          <p14:tracePt t="276078" x="977900" y="4356100"/>
          <p14:tracePt t="276094" x="895350" y="4387850"/>
          <p14:tracePt t="276111" x="831850" y="4432300"/>
          <p14:tracePt t="276128" x="736600" y="4540250"/>
          <p14:tracePt t="276145" x="679450" y="4597400"/>
          <p14:tracePt t="276161" x="647700" y="4629150"/>
          <p14:tracePt t="276178" x="635000" y="4641850"/>
          <p14:tracePt t="276228" x="641350" y="4641850"/>
          <p14:tracePt t="276245" x="654050" y="4648200"/>
          <p14:tracePt t="276262" x="673100" y="4654550"/>
          <p14:tracePt t="276278" x="692150" y="4660900"/>
          <p14:tracePt t="276295" x="704850" y="4667250"/>
          <p14:tracePt t="276297" x="711200" y="4673600"/>
          <p14:tracePt t="276312" x="711200" y="4679950"/>
          <p14:tracePt t="276362" x="717550" y="4679950"/>
          <p14:tracePt t="276378" x="723900" y="4686300"/>
          <p14:tracePt t="276397" x="730250" y="4699000"/>
          <p14:tracePt t="276411" x="749300" y="4705350"/>
          <p14:tracePt t="276429" x="774700" y="4711700"/>
          <p14:tracePt t="276445" x="800100" y="4718050"/>
          <p14:tracePt t="276461" x="838200" y="4718050"/>
          <p14:tracePt t="276480" x="876300" y="4718050"/>
          <p14:tracePt t="276503" x="933450" y="4718050"/>
          <p14:tracePt t="276512" x="996950" y="4711700"/>
          <p14:tracePt t="276528" x="1022350" y="4705350"/>
          <p14:tracePt t="276547" x="1028700" y="4705350"/>
          <p14:tracePt t="276658" x="1041400" y="4699000"/>
          <p14:tracePt t="276668" x="1047750" y="4699000"/>
          <p14:tracePt t="276680" x="1060450" y="4692650"/>
          <p14:tracePt t="276697" x="1079500" y="4686300"/>
          <p14:tracePt t="276713" x="1123950" y="4667250"/>
          <p14:tracePt t="276730" x="1155700" y="4654550"/>
          <p14:tracePt t="276746" x="1181100" y="4641850"/>
          <p14:tracePt t="276763" x="1200150" y="4635500"/>
          <p14:tracePt t="276780" x="1225550" y="4629150"/>
          <p14:tracePt t="276797" x="1238250" y="4629150"/>
          <p14:tracePt t="276813" x="1257300" y="4622800"/>
          <p14:tracePt t="276830" x="1276350" y="4622800"/>
          <p14:tracePt t="276847" x="1308100" y="4622800"/>
          <p14:tracePt t="276861" x="1333500" y="4622800"/>
          <p14:tracePt t="276880" x="1346200" y="4616450"/>
          <p14:tracePt t="276896" x="1352550" y="4616450"/>
          <p14:tracePt t="276930" x="1358900" y="4616450"/>
          <p14:tracePt t="276946" x="1365250" y="4616450"/>
          <p14:tracePt t="277482" x="1371600" y="4616450"/>
          <p14:tracePt t="277490" x="1390650" y="4622800"/>
          <p14:tracePt t="277499" x="1422400" y="4629150"/>
          <p14:tracePt t="277513" x="1498600" y="4641850"/>
          <p14:tracePt t="277538" x="1606550" y="4654550"/>
          <p14:tracePt t="277548" x="1638300" y="4654550"/>
          <p14:tracePt t="277563" x="1695450" y="4667250"/>
          <p14:tracePt t="277579" x="1746250" y="4673600"/>
          <p14:tracePt t="277597" x="1771650" y="4673600"/>
          <p14:tracePt t="277613" x="1797050" y="4679950"/>
          <p14:tracePt t="277630" x="1828800" y="4679950"/>
          <p14:tracePt t="277633" x="1847850" y="4686300"/>
          <p14:tracePt t="277647" x="1873250" y="4686300"/>
          <p14:tracePt t="277664" x="1905000" y="4692650"/>
          <p14:tracePt t="277680" x="1917700" y="4692650"/>
          <p14:tracePt t="277850" x="1924050" y="4692650"/>
          <p14:tracePt t="277859" x="1930400" y="4692650"/>
          <p14:tracePt t="277866" x="1949450" y="4686300"/>
          <p14:tracePt t="277884" x="1981200" y="4673600"/>
          <p14:tracePt t="277897" x="2032000" y="4660900"/>
          <p14:tracePt t="277915" x="2089150" y="4654550"/>
          <p14:tracePt t="277930" x="2146300" y="4648200"/>
          <p14:tracePt t="277946" x="2190750" y="4641850"/>
          <p14:tracePt t="277965" x="2222500" y="4641850"/>
          <p14:tracePt t="277980" x="2254250" y="4635500"/>
          <p14:tracePt t="277985" x="2273300" y="4629150"/>
          <p14:tracePt t="277997" x="2286000" y="4629150"/>
          <p14:tracePt t="278014" x="2349500" y="4622800"/>
          <p14:tracePt t="278030" x="2406650" y="4622800"/>
          <p14:tracePt t="278047" x="2457450" y="4622800"/>
          <p14:tracePt t="278051" x="2489200" y="4616450"/>
          <p14:tracePt t="278063" x="2501900" y="4616450"/>
          <p14:tracePt t="278081" x="2520950" y="4610100"/>
          <p14:tracePt t="278098" x="2540000" y="4603750"/>
          <p14:tracePt t="278114" x="2552700" y="4603750"/>
          <p14:tracePt t="278131" x="2578100" y="4591050"/>
          <p14:tracePt t="278148" x="2603500" y="4591050"/>
          <p14:tracePt t="278166" x="2654300" y="4591050"/>
          <p14:tracePt t="278181" x="2711450" y="4591050"/>
          <p14:tracePt t="278198" x="2743200" y="4591050"/>
          <p14:tracePt t="278214" x="2768600" y="4597400"/>
          <p14:tracePt t="278231" x="2781300" y="4597400"/>
          <p14:tracePt t="278247" x="2806700" y="4597400"/>
          <p14:tracePt t="278264" x="2832100" y="4603750"/>
          <p14:tracePt t="278280" x="2921000" y="4622800"/>
          <p14:tracePt t="278298" x="3048000" y="4648200"/>
          <p14:tracePt t="278314" x="3155950" y="4667250"/>
          <p14:tracePt t="278331" x="3282950" y="4673600"/>
          <p14:tracePt t="278336" x="3321050" y="4673600"/>
          <p14:tracePt t="278347" x="3371850" y="4679950"/>
          <p14:tracePt t="278351" x="3403600" y="4679950"/>
          <p14:tracePt t="278364" x="3479800" y="4679950"/>
          <p14:tracePt t="278381" x="3536950" y="4686300"/>
          <p14:tracePt t="278399" x="3587750" y="4699000"/>
          <p14:tracePt t="278415" x="3651250" y="4724400"/>
          <p14:tracePt t="278431" x="3689350" y="4743450"/>
          <p14:tracePt t="278448" x="3733800" y="4762500"/>
          <p14:tracePt t="278464" x="3746500" y="4762500"/>
          <p14:tracePt t="278666" x="3752850" y="4762500"/>
          <p14:tracePt t="278682" x="3759200" y="4749800"/>
          <p14:tracePt t="278699" x="3771900" y="4737100"/>
          <p14:tracePt t="278713" x="3778250" y="4730750"/>
          <p14:tracePt t="278731" x="3778250" y="4724400"/>
          <p14:tracePt t="278748" x="3784600" y="4724400"/>
          <p14:tracePt t="278781" x="3790950" y="4718050"/>
          <p14:tracePt t="278798" x="3810000" y="4705350"/>
          <p14:tracePt t="278815" x="3835400" y="4692650"/>
          <p14:tracePt t="278818" x="3848100" y="4686300"/>
          <p14:tracePt t="278832" x="3873500" y="4673600"/>
          <p14:tracePt t="278848" x="3917950" y="4667250"/>
          <p14:tracePt t="278863" x="3956050" y="4667250"/>
          <p14:tracePt t="278881" x="3962400" y="4667250"/>
          <p14:tracePt t="278942" x="3968750" y="4667250"/>
          <p14:tracePt t="278965" x="3975100" y="4660900"/>
          <p14:tracePt t="278981" x="3987800" y="4660900"/>
          <p14:tracePt t="279049" x="3994150" y="4660900"/>
          <p14:tracePt t="279054" x="4000500" y="4660900"/>
          <p14:tracePt t="279065" x="4006850" y="4660900"/>
          <p14:tracePt t="279082" x="4044950" y="4660900"/>
          <p14:tracePt t="279097" x="4076700" y="4660900"/>
          <p14:tracePt t="279115" x="4114800" y="4660900"/>
          <p14:tracePt t="279131" x="4146550" y="4660900"/>
          <p14:tracePt t="279149" x="4178300" y="4654550"/>
          <p14:tracePt t="279152" x="4203700" y="4648200"/>
          <p14:tracePt t="279166" x="4235450" y="4648200"/>
          <p14:tracePt t="279169" x="4248150" y="4641850"/>
          <p14:tracePt t="279182" x="4279900" y="4635500"/>
          <p14:tracePt t="279199" x="4311650" y="4629150"/>
          <p14:tracePt t="279215" x="4343400" y="4629150"/>
          <p14:tracePt t="279233" x="4362450" y="4622800"/>
          <p14:tracePt t="279248" x="4368800" y="4616450"/>
          <p14:tracePt t="279265" x="4375150" y="4616450"/>
          <p14:tracePt t="279399" x="4381500" y="4610100"/>
          <p14:tracePt t="279406" x="4394200" y="4610100"/>
          <p14:tracePt t="279414" x="4413250" y="4610100"/>
          <p14:tracePt t="279432" x="4483100" y="4616450"/>
          <p14:tracePt t="279448" x="4533900" y="4622800"/>
          <p14:tracePt t="279468" x="4584700" y="4629150"/>
          <p14:tracePt t="279485" x="4610100" y="4629150"/>
          <p14:tracePt t="279499" x="4629150" y="4629150"/>
          <p14:tracePt t="279515" x="4660900" y="4629150"/>
          <p14:tracePt t="279532" x="4705350" y="4629150"/>
          <p14:tracePt t="279535" x="4730750" y="4629150"/>
          <p14:tracePt t="279549" x="4775200" y="4629150"/>
          <p14:tracePt t="279564" x="4800600" y="4629150"/>
          <p14:tracePt t="279567" x="4826000" y="4629150"/>
          <p14:tracePt t="279584" x="4857750" y="4629150"/>
          <p14:tracePt t="279644" x="4857750" y="4622800"/>
          <p14:tracePt t="279658" x="4851400" y="4622800"/>
          <p14:tracePt t="279785" x="4857750" y="4622800"/>
          <p14:tracePt t="279795" x="4864100" y="4629150"/>
          <p14:tracePt t="279802" x="4895850" y="4635500"/>
          <p14:tracePt t="279817" x="4959350" y="4648200"/>
          <p14:tracePt t="279835" x="5010150" y="4654550"/>
          <p14:tracePt t="279850" x="5067300" y="4654550"/>
          <p14:tracePt t="279866" x="5099050" y="4654550"/>
          <p14:tracePt t="279882" x="5118100" y="4654550"/>
          <p14:tracePt t="279900" x="5124450" y="4654550"/>
          <p14:tracePt t="279949" x="5118100" y="4654550"/>
          <p14:tracePt t="279966" x="5111750" y="4660900"/>
          <p14:tracePt t="279982" x="5099050" y="4667250"/>
          <p14:tracePt t="279985" x="5092700" y="4673600"/>
          <p14:tracePt t="279999" x="5086350" y="4679950"/>
          <p14:tracePt t="280032" x="5080000" y="4679950"/>
          <p14:tracePt t="280094" x="5086350" y="4679950"/>
          <p14:tracePt t="280117" x="5092700" y="4679950"/>
          <p14:tracePt t="280134" x="5099050" y="4679950"/>
          <p14:tracePt t="280634" x="5099050" y="4686300"/>
          <p14:tracePt t="280660" x="5092700" y="4686300"/>
          <p14:tracePt t="281088" x="5086350" y="4686300"/>
          <p14:tracePt t="281096" x="5073650" y="4686300"/>
          <p14:tracePt t="281104" x="5060950" y="4686300"/>
          <p14:tracePt t="281116" x="5035550" y="4686300"/>
          <p14:tracePt t="281133" x="5016500" y="4686300"/>
          <p14:tracePt t="281150" x="4997450" y="4686300"/>
          <p14:tracePt t="281165" x="4984750" y="4686300"/>
          <p14:tracePt t="281183" x="4965700" y="4686300"/>
          <p14:tracePt t="281199" x="4953000" y="4686300"/>
          <p14:tracePt t="281216" x="4933950" y="4686300"/>
          <p14:tracePt t="281220" x="4927600" y="4686300"/>
          <p14:tracePt t="281233" x="4921250" y="4686300"/>
          <p14:tracePt t="281250" x="4908550" y="4686300"/>
          <p14:tracePt t="281266" x="4902200" y="4686300"/>
          <p14:tracePt t="281283" x="4895850" y="4686300"/>
          <p14:tracePt t="281317" x="4876800" y="4686300"/>
          <p14:tracePt t="281333" x="4851400" y="4686300"/>
          <p14:tracePt t="281350" x="4826000" y="4686300"/>
          <p14:tracePt t="281367" x="4806950" y="4679950"/>
          <p14:tracePt t="281383" x="4787900" y="4679950"/>
          <p14:tracePt t="281399" x="4775200" y="4673600"/>
          <p14:tracePt t="281418" x="4762500" y="4673600"/>
          <p14:tracePt t="281433" x="4749800" y="4667250"/>
          <p14:tracePt t="281450" x="4730750" y="4667250"/>
          <p14:tracePt t="281467" x="4711700" y="4660900"/>
          <p14:tracePt t="281482" x="4692650" y="4654550"/>
          <p14:tracePt t="281500" x="4667250" y="4641850"/>
          <p14:tracePt t="281517" x="4635500" y="4629150"/>
          <p14:tracePt t="281534" x="4584700" y="4610100"/>
          <p14:tracePt t="281551" x="4521200" y="4591050"/>
          <p14:tracePt t="281555" x="4483100" y="4578350"/>
          <p14:tracePt t="281566" x="4451350" y="4565650"/>
          <p14:tracePt t="281584" x="4324350" y="4527550"/>
          <p14:tracePt t="281599" x="4235450" y="4502150"/>
          <p14:tracePt t="281617" x="4133850" y="4476750"/>
          <p14:tracePt t="281633" x="4000500" y="4451350"/>
          <p14:tracePt t="281651" x="3841750" y="4425950"/>
          <p14:tracePt t="281666" x="3695700" y="4394200"/>
          <p14:tracePt t="281684" x="3498850" y="4368800"/>
          <p14:tracePt t="281701" x="3333750" y="4343400"/>
          <p14:tracePt t="281717" x="3187700" y="4324350"/>
          <p14:tracePt t="281734" x="3073400" y="4311650"/>
          <p14:tracePt t="281738" x="3022600" y="4311650"/>
          <p14:tracePt t="281751" x="2965450" y="4311650"/>
          <p14:tracePt t="281767" x="2825750" y="4311650"/>
          <p14:tracePt t="281784" x="2660650" y="4318000"/>
          <p14:tracePt t="281787" x="2540000" y="4324350"/>
          <p14:tracePt t="281800" x="2457450" y="4330700"/>
          <p14:tracePt t="281802" x="2330450" y="4330700"/>
          <p14:tracePt t="281816" x="2254250" y="4330700"/>
          <p14:tracePt t="281834" x="1981200" y="4337050"/>
          <p14:tracePt t="281850" x="1854200" y="4343400"/>
          <p14:tracePt t="281867" x="1746250" y="4349750"/>
          <p14:tracePt t="281884" x="1670050" y="4368800"/>
          <p14:tracePt t="281901" x="1600200" y="4387850"/>
          <p14:tracePt t="281917" x="1568450" y="4406900"/>
          <p14:tracePt t="281934" x="1555750" y="4425950"/>
          <p14:tracePt t="281951" x="1549400" y="4445000"/>
          <p14:tracePt t="281967" x="1549400" y="4464050"/>
          <p14:tracePt t="281984" x="1549400" y="4483100"/>
          <p14:tracePt t="282001" x="1549400" y="4495800"/>
          <p14:tracePt t="282004" x="1549400" y="4502150"/>
          <p14:tracePt t="282017" x="1549400" y="4508500"/>
          <p14:tracePt t="282034" x="1555750" y="4521200"/>
          <p14:tracePt t="282050" x="1581150" y="4552950"/>
          <p14:tracePt t="282054" x="1606550" y="4584700"/>
          <p14:tracePt t="282066" x="1619250" y="4616450"/>
          <p14:tracePt t="282067" x="1631950" y="4641850"/>
          <p14:tracePt t="282084" x="1644650" y="4705350"/>
          <p14:tracePt t="282100" x="1644650" y="4743450"/>
          <p14:tracePt t="282117" x="1651000" y="4775200"/>
          <p14:tracePt t="282134" x="1651000" y="4781550"/>
          <p14:tracePt t="282230" x="1657350" y="4781550"/>
          <p14:tracePt t="282236" x="1663700" y="4787900"/>
          <p14:tracePt t="282250" x="1670050" y="4787900"/>
          <p14:tracePt t="282267" x="1682750" y="4787900"/>
          <p14:tracePt t="282284" x="1689100" y="4787900"/>
          <p14:tracePt t="282301" x="1695450" y="4787900"/>
          <p14:tracePt t="282327" x="1701800" y="4787900"/>
          <p14:tracePt t="282338" x="1701800" y="4794250"/>
          <p14:tracePt t="282351" x="1714500" y="4800600"/>
          <p14:tracePt t="282367" x="1720850" y="4806950"/>
          <p14:tracePt t="282385" x="1733550" y="4819650"/>
          <p14:tracePt t="282399" x="1746250" y="4845050"/>
          <p14:tracePt t="282418" x="1746250" y="4857750"/>
          <p14:tracePt t="282434" x="1752600" y="4870450"/>
          <p14:tracePt t="282451" x="1752600" y="4876800"/>
          <p14:tracePt t="282653" x="1771650" y="4876800"/>
          <p14:tracePt t="282662" x="1778000" y="4876800"/>
          <p14:tracePt t="282686" x="1860550" y="4876800"/>
          <p14:tracePt t="282700" x="1917700" y="4864100"/>
          <p14:tracePt t="282718" x="1962150" y="4857750"/>
          <p14:tracePt t="282733" x="2000250" y="4851400"/>
          <p14:tracePt t="282751" x="2012950" y="4851400"/>
          <p14:tracePt t="282769" x="2019300" y="4851400"/>
          <p14:tracePt t="282882" x="2025650" y="4851400"/>
          <p14:tracePt t="282898" x="2025650" y="4857750"/>
          <p14:tracePt t="282907" x="2038350" y="4857750"/>
          <p14:tracePt t="282918" x="2044700" y="4857750"/>
          <p14:tracePt t="282935" x="2076450" y="4857750"/>
          <p14:tracePt t="282952" x="2114550" y="4857750"/>
          <p14:tracePt t="282968" x="2152650" y="4857750"/>
          <p14:tracePt t="282972" x="2171700" y="4857750"/>
          <p14:tracePt t="282984" x="2190750" y="4851400"/>
          <p14:tracePt t="283003" x="2247900" y="4826000"/>
          <p14:tracePt t="283008" x="2254250" y="4819650"/>
          <p14:tracePt t="283017" x="2266950" y="4806950"/>
          <p14:tracePt t="283034" x="2286000" y="4781550"/>
          <p14:tracePt t="283051" x="2292350" y="4749800"/>
          <p14:tracePt t="283068" x="2292350" y="4724400"/>
          <p14:tracePt t="283084" x="2292350" y="4718050"/>
          <p14:tracePt t="283119" x="2286000" y="4705350"/>
          <p14:tracePt t="283133" x="2266950" y="4699000"/>
          <p14:tracePt t="283152" x="2228850" y="4686300"/>
          <p14:tracePt t="283168" x="2203450" y="4673600"/>
          <p14:tracePt t="283185" x="2159000" y="4667250"/>
          <p14:tracePt t="283201" x="2120900" y="4660900"/>
          <p14:tracePt t="283218" x="2101850" y="4654550"/>
          <p14:tracePt t="283309" x="2114550" y="4660900"/>
          <p14:tracePt t="283316" x="2146300" y="4679950"/>
          <p14:tracePt t="283335" x="2254250" y="4724400"/>
          <p14:tracePt t="283351" x="2374900" y="4749800"/>
          <p14:tracePt t="283368" x="2495550" y="4768850"/>
          <p14:tracePt t="283373" x="2565400" y="4775200"/>
          <p14:tracePt t="283386" x="2609850" y="4781550"/>
          <p14:tracePt t="283402" x="2686050" y="4781550"/>
          <p14:tracePt t="283419" x="2730500" y="4781550"/>
          <p14:tracePt t="283435" x="2755900" y="4775200"/>
          <p14:tracePt t="283438" x="2768600" y="4775200"/>
          <p14:tracePt t="283451" x="2774950" y="4775200"/>
          <p14:tracePt t="283469" x="2800350" y="4768850"/>
          <p14:tracePt t="283485" x="2857500" y="4768850"/>
          <p14:tracePt t="283502" x="2908300" y="4768850"/>
          <p14:tracePt t="283518" x="2959100" y="4768850"/>
          <p14:tracePt t="283535" x="3009900" y="4768850"/>
          <p14:tracePt t="283551" x="3035300" y="4768850"/>
          <p14:tracePt t="283569" x="3054350" y="4768850"/>
          <p14:tracePt t="283585" x="3067050" y="4775200"/>
          <p14:tracePt t="283600" x="3086100" y="4775200"/>
          <p14:tracePt t="283618" x="3105150" y="4781550"/>
          <p14:tracePt t="283635" x="3149600" y="4794250"/>
          <p14:tracePt t="283652" x="3200400" y="4800600"/>
          <p14:tracePt t="283669" x="3308350" y="4806950"/>
          <p14:tracePt t="283685" x="3346450" y="4806950"/>
          <p14:tracePt t="283689" x="3365500" y="4806950"/>
          <p14:tracePt t="283701" x="3397250" y="4806950"/>
          <p14:tracePt t="283704" x="3409950" y="4806950"/>
          <p14:tracePt t="283719" x="3441700" y="4806950"/>
          <p14:tracePt t="283735" x="3454400" y="4800600"/>
          <p14:tracePt t="283752" x="3460750" y="4800600"/>
          <p14:tracePt t="283801" x="3467100" y="4794250"/>
          <p14:tracePt t="283818" x="3473450" y="4787900"/>
          <p14:tracePt t="283836" x="3479800" y="4775200"/>
          <p14:tracePt t="283852" x="3486150" y="4756150"/>
          <p14:tracePt t="283869" x="3492500" y="4743450"/>
          <p14:tracePt t="283885" x="3498850" y="4737100"/>
          <p14:tracePt t="283902" x="3505200" y="4730750"/>
          <p14:tracePt t="283906" x="3511550" y="4724400"/>
          <p14:tracePt t="283919" x="3524250" y="4711700"/>
          <p14:tracePt t="283936" x="3543300" y="4699000"/>
          <p14:tracePt t="283952" x="3568700" y="4679950"/>
          <p14:tracePt t="283969" x="3594100" y="4667250"/>
          <p14:tracePt t="283986" x="3613150" y="4641850"/>
          <p14:tracePt t="284002" x="3619500" y="4635500"/>
          <p14:tracePt t="284019" x="3619500" y="4629150"/>
          <p14:tracePt t="284035" x="3613150" y="4629150"/>
          <p14:tracePt t="284052" x="3594100" y="4629150"/>
          <p14:tracePt t="284068" x="3562350" y="4629150"/>
          <p14:tracePt t="284086" x="3530600" y="4635500"/>
          <p14:tracePt t="284102" x="3505200" y="4641850"/>
          <p14:tracePt t="284119" x="3479800" y="4654550"/>
          <p14:tracePt t="284136" x="3454400" y="4673600"/>
          <p14:tracePt t="284140" x="3448050" y="4705350"/>
          <p14:tracePt t="284151" x="3441700" y="4749800"/>
          <p14:tracePt t="284153" x="3429000" y="4794250"/>
          <p14:tracePt t="284168" x="3409950" y="4838700"/>
          <p14:tracePt t="284186" x="3378200" y="4914900"/>
          <p14:tracePt t="284202" x="3371850" y="4959350"/>
          <p14:tracePt t="284219" x="3371850" y="4984750"/>
          <p14:tracePt t="284300" x="3371850" y="4978400"/>
          <p14:tracePt t="284309" x="3378200" y="4972050"/>
          <p14:tracePt t="284318" x="3378200" y="4965700"/>
          <p14:tracePt t="284335" x="3384550" y="4946650"/>
          <p14:tracePt t="284352" x="3384550" y="4933950"/>
          <p14:tracePt t="284369" x="3384550" y="4927600"/>
          <p14:tracePt t="284430" x="3384550" y="4921250"/>
          <p14:tracePt t="284441" x="3390900" y="4921250"/>
          <p14:tracePt t="284443" x="3390900" y="4914900"/>
          <p14:tracePt t="284453" x="3390900" y="4908550"/>
          <p14:tracePt t="284470" x="3390900" y="4895850"/>
          <p14:tracePt t="284486" x="3390900" y="4889500"/>
          <p14:tracePt t="284502" x="3390900" y="4883150"/>
          <p14:tracePt t="284642" x="3384550" y="4883150"/>
          <p14:tracePt t="284651" x="3378200" y="4883150"/>
          <p14:tracePt t="284686" x="3371850" y="4883150"/>
          <p14:tracePt t="284704" x="3365500" y="4876800"/>
          <p14:tracePt t="284729" x="3359150" y="4870450"/>
          <p14:tracePt t="284753" x="3352800" y="4864100"/>
          <p14:tracePt t="284769" x="3352800" y="4857750"/>
          <p14:tracePt t="284787" x="3346450" y="4845050"/>
          <p14:tracePt t="284836" x="3340100" y="4838700"/>
          <p14:tracePt t="284853" x="3340100" y="4832350"/>
          <p14:tracePt t="284870" x="3340100" y="4826000"/>
          <p14:tracePt t="286368" x="3340100" y="4819650"/>
          <p14:tracePt t="286415" x="3346450" y="4813300"/>
          <p14:tracePt t="286473" x="3352800" y="4813300"/>
          <p14:tracePt t="286501" x="3352800" y="4806950"/>
          <p14:tracePt t="286732" x="3352800" y="4800600"/>
          <p14:tracePt t="286740" x="3359150" y="4794250"/>
          <p14:tracePt t="286746" x="3359150" y="4787900"/>
          <p14:tracePt t="286755" x="3365500" y="4781550"/>
          <p14:tracePt t="286772" x="3371850" y="4775200"/>
          <p14:tracePt t="286880" x="3365500" y="4775200"/>
          <p14:tracePt t="286889" x="3359150" y="4775200"/>
          <p14:tracePt t="286905" x="3352800" y="4775200"/>
          <p14:tracePt t="286922" x="3340100" y="4775200"/>
          <p14:tracePt t="286938" x="3333750" y="4775200"/>
          <p14:tracePt t="286955" x="3327400" y="4775200"/>
          <p14:tracePt t="286973" x="3321050" y="4768850"/>
          <p14:tracePt t="286989" x="3314700" y="4762500"/>
          <p14:tracePt t="287005" x="3308350" y="4756150"/>
          <p14:tracePt t="287024" x="3308350" y="4743450"/>
          <p14:tracePt t="287038" x="3302000" y="4730750"/>
          <p14:tracePt t="287087" x="3308350" y="4730750"/>
          <p14:tracePt t="287276" x="3314700" y="4730750"/>
          <p14:tracePt t="287283" x="3327400" y="4737100"/>
          <p14:tracePt t="287288" x="3352800" y="4749800"/>
          <p14:tracePt t="287307" x="3397250" y="4787900"/>
          <p14:tracePt t="287322" x="3441700" y="4838700"/>
          <p14:tracePt t="287338" x="3479800" y="4883150"/>
          <p14:tracePt t="287356" x="3517900" y="4914900"/>
          <p14:tracePt t="287372" x="3543300" y="4933950"/>
          <p14:tracePt t="287389" x="3562350" y="4946650"/>
          <p14:tracePt t="287407" x="3568700" y="4946650"/>
          <p14:tracePt t="287498" x="3575050" y="4953000"/>
          <p14:tracePt t="287514" x="3581400" y="4953000"/>
          <p14:tracePt t="287523" x="3587750" y="4953000"/>
          <p14:tracePt t="287538" x="3606800" y="4953000"/>
          <p14:tracePt t="287555" x="3638550" y="4946650"/>
          <p14:tracePt t="287572" x="3663950" y="4933950"/>
          <p14:tracePt t="287578" x="3676650" y="4927600"/>
          <p14:tracePt t="287587" x="3683000" y="4927600"/>
          <p14:tracePt t="287605" x="3702050" y="4921250"/>
          <p14:tracePt t="287622" x="3714750" y="4914900"/>
          <p14:tracePt t="287639" x="3727450" y="4908550"/>
          <p14:tracePt t="287657" x="3727450" y="4902200"/>
          <p14:tracePt t="287780" x="3733800" y="4895850"/>
          <p14:tracePt t="287788" x="3740150" y="4889500"/>
          <p14:tracePt t="287804" x="3797300" y="4889500"/>
          <p14:tracePt t="287822" x="3854450" y="4883150"/>
          <p14:tracePt t="287838" x="3905250" y="4883150"/>
          <p14:tracePt t="287843" x="3924300" y="4883150"/>
          <p14:tracePt t="287854" x="3937000" y="4876800"/>
          <p14:tracePt t="287872" x="3949700" y="4870450"/>
          <p14:tracePt t="287888" x="3962400" y="4864100"/>
          <p14:tracePt t="287905" x="3981450" y="4857750"/>
          <p14:tracePt t="287910" x="3994150" y="4851400"/>
          <p14:tracePt t="287921" x="4013200" y="4845050"/>
          <p14:tracePt t="287941" x="4070350" y="4838700"/>
          <p14:tracePt t="287957" x="4127500" y="4832350"/>
          <p14:tracePt t="287960" x="4152900" y="4832350"/>
          <p14:tracePt t="287977" x="4222750" y="4826000"/>
          <p14:tracePt t="287988" x="4267200" y="4826000"/>
          <p14:tracePt t="288004" x="4292600" y="4819650"/>
          <p14:tracePt t="288022" x="4318000" y="4819650"/>
          <p14:tracePt t="288039" x="4337050" y="4813300"/>
          <p14:tracePt t="288056" x="4349750" y="4813300"/>
          <p14:tracePt t="288073" x="4356100" y="4813300"/>
          <p14:tracePt t="288089" x="4368800" y="4813300"/>
          <p14:tracePt t="288104" x="4381500" y="4813300"/>
          <p14:tracePt t="288122" x="4406900" y="4813300"/>
          <p14:tracePt t="288139" x="4425950" y="4819650"/>
          <p14:tracePt t="288145" x="4445000" y="4819650"/>
          <p14:tracePt t="288155" x="4451350" y="4826000"/>
          <p14:tracePt t="288173" x="4546600" y="4832350"/>
          <p14:tracePt t="288188" x="4648200" y="4832350"/>
          <p14:tracePt t="288207" x="4705350" y="4826000"/>
          <p14:tracePt t="288212" x="4749800" y="4813300"/>
          <p14:tracePt t="288223" x="4832350" y="4781550"/>
          <p14:tracePt t="288239" x="4889500" y="4756150"/>
          <p14:tracePt t="288257" x="4959350" y="4724400"/>
          <p14:tracePt t="288273" x="5029200" y="4692650"/>
          <p14:tracePt t="288289" x="5080000" y="4667250"/>
          <p14:tracePt t="288305" x="5099050" y="4648200"/>
          <p14:tracePt t="288322" x="5105400" y="4641850"/>
          <p14:tracePt t="288356" x="5073650" y="4641850"/>
          <p14:tracePt t="288372" x="5029200" y="4648200"/>
          <p14:tracePt t="288390" x="4984750" y="4654550"/>
          <p14:tracePt t="288394" x="4965700" y="4660900"/>
          <p14:tracePt t="288405" x="4946650" y="4660900"/>
          <p14:tracePt t="288407" x="4933950" y="4660900"/>
          <p14:tracePt t="288423" x="4902200" y="4667250"/>
          <p14:tracePt t="288439" x="4870450" y="4667250"/>
          <p14:tracePt t="288456" x="4845050" y="4667250"/>
          <p14:tracePt t="288473" x="4819650" y="4660900"/>
          <p14:tracePt t="288489" x="4787900" y="4648200"/>
          <p14:tracePt t="288506" x="4737100" y="4648200"/>
          <p14:tracePt t="288522" x="4667250" y="4648200"/>
          <p14:tracePt t="288539" x="4565650" y="4660900"/>
          <p14:tracePt t="288557" x="4400550" y="4679950"/>
          <p14:tracePt t="288573" x="4273550" y="4692650"/>
          <p14:tracePt t="288590" x="4025900" y="4711700"/>
          <p14:tracePt t="288606" x="3778250" y="4730750"/>
          <p14:tracePt t="288623" x="3530600" y="4730750"/>
          <p14:tracePt t="288639" x="3232150" y="4724400"/>
          <p14:tracePt t="288656" x="2978150" y="4718050"/>
          <p14:tracePt t="288660" x="2781300" y="4711700"/>
          <p14:tracePt t="288671" x="2647950" y="4711700"/>
          <p14:tracePt t="288672" x="2508250" y="4711700"/>
          <p14:tracePt t="288691" x="2184400" y="4743450"/>
          <p14:tracePt t="288708" x="1866900" y="4819650"/>
          <p14:tracePt t="288723" x="1676400" y="4883150"/>
          <p14:tracePt t="288739" x="1549400" y="4921250"/>
          <p14:tracePt t="288756" x="1473200" y="4940300"/>
          <p14:tracePt t="288772" x="1358900" y="4972050"/>
          <p14:tracePt t="288790" x="1238250" y="4991100"/>
          <p14:tracePt t="288806" x="1092200" y="4997450"/>
          <p14:tracePt t="288823" x="965200" y="4997450"/>
          <p14:tracePt t="288840" x="876300" y="4984750"/>
          <p14:tracePt t="288856" x="857250" y="4978400"/>
          <p14:tracePt t="288873" x="850900" y="4978400"/>
          <p14:tracePt t="288910" x="857250" y="4978400"/>
          <p14:tracePt t="288923" x="876300" y="4984750"/>
          <p14:tracePt t="288939" x="882650" y="4991100"/>
          <p14:tracePt t="288955" x="895350" y="5003800"/>
          <p14:tracePt t="288973" x="901700" y="5010150"/>
          <p14:tracePt t="288990" x="914400" y="5029200"/>
          <p14:tracePt t="289005" x="933450" y="5035550"/>
          <p14:tracePt t="289006" x="939800" y="5048250"/>
          <p14:tracePt t="289022" x="946150" y="5048250"/>
          <p14:tracePt t="289023" x="958850" y="5054600"/>
          <p14:tracePt t="289041" x="971550" y="5067300"/>
          <p14:tracePt t="289055" x="984250" y="5073650"/>
          <p14:tracePt t="289073" x="996950" y="5080000"/>
          <p14:tracePt t="289090" x="1009650" y="5086350"/>
          <p14:tracePt t="289106" x="1009650" y="5092700"/>
          <p14:tracePt t="289123" x="1035050" y="5092700"/>
          <p14:tracePt t="289138" x="1066800" y="5099050"/>
          <p14:tracePt t="289158" x="1155700" y="5118100"/>
          <p14:tracePt t="289173" x="1270000" y="5137150"/>
          <p14:tracePt t="289190" x="1403350" y="5162550"/>
          <p14:tracePt t="289207" x="1517650" y="5168900"/>
          <p14:tracePt t="289223" x="1638300" y="5175250"/>
          <p14:tracePt t="289240" x="1701800" y="5175250"/>
          <p14:tracePt t="289257" x="1771650" y="5137150"/>
          <p14:tracePt t="289274" x="1797050" y="5111750"/>
          <p14:tracePt t="289290" x="1816100" y="5086350"/>
          <p14:tracePt t="289307" x="1828800" y="5067300"/>
          <p14:tracePt t="289323" x="1828800" y="5048250"/>
          <p14:tracePt t="289341" x="1828800" y="5029200"/>
          <p14:tracePt t="289357" x="1816100" y="5003800"/>
          <p14:tracePt t="289373" x="1790700" y="4984750"/>
          <p14:tracePt t="289390" x="1752600" y="4953000"/>
          <p14:tracePt t="289407" x="1714500" y="4914900"/>
          <p14:tracePt t="289411" x="1701800" y="4908550"/>
          <p14:tracePt t="289423" x="1670050" y="4889500"/>
          <p14:tracePt t="289440" x="1600200" y="4876800"/>
          <p14:tracePt t="289458" x="1517650" y="4857750"/>
          <p14:tracePt t="289473" x="1422400" y="4845050"/>
          <p14:tracePt t="289490" x="1327150" y="4845050"/>
          <p14:tracePt t="289509" x="1193800" y="4845050"/>
          <p14:tracePt t="289525" x="1130300" y="4864100"/>
          <p14:tracePt t="289541" x="1085850" y="4902200"/>
          <p14:tracePt t="289557" x="1073150" y="4946650"/>
          <p14:tracePt t="289574" x="1073150" y="4991100"/>
          <p14:tracePt t="289590" x="1079500" y="5022850"/>
          <p14:tracePt t="289605" x="1111250" y="5060950"/>
          <p14:tracePt t="289623" x="1174750" y="5099050"/>
          <p14:tracePt t="289640" x="1270000" y="5130800"/>
          <p14:tracePt t="289657" x="1422400" y="5156200"/>
          <p14:tracePt t="289674" x="1568450" y="5168900"/>
          <p14:tracePt t="289690" x="1689100" y="5162550"/>
          <p14:tracePt t="289707" x="1803400" y="5137150"/>
          <p14:tracePt t="289724" x="1866900" y="5118100"/>
          <p14:tracePt t="289727" x="1885950" y="5105400"/>
          <p14:tracePt t="289739" x="1898650" y="5099050"/>
          <p14:tracePt t="289743" x="1905000" y="5092700"/>
          <p14:tracePt t="289757" x="1911350" y="5092700"/>
          <p14:tracePt t="289848" x="1905000" y="5092700"/>
          <p14:tracePt t="289856" x="1898650" y="5092700"/>
          <p14:tracePt t="289874" x="1892300" y="5086350"/>
          <p14:tracePt t="289890" x="1879600" y="5080000"/>
          <p14:tracePt t="289906" x="1866900" y="5067300"/>
          <p14:tracePt t="289923" x="1847850" y="5048250"/>
          <p14:tracePt t="289941" x="1835150" y="5029200"/>
          <p14:tracePt t="289956" x="1828800" y="5010150"/>
          <p14:tracePt t="289960" x="1828800" y="4997450"/>
          <p14:tracePt t="289974" x="1822450" y="4991100"/>
          <p14:tracePt t="289978" x="1822450" y="4972050"/>
          <p14:tracePt t="289991" x="1822450" y="4965700"/>
          <p14:tracePt t="290007" x="1822450" y="4933950"/>
          <p14:tracePt t="290026" x="1822450" y="4914900"/>
          <p14:tracePt t="290058" x="1822450" y="4908550"/>
          <p14:tracePt t="290254" x="1816100" y="4908550"/>
          <p14:tracePt t="290262" x="1809750" y="4914900"/>
          <p14:tracePt t="290275" x="1797050" y="4914900"/>
          <p14:tracePt t="290291" x="1784350" y="4927600"/>
          <p14:tracePt t="290307" x="1771650" y="4927600"/>
          <p14:tracePt t="290324" x="1758950" y="4933950"/>
          <p14:tracePt t="290341" x="1752600" y="4933950"/>
          <p14:tracePt t="290388" x="1746250" y="4933950"/>
          <p14:tracePt t="290420" x="1752600" y="4933950"/>
          <p14:tracePt t="290441" x="1758950" y="4927600"/>
          <p14:tracePt t="290458" x="1771650" y="4921250"/>
          <p14:tracePt t="290475" x="1803400" y="4914900"/>
          <p14:tracePt t="290491" x="1841500" y="4902200"/>
          <p14:tracePt t="290508" x="1879600" y="4889500"/>
          <p14:tracePt t="290526" x="1930400" y="4864100"/>
          <p14:tracePt t="290541" x="1987550" y="4838700"/>
          <p14:tracePt t="290559" x="2057400" y="4819650"/>
          <p14:tracePt t="290573" x="2190750" y="4781550"/>
          <p14:tracePt t="290591" x="2324100" y="4762500"/>
          <p14:tracePt t="290606" x="2495550" y="4743450"/>
          <p14:tracePt t="290624" x="2616200" y="4730750"/>
          <p14:tracePt t="290642" x="2724150" y="4711700"/>
          <p14:tracePt t="290658" x="2857500" y="4692650"/>
          <p14:tracePt t="290674" x="2965450" y="4660900"/>
          <p14:tracePt t="290691" x="3143250" y="4597400"/>
          <p14:tracePt t="290710" x="3263900" y="4559300"/>
          <p14:tracePt t="290724" x="3371850" y="4533900"/>
          <p14:tracePt t="290741" x="3409950" y="4521200"/>
          <p14:tracePt t="290760" x="3492500" y="4489450"/>
          <p14:tracePt t="290775" x="3524250" y="4470400"/>
          <p14:tracePt t="290791" x="3556000" y="4445000"/>
          <p14:tracePt t="290808" x="3581400" y="4425950"/>
          <p14:tracePt t="290824" x="3606800" y="4406900"/>
          <p14:tracePt t="290840" x="3619500" y="4400550"/>
          <p14:tracePt t="290858" x="3625850" y="4394200"/>
          <p14:tracePt t="290891" x="3632200" y="4394200"/>
          <p14:tracePt t="290908" x="3632200" y="4387850"/>
          <p14:tracePt t="290925" x="3638550" y="4381500"/>
          <p14:tracePt t="290941" x="3638550" y="4368800"/>
          <p14:tracePt t="291096" x="3632200" y="4362450"/>
          <p14:tracePt t="291106" x="3625850" y="4356100"/>
          <p14:tracePt t="291111" x="3600450" y="4343400"/>
          <p14:tracePt t="291124" x="3575050" y="4324350"/>
          <p14:tracePt t="291140" x="3517900" y="4292600"/>
          <p14:tracePt t="291158" x="3479800" y="4267200"/>
          <p14:tracePt t="291175" x="3441700" y="4241800"/>
          <p14:tracePt t="291192" x="3429000" y="4235450"/>
          <p14:tracePt t="291207" x="3422650" y="4229100"/>
          <p14:tracePt t="291527" x="3422650" y="4222750"/>
          <p14:tracePt t="291533" x="3429000" y="4222750"/>
          <p14:tracePt t="291543" x="3435350" y="4216400"/>
          <p14:tracePt t="291559" x="3448050" y="4216400"/>
          <p14:tracePt t="291580" x="3467100" y="4210050"/>
          <p14:tracePt t="291591" x="3473450" y="4210050"/>
          <p14:tracePt t="291607" x="3479800" y="4210050"/>
          <p14:tracePt t="291626" x="3486150" y="4203700"/>
          <p14:tracePt t="291643" x="3524250" y="4203700"/>
          <p14:tracePt t="291659" x="3568700" y="4216400"/>
          <p14:tracePt t="291677" x="3613150" y="4235450"/>
          <p14:tracePt t="291694" x="3663950" y="4254500"/>
          <p14:tracePt t="291709" x="3695700" y="4260850"/>
          <p14:tracePt t="291725" x="3714750" y="4267200"/>
          <p14:tracePt t="291742" x="3740150" y="4273550"/>
          <p14:tracePt t="291759" x="3759200" y="4279900"/>
          <p14:tracePt t="291775" x="3784600" y="4286250"/>
          <p14:tracePt t="291792" x="3810000" y="4292600"/>
          <p14:tracePt t="291810" x="3829050" y="4292600"/>
          <p14:tracePt t="291826" x="3854450" y="4292600"/>
          <p14:tracePt t="291842" x="3873500" y="4286250"/>
          <p14:tracePt t="291846" x="3879850" y="4279900"/>
          <p14:tracePt t="291858" x="3886200" y="4279900"/>
          <p14:tracePt t="291876" x="3898900" y="4267200"/>
          <p14:tracePt t="291892" x="3930650" y="4248150"/>
          <p14:tracePt t="291909" x="3962400" y="4229100"/>
          <p14:tracePt t="291928" x="3994150" y="4197350"/>
          <p14:tracePt t="291942" x="4032250" y="4165600"/>
          <p14:tracePt t="291959" x="4083050" y="4114800"/>
          <p14:tracePt t="291976" x="4159250" y="4064000"/>
          <p14:tracePt t="291992" x="4254500" y="4013200"/>
          <p14:tracePt t="292009" x="4330700" y="3975100"/>
          <p14:tracePt t="292025" x="4400550" y="3943350"/>
          <p14:tracePt t="292043" x="4476750" y="3911600"/>
          <p14:tracePt t="292059" x="4584700" y="3854450"/>
          <p14:tracePt t="292076" x="4667250" y="3803650"/>
          <p14:tracePt t="292079" x="4692650" y="3790950"/>
          <p14:tracePt t="292091" x="4730750" y="3759200"/>
          <p14:tracePt t="292109" x="4794250" y="3702050"/>
          <p14:tracePt t="292126" x="4826000" y="3670300"/>
          <p14:tracePt t="292143" x="4832350" y="3663950"/>
          <p14:tracePt t="292159" x="4832350" y="3657600"/>
          <p14:tracePt t="292176" x="4832350" y="3651250"/>
          <p14:tracePt t="301002" x="4838700" y="3651250"/>
          <p14:tracePt t="301009" x="4851400" y="3651250"/>
          <p14:tracePt t="301015" x="4908550" y="3644900"/>
          <p14:tracePt t="301034" x="5016500" y="3644900"/>
          <p14:tracePt t="301050" x="5099050" y="3644900"/>
          <p14:tracePt t="301065" x="5156200" y="3638550"/>
          <p14:tracePt t="301083" x="5200650" y="3632200"/>
          <p14:tracePt t="301100" x="5219700" y="3625850"/>
          <p14:tracePt t="301117" x="5245100" y="3613150"/>
          <p14:tracePt t="301133" x="5289550" y="3587750"/>
          <p14:tracePt t="301151" x="5308600" y="3568700"/>
          <p14:tracePt t="301166" x="5321300" y="3562350"/>
          <p14:tracePt t="301183" x="5321300" y="3556000"/>
          <p14:tracePt t="301200" x="5321300" y="3543300"/>
          <p14:tracePt t="301216" x="5327650" y="3536950"/>
          <p14:tracePt t="301233" x="5327650" y="3530600"/>
          <p14:tracePt t="301250" x="5334000" y="3517900"/>
          <p14:tracePt t="301254" x="5334000" y="3511550"/>
          <p14:tracePt t="301267" x="5334000" y="3505200"/>
          <p14:tracePt t="301283" x="5340350" y="3498850"/>
          <p14:tracePt t="301317" x="5340350" y="3492500"/>
          <p14:tracePt t="301334" x="5327650" y="3492500"/>
          <p14:tracePt t="301350" x="5295900" y="3486150"/>
          <p14:tracePt t="301367" x="5264150" y="3486150"/>
          <p14:tracePt t="306393" x="5245100" y="3479800"/>
          <p14:tracePt t="306409" x="5156200" y="3467100"/>
          <p14:tracePt t="306421" x="5080000" y="3460750"/>
          <p14:tracePt t="306439" x="4781550" y="3460750"/>
          <p14:tracePt t="306454" x="4730750" y="3467100"/>
          <p14:tracePt t="306457" x="4718050" y="3473450"/>
          <p14:tracePt t="306471" x="4718050" y="3486150"/>
          <p14:tracePt t="306489" x="4686300" y="3511550"/>
          <p14:tracePt t="306505" x="4552950" y="3556000"/>
          <p14:tracePt t="306520" x="4197350" y="3638550"/>
          <p14:tracePt t="306538" x="3657600" y="3759200"/>
          <p14:tracePt t="306555" x="3067050" y="3911600"/>
          <p14:tracePt t="306572" x="2597150" y="4025900"/>
          <p14:tracePt t="306586" x="2336800" y="4070350"/>
          <p14:tracePt t="306604" x="2228850" y="4076700"/>
          <p14:tracePt t="306621" x="2165350" y="4076700"/>
          <p14:tracePt t="306640" x="2082800" y="4083050"/>
          <p14:tracePt t="306654" x="2032000" y="4089400"/>
          <p14:tracePt t="306672" x="1898650" y="4095750"/>
          <p14:tracePt t="306688" x="1733550" y="4089400"/>
          <p14:tracePt t="306705" x="1511300" y="4044950"/>
          <p14:tracePt t="306724" x="1428750" y="3987800"/>
          <p14:tracePt t="306738" x="1377950" y="3917950"/>
          <p14:tracePt t="306755" x="1346200" y="3879850"/>
          <p14:tracePt t="306771" x="1314450" y="3854450"/>
          <p14:tracePt t="306788" x="1282700" y="3829050"/>
          <p14:tracePt t="306804" x="1238250" y="3803650"/>
          <p14:tracePt t="306821" x="1181100" y="3784600"/>
          <p14:tracePt t="306837" x="1155700" y="3778250"/>
          <p14:tracePt t="306871" x="1143000" y="3778250"/>
          <p14:tracePt t="306889" x="1060450" y="3778250"/>
          <p14:tracePt t="306905" x="958850" y="3778250"/>
          <p14:tracePt t="306921" x="901700" y="3778250"/>
          <p14:tracePt t="306940" x="781050" y="3784600"/>
          <p14:tracePt t="306955" x="774700" y="3784600"/>
          <p14:tracePt t="306989" x="800100" y="3790950"/>
          <p14:tracePt t="307004" x="895350" y="3803650"/>
          <p14:tracePt t="307022" x="1054100" y="3822700"/>
          <p14:tracePt t="307039" x="1174750" y="3848100"/>
          <p14:tracePt t="307055" x="1282700" y="3873500"/>
          <p14:tracePt t="307070" x="1365250" y="3886200"/>
          <p14:tracePt t="307088" x="1422400" y="3879850"/>
          <p14:tracePt t="307105" x="1466850" y="3860800"/>
          <p14:tracePt t="307111" x="1485900" y="3841750"/>
          <p14:tracePt t="307121" x="1517650" y="3816350"/>
          <p14:tracePt t="307138" x="1549400" y="3784600"/>
          <p14:tracePt t="307156" x="1581150" y="3740150"/>
          <p14:tracePt t="307174" x="1581150" y="3721100"/>
          <p14:tracePt t="307188" x="1581150" y="3708400"/>
          <p14:tracePt t="307191" x="1574800" y="3695700"/>
          <p14:tracePt t="307204" x="1562100" y="3663950"/>
          <p14:tracePt t="307222" x="1536700" y="3632200"/>
          <p14:tracePt t="307238" x="1504950" y="3587750"/>
          <p14:tracePt t="307255" x="1479550" y="3549650"/>
          <p14:tracePt t="307272" x="1441450" y="3511550"/>
          <p14:tracePt t="307289" x="1409700" y="3486150"/>
          <p14:tracePt t="307305" x="1358900" y="3467100"/>
          <p14:tracePt t="307321" x="1257300" y="3441700"/>
          <p14:tracePt t="307341" x="1162050" y="3416300"/>
          <p14:tracePt t="307355" x="1060450" y="3390900"/>
          <p14:tracePt t="307372" x="977900" y="3378200"/>
          <p14:tracePt t="307388" x="927100" y="3371850"/>
          <p14:tracePt t="307391" x="901700" y="3365500"/>
          <p14:tracePt t="307405" x="825500" y="3365500"/>
          <p14:tracePt t="307423" x="749300" y="3371850"/>
          <p14:tracePt t="307439" x="654050" y="3390900"/>
          <p14:tracePt t="307455" x="565150" y="3409950"/>
          <p14:tracePt t="307471" x="488950" y="3441700"/>
          <p14:tracePt t="307488" x="469900" y="3460750"/>
          <p14:tracePt t="307505" x="469900" y="3486150"/>
          <p14:tracePt t="307521" x="501650" y="3530600"/>
          <p14:tracePt t="307539" x="546100" y="3587750"/>
          <p14:tracePt t="307555" x="603250" y="3644900"/>
          <p14:tracePt t="307560" x="622300" y="3670300"/>
          <p14:tracePt t="307571" x="666750" y="3702050"/>
          <p14:tracePt t="307589" x="723900" y="3752850"/>
          <p14:tracePt t="307607" x="857250" y="3829050"/>
          <p14:tracePt t="307622" x="927100" y="3854450"/>
          <p14:tracePt t="307639" x="1092200" y="3873500"/>
          <p14:tracePt t="307657" x="1219200" y="3879850"/>
          <p14:tracePt t="307672" x="1352550" y="3879850"/>
          <p14:tracePt t="307688" x="1447800" y="3860800"/>
          <p14:tracePt t="307706" x="1555750" y="3816350"/>
          <p14:tracePt t="307721" x="1593850" y="3765550"/>
          <p14:tracePt t="307738" x="1574800" y="3727450"/>
          <p14:tracePt t="307756" x="1517650" y="3676650"/>
          <p14:tracePt t="307772" x="1441450" y="3606800"/>
          <p14:tracePt t="307789" x="1384300" y="3530600"/>
          <p14:tracePt t="307805" x="1327150" y="3467100"/>
          <p14:tracePt t="307823" x="1276350" y="3397250"/>
          <p14:tracePt t="307827" x="1263650" y="3365500"/>
          <p14:tracePt t="307839" x="1250950" y="3352800"/>
          <p14:tracePt t="307855" x="1212850" y="3321050"/>
          <p14:tracePt t="307871" x="1111250" y="3308350"/>
          <p14:tracePt t="307875" x="1028700" y="3308350"/>
          <p14:tracePt t="307889" x="863600" y="3314700"/>
          <p14:tracePt t="307905" x="736600" y="3352800"/>
          <p14:tracePt t="307924" x="654050" y="3429000"/>
          <p14:tracePt t="307939" x="641350" y="3505200"/>
          <p14:tracePt t="307956" x="704850" y="3619500"/>
          <p14:tracePt t="307973" x="825500" y="3727450"/>
          <p14:tracePt t="307989" x="977900" y="3816350"/>
          <p14:tracePt t="308004" x="1174750" y="3892550"/>
          <p14:tracePt t="308022" x="1320800" y="3937000"/>
          <p14:tracePt t="308039" x="1492250" y="3956050"/>
          <p14:tracePt t="308056" x="1606550" y="3956050"/>
          <p14:tracePt t="308073" x="1689100" y="3924300"/>
          <p14:tracePt t="308089" x="1746250" y="3886200"/>
          <p14:tracePt t="308093" x="1797050" y="3860800"/>
          <p14:tracePt t="308106" x="1835150" y="3848100"/>
          <p14:tracePt t="308123" x="1911350" y="3822700"/>
          <p14:tracePt t="308142" x="2044700" y="3810000"/>
          <p14:tracePt t="308157" x="2178050" y="3803650"/>
          <p14:tracePt t="308172" x="2349500" y="3797300"/>
          <p14:tracePt t="308189" x="2559050" y="3784600"/>
          <p14:tracePt t="308206" x="2743200" y="3746500"/>
          <p14:tracePt t="308223" x="2946400" y="3689350"/>
          <p14:tracePt t="308239" x="3149600" y="3625850"/>
          <p14:tracePt t="308244" x="3263900" y="3575050"/>
          <p14:tracePt t="308256" x="3365500" y="3530600"/>
          <p14:tracePt t="308272" x="3536950" y="3429000"/>
          <p14:tracePt t="308289" x="3657600" y="3314700"/>
          <p14:tracePt t="308307" x="3746500" y="3200400"/>
          <p14:tracePt t="308310" x="3797300" y="3124200"/>
          <p14:tracePt t="308321" x="3886200" y="2990850"/>
          <p14:tracePt t="308324" x="3943350" y="2901950"/>
          <p14:tracePt t="308339" x="4044950" y="2774950"/>
          <p14:tracePt t="308356" x="4235450" y="2584450"/>
          <p14:tracePt t="308373" x="4514850" y="2406650"/>
          <p14:tracePt t="308389" x="4610100" y="2362200"/>
          <p14:tracePt t="308406" x="4622800" y="2362200"/>
          <p14:tracePt t="308423" x="4616450" y="2368550"/>
          <p14:tracePt t="308439" x="4591050" y="2400300"/>
          <p14:tracePt t="308456" x="4533900" y="2476500"/>
          <p14:tracePt t="308471" x="4483100" y="2578100"/>
          <p14:tracePt t="308489" x="4464050" y="2679700"/>
          <p14:tracePt t="308506" x="4483100" y="2844800"/>
          <p14:tracePt t="308521" x="4533900" y="3041650"/>
          <p14:tracePt t="308539" x="4559300" y="3105150"/>
          <p14:tracePt t="309141" x="4559300" y="3111500"/>
          <p14:tracePt t="309158" x="4533900" y="3175000"/>
          <p14:tracePt t="309176" x="4514850" y="3251200"/>
          <p14:tracePt t="309190" x="4508500" y="3340100"/>
          <p14:tracePt t="309205" x="4502150" y="3422650"/>
          <p14:tracePt t="309223" x="4502150" y="3486150"/>
          <p14:tracePt t="309241" x="4508500" y="3536950"/>
          <p14:tracePt t="309257" x="4546600" y="3575050"/>
          <p14:tracePt t="309272" x="4597400" y="3606800"/>
          <p14:tracePt t="309277" x="4635500" y="3619500"/>
          <p14:tracePt t="309289" x="4660900" y="3619500"/>
          <p14:tracePt t="309292" x="4692650" y="3619500"/>
          <p14:tracePt t="309309" x="4787900" y="3625850"/>
          <p14:tracePt t="309323" x="4870450" y="3638550"/>
          <p14:tracePt t="309341" x="4984750" y="3663950"/>
          <p14:tracePt t="309356" x="5086350" y="3689350"/>
          <p14:tracePt t="309374" x="5194300" y="3727450"/>
          <p14:tracePt t="309390" x="5283200" y="3759200"/>
          <p14:tracePt t="309407" x="5372100" y="3784600"/>
          <p14:tracePt t="309423" x="5454650" y="3797300"/>
          <p14:tracePt t="309440" x="5511800" y="3797300"/>
          <p14:tracePt t="309459" x="5556250" y="3797300"/>
          <p14:tracePt t="309473" x="5588000" y="3784600"/>
          <p14:tracePt t="309490" x="5619750" y="3771900"/>
          <p14:tracePt t="309507" x="5645150" y="3759200"/>
          <p14:tracePt t="309525" x="5676900" y="3740150"/>
          <p14:tracePt t="309541" x="5721350" y="3721100"/>
          <p14:tracePt t="309544" x="5734050" y="3714750"/>
          <p14:tracePt t="309557" x="5765800" y="3695700"/>
          <p14:tracePt t="309562" x="5778500" y="3689350"/>
          <p14:tracePt t="309575" x="5829300" y="3670300"/>
          <p14:tracePt t="309594" x="5880100" y="3651250"/>
          <p14:tracePt t="309606" x="5930900" y="3632200"/>
          <p14:tracePt t="309624" x="5962650" y="3619500"/>
          <p14:tracePt t="313419" x="5975350" y="3619500"/>
          <p14:tracePt t="313431" x="5994400" y="3606800"/>
          <p14:tracePt t="313443" x="6089650" y="3575050"/>
          <p14:tracePt t="313462" x="6210300" y="3524250"/>
          <p14:tracePt t="313477" x="6299200" y="3479800"/>
          <p14:tracePt t="313494" x="6350000" y="3454400"/>
          <p14:tracePt t="313510" x="6369050" y="3441700"/>
          <p14:tracePt t="313528" x="6369050" y="3435350"/>
          <p14:tracePt t="313544" x="6375400" y="3416300"/>
          <p14:tracePt t="313560" x="6419850" y="3365500"/>
          <p14:tracePt t="313576" x="6521450" y="3257550"/>
          <p14:tracePt t="313578" x="6578600" y="3194050"/>
          <p14:tracePt t="313593" x="6718300" y="3054350"/>
          <p14:tracePt t="313612" x="6858000" y="2927350"/>
          <p14:tracePt t="313627" x="6934200" y="2857500"/>
          <p14:tracePt t="313644" x="6953250" y="2825750"/>
          <p14:tracePt t="313661" x="6965950" y="2800350"/>
          <p14:tracePt t="313677" x="6965950" y="2774950"/>
          <p14:tracePt t="313694" x="6991350" y="2711450"/>
          <p14:tracePt t="313709" x="7016750" y="2647950"/>
          <p14:tracePt t="313729" x="7042150" y="2603500"/>
          <p14:tracePt t="313744" x="7067550" y="2559050"/>
          <p14:tracePt t="313760" x="7086600" y="2527300"/>
          <p14:tracePt t="313779" x="7105650" y="2501900"/>
          <p14:tracePt t="313794" x="7105650" y="2495550"/>
          <p14:tracePt t="313810" x="7112000" y="2482850"/>
          <p14:tracePt t="313827" x="7112000" y="2457450"/>
          <p14:tracePt t="313845" x="7124700" y="2432050"/>
          <p14:tracePt t="313861" x="7143750" y="2393950"/>
          <p14:tracePt t="313878" x="7156450" y="2368550"/>
          <p14:tracePt t="313894" x="7156450" y="2355850"/>
          <p14:tracePt t="313911" x="7162800" y="2355850"/>
          <p14:tracePt t="315048" x="7169150" y="2355850"/>
          <p14:tracePt t="315057" x="7188200" y="2362200"/>
          <p14:tracePt t="315065" x="7232650" y="2387600"/>
          <p14:tracePt t="315079" x="7340600" y="2457450"/>
          <p14:tracePt t="315096" x="7423150" y="2520950"/>
          <p14:tracePt t="315112" x="7486650" y="2559050"/>
          <p14:tracePt t="315129" x="7524750" y="2584450"/>
          <p14:tracePt t="315145" x="7537450" y="2590800"/>
          <p14:tracePt t="315178" x="7543800" y="2597150"/>
          <p14:tracePt t="315195" x="7556500" y="2609850"/>
          <p14:tracePt t="315212" x="7575550" y="2628900"/>
          <p14:tracePt t="315229" x="7588250" y="2660650"/>
          <p14:tracePt t="315245" x="7600950" y="2679700"/>
          <p14:tracePt t="315263" x="7613650" y="2692400"/>
          <p14:tracePt t="315295" x="7620000" y="2698750"/>
          <p14:tracePt t="315312" x="7620000" y="2705100"/>
          <p14:tracePt t="315453" x="7620000" y="2698750"/>
          <p14:tracePt t="315470" x="7613650" y="2692400"/>
          <p14:tracePt t="315485" x="7607300" y="2686050"/>
          <p14:tracePt t="315494" x="7594600" y="2686050"/>
          <p14:tracePt t="315512" x="7562850" y="2667000"/>
          <p14:tracePt t="315529" x="7537450" y="2660650"/>
          <p14:tracePt t="315546" x="7512050" y="2647950"/>
          <p14:tracePt t="315563" x="7486650" y="2641600"/>
          <p14:tracePt t="315567" x="7480300" y="2641600"/>
          <p14:tracePt t="315578" x="7480300" y="2635250"/>
          <p14:tracePt t="315595" x="7461250" y="2635250"/>
          <p14:tracePt t="315612" x="7429500" y="2628900"/>
          <p14:tracePt t="315629" x="7423150" y="2628900"/>
          <p14:tracePt t="315645" x="7391400" y="2628900"/>
          <p14:tracePt t="315662" x="7372350" y="2622550"/>
          <p14:tracePt t="315679" x="7353300" y="2622550"/>
          <p14:tracePt t="315695" x="7321550" y="2616200"/>
          <p14:tracePt t="315712" x="7296150" y="2609850"/>
          <p14:tracePt t="315729" x="7270750" y="2609850"/>
          <p14:tracePt t="315745" x="7239000" y="2609850"/>
          <p14:tracePt t="315762" x="7226300" y="2609850"/>
          <p14:tracePt t="315766" x="7219950" y="2609850"/>
          <p14:tracePt t="315778" x="7213600" y="2609850"/>
          <p14:tracePt t="315796" x="7156450" y="2609850"/>
          <p14:tracePt t="315813" x="7054850" y="2622550"/>
          <p14:tracePt t="315829" x="6896100" y="2628900"/>
          <p14:tracePt t="315846" x="6807200" y="2628900"/>
          <p14:tracePt t="315862" x="6769100" y="2628900"/>
          <p14:tracePt t="315879" x="6762750" y="2628900"/>
          <p14:tracePt t="315913" x="6762750" y="2635250"/>
          <p14:tracePt t="315929" x="6762750" y="2647950"/>
          <p14:tracePt t="315944" x="6756400" y="2679700"/>
          <p14:tracePt t="315962" x="6750050" y="2711450"/>
          <p14:tracePt t="315979" x="6737350" y="2749550"/>
          <p14:tracePt t="315984" x="6737350" y="2762250"/>
          <p14:tracePt t="315996" x="6731000" y="2774950"/>
          <p14:tracePt t="316012" x="6731000" y="2787650"/>
          <p14:tracePt t="316029" x="6731000" y="2794000"/>
          <p14:tracePt t="316046" x="6731000" y="2800350"/>
          <p14:tracePt t="316063" x="6743700" y="2800350"/>
          <p14:tracePt t="316079" x="6832600" y="2825750"/>
          <p14:tracePt t="316096" x="6940550" y="2838450"/>
          <p14:tracePt t="316112" x="7061200" y="2844800"/>
          <p14:tracePt t="316129" x="7200900" y="2844800"/>
          <p14:tracePt t="316146" x="7327900" y="2844800"/>
          <p14:tracePt t="316150" x="7410450" y="2844800"/>
          <p14:tracePt t="316163" x="7467600" y="2832100"/>
          <p14:tracePt t="316179" x="7588250" y="2819400"/>
          <p14:tracePt t="316196" x="7734300" y="2794000"/>
          <p14:tracePt t="316212" x="7842250" y="2781300"/>
          <p14:tracePt t="316229" x="7924800" y="2768600"/>
          <p14:tracePt t="316233" x="7962900" y="2762250"/>
          <p14:tracePt t="316246" x="8001000" y="2755900"/>
          <p14:tracePt t="316263" x="8032750" y="2749550"/>
          <p14:tracePt t="316278" x="8058150" y="2743200"/>
          <p14:tracePt t="316296" x="8089900" y="2736850"/>
          <p14:tracePt t="316313" x="8108950" y="2730500"/>
          <p14:tracePt t="316329" x="8128000" y="2730500"/>
          <p14:tracePt t="316332" x="8140700" y="2724150"/>
          <p14:tracePt t="316347" x="8159750" y="2717800"/>
          <p14:tracePt t="316362" x="8178800" y="2717800"/>
          <p14:tracePt t="316380" x="8191500" y="2711450"/>
          <p14:tracePt t="316396" x="8197850" y="2711450"/>
          <p14:tracePt t="316444" x="8204200" y="2711450"/>
          <p14:tracePt t="316458" x="8210550" y="2711450"/>
          <p14:tracePt t="316480" x="8223250" y="2717800"/>
          <p14:tracePt t="316496" x="8229600" y="2724150"/>
          <p14:tracePt t="316513" x="8235950" y="2730500"/>
          <p14:tracePt t="317089" x="8235950" y="2736850"/>
          <p14:tracePt t="317101" x="8235950" y="2743200"/>
          <p14:tracePt t="317104" x="8235950" y="2755900"/>
          <p14:tracePt t="317121" x="8229600" y="2762250"/>
          <p14:tracePt t="317129" x="8229600" y="2768600"/>
          <p14:tracePt t="317147" x="8223250" y="2825750"/>
          <p14:tracePt t="317163" x="8261350" y="2927350"/>
          <p14:tracePt t="317181" x="8267700" y="2927350"/>
          <p14:tracePt t="317444" x="8274050" y="2927350"/>
          <p14:tracePt t="317453" x="8280400" y="2921000"/>
          <p14:tracePt t="317462" x="8293100" y="2921000"/>
          <p14:tracePt t="317465" x="8305800" y="2914650"/>
          <p14:tracePt t="317481" x="8337550" y="2895600"/>
          <p14:tracePt t="317498" x="8369300" y="2863850"/>
          <p14:tracePt t="317515" x="8420100" y="2819400"/>
          <p14:tracePt t="317529" x="8464550" y="2813050"/>
          <p14:tracePt t="317530" x="8515350" y="2794000"/>
          <p14:tracePt t="317547" x="8661400" y="2762250"/>
          <p14:tracePt t="317564" x="8807450" y="2736850"/>
          <p14:tracePt t="317581" x="8978900" y="2698750"/>
          <p14:tracePt t="317597" x="9112250" y="2667000"/>
          <p14:tracePt t="317613" x="9245600" y="2628900"/>
          <p14:tracePt t="317630" x="9334500" y="2603500"/>
          <p14:tracePt t="317646" x="9391650" y="2590800"/>
          <p14:tracePt t="317662" x="9423400" y="2590800"/>
          <p14:tracePt t="317680" x="9448800" y="2590800"/>
          <p14:tracePt t="317828" x="9448800" y="2597150"/>
          <p14:tracePt t="317836" x="9442450" y="2603500"/>
          <p14:tracePt t="317846" x="9436100" y="2609850"/>
          <p14:tracePt t="317862" x="9429750" y="2622550"/>
          <p14:tracePt t="317879" x="9423400" y="2635250"/>
          <p14:tracePt t="317896" x="9423400" y="2647950"/>
          <p14:tracePt t="317912" x="9423400" y="2667000"/>
          <p14:tracePt t="317930" x="9442450" y="2686050"/>
          <p14:tracePt t="317947" x="9467850" y="2705100"/>
          <p14:tracePt t="317963" x="9518650" y="2724150"/>
          <p14:tracePt t="317979" x="9588500" y="2743200"/>
          <p14:tracePt t="317996" x="9696450" y="2755900"/>
          <p14:tracePt t="317997" x="9721850" y="2762250"/>
          <p14:tracePt t="318013" x="9829800" y="2781300"/>
          <p14:tracePt t="318029" x="9886950" y="2781300"/>
          <p14:tracePt t="318046" x="9912350" y="2787650"/>
          <p14:tracePt t="318111" x="9906000" y="2781300"/>
          <p14:tracePt t="318117" x="9899650" y="2774950"/>
          <p14:tracePt t="318129" x="9893300" y="2768600"/>
          <p14:tracePt t="318146" x="9874250" y="2749550"/>
          <p14:tracePt t="318163" x="9848850" y="2736850"/>
          <p14:tracePt t="318179" x="9791700" y="2705100"/>
          <p14:tracePt t="318197" x="9740900" y="2692400"/>
          <p14:tracePt t="318214" x="9639300" y="2679700"/>
          <p14:tracePt t="318231" x="9499600" y="2647950"/>
          <p14:tracePt t="318247" x="9391650" y="2622550"/>
          <p14:tracePt t="318264" x="9321800" y="2603500"/>
          <p14:tracePt t="318281" x="9258300" y="2584450"/>
          <p14:tracePt t="318297" x="9194800" y="2578100"/>
          <p14:tracePt t="318314" x="9144000" y="2578100"/>
          <p14:tracePt t="318331" x="9067800" y="2578100"/>
          <p14:tracePt t="318337" x="9036050" y="2578100"/>
          <p14:tracePt t="318348" x="8997950" y="2578100"/>
          <p14:tracePt t="318364" x="8959850" y="2578100"/>
          <p14:tracePt t="318381" x="8940800" y="2578100"/>
          <p14:tracePt t="318397" x="8934450" y="2584450"/>
          <p14:tracePt t="318414" x="8928100" y="2597150"/>
          <p14:tracePt t="318418" x="8915400" y="2603500"/>
          <p14:tracePt t="318430" x="8909050" y="2622550"/>
          <p14:tracePt t="318448" x="8890000" y="2654300"/>
          <p14:tracePt t="318450" x="8883650" y="2667000"/>
          <p14:tracePt t="318463" x="8877300" y="2686050"/>
          <p14:tracePt t="318481" x="8877300" y="2724150"/>
          <p14:tracePt t="318498" x="8890000" y="2749550"/>
          <p14:tracePt t="318516" x="8940800" y="2781300"/>
          <p14:tracePt t="318531" x="9029700" y="2813050"/>
          <p14:tracePt t="318547" x="9194800" y="2844800"/>
          <p14:tracePt t="318565" x="9328150" y="2863850"/>
          <p14:tracePt t="318581" x="9461500" y="2876550"/>
          <p14:tracePt t="318598" x="9588500" y="2882900"/>
          <p14:tracePt t="318601" x="9639300" y="2882900"/>
          <p14:tracePt t="318613" x="9683750" y="2882900"/>
          <p14:tracePt t="318631" x="9798050" y="2889250"/>
          <p14:tracePt t="318648" x="9893300" y="2895600"/>
          <p14:tracePt t="318652" x="9937750" y="2901950"/>
          <p14:tracePt t="318665" x="9988550" y="2901950"/>
          <p14:tracePt t="318666" x="10039350" y="2901950"/>
          <p14:tracePt t="318681" x="10121900" y="2901950"/>
          <p14:tracePt t="318698" x="10166350" y="2908300"/>
          <p14:tracePt t="318715" x="10261600" y="2908300"/>
          <p14:tracePt t="318718" x="10306050" y="2908300"/>
          <p14:tracePt t="318733" x="10375900" y="2908300"/>
          <p14:tracePt t="318749" x="10445750" y="2901950"/>
          <p14:tracePt t="318765" x="10528300" y="2895600"/>
          <p14:tracePt t="318783" x="10636250" y="2889250"/>
          <p14:tracePt t="318797" x="10725150" y="2876550"/>
          <p14:tracePt t="318815" x="10795000" y="2870200"/>
          <p14:tracePt t="318831" x="10839450" y="2863850"/>
          <p14:tracePt t="318848" x="10864850" y="2857500"/>
          <p14:tracePt t="318863" x="10883900" y="2851150"/>
          <p14:tracePt t="318881" x="10902950" y="2844800"/>
          <p14:tracePt t="318898" x="10947400" y="2838450"/>
          <p14:tracePt t="318915" x="10991850" y="2832100"/>
          <p14:tracePt t="318932" x="11068050" y="2832100"/>
          <p14:tracePt t="318949" x="11106150" y="2832100"/>
          <p14:tracePt t="318964" x="11137900" y="2832100"/>
          <p14:tracePt t="318981" x="11169650" y="2838450"/>
          <p14:tracePt t="318997" x="11207750" y="2838450"/>
          <p14:tracePt t="319014" x="11239500" y="2838450"/>
          <p14:tracePt t="319032" x="11277600" y="2825750"/>
          <p14:tracePt t="319048" x="11309350" y="2819400"/>
          <p14:tracePt t="319065" x="11322050" y="2813050"/>
          <p14:tracePt t="319082" x="11347450" y="2813050"/>
          <p14:tracePt t="319101" x="11372850" y="2806700"/>
          <p14:tracePt t="319115" x="11385550" y="2806700"/>
          <p14:tracePt t="319131" x="11404600" y="2800350"/>
          <p14:tracePt t="319148" x="11410950" y="2794000"/>
          <p14:tracePt t="319165" x="11417300" y="2787650"/>
          <p14:tracePt t="319183" x="11417300" y="2768600"/>
          <p14:tracePt t="319197" x="11423650" y="2749550"/>
          <p14:tracePt t="319215" x="11423650" y="2724150"/>
          <p14:tracePt t="319232" x="11423650" y="2711450"/>
          <p14:tracePt t="319248" x="11417300" y="2705100"/>
          <p14:tracePt t="319265" x="11417300" y="2698750"/>
          <p14:tracePt t="319282" x="11410950" y="2686050"/>
          <p14:tracePt t="319298" x="11398250" y="2679700"/>
          <p14:tracePt t="319315" x="11385550" y="2667000"/>
          <p14:tracePt t="319332" x="11372850" y="2654300"/>
          <p14:tracePt t="319349" x="11360150" y="2641600"/>
          <p14:tracePt t="319365" x="11347450" y="2628900"/>
          <p14:tracePt t="319382" x="11328400" y="2622550"/>
          <p14:tracePt t="319385" x="11322050" y="2622550"/>
          <p14:tracePt t="319399" x="11315700" y="2616200"/>
          <p14:tracePt t="319404" x="11296650" y="2616200"/>
          <p14:tracePt t="319414" x="11283950" y="2609850"/>
          <p14:tracePt t="319432" x="11264900" y="2603500"/>
          <p14:tracePt t="319450" x="11252200" y="2603500"/>
          <p14:tracePt t="319465" x="11245850" y="2603500"/>
          <p14:tracePt t="319482" x="11233150" y="2603500"/>
          <p14:tracePt t="319499" x="11226800" y="2597150"/>
          <p14:tracePt t="319516" x="11214100" y="2597150"/>
          <p14:tracePt t="319532" x="11201400" y="2597150"/>
          <p14:tracePt t="319549" x="11182350" y="2590800"/>
          <p14:tracePt t="319564" x="11156950" y="2590800"/>
          <p14:tracePt t="319582" x="11150600" y="2590800"/>
          <p14:tracePt t="319599" x="11137900" y="2590800"/>
          <p14:tracePt t="319615" x="11131550" y="2584450"/>
          <p14:tracePt t="319632" x="11125200" y="2584450"/>
          <p14:tracePt t="319650" x="11118850" y="2584450"/>
          <p14:tracePt t="319665" x="11112500" y="2584450"/>
          <p14:tracePt t="319682" x="11106150" y="2584450"/>
          <p14:tracePt t="319698" x="11093450" y="2584450"/>
          <p14:tracePt t="319716" x="11087100" y="2584450"/>
          <p14:tracePt t="319732" x="11080750" y="2584450"/>
          <p14:tracePt t="319749" x="11061700" y="2584450"/>
          <p14:tracePt t="319765" x="11036300" y="2584450"/>
          <p14:tracePt t="319782" x="11023600" y="2584450"/>
          <p14:tracePt t="319800" x="10998200" y="2584450"/>
          <p14:tracePt t="319816" x="10966450" y="2584450"/>
          <p14:tracePt t="319832" x="10953750" y="2584450"/>
          <p14:tracePt t="319849" x="10922000" y="2578100"/>
          <p14:tracePt t="319852" x="10909300" y="2578100"/>
          <p14:tracePt t="319865" x="10890250" y="2578100"/>
          <p14:tracePt t="319882" x="10852150" y="2578100"/>
          <p14:tracePt t="319899" x="10788650" y="2578100"/>
          <p14:tracePt t="319916" x="10737850" y="2578100"/>
          <p14:tracePt t="319932" x="10706100" y="2578100"/>
          <p14:tracePt t="319949" x="10680700" y="2578100"/>
          <p14:tracePt t="319966" x="10661650" y="2578100"/>
          <p14:tracePt t="319983" x="10642600" y="2578100"/>
          <p14:tracePt t="319999" x="10629900" y="2578100"/>
          <p14:tracePt t="320016" x="10617200" y="2578100"/>
          <p14:tracePt t="320032" x="10604500" y="2578100"/>
          <p14:tracePt t="320049" x="10591800" y="2578100"/>
          <p14:tracePt t="320052" x="10585450" y="2578100"/>
          <p14:tracePt t="320066" x="10572750" y="2578100"/>
          <p14:tracePt t="320071" x="10560050" y="2578100"/>
          <p14:tracePt t="320082" x="10541000" y="2578100"/>
          <p14:tracePt t="320085" x="10521950" y="2578100"/>
          <p14:tracePt t="320099" x="10477500" y="2578100"/>
          <p14:tracePt t="320116" x="10452100" y="2578100"/>
          <p14:tracePt t="320119" x="10433050" y="2578100"/>
          <p14:tracePt t="320133" x="10407650" y="2578100"/>
          <p14:tracePt t="320149" x="10350500" y="2571750"/>
          <p14:tracePt t="320167" x="10331450" y="2571750"/>
          <p14:tracePt t="320183" x="10318750" y="2571750"/>
          <p14:tracePt t="320214" x="10287000" y="2571750"/>
          <p14:tracePt t="320232" x="10229850" y="2578100"/>
          <p14:tracePt t="320250" x="10160000" y="2590800"/>
          <p14:tracePt t="320266" x="10071100" y="2609850"/>
          <p14:tracePt t="320282" x="10007600" y="2628900"/>
          <p14:tracePt t="320300" x="9963150" y="2654300"/>
          <p14:tracePt t="320317" x="9931400" y="2667000"/>
          <p14:tracePt t="320335" x="9918700" y="2679700"/>
          <p14:tracePt t="320349" x="9918700" y="2698750"/>
          <p14:tracePt t="320366" x="9918700" y="2730500"/>
          <p14:tracePt t="320385" x="9918700" y="2768600"/>
          <p14:tracePt t="320402" x="9912350" y="2806700"/>
          <p14:tracePt t="320417" x="9912350" y="2819400"/>
          <p14:tracePt t="320433" x="9918700" y="2819400"/>
          <p14:tracePt t="320449" x="9931400" y="2819400"/>
          <p14:tracePt t="320469" x="9931400" y="2800350"/>
          <p14:tracePt t="324906" x="9956800" y="2806700"/>
          <p14:tracePt t="324915" x="9975850" y="2813050"/>
          <p14:tracePt t="324919" x="10026650" y="2813050"/>
          <p14:tracePt t="324938" x="10134600" y="2813050"/>
          <p14:tracePt t="324953" x="10248900" y="2806700"/>
          <p14:tracePt t="324970" x="10363200" y="2794000"/>
          <p14:tracePt t="324987" x="10471150" y="2787650"/>
          <p14:tracePt t="325006" x="10541000" y="2787650"/>
          <p14:tracePt t="325021" x="10585450" y="2787650"/>
          <p14:tracePt t="325038" x="10604500" y="2787650"/>
          <p14:tracePt t="325055" x="10617200" y="2787650"/>
          <p14:tracePt t="325068" x="10629900" y="2787650"/>
          <p14:tracePt t="325086" x="10642600" y="2787650"/>
          <p14:tracePt t="325104" x="10687050" y="2787650"/>
          <p14:tracePt t="325122" x="10718800" y="2794000"/>
          <p14:tracePt t="325139" x="10750550" y="2794000"/>
          <p14:tracePt t="325153" x="10775950" y="2794000"/>
          <p14:tracePt t="325170" x="10814050" y="2787650"/>
          <p14:tracePt t="325186" x="10864850" y="2768600"/>
          <p14:tracePt t="325203" x="10902950" y="2755900"/>
          <p14:tracePt t="325220" x="10928350" y="2736850"/>
          <p14:tracePt t="325237" x="10934700" y="2730500"/>
          <p14:tracePt t="325270" x="10928350" y="2717800"/>
          <p14:tracePt t="325286" x="10896600" y="2705100"/>
          <p14:tracePt t="325303" x="10864850" y="2698750"/>
          <p14:tracePt t="325320" x="10833100" y="2692400"/>
          <p14:tracePt t="325337" x="10769600" y="2673350"/>
          <p14:tracePt t="325353" x="10668000" y="2660650"/>
          <p14:tracePt t="325370" x="10547350" y="2641600"/>
          <p14:tracePt t="325387" x="10401300" y="2635250"/>
          <p14:tracePt t="325403" x="10293350" y="2628900"/>
          <p14:tracePt t="325420" x="10204450" y="2635250"/>
          <p14:tracePt t="325437" x="10140950" y="2647950"/>
          <p14:tracePt t="325453" x="10090150" y="2667000"/>
          <p14:tracePt t="325470" x="10045700" y="2705100"/>
          <p14:tracePt t="325487" x="10013950" y="2749550"/>
          <p14:tracePt t="325503" x="9975850" y="2825750"/>
          <p14:tracePt t="325520" x="9969500" y="2882900"/>
          <p14:tracePt t="325536" x="10013950" y="3016250"/>
          <p14:tracePt t="325554" x="10102850" y="3130550"/>
          <p14:tracePt t="325570" x="10204450" y="3276600"/>
          <p14:tracePt t="325587" x="10280650" y="3435350"/>
          <p14:tracePt t="325590" x="10299700" y="3511550"/>
          <p14:tracePt t="325603" x="10287000" y="3816350"/>
          <p14:tracePt t="325621" x="10217150" y="4127500"/>
          <p14:tracePt t="325639" x="10147300" y="4464050"/>
          <p14:tracePt t="325654" x="10102850" y="4775200"/>
          <p14:tracePt t="325670" x="10096500" y="5003800"/>
          <p14:tracePt t="325687" x="10134600" y="5162550"/>
          <p14:tracePt t="325704" x="10185400" y="5276850"/>
          <p14:tracePt t="325720" x="10229850" y="5372100"/>
          <p14:tracePt t="325736" x="10236200" y="5461000"/>
          <p14:tracePt t="325754" x="10217150" y="5556250"/>
          <p14:tracePt t="325771" x="10185400" y="5619750"/>
          <p14:tracePt t="325787" x="10153650" y="5670550"/>
          <p14:tracePt t="325803" x="10134600" y="5689600"/>
          <p14:tracePt t="325805" x="10128250" y="5689600"/>
          <p14:tracePt t="325820" x="10121900" y="5689600"/>
          <p14:tracePt t="325823" x="10115550" y="5689600"/>
          <p14:tracePt t="325837" x="10109200" y="5689600"/>
          <p14:tracePt t="325854" x="10052050" y="5657850"/>
          <p14:tracePt t="325869" x="10013950" y="5619750"/>
          <p14:tracePt t="325887" x="9994900" y="5594350"/>
          <p14:tracePt t="325904" x="9988550" y="5588000"/>
          <p14:tracePt t="325960" x="9982200" y="5594350"/>
          <p14:tracePt t="325971" x="9975850" y="5607050"/>
          <p14:tracePt t="325987" x="9944100" y="5651500"/>
          <p14:tracePt t="326004" x="9912350" y="5695950"/>
          <p14:tracePt t="326020" x="9886950" y="5727700"/>
          <p14:tracePt t="326038" x="9855200" y="5746750"/>
          <p14:tracePt t="326055" x="9804400" y="5772150"/>
          <p14:tracePt t="326071" x="9728200" y="5791200"/>
          <p14:tracePt t="326087" x="9607550" y="5797550"/>
          <p14:tracePt t="326105" x="9518650" y="5784850"/>
          <p14:tracePt t="326119" x="9461500" y="5759450"/>
          <p14:tracePt t="326137" x="9410700" y="5727700"/>
          <p14:tracePt t="326153" x="9359900" y="5689600"/>
          <p14:tracePt t="326170" x="9296400" y="5645150"/>
          <p14:tracePt t="326187" x="9220200" y="5594350"/>
          <p14:tracePt t="326203" x="9099550" y="5530850"/>
          <p14:tracePt t="326221" x="8985250" y="5473700"/>
          <p14:tracePt t="326237" x="8864600" y="5416550"/>
          <p14:tracePt t="326242" x="8775700" y="5384800"/>
          <p14:tracePt t="326253" x="8680450" y="5359400"/>
          <p14:tracePt t="326256" x="8623300" y="5340350"/>
          <p14:tracePt t="326270" x="8521700" y="5321300"/>
          <p14:tracePt t="326273" x="8369300" y="5295900"/>
          <p14:tracePt t="326287" x="8267700" y="5283200"/>
          <p14:tracePt t="326290" x="8166100" y="5276850"/>
          <p14:tracePt t="326307" x="7962900" y="5264150"/>
          <p14:tracePt t="326320" x="7874000" y="5257800"/>
          <p14:tracePt t="326336" x="7639050" y="5264150"/>
          <p14:tracePt t="326355" x="7537450" y="5283200"/>
          <p14:tracePt t="326371" x="7372350" y="5327650"/>
          <p14:tracePt t="326387" x="7213600" y="5378450"/>
          <p14:tracePt t="326404" x="7054850" y="5416550"/>
          <p14:tracePt t="326421" x="6934200" y="5448300"/>
          <p14:tracePt t="326438" x="6902450" y="5473700"/>
          <p14:tracePt t="326454" x="6908800" y="5492750"/>
          <p14:tracePt t="326471" x="6959600" y="5543550"/>
          <p14:tracePt t="326475" x="6985000" y="5562600"/>
          <p14:tracePt t="326488" x="7023100" y="5588000"/>
          <p14:tracePt t="326505" x="7073900" y="5626100"/>
          <p14:tracePt t="326520" x="7118350" y="5657850"/>
          <p14:tracePt t="326522" x="7150100" y="5670550"/>
          <p14:tracePt t="326538" x="7194550" y="5683250"/>
          <p14:tracePt t="326555" x="7264400" y="5695950"/>
          <p14:tracePt t="326573" x="7340600" y="5695950"/>
          <p14:tracePt t="326587" x="7473950" y="5708650"/>
          <p14:tracePt t="326606" x="7626350" y="5721350"/>
          <p14:tracePt t="326621" x="7816850" y="5734050"/>
          <p14:tracePt t="326638" x="7988300" y="5740400"/>
          <p14:tracePt t="326654" x="8197850" y="5746750"/>
          <p14:tracePt t="326674" x="8324850" y="5746750"/>
          <p14:tracePt t="326686" x="8343900" y="5734050"/>
          <p14:tracePt t="326721" x="8343900" y="5727700"/>
          <p14:tracePt t="326738" x="8343900" y="5715000"/>
          <p14:tracePt t="326741" x="8343900" y="5708650"/>
          <p14:tracePt t="326754" x="8343900" y="5702300"/>
          <p14:tracePt t="326756" x="8343900" y="5689600"/>
          <p14:tracePt t="326770" x="8343900" y="5683250"/>
          <p14:tracePt t="326773" x="8331200" y="5670550"/>
          <p14:tracePt t="326788" x="8293100" y="5638800"/>
          <p14:tracePt t="326804" x="8210550" y="5594350"/>
          <p14:tracePt t="326822" x="8077200" y="5537200"/>
          <p14:tracePt t="326839" x="7969250" y="5505450"/>
          <p14:tracePt t="326854" x="7886700" y="5473700"/>
          <p14:tracePt t="326871" x="7842250" y="5461000"/>
          <p14:tracePt t="326890" x="7766050" y="5461000"/>
          <p14:tracePt t="326905" x="7658100" y="5473700"/>
          <p14:tracePt t="326922" x="7505700" y="5486400"/>
          <p14:tracePt t="326938" x="7366000" y="5492750"/>
          <p14:tracePt t="326955" x="7239000" y="5492750"/>
          <p14:tracePt t="326972" x="7156450" y="5499100"/>
          <p14:tracePt t="326988" x="7143750" y="5505450"/>
          <p14:tracePt t="327005" x="7143750" y="5543550"/>
          <p14:tracePt t="327022" x="7156450" y="5626100"/>
          <p14:tracePt t="327040" x="7162800" y="5695950"/>
          <p14:tracePt t="327053" x="7175500" y="5759450"/>
          <p14:tracePt t="327070" x="7200900" y="5816600"/>
          <p14:tracePt t="327088" x="7245350" y="5848350"/>
          <p14:tracePt t="327105" x="7321550" y="5873750"/>
          <p14:tracePt t="327122" x="7442200" y="5886450"/>
          <p14:tracePt t="327139" x="7626350" y="5899150"/>
          <p14:tracePt t="327155" x="7810500" y="5911850"/>
          <p14:tracePt t="327171" x="7994650" y="5918200"/>
          <p14:tracePt t="327188" x="8153400" y="5905500"/>
          <p14:tracePt t="327207" x="8331200" y="5822950"/>
          <p14:tracePt t="327222" x="8350250" y="5765800"/>
          <p14:tracePt t="327238" x="8356600" y="5670550"/>
          <p14:tracePt t="327255" x="8312150" y="5511800"/>
          <p14:tracePt t="327273" x="8274050" y="5435600"/>
          <p14:tracePt t="327287" x="8229600" y="5384800"/>
          <p14:tracePt t="327305" x="8166100" y="5359400"/>
          <p14:tracePt t="327321" x="8007350" y="5334000"/>
          <p14:tracePt t="327337" x="7772400" y="5295900"/>
          <p14:tracePt t="327355" x="7524750" y="5264150"/>
          <p14:tracePt t="327372" x="7315200" y="5245100"/>
          <p14:tracePt t="327388" x="7188200" y="5238750"/>
          <p14:tracePt t="327405" x="7118350" y="5238750"/>
          <p14:tracePt t="327422" x="7080250" y="5270500"/>
          <p14:tracePt t="327439" x="7023100" y="5346700"/>
          <p14:tracePt t="327443" x="7004050" y="5391150"/>
          <p14:tracePt t="327456" x="6985000" y="5435600"/>
          <p14:tracePt t="327461" x="6972300" y="5492750"/>
          <p14:tracePt t="327471" x="6972300" y="5543550"/>
          <p14:tracePt t="327489" x="6991350" y="5657850"/>
          <p14:tracePt t="327505" x="7016750" y="5702300"/>
          <p14:tracePt t="327507" x="7054850" y="5746750"/>
          <p14:tracePt t="327522" x="7169150" y="5829300"/>
          <p14:tracePt t="327539" x="7346950" y="5899150"/>
          <p14:tracePt t="327556" x="7575550" y="5956300"/>
          <p14:tracePt t="327576" x="7842250" y="5994400"/>
          <p14:tracePt t="327588" x="8064500" y="6013450"/>
          <p14:tracePt t="327607" x="8229600" y="6013450"/>
          <p14:tracePt t="327621" x="8299450" y="5969000"/>
          <p14:tracePt t="327639" x="8356600" y="5886450"/>
          <p14:tracePt t="327656" x="8388350" y="5778500"/>
          <p14:tracePt t="327660" x="8394700" y="5721350"/>
          <p14:tracePt t="327671" x="8388350" y="5683250"/>
          <p14:tracePt t="327689" x="8350250" y="5638800"/>
          <p14:tracePt t="327705" x="8286750" y="5613400"/>
          <p14:tracePt t="327721" x="8178800" y="5613400"/>
          <p14:tracePt t="327724" x="8096250" y="5613400"/>
          <p14:tracePt t="327739" x="8032750" y="5619750"/>
          <p14:tracePt t="327755" x="7823200" y="5638800"/>
          <p14:tracePt t="327773" x="7696200" y="5670550"/>
          <p14:tracePt t="327788" x="7626350" y="5689600"/>
          <p14:tracePt t="327805" x="7613650" y="5695950"/>
          <p14:tracePt t="327823" x="7613650" y="5702300"/>
          <p14:tracePt t="327839" x="7626350" y="5708650"/>
          <p14:tracePt t="327843" x="7651750" y="5715000"/>
          <p14:tracePt t="327857" x="7778750" y="5715000"/>
          <p14:tracePt t="327873" x="7969250" y="5683250"/>
          <p14:tracePt t="327891" x="8204200" y="5619750"/>
          <p14:tracePt t="327905" x="8439150" y="5524500"/>
          <p14:tracePt t="327922" x="8693150" y="5397500"/>
          <p14:tracePt t="327939" x="8858250" y="5257800"/>
          <p14:tracePt t="327955" x="8953500" y="5105400"/>
          <p14:tracePt t="327972" x="9074150" y="4933950"/>
          <p14:tracePt t="327990" x="9220200" y="4749800"/>
          <p14:tracePt t="328005" x="9378950" y="4559300"/>
          <p14:tracePt t="328021" x="9544050" y="4381500"/>
          <p14:tracePt t="328039" x="9721850" y="4216400"/>
          <p14:tracePt t="328056" x="9874250" y="4102100"/>
          <p14:tracePt t="328072" x="10033000" y="3987800"/>
          <p14:tracePt t="328089" x="10153650" y="3905250"/>
          <p14:tracePt t="328106" x="10223500" y="3848100"/>
          <p14:tracePt t="328122" x="10318750" y="3771900"/>
          <p14:tracePt t="328139" x="10433050" y="3651250"/>
          <p14:tracePt t="328156" x="10502900" y="3517900"/>
          <p14:tracePt t="328172" x="10547350" y="3397250"/>
          <p14:tracePt t="328190" x="10560050" y="3333750"/>
          <p14:tracePt t="328205" x="10566400" y="3321050"/>
          <p14:tracePt t="328223" x="10572750" y="3314700"/>
          <p14:tracePt t="328240" x="10579100" y="3302000"/>
          <p14:tracePt t="328256" x="10598150" y="3276600"/>
          <p14:tracePt t="328275" x="10629900" y="3238500"/>
          <p14:tracePt t="328289" x="10668000" y="3168650"/>
          <p14:tracePt t="328306" x="10706100" y="3111500"/>
          <p14:tracePt t="328323" x="10718800" y="3092450"/>
          <p14:tracePt t="328356" x="10706100" y="3105150"/>
          <p14:tracePt t="328373" x="10680700" y="3130550"/>
          <p14:tracePt t="328390" x="10661650" y="3149600"/>
          <p14:tracePt t="328406" x="10655300" y="3149600"/>
          <p14:tracePt t="328423" x="10648950" y="3136900"/>
          <p14:tracePt t="328439" x="10636250" y="3028950"/>
          <p14:tracePt t="328456" x="10604500" y="2901950"/>
          <p14:tracePt t="328473" x="10534650" y="2787650"/>
          <p14:tracePt t="328490" x="10458450" y="2711450"/>
          <p14:tracePt t="328507" x="10388600" y="2660650"/>
          <p14:tracePt t="328523" x="10350500" y="2616200"/>
          <p14:tracePt t="328526" x="10344150" y="2603500"/>
          <p14:tracePt t="328540" x="10337800" y="2565400"/>
          <p14:tracePt t="328544" x="10337800" y="2514600"/>
          <p14:tracePt t="328556" x="10337800" y="2470150"/>
          <p14:tracePt t="328573" x="10369550" y="2336800"/>
          <p14:tracePt t="328589" x="10382250" y="2305050"/>
          <p14:tracePt t="328606" x="10407650" y="2247900"/>
          <p14:tracePt t="328623" x="10407650" y="2254250"/>
          <p14:tracePt t="328640" x="10394950" y="2292350"/>
          <p14:tracePt t="328656" x="10363200" y="2355850"/>
          <p14:tracePt t="328672" x="10312400" y="2444750"/>
          <p14:tracePt t="328690" x="10261600" y="2520950"/>
          <p14:tracePt t="328707" x="10210800" y="2603500"/>
          <p14:tracePt t="328722" x="10140950" y="2698750"/>
          <p14:tracePt t="328739" x="10090150" y="2755900"/>
          <p14:tracePt t="328756" x="10039350" y="2794000"/>
          <p14:tracePt t="328773" x="9969500" y="2832100"/>
          <p14:tracePt t="328791" x="9950450" y="2832100"/>
          <p14:tracePt t="328807" x="9937750" y="2838450"/>
          <p14:tracePt t="328848" x="9931400" y="2838450"/>
          <p14:tracePt t="328865" x="9925050" y="2838450"/>
          <p14:tracePt t="328890" x="9836150" y="2863850"/>
          <p14:tracePt t="328906" x="9766300" y="2863850"/>
          <p14:tracePt t="328923" x="9677400" y="2863850"/>
          <p14:tracePt t="328928" x="9652000" y="2857500"/>
          <p14:tracePt t="328940" x="9620250" y="2851150"/>
          <p14:tracePt t="328957" x="9569450" y="2832100"/>
          <p14:tracePt t="328973" x="9537700" y="2825750"/>
          <p14:tracePt t="328990" x="9499600" y="2813050"/>
          <p14:tracePt t="329007" x="9429750" y="2800350"/>
          <p14:tracePt t="329023" x="9296400" y="2774950"/>
          <p14:tracePt t="329040" x="9201150" y="2755900"/>
          <p14:tracePt t="329059" x="9144000" y="2743200"/>
          <p14:tracePt t="329074" x="9118600" y="2730500"/>
          <p14:tracePt t="329090" x="9112250" y="2730500"/>
          <p14:tracePt t="329219" x="9112250" y="2724150"/>
          <p14:tracePt t="329227" x="9118600" y="2724150"/>
          <p14:tracePt t="329239" x="9124950" y="2724150"/>
          <p14:tracePt t="329257" x="9137650" y="2717800"/>
          <p14:tracePt t="329275" x="9150350" y="2711450"/>
          <p14:tracePt t="329290" x="9169400" y="2705100"/>
          <p14:tracePt t="329307" x="9201150" y="2698750"/>
          <p14:tracePt t="329323" x="9239250" y="2686050"/>
          <p14:tracePt t="329340" x="9264650" y="2686050"/>
          <p14:tracePt t="329356" x="9283700" y="2686050"/>
          <p14:tracePt t="329573" x="9283700" y="2692400"/>
          <p14:tracePt t="329586" x="9283700" y="2698750"/>
          <p14:tracePt t="329594" x="9283700" y="2711450"/>
          <p14:tracePt t="329607" x="9283700" y="2724150"/>
          <p14:tracePt t="329626" x="9283700" y="2736850"/>
          <p14:tracePt t="329642" x="9283700" y="2743200"/>
          <p14:tracePt t="329829" x="9283700" y="2736850"/>
          <p14:tracePt t="329838" x="9290050" y="2730500"/>
          <p14:tracePt t="330439" x="9271000" y="2730500"/>
          <p14:tracePt t="330444" x="9251950" y="2736850"/>
          <p14:tracePt t="330460" x="9175750" y="2743200"/>
          <p14:tracePt t="330476" x="9099550" y="2755900"/>
          <p14:tracePt t="330492" x="9029700" y="2755900"/>
          <p14:tracePt t="330510" x="8985250" y="2755900"/>
          <p14:tracePt t="330524" x="8972550" y="2755900"/>
          <p14:tracePt t="330540" x="8966200" y="2755900"/>
          <p14:tracePt t="330579" x="8959850" y="2755900"/>
          <p14:tracePt t="330592" x="8909050" y="2762250"/>
          <p14:tracePt t="330607" x="8820150" y="2762250"/>
          <p14:tracePt t="330624" x="8636000" y="2755900"/>
          <p14:tracePt t="330628" x="8534400" y="2749550"/>
          <p14:tracePt t="330640" x="8458200" y="2736850"/>
          <p14:tracePt t="330658" x="8299450" y="2717800"/>
          <p14:tracePt t="330661" x="8223250" y="2705100"/>
          <p14:tracePt t="330673" x="8185150" y="2698750"/>
          <p14:tracePt t="330676" x="8153400" y="2692400"/>
          <p14:tracePt t="330692" x="8121650" y="2686050"/>
          <p14:tracePt t="330709" x="8108950" y="2686050"/>
          <p14:tracePt t="330725" x="8064500" y="2698750"/>
          <p14:tracePt t="330742" x="7981950" y="2724150"/>
          <p14:tracePt t="330758" x="7886700" y="2743200"/>
          <p14:tracePt t="330774" x="7791450" y="2755900"/>
          <p14:tracePt t="330792" x="7747000" y="2762250"/>
          <p14:tracePt t="330807" x="7734300" y="2762250"/>
          <p14:tracePt t="330824" x="7708900" y="2774950"/>
          <p14:tracePt t="330841" x="7658100" y="2787650"/>
          <p14:tracePt t="330858" x="7607300" y="2800350"/>
          <p14:tracePt t="330874" x="7543800" y="2806700"/>
          <p14:tracePt t="330892" x="7512050" y="2806700"/>
          <p14:tracePt t="330895" x="7499350" y="2806700"/>
          <p14:tracePt t="330908" x="7493000" y="2806700"/>
          <p14:tracePt t="330942" x="7480300" y="2806700"/>
          <p14:tracePt t="330959" x="7435850" y="2794000"/>
          <p14:tracePt t="330975" x="7327900" y="2787650"/>
          <p14:tracePt t="330991" x="7181850" y="2774950"/>
          <p14:tracePt t="331009" x="7067550" y="2781300"/>
          <p14:tracePt t="331025" x="7004050" y="2787650"/>
          <p14:tracePt t="331041" x="6991350" y="2787650"/>
          <p14:tracePt t="331384" x="6997700" y="2787650"/>
          <p14:tracePt t="331392" x="7016750" y="2787650"/>
          <p14:tracePt t="331407" x="7086600" y="2774950"/>
          <p14:tracePt t="331426" x="7124700" y="2768600"/>
          <p14:tracePt t="332523" x="7137400" y="2768600"/>
          <p14:tracePt t="332533" x="7150100" y="2768600"/>
          <p14:tracePt t="332543" x="7194550" y="2781300"/>
          <p14:tracePt t="332560" x="7302500" y="2800350"/>
          <p14:tracePt t="332579" x="7461250" y="2787650"/>
          <p14:tracePt t="332596" x="7575550" y="2762250"/>
          <p14:tracePt t="332609" x="7708900" y="2736850"/>
          <p14:tracePt t="332628" x="7842250" y="2724150"/>
          <p14:tracePt t="332643" x="7988300" y="2730500"/>
          <p14:tracePt t="332659" x="8077200" y="2743200"/>
          <p14:tracePt t="332677" x="8134350" y="2749550"/>
          <p14:tracePt t="332693" x="8159750" y="2755900"/>
          <p14:tracePt t="332709" x="8185150" y="2755900"/>
          <p14:tracePt t="332727" x="8216900" y="2755900"/>
          <p14:tracePt t="332742" x="8255000" y="2736850"/>
          <p14:tracePt t="332759" x="8299450" y="2717800"/>
          <p14:tracePt t="332765" x="8324850" y="2705100"/>
          <p14:tracePt t="332775" x="8350250" y="2692400"/>
          <p14:tracePt t="332793" x="8388350" y="2673350"/>
          <p14:tracePt t="332810" x="8394700" y="2667000"/>
          <p14:tracePt t="332814" x="8401050" y="2667000"/>
          <p14:tracePt t="332830" x="8401050" y="2660650"/>
          <p14:tracePt t="332887" x="8407400" y="2660650"/>
          <p14:tracePt t="332895" x="8407400" y="2654300"/>
          <p14:tracePt t="332910" x="8413750" y="2641600"/>
          <p14:tracePt t="332943" x="8413750" y="2635250"/>
          <p14:tracePt t="333100" x="8413750" y="2641600"/>
          <p14:tracePt t="333107" x="8413750" y="2647950"/>
          <p14:tracePt t="333113" x="8407400" y="2660650"/>
          <p14:tracePt t="333125" x="8407400" y="2667000"/>
          <p14:tracePt t="333144" x="8401050" y="2673350"/>
          <p14:tracePt t="333325" x="8407400" y="2667000"/>
          <p14:tracePt t="333341" x="8413750" y="2667000"/>
          <p14:tracePt t="333347" x="8413750" y="2660650"/>
          <p14:tracePt t="333413" x="8413750" y="2654300"/>
          <p14:tracePt t="333427" x="8413750" y="2641600"/>
          <p14:tracePt t="333444" x="8420100" y="2635250"/>
          <p14:tracePt t="333460" x="8426450" y="2622550"/>
          <p14:tracePt t="333477" x="8432800" y="2616200"/>
          <p14:tracePt t="333494" x="8439150" y="2609850"/>
          <p14:tracePt t="333675" x="8432800" y="2609850"/>
          <p14:tracePt t="333684" x="8426450" y="2609850"/>
          <p14:tracePt t="333693" x="8413750" y="2609850"/>
          <p14:tracePt t="333710" x="8401050" y="2616200"/>
          <p14:tracePt t="333728" x="8382000" y="2616200"/>
          <p14:tracePt t="333743" x="8362950" y="2616200"/>
          <p14:tracePt t="333761" x="8343900" y="2616200"/>
          <p14:tracePt t="333778" x="8331200" y="2616200"/>
          <p14:tracePt t="333797" x="8305800" y="2616200"/>
          <p14:tracePt t="333810" x="8293100" y="2616200"/>
          <p14:tracePt t="333827" x="8274050" y="2609850"/>
          <p14:tracePt t="333845" x="8248650" y="2609850"/>
          <p14:tracePt t="333859" x="8229600" y="2609850"/>
          <p14:tracePt t="333877" x="8223250" y="2609850"/>
          <p14:tracePt t="333894" x="8210550" y="2609850"/>
          <p14:tracePt t="333910" x="8197850" y="2609850"/>
          <p14:tracePt t="333927" x="8185150" y="2609850"/>
          <p14:tracePt t="333944" x="8172450" y="2609850"/>
          <p14:tracePt t="333961" x="8147050" y="2603500"/>
          <p14:tracePt t="333965" x="8128000" y="2603500"/>
          <p14:tracePt t="333976" x="8108950" y="2597150"/>
          <p14:tracePt t="333994" x="8070850" y="2590800"/>
          <p14:tracePt t="334013" x="8013700" y="2590800"/>
          <p14:tracePt t="334027" x="7981950" y="2590800"/>
          <p14:tracePt t="334045" x="7962900" y="2597150"/>
          <p14:tracePt t="334061" x="7943850" y="2597150"/>
          <p14:tracePt t="334078" x="7937500" y="2597150"/>
          <p14:tracePt t="334150" x="7931150" y="2597150"/>
          <p14:tracePt t="334166" x="7924800" y="2603500"/>
          <p14:tracePt t="334173" x="7918450" y="2609850"/>
          <p14:tracePt t="334181" x="7912100" y="2609850"/>
          <p14:tracePt t="334193" x="7912100" y="2616200"/>
          <p14:tracePt t="334424" x="7905750" y="2616200"/>
          <p14:tracePt t="334438" x="7893050" y="2616200"/>
          <p14:tracePt t="334449" x="7874000" y="2616200"/>
          <p14:tracePt t="334460" x="7810500" y="2616200"/>
          <p14:tracePt t="334478" x="7772400" y="2616200"/>
          <p14:tracePt t="334495" x="7747000" y="2616200"/>
          <p14:tracePt t="334589" x="7747000" y="2622550"/>
          <p14:tracePt t="334599" x="7740650" y="2622550"/>
          <p14:tracePt t="334628" x="7740650" y="2628900"/>
          <p14:tracePt t="334729" x="7740650" y="2635250"/>
          <p14:tracePt t="334744" x="7727950" y="2660650"/>
          <p14:tracePt t="334762" x="7721600" y="2673350"/>
          <p14:tracePt t="334778" x="7715250" y="2686050"/>
          <p14:tracePt t="334794" x="7715250" y="2692400"/>
          <p14:tracePt t="334810" x="7702550" y="2698750"/>
          <p14:tracePt t="334828" x="7689850" y="2705100"/>
          <p14:tracePt t="334845" x="7645400" y="2717800"/>
          <p14:tracePt t="334862" x="7607300" y="2724150"/>
          <p14:tracePt t="334879" x="7569200" y="2730500"/>
          <p14:tracePt t="334895" x="7543800" y="2730500"/>
          <p14:tracePt t="334911" x="7518400" y="2743200"/>
          <p14:tracePt t="334927" x="7505700" y="2743200"/>
          <p14:tracePt t="334945" x="7499350" y="2749550"/>
          <p14:tracePt t="334961" x="7486650" y="2755900"/>
          <p14:tracePt t="334978" x="7467600" y="2762250"/>
          <p14:tracePt t="334995" x="7448550" y="2768600"/>
          <p14:tracePt t="335010" x="7416800" y="2774950"/>
          <p14:tracePt t="335028" x="7366000" y="2787650"/>
          <p14:tracePt t="335045" x="7334250" y="2787650"/>
          <p14:tracePt t="335062" x="7321550" y="2787650"/>
          <p14:tracePt t="335079" x="7321550" y="2794000"/>
          <p14:tracePt t="335082" x="7315200" y="2794000"/>
          <p14:tracePt t="335112" x="7270750" y="2800350"/>
          <p14:tracePt t="335128" x="7219950" y="2806700"/>
          <p14:tracePt t="335145" x="7143750" y="2813050"/>
          <p14:tracePt t="335162" x="7073900" y="2813050"/>
          <p14:tracePt t="335178" x="7042150" y="2819400"/>
          <p14:tracePt t="335194" x="7035800" y="2819400"/>
          <p14:tracePt t="335236" x="7029450" y="2832100"/>
          <p14:tracePt t="335246" x="7023100" y="2857500"/>
          <p14:tracePt t="335262" x="7004050" y="2901950"/>
          <p14:tracePt t="335278" x="6972300" y="2933700"/>
          <p14:tracePt t="335295" x="6940550" y="2952750"/>
          <p14:tracePt t="335312" x="6934200" y="2959100"/>
          <p14:tracePt t="335387" x="6940550" y="2959100"/>
          <p14:tracePt t="335396" x="6946900" y="2965450"/>
          <p14:tracePt t="335411" x="6959600" y="2971800"/>
          <p14:tracePt t="335429" x="6959600" y="2978150"/>
          <p14:tracePt t="335498" x="6959600" y="2984500"/>
          <p14:tracePt t="335504" x="6959600" y="2990850"/>
          <p14:tracePt t="335518" x="6953250" y="3009900"/>
          <p14:tracePt t="335529" x="6921500" y="3041650"/>
          <p14:tracePt t="335545" x="6889750" y="3073400"/>
          <p14:tracePt t="335562" x="6864350" y="3092450"/>
          <p14:tracePt t="335579" x="6858000" y="3105150"/>
          <p14:tracePt t="335718" x="6858000" y="3098800"/>
          <p14:tracePt t="335725" x="6858000" y="3092450"/>
          <p14:tracePt t="335745" x="6864350" y="3079750"/>
          <p14:tracePt t="335761" x="6877050" y="3073400"/>
          <p14:tracePt t="335764" x="6883400" y="3067050"/>
          <p14:tracePt t="335779" x="6927850" y="3048000"/>
          <p14:tracePt t="335796" x="6985000" y="3035300"/>
          <p14:tracePt t="335813" x="7048500" y="3022600"/>
          <p14:tracePt t="335829" x="7061200" y="3022600"/>
          <p14:tracePt t="335846" x="7080250" y="3028950"/>
          <p14:tracePt t="335863" x="7080250" y="3035300"/>
          <p14:tracePt t="335879" x="7086600" y="3035300"/>
          <p14:tracePt t="335976" x="7086600" y="3041650"/>
          <p14:tracePt t="335990" x="7086600" y="3048000"/>
          <p14:tracePt t="336012" x="7086600" y="3054350"/>
          <p14:tracePt t="336095" x="7092950" y="3054350"/>
          <p14:tracePt t="336101" x="7105650" y="3048000"/>
          <p14:tracePt t="336112" x="7112000" y="3048000"/>
          <p14:tracePt t="336128" x="7137400" y="3028950"/>
          <p14:tracePt t="336145" x="7169150" y="3016250"/>
          <p14:tracePt t="336162" x="7200900" y="3003550"/>
          <p14:tracePt t="336178" x="7232650" y="2997200"/>
          <p14:tracePt t="336195" x="7258050" y="2990850"/>
          <p14:tracePt t="336212" x="7283450" y="2984500"/>
          <p14:tracePt t="336229" x="7302500" y="2984500"/>
          <p14:tracePt t="336262" x="7315200" y="2984500"/>
          <p14:tracePt t="336278" x="7327900" y="2984500"/>
          <p14:tracePt t="336295" x="7346950" y="2984500"/>
          <p14:tracePt t="336311" x="7378700" y="2984500"/>
          <p14:tracePt t="336328" x="7404100" y="2978150"/>
          <p14:tracePt t="336345" x="7435850" y="2978150"/>
          <p14:tracePt t="336362" x="7448550" y="2971800"/>
          <p14:tracePt t="336379" x="7480300" y="2965450"/>
          <p14:tracePt t="336395" x="7512050" y="2959100"/>
          <p14:tracePt t="336411" x="7581900" y="2946400"/>
          <p14:tracePt t="336428" x="7772400" y="2952750"/>
          <p14:tracePt t="336445" x="7950200" y="2978150"/>
          <p14:tracePt t="336463" x="8096250" y="3009900"/>
          <p14:tracePt t="336478" x="8185150" y="3041650"/>
          <p14:tracePt t="336496" x="8248650" y="3067050"/>
          <p14:tracePt t="336512" x="8255000" y="3073400"/>
          <p14:tracePt t="336568" x="8280400" y="3060700"/>
          <p14:tracePt t="336579" x="8299450" y="3060700"/>
          <p14:tracePt t="336595" x="8382000" y="3048000"/>
          <p14:tracePt t="336612" x="8502650" y="3048000"/>
          <p14:tracePt t="336629" x="8597900" y="3048000"/>
          <p14:tracePt t="336646" x="8693150" y="3060700"/>
          <p14:tracePt t="336663" x="8743950" y="3060700"/>
          <p14:tracePt t="336686" x="8794750" y="3060700"/>
          <p14:tracePt t="336697" x="8807450" y="3060700"/>
          <p14:tracePt t="336713" x="8858250" y="3054350"/>
          <p14:tracePt t="336729" x="8902700" y="3041650"/>
          <p14:tracePt t="336746" x="8934450" y="3035300"/>
          <p14:tracePt t="336747" x="8947150" y="3028950"/>
          <p14:tracePt t="336763" x="8966200" y="3016250"/>
          <p14:tracePt t="336781" x="9004300" y="2990850"/>
          <p14:tracePt t="336797" x="9017000" y="2978150"/>
          <p14:tracePt t="336814" x="9036050" y="2971800"/>
          <p14:tracePt t="336830" x="9042400" y="2959100"/>
          <p14:tracePt t="336846" x="9048750" y="2952750"/>
          <p14:tracePt t="336880" x="9048750" y="2946400"/>
          <p14:tracePt t="336922" x="9048750" y="2940050"/>
          <p14:tracePt t="336947" x="9042400" y="2933700"/>
          <p14:tracePt t="336963" x="9036050" y="2927350"/>
          <p14:tracePt t="336980" x="9023350" y="2921000"/>
          <p14:tracePt t="336997" x="9010650" y="2908300"/>
          <p14:tracePt t="337014" x="8997950" y="2901950"/>
          <p14:tracePt t="337030" x="8978900" y="2882900"/>
          <p14:tracePt t="337047" x="8953500" y="2870200"/>
          <p14:tracePt t="337063" x="8940800" y="2857500"/>
          <p14:tracePt t="337067" x="8928100" y="2851150"/>
          <p14:tracePt t="337079" x="8915400" y="2844800"/>
          <p14:tracePt t="337096" x="8883650" y="2832100"/>
          <p14:tracePt t="337100" x="8877300" y="2832100"/>
          <p14:tracePt t="337112" x="8864600" y="2825750"/>
          <p14:tracePt t="337114" x="8858250" y="2819400"/>
          <p14:tracePt t="337130" x="8832850" y="2819400"/>
          <p14:tracePt t="337132" x="8813800" y="2813050"/>
          <p14:tracePt t="337146" x="8756650" y="2806700"/>
          <p14:tracePt t="337163" x="8667750" y="2806700"/>
          <p14:tracePt t="337180" x="8597900" y="2800350"/>
          <p14:tracePt t="337195" x="8534400" y="2800350"/>
          <p14:tracePt t="337213" x="8489950" y="2794000"/>
          <p14:tracePt t="337230" x="8458200" y="2787650"/>
          <p14:tracePt t="337247" x="8432800" y="2787650"/>
          <p14:tracePt t="337263" x="8375650" y="2800350"/>
          <p14:tracePt t="337280" x="8293100" y="2819400"/>
          <p14:tracePt t="337297" x="8172450" y="2819400"/>
          <p14:tracePt t="337313" x="8045450" y="2819400"/>
          <p14:tracePt t="337331" x="7962900" y="2819400"/>
          <p14:tracePt t="337335" x="7937500" y="2813050"/>
          <p14:tracePt t="337351" x="7899400" y="2806700"/>
          <p14:tracePt t="337395" x="7899400" y="2813050"/>
          <p14:tracePt t="337403" x="7905750" y="2819400"/>
          <p14:tracePt t="337412" x="7918450" y="2838450"/>
          <p14:tracePt t="337431" x="7943850" y="2889250"/>
          <p14:tracePt t="337448" x="7950200" y="2914650"/>
          <p14:tracePt t="337463" x="7950200" y="2927350"/>
          <p14:tracePt t="337466" x="7950200" y="2933700"/>
          <p14:tracePt t="337479" x="7956550" y="2933700"/>
          <p14:tracePt t="337501" x="7962900" y="2940050"/>
          <p14:tracePt t="337514" x="7981950" y="2952750"/>
          <p14:tracePt t="337530" x="8032750" y="2965450"/>
          <p14:tracePt t="337547" x="8102600" y="2971800"/>
          <p14:tracePt t="337564" x="8223250" y="2971800"/>
          <p14:tracePt t="337580" x="8362950" y="2971800"/>
          <p14:tracePt t="337597" x="8489950" y="2971800"/>
          <p14:tracePt t="337619" x="8642350" y="2971800"/>
          <p14:tracePt t="337631" x="8731250" y="2971800"/>
          <p14:tracePt t="337647" x="8788400" y="2971800"/>
          <p14:tracePt t="337662" x="8820150" y="2971800"/>
          <p14:tracePt t="337681" x="8839200" y="2971800"/>
          <p14:tracePt t="337699" x="8883650" y="2978150"/>
          <p14:tracePt t="337715" x="8928100" y="2978150"/>
          <p14:tracePt t="337729" x="8972550" y="2978150"/>
          <p14:tracePt t="337748" x="9023350" y="2978150"/>
          <p14:tracePt t="337766" x="9067800" y="2971800"/>
          <p14:tracePt t="337780" x="9124950" y="2965450"/>
          <p14:tracePt t="337797" x="9163050" y="2959100"/>
          <p14:tracePt t="337812" x="9182100" y="2959100"/>
          <p14:tracePt t="337831" x="9188450" y="2952750"/>
          <p14:tracePt t="337864" x="9194800" y="2952750"/>
          <p14:tracePt t="337919" x="9194800" y="2946400"/>
          <p14:tracePt t="337932" x="9188450" y="2940050"/>
          <p14:tracePt t="337947" x="9182100" y="2933700"/>
          <p14:tracePt t="337965" x="9175750" y="2927350"/>
          <p14:tracePt t="337980" x="9169400" y="2921000"/>
          <p14:tracePt t="337997" x="9150350" y="2914650"/>
          <p14:tracePt t="338014" x="9131300" y="2914650"/>
          <p14:tracePt t="338031" x="9105900" y="2901950"/>
          <p14:tracePt t="338047" x="9086850" y="2901950"/>
          <p14:tracePt t="338063" x="9074150" y="2895600"/>
          <p14:tracePt t="338081" x="9061450" y="2895600"/>
          <p14:tracePt t="338099" x="9055100" y="2895600"/>
          <p14:tracePt t="338101" x="9048750" y="2895600"/>
          <p14:tracePt t="338113" x="9042400" y="2889250"/>
          <p14:tracePt t="338130" x="9029700" y="2889250"/>
          <p14:tracePt t="338147" x="9023350" y="2882900"/>
          <p14:tracePt t="338164" x="9010650" y="2882900"/>
          <p14:tracePt t="338181" x="8991600" y="2870200"/>
          <p14:tracePt t="338196" x="8978900" y="2870200"/>
          <p14:tracePt t="338216" x="8902700" y="2863850"/>
          <p14:tracePt t="338233" x="8839200" y="2870200"/>
          <p14:tracePt t="338247" x="8775700" y="2876550"/>
          <p14:tracePt t="338266" x="8731250" y="2882900"/>
          <p14:tracePt t="338281" x="8705850" y="2889250"/>
          <p14:tracePt t="338298" x="8693150" y="2889250"/>
          <p14:tracePt t="338315" x="8693150" y="2895600"/>
          <p14:tracePt t="338332" x="8693150" y="2908300"/>
          <p14:tracePt t="338336" x="8693150" y="2921000"/>
          <p14:tracePt t="338347" x="8705850" y="2933700"/>
          <p14:tracePt t="338364" x="8718550" y="2946400"/>
          <p14:tracePt t="338381" x="8737600" y="2971800"/>
          <p14:tracePt t="338398" x="8769350" y="2990850"/>
          <p14:tracePt t="338414" x="8851900" y="3016250"/>
          <p14:tracePt t="338417" x="8902700" y="3028950"/>
          <p14:tracePt t="338431" x="9080500" y="3048000"/>
          <p14:tracePt t="338448" x="9239250" y="3067050"/>
          <p14:tracePt t="338465" x="9334500" y="3086100"/>
          <p14:tracePt t="338481" x="9398000" y="3105150"/>
          <p14:tracePt t="338498" x="9423400" y="3111500"/>
          <p14:tracePt t="338513" x="9423400" y="3117850"/>
          <p14:tracePt t="338549" x="9429750" y="3111500"/>
          <p14:tracePt t="338564" x="9436100" y="3086100"/>
          <p14:tracePt t="338581" x="9442450" y="3054350"/>
          <p14:tracePt t="338598" x="9448800" y="3035300"/>
          <p14:tracePt t="338614" x="9448800" y="3016250"/>
          <p14:tracePt t="338631" x="9448800" y="3003550"/>
          <p14:tracePt t="338648" x="9436100" y="2997200"/>
          <p14:tracePt t="338665" x="9429750" y="2990850"/>
          <p14:tracePt t="338684" x="9417050" y="2978150"/>
          <p14:tracePt t="338698" x="9410700" y="2971800"/>
          <p14:tracePt t="338715" x="9404350" y="2952750"/>
          <p14:tracePt t="338731" x="9398000" y="2940050"/>
          <p14:tracePt t="338748" x="9391650" y="2921000"/>
          <p14:tracePt t="338750" x="9385300" y="2914650"/>
          <p14:tracePt t="338765" x="9385300" y="2908300"/>
          <p14:tracePt t="338768" x="9385300" y="2901950"/>
          <p14:tracePt t="338782" x="9378950" y="2895600"/>
          <p14:tracePt t="338799" x="9372600" y="2895600"/>
          <p14:tracePt t="338814" x="9372600" y="2889250"/>
          <p14:tracePt t="338831" x="9366250" y="2882900"/>
          <p14:tracePt t="338848" x="9359900" y="2876550"/>
          <p14:tracePt t="338863" x="9347200" y="2876550"/>
          <p14:tracePt t="338881" x="9340850" y="2870200"/>
          <p14:tracePt t="338898" x="9328150" y="2870200"/>
          <p14:tracePt t="338915" x="9309100" y="2870200"/>
          <p14:tracePt t="338931" x="9277350" y="2876550"/>
          <p14:tracePt t="338948" x="9220200" y="2895600"/>
          <p14:tracePt t="338965" x="9188450" y="2908300"/>
          <p14:tracePt t="338970" x="9175750" y="2914650"/>
          <p14:tracePt t="338982" x="9156700" y="2921000"/>
          <p14:tracePt t="338998" x="9150350" y="2927350"/>
          <p14:tracePt t="339164" x="9144000" y="2927350"/>
          <p14:tracePt t="339590" x="9137650" y="2927350"/>
          <p14:tracePt t="339606" x="9131300" y="2927350"/>
          <p14:tracePt t="339616" x="9131300" y="2933700"/>
          <p14:tracePt t="339650" x="9124950" y="2933700"/>
          <p14:tracePt t="339683" x="9118600" y="2940050"/>
          <p14:tracePt t="339699" x="9112250" y="2940050"/>
          <p14:tracePt t="339715" x="9105900" y="2940050"/>
          <p14:tracePt t="339732" x="9099550" y="2940050"/>
          <p14:tracePt t="339915" x="9099550" y="2946400"/>
          <p14:tracePt t="339923" x="9093200" y="2946400"/>
          <p14:tracePt t="339931" x="9080500" y="2946400"/>
          <p14:tracePt t="339949" x="9067800" y="2959100"/>
          <p14:tracePt t="339966" x="9023350" y="2997200"/>
          <p14:tracePt t="339982" x="8966200" y="3054350"/>
          <p14:tracePt t="339987" x="8940800" y="3079750"/>
          <p14:tracePt t="339998" x="8928100" y="3136900"/>
          <p14:tracePt t="340015" x="8928100" y="3270250"/>
          <p14:tracePt t="340032" x="8959850" y="3460750"/>
          <p14:tracePt t="340049" x="9010650" y="3644900"/>
          <p14:tracePt t="340066" x="9086850" y="3867150"/>
          <p14:tracePt t="340083" x="9156700" y="4057650"/>
          <p14:tracePt t="340099" x="9232900" y="4241800"/>
          <p14:tracePt t="340116" x="9239250" y="4267200"/>
          <p14:tracePt t="340132" x="9251950" y="4273550"/>
          <p14:tracePt t="340166" x="9264650" y="4273550"/>
          <p14:tracePt t="340182" x="9296400" y="4273550"/>
          <p14:tracePt t="340200" x="9353550" y="4260850"/>
          <p14:tracePt t="340216" x="9398000" y="4248150"/>
          <p14:tracePt t="340232" x="9417050" y="4235450"/>
          <p14:tracePt t="340249" x="9423400" y="4197350"/>
          <p14:tracePt t="340266" x="9410700" y="4102100"/>
          <p14:tracePt t="340283" x="9372600" y="4013200"/>
          <p14:tracePt t="340299" x="9296400" y="3905250"/>
          <p14:tracePt t="340316" x="9232900" y="3822700"/>
          <p14:tracePt t="340333" x="9175750" y="3752850"/>
          <p14:tracePt t="340349" x="9067800" y="3683000"/>
          <p14:tracePt t="340367" x="8915400" y="3657600"/>
          <p14:tracePt t="340383" x="8731250" y="3651250"/>
          <p14:tracePt t="340400" x="8477250" y="3676650"/>
          <p14:tracePt t="340416" x="8229600" y="3752850"/>
          <p14:tracePt t="340432" x="7943850" y="3892550"/>
          <p14:tracePt t="340449" x="7702550" y="4127500"/>
          <p14:tracePt t="340466" x="7543800" y="4445000"/>
          <p14:tracePt t="340483" x="7499350" y="4641850"/>
          <p14:tracePt t="340500" x="7493000" y="4781550"/>
          <p14:tracePt t="340504" x="7505700" y="4845050"/>
          <p14:tracePt t="340516" x="7518400" y="4895850"/>
          <p14:tracePt t="340519" x="7531100" y="4927600"/>
          <p14:tracePt t="340533" x="7556500" y="4978400"/>
          <p14:tracePt t="340535" x="7581900" y="5010150"/>
          <p14:tracePt t="340548" x="7620000" y="5054600"/>
          <p14:tracePt t="340566" x="7702550" y="5118100"/>
          <p14:tracePt t="340569" x="7778750" y="5175250"/>
          <p14:tracePt t="340583" x="7867650" y="5226050"/>
          <p14:tracePt t="340600" x="8172450" y="5353050"/>
          <p14:tracePt t="340617" x="8413750" y="5422900"/>
          <p14:tracePt t="340633" x="8655050" y="5480050"/>
          <p14:tracePt t="340650" x="8978900" y="5530850"/>
          <p14:tracePt t="340669" x="9220200" y="5537200"/>
          <p14:tracePt t="340671" x="9391650" y="5518150"/>
          <p14:tracePt t="340682" x="9518650" y="5473700"/>
          <p14:tracePt t="340700" x="9664700" y="5359400"/>
          <p14:tracePt t="340715" x="9779000" y="5194300"/>
          <p14:tracePt t="340733" x="9893300" y="4972050"/>
          <p14:tracePt t="340750" x="9982200" y="4743450"/>
          <p14:tracePt t="340767" x="10052050" y="4514850"/>
          <p14:tracePt t="340783" x="10115550" y="4229100"/>
          <p14:tracePt t="340800" x="10166350" y="3987800"/>
          <p14:tracePt t="340816" x="10172700" y="3854450"/>
          <p14:tracePt t="340819" x="10160000" y="3752850"/>
          <p14:tracePt t="340833" x="10071100" y="3587750"/>
          <p14:tracePt t="340850" x="9925050" y="3416300"/>
          <p14:tracePt t="340867" x="9747250" y="3257550"/>
          <p14:tracePt t="340883" x="9607550" y="3155950"/>
          <p14:tracePt t="340900" x="9474200" y="3073400"/>
          <p14:tracePt t="340917" x="9404350" y="3035300"/>
          <p14:tracePt t="340932" x="9366250" y="3022600"/>
          <p14:tracePt t="340950" x="9353550" y="3022600"/>
          <p14:tracePt t="340967" x="9328150" y="3035300"/>
          <p14:tracePt t="340984" x="9239250" y="3086100"/>
          <p14:tracePt t="341003" x="9074150" y="3175000"/>
          <p14:tracePt t="341015" x="9017000" y="3200400"/>
          <p14:tracePt t="341032" x="8915400" y="3251200"/>
          <p14:tracePt t="341034" x="8890000" y="3263900"/>
          <p14:tracePt t="341051" x="8832850" y="3308350"/>
          <p14:tracePt t="341065" x="8807450" y="3346450"/>
          <p14:tracePt t="341189" x="8813800" y="3346450"/>
          <p14:tracePt t="341201" x="8832850" y="3327400"/>
          <p14:tracePt t="341210" x="8890000" y="3302000"/>
          <p14:tracePt t="341221" x="9055100" y="3232150"/>
          <p14:tracePt t="341234" x="9124950" y="3200400"/>
          <p14:tracePt t="341250" x="9321800" y="3060700"/>
          <p14:tracePt t="341267" x="9455150" y="2895600"/>
          <p14:tracePt t="341284" x="9480550" y="2800350"/>
          <p14:tracePt t="341301" x="9486900" y="2736850"/>
          <p14:tracePt t="341317" x="9480550" y="2711450"/>
          <p14:tracePt t="341332" x="9480550" y="2705100"/>
          <p14:tracePt t="341375" x="9474200" y="2705100"/>
          <p14:tracePt t="341382" x="9455150" y="2724150"/>
          <p14:tracePt t="341401" x="9404350" y="2762250"/>
          <p14:tracePt t="341417" x="9321800" y="2806700"/>
          <p14:tracePt t="341435" x="9302750" y="2825750"/>
          <p14:tracePt t="341453" x="9290050" y="2844800"/>
          <p14:tracePt t="341467" x="9277350" y="2876550"/>
          <p14:tracePt t="341483" x="9277350" y="2895600"/>
          <p14:tracePt t="341605" x="9328150" y="2895600"/>
          <p14:tracePt t="341616" x="9404350" y="2889250"/>
          <p14:tracePt t="341633" x="9620250" y="2876550"/>
          <p14:tracePt t="341650" x="9867900" y="2870200"/>
          <p14:tracePt t="341655" x="9982200" y="2870200"/>
          <p14:tracePt t="341667" x="10064750" y="2870200"/>
          <p14:tracePt t="341683" x="10204450" y="2882900"/>
          <p14:tracePt t="341701" x="10287000" y="2889250"/>
          <p14:tracePt t="341719" x="10318750" y="2889250"/>
          <p14:tracePt t="341733" x="10325100" y="2889250"/>
          <p14:tracePt t="341906" x="10325100" y="2895600"/>
          <p14:tracePt t="341914" x="10318750" y="2914650"/>
          <p14:tracePt t="341932" x="10293350" y="2940050"/>
          <p14:tracePt t="341951" x="10261600" y="2965450"/>
          <p14:tracePt t="341970" x="10191750" y="3009900"/>
          <p14:tracePt t="341984" x="10179050" y="3016250"/>
          <p14:tracePt t="342001" x="10140950" y="3028950"/>
          <p14:tracePt t="342034" x="10134600" y="3028950"/>
          <p14:tracePt t="342052" x="10121900" y="3028950"/>
          <p14:tracePt t="342067" x="10090150" y="3028950"/>
          <p14:tracePt t="342084" x="10026650" y="3028950"/>
          <p14:tracePt t="342101" x="9944100" y="3028950"/>
          <p14:tracePt t="342117" x="9899650" y="3022600"/>
          <p14:tracePt t="342135" x="9874250" y="3016250"/>
          <p14:tracePt t="342373" x="9874250" y="3009900"/>
          <p14:tracePt t="342382" x="9874250" y="3003550"/>
          <p14:tracePt t="342390" x="9880600" y="2997200"/>
          <p14:tracePt t="342400" x="9886950" y="2990850"/>
          <p14:tracePt t="343696" x="9880600" y="2997200"/>
          <p14:tracePt t="343706" x="9861550" y="3003550"/>
          <p14:tracePt t="343720" x="9779000" y="3028950"/>
          <p14:tracePt t="343736" x="9658350" y="3060700"/>
          <p14:tracePt t="343752" x="9556750" y="3086100"/>
          <p14:tracePt t="343769" x="9398000" y="3092450"/>
          <p14:tracePt t="343786" x="9271000" y="3092450"/>
          <p14:tracePt t="343802" x="9182100" y="3092450"/>
          <p14:tracePt t="343821" x="9118600" y="3086100"/>
          <p14:tracePt t="343835" x="9010650" y="3086100"/>
          <p14:tracePt t="343852" x="8864600" y="3098800"/>
          <p14:tracePt t="343856" x="8813800" y="3105150"/>
          <p14:tracePt t="343867" x="8737600" y="3111500"/>
          <p14:tracePt t="343887" x="8559800" y="3111500"/>
          <p14:tracePt t="343904" x="8502650" y="3111500"/>
          <p14:tracePt t="343918" x="8470900" y="3105150"/>
          <p14:tracePt t="343936" x="8420100" y="3105150"/>
          <p14:tracePt t="343953" x="8286750" y="3124200"/>
          <p14:tracePt t="343969" x="8153400" y="3130550"/>
          <p14:tracePt t="343986" x="7994650" y="3136900"/>
          <p14:tracePt t="344002" x="7893050" y="3136900"/>
          <p14:tracePt t="344019" x="7848600" y="3136900"/>
          <p14:tracePt t="344103" x="7842250" y="3136900"/>
          <p14:tracePt t="344109" x="7835900" y="3136900"/>
          <p14:tracePt t="344118" x="7829550" y="3136900"/>
          <p14:tracePt t="344247" x="7823200" y="3136900"/>
          <p14:tracePt t="344262" x="7816850" y="3136900"/>
          <p14:tracePt t="344314" x="7816850" y="3143250"/>
          <p14:tracePt t="344331" x="7816850" y="3149600"/>
          <p14:tracePt t="344353" x="7759700" y="3187700"/>
          <p14:tracePt t="344369" x="7689850" y="3225800"/>
          <p14:tracePt t="344387" x="7626350" y="3257550"/>
          <p14:tracePt t="344402" x="7620000" y="3257550"/>
          <p14:tracePt t="350839" x="7626350" y="3251200"/>
          <p14:tracePt t="350847" x="7639050" y="3238500"/>
          <p14:tracePt t="350857" x="7664450" y="3213100"/>
          <p14:tracePt t="350875" x="7759700" y="3149600"/>
          <p14:tracePt t="350894" x="7810500" y="3124200"/>
          <p14:tracePt t="350909" x="7842250" y="3111500"/>
          <p14:tracePt t="350924" x="7861300" y="3098800"/>
          <p14:tracePt t="350942" x="7874000" y="3098800"/>
          <p14:tracePt t="350959" x="7880350" y="3092450"/>
          <p14:tracePt t="350975" x="7886700" y="3092450"/>
          <p14:tracePt t="350991" x="7905750" y="3086100"/>
          <p14:tracePt t="351008" x="7931150" y="3086100"/>
          <p14:tracePt t="351025" x="7981950" y="3086100"/>
          <p14:tracePt t="351042" x="8039100" y="3092450"/>
          <p14:tracePt t="351058" x="8064500" y="3098800"/>
          <p14:tracePt t="351074" x="8077200" y="3105150"/>
          <p14:tracePt t="351091" x="8083550" y="3111500"/>
          <p14:tracePt t="351108" x="8096250" y="3124200"/>
          <p14:tracePt t="351126" x="8140700" y="3136900"/>
          <p14:tracePt t="351142" x="8210550" y="3143250"/>
          <p14:tracePt t="351158" x="8280400" y="3149600"/>
          <p14:tracePt t="351175" x="8350250" y="3155950"/>
          <p14:tracePt t="351192" x="8413750" y="3155950"/>
          <p14:tracePt t="351208" x="8470900" y="3155950"/>
          <p14:tracePt t="351225" x="8515350" y="3162300"/>
          <p14:tracePt t="351241" x="8553450" y="3168650"/>
          <p14:tracePt t="351259" x="8572500" y="3168650"/>
          <p14:tracePt t="351276" x="8578850" y="3175000"/>
          <p14:tracePt t="351297" x="8585200" y="3181350"/>
          <p14:tracePt t="351311" x="8591550" y="3181350"/>
          <p14:tracePt t="351342" x="8604250" y="3187700"/>
          <p14:tracePt t="351358" x="8616950" y="3187700"/>
          <p14:tracePt t="351376" x="8642350" y="3187700"/>
          <p14:tracePt t="351392" x="8661400" y="3181350"/>
          <p14:tracePt t="351408" x="8674100" y="3175000"/>
          <p14:tracePt t="351424" x="8686800" y="3168650"/>
          <p14:tracePt t="351442" x="8693150" y="3162300"/>
          <p14:tracePt t="351458" x="8699500" y="3155950"/>
          <p14:tracePt t="351644" x="8705850" y="3155950"/>
          <p14:tracePt t="351661" x="8712200" y="3155950"/>
          <p14:tracePt t="351670" x="8731250" y="3155950"/>
          <p14:tracePt t="351677" x="8737600" y="3155950"/>
          <p14:tracePt t="351898" x="8750300" y="3155950"/>
          <p14:tracePt t="351908" x="8769350" y="3155950"/>
          <p14:tracePt t="351926" x="8794750" y="3155950"/>
          <p14:tracePt t="351943" x="8820150" y="3155950"/>
          <p14:tracePt t="351960" x="8832850" y="3155950"/>
          <p14:tracePt t="351976" x="8845550" y="3149600"/>
          <p14:tracePt t="351991" x="8858250" y="3143250"/>
          <p14:tracePt t="352008" x="8864600" y="3143250"/>
          <p14:tracePt t="352042" x="8870950" y="3143250"/>
          <p14:tracePt t="352627" x="8870950" y="3136900"/>
          <p14:tracePt t="352636" x="8864600" y="3130550"/>
          <p14:tracePt t="352643" x="8845550" y="3117850"/>
          <p14:tracePt t="352660" x="8820150" y="3105150"/>
          <p14:tracePt t="352677" x="8801100" y="3092450"/>
          <p14:tracePt t="352694" x="8782050" y="3086100"/>
          <p14:tracePt t="352710" x="8769350" y="3073400"/>
          <p14:tracePt t="352714" x="8756650" y="3073400"/>
          <p14:tracePt t="352728" x="8750300" y="3073400"/>
          <p14:tracePt t="352744" x="8743950" y="3067050"/>
          <p14:tracePt t="352760" x="8737600" y="3067050"/>
          <p14:tracePt t="352777" x="8724900" y="3067050"/>
          <p14:tracePt t="352793" x="8705850" y="3067050"/>
          <p14:tracePt t="352810" x="8674100" y="3060700"/>
          <p14:tracePt t="352826" x="8616950" y="3060700"/>
          <p14:tracePt t="352843" x="8534400" y="3067050"/>
          <p14:tracePt t="352860" x="8445500" y="3073400"/>
          <p14:tracePt t="352877" x="8362950" y="3079750"/>
          <p14:tracePt t="352893" x="8318500" y="3079750"/>
          <p14:tracePt t="352897" x="8299450" y="3079750"/>
          <p14:tracePt t="352909" x="8280400" y="3079750"/>
          <p14:tracePt t="352927" x="8267700" y="3079750"/>
          <p14:tracePt t="352960" x="8255000" y="3086100"/>
          <p14:tracePt t="352976" x="8242300" y="3111500"/>
          <p14:tracePt t="352993" x="8191500" y="3162300"/>
          <p14:tracePt t="353010" x="8178800" y="3187700"/>
          <p14:tracePt t="353027" x="8166100" y="3200400"/>
          <p14:tracePt t="353043" x="8166100" y="3213100"/>
          <p14:tracePt t="353076" x="8172450" y="3225800"/>
          <p14:tracePt t="353094" x="8191500" y="3244850"/>
          <p14:tracePt t="353110" x="8248650" y="3276600"/>
          <p14:tracePt t="353126" x="8337550" y="3321050"/>
          <p14:tracePt t="353130" x="8375650" y="3333750"/>
          <p14:tracePt t="353142" x="8420100" y="3346450"/>
          <p14:tracePt t="353160" x="8502650" y="3365500"/>
          <p14:tracePt t="353176" x="8572500" y="3371850"/>
          <p14:tracePt t="353193" x="8642350" y="3371850"/>
          <p14:tracePt t="353210" x="8705850" y="3371850"/>
          <p14:tracePt t="353226" x="8769350" y="3359150"/>
          <p14:tracePt t="353229" x="8820150" y="3340100"/>
          <p14:tracePt t="353246" x="8896350" y="3308350"/>
          <p14:tracePt t="353260" x="8985250" y="3263900"/>
          <p14:tracePt t="353277" x="9042400" y="3238500"/>
          <p14:tracePt t="353294" x="9080500" y="3213100"/>
          <p14:tracePt t="353310" x="9105900" y="3187700"/>
          <p14:tracePt t="353325" x="9124950" y="3175000"/>
          <p14:tracePt t="353343" x="9137650" y="3168650"/>
          <p14:tracePt t="353395" x="9137650" y="3162300"/>
          <p14:tracePt t="353418" x="9124950" y="3155950"/>
          <p14:tracePt t="353426" x="9118600" y="3155950"/>
          <p14:tracePt t="353443" x="9112250" y="3149600"/>
          <p14:tracePt t="353460" x="9099550" y="3149600"/>
          <p14:tracePt t="353477" x="9086850" y="3149600"/>
          <p14:tracePt t="353493" x="9080500" y="3149600"/>
          <p14:tracePt t="353510" x="9074150" y="3149600"/>
          <p14:tracePt t="353560" x="9067800" y="3149600"/>
          <p14:tracePt t="353577" x="9061450" y="3149600"/>
          <p14:tracePt t="353610" x="9055100" y="3149600"/>
          <p14:tracePt t="353627" x="9042400" y="3149600"/>
          <p14:tracePt t="353735" x="9036050" y="3155950"/>
          <p14:tracePt t="353744" x="9029700" y="3155950"/>
          <p14:tracePt t="353761" x="9023350" y="3162300"/>
          <p14:tracePt t="353777" x="9017000" y="3168650"/>
          <p14:tracePt t="353794" x="9010650" y="3175000"/>
          <p14:tracePt t="353810" x="9004300" y="3181350"/>
          <p14:tracePt t="353864" x="8997950" y="3187700"/>
          <p14:tracePt t="353868" x="8997950" y="3200400"/>
          <p14:tracePt t="353876" x="8997950" y="3213100"/>
          <p14:tracePt t="353895" x="8997950" y="3219450"/>
          <p14:tracePt t="353911" x="8991600" y="3232150"/>
          <p14:tracePt t="353927" x="8991600" y="3238500"/>
          <p14:tracePt t="354061" x="8978900" y="3238500"/>
          <p14:tracePt t="354077" x="8953500" y="3238500"/>
          <p14:tracePt t="354094" x="8940800" y="3238500"/>
          <p14:tracePt t="354127" x="8934450" y="3238500"/>
          <p14:tracePt t="367312" x="8940800" y="3238500"/>
          <p14:tracePt t="367321" x="8947150" y="3238500"/>
          <p14:tracePt t="367329" x="8985250" y="3257550"/>
          <p14:tracePt t="367337" x="9023350" y="3276600"/>
          <p14:tracePt t="367356" x="9144000" y="3314700"/>
          <p14:tracePt t="367376" x="9251950" y="3321050"/>
          <p14:tracePt t="367391" x="9423400" y="3321050"/>
          <p14:tracePt t="367404" x="9518650" y="3314700"/>
          <p14:tracePt t="367423" x="9867900" y="3308350"/>
          <p14:tracePt t="367438" x="10140950" y="3302000"/>
          <p14:tracePt t="367455" x="10369550" y="3308350"/>
          <p14:tracePt t="367459" x="10458450" y="3314700"/>
          <p14:tracePt t="367471" x="10585450" y="3321050"/>
          <p14:tracePt t="367489" x="10750550" y="3327400"/>
          <p14:tracePt t="367505" x="10928350" y="3340100"/>
          <p14:tracePt t="367522" x="11061700" y="3346450"/>
          <p14:tracePt t="367527" x="11118850" y="3346450"/>
          <p14:tracePt t="367538" x="11163300" y="3346450"/>
          <p14:tracePt t="367556" x="11239500" y="3346450"/>
          <p14:tracePt t="367573" x="11303000" y="3327400"/>
          <p14:tracePt t="367590" x="11385550" y="3302000"/>
          <p14:tracePt t="367604" x="11417300" y="3295650"/>
          <p14:tracePt t="367607" x="11436350" y="3289300"/>
          <p14:tracePt t="367622" x="11487150" y="3282950"/>
          <p14:tracePt t="367639" x="11525250" y="3276600"/>
          <p14:tracePt t="367655" x="11557000" y="3276600"/>
          <p14:tracePt t="367673" x="11582400" y="3276600"/>
          <p14:tracePt t="367689" x="11601450" y="3276600"/>
          <p14:tracePt t="367706" x="11620500" y="3276600"/>
          <p14:tracePt t="367724" x="11658600" y="3270250"/>
          <p14:tracePt t="367726" x="11671300" y="3263900"/>
          <p14:tracePt t="367739" x="11690350" y="3257550"/>
          <p14:tracePt t="367756" x="11760200" y="3225800"/>
          <p14:tracePt t="367773" x="11817350" y="3206750"/>
          <p14:tracePt t="367789" x="11855450" y="3187700"/>
          <p14:tracePt t="367805" x="11874500" y="3175000"/>
          <p14:tracePt t="367808" x="11887200" y="3168650"/>
          <p14:tracePt t="367822" x="11893550" y="3168650"/>
          <p14:tracePt t="367839" x="11899900" y="3155950"/>
          <p14:tracePt t="367856" x="11899900" y="3149600"/>
          <p14:tracePt t="367873" x="11899900" y="3130550"/>
          <p14:tracePt t="367891" x="11887200" y="3098800"/>
          <p14:tracePt t="367906" x="11823700" y="3041650"/>
          <p14:tracePt t="367922" x="11734800" y="2990850"/>
          <p14:tracePt t="367939" x="11601450" y="2933700"/>
          <p14:tracePt t="367956" x="11455400" y="2882900"/>
          <p14:tracePt t="367973" x="11334750" y="2857500"/>
          <p14:tracePt t="367989" x="11264900" y="2851150"/>
          <p14:tracePt t="368006" x="11226800" y="2851150"/>
          <p14:tracePt t="368023" x="11207750" y="2857500"/>
          <p14:tracePt t="368040" x="11163300" y="2889250"/>
          <p14:tracePt t="368056" x="11017250" y="2965450"/>
          <p14:tracePt t="368073" x="10877550" y="3009900"/>
          <p14:tracePt t="368089" x="10750550" y="3035300"/>
          <p14:tracePt t="368106" x="10693400" y="3054350"/>
          <p14:tracePt t="368122" x="10674350" y="3060700"/>
          <p14:tracePt t="368139" x="10674350" y="3073400"/>
          <p14:tracePt t="368156" x="10687050" y="3086100"/>
          <p14:tracePt t="368173" x="10737850" y="3117850"/>
          <p14:tracePt t="368189" x="10807700" y="3155950"/>
          <p14:tracePt t="368206" x="10877550" y="3181350"/>
          <p14:tracePt t="368223" x="10934700" y="3200400"/>
          <p14:tracePt t="368239" x="10991850" y="3206750"/>
          <p14:tracePt t="368256" x="11068050" y="3206750"/>
          <p14:tracePt t="368271" x="11182350" y="3187700"/>
          <p14:tracePt t="368289" x="11296650" y="3162300"/>
          <p14:tracePt t="368305" x="11341100" y="3155950"/>
          <p14:tracePt t="368323" x="11385550" y="3143250"/>
          <p14:tracePt t="368340" x="11417300" y="3130550"/>
          <p14:tracePt t="368357" x="11455400" y="3117850"/>
          <p14:tracePt t="368373" x="11474450" y="3105150"/>
          <p14:tracePt t="368390" x="11493500" y="3079750"/>
          <p14:tracePt t="368406" x="11499850" y="3060700"/>
          <p14:tracePt t="368425" x="11499850" y="3028950"/>
          <p14:tracePt t="368439" x="11474450" y="3003550"/>
          <p14:tracePt t="368456" x="11455400" y="2984500"/>
          <p14:tracePt t="368473" x="11423650" y="2965450"/>
          <p14:tracePt t="368489" x="11379200" y="2946400"/>
          <p14:tracePt t="368506" x="11328400" y="2927350"/>
          <p14:tracePt t="368523" x="11290300" y="2914650"/>
          <p14:tracePt t="368526" x="11258550" y="2901950"/>
          <p14:tracePt t="368542" x="11214100" y="2889250"/>
          <p14:tracePt t="368555" x="11144250" y="2870200"/>
          <p14:tracePt t="368573" x="11029950" y="2863850"/>
          <p14:tracePt t="368589" x="10934700" y="2863850"/>
          <p14:tracePt t="368605" x="10826750" y="2863850"/>
          <p14:tracePt t="368622" x="10706100" y="2870200"/>
          <p14:tracePt t="368640" x="10648950" y="2876550"/>
          <p14:tracePt t="368656" x="10610850" y="2889250"/>
          <p14:tracePt t="368673" x="10598150" y="2895600"/>
          <p14:tracePt t="368690" x="10598150" y="2914650"/>
          <p14:tracePt t="368706" x="10604500" y="2933700"/>
          <p14:tracePt t="368723" x="10617200" y="2965450"/>
          <p14:tracePt t="368727" x="10636250" y="2990850"/>
          <p14:tracePt t="368740" x="10655300" y="3009900"/>
          <p14:tracePt t="368756" x="10693400" y="3048000"/>
          <p14:tracePt t="368773" x="10833100" y="3117850"/>
          <p14:tracePt t="368791" x="10972800" y="3143250"/>
          <p14:tracePt t="368805" x="11049000" y="3143250"/>
          <p14:tracePt t="368806" x="11125200" y="3143250"/>
          <p14:tracePt t="368823" x="11296650" y="3136900"/>
          <p14:tracePt t="368840" x="11474450" y="3124200"/>
          <p14:tracePt t="368856" x="11576050" y="3111500"/>
          <p14:tracePt t="368873" x="11690350" y="3086100"/>
          <p14:tracePt t="368890" x="11734800" y="3073400"/>
          <p14:tracePt t="368906" x="11760200" y="3067050"/>
          <p14:tracePt t="368923" x="11760200" y="3060700"/>
          <p14:tracePt t="368957" x="11741150" y="3054350"/>
          <p14:tracePt t="368974" x="11703050" y="3048000"/>
          <p14:tracePt t="368990" x="11645900" y="3028950"/>
          <p14:tracePt t="369005" x="11588750" y="2997200"/>
          <p14:tracePt t="369023" x="11512550" y="2959100"/>
          <p14:tracePt t="369040" x="11455400" y="2921000"/>
          <p14:tracePt t="369057" x="11391900" y="2889250"/>
          <p14:tracePt t="369075" x="11290300" y="2870200"/>
          <p14:tracePt t="369090" x="11176000" y="2863850"/>
          <p14:tracePt t="369107" x="11074400" y="2863850"/>
          <p14:tracePt t="369123" x="10871200" y="2889250"/>
          <p14:tracePt t="369141" x="10775950" y="2914650"/>
          <p14:tracePt t="369157" x="10731500" y="2927350"/>
          <p14:tracePt t="369174" x="10655300" y="2959100"/>
          <p14:tracePt t="369191" x="10648950" y="2971800"/>
          <p14:tracePt t="369207" x="10642600" y="2978150"/>
          <p14:tracePt t="369224" x="10642600" y="2984500"/>
          <p14:tracePt t="369257" x="10636250" y="2997200"/>
          <p14:tracePt t="369273" x="10617200" y="3009900"/>
          <p14:tracePt t="369291" x="10598150" y="3022600"/>
          <p14:tracePt t="369307" x="10579100" y="3035300"/>
          <p14:tracePt t="369324" x="10553700" y="3041650"/>
          <p14:tracePt t="369340" x="10496550" y="3048000"/>
          <p14:tracePt t="369357" x="10426700" y="3054350"/>
          <p14:tracePt t="369376" x="10299700" y="3054350"/>
          <p14:tracePt t="369391" x="10185400" y="3060700"/>
          <p14:tracePt t="369405" x="10058400" y="3060700"/>
          <p14:tracePt t="369424" x="9899650" y="3060700"/>
          <p14:tracePt t="369440" x="9613900" y="3060700"/>
          <p14:tracePt t="369457" x="9328150" y="3060700"/>
          <p14:tracePt t="369460" x="9163050" y="3060700"/>
          <p14:tracePt t="369472" x="8991600" y="3060700"/>
          <p14:tracePt t="369491" x="8712200" y="3067050"/>
          <p14:tracePt t="369507" x="8375650" y="3079750"/>
          <p14:tracePt t="369523" x="8147050" y="3105150"/>
          <p14:tracePt t="369541" x="7988300" y="3130550"/>
          <p14:tracePt t="369558" x="7823200" y="3168650"/>
          <p14:tracePt t="369574" x="7677150" y="3200400"/>
          <p14:tracePt t="369580" x="7613650" y="3219450"/>
          <p14:tracePt t="369589" x="7556500" y="3238500"/>
          <p14:tracePt t="369607" x="7442200" y="3263900"/>
          <p14:tracePt t="369624" x="7334250" y="3289300"/>
          <p14:tracePt t="369640" x="7226300" y="3308350"/>
          <p14:tracePt t="369657" x="7137400" y="3321050"/>
          <p14:tracePt t="369674" x="7073900" y="3327400"/>
          <p14:tracePt t="369691" x="7042150" y="3327400"/>
          <p14:tracePt t="369707" x="7029450" y="3333750"/>
          <p14:tracePt t="369763" x="7029450" y="3340100"/>
          <p14:tracePt t="369792" x="7029450" y="3346450"/>
          <p14:tracePt t="369798" x="7029450" y="3352800"/>
          <p14:tracePt t="369807" x="7029450" y="3365500"/>
          <p14:tracePt t="369824" x="7023100" y="3403600"/>
          <p14:tracePt t="369840" x="7004050" y="3441700"/>
          <p14:tracePt t="369857" x="6985000" y="3467100"/>
          <p14:tracePt t="369873" x="6978650" y="3473450"/>
          <p14:tracePt t="369913" x="6985000" y="3467100"/>
          <p14:tracePt t="369924" x="6991350" y="3467100"/>
          <p14:tracePt t="369941" x="6997700" y="3460750"/>
          <p14:tracePt t="369974" x="6985000" y="3467100"/>
          <p14:tracePt t="369991" x="6946900" y="3479800"/>
          <p14:tracePt t="370008" x="6896100" y="3486150"/>
          <p14:tracePt t="370025" x="6838950" y="3498850"/>
          <p14:tracePt t="370040" x="6826250" y="3505200"/>
          <p14:tracePt t="370187" x="6832600" y="3505200"/>
          <p14:tracePt t="370195" x="6845300" y="3505200"/>
          <p14:tracePt t="370209" x="6908800" y="3492500"/>
          <p14:tracePt t="370226" x="6972300" y="3486150"/>
          <p14:tracePt t="370241" x="7048500" y="3473450"/>
          <p14:tracePt t="370257" x="7086600" y="3473450"/>
          <p14:tracePt t="370276" x="7092950" y="3473450"/>
          <p14:tracePt t="370291" x="7092950" y="3479800"/>
          <p14:tracePt t="370296" x="7092950" y="3486150"/>
          <p14:tracePt t="370363" x="7099300" y="3486150"/>
          <p14:tracePt t="370371" x="7105650" y="3479800"/>
          <p14:tracePt t="370377" x="7112000" y="3479800"/>
          <p14:tracePt t="370390" x="7124700" y="3473450"/>
          <p14:tracePt t="370506" x="7131050" y="3473450"/>
          <p14:tracePt t="370515" x="7137400" y="3467100"/>
          <p14:tracePt t="370523" x="7143750" y="3467100"/>
          <p14:tracePt t="370541" x="7150100" y="3467100"/>
          <p14:tracePt t="370638" x="7156450" y="3467100"/>
          <p14:tracePt t="370678" x="7175500" y="3473450"/>
          <p14:tracePt t="370692" x="7194550" y="3492500"/>
          <p14:tracePt t="370709" x="7213600" y="3505200"/>
          <p14:tracePt t="370725" x="7239000" y="3524250"/>
          <p14:tracePt t="370742" x="7251700" y="3530600"/>
          <p14:tracePt t="370758" x="7270750" y="3536950"/>
          <p14:tracePt t="370774" x="7296150" y="3536950"/>
          <p14:tracePt t="370790" x="7353300" y="3543300"/>
          <p14:tracePt t="370808" x="7423150" y="3543300"/>
          <p14:tracePt t="370825" x="7486650" y="3549650"/>
          <p14:tracePt t="370842" x="7505700" y="3556000"/>
          <p14:tracePt t="370858" x="7512050" y="3562350"/>
          <p14:tracePt t="370875" x="7512050" y="3568700"/>
          <p14:tracePt t="370895" x="7518400" y="3568700"/>
          <p14:tracePt t="370942" x="7524750" y="3568700"/>
          <p14:tracePt t="370959" x="7531100" y="3568700"/>
          <p14:tracePt t="370975" x="7543800" y="3568700"/>
          <p14:tracePt t="370992" x="7556500" y="3568700"/>
          <p14:tracePt t="371008" x="7569200" y="3568700"/>
          <p14:tracePt t="371025" x="7581900" y="3568700"/>
          <p14:tracePt t="371040" x="7594600" y="3568700"/>
          <p14:tracePt t="371058" x="7607300" y="3568700"/>
          <p14:tracePt t="371075" x="7613650" y="3556000"/>
          <p14:tracePt t="371091" x="7620000" y="3543300"/>
          <p14:tracePt t="371109" x="7626350" y="3543300"/>
          <p14:tracePt t="371126" x="7639050" y="3543300"/>
          <p14:tracePt t="371141" x="7651750" y="3536950"/>
          <p14:tracePt t="371145" x="7658100" y="3536950"/>
          <p14:tracePt t="371160" x="7689850" y="3530600"/>
          <p14:tracePt t="371175" x="7708900" y="3524250"/>
          <p14:tracePt t="371193" x="7740650" y="3511550"/>
          <p14:tracePt t="371208" x="7753350" y="3505200"/>
          <p14:tracePt t="371226" x="7753350" y="3498850"/>
          <p14:tracePt t="371293" x="7753350" y="3492500"/>
          <p14:tracePt t="371301" x="7753350" y="3479800"/>
          <p14:tracePt t="371310" x="7753350" y="3473450"/>
          <p14:tracePt t="371324" x="7747000" y="3467100"/>
          <p14:tracePt t="371342" x="7740650" y="3460750"/>
          <p14:tracePt t="371359" x="7670800" y="3454400"/>
          <p14:tracePt t="371375" x="7581900" y="3454400"/>
          <p14:tracePt t="371380" x="7556500" y="3454400"/>
          <p14:tracePt t="371390" x="7550150" y="3454400"/>
          <p14:tracePt t="380748" x="7600950" y="3454400"/>
          <p14:tracePt t="380757" x="7747000" y="3467100"/>
          <p14:tracePt t="380766" x="7924800" y="3473450"/>
          <p14:tracePt t="380783" x="8343900" y="3492500"/>
          <p14:tracePt t="380801" x="8788400" y="3524250"/>
          <p14:tracePt t="380817" x="9150350" y="3562350"/>
          <p14:tracePt t="380834" x="9461500" y="3594100"/>
          <p14:tracePt t="380839" x="9588500" y="3606800"/>
          <p14:tracePt t="380849" x="9709150" y="3619500"/>
          <p14:tracePt t="380866" x="9937750" y="3644900"/>
          <p14:tracePt t="380884" x="10147300" y="3657600"/>
          <p14:tracePt t="380903" x="10248900" y="3657600"/>
          <p14:tracePt t="380917" x="10344150" y="3651250"/>
          <p14:tracePt t="380933" x="10439400" y="3651250"/>
          <p14:tracePt t="380950" x="10566400" y="3651250"/>
          <p14:tracePt t="380967" x="10693400" y="3651250"/>
          <p14:tracePt t="380984" x="10814050" y="3657600"/>
          <p14:tracePt t="381000" x="10896600" y="3663950"/>
          <p14:tracePt t="381016" x="10922000" y="3663950"/>
          <p14:tracePt t="381034" x="10928350" y="3663950"/>
          <p14:tracePt t="381050" x="10941050" y="3657600"/>
          <p14:tracePt t="381067" x="10953750" y="3651250"/>
          <p14:tracePt t="381084" x="10985500" y="3625850"/>
          <p14:tracePt t="381101" x="11004550" y="3594100"/>
          <p14:tracePt t="381117" x="11017250" y="3568700"/>
          <p14:tracePt t="381134" x="11010900" y="3511550"/>
          <p14:tracePt t="381151" x="10998200" y="3479800"/>
          <p14:tracePt t="381167" x="10972800" y="3429000"/>
          <p14:tracePt t="381183" x="10960100" y="3403600"/>
          <p14:tracePt t="381199" x="10947400" y="3384550"/>
          <p14:tracePt t="381217" x="10934700" y="3365500"/>
          <p14:tracePt t="381234" x="10922000" y="3352800"/>
          <p14:tracePt t="381250" x="10877550" y="3346450"/>
          <p14:tracePt t="381266" x="10807700" y="3333750"/>
          <p14:tracePt t="381283" x="10718800" y="3314700"/>
          <p14:tracePt t="381300" x="10655300" y="3295650"/>
          <p14:tracePt t="381318" x="10579100" y="3270250"/>
          <p14:tracePt t="381320" x="10553700" y="3257550"/>
          <p14:tracePt t="381334" x="10515600" y="3251200"/>
          <p14:tracePt t="381351" x="10483850" y="3244850"/>
          <p14:tracePt t="381366" x="10407650" y="3244850"/>
          <p14:tracePt t="381384" x="10293350" y="3244850"/>
          <p14:tracePt t="381400" x="10198100" y="3244850"/>
          <p14:tracePt t="381418" x="10083800" y="3232150"/>
          <p14:tracePt t="381434" x="10007600" y="3194050"/>
          <p14:tracePt t="381450" x="9956800" y="3162300"/>
          <p14:tracePt t="381467" x="9931400" y="3149600"/>
          <p14:tracePt t="381483" x="9893300" y="3143250"/>
          <p14:tracePt t="381500" x="9772650" y="3143250"/>
          <p14:tracePt t="381517" x="9626600" y="3130550"/>
          <p14:tracePt t="381533" x="9486900" y="3117850"/>
          <p14:tracePt t="381551" x="9372600" y="3105150"/>
          <p14:tracePt t="381554" x="9334500" y="3098800"/>
          <p14:tracePt t="381567" x="9309100" y="3098800"/>
          <p14:tracePt t="381584" x="9290050" y="3098800"/>
          <p14:tracePt t="381636" x="9283700" y="3098800"/>
          <p14:tracePt t="381641" x="9277350" y="3098800"/>
          <p14:tracePt t="381652" x="9271000" y="3105150"/>
          <p14:tracePt t="381667" x="9258300" y="3117850"/>
          <p14:tracePt t="381684" x="9245600" y="3130550"/>
          <p14:tracePt t="381701" x="9245600" y="3136900"/>
          <p14:tracePt t="381717" x="9239250" y="3136900"/>
          <p14:tracePt t="381733" x="9239250" y="3143250"/>
          <p14:tracePt t="381750" x="9239250" y="3155950"/>
          <p14:tracePt t="381767" x="9239250" y="3194050"/>
          <p14:tracePt t="381784" x="9239250" y="3219450"/>
          <p14:tracePt t="381800" x="9245600" y="3251200"/>
          <p14:tracePt t="381805" x="9251950" y="3270250"/>
          <p14:tracePt t="381817" x="9258300" y="3289300"/>
          <p14:tracePt t="381833" x="9271000" y="3308350"/>
          <p14:tracePt t="381850" x="9290050" y="3327400"/>
          <p14:tracePt t="381867" x="9321800" y="3346450"/>
          <p14:tracePt t="381884" x="9378950" y="3371850"/>
          <p14:tracePt t="381901" x="9461500" y="3409950"/>
          <p14:tracePt t="381917" x="9556750" y="3448050"/>
          <p14:tracePt t="381933" x="9639300" y="3486150"/>
          <p14:tracePt t="381950" x="9690100" y="3517900"/>
          <p14:tracePt t="381969" x="9715500" y="3543300"/>
          <p14:tracePt t="381972" x="9728200" y="3556000"/>
          <p14:tracePt t="381984" x="9734550" y="3568700"/>
          <p14:tracePt t="382001" x="9747250" y="3587750"/>
          <p14:tracePt t="382020" x="9785350" y="3625850"/>
          <p14:tracePt t="382034" x="9798050" y="3644900"/>
          <p14:tracePt t="382055" x="9829800" y="3663950"/>
          <p14:tracePt t="382067" x="9842500" y="3670300"/>
          <p14:tracePt t="382069" x="9855200" y="3670300"/>
          <p14:tracePt t="382084" x="9880600" y="3676650"/>
          <p14:tracePt t="382100" x="9899650" y="3676650"/>
          <p14:tracePt t="382220" x="9893300" y="3676650"/>
          <p14:tracePt t="382239" x="9886950" y="3670300"/>
          <p14:tracePt t="382241" x="9880600" y="3670300"/>
          <p14:tracePt t="382250" x="9880600" y="3663950"/>
          <p14:tracePt t="382267" x="9867900" y="3657600"/>
          <p14:tracePt t="382285" x="9861550" y="3638550"/>
          <p14:tracePt t="382302" x="9861550" y="3625850"/>
          <p14:tracePt t="382318" x="9874250" y="3587750"/>
          <p14:tracePt t="382337" x="9906000" y="3543300"/>
          <p14:tracePt t="382351" x="9918700" y="3517900"/>
          <p14:tracePt t="382368" x="9937750" y="3498850"/>
          <p14:tracePt t="382384" x="9950450" y="3479800"/>
          <p14:tracePt t="382387" x="9956800" y="3479800"/>
          <p14:tracePt t="382401" x="9956800" y="3473450"/>
          <p14:tracePt t="382630" x="9963150" y="3467100"/>
          <p14:tracePt t="382640" x="9969500" y="3460750"/>
          <p14:tracePt t="382651" x="10001250" y="3448050"/>
          <p14:tracePt t="382669" x="10026650" y="3429000"/>
          <p14:tracePt t="382684" x="10058400" y="3409950"/>
          <p14:tracePt t="382701" x="10083800" y="3390900"/>
          <p14:tracePt t="382718" x="10102850" y="3371850"/>
          <p14:tracePt t="382733" x="10115550" y="3352800"/>
          <p14:tracePt t="382752" x="10121900" y="3340100"/>
          <p14:tracePt t="382767" x="10134600" y="3327400"/>
          <p14:tracePt t="382788" x="10147300" y="3314700"/>
          <p14:tracePt t="382790" x="10153650" y="3308350"/>
          <p14:tracePt t="382800" x="10153650" y="3302000"/>
          <p14:tracePt t="382818" x="10160000" y="3289300"/>
          <p14:tracePt t="382891" x="10153650" y="3289300"/>
          <p14:tracePt t="382899" x="10140950" y="3282950"/>
          <p14:tracePt t="382918" x="10102850" y="3270250"/>
          <p14:tracePt t="382934" x="10077450" y="3263900"/>
          <p14:tracePt t="382951" x="10039350" y="3251200"/>
          <p14:tracePt t="382969" x="10007600" y="3244850"/>
          <p14:tracePt t="382985" x="9956800" y="3238500"/>
          <p14:tracePt t="382989" x="9944100" y="3238500"/>
          <p14:tracePt t="383002" x="9880600" y="3238500"/>
          <p14:tracePt t="383019" x="9817100" y="3232150"/>
          <p14:tracePt t="383035" x="9740900" y="3219450"/>
          <p14:tracePt t="383054" x="9632950" y="3187700"/>
          <p14:tracePt t="383069" x="9525000" y="3162300"/>
          <p14:tracePt t="383084" x="9423400" y="3136900"/>
          <p14:tracePt t="383102" x="9359900" y="3117850"/>
          <p14:tracePt t="383119" x="9321800" y="3098800"/>
          <p14:tracePt t="383135" x="9315450" y="3098800"/>
          <p14:tracePt t="383168" x="9309100" y="3098800"/>
          <p14:tracePt t="383185" x="9258300" y="3105150"/>
          <p14:tracePt t="383202" x="9131300" y="3111500"/>
          <p14:tracePt t="383219" x="8985250" y="3111500"/>
          <p14:tracePt t="383235" x="8839200" y="3105150"/>
          <p14:tracePt t="383238" x="8782050" y="3098800"/>
          <p14:tracePt t="383252" x="8718550" y="3092450"/>
          <p14:tracePt t="383269" x="8705850" y="3092450"/>
          <p14:tracePt t="383368" x="8699500" y="3092450"/>
          <p14:tracePt t="383383" x="8693150" y="3098800"/>
          <p14:tracePt t="383401" x="8693150" y="3105150"/>
          <p14:tracePt t="383418" x="8693150" y="3111500"/>
          <p14:tracePt t="383459" x="8699500" y="3111500"/>
          <p14:tracePt t="383469" x="8705850" y="3111500"/>
          <p14:tracePt t="383486" x="8750300" y="3117850"/>
          <p14:tracePt t="383502" x="8807450" y="3124200"/>
          <p14:tracePt t="383520" x="8870950" y="3143250"/>
          <p14:tracePt t="383536" x="8928100" y="3162300"/>
          <p14:tracePt t="383552" x="9029700" y="3200400"/>
          <p14:tracePt t="383569" x="9131300" y="3232150"/>
          <p14:tracePt t="383574" x="9213850" y="3263900"/>
          <p14:tracePt t="383585" x="9309100" y="3295650"/>
          <p14:tracePt t="383603" x="9499600" y="3340100"/>
          <p14:tracePt t="383618" x="9582150" y="3365500"/>
          <p14:tracePt t="383636" x="9613900" y="3378200"/>
          <p14:tracePt t="383769" x="9613900" y="3390900"/>
          <p14:tracePt t="383778" x="9607550" y="3397250"/>
          <p14:tracePt t="383787" x="9594850" y="3416300"/>
          <p14:tracePt t="383802" x="9569450" y="3454400"/>
          <p14:tracePt t="383820" x="9544050" y="3486150"/>
          <p14:tracePt t="383837" x="9531350" y="3517900"/>
          <p14:tracePt t="383852" x="9531350" y="3530600"/>
          <p14:tracePt t="383869" x="9525000" y="3530600"/>
          <p14:tracePt t="383902" x="9525000" y="3536950"/>
          <p14:tracePt t="383923" x="9531350" y="3543300"/>
          <p14:tracePt t="383936" x="9556750" y="3543300"/>
          <p14:tracePt t="383952" x="9588500" y="3536950"/>
          <p14:tracePt t="383969" x="9632950" y="3524250"/>
          <p14:tracePt t="383974" x="9658350" y="3517900"/>
          <p14:tracePt t="383986" x="9696450" y="3505200"/>
          <p14:tracePt t="384004" x="9791700" y="3467100"/>
          <p14:tracePt t="384019" x="9880600" y="3441700"/>
          <p14:tracePt t="384036" x="10007600" y="3416300"/>
          <p14:tracePt t="384040" x="10052050" y="3403600"/>
          <p14:tracePt t="384051" x="10090150" y="3403600"/>
          <p14:tracePt t="384069" x="10128250" y="3403600"/>
          <p14:tracePt t="384103" x="10134600" y="3403600"/>
          <p14:tracePt t="384367" x="10140950" y="3390900"/>
          <p14:tracePt t="384376" x="10147300" y="3384550"/>
          <p14:tracePt t="384385" x="10153650" y="3378200"/>
          <p14:tracePt t="384389" x="10166350" y="3371850"/>
          <p14:tracePt t="384404" x="10179050" y="3352800"/>
          <p14:tracePt t="384422" x="10191750" y="3333750"/>
          <p14:tracePt t="384437" x="10204450" y="3321050"/>
          <p14:tracePt t="384452" x="10204450" y="3308350"/>
          <p14:tracePt t="384470" x="10204450" y="3302000"/>
          <p14:tracePt t="384486" x="10204450" y="3295650"/>
          <p14:tracePt t="384566" x="10198100" y="3295650"/>
          <p14:tracePt t="384573" x="10191750" y="3295650"/>
          <p14:tracePt t="384588" x="10160000" y="3295650"/>
          <p14:tracePt t="384606" x="10121900" y="3314700"/>
          <p14:tracePt t="384611" x="10102850" y="3321050"/>
          <p14:tracePt t="384621" x="10096500" y="3327400"/>
          <p14:tracePt t="384636" x="10090150" y="3333750"/>
          <p14:tracePt t="384653" x="10090150" y="3359150"/>
          <p14:tracePt t="384670" x="10090150" y="3384550"/>
          <p14:tracePt t="384686" x="10090150" y="3409950"/>
          <p14:tracePt t="384703" x="10064750" y="3448050"/>
          <p14:tracePt t="384720" x="10033000" y="3473450"/>
          <p14:tracePt t="384737" x="10001250" y="3498850"/>
          <p14:tracePt t="384755" x="9988550" y="3505200"/>
          <p14:tracePt t="384758" x="9988550" y="3511550"/>
          <p14:tracePt t="384833" x="9994900" y="3505200"/>
          <p14:tracePt t="384841" x="10001250" y="3505200"/>
          <p14:tracePt t="384853" x="10020300" y="3498850"/>
          <p14:tracePt t="384870" x="10039350" y="3492500"/>
          <p14:tracePt t="384887" x="10064750" y="3486150"/>
          <p14:tracePt t="384907" x="10096500" y="3473450"/>
          <p14:tracePt t="384922" x="10134600" y="3473450"/>
          <p14:tracePt t="384937" x="10179050" y="3473450"/>
          <p14:tracePt t="384954" x="10236200" y="3479800"/>
          <p14:tracePt t="384970" x="10306050" y="3486150"/>
          <p14:tracePt t="384987" x="10382250" y="3498850"/>
          <p14:tracePt t="385004" x="10426700" y="3498850"/>
          <p14:tracePt t="385021" x="10471150" y="3505200"/>
          <p14:tracePt t="385037" x="10496550" y="3505200"/>
          <p14:tracePt t="385053" x="10496550" y="3511550"/>
          <p14:tracePt t="385087" x="10483850" y="3511550"/>
          <p14:tracePt t="385103" x="10471150" y="3505200"/>
          <p14:tracePt t="385120" x="10452100" y="3492500"/>
          <p14:tracePt t="385138" x="10439400" y="3473450"/>
          <p14:tracePt t="385153" x="10426700" y="3460750"/>
          <p14:tracePt t="385170" x="10407650" y="3441700"/>
          <p14:tracePt t="385187" x="10375900" y="3429000"/>
          <p14:tracePt t="385202" x="10318750" y="3409950"/>
          <p14:tracePt t="385220" x="10293350" y="3403600"/>
          <p14:tracePt t="385381" x="10299700" y="3403600"/>
          <p14:tracePt t="385389" x="10331450" y="3403600"/>
          <p14:tracePt t="385404" x="10445750" y="3390900"/>
          <p14:tracePt t="385421" x="10617200" y="3390900"/>
          <p14:tracePt t="385437" x="10769600" y="3409950"/>
          <p14:tracePt t="385454" x="10960100" y="3422650"/>
          <p14:tracePt t="385469" x="11093450" y="3429000"/>
          <p14:tracePt t="385487" x="11182350" y="3429000"/>
          <p14:tracePt t="385504" x="11207750" y="3429000"/>
          <p14:tracePt t="385566" x="11207750" y="3435350"/>
          <p14:tracePt t="385573" x="11201400" y="3441700"/>
          <p14:tracePt t="385587" x="11195050" y="3448050"/>
          <p14:tracePt t="385603" x="11188700" y="3467100"/>
          <p14:tracePt t="385621" x="11182350" y="3473450"/>
          <p14:tracePt t="385637" x="11176000" y="3479800"/>
          <p14:tracePt t="385654" x="11156950" y="3492500"/>
          <p14:tracePt t="385670" x="11137900" y="3505200"/>
          <p14:tracePt t="385687" x="11125200" y="3511550"/>
          <p14:tracePt t="385881" x="11118850" y="3511550"/>
          <p14:tracePt t="385889" x="11118850" y="3505200"/>
          <p14:tracePt t="385905" x="11118850" y="3492500"/>
          <p14:tracePt t="385922" x="11112500" y="3473450"/>
          <p14:tracePt t="385938" x="11106150" y="3454400"/>
          <p14:tracePt t="385953" x="11099800" y="3441700"/>
          <p14:tracePt t="385971" x="11093450" y="3422650"/>
          <p14:tracePt t="385988" x="11087100" y="3416300"/>
          <p14:tracePt t="386004" x="11068050" y="3409950"/>
          <p14:tracePt t="386009" x="11055350" y="3403600"/>
          <p14:tracePt t="386021" x="11042650" y="3403600"/>
          <p14:tracePt t="386038" x="11004550" y="3403600"/>
          <p14:tracePt t="386056" x="10966450" y="3403600"/>
          <p14:tracePt t="386071" x="10928350" y="3409950"/>
          <p14:tracePt t="386073" x="10922000" y="3409950"/>
          <p14:tracePt t="386087" x="10909300" y="3416300"/>
          <p14:tracePt t="386139" x="10902950" y="3416300"/>
          <p14:tracePt t="386155" x="10864850" y="3422650"/>
          <p14:tracePt t="386172" x="10788650" y="3435350"/>
          <p14:tracePt t="386187" x="10750550" y="3441700"/>
          <p14:tracePt t="386204" x="10744200" y="3441700"/>
          <p14:tracePt t="386238" x="10756900" y="3441700"/>
          <p14:tracePt t="386254" x="10769600" y="3441700"/>
          <p14:tracePt t="408810" x="10769600" y="3435350"/>
          <p14:tracePt t="408824" x="10769600" y="3429000"/>
          <p14:tracePt t="408843" x="10775950" y="3403600"/>
          <p14:tracePt t="408857" x="10782300" y="3397250"/>
          <p14:tracePt t="408874" x="10782300" y="3390900"/>
          <p14:tracePt t="409046" x="10788650" y="3390900"/>
          <p14:tracePt t="409149" x="10788650" y="3397250"/>
          <p14:tracePt t="409206" x="10782300" y="3397250"/>
          <p14:tracePt t="409225" x="10725150" y="3397250"/>
          <p14:tracePt t="409242" x="10687050" y="3390900"/>
          <p14:tracePt t="409259" x="10661650" y="3384550"/>
          <p14:tracePt t="409272" x="10636250" y="3378200"/>
          <p14:tracePt t="409290" x="10604500" y="3371850"/>
          <p14:tracePt t="409307" x="10541000" y="3371850"/>
          <p14:tracePt t="409324" x="10414000" y="3371850"/>
          <p14:tracePt t="409340" x="10261600" y="3378200"/>
          <p14:tracePt t="409357" x="10096500" y="3371850"/>
          <p14:tracePt t="409373" x="9956800" y="3359150"/>
          <p14:tracePt t="409378" x="9912350" y="3352800"/>
          <p14:tracePt t="409389" x="9867900" y="3346450"/>
          <p14:tracePt t="409391" x="9848850" y="3340100"/>
          <p14:tracePt t="409459" x="9836150" y="3340100"/>
          <p14:tracePt t="409466" x="9829800" y="3340100"/>
          <p14:tracePt t="409492" x="9690100" y="3346450"/>
          <p14:tracePt t="409507" x="9607550" y="3346450"/>
          <p14:tracePt t="409524" x="9544050" y="3346450"/>
          <p14:tracePt t="409541" x="9531350" y="3346450"/>
          <p14:tracePt t="409621" x="9531350" y="3352800"/>
          <p14:tracePt t="409627" x="9525000" y="3359150"/>
          <p14:tracePt t="409640" x="9525000" y="3365500"/>
          <p14:tracePt t="409674" x="9525000" y="3371850"/>
          <p14:tracePt t="409743" x="9531350" y="3378200"/>
          <p14:tracePt t="409751" x="9537700" y="3384550"/>
          <p14:tracePt t="409757" x="9556750" y="3397250"/>
          <p14:tracePt t="409774" x="9575800" y="3409950"/>
          <p14:tracePt t="409790" x="9588500" y="3416300"/>
          <p14:tracePt t="409808" x="9594850" y="3416300"/>
          <p14:tracePt t="409824" x="9607550" y="3416300"/>
          <p14:tracePt t="409829" x="9613900" y="3416300"/>
          <p14:tracePt t="409841" x="9620250" y="3416300"/>
          <p14:tracePt t="409891" x="9639300" y="3422650"/>
          <p14:tracePt t="409908" x="9683750" y="3441700"/>
          <p14:tracePt t="409927" x="9728200" y="3454400"/>
          <p14:tracePt t="409939" x="9740900" y="3454400"/>
          <p14:tracePt t="409957" x="9740900" y="3448050"/>
          <p14:tracePt t="415588" x="9747250" y="3448050"/>
          <p14:tracePt t="415598" x="9785350" y="3460750"/>
          <p14:tracePt t="415612" x="9874250" y="3492500"/>
          <p14:tracePt t="415629" x="9937750" y="3517900"/>
          <p14:tracePt t="415646" x="9988550" y="3543300"/>
          <p14:tracePt t="415661" x="10052050" y="3568700"/>
          <p14:tracePt t="415679" x="10121900" y="3587750"/>
          <p14:tracePt t="415695" x="10210800" y="3600450"/>
          <p14:tracePt t="415712" x="10306050" y="3606800"/>
          <p14:tracePt t="415728" x="10394950" y="3613150"/>
          <p14:tracePt t="415746" x="10502900" y="3613150"/>
          <p14:tracePt t="415762" x="10528300" y="3613150"/>
          <p14:tracePt t="415821" x="10534650" y="3613150"/>
          <p14:tracePt t="415828" x="10541000" y="3613150"/>
          <p14:tracePt t="415846" x="10566400" y="3613150"/>
          <p14:tracePt t="415863" x="10604500" y="3613150"/>
          <p14:tracePt t="415879" x="10661650" y="3606800"/>
          <p14:tracePt t="415895" x="10712450" y="3594100"/>
          <p14:tracePt t="415913" x="10775950" y="3581400"/>
          <p14:tracePt t="415929" x="10864850" y="3562350"/>
          <p14:tracePt t="415933" x="10896600" y="3562350"/>
          <p14:tracePt t="415946" x="10960100" y="3549650"/>
          <p14:tracePt t="415963" x="11068050" y="3536950"/>
          <p14:tracePt t="415979" x="11156950" y="3517900"/>
          <p14:tracePt t="415981" x="11220450" y="3505200"/>
          <p14:tracePt t="415996" x="11252200" y="3492500"/>
          <p14:tracePt t="416013" x="11360150" y="3454400"/>
          <p14:tracePt t="416029" x="11423650" y="3429000"/>
          <p14:tracePt t="416046" x="11487150" y="3409950"/>
          <p14:tracePt t="416061" x="11544300" y="3384550"/>
          <p14:tracePt t="416079" x="11576050" y="3365500"/>
          <p14:tracePt t="416095" x="11588750" y="3340100"/>
          <p14:tracePt t="416112" x="11588750" y="3321050"/>
          <p14:tracePt t="416128" x="11569700" y="3295650"/>
          <p14:tracePt t="416146" x="11544300" y="3276600"/>
          <p14:tracePt t="416162" x="11518900" y="3251200"/>
          <p14:tracePt t="416179" x="11480800" y="3232150"/>
          <p14:tracePt t="416196" x="11436350" y="3213100"/>
          <p14:tracePt t="416214" x="11341100" y="3200400"/>
          <p14:tracePt t="416230" x="11252200" y="3200400"/>
          <p14:tracePt t="416247" x="11150600" y="3213100"/>
          <p14:tracePt t="416263" x="11029950" y="3232150"/>
          <p14:tracePt t="416280" x="10934700" y="3244850"/>
          <p14:tracePt t="416296" x="10864850" y="3257550"/>
          <p14:tracePt t="416313" x="10820400" y="3270250"/>
          <p14:tracePt t="416329" x="10807700" y="3282950"/>
          <p14:tracePt t="416363" x="10814050" y="3289300"/>
          <p14:tracePt t="416379" x="10839450" y="3295650"/>
          <p14:tracePt t="416395" x="10890250" y="3302000"/>
          <p14:tracePt t="416413" x="10909300" y="3302000"/>
          <p14:tracePt t="416430" x="10909300" y="3314700"/>
          <p14:tracePt t="416446" x="10902950" y="3321050"/>
          <p14:tracePt t="416464" x="10890250" y="3333750"/>
          <p14:tracePt t="416480" x="10877550" y="3340100"/>
          <p14:tracePt t="416569" x="10883900" y="3340100"/>
          <p14:tracePt t="416757" x="10890250" y="3340100"/>
          <p14:tracePt t="416772" x="10896600" y="3340100"/>
          <p14:tracePt t="416787" x="10902950" y="3340100"/>
          <p14:tracePt t="416812" x="10909300" y="3340100"/>
          <p14:tracePt t="416831" x="10915650" y="3340100"/>
          <p14:tracePt t="416846" x="10922000" y="3340100"/>
          <p14:tracePt t="416880" x="10928350" y="3340100"/>
          <p14:tracePt t="416897" x="10934700" y="3340100"/>
          <p14:tracePt t="417046" x="10934700" y="3346450"/>
          <p14:tracePt t="417063" x="10941050" y="3346450"/>
          <p14:tracePt t="417069" x="10941050" y="3352800"/>
          <p14:tracePt t="417096" x="10947400" y="3359150"/>
          <p14:tracePt t="417115" x="10960100" y="3371850"/>
          <p14:tracePt t="417130" x="10991850" y="3390900"/>
          <p14:tracePt t="417133" x="11017250" y="3403600"/>
          <p14:tracePt t="417147" x="11055350" y="3416300"/>
          <p14:tracePt t="417165" x="11296650" y="3473450"/>
          <p14:tracePt t="417181" x="11537950" y="3536950"/>
          <p14:tracePt t="417195" x="11760200" y="3600450"/>
          <p14:tracePt t="417214" x="11969750" y="3657600"/>
          <p14:tracePt t="417231" x="12109450" y="3702050"/>
          <p14:tracePt t="417249" x="12185650" y="3746500"/>
          <p14:tracePt t="417267" x="12185650" y="3759200"/>
          <p14:tracePt t="417280" x="12185650" y="3771900"/>
          <p14:tracePt t="417319" x="12179300" y="3771900"/>
          <p14:tracePt t="417331" x="12172950" y="3771900"/>
          <p14:tracePt t="417347" x="12071350" y="3771900"/>
          <p14:tracePt t="417363" x="11950700" y="3771900"/>
          <p14:tracePt t="417367" x="11874500" y="3765550"/>
          <p14:tracePt t="417379" x="11798300" y="3759200"/>
          <p14:tracePt t="417396" x="11671300" y="3752850"/>
          <p14:tracePt t="417398" x="11582400" y="3740150"/>
          <p14:tracePt t="417413" x="11525250" y="3733800"/>
          <p14:tracePt t="417431" x="11277600" y="3702050"/>
          <p14:tracePt t="417447" x="11055350" y="3657600"/>
          <p14:tracePt t="417464" x="10839450" y="3606800"/>
          <p14:tracePt t="417481" x="10617200" y="3562350"/>
          <p14:tracePt t="417497" x="10452100" y="3524250"/>
          <p14:tracePt t="417516" x="10261600" y="3486150"/>
          <p14:tracePt t="417530" x="10102850" y="3448050"/>
          <p14:tracePt t="417547" x="9988550" y="3429000"/>
          <p14:tracePt t="417564" x="9823450" y="3416300"/>
          <p14:tracePt t="417580" x="9677400" y="3416300"/>
          <p14:tracePt t="417597" x="9537700" y="3409950"/>
          <p14:tracePt t="417614" x="9410700" y="3409950"/>
          <p14:tracePt t="417630" x="9391650" y="3403600"/>
          <p14:tracePt t="417681" x="9378950" y="3403600"/>
          <p14:tracePt t="417697" x="9334500" y="3409950"/>
          <p14:tracePt t="417714" x="9271000" y="3416300"/>
          <p14:tracePt t="417729" x="9232900" y="3422650"/>
          <p14:tracePt t="417748" x="9220200" y="3422650"/>
          <p14:tracePt t="417791" x="9226550" y="3422650"/>
          <p14:tracePt t="417800" x="9226550" y="3416300"/>
          <p14:tracePt t="417816" x="9232900" y="3416300"/>
          <p14:tracePt t="417888" x="9239250" y="3416300"/>
          <p14:tracePt t="417898" x="9251950" y="3416300"/>
          <p14:tracePt t="417902" x="9283700" y="3416300"/>
          <p14:tracePt t="417914" x="9321800" y="3416300"/>
          <p14:tracePt t="417933" x="9423400" y="3416300"/>
          <p14:tracePt t="417947" x="9505950" y="3416300"/>
          <p14:tracePt t="417965" x="9601200" y="3422650"/>
          <p14:tracePt t="417982" x="9798050" y="3429000"/>
          <p14:tracePt t="417998" x="9956800" y="3441700"/>
          <p14:tracePt t="418015" x="10128250" y="3448050"/>
          <p14:tracePt t="418031" x="10261600" y="3454400"/>
          <p14:tracePt t="418047" x="10299700" y="3454400"/>
          <p14:tracePt t="418064" x="10306050" y="3454400"/>
          <p14:tracePt t="418081" x="10318750" y="3448050"/>
          <p14:tracePt t="418098" x="10337800" y="3435350"/>
          <p14:tracePt t="418114" x="10350500" y="3422650"/>
          <p14:tracePt t="418131" x="10363200" y="3403600"/>
          <p14:tracePt t="418150" x="10375900" y="3378200"/>
          <p14:tracePt t="418153" x="10388600" y="3359150"/>
          <p14:tracePt t="418165" x="10394950" y="3340100"/>
          <p14:tracePt t="418181" x="10394950" y="3302000"/>
          <p14:tracePt t="418198" x="10369550" y="3270250"/>
          <p14:tracePt t="418214" x="10325100" y="3238500"/>
          <p14:tracePt t="418232" x="10255250" y="3200400"/>
          <p14:tracePt t="418247" x="10210800" y="3175000"/>
          <p14:tracePt t="418265" x="10185400" y="3168650"/>
          <p14:tracePt t="418281" x="10160000" y="3162300"/>
          <p14:tracePt t="418298" x="10052050" y="3155950"/>
          <p14:tracePt t="418316" x="9899650" y="3143250"/>
          <p14:tracePt t="418331" x="9709150" y="3136900"/>
          <p14:tracePt t="418347" x="9544050" y="3130550"/>
          <p14:tracePt t="418365" x="9410700" y="3124200"/>
          <p14:tracePt t="418381" x="9347200" y="3124200"/>
          <p14:tracePt t="418398" x="9296400" y="3124200"/>
          <p14:tracePt t="418414" x="9239250" y="3143250"/>
          <p14:tracePt t="418431" x="9169400" y="3168650"/>
          <p14:tracePt t="418448" x="9112250" y="3194050"/>
          <p14:tracePt t="418452" x="9086850" y="3206750"/>
          <p14:tracePt t="418465" x="9061450" y="3213100"/>
          <p14:tracePt t="418481" x="9036050" y="3232150"/>
          <p14:tracePt t="418500" x="9029700" y="3238500"/>
          <p14:tracePt t="418515" x="9023350" y="3251200"/>
          <p14:tracePt t="418531" x="9004300" y="3270250"/>
          <p14:tracePt t="418548" x="8978900" y="3302000"/>
          <p14:tracePt t="418564" x="8966200" y="3321050"/>
          <p14:tracePt t="418581" x="8966200" y="3333750"/>
          <p14:tracePt t="418616" x="8972550" y="3333750"/>
          <p14:tracePt t="418631" x="9042400" y="3340100"/>
          <p14:tracePt t="418648" x="9207500" y="3352800"/>
          <p14:tracePt t="418664" x="9410700" y="3378200"/>
          <p14:tracePt t="418680" x="9639300" y="3409950"/>
          <p14:tracePt t="418698" x="9855200" y="3441700"/>
          <p14:tracePt t="418714" x="10045700" y="3454400"/>
          <p14:tracePt t="418734" x="10191750" y="3454400"/>
          <p14:tracePt t="418748" x="10331450" y="3429000"/>
          <p14:tracePt t="418765" x="10452100" y="3397250"/>
          <p14:tracePt t="418782" x="10572750" y="3371850"/>
          <p14:tracePt t="418797" x="10674350" y="3359150"/>
          <p14:tracePt t="418815" x="10820400" y="3359150"/>
          <p14:tracePt t="418818" x="10877550" y="3365500"/>
          <p14:tracePt t="418832" x="10966450" y="3384550"/>
          <p14:tracePt t="418849" x="10991850" y="3390900"/>
          <p14:tracePt t="418865" x="10998200" y="3397250"/>
          <p14:tracePt t="418881" x="10998200" y="3403600"/>
          <p14:tracePt t="419200" x="10991850" y="3409950"/>
          <p14:tracePt t="419209" x="10985500" y="3409950"/>
          <p14:tracePt t="419215" x="10966450" y="3422650"/>
          <p14:tracePt t="419233" x="10928350" y="3435350"/>
          <p14:tracePt t="419249" x="10890250" y="3448050"/>
          <p14:tracePt t="419265" x="10864850" y="3448050"/>
          <p14:tracePt t="419305" x="10858500" y="3448050"/>
          <p14:tracePt t="419325" x="10864850" y="3448050"/>
          <p14:tracePt t="419349" x="10871200" y="3448050"/>
          <p14:tracePt t="419487" x="10877550" y="3448050"/>
          <p14:tracePt t="419547" x="10871200" y="3454400"/>
          <p14:tracePt t="419563" x="10864850" y="3460750"/>
          <p14:tracePt t="419572" x="10858500" y="3467100"/>
          <p14:tracePt t="419581" x="10852150" y="3467100"/>
          <p14:tracePt t="419599" x="10845800" y="3473450"/>
          <p14:tracePt t="419632" x="10795000" y="3486150"/>
          <p14:tracePt t="419649" x="10680700" y="3492500"/>
          <p14:tracePt t="419666" x="10363200" y="3486150"/>
          <p14:tracePt t="419683" x="10153650" y="3467100"/>
          <p14:tracePt t="419700" x="9994900" y="3441700"/>
          <p14:tracePt t="419716" x="9899650" y="3422650"/>
          <p14:tracePt t="419733" x="9861550" y="3416300"/>
          <p14:tracePt t="419749" x="9848850" y="3416300"/>
          <p14:tracePt t="419766" x="9810750" y="3422650"/>
          <p14:tracePt t="419783" x="9696450" y="3454400"/>
          <p14:tracePt t="419798" x="9512300" y="3479800"/>
          <p14:tracePt t="419816" x="9232900" y="3486150"/>
          <p14:tracePt t="419832" x="8921750" y="3486150"/>
          <p14:tracePt t="419849" x="8661400" y="3467100"/>
          <p14:tracePt t="419866" x="8445500" y="3454400"/>
          <p14:tracePt t="419882" x="8350250" y="3448050"/>
          <p14:tracePt t="419899" x="8331200" y="3441700"/>
          <p14:tracePt t="419903" x="8324850" y="3441700"/>
          <p14:tracePt t="419916" x="8255000" y="3467100"/>
          <p14:tracePt t="419933" x="8140700" y="3492500"/>
          <p14:tracePt t="419949" x="7975600" y="3505200"/>
          <p14:tracePt t="419966" x="7835900" y="3505200"/>
          <p14:tracePt t="419982" x="7689850" y="3473450"/>
          <p14:tracePt t="419999" x="7620000" y="3441700"/>
          <p14:tracePt t="420018" x="7600950" y="3409950"/>
          <p14:tracePt t="420032" x="7600950" y="3397250"/>
          <p14:tracePt t="420066" x="7600950" y="3409950"/>
          <p14:tracePt t="420083" x="7569200" y="3448050"/>
          <p14:tracePt t="420099" x="7512050" y="3486150"/>
          <p14:tracePt t="420116" x="7423150" y="3524250"/>
          <p14:tracePt t="420133" x="7359650" y="3536950"/>
          <p14:tracePt t="420136" x="7346950" y="3536950"/>
          <p14:tracePt t="420166" x="7353300" y="3536950"/>
          <p14:tracePt t="420185" x="7366000" y="3536950"/>
          <p14:tracePt t="420199" x="7378700" y="3536950"/>
          <p14:tracePt t="420233" x="7372350" y="3556000"/>
          <p14:tracePt t="420249" x="7340600" y="3594100"/>
          <p14:tracePt t="420266" x="7315200" y="3613150"/>
          <p14:tracePt t="420282" x="7302500" y="3625850"/>
          <p14:tracePt t="420357" x="7308850" y="3625850"/>
          <p14:tracePt t="420373" x="7315200" y="3625850"/>
          <p14:tracePt t="420444" x="7321550" y="3625850"/>
          <p14:tracePt t="420453" x="7327900" y="3625850"/>
          <p14:tracePt t="420468" x="7359650" y="3625850"/>
          <p14:tracePt t="420484" x="7391400" y="3625850"/>
          <p14:tracePt t="420502" x="7480300" y="3625850"/>
          <p14:tracePt t="420519" x="7562850" y="3632200"/>
          <p14:tracePt t="420535" x="7639050" y="3638550"/>
          <p14:tracePt t="420549" x="7702550" y="3644900"/>
          <p14:tracePt t="420567" x="7766050" y="3644900"/>
          <p14:tracePt t="420586" x="7816850" y="3644900"/>
          <p14:tracePt t="420589" x="7848600" y="3644900"/>
          <p14:tracePt t="420599" x="7893050" y="3644900"/>
          <p14:tracePt t="420616" x="7962900" y="3644900"/>
          <p14:tracePt t="420633" x="8077200" y="3651250"/>
          <p14:tracePt t="420649" x="8147050" y="3663950"/>
          <p14:tracePt t="420666" x="8172450" y="3670300"/>
          <p14:tracePt t="420768" x="8178800" y="3670300"/>
          <p14:tracePt t="420775" x="8185150" y="3670300"/>
          <p14:tracePt t="420783" x="8197850" y="3663950"/>
          <p14:tracePt t="420800" x="8223250" y="3663950"/>
          <p14:tracePt t="420817" x="8242300" y="3663950"/>
          <p14:tracePt t="420873" x="8248650" y="3657600"/>
          <p14:tracePt t="420883" x="8255000" y="3657600"/>
          <p14:tracePt t="420900" x="8293100" y="3638550"/>
          <p14:tracePt t="420917" x="8343900" y="3632200"/>
          <p14:tracePt t="420922" x="8362950" y="3632200"/>
          <p14:tracePt t="420932" x="8375650" y="3632200"/>
          <p14:tracePt t="420950" x="8382000" y="3625850"/>
          <p14:tracePt t="420967" x="8394700" y="3625850"/>
          <p14:tracePt t="420983" x="8540750" y="3644900"/>
          <p14:tracePt t="421002" x="8718550" y="3676650"/>
          <p14:tracePt t="421019" x="8902700" y="3702050"/>
          <p14:tracePt t="421033" x="9175750" y="3727450"/>
          <p14:tracePt t="421050" x="9391650" y="3733800"/>
          <p14:tracePt t="421067" x="9677400" y="3733800"/>
          <p14:tracePt t="421082" x="9925050" y="3708400"/>
          <p14:tracePt t="421100" x="10115550" y="3676650"/>
          <p14:tracePt t="421117" x="10356850" y="3632200"/>
          <p14:tracePt t="421134" x="10553700" y="3600450"/>
          <p14:tracePt t="421150" x="10725150" y="3581400"/>
          <p14:tracePt t="421167" x="10858500" y="3568700"/>
          <p14:tracePt t="421184" x="10985500" y="3562350"/>
          <p14:tracePt t="421199" x="11004550" y="3556000"/>
          <p14:tracePt t="421200" x="11023600" y="3556000"/>
          <p14:tracePt t="421217" x="11036300" y="3556000"/>
          <p14:tracePt t="421219" x="11042650" y="3556000"/>
          <p14:tracePt t="421234" x="11055350" y="3556000"/>
          <p14:tracePt t="421251" x="11068050" y="3556000"/>
          <p14:tracePt t="421266" x="11080750" y="3556000"/>
          <p14:tracePt t="421282" x="11099800" y="3549650"/>
          <p14:tracePt t="421301" x="11137900" y="3543300"/>
          <p14:tracePt t="421317" x="11176000" y="3536950"/>
          <p14:tracePt t="421333" x="11226800" y="3524250"/>
          <p14:tracePt t="421350" x="11309350" y="3511550"/>
          <p14:tracePt t="421367" x="11391900" y="3498850"/>
          <p14:tracePt t="421383" x="11493500" y="3486150"/>
          <p14:tracePt t="421402" x="11658600" y="3454400"/>
          <p14:tracePt t="421417" x="11690350" y="3441700"/>
          <p14:tracePt t="421434" x="11772900" y="3416300"/>
          <p14:tracePt t="421542" x="11766550" y="3416300"/>
          <p14:tracePt t="421550" x="11753850" y="3416300"/>
          <p14:tracePt t="421567" x="11696700" y="3422650"/>
          <p14:tracePt t="421585" x="11544300" y="3448050"/>
          <p14:tracePt t="421599" x="11341100" y="3473450"/>
          <p14:tracePt t="421617" x="11093450" y="3486150"/>
          <p14:tracePt t="421634" x="10801350" y="3479800"/>
          <p14:tracePt t="421651" x="10515600" y="3448050"/>
          <p14:tracePt t="421668" x="10153650" y="3409950"/>
          <p14:tracePt t="421684" x="9944100" y="3409950"/>
          <p14:tracePt t="421702" x="9620250" y="3441700"/>
          <p14:tracePt t="421716" x="9258300" y="3486150"/>
          <p14:tracePt t="421734" x="8845550" y="3517900"/>
          <p14:tracePt t="421751" x="8528050" y="3530600"/>
          <p14:tracePt t="421767" x="8267700" y="3530600"/>
          <p14:tracePt t="421784" x="8121650" y="3530600"/>
          <p14:tracePt t="421801" x="8032750" y="3530600"/>
          <p14:tracePt t="421818" x="7924800" y="3543300"/>
          <p14:tracePt t="421834" x="7797800" y="3568700"/>
          <p14:tracePt t="421851" x="7645400" y="3600450"/>
          <p14:tracePt t="421868" x="7493000" y="3619500"/>
          <p14:tracePt t="421873" x="7442200" y="3619500"/>
          <p14:tracePt t="421883" x="7385050" y="3619500"/>
          <p14:tracePt t="421901" x="7366000" y="3619500"/>
          <p14:tracePt t="421951" x="7353300" y="3625850"/>
          <p14:tracePt t="421967" x="7334250" y="3632200"/>
          <p14:tracePt t="421984" x="7315200" y="3638550"/>
          <p14:tracePt t="421987" x="7308850" y="3638550"/>
          <p14:tracePt t="422000" x="7302500" y="3644900"/>
          <p14:tracePt t="422041" x="7296150" y="3644900"/>
          <p14:tracePt t="422050" x="7289800" y="3651250"/>
          <p14:tracePt t="422067" x="7258050" y="3663950"/>
          <p14:tracePt t="422084" x="7213600" y="3683000"/>
          <p14:tracePt t="422101" x="7169150" y="3695700"/>
          <p14:tracePt t="422106" x="7150100" y="3702050"/>
          <p14:tracePt t="422117" x="7131050" y="3708400"/>
          <p14:tracePt t="422134" x="7124700" y="3708400"/>
          <p14:tracePt t="422196" x="7124700" y="3714750"/>
          <p14:tracePt t="422206" x="7118350" y="3714750"/>
          <p14:tracePt t="422550" x="7137400" y="3708400"/>
          <p14:tracePt t="422559" x="7156450" y="3708400"/>
          <p14:tracePt t="422567" x="7207250" y="3695700"/>
          <p14:tracePt t="422584" x="7334250" y="3670300"/>
          <p14:tracePt t="422600" x="7493000" y="3638550"/>
          <p14:tracePt t="422617" x="7639050" y="3625850"/>
          <p14:tracePt t="422635" x="7747000" y="3613150"/>
          <p14:tracePt t="422651" x="7785100" y="3600450"/>
          <p14:tracePt t="422670" x="7791450" y="3587750"/>
          <p14:tracePt t="422685" x="7804150" y="3568700"/>
          <p14:tracePt t="422701" x="7804150" y="3543300"/>
          <p14:tracePt t="422718" x="7804150" y="3517900"/>
          <p14:tracePt t="422735" x="7804150" y="3492500"/>
          <p14:tracePt t="422751" x="7797800" y="3479800"/>
          <p14:tracePt t="422768" x="7766050" y="3473450"/>
          <p14:tracePt t="422787" x="7715250" y="3460750"/>
          <p14:tracePt t="422802" x="7677150" y="3454400"/>
          <p14:tracePt t="422818" x="7639050" y="3448050"/>
          <p14:tracePt t="422835" x="7600950" y="3441700"/>
          <p14:tracePt t="422837" x="7594600" y="3441700"/>
          <p14:tracePt t="422852" x="7575550" y="3435350"/>
          <p14:tracePt t="422856" x="7550150" y="3435350"/>
          <p14:tracePt t="422868" x="7537450" y="3435350"/>
          <p14:tracePt t="422885" x="7493000" y="3435350"/>
          <p14:tracePt t="422889" x="7461250" y="3441700"/>
          <p14:tracePt t="422903" x="7410450" y="3454400"/>
          <p14:tracePt t="422920" x="7372350" y="3467100"/>
          <p14:tracePt t="422934" x="7346950" y="3479800"/>
          <p14:tracePt t="422951" x="7334250" y="3492500"/>
          <p14:tracePt t="422968" x="7327900" y="3511550"/>
          <p14:tracePt t="422985" x="7334250" y="3549650"/>
          <p14:tracePt t="423002" x="7346950" y="3594100"/>
          <p14:tracePt t="423019" x="7372350" y="3619500"/>
          <p14:tracePt t="423035" x="7429500" y="3663950"/>
          <p14:tracePt t="423052" x="7505700" y="3708400"/>
          <p14:tracePt t="423068" x="7588250" y="3721100"/>
          <p14:tracePt t="423085" x="7715250" y="3721100"/>
          <p14:tracePt t="423088" x="7791450" y="3714750"/>
          <p14:tracePt t="423101" x="7848600" y="3708400"/>
          <p14:tracePt t="423104" x="7924800" y="3695700"/>
          <p14:tracePt t="423119" x="8032750" y="3663950"/>
          <p14:tracePt t="423134" x="8077200" y="3651250"/>
          <p14:tracePt t="423152" x="8115300" y="3625850"/>
          <p14:tracePt t="423185" x="8108950" y="3625850"/>
          <p14:tracePt t="423202" x="8096250" y="3625850"/>
          <p14:tracePt t="423218" x="8083550" y="3625850"/>
          <p14:tracePt t="423235" x="8077200" y="3625850"/>
          <p14:tracePt t="423252" x="8064500" y="3625850"/>
          <p14:tracePt t="423269" x="8064500" y="3619500"/>
          <p14:tracePt t="423304" x="8064500" y="3613150"/>
          <p14:tracePt t="423319" x="8064500" y="3594100"/>
          <p14:tracePt t="423335" x="8077200" y="3581400"/>
          <p14:tracePt t="423352" x="8147050" y="3575050"/>
          <p14:tracePt t="423369" x="8223250" y="3568700"/>
          <p14:tracePt t="423385" x="8267700" y="3568700"/>
          <p14:tracePt t="423402" x="8299450" y="3568700"/>
          <p14:tracePt t="423419" x="8312150" y="3562350"/>
          <p14:tracePt t="423435" x="8318500" y="3562350"/>
          <p14:tracePt t="423439" x="8324850" y="3562350"/>
          <p14:tracePt t="423452" x="8324850" y="3556000"/>
          <p14:tracePt t="423454" x="8331200" y="3556000"/>
          <p14:tracePt t="423467" x="8337550" y="3549650"/>
          <p14:tracePt t="423486" x="8362950" y="3536950"/>
          <p14:tracePt t="423503" x="8420100" y="3524250"/>
          <p14:tracePt t="423519" x="8483600" y="3505200"/>
          <p14:tracePt t="423535" x="8540750" y="3498850"/>
          <p14:tracePt t="423552" x="8572500" y="3492500"/>
          <p14:tracePt t="423568" x="8585200" y="3492500"/>
          <p14:tracePt t="423586" x="8597900" y="3492500"/>
          <p14:tracePt t="423602" x="8610600" y="3492500"/>
          <p14:tracePt t="423619" x="8629650" y="3505200"/>
          <p14:tracePt t="423635" x="8648700" y="3511550"/>
          <p14:tracePt t="423640" x="8667750" y="3517900"/>
          <p14:tracePt t="423651" x="8680450" y="3524250"/>
          <p14:tracePt t="423654" x="8699500" y="3530600"/>
          <p14:tracePt t="423668" x="8718550" y="3530600"/>
          <p14:tracePt t="423686" x="8750300" y="3536950"/>
          <p14:tracePt t="423813" x="8737600" y="3536950"/>
          <p14:tracePt t="423822" x="8724900" y="3536950"/>
          <p14:tracePt t="423834" x="8699500" y="3536950"/>
          <p14:tracePt t="423853" x="8655050" y="3530600"/>
          <p14:tracePt t="423869" x="8642350" y="3524250"/>
          <p14:tracePt t="423885" x="8636000" y="3524250"/>
          <p14:tracePt t="423902" x="8629650" y="3517900"/>
          <p14:tracePt t="423919" x="8623300" y="3511550"/>
          <p14:tracePt t="423934" x="8616950" y="3505200"/>
          <p14:tracePt t="423952" x="8591550" y="3498850"/>
          <p14:tracePt t="423969" x="8534400" y="3498850"/>
          <p14:tracePt t="423986" x="8483600" y="3492500"/>
          <p14:tracePt t="424002" x="8445500" y="3492500"/>
          <p14:tracePt t="424019" x="8426450" y="3492500"/>
          <p14:tracePt t="424036" x="8420100" y="3492500"/>
          <p14:tracePt t="424070" x="8388350" y="3492500"/>
          <p14:tracePt t="424086" x="8318500" y="3511550"/>
          <p14:tracePt t="424103" x="8248650" y="3530600"/>
          <p14:tracePt t="424119" x="8185150" y="3549650"/>
          <p14:tracePt t="424136" x="8153400" y="3568700"/>
          <p14:tracePt t="424153" x="8140700" y="3575050"/>
          <p14:tracePt t="424170" x="8140700" y="3587750"/>
          <p14:tracePt t="424186" x="8153400" y="3587750"/>
          <p14:tracePt t="424204" x="8204200" y="3606800"/>
          <p14:tracePt t="424218" x="8318500" y="3632200"/>
          <p14:tracePt t="424237" x="8464550" y="3657600"/>
          <p14:tracePt t="424253" x="8578850" y="3683000"/>
          <p14:tracePt t="424269" x="8661400" y="3695700"/>
          <p14:tracePt t="424286" x="8712200" y="3708400"/>
          <p14:tracePt t="424303" x="8763000" y="3708400"/>
          <p14:tracePt t="424319" x="8801100" y="3695700"/>
          <p14:tracePt t="424337" x="8839200" y="3663950"/>
          <p14:tracePt t="424353" x="8858250" y="3619500"/>
          <p14:tracePt t="424372" x="8870950" y="3568700"/>
          <p14:tracePt t="424386" x="8877300" y="3556000"/>
          <p14:tracePt t="424403" x="8883650" y="3543300"/>
          <p14:tracePt t="424419" x="8883650" y="3536950"/>
          <p14:tracePt t="424437" x="8851900" y="3536950"/>
          <p14:tracePt t="424453" x="8788400" y="3536950"/>
          <p14:tracePt t="424470" x="8724900" y="3543300"/>
          <p14:tracePt t="424487" x="8680450" y="3549650"/>
          <p14:tracePt t="424503" x="8642350" y="3549650"/>
          <p14:tracePt t="424520" x="8616950" y="3549650"/>
          <p14:tracePt t="424535" x="8604250" y="3549650"/>
          <p14:tracePt t="424553" x="8597900" y="3549650"/>
          <p14:tracePt t="424572" x="8585200" y="3543300"/>
          <p14:tracePt t="424586" x="8547100" y="3543300"/>
          <p14:tracePt t="424603" x="8502650" y="3556000"/>
          <p14:tracePt t="424620" x="8477250" y="3562350"/>
          <p14:tracePt t="424637" x="8464550" y="3568700"/>
          <p14:tracePt t="424653" x="8464550" y="3575050"/>
          <p14:tracePt t="424777" x="8458200" y="3575050"/>
          <p14:tracePt t="424785" x="8458200" y="3581400"/>
          <p14:tracePt t="424803" x="8445500" y="3581400"/>
          <p14:tracePt t="424821" x="8445500" y="3587750"/>
          <p14:tracePt t="424874" x="8445500" y="3575050"/>
          <p14:tracePt t="424889" x="8451850" y="3568700"/>
          <p14:tracePt t="424903" x="8451850" y="3562350"/>
          <p14:tracePt t="425248" x="8445500" y="3568700"/>
          <p14:tracePt t="425366" x="8439150" y="3568700"/>
          <p14:tracePt t="425381" x="8439150" y="3575050"/>
          <p14:tracePt t="425389" x="8432800" y="3575050"/>
          <p14:tracePt t="425589" x="8432800" y="3587750"/>
          <p14:tracePt t="425597" x="8432800" y="3594100"/>
          <p14:tracePt t="425605" x="8432800" y="3619500"/>
          <p14:tracePt t="425621" x="8439150" y="3651250"/>
          <p14:tracePt t="425639" x="8439150" y="3676650"/>
          <p14:tracePt t="425643" x="8439150" y="3683000"/>
          <p14:tracePt t="425655" x="8445500" y="3683000"/>
          <p14:tracePt t="425658" x="8451850" y="3683000"/>
          <p14:tracePt t="425670" x="8470900" y="3683000"/>
          <p14:tracePt t="425688" x="8578850" y="3670300"/>
          <p14:tracePt t="425693" x="8680450" y="3644900"/>
          <p14:tracePt t="425704" x="8782050" y="3613150"/>
          <p14:tracePt t="425709" x="8921750" y="3549650"/>
          <p14:tracePt t="425721" x="9029700" y="3492500"/>
          <p14:tracePt t="425739" x="9315450" y="3295650"/>
          <p14:tracePt t="425753" x="9480550" y="3162300"/>
          <p14:tracePt t="425771" x="9626600" y="3054350"/>
          <p14:tracePt t="425787" x="9721850" y="2990850"/>
          <p14:tracePt t="425804" x="9772650" y="2965450"/>
          <p14:tracePt t="425837" x="9759950" y="2965450"/>
          <p14:tracePt t="425854" x="9734550" y="2971800"/>
          <p14:tracePt t="425871" x="9715500" y="2971800"/>
          <p14:tracePt t="425887" x="9696450" y="2971800"/>
          <p14:tracePt t="425904" x="9683750" y="2971800"/>
          <p14:tracePt t="425921" x="9677400" y="2978150"/>
          <p14:tracePt t="425938" x="9645650" y="3003550"/>
          <p14:tracePt t="425955" x="9639300" y="3035300"/>
          <p14:tracePt t="425970" x="9639300" y="3060700"/>
          <p14:tracePt t="425989" x="9671050" y="3079750"/>
          <p14:tracePt t="426005" x="9759950" y="3079750"/>
          <p14:tracePt t="426022" x="9893300" y="3067050"/>
          <p14:tracePt t="426039" x="9988550" y="3035300"/>
          <p14:tracePt t="426053" x="10039350" y="3009900"/>
          <p14:tracePt t="426071" x="10083800" y="2965450"/>
          <p14:tracePt t="426087" x="10102850" y="2921000"/>
          <p14:tracePt t="426105" x="10109200" y="2870200"/>
          <p14:tracePt t="426121" x="10090150" y="2832100"/>
          <p14:tracePt t="426136" x="10033000" y="2806700"/>
          <p14:tracePt t="426155" x="9944100" y="2806700"/>
          <p14:tracePt t="426171" x="9848850" y="2825750"/>
          <p14:tracePt t="426188" x="9709150" y="2857500"/>
          <p14:tracePt t="426205" x="9613900" y="2870200"/>
          <p14:tracePt t="426223" x="9550400" y="2882900"/>
          <p14:tracePt t="426236" x="9512300" y="2901950"/>
          <p14:tracePt t="426255" x="9499600" y="2933700"/>
          <p14:tracePt t="426271" x="9512300" y="2965450"/>
          <p14:tracePt t="426288" x="9575800" y="3016250"/>
          <p14:tracePt t="426304" x="9632950" y="3060700"/>
          <p14:tracePt t="426321" x="9652000" y="3111500"/>
          <p14:tracePt t="426336" x="9639300" y="3175000"/>
          <p14:tracePt t="426355" x="9607550" y="3238500"/>
          <p14:tracePt t="426371" x="9582150" y="3282950"/>
          <p14:tracePt t="426388" x="9550400" y="3333750"/>
          <p14:tracePt t="426404" x="9525000" y="3371850"/>
          <p14:tracePt t="426422" x="9480550" y="3454400"/>
          <p14:tracePt t="426438" x="9436100" y="3517900"/>
          <p14:tracePt t="426455" x="9378950" y="3587750"/>
          <p14:tracePt t="426470" x="9302750" y="3676650"/>
          <p14:tracePt t="426489" x="9258300" y="3740150"/>
          <p14:tracePt t="426505" x="9226550" y="3797300"/>
          <p14:tracePt t="426522" x="9207500" y="3835400"/>
          <p14:tracePt t="426538" x="9182100" y="3867150"/>
          <p14:tracePt t="426554" x="9163050" y="3886200"/>
          <p14:tracePt t="426571" x="9150350" y="3905250"/>
          <p14:tracePt t="426588" x="9137650" y="3924300"/>
          <p14:tracePt t="426605" x="9131300" y="3930650"/>
          <p14:tracePt t="426621" x="9124950" y="3937000"/>
          <p14:tracePt t="426638" x="9118600" y="3943350"/>
          <p14:tracePt t="426655" x="9112250" y="3949700"/>
          <p14:tracePt t="426674" x="9099550" y="3956050"/>
          <p14:tracePt t="426688" x="9093200" y="3962400"/>
          <p14:tracePt t="426692" x="9074150" y="3981450"/>
          <p14:tracePt t="426704" x="9061450" y="3994150"/>
          <p14:tracePt t="426721" x="9042400" y="4006850"/>
          <p14:tracePt t="426807" x="9048750" y="4000500"/>
          <p14:tracePt t="426822" x="9061450" y="3987800"/>
          <p14:tracePt t="426839" x="9093200" y="3962400"/>
          <p14:tracePt t="426855" x="9137650" y="3937000"/>
          <p14:tracePt t="426872" x="9194800" y="3898900"/>
          <p14:tracePt t="426888" x="9290050" y="3848100"/>
          <p14:tracePt t="426905" x="9340850" y="3816350"/>
          <p14:tracePt t="426921" x="9372600" y="3790950"/>
          <p14:tracePt t="426938" x="9378950" y="3778250"/>
          <p14:tracePt t="426955" x="9385300" y="3771900"/>
          <p14:tracePt t="426972" x="9391650" y="3759200"/>
          <p14:tracePt t="426987" x="9398000" y="3752850"/>
          <p14:tracePt t="427005" x="9398000" y="3740150"/>
          <p14:tracePt t="427022" x="9404350" y="3733800"/>
          <p14:tracePt t="427065" x="9391650" y="3740150"/>
          <p14:tracePt t="427074" x="9385300" y="3752850"/>
          <p14:tracePt t="427089" x="9340850" y="3778250"/>
          <p14:tracePt t="427106" x="9302750" y="3803650"/>
          <p14:tracePt t="427122" x="9283700" y="3810000"/>
          <p14:tracePt t="427137" x="9283700" y="3816350"/>
          <p14:tracePt t="427172" x="9290050" y="3816350"/>
          <p14:tracePt t="427188" x="9302750" y="3816350"/>
          <p14:tracePt t="427206" x="9302750" y="3835400"/>
          <p14:tracePt t="427222" x="9290050" y="3917950"/>
          <p14:tracePt t="427239" x="9277350" y="4006850"/>
          <p14:tracePt t="427767" x="9271000" y="4006850"/>
          <p14:tracePt t="427776" x="9264650" y="3994150"/>
          <p14:tracePt t="427788" x="9220200" y="3949700"/>
          <p14:tracePt t="427805" x="9137650" y="3886200"/>
          <p14:tracePt t="427821" x="9105900" y="3854450"/>
          <p14:tracePt t="427840" x="9099550" y="3829050"/>
          <p14:tracePt t="427857" x="9099550" y="3816350"/>
          <p14:tracePt t="427873" x="9105900" y="3803650"/>
          <p14:tracePt t="427889" x="9112250" y="3797300"/>
          <p14:tracePt t="427923" x="9112250" y="3784600"/>
          <p14:tracePt t="427940" x="9112250" y="3765550"/>
          <p14:tracePt t="427956" x="9099550" y="3746500"/>
          <p14:tracePt t="427959" x="9093200" y="3733800"/>
          <p14:tracePt t="427973" x="9093200" y="3727450"/>
          <p14:tracePt t="428014" x="9099550" y="3721100"/>
          <p14:tracePt t="428024" x="9118600" y="3714750"/>
          <p14:tracePt t="428040" x="9169400" y="3702050"/>
          <p14:tracePt t="428056" x="9226550" y="3695700"/>
          <p14:tracePt t="428074" x="9245600" y="3695700"/>
          <p14:tracePt t="428089" x="9258300" y="3695700"/>
          <p14:tracePt t="428106" x="9271000" y="3695700"/>
          <p14:tracePt t="428123" x="9283700" y="3702050"/>
          <p14:tracePt t="428139" x="9334500" y="3708400"/>
          <p14:tracePt t="428156" x="9410700" y="3714750"/>
          <p14:tracePt t="428173" x="9512300" y="3727450"/>
          <p14:tracePt t="428189" x="9677400" y="3752850"/>
          <p14:tracePt t="428206" x="9804400" y="3759200"/>
          <p14:tracePt t="428210" x="9855200" y="3765550"/>
          <p14:tracePt t="428223" x="9899650" y="3765550"/>
          <p14:tracePt t="428239" x="9963150" y="3765550"/>
          <p14:tracePt t="428256" x="9969500" y="3765550"/>
          <p14:tracePt t="428325" x="9975850" y="3765550"/>
          <p14:tracePt t="428333" x="9982200" y="3765550"/>
          <p14:tracePt t="428358" x="10020300" y="3752850"/>
          <p14:tracePt t="428373" x="10064750" y="3746500"/>
          <p14:tracePt t="428389" x="10109200" y="3740150"/>
          <p14:tracePt t="428405" x="10134600" y="3740150"/>
          <p14:tracePt t="428423" x="10160000" y="3733800"/>
          <p14:tracePt t="428439" x="10185400" y="3727450"/>
          <p14:tracePt t="428456" x="10210800" y="3727450"/>
          <p14:tracePt t="428473" x="10236200" y="3714750"/>
          <p14:tracePt t="428490" x="10255250" y="3708400"/>
          <p14:tracePt t="428507" x="10274300" y="3702050"/>
          <p14:tracePt t="428523" x="10287000" y="3689350"/>
          <p14:tracePt t="428540" x="10306050" y="3683000"/>
          <p14:tracePt t="428557" x="10318750" y="3676650"/>
          <p14:tracePt t="428560" x="10325100" y="3676650"/>
          <p14:tracePt t="428572" x="10331450" y="3670300"/>
          <p14:tracePt t="428575" x="10337800" y="3670300"/>
          <p14:tracePt t="428606" x="10344150" y="3670300"/>
          <p14:tracePt t="428624" x="10350500" y="3670300"/>
          <p14:tracePt t="428656" x="10356850" y="3670300"/>
          <p14:tracePt t="428673" x="10363200" y="3663950"/>
          <p14:tracePt t="428690" x="10375900" y="3663950"/>
          <p14:tracePt t="428706" x="10401300" y="3657600"/>
          <p14:tracePt t="428723" x="10420350" y="3651250"/>
          <p14:tracePt t="428740" x="10439400" y="3638550"/>
          <p14:tracePt t="428757" x="10452100" y="3632200"/>
          <p14:tracePt t="428773" x="10464800" y="3632200"/>
          <p14:tracePt t="428845" x="10458450" y="3632200"/>
          <p14:tracePt t="428852" x="10452100" y="3632200"/>
          <p14:tracePt t="428873" x="10433050" y="3638550"/>
          <p14:tracePt t="428890" x="10414000" y="3644900"/>
          <p14:tracePt t="428909" x="10382250" y="3651250"/>
          <p14:tracePt t="428924" x="10356850" y="3657600"/>
          <p14:tracePt t="428928" x="10331450" y="3657600"/>
          <p14:tracePt t="428940" x="10306050" y="3663950"/>
          <p14:tracePt t="428958" x="10179050" y="3689350"/>
          <p14:tracePt t="428973" x="10090150" y="3702050"/>
          <p14:tracePt t="428992" x="10001250" y="3708400"/>
          <p14:tracePt t="429007" x="9931400" y="3714750"/>
          <p14:tracePt t="429023" x="9867900" y="3721100"/>
          <p14:tracePt t="429040" x="9753600" y="3733800"/>
          <p14:tracePt t="429057" x="9620250" y="3746500"/>
          <p14:tracePt t="429072" x="9493250" y="3759200"/>
          <p14:tracePt t="429090" x="9283700" y="3765550"/>
          <p14:tracePt t="429106" x="9029700" y="3746500"/>
          <p14:tracePt t="429123" x="8839200" y="3721100"/>
          <p14:tracePt t="429140" x="8661400" y="3695700"/>
          <p14:tracePt t="429158" x="8521700" y="3689350"/>
          <p14:tracePt t="429173" x="8324850" y="3708400"/>
          <p14:tracePt t="429191" x="8166100" y="3733800"/>
          <p14:tracePt t="429207" x="8039100" y="3759200"/>
          <p14:tracePt t="429224" x="7886700" y="3784600"/>
          <p14:tracePt t="429240" x="7804150" y="3790950"/>
          <p14:tracePt t="429257" x="7747000" y="3797300"/>
          <p14:tracePt t="429273" x="7727950" y="3797300"/>
          <p14:tracePt t="429290" x="7696200" y="3810000"/>
          <p14:tracePt t="429308" x="7645400" y="3816350"/>
          <p14:tracePt t="429323" x="7581900" y="3829050"/>
          <p14:tracePt t="429340" x="7524750" y="3829050"/>
          <p14:tracePt t="429344" x="7499350" y="3829050"/>
          <p14:tracePt t="429357" x="7493000" y="3829050"/>
          <p14:tracePt t="429374" x="7486650" y="3829050"/>
          <p14:tracePt t="429574" x="7480300" y="3835400"/>
          <p14:tracePt t="429583" x="7480300" y="3841750"/>
          <p14:tracePt t="429590" x="7473950" y="3841750"/>
          <p14:tracePt t="429608" x="7467600" y="3854450"/>
          <p14:tracePt t="429676" x="7473950" y="3854450"/>
          <p14:tracePt t="429684" x="7486650" y="3854450"/>
          <p14:tracePt t="429693" x="7518400" y="3848100"/>
          <p14:tracePt t="429707" x="7594600" y="3841750"/>
          <p14:tracePt t="429724" x="7670800" y="3841750"/>
          <p14:tracePt t="429740" x="7727950" y="3841750"/>
          <p14:tracePt t="429757" x="7740650" y="3841750"/>
          <p14:tracePt t="429865" x="7747000" y="3841750"/>
          <p14:tracePt t="429879" x="7778750" y="3835400"/>
          <p14:tracePt t="429891" x="7804150" y="3835400"/>
          <p14:tracePt t="429908" x="7867650" y="3822700"/>
          <p14:tracePt t="429924" x="7956550" y="3822700"/>
          <p14:tracePt t="429941" x="8108950" y="3816350"/>
          <p14:tracePt t="429958" x="8350250" y="3835400"/>
          <p14:tracePt t="429974" x="8559800" y="3860800"/>
          <p14:tracePt t="429992" x="8699500" y="3873500"/>
          <p14:tracePt t="430008" x="8851900" y="3879850"/>
          <p14:tracePt t="430025" x="8928100" y="3873500"/>
          <p14:tracePt t="430043" x="8985250" y="3854450"/>
          <p14:tracePt t="430057" x="9036050" y="3841750"/>
          <p14:tracePt t="430073" x="9118600" y="3835400"/>
          <p14:tracePt t="430091" x="9226550" y="3835400"/>
          <p14:tracePt t="430106" x="9290050" y="3848100"/>
          <p14:tracePt t="430123" x="9321800" y="3860800"/>
          <p14:tracePt t="430141" x="9328150" y="3873500"/>
          <p14:tracePt t="430157" x="9328150" y="3879850"/>
          <p14:tracePt t="430162" x="9328150" y="3886200"/>
          <p14:tracePt t="430386" x="9340850" y="3886200"/>
          <p14:tracePt t="430396" x="9347200" y="3886200"/>
          <p14:tracePt t="430407" x="9385300" y="3886200"/>
          <p14:tracePt t="430425" x="9404350" y="3886200"/>
          <p14:tracePt t="430610" x="9398000" y="3886200"/>
          <p14:tracePt t="430618" x="9391650" y="3892550"/>
          <p14:tracePt t="430630" x="9385300" y="3892550"/>
          <p14:tracePt t="430671" x="9385300" y="3886200"/>
          <p14:tracePt t="430679" x="9378950" y="3879850"/>
          <p14:tracePt t="431718" x="9398000" y="3873500"/>
          <p14:tracePt t="431729" x="9410700" y="3867150"/>
          <p14:tracePt t="431743" x="9505950" y="3835400"/>
          <p14:tracePt t="431760" x="9601200" y="3803650"/>
          <p14:tracePt t="431776" x="9696450" y="3771900"/>
          <p14:tracePt t="431792" x="9804400" y="3752850"/>
          <p14:tracePt t="431809" x="9931400" y="3740150"/>
          <p14:tracePt t="431827" x="9982200" y="3727450"/>
          <p14:tracePt t="431830" x="9988550" y="3727450"/>
          <p14:tracePt t="431886" x="9988550" y="3721100"/>
          <p14:tracePt t="431895" x="9988550" y="3714750"/>
          <p14:tracePt t="431910" x="9988550" y="3689350"/>
          <p14:tracePt t="431926" x="10001250" y="3676650"/>
          <p14:tracePt t="431944" x="10013950" y="3657600"/>
          <p14:tracePt t="431960" x="10033000" y="3644900"/>
          <p14:tracePt t="431976" x="10045700" y="3638550"/>
          <p14:tracePt t="431993" x="10045700" y="3632200"/>
          <p14:tracePt t="432008" x="10052050" y="3632200"/>
          <p14:tracePt t="432042" x="10102850" y="3632200"/>
          <p14:tracePt t="432059" x="10179050" y="3632200"/>
          <p14:tracePt t="432076" x="10255250" y="3625850"/>
          <p14:tracePt t="432093" x="10312400" y="3619500"/>
          <p14:tracePt t="432110" x="10350500" y="3619500"/>
          <p14:tracePt t="432128" x="10356850" y="3613150"/>
          <p14:tracePt t="432159" x="10363200" y="3613150"/>
          <p14:tracePt t="432193" x="10369550" y="3613150"/>
          <p14:tracePt t="432209" x="10382250" y="3613150"/>
          <p14:tracePt t="432227" x="10439400" y="3613150"/>
          <p14:tracePt t="432242" x="10496550" y="3613150"/>
          <p14:tracePt t="432259" x="10585450" y="3613150"/>
          <p14:tracePt t="432276" x="10636250" y="3613150"/>
          <p14:tracePt t="432293" x="10655300" y="3613150"/>
          <p14:tracePt t="432327" x="10668000" y="3613150"/>
          <p14:tracePt t="432341" x="10693400" y="3606800"/>
          <p14:tracePt t="432360" x="10731500" y="3587750"/>
          <p14:tracePt t="432377" x="10750550" y="3575050"/>
          <p14:tracePt t="432392" x="10756900" y="3562350"/>
          <p14:tracePt t="432410" x="10756900" y="3556000"/>
          <p14:tracePt t="432426" x="10756900" y="3543300"/>
          <p14:tracePt t="432443" x="10756900" y="3536950"/>
          <p14:tracePt t="432459" x="10750550" y="3524250"/>
          <p14:tracePt t="432476" x="10744200" y="3517900"/>
          <p14:tracePt t="432493" x="10737850" y="3511550"/>
          <p14:tracePt t="432510" x="10718800" y="3505200"/>
          <p14:tracePt t="432526" x="10693400" y="3492500"/>
          <p14:tracePt t="432545" x="10655300" y="3486150"/>
          <p14:tracePt t="432560" x="10617200" y="3473450"/>
          <p14:tracePt t="432576" x="10598150" y="3467100"/>
          <p14:tracePt t="432593" x="10579100" y="3460750"/>
          <p14:tracePt t="432596" x="10572750" y="3454400"/>
          <p14:tracePt t="432610" x="10560050" y="3454400"/>
          <p14:tracePt t="432627" x="10547350" y="3448050"/>
          <p14:tracePt t="432643" x="10534650" y="3441700"/>
          <p14:tracePt t="432659" x="10509250" y="3441700"/>
          <p14:tracePt t="432675" x="10490200" y="3435350"/>
          <p14:tracePt t="432693" x="10452100" y="3435350"/>
          <p14:tracePt t="432708" x="10420350" y="3435350"/>
          <p14:tracePt t="432726" x="10382250" y="3435350"/>
          <p14:tracePt t="432743" x="10356850" y="3435350"/>
          <p14:tracePt t="432760" x="10325100" y="3441700"/>
          <p14:tracePt t="432776" x="10299700" y="3448050"/>
          <p14:tracePt t="432793" x="10267950" y="3460750"/>
          <p14:tracePt t="432810" x="10255250" y="3473450"/>
          <p14:tracePt t="432814" x="10248900" y="3479800"/>
          <p14:tracePt t="432826" x="10242550" y="3486150"/>
          <p14:tracePt t="432828" x="10236200" y="3492500"/>
          <p14:tracePt t="432843" x="10217150" y="3505200"/>
          <p14:tracePt t="432860" x="10191750" y="3536950"/>
          <p14:tracePt t="432878" x="10179050" y="3549650"/>
          <p14:tracePt t="432892" x="10160000" y="3568700"/>
          <p14:tracePt t="432910" x="10153650" y="3581400"/>
          <p14:tracePt t="432927" x="10147300" y="3587750"/>
          <p14:tracePt t="432983" x="10147300" y="3600450"/>
          <p14:tracePt t="432989" x="10153650" y="3606800"/>
          <p14:tracePt t="433010" x="10172700" y="3625850"/>
          <p14:tracePt t="433027" x="10185400" y="3638550"/>
          <p14:tracePt t="433043" x="10198100" y="3651250"/>
          <p14:tracePt t="433047" x="10210800" y="3657600"/>
          <p14:tracePt t="433060" x="10223500" y="3657600"/>
          <p14:tracePt t="433078" x="10280650" y="3663950"/>
          <p14:tracePt t="433094" x="10331450" y="3663950"/>
          <p14:tracePt t="433110" x="10363200" y="3663950"/>
          <p14:tracePt t="433127" x="10369550" y="3663950"/>
          <p14:tracePt t="433144" x="10375900" y="3663950"/>
          <p14:tracePt t="433269" x="10375900" y="3670300"/>
          <p14:tracePt t="433277" x="10356850" y="3676650"/>
          <p14:tracePt t="433293" x="10325100" y="3695700"/>
          <p14:tracePt t="433311" x="10274300" y="3708400"/>
          <p14:tracePt t="433326" x="10267950" y="3708400"/>
          <p14:tracePt t="433343" x="10255250" y="3708400"/>
          <p14:tracePt t="434221" x="10261600" y="3708400"/>
          <p14:tracePt t="434229" x="10274300" y="3714750"/>
          <p14:tracePt t="434237" x="10306050" y="3733800"/>
          <p14:tracePt t="434245" x="10344150" y="3752850"/>
          <p14:tracePt t="434260" x="10375900" y="3771900"/>
          <p14:tracePt t="434277" x="10496550" y="3790950"/>
          <p14:tracePt t="434294" x="10604500" y="3790950"/>
          <p14:tracePt t="434310" x="10725150" y="3771900"/>
          <p14:tracePt t="434328" x="10820400" y="3752850"/>
          <p14:tracePt t="434344" x="10877550" y="3740150"/>
          <p14:tracePt t="434362" x="10902950" y="3733800"/>
          <p14:tracePt t="434396" x="10896600" y="3727450"/>
          <p14:tracePt t="434411" x="10826750" y="3727450"/>
          <p14:tracePt t="434428" x="10744200" y="3721100"/>
          <p14:tracePt t="434445" x="10661650" y="3714750"/>
          <p14:tracePt t="434462" x="10591800" y="3714750"/>
          <p14:tracePt t="434465" x="10566400" y="3708400"/>
          <p14:tracePt t="434478" x="10547350" y="3708400"/>
          <p14:tracePt t="434495" x="10509250" y="3708400"/>
          <p14:tracePt t="434511" x="10439400" y="3714750"/>
          <p14:tracePt t="434514" x="10363200" y="3733800"/>
          <p14:tracePt t="434527" x="10280650" y="3746500"/>
          <p14:tracePt t="434529" x="10128250" y="3784600"/>
          <p14:tracePt t="434544" x="9753600" y="3835400"/>
          <p14:tracePt t="434561" x="9296400" y="3886200"/>
          <p14:tracePt t="434578" x="8915400" y="3911600"/>
          <p14:tracePt t="434585" x="8763000" y="3917950"/>
          <p14:tracePt t="434593" x="8648700" y="3917950"/>
          <p14:tracePt t="434612" x="8515350" y="3917950"/>
          <p14:tracePt t="434628" x="8375650" y="3917950"/>
          <p14:tracePt t="434645" x="8134350" y="3924300"/>
          <p14:tracePt t="434662" x="7721600" y="3930650"/>
          <p14:tracePt t="434678" x="7302500" y="3937000"/>
          <p14:tracePt t="434682" x="7092950" y="3937000"/>
          <p14:tracePt t="434695" x="6877050" y="3937000"/>
          <p14:tracePt t="434712" x="6559550" y="3937000"/>
          <p14:tracePt t="434727" x="6470650" y="3937000"/>
          <p14:tracePt t="434729" x="6477000" y="3937000"/>
          <p14:tracePt t="434745" x="6502400" y="3937000"/>
          <p14:tracePt t="434762" x="6680200" y="3943350"/>
          <p14:tracePt t="434778" x="6756400" y="3962400"/>
          <p14:tracePt t="434795" x="6800850" y="3994150"/>
          <p14:tracePt t="434811" x="6807200" y="4019550"/>
          <p14:tracePt t="434828" x="6807200" y="4032250"/>
          <p14:tracePt t="434862" x="6813550" y="4032250"/>
          <p14:tracePt t="434879" x="6845300" y="3994150"/>
          <p14:tracePt t="434896" x="6896100" y="3962400"/>
          <p14:tracePt t="434911" x="6908800" y="3956050"/>
          <p14:tracePt t="434929" x="6902450" y="3949700"/>
          <p14:tracePt t="434945" x="6883400" y="3962400"/>
          <p14:tracePt t="434962" x="6832600" y="3962400"/>
          <p14:tracePt t="434978" x="6800850" y="3956050"/>
          <p14:tracePt t="434995" x="6794500" y="3956050"/>
          <p14:tracePt t="435012" x="6794500" y="3949700"/>
          <p14:tracePt t="435028" x="6832600" y="3911600"/>
          <p14:tracePt t="435045" x="6845300" y="3905250"/>
          <p14:tracePt t="435062" x="6838950" y="3905250"/>
          <p14:tracePt t="435077" x="6819900" y="3905250"/>
          <p14:tracePt t="435080" x="6807200" y="3905250"/>
          <p14:tracePt t="435095" x="6788150" y="3911600"/>
          <p14:tracePt t="435112" x="6781800" y="3911600"/>
          <p14:tracePt t="443258" x="6775450" y="3911600"/>
          <p14:tracePt t="443273" x="6762750" y="3898900"/>
          <p14:tracePt t="443286" x="6750050" y="3879850"/>
          <p14:tracePt t="443305" x="6731000" y="3860800"/>
          <p14:tracePt t="443319" x="6724650" y="3854450"/>
          <p14:tracePt t="443425" x="6724650" y="3873500"/>
          <p14:tracePt t="443433" x="6724650" y="3905250"/>
          <p14:tracePt t="443452" x="6769100" y="4019550"/>
          <p14:tracePt t="443468" x="6838950" y="4108450"/>
          <p14:tracePt t="443485" x="6946900" y="4184650"/>
          <p14:tracePt t="443502" x="7048500" y="4229100"/>
          <p14:tracePt t="443507" x="7099300" y="4248150"/>
          <p14:tracePt t="443519" x="7150100" y="4260850"/>
          <p14:tracePt t="443536" x="7270750" y="4279900"/>
          <p14:tracePt t="443554" x="7302500" y="4279900"/>
          <p14:tracePt t="443569" x="7308850" y="4279900"/>
          <p14:tracePt t="443586" x="7334250" y="4279900"/>
          <p14:tracePt t="443603" x="7359650" y="4273550"/>
          <p14:tracePt t="443619" x="7385050" y="4260850"/>
          <p14:tracePt t="443637" x="7423150" y="4248150"/>
          <p14:tracePt t="443652" x="7461250" y="4229100"/>
          <p14:tracePt t="443669" x="7505700" y="4210050"/>
          <p14:tracePt t="443686" x="7537450" y="4184650"/>
          <p14:tracePt t="443702" x="7581900" y="4159250"/>
          <p14:tracePt t="443719" x="7607300" y="4146550"/>
          <p14:tracePt t="443734" x="7613650" y="4140200"/>
          <p14:tracePt t="443752" x="7620000" y="4140200"/>
          <p14:tracePt t="443837" x="7620000" y="4133850"/>
          <p14:tracePt t="443844" x="7626350" y="4133850"/>
          <p14:tracePt t="443851" x="7632700" y="4127500"/>
          <p14:tracePt t="443871" x="7645400" y="4114800"/>
          <p14:tracePt t="443886" x="7658100" y="4108450"/>
          <p14:tracePt t="443902" x="7664450" y="4095750"/>
          <p14:tracePt t="443977" x="7664450" y="4089400"/>
          <p14:tracePt t="443986" x="7664450" y="4083050"/>
          <p14:tracePt t="444001" x="7664450" y="4070350"/>
          <p14:tracePt t="444019" x="7670800" y="4064000"/>
          <p14:tracePt t="444036" x="7670800" y="4051300"/>
          <p14:tracePt t="444053" x="7670800" y="4038600"/>
          <p14:tracePt t="444069" x="7683500" y="4025900"/>
          <p14:tracePt t="444086" x="7696200" y="4006850"/>
          <p14:tracePt t="444103" x="7727950" y="3968750"/>
          <p14:tracePt t="444120" x="7759700" y="3937000"/>
          <p14:tracePt t="444122" x="7778750" y="3924300"/>
          <p14:tracePt t="444136" x="7797800" y="3905250"/>
          <p14:tracePt t="444153" x="7829550" y="3879850"/>
          <p14:tracePt t="444169" x="7861300" y="3848100"/>
          <p14:tracePt t="444185" x="7893050" y="3810000"/>
          <p14:tracePt t="444202" x="7893050" y="3803650"/>
          <p14:tracePt t="444253" x="7899400" y="3803650"/>
          <p14:tracePt t="444261" x="7918450" y="3797300"/>
          <p14:tracePt t="444285" x="8007350" y="3797300"/>
          <p14:tracePt t="444302" x="8121650" y="3797300"/>
          <p14:tracePt t="444318" x="8261350" y="3797300"/>
          <p14:tracePt t="444335" x="8407400" y="3803650"/>
          <p14:tracePt t="444352" x="8547100" y="3816350"/>
          <p14:tracePt t="444369" x="8667750" y="3829050"/>
          <p14:tracePt t="444385" x="8826500" y="3841750"/>
          <p14:tracePt t="444401" x="8985250" y="3848100"/>
          <p14:tracePt t="444418" x="9131300" y="3860800"/>
          <p14:tracePt t="444436" x="9302750" y="3886200"/>
          <p14:tracePt t="444452" x="9429750" y="3905250"/>
          <p14:tracePt t="444468" x="9512300" y="3911600"/>
          <p14:tracePt t="444485" x="9537700" y="3917950"/>
          <p14:tracePt t="444829" x="9544050" y="3917950"/>
          <p14:tracePt t="444837" x="9556750" y="3917950"/>
          <p14:tracePt t="444845" x="9569450" y="3917950"/>
          <p14:tracePt t="444854" x="9582150" y="3917950"/>
          <p14:tracePt t="444869" x="9626600" y="3911600"/>
          <p14:tracePt t="444885" x="9677400" y="3898900"/>
          <p14:tracePt t="444902" x="9747250" y="3886200"/>
          <p14:tracePt t="444919" x="9855200" y="3867150"/>
          <p14:tracePt t="444936" x="9950450" y="3848100"/>
          <p14:tracePt t="444952" x="10039350" y="3835400"/>
          <p14:tracePt t="444969" x="10090150" y="3829050"/>
          <p14:tracePt t="444986" x="10128250" y="3816350"/>
          <p14:tracePt t="445002" x="10147300" y="3810000"/>
          <p14:tracePt t="445019" x="10172700" y="3810000"/>
          <p14:tracePt t="445035" x="10229850" y="3803650"/>
          <p14:tracePt t="445052" x="10299700" y="3803650"/>
          <p14:tracePt t="445069" x="10369550" y="3810000"/>
          <p14:tracePt t="445086" x="10445750" y="3810000"/>
          <p14:tracePt t="445102" x="10534650" y="3810000"/>
          <p14:tracePt t="445119" x="10661650" y="3810000"/>
          <p14:tracePt t="445135" x="10750550" y="3810000"/>
          <p14:tracePt t="445152" x="10871200" y="3803650"/>
          <p14:tracePt t="445169" x="10953750" y="3803650"/>
          <p14:tracePt t="445186" x="11036300" y="3797300"/>
          <p14:tracePt t="445202" x="11106150" y="3790950"/>
          <p14:tracePt t="445219" x="11156950" y="3790950"/>
          <p14:tracePt t="445236" x="11188700" y="3784600"/>
          <p14:tracePt t="445252" x="11201400" y="3784600"/>
          <p14:tracePt t="445269" x="11214100" y="3784600"/>
          <p14:tracePt t="445286" x="11226800" y="3784600"/>
          <p14:tracePt t="445304" x="11245850" y="3784600"/>
          <p14:tracePt t="445320" x="11258550" y="3778250"/>
          <p14:tracePt t="445336" x="11277600" y="3778250"/>
          <p14:tracePt t="445453" x="11283950" y="3778250"/>
          <p14:tracePt t="445460" x="11283950" y="3784600"/>
          <p14:tracePt t="445469" x="11290300" y="3784600"/>
          <p14:tracePt t="445487" x="11296650" y="3790950"/>
          <p14:tracePt t="445504" x="11315700" y="3797300"/>
          <p14:tracePt t="445521" x="11360150" y="3803650"/>
          <p14:tracePt t="445525" x="11398250" y="3803650"/>
          <p14:tracePt t="445536" x="11442700" y="3803650"/>
          <p14:tracePt t="445554" x="11525250" y="3803650"/>
          <p14:tracePt t="445570" x="11537950" y="3803650"/>
          <p14:tracePt t="445590" x="11576050" y="3797300"/>
          <p14:tracePt t="445603" x="11582400" y="3797300"/>
          <p14:tracePt t="445622" x="11601450" y="3790950"/>
          <p14:tracePt t="445638" x="11614150" y="3790950"/>
          <p14:tracePt t="445654" x="11626850" y="3790950"/>
          <p14:tracePt t="445671" x="11633200" y="3784600"/>
          <p14:tracePt t="445688" x="11639550" y="3784600"/>
          <p14:tracePt t="445747" x="11639550" y="3778250"/>
          <p14:tracePt t="445755" x="11645900" y="3771900"/>
          <p14:tracePt t="445770" x="11658600" y="3752850"/>
          <p14:tracePt t="445788" x="11671300" y="3733800"/>
          <p14:tracePt t="445804" x="11671300" y="3727450"/>
          <p14:tracePt t="445821" x="11671300" y="3721100"/>
          <p14:tracePt t="445854" x="11664950" y="3708400"/>
          <p14:tracePt t="445870" x="11645900" y="3695700"/>
          <p14:tracePt t="445887" x="11607800" y="3689350"/>
          <p14:tracePt t="445903" x="11563350" y="3676650"/>
          <p14:tracePt t="445921" x="11493500" y="3670300"/>
          <p14:tracePt t="445937" x="11398250" y="3657600"/>
          <p14:tracePt t="445956" x="11341100" y="3651250"/>
          <p14:tracePt t="445971" x="11233150" y="3644900"/>
          <p14:tracePt t="445989" x="11087100" y="3625850"/>
          <p14:tracePt t="446003" x="10934700" y="3619500"/>
          <p14:tracePt t="446021" x="10788650" y="3619500"/>
          <p14:tracePt t="446039" x="10642600" y="3619500"/>
          <p14:tracePt t="446055" x="10547350" y="3619500"/>
          <p14:tracePt t="446071" x="10439400" y="3638550"/>
          <p14:tracePt t="446088" x="10407650" y="3657600"/>
          <p14:tracePt t="446109" x="10375900" y="3695700"/>
          <p14:tracePt t="446121" x="10363200" y="3708400"/>
          <p14:tracePt t="446124" x="10344150" y="3733800"/>
          <p14:tracePt t="446138" x="10331450" y="3752850"/>
          <p14:tracePt t="446154" x="10299700" y="3810000"/>
          <p14:tracePt t="446171" x="10280650" y="3848100"/>
          <p14:tracePt t="446173" x="10274300" y="3860800"/>
          <p14:tracePt t="446188" x="10267950" y="3886200"/>
          <p14:tracePt t="446203" x="10242550" y="3911600"/>
          <p14:tracePt t="446221" x="10147300" y="3962400"/>
          <p14:tracePt t="446238" x="9893300" y="4025900"/>
          <p14:tracePt t="446254" x="9486900" y="4057650"/>
          <p14:tracePt t="446274" x="8959850" y="4083050"/>
          <p14:tracePt t="446277" x="8724900" y="4095750"/>
          <p14:tracePt t="446287" x="8439150" y="4114800"/>
          <p14:tracePt t="446304" x="8032750" y="4121150"/>
          <p14:tracePt t="446321" x="7785100" y="4114800"/>
          <p14:tracePt t="446336" x="7689850" y="4102100"/>
          <p14:tracePt t="446355" x="7683500" y="4102100"/>
          <p14:tracePt t="446372" x="7670800" y="4108450"/>
          <p14:tracePt t="446388" x="7626350" y="4159250"/>
          <p14:tracePt t="446405" x="7594600" y="4191000"/>
          <p14:tracePt t="446421" x="7512050" y="4241800"/>
          <p14:tracePt t="446424" x="7473950" y="4260850"/>
          <p14:tracePt t="446438" x="7378700" y="4292600"/>
          <p14:tracePt t="446456" x="7270750" y="4305300"/>
          <p14:tracePt t="446471" x="7188200" y="4298950"/>
          <p14:tracePt t="446488" x="7112000" y="4267200"/>
          <p14:tracePt t="446505" x="7029450" y="4216400"/>
          <p14:tracePt t="446522" x="6991350" y="4184650"/>
          <p14:tracePt t="446538" x="6940550" y="4152900"/>
          <p14:tracePt t="446555" x="6908800" y="4140200"/>
          <p14:tracePt t="446571" x="6902450" y="4140200"/>
          <p14:tracePt t="446626" x="6896100" y="4140200"/>
          <p14:tracePt t="446633" x="6889750" y="4140200"/>
          <p14:tracePt t="446638" x="6883400" y="4146550"/>
          <p14:tracePt t="446655" x="6870700" y="4159250"/>
          <p14:tracePt t="446673" x="6864350" y="4159250"/>
          <p14:tracePt t="446725" x="6870700" y="4152900"/>
          <p14:tracePt t="446733" x="6883400" y="4146550"/>
          <p14:tracePt t="446741" x="6889750" y="4146550"/>
          <p14:tracePt t="446754" x="6896100" y="4140200"/>
          <p14:tracePt t="446853" x="6902450" y="4140200"/>
          <p14:tracePt t="446862" x="6915150" y="4133850"/>
          <p14:tracePt t="446871" x="6953250" y="4127500"/>
          <p14:tracePt t="446889" x="7023100" y="4127500"/>
          <p14:tracePt t="446905" x="7118350" y="4127500"/>
          <p14:tracePt t="446910" x="7150100" y="4127500"/>
          <p14:tracePt t="446925" x="7194550" y="4127500"/>
          <p14:tracePt t="446938" x="7207250" y="4127500"/>
          <p14:tracePt t="446955" x="7226300" y="4127500"/>
          <p14:tracePt t="446972" x="7258050" y="4127500"/>
          <p14:tracePt t="446977" x="7270750" y="4127500"/>
          <p14:tracePt t="446987" x="7283450" y="4121150"/>
          <p14:tracePt t="447005" x="7302500" y="4114800"/>
          <p14:tracePt t="447022" x="7321550" y="4102100"/>
          <p14:tracePt t="447040" x="7308850" y="4089400"/>
          <p14:tracePt t="447055" x="7264400" y="4070350"/>
          <p14:tracePt t="447072" x="7219950" y="4051300"/>
          <p14:tracePt t="447088" x="7188200" y="4032250"/>
          <p14:tracePt t="447105" x="7150100" y="4006850"/>
          <p14:tracePt t="447122" x="7118350" y="3975100"/>
          <p14:tracePt t="447138" x="7092950" y="3956050"/>
          <p14:tracePt t="447155" x="7067550" y="3943350"/>
          <p14:tracePt t="447172" x="7029450" y="3943350"/>
          <p14:tracePt t="447189" x="6965950" y="3943350"/>
          <p14:tracePt t="447205" x="6908800" y="3949700"/>
          <p14:tracePt t="447209" x="6896100" y="3949700"/>
          <p14:tracePt t="447222" x="6877050" y="3962400"/>
          <p14:tracePt t="447227" x="6870700" y="3962400"/>
          <p14:tracePt t="447238" x="6864350" y="3968750"/>
          <p14:tracePt t="447242" x="6864350" y="3975100"/>
          <p14:tracePt t="447254" x="6864350" y="3981450"/>
          <p14:tracePt t="447256" x="6864350" y="3987800"/>
          <p14:tracePt t="447271" x="6889750" y="4013200"/>
          <p14:tracePt t="447290" x="6940550" y="4038600"/>
          <p14:tracePt t="447307" x="7004050" y="4064000"/>
          <p14:tracePt t="447322" x="7061200" y="4083050"/>
          <p14:tracePt t="447339" x="7105650" y="4089400"/>
          <p14:tracePt t="447355" x="7156450" y="4089400"/>
          <p14:tracePt t="447360" x="7181850" y="4089400"/>
          <p14:tracePt t="447373" x="7207250" y="4089400"/>
          <p14:tracePt t="447389" x="7264400" y="4089400"/>
          <p14:tracePt t="447407" x="7346950" y="4089400"/>
          <p14:tracePt t="447422" x="7442200" y="4083050"/>
          <p14:tracePt t="447426" x="7512050" y="4076700"/>
          <p14:tracePt t="447439" x="7556500" y="4076700"/>
          <p14:tracePt t="447456" x="7683500" y="4064000"/>
          <p14:tracePt t="447473" x="7727950" y="4057650"/>
          <p14:tracePt t="447563" x="7734300" y="4057650"/>
          <p14:tracePt t="447568" x="7740650" y="4057650"/>
          <p14:tracePt t="447574" x="7766050" y="4057650"/>
          <p14:tracePt t="447588" x="7797800" y="4057650"/>
          <p14:tracePt t="447607" x="7912100" y="4070350"/>
          <p14:tracePt t="447624" x="8039100" y="4076700"/>
          <p14:tracePt t="447639" x="8166100" y="4089400"/>
          <p14:tracePt t="447656" x="8318500" y="4102100"/>
          <p14:tracePt t="447672" x="8521700" y="4127500"/>
          <p14:tracePt t="447689" x="8642350" y="4140200"/>
          <p14:tracePt t="447694" x="8724900" y="4146550"/>
          <p14:tracePt t="447704" x="8794750" y="4146550"/>
          <p14:tracePt t="447722" x="8902700" y="4152900"/>
          <p14:tracePt t="447739" x="8947150" y="4152900"/>
          <p14:tracePt t="447755" x="8972550" y="4146550"/>
          <p14:tracePt t="447774" x="8978900" y="4146550"/>
          <p14:tracePt t="447917" x="8978900" y="4140200"/>
          <p14:tracePt t="447925" x="8985250" y="4140200"/>
          <p14:tracePt t="447938" x="8985250" y="4133850"/>
          <p14:tracePt t="447956" x="8997950" y="4108450"/>
          <p14:tracePt t="447973" x="9004300" y="4089400"/>
          <p14:tracePt t="447989" x="9004300" y="4076700"/>
          <p14:tracePt t="448006" x="9004300" y="4064000"/>
          <p14:tracePt t="448023" x="9004300" y="4051300"/>
          <p14:tracePt t="448039" x="9004300" y="4025900"/>
          <p14:tracePt t="448057" x="9004300" y="4019550"/>
          <p14:tracePt t="448060" x="8997950" y="4019550"/>
          <p14:tracePt t="448115" x="8991600" y="4013200"/>
          <p14:tracePt t="448127" x="8978900" y="4013200"/>
          <p14:tracePt t="448139" x="8928100" y="4013200"/>
          <p14:tracePt t="448156" x="8896350" y="4013200"/>
          <p14:tracePt t="448172" x="8858250" y="4006850"/>
          <p14:tracePt t="448188" x="8826500" y="4000500"/>
          <p14:tracePt t="448205" x="8801100" y="3987800"/>
          <p14:tracePt t="448223" x="8750300" y="3962400"/>
          <p14:tracePt t="448227" x="8731250" y="3949700"/>
          <p14:tracePt t="448240" x="8712200" y="3937000"/>
          <p14:tracePt t="448256" x="8667750" y="3911600"/>
          <p14:tracePt t="448261" x="8636000" y="3892550"/>
          <p14:tracePt t="448271" x="8604250" y="3879850"/>
          <p14:tracePt t="448290" x="8509000" y="3841750"/>
          <p14:tracePt t="448306" x="8350250" y="3784600"/>
          <p14:tracePt t="448323" x="8293100" y="3765550"/>
          <p14:tracePt t="448340" x="8280400" y="3765550"/>
          <p14:tracePt t="448373" x="8274050" y="3765550"/>
          <p14:tracePt t="448390" x="8255000" y="3784600"/>
          <p14:tracePt t="448406" x="8210550" y="3822700"/>
          <p14:tracePt t="448423" x="8172450" y="3854450"/>
          <p14:tracePt t="448439" x="8153400" y="3873500"/>
          <p14:tracePt t="448501" x="8166100" y="3879850"/>
          <p14:tracePt t="448511" x="8178800" y="3892550"/>
          <p14:tracePt t="448523" x="8210550" y="3905250"/>
          <p14:tracePt t="448539" x="8274050" y="3937000"/>
          <p14:tracePt t="448557" x="8382000" y="3975100"/>
          <p14:tracePt t="448573" x="8432800" y="3987800"/>
          <p14:tracePt t="448590" x="8458200" y="3994150"/>
          <p14:tracePt t="448623" x="8464550" y="3994150"/>
          <p14:tracePt t="448640" x="8470900" y="3994150"/>
          <p14:tracePt t="448656" x="8477250" y="3987800"/>
          <p14:tracePt t="448672" x="8483600" y="3981450"/>
          <p14:tracePt t="448690" x="8496300" y="3975100"/>
          <p14:tracePt t="448705" x="8502650" y="3968750"/>
          <p14:tracePt t="448723" x="8521700" y="3962400"/>
          <p14:tracePt t="448740" x="8534400" y="3949700"/>
          <p14:tracePt t="448757" x="8553450" y="3943350"/>
          <p14:tracePt t="448773" x="8559800" y="3937000"/>
          <p14:tracePt t="448790" x="8572500" y="3924300"/>
          <p14:tracePt t="448981" x="8566150" y="3924300"/>
          <p14:tracePt t="448991" x="8559800" y="3924300"/>
          <p14:tracePt t="448999" x="8547100" y="3924300"/>
          <p14:tracePt t="449007" x="8534400" y="3924300"/>
          <p14:tracePt t="449023" x="8515350" y="3937000"/>
          <p14:tracePt t="449040" x="8502650" y="3943350"/>
          <p14:tracePt t="449057" x="8489950" y="3943350"/>
          <p14:tracePt t="449073" x="8483600" y="3949700"/>
          <p14:tracePt t="449168" x="8477250" y="3949700"/>
          <p14:tracePt t="449192" x="8477250" y="3943350"/>
          <p14:tracePt t="449236" x="8477250" y="3937000"/>
          <p14:tracePt t="449296" x="8477250" y="3930650"/>
          <p14:tracePt t="449325" x="8483600" y="3930650"/>
          <p14:tracePt t="449341" x="8483600" y="3924300"/>
          <p14:tracePt t="449357" x="8489950" y="3917950"/>
          <p14:tracePt t="449375" x="8489950" y="3911600"/>
          <p14:tracePt t="449391" x="8496300" y="3911600"/>
          <p14:tracePt t="449446" x="8502650" y="3917950"/>
          <p14:tracePt t="449463" x="8502650" y="3924300"/>
          <p14:tracePt t="449654" x="8515350" y="3924300"/>
          <p14:tracePt t="449664" x="8521700" y="3917950"/>
          <p14:tracePt t="449676" x="8566150" y="3879850"/>
          <p14:tracePt t="449692" x="8642350" y="3822700"/>
          <p14:tracePt t="449708" x="8763000" y="3765550"/>
          <p14:tracePt t="449724" x="8953500" y="3714750"/>
          <p14:tracePt t="449741" x="9277350" y="3676650"/>
          <p14:tracePt t="449758" x="9652000" y="3676650"/>
          <p14:tracePt t="449774" x="9956800" y="3702050"/>
          <p14:tracePt t="449791" x="10280650" y="3752850"/>
          <p14:tracePt t="449808" x="10490200" y="3797300"/>
          <p14:tracePt t="449824" x="10636250" y="3822700"/>
          <p14:tracePt t="449840" x="10687050" y="3829050"/>
          <p14:tracePt t="449857" x="10718800" y="3829050"/>
          <p14:tracePt t="449873" x="10737850" y="3829050"/>
          <p14:tracePt t="449907" x="10737850" y="3835400"/>
          <p14:tracePt t="449924" x="10737850" y="3854450"/>
          <p14:tracePt t="449941" x="10725150" y="3892550"/>
          <p14:tracePt t="449943" x="10718800" y="3911600"/>
          <p14:tracePt t="449956" x="10712450" y="3930650"/>
          <p14:tracePt t="449974" x="10693400" y="3987800"/>
          <p14:tracePt t="449991" x="10680700" y="4025900"/>
          <p14:tracePt t="450008" x="10674350" y="4057650"/>
          <p14:tracePt t="450025" x="10661650" y="4083050"/>
          <p14:tracePt t="450041" x="10661650" y="4095750"/>
          <p14:tracePt t="450181" x="10655300" y="4095750"/>
          <p14:tracePt t="450199" x="10648950" y="4095750"/>
          <p14:tracePt t="450208" x="10642600" y="4102100"/>
          <p14:tracePt t="450323" x="10642600" y="4095750"/>
          <p14:tracePt t="450330" x="10648950" y="4089400"/>
          <p14:tracePt t="450387" x="10668000" y="4089400"/>
          <p14:tracePt t="450395" x="10674350" y="4089400"/>
          <p14:tracePt t="450407" x="10693400" y="4095750"/>
          <p14:tracePt t="450425" x="10750550" y="4108450"/>
          <p14:tracePt t="450442" x="10826750" y="4127500"/>
          <p14:tracePt t="450458" x="10877550" y="4133850"/>
          <p14:tracePt t="450475" x="10928350" y="4140200"/>
          <p14:tracePt t="450491" x="10966450" y="4140200"/>
          <p14:tracePt t="450507" x="11004550" y="4133850"/>
          <p14:tracePt t="450525" x="11036300" y="4133850"/>
          <p14:tracePt t="450541" x="11055350" y="4127500"/>
          <p14:tracePt t="450557" x="11080750" y="4127500"/>
          <p14:tracePt t="450574" x="11099800" y="4121150"/>
          <p14:tracePt t="450592" x="11118850" y="4108450"/>
          <p14:tracePt t="450609" x="11131550" y="4095750"/>
          <p14:tracePt t="450615" x="11137900" y="4089400"/>
          <p14:tracePt t="450625" x="11137900" y="4083050"/>
          <p14:tracePt t="450641" x="11144250" y="4083050"/>
          <p14:tracePt t="450692" x="11144250" y="4070350"/>
          <p14:tracePt t="450709" x="11131550" y="4064000"/>
          <p14:tracePt t="450725" x="11068050" y="4051300"/>
          <p14:tracePt t="450741" x="10941050" y="4051300"/>
          <p14:tracePt t="450758" x="10718800" y="4051300"/>
          <p14:tracePt t="450775" x="10477500" y="4051300"/>
          <p14:tracePt t="450792" x="10172700" y="4038600"/>
          <p14:tracePt t="450811" x="9906000" y="4032250"/>
          <p14:tracePt t="450825" x="9696450" y="4044950"/>
          <p14:tracePt t="450842" x="9563100" y="4070350"/>
          <p14:tracePt t="450858" x="9417050" y="4102100"/>
          <p14:tracePt t="450874" x="9213850" y="4140200"/>
          <p14:tracePt t="450892" x="9010650" y="4171950"/>
          <p14:tracePt t="450908" x="8794750" y="4197350"/>
          <p14:tracePt t="450925" x="8591550" y="4210050"/>
          <p14:tracePt t="450942" x="8413750" y="4210050"/>
          <p14:tracePt t="450958" x="8394700" y="4210050"/>
          <p14:tracePt t="450992" x="8375650" y="4210050"/>
          <p14:tracePt t="451009" x="8331200" y="4210050"/>
          <p14:tracePt t="451026" x="8280400" y="4216400"/>
          <p14:tracePt t="451042" x="8242300" y="4216400"/>
          <p14:tracePt t="451058" x="8216900" y="4216400"/>
          <p14:tracePt t="451112" x="8223250" y="4216400"/>
          <p14:tracePt t="451126" x="8235950" y="4216400"/>
          <p14:tracePt t="451142" x="8242300" y="4216400"/>
          <p14:tracePt t="451159" x="8242300" y="4222750"/>
          <p14:tracePt t="451176" x="8242300" y="4241800"/>
          <p14:tracePt t="451191" x="8229600" y="4254500"/>
          <p14:tracePt t="451207" x="8223250" y="4260850"/>
          <p14:tracePt t="451521" x="8229600" y="4260850"/>
          <p14:tracePt t="451530" x="8242300" y="4260850"/>
          <p14:tracePt t="451541" x="8299450" y="4260850"/>
          <p14:tracePt t="451561" x="8362950" y="4267200"/>
          <p14:tracePt t="451578" x="8470900" y="4279900"/>
          <p14:tracePt t="451591" x="8572500" y="4292600"/>
          <p14:tracePt t="451609" x="8674100" y="4298950"/>
          <p14:tracePt t="451626" x="8737600" y="4305300"/>
          <p14:tracePt t="451642" x="8775700" y="4305300"/>
          <p14:tracePt t="451659" x="8788400" y="4305300"/>
          <p14:tracePt t="451675" x="8794750" y="4305300"/>
          <p14:tracePt t="451692" x="8807450" y="4298950"/>
          <p14:tracePt t="451709" x="8813800" y="4298950"/>
          <p14:tracePt t="451726" x="8820150" y="4292600"/>
          <p14:tracePt t="451743" x="8832850" y="4292600"/>
          <p14:tracePt t="451759" x="8845550" y="4279900"/>
          <p14:tracePt t="451761" x="8851900" y="4279900"/>
          <p14:tracePt t="451775" x="8858250" y="4273550"/>
          <p14:tracePt t="451778" x="8864600" y="4273550"/>
          <p14:tracePt t="451792" x="8877300" y="4260850"/>
          <p14:tracePt t="451809" x="8883650" y="4254500"/>
          <p14:tracePt t="451826" x="8896350" y="4241800"/>
          <p14:tracePt t="451842" x="8921750" y="4222750"/>
          <p14:tracePt t="451859" x="8934450" y="4203700"/>
          <p14:tracePt t="451875" x="8953500" y="4191000"/>
          <p14:tracePt t="451893" x="8966200" y="4171950"/>
          <p14:tracePt t="451909" x="8966200" y="4152900"/>
          <p14:tracePt t="451927" x="8959850" y="4146550"/>
          <p14:tracePt t="451943" x="8953500" y="4140200"/>
          <p14:tracePt t="451960" x="8934450" y="4133850"/>
          <p14:tracePt t="451963" x="8928100" y="4133850"/>
          <p14:tracePt t="451977" x="8909050" y="4133850"/>
          <p14:tracePt t="451993" x="8890000" y="4133850"/>
          <p14:tracePt t="452009" x="8883650" y="4133850"/>
          <p14:tracePt t="452026" x="8864600" y="4133850"/>
          <p14:tracePt t="452043" x="8845550" y="4133850"/>
          <p14:tracePt t="452060" x="8801100" y="4133850"/>
          <p14:tracePt t="452076" x="8743950" y="4140200"/>
          <p14:tracePt t="452093" x="8712200" y="4140200"/>
          <p14:tracePt t="452109" x="8686800" y="4140200"/>
          <p14:tracePt t="452126" x="8667750" y="4140200"/>
          <p14:tracePt t="452143" x="8667750" y="4146550"/>
          <p14:tracePt t="452199" x="8655050" y="4152900"/>
          <p14:tracePt t="452210" x="8636000" y="4165600"/>
          <p14:tracePt t="452227" x="8616950" y="4191000"/>
          <p14:tracePt t="452245" x="8610600" y="4210050"/>
          <p14:tracePt t="452259" x="8604250" y="4241800"/>
          <p14:tracePt t="452276" x="8610600" y="4267200"/>
          <p14:tracePt t="452293" x="8616950" y="4279900"/>
          <p14:tracePt t="452310" x="8636000" y="4292600"/>
          <p14:tracePt t="452327" x="8674100" y="4305300"/>
          <p14:tracePt t="452343" x="8737600" y="4318000"/>
          <p14:tracePt t="452360" x="8782050" y="4330700"/>
          <p14:tracePt t="452376" x="8826500" y="4343400"/>
          <p14:tracePt t="452393" x="8851900" y="4356100"/>
          <p14:tracePt t="452410" x="8870950" y="4362450"/>
          <p14:tracePt t="452426" x="8883650" y="4368800"/>
          <p14:tracePt t="452430" x="8883650" y="4375150"/>
          <p14:tracePt t="452442" x="8896350" y="4375150"/>
          <p14:tracePt t="452446" x="8896350" y="4381500"/>
          <p14:tracePt t="452458" x="8909050" y="4387850"/>
          <p14:tracePt t="452461" x="8915400" y="4387850"/>
          <p14:tracePt t="452477" x="8928100" y="4394200"/>
          <p14:tracePt t="452493" x="8940800" y="4400550"/>
          <p14:tracePt t="452512" x="8959850" y="4400550"/>
          <p14:tracePt t="452527" x="8978900" y="4394200"/>
          <p14:tracePt t="452543" x="8997950" y="4387850"/>
          <p14:tracePt t="452560" x="9017000" y="4381500"/>
          <p14:tracePt t="452576" x="9023350" y="4375150"/>
          <p14:tracePt t="452593" x="9029700" y="4362450"/>
          <p14:tracePt t="452610" x="9042400" y="4356100"/>
          <p14:tracePt t="452626" x="9061450" y="4343400"/>
          <p14:tracePt t="452642" x="9074150" y="4324350"/>
          <p14:tracePt t="452660" x="9080500" y="4305300"/>
          <p14:tracePt t="452675" x="9093200" y="4286250"/>
          <p14:tracePt t="452693" x="9099550" y="4273550"/>
          <p14:tracePt t="452697" x="9099550" y="4267200"/>
          <p14:tracePt t="452710" x="9112250" y="4254500"/>
          <p14:tracePt t="452727" x="9118600" y="4241800"/>
          <p14:tracePt t="452743" x="9131300" y="4229100"/>
          <p14:tracePt t="452761" x="9137650" y="4216400"/>
          <p14:tracePt t="452776" x="9144000" y="4203700"/>
          <p14:tracePt t="452793" x="9156700" y="4191000"/>
          <p14:tracePt t="452809" x="9156700" y="4184650"/>
          <p14:tracePt t="452827" x="9156700" y="4171950"/>
          <p14:tracePt t="452844" x="9156700" y="4159250"/>
          <p14:tracePt t="452859" x="9150350" y="4152900"/>
          <p14:tracePt t="452877" x="9150350" y="4146550"/>
          <p14:tracePt t="452934" x="9144000" y="4146550"/>
          <p14:tracePt t="452944" x="9131300" y="4146550"/>
          <p14:tracePt t="452960" x="9112250" y="4146550"/>
          <p14:tracePt t="452977" x="9099550" y="4146550"/>
          <p14:tracePt t="452992" x="9086850" y="4152900"/>
          <p14:tracePt t="453010" x="9067800" y="4152900"/>
          <p14:tracePt t="453027" x="9061450" y="4152900"/>
          <p14:tracePt t="453043" x="9055100" y="4159250"/>
          <p14:tracePt t="453093" x="9048750" y="4159250"/>
          <p14:tracePt t="453134" x="9042400" y="4159250"/>
          <p14:tracePt t="453151" x="9036050" y="4165600"/>
          <p14:tracePt t="453160" x="9029700" y="4165600"/>
          <p14:tracePt t="453177" x="9017000" y="4171950"/>
          <p14:tracePt t="453193" x="9004300" y="4178300"/>
          <p14:tracePt t="453209" x="8991600" y="4178300"/>
          <p14:tracePt t="453227" x="8978900" y="4184650"/>
          <p14:tracePt t="453243" x="8966200" y="4184650"/>
          <p14:tracePt t="453260" x="8953500" y="4184650"/>
          <p14:tracePt t="453277" x="8921750" y="4184650"/>
          <p14:tracePt t="453294" x="8902700" y="4165600"/>
          <p14:tracePt t="453311" x="8890000" y="4146550"/>
          <p14:tracePt t="453327" x="8877300" y="4133850"/>
          <p14:tracePt t="453345" x="8877300" y="4121150"/>
          <p14:tracePt t="453360" x="8883650" y="4114800"/>
          <p14:tracePt t="453377" x="8902700" y="4114800"/>
          <p14:tracePt t="453393" x="8921750" y="4121150"/>
          <p14:tracePt t="453410" x="8947150" y="4127500"/>
          <p14:tracePt t="453427" x="8953500" y="4127500"/>
          <p14:tracePt t="453595" x="8953500" y="4133850"/>
          <p14:tracePt t="454102" x="8947150" y="4133850"/>
          <p14:tracePt t="454113" x="8940800" y="4140200"/>
          <p14:tracePt t="454117" x="8928100" y="4146550"/>
          <p14:tracePt t="454126" x="8909050" y="4152900"/>
          <p14:tracePt t="454145" x="8883650" y="4165600"/>
          <p14:tracePt t="454162" x="8858250" y="4171950"/>
          <p14:tracePt t="454178" x="8826500" y="4178300"/>
          <p14:tracePt t="454195" x="8788400" y="4178300"/>
          <p14:tracePt t="454212" x="8763000" y="4178300"/>
          <p14:tracePt t="454228" x="8743950" y="4178300"/>
          <p14:tracePt t="454245" x="8737600" y="4178300"/>
          <p14:tracePt t="454248" x="8731250" y="4178300"/>
          <p14:tracePt t="454262" x="8724900" y="4178300"/>
          <p14:tracePt t="454266" x="8699500" y="4171950"/>
          <p14:tracePt t="454280" x="8623300" y="4165600"/>
          <p14:tracePt t="454295" x="8509000" y="4133850"/>
          <p14:tracePt t="454311" x="8401050" y="4102100"/>
          <p14:tracePt t="454328" x="8362950" y="4076700"/>
          <p14:tracePt t="454345" x="8356600" y="4064000"/>
          <p14:tracePt t="454361" x="8350250" y="4044950"/>
          <p14:tracePt t="454378" x="8350250" y="4019550"/>
          <p14:tracePt t="454394" x="8356600" y="4006850"/>
          <p14:tracePt t="454411" x="8362950" y="4000500"/>
          <p14:tracePt t="454461" x="8362950" y="4006850"/>
          <p14:tracePt t="454470" x="8362950" y="4013200"/>
          <p14:tracePt t="454478" x="8362950" y="4019550"/>
          <p14:tracePt t="454495" x="8369300" y="4025900"/>
          <p14:tracePt t="454511" x="8369300" y="4044950"/>
          <p14:tracePt t="454528" x="8375650" y="4064000"/>
          <p14:tracePt t="454544" x="8375650" y="4102100"/>
          <p14:tracePt t="454561" x="8362950" y="4146550"/>
          <p14:tracePt t="454578" x="8350250" y="4203700"/>
          <p14:tracePt t="454594" x="8337550" y="4254500"/>
          <p14:tracePt t="454595" x="8337550" y="4273550"/>
          <p14:tracePt t="454612" x="8337550" y="4286250"/>
          <p14:tracePt t="454615" x="8337550" y="4298950"/>
          <p14:tracePt t="454628" x="8337550" y="4311650"/>
          <p14:tracePt t="454645" x="8337550" y="4318000"/>
          <p14:tracePt t="454661" x="8343900" y="4330700"/>
          <p14:tracePt t="454679" x="8362950" y="4343400"/>
          <p14:tracePt t="454695" x="8388350" y="4368800"/>
          <p14:tracePt t="454711" x="8413750" y="4394200"/>
          <p14:tracePt t="454731" x="8451850" y="4425950"/>
          <p14:tracePt t="454744" x="8483600" y="4445000"/>
          <p14:tracePt t="454761" x="8528050" y="4470400"/>
          <p14:tracePt t="454778" x="8553450" y="4476750"/>
          <p14:tracePt t="454783" x="8559800" y="4483100"/>
          <p14:tracePt t="454795" x="8578850" y="4489450"/>
          <p14:tracePt t="454811" x="8591550" y="4495800"/>
          <p14:tracePt t="454845" x="8604250" y="4495800"/>
          <p14:tracePt t="454864" x="8629650" y="4495800"/>
          <p14:tracePt t="454879" x="8642350" y="4495800"/>
          <p14:tracePt t="454895" x="8674100" y="4502150"/>
          <p14:tracePt t="454912" x="8693150" y="4502150"/>
          <p14:tracePt t="454929" x="8712200" y="4502150"/>
          <p14:tracePt t="454945" x="8731250" y="4495800"/>
          <p14:tracePt t="454961" x="8750300" y="4495800"/>
          <p14:tracePt t="454978" x="8763000" y="4495800"/>
          <p14:tracePt t="454994" x="8769350" y="4489450"/>
          <p14:tracePt t="455122" x="8775700" y="4483100"/>
          <p14:tracePt t="455134" x="8788400" y="4476750"/>
          <p14:tracePt t="455144" x="8813800" y="4457700"/>
          <p14:tracePt t="455162" x="8839200" y="4432300"/>
          <p14:tracePt t="455178" x="8870950" y="4400550"/>
          <p14:tracePt t="455196" x="8902700" y="4375150"/>
          <p14:tracePt t="455212" x="8934450" y="4349750"/>
          <p14:tracePt t="455229" x="8972550" y="4324350"/>
          <p14:tracePt t="455245" x="9004300" y="4298950"/>
          <p14:tracePt t="455262" x="9017000" y="4286250"/>
          <p14:tracePt t="455281" x="9036050" y="4260850"/>
          <p14:tracePt t="455294" x="9042400" y="4254500"/>
          <p14:tracePt t="455296" x="9048750" y="4241800"/>
          <p14:tracePt t="455313" x="9055100" y="4229100"/>
          <p14:tracePt t="455329" x="9055100" y="4216400"/>
          <p14:tracePt t="455346" x="9055100" y="4171950"/>
          <p14:tracePt t="455362" x="9055100" y="4146550"/>
          <p14:tracePt t="455381" x="9048750" y="4114800"/>
          <p14:tracePt t="455394" x="9048750" y="4089400"/>
          <p14:tracePt t="455412" x="9042400" y="4070350"/>
          <p14:tracePt t="455429" x="9042400" y="4064000"/>
          <p14:tracePt t="455446" x="9036050" y="4057650"/>
          <p14:tracePt t="455463" x="9029700" y="4051300"/>
          <p14:tracePt t="455479" x="9023350" y="4051300"/>
          <p14:tracePt t="455495" x="9004300" y="4038600"/>
          <p14:tracePt t="455512" x="8972550" y="4032250"/>
          <p14:tracePt t="455516" x="8966200" y="4025900"/>
          <p14:tracePt t="455529" x="8947150" y="4025900"/>
          <p14:tracePt t="455546" x="8915400" y="4013200"/>
          <p14:tracePt t="455564" x="8890000" y="4006850"/>
          <p14:tracePt t="455570" x="8883650" y="4006850"/>
          <p14:tracePt t="455579" x="8877300" y="4006850"/>
          <p14:tracePt t="455595" x="8851900" y="4000500"/>
          <p14:tracePt t="455612" x="8801100" y="4000500"/>
          <p14:tracePt t="455629" x="8731250" y="4000500"/>
          <p14:tracePt t="455645" x="8661400" y="4006850"/>
          <p14:tracePt t="455662" x="8591550" y="4006850"/>
          <p14:tracePt t="455678" x="8534400" y="4006850"/>
          <p14:tracePt t="455696" x="8489950" y="4006850"/>
          <p14:tracePt t="455713" x="8477250" y="4006850"/>
          <p14:tracePt t="455746" x="8477250" y="4019550"/>
          <p14:tracePt t="455762" x="8477250" y="4032250"/>
          <p14:tracePt t="455779" x="8458200" y="4057650"/>
          <p14:tracePt t="455796" x="8432800" y="4089400"/>
          <p14:tracePt t="455814" x="8420100" y="4102100"/>
          <p14:tracePt t="455828" x="8413750" y="4108450"/>
          <p14:tracePt t="455851" x="8413750" y="4114800"/>
          <p14:tracePt t="455863" x="8413750" y="4121150"/>
          <p14:tracePt t="455879" x="8426450" y="4178300"/>
          <p14:tracePt t="455896" x="8458200" y="4229100"/>
          <p14:tracePt t="455914" x="8489950" y="4267200"/>
          <p14:tracePt t="455932" x="8528050" y="4305300"/>
          <p14:tracePt t="455938" x="8540750" y="4318000"/>
          <p14:tracePt t="455952" x="8553450" y="4330700"/>
          <p14:tracePt t="455963" x="8566150" y="4337050"/>
          <p14:tracePt t="455979" x="8572500" y="4337050"/>
          <p14:tracePt t="456028" x="8578850" y="4343400"/>
          <p14:tracePt t="456045" x="8591550" y="4343400"/>
          <p14:tracePt t="456062" x="8712200" y="4356100"/>
          <p14:tracePt t="456078" x="8839200" y="4356100"/>
          <p14:tracePt t="456095" x="8947150" y="4349750"/>
          <p14:tracePt t="456112" x="9029700" y="4324350"/>
          <p14:tracePt t="456128" x="9080500" y="4298950"/>
          <p14:tracePt t="456146" x="9099550" y="4273550"/>
          <p14:tracePt t="456162" x="9099550" y="4254500"/>
          <p14:tracePt t="456178" x="9099550" y="4241800"/>
          <p14:tracePt t="456195" x="9086850" y="4229100"/>
          <p14:tracePt t="456212" x="9074150" y="4229100"/>
          <p14:tracePt t="456230" x="9061450" y="4222750"/>
          <p14:tracePt t="456245" x="9042400" y="4216400"/>
          <p14:tracePt t="456262" x="9010650" y="4210050"/>
          <p14:tracePt t="456264" x="8991600" y="4203700"/>
          <p14:tracePt t="456279" x="8966200" y="4197350"/>
          <p14:tracePt t="456295" x="8896350" y="4178300"/>
          <p14:tracePt t="456312" x="8794750" y="4159250"/>
          <p14:tracePt t="456330" x="8705850" y="4146550"/>
          <p14:tracePt t="456347" x="8610600" y="4127500"/>
          <p14:tracePt t="456362" x="8521700" y="4114800"/>
          <p14:tracePt t="456379" x="8496300" y="4102100"/>
          <p14:tracePt t="456396" x="8483600" y="4095750"/>
          <p14:tracePt t="456412" x="8477250" y="4089400"/>
          <p14:tracePt t="456429" x="8470900" y="4076700"/>
          <p14:tracePt t="456446" x="8464550" y="4070350"/>
          <p14:tracePt t="456462" x="8458200" y="4057650"/>
          <p14:tracePt t="456480" x="8439150" y="4044950"/>
          <p14:tracePt t="456481" x="8432800" y="4038600"/>
          <p14:tracePt t="456495" x="8426450" y="4038600"/>
          <p14:tracePt t="456513" x="8407400" y="4025900"/>
          <p14:tracePt t="456528" x="8394700" y="4019550"/>
          <p14:tracePt t="456546" x="8382000" y="4013200"/>
          <p14:tracePt t="456605" x="8382000" y="4019550"/>
          <p14:tracePt t="456622" x="8382000" y="4025900"/>
          <p14:tracePt t="456630" x="8382000" y="4032250"/>
          <p14:tracePt t="456649" x="8388350" y="4051300"/>
          <p14:tracePt t="456662" x="8413750" y="4070350"/>
          <p14:tracePt t="456678" x="8445500" y="4089400"/>
          <p14:tracePt t="456695" x="8489950" y="4102100"/>
          <p14:tracePt t="456712" x="8540750" y="4108450"/>
          <p14:tracePt t="456729" x="8616950" y="4108450"/>
          <p14:tracePt t="456747" x="8693150" y="4108450"/>
          <p14:tracePt t="456762" x="8750300" y="4108450"/>
          <p14:tracePt t="456790" x="8832850" y="4095750"/>
          <p14:tracePt t="456796" x="8851900" y="4089400"/>
          <p14:tracePt t="456812" x="8877300" y="4083050"/>
          <p14:tracePt t="456828" x="8902700" y="4064000"/>
          <p14:tracePt t="456846" x="8915400" y="4044950"/>
          <p14:tracePt t="456864" x="8921750" y="4006850"/>
          <p14:tracePt t="456880" x="8921750" y="3949700"/>
          <p14:tracePt t="456897" x="8915400" y="3911600"/>
          <p14:tracePt t="456913" x="8909050" y="3886200"/>
          <p14:tracePt t="456929" x="8896350" y="3867150"/>
          <p14:tracePt t="456947" x="8883650" y="3860800"/>
          <p14:tracePt t="456963" x="8864600" y="3848100"/>
          <p14:tracePt t="456980" x="8826500" y="3841750"/>
          <p14:tracePt t="457005" x="8743950" y="3829050"/>
          <p14:tracePt t="457013" x="8712200" y="3822700"/>
          <p14:tracePt t="457030" x="8667750" y="3816350"/>
          <p14:tracePt t="457047" x="8604250" y="3803650"/>
          <p14:tracePt t="457064" x="8566150" y="3797300"/>
          <p14:tracePt t="457079" x="8540750" y="3790950"/>
          <p14:tracePt t="457098" x="8515350" y="3784600"/>
          <p14:tracePt t="457114" x="8451850" y="3784600"/>
          <p14:tracePt t="457131" x="8388350" y="3797300"/>
          <p14:tracePt t="457148" x="8293100" y="3816350"/>
          <p14:tracePt t="457164" x="8197850" y="3816350"/>
          <p14:tracePt t="457180" x="8115300" y="3822700"/>
          <p14:tracePt t="457196" x="8070850" y="3829050"/>
          <p14:tracePt t="457213" x="8064500" y="3829050"/>
          <p14:tracePt t="457247" x="8064500" y="3860800"/>
          <p14:tracePt t="457268" x="8077200" y="3917950"/>
          <p14:tracePt t="457280" x="8083550" y="3968750"/>
          <p14:tracePt t="457297" x="8089900" y="4025900"/>
          <p14:tracePt t="457313" x="8089900" y="4070350"/>
          <p14:tracePt t="457330" x="8089900" y="4095750"/>
          <p14:tracePt t="457347" x="8089900" y="4102100"/>
          <p14:tracePt t="457399" x="8096250" y="4102100"/>
          <p14:tracePt t="457414" x="8134350" y="4133850"/>
          <p14:tracePt t="457431" x="8223250" y="4184650"/>
          <p14:tracePt t="457448" x="8356600" y="4241800"/>
          <p14:tracePt t="457464" x="8451850" y="4273550"/>
          <p14:tracePt t="457479" x="8534400" y="4286250"/>
          <p14:tracePt t="457497" x="8591550" y="4286250"/>
          <p14:tracePt t="457514" x="8648700" y="4267200"/>
          <p14:tracePt t="457529" x="8693150" y="4248150"/>
          <p14:tracePt t="457548" x="8724900" y="4241800"/>
          <p14:tracePt t="457551" x="8737600" y="4235450"/>
          <p14:tracePt t="457564" x="8756650" y="4235450"/>
          <p14:tracePt t="457581" x="8775700" y="4235450"/>
          <p14:tracePt t="457598" x="8801100" y="4235450"/>
          <p14:tracePt t="457614" x="8820150" y="4235450"/>
          <p14:tracePt t="457631" x="8851900" y="4229100"/>
          <p14:tracePt t="457647" x="8890000" y="4222750"/>
          <p14:tracePt t="457664" x="8915400" y="4203700"/>
          <p14:tracePt t="457681" x="8928100" y="4184650"/>
          <p14:tracePt t="457698" x="8928100" y="4159250"/>
          <p14:tracePt t="457714" x="8928100" y="4133850"/>
          <p14:tracePt t="457731" x="8915400" y="4108450"/>
          <p14:tracePt t="457748" x="8909050" y="4089400"/>
          <p14:tracePt t="457766" x="8896350" y="4076700"/>
          <p14:tracePt t="457779" x="8890000" y="4064000"/>
          <p14:tracePt t="457798" x="8877300" y="4044950"/>
          <p14:tracePt t="457800" x="8870950" y="4038600"/>
          <p14:tracePt t="457814" x="8845550" y="4000500"/>
          <p14:tracePt t="457832" x="8839200" y="3981450"/>
          <p14:tracePt t="457847" x="8794750" y="3930650"/>
          <p14:tracePt t="457864" x="8769350" y="3898900"/>
          <p14:tracePt t="457881" x="8743950" y="3860800"/>
          <p14:tracePt t="457900" x="8718550" y="3841750"/>
          <p14:tracePt t="457913" x="8705850" y="3822700"/>
          <p14:tracePt t="457931" x="8693150" y="3816350"/>
          <p14:tracePt t="457949" x="8686800" y="3810000"/>
          <p14:tracePt t="457964" x="8661400" y="3803650"/>
          <p14:tracePt t="457968" x="8636000" y="3803650"/>
          <p14:tracePt t="457981" x="8610600" y="3803650"/>
          <p14:tracePt t="457998" x="8566150" y="3803650"/>
          <p14:tracePt t="458014" x="8515350" y="3803650"/>
          <p14:tracePt t="458031" x="8483600" y="3797300"/>
          <p14:tracePt t="458034" x="8470900" y="3797300"/>
          <p14:tracePt t="458050" x="8426450" y="3790950"/>
          <p14:tracePt t="458063" x="8388350" y="3790950"/>
          <p14:tracePt t="458082" x="8343900" y="3790950"/>
          <p14:tracePt t="458100" x="8305800" y="3790950"/>
          <p14:tracePt t="458118" x="8286750" y="3797300"/>
          <p14:tracePt t="458131" x="8274050" y="3797300"/>
          <p14:tracePt t="458165" x="8267700" y="3797300"/>
          <p14:tracePt t="458181" x="8242300" y="3803650"/>
          <p14:tracePt t="458197" x="8197850" y="3816350"/>
          <p14:tracePt t="458214" x="8147050" y="3841750"/>
          <p14:tracePt t="458231" x="8121650" y="3867150"/>
          <p14:tracePt t="458250" x="8096250" y="3892550"/>
          <p14:tracePt t="458267" x="8089900" y="3911600"/>
          <p14:tracePt t="458281" x="8089900" y="3924300"/>
          <p14:tracePt t="458298" x="8115300" y="3962400"/>
          <p14:tracePt t="458315" x="8153400" y="4000500"/>
          <p14:tracePt t="458333" x="8242300" y="4070350"/>
          <p14:tracePt t="458348" x="8350250" y="4146550"/>
          <p14:tracePt t="458365" x="8451850" y="4229100"/>
          <p14:tracePt t="458381" x="8515350" y="4267200"/>
          <p14:tracePt t="458398" x="8559800" y="4286250"/>
          <p14:tracePt t="458414" x="8604250" y="4292600"/>
          <p14:tracePt t="458434" x="8648700" y="4292600"/>
          <p14:tracePt t="458448" x="8731250" y="4267200"/>
          <p14:tracePt t="458464" x="8794750" y="4241800"/>
          <p14:tracePt t="458482" x="8858250" y="4197350"/>
          <p14:tracePt t="458498" x="8890000" y="4159250"/>
          <p14:tracePt t="458502" x="8896350" y="4127500"/>
          <p14:tracePt t="458515" x="8902700" y="4114800"/>
          <p14:tracePt t="458531" x="8902700" y="4057650"/>
          <p14:tracePt t="458548" x="8877300" y="4006850"/>
          <p14:tracePt t="458565" x="8858250" y="3962400"/>
          <p14:tracePt t="458581" x="8832850" y="3917950"/>
          <p14:tracePt t="458598" x="8794750" y="3879850"/>
          <p14:tracePt t="458615" x="8763000" y="3854450"/>
          <p14:tracePt t="458631" x="8737600" y="3835400"/>
          <p14:tracePt t="458648" x="8686800" y="3816350"/>
          <p14:tracePt t="458664" x="8629650" y="3803650"/>
          <p14:tracePt t="458681" x="8591550" y="3797300"/>
          <p14:tracePt t="458698" x="8489950" y="3797300"/>
          <p14:tracePt t="458715" x="8324850" y="3803650"/>
          <p14:tracePt t="458731" x="8089900" y="3816350"/>
          <p14:tracePt t="458748" x="8045450" y="3816350"/>
          <p14:tracePt t="458765" x="7905750" y="3816350"/>
          <p14:tracePt t="458782" x="7791450" y="3835400"/>
          <p14:tracePt t="458798" x="7785100" y="3841750"/>
          <p14:tracePt t="458800" x="7778750" y="3854450"/>
          <p14:tracePt t="458815" x="7785100" y="3892550"/>
          <p14:tracePt t="458832" x="7848600" y="3937000"/>
          <p14:tracePt t="458848" x="7969250" y="4006850"/>
          <p14:tracePt t="458864" x="8140700" y="4070350"/>
          <p14:tracePt t="458882" x="8343900" y="4127500"/>
          <p14:tracePt t="458898" x="8483600" y="4152900"/>
          <p14:tracePt t="458903" x="8547100" y="4152900"/>
          <p14:tracePt t="458915" x="8585200" y="4152900"/>
          <p14:tracePt t="458931" x="8680450" y="4121150"/>
          <p14:tracePt t="458934" x="8712200" y="4108450"/>
          <p14:tracePt t="458948" x="8737600" y="4095750"/>
          <p14:tracePt t="458965" x="8750300" y="4070350"/>
          <p14:tracePt t="458982" x="8750300" y="4032250"/>
          <p14:tracePt t="458986" x="8743950" y="4013200"/>
          <p14:tracePt t="458997" x="8718550" y="3975100"/>
          <p14:tracePt t="459016" x="8705850" y="3968750"/>
          <p14:tracePt t="459034" x="8699500" y="3962400"/>
          <p14:tracePt t="459050" x="8699500" y="3956050"/>
          <p14:tracePt t="459133" x="8699500" y="3962400"/>
          <p14:tracePt t="459150" x="8686800" y="3975100"/>
          <p14:tracePt t="459167" x="8674100" y="3987800"/>
          <p14:tracePt t="459184" x="8661400" y="4006850"/>
          <p14:tracePt t="459198" x="8648700" y="4019550"/>
          <p14:tracePt t="459216" x="8636000" y="4025900"/>
          <p14:tracePt t="459232" x="8616950" y="4038600"/>
          <p14:tracePt t="459249" x="8572500" y="4057650"/>
          <p14:tracePt t="459265" x="8496300" y="4083050"/>
          <p14:tracePt t="459283" x="8394700" y="4114800"/>
          <p14:tracePt t="459298" x="8242300" y="4159250"/>
          <p14:tracePt t="459315" x="8083550" y="4178300"/>
          <p14:tracePt t="459332" x="7899400" y="4191000"/>
          <p14:tracePt t="459348" x="7740650" y="4197350"/>
          <p14:tracePt t="459365" x="7620000" y="4197350"/>
          <p14:tracePt t="459369" x="7588250" y="4197350"/>
          <p14:tracePt t="459384" x="7480300" y="4184650"/>
          <p14:tracePt t="459398" x="7442200" y="4178300"/>
          <p14:tracePt t="459415" x="7270750" y="4165600"/>
          <p14:tracePt t="459431" x="7137400" y="4152900"/>
          <p14:tracePt t="459449" x="7023100" y="4146550"/>
          <p14:tracePt t="459466" x="6946900" y="4140200"/>
          <p14:tracePt t="459482" x="6915150" y="4140200"/>
          <p14:tracePt t="459545" x="6902450" y="4140200"/>
          <p14:tracePt t="459552" x="6896100" y="4140200"/>
          <p14:tracePt t="459566" x="6883400" y="4140200"/>
          <p14:tracePt t="459585" x="6858000" y="4140200"/>
          <p14:tracePt t="459599" x="6851650" y="4140200"/>
          <p14:tracePt t="459661" x="6851650" y="4146550"/>
          <p14:tracePt t="459682" x="6870700" y="4165600"/>
          <p14:tracePt t="459699" x="6896100" y="4203700"/>
          <p14:tracePt t="459719" x="6953250" y="4241800"/>
          <p14:tracePt t="459733" x="6978650" y="4254500"/>
          <p14:tracePt t="459749" x="7035800" y="4260850"/>
          <p14:tracePt t="459766" x="7092950" y="4260850"/>
          <p14:tracePt t="459782" x="7169150" y="4248150"/>
          <p14:tracePt t="459799" x="7181850" y="4235450"/>
          <p14:tracePt t="459816" x="7188200" y="4235450"/>
          <p14:tracePt t="459820" x="7188200" y="4222750"/>
          <p14:tracePt t="459832" x="7181850" y="4210050"/>
          <p14:tracePt t="459849" x="7162800" y="4184650"/>
          <p14:tracePt t="459866" x="7143750" y="4165600"/>
          <p14:tracePt t="459882" x="7124700" y="4152900"/>
          <p14:tracePt t="459900" x="7118350" y="4146550"/>
          <p14:tracePt t="459919" x="7118350" y="4140200"/>
          <p14:tracePt t="459933" x="7112000" y="4140200"/>
          <p14:tracePt t="459949" x="7067550" y="4140200"/>
          <p14:tracePt t="459966" x="7010400" y="4133850"/>
          <p14:tracePt t="459983" x="6934200" y="4133850"/>
          <p14:tracePt t="460000" x="6851650" y="4121150"/>
          <p14:tracePt t="460016" x="6775450" y="4114800"/>
          <p14:tracePt t="460032" x="6724650" y="4102100"/>
          <p14:tracePt t="460049" x="6686550" y="4089400"/>
          <p14:tracePt t="460065" x="6673850" y="4089400"/>
          <p14:tracePt t="460082" x="6648450" y="4083050"/>
          <p14:tracePt t="460099" x="6597650" y="4083050"/>
          <p14:tracePt t="460117" x="6521450" y="4095750"/>
          <p14:tracePt t="460133" x="6432550" y="4102100"/>
          <p14:tracePt t="460150" x="6343650" y="4102100"/>
          <p14:tracePt t="460154" x="6305550" y="4102100"/>
          <p14:tracePt t="460167" x="6280150" y="4102100"/>
          <p14:tracePt t="460170" x="6267450" y="4102100"/>
          <p14:tracePt t="460184" x="6248400" y="4102100"/>
          <p14:tracePt t="460200" x="6242050" y="4102100"/>
          <p14:tracePt t="460218" x="6235700" y="4102100"/>
          <p14:tracePt t="460233" x="6235700" y="4095750"/>
          <p14:tracePt t="460295" x="6229350" y="4095750"/>
          <p14:tracePt t="460302" x="6229350" y="4102100"/>
          <p14:tracePt t="460316" x="6216650" y="4121150"/>
          <p14:tracePt t="460333" x="6203950" y="4140200"/>
          <p14:tracePt t="460349" x="6197600" y="4146550"/>
          <p14:tracePt t="460367" x="6191250" y="4152900"/>
          <p14:tracePt t="460384" x="6191250" y="4165600"/>
          <p14:tracePt t="460400" x="6191250" y="4184650"/>
          <p14:tracePt t="460417" x="6203950" y="4203700"/>
          <p14:tracePt t="460433" x="6223000" y="4229100"/>
          <p14:tracePt t="460450" x="6235700" y="4241800"/>
          <p14:tracePt t="460454" x="6248400" y="4260850"/>
          <p14:tracePt t="460465" x="6254750" y="4267200"/>
          <p14:tracePt t="460483" x="6280150" y="4292600"/>
          <p14:tracePt t="460500" x="6318250" y="4318000"/>
          <p14:tracePt t="460516" x="6350000" y="4330700"/>
          <p14:tracePt t="460536" x="6477000" y="4349750"/>
          <p14:tracePt t="460550" x="6578600" y="4368800"/>
          <p14:tracePt t="460567" x="6705600" y="4387850"/>
          <p14:tracePt t="460583" x="6800850" y="4406900"/>
          <p14:tracePt t="460598" x="6883400" y="4425950"/>
          <p14:tracePt t="460615" x="6940550" y="4432300"/>
          <p14:tracePt t="460633" x="6959600" y="4438650"/>
          <p14:tracePt t="460650" x="6965950" y="4438650"/>
          <p14:tracePt t="460666" x="6972300" y="4438650"/>
          <p14:tracePt t="460685" x="6997700" y="4419600"/>
          <p14:tracePt t="460700" x="7023100" y="4400550"/>
          <p14:tracePt t="460716" x="7048500" y="4381500"/>
          <p14:tracePt t="460734" x="7080250" y="4368800"/>
          <p14:tracePt t="460741" x="7086600" y="4362450"/>
          <p14:tracePt t="460748" x="7099300" y="4356100"/>
          <p14:tracePt t="460767" x="7105650" y="4356100"/>
          <p14:tracePt t="460800" x="7105650" y="4362450"/>
          <p14:tracePt t="460816" x="7112000" y="4368800"/>
          <p14:tracePt t="460883" x="7118350" y="4368800"/>
          <p14:tracePt t="460889" x="7137400" y="4368800"/>
          <p14:tracePt t="460900" x="7169150" y="4362450"/>
          <p14:tracePt t="460917" x="7245350" y="4349750"/>
          <p14:tracePt t="460932" x="7321550" y="4337050"/>
          <p14:tracePt t="460951" x="7385050" y="4330700"/>
          <p14:tracePt t="460967" x="7442200" y="4330700"/>
          <p14:tracePt t="460984" x="7454900" y="4330700"/>
          <p14:tracePt t="461238" x="7461250" y="4330700"/>
          <p14:tracePt t="461246" x="7461250" y="4324350"/>
          <p14:tracePt t="461252" x="7467600" y="4324350"/>
          <p14:tracePt t="461267" x="7473950" y="4324350"/>
          <p14:tracePt t="461358" x="7473950" y="4318000"/>
          <p14:tracePt t="461898" x="7480300" y="4318000"/>
          <p14:tracePt t="461906" x="7499350" y="4318000"/>
          <p14:tracePt t="461918" x="7550150" y="4318000"/>
          <p14:tracePt t="461934" x="7702550" y="4324350"/>
          <p14:tracePt t="461952" x="7893050" y="4318000"/>
          <p14:tracePt t="461968" x="7969250" y="4311650"/>
          <p14:tracePt t="461984" x="8020050" y="4298950"/>
          <p14:tracePt t="462001" x="8070850" y="4286250"/>
          <p14:tracePt t="462017" x="8115300" y="4267200"/>
          <p14:tracePt t="462035" x="8147050" y="4260850"/>
          <p14:tracePt t="462050" x="8178800" y="4248150"/>
          <p14:tracePt t="462066" x="8223250" y="4235450"/>
          <p14:tracePt t="462085" x="8255000" y="4229100"/>
          <p14:tracePt t="462102" x="8286750" y="4222750"/>
          <p14:tracePt t="462119" x="8299450" y="4222750"/>
          <p14:tracePt t="462135" x="8312150" y="4222750"/>
          <p14:tracePt t="462151" x="8331200" y="4222750"/>
          <p14:tracePt t="462168" x="8350250" y="4222750"/>
          <p14:tracePt t="462171" x="8362950" y="4222750"/>
          <p14:tracePt t="462185" x="8382000" y="4229100"/>
          <p14:tracePt t="462188" x="8407400" y="4229100"/>
          <p14:tracePt t="462200" x="8426450" y="4229100"/>
          <p14:tracePt t="462219" x="8502650" y="4235450"/>
          <p14:tracePt t="462235" x="8578850" y="4248150"/>
          <p14:tracePt t="462251" x="8680450" y="4254500"/>
          <p14:tracePt t="462270" x="8763000" y="4267200"/>
          <p14:tracePt t="462285" x="8832850" y="4273550"/>
          <p14:tracePt t="462301" x="8870950" y="4273550"/>
          <p14:tracePt t="462318" x="8890000" y="4273550"/>
          <p14:tracePt t="462406" x="8890000" y="4267200"/>
          <p14:tracePt t="462425" x="8896350" y="4267200"/>
          <p14:tracePt t="462435" x="8896350" y="4260850"/>
          <p14:tracePt t="462453" x="8915400" y="4254500"/>
          <p14:tracePt t="462467" x="8947150" y="4248150"/>
          <p14:tracePt t="462485" x="8972550" y="4248150"/>
          <p14:tracePt t="462501" x="8997950" y="4248150"/>
          <p14:tracePt t="462518" x="9036050" y="4241800"/>
          <p14:tracePt t="462534" x="9067800" y="4241800"/>
          <p14:tracePt t="462552" x="9099550" y="4229100"/>
          <p14:tracePt t="462568" x="9137650" y="4210050"/>
          <p14:tracePt t="462585" x="9137650" y="4197350"/>
          <p14:tracePt t="462592" x="9137650" y="4191000"/>
          <p14:tracePt t="462600" x="9137650" y="4184650"/>
          <p14:tracePt t="462618" x="9124950" y="4171950"/>
          <p14:tracePt t="462634" x="9105900" y="4159250"/>
          <p14:tracePt t="462651" x="9086850" y="4146550"/>
          <p14:tracePt t="462668" x="9055100" y="4140200"/>
          <p14:tracePt t="462685" x="9017000" y="4133850"/>
          <p14:tracePt t="462702" x="8959850" y="4127500"/>
          <p14:tracePt t="462718" x="8883650" y="4127500"/>
          <p14:tracePt t="462737" x="8820150" y="4140200"/>
          <p14:tracePt t="462751" x="8750300" y="4159250"/>
          <p14:tracePt t="462768" x="8705850" y="4171950"/>
          <p14:tracePt t="462785" x="8686800" y="4191000"/>
          <p14:tracePt t="462802" x="8674100" y="4216400"/>
          <p14:tracePt t="462818" x="8674100" y="4229100"/>
          <p14:tracePt t="462835" x="8680450" y="4241800"/>
          <p14:tracePt t="462853" x="8705850" y="4260850"/>
          <p14:tracePt t="462867" x="8724900" y="4273550"/>
          <p14:tracePt t="462885" x="8737600" y="4286250"/>
          <p14:tracePt t="462902" x="8743950" y="4292600"/>
          <p14:tracePt t="462918" x="8743950" y="4298950"/>
          <p14:tracePt t="462936" x="8750300" y="4298950"/>
          <p14:tracePt t="462952" x="8756650" y="4298950"/>
          <p14:tracePt t="462969" x="8769350" y="4292600"/>
          <p14:tracePt t="462985" x="8794750" y="4279900"/>
          <p14:tracePt t="463001" x="8826500" y="4248150"/>
          <p14:tracePt t="463019" x="8864600" y="4222750"/>
          <p14:tracePt t="463035" x="8947150" y="4203700"/>
          <p14:tracePt t="463052" x="9004300" y="4197350"/>
          <p14:tracePt t="463067" x="9042400" y="4197350"/>
          <p14:tracePt t="463085" x="9048750" y="4197350"/>
          <p14:tracePt t="463171" x="9055100" y="4197350"/>
          <p14:tracePt t="463179" x="9074150" y="4197350"/>
          <p14:tracePt t="463185" x="9099550" y="4197350"/>
          <p14:tracePt t="463201" x="9124950" y="4203700"/>
          <p14:tracePt t="463220" x="9232900" y="4216400"/>
          <p14:tracePt t="463235" x="9302750" y="4229100"/>
          <p14:tracePt t="463252" x="9385300" y="4248150"/>
          <p14:tracePt t="463269" x="9499600" y="4273550"/>
          <p14:tracePt t="463285" x="9613900" y="4305300"/>
          <p14:tracePt t="463302" x="9683750" y="4324350"/>
          <p14:tracePt t="463319" x="9747250" y="4330700"/>
          <p14:tracePt t="463322" x="9785350" y="4337050"/>
          <p14:tracePt t="463336" x="9823450" y="4337050"/>
          <p14:tracePt t="463340" x="9867900" y="4337050"/>
          <p14:tracePt t="463352" x="9912350" y="4337050"/>
          <p14:tracePt t="463369" x="9994900" y="4330700"/>
          <p14:tracePt t="463386" x="10064750" y="4311650"/>
          <p14:tracePt t="463402" x="10128250" y="4292600"/>
          <p14:tracePt t="463419" x="10153650" y="4273550"/>
          <p14:tracePt t="463436" x="10166350" y="4260850"/>
          <p14:tracePt t="463452" x="10172700" y="4241800"/>
          <p14:tracePt t="463471" x="10172700" y="4216400"/>
          <p14:tracePt t="463485" x="10172700" y="4191000"/>
          <p14:tracePt t="463502" x="10160000" y="4165600"/>
          <p14:tracePt t="463519" x="10140950" y="4140200"/>
          <p14:tracePt t="463534" x="10109200" y="4121150"/>
          <p14:tracePt t="463552" x="10071100" y="4108450"/>
          <p14:tracePt t="463569" x="10033000" y="4095750"/>
          <p14:tracePt t="463588" x="9931400" y="4089400"/>
          <p14:tracePt t="463602" x="9874250" y="4089400"/>
          <p14:tracePt t="463621" x="9766300" y="4083050"/>
          <p14:tracePt t="463636" x="9721850" y="4083050"/>
          <p14:tracePt t="463652" x="9677400" y="4076700"/>
          <p14:tracePt t="463669" x="9664700" y="4076700"/>
          <p14:tracePt t="463686" x="9658350" y="4076700"/>
          <p14:tracePt t="463703" x="9652000" y="4076700"/>
          <p14:tracePt t="463720" x="9645650" y="4070350"/>
          <p14:tracePt t="463724" x="9639300" y="4070350"/>
          <p14:tracePt t="463735" x="9607550" y="4070350"/>
          <p14:tracePt t="463752" x="9556750" y="4076700"/>
          <p14:tracePt t="463769" x="9512300" y="4089400"/>
          <p14:tracePt t="463785" x="9474200" y="4121150"/>
          <p14:tracePt t="463803" x="9442450" y="4146550"/>
          <p14:tracePt t="463806" x="9436100" y="4165600"/>
          <p14:tracePt t="463818" x="9429750" y="4184650"/>
          <p14:tracePt t="463836" x="9423400" y="4216400"/>
          <p14:tracePt t="463840" x="9417050" y="4222750"/>
          <p14:tracePt t="463853" x="9417050" y="4235450"/>
          <p14:tracePt t="463886" x="9417050" y="4241800"/>
          <p14:tracePt t="463903" x="9429750" y="4248150"/>
          <p14:tracePt t="463921" x="9461500" y="4267200"/>
          <p14:tracePt t="463936" x="9499600" y="4292600"/>
          <p14:tracePt t="463954" x="9537700" y="4324350"/>
          <p14:tracePt t="463970" x="9550400" y="4330700"/>
          <p14:tracePt t="463986" x="9550400" y="4337050"/>
          <p14:tracePt t="464097" x="9563100" y="4337050"/>
          <p14:tracePt t="464105" x="9569450" y="4337050"/>
          <p14:tracePt t="464119" x="9594850" y="4337050"/>
          <p14:tracePt t="464137" x="9683750" y="4343400"/>
          <p14:tracePt t="464154" x="9740900" y="4343400"/>
          <p14:tracePt t="464170" x="9791700" y="4343400"/>
          <p14:tracePt t="464186" x="9848850" y="4337050"/>
          <p14:tracePt t="464201" x="9912350" y="4330700"/>
          <p14:tracePt t="464219" x="9975850" y="4324350"/>
          <p14:tracePt t="464237" x="10052050" y="4311650"/>
          <p14:tracePt t="464253" x="10115550" y="4298950"/>
          <p14:tracePt t="464269" x="10166350" y="4286250"/>
          <p14:tracePt t="464286" x="10267950" y="4286250"/>
          <p14:tracePt t="464303" x="10363200" y="4286250"/>
          <p14:tracePt t="464319" x="10464800" y="4286250"/>
          <p14:tracePt t="464322" x="10521950" y="4286250"/>
          <p14:tracePt t="464337" x="10579100" y="4286250"/>
          <p14:tracePt t="464353" x="10712450" y="4298950"/>
          <p14:tracePt t="464355" x="10744200" y="4305300"/>
          <p14:tracePt t="464370" x="10858500" y="4324350"/>
          <p14:tracePt t="464387" x="10915650" y="4337050"/>
          <p14:tracePt t="464403" x="10922000" y="4337050"/>
          <p14:tracePt t="464517" x="10928350" y="4337050"/>
          <p14:tracePt t="464526" x="10928350" y="4330700"/>
          <p14:tracePt t="464538" x="10934700" y="4330700"/>
          <p14:tracePt t="464566" x="10934700" y="4324350"/>
          <p14:tracePt t="464590" x="10934700" y="4318000"/>
          <p14:tracePt t="464613" x="10934700" y="4311650"/>
          <p14:tracePt t="464893" x="10922000" y="4311650"/>
          <p14:tracePt t="464901" x="10915650" y="4324350"/>
          <p14:tracePt t="464905" x="10902950" y="4337050"/>
          <p14:tracePt t="464923" x="10883900" y="4349750"/>
          <p14:tracePt t="464937" x="10877550" y="4356100"/>
          <p14:tracePt t="464954" x="10852150" y="4368800"/>
          <p14:tracePt t="464971" x="10852150" y="4375150"/>
          <p14:tracePt t="465448" x="10864850" y="4375150"/>
          <p14:tracePt t="465459" x="10871200" y="4375150"/>
          <p14:tracePt t="465459" x="10896600" y="4381500"/>
          <p14:tracePt t="465471" x="10928350" y="4381500"/>
          <p14:tracePt t="465489" x="11010900" y="4375150"/>
          <p14:tracePt t="465504" x="11118850" y="4356100"/>
          <p14:tracePt t="465521" x="11220450" y="4337050"/>
          <p14:tracePt t="465536" x="11283950" y="4318000"/>
          <p14:tracePt t="465554" x="11322050" y="4305300"/>
          <p14:tracePt t="465570" x="11341100" y="4298950"/>
          <p14:tracePt t="465588" x="11347450" y="4292600"/>
          <p14:tracePt t="465672" x="11341100" y="4292600"/>
          <p14:tracePt t="465688" x="11322050" y="4292600"/>
          <p14:tracePt t="465704" x="11309350" y="4292600"/>
          <p14:tracePt t="465721" x="11296650" y="4292600"/>
          <p14:tracePt t="465737" x="11277600" y="4292600"/>
          <p14:tracePt t="465754" x="11264900" y="4292600"/>
          <p14:tracePt t="465771" x="11245850" y="4292600"/>
          <p14:tracePt t="465788" x="11220450" y="4298950"/>
          <p14:tracePt t="465804" x="11182350" y="4318000"/>
          <p14:tracePt t="465821" x="11163300" y="4324350"/>
          <p14:tracePt t="465837" x="11150600" y="4324350"/>
          <p14:tracePt t="466100" x="11150600" y="4330700"/>
          <p14:tracePt t="466109" x="11144250" y="4330700"/>
          <p14:tracePt t="466120" x="11137900" y="4330700"/>
          <p14:tracePt t="466154" x="11131550" y="4330700"/>
          <p14:tracePt t="466831" x="11125200" y="4330700"/>
          <p14:tracePt t="466839" x="11118850" y="4330700"/>
          <p14:tracePt t="466856" x="11087100" y="4330700"/>
          <p14:tracePt t="466872" x="11068050" y="4324350"/>
          <p14:tracePt t="466889" x="11042650" y="4324350"/>
          <p14:tracePt t="466906" x="11029950" y="4324350"/>
          <p14:tracePt t="466922" x="11010900" y="4324350"/>
          <p14:tracePt t="466927" x="11004550" y="4324350"/>
          <p14:tracePt t="466938" x="10998200" y="4324350"/>
          <p14:tracePt t="466955" x="10991850" y="4324350"/>
          <p14:tracePt t="466972" x="10947400" y="4324350"/>
          <p14:tracePt t="466989" x="10909300" y="4324350"/>
          <p14:tracePt t="467005" x="10852150" y="4318000"/>
          <p14:tracePt t="467022" x="10814050" y="4311650"/>
          <p14:tracePt t="467038" x="10775950" y="4311650"/>
          <p14:tracePt t="467055" x="10744200" y="4305300"/>
          <p14:tracePt t="467070" x="10706100" y="4298950"/>
          <p14:tracePt t="467088" x="10668000" y="4292600"/>
          <p14:tracePt t="467105" x="10636250" y="4279900"/>
          <p14:tracePt t="467122" x="10591800" y="4267200"/>
          <p14:tracePt t="467137" x="10560050" y="4254500"/>
          <p14:tracePt t="467155" x="10515600" y="4248150"/>
          <p14:tracePt t="467158" x="10477500" y="4235450"/>
          <p14:tracePt t="467172" x="10439400" y="4229100"/>
          <p14:tracePt t="467176" x="10420350" y="4222750"/>
          <p14:tracePt t="467189" x="10382250" y="4216400"/>
          <p14:tracePt t="467193" x="10363200" y="4210050"/>
          <p14:tracePt t="467204" x="10331450" y="4203700"/>
          <p14:tracePt t="467206" x="10318750" y="4203700"/>
          <p14:tracePt t="467222" x="10293350" y="4197350"/>
          <p14:tracePt t="467239" x="10223500" y="4184650"/>
          <p14:tracePt t="467255" x="10140950" y="4178300"/>
          <p14:tracePt t="467272" x="10013950" y="4171950"/>
          <p14:tracePt t="467289" x="9855200" y="4165600"/>
          <p14:tracePt t="467305" x="9728200" y="4159250"/>
          <p14:tracePt t="467321" x="9613900" y="4152900"/>
          <p14:tracePt t="467339" x="9582150" y="4146550"/>
          <p14:tracePt t="467355" x="9575800" y="4146550"/>
          <p14:tracePt t="467359" x="9563100" y="4152900"/>
          <p14:tracePt t="467372" x="9537700" y="4159250"/>
          <p14:tracePt t="467375" x="9505950" y="4171950"/>
          <p14:tracePt t="467388" x="9467850" y="4184650"/>
          <p14:tracePt t="467405" x="9347200" y="4203700"/>
          <p14:tracePt t="467422" x="9213850" y="4216400"/>
          <p14:tracePt t="467439" x="9074150" y="4216400"/>
          <p14:tracePt t="467455" x="8928100" y="4216400"/>
          <p14:tracePt t="467458" x="8877300" y="4203700"/>
          <p14:tracePt t="467471" x="8845550" y="4203700"/>
          <p14:tracePt t="467489" x="8788400" y="4191000"/>
          <p14:tracePt t="467532" x="8782050" y="4191000"/>
          <p14:tracePt t="467556" x="8763000" y="4197350"/>
          <p14:tracePt t="467575" x="8705850" y="4235450"/>
          <p14:tracePt t="467590" x="8680450" y="4254500"/>
          <p14:tracePt t="467606" x="8674100" y="4260850"/>
          <p14:tracePt t="467622" x="8674100" y="4267200"/>
          <p14:tracePt t="467639" x="8667750" y="4267200"/>
          <p14:tracePt t="467703" x="8667750" y="4273550"/>
          <p14:tracePt t="467712" x="8674100" y="4273550"/>
          <p14:tracePt t="467721" x="8680450" y="4273550"/>
          <p14:tracePt t="467798" x="8674100" y="4279900"/>
          <p14:tracePt t="467806" x="8667750" y="4279900"/>
          <p14:tracePt t="467823" x="8655050" y="4292600"/>
          <p14:tracePt t="467839" x="8642350" y="4292600"/>
          <p14:tracePt t="467874" x="8648700" y="4292600"/>
          <p14:tracePt t="467888" x="8680450" y="4292600"/>
          <p14:tracePt t="467906" x="8724900" y="4286250"/>
          <p14:tracePt t="467923" x="8750300" y="4279900"/>
          <p14:tracePt t="467939" x="8775700" y="4273550"/>
          <p14:tracePt t="467956" x="8788400" y="4273550"/>
          <p14:tracePt t="468041" x="8782050" y="4279900"/>
          <p14:tracePt t="468049" x="8763000" y="4292600"/>
          <p14:tracePt t="468056" x="8724900" y="4311650"/>
          <p14:tracePt t="468072" x="8616950" y="4337050"/>
          <p14:tracePt t="468090" x="8451850" y="4349750"/>
          <p14:tracePt t="468106" x="8216900" y="4362450"/>
          <p14:tracePt t="468123" x="8007350" y="4375150"/>
          <p14:tracePt t="468140" x="7829550" y="4375150"/>
          <p14:tracePt t="468156" x="7689850" y="4368800"/>
          <p14:tracePt t="468161" x="7620000" y="4356100"/>
          <p14:tracePt t="468173" x="7543800" y="4343400"/>
          <p14:tracePt t="468189" x="7423150" y="4318000"/>
          <p14:tracePt t="468192" x="7346950" y="4305300"/>
          <p14:tracePt t="468205" x="7270750" y="4292600"/>
          <p14:tracePt t="468223" x="7137400" y="4273550"/>
          <p14:tracePt t="468243" x="6921500" y="4254500"/>
          <p14:tracePt t="468256" x="6877050" y="4248150"/>
          <p14:tracePt t="468261" x="6838950" y="4241800"/>
          <p14:tracePt t="468273" x="6807200" y="4241800"/>
          <p14:tracePt t="468290" x="6762750" y="4241800"/>
          <p14:tracePt t="468306" x="6711950" y="4241800"/>
          <p14:tracePt t="468323" x="6635750" y="4254500"/>
          <p14:tracePt t="468339" x="6553200" y="4273550"/>
          <p14:tracePt t="468356" x="6483350" y="4298950"/>
          <p14:tracePt t="468373" x="6432550" y="4318000"/>
          <p14:tracePt t="468391" x="6407150" y="4337050"/>
          <p14:tracePt t="468394" x="6400800" y="4343400"/>
          <p14:tracePt t="468406" x="6394450" y="4356100"/>
          <p14:tracePt t="468423" x="6381750" y="4381500"/>
          <p14:tracePt t="468440" x="6375400" y="4413250"/>
          <p14:tracePt t="468457" x="6362700" y="4445000"/>
          <p14:tracePt t="468473" x="6356350" y="4470400"/>
          <p14:tracePt t="468490" x="6356350" y="4483100"/>
          <p14:tracePt t="468920" x="6356350" y="4476750"/>
          <p14:tracePt t="469186" x="6356350" y="4483100"/>
          <p14:tracePt t="469195" x="6356350" y="4502150"/>
          <p14:tracePt t="469208" x="6356350" y="4552950"/>
          <p14:tracePt t="469226" x="6343650" y="4603750"/>
          <p14:tracePt t="469243" x="6330950" y="4641850"/>
          <p14:tracePt t="469255" x="6318250" y="4673600"/>
          <p14:tracePt t="469274" x="6305550" y="4692650"/>
          <p14:tracePt t="469291" x="6299200" y="4711700"/>
          <p14:tracePt t="469307" x="6286500" y="4724400"/>
          <p14:tracePt t="469324" x="6273800" y="4730750"/>
          <p14:tracePt t="469363" x="6286500" y="4724400"/>
          <p14:tracePt t="469374" x="6292850" y="4718050"/>
          <p14:tracePt t="469390" x="6350000" y="4673600"/>
          <p14:tracePt t="469407" x="6451600" y="4622800"/>
          <p14:tracePt t="469424" x="6534150" y="4584700"/>
          <p14:tracePt t="469441" x="6642100" y="4546600"/>
          <p14:tracePt t="469457" x="6705600" y="4527550"/>
          <p14:tracePt t="469474" x="6750050" y="4508500"/>
          <p14:tracePt t="469593" x="6762750" y="4508500"/>
          <p14:tracePt t="469600" x="6775450" y="4508500"/>
          <p14:tracePt t="469608" x="6788150" y="4508500"/>
          <p14:tracePt t="469624" x="6807200" y="4514850"/>
          <p14:tracePt t="469675" x="6813550" y="4521200"/>
          <p14:tracePt t="469691" x="6832600" y="4521200"/>
          <p14:tracePt t="469707" x="6908800" y="4514850"/>
          <p14:tracePt t="469724" x="7010400" y="4495800"/>
          <p14:tracePt t="469741" x="7080250" y="4495800"/>
          <p14:tracePt t="469758" x="7162800" y="4495800"/>
          <p14:tracePt t="469775" x="7200900" y="4495800"/>
          <p14:tracePt t="469790" x="7207250" y="4502150"/>
          <p14:tracePt t="469959" x="7207250" y="4495800"/>
          <p14:tracePt t="469989" x="7219950" y="4495800"/>
          <p14:tracePt t="469996" x="7232650" y="4495800"/>
          <p14:tracePt t="470008" x="7264400" y="4502150"/>
          <p14:tracePt t="470014" x="7308850" y="4508500"/>
          <p14:tracePt t="470023" x="7359650" y="4514850"/>
          <p14:tracePt t="470042" x="7454900" y="4527550"/>
          <p14:tracePt t="470058" x="7461250" y="4533900"/>
          <p14:tracePt t="470074" x="7467600" y="4533900"/>
          <p14:tracePt t="470091" x="7473950" y="4540250"/>
          <p14:tracePt t="470110" x="7480300" y="4546600"/>
          <p14:tracePt t="470123" x="7486650" y="4552950"/>
          <p14:tracePt t="470141" x="7493000" y="4559300"/>
          <p14:tracePt t="470157" x="7505700" y="4565650"/>
          <p14:tracePt t="470174" x="7543800" y="4578350"/>
          <p14:tracePt t="470192" x="7594600" y="4578350"/>
          <p14:tracePt t="470208" x="7632700" y="4578350"/>
          <p14:tracePt t="470225" x="7645400" y="4578350"/>
          <p14:tracePt t="470241" x="7670800" y="4578350"/>
          <p14:tracePt t="470246" x="7677150" y="4578350"/>
          <p14:tracePt t="470258" x="7683500" y="4578350"/>
          <p14:tracePt t="470275" x="7696200" y="4572000"/>
          <p14:tracePt t="470292" x="7747000" y="4559300"/>
          <p14:tracePt t="470310" x="7785100" y="4552950"/>
          <p14:tracePt t="470326" x="7823200" y="4540250"/>
          <p14:tracePt t="470341" x="7854950" y="4527550"/>
          <p14:tracePt t="470358" x="7880350" y="4514850"/>
          <p14:tracePt t="470375" x="7905750" y="4502150"/>
          <p14:tracePt t="470392" x="7931150" y="4489450"/>
          <p14:tracePt t="470408" x="7950200" y="4483100"/>
          <p14:tracePt t="470425" x="7988300" y="4464050"/>
          <p14:tracePt t="470442" x="8013700" y="4451350"/>
          <p14:tracePt t="470458" x="8020050" y="4445000"/>
          <p14:tracePt t="470475" x="8020050" y="4438650"/>
          <p14:tracePt t="470492" x="8020050" y="4425950"/>
          <p14:tracePt t="470508" x="8020050" y="4413250"/>
          <p14:tracePt t="470513" x="8013700" y="4406900"/>
          <p14:tracePt t="470525" x="8013700" y="4400550"/>
          <p14:tracePt t="470541" x="8007350" y="4387850"/>
          <p14:tracePt t="470558" x="8001000" y="4381500"/>
          <p14:tracePt t="470575" x="7994650" y="4375150"/>
          <p14:tracePt t="470592" x="7988300" y="4375150"/>
          <p14:tracePt t="470608" x="7975600" y="4375150"/>
          <p14:tracePt t="470625" x="7943850" y="4368800"/>
          <p14:tracePt t="470641" x="7905750" y="4368800"/>
          <p14:tracePt t="470658" x="7867650" y="4368800"/>
          <p14:tracePt t="470675" x="7842250" y="4362450"/>
          <p14:tracePt t="470691" x="7823200" y="4356100"/>
          <p14:tracePt t="470697" x="7816850" y="4356100"/>
          <p14:tracePt t="470719" x="7810500" y="4349750"/>
          <p14:tracePt t="470727" x="7804150" y="4349750"/>
          <p14:tracePt t="470741" x="7797800" y="4349750"/>
          <p14:tracePt t="470758" x="7753350" y="4349750"/>
          <p14:tracePt t="470775" x="7702550" y="4349750"/>
          <p14:tracePt t="470779" x="7677150" y="4349750"/>
          <p14:tracePt t="470792" x="7632700" y="4356100"/>
          <p14:tracePt t="470809" x="7594600" y="4356100"/>
          <p14:tracePt t="470825" x="7588250" y="4362450"/>
          <p14:tracePt t="470915" x="7600950" y="4368800"/>
          <p14:tracePt t="470923" x="7613650" y="4368800"/>
          <p14:tracePt t="470929" x="7626350" y="4368800"/>
          <p14:tracePt t="470942" x="7645400" y="4375150"/>
          <p14:tracePt t="470959" x="7677150" y="4381500"/>
          <p14:tracePt t="470976" x="7727950" y="4394200"/>
          <p14:tracePt t="470992" x="7766050" y="4400550"/>
          <p14:tracePt t="471011" x="7797800" y="4406900"/>
          <p14:tracePt t="471026" x="7848600" y="4413250"/>
          <p14:tracePt t="471042" x="7918450" y="4413250"/>
          <p14:tracePt t="471060" x="7981950" y="4419600"/>
          <p14:tracePt t="471076" x="8128000" y="4419600"/>
          <p14:tracePt t="471094" x="8274050" y="4425950"/>
          <p14:tracePt t="471108" x="8458200" y="4438650"/>
          <p14:tracePt t="471125" x="8674100" y="4451350"/>
          <p14:tracePt t="471142" x="8813800" y="4464050"/>
          <p14:tracePt t="471158" x="8953500" y="4470400"/>
          <p14:tracePt t="471176" x="9010650" y="4470400"/>
          <p14:tracePt t="471192" x="9036050" y="4470400"/>
          <p14:tracePt t="471197" x="9055100" y="4470400"/>
          <p14:tracePt t="471207" x="9067800" y="4470400"/>
          <p14:tracePt t="471226" x="9118600" y="4470400"/>
          <p14:tracePt t="471242" x="9163050" y="4483100"/>
          <p14:tracePt t="471260" x="9220200" y="4489450"/>
          <p14:tracePt t="471275" x="9283700" y="4495800"/>
          <p14:tracePt t="471292" x="9340850" y="4495800"/>
          <p14:tracePt t="471309" x="9391650" y="4495800"/>
          <p14:tracePt t="471324" x="9461500" y="4495800"/>
          <p14:tracePt t="471342" x="9531350" y="4495800"/>
          <p14:tracePt t="471359" x="9582150" y="4495800"/>
          <p14:tracePt t="471375" x="9645650" y="4495800"/>
          <p14:tracePt t="471391" x="9709150" y="4502150"/>
          <p14:tracePt t="471408" x="9747250" y="4502150"/>
          <p14:tracePt t="471426" x="9785350" y="4502150"/>
          <p14:tracePt t="471442" x="9810750" y="4502150"/>
          <p14:tracePt t="471447" x="9817100" y="4502150"/>
          <p14:tracePt t="471459" x="9836150" y="4502150"/>
          <p14:tracePt t="471475" x="9861550" y="4495800"/>
          <p14:tracePt t="471493" x="9880600" y="4495800"/>
          <p14:tracePt t="471510" x="9893300" y="4495800"/>
          <p14:tracePt t="471528" x="9906000" y="4502150"/>
          <p14:tracePt t="471542" x="9912350" y="4502150"/>
          <p14:tracePt t="471560" x="9912350" y="4508500"/>
          <p14:tracePt t="471922" x="9918700" y="4508500"/>
          <p14:tracePt t="472300" x="9925050" y="4508500"/>
          <p14:tracePt t="472309" x="9931400" y="4508500"/>
          <p14:tracePt t="472314" x="9937750" y="4508500"/>
          <p14:tracePt t="472327" x="9944100" y="4514850"/>
          <p14:tracePt t="472342" x="9956800" y="4514850"/>
          <p14:tracePt t="472360" x="9963150" y="4514850"/>
          <p14:tracePt t="472485" x="9969500" y="4514850"/>
          <p14:tracePt t="472517" x="9975850" y="4514850"/>
          <p14:tracePt t="472546" x="9982200" y="4521200"/>
          <p14:tracePt t="472553" x="9988550" y="4521200"/>
          <p14:tracePt t="472564" x="9994900" y="4521200"/>
          <p14:tracePt t="472576" x="10001250" y="4533900"/>
          <p14:tracePt t="472593" x="10039350" y="4552950"/>
          <p14:tracePt t="472610" x="10064750" y="4565650"/>
          <p14:tracePt t="472626" x="10071100" y="4572000"/>
          <p14:tracePt t="472643" x="10077450" y="4572000"/>
          <p14:tracePt t="472856" x="10083800" y="4572000"/>
          <p14:tracePt t="472878" x="10096500" y="4559300"/>
          <p14:tracePt t="472894" x="10109200" y="4552950"/>
          <p14:tracePt t="472912" x="10121900" y="4540250"/>
          <p14:tracePt t="473284" x="10128250" y="4540250"/>
          <p14:tracePt t="473295" x="10134600" y="4540250"/>
          <p14:tracePt t="473299" x="10140950" y="4540250"/>
          <p14:tracePt t="473309" x="10147300" y="4540250"/>
          <p14:tracePt t="473327" x="10153650" y="4540250"/>
          <p14:tracePt t="473361" x="10160000" y="4540250"/>
          <p14:tracePt t="473646" x="10153650" y="4540250"/>
          <p14:tracePt t="473968" x="10147300" y="4540250"/>
          <p14:tracePt t="473976" x="10140950" y="4540250"/>
          <p14:tracePt t="473995" x="10109200" y="4540250"/>
          <p14:tracePt t="474011" x="10077450" y="4540250"/>
          <p14:tracePt t="474028" x="10052050" y="4540250"/>
          <p14:tracePt t="474044" x="10039350" y="4540250"/>
          <p14:tracePt t="474049" x="10033000" y="4540250"/>
          <p14:tracePt t="474078" x="10026650" y="4540250"/>
          <p14:tracePt t="488511" x="10026650" y="4533900"/>
          <p14:tracePt t="488519" x="10020300" y="4533900"/>
          <p14:tracePt t="488529" x="10007600" y="4521200"/>
          <p14:tracePt t="488540" x="9975850" y="4514850"/>
          <p14:tracePt t="488559" x="9950450" y="4508500"/>
          <p14:tracePt t="488577" x="9899650" y="4495800"/>
          <p14:tracePt t="488581" x="9874250" y="4495800"/>
          <p14:tracePt t="488590" x="9823450" y="4489450"/>
          <p14:tracePt t="488607" x="9715500" y="4483100"/>
          <p14:tracePt t="488623" x="9607550" y="4476750"/>
          <p14:tracePt t="488640" x="9448800" y="4470400"/>
          <p14:tracePt t="488657" x="9315450" y="4464050"/>
          <p14:tracePt t="488673" x="9220200" y="4464050"/>
          <p14:tracePt t="488690" x="9163050" y="4464050"/>
          <p14:tracePt t="488707" x="9150350" y="4464050"/>
          <p14:tracePt t="488724" x="9124950" y="4470400"/>
          <p14:tracePt t="488740" x="9067800" y="4489450"/>
          <p14:tracePt t="488757" x="9017000" y="4489450"/>
          <p14:tracePt t="488773" x="8915400" y="4495800"/>
          <p14:tracePt t="488790" x="8724900" y="4502150"/>
          <p14:tracePt t="488807" x="8655050" y="4508500"/>
          <p14:tracePt t="488824" x="8616950" y="4508500"/>
          <p14:tracePt t="488856" x="8610600" y="4514850"/>
          <p14:tracePt t="488872" x="8597900" y="4533900"/>
          <p14:tracePt t="488890" x="8578850" y="4565650"/>
          <p14:tracePt t="488906" x="8559800" y="4597400"/>
          <p14:tracePt t="488923" x="8547100" y="4629150"/>
          <p14:tracePt t="488940" x="8547100" y="4660900"/>
          <p14:tracePt t="488957" x="8559800" y="4699000"/>
          <p14:tracePt t="488974" x="8597900" y="4737100"/>
          <p14:tracePt t="488991" x="8610600" y="4743450"/>
          <p14:tracePt t="488994" x="8636000" y="4756150"/>
          <p14:tracePt t="489008" x="8699500" y="4768850"/>
          <p14:tracePt t="489025" x="8788400" y="4775200"/>
          <p14:tracePt t="489040" x="8883650" y="4775200"/>
          <p14:tracePt t="489057" x="8972550" y="4775200"/>
          <p14:tracePt t="489073" x="9048750" y="4762500"/>
          <p14:tracePt t="489090" x="9124950" y="4749800"/>
          <p14:tracePt t="489107" x="9188450" y="4737100"/>
          <p14:tracePt t="489123" x="9239250" y="4724400"/>
          <p14:tracePt t="489128" x="9251950" y="4724400"/>
          <p14:tracePt t="489139" x="9264650" y="4718050"/>
          <p14:tracePt t="489157" x="9283700" y="4718050"/>
          <p14:tracePt t="489173" x="9296400" y="4718050"/>
          <p14:tracePt t="489176" x="9296400" y="4711700"/>
          <p14:tracePt t="489207" x="9302750" y="4711700"/>
          <p14:tracePt t="489226" x="9321800" y="4705350"/>
          <p14:tracePt t="489241" x="9340850" y="4692650"/>
          <p14:tracePt t="489257" x="9429750" y="4673600"/>
          <p14:tracePt t="489273" x="9505950" y="4667250"/>
          <p14:tracePt t="489290" x="9569450" y="4654550"/>
          <p14:tracePt t="489307" x="9632950" y="4641850"/>
          <p14:tracePt t="489323" x="9696450" y="4635500"/>
          <p14:tracePt t="489340" x="9753600" y="4635500"/>
          <p14:tracePt t="489357" x="9798050" y="4635500"/>
          <p14:tracePt t="489374" x="9829800" y="4635500"/>
          <p14:tracePt t="489390" x="9842500" y="4635500"/>
          <p14:tracePt t="489407" x="9848850" y="4635500"/>
          <p14:tracePt t="489533" x="9855200" y="4635500"/>
          <p14:tracePt t="489542" x="9867900" y="4635500"/>
          <p14:tracePt t="489558" x="9880600" y="4641850"/>
          <p14:tracePt t="489574" x="9906000" y="4641850"/>
          <p14:tracePt t="489591" x="9931400" y="4641850"/>
          <p14:tracePt t="489606" x="9950450" y="4641850"/>
          <p14:tracePt t="489625" x="9969500" y="4641850"/>
          <p14:tracePt t="489641" x="9982200" y="4641850"/>
          <p14:tracePt t="489657" x="9988550" y="4641850"/>
          <p14:tracePt t="489803" x="9975850" y="4641850"/>
          <p14:tracePt t="489812" x="9969500" y="4641850"/>
          <p14:tracePt t="489826" x="9950450" y="4641850"/>
          <p14:tracePt t="489843" x="9950450" y="4654550"/>
          <p14:tracePt t="489856" x="9963150" y="4673600"/>
          <p14:tracePt t="489875" x="10001250" y="4692650"/>
          <p14:tracePt t="489891" x="10033000" y="4699000"/>
          <p14:tracePt t="489907" x="10052050" y="4705350"/>
          <p14:tracePt t="489924" x="10058400" y="4705350"/>
          <p14:tracePt t="489978" x="10064750" y="4705350"/>
          <p14:tracePt t="489992" x="10077450" y="4705350"/>
          <p14:tracePt t="490007" x="10083800" y="4705350"/>
          <p14:tracePt t="490243" x="10083800" y="4711700"/>
          <p14:tracePt t="490252" x="10077450" y="4711700"/>
          <p14:tracePt t="490275" x="9994900" y="4737100"/>
          <p14:tracePt t="490291" x="9880600" y="4756150"/>
          <p14:tracePt t="490308" x="9683750" y="4756150"/>
          <p14:tracePt t="490326" x="9448800" y="4724400"/>
          <p14:tracePt t="490342" x="9239250" y="4692650"/>
          <p14:tracePt t="490346" x="9169400" y="4673600"/>
          <p14:tracePt t="490357" x="9137650" y="4654550"/>
          <p14:tracePt t="490374" x="9099550" y="4635500"/>
          <p14:tracePt t="490425" x="9086850" y="4635500"/>
          <p14:tracePt t="490441" x="9048750" y="4654550"/>
          <p14:tracePt t="490458" x="8959850" y="4667250"/>
          <p14:tracePt t="490475" x="8877300" y="4679950"/>
          <p14:tracePt t="490491" x="8813800" y="4686300"/>
          <p14:tracePt t="490508" x="8794750" y="4692650"/>
          <p14:tracePt t="490587" x="8794750" y="4699000"/>
          <p14:tracePt t="490594" x="8794750" y="4705350"/>
          <p14:tracePt t="490694" x="8788400" y="4705350"/>
          <p14:tracePt t="490699" x="8782050" y="4711700"/>
          <p14:tracePt t="490707" x="8756650" y="4718050"/>
          <p14:tracePt t="490725" x="8686800" y="4724400"/>
          <p14:tracePt t="490742" x="8623300" y="4730750"/>
          <p14:tracePt t="490758" x="8528050" y="4730750"/>
          <p14:tracePt t="490775" x="8439150" y="4724400"/>
          <p14:tracePt t="490792" x="8369300" y="4711700"/>
          <p14:tracePt t="490809" x="8362950" y="4711700"/>
          <p14:tracePt t="490915" x="8362950" y="4705350"/>
          <p14:tracePt t="490924" x="8369300" y="4705350"/>
          <p14:tracePt t="490942" x="8401050" y="4692650"/>
          <p14:tracePt t="490958" x="8445500" y="4686300"/>
          <p14:tracePt t="490975" x="8509000" y="4673600"/>
          <p14:tracePt t="490992" x="8591550" y="4654550"/>
          <p14:tracePt t="491009" x="8623300" y="4648200"/>
          <p14:tracePt t="491026" x="8674100" y="4641850"/>
          <p14:tracePt t="491028" x="8718550" y="4629150"/>
          <p14:tracePt t="491042" x="8775700" y="4616450"/>
          <p14:tracePt t="491060" x="8839200" y="4591050"/>
          <p14:tracePt t="491077" x="8890000" y="4572000"/>
          <p14:tracePt t="491091" x="8921750" y="4559300"/>
          <p14:tracePt t="491109" x="8934450" y="4552950"/>
          <p14:tracePt t="491142" x="8921750" y="4540250"/>
          <p14:tracePt t="491159" x="8870950" y="4527550"/>
          <p14:tracePt t="491176" x="8813800" y="4514850"/>
          <p14:tracePt t="491180" x="8788400" y="4508500"/>
          <p14:tracePt t="491191" x="8775700" y="4508500"/>
          <p14:tracePt t="491209" x="8750300" y="4495800"/>
          <p14:tracePt t="491226" x="8724900" y="4476750"/>
          <p14:tracePt t="491245" x="8712200" y="4470400"/>
          <p14:tracePt t="491259" x="8705850" y="4464050"/>
          <p14:tracePt t="491292" x="8667750" y="4457700"/>
          <p14:tracePt t="491309" x="8636000" y="4451350"/>
          <p14:tracePt t="491326" x="8597900" y="4445000"/>
          <p14:tracePt t="491342" x="8585200" y="4445000"/>
          <p14:tracePt t="491359" x="8572500" y="4445000"/>
          <p14:tracePt t="491430" x="8566150" y="4445000"/>
          <p14:tracePt t="491462" x="8559800" y="4445000"/>
          <p14:tracePt t="491475" x="8553450" y="4445000"/>
          <p14:tracePt t="491492" x="8547100" y="4445000"/>
          <p14:tracePt t="491608" x="8540750" y="4451350"/>
          <p14:tracePt t="491617" x="8540750" y="4457700"/>
          <p14:tracePt t="491625" x="8534400" y="4464050"/>
          <p14:tracePt t="491676" x="8553450" y="4464050"/>
          <p14:tracePt t="491693" x="8597900" y="4451350"/>
          <p14:tracePt t="491709" x="8636000" y="4438650"/>
          <p14:tracePt t="491725" x="8680450" y="4425950"/>
          <p14:tracePt t="491743" x="8731250" y="4425950"/>
          <p14:tracePt t="491760" x="8813800" y="4425950"/>
          <p14:tracePt t="491764" x="8851900" y="4425950"/>
          <p14:tracePt t="491775" x="8896350" y="4425950"/>
          <p14:tracePt t="491791" x="8978900" y="4438650"/>
          <p14:tracePt t="491810" x="9036050" y="4445000"/>
          <p14:tracePt t="491826" x="9042400" y="4445000"/>
          <p14:tracePt t="491845" x="9067800" y="4445000"/>
          <p14:tracePt t="491897" x="9067800" y="4451350"/>
          <p14:tracePt t="491933" x="9074150" y="4457700"/>
          <p14:tracePt t="491945" x="9080500" y="4464050"/>
          <p14:tracePt t="491960" x="9099550" y="4464050"/>
          <p14:tracePt t="491976" x="9194800" y="4476750"/>
          <p14:tracePt t="491993" x="9334500" y="4483100"/>
          <p14:tracePt t="492009" x="9455150" y="4483100"/>
          <p14:tracePt t="492013" x="9518650" y="4483100"/>
          <p14:tracePt t="492026" x="9563100" y="4483100"/>
          <p14:tracePt t="492044" x="9620250" y="4476750"/>
          <p14:tracePt t="492115" x="9620250" y="4470400"/>
          <p14:tracePt t="492152" x="9613900" y="4470400"/>
          <p14:tracePt t="492158" x="9613900" y="4476750"/>
          <p14:tracePt t="492176" x="9607550" y="4483100"/>
          <p14:tracePt t="492194" x="9607550" y="4489450"/>
          <p14:tracePt t="492209" x="9601200" y="4489450"/>
          <p14:tracePt t="493095" x="9607550" y="4483100"/>
          <p14:tracePt t="493103" x="9607550" y="4476750"/>
          <p14:tracePt t="493112" x="9613900" y="4476750"/>
          <p14:tracePt t="493128" x="9620250" y="4464050"/>
          <p14:tracePt t="493142" x="9626600" y="4457700"/>
          <p14:tracePt t="493161" x="9696450" y="4451350"/>
          <p14:tracePt t="493177" x="9836150" y="4451350"/>
          <p14:tracePt t="493181" x="9918700" y="4451350"/>
          <p14:tracePt t="493193" x="10007600" y="4457700"/>
          <p14:tracePt t="493212" x="10147300" y="4464050"/>
          <p14:tracePt t="493228" x="10267950" y="4470400"/>
          <p14:tracePt t="493244" x="10331450" y="4476750"/>
          <p14:tracePt t="493277" x="10337800" y="4476750"/>
          <p14:tracePt t="493418" x="10344150" y="4476750"/>
          <p14:tracePt t="493428" x="10356850" y="4476750"/>
          <p14:tracePt t="493433" x="10369550" y="4476750"/>
          <p14:tracePt t="493443" x="10401300" y="4483100"/>
          <p14:tracePt t="493459" x="10471150" y="4489450"/>
          <p14:tracePt t="493478" x="10585450" y="4514850"/>
          <p14:tracePt t="493494" x="10661650" y="4533900"/>
          <p14:tracePt t="493512" x="10706100" y="4552950"/>
          <p14:tracePt t="493526" x="10744200" y="4565650"/>
          <p14:tracePt t="493546" x="10763250" y="4565650"/>
          <p14:tracePt t="493561" x="10769600" y="4572000"/>
          <p14:tracePt t="493580" x="10782300" y="4578350"/>
          <p14:tracePt t="493593" x="10801350" y="4578350"/>
          <p14:tracePt t="493610" x="10826750" y="4584700"/>
          <p14:tracePt t="493628" x="10852150" y="4591050"/>
          <p14:tracePt t="493644" x="10871200" y="4597400"/>
          <p14:tracePt t="493660" x="10883900" y="4597400"/>
          <p14:tracePt t="493787" x="10877550" y="4597400"/>
          <p14:tracePt t="493796" x="10871200" y="4591050"/>
          <p14:tracePt t="493811" x="10845800" y="4584700"/>
          <p14:tracePt t="493828" x="10788650" y="4559300"/>
          <p14:tracePt t="493844" x="10756900" y="4552950"/>
          <p14:tracePt t="493931" x="10750550" y="4552950"/>
          <p14:tracePt t="493944" x="10744200" y="4552950"/>
          <p14:tracePt t="493961" x="10699750" y="4540250"/>
          <p14:tracePt t="493977" x="10680700" y="4540250"/>
          <p14:tracePt t="493994" x="10693400" y="4540250"/>
          <p14:tracePt t="494013" x="10737850" y="4540250"/>
          <p14:tracePt t="494028" x="10814050" y="4540250"/>
          <p14:tracePt t="494044" x="10902950" y="4527550"/>
          <p14:tracePt t="494064" x="11004550" y="4495800"/>
          <p14:tracePt t="494077" x="11074400" y="4451350"/>
          <p14:tracePt t="494095" x="11112500" y="4419600"/>
          <p14:tracePt t="494111" x="11169650" y="4381500"/>
          <p14:tracePt t="494128" x="11277600" y="4356100"/>
          <p14:tracePt t="494144" x="11404600" y="4337050"/>
          <p14:tracePt t="494161" x="11537950" y="4330700"/>
          <p14:tracePt t="494178" x="11639550" y="4324350"/>
          <p14:tracePt t="494194" x="11652250" y="4318000"/>
          <p14:tracePt t="494228" x="11645900" y="4324350"/>
          <p14:tracePt t="494244" x="11614150" y="4324350"/>
          <p14:tracePt t="494261" x="11588750" y="4324350"/>
          <p14:tracePt t="494278" x="11550650" y="4324350"/>
          <p14:tracePt t="494295" x="11537950" y="4324350"/>
          <p14:tracePt t="494311" x="11525250" y="4311650"/>
          <p14:tracePt t="494313" x="11493500" y="4292600"/>
          <p14:tracePt t="494328" x="11442700" y="4254500"/>
          <p14:tracePt t="494345" x="11379200" y="4222750"/>
          <p14:tracePt t="494362" x="11353800" y="4210050"/>
          <p14:tracePt t="494364" x="11322050" y="4197350"/>
          <p14:tracePt t="494377" x="11290300" y="4184650"/>
          <p14:tracePt t="494379" x="11252200" y="4171950"/>
          <p14:tracePt t="494395" x="11195050" y="4152900"/>
          <p14:tracePt t="494412" x="11150600" y="4146550"/>
          <p14:tracePt t="494428" x="11131550" y="4140200"/>
          <p14:tracePt t="494445" x="11125200" y="4133850"/>
          <p14:tracePt t="494460" x="11080750" y="4127500"/>
          <p14:tracePt t="494481" x="11004550" y="4127500"/>
          <p14:tracePt t="494495" x="10883900" y="4121150"/>
          <p14:tracePt t="494511" x="10737850" y="4121150"/>
          <p14:tracePt t="494528" x="10547350" y="4114800"/>
          <p14:tracePt t="494545" x="10363200" y="4121150"/>
          <p14:tracePt t="494562" x="10267950" y="4152900"/>
          <p14:tracePt t="494564" x="10267950" y="4165600"/>
          <p14:tracePt t="494578" x="10274300" y="4203700"/>
          <p14:tracePt t="494594" x="10344150" y="4273550"/>
          <p14:tracePt t="494613" x="10458450" y="4349750"/>
          <p14:tracePt t="494628" x="10566400" y="4406900"/>
          <p14:tracePt t="494645" x="10699750" y="4451350"/>
          <p14:tracePt t="494662" x="10833100" y="4464050"/>
          <p14:tracePt t="494678" x="11029950" y="4445000"/>
          <p14:tracePt t="494695" x="11271250" y="4406900"/>
          <p14:tracePt t="494711" x="11582400" y="4362450"/>
          <p14:tracePt t="494727" x="11861800" y="4337050"/>
          <p14:tracePt t="494745" x="12045950" y="4330700"/>
          <p14:tracePt t="494761" x="12052300" y="4330700"/>
          <p14:tracePt t="494778" x="12014200" y="4337050"/>
          <p14:tracePt t="494795" x="11925300" y="4337050"/>
          <p14:tracePt t="494812" x="11811000" y="4343400"/>
          <p14:tracePt t="494814" x="11741150" y="4349750"/>
          <p14:tracePt t="494828" x="11652250" y="4375150"/>
          <p14:tracePt t="494845" x="11607800" y="4387850"/>
          <p14:tracePt t="494862" x="11582400" y="4406900"/>
          <p14:tracePt t="494879" x="11525250" y="4445000"/>
          <p14:tracePt t="494895" x="11290300" y="4540250"/>
          <p14:tracePt t="494912" x="10896600" y="4610100"/>
          <p14:tracePt t="494929" x="10299700" y="4622800"/>
          <p14:tracePt t="494945" x="9639300" y="4578350"/>
          <p14:tracePt t="494962" x="9080500" y="4514850"/>
          <p14:tracePt t="494978" x="8591550" y="4457700"/>
          <p14:tracePt t="494995" x="8248650" y="4413250"/>
          <p14:tracePt t="495012" x="8096250" y="4400550"/>
          <p14:tracePt t="495029" x="7950200" y="4400550"/>
          <p14:tracePt t="495045" x="7747000" y="4438650"/>
          <p14:tracePt t="495049" x="7613650" y="4457700"/>
          <p14:tracePt t="495061" x="7467600" y="4470400"/>
          <p14:tracePt t="495062" x="7353300" y="4483100"/>
          <p14:tracePt t="495078" x="7143750" y="4495800"/>
          <p14:tracePt t="495095" x="7029450" y="4489450"/>
          <p14:tracePt t="495112" x="7016750" y="4470400"/>
          <p14:tracePt t="495128" x="7067550" y="4425950"/>
          <p14:tracePt t="495145" x="7175500" y="4394200"/>
          <p14:tracePt t="495162" x="7251700" y="4381500"/>
          <p14:tracePt t="495177" x="7277100" y="4381500"/>
          <p14:tracePt t="495196" x="7270750" y="4387850"/>
          <p14:tracePt t="495212" x="7219950" y="4400550"/>
          <p14:tracePt t="495216" x="7188200" y="4400550"/>
          <p14:tracePt t="495228" x="7150100" y="4406900"/>
          <p14:tracePt t="495244" x="7092950" y="4406900"/>
          <p14:tracePt t="495262" x="7080250" y="4406900"/>
          <p14:tracePt t="495279" x="7080250" y="4400550"/>
          <p14:tracePt t="495295" x="7073900" y="4400550"/>
          <p14:tracePt t="495314" x="7035800" y="4425950"/>
          <p14:tracePt t="495330" x="6915150" y="4470400"/>
          <p14:tracePt t="495345" x="6737350" y="4495800"/>
          <p14:tracePt t="495363" x="6515100" y="4514850"/>
          <p14:tracePt t="495379" x="6362700" y="4527550"/>
          <p14:tracePt t="495394" x="6330950" y="4527550"/>
          <p14:tracePt t="495413" x="6343650" y="4533900"/>
          <p14:tracePt t="495430" x="6426200" y="4546600"/>
          <p14:tracePt t="495445" x="6527800" y="4572000"/>
          <p14:tracePt t="495462" x="6616700" y="4597400"/>
          <p14:tracePt t="495479" x="6692900" y="4629150"/>
          <p14:tracePt t="495495" x="6743700" y="4648200"/>
          <p14:tracePt t="495512" x="6813550" y="4660900"/>
          <p14:tracePt t="495529" x="6826250" y="4660900"/>
          <p14:tracePt t="495546" x="6902450" y="4660900"/>
          <p14:tracePt t="495562" x="6927850" y="4654550"/>
          <p14:tracePt t="495595" x="6940550" y="4654550"/>
          <p14:tracePt t="495612" x="6946900" y="4654550"/>
          <p14:tracePt t="495646" x="6959600" y="4654550"/>
          <p14:tracePt t="495662" x="6991350" y="4667250"/>
          <p14:tracePt t="495679" x="7048500" y="4686300"/>
          <p14:tracePt t="495695" x="7162800" y="4705350"/>
          <p14:tracePt t="495712" x="7270750" y="4718050"/>
          <p14:tracePt t="495728" x="7372350" y="4718050"/>
          <p14:tracePt t="495744" x="7442200" y="4718050"/>
          <p14:tracePt t="495762" x="7480300" y="4711700"/>
          <p14:tracePt t="495779" x="7550150" y="4692650"/>
          <p14:tracePt t="495796" x="7600950" y="4673600"/>
          <p14:tracePt t="495813" x="7639050" y="4660900"/>
          <p14:tracePt t="495830" x="7689850" y="4648200"/>
          <p14:tracePt t="495846" x="7708900" y="4641850"/>
          <p14:tracePt t="495850" x="7715250" y="4635500"/>
          <p14:tracePt t="495879" x="7715250" y="4629150"/>
          <p14:tracePt t="496166" x="7715250" y="4622800"/>
          <p14:tracePt t="496172" x="7708900" y="4622800"/>
          <p14:tracePt t="496180" x="7702550" y="4616450"/>
          <p14:tracePt t="496213" x="7696200" y="4610100"/>
          <p14:tracePt t="496230" x="7683500" y="4597400"/>
          <p14:tracePt t="496247" x="7670800" y="4597400"/>
          <p14:tracePt t="496264" x="7658100" y="4591050"/>
          <p14:tracePt t="496281" x="7639050" y="4584700"/>
          <p14:tracePt t="496297" x="7626350" y="4578350"/>
          <p14:tracePt t="496313" x="7620000" y="4578350"/>
          <p14:tracePt t="496330" x="7613650" y="4578350"/>
          <p14:tracePt t="496348" x="7600950" y="4578350"/>
          <p14:tracePt t="496364" x="7594600" y="4578350"/>
          <p14:tracePt t="496367" x="7588250" y="4578350"/>
          <p14:tracePt t="496379" x="7581900" y="4578350"/>
          <p14:tracePt t="496398" x="7543800" y="4584700"/>
          <p14:tracePt t="496414" x="7524750" y="4591050"/>
          <p14:tracePt t="496430" x="7518400" y="4591050"/>
          <p14:tracePt t="496447" x="7512050" y="4591050"/>
          <p14:tracePt t="496463" x="7505700" y="4591050"/>
          <p14:tracePt t="496480" x="7499350" y="4591050"/>
          <p14:tracePt t="496497" x="7480300" y="4603750"/>
          <p14:tracePt t="496513" x="7416800" y="4622800"/>
          <p14:tracePt t="496531" x="7366000" y="4641850"/>
          <p14:tracePt t="496547" x="7340600" y="4648200"/>
          <p14:tracePt t="496564" x="7334250" y="4648200"/>
          <p14:tracePt t="496567" x="7327900" y="4648200"/>
          <p14:tracePt t="496671" x="7327900" y="4667250"/>
          <p14:tracePt t="496682" x="7327900" y="4673600"/>
          <p14:tracePt t="496698" x="7327900" y="4705350"/>
          <p14:tracePt t="496713" x="7327900" y="4724400"/>
          <p14:tracePt t="496732" x="7334250" y="4730750"/>
          <p14:tracePt t="496745" x="7340600" y="4730750"/>
          <p14:tracePt t="496763" x="7353300" y="4730750"/>
          <p14:tracePt t="496780" x="7385050" y="4724400"/>
          <p14:tracePt t="496783" x="7391400" y="4718050"/>
          <p14:tracePt t="496795" x="7404100" y="4718050"/>
          <p14:tracePt t="496871" x="7410450" y="4718050"/>
          <p14:tracePt t="496880" x="7416800" y="4718050"/>
          <p14:tracePt t="496897" x="7429500" y="4711700"/>
          <p14:tracePt t="496913" x="7442200" y="4711700"/>
          <p14:tracePt t="496931" x="7461250" y="4705350"/>
          <p14:tracePt t="496947" x="7480300" y="4699000"/>
          <p14:tracePt t="497030" x="7480300" y="4705350"/>
          <p14:tracePt t="497073" x="7486650" y="4711700"/>
          <p14:tracePt t="497084" x="7499350" y="4711700"/>
          <p14:tracePt t="497088" x="7505700" y="4718050"/>
          <p14:tracePt t="497102" x="7524750" y="4724400"/>
          <p14:tracePt t="497113" x="7543800" y="4724400"/>
          <p14:tracePt t="497130" x="7575550" y="4724400"/>
          <p14:tracePt t="497147" x="7607300" y="4724400"/>
          <p14:tracePt t="497164" x="7626350" y="4724400"/>
          <p14:tracePt t="497180" x="7658100" y="4718050"/>
          <p14:tracePt t="497197" x="7677150" y="4711700"/>
          <p14:tracePt t="497216" x="7702550" y="4692650"/>
          <p14:tracePt t="497230" x="7715250" y="4679950"/>
          <p14:tracePt t="497247" x="7721600" y="4667250"/>
          <p14:tracePt t="497264" x="7727950" y="4660900"/>
          <p14:tracePt t="497280" x="7727950" y="4654550"/>
          <p14:tracePt t="497299" x="7727950" y="4648200"/>
          <p14:tracePt t="497319" x="7727950" y="4641850"/>
          <p14:tracePt t="497329" x="7727950" y="4635500"/>
          <p14:tracePt t="497348" x="7715250" y="4616450"/>
          <p14:tracePt t="497364" x="7702550" y="4603750"/>
          <p14:tracePt t="497381" x="7683500" y="4565650"/>
          <p14:tracePt t="497397" x="7670800" y="4540250"/>
          <p14:tracePt t="497414" x="7645400" y="4514850"/>
          <p14:tracePt t="497431" x="7639050" y="4502150"/>
          <p14:tracePt t="497448" x="7632700" y="4495800"/>
          <p14:tracePt t="497466" x="7626350" y="4489450"/>
          <p14:tracePt t="497480" x="7626350" y="4483100"/>
          <p14:tracePt t="497498" x="7620000" y="4483100"/>
          <p14:tracePt t="497514" x="7620000" y="4476750"/>
          <p14:tracePt t="497532" x="7613650" y="4476750"/>
          <p14:tracePt t="497547" x="7600950" y="4470400"/>
          <p14:tracePt t="497564" x="7575550" y="4464050"/>
          <p14:tracePt t="497581" x="7524750" y="4464050"/>
          <p14:tracePt t="497596" x="7493000" y="4464050"/>
          <p14:tracePt t="497614" x="7461250" y="4464050"/>
          <p14:tracePt t="497631" x="7442200" y="4470400"/>
          <p14:tracePt t="497648" x="7435850" y="4470400"/>
          <p14:tracePt t="497703" x="7416800" y="4489450"/>
          <p14:tracePt t="497714" x="7410450" y="4502150"/>
          <p14:tracePt t="497731" x="7385050" y="4552950"/>
          <p14:tracePt t="497748" x="7359650" y="4603750"/>
          <p14:tracePt t="497751" x="7346950" y="4629150"/>
          <p14:tracePt t="497764" x="7340600" y="4654550"/>
          <p14:tracePt t="497769" x="7334250" y="4667250"/>
          <p14:tracePt t="497781" x="7334250" y="4692650"/>
          <p14:tracePt t="497797" x="7334250" y="4699000"/>
          <p14:tracePt t="497799" x="7334250" y="4705350"/>
          <p14:tracePt t="497833" x="7334250" y="4711700"/>
          <p14:tracePt t="497840" x="7340600" y="4711700"/>
          <p14:tracePt t="497849" x="7353300" y="4718050"/>
          <p14:tracePt t="497866" x="7391400" y="4724400"/>
          <p14:tracePt t="497879" x="7461250" y="4730750"/>
          <p14:tracePt t="497899" x="7518400" y="4730750"/>
          <p14:tracePt t="497914" x="7569200" y="4737100"/>
          <p14:tracePt t="497931" x="7632700" y="4737100"/>
          <p14:tracePt t="497948" x="7664450" y="4730750"/>
          <p14:tracePt t="497965" x="7677150" y="4730750"/>
          <p14:tracePt t="497981" x="7683500" y="4730750"/>
          <p14:tracePt t="497998" x="7702550" y="4718050"/>
          <p14:tracePt t="498015" x="7727950" y="4692650"/>
          <p14:tracePt t="498031" x="7753350" y="4667250"/>
          <p14:tracePt t="498049" x="7778750" y="4641850"/>
          <p14:tracePt t="498064" x="7785100" y="4635500"/>
          <p14:tracePt t="498081" x="7791450" y="4622800"/>
          <p14:tracePt t="498101" x="7785100" y="4622800"/>
          <p14:tracePt t="498114" x="7785100" y="4616450"/>
          <p14:tracePt t="498119" x="7778750" y="4616450"/>
          <p14:tracePt t="498131" x="7766050" y="4610100"/>
          <p14:tracePt t="498243" x="7759700" y="4610100"/>
          <p14:tracePt t="498252" x="7747000" y="4610100"/>
          <p14:tracePt t="498263" x="7715250" y="4610100"/>
          <p14:tracePt t="498282" x="7689850" y="4610100"/>
          <p14:tracePt t="498298" x="7670800" y="4610100"/>
          <p14:tracePt t="498315" x="7664450" y="4616450"/>
          <p14:tracePt t="498384" x="7651750" y="4616450"/>
          <p14:tracePt t="498393" x="7639050" y="4616450"/>
          <p14:tracePt t="498400" x="7607300" y="4616450"/>
          <p14:tracePt t="498414" x="7581900" y="4610100"/>
          <p14:tracePt t="511240" x="7575550" y="4616450"/>
          <p14:tracePt t="511258" x="7575550" y="4622800"/>
          <p14:tracePt t="511267" x="7569200" y="4622800"/>
          <p14:tracePt t="511276" x="7569200" y="4629150"/>
          <p14:tracePt t="511293" x="7569200" y="4635500"/>
          <p14:tracePt t="511342" x="7581900" y="4641850"/>
          <p14:tracePt t="511361" x="7620000" y="4648200"/>
          <p14:tracePt t="511375" x="7670800" y="4660900"/>
          <p14:tracePt t="511392" x="7727950" y="4667250"/>
          <p14:tracePt t="511409" x="7766050" y="4667250"/>
          <p14:tracePt t="511426" x="7785100" y="4667250"/>
          <p14:tracePt t="511442" x="7791450" y="4667250"/>
          <p14:tracePt t="511492" x="7797800" y="4667250"/>
          <p14:tracePt t="511509" x="7810500" y="4667250"/>
          <p14:tracePt t="511526" x="7823200" y="4667250"/>
          <p14:tracePt t="511606" x="7829550" y="4667250"/>
          <p14:tracePt t="511614" x="7835900" y="4667250"/>
          <p14:tracePt t="511626" x="7835900" y="4660900"/>
          <p14:tracePt t="511643" x="7842250" y="4660900"/>
          <p14:tracePt t="511693" x="7835900" y="4679950"/>
          <p14:tracePt t="511709" x="7810500" y="4692650"/>
          <p14:tracePt t="511730" x="7791450" y="4711700"/>
          <p14:tracePt t="511745" x="7785100" y="4718050"/>
          <p14:tracePt t="511778" x="7804150" y="4724400"/>
          <p14:tracePt t="511793" x="7816850" y="4730750"/>
          <p14:tracePt t="511809" x="7829550" y="4730750"/>
          <p14:tracePt t="511826" x="7874000" y="4743450"/>
          <p14:tracePt t="511843" x="7937500" y="4756150"/>
          <p14:tracePt t="511859" x="8007350" y="4775200"/>
          <p14:tracePt t="511878" x="8083550" y="4781550"/>
          <p14:tracePt t="511893" x="8153400" y="4787900"/>
          <p14:tracePt t="511909" x="8223250" y="4787900"/>
          <p14:tracePt t="511926" x="8274050" y="4787900"/>
          <p14:tracePt t="511931" x="8299450" y="4781550"/>
          <p14:tracePt t="511941" x="8312150" y="4775200"/>
          <p14:tracePt t="511959" x="8331200" y="4762500"/>
          <p14:tracePt t="511977" x="8350250" y="4756150"/>
          <p14:tracePt t="511981" x="8356600" y="4749800"/>
          <p14:tracePt t="511992" x="8362950" y="4743450"/>
          <p14:tracePt t="511997" x="8369300" y="4737100"/>
          <p14:tracePt t="512008" x="8375650" y="4724400"/>
          <p14:tracePt t="512028" x="8407400" y="4673600"/>
          <p14:tracePt t="512043" x="8426450" y="4635500"/>
          <p14:tracePt t="512061" x="8426450" y="4610100"/>
          <p14:tracePt t="512077" x="8420100" y="4597400"/>
          <p14:tracePt t="512093" x="8407400" y="4584700"/>
          <p14:tracePt t="512111" x="8394700" y="4578350"/>
          <p14:tracePt t="512126" x="8382000" y="4565650"/>
          <p14:tracePt t="512143" x="8369300" y="4552950"/>
          <p14:tracePt t="512159" x="8356600" y="4540250"/>
          <p14:tracePt t="512176" x="8318500" y="4521200"/>
          <p14:tracePt t="512193" x="8248650" y="4495800"/>
          <p14:tracePt t="512198" x="8204200" y="4483100"/>
          <p14:tracePt t="512208" x="8159750" y="4470400"/>
          <p14:tracePt t="512226" x="8089900" y="4451350"/>
          <p14:tracePt t="512243" x="8007350" y="4419600"/>
          <p14:tracePt t="512246" x="7975600" y="4406900"/>
          <p14:tracePt t="512260" x="7962900" y="4400550"/>
          <p14:tracePt t="512264" x="7924800" y="4394200"/>
          <p14:tracePt t="512277" x="7886700" y="4394200"/>
          <p14:tracePt t="512294" x="7854950" y="4406900"/>
          <p14:tracePt t="512309" x="7791450" y="4445000"/>
          <p14:tracePt t="512326" x="7727950" y="4476750"/>
          <p14:tracePt t="512342" x="7664450" y="4508500"/>
          <p14:tracePt t="512360" x="7632700" y="4521200"/>
          <p14:tracePt t="512376" x="7626350" y="4527550"/>
          <p14:tracePt t="512410" x="7632700" y="4540250"/>
          <p14:tracePt t="512428" x="7664450" y="4565650"/>
          <p14:tracePt t="512445" x="7747000" y="4597400"/>
          <p14:tracePt t="512460" x="7854950" y="4622800"/>
          <p14:tracePt t="512476" x="8045450" y="4654550"/>
          <p14:tracePt t="512493" x="8235950" y="4673600"/>
          <p14:tracePt t="512509" x="8388350" y="4673600"/>
          <p14:tracePt t="512526" x="8566150" y="4673600"/>
          <p14:tracePt t="512543" x="8680450" y="4673600"/>
          <p14:tracePt t="512560" x="8750300" y="4673600"/>
          <p14:tracePt t="512576" x="8775700" y="4660900"/>
          <p14:tracePt t="512592" x="8801100" y="4654550"/>
          <p14:tracePt t="512610" x="8826500" y="4648200"/>
          <p14:tracePt t="512628" x="8851900" y="4641850"/>
          <p14:tracePt t="512642" x="8870950" y="4635500"/>
          <p14:tracePt t="512659" x="8953500" y="4622800"/>
          <p14:tracePt t="512677" x="9055100" y="4622800"/>
          <p14:tracePt t="512695" x="9144000" y="4616450"/>
          <p14:tracePt t="512710" x="9188450" y="4616450"/>
          <p14:tracePt t="512727" x="9207500" y="4610100"/>
          <p14:tracePt t="512745" x="9232900" y="4610100"/>
          <p14:tracePt t="512760" x="9277350" y="4610100"/>
          <p14:tracePt t="512777" x="9328150" y="4616450"/>
          <p14:tracePt t="512793" x="9372600" y="4622800"/>
          <p14:tracePt t="512810" x="9404350" y="4635500"/>
          <p14:tracePt t="512827" x="9423400" y="4635500"/>
          <p14:tracePt t="512830" x="9436100" y="4641850"/>
          <p14:tracePt t="512844" x="9442450" y="4641850"/>
          <p14:tracePt t="512860" x="9474200" y="4641850"/>
          <p14:tracePt t="512878" x="9486900" y="4641850"/>
          <p14:tracePt t="512893" x="9505950" y="4641850"/>
          <p14:tracePt t="512910" x="9518650" y="4641850"/>
          <p14:tracePt t="512927" x="9531350" y="4641850"/>
          <p14:tracePt t="512943" x="9537700" y="4641850"/>
          <p14:tracePt t="512960" x="9544050" y="4641850"/>
          <p14:tracePt t="512977" x="9550400" y="4635500"/>
          <p14:tracePt t="512994" x="9556750" y="4622800"/>
          <p14:tracePt t="513011" x="9556750" y="4610100"/>
          <p14:tracePt t="513027" x="9556750" y="4591050"/>
          <p14:tracePt t="513044" x="9556750" y="4565650"/>
          <p14:tracePt t="513061" x="9550400" y="4540250"/>
          <p14:tracePt t="513077" x="9531350" y="4527550"/>
          <p14:tracePt t="513094" x="9499600" y="4502150"/>
          <p14:tracePt t="513110" x="9429750" y="4476750"/>
          <p14:tracePt t="513128" x="9372600" y="4464050"/>
          <p14:tracePt t="513142" x="9302750" y="4445000"/>
          <p14:tracePt t="513160" x="9258300" y="4432300"/>
          <p14:tracePt t="513177" x="9220200" y="4425950"/>
          <p14:tracePt t="513194" x="9201150" y="4419600"/>
          <p14:tracePt t="513234" x="9194800" y="4419600"/>
          <p14:tracePt t="513242" x="9182100" y="4432300"/>
          <p14:tracePt t="513249" x="9169400" y="4451350"/>
          <p14:tracePt t="513260" x="9156700" y="4470400"/>
          <p14:tracePt t="513277" x="9144000" y="4527550"/>
          <p14:tracePt t="513294" x="9156700" y="4578350"/>
          <p14:tracePt t="513310" x="9213850" y="4622800"/>
          <p14:tracePt t="513315" x="9264650" y="4641850"/>
          <p14:tracePt t="513326" x="9309100" y="4654550"/>
          <p14:tracePt t="513344" x="9493250" y="4673600"/>
          <p14:tracePt t="513362" x="9588500" y="4667250"/>
          <p14:tracePt t="513378" x="9658350" y="4648200"/>
          <p14:tracePt t="513394" x="9690100" y="4622800"/>
          <p14:tracePt t="513411" x="9709150" y="4591050"/>
          <p14:tracePt t="513428" x="9709150" y="4572000"/>
          <p14:tracePt t="513444" x="9709150" y="4559300"/>
          <p14:tracePt t="513461" x="9702800" y="4559300"/>
          <p14:tracePt t="513494" x="9690100" y="4552950"/>
          <p14:tracePt t="513512" x="9677400" y="4552950"/>
          <p14:tracePt t="513527" x="9652000" y="4552950"/>
          <p14:tracePt t="513544" x="9626600" y="4552950"/>
          <p14:tracePt t="513560" x="9588500" y="4552950"/>
          <p14:tracePt t="513578" x="9525000" y="4565650"/>
          <p14:tracePt t="513594" x="9461500" y="4584700"/>
          <p14:tracePt t="513610" x="9410700" y="4591050"/>
          <p14:tracePt t="513628" x="9391650" y="4597400"/>
          <p14:tracePt t="513661" x="9391650" y="4603750"/>
          <p14:tracePt t="513678" x="9391650" y="4610100"/>
          <p14:tracePt t="513696" x="9404350" y="4629150"/>
          <p14:tracePt t="513713" x="9417050" y="4648200"/>
          <p14:tracePt t="513716" x="9423400" y="4654550"/>
          <p14:tracePt t="513726" x="9436100" y="4660900"/>
          <p14:tracePt t="513744" x="9448800" y="4673600"/>
          <p14:tracePt t="513761" x="9455150" y="4673600"/>
          <p14:tracePt t="513886" x="9455150" y="4679950"/>
          <p14:tracePt t="513902" x="9455150" y="4686300"/>
          <p14:tracePt t="513919" x="9455150" y="4692650"/>
          <p14:tracePt t="513927" x="9461500" y="4705350"/>
          <p14:tracePt t="513944" x="9493250" y="4724400"/>
          <p14:tracePt t="513961" x="9505950" y="4730750"/>
          <p14:tracePt t="513978" x="9518650" y="4730750"/>
          <p14:tracePt t="513982" x="9544050" y="4730750"/>
          <p14:tracePt t="513995" x="9569450" y="4730750"/>
          <p14:tracePt t="514010" x="9652000" y="4718050"/>
          <p14:tracePt t="514027" x="9747250" y="4705350"/>
          <p14:tracePt t="514030" x="9785350" y="4699000"/>
          <p14:tracePt t="514044" x="9823450" y="4686300"/>
          <p14:tracePt t="514048" x="9842500" y="4686300"/>
          <p14:tracePt t="514060" x="9867900" y="4673600"/>
          <p14:tracePt t="514078" x="9931400" y="4654550"/>
          <p14:tracePt t="514097" x="9956800" y="4641850"/>
          <p14:tracePt t="514112" x="9988550" y="4635500"/>
          <p14:tracePt t="514128" x="10013950" y="4629150"/>
          <p14:tracePt t="514145" x="10039350" y="4622800"/>
          <p14:tracePt t="514162" x="10058400" y="4622800"/>
          <p14:tracePt t="514177" x="10064750" y="4622800"/>
          <p14:tracePt t="514194" x="10071100" y="4622800"/>
          <p14:tracePt t="514211" x="10077450" y="4622800"/>
          <p14:tracePt t="514228" x="10090150" y="4622800"/>
          <p14:tracePt t="514246" x="10102850" y="4616450"/>
          <p14:tracePt t="514253" x="10115550" y="4616450"/>
          <p14:tracePt t="514260" x="10121900" y="4616450"/>
          <p14:tracePt t="514279" x="10147300" y="4610100"/>
          <p14:tracePt t="514297" x="10160000" y="4603750"/>
          <p14:tracePt t="514311" x="10172700" y="4603750"/>
          <p14:tracePt t="514330" x="10198100" y="4597400"/>
          <p14:tracePt t="514346" x="10229850" y="4591050"/>
          <p14:tracePt t="514361" x="10274300" y="4591050"/>
          <p14:tracePt t="514378" x="10299700" y="4591050"/>
          <p14:tracePt t="514411" x="10306050" y="4591050"/>
          <p14:tracePt t="514428" x="10312400" y="4584700"/>
          <p14:tracePt t="514445" x="10331450" y="4584700"/>
          <p14:tracePt t="514463" x="10356850" y="4584700"/>
          <p14:tracePt t="514477" x="10369550" y="4578350"/>
          <p14:tracePt t="514495" x="10375900" y="4572000"/>
          <p14:tracePt t="514511" x="10388600" y="4565650"/>
          <p14:tracePt t="514529" x="10401300" y="4540250"/>
          <p14:tracePt t="514545" x="10414000" y="4533900"/>
          <p14:tracePt t="514561" x="10414000" y="4527550"/>
          <p14:tracePt t="514731" x="10420350" y="4533900"/>
          <p14:tracePt t="514747" x="10445750" y="4565650"/>
          <p14:tracePt t="514762" x="10464800" y="4591050"/>
          <p14:tracePt t="514778" x="10579100" y="4673600"/>
          <p14:tracePt t="514795" x="10674350" y="4730750"/>
          <p14:tracePt t="514812" x="10775950" y="4768850"/>
          <p14:tracePt t="514828" x="10858500" y="4775200"/>
          <p14:tracePt t="514844" x="10941050" y="4775200"/>
          <p14:tracePt t="514864" x="10998200" y="4775200"/>
          <p14:tracePt t="514878" x="11049000" y="4762500"/>
          <p14:tracePt t="514895" x="11080750" y="4756150"/>
          <p14:tracePt t="514912" x="11106150" y="4756150"/>
          <p14:tracePt t="514929" x="11131550" y="4743450"/>
          <p14:tracePt t="514945" x="11150600" y="4737100"/>
          <p14:tracePt t="514962" x="11169650" y="4724400"/>
          <p14:tracePt t="514978" x="11182350" y="4705350"/>
          <p14:tracePt t="514996" x="11195050" y="4692650"/>
          <p14:tracePt t="515012" x="11201400" y="4679950"/>
          <p14:tracePt t="515029" x="11201400" y="4660900"/>
          <p14:tracePt t="515046" x="11207750" y="4648200"/>
          <p14:tracePt t="515062" x="11201400" y="4635500"/>
          <p14:tracePt t="515078" x="11195050" y="4622800"/>
          <p14:tracePt t="515096" x="11176000" y="4603750"/>
          <p14:tracePt t="515112" x="11163300" y="4584700"/>
          <p14:tracePt t="515129" x="11144250" y="4559300"/>
          <p14:tracePt t="515145" x="11125200" y="4533900"/>
          <p14:tracePt t="515162" x="11106150" y="4514850"/>
          <p14:tracePt t="515179" x="11093450" y="4508500"/>
          <p14:tracePt t="515196" x="11068050" y="4495800"/>
          <p14:tracePt t="515212" x="11023600" y="4489450"/>
          <p14:tracePt t="515230" x="10966450" y="4483100"/>
          <p14:tracePt t="515246" x="10902950" y="4483100"/>
          <p14:tracePt t="515262" x="10814050" y="4470400"/>
          <p14:tracePt t="515280" x="10750550" y="4457700"/>
          <p14:tracePt t="515297" x="10699750" y="4445000"/>
          <p14:tracePt t="515312" x="10636250" y="4445000"/>
          <p14:tracePt t="515329" x="10585450" y="4445000"/>
          <p14:tracePt t="515345" x="10528300" y="4457700"/>
          <p14:tracePt t="515362" x="10490200" y="4476750"/>
          <p14:tracePt t="515379" x="10464800" y="4495800"/>
          <p14:tracePt t="515396" x="10445750" y="4514850"/>
          <p14:tracePt t="515412" x="10433050" y="4533900"/>
          <p14:tracePt t="515417" x="10426700" y="4540250"/>
          <p14:tracePt t="515429" x="10420350" y="4546600"/>
          <p14:tracePt t="515446" x="10414000" y="4565650"/>
          <p14:tracePt t="515463" x="10414000" y="4584700"/>
          <p14:tracePt t="515479" x="10414000" y="4591050"/>
          <p14:tracePt t="515496" x="10414000" y="4610100"/>
          <p14:tracePt t="515512" x="10414000" y="4616450"/>
          <p14:tracePt t="515802" x="10433050" y="4616450"/>
          <p14:tracePt t="515812" x="10458450" y="4616450"/>
          <p14:tracePt t="515829" x="10617200" y="4629150"/>
          <p14:tracePt t="515847" x="10922000" y="4654550"/>
          <p14:tracePt t="515862" x="11087100" y="4667250"/>
          <p14:tracePt t="515879" x="11156950" y="4673600"/>
          <p14:tracePt t="515896" x="11176000" y="4673600"/>
          <p14:tracePt t="516136" x="11176000" y="4679950"/>
          <p14:tracePt t="516204" x="11169650" y="4679950"/>
          <p14:tracePt t="516219" x="11169650" y="4686300"/>
          <p14:tracePt t="516228" x="11163300" y="4686300"/>
          <p14:tracePt t="516245" x="11163300" y="4692650"/>
          <p14:tracePt t="516262" x="11156950" y="4692650"/>
          <p14:tracePt t="516428" x="11169650" y="4692650"/>
          <p14:tracePt t="516436" x="11176000" y="4692650"/>
          <p14:tracePt t="516447" x="11207750" y="4692650"/>
          <p14:tracePt t="516462" x="11290300" y="4699000"/>
          <p14:tracePt t="516480" x="11372850" y="4705350"/>
          <p14:tracePt t="516496" x="11449050" y="4711700"/>
          <p14:tracePt t="516498" x="11468100" y="4711700"/>
          <p14:tracePt t="516512" x="11487150" y="4711700"/>
          <p14:tracePt t="516529" x="11512550" y="4718050"/>
          <p14:tracePt t="516562" x="11518900" y="4718050"/>
          <p14:tracePt t="516579" x="11531600" y="4718050"/>
          <p14:tracePt t="516610" x="11658600" y="4711700"/>
          <p14:tracePt t="516629" x="11728450" y="4699000"/>
          <p14:tracePt t="516646" x="11779250" y="4686300"/>
          <p14:tracePt t="516653" x="11804650" y="4679950"/>
          <p14:tracePt t="516662" x="11823700" y="4673600"/>
          <p14:tracePt t="516680" x="11855450" y="4667250"/>
          <p14:tracePt t="516698" x="11880850" y="4654550"/>
          <p14:tracePt t="516718" x="11906250" y="4648200"/>
          <p14:tracePt t="516721" x="11931650" y="4641850"/>
          <p14:tracePt t="516729" x="11944350" y="4635500"/>
          <p14:tracePt t="516747" x="11969750" y="4622800"/>
          <p14:tracePt t="516764" x="11982450" y="4616450"/>
          <p14:tracePt t="516780" x="11988800" y="4616450"/>
          <p14:tracePt t="516881" x="11976100" y="4616450"/>
          <p14:tracePt t="516888" x="11963400" y="4616450"/>
          <p14:tracePt t="516897" x="11944350" y="4616450"/>
          <p14:tracePt t="516913" x="11893550" y="4616450"/>
          <p14:tracePt t="516930" x="11861800" y="4616450"/>
          <p14:tracePt t="516946" x="11830050" y="4616450"/>
          <p14:tracePt t="516963" x="11804650" y="4616450"/>
          <p14:tracePt t="516967" x="11791950" y="4616450"/>
          <p14:tracePt t="516979" x="11772900" y="4622800"/>
          <p14:tracePt t="516997" x="11747500" y="4622800"/>
          <p14:tracePt t="517014" x="11690350" y="4629150"/>
          <p14:tracePt t="517030" x="11569700" y="4648200"/>
          <p14:tracePt t="517048" x="11391900" y="4673600"/>
          <p14:tracePt t="517062" x="11176000" y="4692650"/>
          <p14:tracePt t="517081" x="10896600" y="4711700"/>
          <p14:tracePt t="517098" x="10674350" y="4724400"/>
          <p14:tracePt t="517116" x="10407650" y="4737100"/>
          <p14:tracePt t="517135" x="10064750" y="4743450"/>
          <p14:tracePt t="517147" x="9982200" y="4743450"/>
          <p14:tracePt t="517164" x="9728200" y="4768850"/>
          <p14:tracePt t="517180" x="9429750" y="4806950"/>
          <p14:tracePt t="517196" x="8934450" y="4838700"/>
          <p14:tracePt t="517214" x="8420100" y="4857750"/>
          <p14:tracePt t="517231" x="7969250" y="4864100"/>
          <p14:tracePt t="517251" x="7626350" y="4864100"/>
          <p14:tracePt t="517262" x="7588250" y="4864100"/>
          <p14:tracePt t="517264" x="7581900" y="4864100"/>
          <p14:tracePt t="517308" x="7581900" y="4870450"/>
          <p14:tracePt t="517316" x="7581900" y="4876800"/>
          <p14:tracePt t="517321" x="7575550" y="4889500"/>
          <p14:tracePt t="517331" x="7575550" y="4902200"/>
          <p14:tracePt t="517347" x="7575550" y="4921250"/>
          <p14:tracePt t="517364" x="7575550" y="4933950"/>
          <p14:tracePt t="517433" x="7581900" y="4933950"/>
          <p14:tracePt t="517440" x="7588250" y="4933950"/>
          <p14:tracePt t="517451" x="7594600" y="4933950"/>
          <p14:tracePt t="517463" x="7600950" y="4933950"/>
          <p14:tracePt t="517481" x="7607300" y="4933950"/>
          <p14:tracePt t="517498" x="7620000" y="4933950"/>
          <p14:tracePt t="517514" x="7658100" y="4933950"/>
          <p14:tracePt t="517531" x="7721600" y="4921250"/>
          <p14:tracePt t="517546" x="7804150" y="4908550"/>
          <p14:tracePt t="517564" x="7886700" y="4902200"/>
          <p14:tracePt t="517581" x="7943850" y="4902200"/>
          <p14:tracePt t="517598" x="7975600" y="4902200"/>
          <p14:tracePt t="517600" x="7981950" y="4902200"/>
          <p14:tracePt t="517613" x="7988300" y="4902200"/>
          <p14:tracePt t="517615" x="7994650" y="4902200"/>
          <p14:tracePt t="517631" x="8001000" y="4902200"/>
          <p14:tracePt t="517648" x="8007350" y="4902200"/>
          <p14:tracePt t="517663" x="8020050" y="4902200"/>
          <p14:tracePt t="517680" x="8045450" y="4902200"/>
          <p14:tracePt t="517698" x="8089900" y="4902200"/>
          <p14:tracePt t="517713" x="8128000" y="4895850"/>
          <p14:tracePt t="517730" x="8172450" y="4883150"/>
          <p14:tracePt t="517750" x="8178800" y="4883150"/>
          <p14:tracePt t="517765" x="8185150" y="4883150"/>
          <p14:tracePt t="517784" x="8191500" y="4883150"/>
          <p14:tracePt t="517798" x="8197850" y="4883150"/>
          <p14:tracePt t="517927" x="8191500" y="4889500"/>
          <p14:tracePt t="517948" x="8191500" y="4895850"/>
          <p14:tracePt t="518065" x="8185150" y="4895850"/>
          <p14:tracePt t="518124" x="8159750" y="4902200"/>
          <p14:tracePt t="518148" x="8083550" y="4908550"/>
          <p14:tracePt t="518165" x="8070850" y="4914900"/>
          <p14:tracePt t="526451" x="8083550" y="4914900"/>
          <p14:tracePt t="526460" x="8102600" y="4914900"/>
          <p14:tracePt t="526472" x="8191500" y="4908550"/>
          <p14:tracePt t="526487" x="8261350" y="4908550"/>
          <p14:tracePt t="526507" x="8312150" y="4908550"/>
          <p14:tracePt t="526525" x="8337550" y="4908550"/>
          <p14:tracePt t="526529" x="8356600" y="4908550"/>
          <p14:tracePt t="526537" x="8369300" y="4908550"/>
          <p14:tracePt t="526555" x="8388350" y="4908550"/>
          <p14:tracePt t="526571" x="8407400" y="4908550"/>
          <p14:tracePt t="526588" x="8439150" y="4902200"/>
          <p14:tracePt t="526605" x="8464550" y="4902200"/>
          <p14:tracePt t="526622" x="8470900" y="4902200"/>
          <p14:tracePt t="526638" x="8477250" y="4902200"/>
          <p14:tracePt t="526655" x="8483600" y="4902200"/>
          <p14:tracePt t="526659" x="8489950" y="4902200"/>
          <p14:tracePt t="526695" x="8496300" y="4902200"/>
          <p14:tracePt t="526711" x="8502650" y="4902200"/>
          <p14:tracePt t="526721" x="8515350" y="4902200"/>
          <p14:tracePt t="526738" x="8553450" y="4914900"/>
          <p14:tracePt t="526755" x="8585200" y="4927600"/>
          <p14:tracePt t="526771" x="8616950" y="4953000"/>
          <p14:tracePt t="526775" x="8623300" y="4953000"/>
          <p14:tracePt t="526787" x="8629650" y="4959350"/>
          <p14:tracePt t="526806" x="8636000" y="4965700"/>
          <p14:tracePt t="526847" x="8642350" y="4959350"/>
          <p14:tracePt t="526857" x="8648700" y="4959350"/>
          <p14:tracePt t="526871" x="8667750" y="4946650"/>
          <p14:tracePt t="526888" x="8674100" y="4946650"/>
          <p14:tracePt t="526989" x="8674100" y="4940300"/>
          <p14:tracePt t="527006" x="8686800" y="4933950"/>
          <p14:tracePt t="527024" x="8724900" y="4908550"/>
          <p14:tracePt t="527039" x="8750300" y="4895850"/>
          <p14:tracePt t="527055" x="8769350" y="4883150"/>
          <p14:tracePt t="527072" x="8782050" y="4883150"/>
          <p14:tracePt t="527142" x="8788400" y="4883150"/>
          <p14:tracePt t="527155" x="8801100" y="4883150"/>
          <p14:tracePt t="527172" x="8877300" y="4889500"/>
          <p14:tracePt t="527189" x="8959850" y="4908550"/>
          <p14:tracePt t="527207" x="9042400" y="4940300"/>
          <p14:tracePt t="527222" x="9105900" y="4965700"/>
          <p14:tracePt t="527226" x="9150350" y="4978400"/>
          <p14:tracePt t="527239" x="9207500" y="4991100"/>
          <p14:tracePt t="527257" x="9302750" y="4997450"/>
          <p14:tracePt t="527271" x="9455150" y="4991100"/>
          <p14:tracePt t="527289" x="9607550" y="4959350"/>
          <p14:tracePt t="527306" x="9791700" y="4933950"/>
          <p14:tracePt t="527322" x="10026650" y="4914900"/>
          <p14:tracePt t="527339" x="10096500" y="4914900"/>
          <p14:tracePt t="527355" x="10121900" y="4908550"/>
          <p14:tracePt t="527372" x="10147300" y="4902200"/>
          <p14:tracePt t="527391" x="10172700" y="4895850"/>
          <p14:tracePt t="527406" x="10185400" y="4889500"/>
          <p14:tracePt t="527422" x="10204450" y="4870450"/>
          <p14:tracePt t="527439" x="10210800" y="4857750"/>
          <p14:tracePt t="527455" x="10204450" y="4826000"/>
          <p14:tracePt t="527473" x="10185400" y="4800600"/>
          <p14:tracePt t="527489" x="10160000" y="4775200"/>
          <p14:tracePt t="527506" x="10134600" y="4756150"/>
          <p14:tracePt t="527508" x="10121900" y="4749800"/>
          <p14:tracePt t="527524" x="10090150" y="4730750"/>
          <p14:tracePt t="527540" x="10026650" y="4705350"/>
          <p14:tracePt t="527556" x="9950450" y="4686300"/>
          <p14:tracePt t="527572" x="9810750" y="4654550"/>
          <p14:tracePt t="527594" x="9683750" y="4629150"/>
          <p14:tracePt t="527604" x="9556750" y="4603750"/>
          <p14:tracePt t="527622" x="9455150" y="4591050"/>
          <p14:tracePt t="527639" x="9347200" y="4578350"/>
          <p14:tracePt t="527656" x="9220200" y="4572000"/>
          <p14:tracePt t="527673" x="9093200" y="4572000"/>
          <p14:tracePt t="527689" x="8966200" y="4572000"/>
          <p14:tracePt t="527706" x="8858250" y="4572000"/>
          <p14:tracePt t="527722" x="8801100" y="4578350"/>
          <p14:tracePt t="527739" x="8750300" y="4591050"/>
          <p14:tracePt t="527756" x="8705850" y="4610100"/>
          <p14:tracePt t="527760" x="8680450" y="4622800"/>
          <p14:tracePt t="527773" x="8597900" y="4654550"/>
          <p14:tracePt t="527790" x="8528050" y="4679950"/>
          <p14:tracePt t="527807" x="8426450" y="4705350"/>
          <p14:tracePt t="527824" x="8369300" y="4724400"/>
          <p14:tracePt t="527839" x="8331200" y="4737100"/>
          <p14:tracePt t="527859" x="8324850" y="4737100"/>
          <p14:tracePt t="527873" x="8324850" y="4743450"/>
          <p14:tracePt t="527889" x="8318500" y="4775200"/>
          <p14:tracePt t="527906" x="8305800" y="4819650"/>
          <p14:tracePt t="527923" x="8280400" y="4857750"/>
          <p14:tracePt t="527938" x="8261350" y="4889500"/>
          <p14:tracePt t="527991" x="8267700" y="4895850"/>
          <p14:tracePt t="527997" x="8280400" y="4895850"/>
          <p14:tracePt t="528005" x="8312150" y="4895850"/>
          <p14:tracePt t="528023" x="8394700" y="4908550"/>
          <p14:tracePt t="528040" x="8502650" y="4933950"/>
          <p14:tracePt t="528056" x="8604250" y="4953000"/>
          <p14:tracePt t="528073" x="8712200" y="4984750"/>
          <p14:tracePt t="528089" x="8801100" y="5003800"/>
          <p14:tracePt t="528105" x="8877300" y="5029200"/>
          <p14:tracePt t="528123" x="8909050" y="5041900"/>
          <p14:tracePt t="528126" x="8915400" y="5041900"/>
          <p14:tracePt t="528139" x="8921750" y="5041900"/>
          <p14:tracePt t="528156" x="8959850" y="5048250"/>
          <p14:tracePt t="528174" x="9042400" y="5048250"/>
          <p14:tracePt t="528190" x="9182100" y="5041900"/>
          <p14:tracePt t="528207" x="9347200" y="5029200"/>
          <p14:tracePt t="528223" x="9575800" y="5010150"/>
          <p14:tracePt t="528239" x="9779000" y="5003800"/>
          <p14:tracePt t="528255" x="9899650" y="4991100"/>
          <p14:tracePt t="528272" x="9931400" y="4978400"/>
          <p14:tracePt t="528290" x="9937750" y="4972050"/>
          <p14:tracePt t="528294" x="9944100" y="4959350"/>
          <p14:tracePt t="528307" x="9950450" y="4933950"/>
          <p14:tracePt t="528323" x="9956800" y="4902200"/>
          <p14:tracePt t="528340" x="9975850" y="4838700"/>
          <p14:tracePt t="528357" x="9982200" y="4819650"/>
          <p14:tracePt t="528360" x="9982200" y="4800600"/>
          <p14:tracePt t="528373" x="9982200" y="4787900"/>
          <p14:tracePt t="528377" x="9982200" y="4781550"/>
          <p14:tracePt t="528390" x="9956800" y="4762500"/>
          <p14:tracePt t="528407" x="9899650" y="4743450"/>
          <p14:tracePt t="528425" x="9829800" y="4718050"/>
          <p14:tracePt t="528440" x="9747250" y="4699000"/>
          <p14:tracePt t="528457" x="9677400" y="4679950"/>
          <p14:tracePt t="528473" x="9601200" y="4660900"/>
          <p14:tracePt t="528490" x="9518650" y="4654550"/>
          <p14:tracePt t="528506" x="9410700" y="4654550"/>
          <p14:tracePt t="528523" x="9264650" y="4654550"/>
          <p14:tracePt t="528540" x="9124950" y="4654550"/>
          <p14:tracePt t="528557" x="9036050" y="4648200"/>
          <p14:tracePt t="528561" x="8997950" y="4648200"/>
          <p14:tracePt t="528573" x="8985250" y="4648200"/>
          <p14:tracePt t="528590" x="8966200" y="4648200"/>
          <p14:tracePt t="528594" x="8953500" y="4648200"/>
          <p14:tracePt t="528607" x="8902700" y="4660900"/>
          <p14:tracePt t="528623" x="8851900" y="4692650"/>
          <p14:tracePt t="528640" x="8788400" y="4737100"/>
          <p14:tracePt t="528657" x="8750300" y="4794250"/>
          <p14:tracePt t="528674" x="8737600" y="4826000"/>
          <p14:tracePt t="528689" x="8737600" y="4857750"/>
          <p14:tracePt t="528706" x="8750300" y="4895850"/>
          <p14:tracePt t="528723" x="8769350" y="4927600"/>
          <p14:tracePt t="528740" x="8788400" y="4946650"/>
          <p14:tracePt t="528756" x="8820150" y="4965700"/>
          <p14:tracePt t="528773" x="8896350" y="4984750"/>
          <p14:tracePt t="528790" x="9010650" y="4991100"/>
          <p14:tracePt t="528806" x="9175750" y="4991100"/>
          <p14:tracePt t="528823" x="9372600" y="4991100"/>
          <p14:tracePt t="528826" x="9493250" y="4991100"/>
          <p14:tracePt t="528842" x="9709150" y="4984750"/>
          <p14:tracePt t="528857" x="9975850" y="4972050"/>
          <p14:tracePt t="528872" x="10115550" y="4959350"/>
          <p14:tracePt t="528890" x="10204450" y="4940300"/>
          <p14:tracePt t="528907" x="10229850" y="4927600"/>
          <p14:tracePt t="528923" x="10248900" y="4914900"/>
          <p14:tracePt t="528940" x="10255250" y="4895850"/>
          <p14:tracePt t="528957" x="10255250" y="4883150"/>
          <p14:tracePt t="528974" x="10255250" y="4876800"/>
          <p14:tracePt t="528978" x="10255250" y="4870450"/>
          <p14:tracePt t="528989" x="10248900" y="4870450"/>
          <p14:tracePt t="529007" x="10229850" y="4851400"/>
          <p14:tracePt t="529023" x="10185400" y="4826000"/>
          <p14:tracePt t="529040" x="10147300" y="4800600"/>
          <p14:tracePt t="529056" x="10109200" y="4781550"/>
          <p14:tracePt t="529058" x="10096500" y="4768850"/>
          <p14:tracePt t="529074" x="10083800" y="4756150"/>
          <p14:tracePt t="529090" x="10064750" y="4743450"/>
          <p14:tracePt t="529253" x="10052050" y="4762500"/>
          <p14:tracePt t="529260" x="10045700" y="4768850"/>
          <p14:tracePt t="529274" x="10020300" y="4800600"/>
          <p14:tracePt t="529290" x="9950450" y="4864100"/>
          <p14:tracePt t="529306" x="9880600" y="4914900"/>
          <p14:tracePt t="529309" x="9848850" y="4933950"/>
          <p14:tracePt t="529324" x="9829800" y="4946650"/>
          <p14:tracePt t="529341" x="9817100" y="4959350"/>
          <p14:tracePt t="529491" x="9823450" y="4959350"/>
          <p14:tracePt t="529505" x="9829800" y="4959350"/>
          <p14:tracePt t="529524" x="9836150" y="4965700"/>
          <p14:tracePt t="529539" x="9861550" y="4965700"/>
          <p14:tracePt t="529557" x="9874250" y="4965700"/>
          <p14:tracePt t="529759" x="9880600" y="4959350"/>
          <p14:tracePt t="529773" x="9886950" y="4953000"/>
          <p14:tracePt t="529791" x="9893300" y="4953000"/>
          <p14:tracePt t="530145" x="9893300" y="4965700"/>
          <p14:tracePt t="530154" x="9899650" y="4978400"/>
          <p14:tracePt t="530161" x="9906000" y="5010150"/>
          <p14:tracePt t="530174" x="9918700" y="5048250"/>
          <p14:tracePt t="530190" x="9950450" y="5124450"/>
          <p14:tracePt t="530599" x="9956800" y="5118100"/>
          <p14:tracePt t="530609" x="9956800" y="5073650"/>
          <p14:tracePt t="530627" x="10090150" y="4946650"/>
          <p14:tracePt t="530641" x="10147300" y="4914900"/>
          <p14:tracePt t="530644" x="10217150" y="4883150"/>
          <p14:tracePt t="530657" x="10331450" y="4870450"/>
          <p14:tracePt t="530676" x="10394950" y="4870450"/>
          <p14:tracePt t="530692" x="10401300" y="4870450"/>
          <p14:tracePt t="530708" x="10401300" y="4883150"/>
          <p14:tracePt t="530726" x="10401300" y="4902200"/>
          <p14:tracePt t="530742" x="10388600" y="4914900"/>
          <p14:tracePt t="530759" x="10375900" y="4927600"/>
          <p14:tracePt t="530775" x="10369550" y="4933950"/>
          <p14:tracePt t="530791" x="10369550" y="4940300"/>
          <p14:tracePt t="530835" x="10382250" y="4940300"/>
          <p14:tracePt t="530844" x="10388600" y="4940300"/>
          <p14:tracePt t="530861" x="10426700" y="4940300"/>
          <p14:tracePt t="530875" x="10477500" y="4940300"/>
          <p14:tracePt t="530892" x="10521950" y="4946650"/>
          <p14:tracePt t="530909" x="10585450" y="4953000"/>
          <p14:tracePt t="530925" x="10642600" y="4959350"/>
          <p14:tracePt t="530941" x="10744200" y="4953000"/>
          <p14:tracePt t="530958" x="10820400" y="4927600"/>
          <p14:tracePt t="530975" x="10890250" y="4895850"/>
          <p14:tracePt t="530991" x="10928350" y="4870450"/>
          <p14:tracePt t="531009" x="10966450" y="4838700"/>
          <p14:tracePt t="531025" x="10991850" y="4813300"/>
          <p14:tracePt t="531042" x="10998200" y="4806950"/>
          <p14:tracePt t="531076" x="10998200" y="4800600"/>
          <p14:tracePt t="531108" x="10985500" y="4794250"/>
          <p14:tracePt t="531126" x="10972800" y="4794250"/>
          <p14:tracePt t="531142" x="10960100" y="4787900"/>
          <p14:tracePt t="531159" x="10947400" y="4781550"/>
          <p14:tracePt t="531175" x="10941050" y="4775200"/>
          <p14:tracePt t="531192" x="10934700" y="4775200"/>
          <p14:tracePt t="531225" x="10934700" y="4768850"/>
          <p14:tracePt t="531260" x="10928350" y="4768850"/>
          <p14:tracePt t="531275" x="10902950" y="4787900"/>
          <p14:tracePt t="531292" x="10864850" y="4826000"/>
          <p14:tracePt t="531309" x="10833100" y="4876800"/>
          <p14:tracePt t="531326" x="10807700" y="4914900"/>
          <p14:tracePt t="531342" x="10788650" y="4940300"/>
          <p14:tracePt t="531359" x="10788650" y="4946650"/>
          <p14:tracePt t="531462" x="10788650" y="4940300"/>
          <p14:tracePt t="532201" x="10795000" y="4940300"/>
          <p14:tracePt t="532208" x="10795000" y="4933950"/>
          <p14:tracePt t="532396" x="10801350" y="4933950"/>
          <p14:tracePt t="532978" x="10801350" y="4927600"/>
          <p14:tracePt t="532986" x="10807700" y="4927600"/>
          <p14:tracePt t="532993" x="10814050" y="4927600"/>
          <p14:tracePt t="533028" x="10814050" y="4921250"/>
          <p14:tracePt t="533102" x="10820400" y="4921250"/>
          <p14:tracePt t="533126" x="10826750" y="4921250"/>
          <p14:tracePt t="533239" x="10826750" y="4914900"/>
          <p14:tracePt t="533262" x="10833100" y="4914900"/>
          <p14:tracePt t="533381" x="10833100" y="4908550"/>
          <p14:tracePt t="533388" x="10839450" y="4908550"/>
          <p14:tracePt t="533738" x="10839450" y="4914900"/>
          <p14:tracePt t="533763" x="10839450" y="4921250"/>
          <p14:tracePt t="533770" x="10833100" y="4921250"/>
          <p14:tracePt t="534810" x="10833100" y="4927600"/>
          <p14:tracePt t="534819" x="10839450" y="4927600"/>
          <p14:tracePt t="534827" x="10845800" y="4940300"/>
          <p14:tracePt t="534846" x="10852150" y="4953000"/>
          <p14:tracePt t="534862" x="10858500" y="4965700"/>
          <p14:tracePt t="534867" x="10864850" y="4965700"/>
          <p14:tracePt t="534941" x="10871200" y="4965700"/>
          <p14:tracePt t="534948" x="10877550" y="4965700"/>
          <p14:tracePt t="534962" x="10902950" y="4965700"/>
          <p14:tracePt t="534979" x="10934700" y="4959350"/>
          <p14:tracePt t="534996" x="10972800" y="4946650"/>
          <p14:tracePt t="535012" x="11023600" y="4927600"/>
          <p14:tracePt t="535029" x="11068050" y="4914900"/>
          <p14:tracePt t="535045" x="11163300" y="4895850"/>
          <p14:tracePt t="535062" x="11245850" y="4889500"/>
          <p14:tracePt t="535078" x="11296650" y="4889500"/>
          <p14:tracePt t="535175" x="11296650" y="4883150"/>
          <p14:tracePt t="535183" x="11303000" y="4883150"/>
          <p14:tracePt t="535196" x="11328400" y="4883150"/>
          <p14:tracePt t="535212" x="11372850" y="4883150"/>
          <p14:tracePt t="535228" x="11430000" y="4876800"/>
          <p14:tracePt t="535232" x="11468100" y="4876800"/>
          <p14:tracePt t="535246" x="11518900" y="4876800"/>
          <p14:tracePt t="535262" x="11557000" y="4876800"/>
          <p14:tracePt t="535280" x="11582400" y="4876800"/>
          <p14:tracePt t="535298" x="11601450" y="4876800"/>
          <p14:tracePt t="535329" x="11607800" y="4876800"/>
          <p14:tracePt t="535345" x="11620500" y="4883150"/>
          <p14:tracePt t="535362" x="11645900" y="4883150"/>
          <p14:tracePt t="535379" x="11664950" y="4883150"/>
          <p14:tracePt t="535394" x="11671300" y="4883150"/>
          <p14:tracePt t="535522" x="11664950" y="4883150"/>
          <p14:tracePt t="535541" x="11658600" y="4883150"/>
          <p14:tracePt t="535547" x="11658600" y="4889500"/>
          <p14:tracePt t="535562" x="11652250" y="4889500"/>
          <p14:tracePt t="535893" x="11645900" y="4889500"/>
          <p14:tracePt t="535901" x="11639550" y="4902200"/>
          <p14:tracePt t="535911" x="11639550" y="4908550"/>
          <p14:tracePt t="535929" x="11626850" y="4921250"/>
          <p14:tracePt t="535947" x="11626850" y="4933950"/>
          <p14:tracePt t="535964" x="11620500" y="4933950"/>
          <p14:tracePt t="536031" x="11620500" y="4940300"/>
          <p14:tracePt t="536039" x="11614150" y="4946650"/>
          <p14:tracePt t="536063" x="11614150" y="4953000"/>
          <p14:tracePt t="536282" x="11607800" y="4953000"/>
          <p14:tracePt t="536308" x="11601450" y="4953000"/>
          <p14:tracePt t="536316" x="11595100" y="4953000"/>
          <p14:tracePt t="536330" x="11582400" y="4953000"/>
          <p14:tracePt t="536348" x="11537950" y="4959350"/>
          <p14:tracePt t="536363" x="11512550" y="4965700"/>
          <p14:tracePt t="536380" x="11487150" y="4965700"/>
          <p14:tracePt t="536396" x="11468100" y="4965700"/>
          <p14:tracePt t="536412" x="11455400" y="4965700"/>
          <p14:tracePt t="536430" x="11449050" y="4965700"/>
          <p14:tracePt t="536447" x="11423650" y="4965700"/>
          <p14:tracePt t="536462" x="11353800" y="4972050"/>
          <p14:tracePt t="536480" x="11226800" y="4978400"/>
          <p14:tracePt t="536496" x="11080750" y="4978400"/>
          <p14:tracePt t="536514" x="10845800" y="4959350"/>
          <p14:tracePt t="536530" x="10775950" y="4953000"/>
          <p14:tracePt t="536532" x="10712450" y="4953000"/>
          <p14:tracePt t="536546" x="10680700" y="4946650"/>
          <p14:tracePt t="536564" x="10496550" y="4946650"/>
          <p14:tracePt t="536584" x="10388600" y="4946650"/>
          <p14:tracePt t="536597" x="10306050" y="4946650"/>
          <p14:tracePt t="536615" x="9823450" y="4953000"/>
          <p14:tracePt t="536630" x="9499600" y="4959350"/>
          <p14:tracePt t="536647" x="9213850" y="4959350"/>
          <p14:tracePt t="536662" x="9010650" y="4959350"/>
          <p14:tracePt t="536680" x="8870950" y="4940300"/>
          <p14:tracePt t="536696" x="8807450" y="4921250"/>
          <p14:tracePt t="536714" x="8794750" y="4921250"/>
          <p14:tracePt t="536730" x="8775700" y="4927600"/>
          <p14:tracePt t="536747" x="8661400" y="5003800"/>
          <p14:tracePt t="536751" x="8566150" y="5054600"/>
          <p14:tracePt t="536763" x="8445500" y="5124450"/>
          <p14:tracePt t="536767" x="8280400" y="5213350"/>
          <p14:tracePt t="536779" x="7950200" y="5378450"/>
          <p14:tracePt t="536797" x="7759700" y="5429250"/>
          <p14:tracePt t="536814" x="7740650" y="5429250"/>
          <p14:tracePt t="536831" x="7804150" y="5416550"/>
          <p14:tracePt t="536848" x="7912100" y="5397500"/>
          <p14:tracePt t="536863" x="7950200" y="5391150"/>
          <p14:tracePt t="536880" x="7950200" y="5397500"/>
          <p14:tracePt t="536897" x="7956550" y="5410200"/>
          <p14:tracePt t="536914" x="7950200" y="5429250"/>
          <p14:tracePt t="536919" x="7943850" y="5435600"/>
          <p14:tracePt t="536929" x="7931150" y="5441950"/>
          <p14:tracePt t="536947" x="7918450" y="5441950"/>
          <p14:tracePt t="536963" x="7905750" y="5429250"/>
          <p14:tracePt t="536980" x="7899400" y="5416550"/>
          <p14:tracePt t="536996" x="7893050" y="5416550"/>
          <p14:tracePt t="537014" x="7886700" y="5403850"/>
          <p14:tracePt t="537031" x="7867650" y="5391150"/>
          <p14:tracePt t="537048" x="7854950" y="5384800"/>
          <p14:tracePt t="537097" x="7854950" y="5378450"/>
          <p14:tracePt t="537114" x="7854950" y="5365750"/>
          <p14:tracePt t="537133" x="7912100" y="5321300"/>
          <p14:tracePt t="537149" x="7956550" y="5289550"/>
          <p14:tracePt t="537164" x="8007350" y="5276850"/>
          <p14:tracePt t="537182" x="8051800" y="5264150"/>
          <p14:tracePt t="537198" x="8108950" y="5257800"/>
          <p14:tracePt t="537214" x="8210550" y="5251450"/>
          <p14:tracePt t="537231" x="8337550" y="5251450"/>
          <p14:tracePt t="537247" x="8458200" y="5245100"/>
          <p14:tracePt t="537263" x="8572500" y="5245100"/>
          <p14:tracePt t="537280" x="8604250" y="5245100"/>
          <p14:tracePt t="537297" x="8610600" y="5245100"/>
          <p14:tracePt t="537398" x="8616950" y="5245100"/>
          <p14:tracePt t="537414" x="8623300" y="5245100"/>
          <p14:tracePt t="537499" x="8629650" y="5245100"/>
          <p14:tracePt t="537507" x="8636000" y="5238750"/>
          <p14:tracePt t="537518" x="8642350" y="5238750"/>
          <p14:tracePt t="537532" x="8674100" y="5226050"/>
          <p14:tracePt t="537550" x="8699500" y="5213350"/>
          <p14:tracePt t="537564" x="8712200" y="5200650"/>
          <p14:tracePt t="537722" x="8699500" y="5200650"/>
          <p14:tracePt t="537738" x="8655050" y="5207000"/>
          <p14:tracePt t="537748" x="8629650" y="5213350"/>
          <p14:tracePt t="537765" x="8585200" y="5213350"/>
          <p14:tracePt t="537780" x="8566150" y="5213350"/>
          <p14:tracePt t="537799" x="8553450" y="5213350"/>
          <p14:tracePt t="537815" x="8547100" y="5207000"/>
          <p14:tracePt t="537820" x="8547100" y="5200650"/>
          <p14:tracePt t="537830" x="8547100" y="5187950"/>
          <p14:tracePt t="537848" x="8559800" y="5156200"/>
          <p14:tracePt t="537865" x="8572500" y="5124450"/>
          <p14:tracePt t="537899" x="8566150" y="5118100"/>
          <p14:tracePt t="537914" x="8534400" y="5118100"/>
          <p14:tracePt t="537932" x="8477250" y="5111750"/>
          <p14:tracePt t="537935" x="8445500" y="5105400"/>
          <p14:tracePt t="537948" x="8426450" y="5105400"/>
          <p14:tracePt t="537951" x="8401050" y="5099050"/>
          <p14:tracePt t="537965" x="8382000" y="5099050"/>
          <p14:tracePt t="537981" x="8362950" y="5092700"/>
          <p14:tracePt t="538040" x="8356600" y="5092700"/>
          <p14:tracePt t="538049" x="8343900" y="5092700"/>
          <p14:tracePt t="538063" x="8312150" y="5092700"/>
          <p14:tracePt t="538081" x="8261350" y="5099050"/>
          <p14:tracePt t="538098" x="8242300" y="5099050"/>
          <p14:tracePt t="538161" x="8248650" y="5099050"/>
          <p14:tracePt t="538168" x="8255000" y="5099050"/>
          <p14:tracePt t="538182" x="8274050" y="5099050"/>
          <p14:tracePt t="538199" x="8318500" y="5105400"/>
          <p14:tracePt t="538217" x="8331200" y="5111750"/>
          <p14:tracePt t="538232" x="8343900" y="5124450"/>
          <p14:tracePt t="538248" x="8356600" y="5143500"/>
          <p14:tracePt t="538266" x="8401050" y="5187950"/>
          <p14:tracePt t="538281" x="8439150" y="5213350"/>
          <p14:tracePt t="538300" x="8470900" y="5226050"/>
          <p14:tracePt t="538315" x="8502650" y="5232400"/>
          <p14:tracePt t="538331" x="8534400" y="5232400"/>
          <p14:tracePt t="538349" x="8572500" y="5232400"/>
          <p14:tracePt t="538365" x="8604250" y="5226050"/>
          <p14:tracePt t="538369" x="8610600" y="5226050"/>
          <p14:tracePt t="538380" x="8623300" y="5219700"/>
          <p14:tracePt t="538398" x="8636000" y="5213350"/>
          <p14:tracePt t="538537" x="8642350" y="5207000"/>
          <p14:tracePt t="538554" x="8648700" y="5194300"/>
          <p14:tracePt t="538568" x="8655050" y="5187950"/>
          <p14:tracePt t="538583" x="8655050" y="5181600"/>
          <p14:tracePt t="538598" x="8661400" y="5181600"/>
          <p14:tracePt t="539029" x="8667750" y="5162550"/>
          <p14:tracePt t="539037" x="8674100" y="5156200"/>
          <p14:tracePt t="539047" x="8686800" y="5143500"/>
          <p14:tracePt t="539066" x="8712200" y="5118100"/>
          <p14:tracePt t="539083" x="8737600" y="5086350"/>
          <p14:tracePt t="539101" x="8743950" y="5073650"/>
          <p14:tracePt t="539114" x="8750300" y="5067300"/>
          <p14:tracePt t="539132" x="8750300" y="5060950"/>
          <p14:tracePt t="539220" x="8743950" y="5060950"/>
          <p14:tracePt t="539227" x="8724900" y="5067300"/>
          <p14:tracePt t="539236" x="8705850" y="5073650"/>
          <p14:tracePt t="539249" x="8686800" y="5086350"/>
          <p14:tracePt t="539266" x="8655050" y="5105400"/>
          <p14:tracePt t="539283" x="8642350" y="5118100"/>
          <p14:tracePt t="539316" x="8648700" y="5118100"/>
          <p14:tracePt t="539332" x="8699500" y="5111750"/>
          <p14:tracePt t="539350" x="8813800" y="5105400"/>
          <p14:tracePt t="539366" x="8909050" y="5105400"/>
          <p14:tracePt t="539382" x="8959850" y="5105400"/>
          <p14:tracePt t="539399" x="9010650" y="5111750"/>
          <p14:tracePt t="539416" x="9055100" y="5111750"/>
          <p14:tracePt t="539432" x="9099550" y="5111750"/>
          <p14:tracePt t="539449" x="9124950" y="5105400"/>
          <p14:tracePt t="539466" x="9156700" y="5099050"/>
          <p14:tracePt t="539482" x="9182100" y="5092700"/>
          <p14:tracePt t="539499" x="9213850" y="5086350"/>
          <p14:tracePt t="539502" x="9232900" y="5080000"/>
          <p14:tracePt t="539516" x="9258300" y="5080000"/>
          <p14:tracePt t="539533" x="9334500" y="5080000"/>
          <p14:tracePt t="539550" x="9359900" y="5080000"/>
          <p14:tracePt t="539566" x="9378950" y="5080000"/>
          <p14:tracePt t="539582" x="9410700" y="5086350"/>
          <p14:tracePt t="539599" x="9455150" y="5092700"/>
          <p14:tracePt t="539616" x="9531350" y="5105400"/>
          <p14:tracePt t="539632" x="9594850" y="5124450"/>
          <p14:tracePt t="539649" x="9658350" y="5130800"/>
          <p14:tracePt t="539664" x="9709150" y="5137150"/>
          <p14:tracePt t="539683" x="9759950" y="5143500"/>
          <p14:tracePt t="539699" x="9810750" y="5143500"/>
          <p14:tracePt t="539716" x="9836150" y="5143500"/>
          <p14:tracePt t="539733" x="9848850" y="5143500"/>
          <p14:tracePt t="539749" x="9867900" y="5143500"/>
          <p14:tracePt t="539930" x="9848850" y="5143500"/>
          <p14:tracePt t="539939" x="9842500" y="5143500"/>
          <p14:tracePt t="539948" x="9817100" y="5143500"/>
          <p14:tracePt t="539966" x="9798050" y="5143500"/>
          <p14:tracePt t="540018" x="9810750" y="5137150"/>
          <p14:tracePt t="540035" x="9867900" y="5130800"/>
          <p14:tracePt t="540050" x="9963150" y="5111750"/>
          <p14:tracePt t="540066" x="10033000" y="5105400"/>
          <p14:tracePt t="540083" x="10071100" y="5099050"/>
          <p14:tracePt t="540100" x="10102850" y="5099050"/>
          <p14:tracePt t="540116" x="10134600" y="5111750"/>
          <p14:tracePt t="540132" x="10166350" y="5124450"/>
          <p14:tracePt t="540151" x="10204450" y="5137150"/>
          <p14:tracePt t="540166" x="10248900" y="5149850"/>
          <p14:tracePt t="540183" x="10331450" y="5162550"/>
          <p14:tracePt t="540200" x="10420350" y="5162550"/>
          <p14:tracePt t="540216" x="10509250" y="5162550"/>
          <p14:tracePt t="540233" x="10585450" y="5162550"/>
          <p14:tracePt t="540249" x="10623550" y="5149850"/>
          <p14:tracePt t="540252" x="10636250" y="5149850"/>
          <p14:tracePt t="540266" x="10642600" y="5149850"/>
          <p14:tracePt t="540269" x="10648950" y="5143500"/>
          <p14:tracePt t="540283" x="10661650" y="5137150"/>
          <p14:tracePt t="540301" x="10668000" y="5137150"/>
          <p14:tracePt t="540537" x="10680700" y="5137150"/>
          <p14:tracePt t="540550" x="10712450" y="5137150"/>
          <p14:tracePt t="540567" x="10744200" y="5143500"/>
          <p14:tracePt t="540584" x="10769600" y="5143500"/>
          <p14:tracePt t="540589" x="10775950" y="5143500"/>
          <p14:tracePt t="540599" x="10788650" y="5143500"/>
          <p14:tracePt t="540617" x="10801350" y="5143500"/>
          <p14:tracePt t="540635" x="10814050" y="5143500"/>
          <p14:tracePt t="540650" x="10820400" y="5143500"/>
          <p14:tracePt t="540724" x="10820400" y="5137150"/>
          <p14:tracePt t="541957" x="10820400" y="5130800"/>
          <p14:tracePt t="541965" x="10814050" y="5124450"/>
          <p14:tracePt t="541985" x="10801350" y="5086350"/>
          <p14:tracePt t="542001" x="10795000" y="5054600"/>
          <p14:tracePt t="542017" x="10788650" y="5016500"/>
          <p14:tracePt t="542020" x="10782300" y="5003800"/>
          <p14:tracePt t="542037" x="10782300" y="4984750"/>
          <p14:tracePt t="542054" x="10782300" y="4959350"/>
          <p14:tracePt t="542066" x="10769600" y="4940300"/>
          <p14:tracePt t="542085" x="10763250" y="4927600"/>
          <p14:tracePt t="542101" x="10744200" y="4908550"/>
          <p14:tracePt t="542120" x="10712450" y="4895850"/>
          <p14:tracePt t="542124" x="10699750" y="4889500"/>
          <p14:tracePt t="542137" x="10674350" y="4883150"/>
          <p14:tracePt t="542151" x="10642600" y="4876800"/>
          <p14:tracePt t="542168" x="10617200" y="4870450"/>
          <p14:tracePt t="542184" x="10585450" y="4864100"/>
          <p14:tracePt t="542200" x="10566400" y="4864100"/>
          <p14:tracePt t="542220" x="10547350" y="4864100"/>
          <p14:tracePt t="542236" x="10515600" y="4864100"/>
          <p14:tracePt t="542251" x="10496550" y="4870450"/>
          <p14:tracePt t="542269" x="10439400" y="4889500"/>
          <p14:tracePt t="542286" x="10401300" y="4914900"/>
          <p14:tracePt t="542302" x="10382250" y="4933950"/>
          <p14:tracePt t="542320" x="10356850" y="4959350"/>
          <p14:tracePt t="542335" x="10344150" y="4972050"/>
          <p14:tracePt t="542352" x="10337800" y="4997450"/>
          <p14:tracePt t="542370" x="10337800" y="5016500"/>
          <p14:tracePt t="542385" x="10344150" y="5041900"/>
          <p14:tracePt t="542402" x="10375900" y="5067300"/>
          <p14:tracePt t="542420" x="10407650" y="5086350"/>
          <p14:tracePt t="542422" x="10445750" y="5092700"/>
          <p14:tracePt t="542435" x="10483850" y="5099050"/>
          <p14:tracePt t="542450" x="10572750" y="5105400"/>
          <p14:tracePt t="542468" x="10661650" y="5105400"/>
          <p14:tracePt t="542486" x="10725150" y="5105400"/>
          <p14:tracePt t="542502" x="10763250" y="5105400"/>
          <p14:tracePt t="542504" x="10769600" y="5105400"/>
          <p14:tracePt t="542519" x="10788650" y="5099050"/>
          <p14:tracePt t="542534" x="10795000" y="5086350"/>
          <p14:tracePt t="542551" x="10801350" y="5073650"/>
          <p14:tracePt t="542568" x="10807700" y="5073650"/>
          <p14:tracePt t="542586" x="10807700" y="5067300"/>
          <p14:tracePt t="542666" x="10801350" y="5067300"/>
          <p14:tracePt t="542673" x="10795000" y="5067300"/>
          <p14:tracePt t="542684" x="10788650" y="5073650"/>
          <p14:tracePt t="542702" x="10782300" y="5073650"/>
          <p14:tracePt t="542837" x="10775950" y="5073650"/>
          <p14:tracePt t="542960" x="10769600" y="5080000"/>
          <p14:tracePt t="542969" x="10756900" y="5080000"/>
          <p14:tracePt t="542985" x="10680700" y="5086350"/>
          <p14:tracePt t="543002" x="10591800" y="5099050"/>
          <p14:tracePt t="543019" x="10483850" y="5118100"/>
          <p14:tracePt t="543036" x="10369550" y="5130800"/>
          <p14:tracePt t="543052" x="10204450" y="5156200"/>
          <p14:tracePt t="543068" x="9975850" y="5187950"/>
          <p14:tracePt t="543086" x="9455150" y="5238750"/>
          <p14:tracePt t="543102" x="9017000" y="5251450"/>
          <p14:tracePt t="543118" x="8547100" y="5219700"/>
          <p14:tracePt t="543135" x="8267700" y="5213350"/>
          <p14:tracePt t="543152" x="8134350" y="5207000"/>
          <p14:tracePt t="543169" x="8089900" y="5207000"/>
          <p14:tracePt t="543185" x="8026400" y="5245100"/>
          <p14:tracePt t="543202" x="7880350" y="5321300"/>
          <p14:tracePt t="543218" x="7670800" y="5384800"/>
          <p14:tracePt t="543235" x="7448550" y="5429250"/>
          <p14:tracePt t="543252" x="7270750" y="5441950"/>
          <p14:tracePt t="543269" x="7124700" y="5441950"/>
          <p14:tracePt t="543273" x="7073900" y="5435600"/>
          <p14:tracePt t="543286" x="7048500" y="5429250"/>
          <p14:tracePt t="543303" x="7048500" y="5410200"/>
          <p14:tracePt t="543319" x="7080250" y="5391150"/>
          <p14:tracePt t="543336" x="7105650" y="5384800"/>
          <p14:tracePt t="543426" x="7112000" y="5372100"/>
          <p14:tracePt t="543434" x="7131050" y="5365750"/>
          <p14:tracePt t="543452" x="7169150" y="5353050"/>
          <p14:tracePt t="543469" x="7175500" y="5353050"/>
          <p14:tracePt t="543485" x="7188200" y="5353050"/>
          <p14:tracePt t="543501" x="7194550" y="5359400"/>
          <p14:tracePt t="543519" x="7188200" y="5365750"/>
          <p14:tracePt t="543538" x="7181850" y="5372100"/>
          <p14:tracePt t="549561" x="7175500" y="5372100"/>
          <p14:tracePt t="549569" x="7162800" y="5365750"/>
          <p14:tracePt t="549580" x="7061200" y="5257800"/>
          <p14:tracePt t="549590" x="7004050" y="5181600"/>
          <p14:tracePt t="549607" x="6864350" y="4991100"/>
          <p14:tracePt t="549624" x="6718300" y="4800600"/>
          <p14:tracePt t="549641" x="6604000" y="4667250"/>
          <p14:tracePt t="549645" x="6559550" y="4629150"/>
          <p14:tracePt t="549658" x="6515100" y="4603750"/>
          <p14:tracePt t="549674" x="6496050" y="4603750"/>
          <p14:tracePt t="549726" x="6515100" y="4610100"/>
          <p14:tracePt t="549742" x="6616700" y="4673600"/>
          <p14:tracePt t="549758" x="6858000" y="4781550"/>
          <p14:tracePt t="549775" x="7112000" y="4851400"/>
          <p14:tracePt t="549791" x="7296150" y="4895850"/>
          <p14:tracePt t="549807" x="7416800" y="4908550"/>
          <p14:tracePt t="549824" x="7512050" y="4921250"/>
          <p14:tracePt t="549841" x="7562850" y="4921250"/>
          <p14:tracePt t="549857" x="7581900" y="4927600"/>
          <p14:tracePt t="549896" x="7575550" y="4927600"/>
          <p14:tracePt t="549908" x="7562850" y="4927600"/>
          <p14:tracePt t="549924" x="7550150" y="4933950"/>
          <p14:tracePt t="549958" x="7556500" y="4946650"/>
          <p14:tracePt t="549961" x="7594600" y="4965700"/>
          <p14:tracePt t="549974" x="7727950" y="5003800"/>
          <p14:tracePt t="549992" x="7886700" y="5054600"/>
          <p14:tracePt t="550007" x="8058150" y="5111750"/>
          <p14:tracePt t="550025" x="8204200" y="5181600"/>
          <p14:tracePt t="550041" x="8274050" y="5226050"/>
          <p14:tracePt t="550057" x="8343900" y="5270500"/>
          <p14:tracePt t="550074" x="8388350" y="5308600"/>
          <p14:tracePt t="550091" x="8407400" y="5321300"/>
          <p14:tracePt t="550108" x="8413750" y="5321300"/>
          <p14:tracePt t="550125" x="8426450" y="5321300"/>
          <p14:tracePt t="550129" x="8439150" y="5314950"/>
          <p14:tracePt t="550141" x="8451850" y="5308600"/>
          <p14:tracePt t="550158" x="8458200" y="5308600"/>
          <p14:tracePt t="550191" x="8458200" y="5302250"/>
          <p14:tracePt t="550208" x="8458200" y="5295900"/>
          <p14:tracePt t="550227" x="8445500" y="5238750"/>
          <p14:tracePt t="550242" x="8420100" y="5194300"/>
          <p14:tracePt t="550258" x="8375650" y="5156200"/>
          <p14:tracePt t="550275" x="8312150" y="5124450"/>
          <p14:tracePt t="550292" x="8204200" y="5111750"/>
          <p14:tracePt t="550310" x="8128000" y="5111750"/>
          <p14:tracePt t="550312" x="8077200" y="5111750"/>
          <p14:tracePt t="550325" x="8032750" y="5118100"/>
          <p14:tracePt t="550340" x="7943850" y="5124450"/>
          <p14:tracePt t="550358" x="7854950" y="5130800"/>
          <p14:tracePt t="550375" x="7727950" y="5156200"/>
          <p14:tracePt t="550392" x="7588250" y="5194300"/>
          <p14:tracePt t="550408" x="7461250" y="5238750"/>
          <p14:tracePt t="550410" x="7416800" y="5257800"/>
          <p14:tracePt t="550425" x="7378700" y="5276850"/>
          <p14:tracePt t="550441" x="7378700" y="5283200"/>
          <p14:tracePt t="550458" x="7435850" y="5365750"/>
          <p14:tracePt t="550476" x="7575550" y="5461000"/>
          <p14:tracePt t="550491" x="7747000" y="5556250"/>
          <p14:tracePt t="550508" x="7924800" y="5638800"/>
          <p14:tracePt t="550527" x="8134350" y="5715000"/>
          <p14:tracePt t="550541" x="8337550" y="5765800"/>
          <p14:tracePt t="550558" x="8553450" y="5778500"/>
          <p14:tracePt t="550575" x="8667750" y="5759450"/>
          <p14:tracePt t="550592" x="8705850" y="5740400"/>
          <p14:tracePt t="550609" x="8718550" y="5734050"/>
          <p14:tracePt t="550641" x="8724900" y="5727700"/>
          <p14:tracePt t="550659" x="8743950" y="5708650"/>
          <p14:tracePt t="550675" x="8750300" y="5689600"/>
          <p14:tracePt t="550692" x="8750300" y="5676900"/>
          <p14:tracePt t="550708" x="8750300" y="5664200"/>
          <p14:tracePt t="550725" x="8743950" y="5651500"/>
          <p14:tracePt t="550742" x="8737600" y="5638800"/>
          <p14:tracePt t="550759" x="8718550" y="5613400"/>
          <p14:tracePt t="550776" x="8699500" y="5607050"/>
          <p14:tracePt t="550810" x="8616950" y="5581650"/>
          <p14:tracePt t="550825" x="8051800" y="5486400"/>
          <p14:tracePt t="550842" x="7867650" y="5448300"/>
          <p14:tracePt t="550858" x="7740650" y="5416550"/>
          <p14:tracePt t="550875" x="7689850" y="5403850"/>
          <p14:tracePt t="550892" x="7689850" y="5397500"/>
          <p14:tracePt t="550908" x="7696200" y="5391150"/>
          <p14:tracePt t="550926" x="7740650" y="5378450"/>
          <p14:tracePt t="550942" x="7778750" y="5378450"/>
          <p14:tracePt t="550958" x="7804150" y="5378450"/>
          <p14:tracePt t="550976" x="7816850" y="5378450"/>
          <p14:tracePt t="550995" x="7854950" y="5384800"/>
          <p14:tracePt t="551009" x="7867650" y="5384800"/>
          <p14:tracePt t="551025" x="7918450" y="5391150"/>
          <p14:tracePt t="551028" x="7937500" y="5391150"/>
          <p14:tracePt t="551042" x="7988300" y="5391150"/>
          <p14:tracePt t="551060" x="8045450" y="5391150"/>
          <p14:tracePt t="551076" x="8102600" y="5384800"/>
          <p14:tracePt t="551092" x="8147050" y="5378450"/>
          <p14:tracePt t="551109" x="8153400" y="5378450"/>
          <p14:tracePt t="551230" x="8159750" y="5378450"/>
          <p14:tracePt t="551237" x="8166100" y="5378450"/>
          <p14:tracePt t="551242" x="8172450" y="5378450"/>
          <p14:tracePt t="551260" x="8191500" y="5378450"/>
          <p14:tracePt t="551276" x="8210550" y="5378450"/>
          <p14:tracePt t="551292" x="8242300" y="5378450"/>
          <p14:tracePt t="551310" x="8331200" y="5391150"/>
          <p14:tracePt t="551326" x="8464550" y="5416550"/>
          <p14:tracePt t="551342" x="8667750" y="5435600"/>
          <p14:tracePt t="551359" x="8928100" y="5467350"/>
          <p14:tracePt t="551376" x="9112250" y="5480050"/>
          <p14:tracePt t="551391" x="9271000" y="5480050"/>
          <p14:tracePt t="551410" x="9366250" y="5467350"/>
          <p14:tracePt t="551426" x="9398000" y="5448300"/>
          <p14:tracePt t="551443" x="9410700" y="5429250"/>
          <p14:tracePt t="551447" x="9417050" y="5416550"/>
          <p14:tracePt t="551458" x="9417050" y="5403850"/>
          <p14:tracePt t="551476" x="9423400" y="5391150"/>
          <p14:tracePt t="551492" x="9423400" y="5384800"/>
          <p14:tracePt t="552173" x="9423400" y="5378450"/>
          <p14:tracePt t="553044" x="9417050" y="5372100"/>
          <p14:tracePt t="553052" x="9410700" y="5372100"/>
          <p14:tracePt t="553059" x="9391650" y="5365750"/>
          <p14:tracePt t="553077" x="9378950" y="5359400"/>
          <p14:tracePt t="553335" x="9378950" y="5365750"/>
          <p14:tracePt t="553344" x="9391650" y="5365750"/>
          <p14:tracePt t="553361" x="9417050" y="5378450"/>
          <p14:tracePt t="553378" x="9429750" y="5378450"/>
          <p14:tracePt t="553434" x="9436100" y="5378450"/>
          <p14:tracePt t="553443" x="9448800" y="5378450"/>
          <p14:tracePt t="553460" x="9493250" y="5378450"/>
          <p14:tracePt t="553479" x="9556750" y="5365750"/>
          <p14:tracePt t="553494" x="9594850" y="5359400"/>
          <p14:tracePt t="553513" x="9626600" y="5353050"/>
          <p14:tracePt t="553527" x="9658350" y="5346700"/>
          <p14:tracePt t="553544" x="9683750" y="5340350"/>
          <p14:tracePt t="553561" x="9753600" y="5334000"/>
          <p14:tracePt t="553577" x="9861550" y="5334000"/>
          <p14:tracePt t="553578" x="9982200" y="5340350"/>
          <p14:tracePt t="553594" x="10198100" y="5372100"/>
          <p14:tracePt t="553609" x="10318750" y="5397500"/>
          <p14:tracePt t="553627" x="10363200" y="5403850"/>
          <p14:tracePt t="553644" x="10363200" y="5410200"/>
          <p14:tracePt t="553667" x="10356850" y="5410200"/>
          <p14:tracePt t="553682" x="10350500" y="5410200"/>
          <p14:tracePt t="553694" x="10344150" y="5410200"/>
          <p14:tracePt t="553711" x="10337800" y="5410200"/>
          <p14:tracePt t="553849" x="10344150" y="5410200"/>
          <p14:tracePt t="553865" x="10356850" y="5410200"/>
          <p14:tracePt t="553877" x="10375900" y="5410200"/>
          <p14:tracePt t="553894" x="10420350" y="5403850"/>
          <p14:tracePt t="553912" x="10445750" y="5397500"/>
          <p14:tracePt t="553928" x="10458450" y="5397500"/>
          <p14:tracePt t="553943" x="10464800" y="5397500"/>
          <p14:tracePt t="554033" x="10471150" y="5397500"/>
          <p14:tracePt t="554041" x="10477500" y="5397500"/>
          <p14:tracePt t="554047" x="10483850" y="5397500"/>
          <p14:tracePt t="554062" x="10496550" y="5397500"/>
          <p14:tracePt t="554078" x="10515600" y="5397500"/>
          <p14:tracePt t="554097" x="10521950" y="5397500"/>
          <p14:tracePt t="554170" x="10528300" y="5397500"/>
          <p14:tracePt t="554179" x="10534650" y="5397500"/>
          <p14:tracePt t="554194" x="10553700" y="5403850"/>
          <p14:tracePt t="554211" x="10585450" y="5403850"/>
          <p14:tracePt t="554228" x="10617200" y="5403850"/>
          <p14:tracePt t="554245" x="10655300" y="5403850"/>
          <p14:tracePt t="554261" x="10706100" y="5403850"/>
          <p14:tracePt t="554278" x="10737850" y="5410200"/>
          <p14:tracePt t="554295" x="10756900" y="5410200"/>
          <p14:tracePt t="554312" x="10775950" y="5410200"/>
          <p14:tracePt t="554345" x="10782300" y="5410200"/>
          <p14:tracePt t="554379" x="10807700" y="5410200"/>
          <p14:tracePt t="554395" x="10826750" y="5410200"/>
          <p14:tracePt t="554412" x="10845800" y="5410200"/>
          <p14:tracePt t="554428" x="10852150" y="5410200"/>
          <p14:tracePt t="554480" x="10864850" y="5403850"/>
          <p14:tracePt t="554496" x="10877550" y="5403850"/>
          <p14:tracePt t="554511" x="10896600" y="5397500"/>
          <p14:tracePt t="554527" x="10915650" y="5391150"/>
          <p14:tracePt t="554545" x="10953750" y="5384800"/>
          <p14:tracePt t="554561" x="11023600" y="5391150"/>
          <p14:tracePt t="554582" x="11087100" y="5403850"/>
          <p14:tracePt t="554595" x="11150600" y="5410200"/>
          <p14:tracePt t="554612" x="11195050" y="5416550"/>
          <p14:tracePt t="554628" x="11233150" y="5416550"/>
          <p14:tracePt t="554645" x="11283950" y="5416550"/>
          <p14:tracePt t="554662" x="11366500" y="5416550"/>
          <p14:tracePt t="554665" x="11404600" y="5416550"/>
          <p14:tracePt t="554678" x="11449050" y="5416550"/>
          <p14:tracePt t="554681" x="11493500" y="5416550"/>
          <p14:tracePt t="554694" x="11531600" y="5416550"/>
          <p14:tracePt t="554696" x="11576050" y="5416550"/>
          <p14:tracePt t="554711" x="11614150" y="5416550"/>
          <p14:tracePt t="554714" x="11639550" y="5416550"/>
          <p14:tracePt t="554728" x="11658600" y="5416550"/>
          <p14:tracePt t="554731" x="11664950" y="5416550"/>
          <p14:tracePt t="554860" x="11671300" y="5416550"/>
          <p14:tracePt t="554868" x="11677650" y="5416550"/>
          <p14:tracePt t="554883" x="11684000" y="5416550"/>
          <p14:tracePt t="554894" x="11696700" y="5422900"/>
          <p14:tracePt t="554913" x="11741150" y="5422900"/>
          <p14:tracePt t="554929" x="11785600" y="5422900"/>
          <p14:tracePt t="554946" x="11849100" y="5422900"/>
          <p14:tracePt t="554962" x="11887200" y="5422900"/>
          <p14:tracePt t="554979" x="11925300" y="5422900"/>
          <p14:tracePt t="554996" x="11950700" y="5416550"/>
          <p14:tracePt t="555012" x="11976100" y="5410200"/>
          <p14:tracePt t="555028" x="12001500" y="5397500"/>
          <p14:tracePt t="555045" x="12014200" y="5384800"/>
          <p14:tracePt t="555064" x="12020550" y="5378450"/>
          <p14:tracePt t="555079" x="12026900" y="5378450"/>
          <p14:tracePt t="555147" x="12020550" y="5378450"/>
          <p14:tracePt t="555152" x="12014200" y="5378450"/>
          <p14:tracePt t="555161" x="12007850" y="5378450"/>
          <p14:tracePt t="555179" x="11988800" y="5384800"/>
          <p14:tracePt t="555196" x="11976100" y="5397500"/>
          <p14:tracePt t="555211" x="11963400" y="5403850"/>
          <p14:tracePt t="555263" x="11957050" y="5403850"/>
          <p14:tracePt t="555302" x="11950700" y="5403850"/>
          <p14:tracePt t="555318" x="11944350" y="5410200"/>
          <p14:tracePt t="555325" x="11938000" y="5410200"/>
          <p14:tracePt t="555345" x="11925300" y="5410200"/>
          <p14:tracePt t="555362" x="11918950" y="5410200"/>
          <p14:tracePt t="555379" x="11912600" y="5410200"/>
          <p14:tracePt t="555396" x="11906250" y="5410200"/>
          <p14:tracePt t="555429" x="11899900" y="5410200"/>
          <p14:tracePt t="555462" x="11893550" y="5410200"/>
          <p14:tracePt t="555480" x="11887200" y="5403850"/>
          <p14:tracePt t="555496" x="11874500" y="5403850"/>
          <p14:tracePt t="555512" x="11874500" y="5397500"/>
          <p14:tracePt t="555529" x="11868150" y="5397500"/>
          <p14:tracePt t="555545" x="11861800" y="5397500"/>
          <p14:tracePt t="555563" x="11849100" y="5397500"/>
          <p14:tracePt t="555579" x="11836400" y="5397500"/>
          <p14:tracePt t="555596" x="11817350" y="5397500"/>
          <p14:tracePt t="555613" x="11766550" y="5416550"/>
          <p14:tracePt t="555630" x="11588750" y="5448300"/>
          <p14:tracePt t="555644" x="11290300" y="5461000"/>
          <p14:tracePt t="555663" x="10775950" y="5467350"/>
          <p14:tracePt t="555680" x="10337800" y="5435600"/>
          <p14:tracePt t="555698" x="9899650" y="5378450"/>
          <p14:tracePt t="555713" x="9594850" y="5327650"/>
          <p14:tracePt t="555729" x="9378950" y="5283200"/>
          <p14:tracePt t="555746" x="9239250" y="5257800"/>
          <p14:tracePt t="555762" x="9093200" y="5251450"/>
          <p14:tracePt t="555779" x="8940800" y="5257800"/>
          <p14:tracePt t="555796" x="8718550" y="5283200"/>
          <p14:tracePt t="555813" x="8547100" y="5321300"/>
          <p14:tracePt t="555830" x="8420100" y="5353050"/>
          <p14:tracePt t="555847" x="8274050" y="5372100"/>
          <p14:tracePt t="555862" x="8159750" y="5378450"/>
          <p14:tracePt t="555866" x="8102600" y="5378450"/>
          <p14:tracePt t="555879" x="8051800" y="5378450"/>
          <p14:tracePt t="555896" x="7975600" y="5384800"/>
          <p14:tracePt t="555914" x="7880350" y="5391150"/>
          <p14:tracePt t="555931" x="7848600" y="5391150"/>
          <p14:tracePt t="555946" x="7842250" y="5397500"/>
          <p14:tracePt t="555984" x="7835900" y="5397500"/>
          <p14:tracePt t="555995" x="7835900" y="5403850"/>
          <p14:tracePt t="556014" x="7759700" y="5448300"/>
          <p14:tracePt t="556030" x="7702550" y="5486400"/>
          <p14:tracePt t="556046" x="7645400" y="5518150"/>
          <p14:tracePt t="556063" x="7594600" y="5537200"/>
          <p14:tracePt t="556080" x="7575550" y="5537200"/>
          <p14:tracePt t="556097" x="7569200" y="5543550"/>
          <p14:tracePt t="556112" x="7543800" y="5549900"/>
          <p14:tracePt t="556129" x="7454900" y="5556250"/>
          <p14:tracePt t="556146" x="7315200" y="5562600"/>
          <p14:tracePt t="556163" x="7188200" y="5562600"/>
          <p14:tracePt t="556179" x="7099300" y="5562600"/>
          <p14:tracePt t="556196" x="7029450" y="5562600"/>
          <p14:tracePt t="556198" x="7023100" y="5562600"/>
          <p14:tracePt t="556387" x="7016750" y="5562600"/>
          <p14:tracePt t="556397" x="7004050" y="5562600"/>
          <p14:tracePt t="556404" x="6991350" y="5562600"/>
          <p14:tracePt t="556415" x="6965950" y="5556250"/>
          <p14:tracePt t="556431" x="6927850" y="5549900"/>
          <p14:tracePt t="556447" x="6915150" y="5543550"/>
          <p14:tracePt t="556464" x="6908800" y="5543550"/>
          <p14:tracePt t="556609" x="6921500" y="5543550"/>
          <p14:tracePt t="556616" x="6934200" y="5543550"/>
          <p14:tracePt t="556631" x="7004050" y="5537200"/>
          <p14:tracePt t="556647" x="7073900" y="5537200"/>
          <p14:tracePt t="556664" x="7143750" y="5543550"/>
          <p14:tracePt t="556680" x="7200900" y="5549900"/>
          <p14:tracePt t="556697" x="7264400" y="5556250"/>
          <p14:tracePt t="556713" x="7315200" y="5556250"/>
          <p14:tracePt t="556730" x="7353300" y="5543550"/>
          <p14:tracePt t="556746" x="7385050" y="5530850"/>
          <p14:tracePt t="556763" x="7423150" y="5505450"/>
          <p14:tracePt t="556780" x="7454900" y="5480050"/>
          <p14:tracePt t="556784" x="7467600" y="5467350"/>
          <p14:tracePt t="556797" x="7480300" y="5448300"/>
          <p14:tracePt t="556814" x="7499350" y="5429250"/>
          <p14:tracePt t="556830" x="7493000" y="5403850"/>
          <p14:tracePt t="556848" x="7473950" y="5384800"/>
          <p14:tracePt t="556862" x="7442200" y="5365750"/>
          <p14:tracePt t="556880" x="7404100" y="5334000"/>
          <p14:tracePt t="556897" x="7385050" y="5321300"/>
          <p14:tracePt t="556913" x="7366000" y="5308600"/>
          <p14:tracePt t="556929" x="7346950" y="5295900"/>
          <p14:tracePt t="556947" x="7340600" y="5289550"/>
          <p14:tracePt t="556963" x="7327900" y="5283200"/>
          <p14:tracePt t="556981" x="7277100" y="5283200"/>
          <p14:tracePt t="556986" x="7245350" y="5283200"/>
          <p14:tracePt t="556996" x="7226300" y="5283200"/>
          <p14:tracePt t="557013" x="7181850" y="5283200"/>
          <p14:tracePt t="557031" x="7150100" y="5276850"/>
          <p14:tracePt t="557046" x="7137400" y="5276850"/>
          <p14:tracePt t="557064" x="7131050" y="5276850"/>
          <p14:tracePt t="557080" x="7112000" y="5276850"/>
          <p14:tracePt t="557098" x="7086600" y="5276850"/>
          <p14:tracePt t="557114" x="7029450" y="5289550"/>
          <p14:tracePt t="557130" x="6972300" y="5295900"/>
          <p14:tracePt t="557147" x="6940550" y="5308600"/>
          <p14:tracePt t="557164" x="6927850" y="5308600"/>
          <p14:tracePt t="557181" x="6927850" y="5314950"/>
          <p14:tracePt t="557185" x="6927850" y="5321300"/>
          <p14:tracePt t="557196" x="6927850" y="5327650"/>
          <p14:tracePt t="557212" x="6921500" y="5359400"/>
          <p14:tracePt t="557231" x="6915150" y="5410200"/>
          <p14:tracePt t="557247" x="6908800" y="5473700"/>
          <p14:tracePt t="557264" x="6902450" y="5518150"/>
          <p14:tracePt t="557280" x="6902450" y="5549900"/>
          <p14:tracePt t="557297" x="6908800" y="5562600"/>
          <p14:tracePt t="557314" x="6927850" y="5562600"/>
          <p14:tracePt t="557331" x="6972300" y="5568950"/>
          <p14:tracePt t="557348" x="7067550" y="5581650"/>
          <p14:tracePt t="557365" x="7175500" y="5600700"/>
          <p14:tracePt t="557380" x="7251700" y="5607050"/>
          <p14:tracePt t="557398" x="7334250" y="5613400"/>
          <p14:tracePt t="557414" x="7372350" y="5613400"/>
          <p14:tracePt t="557431" x="7404100" y="5613400"/>
          <p14:tracePt t="557447" x="7429500" y="5613400"/>
          <p14:tracePt t="557464" x="7448550" y="5613400"/>
          <p14:tracePt t="557480" x="7467600" y="5594350"/>
          <p14:tracePt t="557498" x="7473950" y="5581650"/>
          <p14:tracePt t="557514" x="7486650" y="5562600"/>
          <p14:tracePt t="557518" x="7486650" y="5556250"/>
          <p14:tracePt t="557531" x="7486650" y="5549900"/>
          <p14:tracePt t="557534" x="7486650" y="5543550"/>
          <p14:tracePt t="557547" x="7486650" y="5537200"/>
          <p14:tracePt t="557565" x="7486650" y="5530850"/>
          <p14:tracePt t="557602" x="7486650" y="5524500"/>
          <p14:tracePt t="557614" x="7473950" y="5511800"/>
          <p14:tracePt t="557631" x="7442200" y="5480050"/>
          <p14:tracePt t="557648" x="7410450" y="5435600"/>
          <p14:tracePt t="557663" x="7397750" y="5403850"/>
          <p14:tracePt t="557681" x="7378700" y="5365750"/>
          <p14:tracePt t="557698" x="7378700" y="5340350"/>
          <p14:tracePt t="557714" x="7378700" y="5327650"/>
          <p14:tracePt t="557731" x="7359650" y="5314950"/>
          <p14:tracePt t="557735" x="7340600" y="5314950"/>
          <p14:tracePt t="557748" x="7327900" y="5314950"/>
          <p14:tracePt t="557764" x="7277100" y="5314950"/>
          <p14:tracePt t="557781" x="7251700" y="5308600"/>
          <p14:tracePt t="557797" x="7232650" y="5302250"/>
          <p14:tracePt t="557815" x="7213600" y="5289550"/>
          <p14:tracePt t="557832" x="7207250" y="5276850"/>
          <p14:tracePt t="557850" x="7200900" y="5270500"/>
          <p14:tracePt t="557868" x="7181850" y="5270500"/>
          <p14:tracePt t="557881" x="7156450" y="5270500"/>
          <p14:tracePt t="557898" x="7124700" y="5289550"/>
          <p14:tracePt t="557915" x="7105650" y="5302250"/>
          <p14:tracePt t="557931" x="7092950" y="5308600"/>
          <p14:tracePt t="557947" x="7080250" y="5308600"/>
          <p14:tracePt t="557964" x="7073900" y="5314950"/>
          <p14:tracePt t="557981" x="7048500" y="5321300"/>
          <p14:tracePt t="557998" x="6959600" y="5346700"/>
          <p14:tracePt t="558015" x="6902450" y="5359400"/>
          <p14:tracePt t="558031" x="6883400" y="5359400"/>
          <p14:tracePt t="558105" x="6883400" y="5365750"/>
          <p14:tracePt t="558121" x="6883400" y="5372100"/>
          <p14:tracePt t="558136" x="6883400" y="5378450"/>
          <p14:tracePt t="558148" x="6883400" y="5384800"/>
          <p14:tracePt t="558164" x="6883400" y="5391150"/>
          <p14:tracePt t="558182" x="6883400" y="5397500"/>
          <p14:tracePt t="558198" x="6883400" y="5403850"/>
          <p14:tracePt t="558252" x="6889750" y="5403850"/>
          <p14:tracePt t="558265" x="6889750" y="5410200"/>
          <p14:tracePt t="558281" x="6889750" y="5416550"/>
          <p14:tracePt t="558499" x="6889750" y="5441950"/>
          <p14:tracePt t="558504" x="6889750" y="5448300"/>
          <p14:tracePt t="558513" x="6896100" y="5480050"/>
          <p14:tracePt t="558530" x="6902450" y="5530850"/>
          <p14:tracePt t="558548" x="6908800" y="5568950"/>
          <p14:tracePt t="558565" x="6915150" y="5600700"/>
          <p14:tracePt t="558582" x="6921500" y="5613400"/>
          <p14:tracePt t="558615" x="6927850" y="5613400"/>
          <p14:tracePt t="558632" x="6940550" y="5613400"/>
          <p14:tracePt t="558636" x="6965950" y="5613400"/>
          <p14:tracePt t="558649" x="6985000" y="5613400"/>
          <p14:tracePt t="558664" x="7029450" y="5613400"/>
          <p14:tracePt t="558682" x="7054850" y="5613400"/>
          <p14:tracePt t="558698" x="7067550" y="5613400"/>
          <p14:tracePt t="558715" x="7073900" y="5613400"/>
          <p14:tracePt t="558731" x="7080250" y="5613400"/>
          <p14:tracePt t="558765" x="7086600" y="5613400"/>
          <p14:tracePt t="558782" x="7099300" y="5613400"/>
          <p14:tracePt t="558801" x="7124700" y="5594350"/>
          <p14:tracePt t="558814" x="7131050" y="5594350"/>
          <p14:tracePt t="558833" x="7143750" y="5588000"/>
          <p14:tracePt t="558866" x="7150100" y="5588000"/>
          <p14:tracePt t="558882" x="7162800" y="5581650"/>
          <p14:tracePt t="558901" x="7175500" y="5575300"/>
          <p14:tracePt t="558917" x="7188200" y="5568950"/>
          <p14:tracePt t="558932" x="7200900" y="5562600"/>
          <p14:tracePt t="558951" x="7213600" y="5556250"/>
          <p14:tracePt t="558966" x="7226300" y="5549900"/>
          <p14:tracePt t="558999" x="7239000" y="5549900"/>
          <p14:tracePt t="559015" x="7245350" y="5549900"/>
          <p14:tracePt t="559032" x="7251700" y="5549900"/>
          <p14:tracePt t="559048" x="7258050" y="5549900"/>
          <p14:tracePt t="559110" x="7245350" y="5556250"/>
          <p14:tracePt t="559117" x="7239000" y="5556250"/>
          <p14:tracePt t="559131" x="7213600" y="5556250"/>
          <p14:tracePt t="559350" x="7213600" y="5562600"/>
          <p14:tracePt t="563532" x="7207250" y="5562600"/>
          <p14:tracePt t="563540" x="7200900" y="5562600"/>
          <p14:tracePt t="563689" x="7226300" y="5568950"/>
          <p14:tracePt t="563698" x="7283450" y="5568950"/>
          <p14:tracePt t="563701" x="7397750" y="5575300"/>
          <p14:tracePt t="563719" x="7600950" y="5581650"/>
          <p14:tracePt t="563736" x="7702550" y="5588000"/>
          <p14:tracePt t="563753" x="7721600" y="5588000"/>
          <p14:tracePt t="563768" x="7727950" y="5594350"/>
          <p14:tracePt t="563786" x="7734300" y="5594350"/>
          <p14:tracePt t="563803" x="7753350" y="5594350"/>
          <p14:tracePt t="563819" x="7791450" y="5594350"/>
          <p14:tracePt t="563837" x="7893050" y="5594350"/>
          <p14:tracePt t="563853" x="7924800" y="5600700"/>
          <p14:tracePt t="563869" x="7975600" y="5613400"/>
          <p14:tracePt t="563886" x="8013700" y="5613400"/>
          <p14:tracePt t="563903" x="8064500" y="5613400"/>
          <p14:tracePt t="563919" x="8115300" y="5613400"/>
          <p14:tracePt t="563936" x="8185150" y="5600700"/>
          <p14:tracePt t="563953" x="8267700" y="5581650"/>
          <p14:tracePt t="563968" x="8337550" y="5562600"/>
          <p14:tracePt t="563986" x="8382000" y="5549900"/>
          <p14:tracePt t="564003" x="8407400" y="5543550"/>
          <p14:tracePt t="564019" x="8432800" y="5530850"/>
          <p14:tracePt t="564036" x="8464550" y="5511800"/>
          <p14:tracePt t="564042" x="8477250" y="5505450"/>
          <p14:tracePt t="564052" x="8477250" y="5499100"/>
          <p14:tracePt t="564069" x="8483600" y="5486400"/>
          <p14:tracePt t="564087" x="8470900" y="5461000"/>
          <p14:tracePt t="564104" x="8451850" y="5429250"/>
          <p14:tracePt t="564120" x="8445500" y="5416550"/>
          <p14:tracePt t="564136" x="8401050" y="5378450"/>
          <p14:tracePt t="564153" x="8356600" y="5359400"/>
          <p14:tracePt t="564170" x="8293100" y="5340350"/>
          <p14:tracePt t="564186" x="8216900" y="5340350"/>
          <p14:tracePt t="564203" x="8159750" y="5340350"/>
          <p14:tracePt t="564220" x="8128000" y="5346700"/>
          <p14:tracePt t="564236" x="8115300" y="5359400"/>
          <p14:tracePt t="564256" x="8108950" y="5372100"/>
          <p14:tracePt t="564258" x="8102600" y="5378450"/>
          <p14:tracePt t="564268" x="8096250" y="5384800"/>
          <p14:tracePt t="564286" x="8077200" y="5410200"/>
          <p14:tracePt t="564304" x="8058150" y="5435600"/>
          <p14:tracePt t="564320" x="8045450" y="5467350"/>
          <p14:tracePt t="564337" x="8039100" y="5499100"/>
          <p14:tracePt t="564354" x="8045450" y="5505450"/>
          <p14:tracePt t="564370" x="8058150" y="5511800"/>
          <p14:tracePt t="564387" x="8089900" y="5511800"/>
          <p14:tracePt t="564403" x="8147050" y="5518150"/>
          <p14:tracePt t="564419" x="8159750" y="5518150"/>
          <p14:tracePt t="564492" x="8166100" y="5518150"/>
          <p14:tracePt t="564507" x="8172450" y="5518150"/>
          <p14:tracePt t="564514" x="8178800" y="5518150"/>
          <p14:tracePt t="564522" x="8185150" y="5518150"/>
          <p14:tracePt t="564537" x="8191500" y="5518150"/>
          <p14:tracePt t="564585" x="8185150" y="5524500"/>
          <p14:tracePt t="564593" x="8178800" y="5524500"/>
          <p14:tracePt t="564602" x="8178800" y="5530850"/>
          <p14:tracePt t="564620" x="8166100" y="5537200"/>
          <p14:tracePt t="564686" x="8159750" y="5543550"/>
          <p14:tracePt t="564693" x="8153400" y="5549900"/>
          <p14:tracePt t="564702" x="8140700" y="5556250"/>
          <p14:tracePt t="564720" x="8128000" y="5562600"/>
          <p14:tracePt t="564737" x="8121650" y="5562600"/>
          <p14:tracePt t="564770" x="8115300" y="5562600"/>
          <p14:tracePt t="564901" x="8121650" y="5562600"/>
          <p14:tracePt t="564912" x="8128000" y="5556250"/>
          <p14:tracePt t="564920" x="8147050" y="5543550"/>
          <p14:tracePt t="564937" x="8191500" y="5524500"/>
          <p14:tracePt t="564954" x="8305800" y="5505450"/>
          <p14:tracePt t="564970" x="8451850" y="5492750"/>
          <p14:tracePt t="564987" x="8642350" y="5492750"/>
          <p14:tracePt t="564989" x="8712200" y="5499100"/>
          <p14:tracePt t="565004" x="8769350" y="5511800"/>
          <p14:tracePt t="565006" x="8832850" y="5530850"/>
          <p14:tracePt t="565021" x="8864600" y="5543550"/>
          <p14:tracePt t="565037" x="8870950" y="5549900"/>
          <p14:tracePt t="565054" x="8877300" y="5556250"/>
          <p14:tracePt t="565128" x="8883650" y="5556250"/>
          <p14:tracePt t="565137" x="8890000" y="5556250"/>
          <p14:tracePt t="565153" x="8928100" y="5556250"/>
          <p14:tracePt t="565170" x="9004300" y="5556250"/>
          <p14:tracePt t="565187" x="9067800" y="5556250"/>
          <p14:tracePt t="565205" x="9156700" y="5568950"/>
          <p14:tracePt t="565209" x="9182100" y="5575300"/>
          <p14:tracePt t="565219" x="9226550" y="5581650"/>
          <p14:tracePt t="565222" x="9277350" y="5588000"/>
          <p14:tracePt t="565238" x="9334500" y="5588000"/>
          <p14:tracePt t="565242" x="9359900" y="5588000"/>
          <p14:tracePt t="565254" x="9423400" y="5588000"/>
          <p14:tracePt t="565271" x="9550400" y="5581650"/>
          <p14:tracePt t="565288" x="9594850" y="5568950"/>
          <p14:tracePt t="565304" x="9632950" y="5556250"/>
          <p14:tracePt t="565320" x="9664700" y="5549900"/>
          <p14:tracePt t="565337" x="9690100" y="5543550"/>
          <p14:tracePt t="565356" x="9709150" y="5543550"/>
          <p14:tracePt t="565371" x="9721850" y="5537200"/>
          <p14:tracePt t="565387" x="9734550" y="5537200"/>
          <p14:tracePt t="565438" x="9747250" y="5530850"/>
          <p14:tracePt t="565454" x="9766300" y="5524500"/>
          <p14:tracePt t="565471" x="9829800" y="5511800"/>
          <p14:tracePt t="565489" x="9918700" y="5499100"/>
          <p14:tracePt t="565504" x="9975850" y="5492750"/>
          <p14:tracePt t="565523" x="9994900" y="5492750"/>
          <p14:tracePt t="565537" x="10001250" y="5486400"/>
          <p14:tracePt t="565554" x="10007600" y="5486400"/>
          <p14:tracePt t="565558" x="10013950" y="5486400"/>
          <p14:tracePt t="565571" x="10013950" y="5480050"/>
          <p14:tracePt t="565588" x="10020300" y="5473700"/>
          <p14:tracePt t="565604" x="10033000" y="5473700"/>
          <p14:tracePt t="565622" x="10058400" y="5454650"/>
          <p14:tracePt t="565637" x="10064750" y="5448300"/>
          <p14:tracePt t="565671" x="10064750" y="5441950"/>
          <p14:tracePt t="565688" x="10058400" y="5435600"/>
          <p14:tracePt t="565704" x="10033000" y="5422900"/>
          <p14:tracePt t="565721" x="9994900" y="5397500"/>
          <p14:tracePt t="565738" x="9969500" y="5384800"/>
          <p14:tracePt t="565754" x="9944100" y="5365750"/>
          <p14:tracePt t="565771" x="9912350" y="5359400"/>
          <p14:tracePt t="565788" x="9842500" y="5346700"/>
          <p14:tracePt t="565805" x="9740900" y="5346700"/>
          <p14:tracePt t="565821" x="9632950" y="5340350"/>
          <p14:tracePt t="565838" x="9499600" y="5334000"/>
          <p14:tracePt t="565841" x="9455150" y="5327650"/>
          <p14:tracePt t="565854" x="9404350" y="5321300"/>
          <p14:tracePt t="565872" x="9328150" y="5308600"/>
          <p14:tracePt t="565888" x="9321800" y="5308600"/>
          <p14:tracePt t="565904" x="9315450" y="5308600"/>
          <p14:tracePt t="565922" x="9296400" y="5327650"/>
          <p14:tracePt t="565938" x="9258300" y="5353050"/>
          <p14:tracePt t="565954" x="9213850" y="5391150"/>
          <p14:tracePt t="565971" x="9182100" y="5416550"/>
          <p14:tracePt t="565988" x="9163050" y="5448300"/>
          <p14:tracePt t="566005" x="9156700" y="5480050"/>
          <p14:tracePt t="566021" x="9163050" y="5505450"/>
          <p14:tracePt t="566038" x="9188450" y="5530850"/>
          <p14:tracePt t="566059" x="9334500" y="5575300"/>
          <p14:tracePt t="566070" x="9423400" y="5594350"/>
          <p14:tracePt t="566088" x="9728200" y="5645150"/>
          <p14:tracePt t="566105" x="9956800" y="5664200"/>
          <p14:tracePt t="566121" x="10140950" y="5670550"/>
          <p14:tracePt t="566138" x="10236200" y="5664200"/>
          <p14:tracePt t="566154" x="10267950" y="5657850"/>
          <p14:tracePt t="566172" x="10280650" y="5645150"/>
          <p14:tracePt t="566188" x="10287000" y="5626100"/>
          <p14:tracePt t="566204" x="10293350" y="5613400"/>
          <p14:tracePt t="566221" x="10293350" y="5600700"/>
          <p14:tracePt t="566238" x="10299700" y="5594350"/>
          <p14:tracePt t="566254" x="10306050" y="5581650"/>
          <p14:tracePt t="566271" x="10312400" y="5575300"/>
          <p14:tracePt t="566288" x="10312400" y="5562600"/>
          <p14:tracePt t="566306" x="10312400" y="5556250"/>
          <p14:tracePt t="566339" x="10318750" y="5537200"/>
          <p14:tracePt t="566356" x="10356850" y="5518150"/>
          <p14:tracePt t="566372" x="10401300" y="5505450"/>
          <p14:tracePt t="566390" x="10496550" y="5492750"/>
          <p14:tracePt t="566404" x="10579100" y="5486400"/>
          <p14:tracePt t="566422" x="10699750" y="5486400"/>
          <p14:tracePt t="566438" x="10782300" y="5486400"/>
          <p14:tracePt t="566455" x="10852150" y="5480050"/>
          <p14:tracePt t="566471" x="10928350" y="5480050"/>
          <p14:tracePt t="566488" x="11074400" y="5480050"/>
          <p14:tracePt t="566505" x="11264900" y="5480050"/>
          <p14:tracePt t="566521" x="11493500" y="5486400"/>
          <p14:tracePt t="566539" x="11728450" y="5499100"/>
          <p14:tracePt t="566556" x="11880850" y="5511800"/>
          <p14:tracePt t="566572" x="11957050" y="5518150"/>
          <p14:tracePt t="566588" x="11963400" y="5518150"/>
          <p14:tracePt t="566663" x="11969750" y="5518150"/>
          <p14:tracePt t="566671" x="11976100" y="5511800"/>
          <p14:tracePt t="566688" x="12007850" y="5492750"/>
          <p14:tracePt t="566706" x="12014200" y="5480050"/>
          <p14:tracePt t="566722" x="12020550" y="5480050"/>
          <p14:tracePt t="566738" x="12020550" y="5473700"/>
          <p14:tracePt t="566836" x="12007850" y="5473700"/>
          <p14:tracePt t="566846" x="11995150" y="5480050"/>
          <p14:tracePt t="566854" x="11963400" y="5486400"/>
          <p14:tracePt t="566872" x="11874500" y="5505450"/>
          <p14:tracePt t="566889" x="11747500" y="5524500"/>
          <p14:tracePt t="566894" x="11671300" y="5524500"/>
          <p14:tracePt t="566904" x="11588750" y="5524500"/>
          <p14:tracePt t="566909" x="11525250" y="5524500"/>
          <p14:tracePt t="566921" x="11455400" y="5524500"/>
          <p14:tracePt t="566939" x="11201400" y="5518150"/>
          <p14:tracePt t="566956" x="11017250" y="5518150"/>
          <p14:tracePt t="566970" x="10699750" y="5518150"/>
          <p14:tracePt t="566989" x="10382250" y="5518150"/>
          <p14:tracePt t="567005" x="10077450" y="5511800"/>
          <p14:tracePt t="567022" x="9848850" y="5505450"/>
          <p14:tracePt t="567039" x="9594850" y="5499100"/>
          <p14:tracePt t="567057" x="9391650" y="5499100"/>
          <p14:tracePt t="567072" x="9163050" y="5499100"/>
          <p14:tracePt t="567088" x="8883650" y="5511800"/>
          <p14:tracePt t="567105" x="8623300" y="5524500"/>
          <p14:tracePt t="567122" x="8420100" y="5524500"/>
          <p14:tracePt t="567138" x="8229600" y="5524500"/>
          <p14:tracePt t="567156" x="8083550" y="5524500"/>
          <p14:tracePt t="567172" x="7937500" y="5524500"/>
          <p14:tracePt t="567190" x="7848600" y="5524500"/>
          <p14:tracePt t="567204" x="7734300" y="5537200"/>
          <p14:tracePt t="567222" x="7613650" y="5562600"/>
          <p14:tracePt t="567239" x="7499350" y="5588000"/>
          <p14:tracePt t="567255" x="7423150" y="5600700"/>
          <p14:tracePt t="567271" x="7391400" y="5613400"/>
          <p14:tracePt t="567289" x="7378700" y="5626100"/>
          <p14:tracePt t="567306" x="7334250" y="5651500"/>
          <p14:tracePt t="567322" x="7251700" y="5695950"/>
          <p14:tracePt t="567339" x="7131050" y="5753100"/>
          <p14:tracePt t="567342" x="7080250" y="5784850"/>
          <p14:tracePt t="567354" x="7048500" y="5797550"/>
          <p14:tracePt t="567372" x="6991350" y="5822950"/>
          <p14:tracePt t="567442" x="6985000" y="5822950"/>
          <p14:tracePt t="567448" x="6978650" y="5829300"/>
          <p14:tracePt t="567472" x="6915150" y="5886450"/>
          <p14:tracePt t="567489" x="6870700" y="5918200"/>
          <p14:tracePt t="567506" x="6864350" y="5918200"/>
          <p14:tracePt t="567539" x="6870700" y="5911850"/>
          <p14:tracePt t="567556" x="6889750" y="5905500"/>
          <p14:tracePt t="567573" x="6902450" y="5905500"/>
          <p14:tracePt t="567590" x="6889750" y="5905500"/>
          <p14:tracePt t="567607" x="6851650" y="5905500"/>
          <p14:tracePt t="567623" x="6807200" y="5905500"/>
          <p14:tracePt t="567627" x="6794500" y="5905500"/>
          <p14:tracePt t="567639" x="6788150" y="5905500"/>
          <p14:tracePt t="567656" x="6781800" y="5905500"/>
          <p14:tracePt t="567706" x="6762750" y="5905500"/>
          <p14:tracePt t="567723" x="6692900" y="5905500"/>
          <p14:tracePt t="567739" x="6616700" y="5899150"/>
          <p14:tracePt t="567756" x="6534150" y="5886450"/>
          <p14:tracePt t="567773" x="6508750" y="5880100"/>
          <p14:tracePt t="567792" x="6502400" y="5873750"/>
          <p14:tracePt t="567794" x="6502400" y="5861050"/>
          <p14:tracePt t="567806" x="6515100" y="5854700"/>
          <p14:tracePt t="567823" x="6527800" y="5842000"/>
          <p14:tracePt t="567894" x="6534150" y="5842000"/>
          <p14:tracePt t="567909" x="6540500" y="5842000"/>
          <p14:tracePt t="567915" x="6546850" y="5842000"/>
          <p14:tracePt t="567940" x="6635750" y="5829300"/>
          <p14:tracePt t="567957" x="6724650" y="5816600"/>
          <p14:tracePt t="567973" x="6851650" y="5810250"/>
          <p14:tracePt t="567989" x="6908800" y="5810250"/>
          <p14:tracePt t="568007" x="6915150" y="5810250"/>
          <p14:tracePt t="568023" x="6927850" y="5810250"/>
          <p14:tracePt t="568027" x="6934200" y="5810250"/>
          <p14:tracePt t="568039" x="6940550" y="5803900"/>
          <p14:tracePt t="568058" x="6985000" y="5791200"/>
          <p14:tracePt t="568073" x="7010400" y="5778500"/>
          <p14:tracePt t="568089" x="7042150" y="5765800"/>
          <p14:tracePt t="568106" x="7048500" y="5765800"/>
          <p14:tracePt t="568156" x="7054850" y="5765800"/>
          <p14:tracePt t="568200" x="7067550" y="5765800"/>
          <p14:tracePt t="568207" x="7080250" y="5759450"/>
          <p14:tracePt t="568223" x="7156450" y="5759450"/>
          <p14:tracePt t="568240" x="7264400" y="5753100"/>
          <p14:tracePt t="568242" x="7302500" y="5753100"/>
          <p14:tracePt t="568255" x="7378700" y="5753100"/>
          <p14:tracePt t="568273" x="7461250" y="5753100"/>
          <p14:tracePt t="568292" x="7531100" y="5746750"/>
          <p14:tracePt t="568306" x="7581900" y="5746750"/>
          <p14:tracePt t="568323" x="7588250" y="5746750"/>
          <p14:tracePt t="568411" x="7594600" y="5740400"/>
          <p14:tracePt t="568423" x="7600950" y="5734050"/>
          <p14:tracePt t="568440" x="7613650" y="5727700"/>
          <p14:tracePt t="568490" x="7620000" y="5727700"/>
          <p14:tracePt t="568507" x="7632700" y="5727700"/>
          <p14:tracePt t="568523" x="7689850" y="5740400"/>
          <p14:tracePt t="568539" x="7778750" y="5765800"/>
          <p14:tracePt t="568557" x="7880350" y="5778500"/>
          <p14:tracePt t="568574" x="7969250" y="5791200"/>
          <p14:tracePt t="568590" x="8026400" y="5791200"/>
          <p14:tracePt t="568592" x="8032750" y="5791200"/>
          <p14:tracePt t="568662" x="8032750" y="5784850"/>
          <p14:tracePt t="568673" x="8039100" y="5778500"/>
          <p14:tracePt t="568690" x="8045450" y="5765800"/>
          <p14:tracePt t="568707" x="8051800" y="5759450"/>
          <p14:tracePt t="568724" x="8064500" y="5740400"/>
          <p14:tracePt t="568740" x="8077200" y="5727700"/>
          <p14:tracePt t="568757" x="8089900" y="5708650"/>
          <p14:tracePt t="568773" x="8096250" y="5695950"/>
          <p14:tracePt t="568830" x="8096250" y="5689600"/>
          <p14:tracePt t="568840" x="8089900" y="5683250"/>
          <p14:tracePt t="568857" x="8083550" y="5664200"/>
          <p14:tracePt t="568872" x="8077200" y="5651500"/>
          <p14:tracePt t="568890" x="8077200" y="5626100"/>
          <p14:tracePt t="568907" x="8064500" y="5607050"/>
          <p14:tracePt t="568911" x="8064500" y="5600700"/>
          <p14:tracePt t="568923" x="8051800" y="5594350"/>
          <p14:tracePt t="568940" x="8032750" y="5581650"/>
          <p14:tracePt t="568958" x="8020050" y="5575300"/>
          <p14:tracePt t="568974" x="8001000" y="5562600"/>
          <p14:tracePt t="568993" x="7988300" y="5549900"/>
          <p14:tracePt t="569008" x="7975600" y="5537200"/>
          <p14:tracePt t="569024" x="7937500" y="5530850"/>
          <p14:tracePt t="569041" x="7867650" y="5518150"/>
          <p14:tracePt t="569056" x="7804150" y="5511800"/>
          <p14:tracePt t="569074" x="7753350" y="5505450"/>
          <p14:tracePt t="569089" x="7708900" y="5492750"/>
          <p14:tracePt t="569107" x="7689850" y="5492750"/>
          <p14:tracePt t="569123" x="7689850" y="5486400"/>
          <p14:tracePt t="569140" x="7670800" y="5486400"/>
          <p14:tracePt t="569158" x="7594600" y="5486400"/>
          <p14:tracePt t="569174" x="7397750" y="5486400"/>
          <p14:tracePt t="569191" x="7245350" y="5473700"/>
          <p14:tracePt t="569206" x="7156450" y="5467350"/>
          <p14:tracePt t="569224" x="6985000" y="5441950"/>
          <p14:tracePt t="569240" x="6972300" y="5441950"/>
          <p14:tracePt t="569274" x="6991350" y="5441950"/>
          <p14:tracePt t="569290" x="7023100" y="5467350"/>
          <p14:tracePt t="569307" x="7042150" y="5492750"/>
          <p14:tracePt t="569324" x="7054850" y="5530850"/>
          <p14:tracePt t="569340" x="7054850" y="5568950"/>
          <p14:tracePt t="569358" x="7061200" y="5588000"/>
          <p14:tracePt t="569374" x="7061200" y="5600700"/>
          <p14:tracePt t="569390" x="7067550" y="5607050"/>
          <p14:tracePt t="569407" x="7092950" y="5619750"/>
          <p14:tracePt t="569424" x="7131050" y="5632450"/>
          <p14:tracePt t="569427" x="7156450" y="5638800"/>
          <p14:tracePt t="569442" x="7188200" y="5651500"/>
          <p14:tracePt t="569456" x="7219950" y="5657850"/>
          <p14:tracePt t="569474" x="7239000" y="5664200"/>
          <p14:tracePt t="569491" x="7270750" y="5670550"/>
          <p14:tracePt t="569507" x="7302500" y="5676900"/>
          <p14:tracePt t="569525" x="7340600" y="5683250"/>
          <p14:tracePt t="569541" x="7372350" y="5689600"/>
          <p14:tracePt t="569558" x="7397750" y="5689600"/>
          <p14:tracePt t="569573" x="7416800" y="5689600"/>
          <p14:tracePt t="569591" x="7429500" y="5689600"/>
          <p14:tracePt t="569608" x="7454900" y="5695950"/>
          <p14:tracePt t="569625" x="7493000" y="5695950"/>
          <p14:tracePt t="569641" x="7550150" y="5695950"/>
          <p14:tracePt t="569658" x="7626350" y="5702300"/>
          <p14:tracePt t="569675" x="7740650" y="5721350"/>
          <p14:tracePt t="569692" x="7804150" y="5734050"/>
          <p14:tracePt t="569707" x="7835900" y="5734050"/>
          <p14:tracePt t="569724" x="7874000" y="5740400"/>
          <p14:tracePt t="569741" x="7905750" y="5740400"/>
          <p14:tracePt t="569758" x="7956550" y="5740400"/>
          <p14:tracePt t="569774" x="7988300" y="5734050"/>
          <p14:tracePt t="569794" x="8039100" y="5721350"/>
          <p14:tracePt t="569808" x="8089900" y="5708650"/>
          <p14:tracePt t="569824" x="8121650" y="5695950"/>
          <p14:tracePt t="569980" x="8128000" y="5695950"/>
          <p14:tracePt t="569987" x="8134350" y="5695950"/>
          <p14:tracePt t="569992" x="8153400" y="5695950"/>
          <p14:tracePt t="570008" x="8178800" y="5695950"/>
          <p14:tracePt t="570027" x="8255000" y="5695950"/>
          <p14:tracePt t="570043" x="8293100" y="5695950"/>
          <p14:tracePt t="570058" x="8312150" y="5695950"/>
          <p14:tracePt t="570075" x="8324850" y="5695950"/>
          <p14:tracePt t="570109" x="8331200" y="5695950"/>
          <p14:tracePt t="570124" x="8337550" y="5695950"/>
          <p14:tracePt t="570174" x="8337550" y="5702300"/>
          <p14:tracePt t="570194" x="8337550" y="5715000"/>
          <p14:tracePt t="570208" x="8337550" y="5721350"/>
          <p14:tracePt t="570443" x="8337550" y="5727700"/>
          <p14:tracePt t="570452" x="8324850" y="5734050"/>
          <p14:tracePt t="570457" x="8318500" y="5734050"/>
          <p14:tracePt t="570476" x="8305800" y="5740400"/>
          <p14:tracePt t="570492" x="8299450" y="5740400"/>
          <p14:tracePt t="570713" x="8305800" y="5740400"/>
          <p14:tracePt t="570723" x="8331200" y="5734050"/>
          <p14:tracePt t="570732" x="8369300" y="5727700"/>
          <p14:tracePt t="570742" x="8464550" y="5715000"/>
          <p14:tracePt t="570759" x="8572500" y="5708650"/>
          <p14:tracePt t="570776" x="8636000" y="5708650"/>
          <p14:tracePt t="570792" x="8674100" y="5708650"/>
          <p14:tracePt t="570808" x="8718550" y="5708650"/>
          <p14:tracePt t="570825" x="8769350" y="5708650"/>
          <p14:tracePt t="570842" x="8845550" y="5715000"/>
          <p14:tracePt t="570847" x="8896350" y="5721350"/>
          <p14:tracePt t="570857" x="8940800" y="5721350"/>
          <p14:tracePt t="570876" x="9023350" y="5721350"/>
          <p14:tracePt t="570892" x="9137650" y="5727700"/>
          <p14:tracePt t="570909" x="9220200" y="5727700"/>
          <p14:tracePt t="570926" x="9271000" y="5734050"/>
          <p14:tracePt t="570942" x="9302750" y="5734050"/>
          <p14:tracePt t="570947" x="9309100" y="5734050"/>
          <p14:tracePt t="570960" x="9340850" y="5734050"/>
          <p14:tracePt t="570976" x="9353550" y="5740400"/>
          <p14:tracePt t="570993" x="9378950" y="5740400"/>
          <p14:tracePt t="571008" x="9442450" y="5753100"/>
          <p14:tracePt t="571010" x="9474200" y="5753100"/>
          <p14:tracePt t="571024" x="9556750" y="5759450"/>
          <p14:tracePt t="571042" x="9632950" y="5759450"/>
          <p14:tracePt t="571058" x="9709150" y="5759450"/>
          <p14:tracePt t="571076" x="9740900" y="5759450"/>
          <p14:tracePt t="571092" x="9759950" y="5759450"/>
          <p14:tracePt t="571108" x="9779000" y="5759450"/>
          <p14:tracePt t="571125" x="9791700" y="5759450"/>
          <p14:tracePt t="571141" x="9804400" y="5759450"/>
          <p14:tracePt t="571216" x="9804400" y="5765800"/>
          <p14:tracePt t="571240" x="9798050" y="5772150"/>
          <p14:tracePt t="571255" x="9791700" y="5772150"/>
          <p14:tracePt t="571328" x="9785350" y="5772150"/>
          <p14:tracePt t="571341" x="9772650" y="5765800"/>
          <p14:tracePt t="571359" x="9728200" y="5753100"/>
          <p14:tracePt t="571377" x="9709150" y="5746750"/>
          <p14:tracePt t="571392" x="9696450" y="5740400"/>
          <p14:tracePt t="571408" x="9690100" y="5734050"/>
          <p14:tracePt t="571441" x="9683750" y="5734050"/>
          <p14:tracePt t="571513" x="9677400" y="5734050"/>
          <p14:tracePt t="571518" x="9671050" y="5734050"/>
          <p14:tracePt t="571527" x="9652000" y="5734050"/>
          <p14:tracePt t="571541" x="9620250" y="5746750"/>
          <p14:tracePt t="571559" x="9569450" y="5759450"/>
          <p14:tracePt t="571575" x="9531350" y="5778500"/>
          <p14:tracePt t="571591" x="9499600" y="5797550"/>
          <p14:tracePt t="571608" x="9455150" y="5816600"/>
          <p14:tracePt t="571625" x="9391650" y="5842000"/>
          <p14:tracePt t="571641" x="9334500" y="5861050"/>
          <p14:tracePt t="571658" x="9296400" y="5867400"/>
          <p14:tracePt t="571676" x="9290050" y="5867400"/>
          <p14:tracePt t="571714" x="9302750" y="5861050"/>
          <p14:tracePt t="571725" x="9315450" y="5854700"/>
          <p14:tracePt t="571742" x="9359900" y="5842000"/>
          <p14:tracePt t="571760" x="9467850" y="5816600"/>
          <p14:tracePt t="571776" x="9531350" y="5810250"/>
          <p14:tracePt t="571791" x="9556750" y="5810250"/>
          <p14:tracePt t="571808" x="9601200" y="5810250"/>
          <p14:tracePt t="571825" x="9658350" y="5816600"/>
          <p14:tracePt t="571842" x="9747250" y="5829300"/>
          <p14:tracePt t="571858" x="9798050" y="5829300"/>
          <p14:tracePt t="571875" x="9817100" y="5835650"/>
          <p14:tracePt t="571961" x="9823450" y="5835650"/>
          <p14:tracePt t="571966" x="9829800" y="5835650"/>
          <p14:tracePt t="571975" x="9829800" y="5829300"/>
          <p14:tracePt t="571991" x="9842500" y="5822950"/>
          <p14:tracePt t="572009" x="9861550" y="5810250"/>
          <p14:tracePt t="572027" x="9899650" y="5791200"/>
          <p14:tracePt t="572043" x="9931400" y="5778500"/>
          <p14:tracePt t="572059" x="9956800" y="5772150"/>
          <p14:tracePt t="572076" x="9975850" y="5759450"/>
          <p14:tracePt t="572092" x="9988550" y="5753100"/>
          <p14:tracePt t="572109" x="9994900" y="5753100"/>
          <p14:tracePt t="572127" x="10001250" y="5753100"/>
          <p14:tracePt t="572312" x="10001250" y="5746750"/>
          <p14:tracePt t="572326" x="10013950" y="5734050"/>
          <p14:tracePt t="572343" x="10039350" y="5721350"/>
          <p14:tracePt t="572361" x="10058400" y="5715000"/>
          <p14:tracePt t="572376" x="10071100" y="5708650"/>
          <p14:tracePt t="572429" x="10077450" y="5708650"/>
          <p14:tracePt t="572442" x="10090150" y="5715000"/>
          <p14:tracePt t="572459" x="10102850" y="5715000"/>
          <p14:tracePt t="572476" x="10115550" y="5721350"/>
          <p14:tracePt t="572493" x="10140950" y="5721350"/>
          <p14:tracePt t="572510" x="10172700" y="5721350"/>
          <p14:tracePt t="572527" x="10229850" y="5721350"/>
          <p14:tracePt t="572543" x="10293350" y="5708650"/>
          <p14:tracePt t="572560" x="10331450" y="5695950"/>
          <p14:tracePt t="572576" x="10375900" y="5670550"/>
          <p14:tracePt t="572579" x="10388600" y="5664200"/>
          <p14:tracePt t="572593" x="10388600" y="5657850"/>
          <p14:tracePt t="572596" x="10394950" y="5651500"/>
          <p14:tracePt t="572609" x="10394950" y="5645150"/>
          <p14:tracePt t="572633" x="10394950" y="5638800"/>
          <p14:tracePt t="572643" x="10388600" y="5638800"/>
          <p14:tracePt t="572659" x="10375900" y="5632450"/>
          <p14:tracePt t="572676" x="10350500" y="5619750"/>
          <p14:tracePt t="572694" x="10325100" y="5619750"/>
          <p14:tracePt t="572711" x="10293350" y="5619750"/>
          <p14:tracePt t="572729" x="10248900" y="5638800"/>
          <p14:tracePt t="572742" x="10236200" y="5651500"/>
          <p14:tracePt t="572761" x="10185400" y="5721350"/>
          <p14:tracePt t="572776" x="10179050" y="5753100"/>
          <p14:tracePt t="572792" x="10179050" y="5765800"/>
          <p14:tracePt t="572809" x="10217150" y="5772150"/>
          <p14:tracePt t="572826" x="10318750" y="5772150"/>
          <p14:tracePt t="572843" x="10445750" y="5759450"/>
          <p14:tracePt t="572864" x="10560050" y="5734050"/>
          <p14:tracePt t="572866" x="10604500" y="5721350"/>
          <p14:tracePt t="572876" x="10623550" y="5715000"/>
          <p14:tracePt t="572893" x="10629900" y="5708650"/>
          <p14:tracePt t="572943" x="10610850" y="5708650"/>
          <p14:tracePt t="572959" x="10598150" y="5708650"/>
          <p14:tracePt t="572976" x="10585450" y="5708650"/>
          <p14:tracePt t="573010" x="10617200" y="5695950"/>
          <p14:tracePt t="573028" x="10756900" y="5689600"/>
          <p14:tracePt t="573042" x="10966450" y="5689600"/>
          <p14:tracePt t="573061" x="11182350" y="5689600"/>
          <p14:tracePt t="573079" x="11360150" y="5695950"/>
          <p14:tracePt t="573095" x="11391900" y="5695950"/>
          <p14:tracePt t="573109" x="11398250" y="5695950"/>
          <p14:tracePt t="573148" x="11398250" y="5702300"/>
          <p14:tracePt t="573159" x="11391900" y="5702300"/>
          <p14:tracePt t="573201" x="11398250" y="5702300"/>
          <p14:tracePt t="573210" x="11410950" y="5702300"/>
          <p14:tracePt t="573226" x="11436350" y="5702300"/>
          <p14:tracePt t="573243" x="11449050" y="5702300"/>
          <p14:tracePt t="573276" x="11430000" y="5715000"/>
          <p14:tracePt t="573293" x="11391900" y="5727700"/>
          <p14:tracePt t="573310" x="11334750" y="5746750"/>
          <p14:tracePt t="573327" x="11239500" y="5772150"/>
          <p14:tracePt t="573344" x="11125200" y="5784850"/>
          <p14:tracePt t="573360" x="10922000" y="5803900"/>
          <p14:tracePt t="573378" x="10560050" y="5816600"/>
          <p14:tracePt t="573393" x="10121900" y="5816600"/>
          <p14:tracePt t="573411" x="9728200" y="5797550"/>
          <p14:tracePt t="573413" x="9505950" y="5784850"/>
          <p14:tracePt t="573427" x="9340850" y="5772150"/>
          <p14:tracePt t="573429" x="9188450" y="5759450"/>
          <p14:tracePt t="573443" x="9029700" y="5746750"/>
          <p14:tracePt t="573444" x="8870950" y="5746750"/>
          <p14:tracePt t="573460" x="8585200" y="5746750"/>
          <p14:tracePt t="573476" x="8394700" y="5746750"/>
          <p14:tracePt t="573479" x="8204200" y="5759450"/>
          <p14:tracePt t="573493" x="8007350" y="5765800"/>
          <p14:tracePt t="573511" x="7556500" y="5797550"/>
          <p14:tracePt t="573526" x="7423150" y="5803900"/>
          <p14:tracePt t="573543" x="7251700" y="5810250"/>
          <p14:tracePt t="573580" x="7245350" y="5810250"/>
          <p14:tracePt t="573593" x="7239000" y="5829300"/>
          <p14:tracePt t="573610" x="7219950" y="5854700"/>
          <p14:tracePt t="573627" x="7200900" y="5892800"/>
          <p14:tracePt t="573644" x="7188200" y="5911850"/>
          <p14:tracePt t="573662" x="7188200" y="5918200"/>
          <p14:tracePt t="573810" x="7194550" y="5918200"/>
          <p14:tracePt t="573818" x="7200900" y="5918200"/>
          <p14:tracePt t="573827" x="7239000" y="5911850"/>
          <p14:tracePt t="573844" x="7346950" y="5880100"/>
          <p14:tracePt t="573860" x="7486650" y="5848350"/>
          <p14:tracePt t="573877" x="7664450" y="5816600"/>
          <p14:tracePt t="573893" x="7829550" y="5816600"/>
          <p14:tracePt t="573912" x="7880350" y="5816600"/>
          <p14:tracePt t="573927" x="7867650" y="5829300"/>
          <p14:tracePt t="573944" x="7791450" y="5848350"/>
          <p14:tracePt t="573961" x="7740650" y="5854700"/>
          <p14:tracePt t="573978" x="7721600" y="5854700"/>
          <p14:tracePt t="574010" x="7721600" y="5835650"/>
          <p14:tracePt t="574027" x="7727950" y="5810250"/>
          <p14:tracePt t="574044" x="7734300" y="5803900"/>
          <p14:tracePt t="574060" x="7721600" y="5803900"/>
          <p14:tracePt t="574077" x="7696200" y="5803900"/>
          <p14:tracePt t="574095" x="7658100" y="5816600"/>
          <p14:tracePt t="574111" x="7626350" y="5822950"/>
          <p14:tracePt t="574161" x="7645400" y="5816600"/>
          <p14:tracePt t="574178" x="7683500" y="5810250"/>
          <p14:tracePt t="574193" x="7689850" y="5810250"/>
          <p14:tracePt t="574210" x="7677150" y="5810250"/>
          <p14:tracePt t="574227" x="7645400" y="5829300"/>
          <p14:tracePt t="574243" x="7620000" y="5842000"/>
          <p14:tracePt t="574260" x="7607300" y="5854700"/>
          <p14:tracePt t="574280" x="7600950" y="5854700"/>
          <p14:tracePt t="574421" x="7594600" y="5854700"/>
          <p14:tracePt t="574428" x="7486650" y="5880100"/>
          <p14:tracePt t="574445" x="6845300" y="5854700"/>
          <p14:tracePt t="574478" x="6832600" y="5854700"/>
          <p14:tracePt t="574495" x="6794500" y="5873750"/>
          <p14:tracePt t="574512" x="6731000" y="5892800"/>
          <p14:tracePt t="574527" x="6661150" y="5911850"/>
          <p14:tracePt t="574530" x="6635750" y="5918200"/>
          <p14:tracePt t="574546" x="6610350" y="5924550"/>
          <p14:tracePt t="574601" x="6616700" y="5930900"/>
          <p14:tracePt t="574629" x="6616700" y="5937250"/>
          <p14:tracePt t="574636" x="6616700" y="5943600"/>
          <p14:tracePt t="574644" x="6616700" y="5956300"/>
          <p14:tracePt t="574661" x="6616700" y="5975350"/>
          <p14:tracePt t="574680" x="6616700" y="5988050"/>
          <p14:tracePt t="574712" x="6623050" y="5988050"/>
          <p14:tracePt t="574727" x="6680200" y="5975350"/>
          <p14:tracePt t="574746" x="6781800" y="5962650"/>
          <p14:tracePt t="574762" x="6915150" y="5956300"/>
          <p14:tracePt t="574778" x="7004050" y="5969000"/>
          <p14:tracePt t="574795" x="7016750" y="5988050"/>
          <p14:tracePt t="574812" x="7010400" y="6013450"/>
          <p14:tracePt t="574828" x="6985000" y="6038850"/>
          <p14:tracePt t="574845" x="6959600" y="6057900"/>
          <p14:tracePt t="574894" x="6959600" y="6051550"/>
          <p14:tracePt t="574902" x="6959600" y="6045200"/>
          <p14:tracePt t="574911" x="6972300" y="6038850"/>
          <p14:tracePt t="574928" x="6985000" y="6019800"/>
          <p14:tracePt t="574945" x="6991350" y="6019800"/>
          <p14:tracePt t="574978" x="6985000" y="6026150"/>
          <p14:tracePt t="574996" x="6972300" y="6032500"/>
          <p14:tracePt t="575000" x="6965950" y="6038850"/>
          <p14:tracePt t="575011" x="6953250" y="6038850"/>
          <p14:tracePt t="575208" x="6959600" y="6038850"/>
          <p14:tracePt t="575216" x="6959600" y="6032500"/>
          <p14:tracePt t="575228" x="6965950" y="6032500"/>
          <p14:tracePt t="575246" x="6972300" y="6026150"/>
          <p14:tracePt t="575264" x="6991350" y="6013450"/>
          <p14:tracePt t="575280" x="7048500" y="5988050"/>
          <p14:tracePt t="575297" x="7207250" y="5956300"/>
          <p14:tracePt t="575312" x="7404100" y="5924550"/>
          <p14:tracePt t="575329" x="7651750" y="5899150"/>
          <p14:tracePt t="575345" x="7905750" y="5873750"/>
          <p14:tracePt t="575362" x="8153400" y="5861050"/>
          <p14:tracePt t="575367" x="8197850" y="5861050"/>
          <p14:tracePt t="575379" x="8216900" y="5854700"/>
          <p14:tracePt t="575395" x="8223250" y="5848350"/>
          <p14:tracePt t="575433" x="8223250" y="5842000"/>
          <p14:tracePt t="575445" x="8229600" y="5822950"/>
          <p14:tracePt t="575463" x="8229600" y="5803900"/>
          <p14:tracePt t="575479" x="8235950" y="5797550"/>
          <p14:tracePt t="575533" x="8229600" y="5797550"/>
          <p14:tracePt t="575546" x="8229600" y="5791200"/>
          <p14:tracePt t="575563" x="8223250" y="5791200"/>
          <p14:tracePt t="575675" x="8216900" y="5791200"/>
          <p14:tracePt t="575680" x="8216900" y="5797550"/>
          <p14:tracePt t="575697" x="8210550" y="5797550"/>
          <p14:tracePt t="575745" x="8216900" y="5797550"/>
          <p14:tracePt t="575763" x="8235950" y="5778500"/>
          <p14:tracePt t="575779" x="8274050" y="5759450"/>
          <p14:tracePt t="575796" x="8324850" y="5740400"/>
          <p14:tracePt t="575813" x="8375650" y="5721350"/>
          <p14:tracePt t="575830" x="8420100" y="5708650"/>
          <p14:tracePt t="575847" x="8489950" y="5683250"/>
          <p14:tracePt t="575863" x="8521700" y="5670550"/>
          <p14:tracePt t="575919" x="8521700" y="5664200"/>
          <p14:tracePt t="575940" x="8515350" y="5664200"/>
          <p14:tracePt t="575947" x="8509000" y="5664200"/>
          <p14:tracePt t="575965" x="8489950" y="5638800"/>
          <p14:tracePt t="575979" x="8470900" y="5613400"/>
          <p14:tracePt t="575996" x="8458200" y="5594350"/>
          <p14:tracePt t="576013" x="8426450" y="5581650"/>
          <p14:tracePt t="576030" x="8375650" y="5568950"/>
          <p14:tracePt t="576047" x="8337550" y="5568950"/>
          <p14:tracePt t="576063" x="8305800" y="5562600"/>
          <p14:tracePt t="576065" x="8299450" y="5562600"/>
          <p14:tracePt t="576080" x="8286750" y="5556250"/>
          <p14:tracePt t="576096" x="8280400" y="5556250"/>
          <p14:tracePt t="576113" x="8267700" y="5556250"/>
          <p14:tracePt t="576130" x="8223250" y="5562600"/>
          <p14:tracePt t="576146" x="8140700" y="5575300"/>
          <p14:tracePt t="576163" x="8064500" y="5581650"/>
          <p14:tracePt t="576179" x="7994650" y="5581650"/>
          <p14:tracePt t="576195" x="7975600" y="5581650"/>
          <p14:tracePt t="576271" x="7969250" y="5588000"/>
          <p14:tracePt t="576278" x="7969250" y="5594350"/>
          <p14:tracePt t="576296" x="7937500" y="5619750"/>
          <p14:tracePt t="576312" x="7912100" y="5645150"/>
          <p14:tracePt t="576329" x="7899400" y="5657850"/>
          <p14:tracePt t="576379" x="7918450" y="5657850"/>
          <p14:tracePt t="576387" x="7924800" y="5657850"/>
          <p14:tracePt t="576395" x="7956550" y="5664200"/>
          <p14:tracePt t="576412" x="7988300" y="5676900"/>
          <p14:tracePt t="576429" x="8013700" y="5689600"/>
          <p14:tracePt t="576445" x="8026400" y="5702300"/>
          <p14:tracePt t="576462" x="8032750" y="5715000"/>
          <p14:tracePt t="576480" x="8032750" y="5727700"/>
          <p14:tracePt t="576513" x="8045450" y="5734050"/>
          <p14:tracePt t="576530" x="8096250" y="5746750"/>
          <p14:tracePt t="576546" x="8216900" y="5778500"/>
          <p14:tracePt t="576562" x="8350250" y="5803900"/>
          <p14:tracePt t="576579" x="8470900" y="5835650"/>
          <p14:tracePt t="576595" x="8534400" y="5842000"/>
          <p14:tracePt t="576612" x="8578850" y="5848350"/>
          <p14:tracePt t="576629" x="8610600" y="5848350"/>
          <p14:tracePt t="576646" x="8636000" y="5835650"/>
          <p14:tracePt t="576670" x="8667750" y="5816600"/>
          <p14:tracePt t="576679" x="8674100" y="5810250"/>
          <p14:tracePt t="576680" x="8680450" y="5810250"/>
          <p14:tracePt t="576800" x="8680450" y="5803900"/>
          <p14:tracePt t="576818" x="8680450" y="5797550"/>
          <p14:tracePt t="576820" x="8680450" y="5791200"/>
          <p14:tracePt t="576834" x="8680450" y="5784850"/>
          <p14:tracePt t="576850" x="8680450" y="5778500"/>
          <p14:tracePt t="576871" x="8674100" y="5772150"/>
          <p14:tracePt t="576960" x="8667750" y="5772150"/>
          <p14:tracePt t="576979" x="8661400" y="5772150"/>
          <p14:tracePt t="576996" x="8655050" y="5772150"/>
          <p14:tracePt t="577014" x="8648700" y="5772150"/>
          <p14:tracePt t="577111" x="8642350" y="5772150"/>
          <p14:tracePt t="577129" x="8636000" y="5772150"/>
          <p14:tracePt t="577147" x="8629650" y="5772150"/>
          <p14:tracePt t="577180" x="8629650" y="5765800"/>
          <p14:tracePt t="577197" x="8623300" y="5765800"/>
          <p14:tracePt t="577219" x="8616950" y="5765800"/>
          <p14:tracePt t="577231" x="8610600" y="5765800"/>
          <p14:tracePt t="577280" x="8604250" y="5765800"/>
          <p14:tracePt t="577314" x="8597900" y="5759450"/>
          <p14:tracePt t="577331" x="8591550" y="5759450"/>
          <p14:tracePt t="577385" x="8585200" y="5759450"/>
          <p14:tracePt t="577512" x="8578850" y="5759450"/>
          <p14:tracePt t="577531" x="8578850" y="5753100"/>
          <p14:tracePt t="577577" x="8572500" y="5753100"/>
          <p14:tracePt t="577645" x="8566150" y="5753100"/>
          <p14:tracePt t="577692" x="8559800" y="5753100"/>
          <p14:tracePt t="577715" x="8559800" y="5746750"/>
          <p14:tracePt t="577747" x="8553450" y="5746750"/>
          <p14:tracePt t="577829" x="8547100" y="5746750"/>
          <p14:tracePt t="577858" x="8547100" y="5740400"/>
          <p14:tracePt t="577888" x="8540750" y="5740400"/>
          <p14:tracePt t="577951" x="8534400" y="5740400"/>
          <p14:tracePt t="577969" x="8521700" y="5740400"/>
          <p14:tracePt t="577976" x="8509000" y="5734050"/>
          <p14:tracePt t="577991" x="8496300" y="5734050"/>
          <p14:tracePt t="578014" x="8464550" y="5727700"/>
          <p14:tracePt t="578031" x="8451850" y="5727700"/>
          <p14:tracePt t="578047" x="8420100" y="5727700"/>
          <p14:tracePt t="578063" x="8350250" y="5734050"/>
          <p14:tracePt t="578081" x="8255000" y="5746750"/>
          <p14:tracePt t="578097" x="8185150" y="5746750"/>
          <p14:tracePt t="578114" x="8140700" y="5746750"/>
          <p14:tracePt t="578130" x="8134350" y="5740400"/>
          <p14:tracePt t="578147" x="8128000" y="5740400"/>
          <p14:tracePt t="578164" x="8128000" y="5727700"/>
          <p14:tracePt t="578181" x="8128000" y="5721350"/>
          <p14:tracePt t="578214" x="8121650" y="5721350"/>
          <p14:tracePt t="578231" x="8070850" y="5721350"/>
          <p14:tracePt t="578248" x="7988300" y="5708650"/>
          <p14:tracePt t="578264" x="7931150" y="5695950"/>
          <p14:tracePt t="578282" x="7893050" y="5676900"/>
          <p14:tracePt t="578297" x="7874000" y="5657850"/>
          <p14:tracePt t="578331" x="7829550" y="5657850"/>
          <p14:tracePt t="578347" x="7721600" y="5664200"/>
          <p14:tracePt t="578366" x="7429500" y="5670550"/>
          <p14:tracePt t="578380" x="7251700" y="5657850"/>
          <p14:tracePt t="578397" x="7143750" y="5638800"/>
          <p14:tracePt t="578414" x="7118350" y="5619750"/>
          <p14:tracePt t="578431" x="7118350" y="5607050"/>
          <p14:tracePt t="578447" x="7169150" y="5594350"/>
          <p14:tracePt t="578465" x="7232650" y="5594350"/>
          <p14:tracePt t="578481" x="7258050" y="5600700"/>
          <p14:tracePt t="578498" x="7270750" y="5619750"/>
          <p14:tracePt t="578515" x="7277100" y="5638800"/>
          <p14:tracePt t="578531" x="7277100" y="5651500"/>
          <p14:tracePt t="578564" x="7283450" y="5657850"/>
          <p14:tracePt t="578581" x="7302500" y="5657850"/>
          <p14:tracePt t="578597" x="7366000" y="5676900"/>
          <p14:tracePt t="578598" x="7429500" y="5695950"/>
          <p14:tracePt t="578614" x="7467600" y="5708650"/>
          <p14:tracePt t="578630" x="7607300" y="5791200"/>
          <p14:tracePt t="578649" x="7651750" y="5829300"/>
          <p14:tracePt t="578665" x="7670800" y="5848350"/>
          <p14:tracePt t="578681" x="7677150" y="5854700"/>
          <p14:tracePt t="578714" x="7689850" y="5854700"/>
          <p14:tracePt t="578731" x="7753350" y="5835650"/>
          <p14:tracePt t="578748" x="7823200" y="5803900"/>
          <p14:tracePt t="578764" x="7854950" y="5791200"/>
          <p14:tracePt t="578767" x="7861300" y="5791200"/>
          <p14:tracePt t="578782" x="7874000" y="5791200"/>
          <p14:tracePt t="578784" x="7880350" y="5810250"/>
          <p14:tracePt t="578799" x="7880350" y="5822950"/>
          <p14:tracePt t="578814" x="7880350" y="5842000"/>
          <p14:tracePt t="578831" x="7880350" y="5854700"/>
          <p14:tracePt t="578882" x="7893050" y="5816600"/>
          <p14:tracePt t="578898" x="7924800" y="5784850"/>
          <p14:tracePt t="578914" x="7950200" y="5778500"/>
          <p14:tracePt t="578931" x="7950200" y="5772150"/>
          <p14:tracePt t="578968" x="7943850" y="5778500"/>
          <p14:tracePt t="579042" x="7943850" y="5772150"/>
          <p14:tracePt t="579067" x="7931150" y="5772150"/>
          <p14:tracePt t="579075" x="7918450" y="5772150"/>
          <p14:tracePt t="579083" x="7893050" y="5778500"/>
          <p14:tracePt t="579097" x="7861300" y="5791200"/>
          <p14:tracePt t="579115" x="7804150" y="5797550"/>
          <p14:tracePt t="579133" x="7772400" y="5797550"/>
          <p14:tracePt t="579148" x="7766050" y="5797550"/>
          <p14:tracePt t="590465" x="7785100" y="5797550"/>
          <p14:tracePt t="590476" x="7823200" y="5803900"/>
          <p14:tracePt t="590492" x="8026400" y="5810250"/>
          <p14:tracePt t="590498" x="8140700" y="5810250"/>
          <p14:tracePt t="590507" x="8248650" y="5810250"/>
          <p14:tracePt t="590525" x="8477250" y="5810250"/>
          <p14:tracePt t="590541" x="8655050" y="5803900"/>
          <p14:tracePt t="590558" x="8928100" y="5784850"/>
          <p14:tracePt t="590576" x="9137650" y="5772150"/>
          <p14:tracePt t="590591" x="9220200" y="5765800"/>
          <p14:tracePt t="590607" x="9474200" y="5759450"/>
          <p14:tracePt t="590625" x="9766300" y="5753100"/>
          <p14:tracePt t="590642" x="9912350" y="5753100"/>
          <p14:tracePt t="590659" x="10045700" y="5753100"/>
          <p14:tracePt t="590675" x="10121900" y="5753100"/>
          <p14:tracePt t="590691" x="10172700" y="5753100"/>
          <p14:tracePt t="590708" x="10198100" y="5746750"/>
          <p14:tracePt t="591037" x="10185400" y="5746750"/>
          <p14:tracePt t="591047" x="10179050" y="5746750"/>
          <p14:tracePt t="591059" x="10172700" y="5746750"/>
          <p14:tracePt t="591118" x="10166350" y="5746750"/>
          <p14:tracePt t="591130" x="10153650" y="5753100"/>
          <p14:tracePt t="591141" x="10109200" y="5765800"/>
          <p14:tracePt t="591160" x="9963150" y="5784850"/>
          <p14:tracePt t="591176" x="9779000" y="5791200"/>
          <p14:tracePt t="591193" x="9601200" y="5778500"/>
          <p14:tracePt t="591209" x="9486900" y="5753100"/>
          <p14:tracePt t="591226" x="9429750" y="5721350"/>
          <p14:tracePt t="591243" x="9429750" y="5702300"/>
          <p14:tracePt t="591247" x="9423400" y="5689600"/>
          <p14:tracePt t="591262" x="9417050" y="5683250"/>
          <p14:tracePt t="591276" x="9372600" y="5683250"/>
          <p14:tracePt t="591293" x="9213850" y="5702300"/>
          <p14:tracePt t="591309" x="9010650" y="5715000"/>
          <p14:tracePt t="591326" x="8807450" y="5715000"/>
          <p14:tracePt t="591343" x="8629650" y="5695950"/>
          <p14:tracePt t="591359" x="8559800" y="5670550"/>
          <p14:tracePt t="591376" x="8559800" y="5638800"/>
          <p14:tracePt t="591391" x="8572500" y="5600700"/>
          <p14:tracePt t="591409" x="8585200" y="5581650"/>
          <p14:tracePt t="591442" x="8559800" y="5581650"/>
          <p14:tracePt t="591459" x="8483600" y="5594350"/>
          <p14:tracePt t="591475" x="8413750" y="5600700"/>
          <p14:tracePt t="591492" x="8362950" y="5607050"/>
          <p14:tracePt t="591509" x="8350250" y="5607050"/>
          <p14:tracePt t="591560" x="8337550" y="5607050"/>
          <p14:tracePt t="591576" x="8305800" y="5607050"/>
          <p14:tracePt t="591592" x="8248650" y="5613400"/>
          <p14:tracePt t="591610" x="8210550" y="5613400"/>
          <p14:tracePt t="591626" x="8197850" y="5613400"/>
          <p14:tracePt t="591690" x="8191500" y="5619750"/>
          <p14:tracePt t="591698" x="8185150" y="5632450"/>
          <p14:tracePt t="591710" x="8172450" y="5638800"/>
          <p14:tracePt t="591726" x="8140700" y="5670550"/>
          <p14:tracePt t="591744" x="8115300" y="5708650"/>
          <p14:tracePt t="591760" x="8115300" y="5727700"/>
          <p14:tracePt t="591763" x="8115300" y="5740400"/>
          <p14:tracePt t="591775" x="8115300" y="5746750"/>
          <p14:tracePt t="591792" x="8159750" y="5772150"/>
          <p14:tracePt t="591809" x="8223250" y="5778500"/>
          <p14:tracePt t="591826" x="8305800" y="5784850"/>
          <p14:tracePt t="591842" x="8413750" y="5791200"/>
          <p14:tracePt t="591859" x="8509000" y="5803900"/>
          <p14:tracePt t="591876" x="8648700" y="5803900"/>
          <p14:tracePt t="591893" x="8756650" y="5803900"/>
          <p14:tracePt t="591910" x="8769350" y="5803900"/>
          <p14:tracePt t="591947" x="8763000" y="5803900"/>
          <p14:tracePt t="591962" x="8750300" y="5797550"/>
          <p14:tracePt t="591978" x="8743950" y="5797550"/>
          <p14:tracePt t="591991" x="8737600" y="5791200"/>
          <p14:tracePt t="592009" x="8724900" y="5778500"/>
          <p14:tracePt t="592027" x="8712200" y="5759450"/>
          <p14:tracePt t="592045" x="8680450" y="5740400"/>
          <p14:tracePt t="592060" x="8591550" y="5708650"/>
          <p14:tracePt t="592076" x="8477250" y="5676900"/>
          <p14:tracePt t="592094" x="8369300" y="5638800"/>
          <p14:tracePt t="592110" x="8255000" y="5600700"/>
          <p14:tracePt t="592126" x="8178800" y="5562600"/>
          <p14:tracePt t="592143" x="8128000" y="5537200"/>
          <p14:tracePt t="592160" x="8089900" y="5524500"/>
          <p14:tracePt t="592176" x="8032750" y="5518150"/>
          <p14:tracePt t="592180" x="8013700" y="5511800"/>
          <p14:tracePt t="592192" x="7975600" y="5511800"/>
          <p14:tracePt t="592210" x="7874000" y="5499100"/>
          <p14:tracePt t="592227" x="7766050" y="5480050"/>
          <p14:tracePt t="592244" x="7715250" y="5473700"/>
          <p14:tracePt t="592260" x="7670800" y="5467350"/>
          <p14:tracePt t="592277" x="7600950" y="5467350"/>
          <p14:tracePt t="592294" x="7512050" y="5467350"/>
          <p14:tracePt t="592312" x="7423150" y="5473700"/>
          <p14:tracePt t="592326" x="7340600" y="5480050"/>
          <p14:tracePt t="592343" x="7289800" y="5486400"/>
          <p14:tracePt t="592360" x="7264400" y="5499100"/>
          <p14:tracePt t="592376" x="7232650" y="5524500"/>
          <p14:tracePt t="592393" x="7207250" y="5549900"/>
          <p14:tracePt t="592410" x="7169150" y="5594350"/>
          <p14:tracePt t="592427" x="7137400" y="5645150"/>
          <p14:tracePt t="592431" x="7137400" y="5657850"/>
          <p14:tracePt t="592446" x="7137400" y="5695950"/>
          <p14:tracePt t="592459" x="7137400" y="5702300"/>
          <p14:tracePt t="592477" x="7181850" y="5734050"/>
          <p14:tracePt t="592494" x="7245350" y="5784850"/>
          <p14:tracePt t="592509" x="7302500" y="5842000"/>
          <p14:tracePt t="592526" x="7372350" y="5905500"/>
          <p14:tracePt t="592544" x="7429500" y="5962650"/>
          <p14:tracePt t="592560" x="7486650" y="6007100"/>
          <p14:tracePt t="592577" x="7537450" y="6032500"/>
          <p14:tracePt t="592592" x="7575550" y="6038850"/>
          <p14:tracePt t="592610" x="7613650" y="6038850"/>
          <p14:tracePt t="592627" x="7689850" y="6019800"/>
          <p14:tracePt t="592644" x="7835900" y="5994400"/>
          <p14:tracePt t="592660" x="7943850" y="5981700"/>
          <p14:tracePt t="592677" x="8115300" y="5975350"/>
          <p14:tracePt t="592693" x="8166100" y="5975350"/>
          <p14:tracePt t="592743" x="8166100" y="5962650"/>
          <p14:tracePt t="592760" x="8166100" y="5949950"/>
          <p14:tracePt t="592777" x="8166100" y="5911850"/>
          <p14:tracePt t="592794" x="8153400" y="5873750"/>
          <p14:tracePt t="592810" x="8140700" y="5810250"/>
          <p14:tracePt t="592827" x="8134350" y="5797550"/>
          <p14:tracePt t="592830" x="8128000" y="5784850"/>
          <p14:tracePt t="592842" x="8128000" y="5778500"/>
          <p14:tracePt t="593142" x="8121650" y="5778500"/>
          <p14:tracePt t="593150" x="8108950" y="5778500"/>
          <p14:tracePt t="593159" x="8089900" y="5778500"/>
          <p14:tracePt t="593178" x="8045450" y="5778500"/>
          <p14:tracePt t="593194" x="8026400" y="5778500"/>
          <p14:tracePt t="593211" x="8001000" y="5765800"/>
          <p14:tracePt t="593229" x="7981950" y="5753100"/>
          <p14:tracePt t="593243" x="7975600" y="5740400"/>
          <p14:tracePt t="593260" x="7969250" y="5734050"/>
          <p14:tracePt t="593298" x="7962900" y="5727700"/>
          <p14:tracePt t="593312" x="7956550" y="5727700"/>
          <p14:tracePt t="593326" x="7943850" y="5721350"/>
          <p14:tracePt t="593361" x="7937500" y="5721350"/>
          <p14:tracePt t="593377" x="7937500" y="5715000"/>
          <p14:tracePt t="593412" x="7924800" y="5715000"/>
          <p14:tracePt t="593428" x="7874000" y="5715000"/>
          <p14:tracePt t="593445" x="7772400" y="5708650"/>
          <p14:tracePt t="593461" x="7747000" y="5708650"/>
          <p14:tracePt t="593477" x="7740650" y="5708650"/>
          <p14:tracePt t="593511" x="7753350" y="5708650"/>
          <p14:tracePt t="593527" x="7785100" y="5721350"/>
          <p14:tracePt t="593544" x="7835900" y="5740400"/>
          <p14:tracePt t="593561" x="7854950" y="5753100"/>
          <p14:tracePt t="593581" x="7874000" y="5765800"/>
          <p14:tracePt t="593593" x="7880350" y="5765800"/>
          <p14:tracePt t="593628" x="7886700" y="5772150"/>
          <p14:tracePt t="593644" x="7912100" y="5772150"/>
          <p14:tracePt t="593661" x="7918450" y="5772150"/>
          <p14:tracePt t="594853" x="7931150" y="5772150"/>
          <p14:tracePt t="594863" x="7950200" y="5759450"/>
          <p14:tracePt t="594872" x="7988300" y="5746750"/>
          <p14:tracePt t="594878" x="8039100" y="5734050"/>
          <p14:tracePt t="594894" x="8108950" y="5708650"/>
          <p14:tracePt t="594912" x="8147050" y="5702300"/>
          <p14:tracePt t="594929" x="8166100" y="5695950"/>
          <p14:tracePt t="594945" x="8172450" y="5695950"/>
          <p14:tracePt t="594962" x="8197850" y="5689600"/>
          <p14:tracePt t="594981" x="8235950" y="5676900"/>
          <p14:tracePt t="594996" x="8293100" y="5664200"/>
          <p14:tracePt t="595012" x="8382000" y="5651500"/>
          <p14:tracePt t="595029" x="8521700" y="5638800"/>
          <p14:tracePt t="595047" x="8661400" y="5632450"/>
          <p14:tracePt t="595061" x="8807450" y="5619750"/>
          <p14:tracePt t="595079" x="8947150" y="5619750"/>
          <p14:tracePt t="595096" x="9105900" y="5613400"/>
          <p14:tracePt t="595112" x="9251950" y="5613400"/>
          <p14:tracePt t="595127" x="9423400" y="5613400"/>
          <p14:tracePt t="595145" x="9575800" y="5619750"/>
          <p14:tracePt t="595162" x="9702800" y="5626100"/>
          <p14:tracePt t="595179" x="9785350" y="5632450"/>
          <p14:tracePt t="595196" x="9836150" y="5638800"/>
          <p14:tracePt t="595211" x="9899650" y="5651500"/>
          <p14:tracePt t="595228" x="9969500" y="5657850"/>
          <p14:tracePt t="595246" x="10007600" y="5657850"/>
          <p14:tracePt t="595262" x="10033000" y="5657850"/>
          <p14:tracePt t="595279" x="10058400" y="5657850"/>
          <p14:tracePt t="595295" x="10077450" y="5657850"/>
          <p14:tracePt t="595330" x="10083800" y="5657850"/>
          <p14:tracePt t="595346" x="10083800" y="5664200"/>
          <p14:tracePt t="595363" x="10083800" y="5670550"/>
          <p14:tracePt t="595379" x="10090150" y="5676900"/>
          <p14:tracePt t="595396" x="10102850" y="5683250"/>
          <p14:tracePt t="595412" x="10134600" y="5708650"/>
          <p14:tracePt t="595429" x="10185400" y="5740400"/>
          <p14:tracePt t="595446" x="10210800" y="5759450"/>
          <p14:tracePt t="595449" x="10236200" y="5778500"/>
          <p14:tracePt t="595463" x="10274300" y="5803900"/>
          <p14:tracePt t="595480" x="10299700" y="5822950"/>
          <p14:tracePt t="595496" x="10306050" y="5829300"/>
          <p14:tracePt t="595512" x="10312400" y="5829300"/>
          <p14:tracePt t="595582" x="10312400" y="5835650"/>
          <p14:tracePt t="595589" x="10299700" y="5842000"/>
          <p14:tracePt t="595596" x="10293350" y="5848350"/>
          <p14:tracePt t="595613" x="10255250" y="5854700"/>
          <p14:tracePt t="595629" x="10229850" y="5861050"/>
          <p14:tracePt t="595646" x="10210800" y="5867400"/>
          <p14:tracePt t="595662" x="10198100" y="5867400"/>
          <p14:tracePt t="595679" x="10185400" y="5867400"/>
          <p14:tracePt t="595696" x="10153650" y="5867400"/>
          <p14:tracePt t="595713" x="10115550" y="5867400"/>
          <p14:tracePt t="595729" x="10077450" y="5867400"/>
          <p14:tracePt t="595746" x="10052050" y="5867400"/>
          <p14:tracePt t="595779" x="10045700" y="5867400"/>
          <p14:tracePt t="595813" x="10052050" y="5861050"/>
          <p14:tracePt t="595829" x="10064750" y="5848350"/>
          <p14:tracePt t="595847" x="10071100" y="5842000"/>
          <p14:tracePt t="595861" x="10090150" y="5835650"/>
          <p14:tracePt t="595880" x="10102850" y="5829300"/>
          <p14:tracePt t="595897" x="10140950" y="5816600"/>
          <p14:tracePt t="595913" x="10166350" y="5810250"/>
          <p14:tracePt t="595930" x="10198100" y="5797550"/>
          <p14:tracePt t="595933" x="10217150" y="5797550"/>
          <p14:tracePt t="595947" x="10248900" y="5791200"/>
          <p14:tracePt t="595964" x="10280650" y="5778500"/>
          <p14:tracePt t="595980" x="10306050" y="5772150"/>
          <p14:tracePt t="595997" x="10325100" y="5765800"/>
          <p14:tracePt t="596013" x="10337800" y="5759450"/>
          <p14:tracePt t="596029" x="10350500" y="5759450"/>
          <p14:tracePt t="596047" x="10356850" y="5759450"/>
          <p14:tracePt t="596079" x="10363200" y="5759450"/>
          <p14:tracePt t="596275" x="10363200" y="5765800"/>
          <p14:tracePt t="596332" x="10356850" y="5765800"/>
          <p14:tracePt t="596827" x="10363200" y="5765800"/>
          <p14:tracePt t="596837" x="10369550" y="5772150"/>
          <p14:tracePt t="596846" x="10382250" y="5772150"/>
          <p14:tracePt t="596862" x="10401300" y="5778500"/>
          <p14:tracePt t="596881" x="10426700" y="5778500"/>
          <p14:tracePt t="596885" x="10439400" y="5784850"/>
          <p14:tracePt t="596898" x="10477500" y="5784850"/>
          <p14:tracePt t="596916" x="10502900" y="5791200"/>
          <p14:tracePt t="596929" x="10534650" y="5791200"/>
          <p14:tracePt t="596948" x="10566400" y="5784850"/>
          <p14:tracePt t="596965" x="10591800" y="5778500"/>
          <p14:tracePt t="596980" x="10610850" y="5765800"/>
          <p14:tracePt t="596997" x="10623550" y="5759450"/>
          <p14:tracePt t="597013" x="10636250" y="5746750"/>
          <p14:tracePt t="597031" x="10648950" y="5727700"/>
          <p14:tracePt t="597046" x="10661650" y="5708650"/>
          <p14:tracePt t="597064" x="10661650" y="5676900"/>
          <p14:tracePt t="597080" x="10642600" y="5632450"/>
          <p14:tracePt t="597084" x="10623550" y="5600700"/>
          <p14:tracePt t="597098" x="10617200" y="5588000"/>
          <p14:tracePt t="597114" x="10585450" y="5543550"/>
          <p14:tracePt t="597129" x="10572750" y="5530850"/>
          <p14:tracePt t="597130" x="10566400" y="5524500"/>
          <p14:tracePt t="597150" x="10560050" y="5518150"/>
          <p14:tracePt t="597164" x="10547350" y="5505450"/>
          <p14:tracePt t="597180" x="10521950" y="5499100"/>
          <p14:tracePt t="597198" x="10452100" y="5492750"/>
          <p14:tracePt t="597214" x="10363200" y="5486400"/>
          <p14:tracePt t="597231" x="10261600" y="5486400"/>
          <p14:tracePt t="597247" x="10153650" y="5486400"/>
          <p14:tracePt t="597263" x="10045700" y="5473700"/>
          <p14:tracePt t="597281" x="9956800" y="5448300"/>
          <p14:tracePt t="597298" x="9906000" y="5435600"/>
          <p14:tracePt t="597301" x="9899650" y="5435600"/>
          <p14:tracePt t="597314" x="9886950" y="5435600"/>
          <p14:tracePt t="597318" x="9880600" y="5435600"/>
          <p14:tracePt t="597331" x="9880600" y="5441950"/>
          <p14:tracePt t="597346" x="9874250" y="5486400"/>
          <p14:tracePt t="597350" x="9874250" y="5499100"/>
          <p14:tracePt t="597365" x="9861550" y="5556250"/>
          <p14:tracePt t="597380" x="9861550" y="5600700"/>
          <p14:tracePt t="597398" x="9861550" y="5632450"/>
          <p14:tracePt t="597416" x="9861550" y="5657850"/>
          <p14:tracePt t="597431" x="9874250" y="5683250"/>
          <p14:tracePt t="597447" x="9925050" y="5721350"/>
          <p14:tracePt t="597463" x="10020300" y="5772150"/>
          <p14:tracePt t="597480" x="10115550" y="5810250"/>
          <p14:tracePt t="597497" x="10217150" y="5829300"/>
          <p14:tracePt t="597514" x="10312400" y="5835650"/>
          <p14:tracePt t="597531" x="10369550" y="5835650"/>
          <p14:tracePt t="597548" x="10420350" y="5822950"/>
          <p14:tracePt t="597565" x="10464800" y="5810250"/>
          <p14:tracePt t="597583" x="10477500" y="5791200"/>
          <p14:tracePt t="597596" x="10483850" y="5784850"/>
          <p14:tracePt t="597614" x="10483850" y="5765800"/>
          <p14:tracePt t="597631" x="10483850" y="5759450"/>
          <p14:tracePt t="597648" x="10483850" y="5753100"/>
          <p14:tracePt t="597663" x="10483850" y="5740400"/>
          <p14:tracePt t="597681" x="10477500" y="5734050"/>
          <p14:tracePt t="597698" x="10471150" y="5734050"/>
          <p14:tracePt t="597715" x="10464800" y="5734050"/>
          <p14:tracePt t="597731" x="10452100" y="5727700"/>
          <p14:tracePt t="597747" x="10426700" y="5727700"/>
          <p14:tracePt t="597764" x="10388600" y="5721350"/>
          <p14:tracePt t="597781" x="10363200" y="5721350"/>
          <p14:tracePt t="597784" x="10356850" y="5721350"/>
          <p14:tracePt t="598367" x="10350500" y="5721350"/>
          <p14:tracePt t="598374" x="10337800" y="5721350"/>
          <p14:tracePt t="598381" x="10318750" y="5734050"/>
          <p14:tracePt t="598398" x="10280650" y="5746750"/>
          <p14:tracePt t="598415" x="10261600" y="5753100"/>
          <p14:tracePt t="598430" x="10255250" y="5759450"/>
          <p14:tracePt t="598448" x="10248900" y="5759450"/>
          <p14:tracePt t="598465" x="10242550" y="5759450"/>
          <p14:tracePt t="598483" x="10217150" y="5746750"/>
          <p14:tracePt t="598499" x="10191750" y="5721350"/>
          <p14:tracePt t="598515" x="10160000" y="5683250"/>
          <p14:tracePt t="598532" x="10121900" y="5632450"/>
          <p14:tracePt t="598548" x="10077450" y="5594350"/>
          <p14:tracePt t="598565" x="10045700" y="5568950"/>
          <p14:tracePt t="598581" x="10020300" y="5575300"/>
          <p14:tracePt t="598587" x="9994900" y="5607050"/>
          <p14:tracePt t="598597" x="9969500" y="5645150"/>
          <p14:tracePt t="598615" x="9918700" y="5702300"/>
          <p14:tracePt t="598633" x="9855200" y="5765800"/>
          <p14:tracePt t="598649" x="9836150" y="5791200"/>
          <p14:tracePt t="598665" x="9823450" y="5822950"/>
          <p14:tracePt t="598682" x="9842500" y="5880100"/>
          <p14:tracePt t="598700" x="9931400" y="5969000"/>
          <p14:tracePt t="598715" x="10058400" y="6038850"/>
          <p14:tracePt t="598732" x="10217150" y="6070600"/>
          <p14:tracePt t="598749" x="10382250" y="6076950"/>
          <p14:tracePt t="598765" x="10541000" y="6070600"/>
          <p14:tracePt t="598781" x="10610850" y="6038850"/>
          <p14:tracePt t="598799" x="10642600" y="5988050"/>
          <p14:tracePt t="598815" x="10648950" y="5930900"/>
          <p14:tracePt t="598831" x="10642600" y="5861050"/>
          <p14:tracePt t="598851" x="10636250" y="5803900"/>
          <p14:tracePt t="598882" x="10629900" y="5803900"/>
          <p14:tracePt t="598899" x="10617200" y="5803900"/>
          <p14:tracePt t="598916" x="10560050" y="5810250"/>
          <p14:tracePt t="598932" x="10483850" y="5822950"/>
          <p14:tracePt t="598949" x="10420350" y="5822950"/>
          <p14:tracePt t="598966" x="10382250" y="5822950"/>
          <p14:tracePt t="598982" x="10356850" y="5822950"/>
          <p14:tracePt t="598999" x="10337800" y="5816600"/>
          <p14:tracePt t="599015" x="10325100" y="5803900"/>
          <p14:tracePt t="599032" x="10318750" y="5784850"/>
          <p14:tracePt t="599049" x="10312400" y="5765800"/>
          <p14:tracePt t="599066" x="10312400" y="5753100"/>
          <p14:tracePt t="599082" x="10318750" y="5746750"/>
          <p14:tracePt t="599148" x="10312400" y="5740400"/>
          <p14:tracePt t="599155" x="10299700" y="5740400"/>
          <p14:tracePt t="599164" x="10280650" y="5734050"/>
          <p14:tracePt t="599182" x="10255250" y="5727700"/>
          <p14:tracePt t="599199" x="10248900" y="5727700"/>
          <p14:tracePt t="599240" x="10242550" y="5727700"/>
          <p14:tracePt t="600442" x="10229850" y="5727700"/>
          <p14:tracePt t="600451" x="10223500" y="5727700"/>
          <p14:tracePt t="600466" x="10179050" y="5715000"/>
          <p14:tracePt t="600483" x="10134600" y="5721350"/>
          <p14:tracePt t="600501" x="10115550" y="5734050"/>
          <p14:tracePt t="600517" x="10096500" y="5740400"/>
          <p14:tracePt t="600520" x="10090150" y="5740400"/>
          <p14:tracePt t="600533" x="10083800" y="5740400"/>
          <p14:tracePt t="600551" x="10058400" y="5746750"/>
          <p14:tracePt t="600568" x="10013950" y="5759450"/>
          <p14:tracePt t="600585" x="9963150" y="5784850"/>
          <p14:tracePt t="600600" x="9912350" y="5810250"/>
          <p14:tracePt t="600617" x="9829800" y="5848350"/>
          <p14:tracePt t="600634" x="9740900" y="5880100"/>
          <p14:tracePt t="600650" x="9664700" y="5899150"/>
          <p14:tracePt t="600667" x="9613900" y="5905500"/>
          <p14:tracePt t="600683" x="9588500" y="5905500"/>
          <p14:tracePt t="600700" x="9582150" y="5905500"/>
          <p14:tracePt t="600720" x="9569450" y="5911850"/>
          <p14:tracePt t="600734" x="9493250" y="5943600"/>
          <p14:tracePt t="600750" x="9372600" y="6000750"/>
          <p14:tracePt t="600767" x="9226550" y="6057900"/>
          <p14:tracePt t="600782" x="8985250" y="6064250"/>
          <p14:tracePt t="600799" x="8807450" y="6051550"/>
          <p14:tracePt t="600801" x="8718550" y="6038850"/>
          <p14:tracePt t="600816" x="8591550" y="6000750"/>
          <p14:tracePt t="600833" x="8470900" y="5981700"/>
          <p14:tracePt t="600850" x="8305800" y="5975350"/>
          <p14:tracePt t="600867" x="8115300" y="5975350"/>
          <p14:tracePt t="600884" x="7886700" y="5994400"/>
          <p14:tracePt t="600900" x="7632700" y="5994400"/>
          <p14:tracePt t="600916" x="7493000" y="5994400"/>
          <p14:tracePt t="600934" x="7423150" y="5981700"/>
          <p14:tracePt t="600967" x="7416800" y="5981700"/>
          <p14:tracePt t="600984" x="7404100" y="5994400"/>
          <p14:tracePt t="601000" x="7346950" y="6019800"/>
          <p14:tracePt t="601005" x="7308850" y="6032500"/>
          <p14:tracePt t="601017" x="7264400" y="6038850"/>
          <p14:tracePt t="601034" x="7207250" y="6045200"/>
          <p14:tracePt t="601050" x="7181850" y="6045200"/>
          <p14:tracePt t="601066" x="7181850" y="6038850"/>
          <p14:tracePt t="601083" x="7239000" y="6013450"/>
          <p14:tracePt t="601101" x="7340600" y="5988050"/>
          <p14:tracePt t="601117" x="7410450" y="5988050"/>
          <p14:tracePt t="601134" x="7435850" y="5988050"/>
          <p14:tracePt t="601150" x="7435850" y="6000750"/>
          <p14:tracePt t="601167" x="7435850" y="6013450"/>
          <p14:tracePt t="601184" x="7435850" y="6019800"/>
          <p14:tracePt t="601230" x="7442200" y="6019800"/>
          <p14:tracePt t="601236" x="7448550" y="6013450"/>
          <p14:tracePt t="601251" x="7505700" y="5988050"/>
          <p14:tracePt t="601268" x="7594600" y="5962650"/>
          <p14:tracePt t="601284" x="7626350" y="5956300"/>
          <p14:tracePt t="601287" x="7651750" y="5956300"/>
          <p14:tracePt t="601301" x="7658100" y="5956300"/>
          <p14:tracePt t="601318" x="7664450" y="5962650"/>
          <p14:tracePt t="601335" x="7664450" y="5969000"/>
          <p14:tracePt t="601350" x="7664450" y="5975350"/>
          <p14:tracePt t="601390" x="7670800" y="5975350"/>
          <p14:tracePt t="601400" x="7677150" y="5975350"/>
          <p14:tracePt t="601417" x="7689850" y="5969000"/>
          <p14:tracePt t="601434" x="7715250" y="5962650"/>
          <p14:tracePt t="601450" x="7721600" y="5962650"/>
          <p14:tracePt t="601516" x="7727950" y="5962650"/>
          <p14:tracePt t="601524" x="7734300" y="5962650"/>
          <p14:tracePt t="601534" x="7740650" y="5962650"/>
          <p14:tracePt t="601551" x="7778750" y="5949950"/>
          <p14:tracePt t="601568" x="7816850" y="5949950"/>
          <p14:tracePt t="601583" x="7842250" y="5956300"/>
          <p14:tracePt t="601600" x="7867650" y="5956300"/>
          <p14:tracePt t="601617" x="7918450" y="5962650"/>
          <p14:tracePt t="601634" x="7981950" y="5969000"/>
          <p14:tracePt t="601651" x="8064500" y="5969000"/>
          <p14:tracePt t="601668" x="8083550" y="5969000"/>
          <p14:tracePt t="601685" x="8089900" y="5969000"/>
          <p14:tracePt t="601718" x="8089900" y="5981700"/>
          <p14:tracePt t="601720" x="8089900" y="5988050"/>
          <p14:tracePt t="601733" x="8089900" y="5994400"/>
          <p14:tracePt t="601751" x="8083550" y="6000750"/>
          <p14:tracePt t="601810" x="8089900" y="6000750"/>
          <p14:tracePt t="601817" x="8102600" y="5994400"/>
          <p14:tracePt t="601835" x="8172450" y="5962650"/>
          <p14:tracePt t="601853" x="8235950" y="5937250"/>
          <p14:tracePt t="601868" x="8255000" y="5930900"/>
          <p14:tracePt t="601918" x="8255000" y="5924550"/>
          <p14:tracePt t="601924" x="8248650" y="5924550"/>
          <p14:tracePt t="601934" x="8229600" y="5905500"/>
          <p14:tracePt t="601951" x="8185150" y="5861050"/>
          <p14:tracePt t="601968" x="8147050" y="5829300"/>
          <p14:tracePt t="601984" x="8083550" y="5803900"/>
          <p14:tracePt t="602000" x="7975600" y="5803900"/>
          <p14:tracePt t="602019" x="7861300" y="5803900"/>
          <p14:tracePt t="602023" x="7810500" y="5810250"/>
          <p14:tracePt t="602035" x="7766050" y="5816600"/>
          <p14:tracePt t="602040" x="7734300" y="5822950"/>
          <p14:tracePt t="602055" x="7702550" y="5835650"/>
          <p14:tracePt t="602068" x="7696200" y="5848350"/>
          <p14:tracePt t="602085" x="7702550" y="5861050"/>
          <p14:tracePt t="602101" x="7715250" y="5867400"/>
          <p14:tracePt t="602104" x="7734300" y="5880100"/>
          <p14:tracePt t="602117" x="7759700" y="5892800"/>
          <p14:tracePt t="602119" x="7785100" y="5905500"/>
          <p14:tracePt t="602134" x="7829550" y="5930900"/>
          <p14:tracePt t="602152" x="7886700" y="5962650"/>
          <p14:tracePt t="602168" x="7950200" y="5994400"/>
          <p14:tracePt t="602187" x="8007350" y="6019800"/>
          <p14:tracePt t="602200" x="8077200" y="6038850"/>
          <p14:tracePt t="602218" x="8134350" y="6045200"/>
          <p14:tracePt t="602235" x="8210550" y="6051550"/>
          <p14:tracePt t="602251" x="8235950" y="6051550"/>
          <p14:tracePt t="602290" x="8242300" y="6051550"/>
          <p14:tracePt t="602300" x="8248650" y="6051550"/>
          <p14:tracePt t="602317" x="8261350" y="6045200"/>
          <p14:tracePt t="602335" x="8305800" y="6032500"/>
          <p14:tracePt t="602352" x="8343900" y="6019800"/>
          <p14:tracePt t="602368" x="8407400" y="6013450"/>
          <p14:tracePt t="602385" x="8458200" y="6000750"/>
          <p14:tracePt t="602401" x="8521700" y="5994400"/>
          <p14:tracePt t="602418" x="8604250" y="5981700"/>
          <p14:tracePt t="602435" x="8674100" y="5969000"/>
          <p14:tracePt t="602450" x="8763000" y="5956300"/>
          <p14:tracePt t="602470" x="8902700" y="5930900"/>
          <p14:tracePt t="602484" x="8997950" y="5918200"/>
          <p14:tracePt t="602502" x="9067800" y="5905500"/>
          <p14:tracePt t="602518" x="9074150" y="5905500"/>
          <p14:tracePt t="602592" x="9080500" y="5905500"/>
          <p14:tracePt t="602600" x="9086850" y="5905500"/>
          <p14:tracePt t="602607" x="9099550" y="5905500"/>
          <p14:tracePt t="602636" x="9105900" y="5905500"/>
          <p14:tracePt t="602685" x="9118600" y="5905500"/>
          <p14:tracePt t="602702" x="9150350" y="5918200"/>
          <p14:tracePt t="602718" x="9207500" y="5930900"/>
          <p14:tracePt t="602736" x="9277350" y="5930900"/>
          <p14:tracePt t="602752" x="9328150" y="5924550"/>
          <p14:tracePt t="602768" x="9391650" y="5911850"/>
          <p14:tracePt t="602785" x="9429750" y="5905500"/>
          <p14:tracePt t="602802" x="9467850" y="5899150"/>
          <p14:tracePt t="602819" x="9512300" y="5886450"/>
          <p14:tracePt t="602836" x="9525000" y="5880100"/>
          <p14:tracePt t="602852" x="9537700" y="5880100"/>
          <p14:tracePt t="602869" x="9537700" y="5873750"/>
          <p14:tracePt t="602902" x="9531350" y="5867400"/>
          <p14:tracePt t="602919" x="9518650" y="5867400"/>
          <p14:tracePt t="602936" x="9499600" y="5867400"/>
          <p14:tracePt t="602952" x="9474200" y="5861050"/>
          <p14:tracePt t="602969" x="9455150" y="5861050"/>
          <p14:tracePt t="602985" x="9442450" y="5861050"/>
          <p14:tracePt t="603001" x="9423400" y="5854700"/>
          <p14:tracePt t="603019" x="9410700" y="5854700"/>
          <p14:tracePt t="603036" x="9391650" y="5854700"/>
          <p14:tracePt t="603054" x="9359900" y="5854700"/>
          <p14:tracePt t="603068" x="9353550" y="5854700"/>
          <p14:tracePt t="603087" x="9334500" y="5854700"/>
          <p14:tracePt t="603102" x="9321800" y="5854700"/>
          <p14:tracePt t="603120" x="9315450" y="5854700"/>
          <p14:tracePt t="603136" x="9309100" y="5854700"/>
          <p14:tracePt t="603152" x="9283700" y="5861050"/>
          <p14:tracePt t="603169" x="9251950" y="5880100"/>
          <p14:tracePt t="603186" x="9226550" y="5892800"/>
          <p14:tracePt t="603202" x="9207500" y="5905500"/>
          <p14:tracePt t="603219" x="9201150" y="5918200"/>
          <p14:tracePt t="603235" x="9188450" y="5937250"/>
          <p14:tracePt t="603252" x="9182100" y="5949950"/>
          <p14:tracePt t="603257" x="9182100" y="5956300"/>
          <p14:tracePt t="603268" x="9182100" y="5962650"/>
          <p14:tracePt t="603285" x="9182100" y="5969000"/>
          <p14:tracePt t="603376" x="9182100" y="5975350"/>
          <p14:tracePt t="603384" x="9188450" y="5981700"/>
          <p14:tracePt t="603403" x="9201150" y="5988050"/>
          <p14:tracePt t="603419" x="9213850" y="5994400"/>
          <p14:tracePt t="603436" x="9220200" y="6000750"/>
          <p14:tracePt t="603452" x="9226550" y="6000750"/>
          <p14:tracePt t="603679" x="9226550" y="6007100"/>
          <p14:tracePt t="603690" x="9220200" y="6007100"/>
          <p14:tracePt t="603703" x="9213850" y="6013450"/>
          <p14:tracePt t="603719" x="9213850" y="6019800"/>
          <p14:tracePt t="603977" x="9207500" y="6019800"/>
          <p14:tracePt t="603987" x="9207500" y="6013450"/>
          <p14:tracePt t="603991" x="9201150" y="6007100"/>
          <p14:tracePt t="604002" x="9201150" y="6000750"/>
          <p14:tracePt t="604020" x="9207500" y="5994400"/>
          <p14:tracePt t="604038" x="9232900" y="5994400"/>
          <p14:tracePt t="604053" x="9277350" y="5994400"/>
          <p14:tracePt t="604069" x="9309100" y="5994400"/>
          <p14:tracePt t="604087" x="9353550" y="5994400"/>
          <p14:tracePt t="604104" x="9359900" y="5994400"/>
          <p14:tracePt t="604120" x="9391650" y="5994400"/>
          <p14:tracePt t="604137" x="9423400" y="5994400"/>
          <p14:tracePt t="604154" x="9512300" y="6007100"/>
          <p14:tracePt t="604169" x="9626600" y="6019800"/>
          <p14:tracePt t="604186" x="9709150" y="6032500"/>
          <p14:tracePt t="604203" x="9721850" y="6038850"/>
          <p14:tracePt t="604225" x="9721850" y="6045200"/>
          <p14:tracePt t="604237" x="9715500" y="6057900"/>
          <p14:tracePt t="604253" x="9690100" y="6070600"/>
          <p14:tracePt t="604270" x="9626600" y="6083300"/>
          <p14:tracePt t="604286" x="9505950" y="6102350"/>
          <p14:tracePt t="604303" x="9315450" y="6102350"/>
          <p14:tracePt t="604323" x="9099550" y="6083300"/>
          <p14:tracePt t="604337" x="8883650" y="6057900"/>
          <p14:tracePt t="604353" x="8623300" y="6013450"/>
          <p14:tracePt t="604370" x="8375650" y="5962650"/>
          <p14:tracePt t="604386" x="8147050" y="5924550"/>
          <p14:tracePt t="604402" x="8007350" y="5905500"/>
          <p14:tracePt t="604420" x="7874000" y="5899150"/>
          <p14:tracePt t="604436" x="7778750" y="5892800"/>
          <p14:tracePt t="604453" x="7715250" y="5892800"/>
          <p14:tracePt t="604470" x="7677150" y="5899150"/>
          <p14:tracePt t="604526" x="7670800" y="5899150"/>
          <p14:tracePt t="604537" x="7664450" y="5899150"/>
          <p14:tracePt t="604554" x="7632700" y="5911850"/>
          <p14:tracePt t="604571" x="7594600" y="5918200"/>
          <p14:tracePt t="604590" x="7588250" y="5918200"/>
          <p14:tracePt t="604638" x="7594600" y="5918200"/>
          <p14:tracePt t="604645" x="7607300" y="5918200"/>
          <p14:tracePt t="604653" x="7613650" y="5918200"/>
          <p14:tracePt t="604670" x="7664450" y="5924550"/>
          <p14:tracePt t="604687" x="7689850" y="5937250"/>
          <p14:tracePt t="604703" x="7708900" y="5949950"/>
          <p14:tracePt t="604719" x="7740650" y="5981700"/>
          <p14:tracePt t="604737" x="7778750" y="6007100"/>
          <p14:tracePt t="604742" x="7791450" y="6013450"/>
          <p14:tracePt t="604754" x="7823200" y="6026150"/>
          <p14:tracePt t="604770" x="7867650" y="6038850"/>
          <p14:tracePt t="604787" x="7924800" y="6045200"/>
          <p14:tracePt t="604804" x="8039100" y="6045200"/>
          <p14:tracePt t="604807" x="8089900" y="6038850"/>
          <p14:tracePt t="604821" x="8166100" y="6026150"/>
          <p14:tracePt t="604838" x="8229600" y="6000750"/>
          <p14:tracePt t="604887" x="8229600" y="5988050"/>
          <p14:tracePt t="604904" x="8223250" y="5969000"/>
          <p14:tracePt t="604923" x="8210550" y="5943600"/>
          <p14:tracePt t="604936" x="8204200" y="5905500"/>
          <p14:tracePt t="604938" x="8197850" y="5892800"/>
          <p14:tracePt t="604952" x="8191500" y="5873750"/>
          <p14:tracePt t="604954" x="8191500" y="5854700"/>
          <p14:tracePt t="604971" x="8178800" y="5835650"/>
          <p14:tracePt t="604988" x="8159750" y="5822950"/>
          <p14:tracePt t="605004" x="8140700" y="5803900"/>
          <p14:tracePt t="605020" x="8134350" y="5797550"/>
          <p14:tracePt t="605054" x="8128000" y="5791200"/>
          <p14:tracePt t="605070" x="8121650" y="5791200"/>
          <p14:tracePt t="605087" x="8108950" y="5784850"/>
          <p14:tracePt t="605104" x="8064500" y="5778500"/>
          <p14:tracePt t="605109" x="8045450" y="5778500"/>
          <p14:tracePt t="605119" x="8001000" y="5772150"/>
          <p14:tracePt t="605137" x="7931150" y="5772150"/>
          <p14:tracePt t="605154" x="7854950" y="5772150"/>
          <p14:tracePt t="605158" x="7835900" y="5765800"/>
          <p14:tracePt t="605171" x="7816850" y="5765800"/>
          <p14:tracePt t="605173" x="7785100" y="5765800"/>
          <p14:tracePt t="605186" x="7766050" y="5765800"/>
          <p14:tracePt t="605190" x="7747000" y="5765800"/>
          <p14:tracePt t="605203" x="7708900" y="5765800"/>
          <p14:tracePt t="605208" x="7683500" y="5765800"/>
          <p14:tracePt t="605221" x="7600950" y="5772150"/>
          <p14:tracePt t="605239" x="7550150" y="5772150"/>
          <p14:tracePt t="605256" x="7505700" y="5772150"/>
          <p14:tracePt t="605343" x="7499350" y="5778500"/>
          <p14:tracePt t="605350" x="7499350" y="5784850"/>
          <p14:tracePt t="605356" x="7499350" y="5791200"/>
          <p14:tracePt t="605371" x="7493000" y="5797550"/>
          <p14:tracePt t="605387" x="7493000" y="5810250"/>
          <p14:tracePt t="605407" x="7493000" y="5816600"/>
          <p14:tracePt t="605438" x="7493000" y="5829300"/>
          <p14:tracePt t="605456" x="7505700" y="5848350"/>
          <p14:tracePt t="605470" x="7531100" y="5886450"/>
          <p14:tracePt t="605488" x="7556500" y="5930900"/>
          <p14:tracePt t="605505" x="7569200" y="5962650"/>
          <p14:tracePt t="605522" x="7575550" y="5981700"/>
          <p14:tracePt t="605538" x="7581900" y="5988050"/>
          <p14:tracePt t="605571" x="7581900" y="5994400"/>
          <p14:tracePt t="605589" x="7600950" y="6000750"/>
          <p14:tracePt t="605603" x="7670800" y="6019800"/>
          <p14:tracePt t="605621" x="7753350" y="6026150"/>
          <p14:tracePt t="605638" x="7867650" y="6026150"/>
          <p14:tracePt t="605656" x="7937500" y="6026150"/>
          <p14:tracePt t="605659" x="7956550" y="6026150"/>
          <p14:tracePt t="605670" x="7975600" y="6026150"/>
          <p14:tracePt t="605688" x="7988300" y="6026150"/>
          <p14:tracePt t="605705" x="8013700" y="6019800"/>
          <p14:tracePt t="605709" x="8020050" y="6013450"/>
          <p14:tracePt t="605720" x="8032750" y="6007100"/>
          <p14:tracePt t="605737" x="8058150" y="5994400"/>
          <p14:tracePt t="605754" x="8077200" y="5975350"/>
          <p14:tracePt t="605771" x="8108950" y="5949950"/>
          <p14:tracePt t="605775" x="8115300" y="5937250"/>
          <p14:tracePt t="605789" x="8128000" y="5918200"/>
          <p14:tracePt t="605804" x="8128000" y="5892800"/>
          <p14:tracePt t="605822" x="8128000" y="5867400"/>
          <p14:tracePt t="605838" x="8121650" y="5842000"/>
          <p14:tracePt t="605854" x="8102600" y="5816600"/>
          <p14:tracePt t="605871" x="8083550" y="5784850"/>
          <p14:tracePt t="605888" x="8064500" y="5753100"/>
          <p14:tracePt t="605905" x="8058150" y="5740400"/>
          <p14:tracePt t="605909" x="8045450" y="5727700"/>
          <p14:tracePt t="605920" x="8039100" y="5721350"/>
          <p14:tracePt t="605938" x="8007350" y="5708650"/>
          <p14:tracePt t="605954" x="7988300" y="5695950"/>
          <p14:tracePt t="605971" x="7950200" y="5689600"/>
          <p14:tracePt t="605988" x="7931150" y="5683250"/>
          <p14:tracePt t="605992" x="7905750" y="5676900"/>
          <p14:tracePt t="606005" x="7874000" y="5670550"/>
          <p14:tracePt t="606023" x="7791450" y="5670550"/>
          <p14:tracePt t="606039" x="7683500" y="5676900"/>
          <p14:tracePt t="606055" x="7550150" y="5676900"/>
          <p14:tracePt t="606072" x="7454900" y="5676900"/>
          <p14:tracePt t="606088" x="7391400" y="5683250"/>
          <p14:tracePt t="606105" x="7378700" y="5683250"/>
          <p14:tracePt t="606122" x="7385050" y="5683250"/>
          <p14:tracePt t="606138" x="7410450" y="5689600"/>
          <p14:tracePt t="606155" x="7454900" y="5695950"/>
          <p14:tracePt t="606172" x="7518400" y="5721350"/>
          <p14:tracePt t="606189" x="7626350" y="5753100"/>
          <p14:tracePt t="606192" x="7715250" y="5778500"/>
          <p14:tracePt t="606205" x="7791450" y="5797550"/>
          <p14:tracePt t="606222" x="8001000" y="5854700"/>
          <p14:tracePt t="606238" x="8223250" y="5911850"/>
          <p14:tracePt t="606240" x="8388350" y="5949950"/>
          <p14:tracePt t="606253" x="8496300" y="5962650"/>
          <p14:tracePt t="606254" x="8604250" y="5981700"/>
          <p14:tracePt t="606272" x="8839200" y="6000750"/>
          <p14:tracePt t="606287" x="8972550" y="6013450"/>
          <p14:tracePt t="606305" x="9004300" y="6013450"/>
          <p14:tracePt t="606496" x="9010650" y="6013450"/>
          <p14:tracePt t="606503" x="9017000" y="6019800"/>
          <p14:tracePt t="606521" x="9061450" y="6026150"/>
          <p14:tracePt t="606540" x="9124950" y="6032500"/>
          <p14:tracePt t="606555" x="9201150" y="6045200"/>
          <p14:tracePt t="606572" x="9271000" y="6045200"/>
          <p14:tracePt t="606588" x="9347200" y="6045200"/>
          <p14:tracePt t="606591" x="9366250" y="6045200"/>
          <p14:tracePt t="606604" x="9398000" y="6045200"/>
          <p14:tracePt t="606607" x="9417050" y="6045200"/>
          <p14:tracePt t="606620" x="9448800" y="6045200"/>
          <p14:tracePt t="606623" x="9474200" y="6038850"/>
          <p14:tracePt t="606638" x="9499600" y="6026150"/>
          <p14:tracePt t="606657" x="9518650" y="6013450"/>
          <p14:tracePt t="606671" x="9525000" y="6007100"/>
          <p14:tracePt t="606688" x="9525000" y="5994400"/>
          <p14:tracePt t="606705" x="9531350" y="5981700"/>
          <p14:tracePt t="606722" x="9531350" y="5962650"/>
          <p14:tracePt t="606726" x="9531350" y="5943600"/>
          <p14:tracePt t="606739" x="9525000" y="5930900"/>
          <p14:tracePt t="606757" x="9493250" y="5899150"/>
          <p14:tracePt t="606773" x="9448800" y="5854700"/>
          <p14:tracePt t="606788" x="9391650" y="5816600"/>
          <p14:tracePt t="606791" x="9372600" y="5803900"/>
          <p14:tracePt t="606806" x="9359900" y="5797550"/>
          <p14:tracePt t="606822" x="9328150" y="5772150"/>
          <p14:tracePt t="606839" x="9302750" y="5753100"/>
          <p14:tracePt t="606856" x="9290050" y="5746750"/>
          <p14:tracePt t="606871" x="9264650" y="5734050"/>
          <p14:tracePt t="606889" x="9201150" y="5734050"/>
          <p14:tracePt t="606906" x="9131300" y="5734050"/>
          <p14:tracePt t="606922" x="9067800" y="5740400"/>
          <p14:tracePt t="606938" x="9017000" y="5746750"/>
          <p14:tracePt t="606956" x="8991600" y="5753100"/>
          <p14:tracePt t="606972" x="8972550" y="5765800"/>
          <p14:tracePt t="606988" x="8966200" y="5778500"/>
          <p14:tracePt t="607006" x="8966200" y="5816600"/>
          <p14:tracePt t="607009" x="8966200" y="5835650"/>
          <p14:tracePt t="607022" x="8966200" y="5854700"/>
          <p14:tracePt t="607039" x="8953500" y="5924550"/>
          <p14:tracePt t="607058" x="8947150" y="6032500"/>
          <p14:tracePt t="607072" x="8947150" y="6057900"/>
          <p14:tracePt t="607075" x="8947150" y="6076950"/>
          <p14:tracePt t="607089" x="8959850" y="6127750"/>
          <p14:tracePt t="607107" x="8985250" y="6146800"/>
          <p14:tracePt t="607122" x="9017000" y="6159500"/>
          <p14:tracePt t="607139" x="9086850" y="6159500"/>
          <p14:tracePt t="607156" x="9207500" y="6159500"/>
          <p14:tracePt t="607172" x="9309100" y="6153150"/>
          <p14:tracePt t="607188" x="9391650" y="6134100"/>
          <p14:tracePt t="607206" x="9448800" y="6115050"/>
          <p14:tracePt t="607222" x="9486900" y="6083300"/>
          <p14:tracePt t="607238" x="9531350" y="6038850"/>
          <p14:tracePt t="607256" x="9575800" y="5981700"/>
          <p14:tracePt t="607271" x="9613900" y="5930900"/>
          <p14:tracePt t="607288" x="9652000" y="5867400"/>
          <p14:tracePt t="607306" x="9658350" y="5829300"/>
          <p14:tracePt t="607324" x="9639300" y="5791200"/>
          <p14:tracePt t="607339" x="9607550" y="5772150"/>
          <p14:tracePt t="607356" x="9575800" y="5759450"/>
          <p14:tracePt t="607372" x="9544050" y="5746750"/>
          <p14:tracePt t="607389" x="9512300" y="5721350"/>
          <p14:tracePt t="607406" x="9474200" y="5695950"/>
          <p14:tracePt t="607424" x="9442450" y="5683250"/>
          <p14:tracePt t="607439" x="9353550" y="5676900"/>
          <p14:tracePt t="607456" x="9239250" y="5676900"/>
          <p14:tracePt t="607473" x="9112250" y="5676900"/>
          <p14:tracePt t="607489" x="8991600" y="5683250"/>
          <p14:tracePt t="607506" x="8909050" y="5683250"/>
          <p14:tracePt t="607523" x="8832850" y="5689600"/>
          <p14:tracePt t="607538" x="8801100" y="5702300"/>
          <p14:tracePt t="607555" x="8788400" y="5715000"/>
          <p14:tracePt t="607556" x="8782050" y="5721350"/>
          <p14:tracePt t="607571" x="8782050" y="5727700"/>
          <p14:tracePt t="607588" x="8775700" y="5765800"/>
          <p14:tracePt t="607605" x="8769350" y="5854700"/>
          <p14:tracePt t="607621" x="8782050" y="5911850"/>
          <p14:tracePt t="607639" x="8807450" y="5956300"/>
          <p14:tracePt t="607656" x="8845550" y="6013450"/>
          <p14:tracePt t="607672" x="8890000" y="6064250"/>
          <p14:tracePt t="607689" x="8972550" y="6102350"/>
          <p14:tracePt t="607705" x="9112250" y="6127750"/>
          <p14:tracePt t="607722" x="9283700" y="6127750"/>
          <p14:tracePt t="607739" x="9429750" y="6115050"/>
          <p14:tracePt t="607756" x="9569450" y="6070600"/>
          <p14:tracePt t="607774" x="9639300" y="6013450"/>
          <p14:tracePt t="607790" x="9664700" y="5962650"/>
          <p14:tracePt t="607806" x="9677400" y="5886450"/>
          <p14:tracePt t="607823" x="9664700" y="5861050"/>
          <p14:tracePt t="607840" x="9626600" y="5829300"/>
          <p14:tracePt t="607857" x="9588500" y="5803900"/>
          <p14:tracePt t="607873" x="9531350" y="5784850"/>
          <p14:tracePt t="607890" x="9474200" y="5765800"/>
          <p14:tracePt t="607906" x="9404350" y="5746750"/>
          <p14:tracePt t="607923" x="9347200" y="5727700"/>
          <p14:tracePt t="607939" x="9271000" y="5715000"/>
          <p14:tracePt t="607956" x="9213850" y="5702300"/>
          <p14:tracePt t="607973" x="9137650" y="5695950"/>
          <p14:tracePt t="607979" x="9067800" y="5689600"/>
          <p14:tracePt t="607989" x="9004300" y="5689600"/>
          <p14:tracePt t="608005" x="8858250" y="5683250"/>
          <p14:tracePt t="608022" x="8763000" y="5683250"/>
          <p14:tracePt t="608039" x="8680450" y="5695950"/>
          <p14:tracePt t="608042" x="8661400" y="5708650"/>
          <p14:tracePt t="608056" x="8655050" y="5721350"/>
          <p14:tracePt t="608074" x="8655050" y="5753100"/>
          <p14:tracePt t="608090" x="8674100" y="5803900"/>
          <p14:tracePt t="608106" x="8712200" y="5861050"/>
          <p14:tracePt t="608124" x="8763000" y="5937250"/>
          <p14:tracePt t="608139" x="8826500" y="6013450"/>
          <p14:tracePt t="608156" x="8909050" y="6070600"/>
          <p14:tracePt t="608173" x="8997950" y="6096000"/>
          <p14:tracePt t="608192" x="9105900" y="6102350"/>
          <p14:tracePt t="608206" x="9277350" y="6083300"/>
          <p14:tracePt t="608223" x="9398000" y="6038850"/>
          <p14:tracePt t="608240" x="9486900" y="5981700"/>
          <p14:tracePt t="608260" x="9518650" y="5886450"/>
          <p14:tracePt t="608273" x="9518650" y="5854700"/>
          <p14:tracePt t="608290" x="9512300" y="5810250"/>
          <p14:tracePt t="608307" x="9461500" y="5753100"/>
          <p14:tracePt t="608324" x="9423400" y="5727700"/>
          <p14:tracePt t="608340" x="9372600" y="5708650"/>
          <p14:tracePt t="608357" x="9309100" y="5689600"/>
          <p14:tracePt t="608373" x="9245600" y="5676900"/>
          <p14:tracePt t="608391" x="9182100" y="5664200"/>
          <p14:tracePt t="608407" x="9137650" y="5651500"/>
          <p14:tracePt t="608423" x="9099550" y="5645150"/>
          <p14:tracePt t="608440" x="9074150" y="5645150"/>
          <p14:tracePt t="608458" x="9036050" y="5657850"/>
          <p14:tracePt t="608474" x="8978900" y="5683250"/>
          <p14:tracePt t="608490" x="8921750" y="5715000"/>
          <p14:tracePt t="608507" x="8877300" y="5759450"/>
          <p14:tracePt t="608523" x="8870950" y="5772150"/>
          <p14:tracePt t="608540" x="8864600" y="5778500"/>
          <p14:tracePt t="608557" x="8870950" y="5822950"/>
          <p14:tracePt t="608573" x="8890000" y="5867400"/>
          <p14:tracePt t="608590" x="8928100" y="5924550"/>
          <p14:tracePt t="608607" x="8985250" y="5975350"/>
          <p14:tracePt t="608624" x="9048750" y="6013450"/>
          <p14:tracePt t="608640" x="9124950" y="6032500"/>
          <p14:tracePt t="608657" x="9207500" y="6032500"/>
          <p14:tracePt t="608674" x="9283700" y="6026150"/>
          <p14:tracePt t="608690" x="9347200" y="6013450"/>
          <p14:tracePt t="608707" x="9385300" y="6000750"/>
          <p14:tracePt t="608710" x="9410700" y="5988050"/>
          <p14:tracePt t="608724" x="9423400" y="5981700"/>
          <p14:tracePt t="608740" x="9436100" y="5969000"/>
          <p14:tracePt t="608743" x="9442450" y="5969000"/>
          <p14:tracePt t="608757" x="9448800" y="5962650"/>
          <p14:tracePt t="608773" x="9448800" y="5956300"/>
          <p14:tracePt t="608790" x="9448800" y="5949950"/>
          <p14:tracePt t="608823" x="9436100" y="5943600"/>
          <p14:tracePt t="608840" x="9417050" y="5937250"/>
          <p14:tracePt t="608857" x="9398000" y="5937250"/>
          <p14:tracePt t="608872" x="9378950" y="5937250"/>
          <p14:tracePt t="608890" x="9359900" y="5937250"/>
          <p14:tracePt t="608907" x="9347200" y="5937250"/>
          <p14:tracePt t="608957" x="9340850" y="5937250"/>
          <p14:tracePt t="608974" x="9334500" y="5937250"/>
          <p14:tracePt t="608991" x="9328150" y="5930900"/>
          <p14:tracePt t="609039" x="9321800" y="5930900"/>
          <p14:tracePt t="609047" x="9315450" y="5930900"/>
          <p14:tracePt t="609056" x="9302750" y="5930900"/>
          <p14:tracePt t="609075" x="9271000" y="5930900"/>
          <p14:tracePt t="609091" x="9251950" y="5930900"/>
          <p14:tracePt t="609109" x="9232900" y="5937250"/>
          <p14:tracePt t="609142" x="9213850" y="5937250"/>
          <p14:tracePt t="609159" x="9207500" y="5943600"/>
          <p14:tracePt t="609174" x="9194800" y="5962650"/>
          <p14:tracePt t="609191" x="9175750" y="5975350"/>
          <p14:tracePt t="609206" x="9169400" y="5988050"/>
          <p14:tracePt t="609224" x="9169400" y="5994400"/>
          <p14:tracePt t="609284" x="9175750" y="5994400"/>
          <p14:tracePt t="609294" x="9182100" y="5994400"/>
          <p14:tracePt t="609307" x="9213850" y="5988050"/>
          <p14:tracePt t="609324" x="9264650" y="5981700"/>
          <p14:tracePt t="609329" x="9271000" y="5981700"/>
          <p14:tracePt t="609339" x="9302750" y="5981700"/>
          <p14:tracePt t="609357" x="9353550" y="5981700"/>
          <p14:tracePt t="609374" x="9410700" y="5981700"/>
          <p14:tracePt t="609390" x="9467850" y="5981700"/>
          <p14:tracePt t="609397" x="9512300" y="5988050"/>
          <p14:tracePt t="609407" x="9531350" y="5988050"/>
          <p14:tracePt t="609424" x="9582150" y="6000750"/>
          <p14:tracePt t="609441" x="9620250" y="6007100"/>
          <p14:tracePt t="609458" x="9645650" y="6013450"/>
          <p14:tracePt t="609475" x="9671050" y="6013450"/>
          <p14:tracePt t="609491" x="9696450" y="6013450"/>
          <p14:tracePt t="609508" x="9728200" y="6013450"/>
          <p14:tracePt t="609523" x="9753600" y="6019800"/>
          <p14:tracePt t="609541" x="9791700" y="6019800"/>
          <p14:tracePt t="609557" x="9817100" y="6019800"/>
          <p14:tracePt t="609574" x="9861550" y="6019800"/>
          <p14:tracePt t="609591" x="9893300" y="6019800"/>
          <p14:tracePt t="609607" x="9925050" y="6013450"/>
          <p14:tracePt t="609623" x="9950450" y="6007100"/>
          <p14:tracePt t="609641" x="10007600" y="5994400"/>
          <p14:tracePt t="609645" x="10020300" y="5994400"/>
          <p14:tracePt t="609657" x="10045700" y="5988050"/>
          <p14:tracePt t="609675" x="10077450" y="5975350"/>
          <p14:tracePt t="609692" x="10096500" y="5969000"/>
          <p14:tracePt t="609708" x="10102850" y="5962650"/>
          <p14:tracePt t="609770" x="10109200" y="5962650"/>
          <p14:tracePt t="609778" x="10115550" y="5962650"/>
          <p14:tracePt t="609791" x="10121900" y="5969000"/>
          <p14:tracePt t="609808" x="10147300" y="5975350"/>
          <p14:tracePt t="609825" x="10217150" y="5988050"/>
          <p14:tracePt t="609843" x="10274300" y="5994400"/>
          <p14:tracePt t="609856" x="10299700" y="5994400"/>
          <p14:tracePt t="609874" x="10331450" y="5988050"/>
          <p14:tracePt t="609891" x="10344150" y="5981700"/>
          <p14:tracePt t="609908" x="10369550" y="5975350"/>
          <p14:tracePt t="609924" x="10394950" y="5975350"/>
          <p14:tracePt t="609928" x="10433050" y="5975350"/>
          <p14:tracePt t="609941" x="10471150" y="5981700"/>
          <p14:tracePt t="609958" x="10547350" y="6000750"/>
          <p14:tracePt t="609974" x="10617200" y="6019800"/>
          <p14:tracePt t="609991" x="10674350" y="6038850"/>
          <p14:tracePt t="610008" x="10693400" y="6038850"/>
          <p14:tracePt t="610025" x="10699750" y="6038850"/>
          <p14:tracePt t="610042" x="10706100" y="6038850"/>
          <p14:tracePt t="610060" x="10725150" y="6038850"/>
          <p14:tracePt t="610075" x="10744200" y="6038850"/>
          <p14:tracePt t="610092" x="10795000" y="6032500"/>
          <p14:tracePt t="610108" x="10845800" y="6026150"/>
          <p14:tracePt t="610125" x="10890250" y="6019800"/>
          <p14:tracePt t="610140" x="10922000" y="6019800"/>
          <p14:tracePt t="610158" x="10934700" y="6019800"/>
          <p14:tracePt t="610175" x="10947400" y="6019800"/>
          <p14:tracePt t="610191" x="10947400" y="6013450"/>
          <p14:tracePt t="610294" x="10953750" y="6013450"/>
          <p14:tracePt t="610413" x="10960100" y="6013450"/>
          <p14:tracePt t="610420" x="10972800" y="6013450"/>
          <p14:tracePt t="610431" x="10985500" y="6013450"/>
          <p14:tracePt t="610441" x="11036300" y="6013450"/>
          <p14:tracePt t="610459" x="11093450" y="6013450"/>
          <p14:tracePt t="610474" x="11163300" y="6007100"/>
          <p14:tracePt t="610492" x="11207750" y="6000750"/>
          <p14:tracePt t="610509" x="11252200" y="5994400"/>
          <p14:tracePt t="610525" x="11290300" y="5981700"/>
          <p14:tracePt t="610542" x="11303000" y="5975350"/>
          <p14:tracePt t="610763" x="11322050" y="5975350"/>
          <p14:tracePt t="610770" x="11334750" y="5975350"/>
          <p14:tracePt t="610775" x="11372850" y="5975350"/>
          <p14:tracePt t="610792" x="11410950" y="5975350"/>
          <p14:tracePt t="610807" x="11493500" y="5969000"/>
          <p14:tracePt t="610827" x="11607800" y="5956300"/>
          <p14:tracePt t="610843" x="11671300" y="5949950"/>
          <p14:tracePt t="610858" x="11696700" y="5943600"/>
          <p14:tracePt t="610875" x="11715750" y="5943600"/>
          <p14:tracePt t="610934" x="11715750" y="5949950"/>
          <p14:tracePt t="610958" x="11703050" y="5949950"/>
          <p14:tracePt t="610965" x="11684000" y="5956300"/>
          <p14:tracePt t="610975" x="11652250" y="5962650"/>
          <p14:tracePt t="610992" x="11525250" y="6007100"/>
          <p14:tracePt t="611009" x="11334750" y="6070600"/>
          <p14:tracePt t="611026" x="11087100" y="6127750"/>
          <p14:tracePt t="611046" x="10858500" y="6159500"/>
          <p14:tracePt t="611059" x="10591800" y="6172200"/>
          <p14:tracePt t="611062" x="10471150" y="6172200"/>
          <p14:tracePt t="611074" x="10350500" y="6165850"/>
          <p14:tracePt t="611092" x="10064750" y="6153150"/>
          <p14:tracePt t="611109" x="9779000" y="6153150"/>
          <p14:tracePt t="611126" x="9448800" y="6146800"/>
          <p14:tracePt t="611142" x="9023350" y="6134100"/>
          <p14:tracePt t="611144" x="8845550" y="6140450"/>
          <p14:tracePt t="611158" x="8521700" y="6153150"/>
          <p14:tracePt t="611176" x="8223250" y="6165850"/>
          <p14:tracePt t="611192" x="8001000" y="6184900"/>
          <p14:tracePt t="611209" x="7861300" y="6197600"/>
          <p14:tracePt t="611225" x="7740650" y="6223000"/>
          <p14:tracePt t="611242" x="7581900" y="6261100"/>
          <p14:tracePt t="611259" x="7423150" y="6292850"/>
          <p14:tracePt t="611276" x="7219950" y="6337300"/>
          <p14:tracePt t="611292" x="7054850" y="6356350"/>
          <p14:tracePt t="611309" x="6953250" y="6369050"/>
          <p14:tracePt t="611326" x="6896100" y="6369050"/>
          <p14:tracePt t="611345" x="6908800" y="6350000"/>
          <p14:tracePt t="611359" x="6915150" y="6350000"/>
          <p14:tracePt t="611412" x="6908800" y="6350000"/>
          <p14:tracePt t="611426" x="6902450" y="6356350"/>
          <p14:tracePt t="611443" x="6896100" y="6356350"/>
          <p14:tracePt t="611496" x="6921500" y="6343650"/>
          <p14:tracePt t="611510" x="6972300" y="6324600"/>
          <p14:tracePt t="611526" x="7016750" y="6318250"/>
          <p14:tracePt t="611543" x="7023100" y="6311900"/>
          <p14:tracePt t="611560" x="7029450" y="6311900"/>
          <p14:tracePt t="611576" x="7042150" y="6311900"/>
          <p14:tracePt t="611582" x="7054850" y="6311900"/>
          <p14:tracePt t="611591" x="7073900" y="6311900"/>
          <p14:tracePt t="611609" x="7131050" y="6311900"/>
          <p14:tracePt t="611626" x="7213600" y="6311900"/>
          <p14:tracePt t="611642" x="7315200" y="6305550"/>
          <p14:tracePt t="611659" x="7442200" y="6299200"/>
          <p14:tracePt t="611676" x="7550150" y="6299200"/>
          <p14:tracePt t="611681" x="7588250" y="6299200"/>
          <p14:tracePt t="611692" x="7600950" y="6299200"/>
          <p14:tracePt t="611694" x="7613650" y="6299200"/>
          <p14:tracePt t="611709" x="7620000" y="6299200"/>
          <p14:tracePt t="611725" x="7639050" y="6299200"/>
          <p14:tracePt t="611743" x="7683500" y="6305550"/>
          <p14:tracePt t="611760" x="7734300" y="6311900"/>
          <p14:tracePt t="611776" x="7816850" y="6311900"/>
          <p14:tracePt t="611792" x="7931150" y="6299200"/>
          <p14:tracePt t="611809" x="8032750" y="6280150"/>
          <p14:tracePt t="611826" x="8134350" y="6261100"/>
          <p14:tracePt t="611842" x="8204200" y="6248400"/>
          <p14:tracePt t="611860" x="8235950" y="6248400"/>
          <p14:tracePt t="611876" x="8242300" y="6242050"/>
          <p14:tracePt t="611893" x="8248650" y="6242050"/>
          <p14:tracePt t="611986" x="8261350" y="6242050"/>
          <p14:tracePt t="611995" x="8274050" y="6248400"/>
          <p14:tracePt t="612010" x="8324850" y="6254750"/>
          <p14:tracePt t="612027" x="8375650" y="6261100"/>
          <p14:tracePt t="612043" x="8451850" y="6254750"/>
          <p14:tracePt t="612060" x="8502650" y="6242050"/>
          <p14:tracePt t="612076" x="8547100" y="6235700"/>
          <p14:tracePt t="612093" x="8572500" y="6229350"/>
          <p14:tracePt t="612213" x="8566150" y="6229350"/>
          <p14:tracePt t="612309" x="8585200" y="6229350"/>
          <p14:tracePt t="612320" x="8636000" y="6223000"/>
          <p14:tracePt t="612329" x="8712200" y="6223000"/>
          <p14:tracePt t="612343" x="8877300" y="6229350"/>
          <p14:tracePt t="612360" x="9080500" y="6242050"/>
          <p14:tracePt t="612375" x="9277350" y="6261100"/>
          <p14:tracePt t="612394" x="9391650" y="6273800"/>
          <p14:tracePt t="612410" x="9423400" y="6280150"/>
          <p14:tracePt t="612427" x="9404350" y="6299200"/>
          <p14:tracePt t="612444" x="9372600" y="6311900"/>
          <p14:tracePt t="612460" x="9347200" y="6318250"/>
          <p14:tracePt t="612476" x="9321800" y="6324600"/>
          <p14:tracePt t="612494" x="9315450" y="6324600"/>
          <p14:tracePt t="612558" x="9315450" y="6318250"/>
          <p14:tracePt t="612567" x="9321800" y="6311900"/>
          <p14:tracePt t="612575" x="9321800" y="6305550"/>
          <p14:tracePt t="612594" x="9334500" y="6292850"/>
          <p14:tracePt t="612610" x="9347200" y="6280150"/>
          <p14:tracePt t="612644" x="9347200" y="6273800"/>
          <p14:tracePt t="612777" x="9353550" y="6273800"/>
          <p14:tracePt t="612794" x="9353550" y="6267450"/>
          <p14:tracePt t="612800" x="9359900" y="6261100"/>
          <p14:tracePt t="612810" x="9359900" y="6254750"/>
          <p14:tracePt t="612828" x="9366250" y="6242050"/>
          <p14:tracePt t="612844" x="9366250" y="6229350"/>
          <p14:tracePt t="612849" x="9366250" y="6223000"/>
          <p14:tracePt t="612861" x="9372600" y="6216650"/>
          <p14:tracePt t="612878" x="9378950" y="6203950"/>
          <p14:tracePt t="612894" x="9378950" y="6191250"/>
          <p14:tracePt t="612911" x="9391650" y="6172200"/>
          <p14:tracePt t="612927" x="9404350" y="6153150"/>
          <p14:tracePt t="612943" x="9410700" y="6146800"/>
          <p14:tracePt t="612961" x="9417050" y="6134100"/>
          <p14:tracePt t="612977" x="9423400" y="6121400"/>
          <p14:tracePt t="612994" x="9436100" y="6102350"/>
          <p14:tracePt t="613011" x="9448800" y="6083300"/>
          <p14:tracePt t="613027" x="9461500" y="6070600"/>
          <p14:tracePt t="613042" x="9467850" y="6064250"/>
          <p14:tracePt t="613059" x="9474200" y="6057900"/>
          <p14:tracePt t="613381" x="9474200" y="6051550"/>
          <p14:tracePt t="613390" x="9480550" y="6045200"/>
          <p14:tracePt t="613414" x="9499600" y="6032500"/>
          <p14:tracePt t="613430" x="9518650" y="6013450"/>
          <p14:tracePt t="613445" x="9544050" y="5975350"/>
          <p14:tracePt t="613461" x="9569450" y="5943600"/>
          <p14:tracePt t="613477" x="9594850" y="5905500"/>
          <p14:tracePt t="613494" x="9620250" y="5873750"/>
          <p14:tracePt t="613511" x="9632950" y="5854700"/>
          <p14:tracePt t="613528" x="9645650" y="5829300"/>
          <p14:tracePt t="613544" x="9652000" y="5816600"/>
          <p14:tracePt t="613561" x="9664700" y="5810250"/>
          <p14:tracePt t="613580" x="9664700" y="5803900"/>
          <p14:tracePt t="613611" x="9671050" y="5797550"/>
          <p14:tracePt t="613644" x="9671050" y="5791200"/>
          <p14:tracePt t="613678" x="9677400" y="5784850"/>
          <p14:tracePt t="613694" x="9677400" y="5778500"/>
          <p14:tracePt t="613711" x="9683750" y="5778500"/>
          <p14:tracePt t="613761" x="9683750" y="5772150"/>
          <p14:tracePt t="614873" x="9683750" y="5746750"/>
          <p14:tracePt t="614883" x="9677400" y="5715000"/>
          <p14:tracePt t="614894" x="9658350" y="5581650"/>
          <p14:tracePt t="614913" x="9702800" y="5492750"/>
          <p14:tracePt t="614928" x="9785350" y="5422900"/>
          <p14:tracePt t="614946" x="9937750" y="5353050"/>
          <p14:tracePt t="614962" x="10115550" y="5289550"/>
          <p14:tracePt t="614967" x="10191750" y="5251450"/>
          <p14:tracePt t="614978" x="10280650" y="5194300"/>
          <p14:tracePt t="614996" x="10433050" y="5060950"/>
          <p14:tracePt t="614999" x="10509250" y="4959350"/>
          <p14:tracePt t="615012" x="10585450" y="4838700"/>
          <p14:tracePt t="615017" x="10623550" y="4756150"/>
          <p14:tracePt t="615029" x="10668000" y="4616450"/>
          <p14:tracePt t="615047" x="10699750" y="4362450"/>
          <p14:tracePt t="615061" x="10693400" y="4127500"/>
          <p14:tracePt t="615062" x="10668000" y="3981450"/>
          <p14:tracePt t="615080" x="10604500" y="3746500"/>
          <p14:tracePt t="615096" x="10534650" y="3581400"/>
          <p14:tracePt t="615112" x="10477500" y="3479800"/>
          <p14:tracePt t="615129" x="10445750" y="3460750"/>
          <p14:tracePt t="615146" x="10407650" y="3454400"/>
          <p14:tracePt t="615163" x="10337800" y="3479800"/>
          <p14:tracePt t="615179" x="10236200" y="3517900"/>
          <p14:tracePt t="615196" x="10071100" y="3549650"/>
          <p14:tracePt t="615212" x="9918700" y="3562350"/>
          <p14:tracePt t="615229" x="9791700" y="3568700"/>
          <p14:tracePt t="615231" x="9702800" y="3568700"/>
          <p14:tracePt t="615245" x="9632950" y="3575050"/>
          <p14:tracePt t="615262" x="9512300" y="3600450"/>
          <p14:tracePt t="615267" x="9461500" y="3619500"/>
          <p14:tracePt t="615280" x="9359900" y="3663950"/>
          <p14:tracePt t="615296" x="9232900" y="3714750"/>
          <p14:tracePt t="615312" x="9067800" y="3803650"/>
          <p14:tracePt t="615327" x="8915400" y="3905250"/>
          <p14:tracePt t="615346" x="8737600" y="4108450"/>
          <p14:tracePt t="615362" x="8623300" y="4318000"/>
          <p14:tracePt t="615378" x="8540750" y="4508500"/>
          <p14:tracePt t="615396" x="8445500" y="4749800"/>
          <p14:tracePt t="615412" x="8343900" y="4953000"/>
          <p14:tracePt t="615429" x="8248650" y="5111750"/>
          <p14:tracePt t="615446" x="8140700" y="5321300"/>
          <p14:tracePt t="615462" x="8096250" y="5588000"/>
          <p14:tracePt t="615465" x="8102600" y="5715000"/>
          <p14:tracePt t="615480" x="8140700" y="5842000"/>
          <p14:tracePt t="615496" x="8318500" y="6146800"/>
          <p14:tracePt t="615499" x="8432800" y="6280150"/>
          <p14:tracePt t="615512" x="8763000" y="6534150"/>
          <p14:tracePt t="615530" x="9163050" y="6711950"/>
          <p14:tracePt t="615546" x="9645650" y="6826250"/>
          <p14:tracePt t="615588" x="10445750" y="6838950"/>
          <p14:tracePt t="615596" x="10572750" y="6794500"/>
          <p14:tracePt t="615612" x="10788650" y="6661150"/>
          <p14:tracePt t="615630" x="11004550" y="6445250"/>
          <p14:tracePt t="615646" x="11233150" y="6140450"/>
          <p14:tracePt t="615661" x="11461750" y="5822950"/>
          <p14:tracePt t="615678" x="11658600" y="5511800"/>
          <p14:tracePt t="615696" x="11849100" y="5137150"/>
          <p14:tracePt t="615712" x="11982450" y="4768850"/>
          <p14:tracePt t="615728" x="12039600" y="4470400"/>
          <p14:tracePt t="615731" x="12039600" y="4375150"/>
          <p14:tracePt t="615745" x="12033250" y="4260850"/>
          <p14:tracePt t="615763" x="11969750" y="4076700"/>
          <p14:tracePt t="615780" x="11912600" y="4006850"/>
          <p14:tracePt t="615796" x="11817350" y="3975100"/>
          <p14:tracePt t="615813" x="11645900" y="3962400"/>
          <p14:tracePt t="615831" x="11436350" y="3962400"/>
          <p14:tracePt t="615849" x="11188700" y="3962400"/>
          <p14:tracePt t="615863" x="10966450" y="3962400"/>
          <p14:tracePt t="615879" x="10674350" y="3962400"/>
          <p14:tracePt t="615897" x="10439400" y="3956050"/>
          <p14:tracePt t="615913" x="10147300" y="3949700"/>
          <p14:tracePt t="615929" x="9944100" y="3968750"/>
          <p14:tracePt t="615946" x="9766300" y="4013200"/>
          <p14:tracePt t="615963" x="9550400" y="4083050"/>
          <p14:tracePt t="615980" x="9334500" y="4178300"/>
          <p14:tracePt t="615996" x="9105900" y="4362450"/>
          <p14:tracePt t="615999" x="9023350" y="4470400"/>
          <p14:tracePt t="616013" x="8940800" y="4673600"/>
          <p14:tracePt t="616032" x="8921750" y="4959350"/>
          <p14:tracePt t="616046" x="9010650" y="5219700"/>
          <p14:tracePt t="616063" x="9226550" y="5530850"/>
          <p14:tracePt t="616079" x="9544050" y="5835650"/>
          <p14:tracePt t="616097" x="9925050" y="6102350"/>
          <p14:tracePt t="616104" x="10109200" y="6210300"/>
          <p14:tracePt t="616113" x="10287000" y="6292850"/>
          <p14:tracePt t="616129" x="10680700" y="6426200"/>
          <p14:tracePt t="616147" x="10991850" y="6464300"/>
          <p14:tracePt t="616163" x="11220450" y="6464300"/>
          <p14:tracePt t="616179" x="11417300" y="6375400"/>
          <p14:tracePt t="616195" x="11531600" y="6242050"/>
          <p14:tracePt t="616214" x="11607800" y="6045200"/>
          <p14:tracePt t="616230" x="11639550" y="5753100"/>
          <p14:tracePt t="616247" x="11537950" y="5207000"/>
          <p14:tracePt t="616264" x="11398250" y="4870450"/>
          <p14:tracePt t="616280" x="11239500" y="4565650"/>
          <p14:tracePt t="616296" x="11080750" y="4330700"/>
          <p14:tracePt t="616312" x="10934700" y="4121150"/>
          <p14:tracePt t="616329" x="10852150" y="3981450"/>
          <p14:tracePt t="616346" x="10788650" y="3835400"/>
          <p14:tracePt t="616363" x="10744200" y="3746500"/>
          <p14:tracePt t="616380" x="10718800" y="3702050"/>
          <p14:tracePt t="616397" x="10706100" y="3689350"/>
          <p14:tracePt t="616416" x="10680700" y="3676650"/>
          <p14:tracePt t="616430" x="10668000" y="3663950"/>
          <p14:tracePt t="616433" x="10648950" y="3657600"/>
          <p14:tracePt t="616447" x="10629900" y="3644900"/>
          <p14:tracePt t="616463" x="10591800" y="3632200"/>
          <p14:tracePt t="616468" x="10572750" y="3625850"/>
          <p14:tracePt t="616481" x="10541000" y="3619500"/>
          <p14:tracePt t="616500" x="10509250" y="3619500"/>
          <p14:tracePt t="616514" x="10490200" y="3619500"/>
          <p14:tracePt t="616546" x="10490200" y="3613150"/>
          <p14:tracePt t="616563" x="10471150" y="3575050"/>
          <p14:tracePt t="616580" x="10420350" y="3492500"/>
          <p14:tracePt t="616583" x="10382250" y="3448050"/>
          <p14:tracePt t="616596" x="10331450" y="3403600"/>
          <p14:tracePt t="616613" x="10223500" y="3289300"/>
          <p14:tracePt t="616629" x="10160000" y="3219450"/>
          <p14:tracePt t="616647" x="10115550" y="3149600"/>
          <p14:tracePt t="616663" x="10096500" y="3086100"/>
          <p14:tracePt t="616681" x="10083800" y="3035300"/>
          <p14:tracePt t="616685" x="10077450" y="3016250"/>
          <p14:tracePt t="616697" x="10077450" y="3003550"/>
          <p14:tracePt t="616713" x="10071100" y="2990850"/>
          <p14:tracePt t="616780" x="10071100" y="2984500"/>
          <p14:tracePt t="616788" x="10064750" y="2978150"/>
          <p14:tracePt t="616798" x="10058400" y="2965450"/>
          <p14:tracePt t="616814" x="10045700" y="2946400"/>
          <p14:tracePt t="616830" x="10033000" y="2927350"/>
          <p14:tracePt t="616847" x="10026650" y="2921000"/>
          <p14:tracePt t="616897" x="10020300" y="2914650"/>
          <p14:tracePt t="616914" x="10013950" y="2901950"/>
          <p14:tracePt t="616931" x="9988550" y="2863850"/>
          <p14:tracePt t="616947" x="9975850" y="2844800"/>
          <p14:tracePt t="616964" x="9969500" y="2832100"/>
          <p14:tracePt t="616981" x="9950450" y="2851150"/>
          <p14:tracePt t="616997" x="9912350" y="2895600"/>
          <p14:tracePt t="617015" x="9861550" y="2959100"/>
          <p14:tracePt t="617031" x="9810750" y="3022600"/>
          <p14:tracePt t="617048" x="9804400" y="3048000"/>
          <p14:tracePt t="617066" x="9810750" y="3048000"/>
          <p14:tracePt t="617082" x="9861550" y="3028950"/>
          <p14:tracePt t="617085" x="9906000" y="3003550"/>
          <p14:tracePt t="617099" x="9956800" y="2978150"/>
          <p14:tracePt t="617114" x="10013950" y="2940050"/>
          <p14:tracePt t="617130" x="10039350" y="2914650"/>
          <p14:tracePt t="617164" x="10026650" y="2927350"/>
          <p14:tracePt t="617181" x="10013950" y="2946400"/>
          <p14:tracePt t="617197" x="10020300" y="2965450"/>
          <p14:tracePt t="617214" x="10077450" y="3016250"/>
          <p14:tracePt t="617218" x="10109200" y="3060700"/>
          <p14:tracePt t="617229" x="10166350" y="3124200"/>
          <p14:tracePt t="617247" x="10261600" y="3244850"/>
          <p14:tracePt t="617264" x="10325100" y="3378200"/>
          <p14:tracePt t="617281" x="10350500" y="3594100"/>
          <p14:tracePt t="617297" x="10337800" y="3822700"/>
          <p14:tracePt t="617314" x="10287000" y="4076700"/>
          <p14:tracePt t="617317" x="10255250" y="4171950"/>
          <p14:tracePt t="617330" x="10198100" y="4298950"/>
          <p14:tracePt t="617333" x="10153650" y="4375150"/>
          <p14:tracePt t="617347" x="10077450" y="4514850"/>
          <p14:tracePt t="617364" x="10033000" y="4584700"/>
          <p14:tracePt t="617381" x="10007600" y="4616450"/>
          <p14:tracePt t="617398" x="10007600" y="4622800"/>
          <p14:tracePt t="617431" x="10007600" y="4616450"/>
          <p14:tracePt t="617447" x="9994900" y="4584700"/>
          <p14:tracePt t="617464" x="9963150" y="4527550"/>
          <p14:tracePt t="617480" x="9918700" y="4464050"/>
          <p14:tracePt t="617496" x="9855200" y="4394200"/>
          <p14:tracePt t="617514" x="9759950" y="4311650"/>
          <p14:tracePt t="617531" x="9677400" y="4235450"/>
          <p14:tracePt t="617534" x="9620250" y="4178300"/>
          <p14:tracePt t="617547" x="9556750" y="4114800"/>
          <p14:tracePt t="617565" x="9467850" y="4025900"/>
          <p14:tracePt t="617581" x="9302750" y="3911600"/>
          <p14:tracePt t="617599" x="9201150" y="3860800"/>
          <p14:tracePt t="617614" x="9080500" y="3822700"/>
          <p14:tracePt t="617631" x="8928100" y="3790950"/>
          <p14:tracePt t="617647" x="8769350" y="3771900"/>
          <p14:tracePt t="617663" x="8616950" y="3759200"/>
          <p14:tracePt t="617681" x="8483600" y="3759200"/>
          <p14:tracePt t="617698" x="8356600" y="3790950"/>
          <p14:tracePt t="617713" x="8255000" y="3829050"/>
          <p14:tracePt t="617731" x="8134350" y="3879850"/>
          <p14:tracePt t="617748" x="8007350" y="3949700"/>
          <p14:tracePt t="617765" x="7842250" y="4051300"/>
          <p14:tracePt t="617782" x="7727950" y="4127500"/>
          <p14:tracePt t="617798" x="7658100" y="4178300"/>
          <p14:tracePt t="617801" x="7626350" y="4203700"/>
          <p14:tracePt t="617815" x="7550150" y="4286250"/>
          <p14:tracePt t="617832" x="7473950" y="4387850"/>
          <p14:tracePt t="617848" x="7410450" y="4521200"/>
          <p14:tracePt t="617867" x="7353300" y="4654550"/>
          <p14:tracePt t="617880" x="7308850" y="4775200"/>
          <p14:tracePt t="617897" x="7289800" y="4876800"/>
          <p14:tracePt t="617915" x="7289800" y="4965700"/>
          <p14:tracePt t="617931" x="7321550" y="5086350"/>
          <p14:tracePt t="617948" x="7353300" y="5162550"/>
          <p14:tracePt t="617963" x="7404100" y="5251450"/>
          <p14:tracePt t="617982" x="7480300" y="5372100"/>
          <p14:tracePt t="617999" x="7569200" y="5480050"/>
          <p14:tracePt t="618017" x="7639050" y="5556250"/>
          <p14:tracePt t="618033" x="7708900" y="5613400"/>
          <p14:tracePt t="618048" x="7791450" y="5676900"/>
          <p14:tracePt t="618064" x="7886700" y="5727700"/>
          <p14:tracePt t="618081" x="7969250" y="5765800"/>
          <p14:tracePt t="618098" x="8058150" y="5797550"/>
          <p14:tracePt t="618115" x="8159750" y="5829300"/>
          <p14:tracePt t="618131" x="8299450" y="5867400"/>
          <p14:tracePt t="618148" x="8496300" y="5911850"/>
          <p14:tracePt t="618165" x="8731250" y="5969000"/>
          <p14:tracePt t="618181" x="8915400" y="6013450"/>
          <p14:tracePt t="618199" x="9093200" y="6038850"/>
          <p14:tracePt t="618215" x="9258300" y="6045200"/>
          <p14:tracePt t="618231" x="9423400" y="6007100"/>
          <p14:tracePt t="618234" x="9480550" y="5975350"/>
          <p14:tracePt t="618248" x="9544050" y="5937250"/>
          <p14:tracePt t="618264" x="9817100" y="5803900"/>
          <p14:tracePt t="618282" x="10001250" y="5727700"/>
          <p14:tracePt t="618298" x="10160000" y="5676900"/>
          <p14:tracePt t="618315" x="10255250" y="5645150"/>
          <p14:tracePt t="618332" x="10306050" y="5626100"/>
          <p14:tracePt t="618348" x="10312400" y="5619750"/>
          <p14:tracePt t="618366" x="10318750" y="5607050"/>
          <p14:tracePt t="618381" x="10356850" y="5543550"/>
          <p14:tracePt t="618398" x="10407650" y="5429250"/>
          <p14:tracePt t="618415" x="10471150" y="5289550"/>
          <p14:tracePt t="618432" x="10541000" y="5143500"/>
          <p14:tracePt t="618448" x="10604500" y="5010150"/>
          <p14:tracePt t="618466" x="10655300" y="4895850"/>
          <p14:tracePt t="618482" x="10687050" y="4806950"/>
          <p14:tracePt t="618500" x="10699750" y="4699000"/>
          <p14:tracePt t="618516" x="10687050" y="4622800"/>
          <p14:tracePt t="618532" x="10648950" y="4533900"/>
          <p14:tracePt t="618550" x="10604500" y="4470400"/>
          <p14:tracePt t="618565" x="10534650" y="4387850"/>
          <p14:tracePt t="618580" x="10458450" y="4311650"/>
          <p14:tracePt t="618597" x="10394950" y="4254500"/>
          <p14:tracePt t="618615" x="10306050" y="4191000"/>
          <p14:tracePt t="618632" x="10242550" y="4146550"/>
          <p14:tracePt t="618649" x="10172700" y="4108450"/>
          <p14:tracePt t="618653" x="10121900" y="4089400"/>
          <p14:tracePt t="618666" x="10096500" y="4076700"/>
          <p14:tracePt t="618682" x="10013950" y="4051300"/>
          <p14:tracePt t="618686" x="9963150" y="4032250"/>
          <p14:tracePt t="618699" x="9937750" y="4025900"/>
          <p14:tracePt t="618715" x="9867900" y="4000500"/>
          <p14:tracePt t="618732" x="9804400" y="3987800"/>
          <p14:tracePt t="618735" x="9791700" y="3981450"/>
          <p14:tracePt t="618747" x="9747250" y="3975100"/>
          <p14:tracePt t="618751" x="9728200" y="3975100"/>
          <p14:tracePt t="618764" x="9594850" y="3975100"/>
          <p14:tracePt t="618782" x="9429750" y="3981450"/>
          <p14:tracePt t="618797" x="9194800" y="3994150"/>
          <p14:tracePt t="618815" x="8959850" y="4000500"/>
          <p14:tracePt t="618831" x="8763000" y="4000500"/>
          <p14:tracePt t="618849" x="8578850" y="3994150"/>
          <p14:tracePt t="618866" x="8432800" y="3987800"/>
          <p14:tracePt t="618882" x="8324850" y="3975100"/>
          <p14:tracePt t="618898" x="8280400" y="3968750"/>
          <p14:tracePt t="618916" x="8255000" y="3962400"/>
          <p14:tracePt t="618932" x="8229600" y="3962400"/>
          <p14:tracePt t="618949" x="8204200" y="3956050"/>
          <p14:tracePt t="618965" x="8166100" y="3956050"/>
          <p14:tracePt t="618983" x="8128000" y="3949700"/>
          <p14:tracePt t="618986" x="8102600" y="3949700"/>
          <p14:tracePt t="618999" x="8058150" y="3943350"/>
          <p14:tracePt t="619018" x="8020050" y="3949700"/>
          <p14:tracePt t="619033" x="7981950" y="3962400"/>
          <p14:tracePt t="619049" x="7937500" y="3987800"/>
          <p14:tracePt t="619065" x="7886700" y="4013200"/>
          <p14:tracePt t="619082" x="7823200" y="4057650"/>
          <p14:tracePt t="619099" x="7753350" y="4108450"/>
          <p14:tracePt t="619116" x="7689850" y="4165600"/>
          <p14:tracePt t="619132" x="7664450" y="4203700"/>
          <p14:tracePt t="619149" x="7639050" y="4254500"/>
          <p14:tracePt t="619151" x="7620000" y="4286250"/>
          <p14:tracePt t="619166" x="7600950" y="4311650"/>
          <p14:tracePt t="619169" x="7588250" y="4330700"/>
          <p14:tracePt t="619181" x="7562850" y="4356100"/>
          <p14:tracePt t="619200" x="7486650" y="4464050"/>
          <p14:tracePt t="619215" x="7480300" y="4483100"/>
          <p14:tracePt t="619224" x="7467600" y="4514850"/>
          <p14:tracePt t="619227" x="7461250" y="4540250"/>
          <p14:tracePt t="619248" x="7461250" y="4591050"/>
          <p14:tracePt t="619267" x="7467600" y="4610100"/>
          <p14:tracePt t="619282" x="7480300" y="4641850"/>
          <p14:tracePt t="619299" x="7493000" y="4667250"/>
          <p14:tracePt t="619316" x="7493000" y="4686300"/>
          <p14:tracePt t="619332" x="7493000" y="4705350"/>
          <p14:tracePt t="619349" x="7486650" y="4718050"/>
          <p14:tracePt t="619366" x="7486650" y="4730750"/>
          <p14:tracePt t="619383" x="7480300" y="4743450"/>
          <p14:tracePt t="619400" x="7480300" y="4762500"/>
          <p14:tracePt t="619416" x="7461250" y="4800600"/>
          <p14:tracePt t="619432" x="7353300" y="4845050"/>
          <p14:tracePt t="619450" x="7270750" y="4876800"/>
          <p14:tracePt t="619466" x="7194550" y="4914900"/>
          <p14:tracePt t="619483" x="7143750" y="4940300"/>
          <p14:tracePt t="619499" x="7137400" y="4946650"/>
          <p14:tracePt t="620228" x="7131050" y="4946650"/>
          <p14:tracePt t="620234" x="7118350" y="4959350"/>
          <p14:tracePt t="620250" x="7061200" y="4984750"/>
          <p14:tracePt t="620265" x="7016750" y="5003800"/>
          <p14:tracePt t="620284" x="7004050" y="5010150"/>
          <p14:tracePt t="620300" x="6991350" y="5010150"/>
          <p14:tracePt t="620334" x="6985000" y="5010150"/>
          <p14:tracePt t="620351" x="6985000" y="5016500"/>
          <p14:tracePt t="620367" x="6997700" y="5035550"/>
          <p14:tracePt t="620383" x="7023100" y="5054600"/>
          <p14:tracePt t="620400" x="7042150" y="5067300"/>
          <p14:tracePt t="620404" x="7048500" y="5067300"/>
          <p14:tracePt t="620417" x="7080250" y="5067300"/>
          <p14:tracePt t="620434" x="7143750" y="5073650"/>
          <p14:tracePt t="620450" x="7226300" y="5073650"/>
          <p14:tracePt t="620467" x="7353300" y="5080000"/>
          <p14:tracePt t="620483" x="7518400" y="5092700"/>
          <p14:tracePt t="620500" x="7702550" y="5111750"/>
          <p14:tracePt t="620517" x="7874000" y="5124450"/>
          <p14:tracePt t="620534" x="8134350" y="5137150"/>
          <p14:tracePt t="620550" x="8375650" y="5130800"/>
          <p14:tracePt t="620565" x="8616950" y="5111750"/>
          <p14:tracePt t="620584" x="8794750" y="5086350"/>
          <p14:tracePt t="620601" x="9093200" y="4984750"/>
          <p14:tracePt t="620617" x="9156700" y="4953000"/>
          <p14:tracePt t="620633" x="9251950" y="4895850"/>
          <p14:tracePt t="620650" x="9334500" y="4826000"/>
          <p14:tracePt t="620654" x="9359900" y="4794250"/>
          <p14:tracePt t="620667" x="9391650" y="4730750"/>
          <p14:tracePt t="620684" x="9417050" y="4660900"/>
          <p14:tracePt t="620700" x="9448800" y="4559300"/>
          <p14:tracePt t="620717" x="9474200" y="4464050"/>
          <p14:tracePt t="620734" x="9493250" y="4349750"/>
          <p14:tracePt t="620750" x="9505950" y="4229100"/>
          <p14:tracePt t="620767" x="9505950" y="4165600"/>
          <p14:tracePt t="620783" x="9505950" y="4089400"/>
          <p14:tracePt t="620801" x="9480550" y="4032250"/>
          <p14:tracePt t="620818" x="9455150" y="3994150"/>
          <p14:tracePt t="620834" x="9417050" y="3956050"/>
          <p14:tracePt t="620837" x="9404350" y="3949700"/>
          <p14:tracePt t="620850" x="9378950" y="3930650"/>
          <p14:tracePt t="620855" x="9359900" y="3924300"/>
          <p14:tracePt t="620866" x="9321800" y="3905250"/>
          <p14:tracePt t="620884" x="9207500" y="3860800"/>
          <p14:tracePt t="620901" x="9124950" y="3835400"/>
          <p14:tracePt t="620917" x="9029700" y="3803650"/>
          <p14:tracePt t="620934" x="8934450" y="3784600"/>
          <p14:tracePt t="620950" x="8845550" y="3778250"/>
          <p14:tracePt t="620967" x="8794750" y="3771900"/>
          <p14:tracePt t="620983" x="8731250" y="3778250"/>
          <p14:tracePt t="620999" x="8667750" y="3797300"/>
          <p14:tracePt t="621017" x="8616950" y="3816350"/>
          <p14:tracePt t="621033" x="8489950" y="3879850"/>
          <p14:tracePt t="621053" x="8159750" y="3981450"/>
          <p14:tracePt t="621068" x="8051800" y="4006850"/>
          <p14:tracePt t="621084" x="7829550" y="4070350"/>
          <p14:tracePt t="621102" x="7575550" y="4171950"/>
          <p14:tracePt t="621119" x="7512050" y="4235450"/>
          <p14:tracePt t="621133" x="7480300" y="4305300"/>
          <p14:tracePt t="621150" x="7461250" y="4394200"/>
          <p14:tracePt t="621168" x="7448550" y="4540250"/>
          <p14:tracePt t="621182" x="7442200" y="4629150"/>
          <p14:tracePt t="621199" x="7448550" y="4724400"/>
          <p14:tracePt t="621217" x="7486650" y="4800600"/>
          <p14:tracePt t="621234" x="7594600" y="4940300"/>
          <p14:tracePt t="621251" x="7715250" y="5060950"/>
          <p14:tracePt t="621266" x="7842250" y="5181600"/>
          <p14:tracePt t="621284" x="7962900" y="5308600"/>
          <p14:tracePt t="621300" x="8058150" y="5403850"/>
          <p14:tracePt t="621304" x="8096250" y="5441950"/>
          <p14:tracePt t="621318" x="8128000" y="5467350"/>
          <p14:tracePt t="621335" x="8159750" y="5499100"/>
          <p14:tracePt t="621514" x="8166100" y="5499100"/>
          <p14:tracePt t="621534" x="8172450" y="5480050"/>
          <p14:tracePt t="621550" x="8191500" y="5461000"/>
          <p14:tracePt t="621553" x="8191500" y="5454650"/>
          <p14:tracePt t="621568" x="8197850" y="5448300"/>
          <p14:tracePt t="621585" x="8204200" y="5441950"/>
          <p14:tracePt t="621688" x="8204200" y="5435600"/>
          <p14:tracePt t="621693" x="8204200" y="5429250"/>
          <p14:tracePt t="621700" x="8204200" y="5422900"/>
          <p14:tracePt t="621717" x="8204200" y="5410200"/>
          <p14:tracePt t="621735" x="8204200" y="5397500"/>
          <p14:tracePt t="621751" x="8204200" y="5378450"/>
          <p14:tracePt t="621768" x="8216900" y="5340350"/>
          <p14:tracePt t="621784" x="8242300" y="5270500"/>
          <p14:tracePt t="621801" x="8280400" y="5187950"/>
          <p14:tracePt t="621818" x="8305800" y="5092700"/>
          <p14:tracePt t="621821" x="8318500" y="5022850"/>
          <p14:tracePt t="621835" x="8331200" y="4870450"/>
          <p14:tracePt t="621851" x="8337550" y="4737100"/>
          <p14:tracePt t="621867" x="8350250" y="4616450"/>
          <p14:tracePt t="621884" x="8362950" y="4552950"/>
          <p14:tracePt t="621901" x="8362950" y="4514850"/>
          <p14:tracePt t="621918" x="8362950" y="4495800"/>
          <p14:tracePt t="621934" x="8362950" y="4489450"/>
          <p14:tracePt t="621951" x="8356600" y="4489450"/>
          <p14:tracePt t="621968" x="8337550" y="4476750"/>
          <p14:tracePt t="621985" x="8305800" y="4457700"/>
          <p14:tracePt t="622001" x="8299450" y="4457700"/>
          <p14:tracePt t="625661" x="8280400" y="4451350"/>
          <p14:tracePt t="625672" x="8255000" y="4438650"/>
          <p14:tracePt t="625679" x="8178800" y="4413250"/>
          <p14:tracePt t="625687" x="8096250" y="4394200"/>
          <p14:tracePt t="625704" x="7886700" y="4362450"/>
          <p14:tracePt t="625720" x="7708900" y="4337050"/>
          <p14:tracePt t="625722" x="7645400" y="4324350"/>
          <p14:tracePt t="625739" x="7543800" y="4292600"/>
          <p14:tracePt t="625754" x="7499350" y="4267200"/>
          <p14:tracePt t="625773" x="7321550" y="4197350"/>
          <p14:tracePt t="625788" x="7048500" y="4178300"/>
          <p14:tracePt t="625805" x="6623050" y="4203700"/>
          <p14:tracePt t="625822" x="6172200" y="4279900"/>
          <p14:tracePt t="625839" x="5670550" y="4394200"/>
          <p14:tracePt t="625855" x="5321300" y="4470400"/>
          <p14:tracePt t="625871" x="5060950" y="4508500"/>
          <p14:tracePt t="625888" x="4946650" y="4514850"/>
          <p14:tracePt t="625904" x="4921250" y="4514850"/>
          <p14:tracePt t="625921" x="4908550" y="4502150"/>
          <p14:tracePt t="625938" x="4883150" y="4476750"/>
          <p14:tracePt t="625941" x="4870450" y="4457700"/>
          <p14:tracePt t="625954" x="4857750" y="4438650"/>
          <p14:tracePt t="625971" x="4832350" y="4406900"/>
          <p14:tracePt t="625988" x="4819650" y="4394200"/>
          <p14:tracePt t="626005" x="4819650" y="4387850"/>
          <p14:tracePt t="626022" x="4730750" y="4343400"/>
          <p14:tracePt t="626037" x="4546600" y="4292600"/>
          <p14:tracePt t="626055" x="4318000" y="4273550"/>
          <p14:tracePt t="626070" x="4089400" y="4273550"/>
          <p14:tracePt t="626088" x="3962400" y="4267200"/>
          <p14:tracePt t="626105" x="3867150" y="4254500"/>
          <p14:tracePt t="626122" x="3803650" y="4248150"/>
          <p14:tracePt t="626125" x="3765550" y="4248150"/>
          <p14:tracePt t="626137" x="3746500" y="4248150"/>
          <p14:tracePt t="626155" x="3695700" y="4254500"/>
          <p14:tracePt t="626171" x="3625850" y="4279900"/>
          <p14:tracePt t="626188" x="3587750" y="4298950"/>
          <p14:tracePt t="626194" x="3575050" y="4298950"/>
          <p14:tracePt t="626222" x="3575050" y="4305300"/>
          <p14:tracePt t="626241" x="3581400" y="4311650"/>
          <p14:tracePt t="626258" x="3613150" y="4311650"/>
          <p14:tracePt t="626272" x="3657600" y="4311650"/>
          <p14:tracePt t="626288" x="3727450" y="4311650"/>
          <p14:tracePt t="626305" x="3829050" y="4298950"/>
          <p14:tracePt t="626320" x="3943350" y="4286250"/>
          <p14:tracePt t="626338" x="4089400" y="4260850"/>
          <p14:tracePt t="626356" x="4260850" y="4235450"/>
          <p14:tracePt t="626371" x="4438650" y="4197350"/>
          <p14:tracePt t="626377" x="4514850" y="4184650"/>
          <p14:tracePt t="626388" x="4552950" y="4178300"/>
          <p14:tracePt t="626408" x="4686300" y="4159250"/>
          <p14:tracePt t="626422" x="4756150" y="4140200"/>
          <p14:tracePt t="626439" x="4794250" y="4127500"/>
          <p14:tracePt t="626455" x="4819650" y="4114800"/>
          <p14:tracePt t="626472" x="4826000" y="4102100"/>
          <p14:tracePt t="626490" x="4838700" y="4095750"/>
          <p14:tracePt t="626505" x="4838700" y="4089400"/>
          <p14:tracePt t="626648" x="4857750" y="4089400"/>
          <p14:tracePt t="626655" x="4870450" y="4089400"/>
          <p14:tracePt t="626662" x="4895850" y="4089400"/>
          <p14:tracePt t="626672" x="4933950" y="4095750"/>
          <p14:tracePt t="626690" x="4984750" y="4108450"/>
          <p14:tracePt t="626704" x="5029200" y="4121150"/>
          <p14:tracePt t="626721" x="5060950" y="4127500"/>
          <p14:tracePt t="626741" x="5105400" y="4133850"/>
          <p14:tracePt t="626755" x="5118100" y="4133850"/>
          <p14:tracePt t="626760" x="5130800" y="4133850"/>
          <p14:tracePt t="626772" x="5149850" y="4133850"/>
          <p14:tracePt t="626790" x="5181600" y="4133850"/>
          <p14:tracePt t="626794" x="5187950" y="4133850"/>
          <p14:tracePt t="626804" x="5194300" y="4133850"/>
          <p14:tracePt t="626823" x="5200650" y="4133850"/>
          <p14:tracePt t="626840" x="5207000" y="4133850"/>
          <p14:tracePt t="626857" x="5213350" y="4114800"/>
          <p14:tracePt t="626872" x="5213350" y="4070350"/>
          <p14:tracePt t="626889" x="5200650" y="4019550"/>
          <p14:tracePt t="626905" x="5181600" y="3981450"/>
          <p14:tracePt t="626922" x="5149850" y="3956050"/>
          <p14:tracePt t="626939" x="5130800" y="3949700"/>
          <p14:tracePt t="626956" x="5105400" y="3943350"/>
          <p14:tracePt t="626972" x="5048250" y="3937000"/>
          <p14:tracePt t="626989" x="5003800" y="3937000"/>
          <p14:tracePt t="627006" x="4953000" y="3930650"/>
          <p14:tracePt t="627022" x="4902200" y="3930650"/>
          <p14:tracePt t="627039" x="4876800" y="3930650"/>
          <p14:tracePt t="627043" x="4864100" y="3930650"/>
          <p14:tracePt t="627054" x="4845050" y="3943350"/>
          <p14:tracePt t="627071" x="4838700" y="3943350"/>
          <p14:tracePt t="627089" x="4819650" y="3981450"/>
          <p14:tracePt t="627107" x="4813300" y="4025900"/>
          <p14:tracePt t="627122" x="4813300" y="4064000"/>
          <p14:tracePt t="627139" x="4819650" y="4108450"/>
          <p14:tracePt t="627156" x="4832350" y="4127500"/>
          <p14:tracePt t="627172" x="4857750" y="4146550"/>
          <p14:tracePt t="627189" x="4876800" y="4165600"/>
          <p14:tracePt t="627205" x="4895850" y="4178300"/>
          <p14:tracePt t="627223" x="4902200" y="4191000"/>
          <p14:tracePt t="627239" x="4908550" y="4203700"/>
          <p14:tracePt t="627256" x="4908550" y="4222750"/>
          <p14:tracePt t="627258" x="4908550" y="4229100"/>
          <p14:tracePt t="627272" x="4908550" y="4241800"/>
          <p14:tracePt t="627866" x="4902200" y="4241800"/>
          <p14:tracePt t="627881" x="4895850" y="4241800"/>
          <p14:tracePt t="628481" x="4889500" y="4248150"/>
          <p14:tracePt t="628488" x="4870450" y="4254500"/>
          <p14:tracePt t="628506" x="4826000" y="4267200"/>
          <p14:tracePt t="628526" x="4775200" y="4267200"/>
          <p14:tracePt t="628540" x="4711700" y="4267200"/>
          <p14:tracePt t="628557" x="4673600" y="4267200"/>
          <p14:tracePt t="628576" x="4629150" y="4267200"/>
          <p14:tracePt t="628590" x="4622800" y="4260850"/>
          <p14:tracePt t="628607" x="4616450" y="4260850"/>
          <p14:tracePt t="628702" x="4610100" y="4260850"/>
          <p14:tracePt t="628718" x="4610100" y="4254500"/>
          <p14:tracePt t="628903" x="4603750" y="4254500"/>
          <p14:tracePt t="628911" x="4565650" y="4254500"/>
          <p14:tracePt t="628924" x="4527550" y="4254500"/>
          <p14:tracePt t="628941" x="4413250" y="4267200"/>
          <p14:tracePt t="628960" x="4343400" y="4286250"/>
          <p14:tracePt t="628975" x="4273550" y="4311650"/>
          <p14:tracePt t="628991" x="4222750" y="4324350"/>
          <p14:tracePt t="629009" x="4146550" y="4343400"/>
          <p14:tracePt t="629023" x="4057650" y="4362450"/>
          <p14:tracePt t="629040" x="3930650" y="4381500"/>
          <p14:tracePt t="629057" x="3714750" y="4406900"/>
          <p14:tracePt t="629074" x="3505200" y="4432300"/>
          <p14:tracePt t="629090" x="3225800" y="4464050"/>
          <p14:tracePt t="629095" x="3086100" y="4476750"/>
          <p14:tracePt t="629106" x="3009900" y="4476750"/>
          <p14:tracePt t="629124" x="2870200" y="4476750"/>
          <p14:tracePt t="629141" x="2832100" y="4470400"/>
          <p14:tracePt t="629158" x="2768600" y="4457700"/>
          <p14:tracePt t="629161" x="2711450" y="4457700"/>
          <p14:tracePt t="629174" x="2628900" y="4457700"/>
          <p14:tracePt t="629191" x="2324100" y="4451350"/>
          <p14:tracePt t="629208" x="2082800" y="4438650"/>
          <p14:tracePt t="629224" x="1924050" y="4413250"/>
          <p14:tracePt t="629241" x="1816100" y="4387850"/>
          <p14:tracePt t="629257" x="1803400" y="4381500"/>
          <p14:tracePt t="629308" x="1790700" y="4381500"/>
          <p14:tracePt t="629324" x="1752600" y="4387850"/>
          <p14:tracePt t="629340" x="1638300" y="4394200"/>
          <p14:tracePt t="629358" x="1581150" y="4394200"/>
          <p14:tracePt t="629374" x="1555750" y="4394200"/>
          <p14:tracePt t="629390" x="1549400" y="4394200"/>
          <p14:tracePt t="629408" x="1549400" y="4387850"/>
          <p14:tracePt t="629590" x="1555750" y="4387850"/>
          <p14:tracePt t="629614" x="1555750" y="4394200"/>
          <p14:tracePt t="629624" x="1555750" y="4400550"/>
          <p14:tracePt t="629658" x="1555750" y="4406900"/>
          <p14:tracePt t="629975" x="1562100" y="4406900"/>
          <p14:tracePt t="629984" x="1568450" y="4406900"/>
          <p14:tracePt t="629991" x="1593850" y="4406900"/>
          <p14:tracePt t="630007" x="1631950" y="4406900"/>
          <p14:tracePt t="630025" x="1657350" y="4406900"/>
          <p14:tracePt t="630042" x="1663700" y="4406900"/>
          <p14:tracePt t="630058" x="1663700" y="4413250"/>
          <p14:tracePt t="630062" x="1670050" y="4413250"/>
          <p14:tracePt t="630152" x="1676400" y="4413250"/>
          <p14:tracePt t="630161" x="1682750" y="4413250"/>
          <p14:tracePt t="630174" x="1701800" y="4413250"/>
          <p14:tracePt t="630191" x="1708150" y="4413250"/>
          <p14:tracePt t="630264" x="1727200" y="4413250"/>
          <p14:tracePt t="630275" x="1746250" y="4413250"/>
          <p14:tracePt t="630291" x="1797050" y="4406900"/>
          <p14:tracePt t="630310" x="1847850" y="4394200"/>
          <p14:tracePt t="630325" x="1924050" y="4394200"/>
          <p14:tracePt t="630342" x="1974850" y="4394200"/>
          <p14:tracePt t="630359" x="1987550" y="4400550"/>
          <p14:tracePt t="630499" x="2000250" y="4400550"/>
          <p14:tracePt t="630510" x="2019300" y="4400550"/>
          <p14:tracePt t="630513" x="2070100" y="4406900"/>
          <p14:tracePt t="630524" x="2127250" y="4419600"/>
          <p14:tracePt t="630542" x="2235200" y="4445000"/>
          <p14:tracePt t="630558" x="2305050" y="4464050"/>
          <p14:tracePt t="630563" x="2324100" y="4470400"/>
          <p14:tracePt t="630580" x="2343150" y="4476750"/>
          <p14:tracePt t="630591" x="2349500" y="4476750"/>
          <p14:tracePt t="630632" x="2355850" y="4476750"/>
          <p14:tracePt t="630643" x="2362200" y="4476750"/>
          <p14:tracePt t="630659" x="2406650" y="4489450"/>
          <p14:tracePt t="630675" x="2457450" y="4502150"/>
          <p14:tracePt t="630692" x="2546350" y="4508500"/>
          <p14:tracePt t="630708" x="2641600" y="4514850"/>
          <p14:tracePt t="630712" x="2686050" y="4514850"/>
          <p14:tracePt t="630726" x="2711450" y="4521200"/>
          <p14:tracePt t="630742" x="2730500" y="4521200"/>
          <p14:tracePt t="630840" x="2743200" y="4521200"/>
          <p14:tracePt t="630848" x="2749550" y="4521200"/>
          <p14:tracePt t="630857" x="2768600" y="4521200"/>
          <p14:tracePt t="630875" x="2794000" y="4521200"/>
          <p14:tracePt t="630892" x="2832100" y="4514850"/>
          <p14:tracePt t="630909" x="2863850" y="4502150"/>
          <p14:tracePt t="630925" x="2895600" y="4495800"/>
          <p14:tracePt t="630931" x="2914650" y="4489450"/>
          <p14:tracePt t="630944" x="2952750" y="4483100"/>
          <p14:tracePt t="630959" x="2971800" y="4476750"/>
          <p14:tracePt t="630976" x="3003550" y="4470400"/>
          <p14:tracePt t="630995" x="3035300" y="4470400"/>
          <p14:tracePt t="631012" x="3048000" y="4464050"/>
          <p14:tracePt t="631025" x="3054350" y="4464050"/>
          <p14:tracePt t="631044" x="3060700" y="4464050"/>
          <p14:tracePt t="631184" x="3073400" y="4464050"/>
          <p14:tracePt t="631191" x="3086100" y="4464050"/>
          <p14:tracePt t="631209" x="3143250" y="4457700"/>
          <p14:tracePt t="631226" x="3219450" y="4457700"/>
          <p14:tracePt t="631241" x="3270250" y="4457700"/>
          <p14:tracePt t="631259" x="3321050" y="4451350"/>
          <p14:tracePt t="631275" x="3352800" y="4451350"/>
          <p14:tracePt t="631293" x="3378200" y="4445000"/>
          <p14:tracePt t="631310" x="3416300" y="4438650"/>
          <p14:tracePt t="631313" x="3429000" y="4432300"/>
          <p14:tracePt t="631324" x="3441700" y="4425950"/>
          <p14:tracePt t="631327" x="3454400" y="4425950"/>
          <p14:tracePt t="631343" x="3467100" y="4413250"/>
          <p14:tracePt t="631361" x="3473450" y="4394200"/>
          <p14:tracePt t="631376" x="3473450" y="4381500"/>
          <p14:tracePt t="631395" x="3460750" y="4368800"/>
          <p14:tracePt t="631409" x="3448050" y="4362450"/>
          <p14:tracePt t="631425" x="3435350" y="4356100"/>
          <p14:tracePt t="631443" x="3416300" y="4349750"/>
          <p14:tracePt t="631460" x="3397250" y="4337050"/>
          <p14:tracePt t="631476" x="3378200" y="4330700"/>
          <p14:tracePt t="631491" x="3346450" y="4324350"/>
          <p14:tracePt t="631509" x="3314700" y="4318000"/>
          <p14:tracePt t="631526" x="3282950" y="4311650"/>
          <p14:tracePt t="631543" x="3251200" y="4311650"/>
          <p14:tracePt t="631559" x="3232150" y="4311650"/>
          <p14:tracePt t="631577" x="3219450" y="4324350"/>
          <p14:tracePt t="631596" x="3206750" y="4343400"/>
          <p14:tracePt t="631608" x="3200400" y="4362450"/>
          <p14:tracePt t="631627" x="3187700" y="4394200"/>
          <p14:tracePt t="631642" x="3175000" y="4413250"/>
          <p14:tracePt t="631659" x="3175000" y="4432300"/>
          <p14:tracePt t="631677" x="3175000" y="4438650"/>
          <p14:tracePt t="631693" x="3175000" y="4451350"/>
          <p14:tracePt t="631709" x="3175000" y="4464050"/>
          <p14:tracePt t="631726" x="3175000" y="4476750"/>
          <p14:tracePt t="631745" x="3181350" y="4514850"/>
          <p14:tracePt t="631760" x="3200400" y="4559300"/>
          <p14:tracePt t="631776" x="3302000" y="4718050"/>
          <p14:tracePt t="631792" x="3473450" y="4927600"/>
          <p14:tracePt t="631809" x="3670300" y="5130800"/>
          <p14:tracePt t="631827" x="3968750" y="5391150"/>
          <p14:tracePt t="631843" x="4140200" y="5505450"/>
          <p14:tracePt t="631860" x="4298950" y="5575300"/>
          <p14:tracePt t="631876" x="4521200" y="5638800"/>
          <p14:tracePt t="631893" x="4826000" y="5702300"/>
          <p14:tracePt t="631910" x="5175250" y="5784850"/>
          <p14:tracePt t="631925" x="5575300" y="5892800"/>
          <p14:tracePt t="631943" x="5899150" y="5975350"/>
          <p14:tracePt t="631960" x="6261100" y="6064250"/>
          <p14:tracePt t="631978" x="6489700" y="6115050"/>
          <p14:tracePt t="631993" x="6705600" y="6146800"/>
          <p14:tracePt t="632010" x="6845300" y="6165850"/>
          <p14:tracePt t="632027" x="7004050" y="6191250"/>
          <p14:tracePt t="632043" x="7086600" y="6210300"/>
          <p14:tracePt t="632060" x="7105650" y="6216650"/>
          <p14:tracePt t="632064" x="7112000" y="6216650"/>
          <p14:tracePt t="632106" x="7118350" y="6223000"/>
          <p14:tracePt t="632115" x="7118350" y="6229350"/>
          <p14:tracePt t="632125" x="7124700" y="6229350"/>
          <p14:tracePt t="632143" x="7137400" y="6248400"/>
          <p14:tracePt t="632160" x="7169150" y="6280150"/>
          <p14:tracePt t="632177" x="7251700" y="6350000"/>
          <p14:tracePt t="632194" x="7289800" y="6394450"/>
          <p14:tracePt t="632210" x="7321550" y="6426200"/>
          <p14:tracePt t="632227" x="7353300" y="6464300"/>
          <p14:tracePt t="632243" x="7378700" y="6496050"/>
          <p14:tracePt t="632260" x="7404100" y="6527800"/>
          <p14:tracePt t="632277" x="7416800" y="6546850"/>
          <p14:tracePt t="632293" x="7429500" y="6553200"/>
          <p14:tracePt t="632310" x="7429500" y="6559550"/>
          <p14:tracePt t="632327" x="7435850" y="6565900"/>
          <p14:tracePt t="632420" x="7442200" y="6565900"/>
          <p14:tracePt t="632436" x="7448550" y="6565900"/>
          <p14:tracePt t="632452" x="7454900" y="6565900"/>
          <p14:tracePt t="632461" x="7461250" y="6572250"/>
          <p14:tracePt t="632477" x="7473950" y="6578600"/>
          <p14:tracePt t="632493" x="7486650" y="6584950"/>
          <p14:tracePt t="632510" x="7499350" y="6591300"/>
          <p14:tracePt t="632526" x="7512050" y="6597650"/>
          <p14:tracePt t="632543" x="7518400" y="6610350"/>
          <p14:tracePt t="632560" x="7518400" y="6623050"/>
          <p14:tracePt t="632594" x="7531100" y="6629400"/>
          <p14:tracePt t="632610" x="7556500" y="6629400"/>
          <p14:tracePt t="632628" x="7613650" y="6642100"/>
          <p14:tracePt t="632643" x="7645400" y="6661150"/>
          <p14:tracePt t="632646" x="7683500" y="6680200"/>
          <p14:tracePt t="632660" x="7702550" y="6686550"/>
          <p14:tracePt t="632679" x="7759700" y="6731000"/>
          <p14:tracePt t="632694" x="7778750" y="6781800"/>
          <p14:tracePt t="632711" x="7778750" y="6845300"/>
          <p14:tracePt t="633017" x="7797800" y="6851650"/>
          <p14:tracePt t="633024" x="7791450" y="6838950"/>
          <p14:tracePt t="633044" x="7778750" y="6819900"/>
          <p14:tracePt t="633061" x="7772400" y="6807200"/>
          <p14:tracePt t="633096" x="7772400" y="6800850"/>
          <p14:tracePt t="633111" x="7766050" y="6800850"/>
          <p14:tracePt t="633127" x="7766050" y="6794500"/>
          <p14:tracePt t="633161" x="7759700" y="6788150"/>
          <p14:tracePt t="633194" x="7753350" y="6781800"/>
          <p14:tracePt t="633211" x="7747000" y="6781800"/>
          <p14:tracePt t="633227" x="7740650" y="6775450"/>
          <p14:tracePt t="633244" x="7740650" y="6769100"/>
          <p14:tracePt t="633261" x="7734300" y="6756400"/>
          <p14:tracePt t="633278" x="7727950" y="6750050"/>
          <p14:tracePt t="633294" x="7715250" y="6731000"/>
          <p14:tracePt t="633311" x="7708900" y="6718300"/>
          <p14:tracePt t="633330" x="7702550" y="6699250"/>
          <p14:tracePt t="633344" x="7689850" y="6686550"/>
          <p14:tracePt t="633361" x="7632700" y="6648450"/>
          <p14:tracePt t="633378" x="7556500" y="6623050"/>
          <p14:tracePt t="633393" x="7480300" y="6597650"/>
          <p14:tracePt t="633411" x="7385050" y="6565900"/>
          <p14:tracePt t="633427" x="7283450" y="6534150"/>
          <p14:tracePt t="633444" x="7156450" y="6502400"/>
          <p14:tracePt t="633448" x="7080250" y="6483350"/>
          <p14:tracePt t="633461" x="6934200" y="6445250"/>
          <p14:tracePt t="633477" x="6883400" y="6426200"/>
          <p14:tracePt t="633481" x="6851650" y="6413500"/>
          <p14:tracePt t="633494" x="6819900" y="6407150"/>
          <p14:tracePt t="633497" x="6807200" y="6400800"/>
          <p14:tracePt t="633511" x="6800850" y="6400800"/>
          <p14:tracePt t="633527" x="6794500" y="6400800"/>
          <p14:tracePt t="633544" x="6775450" y="6400800"/>
          <p14:tracePt t="633561" x="6756400" y="6400800"/>
          <p14:tracePt t="633581" x="6743700" y="6407150"/>
          <p14:tracePt t="634031" x="6750050" y="6407150"/>
          <p14:tracePt t="634047" x="6756400" y="6407150"/>
          <p14:tracePt t="634054" x="6762750" y="6407150"/>
          <p14:tracePt t="634078" x="6769100" y="6407150"/>
          <p14:tracePt t="634112" x="6775450" y="6407150"/>
          <p14:tracePt t="634313" x="6775450" y="6400800"/>
          <p14:tracePt t="634329" x="6781800" y="6400800"/>
          <p14:tracePt t="634409" x="6781800" y="6394450"/>
          <p14:tracePt t="634423" x="6788150" y="6394450"/>
          <p14:tracePt t="634432" x="6788150" y="6388100"/>
          <p14:tracePt t="634448" x="6800850" y="6381750"/>
          <p14:tracePt t="634461" x="6807200" y="6375400"/>
          <p14:tracePt t="634589" x="6807200" y="6369050"/>
          <p14:tracePt t="634808" x="6813550" y="6369050"/>
          <p14:tracePt t="634815" x="6819900" y="6369050"/>
          <p14:tracePt t="634829" x="6826250" y="6362700"/>
          <p14:tracePt t="634879" x="6838950" y="6362700"/>
          <p14:tracePt t="634896" x="6864350" y="6356350"/>
          <p14:tracePt t="634911" x="6940550" y="6356350"/>
          <p14:tracePt t="634927" x="7054850" y="6381750"/>
          <p14:tracePt t="634945" x="7169150" y="6407150"/>
          <p14:tracePt t="634962" x="7270750" y="6426200"/>
          <p14:tracePt t="634978" x="7346950" y="6445250"/>
          <p14:tracePt t="634996" x="7404100" y="6457950"/>
          <p14:tracePt t="635013" x="7423150" y="6457950"/>
          <p14:tracePt t="635029" x="7429500" y="6457950"/>
          <p14:tracePt t="635047" x="7461250" y="6451600"/>
          <p14:tracePt t="635062" x="7499350" y="6445250"/>
          <p14:tracePt t="635079" x="7556500" y="6426200"/>
          <p14:tracePt t="635096" x="7613650" y="6407150"/>
          <p14:tracePt t="635113" x="7664450" y="6388100"/>
          <p14:tracePt t="635117" x="7683500" y="6381750"/>
          <p14:tracePt t="635128" x="7702550" y="6375400"/>
          <p14:tracePt t="635145" x="7715250" y="6362700"/>
          <p14:tracePt t="635162" x="7727950" y="6350000"/>
          <p14:tracePt t="635179" x="7734300" y="6337300"/>
          <p14:tracePt t="635195" x="7734300" y="6324600"/>
          <p14:tracePt t="635212" x="7734300" y="6305550"/>
          <p14:tracePt t="635229" x="7727950" y="6280150"/>
          <p14:tracePt t="635245" x="7715250" y="6254750"/>
          <p14:tracePt t="635248" x="7696200" y="6242050"/>
          <p14:tracePt t="635261" x="7689850" y="6229350"/>
          <p14:tracePt t="635263" x="7677150" y="6216650"/>
          <p14:tracePt t="635278" x="7651750" y="6197600"/>
          <p14:tracePt t="635295" x="7639050" y="6197600"/>
          <p14:tracePt t="635312" x="7600950" y="6178550"/>
          <p14:tracePt t="635328" x="7562850" y="6172200"/>
          <p14:tracePt t="635346" x="7524750" y="6165850"/>
          <p14:tracePt t="635362" x="7467600" y="6159500"/>
          <p14:tracePt t="635379" x="7416800" y="6153150"/>
          <p14:tracePt t="635396" x="7327900" y="6153150"/>
          <p14:tracePt t="635412" x="7194550" y="6153150"/>
          <p14:tracePt t="635429" x="7080250" y="6146800"/>
          <p14:tracePt t="635446" x="6972300" y="6140450"/>
          <p14:tracePt t="635463" x="6927850" y="6140450"/>
          <p14:tracePt t="635480" x="6921500" y="6140450"/>
          <p14:tracePt t="635496" x="6915150" y="6153150"/>
          <p14:tracePt t="635514" x="6915150" y="6172200"/>
          <p14:tracePt t="635528" x="6908800" y="6223000"/>
          <p14:tracePt t="635546" x="6908800" y="6286500"/>
          <p14:tracePt t="635562" x="6908800" y="6337300"/>
          <p14:tracePt t="635580" x="6915150" y="6375400"/>
          <p14:tracePt t="635586" x="6921500" y="6394450"/>
          <p14:tracePt t="635595" x="6927850" y="6407150"/>
          <p14:tracePt t="635612" x="6946900" y="6432550"/>
          <p14:tracePt t="635630" x="6972300" y="6451600"/>
          <p14:tracePt t="635646" x="7016750" y="6451600"/>
          <p14:tracePt t="635665" x="7080250" y="6457950"/>
          <p14:tracePt t="635680" x="7188200" y="6451600"/>
          <p14:tracePt t="635696" x="7277100" y="6445250"/>
          <p14:tracePt t="635713" x="7359650" y="6438900"/>
          <p14:tracePt t="635729" x="7423150" y="6432550"/>
          <p14:tracePt t="635747" x="7454900" y="6426200"/>
          <p14:tracePt t="635813" x="7461250" y="6426200"/>
          <p14:tracePt t="635821" x="7480300" y="6426200"/>
          <p14:tracePt t="635831" x="7493000" y="6426200"/>
          <p14:tracePt t="635846" x="7588250" y="6432550"/>
          <p14:tracePt t="635861" x="7804150" y="6496050"/>
          <p14:tracePt t="635880" x="8013700" y="6553200"/>
          <p14:tracePt t="635896" x="8274050" y="6610350"/>
          <p14:tracePt t="635916" x="8566150" y="6667500"/>
          <p14:tracePt t="635933" x="8877300" y="6686550"/>
          <p14:tracePt t="635947" x="8972550" y="6686550"/>
          <p14:tracePt t="635964" x="9169400" y="6661150"/>
          <p14:tracePt t="635980" x="9315450" y="6629400"/>
          <p14:tracePt t="635997" x="9404350" y="6616700"/>
          <p14:tracePt t="636014" x="9461500" y="6610350"/>
          <p14:tracePt t="636132" x="9467850" y="6610350"/>
          <p14:tracePt t="636145" x="9474200" y="6610350"/>
          <p14:tracePt t="636162" x="9493250" y="6610350"/>
          <p14:tracePt t="636179" x="9505950" y="6610350"/>
          <p14:tracePt t="636197" x="9531350" y="6597650"/>
          <p14:tracePt t="636213" x="9556750" y="6584950"/>
          <p14:tracePt t="636229" x="9601200" y="6553200"/>
          <p14:tracePt t="636247" x="9658350" y="6521450"/>
          <p14:tracePt t="636262" x="9690100" y="6489700"/>
          <p14:tracePt t="636279" x="9715500" y="6451600"/>
          <p14:tracePt t="636296" x="9728200" y="6426200"/>
          <p14:tracePt t="636313" x="9734550" y="6407150"/>
          <p14:tracePt t="636330" x="9740900" y="6400800"/>
          <p14:tracePt t="636345" x="9740900" y="6394450"/>
          <p14:tracePt t="636395" x="9740900" y="6388100"/>
          <p14:tracePt t="636414" x="9728200" y="6388100"/>
          <p14:tracePt t="636430" x="9702800" y="6381750"/>
          <p14:tracePt t="636447" x="9664700" y="6369050"/>
          <p14:tracePt t="636462" x="9626600" y="6369050"/>
          <p14:tracePt t="636480" x="9569450" y="6356350"/>
          <p14:tracePt t="636496" x="9474200" y="6330950"/>
          <p14:tracePt t="636513" x="9385300" y="6305550"/>
          <p14:tracePt t="636529" x="9302750" y="6280150"/>
          <p14:tracePt t="636546" x="9201150" y="6235700"/>
          <p14:tracePt t="636563" x="9105900" y="6197600"/>
          <p14:tracePt t="636579" x="8997950" y="6165850"/>
          <p14:tracePt t="636581" x="8928100" y="6153150"/>
          <p14:tracePt t="636613" x="8610600" y="6096000"/>
          <p14:tracePt t="636629" x="8489950" y="6076950"/>
          <p14:tracePt t="636647" x="8337550" y="6051550"/>
          <p14:tracePt t="636665" x="8248650" y="6038850"/>
          <p14:tracePt t="636680" x="8134350" y="6026150"/>
          <p14:tracePt t="636696" x="8039100" y="6026150"/>
          <p14:tracePt t="636713" x="7893050" y="6032500"/>
          <p14:tracePt t="636730" x="7721600" y="6045200"/>
          <p14:tracePt t="636747" x="7524750" y="6051550"/>
          <p14:tracePt t="636764" x="7353300" y="6064250"/>
          <p14:tracePt t="636780" x="7258050" y="6064250"/>
          <p14:tracePt t="636797" x="7188200" y="6076950"/>
          <p14:tracePt t="636814" x="7137400" y="6096000"/>
          <p14:tracePt t="636830" x="7048500" y="6153150"/>
          <p14:tracePt t="636847" x="6896100" y="6235700"/>
          <p14:tracePt t="636864" x="6731000" y="6311900"/>
          <p14:tracePt t="636880" x="6610350" y="6369050"/>
          <p14:tracePt t="636897" x="6521450" y="6413500"/>
          <p14:tracePt t="636914" x="6508750" y="6426200"/>
          <p14:tracePt t="636991" x="6521450" y="6432550"/>
          <p14:tracePt t="637000" x="6527800" y="6432550"/>
          <p14:tracePt t="637014" x="6527800" y="6438900"/>
          <p14:tracePt t="637031" x="6553200" y="6445250"/>
          <p14:tracePt t="637048" x="6578600" y="6457950"/>
          <p14:tracePt t="637064" x="6591300" y="6464300"/>
          <p14:tracePt t="637080" x="6604000" y="6470650"/>
          <p14:tracePt t="637146" x="6610350" y="6470650"/>
          <p14:tracePt t="637155" x="6616700" y="6470650"/>
          <p14:tracePt t="637163" x="6623050" y="6470650"/>
          <p14:tracePt t="637181" x="6642100" y="6470650"/>
          <p14:tracePt t="637198" x="6654800" y="6470650"/>
          <p14:tracePt t="637214" x="6673850" y="6470650"/>
          <p14:tracePt t="637231" x="6686550" y="6470650"/>
          <p14:tracePt t="637248" x="6699250" y="6464300"/>
          <p14:tracePt t="637265" x="6711950" y="6464300"/>
          <p14:tracePt t="637281" x="6731000" y="6464300"/>
          <p14:tracePt t="637298" x="6737350" y="6457950"/>
          <p14:tracePt t="637314" x="6750050" y="6457950"/>
          <p14:tracePt t="637331" x="6762750" y="6457950"/>
          <p14:tracePt t="637348" x="6775450" y="6457950"/>
          <p14:tracePt t="637364" x="6788150" y="6464300"/>
          <p14:tracePt t="637380" x="6800850" y="6464300"/>
          <p14:tracePt t="637398" x="6807200" y="6470650"/>
          <p14:tracePt t="637414" x="6813550" y="6470650"/>
          <p14:tracePt t="637447" x="6819900" y="6470650"/>
          <p14:tracePt t="637463" x="6838950" y="6470650"/>
          <p14:tracePt t="637481" x="6864350" y="6470650"/>
          <p14:tracePt t="637499" x="6902450" y="6457950"/>
          <p14:tracePt t="637519" x="6927850" y="6457950"/>
          <p14:tracePt t="637521" x="6934200" y="6451600"/>
          <p14:tracePt t="637530" x="6940550" y="6451600"/>
          <p14:tracePt t="637548" x="6946900" y="6445250"/>
          <p14:tracePt t="637566" x="6953250" y="6438900"/>
          <p14:tracePt t="637588" x="6959600" y="6438900"/>
          <p14:tracePt t="637614" x="6965950" y="6438900"/>
          <p14:tracePt t="639181" x="6972300" y="6432550"/>
          <p14:tracePt t="639198" x="6978650" y="6432550"/>
          <p14:tracePt t="639233" x="6985000" y="6432550"/>
          <p14:tracePt t="639296" x="6991350" y="6426200"/>
          <p14:tracePt t="639319" x="6997700" y="6426200"/>
          <p14:tracePt t="639537" x="7010400" y="6419850"/>
          <p14:tracePt t="639545" x="7016750" y="6419850"/>
          <p14:tracePt t="639552" x="7042150" y="6419850"/>
          <p14:tracePt t="639567" x="7073900" y="6419850"/>
          <p14:tracePt t="639587" x="7086600" y="6419850"/>
          <p14:tracePt t="639600" x="7092950" y="6419850"/>
          <p14:tracePt t="639617" x="7105650" y="6419850"/>
          <p14:tracePt t="639633" x="7150100" y="6419850"/>
          <p14:tracePt t="639650" x="7232650" y="6432550"/>
          <p14:tracePt t="639666" x="7327900" y="6438900"/>
          <p14:tracePt t="639683" x="7397750" y="6451600"/>
          <p14:tracePt t="639699" x="7505700" y="6464300"/>
          <p14:tracePt t="639715" x="7600950" y="6470650"/>
          <p14:tracePt t="639731" x="7727950" y="6483350"/>
          <p14:tracePt t="639749" x="7905750" y="6483350"/>
          <p14:tracePt t="639766" x="8013700" y="6483350"/>
          <p14:tracePt t="639783" x="8242300" y="6483350"/>
          <p14:tracePt t="639799" x="8394700" y="6496050"/>
          <p14:tracePt t="639816" x="8648700" y="6515100"/>
          <p14:tracePt t="639833" x="8851900" y="6534150"/>
          <p14:tracePt t="639849" x="9004300" y="6540500"/>
          <p14:tracePt t="639866" x="9188450" y="6546850"/>
          <p14:tracePt t="639883" x="9334500" y="6546850"/>
          <p14:tracePt t="639900" x="9423400" y="6546850"/>
          <p14:tracePt t="639916" x="9486900" y="6546850"/>
          <p14:tracePt t="639933" x="9582150" y="6546850"/>
          <p14:tracePt t="639950" x="9677400" y="6553200"/>
          <p14:tracePt t="639966" x="9785350" y="6559550"/>
          <p14:tracePt t="639970" x="9848850" y="6565900"/>
          <p14:tracePt t="639983" x="9886950" y="6572250"/>
          <p14:tracePt t="640003" x="9988550" y="6578600"/>
          <p14:tracePt t="640016" x="10026650" y="6578600"/>
          <p14:tracePt t="640033" x="10058400" y="6578600"/>
          <p14:tracePt t="640051" x="10096500" y="6572250"/>
          <p14:tracePt t="640065" x="10140950" y="6572250"/>
          <p14:tracePt t="640083" x="10210800" y="6559550"/>
          <p14:tracePt t="640099" x="10274300" y="6553200"/>
          <p14:tracePt t="640117" x="10312400" y="6553200"/>
          <p14:tracePt t="640133" x="10350500" y="6546850"/>
          <p14:tracePt t="640150" x="10439400" y="6546850"/>
          <p14:tracePt t="640166" x="10534650" y="6546850"/>
          <p14:tracePt t="640184" x="10668000" y="6559550"/>
          <p14:tracePt t="640200" x="10852150" y="6572250"/>
          <p14:tracePt t="640217" x="10972800" y="6572250"/>
          <p14:tracePt t="640233" x="11099800" y="6540500"/>
          <p14:tracePt t="640250" x="11188700" y="6502400"/>
          <p14:tracePt t="640252" x="11207750" y="6483350"/>
          <p14:tracePt t="640267" x="11233150" y="6464300"/>
          <p14:tracePt t="640271" x="11258550" y="6445250"/>
          <p14:tracePt t="640284" x="11309350" y="6407150"/>
          <p14:tracePt t="640302" x="11353800" y="6388100"/>
          <p14:tracePt t="640316" x="11385550" y="6375400"/>
          <p14:tracePt t="640333" x="11398250" y="6375400"/>
          <p14:tracePt t="640350" x="11404600" y="6375400"/>
          <p14:tracePt t="640446" x="11404600" y="6381750"/>
          <p14:tracePt t="640454" x="11404600" y="6388100"/>
          <p14:tracePt t="640465" x="11410950" y="6394450"/>
          <p14:tracePt t="640485" x="11442700" y="6457950"/>
          <p14:tracePt t="640500" x="11455400" y="6489700"/>
          <p14:tracePt t="640517" x="11468100" y="6515100"/>
          <p14:tracePt t="640534" x="11474450" y="6534150"/>
          <p14:tracePt t="640551" x="11480800" y="6546850"/>
          <p14:tracePt t="640567" x="11480800" y="6553200"/>
          <p14:tracePt t="640583" x="11487150" y="6559550"/>
          <p14:tracePt t="640601" x="11506200" y="6565900"/>
          <p14:tracePt t="640617" x="11531600" y="6572250"/>
          <p14:tracePt t="640633" x="11569700" y="6572250"/>
          <p14:tracePt t="640650" x="11607800" y="6572250"/>
          <p14:tracePt t="640667" x="11645900" y="6572250"/>
          <p14:tracePt t="640684" x="11658600" y="6572250"/>
          <p14:tracePt t="640701" x="11677650" y="6559550"/>
          <p14:tracePt t="640717" x="11696700" y="6546850"/>
          <p14:tracePt t="640734" x="11709400" y="6534150"/>
          <p14:tracePt t="640750" x="11734800" y="6508750"/>
          <p14:tracePt t="640757" x="11747500" y="6502400"/>
          <p14:tracePt t="640767" x="11753850" y="6489700"/>
          <p14:tracePt t="640783" x="11779250" y="6464300"/>
          <p14:tracePt t="640803" x="11791950" y="6438900"/>
          <p14:tracePt t="640817" x="11798300" y="6400800"/>
          <p14:tracePt t="640834" x="11798300" y="6381750"/>
          <p14:tracePt t="640850" x="11791950" y="6375400"/>
          <p14:tracePt t="640868" x="11785600" y="6369050"/>
          <p14:tracePt t="640884" x="11772900" y="6369050"/>
          <p14:tracePt t="640900" x="11734800" y="6362700"/>
          <p14:tracePt t="640918" x="11690350" y="6362700"/>
          <p14:tracePt t="640934" x="11601450" y="6362700"/>
          <p14:tracePt t="640951" x="11518900" y="6375400"/>
          <p14:tracePt t="640967" x="11385550" y="6407150"/>
          <p14:tracePt t="640983" x="11277600" y="6438900"/>
          <p14:tracePt t="641000" x="11226800" y="6464300"/>
          <p14:tracePt t="641039" x="11226800" y="6457950"/>
          <p14:tracePt t="641050" x="11233150" y="6451600"/>
          <p14:tracePt t="641066" x="11233150" y="6438900"/>
          <p14:tracePt t="641084" x="11226800" y="6432550"/>
          <p14:tracePt t="641101" x="11188700" y="6413500"/>
          <p14:tracePt t="641118" x="11150600" y="6407150"/>
          <p14:tracePt t="641136" x="11137900" y="6400800"/>
          <p14:tracePt t="641202" x="11131550" y="6400800"/>
          <p14:tracePt t="641209" x="11125200" y="6400800"/>
          <p14:tracePt t="641219" x="11118850" y="6400800"/>
          <p14:tracePt t="641237" x="11099800" y="6407150"/>
          <p14:tracePt t="641251" x="11074400" y="6419850"/>
          <p14:tracePt t="641266" x="11055350" y="6419850"/>
          <p14:tracePt t="641284" x="11042650" y="6426200"/>
          <p14:tracePt t="641301" x="11029950" y="6432550"/>
          <p14:tracePt t="641316" x="11010900" y="6438900"/>
          <p14:tracePt t="641335" x="10998200" y="6445250"/>
          <p14:tracePt t="641352" x="10998200" y="6451600"/>
          <p14:tracePt t="641384" x="10991850" y="6451600"/>
          <p14:tracePt t="641463" x="10985500" y="6451600"/>
          <p14:tracePt t="641473" x="10979150" y="6451600"/>
          <p14:tracePt t="641476" x="10972800" y="6457950"/>
          <p14:tracePt t="641484" x="10966450" y="6457950"/>
          <p14:tracePt t="641501" x="10953750" y="6457950"/>
          <p14:tracePt t="641518" x="10941050" y="6464300"/>
          <p14:tracePt t="641535" x="10928350" y="6464300"/>
          <p14:tracePt t="641551" x="10915650" y="6464300"/>
          <p14:tracePt t="641567" x="10909300" y="6464300"/>
          <p14:tracePt t="641754" x="10909300" y="6470650"/>
          <p14:tracePt t="641763" x="10902950" y="6470650"/>
          <p14:tracePt t="641768" x="10896600" y="6470650"/>
          <p14:tracePt t="641785" x="10883900" y="6477000"/>
          <p14:tracePt t="641844" x="10877550" y="6477000"/>
          <p14:tracePt t="641852" x="10877550" y="6483350"/>
          <p14:tracePt t="641868" x="10858500" y="6489700"/>
          <p14:tracePt t="641885" x="10814050" y="6515100"/>
          <p14:tracePt t="641901" x="10775950" y="6534150"/>
          <p14:tracePt t="641918" x="10731500" y="6546850"/>
          <p14:tracePt t="641934" x="10693400" y="6553200"/>
          <p14:tracePt t="641950" x="10668000" y="6553200"/>
          <p14:tracePt t="641968" x="10642600" y="6546850"/>
          <p14:tracePt t="641983" x="10617200" y="6534150"/>
          <p14:tracePt t="642001" x="10591800" y="6515100"/>
          <p14:tracePt t="642004" x="10579100" y="6508750"/>
          <p14:tracePt t="642017" x="10560050" y="6502400"/>
          <p14:tracePt t="642034" x="10509250" y="6483350"/>
          <p14:tracePt t="642052" x="10439400" y="6477000"/>
          <p14:tracePt t="642068" x="10337800" y="6477000"/>
          <p14:tracePt t="642085" x="10210800" y="6470650"/>
          <p14:tracePt t="642101" x="10096500" y="6470650"/>
          <p14:tracePt t="642118" x="9950450" y="6470650"/>
          <p14:tracePt t="642134" x="9785350" y="6470650"/>
          <p14:tracePt t="642152" x="9664700" y="6470650"/>
          <p14:tracePt t="642169" x="9531350" y="6470650"/>
          <p14:tracePt t="642188" x="9296400" y="6483350"/>
          <p14:tracePt t="642202" x="9093200" y="6489700"/>
          <p14:tracePt t="642219" x="8826500" y="6496050"/>
          <p14:tracePt t="642234" x="8502650" y="6496050"/>
          <p14:tracePt t="642252" x="8312150" y="6483350"/>
          <p14:tracePt t="642254" x="8197850" y="6470650"/>
          <p14:tracePt t="642267" x="8140700" y="6464300"/>
          <p14:tracePt t="642285" x="7950200" y="6438900"/>
          <p14:tracePt t="642303" x="7810500" y="6438900"/>
          <p14:tracePt t="642318" x="7632700" y="6451600"/>
          <p14:tracePt t="642335" x="7423150" y="6464300"/>
          <p14:tracePt t="642351" x="7200900" y="6470650"/>
          <p14:tracePt t="642368" x="7042150" y="6470650"/>
          <p14:tracePt t="642384" x="6940550" y="6477000"/>
          <p14:tracePt t="642391" x="6921500" y="6477000"/>
          <p14:tracePt t="642401" x="6915150" y="6477000"/>
          <p14:tracePt t="642418" x="6908800" y="6477000"/>
          <p14:tracePt t="642451" x="6908800" y="6483350"/>
          <p14:tracePt t="642468" x="6896100" y="6496050"/>
          <p14:tracePt t="642485" x="6864350" y="6521450"/>
          <p14:tracePt t="642502" x="6819900" y="6540500"/>
          <p14:tracePt t="642519" x="6781800" y="6546850"/>
          <p14:tracePt t="642522" x="6769100" y="6546850"/>
          <p14:tracePt t="642535" x="6762750" y="6546850"/>
          <p14:tracePt t="642552" x="6756400" y="6546850"/>
          <p14:tracePt t="642570" x="6762750" y="6546850"/>
          <p14:tracePt t="642576" x="6769100" y="6546850"/>
          <p14:tracePt t="642584" x="6775450" y="6546850"/>
          <p14:tracePt t="642601" x="6788150" y="6546850"/>
          <p14:tracePt t="642618" x="6794500" y="6546850"/>
          <p14:tracePt t="642635" x="6794500" y="6559550"/>
          <p14:tracePt t="642640" x="6794500" y="6572250"/>
          <p14:tracePt t="642652" x="6794500" y="6591300"/>
          <p14:tracePt t="642669" x="6788150" y="6616700"/>
          <p14:tracePt t="642686" x="6781800" y="6635750"/>
          <p14:tracePt t="642704" x="6788150" y="6673850"/>
          <p14:tracePt t="642719" x="6794500" y="6692900"/>
          <p14:tracePt t="642736" x="6800850" y="6699250"/>
          <p14:tracePt t="642752" x="6807200" y="6699250"/>
          <p14:tracePt t="642755" x="6807200" y="6705600"/>
          <p14:tracePt t="642771" x="6813550" y="6718300"/>
          <p14:tracePt t="642785" x="6826250" y="6737350"/>
          <p14:tracePt t="642802" x="6838950" y="6756400"/>
          <p14:tracePt t="642819" x="6851650" y="6775450"/>
          <p14:tracePt t="642835" x="6858000" y="6781800"/>
          <p14:tracePt t="642851" x="6864350" y="6788150"/>
          <p14:tracePt t="642868" x="6864350" y="6794500"/>
          <p14:tracePt t="642886" x="6870700" y="6794500"/>
          <p14:tracePt t="642902" x="6883400" y="6794500"/>
          <p14:tracePt t="642919" x="6889750" y="6794500"/>
          <p14:tracePt t="642938" x="6902450" y="6800850"/>
          <p14:tracePt t="642953" x="6921500" y="6800850"/>
          <p14:tracePt t="642968" x="6946900" y="6807200"/>
          <p14:tracePt t="642986" x="6965950" y="6807200"/>
          <p14:tracePt t="643001" x="7016750" y="6807200"/>
          <p14:tracePt t="643002" x="7035800" y="6807200"/>
          <p14:tracePt t="643018" x="7048500" y="6807200"/>
          <p14:tracePt t="643021" x="7067550" y="6807200"/>
          <p14:tracePt t="643035" x="7092950" y="6807200"/>
          <p14:tracePt t="643052" x="7131050" y="6800850"/>
          <p14:tracePt t="643069" x="7150100" y="6800850"/>
          <p14:tracePt t="643086" x="7162800" y="6794500"/>
          <p14:tracePt t="643102" x="7169150" y="6794500"/>
          <p14:tracePt t="643122" x="7175500" y="6794500"/>
          <p14:tracePt t="643275" x="7188200" y="6794500"/>
          <p14:tracePt t="643286" x="7213600" y="6794500"/>
          <p14:tracePt t="643303" x="7270750" y="6800850"/>
          <p14:tracePt t="643307" x="7315200" y="6807200"/>
          <p14:tracePt t="643321" x="7397750" y="6819900"/>
          <p14:tracePt t="643334" x="7442200" y="6826250"/>
          <p14:tracePt t="643353" x="7550150" y="6845300"/>
          <p14:tracePt t="643369" x="7575550" y="6845300"/>
          <p14:tracePt t="643512" x="7581900" y="6845300"/>
          <p14:tracePt t="643520" x="7588250" y="6845300"/>
          <p14:tracePt t="643536" x="7632700" y="6819900"/>
          <p14:tracePt t="643552" x="7677150" y="6800850"/>
          <p14:tracePt t="643569" x="7740650" y="6781800"/>
          <p14:tracePt t="643602" x="7842250" y="6750050"/>
          <p14:tracePt t="643619" x="7893050" y="6737350"/>
          <p14:tracePt t="643636" x="7912100" y="6737350"/>
          <p14:tracePt t="643652" x="7918450" y="6737350"/>
          <p14:tracePt t="643843" x="7924800" y="6737350"/>
          <p14:tracePt t="643850" x="7931150" y="6737350"/>
          <p14:tracePt t="643869" x="7937500" y="6737350"/>
          <p14:tracePt t="643889" x="7950200" y="6731000"/>
          <p14:tracePt t="643903" x="7956550" y="6731000"/>
          <p14:tracePt t="643937" x="7962900" y="6724650"/>
          <p14:tracePt t="643971" x="7969250" y="6718300"/>
          <p14:tracePt t="644089" x="7962900" y="6718300"/>
          <p14:tracePt t="644121" x="7956550" y="6711950"/>
          <p14:tracePt t="644126" x="7943850" y="6711950"/>
          <p14:tracePt t="644153" x="7918450" y="6699250"/>
          <p14:tracePt t="644170" x="7899400" y="6692900"/>
          <p14:tracePt t="644186" x="7893050" y="6692900"/>
          <p14:tracePt t="644203" x="7886700" y="6692900"/>
          <p14:tracePt t="644237" x="7880350" y="6692900"/>
          <p14:tracePt t="644253" x="7874000" y="6692900"/>
          <p14:tracePt t="644408" x="7886700" y="6692900"/>
          <p14:tracePt t="644416" x="7893050" y="6699250"/>
          <p14:tracePt t="644421" x="7912100" y="6705600"/>
          <p14:tracePt t="644438" x="7962900" y="6737350"/>
          <p14:tracePt t="644457" x="8039100" y="6775450"/>
          <p14:tracePt t="644471" x="8128000" y="6813550"/>
          <p14:tracePt t="644487" x="8210550" y="6832600"/>
          <p14:tracePt t="644503" x="8255000" y="6838950"/>
          <p14:tracePt t="644520" x="8286750" y="6832600"/>
          <p14:tracePt t="644537" x="8318500" y="6800850"/>
          <p14:tracePt t="644553" x="8337550" y="6781800"/>
          <p14:tracePt t="644570" x="8343900" y="6762750"/>
          <p14:tracePt t="644625" x="8331200" y="6762750"/>
          <p14:tracePt t="644637" x="8318500" y="6762750"/>
          <p14:tracePt t="644655" x="8299450" y="6769100"/>
          <p14:tracePt t="644670" x="8280400" y="6769100"/>
          <p14:tracePt t="644687" x="8235950" y="6731000"/>
          <p14:tracePt t="644705" x="8210550" y="6711950"/>
          <p14:tracePt t="644720" x="8191500" y="6692900"/>
          <p14:tracePt t="644737" x="8172450" y="6680200"/>
          <p14:tracePt t="644755" x="8159750" y="6661150"/>
          <p14:tracePt t="644771" x="8153400" y="6642100"/>
          <p14:tracePt t="644787" x="8140700" y="6616700"/>
          <p14:tracePt t="644804" x="8134350" y="6597650"/>
          <p14:tracePt t="644820" x="8128000" y="6584950"/>
          <p14:tracePt t="644837" x="8121650" y="6578600"/>
          <p14:tracePt t="644871" x="8115300" y="6572250"/>
          <p14:tracePt t="644888" x="8108950" y="6565900"/>
          <p14:tracePt t="644904" x="8096250" y="6559550"/>
          <p14:tracePt t="644921" x="8070850" y="6546850"/>
          <p14:tracePt t="644936" x="8032750" y="6540500"/>
          <p14:tracePt t="644954" x="7943850" y="6540500"/>
          <p14:tracePt t="644970" x="7861300" y="6546850"/>
          <p14:tracePt t="644987" x="7753350" y="6553200"/>
          <p14:tracePt t="645004" x="7696200" y="6559550"/>
          <p14:tracePt t="645007" x="7670800" y="6565900"/>
          <p14:tracePt t="645020" x="7645400" y="6565900"/>
          <p14:tracePt t="645036" x="7639050" y="6565900"/>
          <p14:tracePt t="645070" x="7639050" y="6572250"/>
          <p14:tracePt t="645088" x="7632700" y="6578600"/>
          <p14:tracePt t="645104" x="7632700" y="6591300"/>
          <p14:tracePt t="645107" x="7632700" y="6604000"/>
          <p14:tracePt t="645119" x="7639050" y="6610350"/>
          <p14:tracePt t="645122" x="7639050" y="6616700"/>
          <p14:tracePt t="645137" x="7658100" y="6635750"/>
          <p14:tracePt t="645154" x="7696200" y="6661150"/>
          <p14:tracePt t="645170" x="7721600" y="6686550"/>
          <p14:tracePt t="645187" x="7766050" y="6711950"/>
          <p14:tracePt t="645204" x="7791450" y="6743700"/>
          <p14:tracePt t="645219" x="7816850" y="6762750"/>
          <p14:tracePt t="645238" x="7835900" y="6775450"/>
          <p14:tracePt t="645254" x="7842250" y="6781800"/>
          <p14:tracePt t="645271" x="7848600" y="6788150"/>
          <p14:tracePt t="645288" x="7861300" y="6788150"/>
          <p14:tracePt t="645304" x="7880350" y="6788150"/>
          <p14:tracePt t="645321" x="7912100" y="6794500"/>
          <p14:tracePt t="645338" x="7943850" y="6794500"/>
          <p14:tracePt t="645355" x="7969250" y="6794500"/>
          <p14:tracePt t="645371" x="8001000" y="6794500"/>
          <p14:tracePt t="645388" x="8013700" y="6794500"/>
          <p14:tracePt t="645404" x="8051800" y="6788150"/>
          <p14:tracePt t="645422" x="8077200" y="6781800"/>
          <p14:tracePt t="645438" x="8121650" y="6775450"/>
          <p14:tracePt t="645455" x="8147050" y="6769100"/>
          <p14:tracePt t="645471" x="8178800" y="6762750"/>
          <p14:tracePt t="645487" x="8197850" y="6756400"/>
          <p14:tracePt t="645503" x="8216900" y="6743700"/>
          <p14:tracePt t="645520" x="8229600" y="6737350"/>
          <p14:tracePt t="645553" x="8235950" y="6737350"/>
          <p14:tracePt t="645696" x="8255000" y="6737350"/>
          <p14:tracePt t="645703" x="8261350" y="6737350"/>
          <p14:tracePt t="645721" x="8293100" y="6750050"/>
          <p14:tracePt t="645738" x="8318500" y="6756400"/>
          <p14:tracePt t="645753" x="8343900" y="6756400"/>
          <p14:tracePt t="645773" x="8362950" y="6756400"/>
          <p14:tracePt t="645787" x="8369300" y="6756400"/>
          <p14:tracePt t="645806" x="8394700" y="6750050"/>
          <p14:tracePt t="645821" x="8401050" y="6750050"/>
          <p14:tracePt t="645838" x="8413750" y="6743700"/>
          <p14:tracePt t="645854" x="8420100" y="6743700"/>
          <p14:tracePt t="646119" x="8420100" y="6737350"/>
          <p14:tracePt t="646130" x="8420100" y="6731000"/>
          <p14:tracePt t="646137" x="8426450" y="6711950"/>
          <p14:tracePt t="646156" x="8432800" y="6705600"/>
          <p14:tracePt t="650937" x="8451850" y="6705600"/>
          <p14:tracePt t="650946" x="8483600" y="6705600"/>
          <p14:tracePt t="650959" x="8674100" y="6731000"/>
          <p14:tracePt t="650977" x="8940800" y="6743700"/>
          <p14:tracePt t="650992" x="9213850" y="6750050"/>
          <p14:tracePt t="651009" x="9474200" y="6762750"/>
          <p14:tracePt t="651027" x="9658350" y="6769100"/>
          <p14:tracePt t="651042" x="9772650" y="6775450"/>
          <p14:tracePt t="651057" x="9848850" y="6775450"/>
          <p14:tracePt t="651077" x="9867900" y="6781800"/>
          <p14:tracePt t="651093" x="9874250" y="6781800"/>
          <p14:tracePt t="651163" x="9880600" y="6781800"/>
          <p14:tracePt t="651171" x="9893300" y="6781800"/>
          <p14:tracePt t="651178" x="9918700" y="6781800"/>
          <p14:tracePt t="651193" x="9944100" y="6781800"/>
          <p14:tracePt t="651209" x="10033000" y="6781800"/>
          <p14:tracePt t="651227" x="10090150" y="6781800"/>
          <p14:tracePt t="651242" x="10172700" y="6781800"/>
          <p14:tracePt t="651259" x="10242550" y="6775450"/>
          <p14:tracePt t="651275" x="10293350" y="6762750"/>
          <p14:tracePt t="651292" x="10344150" y="6750050"/>
          <p14:tracePt t="651309" x="10382250" y="6731000"/>
          <p14:tracePt t="651326" x="10407650" y="6711950"/>
          <p14:tracePt t="651330" x="10414000" y="6705600"/>
          <p14:tracePt t="651344" x="10426700" y="6699250"/>
          <p14:tracePt t="651359" x="10439400" y="6680200"/>
          <p14:tracePt t="651376" x="10445750" y="6654800"/>
          <p14:tracePt t="651391" x="10458450" y="6629400"/>
          <p14:tracePt t="651409" x="10464800" y="6597650"/>
          <p14:tracePt t="651414" x="10464800" y="6591300"/>
          <p14:tracePt t="651427" x="10464800" y="6572250"/>
          <p14:tracePt t="651443" x="10439400" y="6534150"/>
          <p14:tracePt t="651458" x="10426700" y="6508750"/>
          <p14:tracePt t="651476" x="10420350" y="6496050"/>
          <p14:tracePt t="651492" x="10414000" y="6489700"/>
          <p14:tracePt t="651509" x="10407650" y="6483350"/>
          <p14:tracePt t="651525" x="10394950" y="6477000"/>
          <p14:tracePt t="651543" x="10382250" y="6470650"/>
          <p14:tracePt t="651560" x="10356850" y="6464300"/>
          <p14:tracePt t="651577" x="10312400" y="6457950"/>
          <p14:tracePt t="651594" x="10255250" y="6457950"/>
          <p14:tracePt t="651609" x="10198100" y="6457950"/>
          <p14:tracePt t="651627" x="10166350" y="6457950"/>
          <p14:tracePt t="651629" x="10134600" y="6457950"/>
          <p14:tracePt t="651642" x="10109200" y="6457950"/>
          <p14:tracePt t="651660" x="10083800" y="6457950"/>
          <p14:tracePt t="651677" x="10071100" y="6457950"/>
          <p14:tracePt t="651693" x="10007600" y="6457950"/>
          <p14:tracePt t="651710" x="9918700" y="6464300"/>
          <p14:tracePt t="651726" x="9810750" y="6464300"/>
          <p14:tracePt t="651742" x="9696450" y="6464300"/>
          <p14:tracePt t="651760" x="9582150" y="6464300"/>
          <p14:tracePt t="651776" x="9493250" y="6445250"/>
          <p14:tracePt t="651791" x="9448800" y="6438900"/>
          <p14:tracePt t="651809" x="9442450" y="6438900"/>
          <p14:tracePt t="651843" x="9436100" y="6438900"/>
          <p14:tracePt t="651860" x="9417050" y="6445250"/>
          <p14:tracePt t="651877" x="9378950" y="6464300"/>
          <p14:tracePt t="651893" x="9366250" y="6477000"/>
          <p14:tracePt t="651910" x="9359900" y="6489700"/>
          <p14:tracePt t="651978" x="9359900" y="6496050"/>
          <p14:tracePt t="651986" x="9359900" y="6502400"/>
          <p14:tracePt t="651994" x="9359900" y="6508750"/>
          <p14:tracePt t="652009" x="9372600" y="6527800"/>
          <p14:tracePt t="652026" x="9423400" y="6584950"/>
          <p14:tracePt t="652043" x="9474200" y="6629400"/>
          <p14:tracePt t="652059" x="9531350" y="6673850"/>
          <p14:tracePt t="652078" x="9563100" y="6699250"/>
          <p14:tracePt t="652094" x="9594850" y="6718300"/>
          <p14:tracePt t="652110" x="9620250" y="6724650"/>
          <p14:tracePt t="652114" x="9639300" y="6731000"/>
          <p14:tracePt t="652125" x="9652000" y="6731000"/>
          <p14:tracePt t="652126" x="9690100" y="6737350"/>
          <p14:tracePt t="652142" x="9779000" y="6743700"/>
          <p14:tracePt t="652161" x="9855200" y="6750050"/>
          <p14:tracePt t="652177" x="9937750" y="6756400"/>
          <p14:tracePt t="652193" x="10007600" y="6762750"/>
          <p14:tracePt t="652210" x="10064750" y="6762750"/>
          <p14:tracePt t="652227" x="10102850" y="6769100"/>
          <p14:tracePt t="652243" x="10121900" y="6769100"/>
          <p14:tracePt t="652260" x="10134600" y="6775450"/>
          <p14:tracePt t="652276" x="10140950" y="6775450"/>
          <p14:tracePt t="652330" x="10147300" y="6775450"/>
          <p14:tracePt t="652363" x="10153650" y="6775450"/>
          <p14:tracePt t="652437" x="10160000" y="6769100"/>
          <p14:tracePt t="652466" x="10160000" y="6762750"/>
          <p14:tracePt t="653064" x="10160000" y="6756400"/>
          <p14:tracePt t="653078" x="10166350" y="6743700"/>
          <p14:tracePt t="653095" x="10166350" y="6737350"/>
          <p14:tracePt t="653167" x="10166350" y="6731000"/>
          <p14:tracePt t="653207" x="10166350" y="6724650"/>
          <p14:tracePt t="653229" x="10172700" y="6711950"/>
          <p14:tracePt t="653245" x="10172700" y="6699250"/>
          <p14:tracePt t="653263" x="10179050" y="6692900"/>
          <p14:tracePt t="653884" x="10179050" y="6680200"/>
          <p14:tracePt t="653891" x="10179050" y="6673850"/>
          <p14:tracePt t="653912" x="10179050" y="6667500"/>
          <p14:tracePt t="654117" x="10172700" y="6667500"/>
          <p14:tracePt t="654124" x="10166350" y="6667500"/>
          <p14:tracePt t="654147" x="10160000" y="6673850"/>
          <p14:tracePt t="654179" x="10153650" y="6673850"/>
          <p14:tracePt t="654753" x="10147300" y="6673850"/>
          <p14:tracePt t="654763" x="10140950" y="6673850"/>
          <p14:tracePt t="654778" x="10128250" y="6686550"/>
          <p14:tracePt t="654795" x="10115550" y="6692900"/>
          <p14:tracePt t="654812" x="10115550" y="6699250"/>
          <p14:tracePt t="655125" x="10109200" y="6699250"/>
          <p14:tracePt t="655132" x="10102850" y="6705600"/>
          <p14:tracePt t="655146" x="10083800" y="6705600"/>
          <p14:tracePt t="655162" x="10071100" y="6711950"/>
          <p14:tracePt t="655179" x="10058400" y="6711950"/>
          <p14:tracePt t="655213" x="10052050" y="6711950"/>
          <p14:tracePt t="665040" x="10045700" y="6711950"/>
          <p14:tracePt t="665047" x="10033000" y="6711950"/>
          <p14:tracePt t="665071" x="9721850" y="6521450"/>
          <p14:tracePt t="665086" x="9550400" y="6426200"/>
          <p14:tracePt t="665104" x="9448800" y="6388100"/>
          <p14:tracePt t="665119" x="9398000" y="6375400"/>
          <p14:tracePt t="665136" x="9169400" y="6305550"/>
          <p14:tracePt t="665154" x="8839200" y="6197600"/>
          <p14:tracePt t="665159" x="8667750" y="6140450"/>
          <p14:tracePt t="665171" x="8502650" y="6076950"/>
          <p14:tracePt t="665175" x="8382000" y="6026150"/>
          <p14:tracePt t="665186" x="8274050" y="5975350"/>
          <p14:tracePt t="665204" x="8083550" y="5899150"/>
          <p14:tracePt t="665221" x="7854950" y="5810250"/>
          <p14:tracePt t="665237" x="7588250" y="5740400"/>
          <p14:tracePt t="665254" x="7219950" y="5689600"/>
          <p14:tracePt t="665271" x="6756400" y="5683250"/>
          <p14:tracePt t="665288" x="6521450" y="5683250"/>
          <p14:tracePt t="665304" x="6350000" y="5676900"/>
          <p14:tracePt t="665321" x="6134100" y="5664200"/>
          <p14:tracePt t="665338" x="5905500" y="5638800"/>
          <p14:tracePt t="665355" x="5626100" y="5613400"/>
          <p14:tracePt t="665372" x="5340350" y="5594350"/>
          <p14:tracePt t="665387" x="5086350" y="5562600"/>
          <p14:tracePt t="665404" x="4953000" y="5530850"/>
          <p14:tracePt t="665421" x="4851400" y="5499100"/>
          <p14:tracePt t="665438" x="4705350" y="5448300"/>
          <p14:tracePt t="665441" x="4597400" y="5410200"/>
          <p14:tracePt t="665453" x="4445000" y="5359400"/>
          <p14:tracePt t="665471" x="3886200" y="5099050"/>
          <p14:tracePt t="665489" x="3530600" y="4895850"/>
          <p14:tracePt t="665504" x="3371850" y="4794250"/>
          <p14:tracePt t="665521" x="3009900" y="4521200"/>
          <p14:tracePt t="665539" x="2901950" y="4413250"/>
          <p14:tracePt t="665554" x="2813050" y="4349750"/>
          <p14:tracePt t="665571" x="2705100" y="4311650"/>
          <p14:tracePt t="665586" x="2514600" y="4292600"/>
          <p14:tracePt t="665604" x="2298700" y="4286250"/>
          <p14:tracePt t="665621" x="2063750" y="4279900"/>
          <p14:tracePt t="665638" x="1879600" y="4267200"/>
          <p14:tracePt t="665654" x="1854200" y="4267200"/>
          <p14:tracePt t="665671" x="1860550" y="4267200"/>
          <p14:tracePt t="665688" x="1898650" y="4279900"/>
          <p14:tracePt t="665705" x="1949450" y="4305300"/>
          <p14:tracePt t="665721" x="1962150" y="4337050"/>
          <p14:tracePt t="665737" x="1974850" y="4394200"/>
          <p14:tracePt t="665754" x="2019300" y="4451350"/>
          <p14:tracePt t="665772" x="2165350" y="4495800"/>
          <p14:tracePt t="665788" x="2444750" y="4502150"/>
          <p14:tracePt t="665805" x="2794000" y="4464050"/>
          <p14:tracePt t="665821" x="3251200" y="4394200"/>
          <p14:tracePt t="665838" x="3651250" y="4324350"/>
          <p14:tracePt t="665853" x="3879850" y="4254500"/>
          <p14:tracePt t="665871" x="3892550" y="4216400"/>
          <p14:tracePt t="665888" x="3765550" y="4133850"/>
          <p14:tracePt t="665905" x="3543300" y="4051300"/>
          <p14:tracePt t="665922" x="3257550" y="3981450"/>
          <p14:tracePt t="665938" x="3035300" y="3930650"/>
          <p14:tracePt t="665955" x="2851150" y="3892550"/>
          <p14:tracePt t="665971" x="2844800" y="3886200"/>
          <p14:tracePt t="665989" x="2844800" y="3892550"/>
          <p14:tracePt t="666004" x="2844800" y="3937000"/>
          <p14:tracePt t="666022" x="2851150" y="3987800"/>
          <p14:tracePt t="666038" x="2895600" y="4070350"/>
          <p14:tracePt t="666055" x="2952750" y="4133850"/>
          <p14:tracePt t="666070" x="3035300" y="4165600"/>
          <p14:tracePt t="666088" x="3168650" y="4171950"/>
          <p14:tracePt t="666105" x="3333750" y="4152900"/>
          <p14:tracePt t="666122" x="3613150" y="4127500"/>
          <p14:tracePt t="666138" x="3822700" y="4114800"/>
          <p14:tracePt t="666155" x="4114800" y="4102100"/>
          <p14:tracePt t="666172" x="4324350" y="4102100"/>
          <p14:tracePt t="666175" x="4356100" y="4102100"/>
          <p14:tracePt t="666187" x="4362450" y="4102100"/>
          <p14:tracePt t="666317" x="4368800" y="4102100"/>
          <p14:tracePt t="666339" x="4381500" y="4102100"/>
          <p14:tracePt t="666358" x="4445000" y="4140200"/>
          <p14:tracePt t="666374" x="4546600" y="4210050"/>
          <p14:tracePt t="666387" x="4838700" y="4368800"/>
          <p14:tracePt t="666405" x="5270500" y="4527550"/>
          <p14:tracePt t="666422" x="5791200" y="4673600"/>
          <p14:tracePt t="666439" x="6413500" y="4838700"/>
          <p14:tracePt t="666456" x="6934200" y="4997450"/>
          <p14:tracePt t="666472" x="7315200" y="5130800"/>
          <p14:tracePt t="666489" x="7613650" y="5251450"/>
          <p14:tracePt t="666505" x="7842250" y="5353050"/>
          <p14:tracePt t="666521" x="8070850" y="5486400"/>
          <p14:tracePt t="666524" x="8172450" y="5549900"/>
          <p14:tracePt t="666537" x="8242300" y="5594350"/>
          <p14:tracePt t="666542" x="8331200" y="5651500"/>
          <p14:tracePt t="666557" x="8451850" y="5740400"/>
          <p14:tracePt t="666572" x="8496300" y="5778500"/>
          <p14:tracePt t="666589" x="8534400" y="5822950"/>
          <p14:tracePt t="666605" x="8540750" y="5835650"/>
          <p14:tracePt t="666622" x="8540750" y="5842000"/>
          <p14:tracePt t="666741" x="8540750" y="5848350"/>
        </p14:tracePtLst>
      </p14:laserTraceLst>
    </p:ext>
  </p:extLs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7:15-19</a:t>
            </a:r>
          </a:p>
        </p:txBody>
      </p:sp>
      <p:sp>
        <p:nvSpPr>
          <p:cNvPr id="4" name="textruta 3">
            <a:extLst>
              <a:ext uri="{FF2B5EF4-FFF2-40B4-BE49-F238E27FC236}">
                <a16:creationId xmlns:a16="http://schemas.microsoft.com/office/drawing/2014/main" id="{2629CE92-29CC-5E81-D4E0-F76E91B6CFFC}"/>
              </a:ext>
            </a:extLst>
          </p:cNvPr>
          <p:cNvSpPr txBox="1"/>
          <p:nvPr/>
        </p:nvSpPr>
        <p:spPr>
          <a:xfrm>
            <a:off x="-1" y="540000"/>
            <a:ext cx="2449004" cy="4000839"/>
          </a:xfrm>
          <a:prstGeom prst="rect">
            <a:avLst/>
          </a:prstGeom>
          <a:noFill/>
        </p:spPr>
        <p:txBody>
          <a:bodyPr wrap="square" lIns="180000">
            <a:spAutoFit/>
          </a:bodyPr>
          <a:lstStyle/>
          <a:p>
            <a:pPr>
              <a:lnSpc>
                <a:spcPct val="107000"/>
              </a:lnSpc>
              <a:spcBef>
                <a:spcPts val="300"/>
              </a:spcBef>
            </a:pP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Ännu tydligare blir det när det uppstår en annan präst som Melkisedek, en som </a:t>
            </a:r>
            <a:r>
              <a:rPr lang="sv-SE" sz="1400" baseline="300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13</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inte har blivit präst genom lagbud om härstamning utan genom kraften i ett </a:t>
            </a:r>
            <a:r>
              <a:rPr lang="sv-SE" sz="1400" i="1" u="sng"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oförstörbart liv</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Han får nämligen vittnesbördet: ”Du är </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präst för </a:t>
            </a:r>
            <a:r>
              <a:rPr lang="sv-SE" sz="1400" cap="small">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tidsåldern</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strike="sngStrike">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evigt</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på samma sätt som Melkisedek”. Så </a:t>
            </a:r>
            <a:r>
              <a:rPr lang="sv-SE" sz="1400" baseline="300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14</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åsidosätts ett tidigare bud</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eftersom det var svagt och kraftlöst, för lagen åstadkom aldrig något fullkomligt. Men ett bättre hopp har kommit, och genom det kan vi närma oss Gud. </a:t>
            </a:r>
          </a:p>
        </p:txBody>
      </p:sp>
      <p:sp>
        <p:nvSpPr>
          <p:cNvPr id="5" name="textruta 4">
            <a:extLst>
              <a:ext uri="{FF2B5EF4-FFF2-40B4-BE49-F238E27FC236}">
                <a16:creationId xmlns:a16="http://schemas.microsoft.com/office/drawing/2014/main" id="{9632D781-7CF2-36E7-13EA-28C38AFDE74C}"/>
              </a:ext>
            </a:extLst>
          </p:cNvPr>
          <p:cNvSpPr txBox="1"/>
          <p:nvPr/>
        </p:nvSpPr>
        <p:spPr>
          <a:xfrm>
            <a:off x="3533776" y="517092"/>
            <a:ext cx="8533228" cy="6355586"/>
          </a:xfrm>
          <a:prstGeom prst="rect">
            <a:avLst/>
          </a:prstGeom>
          <a:noFill/>
        </p:spPr>
        <p:txBody>
          <a:bodyPr wrap="square" rIns="0">
            <a:spAutoFit/>
          </a:bodyPr>
          <a:lstStyle/>
          <a:p>
            <a:pPr marL="269875" indent="-269875">
              <a:spcBef>
                <a:spcPts val="600"/>
              </a:spcBef>
            </a:pPr>
            <a:r>
              <a:rPr lang="sv-SE" sz="1400" dirty="0"/>
              <a:t>13.	Moselagens präster behövde hela tiden bytas ut eftersom de dog, </a:t>
            </a:r>
            <a:r>
              <a:rPr lang="sv-SE" sz="1400"/>
              <a:t>medan Kristus inte </a:t>
            </a:r>
            <a:br>
              <a:rPr lang="sv-SE" sz="1400"/>
            </a:br>
            <a:r>
              <a:rPr lang="sv-SE" sz="1400"/>
              <a:t>dör: </a:t>
            </a:r>
            <a:r>
              <a:rPr lang="sv-SE" sz="1400" dirty="0">
                <a:solidFill>
                  <a:srgbClr val="C00000"/>
                </a:solidFill>
              </a:rPr>
              <a:t>Herren har gett sin ed och ska inte ångra sig: "Du är präst </a:t>
            </a:r>
            <a:r>
              <a:rPr lang="sv-SE" sz="1400">
                <a:solidFill>
                  <a:srgbClr val="C00000"/>
                </a:solidFill>
              </a:rPr>
              <a:t>för </a:t>
            </a:r>
            <a:r>
              <a:rPr lang="sv-SE" sz="1400" cap="small">
                <a:solidFill>
                  <a:srgbClr val="C00000"/>
                </a:solidFill>
              </a:rPr>
              <a:t>tidsåldern </a:t>
            </a:r>
            <a:r>
              <a:rPr lang="sv-SE" sz="1400" strike="sngStrike">
                <a:solidFill>
                  <a:srgbClr val="C00000"/>
                </a:solidFill>
              </a:rPr>
              <a:t>evigt</a:t>
            </a:r>
            <a:r>
              <a:rPr lang="sv-SE" sz="1400">
                <a:solidFill>
                  <a:srgbClr val="C00000"/>
                </a:solidFill>
              </a:rPr>
              <a:t>, </a:t>
            </a:r>
            <a:r>
              <a:rPr lang="sv-SE" sz="1400" dirty="0">
                <a:solidFill>
                  <a:srgbClr val="C00000"/>
                </a:solidFill>
              </a:rPr>
              <a:t>på samma </a:t>
            </a:r>
            <a:r>
              <a:rPr lang="sv-SE" sz="1400">
                <a:solidFill>
                  <a:srgbClr val="C00000"/>
                </a:solidFill>
              </a:rPr>
              <a:t>sätt </a:t>
            </a:r>
            <a:br>
              <a:rPr lang="sv-SE" sz="1400">
                <a:solidFill>
                  <a:srgbClr val="C00000"/>
                </a:solidFill>
              </a:rPr>
            </a:br>
            <a:r>
              <a:rPr lang="sv-SE" sz="1400">
                <a:solidFill>
                  <a:srgbClr val="C00000"/>
                </a:solidFill>
              </a:rPr>
              <a:t>som </a:t>
            </a:r>
            <a:r>
              <a:rPr lang="sv-SE" sz="1400" dirty="0">
                <a:solidFill>
                  <a:srgbClr val="C00000"/>
                </a:solidFill>
              </a:rPr>
              <a:t>Melkisedek.”</a:t>
            </a:r>
            <a:r>
              <a:rPr lang="sv-SE" sz="1400" dirty="0"/>
              <a:t> (Ps 110:4)</a:t>
            </a:r>
          </a:p>
          <a:p>
            <a:pPr marL="269875" indent="-269875">
              <a:spcBef>
                <a:spcPts val="600"/>
              </a:spcBef>
            </a:pPr>
            <a:r>
              <a:rPr lang="sv-SE" sz="1400" dirty="0"/>
              <a:t>14.	Detta är inte ett avskaffande av Moselagen. Det är ett borttagande av domsrätten över dem som </a:t>
            </a:r>
            <a:r>
              <a:rPr lang="sv-SE" sz="1400"/>
              <a:t>omfamnar </a:t>
            </a:r>
            <a:br>
              <a:rPr lang="sv-SE" sz="1400"/>
            </a:br>
            <a:r>
              <a:rPr lang="sv-SE" sz="1400"/>
              <a:t>det </a:t>
            </a:r>
            <a:r>
              <a:rPr lang="sv-SE" sz="1400" dirty="0"/>
              <a:t>nya förbundet, </a:t>
            </a:r>
            <a:r>
              <a:rPr lang="sv-SE" sz="1400" dirty="0">
                <a:solidFill>
                  <a:srgbClr val="C00000"/>
                </a:solidFill>
              </a:rPr>
              <a:t>Kristi lag </a:t>
            </a:r>
            <a:r>
              <a:rPr lang="sv-SE" sz="1400" dirty="0"/>
              <a:t>(Gal </a:t>
            </a:r>
            <a:r>
              <a:rPr lang="sv-SE" sz="1400"/>
              <a:t>6:2), </a:t>
            </a:r>
            <a:r>
              <a:rPr lang="sv-SE" sz="1400" dirty="0"/>
              <a:t>och Hans melkisediska prästerskap: </a:t>
            </a:r>
            <a:r>
              <a:rPr lang="sv-SE" sz="1400" dirty="0">
                <a:solidFill>
                  <a:srgbClr val="C00000"/>
                </a:solidFill>
              </a:rPr>
              <a:t>Kristus har </a:t>
            </a:r>
            <a:r>
              <a:rPr lang="sv-SE" sz="1400" i="1" u="sng" dirty="0">
                <a:solidFill>
                  <a:srgbClr val="C00000"/>
                </a:solidFill>
              </a:rPr>
              <a:t>friköpt oss</a:t>
            </a:r>
            <a:r>
              <a:rPr lang="sv-SE" sz="1400" dirty="0">
                <a:solidFill>
                  <a:srgbClr val="C00000"/>
                </a:solidFill>
              </a:rPr>
              <a:t> från lagens förbannelse genom att bli en förbannelse i vårt ställe. </a:t>
            </a:r>
            <a:r>
              <a:rPr lang="sv-SE" sz="1400" dirty="0"/>
              <a:t>(Gal 3:13)</a:t>
            </a:r>
          </a:p>
          <a:p>
            <a:pPr marL="3228975" indent="-269875">
              <a:spcBef>
                <a:spcPts val="300"/>
              </a:spcBef>
            </a:pPr>
            <a:r>
              <a:rPr lang="sv-SE" sz="1400" dirty="0"/>
              <a:t>	Israel </a:t>
            </a:r>
            <a:r>
              <a:rPr lang="sv-SE" sz="1400" i="1" u="sng" dirty="0"/>
              <a:t>som nation</a:t>
            </a:r>
            <a:r>
              <a:rPr lang="sv-SE" sz="1400" dirty="0"/>
              <a:t> står fortfarande under Moselagens jurisdiktion och därför avslutas GT med: </a:t>
            </a:r>
            <a:r>
              <a:rPr lang="sv-SE" sz="1400" dirty="0">
                <a:solidFill>
                  <a:srgbClr val="C00000"/>
                </a:solidFill>
              </a:rPr>
              <a:t>Kom ihåg min tjänare Mose lag. </a:t>
            </a:r>
            <a:r>
              <a:rPr lang="sv-SE" sz="1400" dirty="0"/>
              <a:t>(Mal 4:4</a:t>
            </a:r>
            <a:r>
              <a:rPr lang="sv-SE" sz="1400"/>
              <a:t>) </a:t>
            </a:r>
            <a:br>
              <a:rPr lang="sv-SE" sz="1400"/>
            </a:br>
            <a:r>
              <a:rPr lang="sv-SE" sz="1400"/>
              <a:t>Jesus </a:t>
            </a:r>
            <a:r>
              <a:rPr lang="sv-SE" sz="1400" dirty="0"/>
              <a:t>är mycket tydlig med att lagen inte är historia: </a:t>
            </a:r>
            <a:r>
              <a:rPr lang="sv-SE" sz="1400" dirty="0">
                <a:solidFill>
                  <a:srgbClr val="C00000"/>
                </a:solidFill>
              </a:rPr>
              <a:t>Tro inte att jag har kommit för att upphäva lagen eller profeterna. Jag har inte kommit för att upphäva utan för att uppfylla… Innan himmel och jord förgår </a:t>
            </a:r>
            <a:r>
              <a:rPr lang="sv-SE" sz="1400" dirty="0"/>
              <a:t>[sker vid återkomsten]</a:t>
            </a:r>
            <a:r>
              <a:rPr lang="sv-SE" sz="1400" dirty="0">
                <a:solidFill>
                  <a:srgbClr val="C00000"/>
                </a:solidFill>
              </a:rPr>
              <a:t> ska inte en bokstav, inte en prick i lagen förgå.</a:t>
            </a:r>
            <a:r>
              <a:rPr lang="sv-SE" sz="1400" dirty="0"/>
              <a:t> (Matt </a:t>
            </a:r>
            <a:r>
              <a:rPr lang="sv-SE" sz="1400"/>
              <a:t>5:17-18)</a:t>
            </a:r>
          </a:p>
          <a:p>
            <a:pPr marL="3228975" indent="-269875">
              <a:spcBef>
                <a:spcPts val="300"/>
              </a:spcBef>
            </a:pPr>
            <a:r>
              <a:rPr lang="sv-SE" sz="1400"/>
              <a:t>	</a:t>
            </a:r>
            <a:r>
              <a:rPr lang="sv-SE" sz="1400">
                <a:solidFill>
                  <a:srgbClr val="C00000"/>
                </a:solidFill>
              </a:rPr>
              <a:t>De </a:t>
            </a:r>
            <a:r>
              <a:rPr lang="sv-SE" sz="1400" dirty="0">
                <a:solidFill>
                  <a:srgbClr val="C00000"/>
                </a:solidFill>
              </a:rPr>
              <a:t>som håller sig till laggärningar är under förbannelse </a:t>
            </a:r>
            <a:r>
              <a:rPr lang="sv-SE" sz="1400" dirty="0"/>
              <a:t>(Gal </a:t>
            </a:r>
            <a:r>
              <a:rPr lang="sv-SE" sz="1400"/>
              <a:t>3:10). En </a:t>
            </a:r>
            <a:r>
              <a:rPr lang="sv-SE" sz="1400" dirty="0"/>
              <a:t>av dessa förbannelser är att förlora sitt land: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Om ni trots detta inte lyssnar till mig… ska också jag i vrede stå </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er emot… Jag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ska göra era städer till ruiner</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 ödelägga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landet</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 och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er ska jag </a:t>
            </a:r>
            <a:r>
              <a:rPr 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sprida ut bland hednafolken</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 </a:t>
            </a:r>
            <a:b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b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a:t>
            </a:r>
            <a: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t>3 Mos 26:27-33). Det är därför judarna är utspridda bland nationerna idag, en exil som kommer </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att upphöra i sluttiden. Då kommer de att se </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upp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till [honom] som de genomborrat </a:t>
            </a:r>
            <a:r>
              <a:rPr lang="sv-SE" sz="1400" dirty="0">
                <a:latin typeface="Calibri" panose="020F0502020204030204" pitchFamily="34" charset="0"/>
                <a:ea typeface="Calibri" panose="020F0502020204030204" pitchFamily="34" charset="0"/>
                <a:cs typeface="Calibri" panose="020F0502020204030204" pitchFamily="34" charset="0"/>
              </a:rPr>
              <a:t>(Sak </a:t>
            </a:r>
            <a:r>
              <a:rPr lang="sv-SE" sz="1400">
                <a:latin typeface="Calibri" panose="020F0502020204030204" pitchFamily="34" charset="0"/>
                <a:ea typeface="Calibri" panose="020F0502020204030204" pitchFamily="34" charset="0"/>
                <a:cs typeface="Calibri" panose="020F0502020204030204" pitchFamily="34" charset="0"/>
              </a:rPr>
              <a:t>12</a:t>
            </a:r>
            <a:r>
              <a:rPr lang="sv-SE" sz="1400"/>
              <a:t>:10), så att </a:t>
            </a:r>
            <a:r>
              <a:rPr lang="sv-SE" sz="1400">
                <a:solidFill>
                  <a:srgbClr val="C00000"/>
                </a:solidFill>
              </a:rPr>
              <a:t>hela Israel blir </a:t>
            </a:r>
            <a:r>
              <a:rPr lang="sv-SE" sz="1400" dirty="0">
                <a:solidFill>
                  <a:srgbClr val="C00000"/>
                </a:solidFill>
              </a:rPr>
              <a:t>frälst</a:t>
            </a:r>
            <a:r>
              <a:rPr lang="sv-SE" sz="1400" dirty="0"/>
              <a:t> (Rom </a:t>
            </a:r>
            <a:r>
              <a:rPr lang="sv-SE" sz="1400"/>
              <a:t>11:25).</a:t>
            </a:r>
            <a:endParaRPr lang="sv-SE" sz="1400" dirty="0"/>
          </a:p>
          <a:p>
            <a:pPr marL="3228975" indent="-269875">
              <a:spcBef>
                <a:spcPts val="300"/>
              </a:spcBef>
            </a:pPr>
            <a:r>
              <a:rPr lang="sv-SE" sz="1400" dirty="0"/>
              <a:t>	Men</a:t>
            </a:r>
            <a:r>
              <a:rPr lang="sv-SE" sz="1400" dirty="0">
                <a:solidFill>
                  <a:srgbClr val="C00000"/>
                </a:solidFill>
              </a:rPr>
              <a:t> varför gavs då lagen? Den blev tillagd på grund av överträdelserna för att gälla tills avkomlingen kom, han som löftet gällde… Så blev lagen vår </a:t>
            </a:r>
            <a:r>
              <a:rPr lang="sv-SE" sz="1400" i="1" u="sng" dirty="0">
                <a:solidFill>
                  <a:srgbClr val="C00000"/>
                </a:solidFill>
              </a:rPr>
              <a:t>övervakare</a:t>
            </a:r>
            <a:r>
              <a:rPr lang="sv-SE" sz="1400" dirty="0">
                <a:solidFill>
                  <a:srgbClr val="C00000"/>
                </a:solidFill>
              </a:rPr>
              <a:t> fram till Kristus, för att vi skulle förklaras rättfärdiga av tro. Men </a:t>
            </a:r>
            <a:r>
              <a:rPr lang="sv-SE" sz="1400" i="1" u="sng" dirty="0">
                <a:solidFill>
                  <a:srgbClr val="C00000"/>
                </a:solidFill>
              </a:rPr>
              <a:t>när tron väl har kommit</a:t>
            </a:r>
            <a:r>
              <a:rPr lang="sv-SE" sz="1400" dirty="0">
                <a:solidFill>
                  <a:srgbClr val="C00000"/>
                </a:solidFill>
              </a:rPr>
              <a:t> står vi inte längre under någon övervakare.</a:t>
            </a:r>
            <a:r>
              <a:rPr lang="sv-SE" sz="1400" dirty="0"/>
              <a:t> (Gal </a:t>
            </a:r>
            <a:r>
              <a:rPr lang="sv-SE" sz="1400"/>
              <a:t>3:10-25)</a:t>
            </a:r>
          </a:p>
          <a:p>
            <a:pPr marL="3228975" indent="-269875">
              <a:spcBef>
                <a:spcPts val="300"/>
              </a:spcBef>
            </a:pPr>
            <a:r>
              <a:rPr lang="sv-SE" sz="1400"/>
              <a:t>	(Ytterligare förklaringar kommer i kapitel 8.)</a:t>
            </a:r>
            <a:endParaRPr lang="sv-SE" sz="1400" dirty="0"/>
          </a:p>
        </p:txBody>
      </p:sp>
      <p:pic>
        <p:nvPicPr>
          <p:cNvPr id="8" name="Bildobjekt 7">
            <a:extLst>
              <a:ext uri="{FF2B5EF4-FFF2-40B4-BE49-F238E27FC236}">
                <a16:creationId xmlns:a16="http://schemas.microsoft.com/office/drawing/2014/main" id="{F7D9B16C-D264-3FF1-98E5-4EAACA075295}"/>
              </a:ext>
            </a:extLst>
          </p:cNvPr>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Lst>
          </a:blip>
          <a:stretch>
            <a:fillRect/>
          </a:stretch>
        </p:blipFill>
        <p:spPr>
          <a:xfrm>
            <a:off x="2638543" y="2686599"/>
            <a:ext cx="3943863" cy="3561802"/>
          </a:xfrm>
          <a:prstGeom prst="rect">
            <a:avLst/>
          </a:prstGeom>
        </p:spPr>
      </p:pic>
    </p:spTree>
    <p:custDataLst>
      <p:tags r:id="rId1"/>
    </p:custDataLst>
    <p:extLst>
      <p:ext uri="{BB962C8B-B14F-4D97-AF65-F5344CB8AC3E}">
        <p14:creationId xmlns:p14="http://schemas.microsoft.com/office/powerpoint/2010/main" val="1217071077"/>
      </p:ext>
    </p:extLst>
  </p:cSld>
  <p:clrMapOvr>
    <a:masterClrMapping/>
  </p:clrMapOvr>
  <p:transition advTm="543544">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fade">
                                      <p:cBhvr>
                                        <p:cTn id="21" dur="500"/>
                                        <p:tgtEl>
                                          <p:spTgt spid="5">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animEffect transition="in" filter="fade">
                                      <p:cBhvr>
                                        <p:cTn id="26" dur="500"/>
                                        <p:tgtEl>
                                          <p:spTgt spid="5">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Effect transition="in" filter="fade">
                                      <p:cBhvr>
                                        <p:cTn id="31" dur="500"/>
                                        <p:tgtEl>
                                          <p:spTgt spid="5">
                                            <p:txEl>
                                              <p:pRg st="4" end="4"/>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
                                            <p:txEl>
                                              <p:pRg st="5" end="5"/>
                                            </p:txEl>
                                          </p:spTgt>
                                        </p:tgtEl>
                                        <p:attrNameLst>
                                          <p:attrName>style.visibility</p:attrName>
                                        </p:attrNameLst>
                                      </p:cBhvr>
                                      <p:to>
                                        <p:strVal val="visible"/>
                                      </p:to>
                                    </p:set>
                                    <p:animEffect transition="in" filter="fade">
                                      <p:cBhvr>
                                        <p:cTn id="36"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975" x="2806700" y="1593850"/>
          <p14:tracePt t="983" x="2794000" y="1581150"/>
          <p14:tracePt t="999" x="2692400" y="1536700"/>
          <p14:tracePt t="1016" x="2571750" y="1492250"/>
          <p14:tracePt t="1034" x="2432050" y="1435100"/>
          <p14:tracePt t="1052" x="2311400" y="1390650"/>
          <p14:tracePt t="1055" x="2241550" y="1365250"/>
          <p14:tracePt t="1067" x="2184400" y="1346200"/>
          <p14:tracePt t="1084" x="2032000" y="1295400"/>
          <p14:tracePt t="1100" x="1917700" y="1270000"/>
          <p14:tracePt t="1118" x="1778000" y="1250950"/>
          <p14:tracePt t="1135" x="1625600" y="1231900"/>
          <p14:tracePt t="1150" x="1384300" y="1212850"/>
          <p14:tracePt t="1166" x="1200150" y="1193800"/>
          <p14:tracePt t="1183" x="1028700" y="1168400"/>
          <p14:tracePt t="1200" x="869950" y="1136650"/>
          <p14:tracePt t="1219" x="800100" y="1117600"/>
          <p14:tracePt t="1234" x="793750" y="1111250"/>
          <p14:tracePt t="1319" x="793750" y="1104900"/>
          <p14:tracePt t="1327" x="793750" y="1098550"/>
          <p14:tracePt t="1335" x="800100" y="1092200"/>
          <p14:tracePt t="1350" x="812800" y="1066800"/>
          <p14:tracePt t="1368" x="819150" y="1041400"/>
          <p14:tracePt t="1383" x="819150" y="1022350"/>
          <p14:tracePt t="1400" x="800100" y="990600"/>
          <p14:tracePt t="1417" x="768350" y="952500"/>
          <p14:tracePt t="1433" x="736600" y="927100"/>
          <p14:tracePt t="1450" x="717550" y="908050"/>
          <p14:tracePt t="1466" x="711200" y="895350"/>
          <p14:tracePt t="1484" x="704850" y="889000"/>
          <p14:tracePt t="1503" x="704850" y="882650"/>
          <p14:tracePt t="1517" x="704850" y="876300"/>
          <p14:tracePt t="1533" x="711200" y="876300"/>
          <p14:tracePt t="1550" x="711200" y="869950"/>
          <p14:tracePt t="1840" x="717550" y="869950"/>
          <p14:tracePt t="1849" x="730250" y="863600"/>
          <p14:tracePt t="1868" x="755650" y="850900"/>
          <p14:tracePt t="1885" x="774700" y="838200"/>
          <p14:tracePt t="1899" x="793750" y="831850"/>
          <p14:tracePt t="1916" x="812800" y="819150"/>
          <p14:tracePt t="1921" x="819150" y="819150"/>
          <p14:tracePt t="1934" x="825500" y="812800"/>
          <p14:tracePt t="3063" x="838200" y="812800"/>
          <p14:tracePt t="3071" x="863600" y="812800"/>
          <p14:tracePt t="3085" x="977900" y="819150"/>
          <p14:tracePt t="3101" x="1111250" y="844550"/>
          <p14:tracePt t="3118" x="1231900" y="863600"/>
          <p14:tracePt t="3124" x="1270000" y="863600"/>
          <p14:tracePt t="3135" x="1295400" y="869950"/>
          <p14:tracePt t="3152" x="1339850" y="863600"/>
          <p14:tracePt t="3167" x="1371600" y="850900"/>
          <p14:tracePt t="3185" x="1397000" y="838200"/>
          <p14:tracePt t="3202" x="1422400" y="825500"/>
          <p14:tracePt t="3206" x="1428750" y="819150"/>
          <p14:tracePt t="3217" x="1441450" y="812800"/>
          <p14:tracePt t="3235" x="1454150" y="806450"/>
          <p14:tracePt t="3252" x="1466850" y="806450"/>
          <p14:tracePt t="3269" x="1473200" y="800100"/>
          <p14:tracePt t="3318" x="1479550" y="800100"/>
          <p14:tracePt t="3335" x="1479550" y="806450"/>
          <p14:tracePt t="3352" x="1492250" y="825500"/>
          <p14:tracePt t="3369" x="1492250" y="838200"/>
          <p14:tracePt t="3386" x="1498600" y="844550"/>
          <p14:tracePt t="3435" x="1504950" y="844550"/>
          <p14:tracePt t="3451" x="1517650" y="850900"/>
          <p14:tracePt t="3468" x="1536700" y="850900"/>
          <p14:tracePt t="3485" x="1574800" y="857250"/>
          <p14:tracePt t="3500" x="1619250" y="857250"/>
          <p14:tracePt t="3502" x="1631950" y="857250"/>
          <p14:tracePt t="3518" x="1676400" y="857250"/>
          <p14:tracePt t="3537" x="1720850" y="857250"/>
          <p14:tracePt t="3552" x="1746250" y="850900"/>
          <p14:tracePt t="3569" x="1784350" y="844550"/>
          <p14:tracePt t="3585" x="1816100" y="838200"/>
          <p14:tracePt t="3602" x="1828800" y="838200"/>
          <p14:tracePt t="3618" x="1847850" y="831850"/>
          <p14:tracePt t="3635" x="1854200" y="831850"/>
          <p14:tracePt t="3652" x="1860550" y="831850"/>
          <p14:tracePt t="3798" x="1866900" y="831850"/>
          <p14:tracePt t="3808" x="1879600" y="831850"/>
          <p14:tracePt t="3817" x="1905000" y="838200"/>
          <p14:tracePt t="3836" x="2095500" y="857250"/>
          <p14:tracePt t="3852" x="2228850" y="869950"/>
          <p14:tracePt t="3870" x="2343150" y="882650"/>
          <p14:tracePt t="3885" x="2387600" y="882650"/>
          <p14:tracePt t="3903" x="2400300" y="882650"/>
          <p14:tracePt t="3919" x="2400300" y="876300"/>
          <p14:tracePt t="3935" x="2393950" y="876300"/>
          <p14:tracePt t="3954" x="2381250" y="876300"/>
          <p14:tracePt t="3958" x="2374900" y="876300"/>
          <p14:tracePt t="4015" x="2368550" y="876300"/>
          <p14:tracePt t="4036" x="2349500" y="876300"/>
          <p14:tracePt t="4053" x="2305050" y="882650"/>
          <p14:tracePt t="4069" x="2247900" y="895350"/>
          <p14:tracePt t="4074" x="2203450" y="908050"/>
          <p14:tracePt t="4088" x="2089150" y="927100"/>
          <p14:tracePt t="4102" x="1962150" y="946150"/>
          <p14:tracePt t="4122" x="1828800" y="977900"/>
          <p14:tracePt t="4136" x="1701800" y="1003300"/>
          <p14:tracePt t="4151" x="1536700" y="1028700"/>
          <p14:tracePt t="4169" x="1365250" y="1054100"/>
          <p14:tracePt t="4185" x="1181100" y="1073150"/>
          <p14:tracePt t="4203" x="1028700" y="1085850"/>
          <p14:tracePt t="4207" x="990600" y="1092200"/>
          <p14:tracePt t="4218" x="914400" y="1104900"/>
          <p14:tracePt t="4236" x="850900" y="1117600"/>
          <p14:tracePt t="4253" x="819150" y="1130300"/>
          <p14:tracePt t="4257" x="812800" y="1130300"/>
          <p14:tracePt t="4269" x="812800" y="1136650"/>
          <p14:tracePt t="4371" x="819150" y="1136650"/>
          <p14:tracePt t="4376" x="825500" y="1136650"/>
          <p14:tracePt t="4386" x="831850" y="1136650"/>
          <p14:tracePt t="4402" x="850900" y="1136650"/>
          <p14:tracePt t="4419" x="882650" y="1136650"/>
          <p14:tracePt t="4436" x="933450" y="1123950"/>
          <p14:tracePt t="4441" x="971550" y="1123950"/>
          <p14:tracePt t="4451" x="1035050" y="1111250"/>
          <p14:tracePt t="4469" x="1143000" y="1104900"/>
          <p14:tracePt t="4485" x="1238250" y="1104900"/>
          <p14:tracePt t="4502" x="1289050" y="1098550"/>
          <p14:tracePt t="4519" x="1295400" y="1098550"/>
          <p14:tracePt t="4536" x="1301750" y="1098550"/>
          <p14:tracePt t="4553" x="1301750" y="1104900"/>
          <p14:tracePt t="4611" x="1308100" y="1104900"/>
          <p14:tracePt t="4627" x="1320800" y="1104900"/>
          <p14:tracePt t="4637" x="1333500" y="1098550"/>
          <p14:tracePt t="4653" x="1358900" y="1073150"/>
          <p14:tracePt t="4669" x="1384300" y="1047750"/>
          <p14:tracePt t="4686" x="1397000" y="1035050"/>
          <p14:tracePt t="4850" x="1416050" y="1041400"/>
          <p14:tracePt t="4859" x="1422400" y="1054100"/>
          <p14:tracePt t="4868" x="1454150" y="1066800"/>
          <p14:tracePt t="4886" x="1498600" y="1085850"/>
          <p14:tracePt t="4904" x="1524000" y="1098550"/>
          <p14:tracePt t="4920" x="1543050" y="1098550"/>
          <p14:tracePt t="4936" x="1555750" y="1104900"/>
          <p14:tracePt t="4953" x="1562100" y="1104900"/>
          <p14:tracePt t="4969" x="1568450" y="1104900"/>
          <p14:tracePt t="4986" x="1581150" y="1104900"/>
          <p14:tracePt t="5003" x="1619250" y="1104900"/>
          <p14:tracePt t="5009" x="1638300" y="1104900"/>
          <p14:tracePt t="5019" x="1657350" y="1111250"/>
          <p14:tracePt t="5036" x="1701800" y="1111250"/>
          <p14:tracePt t="5053" x="1739900" y="1111250"/>
          <p14:tracePt t="5070" x="1778000" y="1111250"/>
          <p14:tracePt t="5086" x="1816100" y="1104900"/>
          <p14:tracePt t="5104" x="1847850" y="1098550"/>
          <p14:tracePt t="5120" x="1873250" y="1098550"/>
          <p14:tracePt t="5136" x="1892300" y="1092200"/>
          <p14:tracePt t="5153" x="1917700" y="1092200"/>
          <p14:tracePt t="5157" x="1924050" y="1092200"/>
          <p14:tracePt t="5170" x="1943100" y="1085850"/>
          <p14:tracePt t="5187" x="1974850" y="1079500"/>
          <p14:tracePt t="5203" x="2006600" y="1079500"/>
          <p14:tracePt t="5222" x="2032000" y="1073150"/>
          <p14:tracePt t="5236" x="2051050" y="1066800"/>
          <p14:tracePt t="5253" x="2063750" y="1066800"/>
          <p14:tracePt t="5270" x="2070100" y="1066800"/>
          <p14:tracePt t="5286" x="2076450" y="1066800"/>
          <p14:tracePt t="5303" x="2082800" y="1066800"/>
          <p14:tracePt t="5397" x="2076450" y="1066800"/>
          <p14:tracePt t="5406" x="2070100" y="1066800"/>
          <p14:tracePt t="5423" x="2051050" y="1066800"/>
          <p14:tracePt t="5438" x="2025650" y="1073150"/>
          <p14:tracePt t="5457" x="1993900" y="1079500"/>
          <p14:tracePt t="5470" x="1936750" y="1098550"/>
          <p14:tracePt t="5487" x="1879600" y="1111250"/>
          <p14:tracePt t="5502" x="1752600" y="1143000"/>
          <p14:tracePt t="5520" x="1574800" y="1174750"/>
          <p14:tracePt t="5536" x="1422400" y="1206500"/>
          <p14:tracePt t="5554" x="1250950" y="1231900"/>
          <p14:tracePt t="5570" x="1143000" y="1250950"/>
          <p14:tracePt t="5587" x="1047750" y="1257300"/>
          <p14:tracePt t="5603" x="990600" y="1257300"/>
          <p14:tracePt t="5621" x="977900" y="1257300"/>
          <p14:tracePt t="5637" x="971550" y="1257300"/>
          <p14:tracePt t="5654" x="952500" y="1257300"/>
          <p14:tracePt t="5670" x="882650" y="1270000"/>
          <p14:tracePt t="5687" x="800100" y="1276350"/>
          <p14:tracePt t="5704" x="768350" y="1289050"/>
          <p14:tracePt t="5736" x="774700" y="1295400"/>
          <p14:tracePt t="5754" x="800100" y="1301750"/>
          <p14:tracePt t="5773" x="831850" y="1301750"/>
          <p14:tracePt t="5787" x="863600" y="1301750"/>
          <p14:tracePt t="5804" x="889000" y="1301750"/>
          <p14:tracePt t="5819" x="901700" y="1301750"/>
          <p14:tracePt t="5837" x="908050" y="1301750"/>
          <p14:tracePt t="5854" x="920750" y="1301750"/>
          <p14:tracePt t="5871" x="933450" y="1308100"/>
          <p14:tracePt t="5887" x="946150" y="1308100"/>
          <p14:tracePt t="5904" x="958850" y="1308100"/>
          <p14:tracePt t="5921" x="971550" y="1308100"/>
          <p14:tracePt t="6183" x="971550" y="1314450"/>
          <p14:tracePt t="6192" x="965200" y="1314450"/>
          <p14:tracePt t="6231" x="958850" y="1308100"/>
          <p14:tracePt t="6239" x="958850" y="1295400"/>
          <p14:tracePt t="6254" x="952500" y="1250950"/>
          <p14:tracePt t="6271" x="952500" y="1219200"/>
          <p14:tracePt t="6287" x="971550" y="1187450"/>
          <p14:tracePt t="6304" x="996950" y="1181100"/>
          <p14:tracePt t="6320" x="1022350" y="1187450"/>
          <p14:tracePt t="6336" x="1041400" y="1200150"/>
          <p14:tracePt t="6353" x="1066800" y="1225550"/>
          <p14:tracePt t="6370" x="1079500" y="1231900"/>
          <p14:tracePt t="6420" x="1085850" y="1231900"/>
          <p14:tracePt t="6453" x="1085850" y="1238250"/>
          <p14:tracePt t="6461" x="1085850" y="1244600"/>
          <p14:tracePt t="6469" x="1079500" y="1250950"/>
          <p14:tracePt t="6486" x="1054100" y="1270000"/>
          <p14:tracePt t="6503" x="1028700" y="1282700"/>
          <p14:tracePt t="6521" x="1003300" y="1295400"/>
          <p14:tracePt t="6537" x="977900" y="1308100"/>
          <p14:tracePt t="6553" x="971550" y="1314450"/>
          <p14:tracePt t="6593" x="965200" y="1314450"/>
          <p14:tracePt t="7346" x="971550" y="1308100"/>
          <p14:tracePt t="7355" x="990600" y="1308100"/>
          <p14:tracePt t="7373" x="1035050" y="1301750"/>
          <p14:tracePt t="7388" x="1079500" y="1301750"/>
          <p14:tracePt t="7405" x="1155700" y="1314450"/>
          <p14:tracePt t="7410" x="1200150" y="1327150"/>
          <p14:tracePt t="7421" x="1238250" y="1333500"/>
          <p14:tracePt t="7424" x="1282700" y="1346200"/>
          <p14:tracePt t="7439" x="1346200" y="1352550"/>
          <p14:tracePt t="7456" x="1422400" y="1358900"/>
          <p14:tracePt t="7473" x="1492250" y="1358900"/>
          <p14:tracePt t="7495" x="1606550" y="1358900"/>
          <p14:tracePt t="7505" x="1670050" y="1358900"/>
          <p14:tracePt t="7521" x="1771650" y="1358900"/>
          <p14:tracePt t="7542" x="1854200" y="1352550"/>
          <p14:tracePt t="7555" x="1917700" y="1339850"/>
          <p14:tracePt t="7571" x="1943100" y="1333500"/>
          <p14:tracePt t="7588" x="1962150" y="1327150"/>
          <p14:tracePt t="7605" x="1974850" y="1327150"/>
          <p14:tracePt t="7622" x="1981200" y="1320800"/>
          <p14:tracePt t="7639" x="1993900" y="1320800"/>
          <p14:tracePt t="7642" x="2006600" y="1320800"/>
          <p14:tracePt t="7654" x="2012950" y="1320800"/>
          <p14:tracePt t="7657" x="2025650" y="1320800"/>
          <p14:tracePt t="7672" x="2051050" y="1314450"/>
          <p14:tracePt t="7689" x="2076450" y="1308100"/>
          <p14:tracePt t="7706" x="2101850" y="1308100"/>
          <p14:tracePt t="7722" x="2133600" y="1301750"/>
          <p14:tracePt t="7739" x="2165350" y="1301750"/>
          <p14:tracePt t="7757" x="2203450" y="1301750"/>
          <p14:tracePt t="7771" x="2228850" y="1301750"/>
          <p14:tracePt t="7789" x="2241550" y="1308100"/>
          <p14:tracePt t="7873" x="2235200" y="1314450"/>
          <p14:tracePt t="7880" x="2222500" y="1320800"/>
          <p14:tracePt t="7887" x="2190750" y="1333500"/>
          <p14:tracePt t="7905" x="2127250" y="1352550"/>
          <p14:tracePt t="7922" x="2063750" y="1371600"/>
          <p14:tracePt t="7939" x="1993900" y="1384300"/>
          <p14:tracePt t="7956" x="1943100" y="1390650"/>
          <p14:tracePt t="7972" x="1898650" y="1397000"/>
          <p14:tracePt t="7989" x="1822450" y="1403350"/>
          <p14:tracePt t="8006" x="1714500" y="1416050"/>
          <p14:tracePt t="8010" x="1638300" y="1416050"/>
          <p14:tracePt t="8021" x="1555750" y="1422400"/>
          <p14:tracePt t="8040" x="1301750" y="1416050"/>
          <p14:tracePt t="8057" x="1136650" y="1409700"/>
          <p14:tracePt t="8074" x="1016000" y="1403350"/>
          <p14:tracePt t="8088" x="984250" y="1403350"/>
          <p14:tracePt t="8106" x="889000" y="1403350"/>
          <p14:tracePt t="8122" x="800100" y="1409700"/>
          <p14:tracePt t="8139" x="692150" y="1422400"/>
          <p14:tracePt t="8155" x="565150" y="1422400"/>
          <p14:tracePt t="8171" x="482600" y="1422400"/>
          <p14:tracePt t="8189" x="419100" y="1422400"/>
          <p14:tracePt t="8206" x="406400" y="1422400"/>
          <p14:tracePt t="8267" x="406400" y="1428750"/>
          <p14:tracePt t="8275" x="406400" y="1435100"/>
          <p14:tracePt t="8289" x="419100" y="1447800"/>
          <p14:tracePt t="8306" x="431800" y="1466850"/>
          <p14:tracePt t="8322" x="444500" y="1485900"/>
          <p14:tracePt t="8339" x="457200" y="1498600"/>
          <p14:tracePt t="8358" x="469900" y="1504950"/>
          <p14:tracePt t="8372" x="482600" y="1517650"/>
          <p14:tracePt t="8389" x="501650" y="1524000"/>
          <p14:tracePt t="8406" x="514350" y="1536700"/>
          <p14:tracePt t="8422" x="527050" y="1549400"/>
          <p14:tracePt t="8439" x="533400" y="1562100"/>
          <p14:tracePt t="8522" x="533400" y="1568450"/>
          <p14:tracePt t="8528" x="539750" y="1568450"/>
          <p14:tracePt t="8538" x="546100" y="1568450"/>
          <p14:tracePt t="8556" x="558800" y="1568450"/>
          <p14:tracePt t="8573" x="571500" y="1568450"/>
          <p14:tracePt t="8589" x="577850" y="1568450"/>
          <p14:tracePt t="8654" x="584200" y="1568450"/>
          <p14:tracePt t="8662" x="590550" y="1568450"/>
          <p14:tracePt t="8672" x="596900" y="1568450"/>
          <p14:tracePt t="8690" x="615950" y="1568450"/>
          <p14:tracePt t="8706" x="647700" y="1568450"/>
          <p14:tracePt t="8723" x="673100" y="1568450"/>
          <p14:tracePt t="8727" x="685800" y="1568450"/>
          <p14:tracePt t="8739" x="698500" y="1568450"/>
          <p14:tracePt t="8757" x="755650" y="1555750"/>
          <p14:tracePt t="8773" x="781050" y="1543050"/>
          <p14:tracePt t="8789" x="812800" y="1543050"/>
          <p14:tracePt t="8806" x="850900" y="1536700"/>
          <p14:tracePt t="8823" x="889000" y="1536700"/>
          <p14:tracePt t="8840" x="920750" y="1530350"/>
          <p14:tracePt t="8844" x="939800" y="1524000"/>
          <p14:tracePt t="8855" x="958850" y="1524000"/>
          <p14:tracePt t="8873" x="996950" y="1517650"/>
          <p14:tracePt t="8995" x="996950" y="1511300"/>
          <p14:tracePt t="9004" x="1009650" y="1511300"/>
          <p14:tracePt t="9023" x="1066800" y="1504950"/>
          <p14:tracePt t="9040" x="1174750" y="1511300"/>
          <p14:tracePt t="9055" x="1339850" y="1524000"/>
          <p14:tracePt t="9060" x="1422400" y="1536700"/>
          <p14:tracePt t="9073" x="1504950" y="1543050"/>
          <p14:tracePt t="9090" x="1752600" y="1555750"/>
          <p14:tracePt t="9109" x="1847850" y="1555750"/>
          <p14:tracePt t="9129" x="1879600" y="1555750"/>
          <p14:tracePt t="9132" x="1885950" y="1555750"/>
          <p14:tracePt t="9207" x="1892300" y="1549400"/>
          <p14:tracePt t="9216" x="1898650" y="1549400"/>
          <p14:tracePt t="9225" x="1911350" y="1543050"/>
          <p14:tracePt t="9241" x="1949450" y="1530350"/>
          <p14:tracePt t="9258" x="1974850" y="1524000"/>
          <p14:tracePt t="9273" x="2000250" y="1517650"/>
          <p14:tracePt t="9290" x="2019300" y="1517650"/>
          <p14:tracePt t="9381" x="2025650" y="1517650"/>
          <p14:tracePt t="9397" x="2032000" y="1517650"/>
          <p14:tracePt t="9405" x="2038350" y="1517650"/>
          <p14:tracePt t="9423" x="2044700" y="1517650"/>
          <p14:tracePt t="9456" x="2051050" y="1517650"/>
          <p14:tracePt t="9532" x="2057400" y="1517650"/>
          <p14:tracePt t="9547" x="2063750" y="1517650"/>
          <p14:tracePt t="9555" x="2070100" y="1517650"/>
          <p14:tracePt t="9564" x="2076450" y="1517650"/>
          <p14:tracePt t="9590" x="2082800" y="1517650"/>
          <p14:tracePt t="9893" x="2095500" y="1517650"/>
          <p14:tracePt t="9900" x="2101850" y="1517650"/>
          <p14:tracePt t="9908" x="2114550" y="1517650"/>
          <p14:tracePt t="9924" x="2133600" y="1517650"/>
          <p14:tracePt t="9941" x="2146300" y="1517650"/>
          <p14:tracePt t="9958" x="2159000" y="1517650"/>
          <p14:tracePt t="10003" x="2152650" y="1517650"/>
          <p14:tracePt t="10011" x="2146300" y="1517650"/>
          <p14:tracePt t="10024" x="2127250" y="1524000"/>
          <p14:tracePt t="10040" x="2076450" y="1543050"/>
          <p14:tracePt t="10058" x="2019300" y="1562100"/>
          <p14:tracePt t="10074" x="1911350" y="1593850"/>
          <p14:tracePt t="10091" x="1797050" y="1625600"/>
          <p14:tracePt t="10108" x="1600200" y="1682750"/>
          <p14:tracePt t="10124" x="1371600" y="1720850"/>
          <p14:tracePt t="10141" x="1028700" y="1727200"/>
          <p14:tracePt t="10157" x="755650" y="1733550"/>
          <p14:tracePt t="10173" x="577850" y="1739900"/>
          <p14:tracePt t="10191" x="495300" y="1739900"/>
          <p14:tracePt t="10207" x="469900" y="1739900"/>
          <p14:tracePt t="10224" x="463550" y="1739900"/>
          <p14:tracePt t="10241" x="457200" y="1739900"/>
          <p14:tracePt t="10258" x="457200" y="1746250"/>
          <p14:tracePt t="10471" x="463550" y="1746250"/>
          <p14:tracePt t="10480" x="469900" y="1746250"/>
          <p14:tracePt t="10491" x="476250" y="1746250"/>
          <p14:tracePt t="10509" x="488950" y="1746250"/>
          <p14:tracePt t="10860" x="495300" y="1752600"/>
          <p14:tracePt t="10891" x="501650" y="1752600"/>
          <p14:tracePt t="10908" x="501650" y="1758950"/>
          <p14:tracePt t="10998" x="508000" y="1758950"/>
          <p14:tracePt t="11007" x="514350" y="1758950"/>
          <p14:tracePt t="11015" x="520700" y="1758950"/>
          <p14:tracePt t="11025" x="527050" y="1758950"/>
          <p14:tracePt t="11042" x="539750" y="1758950"/>
          <p14:tracePt t="11059" x="552450" y="1758950"/>
          <p14:tracePt t="11075" x="565150" y="1758950"/>
          <p14:tracePt t="11080" x="571500" y="1758950"/>
          <p14:tracePt t="11090" x="577850" y="1758950"/>
          <p14:tracePt t="11108" x="584200" y="1758950"/>
          <p14:tracePt t="11237" x="596900" y="1752600"/>
          <p14:tracePt t="11247" x="603250" y="1752600"/>
          <p14:tracePt t="11259" x="673100" y="1739900"/>
          <p14:tracePt t="11277" x="768350" y="1739900"/>
          <p14:tracePt t="11290" x="889000" y="1739900"/>
          <p14:tracePt t="11308" x="1009650" y="1746250"/>
          <p14:tracePt t="11326" x="1066800" y="1746250"/>
          <p14:tracePt t="11342" x="1085850" y="1746250"/>
          <p14:tracePt t="11360" x="1092200" y="1746250"/>
          <p14:tracePt t="11375" x="1098550" y="1746250"/>
          <p14:tracePt t="11394" x="1104900" y="1746250"/>
          <p14:tracePt t="11427" x="1111250" y="1746250"/>
          <p14:tracePt t="11449" x="1117600" y="1746250"/>
          <p14:tracePt t="11459" x="1123950" y="1746250"/>
          <p14:tracePt t="11475" x="1162050" y="1746250"/>
          <p14:tracePt t="11492" x="1200150" y="1746250"/>
          <p14:tracePt t="11508" x="1238250" y="1746250"/>
          <p14:tracePt t="11525" x="1282700" y="1746250"/>
          <p14:tracePt t="11542" x="1314450" y="1739900"/>
          <p14:tracePt t="11558" x="1346200" y="1739900"/>
          <p14:tracePt t="11564" x="1371600" y="1733550"/>
          <p14:tracePt t="11575" x="1384300" y="1733550"/>
          <p14:tracePt t="11592" x="1466850" y="1720850"/>
          <p14:tracePt t="11608" x="1511300" y="1714500"/>
          <p14:tracePt t="11625" x="1555750" y="1708150"/>
          <p14:tracePt t="11642" x="1593850" y="1701800"/>
          <p14:tracePt t="11659" x="1625600" y="1689100"/>
          <p14:tracePt t="11709" x="1619250" y="1689100"/>
          <p14:tracePt t="11725" x="1593850" y="1689100"/>
          <p14:tracePt t="11742" x="1562100" y="1701800"/>
          <p14:tracePt t="11758" x="1524000" y="1714500"/>
          <p14:tracePt t="11775" x="1479550" y="1727200"/>
          <p14:tracePt t="11792" x="1416050" y="1746250"/>
          <p14:tracePt t="11809" x="1282700" y="1784350"/>
          <p14:tracePt t="11825" x="1155700" y="1809750"/>
          <p14:tracePt t="11842" x="1016000" y="1860550"/>
          <p14:tracePt t="11860" x="939800" y="1892300"/>
          <p14:tracePt t="11876" x="889000" y="1917700"/>
          <p14:tracePt t="11892" x="850900" y="1936750"/>
          <p14:tracePt t="11909" x="825500" y="1949450"/>
          <p14:tracePt t="11925" x="819150" y="1949450"/>
          <p14:tracePt t="12178" x="825500" y="1949450"/>
          <p14:tracePt t="12191" x="831850" y="1949450"/>
          <p14:tracePt t="12200" x="838200" y="1949450"/>
          <p14:tracePt t="12210" x="844550" y="1949450"/>
          <p14:tracePt t="12226" x="857250" y="1949450"/>
          <p14:tracePt t="12242" x="876300" y="1949450"/>
          <p14:tracePt t="12259" x="895350" y="1949450"/>
          <p14:tracePt t="12276" x="901700" y="1949450"/>
          <p14:tracePt t="12280" x="908050" y="1949450"/>
          <p14:tracePt t="12309" x="914400" y="1955800"/>
          <p14:tracePt t="12380" x="920750" y="1955800"/>
          <p14:tracePt t="12427" x="933450" y="1962150"/>
          <p14:tracePt t="12442" x="965200" y="1962150"/>
          <p14:tracePt t="12460" x="1009650" y="1962150"/>
          <p14:tracePt t="12476" x="1028700" y="1962150"/>
          <p14:tracePt t="12509" x="1035050" y="1962150"/>
          <p14:tracePt t="12526" x="1041400" y="1962150"/>
          <p14:tracePt t="12621" x="1041400" y="1968500"/>
          <p14:tracePt t="12643" x="1041400" y="1974850"/>
          <p14:tracePt t="12801" x="1054100" y="1974850"/>
          <p14:tracePt t="12810" x="1060450" y="1981200"/>
          <p14:tracePt t="12813" x="1085850" y="1987550"/>
          <p14:tracePt t="12825" x="1123950" y="2000250"/>
          <p14:tracePt t="12843" x="1193800" y="2012950"/>
          <p14:tracePt t="12860" x="1282700" y="2032000"/>
          <p14:tracePt t="12865" x="1333500" y="2032000"/>
          <p14:tracePt t="12875" x="1397000" y="2032000"/>
          <p14:tracePt t="12893" x="1485900" y="2032000"/>
          <p14:tracePt t="12910" x="1530350" y="2032000"/>
          <p14:tracePt t="12926" x="1536700" y="2032000"/>
          <p14:tracePt t="12943" x="1543050" y="2032000"/>
          <p14:tracePt t="12960" x="1543050" y="2025650"/>
          <p14:tracePt t="12976" x="1549400" y="2025650"/>
          <p14:tracePt t="13105" x="1555750" y="2025650"/>
          <p14:tracePt t="13122" x="1562100" y="2025650"/>
          <p14:tracePt t="13419" x="1568450" y="2025650"/>
          <p14:tracePt t="13429" x="1581150" y="2025650"/>
          <p14:tracePt t="13444" x="1600200" y="2019300"/>
          <p14:tracePt t="13461" x="1612900" y="2019300"/>
          <p14:tracePt t="13759" x="1612900" y="2012950"/>
          <p14:tracePt t="13769" x="1619250" y="2012950"/>
          <p14:tracePt t="13775" x="1625600" y="2012950"/>
          <p14:tracePt t="13794" x="1638300" y="2012950"/>
          <p14:tracePt t="13811" x="1651000" y="2012950"/>
          <p14:tracePt t="13815" x="1657350" y="2012950"/>
          <p14:tracePt t="13827" x="1663700" y="2012950"/>
          <p14:tracePt t="13830" x="1670050" y="2012950"/>
          <p14:tracePt t="13842" x="1676400" y="2012950"/>
          <p14:tracePt t="13863" x="1708150" y="2012950"/>
          <p14:tracePt t="13877" x="1727200" y="2012950"/>
          <p14:tracePt t="13894" x="1784350" y="2012950"/>
          <p14:tracePt t="13910" x="1828800" y="2012950"/>
          <p14:tracePt t="13927" x="1866900" y="2012950"/>
          <p14:tracePt t="13944" x="1917700" y="2012950"/>
          <p14:tracePt t="13960" x="1949450" y="2012950"/>
          <p14:tracePt t="13977" x="1974850" y="2012950"/>
          <p14:tracePt t="13994" x="1993900" y="2012950"/>
          <p14:tracePt t="14011" x="2006600" y="2012950"/>
          <p14:tracePt t="14028" x="2012950" y="2012950"/>
          <p14:tracePt t="14044" x="2019300" y="2012950"/>
          <p14:tracePt t="14061" x="2025650" y="2012950"/>
          <p14:tracePt t="14077" x="2038350" y="2012950"/>
          <p14:tracePt t="14094" x="2076450" y="2012950"/>
          <p14:tracePt t="14110" x="2108200" y="2006600"/>
          <p14:tracePt t="14127" x="2146300" y="2006600"/>
          <p14:tracePt t="14146" x="2171700" y="2006600"/>
          <p14:tracePt t="14161" x="2184400" y="2006600"/>
          <p14:tracePt t="14177" x="2190750" y="2006600"/>
          <p14:tracePt t="14194" x="2197100" y="2006600"/>
          <p14:tracePt t="14209" x="2203450" y="2006600"/>
          <p14:tracePt t="14226" x="2216150" y="2006600"/>
          <p14:tracePt t="14244" x="2222500" y="2006600"/>
          <p14:tracePt t="14246" x="2228850" y="2006600"/>
          <p14:tracePt t="14261" x="2235200" y="2006600"/>
          <p14:tracePt t="14278" x="2241550" y="2006600"/>
          <p14:tracePt t="14311" x="2247900" y="2006600"/>
          <p14:tracePt t="15335" x="2241550" y="2006600"/>
          <p14:tracePt t="15352" x="2235200" y="2006600"/>
          <p14:tracePt t="15367" x="2228850" y="2006600"/>
          <p14:tracePt t="15384" x="2222500" y="2006600"/>
          <p14:tracePt t="15398" x="2216150" y="2006600"/>
          <p14:tracePt t="15430" x="2197100" y="2006600"/>
          <p14:tracePt t="15450" x="2171700" y="2006600"/>
          <p14:tracePt t="15461" x="2139950" y="2006600"/>
          <p14:tracePt t="15479" x="2082800" y="2012950"/>
          <p14:tracePt t="15494" x="2012950" y="2012950"/>
          <p14:tracePt t="15512" x="1955800" y="2012950"/>
          <p14:tracePt t="15517" x="1917700" y="2012950"/>
          <p14:tracePt t="15530" x="1879600" y="2012950"/>
          <p14:tracePt t="15546" x="1803400" y="2019300"/>
          <p14:tracePt t="15560" x="1701800" y="2019300"/>
          <p14:tracePt t="15579" x="1606550" y="2025650"/>
          <p14:tracePt t="15594" x="1549400" y="2025650"/>
          <p14:tracePt t="15614" x="1485900" y="2025650"/>
          <p14:tracePt t="15629" x="1466850" y="2025650"/>
          <p14:tracePt t="15645" x="1447800" y="2025650"/>
          <p14:tracePt t="15664" x="1428750" y="2025650"/>
          <p14:tracePt t="15832" x="1428750" y="2038350"/>
          <p14:tracePt t="15840" x="1422400" y="2038350"/>
          <p14:tracePt t="15846" x="1422400" y="2051050"/>
          <p14:tracePt t="15861" x="1422400" y="2063750"/>
          <p14:tracePt t="15878" x="1416050" y="2082800"/>
          <p14:tracePt t="15894" x="1416050" y="2095500"/>
          <p14:tracePt t="15912" x="1416050" y="2101850"/>
          <p14:tracePt t="15917" x="1416050" y="2108200"/>
          <p14:tracePt t="15947" x="1416050" y="2114550"/>
          <p14:tracePt t="16040" x="1409700" y="2120900"/>
          <p14:tracePt t="16047" x="1403350" y="2120900"/>
          <p14:tracePt t="16062" x="1358900" y="2146300"/>
          <p14:tracePt t="16080" x="1301750" y="2171700"/>
          <p14:tracePt t="16095" x="1193800" y="2216150"/>
          <p14:tracePt t="16112" x="1104900" y="2247900"/>
          <p14:tracePt t="16129" x="1009650" y="2279650"/>
          <p14:tracePt t="16145" x="990600" y="2286000"/>
          <p14:tracePt t="16179" x="984250" y="2286000"/>
          <p14:tracePt t="16195" x="977900" y="2286000"/>
          <p14:tracePt t="16213" x="971550" y="2292350"/>
          <p14:tracePt t="16218" x="965200" y="2292350"/>
          <p14:tracePt t="16230" x="958850" y="2298700"/>
          <p14:tracePt t="16246" x="946150" y="2305050"/>
          <p14:tracePt t="16262" x="939800" y="2311400"/>
          <p14:tracePt t="16312" x="939800" y="2317750"/>
          <p14:tracePt t="16329" x="933450" y="2336800"/>
          <p14:tracePt t="16347" x="889000" y="2374900"/>
          <p14:tracePt t="16361" x="869950" y="2393950"/>
          <p14:tracePt t="16379" x="844550" y="2419350"/>
          <p14:tracePt t="16396" x="831850" y="2425700"/>
          <p14:tracePt t="16412" x="831850" y="2432050"/>
          <p14:tracePt t="16720" x="838200" y="2432050"/>
          <p14:tracePt t="16756" x="844550" y="2432050"/>
          <p14:tracePt t="16781" x="850900" y="2438400"/>
          <p14:tracePt t="16796" x="857250" y="2438400"/>
          <p14:tracePt t="16931" x="857250" y="2444750"/>
          <p14:tracePt t="16948" x="863600" y="2444750"/>
          <p14:tracePt t="16957" x="869950" y="2444750"/>
          <p14:tracePt t="16981" x="876300" y="2444750"/>
          <p14:tracePt t="16997" x="876300" y="2451100"/>
          <p14:tracePt t="17014" x="889000" y="2457450"/>
          <p14:tracePt t="17031" x="895350" y="2457450"/>
          <p14:tracePt t="17047" x="901700" y="2463800"/>
          <p14:tracePt t="17063" x="914400" y="2470150"/>
          <p14:tracePt t="17933" x="914400" y="2476500"/>
          <p14:tracePt t="17937" x="914400" y="2482850"/>
          <p14:tracePt t="17946" x="908050" y="2489200"/>
          <p14:tracePt t="17965" x="889000" y="2508250"/>
          <p14:tracePt t="17981" x="876300" y="2533650"/>
          <p14:tracePt t="17998" x="838200" y="2565400"/>
          <p14:tracePt t="18014" x="806450" y="2590800"/>
          <p14:tracePt t="18031" x="787400" y="2609850"/>
          <p14:tracePt t="18036" x="781050" y="2616200"/>
          <p14:tracePt t="18046" x="768350" y="2628900"/>
          <p14:tracePt t="18050" x="762000" y="2635250"/>
          <p14:tracePt t="18063" x="755650" y="2641600"/>
          <p14:tracePt t="18268" x="755650" y="2647950"/>
          <p14:tracePt t="18277" x="755650" y="2654300"/>
          <p14:tracePt t="18292" x="755650" y="2660650"/>
          <p14:tracePt t="18303" x="755650" y="2667000"/>
          <p14:tracePt t="18307" x="762000" y="2667000"/>
          <p14:tracePt t="18331" x="762000" y="2673350"/>
          <p14:tracePt t="18607" x="768350" y="2673350"/>
          <p14:tracePt t="18901" x="774700" y="2673350"/>
          <p14:tracePt t="18909" x="787400" y="2673350"/>
          <p14:tracePt t="18918" x="812800" y="2673350"/>
          <p14:tracePt t="18932" x="844550" y="2667000"/>
          <p14:tracePt t="18949" x="857250" y="2667000"/>
          <p14:tracePt t="18965" x="869950" y="2667000"/>
          <p14:tracePt t="18981" x="882650" y="2667000"/>
          <p14:tracePt t="18998" x="889000" y="2673350"/>
          <p14:tracePt t="19016" x="901700" y="2679700"/>
          <p14:tracePt t="19019" x="914400" y="2679700"/>
          <p14:tracePt t="19031" x="927100" y="2686050"/>
          <p14:tracePt t="19048" x="952500" y="2692400"/>
          <p14:tracePt t="19065" x="971550" y="2698750"/>
          <p14:tracePt t="19081" x="990600" y="2698750"/>
          <p14:tracePt t="19131" x="990600" y="2705100"/>
          <p14:tracePt t="20077" x="984250" y="2717800"/>
          <p14:tracePt t="20100" x="908050" y="2774950"/>
          <p14:tracePt t="20114" x="831850" y="2851150"/>
          <p14:tracePt t="20133" x="755650" y="2927350"/>
          <p14:tracePt t="20150" x="717550" y="2984500"/>
          <p14:tracePt t="20166" x="692150" y="3016250"/>
          <p14:tracePt t="20205" x="698500" y="3016250"/>
          <p14:tracePt t="20216" x="711200" y="3016250"/>
          <p14:tracePt t="20233" x="723900" y="3016250"/>
          <p14:tracePt t="20249" x="730250" y="3016250"/>
          <p14:tracePt t="20267" x="736600" y="3009900"/>
          <p14:tracePt t="20282" x="749300" y="3003550"/>
          <p14:tracePt t="20299" x="768350" y="2990850"/>
          <p14:tracePt t="20316" x="800100" y="2978150"/>
          <p14:tracePt t="20333" x="831850" y="2965450"/>
          <p14:tracePt t="20349" x="882650" y="2959100"/>
          <p14:tracePt t="20366" x="927100" y="2959100"/>
          <p14:tracePt t="20383" x="996950" y="2952750"/>
          <p14:tracePt t="20399" x="1041400" y="2952750"/>
          <p14:tracePt t="20416" x="1098550" y="2952750"/>
          <p14:tracePt t="20432" x="1123950" y="2952750"/>
          <p14:tracePt t="20448" x="1149350" y="2952750"/>
          <p14:tracePt t="20466" x="1181100" y="2952750"/>
          <p14:tracePt t="20485" x="1212850" y="2946400"/>
          <p14:tracePt t="20499" x="1244600" y="2940050"/>
          <p14:tracePt t="20516" x="1263650" y="2933700"/>
          <p14:tracePt t="20532" x="1263650" y="2927350"/>
          <p14:tracePt t="20566" x="1270000" y="2927350"/>
          <p14:tracePt t="20671" x="1276350" y="2927350"/>
          <p14:tracePt t="20680" x="1289050" y="2921000"/>
          <p14:tracePt t="20700" x="1320800" y="2914650"/>
          <p14:tracePt t="20717" x="1365250" y="2908300"/>
          <p14:tracePt t="20734" x="1390650" y="2901950"/>
          <p14:tracePt t="20749" x="1403350" y="2901950"/>
          <p14:tracePt t="20766" x="1403350" y="2895600"/>
          <p14:tracePt t="20902" x="1403350" y="2901950"/>
          <p14:tracePt t="20959" x="1409700" y="2901950"/>
          <p14:tracePt t="20969" x="1422400" y="2901950"/>
          <p14:tracePt t="20984" x="1479550" y="2914650"/>
          <p14:tracePt t="21000" x="1562100" y="2927350"/>
          <p14:tracePt t="21016" x="1663700" y="2933700"/>
          <p14:tracePt t="21033" x="1746250" y="2933700"/>
          <p14:tracePt t="21049" x="1809750" y="2933700"/>
          <p14:tracePt t="21066" x="1860550" y="2927350"/>
          <p14:tracePt t="21084" x="1892300" y="2921000"/>
          <p14:tracePt t="21098" x="1905000" y="2921000"/>
          <p14:tracePt t="21133" x="1911350" y="2921000"/>
          <p14:tracePt t="21306" x="1917700" y="2914650"/>
          <p14:tracePt t="21314" x="1924050" y="2914650"/>
          <p14:tracePt t="21318" x="1949450" y="2901950"/>
          <p14:tracePt t="21332" x="1962150" y="2901950"/>
          <p14:tracePt t="21350" x="1993900" y="2895600"/>
          <p14:tracePt t="21367" x="2063750" y="2901950"/>
          <p14:tracePt t="21383" x="2108200" y="2908300"/>
          <p14:tracePt t="21387" x="2114550" y="2908300"/>
          <p14:tracePt t="21400" x="2120900" y="2908300"/>
          <p14:tracePt t="21417" x="2127250" y="2908300"/>
          <p14:tracePt t="21473" x="2127250" y="2914650"/>
          <p14:tracePt t="21489" x="2133600" y="2914650"/>
          <p14:tracePt t="21505" x="2133600" y="2921000"/>
          <p14:tracePt t="21516" x="2139950" y="2921000"/>
          <p14:tracePt t="21571" x="2139950" y="2927350"/>
          <p14:tracePt t="22431" x="2133600" y="2927350"/>
          <p14:tracePt t="22439" x="2114550" y="2927350"/>
          <p14:tracePt t="22452" x="2051050" y="2933700"/>
          <p14:tracePt t="22470" x="1962150" y="2946400"/>
          <p14:tracePt t="22484" x="1866900" y="2959100"/>
          <p14:tracePt t="22503" x="1733550" y="2984500"/>
          <p14:tracePt t="22518" x="1568450" y="3003550"/>
          <p14:tracePt t="22535" x="1422400" y="3028950"/>
          <p14:tracePt t="22551" x="1327150" y="3048000"/>
          <p14:tracePt t="22567" x="1257300" y="3060700"/>
          <p14:tracePt t="22584" x="1219200" y="3060700"/>
          <p14:tracePt t="22588" x="1200150" y="3060700"/>
          <p14:tracePt t="22600" x="1187450" y="3067050"/>
          <p14:tracePt t="22618" x="1130300" y="3067050"/>
          <p14:tracePt t="22635" x="1066800" y="3067050"/>
          <p14:tracePt t="22651" x="1009650" y="3067050"/>
          <p14:tracePt t="22655" x="990600" y="3067050"/>
          <p14:tracePt t="22668" x="965200" y="3060700"/>
          <p14:tracePt t="22737" x="971550" y="3060700"/>
          <p14:tracePt t="22743" x="971550" y="3054350"/>
          <p14:tracePt t="22796" x="971550" y="3060700"/>
          <p14:tracePt t="22893" x="971550" y="3067050"/>
          <p14:tracePt t="23443" x="977900" y="3067050"/>
          <p14:tracePt t="23449" x="1003300" y="3073400"/>
          <p14:tracePt t="23469" x="1079500" y="3086100"/>
          <p14:tracePt t="23484" x="1143000" y="3098800"/>
          <p14:tracePt t="23487" x="1168400" y="3098800"/>
          <p14:tracePt t="23503" x="1212850" y="3111500"/>
          <p14:tracePt t="23521" x="1244600" y="3117850"/>
          <p14:tracePt t="23537" x="1263650" y="3117850"/>
          <p14:tracePt t="23551" x="1282700" y="3117850"/>
          <p14:tracePt t="23569" x="1301750" y="3124200"/>
          <p14:tracePt t="23586" x="1327150" y="3124200"/>
          <p14:tracePt t="23602" x="1365250" y="3130550"/>
          <p14:tracePt t="23620" x="1416050" y="3130550"/>
          <p14:tracePt t="23635" x="1441450" y="3130550"/>
          <p14:tracePt t="23652" x="1454150" y="3130550"/>
          <p14:tracePt t="23668" x="1460500" y="3130550"/>
          <p14:tracePt t="23685" x="1466850" y="3130550"/>
          <p14:tracePt t="23719" x="1473200" y="3130550"/>
          <p14:tracePt t="23735" x="1479550" y="3130550"/>
          <p14:tracePt t="23751" x="1492250" y="3130550"/>
          <p14:tracePt t="23769" x="1498600" y="3136900"/>
          <p14:tracePt t="23785" x="1504950" y="3136900"/>
          <p14:tracePt t="23804" x="1511300" y="3136900"/>
          <p14:tracePt t="23836" x="1517650" y="3136900"/>
          <p14:tracePt t="23852" x="1517650" y="3130550"/>
          <p14:tracePt t="24123" x="1498600" y="3136900"/>
          <p14:tracePt t="24134" x="1485900" y="3143250"/>
          <p14:tracePt t="24152" x="1454150" y="3155950"/>
          <p14:tracePt t="24170" x="1409700" y="3175000"/>
          <p14:tracePt t="24185" x="1365250" y="3187700"/>
          <p14:tracePt t="24191" x="1339850" y="3200400"/>
          <p14:tracePt t="24201" x="1327150" y="3200400"/>
          <p14:tracePt t="24219" x="1282700" y="3213100"/>
          <p14:tracePt t="24237" x="1238250" y="3225800"/>
          <p14:tracePt t="24254" x="1200150" y="3238500"/>
          <p14:tracePt t="24269" x="1155700" y="3251200"/>
          <p14:tracePt t="24286" x="1104900" y="3263900"/>
          <p14:tracePt t="24302" x="1022350" y="3282950"/>
          <p14:tracePt t="24319" x="965200" y="3295650"/>
          <p14:tracePt t="24336" x="933450" y="3302000"/>
          <p14:tracePt t="24341" x="927100" y="3302000"/>
          <p14:tracePt t="24391" x="920750" y="3302000"/>
          <p14:tracePt t="24407" x="914400" y="3302000"/>
          <p14:tracePt t="24419" x="901700" y="3302000"/>
          <p14:tracePt t="24436" x="857250" y="3302000"/>
          <p14:tracePt t="24453" x="825500" y="3302000"/>
          <p14:tracePt t="24469" x="793750" y="3302000"/>
          <p14:tracePt t="24485" x="787400" y="3302000"/>
          <p14:tracePt t="24555" x="793750" y="3302000"/>
          <p14:tracePt t="24576" x="800100" y="3302000"/>
          <p14:tracePt t="24592" x="806450" y="3302000"/>
          <p14:tracePt t="24620" x="806450" y="3308350"/>
          <p14:tracePt t="24651" x="806450" y="3314700"/>
          <p14:tracePt t="25246" x="819150" y="3314700"/>
          <p14:tracePt t="25256" x="838200" y="3314700"/>
          <p14:tracePt t="25271" x="920750" y="3314700"/>
          <p14:tracePt t="25285" x="1035050" y="3314700"/>
          <p14:tracePt t="25302" x="1162050" y="3308350"/>
          <p14:tracePt t="25321" x="1289050" y="3308350"/>
          <p14:tracePt t="25326" x="1346200" y="3308350"/>
          <p14:tracePt t="25337" x="1390650" y="3308350"/>
          <p14:tracePt t="25354" x="1441450" y="3308350"/>
          <p14:tracePt t="25370" x="1473200" y="3308350"/>
          <p14:tracePt t="25387" x="1485900" y="3314700"/>
          <p14:tracePt t="25404" x="1498600" y="3314700"/>
          <p14:tracePt t="25420" x="1498600" y="3321050"/>
          <p14:tracePt t="25460" x="1504950" y="3321050"/>
          <p14:tracePt t="25527" x="1498600" y="3321050"/>
          <p14:tracePt t="25544" x="1492250" y="3321050"/>
          <p14:tracePt t="25570" x="1485900" y="3321050"/>
          <p14:tracePt t="25587" x="1479550" y="3327400"/>
          <p14:tracePt t="25622" x="1466850" y="3333750"/>
          <p14:tracePt t="25637" x="1460500" y="3333750"/>
          <p14:tracePt t="25654" x="1435100" y="3346450"/>
          <p14:tracePt t="25672" x="1371600" y="3371850"/>
          <p14:tracePt t="25687" x="1308100" y="3390900"/>
          <p14:tracePt t="25703" x="1238250" y="3416300"/>
          <p14:tracePt t="25721" x="1193800" y="3429000"/>
          <p14:tracePt t="25737" x="1162050" y="3435350"/>
          <p14:tracePt t="25754" x="1143000" y="3441700"/>
          <p14:tracePt t="25771" x="1136650" y="3441700"/>
          <p14:tracePt t="25787" x="1123950" y="3441700"/>
          <p14:tracePt t="25804" x="1098550" y="3441700"/>
          <p14:tracePt t="25821" x="1066800" y="3448050"/>
          <p14:tracePt t="25837" x="1041400" y="3454400"/>
          <p14:tracePt t="25841" x="1028700" y="3460750"/>
          <p14:tracePt t="25854" x="1016000" y="3460750"/>
          <p14:tracePt t="25870" x="1003300" y="3467100"/>
          <p14:tracePt t="25887" x="996950" y="3479800"/>
          <p14:tracePt t="25904" x="996950" y="3492500"/>
          <p14:tracePt t="25921" x="990600" y="3517900"/>
          <p14:tracePt t="25937" x="984250" y="3524250"/>
          <p14:tracePt t="25954" x="984250" y="3530600"/>
          <p14:tracePt t="26091" x="977900" y="3530600"/>
          <p14:tracePt t="26239" x="977900" y="3536950"/>
          <p14:tracePt t="26290" x="984250" y="3536950"/>
          <p14:tracePt t="26305" x="996950" y="3536950"/>
          <p14:tracePt t="26363" x="1003300" y="3536950"/>
          <p14:tracePt t="26371" x="1009650" y="3536950"/>
          <p14:tracePt t="26388" x="1022350" y="3536950"/>
          <p14:tracePt t="26404" x="1035050" y="3536950"/>
          <p14:tracePt t="26420" x="1047750" y="3530600"/>
          <p14:tracePt t="26437" x="1054100" y="3530600"/>
          <p14:tracePt t="26454" x="1060450" y="3530600"/>
          <p14:tracePt t="27890" x="1054100" y="3530600"/>
          <p14:tracePt t="27908" x="1047750" y="3530600"/>
          <p14:tracePt t="28118" x="1047750" y="3536950"/>
          <p14:tracePt t="28122" x="1047750" y="3543300"/>
          <p14:tracePt t="28138" x="1054100" y="3556000"/>
          <p14:tracePt t="28156" x="1054100" y="3568700"/>
          <p14:tracePt t="28172" x="1060450" y="3587750"/>
          <p14:tracePt t="28190" x="1060450" y="3594100"/>
          <p14:tracePt t="28205" x="1066800" y="3594100"/>
          <p14:tracePt t="28242" x="1073150" y="3594100"/>
          <p14:tracePt t="28263" x="1079500" y="3600450"/>
          <p14:tracePt t="28278" x="1085850" y="3600450"/>
          <p14:tracePt t="28319" x="1085850" y="3606800"/>
          <p14:tracePt t="28344" x="1085850" y="3613150"/>
          <p14:tracePt t="28356" x="1079500" y="3619500"/>
          <p14:tracePt t="28373" x="1066800" y="3625850"/>
          <p14:tracePt t="28389" x="1035050" y="3632200"/>
          <p14:tracePt t="28406" x="1009650" y="3638550"/>
          <p14:tracePt t="28409" x="990600" y="3644900"/>
          <p14:tracePt t="28423" x="977900" y="3651250"/>
          <p14:tracePt t="28439" x="971550" y="3657600"/>
          <p14:tracePt t="28455" x="965200" y="3670300"/>
          <p14:tracePt t="28473" x="958850" y="3676650"/>
          <p14:tracePt t="28490" x="933450" y="3702050"/>
          <p14:tracePt t="28506" x="914400" y="3721100"/>
          <p14:tracePt t="28523" x="895350" y="3740150"/>
          <p14:tracePt t="28539" x="869950" y="3752850"/>
          <p14:tracePt t="28555" x="857250" y="3759200"/>
          <p14:tracePt t="28669" x="863600" y="3765550"/>
          <p14:tracePt t="28679" x="863600" y="3771900"/>
          <p14:tracePt t="28693" x="882650" y="3771900"/>
          <p14:tracePt t="28706" x="889000" y="3771900"/>
          <p14:tracePt t="28724" x="920750" y="3771900"/>
          <p14:tracePt t="28727" x="927100" y="3771900"/>
          <p14:tracePt t="28738" x="939800" y="3771900"/>
          <p14:tracePt t="28756" x="952500" y="3771900"/>
          <p14:tracePt t="28773" x="958850" y="3771900"/>
          <p14:tracePt t="28789" x="965200" y="3765550"/>
          <p14:tracePt t="28806" x="977900" y="3752850"/>
          <p14:tracePt t="28823" x="1041400" y="3771900"/>
          <p14:tracePt t="28840" x="1111250" y="3886200"/>
          <p14:tracePt t="28856" x="1193800" y="4025900"/>
          <p14:tracePt t="28873" x="1289050" y="4152900"/>
          <p14:tracePt t="28888" x="1358900" y="4235450"/>
          <p14:tracePt t="28906" x="1390650" y="4273550"/>
          <p14:tracePt t="28923" x="1403350" y="4286250"/>
          <p14:tracePt t="29004" x="1403350" y="4279900"/>
          <p14:tracePt t="29012" x="1403350" y="4273550"/>
          <p14:tracePt t="29024" x="1403350" y="4267200"/>
          <p14:tracePt t="29040" x="1409700" y="4254500"/>
          <p14:tracePt t="29056" x="1416050" y="4235450"/>
          <p14:tracePt t="29161" x="1416050" y="4229100"/>
          <p14:tracePt t="29176" x="1397000" y="4203700"/>
          <p14:tracePt t="29190" x="1377950" y="4171950"/>
          <p14:tracePt t="29206" x="1352550" y="4127500"/>
          <p14:tracePt t="29224" x="1320800" y="4089400"/>
          <p14:tracePt t="29229" x="1308100" y="4070350"/>
          <p14:tracePt t="29240" x="1289050" y="4057650"/>
          <p14:tracePt t="29257" x="1250950" y="4025900"/>
          <p14:tracePt t="29273" x="1225550" y="4006850"/>
          <p14:tracePt t="29290" x="1206500" y="3981450"/>
          <p14:tracePt t="29307" x="1193800" y="3968750"/>
          <p14:tracePt t="29324" x="1193800" y="3949700"/>
          <p14:tracePt t="29326" x="1200150" y="3943350"/>
          <p14:tracePt t="29342" x="1206500" y="3937000"/>
          <p14:tracePt t="29445" x="1212850" y="3930650"/>
          <p14:tracePt t="29451" x="1219200" y="3924300"/>
          <p14:tracePt t="29458" x="1231900" y="3911600"/>
          <p14:tracePt t="29473" x="1257300" y="3898900"/>
          <p14:tracePt t="29491" x="1339850" y="3867150"/>
          <p14:tracePt t="29508" x="1397000" y="3854450"/>
          <p14:tracePt t="29523" x="1435100" y="3841750"/>
          <p14:tracePt t="29540" x="1447800" y="3841750"/>
          <p14:tracePt t="29638" x="1441450" y="3841750"/>
          <p14:tracePt t="29647" x="1428750" y="3848100"/>
          <p14:tracePt t="29657" x="1403350" y="3860800"/>
          <p14:tracePt t="29673" x="1308100" y="3873500"/>
          <p14:tracePt t="29692" x="1162050" y="3886200"/>
          <p14:tracePt t="29708" x="1111250" y="3886200"/>
          <p14:tracePt t="29723" x="1060450" y="3892550"/>
          <p14:tracePt t="29741" x="1035050" y="3892550"/>
          <p14:tracePt t="29757" x="1028700" y="3898900"/>
          <p14:tracePt t="29776" x="990600" y="3917950"/>
          <p14:tracePt t="29790" x="939800" y="3937000"/>
          <p14:tracePt t="29807" x="850900" y="3968750"/>
          <p14:tracePt t="29824" x="787400" y="3987800"/>
          <p14:tracePt t="29841" x="736600" y="4006850"/>
          <p14:tracePt t="29857" x="717550" y="4013200"/>
          <p14:tracePt t="29876" x="711200" y="4019550"/>
          <p14:tracePt t="29890" x="711200" y="4025900"/>
          <p14:tracePt t="29924" x="711200" y="4032250"/>
          <p14:tracePt t="29976" x="717550" y="4032250"/>
          <p14:tracePt t="29990" x="730250" y="4032250"/>
          <p14:tracePt t="30009" x="742950" y="4038600"/>
          <p14:tracePt t="30024" x="762000" y="4038600"/>
          <p14:tracePt t="30041" x="774700" y="4038600"/>
          <p14:tracePt t="30057" x="787400" y="4044950"/>
          <p14:tracePt t="30074" x="793750" y="4044950"/>
          <p14:tracePt t="30421" x="793750" y="4051300"/>
          <p14:tracePt t="31255" x="800100" y="4051300"/>
          <p14:tracePt t="31262" x="812800" y="4051300"/>
          <p14:tracePt t="31276" x="863600" y="4038600"/>
          <p14:tracePt t="31290" x="914400" y="4032250"/>
          <p14:tracePt t="31309" x="971550" y="4025900"/>
          <p14:tracePt t="31324" x="1041400" y="4013200"/>
          <p14:tracePt t="31340" x="1123950" y="4006850"/>
          <p14:tracePt t="31359" x="1187450" y="4006850"/>
          <p14:tracePt t="31375" x="1219200" y="4006850"/>
          <p14:tracePt t="31392" x="1225550" y="4006850"/>
          <p14:tracePt t="31408" x="1231900" y="4006850"/>
          <p14:tracePt t="31413" x="1238250" y="4006850"/>
          <p14:tracePt t="31428" x="1244600" y="4006850"/>
          <p14:tracePt t="31440" x="1250950" y="4006850"/>
          <p14:tracePt t="31458" x="1263650" y="4006850"/>
          <p14:tracePt t="31462" x="1270000" y="4006850"/>
          <p14:tracePt t="31476" x="1282700" y="4006850"/>
          <p14:tracePt t="31493" x="1333500" y="4013200"/>
          <p14:tracePt t="31508" x="1365250" y="4013200"/>
          <p14:tracePt t="31525" x="1390650" y="4013200"/>
          <p14:tracePt t="31542" x="1416050" y="4013200"/>
          <p14:tracePt t="31558" x="1428750" y="4013200"/>
          <p14:tracePt t="31575" x="1435100" y="4013200"/>
          <p14:tracePt t="31593" x="1447800" y="4013200"/>
          <p14:tracePt t="31609" x="1479550" y="4013200"/>
          <p14:tracePt t="31625" x="1511300" y="4013200"/>
          <p14:tracePt t="31642" x="1543050" y="4013200"/>
          <p14:tracePt t="31658" x="1574800" y="4013200"/>
          <p14:tracePt t="31676" x="1587500" y="4013200"/>
          <p14:tracePt t="31726" x="1568450" y="4032250"/>
          <p14:tracePt t="31742" x="1530350" y="4057650"/>
          <p14:tracePt t="31760" x="1517650" y="4064000"/>
          <p14:tracePt t="31777" x="1511300" y="4070350"/>
          <p14:tracePt t="31792" x="1504950" y="4070350"/>
          <p14:tracePt t="31825" x="1492250" y="4070350"/>
          <p14:tracePt t="31844" x="1435100" y="4089400"/>
          <p14:tracePt t="31860" x="1358900" y="4108450"/>
          <p14:tracePt t="31874" x="1282700" y="4133850"/>
          <p14:tracePt t="31892" x="1231900" y="4146550"/>
          <p14:tracePt t="31909" x="1206500" y="4146550"/>
          <p14:tracePt t="31925" x="1200150" y="4146550"/>
          <p14:tracePt t="31959" x="1193800" y="4146550"/>
          <p14:tracePt t="31976" x="1168400" y="4152900"/>
          <p14:tracePt t="31994" x="1066800" y="4159250"/>
          <p14:tracePt t="32009" x="996950" y="4165600"/>
          <p14:tracePt t="32026" x="946150" y="4165600"/>
          <p14:tracePt t="32043" x="933450" y="4165600"/>
          <p14:tracePt t="32124" x="927100" y="4171950"/>
          <p14:tracePt t="32130" x="920750" y="4171950"/>
          <p14:tracePt t="32141" x="914400" y="4178300"/>
          <p14:tracePt t="32159" x="914400" y="4184650"/>
          <p14:tracePt t="32280" x="920750" y="4184650"/>
          <p14:tracePt t="32287" x="927100" y="4184650"/>
          <p14:tracePt t="32309" x="958850" y="4191000"/>
          <p14:tracePt t="32326" x="990600" y="4191000"/>
          <p14:tracePt t="32343" x="1035050" y="4197350"/>
          <p14:tracePt t="32360" x="1060450" y="4197350"/>
          <p14:tracePt t="32376" x="1079500" y="4197350"/>
          <p14:tracePt t="32393" x="1085850" y="4197350"/>
          <p14:tracePt t="32461" x="1092200" y="4203700"/>
          <p14:tracePt t="32476" x="1098550" y="4203700"/>
          <p14:tracePt t="32494" x="1104900" y="4203700"/>
          <p14:tracePt t="32510" x="1117600" y="4210050"/>
          <p14:tracePt t="32526" x="1130300" y="4210050"/>
          <p14:tracePt t="32542" x="1155700" y="4216400"/>
          <p14:tracePt t="32560" x="1193800" y="4216400"/>
          <p14:tracePt t="32576" x="1263650" y="4216400"/>
          <p14:tracePt t="32581" x="1282700" y="4216400"/>
          <p14:tracePt t="32593" x="1320800" y="4216400"/>
          <p14:tracePt t="32610" x="1390650" y="4203700"/>
          <p14:tracePt t="32626" x="1454150" y="4191000"/>
          <p14:tracePt t="32643" x="1504950" y="4178300"/>
          <p14:tracePt t="32659" x="1543050" y="4171950"/>
          <p14:tracePt t="32676" x="1555750" y="4171950"/>
          <p14:tracePt t="32740" x="1562100" y="4171950"/>
          <p14:tracePt t="32764" x="1568450" y="4171950"/>
          <p14:tracePt t="32812" x="1568450" y="4165600"/>
          <p14:tracePt t="32955" x="1574800" y="4165600"/>
          <p14:tracePt t="32961" x="1587500" y="4171950"/>
          <p14:tracePt t="32975" x="1593850" y="4184650"/>
          <p14:tracePt t="32993" x="1631950" y="4197350"/>
          <p14:tracePt t="33008" x="1682750" y="4222750"/>
          <p14:tracePt t="33026" x="1746250" y="4235450"/>
          <p14:tracePt t="33044" x="1803400" y="4254500"/>
          <p14:tracePt t="33060" x="1873250" y="4267200"/>
          <p14:tracePt t="33075" x="1930400" y="4279900"/>
          <p14:tracePt t="33092" x="1949450" y="4286250"/>
          <p14:tracePt t="33110" x="1955800" y="4286250"/>
          <p14:tracePt t="33219" x="1949450" y="4292600"/>
          <p14:tracePt t="33228" x="1943100" y="4292600"/>
          <p14:tracePt t="33243" x="1911350" y="4305300"/>
          <p14:tracePt t="33260" x="1866900" y="4324350"/>
          <p14:tracePt t="33276" x="1828800" y="4343400"/>
          <p14:tracePt t="33293" x="1803400" y="4356100"/>
          <p14:tracePt t="33310" x="1790700" y="4362450"/>
          <p14:tracePt t="33327" x="1778000" y="4375150"/>
          <p14:tracePt t="33343" x="1758950" y="4387850"/>
          <p14:tracePt t="33360" x="1733550" y="4406900"/>
          <p14:tracePt t="33377" x="1714500" y="4425950"/>
          <p14:tracePt t="33381" x="1708150" y="4432300"/>
          <p14:tracePt t="33393" x="1695450" y="4438650"/>
          <p14:tracePt t="33411" x="1689100" y="4445000"/>
          <p14:tracePt t="33517" x="1689100" y="4438650"/>
          <p14:tracePt t="33525" x="1695450" y="4432300"/>
          <p14:tracePt t="33542" x="1720850" y="4406900"/>
          <p14:tracePt t="33561" x="1752600" y="4368800"/>
          <p14:tracePt t="33577" x="1797050" y="4305300"/>
          <p14:tracePt t="33595" x="1866900" y="4222750"/>
          <p14:tracePt t="33610" x="1955800" y="4127500"/>
          <p14:tracePt t="33627" x="2063750" y="4038600"/>
          <p14:tracePt t="33645" x="2266950" y="3886200"/>
          <p14:tracePt t="33661" x="2393950" y="3816350"/>
          <p14:tracePt t="33677" x="2501900" y="3771900"/>
          <p14:tracePt t="33694" x="2565400" y="3746500"/>
          <p14:tracePt t="33711" x="2578100" y="3740150"/>
          <p14:tracePt t="33727" x="2584450" y="3752850"/>
          <p14:tracePt t="33744" x="2597150" y="3797300"/>
          <p14:tracePt t="33759" x="2667000" y="3879850"/>
          <p14:tracePt t="33778" x="2755900" y="3962400"/>
          <p14:tracePt t="33794" x="2851150" y="4038600"/>
          <p14:tracePt t="34243" x="2851150" y="3994150"/>
          <p14:tracePt t="34252" x="2857500" y="3937000"/>
          <p14:tracePt t="34260" x="2863850" y="3803650"/>
          <p14:tracePt t="34278" x="2901950" y="3517900"/>
          <p14:tracePt t="34294" x="2997200" y="3276600"/>
          <p14:tracePt t="34311" x="3111500" y="3117850"/>
          <p14:tracePt t="34328" x="3295650" y="2882900"/>
          <p14:tracePt t="34344" x="3340100" y="2819400"/>
          <p14:tracePt t="34361" x="3422650" y="2673350"/>
          <p14:tracePt t="34377" x="3486150" y="2603500"/>
          <p14:tracePt t="34395" x="3562350" y="2520950"/>
          <p14:tracePt t="34412" x="3644900" y="2444750"/>
          <p14:tracePt t="34429" x="3727450" y="2336800"/>
          <p14:tracePt t="34444" x="3810000" y="2228850"/>
          <p14:tracePt t="34461" x="3879850" y="2127250"/>
          <p14:tracePt t="34478" x="3937000" y="2025650"/>
          <p14:tracePt t="34494" x="3937000" y="1949450"/>
          <p14:tracePt t="34511" x="3898900" y="1866900"/>
          <p14:tracePt t="34528" x="3835400" y="1778000"/>
          <p14:tracePt t="34544" x="3797300" y="1714500"/>
          <p14:tracePt t="34561" x="3784600" y="1657350"/>
          <p14:tracePt t="34578" x="3778250" y="1612900"/>
          <p14:tracePt t="34594" x="3778250" y="1536700"/>
          <p14:tracePt t="34611" x="3784600" y="1492250"/>
          <p14:tracePt t="34628" x="3784600" y="1466850"/>
          <p14:tracePt t="34644" x="3778250" y="1454150"/>
          <p14:tracePt t="34661" x="3765550" y="1447800"/>
          <p14:tracePt t="34678" x="3752850" y="1441450"/>
          <p14:tracePt t="34695" x="3740150" y="1435100"/>
          <p14:tracePt t="34712" x="3714750" y="1428750"/>
          <p14:tracePt t="34718" x="3695700" y="1428750"/>
          <p14:tracePt t="34727" x="3683000" y="1422400"/>
          <p14:tracePt t="34744" x="3663950" y="1422400"/>
          <p14:tracePt t="34762" x="3632200" y="1422400"/>
          <p14:tracePt t="34782" x="3486150" y="1428750"/>
          <p14:tracePt t="34794" x="3397250" y="1428750"/>
          <p14:tracePt t="34811" x="3276600" y="1428750"/>
          <p14:tracePt t="34828" x="3086100" y="1416050"/>
          <p14:tracePt t="34845" x="3009900" y="1403350"/>
          <p14:tracePt t="34861" x="2978150" y="1390650"/>
          <p14:tracePt t="34878" x="2978150" y="1384300"/>
          <p14:tracePt t="34894" x="2978150" y="1371600"/>
          <p14:tracePt t="34911" x="2971800" y="1365250"/>
          <p14:tracePt t="34927" x="2921000" y="1358900"/>
          <p14:tracePt t="34944" x="2908300" y="1358900"/>
          <p14:tracePt t="38393" x="2901950" y="1352550"/>
          <p14:tracePt t="38402" x="2895600" y="1346200"/>
          <p14:tracePt t="38413" x="2870200" y="1339850"/>
          <p14:tracePt t="38433" x="2851150" y="1339850"/>
          <p14:tracePt t="38448" x="2851150" y="1333500"/>
          <p14:tracePt t="38464" x="2844800" y="1327150"/>
          <p14:tracePt t="38481" x="2838450" y="1327150"/>
          <p14:tracePt t="38497" x="2832100" y="1327150"/>
          <p14:tracePt t="38514" x="2813050" y="1327150"/>
          <p14:tracePt t="38531" x="2774950" y="1327150"/>
          <p14:tracePt t="38548" x="2749550" y="1320800"/>
          <p14:tracePt t="38564" x="2736850" y="1314450"/>
          <p14:tracePt t="38568" x="2730500" y="1308100"/>
          <p14:tracePt t="38581" x="2730500" y="1301750"/>
          <p14:tracePt t="38598" x="2724150" y="1301750"/>
          <p14:tracePt t="38615" x="2717800" y="1295400"/>
          <p14:tracePt t="38631" x="2698750" y="1282700"/>
          <p14:tracePt t="38648" x="2635250" y="1257300"/>
          <p14:tracePt t="38653" x="2616200" y="1250950"/>
          <p14:tracePt t="38663" x="2520950" y="1219200"/>
          <p14:tracePt t="38682" x="2444750" y="1193800"/>
          <p14:tracePt t="38699" x="2374900" y="1155700"/>
          <p14:tracePt t="38714" x="2343150" y="1130300"/>
          <p14:tracePt t="38733" x="2324100" y="1117600"/>
          <p14:tracePt t="38748" x="2317750" y="1104900"/>
          <p14:tracePt t="38764" x="2305050" y="1104900"/>
          <p14:tracePt t="38781" x="2292350" y="1104900"/>
          <p14:tracePt t="38798" x="2279650" y="1104900"/>
          <p14:tracePt t="38815" x="2260600" y="1117600"/>
          <p14:tracePt t="38831" x="2254250" y="1123950"/>
          <p14:tracePt t="38848" x="2222500" y="1143000"/>
          <p14:tracePt t="38852" x="2209800" y="1149350"/>
          <p14:tracePt t="38864" x="2178050" y="1162050"/>
          <p14:tracePt t="38882" x="2101850" y="1181100"/>
          <p14:tracePt t="38898" x="1987550" y="1193800"/>
          <p14:tracePt t="38914" x="1930400" y="1193800"/>
          <p14:tracePt t="38932" x="1873250" y="1193800"/>
          <p14:tracePt t="38948" x="1866900" y="1187450"/>
          <p14:tracePt t="38982" x="1866900" y="1181100"/>
          <p14:tracePt t="39099" x="1860550" y="1181100"/>
          <p14:tracePt t="39115" x="1854200" y="1193800"/>
          <p14:tracePt t="39131" x="1835150" y="1206500"/>
          <p14:tracePt t="39149" x="1822450" y="1219200"/>
          <p14:tracePt t="39164" x="1790700" y="1231900"/>
          <p14:tracePt t="39182" x="1771650" y="1238250"/>
          <p14:tracePt t="39198" x="1758950" y="1244600"/>
          <p14:tracePt t="39621" x="1758950" y="1250950"/>
          <p14:tracePt t="39631" x="1752600" y="1270000"/>
          <p14:tracePt t="39636" x="1752600" y="1282700"/>
          <p14:tracePt t="39648" x="1752600" y="1301750"/>
          <p14:tracePt t="39666" x="1746250" y="1333500"/>
          <p14:tracePt t="39682" x="1739900" y="1371600"/>
          <p14:tracePt t="39686" x="1739900" y="1390650"/>
          <p14:tracePt t="39699" x="1739900" y="1416050"/>
          <p14:tracePt t="39703" x="1746250" y="1435100"/>
          <p14:tracePt t="39716" x="1765300" y="1479550"/>
          <p14:tracePt t="39734" x="1797050" y="1536700"/>
          <p14:tracePt t="39750" x="1835150" y="1587500"/>
          <p14:tracePt t="39767" x="1873250" y="1638300"/>
          <p14:tracePt t="39784" x="1911350" y="1670050"/>
          <p14:tracePt t="39804" x="1955800" y="1695450"/>
          <p14:tracePt t="39816" x="1993900" y="1701800"/>
          <p14:tracePt t="39832" x="2057400" y="1701800"/>
          <p14:tracePt t="39849" x="2139950" y="1701800"/>
          <p14:tracePt t="39854" x="2184400" y="1695450"/>
          <p14:tracePt t="39864" x="2235200" y="1689100"/>
          <p14:tracePt t="39882" x="2292350" y="1670050"/>
          <p14:tracePt t="39900" x="2330450" y="1638300"/>
          <p14:tracePt t="39915" x="2343150" y="1600200"/>
          <p14:tracePt t="39932" x="2349500" y="1543050"/>
          <p14:tracePt t="39950" x="2343150" y="1479550"/>
          <p14:tracePt t="39964" x="2324100" y="1416050"/>
          <p14:tracePt t="39982" x="2292350" y="1308100"/>
          <p14:tracePt t="40000" x="2273300" y="1244600"/>
          <p14:tracePt t="40015" x="2247900" y="1193800"/>
          <p14:tracePt t="40033" x="2222500" y="1149350"/>
          <p14:tracePt t="40049" x="2209800" y="1123950"/>
          <p14:tracePt t="40066" x="2178050" y="1098550"/>
          <p14:tracePt t="40083" x="2114550" y="1092200"/>
          <p14:tracePt t="40099" x="2063750" y="1092200"/>
          <p14:tracePt t="40102" x="2032000" y="1092200"/>
          <p14:tracePt t="40116" x="2000250" y="1098550"/>
          <p14:tracePt t="40133" x="1943100" y="1111250"/>
          <p14:tracePt t="40150" x="1885950" y="1123950"/>
          <p14:tracePt t="40167" x="1778000" y="1149350"/>
          <p14:tracePt t="40183" x="1708150" y="1174750"/>
          <p14:tracePt t="40199" x="1663700" y="1187450"/>
          <p14:tracePt t="40216" x="1549400" y="1231900"/>
          <p14:tracePt t="40232" x="1492250" y="1250950"/>
          <p14:tracePt t="40250" x="1460500" y="1270000"/>
          <p14:tracePt t="40266" x="1428750" y="1289050"/>
          <p14:tracePt t="40283" x="1384300" y="1320800"/>
          <p14:tracePt t="40299" x="1320800" y="1358900"/>
          <p14:tracePt t="40316" x="1238250" y="1403350"/>
          <p14:tracePt t="40333" x="1136650" y="1447800"/>
          <p14:tracePt t="40337" x="1111250" y="1460500"/>
          <p14:tracePt t="40350" x="1060450" y="1479550"/>
          <p14:tracePt t="40366" x="1022350" y="1517650"/>
          <p14:tracePt t="40382" x="1022350" y="1543050"/>
          <p14:tracePt t="40387" x="1022350" y="1562100"/>
          <p14:tracePt t="40399" x="1028700" y="1574800"/>
          <p14:tracePt t="40416" x="1092200" y="1625600"/>
          <p14:tracePt t="40433" x="1143000" y="1657350"/>
          <p14:tracePt t="40448" x="1181100" y="1670050"/>
          <p14:tracePt t="40449" x="1200150" y="1676400"/>
          <p14:tracePt t="40466" x="1270000" y="1689100"/>
          <p14:tracePt t="40481" x="1320800" y="1695450"/>
          <p14:tracePt t="40500" x="1371600" y="1701800"/>
          <p14:tracePt t="40516" x="1416050" y="1701800"/>
          <p14:tracePt t="40532" x="1454150" y="1701800"/>
          <p14:tracePt t="40548" x="1504950" y="1689100"/>
          <p14:tracePt t="40566" x="1574800" y="1663700"/>
          <p14:tracePt t="40583" x="1644650" y="1638300"/>
          <p14:tracePt t="40599" x="1701800" y="1606550"/>
          <p14:tracePt t="40616" x="1727200" y="1593850"/>
          <p14:tracePt t="40633" x="1758950" y="1574800"/>
          <p14:tracePt t="40650" x="1771650" y="1568450"/>
          <p14:tracePt t="40653" x="1778000" y="1562100"/>
          <p14:tracePt t="40666" x="1778000" y="1555750"/>
          <p14:tracePt t="40827" x="1771650" y="1555750"/>
          <p14:tracePt t="40837" x="1765300" y="1555750"/>
          <p14:tracePt t="40849" x="1739900" y="1555750"/>
          <p14:tracePt t="40867" x="1733550" y="1562100"/>
          <p14:tracePt t="40883" x="1727200" y="1562100"/>
          <p14:tracePt t="40917" x="1720850" y="1562100"/>
          <p14:tracePt t="40976" x="1720850" y="1568450"/>
          <p14:tracePt t="40984" x="1720850" y="1574800"/>
          <p14:tracePt t="41000" x="1720850" y="1581150"/>
          <p14:tracePt t="41017" x="1720850" y="1593850"/>
          <p14:tracePt t="41033" x="1720850" y="1619250"/>
          <p14:tracePt t="41050" x="1720850" y="1638300"/>
          <p14:tracePt t="41066" x="1720850" y="1657350"/>
          <p14:tracePt t="41083" x="1733550" y="1676400"/>
          <p14:tracePt t="41100" x="1746250" y="1695450"/>
          <p14:tracePt t="41116" x="1752600" y="1701800"/>
          <p14:tracePt t="41121" x="1752600" y="1708150"/>
          <p14:tracePt t="41133" x="1758950" y="1708150"/>
          <p14:tracePt t="41202" x="1771650" y="1708150"/>
          <p14:tracePt t="41211" x="1784350" y="1701800"/>
          <p14:tracePt t="41216" x="1797050" y="1695450"/>
          <p14:tracePt t="41234" x="1822450" y="1676400"/>
          <p14:tracePt t="41250" x="1847850" y="1657350"/>
          <p14:tracePt t="41267" x="1866900" y="1619250"/>
          <p14:tracePt t="41282" x="1885950" y="1587500"/>
          <p14:tracePt t="41299" x="1898650" y="1555750"/>
          <p14:tracePt t="41319" x="1911350" y="1530350"/>
          <p14:tracePt t="41333" x="1911350" y="1524000"/>
          <p14:tracePt t="41350" x="1924050" y="1511300"/>
          <p14:tracePt t="41367" x="1930400" y="1504950"/>
          <p14:tracePt t="41418" x="1930400" y="1498600"/>
          <p14:tracePt t="41446" x="1936750" y="1498600"/>
          <p14:tracePt t="41471" x="1943100" y="1498600"/>
          <p14:tracePt t="41486" x="1943100" y="1504950"/>
          <p14:tracePt t="41573" x="1943100" y="1498600"/>
          <p14:tracePt t="41580" x="1936750" y="1498600"/>
          <p14:tracePt t="41584" x="1936750" y="1492250"/>
          <p14:tracePt t="41599" x="1930400" y="1492250"/>
          <p14:tracePt t="41650" x="1936750" y="1479550"/>
          <p14:tracePt t="41667" x="1968500" y="1466850"/>
          <p14:tracePt t="41672" x="1987550" y="1460500"/>
          <p14:tracePt t="41684" x="2019300" y="1454150"/>
          <p14:tracePt t="41701" x="2076450" y="1441450"/>
          <p14:tracePt t="41717" x="2120900" y="1435100"/>
          <p14:tracePt t="41722" x="2139950" y="1435100"/>
          <p14:tracePt t="41734" x="2159000" y="1435100"/>
          <p14:tracePt t="41750" x="2209800" y="1428750"/>
          <p14:tracePt t="41768" x="2235200" y="1428750"/>
          <p14:tracePt t="41785" x="2254250" y="1428750"/>
          <p14:tracePt t="41800" x="2260600" y="1422400"/>
          <p14:tracePt t="41816" x="2266950" y="1416050"/>
          <p14:tracePt t="41833" x="2266950" y="1409700"/>
          <p14:tracePt t="41851" x="2266950" y="1397000"/>
          <p14:tracePt t="41855" x="2266950" y="1390650"/>
          <p14:tracePt t="41866" x="2266950" y="1384300"/>
          <p14:tracePt t="41884" x="2266950" y="1377950"/>
          <p14:tracePt t="41899" x="2260600" y="1371600"/>
          <p14:tracePt t="41917" x="2254250" y="1365250"/>
          <p14:tracePt t="41934" x="2241550" y="1358900"/>
          <p14:tracePt t="41951" x="2209800" y="1352550"/>
          <p14:tracePt t="41968" x="2171700" y="1346200"/>
          <p14:tracePt t="41984" x="2139950" y="1339850"/>
          <p14:tracePt t="42001" x="2133600" y="1339850"/>
          <p14:tracePt t="42050" x="2127250" y="1346200"/>
          <p14:tracePt t="42068" x="2127250" y="1371600"/>
          <p14:tracePt t="42087" x="2127250" y="1435100"/>
          <p14:tracePt t="42101" x="2114550" y="1485900"/>
          <p14:tracePt t="42120" x="2089150" y="1524000"/>
          <p14:tracePt t="42134" x="2057400" y="1555750"/>
          <p14:tracePt t="42151" x="2051050" y="1562100"/>
          <p14:tracePt t="42571" x="2063750" y="1555750"/>
          <p14:tracePt t="42579" x="2070100" y="1549400"/>
          <p14:tracePt t="42587" x="2082800" y="1536700"/>
          <p14:tracePt t="42603" x="2108200" y="1517650"/>
          <p14:tracePt t="42618" x="2114550" y="1498600"/>
          <p14:tracePt t="42635" x="2114550" y="1485900"/>
          <p14:tracePt t="42650" x="2114550" y="1473200"/>
          <p14:tracePt t="42668" x="2114550" y="1460500"/>
          <p14:tracePt t="42684" x="2114550" y="1447800"/>
          <p14:tracePt t="42701" x="2114550" y="1428750"/>
          <p14:tracePt t="42718" x="2114550" y="1409700"/>
          <p14:tracePt t="42734" x="2114550" y="1390650"/>
          <p14:tracePt t="42751" x="2114550" y="1371600"/>
          <p14:tracePt t="42755" x="2108200" y="1358900"/>
          <p14:tracePt t="42768" x="2095500" y="1358900"/>
          <p14:tracePt t="42784" x="2082800" y="1346200"/>
          <p14:tracePt t="42801" x="2063750" y="1339850"/>
          <p14:tracePt t="42816" x="2044700" y="1333500"/>
          <p14:tracePt t="42818" x="2032000" y="1333500"/>
          <p14:tracePt t="42834" x="2012950" y="1327150"/>
          <p14:tracePt t="42851" x="2000250" y="1327150"/>
          <p14:tracePt t="42868" x="1981200" y="1320800"/>
          <p14:tracePt t="42883" x="1955800" y="1320800"/>
          <p14:tracePt t="42903" x="1917700" y="1320800"/>
          <p14:tracePt t="42906" x="1892300" y="1320800"/>
          <p14:tracePt t="42917" x="1866900" y="1314450"/>
          <p14:tracePt t="42934" x="1797050" y="1314450"/>
          <p14:tracePt t="42951" x="1746250" y="1308100"/>
          <p14:tracePt t="42968" x="1689100" y="1301750"/>
          <p14:tracePt t="42985" x="1638300" y="1289050"/>
          <p14:tracePt t="43002" x="1600200" y="1270000"/>
          <p14:tracePt t="43019" x="1581150" y="1263650"/>
          <p14:tracePt t="43023" x="1568450" y="1263650"/>
          <p14:tracePt t="43035" x="1555750" y="1263650"/>
          <p14:tracePt t="43052" x="1511300" y="1263650"/>
          <p14:tracePt t="43068" x="1416050" y="1270000"/>
          <p14:tracePt t="43085" x="1358900" y="1276350"/>
          <p14:tracePt t="43100" x="1320800" y="1289050"/>
          <p14:tracePt t="43118" x="1289050" y="1308100"/>
          <p14:tracePt t="43135" x="1270000" y="1339850"/>
          <p14:tracePt t="43151" x="1257300" y="1371600"/>
          <p14:tracePt t="43168" x="1257300" y="1409700"/>
          <p14:tracePt t="43173" x="1257300" y="1422400"/>
          <p14:tracePt t="43185" x="1257300" y="1447800"/>
          <p14:tracePt t="43200" x="1257300" y="1485900"/>
          <p14:tracePt t="43218" x="1270000" y="1511300"/>
          <p14:tracePt t="43235" x="1282700" y="1536700"/>
          <p14:tracePt t="43252" x="1301750" y="1555750"/>
          <p14:tracePt t="43268" x="1301750" y="1562100"/>
          <p14:tracePt t="43284" x="1314450" y="1568450"/>
          <p14:tracePt t="43302" x="1314450" y="1581150"/>
          <p14:tracePt t="43318" x="1320800" y="1600200"/>
          <p14:tracePt t="43334" x="1320800" y="1619250"/>
          <p14:tracePt t="43352" x="1320800" y="1644650"/>
          <p14:tracePt t="43368" x="1320800" y="1663700"/>
          <p14:tracePt t="43385" x="1320800" y="1676400"/>
          <p14:tracePt t="43402" x="1308100" y="1689100"/>
          <p14:tracePt t="43419" x="1301750" y="1701800"/>
          <p14:tracePt t="43435" x="1289050" y="1714500"/>
          <p14:tracePt t="43452" x="1276350" y="1727200"/>
          <p14:tracePt t="43470" x="1238250" y="1758950"/>
          <p14:tracePt t="43486" x="1212850" y="1765300"/>
          <p14:tracePt t="43501" x="1136650" y="1784350"/>
          <p14:tracePt t="43518" x="1085850" y="1790700"/>
          <p14:tracePt t="43519" x="1073150" y="1790700"/>
          <p14:tracePt t="43536" x="1035050" y="1790700"/>
          <p14:tracePt t="43552" x="1016000" y="1784350"/>
          <p14:tracePt t="43568" x="996950" y="1778000"/>
          <p14:tracePt t="43586" x="977900" y="1765300"/>
          <p14:tracePt t="43602" x="946150" y="1746250"/>
          <p14:tracePt t="43618" x="908050" y="1733550"/>
          <p14:tracePt t="43636" x="889000" y="1720850"/>
          <p14:tracePt t="43652" x="863600" y="1708150"/>
          <p14:tracePt t="43668" x="857250" y="1701800"/>
          <p14:tracePt t="43845" x="869950" y="1701800"/>
          <p14:tracePt t="43854" x="876300" y="1701800"/>
          <p14:tracePt t="43858" x="882650" y="1701800"/>
          <p14:tracePt t="43870" x="889000" y="1701800"/>
          <p14:tracePt t="43884" x="914400" y="1695450"/>
          <p14:tracePt t="43902" x="927100" y="1682750"/>
          <p14:tracePt t="43919" x="952500" y="1663700"/>
          <p14:tracePt t="43936" x="965200" y="1651000"/>
          <p14:tracePt t="43953" x="977900" y="1638300"/>
          <p14:tracePt t="43970" x="984250" y="1631950"/>
          <p14:tracePt t="43973" x="990600" y="1625600"/>
          <p14:tracePt t="43986" x="996950" y="1619250"/>
          <p14:tracePt t="44003" x="996950" y="1612900"/>
          <p14:tracePt t="44020" x="996950" y="1600200"/>
          <p14:tracePt t="44035" x="996950" y="1581150"/>
          <p14:tracePt t="44053" x="971550" y="1555750"/>
          <p14:tracePt t="44069" x="952500" y="1543050"/>
          <p14:tracePt t="44085" x="914400" y="1524000"/>
          <p14:tracePt t="44102" x="889000" y="1511300"/>
          <p14:tracePt t="44118" x="869950" y="1504950"/>
          <p14:tracePt t="44136" x="844550" y="1498600"/>
          <p14:tracePt t="44151" x="819150" y="1498600"/>
          <p14:tracePt t="44169" x="762000" y="1498600"/>
          <p14:tracePt t="44173" x="736600" y="1498600"/>
          <p14:tracePt t="44186" x="711200" y="1498600"/>
          <p14:tracePt t="44203" x="628650" y="1492250"/>
          <p14:tracePt t="44219" x="558800" y="1485900"/>
          <p14:tracePt t="44236" x="495300" y="1485900"/>
          <p14:tracePt t="44239" x="463550" y="1479550"/>
          <p14:tracePt t="44253" x="444500" y="1479550"/>
          <p14:tracePt t="44268" x="438150" y="1498600"/>
          <p14:tracePt t="44286" x="438150" y="1517650"/>
          <p14:tracePt t="44302" x="438150" y="1536700"/>
          <p14:tracePt t="44319" x="463550" y="1562100"/>
          <p14:tracePt t="44335" x="482600" y="1574800"/>
          <p14:tracePt t="44352" x="501650" y="1587500"/>
          <p14:tracePt t="44369" x="520700" y="1593850"/>
          <p14:tracePt t="44386" x="546100" y="1600200"/>
          <p14:tracePt t="44403" x="577850" y="1600200"/>
          <p14:tracePt t="44419" x="615950" y="1600200"/>
          <p14:tracePt t="44436" x="654050" y="1600200"/>
          <p14:tracePt t="44453" x="673100" y="1600200"/>
          <p14:tracePt t="44457" x="692150" y="1600200"/>
          <p14:tracePt t="44470" x="698500" y="1600200"/>
          <p14:tracePt t="44487" x="711200" y="1600200"/>
          <p14:tracePt t="44845" x="717550" y="1600200"/>
          <p14:tracePt t="44858" x="723900" y="1600200"/>
          <p14:tracePt t="44867" x="736600" y="1593850"/>
          <p14:tracePt t="44873" x="742950" y="1587500"/>
          <p14:tracePt t="44885" x="755650" y="1581150"/>
          <p14:tracePt t="44904" x="774700" y="1574800"/>
          <p14:tracePt t="44921" x="793750" y="1562100"/>
          <p14:tracePt t="44936" x="806450" y="1555750"/>
          <p14:tracePt t="44953" x="812800" y="1549400"/>
          <p14:tracePt t="44958" x="819150" y="1549400"/>
          <p14:tracePt t="44968" x="819150" y="1543050"/>
          <p14:tracePt t="44987" x="825500" y="1543050"/>
          <p14:tracePt t="45060" x="831850" y="1543050"/>
          <p14:tracePt t="45068" x="838200" y="1543050"/>
          <p14:tracePt t="45086" x="876300" y="1536700"/>
          <p14:tracePt t="45103" x="901700" y="1536700"/>
          <p14:tracePt t="45120" x="927100" y="1530350"/>
          <p14:tracePt t="45137" x="946150" y="1530350"/>
          <p14:tracePt t="45153" x="965200" y="1524000"/>
          <p14:tracePt t="45169" x="977900" y="1524000"/>
          <p14:tracePt t="45186" x="984250" y="1524000"/>
          <p14:tracePt t="45205" x="990600" y="1517650"/>
          <p14:tracePt t="45220" x="1003300" y="1517650"/>
          <p14:tracePt t="45236" x="1022350" y="1511300"/>
          <p14:tracePt t="45254" x="1035050" y="1504950"/>
          <p14:tracePt t="45270" x="1047750" y="1498600"/>
          <p14:tracePt t="45287" x="1060450" y="1498600"/>
          <p14:tracePt t="45303" x="1066800" y="1492250"/>
          <p14:tracePt t="45320" x="1073150" y="1492250"/>
          <p14:tracePt t="45353" x="1079500" y="1492250"/>
          <p14:tracePt t="45370" x="1085850" y="1485900"/>
          <p14:tracePt t="45480" x="1092200" y="1485900"/>
          <p14:tracePt t="45489" x="1098550" y="1485900"/>
          <p14:tracePt t="45503" x="1111250" y="1479550"/>
          <p14:tracePt t="45520" x="1123950" y="1473200"/>
          <p14:tracePt t="45537" x="1130300" y="1466850"/>
          <p14:tracePt t="45554" x="1136650" y="1460500"/>
          <p14:tracePt t="45570" x="1143000" y="1454150"/>
          <p14:tracePt t="45587" x="1149350" y="1454150"/>
          <p14:tracePt t="45604" x="1155700" y="1447800"/>
          <p14:tracePt t="45621" x="1162050" y="1447800"/>
          <p14:tracePt t="45638" x="1168400" y="1441450"/>
          <p14:tracePt t="45654" x="1174750" y="1441450"/>
          <p14:tracePt t="45670" x="1181100" y="1428750"/>
          <p14:tracePt t="45686" x="1193800" y="1422400"/>
          <p14:tracePt t="45704" x="1200150" y="1416050"/>
          <p14:tracePt t="45721" x="1206500" y="1409700"/>
          <p14:tracePt t="45737" x="1212850" y="1409700"/>
          <p14:tracePt t="45878" x="1219200" y="1409700"/>
          <p14:tracePt t="45887" x="1225550" y="1409700"/>
          <p14:tracePt t="45904" x="1257300" y="1422400"/>
          <p14:tracePt t="45924" x="1276350" y="1441450"/>
          <p14:tracePt t="45938" x="1289050" y="1466850"/>
          <p14:tracePt t="45956" x="1295400" y="1485900"/>
          <p14:tracePt t="45971" x="1301750" y="1504950"/>
          <p14:tracePt t="45987" x="1301750" y="1530350"/>
          <p14:tracePt t="46004" x="1301750" y="1543050"/>
          <p14:tracePt t="46007" x="1301750" y="1555750"/>
          <p14:tracePt t="46019" x="1301750" y="1562100"/>
          <p14:tracePt t="46022" x="1301750" y="1574800"/>
          <p14:tracePt t="46036" x="1314450" y="1593850"/>
          <p14:tracePt t="46054" x="1320800" y="1606550"/>
          <p14:tracePt t="46070" x="1327150" y="1619250"/>
          <p14:tracePt t="46086" x="1333500" y="1625600"/>
          <p14:tracePt t="46226" x="1333500" y="1631950"/>
          <p14:tracePt t="46242" x="1333500" y="1638300"/>
          <p14:tracePt t="46248" x="1333500" y="1644650"/>
          <p14:tracePt t="46265" x="1339850" y="1651000"/>
          <p14:tracePt t="46625" x="1346200" y="1651000"/>
          <p14:tracePt t="46634" x="1346200" y="1644650"/>
          <p14:tracePt t="46649" x="1352550" y="1638300"/>
          <p14:tracePt t="46799" x="1352550" y="1644650"/>
          <p14:tracePt t="46807" x="1352550" y="1651000"/>
          <p14:tracePt t="46867" x="1358900" y="1651000"/>
          <p14:tracePt t="46875" x="1365250" y="1644650"/>
          <p14:tracePt t="46887" x="1384300" y="1619250"/>
          <p14:tracePt t="46908" x="1409700" y="1606550"/>
          <p14:tracePt t="46921" x="1409700" y="1600200"/>
          <p14:tracePt t="47130" x="1409700" y="1606550"/>
          <p14:tracePt t="47136" x="1409700" y="1612900"/>
          <p14:tracePt t="47140" x="1403350" y="1619250"/>
          <p14:tracePt t="47154" x="1403350" y="1631950"/>
          <p14:tracePt t="47172" x="1390650" y="1644650"/>
          <p14:tracePt t="47189" x="1384300" y="1663700"/>
          <p14:tracePt t="47248" x="1384300" y="1657350"/>
          <p14:tracePt t="47259" x="1384300" y="1651000"/>
          <p14:tracePt t="47271" x="1390650" y="1625600"/>
          <p14:tracePt t="47289" x="1397000" y="1612900"/>
          <p14:tracePt t="47304" x="1403350" y="1606550"/>
          <p14:tracePt t="47467" x="1403350" y="1612900"/>
          <p14:tracePt t="47475" x="1403350" y="1619250"/>
          <p14:tracePt t="47489" x="1397000" y="1631950"/>
          <p14:tracePt t="47507" x="1390650" y="1638300"/>
          <p14:tracePt t="47522" x="1390650" y="1651000"/>
          <p14:tracePt t="47539" x="1384300" y="1651000"/>
          <p14:tracePt t="47644" x="1390650" y="1644650"/>
          <p14:tracePt t="47652" x="1390650" y="1638300"/>
          <p14:tracePt t="47656" x="1397000" y="1631950"/>
          <p14:tracePt t="47672" x="1397000" y="1625600"/>
          <p14:tracePt t="47689" x="1403350" y="1619250"/>
          <p14:tracePt t="47707" x="1403350" y="1612900"/>
          <p14:tracePt t="47722" x="1409700" y="1612900"/>
          <p14:tracePt t="47755" x="1409700" y="1606550"/>
          <p14:tracePt t="47840" x="1409700" y="1612900"/>
          <p14:tracePt t="47848" x="1403350" y="1625600"/>
          <p14:tracePt t="47856" x="1397000" y="1625600"/>
          <p14:tracePt t="47872" x="1384300" y="1644650"/>
          <p14:tracePt t="47889" x="1371600" y="1657350"/>
          <p14:tracePt t="47906" x="1365250" y="1670050"/>
          <p14:tracePt t="47924" x="1358900" y="1682750"/>
          <p14:tracePt t="47939" x="1352550" y="1689100"/>
          <p14:tracePt t="47954" x="1352550" y="1695450"/>
          <p14:tracePt t="47993" x="1352550" y="1689100"/>
          <p14:tracePt t="48006" x="1365250" y="1651000"/>
          <p14:tracePt t="48023" x="1390650" y="1612900"/>
          <p14:tracePt t="48039" x="1409700" y="1574800"/>
          <p14:tracePt t="48056" x="1416050" y="1555750"/>
          <p14:tracePt t="48060" x="1422400" y="1549400"/>
          <p14:tracePt t="48113" x="1422400" y="1555750"/>
          <p14:tracePt t="48123" x="1422400" y="1562100"/>
          <p14:tracePt t="48139" x="1416050" y="1574800"/>
          <p14:tracePt t="48156" x="1409700" y="1593850"/>
          <p14:tracePt t="48172" x="1403350" y="1619250"/>
          <p14:tracePt t="48189" x="1397000" y="1631950"/>
          <p14:tracePt t="48364" x="1397000" y="1638300"/>
          <p14:tracePt t="48400" x="1390650" y="1638300"/>
          <p14:tracePt t="48410" x="1390650" y="1644650"/>
          <p14:tracePt t="48467" x="1390650" y="1631950"/>
          <p14:tracePt t="48476" x="1390650" y="1619250"/>
          <p14:tracePt t="48488" x="1397000" y="1600200"/>
          <p14:tracePt t="48507" x="1403350" y="1574800"/>
          <p14:tracePt t="48523" x="1409700" y="1555750"/>
          <p14:tracePt t="48527" x="1416050" y="1549400"/>
          <p14:tracePt t="48541" x="1416050" y="1543050"/>
          <p14:tracePt t="48607" x="1416050" y="1555750"/>
          <p14:tracePt t="48623" x="1416050" y="1568450"/>
          <p14:tracePt t="48640" x="1416050" y="1581150"/>
          <p14:tracePt t="48656" x="1416050" y="1600200"/>
          <p14:tracePt t="48660" x="1416050" y="1606550"/>
          <p14:tracePt t="48673" x="1409700" y="1612900"/>
          <p14:tracePt t="48689" x="1403350" y="1625600"/>
          <p14:tracePt t="48706" x="1403350" y="1631950"/>
          <p14:tracePt t="48723" x="1397000" y="1638300"/>
          <p14:tracePt t="48992" x="1397000" y="1644650"/>
          <p14:tracePt t="49055" x="1397000" y="1638300"/>
          <p14:tracePt t="49062" x="1403350" y="1631950"/>
          <p14:tracePt t="49072" x="1409700" y="1625600"/>
          <p14:tracePt t="49091" x="1416050" y="1606550"/>
          <p14:tracePt t="49334" x="1416050" y="1612900"/>
          <p14:tracePt t="49346" x="1416050" y="1619250"/>
          <p14:tracePt t="49374" x="1416050" y="1625600"/>
          <p14:tracePt t="49920" x="1416050" y="1631950"/>
          <p14:tracePt t="49929" x="1416050" y="1638300"/>
          <p14:tracePt t="49939" x="1416050" y="1651000"/>
          <p14:tracePt t="49976" x="1441450" y="1670050"/>
          <p14:tracePt t="49991" x="1460500" y="1682750"/>
          <p14:tracePt t="50008" x="1473200" y="1682750"/>
          <p14:tracePt t="50084" x="1473200" y="1689100"/>
          <p14:tracePt t="50096" x="1485900" y="1695450"/>
          <p14:tracePt t="50099" x="1498600" y="1701800"/>
          <p14:tracePt t="50107" x="1517650" y="1708150"/>
          <p14:tracePt t="50124" x="1543050" y="1714500"/>
          <p14:tracePt t="50141" x="1562100" y="1714500"/>
          <p14:tracePt t="50158" x="1581150" y="1714500"/>
          <p14:tracePt t="50174" x="1606550" y="1714500"/>
          <p14:tracePt t="50191" x="1638300" y="1714500"/>
          <p14:tracePt t="50207" x="1682750" y="1714500"/>
          <p14:tracePt t="50224" x="1714500" y="1708150"/>
          <p14:tracePt t="50241" x="1778000" y="1682750"/>
          <p14:tracePt t="50246" x="1790700" y="1676400"/>
          <p14:tracePt t="50258" x="1828800" y="1657350"/>
          <p14:tracePt t="50274" x="1879600" y="1625600"/>
          <p14:tracePt t="50291" x="1924050" y="1593850"/>
          <p14:tracePt t="50308" x="1949450" y="1562100"/>
          <p14:tracePt t="50324" x="1974850" y="1524000"/>
          <p14:tracePt t="50340" x="1987550" y="1485900"/>
          <p14:tracePt t="50356" x="2000250" y="1447800"/>
          <p14:tracePt t="50373" x="2006600" y="1403350"/>
          <p14:tracePt t="50391" x="2006600" y="1371600"/>
          <p14:tracePt t="50407" x="2006600" y="1327150"/>
          <p14:tracePt t="50424" x="1993900" y="1289050"/>
          <p14:tracePt t="50441" x="1981200" y="1263650"/>
          <p14:tracePt t="50458" x="1962150" y="1225550"/>
          <p14:tracePt t="50474" x="1949450" y="1206500"/>
          <p14:tracePt t="50478" x="1943100" y="1200150"/>
          <p14:tracePt t="50491" x="1930400" y="1181100"/>
          <p14:tracePt t="50508" x="1911350" y="1168400"/>
          <p14:tracePt t="50524" x="1898650" y="1155700"/>
          <p14:tracePt t="50541" x="1873250" y="1136650"/>
          <p14:tracePt t="50558" x="1816100" y="1130300"/>
          <p14:tracePt t="50574" x="1758950" y="1130300"/>
          <p14:tracePt t="50591" x="1714500" y="1130300"/>
          <p14:tracePt t="50608" x="1670050" y="1130300"/>
          <p14:tracePt t="50625" x="1631950" y="1130300"/>
          <p14:tracePt t="50640" x="1600200" y="1136650"/>
          <p14:tracePt t="50657" x="1568450" y="1136650"/>
          <p14:tracePt t="50675" x="1498600" y="1149350"/>
          <p14:tracePt t="50690" x="1422400" y="1168400"/>
          <p14:tracePt t="50708" x="1327150" y="1193800"/>
          <p14:tracePt t="50724" x="1263650" y="1219200"/>
          <p14:tracePt t="50727" x="1225550" y="1225550"/>
          <p14:tracePt t="50741" x="1193800" y="1231900"/>
          <p14:tracePt t="50758" x="1143000" y="1244600"/>
          <p14:tracePt t="50774" x="1117600" y="1263650"/>
          <p14:tracePt t="50791" x="1117600" y="1270000"/>
          <p14:tracePt t="50808" x="1117600" y="1339850"/>
          <p14:tracePt t="50825" x="1111250" y="1390650"/>
          <p14:tracePt t="50842" x="1111250" y="1447800"/>
          <p14:tracePt t="50858" x="1111250" y="1517650"/>
          <p14:tracePt t="50875" x="1130300" y="1587500"/>
          <p14:tracePt t="50892" x="1162050" y="1657350"/>
          <p14:tracePt t="50908" x="1212850" y="1727200"/>
          <p14:tracePt t="50924" x="1250950" y="1765300"/>
          <p14:tracePt t="50942" x="1339850" y="1816100"/>
          <p14:tracePt t="50957" x="1416050" y="1816100"/>
          <p14:tracePt t="50974" x="1517650" y="1784350"/>
          <p14:tracePt t="50991" x="1619250" y="1746250"/>
          <p14:tracePt t="50994" x="1670050" y="1727200"/>
          <p14:tracePt t="51007" x="1708150" y="1708150"/>
          <p14:tracePt t="51026" x="1784350" y="1651000"/>
          <p14:tracePt t="51042" x="1797050" y="1631950"/>
          <p14:tracePt t="51058" x="1809750" y="1619250"/>
          <p14:tracePt t="51076" x="1816100" y="1606550"/>
          <p14:tracePt t="51092" x="1828800" y="1600200"/>
          <p14:tracePt t="51109" x="1835150" y="1593850"/>
          <p14:tracePt t="51125" x="1854200" y="1587500"/>
          <p14:tracePt t="51142" x="1860550" y="1574800"/>
          <p14:tracePt t="51157" x="1860550" y="1562100"/>
          <p14:tracePt t="51214" x="1860550" y="1568450"/>
          <p14:tracePt t="51220" x="1854200" y="1568450"/>
          <p14:tracePt t="51226" x="1854200" y="1574800"/>
          <p14:tracePt t="51241" x="1847850" y="1581150"/>
          <p14:tracePt t="51258" x="1841500" y="1587500"/>
          <p14:tracePt t="51275" x="1841500" y="1593850"/>
          <p14:tracePt t="51290" x="1835150" y="1593850"/>
          <p14:tracePt t="51308" x="1847850" y="1606550"/>
          <p14:tracePt t="51325" x="1854200" y="1631950"/>
          <p14:tracePt t="51342" x="1847850" y="1651000"/>
          <p14:tracePt t="51358" x="1828800" y="1663700"/>
          <p14:tracePt t="51375" x="1828800" y="1670050"/>
          <p14:tracePt t="51392" x="1930400" y="1670050"/>
          <p14:tracePt t="51980" x="1930400" y="1682750"/>
          <p14:tracePt t="51988" x="1936750" y="1695450"/>
          <p14:tracePt t="51993" x="1943100" y="1708150"/>
          <p14:tracePt t="52009" x="1993900" y="1746250"/>
          <p14:tracePt t="52027" x="2095500" y="1784350"/>
          <p14:tracePt t="52043" x="2203450" y="1809750"/>
          <p14:tracePt t="52060" x="2298700" y="1828800"/>
          <p14:tracePt t="52077" x="2393950" y="1841500"/>
          <p14:tracePt t="52093" x="2470150" y="1847850"/>
          <p14:tracePt t="52110" x="2590800" y="1854200"/>
          <p14:tracePt t="52126" x="2743200" y="1847850"/>
          <p14:tracePt t="52143" x="2921000" y="1828800"/>
          <p14:tracePt t="52158" x="3105150" y="1816100"/>
          <p14:tracePt t="52176" x="3289300" y="1816100"/>
          <p14:tracePt t="52193" x="3473450" y="1816100"/>
          <p14:tracePt t="52209" x="3651250" y="1816100"/>
          <p14:tracePt t="52228" x="3937000" y="1803400"/>
          <p14:tracePt t="52242" x="4095750" y="1771650"/>
          <p14:tracePt t="52259" x="4241800" y="1733550"/>
          <p14:tracePt t="52278" x="4400550" y="1676400"/>
          <p14:tracePt t="52291" x="4597400" y="1612900"/>
          <p14:tracePt t="52309" x="4826000" y="1543050"/>
          <p14:tracePt t="52326" x="5060950" y="1466850"/>
          <p14:tracePt t="52342" x="5321300" y="1390650"/>
          <p14:tracePt t="52360" x="5524500" y="1314450"/>
          <p14:tracePt t="52376" x="5746750" y="1225550"/>
          <p14:tracePt t="52380" x="5854700" y="1187450"/>
          <p14:tracePt t="52391" x="5956300" y="1143000"/>
          <p14:tracePt t="52410" x="6127750" y="1085850"/>
          <p14:tracePt t="52426" x="6305550" y="1028700"/>
          <p14:tracePt t="52443" x="6432550" y="990600"/>
          <p14:tracePt t="52459" x="6508750" y="971550"/>
          <p14:tracePt t="52476" x="6546850" y="952500"/>
          <p14:tracePt t="52493" x="6565900" y="946150"/>
          <p14:tracePt t="52510" x="6572250" y="939800"/>
          <p14:tracePt t="52526" x="6578600" y="939800"/>
          <p14:tracePt t="52543" x="6584950" y="933450"/>
          <p14:tracePt t="52560" x="6604000" y="933450"/>
          <p14:tracePt t="52576" x="6642100" y="933450"/>
          <p14:tracePt t="52593" x="6661150" y="927100"/>
          <p14:tracePt t="52609" x="6667500" y="927100"/>
          <p14:tracePt t="52627" x="6667500" y="920750"/>
          <p14:tracePt t="52643" x="6673850" y="914400"/>
          <p14:tracePt t="52646" x="6680200" y="908050"/>
          <p14:tracePt t="52660" x="6680200" y="895350"/>
          <p14:tracePt t="52676" x="6686550" y="876300"/>
          <p14:tracePt t="52693" x="6686550" y="869950"/>
          <p14:tracePt t="52736" x="6686550" y="857250"/>
          <p14:tracePt t="52746" x="6680200" y="850900"/>
          <p14:tracePt t="52760" x="6648450" y="812800"/>
          <p14:tracePt t="52776" x="6610350" y="781050"/>
          <p14:tracePt t="52793" x="6578600" y="755650"/>
          <p14:tracePt t="52808" x="6553200" y="730250"/>
          <p14:tracePt t="52826" x="6521450" y="704850"/>
          <p14:tracePt t="52843" x="6496050" y="692150"/>
          <p14:tracePt t="52860" x="6470650" y="685800"/>
          <p14:tracePt t="52876" x="6438900" y="685800"/>
          <p14:tracePt t="52894" x="6400800" y="685800"/>
          <p14:tracePt t="52896" x="6388100" y="673100"/>
          <p14:tracePt t="52909" x="6375400" y="666750"/>
          <p14:tracePt t="52913" x="6356350" y="641350"/>
          <p14:tracePt t="52925" x="6343650" y="622300"/>
          <p14:tracePt t="52928" x="6330950" y="596900"/>
          <p14:tracePt t="52944" x="6305550" y="546100"/>
          <p14:tracePt t="52962" x="6273800" y="463550"/>
          <p14:tracePt t="52976" x="6235700" y="374650"/>
          <p14:tracePt t="52995" x="6197600" y="304800"/>
          <p14:tracePt t="53010" x="6146800" y="241300"/>
          <p14:tracePt t="53026" x="6108700" y="215900"/>
          <p14:tracePt t="53043" x="6070600" y="209550"/>
          <p14:tracePt t="53060" x="6019800" y="209550"/>
          <p14:tracePt t="53076" x="5956300" y="234950"/>
          <p14:tracePt t="53092" x="5848350" y="279400"/>
          <p14:tracePt t="53110" x="5670550" y="323850"/>
          <p14:tracePt t="53126" x="5492750" y="361950"/>
          <p14:tracePt t="53130" x="5416550" y="374650"/>
          <p14:tracePt t="53142" x="5334000" y="387350"/>
          <p14:tracePt t="53160" x="5073650" y="425450"/>
          <p14:tracePt t="53177" x="4959350" y="444500"/>
          <p14:tracePt t="53195" x="4883150" y="469900"/>
          <p14:tracePt t="53210" x="4857750" y="482600"/>
          <p14:tracePt t="53225" x="4857750" y="495300"/>
          <p14:tracePt t="53244" x="4857750" y="501650"/>
          <p14:tracePt t="53276" x="4857750" y="508000"/>
          <p14:tracePt t="53293" x="4870450" y="520700"/>
          <p14:tracePt t="53310" x="4895850" y="533400"/>
          <p14:tracePt t="53327" x="4946650" y="558800"/>
          <p14:tracePt t="53343" x="4997450" y="584200"/>
          <p14:tracePt t="53360" x="5054600" y="609600"/>
          <p14:tracePt t="53377" x="5111750" y="628650"/>
          <p14:tracePt t="53394" x="5168900" y="641350"/>
          <p14:tracePt t="53412" x="5232400" y="647700"/>
          <p14:tracePt t="53426" x="5264150" y="647700"/>
          <p14:tracePt t="53443" x="5302250" y="647700"/>
          <p14:tracePt t="53460" x="5327650" y="647700"/>
          <p14:tracePt t="53526" x="5334000" y="647700"/>
          <p14:tracePt t="53532" x="5334000" y="654050"/>
          <p14:tracePt t="53543" x="5334000" y="660400"/>
          <p14:tracePt t="53559" x="5340350" y="679450"/>
          <p14:tracePt t="53577" x="5353050" y="698500"/>
          <p14:tracePt t="53593" x="5359400" y="704850"/>
          <p14:tracePt t="53611" x="5359400" y="711200"/>
          <p14:tracePt t="53721" x="5365750" y="717550"/>
          <p14:tracePt t="53735" x="5365750" y="723900"/>
          <p14:tracePt t="53742" x="5372100" y="723900"/>
          <p14:tracePt t="53804" x="5384800" y="723900"/>
          <p14:tracePt t="53811" x="5391150" y="723900"/>
          <p14:tracePt t="53827" x="5435600" y="711200"/>
          <p14:tracePt t="53844" x="5511800" y="711200"/>
          <p14:tracePt t="53860" x="5594350" y="711200"/>
          <p14:tracePt t="53877" x="5657850" y="704850"/>
          <p14:tracePt t="53892" x="5715000" y="698500"/>
          <p14:tracePt t="53911" x="5784850" y="692150"/>
          <p14:tracePt t="53927" x="5899150" y="685800"/>
          <p14:tracePt t="53944" x="6019800" y="685800"/>
          <p14:tracePt t="53960" x="6115050" y="685800"/>
          <p14:tracePt t="53964" x="6184900" y="685800"/>
          <p14:tracePt t="53978" x="6229350" y="685800"/>
          <p14:tracePt t="53994" x="6318250" y="679450"/>
          <p14:tracePt t="54011" x="6362700" y="666750"/>
          <p14:tracePt t="54027" x="6400800" y="660400"/>
          <p14:tracePt t="54044" x="6445250" y="654050"/>
          <p14:tracePt t="54060" x="6477000" y="647700"/>
          <p14:tracePt t="54077" x="6483350" y="647700"/>
          <p14:tracePt t="54128" x="6489700" y="660400"/>
          <p14:tracePt t="54144" x="6508750" y="685800"/>
          <p14:tracePt t="54161" x="6534150" y="717550"/>
          <p14:tracePt t="54176" x="6559550" y="742950"/>
          <p14:tracePt t="54193" x="6584950" y="762000"/>
          <p14:tracePt t="54210" x="6604000" y="781050"/>
          <p14:tracePt t="54226" x="6629400" y="787400"/>
          <p14:tracePt t="54244" x="6667500" y="793750"/>
          <p14:tracePt t="54260" x="6680200" y="793750"/>
          <p14:tracePt t="54262" x="6711950" y="793750"/>
          <p14:tracePt t="54278" x="6743700" y="793750"/>
          <p14:tracePt t="54295" x="6826250" y="800100"/>
          <p14:tracePt t="54311" x="6883400" y="800100"/>
          <p14:tracePt t="54326" x="6953250" y="806450"/>
          <p14:tracePt t="54344" x="7004050" y="812800"/>
          <p14:tracePt t="54361" x="7054850" y="819150"/>
          <p14:tracePt t="54378" x="7112000" y="825500"/>
          <p14:tracePt t="54381" x="7143750" y="825500"/>
          <p14:tracePt t="54394" x="7150100" y="825500"/>
          <p14:tracePt t="54412" x="7162800" y="825500"/>
          <p14:tracePt t="54427" x="7169150" y="819150"/>
          <p14:tracePt t="54444" x="7169150" y="806450"/>
          <p14:tracePt t="54461" x="7169150" y="800100"/>
          <p14:tracePt t="54477" x="7162800" y="793750"/>
          <p14:tracePt t="54493" x="7162800" y="787400"/>
          <p14:tracePt t="54511" x="7162800" y="781050"/>
          <p14:tracePt t="54618" x="7162800" y="774700"/>
          <p14:tracePt t="54626" x="7162800" y="768350"/>
          <p14:tracePt t="54644" x="7162800" y="755650"/>
          <p14:tracePt t="54661" x="7169150" y="742950"/>
          <p14:tracePt t="54678" x="7169150" y="730250"/>
          <p14:tracePt t="54681" x="7169150" y="717550"/>
          <p14:tracePt t="54694" x="7162800" y="717550"/>
          <p14:tracePt t="54697" x="7156450" y="704850"/>
          <p14:tracePt t="54710" x="7150100" y="698500"/>
          <p14:tracePt t="54728" x="7131050" y="685800"/>
          <p14:tracePt t="54745" x="7099300" y="673100"/>
          <p14:tracePt t="54762" x="7073900" y="660400"/>
          <p14:tracePt t="54778" x="7035800" y="635000"/>
          <p14:tracePt t="54795" x="6978650" y="609600"/>
          <p14:tracePt t="54810" x="6927850" y="590550"/>
          <p14:tracePt t="54828" x="6851650" y="565150"/>
          <p14:tracePt t="54844" x="6756400" y="539750"/>
          <p14:tracePt t="54861" x="6692900" y="527050"/>
          <p14:tracePt t="54878" x="6604000" y="514350"/>
          <p14:tracePt t="54895" x="6553200" y="508000"/>
          <p14:tracePt t="54911" x="6508750" y="501650"/>
          <p14:tracePt t="54914" x="6464300" y="501650"/>
          <p14:tracePt t="54928" x="6445250" y="495300"/>
          <p14:tracePt t="54945" x="6400800" y="488950"/>
          <p14:tracePt t="54962" x="6330950" y="476250"/>
          <p14:tracePt t="54978" x="6273800" y="469900"/>
          <p14:tracePt t="54995" x="6242050" y="469900"/>
          <p14:tracePt t="55013" x="6223000" y="469900"/>
          <p14:tracePt t="55029" x="6197600" y="495300"/>
          <p14:tracePt t="55045" x="6165850" y="527050"/>
          <p14:tracePt t="55061" x="6140450" y="565150"/>
          <p14:tracePt t="55078" x="6127750" y="596900"/>
          <p14:tracePt t="55095" x="6127750" y="628650"/>
          <p14:tracePt t="55100" x="6134100" y="647700"/>
          <p14:tracePt t="55112" x="6153150" y="666750"/>
          <p14:tracePt t="55128" x="6184900" y="692150"/>
          <p14:tracePt t="55145" x="6242050" y="717550"/>
          <p14:tracePt t="55162" x="6286500" y="730250"/>
          <p14:tracePt t="55178" x="6350000" y="736600"/>
          <p14:tracePt t="55196" x="6388100" y="736600"/>
          <p14:tracePt t="55212" x="6407150" y="736600"/>
          <p14:tracePt t="55227" x="6438900" y="736600"/>
          <p14:tracePt t="55246" x="6483350" y="742950"/>
          <p14:tracePt t="55260" x="6515100" y="742950"/>
          <p14:tracePt t="55278" x="6546850" y="742950"/>
          <p14:tracePt t="55295" x="6565900" y="749300"/>
          <p14:tracePt t="55312" x="6584950" y="749300"/>
          <p14:tracePt t="55328" x="6597650" y="749300"/>
          <p14:tracePt t="55347" x="6604000" y="749300"/>
          <p14:tracePt t="55362" x="6610350" y="749300"/>
          <p14:tracePt t="55378" x="6623050" y="749300"/>
          <p14:tracePt t="55383" x="6629400" y="749300"/>
          <p14:tracePt t="55395" x="6648450" y="749300"/>
          <p14:tracePt t="55412" x="6673850" y="736600"/>
          <p14:tracePt t="55428" x="6705600" y="730250"/>
          <p14:tracePt t="55445" x="6711950" y="730250"/>
          <p14:tracePt t="55464" x="6743700" y="717550"/>
          <p14:tracePt t="55478" x="6762750" y="711200"/>
          <p14:tracePt t="55495" x="6775450" y="704850"/>
          <p14:tracePt t="55512" x="6794500" y="698500"/>
          <p14:tracePt t="55529" x="6819900" y="679450"/>
          <p14:tracePt t="55545" x="6838950" y="666750"/>
          <p14:tracePt t="55561" x="6851650" y="660400"/>
          <p14:tracePt t="55579" x="6864350" y="647700"/>
          <p14:tracePt t="55596" x="6864350" y="641350"/>
          <p14:tracePt t="55612" x="6870700" y="641350"/>
          <p14:tracePt t="55628" x="6870700" y="635000"/>
          <p14:tracePt t="55645" x="6870700" y="628650"/>
          <p14:tracePt t="55664" x="6864350" y="603250"/>
          <p14:tracePt t="55679" x="6851650" y="584200"/>
          <p14:tracePt t="55696" x="6845300" y="571500"/>
          <p14:tracePt t="55712" x="6832600" y="558800"/>
          <p14:tracePt t="55728" x="6819900" y="552450"/>
          <p14:tracePt t="55745" x="6807200" y="546100"/>
          <p14:tracePt t="55762" x="6794500" y="546100"/>
          <p14:tracePt t="55778" x="6775450" y="539750"/>
          <p14:tracePt t="55795" x="6756400" y="539750"/>
          <p14:tracePt t="55812" x="6743700" y="533400"/>
          <p14:tracePt t="55829" x="6718300" y="533400"/>
          <p14:tracePt t="55845" x="6692900" y="533400"/>
          <p14:tracePt t="55864" x="6667500" y="533400"/>
          <p14:tracePt t="55878" x="6642100" y="533400"/>
          <p14:tracePt t="55894" x="6623050" y="533400"/>
          <p14:tracePt t="55913" x="6610350" y="533400"/>
          <p14:tracePt t="55931" x="6604000" y="533400"/>
          <p14:tracePt t="56030" x="6591300" y="539750"/>
          <p14:tracePt t="56037" x="6572250" y="546100"/>
          <p14:tracePt t="56045" x="6559550" y="546100"/>
          <p14:tracePt t="56062" x="6546850" y="558800"/>
          <p14:tracePt t="56079" x="6534150" y="558800"/>
          <p14:tracePt t="56095" x="6534150" y="565150"/>
          <p14:tracePt t="56189" x="6534150" y="571500"/>
          <p14:tracePt t="56199" x="6534150" y="577850"/>
          <p14:tracePt t="56211" x="6572250" y="609600"/>
          <p14:tracePt t="56230" x="6616700" y="641350"/>
          <p14:tracePt t="56246" x="6673850" y="673100"/>
          <p14:tracePt t="56262" x="6743700" y="685800"/>
          <p14:tracePt t="56279" x="6794500" y="685800"/>
          <p14:tracePt t="56297" x="6826250" y="673100"/>
          <p14:tracePt t="56313" x="6851650" y="660400"/>
          <p14:tracePt t="56329" x="6877050" y="647700"/>
          <p14:tracePt t="56334" x="6896100" y="641350"/>
          <p14:tracePt t="56346" x="6927850" y="635000"/>
          <p14:tracePt t="56363" x="7016750" y="628650"/>
          <p14:tracePt t="56367" x="7080250" y="622300"/>
          <p14:tracePt t="56379" x="7124700" y="615950"/>
          <p14:tracePt t="56396" x="7327900" y="603250"/>
          <p14:tracePt t="56412" x="7372350" y="596900"/>
          <p14:tracePt t="56415" x="7416800" y="596900"/>
          <p14:tracePt t="56446" x="7556500" y="590550"/>
          <p14:tracePt t="56463" x="7607300" y="590550"/>
          <p14:tracePt t="56479" x="7658100" y="590550"/>
          <p14:tracePt t="56495" x="7740650" y="609600"/>
          <p14:tracePt t="56513" x="7816850" y="622300"/>
          <p14:tracePt t="56531" x="7854950" y="628650"/>
          <p14:tracePt t="56533" x="7867650" y="635000"/>
          <p14:tracePt t="56545" x="7874000" y="635000"/>
          <p14:tracePt t="56600" x="7880350" y="635000"/>
          <p14:tracePt t="56608" x="7893050" y="635000"/>
          <p14:tracePt t="56630" x="7969250" y="654050"/>
          <p14:tracePt t="56646" x="8070850" y="666750"/>
          <p14:tracePt t="56663" x="8235950" y="679450"/>
          <p14:tracePt t="56680" x="8337550" y="679450"/>
          <p14:tracePt t="56696" x="8401050" y="673100"/>
          <p14:tracePt t="56713" x="8451850" y="666750"/>
          <p14:tracePt t="56730" x="8496300" y="654050"/>
          <p14:tracePt t="56746" x="8515350" y="647700"/>
          <p14:tracePt t="56751" x="8521700" y="641350"/>
          <p14:tracePt t="56763" x="8528050" y="641350"/>
          <p14:tracePt t="56798" x="8534400" y="641350"/>
          <p14:tracePt t="56995" x="8528050" y="635000"/>
          <p14:tracePt t="57005" x="8528050" y="628650"/>
          <p14:tracePt t="57012" x="8521700" y="615950"/>
          <p14:tracePt t="57030" x="8509000" y="603250"/>
          <p14:tracePt t="57047" x="8489950" y="584200"/>
          <p14:tracePt t="57053" x="8483600" y="577850"/>
          <p14:tracePt t="57066" x="8470900" y="565150"/>
          <p14:tracePt t="57080" x="8451850" y="552450"/>
          <p14:tracePt t="57097" x="8432800" y="546100"/>
          <p14:tracePt t="57114" x="8413750" y="533400"/>
          <p14:tracePt t="57131" x="8388350" y="527050"/>
          <p14:tracePt t="57149" x="8362950" y="527050"/>
          <p14:tracePt t="57162" x="8331200" y="520700"/>
          <p14:tracePt t="57180" x="8293100" y="520700"/>
          <p14:tracePt t="57197" x="8255000" y="520700"/>
          <p14:tracePt t="57213" x="8204200" y="520700"/>
          <p14:tracePt t="57230" x="8172450" y="520700"/>
          <p14:tracePt t="57247" x="8140700" y="520700"/>
          <p14:tracePt t="57263" x="8115300" y="520700"/>
          <p14:tracePt t="57280" x="8083550" y="520700"/>
          <p14:tracePt t="57297" x="8051800" y="527050"/>
          <p14:tracePt t="57300" x="8026400" y="533400"/>
          <p14:tracePt t="57314" x="8013700" y="533400"/>
          <p14:tracePt t="57317" x="7988300" y="539750"/>
          <p14:tracePt t="57334" x="7950200" y="539750"/>
          <p14:tracePt t="57350" x="7899400" y="539750"/>
          <p14:tracePt t="57364" x="7848600" y="539750"/>
          <p14:tracePt t="57380" x="7797800" y="533400"/>
          <p14:tracePt t="57397" x="7772400" y="527050"/>
          <p14:tracePt t="57414" x="7740650" y="527050"/>
          <p14:tracePt t="57430" x="7721600" y="527050"/>
          <p14:tracePt t="57464" x="7715250" y="527050"/>
          <p14:tracePt t="57485" x="7708900" y="527050"/>
          <p14:tracePt t="57495" x="7702550" y="533400"/>
          <p14:tracePt t="57514" x="7689850" y="552450"/>
          <p14:tracePt t="57530" x="7664450" y="571500"/>
          <p14:tracePt t="57547" x="7645400" y="590550"/>
          <p14:tracePt t="57564" x="7620000" y="609600"/>
          <p14:tracePt t="57580" x="7607300" y="615950"/>
          <p14:tracePt t="57618" x="7607300" y="622300"/>
          <p14:tracePt t="57648" x="7600950" y="622300"/>
          <p14:tracePt t="57664" x="7594600" y="628650"/>
          <p14:tracePt t="57680" x="7588250" y="641350"/>
          <p14:tracePt t="57714" x="7588250" y="647700"/>
          <p14:tracePt t="57874" x="7581900" y="660400"/>
          <p14:tracePt t="57884" x="7581900" y="666750"/>
          <p14:tracePt t="57915" x="7581900" y="673100"/>
          <p14:tracePt t="58511" x="7569200" y="679450"/>
          <p14:tracePt t="58518" x="7556500" y="679450"/>
          <p14:tracePt t="58531" x="7524750" y="685800"/>
          <p14:tracePt t="58548" x="7473950" y="692150"/>
          <p14:tracePt t="58566" x="7416800" y="692150"/>
          <p14:tracePt t="58582" x="7404100" y="692150"/>
          <p14:tracePt t="58597" x="7397750" y="692150"/>
          <p14:tracePt t="58631" x="7391400" y="692150"/>
          <p14:tracePt t="58648" x="7378700" y="685800"/>
          <p14:tracePt t="58665" x="7270750" y="673100"/>
          <p14:tracePt t="58681" x="7143750" y="666750"/>
          <p14:tracePt t="58698" x="6985000" y="647700"/>
          <p14:tracePt t="58714" x="6845300" y="635000"/>
          <p14:tracePt t="58732" x="6686550" y="615950"/>
          <p14:tracePt t="58734" x="6616700" y="609600"/>
          <p14:tracePt t="58747" x="6565900" y="603250"/>
          <p14:tracePt t="58748" x="6489700" y="596900"/>
          <p14:tracePt t="58764" x="6381750" y="584200"/>
          <p14:tracePt t="58783" x="6235700" y="558800"/>
          <p14:tracePt t="58801" x="6127750" y="546100"/>
          <p14:tracePt t="58814" x="6026150" y="533400"/>
          <p14:tracePt t="58833" x="5956300" y="533400"/>
          <p14:tracePt t="58848" x="5886450" y="533400"/>
          <p14:tracePt t="58865" x="5803900" y="539750"/>
          <p14:tracePt t="58883" x="5740400" y="546100"/>
          <p14:tracePt t="58898" x="5676900" y="558800"/>
          <p14:tracePt t="58915" x="5645150" y="558800"/>
          <p14:tracePt t="58931" x="5626100" y="565150"/>
          <p14:tracePt t="58948" x="5594350" y="565150"/>
          <p14:tracePt t="58965" x="5562600" y="571500"/>
          <p14:tracePt t="58982" x="5524500" y="577850"/>
          <p14:tracePt t="58986" x="5511800" y="584200"/>
          <p14:tracePt t="58998" x="5492750" y="590550"/>
          <p14:tracePt t="59001" x="5486400" y="590550"/>
          <p14:tracePt t="59015" x="5467350" y="596900"/>
          <p14:tracePt t="59032" x="5467350" y="609600"/>
          <p14:tracePt t="59048" x="5461000" y="666750"/>
          <p14:tracePt t="59065" x="5435600" y="755650"/>
          <p14:tracePt t="59082" x="5365750" y="869950"/>
          <p14:tracePt t="59097" x="5213350" y="1009650"/>
          <p14:tracePt t="59115" x="5054600" y="1123950"/>
          <p14:tracePt t="59132" x="4851400" y="1250950"/>
          <p14:tracePt t="59150" x="4699000" y="1327150"/>
          <p14:tracePt t="59153" x="4648200" y="1346200"/>
          <p14:tracePt t="59164" x="4610100" y="1358900"/>
          <p14:tracePt t="59182" x="4521200" y="1371600"/>
          <p14:tracePt t="59198" x="4406900" y="1384300"/>
          <p14:tracePt t="59202" x="4311650" y="1384300"/>
          <p14:tracePt t="59215" x="4210050" y="1384300"/>
          <p14:tracePt t="59218" x="4095750" y="1384300"/>
          <p14:tracePt t="59231" x="3949700" y="1384300"/>
          <p14:tracePt t="59249" x="3467100" y="1358900"/>
          <p14:tracePt t="59267" x="3117850" y="1339850"/>
          <p14:tracePt t="59281" x="2863850" y="1327150"/>
          <p14:tracePt t="59298" x="2647950" y="1327150"/>
          <p14:tracePt t="59315" x="2495550" y="1339850"/>
          <p14:tracePt t="59331" x="2330450" y="1365250"/>
          <p14:tracePt t="59347" x="2120900" y="1397000"/>
          <p14:tracePt t="59364" x="1943100" y="1416050"/>
          <p14:tracePt t="59382" x="1797050" y="1441450"/>
          <p14:tracePt t="59398" x="1682750" y="1466850"/>
          <p14:tracePt t="59414" x="1651000" y="1479550"/>
          <p14:tracePt t="59448" x="1644650" y="1485900"/>
          <p14:tracePt t="59466" x="1638300" y="1498600"/>
          <p14:tracePt t="59482" x="1625600" y="1511300"/>
          <p14:tracePt t="59499" x="1587500" y="1549400"/>
          <p14:tracePt t="59516" x="1574800" y="1562100"/>
          <p14:tracePt t="59532" x="1574800" y="1568450"/>
          <p14:tracePt t="59582" x="1581150" y="1574800"/>
          <p14:tracePt t="59599" x="1606550" y="1581150"/>
          <p14:tracePt t="59692" x="1619250" y="1581150"/>
          <p14:tracePt t="59698" x="1619250" y="1574800"/>
          <p14:tracePt t="59715" x="1651000" y="1555750"/>
          <p14:tracePt t="59732" x="1676400" y="1549400"/>
          <p14:tracePt t="59747" x="1695450" y="1549400"/>
          <p14:tracePt t="59766" x="1727200" y="1574800"/>
          <p14:tracePt t="59782" x="1739900" y="1619250"/>
          <p14:tracePt t="59799" x="1739900" y="1689100"/>
          <p14:tracePt t="59816" x="1746250" y="1778000"/>
          <p14:tracePt t="59832" x="1752600" y="1847850"/>
          <p14:tracePt t="59849" x="1765300" y="1949450"/>
          <p14:tracePt t="59865" x="1771650" y="2006600"/>
          <p14:tracePt t="59882" x="1778000" y="2044700"/>
          <p14:tracePt t="59886" x="1778000" y="2057400"/>
          <p14:tracePt t="59899" x="1778000" y="2070100"/>
          <p14:tracePt t="59916" x="1778000" y="2076450"/>
          <p14:tracePt t="59950" x="1778000" y="2082800"/>
          <p14:tracePt t="59984" x="1771650" y="2082800"/>
          <p14:tracePt t="60000" x="1746250" y="2082800"/>
          <p14:tracePt t="60017" x="1657350" y="2070100"/>
          <p14:tracePt t="60032" x="1555750" y="2051050"/>
          <p14:tracePt t="60049" x="1441450" y="2019300"/>
          <p14:tracePt t="60066" x="1320800" y="1974850"/>
          <p14:tracePt t="60081" x="1250950" y="1930400"/>
          <p14:tracePt t="60098" x="1231900" y="1911350"/>
          <p14:tracePt t="60115" x="1225550" y="1898650"/>
          <p14:tracePt t="60133" x="1219200" y="1879600"/>
          <p14:tracePt t="60136" x="1219200" y="1873250"/>
          <p14:tracePt t="60150" x="1206500" y="1854200"/>
          <p14:tracePt t="60166" x="1206500" y="1841500"/>
          <p14:tracePt t="60182" x="1193800" y="1822450"/>
          <p14:tracePt t="60199" x="1193800" y="1816100"/>
          <p14:tracePt t="60232" x="1200150" y="1828800"/>
          <p14:tracePt t="60249" x="1219200" y="1847850"/>
          <p14:tracePt t="60266" x="1231900" y="1866900"/>
          <p14:tracePt t="60282" x="1244600" y="1873250"/>
          <p14:tracePt t="60299" x="1244600" y="1879600"/>
          <p14:tracePt t="60316" x="1250950" y="1879600"/>
          <p14:tracePt t="60366" x="1257300" y="1879600"/>
          <p14:tracePt t="60383" x="1270000" y="1885950"/>
          <p14:tracePt t="60387" x="1270000" y="1892300"/>
          <p14:tracePt t="60400" x="1282700" y="1898650"/>
          <p14:tracePt t="60416" x="1301750" y="1911350"/>
          <p14:tracePt t="60431" x="1346200" y="1949450"/>
          <p14:tracePt t="60449" x="1371600" y="1968500"/>
          <p14:tracePt t="60466" x="1441450" y="2006600"/>
          <p14:tracePt t="60483" x="1517650" y="2032000"/>
          <p14:tracePt t="60499" x="1562100" y="2044700"/>
          <p14:tracePt t="60517" x="1625600" y="2044700"/>
          <p14:tracePt t="60533" x="1670050" y="2044700"/>
          <p14:tracePt t="60552" x="1714500" y="2044700"/>
          <p14:tracePt t="60566" x="1797050" y="2038350"/>
          <p14:tracePt t="60582" x="1885950" y="2032000"/>
          <p14:tracePt t="60602" x="1968500" y="2032000"/>
          <p14:tracePt t="60617" x="2006600" y="2032000"/>
          <p14:tracePt t="60633" x="2044700" y="2025650"/>
          <p14:tracePt t="60650" x="2057400" y="2012950"/>
          <p14:tracePt t="60666" x="2063750" y="1974850"/>
          <p14:tracePt t="60683" x="2057400" y="1949450"/>
          <p14:tracePt t="60700" x="2051050" y="1917700"/>
          <p14:tracePt t="60716" x="2044700" y="1898650"/>
          <p14:tracePt t="60732" x="2044700" y="1873250"/>
          <p14:tracePt t="60749" x="2032000" y="1854200"/>
          <p14:tracePt t="60765" x="2012950" y="1835150"/>
          <p14:tracePt t="60783" x="1987550" y="1809750"/>
          <p14:tracePt t="60799" x="1949450" y="1778000"/>
          <p14:tracePt t="60816" x="1905000" y="1739900"/>
          <p14:tracePt t="60833" x="1841500" y="1695450"/>
          <p14:tracePt t="60849" x="1771650" y="1651000"/>
          <p14:tracePt t="60866" x="1714500" y="1625600"/>
          <p14:tracePt t="60883" x="1670050" y="1612900"/>
          <p14:tracePt t="60887" x="1657350" y="1612900"/>
          <p14:tracePt t="60900" x="1638300" y="1606550"/>
          <p14:tracePt t="60917" x="1587500" y="1606550"/>
          <p14:tracePt t="60935" x="1549400" y="1600200"/>
          <p14:tracePt t="60950" x="1492250" y="1600200"/>
          <p14:tracePt t="60967" x="1435100" y="1593850"/>
          <p14:tracePt t="60983" x="1384300" y="1593850"/>
          <p14:tracePt t="61000" x="1301750" y="1593850"/>
          <p14:tracePt t="61016" x="1206500" y="1606550"/>
          <p14:tracePt t="61034" x="1073150" y="1619250"/>
          <p14:tracePt t="61050" x="971550" y="1631950"/>
          <p14:tracePt t="61066" x="914400" y="1651000"/>
          <p14:tracePt t="61083" x="889000" y="1670050"/>
          <p14:tracePt t="61099" x="889000" y="1708150"/>
          <p14:tracePt t="61116" x="914400" y="1784350"/>
          <p14:tracePt t="61133" x="946150" y="1854200"/>
          <p14:tracePt t="61150" x="977900" y="1911350"/>
          <p14:tracePt t="61166" x="1016000" y="1974850"/>
          <p14:tracePt t="61186" x="1035050" y="1987550"/>
          <p14:tracePt t="61200" x="1060450" y="2000250"/>
          <p14:tracePt t="61217" x="1104900" y="2012950"/>
          <p14:tracePt t="61234" x="1212850" y="2019300"/>
          <p14:tracePt t="61250" x="1339850" y="2025650"/>
          <p14:tracePt t="61267" x="1574800" y="2032000"/>
          <p14:tracePt t="61282" x="1790700" y="2038350"/>
          <p14:tracePt t="61300" x="1993900" y="2038350"/>
          <p14:tracePt t="61317" x="2108200" y="2032000"/>
          <p14:tracePt t="61333" x="2127250" y="2025650"/>
          <p14:tracePt t="61350" x="2127250" y="1993900"/>
          <p14:tracePt t="61367" x="2127250" y="1955800"/>
          <p14:tracePt t="61384" x="2114550" y="1911350"/>
          <p14:tracePt t="61388" x="2114550" y="1885950"/>
          <p14:tracePt t="61400" x="2108200" y="1873250"/>
          <p14:tracePt t="61403" x="2108200" y="1847850"/>
          <p14:tracePt t="61417" x="2108200" y="1816100"/>
          <p14:tracePt t="61434" x="2108200" y="1809750"/>
          <p14:tracePt t="61451" x="2108200" y="1790700"/>
          <p14:tracePt t="61467" x="2101850" y="1784350"/>
          <p14:tracePt t="61484" x="2076450" y="1771650"/>
          <p14:tracePt t="61500" x="2012950" y="1752600"/>
          <p14:tracePt t="61517" x="1949450" y="1727200"/>
          <p14:tracePt t="61533" x="1885950" y="1695450"/>
          <p14:tracePt t="61550" x="1847850" y="1676400"/>
          <p14:tracePt t="61567" x="1835150" y="1663700"/>
          <p14:tracePt t="61571" x="1828800" y="1663700"/>
          <p14:tracePt t="61627" x="1822450" y="1663700"/>
          <p14:tracePt t="61633" x="1816100" y="1663700"/>
          <p14:tracePt t="61650" x="1790700" y="1663700"/>
          <p14:tracePt t="61667" x="1784350" y="1663700"/>
          <p14:tracePt t="61704" x="1778000" y="1663700"/>
          <p14:tracePt t="61782" x="1771650" y="1663700"/>
          <p14:tracePt t="61796" x="1765300" y="1663700"/>
          <p14:tracePt t="61804" x="1758950" y="1663700"/>
          <p14:tracePt t="61816" x="1752600" y="1663700"/>
          <p14:tracePt t="61834" x="1739900" y="1663700"/>
          <p14:tracePt t="61837" x="1733550" y="1663700"/>
          <p14:tracePt t="61851" x="1714500" y="1663700"/>
          <p14:tracePt t="61867" x="1708150" y="1663700"/>
          <p14:tracePt t="61901" x="1695450" y="1676400"/>
          <p14:tracePt t="61920" x="1689100" y="1682750"/>
          <p14:tracePt t="61950" x="1689100" y="1689100"/>
          <p14:tracePt t="61969" x="1670050" y="1701800"/>
          <p14:tracePt t="61984" x="1651000" y="1714500"/>
          <p14:tracePt t="62001" x="1619250" y="1727200"/>
          <p14:tracePt t="62017" x="1600200" y="1733550"/>
          <p14:tracePt t="62034" x="1581150" y="1733550"/>
          <p14:tracePt t="62053" x="1574800" y="1739900"/>
          <p14:tracePt t="62067" x="1568450" y="1739900"/>
          <p14:tracePt t="62117" x="1574800" y="1733550"/>
          <p14:tracePt t="62134" x="1581150" y="1733550"/>
          <p14:tracePt t="62375" x="1574800" y="1739900"/>
          <p14:tracePt t="62382" x="1555750" y="1758950"/>
          <p14:tracePt t="62402" x="1504950" y="1797050"/>
          <p14:tracePt t="62418" x="1441450" y="1841500"/>
          <p14:tracePt t="62437" x="1377950" y="1866900"/>
          <p14:tracePt t="62534" x="1384300" y="1866900"/>
          <p14:tracePt t="62541" x="1390650" y="1866900"/>
          <p14:tracePt t="62550" x="1403350" y="1873250"/>
          <p14:tracePt t="62568" x="1447800" y="1892300"/>
          <p14:tracePt t="62584" x="1492250" y="1911350"/>
          <p14:tracePt t="62602" x="1587500" y="1943100"/>
          <p14:tracePt t="62618" x="1676400" y="1974850"/>
          <p14:tracePt t="62634" x="1771650" y="1993900"/>
          <p14:tracePt t="62639" x="1822450" y="2006600"/>
          <p14:tracePt t="62652" x="1847850" y="2012950"/>
          <p14:tracePt t="62655" x="1898650" y="2019300"/>
          <p14:tracePt t="62666" x="1917700" y="2025650"/>
          <p14:tracePt t="62686" x="1987550" y="2044700"/>
          <p14:tracePt t="62701" x="2019300" y="2051050"/>
          <p14:tracePt t="62718" x="2032000" y="2051050"/>
          <p14:tracePt t="62735" x="2063750" y="2057400"/>
          <p14:tracePt t="62752" x="2089150" y="2057400"/>
          <p14:tracePt t="62768" x="2120900" y="2057400"/>
          <p14:tracePt t="62784" x="2139950" y="2044700"/>
          <p14:tracePt t="62802" x="2171700" y="2025650"/>
          <p14:tracePt t="62818" x="2190750" y="2006600"/>
          <p14:tracePt t="62835" x="2197100" y="1968500"/>
          <p14:tracePt t="62852" x="2197100" y="1936750"/>
          <p14:tracePt t="62868" x="2184400" y="1885950"/>
          <p14:tracePt t="62885" x="2171700" y="1854200"/>
          <p14:tracePt t="62901" x="2146300" y="1828800"/>
          <p14:tracePt t="62918" x="2101850" y="1771650"/>
          <p14:tracePt t="62935" x="2076450" y="1752600"/>
          <p14:tracePt t="62950" x="2038350" y="1727200"/>
          <p14:tracePt t="62968" x="2000250" y="1714500"/>
          <p14:tracePt t="62985" x="1936750" y="1701800"/>
          <p14:tracePt t="63000" x="1873250" y="1695450"/>
          <p14:tracePt t="63017" x="1816100" y="1689100"/>
          <p14:tracePt t="63035" x="1771650" y="1689100"/>
          <p14:tracePt t="63052" x="1733550" y="1682750"/>
          <p14:tracePt t="63068" x="1708150" y="1682750"/>
          <p14:tracePt t="63074" x="1676400" y="1682750"/>
          <p14:tracePt t="63083" x="1663700" y="1682750"/>
          <p14:tracePt t="63102" x="1612900" y="1682750"/>
          <p14:tracePt t="63106" x="1600200" y="1676400"/>
          <p14:tracePt t="63118" x="1587500" y="1676400"/>
          <p14:tracePt t="63135" x="1555750" y="1670050"/>
          <p14:tracePt t="63151" x="1543050" y="1663700"/>
          <p14:tracePt t="63170" x="1524000" y="1657350"/>
          <p14:tracePt t="63186" x="1498600" y="1657350"/>
          <p14:tracePt t="63201" x="1441450" y="1651000"/>
          <p14:tracePt t="63218" x="1390650" y="1651000"/>
          <p14:tracePt t="63235" x="1320800" y="1651000"/>
          <p14:tracePt t="63251" x="1282700" y="1651000"/>
          <p14:tracePt t="63268" x="1244600" y="1651000"/>
          <p14:tracePt t="63284" x="1219200" y="1651000"/>
          <p14:tracePt t="63301" x="1206500" y="1651000"/>
          <p14:tracePt t="63319" x="1193800" y="1651000"/>
          <p14:tracePt t="63335" x="1174750" y="1663700"/>
          <p14:tracePt t="63350" x="1136650" y="1682750"/>
          <p14:tracePt t="63368" x="1104900" y="1701800"/>
          <p14:tracePt t="63386" x="1060450" y="1733550"/>
          <p14:tracePt t="63390" x="1047750" y="1739900"/>
          <p14:tracePt t="63403" x="1035050" y="1765300"/>
          <p14:tracePt t="63419" x="1047750" y="1816100"/>
          <p14:tracePt t="63437" x="1104900" y="1854200"/>
          <p14:tracePt t="63452" x="1200150" y="1898650"/>
          <p14:tracePt t="63468" x="1289050" y="1936750"/>
          <p14:tracePt t="63486" x="1384300" y="1974850"/>
          <p14:tracePt t="63502" x="1460500" y="2019300"/>
          <p14:tracePt t="63517" x="1530350" y="2063750"/>
          <p14:tracePt t="63535" x="1587500" y="2108200"/>
          <p14:tracePt t="63551" x="1644650" y="2139950"/>
          <p14:tracePt t="63569" x="1701800" y="2152650"/>
          <p14:tracePt t="63585" x="1797050" y="2152650"/>
          <p14:tracePt t="63602" x="1905000" y="2127250"/>
          <p14:tracePt t="63617" x="2012950" y="2082800"/>
          <p14:tracePt t="63636" x="2108200" y="2019300"/>
          <p14:tracePt t="63652" x="2159000" y="1974850"/>
          <p14:tracePt t="63669" x="2171700" y="1955800"/>
          <p14:tracePt t="63719" x="2165350" y="1955800"/>
          <p14:tracePt t="63735" x="2146300" y="1962150"/>
          <p14:tracePt t="63752" x="2133600" y="1968500"/>
          <p14:tracePt t="63769" x="2127250" y="1968500"/>
          <p14:tracePt t="63790" x="2120900" y="1968500"/>
          <p14:tracePt t="63805" x="2114550" y="1968500"/>
          <p14:tracePt t="63852" x="2108200" y="1968500"/>
          <p14:tracePt t="64048" x="2114550" y="1955800"/>
          <p14:tracePt t="64054" x="2120900" y="1949450"/>
          <p14:tracePt t="64070" x="2133600" y="1924050"/>
          <p14:tracePt t="64086" x="2146300" y="1892300"/>
          <p14:tracePt t="64103" x="2159000" y="1873250"/>
          <p14:tracePt t="64119" x="2165350" y="1860550"/>
          <p14:tracePt t="64136" x="2165350" y="1854200"/>
          <p14:tracePt t="64845" x="2165350" y="1860550"/>
          <p14:tracePt t="64867" x="2165350" y="1866900"/>
          <p14:tracePt t="64875" x="2159000" y="1866900"/>
          <p14:tracePt t="64904" x="2159000" y="1873250"/>
          <p14:tracePt t="64921" x="2152650" y="1873250"/>
          <p14:tracePt t="64937" x="2152650" y="1879600"/>
          <p14:tracePt t="65856" x="2165350" y="1866900"/>
          <p14:tracePt t="65865" x="2184400" y="1860550"/>
          <p14:tracePt t="65873" x="2216150" y="1854200"/>
          <p14:tracePt t="65888" x="2273300" y="1835150"/>
          <p14:tracePt t="65904" x="2349500" y="1822450"/>
          <p14:tracePt t="65921" x="2438400" y="1816100"/>
          <p14:tracePt t="65938" x="2520950" y="1809750"/>
          <p14:tracePt t="65952" x="2597150" y="1797050"/>
          <p14:tracePt t="65969" x="2667000" y="1790700"/>
          <p14:tracePt t="65988" x="2724150" y="1784350"/>
          <p14:tracePt t="66004" x="2851150" y="1758950"/>
          <p14:tracePt t="66020" x="2952750" y="1752600"/>
          <p14:tracePt t="66038" x="3041650" y="1746250"/>
          <p14:tracePt t="66054" x="3168650" y="1739900"/>
          <p14:tracePt t="66072" x="3384550" y="1733550"/>
          <p14:tracePt t="66087" x="3524250" y="1733550"/>
          <p14:tracePt t="66104" x="3651250" y="1733550"/>
          <p14:tracePt t="66121" x="3727450" y="1733550"/>
          <p14:tracePt t="66137" x="3829050" y="1739900"/>
          <p14:tracePt t="66155" x="3917950" y="1752600"/>
          <p14:tracePt t="66162" x="3987800" y="1765300"/>
          <p14:tracePt t="66184" x="4184650" y="1790700"/>
          <p14:tracePt t="66194" x="4222750" y="1797050"/>
          <p14:tracePt t="66204" x="4298950" y="1797050"/>
          <p14:tracePt t="66207" x="4330700" y="1797050"/>
          <p14:tracePt t="66221" x="4394200" y="1797050"/>
          <p14:tracePt t="66224" x="4438650" y="1797050"/>
          <p14:tracePt t="66237" x="4470400" y="1797050"/>
          <p14:tracePt t="66241" x="4502150" y="1790700"/>
          <p14:tracePt t="66254" x="4521200" y="1784350"/>
          <p14:tracePt t="66256" x="4533900" y="1778000"/>
          <p14:tracePt t="66272" x="4546600" y="1771650"/>
          <p14:tracePt t="66303" x="4552950" y="1765300"/>
          <p14:tracePt t="66337" x="4559300" y="1758950"/>
          <p14:tracePt t="66354" x="4559300" y="1752600"/>
          <p14:tracePt t="66371" x="4565650" y="1739900"/>
          <p14:tracePt t="66387" x="4572000" y="1727200"/>
          <p14:tracePt t="66404" x="4578350" y="1720850"/>
          <p14:tracePt t="66421" x="4584700" y="1714500"/>
          <p14:tracePt t="66722" x="4591050" y="1714500"/>
          <p14:tracePt t="66731" x="4597400" y="1727200"/>
          <p14:tracePt t="66742" x="4603750" y="1733550"/>
          <p14:tracePt t="66753" x="4622800" y="1746250"/>
          <p14:tracePt t="66771" x="4641850" y="1758950"/>
          <p14:tracePt t="66787" x="4660900" y="1765300"/>
          <p14:tracePt t="66804" x="4673600" y="1765300"/>
          <p14:tracePt t="67132" x="4679950" y="1758950"/>
          <p14:tracePt t="67139" x="4686300" y="1752600"/>
          <p14:tracePt t="67155" x="4699000" y="1733550"/>
          <p14:tracePt t="67172" x="4705350" y="1720850"/>
          <p14:tracePt t="67188" x="4711700" y="1708150"/>
          <p14:tracePt t="67221" x="4711700" y="1701800"/>
          <p14:tracePt t="67430" x="4718050" y="1701800"/>
          <p14:tracePt t="67440" x="4718050" y="1695450"/>
          <p14:tracePt t="67455" x="4737100" y="1676400"/>
          <p14:tracePt t="67475" x="4749800" y="1657350"/>
          <p14:tracePt t="67488" x="4762500" y="1644650"/>
          <p14:tracePt t="67505" x="4775200" y="1631950"/>
          <p14:tracePt t="67522" x="4781550" y="1619250"/>
          <p14:tracePt t="67539" x="4787900" y="1619250"/>
          <p14:tracePt t="67685" x="4781550" y="1619250"/>
          <p14:tracePt t="67693" x="4781550" y="1625600"/>
          <p14:tracePt t="67706" x="4768850" y="1631950"/>
          <p14:tracePt t="67722" x="4762500" y="1638300"/>
          <p14:tracePt t="67739" x="4762500" y="1644650"/>
          <p14:tracePt t="67756" x="4762500" y="1651000"/>
          <p14:tracePt t="67794" x="4768850" y="1651000"/>
          <p14:tracePt t="67809" x="4775200" y="1651000"/>
          <p14:tracePt t="67839" x="4794250" y="1657350"/>
          <p14:tracePt t="67856" x="4806950" y="1670050"/>
          <p14:tracePt t="67872" x="4819650" y="1676400"/>
          <p14:tracePt t="67889" x="4832350" y="1682750"/>
          <p14:tracePt t="67910" x="4838700" y="1689100"/>
          <p14:tracePt t="67922" x="4851400" y="1689100"/>
          <p14:tracePt t="67939" x="4864100" y="1682750"/>
          <p14:tracePt t="67956" x="4870450" y="1676400"/>
          <p14:tracePt t="67972" x="4883150" y="1670050"/>
          <p14:tracePt t="67989" x="4889500" y="1663700"/>
          <p14:tracePt t="68022" x="4889500" y="1657350"/>
          <p14:tracePt t="68039" x="4895850" y="1651000"/>
          <p14:tracePt t="68072" x="4895850" y="1644650"/>
          <p14:tracePt t="68105" x="4908550" y="1644650"/>
          <p14:tracePt t="68122" x="4927600" y="1638300"/>
          <p14:tracePt t="68139" x="4940300" y="1638300"/>
          <p14:tracePt t="68173" x="4940300" y="1644650"/>
          <p14:tracePt t="68227" x="4959350" y="1644650"/>
          <p14:tracePt t="68238" x="4972050" y="1644650"/>
          <p14:tracePt t="68256" x="5022850" y="1625600"/>
          <p14:tracePt t="68272" x="5048250" y="1619250"/>
          <p14:tracePt t="68289" x="5054600" y="1619250"/>
          <p14:tracePt t="68293" x="5060950" y="1619250"/>
          <p14:tracePt t="68308" x="5060950" y="1612900"/>
          <p14:tracePt t="68344" x="5054600" y="1612900"/>
          <p14:tracePt t="68352" x="5048250" y="1612900"/>
          <p14:tracePt t="68373" x="5035550" y="1612900"/>
          <p14:tracePt t="68388" x="5022850" y="1625600"/>
          <p14:tracePt t="68406" x="5003800" y="1638300"/>
          <p14:tracePt t="68422" x="4991100" y="1644650"/>
          <p14:tracePt t="68523" x="4984750" y="1651000"/>
          <p14:tracePt t="68529" x="4978400" y="1651000"/>
          <p14:tracePt t="68545" x="4972050" y="1657350"/>
          <p14:tracePt t="68555" x="4965700" y="1663700"/>
          <p14:tracePt t="68572" x="4959350" y="1670050"/>
          <p14:tracePt t="68590" x="4946650" y="1682750"/>
          <p14:tracePt t="68607" x="4940300" y="1695450"/>
          <p14:tracePt t="68623" x="4940300" y="1701800"/>
          <p14:tracePt t="68640" x="4940300" y="1714500"/>
          <p14:tracePt t="68656" x="4946650" y="1727200"/>
          <p14:tracePt t="68660" x="4953000" y="1727200"/>
          <p14:tracePt t="68673" x="4959350" y="1733550"/>
          <p14:tracePt t="68691" x="4972050" y="1733550"/>
          <p14:tracePt t="68706" x="5003800" y="1733550"/>
          <p14:tracePt t="68723" x="5067300" y="1714500"/>
          <p14:tracePt t="68741" x="5168900" y="1676400"/>
          <p14:tracePt t="68755" x="5257800" y="1638300"/>
          <p14:tracePt t="68773" x="5321300" y="1587500"/>
          <p14:tracePt t="68789" x="5359400" y="1549400"/>
          <p14:tracePt t="68806" x="5384800" y="1511300"/>
          <p14:tracePt t="68822" x="5391150" y="1485900"/>
          <p14:tracePt t="68840" x="5397500" y="1473200"/>
          <p14:tracePt t="68925" x="5397500" y="1466850"/>
          <p14:tracePt t="68932" x="5384800" y="1460500"/>
          <p14:tracePt t="68943" x="5372100" y="1454150"/>
          <p14:tracePt t="68957" x="5340350" y="1428750"/>
          <p14:tracePt t="68974" x="5314950" y="1397000"/>
          <p14:tracePt t="68991" x="5283200" y="1371600"/>
          <p14:tracePt t="68995" x="5276850" y="1358900"/>
          <p14:tracePt t="69008" x="5264150" y="1346200"/>
          <p14:tracePt t="69022" x="5251450" y="1327150"/>
          <p14:tracePt t="69040" x="5238750" y="1314450"/>
          <p14:tracePt t="69056" x="5232400" y="1308100"/>
          <p14:tracePt t="69073" x="5226050" y="1308100"/>
          <p14:tracePt t="70284" x="5219700" y="1308100"/>
          <p14:tracePt t="70292" x="5219700" y="1314450"/>
          <p14:tracePt t="70309" x="5213350" y="1339850"/>
          <p14:tracePt t="70325" x="5213350" y="1352550"/>
          <p14:tracePt t="70344" x="5213350" y="1365250"/>
          <p14:tracePt t="70358" x="5213350" y="1371600"/>
          <p14:tracePt t="70391" x="5213350" y="1377950"/>
          <p14:tracePt t="70424" x="5213350" y="1390650"/>
          <p14:tracePt t="70441" x="5219700" y="1409700"/>
          <p14:tracePt t="70457" x="5232400" y="1435100"/>
          <p14:tracePt t="70475" x="5232400" y="1447800"/>
          <p14:tracePt t="70491" x="5238750" y="1460500"/>
          <p14:tracePt t="70508" x="5238750" y="1466850"/>
          <p14:tracePt t="70766" x="5245100" y="1466850"/>
          <p14:tracePt t="70778" x="5251450" y="1466850"/>
          <p14:tracePt t="70790" x="5283200" y="1473200"/>
          <p14:tracePt t="70808" x="5308600" y="1479550"/>
          <p14:tracePt t="70826" x="5340350" y="1485900"/>
          <p14:tracePt t="70841" x="5365750" y="1485900"/>
          <p14:tracePt t="70858" x="5397500" y="1492250"/>
          <p14:tracePt t="70875" x="5435600" y="1498600"/>
          <p14:tracePt t="70880" x="5448300" y="1504950"/>
          <p14:tracePt t="70892" x="5461000" y="1504950"/>
          <p14:tracePt t="70909" x="5499100" y="1511300"/>
          <p14:tracePt t="70925" x="5556250" y="1517650"/>
          <p14:tracePt t="70941" x="5575300" y="1517650"/>
          <p14:tracePt t="70958" x="5581650" y="1517650"/>
          <p14:tracePt t="70975" x="5588000" y="1517650"/>
          <p14:tracePt t="71082" x="5588000" y="1511300"/>
          <p14:tracePt t="71091" x="5594350" y="1511300"/>
          <p14:tracePt t="71110" x="5594350" y="1504950"/>
          <p14:tracePt t="71141" x="5594350" y="1498600"/>
          <p14:tracePt t="71179" x="5594350" y="1492250"/>
          <p14:tracePt t="72123" x="5588000" y="1498600"/>
          <p14:tracePt t="72126" x="5575300" y="1504950"/>
          <p14:tracePt t="72143" x="5568950" y="1511300"/>
          <p14:tracePt t="72161" x="5530850" y="1530350"/>
          <p14:tracePt t="72176" x="5511800" y="1536700"/>
          <p14:tracePt t="72192" x="5492750" y="1543050"/>
          <p14:tracePt t="72210" x="5473700" y="1549400"/>
          <p14:tracePt t="72226" x="5448300" y="1562100"/>
          <p14:tracePt t="72242" x="5416550" y="1568450"/>
          <p14:tracePt t="72259" x="5384800" y="1574800"/>
          <p14:tracePt t="72276" x="5359400" y="1581150"/>
          <p14:tracePt t="72292" x="5340350" y="1587500"/>
          <p14:tracePt t="72309" x="5327650" y="1587500"/>
          <p14:tracePt t="72393" x="5321300" y="1587500"/>
          <p14:tracePt t="72400" x="5321300" y="1593850"/>
          <p14:tracePt t="72408" x="5314950" y="1593850"/>
          <p14:tracePt t="72425" x="5308600" y="1593850"/>
          <p14:tracePt t="72443" x="5302250" y="1593850"/>
          <p14:tracePt t="72669" x="5302250" y="1581150"/>
          <p14:tracePt t="72680" x="5302250" y="1568450"/>
          <p14:tracePt t="72693" x="5308600" y="1536700"/>
          <p14:tracePt t="72710" x="5327650" y="1492250"/>
          <p14:tracePt t="72725" x="5359400" y="1422400"/>
          <p14:tracePt t="72743" x="5397500" y="1339850"/>
          <p14:tracePt t="72759" x="5435600" y="1238250"/>
          <p14:tracePt t="72775" x="5461000" y="1174750"/>
          <p14:tracePt t="72794" x="5486400" y="1098550"/>
          <p14:tracePt t="72810" x="5499100" y="1047750"/>
          <p14:tracePt t="72827" x="5505450" y="990600"/>
          <p14:tracePt t="72844" x="5511800" y="971550"/>
          <p14:tracePt t="72860" x="5511800" y="965200"/>
          <p14:tracePt t="72893" x="5511800" y="971550"/>
          <p14:tracePt t="72910" x="5511800" y="996950"/>
          <p14:tracePt t="72926" x="5505450" y="1054100"/>
          <p14:tracePt t="72943" x="5499100" y="1098550"/>
          <p14:tracePt t="72960" x="5492750" y="1143000"/>
          <p14:tracePt t="72976" x="5499100" y="1174750"/>
          <p14:tracePt t="72994" x="5556250" y="1206500"/>
          <p14:tracePt t="73008" x="5657850" y="1225550"/>
          <p14:tracePt t="73026" x="5803900" y="1225550"/>
          <p14:tracePt t="73043" x="5937250" y="1212850"/>
          <p14:tracePt t="73060" x="6013450" y="1181100"/>
          <p14:tracePt t="73075" x="6057900" y="1143000"/>
          <p14:tracePt t="73094" x="6070600" y="1098550"/>
          <p14:tracePt t="73110" x="6070600" y="1073150"/>
          <p14:tracePt t="73127" x="6057900" y="1041400"/>
          <p14:tracePt t="73143" x="6051550" y="1028700"/>
          <p14:tracePt t="73161" x="6032500" y="1022350"/>
          <p14:tracePt t="73177" x="6007100" y="1022350"/>
          <p14:tracePt t="73194" x="5962650" y="1022350"/>
          <p14:tracePt t="73212" x="5918200" y="1041400"/>
          <p14:tracePt t="73227" x="5854700" y="1060450"/>
          <p14:tracePt t="73243" x="5784850" y="1085850"/>
          <p14:tracePt t="73260" x="5702300" y="1111250"/>
          <p14:tracePt t="73277" x="5626100" y="1136650"/>
          <p14:tracePt t="73292" x="5549900" y="1162050"/>
          <p14:tracePt t="73310" x="5480050" y="1174750"/>
          <p14:tracePt t="73327" x="5403850" y="1187450"/>
          <p14:tracePt t="73343" x="5353050" y="1193800"/>
          <p14:tracePt t="73360" x="5289550" y="1200150"/>
          <p14:tracePt t="73377" x="5232400" y="1200150"/>
          <p14:tracePt t="73380" x="5219700" y="1200150"/>
          <p14:tracePt t="73392" x="5200650" y="1200150"/>
          <p14:tracePt t="73395" x="5181600" y="1200150"/>
          <p14:tracePt t="73409" x="5143500" y="1200150"/>
          <p14:tracePt t="73410" x="5099050" y="1200150"/>
          <p14:tracePt t="73426" x="5048250" y="1193800"/>
          <p14:tracePt t="73429" x="4984750" y="1187450"/>
          <p14:tracePt t="73443" x="4845050" y="1162050"/>
          <p14:tracePt t="73460" x="4679950" y="1130300"/>
          <p14:tracePt t="73477" x="4527550" y="1098550"/>
          <p14:tracePt t="73493" x="4375150" y="1060450"/>
          <p14:tracePt t="73510" x="4286250" y="1035050"/>
          <p14:tracePt t="73527" x="4248150" y="1028700"/>
          <p14:tracePt t="73634" x="4254500" y="1028700"/>
          <p14:tracePt t="73650" x="4254500" y="1035050"/>
          <p14:tracePt t="73657" x="4260850" y="1035050"/>
          <p14:tracePt t="73664" x="4267200" y="1041400"/>
          <p14:tracePt t="73677" x="4279900" y="1041400"/>
          <p14:tracePt t="73694" x="4292600" y="1041400"/>
          <p14:tracePt t="73712" x="4311650" y="1028700"/>
          <p14:tracePt t="73728" x="4318000" y="1003300"/>
          <p14:tracePt t="73743" x="4318000" y="971550"/>
          <p14:tracePt t="74039" x="4324350" y="971550"/>
          <p14:tracePt t="74047" x="4343400" y="965200"/>
          <p14:tracePt t="74062" x="4445000" y="958850"/>
          <p14:tracePt t="74078" x="4546600" y="958850"/>
          <p14:tracePt t="74094" x="4616450" y="958850"/>
          <p14:tracePt t="74111" x="4648200" y="958850"/>
          <p14:tracePt t="74127" x="4667250" y="958850"/>
          <p14:tracePt t="74143" x="4686300" y="958850"/>
          <p14:tracePt t="74162" x="4699000" y="958850"/>
          <p14:tracePt t="74178" x="4711700" y="958850"/>
          <p14:tracePt t="74183" x="4718050" y="952500"/>
          <p14:tracePt t="74193" x="4724400" y="952500"/>
          <p14:tracePt t="74211" x="4762500" y="952500"/>
          <p14:tracePt t="74228" x="4800600" y="952500"/>
          <p14:tracePt t="74245" x="4864100" y="952500"/>
          <p14:tracePt t="74263" x="4889500" y="952500"/>
          <p14:tracePt t="74276" x="4908550" y="952500"/>
          <p14:tracePt t="74295" x="4940300" y="952500"/>
          <p14:tracePt t="74311" x="4991100" y="952500"/>
          <p14:tracePt t="74327" x="5054600" y="952500"/>
          <p14:tracePt t="74344" x="5156200" y="958850"/>
          <p14:tracePt t="74361" x="5226050" y="971550"/>
          <p14:tracePt t="74377" x="5276850" y="977900"/>
          <p14:tracePt t="74395" x="5308600" y="984250"/>
          <p14:tracePt t="74413" x="5327650" y="984250"/>
          <p14:tracePt t="74426" x="5334000" y="984250"/>
          <p14:tracePt t="74445" x="5346700" y="990600"/>
          <p14:tracePt t="74461" x="5372100" y="996950"/>
          <p14:tracePt t="74478" x="5416550" y="1003300"/>
          <p14:tracePt t="74494" x="5492750" y="1016000"/>
          <p14:tracePt t="74511" x="5556250" y="1016000"/>
          <p14:tracePt t="74528" x="5626100" y="1016000"/>
          <p14:tracePt t="74544" x="5689600" y="1016000"/>
          <p14:tracePt t="74561" x="5810250" y="1022350"/>
          <p14:tracePt t="74578" x="5937250" y="1035050"/>
          <p14:tracePt t="74594" x="6076950" y="1054100"/>
          <p14:tracePt t="74612" x="6184900" y="1079500"/>
          <p14:tracePt t="74628" x="6261100" y="1092200"/>
          <p14:tracePt t="74644" x="6280150" y="1092200"/>
          <p14:tracePt t="74661" x="6292850" y="1092200"/>
          <p14:tracePt t="74677" x="6299200" y="1092200"/>
          <p14:tracePt t="74711" x="6305550" y="1092200"/>
          <p14:tracePt t="74750" x="6311900" y="1092200"/>
          <p14:tracePt t="74762" x="6318250" y="1092200"/>
          <p14:tracePt t="74778" x="6350000" y="1098550"/>
          <p14:tracePt t="74795" x="6400800" y="1111250"/>
          <p14:tracePt t="74812" x="6489700" y="1117600"/>
          <p14:tracePt t="74828" x="6629400" y="1123950"/>
          <p14:tracePt t="74844" x="6718300" y="1117600"/>
          <p14:tracePt t="74864" x="6775450" y="1111250"/>
          <p14:tracePt t="74878" x="6800850" y="1104900"/>
          <p14:tracePt t="74897" x="6813550" y="1098550"/>
          <p14:tracePt t="75132" x="6819900" y="1098550"/>
          <p14:tracePt t="75139" x="6826250" y="1098550"/>
          <p14:tracePt t="75143" x="6838950" y="1092200"/>
          <p14:tracePt t="75162" x="6889750" y="1085850"/>
          <p14:tracePt t="75179" x="6959600" y="1085850"/>
          <p14:tracePt t="75195" x="7035800" y="1085850"/>
          <p14:tracePt t="75211" x="7112000" y="1085850"/>
          <p14:tracePt t="75227" x="7169150" y="1092200"/>
          <p14:tracePt t="75245" x="7194550" y="1098550"/>
          <p14:tracePt t="75570" x="7200900" y="1098550"/>
          <p14:tracePt t="75577" x="7207250" y="1098550"/>
          <p14:tracePt t="75596" x="7226300" y="1098550"/>
          <p14:tracePt t="76502" x="7245350" y="1098550"/>
          <p14:tracePt t="76510" x="7296150" y="1098550"/>
          <p14:tracePt t="76517" x="7366000" y="1098550"/>
          <p14:tracePt t="76528" x="7448550" y="1092200"/>
          <p14:tracePt t="76545" x="7588250" y="1073150"/>
          <p14:tracePt t="76562" x="7740650" y="1060450"/>
          <p14:tracePt t="76579" x="7918450" y="1060450"/>
          <p14:tracePt t="76582" x="7994650" y="1060450"/>
          <p14:tracePt t="76595" x="8077200" y="1060450"/>
          <p14:tracePt t="76612" x="8235950" y="1060450"/>
          <p14:tracePt t="76629" x="8337550" y="1054100"/>
          <p14:tracePt t="76630" x="8350250" y="1054100"/>
          <p14:tracePt t="76645" x="8356600" y="1054100"/>
          <p14:tracePt t="76710" x="8362950" y="1054100"/>
          <p14:tracePt t="76718" x="8369300" y="1054100"/>
          <p14:tracePt t="76728" x="8388350" y="1047750"/>
          <p14:tracePt t="76745" x="8439150" y="1041400"/>
          <p14:tracePt t="76762" x="8470900" y="1035050"/>
          <p14:tracePt t="76778" x="8509000" y="1028700"/>
          <p14:tracePt t="76795" x="8528050" y="1028700"/>
          <p14:tracePt t="76812" x="8534400" y="1028700"/>
          <p14:tracePt t="76894" x="8540750" y="1028700"/>
          <p14:tracePt t="76900" x="8547100" y="1028700"/>
          <p14:tracePt t="76912" x="8553450" y="1028700"/>
          <p14:tracePt t="76930" x="8585200" y="1028700"/>
          <p14:tracePt t="76947" x="8623300" y="1028700"/>
          <p14:tracePt t="76962" x="8655050" y="1028700"/>
          <p14:tracePt t="76978" x="8705850" y="1028700"/>
          <p14:tracePt t="76995" x="8750300" y="1028700"/>
          <p14:tracePt t="77012" x="8775700" y="1028700"/>
          <p14:tracePt t="77029" x="8788400" y="1022350"/>
          <p14:tracePt t="77045" x="8794750" y="1022350"/>
          <p14:tracePt t="77128" x="8801100" y="1022350"/>
          <p14:tracePt t="77150" x="8807450" y="1022350"/>
          <p14:tracePt t="77164" x="8813800" y="1022350"/>
          <p14:tracePt t="77175" x="8820150" y="1022350"/>
          <p14:tracePt t="77182" x="8826500" y="1022350"/>
          <p14:tracePt t="77197" x="8845550" y="1022350"/>
          <p14:tracePt t="77212" x="8909050" y="1022350"/>
          <p14:tracePt t="77229" x="8997950" y="1028700"/>
          <p14:tracePt t="77246" x="9099550" y="1028700"/>
          <p14:tracePt t="77262" x="9112250" y="1022350"/>
          <p14:tracePt t="77264" x="9137650" y="1016000"/>
          <p14:tracePt t="77280" x="9169400" y="996950"/>
          <p14:tracePt t="77295" x="9182100" y="977900"/>
          <p14:tracePt t="77313" x="9188450" y="958850"/>
          <p14:tracePt t="77329" x="9188450" y="927100"/>
          <p14:tracePt t="77345" x="9188450" y="901700"/>
          <p14:tracePt t="77362" x="9175750" y="882650"/>
          <p14:tracePt t="77380" x="9163050" y="863600"/>
          <p14:tracePt t="77383" x="9156700" y="863600"/>
          <p14:tracePt t="77395" x="9144000" y="857250"/>
          <p14:tracePt t="77412" x="9124950" y="844550"/>
          <p14:tracePt t="77430" x="9099550" y="844550"/>
          <p14:tracePt t="77434" x="9042400" y="838200"/>
          <p14:tracePt t="77446" x="8991600" y="831850"/>
          <p14:tracePt t="77462" x="8877300" y="831850"/>
          <p14:tracePt t="77479" x="8763000" y="838200"/>
          <p14:tracePt t="77496" x="8559800" y="838200"/>
          <p14:tracePt t="77513" x="8464550" y="838200"/>
          <p14:tracePt t="77529" x="8388350" y="850900"/>
          <p14:tracePt t="77546" x="8337550" y="895350"/>
          <p14:tracePt t="77563" x="8312150" y="939800"/>
          <p14:tracePt t="77579" x="8312150" y="990600"/>
          <p14:tracePt t="77596" x="8331200" y="1028700"/>
          <p14:tracePt t="77612" x="8382000" y="1073150"/>
          <p14:tracePt t="77630" x="8426450" y="1098550"/>
          <p14:tracePt t="77634" x="8445500" y="1104900"/>
          <p14:tracePt t="77646" x="8451850" y="1111250"/>
          <p14:tracePt t="77663" x="8477250" y="1111250"/>
          <p14:tracePt t="77679" x="8489950" y="1117600"/>
          <p14:tracePt t="77697" x="8515350" y="1117600"/>
          <p14:tracePt t="77715" x="8540750" y="1123950"/>
          <p14:tracePt t="77731" x="8578850" y="1130300"/>
          <p14:tracePt t="77746" x="8610600" y="1130300"/>
          <p14:tracePt t="77764" x="8648700" y="1136650"/>
          <p14:tracePt t="77779" x="8680450" y="1136650"/>
          <p14:tracePt t="77796" x="8712200" y="1136650"/>
          <p14:tracePt t="77814" x="8756650" y="1130300"/>
          <p14:tracePt t="77830" x="8820150" y="1111250"/>
          <p14:tracePt t="77846" x="8858250" y="1098550"/>
          <p14:tracePt t="77863" x="8909050" y="1079500"/>
          <p14:tracePt t="77879" x="8940800" y="1073150"/>
          <p14:tracePt t="77897" x="8959850" y="1066800"/>
          <p14:tracePt t="77913" x="8959850" y="1060450"/>
          <p14:tracePt t="78076" x="8966200" y="1060450"/>
          <p14:tracePt t="78625" x="8972550" y="1060450"/>
          <p14:tracePt t="78633" x="9004300" y="1054100"/>
          <p14:tracePt t="78647" x="9080500" y="1035050"/>
          <p14:tracePt t="78663" x="9385300" y="990600"/>
          <p14:tracePt t="78681" x="9607550" y="971550"/>
          <p14:tracePt t="78698" x="9848850" y="958850"/>
          <p14:tracePt t="78714" x="10077450" y="946150"/>
          <p14:tracePt t="78734" x="10242550" y="933450"/>
          <p14:tracePt t="78748" x="10350500" y="920750"/>
          <p14:tracePt t="78765" x="10382250" y="920750"/>
          <p14:tracePt t="78845" x="10375900" y="920750"/>
          <p14:tracePt t="78854" x="10369550" y="920750"/>
          <p14:tracePt t="78863" x="10356850" y="920750"/>
          <p14:tracePt t="78881" x="10318750" y="933450"/>
          <p14:tracePt t="78887" x="10293350" y="946150"/>
          <p14:tracePt t="78898" x="10242550" y="958850"/>
          <p14:tracePt t="78916" x="10052050" y="1022350"/>
          <p14:tracePt t="78934" x="9867900" y="1066800"/>
          <p14:tracePt t="78947" x="9671050" y="1111250"/>
          <p14:tracePt t="78965" x="9423400" y="1149350"/>
          <p14:tracePt t="78981" x="9124950" y="1174750"/>
          <p14:tracePt t="78997" x="8858250" y="1193800"/>
          <p14:tracePt t="79017" x="8540750" y="1212850"/>
          <p14:tracePt t="79020" x="8426450" y="1219200"/>
          <p14:tracePt t="79032" x="8255000" y="1231900"/>
          <p14:tracePt t="79036" x="8134350" y="1244600"/>
          <p14:tracePt t="79048" x="8007350" y="1250950"/>
          <p14:tracePt t="79065" x="7651750" y="1263650"/>
          <p14:tracePt t="79081" x="7283450" y="1282700"/>
          <p14:tracePt t="79085" x="7131050" y="1289050"/>
          <p14:tracePt t="79099" x="6692900" y="1301750"/>
          <p14:tracePt t="79114" x="6508750" y="1301750"/>
          <p14:tracePt t="79133" x="6108700" y="1301750"/>
          <p14:tracePt t="79150" x="5937250" y="1295400"/>
          <p14:tracePt t="79157" x="5873750" y="1295400"/>
          <p14:tracePt t="79166" x="5791200" y="1289050"/>
          <p14:tracePt t="79183" x="5626100" y="1289050"/>
          <p14:tracePt t="79198" x="5454650" y="1289050"/>
          <p14:tracePt t="79214" x="5270500" y="1282700"/>
          <p14:tracePt t="79232" x="5137150" y="1282700"/>
          <p14:tracePt t="79248" x="5022850" y="1276350"/>
          <p14:tracePt t="79267" x="4984750" y="1270000"/>
          <p14:tracePt t="79355" x="4978400" y="1270000"/>
          <p14:tracePt t="79366" x="4965700" y="1270000"/>
          <p14:tracePt t="79508" x="4959350" y="1270000"/>
          <p14:tracePt t="79524" x="4953000" y="1270000"/>
          <p14:tracePt t="79532" x="4933950" y="1270000"/>
          <p14:tracePt t="79547" x="4902200" y="1276350"/>
          <p14:tracePt t="79566" x="4876800" y="1276350"/>
          <p14:tracePt t="79582" x="4857750" y="1282700"/>
          <p14:tracePt t="79667" x="4864100" y="1276350"/>
          <p14:tracePt t="79682" x="4870450" y="1270000"/>
          <p14:tracePt t="79779" x="4876800" y="1270000"/>
          <p14:tracePt t="79786" x="4876800" y="1263650"/>
          <p14:tracePt t="79798" x="4883150" y="1257300"/>
          <p14:tracePt t="79816" x="4921250" y="1231900"/>
          <p14:tracePt t="79832" x="4946650" y="1212850"/>
          <p14:tracePt t="79849" x="4978400" y="1200150"/>
          <p14:tracePt t="79866" x="4997450" y="1193800"/>
          <p14:tracePt t="79972" x="4997450" y="1181100"/>
          <p14:tracePt t="79979" x="4997450" y="1162050"/>
          <p14:tracePt t="79986" x="4984750" y="1136650"/>
          <p14:tracePt t="79998" x="4972050" y="1117600"/>
          <p14:tracePt t="80015" x="4946650" y="1085850"/>
          <p14:tracePt t="80034" x="4908550" y="1054100"/>
          <p14:tracePt t="80050" x="4876800" y="1028700"/>
          <p14:tracePt t="80067" x="4851400" y="1016000"/>
          <p14:tracePt t="80082" x="4845050" y="1016000"/>
          <p14:tracePt t="80287" x="4845050" y="1009650"/>
          <p14:tracePt t="80300" x="4851400" y="1003300"/>
          <p14:tracePt t="80316" x="4864100" y="990600"/>
          <p14:tracePt t="80333" x="4876800" y="977900"/>
          <p14:tracePt t="80351" x="4883150" y="977900"/>
          <p14:tracePt t="80366" x="4883150" y="971550"/>
          <p14:tracePt t="80481" x="4889500" y="965200"/>
          <p14:tracePt t="81028" x="4902200" y="958850"/>
          <p14:tracePt t="81037" x="4908550" y="958850"/>
          <p14:tracePt t="81049" x="4940300" y="946150"/>
          <p14:tracePt t="81066" x="4978400" y="939800"/>
          <p14:tracePt t="81084" x="5035550" y="933450"/>
          <p14:tracePt t="81099" x="5137150" y="939800"/>
          <p14:tracePt t="81117" x="5302250" y="952500"/>
          <p14:tracePt t="81133" x="5492750" y="965200"/>
          <p14:tracePt t="81150" x="5734050" y="977900"/>
          <p14:tracePt t="81166" x="5969000" y="996950"/>
          <p14:tracePt t="81184" x="6254750" y="1009650"/>
          <p14:tracePt t="81200" x="6553200" y="1022350"/>
          <p14:tracePt t="81215" x="6851650" y="1028700"/>
          <p14:tracePt t="81234" x="7150100" y="1035050"/>
          <p14:tracePt t="81250" x="7562850" y="1041400"/>
          <p14:tracePt t="81270" x="7842250" y="1047750"/>
          <p14:tracePt t="81284" x="8045450" y="1047750"/>
          <p14:tracePt t="81300" x="8229600" y="1047750"/>
          <p14:tracePt t="81317" x="8407400" y="1047750"/>
          <p14:tracePt t="81333" x="8585200" y="1047750"/>
          <p14:tracePt t="81351" x="8705850" y="1047750"/>
          <p14:tracePt t="81367" x="8845550" y="1054100"/>
          <p14:tracePt t="81384" x="8890000" y="1054100"/>
          <p14:tracePt t="81399" x="8902700" y="1054100"/>
          <p14:tracePt t="81538" x="8902700" y="1047750"/>
          <p14:tracePt t="81544" x="8902700" y="1041400"/>
          <p14:tracePt t="81549" x="8909050" y="1022350"/>
          <p14:tracePt t="81568" x="8915400" y="1009650"/>
          <p14:tracePt t="81584" x="8921750" y="1003300"/>
          <p14:tracePt t="81601" x="8928100" y="996950"/>
          <p14:tracePt t="81664" x="8934450" y="996950"/>
          <p14:tracePt t="81672" x="8940800" y="996950"/>
          <p14:tracePt t="81701" x="8997950" y="1009650"/>
          <p14:tracePt t="81717" x="9055100" y="1016000"/>
          <p14:tracePt t="81734" x="9105900" y="1016000"/>
          <p14:tracePt t="81737" x="9137650" y="1016000"/>
          <p14:tracePt t="81750" x="9175750" y="1003300"/>
          <p14:tracePt t="81768" x="9220200" y="984250"/>
          <p14:tracePt t="81784" x="9251950" y="958850"/>
          <p14:tracePt t="81800" x="9264650" y="939800"/>
          <p14:tracePt t="81817" x="9264650" y="927100"/>
          <p14:tracePt t="81834" x="9271000" y="908050"/>
          <p14:tracePt t="81851" x="9271000" y="895350"/>
          <p14:tracePt t="81867" x="9271000" y="876300"/>
          <p14:tracePt t="81883" x="9264650" y="857250"/>
          <p14:tracePt t="81901" x="9251950" y="825500"/>
          <p14:tracePt t="81917" x="9232900" y="806450"/>
          <p14:tracePt t="81935" x="9213850" y="787400"/>
          <p14:tracePt t="81952" x="9201150" y="781050"/>
          <p14:tracePt t="81968" x="9182100" y="781050"/>
          <p14:tracePt t="81970" x="9169400" y="774700"/>
          <p14:tracePt t="81984" x="9163050" y="774700"/>
          <p14:tracePt t="82001" x="9112250" y="774700"/>
          <p14:tracePt t="82018" x="9074150" y="768350"/>
          <p14:tracePt t="82034" x="9036050" y="762000"/>
          <p14:tracePt t="82050" x="8991600" y="755650"/>
          <p14:tracePt t="82068" x="8947150" y="755650"/>
          <p14:tracePt t="82084" x="8902700" y="755650"/>
          <p14:tracePt t="82101" x="8877300" y="755650"/>
          <p14:tracePt t="82117" x="8845550" y="755650"/>
          <p14:tracePt t="82134" x="8801100" y="755650"/>
          <p14:tracePt t="82151" x="8718550" y="755650"/>
          <p14:tracePt t="82167" x="8642350" y="755650"/>
          <p14:tracePt t="82184" x="8547100" y="755650"/>
          <p14:tracePt t="82188" x="8496300" y="755650"/>
          <p14:tracePt t="82201" x="8445500" y="755650"/>
          <p14:tracePt t="82218" x="8356600" y="762000"/>
          <p14:tracePt t="82235" x="8299450" y="781050"/>
          <p14:tracePt t="82252" x="8274050" y="812800"/>
          <p14:tracePt t="82266" x="8267700" y="831850"/>
          <p14:tracePt t="82284" x="8261350" y="863600"/>
          <p14:tracePt t="82301" x="8267700" y="889000"/>
          <p14:tracePt t="82317" x="8280400" y="908050"/>
          <p14:tracePt t="82334" x="8299450" y="933450"/>
          <p14:tracePt t="82350" x="8318500" y="958850"/>
          <p14:tracePt t="82368" x="8343900" y="977900"/>
          <p14:tracePt t="82384" x="8382000" y="996950"/>
          <p14:tracePt t="82388" x="8413750" y="1009650"/>
          <p14:tracePt t="82404" x="8534400" y="1028700"/>
          <p14:tracePt t="82418" x="8604250" y="1035050"/>
          <p14:tracePt t="82434" x="8832850" y="1047750"/>
          <p14:tracePt t="82451" x="8890000" y="1047750"/>
          <p14:tracePt t="82468" x="9017000" y="1035050"/>
          <p14:tracePt t="82470" x="9055100" y="1028700"/>
          <p14:tracePt t="82483" x="9086850" y="1016000"/>
          <p14:tracePt t="82484" x="9124950" y="1009650"/>
          <p14:tracePt t="82501" x="9169400" y="996950"/>
          <p14:tracePt t="82516" x="9201150" y="984250"/>
          <p14:tracePt t="82534" x="9232900" y="977900"/>
          <p14:tracePt t="82552" x="9258300" y="971550"/>
          <p14:tracePt t="82568" x="9283700" y="965200"/>
          <p14:tracePt t="82585" x="9302750" y="958850"/>
          <p14:tracePt t="82601" x="9328150" y="946150"/>
          <p14:tracePt t="82618" x="9347200" y="933450"/>
          <p14:tracePt t="82635" x="9359900" y="914400"/>
          <p14:tracePt t="82652" x="9378950" y="882650"/>
          <p14:tracePt t="82655" x="9385300" y="869950"/>
          <p14:tracePt t="82667" x="9391650" y="850900"/>
          <p14:tracePt t="82670" x="9391650" y="838200"/>
          <p14:tracePt t="82685" x="9398000" y="806450"/>
          <p14:tracePt t="82702" x="9398000" y="774700"/>
          <p14:tracePt t="82720" x="9398000" y="755650"/>
          <p14:tracePt t="82735" x="9378950" y="736600"/>
          <p14:tracePt t="82750" x="9366250" y="723900"/>
          <p14:tracePt t="82768" x="9340850" y="711200"/>
          <p14:tracePt t="82785" x="9309100" y="698500"/>
          <p14:tracePt t="82801" x="9290050" y="692150"/>
          <p14:tracePt t="82817" x="9245600" y="685800"/>
          <p14:tracePt t="82834" x="9213850" y="679450"/>
          <p14:tracePt t="82852" x="9169400" y="673100"/>
          <p14:tracePt t="82868" x="9144000" y="673100"/>
          <p14:tracePt t="82887" x="9099550" y="673100"/>
          <p14:tracePt t="82901" x="9067800" y="673100"/>
          <p14:tracePt t="82905" x="9055100" y="673100"/>
          <p14:tracePt t="82919" x="9029700" y="673100"/>
          <p14:tracePt t="82935" x="9017000" y="679450"/>
          <p14:tracePt t="82953" x="9004300" y="679450"/>
          <p14:tracePt t="82969" x="8966200" y="679450"/>
          <p14:tracePt t="82985" x="8915400" y="679450"/>
          <p14:tracePt t="83001" x="8858250" y="685800"/>
          <p14:tracePt t="83018" x="8807450" y="698500"/>
          <p14:tracePt t="83035" x="8756650" y="723900"/>
          <p14:tracePt t="83051" x="8724900" y="749300"/>
          <p14:tracePt t="83069" x="8705850" y="768350"/>
          <p14:tracePt t="83074" x="8699500" y="787400"/>
          <p14:tracePt t="83084" x="8693150" y="793750"/>
          <p14:tracePt t="83102" x="8680450" y="806450"/>
          <p14:tracePt t="83118" x="8674100" y="819150"/>
          <p14:tracePt t="83135" x="8674100" y="831850"/>
          <p14:tracePt t="83151" x="8667750" y="831850"/>
          <p14:tracePt t="83167" x="8667750" y="838200"/>
          <p14:tracePt t="83186" x="8674100" y="863600"/>
          <p14:tracePt t="83204" x="8699500" y="908050"/>
          <p14:tracePt t="83218" x="8724900" y="952500"/>
          <p14:tracePt t="83235" x="8743950" y="990600"/>
          <p14:tracePt t="83252" x="8756650" y="1009650"/>
          <p14:tracePt t="83268" x="8775700" y="1035050"/>
          <p14:tracePt t="83285" x="8782050" y="1047750"/>
          <p14:tracePt t="83340" x="8782050" y="1054100"/>
          <p14:tracePt t="83348" x="8794750" y="1060450"/>
          <p14:tracePt t="83355" x="8801100" y="1073150"/>
          <p14:tracePt t="83369" x="8807450" y="1092200"/>
          <p14:tracePt t="83386" x="8807450" y="1130300"/>
          <p14:tracePt t="83402" x="8743950" y="1181100"/>
          <p14:tracePt t="83419" x="8686800" y="1219200"/>
          <p14:tracePt t="83437" x="8636000" y="1244600"/>
          <p14:tracePt t="83451" x="8591550" y="1257300"/>
          <p14:tracePt t="83470" x="8559800" y="1263650"/>
          <p14:tracePt t="83484" x="8534400" y="1270000"/>
          <p14:tracePt t="83542" x="8540750" y="1276350"/>
          <p14:tracePt t="83548" x="8547100" y="1276350"/>
          <p14:tracePt t="83569" x="8572500" y="1295400"/>
          <p14:tracePt t="83585" x="8597900" y="1301750"/>
          <p14:tracePt t="83604" x="8629650" y="1314450"/>
          <p14:tracePt t="83607" x="8655050" y="1320800"/>
          <p14:tracePt t="83617" x="8667750" y="1320800"/>
          <p14:tracePt t="83635" x="8731250" y="1327150"/>
          <p14:tracePt t="83654" x="8832850" y="1314450"/>
          <p14:tracePt t="83669" x="8902700" y="1295400"/>
          <p14:tracePt t="83685" x="8972550" y="1289050"/>
          <p14:tracePt t="83702" x="9042400" y="1282700"/>
          <p14:tracePt t="83719" x="9086850" y="1282700"/>
          <p14:tracePt t="83735" x="9099550" y="1282700"/>
          <p14:tracePt t="83792" x="9105900" y="1282700"/>
          <p14:tracePt t="83802" x="9112250" y="1276350"/>
          <p14:tracePt t="83818" x="9124950" y="1257300"/>
          <p14:tracePt t="83836" x="9137650" y="1238250"/>
          <p14:tracePt t="83839" x="9144000" y="1212850"/>
          <p14:tracePt t="83853" x="9144000" y="1200150"/>
          <p14:tracePt t="83869" x="9150350" y="1162050"/>
          <p14:tracePt t="83886" x="9150350" y="1130300"/>
          <p14:tracePt t="83903" x="9144000" y="1104900"/>
          <p14:tracePt t="83923" x="9137650" y="1092200"/>
          <p14:tracePt t="83936" x="9124950" y="1073150"/>
          <p14:tracePt t="83953" x="9099550" y="1047750"/>
          <p14:tracePt t="83970" x="9061450" y="1022350"/>
          <p14:tracePt t="83986" x="8978900" y="984250"/>
          <p14:tracePt t="84003" x="8909050" y="965200"/>
          <p14:tracePt t="84020" x="8826500" y="952500"/>
          <p14:tracePt t="84036" x="8769350" y="952500"/>
          <p14:tracePt t="84053" x="8724900" y="965200"/>
          <p14:tracePt t="84069" x="8655050" y="990600"/>
          <p14:tracePt t="84072" x="8597900" y="1009650"/>
          <p14:tracePt t="84086" x="8547100" y="1028700"/>
          <p14:tracePt t="84090" x="8445500" y="1060450"/>
          <p14:tracePt t="84102" x="8356600" y="1085850"/>
          <p14:tracePt t="84105" x="8261350" y="1104900"/>
          <p14:tracePt t="84119" x="8159750" y="1123950"/>
          <p14:tracePt t="84137" x="7918450" y="1143000"/>
          <p14:tracePt t="84153" x="7759700" y="1130300"/>
          <p14:tracePt t="84170" x="7581900" y="1073150"/>
          <p14:tracePt t="84185" x="7454900" y="1022350"/>
          <p14:tracePt t="84202" x="7423150" y="1003300"/>
          <p14:tracePt t="84218" x="7416800" y="990600"/>
          <p14:tracePt t="84252" x="7429500" y="990600"/>
          <p14:tracePt t="84269" x="7442200" y="990600"/>
          <p14:tracePt t="84286" x="7461250" y="996950"/>
          <p14:tracePt t="84302" x="7486650" y="1009650"/>
          <p14:tracePt t="84319" x="7499350" y="1022350"/>
          <p14:tracePt t="84336" x="7512050" y="1028700"/>
          <p14:tracePt t="84352" x="7524750" y="1041400"/>
          <p14:tracePt t="84370" x="7537450" y="1041400"/>
          <p14:tracePt t="84386" x="7556500" y="1041400"/>
          <p14:tracePt t="84402" x="7581900" y="1047750"/>
          <p14:tracePt t="84419" x="7600950" y="1047750"/>
          <p14:tracePt t="84436" x="7600950" y="1066800"/>
          <p14:tracePt t="84452" x="7556500" y="1079500"/>
          <p14:tracePt t="84469" x="7550150" y="1079500"/>
          <p14:tracePt t="88444" x="7543800" y="1079500"/>
          <p14:tracePt t="88452" x="7518400" y="1085850"/>
          <p14:tracePt t="88456" x="7461250" y="1104900"/>
          <p14:tracePt t="88473" x="7340600" y="1136650"/>
          <p14:tracePt t="88488" x="7226300" y="1181100"/>
          <p14:tracePt t="88507" x="7137400" y="1225550"/>
          <p14:tracePt t="88523" x="7118350" y="1231900"/>
          <p14:tracePt t="88585" x="7118350" y="1238250"/>
          <p14:tracePt t="88594" x="7118350" y="1244600"/>
          <p14:tracePt t="88606" x="7118350" y="1250950"/>
          <p14:tracePt t="88623" x="7112000" y="1270000"/>
          <p14:tracePt t="88640" x="7112000" y="1282700"/>
          <p14:tracePt t="88656" x="7105650" y="1289050"/>
          <p14:tracePt t="92123" x="7099300" y="1289050"/>
          <p14:tracePt t="92132" x="7048500" y="1289050"/>
          <p14:tracePt t="92141" x="6972300" y="1295400"/>
          <p14:tracePt t="92159" x="6762750" y="1295400"/>
          <p14:tracePt t="92163" x="6623050" y="1308100"/>
          <p14:tracePt t="92176" x="6508750" y="1320800"/>
          <p14:tracePt t="92180" x="6356350" y="1339850"/>
          <p14:tracePt t="92191" x="6216650" y="1365250"/>
          <p14:tracePt t="92209" x="5975350" y="1409700"/>
          <p14:tracePt t="92228" x="5708650" y="1466850"/>
          <p14:tracePt t="92242" x="5556250" y="1511300"/>
          <p14:tracePt t="92259" x="5397500" y="1549400"/>
          <p14:tracePt t="92276" x="5175250" y="1593850"/>
          <p14:tracePt t="92292" x="4946650" y="1631950"/>
          <p14:tracePt t="92308" x="4673600" y="1695450"/>
          <p14:tracePt t="92326" x="4495800" y="1733550"/>
          <p14:tracePt t="92342" x="4368800" y="1778000"/>
          <p14:tracePt t="92359" x="4229100" y="1822450"/>
          <p14:tracePt t="92376" x="3987800" y="1905000"/>
          <p14:tracePt t="92393" x="3702050" y="1981200"/>
          <p14:tracePt t="92410" x="3416300" y="2038350"/>
          <p14:tracePt t="92427" x="3086100" y="2108200"/>
          <p14:tracePt t="92442" x="2863850" y="2152650"/>
          <p14:tracePt t="92445" x="2781300" y="2171700"/>
          <p14:tracePt t="92459" x="2647950" y="2203450"/>
          <p14:tracePt t="92476" x="2482850" y="2260600"/>
          <p14:tracePt t="92493" x="2311400" y="2330450"/>
          <p14:tracePt t="92509" x="2101850" y="2406650"/>
          <p14:tracePt t="92526" x="1917700" y="2470150"/>
          <p14:tracePt t="92543" x="1676400" y="2565400"/>
          <p14:tracePt t="92559" x="1454150" y="2673350"/>
          <p14:tracePt t="92576" x="1301750" y="2755900"/>
          <p14:tracePt t="92593" x="1162050" y="2844800"/>
          <p14:tracePt t="92613" x="1085850" y="2882900"/>
          <p14:tracePt t="92626" x="1079500" y="2882900"/>
          <p14:tracePt t="92643" x="1073150" y="2882900"/>
          <p14:tracePt t="92935" x="1066800" y="2895600"/>
          <p14:tracePt t="92945" x="1054100" y="2901950"/>
          <p14:tracePt t="92961" x="984250" y="2952750"/>
          <p14:tracePt t="92966" x="933450" y="2978150"/>
          <p14:tracePt t="92977" x="863600" y="3009900"/>
          <p14:tracePt t="92992" x="749300" y="3060700"/>
          <p14:tracePt t="92998" x="692150" y="3079750"/>
          <p14:tracePt t="93010" x="654050" y="3098800"/>
          <p14:tracePt t="93027" x="615950" y="3105150"/>
          <p14:tracePt t="93043" x="603250" y="3105150"/>
          <p14:tracePt t="93078" x="596900" y="3105150"/>
          <p14:tracePt t="93095" x="584200" y="3092450"/>
          <p14:tracePt t="93110" x="539750" y="3054350"/>
          <p14:tracePt t="93127" x="482600" y="3022600"/>
          <p14:tracePt t="93143" x="438150" y="3003550"/>
          <p14:tracePt t="93160" x="425450" y="2990850"/>
          <p14:tracePt t="93176" x="419100" y="2984500"/>
          <p14:tracePt t="93252" x="425450" y="2984500"/>
          <p14:tracePt t="93260" x="431800" y="2984500"/>
          <p14:tracePt t="93277" x="438150" y="2984500"/>
          <p14:tracePt t="93293" x="444500" y="2984500"/>
          <p14:tracePt t="93310" x="444500" y="2990850"/>
          <p14:tracePt t="93381" x="450850" y="2997200"/>
          <p14:tracePt t="93389" x="463550" y="3003550"/>
          <p14:tracePt t="93395" x="482600" y="3016250"/>
          <p14:tracePt t="93409" x="501650" y="3028950"/>
          <p14:tracePt t="93427" x="571500" y="3060700"/>
          <p14:tracePt t="93434" x="584200" y="3073400"/>
          <p14:tracePt t="93442" x="596900" y="3079750"/>
          <p14:tracePt t="93460" x="622300" y="3086100"/>
          <p14:tracePt t="93477" x="628650" y="3086100"/>
          <p14:tracePt t="93494" x="635000" y="3092450"/>
          <p14:tracePt t="93514" x="641350" y="3092450"/>
          <p14:tracePt t="93528" x="647700" y="3092450"/>
          <p14:tracePt t="93544" x="660400" y="3092450"/>
          <p14:tracePt t="93559" x="673100" y="3092450"/>
          <p14:tracePt t="93747" x="666750" y="3092450"/>
          <p14:tracePt t="93756" x="660400" y="3092450"/>
          <p14:tracePt t="94599" x="673100" y="3092450"/>
          <p14:tracePt t="94608" x="692150" y="3092450"/>
          <p14:tracePt t="94628" x="819150" y="3105150"/>
          <p14:tracePt t="94645" x="908050" y="3117850"/>
          <p14:tracePt t="94662" x="971550" y="3117850"/>
          <p14:tracePt t="94678" x="1028700" y="3105150"/>
          <p14:tracePt t="94695" x="1098550" y="3086100"/>
          <p14:tracePt t="94712" x="1181100" y="3054350"/>
          <p14:tracePt t="94729" x="1250950" y="3022600"/>
          <p14:tracePt t="94746" x="1308100" y="2997200"/>
          <p14:tracePt t="94762" x="1320800" y="2990850"/>
          <p14:tracePt t="94846" x="1314450" y="2984500"/>
          <p14:tracePt t="94854" x="1295400" y="2978150"/>
          <p14:tracePt t="94864" x="1282700" y="2978150"/>
          <p14:tracePt t="94878" x="1219200" y="2971800"/>
          <p14:tracePt t="94894" x="1149350" y="2965450"/>
          <p14:tracePt t="94912" x="1041400" y="2965450"/>
          <p14:tracePt t="94928" x="965200" y="2959100"/>
          <p14:tracePt t="94946" x="908050" y="2952750"/>
          <p14:tracePt t="94960" x="863600" y="2940050"/>
          <p14:tracePt t="94977" x="819150" y="2933700"/>
          <p14:tracePt t="94995" x="774700" y="2933700"/>
          <p14:tracePt t="94999" x="736600" y="2933700"/>
          <p14:tracePt t="95011" x="711200" y="2933700"/>
          <p14:tracePt t="95028" x="647700" y="2940050"/>
          <p14:tracePt t="95032" x="628650" y="2940050"/>
          <p14:tracePt t="95044" x="603250" y="2946400"/>
          <p14:tracePt t="95049" x="590550" y="2946400"/>
          <p14:tracePt t="95061" x="584200" y="2946400"/>
          <p14:tracePt t="95065" x="584200" y="2952750"/>
          <p14:tracePt t="95079" x="577850" y="2965450"/>
          <p14:tracePt t="95097" x="565150" y="2984500"/>
          <p14:tracePt t="95114" x="552450" y="3016250"/>
          <p14:tracePt t="95128" x="539750" y="3041650"/>
          <p14:tracePt t="95146" x="527050" y="3067050"/>
          <p14:tracePt t="95162" x="520700" y="3079750"/>
          <p14:tracePt t="95227" x="520700" y="3086100"/>
          <p14:tracePt t="95235" x="520700" y="3092450"/>
          <p14:tracePt t="95245" x="508000" y="3105150"/>
          <p14:tracePt t="95261" x="488950" y="3130550"/>
          <p14:tracePt t="95279" x="463550" y="3149600"/>
          <p14:tracePt t="95295" x="431800" y="3162300"/>
          <p14:tracePt t="95311" x="419100" y="3168650"/>
          <p14:tracePt t="95379" x="412750" y="3181350"/>
          <p14:tracePt t="95388" x="412750" y="3194050"/>
          <p14:tracePt t="95394" x="412750" y="3200400"/>
          <p14:tracePt t="95412" x="406400" y="3219450"/>
          <p14:tracePt t="95428" x="406400" y="3225800"/>
          <p14:tracePt t="95610" x="406400" y="3232150"/>
          <p14:tracePt t="95619" x="406400" y="3238500"/>
          <p14:tracePt t="95630" x="400050" y="3257550"/>
          <p14:tracePt t="95646" x="387350" y="3282950"/>
          <p14:tracePt t="95665" x="361950" y="3321050"/>
          <p14:tracePt t="95679" x="355600" y="3333750"/>
          <p14:tracePt t="95696" x="336550" y="3346450"/>
          <p14:tracePt t="95729" x="323850" y="3352800"/>
          <p14:tracePt t="95745" x="304800" y="3359150"/>
          <p14:tracePt t="95763" x="273050" y="3359150"/>
          <p14:tracePt t="95768" x="260350" y="3359150"/>
          <p14:tracePt t="95778" x="247650" y="3359150"/>
          <p14:tracePt t="95796" x="222250" y="3359150"/>
          <p14:tracePt t="95811" x="177800" y="3352800"/>
          <p14:tracePt t="95828" x="146050" y="3346450"/>
          <p14:tracePt t="95845" x="120650" y="3346450"/>
          <p14:tracePt t="95862" x="120650" y="3340100"/>
          <p14:tracePt t="95878" x="120650" y="3333750"/>
          <p14:tracePt t="95926" x="120650" y="3340100"/>
          <p14:tracePt t="95935" x="120650" y="3346450"/>
          <p14:tracePt t="95945" x="120650" y="3352800"/>
          <p14:tracePt t="95964" x="127000" y="3384550"/>
          <p14:tracePt t="95980" x="139700" y="3397250"/>
          <p14:tracePt t="95996" x="177800" y="3441700"/>
          <p14:tracePt t="96013" x="273050" y="3505200"/>
          <p14:tracePt t="96030" x="355600" y="3543300"/>
          <p14:tracePt t="96048" x="444500" y="3575050"/>
          <p14:tracePt t="96062" x="571500" y="3587750"/>
          <p14:tracePt t="96079" x="666750" y="3581400"/>
          <p14:tracePt t="96097" x="768350" y="3543300"/>
          <p14:tracePt t="96112" x="857250" y="3486150"/>
          <p14:tracePt t="96129" x="939800" y="3422650"/>
          <p14:tracePt t="96146" x="984250" y="3384550"/>
          <p14:tracePt t="96163" x="1022350" y="3340100"/>
          <p14:tracePt t="96167" x="1035050" y="3314700"/>
          <p14:tracePt t="96178" x="1035050" y="3308350"/>
          <p14:tracePt t="96196" x="1047750" y="3289300"/>
          <p14:tracePt t="96212" x="1047750" y="3282950"/>
          <p14:tracePt t="96215" x="1047750" y="3276600"/>
          <p14:tracePt t="96229" x="1047750" y="3270250"/>
          <p14:tracePt t="96232" x="1054100" y="3270250"/>
          <p14:tracePt t="96246" x="1054100" y="3263900"/>
          <p14:tracePt t="96263" x="1079500" y="3200400"/>
          <p14:tracePt t="96280" x="1098550" y="3136900"/>
          <p14:tracePt t="96296" x="1104900" y="3079750"/>
          <p14:tracePt t="96312" x="1104900" y="3022600"/>
          <p14:tracePt t="96330" x="1092200" y="2984500"/>
          <p14:tracePt t="96346" x="1073150" y="2946400"/>
          <p14:tracePt t="96363" x="1060450" y="2921000"/>
          <p14:tracePt t="96379" x="1054100" y="2914650"/>
          <p14:tracePt t="96620" x="1047750" y="2908300"/>
          <p14:tracePt t="96630" x="1041400" y="2901950"/>
          <p14:tracePt t="96647" x="1035050" y="2895600"/>
          <p14:tracePt t="96773" x="1028700" y="2895600"/>
          <p14:tracePt t="96784" x="1022350" y="2895600"/>
          <p14:tracePt t="96795" x="952500" y="2901950"/>
          <p14:tracePt t="96814" x="895350" y="2908300"/>
          <p14:tracePt t="96828" x="850900" y="2914650"/>
          <p14:tracePt t="96847" x="806450" y="2914650"/>
          <p14:tracePt t="96863" x="781050" y="2908300"/>
          <p14:tracePt t="96880" x="774700" y="2901950"/>
          <p14:tracePt t="96934" x="768350" y="2901950"/>
          <p14:tracePt t="96949" x="749300" y="2901950"/>
          <p14:tracePt t="96964" x="723900" y="2914650"/>
          <p14:tracePt t="96980" x="685800" y="2927350"/>
          <p14:tracePt t="96997" x="641350" y="2940050"/>
          <p14:tracePt t="97014" x="628650" y="2946400"/>
          <p14:tracePt t="97030" x="622300" y="2952750"/>
          <p14:tracePt t="97132" x="615950" y="2952750"/>
          <p14:tracePt t="97139" x="615950" y="2959100"/>
          <p14:tracePt t="97146" x="603250" y="2965450"/>
          <p14:tracePt t="97162" x="577850" y="2984500"/>
          <p14:tracePt t="97180" x="565150" y="2990850"/>
          <p14:tracePt t="97195" x="552450" y="2990850"/>
          <p14:tracePt t="97213" x="546100" y="2997200"/>
          <p14:tracePt t="97230" x="539750" y="3003550"/>
          <p14:tracePt t="97247" x="520700" y="3016250"/>
          <p14:tracePt t="97264" x="495300" y="3041650"/>
          <p14:tracePt t="97280" x="463550" y="3060700"/>
          <p14:tracePt t="97298" x="444500" y="3079750"/>
          <p14:tracePt t="97313" x="438150" y="3086100"/>
          <p14:tracePt t="97404" x="444500" y="3086100"/>
          <p14:tracePt t="97413" x="457200" y="3092450"/>
          <p14:tracePt t="97418" x="463550" y="3098800"/>
          <p14:tracePt t="97429" x="482600" y="3105150"/>
          <p14:tracePt t="97447" x="520700" y="3111500"/>
          <p14:tracePt t="97464" x="539750" y="3124200"/>
          <p14:tracePt t="97479" x="558800" y="3136900"/>
          <p14:tracePt t="97496" x="571500" y="3143250"/>
          <p14:tracePt t="97514" x="577850" y="3143250"/>
          <p14:tracePt t="97531" x="584200" y="3143250"/>
          <p14:tracePt t="97535" x="590550" y="3143250"/>
          <p14:tracePt t="97548" x="596900" y="3143250"/>
          <p14:tracePt t="97567" x="609600" y="3143250"/>
          <p14:tracePt t="97583" x="609600" y="3149600"/>
          <p14:tracePt t="99654" x="615950" y="3149600"/>
          <p14:tracePt t="99662" x="622300" y="3143250"/>
          <p14:tracePt t="99666" x="641350" y="3124200"/>
          <p14:tracePt t="99681" x="666750" y="3111500"/>
          <p14:tracePt t="99700" x="685800" y="3098800"/>
          <p14:tracePt t="99716" x="736600" y="3073400"/>
          <p14:tracePt t="99720" x="762000" y="3060700"/>
          <p14:tracePt t="99731" x="800100" y="3048000"/>
          <p14:tracePt t="99748" x="952500" y="2990850"/>
          <p14:tracePt t="99767" x="1098550" y="2952750"/>
          <p14:tracePt t="99782" x="1250950" y="2921000"/>
          <p14:tracePt t="99799" x="1428750" y="2889250"/>
          <p14:tracePt t="99815" x="1625600" y="2851150"/>
          <p14:tracePt t="99832" x="1835150" y="2806700"/>
          <p14:tracePt t="99837" x="1924050" y="2787650"/>
          <p14:tracePt t="99849" x="2012950" y="2768600"/>
          <p14:tracePt t="99853" x="2108200" y="2743200"/>
          <p14:tracePt t="99866" x="2203450" y="2717800"/>
          <p14:tracePt t="99884" x="2393950" y="2667000"/>
          <p14:tracePt t="99899" x="2590800" y="2603500"/>
          <p14:tracePt t="99916" x="2762250" y="2552700"/>
          <p14:tracePt t="99933" x="2940050" y="2476500"/>
          <p14:tracePt t="99949" x="3035300" y="2413000"/>
          <p14:tracePt t="99967" x="3098800" y="2368550"/>
          <p14:tracePt t="99982" x="3136900" y="2343150"/>
          <p14:tracePt t="100001" x="3219450" y="2266950"/>
          <p14:tracePt t="100015" x="3276600" y="2209800"/>
          <p14:tracePt t="100032" x="3327400" y="2159000"/>
          <p14:tracePt t="100049" x="3359150" y="2127250"/>
          <p14:tracePt t="100066" x="3397250" y="2089150"/>
          <p14:tracePt t="100083" x="3429000" y="2057400"/>
          <p14:tracePt t="100099" x="3467100" y="2019300"/>
          <p14:tracePt t="100116" x="3530600" y="1955800"/>
          <p14:tracePt t="100132" x="3581400" y="1911350"/>
          <p14:tracePt t="100151" x="3632200" y="1860550"/>
          <p14:tracePt t="100166" x="3689350" y="1816100"/>
          <p14:tracePt t="100182" x="3759200" y="1765300"/>
          <p14:tracePt t="100200" x="3816350" y="1733550"/>
          <p14:tracePt t="100216" x="3892550" y="1708150"/>
          <p14:tracePt t="100233" x="3962400" y="1682750"/>
          <p14:tracePt t="100250" x="4070350" y="1625600"/>
          <p14:tracePt t="100266" x="4165600" y="1562100"/>
          <p14:tracePt t="100283" x="4279900" y="1498600"/>
          <p14:tracePt t="100300" x="4343400" y="1473200"/>
          <p14:tracePt t="100317" x="4349750" y="1485900"/>
          <p14:tracePt t="100332" x="4362450" y="1543050"/>
          <p14:tracePt t="100349" x="4387850" y="1619250"/>
          <p14:tracePt t="100366" x="4419600" y="1676400"/>
          <p14:tracePt t="100383" x="4457700" y="1746250"/>
          <p14:tracePt t="100400" x="4495800" y="1790700"/>
          <p14:tracePt t="100403" x="4514850" y="1797050"/>
          <p14:tracePt t="100416" x="4527550" y="1803400"/>
          <p14:tracePt t="100418" x="4540250" y="1803400"/>
          <p14:tracePt t="100433" x="4559300" y="1803400"/>
          <p14:tracePt t="100448" x="4565650" y="1803400"/>
          <p14:tracePt t="100450" x="4572000" y="1790700"/>
          <p14:tracePt t="100466" x="4572000" y="1746250"/>
          <p14:tracePt t="100483" x="4578350" y="1708150"/>
          <p14:tracePt t="100500" x="4578350" y="1689100"/>
          <p14:tracePt t="100533" x="4559300" y="1689100"/>
          <p14:tracePt t="100548" x="4533900" y="1682750"/>
          <p14:tracePt t="100566" x="4521200" y="1663700"/>
          <p14:tracePt t="100582" x="4527550" y="1625600"/>
          <p14:tracePt t="100598" x="4565650" y="1574800"/>
          <p14:tracePt t="100616" x="4610100" y="1530350"/>
          <p14:tracePt t="100633" x="4610100" y="1511300"/>
          <p14:tracePt t="100649" x="4610100" y="1492250"/>
          <p14:tracePt t="100666" x="4610100" y="1473200"/>
          <p14:tracePt t="100784" x="4622800" y="1466850"/>
          <p14:tracePt t="100791" x="4635500" y="1466850"/>
          <p14:tracePt t="100798" x="4648200" y="1460500"/>
          <p14:tracePt t="100816" x="4749800" y="1460500"/>
          <p14:tracePt t="100833" x="4838700" y="1460500"/>
          <p14:tracePt t="100849" x="4914900" y="1460500"/>
          <p14:tracePt t="100867" x="4965700" y="1454150"/>
          <p14:tracePt t="100871" x="4984750" y="1447800"/>
          <p14:tracePt t="100882" x="4997450" y="1447800"/>
          <p14:tracePt t="100900" x="5016500" y="1441450"/>
          <p14:tracePt t="100917" x="5060950" y="1441450"/>
          <p14:tracePt t="100935" x="5124450" y="1454150"/>
          <p14:tracePt t="100950" x="5194300" y="1466850"/>
          <p14:tracePt t="100967" x="5270500" y="1485900"/>
          <p14:tracePt t="100983" x="5346700" y="1498600"/>
          <p14:tracePt t="101000" x="5441950" y="1511300"/>
          <p14:tracePt t="101015" x="5511800" y="1511300"/>
          <p14:tracePt t="101033" x="5588000" y="1511300"/>
          <p14:tracePt t="101038" x="5607050" y="1511300"/>
          <p14:tracePt t="101049" x="5626100" y="1511300"/>
          <p14:tracePt t="101067" x="5683250" y="1511300"/>
          <p14:tracePt t="101083" x="5734050" y="1511300"/>
          <p14:tracePt t="101100" x="5772150" y="1511300"/>
          <p14:tracePt t="101104" x="5784850" y="1517650"/>
          <p14:tracePt t="101117" x="5797550" y="1517650"/>
          <p14:tracePt t="101133" x="5835650" y="1530350"/>
          <p14:tracePt t="101150" x="5873750" y="1536700"/>
          <p14:tracePt t="101153" x="5886450" y="1536700"/>
          <p14:tracePt t="101166" x="5905500" y="1536700"/>
          <p14:tracePt t="101184" x="5937250" y="1543050"/>
          <p14:tracePt t="101200" x="5956300" y="1543050"/>
          <p14:tracePt t="101217" x="5981700" y="1543050"/>
          <p14:tracePt t="101234" x="6000750" y="1543050"/>
          <p14:tracePt t="101249" x="6032500" y="1536700"/>
          <p14:tracePt t="101265" x="6057900" y="1536700"/>
          <p14:tracePt t="101283" x="6096000" y="1530350"/>
          <p14:tracePt t="101300" x="6159500" y="1517650"/>
          <p14:tracePt t="101317" x="6223000" y="1492250"/>
          <p14:tracePt t="101333" x="6286500" y="1473200"/>
          <p14:tracePt t="101349" x="6343650" y="1460500"/>
          <p14:tracePt t="101350" x="6375400" y="1454150"/>
          <p14:tracePt t="101367" x="6394450" y="1454150"/>
          <p14:tracePt t="101370" x="6407150" y="1454150"/>
          <p14:tracePt t="101383" x="6438900" y="1454150"/>
          <p14:tracePt t="101387" x="6451600" y="1454150"/>
          <p14:tracePt t="101400" x="6457950" y="1454150"/>
          <p14:tracePt t="101417" x="6483350" y="1460500"/>
          <p14:tracePt t="101436" x="6483350" y="1473200"/>
          <p14:tracePt t="101449" x="6489700" y="1479550"/>
          <p14:tracePt t="101466" x="6489700" y="1492250"/>
          <p14:tracePt t="101535" x="6489700" y="1485900"/>
          <p14:tracePt t="101552" x="6489700" y="1473200"/>
          <p14:tracePt t="101557" x="6496050" y="1466850"/>
          <p14:tracePt t="101567" x="6496050" y="1460500"/>
          <p14:tracePt t="101584" x="6502400" y="1441450"/>
          <p14:tracePt t="101600" x="6502400" y="1428750"/>
          <p14:tracePt t="101617" x="6496050" y="1409700"/>
          <p14:tracePt t="101634" x="6483350" y="1390650"/>
          <p14:tracePt t="101650" x="6470650" y="1377950"/>
          <p14:tracePt t="101667" x="6457950" y="1371600"/>
          <p14:tracePt t="101684" x="6445250" y="1365250"/>
          <p14:tracePt t="101688" x="6438900" y="1365250"/>
          <p14:tracePt t="101718" x="6432550" y="1358900"/>
          <p14:tracePt t="101734" x="6426200" y="1358900"/>
          <p14:tracePt t="101751" x="6413500" y="1358900"/>
          <p14:tracePt t="101769" x="6400800" y="1358900"/>
          <p14:tracePt t="101783" x="6388100" y="1358900"/>
          <p14:tracePt t="101801" x="6369050" y="1358900"/>
          <p14:tracePt t="101817" x="6343650" y="1358900"/>
          <p14:tracePt t="101833" x="6330950" y="1358900"/>
          <p14:tracePt t="101851" x="6305550" y="1358900"/>
          <p14:tracePt t="101868" x="6280150" y="1358900"/>
          <p14:tracePt t="101873" x="6267450" y="1358900"/>
          <p14:tracePt t="101883" x="6261100" y="1358900"/>
          <p14:tracePt t="101900" x="6242050" y="1346200"/>
          <p14:tracePt t="101918" x="6223000" y="1327150"/>
          <p14:tracePt t="101934" x="6216650" y="1320800"/>
          <p14:tracePt t="101951" x="6178550" y="1289050"/>
          <p14:tracePt t="101970" x="6146800" y="1276350"/>
          <p14:tracePt t="101984" x="6102350" y="1263650"/>
          <p14:tracePt t="102001" x="6057900" y="1263650"/>
          <p14:tracePt t="102018" x="6019800" y="1263650"/>
          <p14:tracePt t="102034" x="5988050" y="1263650"/>
          <p14:tracePt t="102051" x="5949950" y="1270000"/>
          <p14:tracePt t="102068" x="5924550" y="1270000"/>
          <p14:tracePt t="102085" x="5899150" y="1270000"/>
          <p14:tracePt t="102101" x="5880100" y="1276350"/>
          <p14:tracePt t="102117" x="5854700" y="1276350"/>
          <p14:tracePt t="102134" x="5835650" y="1276350"/>
          <p14:tracePt t="102151" x="5822950" y="1282700"/>
          <p14:tracePt t="102168" x="5803900" y="1282700"/>
          <p14:tracePt t="102170" x="5797550" y="1289050"/>
          <p14:tracePt t="102183" x="5791200" y="1289050"/>
          <p14:tracePt t="102186" x="5784850" y="1295400"/>
          <p14:tracePt t="102202" x="5765800" y="1308100"/>
          <p14:tracePt t="102218" x="5753100" y="1320800"/>
          <p14:tracePt t="102235" x="5740400" y="1333500"/>
          <p14:tracePt t="102251" x="5740400" y="1346200"/>
          <p14:tracePt t="102269" x="5740400" y="1352550"/>
          <p14:tracePt t="102301" x="5740400" y="1358900"/>
          <p14:tracePt t="102318" x="5753100" y="1365250"/>
          <p14:tracePt t="102334" x="5778500" y="1384300"/>
          <p14:tracePt t="102350" x="5810250" y="1409700"/>
          <p14:tracePt t="102368" x="5854700" y="1447800"/>
          <p14:tracePt t="102385" x="5899150" y="1479550"/>
          <p14:tracePt t="102401" x="5930900" y="1498600"/>
          <p14:tracePt t="102418" x="5962650" y="1524000"/>
          <p14:tracePt t="102435" x="6026150" y="1536700"/>
          <p14:tracePt t="102451" x="6045200" y="1543050"/>
          <p14:tracePt t="102468" x="6127750" y="1543050"/>
          <p14:tracePt t="102484" x="6165850" y="1536700"/>
          <p14:tracePt t="102502" x="6210300" y="1536700"/>
          <p14:tracePt t="102518" x="6235700" y="1536700"/>
          <p14:tracePt t="102534" x="6254750" y="1536700"/>
          <p14:tracePt t="102551" x="6267450" y="1536700"/>
          <p14:tracePt t="102568" x="6286500" y="1536700"/>
          <p14:tracePt t="102584" x="6299200" y="1530350"/>
          <p14:tracePt t="102601" x="6324600" y="1517650"/>
          <p14:tracePt t="102618" x="6337300" y="1498600"/>
          <p14:tracePt t="102635" x="6343650" y="1479550"/>
          <p14:tracePt t="102640" x="6350000" y="1479550"/>
          <p14:tracePt t="102650" x="6350000" y="1473200"/>
          <p14:tracePt t="102702" x="6343650" y="1460500"/>
          <p14:tracePt t="102720" x="6337300" y="1447800"/>
          <p14:tracePt t="102735" x="6324600" y="1435100"/>
          <p14:tracePt t="102752" x="6305550" y="1422400"/>
          <p14:tracePt t="102768" x="6273800" y="1409700"/>
          <p14:tracePt t="102785" x="6210300" y="1409700"/>
          <p14:tracePt t="102801" x="6165850" y="1409700"/>
          <p14:tracePt t="102818" x="6134100" y="1409700"/>
          <p14:tracePt t="102835" x="6127750" y="1422400"/>
          <p14:tracePt t="102851" x="6134100" y="1428750"/>
          <p14:tracePt t="102868" x="6146800" y="1428750"/>
          <p14:tracePt t="102885" x="6159500" y="1416050"/>
          <p14:tracePt t="102902" x="6191250" y="1403350"/>
          <p14:tracePt t="102918" x="6216650" y="1384300"/>
          <p14:tracePt t="103040" x="6223000" y="1384300"/>
          <p14:tracePt t="103048" x="6223000" y="1390650"/>
          <p14:tracePt t="103051" x="6229350" y="1397000"/>
          <p14:tracePt t="103067" x="6229350" y="1403350"/>
          <p14:tracePt t="103085" x="6229350" y="1409700"/>
          <p14:tracePt t="103102" x="6229350" y="1416050"/>
          <p14:tracePt t="103120" x="6229350" y="1428750"/>
          <p14:tracePt t="103135" x="6229350" y="1441450"/>
          <p14:tracePt t="103151" x="6223000" y="1441450"/>
          <p14:tracePt t="103566" x="6210300" y="1441450"/>
          <p14:tracePt t="103574" x="6197600" y="1441450"/>
          <p14:tracePt t="103586" x="6134100" y="1428750"/>
          <p14:tracePt t="103602" x="6057900" y="1409700"/>
          <p14:tracePt t="103617" x="6000750" y="1397000"/>
          <p14:tracePt t="103636" x="5949950" y="1390650"/>
          <p14:tracePt t="103652" x="5924550" y="1384300"/>
          <p14:tracePt t="103686" x="5918200" y="1384300"/>
          <p14:tracePt t="103720" x="5899150" y="1377950"/>
          <p14:tracePt t="103736" x="5867400" y="1377950"/>
          <p14:tracePt t="103753" x="5848350" y="1377950"/>
          <p14:tracePt t="103772" x="5829300" y="1397000"/>
          <p14:tracePt t="103786" x="5810250" y="1422400"/>
          <p14:tracePt t="103803" x="5803900" y="1441450"/>
          <p14:tracePt t="104929" x="5810250" y="1441450"/>
          <p14:tracePt t="104936" x="5822950" y="1441450"/>
          <p14:tracePt t="104952" x="5873750" y="1460500"/>
          <p14:tracePt t="104971" x="5905500" y="1473200"/>
          <p14:tracePt t="104988" x="5949950" y="1485900"/>
          <p14:tracePt t="105004" x="6013450" y="1504950"/>
          <p14:tracePt t="105008" x="6057900" y="1517650"/>
          <p14:tracePt t="105020" x="6096000" y="1524000"/>
          <p14:tracePt t="105036" x="6165850" y="1530350"/>
          <p14:tracePt t="105054" x="6223000" y="1530350"/>
          <p14:tracePt t="105058" x="6235700" y="1530350"/>
          <p14:tracePt t="105070" x="6261100" y="1530350"/>
          <p14:tracePt t="105086" x="6311900" y="1517650"/>
          <p14:tracePt t="105104" x="6330950" y="1511300"/>
          <p14:tracePt t="105120" x="6350000" y="1504950"/>
          <p14:tracePt t="105136" x="6356350" y="1504950"/>
          <p14:tracePt t="105153" x="6356350" y="1498600"/>
          <p14:tracePt t="105171" x="6362700" y="1498600"/>
          <p14:tracePt t="105187" x="6375400" y="1498600"/>
          <p14:tracePt t="105203" x="6400800" y="1498600"/>
          <p14:tracePt t="105220" x="6419850" y="1498600"/>
          <p14:tracePt t="105237" x="6464300" y="1492250"/>
          <p14:tracePt t="105254" x="6502400" y="1485900"/>
          <p14:tracePt t="105258" x="6521450" y="1479550"/>
          <p14:tracePt t="105270" x="6546850" y="1473200"/>
          <p14:tracePt t="105287" x="6584950" y="1460500"/>
          <p14:tracePt t="105304" x="6616700" y="1460500"/>
          <p14:tracePt t="105307" x="6629400" y="1460500"/>
          <p14:tracePt t="105320" x="6642100" y="1454150"/>
          <p14:tracePt t="105337" x="6648450" y="1454150"/>
          <p14:tracePt t="105355" x="6667500" y="1454150"/>
          <p14:tracePt t="105370" x="6680200" y="1454150"/>
          <p14:tracePt t="105386" x="6692900" y="1441450"/>
          <p14:tracePt t="105404" x="6699250" y="1428750"/>
          <p14:tracePt t="105420" x="6699250" y="1409700"/>
          <p14:tracePt t="105436" x="6699250" y="1384300"/>
          <p14:tracePt t="105454" x="6686550" y="1365250"/>
          <p14:tracePt t="105470" x="6667500" y="1339850"/>
          <p14:tracePt t="105487" x="6648450" y="1327150"/>
          <p14:tracePt t="105504" x="6610350" y="1301750"/>
          <p14:tracePt t="105521" x="6578600" y="1289050"/>
          <p14:tracePt t="105537" x="6559550" y="1282700"/>
          <p14:tracePt t="105555" x="6534150" y="1276350"/>
          <p14:tracePt t="105569" x="6521450" y="1276350"/>
          <p14:tracePt t="105571" x="6508750" y="1270000"/>
          <p14:tracePt t="105588" x="6489700" y="1270000"/>
          <p14:tracePt t="105603" x="6470650" y="1263650"/>
          <p14:tracePt t="105619" x="6432550" y="1250950"/>
          <p14:tracePt t="105636" x="6407150" y="1244600"/>
          <p14:tracePt t="105654" x="6381750" y="1244600"/>
          <p14:tracePt t="105659" x="6369050" y="1244600"/>
          <p14:tracePt t="105669" x="6356350" y="1238250"/>
          <p14:tracePt t="105686" x="6330950" y="1238250"/>
          <p14:tracePt t="105706" x="6299200" y="1238250"/>
          <p14:tracePt t="105720" x="6261100" y="1244600"/>
          <p14:tracePt t="105736" x="6184900" y="1257300"/>
          <p14:tracePt t="105754" x="6127750" y="1257300"/>
          <p14:tracePt t="105757" x="6102350" y="1257300"/>
          <p14:tracePt t="105771" x="6057900" y="1263650"/>
          <p14:tracePt t="105788" x="6032500" y="1263650"/>
          <p14:tracePt t="105804" x="6000750" y="1263650"/>
          <p14:tracePt t="105821" x="5988050" y="1263650"/>
          <p14:tracePt t="105838" x="5975350" y="1263650"/>
          <p14:tracePt t="105854" x="5937250" y="1276350"/>
          <p14:tracePt t="105870" x="5911850" y="1289050"/>
          <p14:tracePt t="105888" x="5867400" y="1314450"/>
          <p14:tracePt t="105904" x="5842000" y="1339850"/>
          <p14:tracePt t="105921" x="5816600" y="1365250"/>
          <p14:tracePt t="105937" x="5797550" y="1384300"/>
          <p14:tracePt t="105953" x="5784850" y="1409700"/>
          <p14:tracePt t="105971" x="5778500" y="1428750"/>
          <p14:tracePt t="105988" x="5778500" y="1435100"/>
          <p14:tracePt t="106004" x="5778500" y="1447800"/>
          <p14:tracePt t="106006" x="5784850" y="1447800"/>
          <p14:tracePt t="106020" x="5797550" y="1454150"/>
          <p14:tracePt t="106038" x="5816600" y="1466850"/>
          <p14:tracePt t="106054" x="5842000" y="1479550"/>
          <p14:tracePt t="106071" x="5861050" y="1498600"/>
          <p14:tracePt t="106086" x="5873750" y="1511300"/>
          <p14:tracePt t="106104" x="5892800" y="1524000"/>
          <p14:tracePt t="106121" x="5918200" y="1530350"/>
          <p14:tracePt t="106138" x="5969000" y="1530350"/>
          <p14:tracePt t="106154" x="6083300" y="1524000"/>
          <p14:tracePt t="106170" x="6223000" y="1504950"/>
          <p14:tracePt t="106188" x="6394450" y="1479550"/>
          <p14:tracePt t="106204" x="6527800" y="1473200"/>
          <p14:tracePt t="106220" x="6616700" y="1485900"/>
          <p14:tracePt t="106238" x="6654800" y="1504950"/>
          <p14:tracePt t="106255" x="6686550" y="1517650"/>
          <p14:tracePt t="106271" x="6699250" y="1517650"/>
          <p14:tracePt t="106288" x="6731000" y="1492250"/>
          <p14:tracePt t="106304" x="6769100" y="1447800"/>
          <p14:tracePt t="106321" x="6813550" y="1390650"/>
          <p14:tracePt t="106338" x="6838950" y="1346200"/>
          <p14:tracePt t="106353" x="6858000" y="1308100"/>
          <p14:tracePt t="106371" x="6864350" y="1289050"/>
          <p14:tracePt t="106388" x="6864350" y="1282700"/>
          <p14:tracePt t="106421" x="6845300" y="1282700"/>
          <p14:tracePt t="106438" x="6819900" y="1289050"/>
          <p14:tracePt t="106455" x="6788150" y="1301750"/>
          <p14:tracePt t="106471" x="6769100" y="1301750"/>
          <p14:tracePt t="106487" x="6750050" y="1301750"/>
          <p14:tracePt t="106504" x="6724650" y="1301750"/>
          <p14:tracePt t="106521" x="6699250" y="1282700"/>
          <p14:tracePt t="106538" x="6661150" y="1263650"/>
          <p14:tracePt t="106554" x="6629400" y="1244600"/>
          <p14:tracePt t="106572" x="6591300" y="1231900"/>
          <p14:tracePt t="106588" x="6546850" y="1219200"/>
          <p14:tracePt t="106604" x="6470650" y="1219200"/>
          <p14:tracePt t="106622" x="6388100" y="1225550"/>
          <p14:tracePt t="106637" x="6318250" y="1238250"/>
          <p14:tracePt t="106654" x="6261100" y="1250950"/>
          <p14:tracePt t="106671" x="6178550" y="1263650"/>
          <p14:tracePt t="106688" x="6115050" y="1270000"/>
          <p14:tracePt t="106705" x="6064250" y="1276350"/>
          <p14:tracePt t="106720" x="6013450" y="1282700"/>
          <p14:tracePt t="106738" x="5975350" y="1289050"/>
          <p14:tracePt t="106754" x="5943600" y="1301750"/>
          <p14:tracePt t="106771" x="5899150" y="1320800"/>
          <p14:tracePt t="106776" x="5886450" y="1333500"/>
          <p14:tracePt t="106788" x="5873750" y="1346200"/>
          <p14:tracePt t="106804" x="5842000" y="1377950"/>
          <p14:tracePt t="106822" x="5810250" y="1409700"/>
          <p14:tracePt t="106838" x="5778500" y="1435100"/>
          <p14:tracePt t="106854" x="5772150" y="1441450"/>
          <p14:tracePt t="107485" x="5784850" y="1441450"/>
          <p14:tracePt t="107493" x="5803900" y="1435100"/>
          <p14:tracePt t="107506" x="5848350" y="1422400"/>
          <p14:tracePt t="107523" x="5892800" y="1409700"/>
          <p14:tracePt t="107538" x="5930900" y="1397000"/>
          <p14:tracePt t="107554" x="5975350" y="1390650"/>
          <p14:tracePt t="107571" x="6019800" y="1377950"/>
          <p14:tracePt t="107590" x="6070600" y="1371600"/>
          <p14:tracePt t="107606" x="6146800" y="1358900"/>
          <p14:tracePt t="107622" x="6223000" y="1346200"/>
          <p14:tracePt t="107640" x="6292850" y="1327150"/>
          <p14:tracePt t="107656" x="6343650" y="1320800"/>
          <p14:tracePt t="107673" x="6400800" y="1301750"/>
          <p14:tracePt t="107689" x="6419850" y="1295400"/>
          <p14:tracePt t="107706" x="6438900" y="1289050"/>
          <p14:tracePt t="107721" x="6457950" y="1289050"/>
          <p14:tracePt t="107740" x="6470650" y="1289050"/>
          <p14:tracePt t="107756" x="6470650" y="1282700"/>
          <p14:tracePt t="107844" x="6470650" y="1289050"/>
          <p14:tracePt t="107852" x="6464300" y="1295400"/>
          <p14:tracePt t="107868" x="6464300" y="1301750"/>
          <p14:tracePt t="107888" x="6457950" y="1314450"/>
          <p14:tracePt t="107905" x="6451600" y="1327150"/>
          <p14:tracePt t="107923" x="6445250" y="1339850"/>
          <p14:tracePt t="107941" x="6432550" y="1346200"/>
          <p14:tracePt t="107954" x="6432550" y="1352550"/>
          <p14:tracePt t="107955" x="6426200" y="1358900"/>
          <p14:tracePt t="107972" x="6419850" y="1358900"/>
          <p14:tracePt t="107989" x="6413500" y="1365250"/>
          <p14:tracePt t="108005" x="6407150" y="1371600"/>
          <p14:tracePt t="108022" x="6394450" y="1384300"/>
          <p14:tracePt t="108039" x="6381750" y="1390650"/>
          <p14:tracePt t="108056" x="6369050" y="1397000"/>
          <p14:tracePt t="108072" x="6362700" y="1397000"/>
          <p14:tracePt t="108089" x="6350000" y="1403350"/>
          <p14:tracePt t="108105" x="6350000" y="1409700"/>
          <p14:tracePt t="108124" x="6343650" y="1409700"/>
          <p14:tracePt t="108224" x="6337300" y="1409700"/>
          <p14:tracePt t="108231" x="6330950" y="1409700"/>
          <p14:tracePt t="108256" x="6330950" y="1416050"/>
          <p14:tracePt t="108312" x="6311900" y="1422400"/>
          <p14:tracePt t="108322" x="6305550" y="1428750"/>
          <p14:tracePt t="108340" x="6261100" y="1447800"/>
          <p14:tracePt t="108355" x="6203950" y="1466850"/>
          <p14:tracePt t="108372" x="6165850" y="1473200"/>
          <p14:tracePt t="109315" x="6178550" y="1466850"/>
          <p14:tracePt t="109325" x="6197600" y="1460500"/>
          <p14:tracePt t="109330" x="6242050" y="1441450"/>
          <p14:tracePt t="109339" x="6292850" y="1428750"/>
          <p14:tracePt t="109357" x="6413500" y="1397000"/>
          <p14:tracePt t="109374" x="6508750" y="1371600"/>
          <p14:tracePt t="109389" x="6578600" y="1352550"/>
          <p14:tracePt t="109407" x="6635750" y="1333500"/>
          <p14:tracePt t="109423" x="6654800" y="1327150"/>
          <p14:tracePt t="109440" x="6661150" y="1327150"/>
          <p14:tracePt t="109478" x="6661150" y="1320800"/>
          <p14:tracePt t="109490" x="6661150" y="1314450"/>
          <p14:tracePt t="109510" x="6667500" y="1301750"/>
          <p14:tracePt t="109524" x="6673850" y="1282700"/>
          <p14:tracePt t="109541" x="6673850" y="1263650"/>
          <p14:tracePt t="109556" x="6673850" y="1250950"/>
          <p14:tracePt t="109574" x="6661150" y="1238250"/>
          <p14:tracePt t="109590" x="6648450" y="1238250"/>
          <p14:tracePt t="109608" x="6629400" y="1244600"/>
          <p14:tracePt t="109611" x="6616700" y="1250950"/>
          <p14:tracePt t="109624" x="6610350" y="1250950"/>
          <p14:tracePt t="109640" x="6584950" y="1263650"/>
          <p14:tracePt t="109657" x="6553200" y="1289050"/>
          <p14:tracePt t="109674" x="6534150" y="1308100"/>
          <p14:tracePt t="109691" x="6527800" y="1327150"/>
          <p14:tracePt t="109708" x="6521450" y="1333500"/>
          <p14:tracePt t="109726" x="6521450" y="1346200"/>
          <p14:tracePt t="109743" x="6527800" y="1352550"/>
          <p14:tracePt t="109759" x="6546850" y="1371600"/>
          <p14:tracePt t="109774" x="6565900" y="1377950"/>
          <p14:tracePt t="109790" x="6591300" y="1403350"/>
          <p14:tracePt t="109807" x="6667500" y="1435100"/>
          <p14:tracePt t="109823" x="6788150" y="1473200"/>
          <p14:tracePt t="109839" x="7054850" y="1536700"/>
          <p14:tracePt t="109857" x="7378700" y="1612900"/>
          <p14:tracePt t="109876" x="7810500" y="1708150"/>
          <p14:tracePt t="109891" x="8305800" y="1828800"/>
          <p14:tracePt t="109907" x="8731250" y="1936750"/>
          <p14:tracePt t="109924" x="9099550" y="2019300"/>
          <p14:tracePt t="109927" x="9277350" y="2057400"/>
          <p14:tracePt t="109941" x="9594850" y="2120900"/>
          <p14:tracePt t="109957" x="9848850" y="2159000"/>
          <p14:tracePt t="109974" x="10071100" y="2171700"/>
          <p14:tracePt t="109991" x="10242550" y="2171700"/>
          <p14:tracePt t="110008" x="10344150" y="2152650"/>
          <p14:tracePt t="110025" x="10363200" y="2133600"/>
          <p14:tracePt t="110041" x="10363200" y="2120900"/>
          <p14:tracePt t="110057" x="10356850" y="2108200"/>
          <p14:tracePt t="110074" x="10331450" y="2095500"/>
          <p14:tracePt t="110091" x="10318750" y="2089150"/>
          <p14:tracePt t="110127" x="10318750" y="2082800"/>
          <p14:tracePt t="110141" x="10306050" y="2051050"/>
          <p14:tracePt t="110156" x="10287000" y="1993900"/>
          <p14:tracePt t="110175" x="10255250" y="1924050"/>
          <p14:tracePt t="110191" x="10198100" y="1835150"/>
          <p14:tracePt t="110208" x="10134600" y="1758950"/>
          <p14:tracePt t="110225" x="10064750" y="1689100"/>
          <p14:tracePt t="110229" x="10039350" y="1663700"/>
          <p14:tracePt t="110241" x="10013950" y="1638300"/>
          <p14:tracePt t="110258" x="9994900" y="1612900"/>
          <p14:tracePt t="110274" x="9982200" y="1587500"/>
          <p14:tracePt t="110278" x="9982200" y="1581150"/>
          <p14:tracePt t="110290" x="9975850" y="1574800"/>
          <p14:tracePt t="110308" x="9975850" y="1568450"/>
          <p14:tracePt t="110325" x="9963150" y="1555750"/>
          <p14:tracePt t="110341" x="9956800" y="1549400"/>
          <p14:tracePt t="110358" x="9931400" y="1536700"/>
          <p14:tracePt t="110374" x="9906000" y="1524000"/>
          <p14:tracePt t="110391" x="9874250" y="1511300"/>
          <p14:tracePt t="110407" x="9848850" y="1504950"/>
          <p14:tracePt t="110424" x="9829800" y="1498600"/>
          <p14:tracePt t="110441" x="9810750" y="1498600"/>
          <p14:tracePt t="110446" x="9798050" y="1498600"/>
          <p14:tracePt t="110456" x="9779000" y="1498600"/>
          <p14:tracePt t="110474" x="9740900" y="1504950"/>
          <p14:tracePt t="110491" x="9702800" y="1511300"/>
          <p14:tracePt t="110508" x="9639300" y="1517650"/>
          <p14:tracePt t="110525" x="9582150" y="1517650"/>
          <p14:tracePt t="110542" x="9544050" y="1524000"/>
          <p14:tracePt t="110557" x="9474200" y="1536700"/>
          <p14:tracePt t="110574" x="9410700" y="1549400"/>
          <p14:tracePt t="110592" x="9334500" y="1562100"/>
          <p14:tracePt t="110608" x="9232900" y="1581150"/>
          <p14:tracePt t="110626" x="9163050" y="1587500"/>
          <p14:tracePt t="110641" x="9105900" y="1587500"/>
          <p14:tracePt t="110658" x="9074150" y="1587500"/>
          <p14:tracePt t="110674" x="9061450" y="1593850"/>
          <p14:tracePt t="110691" x="9055100" y="1606550"/>
          <p14:tracePt t="110707" x="9055100" y="1625600"/>
          <p14:tracePt t="110725" x="9048750" y="1651000"/>
          <p14:tracePt t="110742" x="9048750" y="1670050"/>
          <p14:tracePt t="110759" x="9048750" y="1701800"/>
          <p14:tracePt t="110775" x="9080500" y="1739900"/>
          <p14:tracePt t="110792" x="9124950" y="1778000"/>
          <p14:tracePt t="110808" x="9201150" y="1822450"/>
          <p14:tracePt t="110825" x="9271000" y="1854200"/>
          <p14:tracePt t="110842" x="9309100" y="1866900"/>
          <p14:tracePt t="110859" x="9328150" y="1873250"/>
          <p14:tracePt t="110918" x="9328150" y="1879600"/>
          <p14:tracePt t="110934" x="9321800" y="1879600"/>
          <p14:tracePt t="110943" x="9315450" y="1879600"/>
          <p14:tracePt t="110960" x="9302750" y="1885950"/>
          <p14:tracePt t="110975" x="9290050" y="1885950"/>
          <p14:tracePt t="110992" x="9264650" y="1892300"/>
          <p14:tracePt t="111008" x="9213850" y="1905000"/>
          <p14:tracePt t="111026" x="9156700" y="1924050"/>
          <p14:tracePt t="111042" x="9099550" y="1943100"/>
          <p14:tracePt t="111058" x="8953500" y="1962150"/>
          <p14:tracePt t="111074" x="8775700" y="1968500"/>
          <p14:tracePt t="111093" x="8464550" y="1968500"/>
          <p14:tracePt t="111109" x="8280400" y="1968500"/>
          <p14:tracePt t="111125" x="8191500" y="1968500"/>
          <p14:tracePt t="111142" x="8032750" y="1968500"/>
          <p14:tracePt t="111145" x="7956550" y="1968500"/>
          <p14:tracePt t="111157" x="7893050" y="1974850"/>
          <p14:tracePt t="111176" x="7734300" y="1993900"/>
          <p14:tracePt t="111193" x="7639050" y="2006600"/>
          <p14:tracePt t="111208" x="7543800" y="2012950"/>
          <p14:tracePt t="111224" x="7435850" y="2012950"/>
          <p14:tracePt t="111242" x="7429500" y="2012950"/>
          <p14:tracePt t="111259" x="7435850" y="2006600"/>
          <p14:tracePt t="111275" x="7467600" y="1993900"/>
          <p14:tracePt t="111292" x="7537450" y="1974850"/>
          <p14:tracePt t="111308" x="7620000" y="1962150"/>
          <p14:tracePt t="111325" x="7702550" y="1949450"/>
          <p14:tracePt t="111342" x="7772400" y="1936750"/>
          <p14:tracePt t="111358" x="7842250" y="1930400"/>
          <p14:tracePt t="111374" x="7874000" y="1924050"/>
          <p14:tracePt t="111392" x="7918450" y="1911350"/>
          <p14:tracePt t="111408" x="7975600" y="1898650"/>
          <p14:tracePt t="111427" x="8032750" y="1885950"/>
          <p14:tracePt t="111448" x="8077200" y="1879600"/>
          <p14:tracePt t="111450" x="8102600" y="1873250"/>
          <p14:tracePt t="111459" x="8121650" y="1866900"/>
          <p14:tracePt t="111478" x="8140700" y="1860550"/>
          <p14:tracePt t="111492" x="8153400" y="1860550"/>
          <p14:tracePt t="111509" x="8159750" y="1854200"/>
          <p14:tracePt t="111542" x="8166100" y="1854200"/>
          <p14:tracePt t="111559" x="8172450" y="1854200"/>
          <p14:tracePt t="111592" x="8172450" y="1847850"/>
          <p14:tracePt t="111660" x="8172450" y="1854200"/>
          <p14:tracePt t="111666" x="8178800" y="1854200"/>
          <p14:tracePt t="111683" x="8178800" y="1860550"/>
          <p14:tracePt t="111699" x="8178800" y="1866900"/>
          <p14:tracePt t="111707" x="8178800" y="1873250"/>
          <p14:tracePt t="111725" x="8178800" y="1879600"/>
          <p14:tracePt t="111742" x="8178800" y="1892300"/>
          <p14:tracePt t="111758" x="8172450" y="1905000"/>
          <p14:tracePt t="111776" x="8166100" y="1905000"/>
          <p14:tracePt t="111794" x="8159750" y="1905000"/>
          <p14:tracePt t="112030" x="8153400" y="1905000"/>
          <p14:tracePt t="112041" x="8140700" y="1892300"/>
          <p14:tracePt t="112060" x="8134350" y="1885950"/>
          <p14:tracePt t="112077" x="8128000" y="1873250"/>
          <p14:tracePt t="112092" x="8128000" y="1866900"/>
          <p14:tracePt t="112110" x="8121650" y="1866900"/>
          <p14:tracePt t="112125" x="8121650" y="1860550"/>
          <p14:tracePt t="112204" x="8115300" y="1860550"/>
          <p14:tracePt t="112212" x="8108950" y="1860550"/>
          <p14:tracePt t="112236" x="8102600" y="1860550"/>
          <p14:tracePt t="112262" x="8102600" y="1866900"/>
          <p14:tracePt t="112269" x="8096250" y="1866900"/>
          <p14:tracePt t="112292" x="8089900" y="1873250"/>
          <p14:tracePt t="112309" x="8089900" y="1879600"/>
          <p14:tracePt t="112326" x="8089900" y="1885950"/>
          <p14:tracePt t="112343" x="8121650" y="1879600"/>
          <p14:tracePt t="112347" x="8178800" y="1873250"/>
          <p14:tracePt t="112359" x="8248650" y="1873250"/>
          <p14:tracePt t="112377" x="8432800" y="1854200"/>
          <p14:tracePt t="112395" x="8705850" y="1816100"/>
          <p14:tracePt t="112409" x="8820150" y="1803400"/>
          <p14:tracePt t="112426" x="9017000" y="1784350"/>
          <p14:tracePt t="112429" x="9150350" y="1771650"/>
          <p14:tracePt t="112444" x="9315450" y="1765300"/>
          <p14:tracePt t="112461" x="9467850" y="1752600"/>
          <p14:tracePt t="112476" x="9550400" y="1739900"/>
          <p14:tracePt t="112493" x="9575800" y="1733550"/>
          <p14:tracePt t="112509" x="9582150" y="1727200"/>
          <p14:tracePt t="112526" x="9582150" y="1720850"/>
          <p14:tracePt t="112543" x="9582150" y="1714500"/>
          <p14:tracePt t="112560" x="9582150" y="1708150"/>
          <p14:tracePt t="112654" x="9582150" y="1701800"/>
          <p14:tracePt t="112662" x="9588500" y="1701800"/>
          <p14:tracePt t="112675" x="9588500" y="1695450"/>
          <p14:tracePt t="112694" x="9613900" y="1670050"/>
          <p14:tracePt t="112710" x="9639300" y="1644650"/>
          <p14:tracePt t="112728" x="9671050" y="1625600"/>
          <p14:tracePt t="112743" x="9690100" y="1619250"/>
          <p14:tracePt t="112794" x="9690100" y="1625600"/>
          <p14:tracePt t="112809" x="9690100" y="1631950"/>
          <p14:tracePt t="112827" x="9683750" y="1638300"/>
          <p14:tracePt t="112860" x="9683750" y="1644650"/>
          <p14:tracePt t="112954" x="9690100" y="1644650"/>
          <p14:tracePt t="112963" x="9721850" y="1651000"/>
          <p14:tracePt t="112976" x="9823450" y="1651000"/>
          <p14:tracePt t="112993" x="9969500" y="1651000"/>
          <p14:tracePt t="113010" x="10102850" y="1651000"/>
          <p14:tracePt t="113028" x="10191750" y="1631950"/>
          <p14:tracePt t="113032" x="10223500" y="1625600"/>
          <p14:tracePt t="113044" x="10242550" y="1619250"/>
          <p14:tracePt t="113060" x="10261600" y="1612900"/>
          <p14:tracePt t="113127" x="10261600" y="1619250"/>
          <p14:tracePt t="113142" x="10261600" y="1625600"/>
          <p14:tracePt t="113149" x="10261600" y="1631950"/>
          <p14:tracePt t="113177" x="10261600" y="1638300"/>
          <p14:tracePt t="113229" x="10261600" y="1644650"/>
          <p14:tracePt t="113244" x="10261600" y="1651000"/>
          <p14:tracePt t="113260" x="10261600" y="1657350"/>
          <p14:tracePt t="113276" x="10261600" y="1663700"/>
          <p14:tracePt t="113293" x="10261600" y="1670050"/>
          <p14:tracePt t="113311" x="10356850" y="1682750"/>
          <p14:tracePt t="113327" x="10528300" y="1708150"/>
          <p14:tracePt t="113331" x="10610850" y="1714500"/>
          <p14:tracePt t="113344" x="10706100" y="1720850"/>
          <p14:tracePt t="113348" x="10782300" y="1727200"/>
          <p14:tracePt t="113359" x="10839450" y="1727200"/>
          <p14:tracePt t="113377" x="10934700" y="1727200"/>
          <p14:tracePt t="113394" x="10966450" y="1727200"/>
          <p14:tracePt t="113464" x="10972800" y="1720850"/>
          <p14:tracePt t="113472" x="10979150" y="1714500"/>
          <p14:tracePt t="113481" x="10985500" y="1708150"/>
          <p14:tracePt t="113494" x="10991850" y="1701800"/>
          <p14:tracePt t="113511" x="11004550" y="1670050"/>
          <p14:tracePt t="113528" x="11004550" y="1651000"/>
          <p14:tracePt t="113544" x="10991850" y="1638300"/>
          <p14:tracePt t="113561" x="10972800" y="1631950"/>
          <p14:tracePt t="113577" x="10947400" y="1625600"/>
          <p14:tracePt t="113594" x="10896600" y="1619250"/>
          <p14:tracePt t="113611" x="10858500" y="1606550"/>
          <p14:tracePt t="113616" x="10845800" y="1600200"/>
          <p14:tracePt t="113626" x="10833100" y="1587500"/>
          <p14:tracePt t="113644" x="10814050" y="1581150"/>
          <p14:tracePt t="113661" x="10801350" y="1574800"/>
          <p14:tracePt t="113677" x="10795000" y="1574800"/>
          <p14:tracePt t="113710" x="10795000" y="1581150"/>
          <p14:tracePt t="113727" x="10795000" y="1593850"/>
          <p14:tracePt t="113744" x="10801350" y="1606550"/>
          <p14:tracePt t="113761" x="10801350" y="1612900"/>
          <p14:tracePt t="113821" x="10807700" y="1612900"/>
          <p14:tracePt t="113826" x="10814050" y="1612900"/>
          <p14:tracePt t="113844" x="10833100" y="1612900"/>
          <p14:tracePt t="113861" x="10864850" y="1625600"/>
          <p14:tracePt t="113878" x="10922000" y="1631950"/>
          <p14:tracePt t="113894" x="11004550" y="1638300"/>
          <p14:tracePt t="113911" x="11080750" y="1638300"/>
          <p14:tracePt t="113927" x="11150600" y="1625600"/>
          <p14:tracePt t="113944" x="11195050" y="1612900"/>
          <p14:tracePt t="113960" x="11233150" y="1600200"/>
          <p14:tracePt t="113978" x="11271250" y="1587500"/>
          <p14:tracePt t="113995" x="11296650" y="1587500"/>
          <p14:tracePt t="114010" x="11315700" y="1587500"/>
          <p14:tracePt t="114026" x="11328400" y="1593850"/>
          <p14:tracePt t="114043" x="11334750" y="1593850"/>
          <p14:tracePt t="114078" x="11334750" y="1587500"/>
          <p14:tracePt t="114094" x="11315700" y="1587500"/>
          <p14:tracePt t="114111" x="11252200" y="1581150"/>
          <p14:tracePt t="114127" x="11156950" y="1587500"/>
          <p14:tracePt t="114144" x="11029950" y="1612900"/>
          <p14:tracePt t="114161" x="10922000" y="1638300"/>
          <p14:tracePt t="114178" x="10725150" y="1676400"/>
          <p14:tracePt t="114194" x="10515600" y="1714500"/>
          <p14:tracePt t="114211" x="10242550" y="1739900"/>
          <p14:tracePt t="114228" x="9906000" y="1758950"/>
          <p14:tracePt t="114244" x="9131300" y="1790700"/>
          <p14:tracePt t="114261" x="8464550" y="1797050"/>
          <p14:tracePt t="114278" x="7740650" y="1797050"/>
          <p14:tracePt t="114296" x="7035800" y="1778000"/>
          <p14:tracePt t="114311" x="6400800" y="1739900"/>
          <p14:tracePt t="114328" x="5822950" y="1689100"/>
          <p14:tracePt t="114344" x="5334000" y="1644650"/>
          <p14:tracePt t="114361" x="4959350" y="1619250"/>
          <p14:tracePt t="114378" x="4546600" y="1612900"/>
          <p14:tracePt t="114382" x="4362450" y="1612900"/>
          <p14:tracePt t="114396" x="4076700" y="1631950"/>
          <p14:tracePt t="114412" x="3911600" y="1651000"/>
          <p14:tracePt t="114428" x="3695700" y="1695450"/>
          <p14:tracePt t="114433" x="3619500" y="1720850"/>
          <p14:tracePt t="114445" x="3575050" y="1733550"/>
          <p14:tracePt t="114461" x="3536950" y="1758950"/>
          <p14:tracePt t="114478" x="3536950" y="1765300"/>
          <p14:tracePt t="114497" x="3638550" y="1790700"/>
          <p14:tracePt t="114512" x="3733800" y="1809750"/>
          <p14:tracePt t="114528" x="3790950" y="1822450"/>
          <p14:tracePt t="114544" x="3822700" y="1841500"/>
          <p14:tracePt t="114562" x="3841750" y="1866900"/>
          <p14:tracePt t="114578" x="3854450" y="1892300"/>
          <p14:tracePt t="114594" x="3867150" y="1911350"/>
          <p14:tracePt t="114599" x="3879850" y="1924050"/>
          <p14:tracePt t="114614" x="3892550" y="1936750"/>
          <p14:tracePt t="114628" x="3905250" y="1936750"/>
          <p14:tracePt t="114645" x="3943350" y="1949450"/>
          <p14:tracePt t="114662" x="3994150" y="1955800"/>
          <p14:tracePt t="114678" x="4076700" y="1962150"/>
          <p14:tracePt t="114681" x="4121150" y="1968500"/>
          <p14:tracePt t="114695" x="4216400" y="1974850"/>
          <p14:tracePt t="114712" x="4273550" y="1981200"/>
          <p14:tracePt t="114728" x="4298950" y="1981200"/>
          <p14:tracePt t="114731" x="4318000" y="1981200"/>
          <p14:tracePt t="114745" x="4337050" y="1987550"/>
          <p14:tracePt t="114762" x="4349750" y="1987550"/>
          <p14:tracePt t="114778" x="4356100" y="1987550"/>
          <p14:tracePt t="114795" x="4362450" y="1987550"/>
          <p14:tracePt t="114829" x="4368800" y="1987550"/>
          <p14:tracePt t="114936" x="4362450" y="1987550"/>
          <p14:tracePt t="114942" x="4356100" y="1987550"/>
          <p14:tracePt t="114962" x="4349750" y="1987550"/>
          <p14:tracePt t="114980" x="4343400" y="1987550"/>
          <p14:tracePt t="114995" x="4362450" y="1981200"/>
          <p14:tracePt t="115014" x="4425950" y="1981200"/>
          <p14:tracePt t="115028" x="4546600" y="1974850"/>
          <p14:tracePt t="115045" x="4679950" y="1968500"/>
          <p14:tracePt t="115062" x="4845050" y="1962150"/>
          <p14:tracePt t="115078" x="4876800" y="1955800"/>
          <p14:tracePt t="115095" x="4883150" y="1955800"/>
          <p14:tracePt t="115111" x="4889500" y="1955800"/>
          <p14:tracePt t="115235" x="4895850" y="1955800"/>
          <p14:tracePt t="115242" x="4902200" y="1955800"/>
          <p14:tracePt t="115248" x="4927600" y="1955800"/>
          <p14:tracePt t="115261" x="4959350" y="1955800"/>
          <p14:tracePt t="115278" x="5016500" y="1955800"/>
          <p14:tracePt t="115295" x="5080000" y="1955800"/>
          <p14:tracePt t="115313" x="5149850" y="1949450"/>
          <p14:tracePt t="115329" x="5168900" y="1949450"/>
          <p14:tracePt t="115345" x="5175250" y="1949450"/>
          <p14:tracePt t="115363" x="5181600" y="1949450"/>
          <p14:tracePt t="115395" x="5187950" y="1949450"/>
          <p14:tracePt t="115514" x="5194300" y="1949450"/>
          <p14:tracePt t="115537" x="5200650" y="1955800"/>
          <p14:tracePt t="115898" x="5207000" y="1955800"/>
          <p14:tracePt t="115903" x="5219700" y="1962150"/>
          <p14:tracePt t="115912" x="5245100" y="1968500"/>
          <p14:tracePt t="115929" x="5321300" y="1974850"/>
          <p14:tracePt t="115946" x="5492750" y="1993900"/>
          <p14:tracePt t="115965" x="5765800" y="2006600"/>
          <p14:tracePt t="115978" x="5848350" y="2006600"/>
          <p14:tracePt t="115997" x="6070600" y="2012950"/>
          <p14:tracePt t="116013" x="6140450" y="2012950"/>
          <p14:tracePt t="116028" x="6165850" y="2012950"/>
          <p14:tracePt t="116063" x="6172200" y="2006600"/>
          <p14:tracePt t="116080" x="6184900" y="2000250"/>
          <p14:tracePt t="116096" x="6197600" y="1993900"/>
          <p14:tracePt t="116114" x="6216650" y="1981200"/>
          <p14:tracePt t="116130" x="6235700" y="1974850"/>
          <p14:tracePt t="116148" x="6254750" y="1974850"/>
          <p14:tracePt t="116163" x="6280150" y="1974850"/>
          <p14:tracePt t="116180" x="6305550" y="1974850"/>
          <p14:tracePt t="116197" x="6324600" y="1974850"/>
          <p14:tracePt t="116215" x="6337300" y="1981200"/>
          <p14:tracePt t="116230" x="6343650" y="1987550"/>
          <p14:tracePt t="116247" x="6350000" y="1993900"/>
          <p14:tracePt t="116263" x="6369050" y="2000250"/>
          <p14:tracePt t="116280" x="6413500" y="2006600"/>
          <p14:tracePt t="116295" x="6464300" y="2006600"/>
          <p14:tracePt t="116312" x="6527800" y="2006600"/>
          <p14:tracePt t="116330" x="6578600" y="1993900"/>
          <p14:tracePt t="116346" x="6623050" y="1987550"/>
          <p14:tracePt t="116362" x="6648450" y="1981200"/>
          <p14:tracePt t="116380" x="6667500" y="1974850"/>
          <p14:tracePt t="116384" x="6673850" y="1974850"/>
          <p14:tracePt t="116396" x="6686550" y="1974850"/>
          <p14:tracePt t="116413" x="6724650" y="1962150"/>
          <p14:tracePt t="116429" x="6769100" y="1949450"/>
          <p14:tracePt t="116451" x="6819900" y="1930400"/>
          <p14:tracePt t="116463" x="6845300" y="1917700"/>
          <p14:tracePt t="116479" x="6870700" y="1905000"/>
          <p14:tracePt t="116496" x="6896100" y="1892300"/>
          <p14:tracePt t="116513" x="6902450" y="1885950"/>
          <p14:tracePt t="116529" x="6915150" y="1885950"/>
          <p14:tracePt t="116546" x="6927850" y="1879600"/>
          <p14:tracePt t="116563" x="6940550" y="1879600"/>
          <p14:tracePt t="116580" x="6946900" y="1873250"/>
          <p14:tracePt t="116596" x="6959600" y="1860550"/>
          <p14:tracePt t="116611" x="6959600" y="1847850"/>
          <p14:tracePt t="116629" x="6953250" y="1835150"/>
          <p14:tracePt t="116646" x="6940550" y="1816100"/>
          <p14:tracePt t="116663" x="6921500" y="1803400"/>
          <p14:tracePt t="116680" x="6902450" y="1784350"/>
          <p14:tracePt t="116696" x="6877050" y="1778000"/>
          <p14:tracePt t="116713" x="6858000" y="1765300"/>
          <p14:tracePt t="116717" x="6838950" y="1758950"/>
          <p14:tracePt t="116730" x="6826250" y="1758950"/>
          <p14:tracePt t="116735" x="6813550" y="1752600"/>
          <p14:tracePt t="116747" x="6794500" y="1746250"/>
          <p14:tracePt t="116764" x="6750050" y="1739900"/>
          <p14:tracePt t="116780" x="6699250" y="1739900"/>
          <p14:tracePt t="116796" x="6648450" y="1739900"/>
          <p14:tracePt t="116812" x="6591300" y="1739900"/>
          <p14:tracePt t="116830" x="6540500" y="1739900"/>
          <p14:tracePt t="116847" x="6496050" y="1739900"/>
          <p14:tracePt t="116863" x="6477000" y="1746250"/>
          <p14:tracePt t="116879" x="6464300" y="1746250"/>
          <p14:tracePt t="116896" x="6445250" y="1746250"/>
          <p14:tracePt t="116913" x="6400800" y="1765300"/>
          <p14:tracePt t="116917" x="6375400" y="1778000"/>
          <p14:tracePt t="116930" x="6369050" y="1784350"/>
          <p14:tracePt t="116946" x="6337300" y="1809750"/>
          <p14:tracePt t="116963" x="6318250" y="1822450"/>
          <p14:tracePt t="116980" x="6318250" y="1828800"/>
          <p14:tracePt t="116996" x="6356350" y="1873250"/>
          <p14:tracePt t="117014" x="6426200" y="1898650"/>
          <p14:tracePt t="117032" x="6508750" y="1917700"/>
          <p14:tracePt t="117047" x="6616700" y="1924050"/>
          <p14:tracePt t="117063" x="6731000" y="1924050"/>
          <p14:tracePt t="117080" x="6870700" y="1924050"/>
          <p14:tracePt t="117097" x="7042150" y="1924050"/>
          <p14:tracePt t="117113" x="7194550" y="1924050"/>
          <p14:tracePt t="117130" x="7296150" y="1924050"/>
          <p14:tracePt t="117147" x="7385050" y="1917700"/>
          <p14:tracePt t="117163" x="7423150" y="1905000"/>
          <p14:tracePt t="117181" x="7454900" y="1898650"/>
          <p14:tracePt t="117197" x="7486650" y="1885950"/>
          <p14:tracePt t="117213" x="7512050" y="1879600"/>
          <p14:tracePt t="117230" x="7537450" y="1873250"/>
          <p14:tracePt t="117247" x="7556500" y="1873250"/>
          <p14:tracePt t="117263" x="7581900" y="1866900"/>
          <p14:tracePt t="117280" x="7594600" y="1866900"/>
          <p14:tracePt t="117297" x="7613650" y="1866900"/>
          <p14:tracePt t="117314" x="7626350" y="1866900"/>
          <p14:tracePt t="117330" x="7632700" y="1860550"/>
          <p14:tracePt t="117347" x="7639050" y="1860550"/>
          <p14:tracePt t="117364" x="7645400" y="1860550"/>
          <p14:tracePt t="117380" x="7645400" y="1854200"/>
          <p14:tracePt t="117397" x="7645400" y="1847850"/>
          <p14:tracePt t="117414" x="7645400" y="1841500"/>
          <p14:tracePt t="117416" x="7639050" y="1835150"/>
          <p14:tracePt t="117431" x="7639050" y="1828800"/>
          <p14:tracePt t="117433" x="7632700" y="1828800"/>
          <p14:tracePt t="117446" x="7620000" y="1822450"/>
          <p14:tracePt t="117446" x="7600950" y="1809750"/>
          <p14:tracePt t="117463" x="7569200" y="1803400"/>
          <p14:tracePt t="117479" x="7512050" y="1784350"/>
          <p14:tracePt t="117496" x="7448550" y="1765300"/>
          <p14:tracePt t="117513" x="7410450" y="1758950"/>
          <p14:tracePt t="117532" x="7366000" y="1752600"/>
          <p14:tracePt t="117547" x="7340600" y="1752600"/>
          <p14:tracePt t="117563" x="7315200" y="1752600"/>
          <p14:tracePt t="117580" x="7264400" y="1752600"/>
          <p14:tracePt t="117597" x="7226300" y="1758950"/>
          <p14:tracePt t="117601" x="7200900" y="1765300"/>
          <p14:tracePt t="117614" x="7181850" y="1765300"/>
          <p14:tracePt t="117629" x="7143750" y="1778000"/>
          <p14:tracePt t="117648" x="7099300" y="1790700"/>
          <p14:tracePt t="117664" x="7067550" y="1809750"/>
          <p14:tracePt t="117667" x="7054850" y="1816100"/>
          <p14:tracePt t="117681" x="7048500" y="1828800"/>
          <p14:tracePt t="117698" x="7023100" y="1860550"/>
          <p14:tracePt t="117713" x="7016750" y="1873250"/>
          <p14:tracePt t="117731" x="7016750" y="1892300"/>
          <p14:tracePt t="117747" x="7016750" y="1898650"/>
          <p14:tracePt t="117781" x="7016750" y="1905000"/>
          <p14:tracePt t="117797" x="7023100" y="1905000"/>
          <p14:tracePt t="117814" x="7023100" y="1911350"/>
          <p14:tracePt t="117830" x="7029450" y="1911350"/>
          <p14:tracePt t="117848" x="7035800" y="1917700"/>
          <p14:tracePt t="117864" x="7048500" y="1917700"/>
          <p14:tracePt t="117881" x="7067550" y="1924050"/>
          <p14:tracePt t="117898" x="7086600" y="1924050"/>
          <p14:tracePt t="117914" x="7105650" y="1930400"/>
          <p14:tracePt t="117931" x="7118350" y="1930400"/>
          <p14:tracePt t="118050" x="7118350" y="1936750"/>
          <p14:tracePt t="118068" x="7118350" y="1943100"/>
          <p14:tracePt t="118084" x="7118350" y="1949450"/>
          <p14:tracePt t="118461" x="7124700" y="1949450"/>
          <p14:tracePt t="118470" x="7131050" y="1949450"/>
          <p14:tracePt t="118480" x="7137400" y="1949450"/>
          <p14:tracePt t="118499" x="7181850" y="1917700"/>
          <p14:tracePt t="118515" x="7219950" y="1898650"/>
          <p14:tracePt t="118533" x="7302500" y="1873250"/>
          <p14:tracePt t="118547" x="7435850" y="1860550"/>
          <p14:tracePt t="118564" x="7537450" y="1841500"/>
          <p14:tracePt t="118582" x="7594600" y="1822450"/>
          <p14:tracePt t="118600" x="7645400" y="1803400"/>
          <p14:tracePt t="118615" x="7696200" y="1784350"/>
          <p14:tracePt t="118631" x="7772400" y="1758950"/>
          <p14:tracePt t="118648" x="7861300" y="1739900"/>
          <p14:tracePt t="118664" x="7994650" y="1708150"/>
          <p14:tracePt t="118681" x="8108950" y="1689100"/>
          <p14:tracePt t="118698" x="8210550" y="1676400"/>
          <p14:tracePt t="118714" x="8267700" y="1663700"/>
          <p14:tracePt t="118732" x="8280400" y="1663700"/>
          <p14:tracePt t="118897" x="8293100" y="1663700"/>
          <p14:tracePt t="118902" x="8305800" y="1657350"/>
          <p14:tracePt t="118916" x="8350250" y="1651000"/>
          <p14:tracePt t="118932" x="8502650" y="1619250"/>
          <p14:tracePt t="118936" x="8604250" y="1606550"/>
          <p14:tracePt t="118947" x="8686800" y="1593850"/>
          <p14:tracePt t="118965" x="8915400" y="1574800"/>
          <p14:tracePt t="118982" x="9118600" y="1568450"/>
          <p14:tracePt t="118987" x="9188450" y="1555750"/>
          <p14:tracePt t="118998" x="9232900" y="1549400"/>
          <p14:tracePt t="119016" x="9264650" y="1530350"/>
          <p14:tracePt t="119031" x="9271000" y="1524000"/>
          <p14:tracePt t="119048" x="9277350" y="1524000"/>
          <p14:tracePt t="119065" x="9283700" y="1517650"/>
          <p14:tracePt t="119075" x="9315450" y="1517650"/>
          <p14:tracePt t="119082" x="9366250" y="1517650"/>
          <p14:tracePt t="119098" x="9467850" y="1517650"/>
          <p14:tracePt t="119115" x="9569450" y="1511300"/>
          <p14:tracePt t="119132" x="9626600" y="1498600"/>
          <p14:tracePt t="119148" x="9639300" y="1492250"/>
          <p14:tracePt t="119166" x="9645650" y="1492250"/>
          <p14:tracePt t="119290" x="9652000" y="1492250"/>
          <p14:tracePt t="119304" x="9658350" y="1492250"/>
          <p14:tracePt t="119314" x="9658350" y="1485900"/>
          <p14:tracePt t="119334" x="9664700" y="1485900"/>
          <p14:tracePt t="119382" x="9671050" y="1479550"/>
          <p14:tracePt t="119398" x="9671050" y="1473200"/>
          <p14:tracePt t="119418" x="9677400" y="1460500"/>
          <p14:tracePt t="119421" x="9677400" y="1454150"/>
          <p14:tracePt t="119432" x="9677400" y="1447800"/>
          <p14:tracePt t="119449" x="9677400" y="1428750"/>
          <p14:tracePt t="119465" x="9671050" y="1409700"/>
          <p14:tracePt t="119482" x="9664700" y="1397000"/>
          <p14:tracePt t="119485" x="9664700" y="1390650"/>
          <p14:tracePt t="119499" x="9658350" y="1377950"/>
          <p14:tracePt t="119517" x="9645650" y="1371600"/>
          <p14:tracePt t="119532" x="9639300" y="1365250"/>
          <p14:tracePt t="119549" x="9626600" y="1358900"/>
          <p14:tracePt t="119566" x="9613900" y="1346200"/>
          <p14:tracePt t="119581" x="9601200" y="1339850"/>
          <p14:tracePt t="119599" x="9582150" y="1327150"/>
          <p14:tracePt t="119615" x="9569450" y="1320800"/>
          <p14:tracePt t="119633" x="9550400" y="1308100"/>
          <p14:tracePt t="119649" x="9531350" y="1295400"/>
          <p14:tracePt t="119653" x="9518650" y="1289050"/>
          <p14:tracePt t="119665" x="9512300" y="1282700"/>
          <p14:tracePt t="119668" x="9505950" y="1282700"/>
          <p14:tracePt t="119682" x="9493250" y="1276350"/>
          <p14:tracePt t="119699" x="9448800" y="1263650"/>
          <p14:tracePt t="119717" x="9423400" y="1257300"/>
          <p14:tracePt t="119732" x="9404350" y="1257300"/>
          <p14:tracePt t="119749" x="9378950" y="1250950"/>
          <p14:tracePt t="119767" x="9359900" y="1250950"/>
          <p14:tracePt t="119782" x="9340850" y="1250950"/>
          <p14:tracePt t="119798" x="9315450" y="1263650"/>
          <p14:tracePt t="119816" x="9277350" y="1270000"/>
          <p14:tracePt t="119832" x="9245600" y="1282700"/>
          <p14:tracePt t="119849" x="9220200" y="1282700"/>
          <p14:tracePt t="119865" x="9201150" y="1289050"/>
          <p14:tracePt t="119881" x="9194800" y="1295400"/>
          <p14:tracePt t="119899" x="9182100" y="1295400"/>
          <p14:tracePt t="119903" x="9175750" y="1301750"/>
          <p14:tracePt t="119917" x="9169400" y="1301750"/>
          <p14:tracePt t="119934" x="9163050" y="1308100"/>
          <p14:tracePt t="120020" x="9156700" y="1308100"/>
          <p14:tracePt t="120029" x="9156700" y="1314450"/>
          <p14:tracePt t="120035" x="9150350" y="1320800"/>
          <p14:tracePt t="120048" x="9150350" y="1327150"/>
          <p14:tracePt t="120066" x="9137650" y="1339850"/>
          <p14:tracePt t="120070" x="9137650" y="1352550"/>
          <p14:tracePt t="120081" x="9131300" y="1365250"/>
          <p14:tracePt t="120099" x="9131300" y="1416050"/>
          <p14:tracePt t="120118" x="9131300" y="1454150"/>
          <p14:tracePt t="120135" x="9137650" y="1492250"/>
          <p14:tracePt t="120149" x="9156700" y="1549400"/>
          <p14:tracePt t="120166" x="9169400" y="1587500"/>
          <p14:tracePt t="120184" x="9175750" y="1619250"/>
          <p14:tracePt t="120187" x="9175750" y="1631950"/>
          <p14:tracePt t="120198" x="9175750" y="1644650"/>
          <p14:tracePt t="120214" x="9175750" y="1663700"/>
          <p14:tracePt t="120235" x="9182100" y="1670050"/>
          <p14:tracePt t="120250" x="9182100" y="1682750"/>
          <p14:tracePt t="120267" x="9182100" y="1689100"/>
          <p14:tracePt t="120283" x="9182100" y="1695450"/>
          <p14:tracePt t="120301" x="9182100" y="1714500"/>
          <p14:tracePt t="120318" x="9182100" y="1733550"/>
          <p14:tracePt t="120332" x="9182100" y="1739900"/>
          <p14:tracePt t="120350" x="9188450" y="1765300"/>
          <p14:tracePt t="120366" x="9201150" y="1790700"/>
          <p14:tracePt t="120383" x="9207500" y="1803400"/>
          <p14:tracePt t="120400" x="9213850" y="1828800"/>
          <p14:tracePt t="120418" x="9226550" y="1854200"/>
          <p14:tracePt t="120433" x="9239250" y="1873250"/>
          <p14:tracePt t="120450" x="9245600" y="1885950"/>
          <p14:tracePt t="120466" x="9251950" y="1892300"/>
          <p14:tracePt t="120483" x="9251950" y="1898650"/>
          <p14:tracePt t="120767" x="9251950" y="1892300"/>
          <p14:tracePt t="120783" x="9258300" y="1885950"/>
          <p14:tracePt t="120801" x="9258300" y="1879600"/>
          <p14:tracePt t="121265" x="9258300" y="1873250"/>
          <p14:tracePt t="121282" x="9258300" y="1866900"/>
          <p14:tracePt t="121300" x="9258300" y="1860550"/>
          <p14:tracePt t="121318" x="9264650" y="1854200"/>
          <p14:tracePt t="121334" x="9264650" y="1841500"/>
          <p14:tracePt t="121355" x="9264650" y="1803400"/>
          <p14:tracePt t="121366" x="9264650" y="1778000"/>
          <p14:tracePt t="121384" x="9264650" y="1765300"/>
          <p14:tracePt t="121401" x="9239250" y="1720850"/>
          <p14:tracePt t="121417" x="9207500" y="1695450"/>
          <p14:tracePt t="121434" x="9182100" y="1651000"/>
          <p14:tracePt t="121451" x="9175750" y="1593850"/>
          <p14:tracePt t="121467" x="9213850" y="1485900"/>
          <p14:tracePt t="121483" x="9277350" y="1390650"/>
          <p14:tracePt t="121501" x="9359900" y="1320800"/>
          <p14:tracePt t="121517" x="9404350" y="1295400"/>
          <p14:tracePt t="121533" x="9410700" y="1295400"/>
          <p14:tracePt t="121550" x="9417050" y="1314450"/>
          <p14:tracePt t="121566" x="9417050" y="1352550"/>
          <p14:tracePt t="121584" x="9417050" y="1397000"/>
          <p14:tracePt t="121601" x="9417050" y="1441450"/>
          <p14:tracePt t="121617" x="9417050" y="1460500"/>
          <p14:tracePt t="121633" x="9417050" y="1473200"/>
          <p14:tracePt t="121650" x="9417050" y="1479550"/>
          <p14:tracePt t="121667" x="9417050" y="1485900"/>
          <p14:tracePt t="121684" x="9417050" y="1492250"/>
          <p14:tracePt t="121700" x="9417050" y="1504950"/>
          <p14:tracePt t="121716" x="9410700" y="1511300"/>
          <p14:tracePt t="121734" x="9404350" y="1524000"/>
          <p14:tracePt t="121749" x="9398000" y="1536700"/>
          <p14:tracePt t="121766" x="9391650" y="1543050"/>
          <p14:tracePt t="121886" x="9404350" y="1536700"/>
          <p14:tracePt t="121893" x="9410700" y="1536700"/>
          <p14:tracePt t="121899" x="9429750" y="1524000"/>
          <p14:tracePt t="121918" x="9467850" y="1498600"/>
          <p14:tracePt t="121934" x="9505950" y="1473200"/>
          <p14:tracePt t="121951" x="9537700" y="1441450"/>
          <p14:tracePt t="121967" x="9550400" y="1422400"/>
          <p14:tracePt t="121984" x="9550400" y="1416050"/>
          <p14:tracePt t="122082" x="9550400" y="1422400"/>
          <p14:tracePt t="122121" x="9544050" y="1422400"/>
          <p14:tracePt t="122136" x="9537700" y="1428750"/>
          <p14:tracePt t="122143" x="9531350" y="1435100"/>
          <p14:tracePt t="122151" x="9525000" y="1454150"/>
          <p14:tracePt t="122168" x="9512300" y="1479550"/>
          <p14:tracePt t="122185" x="9499600" y="1511300"/>
          <p14:tracePt t="122201" x="9486900" y="1530350"/>
          <p14:tracePt t="122205" x="9486900" y="1536700"/>
          <p14:tracePt t="122235" x="9486900" y="1543050"/>
          <p14:tracePt t="122336" x="9486900" y="1549400"/>
          <p14:tracePt t="122353" x="9486900" y="1555750"/>
          <p14:tracePt t="122372" x="9493250" y="1555750"/>
          <p14:tracePt t="122383" x="9525000" y="1543050"/>
          <p14:tracePt t="122401" x="9556750" y="1524000"/>
          <p14:tracePt t="122418" x="9582150" y="1498600"/>
          <p14:tracePt t="122434" x="9607550" y="1479550"/>
          <p14:tracePt t="122452" x="9626600" y="1466850"/>
          <p14:tracePt t="122468" x="9632950" y="1460500"/>
          <p14:tracePt t="122487" x="9639300" y="1460500"/>
          <p14:tracePt t="122562" x="9632950" y="1460500"/>
          <p14:tracePt t="122572" x="9632950" y="1466850"/>
          <p14:tracePt t="122585" x="9613900" y="1473200"/>
          <p14:tracePt t="122602" x="9594850" y="1479550"/>
          <p14:tracePt t="122618" x="9582150" y="1485900"/>
          <p14:tracePt t="122634" x="9563100" y="1492250"/>
          <p14:tracePt t="122652" x="9544050" y="1498600"/>
          <p14:tracePt t="122668" x="9525000" y="1504950"/>
          <p14:tracePt t="122683" x="9512300" y="1511300"/>
          <p14:tracePt t="122718" x="9505950" y="1511300"/>
          <p14:tracePt t="122734" x="9493250" y="1511300"/>
          <p14:tracePt t="122752" x="9474200" y="1517650"/>
          <p14:tracePt t="122767" x="9461500" y="1517650"/>
          <p14:tracePt t="122785" x="9448800" y="1517650"/>
          <p14:tracePt t="122802" x="9436100" y="1517650"/>
          <p14:tracePt t="122818" x="9423400" y="1517650"/>
          <p14:tracePt t="122834" x="9391650" y="1524000"/>
          <p14:tracePt t="122852" x="9372600" y="1530350"/>
          <p14:tracePt t="122868" x="9366250" y="1536700"/>
          <p14:tracePt t="122975" x="9366250" y="1543050"/>
          <p14:tracePt t="122985" x="9366250" y="1549400"/>
          <p14:tracePt t="123003" x="9372600" y="1562100"/>
          <p14:tracePt t="123019" x="9372600" y="1568450"/>
          <p14:tracePt t="123053" x="9372600" y="1581150"/>
          <p14:tracePt t="136969" x="9366250" y="1581150"/>
          <p14:tracePt t="136978" x="9353550" y="1574800"/>
          <p14:tracePt t="136983" x="9315450" y="1562100"/>
          <p14:tracePt t="136998" x="9226550" y="1530350"/>
          <p14:tracePt t="137014" x="9163050" y="1485900"/>
          <p14:tracePt t="137030" x="9144000" y="1441450"/>
          <p14:tracePt t="137046" x="9144000" y="1422400"/>
          <p14:tracePt t="137064" x="9137650" y="1377950"/>
          <p14:tracePt t="137079" x="9112250" y="1238250"/>
          <p14:tracePt t="137096" x="9048750" y="1028700"/>
          <p14:tracePt t="137114" x="9004300" y="908050"/>
          <p14:tracePt t="137130" x="8997950" y="863600"/>
          <p14:tracePt t="137147" x="8997950" y="857250"/>
          <p14:tracePt t="137163" x="9004300" y="857250"/>
          <p14:tracePt t="137180" x="9048750" y="857250"/>
          <p14:tracePt t="137197" x="9093200" y="876300"/>
          <p14:tracePt t="137214" x="9112250" y="889000"/>
          <p14:tracePt t="137217" x="9124950" y="908050"/>
          <p14:tracePt t="137230" x="9163050" y="965200"/>
          <p14:tracePt t="137247" x="9220200" y="1066800"/>
          <p14:tracePt t="137265" x="9302750" y="1168400"/>
          <p14:tracePt t="137283" x="9391650" y="1244600"/>
          <p14:tracePt t="137297" x="9455150" y="1282700"/>
          <p14:tracePt t="137314" x="9505950" y="1314450"/>
          <p14:tracePt t="137330" x="9563100" y="1339850"/>
          <p14:tracePt t="137347" x="9594850" y="1358900"/>
          <p14:tracePt t="137362" x="9620250" y="1377950"/>
          <p14:tracePt t="137381" x="9645650" y="1403350"/>
          <p14:tracePt t="137397" x="9671050" y="1428750"/>
          <p14:tracePt t="137401" x="9702800" y="1454150"/>
          <p14:tracePt t="137412" x="9715500" y="1466850"/>
          <p14:tracePt t="137429" x="9772650" y="1511300"/>
          <p14:tracePt t="137447" x="9931400" y="1581150"/>
          <p14:tracePt t="137464" x="10071100" y="1606550"/>
          <p14:tracePt t="137481" x="10134600" y="1612900"/>
          <p14:tracePt t="137483" x="10204450" y="1612900"/>
          <p14:tracePt t="137496" x="10350500" y="1619250"/>
          <p14:tracePt t="137513" x="10420350" y="1619250"/>
          <p14:tracePt t="137530" x="10458450" y="1612900"/>
          <p14:tracePt t="137547" x="10477500" y="1612900"/>
          <p14:tracePt t="137564" x="10490200" y="1612900"/>
          <p14:tracePt t="137597" x="10496550" y="1612900"/>
          <p14:tracePt t="137614" x="10502900" y="1612900"/>
          <p14:tracePt t="137631" x="10515600" y="1612900"/>
          <p14:tracePt t="137647" x="10528300" y="1612900"/>
          <p14:tracePt t="137664" x="10547350" y="1606550"/>
          <p14:tracePt t="137667" x="10553700" y="1600200"/>
          <p14:tracePt t="137681" x="10560050" y="1593850"/>
          <p14:tracePt t="137684" x="10566400" y="1587500"/>
          <p14:tracePt t="137696" x="10572750" y="1581150"/>
          <p14:tracePt t="137714" x="10579100" y="1574800"/>
          <p14:tracePt t="137765" x="10579100" y="1568450"/>
          <p14:tracePt t="137788" x="10572750" y="1568450"/>
          <p14:tracePt t="137796" x="10566400" y="1568450"/>
          <p14:tracePt t="137814" x="10541000" y="1568450"/>
          <p14:tracePt t="137831" x="10509250" y="1574800"/>
          <p14:tracePt t="137847" x="10458450" y="1581150"/>
          <p14:tracePt t="137864" x="10407650" y="1581150"/>
          <p14:tracePt t="137881" x="10375900" y="1581150"/>
          <p14:tracePt t="137898" x="10350500" y="1581150"/>
          <p14:tracePt t="137901" x="10344150" y="1581150"/>
          <p14:tracePt t="137913" x="10331450" y="1581150"/>
          <p14:tracePt t="137916" x="10318750" y="1581150"/>
          <p14:tracePt t="137931" x="10306050" y="1581150"/>
          <p14:tracePt t="137948" x="10293350" y="1581150"/>
          <p14:tracePt t="137964" x="10287000" y="1581150"/>
          <p14:tracePt t="137981" x="10261600" y="1587500"/>
          <p14:tracePt t="137997" x="10210800" y="1587500"/>
          <p14:tracePt t="138014" x="10172700" y="1593850"/>
          <p14:tracePt t="138030" x="10147300" y="1600200"/>
          <p14:tracePt t="138110" x="10147300" y="1612900"/>
          <p14:tracePt t="138116" x="10147300" y="1625600"/>
          <p14:tracePt t="138131" x="10147300" y="1638300"/>
          <p14:tracePt t="138136" x="10147300" y="1651000"/>
          <p14:tracePt t="138147" x="10147300" y="1663700"/>
          <p14:tracePt t="138165" x="10147300" y="1695450"/>
          <p14:tracePt t="138183" x="10147300" y="1720850"/>
          <p14:tracePt t="138199" x="10153650" y="1739900"/>
          <p14:tracePt t="138214" x="10153650" y="1752600"/>
          <p14:tracePt t="138231" x="10160000" y="1758950"/>
          <p14:tracePt t="138248" x="10160000" y="1765300"/>
          <p14:tracePt t="138266" x="10160000" y="1771650"/>
          <p14:tracePt t="138281" x="10166350" y="1771650"/>
          <p14:tracePt t="138532" x="10166350" y="1778000"/>
          <p14:tracePt t="138536" x="10172700" y="1790700"/>
          <p14:tracePt t="138547" x="10179050" y="1816100"/>
          <p14:tracePt t="138565" x="10185400" y="1835150"/>
          <p14:tracePt t="138582" x="10191750" y="1841500"/>
          <p14:tracePt t="138599" x="10198100" y="1847850"/>
          <p14:tracePt t="138615" x="10204450" y="1847850"/>
          <p14:tracePt t="138620" x="10210800" y="1854200"/>
          <p14:tracePt t="138632" x="10229850" y="1860550"/>
          <p14:tracePt t="138649" x="10306050" y="1879600"/>
          <p14:tracePt t="138665" x="10458450" y="1905000"/>
          <p14:tracePt t="138683" x="10521950" y="1905000"/>
          <p14:tracePt t="138699" x="10560050" y="1911350"/>
          <p14:tracePt t="138715" x="10579100" y="1911350"/>
          <p14:tracePt t="138749" x="10585450" y="1911350"/>
          <p14:tracePt t="138765" x="10591800" y="1911350"/>
          <p14:tracePt t="138783" x="10604500" y="1905000"/>
          <p14:tracePt t="138798" x="10617200" y="1892300"/>
          <p14:tracePt t="138815" x="10629900" y="1879600"/>
          <p14:tracePt t="138832" x="10629900" y="1873250"/>
          <p14:tracePt t="138865" x="10629900" y="1866900"/>
          <p14:tracePt t="138915" x="10623550" y="1866900"/>
          <p14:tracePt t="138930" x="10617200" y="1860550"/>
          <p14:tracePt t="138948" x="10598150" y="1860550"/>
          <p14:tracePt t="138965" x="10560050" y="1854200"/>
          <p14:tracePt t="138982" x="10534650" y="1847850"/>
          <p14:tracePt t="138985" x="10521950" y="1847850"/>
          <p14:tracePt t="138997" x="10502900" y="1841500"/>
          <p14:tracePt t="139000" x="10483850" y="1841500"/>
          <p14:tracePt t="139015" x="10452100" y="1835150"/>
          <p14:tracePt t="139032" x="10426700" y="1835150"/>
          <p14:tracePt t="139048" x="10369550" y="1828800"/>
          <p14:tracePt t="139065" x="10299700" y="1822450"/>
          <p14:tracePt t="139080" x="10248900" y="1809750"/>
          <p14:tracePt t="139099" x="10204450" y="1803400"/>
          <p14:tracePt t="139115" x="10160000" y="1784350"/>
          <p14:tracePt t="139132" x="10134600" y="1765300"/>
          <p14:tracePt t="139149" x="10077450" y="1720850"/>
          <p14:tracePt t="139165" x="9975850" y="1663700"/>
          <p14:tracePt t="139182" x="9874250" y="1619250"/>
          <p14:tracePt t="139186" x="9829800" y="1600200"/>
          <p14:tracePt t="139198" x="9766300" y="1574800"/>
          <p14:tracePt t="139215" x="9696450" y="1543050"/>
          <p14:tracePt t="139233" x="9645650" y="1524000"/>
          <p14:tracePt t="139247" x="9632950" y="1517650"/>
          <p14:tracePt t="139338" x="9626600" y="1517650"/>
          <p14:tracePt t="139347" x="9626600" y="1511300"/>
          <p14:tracePt t="139356" x="9613900" y="1511300"/>
          <p14:tracePt t="139365" x="9607550" y="1504950"/>
          <p14:tracePt t="139382" x="9594850" y="1498600"/>
          <p14:tracePt t="139476" x="9588500" y="1498600"/>
          <p14:tracePt t="139485" x="9582150" y="1498600"/>
          <p14:tracePt t="139499" x="9563100" y="1498600"/>
          <p14:tracePt t="139517" x="9531350" y="1498600"/>
          <p14:tracePt t="139532" x="9499600" y="1498600"/>
          <p14:tracePt t="139549" x="9480550" y="1498600"/>
          <p14:tracePt t="139566" x="9474200" y="1498600"/>
          <p14:tracePt t="139726" x="9480550" y="1492250"/>
          <p14:tracePt t="139734" x="9493250" y="1485900"/>
          <p14:tracePt t="139748" x="9512300" y="1473200"/>
          <p14:tracePt t="139766" x="9556750" y="1454150"/>
          <p14:tracePt t="139783" x="9582150" y="1435100"/>
          <p14:tracePt t="139798" x="9607550" y="1416050"/>
          <p14:tracePt t="139815" x="9632950" y="1397000"/>
          <p14:tracePt t="139833" x="9652000" y="1384300"/>
          <p14:tracePt t="139849" x="9664700" y="1371600"/>
          <p14:tracePt t="139864" x="9671050" y="1358900"/>
          <p14:tracePt t="139883" x="9671050" y="1352550"/>
          <p14:tracePt t="139916" x="9671050" y="1346200"/>
          <p14:tracePt t="139932" x="9671050" y="1339850"/>
          <p14:tracePt t="139966" x="9664700" y="1333500"/>
          <p14:tracePt t="139983" x="9652000" y="1320800"/>
          <p14:tracePt t="139999" x="9632950" y="1314450"/>
          <p14:tracePt t="140004" x="9626600" y="1314450"/>
          <p14:tracePt t="140015" x="9620250" y="1314450"/>
          <p14:tracePt t="140024" x="9607550" y="1308100"/>
          <p14:tracePt t="140031" x="9601200" y="1308100"/>
          <p14:tracePt t="140049" x="9588500" y="1308100"/>
          <p14:tracePt t="140067" x="9569450" y="1314450"/>
          <p14:tracePt t="140082" x="9563100" y="1314450"/>
          <p14:tracePt t="140100" x="9556750" y="1320800"/>
          <p14:tracePt t="140116" x="9556750" y="1327150"/>
          <p14:tracePt t="140150" x="9556750" y="1333500"/>
          <p14:tracePt t="140166" x="9556750" y="1339850"/>
          <p14:tracePt t="140184" x="9575800" y="1384300"/>
          <p14:tracePt t="140198" x="9582150" y="1397000"/>
          <p14:tracePt t="140199" x="9588500" y="1416050"/>
          <p14:tracePt t="140216" x="9594850" y="1441450"/>
          <p14:tracePt t="140233" x="9601200" y="1466850"/>
          <p14:tracePt t="140249" x="9601200" y="1485900"/>
          <p14:tracePt t="140266" x="9601200" y="1504950"/>
          <p14:tracePt t="140271" x="9601200" y="1517650"/>
          <p14:tracePt t="140301" x="9601200" y="1530350"/>
          <p14:tracePt t="140316" x="9601200" y="1536700"/>
          <p14:tracePt t="140350" x="9601200" y="1543050"/>
          <p14:tracePt t="140453" x="9601200" y="1549400"/>
          <p14:tracePt t="140893" x="9588500" y="1549400"/>
          <p14:tracePt t="140901" x="9537700" y="1549400"/>
          <p14:tracePt t="140919" x="9461500" y="1549400"/>
          <p14:tracePt t="140935" x="9372600" y="1549400"/>
          <p14:tracePt t="140950" x="9283700" y="1555750"/>
          <p14:tracePt t="140967" x="9201150" y="1568450"/>
          <p14:tracePt t="140984" x="9099550" y="1587500"/>
          <p14:tracePt t="141000" x="8940800" y="1606550"/>
          <p14:tracePt t="141015" x="8686800" y="1631950"/>
          <p14:tracePt t="141034" x="8439150" y="1657350"/>
          <p14:tracePt t="141050" x="8159750" y="1670050"/>
          <p14:tracePt t="141054" x="8007350" y="1676400"/>
          <p14:tracePt t="141067" x="7905750" y="1682750"/>
          <p14:tracePt t="141083" x="7651750" y="1689100"/>
          <p14:tracePt t="141100" x="7442200" y="1689100"/>
          <p14:tracePt t="141115" x="7251700" y="1676400"/>
          <p14:tracePt t="141133" x="7099300" y="1670050"/>
          <p14:tracePt t="141138" x="7010400" y="1663700"/>
          <p14:tracePt t="141150" x="6915150" y="1663700"/>
          <p14:tracePt t="141169" x="6584950" y="1657350"/>
          <p14:tracePt t="141185" x="6375400" y="1657350"/>
          <p14:tracePt t="141201" x="6248400" y="1682750"/>
          <p14:tracePt t="141219" x="6216650" y="1701800"/>
          <p14:tracePt t="141233" x="6216650" y="1739900"/>
          <p14:tracePt t="141251" x="6254750" y="1784350"/>
          <p14:tracePt t="141267" x="6324600" y="1841500"/>
          <p14:tracePt t="141283" x="6426200" y="1905000"/>
          <p14:tracePt t="141301" x="6546850" y="1962150"/>
          <p14:tracePt t="141317" x="6661150" y="2000250"/>
          <p14:tracePt t="141333" x="6832600" y="2032000"/>
          <p14:tracePt t="141351" x="7010400" y="2038350"/>
          <p14:tracePt t="141367" x="7099300" y="2019300"/>
          <p14:tracePt t="141384" x="7137400" y="2000250"/>
          <p14:tracePt t="141387" x="7169150" y="1981200"/>
          <p14:tracePt t="141401" x="7219950" y="1949450"/>
          <p14:tracePt t="141416" x="7251700" y="1936750"/>
          <p14:tracePt t="141434" x="7264400" y="1930400"/>
          <p14:tracePt t="141440" x="7270750" y="1924050"/>
          <p14:tracePt t="141449" x="7277100" y="1924050"/>
          <p14:tracePt t="141467" x="7283450" y="1924050"/>
          <p14:tracePt t="141484" x="7296150" y="1924050"/>
          <p14:tracePt t="141805" x="7296150" y="1917700"/>
          <p14:tracePt t="141821" x="7289800" y="1917700"/>
          <p14:tracePt t="141835" x="7283450" y="1917700"/>
          <p14:tracePt t="141851" x="7277100" y="1917700"/>
          <p14:tracePt t="141884" x="7270750" y="1917700"/>
          <p14:tracePt t="142072" x="7264400" y="1917700"/>
          <p14:tracePt t="142089" x="7258050" y="1917700"/>
          <p14:tracePt t="142325" x="7251700" y="1917700"/>
          <p14:tracePt t="142336" x="7245350" y="1917700"/>
          <p14:tracePt t="142341" x="7239000" y="1917700"/>
          <p14:tracePt t="142475" x="7232650" y="1911350"/>
          <p14:tracePt t="142495" x="7232650" y="1898650"/>
          <p14:tracePt t="142519" x="7232650" y="1892300"/>
          <p14:tracePt t="142654" x="7226300" y="1892300"/>
          <p14:tracePt t="142663" x="7213600" y="1905000"/>
          <p14:tracePt t="142672" x="7207250" y="1911350"/>
          <p14:tracePt t="142685" x="7181850" y="1930400"/>
          <p14:tracePt t="142703" x="7156450" y="1949450"/>
          <p14:tracePt t="142718" x="7137400" y="1968500"/>
          <p14:tracePt t="142735" x="7124700" y="1974850"/>
          <p14:tracePt t="142849" x="7124700" y="1968500"/>
          <p14:tracePt t="142866" x="7124700" y="1962150"/>
          <p14:tracePt t="143318" x="7124700" y="1955800"/>
          <p14:tracePt t="143326" x="7124700" y="1949450"/>
          <p14:tracePt t="143334" x="7124700" y="1943100"/>
          <p14:tracePt t="143351" x="7124700" y="1936750"/>
          <p14:tracePt t="143888" x="7131050" y="1943100"/>
          <p14:tracePt t="143894" x="7131050" y="1949450"/>
          <p14:tracePt t="143901" x="7137400" y="1955800"/>
          <p14:tracePt t="143919" x="7143750" y="1968500"/>
          <p14:tracePt t="143936" x="7150100" y="1968500"/>
          <p14:tracePt t="143953" x="7156450" y="1968500"/>
          <p14:tracePt t="143958" x="7169150" y="1968500"/>
          <p14:tracePt t="143968" x="7175500" y="1968500"/>
          <p14:tracePt t="143986" x="7200900" y="1955800"/>
          <p14:tracePt t="144002" x="7207250" y="1955800"/>
          <p14:tracePt t="144191" x="7213600" y="1955800"/>
          <p14:tracePt t="144200" x="7219950" y="1955800"/>
          <p14:tracePt t="144220" x="7245350" y="1974850"/>
          <p14:tracePt t="144240" x="7270750" y="1981200"/>
          <p14:tracePt t="144253" x="7296150" y="1981200"/>
          <p14:tracePt t="144269" x="7321550" y="1981200"/>
          <p14:tracePt t="144286" x="7340600" y="1968500"/>
          <p14:tracePt t="144303" x="7353300" y="1962150"/>
          <p14:tracePt t="144319" x="7359650" y="1955800"/>
          <p14:tracePt t="144353" x="7366000" y="1949450"/>
          <p14:tracePt t="144371" x="7372350" y="1943100"/>
          <p14:tracePt t="144386" x="7378700" y="1936750"/>
          <p14:tracePt t="144402" x="7385050" y="1924050"/>
          <p14:tracePt t="144419" x="7397750" y="1917700"/>
          <p14:tracePt t="144436" x="7404100" y="1905000"/>
          <p14:tracePt t="144453" x="7410450" y="1898650"/>
          <p14:tracePt t="144469" x="7416800" y="1898650"/>
          <p14:tracePt t="144638" x="7410450" y="1911350"/>
          <p14:tracePt t="144647" x="7404100" y="1917700"/>
          <p14:tracePt t="144652" x="7397750" y="1930400"/>
          <p14:tracePt t="144670" x="7385050" y="1943100"/>
          <p14:tracePt t="144859" x="7378700" y="1943100"/>
          <p14:tracePt t="144870" x="7378700" y="1936750"/>
          <p14:tracePt t="144873" x="7378700" y="1930400"/>
          <p14:tracePt t="144886" x="7372350" y="1924050"/>
          <p14:tracePt t="144904" x="7359650" y="1917700"/>
          <p14:tracePt t="144921" x="7334250" y="1905000"/>
          <p14:tracePt t="144939" x="7308850" y="1892300"/>
          <p14:tracePt t="144952" x="7277100" y="1892300"/>
          <p14:tracePt t="144971" x="7251700" y="1892300"/>
          <p14:tracePt t="144987" x="7226300" y="1892300"/>
          <p14:tracePt t="145004" x="7200900" y="1898650"/>
          <p14:tracePt t="145019" x="7169150" y="1917700"/>
          <p14:tracePt t="145039" x="7150100" y="1943100"/>
          <p14:tracePt t="145054" x="7162800" y="1974850"/>
          <p14:tracePt t="145070" x="7169150" y="1987550"/>
          <p14:tracePt t="145400" x="7175500" y="1987550"/>
          <p14:tracePt t="145410" x="7181850" y="1981200"/>
          <p14:tracePt t="145419" x="7188200" y="1981200"/>
          <p14:tracePt t="145438" x="7200900" y="1968500"/>
          <p14:tracePt t="145455" x="7213600" y="1968500"/>
          <p14:tracePt t="145469" x="7219950" y="1962150"/>
          <p14:tracePt t="145626" x="7219950" y="1968500"/>
          <p14:tracePt t="145811" x="7226300" y="1974850"/>
          <p14:tracePt t="145838" x="7239000" y="1993900"/>
          <p14:tracePt t="145855" x="7239000" y="2000250"/>
          <p14:tracePt t="145905" x="7239000" y="2006600"/>
          <p14:tracePt t="145960" x="7245350" y="2006600"/>
          <p14:tracePt t="145970" x="7258050" y="2006600"/>
          <p14:tracePt t="145986" x="7308850" y="1987550"/>
          <p14:tracePt t="146006" x="7391400" y="1962150"/>
          <p14:tracePt t="146023" x="7416800" y="1955800"/>
          <p14:tracePt t="146039" x="7442200" y="1949450"/>
          <p14:tracePt t="146055" x="7461250" y="1943100"/>
          <p14:tracePt t="146071" x="7473950" y="1943100"/>
          <p14:tracePt t="146087" x="7480300" y="1943100"/>
          <p14:tracePt t="146860" x="7486650" y="1936750"/>
          <p14:tracePt t="146867" x="7486650" y="1930400"/>
          <p14:tracePt t="146872" x="7493000" y="1924050"/>
          <p14:tracePt t="146887" x="7499350" y="1917700"/>
          <p14:tracePt t="146904" x="7499350" y="1911350"/>
          <p14:tracePt t="146923" x="7499350" y="1905000"/>
          <p14:tracePt t="146972" x="7505700" y="1905000"/>
          <p14:tracePt t="147265" x="7499350" y="1911350"/>
          <p14:tracePt t="147280" x="7493000" y="1911350"/>
          <p14:tracePt t="147306" x="7486650" y="1924050"/>
          <p14:tracePt t="147323" x="7480300" y="1924050"/>
          <p14:tracePt t="147340" x="7480300" y="1930400"/>
          <p14:tracePt t="147356" x="7473950" y="1930400"/>
          <p14:tracePt t="147374" x="7467600" y="1936750"/>
          <p14:tracePt t="147390" x="7454900" y="1943100"/>
          <p14:tracePt t="147406" x="7435850" y="1949450"/>
          <p14:tracePt t="147410" x="7429500" y="1955800"/>
          <p14:tracePt t="147422" x="7423150" y="1955800"/>
          <p14:tracePt t="147439" x="7410450" y="1968500"/>
          <p14:tracePt t="147456" x="7397750" y="1974850"/>
          <p14:tracePt t="147472" x="7391400" y="1974850"/>
          <p14:tracePt t="147506" x="7391400" y="1981200"/>
          <p14:tracePt t="147665" x="7385050" y="1981200"/>
          <p14:tracePt t="147673" x="7378700" y="1981200"/>
          <p14:tracePt t="147690" x="7366000" y="1974850"/>
          <p14:tracePt t="147707" x="7359650" y="1974850"/>
          <p14:tracePt t="147722" x="7359650" y="1968500"/>
          <p14:tracePt t="147727" x="7353300" y="1968500"/>
          <p14:tracePt t="148076" x="7346950" y="1968500"/>
          <p14:tracePt t="148085" x="7340600" y="1968500"/>
          <p14:tracePt t="148096" x="7334250" y="1968500"/>
          <p14:tracePt t="148110" x="7327900" y="1968500"/>
          <p14:tracePt t="148348" x="7334250" y="1968500"/>
          <p14:tracePt t="148356" x="7340600" y="1968500"/>
          <p14:tracePt t="148373" x="7385050" y="1968500"/>
          <p14:tracePt t="148389" x="7410450" y="1968500"/>
          <p14:tracePt t="148392" x="7429500" y="1968500"/>
          <p14:tracePt t="148405" x="7435850" y="1968500"/>
          <p14:tracePt t="148425" x="7473950" y="1968500"/>
          <p14:tracePt t="148442" x="7493000" y="1968500"/>
          <p14:tracePt t="148455" x="7499350" y="1968500"/>
          <p14:tracePt t="148473" x="7505700" y="1968500"/>
          <p14:tracePt t="148491" x="7512050" y="1968500"/>
          <p14:tracePt t="148507" x="7524750" y="1968500"/>
          <p14:tracePt t="148523" x="7537450" y="1968500"/>
          <p14:tracePt t="148539" x="7556500" y="1968500"/>
          <p14:tracePt t="148556" x="7575550" y="1962150"/>
          <p14:tracePt t="148573" x="7588250" y="1955800"/>
          <p14:tracePt t="148590" x="7613650" y="1949450"/>
          <p14:tracePt t="148605" x="7632700" y="1943100"/>
          <p14:tracePt t="148622" x="7658100" y="1930400"/>
          <p14:tracePt t="148640" x="7670800" y="1924050"/>
          <p14:tracePt t="148657" x="7702550" y="1911350"/>
          <p14:tracePt t="148673" x="7715250" y="1905000"/>
          <p14:tracePt t="148691" x="7721600" y="1898650"/>
          <p14:tracePt t="148758" x="7727950" y="1898650"/>
          <p14:tracePt t="148771" x="7734300" y="1905000"/>
          <p14:tracePt t="148796" x="7740650" y="1905000"/>
          <p14:tracePt t="148807" x="7740650" y="1911350"/>
          <p14:tracePt t="148893" x="7734300" y="1911350"/>
          <p14:tracePt t="148906" x="7727950" y="1911350"/>
          <p14:tracePt t="148924" x="7708900" y="1905000"/>
          <p14:tracePt t="148940" x="7696200" y="1892300"/>
          <p14:tracePt t="148956" x="7670800" y="1873250"/>
          <p14:tracePt t="148973" x="7639050" y="1854200"/>
          <p14:tracePt t="148990" x="7626350" y="1847850"/>
          <p14:tracePt t="149005" x="7594600" y="1828800"/>
          <p14:tracePt t="149023" x="7575550" y="1809750"/>
          <p14:tracePt t="149040" x="7562850" y="1803400"/>
          <p14:tracePt t="149056" x="7556500" y="1790700"/>
          <p14:tracePt t="149073" x="7543800" y="1784350"/>
          <p14:tracePt t="149091" x="7499350" y="1765300"/>
          <p14:tracePt t="149107" x="7461250" y="1752600"/>
          <p14:tracePt t="149127" x="7442200" y="1739900"/>
          <p14:tracePt t="149139" x="7397750" y="1720850"/>
          <p14:tracePt t="149157" x="7346950" y="1701800"/>
          <p14:tracePt t="149174" x="7289800" y="1676400"/>
          <p14:tracePt t="149190" x="7226300" y="1644650"/>
          <p14:tracePt t="149207" x="7105650" y="1593850"/>
          <p14:tracePt t="149223" x="6934200" y="1543050"/>
          <p14:tracePt t="149240" x="6762750" y="1498600"/>
          <p14:tracePt t="149256" x="6527800" y="1447800"/>
          <p14:tracePt t="149273" x="6330950" y="1409700"/>
          <p14:tracePt t="149291" x="6146800" y="1384300"/>
          <p14:tracePt t="149307" x="5969000" y="1371600"/>
          <p14:tracePt t="149324" x="5861050" y="1371600"/>
          <p14:tracePt t="149341" x="5784850" y="1377950"/>
          <p14:tracePt t="149344" x="5753100" y="1384300"/>
          <p14:tracePt t="149358" x="5683250" y="1390650"/>
          <p14:tracePt t="149374" x="5600700" y="1403350"/>
          <p14:tracePt t="149392" x="5530850" y="1409700"/>
          <p14:tracePt t="149406" x="5467350" y="1409700"/>
          <p14:tracePt t="149424" x="5416550" y="1409700"/>
          <p14:tracePt t="149441" x="5365750" y="1409700"/>
          <p14:tracePt t="149457" x="5308600" y="1403350"/>
          <p14:tracePt t="149474" x="5213350" y="1397000"/>
          <p14:tracePt t="149489" x="5111750" y="1384300"/>
          <p14:tracePt t="149507" x="5016500" y="1371600"/>
          <p14:tracePt t="149524" x="4946650" y="1358900"/>
          <p14:tracePt t="149528" x="4921250" y="1358900"/>
          <p14:tracePt t="149539" x="4914900" y="1358900"/>
          <p14:tracePt t="149557" x="4895850" y="1352550"/>
          <p14:tracePt t="149574" x="4876800" y="1352550"/>
          <p14:tracePt t="149590" x="4813300" y="1358900"/>
          <p14:tracePt t="149607" x="4584700" y="1397000"/>
          <p14:tracePt t="149624" x="4425950" y="1422400"/>
          <p14:tracePt t="149641" x="4260850" y="1454150"/>
          <p14:tracePt t="149657" x="4184650" y="1466850"/>
          <p14:tracePt t="149673" x="4165600" y="1466850"/>
          <p14:tracePt t="149707" x="4171950" y="1473200"/>
          <p14:tracePt t="149724" x="4197350" y="1485900"/>
          <p14:tracePt t="149741" x="4260850" y="1524000"/>
          <p14:tracePt t="149757" x="4298950" y="1562100"/>
          <p14:tracePt t="149774" x="4343400" y="1606550"/>
          <p14:tracePt t="149791" x="4368800" y="1644650"/>
          <p14:tracePt t="149808" x="4387850" y="1670050"/>
          <p14:tracePt t="149823" x="4413250" y="1689100"/>
          <p14:tracePt t="149841" x="4457700" y="1701800"/>
          <p14:tracePt t="149858" x="4540250" y="1708150"/>
          <p14:tracePt t="149874" x="4635500" y="1714500"/>
          <p14:tracePt t="149891" x="4775200" y="1739900"/>
          <p14:tracePt t="149908" x="4864100" y="1758950"/>
          <p14:tracePt t="149923" x="4940300" y="1778000"/>
          <p14:tracePt t="149940" x="5010150" y="1797050"/>
          <p14:tracePt t="149958" x="5092700" y="1809750"/>
          <p14:tracePt t="149974" x="5168900" y="1809750"/>
          <p14:tracePt t="149991" x="5213350" y="1797050"/>
          <p14:tracePt t="150007" x="5264150" y="1765300"/>
          <p14:tracePt t="150025" x="5295900" y="1739900"/>
          <p14:tracePt t="150041" x="5327650" y="1708150"/>
          <p14:tracePt t="150058" x="5353050" y="1676400"/>
          <p14:tracePt t="150075" x="5359400" y="1657350"/>
          <p14:tracePt t="150091" x="5365750" y="1631950"/>
          <p14:tracePt t="150108" x="5365750" y="1619250"/>
          <p14:tracePt t="150126" x="5365750" y="1606550"/>
          <p14:tracePt t="150141" x="5346700" y="1581150"/>
          <p14:tracePt t="150156" x="5321300" y="1536700"/>
          <p14:tracePt t="150175" x="5295900" y="1511300"/>
          <p14:tracePt t="150190" x="5257800" y="1485900"/>
          <p14:tracePt t="150208" x="5213350" y="1473200"/>
          <p14:tracePt t="150224" x="5162550" y="1466850"/>
          <p14:tracePt t="150242" x="5080000" y="1466850"/>
          <p14:tracePt t="150258" x="5029200" y="1466850"/>
          <p14:tracePt t="150274" x="4991100" y="1466850"/>
          <p14:tracePt t="150292" x="4972050" y="1460500"/>
          <p14:tracePt t="150295" x="4953000" y="1460500"/>
          <p14:tracePt t="150307" x="4940300" y="1460500"/>
          <p14:tracePt t="150325" x="4857750" y="1454150"/>
          <p14:tracePt t="150341" x="4787900" y="1447800"/>
          <p14:tracePt t="150359" x="4692650" y="1447800"/>
          <p14:tracePt t="150377" x="4591050" y="1447800"/>
          <p14:tracePt t="150391" x="4502150" y="1460500"/>
          <p14:tracePt t="150408" x="4425950" y="1473200"/>
          <p14:tracePt t="150424" x="4368800" y="1485900"/>
          <p14:tracePt t="150441" x="4324350" y="1498600"/>
          <p14:tracePt t="150458" x="4279900" y="1524000"/>
          <p14:tracePt t="150475" x="4248150" y="1543050"/>
          <p14:tracePt t="150479" x="4241800" y="1555750"/>
          <p14:tracePt t="150490" x="4222750" y="1568450"/>
          <p14:tracePt t="150508" x="4210050" y="1574800"/>
          <p14:tracePt t="153116" x="4235450" y="1581150"/>
          <p14:tracePt t="153124" x="4267200" y="1581150"/>
          <p14:tracePt t="153144" x="4400550" y="1606550"/>
          <p14:tracePt t="153161" x="4527550" y="1644650"/>
          <p14:tracePt t="153177" x="4546600" y="1651000"/>
          <p14:tracePt t="153194" x="4559300" y="1663700"/>
          <p14:tracePt t="153210" x="4572000" y="1670050"/>
          <p14:tracePt t="153227" x="4578350" y="1682750"/>
          <p14:tracePt t="153245" x="4591050" y="1682750"/>
          <p14:tracePt t="153260" x="4616450" y="1695450"/>
          <p14:tracePt t="153277" x="4699000" y="1714500"/>
          <p14:tracePt t="153282" x="4743450" y="1720850"/>
          <p14:tracePt t="153292" x="4826000" y="1739900"/>
          <p14:tracePt t="153310" x="4927600" y="1758950"/>
          <p14:tracePt t="153327" x="5010150" y="1784350"/>
          <p14:tracePt t="153344" x="5080000" y="1803400"/>
          <p14:tracePt t="153359" x="5168900" y="1828800"/>
          <p14:tracePt t="153378" x="5238750" y="1841500"/>
          <p14:tracePt t="153393" x="5283200" y="1847850"/>
          <p14:tracePt t="153397" x="5302250" y="1847850"/>
          <p14:tracePt t="153409" x="5327650" y="1847850"/>
          <p14:tracePt t="153428" x="5410200" y="1828800"/>
          <p14:tracePt t="153444" x="5480050" y="1816100"/>
          <p14:tracePt t="153460" x="5562600" y="1809750"/>
          <p14:tracePt t="153477" x="5632450" y="1809750"/>
          <p14:tracePt t="153494" x="5683250" y="1809750"/>
          <p14:tracePt t="153511" x="5721350" y="1809750"/>
          <p14:tracePt t="153527" x="5753100" y="1809750"/>
          <p14:tracePt t="153544" x="5772150" y="1803400"/>
          <p14:tracePt t="153561" x="5791200" y="1784350"/>
          <p14:tracePt t="153577" x="5803900" y="1771650"/>
          <p14:tracePt t="153594" x="5829300" y="1739900"/>
          <p14:tracePt t="153598" x="5835650" y="1727200"/>
          <p14:tracePt t="153609" x="5848350" y="1714500"/>
          <p14:tracePt t="153626" x="5854700" y="1701800"/>
          <p14:tracePt t="153644" x="5854700" y="1695450"/>
          <p14:tracePt t="153661" x="5854700" y="1682750"/>
          <p14:tracePt t="153677" x="5848350" y="1670050"/>
          <p14:tracePt t="153693" x="5835650" y="1657350"/>
          <p14:tracePt t="153710" x="5829300" y="1638300"/>
          <p14:tracePt t="153727" x="5816600" y="1619250"/>
          <p14:tracePt t="153743" x="5803900" y="1606550"/>
          <p14:tracePt t="153760" x="5784850" y="1587500"/>
          <p14:tracePt t="153777" x="5772150" y="1581150"/>
          <p14:tracePt t="153794" x="5759450" y="1574800"/>
          <p14:tracePt t="153810" x="5740400" y="1574800"/>
          <p14:tracePt t="153828" x="5715000" y="1562100"/>
          <p14:tracePt t="153845" x="5695950" y="1555750"/>
          <p14:tracePt t="153861" x="5670550" y="1536700"/>
          <p14:tracePt t="153877" x="5664200" y="1530350"/>
          <p14:tracePt t="153881" x="5657850" y="1524000"/>
          <p14:tracePt t="153893" x="5638800" y="1517650"/>
          <p14:tracePt t="153895" x="5632450" y="1504950"/>
          <p14:tracePt t="153911" x="5613400" y="1492250"/>
          <p14:tracePt t="153914" x="5600700" y="1479550"/>
          <p14:tracePt t="153928" x="5575300" y="1466850"/>
          <p14:tracePt t="153944" x="5549900" y="1454150"/>
          <p14:tracePt t="153961" x="5530850" y="1447800"/>
          <p14:tracePt t="153977" x="5511800" y="1447800"/>
          <p14:tracePt t="153993" x="5499100" y="1447800"/>
          <p14:tracePt t="154026" x="5492750" y="1454150"/>
          <p14:tracePt t="154043" x="5467350" y="1460500"/>
          <p14:tracePt t="154061" x="5429250" y="1473200"/>
          <p14:tracePt t="154065" x="5416550" y="1479550"/>
          <p14:tracePt t="154077" x="5403850" y="1479550"/>
          <p14:tracePt t="154095" x="5353050" y="1504950"/>
          <p14:tracePt t="154112" x="5340350" y="1504950"/>
          <p14:tracePt t="154128" x="5340350" y="1511300"/>
          <p14:tracePt t="154655" x="5340350" y="1517650"/>
          <p14:tracePt t="154664" x="5340350" y="1524000"/>
          <p14:tracePt t="154677" x="5359400" y="1549400"/>
          <p14:tracePt t="154696" x="5384800" y="1581150"/>
          <p14:tracePt t="154712" x="5410200" y="1606550"/>
          <p14:tracePt t="154728" x="5435600" y="1631950"/>
          <p14:tracePt t="154745" x="5461000" y="1644650"/>
          <p14:tracePt t="154762" x="5480050" y="1657350"/>
          <p14:tracePt t="154766" x="5492750" y="1657350"/>
          <p14:tracePt t="154779" x="5511800" y="1663700"/>
          <p14:tracePt t="154796" x="5562600" y="1663700"/>
          <p14:tracePt t="154813" x="5645150" y="1663700"/>
          <p14:tracePt t="154829" x="5683250" y="1663700"/>
          <p14:tracePt t="154845" x="5740400" y="1644650"/>
          <p14:tracePt t="154863" x="5772150" y="1625600"/>
          <p14:tracePt t="154879" x="5791200" y="1606550"/>
          <p14:tracePt t="154895" x="5803900" y="1581150"/>
          <p14:tracePt t="154912" x="5810250" y="1562100"/>
          <p14:tracePt t="154928" x="5803900" y="1543050"/>
          <p14:tracePt t="154945" x="5791200" y="1524000"/>
          <p14:tracePt t="154962" x="5759450" y="1504950"/>
          <p14:tracePt t="154978" x="5715000" y="1479550"/>
          <p14:tracePt t="154995" x="5676900" y="1460500"/>
          <p14:tracePt t="155013" x="5632450" y="1447800"/>
          <p14:tracePt t="155028" x="5575300" y="1428750"/>
          <p14:tracePt t="155032" x="5537200" y="1416050"/>
          <p14:tracePt t="155044" x="5511800" y="1416050"/>
          <p14:tracePt t="155065" x="5397500" y="1409700"/>
          <p14:tracePt t="155077" x="5372100" y="1409700"/>
          <p14:tracePt t="155078" x="5321300" y="1416050"/>
          <p14:tracePt t="155094" x="5270500" y="1435100"/>
          <p14:tracePt t="155113" x="5187950" y="1473200"/>
          <p14:tracePt t="155128" x="5118100" y="1517650"/>
          <p14:tracePt t="155145" x="5073650" y="1549400"/>
          <p14:tracePt t="155162" x="5054600" y="1581150"/>
          <p14:tracePt t="155178" x="5048250" y="1619250"/>
          <p14:tracePt t="155195" x="5054600" y="1651000"/>
          <p14:tracePt t="155212" x="5092700" y="1682750"/>
          <p14:tracePt t="155229" x="5181600" y="1733550"/>
          <p14:tracePt t="155245" x="5308600" y="1784350"/>
          <p14:tracePt t="155262" x="5473700" y="1828800"/>
          <p14:tracePt t="155265" x="5537200" y="1841500"/>
          <p14:tracePt t="155278" x="5613400" y="1847850"/>
          <p14:tracePt t="155281" x="5683250" y="1854200"/>
          <p14:tracePt t="155294" x="5753100" y="1854200"/>
          <p14:tracePt t="155297" x="5822950" y="1854200"/>
          <p14:tracePt t="155312" x="5886450" y="1854200"/>
          <p14:tracePt t="155315" x="5943600" y="1847850"/>
          <p14:tracePt t="155329" x="5988050" y="1835150"/>
          <p14:tracePt t="155346" x="6064250" y="1809750"/>
          <p14:tracePt t="155362" x="6102350" y="1765300"/>
          <p14:tracePt t="155380" x="6121400" y="1714500"/>
          <p14:tracePt t="155394" x="6134100" y="1663700"/>
          <p14:tracePt t="155411" x="6121400" y="1600200"/>
          <p14:tracePt t="155429" x="6089650" y="1562100"/>
          <p14:tracePt t="155446" x="6032500" y="1530350"/>
          <p14:tracePt t="155462" x="5962650" y="1504950"/>
          <p14:tracePt t="155478" x="5880100" y="1492250"/>
          <p14:tracePt t="155496" x="5784850" y="1479550"/>
          <p14:tracePt t="155512" x="5683250" y="1460500"/>
          <p14:tracePt t="155529" x="5568950" y="1441450"/>
          <p14:tracePt t="155546" x="5543550" y="1441450"/>
          <p14:tracePt t="155550" x="5518150" y="1441450"/>
          <p14:tracePt t="155562" x="5454650" y="1441450"/>
          <p14:tracePt t="155579" x="5251450" y="1492250"/>
          <p14:tracePt t="155596" x="5092700" y="1543050"/>
          <p14:tracePt t="155612" x="4946650" y="1587500"/>
          <p14:tracePt t="155629" x="4870450" y="1619250"/>
          <p14:tracePt t="155646" x="4845050" y="1638300"/>
          <p14:tracePt t="155661" x="4845050" y="1663700"/>
          <p14:tracePt t="155679" x="4883150" y="1689100"/>
          <p14:tracePt t="155696" x="4972050" y="1727200"/>
          <p14:tracePt t="155712" x="5137150" y="1778000"/>
          <p14:tracePt t="155729" x="5327650" y="1822450"/>
          <p14:tracePt t="155746" x="5543550" y="1854200"/>
          <p14:tracePt t="155763" x="5829300" y="1860550"/>
          <p14:tracePt t="155779" x="5930900" y="1835150"/>
          <p14:tracePt t="155796" x="5943600" y="1822450"/>
          <p14:tracePt t="155811" x="5943600" y="1816100"/>
          <p14:tracePt t="155815" x="5937250" y="1803400"/>
          <p14:tracePt t="155828" x="5918200" y="1790700"/>
          <p14:tracePt t="155847" x="5861050" y="1771650"/>
          <p14:tracePt t="155862" x="5816600" y="1752600"/>
          <p14:tracePt t="155878" x="5772150" y="1739900"/>
          <p14:tracePt t="155896" x="5740400" y="1720850"/>
          <p14:tracePt t="155912" x="5734050" y="1714500"/>
          <p14:tracePt t="155967" x="5740400" y="1708150"/>
          <p14:tracePt t="155980" x="5746750" y="1701800"/>
          <p14:tracePt t="155996" x="5765800" y="1682750"/>
          <p14:tracePt t="156013" x="5803900" y="1651000"/>
          <p14:tracePt t="156028" x="5810250" y="1651000"/>
          <p14:tracePt t="156028" x="5810250" y="1644650"/>
          <p14:tracePt t="156593" x="5803900" y="1644650"/>
          <p14:tracePt t="156635" x="5797550" y="1644650"/>
          <p14:tracePt t="156662" x="5791200" y="1644650"/>
          <p14:tracePt t="156685" x="5784850" y="1644650"/>
          <p14:tracePt t="156697" x="5784850" y="1638300"/>
          <p14:tracePt t="156714" x="5772150" y="1631950"/>
          <p14:tracePt t="156730" x="5772150" y="1612900"/>
          <p14:tracePt t="156747" x="5784850" y="1593850"/>
          <p14:tracePt t="156763" x="5880100" y="1562100"/>
          <p14:tracePt t="156779" x="6032500" y="1555750"/>
          <p14:tracePt t="156796" x="6153150" y="1555750"/>
          <p14:tracePt t="156813" x="6299200" y="1574800"/>
          <p14:tracePt t="156830" x="6419850" y="1581150"/>
          <p14:tracePt t="156846" x="6521450" y="1587500"/>
          <p14:tracePt t="156864" x="6648450" y="1606550"/>
          <p14:tracePt t="156868" x="6731000" y="1619250"/>
          <p14:tracePt t="156880" x="6826250" y="1638300"/>
          <p14:tracePt t="156896" x="7086600" y="1676400"/>
          <p14:tracePt t="156913" x="7302500" y="1695450"/>
          <p14:tracePt t="156917" x="7442200" y="1708150"/>
          <p14:tracePt t="156930" x="7505700" y="1708150"/>
          <p14:tracePt t="156949" x="7683500" y="1714500"/>
          <p14:tracePt t="156963" x="7734300" y="1708150"/>
          <p14:tracePt t="156980" x="7766050" y="1701800"/>
          <p14:tracePt t="156997" x="7835900" y="1695450"/>
          <p14:tracePt t="157013" x="7886700" y="1689100"/>
          <p14:tracePt t="157029" x="7924800" y="1682750"/>
          <p14:tracePt t="157047" x="7962900" y="1670050"/>
          <p14:tracePt t="157063" x="7994650" y="1663700"/>
          <p14:tracePt t="157081" x="8007350" y="1657350"/>
          <p14:tracePt t="157097" x="8013700" y="1651000"/>
          <p14:tracePt t="157113" x="8013700" y="1644650"/>
          <p14:tracePt t="157117" x="8020050" y="1644650"/>
          <p14:tracePt t="157129" x="8020050" y="1638300"/>
          <p14:tracePt t="157147" x="8020050" y="1625600"/>
          <p14:tracePt t="157164" x="8020050" y="1612900"/>
          <p14:tracePt t="157181" x="7988300" y="1587500"/>
          <p14:tracePt t="157197" x="7956550" y="1568450"/>
          <p14:tracePt t="157212" x="7912100" y="1543050"/>
          <p14:tracePt t="157230" x="7861300" y="1530350"/>
          <p14:tracePt t="157247" x="7823200" y="1511300"/>
          <p14:tracePt t="157265" x="7791450" y="1504950"/>
          <p14:tracePt t="157280" x="7766050" y="1498600"/>
          <p14:tracePt t="157296" x="7727950" y="1492250"/>
          <p14:tracePt t="157313" x="7664450" y="1492250"/>
          <p14:tracePt t="157330" x="7569200" y="1492250"/>
          <p14:tracePt t="157347" x="7454900" y="1498600"/>
          <p14:tracePt t="157364" x="7353300" y="1504950"/>
          <p14:tracePt t="157381" x="7277100" y="1511300"/>
          <p14:tracePt t="157397" x="7239000" y="1524000"/>
          <p14:tracePt t="157414" x="7219950" y="1555750"/>
          <p14:tracePt t="157430" x="7213600" y="1600200"/>
          <p14:tracePt t="157433" x="7213600" y="1638300"/>
          <p14:tracePt t="157446" x="7219950" y="1657350"/>
          <p14:tracePt t="157448" x="7239000" y="1701800"/>
          <p14:tracePt t="157463" x="7258050" y="1720850"/>
          <p14:tracePt t="157465" x="7283450" y="1758950"/>
          <p14:tracePt t="157481" x="7346950" y="1803400"/>
          <p14:tracePt t="157497" x="7467600" y="1841500"/>
          <p14:tracePt t="157514" x="7689850" y="1854200"/>
          <p14:tracePt t="157531" x="7924800" y="1854200"/>
          <p14:tracePt t="157548" x="8172450" y="1828800"/>
          <p14:tracePt t="157564" x="8394700" y="1778000"/>
          <p14:tracePt t="157580" x="8489950" y="1739900"/>
          <p14:tracePt t="157596" x="8540750" y="1701800"/>
          <p14:tracePt t="157614" x="8559800" y="1676400"/>
          <p14:tracePt t="157629" x="8559800" y="1657350"/>
          <p14:tracePt t="157647" x="8559800" y="1631950"/>
          <p14:tracePt t="157665" x="8528050" y="1581150"/>
          <p14:tracePt t="157680" x="8515350" y="1555750"/>
          <p14:tracePt t="157681" x="8502650" y="1536700"/>
          <p14:tracePt t="157698" x="8451850" y="1485900"/>
          <p14:tracePt t="157716" x="8388350" y="1460500"/>
          <p14:tracePt t="157731" x="8305800" y="1435100"/>
          <p14:tracePt t="157746" x="8216900" y="1416050"/>
          <p14:tracePt t="157764" x="8108950" y="1390650"/>
          <p14:tracePt t="157781" x="7994650" y="1384300"/>
          <p14:tracePt t="157797" x="7893050" y="1390650"/>
          <p14:tracePt t="157814" x="7810500" y="1403350"/>
          <p14:tracePt t="157830" x="7702550" y="1422400"/>
          <p14:tracePt t="157847" x="7531100" y="1454150"/>
          <p14:tracePt t="157864" x="7410450" y="1492250"/>
          <p14:tracePt t="157881" x="7327900" y="1543050"/>
          <p14:tracePt t="157897" x="7283450" y="1593850"/>
          <p14:tracePt t="157914" x="7277100" y="1638300"/>
          <p14:tracePt t="157929" x="7302500" y="1701800"/>
          <p14:tracePt t="157931" x="7334250" y="1733550"/>
          <p14:tracePt t="157946" x="7480300" y="1828800"/>
          <p14:tracePt t="157964" x="7696200" y="1892300"/>
          <p14:tracePt t="157981" x="7912100" y="1936750"/>
          <p14:tracePt t="157997" x="8147050" y="1962150"/>
          <p14:tracePt t="158014" x="8343900" y="1962150"/>
          <p14:tracePt t="158030" x="8483600" y="1930400"/>
          <p14:tracePt t="158048" x="8597900" y="1879600"/>
          <p14:tracePt t="158066" x="8667750" y="1835150"/>
          <p14:tracePt t="158081" x="8680450" y="1803400"/>
          <p14:tracePt t="158098" x="8680450" y="1784350"/>
          <p14:tracePt t="158116" x="8667750" y="1778000"/>
          <p14:tracePt t="158119" x="8661400" y="1771650"/>
          <p14:tracePt t="158130" x="8642350" y="1771650"/>
          <p14:tracePt t="158150" x="8604250" y="1765300"/>
          <p14:tracePt t="158165" x="8585200" y="1765300"/>
          <p14:tracePt t="158222" x="8578850" y="1758950"/>
          <p14:tracePt t="158232" x="8572500" y="1758950"/>
          <p14:tracePt t="158247" x="8553450" y="1752600"/>
          <p14:tracePt t="158264" x="8528050" y="1752600"/>
          <p14:tracePt t="158280" x="8483600" y="1752600"/>
          <p14:tracePt t="158298" x="8401050" y="1746250"/>
          <p14:tracePt t="158302" x="8394700" y="1746250"/>
          <p14:tracePt t="164492" x="8388350" y="1746250"/>
          <p14:tracePt t="164503" x="8343900" y="1765300"/>
          <p14:tracePt t="164522" x="8274050" y="1784350"/>
          <p14:tracePt t="164535" x="8204200" y="1809750"/>
          <p14:tracePt t="164552" x="8134350" y="1828800"/>
          <p14:tracePt t="164570" x="8089900" y="1841500"/>
          <p14:tracePt t="164585" x="8051800" y="1854200"/>
          <p14:tracePt t="164604" x="8032750" y="1854200"/>
          <p14:tracePt t="164620" x="8026400" y="1860550"/>
          <p14:tracePt t="164636" x="8020050" y="1860550"/>
          <p14:tracePt t="164654" x="8001000" y="1860550"/>
          <p14:tracePt t="164659" x="7975600" y="1866900"/>
          <p14:tracePt t="164670" x="7943850" y="1873250"/>
          <p14:tracePt t="164673" x="7912100" y="1885950"/>
          <p14:tracePt t="164685" x="7861300" y="1898650"/>
          <p14:tracePt t="164703" x="7753350" y="1943100"/>
          <p14:tracePt t="164720" x="7639050" y="2000250"/>
          <p14:tracePt t="164724" x="7575550" y="2032000"/>
          <p14:tracePt t="164735" x="7505700" y="2063750"/>
          <p14:tracePt t="164754" x="7378700" y="2120900"/>
          <p14:tracePt t="164770" x="7353300" y="2127250"/>
          <p14:tracePt t="168760" x="7353300" y="2133600"/>
          <p14:tracePt t="168769" x="7353300" y="2146300"/>
          <p14:tracePt t="168773" x="7366000" y="2165350"/>
          <p14:tracePt t="168788" x="7372350" y="2178050"/>
          <p14:tracePt t="168807" x="7385050" y="2197100"/>
          <p14:tracePt t="168824" x="7397750" y="2222500"/>
          <p14:tracePt t="168840" x="7404100" y="2228850"/>
          <p14:tracePt t="168857" x="7404100" y="2235200"/>
          <p14:tracePt t="168907" x="7410450" y="2235200"/>
          <p14:tracePt t="168924" x="7416800" y="2241550"/>
          <p14:tracePt t="168941" x="7423150" y="2247900"/>
          <p14:tracePt t="168956" x="7435850" y="2260600"/>
          <p14:tracePt t="168973" x="7461250" y="2273300"/>
          <p14:tracePt t="168977" x="7480300" y="2286000"/>
          <p14:tracePt t="168990" x="7493000" y="2292350"/>
          <p14:tracePt t="169007" x="7524750" y="2317750"/>
          <p14:tracePt t="169023" x="7588250" y="2362200"/>
          <p14:tracePt t="169040" x="7620000" y="2387600"/>
          <p14:tracePt t="169057" x="7651750" y="2413000"/>
          <p14:tracePt t="169074" x="7677150" y="2432050"/>
          <p14:tracePt t="169090" x="7696200" y="2444750"/>
          <p14:tracePt t="169107" x="7721600" y="2457450"/>
          <p14:tracePt t="169123" x="7734300" y="2463800"/>
          <p14:tracePt t="169139" x="7753350" y="2470150"/>
          <p14:tracePt t="169157" x="7772400" y="2476500"/>
          <p14:tracePt t="169173" x="7791450" y="2476500"/>
          <p14:tracePt t="169178" x="7797800" y="2476500"/>
          <p14:tracePt t="169190" x="7804150" y="2482850"/>
          <p14:tracePt t="169207" x="7823200" y="2482850"/>
          <p14:tracePt t="173012" x="7810500" y="2482850"/>
          <p14:tracePt t="173022" x="7797800" y="2482850"/>
          <p14:tracePt t="173031" x="7772400" y="2482850"/>
          <p14:tracePt t="173042" x="7721600" y="2482850"/>
          <p14:tracePt t="173061" x="7689850" y="2482850"/>
          <p14:tracePt t="173077" x="7670800" y="2489200"/>
          <p14:tracePt t="173093" x="7651750" y="2495550"/>
          <p14:tracePt t="173111" x="7632700" y="2501900"/>
          <p14:tracePt t="173127" x="7620000" y="2501900"/>
          <p14:tracePt t="173133" x="7613650" y="2501900"/>
          <p14:tracePt t="194893" x="7607300" y="2501900"/>
          <p14:tracePt t="194902" x="7600950" y="2501900"/>
          <p14:tracePt t="194910" x="7569200" y="2482850"/>
          <p14:tracePt t="194930" x="7473950" y="2387600"/>
          <p14:tracePt t="194944" x="7423150" y="2317750"/>
          <p14:tracePt t="194963" x="7366000" y="2260600"/>
          <p14:tracePt t="194977" x="7308850" y="2203450"/>
          <p14:tracePt t="194996" x="7258050" y="2159000"/>
          <p14:tracePt t="195012" x="7194550" y="2089150"/>
          <p14:tracePt t="195029" x="7137400" y="2006600"/>
          <p14:tracePt t="195045" x="7073900" y="1879600"/>
          <p14:tracePt t="195062" x="6997700" y="1733550"/>
          <p14:tracePt t="195077" x="6940550" y="1606550"/>
          <p14:tracePt t="195095" x="6889750" y="1511300"/>
          <p14:tracePt t="195113" x="6870700" y="1479550"/>
          <p14:tracePt t="195162" x="6870700" y="1524000"/>
          <p14:tracePt t="195179" x="6877050" y="1600200"/>
          <p14:tracePt t="195195" x="6889750" y="1657350"/>
          <p14:tracePt t="195213" x="6915150" y="1695450"/>
          <p14:tracePt t="195229" x="6940550" y="1727200"/>
          <p14:tracePt t="195233" x="6953250" y="1739900"/>
          <p14:tracePt t="195244" x="6959600" y="1752600"/>
          <p14:tracePt t="195262" x="6965950" y="1765300"/>
          <p14:tracePt t="195279" x="6965950" y="1771650"/>
          <p14:tracePt t="195283" x="6965950" y="1778000"/>
          <p14:tracePt t="195294" x="6972300" y="1797050"/>
          <p14:tracePt t="195312" x="6972300" y="1809750"/>
          <p14:tracePt t="195328" x="6965950" y="1822450"/>
          <p14:tracePt t="195345" x="6959600" y="1841500"/>
          <p14:tracePt t="195362" x="6953250" y="1860550"/>
          <p14:tracePt t="195379" x="6953250" y="1885950"/>
          <p14:tracePt t="195395" x="6972300" y="1924050"/>
          <p14:tracePt t="195411" x="6997700" y="1949450"/>
          <p14:tracePt t="195429" x="7042150" y="1987550"/>
          <p14:tracePt t="195446" x="7086600" y="2012950"/>
          <p14:tracePt t="195463" x="7124700" y="2032000"/>
          <p14:tracePt t="195467" x="7131050" y="2032000"/>
          <p14:tracePt t="195478" x="7143750" y="2032000"/>
          <p14:tracePt t="195496" x="7207250" y="2032000"/>
          <p14:tracePt t="195512" x="7283450" y="2025650"/>
          <p14:tracePt t="195527" x="7372350" y="2019300"/>
          <p14:tracePt t="195545" x="7518400" y="2019300"/>
          <p14:tracePt t="195562" x="7651750" y="2019300"/>
          <p14:tracePt t="195579" x="7778750" y="2019300"/>
          <p14:tracePt t="195596" x="7886700" y="2019300"/>
          <p14:tracePt t="195613" x="7975600" y="2012950"/>
          <p14:tracePt t="195630" x="8020050" y="2012950"/>
          <p14:tracePt t="195634" x="8045450" y="2012950"/>
          <p14:tracePt t="195645" x="8058150" y="2012950"/>
          <p14:tracePt t="195662" x="8077200" y="2006600"/>
          <p14:tracePt t="195679" x="8089900" y="2000250"/>
          <p14:tracePt t="195696" x="8102600" y="1987550"/>
          <p14:tracePt t="195712" x="8102600" y="1974850"/>
          <p14:tracePt t="195729" x="8102600" y="1943100"/>
          <p14:tracePt t="195744" x="8058150" y="1860550"/>
          <p14:tracePt t="195762" x="8007350" y="1809750"/>
          <p14:tracePt t="195783" x="7943850" y="1778000"/>
          <p14:tracePt t="195796" x="7893050" y="1758950"/>
          <p14:tracePt t="195813" x="7842250" y="1752600"/>
          <p14:tracePt t="195828" x="7797800" y="1752600"/>
          <p14:tracePt t="195846" x="7772400" y="1752600"/>
          <p14:tracePt t="195862" x="7747000" y="1752600"/>
          <p14:tracePt t="195878" x="7708900" y="1752600"/>
          <p14:tracePt t="195896" x="7670800" y="1752600"/>
          <p14:tracePt t="195912" x="7600950" y="1752600"/>
          <p14:tracePt t="195929" x="7543800" y="1752600"/>
          <p14:tracePt t="195946" x="7493000" y="1758950"/>
          <p14:tracePt t="195962" x="7442200" y="1765300"/>
          <p14:tracePt t="195965" x="7429500" y="1765300"/>
          <p14:tracePt t="195979" x="7416800" y="1765300"/>
          <p14:tracePt t="195998" x="7404100" y="1765300"/>
          <p14:tracePt t="196012" x="7385050" y="1771650"/>
          <p14:tracePt t="196029" x="7315200" y="1803400"/>
          <p14:tracePt t="196046" x="7226300" y="1835150"/>
          <p14:tracePt t="196062" x="7143750" y="1866900"/>
          <p14:tracePt t="196078" x="7080250" y="1898650"/>
          <p14:tracePt t="196098" x="7048500" y="1911350"/>
          <p14:tracePt t="196100" x="7042150" y="1917700"/>
          <p14:tracePt t="196113" x="7042150" y="1924050"/>
          <p14:tracePt t="196130" x="7035800" y="1930400"/>
          <p14:tracePt t="196145" x="7035800" y="1949450"/>
          <p14:tracePt t="196163" x="7042150" y="1987550"/>
          <p14:tracePt t="196180" x="7054850" y="2044700"/>
          <p14:tracePt t="196196" x="7080250" y="2127250"/>
          <p14:tracePt t="196213" x="7105650" y="2222500"/>
          <p14:tracePt t="196215" x="7118350" y="2241550"/>
          <p14:tracePt t="196230" x="7150100" y="2317750"/>
          <p14:tracePt t="196245" x="7181850" y="2368550"/>
          <p14:tracePt t="196262" x="7213600" y="2400300"/>
          <p14:tracePt t="196278" x="7239000" y="2425700"/>
          <p14:tracePt t="196296" x="7270750" y="2432050"/>
          <p14:tracePt t="196313" x="7315200" y="2438400"/>
          <p14:tracePt t="196329" x="7372350" y="2438400"/>
          <p14:tracePt t="196334" x="7404100" y="2438400"/>
          <p14:tracePt t="196345" x="7423150" y="2432050"/>
          <p14:tracePt t="196363" x="7473950" y="2432050"/>
          <p14:tracePt t="196380" x="7505700" y="2432050"/>
          <p14:tracePt t="196383" x="7512050" y="2432050"/>
          <p14:tracePt t="196397" x="7524750" y="2432050"/>
          <p14:tracePt t="196447" x="7531100" y="2432050"/>
          <p14:tracePt t="196463" x="7531100" y="2438400"/>
          <p14:tracePt t="196658" x="7537450" y="2438400"/>
          <p14:tracePt t="196668" x="7543800" y="2438400"/>
          <p14:tracePt t="196679" x="7562850" y="2438400"/>
          <p14:tracePt t="196699" x="7626350" y="2425700"/>
          <p14:tracePt t="196713" x="7683500" y="2425700"/>
          <p14:tracePt t="196732" x="7740650" y="2425700"/>
          <p14:tracePt t="196747" x="7772400" y="2419350"/>
          <p14:tracePt t="196763" x="7785100" y="2419350"/>
          <p14:tracePt t="196780" x="7797800" y="2413000"/>
          <p14:tracePt t="196800" x="7804150" y="2413000"/>
          <p14:tracePt t="196978" x="7810500" y="2413000"/>
          <p14:tracePt t="196987" x="7816850" y="2413000"/>
          <p14:tracePt t="196996" x="7823200" y="2413000"/>
          <p14:tracePt t="197014" x="7835900" y="2413000"/>
          <p14:tracePt t="197031" x="7848600" y="2413000"/>
          <p14:tracePt t="197047" x="7854950" y="2413000"/>
          <p14:tracePt t="197065" x="7861300" y="2413000"/>
          <p14:tracePt t="197114" x="7867650" y="2413000"/>
          <p14:tracePt t="197130" x="7874000" y="2406650"/>
          <p14:tracePt t="197147" x="7880350" y="2400300"/>
          <p14:tracePt t="197166" x="7886700" y="2400300"/>
          <p14:tracePt t="197181" x="7886700" y="2393950"/>
          <p14:tracePt t="197239" x="7886700" y="2400300"/>
          <p14:tracePt t="197249" x="7893050" y="2406650"/>
          <p14:tracePt t="197264" x="7899400" y="2419350"/>
          <p14:tracePt t="197282" x="7899400" y="2425700"/>
          <p14:tracePt t="197297" x="7905750" y="2432050"/>
          <p14:tracePt t="197317" x="7912100" y="2432050"/>
          <p14:tracePt t="197347" x="7918450" y="2432050"/>
          <p14:tracePt t="197366" x="7924800" y="2425700"/>
          <p14:tracePt t="197381" x="7931150" y="2413000"/>
          <p14:tracePt t="197397" x="7937500" y="2406650"/>
          <p14:tracePt t="197414" x="7943850" y="2400300"/>
          <p14:tracePt t="197887" x="7943850" y="2406650"/>
          <p14:tracePt t="197899" x="7943850" y="2419350"/>
          <p14:tracePt t="197915" x="7969250" y="2457450"/>
          <p14:tracePt t="197919" x="7975600" y="2470150"/>
          <p14:tracePt t="197932" x="7988300" y="2489200"/>
          <p14:tracePt t="197947" x="7994650" y="2501900"/>
          <p14:tracePt t="197965" x="8001000" y="2508250"/>
          <p14:tracePt t="197981" x="8007350" y="2508250"/>
          <p14:tracePt t="198158" x="8001000" y="2508250"/>
          <p14:tracePt t="198169" x="7994650" y="2508250"/>
          <p14:tracePt t="198181" x="7975600" y="2514600"/>
          <p14:tracePt t="198198" x="7931150" y="2514600"/>
          <p14:tracePt t="198213" x="7867650" y="2514600"/>
          <p14:tracePt t="198232" x="7804150" y="2514600"/>
          <p14:tracePt t="198248" x="7759700" y="2514600"/>
          <p14:tracePt t="198253" x="7734300" y="2508250"/>
          <p14:tracePt t="198267" x="7721600" y="2508250"/>
          <p14:tracePt t="198282" x="7715250" y="2508250"/>
          <p14:tracePt t="198314" x="7715250" y="2501900"/>
          <p14:tracePt t="198479" x="7708900" y="2489200"/>
          <p14:tracePt t="198498" x="7696200" y="2476500"/>
          <p14:tracePt t="198516" x="7689850" y="2457450"/>
          <p14:tracePt t="198520" x="7683500" y="2457450"/>
          <p14:tracePt t="198531" x="7683500" y="2451100"/>
          <p14:tracePt t="198536" x="7677150" y="2444750"/>
          <p14:tracePt t="198547" x="7658100" y="2438400"/>
          <p14:tracePt t="198565" x="7588250" y="2413000"/>
          <p14:tracePt t="198584" x="7537450" y="2393950"/>
          <p14:tracePt t="198598" x="7512050" y="2381250"/>
          <p14:tracePt t="198602" x="7499350" y="2368550"/>
          <p14:tracePt t="198613" x="7461250" y="2343150"/>
          <p14:tracePt t="198632" x="7442200" y="2324100"/>
          <p14:tracePt t="198649" x="7423150" y="2305050"/>
          <p14:tracePt t="198665" x="7404100" y="2279650"/>
          <p14:tracePt t="198682" x="7366000" y="2247900"/>
          <p14:tracePt t="198697" x="7327900" y="2222500"/>
          <p14:tracePt t="198715" x="7296150" y="2190750"/>
          <p14:tracePt t="198732" x="7283450" y="2178050"/>
          <p14:tracePt t="198748" x="7283450" y="2159000"/>
          <p14:tracePt t="198765" x="7289800" y="2152650"/>
          <p14:tracePt t="198781" x="7289800" y="2146300"/>
          <p14:tracePt t="198798" x="7283450" y="2146300"/>
          <p14:tracePt t="198815" x="7207250" y="2159000"/>
          <p14:tracePt t="198832" x="7131050" y="2159000"/>
          <p14:tracePt t="198851" x="7099300" y="2159000"/>
          <p14:tracePt t="198865" x="7092950" y="2165350"/>
          <p14:tracePt t="198883" x="7105650" y="2171700"/>
          <p14:tracePt t="198898" x="7137400" y="2184400"/>
          <p14:tracePt t="198915" x="7200900" y="2209800"/>
          <p14:tracePt t="198932" x="7251700" y="2228850"/>
          <p14:tracePt t="198947" x="7289800" y="2254250"/>
          <p14:tracePt t="198965" x="7296150" y="2279650"/>
          <p14:tracePt t="198982" x="7296150" y="2311400"/>
          <p14:tracePt t="198997" x="7277100" y="2336800"/>
          <p14:tracePt t="199015" x="7277100" y="2355850"/>
          <p14:tracePt t="199030" x="7277100" y="2374900"/>
          <p14:tracePt t="199049" x="7283450" y="2387600"/>
          <p14:tracePt t="199069" x="7302500" y="2393950"/>
          <p14:tracePt t="199081" x="7327900" y="2400300"/>
          <p14:tracePt t="199098" x="7366000" y="2406650"/>
          <p14:tracePt t="199115" x="7416800" y="2406650"/>
          <p14:tracePt t="199133" x="7467600" y="2406650"/>
          <p14:tracePt t="199151" x="7550150" y="2413000"/>
          <p14:tracePt t="199165" x="7645400" y="2413000"/>
          <p14:tracePt t="199184" x="7747000" y="2413000"/>
          <p14:tracePt t="199199" x="7816850" y="2413000"/>
          <p14:tracePt t="199215" x="7912100" y="2400300"/>
          <p14:tracePt t="199231" x="8001000" y="2387600"/>
          <p14:tracePt t="199249" x="8051800" y="2374900"/>
          <p14:tracePt t="199266" x="8115300" y="2362200"/>
          <p14:tracePt t="199270" x="8134350" y="2355850"/>
          <p14:tracePt t="199283" x="8153400" y="2355850"/>
          <p14:tracePt t="199299" x="8210550" y="2330450"/>
          <p14:tracePt t="199315" x="8267700" y="2305050"/>
          <p14:tracePt t="199332" x="8299450" y="2279650"/>
          <p14:tracePt t="199349" x="8337550" y="2254250"/>
          <p14:tracePt t="199365" x="8375650" y="2216150"/>
          <p14:tracePt t="199382" x="8401050" y="2190750"/>
          <p14:tracePt t="199398" x="8413750" y="2171700"/>
          <p14:tracePt t="199416" x="8420100" y="2139950"/>
          <p14:tracePt t="199434" x="8420100" y="2114550"/>
          <p14:tracePt t="199449" x="8401050" y="2089150"/>
          <p14:tracePt t="199465" x="8375650" y="2063750"/>
          <p14:tracePt t="199483" x="8356600" y="2044700"/>
          <p14:tracePt t="199499" x="8331200" y="2019300"/>
          <p14:tracePt t="199516" x="8305800" y="1993900"/>
          <p14:tracePt t="199518" x="8286750" y="1981200"/>
          <p14:tracePt t="199532" x="8255000" y="1955800"/>
          <p14:tracePt t="199548" x="8210550" y="1936750"/>
          <p14:tracePt t="199567" x="8178800" y="1924050"/>
          <p14:tracePt t="199581" x="8134350" y="1911350"/>
          <p14:tracePt t="199599" x="8102600" y="1905000"/>
          <p14:tracePt t="199616" x="8039100" y="1898650"/>
          <p14:tracePt t="199633" x="8001000" y="1892300"/>
          <p14:tracePt t="199649" x="7956550" y="1892300"/>
          <p14:tracePt t="199665" x="7931150" y="1892300"/>
          <p14:tracePt t="199682" x="7899400" y="1885950"/>
          <p14:tracePt t="199699" x="7848600" y="1885950"/>
          <p14:tracePt t="199716" x="7785100" y="1885950"/>
          <p14:tracePt t="199733" x="7677150" y="1892300"/>
          <p14:tracePt t="199738" x="7645400" y="1898650"/>
          <p14:tracePt t="199748" x="7594600" y="1905000"/>
          <p14:tracePt t="199766" x="7524750" y="1911350"/>
          <p14:tracePt t="199782" x="7486650" y="1911350"/>
          <p14:tracePt t="199786" x="7473950" y="1917700"/>
          <p14:tracePt t="199800" x="7454900" y="1924050"/>
          <p14:tracePt t="199816" x="7442200" y="1936750"/>
          <p14:tracePt t="199832" x="7416800" y="1955800"/>
          <p14:tracePt t="199849" x="7385050" y="1981200"/>
          <p14:tracePt t="199866" x="7340600" y="2012950"/>
          <p14:tracePt t="199881" x="7308850" y="2032000"/>
          <p14:tracePt t="199899" x="7283450" y="2057400"/>
          <p14:tracePt t="199916" x="7270750" y="2070100"/>
          <p14:tracePt t="199933" x="7270750" y="2089150"/>
          <p14:tracePt t="199948" x="7270750" y="2114550"/>
          <p14:tracePt t="199966" x="7270750" y="2133600"/>
          <p14:tracePt t="199969" x="7277100" y="2139950"/>
          <p14:tracePt t="199983" x="7283450" y="2152650"/>
          <p14:tracePt t="199999" x="7289800" y="2178050"/>
          <p14:tracePt t="200016" x="7308850" y="2209800"/>
          <p14:tracePt t="200033" x="7340600" y="2254250"/>
          <p14:tracePt t="200050" x="7359650" y="2266950"/>
          <p14:tracePt t="200066" x="7397750" y="2286000"/>
          <p14:tracePt t="200083" x="7429500" y="2298700"/>
          <p14:tracePt t="200100" x="7473950" y="2311400"/>
          <p14:tracePt t="200116" x="7518400" y="2317750"/>
          <p14:tracePt t="200134" x="7575550" y="2317750"/>
          <p14:tracePt t="200148" x="7651750" y="2317750"/>
          <p14:tracePt t="200166" x="7740650" y="2305050"/>
          <p14:tracePt t="200183" x="7842250" y="2286000"/>
          <p14:tracePt t="200199" x="7931150" y="2260600"/>
          <p14:tracePt t="200204" x="7950200" y="2247900"/>
          <p14:tracePt t="200215" x="7994650" y="2235200"/>
          <p14:tracePt t="200232" x="8039100" y="2209800"/>
          <p14:tracePt t="200249" x="8064500" y="2190750"/>
          <p14:tracePt t="200266" x="8070850" y="2190750"/>
          <p14:tracePt t="200269" x="8070850" y="2184400"/>
          <p14:tracePt t="200299" x="8077200" y="2184400"/>
          <p14:tracePt t="200388" x="8070850" y="2178050"/>
          <p14:tracePt t="200396" x="8058150" y="2178050"/>
          <p14:tracePt t="200403" x="8045450" y="2171700"/>
          <p14:tracePt t="200415" x="8020050" y="2159000"/>
          <p14:tracePt t="200434" x="7981950" y="2139950"/>
          <p14:tracePt t="200450" x="7956550" y="2120900"/>
          <p14:tracePt t="200466" x="7931150" y="2095500"/>
          <p14:tracePt t="200482" x="7905750" y="2070100"/>
          <p14:tracePt t="200501" x="7874000" y="2025650"/>
          <p14:tracePt t="200515" x="7854950" y="2000250"/>
          <p14:tracePt t="200533" x="7842250" y="1987550"/>
          <p14:tracePt t="200550" x="7829550" y="1974850"/>
          <p14:tracePt t="200566" x="7816850" y="1968500"/>
          <p14:tracePt t="200585" x="7810500" y="1968500"/>
          <p14:tracePt t="200600" x="7804150" y="1968500"/>
          <p14:tracePt t="200618" x="7766050" y="1968500"/>
          <p14:tracePt t="200633" x="7677150" y="1968500"/>
          <p14:tracePt t="200650" x="7594600" y="1974850"/>
          <p14:tracePt t="200655" x="7543800" y="1987550"/>
          <p14:tracePt t="200665" x="7499350" y="1993900"/>
          <p14:tracePt t="200684" x="7448550" y="2012950"/>
          <p14:tracePt t="200700" x="7423150" y="2032000"/>
          <p14:tracePt t="200717" x="7404100" y="2057400"/>
          <p14:tracePt t="200721" x="7404100" y="2076450"/>
          <p14:tracePt t="200733" x="7397750" y="2101850"/>
          <p14:tracePt t="200752" x="7404100" y="2120900"/>
          <p14:tracePt t="200769" x="7410450" y="2133600"/>
          <p14:tracePt t="200813" x="7416800" y="2133600"/>
          <p14:tracePt t="200818" x="7423150" y="2139950"/>
          <p14:tracePt t="200832" x="7435850" y="2146300"/>
          <p14:tracePt t="200850" x="7505700" y="2159000"/>
          <p14:tracePt t="200867" x="7569200" y="2159000"/>
          <p14:tracePt t="200883" x="7626350" y="2159000"/>
          <p14:tracePt t="200900" x="7689850" y="2159000"/>
          <p14:tracePt t="200916" x="7753350" y="2159000"/>
          <p14:tracePt t="200933" x="7810500" y="2159000"/>
          <p14:tracePt t="200950" x="7874000" y="2159000"/>
          <p14:tracePt t="200967" x="7924800" y="2159000"/>
          <p14:tracePt t="200984" x="7962900" y="2152650"/>
          <p14:tracePt t="201000" x="8001000" y="2133600"/>
          <p14:tracePt t="201017" x="8026400" y="2120900"/>
          <p14:tracePt t="201034" x="8045450" y="2108200"/>
          <p14:tracePt t="201051" x="8064500" y="2101850"/>
          <p14:tracePt t="201068" x="8083550" y="2095500"/>
          <p14:tracePt t="201084" x="8089900" y="2089150"/>
          <p14:tracePt t="201102" x="8096250" y="2089150"/>
          <p14:tracePt t="201134" x="8108950" y="2076450"/>
          <p14:tracePt t="201149" x="8115300" y="2070100"/>
          <p14:tracePt t="201167" x="8128000" y="2063750"/>
          <p14:tracePt t="201184" x="8140700" y="2057400"/>
          <p14:tracePt t="201199" x="8178800" y="2051050"/>
          <p14:tracePt t="201217" x="8293100" y="2057400"/>
          <p14:tracePt t="201234" x="8451850" y="2082800"/>
          <p14:tracePt t="201250" x="8616950" y="2114550"/>
          <p14:tracePt t="201254" x="8724900" y="2133600"/>
          <p14:tracePt t="201267" x="8794750" y="2152650"/>
          <p14:tracePt t="201283" x="8915400" y="2171700"/>
          <p14:tracePt t="201302" x="9055100" y="2190750"/>
          <p14:tracePt t="201317" x="9137650" y="2203450"/>
          <p14:tracePt t="201334" x="9239250" y="2216150"/>
          <p14:tracePt t="201350" x="9315450" y="2222500"/>
          <p14:tracePt t="201367" x="9378950" y="2228850"/>
          <p14:tracePt t="201384" x="9417050" y="2228850"/>
          <p14:tracePt t="201401" x="9442450" y="2228850"/>
          <p14:tracePt t="201417" x="9448800" y="2228850"/>
          <p14:tracePt t="201434" x="9455150" y="2228850"/>
          <p14:tracePt t="201451" x="9461500" y="2228850"/>
          <p14:tracePt t="201468" x="9474200" y="2228850"/>
          <p14:tracePt t="201472" x="9499600" y="2228850"/>
          <p14:tracePt t="201483" x="9537700" y="2228850"/>
          <p14:tracePt t="201500" x="9620250" y="2228850"/>
          <p14:tracePt t="201519" x="9740900" y="2222500"/>
          <p14:tracePt t="201534" x="9836150" y="2209800"/>
          <p14:tracePt t="201551" x="9899650" y="2190750"/>
          <p14:tracePt t="201567" x="9994900" y="2171700"/>
          <p14:tracePt t="201585" x="10058400" y="2159000"/>
          <p14:tracePt t="201600" x="10134600" y="2159000"/>
          <p14:tracePt t="201617" x="10210800" y="2152650"/>
          <p14:tracePt t="201635" x="10267950" y="2146300"/>
          <p14:tracePt t="201651" x="10299700" y="2139950"/>
          <p14:tracePt t="201667" x="10325100" y="2127250"/>
          <p14:tracePt t="201686" x="10344150" y="2120900"/>
          <p14:tracePt t="201701" x="10363200" y="2114550"/>
          <p14:tracePt t="201718" x="10375900" y="2108200"/>
          <p14:tracePt t="201734" x="10401300" y="2101850"/>
          <p14:tracePt t="201751" x="10426700" y="2089150"/>
          <p14:tracePt t="201767" x="10458450" y="2070100"/>
          <p14:tracePt t="201784" x="10471150" y="2063750"/>
          <p14:tracePt t="201787" x="10483850" y="2057400"/>
          <p14:tracePt t="201800" x="10490200" y="2051050"/>
          <p14:tracePt t="201816" x="10490200" y="2044700"/>
          <p14:tracePt t="201851" x="10490200" y="2038350"/>
          <p14:tracePt t="201912" x="10483850" y="2032000"/>
          <p14:tracePt t="201919" x="10477500" y="2032000"/>
          <p14:tracePt t="201935" x="10471150" y="2032000"/>
          <p14:tracePt t="201951" x="10433050" y="2032000"/>
          <p14:tracePt t="201969" x="10414000" y="2032000"/>
          <p14:tracePt t="201984" x="10388600" y="2032000"/>
          <p14:tracePt t="202001" x="10375900" y="2032000"/>
          <p14:tracePt t="202018" x="10356850" y="2032000"/>
          <p14:tracePt t="202034" x="10363200" y="2057400"/>
          <p14:tracePt t="202051" x="10369550" y="2063750"/>
          <p14:tracePt t="202084" x="10369550" y="2076450"/>
          <p14:tracePt t="202311" x="10382250" y="2076450"/>
          <p14:tracePt t="202322" x="10394950" y="2076450"/>
          <p14:tracePt t="202335" x="10439400" y="2070100"/>
          <p14:tracePt t="202351" x="10477500" y="2063750"/>
          <p14:tracePt t="202368" x="10502900" y="2044700"/>
          <p14:tracePt t="202385" x="10521950" y="2032000"/>
          <p14:tracePt t="202402" x="10521950" y="2019300"/>
          <p14:tracePt t="202418" x="10521950" y="2006600"/>
          <p14:tracePt t="202436" x="10515600" y="1993900"/>
          <p14:tracePt t="202452" x="10496550" y="1974850"/>
          <p14:tracePt t="202467" x="10464800" y="1962150"/>
          <p14:tracePt t="202484" x="10420350" y="1955800"/>
          <p14:tracePt t="202485" x="10401300" y="1949450"/>
          <p14:tracePt t="202501" x="10356850" y="1949450"/>
          <p14:tracePt t="202518" x="10299700" y="1949450"/>
          <p14:tracePt t="202535" x="10261600" y="1949450"/>
          <p14:tracePt t="202551" x="10077450" y="1949450"/>
          <p14:tracePt t="202568" x="9956800" y="1949450"/>
          <p14:tracePt t="202585" x="9772650" y="1955800"/>
          <p14:tracePt t="202602" x="9632950" y="1962150"/>
          <p14:tracePt t="202617" x="9505950" y="1974850"/>
          <p14:tracePt t="202635" x="9410700" y="2000250"/>
          <p14:tracePt t="202651" x="9398000" y="2019300"/>
          <p14:tracePt t="202668" x="9398000" y="2051050"/>
          <p14:tracePt t="202685" x="9442450" y="2101850"/>
          <p14:tracePt t="202688" x="9486900" y="2139950"/>
          <p14:tracePt t="202702" x="9537700" y="2178050"/>
          <p14:tracePt t="202718" x="9620250" y="2235200"/>
          <p14:tracePt t="202735" x="9772650" y="2292350"/>
          <p14:tracePt t="202751" x="9893300" y="2317750"/>
          <p14:tracePt t="202768" x="10077450" y="2324100"/>
          <p14:tracePt t="202784" x="10166350" y="2324100"/>
          <p14:tracePt t="202786" x="10261600" y="2324100"/>
          <p14:tracePt t="202802" x="10477500" y="2311400"/>
          <p14:tracePt t="202817" x="10610850" y="2286000"/>
          <p14:tracePt t="202835" x="10712450" y="2241550"/>
          <p14:tracePt t="202852" x="10750550" y="2197100"/>
          <p14:tracePt t="202868" x="10750550" y="2152650"/>
          <p14:tracePt t="202885" x="10737850" y="2114550"/>
          <p14:tracePt t="202902" x="10699750" y="2070100"/>
          <p14:tracePt t="202918" x="10648950" y="2019300"/>
          <p14:tracePt t="202935" x="10591800" y="1968500"/>
          <p14:tracePt t="202952" x="10528300" y="1911350"/>
          <p14:tracePt t="202968" x="10452100" y="1854200"/>
          <p14:tracePt t="202985" x="10337800" y="1784350"/>
          <p14:tracePt t="203003" x="10242550" y="1758950"/>
          <p14:tracePt t="203018" x="10153650" y="1771650"/>
          <p14:tracePt t="203035" x="10045700" y="1809750"/>
          <p14:tracePt t="203052" x="9931400" y="1866900"/>
          <p14:tracePt t="203067" x="9823450" y="1936750"/>
          <p14:tracePt t="203085" x="9766300" y="1987550"/>
          <p14:tracePt t="203102" x="9740900" y="2032000"/>
          <p14:tracePt t="203118" x="9753600" y="2070100"/>
          <p14:tracePt t="203134" x="9848850" y="2133600"/>
          <p14:tracePt t="203152" x="10013950" y="2190750"/>
          <p14:tracePt t="203168" x="10242550" y="2260600"/>
          <p14:tracePt t="203185" x="10414000" y="2305050"/>
          <p14:tracePt t="203202" x="10566400" y="2336800"/>
          <p14:tracePt t="203218" x="10674350" y="2336800"/>
          <p14:tracePt t="203221" x="10718800" y="2330450"/>
          <p14:tracePt t="203236" x="10782300" y="2305050"/>
          <p14:tracePt t="203251" x="10814050" y="2279650"/>
          <p14:tracePt t="203252" x="10826750" y="2260600"/>
          <p14:tracePt t="203267" x="10852150" y="2222500"/>
          <p14:tracePt t="203285" x="10864850" y="2190750"/>
          <p14:tracePt t="203302" x="10871200" y="2178050"/>
          <p14:tracePt t="203319" x="10871200" y="2171700"/>
          <p14:tracePt t="203335" x="10871200" y="2165350"/>
          <p14:tracePt t="203470" x="10877550" y="2165350"/>
          <p14:tracePt t="203488" x="10896600" y="2178050"/>
          <p14:tracePt t="203502" x="10953750" y="2190750"/>
          <p14:tracePt t="203519" x="11042650" y="2216150"/>
          <p14:tracePt t="203536" x="11118850" y="2235200"/>
          <p14:tracePt t="203554" x="11176000" y="2241550"/>
          <p14:tracePt t="203569" x="11233150" y="2247900"/>
          <p14:tracePt t="203585" x="11277600" y="2247900"/>
          <p14:tracePt t="203602" x="11322050" y="2247900"/>
          <p14:tracePt t="203619" x="11366500" y="2235200"/>
          <p14:tracePt t="203636" x="11398250" y="2222500"/>
          <p14:tracePt t="203652" x="11423650" y="2197100"/>
          <p14:tracePt t="203669" x="11430000" y="2184400"/>
          <p14:tracePt t="203686" x="11430000" y="2171700"/>
          <p14:tracePt t="203689" x="11430000" y="2165350"/>
          <p14:tracePt t="203702" x="11430000" y="2152650"/>
          <p14:tracePt t="203704" x="11423650" y="2146300"/>
          <p14:tracePt t="203744" x="11417300" y="2146300"/>
          <p14:tracePt t="203769" x="11410950" y="2139950"/>
          <p14:tracePt t="203786" x="11404600" y="2133600"/>
          <p14:tracePt t="203803" x="11391900" y="2120900"/>
          <p14:tracePt t="203822" x="11372850" y="2101850"/>
          <p14:tracePt t="203836" x="11366500" y="2089150"/>
          <p14:tracePt t="203853" x="11353800" y="2063750"/>
          <p14:tracePt t="203869" x="11334750" y="2044700"/>
          <p14:tracePt t="203886" x="11315700" y="2025650"/>
          <p14:tracePt t="203888" x="11315700" y="2019300"/>
          <p14:tracePt t="203903" x="11303000" y="2012950"/>
          <p14:tracePt t="203905" x="11296650" y="2000250"/>
          <p14:tracePt t="203918" x="11290300" y="2000250"/>
          <p14:tracePt t="203935" x="11271250" y="1987550"/>
          <p14:tracePt t="203953" x="11252200" y="1974850"/>
          <p14:tracePt t="203969" x="11182350" y="1949450"/>
          <p14:tracePt t="203987" x="11125200" y="1936750"/>
          <p14:tracePt t="204004" x="11087100" y="1924050"/>
          <p14:tracePt t="204018" x="11023600" y="1917700"/>
          <p14:tracePt t="204036" x="10953750" y="1905000"/>
          <p14:tracePt t="204053" x="10896600" y="1905000"/>
          <p14:tracePt t="204069" x="10858500" y="1898650"/>
          <p14:tracePt t="204085" x="10807700" y="1898650"/>
          <p14:tracePt t="204103" x="10775950" y="1898650"/>
          <p14:tracePt t="204120" x="10731500" y="1911350"/>
          <p14:tracePt t="204125" x="10712450" y="1911350"/>
          <p14:tracePt t="204135" x="10699750" y="1917700"/>
          <p14:tracePt t="204144" x="10680700" y="1924050"/>
          <p14:tracePt t="204152" x="10648950" y="1936750"/>
          <p14:tracePt t="204170" x="10623550" y="1949450"/>
          <p14:tracePt t="204188" x="10585450" y="1987550"/>
          <p14:tracePt t="204202" x="10579100" y="2006600"/>
          <p14:tracePt t="204206" x="10579100" y="2019300"/>
          <p14:tracePt t="204219" x="10579100" y="2057400"/>
          <p14:tracePt t="204236" x="10579100" y="2089150"/>
          <p14:tracePt t="204253" x="10629900" y="2159000"/>
          <p14:tracePt t="204269" x="10725150" y="2209800"/>
          <p14:tracePt t="204286" x="10858500" y="2235200"/>
          <p14:tracePt t="204303" x="11029950" y="2254250"/>
          <p14:tracePt t="204320" x="11207750" y="2247900"/>
          <p14:tracePt t="204336" x="11309350" y="2228850"/>
          <p14:tracePt t="204353" x="11372850" y="2216150"/>
          <p14:tracePt t="204370" x="11417300" y="2197100"/>
          <p14:tracePt t="204386" x="11449050" y="2178050"/>
          <p14:tracePt t="204403" x="11461750" y="2146300"/>
          <p14:tracePt t="204423" x="11461750" y="2114550"/>
          <p14:tracePt t="204437" x="11461750" y="2101850"/>
          <p14:tracePt t="204453" x="11461750" y="2057400"/>
          <p14:tracePt t="204470" x="11461750" y="2032000"/>
          <p14:tracePt t="204487" x="11449050" y="2006600"/>
          <p14:tracePt t="204503" x="11436350" y="1987550"/>
          <p14:tracePt t="204520" x="11404600" y="1968500"/>
          <p14:tracePt t="204536" x="11372850" y="1962150"/>
          <p14:tracePt t="204553" x="11334750" y="1955800"/>
          <p14:tracePt t="204570" x="11264900" y="1955800"/>
          <p14:tracePt t="204586" x="11207750" y="1955800"/>
          <p14:tracePt t="204601" x="11150600" y="1974850"/>
          <p14:tracePt t="204619" x="11099800" y="1993900"/>
          <p14:tracePt t="204621" x="11080750" y="2000250"/>
          <p14:tracePt t="204635" x="11068050" y="2012950"/>
          <p14:tracePt t="204654" x="11010900" y="2076450"/>
          <p14:tracePt t="204671" x="10991850" y="2108200"/>
          <p14:tracePt t="204687" x="10979150" y="2171700"/>
          <p14:tracePt t="204703" x="10979150" y="2241550"/>
          <p14:tracePt t="204720" x="10979150" y="2279650"/>
          <p14:tracePt t="204736" x="10985500" y="2324100"/>
          <p14:tracePt t="204753" x="10998200" y="2343150"/>
          <p14:tracePt t="204770" x="11010900" y="2368550"/>
          <p14:tracePt t="204787" x="11017250" y="2374900"/>
          <p14:tracePt t="204803" x="11023600" y="2381250"/>
          <p14:tracePt t="204823" x="11049000" y="2381250"/>
          <p14:tracePt t="204837" x="11099800" y="2387600"/>
          <p14:tracePt t="204854" x="11137900" y="2374900"/>
          <p14:tracePt t="204870" x="11163300" y="2362200"/>
          <p14:tracePt t="204885" x="11188700" y="2349500"/>
          <p14:tracePt t="204887" x="11195050" y="2343150"/>
          <p14:tracePt t="204903" x="11207750" y="2330450"/>
          <p14:tracePt t="204919" x="11220450" y="2324100"/>
          <p14:tracePt t="204939" x="11245850" y="2305050"/>
          <p14:tracePt t="204953" x="11277600" y="2292350"/>
          <p14:tracePt t="204970" x="11303000" y="2273300"/>
          <p14:tracePt t="204987" x="11315700" y="2260600"/>
          <p14:tracePt t="205004" x="11328400" y="2254250"/>
          <p14:tracePt t="205019" x="11334750" y="2247900"/>
          <p14:tracePt t="205138" x="11341100" y="2247900"/>
          <p14:tracePt t="205157" x="11347450" y="2247900"/>
          <p14:tracePt t="205169" x="11360150" y="2247900"/>
          <p14:tracePt t="205187" x="11372850" y="2247900"/>
          <p14:tracePt t="205204" x="11391900" y="2241550"/>
          <p14:tracePt t="205219" x="11410950" y="2241550"/>
          <p14:tracePt t="205237" x="11423650" y="2241550"/>
          <p14:tracePt t="205254" x="11449050" y="2241550"/>
          <p14:tracePt t="205269" x="11474450" y="2235200"/>
          <p14:tracePt t="205287" x="11499850" y="2228850"/>
          <p14:tracePt t="205302" x="11525250" y="2222500"/>
          <p14:tracePt t="205320" x="11544300" y="2209800"/>
          <p14:tracePt t="205336" x="11557000" y="2197100"/>
          <p14:tracePt t="205354" x="11576050" y="2190750"/>
          <p14:tracePt t="205358" x="11582400" y="2184400"/>
          <p14:tracePt t="205370" x="11588750" y="2184400"/>
          <p14:tracePt t="205446" x="11588750" y="2178050"/>
          <p14:tracePt t="205717" x="11588750" y="2171700"/>
          <p14:tracePt t="205774" x="11595100" y="2171700"/>
          <p14:tracePt t="205845" x="11595100" y="2165350"/>
          <p14:tracePt t="206095" x="11595100" y="2171700"/>
          <p14:tracePt t="206413" x="11595100" y="2165350"/>
          <p14:tracePt t="206465" x="11595100" y="2159000"/>
          <p14:tracePt t="206492" x="11588750" y="2159000"/>
          <p14:tracePt t="206506" x="11576050" y="2146300"/>
          <p14:tracePt t="206522" x="11557000" y="2139950"/>
          <p14:tracePt t="206538" x="11531600" y="2133600"/>
          <p14:tracePt t="206554" x="11499850" y="2120900"/>
          <p14:tracePt t="206571" x="11449050" y="2101850"/>
          <p14:tracePt t="206588" x="11404600" y="2082800"/>
          <p14:tracePt t="206605" x="11379200" y="2070100"/>
          <p14:tracePt t="206624" x="11328400" y="2051050"/>
          <p14:tracePt t="206638" x="11315700" y="2044700"/>
          <p14:tracePt t="206640" x="11296650" y="2044700"/>
          <p14:tracePt t="206655" x="11264900" y="2038350"/>
          <p14:tracePt t="206671" x="11220450" y="2025650"/>
          <p14:tracePt t="206675" x="11195050" y="2025650"/>
          <p14:tracePt t="206687" x="11169650" y="2019300"/>
          <p14:tracePt t="206689" x="11144250" y="2012950"/>
          <p14:tracePt t="206705" x="11087100" y="1993900"/>
          <p14:tracePt t="206723" x="11010900" y="1974850"/>
          <p14:tracePt t="206738" x="10953750" y="1949450"/>
          <p14:tracePt t="206755" x="10858500" y="1924050"/>
          <p14:tracePt t="206771" x="10801350" y="1905000"/>
          <p14:tracePt t="206788" x="10756900" y="1892300"/>
          <p14:tracePt t="206805" x="10731500" y="1892300"/>
          <p14:tracePt t="206820" x="10699750" y="1885950"/>
          <p14:tracePt t="206838" x="10674350" y="1879600"/>
          <p14:tracePt t="206855" x="10648950" y="1873250"/>
          <p14:tracePt t="206872" x="10604500" y="1873250"/>
          <p14:tracePt t="206877" x="10579100" y="1866900"/>
          <p14:tracePt t="206887" x="10541000" y="1866900"/>
          <p14:tracePt t="206905" x="10464800" y="1860550"/>
          <p14:tracePt t="206923" x="10293350" y="1835150"/>
          <p14:tracePt t="206938" x="10134600" y="1809750"/>
          <p14:tracePt t="206955" x="10020300" y="1790700"/>
          <p14:tracePt t="206974" x="9918700" y="1771650"/>
          <p14:tracePt t="206989" x="9836150" y="1758950"/>
          <p14:tracePt t="207005" x="9785350" y="1752600"/>
          <p14:tracePt t="207021" x="9753600" y="1752600"/>
          <p14:tracePt t="207039" x="9715500" y="1752600"/>
          <p14:tracePt t="207055" x="9677400" y="1752600"/>
          <p14:tracePt t="207072" x="9594850" y="1752600"/>
          <p14:tracePt t="207089" x="9518650" y="1758950"/>
          <p14:tracePt t="207105" x="9423400" y="1765300"/>
          <p14:tracePt t="207122" x="9328150" y="1765300"/>
          <p14:tracePt t="207138" x="9245600" y="1765300"/>
          <p14:tracePt t="207140" x="9207500" y="1765300"/>
          <p14:tracePt t="207155" x="9169400" y="1771650"/>
          <p14:tracePt t="207172" x="9137650" y="1778000"/>
          <p14:tracePt t="207191" x="9055100" y="1790700"/>
          <p14:tracePt t="207209" x="8902700" y="1809750"/>
          <p14:tracePt t="207221" x="8686800" y="1822450"/>
          <p14:tracePt t="207239" x="8420100" y="1822450"/>
          <p14:tracePt t="207255" x="8159750" y="1803400"/>
          <p14:tracePt t="207272" x="7962900" y="1771650"/>
          <p14:tracePt t="207277" x="7899400" y="1758950"/>
          <p14:tracePt t="207288" x="7816850" y="1739900"/>
          <p14:tracePt t="207305" x="7740650" y="1733550"/>
          <p14:tracePt t="207322" x="7702550" y="1727200"/>
          <p14:tracePt t="207340" x="7677150" y="1727200"/>
          <p14:tracePt t="207356" x="7600950" y="1752600"/>
          <p14:tracePt t="207372" x="7454900" y="1790700"/>
          <p14:tracePt t="207389" x="7239000" y="1822450"/>
          <p14:tracePt t="207405" x="7092950" y="1847850"/>
          <p14:tracePt t="207423" x="6978650" y="1860550"/>
          <p14:tracePt t="207439" x="6927850" y="1866900"/>
          <p14:tracePt t="207455" x="6921500" y="1866900"/>
          <p14:tracePt t="207471" x="6921500" y="1873250"/>
          <p14:tracePt t="207489" x="6940550" y="1879600"/>
          <p14:tracePt t="207506" x="6985000" y="1898650"/>
          <p14:tracePt t="207522" x="7010400" y="1924050"/>
          <p14:tracePt t="207539" x="7048500" y="1955800"/>
          <p14:tracePt t="207556" x="7073900" y="1987550"/>
          <p14:tracePt t="207573" x="7099300" y="2019300"/>
          <p14:tracePt t="207589" x="7118350" y="2044700"/>
          <p14:tracePt t="207605" x="7137400" y="2063750"/>
          <p14:tracePt t="207622" x="7156450" y="2076450"/>
          <p14:tracePt t="207624" x="7175500" y="2076450"/>
          <p14:tracePt t="207638" x="7194550" y="2089150"/>
          <p14:tracePt t="207641" x="7219950" y="2095500"/>
          <p14:tracePt t="207656" x="7283450" y="2120900"/>
          <p14:tracePt t="207672" x="7366000" y="2159000"/>
          <p14:tracePt t="207689" x="7435850" y="2203450"/>
          <p14:tracePt t="207706" x="7486650" y="2222500"/>
          <p14:tracePt t="207722" x="7524750" y="2241550"/>
          <p14:tracePt t="207739" x="7569200" y="2254250"/>
          <p14:tracePt t="207755" x="7594600" y="2260600"/>
          <p14:tracePt t="207773" x="7626350" y="2260600"/>
          <p14:tracePt t="207789" x="7677150" y="2260600"/>
          <p14:tracePt t="207806" x="7740650" y="2260600"/>
          <p14:tracePt t="207823" x="7816850" y="2254250"/>
          <p14:tracePt t="207839" x="7886700" y="2241550"/>
          <p14:tracePt t="207856" x="7943850" y="2228850"/>
          <p14:tracePt t="207861" x="7956550" y="2228850"/>
          <p14:tracePt t="207873" x="7988300" y="2222500"/>
          <p14:tracePt t="207889" x="8001000" y="2216150"/>
          <p14:tracePt t="207906" x="8032750" y="2209800"/>
          <p14:tracePt t="207923" x="8064500" y="2197100"/>
          <p14:tracePt t="207939" x="8102600" y="2171700"/>
          <p14:tracePt t="207956" x="8134350" y="2139950"/>
          <p14:tracePt t="207973" x="8153400" y="2108200"/>
          <p14:tracePt t="207989" x="8159750" y="2076450"/>
          <p14:tracePt t="208006" x="8140700" y="2032000"/>
          <p14:tracePt t="208021" x="8102600" y="1993900"/>
          <p14:tracePt t="208039" x="8064500" y="1962150"/>
          <p14:tracePt t="208056" x="8007350" y="1930400"/>
          <p14:tracePt t="208073" x="7956550" y="1905000"/>
          <p14:tracePt t="208089" x="7899400" y="1885950"/>
          <p14:tracePt t="208106" x="7854950" y="1873250"/>
          <p14:tracePt t="208123" x="7785100" y="1847850"/>
          <p14:tracePt t="208139" x="7747000" y="1835150"/>
          <p14:tracePt t="208156" x="7702550" y="1822450"/>
          <p14:tracePt t="208172" x="7664450" y="1816100"/>
          <p14:tracePt t="208189" x="7626350" y="1809750"/>
          <p14:tracePt t="208206" x="7575550" y="1803400"/>
          <p14:tracePt t="208222" x="7512050" y="1803400"/>
          <p14:tracePt t="208239" x="7435850" y="1816100"/>
          <p14:tracePt t="208256" x="7366000" y="1828800"/>
          <p14:tracePt t="208273" x="7315200" y="1841500"/>
          <p14:tracePt t="208290" x="7283450" y="1860550"/>
          <p14:tracePt t="208294" x="7277100" y="1860550"/>
          <p14:tracePt t="208305" x="7270750" y="1866900"/>
          <p14:tracePt t="208323" x="7264400" y="1892300"/>
          <p14:tracePt t="208340" x="7258050" y="1905000"/>
          <p14:tracePt t="208356" x="7258050" y="1930400"/>
          <p14:tracePt t="208360" x="7258050" y="1949450"/>
          <p14:tracePt t="208373" x="7264400" y="1962150"/>
          <p14:tracePt t="208376" x="7283450" y="1987550"/>
          <p14:tracePt t="208390" x="7321550" y="2032000"/>
          <p14:tracePt t="208406" x="7391400" y="2089150"/>
          <p14:tracePt t="208425" x="7461250" y="2139950"/>
          <p14:tracePt t="208440" x="7512050" y="2184400"/>
          <p14:tracePt t="208456" x="7581900" y="2235200"/>
          <p14:tracePt t="208475" x="7645400" y="2260600"/>
          <p14:tracePt t="208489" x="7708900" y="2273300"/>
          <p14:tracePt t="208507" x="7772400" y="2273300"/>
          <p14:tracePt t="208524" x="7874000" y="2266950"/>
          <p14:tracePt t="208528" x="7924800" y="2254250"/>
          <p14:tracePt t="208540" x="7969250" y="2241550"/>
          <p14:tracePt t="208557" x="8058150" y="2184400"/>
          <p14:tracePt t="208573" x="8108950" y="2146300"/>
          <p14:tracePt t="208591" x="8140700" y="2108200"/>
          <p14:tracePt t="208607" x="8147050" y="2095500"/>
          <p14:tracePt t="208622" x="8159750" y="2063750"/>
          <p14:tracePt t="208624" x="8166100" y="2051050"/>
          <p14:tracePt t="208639" x="8166100" y="2019300"/>
          <p14:tracePt t="208656" x="8159750" y="1987550"/>
          <p14:tracePt t="208674" x="8134350" y="1955800"/>
          <p14:tracePt t="208690" x="8102600" y="1924050"/>
          <p14:tracePt t="208707" x="8058150" y="1905000"/>
          <p14:tracePt t="208723" x="8001000" y="1885950"/>
          <p14:tracePt t="208739" x="7956550" y="1873250"/>
          <p14:tracePt t="208756" x="7912100" y="1866900"/>
          <p14:tracePt t="208773" x="7880350" y="1860550"/>
          <p14:tracePt t="208792" x="7835900" y="1860550"/>
          <p14:tracePt t="208807" x="7816850" y="1860550"/>
          <p14:tracePt t="208824" x="7797800" y="1860550"/>
          <p14:tracePt t="208841" x="7785100" y="1860550"/>
          <p14:tracePt t="208858" x="7772400" y="1860550"/>
          <p14:tracePt t="208873" x="7759700" y="1860550"/>
          <p14:tracePt t="208891" x="7747000" y="1860550"/>
          <p14:tracePt t="208906" x="7734300" y="1866900"/>
          <p14:tracePt t="208923" x="7727950" y="1866900"/>
          <p14:tracePt t="208940" x="7715250" y="1866900"/>
          <p14:tracePt t="208957" x="7708900" y="1866900"/>
          <p14:tracePt t="208972" x="7708900" y="1873250"/>
          <p14:tracePt t="208991" x="7702550" y="1873250"/>
          <p14:tracePt t="209007" x="7696200" y="1873250"/>
          <p14:tracePt t="209024" x="7689850" y="1873250"/>
          <p14:tracePt t="209028" x="7683500" y="1873250"/>
          <p14:tracePt t="209040" x="7677150" y="1873250"/>
          <p14:tracePt t="209045" x="7664450" y="1873250"/>
          <p14:tracePt t="209057" x="7664450" y="1879600"/>
          <p14:tracePt t="209061" x="7651750" y="1879600"/>
          <p14:tracePt t="209074" x="7639050" y="1885950"/>
          <p14:tracePt t="209090" x="7626350" y="1885950"/>
          <p14:tracePt t="209141" x="7620000" y="1885950"/>
          <p14:tracePt t="209164" x="7620000" y="1892300"/>
          <p14:tracePt t="209171" x="7613650" y="1892300"/>
          <p14:tracePt t="209179" x="7607300" y="1892300"/>
          <p14:tracePt t="209189" x="7600950" y="1898650"/>
          <p14:tracePt t="209207" x="7575550" y="1905000"/>
          <p14:tracePt t="209224" x="7556500" y="1911350"/>
          <p14:tracePt t="209241" x="7543800" y="1911350"/>
          <p14:tracePt t="209257" x="7537450" y="1917700"/>
          <p14:tracePt t="209273" x="7524750" y="1917700"/>
          <p14:tracePt t="209291" x="7512050" y="1917700"/>
          <p14:tracePt t="209293" x="7493000" y="1924050"/>
          <p14:tracePt t="209307" x="7423150" y="1936750"/>
          <p14:tracePt t="209324" x="7283450" y="1974850"/>
          <p14:tracePt t="209340" x="7150100" y="2000250"/>
          <p14:tracePt t="209357" x="7010400" y="2032000"/>
          <p14:tracePt t="209373" x="6953250" y="2038350"/>
          <p14:tracePt t="209391" x="6940550" y="2044700"/>
          <p14:tracePt t="209483" x="6940550" y="2051050"/>
          <p14:tracePt t="209491" x="6965950" y="2076450"/>
          <p14:tracePt t="209508" x="7004050" y="2114550"/>
          <p14:tracePt t="209524" x="7035800" y="2146300"/>
          <p14:tracePt t="209541" x="7086600" y="2184400"/>
          <p14:tracePt t="209545" x="7112000" y="2203450"/>
          <p14:tracePt t="209559" x="7156450" y="2228850"/>
          <p14:tracePt t="209575" x="7226300" y="2254250"/>
          <p14:tracePt t="209590" x="7277100" y="2279650"/>
          <p14:tracePt t="209607" x="7321550" y="2292350"/>
          <p14:tracePt t="209622" x="7372350" y="2311400"/>
          <p14:tracePt t="209639" x="7416800" y="2311400"/>
          <p14:tracePt t="209657" x="7467600" y="2305050"/>
          <p14:tracePt t="209674" x="7512050" y="2292350"/>
          <p14:tracePt t="209678" x="7531100" y="2279650"/>
          <p14:tracePt t="209692" x="7543800" y="2266950"/>
          <p14:tracePt t="209708" x="7569200" y="2254250"/>
          <p14:tracePt t="209724" x="7575550" y="2241550"/>
          <p14:tracePt t="209741" x="7581900" y="2241550"/>
          <p14:tracePt t="210461" x="7575550" y="2254250"/>
          <p14:tracePt t="210469" x="7569200" y="2260600"/>
          <p14:tracePt t="210479" x="7562850" y="2266950"/>
          <p14:tracePt t="210491" x="7556500" y="2311400"/>
          <p14:tracePt t="210510" x="7562850" y="2368550"/>
          <p14:tracePt t="210526" x="7569200" y="2400300"/>
          <p14:tracePt t="210541" x="7575550" y="2432050"/>
          <p14:tracePt t="210560" x="7581900" y="2438400"/>
          <p14:tracePt t="212671" x="7588250" y="2438400"/>
          <p14:tracePt t="212680" x="7600950" y="2432050"/>
          <p14:tracePt t="212694" x="7613650" y="2425700"/>
          <p14:tracePt t="212711" x="7620000" y="2419350"/>
          <p14:tracePt t="213001" x="7620000" y="2425700"/>
          <p14:tracePt t="213011" x="7620000" y="2432050"/>
          <p14:tracePt t="213017" x="7626350" y="2432050"/>
          <p14:tracePt t="213027" x="7626350" y="2438400"/>
          <p14:tracePt t="213061" x="7632700" y="2438400"/>
          <p14:tracePt t="213078" x="7645400" y="2432050"/>
          <p14:tracePt t="213094" x="7664450" y="2419350"/>
          <p14:tracePt t="213110" x="7683500" y="2400300"/>
          <p14:tracePt t="213114" x="7689850" y="2393950"/>
          <p14:tracePt t="213126" x="7708900" y="2381250"/>
          <p14:tracePt t="213130" x="7715250" y="2374900"/>
          <p14:tracePt t="213144" x="7721600" y="2368550"/>
          <p14:tracePt t="213160" x="7727950" y="2362200"/>
          <p14:tracePt t="213213" x="7727950" y="2368550"/>
          <p14:tracePt t="213218" x="7727950" y="2374900"/>
          <p14:tracePt t="213226" x="7721600" y="2387600"/>
          <p14:tracePt t="213243" x="7715250" y="2400300"/>
          <p14:tracePt t="213262" x="7708900" y="2413000"/>
          <p14:tracePt t="213277" x="7702550" y="2419350"/>
          <p14:tracePt t="213294" x="7702550" y="2425700"/>
          <p14:tracePt t="213999" x="7715250" y="2419350"/>
          <p14:tracePt t="214009" x="7734300" y="2406650"/>
          <p14:tracePt t="214016" x="7778750" y="2387600"/>
          <p14:tracePt t="214028" x="7835900" y="2362200"/>
          <p14:tracePt t="214045" x="8032750" y="2292350"/>
          <p14:tracePt t="214062" x="8172450" y="2247900"/>
          <p14:tracePt t="214078" x="8343900" y="2203450"/>
          <p14:tracePt t="214094" x="8496300" y="2171700"/>
          <p14:tracePt t="214111" x="8667750" y="2139950"/>
          <p14:tracePt t="214128" x="8820150" y="2101850"/>
          <p14:tracePt t="214145" x="8978900" y="2070100"/>
          <p14:tracePt t="214161" x="9131300" y="2032000"/>
          <p14:tracePt t="214178" x="9283700" y="1993900"/>
          <p14:tracePt t="214195" x="9404350" y="1949450"/>
          <p14:tracePt t="214211" x="9537700" y="1898650"/>
          <p14:tracePt t="214228" x="9671050" y="1847850"/>
          <p14:tracePt t="214244" x="9810750" y="1816100"/>
          <p14:tracePt t="214262" x="9931400" y="1797050"/>
          <p14:tracePt t="214278" x="10013950" y="1797050"/>
          <p14:tracePt t="214295" x="10140950" y="1797050"/>
          <p14:tracePt t="214311" x="10261600" y="1809750"/>
          <p14:tracePt t="214329" x="10344150" y="1816100"/>
          <p14:tracePt t="214347" x="10407650" y="1816100"/>
          <p14:tracePt t="214361" x="10452100" y="1809750"/>
          <p14:tracePt t="214378" x="10471150" y="1803400"/>
          <p14:tracePt t="214395" x="10496550" y="1797050"/>
          <p14:tracePt t="214412" x="10528300" y="1797050"/>
          <p14:tracePt t="214428" x="10572750" y="1790700"/>
          <p14:tracePt t="214445" x="10617200" y="1790700"/>
          <p14:tracePt t="214452" x="10629900" y="1790700"/>
          <p14:tracePt t="214461" x="10636250" y="1784350"/>
          <p14:tracePt t="214478" x="10642600" y="1784350"/>
          <p14:tracePt t="214493" x="10648950" y="1778000"/>
          <p14:tracePt t="214528" x="10655300" y="1771650"/>
          <p14:tracePt t="214625" x="10655300" y="1778000"/>
          <p14:tracePt t="214630" x="10648950" y="1784350"/>
          <p14:tracePt t="214645" x="10636250" y="1797050"/>
          <p14:tracePt t="214663" x="10617200" y="1809750"/>
          <p14:tracePt t="214678" x="10617200" y="1816100"/>
          <p14:tracePt t="214730" x="10617200" y="1809750"/>
          <p14:tracePt t="214737" x="10617200" y="1797050"/>
          <p14:tracePt t="214744" x="10617200" y="1790700"/>
          <p14:tracePt t="214762" x="10617200" y="1765300"/>
          <p14:tracePt t="214778" x="10623550" y="1733550"/>
          <p14:tracePt t="214795" x="10629900" y="1714500"/>
          <p14:tracePt t="214812" x="10636250" y="1708150"/>
          <p14:tracePt t="214862" x="10636250" y="1727200"/>
          <p14:tracePt t="214878" x="10629900" y="1752600"/>
          <p14:tracePt t="214895" x="10617200" y="1771650"/>
          <p14:tracePt t="214912" x="10610850" y="1778000"/>
          <p14:tracePt t="215055" x="10610850" y="1784350"/>
          <p14:tracePt t="215106" x="10617200" y="1784350"/>
          <p14:tracePt t="215115" x="10623550" y="1784350"/>
          <p14:tracePt t="215128" x="10629900" y="1784350"/>
          <p14:tracePt t="215146" x="10661650" y="1758950"/>
          <p14:tracePt t="215163" x="10674350" y="1752600"/>
          <p14:tracePt t="215179" x="10680700" y="1752600"/>
          <p14:tracePt t="215362" x="10680700" y="1765300"/>
          <p14:tracePt t="215369" x="10680700" y="1771650"/>
          <p14:tracePt t="215378" x="10680700" y="1784350"/>
          <p14:tracePt t="215396" x="10674350" y="1816100"/>
          <p14:tracePt t="215412" x="10674350" y="1835150"/>
          <p14:tracePt t="215429" x="10674350" y="1841500"/>
          <p14:tracePt t="215559" x="10668000" y="1841500"/>
          <p14:tracePt t="215578" x="10661650" y="1841500"/>
          <p14:tracePt t="215598" x="10648950" y="1854200"/>
          <p14:tracePt t="215613" x="10642600" y="1854200"/>
          <p14:tracePt t="215774" x="10636250" y="1854200"/>
          <p14:tracePt t="215784" x="10629900" y="1860550"/>
          <p14:tracePt t="215795" x="10623550" y="1860550"/>
          <p14:tracePt t="215813" x="10617200" y="1860550"/>
          <p14:tracePt t="215854" x="10617200" y="1866900"/>
          <p14:tracePt t="215877" x="10604500" y="1873250"/>
          <p14:tracePt t="215887" x="10585450" y="1885950"/>
          <p14:tracePt t="215896" x="10553700" y="1898650"/>
          <p14:tracePt t="215913" x="10521950" y="1905000"/>
          <p14:tracePt t="219118" x="10509250" y="1905000"/>
          <p14:tracePt t="219125" x="10496550" y="1898650"/>
          <p14:tracePt t="219135" x="10464800" y="1892300"/>
          <p14:tracePt t="219150" x="10382250" y="1879600"/>
          <p14:tracePt t="219166" x="10312400" y="1854200"/>
          <p14:tracePt t="219185" x="10287000" y="1835150"/>
          <p14:tracePt t="219244" x="10293350" y="1835150"/>
          <p14:tracePt t="219253" x="10312400" y="1835150"/>
          <p14:tracePt t="219265" x="10325100" y="1835150"/>
          <p14:tracePt t="219282" x="10344150" y="1835150"/>
          <p14:tracePt t="219299" x="10350500" y="1835150"/>
          <p14:tracePt t="219303" x="10350500" y="1828800"/>
          <p14:tracePt t="219316" x="10363200" y="1828800"/>
          <p14:tracePt t="219331" x="10382250" y="1816100"/>
          <p14:tracePt t="219349" x="10420350" y="1803400"/>
          <p14:tracePt t="219365" x="10445750" y="1790700"/>
          <p14:tracePt t="219410" x="10445750" y="1784350"/>
          <p14:tracePt t="219436" x="10439400" y="1784350"/>
          <p14:tracePt t="219870" x="10439400" y="1778000"/>
          <p14:tracePt t="220941" x="10433050" y="1778000"/>
          <p14:tracePt t="220958" x="10375900" y="1797050"/>
          <p14:tracePt t="220968" x="10331450" y="1816100"/>
          <p14:tracePt t="220973" x="10274300" y="1841500"/>
          <p14:tracePt t="220982" x="10204450" y="1873250"/>
          <p14:tracePt t="221002" x="10077450" y="1930400"/>
          <p14:tracePt t="221016" x="9931400" y="1981200"/>
          <p14:tracePt t="221035" x="9740900" y="2006600"/>
          <p14:tracePt t="221038" x="9652000" y="2012950"/>
          <p14:tracePt t="221049" x="9531350" y="2025650"/>
          <p14:tracePt t="221054" x="9436100" y="2032000"/>
          <p14:tracePt t="221068" x="9366250" y="2038350"/>
          <p14:tracePt t="221084" x="9131300" y="2070100"/>
          <p14:tracePt t="221100" x="8877300" y="2127250"/>
          <p14:tracePt t="221103" x="8769350" y="2146300"/>
          <p14:tracePt t="221117" x="8521700" y="2190750"/>
          <p14:tracePt t="221135" x="8362950" y="2209800"/>
          <p14:tracePt t="221150" x="8267700" y="2228850"/>
          <p14:tracePt t="221168" x="8242300" y="2228850"/>
          <p14:tracePt t="221184" x="8242300" y="2235200"/>
          <p14:tracePt t="221199" x="8235950" y="2235200"/>
          <p14:tracePt t="221217" x="8223250" y="2241550"/>
          <p14:tracePt t="221234" x="8210550" y="2260600"/>
          <p14:tracePt t="221250" x="8197850" y="2273300"/>
          <p14:tracePt t="221267" x="8191500" y="2286000"/>
          <p14:tracePt t="221283" x="8178800" y="2298700"/>
          <p14:tracePt t="221302" x="8166100" y="2317750"/>
          <p14:tracePt t="221318" x="8159750" y="2330450"/>
          <p14:tracePt t="221335" x="8153400" y="2355850"/>
          <p14:tracePt t="221350" x="8147050" y="2362200"/>
          <p14:tracePt t="221367" x="8128000" y="2387600"/>
          <p14:tracePt t="221384" x="8128000" y="2393950"/>
          <p14:tracePt t="221484" x="8121650" y="2393950"/>
          <p14:tracePt t="221500" x="8102600" y="2406650"/>
          <p14:tracePt t="221517" x="8045450" y="2425700"/>
          <p14:tracePt t="221535" x="7956550" y="2444750"/>
          <p14:tracePt t="221551" x="7880350" y="2463800"/>
          <p14:tracePt t="221554" x="7848600" y="2463800"/>
          <p14:tracePt t="221567" x="7810500" y="2470150"/>
          <p14:tracePt t="221584" x="7804150" y="2470150"/>
          <p14:tracePt t="221655" x="7804150" y="2463800"/>
          <p14:tracePt t="221663" x="7804150" y="2457450"/>
          <p14:tracePt t="221670" x="7804150" y="2451100"/>
          <p14:tracePt t="221683" x="7804150" y="2444750"/>
          <p14:tracePt t="221833" x="7804150" y="2451100"/>
          <p14:tracePt t="221843" x="7804150" y="2457450"/>
          <p14:tracePt t="221850" x="7804150" y="2463800"/>
          <p14:tracePt t="221869" x="7797800" y="2482850"/>
          <p14:tracePt t="221884" x="7791450" y="2489200"/>
          <p14:tracePt t="221925" x="7791450" y="2482850"/>
          <p14:tracePt t="221936" x="7797800" y="2470150"/>
          <p14:tracePt t="221950" x="7797800" y="2463800"/>
          <p14:tracePt t="228534" x="7810500" y="2463800"/>
          <p14:tracePt t="228544" x="7842250" y="2457450"/>
          <p14:tracePt t="228556" x="8070850" y="2438400"/>
          <p14:tracePt t="228574" x="8388350" y="2438400"/>
          <p14:tracePt t="228590" x="8712200" y="2438400"/>
          <p14:tracePt t="228607" x="8959850" y="2438400"/>
          <p14:tracePt t="228623" x="9150350" y="2432050"/>
          <p14:tracePt t="228640" x="9277350" y="2425700"/>
          <p14:tracePt t="228656" x="9366250" y="2419350"/>
          <p14:tracePt t="228673" x="9417050" y="2413000"/>
          <p14:tracePt t="228690" x="9448800" y="2413000"/>
          <p14:tracePt t="228707" x="9455150" y="2413000"/>
          <p14:tracePt t="228741" x="9474200" y="2413000"/>
          <p14:tracePt t="228756" x="9518650" y="2413000"/>
          <p14:tracePt t="228773" x="9569450" y="2413000"/>
          <p14:tracePt t="228790" x="9620250" y="2406650"/>
          <p14:tracePt t="228807" x="9652000" y="2400300"/>
          <p14:tracePt t="228823" x="9664700" y="2400300"/>
          <p14:tracePt t="228855" x="9664700" y="2393950"/>
          <p14:tracePt t="228862" x="9671050" y="2393950"/>
          <p14:tracePt t="228872" x="9677400" y="2393950"/>
          <p14:tracePt t="228890" x="9709150" y="2381250"/>
          <p14:tracePt t="228907" x="9740900" y="2362200"/>
          <p14:tracePt t="228924" x="9772650" y="2343150"/>
          <p14:tracePt t="228941" x="9798050" y="2324100"/>
          <p14:tracePt t="228944" x="9804400" y="2311400"/>
          <p14:tracePt t="228957" x="9810750" y="2305050"/>
          <p14:tracePt t="228973" x="9823450" y="2292350"/>
          <p14:tracePt t="228990" x="9829800" y="2279650"/>
          <p14:tracePt t="229007" x="9848850" y="2247900"/>
          <p14:tracePt t="229024" x="9861550" y="2216150"/>
          <p14:tracePt t="229040" x="9874250" y="2190750"/>
          <p14:tracePt t="229057" x="9874250" y="2178050"/>
          <p14:tracePt t="229126" x="9874250" y="2165350"/>
          <p14:tracePt t="229133" x="9874250" y="2152650"/>
          <p14:tracePt t="229161" x="9874250" y="2063750"/>
          <p14:tracePt t="229174" x="9874250" y="2044700"/>
          <p14:tracePt t="229503" x="9880600" y="2044700"/>
          <p14:tracePt t="229512" x="9886950" y="2044700"/>
          <p14:tracePt t="229522" x="9899650" y="2044700"/>
          <p14:tracePt t="229541" x="9893300" y="2051050"/>
          <p14:tracePt t="229558" x="9874250" y="2063750"/>
          <p14:tracePt t="229575" x="9874250" y="2089150"/>
          <p14:tracePt t="229591" x="9874250" y="2114550"/>
          <p14:tracePt t="229607" x="9874250" y="2133600"/>
          <p14:tracePt t="229624" x="9874250" y="2159000"/>
          <p14:tracePt t="229641" x="9874250" y="2178050"/>
          <p14:tracePt t="229657" x="9861550" y="2190750"/>
          <p14:tracePt t="229673" x="9848850" y="2203450"/>
          <p14:tracePt t="229690" x="9829800" y="2209800"/>
          <p14:tracePt t="229831" x="9829800" y="2216150"/>
          <p14:tracePt t="229838" x="9823450" y="2222500"/>
          <p14:tracePt t="229858" x="9817100" y="2247900"/>
          <p14:tracePt t="229874" x="9804400" y="2266950"/>
          <p14:tracePt t="229891" x="9798050" y="2273300"/>
          <p14:tracePt t="229894" x="9798050" y="2279650"/>
          <p14:tracePt t="230588" x="9791700" y="2279650"/>
          <p14:tracePt t="230595" x="9785350" y="2279650"/>
          <p14:tracePt t="230699" x="9779000" y="2279650"/>
          <p14:tracePt t="230707" x="9753600" y="2279650"/>
          <p14:tracePt t="230713" x="9728200" y="2292350"/>
          <p14:tracePt t="230725" x="9677400" y="2311400"/>
          <p14:tracePt t="230743" x="9575800" y="2355850"/>
          <p14:tracePt t="230758" x="9512300" y="2393950"/>
          <p14:tracePt t="230775" x="9480550" y="2419350"/>
          <p14:tracePt t="230791" x="9474200" y="2432050"/>
          <p14:tracePt t="230796" x="9467850" y="2438400"/>
          <p14:tracePt t="230808" x="9461500" y="2444750"/>
          <p14:tracePt t="230825" x="9442450" y="2457450"/>
          <p14:tracePt t="230842" x="9353550" y="2463800"/>
          <p14:tracePt t="230859" x="9201150" y="2463800"/>
          <p14:tracePt t="230861" x="9118600" y="2463800"/>
          <p14:tracePt t="230875" x="8972550" y="2457450"/>
          <p14:tracePt t="230891" x="8839200" y="2457450"/>
          <p14:tracePt t="230908" x="8731250" y="2457450"/>
          <p14:tracePt t="230925" x="8655050" y="2457450"/>
          <p14:tracePt t="230941" x="8610600" y="2457450"/>
          <p14:tracePt t="230958" x="8566150" y="2457450"/>
          <p14:tracePt t="230975" x="8470900" y="2470150"/>
          <p14:tracePt t="230979" x="8426450" y="2476500"/>
          <p14:tracePt t="230991" x="8369300" y="2482850"/>
          <p14:tracePt t="231008" x="8235950" y="2482850"/>
          <p14:tracePt t="231025" x="8108950" y="2482850"/>
          <p14:tracePt t="231042" x="8020050" y="2476500"/>
          <p14:tracePt t="231058" x="8001000" y="2476500"/>
          <p14:tracePt t="231115" x="8001000" y="2482850"/>
          <p14:tracePt t="231125" x="8001000" y="2489200"/>
          <p14:tracePt t="231142" x="7994650" y="2501900"/>
          <p14:tracePt t="231159" x="7988300" y="2508250"/>
          <p14:tracePt t="231175" x="7981950" y="2514600"/>
          <p14:tracePt t="231193" x="7975600" y="2514600"/>
          <p14:tracePt t="231209" x="7969250" y="2514600"/>
          <p14:tracePt t="231301" x="7962900" y="2520950"/>
          <p14:tracePt t="231309" x="7956550" y="2520950"/>
          <p14:tracePt t="231326" x="7937500" y="2520950"/>
          <p14:tracePt t="231342" x="7912100" y="2520950"/>
          <p14:tracePt t="231359" x="7899400" y="2520950"/>
          <p14:tracePt t="231425" x="7899400" y="2527300"/>
          <p14:tracePt t="231445" x="7899400" y="2533650"/>
          <p14:tracePt t="231458" x="7899400" y="2540000"/>
          <p14:tracePt t="231563" x="7899400" y="2546350"/>
          <p14:tracePt t="231570" x="7899400" y="2552700"/>
          <p14:tracePt t="231577" x="7905750" y="2559050"/>
          <p14:tracePt t="231592" x="7912100" y="2565400"/>
          <p14:tracePt t="231610" x="7918450" y="2578100"/>
          <p14:tracePt t="231625" x="7924800" y="2584450"/>
          <p14:tracePt t="231643" x="7924800" y="2597150"/>
          <p14:tracePt t="231659" x="7937500" y="2609850"/>
          <p14:tracePt t="231676" x="7943850" y="2622550"/>
          <p14:tracePt t="231693" x="7956550" y="2622550"/>
          <p14:tracePt t="231709" x="7969250" y="2622550"/>
          <p14:tracePt t="231726" x="7981950" y="2628900"/>
          <p14:tracePt t="231743" x="8007350" y="2628900"/>
          <p14:tracePt t="231758" x="8032750" y="2635250"/>
          <p14:tracePt t="231776" x="8051800" y="2635250"/>
          <p14:tracePt t="231780" x="8064500" y="2635250"/>
          <p14:tracePt t="231792" x="8070850" y="2635250"/>
          <p14:tracePt t="231812" x="8083550" y="2635250"/>
          <p14:tracePt t="231827" x="8089900" y="2635250"/>
          <p14:tracePt t="231843" x="8096250" y="2628900"/>
          <p14:tracePt t="231859" x="8102600" y="2622550"/>
          <p14:tracePt t="231876" x="8108950" y="2622550"/>
          <p14:tracePt t="231892" x="8115300" y="2616200"/>
          <p14:tracePt t="231909" x="8115300" y="2609850"/>
          <p14:tracePt t="231926" x="8115300" y="2603500"/>
          <p14:tracePt t="231942" x="8102600" y="2597150"/>
          <p14:tracePt t="231959" x="8089900" y="2590800"/>
          <p14:tracePt t="231976" x="8064500" y="2584450"/>
          <p14:tracePt t="231993" x="8039100" y="2578100"/>
          <p14:tracePt t="232010" x="8001000" y="2571750"/>
          <p14:tracePt t="232027" x="7975600" y="2565400"/>
          <p14:tracePt t="232043" x="7918450" y="2552700"/>
          <p14:tracePt t="232045" x="7893050" y="2546350"/>
          <p14:tracePt t="232059" x="7829550" y="2533650"/>
          <p14:tracePt t="232077" x="7778750" y="2520950"/>
          <p14:tracePt t="232092" x="7759700" y="2514600"/>
          <p14:tracePt t="232109" x="7734300" y="2508250"/>
          <p14:tracePt t="232126" x="7727950" y="2508250"/>
          <p14:tracePt t="232143" x="7715250" y="2508250"/>
          <p14:tracePt t="232160" x="7702550" y="2508250"/>
          <p14:tracePt t="232176" x="7696200" y="2508250"/>
          <p14:tracePt t="232624" x="7696200" y="2501900"/>
          <p14:tracePt t="232664" x="7696200" y="2495550"/>
          <p14:tracePt t="232729" x="7702550" y="2495550"/>
          <p14:tracePt t="232744" x="7702550" y="2489200"/>
          <p14:tracePt t="232753" x="7708900" y="2482850"/>
          <p14:tracePt t="232759" x="7715250" y="2482850"/>
          <p14:tracePt t="232777" x="7715250" y="2476500"/>
          <p14:tracePt t="233626" x="7715250" y="2470150"/>
          <p14:tracePt t="233636" x="7715250" y="2463800"/>
          <p14:tracePt t="233643" x="7708900" y="2457450"/>
          <p14:tracePt t="233662" x="7696200" y="2432050"/>
          <p14:tracePt t="233678" x="7689850" y="2406650"/>
          <p14:tracePt t="233693" x="7689850" y="2387600"/>
          <p14:tracePt t="233711" x="7689850" y="2362200"/>
          <p14:tracePt t="233730" x="7696200" y="2343150"/>
          <p14:tracePt t="233744" x="7702550" y="2336800"/>
          <p14:tracePt t="233762" x="7702550" y="2330450"/>
          <p14:tracePt t="233778" x="7702550" y="2324100"/>
          <p14:tracePt t="233794" x="7708900" y="2324100"/>
          <p14:tracePt t="233884" x="7715250" y="2330450"/>
          <p14:tracePt t="233893" x="7727950" y="2343150"/>
          <p14:tracePt t="233911" x="7747000" y="2355850"/>
          <p14:tracePt t="233928" x="7772400" y="2374900"/>
          <p14:tracePt t="233944" x="7791450" y="2387600"/>
          <p14:tracePt t="233947" x="7810500" y="2393950"/>
          <p14:tracePt t="233961" x="7816850" y="2400300"/>
          <p14:tracePt t="233978" x="7854950" y="2406650"/>
          <p14:tracePt t="233996" x="7880350" y="2413000"/>
          <p14:tracePt t="234010" x="7905750" y="2419350"/>
          <p14:tracePt t="234028" x="7956550" y="2419350"/>
          <p14:tracePt t="234045" x="8039100" y="2425700"/>
          <p14:tracePt t="234061" x="8096250" y="2425700"/>
          <p14:tracePt t="234078" x="8178800" y="2425700"/>
          <p14:tracePt t="234095" x="8242300" y="2419350"/>
          <p14:tracePt t="234112" x="8274050" y="2413000"/>
          <p14:tracePt t="234127" x="8312150" y="2400300"/>
          <p14:tracePt t="234144" x="8331200" y="2387600"/>
          <p14:tracePt t="234162" x="8343900" y="2381250"/>
          <p14:tracePt t="234179" x="8350250" y="2374900"/>
          <p14:tracePt t="234195" x="8350250" y="2368550"/>
          <p14:tracePt t="234211" x="8318500" y="2349500"/>
          <p14:tracePt t="234229" x="8229600" y="2324100"/>
          <p14:tracePt t="234246" x="8121650" y="2286000"/>
          <p14:tracePt t="234261" x="8007350" y="2247900"/>
          <p14:tracePt t="234279" x="7931150" y="2209800"/>
          <p14:tracePt t="234295" x="7835900" y="2146300"/>
          <p14:tracePt t="234310" x="7772400" y="2095500"/>
          <p14:tracePt t="234328" x="7727950" y="2063750"/>
          <p14:tracePt t="234344" x="7632700" y="2044700"/>
          <p14:tracePt t="234361" x="7454900" y="2044700"/>
          <p14:tracePt t="234378" x="7219950" y="2051050"/>
          <p14:tracePt t="234395" x="6972300" y="2076450"/>
          <p14:tracePt t="234412" x="6769100" y="2101850"/>
          <p14:tracePt t="234428" x="6623050" y="2146300"/>
          <p14:tracePt t="234445" x="6565900" y="2184400"/>
          <p14:tracePt t="234448" x="6559550" y="2197100"/>
          <p14:tracePt t="234461" x="6559550" y="2228850"/>
          <p14:tracePt t="234478" x="6591300" y="2279650"/>
          <p14:tracePt t="234495" x="6673850" y="2343150"/>
          <p14:tracePt t="234512" x="6756400" y="2406650"/>
          <p14:tracePt t="234528" x="6858000" y="2482850"/>
          <p14:tracePt t="234547" x="6921500" y="2540000"/>
          <p14:tracePt t="234550" x="6953250" y="2559050"/>
          <p14:tracePt t="234560" x="6991350" y="2584450"/>
          <p14:tracePt t="234578" x="7086600" y="2616200"/>
          <p14:tracePt t="234595" x="7175500" y="2635250"/>
          <p14:tracePt t="234612" x="7327900" y="2635250"/>
          <p14:tracePt t="234628" x="7461250" y="2609850"/>
          <p14:tracePt t="234645" x="7569200" y="2565400"/>
          <p14:tracePt t="234662" x="7632700" y="2508250"/>
          <p14:tracePt t="234678" x="7639050" y="2501900"/>
          <p14:tracePt t="235360" x="7639050" y="2495550"/>
          <p14:tracePt t="235367" x="7632700" y="2495550"/>
          <p14:tracePt t="235379" x="7613650" y="2495550"/>
          <p14:tracePt t="235398" x="7569200" y="2476500"/>
          <p14:tracePt t="235413" x="7550150" y="2470150"/>
          <p14:tracePt t="235429" x="7505700" y="2451100"/>
          <p14:tracePt t="235444" x="7461250" y="2438400"/>
          <p14:tracePt t="235462" x="7435850" y="2425700"/>
          <p14:tracePt t="235479" x="7423150" y="2425700"/>
          <p14:tracePt t="235574" x="7429500" y="2425700"/>
          <p14:tracePt t="235582" x="7435850" y="2432050"/>
          <p14:tracePt t="235596" x="7454900" y="2438400"/>
          <p14:tracePt t="235611" x="7518400" y="2444750"/>
          <p14:tracePt t="235629" x="7632700" y="2444750"/>
          <p14:tracePt t="235648" x="7759700" y="2425700"/>
          <p14:tracePt t="235662" x="7848600" y="2406650"/>
          <p14:tracePt t="235679" x="7931150" y="2387600"/>
          <p14:tracePt t="235695" x="7981950" y="2374900"/>
          <p14:tracePt t="235712" x="8026400" y="2355850"/>
          <p14:tracePt t="235729" x="8045450" y="2343150"/>
          <p14:tracePt t="235746" x="8058150" y="2330450"/>
          <p14:tracePt t="235763" x="8064500" y="2317750"/>
          <p14:tracePt t="235779" x="8070850" y="2305050"/>
          <p14:tracePt t="235796" x="8077200" y="2292350"/>
          <p14:tracePt t="235812" x="8083550" y="2273300"/>
          <p14:tracePt t="235830" x="8089900" y="2254250"/>
          <p14:tracePt t="235846" x="8089900" y="2241550"/>
          <p14:tracePt t="235863" x="8089900" y="2216150"/>
          <p14:tracePt t="235882" x="8064500" y="2190750"/>
          <p14:tracePt t="235896" x="8051800" y="2171700"/>
          <p14:tracePt t="235913" x="8032750" y="2159000"/>
          <p14:tracePt t="235929" x="8013700" y="2152650"/>
          <p14:tracePt t="235945" x="7981950" y="2139950"/>
          <p14:tracePt t="235962" x="7931150" y="2133600"/>
          <p14:tracePt t="235968" x="7899400" y="2133600"/>
          <p14:tracePt t="235978" x="7880350" y="2127250"/>
          <p14:tracePt t="235996" x="7835900" y="2127250"/>
          <p14:tracePt t="236013" x="7804150" y="2120900"/>
          <p14:tracePt t="236017" x="7791450" y="2120900"/>
          <p14:tracePt t="236029" x="7778750" y="2120900"/>
          <p14:tracePt t="236047" x="7715250" y="2120900"/>
          <p14:tracePt t="236064" x="7645400" y="2120900"/>
          <p14:tracePt t="236067" x="7620000" y="2120900"/>
          <p14:tracePt t="236081" x="7569200" y="2120900"/>
          <p14:tracePt t="236096" x="7524750" y="2120900"/>
          <p14:tracePt t="236113" x="7480300" y="2120900"/>
          <p14:tracePt t="236130" x="7416800" y="2127250"/>
          <p14:tracePt t="236146" x="7391400" y="2133600"/>
          <p14:tracePt t="236163" x="7353300" y="2165350"/>
          <p14:tracePt t="236179" x="7321550" y="2190750"/>
          <p14:tracePt t="236196" x="7289800" y="2216150"/>
          <p14:tracePt t="236211" x="7251700" y="2247900"/>
          <p14:tracePt t="236229" x="7239000" y="2266950"/>
          <p14:tracePt t="236246" x="7232650" y="2279650"/>
          <p14:tracePt t="236263" x="7232650" y="2292350"/>
          <p14:tracePt t="236278" x="7239000" y="2305050"/>
          <p14:tracePt t="236296" x="7264400" y="2330450"/>
          <p14:tracePt t="236313" x="7283450" y="2355850"/>
          <p14:tracePt t="236330" x="7308850" y="2374900"/>
          <p14:tracePt t="236334" x="7321550" y="2381250"/>
          <p14:tracePt t="236346" x="7327900" y="2387600"/>
          <p14:tracePt t="236349" x="7340600" y="2393950"/>
          <p14:tracePt t="236362" x="7353300" y="2400300"/>
          <p14:tracePt t="236380" x="7378700" y="2406650"/>
          <p14:tracePt t="236399" x="7416800" y="2413000"/>
          <p14:tracePt t="236413" x="7442200" y="2413000"/>
          <p14:tracePt t="236430" x="7473950" y="2413000"/>
          <p14:tracePt t="236446" x="7493000" y="2413000"/>
          <p14:tracePt t="236463" x="7499350" y="2419350"/>
          <p14:tracePt t="236513" x="7499350" y="2425700"/>
          <p14:tracePt t="236531" x="7493000" y="2444750"/>
          <p14:tracePt t="236547" x="7480300" y="2457450"/>
          <p14:tracePt t="236563" x="7473950" y="2470150"/>
          <p14:tracePt t="236703" x="7480300" y="2470150"/>
          <p14:tracePt t="236711" x="7486650" y="2463800"/>
          <p14:tracePt t="236718" x="7499350" y="2463800"/>
          <p14:tracePt t="236729" x="7505700" y="2457450"/>
          <p14:tracePt t="236748" x="7531100" y="2444750"/>
          <p14:tracePt t="236763" x="7556500" y="2432050"/>
          <p14:tracePt t="236780" x="7575550" y="2419350"/>
          <p14:tracePt t="236784" x="7581900" y="2413000"/>
          <p14:tracePt t="236831" x="7588250" y="2406650"/>
          <p14:tracePt t="236847" x="7594600" y="2406650"/>
          <p14:tracePt t="236863" x="7600950" y="2406650"/>
          <p14:tracePt t="236880" x="7626350" y="2400300"/>
          <p14:tracePt t="236897" x="7658100" y="2400300"/>
          <p14:tracePt t="236914" x="7727950" y="2400300"/>
          <p14:tracePt t="236930" x="7810500" y="2406650"/>
          <p14:tracePt t="236949" x="7880350" y="2406650"/>
          <p14:tracePt t="236964" x="7969250" y="2406650"/>
          <p14:tracePt t="236981" x="8032750" y="2406650"/>
          <p14:tracePt t="236997" x="8083550" y="2400300"/>
          <p14:tracePt t="237014" x="8140700" y="2387600"/>
          <p14:tracePt t="237030" x="8172450" y="2381250"/>
          <p14:tracePt t="237047" x="8197850" y="2368550"/>
          <p14:tracePt t="237063" x="8223250" y="2355850"/>
          <p14:tracePt t="237081" x="8235950" y="2355850"/>
          <p14:tracePt t="237097" x="8248650" y="2349500"/>
          <p14:tracePt t="237114" x="8255000" y="2343150"/>
          <p14:tracePt t="237130" x="8261350" y="2343150"/>
          <p14:tracePt t="237198" x="8261350" y="2336800"/>
          <p14:tracePt t="237206" x="8261350" y="2330450"/>
          <p14:tracePt t="237217" x="8255000" y="2324100"/>
          <p14:tracePt t="237229" x="8248650" y="2311400"/>
          <p14:tracePt t="237247" x="8229600" y="2292350"/>
          <p14:tracePt t="237264" x="8210550" y="2273300"/>
          <p14:tracePt t="237280" x="8197850" y="2260600"/>
          <p14:tracePt t="237296" x="8185150" y="2247900"/>
          <p14:tracePt t="237314" x="8166100" y="2235200"/>
          <p14:tracePt t="237331" x="8140700" y="2228850"/>
          <p14:tracePt t="237347" x="8115300" y="2222500"/>
          <p14:tracePt t="237364" x="8083550" y="2209800"/>
          <p14:tracePt t="237381" x="8032750" y="2197100"/>
          <p14:tracePt t="237397" x="7994650" y="2190750"/>
          <p14:tracePt t="237412" x="7981950" y="2190750"/>
          <p14:tracePt t="237430" x="7962900" y="2190750"/>
          <p14:tracePt t="237433" x="7943850" y="2190750"/>
          <p14:tracePt t="237448" x="7893050" y="2190750"/>
          <p14:tracePt t="237465" x="7747000" y="2203450"/>
          <p14:tracePt t="237481" x="7600950" y="2209800"/>
          <p14:tracePt t="237497" x="7473950" y="2209800"/>
          <p14:tracePt t="237514" x="7372350" y="2197100"/>
          <p14:tracePt t="237529" x="7315200" y="2190750"/>
          <p14:tracePt t="237546" x="7308850" y="2190750"/>
          <p14:tracePt t="237565" x="7308850" y="2197100"/>
          <p14:tracePt t="237581" x="7308850" y="2209800"/>
          <p14:tracePt t="237597" x="7308850" y="2235200"/>
          <p14:tracePt t="237614" x="7302500" y="2266950"/>
          <p14:tracePt t="237631" x="7296150" y="2305050"/>
          <p14:tracePt t="237647" x="7296150" y="2343150"/>
          <p14:tracePt t="237664" x="7302500" y="2381250"/>
          <p14:tracePt t="237683" x="7321550" y="2419350"/>
          <p14:tracePt t="237697" x="7366000" y="2482850"/>
          <p14:tracePt t="237714" x="7410450" y="2546350"/>
          <p14:tracePt t="237731" x="7467600" y="2609850"/>
          <p14:tracePt t="237746" x="7537450" y="2673350"/>
          <p14:tracePt t="237764" x="7607300" y="2730500"/>
          <p14:tracePt t="237769" x="7639050" y="2749550"/>
          <p14:tracePt t="237780" x="7670800" y="2762250"/>
          <p14:tracePt t="237797" x="7740650" y="2774950"/>
          <p14:tracePt t="237815" x="7778750" y="2774950"/>
          <p14:tracePt t="237831" x="7810500" y="2774950"/>
          <p14:tracePt t="237848" x="7835900" y="2774950"/>
          <p14:tracePt t="237865" x="7880350" y="2794000"/>
          <p14:tracePt t="237879" x="7931150" y="2819400"/>
          <p14:tracePt t="237898" x="7975600" y="2838450"/>
          <p14:tracePt t="237914" x="8013700" y="2857500"/>
          <p14:tracePt t="237919" x="8026400" y="2863850"/>
          <p14:tracePt t="237933" x="8039100" y="2870200"/>
          <p14:tracePt t="237948" x="8051800" y="2870200"/>
          <p14:tracePt t="237967" x="8070850" y="2870200"/>
          <p14:tracePt t="237982" x="8077200" y="2870200"/>
          <p14:tracePt t="237986" x="8083550" y="2863850"/>
          <p14:tracePt t="237996" x="8089900" y="2857500"/>
          <p14:tracePt t="238015" x="8096250" y="2851150"/>
          <p14:tracePt t="238032" x="8102600" y="2851150"/>
          <p14:tracePt t="238048" x="8102600" y="2844800"/>
          <p14:tracePt t="238081" x="8102600" y="2838450"/>
          <p14:tracePt t="238098" x="8102600" y="2825750"/>
          <p14:tracePt t="238115" x="8102600" y="2819400"/>
          <p14:tracePt t="238131" x="8102600" y="2800350"/>
          <p14:tracePt t="238147" x="8102600" y="2787650"/>
          <p14:tracePt t="238165" x="8102600" y="2774950"/>
          <p14:tracePt t="238182" x="8102600" y="2768600"/>
          <p14:tracePt t="238198" x="8096250" y="2755900"/>
          <p14:tracePt t="238215" x="8096250" y="2743200"/>
          <p14:tracePt t="238232" x="8096250" y="2736850"/>
          <p14:tracePt t="238248" x="8089900" y="2730500"/>
          <p14:tracePt t="238301" x="8089900" y="2724150"/>
          <p14:tracePt t="238316" x="8089900" y="2717800"/>
          <p14:tracePt t="238331" x="8089900" y="2705100"/>
          <p14:tracePt t="238348" x="8083550" y="2698750"/>
          <p14:tracePt t="238365" x="8083550" y="2692400"/>
          <p14:tracePt t="238381" x="8083550" y="2686050"/>
          <p14:tracePt t="238398" x="8083550" y="2679700"/>
          <p14:tracePt t="238711" x="8083550" y="2673350"/>
          <p14:tracePt t="238719" x="8089900" y="2673350"/>
          <p14:tracePt t="238731" x="8096250" y="2667000"/>
          <p14:tracePt t="238750" x="8096250" y="2660650"/>
          <p14:tracePt t="238795" x="8096250" y="2654300"/>
          <p14:tracePt t="238820" x="8102600" y="2654300"/>
          <p14:tracePt t="239020" x="8102600" y="2641600"/>
          <p14:tracePt t="239032" x="8102600" y="2622550"/>
          <p14:tracePt t="239049" x="8108950" y="2609850"/>
          <p14:tracePt t="239065" x="8108950" y="2603500"/>
          <p14:tracePt t="239212" x="8102600" y="2603500"/>
          <p14:tracePt t="239226" x="8096250" y="2603500"/>
          <p14:tracePt t="239236" x="8096250" y="2609850"/>
          <p14:tracePt t="239253" x="8089900" y="2609850"/>
          <p14:tracePt t="239264" x="8083550" y="2616200"/>
          <p14:tracePt t="239282" x="8077200" y="2616200"/>
          <p14:tracePt t="239424" x="8077200" y="2603500"/>
          <p14:tracePt t="239433" x="8077200" y="2597150"/>
          <p14:tracePt t="239449" x="8083550" y="2578100"/>
          <p14:tracePt t="239466" x="8089900" y="2559050"/>
          <p14:tracePt t="239483" x="8096250" y="2540000"/>
          <p14:tracePt t="239499" x="8096250" y="2533650"/>
          <p14:tracePt t="239533" x="8096250" y="2527300"/>
          <p14:tracePt t="239566" x="8096250" y="2514600"/>
          <p14:tracePt t="239582" x="8096250" y="2508250"/>
          <p14:tracePt t="239599" x="8096250" y="2489200"/>
          <p14:tracePt t="239603" x="8096250" y="2476500"/>
          <p14:tracePt t="239615" x="8096250" y="2470150"/>
          <p14:tracePt t="239632" x="8096250" y="2444750"/>
          <p14:tracePt t="239649" x="8096250" y="2419350"/>
          <p14:tracePt t="239666" x="8096250" y="2400300"/>
          <p14:tracePt t="239683" x="8083550" y="2381250"/>
          <p14:tracePt t="239687" x="8077200" y="2374900"/>
          <p14:tracePt t="239699" x="8070850" y="2362200"/>
          <p14:tracePt t="239717" x="8058150" y="2355850"/>
          <p14:tracePt t="239733" x="8051800" y="2349500"/>
          <p14:tracePt t="239750" x="8045450" y="2343150"/>
          <p14:tracePt t="239783" x="8039100" y="2343150"/>
          <p14:tracePt t="239859" x="8032750" y="2343150"/>
          <p14:tracePt t="239866" x="8026400" y="2343150"/>
          <p14:tracePt t="239881" x="8020050" y="2349500"/>
          <p14:tracePt t="240016" x="8045450" y="2343150"/>
          <p14:tracePt t="240024" x="8064500" y="2343150"/>
          <p14:tracePt t="240031" x="8121650" y="2343150"/>
          <p14:tracePt t="240050" x="8242300" y="2355850"/>
          <p14:tracePt t="240067" x="8356600" y="2362200"/>
          <p14:tracePt t="240083" x="8445500" y="2374900"/>
          <p14:tracePt t="240099" x="8559800" y="2387600"/>
          <p14:tracePt t="240103" x="8610600" y="2400300"/>
          <p14:tracePt t="240117" x="8686800" y="2406650"/>
          <p14:tracePt t="240134" x="8858250" y="2425700"/>
          <p14:tracePt t="240148" x="8959850" y="2425700"/>
          <p14:tracePt t="240168" x="9036050" y="2425700"/>
          <p14:tracePt t="240182" x="9061450" y="2425700"/>
          <p14:tracePt t="240187" x="9074150" y="2425700"/>
          <p14:tracePt t="240199" x="9099550" y="2413000"/>
          <p14:tracePt t="240233" x="9105900" y="2406650"/>
          <p14:tracePt t="240250" x="9105900" y="2400300"/>
          <p14:tracePt t="240269" x="9105900" y="2393950"/>
          <p14:tracePt t="240283" x="9112250" y="2393950"/>
          <p14:tracePt t="240317" x="9112250" y="2387600"/>
          <p14:tracePt t="240336" x="9105900" y="2381250"/>
          <p14:tracePt t="240350" x="9099550" y="2381250"/>
          <p14:tracePt t="240368" x="9093200" y="2381250"/>
          <p14:tracePt t="240383" x="9074150" y="2381250"/>
          <p14:tracePt t="240399" x="9048750" y="2381250"/>
          <p14:tracePt t="240416" x="9029700" y="2393950"/>
          <p14:tracePt t="240420" x="9023350" y="2393950"/>
          <p14:tracePt t="240434" x="9010650" y="2400300"/>
          <p14:tracePt t="240448" x="8997950" y="2413000"/>
          <p14:tracePt t="240466" x="8985250" y="2419350"/>
          <p14:tracePt t="240484" x="8921750" y="2438400"/>
          <p14:tracePt t="240487" x="8877300" y="2444750"/>
          <p14:tracePt t="240500" x="8832850" y="2451100"/>
          <p14:tracePt t="240517" x="8763000" y="2457450"/>
          <p14:tracePt t="240533" x="8724900" y="2457450"/>
          <p14:tracePt t="240566" x="8731250" y="2463800"/>
          <p14:tracePt t="240585" x="8788400" y="2470150"/>
          <p14:tracePt t="240600" x="8813800" y="2476500"/>
          <p14:tracePt t="240617" x="8883650" y="2501900"/>
          <p14:tracePt t="240636" x="8921750" y="2514600"/>
          <p14:tracePt t="240673" x="8928100" y="2514600"/>
          <p14:tracePt t="240705" x="8934450" y="2514600"/>
          <p14:tracePt t="240711" x="8940800" y="2514600"/>
          <p14:tracePt t="240720" x="8947150" y="2508250"/>
          <p14:tracePt t="240733" x="8959850" y="2508250"/>
          <p14:tracePt t="240750" x="8991600" y="2495550"/>
          <p14:tracePt t="240767" x="9055100" y="2482850"/>
          <p14:tracePt t="240783" x="9093200" y="2482850"/>
          <p14:tracePt t="240801" x="9137650" y="2482850"/>
          <p14:tracePt t="240815" x="9169400" y="2482850"/>
          <p14:tracePt t="240833" x="9182100" y="2482850"/>
          <p14:tracePt t="240850" x="9188450" y="2482850"/>
          <p14:tracePt t="240867" x="9194800" y="2482850"/>
          <p14:tracePt t="240901" x="9207500" y="2482850"/>
          <p14:tracePt t="240917" x="9239250" y="2463800"/>
          <p14:tracePt t="240921" x="9251950" y="2463800"/>
          <p14:tracePt t="240932" x="9264650" y="2457450"/>
          <p14:tracePt t="240949" x="9290050" y="2451100"/>
          <p14:tracePt t="240967" x="9302750" y="2451100"/>
          <p14:tracePt t="240984" x="9302750" y="2444750"/>
          <p14:tracePt t="241058" x="9309100" y="2444750"/>
          <p14:tracePt t="241067" x="9315450" y="2444750"/>
          <p14:tracePt t="241083" x="9340850" y="2451100"/>
          <p14:tracePt t="241099" x="9378950" y="2451100"/>
          <p14:tracePt t="241117" x="9436100" y="2457450"/>
          <p14:tracePt t="241133" x="9486900" y="2457450"/>
          <p14:tracePt t="241149" x="9544050" y="2451100"/>
          <p14:tracePt t="241167" x="9607550" y="2438400"/>
          <p14:tracePt t="241183" x="9639300" y="2432050"/>
          <p14:tracePt t="241187" x="9645650" y="2432050"/>
          <p14:tracePt t="241200" x="9652000" y="2432050"/>
          <p14:tracePt t="241287" x="9658350" y="2432050"/>
          <p14:tracePt t="241304" x="9664700" y="2432050"/>
          <p14:tracePt t="241311" x="9683750" y="2444750"/>
          <p14:tracePt t="241316" x="9696450" y="2451100"/>
          <p14:tracePt t="241334" x="9728200" y="2463800"/>
          <p14:tracePt t="241351" x="9753600" y="2476500"/>
          <p14:tracePt t="241366" x="9791700" y="2482850"/>
          <p14:tracePt t="241384" x="9855200" y="2495550"/>
          <p14:tracePt t="241399" x="9963150" y="2514600"/>
          <p14:tracePt t="241416" x="10090150" y="2527300"/>
          <p14:tracePt t="241435" x="10274300" y="2527300"/>
          <p14:tracePt t="241451" x="10414000" y="2520950"/>
          <p14:tracePt t="241469" x="10541000" y="2495550"/>
          <p14:tracePt t="241483" x="10579100" y="2476500"/>
          <p14:tracePt t="241500" x="10585450" y="2476500"/>
          <p14:tracePt t="241552" x="10591800" y="2476500"/>
          <p14:tracePt t="241567" x="10604500" y="2482850"/>
          <p14:tracePt t="241584" x="10642600" y="2489200"/>
          <p14:tracePt t="241601" x="10674350" y="2495550"/>
          <p14:tracePt t="241618" x="10706100" y="2495550"/>
          <p14:tracePt t="241634" x="10725150" y="2495550"/>
          <p14:tracePt t="241652" x="10737850" y="2489200"/>
          <p14:tracePt t="241655" x="10737850" y="2482850"/>
          <p14:tracePt t="241701" x="10737850" y="2476500"/>
          <p14:tracePt t="241739" x="10737850" y="2470150"/>
          <p14:tracePt t="241769" x="10744200" y="2463800"/>
          <p14:tracePt t="241784" x="10763250" y="2451100"/>
          <p14:tracePt t="241801" x="10775950" y="2432050"/>
          <p14:tracePt t="241816" x="10788650" y="2419350"/>
          <p14:tracePt t="241835" x="10788650" y="2406650"/>
          <p14:tracePt t="241852" x="10795000" y="2406650"/>
          <p14:tracePt t="241921" x="10801350" y="2406650"/>
          <p14:tracePt t="241929" x="10807700" y="2400300"/>
          <p14:tracePt t="241935" x="10814050" y="2393950"/>
          <p14:tracePt t="241950" x="10820400" y="2393950"/>
          <p14:tracePt t="241970" x="10839450" y="2374900"/>
          <p14:tracePt t="241985" x="10839450" y="2368550"/>
          <p14:tracePt t="242001" x="10845800" y="2362200"/>
          <p14:tracePt t="242018" x="10845800" y="2355850"/>
          <p14:tracePt t="242034" x="10845800" y="2343150"/>
          <p14:tracePt t="242051" x="10833100" y="2324100"/>
          <p14:tracePt t="242068" x="10820400" y="2311400"/>
          <p14:tracePt t="242083" x="10801350" y="2298700"/>
          <p14:tracePt t="242101" x="10775950" y="2273300"/>
          <p14:tracePt t="242117" x="10750550" y="2260600"/>
          <p14:tracePt t="242134" x="10725150" y="2247900"/>
          <p14:tracePt t="242150" x="10674350" y="2235200"/>
          <p14:tracePt t="242168" x="10642600" y="2228850"/>
          <p14:tracePt t="242184" x="10604500" y="2216150"/>
          <p14:tracePt t="242201" x="10566400" y="2209800"/>
          <p14:tracePt t="242219" x="10547350" y="2209800"/>
          <p14:tracePt t="242236" x="10528300" y="2203450"/>
          <p14:tracePt t="242252" x="10502900" y="2203450"/>
          <p14:tracePt t="242268" x="10477500" y="2197100"/>
          <p14:tracePt t="242284" x="10414000" y="2197100"/>
          <p14:tracePt t="242301" x="10344150" y="2203450"/>
          <p14:tracePt t="242318" x="10267950" y="2209800"/>
          <p14:tracePt t="242335" x="10204450" y="2209800"/>
          <p14:tracePt t="242352" x="10147300" y="2203450"/>
          <p14:tracePt t="242368" x="10090150" y="2197100"/>
          <p14:tracePt t="242385" x="10033000" y="2190750"/>
          <p14:tracePt t="242400" x="9975850" y="2184400"/>
          <p14:tracePt t="242404" x="9937750" y="2184400"/>
          <p14:tracePt t="242418" x="9899650" y="2178050"/>
          <p14:tracePt t="242422" x="9886950" y="2178050"/>
          <p14:tracePt t="242435" x="9855200" y="2171700"/>
          <p14:tracePt t="242452" x="9823450" y="2165350"/>
          <p14:tracePt t="242470" x="9791700" y="2165350"/>
          <p14:tracePt t="242485" x="9753600" y="2165350"/>
          <p14:tracePt t="242501" x="9683750" y="2165350"/>
          <p14:tracePt t="242518" x="9601200" y="2171700"/>
          <p14:tracePt t="242535" x="9499600" y="2171700"/>
          <p14:tracePt t="242550" x="9385300" y="2171700"/>
          <p14:tracePt t="242568" x="9296400" y="2171700"/>
          <p14:tracePt t="242585" x="9245600" y="2171700"/>
          <p14:tracePt t="242602" x="9239250" y="2171700"/>
          <p14:tracePt t="242619" x="9232900" y="2171700"/>
          <p14:tracePt t="242635" x="9213850" y="2190750"/>
          <p14:tracePt t="242651" x="9150350" y="2228850"/>
          <p14:tracePt t="242669" x="9118600" y="2241550"/>
          <p14:tracePt t="242671" x="9080500" y="2254250"/>
          <p14:tracePt t="242684" x="9055100" y="2266950"/>
          <p14:tracePt t="242686" x="9036050" y="2273300"/>
          <p14:tracePt t="242702" x="9023350" y="2279650"/>
          <p14:tracePt t="242799" x="9023350" y="2292350"/>
          <p14:tracePt t="242818" x="9023350" y="2305050"/>
          <p14:tracePt t="242835" x="9023350" y="2324100"/>
          <p14:tracePt t="242852" x="9023350" y="2336800"/>
          <p14:tracePt t="242856" x="9029700" y="2343150"/>
          <p14:tracePt t="242869" x="9036050" y="2343150"/>
          <p14:tracePt t="242888" x="9093200" y="2355850"/>
          <p14:tracePt t="242902" x="9213850" y="2362200"/>
          <p14:tracePt t="242918" x="9359900" y="2368550"/>
          <p14:tracePt t="242935" x="9537700" y="2368550"/>
          <p14:tracePt t="242953" x="9690100" y="2368550"/>
          <p14:tracePt t="242970" x="9823450" y="2374900"/>
          <p14:tracePt t="242985" x="9912350" y="2381250"/>
          <p14:tracePt t="243001" x="9982200" y="2387600"/>
          <p14:tracePt t="243019" x="10013950" y="2393950"/>
          <p14:tracePt t="243035" x="10033000" y="2393950"/>
          <p14:tracePt t="243052" x="10039350" y="2393950"/>
          <p14:tracePt t="243068" x="10045700" y="2393950"/>
          <p14:tracePt t="243102" x="10052050" y="2393950"/>
          <p14:tracePt t="243484" x="10058400" y="2400300"/>
          <p14:tracePt t="243504" x="10096500" y="2457450"/>
          <p14:tracePt t="243519" x="10140950" y="2489200"/>
          <p14:tracePt t="243538" x="10185400" y="2514600"/>
          <p14:tracePt t="243554" x="10217150" y="2527300"/>
          <p14:tracePt t="243569" x="10242550" y="2533650"/>
          <p14:tracePt t="243586" x="10267950" y="2533650"/>
          <p14:tracePt t="243602" x="10287000" y="2533650"/>
          <p14:tracePt t="243619" x="10325100" y="2533650"/>
          <p14:tracePt t="243636" x="10363200" y="2520950"/>
          <p14:tracePt t="243653" x="10401300" y="2508250"/>
          <p14:tracePt t="243669" x="10445750" y="2489200"/>
          <p14:tracePt t="243686" x="10483850" y="2482850"/>
          <p14:tracePt t="243702" x="10509250" y="2470150"/>
          <p14:tracePt t="243705" x="10515600" y="2470150"/>
          <p14:tracePt t="243719" x="10528300" y="2463800"/>
          <p14:tracePt t="243736" x="10547350" y="2451100"/>
          <p14:tracePt t="243751" x="10553700" y="2444750"/>
          <p14:tracePt t="243769" x="10579100" y="2413000"/>
          <p14:tracePt t="243786" x="10591800" y="2393950"/>
          <p14:tracePt t="243802" x="10604500" y="2368550"/>
          <p14:tracePt t="243820" x="10610850" y="2355850"/>
          <p14:tracePt t="243836" x="10623550" y="2343150"/>
          <p14:tracePt t="243852" x="10629900" y="2336800"/>
          <p14:tracePt t="243871" x="10636250" y="2330450"/>
          <p14:tracePt t="243874" x="10636250" y="2324100"/>
          <p14:tracePt t="243885" x="10636250" y="2317750"/>
          <p14:tracePt t="243903" x="10636250" y="2311400"/>
          <p14:tracePt t="243919" x="10636250" y="2292350"/>
          <p14:tracePt t="243935" x="10629900" y="2279650"/>
          <p14:tracePt t="243937" x="10623550" y="2266950"/>
          <p14:tracePt t="243951" x="10610850" y="2254250"/>
          <p14:tracePt t="243953" x="10604500" y="2241550"/>
          <p14:tracePt t="243969" x="10591800" y="2228850"/>
          <p14:tracePt t="243987" x="10553700" y="2203450"/>
          <p14:tracePt t="244003" x="10521950" y="2178050"/>
          <p14:tracePt t="244019" x="10490200" y="2159000"/>
          <p14:tracePt t="244036" x="10458450" y="2139950"/>
          <p14:tracePt t="244052" x="10420350" y="2120900"/>
          <p14:tracePt t="244070" x="10375900" y="2108200"/>
          <p14:tracePt t="244085" x="10312400" y="2082800"/>
          <p14:tracePt t="244103" x="10223500" y="2070100"/>
          <p14:tracePt t="244119" x="10058400" y="2051050"/>
          <p14:tracePt t="244137" x="9906000" y="2051050"/>
          <p14:tracePt t="244153" x="9753600" y="2051050"/>
          <p14:tracePt t="244169" x="9626600" y="2051050"/>
          <p14:tracePt t="244187" x="9556750" y="2051050"/>
          <p14:tracePt t="244189" x="9544050" y="2051050"/>
          <p14:tracePt t="244236" x="9537700" y="2051050"/>
          <p14:tracePt t="244253" x="9512300" y="2076450"/>
          <p14:tracePt t="244269" x="9442450" y="2127250"/>
          <p14:tracePt t="244287" x="9309100" y="2203450"/>
          <p14:tracePt t="244289" x="9264650" y="2228850"/>
          <p14:tracePt t="244302" x="9194800" y="2260600"/>
          <p14:tracePt t="244305" x="9175750" y="2273300"/>
          <p14:tracePt t="244318" x="9163050" y="2286000"/>
          <p14:tracePt t="244336" x="9163050" y="2292350"/>
          <p14:tracePt t="244353" x="9220200" y="2298700"/>
          <p14:tracePt t="244370" x="9296400" y="2305050"/>
          <p14:tracePt t="244385" x="9359900" y="2317750"/>
          <p14:tracePt t="244403" x="9391650" y="2349500"/>
          <p14:tracePt t="244420" x="9398000" y="2393950"/>
          <p14:tracePt t="244436" x="9385300" y="2425700"/>
          <p14:tracePt t="244452" x="9385300" y="2432050"/>
          <p14:tracePt t="253911" x="9391650" y="2432050"/>
          <p14:tracePt t="253916" x="9417050" y="2438400"/>
          <p14:tracePt t="253926" x="9455150" y="2444750"/>
          <p14:tracePt t="253943" x="9544050" y="2463800"/>
          <p14:tracePt t="253962" x="9632950" y="2476500"/>
          <p14:tracePt t="253978" x="9702800" y="2482850"/>
          <p14:tracePt t="253996" x="9766300" y="2482850"/>
          <p14:tracePt t="254012" x="9842500" y="2476500"/>
          <p14:tracePt t="254030" x="9880600" y="2457450"/>
          <p14:tracePt t="254045" x="9918700" y="2438400"/>
          <p14:tracePt t="254062" x="9956800" y="2425700"/>
          <p14:tracePt t="254078" x="9988550" y="2406650"/>
          <p14:tracePt t="254094" x="10013950" y="2393950"/>
          <p14:tracePt t="254111" x="10039350" y="2374900"/>
          <p14:tracePt t="254128" x="10064750" y="2362200"/>
          <p14:tracePt t="254132" x="10077450" y="2349500"/>
          <p14:tracePt t="254144" x="10090150" y="2336800"/>
          <p14:tracePt t="254162" x="10115550" y="2305050"/>
          <p14:tracePt t="254178" x="10134600" y="2266950"/>
          <p14:tracePt t="254195" x="10160000" y="2222500"/>
          <p14:tracePt t="254212" x="10179050" y="2178050"/>
          <p14:tracePt t="254228" x="10179050" y="2127250"/>
          <p14:tracePt t="254245" x="10179050" y="2095500"/>
          <p14:tracePt t="254261" x="10172700" y="2057400"/>
          <p14:tracePt t="254277" x="10166350" y="2038350"/>
          <p14:tracePt t="254294" x="10160000" y="2025650"/>
          <p14:tracePt t="254312" x="10153650" y="2012950"/>
          <p14:tracePt t="254328" x="10140950" y="2000250"/>
          <p14:tracePt t="254345" x="10121900" y="1981200"/>
          <p14:tracePt t="254362" x="10064750" y="1968500"/>
          <p14:tracePt t="254378" x="9963150" y="1949450"/>
          <p14:tracePt t="254395" x="9861550" y="1936750"/>
          <p14:tracePt t="254412" x="9766300" y="1924050"/>
          <p14:tracePt t="254428" x="9683750" y="1924050"/>
          <p14:tracePt t="254445" x="9626600" y="1924050"/>
          <p14:tracePt t="254448" x="9594850" y="1924050"/>
          <p14:tracePt t="254461" x="9556750" y="1924050"/>
          <p14:tracePt t="254479" x="9442450" y="1924050"/>
          <p14:tracePt t="254481" x="9353550" y="1936750"/>
          <p14:tracePt t="254494" x="9245600" y="1943100"/>
          <p14:tracePt t="254512" x="8845550" y="1962150"/>
          <p14:tracePt t="254529" x="8566150" y="1968500"/>
          <p14:tracePt t="254544" x="8343900" y="1974850"/>
          <p14:tracePt t="254562" x="8229600" y="1993900"/>
          <p14:tracePt t="254579" x="8204200" y="2012950"/>
          <p14:tracePt t="254595" x="8197850" y="2025650"/>
          <p14:tracePt t="254610" x="8197850" y="2063750"/>
          <p14:tracePt t="254628" x="8204200" y="2114550"/>
          <p14:tracePt t="254645" x="8191500" y="2209800"/>
          <p14:tracePt t="254661" x="8172450" y="2298700"/>
          <p14:tracePt t="254677" x="8153400" y="2374900"/>
          <p14:tracePt t="254695" x="8153400" y="2451100"/>
          <p14:tracePt t="254697" x="8153400" y="2470150"/>
          <p14:tracePt t="254711" x="8159750" y="2489200"/>
          <p14:tracePt t="254728" x="8185150" y="2501900"/>
          <p14:tracePt t="254745" x="8223250" y="2501900"/>
          <p14:tracePt t="254762" x="8280400" y="2501900"/>
          <p14:tracePt t="254780" x="8356600" y="2501900"/>
          <p14:tracePt t="254795" x="8426450" y="2501900"/>
          <p14:tracePt t="254810" x="8515350" y="2501900"/>
          <p14:tracePt t="254829" x="8642350" y="2527300"/>
          <p14:tracePt t="254845" x="8743950" y="2540000"/>
          <p14:tracePt t="254862" x="8820150" y="2540000"/>
          <p14:tracePt t="254878" x="8877300" y="2540000"/>
          <p14:tracePt t="254895" x="8896350" y="2533650"/>
          <p14:tracePt t="254912" x="8921750" y="2520950"/>
          <p14:tracePt t="254929" x="8966200" y="2501900"/>
          <p14:tracePt t="254932" x="8991600" y="2489200"/>
          <p14:tracePt t="254945" x="9023350" y="2482850"/>
          <p14:tracePt t="254963" x="9194800" y="2451100"/>
          <p14:tracePt t="254979" x="9245600" y="2438400"/>
          <p14:tracePt t="254996" x="9417050" y="2400300"/>
          <p14:tracePt t="255010" x="9474200" y="2374900"/>
          <p14:tracePt t="255027" x="9499600" y="2362200"/>
          <p14:tracePt t="255045" x="9512300" y="2349500"/>
          <p14:tracePt t="255062" x="9518650" y="2343150"/>
          <p14:tracePt t="255079" x="9525000" y="2343150"/>
          <p14:tracePt t="255096" x="9531350" y="2330450"/>
          <p14:tracePt t="255113" x="9537700" y="2317750"/>
          <p14:tracePt t="255129" x="9544050" y="2305050"/>
          <p14:tracePt t="255145" x="9544050" y="2298700"/>
          <p14:tracePt t="255179" x="9544050" y="2292350"/>
          <p14:tracePt t="255229" x="9537700" y="2286000"/>
          <p14:tracePt t="255245" x="9525000" y="2279650"/>
          <p14:tracePt t="255261" x="9493250" y="2266950"/>
          <p14:tracePt t="255279" x="9436100" y="2254250"/>
          <p14:tracePt t="255295" x="9359900" y="2235200"/>
          <p14:tracePt t="255312" x="9302750" y="2222500"/>
          <p14:tracePt t="255329" x="9220200" y="2203450"/>
          <p14:tracePt t="255345" x="9131300" y="2178050"/>
          <p14:tracePt t="255364" x="9086850" y="2171700"/>
          <p14:tracePt t="255378" x="9036050" y="2171700"/>
          <p14:tracePt t="255395" x="8985250" y="2171700"/>
          <p14:tracePt t="255412" x="8877300" y="2190750"/>
          <p14:tracePt t="255429" x="8731250" y="2209800"/>
          <p14:tracePt t="255444" x="8610600" y="2228850"/>
          <p14:tracePt t="255462" x="8540750" y="2254250"/>
          <p14:tracePt t="255478" x="8540750" y="2266950"/>
          <p14:tracePt t="255495" x="8553450" y="2292350"/>
          <p14:tracePt t="255513" x="8585200" y="2311400"/>
          <p14:tracePt t="255529" x="8636000" y="2349500"/>
          <p14:tracePt t="255546" x="8680450" y="2368550"/>
          <p14:tracePt t="255563" x="8718550" y="2393950"/>
          <p14:tracePt t="255579" x="8743950" y="2406650"/>
          <p14:tracePt t="255582" x="8763000" y="2419350"/>
          <p14:tracePt t="255596" x="8782050" y="2432050"/>
          <p14:tracePt t="255613" x="8801100" y="2438400"/>
          <p14:tracePt t="255629" x="8832850" y="2451100"/>
          <p14:tracePt t="255646" x="8851900" y="2457450"/>
          <p14:tracePt t="255662" x="8883650" y="2463800"/>
          <p14:tracePt t="255680" x="8902700" y="2476500"/>
          <p14:tracePt t="255696" x="8909050" y="2476500"/>
          <p14:tracePt t="255713" x="8915400" y="2476500"/>
          <p14:tracePt t="255935" x="8928100" y="2482850"/>
          <p14:tracePt t="255948" x="8940800" y="2489200"/>
          <p14:tracePt t="255963" x="8991600" y="2527300"/>
          <p14:tracePt t="255980" x="9023350" y="2559050"/>
          <p14:tracePt t="255997" x="9029700" y="2578100"/>
          <p14:tracePt t="256110" x="9036050" y="2578100"/>
          <p14:tracePt t="256128" x="9036050" y="2584450"/>
          <p14:tracePt t="256152" x="9042400" y="2584450"/>
          <p14:tracePt t="256162" x="9048750" y="2584450"/>
          <p14:tracePt t="256180" x="9067800" y="2571750"/>
          <p14:tracePt t="256197" x="9080500" y="2559050"/>
          <p14:tracePt t="256213" x="9080500" y="2546350"/>
          <p14:tracePt t="256263" x="9067800" y="2546350"/>
          <p14:tracePt t="256268" x="9055100" y="2552700"/>
          <p14:tracePt t="256279" x="9042400" y="2552700"/>
          <p14:tracePt t="256296" x="9004300" y="2552700"/>
          <p14:tracePt t="256313" x="8997950" y="2546350"/>
          <p14:tracePt t="262793" x="8997950" y="2552700"/>
          <p14:tracePt t="262800" x="8997950" y="2565400"/>
          <p14:tracePt t="262819" x="9023350" y="2647950"/>
          <p14:tracePt t="262836" x="9036050" y="2749550"/>
          <p14:tracePt t="262841" x="9036050" y="2800350"/>
          <p14:tracePt t="262854" x="9029700" y="2908300"/>
          <p14:tracePt t="262869" x="9023350" y="2952750"/>
          <p14:tracePt t="262887" x="9023350" y="3003550"/>
          <p14:tracePt t="262902" x="9023350" y="3009900"/>
          <p14:tracePt t="262923" x="9023350" y="3016250"/>
          <p14:tracePt t="262940" x="9023350" y="3022600"/>
          <p14:tracePt t="262950" x="9017000" y="3041650"/>
          <p14:tracePt t="262969" x="9017000" y="3060700"/>
          <p14:tracePt t="262986" x="9017000" y="3073400"/>
          <p14:tracePt t="263047" x="9010650" y="3079750"/>
          <p14:tracePt t="263054" x="9010650" y="3086100"/>
          <p14:tracePt t="263069" x="8991600" y="3105150"/>
          <p14:tracePt t="263085" x="8934450" y="3136900"/>
          <p14:tracePt t="263089" x="8883650" y="3155950"/>
          <p14:tracePt t="263102" x="8807450" y="3168650"/>
          <p14:tracePt t="263119" x="8674100" y="3194050"/>
          <p14:tracePt t="263134" x="8566150" y="3206750"/>
          <p14:tracePt t="263136" x="8534400" y="3213100"/>
          <p14:tracePt t="263152" x="8528050" y="3213100"/>
          <p14:tracePt t="263185" x="8534400" y="3213100"/>
          <p14:tracePt t="263204" x="8566150" y="3200400"/>
          <p14:tracePt t="263219" x="8610600" y="3194050"/>
          <p14:tracePt t="263235" x="8623300" y="3194050"/>
          <p14:tracePt t="263346" x="8629650" y="3194050"/>
          <p14:tracePt t="263369" x="8636000" y="3194050"/>
          <p14:tracePt t="263390" x="8642350" y="3194050"/>
          <p14:tracePt t="263657" x="8648700" y="3194050"/>
          <p14:tracePt t="263668" x="8655050" y="3194050"/>
          <p14:tracePt t="263675" x="8661400" y="3194050"/>
          <p14:tracePt t="263685" x="8674100" y="3194050"/>
          <p14:tracePt t="263703" x="8686800" y="3187700"/>
          <p14:tracePt t="263720" x="8699500" y="3187700"/>
          <p14:tracePt t="264046" x="8699500" y="3181350"/>
          <p14:tracePt t="264054" x="8693150" y="3181350"/>
          <p14:tracePt t="264070" x="8616950" y="3155950"/>
          <p14:tracePt t="264076" x="8566150" y="3136900"/>
          <p14:tracePt t="264085" x="8502650" y="3117850"/>
          <p14:tracePt t="264104" x="8362950" y="3086100"/>
          <p14:tracePt t="264121" x="8172450" y="3041650"/>
          <p14:tracePt t="264141" x="7835900" y="2946400"/>
          <p14:tracePt t="264153" x="7734300" y="2921000"/>
          <p14:tracePt t="264170" x="7581900" y="2863850"/>
          <p14:tracePt t="264186" x="7512050" y="2825750"/>
          <p14:tracePt t="264192" x="7505700" y="2819400"/>
          <p14:tracePt t="264202" x="7499350" y="2819400"/>
          <p14:tracePt t="264219" x="7473950" y="2813050"/>
          <p14:tracePt t="264237" x="7391400" y="2813050"/>
          <p14:tracePt t="264253" x="7232650" y="2813050"/>
          <p14:tracePt t="264269" x="7054850" y="2819400"/>
          <p14:tracePt t="264287" x="6915150" y="2806700"/>
          <p14:tracePt t="264303" x="6826250" y="2787650"/>
          <p14:tracePt t="264320" x="6813550" y="2781300"/>
          <p14:tracePt t="264336" x="6819900" y="2774950"/>
          <p14:tracePt t="264341" x="6832600" y="2762250"/>
          <p14:tracePt t="264352" x="6851650" y="2755900"/>
          <p14:tracePt t="264370" x="6864350" y="2755900"/>
          <p14:tracePt t="264463" x="6870700" y="2755900"/>
          <p14:tracePt t="264472" x="6883400" y="2755900"/>
          <p14:tracePt t="264477" x="6908800" y="2749550"/>
          <p14:tracePt t="264504" x="7042150" y="2736850"/>
          <p14:tracePt t="264520" x="7169150" y="2724150"/>
          <p14:tracePt t="264537" x="7327900" y="2717800"/>
          <p14:tracePt t="264552" x="7499350" y="2711450"/>
          <p14:tracePt t="264570" x="7677150" y="2717800"/>
          <p14:tracePt t="264586" x="7962900" y="2743200"/>
          <p14:tracePt t="264590" x="8083550" y="2749550"/>
          <p14:tracePt t="264602" x="8191500" y="2755900"/>
          <p14:tracePt t="264621" x="8407400" y="2768600"/>
          <p14:tracePt t="264637" x="8648700" y="2774950"/>
          <p14:tracePt t="264654" x="8743950" y="2768600"/>
          <p14:tracePt t="264672" x="8826500" y="2749550"/>
          <p14:tracePt t="264687" x="8890000" y="2717800"/>
          <p14:tracePt t="264705" x="8921750" y="2679700"/>
          <p14:tracePt t="264720" x="8934450" y="2635250"/>
          <p14:tracePt t="264737" x="8934450" y="2597150"/>
          <p14:tracePt t="264753" x="8890000" y="2533650"/>
          <p14:tracePt t="264770" x="8801100" y="2482850"/>
          <p14:tracePt t="264786" x="8642350" y="2419350"/>
          <p14:tracePt t="264802" x="8470900" y="2368550"/>
          <p14:tracePt t="264821" x="8299450" y="2324100"/>
          <p14:tracePt t="264837" x="8178800" y="2292350"/>
          <p14:tracePt t="264854" x="8070850" y="2279650"/>
          <p14:tracePt t="264871" x="7956550" y="2279650"/>
          <p14:tracePt t="264887" x="7613650" y="2298700"/>
          <p14:tracePt t="264904" x="7296150" y="2317750"/>
          <p14:tracePt t="264921" x="7029450" y="2324100"/>
          <p14:tracePt t="264937" x="6781800" y="2324100"/>
          <p14:tracePt t="264953" x="6654800" y="2317750"/>
          <p14:tracePt t="264970" x="6629400" y="2311400"/>
          <p14:tracePt t="265003" x="6642100" y="2311400"/>
          <p14:tracePt t="265020" x="6673850" y="2311400"/>
          <p14:tracePt t="265037" x="6705600" y="2349500"/>
          <p14:tracePt t="265054" x="6737350" y="2425700"/>
          <p14:tracePt t="265070" x="6769100" y="2489200"/>
          <p14:tracePt t="265087" x="6813550" y="2552700"/>
          <p14:tracePt t="265104" x="6870700" y="2616200"/>
          <p14:tracePt t="265120" x="6934200" y="2673350"/>
          <p14:tracePt t="265123" x="6965950" y="2686050"/>
          <p14:tracePt t="265137" x="7054850" y="2711450"/>
          <p14:tracePt t="265153" x="7143750" y="2717800"/>
          <p14:tracePt t="265170" x="7239000" y="2724150"/>
          <p14:tracePt t="265187" x="7353300" y="2724150"/>
          <p14:tracePt t="265204" x="7442200" y="2724150"/>
          <p14:tracePt t="265220" x="7550150" y="2724150"/>
          <p14:tracePt t="265237" x="7626350" y="2717800"/>
          <p14:tracePt t="265241" x="7670800" y="2711450"/>
          <p14:tracePt t="265252" x="7702550" y="2705100"/>
          <p14:tracePt t="265270" x="7740650" y="2698750"/>
          <p14:tracePt t="265287" x="7766050" y="2686050"/>
          <p14:tracePt t="265304" x="7797800" y="2679700"/>
          <p14:tracePt t="265320" x="7823200" y="2667000"/>
          <p14:tracePt t="265337" x="7854950" y="2660650"/>
          <p14:tracePt t="265355" x="7918450" y="2641600"/>
          <p14:tracePt t="265358" x="7975600" y="2635250"/>
          <p14:tracePt t="265371" x="8051800" y="2622550"/>
          <p14:tracePt t="265387" x="8261350" y="2616200"/>
          <p14:tracePt t="265404" x="8401050" y="2609850"/>
          <p14:tracePt t="265419" x="8464550" y="2616200"/>
          <p14:tracePt t="265437" x="8470900" y="2628900"/>
          <p14:tracePt t="265454" x="8483600" y="2647950"/>
          <p14:tracePt t="265470" x="8489950" y="2660650"/>
          <p14:tracePt t="265487" x="8496300" y="2667000"/>
          <p14:tracePt t="265504" x="8540750" y="2667000"/>
          <p14:tracePt t="265520" x="8674100" y="2647950"/>
          <p14:tracePt t="265540" x="8947150" y="2622550"/>
          <p14:tracePt t="265554" x="9213850" y="2616200"/>
          <p14:tracePt t="265571" x="9423400" y="2616200"/>
          <p14:tracePt t="265576" x="9455150" y="2616200"/>
          <p14:tracePt t="265586" x="9461500" y="2616200"/>
          <p14:tracePt t="266124" x="9467850" y="2616200"/>
          <p14:tracePt t="266132" x="9480550" y="2616200"/>
          <p14:tracePt t="266143" x="9505950" y="2609850"/>
          <p14:tracePt t="266153" x="9569450" y="2597150"/>
          <p14:tracePt t="266172" x="9607550" y="2584450"/>
          <p14:tracePt t="266188" x="9639300" y="2584450"/>
          <p14:tracePt t="266205" x="9658350" y="2584450"/>
          <p14:tracePt t="266222" x="9671050" y="2584450"/>
          <p14:tracePt t="266239" x="9683750" y="2584450"/>
          <p14:tracePt t="266255" x="9702800" y="2584450"/>
          <p14:tracePt t="266271" x="9715500" y="2584450"/>
          <p14:tracePt t="266276" x="9734550" y="2584450"/>
          <p14:tracePt t="266287" x="9747250" y="2584450"/>
          <p14:tracePt t="266305" x="9779000" y="2584450"/>
          <p14:tracePt t="266322" x="9810750" y="2584450"/>
          <p14:tracePt t="267135" x="9810750" y="2590800"/>
          <p14:tracePt t="267144" x="9804400" y="2590800"/>
          <p14:tracePt t="267156" x="9779000" y="2609850"/>
          <p14:tracePt t="267173" x="9766300" y="2616200"/>
          <p14:tracePt t="267189" x="9753600" y="2622550"/>
          <p14:tracePt t="267206" x="9747250" y="2628900"/>
          <p14:tracePt t="267222" x="9740900" y="2628900"/>
          <p14:tracePt t="267239" x="9728200" y="2635250"/>
          <p14:tracePt t="267254" x="9709150" y="2641600"/>
          <p14:tracePt t="267272" x="9696450" y="2654300"/>
          <p14:tracePt t="267288" x="9683750" y="2660650"/>
          <p14:tracePt t="267305" x="9671050" y="2667000"/>
          <p14:tracePt t="267549" x="9671050" y="2660650"/>
          <p14:tracePt t="267664" x="9696450" y="2660650"/>
          <p14:tracePt t="267671" x="9709150" y="2660650"/>
          <p14:tracePt t="267690" x="9721850" y="2660650"/>
          <p14:tracePt t="267724" x="9721850" y="2667000"/>
          <p14:tracePt t="267741" x="9734550" y="2673350"/>
          <p14:tracePt t="267755" x="9779000" y="2698750"/>
          <p14:tracePt t="267773" x="9918700" y="2749550"/>
          <p14:tracePt t="267790" x="10153650" y="2825750"/>
          <p14:tracePt t="267806" x="10452100" y="2927350"/>
          <p14:tracePt t="267824" x="10845800" y="3054350"/>
          <p14:tracePt t="267840" x="11131550" y="3168650"/>
          <p14:tracePt t="267856" x="11366500" y="3270250"/>
          <p14:tracePt t="267873" x="11487150" y="3321050"/>
          <p14:tracePt t="267875" x="11518900" y="3340100"/>
          <p14:tracePt t="267889" x="11531600" y="3346450"/>
          <p14:tracePt t="267906" x="11537950" y="3346450"/>
          <p14:tracePt t="268086" x="11518900" y="3352800"/>
          <p14:tracePt t="268096" x="11480800" y="3365500"/>
          <p14:tracePt t="268105" x="11423650" y="3378200"/>
          <p14:tracePt t="268124" x="11106150" y="3416300"/>
          <p14:tracePt t="268141" x="10839450" y="3448050"/>
          <p14:tracePt t="268155" x="10566400" y="3460750"/>
          <p14:tracePt t="268174" x="10325100" y="3460750"/>
          <p14:tracePt t="268188" x="10039350" y="3460750"/>
          <p14:tracePt t="268206" x="9753600" y="3448050"/>
          <p14:tracePt t="268223" x="9302750" y="3416300"/>
          <p14:tracePt t="268238" x="8953500" y="3384550"/>
          <p14:tracePt t="268256" x="8610600" y="3365500"/>
          <p14:tracePt t="268273" x="8324850" y="3359150"/>
          <p14:tracePt t="268290" x="8242300" y="3359150"/>
          <p14:tracePt t="268306" x="8235950" y="3359150"/>
          <p14:tracePt t="268323" x="8235950" y="3365500"/>
          <p14:tracePt t="268339" x="8229600" y="3384550"/>
          <p14:tracePt t="268357" x="8229600" y="3397250"/>
          <p14:tracePt t="268373" x="8229600" y="3409950"/>
          <p14:tracePt t="268390" x="8229600" y="3416300"/>
          <p14:tracePt t="268463" x="8229600" y="3422650"/>
          <p14:tracePt t="268472" x="8229600" y="3429000"/>
          <p14:tracePt t="268490" x="8216900" y="3441700"/>
          <p14:tracePt t="268507" x="8210550" y="3448050"/>
          <p14:tracePt t="268522" x="8185150" y="3460750"/>
          <p14:tracePt t="268621" x="8191500" y="3460750"/>
          <p14:tracePt t="268628" x="8204200" y="3467100"/>
          <p14:tracePt t="268639" x="8216900" y="3467100"/>
          <p14:tracePt t="268657" x="8280400" y="3473450"/>
          <p14:tracePt t="268673" x="8324850" y="3479800"/>
          <p14:tracePt t="268690" x="8375650" y="3479800"/>
          <p14:tracePt t="268707" x="8426450" y="3479800"/>
          <p14:tracePt t="268723" x="8477250" y="3479800"/>
          <p14:tracePt t="268740" x="8515350" y="3479800"/>
          <p14:tracePt t="268757" x="8534400" y="3479800"/>
          <p14:tracePt t="268851" x="8540750" y="3479800"/>
          <p14:tracePt t="268859" x="8547100" y="3473450"/>
          <p14:tracePt t="268873" x="8572500" y="3467100"/>
          <p14:tracePt t="268891" x="8604250" y="3441700"/>
          <p14:tracePt t="268907" x="8636000" y="3422650"/>
          <p14:tracePt t="268924" x="8661400" y="3403600"/>
          <p14:tracePt t="268940" x="8680450" y="3390900"/>
          <p14:tracePt t="268957" x="8693150" y="3378200"/>
          <p14:tracePt t="268973" x="8705850" y="3371850"/>
          <p14:tracePt t="268991" x="8737600" y="3365500"/>
          <p14:tracePt t="269007" x="8801100" y="3359150"/>
          <p14:tracePt t="269024" x="8909050" y="3340100"/>
          <p14:tracePt t="269041" x="9029700" y="3295650"/>
          <p14:tracePt t="269042" x="9099550" y="3270250"/>
          <p14:tracePt t="269057" x="9175750" y="3238500"/>
          <p14:tracePt t="269074" x="9398000" y="3149600"/>
          <p14:tracePt t="269090" x="9582150" y="3073400"/>
          <p14:tracePt t="269107" x="9772650" y="3009900"/>
          <p14:tracePt t="269124" x="9918700" y="2965450"/>
          <p14:tracePt t="269139" x="10052050" y="2927350"/>
          <p14:tracePt t="269157" x="10217150" y="2882900"/>
          <p14:tracePt t="269174" x="10344150" y="2844800"/>
          <p14:tracePt t="269189" x="10464800" y="2787650"/>
          <p14:tracePt t="269207" x="10566400" y="2730500"/>
          <p14:tracePt t="269224" x="10642600" y="2679700"/>
          <p14:tracePt t="269241" x="10706100" y="2641600"/>
          <p14:tracePt t="269257" x="10725150" y="2628900"/>
          <p14:tracePt t="269274" x="10731500" y="2622550"/>
          <p14:tracePt t="269327" x="10737850" y="2622550"/>
          <p14:tracePt t="269342" x="10744200" y="2622550"/>
          <p14:tracePt t="269374" x="10750550" y="2622550"/>
          <p14:tracePt t="269586" x="10750550" y="2628900"/>
          <p14:tracePt t="269594" x="10750550" y="2635250"/>
          <p14:tracePt t="269606" x="10744200" y="2647950"/>
          <p14:tracePt t="269625" x="10744200" y="2654300"/>
          <p14:tracePt t="269949" x="10756900" y="2654300"/>
          <p14:tracePt t="269958" x="10775950" y="2654300"/>
          <p14:tracePt t="269975" x="10877550" y="2654300"/>
          <p14:tracePt t="269990" x="10966450" y="2647950"/>
          <p14:tracePt t="269994" x="10998200" y="2641600"/>
          <p14:tracePt t="270007" x="11017250" y="2641600"/>
          <p14:tracePt t="270010" x="11029950" y="2635250"/>
          <p14:tracePt t="270026" x="11049000" y="2628900"/>
          <p14:tracePt t="270043" x="11061700" y="2628900"/>
          <p14:tracePt t="270057" x="11068050" y="2628900"/>
          <p14:tracePt t="270077" x="11074400" y="2622550"/>
          <p14:tracePt t="270090" x="11080750" y="2622550"/>
          <p14:tracePt t="270108" x="11087100" y="2622550"/>
          <p14:tracePt t="270124" x="11093450" y="2616200"/>
          <p14:tracePt t="270158" x="11099800" y="2616200"/>
          <p14:tracePt t="270309" x="11118850" y="2609850"/>
          <p14:tracePt t="270317" x="11131550" y="2609850"/>
          <p14:tracePt t="270325" x="11176000" y="2603500"/>
          <p14:tracePt t="270340" x="11258550" y="2603500"/>
          <p14:tracePt t="270359" x="11309350" y="2603500"/>
          <p14:tracePt t="270375" x="11328400" y="2603500"/>
          <p14:tracePt t="270392" x="11334750" y="2603500"/>
          <p14:tracePt t="270479" x="11341100" y="2603500"/>
          <p14:tracePt t="270489" x="11341100" y="2609850"/>
          <p14:tracePt t="270497" x="11353800" y="2616200"/>
          <p14:tracePt t="270510" x="11360150" y="2622550"/>
          <p14:tracePt t="270595" x="11353800" y="2622550"/>
          <p14:tracePt t="270604" x="11347450" y="2628900"/>
          <p14:tracePt t="270626" x="11315700" y="2641600"/>
          <p14:tracePt t="270642" x="11264900" y="2647950"/>
          <p14:tracePt t="270660" x="11144250" y="2667000"/>
          <p14:tracePt t="270674" x="10928350" y="2673350"/>
          <p14:tracePt t="270692" x="10655300" y="2673350"/>
          <p14:tracePt t="270709" x="10394950" y="2654300"/>
          <p14:tracePt t="270725" x="10160000" y="2641600"/>
          <p14:tracePt t="270740" x="9912350" y="2622550"/>
          <p14:tracePt t="270759" x="9753600" y="2609850"/>
          <p14:tracePt t="270775" x="9620250" y="2603500"/>
          <p14:tracePt t="270792" x="9385300" y="2616200"/>
          <p14:tracePt t="270808" x="9061450" y="2641600"/>
          <p14:tracePt t="270825" x="8712200" y="2660650"/>
          <p14:tracePt t="270842" x="8312150" y="2673350"/>
          <p14:tracePt t="270859" x="8020050" y="2673350"/>
          <p14:tracePt t="270875" x="7759700" y="2673350"/>
          <p14:tracePt t="270892" x="7740650" y="2673350"/>
          <p14:tracePt t="270935" x="7734300" y="2673350"/>
          <p14:tracePt t="270942" x="7727950" y="2679700"/>
          <p14:tracePt t="270959" x="7702550" y="2711450"/>
          <p14:tracePt t="270975" x="7677150" y="2743200"/>
          <p14:tracePt t="270992" x="7670800" y="2755900"/>
          <p14:tracePt t="271060" x="7677150" y="2755900"/>
          <p14:tracePt t="271067" x="7683500" y="2755900"/>
          <p14:tracePt t="271077" x="7702550" y="2755900"/>
          <p14:tracePt t="271092" x="7740650" y="2768600"/>
          <p14:tracePt t="271109" x="7772400" y="2781300"/>
          <p14:tracePt t="271126" x="7816850" y="2794000"/>
          <p14:tracePt t="271141" x="7854950" y="2813050"/>
          <p14:tracePt t="271159" x="7912100" y="2832100"/>
          <p14:tracePt t="271174" x="7962900" y="2844800"/>
          <p14:tracePt t="271192" x="8020050" y="2851150"/>
          <p14:tracePt t="271209" x="8096250" y="2857500"/>
          <p14:tracePt t="271226" x="8159750" y="2857500"/>
          <p14:tracePt t="271243" x="8204200" y="2857500"/>
          <p14:tracePt t="271257" x="8242300" y="2851150"/>
          <p14:tracePt t="271275" x="8286750" y="2844800"/>
          <p14:tracePt t="271292" x="8318500" y="2832100"/>
          <p14:tracePt t="271309" x="8350250" y="2825750"/>
          <p14:tracePt t="271325" x="8369300" y="2825750"/>
          <p14:tracePt t="271342" x="8388350" y="2819400"/>
          <p14:tracePt t="271359" x="8394700" y="2819400"/>
          <p14:tracePt t="271376" x="8394700" y="2813050"/>
          <p14:tracePt t="271585" x="8401050" y="2813050"/>
          <p14:tracePt t="271592" x="8413750" y="2813050"/>
          <p14:tracePt t="271610" x="8496300" y="2813050"/>
          <p14:tracePt t="271626" x="8585200" y="2819400"/>
          <p14:tracePt t="271643" x="8655050" y="2825750"/>
          <p14:tracePt t="271660" x="8667750" y="2825750"/>
          <p14:tracePt t="271878" x="8674100" y="2832100"/>
          <p14:tracePt t="271887" x="8680450" y="2832100"/>
          <p14:tracePt t="271894" x="8686800" y="2838450"/>
          <p14:tracePt t="271909" x="8712200" y="2851150"/>
          <p14:tracePt t="271927" x="8788400" y="2863850"/>
          <p14:tracePt t="271942" x="8909050" y="2870200"/>
          <p14:tracePt t="271960" x="9017000" y="2870200"/>
          <p14:tracePt t="271976" x="9112250" y="2857500"/>
          <p14:tracePt t="271992" x="9156700" y="2844800"/>
          <p14:tracePt t="272008" x="9182100" y="2832100"/>
          <p14:tracePt t="272026" x="9188450" y="2832100"/>
          <p14:tracePt t="272139" x="9194800" y="2832100"/>
          <p14:tracePt t="272146" x="9201150" y="2832100"/>
          <p14:tracePt t="272161" x="9220200" y="2838450"/>
          <p14:tracePt t="272177" x="9251950" y="2844800"/>
          <p14:tracePt t="272193" x="9290050" y="2851150"/>
          <p14:tracePt t="272198" x="9309100" y="2851150"/>
          <p14:tracePt t="272209" x="9391650" y="2863850"/>
          <p14:tracePt t="272227" x="9486900" y="2876550"/>
          <p14:tracePt t="272243" x="9575800" y="2876550"/>
          <p14:tracePt t="272260" x="9632950" y="2863850"/>
          <p14:tracePt t="272275" x="9677400" y="2851150"/>
          <p14:tracePt t="272293" x="9690100" y="2844800"/>
          <p14:tracePt t="272309" x="9696450" y="2844800"/>
          <p14:tracePt t="272328" x="9702800" y="2844800"/>
          <p14:tracePt t="272382" x="9709150" y="2844800"/>
          <p14:tracePt t="272390" x="9715500" y="2844800"/>
          <p14:tracePt t="272395" x="9734550" y="2844800"/>
          <p14:tracePt t="272409" x="9791700" y="2838450"/>
          <p14:tracePt t="272429" x="9829800" y="2825750"/>
          <p14:tracePt t="272442" x="9855200" y="2819400"/>
          <p14:tracePt t="272460" x="9867900" y="2819400"/>
          <p14:tracePt t="272477" x="9874250" y="2819400"/>
          <p14:tracePt t="272533" x="9880600" y="2819400"/>
          <p14:tracePt t="272550" x="9880600" y="2825750"/>
          <p14:tracePt t="272565" x="9880600" y="2832100"/>
          <p14:tracePt t="272582" x="9880600" y="2838450"/>
          <p14:tracePt t="272593" x="9886950" y="2838450"/>
          <p14:tracePt t="272610" x="9893300" y="2844800"/>
          <p14:tracePt t="272671" x="9899650" y="2851150"/>
          <p14:tracePt t="272693" x="9912350" y="2851150"/>
          <p14:tracePt t="272711" x="9931400" y="2851150"/>
          <p14:tracePt t="272727" x="9956800" y="2857500"/>
          <p14:tracePt t="272744" x="9969500" y="2857500"/>
          <p14:tracePt t="272760" x="9975850" y="2857500"/>
          <p14:tracePt t="273192" x="9988550" y="2857500"/>
          <p14:tracePt t="273201" x="10001250" y="2863850"/>
          <p14:tracePt t="273210" x="10083800" y="2870200"/>
          <p14:tracePt t="273228" x="10204450" y="2870200"/>
          <p14:tracePt t="273246" x="10356850" y="2870200"/>
          <p14:tracePt t="273262" x="10528300" y="2889250"/>
          <p14:tracePt t="273278" x="10674350" y="2921000"/>
          <p14:tracePt t="273295" x="10756900" y="2940050"/>
          <p14:tracePt t="273383" x="10763250" y="2940050"/>
          <p14:tracePt t="273391" x="10769600" y="2940050"/>
          <p14:tracePt t="273399" x="10775950" y="2940050"/>
          <p14:tracePt t="273409" x="10788650" y="2940050"/>
          <p14:tracePt t="273427" x="10814050" y="2927350"/>
          <p14:tracePt t="273445" x="10852150" y="2914650"/>
          <p14:tracePt t="273459" x="10877550" y="2908300"/>
          <p14:tracePt t="273462" x="10902950" y="2901950"/>
          <p14:tracePt t="273476" x="10915650" y="2901950"/>
          <p14:tracePt t="273495" x="10953750" y="2895600"/>
          <p14:tracePt t="273511" x="10979150" y="2889250"/>
          <p14:tracePt t="273527" x="11004550" y="2882900"/>
          <p14:tracePt t="273545" x="11049000" y="2876550"/>
          <p14:tracePt t="273563" x="11093450" y="2863850"/>
          <p14:tracePt t="273578" x="11156950" y="2844800"/>
          <p14:tracePt t="273595" x="11201400" y="2825750"/>
          <p14:tracePt t="273609" x="11245850" y="2819400"/>
          <p14:tracePt t="273627" x="11283950" y="2813050"/>
          <p14:tracePt t="273645" x="11322050" y="2806700"/>
          <p14:tracePt t="273661" x="11353800" y="2800350"/>
          <p14:tracePt t="273678" x="11379200" y="2800350"/>
          <p14:tracePt t="273693" x="11398250" y="2800350"/>
          <p14:tracePt t="273711" x="11410950" y="2800350"/>
          <p14:tracePt t="273715" x="11417300" y="2800350"/>
          <p14:tracePt t="273744" x="11423650" y="2800350"/>
          <p14:tracePt t="273780" x="11417300" y="2800350"/>
          <p14:tracePt t="273794" x="11391900" y="2800350"/>
          <p14:tracePt t="273811" x="11347450" y="2806700"/>
          <p14:tracePt t="273828" x="11290300" y="2813050"/>
          <p14:tracePt t="273844" x="11239500" y="2825750"/>
          <p14:tracePt t="273861" x="11176000" y="2832100"/>
          <p14:tracePt t="273876" x="11074400" y="2851150"/>
          <p14:tracePt t="273894" x="10902950" y="2882900"/>
          <p14:tracePt t="273898" x="10807700" y="2895600"/>
          <p14:tracePt t="273910" x="10737850" y="2901950"/>
          <p14:tracePt t="273928" x="10553700" y="2921000"/>
          <p14:tracePt t="273931" x="10490200" y="2927350"/>
          <p14:tracePt t="273943" x="10420350" y="2927350"/>
          <p14:tracePt t="273961" x="10255250" y="2921000"/>
          <p14:tracePt t="273978" x="9918700" y="2876550"/>
          <p14:tracePt t="273994" x="9702800" y="2857500"/>
          <p14:tracePt t="274010" x="9391650" y="2832100"/>
          <p14:tracePt t="274028" x="9131300" y="2819400"/>
          <p14:tracePt t="274044" x="8826500" y="2800350"/>
          <p14:tracePt t="274062" x="8616950" y="2794000"/>
          <p14:tracePt t="274078" x="8439150" y="2794000"/>
          <p14:tracePt t="274094" x="8312150" y="2800350"/>
          <p14:tracePt t="274111" x="8115300" y="2832100"/>
          <p14:tracePt t="274128" x="7924800" y="2863850"/>
          <p14:tracePt t="274144" x="7721600" y="2914650"/>
          <p14:tracePt t="274161" x="7505700" y="2959100"/>
          <p14:tracePt t="274178" x="7404100" y="2978150"/>
          <p14:tracePt t="274351" x="7410450" y="2978150"/>
          <p14:tracePt t="274361" x="7416800" y="2978150"/>
          <p14:tracePt t="274378" x="7448550" y="2978150"/>
          <p14:tracePt t="274395" x="7467600" y="2978150"/>
          <p14:tracePt t="274412" x="7480300" y="2978150"/>
          <p14:tracePt t="274429" x="7499350" y="2978150"/>
          <p14:tracePt t="274446" x="7518400" y="2978150"/>
          <p14:tracePt t="274448" x="7524750" y="2978150"/>
          <p14:tracePt t="274461" x="7550150" y="2984500"/>
          <p14:tracePt t="274478" x="7620000" y="2990850"/>
          <p14:tracePt t="274495" x="7715250" y="2997200"/>
          <p14:tracePt t="274512" x="7848600" y="2997200"/>
          <p14:tracePt t="274528" x="8007350" y="2997200"/>
          <p14:tracePt t="274545" x="8128000" y="2984500"/>
          <p14:tracePt t="274563" x="8210550" y="2965450"/>
          <p14:tracePt t="274565" x="8255000" y="2952750"/>
          <p14:tracePt t="274579" x="8274050" y="2940050"/>
          <p14:tracePt t="274595" x="8299450" y="2933700"/>
          <p14:tracePt t="274612" x="8318500" y="2927350"/>
          <p14:tracePt t="274628" x="8331200" y="2921000"/>
          <p14:tracePt t="274720" x="8324850" y="2921000"/>
          <p14:tracePt t="274776" x="8324850" y="2927350"/>
          <p14:tracePt t="274784" x="8350250" y="2940050"/>
          <p14:tracePt t="274795" x="8369300" y="2952750"/>
          <p14:tracePt t="274811" x="8458200" y="2984500"/>
          <p14:tracePt t="274829" x="8515350" y="3009900"/>
          <p14:tracePt t="274845" x="8534400" y="3022600"/>
          <p14:tracePt t="274862" x="8540750" y="3028950"/>
          <p14:tracePt t="274879" x="8540750" y="3035300"/>
          <p14:tracePt t="274895" x="8547100" y="3035300"/>
          <p14:tracePt t="274939" x="8553450" y="3035300"/>
          <p14:tracePt t="274948" x="8559800" y="3035300"/>
          <p14:tracePt t="274961" x="8610600" y="3016250"/>
          <p14:tracePt t="274979" x="8674100" y="3009900"/>
          <p14:tracePt t="274995" x="8731250" y="2997200"/>
          <p14:tracePt t="275014" x="8763000" y="2990850"/>
          <p14:tracePt t="275033" x="8782050" y="2990850"/>
          <p14:tracePt t="275046" x="8794750" y="2990850"/>
          <p14:tracePt t="275062" x="8807450" y="2990850"/>
          <p14:tracePt t="275079" x="8826500" y="2990850"/>
          <p14:tracePt t="275095" x="8851900" y="2990850"/>
          <p14:tracePt t="275112" x="8883650" y="2990850"/>
          <p14:tracePt t="275115" x="8890000" y="2990850"/>
          <p14:tracePt t="275129" x="8915400" y="2997200"/>
          <p14:tracePt t="275145" x="8940800" y="2997200"/>
          <p14:tracePt t="275163" x="8959850" y="3003550"/>
          <p14:tracePt t="275178" x="8966200" y="3009900"/>
          <p14:tracePt t="275212" x="8966200" y="3016250"/>
          <p14:tracePt t="275229" x="8972550" y="3016250"/>
          <p14:tracePt t="275389" x="8972550" y="3009900"/>
          <p14:tracePt t="275396" x="8972550" y="3003550"/>
          <p14:tracePt t="275412" x="8972550" y="2997200"/>
          <p14:tracePt t="275429" x="8972550" y="2990850"/>
          <p14:tracePt t="275657" x="8966200" y="2990850"/>
          <p14:tracePt t="275667" x="8959850" y="2997200"/>
          <p14:tracePt t="275678" x="8947150" y="2997200"/>
          <p14:tracePt t="275697" x="8940800" y="3003550"/>
          <p14:tracePt t="275730" x="8934450" y="3003550"/>
          <p14:tracePt t="275746" x="8928100" y="3003550"/>
          <p14:tracePt t="275798" x="8940800" y="3016250"/>
          <p14:tracePt t="275813" x="9004300" y="3035300"/>
          <p14:tracePt t="275829" x="9124950" y="3054350"/>
          <p14:tracePt t="275846" x="9251950" y="3073400"/>
          <p14:tracePt t="275863" x="9366250" y="3086100"/>
          <p14:tracePt t="275868" x="9398000" y="3092450"/>
          <p14:tracePt t="275878" x="9442450" y="3092450"/>
          <p14:tracePt t="275896" x="9474200" y="3092450"/>
          <p14:tracePt t="275900" x="9480550" y="3092450"/>
          <p14:tracePt t="275929" x="9486900" y="3092450"/>
          <p14:tracePt t="275946" x="9512300" y="3092450"/>
          <p14:tracePt t="275963" x="9550400" y="3086100"/>
          <p14:tracePt t="275980" x="9620250" y="3073400"/>
          <p14:tracePt t="275997" x="9639300" y="3073400"/>
          <p14:tracePt t="276012" x="9652000" y="3067050"/>
          <p14:tracePt t="276059" x="9658350" y="3067050"/>
          <p14:tracePt t="276066" x="9658350" y="3060700"/>
          <p14:tracePt t="276079" x="9664700" y="3060700"/>
          <p14:tracePt t="276113" x="9671050" y="3060700"/>
          <p14:tracePt t="276130" x="9677400" y="3054350"/>
          <p14:tracePt t="276147" x="9702800" y="3048000"/>
          <p14:tracePt t="276163" x="9747250" y="3035300"/>
          <p14:tracePt t="276179" x="9791700" y="3028950"/>
          <p14:tracePt t="276183" x="9817100" y="3022600"/>
          <p14:tracePt t="276195" x="9836150" y="3022600"/>
          <p14:tracePt t="276200" x="9842500" y="3022600"/>
          <p14:tracePt t="276212" x="9867900" y="3022600"/>
          <p14:tracePt t="276229" x="9893300" y="3022600"/>
          <p14:tracePt t="276247" x="9906000" y="3016250"/>
          <p14:tracePt t="276263" x="9912350" y="3016250"/>
          <p14:tracePt t="276422" x="9912350" y="3022600"/>
          <p14:tracePt t="276736" x="9918700" y="3022600"/>
          <p14:tracePt t="276753" x="9937750" y="3022600"/>
          <p14:tracePt t="276764" x="9944100" y="3022600"/>
          <p14:tracePt t="276816" x="9950450" y="3022600"/>
          <p14:tracePt t="276830" x="9975850" y="3022600"/>
          <p14:tracePt t="276849" x="10045700" y="3022600"/>
          <p14:tracePt t="276863" x="10160000" y="3028950"/>
          <p14:tracePt t="276881" x="10274300" y="3035300"/>
          <p14:tracePt t="276897" x="10375900" y="3035300"/>
          <p14:tracePt t="276900" x="10407650" y="3035300"/>
          <p14:tracePt t="276914" x="10439400" y="3035300"/>
          <p14:tracePt t="276918" x="10464800" y="3035300"/>
          <p14:tracePt t="276930" x="10471150" y="3035300"/>
          <p14:tracePt t="276947" x="10477500" y="3035300"/>
          <p14:tracePt t="276997" x="10483850" y="3028950"/>
          <p14:tracePt t="277014" x="10515600" y="3028950"/>
          <p14:tracePt t="277031" x="10547350" y="3028950"/>
          <p14:tracePt t="277047" x="10623550" y="3022600"/>
          <p14:tracePt t="277064" x="10674350" y="3016250"/>
          <p14:tracePt t="277081" x="10737850" y="3009900"/>
          <p14:tracePt t="277097" x="10782300" y="3009900"/>
          <p14:tracePt t="277113" x="10814050" y="3009900"/>
          <p14:tracePt t="277130" x="10833100" y="3009900"/>
          <p14:tracePt t="277148" x="10845800" y="3009900"/>
          <p14:tracePt t="277164" x="10871200" y="3016250"/>
          <p14:tracePt t="277180" x="10902950" y="3035300"/>
          <p14:tracePt t="277197" x="10941050" y="3048000"/>
          <p14:tracePt t="277212" x="10960100" y="3054350"/>
          <p14:tracePt t="277230" x="10985500" y="3060700"/>
          <p14:tracePt t="277247" x="11010900" y="3067050"/>
          <p14:tracePt t="277264" x="11029950" y="3073400"/>
          <p14:tracePt t="277280" x="11061700" y="3079750"/>
          <p14:tracePt t="277297" x="11080750" y="3086100"/>
          <p14:tracePt t="277315" x="11099800" y="3086100"/>
          <p14:tracePt t="277330" x="11112500" y="3079750"/>
          <p14:tracePt t="277347" x="11125200" y="3073400"/>
          <p14:tracePt t="277364" x="11137900" y="3060700"/>
          <p14:tracePt t="277380" x="11144250" y="3054350"/>
          <p14:tracePt t="277468" x="11144250" y="3048000"/>
          <p14:tracePt t="277476" x="11144250" y="3041650"/>
          <p14:tracePt t="277496" x="11150600" y="3028950"/>
          <p14:tracePt t="277514" x="11150600" y="3016250"/>
          <p14:tracePt t="277616" x="11150600" y="3022600"/>
          <p14:tracePt t="277623" x="11144250" y="3022600"/>
          <p14:tracePt t="277630" x="11144250" y="3028950"/>
          <p14:tracePt t="277648" x="11137900" y="3035300"/>
          <p14:tracePt t="277884" x="11144250" y="3041650"/>
          <p14:tracePt t="277899" x="11163300" y="3054350"/>
          <p14:tracePt t="277913" x="11188700" y="3079750"/>
          <p14:tracePt t="277931" x="11226800" y="3098800"/>
          <p14:tracePt t="277935" x="11239500" y="3105150"/>
          <p14:tracePt t="277947" x="11258550" y="3111500"/>
          <p14:tracePt t="277966" x="11271250" y="3117850"/>
          <p14:tracePt t="277982" x="11290300" y="3124200"/>
          <p14:tracePt t="277999" x="11296650" y="3130550"/>
          <p14:tracePt t="278004" x="11303000" y="3130550"/>
          <p14:tracePt t="278013" x="11309350" y="3130550"/>
          <p14:tracePt t="278032" x="11328400" y="3136900"/>
          <p14:tracePt t="278048" x="11341100" y="3136900"/>
          <p14:tracePt t="278081" x="11347450" y="3136900"/>
          <p14:tracePt t="278207" x="11341100" y="3136900"/>
          <p14:tracePt t="278222" x="11334750" y="3136900"/>
          <p14:tracePt t="278238" x="11328400" y="3130550"/>
          <p14:tracePt t="278247" x="11322050" y="3124200"/>
          <p14:tracePt t="278265" x="11315700" y="3124200"/>
          <p14:tracePt t="278281" x="11303000" y="3111500"/>
          <p14:tracePt t="278298" x="11296650" y="3111500"/>
          <p14:tracePt t="278430" x="11296650" y="3105150"/>
          <p14:tracePt t="278438" x="11296650" y="3092450"/>
          <p14:tracePt t="278447" x="11296650" y="3086100"/>
          <p14:tracePt t="278466" x="11296650" y="3067050"/>
          <p14:tracePt t="278482" x="11296650" y="3048000"/>
          <p14:tracePt t="278500" x="11303000" y="3041650"/>
          <p14:tracePt t="278589" x="11303000" y="3048000"/>
          <p14:tracePt t="278597" x="11296650" y="3048000"/>
          <p14:tracePt t="278615" x="11296650" y="3054350"/>
          <p14:tracePt t="278631" x="11290300" y="3054350"/>
          <p14:tracePt t="278648" x="11283950" y="3060700"/>
          <p14:tracePt t="278949" x="11283950" y="3054350"/>
          <p14:tracePt t="278957" x="11290300" y="3048000"/>
          <p14:tracePt t="278965" x="11290300" y="3041650"/>
          <p14:tracePt t="278982" x="11296650" y="3035300"/>
          <p14:tracePt t="279231" x="11303000" y="3035300"/>
          <p14:tracePt t="279237" x="11303000" y="3041650"/>
          <p14:tracePt t="279284" x="11303000" y="3048000"/>
          <p14:tracePt t="279291" x="11296650" y="3048000"/>
          <p14:tracePt t="279299" x="11290300" y="3054350"/>
          <p14:tracePt t="279316" x="11258550" y="3060700"/>
          <p14:tracePt t="279332" x="11239500" y="3060700"/>
          <p14:tracePt t="279349" x="11233150" y="3060700"/>
          <p14:tracePt t="279372" x="11226800" y="3060700"/>
          <p14:tracePt t="279638" x="11220450" y="3060700"/>
          <p14:tracePt t="279646" x="11214100" y="3060700"/>
          <p14:tracePt t="279652" x="11201400" y="3060700"/>
          <p14:tracePt t="279665" x="11188700" y="3060700"/>
          <p14:tracePt t="279683" x="11176000" y="3067050"/>
          <p14:tracePt t="279700" x="11156950" y="3067050"/>
          <p14:tracePt t="279718" x="11144250" y="3067050"/>
          <p14:tracePt t="279732" x="11131550" y="3067050"/>
          <p14:tracePt t="279749" x="11118850" y="3067050"/>
          <p14:tracePt t="279766" x="11112500" y="3067050"/>
          <p14:tracePt t="279807" x="11106150" y="3067050"/>
          <p14:tracePt t="287151" x="11106150" y="3060700"/>
          <p14:tracePt t="287158" x="11087100" y="3048000"/>
          <p14:tracePt t="287172" x="10953750" y="2984500"/>
          <p14:tracePt t="287189" x="10769600" y="2952750"/>
          <p14:tracePt t="287206" x="10610850" y="2952750"/>
          <p14:tracePt t="287223" x="10547350" y="2952750"/>
          <p14:tracePt t="287240" x="10541000" y="2952750"/>
          <p14:tracePt t="287317" x="10515600" y="2952750"/>
          <p14:tracePt t="287324" x="10490200" y="2952750"/>
          <p14:tracePt t="287339" x="10452100" y="2959100"/>
          <p14:tracePt t="287355" x="10375900" y="2978150"/>
          <p14:tracePt t="287373" x="10388600" y="3016250"/>
          <p14:tracePt t="287389" x="10477500" y="3022600"/>
          <p14:tracePt t="287406" x="10528300" y="3028950"/>
          <p14:tracePt t="287439" x="10528300" y="3035300"/>
          <p14:tracePt t="287445" x="10528300" y="3054350"/>
          <p14:tracePt t="287456" x="10528300" y="3060700"/>
          <p14:tracePt t="287472" x="10528300" y="3079750"/>
          <p14:tracePt t="287489" x="10528300" y="3086100"/>
          <p14:tracePt t="287527" x="10534650" y="3086100"/>
          <p14:tracePt t="287539" x="10547350" y="3079750"/>
          <p14:tracePt t="287556" x="10661650" y="3041650"/>
          <p14:tracePt t="287573" x="10699750" y="3028950"/>
          <p14:tracePt t="287589" x="10788650" y="3003550"/>
          <p14:tracePt t="287607" x="10826750" y="2997200"/>
          <p14:tracePt t="287623" x="10877550" y="2997200"/>
          <p14:tracePt t="287641" x="10985500" y="3003550"/>
          <p14:tracePt t="287656" x="11125200" y="3016250"/>
          <p14:tracePt t="287673" x="11207750" y="3022600"/>
          <p14:tracePt t="287690" x="11214100" y="3022600"/>
          <p14:tracePt t="287719" x="11220450" y="3016250"/>
          <p14:tracePt t="287726" x="11226800" y="3009900"/>
          <p14:tracePt t="287739" x="11233150" y="3009900"/>
          <p14:tracePt t="287757" x="11245850" y="2990850"/>
          <p14:tracePt t="287773" x="11264900" y="2978150"/>
          <p14:tracePt t="287789" x="11296650" y="2965450"/>
          <p14:tracePt t="287806" x="11315700" y="2946400"/>
          <p14:tracePt t="287839" x="11315700" y="2940050"/>
          <p14:tracePt t="287856" x="11309350" y="2927350"/>
          <p14:tracePt t="287873" x="11296650" y="2927350"/>
          <p14:tracePt t="287906" x="11283950" y="2921000"/>
          <p14:tracePt t="287923" x="11258550" y="2914650"/>
          <p14:tracePt t="287939" x="11220450" y="2901950"/>
          <p14:tracePt t="287956" x="11188700" y="2895600"/>
          <p14:tracePt t="287973" x="11137900" y="2882900"/>
          <p14:tracePt t="287989" x="11074400" y="2870200"/>
          <p14:tracePt t="288005" x="10941050" y="2851150"/>
          <p14:tracePt t="288023" x="10795000" y="2832100"/>
          <p14:tracePt t="288025" x="10687050" y="2819400"/>
          <p14:tracePt t="288038" x="10610850" y="2806700"/>
          <p14:tracePt t="288058" x="10420350" y="2774950"/>
          <p14:tracePt t="288073" x="10337800" y="2755900"/>
          <p14:tracePt t="288088" x="10293350" y="2749550"/>
          <p14:tracePt t="288106" x="10242550" y="2743200"/>
          <p14:tracePt t="288124" x="10179050" y="2743200"/>
          <p14:tracePt t="288139" x="10083800" y="2743200"/>
          <p14:tracePt t="288156" x="9912350" y="2749550"/>
          <p14:tracePt t="288173" x="9791700" y="2749550"/>
          <p14:tracePt t="288190" x="9613900" y="2749550"/>
          <p14:tracePt t="288206" x="9474200" y="2755900"/>
          <p14:tracePt t="288224" x="9404350" y="2762250"/>
          <p14:tracePt t="288256" x="9398000" y="2768600"/>
          <p14:tracePt t="288273" x="9391650" y="2787650"/>
          <p14:tracePt t="288288" x="9359900" y="2825750"/>
          <p14:tracePt t="288306" x="9309100" y="2870200"/>
          <p14:tracePt t="288323" x="9277350" y="2908300"/>
          <p14:tracePt t="288340" x="9264650" y="2927350"/>
          <p14:tracePt t="288357" x="9258300" y="2933700"/>
          <p14:tracePt t="288390" x="9264650" y="2933700"/>
          <p14:tracePt t="288407" x="9296400" y="2933700"/>
          <p14:tracePt t="288424" x="9417050" y="2933700"/>
          <p14:tracePt t="288440" x="9461500" y="2940050"/>
          <p14:tracePt t="288443" x="9531350" y="2946400"/>
          <p14:tracePt t="288456" x="9639300" y="2965450"/>
          <p14:tracePt t="288473" x="9798050" y="2984500"/>
          <p14:tracePt t="288490" x="9956800" y="3009900"/>
          <p14:tracePt t="288506" x="10128250" y="3022600"/>
          <p14:tracePt t="288523" x="10274300" y="3022600"/>
          <p14:tracePt t="288540" x="10420350" y="3028950"/>
          <p14:tracePt t="288559" x="10591800" y="3022600"/>
          <p14:tracePt t="288573" x="10725150" y="3022600"/>
          <p14:tracePt t="288590" x="10833100" y="3016250"/>
          <p14:tracePt t="288607" x="10960100" y="3016250"/>
          <p14:tracePt t="288622" x="11061700" y="3003550"/>
          <p14:tracePt t="288623" x="11099800" y="2997200"/>
          <p14:tracePt t="288639" x="11144250" y="2990850"/>
          <p14:tracePt t="288657" x="11169650" y="2978150"/>
          <p14:tracePt t="288673" x="11188700" y="2971800"/>
          <p14:tracePt t="288691" x="11220450" y="2965450"/>
          <p14:tracePt t="288707" x="11264900" y="2959100"/>
          <p14:tracePt t="288722" x="11309350" y="2952750"/>
          <p14:tracePt t="288739" x="11334750" y="2940050"/>
          <p14:tracePt t="288757" x="11347450" y="2933700"/>
          <p14:tracePt t="288773" x="11353800" y="2933700"/>
          <p14:tracePt t="288791" x="11353800" y="2927350"/>
          <p14:tracePt t="289003" x="11347450" y="2927350"/>
          <p14:tracePt t="289013" x="11341100" y="2927350"/>
          <p14:tracePt t="289024" x="11303000" y="2927350"/>
          <p14:tracePt t="289042" x="11220450" y="2927350"/>
          <p14:tracePt t="289059" x="11074400" y="2921000"/>
          <p14:tracePt t="289072" x="10902950" y="2901950"/>
          <p14:tracePt t="289091" x="10737850" y="2870200"/>
          <p14:tracePt t="289108" x="10598150" y="2838450"/>
          <p14:tracePt t="289124" x="10502900" y="2806700"/>
          <p14:tracePt t="289140" x="10452100" y="2787650"/>
          <p14:tracePt t="289157" x="10439400" y="2781300"/>
          <p14:tracePt t="289195" x="10420350" y="2781300"/>
          <p14:tracePt t="289208" x="10375900" y="2781300"/>
          <p14:tracePt t="289226" x="10287000" y="2781300"/>
          <p14:tracePt t="289241" x="10229850" y="2781300"/>
          <p14:tracePt t="289257" x="10134600" y="2781300"/>
          <p14:tracePt t="289274" x="10020300" y="2774950"/>
          <p14:tracePt t="289291" x="9963150" y="2774950"/>
          <p14:tracePt t="289308" x="9925050" y="2774950"/>
          <p14:tracePt t="289324" x="9874250" y="2787650"/>
          <p14:tracePt t="289341" x="9829800" y="2800350"/>
          <p14:tracePt t="289357" x="9791700" y="2813050"/>
          <p14:tracePt t="289374" x="9747250" y="2819400"/>
          <p14:tracePt t="289391" x="9734550" y="2825750"/>
          <p14:tracePt t="289408" x="9728200" y="2825750"/>
          <p14:tracePt t="289442" x="9721850" y="2838450"/>
          <p14:tracePt t="289456" x="9715500" y="2844800"/>
          <p14:tracePt t="289474" x="9709150" y="2863850"/>
          <p14:tracePt t="289508" x="9709150" y="2870200"/>
          <p14:tracePt t="289541" x="9721850" y="2870200"/>
          <p14:tracePt t="289557" x="9728200" y="2870200"/>
          <p14:tracePt t="289574" x="9728200" y="2876550"/>
          <p14:tracePt t="289593" x="9728200" y="2889250"/>
          <p14:tracePt t="289624" x="9734550" y="2895600"/>
          <p14:tracePt t="289642" x="9740900" y="2901950"/>
          <p14:tracePt t="289657" x="9766300" y="2908300"/>
          <p14:tracePt t="289674" x="9779000" y="2914650"/>
          <p14:tracePt t="289691" x="9804400" y="2914650"/>
          <p14:tracePt t="289708" x="9823450" y="2914650"/>
          <p14:tracePt t="289724" x="9842500" y="2914650"/>
          <p14:tracePt t="289741" x="9848850" y="2914650"/>
          <p14:tracePt t="289758" x="9855200" y="2914650"/>
          <p14:tracePt t="289774" x="9861550" y="2914650"/>
          <p14:tracePt t="289808" x="9874250" y="2914650"/>
          <p14:tracePt t="289825" x="9906000" y="2921000"/>
          <p14:tracePt t="289841" x="9950450" y="2927350"/>
          <p14:tracePt t="289844" x="9969500" y="2933700"/>
          <p14:tracePt t="289858" x="10039350" y="2940050"/>
          <p14:tracePt t="289875" x="10121900" y="2946400"/>
          <p14:tracePt t="289891" x="10198100" y="2959100"/>
          <p14:tracePt t="289907" x="10287000" y="2965450"/>
          <p14:tracePt t="289924" x="10394950" y="2971800"/>
          <p14:tracePt t="289940" x="10534650" y="2984500"/>
          <p14:tracePt t="289957" x="10687050" y="2997200"/>
          <p14:tracePt t="289974" x="10807700" y="2997200"/>
          <p14:tracePt t="289991" x="10960100" y="2997200"/>
          <p14:tracePt t="290008" x="11049000" y="2990850"/>
          <p14:tracePt t="290025" x="11099800" y="2971800"/>
          <p14:tracePt t="290041" x="11125200" y="2965450"/>
          <p14:tracePt t="290058" x="11131550" y="2959100"/>
          <p14:tracePt t="290654" x="11118850" y="2965450"/>
          <p14:tracePt t="290665" x="11093450" y="2971800"/>
          <p14:tracePt t="290674" x="11055350" y="2990850"/>
          <p14:tracePt t="290693" x="10953750" y="3022600"/>
          <p14:tracePt t="290709" x="10896600" y="3035300"/>
          <p14:tracePt t="290725" x="10788650" y="3048000"/>
          <p14:tracePt t="290743" x="10661650" y="3054350"/>
          <p14:tracePt t="290758" x="10502900" y="3060700"/>
          <p14:tracePt t="290775" x="10325100" y="3067050"/>
          <p14:tracePt t="290792" x="10179050" y="3067050"/>
          <p14:tracePt t="290807" x="10045700" y="3079750"/>
          <p14:tracePt t="290825" x="9925050" y="3092450"/>
          <p14:tracePt t="290842" x="9855200" y="3105150"/>
          <p14:tracePt t="290846" x="9817100" y="3111500"/>
          <p14:tracePt t="290858" x="9772650" y="3117850"/>
          <p14:tracePt t="290876" x="9531350" y="3162300"/>
          <p14:tracePt t="290891" x="9410700" y="3181350"/>
          <p14:tracePt t="290909" x="9201150" y="3200400"/>
          <p14:tracePt t="290926" x="9042400" y="3213100"/>
          <p14:tracePt t="290944" x="8839200" y="3219450"/>
          <p14:tracePt t="290961" x="8801100" y="3225800"/>
          <p14:tracePt t="290975" x="8756650" y="3238500"/>
          <p14:tracePt t="290992" x="8655050" y="3282950"/>
          <p14:tracePt t="291008" x="8483600" y="3333750"/>
          <p14:tracePt t="291028" x="8312150" y="3371850"/>
          <p14:tracePt t="291031" x="8229600" y="3390900"/>
          <p14:tracePt t="291042" x="8153400" y="3403600"/>
          <p14:tracePt t="291058" x="8058150" y="3409950"/>
          <p14:tracePt t="291092" x="8096250" y="3390900"/>
          <p14:tracePt t="291109" x="8210550" y="3352800"/>
          <p14:tracePt t="291126" x="8356600" y="3340100"/>
          <p14:tracePt t="291143" x="8388350" y="3340100"/>
          <p14:tracePt t="291233" x="8394700" y="3333750"/>
          <p14:tracePt t="291240" x="8401050" y="3333750"/>
          <p14:tracePt t="291259" x="8451850" y="3327400"/>
          <p14:tracePt t="291276" x="8502650" y="3314700"/>
          <p14:tracePt t="291292" x="8566150" y="3308350"/>
          <p14:tracePt t="291297" x="8604250" y="3302000"/>
          <p14:tracePt t="291308" x="8616950" y="3302000"/>
          <p14:tracePt t="291325" x="8693150" y="3295650"/>
          <p14:tracePt t="291343" x="8756650" y="3289300"/>
          <p14:tracePt t="291346" x="8807450" y="3282950"/>
          <p14:tracePt t="291359" x="8915400" y="3276600"/>
          <p14:tracePt t="291375" x="9023350" y="3270250"/>
          <p14:tracePt t="291393" x="9118600" y="3263900"/>
          <p14:tracePt t="291409" x="9175750" y="3263900"/>
          <p14:tracePt t="291426" x="9188450" y="3263900"/>
          <p14:tracePt t="291442" x="9194800" y="3263900"/>
          <p14:tracePt t="291573" x="9194800" y="3270250"/>
          <p14:tracePt t="291582" x="9188450" y="3270250"/>
          <p14:tracePt t="291594" x="9182100" y="3282950"/>
          <p14:tracePt t="291610" x="9175750" y="3289300"/>
          <p14:tracePt t="291626" x="9169400" y="3289300"/>
          <p14:tracePt t="291679" x="9175750" y="3289300"/>
          <p14:tracePt t="291684" x="9188450" y="3289300"/>
          <p14:tracePt t="291692" x="9213850" y="3282950"/>
          <p14:tracePt t="291709" x="9264650" y="3270250"/>
          <p14:tracePt t="291726" x="9321800" y="3251200"/>
          <p14:tracePt t="291743" x="9353550" y="3251200"/>
          <p14:tracePt t="291776" x="9347200" y="3251200"/>
          <p14:tracePt t="291793" x="9328150" y="3270250"/>
          <p14:tracePt t="291811" x="9309100" y="3276600"/>
          <p14:tracePt t="291829" x="9302750" y="3282950"/>
          <p14:tracePt t="292067" x="9309100" y="3276600"/>
          <p14:tracePt t="292078" x="9315450" y="3276600"/>
          <p14:tracePt t="292093" x="9378950" y="3263900"/>
          <p14:tracePt t="292111" x="9505950" y="3263900"/>
          <p14:tracePt t="292126" x="9626600" y="3263900"/>
          <p14:tracePt t="292142" x="9747250" y="3263900"/>
          <p14:tracePt t="292161" x="9880600" y="3270250"/>
          <p14:tracePt t="292177" x="9982200" y="3270250"/>
          <p14:tracePt t="292194" x="10077450" y="3270250"/>
          <p14:tracePt t="292210" x="10102850" y="3270250"/>
          <p14:tracePt t="292227" x="10121900" y="3270250"/>
          <p14:tracePt t="292243" x="10128250" y="3270250"/>
          <p14:tracePt t="292390" x="10134600" y="3270250"/>
          <p14:tracePt t="292398" x="10153650" y="3263900"/>
          <p14:tracePt t="292409" x="10172700" y="3263900"/>
          <p14:tracePt t="292428" x="10255250" y="3257550"/>
          <p14:tracePt t="292444" x="10401300" y="3251200"/>
          <p14:tracePt t="292462" x="10642600" y="3244850"/>
          <p14:tracePt t="292476" x="10744200" y="3238500"/>
          <p14:tracePt t="292494" x="10795000" y="3238500"/>
          <p14:tracePt t="292510" x="10814050" y="3232150"/>
          <p14:tracePt t="292786" x="10826750" y="3232150"/>
          <p14:tracePt t="292794" x="10833100" y="3232150"/>
          <p14:tracePt t="292809" x="10845800" y="3232150"/>
          <p14:tracePt t="292844" x="10845800" y="3244850"/>
          <p14:tracePt t="292861" x="10826750" y="3257550"/>
          <p14:tracePt t="292867" x="10814050" y="3257550"/>
          <p14:tracePt t="292876" x="10807700" y="3263900"/>
          <p14:tracePt t="292894" x="10795000" y="3270250"/>
          <p14:tracePt t="292927" x="10788650" y="3270250"/>
          <p14:tracePt t="293149" x="10788650" y="3276600"/>
          <p14:tracePt t="293161" x="10807700" y="3276600"/>
          <p14:tracePt t="293178" x="10928350" y="3295650"/>
          <p14:tracePt t="293194" x="11042650" y="3302000"/>
          <p14:tracePt t="293211" x="11150600" y="3302000"/>
          <p14:tracePt t="293226" x="11214100" y="3302000"/>
          <p14:tracePt t="293244" x="11252200" y="3302000"/>
          <p14:tracePt t="293260" x="11271250" y="3302000"/>
          <p14:tracePt t="293277" x="11277600" y="3302000"/>
          <p14:tracePt t="293341" x="11277600" y="3308350"/>
          <p14:tracePt t="293347" x="11271250" y="3308350"/>
          <p14:tracePt t="293361" x="11264900" y="3314700"/>
          <p14:tracePt t="293378" x="11258550" y="3321050"/>
          <p14:tracePt t="293395" x="11252200" y="3327400"/>
          <p14:tracePt t="293410" x="11245850" y="3327400"/>
          <p14:tracePt t="293509" x="11239500" y="3333750"/>
          <p14:tracePt t="293516" x="11233150" y="3340100"/>
          <p14:tracePt t="293526" x="11220450" y="3346450"/>
          <p14:tracePt t="293544" x="11201400" y="3359150"/>
          <p14:tracePt t="293560" x="11188700" y="3371850"/>
          <p14:tracePt t="293576" x="11182350" y="3384550"/>
          <p14:tracePt t="293594" x="11176000" y="3384550"/>
          <p14:tracePt t="294325" x="11169650" y="3384550"/>
          <p14:tracePt t="294334" x="11163300" y="3384550"/>
          <p14:tracePt t="294343" x="11144250" y="3384550"/>
          <p14:tracePt t="294362" x="11112500" y="3384550"/>
          <p14:tracePt t="294380" x="11099800" y="3384550"/>
          <p14:tracePt t="294395" x="11093450" y="3384550"/>
          <p14:tracePt t="294411" x="11087100" y="3384550"/>
          <p14:tracePt t="294429" x="11080750" y="3384550"/>
          <p14:tracePt t="295757" x="11068050" y="3384550"/>
          <p14:tracePt t="295765" x="11049000" y="3384550"/>
          <p14:tracePt t="295780" x="11017250" y="3384550"/>
          <p14:tracePt t="295797" x="11010900" y="3384550"/>
          <p14:tracePt t="295813" x="10979150" y="3384550"/>
          <p14:tracePt t="295829" x="10947400" y="3378200"/>
          <p14:tracePt t="295848" x="10883900" y="3378200"/>
          <p14:tracePt t="295863" x="10807700" y="3378200"/>
          <p14:tracePt t="295880" x="10744200" y="3378200"/>
          <p14:tracePt t="295896" x="10699750" y="3378200"/>
          <p14:tracePt t="295913" x="10680700" y="3378200"/>
          <p14:tracePt t="303257" x="10680700" y="3371850"/>
          <p14:tracePt t="303264" x="10680700" y="3359150"/>
          <p14:tracePt t="303272" x="10699750" y="3289300"/>
          <p14:tracePt t="303285" x="10712450" y="3149600"/>
          <p14:tracePt t="303303" x="10706100" y="3060700"/>
          <p14:tracePt t="303319" x="10693400" y="3028950"/>
          <p14:tracePt t="303336" x="10687050" y="3028950"/>
          <p14:tracePt t="303352" x="10680700" y="3022600"/>
          <p14:tracePt t="303447" x="10661650" y="3028950"/>
          <p14:tracePt t="303455" x="10648950" y="3035300"/>
          <p14:tracePt t="303470" x="10560050" y="3067050"/>
          <p14:tracePt t="303487" x="10471150" y="3105150"/>
          <p14:tracePt t="303503" x="10433050" y="3117850"/>
          <p14:tracePt t="303519" x="10369550" y="3175000"/>
          <p14:tracePt t="303536" x="10356850" y="3187700"/>
          <p14:tracePt t="303586" x="10337800" y="3200400"/>
          <p14:tracePt t="303603" x="10274300" y="3219450"/>
          <p14:tracePt t="303619" x="10204450" y="3244850"/>
          <p14:tracePt t="303636" x="10115550" y="3270250"/>
          <p14:tracePt t="303653" x="10052050" y="3276600"/>
          <p14:tracePt t="303669" x="10007600" y="3289300"/>
          <p14:tracePt t="303687" x="9988550" y="3289300"/>
          <p14:tracePt t="303703" x="9975850" y="3289300"/>
          <p14:tracePt t="303706" x="9969500" y="3289300"/>
          <p14:tracePt t="303720" x="9963150" y="3289300"/>
          <p14:tracePt t="303724" x="9950450" y="3289300"/>
          <p14:tracePt t="303735" x="9880600" y="3289300"/>
          <p14:tracePt t="303753" x="9753600" y="3295650"/>
          <p14:tracePt t="303770" x="9594850" y="3295650"/>
          <p14:tracePt t="303786" x="9417050" y="3276600"/>
          <p14:tracePt t="303803" x="9290050" y="3257550"/>
          <p14:tracePt t="303820" x="9169400" y="3238500"/>
          <p14:tracePt t="303837" x="9105900" y="3225800"/>
          <p14:tracePt t="303853" x="9055100" y="3213100"/>
          <p14:tracePt t="303870" x="8978900" y="3194050"/>
          <p14:tracePt t="303886" x="8877300" y="3175000"/>
          <p14:tracePt t="303903" x="8775700" y="3162300"/>
          <p14:tracePt t="303919" x="8604250" y="3136900"/>
          <p14:tracePt t="303937" x="8413750" y="3111500"/>
          <p14:tracePt t="303953" x="8267700" y="3086100"/>
          <p14:tracePt t="303969" x="8096250" y="3048000"/>
          <p14:tracePt t="303986" x="8020050" y="3028950"/>
          <p14:tracePt t="304001" x="7924800" y="3022600"/>
          <p14:tracePt t="304019" x="7785100" y="3028950"/>
          <p14:tracePt t="304035" x="7550150" y="3060700"/>
          <p14:tracePt t="304053" x="7315200" y="3105150"/>
          <p14:tracePt t="304069" x="7080250" y="3155950"/>
          <p14:tracePt t="304085" x="6889750" y="3213100"/>
          <p14:tracePt t="304103" x="6775450" y="3251200"/>
          <p14:tracePt t="304120" x="6724650" y="3270250"/>
          <p14:tracePt t="304137" x="6680200" y="3308350"/>
          <p14:tracePt t="304153" x="6648450" y="3340100"/>
          <p14:tracePt t="304157" x="6629400" y="3352800"/>
          <p14:tracePt t="304170" x="6610350" y="3378200"/>
          <p14:tracePt t="304172" x="6604000" y="3390900"/>
          <p14:tracePt t="304186" x="6591300" y="3397250"/>
          <p14:tracePt t="304203" x="6578600" y="3422650"/>
          <p14:tracePt t="304220" x="6572250" y="3467100"/>
          <p14:tracePt t="304237" x="6572250" y="3498850"/>
          <p14:tracePt t="304252" x="6597650" y="3549650"/>
          <p14:tracePt t="304270" x="6635750" y="3587750"/>
          <p14:tracePt t="304286" x="6692900" y="3638550"/>
          <p14:tracePt t="304303" x="6724650" y="3683000"/>
          <p14:tracePt t="304319" x="6756400" y="3721100"/>
          <p14:tracePt t="304336" x="6800850" y="3759200"/>
          <p14:tracePt t="304353" x="6858000" y="3797300"/>
          <p14:tracePt t="304371" x="6927850" y="3829050"/>
          <p14:tracePt t="304387" x="7016750" y="3854450"/>
          <p14:tracePt t="304403" x="7124700" y="3873500"/>
          <p14:tracePt t="304420" x="7251700" y="3892550"/>
          <p14:tracePt t="304436" x="7334250" y="3898900"/>
          <p14:tracePt t="304439" x="7423150" y="3898900"/>
          <p14:tracePt t="304452" x="7461250" y="3905250"/>
          <p14:tracePt t="304471" x="7588250" y="3905250"/>
          <p14:tracePt t="304485" x="7620000" y="3898900"/>
          <p14:tracePt t="304503" x="7632700" y="3898900"/>
          <p14:tracePt t="304520" x="7645400" y="3892550"/>
          <p14:tracePt t="304536" x="7658100" y="3892550"/>
          <p14:tracePt t="304552" x="7670800" y="3892550"/>
          <p14:tracePt t="304570" x="7683500" y="3886200"/>
          <p14:tracePt t="304587" x="7696200" y="3879850"/>
          <p14:tracePt t="304602" x="7727950" y="3867150"/>
          <p14:tracePt t="304623" x="7766050" y="3841750"/>
          <p14:tracePt t="304638" x="7791450" y="3822700"/>
          <p14:tracePt t="304653" x="7810500" y="3810000"/>
          <p14:tracePt t="304670" x="7816850" y="3790950"/>
          <p14:tracePt t="304687" x="7823200" y="3778250"/>
          <p14:tracePt t="304703" x="7823200" y="3746500"/>
          <p14:tracePt t="304722" x="7823200" y="3727450"/>
          <p14:tracePt t="304736" x="7810500" y="3702050"/>
          <p14:tracePt t="304753" x="7797800" y="3670300"/>
          <p14:tracePt t="304770" x="7785100" y="3651250"/>
          <p14:tracePt t="304787" x="7753350" y="3613150"/>
          <p14:tracePt t="304802" x="7721600" y="3587750"/>
          <p14:tracePt t="304820" x="7683500" y="3562350"/>
          <p14:tracePt t="304837" x="7658100" y="3530600"/>
          <p14:tracePt t="304840" x="7645400" y="3517900"/>
          <p14:tracePt t="304853" x="7632700" y="3505200"/>
          <p14:tracePt t="304870" x="7588250" y="3467100"/>
          <p14:tracePt t="304873" x="7575550" y="3460750"/>
          <p14:tracePt t="304886" x="7562850" y="3454400"/>
          <p14:tracePt t="304887" x="7556500" y="3441700"/>
          <p14:tracePt t="304904" x="7537450" y="3435350"/>
          <p14:tracePt t="304921" x="7524750" y="3435350"/>
          <p14:tracePt t="304937" x="7518400" y="3454400"/>
          <p14:tracePt t="304954" x="7518400" y="3473450"/>
          <p14:tracePt t="304970" x="7524750" y="3492500"/>
          <p14:tracePt t="304987" x="7531100" y="3517900"/>
          <p14:tracePt t="305004" x="7537450" y="3536950"/>
          <p14:tracePt t="305021" x="7550150" y="3562350"/>
          <p14:tracePt t="305037" x="7569200" y="3594100"/>
          <p14:tracePt t="305053" x="7594600" y="3619500"/>
          <p14:tracePt t="305070" x="7626350" y="3644900"/>
          <p14:tracePt t="305087" x="7645400" y="3657600"/>
          <p14:tracePt t="305091" x="7651750" y="3663950"/>
          <p14:tracePt t="305104" x="7664450" y="3663950"/>
          <p14:tracePt t="305121" x="7683500" y="3676650"/>
          <p14:tracePt t="305137" x="7727950" y="3683000"/>
          <p14:tracePt t="305154" x="7766050" y="3689350"/>
          <p14:tracePt t="305171" x="7804150" y="3695700"/>
          <p14:tracePt t="305187" x="7835900" y="3695700"/>
          <p14:tracePt t="305202" x="7867650" y="3695700"/>
          <p14:tracePt t="305219" x="7905750" y="3689350"/>
          <p14:tracePt t="305237" x="7950200" y="3683000"/>
          <p14:tracePt t="305254" x="8051800" y="3676650"/>
          <p14:tracePt t="305269" x="8172450" y="3676650"/>
          <p14:tracePt t="305287" x="8280400" y="3676650"/>
          <p14:tracePt t="305304" x="8407400" y="3676650"/>
          <p14:tracePt t="305321" x="8489950" y="3670300"/>
          <p14:tracePt t="305337" x="8540750" y="3663950"/>
          <p14:tracePt t="305354" x="8578850" y="3651250"/>
          <p14:tracePt t="305371" x="8610600" y="3632200"/>
          <p14:tracePt t="305387" x="8686800" y="3606800"/>
          <p14:tracePt t="305405" x="8731250" y="3587750"/>
          <p14:tracePt t="305420" x="8743950" y="3587750"/>
          <p14:tracePt t="305902" x="8750300" y="3587750"/>
          <p14:tracePt t="305911" x="8756650" y="3587750"/>
          <p14:tracePt t="305920" x="8775700" y="3587750"/>
          <p14:tracePt t="305938" x="8820150" y="3594100"/>
          <p14:tracePt t="305955" x="8864600" y="3606800"/>
          <p14:tracePt t="305972" x="8940800" y="3606800"/>
          <p14:tracePt t="305988" x="8991600" y="3606800"/>
          <p14:tracePt t="306005" x="9036050" y="3600450"/>
          <p14:tracePt t="306022" x="9112250" y="3594100"/>
          <p14:tracePt t="306042" x="9258300" y="3587750"/>
          <p14:tracePt t="306054" x="9442450" y="3587750"/>
          <p14:tracePt t="306072" x="9626600" y="3594100"/>
          <p14:tracePt t="306088" x="9861550" y="3613150"/>
          <p14:tracePt t="306105" x="10045700" y="3632200"/>
          <p14:tracePt t="306122" x="10179050" y="3644900"/>
          <p14:tracePt t="306138" x="10267950" y="3657600"/>
          <p14:tracePt t="306155" x="10287000" y="3663950"/>
          <p14:tracePt t="306175" x="10293350" y="3663950"/>
          <p14:tracePt t="306678" x="10312400" y="3663950"/>
          <p14:tracePt t="306689" x="10325100" y="3663950"/>
          <p14:tracePt t="306705" x="10414000" y="3670300"/>
          <p14:tracePt t="306721" x="10502900" y="3670300"/>
          <p14:tracePt t="306737" x="10591800" y="3670300"/>
          <p14:tracePt t="306754" x="10668000" y="3657600"/>
          <p14:tracePt t="306771" x="10718800" y="3651250"/>
          <p14:tracePt t="306787" x="10763250" y="3638550"/>
          <p14:tracePt t="306815" x="10839450" y="3606800"/>
          <p14:tracePt t="306837" x="10871200" y="3587750"/>
          <p14:tracePt t="306854" x="10902950" y="3568700"/>
          <p14:tracePt t="306871" x="10915650" y="3549650"/>
          <p14:tracePt t="306887" x="10922000" y="3530600"/>
          <p14:tracePt t="306905" x="10915650" y="3511550"/>
          <p14:tracePt t="306922" x="10890250" y="3486150"/>
          <p14:tracePt t="306939" x="10864850" y="3473450"/>
          <p14:tracePt t="306957" x="10833100" y="3467100"/>
          <p14:tracePt t="306972" x="10801350" y="3454400"/>
          <p14:tracePt t="306989" x="10763250" y="3448050"/>
          <p14:tracePt t="307006" x="10687050" y="3441700"/>
          <p14:tracePt t="307022" x="10579100" y="3435350"/>
          <p14:tracePt t="307039" x="10445750" y="3429000"/>
          <p14:tracePt t="307056" x="10236200" y="3416300"/>
          <p14:tracePt t="307072" x="10077450" y="3384550"/>
          <p14:tracePt t="307089" x="9944100" y="3346450"/>
          <p14:tracePt t="307105" x="9772650" y="3314700"/>
          <p14:tracePt t="307122" x="9639300" y="3295650"/>
          <p14:tracePt t="307145" x="9372600" y="3276600"/>
          <p14:tracePt t="307155" x="9258300" y="3270250"/>
          <p14:tracePt t="307172" x="9086850" y="3270250"/>
          <p14:tracePt t="307189" x="8947150" y="3289300"/>
          <p14:tracePt t="307204" x="8845550" y="3321050"/>
          <p14:tracePt t="307222" x="8788400" y="3365500"/>
          <p14:tracePt t="307239" x="8769350" y="3409950"/>
          <p14:tracePt t="307256" x="8756650" y="3460750"/>
          <p14:tracePt t="307260" x="8756650" y="3479800"/>
          <p14:tracePt t="307273" x="8756650" y="3505200"/>
          <p14:tracePt t="307289" x="8775700" y="3549650"/>
          <p14:tracePt t="307307" x="8845550" y="3613150"/>
          <p14:tracePt t="307323" x="8953500" y="3644900"/>
          <p14:tracePt t="307339" x="9188450" y="3670300"/>
          <p14:tracePt t="307356" x="9455150" y="3676650"/>
          <p14:tracePt t="307373" x="9747250" y="3683000"/>
          <p14:tracePt t="307389" x="10039350" y="3683000"/>
          <p14:tracePt t="307406" x="10261600" y="3670300"/>
          <p14:tracePt t="307423" x="10490200" y="3663950"/>
          <p14:tracePt t="307439" x="10629900" y="3663950"/>
          <p14:tracePt t="307455" x="10731500" y="3676650"/>
          <p14:tracePt t="307475" x="10763250" y="3683000"/>
          <p14:tracePt t="307548" x="10769600" y="3683000"/>
          <p14:tracePt t="307556" x="10775950" y="3683000"/>
          <p14:tracePt t="307573" x="10795000" y="3683000"/>
          <p14:tracePt t="307576" x="10801350" y="3676650"/>
          <p14:tracePt t="307607" x="10807700" y="3676650"/>
          <p14:tracePt t="307623" x="10820400" y="3676650"/>
          <p14:tracePt t="307640" x="10826750" y="3676650"/>
          <p14:tracePt t="307656" x="10826750" y="3683000"/>
          <p14:tracePt t="307689" x="10833100" y="3683000"/>
          <p14:tracePt t="308578" x="10826750" y="3689350"/>
          <p14:tracePt t="308661" x="10820400" y="3689350"/>
          <p14:tracePt t="308671" x="10820400" y="3695700"/>
          <p14:tracePt t="308691" x="10814050" y="3695700"/>
          <p14:tracePt t="308708" x="10807700" y="3708400"/>
          <p14:tracePt t="308826" x="10807700" y="3714750"/>
          <p14:tracePt t="308832" x="10807700" y="3721100"/>
          <p14:tracePt t="308839" x="10807700" y="3727450"/>
          <p14:tracePt t="308857" x="10807700" y="3740150"/>
          <p14:tracePt t="309059" x="10807700" y="3746500"/>
          <p14:tracePt t="309066" x="10801350" y="3752850"/>
          <p14:tracePt t="309092" x="10801350" y="3759200"/>
          <p14:tracePt t="309198" x="10807700" y="3752850"/>
          <p14:tracePt t="309210" x="10814050" y="3746500"/>
          <p14:tracePt t="309224" x="10871200" y="3708400"/>
          <p14:tracePt t="309241" x="10915650" y="3670300"/>
          <p14:tracePt t="309256" x="10960100" y="3632200"/>
          <p14:tracePt t="309260" x="10972800" y="3613150"/>
          <p14:tracePt t="309273" x="10985500" y="3594100"/>
          <p14:tracePt t="309292" x="11017250" y="3549650"/>
          <p14:tracePt t="309308" x="11023600" y="3530600"/>
          <p14:tracePt t="309324" x="11023600" y="3517900"/>
          <p14:tracePt t="309342" x="11023600" y="3505200"/>
          <p14:tracePt t="309357" x="11010900" y="3492500"/>
          <p14:tracePt t="309374" x="10991850" y="3479800"/>
          <p14:tracePt t="309391" x="10972800" y="3467100"/>
          <p14:tracePt t="309408" x="10953750" y="3454400"/>
          <p14:tracePt t="309423" x="10934700" y="3441700"/>
          <p14:tracePt t="309440" x="10915650" y="3429000"/>
          <p14:tracePt t="309457" x="10896600" y="3416300"/>
          <p14:tracePt t="309473" x="10852150" y="3397250"/>
          <p14:tracePt t="309491" x="10788650" y="3384550"/>
          <p14:tracePt t="309508" x="10712450" y="3371850"/>
          <p14:tracePt t="309524" x="10610850" y="3359150"/>
          <p14:tracePt t="309527" x="10553700" y="3346450"/>
          <p14:tracePt t="309541" x="10496550" y="3340100"/>
          <p14:tracePt t="309545" x="10433050" y="3327400"/>
          <p14:tracePt t="309558" x="10375900" y="3314700"/>
          <p14:tracePt t="309575" x="10261600" y="3295650"/>
          <p14:tracePt t="309591" x="10210800" y="3289300"/>
          <p14:tracePt t="309607" x="10147300" y="3289300"/>
          <p14:tracePt t="309624" x="10096500" y="3289300"/>
          <p14:tracePt t="309641" x="10052050" y="3289300"/>
          <p14:tracePt t="309657" x="10020300" y="3302000"/>
          <p14:tracePt t="309675" x="9994900" y="3314700"/>
          <p14:tracePt t="309694" x="9982200" y="3333750"/>
          <p14:tracePt t="309708" x="9969500" y="3365500"/>
          <p14:tracePt t="309725" x="9950450" y="3403600"/>
          <p14:tracePt t="309742" x="9931400" y="3441700"/>
          <p14:tracePt t="309757" x="9918700" y="3473450"/>
          <p14:tracePt t="309775" x="9912350" y="3492500"/>
          <p14:tracePt t="309791" x="9912350" y="3498850"/>
          <p14:tracePt t="309845" x="9912350" y="3505200"/>
          <p14:tracePt t="309858" x="9944100" y="3517900"/>
          <p14:tracePt t="309874" x="10001250" y="3543300"/>
          <p14:tracePt t="309891" x="10096500" y="3575050"/>
          <p14:tracePt t="309907" x="10185400" y="3600450"/>
          <p14:tracePt t="309924" x="10248900" y="3619500"/>
          <p14:tracePt t="309940" x="10325100" y="3632200"/>
          <p14:tracePt t="309958" x="10388600" y="3638550"/>
          <p14:tracePt t="309975" x="10414000" y="3638550"/>
          <p14:tracePt t="309990" x="10439400" y="3644900"/>
          <p14:tracePt t="310007" x="10445750" y="3644900"/>
          <p14:tracePt t="310051" x="10452100" y="3644900"/>
          <p14:tracePt t="310059" x="10458450" y="3651250"/>
          <p14:tracePt t="310075" x="10490200" y="3683000"/>
          <p14:tracePt t="310090" x="10572750" y="3752850"/>
          <p14:tracePt t="310109" x="10655300" y="3816350"/>
          <p14:tracePt t="310124" x="10731500" y="3860800"/>
          <p14:tracePt t="310140" x="10775950" y="3886200"/>
          <p14:tracePt t="310158" x="10801350" y="3886200"/>
          <p14:tracePt t="310175" x="10820400" y="3892550"/>
          <p14:tracePt t="310192" x="10833100" y="3892550"/>
          <p14:tracePt t="310207" x="10852150" y="3892550"/>
          <p14:tracePt t="310225" x="10858500" y="3886200"/>
          <p14:tracePt t="310273" x="10858500" y="3879850"/>
          <p14:tracePt t="310292" x="10852150" y="3873500"/>
          <p14:tracePt t="310325" x="10852150" y="3867150"/>
          <p14:tracePt t="310342" x="10896600" y="3854450"/>
          <p14:tracePt t="310358" x="10991850" y="3854450"/>
          <p14:tracePt t="310375" x="11137900" y="3848100"/>
          <p14:tracePt t="310392" x="11277600" y="3835400"/>
          <p14:tracePt t="310408" x="11398250" y="3829050"/>
          <p14:tracePt t="310425" x="11557000" y="3829050"/>
          <p14:tracePt t="310441" x="11684000" y="3829050"/>
          <p14:tracePt t="310460" x="11842750" y="3829050"/>
          <p14:tracePt t="310474" x="11868150" y="3822700"/>
          <p14:tracePt t="310491" x="11912600" y="3803650"/>
          <p14:tracePt t="310507" x="11918950" y="3797300"/>
          <p14:tracePt t="310510" x="11925300" y="3797300"/>
          <p14:tracePt t="310524" x="11931650" y="3784600"/>
          <p14:tracePt t="310525" x="11938000" y="3778250"/>
          <p14:tracePt t="310542" x="11938000" y="3765550"/>
          <p14:tracePt t="310559" x="11938000" y="3752850"/>
          <p14:tracePt t="310575" x="11938000" y="3733800"/>
          <p14:tracePt t="310592" x="11938000" y="3714750"/>
          <p14:tracePt t="310608" x="11938000" y="3702050"/>
          <p14:tracePt t="310625" x="11944350" y="3689350"/>
          <p14:tracePt t="310642" x="11944350" y="3670300"/>
          <p14:tracePt t="310658" x="11950700" y="3657600"/>
          <p14:tracePt t="310674" x="11950700" y="3644900"/>
          <p14:tracePt t="310692" x="11950700" y="3638550"/>
          <p14:tracePt t="310709" x="11957050" y="3625850"/>
          <p14:tracePt t="310725" x="11957050" y="3619500"/>
          <p14:tracePt t="310743" x="11957050" y="3613150"/>
          <p14:tracePt t="310758" x="11957050" y="3606800"/>
          <p14:tracePt t="310794" x="11957050" y="3600450"/>
          <p14:tracePt t="311003" x="11950700" y="3600450"/>
          <p14:tracePt t="311014" x="11944350" y="3600450"/>
          <p14:tracePt t="311025" x="11925300" y="3600450"/>
          <p14:tracePt t="311043" x="11925300" y="3606800"/>
          <p14:tracePt t="311062" x="11925300" y="3625850"/>
          <p14:tracePt t="311821" x="11925300" y="3632200"/>
          <p14:tracePt t="311829" x="11918950" y="3632200"/>
          <p14:tracePt t="311843" x="11906250" y="3638550"/>
          <p14:tracePt t="311858" x="11893550" y="3644900"/>
          <p14:tracePt t="311877" x="11880850" y="3644900"/>
          <p14:tracePt t="311895" x="11849100" y="3644900"/>
          <p14:tracePt t="311909" x="11817350" y="3644900"/>
          <p14:tracePt t="311925" x="11791950" y="3644900"/>
          <p14:tracePt t="311929" x="11785600" y="3644900"/>
          <p14:tracePt t="311942" x="11779250" y="3644900"/>
          <p14:tracePt t="311977" x="11772900" y="3644900"/>
          <p14:tracePt t="311985" x="11772900" y="3638550"/>
          <p14:tracePt t="311994" x="11753850" y="3632200"/>
          <p14:tracePt t="312008" x="11715750" y="3619500"/>
          <p14:tracePt t="312027" x="11658600" y="3606800"/>
          <p14:tracePt t="312043" x="11595100" y="3594100"/>
          <p14:tracePt t="312060" x="11531600" y="3581400"/>
          <p14:tracePt t="312077" x="11468100" y="3568700"/>
          <p14:tracePt t="312094" x="11430000" y="3568700"/>
          <p14:tracePt t="312110" x="11423650" y="3568700"/>
          <p14:tracePt t="312113" x="11417300" y="3568700"/>
          <p14:tracePt t="312127" x="11410950" y="3568700"/>
          <p14:tracePt t="312130" x="11391900" y="3568700"/>
          <p14:tracePt t="312143" x="11372850" y="3568700"/>
          <p14:tracePt t="312146" x="11353800" y="3568700"/>
          <p14:tracePt t="312160" x="11328400" y="3568700"/>
          <p14:tracePt t="312164" x="11296650" y="3575050"/>
          <p14:tracePt t="312176" x="11264900" y="3575050"/>
          <p14:tracePt t="312181" x="11245850" y="3575050"/>
          <p14:tracePt t="312193" x="11214100" y="3575050"/>
          <p14:tracePt t="312194" x="11188700" y="3575050"/>
          <p14:tracePt t="312210" x="11099800" y="3575050"/>
          <p14:tracePt t="312226" x="10991850" y="3568700"/>
          <p14:tracePt t="312243" x="10807700" y="3536950"/>
          <p14:tracePt t="312260" x="10642600" y="3505200"/>
          <p14:tracePt t="312279" x="10477500" y="3473450"/>
          <p14:tracePt t="312293" x="10350500" y="3441700"/>
          <p14:tracePt t="312311" x="10185400" y="3409950"/>
          <p14:tracePt t="312326" x="9975850" y="3384550"/>
          <p14:tracePt t="312342" x="9734550" y="3365500"/>
          <p14:tracePt t="312360" x="9455150" y="3352800"/>
          <p14:tracePt t="312375" x="9182100" y="3352800"/>
          <p14:tracePt t="312379" x="9074150" y="3359150"/>
          <p14:tracePt t="312392" x="8966200" y="3371850"/>
          <p14:tracePt t="312395" x="8820150" y="3397250"/>
          <p14:tracePt t="312409" x="8724900" y="3416300"/>
          <p14:tracePt t="312427" x="8502650" y="3479800"/>
          <p14:tracePt t="312443" x="8394700" y="3517900"/>
          <p14:tracePt t="312460" x="8293100" y="3536950"/>
          <p14:tracePt t="312477" x="8178800" y="3556000"/>
          <p14:tracePt t="312493" x="8064500" y="3562350"/>
          <p14:tracePt t="312510" x="7975600" y="3568700"/>
          <p14:tracePt t="312527" x="7937500" y="3568700"/>
          <p14:tracePt t="312577" x="7937500" y="3575050"/>
          <p14:tracePt t="312610" x="7943850" y="3581400"/>
          <p14:tracePt t="312629" x="7931150" y="3619500"/>
          <p14:tracePt t="312644" x="7918450" y="3638550"/>
          <p14:tracePt t="312646" x="7905750" y="3657600"/>
          <p14:tracePt t="312660" x="7893050" y="3689350"/>
          <p14:tracePt t="312678" x="7893050" y="3721100"/>
          <p14:tracePt t="312694" x="7899400" y="3740150"/>
          <p14:tracePt t="312710" x="7924800" y="3765550"/>
          <p14:tracePt t="312727" x="7943850" y="3790950"/>
          <p14:tracePt t="312744" x="7962900" y="3829050"/>
          <p14:tracePt t="312760" x="7962900" y="3860800"/>
          <p14:tracePt t="312777" x="7943850" y="3898900"/>
          <p14:tracePt t="312792" x="7912100" y="3930650"/>
          <p14:tracePt t="312810" x="7905750" y="3937000"/>
          <p14:tracePt t="312844" x="7912100" y="3937000"/>
          <p14:tracePt t="312860" x="7918450" y="3930650"/>
          <p14:tracePt t="312894" x="7905750" y="3924300"/>
          <p14:tracePt t="312911" x="7893050" y="3924300"/>
          <p14:tracePt t="312927" x="7880350" y="3924300"/>
          <p14:tracePt t="312944" x="7867650" y="3930650"/>
          <p14:tracePt t="315598" x="7861300" y="3930650"/>
          <p14:tracePt t="315607" x="7854950" y="3930650"/>
          <p14:tracePt t="315616" x="7848600" y="3930650"/>
          <p14:tracePt t="315630" x="7835900" y="3930650"/>
          <p14:tracePt t="325524" x="7829550" y="3930650"/>
          <p14:tracePt t="325644" x="7835900" y="3930650"/>
          <p14:tracePt t="325654" x="7854950" y="3930650"/>
          <p14:tracePt t="325658" x="7918450" y="3937000"/>
          <p14:tracePt t="325670" x="8026400" y="3956050"/>
          <p14:tracePt t="325689" x="8255000" y="3981450"/>
          <p14:tracePt t="325704" x="8432800" y="3987800"/>
          <p14:tracePt t="325710" x="8477250" y="3987800"/>
          <p14:tracePt t="325720" x="8515350" y="3981450"/>
          <p14:tracePt t="325738" x="8578850" y="3956050"/>
          <p14:tracePt t="325755" x="8597900" y="3943350"/>
          <p14:tracePt t="325773" x="8642350" y="3898900"/>
          <p14:tracePt t="325788" x="8655050" y="3879850"/>
          <p14:tracePt t="325805" x="8655050" y="3860800"/>
          <p14:tracePt t="325822" x="8655050" y="3848100"/>
          <p14:tracePt t="325837" x="8636000" y="3829050"/>
          <p14:tracePt t="325854" x="8610600" y="3803650"/>
          <p14:tracePt t="325871" x="8572500" y="3778250"/>
          <p14:tracePt t="325888" x="8540750" y="3752850"/>
          <p14:tracePt t="325892" x="8528050" y="3746500"/>
          <p14:tracePt t="325905" x="8515350" y="3746500"/>
          <p14:tracePt t="325921" x="8483600" y="3740150"/>
          <p14:tracePt t="325938" x="8426450" y="3733800"/>
          <p14:tracePt t="325955" x="8362950" y="3733800"/>
          <p14:tracePt t="325973" x="8235950" y="3733800"/>
          <p14:tracePt t="325988" x="7931150" y="3721100"/>
          <p14:tracePt t="326005" x="7727950" y="3702050"/>
          <p14:tracePt t="326022" x="7550150" y="3676650"/>
          <p14:tracePt t="326038" x="7461250" y="3657600"/>
          <p14:tracePt t="326054" x="7454900" y="3651250"/>
          <p14:tracePt t="326088" x="7442200" y="3651250"/>
          <p14:tracePt t="326104" x="7416800" y="3657600"/>
          <p14:tracePt t="326121" x="7385050" y="3676650"/>
          <p14:tracePt t="326138" x="7359650" y="3689350"/>
          <p14:tracePt t="326155" x="7353300" y="3708400"/>
          <p14:tracePt t="326172" x="7346950" y="3727450"/>
          <p14:tracePt t="326188" x="7346950" y="3746500"/>
          <p14:tracePt t="326205" x="7346950" y="3765550"/>
          <p14:tracePt t="326221" x="7346950" y="3797300"/>
          <p14:tracePt t="326240" x="7353300" y="3835400"/>
          <p14:tracePt t="326254" x="7385050" y="3886200"/>
          <p14:tracePt t="326272" x="7423150" y="3930650"/>
          <p14:tracePt t="326287" x="7480300" y="3994150"/>
          <p14:tracePt t="326305" x="7524750" y="4025900"/>
          <p14:tracePt t="326322" x="7581900" y="4051300"/>
          <p14:tracePt t="326338" x="7639050" y="4057650"/>
          <p14:tracePt t="326356" x="7734300" y="4057650"/>
          <p14:tracePt t="326372" x="7861300" y="4025900"/>
          <p14:tracePt t="326387" x="8020050" y="3981450"/>
          <p14:tracePt t="326405" x="8159750" y="3937000"/>
          <p14:tracePt t="326422" x="8280400" y="3905250"/>
          <p14:tracePt t="326426" x="8369300" y="3892550"/>
          <p14:tracePt t="326437" x="8426450" y="3886200"/>
          <p14:tracePt t="326455" x="8566150" y="3879850"/>
          <p14:tracePt t="326472" x="8782050" y="3879850"/>
          <p14:tracePt t="326489" x="8883650" y="3879850"/>
          <p14:tracePt t="326507" x="8991600" y="3879850"/>
          <p14:tracePt t="326521" x="9086850" y="3886200"/>
          <p14:tracePt t="326538" x="9137650" y="3892550"/>
          <p14:tracePt t="326560" x="9163050" y="3898900"/>
          <p14:tracePt t="326623" x="9169400" y="3898900"/>
          <p14:tracePt t="326631" x="9175750" y="3898900"/>
          <p14:tracePt t="326638" x="9182100" y="3898900"/>
          <p14:tracePt t="326655" x="9220200" y="3898900"/>
          <p14:tracePt t="326672" x="9264650" y="3898900"/>
          <p14:tracePt t="326688" x="9321800" y="3898900"/>
          <p14:tracePt t="326705" x="9366250" y="3892550"/>
          <p14:tracePt t="326722" x="9391650" y="3892550"/>
          <p14:tracePt t="326739" x="9417050" y="3886200"/>
          <p14:tracePt t="326755" x="9429750" y="3886200"/>
          <p14:tracePt t="326772" x="9442450" y="3879850"/>
          <p14:tracePt t="326789" x="9455150" y="3879850"/>
          <p14:tracePt t="326804" x="9474200" y="3879850"/>
          <p14:tracePt t="326807" x="9480550" y="3873500"/>
          <p14:tracePt t="326822" x="9493250" y="3860800"/>
          <p14:tracePt t="326837" x="9499600" y="3848100"/>
          <p14:tracePt t="326855" x="9505950" y="3835400"/>
          <p14:tracePt t="326872" x="9505950" y="3822700"/>
          <p14:tracePt t="326922" x="9505950" y="3816350"/>
          <p14:tracePt t="326937" x="9499600" y="3816350"/>
          <p14:tracePt t="326946" x="9486900" y="3810000"/>
          <p14:tracePt t="326954" x="9467850" y="3810000"/>
          <p14:tracePt t="326972" x="9436100" y="3803650"/>
          <p14:tracePt t="326989" x="9410700" y="3797300"/>
          <p14:tracePt t="327006" x="9385300" y="3790950"/>
          <p14:tracePt t="327021" x="9366250" y="3790950"/>
          <p14:tracePt t="327039" x="9353550" y="3784600"/>
          <p14:tracePt t="327042" x="9347200" y="3784600"/>
          <p14:tracePt t="327056" x="9328150" y="3784600"/>
          <p14:tracePt t="327072" x="9283700" y="3784600"/>
          <p14:tracePt t="327090" x="9239250" y="3790950"/>
          <p14:tracePt t="327104" x="9201150" y="3810000"/>
          <p14:tracePt t="327122" x="9175750" y="3829050"/>
          <p14:tracePt t="327138" x="9150350" y="3848100"/>
          <p14:tracePt t="327156" x="9137650" y="3867150"/>
          <p14:tracePt t="327174" x="9137650" y="3879850"/>
          <p14:tracePt t="327178" x="9131300" y="3892550"/>
          <p14:tracePt t="327189" x="9131300" y="3905250"/>
          <p14:tracePt t="327205" x="9131300" y="3937000"/>
          <p14:tracePt t="327223" x="9137650" y="3956050"/>
          <p14:tracePt t="327239" x="9156700" y="3968750"/>
          <p14:tracePt t="327255" x="9169400" y="3975100"/>
          <p14:tracePt t="327273" x="9220200" y="3987800"/>
          <p14:tracePt t="327289" x="9290050" y="3994150"/>
          <p14:tracePt t="327306" x="9385300" y="3994150"/>
          <p14:tracePt t="327324" x="9461500" y="3981450"/>
          <p14:tracePt t="327341" x="9505950" y="3962400"/>
          <p14:tracePt t="327356" x="9544050" y="3949700"/>
          <p14:tracePt t="327373" x="9575800" y="3937000"/>
          <p14:tracePt t="327389" x="9582150" y="3930650"/>
          <p14:tracePt t="327407" x="9594850" y="3924300"/>
          <p14:tracePt t="327426" x="9607550" y="3911600"/>
          <p14:tracePt t="327438" x="9613900" y="3911600"/>
          <p14:tracePt t="327456" x="9626600" y="3892550"/>
          <p14:tracePt t="327472" x="9632950" y="3873500"/>
          <p14:tracePt t="327489" x="9645650" y="3848100"/>
          <p14:tracePt t="327506" x="9658350" y="3822700"/>
          <p14:tracePt t="327522" x="9658350" y="3803650"/>
          <p14:tracePt t="327539" x="9664700" y="3784600"/>
          <p14:tracePt t="327558" x="9664700" y="3765550"/>
          <p14:tracePt t="327573" x="9664700" y="3759200"/>
          <p14:tracePt t="327589" x="9664700" y="3752850"/>
          <p14:tracePt t="327606" x="9652000" y="3746500"/>
          <p14:tracePt t="327622" x="9645650" y="3740150"/>
          <p14:tracePt t="327638" x="9626600" y="3733800"/>
          <p14:tracePt t="327656" x="9607550" y="3733800"/>
          <p14:tracePt t="327673" x="9582150" y="3727450"/>
          <p14:tracePt t="327689" x="9563100" y="3727450"/>
          <p14:tracePt t="327706" x="9544050" y="3721100"/>
          <p14:tracePt t="327723" x="9531350" y="3721100"/>
          <p14:tracePt t="327740" x="9512300" y="3721100"/>
          <p14:tracePt t="327756" x="9505950" y="3721100"/>
          <p14:tracePt t="327760" x="9499600" y="3721100"/>
          <p14:tracePt t="327774" x="9480550" y="3721100"/>
          <p14:tracePt t="327790" x="9467850" y="3721100"/>
          <p14:tracePt t="327808" x="9455150" y="3733800"/>
          <p14:tracePt t="327823" x="9442450" y="3746500"/>
          <p14:tracePt t="327839" x="9436100" y="3759200"/>
          <p14:tracePt t="327856" x="9429750" y="3759200"/>
          <p14:tracePt t="327873" x="9429750" y="3765550"/>
          <p14:tracePt t="328342" x="9423400" y="3771900"/>
          <p14:tracePt t="328351" x="9410700" y="3778250"/>
          <p14:tracePt t="328360" x="9398000" y="3790950"/>
          <p14:tracePt t="328374" x="9359900" y="3822700"/>
          <p14:tracePt t="328389" x="9302750" y="3860800"/>
          <p14:tracePt t="328407" x="9232900" y="3911600"/>
          <p14:tracePt t="328424" x="9169400" y="3937000"/>
          <p14:tracePt t="328439" x="9099550" y="3975100"/>
          <p14:tracePt t="328442" x="9036050" y="4000500"/>
          <p14:tracePt t="328457" x="8940800" y="4038600"/>
          <p14:tracePt t="328461" x="8839200" y="4076700"/>
          <p14:tracePt t="328472" x="8750300" y="4114800"/>
          <p14:tracePt t="328490" x="8464550" y="4241800"/>
          <p14:tracePt t="328507" x="8286750" y="4318000"/>
          <p14:tracePt t="328522" x="8172450" y="4368800"/>
          <p14:tracePt t="328540" x="8058150" y="4413250"/>
          <p14:tracePt t="328557" x="7937500" y="4457700"/>
          <p14:tracePt t="328573" x="7829550" y="4489450"/>
          <p14:tracePt t="328590" x="7708900" y="4514850"/>
          <p14:tracePt t="328607" x="7600950" y="4527550"/>
          <p14:tracePt t="328622" x="7505700" y="4533900"/>
          <p14:tracePt t="328640" x="7435850" y="4533900"/>
          <p14:tracePt t="328657" x="7372350" y="4527550"/>
          <p14:tracePt t="328672" x="7296150" y="4527550"/>
          <p14:tracePt t="328690" x="7175500" y="4527550"/>
          <p14:tracePt t="328707" x="7086600" y="4533900"/>
          <p14:tracePt t="328709" x="7029450" y="4533900"/>
          <p14:tracePt t="328723" x="7004050" y="4540250"/>
          <p14:tracePt t="328726" x="6959600" y="4546600"/>
          <p14:tracePt t="328739" x="6940550" y="4546600"/>
          <p14:tracePt t="328757" x="6877050" y="4552950"/>
          <p14:tracePt t="328773" x="6870700" y="4552950"/>
          <p14:tracePt t="328935" x="6877050" y="4552950"/>
          <p14:tracePt t="328944" x="6889750" y="4559300"/>
          <p14:tracePt t="328956" x="6927850" y="4565650"/>
          <p14:tracePt t="328974" x="7054850" y="4584700"/>
          <p14:tracePt t="328991" x="7156450" y="4584700"/>
          <p14:tracePt t="329007" x="7258050" y="4584700"/>
          <p14:tracePt t="329024" x="7321550" y="4578350"/>
          <p14:tracePt t="329040" x="7372350" y="4559300"/>
          <p14:tracePt t="329057" x="7385050" y="4552950"/>
          <p14:tracePt t="329125" x="7391400" y="4546600"/>
          <p14:tracePt t="329134" x="7391400" y="4540250"/>
          <p14:tracePt t="329143" x="7397750" y="4533900"/>
          <p14:tracePt t="329157" x="7404100" y="4514850"/>
          <p14:tracePt t="329174" x="7404100" y="4502150"/>
          <p14:tracePt t="329190" x="7404100" y="4483100"/>
          <p14:tracePt t="329206" x="7391400" y="4470400"/>
          <p14:tracePt t="329224" x="7366000" y="4451350"/>
          <p14:tracePt t="329241" x="7334250" y="4438650"/>
          <p14:tracePt t="329245" x="7321550" y="4432300"/>
          <p14:tracePt t="329257" x="7308850" y="4432300"/>
          <p14:tracePt t="329275" x="7289800" y="4425950"/>
          <p14:tracePt t="329291" x="7277100" y="4419600"/>
          <p14:tracePt t="329392" x="7270750" y="4419600"/>
          <p14:tracePt t="329397" x="7264400" y="4419600"/>
          <p14:tracePt t="329406" x="7258050" y="4419600"/>
          <p14:tracePt t="329425" x="7245350" y="4438650"/>
          <p14:tracePt t="329441" x="7239000" y="4451350"/>
          <p14:tracePt t="329475" x="7239000" y="4464050"/>
          <p14:tracePt t="329491" x="7239000" y="4476750"/>
          <p14:tracePt t="329510" x="7258050" y="4502150"/>
          <p14:tracePt t="329525" x="7264400" y="4514850"/>
          <p14:tracePt t="329541" x="7277100" y="4527550"/>
          <p14:tracePt t="329558" x="7277100" y="4533900"/>
          <p14:tracePt t="329593" x="7283450" y="4533900"/>
          <p14:tracePt t="329608" x="7289800" y="4540250"/>
          <p14:tracePt t="329624" x="7302500" y="4546600"/>
          <p14:tracePt t="329641" x="7308850" y="4546600"/>
          <p14:tracePt t="329657" x="7308850" y="4552950"/>
          <p14:tracePt t="329675" x="7315200" y="4552950"/>
          <p14:tracePt t="329725" x="7321550" y="4559300"/>
          <p14:tracePt t="329733" x="7327900" y="4565650"/>
          <p14:tracePt t="329744" x="7334250" y="4565650"/>
          <p14:tracePt t="329774" x="7359650" y="4572000"/>
          <p14:tracePt t="329791" x="7385050" y="4572000"/>
          <p14:tracePt t="329808" x="7416800" y="4565650"/>
          <p14:tracePt t="329825" x="7442200" y="4559300"/>
          <p14:tracePt t="329840" x="7461250" y="4552950"/>
          <p14:tracePt t="329857" x="7480300" y="4546600"/>
          <p14:tracePt t="329875" x="7493000" y="4546600"/>
          <p14:tracePt t="329892" x="7505700" y="4546600"/>
          <p14:tracePt t="329908" x="7512050" y="4546600"/>
          <p14:tracePt t="329925" x="7518400" y="4540250"/>
          <p14:tracePt t="330278" x="7524750" y="4540250"/>
          <p14:tracePt t="330289" x="7537450" y="4533900"/>
          <p14:tracePt t="330296" x="7556500" y="4527550"/>
          <p14:tracePt t="330310" x="7594600" y="4521200"/>
          <p14:tracePt t="330326" x="7632700" y="4514850"/>
          <p14:tracePt t="330341" x="7683500" y="4502150"/>
          <p14:tracePt t="330358" x="7734300" y="4489450"/>
          <p14:tracePt t="330375" x="7810500" y="4476750"/>
          <p14:tracePt t="330391" x="7893050" y="4451350"/>
          <p14:tracePt t="330408" x="7988300" y="4419600"/>
          <p14:tracePt t="330425" x="8153400" y="4362450"/>
          <p14:tracePt t="330441" x="8375650" y="4298950"/>
          <p14:tracePt t="330458" x="8655050" y="4210050"/>
          <p14:tracePt t="330476" x="8896350" y="4133850"/>
          <p14:tracePt t="330492" x="9226550" y="4038600"/>
          <p14:tracePt t="330509" x="9359900" y="3987800"/>
          <p14:tracePt t="330524" x="9550400" y="3917950"/>
          <p14:tracePt t="330541" x="9626600" y="3879850"/>
          <p14:tracePt t="330557" x="9639300" y="3867150"/>
          <p14:tracePt t="330575" x="9645650" y="3860800"/>
          <p14:tracePt t="331012" x="9658350" y="3860800"/>
          <p14:tracePt t="331022" x="9677400" y="3860800"/>
          <p14:tracePt t="331031" x="9721850" y="3867150"/>
          <p14:tracePt t="331041" x="9823450" y="3873500"/>
          <p14:tracePt t="331059" x="9918700" y="3886200"/>
          <p14:tracePt t="331076" x="9994900" y="3892550"/>
          <p14:tracePt t="331095" x="10064750" y="3898900"/>
          <p14:tracePt t="331111" x="10121900" y="3905250"/>
          <p14:tracePt t="331125" x="10147300" y="3905250"/>
          <p14:tracePt t="331141" x="10153650" y="3911600"/>
          <p14:tracePt t="331219" x="10160000" y="3911600"/>
          <p14:tracePt t="331296" x="10166350" y="3911600"/>
          <p14:tracePt t="331302" x="10172700" y="3911600"/>
          <p14:tracePt t="331308" x="10204450" y="3911600"/>
          <p14:tracePt t="331326" x="10248900" y="3911600"/>
          <p14:tracePt t="331342" x="10299700" y="3911600"/>
          <p14:tracePt t="331360" x="10344150" y="3911600"/>
          <p14:tracePt t="331376" x="10382250" y="3911600"/>
          <p14:tracePt t="331393" x="10394950" y="3911600"/>
          <p14:tracePt t="331449" x="10401300" y="3911600"/>
          <p14:tracePt t="331465" x="10407650" y="3911600"/>
          <p14:tracePt t="331475" x="10414000" y="3905250"/>
          <p14:tracePt t="331493" x="10433050" y="3905250"/>
          <p14:tracePt t="331509" x="10445750" y="3905250"/>
          <p14:tracePt t="331543" x="10452100" y="3905250"/>
          <p14:tracePt t="331623" x="10458450" y="3905250"/>
          <p14:tracePt t="331632" x="10471150" y="3905250"/>
          <p14:tracePt t="331642" x="10483850" y="3905250"/>
          <p14:tracePt t="331660" x="10534650" y="3905250"/>
          <p14:tracePt t="331676" x="10585450" y="3905250"/>
          <p14:tracePt t="331693" x="10629900" y="3905250"/>
          <p14:tracePt t="331695" x="10648950" y="3905250"/>
          <p14:tracePt t="331710" x="10687050" y="3905250"/>
          <p14:tracePt t="331728" x="10706100" y="3905250"/>
          <p14:tracePt t="331742" x="10712450" y="3905250"/>
          <p14:tracePt t="331902" x="10725150" y="3905250"/>
          <p14:tracePt t="331911" x="10731500" y="3905250"/>
          <p14:tracePt t="331915" x="10750550" y="3905250"/>
          <p14:tracePt t="331926" x="10782300" y="3905250"/>
          <p14:tracePt t="331943" x="10845800" y="3911600"/>
          <p14:tracePt t="331960" x="10883900" y="3911600"/>
          <p14:tracePt t="331976" x="10922000" y="3898900"/>
          <p14:tracePt t="331993" x="10960100" y="3886200"/>
          <p14:tracePt t="332009" x="11017250" y="3867150"/>
          <p14:tracePt t="332026" x="11087100" y="3854450"/>
          <p14:tracePt t="332031" x="11137900" y="3854450"/>
          <p14:tracePt t="332043" x="11169650" y="3854450"/>
          <p14:tracePt t="332047" x="11207750" y="3854450"/>
          <p14:tracePt t="332060" x="11264900" y="3867150"/>
          <p14:tracePt t="332077" x="11283950" y="3879850"/>
          <p14:tracePt t="332093" x="11303000" y="3886200"/>
          <p14:tracePt t="332110" x="11309350" y="3886200"/>
          <p14:tracePt t="332143" x="11322050" y="3892550"/>
          <p14:tracePt t="332160" x="11353800" y="3892550"/>
          <p14:tracePt t="332177" x="11391900" y="3905250"/>
          <p14:tracePt t="332193" x="11442700" y="3917950"/>
          <p14:tracePt t="332212" x="11512550" y="3937000"/>
          <p14:tracePt t="332227" x="11563350" y="3949700"/>
          <p14:tracePt t="332245" x="11588750" y="3962400"/>
          <p14:tracePt t="332260" x="11614150" y="3968750"/>
          <p14:tracePt t="332283" x="11639550" y="3975100"/>
          <p14:tracePt t="332294" x="11645900" y="3975100"/>
          <p14:tracePt t="332310" x="11652250" y="3975100"/>
          <p14:tracePt t="332343" x="11658600" y="3975100"/>
          <p14:tracePt t="332360" x="11664950" y="3975100"/>
          <p14:tracePt t="332413" x="11671300" y="3975100"/>
          <p14:tracePt t="332432" x="11684000" y="3975100"/>
          <p14:tracePt t="332442" x="11690350" y="3968750"/>
          <p14:tracePt t="332461" x="11728450" y="3968750"/>
          <p14:tracePt t="332475" x="11772900" y="3962400"/>
          <p14:tracePt t="332493" x="11811000" y="3956050"/>
          <p14:tracePt t="332496" x="11817350" y="3949700"/>
          <p14:tracePt t="332527" x="11804650" y="3956050"/>
          <p14:tracePt t="332544" x="11677650" y="4000500"/>
          <p14:tracePt t="332560" x="11518900" y="4025900"/>
          <p14:tracePt t="332577" x="11341100" y="4044950"/>
          <p14:tracePt t="332593" x="11188700" y="4070350"/>
          <p14:tracePt t="332610" x="10941050" y="4076700"/>
          <p14:tracePt t="332627" x="10725150" y="4076700"/>
          <p14:tracePt t="332644" x="10515600" y="4083050"/>
          <p14:tracePt t="332660" x="10293350" y="4102100"/>
          <p14:tracePt t="332677" x="9925050" y="4127500"/>
          <p14:tracePt t="332694" x="9442450" y="4165600"/>
          <p14:tracePt t="332710" x="9004300" y="4203700"/>
          <p14:tracePt t="332727" x="8585200" y="4260850"/>
          <p14:tracePt t="332731" x="8445500" y="4273550"/>
          <p14:tracePt t="332742" x="8312150" y="4286250"/>
          <p14:tracePt t="332760" x="8147050" y="4286250"/>
          <p14:tracePt t="332777" x="8070850" y="4286250"/>
          <p14:tracePt t="332794" x="7943850" y="4286250"/>
          <p14:tracePt t="332809" x="7823200" y="4305300"/>
          <p14:tracePt t="332827" x="7670800" y="4343400"/>
          <p14:tracePt t="332844" x="7493000" y="4413250"/>
          <p14:tracePt t="332860" x="7378700" y="4470400"/>
          <p14:tracePt t="332877" x="7321550" y="4495800"/>
          <p14:tracePt t="332963" x="7327900" y="4495800"/>
          <p14:tracePt t="332975" x="7327900" y="4502150"/>
          <p14:tracePt t="332983" x="7321550" y="4502150"/>
          <p14:tracePt t="332993" x="7315200" y="4502150"/>
          <p14:tracePt t="333010" x="7296150" y="4502150"/>
          <p14:tracePt t="333061" x="7302500" y="4489450"/>
          <p14:tracePt t="333077" x="7327900" y="4457700"/>
          <p14:tracePt t="333094" x="7372350" y="4419600"/>
          <p14:tracePt t="333111" x="7410450" y="4400550"/>
          <p14:tracePt t="333128" x="7442200" y="4381500"/>
          <p14:tracePt t="333144" x="7448550" y="4375150"/>
          <p14:tracePt t="333161" x="7454900" y="4368800"/>
          <p14:tracePt t="333193" x="7467600" y="4356100"/>
          <p14:tracePt t="333212" x="7486650" y="4337050"/>
          <p14:tracePt t="333227" x="7505700" y="4318000"/>
          <p14:tracePt t="333244" x="7524750" y="4298950"/>
          <p14:tracePt t="333261" x="7543800" y="4286250"/>
          <p14:tracePt t="333277" x="7550150" y="4279900"/>
          <p14:tracePt t="333408" x="7556500" y="4279900"/>
          <p14:tracePt t="333427" x="7575550" y="4267200"/>
          <p14:tracePt t="333443" x="7594600" y="4260850"/>
          <p14:tracePt t="333461" x="7613650" y="4254500"/>
          <p14:tracePt t="333476" x="7626350" y="4248150"/>
          <p14:tracePt t="333496" x="7670800" y="4235450"/>
          <p14:tracePt t="333512" x="7708900" y="4222750"/>
          <p14:tracePt t="333527" x="7753350" y="4203700"/>
          <p14:tracePt t="333544" x="7791450" y="4184650"/>
          <p14:tracePt t="333563" x="7816850" y="4171950"/>
          <p14:tracePt t="333577" x="7854950" y="4159250"/>
          <p14:tracePt t="333595" x="7880350" y="4152900"/>
          <p14:tracePt t="333611" x="7886700" y="4146550"/>
          <p14:tracePt t="333862" x="7893050" y="4146550"/>
          <p14:tracePt t="333868" x="7899400" y="4146550"/>
          <p14:tracePt t="333877" x="7924800" y="4146550"/>
          <p14:tracePt t="333895" x="7981950" y="4146550"/>
          <p14:tracePt t="333913" x="8039100" y="4146550"/>
          <p14:tracePt t="333929" x="8083550" y="4146550"/>
          <p14:tracePt t="333945" x="8121650" y="4146550"/>
          <p14:tracePt t="333962" x="8147050" y="4146550"/>
          <p14:tracePt t="333978" x="8172450" y="4146550"/>
          <p14:tracePt t="333996" x="8185150" y="4146550"/>
          <p14:tracePt t="334012" x="8197850" y="4146550"/>
          <p14:tracePt t="334027" x="8204200" y="4152900"/>
          <p14:tracePt t="334045" x="8216900" y="4159250"/>
          <p14:tracePt t="334062" x="8223250" y="4165600"/>
          <p14:tracePt t="334078" x="8229600" y="4171950"/>
          <p14:tracePt t="334117" x="8229600" y="4178300"/>
          <p14:tracePt t="334127" x="8229600" y="4184650"/>
          <p14:tracePt t="334145" x="8223250" y="4191000"/>
          <p14:tracePt t="334161" x="8178800" y="4222750"/>
          <p14:tracePt t="334178" x="8121650" y="4241800"/>
          <p14:tracePt t="334195" x="8051800" y="4254500"/>
          <p14:tracePt t="334212" x="8001000" y="4254500"/>
          <p14:tracePt t="334228" x="8001000" y="4260850"/>
          <p14:tracePt t="334413" x="8007350" y="4260850"/>
          <p14:tracePt t="334429" x="8032750" y="4260850"/>
          <p14:tracePt t="334445" x="8070850" y="4260850"/>
          <p14:tracePt t="334462" x="8096250" y="4260850"/>
          <p14:tracePt t="334477" x="8134350" y="4260850"/>
          <p14:tracePt t="334495" x="8166100" y="4260850"/>
          <p14:tracePt t="334512" x="8197850" y="4254500"/>
          <p14:tracePt t="334516" x="8216900" y="4254500"/>
          <p14:tracePt t="334528" x="8229600" y="4254500"/>
          <p14:tracePt t="334547" x="8261350" y="4241800"/>
          <p14:tracePt t="334561" x="8274050" y="4235450"/>
          <p14:tracePt t="334579" x="8286750" y="4235450"/>
          <p14:tracePt t="334595" x="8286750" y="4229100"/>
          <p14:tracePt t="334661" x="8286750" y="4222750"/>
          <p14:tracePt t="334668" x="8293100" y="4222750"/>
          <p14:tracePt t="334695" x="8305800" y="4210050"/>
          <p14:tracePt t="334712" x="8318500" y="4203700"/>
          <p14:tracePt t="334729" x="8337550" y="4197350"/>
          <p14:tracePt t="334733" x="8362950" y="4191000"/>
          <p14:tracePt t="334745" x="8375650" y="4184650"/>
          <p14:tracePt t="334762" x="8401050" y="4178300"/>
          <p14:tracePt t="334779" x="8426450" y="4171950"/>
          <p14:tracePt t="334795" x="8445500" y="4165600"/>
          <p14:tracePt t="334800" x="8451850" y="4159250"/>
          <p14:tracePt t="334811" x="8458200" y="4159250"/>
          <p14:tracePt t="334829" x="8464550" y="4159250"/>
          <p14:tracePt t="334846" x="8470900" y="4152900"/>
          <p14:tracePt t="334903" x="8464550" y="4152900"/>
          <p14:tracePt t="334912" x="8458200" y="4152900"/>
          <p14:tracePt t="334929" x="8451850" y="4152900"/>
          <p14:tracePt t="335066" x="8445500" y="4152900"/>
          <p14:tracePt t="335291" x="8451850" y="4146550"/>
          <p14:tracePt t="335299" x="8458200" y="4146550"/>
          <p14:tracePt t="335311" x="8464550" y="4140200"/>
          <p14:tracePt t="335434" x="8483600" y="4140200"/>
          <p14:tracePt t="335438" x="8502650" y="4140200"/>
          <p14:tracePt t="335445" x="8528050" y="4140200"/>
          <p14:tracePt t="335463" x="8578850" y="4146550"/>
          <p14:tracePt t="335480" x="8629650" y="4146550"/>
          <p14:tracePt t="335496" x="8648700" y="4146550"/>
          <p14:tracePt t="335513" x="8661400" y="4146550"/>
          <p14:tracePt t="335529" x="8674100" y="4146550"/>
          <p14:tracePt t="335545" x="8686800" y="4146550"/>
          <p14:tracePt t="335562" x="8693150" y="4146550"/>
          <p14:tracePt t="335579" x="8699500" y="4146550"/>
          <p14:tracePt t="335613" x="8705850" y="4146550"/>
          <p14:tracePt t="335629" x="8712200" y="4146550"/>
          <p14:tracePt t="335646" x="8731250" y="4146550"/>
          <p14:tracePt t="335663" x="8756650" y="4146550"/>
          <p14:tracePt t="335679" x="8813800" y="4140200"/>
          <p14:tracePt t="335696" x="8864600" y="4140200"/>
          <p14:tracePt t="335713" x="8921750" y="4140200"/>
          <p14:tracePt t="335729" x="8991600" y="4140200"/>
          <p14:tracePt t="335733" x="9010650" y="4140200"/>
          <p14:tracePt t="335746" x="9055100" y="4133850"/>
          <p14:tracePt t="335763" x="9074150" y="4133850"/>
          <p14:tracePt t="335780" x="9086850" y="4133850"/>
          <p14:tracePt t="335796" x="9093200" y="4133850"/>
          <p14:tracePt t="336019" x="9099550" y="4133850"/>
          <p14:tracePt t="336035" x="9105900" y="4133850"/>
          <p14:tracePt t="336047" x="9112250" y="4133850"/>
          <p14:tracePt t="336063" x="9131300" y="4133850"/>
          <p14:tracePt t="336079" x="9175750" y="4133850"/>
          <p14:tracePt t="336096" x="9251950" y="4133850"/>
          <p14:tracePt t="336101" x="9315450" y="4140200"/>
          <p14:tracePt t="336116" x="9448800" y="4152900"/>
          <p14:tracePt t="336130" x="9569450" y="4165600"/>
          <p14:tracePt t="336147" x="9664700" y="4165600"/>
          <p14:tracePt t="336166" x="9709150" y="4165600"/>
          <p14:tracePt t="336179" x="9721850" y="4159250"/>
          <p14:tracePt t="336197" x="9728200" y="4159250"/>
          <p14:tracePt t="336358" x="9734550" y="4159250"/>
          <p14:tracePt t="336369" x="9740900" y="4159250"/>
          <p14:tracePt t="336382" x="9804400" y="4159250"/>
          <p14:tracePt t="336398" x="9861550" y="4159250"/>
          <p14:tracePt t="336412" x="9912350" y="4165600"/>
          <p14:tracePt t="336430" x="9950450" y="4165600"/>
          <p14:tracePt t="336445" x="9969500" y="4165600"/>
          <p14:tracePt t="336463" x="9982200" y="4165600"/>
          <p14:tracePt t="336514" x="9982200" y="4171950"/>
          <p14:tracePt t="336547" x="9988550" y="4178300"/>
          <p14:tracePt t="336814" x="10001250" y="4191000"/>
          <p14:tracePt t="336832" x="10020300" y="4197350"/>
          <p14:tracePt t="336847" x="10045700" y="4210050"/>
          <p14:tracePt t="336863" x="10071100" y="4216400"/>
          <p14:tracePt t="336882" x="10115550" y="4222750"/>
          <p14:tracePt t="336897" x="10172700" y="4222750"/>
          <p14:tracePt t="336916" x="10223500" y="4222750"/>
          <p14:tracePt t="336930" x="10267950" y="4222750"/>
          <p14:tracePt t="336947" x="10306050" y="4210050"/>
          <p14:tracePt t="336964" x="10325100" y="4210050"/>
          <p14:tracePt t="336981" x="10337800" y="4210050"/>
          <p14:tracePt t="337030" x="10350500" y="4203700"/>
          <p14:tracePt t="337048" x="10375900" y="4203700"/>
          <p14:tracePt t="337064" x="10401300" y="4197350"/>
          <p14:tracePt t="337079" x="10426700" y="4191000"/>
          <p14:tracePt t="337097" x="10445750" y="4184650"/>
          <p14:tracePt t="337112" x="10452100" y="4184650"/>
          <p14:tracePt t="337148" x="10452100" y="4178300"/>
          <p14:tracePt t="337195" x="10458450" y="4178300"/>
          <p14:tracePt t="337215" x="10464800" y="4178300"/>
          <p14:tracePt t="337230" x="10471150" y="4178300"/>
          <p14:tracePt t="337247" x="10477500" y="4178300"/>
          <p14:tracePt t="337264" x="10483850" y="4178300"/>
          <p14:tracePt t="337281" x="10490200" y="4178300"/>
          <p14:tracePt t="337298" x="10502900" y="4171950"/>
          <p14:tracePt t="337314" x="10534650" y="4165600"/>
          <p14:tracePt t="337333" x="10566400" y="4159250"/>
          <p14:tracePt t="337351" x="10604500" y="4159250"/>
          <p14:tracePt t="337364" x="10636250" y="4159250"/>
          <p14:tracePt t="337380" x="10668000" y="4159250"/>
          <p14:tracePt t="337397" x="10687050" y="4159250"/>
          <p14:tracePt t="337413" x="10712450" y="4146550"/>
          <p14:tracePt t="337431" x="10763250" y="4140200"/>
          <p14:tracePt t="337447" x="10807700" y="4133850"/>
          <p14:tracePt t="337464" x="10839450" y="4127500"/>
          <p14:tracePt t="337484" x="10877550" y="4127500"/>
          <p14:tracePt t="337498" x="10883900" y="4127500"/>
          <p14:tracePt t="337577" x="10890250" y="4127500"/>
          <p14:tracePt t="337585" x="10902950" y="4127500"/>
          <p14:tracePt t="337598" x="10915650" y="4127500"/>
          <p14:tracePt t="337614" x="10979150" y="4127500"/>
          <p14:tracePt t="337631" x="11029950" y="4127500"/>
          <p14:tracePt t="337633" x="11055350" y="4127500"/>
          <p14:tracePt t="337646" x="11068050" y="4127500"/>
          <p14:tracePt t="337648" x="11087100" y="4121150"/>
          <p14:tracePt t="337665" x="11125200" y="4121150"/>
          <p14:tracePt t="337681" x="11163300" y="4114800"/>
          <p14:tracePt t="337698" x="11220450" y="4114800"/>
          <p14:tracePt t="337715" x="11296650" y="4114800"/>
          <p14:tracePt t="337731" x="11379200" y="4114800"/>
          <p14:tracePt t="337748" x="11436350" y="4108450"/>
          <p14:tracePt t="337764" x="11474450" y="4102100"/>
          <p14:tracePt t="337781" x="11487150" y="4102100"/>
          <p14:tracePt t="337836" x="11493500" y="4102100"/>
          <p14:tracePt t="337848" x="11499850" y="4102100"/>
          <p14:tracePt t="337864" x="11537950" y="4108450"/>
          <p14:tracePt t="337881" x="11569700" y="4114800"/>
          <p14:tracePt t="337884" x="11576050" y="4114800"/>
          <p14:tracePt t="337898" x="11595100" y="4114800"/>
          <p14:tracePt t="338006" x="11582400" y="4121150"/>
          <p14:tracePt t="338014" x="11569700" y="4121150"/>
          <p14:tracePt t="338032" x="11512550" y="4140200"/>
          <p14:tracePt t="338049" x="11442700" y="4159250"/>
          <p14:tracePt t="338064" x="11341100" y="4178300"/>
          <p14:tracePt t="338081" x="11252200" y="4184650"/>
          <p14:tracePt t="338098" x="11156950" y="4191000"/>
          <p14:tracePt t="338115" x="11061700" y="4197350"/>
          <p14:tracePt t="338131" x="10909300" y="4216400"/>
          <p14:tracePt t="338135" x="10864850" y="4216400"/>
          <p14:tracePt t="338147" x="10725150" y="4235450"/>
          <p14:tracePt t="338166" x="10560050" y="4248150"/>
          <p14:tracePt t="338183" x="10274300" y="4254500"/>
          <p14:tracePt t="338198" x="9975850" y="4235450"/>
          <p14:tracePt t="338215" x="9658350" y="4216400"/>
          <p14:tracePt t="338232" x="9423400" y="4191000"/>
          <p14:tracePt t="338248" x="9258300" y="4178300"/>
          <p14:tracePt t="338265" x="9105900" y="4171950"/>
          <p14:tracePt t="338281" x="8953500" y="4171950"/>
          <p14:tracePt t="338298" x="8756650" y="4171950"/>
          <p14:tracePt t="338315" x="8585200" y="4171950"/>
          <p14:tracePt t="338319" x="8489950" y="4171950"/>
          <p14:tracePt t="338332" x="8388350" y="4171950"/>
          <p14:tracePt t="338347" x="8185150" y="4178300"/>
          <p14:tracePt t="338365" x="7981950" y="4191000"/>
          <p14:tracePt t="338368" x="7880350" y="4197350"/>
          <p14:tracePt t="338381" x="7785100" y="4203700"/>
          <p14:tracePt t="338399" x="7524750" y="4229100"/>
          <p14:tracePt t="338415" x="7315200" y="4235450"/>
          <p14:tracePt t="338431" x="7162800" y="4235450"/>
          <p14:tracePt t="338448" x="7086600" y="4241800"/>
          <p14:tracePt t="338470" x="7061200" y="4248150"/>
          <p14:tracePt t="338550" x="7054850" y="4248150"/>
          <p14:tracePt t="338559" x="7054850" y="4254500"/>
          <p14:tracePt t="338565" x="7054850" y="4260850"/>
          <p14:tracePt t="338582" x="7042150" y="4273550"/>
          <p14:tracePt t="338598" x="7035800" y="4279900"/>
          <p14:tracePt t="338614" x="7035800" y="4286250"/>
          <p14:tracePt t="338759" x="7035800" y="4292600"/>
          <p14:tracePt t="338768" x="7042150" y="4298950"/>
          <p14:tracePt t="338782" x="7048500" y="4305300"/>
          <p14:tracePt t="338801" x="7067550" y="4330700"/>
          <p14:tracePt t="338814" x="7086600" y="4343400"/>
          <p14:tracePt t="338832" x="7099300" y="4349750"/>
          <p14:tracePt t="338849" x="7105650" y="4356100"/>
          <p14:tracePt t="338865" x="7112000" y="4356100"/>
          <p14:tracePt t="338963" x="7131050" y="4356100"/>
          <p14:tracePt t="338973" x="7137400" y="4356100"/>
          <p14:tracePt t="338981" x="7162800" y="4356100"/>
          <p14:tracePt t="338999" x="7213600" y="4356100"/>
          <p14:tracePt t="339014" x="7245350" y="4356100"/>
          <p14:tracePt t="339033" x="7251700" y="4356100"/>
          <p14:tracePt t="339051" x="7264400" y="4356100"/>
          <p14:tracePt t="339067" x="7270750" y="4356100"/>
          <p14:tracePt t="339082" x="7277100" y="4356100"/>
          <p14:tracePt t="339099" x="7289800" y="4356100"/>
          <p14:tracePt t="339116" x="7296150" y="4356100"/>
          <p14:tracePt t="339178" x="7302500" y="4349750"/>
          <p14:tracePt t="339184" x="7321550" y="4349750"/>
          <p14:tracePt t="339199" x="7340600" y="4343400"/>
          <p14:tracePt t="339216" x="7404100" y="4337050"/>
          <p14:tracePt t="339234" x="7442200" y="4337050"/>
          <p14:tracePt t="339249" x="7461250" y="4330700"/>
          <p14:tracePt t="339266" x="7473950" y="4330700"/>
          <p14:tracePt t="339282" x="7505700" y="4330700"/>
          <p14:tracePt t="339299" x="7537450" y="4324350"/>
          <p14:tracePt t="339316" x="7569200" y="4324350"/>
          <p14:tracePt t="339332" x="7600950" y="4324350"/>
          <p14:tracePt t="339336" x="7626350" y="4324350"/>
          <p14:tracePt t="339348" x="7645400" y="4324350"/>
          <p14:tracePt t="339366" x="7664450" y="4324350"/>
          <p14:tracePt t="339383" x="7670800" y="4324350"/>
          <p14:tracePt t="339399" x="7677150" y="4324350"/>
          <p14:tracePt t="339416" x="7683500" y="4324350"/>
          <p14:tracePt t="339432" x="7708900" y="4318000"/>
          <p14:tracePt t="339450" x="7740650" y="4311650"/>
          <p14:tracePt t="339452" x="7759700" y="4311650"/>
          <p14:tracePt t="339465" x="7785100" y="4305300"/>
          <p14:tracePt t="339482" x="7810500" y="4305300"/>
          <p14:tracePt t="339499" x="7829550" y="4298950"/>
          <p14:tracePt t="339516" x="7848600" y="4298950"/>
          <p14:tracePt t="339576" x="7854950" y="4298950"/>
          <p14:tracePt t="339616" x="7861300" y="4298950"/>
          <p14:tracePt t="339738" x="7874000" y="4292600"/>
          <p14:tracePt t="339748" x="7880350" y="4292600"/>
          <p14:tracePt t="339755" x="7886700" y="4292600"/>
          <p14:tracePt t="339767" x="7899400" y="4286250"/>
          <p14:tracePt t="339783" x="7943850" y="4286250"/>
          <p14:tracePt t="339800" x="8051800" y="4286250"/>
          <p14:tracePt t="339803" x="8102600" y="4292600"/>
          <p14:tracePt t="339816" x="8216900" y="4311650"/>
          <p14:tracePt t="339832" x="8331200" y="4337050"/>
          <p14:tracePt t="339849" x="8432800" y="4362450"/>
          <p14:tracePt t="339866" x="8470900" y="4368800"/>
          <p14:tracePt t="339955" x="8470900" y="4375150"/>
          <p14:tracePt t="339969" x="8477250" y="4375150"/>
          <p14:tracePt t="339977" x="8483600" y="4381500"/>
          <p14:tracePt t="339986" x="8489950" y="4381500"/>
          <p14:tracePt t="339998" x="8496300" y="4387850"/>
          <p14:tracePt t="340016" x="8502650" y="4394200"/>
          <p14:tracePt t="340593" x="8509000" y="4394200"/>
          <p14:tracePt t="340602" x="8521700" y="4394200"/>
          <p14:tracePt t="340615" x="8553450" y="4381500"/>
          <p14:tracePt t="340633" x="8610600" y="4368800"/>
          <p14:tracePt t="340650" x="8699500" y="4362450"/>
          <p14:tracePt t="340655" x="8763000" y="4356100"/>
          <p14:tracePt t="340666" x="8820150" y="4356100"/>
          <p14:tracePt t="340683" x="8978900" y="4362450"/>
          <p14:tracePt t="340701" x="9074150" y="4375150"/>
          <p14:tracePt t="340718" x="9099550" y="4375150"/>
          <p14:tracePt t="340786" x="9099550" y="4381500"/>
          <p14:tracePt t="340822" x="9105900" y="4381500"/>
          <p14:tracePt t="340830" x="9112250" y="4381500"/>
          <p14:tracePt t="340835" x="9118600" y="4381500"/>
          <p14:tracePt t="340851" x="9137650" y="4381500"/>
          <p14:tracePt t="340867" x="9175750" y="4381500"/>
          <p14:tracePt t="340883" x="9245600" y="4381500"/>
          <p14:tracePt t="340902" x="9283700" y="4381500"/>
          <p14:tracePt t="340917" x="9328150" y="4381500"/>
          <p14:tracePt t="340933" x="9385300" y="4375150"/>
          <p14:tracePt t="340949" x="9480550" y="4368800"/>
          <p14:tracePt t="340967" x="9563100" y="4362450"/>
          <p14:tracePt t="340984" x="9652000" y="4356100"/>
          <p14:tracePt t="340999" x="9709150" y="4343400"/>
          <p14:tracePt t="341016" x="9734550" y="4337050"/>
          <p14:tracePt t="341180" x="9740900" y="4337050"/>
          <p14:tracePt t="341189" x="9740900" y="4330700"/>
          <p14:tracePt t="341202" x="9759950" y="4330700"/>
          <p14:tracePt t="341218" x="9766300" y="4330700"/>
          <p14:tracePt t="341234" x="9772650" y="4324350"/>
          <p14:tracePt t="341252" x="9779000" y="4324350"/>
          <p14:tracePt t="341266" x="9798050" y="4324350"/>
          <p14:tracePt t="341283" x="9823450" y="4324350"/>
          <p14:tracePt t="341301" x="9867900" y="4324350"/>
          <p14:tracePt t="341317" x="9918700" y="4330700"/>
          <p14:tracePt t="341334" x="9956800" y="4330700"/>
          <p14:tracePt t="341350" x="9982200" y="4330700"/>
          <p14:tracePt t="341367" x="9994900" y="4330700"/>
          <p14:tracePt t="341401" x="10007600" y="4330700"/>
          <p14:tracePt t="341417" x="10064750" y="4330700"/>
          <p14:tracePt t="341434" x="10160000" y="4330700"/>
          <p14:tracePt t="341451" x="10267950" y="4343400"/>
          <p14:tracePt t="341468" x="10388600" y="4349750"/>
          <p14:tracePt t="341484" x="10464800" y="4356100"/>
          <p14:tracePt t="341500" x="10521950" y="4362450"/>
          <p14:tracePt t="341518" x="10541000" y="4362450"/>
          <p14:tracePt t="341535" x="10566400" y="4362450"/>
          <p14:tracePt t="341551" x="10610850" y="4362450"/>
          <p14:tracePt t="341555" x="10648950" y="4362450"/>
          <p14:tracePt t="341568" x="10750550" y="4362450"/>
          <p14:tracePt t="341585" x="10877550" y="4362450"/>
          <p14:tracePt t="341600" x="10998200" y="4362450"/>
          <p14:tracePt t="341617" x="11074400" y="4362450"/>
          <p14:tracePt t="341635" x="11150600" y="4362450"/>
          <p14:tracePt t="341651" x="11207750" y="4362450"/>
          <p14:tracePt t="341668" x="11277600" y="4356100"/>
          <p14:tracePt t="341684" x="11385550" y="4356100"/>
          <p14:tracePt t="341701" x="11449050" y="4356100"/>
          <p14:tracePt t="341718" x="11493500" y="4356100"/>
          <p14:tracePt t="341734" x="11512550" y="4356100"/>
          <p14:tracePt t="341752" x="11525250" y="4349750"/>
          <p14:tracePt t="341768" x="11537950" y="4337050"/>
          <p14:tracePt t="341773" x="11544300" y="4337050"/>
          <p14:tracePt t="341785" x="11550650" y="4330700"/>
          <p14:tracePt t="341788" x="11576050" y="4311650"/>
          <p14:tracePt t="341801" x="11588750" y="4305300"/>
          <p14:tracePt t="341821" x="11747500" y="4273550"/>
          <p14:tracePt t="341835" x="11868150" y="4267200"/>
          <p14:tracePt t="341851" x="11982450" y="4254500"/>
          <p14:tracePt t="341868" x="12065000" y="4248150"/>
          <p14:tracePt t="341884" x="12090400" y="4248150"/>
          <p14:tracePt t="341902" x="12090400" y="4241800"/>
          <p14:tracePt t="341918" x="12090400" y="4235450"/>
          <p14:tracePt t="341935" x="12077700" y="4229100"/>
          <p14:tracePt t="341950" x="12065000" y="4222750"/>
          <p14:tracePt t="341968" x="12058650" y="4216400"/>
          <p14:tracePt t="341984" x="12052300" y="4210050"/>
          <p14:tracePt t="342018" x="12045950" y="4210050"/>
          <p14:tracePt t="342056" x="12033250" y="4203700"/>
          <p14:tracePt t="342063" x="12020550" y="4203700"/>
          <p14:tracePt t="342086" x="11899900" y="4178300"/>
          <p14:tracePt t="342102" x="11772900" y="4165600"/>
          <p14:tracePt t="342118" x="11633200" y="4146550"/>
          <p14:tracePt t="342135" x="11493500" y="4127500"/>
          <p14:tracePt t="342151" x="11385550" y="4121150"/>
          <p14:tracePt t="342168" x="11283950" y="4108450"/>
          <p14:tracePt t="342185" x="11195050" y="4102100"/>
          <p14:tracePt t="342202" x="11074400" y="4089400"/>
          <p14:tracePt t="342219" x="10960100" y="4076700"/>
          <p14:tracePt t="342223" x="10896600" y="4076700"/>
          <p14:tracePt t="342235" x="10839450" y="4070350"/>
          <p14:tracePt t="342251" x="10718800" y="4070350"/>
          <p14:tracePt t="342269" x="10629900" y="4064000"/>
          <p14:tracePt t="342284" x="10515600" y="4064000"/>
          <p14:tracePt t="342302" x="10344150" y="4064000"/>
          <p14:tracePt t="342318" x="10191750" y="4064000"/>
          <p14:tracePt t="342335" x="10077450" y="4064000"/>
          <p14:tracePt t="342352" x="9994900" y="4064000"/>
          <p14:tracePt t="342368" x="9937750" y="4076700"/>
          <p14:tracePt t="342385" x="9931400" y="4076700"/>
          <p14:tracePt t="342420" x="9925050" y="4076700"/>
          <p14:tracePt t="342435" x="9918700" y="4083050"/>
          <p14:tracePt t="342452" x="9874250" y="4102100"/>
          <p14:tracePt t="342468" x="9829800" y="4114800"/>
          <p14:tracePt t="342485" x="9785350" y="4133850"/>
          <p14:tracePt t="342501" x="9759950" y="4146550"/>
          <p14:tracePt t="342505" x="9753600" y="4146550"/>
          <p14:tracePt t="342517" x="9747250" y="4146550"/>
          <p14:tracePt t="342537" x="9747250" y="4152900"/>
          <p14:tracePt t="342569" x="9740900" y="4165600"/>
          <p14:tracePt t="342587" x="9740900" y="4178300"/>
          <p14:tracePt t="342602" x="9740900" y="4191000"/>
          <p14:tracePt t="342618" x="9747250" y="4203700"/>
          <p14:tracePt t="342635" x="9753600" y="4210050"/>
          <p14:tracePt t="342652" x="9759950" y="4216400"/>
          <p14:tracePt t="342669" x="9779000" y="4235450"/>
          <p14:tracePt t="342672" x="9785350" y="4241800"/>
          <p14:tracePt t="342685" x="9791700" y="4241800"/>
          <p14:tracePt t="342706" x="9804400" y="4254500"/>
          <p14:tracePt t="342718" x="9810750" y="4254500"/>
          <p14:tracePt t="342988" x="9823450" y="4260850"/>
          <p14:tracePt t="342995" x="9829800" y="4267200"/>
          <p14:tracePt t="343001" x="9836150" y="4273550"/>
          <p14:tracePt t="343019" x="9848850" y="4286250"/>
          <p14:tracePt t="343037" x="9861550" y="4292600"/>
          <p14:tracePt t="343053" x="9880600" y="4298950"/>
          <p14:tracePt t="343068" x="9899650" y="4311650"/>
          <p14:tracePt t="343086" x="9944100" y="4324350"/>
          <p14:tracePt t="343103" x="10007600" y="4343400"/>
          <p14:tracePt t="343120" x="10179050" y="4368800"/>
          <p14:tracePt t="343134" x="10223500" y="4375150"/>
          <p14:tracePt t="343138" x="10299700" y="4381500"/>
          <p14:tracePt t="343152" x="10407650" y="4394200"/>
          <p14:tracePt t="343170" x="10541000" y="4406900"/>
          <p14:tracePt t="343184" x="10750550" y="4406900"/>
          <p14:tracePt t="343202" x="10934700" y="4413250"/>
          <p14:tracePt t="343220" x="11068050" y="4413250"/>
          <p14:tracePt t="343236" x="11233150" y="4413250"/>
          <p14:tracePt t="343253" x="11296650" y="4413250"/>
          <p14:tracePt t="343268" x="11315700" y="4413250"/>
          <p14:tracePt t="343336" x="11315700" y="4406900"/>
          <p14:tracePt t="343341" x="11322050" y="4406900"/>
          <p14:tracePt t="343352" x="11334750" y="4400550"/>
          <p14:tracePt t="343369" x="11360150" y="4381500"/>
          <p14:tracePt t="343386" x="11385550" y="4362450"/>
          <p14:tracePt t="343402" x="11404600" y="4349750"/>
          <p14:tracePt t="343419" x="11417300" y="4330700"/>
          <p14:tracePt t="343436" x="11430000" y="4318000"/>
          <p14:tracePt t="343453" x="11436350" y="4318000"/>
          <p14:tracePt t="343455" x="11436350" y="4311650"/>
          <p14:tracePt t="343487" x="11442700" y="4305300"/>
          <p14:tracePt t="343503" x="11455400" y="4292600"/>
          <p14:tracePt t="343519" x="11461750" y="4286250"/>
          <p14:tracePt t="343536" x="11468100" y="4267200"/>
          <p14:tracePt t="343552" x="11474450" y="4254500"/>
          <p14:tracePt t="343586" x="11474450" y="4248150"/>
          <p14:tracePt t="343721" x="11461750" y="4248150"/>
          <p14:tracePt t="343729" x="11455400" y="4254500"/>
          <p14:tracePt t="343737" x="11442700" y="4254500"/>
          <p14:tracePt t="343752" x="11410950" y="4254500"/>
          <p14:tracePt t="343769" x="11391900" y="4254500"/>
          <p14:tracePt t="343786" x="11372850" y="4254500"/>
          <p14:tracePt t="343803" x="11360150" y="4254500"/>
          <p14:tracePt t="343996" x="11353800" y="4254500"/>
          <p14:tracePt t="344023" x="11347450" y="4254500"/>
          <p14:tracePt t="344035" x="11334750" y="4254500"/>
          <p14:tracePt t="344053" x="11309350" y="4254500"/>
          <p14:tracePt t="344071" x="11290300" y="4260850"/>
          <p14:tracePt t="344086" x="11271250" y="4260850"/>
          <p14:tracePt t="344104" x="11252200" y="4267200"/>
          <p14:tracePt t="344119" x="11239500" y="4267200"/>
          <p14:tracePt t="344135" x="11220450" y="4273550"/>
          <p14:tracePt t="344153" x="11207750" y="4279900"/>
          <p14:tracePt t="344170" x="11201400" y="4279900"/>
          <p14:tracePt t="344564" x="11188700" y="4279900"/>
          <p14:tracePt t="344576" x="11182350" y="4286250"/>
          <p14:tracePt t="344586" x="11131550" y="4298950"/>
          <p14:tracePt t="344606" x="11068050" y="4311650"/>
          <p14:tracePt t="344621" x="10979150" y="4330700"/>
          <p14:tracePt t="344638" x="10826750" y="4356100"/>
          <p14:tracePt t="344654" x="10693400" y="4381500"/>
          <p14:tracePt t="344669" x="10553700" y="4406900"/>
          <p14:tracePt t="344686" x="10490200" y="4419600"/>
          <p14:tracePt t="344705" x="10426700" y="4432300"/>
          <p14:tracePt t="344720" x="10369550" y="4445000"/>
          <p14:tracePt t="344736" x="10312400" y="4451350"/>
          <p14:tracePt t="344753" x="10236200" y="4457700"/>
          <p14:tracePt t="344771" x="10045700" y="4464050"/>
          <p14:tracePt t="344774" x="9931400" y="4470400"/>
          <p14:tracePt t="344787" x="9779000" y="4470400"/>
          <p14:tracePt t="344791" x="9639300" y="4470400"/>
          <p14:tracePt t="344802" x="9486900" y="4470400"/>
          <p14:tracePt t="344804" x="9347200" y="4470400"/>
          <p14:tracePt t="344821" x="9163050" y="4464050"/>
          <p14:tracePt t="344837" x="9048750" y="4457700"/>
          <p14:tracePt t="344853" x="9036050" y="4457700"/>
          <p14:tracePt t="344927" x="9029700" y="4457700"/>
          <p14:tracePt t="344933" x="9023350" y="4457700"/>
          <p14:tracePt t="344941" x="9017000" y="4464050"/>
          <p14:tracePt t="344952" x="9004300" y="4470400"/>
          <p14:tracePt t="344970" x="8997950" y="4470400"/>
          <p14:tracePt t="345182" x="8997950" y="4476750"/>
          <p14:tracePt t="345190" x="9004300" y="4483100"/>
          <p14:tracePt t="345203" x="9023350" y="4514850"/>
          <p14:tracePt t="345221" x="9036050" y="4533900"/>
          <p14:tracePt t="345238" x="9048750" y="4552950"/>
          <p14:tracePt t="345254" x="9055100" y="4559300"/>
          <p14:tracePt t="345293" x="9055100" y="4565650"/>
          <p14:tracePt t="345304" x="9061450" y="4572000"/>
          <p14:tracePt t="345321" x="9067800" y="4584700"/>
          <p14:tracePt t="345337" x="9067800" y="4597400"/>
          <p14:tracePt t="345355" x="9074150" y="4610100"/>
          <p14:tracePt t="345359" x="9074150" y="4616450"/>
          <p14:tracePt t="345370" x="9080500" y="4622800"/>
          <p14:tracePt t="345388" x="9080500" y="4635500"/>
          <p14:tracePt t="345467" x="9080500" y="4641850"/>
          <p14:tracePt t="345487" x="9074150" y="4641850"/>
          <p14:tracePt t="350877" x="9093200" y="4641850"/>
          <p14:tracePt t="350893" x="9182100" y="4622800"/>
          <p14:tracePt t="350909" x="9296400" y="4597400"/>
          <p14:tracePt t="350925" x="9417050" y="4572000"/>
          <p14:tracePt t="350942" x="9525000" y="4565650"/>
          <p14:tracePt t="350959" x="9626600" y="4565650"/>
          <p14:tracePt t="350976" x="9728200" y="4591050"/>
          <p14:tracePt t="350978" x="9766300" y="4597400"/>
          <p14:tracePt t="350992" x="9823450" y="4610100"/>
          <p14:tracePt t="351009" x="9886950" y="4616450"/>
          <p14:tracePt t="351024" x="9963150" y="4616450"/>
          <p14:tracePt t="351042" x="10090150" y="4603750"/>
          <p14:tracePt t="351059" x="10223500" y="4584700"/>
          <p14:tracePt t="351074" x="10375900" y="4572000"/>
          <p14:tracePt t="351092" x="10515600" y="4565650"/>
          <p14:tracePt t="351109" x="10566400" y="4565650"/>
          <p14:tracePt t="351125" x="10585450" y="4565650"/>
          <p14:tracePt t="351142" x="10591800" y="4559300"/>
          <p14:tracePt t="351159" x="10604500" y="4559300"/>
          <p14:tracePt t="351175" x="10617200" y="4559300"/>
          <p14:tracePt t="351193" x="10655300" y="4546600"/>
          <p14:tracePt t="351196" x="10668000" y="4540250"/>
          <p14:tracePt t="351209" x="10687050" y="4533900"/>
          <p14:tracePt t="351213" x="10706100" y="4527550"/>
          <p14:tracePt t="351226" x="10725150" y="4521200"/>
          <p14:tracePt t="351228" x="10737850" y="4514850"/>
          <p14:tracePt t="351242" x="10744200" y="4502150"/>
          <p14:tracePt t="351259" x="10750550" y="4502150"/>
          <p14:tracePt t="351321" x="10744200" y="4495800"/>
          <p14:tracePt t="351328" x="10737850" y="4489450"/>
          <p14:tracePt t="351341" x="10725150" y="4483100"/>
          <p14:tracePt t="351358" x="10668000" y="4451350"/>
          <p14:tracePt t="351376" x="10623550" y="4432300"/>
          <p14:tracePt t="351394" x="10579100" y="4413250"/>
          <p14:tracePt t="351408" x="10534650" y="4400550"/>
          <p14:tracePt t="351426" x="10509250" y="4400550"/>
          <p14:tracePt t="351443" x="10502900" y="4394200"/>
          <p14:tracePt t="351476" x="10471150" y="4394200"/>
          <p14:tracePt t="351493" x="10407650" y="4400550"/>
          <p14:tracePt t="351509" x="10344150" y="4419600"/>
          <p14:tracePt t="351526" x="10293350" y="4432300"/>
          <p14:tracePt t="351530" x="10261600" y="4445000"/>
          <p14:tracePt t="351543" x="10236200" y="4464050"/>
          <p14:tracePt t="351559" x="10191750" y="4495800"/>
          <p14:tracePt t="351577" x="10140950" y="4546600"/>
          <p14:tracePt t="351593" x="10128250" y="4572000"/>
          <p14:tracePt t="351609" x="10121900" y="4591050"/>
          <p14:tracePt t="351626" x="10121900" y="4610100"/>
          <p14:tracePt t="351643" x="10121900" y="4622800"/>
          <p14:tracePt t="351659" x="10166350" y="4641850"/>
          <p14:tracePt t="351675" x="10287000" y="4667250"/>
          <p14:tracePt t="351692" x="10490200" y="4699000"/>
          <p14:tracePt t="351710" x="10706100" y="4724400"/>
          <p14:tracePt t="351726" x="10960100" y="4756150"/>
          <p14:tracePt t="351743" x="11169650" y="4762500"/>
          <p14:tracePt t="351759" x="11309350" y="4762500"/>
          <p14:tracePt t="351776" x="11417300" y="4749800"/>
          <p14:tracePt t="351793" x="11525250" y="4737100"/>
          <p14:tracePt t="351795" x="11576050" y="4730750"/>
          <p14:tracePt t="351809" x="11671300" y="4724400"/>
          <p14:tracePt t="351811" x="11741150" y="4724400"/>
          <p14:tracePt t="351826" x="11868150" y="4724400"/>
          <p14:tracePt t="351844" x="11969750" y="4730750"/>
          <p14:tracePt t="351861" x="11995150" y="4730750"/>
          <p14:tracePt t="351947" x="12001500" y="4724400"/>
          <p14:tracePt t="351960" x="12014200" y="4711700"/>
          <p14:tracePt t="351977" x="12039600" y="4679950"/>
          <p14:tracePt t="351993" x="12058650" y="4660900"/>
          <p14:tracePt t="352008" x="12065000" y="4641850"/>
          <p14:tracePt t="352026" x="12065000" y="4635500"/>
          <p14:tracePt t="352097" x="12058650" y="4635500"/>
          <p14:tracePt t="352103" x="12033250" y="4635500"/>
          <p14:tracePt t="352108" x="11988800" y="4635500"/>
          <p14:tracePt t="352126" x="11830050" y="4635500"/>
          <p14:tracePt t="352143" x="11544300" y="4641850"/>
          <p14:tracePt t="352160" x="11093450" y="4641850"/>
          <p14:tracePt t="352177" x="10674350" y="4629150"/>
          <p14:tracePt t="352193" x="10248900" y="4603750"/>
          <p14:tracePt t="352210" x="9925050" y="4572000"/>
          <p14:tracePt t="352227" x="9728200" y="4540250"/>
          <p14:tracePt t="352230" x="9652000" y="4533900"/>
          <p14:tracePt t="352243" x="9544050" y="4527550"/>
          <p14:tracePt t="352260" x="9340850" y="4521200"/>
          <p14:tracePt t="352277" x="9099550" y="4527550"/>
          <p14:tracePt t="352281" x="8909050" y="4540250"/>
          <p14:tracePt t="352295" x="8553450" y="4565650"/>
          <p14:tracePt t="352310" x="8235950" y="4591050"/>
          <p14:tracePt t="352327" x="8007350" y="4597400"/>
          <p14:tracePt t="352342" x="7918450" y="4597400"/>
          <p14:tracePt t="352360" x="7893050" y="4603750"/>
          <p14:tracePt t="352376" x="7880350" y="4616450"/>
          <p14:tracePt t="352393" x="7854950" y="4641850"/>
          <p14:tracePt t="352410" x="7810500" y="4673600"/>
          <p14:tracePt t="352415" x="7778750" y="4692650"/>
          <p14:tracePt t="352427" x="7753350" y="4705350"/>
          <p14:tracePt t="352431" x="7721600" y="4724400"/>
          <p14:tracePt t="352442" x="7702550" y="4737100"/>
          <p14:tracePt t="352460" x="7677150" y="4762500"/>
          <p14:tracePt t="352477" x="7670800" y="4775200"/>
          <p14:tracePt t="352494" x="7670800" y="4787900"/>
          <p14:tracePt t="352496" x="7670800" y="4794250"/>
          <p14:tracePt t="352510" x="7677150" y="4806950"/>
          <p14:tracePt t="352514" x="7683500" y="4819650"/>
          <p14:tracePt t="352526" x="7689850" y="4838700"/>
          <p14:tracePt t="352544" x="7664450" y="4876800"/>
          <p14:tracePt t="352546" x="7632700" y="4889500"/>
          <p14:tracePt t="352560" x="7518400" y="4902200"/>
          <p14:tracePt t="352578" x="7410450" y="4902200"/>
          <p14:tracePt t="352593" x="7340600" y="4889500"/>
          <p14:tracePt t="352610" x="7327900" y="4883150"/>
          <p14:tracePt t="352643" x="7334250" y="4876800"/>
          <p14:tracePt t="352660" x="7346950" y="4870450"/>
          <p14:tracePt t="352677" x="7359650" y="4870450"/>
          <p14:tracePt t="352779" x="7366000" y="4864100"/>
          <p14:tracePt t="352786" x="7372350" y="4864100"/>
          <p14:tracePt t="352794" x="7397750" y="4857750"/>
          <p14:tracePt t="352812" x="7429500" y="4857750"/>
          <p14:tracePt t="352827" x="7448550" y="4851400"/>
          <p14:tracePt t="353112" x="7442200" y="4851400"/>
          <p14:tracePt t="353120" x="7423150" y="4851400"/>
          <p14:tracePt t="353126" x="7391400" y="4851400"/>
          <p14:tracePt t="353143" x="7346950" y="4851400"/>
          <p14:tracePt t="353162" x="7327900" y="4851400"/>
          <p14:tracePt t="353178" x="7315200" y="4851400"/>
          <p14:tracePt t="353193" x="7308850" y="4832350"/>
          <p14:tracePt t="353198" x="7302500" y="4826000"/>
          <p14:tracePt t="353210" x="7302500" y="4813300"/>
          <p14:tracePt t="353227" x="7302500" y="4800600"/>
          <p14:tracePt t="353246" x="7296150" y="4800600"/>
          <p14:tracePt t="353262" x="7270750" y="4800600"/>
          <p14:tracePt t="353276" x="7213600" y="4794250"/>
          <p14:tracePt t="353294" x="7169150" y="4787900"/>
          <p14:tracePt t="353311" x="7137400" y="4781550"/>
          <p14:tracePt t="353316" x="7131050" y="4775200"/>
          <p14:tracePt t="353329" x="7124700" y="4775200"/>
          <p14:tracePt t="353332" x="7124700" y="4768850"/>
          <p14:tracePt t="353346" x="7118350" y="4762500"/>
          <p14:tracePt t="353350" x="7118350" y="4756150"/>
          <p14:tracePt t="353379" x="7118350" y="4749800"/>
          <p14:tracePt t="353554" x="7118350" y="4756150"/>
          <p14:tracePt t="353563" x="7118350" y="4762500"/>
          <p14:tracePt t="353578" x="7118350" y="4768850"/>
          <p14:tracePt t="353852" x="7118350" y="4762500"/>
          <p14:tracePt t="353861" x="7124700" y="4756150"/>
          <p14:tracePt t="353865" x="7131050" y="4749800"/>
          <p14:tracePt t="354020" x="7137400" y="4749800"/>
          <p14:tracePt t="354032" x="7143750" y="4743450"/>
          <p14:tracePt t="354045" x="7150100" y="4737100"/>
          <p14:tracePt t="354063" x="7156450" y="4730750"/>
          <p14:tracePt t="354198" x="7162800" y="4724400"/>
          <p14:tracePt t="354205" x="7169150" y="4711700"/>
          <p14:tracePt t="354228" x="7200900" y="4660900"/>
          <p14:tracePt t="354246" x="7207250" y="4648200"/>
          <p14:tracePt t="354261" x="7213600" y="4648200"/>
          <p14:tracePt t="354419" x="7213600" y="4654550"/>
          <p14:tracePt t="354427" x="7207250" y="4654550"/>
          <p14:tracePt t="355279" x="7213600" y="4667250"/>
          <p14:tracePt t="355286" x="7219950" y="4679950"/>
          <p14:tracePt t="355294" x="7226300" y="4692650"/>
          <p14:tracePt t="355313" x="7239000" y="4711700"/>
          <p14:tracePt t="355331" x="7245350" y="4730750"/>
          <p14:tracePt t="355346" x="7251700" y="4737100"/>
          <p14:tracePt t="355437" x="7251700" y="4743450"/>
          <p14:tracePt t="355450" x="7251700" y="4756150"/>
          <p14:tracePt t="355453" x="7245350" y="4768850"/>
          <p14:tracePt t="355461" x="7239000" y="4781550"/>
          <p14:tracePt t="355478" x="7226300" y="4794250"/>
          <p14:tracePt t="355496" x="7219950" y="4794250"/>
          <p14:tracePt t="363820" x="7232650" y="4800600"/>
          <p14:tracePt t="363836" x="7435850" y="4806950"/>
          <p14:tracePt t="363852" x="7734300" y="4800600"/>
          <p14:tracePt t="363870" x="8058150" y="4775200"/>
          <p14:tracePt t="363886" x="8382000" y="4768850"/>
          <p14:tracePt t="363891" x="8553450" y="4762500"/>
          <p14:tracePt t="363902" x="8680450" y="4762500"/>
          <p14:tracePt t="363919" x="9004300" y="4762500"/>
          <p14:tracePt t="363922" x="9137650" y="4768850"/>
          <p14:tracePt t="363936" x="9340850" y="4787900"/>
          <p14:tracePt t="363954" x="9455150" y="4806950"/>
          <p14:tracePt t="363970" x="9461500" y="4813300"/>
          <p14:tracePt t="364020" x="9474200" y="4813300"/>
          <p14:tracePt t="364037" x="9550400" y="4819650"/>
          <p14:tracePt t="364053" x="9709150" y="4832350"/>
          <p14:tracePt t="364069" x="9918700" y="4851400"/>
          <p14:tracePt t="364087" x="10134600" y="4870450"/>
          <p14:tracePt t="364103" x="10274300" y="4876800"/>
          <p14:tracePt t="364120" x="10318750" y="4876800"/>
          <p14:tracePt t="364170" x="10331450" y="4876800"/>
          <p14:tracePt t="364187" x="10369550" y="4857750"/>
          <p14:tracePt t="364203" x="10407650" y="4832350"/>
          <p14:tracePt t="364220" x="10452100" y="4800600"/>
          <p14:tracePt t="364236" x="10483850" y="4775200"/>
          <p14:tracePt t="364254" x="10496550" y="4762500"/>
          <p14:tracePt t="364256" x="10496550" y="4756150"/>
          <p14:tracePt t="364306" x="10490200" y="4749800"/>
          <p14:tracePt t="364320" x="10477500" y="4743450"/>
          <p14:tracePt t="364337" x="10433050" y="4718050"/>
          <p14:tracePt t="364354" x="10394950" y="4705350"/>
          <p14:tracePt t="364370" x="10363200" y="4692650"/>
          <p14:tracePt t="364388" x="10331450" y="4679950"/>
          <p14:tracePt t="364404" x="10299700" y="4667250"/>
          <p14:tracePt t="364420" x="10280650" y="4654550"/>
          <p14:tracePt t="364436" x="10261600" y="4648200"/>
          <p14:tracePt t="364453" x="10248900" y="4648200"/>
          <p14:tracePt t="364471" x="10217150" y="4641850"/>
          <p14:tracePt t="364487" x="10191750" y="4641850"/>
          <p14:tracePt t="364503" x="10128250" y="4641850"/>
          <p14:tracePt t="364506" x="10090150" y="4635500"/>
          <p14:tracePt t="364520" x="10064750" y="4635500"/>
          <p14:tracePt t="364537" x="10033000" y="4622800"/>
          <p14:tracePt t="364553" x="10020300" y="4622800"/>
          <p14:tracePt t="364570" x="10007600" y="4616450"/>
          <p14:tracePt t="364587" x="9994900" y="4610100"/>
          <p14:tracePt t="364604" x="9931400" y="4603750"/>
          <p14:tracePt t="364619" x="9829800" y="4591050"/>
          <p14:tracePt t="364637" x="9728200" y="4572000"/>
          <p14:tracePt t="364641" x="9677400" y="4559300"/>
          <p14:tracePt t="364653" x="9645650" y="4552950"/>
          <p14:tracePt t="364670" x="9620250" y="4546600"/>
          <p14:tracePt t="364720" x="9620250" y="4552950"/>
          <p14:tracePt t="364737" x="9613900" y="4578350"/>
          <p14:tracePt t="364753" x="9594850" y="4616450"/>
          <p14:tracePt t="364770" x="9575800" y="4654550"/>
          <p14:tracePt t="364789" x="9563100" y="4686300"/>
          <p14:tracePt t="364803" x="9556750" y="4699000"/>
          <p14:tracePt t="364809" x="9556750" y="4705350"/>
          <p14:tracePt t="364838" x="9556750" y="4711700"/>
          <p14:tracePt t="364844" x="9563100" y="4711700"/>
          <p14:tracePt t="364852" x="9569450" y="4718050"/>
          <p14:tracePt t="364871" x="9588500" y="4730750"/>
          <p14:tracePt t="364887" x="9594850" y="4749800"/>
          <p14:tracePt t="364904" x="9594850" y="4762500"/>
          <p14:tracePt t="364920" x="9594850" y="4768850"/>
          <p14:tracePt t="365085" x="9601200" y="4768850"/>
          <p14:tracePt t="365093" x="9613900" y="4768850"/>
          <p14:tracePt t="365103" x="9620250" y="4768850"/>
          <p14:tracePt t="365121" x="9639300" y="4756150"/>
          <p14:tracePt t="365139" x="9652000" y="4749800"/>
          <p14:tracePt t="365143" x="9658350" y="4749800"/>
          <p14:tracePt t="365152" x="9664700" y="4749800"/>
          <p14:tracePt t="365239" x="9664700" y="4743450"/>
          <p14:tracePt t="365263" x="9664700" y="4737100"/>
          <p14:tracePt t="365398" x="9677400" y="4737100"/>
          <p14:tracePt t="365407" x="9683750" y="4737100"/>
          <p14:tracePt t="365421" x="9709150" y="4730750"/>
          <p14:tracePt t="365438" x="9747250" y="4737100"/>
          <p14:tracePt t="365453" x="9785350" y="4756150"/>
          <p14:tracePt t="365471" x="9829800" y="4781550"/>
          <p14:tracePt t="365488" x="9861550" y="4800600"/>
          <p14:tracePt t="365505" x="9880600" y="4813300"/>
          <p14:tracePt t="365521" x="9893300" y="4826000"/>
          <p14:tracePt t="365538" x="9912350" y="4826000"/>
          <p14:tracePt t="365554" x="9937750" y="4826000"/>
          <p14:tracePt t="365571" x="9963150" y="4826000"/>
          <p14:tracePt t="365588" x="10001250" y="4813300"/>
          <p14:tracePt t="365603" x="10020300" y="4813300"/>
          <p14:tracePt t="365621" x="10033000" y="4806950"/>
          <p14:tracePt t="365638" x="10039350" y="4806950"/>
          <p14:tracePt t="365700" x="10045700" y="4800600"/>
          <p14:tracePt t="365725" x="10045700" y="4794250"/>
          <p14:tracePt t="365738" x="10045700" y="4787900"/>
          <p14:tracePt t="365754" x="10039350" y="4781550"/>
          <p14:tracePt t="365771" x="10033000" y="4781550"/>
          <p14:tracePt t="365788" x="10039350" y="4781550"/>
          <p14:tracePt t="365805" x="10052050" y="4794250"/>
          <p14:tracePt t="366311" x="10064750" y="4794250"/>
          <p14:tracePt t="366318" x="10096500" y="4794250"/>
          <p14:tracePt t="366327" x="10134600" y="4800600"/>
          <p14:tracePt t="366338" x="10179050" y="4800600"/>
          <p14:tracePt t="366353" x="10261600" y="4806950"/>
          <p14:tracePt t="366371" x="10369550" y="4806950"/>
          <p14:tracePt t="366387" x="10471150" y="4806950"/>
          <p14:tracePt t="366404" x="10547350" y="4800600"/>
          <p14:tracePt t="366421" x="10598150" y="4794250"/>
          <p14:tracePt t="366437" x="10617200" y="4794250"/>
          <p14:tracePt t="366584" x="10610850" y="4794250"/>
          <p14:tracePt t="366590" x="10604500" y="4787900"/>
          <p14:tracePt t="366604" x="10585450" y="4787900"/>
          <p14:tracePt t="366621" x="10547350" y="4781550"/>
          <p14:tracePt t="366638" x="10502900" y="4768850"/>
          <p14:tracePt t="366654" x="10445750" y="4756150"/>
          <p14:tracePt t="366656" x="10426700" y="4749800"/>
          <p14:tracePt t="366671" x="10394950" y="4737100"/>
          <p14:tracePt t="366672" x="10382250" y="4737100"/>
          <p14:tracePt t="366688" x="10331450" y="4705350"/>
          <p14:tracePt t="366704" x="10299700" y="4686300"/>
          <p14:tracePt t="366722" x="10293350" y="4686300"/>
          <p14:tracePt t="366798" x="10287000" y="4686300"/>
          <p14:tracePt t="366805" x="10280650" y="4679950"/>
          <p14:tracePt t="366812" x="10274300" y="4679950"/>
          <p14:tracePt t="366821" x="10261600" y="4673600"/>
          <p14:tracePt t="366837" x="10248900" y="4673600"/>
          <p14:tracePt t="366855" x="10229850" y="4667250"/>
          <p14:tracePt t="366872" x="10172700" y="4667250"/>
          <p14:tracePt t="366888" x="10134600" y="4667250"/>
          <p14:tracePt t="366905" x="10115550" y="4673600"/>
          <p14:tracePt t="366922" x="10102850" y="4673600"/>
          <p14:tracePt t="367508" x="10121900" y="4673600"/>
          <p14:tracePt t="367516" x="10191750" y="4679950"/>
          <p14:tracePt t="367523" x="10261600" y="4686300"/>
          <p14:tracePt t="367538" x="10407650" y="4705350"/>
          <p14:tracePt t="367556" x="10528300" y="4705350"/>
          <p14:tracePt t="367572" x="10655300" y="4705350"/>
          <p14:tracePt t="367589" x="10807700" y="4699000"/>
          <p14:tracePt t="367605" x="10985500" y="4705350"/>
          <p14:tracePt t="367623" x="11074400" y="4718050"/>
          <p14:tracePt t="367639" x="11099800" y="4718050"/>
          <p14:tracePt t="367714" x="11106150" y="4724400"/>
          <p14:tracePt t="367726" x="11112500" y="4724400"/>
          <p14:tracePt t="367731" x="11118850" y="4724400"/>
          <p14:tracePt t="367740" x="11150600" y="4737100"/>
          <p14:tracePt t="367755" x="11207750" y="4756150"/>
          <p14:tracePt t="367773" x="11245850" y="4768850"/>
          <p14:tracePt t="367788" x="11258550" y="4775200"/>
          <p14:tracePt t="367808" x="11296650" y="4787900"/>
          <p14:tracePt t="367822" x="11322050" y="4794250"/>
          <p14:tracePt t="367839" x="11379200" y="4813300"/>
          <p14:tracePt t="367857" x="11442700" y="4826000"/>
          <p14:tracePt t="367858" x="11461750" y="4832350"/>
          <p14:tracePt t="367872" x="11493500" y="4838700"/>
          <p14:tracePt t="367889" x="11512550" y="4845050"/>
          <p14:tracePt t="367906" x="11518900" y="4851400"/>
          <p14:tracePt t="367987" x="11506200" y="4845050"/>
          <p14:tracePt t="367995" x="11493500" y="4845050"/>
          <p14:tracePt t="368007" x="11461750" y="4832350"/>
          <p14:tracePt t="368023" x="11391900" y="4806950"/>
          <p14:tracePt t="368040" x="11296650" y="4775200"/>
          <p14:tracePt t="368056" x="11207750" y="4743450"/>
          <p14:tracePt t="368073" x="11118850" y="4711700"/>
          <p14:tracePt t="368090" x="11004550" y="4673600"/>
          <p14:tracePt t="368106" x="10979150" y="4667250"/>
          <p14:tracePt t="368123" x="10972800" y="4660900"/>
          <p14:tracePt t="368173" x="10966450" y="4660900"/>
          <p14:tracePt t="368190" x="10941050" y="4673600"/>
          <p14:tracePt t="368207" x="10922000" y="4679950"/>
          <p14:tracePt t="368223" x="10902950" y="4686300"/>
          <p14:tracePt t="368240" x="10896600" y="4692650"/>
          <p14:tracePt t="368256" x="10890250" y="4699000"/>
          <p14:tracePt t="368273" x="10877550" y="4705350"/>
          <p14:tracePt t="368289" x="10864850" y="4711700"/>
          <p14:tracePt t="368307" x="10845800" y="4730750"/>
          <p14:tracePt t="368324" x="10801350" y="4743450"/>
          <p14:tracePt t="368343" x="10750550" y="4756150"/>
          <p14:tracePt t="368359" x="10680700" y="4768850"/>
          <p14:tracePt t="368373" x="10623550" y="4775200"/>
          <p14:tracePt t="368390" x="10566400" y="4775200"/>
          <p14:tracePt t="368407" x="10534650" y="4775200"/>
          <p14:tracePt t="368423" x="10515600" y="4775200"/>
          <p14:tracePt t="368426" x="10509250" y="4775200"/>
          <p14:tracePt t="368439" x="10490200" y="4768850"/>
          <p14:tracePt t="368456" x="10483850" y="4762500"/>
          <p14:tracePt t="368459" x="10464800" y="4756150"/>
          <p14:tracePt t="368473" x="10433050" y="4756150"/>
          <p14:tracePt t="368490" x="10407650" y="4749800"/>
          <p14:tracePt t="368506" x="10394950" y="4743450"/>
          <p14:tracePt t="368523" x="10369550" y="4743450"/>
          <p14:tracePt t="368541" x="10344150" y="4743450"/>
          <p14:tracePt t="368557" x="10318750" y="4756150"/>
          <p14:tracePt t="368574" x="10236200" y="4800600"/>
          <p14:tracePt t="368590" x="10160000" y="4838700"/>
          <p14:tracePt t="368607" x="10109200" y="4864100"/>
          <p14:tracePt t="368623" x="10058400" y="4889500"/>
          <p14:tracePt t="368640" x="10052050" y="4895850"/>
          <p14:tracePt t="368657" x="10045700" y="4908550"/>
          <p14:tracePt t="368673" x="10033000" y="4914900"/>
          <p14:tracePt t="368675" x="10020300" y="4927600"/>
          <p14:tracePt t="368692" x="9963150" y="4946650"/>
          <p14:tracePt t="368707" x="9886950" y="4972050"/>
          <p14:tracePt t="368723" x="9779000" y="4984750"/>
          <p14:tracePt t="368740" x="9658350" y="4997450"/>
          <p14:tracePt t="368757" x="9544050" y="4997450"/>
          <p14:tracePt t="368773" x="9448800" y="4997450"/>
          <p14:tracePt t="368790" x="9398000" y="4984750"/>
          <p14:tracePt t="368807" x="9334500" y="4972050"/>
          <p14:tracePt t="368823" x="9271000" y="4959350"/>
          <p14:tracePt t="368840" x="9207500" y="4946650"/>
          <p14:tracePt t="368857" x="9144000" y="4933950"/>
          <p14:tracePt t="368861" x="9118600" y="4933950"/>
          <p14:tracePt t="368874" x="9099550" y="4933950"/>
          <p14:tracePt t="368890" x="9080500" y="4927600"/>
          <p14:tracePt t="368933" x="9080500" y="4933950"/>
          <p14:tracePt t="368943" x="9080500" y="4940300"/>
          <p14:tracePt t="368956" x="9086850" y="4984750"/>
          <p14:tracePt t="368974" x="9105900" y="5016500"/>
          <p14:tracePt t="368991" x="9150350" y="5054600"/>
          <p14:tracePt t="369008" x="9258300" y="5080000"/>
          <p14:tracePt t="369012" x="9334500" y="5086350"/>
          <p14:tracePt t="369024" x="9398000" y="5086350"/>
          <p14:tracePt t="369040" x="9588500" y="5086350"/>
          <p14:tracePt t="369057" x="9804400" y="5086350"/>
          <p14:tracePt t="369074" x="9963150" y="5080000"/>
          <p14:tracePt t="369091" x="10128250" y="5073650"/>
          <p14:tracePt t="369107" x="10210800" y="5060950"/>
          <p14:tracePt t="369111" x="10242550" y="5054600"/>
          <p14:tracePt t="369126" x="10274300" y="5029200"/>
          <p14:tracePt t="369144" x="10280650" y="5010150"/>
          <p14:tracePt t="369158" x="10280650" y="4991100"/>
          <p14:tracePt t="369174" x="10280650" y="4959350"/>
          <p14:tracePt t="369191" x="10274300" y="4933950"/>
          <p14:tracePt t="369206" x="10267950" y="4908550"/>
          <p14:tracePt t="369224" x="10255250" y="4870450"/>
          <p14:tracePt t="369241" x="10242550" y="4832350"/>
          <p14:tracePt t="369257" x="10223500" y="4787900"/>
          <p14:tracePt t="369274" x="10204450" y="4756150"/>
          <p14:tracePt t="369291" x="10160000" y="4718050"/>
          <p14:tracePt t="369308" x="10121900" y="4699000"/>
          <p14:tracePt t="369324" x="10090150" y="4686300"/>
          <p14:tracePt t="369327" x="10071100" y="4686300"/>
          <p14:tracePt t="369341" x="10058400" y="4686300"/>
          <p14:tracePt t="369357" x="10052050" y="4686300"/>
          <p14:tracePt t="369391" x="10039350" y="4686300"/>
          <p14:tracePt t="369407" x="10001250" y="4711700"/>
          <p14:tracePt t="369424" x="9893300" y="4781550"/>
          <p14:tracePt t="369440" x="9810750" y="4832350"/>
          <p14:tracePt t="369457" x="9740900" y="4870450"/>
          <p14:tracePt t="369473" x="9702800" y="4895850"/>
          <p14:tracePt t="369491" x="9683750" y="4908550"/>
          <p14:tracePt t="369552" x="9683750" y="4914900"/>
          <p14:tracePt t="369559" x="9683750" y="4921250"/>
          <p14:tracePt t="369575" x="9683750" y="4933950"/>
          <p14:tracePt t="369591" x="9683750" y="4953000"/>
          <p14:tracePt t="369608" x="9690100" y="4965700"/>
          <p14:tracePt t="369624" x="9709150" y="4978400"/>
          <p14:tracePt t="369641" x="9734550" y="4991100"/>
          <p14:tracePt t="369658" x="9759950" y="4997450"/>
          <p14:tracePt t="369674" x="9804400" y="5003800"/>
          <p14:tracePt t="369691" x="9855200" y="5003800"/>
          <p14:tracePt t="369708" x="9937750" y="5003800"/>
          <p14:tracePt t="369725" x="10026650" y="5003800"/>
          <p14:tracePt t="369742" x="10102850" y="5003800"/>
          <p14:tracePt t="369812" x="10102850" y="4997450"/>
          <p14:tracePt t="369922" x="10096500" y="4997450"/>
          <p14:tracePt t="369929" x="10090150" y="5003800"/>
          <p14:tracePt t="369940" x="10071100" y="5016500"/>
          <p14:tracePt t="369959" x="10039350" y="5035550"/>
          <p14:tracePt t="369975" x="10033000" y="5041900"/>
          <p14:tracePt t="370008" x="10033000" y="5035550"/>
          <p14:tracePt t="370026" x="10052050" y="5016500"/>
          <p14:tracePt t="370043" x="10090150" y="4984750"/>
          <p14:tracePt t="370058" x="10140950" y="4946650"/>
          <p14:tracePt t="370075" x="10185400" y="4914900"/>
          <p14:tracePt t="370092" x="10223500" y="4889500"/>
          <p14:tracePt t="370097" x="10236200" y="4876800"/>
          <p14:tracePt t="370109" x="10248900" y="4864100"/>
          <p14:tracePt t="370125" x="10280650" y="4838700"/>
          <p14:tracePt t="370129" x="10293350" y="4826000"/>
          <p14:tracePt t="370142" x="10312400" y="4813300"/>
          <p14:tracePt t="370158" x="10337800" y="4787900"/>
          <p14:tracePt t="370176" x="10363200" y="4775200"/>
          <p14:tracePt t="370192" x="10375900" y="4762500"/>
          <p14:tracePt t="370195" x="10388600" y="4756150"/>
          <p14:tracePt t="370207" x="10420350" y="4743450"/>
          <p14:tracePt t="370228" x="10490200" y="4724400"/>
          <p14:tracePt t="370242" x="10534650" y="4724400"/>
          <p14:tracePt t="370259" x="10572750" y="4724400"/>
          <p14:tracePt t="370275" x="10598150" y="4724400"/>
          <p14:tracePt t="370291" x="10617200" y="4724400"/>
          <p14:tracePt t="370308" x="10642600" y="4730750"/>
          <p14:tracePt t="370325" x="10712450" y="4749800"/>
          <p14:tracePt t="370340" x="10814050" y="4762500"/>
          <p14:tracePt t="370358" x="10947400" y="4775200"/>
          <p14:tracePt t="370375" x="11099800" y="4781550"/>
          <p14:tracePt t="370392" x="11233150" y="4787900"/>
          <p14:tracePt t="370409" x="11347450" y="4787900"/>
          <p14:tracePt t="370425" x="11417300" y="4787900"/>
          <p14:tracePt t="370428" x="11423650" y="4787900"/>
          <p14:tracePt t="370545" x="11417300" y="4787900"/>
          <p14:tracePt t="370558" x="11410950" y="4787900"/>
          <p14:tracePt t="370575" x="11347450" y="4800600"/>
          <p14:tracePt t="370592" x="11195050" y="4819650"/>
          <p14:tracePt t="370608" x="11087100" y="4838700"/>
          <p14:tracePt t="370626" x="10953750" y="4851400"/>
          <p14:tracePt t="370641" x="10756900" y="4876800"/>
          <p14:tracePt t="370658" x="10521950" y="4895850"/>
          <p14:tracePt t="370675" x="10299700" y="4914900"/>
          <p14:tracePt t="370682" x="10109200" y="4927600"/>
          <p14:tracePt t="370692" x="9982200" y="4933950"/>
          <p14:tracePt t="370707" x="9740900" y="4940300"/>
          <p14:tracePt t="370725" x="9474200" y="4953000"/>
          <p14:tracePt t="370729" x="9378950" y="4959350"/>
          <p14:tracePt t="370741" x="9283700" y="4965700"/>
          <p14:tracePt t="370759" x="9067800" y="4984750"/>
          <p14:tracePt t="370775" x="8763000" y="5016500"/>
          <p14:tracePt t="370792" x="8509000" y="5041900"/>
          <p14:tracePt t="370797" x="8388350" y="5060950"/>
          <p14:tracePt t="370807" x="8274050" y="5073650"/>
          <p14:tracePt t="370826" x="8083550" y="5092700"/>
          <p14:tracePt t="370842" x="7886700" y="5099050"/>
          <p14:tracePt t="370859" x="7772400" y="5099050"/>
          <p14:tracePt t="370876" x="7645400" y="5105400"/>
          <p14:tracePt t="370892" x="7486650" y="5105400"/>
          <p14:tracePt t="370909" x="7366000" y="5105400"/>
          <p14:tracePt t="370924" x="7258050" y="5105400"/>
          <p14:tracePt t="370942" x="7200900" y="5105400"/>
          <p14:tracePt t="371014" x="7194550" y="5105400"/>
          <p14:tracePt t="371027" x="7188200" y="5105400"/>
          <p14:tracePt t="371042" x="7181850" y="5105400"/>
          <p14:tracePt t="371092" x="7188200" y="5092700"/>
          <p14:tracePt t="371109" x="7207250" y="5073650"/>
          <p14:tracePt t="371127" x="7245350" y="5054600"/>
          <p14:tracePt t="371251" x="7251700" y="5048250"/>
          <p14:tracePt t="371259" x="7264400" y="5041900"/>
          <p14:tracePt t="371276" x="7283450" y="5035550"/>
          <p14:tracePt t="371316" x="7289800" y="5035550"/>
          <p14:tracePt t="371340" x="7296150" y="5035550"/>
          <p14:tracePt t="371359" x="7296150" y="5029200"/>
          <p14:tracePt t="371377" x="7334250" y="5016500"/>
          <p14:tracePt t="371392" x="7397750" y="4997450"/>
          <p14:tracePt t="371409" x="7524750" y="4972050"/>
          <p14:tracePt t="371426" x="7683500" y="4953000"/>
          <p14:tracePt t="371428" x="7759700" y="4946650"/>
          <p14:tracePt t="371444" x="7880350" y="4946650"/>
          <p14:tracePt t="371449" x="7943850" y="4946650"/>
          <p14:tracePt t="371458" x="7969250" y="4946650"/>
          <p14:tracePt t="371474" x="7988300" y="4953000"/>
          <p14:tracePt t="371493" x="7994650" y="4953000"/>
          <p14:tracePt t="371511" x="8001000" y="4953000"/>
          <p14:tracePt t="371559" x="8032750" y="4959350"/>
          <p14:tracePt t="371576" x="8077200" y="4959350"/>
          <p14:tracePt t="371593" x="8115300" y="4953000"/>
          <p14:tracePt t="371610" x="8128000" y="4953000"/>
          <p14:tracePt t="371626" x="8134350" y="4953000"/>
          <p14:tracePt t="371694" x="8140700" y="4953000"/>
          <p14:tracePt t="371701" x="8166100" y="4953000"/>
          <p14:tracePt t="371711" x="8210550" y="4953000"/>
          <p14:tracePt t="371728" x="8318500" y="4953000"/>
          <p14:tracePt t="371742" x="8439150" y="4953000"/>
          <p14:tracePt t="371760" x="8502650" y="4953000"/>
          <p14:tracePt t="371779" x="8515350" y="4953000"/>
          <p14:tracePt t="371855" x="8521700" y="4953000"/>
          <p14:tracePt t="371860" x="8528050" y="4953000"/>
          <p14:tracePt t="371875" x="8572500" y="4965700"/>
          <p14:tracePt t="371893" x="8597900" y="4978400"/>
          <p14:tracePt t="371909" x="8629650" y="4984750"/>
          <p14:tracePt t="371912" x="8636000" y="4984750"/>
          <p14:tracePt t="371926" x="8655050" y="4991100"/>
          <p14:tracePt t="371943" x="8680450" y="4997450"/>
          <p14:tracePt t="371959" x="8712200" y="5003800"/>
          <p14:tracePt t="371976" x="8750300" y="5010150"/>
          <p14:tracePt t="371993" x="8826500" y="5010150"/>
          <p14:tracePt t="372009" x="8915400" y="5010150"/>
          <p14:tracePt t="372028" x="9029700" y="5010150"/>
          <p14:tracePt t="372045" x="9137650" y="5003800"/>
          <p14:tracePt t="372048" x="9188450" y="5003800"/>
          <p14:tracePt t="372062" x="9245600" y="5003800"/>
          <p14:tracePt t="372094" x="9251950" y="5010150"/>
          <p14:tracePt t="372110" x="9251950" y="5035550"/>
          <p14:tracePt t="372127" x="9251950" y="5048250"/>
          <p14:tracePt t="372142" x="9251950" y="5054600"/>
          <p14:tracePt t="372185" x="9258300" y="5054600"/>
          <p14:tracePt t="372195" x="9264650" y="5054600"/>
          <p14:tracePt t="372210" x="9283700" y="5054600"/>
          <p14:tracePt t="372305" x="9290050" y="5054600"/>
          <p14:tracePt t="372314" x="9296400" y="5054600"/>
          <p14:tracePt t="372327" x="9302750" y="5054600"/>
          <p14:tracePt t="372344" x="9315450" y="5054600"/>
          <p14:tracePt t="372360" x="9334500" y="5054600"/>
          <p14:tracePt t="372377" x="9353550" y="5067300"/>
          <p14:tracePt t="372393" x="9372600" y="5086350"/>
          <p14:tracePt t="372410" x="9404350" y="5111750"/>
          <p14:tracePt t="372427" x="9436100" y="5130800"/>
          <p14:tracePt t="372444" x="9455150" y="5143500"/>
          <p14:tracePt t="372460" x="9461500" y="5200650"/>
          <p14:tracePt t="372475" x="9436100" y="5226050"/>
          <p14:tracePt t="372493" x="9398000" y="5251450"/>
          <p14:tracePt t="372510" x="9340850" y="5289550"/>
          <p14:tracePt t="372527" x="9251950" y="5314950"/>
          <p14:tracePt t="372531" x="9232900" y="5321300"/>
          <p14:tracePt t="402169" x="9245600" y="5321300"/>
          <p14:tracePt t="402176" x="9264650" y="5321300"/>
          <p14:tracePt t="402188" x="9302750" y="5321300"/>
          <p14:tracePt t="402204" x="9315450" y="5321300"/>
          <p14:tracePt t="413698" x="9309100" y="5295900"/>
          <p14:tracePt t="413708" x="9296400" y="5276850"/>
          <p14:tracePt t="413714" x="9271000" y="5232400"/>
          <p14:tracePt t="413732" x="9226550" y="5162550"/>
          <p14:tracePt t="413748" x="9188450" y="5118100"/>
          <p14:tracePt t="413752" x="9169400" y="5092700"/>
          <p14:tracePt t="413765" x="9150350" y="5080000"/>
          <p14:tracePt t="413782" x="9093200" y="5029200"/>
          <p14:tracePt t="413798" x="8991600" y="4959350"/>
          <p14:tracePt t="413816" x="8909050" y="4927600"/>
          <p14:tracePt t="413832" x="8851900" y="4908550"/>
          <p14:tracePt t="413848" x="8851900" y="4902200"/>
          <p14:tracePt t="413898" x="8858250" y="4902200"/>
          <p14:tracePt t="413915" x="8870950" y="4908550"/>
          <p14:tracePt t="413932" x="8883650" y="4908550"/>
          <p14:tracePt t="413934" x="8883650" y="4895850"/>
          <p14:tracePt t="413949" x="8877300" y="4813300"/>
          <p14:tracePt t="414289" x="8896350" y="4813300"/>
          <p14:tracePt t="414299" x="8959850" y="4826000"/>
          <p14:tracePt t="414302" x="9017000" y="4838700"/>
          <p14:tracePt t="414316" x="9086850" y="4845050"/>
          <p14:tracePt t="414333" x="9213850" y="4819650"/>
          <p14:tracePt t="414353" x="9480550" y="4819650"/>
          <p14:tracePt t="414366" x="9575800" y="4826000"/>
          <p14:tracePt t="414382" x="9817100" y="4838700"/>
          <p14:tracePt t="414386" x="9969500" y="4851400"/>
          <p14:tracePt t="414398" x="10090150" y="4857750"/>
          <p14:tracePt t="414399" x="10242550" y="4864100"/>
          <p14:tracePt t="414417" x="10496550" y="4876800"/>
          <p14:tracePt t="414433" x="10725150" y="4883150"/>
          <p14:tracePt t="414451" x="10896600" y="4889500"/>
          <p14:tracePt t="414466" x="11004550" y="4889500"/>
          <p14:tracePt t="414482" x="11087100" y="4902200"/>
          <p14:tracePt t="414499" x="11112500" y="4902200"/>
          <p14:tracePt t="414555" x="11112500" y="4908550"/>
          <p14:tracePt t="414578" x="11112500" y="4914900"/>
          <p14:tracePt t="414586" x="11118850" y="4914900"/>
          <p14:tracePt t="414598" x="11125200" y="4921250"/>
          <p14:tracePt t="414616" x="11144250" y="4927600"/>
          <p14:tracePt t="414633" x="11150600" y="4940300"/>
          <p14:tracePt t="414650" x="11163300" y="4953000"/>
          <p14:tracePt t="414666" x="11176000" y="4972050"/>
          <p14:tracePt t="414683" x="11182350" y="4984750"/>
          <p14:tracePt t="414699" x="11182350" y="4991100"/>
          <p14:tracePt t="414715" x="11182350" y="4997450"/>
          <p14:tracePt t="414733" x="11182350" y="5003800"/>
          <p14:tracePt t="414749" x="11163300" y="5016500"/>
          <p14:tracePt t="414766" x="11080750" y="5035550"/>
          <p14:tracePt t="414783" x="10953750" y="5041900"/>
          <p14:tracePt t="414798" x="10763250" y="5035550"/>
          <p14:tracePt t="414816" x="10642600" y="5029200"/>
          <p14:tracePt t="414833" x="10623550" y="5029200"/>
          <p14:tracePt t="414894" x="10617200" y="5035550"/>
          <p14:tracePt t="414899" x="10617200" y="5041900"/>
          <p14:tracePt t="414916" x="10591800" y="5073650"/>
          <p14:tracePt t="414932" x="10547350" y="5099050"/>
          <p14:tracePt t="414950" x="10502900" y="5111750"/>
          <p14:tracePt t="414966" x="10490200" y="5118100"/>
          <p14:tracePt t="415026" x="10496550" y="5111750"/>
          <p14:tracePt t="415035" x="10509250" y="5105400"/>
          <p14:tracePt t="415050" x="10566400" y="5092700"/>
          <p14:tracePt t="415067" x="10617200" y="5073650"/>
          <p14:tracePt t="415083" x="10655300" y="5060950"/>
          <p14:tracePt t="415100" x="10661650" y="5060950"/>
          <p14:tracePt t="415212" x="10661650" y="5054600"/>
          <p14:tracePt t="415223" x="10668000" y="5048250"/>
          <p14:tracePt t="415233" x="10674350" y="5041900"/>
          <p14:tracePt t="415250" x="10680700" y="5041900"/>
          <p14:tracePt t="415380" x="10687050" y="5041900"/>
          <p14:tracePt t="415387" x="10693400" y="5041900"/>
          <p14:tracePt t="415402" x="10737850" y="5041900"/>
          <p14:tracePt t="415418" x="10775950" y="5041900"/>
          <p14:tracePt t="415433" x="10820400" y="5035550"/>
          <p14:tracePt t="415450" x="10890250" y="5029200"/>
          <p14:tracePt t="415466" x="10972800" y="5010150"/>
          <p14:tracePt t="415483" x="11029950" y="4997450"/>
          <p14:tracePt t="415500" x="11080750" y="4984750"/>
          <p14:tracePt t="415516" x="11131550" y="4959350"/>
          <p14:tracePt t="415536" x="11156950" y="4946650"/>
          <p14:tracePt t="415550" x="11182350" y="4933950"/>
          <p14:tracePt t="415566" x="11195050" y="4933950"/>
          <p14:tracePt t="415583" x="11201400" y="4927600"/>
          <p14:tracePt t="415600" x="11207750" y="4921250"/>
          <p14:tracePt t="415616" x="11214100" y="4908550"/>
          <p14:tracePt t="415633" x="11220450" y="4895850"/>
          <p14:tracePt t="415650" x="11220450" y="4876800"/>
          <p14:tracePt t="415666" x="11214100" y="4857750"/>
          <p14:tracePt t="415670" x="11214100" y="4851400"/>
          <p14:tracePt t="415684" x="11195050" y="4832350"/>
          <p14:tracePt t="415700" x="11169650" y="4800600"/>
          <p14:tracePt t="415716" x="11131550" y="4762500"/>
          <p14:tracePt t="415733" x="11112500" y="4749800"/>
          <p14:tracePt t="415750" x="11087100" y="4730750"/>
          <p14:tracePt t="415767" x="11068050" y="4718050"/>
          <p14:tracePt t="415784" x="11055350" y="4718050"/>
          <p14:tracePt t="415800" x="11017250" y="4711700"/>
          <p14:tracePt t="415817" x="10991850" y="4711700"/>
          <p14:tracePt t="415823" x="10979150" y="4718050"/>
          <p14:tracePt t="415833" x="10960100" y="4724400"/>
          <p14:tracePt t="415850" x="10941050" y="4737100"/>
          <p14:tracePt t="415867" x="10928350" y="4743450"/>
          <p14:tracePt t="415883" x="10922000" y="4749800"/>
          <p14:tracePt t="415900" x="10915650" y="4762500"/>
          <p14:tracePt t="415917" x="10902950" y="4781550"/>
          <p14:tracePt t="415934" x="10896600" y="4806950"/>
          <p14:tracePt t="415950" x="10896600" y="4851400"/>
          <p14:tracePt t="415967" x="10909300" y="4902200"/>
          <p14:tracePt t="415983" x="10934700" y="4933950"/>
          <p14:tracePt t="416000" x="10960100" y="4953000"/>
          <p14:tracePt t="416017" x="11017250" y="4965700"/>
          <p14:tracePt t="416033" x="11080750" y="4972050"/>
          <p14:tracePt t="416050" x="11182350" y="4972050"/>
          <p14:tracePt t="416067" x="11264900" y="4965700"/>
          <p14:tracePt t="416083" x="11353800" y="4959350"/>
          <p14:tracePt t="416100" x="11423650" y="4959350"/>
          <p14:tracePt t="416117" x="11537950" y="4959350"/>
          <p14:tracePt t="416134" x="11715750" y="4984750"/>
          <p14:tracePt t="416149" x="11880850" y="5003800"/>
          <p14:tracePt t="416167" x="12045950" y="5029200"/>
          <p14:tracePt t="416184" x="12179300" y="5035550"/>
          <p14:tracePt t="416202" x="12185650" y="5022850"/>
          <p14:tracePt t="416218" x="12185650" y="5016500"/>
          <p14:tracePt t="416234" x="12185650" y="5003800"/>
          <p14:tracePt t="416251" x="12185650" y="4997450"/>
          <p14:tracePt t="416267" x="12172950" y="4991100"/>
          <p14:tracePt t="416284" x="12153900" y="4991100"/>
          <p14:tracePt t="416301" x="12134850" y="4991100"/>
          <p14:tracePt t="416317" x="12103100" y="4984750"/>
          <p14:tracePt t="416333" x="12065000" y="4984750"/>
          <p14:tracePt t="416351" x="12026900" y="4984750"/>
          <p14:tracePt t="416368" x="11988800" y="4984750"/>
          <p14:tracePt t="416372" x="11969750" y="4978400"/>
          <p14:tracePt t="416382" x="11944350" y="4972050"/>
          <p14:tracePt t="416385" x="11918950" y="4965700"/>
          <p14:tracePt t="416399" x="11893550" y="4959350"/>
          <p14:tracePt t="416418" x="11823700" y="4953000"/>
          <p14:tracePt t="416438" x="11645900" y="4959350"/>
          <p14:tracePt t="416454" x="11544300" y="4978400"/>
          <p14:tracePt t="416460" x="11347450" y="4997450"/>
          <p14:tracePt t="416469" x="11201400" y="5010150"/>
          <p14:tracePt t="416484" x="10953750" y="5029200"/>
          <p14:tracePt t="416500" x="10775950" y="5041900"/>
          <p14:tracePt t="416516" x="10572750" y="5048250"/>
          <p14:tracePt t="416534" x="10407650" y="5054600"/>
          <p14:tracePt t="416551" x="10134600" y="5080000"/>
          <p14:tracePt t="416567" x="9855200" y="5092700"/>
          <p14:tracePt t="416583" x="9518650" y="5105400"/>
          <p14:tracePt t="416600" x="9194800" y="5111750"/>
          <p14:tracePt t="416616" x="8928100" y="5099050"/>
          <p14:tracePt t="416633" x="8801100" y="5092700"/>
          <p14:tracePt t="416649" x="8718550" y="5092700"/>
          <p14:tracePt t="416666" x="8680450" y="5099050"/>
          <p14:tracePt t="416683" x="8648700" y="5105400"/>
          <p14:tracePt t="416699" x="8572500" y="5124450"/>
          <p14:tracePt t="416716" x="8477250" y="5143500"/>
          <p14:tracePt t="416733" x="8331200" y="5149850"/>
          <p14:tracePt t="416750" x="8242300" y="5143500"/>
          <p14:tracePt t="416766" x="8159750" y="5124450"/>
          <p14:tracePt t="416783" x="8096250" y="5099050"/>
          <p14:tracePt t="416799" x="8045450" y="5080000"/>
          <p14:tracePt t="416816" x="8001000" y="5073650"/>
          <p14:tracePt t="416834" x="7899400" y="5067300"/>
          <p14:tracePt t="416837" x="7867650" y="5067300"/>
          <p14:tracePt t="416850" x="7797800" y="5067300"/>
          <p14:tracePt t="416866" x="7651750" y="5067300"/>
          <p14:tracePt t="416883" x="7556500" y="5067300"/>
          <p14:tracePt t="416900" x="7467600" y="5067300"/>
          <p14:tracePt t="416916" x="7454900" y="5073650"/>
          <p14:tracePt t="416935" x="7429500" y="5086350"/>
          <p14:tracePt t="416950" x="7378700" y="5111750"/>
          <p14:tracePt t="416967" x="7283450" y="5143500"/>
          <p14:tracePt t="416983" x="7213600" y="5168900"/>
          <p14:tracePt t="417000" x="7162800" y="5181600"/>
          <p14:tracePt t="417017" x="7156450" y="5181600"/>
          <p14:tracePt t="417051" x="7175500" y="5181600"/>
          <p14:tracePt t="417067" x="7207250" y="5181600"/>
          <p14:tracePt t="417084" x="7219950" y="5187950"/>
          <p14:tracePt t="417100" x="7226300" y="5194300"/>
          <p14:tracePt t="417117" x="7226300" y="5200650"/>
          <p14:tracePt t="417134" x="7226300" y="5213350"/>
          <p14:tracePt t="417181" x="7232650" y="5213350"/>
          <p14:tracePt t="417187" x="7239000" y="5213350"/>
          <p14:tracePt t="417217" x="7258050" y="5213350"/>
          <p14:tracePt t="417311" x="7270750" y="5213350"/>
          <p14:tracePt t="417318" x="7277100" y="5213350"/>
          <p14:tracePt t="417334" x="7296150" y="5213350"/>
          <p14:tracePt t="417392" x="7302500" y="5213350"/>
          <p14:tracePt t="417412" x="7308850" y="5213350"/>
          <p14:tracePt t="417448" x="7315200" y="5213350"/>
          <p14:tracePt t="417461" x="7334250" y="5213350"/>
          <p14:tracePt t="417485" x="7346950" y="5213350"/>
          <p14:tracePt t="417502" x="7366000" y="5213350"/>
          <p14:tracePt t="417522" x="7391400" y="5213350"/>
          <p14:tracePt t="417534" x="7423150" y="5219700"/>
          <p14:tracePt t="417534" x="7461250" y="5226050"/>
          <p14:tracePt t="417556" x="7550150" y="5232400"/>
          <p14:tracePt t="417568" x="7677150" y="5245100"/>
          <p14:tracePt t="417584" x="7785100" y="5245100"/>
          <p14:tracePt t="417602" x="7880350" y="5245100"/>
          <p14:tracePt t="417618" x="7962900" y="5232400"/>
          <p14:tracePt t="417635" x="8013700" y="5213350"/>
          <p14:tracePt t="417652" x="8058150" y="5200650"/>
          <p14:tracePt t="417672" x="8096250" y="5175250"/>
          <p14:tracePt t="417686" x="8102600" y="5168900"/>
          <p14:tracePt t="417704" x="8115300" y="5143500"/>
          <p14:tracePt t="417718" x="8121650" y="5137150"/>
          <p14:tracePt t="417720" x="8121650" y="5130800"/>
          <p14:tracePt t="417735" x="8121650" y="5124450"/>
          <p14:tracePt t="417751" x="8121650" y="5118100"/>
          <p14:tracePt t="417769" x="8121650" y="5111750"/>
          <p14:tracePt t="417785" x="8121650" y="5105400"/>
          <p14:tracePt t="417803" x="8115300" y="5099050"/>
          <p14:tracePt t="417818" x="8115300" y="5092700"/>
          <p14:tracePt t="417835" x="8108950" y="5086350"/>
          <p14:tracePt t="417851" x="8096250" y="5080000"/>
          <p14:tracePt t="417867" x="8089900" y="5073650"/>
          <p14:tracePt t="417885" x="8077200" y="5067300"/>
          <p14:tracePt t="417902" x="8051800" y="5054600"/>
          <p14:tracePt t="417918" x="8032750" y="5041900"/>
          <p14:tracePt t="417935" x="7988300" y="5016500"/>
          <p14:tracePt t="417952" x="7931150" y="4965700"/>
          <p14:tracePt t="417968" x="7810500" y="4883150"/>
          <p14:tracePt t="417986" x="7785100" y="4857750"/>
          <p14:tracePt t="418002" x="7778750" y="4857750"/>
          <p14:tracePt t="418019" x="7753350" y="4857750"/>
          <p14:tracePt t="418036" x="7683500" y="4864100"/>
          <p14:tracePt t="418052" x="7600950" y="4883150"/>
          <p14:tracePt t="418069" x="7518400" y="4895850"/>
          <p14:tracePt t="418087" x="7442200" y="4908550"/>
          <p14:tracePt t="418090" x="7410450" y="4908550"/>
          <p14:tracePt t="418101" x="7378700" y="4908550"/>
          <p14:tracePt t="418119" x="7308850" y="4908550"/>
          <p14:tracePt t="418141" x="7245350" y="4921250"/>
          <p14:tracePt t="418153" x="7239000" y="4927600"/>
          <p14:tracePt t="418168" x="7239000" y="4965700"/>
          <p14:tracePt t="418184" x="7251700" y="4991100"/>
          <p14:tracePt t="418187" x="7264400" y="5010150"/>
          <p14:tracePt t="418201" x="7283450" y="5035550"/>
          <p14:tracePt t="418203" x="7302500" y="5060950"/>
          <p14:tracePt t="418218" x="7315200" y="5086350"/>
          <p14:tracePt t="418236" x="7340600" y="5149850"/>
          <p14:tracePt t="418252" x="7353300" y="5181600"/>
          <p14:tracePt t="418268" x="7366000" y="5200650"/>
          <p14:tracePt t="418284" x="7391400" y="5219700"/>
          <p14:tracePt t="418301" x="7473950" y="5232400"/>
          <p14:tracePt t="418318" x="7607300" y="5238750"/>
          <p14:tracePt t="418334" x="7791450" y="5226050"/>
          <p14:tracePt t="418351" x="7969250" y="5194300"/>
          <p14:tracePt t="418368" x="8102600" y="5162550"/>
          <p14:tracePt t="418385" x="8229600" y="5137150"/>
          <p14:tracePt t="418402" x="8293100" y="5099050"/>
          <p14:tracePt t="418405" x="8299450" y="5086350"/>
          <p14:tracePt t="418419" x="8299450" y="5080000"/>
          <p14:tracePt t="418437" x="8299450" y="5073650"/>
          <p14:tracePt t="418452" x="8293100" y="5067300"/>
          <p14:tracePt t="418470" x="8280400" y="5060950"/>
          <p14:tracePt t="418484" x="8261350" y="5054600"/>
          <p14:tracePt t="418502" x="8185150" y="5029200"/>
          <p14:tracePt t="418519" x="8121650" y="4997450"/>
          <p14:tracePt t="418536" x="8032750" y="4965700"/>
          <p14:tracePt t="418552" x="7931150" y="4933950"/>
          <p14:tracePt t="418569" x="7835900" y="4902200"/>
          <p14:tracePt t="418586" x="7785100" y="4889500"/>
          <p14:tracePt t="418602" x="7747000" y="4889500"/>
          <p14:tracePt t="418619" x="7721600" y="4902200"/>
          <p14:tracePt t="418623" x="7708900" y="4908550"/>
          <p14:tracePt t="418636" x="7689850" y="4927600"/>
          <p14:tracePt t="418652" x="7670800" y="4946650"/>
          <p14:tracePt t="418669" x="7658100" y="4965700"/>
          <p14:tracePt t="418686" x="7651750" y="4984750"/>
          <p14:tracePt t="418701" x="7645400" y="4991100"/>
          <p14:tracePt t="418718" x="7645400" y="4997450"/>
          <p14:tracePt t="418795" x="7645400" y="5003800"/>
          <p14:tracePt t="418804" x="7645400" y="5010150"/>
          <p14:tracePt t="418819" x="7651750" y="5022850"/>
          <p14:tracePt t="418836" x="7658100" y="5048250"/>
          <p14:tracePt t="418853" x="7658100" y="5067300"/>
          <p14:tracePt t="418869" x="7664450" y="5099050"/>
          <p14:tracePt t="418873" x="7664450" y="5105400"/>
          <p14:tracePt t="418886" x="7664450" y="5118100"/>
          <p14:tracePt t="418902" x="7664450" y="5124450"/>
          <p14:tracePt t="418919" x="7664450" y="5137150"/>
          <p14:tracePt t="418924" x="7664450" y="5143500"/>
          <p14:tracePt t="418937" x="7664450" y="5149850"/>
          <p14:tracePt t="418953" x="7658100" y="5175250"/>
          <p14:tracePt t="418970" x="7658100" y="5194300"/>
          <p14:tracePt t="418986" x="7651750" y="5207000"/>
          <p14:tracePt t="419003" x="7651750" y="5219700"/>
          <p14:tracePt t="419254" x="7651750" y="5226050"/>
          <p14:tracePt t="420010" x="7658100" y="5226050"/>
          <p14:tracePt t="420020" x="7670800" y="5219700"/>
          <p14:tracePt t="420037" x="7734300" y="5181600"/>
          <p14:tracePt t="420054" x="7816850" y="5149850"/>
          <p14:tracePt t="420070" x="7969250" y="5092700"/>
          <p14:tracePt t="420086" x="8159750" y="5029200"/>
          <p14:tracePt t="420105" x="8591550" y="4914900"/>
          <p14:tracePt t="420122" x="8940800" y="4870450"/>
          <p14:tracePt t="420136" x="9124950" y="4864100"/>
          <p14:tracePt t="420139" x="9309100" y="4851400"/>
          <p14:tracePt t="420155" x="9607550" y="4838700"/>
          <p14:tracePt t="420170" x="9817100" y="4838700"/>
          <p14:tracePt t="420187" x="10013950" y="4857750"/>
          <p14:tracePt t="420204" x="10083800" y="4864100"/>
          <p14:tracePt t="420220" x="10102850" y="4864100"/>
          <p14:tracePt t="420280" x="10109200" y="4864100"/>
          <p14:tracePt t="420287" x="10115550" y="4864100"/>
          <p14:tracePt t="420303" x="10166350" y="4870450"/>
          <p14:tracePt t="420320" x="10242550" y="4876800"/>
          <p14:tracePt t="420337" x="10331450" y="4889500"/>
          <p14:tracePt t="420354" x="10426700" y="4895850"/>
          <p14:tracePt t="420370" x="10560050" y="4914900"/>
          <p14:tracePt t="420387" x="10744200" y="4946650"/>
          <p14:tracePt t="420404" x="10947400" y="4978400"/>
          <p14:tracePt t="420421" x="11214100" y="5016500"/>
          <p14:tracePt t="420425" x="11283950" y="5022850"/>
          <p14:tracePt t="420436" x="11334750" y="5029200"/>
          <p14:tracePt t="420454" x="11379200" y="5035550"/>
          <p14:tracePt t="420456" x="11385550" y="5035550"/>
          <p14:tracePt t="420574" x="11379200" y="5035550"/>
          <p14:tracePt t="420582" x="11379200" y="5029200"/>
          <p14:tracePt t="420589" x="11360150" y="5016500"/>
          <p14:tracePt t="420603" x="11328400" y="4991100"/>
          <p14:tracePt t="420620" x="11277600" y="4953000"/>
          <p14:tracePt t="420638" x="11233150" y="4902200"/>
          <p14:tracePt t="420653" x="11201400" y="4870450"/>
          <p14:tracePt t="420669" x="11176000" y="4832350"/>
          <p14:tracePt t="420688" x="11163300" y="4806950"/>
          <p14:tracePt t="420704" x="11156950" y="4787900"/>
          <p14:tracePt t="420721" x="11137900" y="4775200"/>
          <p14:tracePt t="420736" x="11112500" y="4749800"/>
          <p14:tracePt t="420755" x="11055350" y="4711700"/>
          <p14:tracePt t="420759" x="11036300" y="4699000"/>
          <p14:tracePt t="420770" x="11004550" y="4679950"/>
          <p14:tracePt t="420788" x="10953750" y="4654550"/>
          <p14:tracePt t="420804" x="10915650" y="4635500"/>
          <p14:tracePt t="420852" x="10909300" y="4641850"/>
          <p14:tracePt t="420860" x="10902950" y="4654550"/>
          <p14:tracePt t="420869" x="10883900" y="4673600"/>
          <p14:tracePt t="420888" x="10858500" y="4718050"/>
          <p14:tracePt t="420906" x="10826750" y="4775200"/>
          <p14:tracePt t="420921" x="10814050" y="4838700"/>
          <p14:tracePt t="420938" x="10820400" y="4914900"/>
          <p14:tracePt t="420955" x="10864850" y="4991100"/>
          <p14:tracePt t="420972" x="10896600" y="5022850"/>
          <p14:tracePt t="420988" x="10928350" y="5041900"/>
          <p14:tracePt t="421005" x="10985500" y="5060950"/>
          <p14:tracePt t="421021" x="11036300" y="5060950"/>
          <p14:tracePt t="421038" x="11093450" y="5067300"/>
          <p14:tracePt t="421054" x="11137900" y="5067300"/>
          <p14:tracePt t="421071" x="11195050" y="5060950"/>
          <p14:tracePt t="421088" x="11264900" y="5054600"/>
          <p14:tracePt t="421105" x="11341100" y="5041900"/>
          <p14:tracePt t="421121" x="11360150" y="5041900"/>
          <p14:tracePt t="421171" x="11353800" y="5041900"/>
          <p14:tracePt t="421188" x="11334750" y="5041900"/>
          <p14:tracePt t="421204" x="11303000" y="5054600"/>
          <p14:tracePt t="421222" x="11283950" y="5060950"/>
          <p14:tracePt t="421238" x="11271250" y="5060950"/>
          <p14:tracePt t="421255" x="11245850" y="5035550"/>
          <p14:tracePt t="421271" x="11233150" y="5022850"/>
          <p14:tracePt t="421305" x="11233150" y="5029200"/>
          <p14:tracePt t="421322" x="11233150" y="5048250"/>
          <p14:tracePt t="421338" x="11220450" y="5067300"/>
          <p14:tracePt t="421343" x="11207750" y="5080000"/>
          <p14:tracePt t="421354" x="11195050" y="5092700"/>
          <p14:tracePt t="421371" x="11182350" y="5118100"/>
          <p14:tracePt t="421388" x="11176000" y="5124450"/>
          <p14:tracePt t="421438" x="11176000" y="5118100"/>
          <p14:tracePt t="421545" x="11169650" y="5111750"/>
          <p14:tracePt t="421554" x="11169650" y="5105400"/>
          <p14:tracePt t="421572" x="11169650" y="5086350"/>
          <p14:tracePt t="421589" x="11163300" y="5054600"/>
          <p14:tracePt t="421605" x="11163300" y="5029200"/>
          <p14:tracePt t="421622" x="11163300" y="5016500"/>
          <p14:tracePt t="421814" x="11156950" y="5016500"/>
          <p14:tracePt t="421831" x="11150600" y="5010150"/>
          <p14:tracePt t="421847" x="11144250" y="5010150"/>
          <p14:tracePt t="421858" x="11144250" y="5003800"/>
          <p14:tracePt t="421871" x="11137900" y="4984750"/>
          <p14:tracePt t="421888" x="11131550" y="4972050"/>
          <p14:tracePt t="421907" x="11131550" y="4946650"/>
          <p14:tracePt t="421911" x="11131550" y="4940300"/>
          <p14:tracePt t="421922" x="11131550" y="4933950"/>
          <p14:tracePt t="421940" x="11131550" y="4902200"/>
          <p14:tracePt t="421955" x="11131550" y="4883150"/>
          <p14:tracePt t="421972" x="11137900" y="4857750"/>
          <p14:tracePt t="421988" x="11144250" y="4845050"/>
          <p14:tracePt t="422004" x="11150600" y="4838700"/>
          <p14:tracePt t="422006" x="11150600" y="4832350"/>
          <p14:tracePt t="422140" x="11150600" y="4819650"/>
          <p14:tracePt t="422147" x="11156950" y="4819650"/>
          <p14:tracePt t="422155" x="11156950" y="4806950"/>
          <p14:tracePt t="422173" x="11163300" y="4794250"/>
          <p14:tracePt t="422190" x="11163300" y="4781550"/>
          <p14:tracePt t="422206" x="11163300" y="4775200"/>
          <p14:tracePt t="422322" x="11156950" y="4775200"/>
          <p14:tracePt t="422330" x="11150600" y="4775200"/>
          <p14:tracePt t="422337" x="11131550" y="4775200"/>
          <p14:tracePt t="422356" x="11106150" y="4775200"/>
          <p14:tracePt t="422373" x="11093450" y="4775200"/>
          <p14:tracePt t="423533" x="11087100" y="4781550"/>
          <p14:tracePt t="423542" x="11080750" y="4781550"/>
          <p14:tracePt t="423557" x="11055350" y="4781550"/>
          <p14:tracePt t="423574" x="11055350" y="4787900"/>
          <p14:tracePt t="423698" x="11049000" y="4787900"/>
          <p14:tracePt t="423708" x="11042650" y="4781550"/>
          <p14:tracePt t="423724" x="11036300" y="4768850"/>
          <p14:tracePt t="423729" x="11036300" y="4762500"/>
          <p14:tracePt t="423738" x="11036300" y="4756150"/>
          <p14:tracePt t="423757" x="11036300" y="4749800"/>
          <p14:tracePt t="423774" x="11036300" y="4743450"/>
          <p14:tracePt t="423807" x="11049000" y="4743450"/>
          <p14:tracePt t="423823" x="11055350" y="4743450"/>
          <p14:tracePt t="423840" x="11061700" y="4737100"/>
          <p14:tracePt t="423857" x="11087100" y="4737100"/>
          <p14:tracePt t="423874" x="11163300" y="4724400"/>
          <p14:tracePt t="423890" x="11252200" y="4705350"/>
          <p14:tracePt t="423908" x="11328400" y="4679950"/>
          <p14:tracePt t="423924" x="11360150" y="4660900"/>
          <p14:tracePt t="423941" x="11379200" y="4635500"/>
          <p14:tracePt t="423957" x="11379200" y="4622800"/>
          <p14:tracePt t="423974" x="11379200" y="4610100"/>
          <p14:tracePt t="423991" x="11379200" y="4603750"/>
          <p14:tracePt t="424024" x="11372850" y="4603750"/>
          <p14:tracePt t="424041" x="11322050" y="4610100"/>
          <p14:tracePt t="424058" x="11277600" y="4616450"/>
          <p14:tracePt t="424074" x="11226800" y="4629150"/>
          <p14:tracePt t="424091" x="11176000" y="4635500"/>
          <p14:tracePt t="424108" x="11118850" y="4648200"/>
          <p14:tracePt t="424124" x="11087100" y="4660900"/>
          <p14:tracePt t="424141" x="11061700" y="4679950"/>
          <p14:tracePt t="424157" x="11029950" y="4705350"/>
          <p14:tracePt t="424174" x="10979150" y="4756150"/>
          <p14:tracePt t="424190" x="10922000" y="4813300"/>
          <p14:tracePt t="424208" x="10864850" y="4864100"/>
          <p14:tracePt t="424224" x="10820400" y="4921250"/>
          <p14:tracePt t="424241" x="10807700" y="4978400"/>
          <p14:tracePt t="424257" x="10814050" y="5041900"/>
          <p14:tracePt t="424273" x="10845800" y="5099050"/>
          <p14:tracePt t="424274" x="10864850" y="5118100"/>
          <p14:tracePt t="424290" x="10877550" y="5130800"/>
          <p14:tracePt t="424293" x="10902950" y="5149850"/>
          <p14:tracePt t="424308" x="10960100" y="5187950"/>
          <p14:tracePt t="424324" x="11010900" y="5207000"/>
          <p14:tracePt t="424340" x="11061700" y="5213350"/>
          <p14:tracePt t="424357" x="11112500" y="5219700"/>
          <p14:tracePt t="424374" x="11176000" y="5213350"/>
          <p14:tracePt t="424391" x="11239500" y="5181600"/>
          <p14:tracePt t="424408" x="11283950" y="5137150"/>
          <p14:tracePt t="424424" x="11309350" y="5086350"/>
          <p14:tracePt t="424440" x="11315700" y="5035550"/>
          <p14:tracePt t="424457" x="11315700" y="4991100"/>
          <p14:tracePt t="424474" x="11303000" y="4946650"/>
          <p14:tracePt t="424491" x="11296650" y="4921250"/>
          <p14:tracePt t="424508" x="11277600" y="4883150"/>
          <p14:tracePt t="424523" x="11258550" y="4857750"/>
          <p14:tracePt t="424526" x="11233150" y="4832350"/>
          <p14:tracePt t="424540" x="11220450" y="4819650"/>
          <p14:tracePt t="424541" x="11201400" y="4813300"/>
          <p14:tracePt t="424556" x="11156950" y="4800600"/>
          <p14:tracePt t="424576" x="11125200" y="4787900"/>
          <p14:tracePt t="424591" x="11087100" y="4787900"/>
          <p14:tracePt t="424608" x="11049000" y="4781550"/>
          <p14:tracePt t="424624" x="11029950" y="4775200"/>
          <p14:tracePt t="424640" x="10998200" y="4775200"/>
          <p14:tracePt t="424657" x="10947400" y="4775200"/>
          <p14:tracePt t="424674" x="10871200" y="4787900"/>
          <p14:tracePt t="424691" x="10814050" y="4806950"/>
          <p14:tracePt t="424707" x="10756900" y="4826000"/>
          <p14:tracePt t="424725" x="10731500" y="4832350"/>
          <p14:tracePt t="424797" x="10744200" y="4838700"/>
          <p14:tracePt t="424805" x="10750550" y="4838700"/>
          <p14:tracePt t="424825" x="10814050" y="4857750"/>
          <p14:tracePt t="424840" x="10877550" y="4876800"/>
          <p14:tracePt t="424859" x="10947400" y="4908550"/>
          <p14:tracePt t="424863" x="10985500" y="4927600"/>
          <p14:tracePt t="424873" x="11023600" y="4946650"/>
          <p14:tracePt t="424875" x="11055350" y="4965700"/>
          <p14:tracePt t="424890" x="11112500" y="4997450"/>
          <p14:tracePt t="424910" x="11144250" y="5016500"/>
          <p14:tracePt t="424925" x="11156950" y="5022850"/>
          <p14:tracePt t="424940" x="11156950" y="5029200"/>
          <p14:tracePt t="424957" x="11163300" y="5029200"/>
          <p14:tracePt t="424974" x="11163300" y="5035550"/>
          <p14:tracePt t="425046" x="11163300" y="5041900"/>
          <p14:tracePt t="425070" x="11156950" y="5041900"/>
          <p14:tracePt t="425086" x="11150600" y="5041900"/>
          <p14:tracePt t="425102" x="11144250" y="5041900"/>
          <p14:tracePt t="425118" x="11137900" y="5041900"/>
          <p14:tracePt t="425126" x="11131550" y="5041900"/>
          <p14:tracePt t="425143" x="11106150" y="5035550"/>
          <p14:tracePt t="425158" x="11061700" y="5010150"/>
          <p14:tracePt t="425175" x="11049000" y="5010150"/>
          <p14:tracePt t="425208" x="11042650" y="5010150"/>
          <p14:tracePt t="425225" x="11023600" y="5010150"/>
          <p14:tracePt t="425242" x="11017250" y="5010150"/>
          <p14:tracePt t="427782" x="11010900" y="5010150"/>
          <p14:tracePt t="427791" x="10985500" y="5010150"/>
          <p14:tracePt t="427811" x="10858500" y="5022850"/>
          <p14:tracePt t="427816" x="10807700" y="5041900"/>
          <p14:tracePt t="427828" x="10769600" y="5067300"/>
          <p14:tracePt t="427845" x="10750550" y="5086350"/>
          <p14:tracePt t="429321" x="10756900" y="5086350"/>
          <p14:tracePt t="429331" x="10769600" y="5080000"/>
          <p14:tracePt t="429344" x="10782300" y="5067300"/>
          <p14:tracePt t="429363" x="10788650" y="5067300"/>
          <p14:tracePt t="429396" x="10788650" y="5060950"/>
          <p14:tracePt t="429428" x="10795000" y="5060950"/>
          <p14:tracePt t="429482" x="10801350" y="5060950"/>
          <p14:tracePt t="429495" x="10807700" y="5060950"/>
          <p14:tracePt t="429512" x="10845800" y="5060950"/>
          <p14:tracePt t="429528" x="10915650" y="5060950"/>
          <p14:tracePt t="429545" x="10953750" y="5060950"/>
          <p14:tracePt t="429562" x="10991850" y="5060950"/>
          <p14:tracePt t="429578" x="11010900" y="5060950"/>
          <p14:tracePt t="429595" x="11049000" y="5060950"/>
          <p14:tracePt t="429612" x="11080750" y="5060950"/>
          <p14:tracePt t="429628" x="11131550" y="5060950"/>
          <p14:tracePt t="429645" x="11188700" y="5048250"/>
          <p14:tracePt t="429661" x="11245850" y="5035550"/>
          <p14:tracePt t="429678" x="11283950" y="5022850"/>
          <p14:tracePt t="429695" x="11315700" y="5003800"/>
          <p14:tracePt t="429712" x="11334750" y="4991100"/>
          <p14:tracePt t="429715" x="11347450" y="4978400"/>
          <p14:tracePt t="429728" x="11353800" y="4972050"/>
          <p14:tracePt t="429732" x="11360150" y="4959350"/>
          <p14:tracePt t="429745" x="11366500" y="4953000"/>
          <p14:tracePt t="429761" x="11372850" y="4933950"/>
          <p14:tracePt t="429779" x="11372850" y="4908550"/>
          <p14:tracePt t="429796" x="11372850" y="4889500"/>
          <p14:tracePt t="429811" x="11366500" y="4870450"/>
          <p14:tracePt t="429828" x="11353800" y="4851400"/>
          <p14:tracePt t="429845" x="11347450" y="4838700"/>
          <p14:tracePt t="429862" x="11334750" y="4819650"/>
          <p14:tracePt t="429878" x="11322050" y="4800600"/>
          <p14:tracePt t="429896" x="11296650" y="4775200"/>
          <p14:tracePt t="429912" x="11277600" y="4756150"/>
          <p14:tracePt t="429928" x="11252200" y="4743450"/>
          <p14:tracePt t="429946" x="11226800" y="4730750"/>
          <p14:tracePt t="429949" x="11220450" y="4724400"/>
          <p14:tracePt t="429963" x="11207750" y="4718050"/>
          <p14:tracePt t="429967" x="11195050" y="4711700"/>
          <p14:tracePt t="429979" x="11182350" y="4711700"/>
          <p14:tracePt t="429994" x="11156950" y="4705350"/>
          <p14:tracePt t="430012" x="11131550" y="4699000"/>
          <p14:tracePt t="430015" x="11118850" y="4699000"/>
          <p14:tracePt t="430029" x="11080750" y="4699000"/>
          <p14:tracePt t="430046" x="11049000" y="4699000"/>
          <p14:tracePt t="430062" x="11017250" y="4699000"/>
          <p14:tracePt t="430078" x="10991850" y="4699000"/>
          <p14:tracePt t="430096" x="10966450" y="4705350"/>
          <p14:tracePt t="430112" x="10947400" y="4718050"/>
          <p14:tracePt t="430129" x="10928350" y="4730750"/>
          <p14:tracePt t="430145" x="10890250" y="4762500"/>
          <p14:tracePt t="430162" x="10871200" y="4800600"/>
          <p14:tracePt t="430179" x="10852150" y="4838700"/>
          <p14:tracePt t="430196" x="10839450" y="4883150"/>
          <p14:tracePt t="430212" x="10820400" y="4940300"/>
          <p14:tracePt t="430229" x="10801350" y="4978400"/>
          <p14:tracePt t="430246" x="10801350" y="4997450"/>
          <p14:tracePt t="430262" x="10807700" y="5016500"/>
          <p14:tracePt t="430279" x="10839450" y="5060950"/>
          <p14:tracePt t="430296" x="10902950" y="5111750"/>
          <p14:tracePt t="430312" x="10947400" y="5149850"/>
          <p14:tracePt t="430329" x="10985500" y="5175250"/>
          <p14:tracePt t="430346" x="11017250" y="5194300"/>
          <p14:tracePt t="430362" x="11049000" y="5200650"/>
          <p14:tracePt t="430379" x="11087100" y="5200650"/>
          <p14:tracePt t="430394" x="11169650" y="5187950"/>
          <p14:tracePt t="430413" x="11233150" y="5156200"/>
          <p14:tracePt t="430429" x="11296650" y="5124450"/>
          <p14:tracePt t="430446" x="11328400" y="5099050"/>
          <p14:tracePt t="430448" x="11341100" y="5092700"/>
          <p14:tracePt t="430461" x="11347450" y="5086350"/>
          <p14:tracePt t="430464" x="11360150" y="5073650"/>
          <p14:tracePt t="430478" x="11366500" y="5067300"/>
          <p14:tracePt t="430496" x="11366500" y="5054600"/>
          <p14:tracePt t="430513" x="11366500" y="5035550"/>
          <p14:tracePt t="430529" x="11366500" y="5010150"/>
          <p14:tracePt t="430546" x="11347450" y="4972050"/>
          <p14:tracePt t="430563" x="11322050" y="4940300"/>
          <p14:tracePt t="430579" x="11290300" y="4902200"/>
          <p14:tracePt t="430596" x="11271250" y="4876800"/>
          <p14:tracePt t="430611" x="11252200" y="4857750"/>
          <p14:tracePt t="430629" x="11239500" y="4845050"/>
          <p14:tracePt t="430646" x="11220450" y="4832350"/>
          <p14:tracePt t="430663" x="11201400" y="4826000"/>
          <p14:tracePt t="430680" x="11163300" y="4819650"/>
          <p14:tracePt t="430696" x="11131550" y="4813300"/>
          <p14:tracePt t="430699" x="11087100" y="4806950"/>
          <p14:tracePt t="430711" x="11068050" y="4806950"/>
          <p14:tracePt t="430714" x="11049000" y="4800600"/>
          <p14:tracePt t="430728" x="11017250" y="4800600"/>
          <p14:tracePt t="430746" x="10972800" y="4800600"/>
          <p14:tracePt t="430763" x="10947400" y="4800600"/>
          <p14:tracePt t="430780" x="10934700" y="4800600"/>
          <p14:tracePt t="430795" x="10922000" y="4800600"/>
          <p14:tracePt t="430813" x="10915650" y="4806950"/>
          <p14:tracePt t="430829" x="10909300" y="4806950"/>
          <p14:tracePt t="430847" x="10902950" y="4819650"/>
          <p14:tracePt t="430862" x="10896600" y="4832350"/>
          <p14:tracePt t="430879" x="10896600" y="4857750"/>
          <p14:tracePt t="430896" x="10890250" y="4889500"/>
          <p14:tracePt t="430913" x="10896600" y="4927600"/>
          <p14:tracePt t="430929" x="10909300" y="4965700"/>
          <p14:tracePt t="430945" x="10934700" y="4997450"/>
          <p14:tracePt t="430947" x="10947400" y="5016500"/>
          <p14:tracePt t="430963" x="10998200" y="5067300"/>
          <p14:tracePt t="430979" x="11049000" y="5105400"/>
          <p14:tracePt t="430996" x="11093450" y="5124450"/>
          <p14:tracePt t="431013" x="11125200" y="5130800"/>
          <p14:tracePt t="431030" x="11176000" y="5137150"/>
          <p14:tracePt t="431046" x="11207750" y="5137150"/>
          <p14:tracePt t="431063" x="11233150" y="5143500"/>
          <p14:tracePt t="431079" x="11264900" y="5156200"/>
          <p14:tracePt t="431096" x="11283950" y="5162550"/>
          <p14:tracePt t="431113" x="11315700" y="5143500"/>
          <p14:tracePt t="431130" x="11328400" y="5086350"/>
          <p14:tracePt t="431146" x="11341100" y="4997450"/>
          <p14:tracePt t="431150" x="11341100" y="4940300"/>
          <p14:tracePt t="431163" x="11347450" y="4895850"/>
          <p14:tracePt t="431168" x="11347450" y="4851400"/>
          <p14:tracePt t="431179" x="11353800" y="4813300"/>
          <p14:tracePt t="431197" x="11366500" y="4737100"/>
          <p14:tracePt t="431213" x="11372850" y="4730750"/>
          <p14:tracePt t="431230" x="11372850" y="4737100"/>
          <p14:tracePt t="431246" x="11372850" y="4749800"/>
          <p14:tracePt t="431263" x="11360150" y="4762500"/>
          <p14:tracePt t="431280" x="11328400" y="4768850"/>
          <p14:tracePt t="431296" x="11303000" y="4775200"/>
          <p14:tracePt t="431313" x="11290300" y="4775200"/>
          <p14:tracePt t="431329" x="11277600" y="4775200"/>
          <p14:tracePt t="431346" x="11264900" y="4775200"/>
          <p14:tracePt t="431363" x="11239500" y="4794250"/>
          <p14:tracePt t="431380" x="11214100" y="4838700"/>
          <p14:tracePt t="431396" x="11195050" y="4902200"/>
          <p14:tracePt t="431400" x="11195050" y="4921250"/>
          <p14:tracePt t="431413" x="11182350" y="4953000"/>
          <p14:tracePt t="431430" x="11176000" y="4991100"/>
          <p14:tracePt t="431447" x="11169650" y="5022850"/>
          <p14:tracePt t="431464" x="11169650" y="5041900"/>
          <p14:tracePt t="431481" x="11176000" y="5060950"/>
          <p14:tracePt t="431496" x="11182350" y="5073650"/>
          <p14:tracePt t="431513" x="11188700" y="5086350"/>
          <p14:tracePt t="431530" x="11188700" y="5118100"/>
          <p14:tracePt t="431547" x="11188700" y="5149850"/>
          <p14:tracePt t="431564" x="11188700" y="5162550"/>
          <p14:tracePt t="431579" x="11188700" y="5187950"/>
          <p14:tracePt t="431597" x="11188700" y="5194300"/>
          <p14:tracePt t="431706" x="11176000" y="5194300"/>
          <p14:tracePt t="431716" x="11163300" y="5187950"/>
          <p14:tracePt t="431721" x="11144250" y="5175250"/>
          <p14:tracePt t="431730" x="11125200" y="5168900"/>
          <p14:tracePt t="431746" x="11080750" y="5143500"/>
          <p14:tracePt t="431763" x="11029950" y="5105400"/>
          <p14:tracePt t="431780" x="11017250" y="5099050"/>
          <p14:tracePt t="446478" x="11004550" y="5092700"/>
          <p14:tracePt t="446487" x="10922000" y="5067300"/>
          <p14:tracePt t="446498" x="10617200" y="4965700"/>
          <p14:tracePt t="446508" x="10464800" y="4927600"/>
          <p14:tracePt t="446526" x="10242550" y="4914900"/>
          <p14:tracePt t="446545" x="10115550" y="4921250"/>
          <p14:tracePt t="446559" x="10090150" y="4927600"/>
          <p14:tracePt t="446630" x="10096500" y="4927600"/>
          <p14:tracePt t="446637" x="10102850" y="4927600"/>
          <p14:tracePt t="446645" x="10121900" y="4927600"/>
          <p14:tracePt t="446658" x="10153650" y="4933950"/>
          <p14:tracePt t="446676" x="10274300" y="4953000"/>
          <p14:tracePt t="446693" x="10401300" y="4965700"/>
          <p14:tracePt t="446711" x="10598150" y="4984750"/>
          <p14:tracePt t="446717" x="10718800" y="4991100"/>
          <p14:tracePt t="446725" x="10782300" y="4991100"/>
          <p14:tracePt t="446743" x="10915650" y="4997450"/>
          <p14:tracePt t="446759" x="10960100" y="4997450"/>
          <p14:tracePt t="446776" x="10979150" y="4997450"/>
          <p14:tracePt t="446793" x="11004550" y="4991100"/>
          <p14:tracePt t="446810" x="11042650" y="4984750"/>
          <p14:tracePt t="446826" x="11068050" y="4984750"/>
          <p14:tracePt t="446843" x="11080750" y="4972050"/>
          <p14:tracePt t="446859" x="11087100" y="4965700"/>
          <p14:tracePt t="446861" x="11087100" y="4959350"/>
          <p14:tracePt t="446874" x="11093450" y="4953000"/>
          <p14:tracePt t="446893" x="11093450" y="4927600"/>
          <p14:tracePt t="446911" x="11093450" y="4908550"/>
          <p14:tracePt t="446926" x="11087100" y="4889500"/>
          <p14:tracePt t="446943" x="11087100" y="4819650"/>
          <p14:tracePt t="446959" x="11112500" y="4756150"/>
          <p14:tracePt t="446976" x="11137900" y="4724400"/>
          <p14:tracePt t="446993" x="11150600" y="4711700"/>
          <p14:tracePt t="447009" x="11156950" y="4711700"/>
          <p14:tracePt t="447056" x="11150600" y="4711700"/>
          <p14:tracePt t="447064" x="11137900" y="4711700"/>
          <p14:tracePt t="447075" x="11125200" y="4718050"/>
          <p14:tracePt t="447093" x="11106150" y="4749800"/>
          <p14:tracePt t="447110" x="11099800" y="4800600"/>
          <p14:tracePt t="447127" x="11112500" y="4864100"/>
          <p14:tracePt t="447143" x="11118850" y="4883150"/>
          <p14:tracePt t="447160" x="11137900" y="4895850"/>
          <p14:tracePt t="447176" x="11150600" y="4902200"/>
          <p14:tracePt t="447193" x="11169650" y="4921250"/>
          <p14:tracePt t="447210" x="11182350" y="4946650"/>
          <p14:tracePt t="447226" x="11207750" y="4997450"/>
          <p14:tracePt t="447243" x="11220450" y="5022850"/>
          <p14:tracePt t="447260" x="11226800" y="5041900"/>
          <p14:tracePt t="447275" x="11233150" y="5048250"/>
          <p14:tracePt t="447334" x="11239500" y="5048250"/>
          <p14:tracePt t="447349" x="11252200" y="5035550"/>
          <p14:tracePt t="447376" x="11258550" y="5035550"/>
          <p14:tracePt t="447396" x="11258550" y="5029200"/>
          <p14:tracePt t="447461" x="11252200" y="5029200"/>
          <p14:tracePt t="447476" x="11245850" y="5029200"/>
          <p14:tracePt t="452783" x="11252200" y="5029200"/>
          <p14:tracePt t="452792" x="11258550" y="5029200"/>
          <p14:tracePt t="452815" x="11360150" y="5029200"/>
          <p14:tracePt t="452832" x="11417300" y="5029200"/>
          <p14:tracePt t="452848" x="11436350" y="5029200"/>
          <p14:tracePt t="452866" x="11430000" y="5029200"/>
          <p14:tracePt t="452881" x="11410950" y="5029200"/>
          <p14:tracePt t="452898" x="11385550" y="5022850"/>
          <p14:tracePt t="452915" x="11372850" y="5022850"/>
          <p14:tracePt t="452931" x="11366500" y="5016500"/>
          <p14:tracePt t="452976" x="11360150" y="5016500"/>
          <p14:tracePt t="452983" x="11353800" y="5016500"/>
          <p14:tracePt t="452996" x="11328400" y="5016500"/>
          <p14:tracePt t="453014" x="11188700" y="5010150"/>
          <p14:tracePt t="453031" x="11099800" y="5010150"/>
          <p14:tracePt t="453048" x="10998200" y="5003800"/>
          <p14:tracePt t="453064" x="10928350" y="4991100"/>
          <p14:tracePt t="453081" x="10915650" y="4991100"/>
          <p14:tracePt t="453115" x="10909300" y="4991100"/>
          <p14:tracePt t="453131" x="10871200" y="5003800"/>
          <p14:tracePt t="453148" x="10763250" y="5022850"/>
          <p14:tracePt t="453167" x="10610850" y="5035550"/>
          <p14:tracePt t="453181" x="10464800" y="5035550"/>
          <p14:tracePt t="453196" x="10350500" y="5035550"/>
          <p14:tracePt t="453215" x="10318750" y="5029200"/>
          <p14:tracePt t="453248" x="10331450" y="5022850"/>
          <p14:tracePt t="453264" x="10350500" y="5022850"/>
          <p14:tracePt t="453281" x="10363200" y="5022850"/>
          <p14:tracePt t="453406" x="10363200" y="5029200"/>
          <p14:tracePt t="453413" x="10363200" y="5035550"/>
          <p14:tracePt t="453421" x="10356850" y="5041900"/>
          <p14:tracePt t="453430" x="10344150" y="5054600"/>
          <p14:tracePt t="453449" x="10312400" y="5073650"/>
          <p14:tracePt t="453465" x="10280650" y="5080000"/>
          <p14:tracePt t="453482" x="10248900" y="5080000"/>
          <p14:tracePt t="453498" x="10242550" y="5080000"/>
          <p14:tracePt t="453516" x="10236200" y="5080000"/>
          <p14:tracePt t="453530" x="10223500" y="5086350"/>
          <p14:tracePt t="453548" x="10185400" y="5086350"/>
          <p14:tracePt t="453565" x="10160000" y="5086350"/>
          <p14:tracePt t="453615" x="10160000" y="5080000"/>
          <p14:tracePt t="453632" x="10153650" y="5060950"/>
          <p14:tracePt t="453648" x="10147300" y="5060950"/>
          <p14:tracePt t="456677" x="10140950" y="5060950"/>
          <p14:tracePt t="456684" x="10121900" y="5060950"/>
          <p14:tracePt t="456702" x="9937750" y="5041900"/>
          <p14:tracePt t="456719" x="9804400" y="5035550"/>
          <p14:tracePt t="456733" x="9683750" y="5016500"/>
          <p14:tracePt t="456751" x="9601200" y="5003800"/>
          <p14:tracePt t="456768" x="9563100" y="4997450"/>
          <p14:tracePt t="456784" x="9563100" y="4991100"/>
          <p14:tracePt t="456801" x="9556750" y="4991100"/>
          <p14:tracePt t="456817" x="9531350" y="4991100"/>
          <p14:tracePt t="456822" x="9493250" y="4991100"/>
          <p14:tracePt t="456835" x="9461500" y="4991100"/>
          <p14:tracePt t="456851" x="9372600" y="4991100"/>
          <p14:tracePt t="456869" x="9271000" y="4984750"/>
          <p14:tracePt t="456872" x="9239250" y="4978400"/>
          <p14:tracePt t="456883" x="9207500" y="4972050"/>
          <p14:tracePt t="456901" x="9156700" y="4953000"/>
          <p14:tracePt t="456918" x="9131300" y="4953000"/>
          <p14:tracePt t="456935" x="9086850" y="4953000"/>
          <p14:tracePt t="456950" x="8972550" y="4953000"/>
          <p14:tracePt t="456968" x="8826500" y="4953000"/>
          <p14:tracePt t="456984" x="8661400" y="4946650"/>
          <p14:tracePt t="457001" x="8528050" y="4933950"/>
          <p14:tracePt t="457018" x="8413750" y="4914900"/>
          <p14:tracePt t="457023" x="8394700" y="4908550"/>
          <p14:tracePt t="457033" x="8375650" y="4908550"/>
          <p14:tracePt t="457051" x="8362950" y="4908550"/>
          <p14:tracePt t="457068" x="8324850" y="4908550"/>
          <p14:tracePt t="457084" x="8235950" y="4921250"/>
          <p14:tracePt t="457102" x="8077200" y="4927600"/>
          <p14:tracePt t="457118" x="7931150" y="4927600"/>
          <p14:tracePt t="457133" x="7797800" y="4921250"/>
          <p14:tracePt t="457135" x="7747000" y="4921250"/>
          <p14:tracePt t="457151" x="7715250" y="4914900"/>
          <p14:tracePt t="457190" x="7702550" y="4921250"/>
          <p14:tracePt t="457196" x="7696200" y="4927600"/>
          <p14:tracePt t="457205" x="7670800" y="4946650"/>
          <p14:tracePt t="457216" x="7626350" y="4984750"/>
          <p14:tracePt t="457235" x="7524750" y="5080000"/>
          <p14:tracePt t="457251" x="7397750" y="5181600"/>
          <p14:tracePt t="457269" x="7277100" y="5270500"/>
          <p14:tracePt t="457330" x="7283450" y="5270500"/>
          <p14:tracePt t="457337" x="7289800" y="5270500"/>
          <p14:tracePt t="457352" x="7296150" y="5270500"/>
          <p14:tracePt t="457368" x="7315200" y="5270500"/>
          <p14:tracePt t="457385" x="7327900" y="5295900"/>
          <p14:tracePt t="457402" x="7334250" y="5314950"/>
          <p14:tracePt t="457418" x="7334250" y="5327650"/>
          <p14:tracePt t="457433" x="7334250" y="5353050"/>
          <p14:tracePt t="457452" x="7340600" y="5384800"/>
          <p14:tracePt t="457467" x="7346950" y="5416550"/>
          <p14:tracePt t="457484" x="7366000" y="5448300"/>
          <p14:tracePt t="457502" x="7385050" y="5467350"/>
          <p14:tracePt t="457518" x="7416800" y="5486400"/>
          <p14:tracePt t="457533" x="7429500" y="5499100"/>
          <p14:tracePt t="457552" x="7435850" y="5499100"/>
          <p14:tracePt t="457644" x="7442200" y="5499100"/>
          <p14:tracePt t="457654" x="7442200" y="5505450"/>
          <p14:tracePt t="457686" x="7442200" y="5511800"/>
          <p14:tracePt t="457696" x="7442200" y="5518150"/>
          <p14:tracePt t="457706" x="7442200" y="5524500"/>
          <p14:tracePt t="457721" x="7435850" y="5530850"/>
          <p14:tracePt t="457737" x="7423150" y="5537200"/>
          <p14:tracePt t="457752" x="7410450" y="5543550"/>
          <p14:tracePt t="457769" x="7404100" y="5543550"/>
          <p14:tracePt t="464933" x="7410450" y="5543550"/>
          <p14:tracePt t="464943" x="7416800" y="5543550"/>
          <p14:tracePt t="464950" x="7442200" y="5549900"/>
          <p14:tracePt t="464958" x="7461250" y="5562600"/>
          <p14:tracePt t="464975" x="7493000" y="5568950"/>
          <p14:tracePt t="464990" x="7512050" y="5575300"/>
          <p14:tracePt t="465008" x="7524750" y="5575300"/>
          <p14:tracePt t="465024" x="7531100" y="5568950"/>
          <p14:tracePt t="465027" x="7537450" y="5568950"/>
          <p14:tracePt t="465041" x="7537450" y="5562600"/>
          <p14:tracePt t="465046" x="7543800" y="5562600"/>
          <p14:tracePt t="465063" x="7550150" y="5556250"/>
          <p14:tracePt t="465094" x="7556500" y="5549900"/>
          <p14:tracePt t="465108" x="7562850" y="5549900"/>
          <p14:tracePt t="465127" x="7569200" y="5537200"/>
          <p14:tracePt t="465142" x="7575550" y="5524500"/>
          <p14:tracePt t="465158" x="7581900" y="5505450"/>
          <p14:tracePt t="465174" x="7600950" y="5486400"/>
          <p14:tracePt t="465191" x="7620000" y="5467350"/>
          <p14:tracePt t="465208" x="7677150" y="5448300"/>
          <p14:tracePt t="465223" x="7797800" y="5422900"/>
          <p14:tracePt t="465241" x="7950200" y="5422900"/>
          <p14:tracePt t="465258" x="8140700" y="5454650"/>
          <p14:tracePt t="465275" x="8286750" y="5505450"/>
          <p14:tracePt t="465291" x="8356600" y="5537200"/>
          <p14:tracePt t="465296" x="8382000" y="5549900"/>
          <p14:tracePt t="465307" x="8394700" y="5556250"/>
          <p14:tracePt t="465309" x="8401050" y="5556250"/>
          <p14:tracePt t="465341" x="8407400" y="5556250"/>
          <p14:tracePt t="465359" x="8426450" y="5556250"/>
          <p14:tracePt t="465375" x="8470900" y="5549900"/>
          <p14:tracePt t="465380" x="8502650" y="5543550"/>
          <p14:tracePt t="465391" x="8528050" y="5543550"/>
          <p14:tracePt t="465409" x="8591550" y="5537200"/>
          <p14:tracePt t="465425" x="8642350" y="5537200"/>
          <p14:tracePt t="465441" x="8661400" y="5530850"/>
          <p14:tracePt t="465446" x="8667750" y="5530850"/>
          <p14:tracePt t="465492" x="8667750" y="5511800"/>
          <p14:tracePt t="465509" x="8648700" y="5461000"/>
          <p14:tracePt t="465514" x="8629650" y="5435600"/>
          <p14:tracePt t="465524" x="8623300" y="5416550"/>
          <p14:tracePt t="465542" x="8604250" y="5384800"/>
          <p14:tracePt t="465559" x="8572500" y="5340350"/>
          <p14:tracePt t="465575" x="8547100" y="5327650"/>
          <p14:tracePt t="465592" x="8496300" y="5308600"/>
          <p14:tracePt t="465608" x="8426450" y="5289550"/>
          <p14:tracePt t="465625" x="8343900" y="5276850"/>
          <p14:tracePt t="465642" x="8267700" y="5257800"/>
          <p14:tracePt t="465659" x="8191500" y="5238750"/>
          <p14:tracePt t="465675" x="8108950" y="5213350"/>
          <p14:tracePt t="465692" x="8070850" y="5200650"/>
          <p14:tracePt t="465709" x="8058150" y="5187950"/>
          <p14:tracePt t="465725" x="8013700" y="5181600"/>
          <p14:tracePt t="465740" x="7905750" y="5181600"/>
          <p14:tracePt t="465759" x="7791450" y="5175250"/>
          <p14:tracePt t="465776" x="7632700" y="5168900"/>
          <p14:tracePt t="465792" x="7531100" y="5162550"/>
          <p14:tracePt t="465809" x="7467600" y="5156200"/>
          <p14:tracePt t="465847" x="7461250" y="5156200"/>
          <p14:tracePt t="465858" x="7442200" y="5175250"/>
          <p14:tracePt t="465875" x="7404100" y="5213350"/>
          <p14:tracePt t="465892" x="7366000" y="5245100"/>
          <p14:tracePt t="465908" x="7340600" y="5270500"/>
          <p14:tracePt t="465925" x="7334250" y="5289550"/>
          <p14:tracePt t="465941" x="7334250" y="5302250"/>
          <p14:tracePt t="465959" x="7334250" y="5314950"/>
          <p14:tracePt t="465975" x="7372350" y="5340350"/>
          <p14:tracePt t="465992" x="7416800" y="5372100"/>
          <p14:tracePt t="466008" x="7467600" y="5403850"/>
          <p14:tracePt t="466026" x="7512050" y="5422900"/>
          <p14:tracePt t="466042" x="7556500" y="5435600"/>
          <p14:tracePt t="466059" x="7683500" y="5454650"/>
          <p14:tracePt t="466076" x="7791450" y="5461000"/>
          <p14:tracePt t="466091" x="7937500" y="5461000"/>
          <p14:tracePt t="466109" x="8070850" y="5454650"/>
          <p14:tracePt t="466124" x="8248650" y="5435600"/>
          <p14:tracePt t="466141" x="8401050" y="5410200"/>
          <p14:tracePt t="466158" x="8496300" y="5391150"/>
          <p14:tracePt t="466176" x="8528050" y="5378450"/>
          <p14:tracePt t="466192" x="8540750" y="5372100"/>
          <p14:tracePt t="466226" x="8534400" y="5372100"/>
          <p14:tracePt t="466242" x="8521700" y="5365750"/>
          <p14:tracePt t="466259" x="8509000" y="5359400"/>
          <p14:tracePt t="466276" x="8496300" y="5359400"/>
          <p14:tracePt t="466278" x="8496300" y="5353050"/>
          <p14:tracePt t="466292" x="8483600" y="5353050"/>
          <p14:tracePt t="466309" x="8470900" y="5340350"/>
          <p14:tracePt t="466327" x="8464550" y="5340350"/>
          <p14:tracePt t="466342" x="8464550" y="5334000"/>
          <p14:tracePt t="466358" x="8458200" y="5327650"/>
          <p14:tracePt t="466376" x="8432800" y="5321300"/>
          <p14:tracePt t="466392" x="8407400" y="5308600"/>
          <p14:tracePt t="466409" x="8388350" y="5289550"/>
          <p14:tracePt t="466425" x="8369300" y="5276850"/>
          <p14:tracePt t="466442" x="8350250" y="5257800"/>
          <p14:tracePt t="466459" x="8343900" y="5245100"/>
          <p14:tracePt t="466476" x="8337550" y="5238750"/>
          <p14:tracePt t="466492" x="8337550" y="5232400"/>
          <p14:tracePt t="466548" x="8331200" y="5232400"/>
          <p14:tracePt t="466559" x="8324850" y="5232400"/>
          <p14:tracePt t="466576" x="8305800" y="5232400"/>
          <p14:tracePt t="466592" x="8286750" y="5232400"/>
          <p14:tracePt t="466609" x="8274050" y="5232400"/>
          <p14:tracePt t="466626" x="8261350" y="5232400"/>
          <p14:tracePt t="466643" x="8229600" y="5232400"/>
          <p14:tracePt t="466646" x="8204200" y="5232400"/>
          <p14:tracePt t="466660" x="8153400" y="5232400"/>
          <p14:tracePt t="466676" x="8083550" y="5232400"/>
          <p14:tracePt t="466692" x="8013700" y="5226050"/>
          <p14:tracePt t="466699" x="7988300" y="5219700"/>
          <p14:tracePt t="466708" x="7962900" y="5213350"/>
          <p14:tracePt t="466726" x="7937500" y="5207000"/>
          <p14:tracePt t="466742" x="7931150" y="5207000"/>
          <p14:tracePt t="466776" x="7918450" y="5207000"/>
          <p14:tracePt t="466795" x="7886700" y="5207000"/>
          <p14:tracePt t="466799" x="7854950" y="5207000"/>
          <p14:tracePt t="466809" x="7823200" y="5213350"/>
          <p14:tracePt t="466826" x="7766050" y="5219700"/>
          <p14:tracePt t="466842" x="7727950" y="5219700"/>
          <p14:tracePt t="466859" x="7715250" y="5226050"/>
          <p14:tracePt t="466893" x="7715250" y="5238750"/>
          <p14:tracePt t="466909" x="7715250" y="5270500"/>
          <p14:tracePt t="466925" x="7715250" y="5302250"/>
          <p14:tracePt t="466944" x="7721600" y="5327650"/>
          <p14:tracePt t="466959" x="7734300" y="5359400"/>
          <p14:tracePt t="466976" x="7753350" y="5384800"/>
          <p14:tracePt t="466993" x="7772400" y="5397500"/>
          <p14:tracePt t="467010" x="7785100" y="5410200"/>
          <p14:tracePt t="467027" x="7797800" y="5416550"/>
          <p14:tracePt t="467029" x="7810500" y="5422900"/>
          <p14:tracePt t="467042" x="7854950" y="5435600"/>
          <p14:tracePt t="467062" x="7912100" y="5454650"/>
          <p14:tracePt t="467065" x="7969250" y="5461000"/>
          <p14:tracePt t="467075" x="8001000" y="5467350"/>
          <p14:tracePt t="467093" x="8134350" y="5480050"/>
          <p14:tracePt t="467109" x="8261350" y="5486400"/>
          <p14:tracePt t="467126" x="8318500" y="5486400"/>
          <p14:tracePt t="467141" x="8369300" y="5480050"/>
          <p14:tracePt t="467160" x="8394700" y="5473700"/>
          <p14:tracePt t="467176" x="8413750" y="5461000"/>
          <p14:tracePt t="467193" x="8439150" y="5441950"/>
          <p14:tracePt t="467209" x="8464550" y="5416550"/>
          <p14:tracePt t="467227" x="8489950" y="5353050"/>
          <p14:tracePt t="467244" x="8489950" y="5340350"/>
          <p14:tracePt t="467260" x="8483600" y="5334000"/>
          <p14:tracePt t="467277" x="8458200" y="5321300"/>
          <p14:tracePt t="467293" x="8439150" y="5314950"/>
          <p14:tracePt t="467310" x="8420100" y="5314950"/>
          <p14:tracePt t="467326" x="8388350" y="5314950"/>
          <p14:tracePt t="467342" x="8331200" y="5384800"/>
          <p14:tracePt t="467360" x="8280400" y="5556250"/>
          <p14:tracePt t="467379" x="8216900" y="5772150"/>
          <p14:tracePt t="467382" x="8172450" y="5861050"/>
          <p14:tracePt t="467392" x="8134350" y="5949950"/>
          <p14:tracePt t="467410" x="8083550" y="6108700"/>
          <p14:tracePt t="467429" x="8064500" y="6178550"/>
          <p14:tracePt t="467444" x="8064500" y="6184900"/>
          <p14:tracePt t="467460" x="8083550" y="6184900"/>
          <p14:tracePt t="467476" x="8121650" y="6178550"/>
          <p14:tracePt t="467478" x="8140700" y="6178550"/>
          <p14:tracePt t="467494" x="8178800" y="6165850"/>
          <p14:tracePt t="467510" x="8197850" y="6165850"/>
          <p14:tracePt t="467799" x="8197850" y="6153150"/>
          <p14:tracePt t="467815" x="8197850" y="6108700"/>
          <p14:tracePt t="467827" x="8197850" y="6032500"/>
          <p14:tracePt t="467847" x="8185150" y="5937250"/>
          <p14:tracePt t="467859" x="8172450" y="5848350"/>
          <p14:tracePt t="467877" x="8166100" y="5791200"/>
          <p14:tracePt t="467895" x="8159750" y="5740400"/>
          <p14:tracePt t="467909" x="8159750" y="5702300"/>
          <p14:tracePt t="467927" x="8172450" y="5670550"/>
          <p14:tracePt t="467979" x="8166100" y="5664200"/>
          <p14:tracePt t="467996" x="8159750" y="5664200"/>
          <p14:tracePt t="468011" x="8140700" y="5657850"/>
          <p14:tracePt t="468027" x="8128000" y="5651500"/>
          <p14:tracePt t="468044" x="8115300" y="5645150"/>
          <p14:tracePt t="468060" x="8108950" y="5638800"/>
          <p14:tracePt t="468077" x="8108950" y="5626100"/>
          <p14:tracePt t="468094" x="8102600" y="5626100"/>
          <p14:tracePt t="468110" x="8102600" y="5619750"/>
          <p14:tracePt t="468127" x="8083550" y="5607050"/>
          <p14:tracePt t="468144" x="8039100" y="5588000"/>
          <p14:tracePt t="468161" x="7994650" y="5562600"/>
          <p14:tracePt t="468164" x="7962900" y="5543550"/>
          <p14:tracePt t="468177" x="7937500" y="5524500"/>
          <p14:tracePt t="468194" x="7937500" y="5518150"/>
          <p14:tracePt t="468355" x="7937500" y="5524500"/>
          <p14:tracePt t="468364" x="7937500" y="5537200"/>
          <p14:tracePt t="468377" x="7924800" y="5588000"/>
          <p14:tracePt t="468397" x="7918450" y="5645150"/>
          <p14:tracePt t="468404" x="7918450" y="5676900"/>
          <p14:tracePt t="468413" x="7918450" y="5715000"/>
          <p14:tracePt t="468427" x="7950200" y="5803900"/>
          <p14:tracePt t="468444" x="7981950" y="5924550"/>
          <p14:tracePt t="468459" x="7969250" y="6076950"/>
          <p14:tracePt t="468477" x="7867650" y="6318250"/>
          <p14:tracePt t="468494" x="7753350" y="6496050"/>
          <p14:tracePt t="468498" x="7708900" y="6553200"/>
          <p14:tracePt t="468511" x="7670800" y="6604000"/>
          <p14:tracePt t="468528" x="7651750" y="6623050"/>
          <p14:tracePt t="468544" x="7658100" y="6604000"/>
          <p14:tracePt t="468561" x="7785100" y="6496050"/>
          <p14:tracePt t="468579" x="7893050" y="6445250"/>
          <p14:tracePt t="468594" x="7962900" y="6419850"/>
          <p14:tracePt t="468611" x="7981950" y="6413500"/>
          <p14:tracePt t="468628" x="7994650" y="6413500"/>
          <p14:tracePt t="468644" x="8001000" y="6413500"/>
          <p14:tracePt t="468661" x="8032750" y="6400800"/>
          <p14:tracePt t="468678" x="8064500" y="6362700"/>
          <p14:tracePt t="468694" x="8102600" y="6324600"/>
          <p14:tracePt t="468711" x="8153400" y="6305550"/>
          <p14:tracePt t="468727" x="8185150" y="6305550"/>
          <p14:tracePt t="468744" x="8204200" y="6305550"/>
          <p14:tracePt t="468761" x="8223250" y="6324600"/>
          <p14:tracePt t="468778" x="8235950" y="6330950"/>
          <p14:tracePt t="468795" x="8255000" y="6337300"/>
          <p14:tracePt t="468798" x="8261350" y="6337300"/>
          <p14:tracePt t="468811" x="8299450" y="6305550"/>
          <p14:tracePt t="468828" x="8318500" y="6254750"/>
          <p14:tracePt t="468846" x="8318500" y="6191250"/>
          <p14:tracePt t="468861" x="8286750" y="6127750"/>
          <p14:tracePt t="468878" x="8261350" y="6108700"/>
          <p14:tracePt t="468894" x="8255000" y="6102350"/>
          <p14:tracePt t="468911" x="8223250" y="6102350"/>
          <p14:tracePt t="468927" x="8191500" y="6096000"/>
          <p14:tracePt t="468945" x="8166100" y="6096000"/>
          <p14:tracePt t="468961" x="8134350" y="6096000"/>
          <p14:tracePt t="468978" x="8096250" y="6083300"/>
          <p14:tracePt t="468981" x="8070850" y="6076950"/>
          <p14:tracePt t="468995" x="8051800" y="6076950"/>
          <p14:tracePt t="468999" x="8020050" y="6070600"/>
          <p14:tracePt t="469011" x="7975600" y="6064250"/>
          <p14:tracePt t="469028" x="7924800" y="6064250"/>
          <p14:tracePt t="469044" x="7880350" y="6064250"/>
          <p14:tracePt t="469063" x="7854950" y="6070600"/>
          <p14:tracePt t="469076" x="7848600" y="6102350"/>
          <p14:tracePt t="469094" x="7848600" y="6134100"/>
          <p14:tracePt t="469111" x="7861300" y="6165850"/>
          <p14:tracePt t="469128" x="7893050" y="6191250"/>
          <p14:tracePt t="469145" x="7943850" y="6216650"/>
          <p14:tracePt t="469150" x="7994650" y="6223000"/>
          <p14:tracePt t="469160" x="8051800" y="6229350"/>
          <p14:tracePt t="469178" x="8172450" y="6229350"/>
          <p14:tracePt t="469194" x="8229600" y="6216650"/>
          <p14:tracePt t="469212" x="8242300" y="6216650"/>
          <p14:tracePt t="469265" x="8242300" y="6210300"/>
          <p14:tracePt t="469324" x="8235950" y="6203950"/>
          <p14:tracePt t="469333" x="8229600" y="6197600"/>
          <p14:tracePt t="469344" x="8216900" y="6191250"/>
          <p14:tracePt t="469362" x="8197850" y="6165850"/>
          <p14:tracePt t="469378" x="8166100" y="6127750"/>
          <p14:tracePt t="469383" x="8147050" y="6102350"/>
          <p14:tracePt t="469395" x="8115300" y="6057900"/>
          <p14:tracePt t="469413" x="8096250" y="6013450"/>
          <p14:tracePt t="469429" x="8083550" y="5949950"/>
          <p14:tracePt t="469445" x="8077200" y="5886450"/>
          <p14:tracePt t="469464" x="8070850" y="5810250"/>
          <p14:tracePt t="469477" x="8077200" y="5702300"/>
          <p14:tracePt t="469497" x="8096250" y="5638800"/>
          <p14:tracePt t="469512" x="8102600" y="5600700"/>
          <p14:tracePt t="469528" x="8102600" y="5568950"/>
          <p14:tracePt t="469545" x="8096250" y="5549900"/>
          <p14:tracePt t="469562" x="8089900" y="5543550"/>
          <p14:tracePt t="469764" x="8089900" y="5524500"/>
          <p14:tracePt t="469771" x="8096250" y="5524500"/>
          <p14:tracePt t="469777" x="8102600" y="5511800"/>
          <p14:tracePt t="469812" x="8096250" y="5499100"/>
          <p14:tracePt t="469829" x="8051800" y="5492750"/>
          <p14:tracePt t="469845" x="7988300" y="5486400"/>
          <p14:tracePt t="469863" x="7899400" y="5480050"/>
          <p14:tracePt t="469878" x="7874000" y="5480050"/>
          <p14:tracePt t="469917" x="7880350" y="5473700"/>
          <p14:tracePt t="469928" x="7886700" y="5473700"/>
          <p14:tracePt t="469946" x="7905750" y="5473700"/>
          <p14:tracePt t="470108" x="7893050" y="5473700"/>
          <p14:tracePt t="470116" x="7867650" y="5473700"/>
          <p14:tracePt t="470127" x="7816850" y="5480050"/>
          <p14:tracePt t="470146" x="7588250" y="5473700"/>
          <p14:tracePt t="470164" x="7454900" y="5454650"/>
          <p14:tracePt t="470179" x="7378700" y="5441950"/>
          <p14:tracePt t="470194" x="7353300" y="5435600"/>
          <p14:tracePt t="470229" x="7359650" y="5429250"/>
          <p14:tracePt t="470246" x="7366000" y="5422900"/>
          <p14:tracePt t="470317" x="7372350" y="5422900"/>
          <p14:tracePt t="470323" x="7385050" y="5422900"/>
          <p14:tracePt t="470347" x="7480300" y="5422900"/>
          <p14:tracePt t="470362" x="7600950" y="5422900"/>
          <p14:tracePt t="470379" x="7778750" y="5416550"/>
          <p14:tracePt t="470396" x="7943850" y="5410200"/>
          <p14:tracePt t="470412" x="8204200" y="5410200"/>
          <p14:tracePt t="470429" x="8470900" y="5422900"/>
          <p14:tracePt t="470446" x="8674100" y="5448300"/>
          <p14:tracePt t="470461" x="8832850" y="5486400"/>
          <p14:tracePt t="470479" x="8845550" y="5492750"/>
          <p14:tracePt t="470496" x="8839200" y="5499100"/>
          <p14:tracePt t="470512" x="8813800" y="5499100"/>
          <p14:tracePt t="470529" x="8782050" y="5486400"/>
          <p14:tracePt t="470546" x="8763000" y="5473700"/>
          <p14:tracePt t="470583" x="8769350" y="5473700"/>
          <p14:tracePt t="470596" x="8794750" y="5473700"/>
          <p14:tracePt t="470613" x="8801100" y="5480050"/>
          <p14:tracePt t="470654" x="8794750" y="5480050"/>
          <p14:tracePt t="470670" x="8788400" y="5480050"/>
          <p14:tracePt t="470726" x="8788400" y="5473700"/>
          <p14:tracePt t="470746" x="8794750" y="5467350"/>
          <p14:tracePt t="470762" x="8820150" y="5461000"/>
          <p14:tracePt t="470779" x="8839200" y="5461000"/>
          <p14:tracePt t="470812" x="8832850" y="5461000"/>
          <p14:tracePt t="470829" x="8826500" y="5473700"/>
          <p14:tracePt t="470846" x="8820150" y="5480050"/>
          <p14:tracePt t="470917" x="8820150" y="5473700"/>
          <p14:tracePt t="470922" x="8820150" y="5467350"/>
          <p14:tracePt t="470932" x="8826500" y="5467350"/>
          <p14:tracePt t="470946" x="8826500" y="5461000"/>
          <p14:tracePt t="470963" x="8845550" y="5448300"/>
          <p14:tracePt t="471013" x="8851900" y="5441950"/>
          <p14:tracePt t="471074" x="8851900" y="5435600"/>
          <p14:tracePt t="471081" x="8858250" y="5435600"/>
          <p14:tracePt t="471115" x="8864600" y="5429250"/>
          <p14:tracePt t="471129" x="8877300" y="5422900"/>
          <p14:tracePt t="471147" x="8896350" y="5416550"/>
          <p14:tracePt t="471163" x="8909050" y="5416550"/>
          <p14:tracePt t="471179" x="8915400" y="5410200"/>
          <p14:tracePt t="471197" x="8928100" y="5410200"/>
          <p14:tracePt t="471213" x="8940800" y="5410200"/>
          <p14:tracePt t="471216" x="8953500" y="5410200"/>
          <p14:tracePt t="471230" x="8966200" y="5403850"/>
          <p14:tracePt t="471235" x="8978900" y="5403850"/>
          <p14:tracePt t="471246" x="8997950" y="5403850"/>
          <p14:tracePt t="471263" x="9080500" y="5429250"/>
          <p14:tracePt t="471280" x="9131300" y="5448300"/>
          <p14:tracePt t="471283" x="9137650" y="5454650"/>
          <p14:tracePt t="471297" x="9144000" y="5461000"/>
          <p14:tracePt t="471313" x="9150350" y="5461000"/>
          <p14:tracePt t="471598" x="9144000" y="5461000"/>
          <p14:tracePt t="471607" x="9137650" y="5461000"/>
          <p14:tracePt t="471615" x="9112250" y="5461000"/>
          <p14:tracePt t="471631" x="9080500" y="5461000"/>
          <p14:tracePt t="471647" x="9067800" y="5461000"/>
          <p14:tracePt t="471723" x="9067800" y="5454650"/>
          <p14:tracePt t="472611" x="9074150" y="5454650"/>
          <p14:tracePt t="472620" x="9086850" y="5454650"/>
          <p14:tracePt t="472630" x="9112250" y="5454650"/>
          <p14:tracePt t="472649" x="9188450" y="5461000"/>
          <p14:tracePt t="472665" x="9226550" y="5461000"/>
          <p14:tracePt t="472681" x="9258300" y="5467350"/>
          <p14:tracePt t="472700" x="9309100" y="5473700"/>
          <p14:tracePt t="472715" x="9372600" y="5480050"/>
          <p14:tracePt t="472731" x="9448800" y="5492750"/>
          <p14:tracePt t="472748" x="9505950" y="5492750"/>
          <p14:tracePt t="472765" x="9550400" y="5499100"/>
          <p14:tracePt t="472770" x="9556750" y="5499100"/>
          <p14:tracePt t="472780" x="9563100" y="5499100"/>
          <p14:tracePt t="472890" x="9569450" y="5499100"/>
          <p14:tracePt t="472900" x="9575800" y="5499100"/>
          <p14:tracePt t="472904" x="9588500" y="5499100"/>
          <p14:tracePt t="472914" x="9601200" y="5499100"/>
          <p14:tracePt t="472932" x="9639300" y="5486400"/>
          <p14:tracePt t="472950" x="9677400" y="5480050"/>
          <p14:tracePt t="472963" x="9728200" y="5461000"/>
          <p14:tracePt t="472981" x="9798050" y="5448300"/>
          <p14:tracePt t="472998" x="9880600" y="5435600"/>
          <p14:tracePt t="473013" x="10052050" y="5429250"/>
          <p14:tracePt t="473031" x="10236200" y="5429250"/>
          <p14:tracePt t="473048" x="10426700" y="5454650"/>
          <p14:tracePt t="473053" x="10502900" y="5473700"/>
          <p14:tracePt t="473065" x="10579100" y="5492750"/>
          <p14:tracePt t="473081" x="10604500" y="5499100"/>
          <p14:tracePt t="473197" x="10610850" y="5499100"/>
          <p14:tracePt t="473207" x="10610850" y="5505450"/>
          <p14:tracePt t="473214" x="10623550" y="5505450"/>
          <p14:tracePt t="473232" x="10648950" y="5511800"/>
          <p14:tracePt t="473249" x="10674350" y="5518150"/>
          <p14:tracePt t="473265" x="10680700" y="5518150"/>
          <p14:tracePt t="473299" x="10674350" y="5530850"/>
          <p14:tracePt t="473315" x="10642600" y="5543550"/>
          <p14:tracePt t="473331" x="10617200" y="5549900"/>
          <p14:tracePt t="473971" x="10636250" y="5549900"/>
          <p14:tracePt t="473979" x="10648950" y="5549900"/>
          <p14:tracePt t="473985" x="10680700" y="5549900"/>
          <p14:tracePt t="473997" x="10706100" y="5549900"/>
          <p14:tracePt t="474016" x="10775950" y="5543550"/>
          <p14:tracePt t="474033" x="10890250" y="5537200"/>
          <p14:tracePt t="474051" x="10966450" y="5524500"/>
          <p14:tracePt t="474064" x="10991850" y="5524500"/>
          <p14:tracePt t="474065" x="11023600" y="5518150"/>
          <p14:tracePt t="474083" x="11061700" y="5511800"/>
          <p14:tracePt t="474099" x="11087100" y="5511800"/>
          <p14:tracePt t="474116" x="11106150" y="5505450"/>
          <p14:tracePt t="474132" x="11137900" y="5505450"/>
          <p14:tracePt t="474149" x="11169650" y="5499100"/>
          <p14:tracePt t="474166" x="11226800" y="5492750"/>
          <p14:tracePt t="474183" x="11277600" y="5480050"/>
          <p14:tracePt t="474201" x="11341100" y="5467350"/>
          <p14:tracePt t="474216" x="11360150" y="5461000"/>
          <p14:tracePt t="474232" x="11385550" y="5454650"/>
          <p14:tracePt t="474249" x="11436350" y="5441950"/>
          <p14:tracePt t="474266" x="11449050" y="5441950"/>
          <p14:tracePt t="474283" x="11525250" y="5435600"/>
          <p14:tracePt t="474299" x="11588750" y="5422900"/>
          <p14:tracePt t="474316" x="11671300" y="5397500"/>
          <p14:tracePt t="474331" x="11715750" y="5378450"/>
          <p14:tracePt t="474348" x="11741150" y="5365750"/>
          <p14:tracePt t="474366" x="11753850" y="5359400"/>
          <p14:tracePt t="474382" x="11766550" y="5359400"/>
          <p14:tracePt t="474416" x="11772900" y="5359400"/>
          <p14:tracePt t="474471" x="11772900" y="5353050"/>
          <p14:tracePt t="474526" x="11766550" y="5353050"/>
          <p14:tracePt t="474534" x="11753850" y="5353050"/>
          <p14:tracePt t="474550" x="11722100" y="5359400"/>
          <p14:tracePt t="474566" x="11690350" y="5372100"/>
          <p14:tracePt t="474583" x="11652250" y="5391150"/>
          <p14:tracePt t="474598" x="11607800" y="5403850"/>
          <p14:tracePt t="474616" x="11563350" y="5422900"/>
          <p14:tracePt t="474633" x="11512550" y="5429250"/>
          <p14:tracePt t="474649" x="11468100" y="5435600"/>
          <p14:tracePt t="474666" x="11436350" y="5441950"/>
          <p14:tracePt t="474673" x="11417300" y="5441950"/>
          <p14:tracePt t="474682" x="11404600" y="5448300"/>
          <p14:tracePt t="474685" x="11385550" y="5448300"/>
          <p14:tracePt t="474699" x="11372850" y="5454650"/>
          <p14:tracePt t="474716" x="11347450" y="5454650"/>
          <p14:tracePt t="474733" x="11334750" y="5461000"/>
          <p14:tracePt t="474776" x="11328400" y="5461000"/>
          <p14:tracePt t="474784" x="11309350" y="5461000"/>
          <p14:tracePt t="474798" x="11264900" y="5467350"/>
          <p14:tracePt t="474816" x="11188700" y="5480050"/>
          <p14:tracePt t="474833" x="11118850" y="5486400"/>
          <p14:tracePt t="474848" x="11036300" y="5499100"/>
          <p14:tracePt t="474866" x="10966450" y="5511800"/>
          <p14:tracePt t="474883" x="10896600" y="5518150"/>
          <p14:tracePt t="474899" x="10839450" y="5524500"/>
          <p14:tracePt t="474916" x="10763250" y="5530850"/>
          <p14:tracePt t="474932" x="10661650" y="5543550"/>
          <p14:tracePt t="474949" x="10521950" y="5556250"/>
          <p14:tracePt t="474968" x="10325100" y="5568950"/>
          <p14:tracePt t="474983" x="10052050" y="5562600"/>
          <p14:tracePt t="475000" x="9848850" y="5562600"/>
          <p14:tracePt t="475016" x="9671050" y="5562600"/>
          <p14:tracePt t="475033" x="9569450" y="5562600"/>
          <p14:tracePt t="475049" x="9467850" y="5568950"/>
          <p14:tracePt t="475067" x="9372600" y="5581650"/>
          <p14:tracePt t="475083" x="9277350" y="5594350"/>
          <p14:tracePt t="475100" x="9188450" y="5626100"/>
          <p14:tracePt t="475116" x="9150350" y="5645150"/>
          <p14:tracePt t="475133" x="9144000" y="5657850"/>
          <p14:tracePt t="475150" x="9137650" y="5670550"/>
          <p14:tracePt t="475154" x="9124950" y="5689600"/>
          <p14:tracePt t="475165" x="9112250" y="5715000"/>
          <p14:tracePt t="475183" x="9067800" y="5753100"/>
          <p14:tracePt t="475200" x="8985250" y="5784850"/>
          <p14:tracePt t="475216" x="8890000" y="5803900"/>
          <p14:tracePt t="475219" x="8845550" y="5810250"/>
          <p14:tracePt t="475233" x="8801100" y="5810250"/>
          <p14:tracePt t="475250" x="8661400" y="5810250"/>
          <p14:tracePt t="475267" x="8610600" y="5797550"/>
          <p14:tracePt t="475283" x="8597900" y="5791200"/>
          <p14:tracePt t="475301" x="8559800" y="5784850"/>
          <p14:tracePt t="475316" x="8483600" y="5778500"/>
          <p14:tracePt t="475333" x="8382000" y="5759450"/>
          <p14:tracePt t="475349" x="8255000" y="5740400"/>
          <p14:tracePt t="475365" x="8159750" y="5721350"/>
          <p14:tracePt t="475383" x="8070850" y="5702300"/>
          <p14:tracePt t="475387" x="8051800" y="5702300"/>
          <p14:tracePt t="475469" x="8051800" y="5695950"/>
          <p14:tracePt t="475479" x="8045450" y="5695950"/>
          <p14:tracePt t="475486" x="8039100" y="5689600"/>
          <p14:tracePt t="475499" x="8032750" y="5683250"/>
          <p14:tracePt t="475569" x="8058150" y="5676900"/>
          <p14:tracePt t="475577" x="8070850" y="5676900"/>
          <p14:tracePt t="475584" x="8102600" y="5676900"/>
          <p14:tracePt t="475599" x="8159750" y="5676900"/>
          <p14:tracePt t="475618" x="8178800" y="5676900"/>
          <p14:tracePt t="475635" x="8185150" y="5676900"/>
          <p14:tracePt t="475718" x="8191500" y="5676900"/>
          <p14:tracePt t="475726" x="8197850" y="5676900"/>
          <p14:tracePt t="475735" x="8223250" y="5676900"/>
          <p14:tracePt t="475753" x="8261350" y="5670550"/>
          <p14:tracePt t="475767" x="8267700" y="5670550"/>
          <p14:tracePt t="475805" x="8267700" y="5689600"/>
          <p14:tracePt t="475817" x="8261350" y="5695950"/>
          <p14:tracePt t="475834" x="8261350" y="5702300"/>
          <p14:tracePt t="476022" x="8267700" y="5695950"/>
          <p14:tracePt t="476031" x="8286750" y="5683250"/>
          <p14:tracePt t="476036" x="8299450" y="5683250"/>
          <p14:tracePt t="476053" x="8343900" y="5670550"/>
          <p14:tracePt t="476068" x="8388350" y="5657850"/>
          <p14:tracePt t="476084" x="8413750" y="5651500"/>
          <p14:tracePt t="476100" x="8432800" y="5651500"/>
          <p14:tracePt t="476134" x="8439150" y="5645150"/>
          <p14:tracePt t="476152" x="8445500" y="5645150"/>
          <p14:tracePt t="476167" x="8451850" y="5645150"/>
          <p14:tracePt t="476184" x="8464550" y="5645150"/>
          <p14:tracePt t="476351" x="8464550" y="5651500"/>
          <p14:tracePt t="476359" x="8458200" y="5657850"/>
          <p14:tracePt t="476374" x="8451850" y="5657850"/>
          <p14:tracePt t="476383" x="8451850" y="5664200"/>
          <p14:tracePt t="476488" x="8451850" y="5657850"/>
          <p14:tracePt t="476501" x="8458200" y="5657850"/>
          <p14:tracePt t="476662" x="8470900" y="5651500"/>
          <p14:tracePt t="476684" x="8509000" y="5638800"/>
          <p14:tracePt t="476700" x="8559800" y="5619750"/>
          <p14:tracePt t="476717" x="8610600" y="5600700"/>
          <p14:tracePt t="476734" x="8648700" y="5588000"/>
          <p14:tracePt t="476750" x="8667750" y="5575300"/>
          <p14:tracePt t="476767" x="8693150" y="5562600"/>
          <p14:tracePt t="476784" x="8724900" y="5549900"/>
          <p14:tracePt t="476800" x="8763000" y="5543550"/>
          <p14:tracePt t="476817" x="8877300" y="5562600"/>
          <p14:tracePt t="476833" x="8997950" y="5600700"/>
          <p14:tracePt t="476850" x="9048750" y="5632450"/>
          <p14:tracePt t="476868" x="9055100" y="5670550"/>
          <p14:tracePt t="476883" x="9023350" y="5708650"/>
          <p14:tracePt t="476900" x="8966200" y="5727700"/>
          <p14:tracePt t="476917" x="8896350" y="5740400"/>
          <p14:tracePt t="476935" x="8877300" y="5740400"/>
          <p14:tracePt t="476990" x="8883650" y="5740400"/>
          <p14:tracePt t="477000" x="8890000" y="5734050"/>
          <p14:tracePt t="477017" x="8953500" y="5708650"/>
          <p14:tracePt t="477034" x="8991600" y="5702300"/>
          <p14:tracePt t="477051" x="9023350" y="5702300"/>
          <p14:tracePt t="477156" x="9029700" y="5702300"/>
          <p14:tracePt t="477173" x="9036050" y="5702300"/>
          <p14:tracePt t="477183" x="9042400" y="5702300"/>
          <p14:tracePt t="477200" x="9061450" y="5702300"/>
          <p14:tracePt t="477217" x="9074150" y="5708650"/>
          <p14:tracePt t="477235" x="9086850" y="5708650"/>
          <p14:tracePt t="477267" x="9093200" y="5708650"/>
          <p14:tracePt t="477285" x="9105900" y="5708650"/>
          <p14:tracePt t="477301" x="9118600" y="5708650"/>
          <p14:tracePt t="477318" x="9131300" y="5702300"/>
          <p14:tracePt t="477335" x="9137650" y="5702300"/>
          <p14:tracePt t="477351" x="9144000" y="5702300"/>
          <p14:tracePt t="477403" x="9150350" y="5695950"/>
          <p14:tracePt t="477426" x="9156700" y="5695950"/>
          <p14:tracePt t="477451" x="9156700" y="5689600"/>
          <p14:tracePt t="478096" x="9163050" y="5689600"/>
          <p14:tracePt t="478104" x="9169400" y="5689600"/>
          <p14:tracePt t="478119" x="9226550" y="5689600"/>
          <p14:tracePt t="478135" x="9321800" y="5721350"/>
          <p14:tracePt t="478152" x="9410700" y="5746750"/>
          <p14:tracePt t="478169" x="9461500" y="5759450"/>
          <p14:tracePt t="478186" x="9467850" y="5765800"/>
          <p14:tracePt t="478220" x="9474200" y="5759450"/>
          <p14:tracePt t="478236" x="9474200" y="5753100"/>
          <p14:tracePt t="478269" x="9480550" y="5753100"/>
          <p14:tracePt t="478285" x="9480550" y="5746750"/>
          <p14:tracePt t="478396" x="9474200" y="5746750"/>
          <p14:tracePt t="478856" x="9467850" y="5746750"/>
          <p14:tracePt t="478869" x="9461500" y="5746750"/>
          <p14:tracePt t="478887" x="9429750" y="5740400"/>
          <p14:tracePt t="478903" x="9410700" y="5740400"/>
          <p14:tracePt t="479149" x="9410700" y="5734050"/>
          <p14:tracePt t="479158" x="9417050" y="5734050"/>
          <p14:tracePt t="479169" x="9436100" y="5727700"/>
          <p14:tracePt t="479187" x="9474200" y="5721350"/>
          <p14:tracePt t="479203" x="9544050" y="5708650"/>
          <p14:tracePt t="479220" x="9607550" y="5702300"/>
          <p14:tracePt t="479237" x="9677400" y="5695950"/>
          <p14:tracePt t="479253" x="9721850" y="5695950"/>
          <p14:tracePt t="479269" x="9772650" y="5689600"/>
          <p14:tracePt t="479286" x="9804400" y="5689600"/>
          <p14:tracePt t="479303" x="9836150" y="5683250"/>
          <p14:tracePt t="479318" x="9848850" y="5683250"/>
          <p14:tracePt t="479336" x="9861550" y="5683250"/>
          <p14:tracePt t="479353" x="9874250" y="5683250"/>
          <p14:tracePt t="479370" x="9880600" y="5683250"/>
          <p14:tracePt t="479403" x="9886950" y="5683250"/>
          <p14:tracePt t="479538" x="9906000" y="5670550"/>
          <p14:tracePt t="479553" x="9944100" y="5651500"/>
          <p14:tracePt t="479571" x="10052050" y="5626100"/>
          <p14:tracePt t="479585" x="10229850" y="5626100"/>
          <p14:tracePt t="479605" x="10534650" y="5626100"/>
          <p14:tracePt t="479619" x="10591800" y="5638800"/>
          <p14:tracePt t="479637" x="10712450" y="5657850"/>
          <p14:tracePt t="479653" x="10718800" y="5657850"/>
          <p14:tracePt t="481232" x="10725150" y="5664200"/>
          <p14:tracePt t="481273" x="10725150" y="5670550"/>
          <p14:tracePt t="481422" x="10731500" y="5670550"/>
          <p14:tracePt t="481430" x="10737850" y="5676900"/>
          <p14:tracePt t="481437" x="10750550" y="5683250"/>
          <p14:tracePt t="481455" x="10801350" y="5702300"/>
          <p14:tracePt t="481471" x="10826750" y="5708650"/>
          <p14:tracePt t="481475" x="10858500" y="5721350"/>
          <p14:tracePt t="481489" x="10915650" y="5734050"/>
          <p14:tracePt t="481506" x="10928350" y="5740400"/>
          <p14:tracePt t="481521" x="10934700" y="5740400"/>
          <p14:tracePt t="481525" x="10941050" y="5740400"/>
          <p14:tracePt t="481555" x="10985500" y="5734050"/>
          <p14:tracePt t="481573" x="11042650" y="5727700"/>
          <p14:tracePt t="481589" x="11093450" y="5721350"/>
          <p14:tracePt t="481605" x="11150600" y="5708650"/>
          <p14:tracePt t="481622" x="11201400" y="5702300"/>
          <p14:tracePt t="481638" x="11233150" y="5689600"/>
          <p14:tracePt t="481655" x="11258550" y="5676900"/>
          <p14:tracePt t="481672" x="11290300" y="5664200"/>
          <p14:tracePt t="481689" x="11328400" y="5657850"/>
          <p14:tracePt t="481704" x="11404600" y="5657850"/>
          <p14:tracePt t="481722" x="11525250" y="5657850"/>
          <p14:tracePt t="481725" x="11595100" y="5657850"/>
          <p14:tracePt t="481737" x="11626850" y="5657850"/>
          <p14:tracePt t="481738" x="11696700" y="5645150"/>
          <p14:tracePt t="481754" x="11747500" y="5626100"/>
          <p14:tracePt t="481774" x="11766550" y="5600700"/>
          <p14:tracePt t="481789" x="11772900" y="5588000"/>
          <p14:tracePt t="481806" x="11772900" y="5581650"/>
          <p14:tracePt t="481875" x="11760200" y="5581650"/>
          <p14:tracePt t="481889" x="11709400" y="5607050"/>
          <p14:tracePt t="481906" x="11626850" y="5632450"/>
          <p14:tracePt t="481922" x="11550650" y="5638800"/>
          <p14:tracePt t="481938" x="11404600" y="5651500"/>
          <p14:tracePt t="481956" x="11264900" y="5651500"/>
          <p14:tracePt t="481972" x="11106150" y="5651500"/>
          <p14:tracePt t="481989" x="10934700" y="5645150"/>
          <p14:tracePt t="482008" x="10668000" y="5626100"/>
          <p14:tracePt t="482022" x="10394950" y="5613400"/>
          <p14:tracePt t="482038" x="10033000" y="5581650"/>
          <p14:tracePt t="482057" x="9702800" y="5556250"/>
          <p14:tracePt t="482072" x="9372600" y="5518150"/>
          <p14:tracePt t="482089" x="9131300" y="5499100"/>
          <p14:tracePt t="482106" x="8896350" y="5480050"/>
          <p14:tracePt t="482122" x="8667750" y="5473700"/>
          <p14:tracePt t="482139" x="8274050" y="5467350"/>
          <p14:tracePt t="482158" x="8026400" y="5461000"/>
          <p14:tracePt t="482172" x="7778750" y="5441950"/>
          <p14:tracePt t="482189" x="7607300" y="5429250"/>
          <p14:tracePt t="482204" x="7531100" y="5422900"/>
          <p14:tracePt t="482222" x="7512050" y="5422900"/>
          <p14:tracePt t="482238" x="7505700" y="5422900"/>
          <p14:tracePt t="482243" x="7499350" y="5422900"/>
          <p14:tracePt t="482255" x="7486650" y="5435600"/>
          <p14:tracePt t="482272" x="7448550" y="5461000"/>
          <p14:tracePt t="482289" x="7404100" y="5492750"/>
          <p14:tracePt t="482306" x="7340600" y="5511800"/>
          <p14:tracePt t="482322" x="7302500" y="5530850"/>
          <p14:tracePt t="482372" x="7302500" y="5543550"/>
          <p14:tracePt t="482389" x="7315200" y="5562600"/>
          <p14:tracePt t="482406" x="7321550" y="5588000"/>
          <p14:tracePt t="482422" x="7334250" y="5613400"/>
          <p14:tracePt t="482439" x="7340600" y="5626100"/>
          <p14:tracePt t="482456" x="7359650" y="5651500"/>
          <p14:tracePt t="482472" x="7378700" y="5657850"/>
          <p14:tracePt t="482475" x="7397750" y="5670550"/>
          <p14:tracePt t="482489" x="7429500" y="5683250"/>
          <p14:tracePt t="482506" x="7454900" y="5695950"/>
          <p14:tracePt t="482523" x="7480300" y="5715000"/>
          <p14:tracePt t="482539" x="7512050" y="5734050"/>
          <p14:tracePt t="482557" x="7543800" y="5759450"/>
          <p14:tracePt t="482572" x="7575550" y="5778500"/>
          <p14:tracePt t="482589" x="7600950" y="5791200"/>
          <p14:tracePt t="482606" x="7613650" y="5791200"/>
          <p14:tracePt t="482622" x="7632700" y="5797550"/>
          <p14:tracePt t="482639" x="7645400" y="5797550"/>
          <p14:tracePt t="482673" x="7658100" y="5797550"/>
          <p14:tracePt t="482690" x="7670800" y="5803900"/>
          <p14:tracePt t="482706" x="7683500" y="5803900"/>
          <p14:tracePt t="482709" x="7689850" y="5810250"/>
          <p14:tracePt t="482723" x="7696200" y="5810250"/>
          <p14:tracePt t="482726" x="7702550" y="5816600"/>
          <p14:tracePt t="482738" x="7721600" y="5829300"/>
          <p14:tracePt t="482755" x="7747000" y="5835650"/>
          <p14:tracePt t="482772" x="7778750" y="5848350"/>
          <p14:tracePt t="482788" x="7804150" y="5854700"/>
          <p14:tracePt t="482823" x="7810500" y="5854700"/>
          <p14:tracePt t="482894" x="7816850" y="5861050"/>
          <p14:tracePt t="482911" x="7823200" y="5867400"/>
          <p14:tracePt t="482918" x="7835900" y="5867400"/>
          <p14:tracePt t="482939" x="7867650" y="5867400"/>
          <p14:tracePt t="482957" x="7899400" y="5867400"/>
          <p14:tracePt t="482963" x="7924800" y="5867400"/>
          <p14:tracePt t="482973" x="7931150" y="5867400"/>
          <p14:tracePt t="482991" x="7962900" y="5854700"/>
          <p14:tracePt t="483006" x="7975600" y="5848350"/>
          <p14:tracePt t="483023" x="7988300" y="5848350"/>
          <p14:tracePt t="483056" x="8001000" y="5848350"/>
          <p14:tracePt t="483073" x="8013700" y="5842000"/>
          <p14:tracePt t="483089" x="8039100" y="5835650"/>
          <p14:tracePt t="483107" x="8070850" y="5829300"/>
          <p14:tracePt t="483123" x="8102600" y="5822950"/>
          <p14:tracePt t="483127" x="8115300" y="5816600"/>
          <p14:tracePt t="483138" x="8121650" y="5816600"/>
          <p14:tracePt t="483155" x="8128000" y="5816600"/>
          <p14:tracePt t="483248" x="8134350" y="5816600"/>
          <p14:tracePt t="483479" x="8153400" y="5816600"/>
          <p14:tracePt t="483488" x="8159750" y="5810250"/>
          <p14:tracePt t="483507" x="8255000" y="5803900"/>
          <p14:tracePt t="483514" x="8331200" y="5810250"/>
          <p14:tracePt t="483524" x="8426450" y="5822950"/>
          <p14:tracePt t="483540" x="8597900" y="5848350"/>
          <p14:tracePt t="483559" x="8743950" y="5873750"/>
          <p14:tracePt t="483574" x="8763000" y="5880100"/>
          <p14:tracePt t="483753" x="8769350" y="5880100"/>
          <p14:tracePt t="483774" x="8775700" y="5880100"/>
          <p14:tracePt t="483791" x="8788400" y="5880100"/>
          <p14:tracePt t="483807" x="8801100" y="5880100"/>
          <p14:tracePt t="483825" x="8813800" y="5880100"/>
          <p14:tracePt t="483841" x="8839200" y="5880100"/>
          <p14:tracePt t="483857" x="8864600" y="5880100"/>
          <p14:tracePt t="483872" x="8883650" y="5880100"/>
          <p14:tracePt t="483890" x="8909050" y="5886450"/>
          <p14:tracePt t="483908" x="8928100" y="5886450"/>
          <p14:tracePt t="483912" x="8940800" y="5886450"/>
          <p14:tracePt t="483924" x="8947150" y="5886450"/>
          <p14:tracePt t="483939" x="8959850" y="5886450"/>
          <p14:tracePt t="483958" x="8972550" y="5886450"/>
          <p14:tracePt t="483974" x="8978900" y="5886450"/>
          <p14:tracePt t="484349" x="8985250" y="5886450"/>
          <p14:tracePt t="484365" x="8991600" y="5886450"/>
          <p14:tracePt t="484381" x="8997950" y="5886450"/>
          <p14:tracePt t="484398" x="9004300" y="5886450"/>
          <p14:tracePt t="484405" x="9010650" y="5886450"/>
          <p14:tracePt t="484424" x="9023350" y="5886450"/>
          <p14:tracePt t="484441" x="9042400" y="5886450"/>
          <p14:tracePt t="484446" x="9061450" y="5886450"/>
          <p14:tracePt t="484460" x="9093200" y="5886450"/>
          <p14:tracePt t="484473" x="9105900" y="5880100"/>
          <p14:tracePt t="484491" x="9137650" y="5880100"/>
          <p14:tracePt t="484508" x="9144000" y="5880100"/>
          <p14:tracePt t="484898" x="9137650" y="5880100"/>
          <p14:tracePt t="484908" x="9131300" y="5880100"/>
          <p14:tracePt t="484924" x="9124950" y="5880100"/>
          <p14:tracePt t="484944" x="9118600" y="5886450"/>
          <p14:tracePt t="484958" x="9118600" y="5892800"/>
          <p14:tracePt t="484976" x="9118600" y="5899150"/>
          <p14:tracePt t="484991" x="9131300" y="5905500"/>
          <p14:tracePt t="485009" x="9150350" y="5905500"/>
          <p14:tracePt t="485025" x="9163050" y="5905500"/>
          <p14:tracePt t="485042" x="9182100" y="5905500"/>
          <p14:tracePt t="485059" x="9201150" y="5905500"/>
          <p14:tracePt t="485073" x="9220200" y="5899150"/>
          <p14:tracePt t="485092" x="9239250" y="5892800"/>
          <p14:tracePt t="485108" x="9258300" y="5886450"/>
          <p14:tracePt t="485125" x="9302750" y="5886450"/>
          <p14:tracePt t="485130" x="9334500" y="5886450"/>
          <p14:tracePt t="485141" x="9366250" y="5886450"/>
          <p14:tracePt t="485158" x="9417050" y="5886450"/>
          <p14:tracePt t="485175" x="9474200" y="5886450"/>
          <p14:tracePt t="485194" x="9518650" y="5886450"/>
          <p14:tracePt t="485208" x="9525000" y="5886450"/>
          <p14:tracePt t="485210" x="9537700" y="5886450"/>
          <p14:tracePt t="485225" x="9550400" y="5886450"/>
          <p14:tracePt t="485242" x="9582150" y="5880100"/>
          <p14:tracePt t="485258" x="9626600" y="5873750"/>
          <p14:tracePt t="485275" x="9715500" y="5867400"/>
          <p14:tracePt t="485292" x="9817100" y="5867400"/>
          <p14:tracePt t="485308" x="9944100" y="5873750"/>
          <p14:tracePt t="485323" x="10052050" y="5886450"/>
          <p14:tracePt t="485342" x="10121900" y="5899150"/>
          <p14:tracePt t="485358" x="10140950" y="5899150"/>
          <p14:tracePt t="485375" x="10140950" y="5905500"/>
          <p14:tracePt t="485427" x="10147300" y="5905500"/>
          <p14:tracePt t="485442" x="10160000" y="5905500"/>
          <p14:tracePt t="485458" x="10185400" y="5905500"/>
          <p14:tracePt t="485475" x="10229850" y="5905500"/>
          <p14:tracePt t="485491" x="10280650" y="5905500"/>
          <p14:tracePt t="485508" x="10331450" y="5911850"/>
          <p14:tracePt t="485512" x="10363200" y="5911850"/>
          <p14:tracePt t="485525" x="10388600" y="5911850"/>
          <p14:tracePt t="485542" x="10439400" y="5918200"/>
          <p14:tracePt t="485559" x="10547350" y="5918200"/>
          <p14:tracePt t="485575" x="10636250" y="5918200"/>
          <p14:tracePt t="485592" x="10706100" y="5918200"/>
          <p14:tracePt t="485608" x="10744200" y="5918200"/>
          <p14:tracePt t="485625" x="10750550" y="5918200"/>
          <p14:tracePt t="485783" x="10756900" y="5918200"/>
          <p14:tracePt t="485793" x="10763250" y="5911850"/>
          <p14:tracePt t="485797" x="10769600" y="5911850"/>
          <p14:tracePt t="485807" x="10775950" y="5905500"/>
          <p14:tracePt t="485826" x="10795000" y="5899150"/>
          <p14:tracePt t="485842" x="10801350" y="5899150"/>
          <p14:tracePt t="485847" x="10807700" y="5899150"/>
          <p14:tracePt t="486149" x="10814050" y="5899150"/>
          <p14:tracePt t="486159" x="10839450" y="5892800"/>
          <p14:tracePt t="486176" x="10864850" y="5892800"/>
          <p14:tracePt t="486193" x="10877550" y="5892800"/>
          <p14:tracePt t="486390" x="10883900" y="5892800"/>
          <p14:tracePt t="486409" x="10928350" y="5892800"/>
          <p14:tracePt t="486427" x="11010900" y="5892800"/>
          <p14:tracePt t="486443" x="11112500" y="5892800"/>
          <p14:tracePt t="486458" x="11271250" y="5867400"/>
          <p14:tracePt t="486476" x="11398250" y="5842000"/>
          <p14:tracePt t="486493" x="11493500" y="5803900"/>
          <p14:tracePt t="486509" x="11544300" y="5784850"/>
          <p14:tracePt t="486526" x="11576050" y="5765800"/>
          <p14:tracePt t="486543" x="11582400" y="5759450"/>
          <p14:tracePt t="486584" x="11576050" y="5759450"/>
          <p14:tracePt t="486595" x="11569700" y="5765800"/>
          <p14:tracePt t="486609" x="11550650" y="5772150"/>
          <p14:tracePt t="486628" x="11525250" y="5784850"/>
          <p14:tracePt t="486643" x="11506200" y="5797550"/>
          <p14:tracePt t="486660" x="11468100" y="5810250"/>
          <p14:tracePt t="486676" x="11423650" y="5816600"/>
          <p14:tracePt t="486693" x="11366500" y="5829300"/>
          <p14:tracePt t="486709" x="11296650" y="5829300"/>
          <p14:tracePt t="486726" x="11214100" y="5835650"/>
          <p14:tracePt t="486741" x="11131550" y="5835650"/>
          <p14:tracePt t="486743" x="11093450" y="5835650"/>
          <p14:tracePt t="486759" x="11010900" y="5835650"/>
          <p14:tracePt t="486777" x="10915650" y="5835650"/>
          <p14:tracePt t="486792" x="10788650" y="5842000"/>
          <p14:tracePt t="486809" x="10661650" y="5848350"/>
          <p14:tracePt t="486826" x="10496550" y="5848350"/>
          <p14:tracePt t="486843" x="10185400" y="5822950"/>
          <p14:tracePt t="486859" x="9874250" y="5778500"/>
          <p14:tracePt t="486876" x="9607550" y="5734050"/>
          <p14:tracePt t="486893" x="9334500" y="5695950"/>
          <p14:tracePt t="486909" x="9105900" y="5670550"/>
          <p14:tracePt t="486926" x="8890000" y="5657850"/>
          <p14:tracePt t="486943" x="8743950" y="5651500"/>
          <p14:tracePt t="486960" x="8585200" y="5651500"/>
          <p14:tracePt t="486976" x="8426450" y="5651500"/>
          <p14:tracePt t="486993" x="8102600" y="5664200"/>
          <p14:tracePt t="487011" x="7924800" y="5664200"/>
          <p14:tracePt t="487025" x="7696200" y="5664200"/>
          <p14:tracePt t="487043" x="7531100" y="5664200"/>
          <p14:tracePt t="487060" x="7416800" y="5670550"/>
          <p14:tracePt t="487076" x="7353300" y="5689600"/>
          <p14:tracePt t="487093" x="7289800" y="5727700"/>
          <p14:tracePt t="487109" x="7188200" y="5772150"/>
          <p14:tracePt t="487126" x="7099300" y="5816600"/>
          <p14:tracePt t="487142" x="7029450" y="5848350"/>
          <p14:tracePt t="487160" x="7010400" y="5861050"/>
          <p14:tracePt t="487210" x="7016750" y="5873750"/>
          <p14:tracePt t="487227" x="7054850" y="5911850"/>
          <p14:tracePt t="487246" x="7073900" y="5943600"/>
          <p14:tracePt t="487260" x="7086600" y="5969000"/>
          <p14:tracePt t="487277" x="7099300" y="5981700"/>
          <p14:tracePt t="487529" x="7105650" y="5981700"/>
          <p14:tracePt t="487539" x="7105650" y="5988050"/>
          <p14:tracePt t="487547" x="7112000" y="5988050"/>
          <p14:tracePt t="487559" x="7118350" y="5994400"/>
          <p14:tracePt t="487577" x="7137400" y="6000750"/>
          <p14:tracePt t="487592" x="7156450" y="6026150"/>
          <p14:tracePt t="487611" x="7188200" y="6076950"/>
          <p14:tracePt t="487628" x="7213600" y="6127750"/>
          <p14:tracePt t="487633" x="7219950" y="6146800"/>
          <p14:tracePt t="487642" x="7226300" y="6165850"/>
          <p14:tracePt t="487662" x="7232650" y="6197600"/>
          <p14:tracePt t="487849" x="7239000" y="6197600"/>
          <p14:tracePt t="487857" x="7245350" y="6191250"/>
          <p14:tracePt t="487864" x="7258050" y="6184900"/>
          <p14:tracePt t="487877" x="7264400" y="6178550"/>
          <p14:tracePt t="487894" x="7289800" y="6172200"/>
          <p14:tracePt t="487898" x="7302500" y="6159500"/>
          <p14:tracePt t="487909" x="7315200" y="6153150"/>
          <p14:tracePt t="487927" x="7340600" y="6140450"/>
          <p14:tracePt t="487945" x="7372350" y="6115050"/>
          <p14:tracePt t="487961" x="7410450" y="6089650"/>
          <p14:tracePt t="487966" x="7429500" y="6076950"/>
          <p14:tracePt t="487980" x="7454900" y="6057900"/>
          <p14:tracePt t="487994" x="7473950" y="6051550"/>
          <p14:tracePt t="488011" x="7562850" y="6045200"/>
          <p14:tracePt t="488027" x="7677150" y="6038850"/>
          <p14:tracePt t="488043" x="7778750" y="6038850"/>
          <p14:tracePt t="488059" x="7886700" y="6045200"/>
          <p14:tracePt t="488077" x="7950200" y="6051550"/>
          <p14:tracePt t="488082" x="7962900" y="6051550"/>
          <p14:tracePt t="488238" x="7969250" y="6051550"/>
          <p14:tracePt t="488249" x="7975600" y="6051550"/>
          <p14:tracePt t="488260" x="7994650" y="6051550"/>
          <p14:tracePt t="488278" x="8013700" y="6051550"/>
          <p14:tracePt t="488294" x="8051800" y="6051550"/>
          <p14:tracePt t="488309" x="8077200" y="6051550"/>
          <p14:tracePt t="488327" x="8108950" y="6057900"/>
          <p14:tracePt t="488342" x="8140700" y="6064250"/>
          <p14:tracePt t="488361" x="8172450" y="6070600"/>
          <p14:tracePt t="488378" x="8210550" y="6070600"/>
          <p14:tracePt t="488382" x="8235950" y="6076950"/>
          <p14:tracePt t="488393" x="8242300" y="6076950"/>
          <p14:tracePt t="488411" x="8274050" y="6076950"/>
          <p14:tracePt t="488429" x="8286750" y="6076950"/>
          <p14:tracePt t="488444" x="8293100" y="6076950"/>
          <p14:tracePt t="488461" x="8299450" y="6076950"/>
          <p14:tracePt t="488494" x="8305800" y="6076950"/>
          <p14:tracePt t="488511" x="8312150" y="6076950"/>
          <p14:tracePt t="488527" x="8318500" y="6076950"/>
          <p14:tracePt t="488591" x="8324850" y="6076950"/>
          <p14:tracePt t="488611" x="8331200" y="6076950"/>
          <p14:tracePt t="488628" x="8350250" y="6070600"/>
          <p14:tracePt t="488644" x="8407400" y="6070600"/>
          <p14:tracePt t="488649" x="8426450" y="6070600"/>
          <p14:tracePt t="488660" x="8458200" y="6070600"/>
          <p14:tracePt t="488679" x="8509000" y="6057900"/>
          <p14:tracePt t="488695" x="8534400" y="6045200"/>
          <p14:tracePt t="488702" x="8547100" y="6038850"/>
          <p14:tracePt t="488711" x="8559800" y="6032500"/>
          <p14:tracePt t="488728" x="8566150" y="6026150"/>
          <p14:tracePt t="488744" x="8578850" y="6019800"/>
          <p14:tracePt t="489003" x="8604250" y="6026150"/>
          <p14:tracePt t="489012" x="8610600" y="6026150"/>
          <p14:tracePt t="489027" x="8661400" y="6032500"/>
          <p14:tracePt t="489046" x="8693150" y="6032500"/>
          <p14:tracePt t="489061" x="8724900" y="6038850"/>
          <p14:tracePt t="489077" x="8743950" y="6045200"/>
          <p14:tracePt t="489080" x="8750300" y="6045200"/>
          <p14:tracePt t="489095" x="8750300" y="6051550"/>
          <p14:tracePt t="489100" x="8756650" y="6051550"/>
          <p14:tracePt t="489110" x="8763000" y="6057900"/>
          <p14:tracePt t="489128" x="8769350" y="6070600"/>
          <p14:tracePt t="489145" x="8782050" y="6102350"/>
          <p14:tracePt t="489164" x="8782050" y="6127750"/>
          <p14:tracePt t="489178" x="8782050" y="6146800"/>
          <p14:tracePt t="489194" x="8782050" y="6159500"/>
          <p14:tracePt t="489211" x="8782050" y="6172200"/>
          <p14:tracePt t="489228" x="8782050" y="6178550"/>
          <p14:tracePt t="489380" x="8782050" y="6172200"/>
          <p14:tracePt t="489389" x="8788400" y="6165850"/>
          <p14:tracePt t="489396" x="8807450" y="6146800"/>
          <p14:tracePt t="489412" x="8877300" y="6127750"/>
          <p14:tracePt t="489428" x="9048750" y="6127750"/>
          <p14:tracePt t="489445" x="9277350" y="6140450"/>
          <p14:tracePt t="489462" x="9461500" y="6159500"/>
          <p14:tracePt t="489477" x="9594850" y="6178550"/>
          <p14:tracePt t="489495" x="9702800" y="6197600"/>
          <p14:tracePt t="489512" x="9721850" y="6197600"/>
          <p14:tracePt t="489748" x="9721850" y="6203950"/>
          <p14:tracePt t="489767" x="9728200" y="6203950"/>
          <p14:tracePt t="489825" x="9734550" y="6203950"/>
          <p14:tracePt t="489853" x="9740900" y="6203950"/>
          <p14:tracePt t="489861" x="9740900" y="6197600"/>
          <p14:tracePt t="489879" x="9747250" y="6191250"/>
          <p14:tracePt t="489912" x="9753600" y="6191250"/>
          <p14:tracePt t="489929" x="9753600" y="6184900"/>
          <p14:tracePt t="489963" x="9759950" y="6184900"/>
          <p14:tracePt t="489989" x="9759950" y="6178550"/>
          <p14:tracePt t="490012" x="9759950" y="6165850"/>
          <p14:tracePt t="490029" x="9766300" y="6146800"/>
          <p14:tracePt t="490045" x="9766300" y="6121400"/>
          <p14:tracePt t="490062" x="9772650" y="6108700"/>
          <p14:tracePt t="490079" x="9772650" y="6096000"/>
          <p14:tracePt t="490096" x="9772650" y="6089650"/>
          <p14:tracePt t="490112" x="9779000" y="6076950"/>
          <p14:tracePt t="490128" x="9779000" y="6070600"/>
          <p14:tracePt t="490146" x="9779000" y="6057900"/>
          <p14:tracePt t="490162" x="9772650" y="6045200"/>
          <p14:tracePt t="490179" x="9759950" y="6026150"/>
          <p14:tracePt t="490196" x="9759950" y="6019800"/>
          <p14:tracePt t="490212" x="9759950" y="6013450"/>
          <p14:tracePt t="490229" x="9753600" y="6013450"/>
          <p14:tracePt t="490246" x="9734550" y="6013450"/>
          <p14:tracePt t="490262" x="9696450" y="6032500"/>
          <p14:tracePt t="490278" x="9671050" y="6045200"/>
          <p14:tracePt t="490296" x="9658350" y="6051550"/>
          <p14:tracePt t="490312" x="9658350" y="6064250"/>
          <p14:tracePt t="490328" x="9658350" y="6083300"/>
          <p14:tracePt t="490346" x="9690100" y="6102350"/>
          <p14:tracePt t="490362" x="9747250" y="6121400"/>
          <p14:tracePt t="490379" x="9855200" y="6140450"/>
          <p14:tracePt t="490398" x="10071100" y="6146800"/>
          <p14:tracePt t="490413" x="10134600" y="6134100"/>
          <p14:tracePt t="490429" x="10261600" y="6102350"/>
          <p14:tracePt t="490445" x="10363200" y="6051550"/>
          <p14:tracePt t="490462" x="10445750" y="6000750"/>
          <p14:tracePt t="490465" x="10483850" y="5975350"/>
          <p14:tracePt t="490479" x="10509250" y="5962650"/>
          <p14:tracePt t="490482" x="10528300" y="5949950"/>
          <p14:tracePt t="490497" x="10541000" y="5937250"/>
          <p14:tracePt t="490530" x="10521950" y="5937250"/>
          <p14:tracePt t="490546" x="10483850" y="5943600"/>
          <p14:tracePt t="490563" x="10426700" y="5962650"/>
          <p14:tracePt t="490580" x="10344150" y="5988050"/>
          <p14:tracePt t="490596" x="10293350" y="5994400"/>
          <p14:tracePt t="490613" x="10248900" y="6007100"/>
          <p14:tracePt t="490628" x="10210800" y="6013450"/>
          <p14:tracePt t="490646" x="10185400" y="6019800"/>
          <p14:tracePt t="490662" x="10166350" y="6026150"/>
          <p14:tracePt t="490679" x="10166350" y="6032500"/>
          <p14:tracePt t="490747" x="10172700" y="6032500"/>
          <p14:tracePt t="490755" x="10185400" y="6032500"/>
          <p14:tracePt t="490762" x="10191750" y="6026150"/>
          <p14:tracePt t="490779" x="10248900" y="6007100"/>
          <p14:tracePt t="490799" x="10401300" y="6007100"/>
          <p14:tracePt t="490812" x="10547350" y="6007100"/>
          <p14:tracePt t="490829" x="10699750" y="6007100"/>
          <p14:tracePt t="490846" x="10871200" y="6013450"/>
          <p14:tracePt t="490863" x="11036300" y="6032500"/>
          <p14:tracePt t="490880" x="11195050" y="6051550"/>
          <p14:tracePt t="490896" x="11309350" y="6070600"/>
          <p14:tracePt t="490913" x="11360150" y="6076950"/>
          <p14:tracePt t="491073" x="11366500" y="6070600"/>
          <p14:tracePt t="491082" x="11372850" y="6070600"/>
          <p14:tracePt t="491097" x="11391900" y="6051550"/>
          <p14:tracePt t="491112" x="11417300" y="6032500"/>
          <p14:tracePt t="491130" x="11436350" y="6019800"/>
          <p14:tracePt t="491147" x="11442700" y="6019800"/>
          <p14:tracePt t="491210" x="11436350" y="6019800"/>
          <p14:tracePt t="491220" x="11430000" y="6019800"/>
          <p14:tracePt t="491230" x="11423650" y="6026150"/>
          <p14:tracePt t="491247" x="11404600" y="6026150"/>
          <p14:tracePt t="491264" x="11322050" y="6026150"/>
          <p14:tracePt t="491280" x="11303000" y="6026150"/>
          <p14:tracePt t="491296" x="11182350" y="6019800"/>
          <p14:tracePt t="491314" x="11087100" y="6007100"/>
          <p14:tracePt t="491330" x="10953750" y="5981700"/>
          <p14:tracePt t="491347" x="10839450" y="5956300"/>
          <p14:tracePt t="491363" x="10636250" y="5918200"/>
          <p14:tracePt t="491380" x="10458450" y="5886450"/>
          <p14:tracePt t="491397" x="10166350" y="5835650"/>
          <p14:tracePt t="491413" x="9880600" y="5791200"/>
          <p14:tracePt t="491430" x="9582150" y="5759450"/>
          <p14:tracePt t="491446" x="9372600" y="5746750"/>
          <p14:tracePt t="491463" x="9156700" y="5746750"/>
          <p14:tracePt t="491480" x="8915400" y="5765800"/>
          <p14:tracePt t="491483" x="8718550" y="5784850"/>
          <p14:tracePt t="491497" x="8470900" y="5816600"/>
          <p14:tracePt t="491512" x="8197850" y="5842000"/>
          <p14:tracePt t="491530" x="8032750" y="5861050"/>
          <p14:tracePt t="491547" x="7924800" y="5867400"/>
          <p14:tracePt t="491564" x="7835900" y="5880100"/>
          <p14:tracePt t="491581" x="7753350" y="5886450"/>
          <p14:tracePt t="491597" x="7651750" y="5899150"/>
          <p14:tracePt t="491613" x="7556500" y="5918200"/>
          <p14:tracePt t="491630" x="7505700" y="5937250"/>
          <p14:tracePt t="491647" x="7505700" y="5943600"/>
          <p14:tracePt t="491662" x="7505700" y="5949950"/>
          <p14:tracePt t="491680" x="7518400" y="5975350"/>
          <p14:tracePt t="491699" x="7543800" y="6038850"/>
          <p14:tracePt t="491713" x="7543800" y="6064250"/>
          <p14:tracePt t="491730" x="7543800" y="6108700"/>
          <p14:tracePt t="491748" x="7537450" y="6159500"/>
          <p14:tracePt t="491766" x="7531100" y="6178550"/>
          <p14:tracePt t="491800" x="7531100" y="6184900"/>
          <p14:tracePt t="491814" x="7524750" y="6191250"/>
          <p14:tracePt t="491831" x="7499350" y="6203950"/>
          <p14:tracePt t="491847" x="7454900" y="6223000"/>
          <p14:tracePt t="491863" x="7404100" y="6248400"/>
          <p14:tracePt t="491880" x="7372350" y="6261100"/>
          <p14:tracePt t="491897" x="7346950" y="6267450"/>
          <p14:tracePt t="492002" x="7353300" y="6267450"/>
          <p14:tracePt t="492014" x="7366000" y="6267450"/>
          <p14:tracePt t="492030" x="7404100" y="6267450"/>
          <p14:tracePt t="492047" x="7454900" y="6267450"/>
          <p14:tracePt t="492064" x="7499350" y="6267450"/>
          <p14:tracePt t="492069" x="7518400" y="6267450"/>
          <p14:tracePt t="492080" x="7531100" y="6267450"/>
          <p14:tracePt t="492098" x="7556500" y="6273800"/>
          <p14:tracePt t="492114" x="7569200" y="6280150"/>
          <p14:tracePt t="492131" x="7581900" y="6292850"/>
          <p14:tracePt t="492148" x="7588250" y="6305550"/>
          <p14:tracePt t="492164" x="7588250" y="6318250"/>
          <p14:tracePt t="492180" x="7588250" y="6324600"/>
          <p14:tracePt t="492304" x="7594600" y="6324600"/>
          <p14:tracePt t="492312" x="7607300" y="6318250"/>
          <p14:tracePt t="492314" x="7613650" y="6311900"/>
          <p14:tracePt t="492329" x="7639050" y="6299200"/>
          <p14:tracePt t="492348" x="7696200" y="6254750"/>
          <p14:tracePt t="492366" x="7721600" y="6229350"/>
          <p14:tracePt t="492381" x="7734300" y="6216650"/>
          <p14:tracePt t="492398" x="7734300" y="6210300"/>
          <p14:tracePt t="492415" x="7734300" y="6197600"/>
          <p14:tracePt t="492430" x="7734300" y="6184900"/>
          <p14:tracePt t="492447" x="7727950" y="6165850"/>
          <p14:tracePt t="492464" x="7715250" y="6140450"/>
          <p14:tracePt t="492481" x="7696200" y="6115050"/>
          <p14:tracePt t="492498" x="7664450" y="6076950"/>
          <p14:tracePt t="492514" x="7639050" y="6057900"/>
          <p14:tracePt t="492532" x="7632700" y="6057900"/>
          <p14:tracePt t="492548" x="7620000" y="6057900"/>
          <p14:tracePt t="492552" x="7613650" y="6051550"/>
          <p14:tracePt t="492565" x="7588250" y="6051550"/>
          <p14:tracePt t="492581" x="7556500" y="6045200"/>
          <p14:tracePt t="492598" x="7537450" y="6032500"/>
          <p14:tracePt t="492614" x="7518400" y="6019800"/>
          <p14:tracePt t="492631" x="7499350" y="6000750"/>
          <p14:tracePt t="492648" x="7493000" y="5994400"/>
          <p14:tracePt t="492664" x="7486650" y="5988050"/>
          <p14:tracePt t="492682" x="7461250" y="5981700"/>
          <p14:tracePt t="492698" x="7416800" y="5981700"/>
          <p14:tracePt t="492715" x="7397750" y="5981700"/>
          <p14:tracePt t="492731" x="7391400" y="5981700"/>
          <p14:tracePt t="492817" x="7391400" y="5975350"/>
          <p14:tracePt t="492825" x="7404100" y="5975350"/>
          <p14:tracePt t="492834" x="7410450" y="5969000"/>
          <p14:tracePt t="492848" x="7423150" y="5969000"/>
          <p14:tracePt t="492863" x="7429500" y="5969000"/>
          <p14:tracePt t="492882" x="7435850" y="5969000"/>
          <p14:tracePt t="492898" x="7435850" y="5962650"/>
          <p14:tracePt t="492986" x="7435850" y="5969000"/>
          <p14:tracePt t="492994" x="7429500" y="5975350"/>
          <p14:tracePt t="493002" x="7410450" y="5988050"/>
          <p14:tracePt t="493015" x="7391400" y="6000750"/>
          <p14:tracePt t="493031" x="7372350" y="6019800"/>
          <p14:tracePt t="493035" x="7366000" y="6019800"/>
          <p14:tracePt t="493047" x="7359650" y="6026150"/>
          <p14:tracePt t="493048" x="7359650" y="6032500"/>
          <p14:tracePt t="493128" x="7366000" y="6038850"/>
          <p14:tracePt t="493136" x="7372350" y="6038850"/>
          <p14:tracePt t="493151" x="7378700" y="6038850"/>
          <p14:tracePt t="493165" x="7378700" y="6026150"/>
          <p14:tracePt t="493184" x="7391400" y="6000750"/>
          <p14:tracePt t="493198" x="7410450" y="5962650"/>
          <p14:tracePt t="493215" x="7435850" y="5930900"/>
          <p14:tracePt t="493234" x="7454900" y="5905500"/>
          <p14:tracePt t="493248" x="7461250" y="5892800"/>
          <p14:tracePt t="493265" x="7467600" y="5892800"/>
          <p14:tracePt t="493302" x="7473950" y="5892800"/>
          <p14:tracePt t="493314" x="7480300" y="5892800"/>
          <p14:tracePt t="493334" x="7493000" y="5892800"/>
          <p14:tracePt t="493349" x="7505700" y="5892800"/>
          <p14:tracePt t="493366" x="7518400" y="5892800"/>
          <p14:tracePt t="493382" x="7524750" y="5892800"/>
          <p14:tracePt t="493398" x="7531100" y="5892800"/>
          <p14:tracePt t="493729" x="7537450" y="5892800"/>
          <p14:tracePt t="493736" x="7543800" y="5892800"/>
          <p14:tracePt t="493748" x="7543800" y="5886450"/>
          <p14:tracePt t="493783" x="7550150" y="5886450"/>
          <p14:tracePt t="494017" x="7556500" y="5880100"/>
          <p14:tracePt t="494029" x="7562850" y="5880100"/>
          <p14:tracePt t="494049" x="7562850" y="5873750"/>
          <p14:tracePt t="494065" x="7569200" y="5873750"/>
          <p14:tracePt t="494190" x="7569200" y="5867400"/>
          <p14:tracePt t="494198" x="7575550" y="5867400"/>
          <p14:tracePt t="494215" x="7581900" y="5861050"/>
          <p14:tracePt t="494335" x="7581900" y="5854700"/>
          <p14:tracePt t="494361" x="7588250" y="5854700"/>
          <p14:tracePt t="494474" x="7588250" y="5848350"/>
          <p14:tracePt t="494481" x="7588250" y="5842000"/>
          <p14:tracePt t="494500" x="7594600" y="5829300"/>
          <p14:tracePt t="494517" x="7600950" y="5822950"/>
          <p14:tracePt t="494534" x="7607300" y="5810250"/>
          <p14:tracePt t="494549" x="7613650" y="5803900"/>
          <p14:tracePt t="494703" x="7620000" y="5803900"/>
          <p14:tracePt t="494711" x="7620000" y="5797550"/>
          <p14:tracePt t="494739" x="7626350" y="5797550"/>
          <p14:tracePt t="494749" x="7632700" y="5791200"/>
          <p14:tracePt t="494765" x="7632700" y="5784850"/>
          <p14:tracePt t="494834" x="7639050" y="5784850"/>
          <p14:tracePt t="494841" x="7639050" y="5778500"/>
          <p14:tracePt t="494870" x="7645400" y="5772150"/>
          <p14:tracePt t="494882" x="7651750" y="5772150"/>
          <p14:tracePt t="494900" x="7651750" y="5765800"/>
          <p14:tracePt t="494934" x="7658100" y="5765800"/>
          <p14:tracePt t="494950" x="7664450" y="5759450"/>
          <p14:tracePt t="494967" x="7664450" y="5753100"/>
          <p14:tracePt t="494983" x="7670800" y="5746750"/>
          <p14:tracePt t="495341" x="7677150" y="5746750"/>
          <p14:tracePt t="495349" x="7677150" y="5740400"/>
          <p14:tracePt t="495367" x="7683500" y="5727700"/>
          <p14:tracePt t="495384" x="7689850" y="5727700"/>
          <p14:tracePt t="495549" x="7683500" y="5734050"/>
          <p14:tracePt t="495559" x="7683500" y="5740400"/>
          <p14:tracePt t="495565" x="7677150" y="5740400"/>
          <p14:tracePt t="495584" x="7670800" y="5753100"/>
          <p14:tracePt t="495599" x="7664450" y="5759450"/>
          <p14:tracePt t="495990" x="7664450" y="5765800"/>
          <p14:tracePt t="495997" x="7658100" y="5765800"/>
          <p14:tracePt t="496017" x="7658100" y="5772150"/>
          <p14:tracePt t="496203" x="7651750" y="5778500"/>
          <p14:tracePt t="496218" x="7651750" y="5784850"/>
          <p14:tracePt t="496577" x="7664450" y="5797550"/>
          <p14:tracePt t="496587" x="7683500" y="5810250"/>
          <p14:tracePt t="496601" x="7740650" y="5873750"/>
          <p14:tracePt t="496618" x="7772400" y="5918200"/>
          <p14:tracePt t="496634" x="7791450" y="5956300"/>
          <p14:tracePt t="496650" x="7810500" y="5981700"/>
          <p14:tracePt t="496666" x="7816850" y="5988050"/>
          <p14:tracePt t="496869" x="7810500" y="5975350"/>
          <p14:tracePt t="496885" x="7804150" y="5956300"/>
          <p14:tracePt t="496903" x="7797800" y="5905500"/>
          <p14:tracePt t="496917" x="7810500" y="5854700"/>
          <p14:tracePt t="496933" x="7848600" y="5829300"/>
          <p14:tracePt t="496951" x="7943850" y="5816600"/>
          <p14:tracePt t="496968" x="8108950" y="5842000"/>
          <p14:tracePt t="496984" x="8235950" y="5867400"/>
          <p14:tracePt t="497002" x="8331200" y="5886450"/>
          <p14:tracePt t="497017" x="8394700" y="5899150"/>
          <p14:tracePt t="497035" x="8439150" y="5905500"/>
          <p14:tracePt t="497052" x="8445500" y="5905500"/>
          <p14:tracePt t="497185" x="8445500" y="5899150"/>
          <p14:tracePt t="497192" x="8445500" y="5886450"/>
          <p14:tracePt t="497201" x="8432800" y="5873750"/>
          <p14:tracePt t="497218" x="8420100" y="5848350"/>
          <p14:tracePt t="497235" x="8401050" y="5822950"/>
          <p14:tracePt t="497252" x="8382000" y="5810250"/>
          <p14:tracePt t="497268" x="8356600" y="5797550"/>
          <p14:tracePt t="497285" x="8312150" y="5778500"/>
          <p14:tracePt t="497302" x="8267700" y="5759450"/>
          <p14:tracePt t="497319" x="8210550" y="5727700"/>
          <p14:tracePt t="497335" x="8172450" y="5708650"/>
          <p14:tracePt t="497351" x="8140700" y="5695950"/>
          <p14:tracePt t="497370" x="8102600" y="5695950"/>
          <p14:tracePt t="497385" x="8064500" y="5695950"/>
          <p14:tracePt t="497401" x="8020050" y="5702300"/>
          <p14:tracePt t="497417" x="7988300" y="5721350"/>
          <p14:tracePt t="497435" x="7962900" y="5740400"/>
          <p14:tracePt t="497451" x="7937500" y="5753100"/>
          <p14:tracePt t="497467" x="7905750" y="5765800"/>
          <p14:tracePt t="497485" x="7886700" y="5772150"/>
          <p14:tracePt t="497500" x="7874000" y="5784850"/>
          <p14:tracePt t="497518" x="7867650" y="5797550"/>
          <p14:tracePt t="497536" x="7867650" y="5810250"/>
          <p14:tracePt t="497552" x="7861300" y="5829300"/>
          <p14:tracePt t="497569" x="7861300" y="5848350"/>
          <p14:tracePt t="497585" x="7861300" y="5867400"/>
          <p14:tracePt t="497603" x="7867650" y="5873750"/>
          <p14:tracePt t="497620" x="7880350" y="5880100"/>
          <p14:tracePt t="497635" x="7886700" y="5886450"/>
          <p14:tracePt t="497668" x="7893050" y="5886450"/>
          <p14:tracePt t="497685" x="7899400" y="5892800"/>
          <p14:tracePt t="497702" x="7905750" y="5892800"/>
          <p14:tracePt t="497718" x="7912100" y="5899150"/>
          <p14:tracePt t="497736" x="7918450" y="5905500"/>
          <p14:tracePt t="497752" x="7924800" y="5911850"/>
          <p14:tracePt t="497768" x="7924800" y="5918200"/>
          <p14:tracePt t="497785" x="7931150" y="5924550"/>
          <p14:tracePt t="497802" x="7937500" y="5937250"/>
          <p14:tracePt t="497818" x="7943850" y="5949950"/>
          <p14:tracePt t="497821" x="7950200" y="5949950"/>
          <p14:tracePt t="497834" x="7956550" y="5962650"/>
          <p14:tracePt t="497851" x="7956550" y="5969000"/>
          <p14:tracePt t="497885" x="7962900" y="5969000"/>
          <p14:tracePt t="498011" x="7975600" y="5969000"/>
          <p14:tracePt t="498022" x="7981950" y="5969000"/>
          <p14:tracePt t="498035" x="8013700" y="5962650"/>
          <p14:tracePt t="498053" x="8026400" y="5956300"/>
          <p14:tracePt t="498067" x="8039100" y="5956300"/>
          <p14:tracePt t="498387" x="8045450" y="5956300"/>
          <p14:tracePt t="498405" x="8051800" y="5949950"/>
          <p14:tracePt t="498437" x="8058150" y="5949950"/>
          <p14:tracePt t="498453" x="8058150" y="5943600"/>
          <p14:tracePt t="498469" x="8064500" y="5943600"/>
          <p14:tracePt t="499398" x="8064500" y="5949950"/>
          <p14:tracePt t="499455" x="8064500" y="5943600"/>
          <p14:tracePt t="499464" x="8064500" y="5937250"/>
          <p14:tracePt t="499468" x="8064500" y="5930900"/>
          <p14:tracePt t="499487" x="8064500" y="5911850"/>
          <p14:tracePt t="499504" x="8064500" y="5892800"/>
          <p14:tracePt t="499521" x="8064500" y="5880100"/>
          <p14:tracePt t="499537" x="8064500" y="5873750"/>
          <p14:tracePt t="499600" x="8058150" y="5873750"/>
          <p14:tracePt t="499625" x="8051800" y="5867400"/>
          <p14:tracePt t="499638" x="8045450" y="5867400"/>
          <p14:tracePt t="499642" x="8039100" y="5867400"/>
          <p14:tracePt t="499652" x="8039100" y="5861050"/>
          <p14:tracePt t="499670" x="8032750" y="5861050"/>
          <p14:tracePt t="499703" x="8026400" y="5880100"/>
          <p14:tracePt t="499720" x="8020050" y="5930900"/>
          <p14:tracePt t="499737" x="8013700" y="5969000"/>
          <p14:tracePt t="499753" x="8007350" y="5994400"/>
          <p14:tracePt t="499770" x="8007350" y="6026150"/>
          <p14:tracePt t="499787" x="8007350" y="6045200"/>
          <p14:tracePt t="499806" x="8007350" y="6051550"/>
          <p14:tracePt t="499820" x="8007350" y="6057900"/>
          <p14:tracePt t="499837" x="8020050" y="6076950"/>
          <p14:tracePt t="499854" x="8051800" y="6102350"/>
          <p14:tracePt t="499869" x="8083550" y="6121400"/>
          <p14:tracePt t="499887" x="8115300" y="6134100"/>
          <p14:tracePt t="499904" x="8147050" y="6134100"/>
          <p14:tracePt t="499920" x="8185150" y="6134100"/>
          <p14:tracePt t="499937" x="8223250" y="6121400"/>
          <p14:tracePt t="499954" x="8248650" y="6102350"/>
          <p14:tracePt t="499970" x="8267700" y="6070600"/>
          <p14:tracePt t="499987" x="8280400" y="6038850"/>
          <p14:tracePt t="499992" x="8280400" y="6013450"/>
          <p14:tracePt t="500004" x="8280400" y="6000750"/>
          <p14:tracePt t="500008" x="8280400" y="5975350"/>
          <p14:tracePt t="500021" x="8280400" y="5962650"/>
          <p14:tracePt t="500037" x="8267700" y="5924550"/>
          <p14:tracePt t="500054" x="8242300" y="5886450"/>
          <p14:tracePt t="500069" x="8216900" y="5848350"/>
          <p14:tracePt t="500071" x="8197850" y="5822950"/>
          <p14:tracePt t="500087" x="8172450" y="5784850"/>
          <p14:tracePt t="500104" x="8140700" y="5753100"/>
          <p14:tracePt t="500122" x="8121650" y="5734050"/>
          <p14:tracePt t="500137" x="8096250" y="5721350"/>
          <p14:tracePt t="500154" x="8083550" y="5715000"/>
          <p14:tracePt t="500171" x="8083550" y="5708650"/>
          <p14:tracePt t="500187" x="8070850" y="5708650"/>
          <p14:tracePt t="500204" x="8064500" y="5708650"/>
          <p14:tracePt t="500221" x="8045450" y="5708650"/>
          <p14:tracePt t="500239" x="8026400" y="5708650"/>
          <p14:tracePt t="500405" x="8026400" y="5715000"/>
          <p14:tracePt t="500412" x="8026400" y="5721350"/>
          <p14:tracePt t="500426" x="8026400" y="5727700"/>
          <p14:tracePt t="500437" x="8026400" y="5734050"/>
          <p14:tracePt t="500454" x="8026400" y="5740400"/>
          <p14:tracePt t="500470" x="8032750" y="5746750"/>
          <p14:tracePt t="500504" x="8039100" y="5753100"/>
          <p14:tracePt t="500538" x="8045450" y="5765800"/>
          <p14:tracePt t="500554" x="8045450" y="5778500"/>
          <p14:tracePt t="500571" x="8045450" y="5791200"/>
          <p14:tracePt t="500587" x="8045450" y="5810250"/>
          <p14:tracePt t="500604" x="8045450" y="5822950"/>
          <p14:tracePt t="500684" x="8051800" y="5816600"/>
          <p14:tracePt t="500693" x="8064500" y="5803900"/>
          <p14:tracePt t="500704" x="8070850" y="5797550"/>
          <p14:tracePt t="500722" x="8096250" y="5778500"/>
          <p14:tracePt t="500738" x="8108950" y="5765800"/>
          <p14:tracePt t="500806" x="8108950" y="5772150"/>
          <p14:tracePt t="500821" x="8108950" y="5778500"/>
          <p14:tracePt t="500839" x="8108950" y="5791200"/>
          <p14:tracePt t="502375" x="8108950" y="5797550"/>
          <p14:tracePt t="502397" x="8108950" y="5803900"/>
          <p14:tracePt t="502588" x="8108950" y="5810250"/>
          <p14:tracePt t="502597" x="8108950" y="5816600"/>
          <p14:tracePt t="502605" x="8108950" y="5822950"/>
          <p14:tracePt t="502681" x="8108950" y="5816600"/>
          <p14:tracePt t="502688" x="8115300" y="5816600"/>
          <p14:tracePt t="502707" x="8115300" y="5810250"/>
          <p14:tracePt t="502773" x="8102600" y="5816600"/>
          <p14:tracePt t="502782" x="8096250" y="5816600"/>
          <p14:tracePt t="502788" x="8096250" y="5822950"/>
          <p14:tracePt t="502809" x="8083550" y="5822950"/>
          <p14:tracePt t="502823" x="8077200" y="5822950"/>
          <p14:tracePt t="502839" x="8070850" y="5829300"/>
          <p14:tracePt t="502858" x="8058150" y="5829300"/>
          <p14:tracePt t="502873" x="8045450" y="5829300"/>
          <p14:tracePt t="502890" x="8001000" y="5835650"/>
          <p14:tracePt t="502907" x="7962900" y="5842000"/>
          <p14:tracePt t="502910" x="7931150" y="5842000"/>
          <p14:tracePt t="502921" x="7912100" y="5848350"/>
          <p14:tracePt t="502923" x="7899400" y="5848350"/>
          <p14:tracePt t="502938" x="7867650" y="5854700"/>
          <p14:tracePt t="502956" x="7861300" y="5854700"/>
          <p14:tracePt t="503281" x="7861300" y="5861050"/>
          <p14:tracePt t="503343" x="7861300" y="5854700"/>
          <p14:tracePt t="503351" x="7854950" y="5848350"/>
          <p14:tracePt t="503357" x="7854950" y="5829300"/>
          <p14:tracePt t="503374" x="7848600" y="5803900"/>
          <p14:tracePt t="503549" x="7842250" y="5803900"/>
          <p14:tracePt t="503746" x="7854950" y="5803900"/>
          <p14:tracePt t="503757" x="7874000" y="5803900"/>
          <p14:tracePt t="503775" x="7975600" y="5835650"/>
          <p14:tracePt t="503791" x="8001000" y="5848350"/>
          <p14:tracePt t="503824" x="8001000" y="5854700"/>
          <p14:tracePt t="503880" x="7994650" y="5854700"/>
          <p14:tracePt t="503890" x="7988300" y="5848350"/>
          <p14:tracePt t="503907" x="7943850" y="5810250"/>
          <p14:tracePt t="503925" x="7854950" y="5765800"/>
          <p14:tracePt t="503939" x="7753350" y="5734050"/>
          <p14:tracePt t="503957" x="7626350" y="5695950"/>
          <p14:tracePt t="503974" x="7505700" y="5670550"/>
          <p14:tracePt t="503991" x="7416800" y="5657850"/>
          <p14:tracePt t="503995" x="7385050" y="5657850"/>
          <p14:tracePt t="504006" x="7378700" y="5664200"/>
          <p14:tracePt t="504025" x="7378700" y="5708650"/>
          <p14:tracePt t="504040" x="7391400" y="5778500"/>
          <p14:tracePt t="504057" x="7404100" y="5854700"/>
          <p14:tracePt t="504074" x="7404100" y="5918200"/>
          <p14:tracePt t="504080" x="7410450" y="5949950"/>
          <p14:tracePt t="504090" x="7410450" y="5969000"/>
          <p14:tracePt t="504107" x="7435850" y="6007100"/>
          <p14:tracePt t="504124" x="7467600" y="6019800"/>
          <p14:tracePt t="504140" x="7556500" y="6019800"/>
          <p14:tracePt t="504158" x="7715250" y="6000750"/>
          <p14:tracePt t="504174" x="7905750" y="5969000"/>
          <p14:tracePt t="504191" x="8102600" y="5918200"/>
          <p14:tracePt t="504209" x="8191500" y="5873750"/>
          <p14:tracePt t="504213" x="8191500" y="5861050"/>
          <p14:tracePt t="504224" x="8185150" y="5842000"/>
          <p14:tracePt t="504241" x="8108950" y="5810250"/>
          <p14:tracePt t="504257" x="7880350" y="5746750"/>
          <p14:tracePt t="504273" x="7734300" y="5702300"/>
          <p14:tracePt t="504289" x="7588250" y="5670550"/>
          <p14:tracePt t="504307" x="7480300" y="5664200"/>
          <p14:tracePt t="504324" x="7391400" y="5689600"/>
          <p14:tracePt t="504341" x="7359650" y="5727700"/>
          <p14:tracePt t="504357" x="7359650" y="5759450"/>
          <p14:tracePt t="504374" x="7435850" y="5810250"/>
          <p14:tracePt t="504391" x="7524750" y="5842000"/>
          <p14:tracePt t="504407" x="7607300" y="5873750"/>
          <p14:tracePt t="504424" x="7632700" y="5880100"/>
          <p14:tracePt t="504441" x="7632700" y="5886450"/>
          <p14:tracePt t="504541" x="7639050" y="5886450"/>
          <p14:tracePt t="504551" x="7645400" y="5886450"/>
          <p14:tracePt t="504558" x="7670800" y="5886450"/>
          <p14:tracePt t="504573" x="7721600" y="5886450"/>
          <p14:tracePt t="504591" x="7734300" y="5886450"/>
          <p14:tracePt t="504686" x="7740650" y="5886450"/>
          <p14:tracePt t="504696" x="7747000" y="5886450"/>
          <p14:tracePt t="504709" x="7759700" y="5880100"/>
          <p14:tracePt t="504725" x="7785100" y="5867400"/>
          <p14:tracePt t="504741" x="7797800" y="5861050"/>
          <p14:tracePt t="504758" x="7804150" y="5861050"/>
          <p14:tracePt t="504935" x="7810500" y="5873750"/>
          <p14:tracePt t="504957" x="7861300" y="5930900"/>
          <p14:tracePt t="504975" x="7924800" y="6013450"/>
          <p14:tracePt t="504990" x="8001000" y="6115050"/>
          <p14:tracePt t="505009" x="8039100" y="6165850"/>
          <p14:tracePt t="505025" x="8064500" y="6191250"/>
          <p14:tracePt t="505042" x="8070850" y="6197600"/>
          <p14:tracePt t="505101" x="8077200" y="6197600"/>
          <p14:tracePt t="505110" x="8083550" y="6191250"/>
          <p14:tracePt t="505182" x="8089900" y="6191250"/>
          <p14:tracePt t="505190" x="8089900" y="6184900"/>
          <p14:tracePt t="505209" x="8102600" y="6178550"/>
          <p14:tracePt t="505226" x="8147050" y="6146800"/>
          <p14:tracePt t="505243" x="8235950" y="6083300"/>
          <p14:tracePt t="505259" x="8267700" y="6057900"/>
          <p14:tracePt t="505264" x="8293100" y="6032500"/>
          <p14:tracePt t="505276" x="8337550" y="5988050"/>
          <p14:tracePt t="505292" x="8356600" y="5969000"/>
          <p14:tracePt t="505309" x="8388350" y="5937250"/>
          <p14:tracePt t="505312" x="8401050" y="5930900"/>
          <p14:tracePt t="505325" x="8420100" y="5911850"/>
          <p14:tracePt t="505342" x="8420100" y="5899150"/>
          <p14:tracePt t="505360" x="8426450" y="5892800"/>
          <p14:tracePt t="505391" x="8426450" y="5886450"/>
          <p14:tracePt t="505408" x="8426450" y="5880100"/>
          <p14:tracePt t="505425" x="8413750" y="5873750"/>
          <p14:tracePt t="505442" x="8401050" y="5873750"/>
          <p14:tracePt t="505446" x="8394700" y="5873750"/>
          <p14:tracePt t="505458" x="8382000" y="5873750"/>
          <p14:tracePt t="505475" x="8362950" y="5873750"/>
          <p14:tracePt t="507214" x="8369300" y="5873750"/>
          <p14:tracePt t="507222" x="8407400" y="5873750"/>
          <p14:tracePt t="507227" x="8470900" y="5873750"/>
          <p14:tracePt t="507243" x="8585200" y="5880100"/>
          <p14:tracePt t="507261" x="8667750" y="5892800"/>
          <p14:tracePt t="507278" x="8705850" y="5911850"/>
          <p14:tracePt t="507292" x="8731250" y="5930900"/>
          <p14:tracePt t="507310" x="8743950" y="5937250"/>
          <p14:tracePt t="507326" x="8756650" y="5943600"/>
          <p14:tracePt t="507343" x="8769350" y="5943600"/>
          <p14:tracePt t="507360" x="8820150" y="5949950"/>
          <p14:tracePt t="507378" x="8902700" y="5969000"/>
          <p14:tracePt t="507393" x="8966200" y="5994400"/>
          <p14:tracePt t="507411" x="9017000" y="6019800"/>
          <p14:tracePt t="507426" x="9042400" y="6038850"/>
          <p14:tracePt t="507429" x="9048750" y="6045200"/>
          <p14:tracePt t="507443" x="9067800" y="6057900"/>
          <p14:tracePt t="507462" x="9074150" y="6064250"/>
          <p14:tracePt t="507495" x="9080500" y="6064250"/>
          <p14:tracePt t="507512" x="9112250" y="6064250"/>
          <p14:tracePt t="507527" x="9150350" y="6064250"/>
          <p14:tracePt t="507542" x="9182100" y="6057900"/>
          <p14:tracePt t="507560" x="9207500" y="6057900"/>
          <p14:tracePt t="507576" x="9213850" y="6051550"/>
          <p14:tracePt t="507592" x="9232900" y="6051550"/>
          <p14:tracePt t="507610" x="9258300" y="6051550"/>
          <p14:tracePt t="507628" x="9277350" y="6051550"/>
          <p14:tracePt t="507630" x="9302750" y="6045200"/>
          <p14:tracePt t="507642" x="9309100" y="6045200"/>
          <p14:tracePt t="507662" x="9353550" y="6019800"/>
          <p14:tracePt t="507677" x="9378950" y="6000750"/>
          <p14:tracePt t="507694" x="9391650" y="5988050"/>
          <p14:tracePt t="507702" x="9398000" y="5988050"/>
          <p14:tracePt t="507712" x="9398000" y="5981700"/>
          <p14:tracePt t="507780" x="9391650" y="5981700"/>
          <p14:tracePt t="507811" x="9398000" y="5981700"/>
          <p14:tracePt t="507826" x="9417050" y="5975350"/>
          <p14:tracePt t="507844" x="9537700" y="5988050"/>
          <p14:tracePt t="507860" x="9696450" y="5994400"/>
          <p14:tracePt t="507877" x="9861550" y="6000750"/>
          <p14:tracePt t="507894" x="9994900" y="6000750"/>
          <p14:tracePt t="507911" x="10102850" y="5988050"/>
          <p14:tracePt t="507927" x="10217150" y="5956300"/>
          <p14:tracePt t="507944" x="10293350" y="5924550"/>
          <p14:tracePt t="507959" x="10344150" y="5899150"/>
          <p14:tracePt t="507977" x="10375900" y="5880100"/>
          <p14:tracePt t="507993" x="10388600" y="5867400"/>
          <p14:tracePt t="508010" x="10394950" y="5861050"/>
          <p14:tracePt t="508069" x="10394950" y="5854700"/>
          <p14:tracePt t="508079" x="10388600" y="5854700"/>
          <p14:tracePt t="508095" x="10375900" y="5835650"/>
          <p14:tracePt t="508110" x="10356850" y="5822950"/>
          <p14:tracePt t="508127" x="10350500" y="5810250"/>
          <p14:tracePt t="508143" x="10344150" y="5803900"/>
          <p14:tracePt t="508161" x="10331450" y="5791200"/>
          <p14:tracePt t="508178" x="10325100" y="5784850"/>
          <p14:tracePt t="508194" x="10318750" y="5772150"/>
          <p14:tracePt t="508209" x="10306050" y="5765800"/>
          <p14:tracePt t="508227" x="10299700" y="5753100"/>
          <p14:tracePt t="508244" x="10287000" y="5746750"/>
          <p14:tracePt t="508247" x="10261600" y="5727700"/>
          <p14:tracePt t="508260" x="10248900" y="5721350"/>
          <p14:tracePt t="508261" x="10217150" y="5702300"/>
          <p14:tracePt t="508278" x="10185400" y="5683250"/>
          <p14:tracePt t="508294" x="10134600" y="5657850"/>
          <p14:tracePt t="508311" x="10090150" y="5632450"/>
          <p14:tracePt t="508327" x="10064750" y="5619750"/>
          <p14:tracePt t="508345" x="10045700" y="5613400"/>
          <p14:tracePt t="508360" x="10020300" y="5613400"/>
          <p14:tracePt t="508378" x="9963150" y="5613400"/>
          <p14:tracePt t="508394" x="9912350" y="5632450"/>
          <p14:tracePt t="508410" x="9829800" y="5657850"/>
          <p14:tracePt t="508427" x="9779000" y="5676900"/>
          <p14:tracePt t="508443" x="9734550" y="5708650"/>
          <p14:tracePt t="508459" x="9721850" y="5721350"/>
          <p14:tracePt t="508476" x="9715500" y="5727700"/>
          <p14:tracePt t="508538" x="9715500" y="5734050"/>
          <p14:tracePt t="508551" x="9715500" y="5740400"/>
          <p14:tracePt t="508561" x="9721850" y="5753100"/>
          <p14:tracePt t="508577" x="9721850" y="5759450"/>
          <p14:tracePt t="508594" x="9728200" y="5759450"/>
          <p14:tracePt t="508611" x="9728200" y="5765800"/>
          <p14:tracePt t="508628" x="9728200" y="5778500"/>
          <p14:tracePt t="508644" x="9728200" y="5784850"/>
          <p14:tracePt t="508661" x="9728200" y="5797550"/>
          <p14:tracePt t="509570" x="9728200" y="5803900"/>
          <p14:tracePt t="509582" x="9721850" y="5803900"/>
          <p14:tracePt t="509586" x="9715500" y="5810250"/>
          <p14:tracePt t="509594" x="9709150" y="5810250"/>
          <p14:tracePt t="509612" x="9696450" y="5810250"/>
          <p14:tracePt t="509629" x="9696450" y="5816600"/>
          <p14:tracePt t="509663" x="9690100" y="5816600"/>
          <p14:tracePt t="509679" x="9671050" y="5816600"/>
          <p14:tracePt t="509695" x="9607550" y="5816600"/>
          <p14:tracePt t="509712" x="9531350" y="5810250"/>
          <p14:tracePt t="509728" x="9461500" y="5797550"/>
          <p14:tracePt t="509745" x="9417050" y="5784850"/>
          <p14:tracePt t="509762" x="9391650" y="5772150"/>
          <p14:tracePt t="509779" x="9385300" y="5765800"/>
          <p14:tracePt t="509796" x="9372600" y="5765800"/>
          <p14:tracePt t="509811" x="9353550" y="5759450"/>
          <p14:tracePt t="509828" x="9315450" y="5753100"/>
          <p14:tracePt t="509831" x="9290050" y="5746750"/>
          <p14:tracePt t="509846" x="9264650" y="5734050"/>
          <p14:tracePt t="509862" x="9194800" y="5715000"/>
          <p14:tracePt t="509878" x="9156700" y="5708650"/>
          <p14:tracePt t="509896" x="9124950" y="5702300"/>
          <p14:tracePt t="509912" x="9105900" y="5695950"/>
          <p14:tracePt t="509929" x="9086850" y="5689600"/>
          <p14:tracePt t="509946" x="9048750" y="5689600"/>
          <p14:tracePt t="509962" x="8985250" y="5683250"/>
          <p14:tracePt t="509980" x="8858250" y="5683250"/>
          <p14:tracePt t="509995" x="8763000" y="5676900"/>
          <p14:tracePt t="510012" x="8693150" y="5676900"/>
          <p14:tracePt t="510028" x="8623300" y="5676900"/>
          <p14:tracePt t="510045" x="8572500" y="5676900"/>
          <p14:tracePt t="510061" x="8509000" y="5683250"/>
          <p14:tracePt t="510079" x="8337550" y="5689600"/>
          <p14:tracePt t="510096" x="8185150" y="5689600"/>
          <p14:tracePt t="510112" x="8058150" y="5689600"/>
          <p14:tracePt t="510129" x="7962900" y="5689600"/>
          <p14:tracePt t="510144" x="7918450" y="5689600"/>
          <p14:tracePt t="510162" x="7905750" y="5689600"/>
          <p14:tracePt t="510179" x="7893050" y="5695950"/>
          <p14:tracePt t="510183" x="7874000" y="5708650"/>
          <p14:tracePt t="510196" x="7854950" y="5715000"/>
          <p14:tracePt t="510212" x="7810500" y="5740400"/>
          <p14:tracePt t="510229" x="7778750" y="5759450"/>
          <p14:tracePt t="510246" x="7759700" y="5772150"/>
          <p14:tracePt t="510262" x="7759700" y="5791200"/>
          <p14:tracePt t="510279" x="7778750" y="5822950"/>
          <p14:tracePt t="510296" x="7791450" y="5829300"/>
          <p14:tracePt t="510299" x="7797800" y="5835650"/>
          <p14:tracePt t="510313" x="7810500" y="5848350"/>
          <p14:tracePt t="510317" x="7823200" y="5867400"/>
          <p14:tracePt t="510328" x="7829550" y="5880100"/>
          <p14:tracePt t="510347" x="7848600" y="5918200"/>
          <p14:tracePt t="510362" x="7854950" y="5949950"/>
          <p14:tracePt t="510379" x="7861300" y="5975350"/>
          <p14:tracePt t="510394" x="7880350" y="6013450"/>
          <p14:tracePt t="510412" x="7905750" y="6038850"/>
          <p14:tracePt t="510429" x="7918450" y="6057900"/>
          <p14:tracePt t="510585" x="7918450" y="6064250"/>
          <p14:tracePt t="510594" x="7918450" y="6070600"/>
          <p14:tracePt t="510598" x="7918450" y="6083300"/>
          <p14:tracePt t="510630" x="7918450" y="6089650"/>
          <p14:tracePt t="510805" x="7918450" y="6083300"/>
          <p14:tracePt t="510813" x="7918450" y="6076950"/>
          <p14:tracePt t="510830" x="7918450" y="6070600"/>
          <p14:tracePt t="510887" x="7918450" y="6076950"/>
          <p14:tracePt t="510899" x="7918450" y="6083300"/>
          <p14:tracePt t="510912" x="7931150" y="6102350"/>
          <p14:tracePt t="511774" x="7943850" y="6102350"/>
          <p14:tracePt t="511783" x="8007350" y="6102350"/>
          <p14:tracePt t="511797" x="8216900" y="6076950"/>
          <p14:tracePt t="511814" x="8502650" y="6051550"/>
          <p14:tracePt t="511830" x="8807450" y="6032500"/>
          <p14:tracePt t="511849" x="9099550" y="6019800"/>
          <p14:tracePt t="511864" x="9404350" y="6007100"/>
          <p14:tracePt t="511880" x="9626600" y="6007100"/>
          <p14:tracePt t="511899" x="9829800" y="5994400"/>
          <p14:tracePt t="511914" x="9880600" y="5994400"/>
          <p14:tracePt t="511918" x="9912350" y="5988050"/>
          <p14:tracePt t="511930" x="9950450" y="5981700"/>
          <p14:tracePt t="511947" x="10026650" y="5969000"/>
          <p14:tracePt t="511965" x="10090150" y="5956300"/>
          <p14:tracePt t="511980" x="10121900" y="5949950"/>
          <p14:tracePt t="511982" x="10160000" y="5937250"/>
          <p14:tracePt t="511995" x="10242550" y="5924550"/>
          <p14:tracePt t="512014" x="10350500" y="5911850"/>
          <p14:tracePt t="512029" x="10426700" y="5899150"/>
          <p14:tracePt t="512047" x="10496550" y="5886450"/>
          <p14:tracePt t="512063" x="10528300" y="5873750"/>
          <p14:tracePt t="512081" x="10579100" y="5842000"/>
          <p14:tracePt t="512097" x="10629900" y="5797550"/>
          <p14:tracePt t="512114" x="10680700" y="5753100"/>
          <p14:tracePt t="512131" x="10725150" y="5715000"/>
          <p14:tracePt t="512137" x="10756900" y="5683250"/>
          <p14:tracePt t="512148" x="10775950" y="5670550"/>
          <p14:tracePt t="512164" x="10801350" y="5626100"/>
          <p14:tracePt t="512181" x="10763250" y="5568950"/>
          <p14:tracePt t="512197" x="10687050" y="5524500"/>
          <p14:tracePt t="512214" x="10617200" y="5480050"/>
          <p14:tracePt t="512231" x="10528300" y="5441950"/>
          <p14:tracePt t="512247" x="10471150" y="5416550"/>
          <p14:tracePt t="512264" x="10426700" y="5397500"/>
          <p14:tracePt t="512281" x="10401300" y="5384800"/>
          <p14:tracePt t="512298" x="10344150" y="5384800"/>
          <p14:tracePt t="512313" x="10217150" y="5403850"/>
          <p14:tracePt t="512329" x="9982200" y="5422900"/>
          <p14:tracePt t="512347" x="9772650" y="5429250"/>
          <p14:tracePt t="512351" x="9702800" y="5435600"/>
          <p14:tracePt t="512363" x="9607550" y="5448300"/>
          <p14:tracePt t="512381" x="9493250" y="5461000"/>
          <p14:tracePt t="512386" x="9442450" y="5473700"/>
          <p14:tracePt t="512398" x="9423400" y="5486400"/>
          <p14:tracePt t="512414" x="9423400" y="5499100"/>
          <p14:tracePt t="512431" x="9448800" y="5562600"/>
          <p14:tracePt t="512447" x="9486900" y="5619750"/>
          <p14:tracePt t="512463" x="9525000" y="5664200"/>
          <p14:tracePt t="512481" x="9575800" y="5708650"/>
          <p14:tracePt t="512496" x="9645650" y="5746750"/>
          <p14:tracePt t="512513" x="9747250" y="5784850"/>
          <p14:tracePt t="512531" x="9848850" y="5816600"/>
          <p14:tracePt t="512546" x="10039350" y="5854700"/>
          <p14:tracePt t="512564" x="10229850" y="5886450"/>
          <p14:tracePt t="512581" x="10458450" y="5918200"/>
          <p14:tracePt t="512597" x="10680700" y="5956300"/>
          <p14:tracePt t="512613" x="10706100" y="5956300"/>
          <p14:tracePt t="512788" x="10706100" y="5962650"/>
          <p14:tracePt t="515349" x="10699750" y="5956300"/>
          <p14:tracePt t="515367" x="10648950" y="5918200"/>
          <p14:tracePt t="515384" x="10528300" y="5873750"/>
          <p14:tracePt t="515399" x="10382250" y="5848350"/>
          <p14:tracePt t="515402" x="10299700" y="5848350"/>
          <p14:tracePt t="515418" x="10153650" y="5848350"/>
          <p14:tracePt t="515424" x="10109200" y="5854700"/>
          <p14:tracePt t="515432" x="10090150" y="5861050"/>
          <p14:tracePt t="515452" x="10083800" y="5867400"/>
          <p14:tracePt t="515467" x="10039350" y="5899150"/>
          <p14:tracePt t="515483" x="9975850" y="5918200"/>
          <p14:tracePt t="515500" x="9874250" y="5924550"/>
          <p14:tracePt t="515516" x="9709150" y="5924550"/>
          <p14:tracePt t="515532" x="9531350" y="5949950"/>
          <p14:tracePt t="515550" x="9391650" y="5975350"/>
          <p14:tracePt t="515567" x="9290050" y="5988050"/>
          <p14:tracePt t="515584" x="9226550" y="5988050"/>
          <p14:tracePt t="515599" x="9137650" y="5981700"/>
          <p14:tracePt t="515617" x="8972550" y="5962650"/>
          <p14:tracePt t="515634" x="8788400" y="5943600"/>
          <p14:tracePt t="515651" x="8585200" y="5943600"/>
          <p14:tracePt t="515655" x="8489950" y="5943600"/>
          <p14:tracePt t="515666" x="8426450" y="5949950"/>
          <p14:tracePt t="515689" x="8280400" y="5988050"/>
          <p14:tracePt t="515700" x="8261350" y="5994400"/>
          <p14:tracePt t="515717" x="8197850" y="6013450"/>
          <p14:tracePt t="515733" x="8102600" y="6026150"/>
          <p14:tracePt t="515750" x="8026400" y="6013450"/>
          <p14:tracePt t="515766" x="7975600" y="5981700"/>
          <p14:tracePt t="515783" x="7962900" y="5956300"/>
          <p14:tracePt t="515788" x="7969250" y="5937250"/>
          <p14:tracePt t="515800" x="7988300" y="5918200"/>
          <p14:tracePt t="515817" x="8051800" y="5886450"/>
          <p14:tracePt t="515833" x="8102600" y="5880100"/>
          <p14:tracePt t="515837" x="8115300" y="5880100"/>
          <p14:tracePt t="515867" x="8108950" y="5886450"/>
          <p14:tracePt t="515884" x="8070850" y="5899150"/>
          <p14:tracePt t="515900" x="8051800" y="5911850"/>
          <p14:tracePt t="515903" x="8032750" y="5918200"/>
          <p14:tracePt t="515916" x="8020050" y="5924550"/>
          <p14:tracePt t="515935" x="8020050" y="5937250"/>
          <p14:tracePt t="515950" x="8020050" y="5943600"/>
          <p14:tracePt t="515969" x="8020050" y="5956300"/>
          <p14:tracePt t="515984" x="7994650" y="6000750"/>
          <p14:tracePt t="516000" x="7950200" y="6051550"/>
          <p14:tracePt t="516017" x="7905750" y="6096000"/>
          <p14:tracePt t="516034" x="7880350" y="6121400"/>
          <p14:tracePt t="516050" x="7880350" y="6127750"/>
          <p14:tracePt t="516067" x="7880350" y="6134100"/>
          <p14:tracePt t="516124" x="7880350" y="6127750"/>
          <p14:tracePt t="516130" x="7880350" y="6121400"/>
          <p14:tracePt t="516137" x="7880350" y="6115050"/>
          <p14:tracePt t="516149" x="7880350" y="6102350"/>
          <p14:tracePt t="516167" x="7886700" y="6083300"/>
          <p14:tracePt t="516184" x="7905750" y="6051550"/>
          <p14:tracePt t="516203" x="7969250" y="6007100"/>
          <p14:tracePt t="516218" x="7994650" y="6000750"/>
          <p14:tracePt t="516234" x="8020050" y="6000750"/>
          <p14:tracePt t="516285" x="8026400" y="6000750"/>
          <p14:tracePt t="516301" x="8032750" y="6000750"/>
          <p14:tracePt t="516317" x="8045450" y="6000750"/>
          <p14:tracePt t="516334" x="8064500" y="6007100"/>
          <p14:tracePt t="516351" x="8102600" y="6007100"/>
          <p14:tracePt t="516523" x="8102600" y="6013450"/>
          <p14:tracePt t="516532" x="8108950" y="6013450"/>
          <p14:tracePt t="516540" x="8115300" y="6013450"/>
          <p14:tracePt t="516596" x="8115300" y="6019800"/>
          <p14:tracePt t="516605" x="8115300" y="6026150"/>
          <p14:tracePt t="516617" x="8115300" y="6038850"/>
          <p14:tracePt t="516636" x="8121650" y="6045200"/>
          <p14:tracePt t="516651" x="8121650" y="6070600"/>
          <p14:tracePt t="516668" x="8128000" y="6089650"/>
          <p14:tracePt t="516685" x="8134350" y="6102350"/>
          <p14:tracePt t="516705" x="8140700" y="6108700"/>
          <p14:tracePt t="516707" x="8147050" y="6115050"/>
          <p14:tracePt t="516717" x="8153400" y="6115050"/>
          <p14:tracePt t="516734" x="8166100" y="6121400"/>
          <p14:tracePt t="516751" x="8204200" y="6127750"/>
          <p14:tracePt t="516768" x="8261350" y="6127750"/>
          <p14:tracePt t="516785" x="8312150" y="6127750"/>
          <p14:tracePt t="516800" x="8331200" y="6121400"/>
          <p14:tracePt t="516818" x="8356600" y="6115050"/>
          <p14:tracePt t="516835" x="8388350" y="6096000"/>
          <p14:tracePt t="516851" x="8413750" y="6076950"/>
          <p14:tracePt t="516868" x="8426450" y="6070600"/>
          <p14:tracePt t="516886" x="8439150" y="6051550"/>
          <p14:tracePt t="516901" x="8445500" y="6045200"/>
          <p14:tracePt t="516943" x="8445500" y="6038850"/>
          <p14:tracePt t="516951" x="8439150" y="6032500"/>
          <p14:tracePt t="516968" x="8420100" y="6026150"/>
          <p14:tracePt t="516985" x="8401050" y="6013450"/>
          <p14:tracePt t="516990" x="8388350" y="6013450"/>
          <p14:tracePt t="517000" x="8382000" y="6007100"/>
          <p14:tracePt t="517018" x="8362950" y="5994400"/>
          <p14:tracePt t="517035" x="8337550" y="5975350"/>
          <p14:tracePt t="517053" x="8324850" y="5962650"/>
          <p14:tracePt t="517068" x="8318500" y="5956300"/>
          <p14:tracePt t="517086" x="8242300" y="5943600"/>
          <p14:tracePt t="517101" x="8185150" y="5943600"/>
          <p14:tracePt t="517118" x="8134350" y="5930900"/>
          <p14:tracePt t="517137" x="8102600" y="5924550"/>
          <p14:tracePt t="517152" x="8083550" y="5924550"/>
          <p14:tracePt t="517168" x="8077200" y="5918200"/>
          <p14:tracePt t="517184" x="8070850" y="5905500"/>
          <p14:tracePt t="517201" x="8070850" y="5899150"/>
          <p14:tracePt t="517218" x="8064500" y="5899150"/>
          <p14:tracePt t="517235" x="8001000" y="5911850"/>
          <p14:tracePt t="517251" x="7874000" y="5949950"/>
          <p14:tracePt t="517267" x="7702550" y="5975350"/>
          <p14:tracePt t="517285" x="7531100" y="6000750"/>
          <p14:tracePt t="517289" x="7493000" y="6007100"/>
          <p14:tracePt t="517300" x="7467600" y="6013450"/>
          <p14:tracePt t="517319" x="7467600" y="6026150"/>
          <p14:tracePt t="517335" x="7588250" y="6045200"/>
          <p14:tracePt t="517353" x="7766050" y="6070600"/>
          <p14:tracePt t="517368" x="7962900" y="6115050"/>
          <p14:tracePt t="517385" x="8083550" y="6178550"/>
          <p14:tracePt t="517400" x="8096250" y="6223000"/>
          <p14:tracePt t="517418" x="8102600" y="6254750"/>
          <p14:tracePt t="517435" x="8115300" y="6267450"/>
          <p14:tracePt t="517452" x="8134350" y="6267450"/>
          <p14:tracePt t="517468" x="8191500" y="6242050"/>
          <p14:tracePt t="517485" x="8299450" y="6203950"/>
          <p14:tracePt t="517502" x="8426450" y="6178550"/>
          <p14:tracePt t="517518" x="8585200" y="6159500"/>
          <p14:tracePt t="517522" x="8661400" y="6153150"/>
          <p14:tracePt t="517536" x="8794750" y="6153150"/>
          <p14:tracePt t="517552" x="8877300" y="6153150"/>
          <p14:tracePt t="517556" x="8921750" y="6153150"/>
          <p14:tracePt t="517567" x="8959850" y="6159500"/>
          <p14:tracePt t="517570" x="8991600" y="6165850"/>
          <p14:tracePt t="517584" x="9055100" y="6165850"/>
          <p14:tracePt t="517601" x="9137650" y="6140450"/>
          <p14:tracePt t="517617" x="9232900" y="6102350"/>
          <p14:tracePt t="517635" x="9321800" y="6057900"/>
          <p14:tracePt t="517652" x="9436100" y="6007100"/>
          <p14:tracePt t="517668" x="9505950" y="5981700"/>
          <p14:tracePt t="517685" x="9537700" y="5975350"/>
          <p14:tracePt t="517702" x="9556750" y="5969000"/>
          <p14:tracePt t="517719" x="9588500" y="5969000"/>
          <p14:tracePt t="517734" x="9639300" y="5975350"/>
          <p14:tracePt t="517752" x="9721850" y="5988050"/>
          <p14:tracePt t="517769" x="9823450" y="6000750"/>
          <p14:tracePt t="517785" x="9880600" y="6019800"/>
          <p14:tracePt t="517803" x="9886950" y="6032500"/>
          <p14:tracePt t="517818" x="9893300" y="6051550"/>
          <p14:tracePt t="517835" x="9893300" y="6076950"/>
          <p14:tracePt t="517852" x="9893300" y="6096000"/>
          <p14:tracePt t="517869" x="9893300" y="6108700"/>
          <p14:tracePt t="522176" x="9886950" y="6070600"/>
          <p14:tracePt t="522185" x="9874250" y="6038850"/>
          <p14:tracePt t="522189" x="9848850" y="5962650"/>
          <p14:tracePt t="522208" x="9785350" y="5835650"/>
          <p14:tracePt t="522224" x="9740900" y="5746750"/>
          <p14:tracePt t="522239" x="9709150" y="5676900"/>
          <p14:tracePt t="522256" x="9702800" y="5594350"/>
          <p14:tracePt t="522273" x="9779000" y="5486400"/>
          <p14:tracePt t="522293" x="9867900" y="5384800"/>
          <p14:tracePt t="522294" x="9906000" y="5340350"/>
          <p14:tracePt t="522306" x="9937750" y="5283200"/>
          <p14:tracePt t="522323" x="9975850" y="5213350"/>
          <p14:tracePt t="522339" x="9982200" y="5175250"/>
          <p14:tracePt t="522356" x="9982200" y="5168900"/>
          <p14:tracePt t="522389" x="9975850" y="5168900"/>
          <p14:tracePt t="522406" x="9969500" y="5168900"/>
          <p14:tracePt t="522481" x="9963150" y="5168900"/>
          <p14:tracePt t="522488" x="9963150" y="5175250"/>
          <p14:tracePt t="522506" x="9944100" y="5181600"/>
          <p14:tracePt t="522522" x="9931400" y="5187950"/>
          <p14:tracePt t="522538" x="9925050" y="5194300"/>
          <p14:tracePt t="522556" x="9937750" y="5181600"/>
          <p14:tracePt t="522572" x="9975850" y="5156200"/>
          <p14:tracePt t="522589" x="10058400" y="5086350"/>
          <p14:tracePt t="522606" x="10166350" y="5003800"/>
          <p14:tracePt t="522610" x="10210800" y="4965700"/>
          <p14:tracePt t="522623" x="10261600" y="4927600"/>
          <p14:tracePt t="522639" x="10369550" y="4870450"/>
          <p14:tracePt t="522656" x="10490200" y="4832350"/>
          <p14:tracePt t="522674" x="10661650" y="4800600"/>
          <p14:tracePt t="522688" x="10699750" y="4794250"/>
          <p14:tracePt t="522689" x="10731500" y="4781550"/>
          <p14:tracePt t="522708" x="10782300" y="4762500"/>
          <p14:tracePt t="522723" x="10801350" y="4749800"/>
          <p14:tracePt t="522740" x="10807700" y="4724400"/>
          <p14:tracePt t="522756" x="10820400" y="4679950"/>
          <p14:tracePt t="522773" x="10833100" y="4629150"/>
          <p14:tracePt t="522789" x="10845800" y="4578350"/>
          <p14:tracePt t="522806" x="10858500" y="4540250"/>
          <p14:tracePt t="522823" x="10864850" y="4508500"/>
          <p14:tracePt t="522839" x="10864850" y="4464050"/>
          <p14:tracePt t="522843" x="10864850" y="4451350"/>
          <p14:tracePt t="522856" x="10858500" y="4419600"/>
          <p14:tracePt t="522859" x="10852150" y="4375150"/>
          <p14:tracePt t="522872" x="10845800" y="4356100"/>
          <p14:tracePt t="522875" x="10833100" y="4298950"/>
          <p14:tracePt t="522890" x="10820400" y="4267200"/>
          <p14:tracePt t="522894" x="10788650" y="4203700"/>
          <p14:tracePt t="522905" x="10769600" y="4171950"/>
          <p14:tracePt t="522907" x="10731500" y="4108450"/>
          <p14:tracePt t="522923" x="10680700" y="4038600"/>
          <p14:tracePt t="522939" x="10642600" y="4000500"/>
          <p14:tracePt t="522956" x="10604500" y="3981450"/>
          <p14:tracePt t="522973" x="10547350" y="3987800"/>
          <p14:tracePt t="522990" x="10452100" y="4019550"/>
          <p14:tracePt t="523006" x="10299700" y="4083050"/>
          <p14:tracePt t="523022" x="10102850" y="4146550"/>
          <p14:tracePt t="523040" x="9931400" y="4184650"/>
          <p14:tracePt t="523057" x="9772650" y="4203700"/>
          <p14:tracePt t="523061" x="9696450" y="4203700"/>
          <p14:tracePt t="523073" x="9652000" y="4210050"/>
          <p14:tracePt t="523090" x="9582150" y="4222750"/>
          <p14:tracePt t="523094" x="9544050" y="4235450"/>
          <p14:tracePt t="523105" x="9512300" y="4254500"/>
          <p14:tracePt t="523108" x="9448800" y="4286250"/>
          <p14:tracePt t="523123" x="9302750" y="4356100"/>
          <p14:tracePt t="523139" x="9156700" y="4425950"/>
          <p14:tracePt t="523156" x="8966200" y="4514850"/>
          <p14:tracePt t="523173" x="8845550" y="4572000"/>
          <p14:tracePt t="523190" x="8788400" y="4610100"/>
          <p14:tracePt t="523223" x="8782050" y="4610100"/>
          <p14:tracePt t="523257" x="8763000" y="4641850"/>
          <p14:tracePt t="523273" x="8731250" y="4686300"/>
          <p14:tracePt t="523291" x="8705850" y="4743450"/>
          <p14:tracePt t="523305" x="8693150" y="4813300"/>
          <p14:tracePt t="523323" x="8693150" y="4870450"/>
          <p14:tracePt t="523340" x="8718550" y="4940300"/>
          <p14:tracePt t="523356" x="8763000" y="5003800"/>
          <p14:tracePt t="523374" x="8832850" y="5067300"/>
          <p14:tracePt t="523377" x="8877300" y="5099050"/>
          <p14:tracePt t="523390" x="8934450" y="5137150"/>
          <p14:tracePt t="523405" x="9086850" y="5200650"/>
          <p14:tracePt t="523424" x="9302750" y="5232400"/>
          <p14:tracePt t="523440" x="9499600" y="5232400"/>
          <p14:tracePt t="523456" x="9658350" y="5194300"/>
          <p14:tracePt t="523472" x="9715500" y="5130800"/>
          <p14:tracePt t="523490" x="9728200" y="5073650"/>
          <p14:tracePt t="523509" x="9734550" y="5010150"/>
          <p14:tracePt t="523524" x="9734550" y="4978400"/>
          <p14:tracePt t="523541" x="9734550" y="4953000"/>
          <p14:tracePt t="523557" x="9721850" y="4921250"/>
          <p14:tracePt t="523574" x="9715500" y="4895850"/>
          <p14:tracePt t="523590" x="9702800" y="4889500"/>
          <p14:tracePt t="523607" x="9671050" y="4883150"/>
          <p14:tracePt t="523623" x="9613900" y="4883150"/>
          <p14:tracePt t="523640" x="9537700" y="4889500"/>
          <p14:tracePt t="523657" x="9474200" y="4902200"/>
          <p14:tracePt t="523674" x="9448800" y="4902200"/>
          <p14:tracePt t="523690" x="9436100" y="4908550"/>
          <p14:tracePt t="523750" x="9436100" y="4914900"/>
          <p14:tracePt t="523875" x="9423400" y="4921250"/>
          <p14:tracePt t="523893" x="9404350" y="4927600"/>
          <p14:tracePt t="523907" x="9353550" y="4927600"/>
          <p14:tracePt t="523924" x="9251950" y="4933950"/>
          <p14:tracePt t="523940" x="9156700" y="4927600"/>
          <p14:tracePt t="523957" x="9061450" y="4921250"/>
          <p14:tracePt t="523974" x="9017000" y="4921250"/>
          <p14:tracePt t="523990" x="8978900" y="4921250"/>
          <p14:tracePt t="524007" x="8947150" y="4921250"/>
          <p14:tracePt t="524027" x="8915400" y="4927600"/>
          <p14:tracePt t="524074" x="8909050" y="4927600"/>
          <p14:tracePt t="524091" x="8877300" y="4927600"/>
          <p14:tracePt t="524107" x="8870950" y="4927600"/>
          <p14:tracePt t="524186" x="8858250" y="4933950"/>
          <p14:tracePt t="524193" x="8845550" y="4940300"/>
          <p14:tracePt t="524207" x="8801100" y="4953000"/>
          <p14:tracePt t="524225" x="8775700" y="4965700"/>
          <p14:tracePt t="524241" x="8769350" y="4965700"/>
          <p14:tracePt t="524380" x="8769350" y="4972050"/>
          <p14:tracePt t="528245" x="8769350" y="4978400"/>
          <p14:tracePt t="528252" x="8763000" y="4997450"/>
          <p14:tracePt t="528261" x="8756650" y="5041900"/>
          <p14:tracePt t="528277" x="8756650" y="5118100"/>
          <p14:tracePt t="528295" x="8763000" y="5168900"/>
          <p14:tracePt t="528311" x="8769350" y="5194300"/>
          <p14:tracePt t="528328" x="8775700" y="5207000"/>
          <p14:tracePt t="528344" x="8782050" y="5213350"/>
          <p14:tracePt t="528346" x="8782050" y="5219700"/>
          <p14:tracePt t="528451" x="8788400" y="5219700"/>
          <p14:tracePt t="528463" x="8801100" y="5200650"/>
          <p14:tracePt t="528472" x="8820150" y="5181600"/>
          <p14:tracePt t="528477" x="8839200" y="5156200"/>
          <p14:tracePt t="528495" x="8877300" y="5118100"/>
          <p14:tracePt t="528511" x="8934450" y="5067300"/>
          <p14:tracePt t="528528" x="9017000" y="4997450"/>
          <p14:tracePt t="528544" x="9074150" y="4933950"/>
          <p14:tracePt t="528560" x="9118600" y="4876800"/>
          <p14:tracePt t="528577" x="9156700" y="4806950"/>
          <p14:tracePt t="528595" x="9175750" y="4775200"/>
          <p14:tracePt t="528599" x="9175750" y="4768850"/>
          <p14:tracePt t="528610" x="9188450" y="4756150"/>
          <p14:tracePt t="528613" x="9188450" y="4749800"/>
          <p14:tracePt t="528627" x="9194800" y="4743450"/>
          <p14:tracePt t="528716" x="9188450" y="4756150"/>
          <p14:tracePt t="528725" x="9182100" y="4768850"/>
          <p14:tracePt t="528746" x="9163050" y="4806950"/>
          <p14:tracePt t="528761" x="9137650" y="4857750"/>
          <p14:tracePt t="528777" x="9118600" y="4927600"/>
          <p14:tracePt t="528793" x="9080500" y="5029200"/>
          <p14:tracePt t="528811" x="9055100" y="5118100"/>
          <p14:tracePt t="528815" x="9036050" y="5156200"/>
          <p14:tracePt t="528828" x="9023350" y="5207000"/>
          <p14:tracePt t="528845" x="8997950" y="5264150"/>
          <p14:tracePt t="528863" x="8991600" y="5276850"/>
          <p14:tracePt t="528895" x="8991600" y="5264150"/>
          <p14:tracePt t="528911" x="9017000" y="5232400"/>
          <p14:tracePt t="528928" x="9042400" y="5181600"/>
          <p14:tracePt t="528943" x="9074150" y="5143500"/>
          <p14:tracePt t="528961" x="9080500" y="5130800"/>
          <p14:tracePt t="528978" x="9080500" y="5124450"/>
          <p14:tracePt t="528994" x="9067800" y="5111750"/>
          <p14:tracePt t="529010" x="9067800" y="5105400"/>
          <p14:tracePt t="532216" x="9067800" y="5111750"/>
          <p14:tracePt t="532224" x="9061450" y="5137150"/>
          <p14:tracePt t="532231" x="9055100" y="5194300"/>
          <p14:tracePt t="532246" x="9036050" y="5327650"/>
          <p14:tracePt t="532264" x="9010650" y="5473700"/>
          <p14:tracePt t="532281" x="9004300" y="5632450"/>
          <p14:tracePt t="532298" x="9042400" y="5772150"/>
          <p14:tracePt t="532302" x="9074150" y="5848350"/>
          <p14:tracePt t="532315" x="9118600" y="5918200"/>
          <p14:tracePt t="532331" x="9220200" y="6057900"/>
          <p14:tracePt t="532346" x="9340850" y="6172200"/>
          <p14:tracePt t="532364" x="9436100" y="6242050"/>
          <p14:tracePt t="532381" x="9486900" y="6286500"/>
          <p14:tracePt t="532397" x="9486900" y="6318250"/>
          <p14:tracePt t="532414" x="9486900" y="6324600"/>
          <p14:tracePt t="532642" x="9499600" y="6330950"/>
          <p14:tracePt t="532651" x="9518650" y="6343650"/>
          <p14:tracePt t="532664" x="9569450" y="6375400"/>
          <p14:tracePt t="532684" x="9632950" y="6413500"/>
          <p14:tracePt t="532700" x="9702800" y="6451600"/>
          <p14:tracePt t="532714" x="9785350" y="6489700"/>
          <p14:tracePt t="532731" x="9848850" y="6508750"/>
          <p14:tracePt t="532748" x="9893300" y="6515100"/>
          <p14:tracePt t="532765" x="9918700" y="6515100"/>
          <p14:tracePt t="532781" x="9937750" y="6502400"/>
          <p14:tracePt t="532800" x="9944100" y="6496050"/>
          <p14:tracePt t="532816" x="9944100" y="6489700"/>
          <p14:tracePt t="532831" x="9918700" y="6477000"/>
          <p14:tracePt t="532852" x="9861550" y="6445250"/>
          <p14:tracePt t="532863" x="9848850" y="6438900"/>
          <p14:tracePt t="532882" x="9823450" y="6432550"/>
          <p14:tracePt t="532899" x="9817100" y="6426200"/>
          <p14:tracePt t="532914" x="9804400" y="6413500"/>
          <p14:tracePt t="532931" x="9791700" y="6407150"/>
          <p14:tracePt t="532948" x="9759950" y="6394450"/>
          <p14:tracePt t="532964" x="9728200" y="6388100"/>
          <p14:tracePt t="532981" x="9664700" y="6362700"/>
          <p14:tracePt t="532996" x="9601200" y="6330950"/>
          <p14:tracePt t="533015" x="9531350" y="6292850"/>
          <p14:tracePt t="533031" x="9467850" y="6267450"/>
          <p14:tracePt t="533048" x="9398000" y="6242050"/>
          <p14:tracePt t="533064" x="9321800" y="6223000"/>
          <p14:tracePt t="533082" x="9182100" y="6197600"/>
          <p14:tracePt t="533098" x="8966200" y="6159500"/>
          <p14:tracePt t="533114" x="8775700" y="6127750"/>
          <p14:tracePt t="533130" x="8477250" y="6057900"/>
          <p14:tracePt t="533148" x="8350250" y="6032500"/>
          <p14:tracePt t="533165" x="8204200" y="6000750"/>
          <p14:tracePt t="533182" x="8051800" y="5981700"/>
          <p14:tracePt t="533197" x="7848600" y="5969000"/>
          <p14:tracePt t="533214" x="7670800" y="5949950"/>
          <p14:tracePt t="533231" x="7473950" y="5930900"/>
          <p14:tracePt t="533248" x="7327900" y="5905500"/>
          <p14:tracePt t="533253" x="7296150" y="5905500"/>
          <p14:tracePt t="533264" x="7277100" y="5899150"/>
          <p14:tracePt t="533282" x="7245350" y="5899150"/>
          <p14:tracePt t="533298" x="7213600" y="5899150"/>
          <p14:tracePt t="533315" x="7150100" y="5918200"/>
          <p14:tracePt t="533332" x="7092950" y="5949950"/>
          <p14:tracePt t="533337" x="7067550" y="5969000"/>
          <p14:tracePt t="533347" x="7042150" y="5994400"/>
          <p14:tracePt t="533366" x="7010400" y="6045200"/>
          <p14:tracePt t="533383" x="7004050" y="6083300"/>
          <p14:tracePt t="533398" x="6997700" y="6096000"/>
          <p14:tracePt t="533400" x="6991350" y="6108700"/>
          <p14:tracePt t="533415" x="6972300" y="6127750"/>
          <p14:tracePt t="533432" x="6946900" y="6159500"/>
          <p14:tracePt t="533448" x="6915150" y="6191250"/>
          <p14:tracePt t="533465" x="6889750" y="6216650"/>
          <p14:tracePt t="533482" x="6877050" y="6242050"/>
          <p14:tracePt t="533498" x="6877050" y="6261100"/>
          <p14:tracePt t="533515" x="6883400" y="6267450"/>
          <p14:tracePt t="533532" x="6896100" y="6280150"/>
          <p14:tracePt t="533548" x="6921500" y="6286500"/>
          <p14:tracePt t="533565" x="6940550" y="6292850"/>
          <p14:tracePt t="533582" x="6953250" y="6299200"/>
          <p14:tracePt t="533599" x="6959600" y="6305550"/>
          <p14:tracePt t="533615" x="6965950" y="6305550"/>
          <p14:tracePt t="533632" x="6972300" y="6305550"/>
          <p14:tracePt t="533650" x="6978650" y="6305550"/>
          <p14:tracePt t="533665" x="6985000" y="6311900"/>
          <p14:tracePt t="533682" x="6997700" y="6311900"/>
          <p14:tracePt t="533699" x="7004050" y="6311900"/>
          <p14:tracePt t="533716" x="7016750" y="6311900"/>
          <p14:tracePt t="533732" x="7061200" y="6324600"/>
          <p14:tracePt t="533748" x="7105650" y="6324600"/>
          <p14:tracePt t="533765" x="7137400" y="6324600"/>
          <p14:tracePt t="533782" x="7150100" y="6324600"/>
          <p14:tracePt t="533866" x="7156450" y="6324600"/>
          <p14:tracePt t="533885" x="7162800" y="6324600"/>
          <p14:tracePt t="533897" x="7175500" y="6324600"/>
          <p14:tracePt t="533915" x="7181850" y="6318250"/>
          <p14:tracePt t="533932" x="7188200" y="6318250"/>
          <p14:tracePt t="533949" x="7194550" y="6318250"/>
          <p14:tracePt t="533989" x="7200900" y="6318250"/>
          <p14:tracePt t="534006" x="7207250" y="6318250"/>
          <p14:tracePt t="534016" x="7219950" y="6318250"/>
          <p14:tracePt t="534033" x="7289800" y="6330950"/>
          <p14:tracePt t="534049" x="7391400" y="6362700"/>
          <p14:tracePt t="534053" x="7454900" y="6381750"/>
          <p14:tracePt t="534056" x="7518400" y="6394450"/>
          <p14:tracePt t="534082" x="7632700" y="6438900"/>
          <p14:tracePt t="534099" x="7753350" y="6477000"/>
          <p14:tracePt t="534115" x="7810500" y="6489700"/>
          <p14:tracePt t="534133" x="7842250" y="6496050"/>
          <p14:tracePt t="534149" x="7867650" y="6496050"/>
          <p14:tracePt t="534166" x="7905750" y="6496050"/>
          <p14:tracePt t="534182" x="7950200" y="6496050"/>
          <p14:tracePt t="534199" x="8007350" y="6489700"/>
          <p14:tracePt t="534214" x="8045450" y="6489700"/>
          <p14:tracePt t="534232" x="8083550" y="6483350"/>
          <p14:tracePt t="534249" x="8102600" y="6483350"/>
          <p14:tracePt t="534264" x="8115300" y="6483350"/>
          <p14:tracePt t="534267" x="8134350" y="6483350"/>
          <p14:tracePt t="534282" x="8159750" y="6483350"/>
          <p14:tracePt t="534300" x="8331200" y="6521450"/>
          <p14:tracePt t="534318" x="8509000" y="6565900"/>
          <p14:tracePt t="534333" x="8712200" y="6610350"/>
          <p14:tracePt t="534349" x="8928100" y="6654800"/>
          <p14:tracePt t="534365" x="9086850" y="6680200"/>
          <p14:tracePt t="534382" x="9226550" y="6699250"/>
          <p14:tracePt t="534398" x="9277350" y="6699250"/>
          <p14:tracePt t="534416" x="9283700" y="6699250"/>
          <p14:tracePt t="534444" x="9290050" y="6699250"/>
          <p14:tracePt t="534452" x="9296400" y="6699250"/>
          <p14:tracePt t="534467" x="9372600" y="6692900"/>
          <p14:tracePt t="534483" x="9499600" y="6680200"/>
          <p14:tracePt t="534499" x="9645650" y="6661150"/>
          <p14:tracePt t="534516" x="9759950" y="6635750"/>
          <p14:tracePt t="534531" x="9848850" y="6604000"/>
          <p14:tracePt t="534548" x="9899650" y="6578600"/>
          <p14:tracePt t="534566" x="9931400" y="6553200"/>
          <p14:tracePt t="534570" x="9931400" y="6540500"/>
          <p14:tracePt t="534581" x="9931400" y="6527800"/>
          <p14:tracePt t="534599" x="9937750" y="6502400"/>
          <p14:tracePt t="534616" x="9931400" y="6470650"/>
          <p14:tracePt t="534633" x="9912350" y="6426200"/>
          <p14:tracePt t="534649" x="9886950" y="6388100"/>
          <p14:tracePt t="534667" x="9848850" y="6337300"/>
          <p14:tracePt t="534683" x="9772650" y="6280150"/>
          <p14:tracePt t="534698" x="9747250" y="6267450"/>
          <p14:tracePt t="534718" x="9639300" y="6223000"/>
          <p14:tracePt t="534732" x="9575800" y="6203950"/>
          <p14:tracePt t="534750" x="9493250" y="6184900"/>
          <p14:tracePt t="534766" x="9423400" y="6178550"/>
          <p14:tracePt t="534782" x="9347200" y="6165850"/>
          <p14:tracePt t="534798" x="9258300" y="6153150"/>
          <p14:tracePt t="534816" x="9137650" y="6134100"/>
          <p14:tracePt t="534833" x="9036050" y="6121400"/>
          <p14:tracePt t="534849" x="8890000" y="6096000"/>
          <p14:tracePt t="534854" x="8820150" y="6076950"/>
          <p14:tracePt t="534867" x="8788400" y="6070600"/>
          <p14:tracePt t="534883" x="8648700" y="6038850"/>
          <p14:tracePt t="534900" x="8547100" y="6007100"/>
          <p14:tracePt t="534904" x="8509000" y="5994400"/>
          <p14:tracePt t="534917" x="8439150" y="5975350"/>
          <p14:tracePt t="534933" x="8229600" y="5918200"/>
          <p14:tracePt t="534950" x="8013700" y="5873750"/>
          <p14:tracePt t="534966" x="7797800" y="5848350"/>
          <p14:tracePt t="534983" x="7493000" y="5810250"/>
          <p14:tracePt t="534999" x="7251700" y="5784850"/>
          <p14:tracePt t="535016" x="7061200" y="5772150"/>
          <p14:tracePt t="535033" x="6946900" y="5765800"/>
          <p14:tracePt t="535049" x="6864350" y="5772150"/>
          <p14:tracePt t="535066" x="6800850" y="5803900"/>
          <p14:tracePt t="535084" x="6724650" y="5861050"/>
          <p14:tracePt t="535100" x="6661150" y="5924550"/>
          <p14:tracePt t="535116" x="6610350" y="5994400"/>
          <p14:tracePt t="535120" x="6604000" y="6032500"/>
          <p14:tracePt t="535132" x="6604000" y="6064250"/>
          <p14:tracePt t="535132" x="6610350" y="6102350"/>
          <p14:tracePt t="535148" x="6629400" y="6140450"/>
          <p14:tracePt t="535166" x="6705600" y="6216650"/>
          <p14:tracePt t="535183" x="6838950" y="6311900"/>
          <p14:tracePt t="535201" x="6921500" y="6362700"/>
          <p14:tracePt t="535216" x="7023100" y="6419850"/>
          <p14:tracePt t="535232" x="7086600" y="6451600"/>
          <p14:tracePt t="535250" x="7162800" y="6489700"/>
          <p14:tracePt t="535267" x="7264400" y="6527800"/>
          <p14:tracePt t="535283" x="7423150" y="6565900"/>
          <p14:tracePt t="535300" x="7543800" y="6584950"/>
          <p14:tracePt t="535316" x="7683500" y="6591300"/>
          <p14:tracePt t="535333" x="7861300" y="6597650"/>
          <p14:tracePt t="535350" x="7981950" y="6597650"/>
          <p14:tracePt t="535367" x="8153400" y="6591300"/>
          <p14:tracePt t="535385" x="8305800" y="6584950"/>
          <p14:tracePt t="535401" x="8483600" y="6584950"/>
          <p14:tracePt t="535417" x="8674100" y="6597650"/>
          <p14:tracePt t="535434" x="8845550" y="6610350"/>
          <p14:tracePt t="535450" x="8985250" y="6616700"/>
          <p14:tracePt t="535466" x="9074150" y="6616700"/>
          <p14:tracePt t="535484" x="9150350" y="6610350"/>
          <p14:tracePt t="535500" x="9213850" y="6604000"/>
          <p14:tracePt t="535517" x="9321800" y="6604000"/>
          <p14:tracePt t="535534" x="9448800" y="6604000"/>
          <p14:tracePt t="535550" x="9601200" y="6616700"/>
          <p14:tracePt t="535566" x="9721850" y="6629400"/>
          <p14:tracePt t="535583" x="9817100" y="6635750"/>
          <p14:tracePt t="535600" x="9867900" y="6635750"/>
          <p14:tracePt t="535616" x="9886950" y="6635750"/>
          <p14:tracePt t="535633" x="9899650" y="6635750"/>
          <p14:tracePt t="535650" x="9918700" y="6629400"/>
          <p14:tracePt t="535667" x="9963150" y="6629400"/>
          <p14:tracePt t="535683" x="10001250" y="6629400"/>
          <p14:tracePt t="535701" x="10052050" y="6629400"/>
          <p14:tracePt t="535717" x="10077450" y="6629400"/>
          <p14:tracePt t="535736" x="10090150" y="6629400"/>
          <p14:tracePt t="535797" x="10102850" y="6629400"/>
          <p14:tracePt t="535806" x="10109200" y="6629400"/>
          <p14:tracePt t="535816" x="10128250" y="6629400"/>
          <p14:tracePt t="535834" x="10147300" y="6629400"/>
          <p14:tracePt t="535850" x="10179050" y="6629400"/>
          <p14:tracePt t="535867" x="10198100" y="6629400"/>
          <p14:tracePt t="535870" x="10210800" y="6629400"/>
          <p14:tracePt t="535883" x="10223500" y="6623050"/>
          <p14:tracePt t="535902" x="10236200" y="6616700"/>
          <p14:tracePt t="535916" x="10255250" y="6616700"/>
          <p14:tracePt t="535932" x="10274300" y="6610350"/>
          <p14:tracePt t="535951" x="10287000" y="6604000"/>
          <p14:tracePt t="535966" x="10293350" y="6604000"/>
          <p14:tracePt t="536078" x="10299700" y="6604000"/>
          <p14:tracePt t="536096" x="10306050" y="6604000"/>
          <p14:tracePt t="536112" x="10306050" y="6597650"/>
          <p14:tracePt t="536564" x="10299700" y="6597650"/>
          <p14:tracePt t="536569" x="10293350" y="6597650"/>
          <p14:tracePt t="536594" x="10287000" y="6597650"/>
          <p14:tracePt t="536602" x="10280650" y="6591300"/>
          <p14:tracePt t="536617" x="10255250" y="6553200"/>
          <p14:tracePt t="536634" x="10236200" y="6521450"/>
          <p14:tracePt t="536650" x="10210800" y="6489700"/>
          <p14:tracePt t="536667" x="10185400" y="6464300"/>
          <p14:tracePt t="536684" x="10140950" y="6419850"/>
          <p14:tracePt t="536700" x="10071100" y="6381750"/>
          <p14:tracePt t="536716" x="10007600" y="6362700"/>
          <p14:tracePt t="536734" x="9899650" y="6343650"/>
          <p14:tracePt t="536750" x="9810750" y="6324600"/>
          <p14:tracePt t="536768" x="9715500" y="6292850"/>
          <p14:tracePt t="536783" x="9632950" y="6248400"/>
          <p14:tracePt t="536800" x="9563100" y="6191250"/>
          <p14:tracePt t="536818" x="9474200" y="6115050"/>
          <p14:tracePt t="536834" x="9436100" y="6083300"/>
          <p14:tracePt t="536851" x="9404350" y="6070600"/>
          <p14:tracePt t="536867" x="9328150" y="6045200"/>
          <p14:tracePt t="536886" x="9271000" y="6038850"/>
          <p14:tracePt t="536900" x="9220200" y="6038850"/>
          <p14:tracePt t="536918" x="9163050" y="6051550"/>
          <p14:tracePt t="536934" x="9112250" y="6076950"/>
          <p14:tracePt t="536951" x="9067800" y="6108700"/>
          <p14:tracePt t="536967" x="9004300" y="6146800"/>
          <p14:tracePt t="536984" x="8928100" y="6184900"/>
          <p14:tracePt t="537000" x="8820150" y="6216650"/>
          <p14:tracePt t="537017" x="8731250" y="6235700"/>
          <p14:tracePt t="537034" x="8585200" y="6242050"/>
          <p14:tracePt t="537051" x="8458200" y="6242050"/>
          <p14:tracePt t="537052" x="8420100" y="6242050"/>
          <p14:tracePt t="537067" x="8324850" y="6223000"/>
          <p14:tracePt t="537083" x="8255000" y="6210300"/>
          <p14:tracePt t="537100" x="8083550" y="6191250"/>
          <p14:tracePt t="537117" x="7886700" y="6165850"/>
          <p14:tracePt t="537135" x="7613650" y="6127750"/>
          <p14:tracePt t="537153" x="7372350" y="6089650"/>
          <p14:tracePt t="537169" x="7131050" y="6038850"/>
          <p14:tracePt t="537183" x="7010400" y="6013450"/>
          <p14:tracePt t="537201" x="6965950" y="6007100"/>
          <p14:tracePt t="537234" x="6953250" y="6026150"/>
          <p14:tracePt t="537251" x="6896100" y="6096000"/>
          <p14:tracePt t="537267" x="6819900" y="6191250"/>
          <p14:tracePt t="537285" x="6756400" y="6273800"/>
          <p14:tracePt t="537302" x="6711950" y="6369050"/>
          <p14:tracePt t="537318" x="6711950" y="6426200"/>
          <p14:tracePt t="537335" x="6737350" y="6470650"/>
          <p14:tracePt t="537355" x="6781800" y="6502400"/>
          <p14:tracePt t="537368" x="6813550" y="6508750"/>
          <p14:tracePt t="537385" x="6877050" y="6521450"/>
          <p14:tracePt t="537402" x="6972300" y="6527800"/>
          <p14:tracePt t="537419" x="7105650" y="6534150"/>
          <p14:tracePt t="537435" x="7258050" y="6546850"/>
          <p14:tracePt t="537452" x="7480300" y="6565900"/>
          <p14:tracePt t="537474" x="7772400" y="6597650"/>
          <p14:tracePt t="537489" x="7981950" y="6623050"/>
          <p14:tracePt t="537502" x="8032750" y="6629400"/>
          <p14:tracePt t="537518" x="8255000" y="6648450"/>
          <p14:tracePt t="537536" x="8572500" y="6667500"/>
          <p14:tracePt t="537552" x="8839200" y="6667500"/>
          <p14:tracePt t="537569" x="9023350" y="6673850"/>
          <p14:tracePt t="537585" x="9201150" y="6686550"/>
          <p14:tracePt t="537602" x="9321800" y="6699250"/>
          <p14:tracePt t="537619" x="9347200" y="6699250"/>
          <p14:tracePt t="537635" x="9353550" y="6699250"/>
          <p14:tracePt t="537652" x="9359900" y="6705600"/>
          <p14:tracePt t="537668" x="9417050" y="6724650"/>
          <p14:tracePt t="537685" x="9486900" y="6743700"/>
          <p14:tracePt t="537702" x="9601200" y="6775450"/>
          <p14:tracePt t="537719" x="9696450" y="6800850"/>
          <p14:tracePt t="537735" x="9753600" y="6807200"/>
          <p14:tracePt t="537751" x="9798050" y="6819900"/>
          <p14:tracePt t="537769" x="9823450" y="6819900"/>
          <p14:tracePt t="537785" x="9855200" y="6819900"/>
          <p14:tracePt t="537802" x="9912350" y="6813550"/>
          <p14:tracePt t="537822" x="10033000" y="6807200"/>
          <p14:tracePt t="537825" x="10083800" y="6807200"/>
          <p14:tracePt t="537836" x="10172700" y="6800850"/>
          <p14:tracePt t="537853" x="10306050" y="6775450"/>
          <p14:tracePt t="537868" x="10458450" y="6743700"/>
          <p14:tracePt t="537885" x="10547350" y="6705600"/>
          <p14:tracePt t="537902" x="10598150" y="6673850"/>
          <p14:tracePt t="537919" x="10617200" y="6654800"/>
          <p14:tracePt t="537935" x="10629900" y="6635750"/>
          <p14:tracePt t="537951" x="10642600" y="6616700"/>
          <p14:tracePt t="537969" x="10648950" y="6591300"/>
          <p14:tracePt t="537985" x="10655300" y="6565900"/>
          <p14:tracePt t="538002" x="10655300" y="6540500"/>
          <p14:tracePt t="538019" x="10655300" y="6508750"/>
          <p14:tracePt t="538036" x="10655300" y="6489700"/>
          <p14:tracePt t="538056" x="10642600" y="6470650"/>
          <p14:tracePt t="538068" x="10629900" y="6451600"/>
          <p14:tracePt t="538085" x="10598150" y="6438900"/>
          <p14:tracePt t="538102" x="10572750" y="6419850"/>
          <p14:tracePt t="538119" x="10547350" y="6407150"/>
          <p14:tracePt t="538137" x="10515600" y="6388100"/>
          <p14:tracePt t="538139" x="10496550" y="6381750"/>
          <p14:tracePt t="538152" x="10477500" y="6369050"/>
          <p14:tracePt t="538169" x="10452100" y="6356350"/>
          <p14:tracePt t="538185" x="10420350" y="6337300"/>
          <p14:tracePt t="538206" x="10369550" y="6318250"/>
          <p14:tracePt t="538218" x="10344150" y="6311900"/>
          <p14:tracePt t="538219" x="10318750" y="6299200"/>
          <p14:tracePt t="538236" x="10267950" y="6286500"/>
          <p14:tracePt t="538253" x="10248900" y="6280150"/>
          <p14:tracePt t="538268" x="10191750" y="6267450"/>
          <p14:tracePt t="538269" x="10147300" y="6254750"/>
          <p14:tracePt t="538286" x="10096500" y="6248400"/>
          <p14:tracePt t="538302" x="9994900" y="6235700"/>
          <p14:tracePt t="538319" x="9867900" y="6223000"/>
          <p14:tracePt t="538337" x="9728200" y="6210300"/>
          <p14:tracePt t="538352" x="9632950" y="6203950"/>
          <p14:tracePt t="538369" x="9505950" y="6197600"/>
          <p14:tracePt t="538386" x="9378950" y="6191250"/>
          <p14:tracePt t="538401" x="9283700" y="6191250"/>
          <p14:tracePt t="538419" x="9086850" y="6191250"/>
          <p14:tracePt t="538437" x="8902700" y="6197600"/>
          <p14:tracePt t="538453" x="8718550" y="6235700"/>
          <p14:tracePt t="538469" x="8686800" y="6261100"/>
          <p14:tracePt t="538487" x="8680450" y="6286500"/>
          <p14:tracePt t="538502" x="8680450" y="6299200"/>
          <p14:tracePt t="538505" x="8680450" y="6318250"/>
          <p14:tracePt t="538520" x="8680450" y="6350000"/>
          <p14:tracePt t="538523" x="8686800" y="6369050"/>
          <p14:tracePt t="538536" x="8712200" y="6432550"/>
          <p14:tracePt t="538553" x="8737600" y="6489700"/>
          <p14:tracePt t="538568" x="8794750" y="6572250"/>
          <p14:tracePt t="538586" x="8883650" y="6661150"/>
          <p14:tracePt t="538603" x="9036050" y="6775450"/>
          <p14:tracePt t="538744" x="10140950" y="6845300"/>
          <p14:tracePt t="538751" x="10166350" y="6813550"/>
          <p14:tracePt t="538769" x="10223500" y="6743700"/>
          <p14:tracePt t="538788" x="10280650" y="6673850"/>
          <p14:tracePt t="538803" x="10318750" y="6616700"/>
          <p14:tracePt t="538819" x="10337800" y="6572250"/>
          <p14:tracePt t="538836" x="10344150" y="6508750"/>
          <p14:tracePt t="538853" x="10344150" y="6464300"/>
          <p14:tracePt t="538869" x="10337800" y="6432550"/>
          <p14:tracePt t="538886" x="10318750" y="6400800"/>
          <p14:tracePt t="538903" x="10312400" y="6388100"/>
          <p14:tracePt t="538919" x="10299700" y="6375400"/>
          <p14:tracePt t="538936" x="10287000" y="6369050"/>
          <p14:tracePt t="538952" x="10274300" y="6369050"/>
          <p14:tracePt t="538955" x="10255250" y="6369050"/>
          <p14:tracePt t="538970" x="10198100" y="6362700"/>
          <p14:tracePt t="538986" x="10109200" y="6350000"/>
          <p14:tracePt t="539003" x="9963150" y="6337300"/>
          <p14:tracePt t="539020" x="9848850" y="6324600"/>
          <p14:tracePt t="539036" x="9740900" y="6311900"/>
          <p14:tracePt t="539053" x="9652000" y="6305550"/>
          <p14:tracePt t="539070" x="9575800" y="6299200"/>
          <p14:tracePt t="539087" x="9518650" y="6299200"/>
          <p14:tracePt t="539102" x="9436100" y="6305550"/>
          <p14:tracePt t="539120" x="9334500" y="6318250"/>
          <p14:tracePt t="539137" x="9226550" y="6324600"/>
          <p14:tracePt t="539141" x="9194800" y="6330950"/>
          <p14:tracePt t="539153" x="9163050" y="6330950"/>
          <p14:tracePt t="539170" x="9080500" y="6337300"/>
          <p14:tracePt t="539173" x="9055100" y="6337300"/>
          <p14:tracePt t="539185" x="9017000" y="6343650"/>
          <p14:tracePt t="539188" x="8991600" y="6343650"/>
          <p14:tracePt t="539203" x="8978900" y="6350000"/>
          <p14:tracePt t="539206" x="8953500" y="6356350"/>
          <p14:tracePt t="539220" x="8909050" y="6375400"/>
          <p14:tracePt t="539237" x="8883650" y="6394450"/>
          <p14:tracePt t="539253" x="8864600" y="6419850"/>
          <p14:tracePt t="539270" x="8864600" y="6445250"/>
          <p14:tracePt t="539287" x="8877300" y="6477000"/>
          <p14:tracePt t="539302" x="8902700" y="6502400"/>
          <p14:tracePt t="539320" x="8940800" y="6527800"/>
          <p14:tracePt t="539337" x="8978900" y="6553200"/>
          <p14:tracePt t="539353" x="9036050" y="6578600"/>
          <p14:tracePt t="539370" x="9099550" y="6610350"/>
          <p14:tracePt t="539374" x="9131300" y="6629400"/>
          <p14:tracePt t="539386" x="9169400" y="6648450"/>
          <p14:tracePt t="539403" x="9264650" y="6680200"/>
          <p14:tracePt t="539420" x="9328150" y="6705600"/>
          <p14:tracePt t="539437" x="9423400" y="6724650"/>
          <p14:tracePt t="539440" x="9461500" y="6731000"/>
          <p14:tracePt t="539454" x="9518650" y="6731000"/>
          <p14:tracePt t="539470" x="9575800" y="6731000"/>
          <p14:tracePt t="539487" x="9645650" y="6711950"/>
          <p14:tracePt t="539503" x="9734550" y="6686550"/>
          <p14:tracePt t="539520" x="9791700" y="6661150"/>
          <p14:tracePt t="539536" x="9829800" y="6635750"/>
          <p14:tracePt t="539554" x="9861550" y="6604000"/>
          <p14:tracePt t="539569" x="9886950" y="6572250"/>
          <p14:tracePt t="539587" x="9925050" y="6527800"/>
          <p14:tracePt t="539604" x="9963150" y="6477000"/>
          <p14:tracePt t="539620" x="10001250" y="6432550"/>
          <p14:tracePt t="539624" x="10007600" y="6413500"/>
          <p14:tracePt t="539637" x="10013950" y="6400800"/>
          <p14:tracePt t="539655" x="10033000" y="6356350"/>
          <p14:tracePt t="539669" x="10039350" y="6343650"/>
          <p14:tracePt t="539672" x="10039350" y="6330950"/>
          <p14:tracePt t="539687" x="10039350" y="6318250"/>
          <p14:tracePt t="539703" x="10020300" y="6261100"/>
          <p14:tracePt t="539720" x="9975850" y="6216650"/>
          <p14:tracePt t="539737" x="9925050" y="6178550"/>
          <p14:tracePt t="539753" x="9861550" y="6146800"/>
          <p14:tracePt t="539770" x="9785350" y="6127750"/>
          <p14:tracePt t="539786" x="9683750" y="6115050"/>
          <p14:tracePt t="539802" x="9588500" y="6115050"/>
          <p14:tracePt t="539820" x="9461500" y="6115050"/>
          <p14:tracePt t="539837" x="9271000" y="6115050"/>
          <p14:tracePt t="539855" x="9048750" y="6121400"/>
          <p14:tracePt t="539871" x="8997950" y="6121400"/>
          <p14:tracePt t="539888" x="8921750" y="6121400"/>
          <p14:tracePt t="539904" x="8877300" y="6134100"/>
          <p14:tracePt t="539907" x="8851900" y="6140450"/>
          <p14:tracePt t="539920" x="8826500" y="6153150"/>
          <p14:tracePt t="539937" x="8737600" y="6203950"/>
          <p14:tracePt t="539956" x="8686800" y="6242050"/>
          <p14:tracePt t="539969" x="8655050" y="6280150"/>
          <p14:tracePt t="539987" x="8636000" y="6318250"/>
          <p14:tracePt t="540004" x="8629650" y="6356350"/>
          <p14:tracePt t="540020" x="8629650" y="6400800"/>
          <p14:tracePt t="540026" x="8629650" y="6426200"/>
          <p14:tracePt t="540036" x="8636000" y="6445250"/>
          <p14:tracePt t="540054" x="8655050" y="6470650"/>
          <p14:tracePt t="540071" x="8667750" y="6489700"/>
          <p14:tracePt t="540087" x="8674100" y="6502400"/>
          <p14:tracePt t="540091" x="8680450" y="6502400"/>
          <p14:tracePt t="540103" x="8680450" y="6508750"/>
          <p14:tracePt t="540142" x="8686800" y="6508750"/>
          <p14:tracePt t="540154" x="8686800" y="6515100"/>
          <p14:tracePt t="540171" x="8699500" y="6521450"/>
          <p14:tracePt t="540187" x="8712200" y="6540500"/>
          <p14:tracePt t="540203" x="8731250" y="6553200"/>
          <p14:tracePt t="540219" x="8826500" y="6604000"/>
          <p14:tracePt t="540238" x="8972550" y="6654800"/>
          <p14:tracePt t="540254" x="9124950" y="6711950"/>
          <p14:tracePt t="540269" x="9296400" y="6756400"/>
          <p14:tracePt t="540287" x="9417050" y="6781800"/>
          <p14:tracePt t="540303" x="9505950" y="6800850"/>
          <p14:tracePt t="540321" x="9531350" y="6800850"/>
          <p14:tracePt t="540336" x="9537700" y="6800850"/>
          <p14:tracePt t="540354" x="9544050" y="6800850"/>
          <p14:tracePt t="540371" x="9582150" y="6794500"/>
          <p14:tracePt t="540389" x="9639300" y="6781800"/>
          <p14:tracePt t="540405" x="9696450" y="6769100"/>
          <p14:tracePt t="540420" x="9740900" y="6750050"/>
          <p14:tracePt t="540437" x="9791700" y="6718300"/>
          <p14:tracePt t="540453" x="9829800" y="6686550"/>
          <p14:tracePt t="540470" x="9861550" y="6654800"/>
          <p14:tracePt t="540486" x="9886950" y="6616700"/>
          <p14:tracePt t="540503" x="9918700" y="6572250"/>
          <p14:tracePt t="540521" x="9950450" y="6527800"/>
          <p14:tracePt t="540536" x="9982200" y="6483350"/>
          <p14:tracePt t="540554" x="10013950" y="6432550"/>
          <p14:tracePt t="540570" x="10026650" y="6400800"/>
          <p14:tracePt t="540588" x="10033000" y="6356350"/>
          <p14:tracePt t="540604" x="10039350" y="6318250"/>
          <p14:tracePt t="540621" x="10039350" y="6267450"/>
          <p14:tracePt t="540639" x="10039350" y="6229350"/>
          <p14:tracePt t="540655" x="10020300" y="6203950"/>
          <p14:tracePt t="540670" x="9950450" y="6159500"/>
          <p14:tracePt t="540688" x="9804400" y="6121400"/>
          <p14:tracePt t="540704" x="9601200" y="6096000"/>
          <p14:tracePt t="540721" x="9391650" y="6070600"/>
          <p14:tracePt t="540738" x="9188450" y="6057900"/>
          <p14:tracePt t="540755" x="9042400" y="6057900"/>
          <p14:tracePt t="540772" x="8934450" y="6057900"/>
          <p14:tracePt t="540789" x="8870950" y="6076950"/>
          <p14:tracePt t="540805" x="8839200" y="6102350"/>
          <p14:tracePt t="540821" x="8813800" y="6140450"/>
          <p14:tracePt t="540838" x="8794750" y="6191250"/>
          <p14:tracePt t="540854" x="8782050" y="6254750"/>
          <p14:tracePt t="540871" x="8794750" y="6419850"/>
          <p14:tracePt t="540889" x="8839200" y="6508750"/>
          <p14:tracePt t="540904" x="8940800" y="6635750"/>
          <p14:tracePt t="540921" x="9061450" y="6737350"/>
          <p14:tracePt t="540938" x="9213850" y="6813550"/>
          <p14:tracePt t="540955" x="9340850" y="6838950"/>
          <p14:tracePt t="540970" x="9467850" y="6838950"/>
          <p14:tracePt t="540988" x="9582150" y="6813550"/>
          <p14:tracePt t="541003" x="9696450" y="6775450"/>
          <p14:tracePt t="541022" x="9810750" y="6724650"/>
          <p14:tracePt t="541026" x="9836150" y="6711950"/>
          <p14:tracePt t="541038" x="9880600" y="6686550"/>
          <p14:tracePt t="541055" x="9931400" y="6642100"/>
          <p14:tracePt t="541072" x="9956800" y="6616700"/>
          <p14:tracePt t="541088" x="9956800" y="6604000"/>
          <p14:tracePt t="541105" x="9963150" y="6591300"/>
          <p14:tracePt t="541109" x="9963150" y="6584950"/>
          <p14:tracePt t="541121" x="9956800" y="6565900"/>
          <p14:tracePt t="541138" x="9950450" y="6540500"/>
          <p14:tracePt t="541154" x="9937750" y="6521450"/>
          <p14:tracePt t="541172" x="9925050" y="6508750"/>
          <p14:tracePt t="541188" x="9918700" y="6502400"/>
          <p14:tracePt t="541204" x="9906000" y="6502400"/>
          <p14:tracePt t="541221" x="9874250" y="6489700"/>
          <p14:tracePt t="541238" x="9836150" y="6483350"/>
          <p14:tracePt t="541255" x="9823450" y="6483350"/>
          <p14:tracePt t="541541" x="9836150" y="6483350"/>
          <p14:tracePt t="541555" x="9886950" y="6489700"/>
          <p14:tracePt t="541573" x="9956800" y="6502400"/>
          <p14:tracePt t="541589" x="10026650" y="6515100"/>
          <p14:tracePt t="541605" x="10096500" y="6527800"/>
          <p14:tracePt t="541622" x="10153650" y="6534150"/>
          <p14:tracePt t="541628" x="10185400" y="6540500"/>
          <p14:tracePt t="541638" x="10204450" y="6540500"/>
          <p14:tracePt t="541655" x="10217150" y="6540500"/>
          <p14:tracePt t="541723" x="10223500" y="6540500"/>
          <p14:tracePt t="541741" x="10229850" y="6540500"/>
          <p14:tracePt t="541755" x="10236200" y="6540500"/>
        </p14:tracePtLst>
      </p14:laserTraceLst>
    </p:ext>
  </p:extLs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objekt 6" descr="Färgglatt bläck i vatten">
            <a:extLst>
              <a:ext uri="{FF2B5EF4-FFF2-40B4-BE49-F238E27FC236}">
                <a16:creationId xmlns:a16="http://schemas.microsoft.com/office/drawing/2014/main" id="{1BD2784E-F0DF-BB3B-BC03-ED7AD65DCDB6}"/>
              </a:ext>
            </a:extLst>
          </p:cNvPr>
          <p:cNvPicPr>
            <a:picLocks noChangeAspect="1"/>
          </p:cNvPicPr>
          <p:nvPr/>
        </p:nvPicPr>
        <p:blipFill rotWithShape="1">
          <a:blip r:embed="rId4"/>
          <a:srcRect b="14773"/>
          <a:stretch/>
        </p:blipFill>
        <p:spPr>
          <a:xfrm>
            <a:off x="0" y="3817398"/>
            <a:ext cx="12192004" cy="3174187"/>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7:20-28</a:t>
            </a:r>
          </a:p>
        </p:txBody>
      </p:sp>
      <p:sp>
        <p:nvSpPr>
          <p:cNvPr id="4" name="textruta 3">
            <a:extLst>
              <a:ext uri="{FF2B5EF4-FFF2-40B4-BE49-F238E27FC236}">
                <a16:creationId xmlns:a16="http://schemas.microsoft.com/office/drawing/2014/main" id="{2629CE92-29CC-5E81-D4E0-F76E91B6CFFC}"/>
              </a:ext>
            </a:extLst>
          </p:cNvPr>
          <p:cNvSpPr txBox="1"/>
          <p:nvPr/>
        </p:nvSpPr>
        <p:spPr>
          <a:xfrm>
            <a:off x="-3" y="556847"/>
            <a:ext cx="6400803" cy="4072269"/>
          </a:xfrm>
          <a:prstGeom prst="rect">
            <a:avLst/>
          </a:prstGeom>
          <a:noFill/>
        </p:spPr>
        <p:txBody>
          <a:bodyPr wrap="square" lIns="180000">
            <a:spAutoFit/>
          </a:bodyPr>
          <a:lstStyle/>
          <a:p>
            <a:pPr>
              <a:lnSpc>
                <a:spcPct val="107000"/>
              </a:lnSpc>
              <a:spcBef>
                <a:spcPts val="600"/>
              </a:spcBef>
            </a:pPr>
            <a:r>
              <a:rPr lang="sv-SE" sz="1600" baseline="3000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15</a:t>
            </a:r>
            <a:r>
              <a:rPr lang="sv-SE" sz="1600" b="1" i="1">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Melkisedeks prästerskap</a:t>
            </a:r>
            <a:endParaRPr lang="sv-SE" sz="1600" b="1" i="1" dirty="0">
              <a:solidFill>
                <a:srgbClr val="00B050"/>
              </a:solidFill>
              <a:effectLst/>
              <a:highlight>
                <a:srgbClr val="FFFF00"/>
              </a:highlight>
              <a:latin typeface="Calibri" panose="020F0502020204030204" pitchFamily="34" charset="0"/>
              <a:ea typeface="Calibri" panose="020F0502020204030204" pitchFamily="34" charset="0"/>
              <a:cs typeface="Times New Roman" panose="02020603050405020304" pitchFamily="18" charset="0"/>
            </a:endParaRPr>
          </a:p>
          <a:p>
            <a:pPr>
              <a:lnSpc>
                <a:spcPct val="107000"/>
              </a:lnSpc>
            </a:pP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Dessutom kom </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det </a:t>
            </a:r>
            <a:r>
              <a:rPr lang="sv-SE" sz="1400">
                <a:effectLst/>
                <a:latin typeface="Calibri" panose="020F0502020204030204" pitchFamily="34" charset="0"/>
                <a:ea typeface="Calibri" panose="020F0502020204030204" pitchFamily="34" charset="0"/>
                <a:cs typeface="Times New Roman" panose="02020603050405020304" pitchFamily="18" charset="0"/>
              </a:rPr>
              <a:t>[bättre hoppet]</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inte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utan ed. De andra blev präster utan ed, men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Jesus</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cap="small"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denne </a:t>
            </a:r>
            <a:r>
              <a:rPr lang="sv-SE" sz="1400" dirty="0">
                <a:effectLst/>
                <a:latin typeface="Calibri" panose="020F0502020204030204" pitchFamily="34" charset="0"/>
                <a:ea typeface="Calibri" panose="020F0502020204030204" pitchFamily="34" charset="0"/>
                <a:cs typeface="Times New Roman" panose="02020603050405020304" pitchFamily="18" charset="0"/>
              </a:rPr>
              <a:t>[präst]</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har blivit det </a:t>
            </a:r>
            <a:r>
              <a:rPr lang="sv-SE" sz="1400" b="1" i="1"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1)</a:t>
            </a:r>
            <a:r>
              <a:rPr lang="sv-SE" sz="14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 genom en ed</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av den som sade till honom: </a:t>
            </a:r>
            <a:r>
              <a:rPr lang="sv-SE" sz="1400" baseline="300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16</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”Herren har gett sin ed och ska inte ångra sig: Du är präst </a:t>
            </a:r>
            <a:r>
              <a:rPr lang="sv-SE" sz="140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för </a:t>
            </a:r>
            <a:r>
              <a:rPr lang="sv-SE" sz="1400" cap="small">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tidsåldern </a:t>
            </a:r>
            <a:r>
              <a:rPr lang="sv-SE" sz="1400" strike="sngStrike">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evigt</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Så mycket bättre är det förbund för vilket Jesus är garant. </a:t>
            </a:r>
          </a:p>
          <a:p>
            <a:pPr>
              <a:lnSpc>
                <a:spcPct val="107000"/>
              </a:lnSpc>
              <a:spcBef>
                <a:spcPts val="300"/>
              </a:spcBef>
            </a:pP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De andra prästerna har blivit fler och fler, därför att </a:t>
            </a:r>
            <a:r>
              <a:rPr lang="sv-SE" sz="1400" b="1" i="1"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2) </a:t>
            </a:r>
            <a:r>
              <a:rPr lang="sv-SE" sz="14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döden hindrade dem</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från att stå kvar i sin tjänst. Men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Jesus lever för evigt,</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cap="small"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denne </a:t>
            </a:r>
            <a:r>
              <a:rPr lang="sv-SE" sz="1400" dirty="0">
                <a:effectLst/>
                <a:latin typeface="Calibri" panose="020F0502020204030204" pitchFamily="34" charset="0"/>
                <a:ea typeface="Calibri" panose="020F0502020204030204" pitchFamily="34" charset="0"/>
                <a:cs typeface="Times New Roman" panose="02020603050405020304" pitchFamily="18" charset="0"/>
              </a:rPr>
              <a:t>[</a:t>
            </a:r>
            <a:r>
              <a:rPr lang="sv-SE" sz="1400">
                <a:effectLst/>
                <a:latin typeface="Calibri" panose="020F0502020204030204" pitchFamily="34" charset="0"/>
                <a:ea typeface="Calibri" panose="020F0502020204030204" pitchFamily="34" charset="0"/>
                <a:cs typeface="Times New Roman" panose="02020603050405020304" pitchFamily="18" charset="0"/>
              </a:rPr>
              <a:t>präst]</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cap="small">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eftersom han </a:t>
            </a:r>
            <a:r>
              <a:rPr lang="sv-SE" sz="1400" cap="small">
                <a:solidFill>
                  <a:srgbClr val="C00000"/>
                </a:solidFill>
                <a:latin typeface="Calibri" panose="020F0502020204030204" pitchFamily="34" charset="0"/>
                <a:ea typeface="Calibri" panose="020F0502020204030204" pitchFamily="34" charset="0"/>
                <a:cs typeface="Times New Roman" panose="02020603050405020304" pitchFamily="18" charset="0"/>
              </a:rPr>
              <a:t>ska fortsätta under tidsåldern, </a:t>
            </a:r>
            <a:r>
              <a:rPr lang="sv-SE" sz="1400" strike="sngStrike">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och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därför</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har han </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ett </a:t>
            </a:r>
            <a:r>
              <a:rPr lang="sv-SE" sz="1400" cap="small">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oföränderligt</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prästämbete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som </a:t>
            </a:r>
            <a:r>
              <a:rPr lang="sv-SE" sz="1400" strike="sngStrike">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är evigt</a:t>
            </a:r>
            <a:r>
              <a:rPr lang="sv-SE" sz="1400" cap="small">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Från </a:t>
            </a:r>
            <a:r>
              <a:rPr lang="sv-SE" sz="1400" cap="small"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detta </a:t>
            </a:r>
            <a:r>
              <a:rPr lang="sv-SE" sz="1400" dirty="0">
                <a:effectLst/>
                <a:latin typeface="Calibri" panose="020F0502020204030204" pitchFamily="34" charset="0"/>
                <a:ea typeface="Calibri" panose="020F0502020204030204" pitchFamily="34" charset="0"/>
                <a:cs typeface="Times New Roman" panose="02020603050405020304" pitchFamily="18" charset="0"/>
              </a:rPr>
              <a:t>[prästämbete]</a:t>
            </a:r>
            <a:r>
              <a:rPr lang="sv-SE" sz="1400" cap="small"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Därför</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kan han också helt och </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fullt frälsa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dem som kommer till Gud genom honom, eftersom han alltid lever för att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be</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cap="small"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medla</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för dem. Det var en </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sådan </a:t>
            </a:r>
            <a:r>
              <a:rPr lang="sv-SE" sz="1400" baseline="30000">
                <a:solidFill>
                  <a:srgbClr val="7030A0"/>
                </a:solidFill>
                <a:effectLst/>
                <a:latin typeface="Calibri" panose="020F0502020204030204" pitchFamily="34" charset="0"/>
                <a:ea typeface="Calibri" panose="020F0502020204030204" pitchFamily="34" charset="0"/>
                <a:cs typeface="Times New Roman" panose="02020603050405020304" pitchFamily="18" charset="0"/>
              </a:rPr>
              <a:t>18</a:t>
            </a:r>
            <a:r>
              <a:rPr lang="sv-SE" sz="1400">
                <a:solidFill>
                  <a:srgbClr val="7030A0"/>
                </a:solidFill>
                <a:effectLst/>
                <a:latin typeface="Calibri" panose="020F0502020204030204" pitchFamily="34" charset="0"/>
                <a:ea typeface="Calibri" panose="020F0502020204030204" pitchFamily="34" charset="0"/>
                <a:cs typeface="Times New Roman" panose="02020603050405020304" pitchFamily="18" charset="0"/>
              </a:rPr>
              <a:t>överstepräst</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vi behövde, en som är </a:t>
            </a:r>
            <a:r>
              <a:rPr lang="sv-SE" sz="1400" strike="sngStrike"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helig</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cap="small"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klanderfri</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oskyldig, obefläckad, </a:t>
            </a:r>
            <a:r>
              <a:rPr lang="sv-SE" sz="1400" b="1" i="1"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3) </a:t>
            </a:r>
            <a:r>
              <a:rPr lang="sv-SE" sz="14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skild från syndare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och </a:t>
            </a:r>
            <a:r>
              <a:rPr lang="sv-SE" sz="1400" baseline="300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17</a:t>
            </a:r>
            <a:r>
              <a:rPr lang="sv-SE" sz="1400" cap="small"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som blivit</a:t>
            </a:r>
            <a:r>
              <a:rPr lang="sv-SE" sz="1400" dirty="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 upphöjd över himlarna</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Han måste </a:t>
            </a:r>
            <a:r>
              <a:rPr lang="sv-SE" sz="1400" b="1" i="1"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4)</a:t>
            </a:r>
            <a:r>
              <a:rPr lang="sv-SE" sz="1400" dirty="0">
                <a:solidFill>
                  <a:srgbClr val="00B050"/>
                </a:solidFill>
                <a:effectLst/>
                <a:latin typeface="Calibri" panose="020F0502020204030204" pitchFamily="34" charset="0"/>
                <a:ea typeface="Calibri" panose="020F0502020204030204" pitchFamily="34" charset="0"/>
                <a:cs typeface="Times New Roman" panose="02020603050405020304" pitchFamily="18" charset="0"/>
              </a:rPr>
              <a:t> inte bära fram offer varje dag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som </a:t>
            </a:r>
            <a:r>
              <a:rPr lang="sv-SE" sz="1400"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rPr>
              <a:t>de </a:t>
            </a:r>
            <a:r>
              <a:rPr lang="sv-SE" sz="1400">
                <a:solidFill>
                  <a:srgbClr val="7030A0"/>
                </a:solidFill>
                <a:effectLst/>
                <a:latin typeface="Calibri" panose="020F0502020204030204" pitchFamily="34" charset="0"/>
                <a:ea typeface="Calibri" panose="020F0502020204030204" pitchFamily="34" charset="0"/>
                <a:cs typeface="Times New Roman" panose="02020603050405020304" pitchFamily="18" charset="0"/>
              </a:rPr>
              <a:t>andra </a:t>
            </a:r>
            <a:r>
              <a:rPr lang="sv-SE" sz="1400" cap="small">
                <a:solidFill>
                  <a:srgbClr val="7030A0"/>
                </a:solidFill>
                <a:latin typeface="Calibri" panose="020F0502020204030204" pitchFamily="34" charset="0"/>
                <a:ea typeface="Calibri" panose="020F0502020204030204" pitchFamily="34" charset="0"/>
                <a:cs typeface="Times New Roman" panose="02020603050405020304" pitchFamily="18" charset="0"/>
              </a:rPr>
              <a:t>chefsprästerna </a:t>
            </a:r>
            <a:r>
              <a:rPr lang="sv-SE" sz="1400" strike="sngStrike">
                <a:solidFill>
                  <a:srgbClr val="7030A0"/>
                </a:solidFill>
                <a:effectLst/>
                <a:latin typeface="Calibri" panose="020F0502020204030204" pitchFamily="34" charset="0"/>
                <a:ea typeface="Calibri" panose="020F0502020204030204" pitchFamily="34" charset="0"/>
                <a:cs typeface="Times New Roman" panose="02020603050405020304" pitchFamily="18" charset="0"/>
              </a:rPr>
              <a:t>översteprästerna</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 </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först för sina egna synder och sedan för folkets. Det gjorde han en gång för alla när han offrade sig själv. Lagen insätter svaga människor som överstepräster, men ordet som bekräftades med ed och kom </a:t>
            </a:r>
            <a:r>
              <a:rPr lang="sv-SE" sz="140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efter lagen insätter Sonen, </a:t>
            </a:r>
            <a:r>
              <a:rPr lang="sv-SE" sz="1400" baseline="3000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19</a:t>
            </a:r>
            <a:r>
              <a:rPr lang="sv-SE" sz="1400">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som är </a:t>
            </a:r>
            <a:r>
              <a:rPr lang="sv-SE" sz="1400" i="1" u="sng" cap="small">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fullkomnad</a:t>
            </a:r>
            <a:r>
              <a:rPr lang="sv-SE" sz="1400" cap="small">
                <a:solidFill>
                  <a:srgbClr val="0070C0"/>
                </a:solidFill>
                <a:effectLst/>
                <a:latin typeface="Calibri" panose="020F0502020204030204" pitchFamily="34" charset="0"/>
                <a:ea typeface="Calibri" panose="020F0502020204030204" pitchFamily="34" charset="0"/>
                <a:cs typeface="Times New Roman" panose="02020603050405020304" pitchFamily="18" charset="0"/>
              </a:rPr>
              <a:t>, i tidsåldern </a:t>
            </a:r>
            <a:r>
              <a:rPr lang="sv-SE" sz="1400" strike="sngStrike">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fullkomlig för evigt</a:t>
            </a:r>
            <a:r>
              <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a:t>
            </a:r>
          </a:p>
        </p:txBody>
      </p:sp>
      <p:sp>
        <p:nvSpPr>
          <p:cNvPr id="5" name="textruta 4">
            <a:extLst>
              <a:ext uri="{FF2B5EF4-FFF2-40B4-BE49-F238E27FC236}">
                <a16:creationId xmlns:a16="http://schemas.microsoft.com/office/drawing/2014/main" id="{9632D781-7CF2-36E7-13EA-28C38AFDE74C}"/>
              </a:ext>
            </a:extLst>
          </p:cNvPr>
          <p:cNvSpPr txBox="1"/>
          <p:nvPr/>
        </p:nvSpPr>
        <p:spPr>
          <a:xfrm>
            <a:off x="6844683" y="556847"/>
            <a:ext cx="5237825" cy="4101123"/>
          </a:xfrm>
          <a:prstGeom prst="rect">
            <a:avLst/>
          </a:prstGeom>
          <a:noFill/>
        </p:spPr>
        <p:txBody>
          <a:bodyPr wrap="square" rIns="0">
            <a:spAutoFit/>
          </a:bodyPr>
          <a:lstStyle/>
          <a:p>
            <a:pPr marL="269875" indent="-269875">
              <a:spcBef>
                <a:spcPts val="600"/>
              </a:spcBef>
            </a:pPr>
            <a:r>
              <a:rPr lang="sv-SE" sz="1400" b="1">
                <a:solidFill>
                  <a:srgbClr val="00B050"/>
                </a:solidFill>
                <a:latin typeface="Calibri" panose="020F0502020204030204" pitchFamily="34" charset="0"/>
                <a:ea typeface="Calibri" panose="020F0502020204030204" pitchFamily="34" charset="0"/>
                <a:cs typeface="Calibri" panose="020F0502020204030204" pitchFamily="34" charset="0"/>
              </a:rPr>
              <a:t>15.	</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Melkisedeks </a:t>
            </a:r>
            <a: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t>prästerskap är bättre </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än Moselagens </a:t>
            </a:r>
            <a:b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b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på </a:t>
            </a:r>
            <a: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t>minst fyra olika sätt</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 markerade </a:t>
            </a:r>
            <a: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t>1-4.</a:t>
            </a:r>
          </a:p>
          <a:p>
            <a:pPr marL="269875" indent="-269875">
              <a:spcBef>
                <a:spcPts val="600"/>
              </a:spcBef>
            </a:pP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16.	Ps </a:t>
            </a:r>
            <a: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t>110:4, </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not 13.</a:t>
            </a:r>
            <a:endPar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endParaRPr>
          </a:p>
          <a:p>
            <a:pPr marL="342900" indent="-342900">
              <a:spcBef>
                <a:spcPts val="600"/>
              </a:spcBef>
              <a:buAutoNum type="arabicPeriod" startAt="17"/>
            </a:pP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Här </a:t>
            </a:r>
            <a: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t>åsyftas sannolikt de himmelska varelserna. </a:t>
            </a:r>
            <a:b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br>
            <a: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t>Jämför: </a:t>
            </a:r>
            <a:r>
              <a:rPr lang="sv-SE" sz="1400" dirty="0">
                <a:solidFill>
                  <a:srgbClr val="C00000"/>
                </a:solidFill>
              </a:rPr>
              <a:t>Sonen är så mycket större än änglarna</a:t>
            </a:r>
            <a:r>
              <a:rPr lang="sv-SE" sz="1400" dirty="0"/>
              <a:t> </a:t>
            </a:r>
            <a:br>
              <a:rPr lang="sv-SE" sz="1400" dirty="0"/>
            </a:br>
            <a:r>
              <a:rPr lang="sv-SE" sz="1400" dirty="0"/>
              <a:t>(Hebr 1:4) </a:t>
            </a:r>
            <a:r>
              <a:rPr lang="sv-SE" sz="1400"/>
              <a:t>och </a:t>
            </a:r>
            <a:r>
              <a:rPr lang="sv-SE" sz="1400">
                <a:solidFill>
                  <a:srgbClr val="C00000"/>
                </a:solidFill>
              </a:rPr>
              <a:t>Gud har upphöjt </a:t>
            </a:r>
            <a:r>
              <a:rPr lang="sv-SE" sz="1400" dirty="0">
                <a:solidFill>
                  <a:srgbClr val="C00000"/>
                </a:solidFill>
              </a:rPr>
              <a:t>honom över allting och gett honom namnet över alla namn</a:t>
            </a:r>
            <a:r>
              <a:rPr lang="sv-SE" sz="1400" dirty="0"/>
              <a:t> (Fil </a:t>
            </a:r>
            <a:r>
              <a:rPr lang="sv-SE" sz="1400"/>
              <a:t>2:9).</a:t>
            </a:r>
          </a:p>
          <a:p>
            <a:pPr marL="342900" indent="-342900">
              <a:spcBef>
                <a:spcPts val="600"/>
              </a:spcBef>
              <a:buAutoNum type="arabicPeriod" startAt="17"/>
            </a:pPr>
            <a:r>
              <a:rPr lang="sv-SE" sz="1400"/>
              <a:t>”Översteprästen” (singularis) bar fram offret en gång om året på försoningsdagen. ”Översteprästerna” (pluralis) som bar fram dagliga offer bör därför kanske hellre översättas ”chefsprästerna”.</a:t>
            </a:r>
            <a:endParaRPr lang="sv-SE" sz="1400" dirty="0"/>
          </a:p>
          <a:p>
            <a:pPr marL="269875" indent="-269875">
              <a:spcBef>
                <a:spcPts val="600"/>
              </a:spcBef>
            </a:pP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19.	Verbformen visar att Jesus inte alltid varit fullkomlig. Han har fullkom</a:t>
            </a:r>
            <a:r>
              <a:rPr lang="sv-SE" sz="1400" i="1" u="sng">
                <a:solidFill>
                  <a:prstClr val="black"/>
                </a:solidFill>
                <a:latin typeface="Calibri" panose="020F0502020204030204" pitchFamily="34" charset="0"/>
                <a:ea typeface="Calibri" panose="020F0502020204030204" pitchFamily="34" charset="0"/>
                <a:cs typeface="Calibri" panose="020F0502020204030204" pitchFamily="34" charset="0"/>
              </a:rPr>
              <a:t>ats</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 efter att </a:t>
            </a:r>
            <a:r>
              <a:rPr lang="sv-SE" sz="1400">
                <a:solidFill>
                  <a:srgbClr val="C00000"/>
                </a:solidFill>
              </a:rPr>
              <a:t>en liten tid… varit lägre än änglarna </a:t>
            </a:r>
            <a:r>
              <a:rPr lang="sv-SE" sz="1400"/>
              <a:t>(Hebr 2:7, not 11). SFB:s översättning är därför olycklig.</a:t>
            </a:r>
          </a:p>
          <a:p>
            <a:pPr marL="269875" indent="-269875">
              <a:spcBef>
                <a:spcPts val="300"/>
              </a:spcBef>
            </a:pPr>
            <a:r>
              <a:rPr lang="sv-SE" sz="1400"/>
              <a:t>	</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Jämför </a:t>
            </a:r>
            <a: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t>Hebr 2:10: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För när Gud… skulle föra många söner till härlighet, måste han genom lidande </a:t>
            </a:r>
            <a:r>
              <a:rPr 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fullkomna</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honom som för dem till </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frälsning. </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Hebr </a:t>
            </a:r>
            <a:r>
              <a:rPr lang="sv-SE" sz="1400" dirty="0">
                <a:solidFill>
                  <a:prstClr val="black"/>
                </a:solidFill>
                <a:latin typeface="Calibri" panose="020F0502020204030204" pitchFamily="34" charset="0"/>
                <a:ea typeface="Calibri" panose="020F0502020204030204" pitchFamily="34" charset="0"/>
                <a:cs typeface="Calibri" panose="020F0502020204030204" pitchFamily="34" charset="0"/>
              </a:rPr>
              <a:t>5:9-10: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När han sedan var </a:t>
            </a:r>
            <a:r>
              <a:rPr 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fullkomnad</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blev han källan </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till </a:t>
            </a:r>
            <a:r>
              <a:rPr lang="sv-SE" sz="1400" strike="sngStrike">
                <a:solidFill>
                  <a:srgbClr val="C00000"/>
                </a:solidFill>
                <a:latin typeface="Calibri" panose="020F0502020204030204" pitchFamily="34" charset="0"/>
                <a:ea typeface="Calibri" panose="020F0502020204030204" pitchFamily="34" charset="0"/>
                <a:cs typeface="Calibri" panose="020F0502020204030204" pitchFamily="34" charset="0"/>
              </a:rPr>
              <a:t>evig</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 </a:t>
            </a:r>
            <a:r>
              <a:rPr lang="sv-SE" sz="1400" cap="small">
                <a:solidFill>
                  <a:srgbClr val="C00000"/>
                </a:solidFill>
                <a:latin typeface="Calibri" panose="020F0502020204030204" pitchFamily="34" charset="0"/>
                <a:ea typeface="Calibri" panose="020F0502020204030204" pitchFamily="34" charset="0"/>
                <a:cs typeface="Calibri" panose="020F0502020204030204" pitchFamily="34" charset="0"/>
              </a:rPr>
              <a:t>permanent</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frälsning för alla som </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lyder honom.</a:t>
            </a:r>
            <a:endParaRPr lang="sv-SE" sz="1400" dirty="0"/>
          </a:p>
        </p:txBody>
      </p:sp>
    </p:spTree>
    <p:custDataLst>
      <p:tags r:id="rId1"/>
    </p:custDataLst>
    <p:extLst>
      <p:ext uri="{BB962C8B-B14F-4D97-AF65-F5344CB8AC3E}">
        <p14:creationId xmlns:p14="http://schemas.microsoft.com/office/powerpoint/2010/main" val="3629595871"/>
      </p:ext>
    </p:extLst>
  </p:cSld>
  <p:clrMapOvr>
    <a:masterClrMapping/>
  </p:clrMapOvr>
  <p:transition advTm="397843">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860" x="5073650" y="774700"/>
          <p14:tracePt t="2874" x="5073650" y="800100"/>
          <p14:tracePt t="2885" x="5073650" y="806450"/>
          <p14:tracePt t="2900" x="5073650" y="819150"/>
          <p14:tracePt t="3472" x="5073650" y="812800"/>
          <p14:tracePt t="3480" x="5073650" y="806450"/>
          <p14:tracePt t="3502" x="5060950" y="793750"/>
          <p14:tracePt t="3517" x="5054600" y="787400"/>
          <p14:tracePt t="3761" x="5048250" y="793750"/>
          <p14:tracePt t="3771" x="5048250" y="806450"/>
          <p14:tracePt t="3777" x="5041900" y="825500"/>
          <p14:tracePt t="3785" x="5035550" y="844550"/>
          <p14:tracePt t="3801" x="5010150" y="869950"/>
          <p14:tracePt t="3820" x="4959350" y="869950"/>
          <p14:tracePt t="3836" x="4826000" y="863600"/>
          <p14:tracePt t="3852" x="4629150" y="838200"/>
          <p14:tracePt t="3868" x="4425950" y="781050"/>
          <p14:tracePt t="3884" x="4197350" y="704850"/>
          <p14:tracePt t="3901" x="3968750" y="615950"/>
          <p14:tracePt t="3918" x="3797300" y="527050"/>
          <p14:tracePt t="3934" x="3625850" y="431800"/>
          <p14:tracePt t="3951" x="3543300" y="374650"/>
          <p14:tracePt t="3968" x="3492500" y="323850"/>
          <p14:tracePt t="3984" x="3486150" y="304800"/>
          <p14:tracePt t="4002" x="3473450" y="279400"/>
          <p14:tracePt t="4019" x="3473450" y="266700"/>
          <p14:tracePt t="4051" x="3473450" y="260350"/>
          <p14:tracePt t="4068" x="3479800" y="266700"/>
          <p14:tracePt t="4085" x="3492500" y="298450"/>
          <p14:tracePt t="4101" x="3511550" y="342900"/>
          <p14:tracePt t="4118" x="3543300" y="412750"/>
          <p14:tracePt t="4135" x="3575050" y="463550"/>
          <p14:tracePt t="4151" x="3619500" y="508000"/>
          <p14:tracePt t="4168" x="3702050" y="539750"/>
          <p14:tracePt t="4185" x="3771900" y="552450"/>
          <p14:tracePt t="4201" x="3854450" y="552450"/>
          <p14:tracePt t="4219" x="3943350" y="533400"/>
          <p14:tracePt t="4236" x="3981450" y="508000"/>
          <p14:tracePt t="4253" x="4006850" y="488950"/>
          <p14:tracePt t="4269" x="4032250" y="450850"/>
          <p14:tracePt t="4286" x="4044950" y="406400"/>
          <p14:tracePt t="4303" x="4076700" y="355600"/>
          <p14:tracePt t="4319" x="4114800" y="266700"/>
          <p14:tracePt t="4336" x="4140200" y="203200"/>
          <p14:tracePt t="4353" x="4146550" y="127000"/>
          <p14:tracePt t="4369" x="4146550" y="63500"/>
          <p14:tracePt t="4386" x="4133850" y="12700"/>
          <p14:tracePt t="4601" x="3517900" y="6350"/>
          <p14:tracePt t="4609" x="3486150" y="25400"/>
          <p14:tracePt t="4620" x="3454400" y="50800"/>
          <p14:tracePt t="4638" x="3397250" y="101600"/>
          <p14:tracePt t="4653" x="3371850" y="139700"/>
          <p14:tracePt t="4670" x="3371850" y="177800"/>
          <p14:tracePt t="4686" x="3416300" y="266700"/>
          <p14:tracePt t="4703" x="3473450" y="317500"/>
          <p14:tracePt t="4720" x="3536950" y="361950"/>
          <p14:tracePt t="4737" x="3568700" y="381000"/>
          <p14:tracePt t="4753" x="3575050" y="393700"/>
          <p14:tracePt t="4770" x="3575050" y="400050"/>
          <p14:tracePt t="4786" x="3575050" y="406400"/>
          <p14:tracePt t="4804" x="3556000" y="419100"/>
          <p14:tracePt t="4820" x="3530600" y="425450"/>
          <p14:tracePt t="4837" x="3524250" y="425450"/>
          <p14:tracePt t="4870" x="3505200" y="431800"/>
          <p14:tracePt t="4887" x="3422650" y="450850"/>
          <p14:tracePt t="4904" x="3289300" y="488950"/>
          <p14:tracePt t="4923" x="3009900" y="609600"/>
          <p14:tracePt t="4935" x="2901950" y="666750"/>
          <p14:tracePt t="4954" x="2724150" y="774700"/>
          <p14:tracePt t="4970" x="2711450" y="787400"/>
          <p14:tracePt t="8636" x="2717800" y="787400"/>
          <p14:tracePt t="8655" x="2800350" y="787400"/>
          <p14:tracePt t="8672" x="2895600" y="793750"/>
          <p14:tracePt t="8688" x="2952750" y="806450"/>
          <p14:tracePt t="8705" x="2997200" y="838200"/>
          <p14:tracePt t="8722" x="3041650" y="869950"/>
          <p14:tracePt t="8739" x="3098800" y="914400"/>
          <p14:tracePt t="8755" x="3143250" y="946150"/>
          <p14:tracePt t="8756" x="3155950" y="958850"/>
          <p14:tracePt t="8772" x="3175000" y="971550"/>
          <p14:tracePt t="8772" x="3181350" y="984250"/>
          <p14:tracePt t="8788" x="3194050" y="1003300"/>
          <p14:tracePt t="8805" x="3194050" y="1022350"/>
          <p14:tracePt t="8822" x="3194050" y="1047750"/>
          <p14:tracePt t="8839" x="3194050" y="1073150"/>
          <p14:tracePt t="8855" x="3181350" y="1098550"/>
          <p14:tracePt t="8872" x="3175000" y="1123950"/>
          <p14:tracePt t="8889" x="3168650" y="1162050"/>
          <p14:tracePt t="8905" x="3162300" y="1193800"/>
          <p14:tracePt t="8922" x="3155950" y="1244600"/>
          <p14:tracePt t="8939" x="3149600" y="1282700"/>
          <p14:tracePt t="8957" x="3124200" y="1339850"/>
          <p14:tracePt t="8972" x="3111500" y="1358900"/>
          <p14:tracePt t="8989" x="3092450" y="1390650"/>
          <p14:tracePt t="8991" x="3079750" y="1409700"/>
          <p14:tracePt t="9005" x="3079750" y="1422400"/>
          <p14:tracePt t="9023" x="3060700" y="1466850"/>
          <p14:tracePt t="9040" x="3054350" y="1498600"/>
          <p14:tracePt t="9055" x="3048000" y="1536700"/>
          <p14:tracePt t="9072" x="3048000" y="1568450"/>
          <p14:tracePt t="9089" x="3048000" y="1593850"/>
          <p14:tracePt t="9106" x="3048000" y="1631950"/>
          <p14:tracePt t="9123" x="3054350" y="1670050"/>
          <p14:tracePt t="9140" x="3073400" y="1708150"/>
          <p14:tracePt t="9157" x="3086100" y="1727200"/>
          <p14:tracePt t="9160" x="3098800" y="1739900"/>
          <p14:tracePt t="9174" x="3105150" y="1746250"/>
          <p14:tracePt t="9191" x="3136900" y="1765300"/>
          <p14:tracePt t="9207" x="3143250" y="1765300"/>
          <p14:tracePt t="9208" x="3149600" y="1765300"/>
          <p14:tracePt t="9224" x="3175000" y="1765300"/>
          <p14:tracePt t="9240" x="3194050" y="1765300"/>
          <p14:tracePt t="9257" x="3206750" y="1758950"/>
          <p14:tracePt t="9273" x="3232150" y="1746250"/>
          <p14:tracePt t="9290" x="3244850" y="1727200"/>
          <p14:tracePt t="9307" x="3263900" y="1701800"/>
          <p14:tracePt t="9323" x="3295650" y="1638300"/>
          <p14:tracePt t="9342" x="3308350" y="1593850"/>
          <p14:tracePt t="9359" x="3314700" y="1555750"/>
          <p14:tracePt t="9373" x="3321050" y="1511300"/>
          <p14:tracePt t="9391" x="3327400" y="1460500"/>
          <p14:tracePt t="9407" x="3321050" y="1428750"/>
          <p14:tracePt t="9424" x="3289300" y="1397000"/>
          <p14:tracePt t="9440" x="3257550" y="1384300"/>
          <p14:tracePt t="9457" x="3244850" y="1377950"/>
          <p14:tracePt t="9692" x="3238500" y="1377950"/>
          <p14:tracePt t="9697" x="3225800" y="1371600"/>
          <p14:tracePt t="9707" x="3206750" y="1371600"/>
          <p14:tracePt t="9725" x="3149600" y="1358900"/>
          <p14:tracePt t="9740" x="3079750" y="1352550"/>
          <p14:tracePt t="9757" x="3003550" y="1339850"/>
          <p14:tracePt t="9774" x="2921000" y="1327150"/>
          <p14:tracePt t="9778" x="2882900" y="1314450"/>
          <p14:tracePt t="9791" x="2844800" y="1308100"/>
          <p14:tracePt t="9808" x="2794000" y="1295400"/>
          <p14:tracePt t="9824" x="2749550" y="1282700"/>
          <p14:tracePt t="9841" x="2717800" y="1270000"/>
          <p14:tracePt t="9857" x="2692400" y="1270000"/>
          <p14:tracePt t="9874" x="2660650" y="1270000"/>
          <p14:tracePt t="9891" x="2609850" y="1276350"/>
          <p14:tracePt t="9908" x="2578100" y="1282700"/>
          <p14:tracePt t="9924" x="2565400" y="1289050"/>
          <p14:tracePt t="9995" x="2571750" y="1289050"/>
          <p14:tracePt t="10005" x="2578100" y="1295400"/>
          <p14:tracePt t="10012" x="2590800" y="1295400"/>
          <p14:tracePt t="10024" x="2603500" y="1301750"/>
          <p14:tracePt t="10041" x="2686050" y="1333500"/>
          <p14:tracePt t="10056" x="2768600" y="1365250"/>
          <p14:tracePt t="10073" x="2800350" y="1377950"/>
          <p14:tracePt t="10091" x="2940050" y="1403350"/>
          <p14:tracePt t="10109" x="3016250" y="1403350"/>
          <p14:tracePt t="10123" x="3124200" y="1397000"/>
          <p14:tracePt t="10140" x="3181350" y="1384300"/>
          <p14:tracePt t="10156" x="3232150" y="1384300"/>
          <p14:tracePt t="10173" x="3302000" y="1384300"/>
          <p14:tracePt t="10190" x="3346450" y="1390650"/>
          <p14:tracePt t="10206" x="3390900" y="1403350"/>
          <p14:tracePt t="10223" x="3448050" y="1409700"/>
          <p14:tracePt t="10240" x="3479800" y="1409700"/>
          <p14:tracePt t="10256" x="3511550" y="1397000"/>
          <p14:tracePt t="10273" x="3568700" y="1371600"/>
          <p14:tracePt t="10289" x="3651250" y="1339850"/>
          <p14:tracePt t="10306" x="3714750" y="1314450"/>
          <p14:tracePt t="10324" x="3752850" y="1301750"/>
          <p14:tracePt t="10340" x="3797300" y="1289050"/>
          <p14:tracePt t="10357" x="3829050" y="1276350"/>
          <p14:tracePt t="10374" x="3848100" y="1270000"/>
          <p14:tracePt t="10390" x="3867150" y="1257300"/>
          <p14:tracePt t="10407" x="3873500" y="1244600"/>
          <p14:tracePt t="10423" x="3873500" y="1206500"/>
          <p14:tracePt t="10440" x="3873500" y="1181100"/>
          <p14:tracePt t="10457" x="3848100" y="1130300"/>
          <p14:tracePt t="10474" x="3829050" y="1104900"/>
          <p14:tracePt t="10490" x="3803650" y="1079500"/>
          <p14:tracePt t="10507" x="3765550" y="1047750"/>
          <p14:tracePt t="10523" x="3733800" y="1028700"/>
          <p14:tracePt t="10540" x="3670300" y="1009650"/>
          <p14:tracePt t="10557" x="3587750" y="996950"/>
          <p14:tracePt t="10573" x="3530600" y="990600"/>
          <p14:tracePt t="10590" x="3435350" y="990600"/>
          <p14:tracePt t="10607" x="3333750" y="990600"/>
          <p14:tracePt t="10623" x="3270250" y="990600"/>
          <p14:tracePt t="10640" x="3175000" y="1003300"/>
          <p14:tracePt t="10657" x="3111500" y="1009650"/>
          <p14:tracePt t="10673" x="2997200" y="1035050"/>
          <p14:tracePt t="10690" x="2914650" y="1047750"/>
          <p14:tracePt t="10707" x="2774950" y="1060450"/>
          <p14:tracePt t="10723" x="2698750" y="1066800"/>
          <p14:tracePt t="10740" x="2609850" y="1085850"/>
          <p14:tracePt t="10757" x="2546350" y="1104900"/>
          <p14:tracePt t="10774" x="2508250" y="1130300"/>
          <p14:tracePt t="10790" x="2419350" y="1206500"/>
          <p14:tracePt t="10808" x="2349500" y="1270000"/>
          <p14:tracePt t="10825" x="2286000" y="1314450"/>
          <p14:tracePt t="10842" x="2222500" y="1352550"/>
          <p14:tracePt t="10857" x="2190750" y="1371600"/>
          <p14:tracePt t="10874" x="2178050" y="1377950"/>
          <p14:tracePt t="10907" x="2178050" y="1384300"/>
          <p14:tracePt t="10924" x="2184400" y="1390650"/>
          <p14:tracePt t="10940" x="2241550" y="1435100"/>
          <p14:tracePt t="10957" x="2330450" y="1479550"/>
          <p14:tracePt t="10974" x="2451100" y="1530350"/>
          <p14:tracePt t="10990" x="2597150" y="1581150"/>
          <p14:tracePt t="11007" x="2743200" y="1606550"/>
          <p14:tracePt t="11024" x="2959100" y="1612900"/>
          <p14:tracePt t="11040" x="3149600" y="1612900"/>
          <p14:tracePt t="11041" x="3238500" y="1606550"/>
          <p14:tracePt t="11057" x="3409950" y="1587500"/>
          <p14:tracePt t="11074" x="3536950" y="1562100"/>
          <p14:tracePt t="11090" x="3613150" y="1543050"/>
          <p14:tracePt t="11107" x="3651250" y="1524000"/>
          <p14:tracePt t="11124" x="3670300" y="1517650"/>
          <p14:tracePt t="11140" x="3676650" y="1511300"/>
          <p14:tracePt t="11157" x="3683000" y="1498600"/>
          <p14:tracePt t="11175" x="3708400" y="1466850"/>
          <p14:tracePt t="11191" x="3740150" y="1416050"/>
          <p14:tracePt t="11207" x="3765550" y="1371600"/>
          <p14:tracePt t="11224" x="3784600" y="1314450"/>
          <p14:tracePt t="11241" x="3790950" y="1276350"/>
          <p14:tracePt t="11257" x="3790950" y="1244600"/>
          <p14:tracePt t="11258" x="3790950" y="1238250"/>
          <p14:tracePt t="11274" x="3790950" y="1225550"/>
          <p14:tracePt t="11309" x="3784600" y="1225550"/>
          <p14:tracePt t="11324" x="3778250" y="1219200"/>
          <p14:tracePt t="11341" x="3746500" y="1206500"/>
          <p14:tracePt t="11357" x="3714750" y="1181100"/>
          <p14:tracePt t="11375" x="3657600" y="1149350"/>
          <p14:tracePt t="11392" x="3606800" y="1123950"/>
          <p14:tracePt t="11411" x="3517900" y="1092200"/>
          <p14:tracePt t="11425" x="3479800" y="1085850"/>
          <p14:tracePt t="11442" x="3435350" y="1079500"/>
          <p14:tracePt t="11459" x="3390900" y="1079500"/>
          <p14:tracePt t="11462" x="3359150" y="1079500"/>
          <p14:tracePt t="11475" x="3346450" y="1079500"/>
          <p14:tracePt t="11492" x="3289300" y="1079500"/>
          <p14:tracePt t="11509" x="3181350" y="1085850"/>
          <p14:tracePt t="11527" x="3124200" y="1085850"/>
          <p14:tracePt t="11542" x="3060700" y="1092200"/>
          <p14:tracePt t="11559" x="2990850" y="1098550"/>
          <p14:tracePt t="11575" x="2914650" y="1104900"/>
          <p14:tracePt t="11592" x="2813050" y="1130300"/>
          <p14:tracePt t="11609" x="2749550" y="1149350"/>
          <p14:tracePt t="11626" x="2711450" y="1168400"/>
          <p14:tracePt t="11642" x="2692400" y="1187450"/>
          <p14:tracePt t="11659" x="2679700" y="1200150"/>
          <p14:tracePt t="11674" x="2667000" y="1219200"/>
          <p14:tracePt t="11693" x="2660650" y="1238250"/>
          <p14:tracePt t="11695" x="2660650" y="1244600"/>
          <p14:tracePt t="11709" x="2660650" y="1250950"/>
          <p14:tracePt t="11726" x="2660650" y="1263650"/>
          <p14:tracePt t="11742" x="2679700" y="1295400"/>
          <p14:tracePt t="11759" x="2711450" y="1327150"/>
          <p14:tracePt t="11776" x="2736850" y="1346200"/>
          <p14:tracePt t="11792" x="2800350" y="1390650"/>
          <p14:tracePt t="11811" x="2908300" y="1454150"/>
          <p14:tracePt t="11826" x="3028950" y="1504950"/>
          <p14:tracePt t="11842" x="3155950" y="1543050"/>
          <p14:tracePt t="11859" x="3282950" y="1568450"/>
          <p14:tracePt t="11876" x="3390900" y="1587500"/>
          <p14:tracePt t="11892" x="3479800" y="1593850"/>
          <p14:tracePt t="11909" x="3613150" y="1606550"/>
          <p14:tracePt t="11912" x="3651250" y="1612900"/>
          <p14:tracePt t="11926" x="3784600" y="1619250"/>
          <p14:tracePt t="11943" x="4114800" y="1631950"/>
          <p14:tracePt t="11961" x="4413250" y="1631950"/>
          <p14:tracePt t="11976" x="4794250" y="1631950"/>
          <p14:tracePt t="11993" x="5194300" y="1612900"/>
          <p14:tracePt t="12008" x="5727700" y="1562100"/>
          <p14:tracePt t="12026" x="6203950" y="1492250"/>
          <p14:tracePt t="12042" x="6724650" y="1403350"/>
          <p14:tracePt t="12060" x="7124700" y="1320800"/>
          <p14:tracePt t="12076" x="7454900" y="1270000"/>
          <p14:tracePt t="12092" x="7645400" y="1257300"/>
          <p14:tracePt t="12109" x="7696200" y="1314450"/>
          <p14:tracePt t="12128" x="7677150" y="1377950"/>
          <p14:tracePt t="12142" x="7645400" y="1384300"/>
          <p14:tracePt t="12680" x="7651750" y="1384300"/>
          <p14:tracePt t="12693" x="7670800" y="1365250"/>
          <p14:tracePt t="12709" x="7677150" y="1327150"/>
          <p14:tracePt t="12725" x="7677150" y="1276350"/>
          <p14:tracePt t="12743" x="7677150" y="1250950"/>
          <p14:tracePt t="12759" x="7664450" y="1225550"/>
          <p14:tracePt t="12775" x="7658100" y="1212850"/>
          <p14:tracePt t="12792" x="7658100" y="1200150"/>
          <p14:tracePt t="12810" x="7670800" y="1168400"/>
          <p14:tracePt t="12826" x="7696200" y="1111250"/>
          <p14:tracePt t="12842" x="7727950" y="1035050"/>
          <p14:tracePt t="12859" x="7772400" y="914400"/>
          <p14:tracePt t="12875" x="7797800" y="819150"/>
          <p14:tracePt t="12892" x="7810500" y="717550"/>
          <p14:tracePt t="12909" x="7823200" y="654050"/>
          <p14:tracePt t="12925" x="7823200" y="615950"/>
          <p14:tracePt t="12942" x="7823200" y="609600"/>
          <p14:tracePt t="12977" x="7823200" y="615950"/>
          <p14:tracePt t="12993" x="7823200" y="622300"/>
          <p14:tracePt t="13009" x="7816850" y="654050"/>
          <p14:tracePt t="13025" x="7810500" y="679450"/>
          <p14:tracePt t="13042" x="7804150" y="723900"/>
          <p14:tracePt t="13059" x="7804150" y="742950"/>
          <p14:tracePt t="13075" x="7804150" y="749300"/>
          <p14:tracePt t="13173" x="7804150" y="755650"/>
          <p14:tracePt t="13192" x="7810500" y="768350"/>
          <p14:tracePt t="13210" x="7829550" y="781050"/>
          <p14:tracePt t="13225" x="7886700" y="806450"/>
          <p14:tracePt t="13243" x="7962900" y="838200"/>
          <p14:tracePt t="13259" x="8020050" y="850900"/>
          <p14:tracePt t="13276" x="8128000" y="863600"/>
          <p14:tracePt t="13292" x="8261350" y="869950"/>
          <p14:tracePt t="13309" x="8331200" y="863600"/>
          <p14:tracePt t="13326" x="8356600" y="857250"/>
          <p14:tracePt t="13342" x="8362950" y="857250"/>
          <p14:tracePt t="13450" x="8369300" y="857250"/>
          <p14:tracePt t="13458" x="8375650" y="857250"/>
          <p14:tracePt t="13476" x="8420100" y="857250"/>
          <p14:tracePt t="13492" x="8477250" y="857250"/>
          <p14:tracePt t="13509" x="8528050" y="863600"/>
          <p14:tracePt t="13526" x="8578850" y="876300"/>
          <p14:tracePt t="13543" x="8623300" y="876300"/>
          <p14:tracePt t="13559" x="8674100" y="882650"/>
          <p14:tracePt t="13576" x="8712200" y="882650"/>
          <p14:tracePt t="13592" x="8743950" y="882650"/>
          <p14:tracePt t="13610" x="8775700" y="889000"/>
          <p14:tracePt t="13628" x="8813800" y="895350"/>
          <p14:tracePt t="13642" x="8832850" y="901700"/>
          <p14:tracePt t="13659" x="8845550" y="901700"/>
          <p14:tracePt t="13678" x="8858250" y="901700"/>
          <p14:tracePt t="13695" x="8870950" y="901700"/>
          <p14:tracePt t="13710" x="8877300" y="901700"/>
          <p14:tracePt t="13992" x="8877300" y="895350"/>
          <p14:tracePt t="14000" x="8883650" y="895350"/>
          <p14:tracePt t="14029" x="8890000" y="895350"/>
          <p14:tracePt t="14044" x="8902700" y="889000"/>
          <p14:tracePt t="14062" x="8928100" y="876300"/>
          <p14:tracePt t="14078" x="8959850" y="857250"/>
          <p14:tracePt t="14094" x="8978900" y="838200"/>
          <p14:tracePt t="14111" x="8997950" y="819150"/>
          <p14:tracePt t="14127" x="9004300" y="800100"/>
          <p14:tracePt t="14144" x="9004300" y="781050"/>
          <p14:tracePt t="14161" x="9004300" y="762000"/>
          <p14:tracePt t="14178" x="8997950" y="742950"/>
          <p14:tracePt t="14195" x="8966200" y="711200"/>
          <p14:tracePt t="14212" x="8947150" y="698500"/>
          <p14:tracePt t="14229" x="8909050" y="679450"/>
          <p14:tracePt t="14245" x="8832850" y="647700"/>
          <p14:tracePt t="14262" x="8769350" y="622300"/>
          <p14:tracePt t="14277" x="8712200" y="609600"/>
          <p14:tracePt t="14294" x="8642350" y="584200"/>
          <p14:tracePt t="14311" x="8597900" y="571500"/>
          <p14:tracePt t="14328" x="8553450" y="558800"/>
          <p14:tracePt t="14345" x="8515350" y="552450"/>
          <p14:tracePt t="14361" x="8451850" y="533400"/>
          <p14:tracePt t="14378" x="8369300" y="514350"/>
          <p14:tracePt t="14394" x="8274050" y="501650"/>
          <p14:tracePt t="14412" x="8185150" y="488950"/>
          <p14:tracePt t="14429" x="8121650" y="482600"/>
          <p14:tracePt t="14444" x="8051800" y="469900"/>
          <p14:tracePt t="14462" x="8026400" y="469900"/>
          <p14:tracePt t="14478" x="8013700" y="469900"/>
          <p14:tracePt t="14495" x="7988300" y="476250"/>
          <p14:tracePt t="14512" x="7962900" y="501650"/>
          <p14:tracePt t="14528" x="7924800" y="527050"/>
          <p14:tracePt t="14545" x="7886700" y="558800"/>
          <p14:tracePt t="14561" x="7842250" y="584200"/>
          <p14:tracePt t="14578" x="7810500" y="596900"/>
          <p14:tracePt t="14595" x="7772400" y="609600"/>
          <p14:tracePt t="14612" x="7689850" y="641350"/>
          <p14:tracePt t="14628" x="7588250" y="666750"/>
          <p14:tracePt t="14645" x="7499350" y="698500"/>
          <p14:tracePt t="14661" x="7404100" y="736600"/>
          <p14:tracePt t="14679" x="7359650" y="762000"/>
          <p14:tracePt t="14695" x="7334250" y="774700"/>
          <p14:tracePt t="14713" x="7334250" y="787400"/>
          <p14:tracePt t="14728" x="7346950" y="806450"/>
          <p14:tracePt t="14744" x="7366000" y="825500"/>
          <p14:tracePt t="14761" x="7397750" y="850900"/>
          <p14:tracePt t="14778" x="7423150" y="869950"/>
          <p14:tracePt t="14795" x="7454900" y="895350"/>
          <p14:tracePt t="14811" x="7505700" y="914400"/>
          <p14:tracePt t="14828" x="7537450" y="920750"/>
          <p14:tracePt t="14845" x="7550150" y="920750"/>
          <p14:tracePt t="14861" x="7569200" y="920750"/>
          <p14:tracePt t="14878" x="7581900" y="914400"/>
          <p14:tracePt t="14896" x="7620000" y="901700"/>
          <p14:tracePt t="14911" x="7632700" y="895350"/>
          <p14:tracePt t="14928" x="7677150" y="889000"/>
          <p14:tracePt t="14945" x="7747000" y="876300"/>
          <p14:tracePt t="14962" x="7791450" y="876300"/>
          <p14:tracePt t="14978" x="7804150" y="876300"/>
          <p14:tracePt t="14995" x="7810500" y="876300"/>
          <p14:tracePt t="15074" x="7810500" y="869950"/>
          <p14:tracePt t="15082" x="7816850" y="869950"/>
          <p14:tracePt t="15098" x="7823200" y="869950"/>
          <p14:tracePt t="15114" x="7829550" y="863600"/>
          <p14:tracePt t="15200" x="7835900" y="863600"/>
          <p14:tracePt t="15210" x="7842250" y="863600"/>
          <p14:tracePt t="15227" x="7861300" y="857250"/>
          <p14:tracePt t="15244" x="7899400" y="857250"/>
          <p14:tracePt t="15261" x="7931150" y="857250"/>
          <p14:tracePt t="15277" x="7937500" y="857250"/>
          <p14:tracePt t="15336" x="7937500" y="863600"/>
          <p14:tracePt t="15345" x="7943850" y="863600"/>
          <p14:tracePt t="15361" x="7988300" y="869950"/>
          <p14:tracePt t="15377" x="8039100" y="882650"/>
          <p14:tracePt t="15394" x="8064500" y="889000"/>
          <p14:tracePt t="15411" x="8077200" y="895350"/>
          <p14:tracePt t="15427" x="8083550" y="901700"/>
          <p14:tracePt t="15490" x="8102600" y="901700"/>
          <p14:tracePt t="15497" x="8121650" y="901700"/>
          <p14:tracePt t="15511" x="8166100" y="901700"/>
          <p14:tracePt t="15527" x="8274050" y="908050"/>
          <p14:tracePt t="15544" x="8502650" y="908050"/>
          <p14:tracePt t="15561" x="8636000" y="908050"/>
          <p14:tracePt t="15578" x="8756650" y="908050"/>
          <p14:tracePt t="15595" x="8826500" y="908050"/>
          <p14:tracePt t="15611" x="8864600" y="908050"/>
          <p14:tracePt t="15628" x="8890000" y="901700"/>
          <p14:tracePt t="15644" x="8902700" y="895350"/>
          <p14:tracePt t="15661" x="8934450" y="876300"/>
          <p14:tracePt t="15678" x="8959850" y="857250"/>
          <p14:tracePt t="15695" x="8985250" y="831850"/>
          <p14:tracePt t="15711" x="8997950" y="812800"/>
          <p14:tracePt t="15727" x="9017000" y="787400"/>
          <p14:tracePt t="15744" x="9017000" y="774700"/>
          <p14:tracePt t="15761" x="9017000" y="768350"/>
          <p14:tracePt t="15794" x="9010650" y="768350"/>
          <p14:tracePt t="15811" x="8978900" y="762000"/>
          <p14:tracePt t="15829" x="8928100" y="755650"/>
          <p14:tracePt t="15844" x="8877300" y="749300"/>
          <p14:tracePt t="15861" x="8839200" y="736600"/>
          <p14:tracePt t="15862" x="8826500" y="730250"/>
          <p14:tracePt t="15878" x="8813800" y="730250"/>
          <p14:tracePt t="15895" x="8807450" y="723900"/>
          <p14:tracePt t="15951" x="8813800" y="723900"/>
          <p14:tracePt t="15962" x="8832850" y="723900"/>
          <p14:tracePt t="15978" x="8966200" y="723900"/>
          <p14:tracePt t="15995" x="9169400" y="717550"/>
          <p14:tracePt t="16015" x="9493250" y="704850"/>
          <p14:tracePt t="16029" x="9702800" y="698500"/>
          <p14:tracePt t="16044" x="9855200" y="685800"/>
          <p14:tracePt t="16061" x="9937750" y="685800"/>
          <p14:tracePt t="16078" x="9988550" y="679450"/>
          <p14:tracePt t="16095" x="10020300" y="685800"/>
          <p14:tracePt t="16111" x="10033000" y="685800"/>
          <p14:tracePt t="16129" x="10039350" y="692150"/>
          <p14:tracePt t="16146" x="10039350" y="698500"/>
          <p14:tracePt t="16162" x="10045700" y="704850"/>
          <p14:tracePt t="16181" x="10064750" y="717550"/>
          <p14:tracePt t="16195" x="10090150" y="736600"/>
          <p14:tracePt t="16211" x="10128250" y="749300"/>
          <p14:tracePt t="16228" x="10185400" y="762000"/>
          <p14:tracePt t="16246" x="10280650" y="774700"/>
          <p14:tracePt t="16262" x="10420350" y="774700"/>
          <p14:tracePt t="16280" x="10496550" y="774700"/>
          <p14:tracePt t="16296" x="10566400" y="762000"/>
          <p14:tracePt t="16313" x="10610850" y="755650"/>
          <p14:tracePt t="16328" x="10629900" y="749300"/>
          <p14:tracePt t="16346" x="10636250" y="749300"/>
          <p14:tracePt t="16390" x="10629900" y="749300"/>
          <p14:tracePt t="16399" x="10623550" y="749300"/>
          <p14:tracePt t="16413" x="10604500" y="742950"/>
          <p14:tracePt t="16430" x="10566400" y="742950"/>
          <p14:tracePt t="16446" x="10515600" y="736600"/>
          <p14:tracePt t="16463" x="10464800" y="730250"/>
          <p14:tracePt t="16480" x="10407650" y="723900"/>
          <p14:tracePt t="16497" x="10337800" y="711200"/>
          <p14:tracePt t="16513" x="10267950" y="698500"/>
          <p14:tracePt t="16529" x="10204450" y="698500"/>
          <p14:tracePt t="16546" x="10147300" y="692150"/>
          <p14:tracePt t="16563" x="10071100" y="692150"/>
          <p14:tracePt t="16567" x="10058400" y="692150"/>
          <p14:tracePt t="16580" x="10026650" y="698500"/>
          <p14:tracePt t="16596" x="9956800" y="723900"/>
          <p14:tracePt t="16614" x="9912350" y="742950"/>
          <p14:tracePt t="16630" x="9874250" y="774700"/>
          <p14:tracePt t="16646" x="9836150" y="806450"/>
          <p14:tracePt t="16663" x="9817100" y="831850"/>
          <p14:tracePt t="16680" x="9804400" y="882650"/>
          <p14:tracePt t="16696" x="9804400" y="939800"/>
          <p14:tracePt t="16713" x="9823450" y="990600"/>
          <p14:tracePt t="16730" x="9842500" y="1022350"/>
          <p14:tracePt t="16746" x="9886950" y="1060450"/>
          <p14:tracePt t="16763" x="9944100" y="1079500"/>
          <p14:tracePt t="16780" x="10001250" y="1092200"/>
          <p14:tracePt t="16796" x="10077450" y="1098550"/>
          <p14:tracePt t="16813" x="10134600" y="1098550"/>
          <p14:tracePt t="16830" x="10191750" y="1098550"/>
          <p14:tracePt t="16846" x="10255250" y="1092200"/>
          <p14:tracePt t="16865" x="10287000" y="1079500"/>
          <p14:tracePt t="16880" x="10306050" y="1073150"/>
          <p14:tracePt t="16896" x="10312400" y="1066800"/>
          <p14:tracePt t="16994" x="10318750" y="1066800"/>
          <p14:tracePt t="17001" x="10325100" y="1073150"/>
          <p14:tracePt t="17016" x="10331450" y="1073150"/>
          <p14:tracePt t="17030" x="10407650" y="1060450"/>
          <p14:tracePt t="17047" x="10528300" y="1009650"/>
          <p14:tracePt t="17064" x="10623550" y="952500"/>
          <p14:tracePt t="17081" x="10731500" y="876300"/>
          <p14:tracePt t="17097" x="10775950" y="838200"/>
          <p14:tracePt t="17114" x="10801350" y="812800"/>
          <p14:tracePt t="17130" x="10820400" y="806450"/>
          <p14:tracePt t="17147" x="10833100" y="806450"/>
          <p14:tracePt t="17196" x="10826750" y="806450"/>
          <p14:tracePt t="17204" x="10820400" y="806450"/>
          <p14:tracePt t="17212" x="10814050" y="800100"/>
          <p14:tracePt t="17230" x="10788650" y="793750"/>
          <p14:tracePt t="17247" x="10763250" y="787400"/>
          <p14:tracePt t="17263" x="10731500" y="787400"/>
          <p14:tracePt t="17280" x="10699750" y="787400"/>
          <p14:tracePt t="17297" x="10674350" y="787400"/>
          <p14:tracePt t="17313" x="10661650" y="787400"/>
          <p14:tracePt t="17331" x="10642600" y="787400"/>
          <p14:tracePt t="17347" x="10636250" y="793750"/>
          <p14:tracePt t="17363" x="10623550" y="793750"/>
          <p14:tracePt t="17380" x="10617200" y="793750"/>
          <p14:tracePt t="17397" x="10610850" y="793750"/>
          <p14:tracePt t="17413" x="10610850" y="800100"/>
          <p14:tracePt t="17431" x="10604500" y="800100"/>
          <p14:tracePt t="17447" x="10598150" y="800100"/>
          <p14:tracePt t="17463" x="10591800" y="800100"/>
          <p14:tracePt t="17497" x="10591800" y="793750"/>
          <p14:tracePt t="17512" x="10585450" y="793750"/>
          <p14:tracePt t="17546" x="10579100" y="793750"/>
          <p14:tracePt t="17581" x="10572750" y="793750"/>
          <p14:tracePt t="17597" x="10566400" y="793750"/>
          <p14:tracePt t="17613" x="10560050" y="793750"/>
          <p14:tracePt t="17631" x="10553700" y="793750"/>
          <p14:tracePt t="17665" x="10547350" y="793750"/>
          <p14:tracePt t="17765" x="10541000" y="787400"/>
          <p14:tracePt t="17769" x="10541000" y="781050"/>
          <p14:tracePt t="17779" x="10541000" y="774700"/>
          <p14:tracePt t="17796" x="10541000" y="755650"/>
          <p14:tracePt t="17813" x="10534650" y="742950"/>
          <p14:tracePt t="17830" x="10534650" y="730250"/>
          <p14:tracePt t="17847" x="10528300" y="730250"/>
          <p14:tracePt t="17989" x="10521950" y="730250"/>
          <p14:tracePt t="17996" x="10515600" y="736600"/>
          <p14:tracePt t="18013" x="10496550" y="755650"/>
          <p14:tracePt t="18030" x="10483850" y="762000"/>
          <p14:tracePt t="18046" x="10471150" y="781050"/>
          <p14:tracePt t="18063" x="10464800" y="793750"/>
          <p14:tracePt t="18080" x="10458450" y="806450"/>
          <p14:tracePt t="18096" x="10452100" y="812800"/>
          <p14:tracePt t="18113" x="10452100" y="819150"/>
          <p14:tracePt t="18130" x="10445750" y="825500"/>
          <p14:tracePt t="18147" x="10445750" y="831850"/>
          <p14:tracePt t="18164" x="10439400" y="838200"/>
          <p14:tracePt t="18181" x="10414000" y="857250"/>
          <p14:tracePt t="18197" x="10369550" y="876300"/>
          <p14:tracePt t="18213" x="10337800" y="889000"/>
          <p14:tracePt t="18230" x="10306050" y="908050"/>
          <p14:tracePt t="18246" x="10261600" y="920750"/>
          <p14:tracePt t="18263" x="10236200" y="933450"/>
          <p14:tracePt t="18281" x="10185400" y="952500"/>
          <p14:tracePt t="18297" x="10096500" y="971550"/>
          <p14:tracePt t="18314" x="9931400" y="990600"/>
          <p14:tracePt t="18330" x="9753600" y="1003300"/>
          <p14:tracePt t="18346" x="9594850" y="1003300"/>
          <p14:tracePt t="18363" x="9398000" y="977900"/>
          <p14:tracePt t="18380" x="9251950" y="952500"/>
          <p14:tracePt t="18396" x="9105900" y="920750"/>
          <p14:tracePt t="18414" x="8966200" y="889000"/>
          <p14:tracePt t="18431" x="8756650" y="869950"/>
          <p14:tracePt t="18447" x="8616950" y="863600"/>
          <p14:tracePt t="18463" x="8445500" y="850900"/>
          <p14:tracePt t="18480" x="8267700" y="825500"/>
          <p14:tracePt t="18497" x="8166100" y="812800"/>
          <p14:tracePt t="18513" x="8134350" y="806450"/>
          <p14:tracePt t="18578" x="8134350" y="812800"/>
          <p14:tracePt t="18583" x="8134350" y="819150"/>
          <p14:tracePt t="18597" x="8128000" y="844550"/>
          <p14:tracePt t="18613" x="8102600" y="882650"/>
          <p14:tracePt t="18630" x="8058150" y="933450"/>
          <p14:tracePt t="18647" x="8013700" y="971550"/>
          <p14:tracePt t="18663" x="7988300" y="996950"/>
          <p14:tracePt t="18681" x="7981950" y="1022350"/>
          <p14:tracePt t="18698" x="7981950" y="1035050"/>
          <p14:tracePt t="18715" x="8001000" y="1047750"/>
          <p14:tracePt t="18731" x="8070850" y="1054100"/>
          <p14:tracePt t="18748" x="8172450" y="1047750"/>
          <p14:tracePt t="18764" x="8312150" y="1003300"/>
          <p14:tracePt t="18781" x="8407400" y="946150"/>
          <p14:tracePt t="18800" x="8458200" y="889000"/>
          <p14:tracePt t="18814" x="8458200" y="857250"/>
          <p14:tracePt t="18832" x="8426450" y="831850"/>
          <p14:tracePt t="18848" x="8362950" y="825500"/>
          <p14:tracePt t="18865" x="8223250" y="844550"/>
          <p14:tracePt t="18882" x="8121650" y="876300"/>
          <p14:tracePt t="18898" x="8020050" y="908050"/>
          <p14:tracePt t="18915" x="7956550" y="939800"/>
          <p14:tracePt t="18932" x="7924800" y="971550"/>
          <p14:tracePt t="18948" x="7918450" y="990600"/>
          <p14:tracePt t="18965" x="7937500" y="1035050"/>
          <p14:tracePt t="18982" x="7975600" y="1073150"/>
          <p14:tracePt t="18998" x="8045450" y="1104900"/>
          <p14:tracePt t="19015" x="8115300" y="1117600"/>
          <p14:tracePt t="19031" x="8185150" y="1130300"/>
          <p14:tracePt t="19049" x="8235950" y="1130300"/>
          <p14:tracePt t="19066" x="8274050" y="1130300"/>
          <p14:tracePt t="19082" x="8280400" y="1130300"/>
          <p14:tracePt t="19254" x="8286750" y="1130300"/>
          <p14:tracePt t="19262" x="8286750" y="1123950"/>
          <p14:tracePt t="19282" x="8343900" y="1104900"/>
          <p14:tracePt t="19299" x="8401050" y="1073150"/>
          <p14:tracePt t="19316" x="8470900" y="1035050"/>
          <p14:tracePt t="19319" x="8496300" y="1022350"/>
          <p14:tracePt t="19332" x="8540750" y="1003300"/>
          <p14:tracePt t="19336" x="8559800" y="990600"/>
          <p14:tracePt t="19349" x="8610600" y="952500"/>
          <p14:tracePt t="19367" x="8636000" y="920750"/>
          <p14:tracePt t="19382" x="8642350" y="908050"/>
          <p14:tracePt t="19399" x="8642350" y="901700"/>
          <p14:tracePt t="19416" x="8642350" y="895350"/>
          <p14:tracePt t="19516" x="8636000" y="895350"/>
          <p14:tracePt t="19525" x="8629650" y="895350"/>
          <p14:tracePt t="19549" x="8616950" y="908050"/>
          <p14:tracePt t="19565" x="8604250" y="914400"/>
          <p14:tracePt t="19582" x="8597900" y="920750"/>
          <p14:tracePt t="19601" x="8591550" y="927100"/>
          <p14:tracePt t="19750" x="8591550" y="933450"/>
          <p14:tracePt t="19766" x="8585200" y="946150"/>
          <p14:tracePt t="19783" x="8572500" y="965200"/>
          <p14:tracePt t="19800" x="8547100" y="996950"/>
          <p14:tracePt t="19815" x="8509000" y="1016000"/>
          <p14:tracePt t="19817" x="8489950" y="1022350"/>
          <p14:tracePt t="19833" x="8420100" y="1047750"/>
          <p14:tracePt t="19849" x="8293100" y="1085850"/>
          <p14:tracePt t="19866" x="8115300" y="1117600"/>
          <p14:tracePt t="19882" x="7861300" y="1149350"/>
          <p14:tracePt t="19899" x="7569200" y="1174750"/>
          <p14:tracePt t="19916" x="7188200" y="1200150"/>
          <p14:tracePt t="19934" x="6794500" y="1238250"/>
          <p14:tracePt t="19949" x="6400800" y="1295400"/>
          <p14:tracePt t="19964" x="5962650" y="1384300"/>
          <p14:tracePt t="19981" x="5607050" y="1479550"/>
          <p14:tracePt t="19998" x="5251450" y="1568450"/>
          <p14:tracePt t="20014" x="4908550" y="1651000"/>
          <p14:tracePt t="20031" x="4610100" y="1701800"/>
          <p14:tracePt t="20048" x="4343400" y="1720850"/>
          <p14:tracePt t="20065" x="4140200" y="1720850"/>
          <p14:tracePt t="20081" x="3924300" y="1695450"/>
          <p14:tracePt t="20098" x="3727450" y="1638300"/>
          <p14:tracePt t="20115" x="3638550" y="1606550"/>
          <p14:tracePt t="20131" x="3511550" y="1574800"/>
          <p14:tracePt t="20148" x="3378200" y="1555750"/>
          <p14:tracePt t="20165" x="3257550" y="1536700"/>
          <p14:tracePt t="20183" x="3149600" y="1524000"/>
          <p14:tracePt t="20198" x="3073400" y="1511300"/>
          <p14:tracePt t="20215" x="3041650" y="1498600"/>
          <p14:tracePt t="20232" x="3028950" y="1492250"/>
          <p14:tracePt t="20283" x="3022600" y="1485900"/>
          <p14:tracePt t="20298" x="3009900" y="1473200"/>
          <p14:tracePt t="20315" x="2984500" y="1447800"/>
          <p14:tracePt t="20316" x="2978150" y="1441450"/>
          <p14:tracePt t="20332" x="2952750" y="1416050"/>
          <p14:tracePt t="20348" x="2940050" y="1403350"/>
          <p14:tracePt t="20349" x="2933700" y="1390650"/>
          <p14:tracePt t="20365" x="2921000" y="1371600"/>
          <p14:tracePt t="20382" x="2882900" y="1327150"/>
          <p14:tracePt t="20398" x="2813050" y="1282700"/>
          <p14:tracePt t="20415" x="2724150" y="1238250"/>
          <p14:tracePt t="20432" x="2654300" y="1200150"/>
          <p14:tracePt t="20448" x="2597150" y="1162050"/>
          <p14:tracePt t="20465" x="2584450" y="1143000"/>
          <p14:tracePt t="20482" x="2578100" y="1143000"/>
          <p14:tracePt t="20498" x="2590800" y="1143000"/>
          <p14:tracePt t="20515" x="2622550" y="1155700"/>
          <p14:tracePt t="20532" x="2647950" y="1174750"/>
          <p14:tracePt t="20548" x="2673350" y="1206500"/>
          <p14:tracePt t="20565" x="2692400" y="1231900"/>
          <p14:tracePt t="20582" x="2724150" y="1263650"/>
          <p14:tracePt t="20600" x="2743200" y="1270000"/>
          <p14:tracePt t="20633" x="2755900" y="1270000"/>
          <p14:tracePt t="20648" x="2768600" y="1270000"/>
          <p14:tracePt t="20665" x="2794000" y="1263650"/>
          <p14:tracePt t="20682" x="2800350" y="1231900"/>
          <p14:tracePt t="20698" x="2787650" y="1212850"/>
          <p14:tracePt t="20715" x="2730500" y="1149350"/>
          <p14:tracePt t="20732" x="2686050" y="1104900"/>
          <p14:tracePt t="20749" x="2647950" y="1079500"/>
          <p14:tracePt t="20765" x="2641600" y="1079500"/>
          <p14:tracePt t="20798" x="2628900" y="1085850"/>
          <p14:tracePt t="20815" x="2590800" y="1149350"/>
          <p14:tracePt t="20832" x="2552700" y="1212850"/>
          <p14:tracePt t="20849" x="2514600" y="1276350"/>
          <p14:tracePt t="20865" x="2501900" y="1320800"/>
          <p14:tracePt t="20882" x="2520950" y="1352550"/>
          <p14:tracePt t="20899" x="2616200" y="1384300"/>
          <p14:tracePt t="20916" x="2971800" y="1441450"/>
          <p14:tracePt t="20932" x="3219450" y="1492250"/>
          <p14:tracePt t="20949" x="3397250" y="1549400"/>
          <p14:tracePt t="20966" x="3454400" y="1574800"/>
          <p14:tracePt t="20982" x="3467100" y="1593850"/>
          <p14:tracePt t="20999" x="3473450" y="1606550"/>
          <p14:tracePt t="21016" x="3473450" y="1612900"/>
          <p14:tracePt t="21033" x="3473450" y="1631950"/>
          <p14:tracePt t="21049" x="3473450" y="1663700"/>
          <p14:tracePt t="21066" x="3511550" y="1701800"/>
          <p14:tracePt t="21083" x="3543300" y="1752600"/>
          <p14:tracePt t="21099" x="3587750" y="1803400"/>
          <p14:tracePt t="21100" x="3606800" y="1822450"/>
          <p14:tracePt t="21117" x="3632200" y="1866900"/>
          <p14:tracePt t="21134" x="3638550" y="1892300"/>
          <p14:tracePt t="21151" x="3644900" y="1936750"/>
          <p14:tracePt t="21167" x="3644900" y="1962150"/>
          <p14:tracePt t="21184" x="3613150" y="1987550"/>
          <p14:tracePt t="21200" x="3543300" y="2032000"/>
          <p14:tracePt t="21217" x="3448050" y="2076450"/>
          <p14:tracePt t="21233" x="3340100" y="2139950"/>
          <p14:tracePt t="21250" x="3219450" y="2228850"/>
          <p14:tracePt t="21267" x="3092450" y="2349500"/>
          <p14:tracePt t="21283" x="2978150" y="2438400"/>
          <p14:tracePt t="21299" x="2863850" y="2514600"/>
          <p14:tracePt t="21317" x="2749550" y="2578100"/>
          <p14:tracePt t="21334" x="2609850" y="2635250"/>
          <p14:tracePt t="21336" x="2540000" y="2667000"/>
          <p14:tracePt t="21350" x="2463800" y="2698750"/>
          <p14:tracePt t="21353" x="2425700" y="2724150"/>
          <p14:tracePt t="21367" x="2286000" y="2819400"/>
          <p14:tracePt t="21384" x="2197100" y="2901950"/>
          <p14:tracePt t="21400" x="2120900" y="2984500"/>
          <p14:tracePt t="21416" x="2070100" y="3028950"/>
          <p14:tracePt t="21434" x="2025650" y="3060700"/>
          <p14:tracePt t="21450" x="2000250" y="3079750"/>
          <p14:tracePt t="21467" x="1987550" y="3086100"/>
          <p14:tracePt t="21551" x="1981200" y="3086100"/>
          <p14:tracePt t="21558" x="1974850" y="3092450"/>
          <p14:tracePt t="21566" x="1968500" y="3098800"/>
          <p14:tracePt t="21584" x="1955800" y="3105150"/>
          <p14:tracePt t="21601" x="1936750" y="3111500"/>
          <p14:tracePt t="21618" x="1911350" y="3124200"/>
          <p14:tracePt t="21634" x="1822450" y="3155950"/>
          <p14:tracePt t="21651" x="1682750" y="3187700"/>
          <p14:tracePt t="21667" x="1466850" y="3225800"/>
          <p14:tracePt t="21684" x="1250950" y="3270250"/>
          <p14:tracePt t="21700" x="1104900" y="3314700"/>
          <p14:tracePt t="21717" x="1035050" y="3346450"/>
          <p14:tracePt t="21734" x="1003300" y="3371850"/>
          <p14:tracePt t="21737" x="990600" y="3384550"/>
          <p14:tracePt t="21750" x="977900" y="3397250"/>
          <p14:tracePt t="21750" x="971550" y="3409950"/>
          <p14:tracePt t="21768" x="952500" y="3448050"/>
          <p14:tracePt t="21784" x="946150" y="3467100"/>
          <p14:tracePt t="21802" x="933450" y="3486150"/>
          <p14:tracePt t="21818" x="927100" y="3492500"/>
          <p14:tracePt t="21897" x="927100" y="3498850"/>
          <p14:tracePt t="21904" x="927100" y="3505200"/>
          <p14:tracePt t="21917" x="927100" y="3511550"/>
          <p14:tracePt t="21936" x="933450" y="3511550"/>
          <p14:tracePt t="21987" x="939800" y="3511550"/>
          <p14:tracePt t="21993" x="946150" y="3505200"/>
          <p14:tracePt t="22018" x="990600" y="3460750"/>
          <p14:tracePt t="22034" x="996950" y="3454400"/>
          <p14:tracePt t="22068" x="996950" y="3448050"/>
          <p14:tracePt t="22084" x="1003300" y="3441700"/>
          <p14:tracePt t="22101" x="1009650" y="3429000"/>
          <p14:tracePt t="22116" x="1022350" y="3384550"/>
          <p14:tracePt t="22133" x="1054100" y="3308350"/>
          <p14:tracePt t="22150" x="1098550" y="3232150"/>
          <p14:tracePt t="22166" x="1155700" y="3168650"/>
          <p14:tracePt t="22183" x="1174750" y="3149600"/>
          <p14:tracePt t="22290" x="1181100" y="3143250"/>
          <p14:tracePt t="22306" x="1181100" y="3136900"/>
          <p14:tracePt t="22316" x="1187450" y="3136900"/>
          <p14:tracePt t="22454" x="1187450" y="3130550"/>
          <p14:tracePt t="22459" x="1187450" y="3124200"/>
          <p14:tracePt t="22468" x="1187450" y="3111500"/>
          <p14:tracePt t="22485" x="1187450" y="3092450"/>
          <p14:tracePt t="22500" x="1193800" y="3073400"/>
          <p14:tracePt t="22517" x="1193800" y="3060700"/>
          <p14:tracePt t="22533" x="1193800" y="3054350"/>
          <p14:tracePt t="22550" x="1193800" y="3048000"/>
          <p14:tracePt t="22567" x="1193800" y="3041650"/>
          <p14:tracePt t="22583" x="1193800" y="3028950"/>
          <p14:tracePt t="22600" x="1193800" y="3016250"/>
          <p14:tracePt t="22617" x="1193800" y="2997200"/>
          <p14:tracePt t="22634" x="1193800" y="2971800"/>
          <p14:tracePt t="22651" x="1193800" y="2952750"/>
          <p14:tracePt t="22667" x="1200150" y="2927350"/>
          <p14:tracePt t="22684" x="1225550" y="2882900"/>
          <p14:tracePt t="22701" x="1263650" y="2838450"/>
          <p14:tracePt t="22717" x="1301750" y="2806700"/>
          <p14:tracePt t="22733" x="1327150" y="2781300"/>
          <p14:tracePt t="22750" x="1365250" y="2755900"/>
          <p14:tracePt t="22767" x="1397000" y="2736850"/>
          <p14:tracePt t="22784" x="1428750" y="2717800"/>
          <p14:tracePt t="22800" x="1460500" y="2698750"/>
          <p14:tracePt t="22817" x="1511300" y="2673350"/>
          <p14:tracePt t="22834" x="1562100" y="2654300"/>
          <p14:tracePt t="22850" x="1600200" y="2635250"/>
          <p14:tracePt t="22867" x="1612900" y="2628900"/>
          <p14:tracePt t="22936" x="1619250" y="2622550"/>
          <p14:tracePt t="22951" x="1631950" y="2616200"/>
          <p14:tracePt t="22967" x="1644650" y="2603500"/>
          <p14:tracePt t="22984" x="1676400" y="2584450"/>
          <p14:tracePt t="23000" x="1695450" y="2578100"/>
          <p14:tracePt t="23017" x="1714500" y="2565400"/>
          <p14:tracePt t="23034" x="1727200" y="2559050"/>
          <p14:tracePt t="23050" x="1733550" y="2552700"/>
          <p14:tracePt t="23067" x="1746250" y="2546350"/>
          <p14:tracePt t="23084" x="1758950" y="2540000"/>
          <p14:tracePt t="23100" x="1771650" y="2533650"/>
          <p14:tracePt t="23117" x="1790700" y="2520950"/>
          <p14:tracePt t="23134" x="1809750" y="2508250"/>
          <p14:tracePt t="23150" x="1816100" y="2501900"/>
          <p14:tracePt t="23167" x="1822450" y="2501900"/>
          <p14:tracePt t="23279" x="1822450" y="2495550"/>
          <p14:tracePt t="23311" x="1822450" y="2476500"/>
          <p14:tracePt t="23316" x="1816100" y="2470150"/>
          <p14:tracePt t="23334" x="1790700" y="2425700"/>
          <p14:tracePt t="23351" x="1752600" y="2317750"/>
          <p14:tracePt t="23367" x="1695450" y="2184400"/>
          <p14:tracePt t="23384" x="1651000" y="2082800"/>
          <p14:tracePt t="23401" x="1606550" y="1974850"/>
          <p14:tracePt t="23417" x="1568450" y="1873250"/>
          <p14:tracePt t="23435" x="1549400" y="1746250"/>
          <p14:tracePt t="23452" x="1536700" y="1606550"/>
          <p14:tracePt t="23469" x="1504950" y="1441450"/>
          <p14:tracePt t="23485" x="1460500" y="1270000"/>
          <p14:tracePt t="23502" x="1428750" y="1130300"/>
          <p14:tracePt t="23519" x="1384300" y="920750"/>
          <p14:tracePt t="23537" x="1377950" y="831850"/>
          <p14:tracePt t="23552" x="1377950" y="781050"/>
          <p14:tracePt t="23569" x="1371600" y="742950"/>
          <p14:tracePt t="23585" x="1358900" y="730250"/>
          <p14:tracePt t="23602" x="1333500" y="723900"/>
          <p14:tracePt t="23619" x="1308100" y="723900"/>
          <p14:tracePt t="23636" x="1282700" y="742950"/>
          <p14:tracePt t="23652" x="1257300" y="762000"/>
          <p14:tracePt t="23669" x="1238250" y="774700"/>
          <p14:tracePt t="23686" x="1219200" y="793750"/>
          <p14:tracePt t="23702" x="1206500" y="812800"/>
          <p14:tracePt t="23719" x="1187450" y="831850"/>
          <p14:tracePt t="23737" x="1168400" y="863600"/>
          <p14:tracePt t="23739" x="1155700" y="876300"/>
          <p14:tracePt t="23752" x="1130300" y="914400"/>
          <p14:tracePt t="23769" x="1104900" y="946150"/>
          <p14:tracePt t="23786" x="1073150" y="977900"/>
          <p14:tracePt t="23803" x="1041400" y="1003300"/>
          <p14:tracePt t="23819" x="1016000" y="1022350"/>
          <p14:tracePt t="23836" x="1009650" y="1028700"/>
          <p14:tracePt t="23852" x="1003300" y="1028700"/>
          <p14:tracePt t="23912" x="996950" y="1028700"/>
          <p14:tracePt t="23921" x="996950" y="1035050"/>
          <p14:tracePt t="24016" x="990600" y="1041400"/>
          <p14:tracePt t="24036" x="977900" y="1054100"/>
          <p14:tracePt t="24052" x="965200" y="1073150"/>
          <p14:tracePt t="24069" x="958850" y="1085850"/>
          <p14:tracePt t="24086" x="946150" y="1104900"/>
          <p14:tracePt t="24102" x="933450" y="1149350"/>
          <p14:tracePt t="24121" x="914400" y="1181100"/>
          <p14:tracePt t="24136" x="882650" y="1212850"/>
          <p14:tracePt t="24152" x="831850" y="1270000"/>
          <p14:tracePt t="24170" x="806450" y="1295400"/>
          <p14:tracePt t="24186" x="774700" y="1320800"/>
          <p14:tracePt t="24202" x="762000" y="1333500"/>
          <p14:tracePt t="24219" x="742950" y="1352550"/>
          <p14:tracePt t="24236" x="723900" y="1371600"/>
          <p14:tracePt t="24253" x="685800" y="1397000"/>
          <p14:tracePt t="24270" x="660400" y="1409700"/>
          <p14:tracePt t="24288" x="647700" y="1416050"/>
          <p14:tracePt t="24319" x="641350" y="1416050"/>
          <p14:tracePt t="24354" x="647700" y="1403350"/>
          <p14:tracePt t="24370" x="666750" y="1397000"/>
          <p14:tracePt t="24386" x="692150" y="1384300"/>
          <p14:tracePt t="24404" x="704850" y="1377950"/>
          <p14:tracePt t="24419" x="711200" y="1371600"/>
          <p14:tracePt t="24436" x="723900" y="1365250"/>
          <p14:tracePt t="24453" x="736600" y="1358900"/>
          <p14:tracePt t="24471" x="749300" y="1346200"/>
          <p14:tracePt t="24487" x="749300" y="1339850"/>
          <p14:tracePt t="24503" x="755650" y="1333500"/>
          <p14:tracePt t="24521" x="762000" y="1327150"/>
          <p14:tracePt t="24535" x="762000" y="1320800"/>
          <p14:tracePt t="24616" x="768350" y="1320800"/>
          <p14:tracePt t="24622" x="774700" y="1320800"/>
          <p14:tracePt t="24635" x="781050" y="1327150"/>
          <p14:tracePt t="24652" x="781050" y="1358900"/>
          <p14:tracePt t="24668" x="762000" y="1409700"/>
          <p14:tracePt t="24685" x="787400" y="1485900"/>
          <p14:tracePt t="24702" x="927100" y="1498600"/>
          <p14:tracePt t="24718" x="977900" y="1498600"/>
          <p14:tracePt t="25216" x="971550" y="1492250"/>
          <p14:tracePt t="25223" x="946150" y="1492250"/>
          <p14:tracePt t="25236" x="895350" y="1485900"/>
          <p14:tracePt t="25252" x="806450" y="1485900"/>
          <p14:tracePt t="25271" x="717550" y="1498600"/>
          <p14:tracePt t="25286" x="692150" y="1498600"/>
          <p14:tracePt t="25302" x="679450" y="1498600"/>
          <p14:tracePt t="25353" x="685800" y="1492250"/>
          <p14:tracePt t="25369" x="698500" y="1473200"/>
          <p14:tracePt t="25386" x="723900" y="1447800"/>
          <p14:tracePt t="25402" x="749300" y="1416050"/>
          <p14:tracePt t="25419" x="774700" y="1384300"/>
          <p14:tracePt t="25437" x="800100" y="1358900"/>
          <p14:tracePt t="25452" x="825500" y="1327150"/>
          <p14:tracePt t="25469" x="850900" y="1301750"/>
          <p14:tracePt t="25486" x="869950" y="1289050"/>
          <p14:tracePt t="25502" x="889000" y="1270000"/>
          <p14:tracePt t="25520" x="927100" y="1231900"/>
          <p14:tracePt t="25536" x="939800" y="1225550"/>
          <p14:tracePt t="25553" x="971550" y="1200150"/>
          <p14:tracePt t="25569" x="977900" y="1200150"/>
          <p14:tracePt t="25958" x="984250" y="1200150"/>
          <p14:tracePt t="25966" x="990600" y="1200150"/>
          <p14:tracePt t="25975" x="996950" y="1206500"/>
          <p14:tracePt t="25988" x="1003300" y="1212850"/>
          <p14:tracePt t="26005" x="1003300" y="1219200"/>
          <p14:tracePt t="26022" x="1016000" y="1225550"/>
          <p14:tracePt t="26039" x="1028700" y="1231900"/>
          <p14:tracePt t="26054" x="1066800" y="1231900"/>
          <p14:tracePt t="26071" x="1111250" y="1231900"/>
          <p14:tracePt t="26088" x="1136650" y="1225550"/>
          <p14:tracePt t="26208" x="1143000" y="1225550"/>
          <p14:tracePt t="26217" x="1149350" y="1225550"/>
          <p14:tracePt t="26225" x="1155700" y="1225550"/>
          <p14:tracePt t="26239" x="1174750" y="1219200"/>
          <p14:tracePt t="26254" x="1187450" y="1212850"/>
          <p14:tracePt t="26271" x="1225550" y="1200150"/>
          <p14:tracePt t="26288" x="1231900" y="1200150"/>
          <p14:tracePt t="26349" x="1231900" y="1193800"/>
          <p14:tracePt t="26355" x="1244600" y="1187450"/>
          <p14:tracePt t="26372" x="1276350" y="1155700"/>
          <p14:tracePt t="26388" x="1289050" y="1143000"/>
          <p14:tracePt t="26405" x="1314450" y="1117600"/>
          <p14:tracePt t="26438" x="1314450" y="1111250"/>
          <p14:tracePt t="26455" x="1314450" y="1104900"/>
          <p14:tracePt t="27054" x="1333500" y="1098550"/>
          <p14:tracePt t="27060" x="1352550" y="1098550"/>
          <p14:tracePt t="27070" x="1390650" y="1085850"/>
          <p14:tracePt t="27087" x="1466850" y="1073150"/>
          <p14:tracePt t="27104" x="1504950" y="1066800"/>
          <p14:tracePt t="27120" x="1530350" y="1060450"/>
          <p14:tracePt t="27137" x="1549400" y="1060450"/>
          <p14:tracePt t="27154" x="1574800" y="1060450"/>
          <p14:tracePt t="27173" x="1587500" y="1066800"/>
          <p14:tracePt t="27273" x="1593850" y="1066800"/>
          <p14:tracePt t="27287" x="1600200" y="1060450"/>
          <p14:tracePt t="27304" x="1606550" y="1054100"/>
          <p14:tracePt t="27321" x="1606550" y="1047750"/>
          <p14:tracePt t="27337" x="1612900" y="1041400"/>
          <p14:tracePt t="27354" x="1638300" y="1028700"/>
          <p14:tracePt t="27372" x="1663700" y="1022350"/>
          <p14:tracePt t="27388" x="1720850" y="1022350"/>
          <p14:tracePt t="27405" x="1790700" y="1028700"/>
          <p14:tracePt t="27423" x="1879600" y="1035050"/>
          <p14:tracePt t="27439" x="1936750" y="1047750"/>
          <p14:tracePt t="27455" x="1943100" y="1054100"/>
          <p14:tracePt t="27560" x="1949450" y="1054100"/>
          <p14:tracePt t="27576" x="1955800" y="1054100"/>
          <p14:tracePt t="27587" x="1962150" y="1054100"/>
          <p14:tracePt t="27604" x="1974850" y="1066800"/>
          <p14:tracePt t="27621" x="1981200" y="1079500"/>
          <p14:tracePt t="27637" x="1987550" y="1092200"/>
          <p14:tracePt t="27654" x="2000250" y="1104900"/>
          <p14:tracePt t="27671" x="2044700" y="1123950"/>
          <p14:tracePt t="27672" x="2082800" y="1136650"/>
          <p14:tracePt t="27688" x="2108200" y="1143000"/>
          <p14:tracePt t="27689" x="2159000" y="1155700"/>
          <p14:tracePt t="27705" x="2228850" y="1168400"/>
          <p14:tracePt t="27721" x="2305050" y="1174750"/>
          <p14:tracePt t="27737" x="2349500" y="1174750"/>
          <p14:tracePt t="27754" x="2381250" y="1174750"/>
          <p14:tracePt t="27771" x="2387600" y="1174750"/>
          <p14:tracePt t="27805" x="2387600" y="1181100"/>
          <p14:tracePt t="27941" x="2381250" y="1174750"/>
          <p14:tracePt t="27956" x="2374900" y="1174750"/>
          <p14:tracePt t="28014" x="2381250" y="1174750"/>
          <p14:tracePt t="28022" x="2387600" y="1174750"/>
          <p14:tracePt t="28039" x="2413000" y="1174750"/>
          <p14:tracePt t="28056" x="2444750" y="1174750"/>
          <p14:tracePt t="28073" x="2489200" y="1174750"/>
          <p14:tracePt t="28090" x="2533650" y="1174750"/>
          <p14:tracePt t="28106" x="2584450" y="1174750"/>
          <p14:tracePt t="28122" x="2641600" y="1162050"/>
          <p14:tracePt t="28141" x="2717800" y="1136650"/>
          <p14:tracePt t="28156" x="2743200" y="1130300"/>
          <p14:tracePt t="28173" x="2800350" y="1092200"/>
          <p14:tracePt t="28190" x="2819400" y="1066800"/>
          <p14:tracePt t="28206" x="2819400" y="1054100"/>
          <p14:tracePt t="28223" x="2819400" y="1041400"/>
          <p14:tracePt t="28240" x="2806700" y="1022350"/>
          <p14:tracePt t="28256" x="2768600" y="1003300"/>
          <p14:tracePt t="28273" x="2730500" y="984250"/>
          <p14:tracePt t="28289" x="2679700" y="965200"/>
          <p14:tracePt t="28306" x="2647950" y="952500"/>
          <p14:tracePt t="28322" x="2603500" y="939800"/>
          <p14:tracePt t="28339" x="2578100" y="933450"/>
          <p14:tracePt t="28356" x="2559050" y="933450"/>
          <p14:tracePt t="28373" x="2527300" y="927100"/>
          <p14:tracePt t="28390" x="2470150" y="927100"/>
          <p14:tracePt t="28393" x="2451100" y="927100"/>
          <p14:tracePt t="28406" x="2400300" y="927100"/>
          <p14:tracePt t="28423" x="2311400" y="920750"/>
          <p14:tracePt t="28440" x="2254250" y="908050"/>
          <p14:tracePt t="28456" x="2190750" y="882650"/>
          <p14:tracePt t="28473" x="2146300" y="863600"/>
          <p14:tracePt t="28490" x="2120900" y="850900"/>
          <p14:tracePt t="28506" x="2101850" y="850900"/>
          <p14:tracePt t="28523" x="2038350" y="850900"/>
          <p14:tracePt t="28540" x="1962150" y="869950"/>
          <p14:tracePt t="28556" x="1854200" y="882650"/>
          <p14:tracePt t="28573" x="1778000" y="889000"/>
          <p14:tracePt t="28591" x="1727200" y="889000"/>
          <p14:tracePt t="28606" x="1701800" y="882650"/>
          <p14:tracePt t="28623" x="1689100" y="876300"/>
          <p14:tracePt t="28670" x="1676400" y="882650"/>
          <p14:tracePt t="28690" x="1651000" y="895350"/>
          <p14:tracePt t="28706" x="1619250" y="914400"/>
          <p14:tracePt t="28723" x="1600200" y="927100"/>
          <p14:tracePt t="28740" x="1593850" y="927100"/>
          <p14:tracePt t="28836" x="1600200" y="927100"/>
          <p14:tracePt t="28843" x="1606550" y="927100"/>
          <p14:tracePt t="28858" x="1612900" y="920750"/>
          <p14:tracePt t="28872" x="1625600" y="920750"/>
          <p14:tracePt t="28890" x="1638300" y="914400"/>
          <p14:tracePt t="28907" x="1663700" y="908050"/>
          <p14:tracePt t="28992" x="1663700" y="914400"/>
          <p14:tracePt t="29170" x="1657350" y="914400"/>
          <p14:tracePt t="29368" x="1663700" y="914400"/>
          <p14:tracePt t="29377" x="1670050" y="908050"/>
          <p14:tracePt t="29501" x="1676400" y="908050"/>
          <p14:tracePt t="29525" x="1714500" y="971550"/>
          <p14:tracePt t="29541" x="1752600" y="1003300"/>
          <p14:tracePt t="29557" x="1790700" y="1022350"/>
          <p14:tracePt t="29574" x="1835150" y="1028700"/>
          <p14:tracePt t="29591" x="1879600" y="1028700"/>
          <p14:tracePt t="29608" x="1917700" y="1016000"/>
          <p14:tracePt t="29624" x="1943100" y="1003300"/>
          <p14:tracePt t="29640" x="1955800" y="996950"/>
          <p14:tracePt t="29658" x="1962150" y="996950"/>
          <p14:tracePt t="29813" x="1968500" y="996950"/>
          <p14:tracePt t="29824" x="1974850" y="1003300"/>
          <p14:tracePt t="29841" x="2025650" y="1047750"/>
          <p14:tracePt t="29857" x="2051050" y="1060450"/>
          <p14:tracePt t="29874" x="2082800" y="1073150"/>
          <p14:tracePt t="29881" x="2095500" y="1079500"/>
          <p14:tracePt t="29889" x="2101850" y="1079500"/>
          <p14:tracePt t="29907" x="2114550" y="1079500"/>
          <p14:tracePt t="29924" x="2127250" y="1079500"/>
          <p14:tracePt t="29941" x="2146300" y="1079500"/>
          <p14:tracePt t="29958" x="2171700" y="1085850"/>
          <p14:tracePt t="29975" x="2209800" y="1085850"/>
          <p14:tracePt t="29993" x="2266950" y="1085850"/>
          <p14:tracePt t="30007" x="2317750" y="1085850"/>
          <p14:tracePt t="30024" x="2355850" y="1085850"/>
          <p14:tracePt t="30041" x="2374900" y="1085850"/>
          <p14:tracePt t="30057" x="2381250" y="1085850"/>
          <p14:tracePt t="30128" x="2381250" y="1092200"/>
          <p14:tracePt t="30136" x="2374900" y="1092200"/>
          <p14:tracePt t="30146" x="2374900" y="1098550"/>
          <p14:tracePt t="30157" x="2368550" y="1098550"/>
          <p14:tracePt t="30175" x="2362200" y="1104900"/>
          <p14:tracePt t="30191" x="2362200" y="1111250"/>
          <p14:tracePt t="30208" x="2349500" y="1117600"/>
          <p14:tracePt t="30224" x="2343150" y="1123950"/>
          <p14:tracePt t="30241" x="2336800" y="1123950"/>
          <p14:tracePt t="30257" x="2324100" y="1130300"/>
          <p14:tracePt t="30275" x="2305050" y="1149350"/>
          <p14:tracePt t="30291" x="2286000" y="1168400"/>
          <p14:tracePt t="30308" x="2266950" y="1187450"/>
          <p14:tracePt t="30324" x="2247900" y="1206500"/>
          <p14:tracePt t="30341" x="2235200" y="1219200"/>
          <p14:tracePt t="30358" x="2228850" y="1225550"/>
          <p14:tracePt t="30541" x="2228850" y="1212850"/>
          <p14:tracePt t="30549" x="2228850" y="1206500"/>
          <p14:tracePt t="30564" x="2228850" y="1200150"/>
          <p14:tracePt t="30581" x="2228850" y="1193800"/>
          <p14:tracePt t="30604" x="2228850" y="1187450"/>
          <p14:tracePt t="30624" x="2235200" y="1187450"/>
          <p14:tracePt t="30716" x="2235200" y="1193800"/>
          <p14:tracePt t="30743" x="2241550" y="1200150"/>
          <p14:tracePt t="30760" x="2254250" y="1212850"/>
          <p14:tracePt t="30776" x="2260600" y="1219200"/>
          <p14:tracePt t="30791" x="2266950" y="1219200"/>
          <p14:tracePt t="30809" x="2273300" y="1225550"/>
          <p14:tracePt t="30827" x="2286000" y="1225550"/>
          <p14:tracePt t="30859" x="2286000" y="1231900"/>
          <p14:tracePt t="30875" x="2286000" y="1238250"/>
          <p14:tracePt t="30891" x="2286000" y="1250950"/>
          <p14:tracePt t="30895" x="2279650" y="1250950"/>
          <p14:tracePt t="30909" x="2273300" y="1263650"/>
          <p14:tracePt t="30925" x="2266950" y="1270000"/>
          <p14:tracePt t="30975" x="2260600" y="1270000"/>
          <p14:tracePt t="30991" x="2260600" y="1276350"/>
          <p14:tracePt t="31008" x="2254250" y="1276350"/>
          <p14:tracePt t="31026" x="2247900" y="1282700"/>
          <p14:tracePt t="31044" x="2241550" y="1282700"/>
          <p14:tracePt t="31046" x="2235200" y="1289050"/>
          <p14:tracePt t="31060" x="2228850" y="1289050"/>
          <p14:tracePt t="31075" x="2209800" y="1289050"/>
          <p14:tracePt t="31091" x="2197100" y="1289050"/>
          <p14:tracePt t="31109" x="2165350" y="1289050"/>
          <p14:tracePt t="31125" x="2159000" y="1282700"/>
          <p14:tracePt t="31129" x="2146300" y="1282700"/>
          <p14:tracePt t="31142" x="2127250" y="1270000"/>
          <p14:tracePt t="31159" x="2089150" y="1257300"/>
          <p14:tracePt t="31178" x="2044700" y="1238250"/>
          <p14:tracePt t="31193" x="2000250" y="1225550"/>
          <p14:tracePt t="31207" x="1943100" y="1212850"/>
          <p14:tracePt t="31225" x="1866900" y="1200150"/>
          <p14:tracePt t="31242" x="1803400" y="1193800"/>
          <p14:tracePt t="31259" x="1720850" y="1181100"/>
          <p14:tracePt t="31275" x="1593850" y="1174750"/>
          <p14:tracePt t="31292" x="1492250" y="1168400"/>
          <p14:tracePt t="31308" x="1365250" y="1162050"/>
          <p14:tracePt t="31328" x="1238250" y="1155700"/>
          <p14:tracePt t="31342" x="1200150" y="1149350"/>
          <p14:tracePt t="31360" x="1054100" y="1117600"/>
          <p14:tracePt t="31376" x="933450" y="1104900"/>
          <p14:tracePt t="31393" x="844550" y="1098550"/>
          <p14:tracePt t="31409" x="755650" y="1098550"/>
          <p14:tracePt t="31427" x="673100" y="1098550"/>
          <p14:tracePt t="31442" x="622300" y="1104900"/>
          <p14:tracePt t="31520" x="622300" y="1111250"/>
          <p14:tracePt t="31534" x="628650" y="1117600"/>
          <p14:tracePt t="31559" x="654050" y="1155700"/>
          <p14:tracePt t="31576" x="666750" y="1168400"/>
          <p14:tracePt t="31592" x="685800" y="1181100"/>
          <p14:tracePt t="31609" x="698500" y="1187450"/>
          <p14:tracePt t="31626" x="711200" y="1187450"/>
          <p14:tracePt t="31644" x="730250" y="1187450"/>
          <p14:tracePt t="31659" x="787400" y="1187450"/>
          <p14:tracePt t="31675" x="825500" y="1187450"/>
          <p14:tracePt t="31692" x="831850" y="1187450"/>
          <p14:tracePt t="31914" x="838200" y="1187450"/>
          <p14:tracePt t="31920" x="857250" y="1187450"/>
          <p14:tracePt t="31942" x="952500" y="1181100"/>
          <p14:tracePt t="31960" x="1098550" y="1174750"/>
          <p14:tracePt t="31977" x="1168400" y="1174750"/>
          <p14:tracePt t="32027" x="1174750" y="1162050"/>
          <p14:tracePt t="32043" x="1174750" y="1149350"/>
          <p14:tracePt t="32060" x="1181100" y="1143000"/>
          <p14:tracePt t="32116" x="1174750" y="1143000"/>
          <p14:tracePt t="32126" x="1168400" y="1143000"/>
          <p14:tracePt t="32142" x="1155700" y="1136650"/>
          <p14:tracePt t="32362" x="1174750" y="1130300"/>
          <p14:tracePt t="32367" x="1187450" y="1130300"/>
          <p14:tracePt t="32376" x="1225550" y="1123950"/>
          <p14:tracePt t="32392" x="1282700" y="1123950"/>
          <p14:tracePt t="32408" x="1327150" y="1123950"/>
          <p14:tracePt t="32425" x="1339850" y="1123950"/>
          <p14:tracePt t="32510" x="1346200" y="1123950"/>
          <p14:tracePt t="32517" x="1352550" y="1123950"/>
          <p14:tracePt t="32526" x="1377950" y="1117600"/>
          <p14:tracePt t="32543" x="1428750" y="1104900"/>
          <p14:tracePt t="32559" x="1441450" y="1104900"/>
          <p14:tracePt t="32576" x="1447800" y="1104900"/>
          <p14:tracePt t="32609" x="1447800" y="1111250"/>
          <p14:tracePt t="32625" x="1435100" y="1117600"/>
          <p14:tracePt t="32659" x="1428750" y="1117600"/>
          <p14:tracePt t="32709" x="1435100" y="1130300"/>
          <p14:tracePt t="32725" x="1447800" y="1136650"/>
          <p14:tracePt t="32742" x="1454150" y="1136650"/>
          <p14:tracePt t="32759" x="1479550" y="1143000"/>
          <p14:tracePt t="32776" x="1511300" y="1143000"/>
          <p14:tracePt t="32792" x="1568450" y="1143000"/>
          <p14:tracePt t="32809" x="1619250" y="1136650"/>
          <p14:tracePt t="32826" x="1657350" y="1136650"/>
          <p14:tracePt t="32842" x="1695450" y="1136650"/>
          <p14:tracePt t="32866" x="1701800" y="1136650"/>
          <p14:tracePt t="32875" x="1708150" y="1136650"/>
          <p14:tracePt t="32892" x="1714500" y="1136650"/>
          <p14:tracePt t="33002" x="1720850" y="1136650"/>
          <p14:tracePt t="33016" x="1739900" y="1136650"/>
          <p14:tracePt t="33027" x="1790700" y="1136650"/>
          <p14:tracePt t="33043" x="1828800" y="1136650"/>
          <p14:tracePt t="33060" x="1943100" y="1136650"/>
          <p14:tracePt t="33077" x="2228850" y="1136650"/>
          <p14:tracePt t="33097" x="2476500" y="1136650"/>
          <p14:tracePt t="33111" x="2635250" y="1136650"/>
          <p14:tracePt t="33127" x="2743200" y="1136650"/>
          <p14:tracePt t="33142" x="2755900" y="1136650"/>
          <p14:tracePt t="33206" x="2768600" y="1143000"/>
          <p14:tracePt t="33215" x="2774950" y="1149350"/>
          <p14:tracePt t="33227" x="2838450" y="1174750"/>
          <p14:tracePt t="33247" x="2965450" y="1193800"/>
          <p14:tracePt t="33260" x="3117850" y="1206500"/>
          <p14:tracePt t="33278" x="3225800" y="1219200"/>
          <p14:tracePt t="33294" x="3295650" y="1225550"/>
          <p14:tracePt t="33311" x="3314700" y="1231900"/>
          <p14:tracePt t="33328" x="3333750" y="1238250"/>
          <p14:tracePt t="33344" x="3352800" y="1250950"/>
          <p14:tracePt t="33361" x="3365500" y="1263650"/>
          <p14:tracePt t="33381" x="3384550" y="1276350"/>
          <p14:tracePt t="33394" x="3390900" y="1276350"/>
          <p14:tracePt t="33411" x="3409950" y="1282700"/>
          <p14:tracePt t="33428" x="3429000" y="1282700"/>
          <p14:tracePt t="33444" x="3448050" y="1282700"/>
          <p14:tracePt t="33460" x="3467100" y="1282700"/>
          <p14:tracePt t="33510" x="3473450" y="1282700"/>
          <p14:tracePt t="33528" x="3492500" y="1244600"/>
          <p14:tracePt t="33544" x="3505200" y="1212850"/>
          <p14:tracePt t="33560" x="3517900" y="1181100"/>
          <p14:tracePt t="33577" x="3530600" y="1155700"/>
          <p14:tracePt t="33594" x="3530600" y="1143000"/>
          <p14:tracePt t="33689" x="3530600" y="1136650"/>
          <p14:tracePt t="33717" x="3530600" y="1130300"/>
          <p14:tracePt t="33734" x="3536950" y="1123950"/>
          <p14:tracePt t="33741" x="3543300" y="1123950"/>
          <p14:tracePt t="33750" x="3543300" y="1117600"/>
          <p14:tracePt t="33763" x="3549650" y="1111250"/>
          <p14:tracePt t="33777" x="3556000" y="1098550"/>
          <p14:tracePt t="33794" x="3562350" y="1098550"/>
          <p14:tracePt t="33856" x="3562350" y="1092200"/>
          <p14:tracePt t="33996" x="3562350" y="1104900"/>
          <p14:tracePt t="34011" x="3556000" y="1111250"/>
          <p14:tracePt t="34030" x="3549650" y="1123950"/>
          <p14:tracePt t="34152" x="3549650" y="1117600"/>
          <p14:tracePt t="34246" x="3543300" y="1123950"/>
          <p14:tracePt t="34254" x="3536950" y="1130300"/>
          <p14:tracePt t="34263" x="3536950" y="1136650"/>
          <p14:tracePt t="34401" x="3530600" y="1136650"/>
          <p14:tracePt t="34410" x="3530600" y="1143000"/>
          <p14:tracePt t="34428" x="3524250" y="1149350"/>
          <p14:tracePt t="34479" x="3517900" y="1155700"/>
          <p14:tracePt t="34495" x="3517900" y="1162050"/>
          <p14:tracePt t="34511" x="3511550" y="1168400"/>
          <p14:tracePt t="34528" x="3505200" y="1174750"/>
          <p14:tracePt t="34545" x="3498850" y="1181100"/>
          <p14:tracePt t="34561" x="3492500" y="1187450"/>
          <p14:tracePt t="34616" x="3492500" y="1193800"/>
          <p14:tracePt t="34654" x="3498850" y="1200150"/>
          <p14:tracePt t="34660" x="3517900" y="1200150"/>
          <p14:tracePt t="34678" x="3575050" y="1206500"/>
          <p14:tracePt t="34695" x="3644900" y="1200150"/>
          <p14:tracePt t="34711" x="3752850" y="1200150"/>
          <p14:tracePt t="34728" x="3905250" y="1200150"/>
          <p14:tracePt t="34743" x="4051300" y="1212850"/>
          <p14:tracePt t="34762" x="4184650" y="1219200"/>
          <p14:tracePt t="34779" x="4273550" y="1219200"/>
          <p14:tracePt t="34795" x="4305300" y="1219200"/>
          <p14:tracePt t="34932" x="4311650" y="1219200"/>
          <p14:tracePt t="34938" x="4318000" y="1219200"/>
          <p14:tracePt t="34963" x="4387850" y="1225550"/>
          <p14:tracePt t="34979" x="4451350" y="1238250"/>
          <p14:tracePt t="34996" x="4502150" y="1250950"/>
          <p14:tracePt t="35012" x="4552950" y="1250950"/>
          <p14:tracePt t="35029" x="4610100" y="1257300"/>
          <p14:tracePt t="35045" x="4648200" y="1257300"/>
          <p14:tracePt t="35062" x="4686300" y="1244600"/>
          <p14:tracePt t="35078" x="4718050" y="1238250"/>
          <p14:tracePt t="35096" x="4743450" y="1225550"/>
          <p14:tracePt t="35112" x="4756150" y="1219200"/>
          <p14:tracePt t="35331" x="4762500" y="1219200"/>
          <p14:tracePt t="35338" x="4762500" y="1212850"/>
          <p14:tracePt t="35362" x="4775200" y="1206500"/>
          <p14:tracePt t="35379" x="4781550" y="1200150"/>
          <p14:tracePt t="35396" x="4781550" y="1193800"/>
          <p14:tracePt t="35412" x="4794250" y="1193800"/>
          <p14:tracePt t="35447" x="4800600" y="1193800"/>
          <p14:tracePt t="35516" x="4800600" y="1187450"/>
          <p14:tracePt t="35545" x="4806950" y="1187450"/>
          <p14:tracePt t="35624" x="4806950" y="1181100"/>
          <p14:tracePt t="35633" x="4806950" y="1174750"/>
          <p14:tracePt t="35646" x="4806950" y="1168400"/>
          <p14:tracePt t="35662" x="4819650" y="1155700"/>
          <p14:tracePt t="35679" x="4832350" y="1136650"/>
          <p14:tracePt t="35696" x="4857750" y="1123950"/>
          <p14:tracePt t="35712" x="4870450" y="1117600"/>
          <p14:tracePt t="35729" x="4883150" y="1117600"/>
          <p14:tracePt t="35746" x="4889500" y="1111250"/>
          <p14:tracePt t="35761" x="4902200" y="1104900"/>
          <p14:tracePt t="35779" x="4927600" y="1092200"/>
          <p14:tracePt t="35795" x="4965700" y="1085850"/>
          <p14:tracePt t="35812" x="5022850" y="1085850"/>
          <p14:tracePt t="35829" x="5073650" y="1085850"/>
          <p14:tracePt t="35846" x="5130800" y="1079500"/>
          <p14:tracePt t="35862" x="5168900" y="1073150"/>
          <p14:tracePt t="35880" x="5200650" y="1073150"/>
          <p14:tracePt t="35896" x="5219700" y="1073150"/>
          <p14:tracePt t="35913" x="5264150" y="1073150"/>
          <p14:tracePt t="35929" x="5308600" y="1085850"/>
          <p14:tracePt t="35946" x="5359400" y="1098550"/>
          <p14:tracePt t="35962" x="5378450" y="1098550"/>
          <p14:tracePt t="35979" x="5410200" y="1098550"/>
          <p14:tracePt t="35996" x="5435600" y="1098550"/>
          <p14:tracePt t="36012" x="5461000" y="1098550"/>
          <p14:tracePt t="36029" x="5480050" y="1092200"/>
          <p14:tracePt t="36046" x="5505450" y="1092200"/>
          <p14:tracePt t="36062" x="5530850" y="1085850"/>
          <p14:tracePt t="36080" x="5556250" y="1085850"/>
          <p14:tracePt t="36096" x="5588000" y="1085850"/>
          <p14:tracePt t="36113" x="5626100" y="1085850"/>
          <p14:tracePt t="36129" x="5632450" y="1079500"/>
          <p14:tracePt t="36147" x="5645150" y="1079500"/>
          <p14:tracePt t="36148" x="5651500" y="1079500"/>
          <p14:tracePt t="36162" x="5657850" y="1079500"/>
          <p14:tracePt t="36278" x="5657850" y="1073150"/>
          <p14:tracePt t="36306" x="5664200" y="1066800"/>
          <p14:tracePt t="36502" x="5657850" y="1066800"/>
          <p14:tracePt t="36510" x="5651500" y="1073150"/>
          <p14:tracePt t="36530" x="5645150" y="1073150"/>
          <p14:tracePt t="36546" x="5632450" y="1079500"/>
          <p14:tracePt t="36562" x="5619750" y="1079500"/>
          <p14:tracePt t="36579" x="5619750" y="1085850"/>
          <p14:tracePt t="37122" x="5613400" y="1085850"/>
          <p14:tracePt t="37129" x="5607050" y="1085850"/>
          <p14:tracePt t="37148" x="5575300" y="1085850"/>
          <p14:tracePt t="37165" x="5537200" y="1085850"/>
          <p14:tracePt t="37181" x="5448300" y="1085850"/>
          <p14:tracePt t="37198" x="5403850" y="1085850"/>
          <p14:tracePt t="37214" x="5340350" y="1085850"/>
          <p14:tracePt t="37216" x="5289550" y="1085850"/>
          <p14:tracePt t="37231" x="5251450" y="1085850"/>
          <p14:tracePt t="37234" x="5226050" y="1085850"/>
          <p14:tracePt t="37249" x="5149850" y="1085850"/>
          <p14:tracePt t="37264" x="5086350" y="1085850"/>
          <p14:tracePt t="37280" x="5003800" y="1085850"/>
          <p14:tracePt t="37297" x="4895850" y="1092200"/>
          <p14:tracePt t="37312" x="4603750" y="1092200"/>
          <p14:tracePt t="37330" x="4305300" y="1079500"/>
          <p14:tracePt t="37346" x="3994150" y="1054100"/>
          <p14:tracePt t="37363" x="3638550" y="1028700"/>
          <p14:tracePt t="37380" x="3346450" y="1003300"/>
          <p14:tracePt t="37397" x="3136900" y="984250"/>
          <p14:tracePt t="37417" x="2844800" y="977900"/>
          <p14:tracePt t="37431" x="2781300" y="977900"/>
          <p14:tracePt t="37433" x="2686050" y="990600"/>
          <p14:tracePt t="37448" x="2451100" y="1016000"/>
          <p14:tracePt t="37464" x="2355850" y="1035050"/>
          <p14:tracePt t="37481" x="2019300" y="1073150"/>
          <p14:tracePt t="37497" x="1784350" y="1098550"/>
          <p14:tracePt t="37514" x="1625600" y="1111250"/>
          <p14:tracePt t="37531" x="1498600" y="1123950"/>
          <p14:tracePt t="37547" x="1397000" y="1143000"/>
          <p14:tracePt t="37564" x="1308100" y="1155700"/>
          <p14:tracePt t="37580" x="1181100" y="1181100"/>
          <p14:tracePt t="37597" x="1085850" y="1193800"/>
          <p14:tracePt t="37614" x="1003300" y="1200150"/>
          <p14:tracePt t="37631" x="971550" y="1200150"/>
          <p14:tracePt t="37682" x="977900" y="1200150"/>
          <p14:tracePt t="37697" x="996950" y="1200150"/>
          <p14:tracePt t="37744" x="990600" y="1206500"/>
          <p14:tracePt t="37753" x="984250" y="1206500"/>
          <p14:tracePt t="37764" x="977900" y="1212850"/>
          <p14:tracePt t="37888" x="971550" y="1219200"/>
          <p14:tracePt t="37896" x="971550" y="1225550"/>
          <p14:tracePt t="37914" x="965200" y="1238250"/>
          <p14:tracePt t="37930" x="965200" y="1244600"/>
          <p14:tracePt t="38292" x="958850" y="1250950"/>
          <p14:tracePt t="38301" x="958850" y="1257300"/>
          <p14:tracePt t="38314" x="952500" y="1263650"/>
          <p14:tracePt t="38511" x="958850" y="1263650"/>
          <p14:tracePt t="38519" x="965200" y="1263650"/>
          <p14:tracePt t="38533" x="1003300" y="1276350"/>
          <p14:tracePt t="38548" x="1016000" y="1282700"/>
          <p14:tracePt t="38564" x="1041400" y="1295400"/>
          <p14:tracePt t="38582" x="1054100" y="1295400"/>
          <p14:tracePt t="38600" x="1054100" y="1301750"/>
          <p14:tracePt t="38649" x="1060450" y="1308100"/>
          <p14:tracePt t="38665" x="1073150" y="1314450"/>
          <p14:tracePt t="38680" x="1098550" y="1327150"/>
          <p14:tracePt t="38698" x="1149350" y="1339850"/>
          <p14:tracePt t="38715" x="1250950" y="1346200"/>
          <p14:tracePt t="38731" x="1314450" y="1346200"/>
          <p14:tracePt t="38749" x="1390650" y="1339850"/>
          <p14:tracePt t="39425" x="1390650" y="1333500"/>
          <p14:tracePt t="39434" x="1390650" y="1327150"/>
          <p14:tracePt t="39449" x="1390650" y="1301750"/>
          <p14:tracePt t="39465" x="1397000" y="1282700"/>
          <p14:tracePt t="39482" x="1403350" y="1250950"/>
          <p14:tracePt t="39499" x="1409700" y="1225550"/>
          <p14:tracePt t="39516" x="1409700" y="1200150"/>
          <p14:tracePt t="39532" x="1409700" y="1187450"/>
          <p14:tracePt t="39658" x="1403350" y="1187450"/>
          <p14:tracePt t="39665" x="1397000" y="1193800"/>
          <p14:tracePt t="39672" x="1390650" y="1193800"/>
          <p14:tracePt t="39683" x="1384300" y="1200150"/>
          <p14:tracePt t="39699" x="1365250" y="1219200"/>
          <p14:tracePt t="39716" x="1352550" y="1225550"/>
          <p14:tracePt t="39750" x="1346200" y="1225550"/>
          <p14:tracePt t="39843" x="1339850" y="1225550"/>
          <p14:tracePt t="39850" x="1327150" y="1225550"/>
          <p14:tracePt t="39869" x="1320800" y="1225550"/>
          <p14:tracePt t="39877" x="1314450" y="1225550"/>
          <p14:tracePt t="40134" x="1314450" y="1231900"/>
          <p14:tracePt t="40143" x="1314450" y="1238250"/>
          <p14:tracePt t="40151" x="1308100" y="1250950"/>
          <p14:tracePt t="40167" x="1308100" y="1263650"/>
          <p14:tracePt t="40183" x="1308100" y="1270000"/>
          <p14:tracePt t="40232" x="1308100" y="1276350"/>
          <p14:tracePt t="40248" x="1320800" y="1276350"/>
          <p14:tracePt t="40281" x="1327150" y="1276350"/>
          <p14:tracePt t="40300" x="1327150" y="1270000"/>
          <p14:tracePt t="40316" x="1333500" y="1263650"/>
          <p14:tracePt t="40333" x="1339850" y="1250950"/>
          <p14:tracePt t="40350" x="1352550" y="1238250"/>
          <p14:tracePt t="40366" x="1365250" y="1231900"/>
          <p14:tracePt t="40383" x="1384300" y="1231900"/>
          <p14:tracePt t="40400" x="1428750" y="1231900"/>
          <p14:tracePt t="40417" x="1460500" y="1238250"/>
          <p14:tracePt t="40433" x="1492250" y="1244600"/>
          <p14:tracePt t="40450" x="1511300" y="1250950"/>
          <p14:tracePt t="40467" x="1530350" y="1250950"/>
          <p14:tracePt t="40483" x="1543050" y="1250950"/>
          <p14:tracePt t="40500" x="1549400" y="1250950"/>
          <p14:tracePt t="40516" x="1562100" y="1250950"/>
          <p14:tracePt t="40533" x="1581150" y="1250950"/>
          <p14:tracePt t="40549" x="1593850" y="1250950"/>
          <p14:tracePt t="40566" x="1606550" y="1250950"/>
          <p14:tracePt t="40583" x="1619250" y="1250950"/>
          <p14:tracePt t="40601" x="1638300" y="1250950"/>
          <p14:tracePt t="40604" x="1670050" y="1263650"/>
          <p14:tracePt t="40633" x="1758950" y="1308100"/>
          <p14:tracePt t="40650" x="1828800" y="1333500"/>
          <p14:tracePt t="40653" x="1841500" y="1339850"/>
          <p14:tracePt t="40666" x="1879600" y="1346200"/>
          <p14:tracePt t="40685" x="1968500" y="1352550"/>
          <p14:tracePt t="40700" x="2000250" y="1352550"/>
          <p14:tracePt t="40716" x="2032000" y="1346200"/>
          <p14:tracePt t="40733" x="2051050" y="1333500"/>
          <p14:tracePt t="40750" x="2070100" y="1314450"/>
          <p14:tracePt t="40767" x="2082800" y="1301750"/>
          <p14:tracePt t="40783" x="2095500" y="1295400"/>
          <p14:tracePt t="40800" x="2101850" y="1289050"/>
          <p14:tracePt t="40816" x="2108200" y="1289050"/>
          <p14:tracePt t="40833" x="2120900" y="1282700"/>
          <p14:tracePt t="40850" x="2133600" y="1270000"/>
          <p14:tracePt t="40867" x="2146300" y="1263650"/>
          <p14:tracePt t="40883" x="2171700" y="1244600"/>
          <p14:tracePt t="40900" x="2190750" y="1238250"/>
          <p14:tracePt t="40902" x="2190750" y="1231900"/>
          <p14:tracePt t="40917" x="2197100" y="1231900"/>
          <p14:tracePt t="40976" x="2203450" y="1231900"/>
          <p14:tracePt t="40990" x="2203450" y="1238250"/>
          <p14:tracePt t="41056" x="2203450" y="1244600"/>
          <p14:tracePt t="41071" x="2209800" y="1244600"/>
          <p14:tracePt t="41160" x="2216150" y="1244600"/>
          <p14:tracePt t="41169" x="2222500" y="1238250"/>
          <p14:tracePt t="41176" x="2222500" y="1231900"/>
          <p14:tracePt t="41186" x="2228850" y="1225550"/>
          <p14:tracePt t="41201" x="2254250" y="1225550"/>
          <p14:tracePt t="41217" x="2343150" y="1225550"/>
          <p14:tracePt t="41234" x="2406650" y="1238250"/>
          <p14:tracePt t="41252" x="2438400" y="1244600"/>
          <p14:tracePt t="41267" x="2457450" y="1250950"/>
          <p14:tracePt t="41330" x="2463800" y="1250950"/>
          <p14:tracePt t="41336" x="2463800" y="1257300"/>
          <p14:tracePt t="41384" x="2463800" y="1263650"/>
          <p14:tracePt t="41417" x="2476500" y="1263650"/>
          <p14:tracePt t="41434" x="2501900" y="1276350"/>
          <p14:tracePt t="41450" x="2527300" y="1282700"/>
          <p14:tracePt t="41468" x="2571750" y="1295400"/>
          <p14:tracePt t="41484" x="2660650" y="1314450"/>
          <p14:tracePt t="41501" x="2749550" y="1327150"/>
          <p14:tracePt t="41517" x="2851150" y="1327150"/>
          <p14:tracePt t="41533" x="2940050" y="1327150"/>
          <p14:tracePt t="41550" x="3016250" y="1314450"/>
          <p14:tracePt t="41568" x="3079750" y="1295400"/>
          <p14:tracePt t="41571" x="3098800" y="1289050"/>
          <p14:tracePt t="41584" x="3130550" y="1276350"/>
          <p14:tracePt t="41601" x="3181350" y="1257300"/>
          <p14:tracePt t="41617" x="3194050" y="1250950"/>
          <p14:tracePt t="41634" x="3213100" y="1238250"/>
          <p14:tracePt t="41684" x="3213100" y="1231900"/>
          <p14:tracePt t="41701" x="3213100" y="1225550"/>
          <p14:tracePt t="41718" x="3213100" y="1212850"/>
          <p14:tracePt t="41735" x="3206750" y="1206500"/>
          <p14:tracePt t="41751" x="3200400" y="1200150"/>
          <p14:tracePt t="41768" x="3194050" y="1187450"/>
          <p14:tracePt t="41801" x="3206750" y="1187450"/>
          <p14:tracePt t="41816" x="3225800" y="1187450"/>
          <p14:tracePt t="41833" x="3238500" y="1187450"/>
          <p14:tracePt t="41850" x="3257550" y="1187450"/>
          <p14:tracePt t="41866" x="3276600" y="1181100"/>
          <p14:tracePt t="41883" x="3282950" y="1181100"/>
          <p14:tracePt t="41964" x="3289300" y="1187450"/>
          <p14:tracePt t="41983" x="3308350" y="1219200"/>
          <p14:tracePt t="41999" x="3321050" y="1257300"/>
          <p14:tracePt t="42016" x="3340100" y="1282700"/>
          <p14:tracePt t="42033" x="3352800" y="1301750"/>
          <p14:tracePt t="42049" x="3359150" y="1301750"/>
          <p14:tracePt t="42067" x="3359150" y="1308100"/>
          <p14:tracePt t="42126" x="3365500" y="1308100"/>
          <p14:tracePt t="42132" x="3371850" y="1301750"/>
          <p14:tracePt t="42150" x="3422650" y="1295400"/>
          <p14:tracePt t="42166" x="3479800" y="1295400"/>
          <p14:tracePt t="42183" x="3556000" y="1295400"/>
          <p14:tracePt t="42200" x="3619500" y="1295400"/>
          <p14:tracePt t="42216" x="3663950" y="1295400"/>
          <p14:tracePt t="42233" x="3695700" y="1301750"/>
          <p14:tracePt t="42250" x="3714750" y="1301750"/>
          <p14:tracePt t="42266" x="3733800" y="1301750"/>
          <p14:tracePt t="42283" x="3759200" y="1295400"/>
          <p14:tracePt t="42300" x="3771900" y="1295400"/>
          <p14:tracePt t="42316" x="3778250" y="1295400"/>
          <p14:tracePt t="42456" x="3778250" y="1289050"/>
          <p14:tracePt t="42467" x="3784600" y="1282700"/>
          <p14:tracePt t="42483" x="3790950" y="1270000"/>
          <p14:tracePt t="42500" x="3790950" y="1263650"/>
          <p14:tracePt t="42534" x="3810000" y="1263650"/>
          <p14:tracePt t="42550" x="3886200" y="1289050"/>
          <p14:tracePt t="42567" x="3981450" y="1314450"/>
          <p14:tracePt t="42583" x="4089400" y="1339850"/>
          <p14:tracePt t="42600" x="4292600" y="1365250"/>
          <p14:tracePt t="42617" x="4406900" y="1371600"/>
          <p14:tracePt t="42633" x="4508500" y="1377950"/>
          <p14:tracePt t="42650" x="4552950" y="1377950"/>
          <p14:tracePt t="42667" x="4565650" y="1377950"/>
          <p14:tracePt t="42907" x="4578350" y="1377950"/>
          <p14:tracePt t="42915" x="4584700" y="1377950"/>
          <p14:tracePt t="42923" x="4597400" y="1377950"/>
          <p14:tracePt t="42934" x="4616450" y="1371600"/>
          <p14:tracePt t="42951" x="4641850" y="1365250"/>
          <p14:tracePt t="42967" x="4667250" y="1358900"/>
          <p14:tracePt t="42985" x="4686300" y="1358900"/>
          <p14:tracePt t="43001" x="4711700" y="1352550"/>
          <p14:tracePt t="43019" x="4724400" y="1352550"/>
          <p14:tracePt t="43264" x="4730750" y="1352550"/>
          <p14:tracePt t="43278" x="4737100" y="1352550"/>
          <p14:tracePt t="43288" x="4762500" y="1352550"/>
          <p14:tracePt t="43302" x="4775200" y="1358900"/>
          <p14:tracePt t="43319" x="4819650" y="1365250"/>
          <p14:tracePt t="43336" x="4864100" y="1365250"/>
          <p14:tracePt t="43352" x="4921250" y="1371600"/>
          <p14:tracePt t="43368" x="4984750" y="1371600"/>
          <p14:tracePt t="43385" x="5035550" y="1371600"/>
          <p14:tracePt t="43402" x="5073650" y="1371600"/>
          <p14:tracePt t="43418" x="5099050" y="1358900"/>
          <p14:tracePt t="43435" x="5118100" y="1352550"/>
          <p14:tracePt t="43451" x="5124450" y="1352550"/>
          <p14:tracePt t="43468" x="5130800" y="1346200"/>
          <p14:tracePt t="43586" x="5137150" y="1339850"/>
          <p14:tracePt t="43593" x="5137150" y="1333500"/>
          <p14:tracePt t="43619" x="5200650" y="1301750"/>
          <p14:tracePt t="43635" x="5308600" y="1282700"/>
          <p14:tracePt t="43651" x="5410200" y="1263650"/>
          <p14:tracePt t="43669" x="5480050" y="1257300"/>
          <p14:tracePt t="43685" x="5530850" y="1257300"/>
          <p14:tracePt t="43701" x="5543550" y="1257300"/>
          <p14:tracePt t="43718" x="5549900" y="1257300"/>
          <p14:tracePt t="43751" x="5549900" y="1250950"/>
          <p14:tracePt t="43769" x="5556250" y="1244600"/>
          <p14:tracePt t="43786" x="5568950" y="1231900"/>
          <p14:tracePt t="43801" x="5581650" y="1219200"/>
          <p14:tracePt t="43896" x="5581650" y="1225550"/>
          <p14:tracePt t="43919" x="5581650" y="1231900"/>
          <p14:tracePt t="44229" x="5575300" y="1231900"/>
          <p14:tracePt t="44237" x="5575300" y="1238250"/>
          <p14:tracePt t="44245" x="5568950" y="1244600"/>
          <p14:tracePt t="44253" x="5562600" y="1250950"/>
          <p14:tracePt t="44269" x="5556250" y="1257300"/>
          <p14:tracePt t="44285" x="5549900" y="1263650"/>
          <p14:tracePt t="44302" x="5537200" y="1276350"/>
          <p14:tracePt t="44318" x="5524500" y="1282700"/>
          <p14:tracePt t="44335" x="5511800" y="1289050"/>
          <p14:tracePt t="44352" x="5473700" y="1301750"/>
          <p14:tracePt t="44368" x="5429250" y="1314450"/>
          <p14:tracePt t="44385" x="5378450" y="1327150"/>
          <p14:tracePt t="44401" x="5327650" y="1333500"/>
          <p14:tracePt t="44418" x="5289550" y="1333500"/>
          <p14:tracePt t="44435" x="5251450" y="1339850"/>
          <p14:tracePt t="44452" x="5226050" y="1339850"/>
          <p14:tracePt t="44468" x="5207000" y="1339850"/>
          <p14:tracePt t="44485" x="5194300" y="1346200"/>
          <p14:tracePt t="44502" x="5168900" y="1346200"/>
          <p14:tracePt t="44518" x="5137150" y="1352550"/>
          <p14:tracePt t="44536" x="5054600" y="1365250"/>
          <p14:tracePt t="44554" x="4991100" y="1365250"/>
          <p14:tracePt t="44570" x="4895850" y="1371600"/>
          <p14:tracePt t="44587" x="4819650" y="1371600"/>
          <p14:tracePt t="44603" x="4686300" y="1371600"/>
          <p14:tracePt t="44620" x="4546600" y="1371600"/>
          <p14:tracePt t="44637" x="4400550" y="1377950"/>
          <p14:tracePt t="44654" x="4222750" y="1377950"/>
          <p14:tracePt t="44670" x="3943350" y="1371600"/>
          <p14:tracePt t="44687" x="3587750" y="1352550"/>
          <p14:tracePt t="44702" x="3467100" y="1339850"/>
          <p14:tracePt t="44719" x="3244850" y="1327150"/>
          <p14:tracePt t="44735" x="3003550" y="1320800"/>
          <p14:tracePt t="44752" x="2635250" y="1339850"/>
          <p14:tracePt t="44770" x="2324100" y="1365250"/>
          <p14:tracePt t="44786" x="2025650" y="1384300"/>
          <p14:tracePt t="44804" x="1727200" y="1397000"/>
          <p14:tracePt t="44820" x="1530350" y="1397000"/>
          <p14:tracePt t="44836" x="1409700" y="1403350"/>
          <p14:tracePt t="44854" x="1320800" y="1416050"/>
          <p14:tracePt t="44870" x="1257300" y="1428750"/>
          <p14:tracePt t="44887" x="1187450" y="1454150"/>
          <p14:tracePt t="44903" x="1155700" y="1479550"/>
          <p14:tracePt t="44907" x="1149350" y="1485900"/>
          <p14:tracePt t="44920" x="1149350" y="1492250"/>
          <p14:tracePt t="44940" x="1143000" y="1498600"/>
          <p14:tracePt t="45004" x="1143000" y="1504950"/>
          <p14:tracePt t="45020" x="1155700" y="1517650"/>
          <p14:tracePt t="45036" x="1168400" y="1543050"/>
          <p14:tracePt t="45054" x="1200150" y="1593850"/>
          <p14:tracePt t="45070" x="1231900" y="1644650"/>
          <p14:tracePt t="45087" x="1257300" y="1682750"/>
          <p14:tracePt t="45103" x="1276350" y="1708150"/>
          <p14:tracePt t="45121" x="1282700" y="1720850"/>
          <p14:tracePt t="45137" x="1289050" y="1727200"/>
          <p14:tracePt t="45154" x="1295400" y="1727200"/>
          <p14:tracePt t="45170" x="1301750" y="1727200"/>
          <p14:tracePt t="45250" x="1308100" y="1733550"/>
          <p14:tracePt t="45258" x="1314450" y="1733550"/>
          <p14:tracePt t="45270" x="1320800" y="1733550"/>
          <p14:tracePt t="45287" x="1346200" y="1733550"/>
          <p14:tracePt t="45304" x="1371600" y="1733550"/>
          <p14:tracePt t="45307" x="1384300" y="1733550"/>
          <p14:tracePt t="45321" x="1428750" y="1720850"/>
          <p14:tracePt t="45337" x="1447800" y="1720850"/>
          <p14:tracePt t="45354" x="1466850" y="1714500"/>
          <p14:tracePt t="45388" x="1473200" y="1714500"/>
          <p14:tracePt t="45403" x="1485900" y="1708150"/>
          <p14:tracePt t="45421" x="1504950" y="1701800"/>
          <p14:tracePt t="45437" x="1524000" y="1682750"/>
          <p14:tracePt t="45453" x="1555750" y="1663700"/>
          <p14:tracePt t="45471" x="1574800" y="1644650"/>
          <p14:tracePt t="45487" x="1574800" y="1638300"/>
          <p14:tracePt t="45544" x="1581150" y="1631950"/>
          <p14:tracePt t="45556" x="1587500" y="1631950"/>
          <p14:tracePt t="45570" x="1651000" y="1612900"/>
          <p14:tracePt t="45587" x="1733550" y="1593850"/>
          <p14:tracePt t="45604" x="1816100" y="1574800"/>
          <p14:tracePt t="45621" x="1879600" y="1562100"/>
          <p14:tracePt t="45637" x="1898650" y="1555750"/>
          <p14:tracePt t="45670" x="1898650" y="1549400"/>
          <p14:tracePt t="45718" x="1905000" y="1549400"/>
          <p14:tracePt t="45724" x="1917700" y="1549400"/>
          <p14:tracePt t="45737" x="1955800" y="1555750"/>
          <p14:tracePt t="45754" x="2038350" y="1555750"/>
          <p14:tracePt t="45771" x="2222500" y="1562100"/>
          <p14:tracePt t="45786" x="2279650" y="1568450"/>
          <p14:tracePt t="45787" x="2330450" y="1568450"/>
          <p14:tracePt t="45807" x="2374900" y="1574800"/>
          <p14:tracePt t="45820" x="2393950" y="1574800"/>
          <p14:tracePt t="45837" x="2400300" y="1574800"/>
          <p14:tracePt t="46147" x="2406650" y="1574800"/>
          <p14:tracePt t="46155" x="2413000" y="1574800"/>
          <p14:tracePt t="46163" x="2438400" y="1574800"/>
          <p14:tracePt t="46171" x="2463800" y="1574800"/>
          <p14:tracePt t="46187" x="2514600" y="1574800"/>
          <p14:tracePt t="46203" x="2559050" y="1574800"/>
          <p14:tracePt t="46220" x="2603500" y="1568450"/>
          <p14:tracePt t="46236" x="2635250" y="1555750"/>
          <p14:tracePt t="46253" x="2660650" y="1549400"/>
          <p14:tracePt t="46270" x="2686050" y="1549400"/>
          <p14:tracePt t="46286" x="2692400" y="1549400"/>
          <p14:tracePt t="46303" x="2698750" y="1549400"/>
          <p14:tracePt t="46365" x="2705100" y="1549400"/>
          <p14:tracePt t="46381" x="2705100" y="1543050"/>
          <p14:tracePt t="46392" x="2711450" y="1543050"/>
          <p14:tracePt t="46465" x="2717800" y="1543050"/>
          <p14:tracePt t="46489" x="2724150" y="1543050"/>
          <p14:tracePt t="46523" x="2730500" y="1543050"/>
          <p14:tracePt t="46622" x="2736850" y="1543050"/>
          <p14:tracePt t="46628" x="2743200" y="1543050"/>
          <p14:tracePt t="46638" x="2755900" y="1543050"/>
          <p14:tracePt t="46655" x="2832100" y="1543050"/>
          <p14:tracePt t="46671" x="2895600" y="1549400"/>
          <p14:tracePt t="46687" x="2946400" y="1549400"/>
          <p14:tracePt t="46704" x="2997200" y="1549400"/>
          <p14:tracePt t="46720" x="3016250" y="1543050"/>
          <p14:tracePt t="46738" x="3054350" y="1530350"/>
          <p14:tracePt t="46754" x="3060700" y="1530350"/>
          <p14:tracePt t="46771" x="3067050" y="1530350"/>
          <p14:tracePt t="46805" x="3073400" y="1530350"/>
          <p14:tracePt t="46821" x="3079750" y="1530350"/>
          <p14:tracePt t="46838" x="3098800" y="1530350"/>
          <p14:tracePt t="46854" x="3136900" y="1530350"/>
          <p14:tracePt t="46872" x="3187700" y="1530350"/>
          <p14:tracePt t="46888" x="3238500" y="1530350"/>
          <p14:tracePt t="46905" x="3276600" y="1536700"/>
          <p14:tracePt t="46921" x="3327400" y="1536700"/>
          <p14:tracePt t="46938" x="3365500" y="1543050"/>
          <p14:tracePt t="46941" x="3378200" y="1543050"/>
          <p14:tracePt t="46957" x="3416300" y="1549400"/>
          <p14:tracePt t="46972" x="3422650" y="1549400"/>
          <p14:tracePt t="46988" x="3441700" y="1555750"/>
          <p14:tracePt t="47005" x="3454400" y="1562100"/>
          <p14:tracePt t="47023" x="3460750" y="1562100"/>
          <p14:tracePt t="47038" x="3467100" y="1568450"/>
          <p14:tracePt t="47709" x="3467100" y="1562100"/>
          <p14:tracePt t="47717" x="3486150" y="1555750"/>
          <p14:tracePt t="47723" x="3517900" y="1543050"/>
          <p14:tracePt t="47739" x="3594100" y="1517650"/>
          <p14:tracePt t="47757" x="3689350" y="1492250"/>
          <p14:tracePt t="47773" x="3797300" y="1466850"/>
          <p14:tracePt t="47789" x="3905250" y="1441450"/>
          <p14:tracePt t="47806" x="3981450" y="1428750"/>
          <p14:tracePt t="47822" x="4032250" y="1416050"/>
          <p14:tracePt t="47840" x="4064000" y="1409700"/>
          <p14:tracePt t="47856" x="4070350" y="1403350"/>
          <p14:tracePt t="48009" x="4070350" y="1422400"/>
          <p14:tracePt t="48023" x="4070350" y="1441450"/>
          <p14:tracePt t="48044" x="4076700" y="1466850"/>
          <p14:tracePt t="48057" x="4083050" y="1485900"/>
          <p14:tracePt t="48072" x="4089400" y="1498600"/>
          <p14:tracePt t="48091" x="4095750" y="1504950"/>
          <p14:tracePt t="48109" x="4108450" y="1504950"/>
          <p14:tracePt t="48123" x="4152900" y="1504950"/>
          <p14:tracePt t="48139" x="4197350" y="1504950"/>
          <p14:tracePt t="48156" x="4229100" y="1504950"/>
          <p14:tracePt t="48172" x="4267200" y="1498600"/>
          <p14:tracePt t="48189" x="4298950" y="1492250"/>
          <p14:tracePt t="48206" x="4324350" y="1479550"/>
          <p14:tracePt t="48223" x="4337050" y="1466850"/>
          <p14:tracePt t="48240" x="4337050" y="1460500"/>
          <p14:tracePt t="48256" x="4337050" y="1454150"/>
          <p14:tracePt t="48273" x="4337050" y="1447800"/>
          <p14:tracePt t="48290" x="4349750" y="1447800"/>
          <p14:tracePt t="48307" x="4362450" y="1447800"/>
          <p14:tracePt t="48323" x="4406900" y="1460500"/>
          <p14:tracePt t="48340" x="4425950" y="1466850"/>
          <p14:tracePt t="48356" x="4432300" y="1473200"/>
          <p14:tracePt t="48373" x="4438650" y="1473200"/>
          <p14:tracePt t="48423" x="4438650" y="1479550"/>
          <p14:tracePt t="48440" x="4438650" y="1492250"/>
          <p14:tracePt t="48459" x="4438650" y="1511300"/>
          <p14:tracePt t="48473" x="4432300" y="1524000"/>
          <p14:tracePt t="48490" x="4425950" y="1530350"/>
          <p14:tracePt t="48506" x="4419600" y="1536700"/>
          <p14:tracePt t="48523" x="4413250" y="1543050"/>
          <p14:tracePt t="48539" x="4406900" y="1549400"/>
          <p14:tracePt t="48556" x="4400550" y="1549400"/>
          <p14:tracePt t="48573" x="4394200" y="1549400"/>
          <p14:tracePt t="48590" x="4394200" y="1555750"/>
          <p14:tracePt t="48607" x="4419600" y="1562100"/>
          <p14:tracePt t="48623" x="4451350" y="1562100"/>
          <p14:tracePt t="48640" x="4508500" y="1562100"/>
          <p14:tracePt t="48656" x="4565650" y="1562100"/>
          <p14:tracePt t="48673" x="4622800" y="1555750"/>
          <p14:tracePt t="48689" x="4654550" y="1549400"/>
          <p14:tracePt t="48708" x="4660900" y="1549400"/>
          <p14:tracePt t="48785" x="4667250" y="1549400"/>
          <p14:tracePt t="48792" x="4673600" y="1555750"/>
          <p14:tracePt t="48806" x="4686300" y="1562100"/>
          <p14:tracePt t="48823" x="4711700" y="1581150"/>
          <p14:tracePt t="48840" x="4730750" y="1593850"/>
          <p14:tracePt t="48857" x="4749800" y="1606550"/>
          <p14:tracePt t="48874" x="4768850" y="1612900"/>
          <p14:tracePt t="48890" x="4794250" y="1612900"/>
          <p14:tracePt t="48907" x="4845050" y="1612900"/>
          <p14:tracePt t="48923" x="4902200" y="1612900"/>
          <p14:tracePt t="48940" x="4965700" y="1612900"/>
          <p14:tracePt t="48957" x="5022850" y="1606550"/>
          <p14:tracePt t="48974" x="5073650" y="1606550"/>
          <p14:tracePt t="48989" x="5105400" y="1600200"/>
          <p14:tracePt t="49007" x="5130800" y="1600200"/>
          <p14:tracePt t="49040" x="5137150" y="1600200"/>
          <p14:tracePt t="49293" x="5137150" y="1593850"/>
          <p14:tracePt t="49300" x="5143500" y="1593850"/>
          <p14:tracePt t="49307" x="5149850" y="1593850"/>
          <p14:tracePt t="49324" x="5187950" y="1593850"/>
          <p14:tracePt t="49340" x="5200650" y="1593850"/>
          <p14:tracePt t="49357" x="5207000" y="1593850"/>
          <p14:tracePt t="50350" x="5200650" y="1600200"/>
          <p14:tracePt t="50362" x="5194300" y="1600200"/>
          <p14:tracePt t="50375" x="5162550" y="1612900"/>
          <p14:tracePt t="50391" x="5124450" y="1619250"/>
          <p14:tracePt t="50410" x="5086350" y="1625600"/>
          <p14:tracePt t="50425" x="5041900" y="1625600"/>
          <p14:tracePt t="50442" x="4997450" y="1625600"/>
          <p14:tracePt t="50459" x="4953000" y="1625600"/>
          <p14:tracePt t="50475" x="4921250" y="1625600"/>
          <p14:tracePt t="50491" x="4895850" y="1625600"/>
          <p14:tracePt t="50509" x="4876800" y="1631950"/>
          <p14:tracePt t="50524" x="4851400" y="1631950"/>
          <p14:tracePt t="50541" x="4819650" y="1638300"/>
          <p14:tracePt t="50558" x="4756150" y="1644650"/>
          <p14:tracePt t="50575" x="4514850" y="1651000"/>
          <p14:tracePt t="50593" x="4298950" y="1638300"/>
          <p14:tracePt t="50608" x="4089400" y="1625600"/>
          <p14:tracePt t="50625" x="3848100" y="1606550"/>
          <p14:tracePt t="50641" x="3632200" y="1600200"/>
          <p14:tracePt t="50658" x="3371850" y="1593850"/>
          <p14:tracePt t="50675" x="3067050" y="1581150"/>
          <p14:tracePt t="50692" x="2749550" y="1574800"/>
          <p14:tracePt t="50708" x="2425700" y="1568450"/>
          <p14:tracePt t="50726" x="2120900" y="1574800"/>
          <p14:tracePt t="50741" x="1828800" y="1600200"/>
          <p14:tracePt t="50758" x="1631950" y="1631950"/>
          <p14:tracePt t="50775" x="1447800" y="1670050"/>
          <p14:tracePt t="50777" x="1397000" y="1682750"/>
          <p14:tracePt t="50792" x="1358900" y="1695450"/>
          <p14:tracePt t="50809" x="1308100" y="1714500"/>
          <p14:tracePt t="50825" x="1301750" y="1720850"/>
          <p14:tracePt t="50938" x="1308100" y="1720850"/>
          <p14:tracePt t="50946" x="1314450" y="1720850"/>
          <p14:tracePt t="50959" x="1327150" y="1720850"/>
          <p14:tracePt t="50975" x="1333500" y="1727200"/>
          <p14:tracePt t="50992" x="1333500" y="1733550"/>
          <p14:tracePt t="51008" x="1333500" y="1739900"/>
          <p14:tracePt t="51026" x="1339850" y="1746250"/>
          <p14:tracePt t="51042" x="1346200" y="1758950"/>
          <p14:tracePt t="51058" x="1358900" y="1771650"/>
          <p14:tracePt t="51076" x="1365250" y="1784350"/>
          <p14:tracePt t="51091" x="1371600" y="1784350"/>
          <p14:tracePt t="51096" x="1377950" y="1790700"/>
          <p14:tracePt t="51336" x="1384300" y="1790700"/>
          <p14:tracePt t="51345" x="1409700" y="1790700"/>
          <p14:tracePt t="51359" x="1454150" y="1784350"/>
          <p14:tracePt t="51376" x="1517650" y="1778000"/>
          <p14:tracePt t="51392" x="1562100" y="1778000"/>
          <p14:tracePt t="51409" x="1600200" y="1778000"/>
          <p14:tracePt t="51425" x="1625600" y="1778000"/>
          <p14:tracePt t="51443" x="1644650" y="1778000"/>
          <p14:tracePt t="51459" x="1657350" y="1778000"/>
          <p14:tracePt t="51476" x="1663700" y="1778000"/>
          <p14:tracePt t="51493" x="1695450" y="1784350"/>
          <p14:tracePt t="51510" x="1727200" y="1784350"/>
          <p14:tracePt t="51526" x="1765300" y="1784350"/>
          <p14:tracePt t="51542" x="1803400" y="1778000"/>
          <p14:tracePt t="51559" x="1828800" y="1778000"/>
          <p14:tracePt t="51576" x="1835150" y="1778000"/>
          <p14:tracePt t="51786" x="1835150" y="1771650"/>
          <p14:tracePt t="51794" x="1847850" y="1758950"/>
          <p14:tracePt t="51810" x="1866900" y="1733550"/>
          <p14:tracePt t="51827" x="1917700" y="1708150"/>
          <p14:tracePt t="51842" x="1987550" y="1689100"/>
          <p14:tracePt t="51860" x="2051050" y="1682750"/>
          <p14:tracePt t="51876" x="2095500" y="1676400"/>
          <p14:tracePt t="51893" x="2127250" y="1676400"/>
          <p14:tracePt t="51909" x="2146300" y="1676400"/>
          <p14:tracePt t="51926" x="2159000" y="1676400"/>
          <p14:tracePt t="51943" x="2165350" y="1676400"/>
          <p14:tracePt t="51960" x="2178050" y="1682750"/>
          <p14:tracePt t="51976" x="2216150" y="1682750"/>
          <p14:tracePt t="51993" x="2362200" y="1708150"/>
          <p14:tracePt t="52009" x="2451100" y="1727200"/>
          <p14:tracePt t="52026" x="2489200" y="1733550"/>
          <p14:tracePt t="52043" x="2501900" y="1739900"/>
          <p14:tracePt t="52201" x="2508250" y="1739900"/>
          <p14:tracePt t="52229" x="2540000" y="1746250"/>
          <p14:tracePt t="52243" x="2578100" y="1752600"/>
          <p14:tracePt t="52260" x="2622550" y="1752600"/>
          <p14:tracePt t="52276" x="2660650" y="1758950"/>
          <p14:tracePt t="52292" x="2698750" y="1765300"/>
          <p14:tracePt t="52310" x="2717800" y="1771650"/>
          <p14:tracePt t="52326" x="2743200" y="1771650"/>
          <p14:tracePt t="52487" x="2749550" y="1771650"/>
          <p14:tracePt t="52510" x="2755900" y="1771650"/>
          <p14:tracePt t="52529" x="2762250" y="1771650"/>
          <p14:tracePt t="52543" x="2768600" y="1771650"/>
          <p14:tracePt t="52560" x="2774950" y="1771650"/>
          <p14:tracePt t="52576" x="2787650" y="1771650"/>
          <p14:tracePt t="52593" x="2813050" y="1765300"/>
          <p14:tracePt t="52610" x="2870200" y="1752600"/>
          <p14:tracePt t="52627" x="2914650" y="1739900"/>
          <p14:tracePt t="52644" x="2959100" y="1727200"/>
          <p14:tracePt t="52647" x="2971800" y="1727200"/>
          <p14:tracePt t="52660" x="2990850" y="1720850"/>
          <p14:tracePt t="52676" x="3022600" y="1714500"/>
          <p14:tracePt t="52693" x="3028950" y="1708150"/>
          <p14:tracePt t="52896" x="3041650" y="1720850"/>
          <p14:tracePt t="52901" x="3048000" y="1727200"/>
          <p14:tracePt t="52908" x="3073400" y="1739900"/>
          <p14:tracePt t="52929" x="3143250" y="1765300"/>
          <p14:tracePt t="52943" x="3206750" y="1790700"/>
          <p14:tracePt t="52959" x="3263900" y="1822450"/>
          <p14:tracePt t="52978" x="3302000" y="1835150"/>
          <p14:tracePt t="52993" x="3314700" y="1841500"/>
          <p14:tracePt t="53220" x="3308350" y="1841500"/>
          <p14:tracePt t="53335" x="3308350" y="1835150"/>
          <p14:tracePt t="53346" x="3314700" y="1835150"/>
          <p14:tracePt t="53361" x="3327400" y="1828800"/>
          <p14:tracePt t="53377" x="3340100" y="1822450"/>
          <p14:tracePt t="53381" x="3346450" y="1822450"/>
          <p14:tracePt t="53454" x="3352800" y="1822450"/>
          <p14:tracePt t="53462" x="3359150" y="1822450"/>
          <p14:tracePt t="53478" x="3371850" y="1816100"/>
          <p14:tracePt t="53493" x="3390900" y="1809750"/>
          <p14:tracePt t="53510" x="3416300" y="1797050"/>
          <p14:tracePt t="53528" x="3429000" y="1790700"/>
          <p14:tracePt t="53543" x="3441700" y="1784350"/>
          <p14:tracePt t="53560" x="3454400" y="1771650"/>
          <p14:tracePt t="53578" x="3460750" y="1765300"/>
          <p14:tracePt t="53594" x="3473450" y="1752600"/>
          <p14:tracePt t="53609" x="3492500" y="1739900"/>
          <p14:tracePt t="53628" x="3524250" y="1727200"/>
          <p14:tracePt t="53631" x="3536950" y="1714500"/>
          <p14:tracePt t="53643" x="3549650" y="1708150"/>
          <p14:tracePt t="53661" x="3613150" y="1682750"/>
          <p14:tracePt t="53679" x="3638550" y="1670050"/>
          <p14:tracePt t="53694" x="3644900" y="1663700"/>
          <p14:tracePt t="53711" x="3657600" y="1663700"/>
          <p14:tracePt t="53727" x="3663950" y="1663700"/>
          <p14:tracePt t="53745" x="3670300" y="1663700"/>
          <p14:tracePt t="53761" x="3676650" y="1663700"/>
          <p14:tracePt t="53777" x="3683000" y="1663700"/>
          <p14:tracePt t="53794" x="3689350" y="1670050"/>
          <p14:tracePt t="53811" x="3695700" y="1670050"/>
          <p14:tracePt t="53880" x="3702050" y="1670050"/>
          <p14:tracePt t="53894" x="3702050" y="1676400"/>
          <p14:tracePt t="53928" x="3702050" y="1682750"/>
          <p14:tracePt t="53943" x="3708400" y="1689100"/>
          <p14:tracePt t="53961" x="3708400" y="1701800"/>
          <p14:tracePt t="53978" x="3714750" y="1708150"/>
          <p14:tracePt t="53981" x="3714750" y="1714500"/>
          <p14:tracePt t="53994" x="3721100" y="1714500"/>
          <p14:tracePt t="53996" x="3727450" y="1714500"/>
          <p14:tracePt t="54011" x="3771900" y="1739900"/>
          <p14:tracePt t="54028" x="3841750" y="1752600"/>
          <p14:tracePt t="54045" x="3886200" y="1758950"/>
          <p14:tracePt t="54061" x="3911600" y="1765300"/>
          <p14:tracePt t="54078" x="3917950" y="1765300"/>
          <p14:tracePt t="55930" x="3898900" y="1765300"/>
          <p14:tracePt t="55937" x="3873500" y="1752600"/>
          <p14:tracePt t="55946" x="3822700" y="1733550"/>
          <p14:tracePt t="55963" x="3721100" y="1701800"/>
          <p14:tracePt t="55981" x="3575050" y="1644650"/>
          <p14:tracePt t="55996" x="3524250" y="1631950"/>
          <p14:tracePt t="56015" x="3397250" y="1619250"/>
          <p14:tracePt t="56030" x="3371850" y="1619250"/>
          <p14:tracePt t="56045" x="3314700" y="1619250"/>
          <p14:tracePt t="56061" x="3244850" y="1619250"/>
          <p14:tracePt t="56063" x="3200400" y="1619250"/>
          <p14:tracePt t="56081" x="3079750" y="1619250"/>
          <p14:tracePt t="56097" x="2946400" y="1619250"/>
          <p14:tracePt t="56113" x="2838450" y="1619250"/>
          <p14:tracePt t="56130" x="2698750" y="1619250"/>
          <p14:tracePt t="56146" x="2603500" y="1625600"/>
          <p14:tracePt t="56163" x="2527300" y="1631950"/>
          <p14:tracePt t="56180" x="2432050" y="1644650"/>
          <p14:tracePt t="56196" x="2336800" y="1676400"/>
          <p14:tracePt t="56212" x="2254250" y="1708150"/>
          <p14:tracePt t="56229" x="2127250" y="1765300"/>
          <p14:tracePt t="56246" x="2012950" y="1809750"/>
          <p14:tracePt t="56263" x="1828800" y="1879600"/>
          <p14:tracePt t="56281" x="1746250" y="1911350"/>
          <p14:tracePt t="56297" x="1714500" y="1924050"/>
          <p14:tracePt t="56313" x="1701800" y="1930400"/>
          <p14:tracePt t="56346" x="1701800" y="1936750"/>
          <p14:tracePt t="56363" x="1701800" y="1949450"/>
          <p14:tracePt t="56380" x="1714500" y="1962150"/>
          <p14:tracePt t="56396" x="1739900" y="1981200"/>
          <p14:tracePt t="56413" x="1778000" y="1993900"/>
          <p14:tracePt t="56431" x="1803400" y="2000250"/>
          <p14:tracePt t="56446" x="1822450" y="2006600"/>
          <p14:tracePt t="56463" x="1828800" y="2012950"/>
          <p14:tracePt t="56480" x="1841500" y="2012950"/>
          <p14:tracePt t="56496" x="1860550" y="2019300"/>
          <p14:tracePt t="56513" x="1892300" y="2038350"/>
          <p14:tracePt t="56530" x="1936750" y="2063750"/>
          <p14:tracePt t="56546" x="1968500" y="2089150"/>
          <p14:tracePt t="56563" x="1987550" y="2101850"/>
          <p14:tracePt t="56580" x="2012950" y="2114550"/>
          <p14:tracePt t="56583" x="2019300" y="2114550"/>
          <p14:tracePt t="56724" x="2038350" y="2114550"/>
          <p14:tracePt t="56732" x="2044700" y="2114550"/>
          <p14:tracePt t="56747" x="2089150" y="2114550"/>
          <p14:tracePt t="56764" x="2133600" y="2101850"/>
          <p14:tracePt t="56781" x="2184400" y="2082800"/>
          <p14:tracePt t="56796" x="2235200" y="2063750"/>
          <p14:tracePt t="56815" x="2266950" y="2044700"/>
          <p14:tracePt t="56830" x="2292350" y="2025650"/>
          <p14:tracePt t="56848" x="2311400" y="2019300"/>
          <p14:tracePt t="56865" x="2324100" y="2012950"/>
          <p14:tracePt t="56884" x="2330450" y="2012950"/>
          <p14:tracePt t="56897" x="2343150" y="2006600"/>
          <p14:tracePt t="56913" x="2349500" y="1993900"/>
          <p14:tracePt t="56929" x="2368550" y="1981200"/>
          <p14:tracePt t="56946" x="2393950" y="1968500"/>
          <p14:tracePt t="56962" x="2438400" y="1955800"/>
          <p14:tracePt t="56979" x="2451100" y="1949450"/>
          <p14:tracePt t="56996" x="2457450" y="1949450"/>
          <p14:tracePt t="57072" x="2463800" y="1949450"/>
          <p14:tracePt t="57081" x="2476500" y="1949450"/>
          <p14:tracePt t="57096" x="2546350" y="1968500"/>
          <p14:tracePt t="57113" x="2635250" y="1987550"/>
          <p14:tracePt t="57130" x="2736850" y="2006600"/>
          <p14:tracePt t="57147" x="2819400" y="2025650"/>
          <p14:tracePt t="57163" x="2876550" y="2044700"/>
          <p14:tracePt t="57180" x="2901950" y="2051050"/>
          <p14:tracePt t="57197" x="2908300" y="2051050"/>
          <p14:tracePt t="57259" x="2914650" y="2051050"/>
          <p14:tracePt t="57298" x="2921000" y="2051050"/>
          <p14:tracePt t="57322" x="2927350" y="2051050"/>
          <p14:tracePt t="57327" x="2933700" y="2057400"/>
          <p14:tracePt t="57337" x="2940050" y="2057400"/>
          <p14:tracePt t="57347" x="2952750" y="2057400"/>
          <p14:tracePt t="57364" x="2971800" y="2063750"/>
          <p14:tracePt t="57380" x="3009900" y="2063750"/>
          <p14:tracePt t="57397" x="3041650" y="2063750"/>
          <p14:tracePt t="57414" x="3067050" y="2063750"/>
          <p14:tracePt t="57431" x="3092450" y="2063750"/>
          <p14:tracePt t="57447" x="3098800" y="2063750"/>
          <p14:tracePt t="57479" x="3105150" y="2063750"/>
          <p14:tracePt t="58075" x="3111500" y="2063750"/>
          <p14:tracePt t="58085" x="3124200" y="2063750"/>
          <p14:tracePt t="58102" x="3168650" y="2063750"/>
          <p14:tracePt t="58115" x="3257550" y="2063750"/>
          <p14:tracePt t="58131" x="3365500" y="2063750"/>
          <p14:tracePt t="58148" x="3473450" y="2051050"/>
          <p14:tracePt t="58164" x="3594100" y="2038350"/>
          <p14:tracePt t="58181" x="3689350" y="2032000"/>
          <p14:tracePt t="58198" x="3765550" y="2019300"/>
          <p14:tracePt t="58214" x="3816350" y="2012950"/>
          <p14:tracePt t="58231" x="3854450" y="2012950"/>
          <p14:tracePt t="58248" x="3879850" y="2012950"/>
          <p14:tracePt t="58265" x="3892550" y="2012950"/>
          <p14:tracePt t="58281" x="3911600" y="2012950"/>
          <p14:tracePt t="58298" x="3924300" y="2012950"/>
          <p14:tracePt t="58300" x="3930650" y="2012950"/>
          <p14:tracePt t="58332" x="3937000" y="2012950"/>
          <p14:tracePt t="58474" x="3943350" y="2012950"/>
          <p14:tracePt t="58488" x="3949700" y="2012950"/>
          <p14:tracePt t="58498" x="3956050" y="2012950"/>
          <p14:tracePt t="58515" x="3962400" y="2032000"/>
          <p14:tracePt t="58532" x="3968750" y="2051050"/>
          <p14:tracePt t="58548" x="3975100" y="2057400"/>
          <p14:tracePt t="58700" x="3981450" y="2057400"/>
          <p14:tracePt t="58716" x="3987800" y="2057400"/>
          <p14:tracePt t="58722" x="3994150" y="2057400"/>
          <p14:tracePt t="58731" x="4000500" y="2051050"/>
          <p14:tracePt t="58749" x="4032250" y="2038350"/>
          <p14:tracePt t="58769" x="4133850" y="2012950"/>
          <p14:tracePt t="58782" x="4184650" y="2006600"/>
          <p14:tracePt t="58798" x="4260850" y="1993900"/>
          <p14:tracePt t="58815" x="4394200" y="1993900"/>
          <p14:tracePt t="58831" x="4483100" y="1993900"/>
          <p14:tracePt t="58848" x="4552950" y="2000250"/>
          <p14:tracePt t="58852" x="4578350" y="2000250"/>
          <p14:tracePt t="58865" x="4597400" y="2000250"/>
          <p14:tracePt t="58881" x="4616450" y="2000250"/>
          <p14:tracePt t="59067" x="4616450" y="2006600"/>
          <p14:tracePt t="59075" x="4622800" y="2012950"/>
          <p14:tracePt t="59084" x="4629150" y="2025650"/>
          <p14:tracePt t="59098" x="4654550" y="2038350"/>
          <p14:tracePt t="59116" x="4667250" y="2044700"/>
          <p14:tracePt t="59171" x="4673600" y="2044700"/>
          <p14:tracePt t="59187" x="4679950" y="2044700"/>
          <p14:tracePt t="59198" x="4686300" y="2044700"/>
          <p14:tracePt t="59214" x="4711700" y="2044700"/>
          <p14:tracePt t="59232" x="4737100" y="2044700"/>
          <p14:tracePt t="59249" x="4781550" y="2051050"/>
          <p14:tracePt t="59265" x="4813300" y="2051050"/>
          <p14:tracePt t="59282" x="4851400" y="2051050"/>
          <p14:tracePt t="59299" x="4889500" y="2051050"/>
          <p14:tracePt t="59315" x="4914900" y="2051050"/>
          <p14:tracePt t="59332" x="4953000" y="2051050"/>
          <p14:tracePt t="59349" x="4978400" y="2057400"/>
          <p14:tracePt t="59366" x="5016500" y="2057400"/>
          <p14:tracePt t="59382" x="5048250" y="2057400"/>
          <p14:tracePt t="59399" x="5067300" y="2063750"/>
          <p14:tracePt t="59415" x="5086350" y="2063750"/>
          <p14:tracePt t="59434" x="5092700" y="2063750"/>
          <p14:tracePt t="59449" x="5099050" y="2063750"/>
          <p14:tracePt t="59574" x="5118100" y="2063750"/>
          <p14:tracePt t="59581" x="5130800" y="2070100"/>
          <p14:tracePt t="59599" x="5213350" y="2070100"/>
          <p14:tracePt t="59617" x="5327650" y="2070100"/>
          <p14:tracePt t="59632" x="5448300" y="2070100"/>
          <p14:tracePt t="59649" x="5575300" y="2076450"/>
          <p14:tracePt t="59667" x="5695950" y="2082800"/>
          <p14:tracePt t="59682" x="5797550" y="2095500"/>
          <p14:tracePt t="59699" x="5861050" y="2108200"/>
          <p14:tracePt t="59716" x="5905500" y="2114550"/>
          <p14:tracePt t="59719" x="5918200" y="2114550"/>
          <p14:tracePt t="59732" x="5924550" y="2114550"/>
          <p14:tracePt t="59752" x="5943600" y="2120900"/>
          <p14:tracePt t="59767" x="5956300" y="2120900"/>
          <p14:tracePt t="59783" x="5975350" y="2120900"/>
          <p14:tracePt t="59800" x="5994400" y="2120900"/>
          <p14:tracePt t="59815" x="6013450" y="2120900"/>
          <p14:tracePt t="59832" x="6038850" y="2127250"/>
          <p14:tracePt t="59849" x="6064250" y="2127250"/>
          <p14:tracePt t="59866" x="6083300" y="2127250"/>
          <p14:tracePt t="59882" x="6102350" y="2133600"/>
          <p14:tracePt t="59900" x="6115050" y="2139950"/>
          <p14:tracePt t="59916" x="6121400" y="2146300"/>
          <p14:tracePt t="60126" x="6127750" y="2146300"/>
          <p14:tracePt t="60152" x="6134100" y="2139950"/>
          <p14:tracePt t="60168" x="6140450" y="2120900"/>
          <p14:tracePt t="60182" x="6140450" y="2114550"/>
          <p14:tracePt t="60476" x="6140450" y="2108200"/>
          <p14:tracePt t="60509" x="6140450" y="2101850"/>
          <p14:tracePt t="61045" x="6134100" y="2101850"/>
          <p14:tracePt t="61051" x="6121400" y="2101850"/>
          <p14:tracePt t="61067" x="6051550" y="2108200"/>
          <p14:tracePt t="61085" x="5962650" y="2120900"/>
          <p14:tracePt t="61102" x="5835650" y="2139950"/>
          <p14:tracePt t="61117" x="5689600" y="2159000"/>
          <p14:tracePt t="61133" x="5492750" y="2178050"/>
          <p14:tracePt t="61151" x="5245100" y="2197100"/>
          <p14:tracePt t="61167" x="4787900" y="2197100"/>
          <p14:tracePt t="61183" x="4324350" y="2184400"/>
          <p14:tracePt t="61201" x="3822700" y="2146300"/>
          <p14:tracePt t="61217" x="3289300" y="2101850"/>
          <p14:tracePt t="61234" x="2806700" y="2070100"/>
          <p14:tracePt t="61237" x="2571750" y="2057400"/>
          <p14:tracePt t="61251" x="2406650" y="2051050"/>
          <p14:tracePt t="61267" x="1949450" y="2057400"/>
          <p14:tracePt t="61284" x="1866900" y="2070100"/>
          <p14:tracePt t="61286" x="1758950" y="2089150"/>
          <p14:tracePt t="61300" x="1638300" y="2127250"/>
          <p14:tracePt t="61319" x="1574800" y="2159000"/>
          <p14:tracePt t="61335" x="1549400" y="2184400"/>
          <p14:tracePt t="61351" x="1543050" y="2203450"/>
          <p14:tracePt t="61367" x="1543050" y="2209800"/>
          <p14:tracePt t="61400" x="1549400" y="2209800"/>
          <p14:tracePt t="61416" x="1555750" y="2216150"/>
          <p14:tracePt t="61434" x="1555750" y="2228850"/>
          <p14:tracePt t="61451" x="1562100" y="2235200"/>
          <p14:tracePt t="61467" x="1574800" y="2241550"/>
          <p14:tracePt t="61484" x="1581150" y="2247900"/>
          <p14:tracePt t="61486" x="1587500" y="2247900"/>
          <p14:tracePt t="61501" x="1593850" y="2247900"/>
          <p14:tracePt t="61517" x="1600200" y="2247900"/>
          <p14:tracePt t="61534" x="1612900" y="2247900"/>
          <p14:tracePt t="61550" x="1625600" y="2247900"/>
          <p14:tracePt t="61567" x="1638300" y="2247900"/>
          <p14:tracePt t="61585" x="1644650" y="2254250"/>
          <p14:tracePt t="61600" x="1651000" y="2260600"/>
          <p14:tracePt t="62102" x="1651000" y="2254250"/>
          <p14:tracePt t="62109" x="1651000" y="2247900"/>
          <p14:tracePt t="62120" x="1657350" y="2241550"/>
          <p14:tracePt t="62134" x="1676400" y="2235200"/>
          <p14:tracePt t="62152" x="1682750" y="2235200"/>
          <p14:tracePt t="62495" x="1695450" y="2235200"/>
          <p14:tracePt t="62503" x="1714500" y="2235200"/>
          <p14:tracePt t="62519" x="1835150" y="2216150"/>
          <p14:tracePt t="62535" x="2051050" y="2209800"/>
          <p14:tracePt t="62551" x="2400300" y="2203450"/>
          <p14:tracePt t="62568" x="2819400" y="2203450"/>
          <p14:tracePt t="62586" x="3238500" y="2203450"/>
          <p14:tracePt t="62602" x="3689350" y="2203450"/>
          <p14:tracePt t="62618" x="4051300" y="2190750"/>
          <p14:tracePt t="62635" x="4394200" y="2159000"/>
          <p14:tracePt t="62652" x="4699000" y="2127250"/>
          <p14:tracePt t="62668" x="4953000" y="2095500"/>
          <p14:tracePt t="62684" x="5168900" y="2076450"/>
          <p14:tracePt t="62702" x="5302250" y="2063750"/>
          <p14:tracePt t="62718" x="5346700" y="2051050"/>
          <p14:tracePt t="62785" x="5346700" y="2044700"/>
          <p14:tracePt t="62800" x="5346700" y="2038350"/>
          <p14:tracePt t="62818" x="5346700" y="2032000"/>
          <p14:tracePt t="62852" x="5346700" y="2025650"/>
          <p14:tracePt t="62870" x="5346700" y="2012950"/>
          <p14:tracePt t="62885" x="5340350" y="2006600"/>
          <p14:tracePt t="62901" x="5340350" y="2000250"/>
          <p14:tracePt t="62918" x="5334000" y="1993900"/>
          <p14:tracePt t="62935" x="5321300" y="1993900"/>
          <p14:tracePt t="62954" x="5308600" y="1993900"/>
          <p14:tracePt t="62969" x="5295900" y="2000250"/>
          <p14:tracePt t="62985" x="5283200" y="2006600"/>
          <p14:tracePt t="63002" x="5283200" y="2012950"/>
          <p14:tracePt t="63019" x="5283200" y="2019300"/>
          <p14:tracePt t="63035" x="5283200" y="2032000"/>
          <p14:tracePt t="63052" x="5295900" y="2038350"/>
          <p14:tracePt t="63070" x="5314950" y="2044700"/>
          <p14:tracePt t="63085" x="5346700" y="2057400"/>
          <p14:tracePt t="63102" x="5372100" y="2063750"/>
          <p14:tracePt t="63118" x="5378450" y="2063750"/>
          <p14:tracePt t="63228" x="5378450" y="2070100"/>
          <p14:tracePt t="63237" x="5372100" y="2070100"/>
          <p14:tracePt t="63253" x="5365750" y="2070100"/>
          <p14:tracePt t="63260" x="5359400" y="2070100"/>
          <p14:tracePt t="63285" x="5353050" y="2070100"/>
          <p14:tracePt t="63302" x="5340350" y="2076450"/>
          <p14:tracePt t="63319" x="5334000" y="2076450"/>
          <p14:tracePt t="63334" x="5327650" y="2076450"/>
          <p14:tracePt t="63482" x="5321300" y="2076450"/>
          <p14:tracePt t="63489" x="5314950" y="2082800"/>
          <p14:tracePt t="63501" x="5308600" y="2082800"/>
          <p14:tracePt t="63605" x="5308600" y="2089150"/>
          <p14:tracePt t="63619" x="5289550" y="2101850"/>
          <p14:tracePt t="63635" x="5276850" y="2108200"/>
          <p14:tracePt t="63761" x="5276850" y="2101850"/>
          <p14:tracePt t="63767" x="5276850" y="2095500"/>
          <p14:tracePt t="63786" x="5283200" y="2089150"/>
          <p14:tracePt t="64220" x="5270500" y="2089150"/>
          <p14:tracePt t="64228" x="5251450" y="2089150"/>
          <p14:tracePt t="64236" x="5207000" y="2095500"/>
          <p14:tracePt t="64253" x="5105400" y="2101850"/>
          <p14:tracePt t="64269" x="5016500" y="2108200"/>
          <p14:tracePt t="64287" x="4927600" y="2108200"/>
          <p14:tracePt t="64303" x="4806950" y="2114550"/>
          <p14:tracePt t="64319" x="4660900" y="2101850"/>
          <p14:tracePt t="64336" x="4584700" y="2095500"/>
          <p14:tracePt t="64353" x="4546600" y="2095500"/>
          <p14:tracePt t="64370" x="4540250" y="2095500"/>
          <p14:tracePt t="64387" x="4514850" y="2095500"/>
          <p14:tracePt t="64403" x="4464050" y="2095500"/>
          <p14:tracePt t="64420" x="4387850" y="2095500"/>
          <p14:tracePt t="64437" x="4267200" y="2082800"/>
          <p14:tracePt t="64453" x="4191000" y="2063750"/>
          <p14:tracePt t="64470" x="4083050" y="2038350"/>
          <p14:tracePt t="64486" x="4013200" y="2012950"/>
          <p14:tracePt t="64503" x="3987800" y="2006600"/>
          <p14:tracePt t="64520" x="3987800" y="2000250"/>
          <p14:tracePt t="64679" x="4000500" y="2000250"/>
          <p14:tracePt t="64687" x="4013200" y="2006600"/>
          <p14:tracePt t="64704" x="4083050" y="2025650"/>
          <p14:tracePt t="64720" x="4184650" y="2057400"/>
          <p14:tracePt t="64723" x="4254500" y="2070100"/>
          <p14:tracePt t="64736" x="4318000" y="2089150"/>
          <p14:tracePt t="64754" x="4552950" y="2127250"/>
          <p14:tracePt t="64770" x="4730750" y="2139950"/>
          <p14:tracePt t="64787" x="4895850" y="2139950"/>
          <p14:tracePt t="64804" x="5054600" y="2133600"/>
          <p14:tracePt t="64820" x="5175250" y="2120900"/>
          <p14:tracePt t="64836" x="5295900" y="2101850"/>
          <p14:tracePt t="64853" x="5378450" y="2082800"/>
          <p14:tracePt t="64871" x="5441950" y="2057400"/>
          <p14:tracePt t="64887" x="5486400" y="2032000"/>
          <p14:tracePt t="64903" x="5505450" y="2012950"/>
          <p14:tracePt t="64921" x="5518150" y="1974850"/>
          <p14:tracePt t="64937" x="5524500" y="1936750"/>
          <p14:tracePt t="64939" x="5524500" y="1917700"/>
          <p14:tracePt t="64954" x="5524500" y="1885950"/>
          <p14:tracePt t="64970" x="5511800" y="1841500"/>
          <p14:tracePt t="64987" x="5441950" y="1758950"/>
          <p14:tracePt t="65004" x="5384800" y="1708150"/>
          <p14:tracePt t="65019" x="5314950" y="1651000"/>
          <p14:tracePt t="65037" x="5245100" y="1600200"/>
          <p14:tracePt t="65053" x="5162550" y="1562100"/>
          <p14:tracePt t="65070" x="5060950" y="1536700"/>
          <p14:tracePt t="65087" x="4940300" y="1524000"/>
          <p14:tracePt t="65103" x="4813300" y="1511300"/>
          <p14:tracePt t="65120" x="4679950" y="1498600"/>
          <p14:tracePt t="65138" x="4540250" y="1485900"/>
          <p14:tracePt t="65154" x="4413250" y="1485900"/>
          <p14:tracePt t="65156" x="4330700" y="1485900"/>
          <p14:tracePt t="65171" x="4216400" y="1492250"/>
          <p14:tracePt t="65187" x="4178300" y="1498600"/>
          <p14:tracePt t="65204" x="4064000" y="1536700"/>
          <p14:tracePt t="65220" x="3962400" y="1593850"/>
          <p14:tracePt t="65237" x="3879850" y="1638300"/>
          <p14:tracePt t="65254" x="3854450" y="1663700"/>
          <p14:tracePt t="65271" x="3841750" y="1701800"/>
          <p14:tracePt t="65287" x="3841750" y="1746250"/>
          <p14:tracePt t="65304" x="3848100" y="1790700"/>
          <p14:tracePt t="65320" x="3867150" y="1809750"/>
          <p14:tracePt t="65337" x="3892550" y="1828800"/>
          <p14:tracePt t="65353" x="3949700" y="1866900"/>
          <p14:tracePt t="65371" x="4057650" y="1936750"/>
          <p14:tracePt t="65387" x="4197350" y="2006600"/>
          <p14:tracePt t="65390" x="4298950" y="2051050"/>
          <p14:tracePt t="65404" x="4375150" y="2076450"/>
          <p14:tracePt t="65406" x="4445000" y="2095500"/>
          <p14:tracePt t="65421" x="4546600" y="2127250"/>
          <p14:tracePt t="65437" x="4667250" y="2139950"/>
          <p14:tracePt t="65454" x="4806950" y="2127250"/>
          <p14:tracePt t="65471" x="4845050" y="2101850"/>
          <p14:tracePt t="65473" x="4876800" y="2082800"/>
          <p14:tracePt t="65487" x="4908550" y="2051050"/>
          <p14:tracePt t="65489" x="4921250" y="2032000"/>
          <p14:tracePt t="65506" x="4978400" y="1955800"/>
          <p14:tracePt t="65520" x="5092700" y="1879600"/>
          <p14:tracePt t="65537" x="5251450" y="1841500"/>
          <p14:tracePt t="65554" x="5410200" y="1828800"/>
          <p14:tracePt t="65571" x="5562600" y="1828800"/>
          <p14:tracePt t="65587" x="5664200" y="1828800"/>
          <p14:tracePt t="65604" x="5695950" y="1828800"/>
          <p14:tracePt t="65637" x="5638800" y="1828800"/>
          <p14:tracePt t="65644" x="5600700" y="1828800"/>
          <p14:tracePt t="65654" x="5543550" y="1828800"/>
          <p14:tracePt t="65671" x="5403850" y="1816100"/>
          <p14:tracePt t="65688" x="5270500" y="1816100"/>
          <p14:tracePt t="65704" x="5181600" y="1809750"/>
          <p14:tracePt t="65721" x="5137150" y="1809750"/>
          <p14:tracePt t="65737" x="5130800" y="1809750"/>
          <p14:tracePt t="65770" x="5124450" y="1809750"/>
          <p14:tracePt t="65787" x="5073650" y="1809750"/>
          <p14:tracePt t="65804" x="4965700" y="1809750"/>
          <p14:tracePt t="65821" x="4806950" y="1816100"/>
          <p14:tracePt t="65837" x="4648200" y="1816100"/>
          <p14:tracePt t="65854" x="4464050" y="1816100"/>
          <p14:tracePt t="65870" x="4318000" y="1822450"/>
          <p14:tracePt t="65888" x="4216400" y="1835150"/>
          <p14:tracePt t="65904" x="4127500" y="1841500"/>
          <p14:tracePt t="65921" x="4070350" y="1841500"/>
          <p14:tracePt t="65938" x="4057650" y="1841500"/>
          <p14:tracePt t="65954" x="4057650" y="1847850"/>
          <p14:tracePt t="65971" x="4051300" y="1866900"/>
          <p14:tracePt t="65988" x="4057650" y="1911350"/>
          <p14:tracePt t="66005" x="4083050" y="1968500"/>
          <p14:tracePt t="66021" x="4095750" y="2012950"/>
          <p14:tracePt t="66038" x="4108450" y="2038350"/>
          <p14:tracePt t="66054" x="4121150" y="2082800"/>
          <p14:tracePt t="66071" x="4140200" y="2114550"/>
          <p14:tracePt t="66088" x="4171950" y="2139950"/>
          <p14:tracePt t="66104" x="4216400" y="2171700"/>
          <p14:tracePt t="66121" x="4311650" y="2222500"/>
          <p14:tracePt t="66138" x="4425950" y="2247900"/>
          <p14:tracePt t="66154" x="4552950" y="2266950"/>
          <p14:tracePt t="66171" x="4711700" y="2286000"/>
          <p14:tracePt t="66189" x="4781550" y="2292350"/>
          <p14:tracePt t="66204" x="4819650" y="2292350"/>
          <p14:tracePt t="66221" x="4845050" y="2286000"/>
          <p14:tracePt t="66238" x="4883150" y="2266950"/>
          <p14:tracePt t="66255" x="4933950" y="2247900"/>
          <p14:tracePt t="66271" x="4991100" y="2228850"/>
          <p14:tracePt t="66288" x="5041900" y="2209800"/>
          <p14:tracePt t="66305" x="5073650" y="2197100"/>
          <p14:tracePt t="66322" x="5099050" y="2190750"/>
          <p14:tracePt t="66338" x="5124450" y="2190750"/>
          <p14:tracePt t="66354" x="5156200" y="2184400"/>
          <p14:tracePt t="66371" x="5213350" y="2184400"/>
          <p14:tracePt t="66389" x="5308600" y="2184400"/>
          <p14:tracePt t="66405" x="5334000" y="2184400"/>
          <p14:tracePt t="66421" x="5422900" y="2178050"/>
          <p14:tracePt t="66438" x="5454650" y="2171700"/>
          <p14:tracePt t="66455" x="5492750" y="2165350"/>
          <p14:tracePt t="66471" x="5524500" y="2159000"/>
          <p14:tracePt t="66488" x="5562600" y="2152650"/>
          <p14:tracePt t="66505" x="5607050" y="2139950"/>
          <p14:tracePt t="66521" x="5638800" y="2127250"/>
          <p14:tracePt t="66538" x="5651500" y="2114550"/>
          <p14:tracePt t="66555" x="5664200" y="2089150"/>
          <p14:tracePt t="66571" x="5670550" y="2070100"/>
          <p14:tracePt t="66588" x="5664200" y="2057400"/>
          <p14:tracePt t="66605" x="5632450" y="2025650"/>
          <p14:tracePt t="66620" x="5588000" y="2000250"/>
          <p14:tracePt t="66638" x="5549900" y="1981200"/>
          <p14:tracePt t="66655" x="5518150" y="1962150"/>
          <p14:tracePt t="66672" x="5473700" y="1930400"/>
          <p14:tracePt t="66688" x="5448300" y="1911350"/>
          <p14:tracePt t="66705" x="5410200" y="1885950"/>
          <p14:tracePt t="66722" x="5384800" y="1866900"/>
          <p14:tracePt t="66738" x="5346700" y="1841500"/>
          <p14:tracePt t="66755" x="5314950" y="1828800"/>
          <p14:tracePt t="66772" x="5276850" y="1809750"/>
          <p14:tracePt t="66789" x="5238750" y="1803400"/>
          <p14:tracePt t="66805" x="5194300" y="1790700"/>
          <p14:tracePt t="66807" x="5168900" y="1784350"/>
          <p14:tracePt t="66821" x="5149850" y="1784350"/>
          <p14:tracePt t="66838" x="5111750" y="1771650"/>
          <p14:tracePt t="66855" x="5048250" y="1752600"/>
          <p14:tracePt t="66872" x="5035550" y="1752600"/>
          <p14:tracePt t="66889" x="4978400" y="1739900"/>
          <p14:tracePt t="66905" x="4889500" y="1727200"/>
          <p14:tracePt t="66922" x="4819650" y="1727200"/>
          <p14:tracePt t="66939" x="4749800" y="1714500"/>
          <p14:tracePt t="66955" x="4660900" y="1714500"/>
          <p14:tracePt t="66972" x="4591050" y="1720850"/>
          <p14:tracePt t="66988" x="4521200" y="1733550"/>
          <p14:tracePt t="67005" x="4451350" y="1752600"/>
          <p14:tracePt t="67022" x="4381500" y="1778000"/>
          <p14:tracePt t="67038" x="4343400" y="1797050"/>
          <p14:tracePt t="67055" x="4318000" y="1809750"/>
          <p14:tracePt t="67072" x="4298950" y="1816100"/>
          <p14:tracePt t="67088" x="4292600" y="1822450"/>
          <p14:tracePt t="67106" x="4286250" y="1822450"/>
          <p14:tracePt t="67122" x="4279900" y="1828800"/>
          <p14:tracePt t="67139" x="4267200" y="1841500"/>
          <p14:tracePt t="67172" x="4267200" y="1847850"/>
          <p14:tracePt t="67189" x="4267200" y="1854200"/>
          <p14:tracePt t="67205" x="4267200" y="1866900"/>
          <p14:tracePt t="67222" x="4279900" y="1885950"/>
          <p14:tracePt t="67238" x="4292600" y="1898650"/>
          <p14:tracePt t="67255" x="4305300" y="1917700"/>
          <p14:tracePt t="67272" x="4311650" y="1924050"/>
          <p14:tracePt t="67289" x="4318000" y="1936750"/>
          <p14:tracePt t="67305" x="4324350" y="1936750"/>
          <p14:tracePt t="68939" x="4330700" y="1936750"/>
          <p14:tracePt t="68948" x="4337050" y="1936750"/>
          <p14:tracePt t="68957" x="4343400" y="1936750"/>
          <p14:tracePt t="68963" x="4343400" y="1943100"/>
          <p14:tracePt t="68974" x="4349750" y="1943100"/>
          <p14:tracePt t="68995" x="4375150" y="1943100"/>
          <p14:tracePt t="69009" x="4387850" y="1943100"/>
          <p14:tracePt t="69024" x="4394200" y="1943100"/>
          <p14:tracePt t="69042" x="4406900" y="1943100"/>
          <p14:tracePt t="69059" x="4419600" y="1943100"/>
          <p14:tracePt t="69074" x="4425950" y="1949450"/>
          <p14:tracePt t="69090" x="4432300" y="1949450"/>
          <p14:tracePt t="69107" x="4438650" y="1955800"/>
          <p14:tracePt t="69207" x="4438650" y="1962150"/>
          <p14:tracePt t="69224" x="4438650" y="1974850"/>
          <p14:tracePt t="69241" x="4432300" y="1987550"/>
          <p14:tracePt t="69258" x="4432300" y="1993900"/>
          <p14:tracePt t="69274" x="4425950" y="2000250"/>
          <p14:tracePt t="69364" x="4419600" y="2006600"/>
          <p14:tracePt t="69571" x="4413250" y="2006600"/>
          <p14:tracePt t="69578" x="4406900" y="2006600"/>
          <p14:tracePt t="69592" x="4375150" y="2012950"/>
          <p14:tracePt t="69608" x="4362450" y="2012950"/>
          <p14:tracePt t="69624" x="4337050" y="2019300"/>
          <p14:tracePt t="69626" x="4324350" y="2025650"/>
          <p14:tracePt t="69642" x="4305300" y="2025650"/>
          <p14:tracePt t="69644" x="4298950" y="2032000"/>
          <p14:tracePt t="69658" x="4267200" y="2038350"/>
          <p14:tracePt t="69673" x="4222750" y="2051050"/>
          <p14:tracePt t="69691" x="4178300" y="2057400"/>
          <p14:tracePt t="69707" x="4133850" y="2057400"/>
          <p14:tracePt t="69726" x="4070350" y="2063750"/>
          <p14:tracePt t="69741" x="4013200" y="2070100"/>
          <p14:tracePt t="69758" x="3949700" y="2076450"/>
          <p14:tracePt t="69774" x="3873500" y="2082800"/>
          <p14:tracePt t="69791" x="3740150" y="2082800"/>
          <p14:tracePt t="69795" x="3702050" y="2082800"/>
          <p14:tracePt t="69808" x="3651250" y="2076450"/>
          <p14:tracePt t="69825" x="3587750" y="2076450"/>
          <p14:tracePt t="69841" x="3473450" y="2070100"/>
          <p14:tracePt t="69858" x="3390900" y="2070100"/>
          <p14:tracePt t="69874" x="3352800" y="2070100"/>
          <p14:tracePt t="69890" x="3238500" y="2063750"/>
          <p14:tracePt t="69908" x="3175000" y="2057400"/>
          <p14:tracePt t="69924" x="3162300" y="2057400"/>
          <p14:tracePt t="69941" x="3149600" y="2057400"/>
          <p14:tracePt t="69958" x="3130550" y="2057400"/>
          <p14:tracePt t="69975" x="3105150" y="2057400"/>
          <p14:tracePt t="69991" x="3086100" y="2057400"/>
          <p14:tracePt t="70007" x="3054350" y="2063750"/>
          <p14:tracePt t="70024" x="3009900" y="2076450"/>
          <p14:tracePt t="70041" x="2940050" y="2095500"/>
          <p14:tracePt t="70058" x="2825750" y="2120900"/>
          <p14:tracePt t="70074" x="2692400" y="2146300"/>
          <p14:tracePt t="70091" x="2546350" y="2159000"/>
          <p14:tracePt t="70108" x="2463800" y="2159000"/>
          <p14:tracePt t="70124" x="2393950" y="2165350"/>
          <p14:tracePt t="70142" x="2317750" y="2171700"/>
          <p14:tracePt t="70158" x="2222500" y="2190750"/>
          <p14:tracePt t="70174" x="2108200" y="2216150"/>
          <p14:tracePt t="70191" x="1987550" y="2235200"/>
          <p14:tracePt t="70208" x="1905000" y="2241550"/>
          <p14:tracePt t="70223" x="1841500" y="2247900"/>
          <p14:tracePt t="70241" x="1816100" y="2247900"/>
          <p14:tracePt t="70258" x="1797050" y="2247900"/>
          <p14:tracePt t="70275" x="1765300" y="2260600"/>
          <p14:tracePt t="70291" x="1720850" y="2279650"/>
          <p14:tracePt t="70308" x="1689100" y="2286000"/>
          <p14:tracePt t="70310" x="1663700" y="2292350"/>
          <p14:tracePt t="70325" x="1644650" y="2292350"/>
          <p14:tracePt t="70341" x="1612900" y="2298700"/>
          <p14:tracePt t="70477" x="1612900" y="2292350"/>
          <p14:tracePt t="70484" x="1619250" y="2286000"/>
          <p14:tracePt t="70495" x="1631950" y="2266950"/>
          <p14:tracePt t="70509" x="1651000" y="2254250"/>
          <p14:tracePt t="70524" x="1676400" y="2235200"/>
          <p14:tracePt t="70541" x="1695450" y="2222500"/>
          <p14:tracePt t="70559" x="1720850" y="2209800"/>
          <p14:tracePt t="70575" x="1752600" y="2203450"/>
          <p14:tracePt t="70592" x="1771650" y="2203450"/>
          <p14:tracePt t="70608" x="1784350" y="2203450"/>
          <p14:tracePt t="70624" x="1790700" y="2203450"/>
          <p14:tracePt t="70641" x="1797050" y="2203450"/>
          <p14:tracePt t="70675" x="1778000" y="2203450"/>
          <p14:tracePt t="70691" x="1771650" y="2203450"/>
          <p14:tracePt t="70725" x="1765300" y="2203450"/>
          <p14:tracePt t="70822" x="1765300" y="2209800"/>
          <p14:tracePt t="70841" x="1758950" y="2209800"/>
          <p14:tracePt t="70858" x="1752600" y="2216150"/>
          <p14:tracePt t="70992" x="1752600" y="2222500"/>
          <p14:tracePt t="71009" x="1758950" y="2235200"/>
          <p14:tracePt t="71016" x="1765300" y="2241550"/>
          <p14:tracePt t="71025" x="1771650" y="2241550"/>
          <p14:tracePt t="71042" x="1790700" y="2254250"/>
          <p14:tracePt t="71058" x="1847850" y="2266950"/>
          <p14:tracePt t="71075" x="1974850" y="2279650"/>
          <p14:tracePt t="71091" x="2197100" y="2311400"/>
          <p14:tracePt t="71108" x="2514600" y="2336800"/>
          <p14:tracePt t="71125" x="2787650" y="2355850"/>
          <p14:tracePt t="71142" x="3117850" y="2362200"/>
          <p14:tracePt t="71159" x="3441700" y="2330450"/>
          <p14:tracePt t="71176" x="3556000" y="2292350"/>
          <p14:tracePt t="71193" x="3613150" y="2254250"/>
          <p14:tracePt t="71209" x="3657600" y="2222500"/>
          <p14:tracePt t="71225" x="3670300" y="2203450"/>
          <p14:tracePt t="71243" x="3676650" y="2197100"/>
          <p14:tracePt t="71258" x="3683000" y="2197100"/>
          <p14:tracePt t="71308" x="3689350" y="2197100"/>
          <p14:tracePt t="71327" x="3695700" y="2197100"/>
          <p14:tracePt t="71359" x="3708400" y="2197100"/>
          <p14:tracePt t="71375" x="3721100" y="2209800"/>
          <p14:tracePt t="71392" x="3740150" y="2222500"/>
          <p14:tracePt t="71394" x="3740150" y="2228850"/>
          <p14:tracePt t="71409" x="3746500" y="2235200"/>
          <p14:tracePt t="71425" x="3752850" y="2247900"/>
          <p14:tracePt t="71839" x="3752850" y="2254250"/>
          <p14:tracePt t="71847" x="3759200" y="2260600"/>
          <p14:tracePt t="71860" x="3765550" y="2266950"/>
          <p14:tracePt t="71877" x="3778250" y="2273300"/>
          <p14:tracePt t="71893" x="3784600" y="2279650"/>
          <p14:tracePt t="71911" x="3790950" y="2279650"/>
          <p14:tracePt t="71927" x="3822700" y="2279650"/>
          <p14:tracePt t="71943" x="3873500" y="2286000"/>
          <p14:tracePt t="71959" x="3956050" y="2298700"/>
          <p14:tracePt t="71975" x="4038600" y="2311400"/>
          <p14:tracePt t="71993" x="4133850" y="2330450"/>
          <p14:tracePt t="72010" x="4197350" y="2343150"/>
          <p14:tracePt t="72026" x="4229100" y="2349500"/>
          <p14:tracePt t="72043" x="4241800" y="2349500"/>
          <p14:tracePt t="72048" x="4248150" y="2349500"/>
          <p14:tracePt t="72059" x="4254500" y="2349500"/>
          <p14:tracePt t="72128" x="4260850" y="2349500"/>
          <p14:tracePt t="72136" x="4267200" y="2349500"/>
          <p14:tracePt t="72144" x="4273550" y="2349500"/>
          <p14:tracePt t="72161" x="4279900" y="2349500"/>
          <p14:tracePt t="72176" x="4286250" y="2343150"/>
          <p14:tracePt t="72195" x="4292600" y="2336800"/>
          <p14:tracePt t="72210" x="4298950" y="2324100"/>
          <p14:tracePt t="72226" x="4305300" y="2311400"/>
          <p14:tracePt t="72243" x="4305300" y="2286000"/>
          <p14:tracePt t="72259" x="4311650" y="2266950"/>
          <p14:tracePt t="72276" x="4311650" y="2254250"/>
          <p14:tracePt t="72293" x="4311650" y="2247900"/>
          <p14:tracePt t="72326" x="4311650" y="2241550"/>
          <p14:tracePt t="72343" x="4298950" y="2235200"/>
          <p14:tracePt t="72360" x="4286250" y="2222500"/>
          <p14:tracePt t="72376" x="4273550" y="2216150"/>
          <p14:tracePt t="72395" x="4260850" y="2209800"/>
          <p14:tracePt t="72410" x="4260850" y="2203450"/>
          <p14:tracePt t="72428" x="4254500" y="2203450"/>
          <p14:tracePt t="72460" x="4248150" y="2197100"/>
          <p14:tracePt t="72475" x="4241800" y="2190750"/>
          <p14:tracePt t="72493" x="4222750" y="2178050"/>
          <p14:tracePt t="72510" x="4197350" y="2165350"/>
          <p14:tracePt t="72526" x="4184650" y="2159000"/>
          <p14:tracePt t="72531" x="4178300" y="2152650"/>
          <p14:tracePt t="72543" x="4171950" y="2152650"/>
          <p14:tracePt t="72560" x="4152900" y="2146300"/>
          <p14:tracePt t="72576" x="4146550" y="2146300"/>
          <p14:tracePt t="72578" x="4140200" y="2146300"/>
          <p14:tracePt t="72593" x="4133850" y="2146300"/>
          <p14:tracePt t="72611" x="4095750" y="2139950"/>
          <p14:tracePt t="72626" x="4057650" y="2139950"/>
          <p14:tracePt t="72643" x="4000500" y="2159000"/>
          <p14:tracePt t="72660" x="3956050" y="2184400"/>
          <p14:tracePt t="72677" x="3905250" y="2216150"/>
          <p14:tracePt t="72693" x="3873500" y="2254250"/>
          <p14:tracePt t="72710" x="3854450" y="2298700"/>
          <p14:tracePt t="72727" x="3854450" y="2336800"/>
          <p14:tracePt t="72744" x="3873500" y="2355850"/>
          <p14:tracePt t="72760" x="3930650" y="2368550"/>
          <p14:tracePt t="72776" x="4025900" y="2374900"/>
          <p14:tracePt t="72794" x="4114800" y="2368550"/>
          <p14:tracePt t="72812" x="4229100" y="2330450"/>
          <p14:tracePt t="72827" x="4254500" y="2311400"/>
          <p14:tracePt t="72828" x="4273550" y="2298700"/>
          <p14:tracePt t="72843" x="4279900" y="2279650"/>
          <p14:tracePt t="72845" x="4286250" y="2266950"/>
          <p14:tracePt t="72862" x="4273550" y="2222500"/>
          <p14:tracePt t="72876" x="4241800" y="2197100"/>
          <p14:tracePt t="72893" x="4191000" y="2165350"/>
          <p14:tracePt t="72910" x="4133850" y="2146300"/>
          <p14:tracePt t="72926" x="4089400" y="2146300"/>
          <p14:tracePt t="72943" x="4032250" y="2139950"/>
          <p14:tracePt t="72960" x="3981450" y="2139950"/>
          <p14:tracePt t="72977" x="3943350" y="2152650"/>
          <p14:tracePt t="72993" x="3917950" y="2165350"/>
          <p14:tracePt t="73010" x="3898900" y="2190750"/>
          <p14:tracePt t="73027" x="3886200" y="2216150"/>
          <p14:tracePt t="73044" x="3879850" y="2254250"/>
          <p14:tracePt t="73046" x="3873500" y="2273300"/>
          <p14:tracePt t="73060" x="3873500" y="2279650"/>
          <p14:tracePt t="73079" x="3873500" y="2292350"/>
          <p14:tracePt t="73857" x="3879850" y="2292350"/>
          <p14:tracePt t="73865" x="3886200" y="2286000"/>
          <p14:tracePt t="73876" x="3892550" y="2279650"/>
          <p14:tracePt t="73895" x="3930650" y="2266950"/>
          <p14:tracePt t="73914" x="3949700" y="2260600"/>
          <p14:tracePt t="73929" x="4000500" y="2254250"/>
          <p14:tracePt t="73944" x="4057650" y="2254250"/>
          <p14:tracePt t="73961" x="4108450" y="2266950"/>
          <p14:tracePt t="73978" x="4121150" y="2266950"/>
          <p14:tracePt t="73994" x="4121150" y="2273300"/>
          <p14:tracePt t="74011" x="4127500" y="2273300"/>
          <p14:tracePt t="74231" x="4127500" y="2279650"/>
          <p14:tracePt t="74257" x="4121150" y="2279650"/>
          <p14:tracePt t="74481" x="4127500" y="2266950"/>
          <p14:tracePt t="74488" x="4133850" y="2254250"/>
          <p14:tracePt t="74497" x="4146550" y="2235200"/>
          <p14:tracePt t="74511" x="4152900" y="2222500"/>
          <p14:tracePt t="74566" x="4152900" y="2228850"/>
          <p14:tracePt t="74578" x="4146550" y="2228850"/>
          <p14:tracePt t="74597" x="4127500" y="2254250"/>
          <p14:tracePt t="74611" x="4121150" y="2260600"/>
          <p14:tracePt t="74615" x="4114800" y="2266950"/>
          <p14:tracePt t="74629" x="4108450" y="2279650"/>
          <p14:tracePt t="74645" x="4095750" y="2292350"/>
          <p14:tracePt t="75009" x="4089400" y="2292350"/>
          <p14:tracePt t="75018" x="4070350" y="2298700"/>
          <p14:tracePt t="75029" x="4019550" y="2311400"/>
          <p14:tracePt t="75046" x="3854450" y="2330450"/>
          <p14:tracePt t="75062" x="3600450" y="2336800"/>
          <p14:tracePt t="75079" x="3270250" y="2336800"/>
          <p14:tracePt t="75097" x="3175000" y="2336800"/>
          <p14:tracePt t="75113" x="3136900" y="2336800"/>
          <p14:tracePt t="75128" x="3124200" y="2336800"/>
          <p14:tracePt t="75146" x="3105150" y="2343150"/>
          <p14:tracePt t="75163" x="3054350" y="2368550"/>
          <p14:tracePt t="75179" x="2914650" y="2400300"/>
          <p14:tracePt t="75195" x="2711450" y="2413000"/>
          <p14:tracePt t="75212" x="2444750" y="2413000"/>
          <p14:tracePt t="75229" x="2139950" y="2393950"/>
          <p14:tracePt t="75245" x="1892300" y="2374900"/>
          <p14:tracePt t="75262" x="1714500" y="2362200"/>
          <p14:tracePt t="75279" x="1619250" y="2362200"/>
          <p14:tracePt t="75296" x="1562100" y="2362200"/>
          <p14:tracePt t="75312" x="1498600" y="2374900"/>
          <p14:tracePt t="75329" x="1371600" y="2425700"/>
          <p14:tracePt t="75345" x="1314450" y="2444750"/>
          <p14:tracePt t="75363" x="1270000" y="2451100"/>
          <p14:tracePt t="75379" x="1250950" y="2457450"/>
          <p14:tracePt t="75543" x="1263650" y="2457450"/>
          <p14:tracePt t="75551" x="1270000" y="2457450"/>
          <p14:tracePt t="75563" x="1320800" y="2463800"/>
          <p14:tracePt t="75579" x="1358900" y="2470150"/>
          <p14:tracePt t="75597" x="1377950" y="2476500"/>
          <p14:tracePt t="75613" x="1390650" y="2482850"/>
          <p14:tracePt t="75629" x="1397000" y="2482850"/>
          <p14:tracePt t="75860" x="1397000" y="2489200"/>
          <p14:tracePt t="75866" x="1390650" y="2495550"/>
          <p14:tracePt t="75880" x="1384300" y="2501900"/>
          <p14:tracePt t="75897" x="1365250" y="2514600"/>
          <p14:tracePt t="75913" x="1346200" y="2527300"/>
          <p14:tracePt t="75929" x="1339850" y="2527300"/>
          <p14:tracePt t="76041" x="1339850" y="2520950"/>
          <p14:tracePt t="76066" x="1339850" y="2514600"/>
          <p14:tracePt t="76074" x="1346200" y="2514600"/>
          <p14:tracePt t="76081" x="1346200" y="2508250"/>
          <p14:tracePt t="76097" x="1365250" y="2489200"/>
          <p14:tracePt t="76113" x="1403350" y="2463800"/>
          <p14:tracePt t="76130" x="1441450" y="2444750"/>
          <p14:tracePt t="76146" x="1485900" y="2425700"/>
          <p14:tracePt t="76163" x="1530350" y="2406650"/>
          <p14:tracePt t="76180" x="1631950" y="2387600"/>
          <p14:tracePt t="76197" x="1778000" y="2381250"/>
          <p14:tracePt t="76213" x="1987550" y="2374900"/>
          <p14:tracePt t="76230" x="2330450" y="2374900"/>
          <p14:tracePt t="76247" x="2774950" y="2362200"/>
          <p14:tracePt t="76263" x="3200400" y="2336800"/>
          <p14:tracePt t="76267" x="3435350" y="2317750"/>
          <p14:tracePt t="76280" x="3670300" y="2298700"/>
          <p14:tracePt t="76297" x="4197350" y="2260600"/>
          <p14:tracePt t="76313" x="4521200" y="2241550"/>
          <p14:tracePt t="76330" x="4806950" y="2235200"/>
          <p14:tracePt t="76346" x="5016500" y="2247900"/>
          <p14:tracePt t="76363" x="5149850" y="2273300"/>
          <p14:tracePt t="76379" x="5219700" y="2298700"/>
          <p14:tracePt t="76397" x="5226050" y="2311400"/>
          <p14:tracePt t="76414" x="5226050" y="2317750"/>
          <p14:tracePt t="76429" x="5226050" y="2324100"/>
          <p14:tracePt t="76446" x="5226050" y="2343150"/>
          <p14:tracePt t="76463" x="5226050" y="2362200"/>
          <p14:tracePt t="76480" x="5226050" y="2400300"/>
          <p14:tracePt t="76497" x="5251450" y="2444750"/>
          <p14:tracePt t="76513" x="5270500" y="2463800"/>
          <p14:tracePt t="76530" x="5276850" y="2470150"/>
          <p14:tracePt t="76546" x="5283200" y="2470150"/>
          <p14:tracePt t="76580" x="5289550" y="2470150"/>
          <p14:tracePt t="76597" x="5295900" y="2470150"/>
          <p14:tracePt t="76614" x="5314950" y="2451100"/>
          <p14:tracePt t="76630" x="5334000" y="2432050"/>
          <p14:tracePt t="76635" x="5346700" y="2425700"/>
          <p14:tracePt t="76647" x="5353050" y="2419350"/>
          <p14:tracePt t="76663" x="5365750" y="2413000"/>
          <p14:tracePt t="76680" x="5372100" y="2406650"/>
          <p14:tracePt t="76698" x="5384800" y="2400300"/>
          <p14:tracePt t="76714" x="5391150" y="2393950"/>
          <p14:tracePt t="76767" x="5378450" y="2393950"/>
          <p14:tracePt t="76782" x="5340350" y="2425700"/>
          <p14:tracePt t="76799" x="5283200" y="2457450"/>
          <p14:tracePt t="76815" x="5232400" y="2489200"/>
          <p14:tracePt t="76830" x="5162550" y="2520950"/>
          <p14:tracePt t="76847" x="5111750" y="2540000"/>
          <p14:tracePt t="76863" x="5048250" y="2559050"/>
          <p14:tracePt t="76880" x="5003800" y="2571750"/>
          <p14:tracePt t="76897" x="4959350" y="2578100"/>
          <p14:tracePt t="76913" x="4908550" y="2584450"/>
          <p14:tracePt t="76931" x="4851400" y="2590800"/>
          <p14:tracePt t="76947" x="4781550" y="2603500"/>
          <p14:tracePt t="76964" x="4711700" y="2609850"/>
          <p14:tracePt t="76967" x="4679950" y="2616200"/>
          <p14:tracePt t="76980" x="4648200" y="2616200"/>
          <p14:tracePt t="76997" x="4578350" y="2622550"/>
          <p14:tracePt t="77013" x="4552950" y="2628900"/>
          <p14:tracePt t="77030" x="4540250" y="2628900"/>
          <p14:tracePt t="77047" x="4508500" y="2628900"/>
          <p14:tracePt t="77063" x="4394200" y="2635250"/>
          <p14:tracePt t="77080" x="4197350" y="2635250"/>
          <p14:tracePt t="77099" x="3962400" y="2635250"/>
          <p14:tracePt t="77113" x="3702050" y="2622550"/>
          <p14:tracePt t="77130" x="3505200" y="2609850"/>
          <p14:tracePt t="77147" x="3352800" y="2597150"/>
          <p14:tracePt t="77166" x="3244850" y="2590800"/>
          <p14:tracePt t="77179" x="3117850" y="2590800"/>
          <p14:tracePt t="77196" x="2990850" y="2590800"/>
          <p14:tracePt t="77214" x="2832100" y="2584450"/>
          <p14:tracePt t="77231" x="2552700" y="2565400"/>
          <p14:tracePt t="77247" x="2368550" y="2546350"/>
          <p14:tracePt t="77265" x="2254250" y="2533650"/>
          <p14:tracePt t="77281" x="2127250" y="2533650"/>
          <p14:tracePt t="77297" x="2032000" y="2540000"/>
          <p14:tracePt t="77313" x="1917700" y="2565400"/>
          <p14:tracePt t="77331" x="1790700" y="2609850"/>
          <p14:tracePt t="77347" x="1644650" y="2673350"/>
          <p14:tracePt t="77364" x="1511300" y="2730500"/>
          <p14:tracePt t="77381" x="1422400" y="2762250"/>
          <p14:tracePt t="77397" x="1333500" y="2794000"/>
          <p14:tracePt t="77414" x="1314450" y="2806700"/>
          <p14:tracePt t="77526" x="1308100" y="2806700"/>
          <p14:tracePt t="77569" x="1308100" y="2800350"/>
          <p14:tracePt t="77575" x="1308100" y="2794000"/>
          <p14:tracePt t="77583" x="1308100" y="2781300"/>
          <p14:tracePt t="77599" x="1314450" y="2762250"/>
          <p14:tracePt t="77616" x="1320800" y="2743200"/>
          <p14:tracePt t="77631" x="1333500" y="2730500"/>
          <p14:tracePt t="77637" x="1346200" y="2717800"/>
          <p14:tracePt t="77648" x="1352550" y="2711450"/>
          <p14:tracePt t="77664" x="1377950" y="2686050"/>
          <p14:tracePt t="77683" x="1416050" y="2647950"/>
          <p14:tracePt t="77697" x="1447800" y="2628900"/>
          <p14:tracePt t="77714" x="1485900" y="2603500"/>
          <p14:tracePt t="77731" x="1504950" y="2590800"/>
          <p14:tracePt t="77879" x="1511300" y="2584450"/>
          <p14:tracePt t="77885" x="1517650" y="2578100"/>
          <p14:tracePt t="77897" x="1536700" y="2571750"/>
          <p14:tracePt t="77915" x="1549400" y="2565400"/>
          <p14:tracePt t="77931" x="1562100" y="2559050"/>
          <p14:tracePt t="77947" x="1568450" y="2559050"/>
          <p14:tracePt t="77965" x="1574800" y="2552700"/>
          <p14:tracePt t="77981" x="1581150" y="2552700"/>
          <p14:tracePt t="77999" x="1593850" y="2552700"/>
          <p14:tracePt t="78015" x="1612900" y="2552700"/>
          <p14:tracePt t="78031" x="1644650" y="2552700"/>
          <p14:tracePt t="78048" x="1708150" y="2552700"/>
          <p14:tracePt t="78064" x="1746250" y="2546350"/>
          <p14:tracePt t="78081" x="1797050" y="2540000"/>
          <p14:tracePt t="78098" x="1803400" y="2540000"/>
          <p14:tracePt t="78114" x="1809750" y="2540000"/>
          <p14:tracePt t="78185" x="1816100" y="2540000"/>
          <p14:tracePt t="78217" x="1822450" y="2533650"/>
          <p14:tracePt t="78898" x="1828800" y="2533650"/>
          <p14:tracePt t="78906" x="1828800" y="2527300"/>
          <p14:tracePt t="78914" x="1841500" y="2520950"/>
          <p14:tracePt t="78930" x="1854200" y="2514600"/>
          <p14:tracePt t="78949" x="1854200" y="2508250"/>
          <p14:tracePt t="78966" x="1860550" y="2508250"/>
          <p14:tracePt t="78982" x="1866900" y="2508250"/>
          <p14:tracePt t="78999" x="1873250" y="2501900"/>
          <p14:tracePt t="79650" x="1873250" y="2495550"/>
          <p14:tracePt t="79658" x="1879600" y="2489200"/>
          <p14:tracePt t="79683" x="1917700" y="2463800"/>
          <p14:tracePt t="79700" x="1974850" y="2438400"/>
          <p14:tracePt t="79717" x="2133600" y="2432050"/>
          <p14:tracePt t="79733" x="2311400" y="2432050"/>
          <p14:tracePt t="79749" x="2540000" y="2444750"/>
          <p14:tracePt t="79766" x="2768600" y="2470150"/>
          <p14:tracePt t="79783" x="2959100" y="2495550"/>
          <p14:tracePt t="79800" x="3130550" y="2514600"/>
          <p14:tracePt t="79803" x="3213100" y="2527300"/>
          <p14:tracePt t="79818" x="3289300" y="2540000"/>
          <p14:tracePt t="79833" x="3333750" y="2552700"/>
          <p14:tracePt t="79849" x="3346450" y="2552700"/>
          <p14:tracePt t="79899" x="3352800" y="2552700"/>
          <p14:tracePt t="80045" x="3359150" y="2552700"/>
          <p14:tracePt t="80060" x="3365500" y="2559050"/>
          <p14:tracePt t="80083" x="3378200" y="2559050"/>
          <p14:tracePt t="80099" x="3435350" y="2565400"/>
          <p14:tracePt t="80118" x="3492500" y="2565400"/>
          <p14:tracePt t="80133" x="3575050" y="2571750"/>
          <p14:tracePt t="80149" x="3663950" y="2571750"/>
          <p14:tracePt t="80166" x="3740150" y="2571750"/>
          <p14:tracePt t="80183" x="3790950" y="2571750"/>
          <p14:tracePt t="80200" x="3810000" y="2571750"/>
          <p14:tracePt t="80410" x="3816350" y="2571750"/>
          <p14:tracePt t="80418" x="3822700" y="2571750"/>
          <p14:tracePt t="80433" x="3841750" y="2571750"/>
          <p14:tracePt t="80450" x="3860800" y="2565400"/>
          <p14:tracePt t="80467" x="3873500" y="2565400"/>
          <p14:tracePt t="80483" x="3879850" y="2559050"/>
          <p14:tracePt t="80489" x="3886200" y="2559050"/>
          <p14:tracePt t="80501" x="3892550" y="2559050"/>
          <p14:tracePt t="80516" x="3924300" y="2552700"/>
          <p14:tracePt t="80535" x="3968750" y="2552700"/>
          <p14:tracePt t="80550" x="4006850" y="2552700"/>
          <p14:tracePt t="80567" x="4102100" y="2571750"/>
          <p14:tracePt t="80586" x="4159250" y="2571750"/>
          <p14:tracePt t="80601" x="4197350" y="2578100"/>
          <p14:tracePt t="80616" x="4216400" y="2578100"/>
          <p14:tracePt t="80633" x="4235450" y="2571750"/>
          <p14:tracePt t="80650" x="4279900" y="2565400"/>
          <p14:tracePt t="80666" x="4343400" y="2565400"/>
          <p14:tracePt t="80683" x="4394200" y="2565400"/>
          <p14:tracePt t="80700" x="4470400" y="2565400"/>
          <p14:tracePt t="80716" x="4514850" y="2571750"/>
          <p14:tracePt t="80735" x="4521200" y="2571750"/>
          <p14:tracePt t="80767" x="4527550" y="2571750"/>
          <p14:tracePt t="80800" x="4533900" y="2571750"/>
          <p14:tracePt t="80816" x="4540250" y="2571750"/>
          <p14:tracePt t="80833" x="4552950" y="2571750"/>
          <p14:tracePt t="80850" x="4565650" y="2571750"/>
          <p14:tracePt t="80867" x="4578350" y="2571750"/>
          <p14:tracePt t="80883" x="4584700" y="2571750"/>
          <p14:tracePt t="80916" x="4591050" y="2571750"/>
          <p14:tracePt t="80972" x="4597400" y="2571750"/>
          <p14:tracePt t="80979" x="4603750" y="2571750"/>
          <p14:tracePt t="80988" x="4616450" y="2571750"/>
          <p14:tracePt t="81001" x="4622800" y="2565400"/>
          <p14:tracePt t="81018" x="4635500" y="2565400"/>
          <p14:tracePt t="81033" x="4654550" y="2559050"/>
          <p14:tracePt t="81050" x="4667250" y="2559050"/>
          <p14:tracePt t="81067" x="4692650" y="2552700"/>
          <p14:tracePt t="81086" x="4699000" y="2552700"/>
          <p14:tracePt t="81100" x="4711700" y="2552700"/>
          <p14:tracePt t="81133" x="4718050" y="2546350"/>
          <p14:tracePt t="81151" x="4724400" y="2546350"/>
          <p14:tracePt t="81167" x="4730750" y="2546350"/>
          <p14:tracePt t="81183" x="4743450" y="2546350"/>
          <p14:tracePt t="81199" x="4756150" y="2546350"/>
          <p14:tracePt t="81217" x="4806950" y="2546350"/>
          <p14:tracePt t="81234" x="4895850" y="2533650"/>
          <p14:tracePt t="81250" x="5060950" y="2527300"/>
          <p14:tracePt t="81267" x="5302250" y="2527300"/>
          <p14:tracePt t="81284" x="5524500" y="2520950"/>
          <p14:tracePt t="81300" x="5740400" y="2514600"/>
          <p14:tracePt t="81317" x="5924550" y="2514600"/>
          <p14:tracePt t="81335" x="5937250" y="2514600"/>
          <p14:tracePt t="81755" x="5937250" y="2520950"/>
          <p14:tracePt t="81787" x="5930900" y="2527300"/>
          <p14:tracePt t="81794" x="5924550" y="2527300"/>
          <p14:tracePt t="81811" x="5918200" y="2533650"/>
          <p14:tracePt t="81821" x="5911850" y="2533650"/>
          <p14:tracePt t="81836" x="5892800" y="2540000"/>
          <p14:tracePt t="81851" x="5873750" y="2546350"/>
          <p14:tracePt t="81868" x="5848350" y="2552700"/>
          <p14:tracePt t="81884" x="5822950" y="2552700"/>
          <p14:tracePt t="81900" x="5791200" y="2559050"/>
          <p14:tracePt t="81918" x="5765800" y="2559050"/>
          <p14:tracePt t="81934" x="5734050" y="2565400"/>
          <p14:tracePt t="81951" x="5715000" y="2565400"/>
          <p14:tracePt t="81968" x="5702300" y="2565400"/>
          <p14:tracePt t="83649" x="5702300" y="2546350"/>
          <p14:tracePt t="83656" x="5702300" y="2533650"/>
          <p14:tracePt t="83669" x="5702300" y="2514600"/>
          <p14:tracePt t="83687" x="5708650" y="2463800"/>
          <p14:tracePt t="83703" x="5715000" y="2432050"/>
          <p14:tracePt t="83721" x="5715000" y="2413000"/>
          <p14:tracePt t="83737" x="5715000" y="2393950"/>
          <p14:tracePt t="83753" x="5715000" y="2381250"/>
          <p14:tracePt t="83769" x="5715000" y="2362200"/>
          <p14:tracePt t="83786" x="5695950" y="2343150"/>
          <p14:tracePt t="83803" x="5657850" y="2317750"/>
          <p14:tracePt t="83819" x="5600700" y="2286000"/>
          <p14:tracePt t="83835" x="5556250" y="2260600"/>
          <p14:tracePt t="83852" x="5511800" y="2241550"/>
          <p14:tracePt t="83869" x="5467350" y="2228850"/>
          <p14:tracePt t="83886" x="5429250" y="2216150"/>
          <p14:tracePt t="83903" x="5403850" y="2209800"/>
          <p14:tracePt t="83919" x="5372100" y="2209800"/>
          <p14:tracePt t="83938" x="5346700" y="2209800"/>
          <p14:tracePt t="83952" x="5314950" y="2209800"/>
          <p14:tracePt t="83969" x="5276850" y="2209800"/>
          <p14:tracePt t="83986" x="5251450" y="2209800"/>
          <p14:tracePt t="84002" x="5232400" y="2216150"/>
          <p14:tracePt t="84019" x="5213350" y="2222500"/>
          <p14:tracePt t="84036" x="5194300" y="2235200"/>
          <p14:tracePt t="84052" x="5181600" y="2260600"/>
          <p14:tracePt t="84069" x="5168900" y="2305050"/>
          <p14:tracePt t="84087" x="5162550" y="2368550"/>
          <p14:tracePt t="84103" x="5156200" y="2413000"/>
          <p14:tracePt t="84120" x="5143500" y="2451100"/>
          <p14:tracePt t="84123" x="5143500" y="2463800"/>
          <p14:tracePt t="84135" x="5143500" y="2476500"/>
          <p14:tracePt t="84153" x="5143500" y="2489200"/>
          <p14:tracePt t="84170" x="5143500" y="2501900"/>
          <p14:tracePt t="84913" x="5143500" y="2508250"/>
          <p14:tracePt t="84928" x="5137150" y="2514600"/>
          <p14:tracePt t="84944" x="5130800" y="2514600"/>
          <p14:tracePt t="84960" x="5130800" y="2520950"/>
          <p14:tracePt t="85038" x="5130800" y="2508250"/>
          <p14:tracePt t="85044" x="5137150" y="2501900"/>
          <p14:tracePt t="85054" x="5137150" y="2495550"/>
          <p14:tracePt t="85070" x="5149850" y="2476500"/>
          <p14:tracePt t="85087" x="5162550" y="2451100"/>
          <p14:tracePt t="85104" x="5175250" y="2432050"/>
          <p14:tracePt t="85121" x="5181600" y="2419350"/>
          <p14:tracePt t="85137" x="5187950" y="2406650"/>
          <p14:tracePt t="85154" x="5194300" y="2400300"/>
          <p14:tracePt t="85352" x="5194300" y="2387600"/>
          <p14:tracePt t="85358" x="5194300" y="2381250"/>
          <p14:tracePt t="85370" x="5194300" y="2368550"/>
          <p14:tracePt t="85497" x="5187950" y="2368550"/>
          <p14:tracePt t="85508" x="5181600" y="2368550"/>
          <p14:tracePt t="85524" x="5175250" y="2368550"/>
          <p14:tracePt t="85538" x="5168900" y="2362200"/>
          <p14:tracePt t="85555" x="5156200" y="2355850"/>
          <p14:tracePt t="85571" x="5149850" y="2343150"/>
          <p14:tracePt t="85587" x="5137150" y="2330450"/>
          <p14:tracePt t="85603" x="5130800" y="2317750"/>
          <p14:tracePt t="85621" x="5124450" y="2305050"/>
          <p14:tracePt t="85637" x="5124450" y="2292350"/>
          <p14:tracePt t="85643" x="5124450" y="2279650"/>
          <p14:tracePt t="85654" x="5118100" y="2266950"/>
          <p14:tracePt t="85671" x="5118100" y="2235200"/>
          <p14:tracePt t="85688" x="5118100" y="2228850"/>
          <p14:tracePt t="85704" x="5118100" y="2209800"/>
          <p14:tracePt t="85721" x="5111750" y="2184400"/>
          <p14:tracePt t="85791" x="5111750" y="2178050"/>
          <p14:tracePt t="85816" x="5105400" y="2178050"/>
          <p14:tracePt t="85824" x="5080000" y="2184400"/>
          <p14:tracePt t="85840" x="5048250" y="2197100"/>
          <p14:tracePt t="85855" x="5003800" y="2216150"/>
          <p14:tracePt t="85871" x="4959350" y="2235200"/>
          <p14:tracePt t="85887" x="4908550" y="2247900"/>
          <p14:tracePt t="85904" x="4826000" y="2266950"/>
          <p14:tracePt t="85921" x="4756150" y="2273300"/>
          <p14:tracePt t="85938" x="4686300" y="2273300"/>
          <p14:tracePt t="85954" x="4641850" y="2273300"/>
          <p14:tracePt t="85971" x="4616450" y="2260600"/>
          <p14:tracePt t="85987" x="4610100" y="2254250"/>
          <p14:tracePt t="86005" x="4591050" y="2247900"/>
          <p14:tracePt t="86021" x="4572000" y="2241550"/>
          <p14:tracePt t="86038" x="4527550" y="2235200"/>
          <p14:tracePt t="86055" x="4483100" y="2235200"/>
          <p14:tracePt t="86072" x="4375150" y="2235200"/>
          <p14:tracePt t="86088" x="4330700" y="2235200"/>
          <p14:tracePt t="86105" x="4298950" y="2235200"/>
          <p14:tracePt t="86154" x="4292600" y="2235200"/>
          <p14:tracePt t="86172" x="4267200" y="2222500"/>
          <p14:tracePt t="86190" x="4235450" y="2209800"/>
          <p14:tracePt t="86205" x="4191000" y="2190750"/>
          <p14:tracePt t="86221" x="4152900" y="2171700"/>
          <p14:tracePt t="86238" x="4121150" y="2152650"/>
          <p14:tracePt t="86254" x="4095750" y="2133600"/>
          <p14:tracePt t="86271" x="4076700" y="2108200"/>
          <p14:tracePt t="86287" x="4038600" y="2070100"/>
          <p14:tracePt t="86304" x="3981450" y="2032000"/>
          <p14:tracePt t="86321" x="3917950" y="2000250"/>
          <p14:tracePt t="86336" x="3835400" y="1981200"/>
          <p14:tracePt t="86355" x="3771900" y="1968500"/>
          <p14:tracePt t="86371" x="3702050" y="1968500"/>
          <p14:tracePt t="86388" x="3657600" y="1968500"/>
          <p14:tracePt t="86404" x="3594100" y="1981200"/>
          <p14:tracePt t="86406" x="3556000" y="1981200"/>
          <p14:tracePt t="86421" x="3435350" y="1993900"/>
          <p14:tracePt t="86439" x="3289300" y="1993900"/>
          <p14:tracePt t="86455" x="3117850" y="1993900"/>
          <p14:tracePt t="86470" x="2927350" y="1987550"/>
          <p14:tracePt t="86488" x="2730500" y="1974850"/>
          <p14:tracePt t="86505" x="2584450" y="1968500"/>
          <p14:tracePt t="86521" x="2476500" y="1974850"/>
          <p14:tracePt t="86538" x="2419350" y="2006600"/>
          <p14:tracePt t="86554" x="2355850" y="2070100"/>
          <p14:tracePt t="86571" x="2279650" y="2152650"/>
          <p14:tracePt t="86588" x="2203450" y="2247900"/>
          <p14:tracePt t="86606" x="2165350" y="2324100"/>
          <p14:tracePt t="86622" x="2165350" y="2406650"/>
          <p14:tracePt t="86638" x="2222500" y="2463800"/>
          <p14:tracePt t="86655" x="2362200" y="2495550"/>
          <p14:tracePt t="86657" x="2476500" y="2501900"/>
          <p14:tracePt t="86673" x="2724150" y="2495550"/>
          <p14:tracePt t="86689" x="3028950" y="2438400"/>
          <p14:tracePt t="86705" x="3333750" y="2336800"/>
          <p14:tracePt t="86722" x="3581400" y="2222500"/>
          <p14:tracePt t="86739" x="3810000" y="2089150"/>
          <p14:tracePt t="86755" x="3956050" y="1974850"/>
          <p14:tracePt t="86772" x="3994150" y="1930400"/>
          <p14:tracePt t="86788" x="3962400" y="1911350"/>
          <p14:tracePt t="86805" x="3848100" y="1924050"/>
          <p14:tracePt t="86822" x="3670300" y="1962150"/>
          <p14:tracePt t="86838" x="3473450" y="2000250"/>
          <p14:tracePt t="86855" x="3251200" y="2044700"/>
          <p14:tracePt t="86872" x="3098800" y="2101850"/>
          <p14:tracePt t="86874" x="3067050" y="2133600"/>
          <p14:tracePt t="86888" x="3067050" y="2165350"/>
          <p14:tracePt t="86905" x="3251200" y="2273300"/>
          <p14:tracePt t="86922" x="3562350" y="2311400"/>
          <p14:tracePt t="86938" x="4013200" y="2330450"/>
          <p14:tracePt t="86955" x="4483100" y="2343150"/>
          <p14:tracePt t="86972" x="4845050" y="2349500"/>
          <p14:tracePt t="86988" x="5168900" y="2349500"/>
          <p14:tracePt t="87007" x="5302250" y="2336800"/>
          <p14:tracePt t="87010" x="5327650" y="2324100"/>
          <p14:tracePt t="87022" x="5327650" y="2311400"/>
          <p14:tracePt t="87039" x="5321300" y="2286000"/>
          <p14:tracePt t="87056" x="5264150" y="2247900"/>
          <p14:tracePt t="87072" x="5187950" y="2222500"/>
          <p14:tracePt t="87090" x="5111750" y="2203450"/>
          <p14:tracePt t="87092" x="5073650" y="2197100"/>
          <p14:tracePt t="87105" x="5048250" y="2197100"/>
          <p14:tracePt t="87123" x="5003800" y="2197100"/>
          <p14:tracePt t="87139" x="4997450" y="2197100"/>
          <p14:tracePt t="87141" x="4991100" y="2203450"/>
          <p14:tracePt t="87156" x="4984750" y="2222500"/>
          <p14:tracePt t="87172" x="4984750" y="2254250"/>
          <p14:tracePt t="87188" x="5010150" y="2305050"/>
          <p14:tracePt t="87206" x="5105400" y="2355850"/>
          <p14:tracePt t="87222" x="5245100" y="2400300"/>
          <p14:tracePt t="87239" x="5403850" y="2425700"/>
          <p14:tracePt t="87256" x="5588000" y="2444750"/>
          <p14:tracePt t="87272" x="5759450" y="2451100"/>
          <p14:tracePt t="87289" x="5880100" y="2451100"/>
          <p14:tracePt t="87306" x="5905500" y="2451100"/>
          <p14:tracePt t="87322" x="5905500" y="2444750"/>
          <p14:tracePt t="87342" x="5892800" y="2432050"/>
          <p14:tracePt t="87359" x="5848350" y="2425700"/>
          <p14:tracePt t="87372" x="5835650" y="2425700"/>
          <p14:tracePt t="87389" x="5797550" y="2425700"/>
          <p14:tracePt t="87405" x="5791200" y="2425700"/>
          <p14:tracePt t="87423" x="5784850" y="2425700"/>
          <p14:tracePt t="87439" x="5772150" y="2406650"/>
          <p14:tracePt t="87456" x="5715000" y="2349500"/>
          <p14:tracePt t="87472" x="5657850" y="2298700"/>
          <p14:tracePt t="87489" x="5588000" y="2254250"/>
          <p14:tracePt t="87505" x="5505450" y="2209800"/>
          <p14:tracePt t="87522" x="5403850" y="2184400"/>
          <p14:tracePt t="87540" x="5308600" y="2171700"/>
          <p14:tracePt t="87543" x="5264150" y="2171700"/>
          <p14:tracePt t="87556" x="5238750" y="2171700"/>
          <p14:tracePt t="87559" x="5194300" y="2171700"/>
          <p14:tracePt t="87573" x="5156200" y="2171700"/>
          <p14:tracePt t="87589" x="5010150" y="2171700"/>
          <p14:tracePt t="87608" x="4819650" y="2159000"/>
          <p14:tracePt t="87622" x="4610100" y="2139950"/>
          <p14:tracePt t="87639" x="4368800" y="2108200"/>
          <p14:tracePt t="87657" x="4203700" y="2076450"/>
          <p14:tracePt t="87673" x="4070350" y="2057400"/>
          <p14:tracePt t="87689" x="4013200" y="2051050"/>
          <p14:tracePt t="87705" x="4000500" y="2051050"/>
          <p14:tracePt t="87722" x="4000500" y="2057400"/>
          <p14:tracePt t="87738" x="4000500" y="2089150"/>
          <p14:tracePt t="87756" x="4006850" y="2146300"/>
          <p14:tracePt t="87772" x="4013200" y="2203450"/>
          <p14:tracePt t="87789" x="4013200" y="2273300"/>
          <p14:tracePt t="87806" x="4000500" y="2311400"/>
          <p14:tracePt t="87823" x="3987800" y="2355850"/>
          <p14:tracePt t="87839" x="3981450" y="2368550"/>
          <p14:tracePt t="87856" x="3981450" y="2374900"/>
          <p14:tracePt t="87946" x="3994150" y="2374900"/>
          <p14:tracePt t="87956" x="4000500" y="2381250"/>
          <p14:tracePt t="87972" x="4025900" y="2381250"/>
          <p14:tracePt t="87990" x="4051300" y="2381250"/>
          <p14:tracePt t="88006" x="4076700" y="2387600"/>
          <p14:tracePt t="88023" x="4095750" y="2387600"/>
          <p14:tracePt t="88040" x="4114800" y="2387600"/>
          <p14:tracePt t="88057" x="4127500" y="2387600"/>
          <p14:tracePt t="88089" x="4133850" y="2387600"/>
          <p14:tracePt t="88106" x="4140200" y="2381250"/>
          <p14:tracePt t="88122" x="4152900" y="2381250"/>
          <p14:tracePt t="88139" x="4171950" y="2374900"/>
          <p14:tracePt t="88156" x="4197350" y="2368550"/>
          <p14:tracePt t="88173" x="4248150" y="2355850"/>
          <p14:tracePt t="88189" x="4298950" y="2343150"/>
          <p14:tracePt t="88207" x="4368800" y="2317750"/>
          <p14:tracePt t="88223" x="4400550" y="2298700"/>
          <p14:tracePt t="88239" x="4413250" y="2279650"/>
          <p14:tracePt t="88256" x="4419600" y="2260600"/>
          <p14:tracePt t="88274" x="4419600" y="2247900"/>
          <p14:tracePt t="88289" x="4419600" y="2222500"/>
          <p14:tracePt t="88306" x="4413250" y="2203450"/>
          <p14:tracePt t="88309" x="4413250" y="2197100"/>
          <p14:tracePt t="88324" x="4406900" y="2190750"/>
          <p14:tracePt t="88340" x="4394200" y="2184400"/>
          <p14:tracePt t="88356" x="4375150" y="2171700"/>
          <p14:tracePt t="88373" x="4330700" y="2165350"/>
          <p14:tracePt t="88390" x="4292600" y="2159000"/>
          <p14:tracePt t="88406" x="4241800" y="2159000"/>
          <p14:tracePt t="88423" x="4203700" y="2159000"/>
          <p14:tracePt t="88439" x="4165600" y="2165350"/>
          <p14:tracePt t="88457" x="4127500" y="2178050"/>
          <p14:tracePt t="88475" x="4089400" y="2209800"/>
          <p14:tracePt t="88490" x="4057650" y="2273300"/>
          <p14:tracePt t="88506" x="4032250" y="2349500"/>
          <p14:tracePt t="88523" x="4019550" y="2406650"/>
          <p14:tracePt t="88540" x="4038600" y="2495550"/>
          <p14:tracePt t="88556" x="4127500" y="2559050"/>
          <p14:tracePt t="88573" x="4470400" y="2603500"/>
          <p14:tracePt t="88591" x="4787900" y="2603500"/>
          <p14:tracePt t="88606" x="5099050" y="2609850"/>
          <p14:tracePt t="88624" x="5302250" y="2609850"/>
          <p14:tracePt t="88641" x="5346700" y="2597150"/>
          <p14:tracePt t="88656" x="5340350" y="2578100"/>
          <p14:tracePt t="88674" x="5314950" y="2552700"/>
          <p14:tracePt t="88690" x="5238750" y="2508250"/>
          <p14:tracePt t="88707" x="5143500" y="2470150"/>
          <p14:tracePt t="88723" x="5016500" y="2425700"/>
          <p14:tracePt t="88739" x="4857750" y="2393950"/>
          <p14:tracePt t="88742" x="4794250" y="2381250"/>
          <p14:tracePt t="88756" x="4705350" y="2374900"/>
          <p14:tracePt t="88773" x="4597400" y="2374900"/>
          <p14:tracePt t="88790" x="4476750" y="2387600"/>
          <p14:tracePt t="88807" x="4419600" y="2413000"/>
          <p14:tracePt t="88809" x="4413250" y="2425700"/>
          <p14:tracePt t="88823" x="4413250" y="2438400"/>
          <p14:tracePt t="88842" x="4432300" y="2489200"/>
          <p14:tracePt t="88857" x="4470400" y="2527300"/>
          <p14:tracePt t="88873" x="4521200" y="2565400"/>
          <p14:tracePt t="88890" x="4559300" y="2584450"/>
          <p14:tracePt t="88907" x="4578350" y="2590800"/>
          <p14:tracePt t="88923" x="4584700" y="2590800"/>
          <p14:tracePt t="89144" x="4578350" y="2590800"/>
          <p14:tracePt t="89160" x="4572000" y="2597150"/>
          <p14:tracePt t="89177" x="4559300" y="2597150"/>
          <p14:tracePt t="89191" x="4552950" y="2597150"/>
          <p14:tracePt t="89429" x="4540250" y="2597150"/>
          <p14:tracePt t="89437" x="4527550" y="2590800"/>
          <p14:tracePt t="89445" x="4508500" y="2584450"/>
          <p14:tracePt t="89458" x="4476750" y="2571750"/>
          <p14:tracePt t="89475" x="4419600" y="2565400"/>
          <p14:tracePt t="89490" x="4362450" y="2552700"/>
          <p14:tracePt t="89507" x="4260850" y="2533650"/>
          <p14:tracePt t="89524" x="4203700" y="2520950"/>
          <p14:tracePt t="89541" x="4140200" y="2514600"/>
          <p14:tracePt t="89559" x="4044950" y="2508250"/>
          <p14:tracePt t="89575" x="3829050" y="2495550"/>
          <p14:tracePt t="89592" x="3613150" y="2482850"/>
          <p14:tracePt t="89607" x="3352800" y="2457450"/>
          <p14:tracePt t="89624" x="3092450" y="2432050"/>
          <p14:tracePt t="89641" x="2901950" y="2413000"/>
          <p14:tracePt t="89657" x="2711450" y="2393950"/>
          <p14:tracePt t="89673" x="2571750" y="2393950"/>
          <p14:tracePt t="89691" x="2451100" y="2393950"/>
          <p14:tracePt t="89707" x="2279650" y="2400300"/>
          <p14:tracePt t="89724" x="2101850" y="2400300"/>
          <p14:tracePt t="89743" x="1905000" y="2400300"/>
          <p14:tracePt t="89757" x="1803400" y="2406650"/>
          <p14:tracePt t="89774" x="1733550" y="2406650"/>
          <p14:tracePt t="89790" x="1720850" y="2406650"/>
          <p14:tracePt t="89841" x="1739900" y="2406650"/>
          <p14:tracePt t="89861" x="1771650" y="2419350"/>
          <p14:tracePt t="89875" x="1778000" y="2419350"/>
          <p14:tracePt t="90293" x="1784350" y="2413000"/>
          <p14:tracePt t="90299" x="1784350" y="2406650"/>
          <p14:tracePt t="90310" x="1790700" y="2400300"/>
          <p14:tracePt t="90380" x="1797050" y="2400300"/>
          <p14:tracePt t="90387" x="1797050" y="2393950"/>
          <p14:tracePt t="90408" x="1803400" y="2374900"/>
          <p14:tracePt t="90426" x="1809750" y="2349500"/>
          <p14:tracePt t="90442" x="1822450" y="2330450"/>
          <p14:tracePt t="90458" x="1841500" y="2311400"/>
          <p14:tracePt t="90475" x="1860550" y="2292350"/>
          <p14:tracePt t="90492" x="1879600" y="2279650"/>
          <p14:tracePt t="90510" x="1892300" y="2260600"/>
          <p14:tracePt t="90524" x="1905000" y="2235200"/>
          <p14:tracePt t="90541" x="1917700" y="2197100"/>
          <p14:tracePt t="90558" x="1936750" y="2152650"/>
          <p14:tracePt t="90575" x="1949450" y="2108200"/>
          <p14:tracePt t="90592" x="1968500" y="2070100"/>
          <p14:tracePt t="90608" x="1987550" y="2044700"/>
          <p14:tracePt t="90624" x="1993900" y="2032000"/>
          <p14:tracePt t="90666" x="1993900" y="2044700"/>
          <p14:tracePt t="90675" x="1993900" y="2051050"/>
          <p14:tracePt t="90691" x="1981200" y="2089150"/>
          <p14:tracePt t="90708" x="1968500" y="2120900"/>
          <p14:tracePt t="90725" x="1955800" y="2146300"/>
          <p14:tracePt t="90742" x="1949450" y="2159000"/>
          <p14:tracePt t="90746" x="1949450" y="2165350"/>
          <p14:tracePt t="90758" x="1943100" y="2171700"/>
          <p14:tracePt t="90775" x="1936750" y="2184400"/>
          <p14:tracePt t="90796" x="1917700" y="2190750"/>
          <p14:tracePt t="90809" x="1898650" y="2203450"/>
          <p14:tracePt t="90825" x="1873250" y="2222500"/>
          <p14:tracePt t="90843" x="1784350" y="2273300"/>
          <p14:tracePt t="90858" x="1676400" y="2298700"/>
          <p14:tracePt t="90875" x="1606550" y="2311400"/>
          <p14:tracePt t="91000" x="1606550" y="2317750"/>
          <p14:tracePt t="91272" x="1593850" y="2317750"/>
          <p14:tracePt t="91280" x="1574800" y="2317750"/>
          <p14:tracePt t="91294" x="1504950" y="2311400"/>
          <p14:tracePt t="91310" x="1454150" y="2298700"/>
          <p14:tracePt t="91327" x="1422400" y="2292350"/>
          <p14:tracePt t="91343" x="1409700" y="2286000"/>
          <p14:tracePt t="91361" x="1403350" y="2286000"/>
          <p14:tracePt t="91376" x="1403350" y="2279650"/>
          <p14:tracePt t="91580" x="1409700" y="2279650"/>
          <p14:tracePt t="91588" x="1416050" y="2279650"/>
          <p14:tracePt t="91597" x="1428750" y="2279650"/>
          <p14:tracePt t="91610" x="1447800" y="2279650"/>
          <p14:tracePt t="91626" x="1485900" y="2279650"/>
          <p14:tracePt t="91643" x="1524000" y="2279650"/>
          <p14:tracePt t="91645" x="1536700" y="2279650"/>
          <p14:tracePt t="91659" x="1574800" y="2279650"/>
          <p14:tracePt t="91675" x="1612900" y="2292350"/>
          <p14:tracePt t="91692" x="1644650" y="2298700"/>
          <p14:tracePt t="91710" x="1663700" y="2298700"/>
          <p14:tracePt t="91727" x="1670050" y="2305050"/>
          <p14:tracePt t="91855" x="1663700" y="2305050"/>
          <p14:tracePt t="91861" x="1657350" y="2311400"/>
          <p14:tracePt t="91893" x="1651000" y="2317750"/>
          <p14:tracePt t="91909" x="1651000" y="2324100"/>
          <p14:tracePt t="91926" x="1651000" y="2330450"/>
          <p14:tracePt t="91943" x="1657350" y="2330450"/>
          <p14:tracePt t="91960" x="1670050" y="2336800"/>
          <p14:tracePt t="91978" x="1689100" y="2336800"/>
          <p14:tracePt t="91993" x="1714500" y="2343150"/>
          <p14:tracePt t="92009" x="1733550" y="2343150"/>
          <p14:tracePt t="92026" x="1746250" y="2343150"/>
          <p14:tracePt t="92042" x="1758950" y="2336800"/>
          <p14:tracePt t="92059" x="1778000" y="2324100"/>
          <p14:tracePt t="92076" x="1784350" y="2317750"/>
          <p14:tracePt t="92093" x="1790700" y="2305050"/>
          <p14:tracePt t="92109" x="1790700" y="2298700"/>
          <p14:tracePt t="92112" x="1790700" y="2292350"/>
          <p14:tracePt t="92142" x="1790700" y="2279650"/>
          <p14:tracePt t="92159" x="1790700" y="2273300"/>
          <p14:tracePt t="92176" x="1790700" y="2266950"/>
          <p14:tracePt t="92266" x="1790700" y="2279650"/>
          <p14:tracePt t="92273" x="1790700" y="2286000"/>
          <p14:tracePt t="92281" x="1790700" y="2298700"/>
          <p14:tracePt t="92293" x="1790700" y="2311400"/>
          <p14:tracePt t="92309" x="1797050" y="2324100"/>
          <p14:tracePt t="92326" x="1809750" y="2336800"/>
          <p14:tracePt t="92344" x="1816100" y="2343150"/>
          <p14:tracePt t="92712" x="1816100" y="2349500"/>
          <p14:tracePt t="92720" x="1816100" y="2355850"/>
          <p14:tracePt t="92743" x="1809750" y="2374900"/>
          <p14:tracePt t="92759" x="1809750" y="2393950"/>
          <p14:tracePt t="92827" x="1816100" y="2393950"/>
          <p14:tracePt t="92832" x="1828800" y="2387600"/>
          <p14:tracePt t="92856" x="1885950" y="2355850"/>
          <p14:tracePt t="92876" x="1917700" y="2330450"/>
          <p14:tracePt t="92892" x="1943100" y="2317750"/>
          <p14:tracePt t="92909" x="1955800" y="2305050"/>
          <p14:tracePt t="92926" x="1962150" y="2298700"/>
          <p14:tracePt t="92943" x="1968500" y="2298700"/>
          <p14:tracePt t="92960" x="1968500" y="2292350"/>
          <p14:tracePt t="92977" x="1968500" y="2279650"/>
          <p14:tracePt t="92993" x="1968500" y="2273300"/>
          <p14:tracePt t="93011" x="1968500" y="2260600"/>
          <p14:tracePt t="93084" x="1962150" y="2266950"/>
          <p14:tracePt t="93093" x="1955800" y="2273300"/>
          <p14:tracePt t="93111" x="1936750" y="2286000"/>
          <p14:tracePt t="93127" x="1924050" y="2292350"/>
          <p14:tracePt t="93144" x="1905000" y="2305050"/>
          <p14:tracePt t="93161" x="1873250" y="2317750"/>
          <p14:tracePt t="93177" x="1866900" y="2317750"/>
          <p14:tracePt t="93180" x="1860550" y="2324100"/>
          <p14:tracePt t="93194" x="1841500" y="2324100"/>
          <p14:tracePt t="93211" x="1822450" y="2330450"/>
          <p14:tracePt t="93227" x="1790700" y="2330450"/>
          <p14:tracePt t="93243" x="1784350" y="2330450"/>
          <p14:tracePt t="93300" x="1784350" y="2324100"/>
          <p14:tracePt t="93310" x="1778000" y="2317750"/>
          <p14:tracePt t="93327" x="1778000" y="2305050"/>
          <p14:tracePt t="93344" x="1778000" y="2292350"/>
          <p14:tracePt t="93360" x="1771650" y="2286000"/>
          <p14:tracePt t="93377" x="1771650" y="2273300"/>
          <p14:tracePt t="93394" x="1771650" y="2266950"/>
          <p14:tracePt t="93411" x="1778000" y="2247900"/>
          <p14:tracePt t="93891" x="1765300" y="2241550"/>
          <p14:tracePt t="93898" x="1758950" y="2235200"/>
          <p14:tracePt t="93914" x="1733550" y="2222500"/>
          <p14:tracePt t="93929" x="1695450" y="2216150"/>
          <p14:tracePt t="93943" x="1689100" y="2216150"/>
          <p14:tracePt t="94139" x="1695450" y="2216150"/>
          <p14:tracePt t="94146" x="1695450" y="2222500"/>
          <p14:tracePt t="94162" x="1708150" y="2228850"/>
          <p14:tracePt t="94179" x="1714500" y="2235200"/>
          <p14:tracePt t="94196" x="1733550" y="2235200"/>
          <p14:tracePt t="94211" x="1765300" y="2247900"/>
          <p14:tracePt t="94228" x="1790700" y="2247900"/>
          <p14:tracePt t="94245" x="1809750" y="2247900"/>
          <p14:tracePt t="94261" x="1822450" y="2247900"/>
          <p14:tracePt t="94454" x="1835150" y="2247900"/>
          <p14:tracePt t="94460" x="1847850" y="2247900"/>
          <p14:tracePt t="94478" x="1885950" y="2247900"/>
          <p14:tracePt t="94495" x="1943100" y="2241550"/>
          <p14:tracePt t="94512" x="2044700" y="2235200"/>
          <p14:tracePt t="94528" x="2216150" y="2222500"/>
          <p14:tracePt t="94544" x="2406650" y="2222500"/>
          <p14:tracePt t="94560" x="2660650" y="2222500"/>
          <p14:tracePt t="94579" x="2870200" y="2228850"/>
          <p14:tracePt t="94596" x="3041650" y="2241550"/>
          <p14:tracePt t="94599" x="3162300" y="2247900"/>
          <p14:tracePt t="94612" x="3238500" y="2260600"/>
          <p14:tracePt t="94629" x="3384550" y="2273300"/>
          <p14:tracePt t="94645" x="3556000" y="2292350"/>
          <p14:tracePt t="94662" x="3638550" y="2298700"/>
          <p14:tracePt t="94678" x="3657600" y="2298700"/>
          <p14:tracePt t="94789" x="3663950" y="2298700"/>
          <p14:tracePt t="94814" x="3670300" y="2298700"/>
          <p14:tracePt t="94830" x="3676650" y="2298700"/>
          <p14:tracePt t="94845" x="3702050" y="2298700"/>
          <p14:tracePt t="94862" x="3733800" y="2298700"/>
          <p14:tracePt t="94879" x="3771900" y="2286000"/>
          <p14:tracePt t="94895" x="3803650" y="2286000"/>
          <p14:tracePt t="94912" x="3829050" y="2279650"/>
          <p14:tracePt t="94929" x="3860800" y="2279650"/>
          <p14:tracePt t="94945" x="3898900" y="2273300"/>
          <p14:tracePt t="94962" x="3943350" y="2273300"/>
          <p14:tracePt t="94979" x="4051300" y="2273300"/>
          <p14:tracePt t="94995" x="4102100" y="2266950"/>
          <p14:tracePt t="95012" x="4165600" y="2254250"/>
          <p14:tracePt t="95029" x="4216400" y="2247900"/>
          <p14:tracePt t="95045" x="4254500" y="2241550"/>
          <p14:tracePt t="95064" x="4273550" y="2235200"/>
          <p14:tracePt t="95079" x="4279900" y="2235200"/>
          <p14:tracePt t="95166" x="4273550" y="2235200"/>
          <p14:tracePt t="95174" x="4267200" y="2235200"/>
          <p14:tracePt t="95183" x="4254500" y="2235200"/>
          <p14:tracePt t="95194" x="4254500" y="2241550"/>
          <p14:tracePt t="95212" x="4241800" y="2241550"/>
          <p14:tracePt t="95252" x="4235450" y="2241550"/>
          <p14:tracePt t="95288" x="4229100" y="2241550"/>
          <p14:tracePt t="95302" x="4222750" y="2241550"/>
          <p14:tracePt t="95329" x="4210050" y="2247900"/>
          <p14:tracePt t="95415" x="4203700" y="2247900"/>
          <p14:tracePt t="95456" x="4210050" y="2247900"/>
          <p14:tracePt t="95464" x="4222750" y="2247900"/>
          <p14:tracePt t="95472" x="4248150" y="2247900"/>
          <p14:tracePt t="95481" x="4279900" y="2247900"/>
          <p14:tracePt t="95494" x="4368800" y="2241550"/>
          <p14:tracePt t="95513" x="4476750" y="2228850"/>
          <p14:tracePt t="95529" x="4578350" y="2222500"/>
          <p14:tracePt t="95544" x="4660900" y="2209800"/>
          <p14:tracePt t="95562" x="4749800" y="2203450"/>
          <p14:tracePt t="95579" x="4813300" y="2197100"/>
          <p14:tracePt t="95598" x="4870450" y="2197100"/>
          <p14:tracePt t="95614" x="4927600" y="2190750"/>
          <p14:tracePt t="95629" x="4972050" y="2190750"/>
          <p14:tracePt t="95645" x="5022850" y="2190750"/>
          <p14:tracePt t="95663" x="5048250" y="2190750"/>
          <p14:tracePt t="95680" x="5060950" y="2190750"/>
          <p14:tracePt t="95696" x="5067300" y="2190750"/>
          <p14:tracePt t="95713" x="5073650" y="2197100"/>
          <p14:tracePt t="95730" x="5092700" y="2203450"/>
          <p14:tracePt t="95746" x="5105400" y="2209800"/>
          <p14:tracePt t="95762" x="5118100" y="2209800"/>
          <p14:tracePt t="95779" x="5130800" y="2216150"/>
          <p14:tracePt t="95796" x="5143500" y="2216150"/>
          <p14:tracePt t="95868" x="5143500" y="2222500"/>
          <p14:tracePt t="95874" x="5143500" y="2228850"/>
          <p14:tracePt t="95883" x="5137150" y="2228850"/>
          <p14:tracePt t="95898" x="5124450" y="2235200"/>
          <p14:tracePt t="95913" x="5080000" y="2254250"/>
          <p14:tracePt t="95929" x="5010150" y="2266950"/>
          <p14:tracePt t="95946" x="4965700" y="2273300"/>
          <p14:tracePt t="95948" x="4914900" y="2286000"/>
          <p14:tracePt t="95962" x="4851400" y="2292350"/>
          <p14:tracePt t="95979" x="4641850" y="2305050"/>
          <p14:tracePt t="95996" x="4508500" y="2311400"/>
          <p14:tracePt t="96013" x="4419600" y="2311400"/>
          <p14:tracePt t="96030" x="4343400" y="2305050"/>
          <p14:tracePt t="96046" x="4305300" y="2305050"/>
          <p14:tracePt t="96062" x="4267200" y="2298700"/>
          <p14:tracePt t="96080" x="4191000" y="2298700"/>
          <p14:tracePt t="96097" x="4102100" y="2305050"/>
          <p14:tracePt t="96100" x="4051300" y="2311400"/>
          <p14:tracePt t="96113" x="3987800" y="2311400"/>
          <p14:tracePt t="96130" x="3803650" y="2311400"/>
          <p14:tracePt t="96146" x="3644900" y="2311400"/>
          <p14:tracePt t="96163" x="3390900" y="2311400"/>
          <p14:tracePt t="96181" x="3270250" y="2311400"/>
          <p14:tracePt t="96196" x="3136900" y="2317750"/>
          <p14:tracePt t="96213" x="3009900" y="2324100"/>
          <p14:tracePt t="96231" x="2882900" y="2330450"/>
          <p14:tracePt t="96247" x="2730500" y="2343150"/>
          <p14:tracePt t="96263" x="2597150" y="2362200"/>
          <p14:tracePt t="96279" x="2387600" y="2381250"/>
          <p14:tracePt t="96297" x="2184400" y="2413000"/>
          <p14:tracePt t="96313" x="2070100" y="2438400"/>
          <p14:tracePt t="96329" x="2019300" y="2457450"/>
          <p14:tracePt t="96346" x="2006600" y="2463800"/>
          <p14:tracePt t="96363" x="1987550" y="2482850"/>
          <p14:tracePt t="96381" x="1981200" y="2508250"/>
          <p14:tracePt t="96399" x="1968500" y="2520950"/>
          <p14:tracePt t="96413" x="1968500" y="2527300"/>
          <p14:tracePt t="96472" x="1968500" y="2533650"/>
          <p14:tracePt t="96481" x="1974850" y="2540000"/>
          <p14:tracePt t="96497" x="1981200" y="2546350"/>
          <p14:tracePt t="96513" x="1981200" y="2552700"/>
          <p14:tracePt t="96732" x="1981200" y="2533650"/>
          <p14:tracePt t="96739" x="1981200" y="2527300"/>
          <p14:tracePt t="96747" x="1987550" y="2514600"/>
          <p14:tracePt t="96764" x="1993900" y="2495550"/>
          <p14:tracePt t="96780" x="2000250" y="2482850"/>
          <p14:tracePt t="96797" x="2000250" y="2476500"/>
          <p14:tracePt t="97222" x="2000250" y="2470150"/>
          <p14:tracePt t="97228" x="2006600" y="2463800"/>
          <p14:tracePt t="97247" x="2019300" y="2438400"/>
          <p14:tracePt t="97264" x="2025650" y="2413000"/>
          <p14:tracePt t="97281" x="2038350" y="2387600"/>
          <p14:tracePt t="97298" x="2044700" y="2368550"/>
          <p14:tracePt t="97767" x="2044700" y="2374900"/>
          <p14:tracePt t="97774" x="2038350" y="2381250"/>
          <p14:tracePt t="97782" x="2038350" y="2387600"/>
          <p14:tracePt t="97799" x="2032000" y="2393950"/>
          <p14:tracePt t="97815" x="2025650" y="2393950"/>
          <p14:tracePt t="98008" x="2025650" y="2400300"/>
          <p14:tracePt t="98016" x="2025650" y="2413000"/>
          <p14:tracePt t="98031" x="2038350" y="2438400"/>
          <p14:tracePt t="98048" x="2044700" y="2470150"/>
          <p14:tracePt t="98065" x="2057400" y="2495550"/>
          <p14:tracePt t="98082" x="2057400" y="2514600"/>
          <p14:tracePt t="98086" x="2063750" y="2514600"/>
          <p14:tracePt t="98177" x="2063750" y="2520950"/>
          <p14:tracePt t="98185" x="2070100" y="2520950"/>
          <p14:tracePt t="98200" x="2082800" y="2533650"/>
          <p14:tracePt t="98215" x="2095500" y="2546350"/>
          <p14:tracePt t="98231" x="2108200" y="2559050"/>
          <p14:tracePt t="98249" x="2120900" y="2571750"/>
          <p14:tracePt t="98265" x="2127250" y="2571750"/>
          <p14:tracePt t="98281" x="2152650" y="2578100"/>
          <p14:tracePt t="98298" x="2203450" y="2578100"/>
          <p14:tracePt t="98314" x="2266950" y="2552700"/>
          <p14:tracePt t="98331" x="2393950" y="2514600"/>
          <p14:tracePt t="98348" x="2578100" y="2476500"/>
          <p14:tracePt t="98365" x="2838450" y="2463800"/>
          <p14:tracePt t="98381" x="3130550" y="2463800"/>
          <p14:tracePt t="98400" x="3435350" y="2463800"/>
          <p14:tracePt t="98415" x="3505200" y="2476500"/>
          <p14:tracePt t="98431" x="3511550" y="2476500"/>
          <p14:tracePt t="98465" x="3511550" y="2482850"/>
          <p14:tracePt t="98481" x="3486150" y="2489200"/>
          <p14:tracePt t="98498" x="3479800" y="2489200"/>
          <p14:tracePt t="98605" x="3479800" y="2495550"/>
          <p14:tracePt t="98613" x="3479800" y="2501900"/>
          <p14:tracePt t="98621" x="3479800" y="2508250"/>
          <p14:tracePt t="98632" x="3473450" y="2520950"/>
          <p14:tracePt t="98648" x="3473450" y="2533650"/>
          <p14:tracePt t="98665" x="3473450" y="2546350"/>
          <p14:tracePt t="98681" x="3473450" y="2552700"/>
          <p14:tracePt t="98840" x="3473450" y="2559050"/>
          <p14:tracePt t="98866" x="3473450" y="2565400"/>
          <p14:tracePt t="98880" x="3473450" y="2571750"/>
          <p14:tracePt t="98899" x="3486150" y="2571750"/>
          <p14:tracePt t="98915" x="3511550" y="2571750"/>
          <p14:tracePt t="98932" x="3562350" y="2571750"/>
          <p14:tracePt t="98949" x="3619500" y="2565400"/>
          <p14:tracePt t="98965" x="3676650" y="2552700"/>
          <p14:tracePt t="98982" x="3721100" y="2546350"/>
          <p14:tracePt t="98999" x="3740150" y="2546350"/>
          <p14:tracePt t="99033" x="3740150" y="2540000"/>
          <p14:tracePt t="99074" x="3740150" y="2533650"/>
          <p14:tracePt t="99126" x="3746500" y="2533650"/>
          <p14:tracePt t="99149" x="3752850" y="2533650"/>
          <p14:tracePt t="99165" x="3771900" y="2520950"/>
          <p14:tracePt t="99184" x="3778250" y="2514600"/>
          <p14:tracePt t="99198" x="3784600" y="2514600"/>
          <p14:tracePt t="99251" x="3790950" y="2514600"/>
          <p14:tracePt t="99266" x="3797300" y="2527300"/>
          <p14:tracePt t="99283" x="3816350" y="2533650"/>
          <p14:tracePt t="99299" x="3835400" y="2540000"/>
          <p14:tracePt t="99316" x="3860800" y="2546350"/>
          <p14:tracePt t="99332" x="3879850" y="2552700"/>
          <p14:tracePt t="99349" x="3892550" y="2552700"/>
          <p14:tracePt t="99366" x="3905250" y="2552700"/>
          <p14:tracePt t="99383" x="3911600" y="2552700"/>
          <p14:tracePt t="99526" x="3911600" y="2546350"/>
          <p14:tracePt t="99533" x="3917950" y="2540000"/>
          <p14:tracePt t="99549" x="3937000" y="2527300"/>
          <p14:tracePt t="99567" x="3949700" y="2508250"/>
          <p14:tracePt t="99582" x="3968750" y="2495550"/>
          <p14:tracePt t="99599" x="4019550" y="2482850"/>
          <p14:tracePt t="99615" x="4089400" y="2476500"/>
          <p14:tracePt t="99632" x="4229100" y="2482850"/>
          <p14:tracePt t="99649" x="4311650" y="2482850"/>
          <p14:tracePt t="99668" x="4356100" y="2482850"/>
          <p14:tracePt t="99683" x="4362450" y="2482850"/>
          <p14:tracePt t="99699" x="4362450" y="2476500"/>
          <p14:tracePt t="99716" x="4362450" y="2463800"/>
          <p14:tracePt t="99868" x="4375150" y="2463800"/>
          <p14:tracePt t="99883" x="4387850" y="2463800"/>
          <p14:tracePt t="99902" x="4483100" y="2482850"/>
          <p14:tracePt t="99918" x="4559300" y="2495550"/>
          <p14:tracePt t="99933" x="4629150" y="2501900"/>
          <p14:tracePt t="99950" x="4699000" y="2501900"/>
          <p14:tracePt t="99967" x="4737100" y="2501900"/>
          <p14:tracePt t="99983" x="4762500" y="2495550"/>
          <p14:tracePt t="99999" x="4781550" y="2495550"/>
          <p14:tracePt t="100017" x="4794250" y="2495550"/>
          <p14:tracePt t="100032" x="4800600" y="2489200"/>
          <p14:tracePt t="100049" x="4813300" y="2489200"/>
          <p14:tracePt t="100066" x="4819650" y="2489200"/>
          <p14:tracePt t="100082" x="4826000" y="2489200"/>
          <p14:tracePt t="100202" x="4832350" y="2489200"/>
          <p14:tracePt t="100216" x="4838700" y="2489200"/>
          <p14:tracePt t="100233" x="4857750" y="2489200"/>
          <p14:tracePt t="100251" x="4883150" y="2495550"/>
          <p14:tracePt t="100266" x="4914900" y="2495550"/>
          <p14:tracePt t="100283" x="4978400" y="2501900"/>
          <p14:tracePt t="100300" x="5060950" y="2514600"/>
          <p14:tracePt t="100317" x="5124450" y="2514600"/>
          <p14:tracePt t="100333" x="5194300" y="2514600"/>
          <p14:tracePt t="100350" x="5257800" y="2514600"/>
          <p14:tracePt t="100367" x="5302250" y="2514600"/>
          <p14:tracePt t="100383" x="5327650" y="2514600"/>
          <p14:tracePt t="100399" x="5346700" y="2514600"/>
          <p14:tracePt t="100416" x="5353050" y="2514600"/>
          <p14:tracePt t="100433" x="5359400" y="2514600"/>
          <p14:tracePt t="100861" x="5365750" y="2514600"/>
          <p14:tracePt t="100884" x="5397500" y="2520950"/>
          <p14:tracePt t="100900" x="5422900" y="2520950"/>
          <p14:tracePt t="100917" x="5448300" y="2520950"/>
          <p14:tracePt t="100934" x="5473700" y="2520950"/>
          <p14:tracePt t="100949" x="5486400" y="2520950"/>
          <p14:tracePt t="100967" x="5492750" y="2520950"/>
          <p14:tracePt t="101001" x="5499100" y="2520950"/>
          <p14:tracePt t="101034" x="5511800" y="2520950"/>
          <p14:tracePt t="101051" x="5524500" y="2520950"/>
          <p14:tracePt t="101067" x="5549900" y="2520950"/>
          <p14:tracePt t="101082" x="5568950" y="2520950"/>
          <p14:tracePt t="101100" x="5575300" y="2520950"/>
          <p14:tracePt t="101355" x="5581650" y="2520950"/>
          <p14:tracePt t="101370" x="5600700" y="2527300"/>
          <p14:tracePt t="101387" x="5626100" y="2527300"/>
          <p14:tracePt t="101401" x="5645150" y="2527300"/>
          <p14:tracePt t="101416" x="5657850" y="2527300"/>
          <p14:tracePt t="101928" x="5651500" y="2527300"/>
          <p14:tracePt t="102025" x="5645150" y="2527300"/>
          <p14:tracePt t="102049" x="5638800" y="2527300"/>
          <p14:tracePt t="102092" x="5632450" y="2527300"/>
          <p14:tracePt t="102117" x="5626100" y="2527300"/>
          <p14:tracePt t="102123" x="5613400" y="2527300"/>
          <p14:tracePt t="102135" x="5581650" y="2520950"/>
          <p14:tracePt t="102151" x="5480050" y="2520950"/>
          <p14:tracePt t="102169" x="5346700" y="2527300"/>
          <p14:tracePt t="102185" x="5168900" y="2527300"/>
          <p14:tracePt t="102202" x="4997450" y="2520950"/>
          <p14:tracePt t="102218" x="4826000" y="2495550"/>
          <p14:tracePt t="102235" x="4667250" y="2476500"/>
          <p14:tracePt t="102237" x="4565650" y="2463800"/>
          <p14:tracePt t="102251" x="4445000" y="2451100"/>
          <p14:tracePt t="102269" x="4349750" y="2438400"/>
          <p14:tracePt t="102284" x="4254500" y="2438400"/>
          <p14:tracePt t="102301" x="4044950" y="2438400"/>
          <p14:tracePt t="102318" x="3683000" y="2444750"/>
          <p14:tracePt t="102335" x="3308350" y="2444750"/>
          <p14:tracePt t="102352" x="2895600" y="2444750"/>
          <p14:tracePt t="102368" x="2616200" y="2438400"/>
          <p14:tracePt t="102385" x="2387600" y="2432050"/>
          <p14:tracePt t="102402" x="2247900" y="2438400"/>
          <p14:tracePt t="102418" x="2127250" y="2457450"/>
          <p14:tracePt t="102434" x="2044700" y="2489200"/>
          <p14:tracePt t="102451" x="1930400" y="2533650"/>
          <p14:tracePt t="102468" x="1828800" y="2578100"/>
          <p14:tracePt t="102485" x="1701800" y="2628900"/>
          <p14:tracePt t="102502" x="1657350" y="2654300"/>
          <p14:tracePt t="102518" x="1631950" y="2679700"/>
          <p14:tracePt t="102536" x="1619250" y="2711450"/>
          <p14:tracePt t="102552" x="1581150" y="2774950"/>
          <p14:tracePt t="102569" x="1530350" y="2825750"/>
          <p14:tracePt t="102585" x="1460500" y="2876550"/>
          <p14:tracePt t="102601" x="1384300" y="2908300"/>
          <p14:tracePt t="102618" x="1333500" y="2921000"/>
          <p14:tracePt t="102635" x="1301750" y="2921000"/>
          <p14:tracePt t="102652" x="1301750" y="2927350"/>
          <p14:tracePt t="102703" x="1314450" y="2927350"/>
          <p14:tracePt t="102718" x="1301750" y="2927350"/>
          <p14:tracePt t="102737" x="1263650" y="2914650"/>
          <p14:tracePt t="102752" x="1193800" y="2901950"/>
          <p14:tracePt t="102768" x="1136650" y="2889250"/>
          <p14:tracePt t="102785" x="1098550" y="2870200"/>
          <p14:tracePt t="102802" x="1092200" y="2857500"/>
          <p14:tracePt t="102818" x="1111250" y="2851150"/>
          <p14:tracePt t="102835" x="1231900" y="2832100"/>
          <p14:tracePt t="102852" x="1320800" y="2832100"/>
          <p14:tracePt t="102869" x="1377950" y="2832100"/>
          <p14:tracePt t="102885" x="1397000" y="2832100"/>
          <p14:tracePt t="102903" x="1403350" y="2832100"/>
          <p14:tracePt t="102952" x="1409700" y="2825750"/>
          <p14:tracePt t="102968" x="1435100" y="2806700"/>
          <p14:tracePt t="102985" x="1466850" y="2787650"/>
          <p14:tracePt t="103018" x="1473200" y="2787650"/>
          <p14:tracePt t="103035" x="1479550" y="2787650"/>
          <p14:tracePt t="103170" x="1479550" y="2781300"/>
          <p14:tracePt t="103188" x="1479550" y="2774950"/>
          <p14:tracePt t="103201" x="1479550" y="2768600"/>
          <p14:tracePt t="103459" x="1485900" y="2768600"/>
          <p14:tracePt t="103492" x="1492250" y="2768600"/>
          <p14:tracePt t="103499" x="1498600" y="2768600"/>
          <p14:tracePt t="103507" x="1530350" y="2774950"/>
          <p14:tracePt t="103521" x="1549400" y="2774950"/>
          <p14:tracePt t="103536" x="1619250" y="2787650"/>
          <p14:tracePt t="103553" x="1708150" y="2794000"/>
          <p14:tracePt t="103570" x="1752600" y="2800350"/>
          <p14:tracePt t="103587" x="1771650" y="2800350"/>
          <p14:tracePt t="103685" x="1778000" y="2800350"/>
          <p14:tracePt t="103692" x="1784350" y="2794000"/>
          <p14:tracePt t="103702" x="1784350" y="2787650"/>
          <p14:tracePt t="103719" x="1803400" y="2781300"/>
          <p14:tracePt t="103736" x="1809750" y="2774950"/>
          <p14:tracePt t="103886" x="1822450" y="2768600"/>
          <p14:tracePt t="103895" x="1828800" y="2768600"/>
          <p14:tracePt t="103908" x="1835150" y="2768600"/>
          <p14:tracePt t="103925" x="1841500" y="2768600"/>
          <p14:tracePt t="104039" x="1847850" y="2768600"/>
          <p14:tracePt t="104047" x="1847850" y="2774950"/>
          <p14:tracePt t="104057" x="1854200" y="2774950"/>
          <p14:tracePt t="104069" x="1854200" y="2781300"/>
          <p14:tracePt t="104087" x="1860550" y="2787650"/>
          <p14:tracePt t="104103" x="1860550" y="2794000"/>
          <p14:tracePt t="104120" x="1866900" y="2794000"/>
          <p14:tracePt t="104136" x="1873250" y="2794000"/>
          <p14:tracePt t="104152" x="1885950" y="2787650"/>
          <p14:tracePt t="104170" x="1898650" y="2774950"/>
          <p14:tracePt t="104187" x="1905000" y="2774950"/>
          <p14:tracePt t="104203" x="1917700" y="2774950"/>
          <p14:tracePt t="104220" x="1955800" y="2781300"/>
          <p14:tracePt t="104237" x="2038350" y="2800350"/>
          <p14:tracePt t="104253" x="2095500" y="2806700"/>
          <p14:tracePt t="104269" x="2108200" y="2806700"/>
          <p14:tracePt t="104286" x="2127250" y="2806700"/>
          <p14:tracePt t="104303" x="2146300" y="2806700"/>
          <p14:tracePt t="104321" x="2159000" y="2806700"/>
          <p14:tracePt t="104370" x="2165350" y="2806700"/>
          <p14:tracePt t="104510" x="2178050" y="2806700"/>
          <p14:tracePt t="104516" x="2184400" y="2806700"/>
          <p14:tracePt t="104525" x="2209800" y="2813050"/>
          <p14:tracePt t="104537" x="2235200" y="2813050"/>
          <p14:tracePt t="104553" x="2305050" y="2819400"/>
          <p14:tracePt t="104570" x="2381250" y="2819400"/>
          <p14:tracePt t="104587" x="2463800" y="2819400"/>
          <p14:tracePt t="104603" x="2565400" y="2819400"/>
          <p14:tracePt t="104621" x="2673350" y="2813050"/>
          <p14:tracePt t="104636" x="2755900" y="2813050"/>
          <p14:tracePt t="104653" x="2825750" y="2813050"/>
          <p14:tracePt t="104670" x="2832100" y="2813050"/>
          <p14:tracePt t="104703" x="2844800" y="2813050"/>
          <p14:tracePt t="104720" x="2857500" y="2806700"/>
          <p14:tracePt t="104737" x="2882900" y="2806700"/>
          <p14:tracePt t="104739" x="2901950" y="2813050"/>
          <p14:tracePt t="104754" x="2927350" y="2819400"/>
          <p14:tracePt t="104770" x="2971800" y="2825750"/>
          <p14:tracePt t="104787" x="3003550" y="2825750"/>
          <p14:tracePt t="104803" x="3035300" y="2825750"/>
          <p14:tracePt t="104820" x="3067050" y="2825750"/>
          <p14:tracePt t="104836" x="3098800" y="2825750"/>
          <p14:tracePt t="104853" x="3136900" y="2813050"/>
          <p14:tracePt t="104870" x="3181350" y="2794000"/>
          <p14:tracePt t="104887" x="3219450" y="2774950"/>
          <p14:tracePt t="104903" x="3257550" y="2762250"/>
          <p14:tracePt t="104920" x="3282950" y="2749550"/>
          <p14:tracePt t="104937" x="3295650" y="2749550"/>
          <p14:tracePt t="104954" x="3308350" y="2743200"/>
          <p14:tracePt t="104957" x="3308350" y="2736850"/>
          <p14:tracePt t="104970" x="3314700" y="2736850"/>
          <p14:tracePt t="104987" x="3321050" y="2730500"/>
          <p14:tracePt t="105003" x="3321050" y="2724150"/>
          <p14:tracePt t="105020" x="3327400" y="2717800"/>
          <p14:tracePt t="105054" x="3327400" y="2711450"/>
          <p14:tracePt t="105159" x="3352800" y="2717800"/>
          <p14:tracePt t="105166" x="3371850" y="2717800"/>
          <p14:tracePt t="105175" x="3422650" y="2730500"/>
          <p14:tracePt t="105187" x="3486150" y="2743200"/>
          <p14:tracePt t="105204" x="3600450" y="2755900"/>
          <p14:tracePt t="105221" x="3746500" y="2762250"/>
          <p14:tracePt t="105237" x="3835400" y="2774950"/>
          <p14:tracePt t="105255" x="3886200" y="2781300"/>
          <p14:tracePt t="105270" x="3911600" y="2781300"/>
          <p14:tracePt t="105312" x="3917950" y="2781300"/>
          <p14:tracePt t="105321" x="3930650" y="2787650"/>
          <p14:tracePt t="105337" x="3956050" y="2787650"/>
          <p14:tracePt t="105354" x="3981450" y="2787650"/>
          <p14:tracePt t="105370" x="4006850" y="2794000"/>
          <p14:tracePt t="105387" x="4032250" y="2794000"/>
          <p14:tracePt t="105404" x="4051300" y="2794000"/>
          <p14:tracePt t="105421" x="4083050" y="2787650"/>
          <p14:tracePt t="105438" x="4114800" y="2781300"/>
          <p14:tracePt t="105454" x="4146550" y="2774950"/>
          <p14:tracePt t="105470" x="4171950" y="2768600"/>
          <p14:tracePt t="105488" x="4222750" y="2755900"/>
          <p14:tracePt t="105505" x="4241800" y="2749550"/>
          <p14:tracePt t="105521" x="4248150" y="2749550"/>
          <p14:tracePt t="105540" x="4254500" y="2749550"/>
          <p14:tracePt t="105571" x="4279900" y="2749550"/>
          <p14:tracePt t="105587" x="4311650" y="2749550"/>
          <p14:tracePt t="105605" x="4362450" y="2755900"/>
          <p14:tracePt t="105621" x="4406900" y="2762250"/>
          <p14:tracePt t="105637" x="4425950" y="2762250"/>
          <p14:tracePt t="105654" x="4445000" y="2762250"/>
          <p14:tracePt t="105671" x="4457700" y="2762250"/>
          <p14:tracePt t="105687" x="4470400" y="2762250"/>
          <p14:tracePt t="105705" x="4483100" y="2762250"/>
          <p14:tracePt t="105721" x="4495800" y="2762250"/>
          <p14:tracePt t="105737" x="4502150" y="2762250"/>
          <p14:tracePt t="105754" x="4514850" y="2762250"/>
          <p14:tracePt t="105771" x="4521200" y="2762250"/>
          <p14:tracePt t="105791" x="4527550" y="2762250"/>
          <p14:tracePt t="105804" x="4533900" y="2762250"/>
          <p14:tracePt t="105821" x="4540250" y="2762250"/>
          <p14:tracePt t="105883" x="4540250" y="2755900"/>
          <p14:tracePt t="105932" x="4552950" y="2755900"/>
          <p14:tracePt t="105945" x="4559300" y="2755900"/>
          <p14:tracePt t="105955" x="4578350" y="2755900"/>
          <p14:tracePt t="105971" x="4603750" y="2755900"/>
          <p14:tracePt t="105988" x="4622800" y="2762250"/>
          <p14:tracePt t="106004" x="4667250" y="2762250"/>
          <p14:tracePt t="106021" x="4692650" y="2768600"/>
          <p14:tracePt t="106038" x="4711700" y="2768600"/>
          <p14:tracePt t="106055" x="4724400" y="2774950"/>
          <p14:tracePt t="106071" x="4749800" y="2774950"/>
          <p14:tracePt t="106088" x="4806950" y="2781300"/>
          <p14:tracePt t="106104" x="4857750" y="2781300"/>
          <p14:tracePt t="106121" x="4914900" y="2781300"/>
          <p14:tracePt t="106138" x="4997450" y="2781300"/>
          <p14:tracePt t="106157" x="5060950" y="2781300"/>
          <p14:tracePt t="106172" x="5092700" y="2781300"/>
          <p14:tracePt t="106189" x="5156200" y="2774950"/>
          <p14:tracePt t="106204" x="5194300" y="2774950"/>
          <p14:tracePt t="106222" x="5213350" y="2774950"/>
          <p14:tracePt t="106318" x="5219700" y="2774950"/>
          <p14:tracePt t="106334" x="5226050" y="2774950"/>
          <p14:tracePt t="106355" x="5238750" y="2774950"/>
          <p14:tracePt t="106372" x="5251450" y="2774950"/>
          <p14:tracePt t="106390" x="5270500" y="2774950"/>
          <p14:tracePt t="106405" x="5276850" y="2774950"/>
          <p14:tracePt t="106421" x="5283200" y="2774950"/>
          <p14:tracePt t="106438" x="5289550" y="2774950"/>
          <p14:tracePt t="106472" x="5308600" y="2774950"/>
          <p14:tracePt t="106488" x="5314950" y="2774950"/>
          <p14:tracePt t="106505" x="5321300" y="2774950"/>
          <p14:tracePt t="106521" x="5334000" y="2774950"/>
          <p14:tracePt t="106538" x="5346700" y="2774950"/>
          <p14:tracePt t="106555" x="5359400" y="2774950"/>
          <p14:tracePt t="106571" x="5372100" y="2768600"/>
          <p14:tracePt t="106588" x="5384800" y="2768600"/>
          <p14:tracePt t="106605" x="5403850" y="2768600"/>
          <p14:tracePt t="106620" x="5422900" y="2768600"/>
          <p14:tracePt t="106638" x="5441950" y="2762250"/>
          <p14:tracePt t="106655" x="5537200" y="2768600"/>
          <p14:tracePt t="106674" x="5588000" y="2768600"/>
          <p14:tracePt t="106688" x="5600700" y="2768600"/>
          <p14:tracePt t="106722" x="5600700" y="2762250"/>
          <p14:tracePt t="106739" x="5607050" y="2755900"/>
          <p14:tracePt t="106818" x="5613400" y="2755900"/>
          <p14:tracePt t="106839" x="5626100" y="2755900"/>
          <p14:tracePt t="106855" x="5632450" y="2755900"/>
          <p14:tracePt t="106872" x="5638800" y="2755900"/>
          <p14:tracePt t="106889" x="5645150" y="2755900"/>
          <p14:tracePt t="106972" x="5638800" y="2755900"/>
          <p14:tracePt t="106979" x="5632450" y="2762250"/>
          <p14:tracePt t="106988" x="5619750" y="2768600"/>
          <p14:tracePt t="107007" x="5588000" y="2781300"/>
          <p14:tracePt t="107010" x="5568950" y="2787650"/>
          <p14:tracePt t="107022" x="5549900" y="2794000"/>
          <p14:tracePt t="107039" x="5499100" y="2806700"/>
          <p14:tracePt t="107055" x="5429250" y="2825750"/>
          <p14:tracePt t="107072" x="5314950" y="2844800"/>
          <p14:tracePt t="107089" x="5181600" y="2857500"/>
          <p14:tracePt t="107105" x="5016500" y="2870200"/>
          <p14:tracePt t="107124" x="4686300" y="2870200"/>
          <p14:tracePt t="107139" x="4470400" y="2863850"/>
          <p14:tracePt t="107155" x="4222750" y="2863850"/>
          <p14:tracePt t="107174" x="3930650" y="2863850"/>
          <p14:tracePt t="107188" x="3594100" y="2876550"/>
          <p14:tracePt t="107206" x="3251200" y="2895600"/>
          <p14:tracePt t="107222" x="2940050" y="2901950"/>
          <p14:tracePt t="107239" x="2590800" y="2908300"/>
          <p14:tracePt t="107256" x="2317750" y="2895600"/>
          <p14:tracePt t="107272" x="2114550" y="2889250"/>
          <p14:tracePt t="107289" x="1828800" y="2876550"/>
          <p14:tracePt t="107305" x="1593850" y="2876550"/>
          <p14:tracePt t="107323" x="1289050" y="2876550"/>
          <p14:tracePt t="107325" x="1174750" y="2882900"/>
          <p14:tracePt t="107339" x="1066800" y="2895600"/>
          <p14:tracePt t="107356" x="869950" y="2927350"/>
          <p14:tracePt t="107359" x="825500" y="2940050"/>
          <p14:tracePt t="107373" x="800100" y="2946400"/>
          <p14:tracePt t="107389" x="787400" y="2959100"/>
          <p14:tracePt t="107406" x="787400" y="2965450"/>
          <p14:tracePt t="107422" x="800100" y="2971800"/>
          <p14:tracePt t="107439" x="819150" y="2971800"/>
          <p14:tracePt t="107455" x="825500" y="2971800"/>
          <p14:tracePt t="107490" x="838200" y="2978150"/>
          <p14:tracePt t="107506" x="850900" y="2984500"/>
          <p14:tracePt t="107522" x="876300" y="2990850"/>
          <p14:tracePt t="107540" x="920750" y="2997200"/>
          <p14:tracePt t="107556" x="984250" y="2997200"/>
          <p14:tracePt t="107572" x="1060450" y="2997200"/>
          <p14:tracePt t="107589" x="1155700" y="2997200"/>
          <p14:tracePt t="107606" x="1250950" y="2997200"/>
          <p14:tracePt t="107622" x="1301750" y="2997200"/>
          <p14:tracePt t="107641" x="1333500" y="2997200"/>
          <p14:tracePt t="107644" x="1333500" y="2990850"/>
          <p14:tracePt t="107689" x="1339850" y="2990850"/>
          <p14:tracePt t="108014" x="1339850" y="2984500"/>
          <p14:tracePt t="108027" x="1346200" y="2978150"/>
          <p14:tracePt t="108041" x="1352550" y="2971800"/>
          <p14:tracePt t="108073" x="1358900" y="2965450"/>
          <p14:tracePt t="108090" x="1358900" y="2959100"/>
          <p14:tracePt t="108106" x="1365250" y="2952750"/>
          <p14:tracePt t="108123" x="1384300" y="2933700"/>
          <p14:tracePt t="108141" x="1435100" y="2901950"/>
          <p14:tracePt t="108156" x="1498600" y="2901950"/>
          <p14:tracePt t="108173" x="1606550" y="2895600"/>
          <p14:tracePt t="108189" x="1682750" y="2895600"/>
          <p14:tracePt t="108206" x="1714500" y="2895600"/>
          <p14:tracePt t="108222" x="1727200" y="2895600"/>
          <p14:tracePt t="108280" x="1733550" y="2895600"/>
          <p14:tracePt t="108290" x="1746250" y="2895600"/>
          <p14:tracePt t="108307" x="1885950" y="2901950"/>
          <p14:tracePt t="108324" x="2006600" y="2901950"/>
          <p14:tracePt t="108340" x="2127250" y="2908300"/>
          <p14:tracePt t="108357" x="2241550" y="2908300"/>
          <p14:tracePt t="108373" x="2305050" y="2908300"/>
          <p14:tracePt t="108390" x="2355850" y="2908300"/>
          <p14:tracePt t="108406" x="2387600" y="2908300"/>
          <p14:tracePt t="108423" x="2406650" y="2908300"/>
          <p14:tracePt t="108440" x="2413000" y="2914650"/>
          <p14:tracePt t="108457" x="2419350" y="2914650"/>
          <p14:tracePt t="108473" x="2432050" y="2914650"/>
          <p14:tracePt t="108490" x="2444750" y="2914650"/>
          <p14:tracePt t="108506" x="2451100" y="2921000"/>
          <p14:tracePt t="108539" x="2457450" y="2921000"/>
          <p14:tracePt t="109309" x="2476500" y="2921000"/>
          <p14:tracePt t="109317" x="2495550" y="2921000"/>
          <p14:tracePt t="109326" x="2540000" y="2921000"/>
          <p14:tracePt t="109342" x="2660650" y="2914650"/>
          <p14:tracePt t="109358" x="2794000" y="2914650"/>
          <p14:tracePt t="109374" x="2927350" y="2914650"/>
          <p14:tracePt t="109390" x="3060700" y="2914650"/>
          <p14:tracePt t="109407" x="3175000" y="2914650"/>
          <p14:tracePt t="109424" x="3225800" y="2914650"/>
          <p14:tracePt t="109441" x="3238500" y="2914650"/>
          <p14:tracePt t="109623" x="3244850" y="2914650"/>
          <p14:tracePt t="109633" x="3257550" y="2914650"/>
          <p14:tracePt t="109640" x="3270250" y="2914650"/>
          <p14:tracePt t="109657" x="3295650" y="2914650"/>
          <p14:tracePt t="109674" x="3327400" y="2914650"/>
          <p14:tracePt t="109692" x="3352800" y="2914650"/>
          <p14:tracePt t="109708" x="3390900" y="2914650"/>
          <p14:tracePt t="109725" x="3403600" y="2914650"/>
          <p14:tracePt t="109741" x="3441700" y="2914650"/>
          <p14:tracePt t="109759" x="3467100" y="2921000"/>
          <p14:tracePt t="109776" x="3511550" y="2921000"/>
          <p14:tracePt t="109791" x="3556000" y="2921000"/>
          <p14:tracePt t="109807" x="3632200" y="2927350"/>
          <p14:tracePt t="109824" x="3676650" y="2927350"/>
          <p14:tracePt t="109841" x="3689350" y="2927350"/>
          <p14:tracePt t="109911" x="3695700" y="2927350"/>
          <p14:tracePt t="109919" x="3702050" y="2927350"/>
          <p14:tracePt t="109927" x="3740150" y="2933700"/>
          <p14:tracePt t="109940" x="3765550" y="2933700"/>
          <p14:tracePt t="109958" x="3810000" y="2933700"/>
          <p14:tracePt t="109975" x="3841750" y="2933700"/>
          <p14:tracePt t="109991" x="3854450" y="2933700"/>
          <p14:tracePt t="110042" x="3860800" y="2933700"/>
          <p14:tracePt t="110058" x="3879850" y="2940050"/>
          <p14:tracePt t="110075" x="3949700" y="2952750"/>
          <p14:tracePt t="110077" x="3994150" y="2952750"/>
          <p14:tracePt t="110091" x="4044950" y="2952750"/>
          <p14:tracePt t="110108" x="4133850" y="2940050"/>
          <p14:tracePt t="110124" x="4216400" y="2921000"/>
          <p14:tracePt t="110126" x="4254500" y="2908300"/>
          <p14:tracePt t="110141" x="4311650" y="2882900"/>
          <p14:tracePt t="110158" x="4349750" y="2876550"/>
          <p14:tracePt t="110177" x="4381500" y="2870200"/>
          <p14:tracePt t="110191" x="4406900" y="2870200"/>
          <p14:tracePt t="110208" x="4432300" y="2870200"/>
          <p14:tracePt t="110225" x="4470400" y="2870200"/>
          <p14:tracePt t="110241" x="4495800" y="2870200"/>
          <p14:tracePt t="110258" x="4521200" y="2863850"/>
          <p14:tracePt t="110275" x="4533900" y="2863850"/>
          <p14:tracePt t="110291" x="4546600" y="2863850"/>
          <p14:tracePt t="110308" x="4552950" y="2863850"/>
          <p14:tracePt t="110325" x="4565650" y="2863850"/>
          <p14:tracePt t="110342" x="4584700" y="2870200"/>
          <p14:tracePt t="110359" x="4597400" y="2876550"/>
          <p14:tracePt t="110375" x="4603750" y="2876550"/>
          <p14:tracePt t="110562" x="4597400" y="2876550"/>
          <p14:tracePt t="110569" x="4591050" y="2882900"/>
          <p14:tracePt t="110592" x="4591050" y="2889250"/>
          <p14:tracePt t="110609" x="4597400" y="2901950"/>
          <p14:tracePt t="110625" x="4603750" y="2908300"/>
          <p14:tracePt t="110633" x="4610100" y="2908300"/>
          <p14:tracePt t="110642" x="4610100" y="2914650"/>
          <p14:tracePt t="110659" x="4616450" y="2921000"/>
          <p14:tracePt t="110691" x="4616450" y="2927350"/>
          <p14:tracePt t="110708" x="4616450" y="2940050"/>
          <p14:tracePt t="110725" x="4616450" y="2959100"/>
          <p14:tracePt t="110742" x="4622800" y="2978150"/>
          <p14:tracePt t="110759" x="4629150" y="2997200"/>
          <p14:tracePt t="110775" x="4635500" y="3016250"/>
          <p14:tracePt t="110792" x="4641850" y="3016250"/>
          <p14:tracePt t="110832" x="4648200" y="3016250"/>
          <p14:tracePt t="110842" x="4660900" y="3016250"/>
          <p14:tracePt t="110859" x="4692650" y="3016250"/>
          <p14:tracePt t="110875" x="4724400" y="3016250"/>
          <p14:tracePt t="110892" x="4794250" y="3003550"/>
          <p14:tracePt t="110909" x="4870450" y="2990850"/>
          <p14:tracePt t="110925" x="5022850" y="2971800"/>
          <p14:tracePt t="110942" x="5054600" y="2965450"/>
          <p14:tracePt t="110944" x="5130800" y="2965450"/>
          <p14:tracePt t="110958" x="5207000" y="2965450"/>
          <p14:tracePt t="110961" x="5302250" y="2965450"/>
          <p14:tracePt t="110975" x="5416550" y="2978150"/>
          <p14:tracePt t="110992" x="5549900" y="2990850"/>
          <p14:tracePt t="111008" x="5613400" y="2997200"/>
          <p14:tracePt t="111025" x="5619750" y="2997200"/>
          <p14:tracePt t="111362" x="5626100" y="2997200"/>
          <p14:tracePt t="111371" x="5651500" y="2997200"/>
          <p14:tracePt t="111378" x="5670550" y="2997200"/>
          <p14:tracePt t="111393" x="5689600" y="2997200"/>
          <p14:tracePt t="111410" x="5721350" y="2990850"/>
          <p14:tracePt t="111427" x="5772150" y="2984500"/>
          <p14:tracePt t="111442" x="5803900" y="2984500"/>
          <p14:tracePt t="111459" x="5829300" y="2978150"/>
          <p14:tracePt t="111476" x="5873750" y="2978150"/>
          <p14:tracePt t="111492" x="5911850" y="2971800"/>
          <p14:tracePt t="111509" x="5937250" y="2959100"/>
          <p14:tracePt t="111525" x="5956300" y="2952750"/>
          <p14:tracePt t="111542" x="5962650" y="2952750"/>
          <p14:tracePt t="111652" x="5956300" y="2952750"/>
          <p14:tracePt t="111661" x="5949950" y="2952750"/>
          <p14:tracePt t="111679" x="5943600" y="2952750"/>
          <p14:tracePt t="111692" x="5924550" y="2952750"/>
          <p14:tracePt t="111710" x="5905500" y="2965450"/>
          <p14:tracePt t="111726" x="5892800" y="2971800"/>
          <p14:tracePt t="111742" x="5880100" y="2978150"/>
          <p14:tracePt t="111759" x="5867400" y="2978150"/>
          <p14:tracePt t="111776" x="5854700" y="2978150"/>
          <p14:tracePt t="111792" x="5848350" y="2984500"/>
          <p14:tracePt t="111809" x="5835650" y="2984500"/>
          <p14:tracePt t="111826" x="5816600" y="2990850"/>
          <p14:tracePt t="111843" x="5803900" y="2990850"/>
          <p14:tracePt t="111859" x="5772150" y="2997200"/>
          <p14:tracePt t="111876" x="5727700" y="3003550"/>
          <p14:tracePt t="111878" x="5708650" y="3003550"/>
          <p14:tracePt t="111893" x="5638800" y="3016250"/>
          <p14:tracePt t="111909" x="5562600" y="3028950"/>
          <p14:tracePt t="111927" x="5435600" y="3048000"/>
          <p14:tracePt t="111942" x="5321300" y="3067050"/>
          <p14:tracePt t="111960" x="5181600" y="3086100"/>
          <p14:tracePt t="111976" x="5035550" y="3098800"/>
          <p14:tracePt t="111993" x="4921250" y="3111500"/>
          <p14:tracePt t="112009" x="4737100" y="3117850"/>
          <p14:tracePt t="112026" x="4464050" y="3124200"/>
          <p14:tracePt t="112043" x="4114800" y="3136900"/>
          <p14:tracePt t="112060" x="3702050" y="3136900"/>
          <p14:tracePt t="112076" x="3333750" y="3117850"/>
          <p14:tracePt t="112093" x="2997200" y="3098800"/>
          <p14:tracePt t="112110" x="2686050" y="3073400"/>
          <p14:tracePt t="112126" x="2387600" y="3060700"/>
          <p14:tracePt t="112143" x="2000250" y="3035300"/>
          <p14:tracePt t="112161" x="1784350" y="3028950"/>
          <p14:tracePt t="112176" x="1581150" y="3028950"/>
          <p14:tracePt t="112193" x="1397000" y="3028950"/>
          <p14:tracePt t="112209" x="1263650" y="3035300"/>
          <p14:tracePt t="112226" x="1181100" y="3054350"/>
          <p14:tracePt t="112243" x="1143000" y="3073400"/>
          <p14:tracePt t="112259" x="1092200" y="3105150"/>
          <p14:tracePt t="112277" x="1028700" y="3130550"/>
          <p14:tracePt t="112293" x="958850" y="3149600"/>
          <p14:tracePt t="112310" x="908050" y="3155950"/>
          <p14:tracePt t="112312" x="876300" y="3155950"/>
          <p14:tracePt t="112326" x="863600" y="3162300"/>
          <p14:tracePt t="112331" x="850900" y="3162300"/>
          <p14:tracePt t="112343" x="844550" y="3162300"/>
          <p14:tracePt t="112377" x="838200" y="3168650"/>
          <p14:tracePt t="112393" x="825500" y="3181350"/>
          <p14:tracePt t="112410" x="806450" y="3194050"/>
          <p14:tracePt t="112427" x="774700" y="3200400"/>
          <p14:tracePt t="112443" x="730250" y="3206750"/>
          <p14:tracePt t="112460" x="698500" y="3206750"/>
          <p14:tracePt t="112476" x="685800" y="3206750"/>
          <p14:tracePt t="112493" x="679450" y="3206750"/>
          <p14:tracePt t="112510" x="673100" y="3206750"/>
          <p14:tracePt t="112526" x="666750" y="3206750"/>
          <p14:tracePt t="112544" x="660400" y="3206750"/>
          <p14:tracePt t="112624" x="660400" y="3200400"/>
          <p14:tracePt t="112644" x="654050" y="3200400"/>
          <p14:tracePt t="112660" x="635000" y="3200400"/>
          <p14:tracePt t="112676" x="628650" y="3200400"/>
          <p14:tracePt t="112693" x="622300" y="3200400"/>
          <p14:tracePt t="112784" x="628650" y="3194050"/>
          <p14:tracePt t="112793" x="641350" y="3187700"/>
          <p14:tracePt t="112810" x="679450" y="3181350"/>
          <p14:tracePt t="112827" x="730250" y="3168650"/>
          <p14:tracePt t="112843" x="793750" y="3155950"/>
          <p14:tracePt t="112860" x="857250" y="3149600"/>
          <p14:tracePt t="112877" x="908050" y="3149600"/>
          <p14:tracePt t="112893" x="946150" y="3149600"/>
          <p14:tracePt t="112910" x="971550" y="3149600"/>
          <p14:tracePt t="112915" x="990600" y="3149600"/>
          <p14:tracePt t="112927" x="1003300" y="3149600"/>
          <p14:tracePt t="112943" x="1022350" y="3149600"/>
          <p14:tracePt t="112946" x="1035050" y="3149600"/>
          <p14:tracePt t="112961" x="1047750" y="3149600"/>
          <p14:tracePt t="112977" x="1085850" y="3155950"/>
          <p14:tracePt t="112995" x="1104900" y="3162300"/>
          <p14:tracePt t="113010" x="1123950" y="3175000"/>
          <p14:tracePt t="113027" x="1136650" y="3181350"/>
          <p14:tracePt t="113516" x="1143000" y="3181350"/>
          <p14:tracePt t="113522" x="1149350" y="3181350"/>
          <p14:tracePt t="113544" x="1181100" y="3187700"/>
          <p14:tracePt t="113562" x="1219200" y="3187700"/>
          <p14:tracePt t="113578" x="1270000" y="3187700"/>
          <p14:tracePt t="113595" x="1320800" y="3194050"/>
          <p14:tracePt t="113611" x="1346200" y="3194050"/>
          <p14:tracePt t="113627" x="1377950" y="3194050"/>
          <p14:tracePt t="113645" x="1428750" y="3194050"/>
          <p14:tracePt t="113661" x="1485900" y="3187700"/>
          <p14:tracePt t="113678" x="1562100" y="3181350"/>
          <p14:tracePt t="113694" x="1638300" y="3181350"/>
          <p14:tracePt t="113711" x="1727200" y="3181350"/>
          <p14:tracePt t="113727" x="1809750" y="3175000"/>
          <p14:tracePt t="113744" x="1835150" y="3175000"/>
          <p14:tracePt t="113760" x="1841500" y="3175000"/>
          <p14:tracePt t="113778" x="1847850" y="3168650"/>
          <p14:tracePt t="113794" x="1854200" y="3168650"/>
          <p14:tracePt t="113811" x="1866900" y="3168650"/>
          <p14:tracePt t="113827" x="1879600" y="3168650"/>
          <p14:tracePt t="113844" x="1911350" y="3162300"/>
          <p14:tracePt t="113861" x="1943100" y="3162300"/>
          <p14:tracePt t="113878" x="1968500" y="3155950"/>
          <p14:tracePt t="113895" x="1981200" y="3155950"/>
          <p14:tracePt t="113911" x="1987550" y="3155950"/>
          <p14:tracePt t="113998" x="1993900" y="3155950"/>
          <p14:tracePt t="114007" x="2000250" y="3155950"/>
          <p14:tracePt t="114015" x="2006600" y="3155950"/>
          <p14:tracePt t="114028" x="2012950" y="3155950"/>
          <p14:tracePt t="114044" x="2044700" y="3155950"/>
          <p14:tracePt t="114061" x="2082800" y="3155950"/>
          <p14:tracePt t="114078" x="2114550" y="3162300"/>
          <p14:tracePt t="114095" x="2127250" y="3162300"/>
          <p14:tracePt t="114111" x="2146300" y="3162300"/>
          <p14:tracePt t="114128" x="2152650" y="3168650"/>
          <p14:tracePt t="114144" x="2159000" y="3168650"/>
          <p14:tracePt t="114161" x="2165350" y="3168650"/>
          <p14:tracePt t="114178" x="2178050" y="3168650"/>
          <p14:tracePt t="114194" x="2184400" y="3175000"/>
          <p14:tracePt t="114211" x="2190750" y="3175000"/>
          <p14:tracePt t="114564" x="2197100" y="3175000"/>
          <p14:tracePt t="114635" x="2203450" y="3175000"/>
          <p14:tracePt t="114641" x="2209800" y="3175000"/>
          <p14:tracePt t="114662" x="2235200" y="3168650"/>
          <p14:tracePt t="114678" x="2279650" y="3149600"/>
          <p14:tracePt t="114697" x="2330450" y="3136900"/>
          <p14:tracePt t="114714" x="2470150" y="3130550"/>
          <p14:tracePt t="114729" x="2565400" y="3143250"/>
          <p14:tracePt t="114744" x="2679700" y="3155950"/>
          <p14:tracePt t="114763" x="2832100" y="3162300"/>
          <p14:tracePt t="114778" x="2876550" y="3162300"/>
          <p14:tracePt t="114795" x="2895600" y="3162300"/>
          <p14:tracePt t="114865" x="2901950" y="3162300"/>
          <p14:tracePt t="114874" x="2908300" y="3162300"/>
          <p14:tracePt t="114883" x="2914650" y="3162300"/>
          <p14:tracePt t="114896" x="2933700" y="3162300"/>
          <p14:tracePt t="114913" x="2946400" y="3162300"/>
          <p14:tracePt t="114928" x="2952750" y="3162300"/>
          <p14:tracePt t="115082" x="2965450" y="3155950"/>
          <p14:tracePt t="115097" x="2971800" y="3155950"/>
          <p14:tracePt t="115113" x="2997200" y="3143250"/>
          <p14:tracePt t="115129" x="3035300" y="3130550"/>
          <p14:tracePt t="115150" x="3048000" y="3130550"/>
          <p14:tracePt t="115162" x="3054350" y="3130550"/>
          <p14:tracePt t="115231" x="3060700" y="3130550"/>
          <p14:tracePt t="115254" x="3067050" y="3130550"/>
          <p14:tracePt t="115265" x="3073400" y="3130550"/>
          <p14:tracePt t="115273" x="3073400" y="3136900"/>
          <p14:tracePt t="115530" x="3079750" y="3143250"/>
          <p14:tracePt t="115538" x="3086100" y="3143250"/>
          <p14:tracePt t="115548" x="3105150" y="3149600"/>
          <p14:tracePt t="115563" x="3155950" y="3162300"/>
          <p14:tracePt t="115580" x="3213100" y="3168650"/>
          <p14:tracePt t="115596" x="3270250" y="3175000"/>
          <p14:tracePt t="115601" x="3314700" y="3181350"/>
          <p14:tracePt t="115613" x="3346450" y="3181350"/>
          <p14:tracePt t="115630" x="3397250" y="3187700"/>
          <p14:tracePt t="115637" x="3422650" y="3187700"/>
          <p14:tracePt t="115644" x="3441700" y="3187700"/>
          <p14:tracePt t="115662" x="3479800" y="3187700"/>
          <p14:tracePt t="115680" x="3511550" y="3187700"/>
          <p14:tracePt t="115696" x="3549650" y="3187700"/>
          <p14:tracePt t="115699" x="3562350" y="3187700"/>
          <p14:tracePt t="115713" x="3581400" y="3187700"/>
          <p14:tracePt t="115715" x="3587750" y="3187700"/>
          <p14:tracePt t="115732" x="3632200" y="3194050"/>
          <p14:tracePt t="115746" x="3663950" y="3194050"/>
          <p14:tracePt t="115762" x="3695700" y="3206750"/>
          <p14:tracePt t="115779" x="3727450" y="3213100"/>
          <p14:tracePt t="115796" x="3752850" y="3219450"/>
          <p14:tracePt t="115813" x="3771900" y="3225800"/>
          <p14:tracePt t="115829" x="3790950" y="3225800"/>
          <p14:tracePt t="115846" x="3803650" y="3232150"/>
          <p14:tracePt t="115879" x="3810000" y="3232150"/>
          <p14:tracePt t="115913" x="3816350" y="3232150"/>
          <p14:tracePt t="115932" x="3848100" y="3232150"/>
          <p14:tracePt t="115946" x="3867150" y="3238500"/>
          <p14:tracePt t="115963" x="3898900" y="3238500"/>
          <p14:tracePt t="115979" x="3917950" y="3238500"/>
          <p14:tracePt t="115996" x="3930650" y="3238500"/>
          <p14:tracePt t="116012" x="3943350" y="3238500"/>
          <p14:tracePt t="116030" x="3949700" y="3225800"/>
          <p14:tracePt t="116046" x="3956050" y="3213100"/>
          <p14:tracePt t="116063" x="3962400" y="3206750"/>
          <p14:tracePt t="116080" x="3962400" y="3200400"/>
          <p14:tracePt t="116096" x="3968750" y="3200400"/>
          <p14:tracePt t="116477" x="3981450" y="3200400"/>
          <p14:tracePt t="116486" x="4000500" y="3200400"/>
          <p14:tracePt t="116497" x="4025900" y="3194050"/>
          <p14:tracePt t="116513" x="4083050" y="3187700"/>
          <p14:tracePt t="116531" x="4197350" y="3175000"/>
          <p14:tracePt t="116547" x="4330700" y="3168650"/>
          <p14:tracePt t="116563" x="4476750" y="3168650"/>
          <p14:tracePt t="116580" x="4686300" y="3168650"/>
          <p14:tracePt t="116597" x="4845050" y="3162300"/>
          <p14:tracePt t="116614" x="4972050" y="3162300"/>
          <p14:tracePt t="116630" x="5048250" y="3162300"/>
          <p14:tracePt t="116646" x="5067300" y="3162300"/>
          <p14:tracePt t="116744" x="5067300" y="3168650"/>
          <p14:tracePt t="116770" x="5060950" y="3168650"/>
          <p14:tracePt t="116777" x="5060950" y="3175000"/>
          <p14:tracePt t="116810" x="5060950" y="3181350"/>
          <p14:tracePt t="118693" x="5073650" y="3181350"/>
          <p14:tracePt t="118700" x="5092700" y="3181350"/>
          <p14:tracePt t="118715" x="5168900" y="3175000"/>
          <p14:tracePt t="118733" x="5245100" y="3155950"/>
          <p14:tracePt t="118749" x="5327650" y="3136900"/>
          <p14:tracePt t="118763" x="5403850" y="3117850"/>
          <p14:tracePt t="118782" x="5448300" y="3105150"/>
          <p14:tracePt t="118798" x="5473700" y="3098800"/>
          <p14:tracePt t="118815" x="5492750" y="3092450"/>
          <p14:tracePt t="118833" x="5505450" y="3092450"/>
          <p14:tracePt t="118849" x="5511800" y="3092450"/>
          <p14:tracePt t="118866" x="5524500" y="3092450"/>
          <p14:tracePt t="118869" x="5530850" y="3092450"/>
          <p14:tracePt t="118881" x="5530850" y="3086100"/>
          <p14:tracePt t="118899" x="5543550" y="3086100"/>
          <p14:tracePt t="118915" x="5556250" y="3086100"/>
          <p14:tracePt t="118932" x="5562600" y="3086100"/>
          <p14:tracePt t="118949" x="5568950" y="3086100"/>
          <p14:tracePt t="118965" x="5575300" y="3086100"/>
          <p14:tracePt t="118983" x="5581650" y="3086100"/>
          <p14:tracePt t="118998" x="5588000" y="3086100"/>
          <p14:tracePt t="119015" x="5594350" y="3092450"/>
          <p14:tracePt t="119048" x="5600700" y="3098800"/>
          <p14:tracePt t="119261" x="5594350" y="3105150"/>
          <p14:tracePt t="119284" x="5581650" y="3105150"/>
          <p14:tracePt t="119300" x="5575300" y="3105150"/>
          <p14:tracePt t="119316" x="5575300" y="3111500"/>
          <p14:tracePt t="119332" x="5568950" y="3111500"/>
          <p14:tracePt t="119350" x="5556250" y="3111500"/>
          <p14:tracePt t="119365" x="5549900" y="3111500"/>
          <p14:tracePt t="119382" x="5537200" y="3111500"/>
          <p14:tracePt t="119399" x="5524500" y="3111500"/>
          <p14:tracePt t="119415" x="5486400" y="3117850"/>
          <p14:tracePt t="119432" x="5429250" y="3136900"/>
          <p14:tracePt t="119449" x="5314950" y="3162300"/>
          <p14:tracePt t="119466" x="5175250" y="3187700"/>
          <p14:tracePt t="119482" x="5016500" y="3213100"/>
          <p14:tracePt t="119499" x="4800600" y="3238500"/>
          <p14:tracePt t="119516" x="4641850" y="3257550"/>
          <p14:tracePt t="119532" x="4470400" y="3276600"/>
          <p14:tracePt t="119549" x="4330700" y="3282950"/>
          <p14:tracePt t="119566" x="4159250" y="3295650"/>
          <p14:tracePt t="119582" x="3911600" y="3308350"/>
          <p14:tracePt t="119599" x="3721100" y="3314700"/>
          <p14:tracePt t="119615" x="3448050" y="3308350"/>
          <p14:tracePt t="119632" x="3213100" y="3295650"/>
          <p14:tracePt t="119649" x="3041650" y="3289300"/>
          <p14:tracePt t="119666" x="2832100" y="3289300"/>
          <p14:tracePt t="119683" x="2628900" y="3295650"/>
          <p14:tracePt t="119699" x="2387600" y="3314700"/>
          <p14:tracePt t="119716" x="2133600" y="3321050"/>
          <p14:tracePt t="119732" x="1892300" y="3327400"/>
          <p14:tracePt t="119749" x="1574800" y="3314700"/>
          <p14:tracePt t="119766" x="1403350" y="3302000"/>
          <p14:tracePt t="119782" x="1295400" y="3295650"/>
          <p14:tracePt t="119799" x="1200150" y="3295650"/>
          <p14:tracePt t="119816" x="1111250" y="3295650"/>
          <p14:tracePt t="119832" x="1041400" y="3302000"/>
          <p14:tracePt t="119849" x="1003300" y="3314700"/>
          <p14:tracePt t="119866" x="996950" y="3314700"/>
          <p14:tracePt t="119937" x="990600" y="3314700"/>
          <p14:tracePt t="120006" x="990600" y="3321050"/>
          <p14:tracePt t="120024" x="990600" y="3327400"/>
          <p14:tracePt t="120033" x="984250" y="3352800"/>
          <p14:tracePt t="120049" x="965200" y="3397250"/>
          <p14:tracePt t="120066" x="933450" y="3435350"/>
          <p14:tracePt t="120083" x="914400" y="3454400"/>
          <p14:tracePt t="120099" x="908050" y="3460750"/>
          <p14:tracePt t="120309" x="920750" y="3454400"/>
          <p14:tracePt t="120317" x="927100" y="3448050"/>
          <p14:tracePt t="120333" x="952500" y="3441700"/>
          <p14:tracePt t="120350" x="965200" y="3435350"/>
          <p14:tracePt t="120367" x="977900" y="3429000"/>
          <p14:tracePt t="120399" x="984250" y="3429000"/>
          <p14:tracePt t="120568" x="990600" y="3429000"/>
          <p14:tracePt t="120573" x="990600" y="3422650"/>
          <p14:tracePt t="120582" x="1003300" y="3422650"/>
          <p14:tracePt t="120600" x="1041400" y="3422650"/>
          <p14:tracePt t="120616" x="1085850" y="3416300"/>
          <p14:tracePt t="120634" x="1162050" y="3416300"/>
          <p14:tracePt t="120650" x="1314450" y="3409950"/>
          <p14:tracePt t="120667" x="1593850" y="3416300"/>
          <p14:tracePt t="120684" x="1695450" y="3429000"/>
          <p14:tracePt t="120700" x="1733550" y="3429000"/>
          <p14:tracePt t="120702" x="1746250" y="3429000"/>
          <p14:tracePt t="120794" x="1752600" y="3429000"/>
          <p14:tracePt t="120801" x="1758950" y="3429000"/>
          <p14:tracePt t="120816" x="1778000" y="3416300"/>
          <p14:tracePt t="120834" x="1790700" y="3416300"/>
          <p14:tracePt t="120867" x="1797050" y="3409950"/>
          <p14:tracePt t="120883" x="1803400" y="3409950"/>
          <p14:tracePt t="120900" x="1809750" y="3409950"/>
          <p14:tracePt t="120917" x="1847850" y="3409950"/>
          <p14:tracePt t="120934" x="1905000" y="3409950"/>
          <p14:tracePt t="120951" x="1936750" y="3416300"/>
          <p14:tracePt t="120953" x="1968500" y="3416300"/>
          <p14:tracePt t="120967" x="2038350" y="3416300"/>
          <p14:tracePt t="120984" x="2101850" y="3422650"/>
          <p14:tracePt t="121001" x="2203450" y="3429000"/>
          <p14:tracePt t="121017" x="2273300" y="3435350"/>
          <p14:tracePt t="121034" x="2336800" y="3435350"/>
          <p14:tracePt t="121050" x="2393950" y="3435350"/>
          <p14:tracePt t="121067" x="2470150" y="3435350"/>
          <p14:tracePt t="121086" x="2546350" y="3429000"/>
          <p14:tracePt t="121088" x="2578100" y="3429000"/>
          <p14:tracePt t="121100" x="2597150" y="3422650"/>
          <p14:tracePt t="121116" x="2654300" y="3409950"/>
          <p14:tracePt t="121133" x="2679700" y="3403600"/>
          <p14:tracePt t="121151" x="2686050" y="3403600"/>
          <p14:tracePt t="121192" x="2686050" y="3390900"/>
          <p14:tracePt t="121201" x="2679700" y="3371850"/>
          <p14:tracePt t="121218" x="2667000" y="3340100"/>
          <p14:tracePt t="121234" x="2647950" y="3308350"/>
          <p14:tracePt t="121251" x="2622550" y="3276600"/>
          <p14:tracePt t="121267" x="2584450" y="3244850"/>
          <p14:tracePt t="121284" x="2552700" y="3225800"/>
          <p14:tracePt t="121301" x="2501900" y="3206750"/>
          <p14:tracePt t="121317" x="2438400" y="3187700"/>
          <p14:tracePt t="121334" x="2381250" y="3181350"/>
          <p14:tracePt t="121350" x="2324100" y="3175000"/>
          <p14:tracePt t="121367" x="2254250" y="3162300"/>
          <p14:tracePt t="121384" x="2216150" y="3162300"/>
          <p14:tracePt t="121401" x="2184400" y="3155950"/>
          <p14:tracePt t="121403" x="2171700" y="3149600"/>
          <p14:tracePt t="121417" x="2139950" y="3149600"/>
          <p14:tracePt t="121434" x="2089150" y="3143250"/>
          <p14:tracePt t="121450" x="1955800" y="3143250"/>
          <p14:tracePt t="121467" x="1803400" y="3143250"/>
          <p14:tracePt t="121484" x="1651000" y="3143250"/>
          <p14:tracePt t="121501" x="1536700" y="3143250"/>
          <p14:tracePt t="121517" x="1447800" y="3143250"/>
          <p14:tracePt t="121534" x="1403350" y="3143250"/>
          <p14:tracePt t="121551" x="1384300" y="3143250"/>
          <p14:tracePt t="121567" x="1352550" y="3149600"/>
          <p14:tracePt t="121584" x="1301750" y="3155950"/>
          <p14:tracePt t="121601" x="1193800" y="3168650"/>
          <p14:tracePt t="121618" x="1092200" y="3181350"/>
          <p14:tracePt t="121634" x="1016000" y="3194050"/>
          <p14:tracePt t="121651" x="984250" y="3200400"/>
          <p14:tracePt t="121698" x="990600" y="3200400"/>
          <p14:tracePt t="121704" x="996950" y="3206750"/>
          <p14:tracePt t="121717" x="1016000" y="3213100"/>
          <p14:tracePt t="121735" x="1054100" y="3238500"/>
          <p14:tracePt t="121751" x="1098550" y="3276600"/>
          <p14:tracePt t="121755" x="1123950" y="3302000"/>
          <p14:tracePt t="121766" x="1149350" y="3333750"/>
          <p14:tracePt t="121784" x="1200150" y="3378200"/>
          <p14:tracePt t="121801" x="1257300" y="3409950"/>
          <p14:tracePt t="121818" x="1282700" y="3416300"/>
          <p14:tracePt t="121835" x="1320800" y="3422650"/>
          <p14:tracePt t="121852" x="1352550" y="3422650"/>
          <p14:tracePt t="121867" x="1384300" y="3429000"/>
          <p14:tracePt t="121883" x="1409700" y="3429000"/>
          <p14:tracePt t="121901" x="1435100" y="3429000"/>
          <p14:tracePt t="121918" x="1447800" y="3429000"/>
          <p14:tracePt t="121934" x="1454150" y="3429000"/>
          <p14:tracePt t="121973" x="1460500" y="3429000"/>
          <p14:tracePt t="121988" x="1466850" y="3429000"/>
          <p14:tracePt t="122000" x="1473200" y="3429000"/>
          <p14:tracePt t="122019" x="1492250" y="3429000"/>
          <p14:tracePt t="122034" x="1517650" y="3416300"/>
          <p14:tracePt t="122051" x="1536700" y="3409950"/>
          <p14:tracePt t="122068" x="1543050" y="3403600"/>
          <p14:tracePt t="122086" x="1555750" y="3403600"/>
          <p14:tracePt t="122164" x="1555750" y="3397250"/>
          <p14:tracePt t="122172" x="1562100" y="3397250"/>
          <p14:tracePt t="122188" x="1568450" y="3390900"/>
          <p14:tracePt t="122201" x="1574800" y="3384550"/>
          <p14:tracePt t="122218" x="1587500" y="3371850"/>
          <p14:tracePt t="122235" x="1606550" y="3346450"/>
          <p14:tracePt t="122253" x="1612900" y="3327400"/>
          <p14:tracePt t="122268" x="1625600" y="3314700"/>
          <p14:tracePt t="122284" x="1631950" y="3302000"/>
          <p14:tracePt t="122302" x="1638300" y="3302000"/>
          <p14:tracePt t="122507" x="1638300" y="3308350"/>
          <p14:tracePt t="122749" x="1638300" y="3302000"/>
          <p14:tracePt t="122765" x="1644650" y="3302000"/>
          <p14:tracePt t="122786" x="1644650" y="3295650"/>
          <p14:tracePt t="122802" x="1651000" y="3295650"/>
          <p14:tracePt t="122818" x="1651000" y="3289300"/>
          <p14:tracePt t="123633" x="1651000" y="3295650"/>
          <p14:tracePt t="123643" x="1644650" y="3302000"/>
          <p14:tracePt t="123652" x="1644650" y="3308350"/>
          <p14:tracePt t="123671" x="1631950" y="3346450"/>
          <p14:tracePt t="123688" x="1631950" y="3365500"/>
          <p14:tracePt t="123703" x="1631950" y="3384550"/>
          <p14:tracePt t="123721" x="1631950" y="3397250"/>
          <p14:tracePt t="124346" x="1631950" y="3403600"/>
          <p14:tracePt t="124355" x="1631950" y="3409950"/>
          <p14:tracePt t="124370" x="1638300" y="3422650"/>
          <p14:tracePt t="124387" x="1644650" y="3435350"/>
          <p14:tracePt t="124403" x="1657350" y="3441700"/>
          <p14:tracePt t="124420" x="1670050" y="3448050"/>
          <p14:tracePt t="124436" x="1682750" y="3448050"/>
          <p14:tracePt t="124453" x="1708150" y="3448050"/>
          <p14:tracePt t="124470" x="1739900" y="3448050"/>
          <p14:tracePt t="124472" x="1758950" y="3448050"/>
          <p14:tracePt t="124487" x="1771650" y="3441700"/>
          <p14:tracePt t="124490" x="1778000" y="3441700"/>
          <p14:tracePt t="124503" x="1790700" y="3435350"/>
          <p14:tracePt t="124763" x="1797050" y="3435350"/>
          <p14:tracePt t="124773" x="1803400" y="3441700"/>
          <p14:tracePt t="124778" x="1809750" y="3441700"/>
          <p14:tracePt t="124791" x="1822450" y="3448050"/>
          <p14:tracePt t="124806" x="1879600" y="3454400"/>
          <p14:tracePt t="124820" x="2044700" y="3486150"/>
          <p14:tracePt t="124838" x="2222500" y="3505200"/>
          <p14:tracePt t="124853" x="2387600" y="3517900"/>
          <p14:tracePt t="124870" x="2520950" y="3530600"/>
          <p14:tracePt t="124887" x="2603500" y="3530600"/>
          <p14:tracePt t="124904" x="2628900" y="3530600"/>
          <p14:tracePt t="125151" x="2635250" y="3524250"/>
          <p14:tracePt t="125158" x="2647950" y="3505200"/>
          <p14:tracePt t="125170" x="2654300" y="3498850"/>
          <p14:tracePt t="125188" x="2673350" y="3479800"/>
          <p14:tracePt t="125204" x="2686050" y="3473450"/>
          <p14:tracePt t="125206" x="2692400" y="3467100"/>
          <p14:tracePt t="125220" x="2698750" y="3460750"/>
          <p14:tracePt t="125237" x="2711450" y="3441700"/>
          <p14:tracePt t="125256" x="2724150" y="3422650"/>
          <p14:tracePt t="125270" x="2730500" y="3403600"/>
          <p14:tracePt t="125310" x="2730500" y="3397250"/>
          <p14:tracePt t="125480" x="2736850" y="3397250"/>
          <p14:tracePt t="125492" x="2743200" y="3397250"/>
          <p14:tracePt t="125504" x="2749550" y="3397250"/>
          <p14:tracePt t="125521" x="2762250" y="3403600"/>
          <p14:tracePt t="125537" x="2774950" y="3403600"/>
          <p14:tracePt t="125555" x="2794000" y="3403600"/>
          <p14:tracePt t="125571" x="2901950" y="3416300"/>
          <p14:tracePt t="125587" x="2978150" y="3416300"/>
          <p14:tracePt t="125605" x="3060700" y="3422650"/>
          <p14:tracePt t="125620" x="3130550" y="3422650"/>
          <p14:tracePt t="125638" x="3168650" y="3422650"/>
          <p14:tracePt t="125654" x="3181350" y="3422650"/>
          <p14:tracePt t="125703" x="3187700" y="3422650"/>
          <p14:tracePt t="125738" x="3194050" y="3422650"/>
          <p14:tracePt t="125746" x="3194050" y="3429000"/>
          <p14:tracePt t="125772" x="3200400" y="3429000"/>
          <p14:tracePt t="125778" x="3200400" y="3435350"/>
          <p14:tracePt t="125794" x="3200400" y="3441700"/>
          <p14:tracePt t="125805" x="3206750" y="3441700"/>
          <p14:tracePt t="125820" x="3206750" y="3448050"/>
          <p14:tracePt t="125838" x="3213100" y="3454400"/>
          <p14:tracePt t="125854" x="3219450" y="3454400"/>
          <p14:tracePt t="125870" x="3219450" y="3460750"/>
          <p14:tracePt t="125888" x="3225800" y="3460750"/>
          <p14:tracePt t="125904" x="3238500" y="3467100"/>
          <p14:tracePt t="125921" x="3276600" y="3486150"/>
          <p14:tracePt t="125941" x="3333750" y="3498850"/>
          <p14:tracePt t="125954" x="3416300" y="3505200"/>
          <p14:tracePt t="125971" x="3460750" y="3505200"/>
          <p14:tracePt t="125988" x="3556000" y="3505200"/>
          <p14:tracePt t="126004" x="3613150" y="3505200"/>
          <p14:tracePt t="126021" x="3644900" y="3498850"/>
          <p14:tracePt t="126038" x="3663950" y="3486150"/>
          <p14:tracePt t="126055" x="3670300" y="3479800"/>
          <p14:tracePt t="126070" x="3676650" y="3479800"/>
          <p14:tracePt t="126165" x="3676650" y="3473450"/>
          <p14:tracePt t="126173" x="3683000" y="3467100"/>
          <p14:tracePt t="126189" x="3689350" y="3460750"/>
          <p14:tracePt t="126204" x="3695700" y="3454400"/>
          <p14:tracePt t="126221" x="3702050" y="3448050"/>
          <p14:tracePt t="126239" x="3714750" y="3441700"/>
          <p14:tracePt t="126254" x="3797300" y="3435350"/>
          <p14:tracePt t="126270" x="3930650" y="3454400"/>
          <p14:tracePt t="126288" x="4070350" y="3467100"/>
          <p14:tracePt t="126305" x="4197350" y="3467100"/>
          <p14:tracePt t="126321" x="4330700" y="3448050"/>
          <p14:tracePt t="126338" x="4413250" y="3422650"/>
          <p14:tracePt t="126355" x="4470400" y="3390900"/>
          <p14:tracePt t="126371" x="4489450" y="3378200"/>
          <p14:tracePt t="126536" x="4495800" y="3378200"/>
          <p14:tracePt t="126543" x="4502150" y="3378200"/>
          <p14:tracePt t="126555" x="4508500" y="3378200"/>
          <p14:tracePt t="126571" x="4533900" y="3403600"/>
          <p14:tracePt t="126589" x="4552950" y="3422650"/>
          <p14:tracePt t="126605" x="4565650" y="3435350"/>
          <p14:tracePt t="126621" x="4578350" y="3441700"/>
          <p14:tracePt t="126638" x="4584700" y="3441700"/>
          <p14:tracePt t="126655" x="4591050" y="3448050"/>
          <p14:tracePt t="126671" x="4603750" y="3448050"/>
          <p14:tracePt t="126688" x="4629150" y="3448050"/>
          <p14:tracePt t="126705" x="4660900" y="3448050"/>
          <p14:tracePt t="126721" x="4686300" y="3454400"/>
          <p14:tracePt t="126738" x="4711700" y="3454400"/>
          <p14:tracePt t="126755" x="4718050" y="3454400"/>
          <p14:tracePt t="127116" x="4724400" y="3454400"/>
          <p14:tracePt t="127139" x="4768850" y="3460750"/>
          <p14:tracePt t="127158" x="4953000" y="3486150"/>
          <p14:tracePt t="127173" x="5060950" y="3492500"/>
          <p14:tracePt t="127189" x="5168900" y="3498850"/>
          <p14:tracePt t="127205" x="5257800" y="3505200"/>
          <p14:tracePt t="127222" x="5289550" y="3505200"/>
          <p14:tracePt t="127240" x="5295900" y="3505200"/>
          <p14:tracePt t="128294" x="5308600" y="3505200"/>
          <p14:tracePt t="128302" x="5353050" y="3505200"/>
          <p14:tracePt t="128310" x="5410200" y="3505200"/>
          <p14:tracePt t="128324" x="5549900" y="3486150"/>
          <p14:tracePt t="128340" x="5740400" y="3448050"/>
          <p14:tracePt t="128359" x="5930900" y="3403600"/>
          <p14:tracePt t="128373" x="6070600" y="3359150"/>
          <p14:tracePt t="128390" x="6146800" y="3314700"/>
          <p14:tracePt t="128406" x="6191250" y="3282950"/>
          <p14:tracePt t="128423" x="6210300" y="3270250"/>
          <p14:tracePt t="128439" x="6210300" y="3263900"/>
          <p14:tracePt t="128473" x="6203950" y="3257550"/>
          <p14:tracePt t="128490" x="6191250" y="3251200"/>
          <p14:tracePt t="128506" x="6172200" y="3244850"/>
          <p14:tracePt t="128523" x="6140450" y="3238500"/>
          <p14:tracePt t="128540" x="6096000" y="3238500"/>
          <p14:tracePt t="128542" x="6064250" y="3238500"/>
          <p14:tracePt t="128557" x="6038850" y="3238500"/>
          <p14:tracePt t="128559" x="6007100" y="3238500"/>
          <p14:tracePt t="128573" x="5949950" y="3238500"/>
          <p14:tracePt t="128590" x="5892800" y="3238500"/>
          <p14:tracePt t="128606" x="5791200" y="3238500"/>
          <p14:tracePt t="128623" x="5702300" y="3238500"/>
          <p14:tracePt t="128630" x="5664200" y="3238500"/>
          <p14:tracePt t="128640" x="5600700" y="3238500"/>
          <p14:tracePt t="128656" x="5486400" y="3238500"/>
          <p14:tracePt t="128673" x="5359400" y="3238500"/>
          <p14:tracePt t="128689" x="5238750" y="3238500"/>
          <p14:tracePt t="128707" x="5111750" y="3232150"/>
          <p14:tracePt t="128723" x="4984750" y="3232150"/>
          <p14:tracePt t="128740" x="4845050" y="3232150"/>
          <p14:tracePt t="128756" x="4654550" y="3232150"/>
          <p14:tracePt t="128773" x="4406900" y="3232150"/>
          <p14:tracePt t="128777" x="4311650" y="3232150"/>
          <p14:tracePt t="128790" x="4159250" y="3232150"/>
          <p14:tracePt t="128807" x="3759200" y="3238500"/>
          <p14:tracePt t="128824" x="3486150" y="3251200"/>
          <p14:tracePt t="128840" x="3308350" y="3270250"/>
          <p14:tracePt t="128857" x="3149600" y="3289300"/>
          <p14:tracePt t="128873" x="2978150" y="3321050"/>
          <p14:tracePt t="128890" x="2819400" y="3352800"/>
          <p14:tracePt t="128907" x="2647950" y="3390900"/>
          <p14:tracePt t="128924" x="2482850" y="3422650"/>
          <p14:tracePt t="128940" x="2343150" y="3448050"/>
          <p14:tracePt t="128957" x="2241550" y="3467100"/>
          <p14:tracePt t="128974" x="2222500" y="3473450"/>
          <p14:tracePt t="128990" x="2209800" y="3486150"/>
          <p14:tracePt t="129008" x="2178050" y="3536950"/>
          <p14:tracePt t="129024" x="2159000" y="3549650"/>
          <p14:tracePt t="129027" x="2108200" y="3568700"/>
          <p14:tracePt t="129040" x="2044700" y="3587750"/>
          <p14:tracePt t="129057" x="1860550" y="3638550"/>
          <p14:tracePt t="129074" x="1758950" y="3663950"/>
          <p14:tracePt t="129092" x="1708150" y="3670300"/>
          <p14:tracePt t="129107" x="1695450" y="3670300"/>
          <p14:tracePt t="129157" x="1695450" y="3676650"/>
          <p14:tracePt t="129173" x="1682750" y="3683000"/>
          <p14:tracePt t="129190" x="1631950" y="3683000"/>
          <p14:tracePt t="129208" x="1574800" y="3683000"/>
          <p14:tracePt t="129224" x="1549400" y="3683000"/>
          <p14:tracePt t="129241" x="1543050" y="3683000"/>
          <p14:tracePt t="129461" x="1549400" y="3683000"/>
          <p14:tracePt t="129469" x="1555750" y="3683000"/>
          <p14:tracePt t="129491" x="1587500" y="3676650"/>
          <p14:tracePt t="129509" x="1619250" y="3670300"/>
          <p14:tracePt t="129525" x="1638300" y="3670300"/>
          <p14:tracePt t="129541" x="1644650" y="3670300"/>
          <p14:tracePt t="129557" x="1657350" y="3670300"/>
          <p14:tracePt t="129574" x="1663700" y="3670300"/>
          <p14:tracePt t="129590" x="1676400" y="3663950"/>
          <p14:tracePt t="129607" x="1689100" y="3663950"/>
          <p14:tracePt t="129625" x="1708150" y="3663950"/>
          <p14:tracePt t="129641" x="1720850" y="3663950"/>
          <p14:tracePt t="130108" x="1733550" y="3670300"/>
          <p14:tracePt t="130114" x="1739900" y="3670300"/>
          <p14:tracePt t="130124" x="1752600" y="3670300"/>
          <p14:tracePt t="130142" x="1771650" y="3670300"/>
          <p14:tracePt t="130159" x="1790700" y="3670300"/>
          <p14:tracePt t="130175" x="1809750" y="3670300"/>
          <p14:tracePt t="130179" x="1816100" y="3670300"/>
          <p14:tracePt t="130191" x="1822450" y="3670300"/>
          <p14:tracePt t="130208" x="1835150" y="3670300"/>
          <p14:tracePt t="130210" x="1841500" y="3670300"/>
          <p14:tracePt t="130280" x="1847850" y="3670300"/>
          <p14:tracePt t="130316" x="1860550" y="3670300"/>
          <p14:tracePt t="130322" x="1866900" y="3670300"/>
          <p14:tracePt t="130341" x="1892300" y="3670300"/>
          <p14:tracePt t="130358" x="1936750" y="3676650"/>
          <p14:tracePt t="130374" x="1993900" y="3676650"/>
          <p14:tracePt t="130392" x="2057400" y="3683000"/>
          <p14:tracePt t="130408" x="2114550" y="3683000"/>
          <p14:tracePt t="130424" x="2171700" y="3683000"/>
          <p14:tracePt t="130442" x="2197100" y="3676650"/>
          <p14:tracePt t="130458" x="2216150" y="3676650"/>
          <p14:tracePt t="130516" x="2216150" y="3670300"/>
          <p14:tracePt t="130526" x="2222500" y="3670300"/>
          <p14:tracePt t="130794" x="2228850" y="3670300"/>
          <p14:tracePt t="130801" x="2235200" y="3670300"/>
          <p14:tracePt t="130809" x="2247900" y="3663950"/>
          <p14:tracePt t="130825" x="2279650" y="3651250"/>
          <p14:tracePt t="130843" x="2311400" y="3644900"/>
          <p14:tracePt t="130858" x="2336800" y="3632200"/>
          <p14:tracePt t="130875" x="2349500" y="3625850"/>
          <p14:tracePt t="130893" x="2368550" y="3619500"/>
          <p14:tracePt t="130895" x="2368550" y="3613150"/>
          <p14:tracePt t="130908" x="2374900" y="3613150"/>
          <p14:tracePt t="130926" x="2387600" y="3613150"/>
          <p14:tracePt t="130975" x="2393950" y="3606800"/>
          <p14:tracePt t="132323" x="2393950" y="3600450"/>
          <p14:tracePt t="132361" x="2387600" y="3594100"/>
          <p14:tracePt t="132991" x="2381250" y="3594100"/>
          <p14:tracePt t="133011" x="2381250" y="3587750"/>
          <p14:tracePt t="133069" x="2374900" y="3587750"/>
          <p14:tracePt t="133129" x="2368550" y="3587750"/>
          <p14:tracePt t="133156" x="2362200" y="3587750"/>
          <p14:tracePt t="133165" x="2355850" y="3587750"/>
          <p14:tracePt t="133179" x="2349500" y="3587750"/>
          <p14:tracePt t="133194" x="2343150" y="3587750"/>
          <p14:tracePt t="133211" x="2336800" y="3594100"/>
          <p14:tracePt t="133227" x="2330450" y="3594100"/>
          <p14:tracePt t="133244" x="2324100" y="3594100"/>
          <p14:tracePt t="133277" x="2317750" y="3600450"/>
          <p14:tracePt t="133325" x="2317750" y="3606800"/>
          <p14:tracePt t="133344" x="2311400" y="3606800"/>
          <p14:tracePt t="133454" x="2305050" y="3606800"/>
          <p14:tracePt t="133463" x="2298700" y="3606800"/>
          <p14:tracePt t="133477" x="2292350" y="3600450"/>
          <p14:tracePt t="133496" x="2279650" y="3587750"/>
          <p14:tracePt t="133512" x="2273300" y="3581400"/>
          <p14:tracePt t="133528" x="2273300" y="3575050"/>
          <p14:tracePt t="133544" x="2279650" y="3568700"/>
          <p14:tracePt t="133561" x="2368550" y="3568700"/>
          <p14:tracePt t="133577" x="2495550" y="3581400"/>
          <p14:tracePt t="133594" x="2628900" y="3587750"/>
          <p14:tracePt t="133609" x="2749550" y="3587750"/>
          <p14:tracePt t="133628" x="2851150" y="3587750"/>
          <p14:tracePt t="133647" x="2933700" y="3587750"/>
          <p14:tracePt t="133660" x="2952750" y="3587750"/>
          <p14:tracePt t="133717" x="2959100" y="3587750"/>
          <p14:tracePt t="133724" x="2965450" y="3587750"/>
          <p14:tracePt t="133731" x="2971800" y="3587750"/>
          <p14:tracePt t="133761" x="2978150" y="3587750"/>
          <p14:tracePt t="133777" x="2990850" y="3594100"/>
          <p14:tracePt t="133795" x="3003550" y="3600450"/>
          <p14:tracePt t="133811" x="3022600" y="3606800"/>
          <p14:tracePt t="133829" x="3048000" y="3619500"/>
          <p14:tracePt t="133845" x="3060700" y="3625850"/>
          <p14:tracePt t="133861" x="3067050" y="3625850"/>
          <p14:tracePt t="133878" x="3073400" y="3625850"/>
          <p14:tracePt t="133894" x="3079750" y="3625850"/>
          <p14:tracePt t="133911" x="3086100" y="3632200"/>
          <p14:tracePt t="133944" x="3098800" y="3632200"/>
          <p14:tracePt t="133961" x="3111500" y="3632200"/>
          <p14:tracePt t="133966" x="3124200" y="3632200"/>
          <p14:tracePt t="133978" x="3149600" y="3638550"/>
          <p14:tracePt t="133995" x="3175000" y="3651250"/>
          <p14:tracePt t="134011" x="3238500" y="3663950"/>
          <p14:tracePt t="134013" x="3257550" y="3663950"/>
          <p14:tracePt t="134029" x="3295650" y="3670300"/>
          <p14:tracePt t="134044" x="3327400" y="3670300"/>
          <p14:tracePt t="134046" x="3333750" y="3670300"/>
          <p14:tracePt t="134061" x="3352800" y="3670300"/>
          <p14:tracePt t="134078" x="3365500" y="3670300"/>
          <p14:tracePt t="134095" x="3371850" y="3670300"/>
          <p14:tracePt t="134111" x="3384550" y="3670300"/>
          <p14:tracePt t="134128" x="3390900" y="3670300"/>
          <p14:tracePt t="134161" x="3397250" y="3670300"/>
          <p14:tracePt t="134233" x="3397250" y="3663950"/>
          <p14:tracePt t="134246" x="3397250" y="3657600"/>
          <p14:tracePt t="134264" x="3397250" y="3651250"/>
          <p14:tracePt t="134280" x="3397250" y="3632200"/>
          <p14:tracePt t="134295" x="3390900" y="3619500"/>
          <p14:tracePt t="134314" x="3390900" y="3594100"/>
          <p14:tracePt t="134329" x="3390900" y="3575050"/>
          <p14:tracePt t="134345" x="3409950" y="3556000"/>
          <p14:tracePt t="134361" x="3536950" y="3549650"/>
          <p14:tracePt t="134378" x="3727450" y="3562350"/>
          <p14:tracePt t="134395" x="3949700" y="3581400"/>
          <p14:tracePt t="134411" x="4133850" y="3600450"/>
          <p14:tracePt t="134428" x="4298950" y="3613150"/>
          <p14:tracePt t="134444" x="4387850" y="3619500"/>
          <p14:tracePt t="134462" x="4394200" y="3619500"/>
          <p14:tracePt t="134619" x="4400550" y="3619500"/>
          <p14:tracePt t="134651" x="4406900" y="3619500"/>
          <p14:tracePt t="134663" x="4413250" y="3619500"/>
          <p14:tracePt t="134695" x="4419600" y="3619500"/>
          <p14:tracePt t="135765" x="4425950" y="3625850"/>
          <p14:tracePt t="135771" x="4432300" y="3625850"/>
          <p14:tracePt t="135779" x="4445000" y="3632200"/>
          <p14:tracePt t="135797" x="4470400" y="3651250"/>
          <p14:tracePt t="135812" x="4489450" y="3670300"/>
          <p14:tracePt t="135829" x="4508500" y="3683000"/>
          <p14:tracePt t="135847" x="4514850" y="3689350"/>
          <p14:tracePt t="136369" x="4508500" y="3689350"/>
          <p14:tracePt t="136374" x="4502150" y="3689350"/>
          <p14:tracePt t="136396" x="4464050" y="3689350"/>
          <p14:tracePt t="136414" x="4419600" y="3689350"/>
          <p14:tracePt t="136431" x="4381500" y="3689350"/>
          <p14:tracePt t="136450" x="4343400" y="3689350"/>
          <p14:tracePt t="136463" x="4292600" y="3689350"/>
          <p14:tracePt t="136482" x="4229100" y="3689350"/>
          <p14:tracePt t="136497" x="4171950" y="3683000"/>
          <p14:tracePt t="136513" x="4114800" y="3676650"/>
          <p14:tracePt t="136532" x="4057650" y="3670300"/>
          <p14:tracePt t="136546" x="3949700" y="3657600"/>
          <p14:tracePt t="136563" x="3835400" y="3644900"/>
          <p14:tracePt t="136580" x="3689350" y="3632200"/>
          <p14:tracePt t="136597" x="3530600" y="3619500"/>
          <p14:tracePt t="136613" x="3371850" y="3619500"/>
          <p14:tracePt t="136630" x="3213100" y="3619500"/>
          <p14:tracePt t="136647" x="3022600" y="3619500"/>
          <p14:tracePt t="136664" x="2755900" y="3619500"/>
          <p14:tracePt t="136680" x="2559050" y="3619500"/>
          <p14:tracePt t="136697" x="2330450" y="3619500"/>
          <p14:tracePt t="136713" x="2082800" y="3625850"/>
          <p14:tracePt t="136732" x="1898650" y="3613150"/>
          <p14:tracePt t="136746" x="1739900" y="3600450"/>
          <p14:tracePt t="136764" x="1593850" y="3594100"/>
          <p14:tracePt t="136780" x="1441450" y="3587750"/>
          <p14:tracePt t="136796" x="1327150" y="3587750"/>
          <p14:tracePt t="136814" x="1181100" y="3594100"/>
          <p14:tracePt t="136830" x="1092200" y="3613150"/>
          <p14:tracePt t="136847" x="1073150" y="3663950"/>
          <p14:tracePt t="136865" x="1117600" y="3727450"/>
          <p14:tracePt t="136881" x="1130300" y="3746500"/>
          <p14:tracePt t="136897" x="1136650" y="3784600"/>
          <p14:tracePt t="136913" x="1136650" y="3822700"/>
          <p14:tracePt t="136932" x="1136650" y="3829050"/>
          <p14:tracePt t="137190" x="1143000" y="3829050"/>
          <p14:tracePt t="137196" x="1149350" y="3829050"/>
          <p14:tracePt t="137214" x="1155700" y="3829050"/>
          <p14:tracePt t="137342" x="1155700" y="3835400"/>
          <p14:tracePt t="137416" x="1168400" y="3835400"/>
          <p14:tracePt t="137423" x="1181100" y="3835400"/>
          <p14:tracePt t="137433" x="1219200" y="3835400"/>
          <p14:tracePt t="137447" x="1295400" y="3841750"/>
          <p14:tracePt t="137465" x="1397000" y="3841750"/>
          <p14:tracePt t="137481" x="1492250" y="3841750"/>
          <p14:tracePt t="137498" x="1593850" y="3841750"/>
          <p14:tracePt t="137515" x="1682750" y="3841750"/>
          <p14:tracePt t="137531" x="1778000" y="3835400"/>
          <p14:tracePt t="137548" x="1854200" y="3829050"/>
          <p14:tracePt t="137565" x="1924050" y="3829050"/>
          <p14:tracePt t="137566" x="1949450" y="3822700"/>
          <p14:tracePt t="137580" x="1981200" y="3822700"/>
          <p14:tracePt t="137597" x="2012950" y="3822700"/>
          <p14:tracePt t="137614" x="2025650" y="3822700"/>
          <p14:tracePt t="137631" x="2032000" y="3822700"/>
          <p14:tracePt t="137827" x="2044700" y="3816350"/>
          <p14:tracePt t="137834" x="2057400" y="3816350"/>
          <p14:tracePt t="137847" x="2127250" y="3822700"/>
          <p14:tracePt t="137865" x="2165350" y="3829050"/>
          <p14:tracePt t="137881" x="2317750" y="3835400"/>
          <p14:tracePt t="137899" x="2438400" y="3841750"/>
          <p14:tracePt t="137915" x="2520950" y="3848100"/>
          <p14:tracePt t="137931" x="2540000" y="3854450"/>
          <p14:tracePt t="137983" x="2533650" y="3854450"/>
          <p14:tracePt t="138089" x="2540000" y="3854450"/>
          <p14:tracePt t="138098" x="2546350" y="3854450"/>
          <p14:tracePt t="138103" x="2565400" y="3860800"/>
          <p14:tracePt t="138113" x="2597150" y="3860800"/>
          <p14:tracePt t="138132" x="2667000" y="3867150"/>
          <p14:tracePt t="138148" x="2743200" y="3873500"/>
          <p14:tracePt t="138165" x="2832100" y="3873500"/>
          <p14:tracePt t="138182" x="2901950" y="3873500"/>
          <p14:tracePt t="138198" x="2959100" y="3873500"/>
          <p14:tracePt t="138215" x="2997200" y="3867150"/>
          <p14:tracePt t="138217" x="3016250" y="3867150"/>
          <p14:tracePt t="138231" x="3028950" y="3867150"/>
          <p14:tracePt t="138315" x="3035300" y="3867150"/>
          <p14:tracePt t="138321" x="3041650" y="3867150"/>
          <p14:tracePt t="138332" x="3060700" y="3867150"/>
          <p14:tracePt t="138348" x="3111500" y="3867150"/>
          <p14:tracePt t="138365" x="3155950" y="3860800"/>
          <p14:tracePt t="138381" x="3213100" y="3848100"/>
          <p14:tracePt t="138398" x="3244850" y="3835400"/>
          <p14:tracePt t="138415" x="3257550" y="3829050"/>
          <p14:tracePt t="138432" x="3263900" y="3822700"/>
          <p14:tracePt t="138448" x="3270250" y="3822700"/>
          <p14:tracePt t="138821" x="3263900" y="3822700"/>
          <p14:tracePt t="138837" x="3257550" y="3822700"/>
          <p14:tracePt t="138854" x="3251200" y="3822700"/>
          <p14:tracePt t="138860" x="3244850" y="3822700"/>
          <p14:tracePt t="138884" x="3232150" y="3822700"/>
          <p14:tracePt t="138900" x="3225800" y="3822700"/>
          <p14:tracePt t="138915" x="3219450" y="3822700"/>
          <p14:tracePt t="138932" x="3219450" y="3829050"/>
          <p14:tracePt t="138948" x="3213100" y="3829050"/>
          <p14:tracePt t="138986" x="3206750" y="3829050"/>
          <p14:tracePt t="139016" x="3238500" y="3841750"/>
          <p14:tracePt t="139032" x="3340100" y="3879850"/>
          <p14:tracePt t="139048" x="3384550" y="3892550"/>
          <p14:tracePt t="139065" x="3422650" y="3898900"/>
          <p14:tracePt t="139122" x="3429000" y="3905250"/>
          <p14:tracePt t="139132" x="3435350" y="3911600"/>
          <p14:tracePt t="139149" x="3441700" y="3917950"/>
          <p14:tracePt t="139165" x="3448050" y="3924300"/>
          <p14:tracePt t="139182" x="3454400" y="3924300"/>
          <p14:tracePt t="139186" x="3454400" y="3930650"/>
          <p14:tracePt t="139256" x="3460750" y="3930650"/>
          <p14:tracePt t="139635" x="3467100" y="3930650"/>
          <p14:tracePt t="139643" x="3473450" y="3930650"/>
          <p14:tracePt t="139652" x="3473450" y="3924300"/>
          <p14:tracePt t="139667" x="3486150" y="3917950"/>
          <p14:tracePt t="139700" x="3492500" y="3917950"/>
          <p14:tracePt t="139852" x="3498850" y="3917950"/>
          <p14:tracePt t="139866" x="3505200" y="3917950"/>
          <p14:tracePt t="139882" x="3517900" y="3917950"/>
          <p14:tracePt t="139902" x="3530600" y="3917950"/>
          <p14:tracePt t="140309" x="3536950" y="3917950"/>
          <p14:tracePt t="140315" x="3543300" y="3917950"/>
          <p14:tracePt t="140333" x="3600450" y="3930650"/>
          <p14:tracePt t="140350" x="3651250" y="3937000"/>
          <p14:tracePt t="140367" x="3683000" y="3937000"/>
          <p14:tracePt t="140383" x="3702050" y="3937000"/>
          <p14:tracePt t="140400" x="3708400" y="3937000"/>
          <p14:tracePt t="140434" x="3714750" y="3937000"/>
          <p14:tracePt t="140450" x="3727450" y="3937000"/>
          <p14:tracePt t="140467" x="3746500" y="3937000"/>
          <p14:tracePt t="140483" x="3784600" y="3937000"/>
          <p14:tracePt t="140500" x="3816350" y="3930650"/>
          <p14:tracePt t="140516" x="3841750" y="3930650"/>
          <p14:tracePt t="140533" x="3860800" y="3924300"/>
          <p14:tracePt t="140551" x="3886200" y="3924300"/>
          <p14:tracePt t="140567" x="3905250" y="3924300"/>
          <p14:tracePt t="140583" x="3937000" y="3917950"/>
          <p14:tracePt t="140600" x="3943350" y="3917950"/>
          <p14:tracePt t="140617" x="3968750" y="3917950"/>
          <p14:tracePt t="140633" x="4006850" y="3917950"/>
          <p14:tracePt t="140651" x="4032250" y="3917950"/>
          <p14:tracePt t="140668" x="4064000" y="3924300"/>
          <p14:tracePt t="140683" x="4102100" y="3924300"/>
          <p14:tracePt t="140701" x="4133850" y="3924300"/>
          <p14:tracePt t="140717" x="4178300" y="3924300"/>
          <p14:tracePt t="140733" x="4222750" y="3917950"/>
          <p14:tracePt t="140749" x="4267200" y="3911600"/>
          <p14:tracePt t="140766" x="4298950" y="3905250"/>
          <p14:tracePt t="140783" x="4343400" y="3892550"/>
          <p14:tracePt t="140787" x="4356100" y="3892550"/>
          <p14:tracePt t="140800" x="4381500" y="3886200"/>
          <p14:tracePt t="140816" x="4400550" y="3886200"/>
          <p14:tracePt t="140834" x="4425950" y="3879850"/>
          <p14:tracePt t="140851" x="4438650" y="3879850"/>
          <p14:tracePt t="140867" x="4445000" y="3873500"/>
          <p14:tracePt t="140883" x="4457700" y="3867150"/>
          <p14:tracePt t="140900" x="4464050" y="3860800"/>
          <p14:tracePt t="140917" x="4464050" y="3854450"/>
          <p14:tracePt t="141005" x="4470400" y="3854450"/>
          <p14:tracePt t="141012" x="4495800" y="3854450"/>
          <p14:tracePt t="141021" x="4508500" y="3854450"/>
          <p14:tracePt t="141033" x="4565650" y="3867150"/>
          <p14:tracePt t="141050" x="4660900" y="3879850"/>
          <p14:tracePt t="141052" x="4705350" y="3879850"/>
          <p14:tracePt t="141067" x="4819650" y="3886200"/>
          <p14:tracePt t="141084" x="4927600" y="3886200"/>
          <p14:tracePt t="141101" x="4997450" y="3886200"/>
          <p14:tracePt t="141117" x="5048250" y="3886200"/>
          <p14:tracePt t="141134" x="5073650" y="3892550"/>
          <p14:tracePt t="141150" x="5080000" y="3892550"/>
          <p14:tracePt t="141198" x="5086350" y="3892550"/>
          <p14:tracePt t="141217" x="5092700" y="3898900"/>
          <p14:tracePt t="141234" x="5118100" y="3905250"/>
          <p14:tracePt t="141238" x="5137150" y="3905250"/>
          <p14:tracePt t="141251" x="5156200" y="3911600"/>
          <p14:tracePt t="141267" x="5194300" y="3911600"/>
          <p14:tracePt t="141284" x="5257800" y="3917950"/>
          <p14:tracePt t="141301" x="5321300" y="3917950"/>
          <p14:tracePt t="141317" x="5435600" y="3917950"/>
          <p14:tracePt t="141335" x="5499100" y="3917950"/>
          <p14:tracePt t="141351" x="5543550" y="3911600"/>
          <p14:tracePt t="141368" x="5562600" y="3911600"/>
          <p14:tracePt t="141384" x="5568950" y="3911600"/>
          <p14:tracePt t="141505" x="5575300" y="3911600"/>
          <p14:tracePt t="141513" x="5581650" y="3911600"/>
          <p14:tracePt t="141522" x="5588000" y="3911600"/>
          <p14:tracePt t="141535" x="5600700" y="3911600"/>
          <p14:tracePt t="141551" x="5638800" y="3911600"/>
          <p14:tracePt t="141568" x="5657850" y="3911600"/>
          <p14:tracePt t="141584" x="5676900" y="3911600"/>
          <p14:tracePt t="141601" x="5702300" y="3911600"/>
          <p14:tracePt t="141618" x="5721350" y="3911600"/>
          <p14:tracePt t="141635" x="5734050" y="3911600"/>
          <p14:tracePt t="141651" x="5753100" y="3911600"/>
          <p14:tracePt t="141668" x="5765800" y="3911600"/>
          <p14:tracePt t="141701" x="5772150" y="3911600"/>
          <p14:tracePt t="141718" x="5778500" y="3911600"/>
          <p14:tracePt t="141930" x="5772150" y="3911600"/>
          <p14:tracePt t="141938" x="5765800" y="3911600"/>
          <p14:tracePt t="141951" x="5746750" y="3911600"/>
          <p14:tracePt t="141968" x="5721350" y="3911600"/>
          <p14:tracePt t="141984" x="5689600" y="3911600"/>
          <p14:tracePt t="142001" x="5651500" y="3917950"/>
          <p14:tracePt t="142017" x="5600700" y="3917950"/>
          <p14:tracePt t="142034" x="5543550" y="3924300"/>
          <p14:tracePt t="142051" x="5480050" y="3924300"/>
          <p14:tracePt t="142068" x="5410200" y="3924300"/>
          <p14:tracePt t="142084" x="5353050" y="3924300"/>
          <p14:tracePt t="142102" x="5238750" y="3930650"/>
          <p14:tracePt t="142118" x="5060950" y="3917950"/>
          <p14:tracePt t="142135" x="4813300" y="3892550"/>
          <p14:tracePt t="142152" x="4406900" y="3860800"/>
          <p14:tracePt t="142169" x="4191000" y="3854450"/>
          <p14:tracePt t="142185" x="3975100" y="3867150"/>
          <p14:tracePt t="142202" x="3790950" y="3892550"/>
          <p14:tracePt t="142218" x="3651250" y="3898900"/>
          <p14:tracePt t="142234" x="3492500" y="3905250"/>
          <p14:tracePt t="142251" x="3359150" y="3911600"/>
          <p14:tracePt t="142268" x="3187700" y="3911600"/>
          <p14:tracePt t="142285" x="2971800" y="3911600"/>
          <p14:tracePt t="142301" x="2667000" y="3911600"/>
          <p14:tracePt t="142318" x="2387600" y="3911600"/>
          <p14:tracePt t="142335" x="2152650" y="3911600"/>
          <p14:tracePt t="142352" x="1847850" y="3924300"/>
          <p14:tracePt t="142368" x="1612900" y="3949700"/>
          <p14:tracePt t="142385" x="1327150" y="4000500"/>
          <p14:tracePt t="142401" x="1231900" y="4019550"/>
          <p14:tracePt t="142419" x="1181100" y="4032250"/>
          <p14:tracePt t="142434" x="1149350" y="4044950"/>
          <p14:tracePt t="142451" x="1117600" y="4064000"/>
          <p14:tracePt t="142470" x="1073150" y="4089400"/>
          <p14:tracePt t="142485" x="1016000" y="4114800"/>
          <p14:tracePt t="142501" x="958850" y="4133850"/>
          <p14:tracePt t="142518" x="927100" y="4146550"/>
          <p14:tracePt t="142535" x="908050" y="4152900"/>
          <p14:tracePt t="142551" x="901700" y="4159250"/>
          <p14:tracePt t="142593" x="908050" y="4159250"/>
          <p14:tracePt t="142606" x="914400" y="4159250"/>
          <p14:tracePt t="142618" x="920750" y="4159250"/>
          <p14:tracePt t="142712" x="927100" y="4159250"/>
          <p14:tracePt t="142799" x="933450" y="4152900"/>
          <p14:tracePt t="142807" x="939800" y="4152900"/>
          <p14:tracePt t="142819" x="965200" y="4140200"/>
          <p14:tracePt t="142836" x="984250" y="4133850"/>
          <p14:tracePt t="142853" x="1022350" y="4121150"/>
          <p14:tracePt t="142869" x="1047750" y="4114800"/>
          <p14:tracePt t="142870" x="1073150" y="4108450"/>
          <p14:tracePt t="142886" x="1130300" y="4102100"/>
          <p14:tracePt t="142903" x="1162050" y="4102100"/>
          <p14:tracePt t="142919" x="1174750" y="4102100"/>
          <p14:tracePt t="142935" x="1181100" y="4102100"/>
          <p14:tracePt t="144008" x="1193800" y="4108450"/>
          <p14:tracePt t="144019" x="1200150" y="4114800"/>
          <p14:tracePt t="144037" x="1238250" y="4133850"/>
          <p14:tracePt t="144054" x="1327150" y="4152900"/>
          <p14:tracePt t="144070" x="1390650" y="4159250"/>
          <p14:tracePt t="144086" x="1466850" y="4159250"/>
          <p14:tracePt t="144103" x="1549400" y="4159250"/>
          <p14:tracePt t="144120" x="1625600" y="4165600"/>
          <p14:tracePt t="144136" x="1720850" y="4171950"/>
          <p14:tracePt t="144153" x="1771650" y="4178300"/>
          <p14:tracePt t="144170" x="1784350" y="4178300"/>
          <p14:tracePt t="144220" x="1790700" y="4178300"/>
          <p14:tracePt t="144236" x="1803400" y="4178300"/>
          <p14:tracePt t="144254" x="1816100" y="4178300"/>
          <p14:tracePt t="144269" x="1828800" y="4178300"/>
          <p14:tracePt t="144286" x="1835150" y="4178300"/>
          <p14:tracePt t="144303" x="1841500" y="4178300"/>
          <p14:tracePt t="144320" x="1847850" y="4178300"/>
          <p14:tracePt t="144353" x="1854200" y="4178300"/>
          <p14:tracePt t="144387" x="1866900" y="4171950"/>
          <p14:tracePt t="144403" x="1885950" y="4159250"/>
          <p14:tracePt t="144420" x="1905000" y="4152900"/>
          <p14:tracePt t="144436" x="1917700" y="4146550"/>
          <p14:tracePt t="144453" x="1930400" y="4146550"/>
          <p14:tracePt t="144470" x="1949450" y="4140200"/>
          <p14:tracePt t="144486" x="1968500" y="4140200"/>
          <p14:tracePt t="144504" x="2000250" y="4140200"/>
          <p14:tracePt t="144521" x="2019300" y="4140200"/>
          <p14:tracePt t="144537" x="2032000" y="4146550"/>
          <p14:tracePt t="144553" x="2063750" y="4146550"/>
          <p14:tracePt t="144571" x="2082800" y="4146550"/>
          <p14:tracePt t="144586" x="2101850" y="4146550"/>
          <p14:tracePt t="144602" x="2114550" y="4140200"/>
          <p14:tracePt t="144620" x="2133600" y="4133850"/>
          <p14:tracePt t="144637" x="2146300" y="4127500"/>
          <p14:tracePt t="144654" x="2152650" y="4127500"/>
          <p14:tracePt t="144670" x="2159000" y="4127500"/>
          <p14:tracePt t="144703" x="2171700" y="4127500"/>
          <p14:tracePt t="144720" x="2178050" y="4127500"/>
          <p14:tracePt t="144738" x="2190750" y="4127500"/>
          <p14:tracePt t="144785" x="2197100" y="4127500"/>
          <p14:tracePt t="144801" x="2197100" y="4121150"/>
          <p14:tracePt t="144809" x="2203450" y="4121150"/>
          <p14:tracePt t="144820" x="2209800" y="4114800"/>
          <p14:tracePt t="144837" x="2222500" y="4102100"/>
          <p14:tracePt t="144854" x="2247900" y="4095750"/>
          <p14:tracePt t="144857" x="2260600" y="4089400"/>
          <p14:tracePt t="144870" x="2273300" y="4083050"/>
          <p14:tracePt t="144888" x="2330450" y="4083050"/>
          <p14:tracePt t="144906" x="2368550" y="4076700"/>
          <p14:tracePt t="144921" x="2413000" y="4076700"/>
          <p14:tracePt t="144936" x="2438400" y="4076700"/>
          <p14:tracePt t="144953" x="2457450" y="4070350"/>
          <p14:tracePt t="145004" x="2463800" y="4070350"/>
          <p14:tracePt t="145260" x="2470150" y="4070350"/>
          <p14:tracePt t="145270" x="2476500" y="4070350"/>
          <p14:tracePt t="145288" x="2520950" y="4089400"/>
          <p14:tracePt t="145306" x="2616200" y="4108450"/>
          <p14:tracePt t="145321" x="2654300" y="4114800"/>
          <p14:tracePt t="145338" x="2717800" y="4121150"/>
          <p14:tracePt t="145341" x="2749550" y="4121150"/>
          <p14:tracePt t="145354" x="2774950" y="4121150"/>
          <p14:tracePt t="145356" x="2800350" y="4121150"/>
          <p14:tracePt t="145371" x="2832100" y="4127500"/>
          <p14:tracePt t="145372" x="2851150" y="4127500"/>
          <p14:tracePt t="145387" x="2908300" y="4127500"/>
          <p14:tracePt t="145404" x="2952750" y="4133850"/>
          <p14:tracePt t="145422" x="2978150" y="4133850"/>
          <p14:tracePt t="145438" x="3003550" y="4140200"/>
          <p14:tracePt t="145454" x="3028950" y="4140200"/>
          <p14:tracePt t="145471" x="3041650" y="4146550"/>
          <p14:tracePt t="145488" x="3054350" y="4146550"/>
          <p14:tracePt t="145504" x="3067050" y="4146550"/>
          <p14:tracePt t="145521" x="3079750" y="4146550"/>
          <p14:tracePt t="145538" x="3086100" y="4146550"/>
          <p14:tracePt t="145554" x="3098800" y="4146550"/>
          <p14:tracePt t="145557" x="3105150" y="4146550"/>
          <p14:tracePt t="145571" x="3117850" y="4146550"/>
          <p14:tracePt t="145588" x="3130550" y="4146550"/>
          <p14:tracePt t="145605" x="3143250" y="4146550"/>
          <p14:tracePt t="145607" x="3149600" y="4146550"/>
          <p14:tracePt t="145621" x="3155950" y="4146550"/>
          <p14:tracePt t="145622" x="3162300" y="4146550"/>
          <p14:tracePt t="145637" x="3168650" y="4146550"/>
          <p14:tracePt t="145639" x="3175000" y="4146550"/>
          <p14:tracePt t="145655" x="3187700" y="4146550"/>
          <p14:tracePt t="145671" x="3200400" y="4152900"/>
          <p14:tracePt t="145688" x="3225800" y="4152900"/>
          <p14:tracePt t="145704" x="3251200" y="4152900"/>
          <p14:tracePt t="145721" x="3276600" y="4152900"/>
          <p14:tracePt t="145737" x="3308350" y="4152900"/>
          <p14:tracePt t="145754" x="3327400" y="4159250"/>
          <p14:tracePt t="145771" x="3346450" y="4165600"/>
          <p14:tracePt t="145788" x="3352800" y="4165600"/>
          <p14:tracePt t="145804" x="3359150" y="4165600"/>
          <p14:tracePt t="145821" x="3371850" y="4171950"/>
          <p14:tracePt t="145838" x="3378200" y="4171950"/>
          <p14:tracePt t="145854" x="3390900" y="4171950"/>
          <p14:tracePt t="145871" x="3403600" y="4171950"/>
          <p14:tracePt t="145888" x="3416300" y="4171950"/>
          <p14:tracePt t="145905" x="3435350" y="4171950"/>
          <p14:tracePt t="145921" x="3448050" y="4171950"/>
          <p14:tracePt t="145938" x="3460750" y="4171950"/>
          <p14:tracePt t="145954" x="3473450" y="4171950"/>
          <p14:tracePt t="145971" x="3486150" y="4165600"/>
          <p14:tracePt t="145988" x="3498850" y="4159250"/>
          <p14:tracePt t="146004" x="3511550" y="4159250"/>
          <p14:tracePt t="146021" x="3530600" y="4146550"/>
          <p14:tracePt t="146038" x="3556000" y="4140200"/>
          <p14:tracePt t="146041" x="3562350" y="4133850"/>
          <p14:tracePt t="146054" x="3568700" y="4133850"/>
          <p14:tracePt t="146058" x="3575050" y="4133850"/>
          <p14:tracePt t="146104" x="3587750" y="4133850"/>
          <p14:tracePt t="146123" x="3708400" y="4159250"/>
          <p14:tracePt t="146138" x="3790950" y="4171950"/>
          <p14:tracePt t="146155" x="4025900" y="4203700"/>
          <p14:tracePt t="146171" x="4114800" y="4210050"/>
          <p14:tracePt t="146188" x="4273550" y="4216400"/>
          <p14:tracePt t="146205" x="4400550" y="4216400"/>
          <p14:tracePt t="146221" x="4489450" y="4216400"/>
          <p14:tracePt t="146238" x="4489450" y="4210050"/>
          <p14:tracePt t="146270" x="4495800" y="4210050"/>
          <p14:tracePt t="146288" x="4502150" y="4210050"/>
          <p14:tracePt t="146304" x="4514850" y="4210050"/>
          <p14:tracePt t="146322" x="4527550" y="4210050"/>
          <p14:tracePt t="146338" x="4533900" y="4210050"/>
          <p14:tracePt t="146682" x="4540250" y="4210050"/>
          <p14:tracePt t="146691" x="4546600" y="4210050"/>
          <p14:tracePt t="146707" x="4584700" y="4191000"/>
          <p14:tracePt t="146724" x="4629150" y="4178300"/>
          <p14:tracePt t="146739" x="4679950" y="4152900"/>
          <p14:tracePt t="146755" x="4730750" y="4140200"/>
          <p14:tracePt t="146771" x="4775200" y="4114800"/>
          <p14:tracePt t="146789" x="4813300" y="4095750"/>
          <p14:tracePt t="146805" x="4832350" y="4089400"/>
          <p14:tracePt t="146822" x="4845050" y="4083050"/>
          <p14:tracePt t="146838" x="4845050" y="4076700"/>
          <p14:tracePt t="146872" x="4851400" y="4076700"/>
          <p14:tracePt t="146888" x="4857750" y="4076700"/>
          <p14:tracePt t="146905" x="4857750" y="4070350"/>
          <p14:tracePt t="147085" x="4864100" y="4070350"/>
          <p14:tracePt t="147093" x="4870450" y="4070350"/>
          <p14:tracePt t="147107" x="4876800" y="4070350"/>
          <p14:tracePt t="147123" x="4889500" y="4070350"/>
          <p14:tracePt t="147140" x="4895850" y="4070350"/>
          <p14:tracePt t="147187" x="4902200" y="4070350"/>
          <p14:tracePt t="147195" x="4902200" y="4076700"/>
          <p14:tracePt t="147204" x="4914900" y="4076700"/>
          <p14:tracePt t="147222" x="4940300" y="4076700"/>
          <p14:tracePt t="147239" x="5003800" y="4076700"/>
          <p14:tracePt t="147256" x="5092700" y="4076700"/>
          <p14:tracePt t="147272" x="5111750" y="4083050"/>
          <p14:tracePt t="147275" x="5130800" y="4083050"/>
          <p14:tracePt t="147289" x="5149850" y="4083050"/>
          <p14:tracePt t="147387" x="5156200" y="4089400"/>
          <p14:tracePt t="147406" x="5181600" y="4089400"/>
          <p14:tracePt t="147422" x="5232400" y="4089400"/>
          <p14:tracePt t="147439" x="5283200" y="4089400"/>
          <p14:tracePt t="147455" x="5327650" y="4089400"/>
          <p14:tracePt t="147458" x="5353050" y="4089400"/>
          <p14:tracePt t="147473" x="5365750" y="4089400"/>
          <p14:tracePt t="147490" x="5378450" y="4089400"/>
          <p14:tracePt t="147580" x="5378450" y="4095750"/>
          <p14:tracePt t="147808" x="5378450" y="4102100"/>
          <p14:tracePt t="147815" x="5384800" y="4102100"/>
          <p14:tracePt t="147831" x="5391150" y="4108450"/>
          <p14:tracePt t="147867" x="5397500" y="4114800"/>
          <p14:tracePt t="147875" x="5403850" y="4114800"/>
          <p14:tracePt t="147890" x="5422900" y="4127500"/>
          <p14:tracePt t="147908" x="5480050" y="4133850"/>
          <p14:tracePt t="147922" x="5568950" y="4140200"/>
          <p14:tracePt t="147938" x="5683250" y="4140200"/>
          <p14:tracePt t="147956" x="5765800" y="4127500"/>
          <p14:tracePt t="147973" x="5842000" y="4108450"/>
          <p14:tracePt t="147990" x="5886450" y="4095750"/>
          <p14:tracePt t="148006" x="5911850" y="4089400"/>
          <p14:tracePt t="148023" x="5949950" y="4076700"/>
          <p14:tracePt t="148040" x="5981700" y="4070350"/>
          <p14:tracePt t="148056" x="6026150" y="4070350"/>
          <p14:tracePt t="148059" x="6045200" y="4070350"/>
          <p14:tracePt t="148073" x="6057900" y="4064000"/>
          <p14:tracePt t="148089" x="6089650" y="4057650"/>
          <p14:tracePt t="148106" x="6096000" y="4051300"/>
          <p14:tracePt t="148123" x="6102350" y="4051300"/>
          <p14:tracePt t="148139" x="6108700" y="4051300"/>
          <p14:tracePt t="148174" x="6115050" y="4051300"/>
          <p14:tracePt t="148190" x="6115050" y="4064000"/>
          <p14:tracePt t="148206" x="6121400" y="4076700"/>
          <p14:tracePt t="148223" x="6127750" y="4083050"/>
          <p14:tracePt t="148240" x="6134100" y="4089400"/>
          <p14:tracePt t="148346" x="6134100" y="4095750"/>
          <p14:tracePt t="148370" x="6134100" y="4102100"/>
          <p14:tracePt t="148419" x="6127750" y="4102100"/>
          <p14:tracePt t="148434" x="6121400" y="4095750"/>
          <p14:tracePt t="148452" x="6115050" y="4095750"/>
          <p14:tracePt t="148458" x="6108700" y="4095750"/>
          <p14:tracePt t="148473" x="6089650" y="4089400"/>
          <p14:tracePt t="148491" x="6070600" y="4089400"/>
          <p14:tracePt t="148507" x="6045200" y="4089400"/>
          <p14:tracePt t="148525" x="6019800" y="4089400"/>
          <p14:tracePt t="148539" x="5962650" y="4089400"/>
          <p14:tracePt t="148557" x="5892800" y="4102100"/>
          <p14:tracePt t="148573" x="5803900" y="4121150"/>
          <p14:tracePt t="148590" x="5734050" y="4127500"/>
          <p14:tracePt t="148607" x="5619750" y="4146550"/>
          <p14:tracePt t="148623" x="5511800" y="4152900"/>
          <p14:tracePt t="148640" x="5441950" y="4159250"/>
          <p14:tracePt t="148657" x="5327650" y="4159250"/>
          <p14:tracePt t="148674" x="5238750" y="4159250"/>
          <p14:tracePt t="148691" x="5099050" y="4165600"/>
          <p14:tracePt t="148707" x="4914900" y="4178300"/>
          <p14:tracePt t="148723" x="4775200" y="4197350"/>
          <p14:tracePt t="148741" x="4610100" y="4216400"/>
          <p14:tracePt t="148757" x="4495800" y="4229100"/>
          <p14:tracePt t="148773" x="4318000" y="4248150"/>
          <p14:tracePt t="148790" x="4146550" y="4267200"/>
          <p14:tracePt t="148807" x="3943350" y="4273550"/>
          <p14:tracePt t="148823" x="3644900" y="4273550"/>
          <p14:tracePt t="148840" x="3429000" y="4273550"/>
          <p14:tracePt t="148857" x="3200400" y="4286250"/>
          <p14:tracePt t="148872" x="2990850" y="4298950"/>
          <p14:tracePt t="148891" x="2832100" y="4311650"/>
          <p14:tracePt t="148893" x="2762250" y="4324350"/>
          <p14:tracePt t="148907" x="2584450" y="4343400"/>
          <p14:tracePt t="148924" x="2451100" y="4362450"/>
          <p14:tracePt t="148941" x="2413000" y="4368800"/>
          <p14:tracePt t="148944" x="2330450" y="4375150"/>
          <p14:tracePt t="148957" x="2159000" y="4375150"/>
          <p14:tracePt t="148973" x="1968500" y="4362450"/>
          <p14:tracePt t="148992" x="1828800" y="4343400"/>
          <p14:tracePt t="149010" x="1714500" y="4337050"/>
          <p14:tracePt t="149023" x="1638300" y="4337050"/>
          <p14:tracePt t="149040" x="1587500" y="4337050"/>
          <p14:tracePt t="149057" x="1555750" y="4343400"/>
          <p14:tracePt t="149076" x="1524000" y="4356100"/>
          <p14:tracePt t="149078" x="1504950" y="4356100"/>
          <p14:tracePt t="149090" x="1485900" y="4362450"/>
          <p14:tracePt t="149107" x="1466850" y="4362450"/>
          <p14:tracePt t="149141" x="1460500" y="4362450"/>
          <p14:tracePt t="149158" x="1454150" y="4362450"/>
          <p14:tracePt t="149174" x="1428750" y="4362450"/>
          <p14:tracePt t="149190" x="1377950" y="4349750"/>
          <p14:tracePt t="149206" x="1320800" y="4343400"/>
          <p14:tracePt t="149224" x="1250950" y="4330700"/>
          <p14:tracePt t="149241" x="1219200" y="4324350"/>
          <p14:tracePt t="149296" x="1219200" y="4318000"/>
          <p14:tracePt t="149307" x="1212850" y="4318000"/>
          <p14:tracePt t="149324" x="1193800" y="4318000"/>
          <p14:tracePt t="149342" x="1174750" y="4318000"/>
          <p14:tracePt t="149587" x="1181100" y="4318000"/>
          <p14:tracePt t="149594" x="1181100" y="4311650"/>
          <p14:tracePt t="149608" x="1187450" y="4311650"/>
          <p14:tracePt t="149625" x="1212850" y="4311650"/>
          <p14:tracePt t="149641" x="1219200" y="4311650"/>
          <p14:tracePt t="149658" x="1231900" y="4311650"/>
          <p14:tracePt t="149675" x="1270000" y="4311650"/>
          <p14:tracePt t="149691" x="1301750" y="4318000"/>
          <p14:tracePt t="149708" x="1346200" y="4318000"/>
          <p14:tracePt t="149724" x="1441450" y="4318000"/>
          <p14:tracePt t="149741" x="1492250" y="4318000"/>
          <p14:tracePt t="149758" x="1524000" y="4318000"/>
          <p14:tracePt t="149774" x="1530350" y="4318000"/>
          <p14:tracePt t="149807" x="1530350" y="4330700"/>
          <p14:tracePt t="149825" x="1530350" y="4349750"/>
          <p14:tracePt t="149841" x="1530350" y="4356100"/>
          <p14:tracePt t="149945" x="1530350" y="4349750"/>
          <p14:tracePt t="149958" x="1543050" y="4343400"/>
          <p14:tracePt t="149991" x="1549400" y="4337050"/>
          <p14:tracePt t="150025" x="1562100" y="4337050"/>
          <p14:tracePt t="150041" x="1568450" y="4330700"/>
          <p14:tracePt t="150058" x="1574800" y="4330700"/>
          <p14:tracePt t="150074" x="1581150" y="4330700"/>
          <p14:tracePt t="150151" x="1587500" y="4330700"/>
          <p14:tracePt t="150161" x="1593850" y="4330700"/>
          <p14:tracePt t="150166" x="1593850" y="4324350"/>
          <p14:tracePt t="150177" x="1606550" y="4324350"/>
          <p14:tracePt t="150191" x="1619250" y="4318000"/>
          <p14:tracePt t="150208" x="1631950" y="4318000"/>
          <p14:tracePt t="150225" x="1644650" y="4318000"/>
          <p14:tracePt t="150241" x="1657350" y="4318000"/>
          <p14:tracePt t="150275" x="1663700" y="4318000"/>
          <p14:tracePt t="150291" x="1670050" y="4318000"/>
          <p14:tracePt t="150308" x="1682750" y="4318000"/>
          <p14:tracePt t="150325" x="1701800" y="4318000"/>
          <p14:tracePt t="150341" x="1727200" y="4311650"/>
          <p14:tracePt t="150358" x="1752600" y="4311650"/>
          <p14:tracePt t="150375" x="1784350" y="4305300"/>
          <p14:tracePt t="150391" x="1790700" y="4305300"/>
          <p14:tracePt t="150519" x="1797050" y="4305300"/>
          <p14:tracePt t="150528" x="1803400" y="4305300"/>
          <p14:tracePt t="150542" x="1809750" y="4305300"/>
          <p14:tracePt t="150611" x="1816100" y="4305300"/>
          <p14:tracePt t="150619" x="1822450" y="4305300"/>
          <p14:tracePt t="150629" x="1828800" y="4305300"/>
          <p14:tracePt t="150642" x="1847850" y="4305300"/>
          <p14:tracePt t="150659" x="1873250" y="4311650"/>
          <p14:tracePt t="150675" x="1885950" y="4311650"/>
          <p14:tracePt t="150719" x="1892300" y="4311650"/>
          <p14:tracePt t="150734" x="1898650" y="4311650"/>
          <p14:tracePt t="150760" x="1936750" y="4311650"/>
          <p14:tracePt t="150777" x="1974850" y="4311650"/>
          <p14:tracePt t="150792" x="2012950" y="4311650"/>
          <p14:tracePt t="150807" x="2051050" y="4311650"/>
          <p14:tracePt t="150825" x="2076450" y="4311650"/>
          <p14:tracePt t="150843" x="2089150" y="4311650"/>
          <p14:tracePt t="150858" x="2101850" y="4311650"/>
          <p14:tracePt t="150875" x="2114550" y="4311650"/>
          <p14:tracePt t="150892" x="2139950" y="4311650"/>
          <p14:tracePt t="150909" x="2165350" y="4311650"/>
          <p14:tracePt t="150925" x="2197100" y="4311650"/>
          <p14:tracePt t="150941" x="2235200" y="4311650"/>
          <p14:tracePt t="150959" x="2266950" y="4311650"/>
          <p14:tracePt t="150975" x="2317750" y="4311650"/>
          <p14:tracePt t="150992" x="2362200" y="4311650"/>
          <p14:tracePt t="151008" x="2406650" y="4311650"/>
          <p14:tracePt t="151025" x="2444750" y="4311650"/>
          <p14:tracePt t="151042" x="2495550" y="4311650"/>
          <p14:tracePt t="151058" x="2527300" y="4311650"/>
          <p14:tracePt t="151075" x="2565400" y="4311650"/>
          <p14:tracePt t="151091" x="2597150" y="4311650"/>
          <p14:tracePt t="151109" x="2609850" y="4311650"/>
          <p14:tracePt t="151125" x="2616200" y="4311650"/>
          <p14:tracePt t="151186" x="2622550" y="4311650"/>
          <p14:tracePt t="151322" x="2622550" y="4318000"/>
          <p14:tracePt t="151346" x="2622550" y="4324350"/>
          <p14:tracePt t="151537" x="2622550" y="4318000"/>
          <p14:tracePt t="151546" x="2628900" y="4311650"/>
          <p14:tracePt t="151561" x="2647950" y="4298950"/>
          <p14:tracePt t="151578" x="2667000" y="4279900"/>
          <p14:tracePt t="151593" x="2692400" y="4273550"/>
          <p14:tracePt t="151609" x="2717800" y="4267200"/>
          <p14:tracePt t="151626" x="2787650" y="4279900"/>
          <p14:tracePt t="151643" x="2844800" y="4292600"/>
          <p14:tracePt t="151659" x="2863850" y="4298950"/>
          <p14:tracePt t="151676" x="2863850" y="4305300"/>
          <p14:tracePt t="151869" x="2870200" y="4305300"/>
          <p14:tracePt t="151893" x="2921000" y="4311650"/>
          <p14:tracePt t="151910" x="2984500" y="4311650"/>
          <p14:tracePt t="151925" x="3041650" y="4318000"/>
          <p14:tracePt t="151943" x="3098800" y="4318000"/>
          <p14:tracePt t="151960" x="3136900" y="4318000"/>
          <p14:tracePt t="151976" x="3143250" y="4318000"/>
          <p14:tracePt t="152081" x="3149600" y="4318000"/>
          <p14:tracePt t="152088" x="3155950" y="4318000"/>
          <p14:tracePt t="152097" x="3168650" y="4318000"/>
          <p14:tracePt t="152110" x="3187700" y="4318000"/>
          <p14:tracePt t="152126" x="3225800" y="4324350"/>
          <p14:tracePt t="152142" x="3314700" y="4343400"/>
          <p14:tracePt t="152144" x="3346450" y="4343400"/>
          <p14:tracePt t="152160" x="3429000" y="4349750"/>
          <p14:tracePt t="152176" x="3517900" y="4356100"/>
          <p14:tracePt t="152194" x="3587750" y="4356100"/>
          <p14:tracePt t="152217" x="3644900" y="4356100"/>
          <p14:tracePt t="152226" x="3676650" y="4356100"/>
          <p14:tracePt t="152243" x="3695700" y="4356100"/>
          <p14:tracePt t="152260" x="3708400" y="4356100"/>
          <p14:tracePt t="152276" x="3714750" y="4356100"/>
          <p14:tracePt t="152309" x="3721100" y="4356100"/>
          <p14:tracePt t="152326" x="3727450" y="4356100"/>
          <p14:tracePt t="152600" x="3733800" y="4356100"/>
          <p14:tracePt t="152609" x="3740150" y="4362450"/>
          <p14:tracePt t="152626" x="3752850" y="4368800"/>
          <p14:tracePt t="152645" x="3759200" y="4375150"/>
          <p14:tracePt t="152661" x="3765550" y="4375150"/>
          <p14:tracePt t="152676" x="3771900" y="4375150"/>
          <p14:tracePt t="152693" x="3778250" y="4375150"/>
          <p14:tracePt t="152709" x="3784600" y="4375150"/>
          <p14:tracePt t="152726" x="3797300" y="4375150"/>
          <p14:tracePt t="152743" x="3816350" y="4368800"/>
          <p14:tracePt t="152759" x="3822700" y="4368800"/>
          <p14:tracePt t="152776" x="3822700" y="4362450"/>
          <p14:tracePt t="152793" x="3829050" y="4362450"/>
          <p14:tracePt t="152898" x="3829050" y="4356100"/>
          <p14:tracePt t="152932" x="3816350" y="4343400"/>
          <p14:tracePt t="152954" x="3810000" y="4337050"/>
          <p14:tracePt t="152991" x="3816350" y="4337050"/>
          <p14:tracePt t="152997" x="3822700" y="4337050"/>
          <p14:tracePt t="153010" x="3829050" y="4337050"/>
          <p14:tracePt t="153027" x="3841750" y="4337050"/>
          <p14:tracePt t="153045" x="3854450" y="4337050"/>
          <p14:tracePt t="153060" x="3860800" y="4337050"/>
          <p14:tracePt t="153543" x="3873500" y="4337050"/>
          <p14:tracePt t="153561" x="3943350" y="4337050"/>
          <p14:tracePt t="153577" x="4140200" y="4330700"/>
          <p14:tracePt t="153595" x="4197350" y="4330700"/>
          <p14:tracePt t="153597" x="4286250" y="4330700"/>
          <p14:tracePt t="153611" x="4445000" y="4324350"/>
          <p14:tracePt t="153629" x="4578350" y="4324350"/>
          <p14:tracePt t="153645" x="4673600" y="4318000"/>
          <p14:tracePt t="153661" x="4737100" y="4311650"/>
          <p14:tracePt t="153677" x="4787900" y="4311650"/>
          <p14:tracePt t="153694" x="4819650" y="4305300"/>
          <p14:tracePt t="153711" x="4845050" y="4305300"/>
          <p14:tracePt t="153733" x="4870450" y="4305300"/>
          <p14:tracePt t="153744" x="4876800" y="4305300"/>
          <p14:tracePt t="153778" x="4876800" y="4298950"/>
          <p14:tracePt t="153794" x="4883150" y="4298950"/>
          <p14:tracePt t="153811" x="4889500" y="4298950"/>
          <p14:tracePt t="153828" x="4902200" y="4298950"/>
          <p14:tracePt t="153844" x="4921250" y="4305300"/>
          <p14:tracePt t="153861" x="4946650" y="4311650"/>
          <p14:tracePt t="153878" x="4978400" y="4318000"/>
          <p14:tracePt t="153895" x="5003800" y="4318000"/>
          <p14:tracePt t="153912" x="5035550" y="4318000"/>
          <p14:tracePt t="153928" x="5067300" y="4318000"/>
          <p14:tracePt t="153945" x="5111750" y="4324350"/>
          <p14:tracePt t="153946" x="5124450" y="4324350"/>
          <p14:tracePt t="153965" x="5162550" y="4324350"/>
          <p14:tracePt t="153978" x="5187950" y="4324350"/>
          <p14:tracePt t="153998" x="5194300" y="4324350"/>
          <p14:tracePt t="154012" x="5213350" y="4324350"/>
          <p14:tracePt t="154027" x="5219700" y="4324350"/>
          <p14:tracePt t="154044" x="5226050" y="4324350"/>
          <p14:tracePt t="154061" x="5232400" y="4324350"/>
          <p14:tracePt t="154095" x="5245100" y="4318000"/>
          <p14:tracePt t="154111" x="5257800" y="4311650"/>
          <p14:tracePt t="154128" x="5270500" y="4305300"/>
          <p14:tracePt t="154144" x="5283200" y="4305300"/>
          <p14:tracePt t="154162" x="5302250" y="4305300"/>
          <p14:tracePt t="154166" x="5308600" y="4305300"/>
          <p14:tracePt t="154178" x="5314950" y="4298950"/>
          <p14:tracePt t="154195" x="5340350" y="4298950"/>
          <p14:tracePt t="154211" x="5416550" y="4298950"/>
          <p14:tracePt t="154229" x="5486400" y="4292600"/>
          <p14:tracePt t="154244" x="5543550" y="4279900"/>
          <p14:tracePt t="154261" x="5575300" y="4273550"/>
          <p14:tracePt t="154278" x="5594350" y="4267200"/>
          <p14:tracePt t="154294" x="5600700" y="4260850"/>
          <p14:tracePt t="154311" x="5607050" y="4260850"/>
          <p14:tracePt t="154361" x="5607050" y="4254500"/>
          <p14:tracePt t="154685" x="5607050" y="4248150"/>
          <p14:tracePt t="154695" x="5600700" y="4248150"/>
          <p14:tracePt t="154729" x="5588000" y="4241800"/>
          <p14:tracePt t="154745" x="5575300" y="4241800"/>
          <p14:tracePt t="154762" x="5556250" y="4241800"/>
          <p14:tracePt t="154779" x="5530850" y="4248150"/>
          <p14:tracePt t="154782" x="5518150" y="4248150"/>
          <p14:tracePt t="154795" x="5486400" y="4254500"/>
          <p14:tracePt t="154813" x="5454650" y="4267200"/>
          <p14:tracePt t="154829" x="5416550" y="4279900"/>
          <p14:tracePt t="154845" x="5372100" y="4292600"/>
          <p14:tracePt t="154863" x="5302250" y="4305300"/>
          <p14:tracePt t="154879" x="5238750" y="4318000"/>
          <p14:tracePt t="154895" x="5181600" y="4324350"/>
          <p14:tracePt t="154912" x="5099050" y="4324350"/>
          <p14:tracePt t="154929" x="4997450" y="4324350"/>
          <p14:tracePt t="154947" x="4914900" y="4324350"/>
          <p14:tracePt t="154962" x="4781550" y="4324350"/>
          <p14:tracePt t="154978" x="4654550" y="4318000"/>
          <p14:tracePt t="154996" x="4356100" y="4318000"/>
          <p14:tracePt t="155012" x="4305300" y="4318000"/>
          <p14:tracePt t="155029" x="4083050" y="4318000"/>
          <p14:tracePt t="155045" x="3873500" y="4324350"/>
          <p14:tracePt t="155062" x="3771900" y="4330700"/>
          <p14:tracePt t="155077" x="3644900" y="4330700"/>
          <p14:tracePt t="155095" x="3460750" y="4337050"/>
          <p14:tracePt t="155112" x="3257550" y="4343400"/>
          <p14:tracePt t="155129" x="3009900" y="4343400"/>
          <p14:tracePt t="155145" x="2711450" y="4330700"/>
          <p14:tracePt t="155162" x="2495550" y="4324350"/>
          <p14:tracePt t="155178" x="2298700" y="4324350"/>
          <p14:tracePt t="155195" x="2120900" y="4324350"/>
          <p14:tracePt t="155212" x="1968500" y="4337050"/>
          <p14:tracePt t="155229" x="1828800" y="4362450"/>
          <p14:tracePt t="155245" x="1504950" y="4406900"/>
          <p14:tracePt t="155262" x="1403350" y="4419600"/>
          <p14:tracePt t="155265" x="1308100" y="4432300"/>
          <p14:tracePt t="155279" x="1219200" y="4445000"/>
          <p14:tracePt t="155295" x="1035050" y="4464050"/>
          <p14:tracePt t="155312" x="984250" y="4470400"/>
          <p14:tracePt t="155329" x="939800" y="4470400"/>
          <p14:tracePt t="155345" x="889000" y="4483100"/>
          <p14:tracePt t="155362" x="844550" y="4489450"/>
          <p14:tracePt t="155379" x="774700" y="4495800"/>
          <p14:tracePt t="155396" x="704850" y="4502150"/>
          <p14:tracePt t="155412" x="679450" y="4502150"/>
          <p14:tracePt t="155430" x="673100" y="4502150"/>
          <p14:tracePt t="155587" x="673100" y="4508500"/>
          <p14:tracePt t="155597" x="666750" y="4514850"/>
          <p14:tracePt t="155612" x="660400" y="4521200"/>
          <p14:tracePt t="155629" x="654050" y="4533900"/>
          <p14:tracePt t="155646" x="647700" y="4540250"/>
          <p14:tracePt t="155663" x="647700" y="4546600"/>
          <p14:tracePt t="155785" x="654050" y="4546600"/>
          <p14:tracePt t="155792" x="660400" y="4540250"/>
          <p14:tracePt t="155801" x="673100" y="4533900"/>
          <p14:tracePt t="155813" x="679450" y="4527550"/>
          <p14:tracePt t="155830" x="692150" y="4527550"/>
          <p14:tracePt t="155927" x="692150" y="4533900"/>
          <p14:tracePt t="155946" x="704850" y="4540250"/>
          <p14:tracePt t="155962" x="717550" y="4552950"/>
          <p14:tracePt t="155979" x="781050" y="4565650"/>
          <p14:tracePt t="155997" x="889000" y="4565650"/>
          <p14:tracePt t="156013" x="1104900" y="4572000"/>
          <p14:tracePt t="156031" x="1447800" y="4591050"/>
          <p14:tracePt t="156046" x="1924050" y="4603750"/>
          <p14:tracePt t="156063" x="2381250" y="4616450"/>
          <p14:tracePt t="156080" x="2908300" y="4629150"/>
          <p14:tracePt t="156097" x="3346450" y="4641850"/>
          <p14:tracePt t="156113" x="3848100" y="4641850"/>
          <p14:tracePt t="156130" x="4114800" y="4629150"/>
          <p14:tracePt t="156147" x="4368800" y="4597400"/>
          <p14:tracePt t="156163" x="4603750" y="4565650"/>
          <p14:tracePt t="156180" x="4794250" y="4540250"/>
          <p14:tracePt t="156197" x="5060950" y="4508500"/>
          <p14:tracePt t="156213" x="5270500" y="4476750"/>
          <p14:tracePt t="156233" x="5619750" y="4413250"/>
          <p14:tracePt t="156246" x="5702300" y="4394200"/>
          <p14:tracePt t="156263" x="5835650" y="4349750"/>
          <p14:tracePt t="156280" x="6019800" y="4286250"/>
          <p14:tracePt t="156297" x="6191250" y="4235450"/>
          <p14:tracePt t="156313" x="6362700" y="4146550"/>
          <p14:tracePt t="156330" x="6451600" y="4070350"/>
          <p14:tracePt t="156346" x="6496050" y="4025900"/>
          <p14:tracePt t="156349" x="6527800" y="3981450"/>
          <p14:tracePt t="156363" x="6591300" y="3867150"/>
          <p14:tracePt t="156380" x="6654800" y="3714750"/>
          <p14:tracePt t="156396" x="6731000" y="3467100"/>
          <p14:tracePt t="156413" x="6838950" y="3041650"/>
          <p14:tracePt t="156430" x="6972300" y="2476500"/>
          <p14:tracePt t="156446" x="7099300" y="1911350"/>
          <p14:tracePt t="156464" x="7194550" y="1543050"/>
          <p14:tracePt t="156482" x="7264400" y="1308100"/>
          <p14:tracePt t="156484" x="7277100" y="1257300"/>
          <p14:tracePt t="156497" x="7283450" y="1231900"/>
          <p14:tracePt t="156513" x="7283450" y="1225550"/>
          <p14:tracePt t="156533" x="7251700" y="1282700"/>
          <p14:tracePt t="156547" x="7239000" y="1301750"/>
          <p14:tracePt t="156563" x="7207250" y="1358900"/>
          <p14:tracePt t="156580" x="7181850" y="1384300"/>
          <p14:tracePt t="156597" x="7150100" y="1428750"/>
          <p14:tracePt t="156613" x="7118350" y="1479550"/>
          <p14:tracePt t="156631" x="7092950" y="1517650"/>
          <p14:tracePt t="156646" x="7067550" y="1568450"/>
          <p14:tracePt t="156663" x="7048500" y="1593850"/>
          <p14:tracePt t="156679" x="7016750" y="1612900"/>
          <p14:tracePt t="156697" x="6985000" y="1619250"/>
          <p14:tracePt t="156713" x="6902450" y="1638300"/>
          <p14:tracePt t="156730" x="6769100" y="1663700"/>
          <p14:tracePt t="156747" x="6584950" y="1701800"/>
          <p14:tracePt t="156763" x="6394450" y="1746250"/>
          <p14:tracePt t="156780" x="6203950" y="1797050"/>
          <p14:tracePt t="156783" x="6057900" y="1847850"/>
          <p14:tracePt t="156797" x="5956300" y="1892300"/>
          <p14:tracePt t="156798" x="5848350" y="1930400"/>
          <p14:tracePt t="156814" x="5695950" y="1993900"/>
          <p14:tracePt t="157462" x="5702300" y="2000250"/>
          <p14:tracePt t="157471" x="5740400" y="2019300"/>
          <p14:tracePt t="157481" x="5791200" y="2038350"/>
          <p14:tracePt t="157499" x="5899150" y="2070100"/>
          <p14:tracePt t="157514" x="6019800" y="2095500"/>
          <p14:tracePt t="157531" x="6134100" y="2095500"/>
          <p14:tracePt t="157548" x="6216650" y="2101850"/>
          <p14:tracePt t="157565" x="6223000" y="2101850"/>
          <p14:tracePt t="157620" x="6223000" y="2095500"/>
          <p14:tracePt t="157690" x="6223000" y="2089150"/>
          <p14:tracePt t="157696" x="6229350" y="2089150"/>
          <p14:tracePt t="157714" x="6242050" y="2076450"/>
          <p14:tracePt t="157732" x="6254750" y="2070100"/>
          <p14:tracePt t="157748" x="6254750" y="2063750"/>
          <p14:tracePt t="157801" x="6261100" y="2063750"/>
          <p14:tracePt t="157816" x="6261100" y="2057400"/>
          <p14:tracePt t="157831" x="6273800" y="2044700"/>
          <p14:tracePt t="157848" x="6292850" y="2025650"/>
          <p14:tracePt t="157865" x="6311900" y="2006600"/>
          <p14:tracePt t="157881" x="6330950" y="1981200"/>
          <p14:tracePt t="157898" x="6343650" y="1962150"/>
          <p14:tracePt t="157915" x="6362700" y="1936750"/>
          <p14:tracePt t="157931" x="6369050" y="1898650"/>
          <p14:tracePt t="157948" x="6369050" y="1873250"/>
          <p14:tracePt t="157965" x="6369050" y="1847850"/>
          <p14:tracePt t="157981" x="6369050" y="1841500"/>
          <p14:tracePt t="158220" x="6381750" y="1841500"/>
          <p14:tracePt t="158227" x="6400800" y="1841500"/>
          <p14:tracePt t="158234" x="6432550" y="1841500"/>
          <p14:tracePt t="158250" x="6540500" y="1841500"/>
          <p14:tracePt t="158265" x="6597650" y="1841500"/>
          <p14:tracePt t="158282" x="6826250" y="1828800"/>
          <p14:tracePt t="158298" x="6991350" y="1816100"/>
          <p14:tracePt t="158315" x="7156450" y="1784350"/>
          <p14:tracePt t="158332" x="7270750" y="1752600"/>
          <p14:tracePt t="158348" x="7359650" y="1701800"/>
          <p14:tracePt t="158365" x="7404100" y="1657350"/>
          <p14:tracePt t="158381" x="7416800" y="1612900"/>
          <p14:tracePt t="158398" x="7423150" y="1562100"/>
          <p14:tracePt t="158415" x="7423150" y="1479550"/>
          <p14:tracePt t="158431" x="7429500" y="1390650"/>
          <p14:tracePt t="158448" x="7442200" y="1308100"/>
          <p14:tracePt t="158465" x="7473950" y="1193800"/>
          <p14:tracePt t="158482" x="7486650" y="1066800"/>
          <p14:tracePt t="158498" x="7493000" y="996950"/>
          <p14:tracePt t="158515" x="7493000" y="946150"/>
          <p14:tracePt t="158532" x="7486650" y="895350"/>
          <p14:tracePt t="158548" x="7480300" y="863600"/>
          <p14:tracePt t="158565" x="7480300" y="812800"/>
          <p14:tracePt t="158581" x="7480300" y="774700"/>
          <p14:tracePt t="158597" x="7486650" y="717550"/>
          <p14:tracePt t="158615" x="7486650" y="673100"/>
          <p14:tracePt t="158632" x="7486650" y="628650"/>
          <p14:tracePt t="158651" x="7454900" y="571500"/>
          <p14:tracePt t="158666" x="7435850" y="546100"/>
          <p14:tracePt t="158682" x="7404100" y="514350"/>
          <p14:tracePt t="158699" x="7372350" y="488950"/>
          <p14:tracePt t="158701" x="7359650" y="482600"/>
          <p14:tracePt t="158715" x="7340600" y="476250"/>
          <p14:tracePt t="158719" x="7327900" y="469900"/>
          <p14:tracePt t="158732" x="7289800" y="469900"/>
          <p14:tracePt t="158749" x="7219950" y="469900"/>
          <p14:tracePt t="158765" x="7137400" y="476250"/>
          <p14:tracePt t="158782" x="6997700" y="495300"/>
          <p14:tracePt t="158799" x="6877050" y="514350"/>
          <p14:tracePt t="158815" x="6756400" y="527050"/>
          <p14:tracePt t="158832" x="6635750" y="546100"/>
          <p14:tracePt t="158848" x="6578600" y="552450"/>
          <p14:tracePt t="158866" x="6553200" y="565150"/>
          <p14:tracePt t="158882" x="6540500" y="571500"/>
          <p14:tracePt t="158898" x="6527800" y="590550"/>
          <p14:tracePt t="158915" x="6515100" y="615950"/>
          <p14:tracePt t="158933" x="6489700" y="666750"/>
          <p14:tracePt t="158951" x="6464300" y="768350"/>
          <p14:tracePt t="158965" x="6464300" y="844550"/>
          <p14:tracePt t="158982" x="6470650" y="901700"/>
          <p14:tracePt t="158998" x="6508750" y="977900"/>
          <p14:tracePt t="159015" x="6578600" y="1047750"/>
          <p14:tracePt t="159032" x="6648450" y="1092200"/>
          <p14:tracePt t="159049" x="6737350" y="1130300"/>
          <p14:tracePt t="159067" x="6826250" y="1155700"/>
          <p14:tracePt t="159082" x="6959600" y="1181100"/>
          <p14:tracePt t="159099" x="7061200" y="1193800"/>
          <p14:tracePt t="159115" x="7156450" y="1193800"/>
          <p14:tracePt t="159132" x="7239000" y="1200150"/>
          <p14:tracePt t="159149" x="7289800" y="1193800"/>
          <p14:tracePt t="159165" x="7359650" y="1168400"/>
          <p14:tracePt t="159182" x="7423150" y="1130300"/>
          <p14:tracePt t="159201" x="7480300" y="1060450"/>
          <p14:tracePt t="159215" x="7524750" y="1003300"/>
          <p14:tracePt t="159233" x="7550150" y="965200"/>
          <p14:tracePt t="159250" x="7600950" y="901700"/>
          <p14:tracePt t="159266" x="7632700" y="850900"/>
          <p14:tracePt t="159282" x="7670800" y="774700"/>
          <p14:tracePt t="159299" x="7677150" y="723900"/>
          <p14:tracePt t="159316" x="7670800" y="647700"/>
          <p14:tracePt t="159333" x="7658100" y="590550"/>
          <p14:tracePt t="159349" x="7626350" y="520700"/>
          <p14:tracePt t="159365" x="7600950" y="488950"/>
          <p14:tracePt t="159382" x="7581900" y="457200"/>
          <p14:tracePt t="159402" x="7550150" y="425450"/>
          <p14:tracePt t="159416" x="7543800" y="425450"/>
          <p14:tracePt t="159420" x="7537450" y="425450"/>
          <p14:tracePt t="159449" x="7524750" y="419100"/>
          <p14:tracePt t="159466" x="7512050" y="425450"/>
          <p14:tracePt t="159484" x="7473950" y="469900"/>
          <p14:tracePt t="159499" x="7423150" y="520700"/>
          <p14:tracePt t="159516" x="7366000" y="584200"/>
          <p14:tracePt t="159532" x="7315200" y="647700"/>
          <p14:tracePt t="159549" x="7289800" y="698500"/>
          <p14:tracePt t="159566" x="7270750" y="742950"/>
          <p14:tracePt t="159582" x="7264400" y="774700"/>
          <p14:tracePt t="159599" x="7258050" y="800100"/>
          <p14:tracePt t="159604" x="7258050" y="812800"/>
          <p14:tracePt t="159616" x="7258050" y="831850"/>
          <p14:tracePt t="159632" x="7277100" y="863600"/>
          <p14:tracePt t="159649" x="7315200" y="889000"/>
          <p14:tracePt t="159669" x="7404100" y="927100"/>
          <p14:tracePt t="159682" x="7448550" y="933450"/>
          <p14:tracePt t="159700" x="7556500" y="939800"/>
          <p14:tracePt t="159717" x="7600950" y="933450"/>
          <p14:tracePt t="159733" x="7620000" y="901700"/>
          <p14:tracePt t="159749" x="7632700" y="863600"/>
          <p14:tracePt t="159766" x="7639050" y="812800"/>
          <p14:tracePt t="159782" x="7632700" y="762000"/>
          <p14:tracePt t="159801" x="7620000" y="723900"/>
          <p14:tracePt t="159804" x="7613650" y="711200"/>
          <p14:tracePt t="159816" x="7600950" y="698500"/>
          <p14:tracePt t="159833" x="7581900" y="679450"/>
          <p14:tracePt t="159849" x="7531100" y="660400"/>
          <p14:tracePt t="159867" x="7442200" y="654050"/>
          <p14:tracePt t="159883" x="7423150" y="654050"/>
          <p14:tracePt t="159900" x="7321550" y="654050"/>
          <p14:tracePt t="159916" x="7258050" y="673100"/>
          <p14:tracePt t="159932" x="7207250" y="698500"/>
          <p14:tracePt t="159950" x="7073900" y="787400"/>
          <p14:tracePt t="159967" x="6997700" y="850900"/>
          <p14:tracePt t="159982" x="6959600" y="895350"/>
          <p14:tracePt t="159999" x="6934200" y="952500"/>
          <p14:tracePt t="160016" x="6934200" y="1041400"/>
          <p14:tracePt t="160033" x="6972300" y="1155700"/>
          <p14:tracePt t="160050" x="7054850" y="1276350"/>
          <p14:tracePt t="160067" x="7181850" y="1409700"/>
          <p14:tracePt t="160083" x="7321550" y="1498600"/>
          <p14:tracePt t="160100" x="7423150" y="1549400"/>
          <p14:tracePt t="160116" x="7505700" y="1574800"/>
          <p14:tracePt t="160133" x="7537450" y="1581150"/>
          <p14:tracePt t="160208" x="7531100" y="1581150"/>
          <p14:tracePt t="160218" x="7524750" y="1581150"/>
          <p14:tracePt t="160233" x="7512050" y="1574800"/>
          <p14:tracePt t="160249" x="7505700" y="1574800"/>
          <p14:tracePt t="160266" x="7499350" y="1568450"/>
          <p14:tracePt t="160282" x="7486650" y="1568450"/>
          <p14:tracePt t="160300" x="7480300" y="1562100"/>
          <p14:tracePt t="160319" x="7461250" y="1555750"/>
          <p14:tracePt t="160333" x="7423150" y="1549400"/>
          <p14:tracePt t="160350" x="7359650" y="1543050"/>
          <p14:tracePt t="160367" x="7289800" y="1536700"/>
          <p14:tracePt t="160383" x="7188200" y="1536700"/>
          <p14:tracePt t="160400" x="7137400" y="1530350"/>
          <p14:tracePt t="160416" x="7118350" y="1524000"/>
          <p14:tracePt t="160454" x="7118350" y="1517650"/>
          <p14:tracePt t="160466" x="7118350" y="1511300"/>
          <p14:tracePt t="160483" x="7118350" y="1498600"/>
          <p14:tracePt t="160500" x="7131050" y="1473200"/>
          <p14:tracePt t="160503" x="7150100" y="1460500"/>
          <p14:tracePt t="160517" x="7175500" y="1435100"/>
          <p14:tracePt t="160520" x="7188200" y="1422400"/>
          <p14:tracePt t="160534" x="7226300" y="1390650"/>
          <p14:tracePt t="160550" x="7251700" y="1358900"/>
          <p14:tracePt t="160566" x="7258050" y="1339850"/>
          <p14:tracePt t="160583" x="7258050" y="1314450"/>
          <p14:tracePt t="160600" x="7258050" y="1289050"/>
          <p14:tracePt t="160617" x="7251700" y="1276350"/>
          <p14:tracePt t="160634" x="7226300" y="1244600"/>
          <p14:tracePt t="160650" x="7200900" y="1219200"/>
          <p14:tracePt t="160667" x="7175500" y="1187450"/>
          <p14:tracePt t="160683" x="7137400" y="1162050"/>
          <p14:tracePt t="160701" x="7092950" y="1130300"/>
          <p14:tracePt t="160716" x="7048500" y="1117600"/>
          <p14:tracePt t="160718" x="6997700" y="1098550"/>
          <p14:tracePt t="160733" x="6915150" y="1079500"/>
          <p14:tracePt t="160750" x="6889750" y="1079500"/>
          <p14:tracePt t="160767" x="6807200" y="1073150"/>
          <p14:tracePt t="160784" x="6718300" y="1073150"/>
          <p14:tracePt t="160801" x="6667500" y="1079500"/>
          <p14:tracePt t="160816" x="6572250" y="1092200"/>
          <p14:tracePt t="160833" x="6508750" y="1104900"/>
          <p14:tracePt t="160850" x="6426200" y="1111250"/>
          <p14:tracePt t="160867" x="6381750" y="1111250"/>
          <p14:tracePt t="160885" x="6350000" y="1111250"/>
          <p14:tracePt t="160888" x="6343650" y="1111250"/>
          <p14:tracePt t="160917" x="6337300" y="1104900"/>
          <p14:tracePt t="160933" x="6330950" y="1104900"/>
          <p14:tracePt t="160950" x="6311900" y="1098550"/>
          <p14:tracePt t="160967" x="6280150" y="1079500"/>
          <p14:tracePt t="160984" x="6210300" y="1047750"/>
          <p14:tracePt t="161003" x="6203950" y="1047750"/>
          <p14:tracePt t="163973" x="6197600" y="1047750"/>
          <p14:tracePt t="163982" x="6191250" y="1041400"/>
          <p14:tracePt t="163990" x="6172200" y="1041400"/>
          <p14:tracePt t="164003" x="6140450" y="1041400"/>
          <p14:tracePt t="164019" x="6089650" y="1035050"/>
          <p14:tracePt t="164036" x="6026150" y="1041400"/>
          <p14:tracePt t="164053" x="5975350" y="1066800"/>
          <p14:tracePt t="164068" x="5937250" y="1092200"/>
          <p14:tracePt t="164086" x="5892800" y="1123950"/>
          <p14:tracePt t="164102" x="5842000" y="1155700"/>
          <p14:tracePt t="164120" x="5772150" y="1187450"/>
          <p14:tracePt t="164135" x="5689600" y="1219200"/>
          <p14:tracePt t="164153" x="5600700" y="1238250"/>
          <p14:tracePt t="164170" x="5486400" y="1263650"/>
          <p14:tracePt t="164187" x="5384800" y="1282700"/>
          <p14:tracePt t="164203" x="5219700" y="1301750"/>
          <p14:tracePt t="164220" x="5124450" y="1308100"/>
          <p14:tracePt t="164238" x="4914900" y="1339850"/>
          <p14:tracePt t="164253" x="4692650" y="1397000"/>
          <p14:tracePt t="164270" x="4470400" y="1454150"/>
          <p14:tracePt t="164286" x="4152900" y="1549400"/>
          <p14:tracePt t="164303" x="3892550" y="1631950"/>
          <p14:tracePt t="164320" x="3606800" y="1720850"/>
          <p14:tracePt t="164336" x="3429000" y="1778000"/>
          <p14:tracePt t="164353" x="3282950" y="1816100"/>
          <p14:tracePt t="164370" x="3175000" y="1841500"/>
          <p14:tracePt t="164386" x="3098800" y="1854200"/>
          <p14:tracePt t="164403" x="2984500" y="1885950"/>
          <p14:tracePt t="164420" x="2876550" y="1911350"/>
          <p14:tracePt t="164437" x="2774950" y="1930400"/>
          <p14:tracePt t="164453" x="2692400" y="1943100"/>
          <p14:tracePt t="164470" x="2667000" y="1943100"/>
          <p14:tracePt t="164486" x="2647950" y="1943100"/>
          <p14:tracePt t="164503" x="2597150" y="1943100"/>
          <p14:tracePt t="164520" x="2533650" y="1943100"/>
          <p14:tracePt t="164537" x="2444750" y="1955800"/>
          <p14:tracePt t="164554" x="2362200" y="1968500"/>
          <p14:tracePt t="164571" x="2292350" y="1974850"/>
          <p14:tracePt t="164586" x="2216150" y="1974850"/>
          <p14:tracePt t="164603" x="2108200" y="1974850"/>
          <p14:tracePt t="164620" x="1968500" y="1968500"/>
          <p14:tracePt t="164637" x="1847850" y="1955800"/>
          <p14:tracePt t="164653" x="1733550" y="1943100"/>
          <p14:tracePt t="164670" x="1631950" y="1936750"/>
          <p14:tracePt t="164688" x="1504950" y="1905000"/>
          <p14:tracePt t="164704" x="1403350" y="1885950"/>
          <p14:tracePt t="164720" x="1295400" y="1873250"/>
          <p14:tracePt t="164737" x="1174750" y="1854200"/>
          <p14:tracePt t="164753" x="1085850" y="1835150"/>
          <p14:tracePt t="164770" x="1047750" y="1816100"/>
          <p14:tracePt t="164787" x="1028700" y="1803400"/>
          <p14:tracePt t="164820" x="1028700" y="1797050"/>
          <p14:tracePt t="164836" x="1028700" y="1784350"/>
          <p14:tracePt t="164841" x="1028700" y="1778000"/>
          <p14:tracePt t="164991" x="1022350" y="1790700"/>
          <p14:tracePt t="165006" x="1003300" y="1809750"/>
          <p14:tracePt t="165021" x="965200" y="1835150"/>
          <p14:tracePt t="165038" x="914400" y="1860550"/>
          <p14:tracePt t="165056" x="869950" y="1873250"/>
          <p14:tracePt t="165071" x="850900" y="1879600"/>
          <p14:tracePt t="165088" x="844550" y="1879600"/>
          <p14:tracePt t="165345" x="844550" y="1873250"/>
          <p14:tracePt t="165373" x="850900" y="1873250"/>
          <p14:tracePt t="165379" x="850900" y="1866900"/>
          <p14:tracePt t="165387" x="857250" y="1866900"/>
          <p14:tracePt t="165405" x="876300" y="1860550"/>
          <p14:tracePt t="165421" x="901700" y="1860550"/>
          <p14:tracePt t="165425" x="908050" y="1860550"/>
          <p14:tracePt t="165436" x="933450" y="1854200"/>
          <p14:tracePt t="165454" x="958850" y="1854200"/>
          <p14:tracePt t="165471" x="984250" y="1854200"/>
          <p14:tracePt t="165488" x="1003300" y="1854200"/>
          <p14:tracePt t="165504" x="1016000" y="1854200"/>
          <p14:tracePt t="165521" x="1028700" y="1866900"/>
          <p14:tracePt t="165538" x="1035050" y="1873250"/>
          <p14:tracePt t="165554" x="1047750" y="1879600"/>
          <p14:tracePt t="165570" x="1060450" y="1892300"/>
          <p14:tracePt t="165621" x="1060450" y="1898650"/>
          <p14:tracePt t="165638" x="1060450" y="1905000"/>
          <p14:tracePt t="165655" x="1041400" y="1930400"/>
          <p14:tracePt t="165671" x="1028700" y="1949450"/>
          <p14:tracePt t="165688" x="1003300" y="1981200"/>
          <p14:tracePt t="165705" x="958850" y="2025650"/>
          <p14:tracePt t="165721" x="876300" y="2076450"/>
          <p14:tracePt t="165736" x="812800" y="2108200"/>
          <p14:tracePt t="165754" x="742950" y="2133600"/>
          <p14:tracePt t="165771" x="698500" y="2139950"/>
          <p14:tracePt t="165788" x="692150" y="2139950"/>
          <p14:tracePt t="165821" x="692150" y="2127250"/>
          <p14:tracePt t="165838" x="704850" y="2114550"/>
          <p14:tracePt t="165854" x="723900" y="2089150"/>
          <p14:tracePt t="165870" x="742950" y="2057400"/>
          <p14:tracePt t="165872" x="749300" y="2044700"/>
          <p14:tracePt t="165887" x="755650" y="2025650"/>
          <p14:tracePt t="165888" x="762000" y="2019300"/>
          <p14:tracePt t="165907" x="762000" y="1993900"/>
          <p14:tracePt t="165921" x="762000" y="1974850"/>
          <p14:tracePt t="165938" x="768350" y="1943100"/>
          <p14:tracePt t="165955" x="774700" y="1917700"/>
          <p14:tracePt t="165971" x="774700" y="1898650"/>
          <p14:tracePt t="165988" x="781050" y="1885950"/>
          <p14:tracePt t="166005" x="787400" y="1873250"/>
          <p14:tracePt t="166021" x="793750" y="1873250"/>
          <p14:tracePt t="166150" x="787400" y="1879600"/>
          <p14:tracePt t="166159" x="781050" y="1885950"/>
          <p14:tracePt t="166171" x="774700" y="1885950"/>
          <p14:tracePt t="166188" x="742950" y="1898650"/>
          <p14:tracePt t="166205" x="711200" y="1905000"/>
          <p14:tracePt t="166221" x="679450" y="1905000"/>
          <p14:tracePt t="166238" x="660400" y="1905000"/>
          <p14:tracePt t="166254" x="647700" y="1905000"/>
          <p14:tracePt t="166271" x="647700" y="1898650"/>
          <p14:tracePt t="166288" x="654050" y="1885950"/>
          <p14:tracePt t="166305" x="666750" y="1873250"/>
          <p14:tracePt t="166321" x="692150" y="1866900"/>
          <p14:tracePt t="166339" x="736600" y="1854200"/>
          <p14:tracePt t="166354" x="787400" y="1847850"/>
          <p14:tracePt t="166371" x="844550" y="1835150"/>
          <p14:tracePt t="166388" x="901700" y="1822450"/>
          <p14:tracePt t="166405" x="946150" y="1803400"/>
          <p14:tracePt t="166421" x="984250" y="1797050"/>
          <p14:tracePt t="166438" x="1028700" y="1778000"/>
          <p14:tracePt t="166441" x="1041400" y="1771650"/>
          <p14:tracePt t="166456" x="1073150" y="1758950"/>
          <p14:tracePt t="166472" x="1111250" y="1739900"/>
          <p14:tracePt t="166489" x="1123950" y="1733550"/>
          <p14:tracePt t="166505" x="1130300" y="1727200"/>
          <p14:tracePt t="166521" x="1130300" y="1720850"/>
          <p14:tracePt t="166555" x="1136650" y="1720850"/>
          <p14:tracePt t="166572" x="1136650" y="1714500"/>
          <p14:tracePt t="166634" x="1143000" y="1714500"/>
          <p14:tracePt t="166659" x="1149350" y="1708150"/>
          <p14:tracePt t="166667" x="1155700" y="1708150"/>
          <p14:tracePt t="166688" x="1168400" y="1701800"/>
          <p14:tracePt t="166705" x="1187450" y="1689100"/>
          <p14:tracePt t="166722" x="1206500" y="1682750"/>
          <p14:tracePt t="166739" x="1219200" y="1670050"/>
          <p14:tracePt t="166757" x="1231900" y="1663700"/>
          <p14:tracePt t="166774" x="1238250" y="1663700"/>
          <p14:tracePt t="166789" x="1244600" y="1657350"/>
          <p14:tracePt t="166805" x="1250950" y="1651000"/>
          <p14:tracePt t="166822" x="1257300" y="1651000"/>
          <p14:tracePt t="166838" x="1263650" y="1644650"/>
          <p14:tracePt t="166956" x="1289050" y="1644650"/>
          <p14:tracePt t="166964" x="1308100" y="1644650"/>
          <p14:tracePt t="166973" x="1352550" y="1644650"/>
          <p14:tracePt t="166989" x="1454150" y="1657350"/>
          <p14:tracePt t="167005" x="1562100" y="1663700"/>
          <p14:tracePt t="167022" x="1676400" y="1663700"/>
          <p14:tracePt t="167039" x="1771650" y="1670050"/>
          <p14:tracePt t="167055" x="1847850" y="1670050"/>
          <p14:tracePt t="167072" x="1873250" y="1670050"/>
          <p14:tracePt t="167088" x="1879600" y="1670050"/>
          <p14:tracePt t="167122" x="1898650" y="1670050"/>
          <p14:tracePt t="167141" x="1924050" y="1663700"/>
          <p14:tracePt t="167156" x="1974850" y="1651000"/>
          <p14:tracePt t="167173" x="2038350" y="1638300"/>
          <p14:tracePt t="167176" x="2063750" y="1638300"/>
          <p14:tracePt t="167190" x="2120900" y="1631950"/>
          <p14:tracePt t="167205" x="2152650" y="1625600"/>
          <p14:tracePt t="167223" x="2197100" y="1625600"/>
          <p14:tracePt t="167239" x="2228850" y="1631950"/>
          <p14:tracePt t="167255" x="2273300" y="1638300"/>
          <p14:tracePt t="167272" x="2311400" y="1644650"/>
          <p14:tracePt t="167289" x="2368550" y="1644650"/>
          <p14:tracePt t="167305" x="2444750" y="1644650"/>
          <p14:tracePt t="167322" x="2546350" y="1644650"/>
          <p14:tracePt t="167339" x="2628900" y="1631950"/>
          <p14:tracePt t="167355" x="2692400" y="1619250"/>
          <p14:tracePt t="167373" x="2724150" y="1612900"/>
          <p14:tracePt t="167389" x="2743200" y="1606550"/>
          <p14:tracePt t="167406" x="2749550" y="1600200"/>
          <p14:tracePt t="167422" x="2755900" y="1600200"/>
          <p14:tracePt t="167609" x="2774950" y="1600200"/>
          <p14:tracePt t="167623" x="2819400" y="1600200"/>
          <p14:tracePt t="167642" x="2895600" y="1606550"/>
          <p14:tracePt t="167657" x="2997200" y="1612900"/>
          <p14:tracePt t="167672" x="3143250" y="1619250"/>
          <p14:tracePt t="167690" x="3289300" y="1631950"/>
          <p14:tracePt t="167706" x="3409950" y="1638300"/>
          <p14:tracePt t="167710" x="3454400" y="1644650"/>
          <p14:tracePt t="167722" x="3479800" y="1644650"/>
          <p14:tracePt t="167738" x="3511550" y="1651000"/>
          <p14:tracePt t="167924" x="3530600" y="1651000"/>
          <p14:tracePt t="167931" x="3536950" y="1651000"/>
          <p14:tracePt t="167958" x="3619500" y="1631950"/>
          <p14:tracePt t="167973" x="3676650" y="1625600"/>
          <p14:tracePt t="167989" x="3733800" y="1612900"/>
          <p14:tracePt t="168007" x="3778250" y="1606550"/>
          <p14:tracePt t="168023" x="3803650" y="1606550"/>
          <p14:tracePt t="168040" x="3822700" y="1600200"/>
          <p14:tracePt t="168056" x="3835400" y="1593850"/>
          <p14:tracePt t="168073" x="3854450" y="1587500"/>
          <p14:tracePt t="168089" x="3873500" y="1581150"/>
          <p14:tracePt t="168106" x="3886200" y="1574800"/>
          <p14:tracePt t="168123" x="3898900" y="1574800"/>
          <p14:tracePt t="168142" x="3898900" y="1568450"/>
          <p14:tracePt t="168156" x="3905250" y="1568450"/>
          <p14:tracePt t="168345" x="3917950" y="1568450"/>
          <p14:tracePt t="168357" x="3937000" y="1574800"/>
          <p14:tracePt t="168374" x="4019550" y="1587500"/>
          <p14:tracePt t="168393" x="4064000" y="1593850"/>
          <p14:tracePt t="168407" x="4114800" y="1593850"/>
          <p14:tracePt t="168423" x="4152900" y="1593850"/>
          <p14:tracePt t="168440" x="4178300" y="1593850"/>
          <p14:tracePt t="168458" x="4191000" y="1587500"/>
          <p14:tracePt t="168474" x="4203700" y="1587500"/>
          <p14:tracePt t="168490" x="4222750" y="1587500"/>
          <p14:tracePt t="168506" x="4298950" y="1600200"/>
          <p14:tracePt t="168523" x="4419600" y="1625600"/>
          <p14:tracePt t="168539" x="4540250" y="1644650"/>
          <p14:tracePt t="168557" x="4635500" y="1657350"/>
          <p14:tracePt t="168573" x="4667250" y="1663700"/>
          <p14:tracePt t="168589" x="4673600" y="1663700"/>
          <p14:tracePt t="168607" x="4679950" y="1663700"/>
          <p14:tracePt t="168623" x="4686300" y="1663700"/>
          <p14:tracePt t="168640" x="4692650" y="1663700"/>
          <p14:tracePt t="168656" x="4699000" y="1663700"/>
          <p14:tracePt t="168673" x="4705350" y="1663700"/>
          <p14:tracePt t="168690" x="4711700" y="1663700"/>
          <p14:tracePt t="168707" x="4749800" y="1657350"/>
          <p14:tracePt t="168723" x="4787900" y="1651000"/>
          <p14:tracePt t="168740" x="4864100" y="1638300"/>
          <p14:tracePt t="168758" x="4902200" y="1631950"/>
          <p14:tracePt t="168774" x="4933950" y="1625600"/>
          <p14:tracePt t="168791" x="4959350" y="1619250"/>
          <p14:tracePt t="168807" x="4978400" y="1612900"/>
          <p14:tracePt t="168824" x="4997450" y="1606550"/>
          <p14:tracePt t="168840" x="5022850" y="1600200"/>
          <p14:tracePt t="168857" x="5067300" y="1568450"/>
          <p14:tracePt t="168873" x="5111750" y="1536700"/>
          <p14:tracePt t="168890" x="5149850" y="1492250"/>
          <p14:tracePt t="168907" x="5175250" y="1447800"/>
          <p14:tracePt t="168924" x="5187950" y="1409700"/>
          <p14:tracePt t="168941" x="5194300" y="1377950"/>
          <p14:tracePt t="168943" x="5194300" y="1365250"/>
          <p14:tracePt t="168957" x="5194300" y="1358900"/>
          <p14:tracePt t="168960" x="5194300" y="1352550"/>
          <p14:tracePt t="168995" x="5187950" y="1346200"/>
          <p14:tracePt t="169009" x="5162550" y="1346200"/>
          <p14:tracePt t="169023" x="5105400" y="1346200"/>
          <p14:tracePt t="169042" x="5016500" y="1358900"/>
          <p14:tracePt t="169057" x="4940300" y="1371600"/>
          <p14:tracePt t="169074" x="4864100" y="1384300"/>
          <p14:tracePt t="169090" x="4781550" y="1409700"/>
          <p14:tracePt t="169107" x="4711700" y="1441450"/>
          <p14:tracePt t="169124" x="4641850" y="1479550"/>
          <p14:tracePt t="169141" x="4603750" y="1504950"/>
          <p14:tracePt t="169157" x="4591050" y="1530350"/>
          <p14:tracePt t="169174" x="4603750" y="1549400"/>
          <p14:tracePt t="169190" x="4654550" y="1568450"/>
          <p14:tracePt t="169207" x="4883150" y="1581150"/>
          <p14:tracePt t="169225" x="5105400" y="1568450"/>
          <p14:tracePt t="169241" x="5276850" y="1536700"/>
          <p14:tracePt t="169257" x="5346700" y="1504950"/>
          <p14:tracePt t="169274" x="5365750" y="1479550"/>
          <p14:tracePt t="169291" x="5365750" y="1466850"/>
          <p14:tracePt t="169307" x="5346700" y="1454150"/>
          <p14:tracePt t="169324" x="5314950" y="1447800"/>
          <p14:tracePt t="169339" x="5257800" y="1441450"/>
          <p14:tracePt t="169357" x="5187950" y="1441450"/>
          <p14:tracePt t="169374" x="5111750" y="1441450"/>
          <p14:tracePt t="169393" x="4997450" y="1441450"/>
          <p14:tracePt t="169407" x="4895850" y="1447800"/>
          <p14:tracePt t="169424" x="4768850" y="1454150"/>
          <p14:tracePt t="169441" x="4648200" y="1460500"/>
          <p14:tracePt t="169457" x="4425950" y="1466850"/>
          <p14:tracePt t="169476" x="4318000" y="1479550"/>
          <p14:tracePt t="169490" x="4286250" y="1492250"/>
          <p14:tracePt t="169507" x="4279900" y="1492250"/>
          <p14:tracePt t="169565" x="4279900" y="1498600"/>
          <p14:tracePt t="169574" x="4273550" y="1498600"/>
          <p14:tracePt t="169591" x="4267200" y="1511300"/>
          <p14:tracePt t="169881" x="4260850" y="1517650"/>
          <p14:tracePt t="169894" x="4260850" y="1524000"/>
          <p14:tracePt t="169907" x="4254500" y="1543050"/>
          <p14:tracePt t="169925" x="4254500" y="1568450"/>
          <p14:tracePt t="169941" x="4260850" y="1600200"/>
          <p14:tracePt t="169958" x="4292600" y="1651000"/>
          <p14:tracePt t="169974" x="4337050" y="1701800"/>
          <p14:tracePt t="169991" x="4400550" y="1746250"/>
          <p14:tracePt t="170008" x="4451350" y="1778000"/>
          <p14:tracePt t="170024" x="4514850" y="1803400"/>
          <p14:tracePt t="170042" x="4597400" y="1816100"/>
          <p14:tracePt t="170059" x="4660900" y="1828800"/>
          <p14:tracePt t="170076" x="4705350" y="1835150"/>
          <p14:tracePt t="170091" x="4743450" y="1835150"/>
          <p14:tracePt t="170108" x="4768850" y="1835150"/>
          <p14:tracePt t="170124" x="4781550" y="1835150"/>
          <p14:tracePt t="170142" x="4787900" y="1835150"/>
          <p14:tracePt t="170158" x="4768850" y="1835150"/>
          <p14:tracePt t="170174" x="4749800" y="1835150"/>
          <p14:tracePt t="170191" x="4667250" y="1822450"/>
          <p14:tracePt t="170208" x="4584700" y="1809750"/>
          <p14:tracePt t="170226" x="4483100" y="1797050"/>
          <p14:tracePt t="170228" x="4425950" y="1784350"/>
          <p14:tracePt t="170241" x="4394200" y="1778000"/>
          <p14:tracePt t="170258" x="4387850" y="1778000"/>
          <p14:tracePt t="170292" x="4413250" y="1784350"/>
          <p14:tracePt t="170308" x="4495800" y="1822450"/>
          <p14:tracePt t="170325" x="4597400" y="1860550"/>
          <p14:tracePt t="170342" x="4673600" y="1885950"/>
          <p14:tracePt t="170358" x="4737100" y="1917700"/>
          <p14:tracePt t="170376" x="4794250" y="1968500"/>
          <p14:tracePt t="170392" x="4832350" y="2006600"/>
          <p14:tracePt t="170409" x="4851400" y="2019300"/>
          <p14:tracePt t="170425" x="4921250" y="2070100"/>
          <p14:tracePt t="170442" x="4997450" y="2095500"/>
          <p14:tracePt t="170460" x="5080000" y="2133600"/>
          <p14:tracePt t="170475" x="5124450" y="2165350"/>
          <p14:tracePt t="170491" x="5149850" y="2197100"/>
          <p14:tracePt t="170508" x="5162550" y="2216150"/>
          <p14:tracePt t="170527" x="5156200" y="2228850"/>
          <p14:tracePt t="170542" x="5143500" y="2228850"/>
          <p14:tracePt t="170558" x="5130800" y="2222500"/>
          <p14:tracePt t="170575" x="5130800" y="2216150"/>
          <p14:tracePt t="170591" x="5143500" y="2178050"/>
          <p14:tracePt t="170610" x="5365750" y="2133600"/>
          <p14:tracePt t="170625" x="5568950" y="2108200"/>
          <p14:tracePt t="170642" x="5670550" y="2095500"/>
          <p14:tracePt t="170659" x="5981700" y="2057400"/>
          <p14:tracePt t="170675" x="6121400" y="2038350"/>
          <p14:tracePt t="170692" x="6223000" y="2012950"/>
          <p14:tracePt t="170709" x="6305550" y="1981200"/>
          <p14:tracePt t="170725" x="6369050" y="1955800"/>
          <p14:tracePt t="170742" x="6438900" y="1911350"/>
          <p14:tracePt t="170758" x="6496050" y="1873250"/>
          <p14:tracePt t="170775" x="6559550" y="1828800"/>
          <p14:tracePt t="170792" x="6616700" y="1790700"/>
          <p14:tracePt t="170810" x="6711950" y="1720850"/>
          <p14:tracePt t="170825" x="6788150" y="1670050"/>
          <p14:tracePt t="170828" x="6838950" y="1631950"/>
          <p14:tracePt t="170842" x="6883400" y="1606550"/>
          <p14:tracePt t="170845" x="6934200" y="1581150"/>
          <p14:tracePt t="170858" x="6953250" y="1568450"/>
          <p14:tracePt t="170860" x="7004050" y="1549400"/>
          <p14:tracePt t="170876" x="7080250" y="1517650"/>
          <p14:tracePt t="170892" x="7150100" y="1492250"/>
          <p14:tracePt t="170909" x="7207250" y="1473200"/>
          <p14:tracePt t="170925" x="7258050" y="1454150"/>
          <p14:tracePt t="170941" x="7296150" y="1435100"/>
          <p14:tracePt t="170958" x="7327900" y="1416050"/>
          <p14:tracePt t="170975" x="7353300" y="1403350"/>
          <p14:tracePt t="170992" x="7372350" y="1390650"/>
          <p14:tracePt t="171009" x="7378700" y="1377950"/>
          <p14:tracePt t="171025" x="7397750" y="1365250"/>
          <p14:tracePt t="171042" x="7410450" y="1358900"/>
          <p14:tracePt t="171058" x="7416800" y="1352550"/>
          <p14:tracePt t="171076" x="7423150" y="1346200"/>
          <p14:tracePt t="171092" x="7435850" y="1346200"/>
          <p14:tracePt t="171095" x="7442200" y="1339850"/>
          <p14:tracePt t="171109" x="7448550" y="1339850"/>
          <p14:tracePt t="171125" x="7473950" y="1339850"/>
          <p14:tracePt t="171142" x="7518400" y="1327150"/>
          <p14:tracePt t="171158" x="7562850" y="1327150"/>
          <p14:tracePt t="171176" x="7658100" y="1308100"/>
          <p14:tracePt t="171192" x="7747000" y="1295400"/>
          <p14:tracePt t="171209" x="7823200" y="1282700"/>
          <p14:tracePt t="171226" x="7861300" y="1270000"/>
          <p14:tracePt t="171242" x="7899400" y="1257300"/>
          <p14:tracePt t="171259" x="7924800" y="1244600"/>
          <p14:tracePt t="171276" x="7937500" y="1238250"/>
          <p14:tracePt t="171292" x="7943850" y="1225550"/>
          <p14:tracePt t="171309" x="7943850" y="1219200"/>
          <p14:tracePt t="171325" x="7943850" y="1193800"/>
          <p14:tracePt t="171328" x="7937500" y="1187450"/>
          <p14:tracePt t="171342" x="7937500" y="1181100"/>
          <p14:tracePt t="171359" x="7918450" y="1149350"/>
          <p14:tracePt t="171376" x="7905750" y="1130300"/>
          <p14:tracePt t="171394" x="7867650" y="1098550"/>
          <p14:tracePt t="171409" x="7842250" y="1073150"/>
          <p14:tracePt t="171425" x="7810500" y="1054100"/>
          <p14:tracePt t="171444" x="7791450" y="1047750"/>
          <p14:tracePt t="171459" x="7766050" y="1041400"/>
          <p14:tracePt t="171476" x="7734300" y="1041400"/>
          <p14:tracePt t="171494" x="7677150" y="1041400"/>
          <p14:tracePt t="171509" x="7632700" y="1041400"/>
          <p14:tracePt t="171526" x="7588250" y="1054100"/>
          <p14:tracePt t="171544" x="7543800" y="1066800"/>
          <p14:tracePt t="171559" x="7505700" y="1079500"/>
          <p14:tracePt t="171576" x="7454900" y="1098550"/>
          <p14:tracePt t="171593" x="7404100" y="1111250"/>
          <p14:tracePt t="171608" x="7327900" y="1136650"/>
          <p14:tracePt t="171609" x="7302500" y="1143000"/>
          <p14:tracePt t="171626" x="7251700" y="1162050"/>
          <p14:tracePt t="171643" x="7207250" y="1181100"/>
          <p14:tracePt t="171659" x="7169150" y="1206500"/>
          <p14:tracePt t="171676" x="7143750" y="1225550"/>
          <p14:tracePt t="171692" x="7124700" y="1244600"/>
          <p14:tracePt t="171711" x="7105650" y="1270000"/>
          <p14:tracePt t="171728" x="7099300" y="1295400"/>
          <p14:tracePt t="171730" x="7099300" y="1301750"/>
          <p14:tracePt t="171743" x="7099300" y="1320800"/>
          <p14:tracePt t="171759" x="7105650" y="1333500"/>
          <p14:tracePt t="171776" x="7131050" y="1358900"/>
          <p14:tracePt t="171793" x="7194550" y="1390650"/>
          <p14:tracePt t="171809" x="7302500" y="1428750"/>
          <p14:tracePt t="171826" x="7442200" y="1447800"/>
          <p14:tracePt t="171842" x="7581900" y="1454150"/>
          <p14:tracePt t="171859" x="7740650" y="1441450"/>
          <p14:tracePt t="171876" x="7791450" y="1422400"/>
          <p14:tracePt t="171893" x="7829550" y="1403350"/>
          <p14:tracePt t="171910" x="7848600" y="1390650"/>
          <p14:tracePt t="171926" x="7861300" y="1377950"/>
          <p14:tracePt t="171943" x="7874000" y="1358900"/>
          <p14:tracePt t="171960" x="7880350" y="1346200"/>
          <p14:tracePt t="171976" x="7893050" y="1327150"/>
          <p14:tracePt t="171993" x="7899400" y="1308100"/>
          <p14:tracePt t="172009" x="7899400" y="1282700"/>
          <p14:tracePt t="172027" x="7899400" y="1270000"/>
          <p14:tracePt t="172029" x="7899400" y="1257300"/>
          <p14:tracePt t="172044" x="7893050" y="1238250"/>
          <p14:tracePt t="172059" x="7880350" y="1225550"/>
          <p14:tracePt t="172076" x="7874000" y="1219200"/>
          <p14:tracePt t="172093" x="7854950" y="1212850"/>
          <p14:tracePt t="172110" x="7829550" y="1206500"/>
          <p14:tracePt t="172127" x="7804150" y="1200150"/>
          <p14:tracePt t="172145" x="7778750" y="1200150"/>
          <p14:tracePt t="172160" x="7759700" y="1200150"/>
          <p14:tracePt t="172176" x="7721600" y="1200150"/>
          <p14:tracePt t="172193" x="7689850" y="1200150"/>
          <p14:tracePt t="172210" x="7664450" y="1200150"/>
          <p14:tracePt t="172227" x="7639050" y="1200150"/>
          <p14:tracePt t="172243" x="7620000" y="1200150"/>
          <p14:tracePt t="172260" x="7594600" y="1200150"/>
          <p14:tracePt t="172277" x="7581900" y="1200150"/>
          <p14:tracePt t="172279" x="7575550" y="1200150"/>
          <p14:tracePt t="172293" x="7569200" y="1200150"/>
          <p14:tracePt t="172310" x="7556500" y="1200150"/>
          <p14:tracePt t="172328" x="7518400" y="1193800"/>
          <p14:tracePt t="172343" x="7486650" y="1193800"/>
          <p14:tracePt t="172360" x="7442200" y="1193800"/>
          <p14:tracePt t="172377" x="7410450" y="1212850"/>
          <p14:tracePt t="172393" x="7378700" y="1238250"/>
          <p14:tracePt t="172410" x="7340600" y="1270000"/>
          <p14:tracePt t="172427" x="7296150" y="1295400"/>
          <p14:tracePt t="172443" x="7258050" y="1314450"/>
          <p14:tracePt t="172460" x="7232650" y="1327150"/>
          <p14:tracePt t="172477" x="7226300" y="1333500"/>
          <p14:tracePt t="172495" x="7226300" y="1346200"/>
          <p14:tracePt t="172510" x="7226300" y="1352550"/>
          <p14:tracePt t="172527" x="7251700" y="1390650"/>
          <p14:tracePt t="172544" x="7346950" y="1441450"/>
          <p14:tracePt t="172561" x="7461250" y="1466850"/>
          <p14:tracePt t="172578" x="7562850" y="1479550"/>
          <p14:tracePt t="172597" x="7651750" y="1479550"/>
          <p14:tracePt t="172611" x="7727950" y="1466850"/>
          <p14:tracePt t="172627" x="7772400" y="1447800"/>
          <p14:tracePt t="172643" x="7823200" y="1409700"/>
          <p14:tracePt t="172660" x="7848600" y="1371600"/>
          <p14:tracePt t="172677" x="7854950" y="1339850"/>
          <p14:tracePt t="172694" x="7854950" y="1289050"/>
          <p14:tracePt t="172710" x="7842250" y="1257300"/>
          <p14:tracePt t="172727" x="7823200" y="1225550"/>
          <p14:tracePt t="172745" x="7804150" y="1206500"/>
          <p14:tracePt t="172760" x="7785100" y="1187450"/>
          <p14:tracePt t="172777" x="7772400" y="1174750"/>
          <p14:tracePt t="172794" x="7747000" y="1168400"/>
          <p14:tracePt t="172811" x="7715250" y="1168400"/>
          <p14:tracePt t="172829" x="7689850" y="1168400"/>
          <p14:tracePt t="172844" x="7645400" y="1187450"/>
          <p14:tracePt t="172860" x="7588250" y="1219200"/>
          <p14:tracePt t="172877" x="7524750" y="1257300"/>
          <p14:tracePt t="172894" x="7486650" y="1282700"/>
          <p14:tracePt t="172910" x="7435850" y="1320800"/>
          <p14:tracePt t="172927" x="7410450" y="1339850"/>
          <p14:tracePt t="172944" x="7385050" y="1352550"/>
          <p14:tracePt t="172960" x="7378700" y="1358900"/>
          <p14:tracePt t="173045" x="7378700" y="1365250"/>
          <p14:tracePt t="173060" x="7378700" y="1377950"/>
          <p14:tracePt t="173077" x="7378700" y="1384300"/>
          <p14:tracePt t="173094" x="7378700" y="1390650"/>
          <p14:tracePt t="173111" x="7378700" y="1397000"/>
          <p14:tracePt t="173127" x="7378700" y="1403350"/>
          <p14:tracePt t="173144" x="7372350" y="1416050"/>
          <p14:tracePt t="173160" x="7372350" y="1428750"/>
          <p14:tracePt t="173177" x="7366000" y="1441450"/>
          <p14:tracePt t="173194" x="7372350" y="1460500"/>
          <p14:tracePt t="173210" x="7378700" y="1479550"/>
          <p14:tracePt t="173227" x="7397750" y="1498600"/>
          <p14:tracePt t="173244" x="7410450" y="1511300"/>
          <p14:tracePt t="173261" x="7416800" y="1517650"/>
          <p14:tracePt t="173277" x="7423150" y="1524000"/>
          <p14:tracePt t="173323" x="7429500" y="1524000"/>
          <p14:tracePt t="173343" x="7448550" y="1524000"/>
          <p14:tracePt t="173361" x="7480300" y="1524000"/>
          <p14:tracePt t="173378" x="7588250" y="1524000"/>
          <p14:tracePt t="173395" x="7645400" y="1511300"/>
          <p14:tracePt t="173411" x="7689850" y="1492250"/>
          <p14:tracePt t="173428" x="7727950" y="1479550"/>
          <p14:tracePt t="173445" x="7753350" y="1460500"/>
          <p14:tracePt t="173461" x="7772400" y="1447800"/>
          <p14:tracePt t="173477" x="7785100" y="1441450"/>
          <p14:tracePt t="173494" x="7797800" y="1435100"/>
          <p14:tracePt t="173607" x="7804150" y="1435100"/>
          <p14:tracePt t="173615" x="7804150" y="1428750"/>
          <p14:tracePt t="173627" x="7804150" y="1422400"/>
          <p14:tracePt t="173646" x="7804150" y="1409700"/>
          <p14:tracePt t="173662" x="7804150" y="1390650"/>
          <p14:tracePt t="173678" x="7810500" y="1365250"/>
          <p14:tracePt t="173694" x="7829550" y="1339850"/>
          <p14:tracePt t="173711" x="7848600" y="1320800"/>
          <p14:tracePt t="173728" x="7905750" y="1295400"/>
          <p14:tracePt t="173745" x="7956550" y="1289050"/>
          <p14:tracePt t="173763" x="7988300" y="1276350"/>
          <p14:tracePt t="173777" x="8007350" y="1270000"/>
          <p14:tracePt t="173795" x="8013700" y="1270000"/>
          <p14:tracePt t="173812" x="8020050" y="1263650"/>
          <p14:tracePt t="173829" x="8026400" y="1257300"/>
          <p14:tracePt t="173844" x="8045450" y="1257300"/>
          <p14:tracePt t="173861" x="8089900" y="1244600"/>
          <p14:tracePt t="173878" x="8128000" y="1244600"/>
          <p14:tracePt t="173894" x="8166100" y="1238250"/>
          <p14:tracePt t="173913" x="8197850" y="1238250"/>
          <p14:tracePt t="173928" x="8223250" y="1231900"/>
          <p14:tracePt t="173945" x="8255000" y="1225550"/>
          <p14:tracePt t="173961" x="8286750" y="1225550"/>
          <p14:tracePt t="173978" x="8312150" y="1219200"/>
          <p14:tracePt t="173994" x="8343900" y="1212850"/>
          <p14:tracePt t="174011" x="8369300" y="1206500"/>
          <p14:tracePt t="174028" x="8388350" y="1193800"/>
          <p14:tracePt t="174045" x="8394700" y="1187450"/>
          <p14:tracePt t="174061" x="8401050" y="1181100"/>
          <p14:tracePt t="174078" x="8407400" y="1174750"/>
          <p14:tracePt t="174095" x="8407400" y="1168400"/>
          <p14:tracePt t="174111" x="8407400" y="1162050"/>
          <p14:tracePt t="174128" x="8401050" y="1149350"/>
          <p14:tracePt t="174145" x="8382000" y="1136650"/>
          <p14:tracePt t="174161" x="8362950" y="1130300"/>
          <p14:tracePt t="174178" x="8350250" y="1117600"/>
          <p14:tracePt t="174195" x="8324850" y="1111250"/>
          <p14:tracePt t="174211" x="8318500" y="1104900"/>
          <p14:tracePt t="174228" x="8305800" y="1104900"/>
          <p14:tracePt t="174245" x="8293100" y="1098550"/>
          <p14:tracePt t="174261" x="8274050" y="1098550"/>
          <p14:tracePt t="174279" x="8242300" y="1098550"/>
          <p14:tracePt t="174295" x="8229600" y="1098550"/>
          <p14:tracePt t="174311" x="8210550" y="1092200"/>
          <p14:tracePt t="174315" x="8204200" y="1092200"/>
          <p14:tracePt t="174328" x="8197850" y="1092200"/>
          <p14:tracePt t="174345" x="8178800" y="1092200"/>
          <p14:tracePt t="174361" x="8153400" y="1092200"/>
          <p14:tracePt t="174379" x="8134350" y="1092200"/>
          <p14:tracePt t="174395" x="8108950" y="1104900"/>
          <p14:tracePt t="174412" x="8064500" y="1117600"/>
          <p14:tracePt t="174428" x="8026400" y="1136650"/>
          <p14:tracePt t="174445" x="7988300" y="1168400"/>
          <p14:tracePt t="174461" x="7950200" y="1206500"/>
          <p14:tracePt t="174479" x="7924800" y="1244600"/>
          <p14:tracePt t="174495" x="7912100" y="1289050"/>
          <p14:tracePt t="174512" x="7931150" y="1314450"/>
          <p14:tracePt t="174528" x="8007350" y="1339850"/>
          <p14:tracePt t="174545" x="8191500" y="1358900"/>
          <p14:tracePt t="174562" x="8553450" y="1352550"/>
          <p14:tracePt t="174579" x="8705850" y="1320800"/>
          <p14:tracePt t="174596" x="8782050" y="1282700"/>
          <p14:tracePt t="174612" x="8826500" y="1238250"/>
          <p14:tracePt t="174629" x="8832850" y="1212850"/>
          <p14:tracePt t="174644" x="8832850" y="1200150"/>
          <p14:tracePt t="174662" x="8826500" y="1187450"/>
          <p14:tracePt t="174678" x="8807450" y="1168400"/>
          <p14:tracePt t="174695" x="8794750" y="1149350"/>
          <p14:tracePt t="174711" x="8782050" y="1123950"/>
          <p14:tracePt t="174729" x="8775700" y="1104900"/>
          <p14:tracePt t="174746" x="8769350" y="1085850"/>
          <p14:tracePt t="174762" x="8763000" y="1073150"/>
          <p14:tracePt t="174812" x="8750300" y="1079500"/>
          <p14:tracePt t="174829" x="8737600" y="1092200"/>
          <p14:tracePt t="174845" x="8718550" y="1123950"/>
          <p14:tracePt t="174862" x="8686800" y="1155700"/>
          <p14:tracePt t="174877" x="8636000" y="1200150"/>
          <p14:tracePt t="174895" x="8547100" y="1250950"/>
          <p14:tracePt t="174912" x="8451850" y="1282700"/>
          <p14:tracePt t="174929" x="8356600" y="1301750"/>
          <p14:tracePt t="174945" x="8274050" y="1320800"/>
          <p14:tracePt t="174962" x="8216900" y="1327150"/>
          <p14:tracePt t="174979" x="8191500" y="1327150"/>
          <p14:tracePt t="174996" x="8185150" y="1333500"/>
          <p14:tracePt t="175012" x="8178800" y="1333500"/>
          <p14:tracePt t="175015" x="8172450" y="1339850"/>
          <p14:tracePt t="175029" x="8159750" y="1352550"/>
          <p14:tracePt t="175045" x="8134350" y="1409700"/>
          <p14:tracePt t="175064" x="8121650" y="1466850"/>
          <p14:tracePt t="175079" x="8121650" y="1517650"/>
          <p14:tracePt t="175095" x="8128000" y="1568450"/>
          <p14:tracePt t="175112" x="8153400" y="1593850"/>
          <p14:tracePt t="175129" x="8223250" y="1600200"/>
          <p14:tracePt t="175145" x="8331200" y="1600200"/>
          <p14:tracePt t="175162" x="8458200" y="1574800"/>
          <p14:tracePt t="175179" x="8547100" y="1530350"/>
          <p14:tracePt t="175196" x="8610600" y="1479550"/>
          <p14:tracePt t="175212" x="8642350" y="1435100"/>
          <p14:tracePt t="175229" x="8655050" y="1377950"/>
          <p14:tracePt t="175245" x="8642350" y="1320800"/>
          <p14:tracePt t="175262" x="8597900" y="1263650"/>
          <p14:tracePt t="175280" x="8521700" y="1206500"/>
          <p14:tracePt t="175296" x="8470900" y="1187450"/>
          <p14:tracePt t="175313" x="8426450" y="1162050"/>
          <p14:tracePt t="175329" x="8394700" y="1155700"/>
          <p14:tracePt t="175346" x="8375650" y="1149350"/>
          <p14:tracePt t="175364" x="8324850" y="1143000"/>
          <p14:tracePt t="175379" x="8274050" y="1162050"/>
          <p14:tracePt t="175396" x="8178800" y="1200150"/>
          <p14:tracePt t="175412" x="8115300" y="1244600"/>
          <p14:tracePt t="175429" x="8064500" y="1295400"/>
          <p14:tracePt t="175446" x="8051800" y="1377950"/>
          <p14:tracePt t="175464" x="8102600" y="1428750"/>
          <p14:tracePt t="175466" x="8178800" y="1447800"/>
          <p14:tracePt t="175479" x="8312150" y="1454150"/>
          <p14:tracePt t="175496" x="8616950" y="1460500"/>
          <p14:tracePt t="175512" x="8934450" y="1473200"/>
          <p14:tracePt t="175530" x="9251950" y="1416050"/>
          <p14:tracePt t="175545" x="9290050" y="1384300"/>
          <p14:tracePt t="178271" x="9283700" y="1384300"/>
          <p14:tracePt t="178282" x="9271000" y="1384300"/>
          <p14:tracePt t="178299" x="9239250" y="1384300"/>
          <p14:tracePt t="178315" x="9201150" y="1397000"/>
          <p14:tracePt t="178332" x="9163050" y="1403350"/>
          <p14:tracePt t="178335" x="9137650" y="1409700"/>
          <p14:tracePt t="178349" x="9118600" y="1416050"/>
          <p14:tracePt t="178366" x="9074150" y="1422400"/>
          <p14:tracePt t="178382" x="9017000" y="1441450"/>
          <p14:tracePt t="178399" x="8959850" y="1460500"/>
          <p14:tracePt t="178415" x="8877300" y="1479550"/>
          <p14:tracePt t="178431" x="8756650" y="1498600"/>
          <p14:tracePt t="178449" x="8623300" y="1524000"/>
          <p14:tracePt t="178465" x="8470900" y="1549400"/>
          <p14:tracePt t="178482" x="8324850" y="1574800"/>
          <p14:tracePt t="178498" x="8191500" y="1587500"/>
          <p14:tracePt t="178515" x="8102600" y="1593850"/>
          <p14:tracePt t="178531" x="8045450" y="1600200"/>
          <p14:tracePt t="178548" x="8032750" y="1600200"/>
          <p14:tracePt t="178565" x="8013700" y="1612900"/>
          <p14:tracePt t="178581" x="7962900" y="1625600"/>
          <p14:tracePt t="178598" x="7874000" y="1644650"/>
          <p14:tracePt t="178601" x="7804150" y="1663700"/>
          <p14:tracePt t="178616" x="7727950" y="1676400"/>
          <p14:tracePt t="178618" x="7639050" y="1701800"/>
          <p14:tracePt t="178632" x="7423150" y="1746250"/>
          <p14:tracePt t="178650" x="7258050" y="1778000"/>
          <p14:tracePt t="178667" x="7118350" y="1797050"/>
          <p14:tracePt t="178682" x="7035800" y="1797050"/>
          <p14:tracePt t="178699" x="6997700" y="1797050"/>
          <p14:tracePt t="178715" x="6978650" y="1797050"/>
          <p14:tracePt t="178732" x="6965950" y="1803400"/>
          <p14:tracePt t="178748" x="6953250" y="1809750"/>
          <p14:tracePt t="178765" x="6915150" y="1822450"/>
          <p14:tracePt t="178782" x="6819900" y="1866900"/>
          <p14:tracePt t="178798" x="6680200" y="1930400"/>
          <p14:tracePt t="178815" x="6540500" y="2012950"/>
          <p14:tracePt t="178832" x="6451600" y="2070100"/>
          <p14:tracePt t="178849" x="6400800" y="2095500"/>
          <p14:tracePt t="178865" x="6388100" y="2108200"/>
          <p14:tracePt t="178905" x="6388100" y="2114550"/>
          <p14:tracePt t="178915" x="6381750" y="2114550"/>
          <p14:tracePt t="178936" x="6337300" y="2216150"/>
          <p14:tracePt t="178949" x="6305550" y="2292350"/>
          <p14:tracePt t="178965" x="6229350" y="2432050"/>
          <p14:tracePt t="178983" x="6146800" y="2540000"/>
          <p14:tracePt t="178985" x="6102350" y="2590800"/>
          <p14:tracePt t="178999" x="6051550" y="2628900"/>
          <p14:tracePt t="179016" x="5911850" y="2755900"/>
          <p14:tracePt t="179032" x="5822950" y="2832100"/>
          <p14:tracePt t="179049" x="5734050" y="2908300"/>
          <p14:tracePt t="179065" x="5626100" y="2978150"/>
          <p14:tracePt t="179081" x="5530850" y="3028950"/>
          <p14:tracePt t="179099" x="5391150" y="3092450"/>
          <p14:tracePt t="179115" x="5270500" y="3136900"/>
          <p14:tracePt t="179132" x="5143500" y="3175000"/>
          <p14:tracePt t="179149" x="5010150" y="3213100"/>
          <p14:tracePt t="179165" x="4870450" y="3251200"/>
          <p14:tracePt t="179182" x="4724400" y="3295650"/>
          <p14:tracePt t="179199" x="4565650" y="3346450"/>
          <p14:tracePt t="179215" x="4298950" y="3416300"/>
          <p14:tracePt t="179232" x="4146550" y="3448050"/>
          <p14:tracePt t="179249" x="4057650" y="3467100"/>
          <p14:tracePt t="179266" x="3937000" y="3498850"/>
          <p14:tracePt t="179282" x="3816350" y="3530600"/>
          <p14:tracePt t="179299" x="3727450" y="3543300"/>
          <p14:tracePt t="179315" x="3587750" y="3568700"/>
          <p14:tracePt t="179332" x="3492500" y="3575050"/>
          <p14:tracePt t="179349" x="3346450" y="3594100"/>
          <p14:tracePt t="179366" x="3263900" y="3600450"/>
          <p14:tracePt t="179384" x="3143250" y="3619500"/>
          <p14:tracePt t="179398" x="3054350" y="3632200"/>
          <p14:tracePt t="179416" x="2933700" y="3644900"/>
          <p14:tracePt t="179435" x="2813050" y="3644900"/>
          <p14:tracePt t="179449" x="2768600" y="3644900"/>
          <p14:tracePt t="179505" x="2774950" y="3644900"/>
          <p14:tracePt t="179516" x="2787650" y="3644900"/>
          <p14:tracePt t="179533" x="2806700" y="3644900"/>
          <p14:tracePt t="179550" x="2832100" y="3644900"/>
          <p14:tracePt t="179566" x="2857500" y="3644900"/>
          <p14:tracePt t="179568" x="2876550" y="3651250"/>
          <p14:tracePt t="179585" x="2908300" y="3657600"/>
          <p14:tracePt t="179599" x="2921000" y="3657600"/>
          <p14:tracePt t="179602" x="2933700" y="3663950"/>
          <p14:tracePt t="179615" x="2965450" y="3663950"/>
          <p14:tracePt t="179636" x="3003550" y="3670300"/>
          <p14:tracePt t="179649" x="3041650" y="3683000"/>
          <p14:tracePt t="179667" x="3048000" y="3689350"/>
          <p14:tracePt t="179682" x="3048000" y="3695700"/>
          <p14:tracePt t="179699" x="3054350" y="3695700"/>
          <p14:tracePt t="179716" x="3060700" y="3695700"/>
          <p14:tracePt t="179749" x="3067050" y="3695700"/>
          <p14:tracePt t="179766" x="3079750" y="3689350"/>
          <p14:tracePt t="179783" x="3105150" y="3683000"/>
          <p14:tracePt t="179800" x="3136900" y="3676650"/>
          <p14:tracePt t="179817" x="3143250" y="3676650"/>
          <p14:tracePt t="179819" x="3149600" y="3676650"/>
          <p14:tracePt t="179835" x="3155950" y="3676650"/>
          <p14:tracePt t="179849" x="3155950" y="3683000"/>
          <p14:tracePt t="179900" x="3162300" y="3683000"/>
          <p14:tracePt t="180125" x="3162300" y="3689350"/>
          <p14:tracePt t="180138" x="3162300" y="3695700"/>
          <p14:tracePt t="180150" x="3162300" y="3714750"/>
          <p14:tracePt t="180167" x="3155950" y="3727450"/>
          <p14:tracePt t="180183" x="3149600" y="3733800"/>
          <p14:tracePt t="180200" x="3143250" y="3740150"/>
          <p14:tracePt t="180217" x="3143250" y="3746500"/>
          <p14:tracePt t="180290" x="3143250" y="3740150"/>
          <p14:tracePt t="180305" x="3143250" y="3733800"/>
          <p14:tracePt t="180330" x="3143250" y="3727450"/>
          <p14:tracePt t="180363" x="3143250" y="3721100"/>
          <p14:tracePt t="180391" x="3143250" y="3714750"/>
          <p14:tracePt t="180417" x="3143250" y="3708400"/>
          <p14:tracePt t="180433" x="3136900" y="3695700"/>
          <p14:tracePt t="180450" x="3136900" y="3683000"/>
          <p14:tracePt t="180466" x="3136900" y="3663950"/>
          <p14:tracePt t="180483" x="3136900" y="3644900"/>
          <p14:tracePt t="180500" x="3136900" y="3632200"/>
          <p14:tracePt t="180503" x="3136900" y="3625850"/>
          <p14:tracePt t="180517" x="3136900" y="3619500"/>
          <p14:tracePt t="180519" x="3136900" y="3613150"/>
          <p14:tracePt t="180533" x="3136900" y="3600450"/>
          <p14:tracePt t="180550" x="3143250" y="3587750"/>
          <p14:tracePt t="180567" x="3143250" y="3568700"/>
          <p14:tracePt t="180583" x="3143250" y="3556000"/>
          <p14:tracePt t="180601" x="3136900" y="3530600"/>
          <p14:tracePt t="180617" x="3136900" y="3524250"/>
          <p14:tracePt t="180633" x="3124200" y="3511550"/>
          <p14:tracePt t="180650" x="3105150" y="3505200"/>
          <p14:tracePt t="180667" x="3079750" y="3498850"/>
          <p14:tracePt t="180683" x="3060700" y="3498850"/>
          <p14:tracePt t="181099" x="3067050" y="3498850"/>
          <p14:tracePt t="181107" x="3111500" y="3517900"/>
          <p14:tracePt t="181117" x="3143250" y="3536950"/>
          <p14:tracePt t="181134" x="3181350" y="3556000"/>
          <p14:tracePt t="181151" x="3181350" y="3562350"/>
          <p14:tracePt t="181229" x="3187700" y="3562350"/>
          <p14:tracePt t="181237" x="3194050" y="3562350"/>
          <p14:tracePt t="181250" x="3213100" y="3562350"/>
          <p14:tracePt t="181268" x="3289300" y="3556000"/>
          <p14:tracePt t="181285" x="3327400" y="3549650"/>
          <p14:tracePt t="181301" x="3346450" y="3549650"/>
          <p14:tracePt t="181317" x="3352800" y="3543300"/>
          <p14:tracePt t="181415" x="3359150" y="3543300"/>
          <p14:tracePt t="181423" x="3365500" y="3549650"/>
          <p14:tracePt t="181434" x="3371850" y="3549650"/>
          <p14:tracePt t="181451" x="3397250" y="3562350"/>
          <p14:tracePt t="181468" x="3429000" y="3568700"/>
          <p14:tracePt t="181470" x="3435350" y="3568700"/>
          <p14:tracePt t="181484" x="3460750" y="3575050"/>
          <p14:tracePt t="181501" x="3486150" y="3575050"/>
          <p14:tracePt t="181518" x="3524250" y="3568700"/>
          <p14:tracePt t="181536" x="3543300" y="3562350"/>
          <p14:tracePt t="181551" x="3556000" y="3556000"/>
          <p14:tracePt t="181568" x="3575050" y="3536950"/>
          <p14:tracePt t="181584" x="3581400" y="3517900"/>
          <p14:tracePt t="181601" x="3587750" y="3505200"/>
          <p14:tracePt t="181664" x="3619500" y="3498850"/>
          <p14:tracePt t="181672" x="3638550" y="3498850"/>
          <p14:tracePt t="181684" x="3689350" y="3498850"/>
          <p14:tracePt t="181702" x="3860800" y="3511550"/>
          <p14:tracePt t="181721" x="3968750" y="3517900"/>
          <p14:tracePt t="181735" x="4032250" y="3530600"/>
          <p14:tracePt t="181752" x="4222750" y="3562350"/>
          <p14:tracePt t="181767" x="4318000" y="3575050"/>
          <p14:tracePt t="181786" x="4438650" y="3594100"/>
          <p14:tracePt t="181801" x="4521200" y="3613150"/>
          <p14:tracePt t="181817" x="4591050" y="3625850"/>
          <p14:tracePt t="181834" x="4654550" y="3638550"/>
          <p14:tracePt t="181851" x="4724400" y="3651250"/>
          <p14:tracePt t="181868" x="4800600" y="3657600"/>
          <p14:tracePt t="181884" x="4851400" y="3657600"/>
          <p14:tracePt t="181901" x="4927600" y="3657600"/>
          <p14:tracePt t="181918" x="4984750" y="3644900"/>
          <p14:tracePt t="181934" x="5041900" y="3632200"/>
          <p14:tracePt t="181938" x="5080000" y="3619500"/>
          <p14:tracePt t="181952" x="5143500" y="3594100"/>
          <p14:tracePt t="181968" x="5187950" y="3568700"/>
          <p14:tracePt t="181986" x="5213350" y="3543300"/>
          <p14:tracePt t="182002" x="5232400" y="3524250"/>
          <p14:tracePt t="182018" x="5245100" y="3505200"/>
          <p14:tracePt t="182037" x="5257800" y="3486150"/>
          <p14:tracePt t="182052" x="5264150" y="3473450"/>
          <p14:tracePt t="182068" x="5270500" y="3454400"/>
          <p14:tracePt t="182085" x="5276850" y="3441700"/>
          <p14:tracePt t="182101" x="5276850" y="3435350"/>
          <p14:tracePt t="182118" x="5283200" y="3429000"/>
          <p14:tracePt t="182135" x="5283200" y="3422650"/>
          <p14:tracePt t="182151" x="5283200" y="3403600"/>
          <p14:tracePt t="182169" x="5283200" y="3378200"/>
          <p14:tracePt t="182185" x="5276850" y="3359150"/>
          <p14:tracePt t="182202" x="5257800" y="3333750"/>
          <p14:tracePt t="182219" x="5245100" y="3308350"/>
          <p14:tracePt t="182235" x="5238750" y="3295650"/>
          <p14:tracePt t="182252" x="5226050" y="3282950"/>
          <p14:tracePt t="182268" x="5187950" y="3263900"/>
          <p14:tracePt t="182285" x="5130800" y="3251200"/>
          <p14:tracePt t="182301" x="5029200" y="3244850"/>
          <p14:tracePt t="182318" x="4946650" y="3238500"/>
          <p14:tracePt t="182335" x="4870450" y="3238500"/>
          <p14:tracePt t="182351" x="4794250" y="3238500"/>
          <p14:tracePt t="182368" x="4724400" y="3238500"/>
          <p14:tracePt t="182385" x="4641850" y="3238500"/>
          <p14:tracePt t="182388" x="4584700" y="3238500"/>
          <p14:tracePt t="182402" x="4540250" y="3244850"/>
          <p14:tracePt t="182405" x="4470400" y="3251200"/>
          <p14:tracePt t="182418" x="4425950" y="3257550"/>
          <p14:tracePt t="182435" x="4330700" y="3282950"/>
          <p14:tracePt t="182452" x="4241800" y="3327400"/>
          <p14:tracePt t="182468" x="4222750" y="3352800"/>
          <p14:tracePt t="182485" x="4216400" y="3371850"/>
          <p14:tracePt t="182502" x="4210050" y="3384550"/>
          <p14:tracePt t="182518" x="4222750" y="3403600"/>
          <p14:tracePt t="182535" x="4241800" y="3416300"/>
          <p14:tracePt t="182551" x="4267200" y="3435350"/>
          <p14:tracePt t="182568" x="4318000" y="3460750"/>
          <p14:tracePt t="182585" x="4362450" y="3479800"/>
          <p14:tracePt t="182602" x="4432300" y="3498850"/>
          <p14:tracePt t="182618" x="4603750" y="3505200"/>
          <p14:tracePt t="182635" x="4813300" y="3505200"/>
          <p14:tracePt t="182641" x="4953000" y="3505200"/>
          <p14:tracePt t="182651" x="5092700" y="3505200"/>
          <p14:tracePt t="182669" x="5302250" y="3492500"/>
          <p14:tracePt t="182686" x="5486400" y="3454400"/>
          <p14:tracePt t="182703" x="5537200" y="3435350"/>
          <p14:tracePt t="182719" x="5556250" y="3422650"/>
          <p14:tracePt t="182769" x="5549900" y="3422650"/>
          <p14:tracePt t="182785" x="5524500" y="3429000"/>
          <p14:tracePt t="182803" x="5499100" y="3435350"/>
          <p14:tracePt t="182819" x="5486400" y="3435350"/>
          <p14:tracePt t="182835" x="5473700" y="3435350"/>
          <p14:tracePt t="182837" x="5467350" y="3435350"/>
          <p14:tracePt t="182852" x="5461000" y="3435350"/>
          <p14:tracePt t="182905" x="5454650" y="3435350"/>
          <p14:tracePt t="182919" x="5448300" y="3435350"/>
          <p14:tracePt t="182935" x="5435600" y="3422650"/>
          <p14:tracePt t="182952" x="5429250" y="3416300"/>
          <p14:tracePt t="182969" x="5422900" y="3409950"/>
          <p14:tracePt t="182985" x="5422900" y="3403600"/>
          <p14:tracePt t="183003" x="5416550" y="3403600"/>
          <p14:tracePt t="183019" x="5416550" y="3390900"/>
          <p14:tracePt t="183035" x="5416550" y="3384550"/>
          <p14:tracePt t="183052" x="5454650" y="3352800"/>
          <p14:tracePt t="183069" x="5543550" y="3314700"/>
          <p14:tracePt t="183085" x="5632450" y="3270250"/>
          <p14:tracePt t="183102" x="5734050" y="3225800"/>
          <p14:tracePt t="183119" x="5822950" y="3187700"/>
          <p14:tracePt t="183138" x="5911850" y="3136900"/>
          <p14:tracePt t="183139" x="5956300" y="3111500"/>
          <p14:tracePt t="183152" x="5988050" y="3086100"/>
          <p14:tracePt t="183154" x="6019800" y="3067050"/>
          <p14:tracePt t="183169" x="6070600" y="3028950"/>
          <p14:tracePt t="183186" x="6184900" y="2946400"/>
          <p14:tracePt t="183203" x="6280150" y="2889250"/>
          <p14:tracePt t="183218" x="6381750" y="2832100"/>
          <p14:tracePt t="183235" x="6477000" y="2781300"/>
          <p14:tracePt t="183252" x="6534150" y="2749550"/>
          <p14:tracePt t="183270" x="6591300" y="2717800"/>
          <p14:tracePt t="183286" x="6629400" y="2698750"/>
          <p14:tracePt t="183304" x="6667500" y="2667000"/>
          <p14:tracePt t="183319" x="6711950" y="2635250"/>
          <p14:tracePt t="183323" x="6724650" y="2622550"/>
          <p14:tracePt t="183335" x="6756400" y="2597150"/>
          <p14:tracePt t="183353" x="6807200" y="2540000"/>
          <p14:tracePt t="183371" x="6864350" y="2482850"/>
          <p14:tracePt t="183386" x="6864350" y="2476500"/>
          <p14:tracePt t="183479" x="6870700" y="2476500"/>
          <p14:tracePt t="183488" x="6877050" y="2476500"/>
          <p14:tracePt t="183532" x="6864350" y="2470150"/>
          <p14:tracePt t="183540" x="6864350" y="2463800"/>
          <p14:tracePt t="183552" x="6845300" y="2451100"/>
          <p14:tracePt t="183569" x="6832600" y="2444750"/>
          <p14:tracePt t="183624" x="6838950" y="2444750"/>
          <p14:tracePt t="183638" x="6870700" y="2444750"/>
          <p14:tracePt t="183654" x="6908800" y="2470150"/>
          <p14:tracePt t="183669" x="6927850" y="2514600"/>
          <p14:tracePt t="183686" x="6927850" y="2584450"/>
          <p14:tracePt t="183703" x="6921500" y="2654300"/>
          <p14:tracePt t="183719" x="6915150" y="2692400"/>
          <p14:tracePt t="183736" x="6915150" y="2724150"/>
          <p14:tracePt t="183769" x="6921500" y="2730500"/>
          <p14:tracePt t="183786" x="6965950" y="2736850"/>
          <p14:tracePt t="183803" x="6991350" y="2736850"/>
          <p14:tracePt t="183819" x="7004050" y="2736850"/>
          <p14:tracePt t="183901" x="6997700" y="2743200"/>
          <p14:tracePt t="183907" x="6991350" y="2743200"/>
          <p14:tracePt t="183919" x="6985000" y="2749550"/>
          <p14:tracePt t="183936" x="6972300" y="2755900"/>
          <p14:tracePt t="183953" x="6953250" y="2762250"/>
          <p14:tracePt t="183957" x="6940550" y="2762250"/>
          <p14:tracePt t="183970" x="6908800" y="2774950"/>
          <p14:tracePt t="183986" x="6877050" y="2787650"/>
          <p14:tracePt t="184004" x="6807200" y="2806700"/>
          <p14:tracePt t="184019" x="6775450" y="2813050"/>
          <p14:tracePt t="184037" x="6762750" y="2813050"/>
          <p14:tracePt t="184155" x="6762750" y="2819400"/>
          <p14:tracePt t="184161" x="6756400" y="2819400"/>
          <p14:tracePt t="184170" x="6750050" y="2819400"/>
          <p14:tracePt t="184186" x="6718300" y="2832100"/>
          <p14:tracePt t="184203" x="6680200" y="2851150"/>
          <p14:tracePt t="184220" x="6642100" y="2876550"/>
          <p14:tracePt t="184236" x="6597650" y="2908300"/>
          <p14:tracePt t="184253" x="6559550" y="2940050"/>
          <p14:tracePt t="184270" x="6521450" y="2965450"/>
          <p14:tracePt t="184287" x="6483350" y="2997200"/>
          <p14:tracePt t="184303" x="6464300" y="3009900"/>
          <p14:tracePt t="184320" x="6438900" y="3028950"/>
          <p14:tracePt t="184336" x="6413500" y="3041650"/>
          <p14:tracePt t="184353" x="6388100" y="3060700"/>
          <p14:tracePt t="184355" x="6362700" y="3073400"/>
          <p14:tracePt t="184370" x="6324600" y="3092450"/>
          <p14:tracePt t="184387" x="6267450" y="3124200"/>
          <p14:tracePt t="184403" x="6216650" y="3149600"/>
          <p14:tracePt t="184420" x="6165850" y="3175000"/>
          <p14:tracePt t="184436" x="6089650" y="3206750"/>
          <p14:tracePt t="184453" x="6045200" y="3225800"/>
          <p14:tracePt t="184470" x="6007100" y="3238500"/>
          <p14:tracePt t="184487" x="5924550" y="3270250"/>
          <p14:tracePt t="184490" x="5829300" y="3282950"/>
          <p14:tracePt t="184503" x="5753100" y="3295650"/>
          <p14:tracePt t="184520" x="5530850" y="3327400"/>
          <p14:tracePt t="184537" x="5314950" y="3346450"/>
          <p14:tracePt t="184554" x="5143500" y="3340100"/>
          <p14:tracePt t="184557" x="5048250" y="3308350"/>
          <p14:tracePt t="184570" x="5016500" y="3302000"/>
          <p14:tracePt t="184874" x="5016500" y="3295650"/>
          <p14:tracePt t="184889" x="5022850" y="3282950"/>
          <p14:tracePt t="184905" x="5041900" y="3238500"/>
          <p14:tracePt t="184922" x="5054600" y="3143250"/>
          <p14:tracePt t="184939" x="5118100" y="3028950"/>
          <p14:tracePt t="184954" x="5226050" y="2851150"/>
          <p14:tracePt t="184970" x="5365750" y="2673350"/>
          <p14:tracePt t="184987" x="5562600" y="2413000"/>
          <p14:tracePt t="185004" x="5765800" y="2133600"/>
          <p14:tracePt t="185020" x="6038850" y="1816100"/>
          <p14:tracePt t="185023" x="6159500" y="1708150"/>
          <p14:tracePt t="185037" x="6305550" y="1587500"/>
          <p14:tracePt t="185039" x="6451600" y="1485900"/>
          <p14:tracePt t="185054" x="6648450" y="1377950"/>
          <p14:tracePt t="185070" x="6743700" y="1339850"/>
          <p14:tracePt t="185089" x="6908800" y="1301750"/>
          <p14:tracePt t="185104" x="6985000" y="1301750"/>
          <p14:tracePt t="185122" x="7029450" y="1314450"/>
          <p14:tracePt t="185140" x="7080250" y="1339850"/>
          <p14:tracePt t="185154" x="7105650" y="1365250"/>
          <p14:tracePt t="185171" x="7105650" y="1384300"/>
          <p14:tracePt t="185187" x="7105650" y="1409700"/>
          <p14:tracePt t="185204" x="7099300" y="1422400"/>
          <p14:tracePt t="185220" x="7086600" y="1441450"/>
          <p14:tracePt t="185237" x="7080250" y="1460500"/>
          <p14:tracePt t="185255" x="7067550" y="1498600"/>
          <p14:tracePt t="185271" x="7042150" y="1562100"/>
          <p14:tracePt t="185288" x="7010400" y="1701800"/>
          <p14:tracePt t="185305" x="7004050" y="1784350"/>
          <p14:tracePt t="185321" x="7016750" y="1879600"/>
          <p14:tracePt t="185338" x="7023100" y="1892300"/>
          <p14:tracePt t="186304" x="7035800" y="1892300"/>
          <p14:tracePt t="186311" x="7061200" y="1892300"/>
          <p14:tracePt t="186320" x="7131050" y="1892300"/>
          <p14:tracePt t="186339" x="7302500" y="1879600"/>
          <p14:tracePt t="186356" x="7569200" y="1835150"/>
          <p14:tracePt t="186374" x="7759700" y="1784350"/>
          <p14:tracePt t="186389" x="7931150" y="1727200"/>
          <p14:tracePt t="186405" x="8045450" y="1682750"/>
          <p14:tracePt t="186422" x="8128000" y="1631950"/>
          <p14:tracePt t="186440" x="8153400" y="1612900"/>
          <p14:tracePt t="186455" x="8166100" y="1600200"/>
          <p14:tracePt t="186522" x="8153400" y="1600200"/>
          <p14:tracePt t="186531" x="8147050" y="1600200"/>
          <p14:tracePt t="186541" x="8134350" y="1600200"/>
          <p14:tracePt t="186554" x="8089900" y="1600200"/>
          <p14:tracePt t="186571" x="8083550" y="1606550"/>
          <p14:tracePt t="187769" x="8077200" y="1612900"/>
          <p14:tracePt t="187777" x="8070850" y="1619250"/>
          <p14:tracePt t="187790" x="8032750" y="1657350"/>
          <p14:tracePt t="187808" x="7988300" y="1689100"/>
          <p14:tracePt t="187824" x="7937500" y="1708150"/>
          <p14:tracePt t="187842" x="7899400" y="1720850"/>
          <p14:tracePt t="187858" x="7880350" y="1720850"/>
          <p14:tracePt t="188074" x="7886700" y="1727200"/>
          <p14:tracePt t="188090" x="7893050" y="1727200"/>
          <p14:tracePt t="188107" x="7924800" y="1727200"/>
          <p14:tracePt t="188123" x="7988300" y="1720850"/>
          <p14:tracePt t="188140" x="8058150" y="1701800"/>
          <p14:tracePt t="188143" x="8083550" y="1695450"/>
          <p14:tracePt t="188156" x="8134350" y="1682750"/>
          <p14:tracePt t="188160" x="8159750" y="1682750"/>
          <p14:tracePt t="188174" x="8204200" y="1670050"/>
          <p14:tracePt t="188190" x="8312150" y="1657350"/>
          <p14:tracePt t="188207" x="8426450" y="1644650"/>
          <p14:tracePt t="188223" x="8528050" y="1638300"/>
          <p14:tracePt t="188240" x="8623300" y="1631950"/>
          <p14:tracePt t="188257" x="8756650" y="1619250"/>
          <p14:tracePt t="188273" x="8851900" y="1612900"/>
          <p14:tracePt t="188289" x="8947150" y="1612900"/>
          <p14:tracePt t="188306" x="9029700" y="1606550"/>
          <p14:tracePt t="188323" x="9086850" y="1606550"/>
          <p14:tracePt t="188340" x="9118600" y="1600200"/>
          <p14:tracePt t="188357" x="9156700" y="1600200"/>
          <p14:tracePt t="188374" x="9251950" y="1587500"/>
          <p14:tracePt t="188390" x="9296400" y="1587500"/>
          <p14:tracePt t="188393" x="9340850" y="1587500"/>
          <p14:tracePt t="188407" x="9391650" y="1587500"/>
          <p14:tracePt t="188411" x="9442450" y="1581150"/>
          <p14:tracePt t="188424" x="9518650" y="1581150"/>
          <p14:tracePt t="188441" x="9601200" y="1574800"/>
          <p14:tracePt t="188457" x="9658350" y="1568450"/>
          <p14:tracePt t="188473" x="9690100" y="1568450"/>
          <p14:tracePt t="188490" x="9715500" y="1562100"/>
          <p14:tracePt t="188507" x="9734550" y="1562100"/>
          <p14:tracePt t="188524" x="9753600" y="1562100"/>
          <p14:tracePt t="188539" x="9785350" y="1555750"/>
          <p14:tracePt t="188557" x="9842500" y="1543050"/>
          <p14:tracePt t="188573" x="9899650" y="1530350"/>
          <p14:tracePt t="188590" x="9931400" y="1524000"/>
          <p14:tracePt t="188607" x="9988550" y="1511300"/>
          <p14:tracePt t="188624" x="10039350" y="1498600"/>
          <p14:tracePt t="188642" x="10058400" y="1492250"/>
          <p14:tracePt t="188656" x="10064750" y="1492250"/>
          <p14:tracePt t="188673" x="10071100" y="1492250"/>
          <p14:tracePt t="188806" x="10058400" y="1492250"/>
          <p14:tracePt t="188823" x="10020300" y="1492250"/>
          <p14:tracePt t="188840" x="9956800" y="1492250"/>
          <p14:tracePt t="188857" x="9848850" y="1485900"/>
          <p14:tracePt t="188875" x="9779000" y="1466850"/>
          <p14:tracePt t="188891" x="9702800" y="1454150"/>
          <p14:tracePt t="188907" x="9645650" y="1441450"/>
          <p14:tracePt t="188924" x="9563100" y="1428750"/>
          <p14:tracePt t="188941" x="9429750" y="1416050"/>
          <p14:tracePt t="188957" x="9239250" y="1403350"/>
          <p14:tracePt t="188974" x="9074150" y="1397000"/>
          <p14:tracePt t="188990" x="8921750" y="1377950"/>
          <p14:tracePt t="189007" x="8788400" y="1371600"/>
          <p14:tracePt t="189024" x="8693150" y="1365250"/>
          <p14:tracePt t="189040" x="8642350" y="1365250"/>
          <p14:tracePt t="189057" x="8629650" y="1365250"/>
          <p14:tracePt t="189074" x="8610600" y="1397000"/>
          <p14:tracePt t="189091" x="8572500" y="1460500"/>
          <p14:tracePt t="189093" x="8547100" y="1504950"/>
          <p14:tracePt t="189107" x="8534400" y="1543050"/>
          <p14:tracePt t="189124" x="8515350" y="1708150"/>
          <p14:tracePt t="189141" x="8528050" y="1784350"/>
          <p14:tracePt t="189157" x="8604250" y="1822450"/>
          <p14:tracePt t="189174" x="8718550" y="1822450"/>
          <p14:tracePt t="189190" x="8858250" y="1797050"/>
          <p14:tracePt t="189207" x="9023350" y="1765300"/>
          <p14:tracePt t="189224" x="9182100" y="1739900"/>
          <p14:tracePt t="189241" x="9340850" y="1720850"/>
          <p14:tracePt t="189257" x="9455150" y="1708150"/>
          <p14:tracePt t="189274" x="9563100" y="1695450"/>
          <p14:tracePt t="189291" x="9652000" y="1682750"/>
          <p14:tracePt t="189307" x="9721850" y="1670050"/>
          <p14:tracePt t="189324" x="9766300" y="1663700"/>
          <p14:tracePt t="189342" x="9848850" y="1644650"/>
          <p14:tracePt t="189358" x="9899650" y="1638300"/>
          <p14:tracePt t="189374" x="9988550" y="1625600"/>
          <p14:tracePt t="189391" x="10058400" y="1612900"/>
          <p14:tracePt t="189407" x="10121900" y="1606550"/>
          <p14:tracePt t="189424" x="10179050" y="1593850"/>
          <p14:tracePt t="189441" x="10217150" y="1587500"/>
          <p14:tracePt t="189457" x="10248900" y="1581150"/>
          <p14:tracePt t="189474" x="10274300" y="1574800"/>
          <p14:tracePt t="189492" x="10293350" y="1574800"/>
          <p14:tracePt t="189507" x="10312400" y="1568450"/>
          <p14:tracePt t="189524" x="10318750" y="1562100"/>
          <p14:tracePt t="189541" x="10337800" y="1555750"/>
          <p14:tracePt t="189557" x="10344150" y="1549400"/>
          <p14:tracePt t="189574" x="10350500" y="1543050"/>
          <p14:tracePt t="189578" x="10363200" y="1536700"/>
          <p14:tracePt t="189591" x="10363200" y="1530350"/>
          <p14:tracePt t="189608" x="10375900" y="1517650"/>
          <p14:tracePt t="189624" x="10382250" y="1504950"/>
          <p14:tracePt t="189641" x="10382250" y="1498600"/>
          <p14:tracePt t="189657" x="10382250" y="1492250"/>
          <p14:tracePt t="189674" x="10382250" y="1485900"/>
          <p14:tracePt t="189691" x="10382250" y="1479550"/>
          <p14:tracePt t="189708" x="10382250" y="1473200"/>
          <p14:tracePt t="189724" x="10375900" y="1466850"/>
          <p14:tracePt t="189741" x="10369550" y="1466850"/>
          <p14:tracePt t="189758" x="10363200" y="1466850"/>
          <p14:tracePt t="189774" x="10337800" y="1466850"/>
          <p14:tracePt t="189791" x="10293350" y="1479550"/>
          <p14:tracePt t="189795" x="10274300" y="1485900"/>
          <p14:tracePt t="189806" x="10255250" y="1485900"/>
          <p14:tracePt t="189824" x="10223500" y="1498600"/>
          <p14:tracePt t="189841" x="10191750" y="1504950"/>
          <p14:tracePt t="189857" x="10179050" y="1504950"/>
          <p14:tracePt t="189875" x="10172700" y="1504950"/>
          <p14:tracePt t="189907" x="10166350" y="1504950"/>
          <p14:tracePt t="189941" x="10160000" y="1504950"/>
          <p14:tracePt t="189958" x="10140950" y="1504950"/>
          <p14:tracePt t="189963" x="10128250" y="1504950"/>
          <p14:tracePt t="189974" x="10115550" y="1504950"/>
          <p14:tracePt t="189994" x="10007600" y="1504950"/>
          <p14:tracePt t="190009" x="9937750" y="1504950"/>
          <p14:tracePt t="190025" x="9836150" y="1498600"/>
          <p14:tracePt t="190041" x="9740900" y="1492250"/>
          <p14:tracePt t="190043" x="9683750" y="1492250"/>
          <p14:tracePt t="190058" x="9607550" y="1492250"/>
          <p14:tracePt t="190074" x="9588500" y="1492250"/>
          <p14:tracePt t="190092" x="9544050" y="1498600"/>
          <p14:tracePt t="190125" x="9537700" y="1498600"/>
          <p14:tracePt t="190141" x="9537700" y="1511300"/>
          <p14:tracePt t="190158" x="9525000" y="1517650"/>
          <p14:tracePt t="190175" x="9518650" y="1530350"/>
          <p14:tracePt t="190191" x="9505950" y="1543050"/>
          <p14:tracePt t="190208" x="9499600" y="1549400"/>
          <p14:tracePt t="190225" x="9499600" y="1555750"/>
          <p14:tracePt t="190705" x="9499600" y="1562100"/>
          <p14:tracePt t="190713" x="9499600" y="1568450"/>
          <p14:tracePt t="190725" x="9505950" y="1574800"/>
          <p14:tracePt t="190742" x="9518650" y="1581150"/>
          <p14:tracePt t="190758" x="9531350" y="1587500"/>
          <p14:tracePt t="190775" x="9582150" y="1593850"/>
          <p14:tracePt t="190792" x="9639300" y="1593850"/>
          <p14:tracePt t="190809" x="9721850" y="1587500"/>
          <p14:tracePt t="190826" x="9804400" y="1574800"/>
          <p14:tracePt t="190842" x="9899650" y="1562100"/>
          <p14:tracePt t="190859" x="9963150" y="1549400"/>
          <p14:tracePt t="190876" x="10001250" y="1536700"/>
          <p14:tracePt t="190894" x="10039350" y="1524000"/>
          <p14:tracePt t="190909" x="10058400" y="1511300"/>
          <p14:tracePt t="190925" x="10071100" y="1504950"/>
          <p14:tracePt t="191051" x="10064750" y="1504950"/>
          <p14:tracePt t="191059" x="10058400" y="1504950"/>
          <p14:tracePt t="191065" x="10039350" y="1504950"/>
          <p14:tracePt t="191074" x="10026650" y="1504950"/>
          <p14:tracePt t="191093" x="10013950" y="1504950"/>
          <p14:tracePt t="191110" x="10001250" y="1504950"/>
          <p14:tracePt t="191126" x="9994900" y="1504950"/>
          <p14:tracePt t="191131" x="9988550" y="1504950"/>
          <p14:tracePt t="191142" x="9988550" y="1511300"/>
          <p14:tracePt t="191158" x="9975850" y="1511300"/>
          <p14:tracePt t="191175" x="9969500" y="1511300"/>
          <p14:tracePt t="191192" x="9944100" y="1524000"/>
          <p14:tracePt t="191209" x="9912350" y="1536700"/>
          <p14:tracePt t="191225" x="9893300" y="1549400"/>
          <p14:tracePt t="191242" x="9874250" y="1555750"/>
          <p14:tracePt t="191259" x="9867900" y="1562100"/>
          <p14:tracePt t="191326" x="9861550" y="1555750"/>
          <p14:tracePt t="191342" x="9855200" y="1549400"/>
          <p14:tracePt t="193179" x="9848850" y="1549400"/>
          <p14:tracePt t="193187" x="9842500" y="1562100"/>
          <p14:tracePt t="193198" x="9836150" y="1568450"/>
          <p14:tracePt t="193213" x="9823450" y="1581150"/>
          <p14:tracePt t="193228" x="9804400" y="1587500"/>
          <p14:tracePt t="193244" x="9798050" y="1593850"/>
          <p14:tracePt t="193263" x="9791700" y="1600200"/>
          <p14:tracePt t="193277" x="9785350" y="1600200"/>
          <p14:tracePt t="193294" x="9779000" y="1600200"/>
          <p14:tracePt t="193310" x="9753600" y="1606550"/>
          <p14:tracePt t="193327" x="9728200" y="1612900"/>
          <p14:tracePt t="193344" x="9702800" y="1619250"/>
          <p14:tracePt t="193361" x="9683750" y="1619250"/>
          <p14:tracePt t="193377" x="9658350" y="1625600"/>
          <p14:tracePt t="193379" x="9645650" y="1625600"/>
          <p14:tracePt t="193394" x="9607550" y="1625600"/>
          <p14:tracePt t="193412" x="9550400" y="1631950"/>
          <p14:tracePt t="193428" x="9486900" y="1631950"/>
          <p14:tracePt t="193445" x="9423400" y="1631950"/>
          <p14:tracePt t="193461" x="9385300" y="1625600"/>
          <p14:tracePt t="193478" x="9359900" y="1619250"/>
          <p14:tracePt t="193494" x="9334500" y="1612900"/>
          <p14:tracePt t="193511" x="9315450" y="1606550"/>
          <p14:tracePt t="193528" x="9290050" y="1606550"/>
          <p14:tracePt t="193544" x="9245600" y="1600200"/>
          <p14:tracePt t="193561" x="9175750" y="1600200"/>
          <p14:tracePt t="193578" x="9048750" y="1593850"/>
          <p14:tracePt t="193594" x="8921750" y="1587500"/>
          <p14:tracePt t="193611" x="8788400" y="1581150"/>
          <p14:tracePt t="193628" x="8636000" y="1568450"/>
          <p14:tracePt t="193645" x="8534400" y="1555750"/>
          <p14:tracePt t="193661" x="8496300" y="1555750"/>
          <p14:tracePt t="193663" x="8477250" y="1549400"/>
          <p14:tracePt t="193678" x="8413750" y="1549400"/>
          <p14:tracePt t="193694" x="8337550" y="1562100"/>
          <p14:tracePt t="193711" x="8197850" y="1581150"/>
          <p14:tracePt t="193727" x="8051800" y="1587500"/>
          <p14:tracePt t="193744" x="7918450" y="1593850"/>
          <p14:tracePt t="193761" x="7772400" y="1593850"/>
          <p14:tracePt t="193778" x="7683500" y="1600200"/>
          <p14:tracePt t="193795" x="7626350" y="1612900"/>
          <p14:tracePt t="193811" x="7607300" y="1631950"/>
          <p14:tracePt t="193828" x="7588250" y="1676400"/>
          <p14:tracePt t="193845" x="7556500" y="1752600"/>
          <p14:tracePt t="193863" x="7493000" y="1898650"/>
          <p14:tracePt t="193878" x="7473950" y="1949450"/>
          <p14:tracePt t="193879" x="7454900" y="2000250"/>
          <p14:tracePt t="193895" x="7435850" y="2095500"/>
          <p14:tracePt t="193913" x="7442200" y="2165350"/>
          <p14:tracePt t="193928" x="7467600" y="2216150"/>
          <p14:tracePt t="193945" x="7499350" y="2241550"/>
          <p14:tracePt t="193961" x="7543800" y="2266950"/>
          <p14:tracePt t="193978" x="7575550" y="2279650"/>
          <p14:tracePt t="193994" x="7607300" y="2286000"/>
          <p14:tracePt t="194011" x="7626350" y="2286000"/>
          <p14:tracePt t="194044" x="7632700" y="2286000"/>
          <p14:tracePt t="194107" x="7639050" y="2286000"/>
          <p14:tracePt t="194114" x="7639050" y="2292350"/>
          <p14:tracePt t="194130" x="7651750" y="2292350"/>
          <p14:tracePt t="194146" x="7658100" y="2292350"/>
          <p14:tracePt t="194161" x="7677150" y="2292350"/>
          <p14:tracePt t="194178" x="7734300" y="2273300"/>
          <p14:tracePt t="194195" x="7804150" y="2241550"/>
          <p14:tracePt t="194213" x="7854950" y="2209800"/>
          <p14:tracePt t="194228" x="7893050" y="2171700"/>
          <p14:tracePt t="194245" x="7918450" y="2127250"/>
          <p14:tracePt t="194261" x="7931150" y="2101850"/>
          <p14:tracePt t="194278" x="7937500" y="2070100"/>
          <p14:tracePt t="194295" x="7937500" y="2038350"/>
          <p14:tracePt t="194299" x="7937500" y="2019300"/>
          <p14:tracePt t="194312" x="7937500" y="1993900"/>
          <p14:tracePt t="194328" x="7931150" y="1943100"/>
          <p14:tracePt t="194344" x="7905750" y="1892300"/>
          <p14:tracePt t="194345" x="7880350" y="1860550"/>
          <p14:tracePt t="194362" x="7848600" y="1816100"/>
          <p14:tracePt t="194379" x="7823200" y="1778000"/>
          <p14:tracePt t="194395" x="7791450" y="1746250"/>
          <p14:tracePt t="194412" x="7766050" y="1714500"/>
          <p14:tracePt t="194428" x="7734300" y="1695450"/>
          <p14:tracePt t="194445" x="7689850" y="1682750"/>
          <p14:tracePt t="194462" x="7607300" y="1676400"/>
          <p14:tracePt t="194479" x="7505700" y="1682750"/>
          <p14:tracePt t="194495" x="7397750" y="1708150"/>
          <p14:tracePt t="194511" x="7334250" y="1733550"/>
          <p14:tracePt t="194528" x="7264400" y="1803400"/>
          <p14:tracePt t="194547" x="7219950" y="1866900"/>
          <p14:tracePt t="194562" x="7175500" y="1930400"/>
          <p14:tracePt t="194578" x="7162800" y="1974850"/>
          <p14:tracePt t="194594" x="7194550" y="2044700"/>
          <p14:tracePt t="194595" x="7226300" y="2076450"/>
          <p14:tracePt t="194612" x="7321550" y="2114550"/>
          <p14:tracePt t="194630" x="7461250" y="2146300"/>
          <p14:tracePt t="194645" x="7594600" y="2152650"/>
          <p14:tracePt t="194662" x="7708900" y="2152650"/>
          <p14:tracePt t="194678" x="7766050" y="2127250"/>
          <p14:tracePt t="194695" x="7778750" y="2101850"/>
          <p14:tracePt t="194712" x="7785100" y="2057400"/>
          <p14:tracePt t="194729" x="7766050" y="2025650"/>
          <p14:tracePt t="194745" x="7753350" y="2000250"/>
          <p14:tracePt t="194762" x="7740650" y="1993900"/>
          <p14:tracePt t="194795" x="7734300" y="1993900"/>
          <p14:tracePt t="194813" x="7696200" y="1993900"/>
          <p14:tracePt t="194829" x="7607300" y="2012950"/>
          <p14:tracePt t="194846" x="7442200" y="2025650"/>
          <p14:tracePt t="194862" x="7340600" y="2032000"/>
          <p14:tracePt t="194878" x="7258050" y="2032000"/>
          <p14:tracePt t="194895" x="7239000" y="2032000"/>
          <p14:tracePt t="194912" x="7245350" y="2032000"/>
          <p14:tracePt t="194928" x="7321550" y="2044700"/>
          <p14:tracePt t="194945" x="7543800" y="2076450"/>
          <p14:tracePt t="194962" x="7797800" y="2101850"/>
          <p14:tracePt t="194978" x="8007350" y="2108200"/>
          <p14:tracePt t="194996" x="8089900" y="2108200"/>
          <p14:tracePt t="195012" x="8102600" y="2101850"/>
          <p14:tracePt t="195045" x="8077200" y="2095500"/>
          <p14:tracePt t="195062" x="8020050" y="2095500"/>
          <p14:tracePt t="195080" x="7988300" y="2095500"/>
          <p14:tracePt t="195096" x="7969250" y="2095500"/>
          <p14:tracePt t="195113" x="7956550" y="2095500"/>
          <p14:tracePt t="195131" x="7943850" y="2101850"/>
          <p14:tracePt t="195299" x="7943850" y="2108200"/>
          <p14:tracePt t="195307" x="7937500" y="2108200"/>
          <p14:tracePt t="195317" x="7937500" y="2114550"/>
          <p14:tracePt t="195329" x="7931150" y="2114550"/>
          <p14:tracePt t="195345" x="7924800" y="2127250"/>
          <p14:tracePt t="195363" x="7918450" y="2133600"/>
          <p14:tracePt t="195379" x="7912100" y="2133600"/>
          <p14:tracePt t="195396" x="7912100" y="2139950"/>
          <p14:tracePt t="195412" x="7905750" y="2146300"/>
          <p14:tracePt t="195429" x="7905750" y="2152650"/>
          <p14:tracePt t="195445" x="7905750" y="2165350"/>
          <p14:tracePt t="195464" x="7899400" y="2178050"/>
          <p14:tracePt t="195482" x="7899400" y="2197100"/>
          <p14:tracePt t="195514" x="7893050" y="2197100"/>
          <p14:tracePt t="195617" x="7880350" y="2197100"/>
          <p14:tracePt t="195625" x="7874000" y="2197100"/>
          <p14:tracePt t="195647" x="7861300" y="2178050"/>
          <p14:tracePt t="195663" x="7848600" y="2165350"/>
          <p14:tracePt t="195680" x="7829550" y="2139950"/>
          <p14:tracePt t="195699" x="7823200" y="2127250"/>
          <p14:tracePt t="195714" x="7816850" y="2108200"/>
          <p14:tracePt t="195730" x="7816850" y="2089150"/>
          <p14:tracePt t="195746" x="7810500" y="2070100"/>
          <p14:tracePt t="195762" x="7804150" y="2057400"/>
          <p14:tracePt t="195779" x="7804150" y="2038350"/>
          <p14:tracePt t="195796" x="7797800" y="2025650"/>
          <p14:tracePt t="195813" x="7797800" y="2006600"/>
          <p14:tracePt t="195830" x="7810500" y="1981200"/>
          <p14:tracePt t="195846" x="7829550" y="1968500"/>
          <p14:tracePt t="195863" x="7835900" y="1962150"/>
          <p14:tracePt t="195882" x="7842250" y="1955800"/>
          <p14:tracePt t="195913" x="7848600" y="1949450"/>
          <p14:tracePt t="195929" x="7854950" y="1943100"/>
          <p14:tracePt t="195946" x="7893050" y="1930400"/>
          <p14:tracePt t="195963" x="7937500" y="1911350"/>
          <p14:tracePt t="195980" x="7975600" y="1885950"/>
          <p14:tracePt t="195996" x="7988300" y="1866900"/>
          <p14:tracePt t="196012" x="7994650" y="1854200"/>
          <p14:tracePt t="196030" x="7994650" y="1828800"/>
          <p14:tracePt t="196047" x="7994650" y="1809750"/>
          <p14:tracePt t="196063" x="7994650" y="1803400"/>
          <p14:tracePt t="196201" x="8001000" y="1803400"/>
          <p14:tracePt t="196213" x="8020050" y="1809750"/>
          <p14:tracePt t="196231" x="8089900" y="1828800"/>
          <p14:tracePt t="196247" x="8166100" y="1847850"/>
          <p14:tracePt t="196264" x="8255000" y="1847850"/>
          <p14:tracePt t="196280" x="8286750" y="1847850"/>
          <p14:tracePt t="196298" x="8305800" y="1847850"/>
          <p14:tracePt t="196315" x="8312150" y="1841500"/>
          <p14:tracePt t="196383" x="8318500" y="1841500"/>
          <p14:tracePt t="196398" x="8324850" y="1841500"/>
          <p14:tracePt t="196414" x="8356600" y="1841500"/>
          <p14:tracePt t="196432" x="8401050" y="1835150"/>
          <p14:tracePt t="196448" x="8451850" y="1828800"/>
          <p14:tracePt t="196463" x="8521700" y="1816100"/>
          <p14:tracePt t="196480" x="8578850" y="1809750"/>
          <p14:tracePt t="196497" x="8629650" y="1803400"/>
          <p14:tracePt t="196513" x="8667750" y="1797050"/>
          <p14:tracePt t="196530" x="8680450" y="1790700"/>
          <p14:tracePt t="196616" x="8686800" y="1790700"/>
          <p14:tracePt t="196624" x="8693150" y="1790700"/>
          <p14:tracePt t="196632" x="8718550" y="1790700"/>
          <p14:tracePt t="196647" x="8775700" y="1784350"/>
          <p14:tracePt t="196663" x="8832850" y="1784350"/>
          <p14:tracePt t="196680" x="8870950" y="1778000"/>
          <p14:tracePt t="196697" x="8909050" y="1778000"/>
          <p14:tracePt t="196714" x="8934450" y="1778000"/>
          <p14:tracePt t="196730" x="8947150" y="1778000"/>
          <p14:tracePt t="196833" x="8959850" y="1784350"/>
          <p14:tracePt t="196841" x="8966200" y="1784350"/>
          <p14:tracePt t="196848" x="8978900" y="1797050"/>
          <p14:tracePt t="196864" x="9010650" y="1803400"/>
          <p14:tracePt t="196882" x="9055100" y="1803400"/>
          <p14:tracePt t="196897" x="9093200" y="1803400"/>
          <p14:tracePt t="196914" x="9131300" y="1797050"/>
          <p14:tracePt t="196930" x="9169400" y="1784350"/>
          <p14:tracePt t="196947" x="9194800" y="1778000"/>
          <p14:tracePt t="196964" x="9213850" y="1771650"/>
          <p14:tracePt t="196982" x="9232900" y="1765300"/>
          <p14:tracePt t="196997" x="9239250" y="1765300"/>
          <p14:tracePt t="197014" x="9245600" y="1765300"/>
          <p14:tracePt t="197094" x="9251950" y="1765300"/>
          <p14:tracePt t="197114" x="9264650" y="1765300"/>
          <p14:tracePt t="197130" x="9309100" y="1771650"/>
          <p14:tracePt t="197147" x="9334500" y="1797050"/>
          <p14:tracePt t="197164" x="9347200" y="1809750"/>
          <p14:tracePt t="197181" x="9347200" y="1822450"/>
          <p14:tracePt t="197183" x="9347200" y="1828800"/>
          <p14:tracePt t="197231" x="9347200" y="1835150"/>
          <p14:tracePt t="197277" x="9359900" y="1835150"/>
          <p14:tracePt t="197286" x="9366250" y="1828800"/>
          <p14:tracePt t="197297" x="9385300" y="1828800"/>
          <p14:tracePt t="197315" x="9436100" y="1822450"/>
          <p14:tracePt t="197331" x="9486900" y="1816100"/>
          <p14:tracePt t="197348" x="9575800" y="1822450"/>
          <p14:tracePt t="197364" x="9613900" y="1828800"/>
          <p14:tracePt t="197382" x="9645650" y="1828800"/>
          <p14:tracePt t="197397" x="9683750" y="1828800"/>
          <p14:tracePt t="197414" x="9715500" y="1828800"/>
          <p14:tracePt t="197431" x="9747250" y="1822450"/>
          <p14:tracePt t="197448" x="9766300" y="1816100"/>
          <p14:tracePt t="197464" x="9779000" y="1816100"/>
          <p14:tracePt t="197714" x="9772650" y="1816100"/>
          <p14:tracePt t="197727" x="9766300" y="1822450"/>
          <p14:tracePt t="197747" x="9759950" y="1822450"/>
          <p14:tracePt t="197764" x="9753600" y="1828800"/>
          <p14:tracePt t="197781" x="9747250" y="1828800"/>
          <p14:tracePt t="197816" x="9740900" y="1835150"/>
          <p14:tracePt t="197850" x="9734550" y="1841500"/>
          <p14:tracePt t="197866" x="9734550" y="1847850"/>
          <p14:tracePt t="197882" x="9728200" y="1854200"/>
          <p14:tracePt t="197915" x="9721850" y="1860550"/>
          <p14:tracePt t="197989" x="9721850" y="1866900"/>
          <p14:tracePt t="198015" x="9721850" y="1873250"/>
          <p14:tracePt t="198022" x="9715500" y="1873250"/>
          <p14:tracePt t="198037" x="9709150" y="1879600"/>
          <p14:tracePt t="198048" x="9702800" y="1885950"/>
          <p14:tracePt t="198065" x="9696450" y="1892300"/>
          <p14:tracePt t="198081" x="9690100" y="1898650"/>
          <p14:tracePt t="198098" x="9677400" y="1905000"/>
          <p14:tracePt t="198115" x="9671050" y="1911350"/>
          <p14:tracePt t="198132" x="9664700" y="1911350"/>
          <p14:tracePt t="198169" x="9664700" y="1917700"/>
          <p14:tracePt t="198451" x="9658350" y="1917700"/>
          <p14:tracePt t="198459" x="9652000" y="1924050"/>
          <p14:tracePt t="198469" x="9639300" y="1930400"/>
          <p14:tracePt t="198482" x="9620250" y="1936750"/>
          <p14:tracePt t="198500" x="9594850" y="1949450"/>
          <p14:tracePt t="198515" x="9582150" y="1955800"/>
          <p14:tracePt t="198532" x="9563100" y="1962150"/>
          <p14:tracePt t="198548" x="9556750" y="1968500"/>
          <p14:tracePt t="198565" x="9550400" y="1974850"/>
          <p14:tracePt t="198581" x="9537700" y="1974850"/>
          <p14:tracePt t="198599" x="9531350" y="1981200"/>
          <p14:tracePt t="198616" x="9518650" y="1987550"/>
          <p14:tracePt t="198633" x="9499600" y="2000250"/>
          <p14:tracePt t="198649" x="9448800" y="2038350"/>
          <p14:tracePt t="198666" x="9398000" y="2070100"/>
          <p14:tracePt t="198682" x="9340850" y="2101850"/>
          <p14:tracePt t="198699" x="9309100" y="2114550"/>
          <p14:tracePt t="198716" x="9271000" y="2133600"/>
          <p14:tracePt t="198732" x="9251950" y="2139950"/>
          <p14:tracePt t="198748" x="9239250" y="2146300"/>
          <p14:tracePt t="198765" x="9220200" y="2152650"/>
          <p14:tracePt t="198782" x="9163050" y="2171700"/>
          <p14:tracePt t="198799" x="9093200" y="2197100"/>
          <p14:tracePt t="198815" x="9004300" y="2216150"/>
          <p14:tracePt t="198832" x="8883650" y="2235200"/>
          <p14:tracePt t="198849" x="8782050" y="2235200"/>
          <p14:tracePt t="198866" x="8667750" y="2235200"/>
          <p14:tracePt t="198882" x="8629650" y="2228850"/>
          <p14:tracePt t="198899" x="8610600" y="2228850"/>
          <p14:tracePt t="198915" x="8604250" y="2228850"/>
          <p14:tracePt t="198932" x="8585200" y="2228850"/>
          <p14:tracePt t="199021" x="8585200" y="2222500"/>
          <p14:tracePt t="199028" x="8591550" y="2222500"/>
          <p14:tracePt t="199036" x="8597900" y="2222500"/>
          <p14:tracePt t="199049" x="8616950" y="2209800"/>
          <p14:tracePt t="199053" x="8629650" y="2209800"/>
          <p14:tracePt t="199065" x="8661400" y="2203450"/>
          <p14:tracePt t="199069" x="8712200" y="2190750"/>
          <p14:tracePt t="199083" x="8775700" y="2184400"/>
          <p14:tracePt t="199085" x="8864600" y="2184400"/>
          <p14:tracePt t="199099" x="8997950" y="2184400"/>
          <p14:tracePt t="199101" x="9099550" y="2184400"/>
          <p14:tracePt t="199116" x="9378950" y="2184400"/>
          <p14:tracePt t="199133" x="9613900" y="2184400"/>
          <p14:tracePt t="199149" x="9804400" y="2184400"/>
          <p14:tracePt t="199166" x="9899650" y="2165350"/>
          <p14:tracePt t="199182" x="9937750" y="2152650"/>
          <p14:tracePt t="199199" x="9944100" y="2146300"/>
          <p14:tracePt t="199384" x="9944100" y="2152650"/>
          <p14:tracePt t="199392" x="9931400" y="2165350"/>
          <p14:tracePt t="199403" x="9912350" y="2184400"/>
          <p14:tracePt t="199416" x="9874250" y="2222500"/>
          <p14:tracePt t="199433" x="9823450" y="2254250"/>
          <p14:tracePt t="199449" x="9772650" y="2286000"/>
          <p14:tracePt t="199466" x="9721850" y="2305050"/>
          <p14:tracePt t="199470" x="9702800" y="2311400"/>
          <p14:tracePt t="199483" x="9696450" y="2317750"/>
          <p14:tracePt t="199500" x="9677400" y="2317750"/>
          <p14:tracePt t="199601" x="9671050" y="2317750"/>
          <p14:tracePt t="199624" x="9664700" y="2317750"/>
          <p14:tracePt t="199743" x="9658350" y="2317750"/>
          <p14:tracePt t="199753" x="9658350" y="2324100"/>
          <p14:tracePt t="199766" x="9652000" y="2324100"/>
          <p14:tracePt t="199800" x="9645650" y="2330450"/>
          <p14:tracePt t="199816" x="9639300" y="2330450"/>
          <p14:tracePt t="199849" x="9639300" y="2336800"/>
          <p14:tracePt t="199867" x="9632950" y="2336800"/>
          <p14:tracePt t="199881" x="9620250" y="2336800"/>
          <p14:tracePt t="199899" x="9594850" y="2336800"/>
          <p14:tracePt t="199916" x="9544050" y="2336800"/>
          <p14:tracePt t="199933" x="9486900" y="2336800"/>
          <p14:tracePt t="199950" x="9404350" y="2336800"/>
          <p14:tracePt t="199969" x="9347200" y="2336800"/>
          <p14:tracePt t="199983" x="9296400" y="2330450"/>
          <p14:tracePt t="199999" x="9220200" y="2317750"/>
          <p14:tracePt t="200016" x="9086850" y="2298700"/>
          <p14:tracePt t="200033" x="8928100" y="2279650"/>
          <p14:tracePt t="200049" x="8750300" y="2254250"/>
          <p14:tracePt t="200066" x="8604250" y="2228850"/>
          <p14:tracePt t="200083" x="8451850" y="2203450"/>
          <p14:tracePt t="200100" x="8356600" y="2184400"/>
          <p14:tracePt t="200116" x="8293100" y="2171700"/>
          <p14:tracePt t="200133" x="8267700" y="2165350"/>
          <p14:tracePt t="200387" x="8274050" y="2165350"/>
          <p14:tracePt t="200395" x="8312150" y="2146300"/>
          <p14:tracePt t="200403" x="8343900" y="2133600"/>
          <p14:tracePt t="200417" x="8375650" y="2127250"/>
          <p14:tracePt t="200438" x="8458200" y="2101850"/>
          <p14:tracePt t="200452" x="8515350" y="2089150"/>
          <p14:tracePt t="200467" x="8559800" y="2076450"/>
          <p14:tracePt t="200483" x="8604250" y="2070100"/>
          <p14:tracePt t="200500" x="8629650" y="2070100"/>
          <p14:tracePt t="200516" x="8648700" y="2070100"/>
          <p14:tracePt t="200534" x="8661400" y="2070100"/>
          <p14:tracePt t="200550" x="8667750" y="2070100"/>
          <p14:tracePt t="200566" x="8674100" y="2063750"/>
          <p14:tracePt t="200653" x="8667750" y="2070100"/>
          <p14:tracePt t="200661" x="8661400" y="2070100"/>
          <p14:tracePt t="200671" x="8655050" y="2076450"/>
          <p14:tracePt t="200701" x="8648700" y="2076450"/>
          <p14:tracePt t="201013" x="8655050" y="2076450"/>
          <p14:tracePt t="201027" x="8655050" y="2070100"/>
          <p14:tracePt t="201119" x="8661400" y="2070100"/>
          <p14:tracePt t="201125" x="8667750" y="2070100"/>
          <p14:tracePt t="201133" x="8674100" y="2063750"/>
          <p14:tracePt t="201151" x="8718550" y="2063750"/>
          <p14:tracePt t="201167" x="8769350" y="2063750"/>
          <p14:tracePt t="201184" x="8775700" y="2063750"/>
          <p14:tracePt t="201363" x="8782050" y="2063750"/>
          <p14:tracePt t="201369" x="8801100" y="2063750"/>
          <p14:tracePt t="201386" x="8877300" y="2063750"/>
          <p14:tracePt t="201401" x="9010650" y="2063750"/>
          <p14:tracePt t="201418" x="9156700" y="2063750"/>
          <p14:tracePt t="201436" x="9277350" y="2063750"/>
          <p14:tracePt t="201454" x="9404350" y="2051050"/>
          <p14:tracePt t="201468" x="9455150" y="2044700"/>
          <p14:tracePt t="201484" x="9474200" y="2044700"/>
          <p14:tracePt t="202266" x="9486900" y="2044700"/>
          <p14:tracePt t="202273" x="9499600" y="2051050"/>
          <p14:tracePt t="202285" x="9537700" y="2057400"/>
          <p14:tracePt t="202302" x="9639300" y="2063750"/>
          <p14:tracePt t="202320" x="9817100" y="2076450"/>
          <p14:tracePt t="202335" x="9874250" y="2082800"/>
          <p14:tracePt t="202336" x="9925050" y="2082800"/>
          <p14:tracePt t="202353" x="10007600" y="2089150"/>
          <p14:tracePt t="202369" x="10045700" y="2095500"/>
          <p14:tracePt t="202385" x="10058400" y="2095500"/>
          <p14:tracePt t="202462" x="10052050" y="2095500"/>
          <p14:tracePt t="202575" x="10052050" y="2089150"/>
          <p14:tracePt t="202584" x="10058400" y="2089150"/>
          <p14:tracePt t="202601" x="10064750" y="2082800"/>
          <p14:tracePt t="202618" x="10096500" y="2076450"/>
          <p14:tracePt t="202635" x="10185400" y="2070100"/>
          <p14:tracePt t="202652" x="10312400" y="2089150"/>
          <p14:tracePt t="202668" x="10452100" y="2101850"/>
          <p14:tracePt t="202671" x="10534650" y="2108200"/>
          <p14:tracePt t="202686" x="10655300" y="2127250"/>
          <p14:tracePt t="202702" x="10731500" y="2133600"/>
          <p14:tracePt t="202720" x="10769600" y="2139950"/>
          <p14:tracePt t="202987" x="10775950" y="2139950"/>
          <p14:tracePt t="202996" x="10782300" y="2139950"/>
          <p14:tracePt t="203004" x="10801350" y="2139950"/>
          <p14:tracePt t="203019" x="10833100" y="2139950"/>
          <p14:tracePt t="203035" x="10864850" y="2139950"/>
          <p14:tracePt t="203053" x="10883900" y="2139950"/>
          <p14:tracePt t="203069" x="10902950" y="2139950"/>
          <p14:tracePt t="203085" x="10915650" y="2139950"/>
          <p14:tracePt t="203103" x="10915650" y="2133600"/>
          <p14:tracePt t="203349" x="10947400" y="2133600"/>
          <p14:tracePt t="203357" x="10998200" y="2133600"/>
          <p14:tracePt t="203370" x="11144250" y="2127250"/>
          <p14:tracePt t="203386" x="11214100" y="2120900"/>
          <p14:tracePt t="203403" x="11360150" y="2095500"/>
          <p14:tracePt t="203405" x="11423650" y="2082800"/>
          <p14:tracePt t="203420" x="11474450" y="2070100"/>
          <p14:tracePt t="203423" x="11506200" y="2057400"/>
          <p14:tracePt t="203437" x="11563350" y="2044700"/>
          <p14:tracePt t="203453" x="11595100" y="2038350"/>
          <p14:tracePt t="203469" x="11607800" y="2032000"/>
          <p14:tracePt t="203547" x="11601450" y="2032000"/>
          <p14:tracePt t="203555" x="11595100" y="2032000"/>
          <p14:tracePt t="203569" x="11582400" y="2038350"/>
          <p14:tracePt t="203586" x="11550650" y="2057400"/>
          <p14:tracePt t="203603" x="11499850" y="2076450"/>
          <p14:tracePt t="203619" x="11417300" y="2101850"/>
          <p14:tracePt t="203636" x="11290300" y="2139950"/>
          <p14:tracePt t="203653" x="11137900" y="2178050"/>
          <p14:tracePt t="203671" x="10960100" y="2209800"/>
          <p14:tracePt t="203686" x="10687050" y="2235200"/>
          <p14:tracePt t="203703" x="10471150" y="2247900"/>
          <p14:tracePt t="203719" x="10299700" y="2254250"/>
          <p14:tracePt t="203736" x="10058400" y="2260600"/>
          <p14:tracePt t="203753" x="9804400" y="2279650"/>
          <p14:tracePt t="203770" x="9239250" y="2305050"/>
          <p14:tracePt t="203787" x="8832850" y="2324100"/>
          <p14:tracePt t="203803" x="8496300" y="2330450"/>
          <p14:tracePt t="203820" x="8248650" y="2330450"/>
          <p14:tracePt t="203836" x="8115300" y="2330450"/>
          <p14:tracePt t="203853" x="8045450" y="2330450"/>
          <p14:tracePt t="203870" x="7994650" y="2336800"/>
          <p14:tracePt t="203887" x="7943850" y="2349500"/>
          <p14:tracePt t="203903" x="7867650" y="2368550"/>
          <p14:tracePt t="203919" x="7778750" y="2387600"/>
          <p14:tracePt t="203937" x="7683500" y="2393950"/>
          <p14:tracePt t="203953" x="7613650" y="2393950"/>
          <p14:tracePt t="203970" x="7575550" y="2393950"/>
          <p14:tracePt t="204020" x="7588250" y="2387600"/>
          <p14:tracePt t="204038" x="7626350" y="2374900"/>
          <p14:tracePt t="204055" x="7639050" y="2368550"/>
          <p14:tracePt t="204104" x="7645400" y="2368550"/>
          <p14:tracePt t="204120" x="7689850" y="2362200"/>
          <p14:tracePt t="204135" x="7747000" y="2355850"/>
          <p14:tracePt t="204153" x="7835900" y="2349500"/>
          <p14:tracePt t="204169" x="7931150" y="2336800"/>
          <p14:tracePt t="204187" x="8020050" y="2324100"/>
          <p14:tracePt t="204205" x="8096250" y="2317750"/>
          <p14:tracePt t="204219" x="8128000" y="2311400"/>
          <p14:tracePt t="204236" x="8147050" y="2305050"/>
          <p14:tracePt t="204252" x="8159750" y="2305050"/>
          <p14:tracePt t="204270" x="8159750" y="2298700"/>
          <p14:tracePt t="204303" x="8166100" y="2298700"/>
          <p14:tracePt t="204521" x="8185150" y="2286000"/>
          <p14:tracePt t="204529" x="8204200" y="2279650"/>
          <p14:tracePt t="204539" x="8242300" y="2273300"/>
          <p14:tracePt t="204553" x="8350250" y="2273300"/>
          <p14:tracePt t="204571" x="8509000" y="2273300"/>
          <p14:tracePt t="204587" x="8648700" y="2273300"/>
          <p14:tracePt t="204604" x="8782050" y="2266950"/>
          <p14:tracePt t="204621" x="8883650" y="2266950"/>
          <p14:tracePt t="204637" x="8896350" y="2266950"/>
          <p14:tracePt t="204851" x="8902700" y="2273300"/>
          <p14:tracePt t="204859" x="8909050" y="2273300"/>
          <p14:tracePt t="204870" x="8928100" y="2273300"/>
          <p14:tracePt t="204887" x="8978900" y="2279650"/>
          <p14:tracePt t="204904" x="9055100" y="2279650"/>
          <p14:tracePt t="204921" x="9137650" y="2279650"/>
          <p14:tracePt t="204923" x="9169400" y="2279650"/>
          <p14:tracePt t="204938" x="9207500" y="2279650"/>
          <p14:tracePt t="204957" x="9302750" y="2279650"/>
          <p14:tracePt t="204972" x="9328150" y="2279650"/>
          <p14:tracePt t="204987" x="9347200" y="2279650"/>
          <p14:tracePt t="205003" x="9353550" y="2279650"/>
          <p14:tracePt t="205201" x="9359900" y="2279650"/>
          <p14:tracePt t="205210" x="9366250" y="2279650"/>
          <p14:tracePt t="205221" x="9372600" y="2279650"/>
          <p14:tracePt t="205238" x="9391650" y="2279650"/>
          <p14:tracePt t="205254" x="9391650" y="2273300"/>
          <p14:tracePt t="205645" x="9385300" y="2273300"/>
          <p14:tracePt t="205654" x="9378950" y="2279650"/>
          <p14:tracePt t="205662" x="9366250" y="2279650"/>
          <p14:tracePt t="205671" x="9347200" y="2286000"/>
          <p14:tracePt t="205688" x="9328150" y="2286000"/>
          <p14:tracePt t="205705" x="9315450" y="2286000"/>
          <p14:tracePt t="205722" x="9302750" y="2286000"/>
          <p14:tracePt t="205736" x="9296400" y="2286000"/>
          <p14:tracePt t="205755" x="9290050" y="2286000"/>
          <p14:tracePt t="205771" x="9277350" y="2254250"/>
          <p14:tracePt t="205788" x="9271000" y="2222500"/>
          <p14:tracePt t="205805" x="9258300" y="2184400"/>
          <p14:tracePt t="205821" x="9251950" y="2159000"/>
          <p14:tracePt t="205838" x="9239250" y="2127250"/>
          <p14:tracePt t="205854" x="9232900" y="2089150"/>
          <p14:tracePt t="205871" x="9232900" y="2057400"/>
          <p14:tracePt t="205888" x="9226550" y="2019300"/>
          <p14:tracePt t="205904" x="9220200" y="1993900"/>
          <p14:tracePt t="205921" x="9213850" y="1968500"/>
          <p14:tracePt t="205939" x="9194800" y="1936750"/>
          <p14:tracePt t="205955" x="9175750" y="1917700"/>
          <p14:tracePt t="205971" x="9163050" y="1905000"/>
          <p14:tracePt t="205988" x="9150350" y="1905000"/>
          <p14:tracePt t="206005" x="9144000" y="1898650"/>
          <p14:tracePt t="206021" x="9137650" y="1898650"/>
          <p14:tracePt t="206061" x="9131300" y="1898650"/>
          <p14:tracePt t="206070" x="9124950" y="1898650"/>
          <p14:tracePt t="206089" x="9105900" y="1898650"/>
          <p14:tracePt t="206105" x="9074150" y="1905000"/>
          <p14:tracePt t="206122" x="9042400" y="1911350"/>
          <p14:tracePt t="206138" x="9036050" y="1917700"/>
          <p14:tracePt t="206140" x="9029700" y="1917700"/>
          <p14:tracePt t="206658" x="9023350" y="1917700"/>
          <p14:tracePt t="211727" x="9023350" y="1924050"/>
          <p14:tracePt t="211735" x="9017000" y="1924050"/>
          <p14:tracePt t="211744" x="9010650" y="1936750"/>
          <p14:tracePt t="211760" x="8997950" y="1974850"/>
          <p14:tracePt t="211777" x="8966200" y="2038350"/>
          <p14:tracePt t="211793" x="8915400" y="2095500"/>
          <p14:tracePt t="211810" x="8851900" y="2159000"/>
          <p14:tracePt t="211827" x="8775700" y="2228850"/>
          <p14:tracePt t="211829" x="8743950" y="2260600"/>
          <p14:tracePt t="211843" x="8718550" y="2279650"/>
          <p14:tracePt t="211860" x="8636000" y="2343150"/>
          <p14:tracePt t="211877" x="8572500" y="2400300"/>
          <p14:tracePt t="211893" x="8477250" y="2482850"/>
          <p14:tracePt t="211909" x="8369300" y="2552700"/>
          <p14:tracePt t="211926" x="8235950" y="2641600"/>
          <p14:tracePt t="211943" x="8108950" y="2743200"/>
          <p14:tracePt t="211960" x="8020050" y="2863850"/>
          <p14:tracePt t="211976" x="7981950" y="2921000"/>
          <p14:tracePt t="211993" x="7956550" y="2959100"/>
          <p14:tracePt t="212010" x="7912100" y="2990850"/>
          <p14:tracePt t="212026" x="7842250" y="3035300"/>
          <p14:tracePt t="212030" x="7804150" y="3054350"/>
          <p14:tracePt t="212043" x="7747000" y="3079750"/>
          <p14:tracePt t="212059" x="7658100" y="3117850"/>
          <p14:tracePt t="212077" x="7569200" y="3155950"/>
          <p14:tracePt t="212080" x="7518400" y="3168650"/>
          <p14:tracePt t="212093" x="7480300" y="3187700"/>
          <p14:tracePt t="212110" x="7372350" y="3251200"/>
          <p14:tracePt t="212127" x="7315200" y="3302000"/>
          <p14:tracePt t="212143" x="7270750" y="3346450"/>
          <p14:tracePt t="212160" x="7219950" y="3397250"/>
          <p14:tracePt t="212176" x="7150100" y="3473450"/>
          <p14:tracePt t="212194" x="7086600" y="3524250"/>
          <p14:tracePt t="212214" x="7029450" y="3568700"/>
          <p14:tracePt t="212219" x="6985000" y="3600450"/>
          <p14:tracePt t="212228" x="6965950" y="3619500"/>
          <p14:tracePt t="212243" x="6921500" y="3670300"/>
          <p14:tracePt t="212260" x="6883400" y="3714750"/>
          <p14:tracePt t="212276" x="6838950" y="3759200"/>
          <p14:tracePt t="212293" x="6794500" y="3816350"/>
          <p14:tracePt t="212309" x="6737350" y="3879850"/>
          <p14:tracePt t="212325" x="6686550" y="3943350"/>
          <p14:tracePt t="212342" x="6661150" y="3975100"/>
          <p14:tracePt t="212359" x="6648450" y="4013200"/>
          <p14:tracePt t="212376" x="6642100" y="4025900"/>
          <p14:tracePt t="212393" x="6642100" y="4032250"/>
          <p14:tracePt t="212410" x="6642100" y="4044950"/>
          <p14:tracePt t="212425" x="6642100" y="4064000"/>
          <p14:tracePt t="212443" x="6642100" y="4121150"/>
          <p14:tracePt t="212459" x="6654800" y="4171950"/>
          <p14:tracePt t="212476" x="6654800" y="4197350"/>
          <p14:tracePt t="212493" x="6642100" y="4222750"/>
          <p14:tracePt t="212509" x="6629400" y="4241800"/>
          <p14:tracePt t="212527" x="6610350" y="4273550"/>
          <p14:tracePt t="212542" x="6591300" y="4305300"/>
          <p14:tracePt t="212559" x="6559550" y="4330700"/>
          <p14:tracePt t="212576" x="6515100" y="4349750"/>
          <p14:tracePt t="212593" x="6445250" y="4394200"/>
          <p14:tracePt t="212609" x="6273800" y="4451350"/>
          <p14:tracePt t="212626" x="6134100" y="4470400"/>
          <p14:tracePt t="212642" x="6013450" y="4483100"/>
          <p14:tracePt t="212659" x="5943600" y="4495800"/>
          <p14:tracePt t="212676" x="5867400" y="4527550"/>
          <p14:tracePt t="212693" x="5816600" y="4559300"/>
          <p14:tracePt t="212709" x="5778500" y="4591050"/>
          <p14:tracePt t="212727" x="5740400" y="4635500"/>
          <p14:tracePt t="212743" x="5715000" y="4667250"/>
          <p14:tracePt t="212759" x="5702300" y="4692650"/>
          <p14:tracePt t="212776" x="5695950" y="4718050"/>
          <p14:tracePt t="212792" x="5695950" y="4749800"/>
          <p14:tracePt t="212809" x="5759450" y="4787900"/>
          <p14:tracePt t="212827" x="5892800" y="4832350"/>
          <p14:tracePt t="212843" x="6235700" y="4914900"/>
          <p14:tracePt t="212859" x="6362700" y="4933950"/>
          <p14:tracePt t="212876" x="6572250" y="4972050"/>
          <p14:tracePt t="213175" x="6559550" y="4959350"/>
          <p14:tracePt t="213182" x="6527800" y="4940300"/>
          <p14:tracePt t="213194" x="6496050" y="4921250"/>
          <p14:tracePt t="213215" x="6369050" y="4851400"/>
          <p14:tracePt t="213227" x="6318250" y="4826000"/>
          <p14:tracePt t="213244" x="6267450" y="4794250"/>
          <p14:tracePt t="213264" x="6242050" y="4775200"/>
          <p14:tracePt t="213277" x="6229350" y="4768850"/>
          <p14:tracePt t="213279" x="6203950" y="4756150"/>
          <p14:tracePt t="213294" x="6153150" y="4737100"/>
          <p14:tracePt t="213315" x="6096000" y="4724400"/>
          <p14:tracePt t="213327" x="6051550" y="4711700"/>
          <p14:tracePt t="213344" x="6000750" y="4699000"/>
          <p14:tracePt t="213365" x="5975350" y="4692650"/>
          <p14:tracePt t="213377" x="5969000" y="4686300"/>
          <p14:tracePt t="213427" x="5962650" y="4679950"/>
          <p14:tracePt t="213444" x="5930900" y="4660900"/>
          <p14:tracePt t="213461" x="5880100" y="4629150"/>
          <p14:tracePt t="213478" x="5778500" y="4584700"/>
          <p14:tracePt t="213494" x="5683250" y="4546600"/>
          <p14:tracePt t="213497" x="5619750" y="4514850"/>
          <p14:tracePt t="213511" x="5556250" y="4495800"/>
          <p14:tracePt t="213513" x="5530850" y="4483100"/>
          <p14:tracePt t="213528" x="5473700" y="4457700"/>
          <p14:tracePt t="213530" x="5416550" y="4438650"/>
          <p14:tracePt t="213543" x="5353050" y="4406900"/>
          <p14:tracePt t="213561" x="5276850" y="4368800"/>
          <p14:tracePt t="213578" x="5238750" y="4349750"/>
          <p14:tracePt t="213594" x="5200650" y="4324350"/>
          <p14:tracePt t="213611" x="5194300" y="4318000"/>
          <p14:tracePt t="213628" x="5187950" y="4318000"/>
          <p14:tracePt t="213644" x="5187950" y="4311650"/>
          <p14:tracePt t="213666" x="5187950" y="4305300"/>
          <p14:tracePt t="213678" x="5181600" y="4286250"/>
          <p14:tracePt t="213694" x="5181600" y="4260850"/>
          <p14:tracePt t="213711" x="5181600" y="4241800"/>
          <p14:tracePt t="213727" x="5181600" y="4229100"/>
          <p14:tracePt t="213731" x="5181600" y="4222750"/>
          <p14:tracePt t="213761" x="5187950" y="4216400"/>
          <p14:tracePt t="213898" x="5187950" y="4229100"/>
          <p14:tracePt t="213904" x="5187950" y="4235450"/>
          <p14:tracePt t="213920" x="5187950" y="4241800"/>
          <p14:tracePt t="213928" x="5181600" y="4241800"/>
          <p14:tracePt t="214215" x="5181600" y="4235450"/>
          <p14:tracePt t="214222" x="5181600" y="4229100"/>
          <p14:tracePt t="214232" x="5187950" y="4222750"/>
          <p14:tracePt t="214245" x="5194300" y="4210050"/>
          <p14:tracePt t="214261" x="5207000" y="4191000"/>
          <p14:tracePt t="214379" x="5187950" y="4197350"/>
          <p14:tracePt t="214383" x="5168900" y="4203700"/>
          <p14:tracePt t="214395" x="5124450" y="4222750"/>
          <p14:tracePt t="214415" x="4959350" y="4267200"/>
          <p14:tracePt t="214428" x="4889500" y="4279900"/>
          <p14:tracePt t="214445" x="4743450" y="4286250"/>
          <p14:tracePt t="214462" x="4603750" y="4273550"/>
          <p14:tracePt t="214464" x="4540250" y="4260850"/>
          <p14:tracePt t="214479" x="4489450" y="4248150"/>
          <p14:tracePt t="214495" x="4419600" y="4222750"/>
          <p14:tracePt t="214498" x="4394200" y="4203700"/>
          <p14:tracePt t="214512" x="4381500" y="4197350"/>
          <p14:tracePt t="214515" x="4375150" y="4184650"/>
          <p14:tracePt t="214531" x="4362450" y="4171950"/>
          <p14:tracePt t="214545" x="4349750" y="4159250"/>
          <p14:tracePt t="214561" x="4337050" y="4152900"/>
          <p14:tracePt t="214578" x="4318000" y="4146550"/>
          <p14:tracePt t="214595" x="4292600" y="4133850"/>
          <p14:tracePt t="214612" x="4267200" y="4121150"/>
          <p14:tracePt t="214629" x="4235450" y="4114800"/>
          <p14:tracePt t="214633" x="4210050" y="4102100"/>
          <p14:tracePt t="214645" x="4184650" y="4095750"/>
          <p14:tracePt t="214662" x="4133850" y="4083050"/>
          <p14:tracePt t="214679" x="4064000" y="4057650"/>
          <p14:tracePt t="214695" x="3956050" y="4025900"/>
          <p14:tracePt t="214697" x="3930650" y="4019550"/>
          <p14:tracePt t="214712" x="3848100" y="3987800"/>
          <p14:tracePt t="214729" x="3797300" y="3968750"/>
          <p14:tracePt t="214732" x="3771900" y="3956050"/>
          <p14:tracePt t="214745" x="3727450" y="3930650"/>
          <p14:tracePt t="214762" x="3638550" y="3886200"/>
          <p14:tracePt t="214781" x="3517900" y="3835400"/>
          <p14:tracePt t="214795" x="3390900" y="3778250"/>
          <p14:tracePt t="214813" x="3257550" y="3727450"/>
          <p14:tracePt t="214828" x="3124200" y="3663950"/>
          <p14:tracePt t="214845" x="3016250" y="3606800"/>
          <p14:tracePt t="214862" x="2940050" y="3568700"/>
          <p14:tracePt t="214878" x="2819400" y="3517900"/>
          <p14:tracePt t="214896" x="2698750" y="3486150"/>
          <p14:tracePt t="214912" x="2520950" y="3435350"/>
          <p14:tracePt t="214928" x="2393950" y="3390900"/>
          <p14:tracePt t="214945" x="2286000" y="3352800"/>
          <p14:tracePt t="214963" x="2178050" y="3314700"/>
          <p14:tracePt t="214979" x="2127250" y="3302000"/>
          <p14:tracePt t="214996" x="2082800" y="3295650"/>
          <p14:tracePt t="215012" x="2025650" y="3295650"/>
          <p14:tracePt t="215028" x="1968500" y="3289300"/>
          <p14:tracePt t="215045" x="1892300" y="3289300"/>
          <p14:tracePt t="215062" x="1841500" y="3276600"/>
          <p14:tracePt t="215079" x="1835150" y="3276600"/>
          <p14:tracePt t="215133" x="1828800" y="3276600"/>
          <p14:tracePt t="215146" x="1809750" y="3276600"/>
          <p14:tracePt t="215162" x="1765300" y="3276600"/>
          <p14:tracePt t="215179" x="1676400" y="3263900"/>
          <p14:tracePt t="215195" x="1543050" y="3244850"/>
          <p14:tracePt t="215213" x="1492250" y="3232150"/>
          <p14:tracePt t="215229" x="1466850" y="3219450"/>
          <p14:tracePt t="215246" x="1466850" y="3206750"/>
          <p14:tracePt t="215263" x="1504950" y="3181350"/>
          <p14:tracePt t="215279" x="1562100" y="3162300"/>
          <p14:tracePt t="215296" x="1600200" y="3155950"/>
          <p14:tracePt t="215402" x="1606550" y="3155950"/>
          <p14:tracePt t="215412" x="1612900" y="3155950"/>
          <p14:tracePt t="215429" x="1631950" y="3149600"/>
          <p14:tracePt t="215447" x="1638300" y="3149600"/>
          <p14:tracePt t="215517" x="1644650" y="3149600"/>
          <p14:tracePt t="215523" x="1651000" y="3149600"/>
          <p14:tracePt t="215532" x="1670050" y="3149600"/>
          <p14:tracePt t="215546" x="1708150" y="3149600"/>
          <p14:tracePt t="215564" x="1778000" y="3162300"/>
          <p14:tracePt t="215579" x="1797050" y="3162300"/>
          <p14:tracePt t="215596" x="1873250" y="3194050"/>
          <p14:tracePt t="215612" x="1930400" y="3219450"/>
          <p14:tracePt t="215630" x="1955800" y="3232150"/>
          <p14:tracePt t="215646" x="1993900" y="3238500"/>
          <p14:tracePt t="215662" x="2044700" y="3244850"/>
          <p14:tracePt t="215679" x="2127250" y="3244850"/>
          <p14:tracePt t="215696" x="2228850" y="3244850"/>
          <p14:tracePt t="215714" x="2355850" y="3244850"/>
          <p14:tracePt t="215716" x="2406650" y="3244850"/>
          <p14:tracePt t="215729" x="2425700" y="3244850"/>
          <p14:tracePt t="215746" x="2489200" y="3244850"/>
          <p14:tracePt t="215763" x="2514600" y="3244850"/>
          <p14:tracePt t="215780" x="2552700" y="3244850"/>
          <p14:tracePt t="215796" x="2571750" y="3244850"/>
          <p14:tracePt t="215813" x="2603500" y="3238500"/>
          <p14:tracePt t="215829" x="2647950" y="3225800"/>
          <p14:tracePt t="215848" x="2698750" y="3213100"/>
          <p14:tracePt t="215865" x="2730500" y="3200400"/>
          <p14:tracePt t="215879" x="2736850" y="3194050"/>
          <p14:tracePt t="215930" x="2736850" y="3187700"/>
          <p14:tracePt t="215936" x="2743200" y="3181350"/>
          <p14:tracePt t="215946" x="2743200" y="3168650"/>
          <p14:tracePt t="215963" x="2743200" y="3143250"/>
          <p14:tracePt t="215980" x="2743200" y="3124200"/>
          <p14:tracePt t="215997" x="2743200" y="3111500"/>
          <p14:tracePt t="216013" x="2711450" y="3092450"/>
          <p14:tracePt t="216030" x="2667000" y="3073400"/>
          <p14:tracePt t="216047" x="2628900" y="3060700"/>
          <p14:tracePt t="216063" x="2590800" y="3041650"/>
          <p14:tracePt t="216080" x="2571750" y="3028950"/>
          <p14:tracePt t="216096" x="2559050" y="3022600"/>
          <p14:tracePt t="216113" x="2552700" y="3016250"/>
          <p14:tracePt t="216147" x="2546350" y="3009900"/>
          <p14:tracePt t="216163" x="2540000" y="3009900"/>
          <p14:tracePt t="216180" x="2501900" y="3003550"/>
          <p14:tracePt t="216197" x="2438400" y="3003550"/>
          <p14:tracePt t="216213" x="2381250" y="2997200"/>
          <p14:tracePt t="216230" x="2317750" y="2984500"/>
          <p14:tracePt t="216247" x="2273300" y="2965450"/>
          <p14:tracePt t="216264" x="2241550" y="2946400"/>
          <p14:tracePt t="216266" x="2222500" y="2933700"/>
          <p14:tracePt t="216280" x="2197100" y="2927350"/>
          <p14:tracePt t="216297" x="2159000" y="2921000"/>
          <p14:tracePt t="216313" x="2070100" y="2908300"/>
          <p14:tracePt t="216330" x="1993900" y="2895600"/>
          <p14:tracePt t="216346" x="1936750" y="2889250"/>
          <p14:tracePt t="216363" x="1879600" y="2882900"/>
          <p14:tracePt t="216380" x="1835150" y="2876550"/>
          <p14:tracePt t="216399" x="1803400" y="2876550"/>
          <p14:tracePt t="216413" x="1727200" y="2882900"/>
          <p14:tracePt t="216430" x="1638300" y="2895600"/>
          <p14:tracePt t="216447" x="1530350" y="2908300"/>
          <p14:tracePt t="216463" x="1416050" y="2921000"/>
          <p14:tracePt t="216467" x="1371600" y="2927350"/>
          <p14:tracePt t="216480" x="1339850" y="2933700"/>
          <p14:tracePt t="216497" x="1301750" y="2946400"/>
          <p14:tracePt t="216514" x="1289050" y="2971800"/>
          <p14:tracePt t="216531" x="1308100" y="2990850"/>
          <p14:tracePt t="216547" x="1339850" y="3022600"/>
          <p14:tracePt t="216563" x="1377950" y="3060700"/>
          <p14:tracePt t="216580" x="1409700" y="3098800"/>
          <p14:tracePt t="216597" x="1447800" y="3130550"/>
          <p14:tracePt t="216613" x="1473200" y="3155950"/>
          <p14:tracePt t="216630" x="1498600" y="3168650"/>
          <p14:tracePt t="216647" x="1536700" y="3181350"/>
          <p14:tracePt t="216663" x="1619250" y="3194050"/>
          <p14:tracePt t="216680" x="1765300" y="3200400"/>
          <p14:tracePt t="216696" x="1955800" y="3200400"/>
          <p14:tracePt t="216713" x="2152650" y="3200400"/>
          <p14:tracePt t="216730" x="2374900" y="3200400"/>
          <p14:tracePt t="216747" x="2457450" y="3194050"/>
          <p14:tracePt t="216764" x="2463800" y="3194050"/>
          <p14:tracePt t="216819" x="2457450" y="3194050"/>
          <p14:tracePt t="216830" x="2451100" y="3194050"/>
          <p14:tracePt t="216887" x="2444750" y="3194050"/>
          <p14:tracePt t="216947" x="2438400" y="3194050"/>
          <p14:tracePt t="216955" x="2432050" y="3194050"/>
          <p14:tracePt t="216971" x="2425700" y="3194050"/>
          <p14:tracePt t="217133" x="2432050" y="3200400"/>
          <p14:tracePt t="217147" x="2457450" y="3206750"/>
          <p14:tracePt t="217164" x="2489200" y="3219450"/>
          <p14:tracePt t="217182" x="2527300" y="3232150"/>
          <p14:tracePt t="217197" x="2565400" y="3244850"/>
          <p14:tracePt t="217213" x="2597150" y="3251200"/>
          <p14:tracePt t="217231" x="2628900" y="3257550"/>
          <p14:tracePt t="217248" x="2654300" y="3257550"/>
          <p14:tracePt t="217264" x="2686050" y="3257550"/>
          <p14:tracePt t="217269" x="2698750" y="3257550"/>
          <p14:tracePt t="217281" x="2705100" y="3257550"/>
          <p14:tracePt t="217298" x="2724150" y="3257550"/>
          <p14:tracePt t="217314" x="2736850" y="3251200"/>
          <p14:tracePt t="217334" x="2762250" y="3238500"/>
          <p14:tracePt t="217348" x="2774950" y="3219450"/>
          <p14:tracePt t="217366" x="2781300" y="3206750"/>
          <p14:tracePt t="217383" x="2787650" y="3187700"/>
          <p14:tracePt t="217397" x="2794000" y="3175000"/>
          <p14:tracePt t="217414" x="2794000" y="3168650"/>
          <p14:tracePt t="217430" x="2794000" y="3162300"/>
          <p14:tracePt t="217448" x="2794000" y="3149600"/>
          <p14:tracePt t="217464" x="2838450" y="3136900"/>
          <p14:tracePt t="217481" x="2914650" y="3136900"/>
          <p14:tracePt t="217498" x="3060700" y="3136900"/>
          <p14:tracePt t="217514" x="3187700" y="3130550"/>
          <p14:tracePt t="217531" x="3321050" y="3124200"/>
          <p14:tracePt t="217548" x="3460750" y="3117850"/>
          <p14:tracePt t="217564" x="3568700" y="3111500"/>
          <p14:tracePt t="217568" x="3613150" y="3111500"/>
          <p14:tracePt t="217582" x="3733800" y="3111500"/>
          <p14:tracePt t="217597" x="3790950" y="3111500"/>
          <p14:tracePt t="217614" x="4032250" y="3136900"/>
          <p14:tracePt t="217631" x="4197350" y="3149600"/>
          <p14:tracePt t="217647" x="4362450" y="3149600"/>
          <p14:tracePt t="217664" x="4514850" y="3149600"/>
          <p14:tracePt t="217681" x="4610100" y="3136900"/>
          <p14:tracePt t="217697" x="4667250" y="3117850"/>
          <p14:tracePt t="217715" x="4711700" y="3111500"/>
          <p14:tracePt t="217731" x="4743450" y="3098800"/>
          <p14:tracePt t="217748" x="4775200" y="3086100"/>
          <p14:tracePt t="217765" x="4806950" y="3073400"/>
          <p14:tracePt t="217768" x="4819650" y="3073400"/>
          <p14:tracePt t="217781" x="4838700" y="3067050"/>
          <p14:tracePt t="217784" x="4857750" y="3060700"/>
          <p14:tracePt t="217798" x="4870450" y="3060700"/>
          <p14:tracePt t="217814" x="4902200" y="3054350"/>
          <p14:tracePt t="217832" x="4946650" y="3048000"/>
          <p14:tracePt t="217847" x="4965700" y="3048000"/>
          <p14:tracePt t="217866" x="5016500" y="3048000"/>
          <p14:tracePt t="217881" x="5041900" y="3048000"/>
          <p14:tracePt t="217898" x="5060950" y="3041650"/>
          <p14:tracePt t="217914" x="5080000" y="3035300"/>
          <p14:tracePt t="217971" x="5067300" y="3035300"/>
          <p14:tracePt t="217982" x="5060950" y="3035300"/>
          <p14:tracePt t="217997" x="5010150" y="3048000"/>
          <p14:tracePt t="218016" x="4933950" y="3060700"/>
          <p14:tracePt t="218032" x="4921250" y="3060700"/>
          <p14:tracePt t="218048" x="4832350" y="3067050"/>
          <p14:tracePt t="218065" x="4749800" y="3067050"/>
          <p14:tracePt t="218082" x="4660900" y="3060700"/>
          <p14:tracePt t="218098" x="4546600" y="3054350"/>
          <p14:tracePt t="218116" x="4419600" y="3054350"/>
          <p14:tracePt t="218132" x="4267200" y="3054350"/>
          <p14:tracePt t="218148" x="4127500" y="3048000"/>
          <p14:tracePt t="218165" x="4025900" y="3041650"/>
          <p14:tracePt t="218181" x="3898900" y="3016250"/>
          <p14:tracePt t="218198" x="3797300" y="3003550"/>
          <p14:tracePt t="218215" x="3663950" y="2984500"/>
          <p14:tracePt t="218232" x="3524250" y="2971800"/>
          <p14:tracePt t="218249" x="3352800" y="2952750"/>
          <p14:tracePt t="218251" x="3270250" y="2940050"/>
          <p14:tracePt t="218265" x="3181350" y="2933700"/>
          <p14:tracePt t="218281" x="2990850" y="2914650"/>
          <p14:tracePt t="218300" x="2895600" y="2908300"/>
          <p14:tracePt t="218315" x="2838450" y="2908300"/>
          <p14:tracePt t="218331" x="2787650" y="2914650"/>
          <p14:tracePt t="218352" x="2736850" y="2921000"/>
          <p14:tracePt t="218365" x="2692400" y="2927350"/>
          <p14:tracePt t="218382" x="2660650" y="2933700"/>
          <p14:tracePt t="218399" x="2654300" y="2940050"/>
          <p14:tracePt t="218432" x="2654300" y="2952750"/>
          <p14:tracePt t="218449" x="2654300" y="2978150"/>
          <p14:tracePt t="218465" x="2654300" y="3041650"/>
          <p14:tracePt t="218482" x="2647950" y="3124200"/>
          <p14:tracePt t="218500" x="2647950" y="3181350"/>
          <p14:tracePt t="218515" x="2647950" y="3219450"/>
          <p14:tracePt t="218532" x="2647950" y="3225800"/>
          <p14:tracePt t="218579" x="2654300" y="3225800"/>
          <p14:tracePt t="218585" x="2660650" y="3232150"/>
          <p14:tracePt t="218600" x="2686050" y="3238500"/>
          <p14:tracePt t="218616" x="2768600" y="3251200"/>
          <p14:tracePt t="218632" x="2889250" y="3270250"/>
          <p14:tracePt t="218649" x="2946400" y="3282950"/>
          <p14:tracePt t="218666" x="3048000" y="3295650"/>
          <p14:tracePt t="218682" x="3289300" y="3302000"/>
          <p14:tracePt t="218699" x="3409950" y="3302000"/>
          <p14:tracePt t="218715" x="3505200" y="3276600"/>
          <p14:tracePt t="218732" x="3581400" y="3257550"/>
          <p14:tracePt t="218748" x="3625850" y="3232150"/>
          <p14:tracePt t="218765" x="3651250" y="3219450"/>
          <p14:tracePt t="218782" x="3663950" y="3213100"/>
          <p14:tracePt t="218799" x="3670300" y="3213100"/>
          <p14:tracePt t="218817" x="3676650" y="3213100"/>
          <p14:tracePt t="218832" x="3683000" y="3213100"/>
          <p14:tracePt t="219739" x="3689350" y="3213100"/>
          <p14:tracePt t="219751" x="3689350" y="3219450"/>
          <p14:tracePt t="219766" x="3689350" y="3232150"/>
          <p14:tracePt t="219783" x="3689350" y="3251200"/>
          <p14:tracePt t="219799" x="3689350" y="3263900"/>
          <p14:tracePt t="219817" x="3689350" y="3270250"/>
          <p14:tracePt t="219865" x="3683000" y="3276600"/>
          <p14:tracePt t="219872" x="3676650" y="3276600"/>
          <p14:tracePt t="219883" x="3638550" y="3302000"/>
          <p14:tracePt t="219900" x="3594100" y="3327400"/>
          <p14:tracePt t="219916" x="3524250" y="3378200"/>
          <p14:tracePt t="219933" x="3448050" y="3416300"/>
          <p14:tracePt t="219949" x="3359150" y="3460750"/>
          <p14:tracePt t="219966" x="3282950" y="3498850"/>
          <p14:tracePt t="219970" x="3244850" y="3517900"/>
          <p14:tracePt t="219983" x="3213100" y="3530600"/>
          <p14:tracePt t="220002" x="3143250" y="3556000"/>
          <p14:tracePt t="220016" x="3105150" y="3562350"/>
          <p14:tracePt t="220019" x="3060700" y="3575050"/>
          <p14:tracePt t="220033" x="3016250" y="3581400"/>
          <p14:tracePt t="220050" x="2946400" y="3594100"/>
          <p14:tracePt t="220067" x="2870200" y="3606800"/>
          <p14:tracePt t="220084" x="2743200" y="3600450"/>
          <p14:tracePt t="220100" x="2647950" y="3581400"/>
          <p14:tracePt t="220116" x="2552700" y="3562350"/>
          <p14:tracePt t="220133" x="2432050" y="3536950"/>
          <p14:tracePt t="220150" x="2260600" y="3517900"/>
          <p14:tracePt t="220169" x="2076450" y="3492500"/>
          <p14:tracePt t="220183" x="1943100" y="3473450"/>
          <p14:tracePt t="220200" x="1828800" y="3454400"/>
          <p14:tracePt t="220217" x="1784350" y="3441700"/>
          <p14:tracePt t="220233" x="1771650" y="3441700"/>
          <p14:tracePt t="220343" x="1790700" y="3448050"/>
          <p14:tracePt t="220350" x="1809750" y="3454400"/>
          <p14:tracePt t="220366" x="1905000" y="3492500"/>
          <p14:tracePt t="220383" x="2000250" y="3543300"/>
          <p14:tracePt t="220400" x="2101850" y="3606800"/>
          <p14:tracePt t="220416" x="2178050" y="3651250"/>
          <p14:tracePt t="220433" x="2260600" y="3695700"/>
          <p14:tracePt t="220452" x="2286000" y="3702050"/>
          <p14:tracePt t="220467" x="2336800" y="3702050"/>
          <p14:tracePt t="220483" x="2406650" y="3683000"/>
          <p14:tracePt t="220500" x="2476500" y="3657600"/>
          <p14:tracePt t="220517" x="2508250" y="3632200"/>
          <p14:tracePt t="220534" x="2514600" y="3613150"/>
          <p14:tracePt t="220549" x="2520950" y="3594100"/>
          <p14:tracePt t="220569" x="2508250" y="3568700"/>
          <p14:tracePt t="220583" x="2457450" y="3524250"/>
          <p14:tracePt t="220600" x="2413000" y="3492500"/>
          <p14:tracePt t="220617" x="2368550" y="3467100"/>
          <p14:tracePt t="220633" x="2317750" y="3435350"/>
          <p14:tracePt t="220639" x="2311400" y="3435350"/>
          <p14:tracePt t="220650" x="2305050" y="3429000"/>
          <p14:tracePt t="220683" x="2266950" y="3416300"/>
          <p14:tracePt t="220701" x="2197100" y="3416300"/>
          <p14:tracePt t="220719" x="2120900" y="3416300"/>
          <p14:tracePt t="220734" x="2051050" y="3416300"/>
          <p14:tracePt t="220750" x="1968500" y="3416300"/>
          <p14:tracePt t="220767" x="1866900" y="3422650"/>
          <p14:tracePt t="220784" x="1803400" y="3429000"/>
          <p14:tracePt t="220800" x="1733550" y="3435350"/>
          <p14:tracePt t="220817" x="1676400" y="3435350"/>
          <p14:tracePt t="220834" x="1651000" y="3441700"/>
          <p14:tracePt t="220851" x="1612900" y="3441700"/>
          <p14:tracePt t="220868" x="1568450" y="3448050"/>
          <p14:tracePt t="220884" x="1498600" y="3460750"/>
          <p14:tracePt t="220901" x="1422400" y="3473450"/>
          <p14:tracePt t="220917" x="1346200" y="3486150"/>
          <p14:tracePt t="220934" x="1276350" y="3505200"/>
          <p14:tracePt t="220952" x="1257300" y="3511550"/>
          <p14:tracePt t="220969" x="1244600" y="3511550"/>
          <p14:tracePt t="220983" x="1244600" y="3517900"/>
          <p14:tracePt t="221001" x="1244600" y="3524250"/>
          <p14:tracePt t="221018" x="1270000" y="3556000"/>
          <p14:tracePt t="221034" x="1320800" y="3594100"/>
          <p14:tracePt t="221051" x="1377950" y="3638550"/>
          <p14:tracePt t="221067" x="1435100" y="3676650"/>
          <p14:tracePt t="221084" x="1492250" y="3714750"/>
          <p14:tracePt t="221101" x="1555750" y="3746500"/>
          <p14:tracePt t="221118" x="1631950" y="3778250"/>
          <p14:tracePt t="221134" x="1739900" y="3810000"/>
          <p14:tracePt t="221137" x="1797050" y="3816350"/>
          <p14:tracePt t="221151" x="1860550" y="3822700"/>
          <p14:tracePt t="221168" x="2070100" y="3822700"/>
          <p14:tracePt t="221184" x="2228850" y="3822700"/>
          <p14:tracePt t="221201" x="2330450" y="3816350"/>
          <p14:tracePt t="221217" x="2368550" y="3803650"/>
          <p14:tracePt t="221234" x="2393950" y="3797300"/>
          <p14:tracePt t="221251" x="2400300" y="3790950"/>
          <p14:tracePt t="221284" x="2406650" y="3784600"/>
          <p14:tracePt t="221301" x="2419350" y="3771900"/>
          <p14:tracePt t="221317" x="2451100" y="3752850"/>
          <p14:tracePt t="221335" x="2489200" y="3727450"/>
          <p14:tracePt t="221351" x="2533650" y="3702050"/>
          <p14:tracePt t="221368" x="2565400" y="3683000"/>
          <p14:tracePt t="221402" x="2565400" y="3695700"/>
          <p14:tracePt t="221417" x="2546350" y="3714750"/>
          <p14:tracePt t="221435" x="2527300" y="3733800"/>
          <p14:tracePt t="221451" x="2508250" y="3746500"/>
          <p14:tracePt t="221468" x="2495550" y="3752850"/>
          <p14:tracePt t="221484" x="2495550" y="3759200"/>
          <p14:tracePt t="221518" x="2495550" y="3752850"/>
          <p14:tracePt t="221534" x="2495550" y="3733800"/>
          <p14:tracePt t="221551" x="2514600" y="3708400"/>
          <p14:tracePt t="221567" x="2533650" y="3683000"/>
          <p14:tracePt t="221584" x="2546350" y="3663950"/>
          <p14:tracePt t="221601" x="2546350" y="3657600"/>
          <p14:tracePt t="221618" x="2571750" y="3651250"/>
          <p14:tracePt t="221635" x="2641600" y="3651250"/>
          <p14:tracePt t="221651" x="2711450" y="3651250"/>
          <p14:tracePt t="221668" x="2768600" y="3651250"/>
          <p14:tracePt t="221685" x="2838450" y="3644900"/>
          <p14:tracePt t="221701" x="2908300" y="3638550"/>
          <p14:tracePt t="221717" x="2933700" y="3638550"/>
          <p14:tracePt t="221825" x="2940050" y="3638550"/>
          <p14:tracePt t="221835" x="2946400" y="3638550"/>
          <p14:tracePt t="221840" x="2959100" y="3632200"/>
          <p14:tracePt t="221851" x="2990850" y="3625850"/>
          <p14:tracePt t="221869" x="3060700" y="3613150"/>
          <p14:tracePt t="221884" x="3143250" y="3606800"/>
          <p14:tracePt t="221901" x="3206750" y="3606800"/>
          <p14:tracePt t="221918" x="3251200" y="3606800"/>
          <p14:tracePt t="221922" x="3270250" y="3606800"/>
          <p14:tracePt t="221935" x="3276600" y="3606800"/>
          <p14:tracePt t="221951" x="3302000" y="3600450"/>
          <p14:tracePt t="221968" x="3333750" y="3594100"/>
          <p14:tracePt t="221985" x="3371850" y="3587750"/>
          <p14:tracePt t="222002" x="3441700" y="3581400"/>
          <p14:tracePt t="222018" x="3511550" y="3575050"/>
          <p14:tracePt t="222036" x="3594100" y="3575050"/>
          <p14:tracePt t="222051" x="3657600" y="3581400"/>
          <p14:tracePt t="222068" x="3683000" y="3581400"/>
          <p14:tracePt t="222085" x="3683000" y="3587750"/>
          <p14:tracePt t="222361" x="3683000" y="3581400"/>
          <p14:tracePt t="222371" x="3683000" y="3575050"/>
          <p14:tracePt t="222377" x="3683000" y="3568700"/>
          <p14:tracePt t="222394" x="3683000" y="3562350"/>
          <p14:tracePt t="222404" x="3676650" y="3562350"/>
          <p14:tracePt t="222419" x="3676650" y="3549650"/>
          <p14:tracePt t="222435" x="3676650" y="3543300"/>
          <p14:tracePt t="222452" x="3676650" y="3536950"/>
          <p14:tracePt t="222469" x="3670300" y="3536950"/>
          <p14:tracePt t="222473" x="3670300" y="3530600"/>
          <p14:tracePt t="222485" x="3663950" y="3524250"/>
          <p14:tracePt t="222489" x="3651250" y="3517900"/>
          <p14:tracePt t="222502" x="3644900" y="3511550"/>
          <p14:tracePt t="222519" x="3594100" y="3492500"/>
          <p14:tracePt t="222535" x="3517900" y="3467100"/>
          <p14:tracePt t="222552" x="3441700" y="3448050"/>
          <p14:tracePt t="222569" x="3365500" y="3435350"/>
          <p14:tracePt t="222571" x="3340100" y="3429000"/>
          <p14:tracePt t="222586" x="3295650" y="3422650"/>
          <p14:tracePt t="222602" x="3270250" y="3422650"/>
          <p14:tracePt t="222620" x="3232150" y="3422650"/>
          <p14:tracePt t="222635" x="3187700" y="3429000"/>
          <p14:tracePt t="222652" x="3130550" y="3435350"/>
          <p14:tracePt t="222668" x="3079750" y="3448050"/>
          <p14:tracePt t="222685" x="3035300" y="3460750"/>
          <p14:tracePt t="222702" x="3003550" y="3479800"/>
          <p14:tracePt t="222719" x="2978150" y="3530600"/>
          <p14:tracePt t="222737" x="2952750" y="3575050"/>
          <p14:tracePt t="222752" x="2933700" y="3619500"/>
          <p14:tracePt t="222770" x="2921000" y="3638550"/>
          <p14:tracePt t="222785" x="2914650" y="3663950"/>
          <p14:tracePt t="222787" x="2914650" y="3676650"/>
          <p14:tracePt t="222818" x="2946400" y="3689350"/>
          <p14:tracePt t="222835" x="3009900" y="3695700"/>
          <p14:tracePt t="222852" x="3136900" y="3695700"/>
          <p14:tracePt t="222869" x="3282950" y="3702050"/>
          <p14:tracePt t="222885" x="3435350" y="3708400"/>
          <p14:tracePt t="222902" x="3549650" y="3714750"/>
          <p14:tracePt t="222919" x="3638550" y="3714750"/>
          <p14:tracePt t="222938" x="3765550" y="3714750"/>
          <p14:tracePt t="222952" x="3867150" y="3702050"/>
          <p14:tracePt t="222969" x="3962400" y="3676650"/>
          <p14:tracePt t="222986" x="4064000" y="3644900"/>
          <p14:tracePt t="223003" x="4127500" y="3625850"/>
          <p14:tracePt t="223019" x="4171950" y="3606800"/>
          <p14:tracePt t="223036" x="4210050" y="3594100"/>
          <p14:tracePt t="223052" x="4260850" y="3587750"/>
          <p14:tracePt t="223069" x="4387850" y="3587750"/>
          <p14:tracePt t="223085" x="4540250" y="3594100"/>
          <p14:tracePt t="223102" x="4724400" y="3600450"/>
          <p14:tracePt t="223119" x="4876800" y="3600450"/>
          <p14:tracePt t="223135" x="5035550" y="3594100"/>
          <p14:tracePt t="223153" x="5124450" y="3587750"/>
          <p14:tracePt t="223169" x="5149850" y="3575050"/>
          <p14:tracePt t="223186" x="5162550" y="3575050"/>
          <p14:tracePt t="223203" x="5168900" y="3568700"/>
          <p14:tracePt t="223219" x="5181600" y="3568700"/>
          <p14:tracePt t="223236" x="5219700" y="3568700"/>
          <p14:tracePt t="223252" x="5264150" y="3568700"/>
          <p14:tracePt t="223269" x="5321300" y="3562350"/>
          <p14:tracePt t="223286" x="5378450" y="3562350"/>
          <p14:tracePt t="223302" x="5410200" y="3556000"/>
          <p14:tracePt t="223319" x="5448300" y="3549650"/>
          <p14:tracePt t="223336" x="5473700" y="3549650"/>
          <p14:tracePt t="223352" x="5505450" y="3543300"/>
          <p14:tracePt t="223370" x="5537200" y="3543300"/>
          <p14:tracePt t="223385" x="5581650" y="3543300"/>
          <p14:tracePt t="223402" x="5626100" y="3536950"/>
          <p14:tracePt t="223405" x="5657850" y="3530600"/>
          <p14:tracePt t="223419" x="5670550" y="3530600"/>
          <p14:tracePt t="223421" x="5695950" y="3524250"/>
          <p14:tracePt t="223436" x="5727700" y="3517900"/>
          <p14:tracePt t="223453" x="5753100" y="3505200"/>
          <p14:tracePt t="223469" x="5759450" y="3498850"/>
          <p14:tracePt t="223502" x="5759450" y="3492500"/>
          <p14:tracePt t="223519" x="5759450" y="3486150"/>
          <p14:tracePt t="223538" x="5746750" y="3479800"/>
          <p14:tracePt t="223541" x="5734050" y="3473450"/>
          <p14:tracePt t="223552" x="5708650" y="3467100"/>
          <p14:tracePt t="223569" x="5670550" y="3460750"/>
          <p14:tracePt t="223586" x="5594350" y="3454400"/>
          <p14:tracePt t="223603" x="5530850" y="3448050"/>
          <p14:tracePt t="223618" x="5416550" y="3441700"/>
          <p14:tracePt t="223636" x="5302250" y="3435350"/>
          <p14:tracePt t="223639" x="5257800" y="3435350"/>
          <p14:tracePt t="223653" x="5175250" y="3429000"/>
          <p14:tracePt t="223670" x="5022850" y="3416300"/>
          <p14:tracePt t="223686" x="4953000" y="3409950"/>
          <p14:tracePt t="223703" x="4902200" y="3409950"/>
          <p14:tracePt t="223719" x="4883150" y="3409950"/>
          <p14:tracePt t="223736" x="4876800" y="3416300"/>
          <p14:tracePt t="223753" x="4857750" y="3435350"/>
          <p14:tracePt t="223769" x="4800600" y="3479800"/>
          <p14:tracePt t="223786" x="4743450" y="3517900"/>
          <p14:tracePt t="223803" x="4705350" y="3543300"/>
          <p14:tracePt t="223820" x="4679950" y="3575050"/>
          <p14:tracePt t="223823" x="4667250" y="3587750"/>
          <p14:tracePt t="223837" x="4667250" y="3600450"/>
          <p14:tracePt t="223853" x="4667250" y="3613150"/>
          <p14:tracePt t="223869" x="4673600" y="3625850"/>
          <p14:tracePt t="223887" x="4787900" y="3663950"/>
          <p14:tracePt t="223903" x="4889500" y="3676650"/>
          <p14:tracePt t="223920" x="5003800" y="3689350"/>
          <p14:tracePt t="223936" x="5099050" y="3689350"/>
          <p14:tracePt t="223953" x="5194300" y="3695700"/>
          <p14:tracePt t="223969" x="5257800" y="3702050"/>
          <p14:tracePt t="223986" x="5289550" y="3702050"/>
          <p14:tracePt t="224003" x="5295900" y="3702050"/>
          <p14:tracePt t="224112" x="5302250" y="3702050"/>
          <p14:tracePt t="224120" x="5308600" y="3695700"/>
          <p14:tracePt t="224136" x="5314950" y="3689350"/>
          <p14:tracePt t="224272" x="5314950" y="3683000"/>
          <p14:tracePt t="224279" x="5321300" y="3676650"/>
          <p14:tracePt t="224289" x="5321300" y="3670300"/>
          <p14:tracePt t="224304" x="5327650" y="3651250"/>
          <p14:tracePt t="224320" x="5334000" y="3632200"/>
          <p14:tracePt t="224337" x="5334000" y="3619500"/>
          <p14:tracePt t="224353" x="5334000" y="3606800"/>
          <p14:tracePt t="224370" x="5334000" y="3600450"/>
          <p14:tracePt t="224387" x="5340350" y="3600450"/>
          <p14:tracePt t="224571" x="5340350" y="3606800"/>
          <p14:tracePt t="224577" x="5340350" y="3613150"/>
          <p14:tracePt t="224588" x="5334000" y="3619500"/>
          <p14:tracePt t="224602" x="5327650" y="3625850"/>
          <p14:tracePt t="224622" x="5327650" y="3632200"/>
          <p14:tracePt t="224799" x="5327650" y="3638550"/>
          <p14:tracePt t="224821" x="5321300" y="3638550"/>
          <p14:tracePt t="224840" x="5321300" y="3644900"/>
          <p14:tracePt t="224854" x="5314950" y="3644900"/>
          <p14:tracePt t="224871" x="5308600" y="3651250"/>
          <p14:tracePt t="225013" x="5302250" y="3651250"/>
          <p14:tracePt t="225039" x="5295900" y="3651250"/>
          <p14:tracePt t="225045" x="5289550" y="3644900"/>
          <p14:tracePt t="225070" x="5289550" y="3638550"/>
          <p14:tracePt t="225087" x="5276850" y="3632200"/>
          <p14:tracePt t="225104" x="5264150" y="3619500"/>
          <p14:tracePt t="225121" x="5245100" y="3606800"/>
          <p14:tracePt t="225137" x="5232400" y="3600450"/>
          <p14:tracePt t="225154" x="5219700" y="3600450"/>
          <p14:tracePt t="225171" x="5207000" y="3594100"/>
          <p14:tracePt t="225187" x="5187950" y="3594100"/>
          <p14:tracePt t="225189" x="5175250" y="3594100"/>
          <p14:tracePt t="225204" x="5143500" y="3587750"/>
          <p14:tracePt t="225221" x="5111750" y="3587750"/>
          <p14:tracePt t="225239" x="5099050" y="3587750"/>
          <p14:tracePt t="225254" x="5086350" y="3587750"/>
          <p14:tracePt t="226415" x="5080000" y="3594100"/>
          <p14:tracePt t="226425" x="5073650" y="3606800"/>
          <p14:tracePt t="226440" x="5067300" y="3619500"/>
          <p14:tracePt t="226456" x="5060950" y="3632200"/>
          <p14:tracePt t="226472" x="5060950" y="3638550"/>
          <p14:tracePt t="226490" x="5054600" y="3638550"/>
          <p14:tracePt t="226583" x="5060950" y="3638550"/>
          <p14:tracePt t="226591" x="5067300" y="3632200"/>
          <p14:tracePt t="226606" x="5080000" y="3619500"/>
          <p14:tracePt t="226625" x="5086350" y="3606800"/>
          <p14:tracePt t="226640" x="5092700" y="3606800"/>
          <p14:tracePt t="227186" x="5086350" y="3606800"/>
          <p14:tracePt t="227225" x="5086350" y="3613150"/>
          <p14:tracePt t="227451" x="5086350" y="3606800"/>
          <p14:tracePt t="227460" x="5092700" y="3600450"/>
          <p14:tracePt t="227472" x="5099050" y="3594100"/>
          <p14:tracePt t="227491" x="5099050" y="3587750"/>
          <p14:tracePt t="227567" x="5105400" y="3587750"/>
          <p14:tracePt t="227576" x="5105400" y="3581400"/>
          <p14:tracePt t="227592" x="5105400" y="3575050"/>
          <p14:tracePt t="227608" x="5111750" y="3568700"/>
          <p14:tracePt t="227639" x="5111750" y="3562350"/>
          <p14:tracePt t="227673" x="5111750" y="3556000"/>
          <p14:tracePt t="227691" x="5105400" y="3556000"/>
          <p14:tracePt t="227706" x="5105400" y="3549650"/>
          <p14:tracePt t="227723" x="5099050" y="3549650"/>
          <p14:tracePt t="227741" x="5099050" y="3543300"/>
          <p14:tracePt t="227756" x="5092700" y="3543300"/>
          <p14:tracePt t="227898" x="5092700" y="3549650"/>
          <p14:tracePt t="227907" x="5099050" y="3556000"/>
          <p14:tracePt t="227912" x="5099050" y="3562350"/>
          <p14:tracePt t="227923" x="5105400" y="3562350"/>
          <p14:tracePt t="227940" x="5111750" y="3575050"/>
          <p14:tracePt t="227956" x="5124450" y="3581400"/>
          <p14:tracePt t="227973" x="5130800" y="3581400"/>
          <p14:tracePt t="228071" x="5137150" y="3581400"/>
          <p14:tracePt t="228077" x="5149850" y="3568700"/>
          <p14:tracePt t="228090" x="5162550" y="3562350"/>
          <p14:tracePt t="228109" x="5181600" y="3543300"/>
          <p14:tracePt t="228123" x="5187950" y="3536950"/>
          <p14:tracePt t="228141" x="5187950" y="3524250"/>
          <p14:tracePt t="228157" x="5194300" y="3524250"/>
          <p14:tracePt t="228273" x="5187950" y="3524250"/>
          <p14:tracePt t="228281" x="5175250" y="3524250"/>
          <p14:tracePt t="228290" x="5149850" y="3530600"/>
          <p14:tracePt t="228307" x="5073650" y="3536950"/>
          <p14:tracePt t="228323" x="4991100" y="3543300"/>
          <p14:tracePt t="228340" x="4914900" y="3543300"/>
          <p14:tracePt t="228358" x="4832350" y="3530600"/>
          <p14:tracePt t="228360" x="4800600" y="3524250"/>
          <p14:tracePt t="228374" x="4768850" y="3511550"/>
          <p14:tracePt t="228377" x="4724400" y="3492500"/>
          <p14:tracePt t="228390" x="4686300" y="3479800"/>
          <p14:tracePt t="228407" x="4578350" y="3448050"/>
          <p14:tracePt t="228411" x="4502150" y="3429000"/>
          <p14:tracePt t="228424" x="4318000" y="3390900"/>
          <p14:tracePt t="228443" x="4076700" y="3340100"/>
          <p14:tracePt t="228458" x="3829050" y="3276600"/>
          <p14:tracePt t="228472" x="3505200" y="3168650"/>
          <p14:tracePt t="228491" x="3270250" y="3079750"/>
          <p14:tracePt t="228506" x="3098800" y="3016250"/>
          <p14:tracePt t="228523" x="3016250" y="2978150"/>
          <p14:tracePt t="228539" x="2997200" y="2971800"/>
          <p14:tracePt t="228557" x="2990850" y="2971800"/>
          <p14:tracePt t="228573" x="2978150" y="2971800"/>
          <p14:tracePt t="228590" x="2952750" y="2971800"/>
          <p14:tracePt t="228607" x="2921000" y="2971800"/>
          <p14:tracePt t="228624" x="2857500" y="2971800"/>
          <p14:tracePt t="228640" x="2844800" y="2971800"/>
          <p14:tracePt t="228643" x="2838450" y="2971800"/>
          <p14:tracePt t="228673" x="2838450" y="2978150"/>
          <p14:tracePt t="228690" x="2851150" y="2990850"/>
          <p14:tracePt t="228706" x="2895600" y="3016250"/>
          <p14:tracePt t="228723" x="2952750" y="3041650"/>
          <p14:tracePt t="228741" x="2997200" y="3067050"/>
          <p14:tracePt t="228757" x="3016250" y="3079750"/>
          <p14:tracePt t="228774" x="3028950" y="3092450"/>
          <p14:tracePt t="228791" x="3035300" y="3098800"/>
          <p14:tracePt t="228807" x="3041650" y="3105150"/>
          <p14:tracePt t="228823" x="3048000" y="3111500"/>
          <p14:tracePt t="228840" x="3054350" y="3111500"/>
          <p14:tracePt t="228857" x="3054350" y="3117850"/>
          <p14:tracePt t="228874" x="3054350" y="3124200"/>
          <p14:tracePt t="228890" x="3048000" y="3136900"/>
          <p14:tracePt t="228907" x="3041650" y="3143250"/>
          <p14:tracePt t="228924" x="3028950" y="3143250"/>
          <p14:tracePt t="228941" x="3022600" y="3149600"/>
          <p14:tracePt t="228957" x="3016250" y="3155950"/>
          <p14:tracePt t="228974" x="2997200" y="3162300"/>
          <p14:tracePt t="228991" x="2927350" y="3181350"/>
          <p14:tracePt t="228993" x="2851150" y="3181350"/>
          <p14:tracePt t="229007" x="2774950" y="3187700"/>
          <p14:tracePt t="229024" x="2527300" y="3194050"/>
          <p14:tracePt t="229041" x="2355850" y="3187700"/>
          <p14:tracePt t="229057" x="2273300" y="3168650"/>
          <p14:tracePt t="229074" x="2241550" y="3143250"/>
          <p14:tracePt t="229090" x="2241550" y="3124200"/>
          <p14:tracePt t="229124" x="2241550" y="3111500"/>
          <p14:tracePt t="229141" x="2241550" y="3098800"/>
          <p14:tracePt t="229157" x="2235200" y="3092450"/>
          <p14:tracePt t="229174" x="2235200" y="3079750"/>
          <p14:tracePt t="229191" x="2235200" y="3067050"/>
          <p14:tracePt t="229207" x="2235200" y="3060700"/>
          <p14:tracePt t="229224" x="2260600" y="3041650"/>
          <p14:tracePt t="229228" x="2266950" y="3035300"/>
          <p14:tracePt t="229241" x="2298700" y="3022600"/>
          <p14:tracePt t="229258" x="2374900" y="3003550"/>
          <p14:tracePt t="229291" x="2381250" y="3003550"/>
          <p14:tracePt t="229307" x="2393950" y="3003550"/>
          <p14:tracePt t="229326" x="2400300" y="3009900"/>
          <p14:tracePt t="229341" x="2406650" y="3016250"/>
          <p14:tracePt t="229357" x="2419350" y="3028950"/>
          <p14:tracePt t="229374" x="2419350" y="3035300"/>
          <p14:tracePt t="229391" x="2419350" y="3048000"/>
          <p14:tracePt t="229407" x="2400300" y="3054350"/>
          <p14:tracePt t="229424" x="2349500" y="3073400"/>
          <p14:tracePt t="229441" x="2292350" y="3079750"/>
          <p14:tracePt t="229458" x="2197100" y="3079750"/>
          <p14:tracePt t="229461" x="2171700" y="3079750"/>
          <p14:tracePt t="229474" x="2120900" y="3060700"/>
          <p14:tracePt t="229491" x="2057400" y="3035300"/>
          <p14:tracePt t="229493" x="2025650" y="3022600"/>
          <p14:tracePt t="229508" x="2019300" y="3016250"/>
          <p14:tracePt t="229510" x="2000250" y="3003550"/>
          <p14:tracePt t="229524" x="1981200" y="2984500"/>
          <p14:tracePt t="229541" x="1962150" y="2965450"/>
          <p14:tracePt t="229558" x="1930400" y="2952750"/>
          <p14:tracePt t="229574" x="1892300" y="2940050"/>
          <p14:tracePt t="229591" x="1873250" y="2933700"/>
          <p14:tracePt t="229607" x="1854200" y="2927350"/>
          <p14:tracePt t="229651" x="1854200" y="2933700"/>
          <p14:tracePt t="229658" x="1854200" y="2940050"/>
          <p14:tracePt t="229674" x="1860550" y="2978150"/>
          <p14:tracePt t="229691" x="1873250" y="3009900"/>
          <p14:tracePt t="229707" x="1892300" y="3035300"/>
          <p14:tracePt t="229724" x="1917700" y="3067050"/>
          <p14:tracePt t="229741" x="1936750" y="3092450"/>
          <p14:tracePt t="229758" x="1962150" y="3105150"/>
          <p14:tracePt t="229775" x="1993900" y="3124200"/>
          <p14:tracePt t="229778" x="2000250" y="3130550"/>
          <p14:tracePt t="229791" x="2019300" y="3136900"/>
          <p14:tracePt t="229808" x="2025650" y="3136900"/>
          <p14:tracePt t="229866" x="2025650" y="3130550"/>
          <p14:tracePt t="229876" x="2025650" y="3124200"/>
          <p14:tracePt t="229981" x="2032000" y="3124200"/>
          <p14:tracePt t="229986" x="2057400" y="3130550"/>
          <p14:tracePt t="230008" x="2159000" y="3155950"/>
          <p14:tracePt t="230025" x="2362200" y="3194050"/>
          <p14:tracePt t="230042" x="2686050" y="3238500"/>
          <p14:tracePt t="230045" x="2901950" y="3257550"/>
          <p14:tracePt t="230058" x="3098800" y="3276600"/>
          <p14:tracePt t="230061" x="3308350" y="3289300"/>
          <p14:tracePt t="230078" x="3746500" y="3308350"/>
          <p14:tracePt t="230092" x="4025900" y="3314700"/>
          <p14:tracePt t="230108" x="4216400" y="3314700"/>
          <p14:tracePt t="230126" x="4343400" y="3314700"/>
          <p14:tracePt t="230142" x="4445000" y="3321050"/>
          <p14:tracePt t="230158" x="4502150" y="3327400"/>
          <p14:tracePt t="230175" x="4552950" y="3333750"/>
          <p14:tracePt t="230191" x="4603750" y="3346450"/>
          <p14:tracePt t="230208" x="4622800" y="3346450"/>
          <p14:tracePt t="230225" x="4635500" y="3346450"/>
          <p14:tracePt t="230242" x="4648200" y="3359150"/>
          <p14:tracePt t="230258" x="4654550" y="3371850"/>
          <p14:tracePt t="230260" x="4660900" y="3378200"/>
          <p14:tracePt t="230275" x="4667250" y="3397250"/>
          <p14:tracePt t="230291" x="4699000" y="3448050"/>
          <p14:tracePt t="230309" x="4749800" y="3505200"/>
          <p14:tracePt t="230325" x="4857750" y="3568700"/>
          <p14:tracePt t="230329" x="4921250" y="3600450"/>
          <p14:tracePt t="230342" x="5016500" y="3638550"/>
          <p14:tracePt t="230359" x="5086350" y="3670300"/>
          <p14:tracePt t="230375" x="5130800" y="3676650"/>
          <p14:tracePt t="230392" x="5143500" y="3683000"/>
          <p14:tracePt t="230473" x="5143500" y="3676650"/>
          <p14:tracePt t="230480" x="5143500" y="3670300"/>
          <p14:tracePt t="230492" x="5143500" y="3663950"/>
          <p14:tracePt t="230508" x="5149850" y="3657600"/>
          <p14:tracePt t="230512" x="5149850" y="3651250"/>
          <p14:tracePt t="230526" x="5149850" y="3644900"/>
          <p14:tracePt t="230527" x="5149850" y="3638550"/>
          <p14:tracePt t="230542" x="5149850" y="3625850"/>
          <p14:tracePt t="230558" x="5149850" y="3619500"/>
          <p14:tracePt t="230575" x="5137150" y="3606800"/>
          <p14:tracePt t="230579" x="5137150" y="3600450"/>
          <p14:tracePt t="230608" x="5130800" y="3600450"/>
          <p14:tracePt t="230647" x="5130800" y="3594100"/>
          <p14:tracePt t="230659" x="5118100" y="3594100"/>
          <p14:tracePt t="230675" x="5048250" y="3581400"/>
          <p14:tracePt t="230692" x="4794250" y="3536950"/>
          <p14:tracePt t="230709" x="4508500" y="3479800"/>
          <p14:tracePt t="230725" x="4184650" y="3409950"/>
          <p14:tracePt t="230742" x="3898900" y="3346450"/>
          <p14:tracePt t="230759" x="3657600" y="3295650"/>
          <p14:tracePt t="230775" x="3422650" y="3251200"/>
          <p14:tracePt t="230792" x="3175000" y="3225800"/>
          <p14:tracePt t="230809" x="2895600" y="3200400"/>
          <p14:tracePt t="230825" x="2647950" y="3187700"/>
          <p14:tracePt t="230842" x="2330450" y="3155950"/>
          <p14:tracePt t="230859" x="2101850" y="3124200"/>
          <p14:tracePt t="230863" x="2000250" y="3111500"/>
          <p14:tracePt t="230875" x="1873250" y="3098800"/>
          <p14:tracePt t="230892" x="1758950" y="3086100"/>
          <p14:tracePt t="230909" x="1733550" y="3086100"/>
          <p14:tracePt t="231089" x="1727200" y="3079750"/>
          <p14:tracePt t="231098" x="1714500" y="3079750"/>
          <p14:tracePt t="231109" x="1708150" y="3079750"/>
          <p14:tracePt t="231161" x="1733550" y="3079750"/>
          <p14:tracePt t="231176" x="1771650" y="3086100"/>
          <p14:tracePt t="231193" x="1816100" y="3111500"/>
          <p14:tracePt t="231210" x="1860550" y="3136900"/>
          <p14:tracePt t="231226" x="1885950" y="3155950"/>
          <p14:tracePt t="231242" x="1911350" y="3175000"/>
          <p14:tracePt t="231259" x="1924050" y="3181350"/>
          <p14:tracePt t="231276" x="1936750" y="3187700"/>
          <p14:tracePt t="231292" x="2012950" y="3187700"/>
          <p14:tracePt t="231309" x="2114550" y="3187700"/>
          <p14:tracePt t="231313" x="2159000" y="3187700"/>
          <p14:tracePt t="231326" x="2209800" y="3181350"/>
          <p14:tracePt t="231342" x="2266950" y="3175000"/>
          <p14:tracePt t="231359" x="2305050" y="3168650"/>
          <p14:tracePt t="231376" x="2317750" y="3162300"/>
          <p14:tracePt t="231410" x="2317750" y="3155950"/>
          <p14:tracePt t="231426" x="2305050" y="3124200"/>
          <p14:tracePt t="231443" x="2279650" y="3079750"/>
          <p14:tracePt t="231459" x="2254250" y="3048000"/>
          <p14:tracePt t="231475" x="2235200" y="3041650"/>
          <p14:tracePt t="231492" x="2209800" y="3035300"/>
          <p14:tracePt t="231509" x="2165350" y="3035300"/>
          <p14:tracePt t="231526" x="2133600" y="3035300"/>
          <p14:tracePt t="231543" x="2108200" y="3035300"/>
          <p14:tracePt t="231547" x="2095500" y="3035300"/>
          <p14:tracePt t="231559" x="2089150" y="3035300"/>
          <p14:tracePt t="231564" x="2082800" y="3035300"/>
          <p14:tracePt t="231576" x="2076450" y="3041650"/>
          <p14:tracePt t="231593" x="2032000" y="3041650"/>
          <p14:tracePt t="231610" x="1936750" y="3041650"/>
          <p14:tracePt t="231626" x="1892300" y="3028950"/>
          <p14:tracePt t="231643" x="1885950" y="3028950"/>
          <p14:tracePt t="231659" x="1873250" y="3028950"/>
          <p14:tracePt t="231662" x="1866900" y="3028950"/>
          <p14:tracePt t="231677" x="1860550" y="3028950"/>
          <p14:tracePt t="231693" x="1854200" y="3054350"/>
          <p14:tracePt t="231709" x="1841500" y="3086100"/>
          <p14:tracePt t="231726" x="1835150" y="3124200"/>
          <p14:tracePt t="231744" x="1835150" y="3149600"/>
          <p14:tracePt t="231759" x="1835150" y="3155950"/>
          <p14:tracePt t="231776" x="1835150" y="3162300"/>
          <p14:tracePt t="231793" x="1873250" y="3168650"/>
          <p14:tracePt t="231810" x="1924050" y="3181350"/>
          <p14:tracePt t="231827" x="1993900" y="3187700"/>
          <p14:tracePt t="231830" x="2025650" y="3187700"/>
          <p14:tracePt t="231843" x="2076450" y="3187700"/>
          <p14:tracePt t="231860" x="2178050" y="3181350"/>
          <p14:tracePt t="231876" x="2209800" y="3168650"/>
          <p14:tracePt t="231893" x="2228850" y="3149600"/>
          <p14:tracePt t="231910" x="2228850" y="3130550"/>
          <p14:tracePt t="231927" x="2222500" y="3111500"/>
          <p14:tracePt t="231943" x="2197100" y="3098800"/>
          <p14:tracePt t="231959" x="2152650" y="3086100"/>
          <p14:tracePt t="231976" x="2082800" y="3079750"/>
          <p14:tracePt t="231993" x="2038350" y="3079750"/>
          <p14:tracePt t="232009" x="1974850" y="3098800"/>
          <p14:tracePt t="232026" x="1930400" y="3124200"/>
          <p14:tracePt t="232043" x="1885950" y="3149600"/>
          <p14:tracePt t="232060" x="1866900" y="3175000"/>
          <p14:tracePt t="232077" x="1854200" y="3206750"/>
          <p14:tracePt t="232094" x="1854200" y="3238500"/>
          <p14:tracePt t="232110" x="1917700" y="3295650"/>
          <p14:tracePt t="232127" x="2019300" y="3346450"/>
          <p14:tracePt t="232144" x="2114550" y="3384550"/>
          <p14:tracePt t="232160" x="2209800" y="3416300"/>
          <p14:tracePt t="232176" x="2298700" y="3441700"/>
          <p14:tracePt t="232193" x="2451100" y="3486150"/>
          <p14:tracePt t="232210" x="2616200" y="3517900"/>
          <p14:tracePt t="232227" x="2819400" y="3536950"/>
          <p14:tracePt t="232243" x="3117850" y="3549650"/>
          <p14:tracePt t="232260" x="3441700" y="3556000"/>
          <p14:tracePt t="232276" x="3721100" y="3562350"/>
          <p14:tracePt t="232293" x="3949700" y="3556000"/>
          <p14:tracePt t="232310" x="4044950" y="3536950"/>
          <p14:tracePt t="232326" x="4102100" y="3511550"/>
          <p14:tracePt t="232343" x="4140200" y="3492500"/>
          <p14:tracePt t="232360" x="4203700" y="3441700"/>
          <p14:tracePt t="232377" x="4260850" y="3422650"/>
          <p14:tracePt t="232394" x="4368800" y="3403600"/>
          <p14:tracePt t="232409" x="4489450" y="3390900"/>
          <p14:tracePt t="232427" x="4597400" y="3390900"/>
          <p14:tracePt t="232443" x="4660900" y="3390900"/>
          <p14:tracePt t="232460" x="4673600" y="3390900"/>
          <p14:tracePt t="232476" x="4686300" y="3390900"/>
          <p14:tracePt t="232571" x="4692650" y="3390900"/>
          <p14:tracePt t="232615" x="4692650" y="3397250"/>
          <p14:tracePt t="232627" x="4699000" y="3403600"/>
          <p14:tracePt t="232644" x="4718050" y="3441700"/>
          <p14:tracePt t="232659" x="4737100" y="3479800"/>
          <p14:tracePt t="232676" x="4762500" y="3524250"/>
          <p14:tracePt t="232679" x="4775200" y="3536950"/>
          <p14:tracePt t="232694" x="4819650" y="3568700"/>
          <p14:tracePt t="232712" x="4883150" y="3594100"/>
          <p14:tracePt t="232727" x="4940300" y="3606800"/>
          <p14:tracePt t="232743" x="4972050" y="3613150"/>
          <p14:tracePt t="232761" x="5016500" y="3619500"/>
          <p14:tracePt t="232779" x="5067300" y="3619500"/>
          <p14:tracePt t="232794" x="5105400" y="3619500"/>
          <p14:tracePt t="232812" x="5162550" y="3619500"/>
          <p14:tracePt t="232827" x="5200650" y="3613150"/>
          <p14:tracePt t="232843" x="5270500" y="3606800"/>
          <p14:tracePt t="232860" x="5314950" y="3606800"/>
          <p14:tracePt t="232877" x="5353050" y="3606800"/>
          <p14:tracePt t="232894" x="5391150" y="3606800"/>
          <p14:tracePt t="232912" x="5410200" y="3606800"/>
          <p14:tracePt t="232931" x="5454650" y="3613150"/>
          <p14:tracePt t="232944" x="5473700" y="3613150"/>
          <p14:tracePt t="232963" x="5518150" y="3613150"/>
          <p14:tracePt t="232979" x="5562600" y="3619500"/>
          <p14:tracePt t="232994" x="5600700" y="3619500"/>
          <p14:tracePt t="233010" x="5638800" y="3619500"/>
          <p14:tracePt t="233027" x="5670550" y="3613150"/>
          <p14:tracePt t="233044" x="5695950" y="3606800"/>
          <p14:tracePt t="233061" x="5708650" y="3587750"/>
          <p14:tracePt t="233077" x="5715000" y="3568700"/>
          <p14:tracePt t="233094" x="5715000" y="3543300"/>
          <p14:tracePt t="233111" x="5695950" y="3517900"/>
          <p14:tracePt t="233127" x="5683250" y="3511550"/>
          <p14:tracePt t="233144" x="5651500" y="3498850"/>
          <p14:tracePt t="233161" x="5613400" y="3486150"/>
          <p14:tracePt t="233177" x="5562600" y="3467100"/>
          <p14:tracePt t="233194" x="5480050" y="3454400"/>
          <p14:tracePt t="233211" x="5429250" y="3441700"/>
          <p14:tracePt t="233227" x="5372100" y="3435350"/>
          <p14:tracePt t="233244" x="5327650" y="3422650"/>
          <p14:tracePt t="233261" x="5276850" y="3422650"/>
          <p14:tracePt t="233277" x="5200650" y="3422650"/>
          <p14:tracePt t="233294" x="5105400" y="3429000"/>
          <p14:tracePt t="233311" x="5016500" y="3448050"/>
          <p14:tracePt t="233328" x="4927600" y="3473450"/>
          <p14:tracePt t="233345" x="4864100" y="3492500"/>
          <p14:tracePt t="233361" x="4781550" y="3517900"/>
          <p14:tracePt t="233377" x="4756150" y="3536950"/>
          <p14:tracePt t="233395" x="4737100" y="3562350"/>
          <p14:tracePt t="233411" x="4730750" y="3581400"/>
          <p14:tracePt t="233432" x="4737100" y="3663950"/>
          <p14:tracePt t="233446" x="4756150" y="3714750"/>
          <p14:tracePt t="233462" x="4800600" y="3759200"/>
          <p14:tracePt t="233477" x="4927600" y="3816350"/>
          <p14:tracePt t="233494" x="5111750" y="3841750"/>
          <p14:tracePt t="233511" x="5302250" y="3848100"/>
          <p14:tracePt t="233528" x="5486400" y="3835400"/>
          <p14:tracePt t="233546" x="5645150" y="3790950"/>
          <p14:tracePt t="233561" x="5708650" y="3746500"/>
          <p14:tracePt t="233578" x="5734050" y="3695700"/>
          <p14:tracePt t="233594" x="5734050" y="3657600"/>
          <p14:tracePt t="233611" x="5708650" y="3625850"/>
          <p14:tracePt t="233628" x="5689600" y="3600450"/>
          <p14:tracePt t="233645" x="5676900" y="3587750"/>
          <p14:tracePt t="233661" x="5651500" y="3568700"/>
          <p14:tracePt t="233678" x="5594350" y="3549650"/>
          <p14:tracePt t="233696" x="5549900" y="3543300"/>
          <p14:tracePt t="233711" x="5499100" y="3536950"/>
          <p14:tracePt t="233728" x="5467350" y="3543300"/>
          <p14:tracePt t="233745" x="5416550" y="3575050"/>
          <p14:tracePt t="233761" x="5365750" y="3606800"/>
          <p14:tracePt t="233778" x="5295900" y="3657600"/>
          <p14:tracePt t="233795" x="5257800" y="3702050"/>
          <p14:tracePt t="233812" x="5226050" y="3740150"/>
          <p14:tracePt t="233828" x="5213350" y="3759200"/>
          <p14:tracePt t="233844" x="5207000" y="3771900"/>
          <p14:tracePt t="233861" x="5207000" y="3778250"/>
          <p14:tracePt t="233878" x="5207000" y="3784600"/>
          <p14:tracePt t="233895" x="5219700" y="3790950"/>
          <p14:tracePt t="233912" x="5232400" y="3790950"/>
          <p14:tracePt t="233961" x="5238750" y="3790950"/>
          <p14:tracePt t="234011" x="5245100" y="3790950"/>
          <p14:tracePt t="234018" x="5245100" y="3797300"/>
          <p14:tracePt t="234028" x="5251450" y="3797300"/>
          <p14:tracePt t="234045" x="5270500" y="3797300"/>
          <p14:tracePt t="234062" x="5289550" y="3797300"/>
          <p14:tracePt t="234064" x="5302250" y="3790950"/>
          <p14:tracePt t="234079" x="5314950" y="3790950"/>
          <p14:tracePt t="234081" x="5327650" y="3784600"/>
          <p14:tracePt t="234187" x="5327650" y="3790950"/>
          <p14:tracePt t="234537" x="5327650" y="3784600"/>
          <p14:tracePt t="234547" x="5327650" y="3771900"/>
          <p14:tracePt t="234562" x="5334000" y="3759200"/>
          <p14:tracePt t="234580" x="5340350" y="3740150"/>
          <p14:tracePt t="234595" x="5340350" y="3727450"/>
          <p14:tracePt t="234598" x="5346700" y="3721100"/>
          <p14:tracePt t="234614" x="5346700" y="3708400"/>
          <p14:tracePt t="234632" x="5353050" y="3702050"/>
          <p14:tracePt t="235624" x="5353050" y="3695700"/>
          <p14:tracePt t="235632" x="5359400" y="3695700"/>
          <p14:tracePt t="235646" x="5359400" y="3689350"/>
          <p14:tracePt t="236014" x="5365750" y="3689350"/>
          <p14:tracePt t="236037" x="5372100" y="3689350"/>
          <p14:tracePt t="236051" x="5372100" y="3695700"/>
          <p14:tracePt t="236063" x="5378450" y="3695700"/>
          <p14:tracePt t="236115" x="5378450" y="3702050"/>
          <p14:tracePt t="236123" x="5384800" y="3702050"/>
          <p14:tracePt t="236146" x="5391150" y="3708400"/>
          <p14:tracePt t="236180" x="5397500" y="3714750"/>
          <p14:tracePt t="236473" x="5403850" y="3714750"/>
          <p14:tracePt t="236480" x="5403850" y="3708400"/>
          <p14:tracePt t="236497" x="5410200" y="3708400"/>
          <p14:tracePt t="236514" x="5416550" y="3708400"/>
          <p14:tracePt t="236531" x="5416550" y="3702050"/>
          <p14:tracePt t="236673" x="5416550" y="3695700"/>
          <p14:tracePt t="236683" x="5416550" y="3689350"/>
          <p14:tracePt t="236699" x="5416550" y="3683000"/>
          <p14:tracePt t="236717" x="5416550" y="3676650"/>
          <p14:tracePt t="236731" x="5416550" y="3670300"/>
          <p14:tracePt t="236747" x="5416550" y="3657600"/>
          <p14:tracePt t="236764" x="5416550" y="3644900"/>
          <p14:tracePt t="236781" x="5416550" y="3638550"/>
          <p14:tracePt t="236797" x="5416550" y="3632200"/>
          <p14:tracePt t="236830" x="5416550" y="3625850"/>
          <p14:tracePt t="236847" x="5416550" y="3619500"/>
          <p14:tracePt t="236863" x="5410200" y="3619500"/>
          <p14:tracePt t="236880" x="5403850" y="3613150"/>
          <p14:tracePt t="236897" x="5403850" y="3606800"/>
          <p14:tracePt t="236913" x="5397500" y="3606800"/>
          <p14:tracePt t="236931" x="5397500" y="3600450"/>
          <p14:tracePt t="236963" x="5397500" y="3594100"/>
          <p14:tracePt t="236981" x="5397500" y="3581400"/>
          <p14:tracePt t="236997" x="5397500" y="3575050"/>
          <p14:tracePt t="237014" x="5397500" y="3562350"/>
          <p14:tracePt t="237031" x="5391150" y="3556000"/>
          <p14:tracePt t="237047" x="5384800" y="3549650"/>
          <p14:tracePt t="237064" x="5378450" y="3543300"/>
          <p14:tracePt t="237081" x="5372100" y="3536950"/>
          <p14:tracePt t="237097" x="5365750" y="3536950"/>
          <p14:tracePt t="237131" x="5359400" y="3536950"/>
          <p14:tracePt t="237147" x="5346700" y="3536950"/>
          <p14:tracePt t="237164" x="5295900" y="3536950"/>
          <p14:tracePt t="237181" x="5238750" y="3536950"/>
          <p14:tracePt t="237197" x="5162550" y="3543300"/>
          <p14:tracePt t="237214" x="5080000" y="3543300"/>
          <p14:tracePt t="237231" x="5010150" y="3543300"/>
          <p14:tracePt t="237248" x="4927600" y="3543300"/>
          <p14:tracePt t="237266" x="4857750" y="3543300"/>
          <p14:tracePt t="237281" x="4775200" y="3549650"/>
          <p14:tracePt t="237299" x="4654550" y="3549650"/>
          <p14:tracePt t="237315" x="4597400" y="3556000"/>
          <p14:tracePt t="237331" x="4572000" y="3556000"/>
          <p14:tracePt t="237347" x="4540250" y="3549650"/>
          <p14:tracePt t="237364" x="4451350" y="3517900"/>
          <p14:tracePt t="237382" x="4349750" y="3505200"/>
          <p14:tracePt t="237385" x="4324350" y="3505200"/>
          <p14:tracePt t="237397" x="4273550" y="3511550"/>
          <p14:tracePt t="237414" x="4159250" y="3530600"/>
          <p14:tracePt t="237431" x="3981450" y="3549650"/>
          <p14:tracePt t="237448" x="3721100" y="3556000"/>
          <p14:tracePt t="237465" x="3606800" y="3556000"/>
          <p14:tracePt t="237481" x="3549650" y="3549650"/>
          <p14:tracePt t="237483" x="3517900" y="3543300"/>
          <p14:tracePt t="237498" x="3486150" y="3536950"/>
          <p14:tracePt t="237515" x="3448050" y="3536950"/>
          <p14:tracePt t="237531" x="3403600" y="3530600"/>
          <p14:tracePt t="237547" x="3340100" y="3530600"/>
          <p14:tracePt t="237564" x="3276600" y="3530600"/>
          <p14:tracePt t="237581" x="3213100" y="3530600"/>
          <p14:tracePt t="237597" x="3162300" y="3524250"/>
          <p14:tracePt t="237613" x="3143250" y="3517900"/>
          <p14:tracePt t="237631" x="3124200" y="3517900"/>
          <p14:tracePt t="237648" x="3098800" y="3517900"/>
          <p14:tracePt t="237664" x="3048000" y="3524250"/>
          <p14:tracePt t="237682" x="2940050" y="3530600"/>
          <p14:tracePt t="237698" x="2908300" y="3530600"/>
          <p14:tracePt t="237700" x="2895600" y="3530600"/>
          <p14:tracePt t="237715" x="2863850" y="3530600"/>
          <p14:tracePt t="237731" x="2857500" y="3530600"/>
          <p14:tracePt t="237789" x="2851150" y="3530600"/>
          <p14:tracePt t="237801" x="2844800" y="3530600"/>
          <p14:tracePt t="237814" x="2800350" y="3530600"/>
          <p14:tracePt t="237831" x="2768600" y="3530600"/>
          <p14:tracePt t="237848" x="2755900" y="3530600"/>
          <p14:tracePt t="237899" x="2749550" y="3530600"/>
          <p14:tracePt t="237913" x="2743200" y="3530600"/>
          <p14:tracePt t="237920" x="2724150" y="3530600"/>
          <p14:tracePt t="237931" x="2692400" y="3530600"/>
          <p14:tracePt t="237947" x="2590800" y="3530600"/>
          <p14:tracePt t="237965" x="2470150" y="3517900"/>
          <p14:tracePt t="237981" x="2343150" y="3517900"/>
          <p14:tracePt t="237998" x="2260600" y="3517900"/>
          <p14:tracePt t="238017" x="2203450" y="3524250"/>
          <p14:tracePt t="238031" x="2133600" y="3549650"/>
          <p14:tracePt t="238048" x="2082800" y="3581400"/>
          <p14:tracePt t="238067" x="2006600" y="3619500"/>
          <p14:tracePt t="238082" x="1949450" y="3644900"/>
          <p14:tracePt t="238098" x="1924050" y="3657600"/>
          <p14:tracePt t="238114" x="1911350" y="3663950"/>
          <p14:tracePt t="238132" x="1924050" y="3683000"/>
          <p14:tracePt t="238148" x="1993900" y="3740150"/>
          <p14:tracePt t="238165" x="2108200" y="3797300"/>
          <p14:tracePt t="238181" x="2203450" y="3848100"/>
          <p14:tracePt t="238198" x="2311400" y="3886200"/>
          <p14:tracePt t="238215" x="2457450" y="3911600"/>
          <p14:tracePt t="238231" x="2654300" y="3917950"/>
          <p14:tracePt t="238249" x="2870200" y="3917950"/>
          <p14:tracePt t="238264" x="3022600" y="3905250"/>
          <p14:tracePt t="238282" x="3213100" y="3879850"/>
          <p14:tracePt t="238298" x="3270250" y="3873500"/>
          <p14:tracePt t="238315" x="3378200" y="3873500"/>
          <p14:tracePt t="238318" x="3416300" y="3873500"/>
          <p14:tracePt t="238332" x="3467100" y="3879850"/>
          <p14:tracePt t="238349" x="3492500" y="3879850"/>
          <p14:tracePt t="238365" x="3492500" y="3886200"/>
          <p14:tracePt t="238398" x="3492500" y="3879850"/>
          <p14:tracePt t="238415" x="3492500" y="3867150"/>
          <p14:tracePt t="238431" x="3486150" y="3816350"/>
          <p14:tracePt t="238449" x="3473450" y="3759200"/>
          <p14:tracePt t="238465" x="3467100" y="3721100"/>
          <p14:tracePt t="238482" x="3454400" y="3689350"/>
          <p14:tracePt t="238498" x="3441700" y="3683000"/>
          <p14:tracePt t="238515" x="3435350" y="3683000"/>
          <p14:tracePt t="238534" x="3422650" y="3683000"/>
          <p14:tracePt t="238537" x="3416300" y="3683000"/>
          <p14:tracePt t="238548" x="3409950" y="3683000"/>
          <p14:tracePt t="238566" x="3397250" y="3676650"/>
          <p14:tracePt t="238615" x="3403600" y="3676650"/>
          <p14:tracePt t="238632" x="3409950" y="3683000"/>
          <p14:tracePt t="238649" x="3416300" y="3683000"/>
          <p14:tracePt t="238705" x="3416300" y="3689350"/>
          <p14:tracePt t="238715" x="3409950" y="3689350"/>
          <p14:tracePt t="238731" x="3384550" y="3689350"/>
          <p14:tracePt t="238749" x="3359150" y="3695700"/>
          <p14:tracePt t="238765" x="3333750" y="3695700"/>
          <p14:tracePt t="238782" x="3308350" y="3683000"/>
          <p14:tracePt t="238799" x="3276600" y="3663950"/>
          <p14:tracePt t="238815" x="3219450" y="3632200"/>
          <p14:tracePt t="238833" x="3155950" y="3587750"/>
          <p14:tracePt t="238851" x="3111500" y="3562350"/>
          <p14:tracePt t="238866" x="3060700" y="3517900"/>
          <p14:tracePt t="238882" x="3041650" y="3492500"/>
          <p14:tracePt t="238899" x="3041650" y="3479800"/>
          <p14:tracePt t="238915" x="3048000" y="3460750"/>
          <p14:tracePt t="238933" x="3079750" y="3448050"/>
          <p14:tracePt t="238949" x="3136900" y="3435350"/>
          <p14:tracePt t="238965" x="3206750" y="3429000"/>
          <p14:tracePt t="238982" x="3270250" y="3429000"/>
          <p14:tracePt t="238999" x="3302000" y="3429000"/>
          <p14:tracePt t="239016" x="3308350" y="3422650"/>
          <p14:tracePt t="239066" x="3308350" y="3409950"/>
          <p14:tracePt t="239083" x="3308350" y="3397250"/>
          <p14:tracePt t="239099" x="3295650" y="3359150"/>
          <p14:tracePt t="239116" x="3276600" y="3327400"/>
          <p14:tracePt t="239132" x="3257550" y="3289300"/>
          <p14:tracePt t="239149" x="3251200" y="3276600"/>
          <p14:tracePt t="239183" x="3251200" y="3289300"/>
          <p14:tracePt t="239199" x="3263900" y="3333750"/>
          <p14:tracePt t="239216" x="3270250" y="3390900"/>
          <p14:tracePt t="239233" x="3282950" y="3454400"/>
          <p14:tracePt t="239249" x="3308350" y="3536950"/>
          <p14:tracePt t="239266" x="3365500" y="3632200"/>
          <p14:tracePt t="239282" x="3460750" y="3740150"/>
          <p14:tracePt t="239299" x="3562350" y="3810000"/>
          <p14:tracePt t="239316" x="3663950" y="3860800"/>
          <p14:tracePt t="239332" x="3771900" y="3879850"/>
          <p14:tracePt t="239335" x="3835400" y="3886200"/>
          <p14:tracePt t="239349" x="3879850" y="3886200"/>
          <p14:tracePt t="239353" x="3956050" y="3886200"/>
          <p14:tracePt t="239366" x="4076700" y="3879850"/>
          <p14:tracePt t="239383" x="4210050" y="3873500"/>
          <p14:tracePt t="239399" x="4356100" y="3873500"/>
          <p14:tracePt t="239416" x="4495800" y="3873500"/>
          <p14:tracePt t="239433" x="4641850" y="3873500"/>
          <p14:tracePt t="239450" x="4781550" y="3860800"/>
          <p14:tracePt t="239466" x="4870450" y="3829050"/>
          <p14:tracePt t="239484" x="4953000" y="3784600"/>
          <p14:tracePt t="239499" x="4997450" y="3752850"/>
          <p14:tracePt t="239516" x="5022850" y="3733800"/>
          <p14:tracePt t="239532" x="5029200" y="3727450"/>
          <p14:tracePt t="239588" x="5022850" y="3727450"/>
          <p14:tracePt t="239599" x="4997450" y="3721100"/>
          <p14:tracePt t="239616" x="4870450" y="3695700"/>
          <p14:tracePt t="239633" x="4565650" y="3625850"/>
          <p14:tracePt t="239649" x="4394200" y="3581400"/>
          <p14:tracePt t="239666" x="4273550" y="3543300"/>
          <p14:tracePt t="239683" x="4203700" y="3517900"/>
          <p14:tracePt t="239699" x="4191000" y="3517900"/>
          <p14:tracePt t="239752" x="4191000" y="3511550"/>
          <p14:tracePt t="239765" x="4184650" y="3505200"/>
          <p14:tracePt t="239783" x="4165600" y="3479800"/>
          <p14:tracePt t="239800" x="4146550" y="3467100"/>
          <p14:tracePt t="239816" x="4146550" y="3460750"/>
          <p14:tracePt t="239855" x="4140200" y="3460750"/>
          <p14:tracePt t="239866" x="4114800" y="3479800"/>
          <p14:tracePt t="239883" x="4044950" y="3517900"/>
          <p14:tracePt t="239899" x="3962400" y="3562350"/>
          <p14:tracePt t="239917" x="3886200" y="3600450"/>
          <p14:tracePt t="239933" x="3835400" y="3619500"/>
          <p14:tracePt t="239950" x="3822700" y="3625850"/>
          <p14:tracePt t="239983" x="3822700" y="3632200"/>
          <p14:tracePt t="240000" x="3835400" y="3657600"/>
          <p14:tracePt t="240017" x="3879850" y="3695700"/>
          <p14:tracePt t="240033" x="3949700" y="3714750"/>
          <p14:tracePt t="240049" x="4057650" y="3714750"/>
          <p14:tracePt t="240067" x="4210050" y="3683000"/>
          <p14:tracePt t="240083" x="4337050" y="3644900"/>
          <p14:tracePt t="240100" x="4464050" y="3587750"/>
          <p14:tracePt t="240117" x="4508500" y="3556000"/>
          <p14:tracePt t="240133" x="4514850" y="3549650"/>
          <p14:tracePt t="240211" x="4508500" y="3549650"/>
          <p14:tracePt t="240220" x="4489450" y="3549650"/>
          <p14:tracePt t="240233" x="4451350" y="3562350"/>
          <p14:tracePt t="240250" x="4324350" y="3587750"/>
          <p14:tracePt t="240267" x="4203700" y="3613150"/>
          <p14:tracePt t="240283" x="4114800" y="3625850"/>
          <p14:tracePt t="240300" x="4044950" y="3632200"/>
          <p14:tracePt t="240316" x="4019550" y="3638550"/>
          <p14:tracePt t="240350" x="4025900" y="3638550"/>
          <p14:tracePt t="240367" x="4051300" y="3644900"/>
          <p14:tracePt t="240383" x="4102100" y="3651250"/>
          <p14:tracePt t="240400" x="4171950" y="3651250"/>
          <p14:tracePt t="240417" x="4210050" y="3651250"/>
          <p14:tracePt t="240450" x="4133850" y="3676650"/>
          <p14:tracePt t="240467" x="4013200" y="3695700"/>
          <p14:tracePt t="240484" x="3924300" y="3702050"/>
          <p14:tracePt t="240500" x="3619500" y="3702050"/>
          <p14:tracePt t="240519" x="3397250" y="3695700"/>
          <p14:tracePt t="240536" x="3117850" y="3676650"/>
          <p14:tracePt t="240550" x="2794000" y="3663950"/>
          <p14:tracePt t="240567" x="2495550" y="3651250"/>
          <p14:tracePt t="240583" x="2279650" y="3644900"/>
          <p14:tracePt t="240600" x="2044700" y="3638550"/>
          <p14:tracePt t="240617" x="1892300" y="3638550"/>
          <p14:tracePt t="240634" x="1797050" y="3644900"/>
          <p14:tracePt t="240640" x="1758950" y="3651250"/>
          <p14:tracePt t="240650" x="1733550" y="3657600"/>
          <p14:tracePt t="240667" x="1689100" y="3663950"/>
          <p14:tracePt t="240684" x="1663700" y="3670300"/>
          <p14:tracePt t="240701" x="1600200" y="3683000"/>
          <p14:tracePt t="240717" x="1562100" y="3695700"/>
          <p14:tracePt t="240734" x="1504950" y="3702050"/>
          <p14:tracePt t="240750" x="1454150" y="3702050"/>
          <p14:tracePt t="240767" x="1358900" y="3702050"/>
          <p14:tracePt t="240784" x="1250950" y="3702050"/>
          <p14:tracePt t="240800" x="1168400" y="3695700"/>
          <p14:tracePt t="240817" x="1130300" y="3683000"/>
          <p14:tracePt t="240833" x="1117600" y="3683000"/>
          <p14:tracePt t="240884" x="1104900" y="3683000"/>
          <p14:tracePt t="240901" x="1054100" y="3676650"/>
          <p14:tracePt t="240903" x="1016000" y="3676650"/>
          <p14:tracePt t="240917" x="971550" y="3670300"/>
          <p14:tracePt t="240920" x="952500" y="3663950"/>
          <p14:tracePt t="240934" x="901700" y="3657600"/>
          <p14:tracePt t="240951" x="889000" y="3657600"/>
          <p14:tracePt t="240969" x="895350" y="3651250"/>
          <p14:tracePt t="240984" x="920750" y="3651250"/>
          <p14:tracePt t="241001" x="958850" y="3651250"/>
          <p14:tracePt t="241017" x="971550" y="3651250"/>
          <p14:tracePt t="241081" x="977900" y="3651250"/>
          <p14:tracePt t="241100" x="996950" y="3651250"/>
          <p14:tracePt t="241118" x="1047750" y="3651250"/>
          <p14:tracePt t="241134" x="1149350" y="3651250"/>
          <p14:tracePt t="241151" x="1276350" y="3644900"/>
          <p14:tracePt t="241153" x="1339850" y="3644900"/>
          <p14:tracePt t="241169" x="1447800" y="3657600"/>
          <p14:tracePt t="241184" x="1485900" y="3657600"/>
          <p14:tracePt t="241201" x="1498600" y="3663950"/>
          <p14:tracePt t="241217" x="1504950" y="3663950"/>
          <p14:tracePt t="241234" x="1517650" y="3663950"/>
          <p14:tracePt t="241250" x="1549400" y="3663950"/>
          <p14:tracePt t="241268" x="1606550" y="3657600"/>
          <p14:tracePt t="241284" x="1701800" y="3644900"/>
          <p14:tracePt t="241301" x="1790700" y="3638550"/>
          <p14:tracePt t="241305" x="1809750" y="3632200"/>
          <p14:tracePt t="241317" x="1822450" y="3632200"/>
          <p14:tracePt t="241334" x="1828800" y="3632200"/>
          <p14:tracePt t="241351" x="1835150" y="3632200"/>
          <p14:tracePt t="241367" x="1841500" y="3632200"/>
          <p14:tracePt t="241385" x="1860550" y="3632200"/>
          <p14:tracePt t="241402" x="1885950" y="3632200"/>
          <p14:tracePt t="241418" x="1943100" y="3632200"/>
          <p14:tracePt t="241434" x="2006600" y="3625850"/>
          <p14:tracePt t="241451" x="2070100" y="3625850"/>
          <p14:tracePt t="241467" x="2133600" y="3619500"/>
          <p14:tracePt t="241484" x="2159000" y="3619500"/>
          <p14:tracePt t="241501" x="2184400" y="3619500"/>
          <p14:tracePt t="241517" x="2209800" y="3619500"/>
          <p14:tracePt t="241534" x="2247900" y="3619500"/>
          <p14:tracePt t="241550" x="2286000" y="3619500"/>
          <p14:tracePt t="241567" x="2330450" y="3619500"/>
          <p14:tracePt t="241585" x="2368550" y="3619500"/>
          <p14:tracePt t="241602" x="2419350" y="3606800"/>
          <p14:tracePt t="241617" x="2425700" y="3600450"/>
          <p14:tracePt t="241665" x="2419350" y="3600450"/>
          <p14:tracePt t="241675" x="2413000" y="3594100"/>
          <p14:tracePt t="241684" x="2387600" y="3587750"/>
          <p14:tracePt t="241701" x="2336800" y="3575050"/>
          <p14:tracePt t="241718" x="2298700" y="3562350"/>
          <p14:tracePt t="241735" x="2260600" y="3543300"/>
          <p14:tracePt t="241752" x="2203450" y="3524250"/>
          <p14:tracePt t="241768" x="2108200" y="3511550"/>
          <p14:tracePt t="241785" x="2063750" y="3498850"/>
          <p14:tracePt t="241800" x="2019300" y="3486150"/>
          <p14:tracePt t="241818" x="1981200" y="3479800"/>
          <p14:tracePt t="241835" x="1936750" y="3467100"/>
          <p14:tracePt t="241851" x="1898650" y="3460750"/>
          <p14:tracePt t="241868" x="1854200" y="3454400"/>
          <p14:tracePt t="241885" x="1797050" y="3448050"/>
          <p14:tracePt t="241901" x="1733550" y="3448050"/>
          <p14:tracePt t="241918" x="1651000" y="3448050"/>
          <p14:tracePt t="241934" x="1587500" y="3441700"/>
          <p14:tracePt t="241952" x="1530350" y="3441700"/>
          <p14:tracePt t="241968" x="1498600" y="3435350"/>
          <p14:tracePt t="241971" x="1479550" y="3429000"/>
          <p14:tracePt t="241984" x="1460500" y="3422650"/>
          <p14:tracePt t="242003" x="1377950" y="3403600"/>
          <p14:tracePt t="242017" x="1301750" y="3397250"/>
          <p14:tracePt t="242036" x="1244600" y="3397250"/>
          <p14:tracePt t="242051" x="1193800" y="3397250"/>
          <p14:tracePt t="242068" x="1162050" y="3403600"/>
          <p14:tracePt t="242085" x="1143000" y="3416300"/>
          <p14:tracePt t="242102" x="1123950" y="3435350"/>
          <p14:tracePt t="242118" x="1117600" y="3467100"/>
          <p14:tracePt t="242134" x="1111250" y="3505200"/>
          <p14:tracePt t="242151" x="1104900" y="3536950"/>
          <p14:tracePt t="242168" x="1104900" y="3556000"/>
          <p14:tracePt t="242185" x="1117600" y="3562350"/>
          <p14:tracePt t="242201" x="1162050" y="3575050"/>
          <p14:tracePt t="242218" x="1289050" y="3587750"/>
          <p14:tracePt t="242235" x="1504950" y="3606800"/>
          <p14:tracePt t="242253" x="1892300" y="3638550"/>
          <p14:tracePt t="242268" x="2089150" y="3651250"/>
          <p14:tracePt t="242285" x="2241550" y="3651250"/>
          <p14:tracePt t="242302" x="2286000" y="3651250"/>
          <p14:tracePt t="242318" x="2305050" y="3651250"/>
          <p14:tracePt t="242335" x="2324100" y="3651250"/>
          <p14:tracePt t="242352" x="2343150" y="3638550"/>
          <p14:tracePt t="242368" x="2374900" y="3613150"/>
          <p14:tracePt t="242386" x="2387600" y="3581400"/>
          <p14:tracePt t="242405" x="2419350" y="3543300"/>
          <p14:tracePt t="242418" x="2425700" y="3536950"/>
          <p14:tracePt t="242435" x="2438400" y="3524250"/>
          <p14:tracePt t="242469" x="2438400" y="3517900"/>
          <p14:tracePt t="242486" x="2406650" y="3505200"/>
          <p14:tracePt t="242502" x="2362200" y="3492500"/>
          <p14:tracePt t="242518" x="2324100" y="3479800"/>
          <p14:tracePt t="242535" x="2286000" y="3460750"/>
          <p14:tracePt t="242552" x="2241550" y="3441700"/>
          <p14:tracePt t="242569" x="2209800" y="3429000"/>
          <p14:tracePt t="242571" x="2190750" y="3429000"/>
          <p14:tracePt t="242586" x="2133600" y="3416300"/>
          <p14:tracePt t="242602" x="2051050" y="3416300"/>
          <p14:tracePt t="242619" x="1974850" y="3416300"/>
          <p14:tracePt t="242638" x="1885950" y="3416300"/>
          <p14:tracePt t="242652" x="1790700" y="3429000"/>
          <p14:tracePt t="242668" x="1689100" y="3435350"/>
          <p14:tracePt t="242685" x="1568450" y="3441700"/>
          <p14:tracePt t="242702" x="1416050" y="3441700"/>
          <p14:tracePt t="242719" x="1289050" y="3441700"/>
          <p14:tracePt t="242735" x="1149350" y="3441700"/>
          <p14:tracePt t="242752" x="1060450" y="3441700"/>
          <p14:tracePt t="242769" x="1016000" y="3441700"/>
          <p14:tracePt t="242785" x="1009650" y="3448050"/>
          <p14:tracePt t="242800" x="996950" y="3460750"/>
          <p14:tracePt t="242819" x="984250" y="3486150"/>
          <p14:tracePt t="242835" x="965200" y="3511550"/>
          <p14:tracePt t="242852" x="952500" y="3556000"/>
          <p14:tracePt t="242869" x="952500" y="3575050"/>
          <p14:tracePt t="242885" x="958850" y="3600450"/>
          <p14:tracePt t="242902" x="990600" y="3632200"/>
          <p14:tracePt t="242919" x="1060450" y="3670300"/>
          <p14:tracePt t="242936" x="1263650" y="3733800"/>
          <p14:tracePt t="242952" x="1492250" y="3784600"/>
          <p14:tracePt t="242970" x="1695450" y="3822700"/>
          <p14:tracePt t="242986" x="1866900" y="3841750"/>
          <p14:tracePt t="243002" x="1981200" y="3841750"/>
          <p14:tracePt t="243019" x="2076450" y="3829050"/>
          <p14:tracePt t="243036" x="2165350" y="3810000"/>
          <p14:tracePt t="243052" x="2247900" y="3771900"/>
          <p14:tracePt t="243054" x="2286000" y="3752850"/>
          <p14:tracePt t="243069" x="2336800" y="3733800"/>
          <p14:tracePt t="243086" x="2432050" y="3689350"/>
          <p14:tracePt t="243103" x="2470150" y="3676650"/>
          <p14:tracePt t="243120" x="2489200" y="3670300"/>
          <p14:tracePt t="243152" x="2495550" y="3670300"/>
          <p14:tracePt t="243169" x="2501900" y="3670300"/>
          <p14:tracePt t="243185" x="2508250" y="3663950"/>
          <p14:tracePt t="243202" x="2508250" y="3644900"/>
          <p14:tracePt t="243219" x="2489200" y="3619500"/>
          <p14:tracePt t="243236" x="2451100" y="3594100"/>
          <p14:tracePt t="243252" x="2387600" y="3556000"/>
          <p14:tracePt t="243255" x="2368550" y="3549650"/>
          <p14:tracePt t="243269" x="2349500" y="3536950"/>
          <p14:tracePt t="243286" x="2330450" y="3524250"/>
          <p14:tracePt t="243291" x="2317750" y="3524250"/>
          <p14:tracePt t="243302" x="2311400" y="3517900"/>
          <p14:tracePt t="243319" x="2279650" y="3505200"/>
          <p14:tracePt t="243336" x="2184400" y="3486150"/>
          <p14:tracePt t="243353" x="2101850" y="3486150"/>
          <p14:tracePt t="243371" x="2019300" y="3479800"/>
          <p14:tracePt t="243386" x="1949450" y="3473450"/>
          <p14:tracePt t="243402" x="1885950" y="3467100"/>
          <p14:tracePt t="243419" x="1860550" y="3460750"/>
          <p14:tracePt t="243457" x="1854200" y="3460750"/>
          <p14:tracePt t="243470" x="1835150" y="3460750"/>
          <p14:tracePt t="243486" x="1778000" y="3479800"/>
          <p14:tracePt t="243502" x="1701800" y="3498850"/>
          <p14:tracePt t="243519" x="1625600" y="3511550"/>
          <p14:tracePt t="243536" x="1568450" y="3517900"/>
          <p14:tracePt t="243552" x="1530350" y="3517900"/>
          <p14:tracePt t="243612" x="1530350" y="3524250"/>
          <p14:tracePt t="243623" x="1530350" y="3536950"/>
          <p14:tracePt t="243627" x="1530350" y="3543300"/>
          <p14:tracePt t="243636" x="1536700" y="3556000"/>
          <p14:tracePt t="243653" x="1549400" y="3581400"/>
          <p14:tracePt t="243671" x="1568450" y="3613150"/>
          <p14:tracePt t="243686" x="1593850" y="3638550"/>
          <p14:tracePt t="243705" x="1651000" y="3676650"/>
          <p14:tracePt t="243707" x="1695450" y="3695700"/>
          <p14:tracePt t="243720" x="1727200" y="3702050"/>
          <p14:tracePt t="243737" x="1892300" y="3727450"/>
          <p14:tracePt t="243753" x="2044700" y="3727450"/>
          <p14:tracePt t="243770" x="2273300" y="3714750"/>
          <p14:tracePt t="243786" x="2343150" y="3702050"/>
          <p14:tracePt t="243803" x="2387600" y="3683000"/>
          <p14:tracePt t="243819" x="2413000" y="3676650"/>
          <p14:tracePt t="243836" x="2425700" y="3663950"/>
          <p14:tracePt t="243853" x="2432050" y="3651250"/>
          <p14:tracePt t="243872" x="2444750" y="3638550"/>
          <p14:tracePt t="243886" x="2457450" y="3619500"/>
          <p14:tracePt t="243903" x="2463800" y="3606800"/>
          <p14:tracePt t="243919" x="2476500" y="3594100"/>
          <p14:tracePt t="243939" x="2476500" y="3581400"/>
          <p14:tracePt t="243953" x="2476500" y="3575050"/>
          <p14:tracePt t="243970" x="2470150" y="3568700"/>
          <p14:tracePt t="243987" x="2438400" y="3556000"/>
          <p14:tracePt t="243990" x="2425700" y="3549650"/>
          <p14:tracePt t="244003" x="2393950" y="3536950"/>
          <p14:tracePt t="244005" x="2381250" y="3530600"/>
          <p14:tracePt t="244020" x="2343150" y="3517900"/>
          <p14:tracePt t="244036" x="2266950" y="3486150"/>
          <p14:tracePt t="244053" x="2216150" y="3467100"/>
          <p14:tracePt t="244070" x="2184400" y="3454400"/>
          <p14:tracePt t="244086" x="2171700" y="3454400"/>
          <p14:tracePt t="244103" x="2165350" y="3454400"/>
          <p14:tracePt t="244120" x="2120900" y="3448050"/>
          <p14:tracePt t="244135" x="2044700" y="3460750"/>
          <p14:tracePt t="244153" x="1987550" y="3467100"/>
          <p14:tracePt t="244170" x="1924050" y="3473450"/>
          <p14:tracePt t="244186" x="1905000" y="3473450"/>
          <p14:tracePt t="244251" x="1905000" y="3479800"/>
          <p14:tracePt t="244260" x="1905000" y="3486150"/>
          <p14:tracePt t="244270" x="1905000" y="3498850"/>
          <p14:tracePt t="244286" x="1911350" y="3524250"/>
          <p14:tracePt t="244303" x="1911350" y="3549650"/>
          <p14:tracePt t="244320" x="1911350" y="3556000"/>
          <p14:tracePt t="244358" x="1917700" y="3556000"/>
          <p14:tracePt t="244370" x="1936750" y="3568700"/>
          <p14:tracePt t="244387" x="2044700" y="3594100"/>
          <p14:tracePt t="244404" x="2197100" y="3619500"/>
          <p14:tracePt t="244420" x="2324100" y="3644900"/>
          <p14:tracePt t="244437" x="2393950" y="3651250"/>
          <p14:tracePt t="244453" x="2457450" y="3651250"/>
          <p14:tracePt t="244469" x="2501900" y="3651250"/>
          <p14:tracePt t="244487" x="2533650" y="3651250"/>
          <p14:tracePt t="244503" x="2546350" y="3644900"/>
          <p14:tracePt t="244520" x="2552700" y="3638550"/>
          <p14:tracePt t="244567" x="2546350" y="3638550"/>
          <p14:tracePt t="244574" x="2540000" y="3638550"/>
          <p14:tracePt t="244587" x="2533650" y="3638550"/>
          <p14:tracePt t="244604" x="2520950" y="3638550"/>
          <p14:tracePt t="244620" x="2508250" y="3632200"/>
          <p14:tracePt t="244637" x="2495550" y="3625850"/>
          <p14:tracePt t="244656" x="2444750" y="3625850"/>
          <p14:tracePt t="244670" x="2419350" y="3625850"/>
          <p14:tracePt t="244687" x="2393950" y="3619500"/>
          <p14:tracePt t="244703" x="2374900" y="3619500"/>
          <p14:tracePt t="244720" x="2355850" y="3613150"/>
          <p14:tracePt t="244737" x="2336800" y="3606800"/>
          <p14:tracePt t="244753" x="2305050" y="3587750"/>
          <p14:tracePt t="244770" x="2247900" y="3568700"/>
          <p14:tracePt t="244804" x="2254250" y="3568700"/>
          <p14:tracePt t="253958" x="2260600" y="3568700"/>
          <p14:tracePt t="253966" x="2273300" y="3568700"/>
          <p14:tracePt t="253979" x="2330450" y="3575050"/>
          <p14:tracePt t="253995" x="2406650" y="3587750"/>
          <p14:tracePt t="254011" x="2470150" y="3600450"/>
          <p14:tracePt t="254028" x="2520950" y="3606800"/>
          <p14:tracePt t="254046" x="2552700" y="3606800"/>
          <p14:tracePt t="254061" x="2603500" y="3606800"/>
          <p14:tracePt t="254078" x="2692400" y="3606800"/>
          <p14:tracePt t="254095" x="2806700" y="3606800"/>
          <p14:tracePt t="254112" x="2984500" y="3606800"/>
          <p14:tracePt t="254128" x="3219450" y="3613150"/>
          <p14:tracePt t="254145" x="3416300" y="3625850"/>
          <p14:tracePt t="254162" x="3613150" y="3638550"/>
          <p14:tracePt t="254178" x="3797300" y="3651250"/>
          <p14:tracePt t="254195" x="3905250" y="3657600"/>
          <p14:tracePt t="254211" x="3962400" y="3663950"/>
          <p14:tracePt t="254213" x="3994150" y="3670300"/>
          <p14:tracePt t="254229" x="4025900" y="3670300"/>
          <p14:tracePt t="254247" x="4044950" y="3670300"/>
          <p14:tracePt t="254262" x="4051300" y="3670300"/>
          <p14:tracePt t="254277" x="4064000" y="3670300"/>
          <p14:tracePt t="254295" x="4076700" y="3670300"/>
          <p14:tracePt t="254311" x="4095750" y="3670300"/>
          <p14:tracePt t="254328" x="4121150" y="3663950"/>
          <p14:tracePt t="254345" x="4133850" y="3657600"/>
          <p14:tracePt t="254361" x="4152900" y="3644900"/>
          <p14:tracePt t="254378" x="4165600" y="3638550"/>
          <p14:tracePt t="254397" x="4171950" y="3638550"/>
          <p14:tracePt t="254445" x="4165600" y="3644900"/>
          <p14:tracePt t="254462" x="4140200" y="3663950"/>
          <p14:tracePt t="254479" x="4089400" y="3702050"/>
          <p14:tracePt t="254495" x="4051300" y="3733800"/>
          <p14:tracePt t="254511" x="4000500" y="3771900"/>
          <p14:tracePt t="254528" x="3962400" y="3810000"/>
          <p14:tracePt t="254545" x="3924300" y="3841750"/>
          <p14:tracePt t="254562" x="3892550" y="3873500"/>
          <p14:tracePt t="254578" x="3867150" y="3905250"/>
          <p14:tracePt t="254596" x="3841750" y="3930650"/>
          <p14:tracePt t="254612" x="3822700" y="3949700"/>
          <p14:tracePt t="254628" x="3803650" y="3981450"/>
          <p14:tracePt t="254645" x="3810000" y="3981450"/>
          <p14:tracePt t="254964" x="3810000" y="3975100"/>
          <p14:tracePt t="254972" x="3810000" y="3968750"/>
          <p14:tracePt t="254981" x="3810000" y="3962400"/>
          <p14:tracePt t="255012" x="3822700" y="3956050"/>
          <p14:tracePt t="255029" x="3829050" y="3956050"/>
          <p14:tracePt t="255063" x="3835400" y="3949700"/>
          <p14:tracePt t="255079" x="3835400" y="3943350"/>
          <p14:tracePt t="255096" x="3841750" y="3937000"/>
          <p14:tracePt t="255099" x="3848100" y="3930650"/>
          <p14:tracePt t="255114" x="3848100" y="3924300"/>
          <p14:tracePt t="255129" x="3860800" y="3911600"/>
          <p14:tracePt t="255146" x="3873500" y="3892550"/>
          <p14:tracePt t="255213" x="3867150" y="3892550"/>
          <p14:tracePt t="255229" x="3854450" y="3892550"/>
          <p14:tracePt t="255246" x="3841750" y="3886200"/>
          <p14:tracePt t="255263" x="3835400" y="3879850"/>
          <p14:tracePt t="255280" x="3829050" y="3867150"/>
          <p14:tracePt t="255296" x="3822700" y="3848100"/>
          <p14:tracePt t="255313" x="3822700" y="3829050"/>
          <p14:tracePt t="255329" x="3822700" y="3810000"/>
          <p14:tracePt t="255345" x="3822700" y="3797300"/>
          <p14:tracePt t="255362" x="3822700" y="3790950"/>
          <p14:tracePt t="255379" x="3822700" y="3784600"/>
          <p14:tracePt t="255511" x="3835400" y="3778250"/>
          <p14:tracePt t="255519" x="3848100" y="3778250"/>
          <p14:tracePt t="255530" x="3867150" y="3771900"/>
          <p14:tracePt t="255546" x="3892550" y="3765550"/>
          <p14:tracePt t="255563" x="3911600" y="3765550"/>
          <p14:tracePt t="255582" x="3924300" y="3765550"/>
          <p14:tracePt t="255596" x="3937000" y="3765550"/>
          <p14:tracePt t="255612" x="3943350" y="3771900"/>
          <p14:tracePt t="255630" x="3956050" y="3771900"/>
          <p14:tracePt t="255646" x="3968750" y="3778250"/>
          <p14:tracePt t="255663" x="3981450" y="3778250"/>
          <p14:tracePt t="255680" x="3994150" y="3778250"/>
          <p14:tracePt t="255696" x="4006850" y="3784600"/>
          <p14:tracePt t="255713" x="4013200" y="3784600"/>
          <p14:tracePt t="255730" x="4019550" y="3784600"/>
          <p14:tracePt t="255799" x="4025900" y="3784600"/>
          <p14:tracePt t="255855" x="4032250" y="3784600"/>
          <p14:tracePt t="255907" x="4038600" y="3784600"/>
          <p14:tracePt t="255914" x="4044950" y="3778250"/>
          <p14:tracePt t="255921" x="4051300" y="3771900"/>
          <p14:tracePt t="255931" x="4057650" y="3765550"/>
          <p14:tracePt t="255947" x="4070350" y="3752850"/>
          <p14:tracePt t="255963" x="4095750" y="3733800"/>
          <p14:tracePt t="255980" x="4102100" y="3727450"/>
          <p14:tracePt t="255996" x="4108450" y="3721100"/>
          <p14:tracePt t="256778" x="4108450" y="3714750"/>
          <p14:tracePt t="256785" x="4114800" y="3714750"/>
          <p14:tracePt t="256797" x="4114800" y="3708400"/>
          <p14:tracePt t="256813" x="4127500" y="3689350"/>
          <p14:tracePt t="256831" x="4127500" y="3683000"/>
          <p14:tracePt t="256847" x="4133850" y="3683000"/>
          <p14:tracePt t="256864" x="4133850" y="3676650"/>
          <p14:tracePt t="256969" x="4127500" y="3676650"/>
          <p14:tracePt t="256977" x="4114800" y="3683000"/>
          <p14:tracePt t="256987" x="4095750" y="3683000"/>
          <p14:tracePt t="256997" x="4076700" y="3683000"/>
          <p14:tracePt t="257015" x="4044950" y="3689350"/>
          <p14:tracePt t="257031" x="3994150" y="3689350"/>
          <p14:tracePt t="257048" x="3937000" y="3689350"/>
          <p14:tracePt t="257064" x="3860800" y="3670300"/>
          <p14:tracePt t="257081" x="3721100" y="3625850"/>
          <p14:tracePt t="257098" x="3594100" y="3600450"/>
          <p14:tracePt t="257113" x="3390900" y="3556000"/>
          <p14:tracePt t="257131" x="3162300" y="3517900"/>
          <p14:tracePt t="257146" x="2952750" y="3479800"/>
          <p14:tracePt t="257164" x="2686050" y="3422650"/>
          <p14:tracePt t="257180" x="2489200" y="3384550"/>
          <p14:tracePt t="257197" x="2311400" y="3340100"/>
          <p14:tracePt t="257216" x="2197100" y="3308350"/>
          <p14:tracePt t="257231" x="2127250" y="3289300"/>
          <p14:tracePt t="257247" x="2012950" y="3244850"/>
          <p14:tracePt t="257264" x="1879600" y="3206750"/>
          <p14:tracePt t="257281" x="1739900" y="3168650"/>
          <p14:tracePt t="257283" x="1670050" y="3149600"/>
          <p14:tracePt t="257298" x="1549400" y="3111500"/>
          <p14:tracePt t="257314" x="1479550" y="3086100"/>
          <p14:tracePt t="257332" x="1428750" y="3067050"/>
          <p14:tracePt t="257347" x="1422400" y="3067050"/>
          <p14:tracePt t="257571" x="1435100" y="3067050"/>
          <p14:tracePt t="257578" x="1447800" y="3067050"/>
          <p14:tracePt t="257586" x="1466850" y="3067050"/>
          <p14:tracePt t="257597" x="1498600" y="3067050"/>
          <p14:tracePt t="257613" x="1587500" y="3073400"/>
          <p14:tracePt t="257631" x="1663700" y="3086100"/>
          <p14:tracePt t="257648" x="1746250" y="3098800"/>
          <p14:tracePt t="257665" x="1822450" y="3111500"/>
          <p14:tracePt t="257682" x="1911350" y="3117850"/>
          <p14:tracePt t="257685" x="1968500" y="3124200"/>
          <p14:tracePt t="257698" x="2044700" y="3136900"/>
          <p14:tracePt t="257715" x="2152650" y="3149600"/>
          <p14:tracePt t="257731" x="2254250" y="3155950"/>
          <p14:tracePt t="257747" x="2374900" y="3155950"/>
          <p14:tracePt t="257764" x="2489200" y="3155950"/>
          <p14:tracePt t="257781" x="2590800" y="3143250"/>
          <p14:tracePt t="257798" x="2635250" y="3130550"/>
          <p14:tracePt t="257841" x="2635250" y="3124200"/>
          <p14:tracePt t="257850" x="2635250" y="3117850"/>
          <p14:tracePt t="257865" x="2641600" y="3098800"/>
          <p14:tracePt t="257882" x="2641600" y="3073400"/>
          <p14:tracePt t="257898" x="2628900" y="3041650"/>
          <p14:tracePt t="257914" x="2609850" y="3009900"/>
          <p14:tracePt t="257932" x="2584450" y="2978150"/>
          <p14:tracePt t="257948" x="2546350" y="2952750"/>
          <p14:tracePt t="257965" x="2508250" y="2940050"/>
          <p14:tracePt t="257982" x="2457450" y="2921000"/>
          <p14:tracePt t="257986" x="2438400" y="2921000"/>
          <p14:tracePt t="257998" x="2419350" y="2914650"/>
          <p14:tracePt t="258015" x="2393950" y="2908300"/>
          <p14:tracePt t="258032" x="2374900" y="2908300"/>
          <p14:tracePt t="258048" x="2349500" y="2908300"/>
          <p14:tracePt t="258065" x="2292350" y="2914650"/>
          <p14:tracePt t="258081" x="2178050" y="2933700"/>
          <p14:tracePt t="258098" x="2032000" y="2933700"/>
          <p14:tracePt t="258114" x="1892300" y="2908300"/>
          <p14:tracePt t="258132" x="1771650" y="2876550"/>
          <p14:tracePt t="258147" x="1670050" y="2844800"/>
          <p14:tracePt t="258165" x="1644650" y="2832100"/>
          <p14:tracePt t="258215" x="1631950" y="2832100"/>
          <p14:tracePt t="258231" x="1612900" y="2838450"/>
          <p14:tracePt t="258248" x="1568450" y="2857500"/>
          <p14:tracePt t="258266" x="1485900" y="2895600"/>
          <p14:tracePt t="258282" x="1441450" y="2914650"/>
          <p14:tracePt t="258300" x="1422400" y="2940050"/>
          <p14:tracePt t="258316" x="1422400" y="2971800"/>
          <p14:tracePt t="258331" x="1441450" y="3009900"/>
          <p14:tracePt t="258348" x="1498600" y="3060700"/>
          <p14:tracePt t="258365" x="1574800" y="3124200"/>
          <p14:tracePt t="258381" x="1651000" y="3181350"/>
          <p14:tracePt t="258398" x="1720850" y="3219450"/>
          <p14:tracePt t="258414" x="1778000" y="3244850"/>
          <p14:tracePt t="258432" x="1816100" y="3251200"/>
          <p14:tracePt t="258448" x="1860550" y="3257550"/>
          <p14:tracePt t="258465" x="1911350" y="3257550"/>
          <p14:tracePt t="258482" x="1974850" y="3263900"/>
          <p14:tracePt t="258498" x="2057400" y="3276600"/>
          <p14:tracePt t="258501" x="2127250" y="3282950"/>
          <p14:tracePt t="258515" x="2159000" y="3282950"/>
          <p14:tracePt t="258532" x="2286000" y="3289300"/>
          <p14:tracePt t="258548" x="2298700" y="3289300"/>
          <p14:tracePt t="258582" x="2305050" y="3289300"/>
          <p14:tracePt t="258599" x="2311400" y="3257550"/>
          <p14:tracePt t="258615" x="2311400" y="3213100"/>
          <p14:tracePt t="258632" x="2298700" y="3149600"/>
          <p14:tracePt t="258651" x="2286000" y="3105150"/>
          <p14:tracePt t="258665" x="2266950" y="3073400"/>
          <p14:tracePt t="258682" x="2247900" y="3041650"/>
          <p14:tracePt t="258698" x="2222500" y="3016250"/>
          <p14:tracePt t="258715" x="2203450" y="3003550"/>
          <p14:tracePt t="258734" x="2184400" y="2984500"/>
          <p14:tracePt t="258747" x="2165350" y="2971800"/>
          <p14:tracePt t="258765" x="2146300" y="2965450"/>
          <p14:tracePt t="258782" x="2133600" y="2959100"/>
          <p14:tracePt t="258799" x="2120900" y="2952750"/>
          <p14:tracePt t="258816" x="2108200" y="2946400"/>
          <p14:tracePt t="258832" x="2089150" y="2940050"/>
          <p14:tracePt t="258849" x="2076450" y="2933700"/>
          <p14:tracePt t="258865" x="2070100" y="2933700"/>
          <p14:tracePt t="259514" x="2070100" y="2940050"/>
          <p14:tracePt t="259522" x="2070100" y="2946400"/>
          <p14:tracePt t="259533" x="2070100" y="2952750"/>
          <p14:tracePt t="259550" x="2082800" y="2965450"/>
          <p14:tracePt t="259566" x="2089150" y="2971800"/>
          <p14:tracePt t="259583" x="2108200" y="2984500"/>
          <p14:tracePt t="259600" x="2146300" y="3003550"/>
          <p14:tracePt t="259617" x="2279650" y="3028950"/>
          <p14:tracePt t="259633" x="2438400" y="3060700"/>
          <p14:tracePt t="259650" x="2590800" y="3079750"/>
          <p14:tracePt t="259666" x="2749550" y="3098800"/>
          <p14:tracePt t="259683" x="2914650" y="3124200"/>
          <p14:tracePt t="259702" x="3136900" y="3149600"/>
          <p14:tracePt t="259704" x="3232150" y="3162300"/>
          <p14:tracePt t="259716" x="3321050" y="3168650"/>
          <p14:tracePt t="259731" x="3486150" y="3187700"/>
          <p14:tracePt t="259749" x="3613150" y="3206750"/>
          <p14:tracePt t="259766" x="3632200" y="3213100"/>
          <p14:tracePt t="259867" x="3638550" y="3213100"/>
          <p14:tracePt t="259875" x="3644900" y="3219450"/>
          <p14:tracePt t="259884" x="3670300" y="3232150"/>
          <p14:tracePt t="259899" x="3746500" y="3263900"/>
          <p14:tracePt t="259916" x="3822700" y="3295650"/>
          <p14:tracePt t="259935" x="3886200" y="3327400"/>
          <p14:tracePt t="259949" x="3949700" y="3359150"/>
          <p14:tracePt t="259966" x="3987800" y="3390900"/>
          <p14:tracePt t="259983" x="4025900" y="3416300"/>
          <p14:tracePt t="260002" x="4076700" y="3448050"/>
          <p14:tracePt t="260017" x="4114800" y="3479800"/>
          <p14:tracePt t="260033" x="4146550" y="3492500"/>
          <p14:tracePt t="260050" x="4191000" y="3517900"/>
          <p14:tracePt t="260067" x="4222750" y="3530600"/>
          <p14:tracePt t="260083" x="4260850" y="3536950"/>
          <p14:tracePt t="260100" x="4286250" y="3543300"/>
          <p14:tracePt t="260117" x="4298950" y="3543300"/>
          <p14:tracePt t="260150" x="4305300" y="3530600"/>
          <p14:tracePt t="260167" x="4305300" y="3517900"/>
          <p14:tracePt t="260185" x="4305300" y="3492500"/>
          <p14:tracePt t="260200" x="4305300" y="3479800"/>
          <p14:tracePt t="260216" x="4298950" y="3467100"/>
          <p14:tracePt t="260233" x="4292600" y="3454400"/>
          <p14:tracePt t="260250" x="4260850" y="3435350"/>
          <p14:tracePt t="260267" x="4203700" y="3416300"/>
          <p14:tracePt t="260284" x="4133850" y="3397250"/>
          <p14:tracePt t="260300" x="4006850" y="3365500"/>
          <p14:tracePt t="260317" x="3917950" y="3346450"/>
          <p14:tracePt t="260333" x="3829050" y="3327400"/>
          <p14:tracePt t="260350" x="3784600" y="3314700"/>
          <p14:tracePt t="260367" x="3759200" y="3314700"/>
          <p14:tracePt t="260383" x="3689350" y="3314700"/>
          <p14:tracePt t="260400" x="3594100" y="3314700"/>
          <p14:tracePt t="260417" x="3498850" y="3314700"/>
          <p14:tracePt t="260433" x="3422650" y="3314700"/>
          <p14:tracePt t="260450" x="3340100" y="3314700"/>
          <p14:tracePt t="260454" x="3308350" y="3314700"/>
          <p14:tracePt t="260466" x="3289300" y="3314700"/>
          <p14:tracePt t="260484" x="3282950" y="3314700"/>
          <p14:tracePt t="260501" x="3282950" y="3333750"/>
          <p14:tracePt t="260519" x="3308350" y="3397250"/>
          <p14:tracePt t="260534" x="3333750" y="3454400"/>
          <p14:tracePt t="260551" x="3365500" y="3505200"/>
          <p14:tracePt t="260568" x="3384550" y="3543300"/>
          <p14:tracePt t="260584" x="3409950" y="3575050"/>
          <p14:tracePt t="260600" x="3429000" y="3600450"/>
          <p14:tracePt t="260617" x="3479800" y="3632200"/>
          <p14:tracePt t="260633" x="3568700" y="3657600"/>
          <p14:tracePt t="260650" x="3695700" y="3689350"/>
          <p14:tracePt t="260665" x="3867150" y="3721100"/>
          <p14:tracePt t="260684" x="4025900" y="3746500"/>
          <p14:tracePt t="260700" x="4171950" y="3759200"/>
          <p14:tracePt t="260717" x="4279900" y="3765550"/>
          <p14:tracePt t="260734" x="4337050" y="3765550"/>
          <p14:tracePt t="260751" x="4394200" y="3752850"/>
          <p14:tracePt t="260754" x="4413250" y="3740150"/>
          <p14:tracePt t="260767" x="4438650" y="3733800"/>
          <p14:tracePt t="260769" x="4457700" y="3721100"/>
          <p14:tracePt t="260786" x="4495800" y="3702050"/>
          <p14:tracePt t="260804" x="4546600" y="3683000"/>
          <p14:tracePt t="260817" x="4603750" y="3663950"/>
          <p14:tracePt t="260834" x="4654550" y="3644900"/>
          <p14:tracePt t="260850" x="4679950" y="3625850"/>
          <p14:tracePt t="260867" x="4692650" y="3613150"/>
          <p14:tracePt t="260884" x="4692650" y="3594100"/>
          <p14:tracePt t="260902" x="4692650" y="3581400"/>
          <p14:tracePt t="260904" x="4692650" y="3562350"/>
          <p14:tracePt t="260917" x="4692650" y="3556000"/>
          <p14:tracePt t="260933" x="4673600" y="3524250"/>
          <p14:tracePt t="260950" x="4648200" y="3492500"/>
          <p14:tracePt t="260967" x="4635500" y="3467100"/>
          <p14:tracePt t="260984" x="4629150" y="3454400"/>
          <p14:tracePt t="260999" x="4622800" y="3441700"/>
          <p14:tracePt t="261018" x="4610100" y="3435350"/>
          <p14:tracePt t="261034" x="4597400" y="3429000"/>
          <p14:tracePt t="261051" x="4565650" y="3416300"/>
          <p14:tracePt t="261069" x="4527550" y="3409950"/>
          <p14:tracePt t="261084" x="4457700" y="3403600"/>
          <p14:tracePt t="261102" x="4400550" y="3397250"/>
          <p14:tracePt t="261117" x="4318000" y="3390900"/>
          <p14:tracePt t="261134" x="4254500" y="3384550"/>
          <p14:tracePt t="261151" x="4191000" y="3371850"/>
          <p14:tracePt t="261167" x="4152900" y="3359150"/>
          <p14:tracePt t="261184" x="4127500" y="3352800"/>
          <p14:tracePt t="261204" x="4070350" y="3340100"/>
          <p14:tracePt t="261217" x="4044950" y="3340100"/>
          <p14:tracePt t="261234" x="4000500" y="3340100"/>
          <p14:tracePt t="261251" x="3943350" y="3340100"/>
          <p14:tracePt t="261253" x="3911600" y="3340100"/>
          <p14:tracePt t="261268" x="3848100" y="3340100"/>
          <p14:tracePt t="261284" x="3771900" y="3340100"/>
          <p14:tracePt t="261301" x="3695700" y="3340100"/>
          <p14:tracePt t="261319" x="3644900" y="3340100"/>
          <p14:tracePt t="261334" x="3587750" y="3340100"/>
          <p14:tracePt t="261351" x="3562350" y="3340100"/>
          <p14:tracePt t="261367" x="3536950" y="3346450"/>
          <p14:tracePt t="261384" x="3517900" y="3359150"/>
          <p14:tracePt t="261401" x="3498850" y="3384550"/>
          <p14:tracePt t="261418" x="3479800" y="3409950"/>
          <p14:tracePt t="261435" x="3467100" y="3441700"/>
          <p14:tracePt t="261437" x="3467100" y="3448050"/>
          <p14:tracePt t="261451" x="3460750" y="3460750"/>
          <p14:tracePt t="261453" x="3460750" y="3486150"/>
          <p14:tracePt t="261468" x="3460750" y="3498850"/>
          <p14:tracePt t="261484" x="3460750" y="3536950"/>
          <p14:tracePt t="261501" x="3479800" y="3568700"/>
          <p14:tracePt t="261518" x="3505200" y="3594100"/>
          <p14:tracePt t="261534" x="3524250" y="3613150"/>
          <p14:tracePt t="261551" x="3549650" y="3632200"/>
          <p14:tracePt t="261567" x="3575050" y="3644900"/>
          <p14:tracePt t="261584" x="3625850" y="3663950"/>
          <p14:tracePt t="261601" x="3663950" y="3676650"/>
          <p14:tracePt t="261618" x="3740150" y="3689350"/>
          <p14:tracePt t="261634" x="3822700" y="3702050"/>
          <p14:tracePt t="261651" x="3949700" y="3708400"/>
          <p14:tracePt t="261668" x="4108450" y="3714750"/>
          <p14:tracePt t="261685" x="4241800" y="3714750"/>
          <p14:tracePt t="261701" x="4381500" y="3708400"/>
          <p14:tracePt t="261718" x="4476750" y="3683000"/>
          <p14:tracePt t="261735" x="4514850" y="3663950"/>
          <p14:tracePt t="261752" x="4552950" y="3638550"/>
          <p14:tracePt t="261768" x="4610100" y="3606800"/>
          <p14:tracePt t="261787" x="4686300" y="3575050"/>
          <p14:tracePt t="261801" x="4800600" y="3543300"/>
          <p14:tracePt t="261818" x="4978400" y="3530600"/>
          <p14:tracePt t="261834" x="5200650" y="3511550"/>
          <p14:tracePt t="261851" x="5340350" y="3498850"/>
          <p14:tracePt t="261868" x="5429250" y="3486150"/>
          <p14:tracePt t="261884" x="5441950" y="3479800"/>
          <p14:tracePt t="261918" x="5429250" y="3467100"/>
          <p14:tracePt t="261934" x="5410200" y="3460750"/>
          <p14:tracePt t="261951" x="5397500" y="3448050"/>
          <p14:tracePt t="261968" x="5384800" y="3448050"/>
          <p14:tracePt t="261985" x="5378450" y="3441700"/>
          <p14:tracePt t="262018" x="5372100" y="3441700"/>
          <p14:tracePt t="262036" x="5365750" y="3441700"/>
          <p14:tracePt t="262051" x="5346700" y="3435350"/>
          <p14:tracePt t="262068" x="5321300" y="3429000"/>
          <p14:tracePt t="262084" x="5270500" y="3416300"/>
          <p14:tracePt t="262101" x="5232400" y="3409950"/>
          <p14:tracePt t="262118" x="5175250" y="3397250"/>
          <p14:tracePt t="262135" x="5137150" y="3384550"/>
          <p14:tracePt t="262152" x="5111750" y="3378200"/>
          <p14:tracePt t="262168" x="5092700" y="3378200"/>
          <p14:tracePt t="262186" x="5067300" y="3371850"/>
          <p14:tracePt t="262188" x="5054600" y="3371850"/>
          <p14:tracePt t="262202" x="5022850" y="3371850"/>
          <p14:tracePt t="262220" x="4984750" y="3384550"/>
          <p14:tracePt t="262237" x="4933950" y="3416300"/>
          <p14:tracePt t="262251" x="4883150" y="3454400"/>
          <p14:tracePt t="262268" x="4851400" y="3479800"/>
          <p14:tracePt t="262285" x="4826000" y="3524250"/>
          <p14:tracePt t="262301" x="4826000" y="3575050"/>
          <p14:tracePt t="262318" x="4851400" y="3613150"/>
          <p14:tracePt t="262335" x="4902200" y="3651250"/>
          <p14:tracePt t="262352" x="4978400" y="3683000"/>
          <p14:tracePt t="262368" x="5073650" y="3708400"/>
          <p14:tracePt t="262385" x="5181600" y="3733800"/>
          <p14:tracePt t="262403" x="5276850" y="3746500"/>
          <p14:tracePt t="262419" x="5397500" y="3759200"/>
          <p14:tracePt t="262435" x="5511800" y="3759200"/>
          <p14:tracePt t="262437" x="5562600" y="3752850"/>
          <p14:tracePt t="262452" x="5626100" y="3733800"/>
          <p14:tracePt t="262469" x="5676900" y="3702050"/>
          <p14:tracePt t="262485" x="5708650" y="3676650"/>
          <p14:tracePt t="262502" x="5721350" y="3644900"/>
          <p14:tracePt t="262518" x="5721350" y="3613150"/>
          <p14:tracePt t="262535" x="5721350" y="3581400"/>
          <p14:tracePt t="262551" x="5708650" y="3556000"/>
          <p14:tracePt t="262568" x="5695950" y="3536950"/>
          <p14:tracePt t="262585" x="5683250" y="3524250"/>
          <p14:tracePt t="262602" x="5664200" y="3511550"/>
          <p14:tracePt t="262618" x="5632450" y="3498850"/>
          <p14:tracePt t="262636" x="5607050" y="3486150"/>
          <p14:tracePt t="262652" x="5568950" y="3473450"/>
          <p14:tracePt t="262654" x="5556250" y="3473450"/>
          <p14:tracePt t="262669" x="5524500" y="3467100"/>
          <p14:tracePt t="262685" x="5473700" y="3460750"/>
          <p14:tracePt t="262687" x="5461000" y="3454400"/>
          <p14:tracePt t="262702" x="5397500" y="3454400"/>
          <p14:tracePt t="262719" x="5334000" y="3454400"/>
          <p14:tracePt t="262735" x="5264150" y="3454400"/>
          <p14:tracePt t="262752" x="5226050" y="3460750"/>
          <p14:tracePt t="262769" x="5168900" y="3473450"/>
          <p14:tracePt t="262785" x="5118100" y="3492500"/>
          <p14:tracePt t="262802" x="5080000" y="3511550"/>
          <p14:tracePt t="262819" x="5035550" y="3530600"/>
          <p14:tracePt t="262835" x="5016500" y="3549650"/>
          <p14:tracePt t="262852" x="4997450" y="3568700"/>
          <p14:tracePt t="262869" x="4991100" y="3587750"/>
          <p14:tracePt t="262886" x="4984750" y="3625850"/>
          <p14:tracePt t="262889" x="4984750" y="3632200"/>
          <p14:tracePt t="262902" x="4984750" y="3638550"/>
          <p14:tracePt t="262919" x="4984750" y="3657600"/>
          <p14:tracePt t="262934" x="4984750" y="3670300"/>
          <p14:tracePt t="263079" x="4984750" y="3657600"/>
          <p14:tracePt t="263087" x="4984750" y="3651250"/>
          <p14:tracePt t="263102" x="4991100" y="3638550"/>
          <p14:tracePt t="263119" x="4997450" y="3625850"/>
          <p14:tracePt t="263537" x="5003800" y="3625850"/>
          <p14:tracePt t="263547" x="5010150" y="3625850"/>
          <p14:tracePt t="263562" x="5010150" y="3632200"/>
          <p14:tracePt t="263572" x="5016500" y="3632200"/>
          <p14:tracePt t="263588" x="5022850" y="3632200"/>
          <p14:tracePt t="263603" x="5035550" y="3632200"/>
          <p14:tracePt t="263620" x="5048250" y="3638550"/>
          <p14:tracePt t="263636" x="5054600" y="3638550"/>
          <p14:tracePt t="263673" x="5060950" y="3638550"/>
          <p14:tracePt t="263721" x="5067300" y="3638550"/>
          <p14:tracePt t="263768" x="5073650" y="3638550"/>
          <p14:tracePt t="263776" x="5080000" y="3644900"/>
          <p14:tracePt t="263786" x="5086350" y="3651250"/>
          <p14:tracePt t="263803" x="5092700" y="3663950"/>
          <p14:tracePt t="263818" x="5099050" y="3683000"/>
          <p14:tracePt t="263837" x="5105400" y="3714750"/>
          <p14:tracePt t="263853" x="5105400" y="3759200"/>
          <p14:tracePt t="263870" x="5111750" y="3797300"/>
          <p14:tracePt t="263888" x="5105400" y="3860800"/>
          <p14:tracePt t="263904" x="5099050" y="3892550"/>
          <p14:tracePt t="263920" x="5080000" y="3930650"/>
          <p14:tracePt t="263936" x="5073650" y="3956050"/>
          <p14:tracePt t="263953" x="5067300" y="3994150"/>
          <p14:tracePt t="263969" x="5060950" y="4025900"/>
          <p14:tracePt t="263986" x="5060950" y="4038600"/>
          <p14:tracePt t="264003" x="5054600" y="4044950"/>
          <p14:tracePt t="264180" x="5048250" y="4044950"/>
          <p14:tracePt t="264188" x="5041900" y="4044950"/>
          <p14:tracePt t="264204" x="5035550" y="4044950"/>
          <p14:tracePt t="264280" x="5035550" y="4038600"/>
          <p14:tracePt t="264442" x="5035550" y="4032250"/>
          <p14:tracePt t="264448" x="5035550" y="4025900"/>
          <p14:tracePt t="264454" x="5035550" y="4019550"/>
          <p14:tracePt t="264504" x="5035550" y="4006850"/>
          <p14:tracePt t="264521" x="5035550" y="3987800"/>
          <p14:tracePt t="264537" x="5041900" y="3956050"/>
          <p14:tracePt t="264554" x="5029200" y="3911600"/>
          <p14:tracePt t="264570" x="4984750" y="3841750"/>
          <p14:tracePt t="265989" x="4978400" y="3841750"/>
          <p14:tracePt t="265996" x="4972050" y="3848100"/>
          <p14:tracePt t="266006" x="4965700" y="3854450"/>
          <p14:tracePt t="266021" x="4953000" y="3867150"/>
          <p14:tracePt t="266042" x="4940300" y="3879850"/>
          <p14:tracePt t="266057" x="4933950" y="3886200"/>
          <p14:tracePt t="266072" x="4914900" y="3898900"/>
          <p14:tracePt t="266088" x="4889500" y="3911600"/>
          <p14:tracePt t="266105" x="4864100" y="3930650"/>
          <p14:tracePt t="266122" x="4826000" y="3956050"/>
          <p14:tracePt t="266138" x="4794250" y="3975100"/>
          <p14:tracePt t="266156" x="4768850" y="4006850"/>
          <p14:tracePt t="266172" x="4749800" y="4051300"/>
          <p14:tracePt t="266188" x="4737100" y="4070350"/>
          <p14:tracePt t="266204" x="4730750" y="4089400"/>
          <p14:tracePt t="266222" x="4724400" y="4108450"/>
          <p14:tracePt t="266238" x="4718050" y="4114800"/>
          <p14:tracePt t="266563" x="4718050" y="4121150"/>
          <p14:tracePt t="266580" x="4718050" y="4127500"/>
          <p14:tracePt t="267020" x="4711700" y="4133850"/>
          <p14:tracePt t="267027" x="4711700" y="4140200"/>
          <p14:tracePt t="267040" x="4711700" y="4152900"/>
          <p14:tracePt t="267055" x="4711700" y="4171950"/>
          <p14:tracePt t="267075" x="4743450" y="4210050"/>
          <p14:tracePt t="267090" x="4762500" y="4222750"/>
          <p14:tracePt t="267106" x="4781550" y="4222750"/>
          <p14:tracePt t="267123" x="4794250" y="4222750"/>
          <p14:tracePt t="267139" x="4806950" y="4222750"/>
          <p14:tracePt t="267158" x="4819650" y="4222750"/>
          <p14:tracePt t="267172" x="4832350" y="4216400"/>
          <p14:tracePt t="267189" x="4876800" y="4184650"/>
          <p14:tracePt t="267206" x="4933950" y="4121150"/>
          <p14:tracePt t="267224" x="5041900" y="3981450"/>
          <p14:tracePt t="267241" x="5200650" y="3803650"/>
          <p14:tracePt t="267256" x="5448300" y="3575050"/>
          <p14:tracePt t="267274" x="5829300" y="3244850"/>
          <p14:tracePt t="267289" x="5918200" y="3175000"/>
          <p14:tracePt t="267306" x="6197600" y="2990850"/>
          <p14:tracePt t="267323" x="6273800" y="2959100"/>
          <p14:tracePt t="267325" x="6356350" y="2946400"/>
          <p14:tracePt t="267339" x="6438900" y="2940050"/>
          <p14:tracePt t="267356" x="6775450" y="2952750"/>
          <p14:tracePt t="267373" x="7010400" y="2984500"/>
          <p14:tracePt t="267389" x="7289800" y="3016250"/>
          <p14:tracePt t="267406" x="7581900" y="3041650"/>
          <p14:tracePt t="267422" x="7867650" y="3054350"/>
          <p14:tracePt t="267439" x="8058150" y="3054350"/>
          <p14:tracePt t="267458" x="8166100" y="3054350"/>
          <p14:tracePt t="267460" x="8216900" y="3054350"/>
          <p14:tracePt t="267473" x="8248650" y="3054350"/>
          <p14:tracePt t="267489" x="8343900" y="3067050"/>
          <p14:tracePt t="267506" x="8439150" y="3079750"/>
          <p14:tracePt t="267524" x="8553450" y="3079750"/>
          <p14:tracePt t="267540" x="8585200" y="3060700"/>
          <p14:tracePt t="267556" x="8661400" y="2997200"/>
          <p14:tracePt t="267573" x="8686800" y="2971800"/>
          <p14:tracePt t="267590" x="8724900" y="2946400"/>
          <p14:tracePt t="267592" x="8737600" y="2940050"/>
          <p14:tracePt t="267606" x="8794750" y="2927350"/>
          <p14:tracePt t="267623" x="8877300" y="2927350"/>
          <p14:tracePt t="267639" x="8959850" y="2927350"/>
          <p14:tracePt t="267656" x="9042400" y="2927350"/>
          <p14:tracePt t="267673" x="9124950" y="2927350"/>
          <p14:tracePt t="267690" x="9156700" y="2914650"/>
          <p14:tracePt t="267706" x="9169400" y="2901950"/>
          <p14:tracePt t="267722" x="9175750" y="2895600"/>
          <p14:tracePt t="267794" x="9175750" y="2901950"/>
          <p14:tracePt t="267801" x="9175750" y="2908300"/>
          <p14:tracePt t="267833" x="9182100" y="2908300"/>
          <p14:tracePt t="267847" x="9182100" y="2914650"/>
          <p14:tracePt t="267868" x="9182100" y="2921000"/>
          <p14:tracePt t="267876" x="9182100" y="2927350"/>
          <p14:tracePt t="267889" x="9169400" y="2959100"/>
          <p14:tracePt t="267906" x="9150350" y="3041650"/>
          <p14:tracePt t="267923" x="9137650" y="3124200"/>
          <p14:tracePt t="267940" x="9118600" y="3187700"/>
          <p14:tracePt t="267956" x="9099550" y="3232150"/>
          <p14:tracePt t="267973" x="9061450" y="3251200"/>
          <p14:tracePt t="267990" x="9023350" y="3257550"/>
          <p14:tracePt t="268007" x="8978900" y="3238500"/>
          <p14:tracePt t="268023" x="8966200" y="3219450"/>
          <p14:tracePt t="268026" x="8966200" y="3213100"/>
          <p14:tracePt t="268061" x="8966200" y="3219450"/>
          <p14:tracePt t="268074" x="8953500" y="3232150"/>
          <p14:tracePt t="268091" x="8902700" y="3251200"/>
          <p14:tracePt t="268106" x="8813800" y="3257550"/>
          <p14:tracePt t="268123" x="8686800" y="3251200"/>
          <p14:tracePt t="268138" x="8559800" y="3200400"/>
          <p14:tracePt t="268156" x="8483600" y="3155950"/>
          <p14:tracePt t="268173" x="8413750" y="3086100"/>
          <p14:tracePt t="268190" x="8407400" y="3054350"/>
          <p14:tracePt t="268206" x="8413750" y="3041650"/>
          <p14:tracePt t="268223" x="8432800" y="3035300"/>
          <p14:tracePt t="268240" x="8458200" y="3022600"/>
          <p14:tracePt t="268257" x="8483600" y="2978150"/>
          <p14:tracePt t="268274" x="8489950" y="2882900"/>
          <p14:tracePt t="268290" x="8477250" y="2813050"/>
          <p14:tracePt t="268307" x="8439150" y="2755900"/>
          <p14:tracePt t="268323" x="8413750" y="2711450"/>
          <p14:tracePt t="268340" x="8413750" y="2686050"/>
          <p14:tracePt t="268357" x="8439150" y="2679700"/>
          <p14:tracePt t="268373" x="8483600" y="2654300"/>
          <p14:tracePt t="268390" x="8528050" y="2616200"/>
          <p14:tracePt t="268407" x="8597900" y="2565400"/>
          <p14:tracePt t="268424" x="8648700" y="2520950"/>
          <p14:tracePt t="268440" x="8693150" y="2489200"/>
          <p14:tracePt t="268457" x="8731250" y="2463800"/>
          <p14:tracePt t="268472" x="8769350" y="2457450"/>
          <p14:tracePt t="268490" x="8820150" y="2457450"/>
          <p14:tracePt t="268507" x="8870950" y="2463800"/>
          <p14:tracePt t="268509" x="8890000" y="2470150"/>
          <p14:tracePt t="268524" x="8909050" y="2476500"/>
          <p14:tracePt t="268526" x="8934450" y="2482850"/>
          <p14:tracePt t="268540" x="8953500" y="2482850"/>
          <p14:tracePt t="268579" x="8959850" y="2482850"/>
          <p14:tracePt t="268590" x="8966200" y="2489200"/>
          <p14:tracePt t="268607" x="9017000" y="2508250"/>
          <p14:tracePt t="268624" x="9131300" y="2552700"/>
          <p14:tracePt t="268640" x="9156700" y="2559050"/>
          <p14:tracePt t="268642" x="9207500" y="2571750"/>
          <p14:tracePt t="268657" x="9245600" y="2578100"/>
          <p14:tracePt t="268660" x="9264650" y="2584450"/>
          <p14:tracePt t="268674" x="9302750" y="2584450"/>
          <p14:tracePt t="268690" x="9372600" y="2571750"/>
          <p14:tracePt t="268709" x="9429750" y="2559050"/>
          <p14:tracePt t="268724" x="9486900" y="2552700"/>
          <p14:tracePt t="268740" x="9531350" y="2552700"/>
          <p14:tracePt t="268757" x="9569450" y="2552700"/>
          <p14:tracePt t="268774" x="9588500" y="2552700"/>
          <p14:tracePt t="268790" x="9607550" y="2552700"/>
          <p14:tracePt t="268807" x="9620250" y="2546350"/>
          <p14:tracePt t="268823" x="9639300" y="2533650"/>
          <p14:tracePt t="268841" x="9658350" y="2520950"/>
          <p14:tracePt t="268858" x="9664700" y="2520950"/>
          <p14:tracePt t="268949" x="9658350" y="2520950"/>
          <p14:tracePt t="268965" x="9652000" y="2520950"/>
          <p14:tracePt t="268974" x="9645650" y="2520950"/>
          <p14:tracePt t="268990" x="9601200" y="2514600"/>
          <p14:tracePt t="269008" x="9582150" y="2501900"/>
          <p14:tracePt t="269026" x="9518650" y="2457450"/>
          <p14:tracePt t="269029" x="9474200" y="2432050"/>
          <p14:tracePt t="269041" x="9410700" y="2400300"/>
          <p14:tracePt t="269057" x="9296400" y="2349500"/>
          <p14:tracePt t="269074" x="9156700" y="2298700"/>
          <p14:tracePt t="269091" x="9080500" y="2279650"/>
          <p14:tracePt t="269107" x="9042400" y="2266950"/>
          <p14:tracePt t="269199" x="9036050" y="2266950"/>
          <p14:tracePt t="269207" x="9010650" y="2279650"/>
          <p14:tracePt t="269224" x="8978900" y="2298700"/>
          <p14:tracePt t="269241" x="8934450" y="2343150"/>
          <p14:tracePt t="269258" x="8909050" y="2374900"/>
          <p14:tracePt t="269274" x="8877300" y="2419350"/>
          <p14:tracePt t="269291" x="8870950" y="2444750"/>
          <p14:tracePt t="269307" x="8864600" y="2463800"/>
          <p14:tracePt t="269324" x="8870950" y="2489200"/>
          <p14:tracePt t="269341" x="8940800" y="2514600"/>
          <p14:tracePt t="269358" x="9144000" y="2527300"/>
          <p14:tracePt t="269376" x="9321800" y="2527300"/>
          <p14:tracePt t="269392" x="9531350" y="2501900"/>
          <p14:tracePt t="269409" x="9702800" y="2482850"/>
          <p14:tracePt t="269427" x="9861550" y="2470150"/>
          <p14:tracePt t="269441" x="9994900" y="2463800"/>
          <p14:tracePt t="269457" x="10077450" y="2463800"/>
          <p14:tracePt t="269474" x="10147300" y="2470150"/>
          <p14:tracePt t="269491" x="10198100" y="2476500"/>
          <p14:tracePt t="269507" x="10217150" y="2482850"/>
          <p14:tracePt t="269589" x="10223500" y="2489200"/>
          <p14:tracePt t="269597" x="10236200" y="2495550"/>
          <p14:tracePt t="269608" x="10255250" y="2501900"/>
          <p14:tracePt t="269624" x="10293350" y="2514600"/>
          <p14:tracePt t="269641" x="10350500" y="2514600"/>
          <p14:tracePt t="269658" x="10420350" y="2514600"/>
          <p14:tracePt t="269674" x="10515600" y="2501900"/>
          <p14:tracePt t="269677" x="10585450" y="2489200"/>
          <p14:tracePt t="269692" x="10655300" y="2482850"/>
          <p14:tracePt t="269693" x="10725150" y="2476500"/>
          <p14:tracePt t="269708" x="10858500" y="2463800"/>
          <p14:tracePt t="269725" x="10941050" y="2457450"/>
          <p14:tracePt t="269745" x="10998200" y="2457450"/>
          <p14:tracePt t="269758" x="11004550" y="2451100"/>
          <p14:tracePt t="269879" x="11004550" y="2463800"/>
          <p14:tracePt t="269887" x="11004550" y="2470150"/>
          <p14:tracePt t="269903" x="11004550" y="2476500"/>
          <p14:tracePt t="269912" x="10998200" y="2476500"/>
          <p14:tracePt t="269928" x="10998200" y="2470150"/>
          <p14:tracePt t="269942" x="11004550" y="2444750"/>
          <p14:tracePt t="269958" x="11023600" y="2406650"/>
          <p14:tracePt t="269976" x="11029950" y="2387600"/>
          <p14:tracePt t="270042" x="11029950" y="2393950"/>
          <p14:tracePt t="270049" x="11023600" y="2393950"/>
          <p14:tracePt t="270061" x="11017250" y="2400300"/>
          <p14:tracePt t="270075" x="10998200" y="2413000"/>
          <p14:tracePt t="270092" x="10991850" y="2413000"/>
          <p14:tracePt t="270108" x="10985500" y="2419350"/>
          <p14:tracePt t="270125" x="10966450" y="2425700"/>
          <p14:tracePt t="270140" x="10941050" y="2438400"/>
          <p14:tracePt t="270158" x="10902950" y="2463800"/>
          <p14:tracePt t="270175" x="10864850" y="2482850"/>
          <p14:tracePt t="270192" x="10833100" y="2495550"/>
          <p14:tracePt t="270231" x="10826750" y="2495550"/>
          <p14:tracePt t="270253" x="10820400" y="2501900"/>
          <p14:tracePt t="270275" x="10788650" y="2508250"/>
          <p14:tracePt t="270292" x="10712450" y="2533650"/>
          <p14:tracePt t="270309" x="10655300" y="2559050"/>
          <p14:tracePt t="270325" x="10610850" y="2578100"/>
          <p14:tracePt t="270343" x="10591800" y="2590800"/>
          <p14:tracePt t="270358" x="10579100" y="2603500"/>
          <p14:tracePt t="270376" x="10579100" y="2609850"/>
          <p14:tracePt t="270480" x="10585450" y="2609850"/>
          <p14:tracePt t="270487" x="10617200" y="2609850"/>
          <p14:tracePt t="270496" x="10661650" y="2603500"/>
          <p14:tracePt t="270508" x="10718800" y="2603500"/>
          <p14:tracePt t="270526" x="10826750" y="2590800"/>
          <p14:tracePt t="270527" x="10896600" y="2584450"/>
          <p14:tracePt t="270542" x="10966450" y="2578100"/>
          <p14:tracePt t="270560" x="11023600" y="2565400"/>
          <p14:tracePt t="270577" x="11055350" y="2552700"/>
          <p14:tracePt t="270592" x="11074400" y="2540000"/>
          <p14:tracePt t="270610" x="11080750" y="2533650"/>
          <p14:tracePt t="270730" x="11087100" y="2527300"/>
          <p14:tracePt t="270738" x="11093450" y="2527300"/>
          <p14:tracePt t="270746" x="11099800" y="2520950"/>
          <p14:tracePt t="270759" x="11112500" y="2514600"/>
          <p14:tracePt t="270776" x="11131550" y="2501900"/>
          <p14:tracePt t="270792" x="11163300" y="2489200"/>
          <p14:tracePt t="270807" x="11176000" y="2489200"/>
          <p14:tracePt t="270825" x="11182350" y="2482850"/>
          <p14:tracePt t="270911" x="11188700" y="2482850"/>
          <p14:tracePt t="270927" x="11195050" y="2482850"/>
          <p14:tracePt t="270942" x="11201400" y="2489200"/>
          <p14:tracePt t="270959" x="11226800" y="2489200"/>
          <p14:tracePt t="270977" x="11252200" y="2489200"/>
          <p14:tracePt t="270995" x="11264900" y="2489200"/>
          <p14:tracePt t="271009" x="11303000" y="2489200"/>
          <p14:tracePt t="271027" x="11328400" y="2489200"/>
          <p14:tracePt t="271043" x="11347450" y="2489200"/>
          <p14:tracePt t="271059" x="11385550" y="2489200"/>
          <p14:tracePt t="271076" x="11410950" y="2482850"/>
          <p14:tracePt t="271093" x="11436350" y="2476500"/>
          <p14:tracePt t="271109" x="11442700" y="2476500"/>
          <p14:tracePt t="271126" x="11449050" y="2470150"/>
          <p14:tracePt t="271241" x="11449050" y="2476500"/>
          <p14:tracePt t="271315" x="11449050" y="2482850"/>
          <p14:tracePt t="271321" x="11442700" y="2482850"/>
          <p14:tracePt t="271343" x="11436350" y="2489200"/>
          <p14:tracePt t="271359" x="11430000" y="2495550"/>
          <p14:tracePt t="271376" x="11423650" y="2501900"/>
          <p14:tracePt t="271410" x="11423650" y="2508250"/>
          <p14:tracePt t="271548" x="11423650" y="2514600"/>
          <p14:tracePt t="271560" x="11430000" y="2514600"/>
          <p14:tracePt t="271576" x="11442700" y="2520950"/>
          <p14:tracePt t="271593" x="11461750" y="2533650"/>
          <p14:tracePt t="271610" x="11493500" y="2552700"/>
          <p14:tracePt t="271612" x="11506200" y="2559050"/>
          <p14:tracePt t="271626" x="11537950" y="2590800"/>
          <p14:tracePt t="271643" x="11563350" y="2609850"/>
          <p14:tracePt t="271660" x="11588750" y="2628900"/>
          <p14:tracePt t="271676" x="11601450" y="2641600"/>
          <p14:tracePt t="271694" x="11607800" y="2647950"/>
          <p14:tracePt t="271742" x="11620500" y="2647950"/>
          <p14:tracePt t="271760" x="11658600" y="2635250"/>
          <p14:tracePt t="271776" x="11684000" y="2622550"/>
          <p14:tracePt t="271794" x="11696700" y="2616200"/>
          <p14:tracePt t="271846" x="11696700" y="2609850"/>
          <p14:tracePt t="271875" x="11696700" y="2603500"/>
          <p14:tracePt t="271894" x="11684000" y="2590800"/>
          <p14:tracePt t="271910" x="11684000" y="2584450"/>
          <p14:tracePt t="271926" x="11677650" y="2578100"/>
          <p14:tracePt t="271943" x="11677650" y="2571750"/>
          <p14:tracePt t="271976" x="11671300" y="2571750"/>
          <p14:tracePt t="271994" x="11664950" y="2571750"/>
          <p14:tracePt t="272010" x="11658600" y="2571750"/>
          <p14:tracePt t="272143" x="11652250" y="2571750"/>
          <p14:tracePt t="272161" x="11652250" y="2578100"/>
          <p14:tracePt t="272220" x="11652250" y="2571750"/>
          <p14:tracePt t="272252" x="11652250" y="2565400"/>
          <p14:tracePt t="272280" x="11626850" y="2571750"/>
          <p14:tracePt t="272292" x="11601450" y="2571750"/>
          <p14:tracePt t="272309" x="11487150" y="2590800"/>
          <p14:tracePt t="272325" x="11334750" y="2622550"/>
          <p14:tracePt t="272343" x="11163300" y="2647950"/>
          <p14:tracePt t="272360" x="10795000" y="2679700"/>
          <p14:tracePt t="272377" x="10566400" y="2705100"/>
          <p14:tracePt t="272392" x="10382250" y="2724150"/>
          <p14:tracePt t="272409" x="10236200" y="2749550"/>
          <p14:tracePt t="272426" x="10083800" y="2794000"/>
          <p14:tracePt t="272443" x="9823450" y="2882900"/>
          <p14:tracePt t="272459" x="9474200" y="2984500"/>
          <p14:tracePt t="272475" x="8947150" y="3073400"/>
          <p14:tracePt t="272492" x="8432800" y="3155950"/>
          <p14:tracePt t="272509" x="7975600" y="3225800"/>
          <p14:tracePt t="272526" x="7658100" y="3263900"/>
          <p14:tracePt t="272543" x="7518400" y="3282950"/>
          <p14:tracePt t="272560" x="7454900" y="3289300"/>
          <p14:tracePt t="272644" x="7461250" y="3289300"/>
          <p14:tracePt t="272651" x="7467600" y="3289300"/>
          <p14:tracePt t="272659" x="7473950" y="3295650"/>
          <p14:tracePt t="272721" x="7480300" y="3295650"/>
          <p14:tracePt t="272730" x="7486650" y="3295650"/>
          <p14:tracePt t="272742" x="7550150" y="3276600"/>
          <p14:tracePt t="272760" x="7651750" y="3238500"/>
          <p14:tracePt t="272777" x="7759700" y="3200400"/>
          <p14:tracePt t="272795" x="7867650" y="3155950"/>
          <p14:tracePt t="272810" x="7975600" y="3117850"/>
          <p14:tracePt t="272826" x="8077200" y="3079750"/>
          <p14:tracePt t="272849" x="8178800" y="3028950"/>
          <p14:tracePt t="272860" x="8197850" y="3016250"/>
          <p14:tracePt t="272876" x="8216900" y="3003550"/>
          <p14:tracePt t="272893" x="8223250" y="3003550"/>
          <p14:tracePt t="272985" x="8229600" y="2997200"/>
          <p14:tracePt t="273000" x="8229600" y="2990850"/>
          <p14:tracePt t="273039" x="8235950" y="2990850"/>
          <p14:tracePt t="273180" x="8229600" y="2990850"/>
          <p14:tracePt t="273187" x="8223250" y="2997200"/>
          <p14:tracePt t="273196" x="8216900" y="2997200"/>
          <p14:tracePt t="273214" x="8210550" y="2997200"/>
          <p14:tracePt t="273227" x="8204200" y="3003550"/>
          <p14:tracePt t="273245" x="8197850" y="3009900"/>
          <p14:tracePt t="273771" x="8197850" y="3003550"/>
          <p14:tracePt t="273781" x="8204200" y="2997200"/>
          <p14:tracePt t="273786" x="8216900" y="2990850"/>
          <p14:tracePt t="273815" x="8312150" y="2978150"/>
          <p14:tracePt t="273828" x="8343900" y="2971800"/>
          <p14:tracePt t="273845" x="8350250" y="2965450"/>
          <p14:tracePt t="274021" x="8356600" y="2959100"/>
          <p14:tracePt t="274030" x="8369300" y="2952750"/>
          <p14:tracePt t="274046" x="8439150" y="2927350"/>
          <p14:tracePt t="274062" x="8521700" y="2901950"/>
          <p14:tracePt t="274078" x="8623300" y="2876550"/>
          <p14:tracePt t="274094" x="8743950" y="2844800"/>
          <p14:tracePt t="274111" x="8851900" y="2813050"/>
          <p14:tracePt t="274128" x="8940800" y="2781300"/>
          <p14:tracePt t="274145" x="8966200" y="2762250"/>
          <p14:tracePt t="274162" x="8978900" y="2755900"/>
          <p14:tracePt t="274178" x="8978900" y="2749550"/>
          <p14:tracePt t="274316" x="8972550" y="2749550"/>
          <p14:tracePt t="274324" x="8966200" y="2749550"/>
          <p14:tracePt t="274331" x="8953500" y="2743200"/>
          <p14:tracePt t="274344" x="8934450" y="2743200"/>
          <p14:tracePt t="274364" x="8915400" y="2743200"/>
          <p14:tracePt t="274381" x="8902700" y="2743200"/>
          <p14:tracePt t="274396" x="8896350" y="2749550"/>
          <p14:tracePt t="274522" x="8902700" y="2749550"/>
          <p14:tracePt t="274545" x="8934450" y="2749550"/>
          <p14:tracePt t="274562" x="8966200" y="2755900"/>
          <p14:tracePt t="274579" x="9017000" y="2762250"/>
          <p14:tracePt t="274596" x="9074150" y="2762250"/>
          <p14:tracePt t="274613" x="9150350" y="2762250"/>
          <p14:tracePt t="274628" x="9220200" y="2749550"/>
          <p14:tracePt t="274645" x="9296400" y="2736850"/>
          <p14:tracePt t="274664" x="9448800" y="2724150"/>
          <p14:tracePt t="274678" x="9480550" y="2717800"/>
          <p14:tracePt t="274696" x="9607550" y="2717800"/>
          <p14:tracePt t="274712" x="9785350" y="2717800"/>
          <p14:tracePt t="274730" x="9848850" y="2717800"/>
          <p14:tracePt t="274745" x="9867900" y="2717800"/>
          <p14:tracePt t="274747" x="9874250" y="2717800"/>
          <p14:tracePt t="274764" x="9886950" y="2711450"/>
          <p14:tracePt t="274780" x="9899650" y="2705100"/>
          <p14:tracePt t="274795" x="9912350" y="2698750"/>
          <p14:tracePt t="274812" x="9931400" y="2686050"/>
          <p14:tracePt t="274829" x="9944100" y="2667000"/>
          <p14:tracePt t="274845" x="9956800" y="2654300"/>
          <p14:tracePt t="274862" x="9956800" y="2641600"/>
          <p14:tracePt t="274879" x="9956800" y="2616200"/>
          <p14:tracePt t="274895" x="9956800" y="2590800"/>
          <p14:tracePt t="274912" x="9944100" y="2578100"/>
          <p14:tracePt t="274931" x="9918700" y="2552700"/>
          <p14:tracePt t="274947" x="9899650" y="2540000"/>
          <p14:tracePt t="274962" x="9867900" y="2527300"/>
          <p14:tracePt t="274979" x="9842500" y="2520950"/>
          <p14:tracePt t="274996" x="9810750" y="2514600"/>
          <p14:tracePt t="275013" x="9753600" y="2501900"/>
          <p14:tracePt t="275029" x="9709150" y="2495550"/>
          <p14:tracePt t="275045" x="9664700" y="2489200"/>
          <p14:tracePt t="275062" x="9620250" y="2482850"/>
          <p14:tracePt t="275081" x="9588500" y="2482850"/>
          <p14:tracePt t="275096" x="9550400" y="2482850"/>
          <p14:tracePt t="275112" x="9518650" y="2482850"/>
          <p14:tracePt t="275131" x="9480550" y="2482850"/>
          <p14:tracePt t="275146" x="9442450" y="2482850"/>
          <p14:tracePt t="275163" x="9378950" y="2482850"/>
          <p14:tracePt t="275179" x="9315450" y="2476500"/>
          <p14:tracePt t="275196" x="9264650" y="2476500"/>
          <p14:tracePt t="275212" x="9163050" y="2476500"/>
          <p14:tracePt t="275229" x="9099550" y="2482850"/>
          <p14:tracePt t="275246" x="9029700" y="2501900"/>
          <p14:tracePt t="275262" x="8991600" y="2520950"/>
          <p14:tracePt t="275279" x="8966200" y="2540000"/>
          <p14:tracePt t="275296" x="8934450" y="2571750"/>
          <p14:tracePt t="275313" x="8915400" y="2597150"/>
          <p14:tracePt t="275329" x="8896350" y="2641600"/>
          <p14:tracePt t="275346" x="8909050" y="2679700"/>
          <p14:tracePt t="275363" x="8966200" y="2717800"/>
          <p14:tracePt t="275379" x="9048750" y="2749550"/>
          <p14:tracePt t="275396" x="9188450" y="2768600"/>
          <p14:tracePt t="275413" x="9315450" y="2781300"/>
          <p14:tracePt t="275429" x="9448800" y="2774950"/>
          <p14:tracePt t="275446" x="9569450" y="2749550"/>
          <p14:tracePt t="275463" x="9626600" y="2724150"/>
          <p14:tracePt t="275479" x="9671050" y="2692400"/>
          <p14:tracePt t="275496" x="9696450" y="2673350"/>
          <p14:tracePt t="275513" x="9715500" y="2660650"/>
          <p14:tracePt t="275529" x="9721850" y="2660650"/>
          <p14:tracePt t="275593" x="9715500" y="2667000"/>
          <p14:tracePt t="275599" x="9709150" y="2673350"/>
          <p14:tracePt t="275612" x="9709150" y="2679700"/>
          <p14:tracePt t="275629" x="9702800" y="2692400"/>
          <p14:tracePt t="275646" x="9696450" y="2692400"/>
          <p14:tracePt t="275679" x="9696450" y="2698750"/>
          <p14:tracePt t="275713" x="9696450" y="2705100"/>
          <p14:tracePt t="275729" x="9696450" y="2711450"/>
          <p14:tracePt t="275746" x="9696450" y="2717800"/>
          <p14:tracePt t="275762" x="9696450" y="2724150"/>
          <p14:tracePt t="275779" x="9696450" y="2730500"/>
          <p14:tracePt t="275796" x="9696450" y="2736850"/>
          <p14:tracePt t="275830" x="9690100" y="2743200"/>
          <p14:tracePt t="275847" x="9671050" y="2749550"/>
          <p14:tracePt t="275850" x="9658350" y="2749550"/>
          <p14:tracePt t="275863" x="9639300" y="2755900"/>
          <p14:tracePt t="275880" x="9601200" y="2768600"/>
          <p14:tracePt t="275898" x="9493250" y="2806700"/>
          <p14:tracePt t="275913" x="9474200" y="2813050"/>
          <p14:tracePt t="275930" x="9378950" y="2844800"/>
          <p14:tracePt t="275946" x="9118600" y="2921000"/>
          <p14:tracePt t="275963" x="8870950" y="2984500"/>
          <p14:tracePt t="275979" x="8623300" y="3041650"/>
          <p14:tracePt t="275996" x="8343900" y="3105150"/>
          <p14:tracePt t="276012" x="8032750" y="3149600"/>
          <p14:tracePt t="276030" x="7689850" y="3181350"/>
          <p14:tracePt t="276047" x="7378700" y="3206750"/>
          <p14:tracePt t="276063" x="7023100" y="3225800"/>
          <p14:tracePt t="276080" x="6673850" y="3232150"/>
          <p14:tracePt t="276097" x="6375400" y="3232150"/>
          <p14:tracePt t="276113" x="6026150" y="3232150"/>
          <p14:tracePt t="276133" x="5651500" y="3225800"/>
          <p14:tracePt t="276147" x="5543550" y="3232150"/>
          <p14:tracePt t="276163" x="5441950" y="3257550"/>
          <p14:tracePt t="276180" x="5378450" y="3302000"/>
          <p14:tracePt t="276197" x="5327650" y="3346450"/>
          <p14:tracePt t="276213" x="5283200" y="3390900"/>
          <p14:tracePt t="276230" x="5226050" y="3435350"/>
          <p14:tracePt t="276246" x="5200650" y="3454400"/>
          <p14:tracePt t="276264" x="5187950" y="3467100"/>
          <p14:tracePt t="276280" x="5181600" y="3473450"/>
          <p14:tracePt t="276327" x="5168900" y="3486150"/>
          <p14:tracePt t="276333" x="5156200" y="3492500"/>
          <p14:tracePt t="276346" x="5130800" y="3511550"/>
          <p14:tracePt t="276363" x="5035550" y="3549650"/>
          <p14:tracePt t="276382" x="4845050" y="3587750"/>
          <p14:tracePt t="276398" x="4724400" y="3600450"/>
          <p14:tracePt t="276414" x="4629150" y="3600450"/>
          <p14:tracePt t="276430" x="4559300" y="3587750"/>
          <p14:tracePt t="276447" x="4502150" y="3568700"/>
          <p14:tracePt t="276463" x="4451350" y="3549650"/>
          <p14:tracePt t="276480" x="4400550" y="3536950"/>
          <p14:tracePt t="276497" x="4305300" y="3524250"/>
          <p14:tracePt t="276514" x="4203700" y="3511550"/>
          <p14:tracePt t="276530" x="4102100" y="3505200"/>
          <p14:tracePt t="276547" x="4051300" y="3498850"/>
          <p14:tracePt t="276580" x="4070350" y="3505200"/>
          <p14:tracePt t="276597" x="4146550" y="3517900"/>
          <p14:tracePt t="276614" x="4260850" y="3517900"/>
          <p14:tracePt t="276630" x="4502150" y="3524250"/>
          <p14:tracePt t="276647" x="4927600" y="3517900"/>
          <p14:tracePt t="276664" x="5594350" y="3492500"/>
          <p14:tracePt t="276680" x="6426200" y="3435350"/>
          <p14:tracePt t="276697" x="7296150" y="3359150"/>
          <p14:tracePt t="276714" x="8045450" y="3263900"/>
          <p14:tracePt t="276730" x="8623300" y="3155950"/>
          <p14:tracePt t="276747" x="9074150" y="3016250"/>
          <p14:tracePt t="276764" x="9423400" y="2876550"/>
          <p14:tracePt t="276781" x="9575800" y="2838450"/>
          <p14:tracePt t="276797" x="9683750" y="2838450"/>
          <p14:tracePt t="276814" x="9696450" y="2844800"/>
          <p14:tracePt t="276830" x="9690100" y="2844800"/>
          <p14:tracePt t="276847" x="9677400" y="2844800"/>
          <p14:tracePt t="276864" x="9664700" y="2844800"/>
          <p14:tracePt t="276911" x="9664700" y="2857500"/>
          <p14:tracePt t="276918" x="9671050" y="2870200"/>
          <p14:tracePt t="276931" x="9683750" y="2895600"/>
          <p14:tracePt t="276948" x="9759950" y="2971800"/>
          <p14:tracePt t="276964" x="9785350" y="2984500"/>
          <p14:tracePt t="276968" x="9798050" y="2990850"/>
          <p14:tracePt t="276980" x="9817100" y="2990850"/>
          <p14:tracePt t="276997" x="9848850" y="2990850"/>
          <p14:tracePt t="277014" x="9906000" y="2959100"/>
          <p14:tracePt t="277032" x="9944100" y="2940050"/>
          <p14:tracePt t="277047" x="10007600" y="2927350"/>
          <p14:tracePt t="277064" x="10083800" y="2921000"/>
          <p14:tracePt t="277081" x="10204450" y="2921000"/>
          <p14:tracePt t="277097" x="10287000" y="2921000"/>
          <p14:tracePt t="277114" x="10337800" y="2908300"/>
          <p14:tracePt t="277133" x="10363200" y="2882900"/>
          <p14:tracePt t="277147" x="10394950" y="2857500"/>
          <p14:tracePt t="277164" x="10426700" y="2832100"/>
          <p14:tracePt t="277181" x="10483850" y="2806700"/>
          <p14:tracePt t="277198" x="10598150" y="2794000"/>
          <p14:tracePt t="277215" x="10661650" y="2794000"/>
          <p14:tracePt t="277231" x="10706100" y="2794000"/>
          <p14:tracePt t="277248" x="10718800" y="2794000"/>
          <p14:tracePt t="277264" x="10737850" y="2794000"/>
          <p14:tracePt t="277282" x="10775950" y="2794000"/>
          <p14:tracePt t="277297" x="10839450" y="2794000"/>
          <p14:tracePt t="277314" x="10909300" y="2794000"/>
          <p14:tracePt t="277331" x="11017250" y="2794000"/>
          <p14:tracePt t="277347" x="11087100" y="2800350"/>
          <p14:tracePt t="277364" x="11131550" y="2800350"/>
          <p14:tracePt t="277381" x="11144250" y="2806700"/>
          <p14:tracePt t="277431" x="11150600" y="2806700"/>
          <p14:tracePt t="277448" x="11163300" y="2806700"/>
          <p14:tracePt t="277465" x="11201400" y="2787650"/>
          <p14:tracePt t="277482" x="11252200" y="2768600"/>
          <p14:tracePt t="277498" x="11296650" y="2749550"/>
          <p14:tracePt t="277515" x="11328400" y="2724150"/>
          <p14:tracePt t="277532" x="11347450" y="2705100"/>
          <p14:tracePt t="277548" x="11353800" y="2692400"/>
          <p14:tracePt t="277581" x="11353800" y="2686050"/>
          <p14:tracePt t="277615" x="11347450" y="2679700"/>
          <p14:tracePt t="277632" x="11334750" y="2673350"/>
          <p14:tracePt t="277648" x="11315700" y="2660650"/>
          <p14:tracePt t="277664" x="11296650" y="2654300"/>
          <p14:tracePt t="277681" x="11277600" y="2641600"/>
          <p14:tracePt t="277698" x="11252200" y="2622550"/>
          <p14:tracePt t="277713" x="11207750" y="2603500"/>
          <p14:tracePt t="277730" x="11169650" y="2584450"/>
          <p14:tracePt t="277748" x="11093450" y="2565400"/>
          <p14:tracePt t="277765" x="11029950" y="2552700"/>
          <p14:tracePt t="277767" x="10991850" y="2546350"/>
          <p14:tracePt t="277781" x="10922000" y="2546350"/>
          <p14:tracePt t="277783" x="10890250" y="2540000"/>
          <p14:tracePt t="277798" x="10826750" y="2540000"/>
          <p14:tracePt t="277815" x="10769600" y="2540000"/>
          <p14:tracePt t="277831" x="10699750" y="2546350"/>
          <p14:tracePt t="277833" x="10674350" y="2552700"/>
          <p14:tracePt t="277848" x="10610850" y="2571750"/>
          <p14:tracePt t="277867" x="10534650" y="2603500"/>
          <p14:tracePt t="277882" x="10490200" y="2628900"/>
          <p14:tracePt t="277898" x="10445750" y="2660650"/>
          <p14:tracePt t="277915" x="10433050" y="2679700"/>
          <p14:tracePt t="277931" x="10433050" y="2711450"/>
          <p14:tracePt t="277947" x="10445750" y="2730500"/>
          <p14:tracePt t="277965" x="10471150" y="2755900"/>
          <p14:tracePt t="277981" x="10509250" y="2774950"/>
          <p14:tracePt t="277998" x="10566400" y="2794000"/>
          <p14:tracePt t="278015" x="10680700" y="2800350"/>
          <p14:tracePt t="278032" x="10902950" y="2794000"/>
          <p14:tracePt t="278048" x="11061700" y="2755900"/>
          <p14:tracePt t="278066" x="11144250" y="2717800"/>
          <p14:tracePt t="278082" x="11195050" y="2686050"/>
          <p14:tracePt t="278098" x="11220450" y="2660650"/>
          <p14:tracePt t="278132" x="11220450" y="2654300"/>
          <p14:tracePt t="278171" x="11226800" y="2654300"/>
          <p14:tracePt t="278181" x="11233150" y="2647950"/>
          <p14:tracePt t="278199" x="11245850" y="2635250"/>
          <p14:tracePt t="278215" x="11258550" y="2622550"/>
          <p14:tracePt t="278233" x="11264900" y="2603500"/>
          <p14:tracePt t="278249" x="11264900" y="2597150"/>
          <p14:tracePt t="278282" x="11264900" y="2590800"/>
          <p14:tracePt t="278383" x="11252200" y="2590800"/>
          <p14:tracePt t="278389" x="11245850" y="2590800"/>
          <p14:tracePt t="278398" x="11226800" y="2590800"/>
          <p14:tracePt t="278415" x="11163300" y="2597150"/>
          <p14:tracePt t="278432" x="11099800" y="2609850"/>
          <p14:tracePt t="278449" x="11004550" y="2628900"/>
          <p14:tracePt t="278464" x="10890250" y="2647950"/>
          <p14:tracePt t="278482" x="10769600" y="2667000"/>
          <p14:tracePt t="278499" x="10642600" y="2686050"/>
          <p14:tracePt t="278515" x="10547350" y="2692400"/>
          <p14:tracePt t="278517" x="10477500" y="2698750"/>
          <p14:tracePt t="278532" x="10388600" y="2705100"/>
          <p14:tracePt t="278549" x="10223500" y="2711450"/>
          <p14:tracePt t="278565" x="10033000" y="2717800"/>
          <p14:tracePt t="278582" x="9658350" y="2711450"/>
          <p14:tracePt t="278599" x="9258300" y="2698750"/>
          <p14:tracePt t="278615" x="8940800" y="2692400"/>
          <p14:tracePt t="278632" x="8680450" y="2686050"/>
          <p14:tracePt t="278648" x="8458200" y="2686050"/>
          <p14:tracePt t="278665" x="8312150" y="2711450"/>
          <p14:tracePt t="278682" x="8223250" y="2743200"/>
          <p14:tracePt t="278698" x="8159750" y="2781300"/>
          <p14:tracePt t="278716" x="8070850" y="2838450"/>
          <p14:tracePt t="278734" x="7899400" y="2921000"/>
          <p14:tracePt t="278749" x="7854950" y="2940050"/>
          <p14:tracePt t="278766" x="7727950" y="2997200"/>
          <p14:tracePt t="278782" x="7696200" y="3009900"/>
          <p14:tracePt t="278962" x="7708900" y="3009900"/>
          <p14:tracePt t="278969" x="7740650" y="3003550"/>
          <p14:tracePt t="278983" x="7778750" y="2997200"/>
          <p14:tracePt t="279000" x="7835900" y="2984500"/>
          <p14:tracePt t="279016" x="7912100" y="2965450"/>
          <p14:tracePt t="279034" x="7956550" y="2959100"/>
          <p14:tracePt t="279049" x="7994650" y="2952750"/>
          <p14:tracePt t="279066" x="8026400" y="2946400"/>
          <p14:tracePt t="279082" x="8064500" y="2946400"/>
          <p14:tracePt t="279099" x="8096250" y="2940050"/>
          <p14:tracePt t="279115" x="8115300" y="2933700"/>
          <p14:tracePt t="279132" x="8140700" y="2927350"/>
          <p14:tracePt t="279149" x="8153400" y="2921000"/>
          <p14:tracePt t="279166" x="8166100" y="2921000"/>
          <p14:tracePt t="279171" x="8166100" y="2914650"/>
          <p14:tracePt t="279183" x="8172450" y="2914650"/>
          <p14:tracePt t="279284" x="8172450" y="2921000"/>
          <p14:tracePt t="279291" x="8172450" y="2927350"/>
          <p14:tracePt t="279302" x="8166100" y="2927350"/>
          <p14:tracePt t="279316" x="8159750" y="2946400"/>
          <p14:tracePt t="279333" x="8159750" y="2952750"/>
          <p14:tracePt t="279349" x="8159750" y="2959100"/>
          <p14:tracePt t="279839" x="8153400" y="2959100"/>
          <p14:tracePt t="279848" x="8153400" y="2965450"/>
          <p14:tracePt t="279856" x="8147050" y="2971800"/>
          <p14:tracePt t="279951" x="8140700" y="2978150"/>
          <p14:tracePt t="279968" x="8134350" y="2990850"/>
          <p14:tracePt t="279983" x="8128000" y="2997200"/>
          <p14:tracePt t="280000" x="8121650" y="3003550"/>
          <p14:tracePt t="280018" x="8121650" y="3009900"/>
          <p14:tracePt t="280034" x="8128000" y="3022600"/>
          <p14:tracePt t="280050" x="8178800" y="3035300"/>
          <p14:tracePt t="280067" x="8375650" y="3067050"/>
          <p14:tracePt t="280084" x="8610600" y="3086100"/>
          <p14:tracePt t="280100" x="8870950" y="3086100"/>
          <p14:tracePt t="280117" x="9080500" y="3079750"/>
          <p14:tracePt t="280132" x="9239250" y="3060700"/>
          <p14:tracePt t="280149" x="9385300" y="3028950"/>
          <p14:tracePt t="280166" x="9505950" y="3009900"/>
          <p14:tracePt t="280183" x="9620250" y="2990850"/>
          <p14:tracePt t="280199" x="9823450" y="2984500"/>
          <p14:tracePt t="280218" x="9912350" y="2978150"/>
          <p14:tracePt t="280233" x="9975850" y="2965450"/>
          <p14:tracePt t="280250" x="9988550" y="2959100"/>
          <p14:tracePt t="280267" x="9988550" y="2952750"/>
          <p14:tracePt t="280331" x="9988550" y="2959100"/>
          <p14:tracePt t="280452" x="9988550" y="2965450"/>
          <p14:tracePt t="280459" x="9988550" y="2971800"/>
          <p14:tracePt t="280484" x="9982200" y="3003550"/>
          <p14:tracePt t="280501" x="9969500" y="3028950"/>
          <p14:tracePt t="280517" x="9950450" y="3054350"/>
          <p14:tracePt t="280533" x="9931400" y="3086100"/>
          <p14:tracePt t="280551" x="9912350" y="3111500"/>
          <p14:tracePt t="280567" x="9893300" y="3124200"/>
          <p14:tracePt t="280584" x="9874250" y="3155950"/>
          <p14:tracePt t="280601" x="9861550" y="3187700"/>
          <p14:tracePt t="280617" x="9855200" y="3213100"/>
          <p14:tracePt t="280633" x="9829800" y="3251200"/>
          <p14:tracePt t="280639" x="9823450" y="3263900"/>
          <p14:tracePt t="280650" x="9810750" y="3270250"/>
          <p14:tracePt t="280669" x="9772650" y="3302000"/>
          <p14:tracePt t="280684" x="9753600" y="3308350"/>
          <p14:tracePt t="280700" x="9747250" y="3308350"/>
          <p14:tracePt t="280719" x="9740900" y="3308350"/>
          <p14:tracePt t="280751" x="9740900" y="3302000"/>
          <p14:tracePt t="280795" x="9728200" y="3302000"/>
          <p14:tracePt t="280803" x="9715500" y="3308350"/>
          <p14:tracePt t="280817" x="9658350" y="3340100"/>
          <p14:tracePt t="280834" x="9588500" y="3378200"/>
          <p14:tracePt t="280850" x="9505950" y="3429000"/>
          <p14:tracePt t="280867" x="9385300" y="3479800"/>
          <p14:tracePt t="280885" x="9309100" y="3511550"/>
          <p14:tracePt t="280900" x="9251950" y="3524250"/>
          <p14:tracePt t="280952" x="9264650" y="3492500"/>
          <p14:tracePt t="280967" x="9283700" y="3460750"/>
          <p14:tracePt t="280984" x="9309100" y="3435350"/>
          <p14:tracePt t="281001" x="9334500" y="3409950"/>
          <p14:tracePt t="281017" x="9359900" y="3384550"/>
          <p14:tracePt t="281034" x="9372600" y="3371850"/>
          <p14:tracePt t="281050" x="9404350" y="3346450"/>
          <p14:tracePt t="281067" x="9436100" y="3321050"/>
          <p14:tracePt t="281084" x="9486900" y="3282950"/>
          <p14:tracePt t="281101" x="9518650" y="3244850"/>
          <p14:tracePt t="281117" x="9550400" y="3213100"/>
          <p14:tracePt t="281134" x="9607550" y="3162300"/>
          <p14:tracePt t="281152" x="9632950" y="3136900"/>
          <p14:tracePt t="281168" x="9639300" y="3130550"/>
          <p14:tracePt t="281170" x="9645650" y="3124200"/>
          <p14:tracePt t="281218" x="9645650" y="3130550"/>
          <p14:tracePt t="281234" x="9632950" y="3149600"/>
          <p14:tracePt t="281251" x="9613900" y="3168650"/>
          <p14:tracePt t="281268" x="9588500" y="3194050"/>
          <p14:tracePt t="281284" x="9575800" y="3213100"/>
          <p14:tracePt t="281301" x="9563100" y="3238500"/>
          <p14:tracePt t="281317" x="9563100" y="3257550"/>
          <p14:tracePt t="281335" x="9563100" y="3270250"/>
          <p14:tracePt t="281546" x="9556750" y="3257550"/>
          <p14:tracePt t="281553" x="9550400" y="3251200"/>
          <p14:tracePt t="281568" x="9531350" y="3219450"/>
          <p14:tracePt t="282203" x="9518650" y="3213100"/>
          <p14:tracePt t="282209" x="9499600" y="3213100"/>
          <p14:tracePt t="282218" x="9448800" y="3213100"/>
          <p14:tracePt t="282239" x="9251950" y="3213100"/>
          <p14:tracePt t="282252" x="9182100" y="3213100"/>
          <p14:tracePt t="282268" x="9074150" y="3219450"/>
          <p14:tracePt t="282286" x="8959850" y="3232150"/>
          <p14:tracePt t="282302" x="8864600" y="3238500"/>
          <p14:tracePt t="282319" x="8775700" y="3251200"/>
          <p14:tracePt t="282335" x="8693150" y="3263900"/>
          <p14:tracePt t="282352" x="8477250" y="3276600"/>
          <p14:tracePt t="282368" x="8267700" y="3282950"/>
          <p14:tracePt t="282385" x="7956550" y="3295650"/>
          <p14:tracePt t="282402" x="7613650" y="3327400"/>
          <p14:tracePt t="282417" x="7251700" y="3384550"/>
          <p14:tracePt t="282435" x="6845300" y="3454400"/>
          <p14:tracePt t="282452" x="6534150" y="3505200"/>
          <p14:tracePt t="282468" x="6261100" y="3543300"/>
          <p14:tracePt t="282485" x="6089650" y="3562350"/>
          <p14:tracePt t="282502" x="5892800" y="3575050"/>
          <p14:tracePt t="282518" x="5632450" y="3587750"/>
          <p14:tracePt t="282522" x="5537200" y="3594100"/>
          <p14:tracePt t="282535" x="5378450" y="3600450"/>
          <p14:tracePt t="282552" x="5143500" y="3606800"/>
          <p14:tracePt t="282568" x="4965700" y="3606800"/>
          <p14:tracePt t="282586" x="4870450" y="3600450"/>
          <p14:tracePt t="282588" x="4864100" y="3594100"/>
          <p14:tracePt t="282602" x="4857750" y="3594100"/>
          <p14:tracePt t="282619" x="4851400" y="3594100"/>
          <p14:tracePt t="282635" x="4800600" y="3587750"/>
          <p14:tracePt t="282652" x="4679950" y="3575050"/>
          <p14:tracePt t="282669" x="4533900" y="3568700"/>
          <p14:tracePt t="282685" x="4362450" y="3562350"/>
          <p14:tracePt t="282702" x="4222750" y="3562350"/>
          <p14:tracePt t="282719" x="4127500" y="3581400"/>
          <p14:tracePt t="282735" x="4102100" y="3587750"/>
          <p14:tracePt t="282809" x="4108450" y="3587750"/>
          <p14:tracePt t="282819" x="4114800" y="3587750"/>
          <p14:tracePt t="282836" x="4127500" y="3587750"/>
          <p14:tracePt t="282853" x="4140200" y="3587750"/>
          <p14:tracePt t="282869" x="4146550" y="3587750"/>
          <p14:tracePt t="282885" x="4159250" y="3587750"/>
          <p14:tracePt t="282902" x="4171950" y="3587750"/>
          <p14:tracePt t="282919" x="4178300" y="3587750"/>
          <p14:tracePt t="282952" x="4184650" y="3587750"/>
          <p14:tracePt t="283027" x="4191000" y="3594100"/>
          <p14:tracePt t="283034" x="4191000" y="3600450"/>
          <p14:tracePt t="283052" x="4191000" y="3613150"/>
          <p14:tracePt t="283069" x="4197350" y="3613150"/>
          <p14:tracePt t="283107" x="4210050" y="3613150"/>
          <p14:tracePt t="283119" x="4222750" y="3613150"/>
          <p14:tracePt t="283135" x="4318000" y="3606800"/>
          <p14:tracePt t="283152" x="4483100" y="3606800"/>
          <p14:tracePt t="283170" x="4667250" y="3600450"/>
          <p14:tracePt t="283172" x="4718050" y="3594100"/>
          <p14:tracePt t="283186" x="4749800" y="3587750"/>
          <p14:tracePt t="283203" x="4756150" y="3581400"/>
          <p14:tracePt t="283218" x="4756150" y="3568700"/>
          <p14:tracePt t="283236" x="4762500" y="3536950"/>
          <p14:tracePt t="283252" x="4762500" y="3511550"/>
          <p14:tracePt t="283269" x="4762500" y="3473450"/>
          <p14:tracePt t="283286" x="4749800" y="3435350"/>
          <p14:tracePt t="283303" x="4775200" y="3397250"/>
          <p14:tracePt t="283319" x="4781550" y="3384550"/>
          <p14:tracePt t="283336" x="4768850" y="3371850"/>
          <p14:tracePt t="283353" x="4749800" y="3359150"/>
          <p14:tracePt t="283369" x="4730750" y="3333750"/>
          <p14:tracePt t="283386" x="4711700" y="3314700"/>
          <p14:tracePt t="283403" x="4699000" y="3302000"/>
          <p14:tracePt t="283420" x="4679950" y="3295650"/>
          <p14:tracePt t="283422" x="4667250" y="3295650"/>
          <p14:tracePt t="283438" x="4591050" y="3295650"/>
          <p14:tracePt t="283453" x="4451350" y="3295650"/>
          <p14:tracePt t="283469" x="4260850" y="3295650"/>
          <p14:tracePt t="283488" x="4076700" y="3282950"/>
          <p14:tracePt t="283502" x="3886200" y="3270250"/>
          <p14:tracePt t="283521" x="3733800" y="3257550"/>
          <p14:tracePt t="283536" x="3632200" y="3244850"/>
          <p14:tracePt t="283553" x="3613150" y="3244850"/>
          <p14:tracePt t="283569" x="3600450" y="3244850"/>
          <p14:tracePt t="283587" x="3543300" y="3270250"/>
          <p14:tracePt t="283603" x="3448050" y="3314700"/>
          <p14:tracePt t="283620" x="3365500" y="3346450"/>
          <p14:tracePt t="283636" x="3289300" y="3384550"/>
          <p14:tracePt t="283653" x="3257550" y="3409950"/>
          <p14:tracePt t="283670" x="3251200" y="3429000"/>
          <p14:tracePt t="283686" x="3270250" y="3448050"/>
          <p14:tracePt t="283703" x="3321050" y="3479800"/>
          <p14:tracePt t="283721" x="3390900" y="3524250"/>
          <p14:tracePt t="283736" x="3448050" y="3581400"/>
          <p14:tracePt t="283752" x="3492500" y="3632200"/>
          <p14:tracePt t="283769" x="3524250" y="3676650"/>
          <p14:tracePt t="283786" x="3575050" y="3733800"/>
          <p14:tracePt t="283803" x="3670300" y="3810000"/>
          <p14:tracePt t="283820" x="3752850" y="3848100"/>
          <p14:tracePt t="283836" x="3848100" y="3867150"/>
          <p14:tracePt t="283853" x="3975100" y="3867150"/>
          <p14:tracePt t="283870" x="4165600" y="3854450"/>
          <p14:tracePt t="283886" x="4254500" y="3835400"/>
          <p14:tracePt t="283903" x="4305300" y="3822700"/>
          <p14:tracePt t="283920" x="4349750" y="3803650"/>
          <p14:tracePt t="283937" x="4406900" y="3778250"/>
          <p14:tracePt t="283954" x="4451350" y="3746500"/>
          <p14:tracePt t="283972" x="4489450" y="3702050"/>
          <p14:tracePt t="283986" x="4514850" y="3657600"/>
          <p14:tracePt t="284003" x="4533900" y="3619500"/>
          <p14:tracePt t="284019" x="4552950" y="3587750"/>
          <p14:tracePt t="284038" x="4559300" y="3568700"/>
          <p14:tracePt t="284053" x="4559300" y="3556000"/>
          <p14:tracePt t="284139" x="4552950" y="3549650"/>
          <p14:tracePt t="284154" x="4540250" y="3543300"/>
          <p14:tracePt t="284170" x="4527550" y="3517900"/>
          <p14:tracePt t="284188" x="4508500" y="3486150"/>
          <p14:tracePt t="284203" x="4476750" y="3429000"/>
          <p14:tracePt t="284220" x="4451350" y="3384550"/>
          <p14:tracePt t="284236" x="4425950" y="3346450"/>
          <p14:tracePt t="284253" x="4406900" y="3308350"/>
          <p14:tracePt t="284270" x="4387850" y="3282950"/>
          <p14:tracePt t="284287" x="4368800" y="3251200"/>
          <p14:tracePt t="284303" x="4356100" y="3232150"/>
          <p14:tracePt t="284320" x="4337050" y="3213100"/>
          <p14:tracePt t="284336" x="4324350" y="3206750"/>
          <p14:tracePt t="284354" x="4267200" y="3194050"/>
          <p14:tracePt t="284370" x="4210050" y="3194050"/>
          <p14:tracePt t="284387" x="4140200" y="3194050"/>
          <p14:tracePt t="284404" x="4083050" y="3194050"/>
          <p14:tracePt t="284420" x="4025900" y="3194050"/>
          <p14:tracePt t="284436" x="3987800" y="3200400"/>
          <p14:tracePt t="284453" x="3962400" y="3200400"/>
          <p14:tracePt t="284470" x="3943350" y="3206750"/>
          <p14:tracePt t="284487" x="3924300" y="3206750"/>
          <p14:tracePt t="284504" x="3905250" y="3213100"/>
          <p14:tracePt t="284520" x="3854450" y="3225800"/>
          <p14:tracePt t="284537" x="3790950" y="3232150"/>
          <p14:tracePt t="284553" x="3695700" y="3244850"/>
          <p14:tracePt t="284570" x="3632200" y="3251200"/>
          <p14:tracePt t="284587" x="3575050" y="3251200"/>
          <p14:tracePt t="284589" x="3549650" y="3251200"/>
          <p14:tracePt t="284604" x="3517900" y="3257550"/>
          <p14:tracePt t="284622" x="3505200" y="3276600"/>
          <p14:tracePt t="284637" x="3498850" y="3289300"/>
          <p14:tracePt t="284653" x="3498850" y="3302000"/>
          <p14:tracePt t="284669" x="3498850" y="3321050"/>
          <p14:tracePt t="284687" x="3492500" y="3352800"/>
          <p14:tracePt t="284704" x="3492500" y="3390900"/>
          <p14:tracePt t="284720" x="3492500" y="3422650"/>
          <p14:tracePt t="284740" x="3517900" y="3498850"/>
          <p14:tracePt t="284742" x="3536950" y="3536950"/>
          <p14:tracePt t="284754" x="3549650" y="3549650"/>
          <p14:tracePt t="284773" x="3606800" y="3613150"/>
          <p14:tracePt t="284787" x="3663950" y="3651250"/>
          <p14:tracePt t="284804" x="3714750" y="3670300"/>
          <p14:tracePt t="284821" x="3771900" y="3676650"/>
          <p14:tracePt t="284837" x="3829050" y="3676650"/>
          <p14:tracePt t="284853" x="3860800" y="3670300"/>
          <p14:tracePt t="284888" x="3873500" y="3663950"/>
          <p14:tracePt t="284904" x="3886200" y="3657600"/>
          <p14:tracePt t="284921" x="3892550" y="3651250"/>
          <p14:tracePt t="284938" x="3898900" y="3651250"/>
          <p14:tracePt t="284954" x="3905250" y="3644900"/>
          <p14:tracePt t="284970" x="3911600" y="3632200"/>
          <p14:tracePt t="284987" x="3949700" y="3575050"/>
          <p14:tracePt t="285004" x="4006850" y="3479800"/>
          <p14:tracePt t="285021" x="4051300" y="3371850"/>
          <p14:tracePt t="285037" x="4070350" y="3295650"/>
          <p14:tracePt t="285056" x="4076700" y="3219450"/>
          <p14:tracePt t="285071" x="4070350" y="3213100"/>
          <p14:tracePt t="285087" x="4064000" y="3213100"/>
          <p14:tracePt t="285105" x="4051300" y="3213100"/>
          <p14:tracePt t="285122" x="4038600" y="3213100"/>
          <p14:tracePt t="285138" x="4032250" y="3225800"/>
          <p14:tracePt t="285154" x="4013200" y="3257550"/>
          <p14:tracePt t="285171" x="3968750" y="3314700"/>
          <p14:tracePt t="285187" x="3898900" y="3390900"/>
          <p14:tracePt t="285204" x="3829050" y="3441700"/>
          <p14:tracePt t="285221" x="3765550" y="3479800"/>
          <p14:tracePt t="285237" x="3752850" y="3486150"/>
          <p14:tracePt t="285271" x="3740150" y="3486150"/>
          <p14:tracePt t="285287" x="3714750" y="3498850"/>
          <p14:tracePt t="285304" x="3683000" y="3517900"/>
          <p14:tracePt t="285321" x="3651250" y="3543300"/>
          <p14:tracePt t="285337" x="3632200" y="3568700"/>
          <p14:tracePt t="285354" x="3619500" y="3594100"/>
          <p14:tracePt t="285371" x="3613150" y="3606800"/>
          <p14:tracePt t="285387" x="3613150" y="3619500"/>
          <p14:tracePt t="285404" x="3613150" y="3625850"/>
          <p14:tracePt t="285421" x="3638550" y="3632200"/>
          <p14:tracePt t="285424" x="3695700" y="3638550"/>
          <p14:tracePt t="285438" x="3727450" y="3638550"/>
          <p14:tracePt t="285442" x="3797300" y="3651250"/>
          <p14:tracePt t="285454" x="3898900" y="3663950"/>
          <p14:tracePt t="285471" x="4032250" y="3676650"/>
          <p14:tracePt t="285487" x="4127500" y="3683000"/>
          <p14:tracePt t="285504" x="4203700" y="3683000"/>
          <p14:tracePt t="285521" x="4235450" y="3683000"/>
          <p14:tracePt t="285538" x="4241800" y="3683000"/>
          <p14:tracePt t="285633" x="4235450" y="3689350"/>
          <p14:tracePt t="285641" x="4229100" y="3695700"/>
          <p14:tracePt t="285655" x="4222750" y="3695700"/>
          <p14:tracePt t="285671" x="4210050" y="3708400"/>
          <p14:tracePt t="285688" x="4203700" y="3714750"/>
          <p14:tracePt t="285808" x="4197350" y="3714750"/>
          <p14:tracePt t="285816" x="4191000" y="3714750"/>
          <p14:tracePt t="285823" x="4178300" y="3714750"/>
          <p14:tracePt t="285839" x="4159250" y="3721100"/>
          <p14:tracePt t="285908" x="4159250" y="3714750"/>
          <p14:tracePt t="285915" x="4165600" y="3695700"/>
          <p14:tracePt t="285923" x="4165600" y="3689350"/>
          <p14:tracePt t="285938" x="4178300" y="3670300"/>
          <p14:tracePt t="285956" x="4178300" y="3657600"/>
          <p14:tracePt t="286226" x="4171950" y="3651250"/>
          <p14:tracePt t="286234" x="4165600" y="3651250"/>
          <p14:tracePt t="286296" x="4165600" y="3644900"/>
          <p14:tracePt t="286302" x="4159250" y="3644900"/>
          <p14:tracePt t="286322" x="4159250" y="3638550"/>
          <p14:tracePt t="286338" x="4152900" y="3632200"/>
          <p14:tracePt t="286564" x="4146550" y="3632200"/>
          <p14:tracePt t="286574" x="4140200" y="3632200"/>
          <p14:tracePt t="286588" x="4127500" y="3644900"/>
          <p14:tracePt t="286605" x="4121150" y="3644900"/>
          <p14:tracePt t="286622" x="4114800" y="3632200"/>
          <p14:tracePt t="286639" x="4108450" y="3613150"/>
          <p14:tracePt t="286643" x="4114800" y="3600450"/>
          <p14:tracePt t="286655" x="4121150" y="3600450"/>
          <p14:tracePt t="286672" x="4140200" y="3575050"/>
          <p14:tracePt t="286689" x="4159250" y="3562350"/>
          <p14:tracePt t="286705" x="4171950" y="3562350"/>
          <p14:tracePt t="288427" x="4191000" y="3562350"/>
          <p14:tracePt t="288434" x="4203700" y="3568700"/>
          <p14:tracePt t="288442" x="4241800" y="3581400"/>
          <p14:tracePt t="288458" x="4337050" y="3619500"/>
          <p14:tracePt t="288473" x="4425950" y="3644900"/>
          <p14:tracePt t="288490" x="4533900" y="3676650"/>
          <p14:tracePt t="288507" x="4654550" y="3695700"/>
          <p14:tracePt t="288523" x="4787900" y="3702050"/>
          <p14:tracePt t="288540" x="4946650" y="3708400"/>
          <p14:tracePt t="288557" x="5080000" y="3702050"/>
          <p14:tracePt t="288573" x="5143500" y="3689350"/>
          <p14:tracePt t="288577" x="5156200" y="3683000"/>
          <p14:tracePt t="288590" x="5162550" y="3683000"/>
          <p14:tracePt t="288607" x="5168900" y="3676650"/>
          <p14:tracePt t="288623" x="5175250" y="3670300"/>
          <p14:tracePt t="288657" x="5175250" y="3663950"/>
          <p14:tracePt t="288925" x="5175250" y="3657600"/>
          <p14:tracePt t="288943" x="5175250" y="3644900"/>
          <p14:tracePt t="288958" x="5175250" y="3625850"/>
          <p14:tracePt t="288975" x="5168900" y="3613150"/>
          <p14:tracePt t="289121" x="5162550" y="3613150"/>
          <p14:tracePt t="289128" x="5156200" y="3613150"/>
          <p14:tracePt t="289141" x="5143500" y="3613150"/>
          <p14:tracePt t="289158" x="5137150" y="3613150"/>
          <p14:tracePt t="289174" x="5130800" y="3613150"/>
          <p14:tracePt t="289191" x="5168900" y="3619500"/>
          <p14:tracePt t="289207" x="5238750" y="3632200"/>
          <p14:tracePt t="289224" x="5289550" y="3644900"/>
          <p14:tracePt t="289241" x="5295900" y="3651250"/>
          <p14:tracePt t="289327" x="5302250" y="3651250"/>
          <p14:tracePt t="289340" x="5308600" y="3663950"/>
          <p14:tracePt t="289358" x="5372100" y="3689350"/>
          <p14:tracePt t="289374" x="5454650" y="3714750"/>
          <p14:tracePt t="289393" x="5562600" y="3733800"/>
          <p14:tracePt t="289409" x="5613400" y="3740150"/>
          <p14:tracePt t="289424" x="5632450" y="3740150"/>
          <p14:tracePt t="289441" x="5638800" y="3727450"/>
          <p14:tracePt t="289458" x="5651500" y="3721100"/>
          <p14:tracePt t="289475" x="5670550" y="3714750"/>
          <p14:tracePt t="289491" x="5708650" y="3702050"/>
          <p14:tracePt t="289507" x="5759450" y="3689350"/>
          <p14:tracePt t="289524" x="5778500" y="3676650"/>
          <p14:tracePt t="289541" x="5772150" y="3663950"/>
          <p14:tracePt t="289558" x="5734050" y="3625850"/>
          <p14:tracePt t="289574" x="5695950" y="3594100"/>
          <p14:tracePt t="289591" x="5670550" y="3575050"/>
          <p14:tracePt t="289608" x="5670550" y="3562350"/>
          <p14:tracePt t="289624" x="5670550" y="3556000"/>
          <p14:tracePt t="289679" x="5664200" y="3556000"/>
          <p14:tracePt t="289691" x="5657850" y="3549650"/>
          <p14:tracePt t="289708" x="5518150" y="3517900"/>
          <p14:tracePt t="289725" x="5410200" y="3498850"/>
          <p14:tracePt t="289742" x="5372100" y="3492500"/>
          <p14:tracePt t="289758" x="5289550" y="3467100"/>
          <p14:tracePt t="289775" x="5264150" y="3460750"/>
          <p14:tracePt t="289791" x="5257800" y="3460750"/>
          <p14:tracePt t="289808" x="5245100" y="3460750"/>
          <p14:tracePt t="289825" x="5232400" y="3460750"/>
          <p14:tracePt t="289842" x="5181600" y="3467100"/>
          <p14:tracePt t="289858" x="5118100" y="3473450"/>
          <p14:tracePt t="289875" x="5041900" y="3486150"/>
          <p14:tracePt t="289891" x="4984750" y="3492500"/>
          <p14:tracePt t="289908" x="4927600" y="3498850"/>
          <p14:tracePt t="289912" x="4914900" y="3498850"/>
          <p14:tracePt t="289924" x="4895850" y="3505200"/>
          <p14:tracePt t="289941" x="4870450" y="3511550"/>
          <p14:tracePt t="289958" x="4813300" y="3530600"/>
          <p14:tracePt t="289976" x="4768850" y="3543300"/>
          <p14:tracePt t="289991" x="4730750" y="3556000"/>
          <p14:tracePt t="290008" x="4711700" y="3562350"/>
          <p14:tracePt t="290194" x="4737100" y="3562350"/>
          <p14:tracePt t="290203" x="4787900" y="3556000"/>
          <p14:tracePt t="290213" x="4851400" y="3556000"/>
          <p14:tracePt t="290229" x="5035550" y="3556000"/>
          <p14:tracePt t="290242" x="5181600" y="3556000"/>
          <p14:tracePt t="290258" x="5245100" y="3556000"/>
          <p14:tracePt t="290275" x="5251450" y="3556000"/>
          <p14:tracePt t="290308" x="5251450" y="3562350"/>
          <p14:tracePt t="290342" x="5264150" y="3568700"/>
          <p14:tracePt t="290359" x="5289550" y="3575050"/>
          <p14:tracePt t="290375" x="5359400" y="3575050"/>
          <p14:tracePt t="290392" x="5416550" y="3562350"/>
          <p14:tracePt t="290408" x="5448300" y="3543300"/>
          <p14:tracePt t="290425" x="5461000" y="3524250"/>
          <p14:tracePt t="290442" x="5461000" y="3511550"/>
          <p14:tracePt t="290459" x="5461000" y="3486150"/>
          <p14:tracePt t="290476" x="5461000" y="3473450"/>
          <p14:tracePt t="290479" x="5454650" y="3467100"/>
          <p14:tracePt t="290492" x="5448300" y="3460750"/>
          <p14:tracePt t="290508" x="5422900" y="3454400"/>
          <p14:tracePt t="290525" x="5353050" y="3448050"/>
          <p14:tracePt t="290528" x="5314950" y="3448050"/>
          <p14:tracePt t="290542" x="5219700" y="3448050"/>
          <p14:tracePt t="290559" x="5067300" y="3454400"/>
          <p14:tracePt t="290575" x="5003800" y="3454400"/>
          <p14:tracePt t="290592" x="4857750" y="3454400"/>
          <p14:tracePt t="290609" x="4768850" y="3460750"/>
          <p14:tracePt t="290625" x="4711700" y="3467100"/>
          <p14:tracePt t="290642" x="4686300" y="3467100"/>
          <p14:tracePt t="290659" x="4679950" y="3479800"/>
          <p14:tracePt t="290676" x="4673600" y="3498850"/>
          <p14:tracePt t="290692" x="4686300" y="3536950"/>
          <p14:tracePt t="290709" x="4743450" y="3587750"/>
          <p14:tracePt t="290725" x="4838700" y="3632200"/>
          <p14:tracePt t="290743" x="5029200" y="3676650"/>
          <p14:tracePt t="290759" x="5257800" y="3702050"/>
          <p14:tracePt t="290776" x="5454650" y="3702050"/>
          <p14:tracePt t="290778" x="5518150" y="3689350"/>
          <p14:tracePt t="290793" x="5626100" y="3651250"/>
          <p14:tracePt t="290809" x="5670550" y="3619500"/>
          <p14:tracePt t="290827" x="5683250" y="3581400"/>
          <p14:tracePt t="290842" x="5676900" y="3549650"/>
          <p14:tracePt t="290859" x="5657850" y="3511550"/>
          <p14:tracePt t="290875" x="5632450" y="3486150"/>
          <p14:tracePt t="290892" x="5607050" y="3460750"/>
          <p14:tracePt t="290909" x="5581650" y="3454400"/>
          <p14:tracePt t="290925" x="5518150" y="3441700"/>
          <p14:tracePt t="290941" x="5448300" y="3435350"/>
          <p14:tracePt t="290959" x="5353050" y="3422650"/>
          <p14:tracePt t="290975" x="5238750" y="3409950"/>
          <p14:tracePt t="290992" x="5149850" y="3397250"/>
          <p14:tracePt t="291009" x="5054600" y="3397250"/>
          <p14:tracePt t="291026" x="4965700" y="3435350"/>
          <p14:tracePt t="291042" x="4908550" y="3492500"/>
          <p14:tracePt t="291059" x="4883150" y="3549650"/>
          <p14:tracePt t="291076" x="4876800" y="3606800"/>
          <p14:tracePt t="291092" x="4889500" y="3657600"/>
          <p14:tracePt t="291109" x="4940300" y="3702050"/>
          <p14:tracePt t="291126" x="5041900" y="3727450"/>
          <p14:tracePt t="291142" x="5156200" y="3727450"/>
          <p14:tracePt t="291159" x="5270500" y="3702050"/>
          <p14:tracePt t="291176" x="5353050" y="3670300"/>
          <p14:tracePt t="291192" x="5372100" y="3657600"/>
          <p14:tracePt t="291243" x="5365750" y="3657600"/>
          <p14:tracePt t="291259" x="5346700" y="3670300"/>
          <p14:tracePt t="291276" x="5321300" y="3689350"/>
          <p14:tracePt t="291292" x="5302250" y="3708400"/>
          <p14:tracePt t="291309" x="5289550" y="3721100"/>
          <p14:tracePt t="291326" x="5276850" y="3727450"/>
          <p14:tracePt t="291343" x="5270500" y="3733800"/>
          <p14:tracePt t="291359" x="5264150" y="3733800"/>
          <p14:tracePt t="291376" x="5264150" y="3740150"/>
          <p14:tracePt t="291410" x="5257800" y="3740150"/>
          <p14:tracePt t="291426" x="5251450" y="3740150"/>
          <p14:tracePt t="291476" x="5245100" y="3740150"/>
          <p14:tracePt t="291494" x="5232400" y="3740150"/>
          <p14:tracePt t="291510" x="5226050" y="3740150"/>
          <p14:tracePt t="291526" x="5219700" y="3740150"/>
          <p14:tracePt t="291543" x="5213350" y="3740150"/>
          <p14:tracePt t="291581" x="5207000" y="3740150"/>
          <p14:tracePt t="291593" x="5200650" y="3740150"/>
          <p14:tracePt t="291608" x="5187950" y="3727450"/>
          <p14:tracePt t="291626" x="5168900" y="3708400"/>
          <p14:tracePt t="291643" x="5149850" y="3695700"/>
          <p14:tracePt t="291659" x="5143500" y="3689350"/>
          <p14:tracePt t="291661" x="5124450" y="3683000"/>
          <p14:tracePt t="291676" x="5060950" y="3676650"/>
          <p14:tracePt t="291694" x="4953000" y="3676650"/>
          <p14:tracePt t="291709" x="4787900" y="3676650"/>
          <p14:tracePt t="291726" x="4641850" y="3676650"/>
          <p14:tracePt t="291745" x="4521200" y="3676650"/>
          <p14:tracePt t="291760" x="4438650" y="3670300"/>
          <p14:tracePt t="291776" x="4406900" y="3657600"/>
          <p14:tracePt t="291793" x="4375150" y="3638550"/>
          <p14:tracePt t="291810" x="4330700" y="3613150"/>
          <p14:tracePt t="291826" x="4171950" y="3556000"/>
          <p14:tracePt t="291843" x="3841750" y="3467100"/>
          <p14:tracePt t="291861" x="3200400" y="3314700"/>
          <p14:tracePt t="291876" x="2781300" y="3213100"/>
          <p14:tracePt t="291894" x="2425700" y="3130550"/>
          <p14:tracePt t="291910" x="2235200" y="3079750"/>
          <p14:tracePt t="291926" x="2139950" y="3048000"/>
          <p14:tracePt t="291944" x="2127250" y="3041650"/>
          <p14:tracePt t="291959" x="2120900" y="3035300"/>
          <p14:tracePt t="291976" x="2095500" y="3016250"/>
          <p14:tracePt t="291993" x="2063750" y="2990850"/>
          <p14:tracePt t="292009" x="2032000" y="2971800"/>
          <p14:tracePt t="292026" x="2006600" y="2959100"/>
          <p14:tracePt t="292077" x="2012950" y="2959100"/>
          <p14:tracePt t="292093" x="2032000" y="2965450"/>
          <p14:tracePt t="292110" x="2038350" y="2965450"/>
          <p14:tracePt t="292160" x="2063750" y="2984500"/>
          <p14:tracePt t="292176" x="2133600" y="3035300"/>
          <p14:tracePt t="292193" x="2279650" y="3111500"/>
          <p14:tracePt t="292210" x="2495550" y="3194050"/>
          <p14:tracePt t="292227" x="2832100" y="3282950"/>
          <p14:tracePt t="292243" x="3149600" y="3346450"/>
          <p14:tracePt t="292260" x="3543300" y="3403600"/>
          <p14:tracePt t="292277" x="3930650" y="3429000"/>
          <p14:tracePt t="292293" x="4216400" y="3435350"/>
          <p14:tracePt t="292310" x="4540250" y="3441700"/>
          <p14:tracePt t="292327" x="4749800" y="3448050"/>
          <p14:tracePt t="292343" x="4895850" y="3460750"/>
          <p14:tracePt t="292360" x="4984750" y="3473450"/>
          <p14:tracePt t="292363" x="4991100" y="3479800"/>
          <p14:tracePt t="292428" x="4991100" y="3486150"/>
          <p14:tracePt t="292434" x="4978400" y="3492500"/>
          <p14:tracePt t="292443" x="4940300" y="3511550"/>
          <p14:tracePt t="292460" x="4813300" y="3530600"/>
          <p14:tracePt t="292476" x="4565650" y="3530600"/>
          <p14:tracePt t="292493" x="4267200" y="3505200"/>
          <p14:tracePt t="292510" x="3905250" y="3441700"/>
          <p14:tracePt t="292528" x="3644900" y="3378200"/>
          <p14:tracePt t="292531" x="3498850" y="3340100"/>
          <p14:tracePt t="292544" x="3371850" y="3308350"/>
          <p14:tracePt t="292560" x="3194050" y="3251200"/>
          <p14:tracePt t="292577" x="3048000" y="3213100"/>
          <p14:tracePt t="292594" x="2914650" y="3187700"/>
          <p14:tracePt t="292597" x="2832100" y="3175000"/>
          <p14:tracePt t="292611" x="2743200" y="3168650"/>
          <p14:tracePt t="292627" x="2711450" y="3168650"/>
          <p14:tracePt t="292644" x="2711450" y="3181350"/>
          <p14:tracePt t="292661" x="2762250" y="3225800"/>
          <p14:tracePt t="292677" x="2876550" y="3282950"/>
          <p14:tracePt t="292693" x="3111500" y="3340100"/>
          <p14:tracePt t="292710" x="3409950" y="3397250"/>
          <p14:tracePt t="292727" x="3816350" y="3448050"/>
          <p14:tracePt t="292744" x="4210050" y="3492500"/>
          <p14:tracePt t="292747" x="4413250" y="3505200"/>
          <p14:tracePt t="292760" x="4686300" y="3524250"/>
          <p14:tracePt t="292777" x="5080000" y="3543300"/>
          <p14:tracePt t="292794" x="5480050" y="3543300"/>
          <p14:tracePt t="292797" x="5632450" y="3543300"/>
          <p14:tracePt t="292811" x="5753100" y="3530600"/>
          <p14:tracePt t="292827" x="5911850" y="3505200"/>
          <p14:tracePt t="292844" x="5911850" y="3467100"/>
          <p14:tracePt t="292860" x="5842000" y="3397250"/>
          <p14:tracePt t="292877" x="5734050" y="3321050"/>
          <p14:tracePt t="292894" x="5600700" y="3232150"/>
          <p14:tracePt t="292910" x="5480050" y="3155950"/>
          <p14:tracePt t="292927" x="5359400" y="3079750"/>
          <p14:tracePt t="292944" x="5302250" y="3035300"/>
          <p14:tracePt t="292960" x="5251450" y="2990850"/>
          <p14:tracePt t="292977" x="5207000" y="2952750"/>
          <p14:tracePt t="292994" x="5181600" y="2921000"/>
          <p14:tracePt t="293010" x="5168900" y="2908300"/>
          <p14:tracePt t="293027" x="5168900" y="2889250"/>
          <p14:tracePt t="293044" x="5168900" y="2876550"/>
          <p14:tracePt t="293046" x="5175250" y="2876550"/>
          <p14:tracePt t="293062" x="5168900" y="2876550"/>
          <p14:tracePt t="293077" x="5162550" y="2876550"/>
          <p14:tracePt t="298422" x="5168900" y="2876550"/>
          <p14:tracePt t="298430" x="5200650" y="2889250"/>
          <p14:tracePt t="298448" x="5238750" y="2914650"/>
          <p14:tracePt t="298465" x="5251450" y="2946400"/>
          <p14:tracePt t="298483" x="5257800" y="2971800"/>
          <p14:tracePt t="298499" x="5257800" y="3009900"/>
          <p14:tracePt t="298516" x="5264150" y="3060700"/>
          <p14:tracePt t="298532" x="5264150" y="3073400"/>
          <p14:tracePt t="298548" x="5270500" y="3149600"/>
          <p14:tracePt t="298566" x="5270500" y="3187700"/>
          <p14:tracePt t="298582" x="5270500" y="3219450"/>
          <p14:tracePt t="298598" x="5264150" y="3238500"/>
          <p14:tracePt t="298616" x="5264150" y="3327400"/>
          <p14:tracePt t="298632" x="5264150" y="3409950"/>
          <p14:tracePt t="298649" x="5264150" y="3511550"/>
          <p14:tracePt t="298668" x="5251450" y="3651250"/>
          <p14:tracePt t="298670" x="5238750" y="3721100"/>
          <p14:tracePt t="298682" x="5219700" y="3790950"/>
          <p14:tracePt t="298699" x="5187950" y="3886200"/>
          <p14:tracePt t="298715" x="5143500" y="3975100"/>
          <p14:tracePt t="298731" x="5118100" y="4025900"/>
          <p14:tracePt t="298749" x="5111750" y="4064000"/>
          <p14:tracePt t="298769" x="5111750" y="4121150"/>
          <p14:tracePt t="298782" x="5111750" y="4140200"/>
          <p14:tracePt t="298784" x="5111750" y="4152900"/>
          <p14:tracePt t="298799" x="5111750" y="4210050"/>
          <p14:tracePt t="298816" x="5118100" y="4298950"/>
          <p14:tracePt t="298832" x="5124450" y="4387850"/>
          <p14:tracePt t="298849" x="5124450" y="4470400"/>
          <p14:tracePt t="298865" x="5111750" y="4540250"/>
          <p14:tracePt t="298882" x="5092700" y="4597400"/>
          <p14:tracePt t="298899" x="5073650" y="4641850"/>
          <p14:tracePt t="298915" x="5054600" y="4667250"/>
          <p14:tracePt t="298933" x="5054600" y="4673600"/>
          <p14:tracePt t="299035" x="5048250" y="4673600"/>
          <p14:tracePt t="299043" x="5048250" y="4667250"/>
          <p14:tracePt t="299051" x="5048250" y="4654550"/>
          <p14:tracePt t="299064" x="5041900" y="4610100"/>
          <p14:tracePt t="299082" x="5035550" y="4546600"/>
          <p14:tracePt t="299099" x="5022850" y="4489450"/>
          <p14:tracePt t="299115" x="5016500" y="4476750"/>
          <p14:tracePt t="299938" x="5016500" y="4495800"/>
          <p14:tracePt t="299945" x="5016500" y="4527550"/>
          <p14:tracePt t="299952" x="5003800" y="4559300"/>
          <p14:tracePt t="299970" x="4991100" y="4603750"/>
          <p14:tracePt t="299984" x="4965700" y="4641850"/>
          <p14:tracePt t="300000" x="4959350" y="4654550"/>
          <p14:tracePt t="300017" x="4940300" y="4673600"/>
          <p14:tracePt t="300033" x="4933950" y="4679950"/>
          <p14:tracePt t="300067" x="4927600" y="4686300"/>
          <p14:tracePt t="300084" x="4927600" y="4692650"/>
          <p14:tracePt t="300100" x="4921250" y="4692650"/>
          <p14:tracePt t="300116" x="4914900" y="4692650"/>
          <p14:tracePt t="300133" x="4908550" y="4692650"/>
          <p14:tracePt t="300151" x="4902200" y="4699000"/>
          <p14:tracePt t="300167" x="4895850" y="4699000"/>
          <p14:tracePt t="300183" x="4889500" y="4699000"/>
          <p14:tracePt t="300217" x="4889500" y="4692650"/>
          <p14:tracePt t="300233" x="4889500" y="4686300"/>
          <p14:tracePt t="300250" x="4889500" y="4673600"/>
          <p14:tracePt t="300267" x="4889500" y="4660900"/>
          <p14:tracePt t="300283" x="4889500" y="4654550"/>
          <p14:tracePt t="300300" x="4883150" y="4648200"/>
          <p14:tracePt t="300316" x="4883150" y="4641850"/>
          <p14:tracePt t="300434" x="4883150" y="4635500"/>
          <p14:tracePt t="300465" x="4889500" y="4641850"/>
          <p14:tracePt t="300479" x="4908550" y="4654550"/>
          <p14:tracePt t="300500" x="4921250" y="4673600"/>
          <p14:tracePt t="300517" x="4921250" y="4692650"/>
          <p14:tracePt t="300535" x="4927600" y="4705350"/>
          <p14:tracePt t="300653" x="4921250" y="4705350"/>
          <p14:tracePt t="300701" x="4914900" y="4705350"/>
          <p14:tracePt t="300723" x="4908550" y="4705350"/>
          <p14:tracePt t="300733" x="4902200" y="4699000"/>
          <p14:tracePt t="300751" x="4883150" y="4686300"/>
          <p14:tracePt t="300767" x="4870450" y="4673600"/>
          <p14:tracePt t="300784" x="4838700" y="4660900"/>
          <p14:tracePt t="300801" x="4838700" y="4654550"/>
          <p14:tracePt t="300817" x="4813300" y="4648200"/>
          <p14:tracePt t="300819" x="4800600" y="4648200"/>
          <p14:tracePt t="300834" x="4787900" y="4641850"/>
          <p14:tracePt t="300851" x="4730750" y="4616450"/>
          <p14:tracePt t="300867" x="4686300" y="4597400"/>
          <p14:tracePt t="300884" x="4654550" y="4578350"/>
          <p14:tracePt t="300901" x="4641850" y="4572000"/>
          <p14:tracePt t="300917" x="4629150" y="4565650"/>
          <p14:tracePt t="300934" x="4622800" y="4565650"/>
          <p14:tracePt t="300951" x="4622800" y="4559300"/>
          <p14:tracePt t="300967" x="4622800" y="4552950"/>
          <p14:tracePt t="300984" x="4616450" y="4552950"/>
          <p14:tracePt t="300999" x="4616450" y="4546600"/>
          <p14:tracePt t="301437" x="4610100" y="4546600"/>
          <p14:tracePt t="301485" x="4610100" y="4540250"/>
          <p14:tracePt t="301492" x="4610100" y="4527550"/>
          <p14:tracePt t="301500" x="4610100" y="4502150"/>
          <p14:tracePt t="301518" x="4603750" y="4432300"/>
          <p14:tracePt t="301534" x="4603750" y="4375150"/>
          <p14:tracePt t="301551" x="4603750" y="4324350"/>
          <p14:tracePt t="301568" x="4610100" y="4279900"/>
          <p14:tracePt t="301585" x="4629150" y="4241800"/>
          <p14:tracePt t="301601" x="4641850" y="4210050"/>
          <p14:tracePt t="301618" x="4654550" y="4191000"/>
          <p14:tracePt t="301634" x="4654550" y="4184650"/>
          <p14:tracePt t="301658" x="4660900" y="4178300"/>
          <p14:tracePt t="301739" x="4660900" y="4184650"/>
          <p14:tracePt t="301752" x="4660900" y="4210050"/>
          <p14:tracePt t="301768" x="4660900" y="4222750"/>
          <p14:tracePt t="301786" x="4654550" y="4267200"/>
          <p14:tracePt t="301801" x="4648200" y="4298950"/>
          <p14:tracePt t="301818" x="4641850" y="4318000"/>
          <p14:tracePt t="301963" x="4648200" y="4324350"/>
          <p14:tracePt t="301971" x="4660900" y="4324350"/>
          <p14:tracePt t="301985" x="4699000" y="4324350"/>
          <p14:tracePt t="302002" x="4813300" y="4324350"/>
          <p14:tracePt t="302021" x="5029200" y="4286250"/>
          <p14:tracePt t="302037" x="5143500" y="4267200"/>
          <p14:tracePt t="302051" x="5245100" y="4248150"/>
          <p14:tracePt t="302068" x="5302250" y="4235450"/>
          <p14:tracePt t="302085" x="5359400" y="4229100"/>
          <p14:tracePt t="302102" x="5397500" y="4222750"/>
          <p14:tracePt t="302118" x="5410200" y="4222750"/>
          <p14:tracePt t="302205" x="5410200" y="4229100"/>
          <p14:tracePt t="302218" x="5416550" y="4229100"/>
          <p14:tracePt t="302235" x="5416550" y="4241800"/>
          <p14:tracePt t="302238" x="5422900" y="4241800"/>
          <p14:tracePt t="302252" x="5422900" y="4248150"/>
          <p14:tracePt t="302254" x="5429250" y="4254500"/>
          <p14:tracePt t="302268" x="5448300" y="4273550"/>
          <p14:tracePt t="302285" x="5467350" y="4279900"/>
          <p14:tracePt t="302302" x="5480050" y="4286250"/>
          <p14:tracePt t="302318" x="5492750" y="4286250"/>
          <p14:tracePt t="302335" x="5505450" y="4292600"/>
          <p14:tracePt t="302352" x="5511800" y="4292600"/>
          <p14:tracePt t="302369" x="5524500" y="4292600"/>
          <p14:tracePt t="302386" x="5537200" y="4292600"/>
          <p14:tracePt t="302402" x="5549900" y="4292600"/>
          <p14:tracePt t="302418" x="5562600" y="4292600"/>
          <p14:tracePt t="302435" x="5575300" y="4292600"/>
          <p14:tracePt t="302438" x="5581650" y="4292600"/>
          <p14:tracePt t="302452" x="5588000" y="4292600"/>
          <p14:tracePt t="302455" x="5594350" y="4292600"/>
          <p14:tracePt t="302469" x="5600700" y="4286250"/>
          <p14:tracePt t="302486" x="5600700" y="4279900"/>
          <p14:tracePt t="302502" x="5607050" y="4279900"/>
          <p14:tracePt t="302553" x="5607050" y="4273550"/>
          <p14:tracePt t="302591" x="5600700" y="4273550"/>
          <p14:tracePt t="302622" x="5600700" y="4267200"/>
          <p14:tracePt t="302637" x="5594350" y="4267200"/>
          <p14:tracePt t="302710" x="5588000" y="4267200"/>
          <p14:tracePt t="302750" x="5581650" y="4267200"/>
          <p14:tracePt t="302757" x="5575300" y="4267200"/>
          <p14:tracePt t="302768" x="5575300" y="4260850"/>
          <p14:tracePt t="302786" x="5562600" y="4254500"/>
          <p14:tracePt t="302803" x="5549900" y="4248150"/>
          <p14:tracePt t="302819" x="5543550" y="4248150"/>
          <p14:tracePt t="302836" x="5607050" y="4254500"/>
          <p14:tracePt t="302853" x="5695950" y="4286250"/>
          <p14:tracePt t="302869" x="5791200" y="4305300"/>
          <p14:tracePt t="302888" x="5880100" y="4330700"/>
          <p14:tracePt t="302902" x="5962650" y="4356100"/>
          <p14:tracePt t="302919" x="6013450" y="4375150"/>
          <p14:tracePt t="302934" x="6026150" y="4381500"/>
          <p14:tracePt t="303162" x="6019800" y="4381500"/>
          <p14:tracePt t="303168" x="6000750" y="4381500"/>
          <p14:tracePt t="303186" x="5905500" y="4387850"/>
          <p14:tracePt t="303203" x="5791200" y="4394200"/>
          <p14:tracePt t="303220" x="5651500" y="4394200"/>
          <p14:tracePt t="303236" x="5499100" y="4394200"/>
          <p14:tracePt t="303241" x="5397500" y="4394200"/>
          <p14:tracePt t="303253" x="5283200" y="4394200"/>
          <p14:tracePt t="303269" x="5035550" y="4394200"/>
          <p14:tracePt t="303287" x="4552950" y="4387850"/>
          <p14:tracePt t="303303" x="4260850" y="4375150"/>
          <p14:tracePt t="303319" x="4146550" y="4368800"/>
          <p14:tracePt t="303336" x="3765550" y="4381500"/>
          <p14:tracePt t="303354" x="3549650" y="4406900"/>
          <p14:tracePt t="303369" x="3314700" y="4438650"/>
          <p14:tracePt t="303386" x="3086100" y="4457700"/>
          <p14:tracePt t="303403" x="2863850" y="4476750"/>
          <p14:tracePt t="303419" x="2660650" y="4495800"/>
          <p14:tracePt t="303436" x="2501900" y="4508500"/>
          <p14:tracePt t="303453" x="2266950" y="4533900"/>
          <p14:tracePt t="303469" x="2095500" y="4540250"/>
          <p14:tracePt t="303486" x="1924050" y="4552950"/>
          <p14:tracePt t="303502" x="1739900" y="4559300"/>
          <p14:tracePt t="303519" x="1638300" y="4565650"/>
          <p14:tracePt t="303522" x="1600200" y="4572000"/>
          <p14:tracePt t="303536" x="1562100" y="4578350"/>
          <p14:tracePt t="303553" x="1555750" y="4584700"/>
          <p14:tracePt t="303569" x="1549400" y="4591050"/>
          <p14:tracePt t="303586" x="1536700" y="4610100"/>
          <p14:tracePt t="303604" x="1530350" y="4629150"/>
          <p14:tracePt t="303619" x="1524000" y="4648200"/>
          <p14:tracePt t="303636" x="1504950" y="4667250"/>
          <p14:tracePt t="303653" x="1492250" y="4673600"/>
          <p14:tracePt t="303716" x="1504950" y="4679950"/>
          <p14:tracePt t="303725" x="1517650" y="4679950"/>
          <p14:tracePt t="303737" x="1543050" y="4686300"/>
          <p14:tracePt t="303754" x="1619250" y="4705350"/>
          <p14:tracePt t="303770" x="1733550" y="4730750"/>
          <p14:tracePt t="303786" x="2032000" y="4775200"/>
          <p14:tracePt t="303803" x="2298700" y="4806950"/>
          <p14:tracePt t="303819" x="2667000" y="4819650"/>
          <p14:tracePt t="303836" x="3086100" y="4800600"/>
          <p14:tracePt t="303853" x="3486150" y="4756150"/>
          <p14:tracePt t="303869" x="3962400" y="4686300"/>
          <p14:tracePt t="303886" x="4330700" y="4629150"/>
          <p14:tracePt t="303903" x="4762500" y="4552950"/>
          <p14:tracePt t="303920" x="5092700" y="4502150"/>
          <p14:tracePt t="303937" x="5397500" y="4483100"/>
          <p14:tracePt t="303953" x="5613400" y="4483100"/>
          <p14:tracePt t="303970" x="5721350" y="4495800"/>
          <p14:tracePt t="303986" x="5740400" y="4502150"/>
          <p14:tracePt t="304176" x="5740400" y="4508500"/>
          <p14:tracePt t="304183" x="5734050" y="4521200"/>
          <p14:tracePt t="304203" x="5721350" y="4533900"/>
          <p14:tracePt t="304220" x="5715000" y="4546600"/>
          <p14:tracePt t="304237" x="5708650" y="4552950"/>
          <p14:tracePt t="304253" x="5708650" y="4559300"/>
          <p14:tracePt t="304287" x="5702300" y="4565650"/>
          <p14:tracePt t="304304" x="5695950" y="4565650"/>
          <p14:tracePt t="304321" x="5689600" y="4578350"/>
          <p14:tracePt t="304337" x="5676900" y="4584700"/>
          <p14:tracePt t="304354" x="5657850" y="4597400"/>
          <p14:tracePt t="304370" x="5632450" y="4616450"/>
          <p14:tracePt t="304387" x="5619750" y="4629150"/>
          <p14:tracePt t="304404" x="5600700" y="4641850"/>
          <p14:tracePt t="304406" x="5600700" y="4648200"/>
          <p14:tracePt t="304422" x="5588000" y="4654550"/>
          <p14:tracePt t="304437" x="5581650" y="4660900"/>
          <p14:tracePt t="305112" x="5575300" y="4654550"/>
          <p14:tracePt t="305121" x="5575300" y="4641850"/>
          <p14:tracePt t="305138" x="5556250" y="4603750"/>
          <p14:tracePt t="305154" x="5543550" y="4572000"/>
          <p14:tracePt t="305171" x="5537200" y="4533900"/>
          <p14:tracePt t="305188" x="5511800" y="4476750"/>
          <p14:tracePt t="305205" x="5505450" y="4445000"/>
          <p14:tracePt t="305222" x="5492750" y="4419600"/>
          <p14:tracePt t="305238" x="5492750" y="4406900"/>
          <p14:tracePt t="305438" x="5486400" y="4406900"/>
          <p14:tracePt t="305445" x="5480050" y="4406900"/>
          <p14:tracePt t="305457" x="5461000" y="4413250"/>
          <p14:tracePt t="305471" x="5416550" y="4425950"/>
          <p14:tracePt t="305488" x="5372100" y="4432300"/>
          <p14:tracePt t="305506" x="5321300" y="4438650"/>
          <p14:tracePt t="305508" x="5295900" y="4438650"/>
          <p14:tracePt t="305521" x="5270500" y="4438650"/>
          <p14:tracePt t="305538" x="5194300" y="4438650"/>
          <p14:tracePt t="305555" x="5118100" y="4438650"/>
          <p14:tracePt t="305571" x="5029200" y="4438650"/>
          <p14:tracePt t="305588" x="4914900" y="4438650"/>
          <p14:tracePt t="305605" x="4870450" y="4438650"/>
          <p14:tracePt t="305623" x="4832350" y="4438650"/>
          <p14:tracePt t="305638" x="4800600" y="4438650"/>
          <p14:tracePt t="305655" x="4743450" y="4451350"/>
          <p14:tracePt t="305672" x="4654550" y="4464050"/>
          <p14:tracePt t="305688" x="4521200" y="4489450"/>
          <p14:tracePt t="305705" x="4387850" y="4514850"/>
          <p14:tracePt t="305721" x="4229100" y="4533900"/>
          <p14:tracePt t="305738" x="4146550" y="4546600"/>
          <p14:tracePt t="305754" x="4114800" y="4546600"/>
          <p14:tracePt t="305827" x="4114800" y="4552950"/>
          <p14:tracePt t="305834" x="4108450" y="4552950"/>
          <p14:tracePt t="305843" x="4083050" y="4565650"/>
          <p14:tracePt t="305855" x="4038600" y="4584700"/>
          <p14:tracePt t="305872" x="3917950" y="4603750"/>
          <p14:tracePt t="305888" x="3784600" y="4616450"/>
          <p14:tracePt t="305907" x="3575050" y="4622800"/>
          <p14:tracePt t="305925" x="3479800" y="4622800"/>
          <p14:tracePt t="305938" x="3409950" y="4622800"/>
          <p14:tracePt t="305956" x="3359150" y="4622800"/>
          <p14:tracePt t="305971" x="3302000" y="4622800"/>
          <p14:tracePt t="305988" x="3187700" y="4622800"/>
          <p14:tracePt t="306005" x="3079750" y="4629150"/>
          <p14:tracePt t="306022" x="2984500" y="4622800"/>
          <p14:tracePt t="306039" x="2882900" y="4610100"/>
          <p14:tracePt t="306055" x="2806700" y="4597400"/>
          <p14:tracePt t="306074" x="2781300" y="4597400"/>
          <p14:tracePt t="306088" x="2762250" y="4597400"/>
          <p14:tracePt t="306105" x="2717800" y="4616450"/>
          <p14:tracePt t="306123" x="2603500" y="4648200"/>
          <p14:tracePt t="306138" x="2451100" y="4679950"/>
          <p14:tracePt t="306155" x="2305050" y="4699000"/>
          <p14:tracePt t="306172" x="2051050" y="4718050"/>
          <p14:tracePt t="306188" x="1949450" y="4718050"/>
          <p14:tracePt t="306205" x="1879600" y="4724400"/>
          <p14:tracePt t="306223" x="1854200" y="4730750"/>
          <p14:tracePt t="306239" x="1803400" y="4743450"/>
          <p14:tracePt t="306255" x="1733550" y="4756150"/>
          <p14:tracePt t="306272" x="1670050" y="4762500"/>
          <p14:tracePt t="306289" x="1606550" y="4762500"/>
          <p14:tracePt t="306305" x="1555750" y="4762500"/>
          <p14:tracePt t="306322" x="1536700" y="4756150"/>
          <p14:tracePt t="306355" x="1524000" y="4756150"/>
          <p14:tracePt t="306372" x="1492250" y="4756150"/>
          <p14:tracePt t="306388" x="1416050" y="4756150"/>
          <p14:tracePt t="306405" x="1352550" y="4743450"/>
          <p14:tracePt t="306422" x="1295400" y="4724400"/>
          <p14:tracePt t="306437" x="1250950" y="4705350"/>
          <p14:tracePt t="306455" x="1231900" y="4692650"/>
          <p14:tracePt t="306472" x="1225550" y="4673600"/>
          <p14:tracePt t="306489" x="1225550" y="4660900"/>
          <p14:tracePt t="306506" x="1219200" y="4654550"/>
          <p14:tracePt t="306523" x="1181100" y="4635500"/>
          <p14:tracePt t="306537" x="1130300" y="4616450"/>
          <p14:tracePt t="306555" x="1092200" y="4603750"/>
          <p14:tracePt t="306571" x="1079500" y="4597400"/>
          <p14:tracePt t="306589" x="1079500" y="4591050"/>
          <p14:tracePt t="306605" x="1085850" y="4584700"/>
          <p14:tracePt t="306622" x="1117600" y="4565650"/>
          <p14:tracePt t="306638" x="1143000" y="4559300"/>
          <p14:tracePt t="306657" x="1149350" y="4559300"/>
          <p14:tracePt t="306743" x="1155700" y="4552950"/>
          <p14:tracePt t="306749" x="1162050" y="4540250"/>
          <p14:tracePt t="306758" x="1174750" y="4533900"/>
          <p14:tracePt t="306775" x="1231900" y="4508500"/>
          <p14:tracePt t="306789" x="1320800" y="4483100"/>
          <p14:tracePt t="306805" x="1409700" y="4470400"/>
          <p14:tracePt t="306822" x="1511300" y="4470400"/>
          <p14:tracePt t="306839" x="1651000" y="4470400"/>
          <p14:tracePt t="306855" x="1936750" y="4470400"/>
          <p14:tracePt t="306871" x="2349500" y="4470400"/>
          <p14:tracePt t="306889" x="2787650" y="4470400"/>
          <p14:tracePt t="306906" x="3302000" y="4495800"/>
          <p14:tracePt t="306922" x="3721100" y="4527550"/>
          <p14:tracePt t="306939" x="4108450" y="4559300"/>
          <p14:tracePt t="306956" x="4489450" y="4578350"/>
          <p14:tracePt t="306976" x="4876800" y="4578350"/>
          <p14:tracePt t="306989" x="4991100" y="4578350"/>
          <p14:tracePt t="307006" x="5175250" y="4578350"/>
          <p14:tracePt t="307022" x="5219700" y="4578350"/>
          <p14:tracePt t="307073" x="5213350" y="4578350"/>
          <p14:tracePt t="307089" x="5187950" y="4578350"/>
          <p14:tracePt t="307106" x="5092700" y="4591050"/>
          <p14:tracePt t="307123" x="4997450" y="4616450"/>
          <p14:tracePt t="307140" x="4889500" y="4635500"/>
          <p14:tracePt t="307156" x="4775200" y="4654550"/>
          <p14:tracePt t="307174" x="4679950" y="4667250"/>
          <p14:tracePt t="307192" x="4514850" y="4686300"/>
          <p14:tracePt t="307206" x="4311650" y="4705350"/>
          <p14:tracePt t="307223" x="3987800" y="4718050"/>
          <p14:tracePt t="307239" x="3702050" y="4724400"/>
          <p14:tracePt t="307256" x="3409950" y="4724400"/>
          <p14:tracePt t="307275" x="3168650" y="4718050"/>
          <p14:tracePt t="307277" x="3079750" y="4711700"/>
          <p14:tracePt t="307290" x="2997200" y="4711700"/>
          <p14:tracePt t="307306" x="2806700" y="4724400"/>
          <p14:tracePt t="307323" x="2628900" y="4743450"/>
          <p14:tracePt t="307326" x="2540000" y="4756150"/>
          <p14:tracePt t="307339" x="2457450" y="4762500"/>
          <p14:tracePt t="307340" x="2368550" y="4768850"/>
          <p14:tracePt t="307356" x="2279650" y="4768850"/>
          <p14:tracePt t="307372" x="2108200" y="4762500"/>
          <p14:tracePt t="307389" x="2038350" y="4749800"/>
          <p14:tracePt t="307406" x="2025650" y="4743450"/>
          <p14:tracePt t="307440" x="2000250" y="4743450"/>
          <p14:tracePt t="307456" x="1924050" y="4737100"/>
          <p14:tracePt t="307473" x="1828800" y="4730750"/>
          <p14:tracePt t="307489" x="1689100" y="4711700"/>
          <p14:tracePt t="307506" x="1593850" y="4699000"/>
          <p14:tracePt t="307523" x="1517650" y="4692650"/>
          <p14:tracePt t="307539" x="1511300" y="4686300"/>
          <p14:tracePt t="307556" x="1511300" y="4679950"/>
          <p14:tracePt t="307625" x="1498600" y="4673600"/>
          <p14:tracePt t="307632" x="1492250" y="4673600"/>
          <p14:tracePt t="307640" x="1485900" y="4673600"/>
          <p14:tracePt t="307656" x="1473200" y="4660900"/>
          <p14:tracePt t="307673" x="1460500" y="4648200"/>
          <p14:tracePt t="307689" x="1460500" y="4635500"/>
          <p14:tracePt t="307706" x="1485900" y="4622800"/>
          <p14:tracePt t="307723" x="1524000" y="4610100"/>
          <p14:tracePt t="307738" x="1568450" y="4597400"/>
          <p14:tracePt t="307756" x="1574800" y="4597400"/>
          <p14:tracePt t="307850" x="1574800" y="4591050"/>
          <p14:tracePt t="307859" x="1581150" y="4584700"/>
          <p14:tracePt t="307868" x="1587500" y="4578350"/>
          <p14:tracePt t="307878" x="1600200" y="4572000"/>
          <p14:tracePt t="307890" x="1625600" y="4546600"/>
          <p14:tracePt t="307906" x="1631950" y="4540250"/>
          <p14:tracePt t="307963" x="1631950" y="4546600"/>
          <p14:tracePt t="308043" x="1644650" y="4546600"/>
          <p14:tracePt t="308051" x="1651000" y="4546600"/>
          <p14:tracePt t="308059" x="1682750" y="4552950"/>
          <p14:tracePt t="308074" x="1708150" y="4552950"/>
          <p14:tracePt t="308090" x="1739900" y="4559300"/>
          <p14:tracePt t="308106" x="1746250" y="4559300"/>
          <p14:tracePt t="308123" x="1752600" y="4559300"/>
          <p14:tracePt t="308139" x="1771650" y="4559300"/>
          <p14:tracePt t="308156" x="1803400" y="4565650"/>
          <p14:tracePt t="308173" x="1847850" y="4565650"/>
          <p14:tracePt t="308190" x="1885950" y="4572000"/>
          <p14:tracePt t="308207" x="1930400" y="4572000"/>
          <p14:tracePt t="308224" x="1974850" y="4572000"/>
          <p14:tracePt t="308240" x="2012950" y="4565650"/>
          <p14:tracePt t="308257" x="2032000" y="4559300"/>
          <p14:tracePt t="308274" x="2044700" y="4559300"/>
          <p14:tracePt t="308290" x="2051050" y="4559300"/>
          <p14:tracePt t="308340" x="2057400" y="4559300"/>
          <p14:tracePt t="308357" x="2070100" y="4559300"/>
          <p14:tracePt t="308373" x="2082800" y="4552950"/>
          <p14:tracePt t="308390" x="2089150" y="4552950"/>
          <p14:tracePt t="308407" x="2101850" y="4552950"/>
          <p14:tracePt t="308410" x="2108200" y="4552950"/>
          <p14:tracePt t="308440" x="2114550" y="4546600"/>
          <p14:tracePt t="308490" x="2114550" y="4527550"/>
          <p14:tracePt t="308507" x="2114550" y="4508500"/>
          <p14:tracePt t="308524" x="2101850" y="4489450"/>
          <p14:tracePt t="308540" x="2082800" y="4476750"/>
          <p14:tracePt t="308557" x="2057400" y="4464050"/>
          <p14:tracePt t="308573" x="2025650" y="4445000"/>
          <p14:tracePt t="308590" x="1974850" y="4432300"/>
          <p14:tracePt t="308607" x="1930400" y="4413250"/>
          <p14:tracePt t="308624" x="1898650" y="4400550"/>
          <p14:tracePt t="308640" x="1860550" y="4387850"/>
          <p14:tracePt t="308657" x="1835150" y="4381500"/>
          <p14:tracePt t="308659" x="1822450" y="4375150"/>
          <p14:tracePt t="308673" x="1797050" y="4368800"/>
          <p14:tracePt t="308691" x="1752600" y="4362450"/>
          <p14:tracePt t="308708" x="1676400" y="4349750"/>
          <p14:tracePt t="308724" x="1593850" y="4343400"/>
          <p14:tracePt t="308740" x="1485900" y="4330700"/>
          <p14:tracePt t="308757" x="1384300" y="4318000"/>
          <p14:tracePt t="308773" x="1320800" y="4311650"/>
          <p14:tracePt t="308790" x="1276350" y="4311650"/>
          <p14:tracePt t="308806" x="1263650" y="4311650"/>
          <p14:tracePt t="308824" x="1250950" y="4318000"/>
          <p14:tracePt t="308840" x="1250950" y="4330700"/>
          <p14:tracePt t="308857" x="1250950" y="4349750"/>
          <p14:tracePt t="308875" x="1250950" y="4387850"/>
          <p14:tracePt t="308891" x="1250950" y="4419600"/>
          <p14:tracePt t="308910" x="1250950" y="4451350"/>
          <p14:tracePt t="308924" x="1250950" y="4464050"/>
          <p14:tracePt t="308941" x="1257300" y="4470400"/>
          <p14:tracePt t="308957" x="1270000" y="4476750"/>
          <p14:tracePt t="308974" x="1308100" y="4489450"/>
          <p14:tracePt t="308990" x="1365250" y="4508500"/>
          <p14:tracePt t="309007" x="1447800" y="4527550"/>
          <p14:tracePt t="309024" x="1543050" y="4552950"/>
          <p14:tracePt t="309041" x="1651000" y="4565650"/>
          <p14:tracePt t="309057" x="1746250" y="4572000"/>
          <p14:tracePt t="309074" x="1803400" y="4572000"/>
          <p14:tracePt t="309091" x="1816100" y="4578350"/>
          <p14:tracePt t="309167" x="1822450" y="4578350"/>
          <p14:tracePt t="309183" x="1822450" y="4572000"/>
          <p14:tracePt t="309195" x="1828800" y="4572000"/>
          <p14:tracePt t="309207" x="1828800" y="4565650"/>
          <p14:tracePt t="309580" x="1822450" y="4559300"/>
          <p14:tracePt t="309693" x="1822450" y="4552950"/>
          <p14:tracePt t="309700" x="1816100" y="4546600"/>
          <p14:tracePt t="309890" x="1816100" y="4540250"/>
          <p14:tracePt t="309897" x="1809750" y="4540250"/>
          <p14:tracePt t="309907" x="1809750" y="4533900"/>
          <p14:tracePt t="309943" x="1803400" y="4527550"/>
          <p14:tracePt t="310028" x="1797050" y="4527550"/>
          <p14:tracePt t="310034" x="1797050" y="4521200"/>
          <p14:tracePt t="310042" x="1790700" y="4521200"/>
          <p14:tracePt t="310059" x="1784350" y="4514850"/>
          <p14:tracePt t="310074" x="1784350" y="4508500"/>
          <p14:tracePt t="310091" x="1778000" y="4502150"/>
          <p14:tracePt t="310109" x="1771650" y="4502150"/>
          <p14:tracePt t="310125" x="1771650" y="4495800"/>
          <p14:tracePt t="310360" x="1758950" y="4495800"/>
          <p14:tracePt t="310368" x="1752600" y="4495800"/>
          <p14:tracePt t="310379" x="1739900" y="4495800"/>
          <p14:tracePt t="310393" x="1727200" y="4495800"/>
          <p14:tracePt t="310408" x="1720850" y="4495800"/>
          <p14:tracePt t="310482" x="1720850" y="4489450"/>
          <p14:tracePt t="310764" x="1720850" y="4483100"/>
          <p14:tracePt t="310770" x="1720850" y="4476750"/>
          <p14:tracePt t="311380" x="1714500" y="4476750"/>
          <p14:tracePt t="311388" x="1708150" y="4476750"/>
          <p14:tracePt t="311410" x="1670050" y="4476750"/>
          <p14:tracePt t="311427" x="1663700" y="4476750"/>
          <p14:tracePt t="311538" x="1657350" y="4476750"/>
          <p14:tracePt t="311547" x="1651000" y="4476750"/>
          <p14:tracePt t="311560" x="1612900" y="4483100"/>
          <p14:tracePt t="311578" x="1543050" y="4483100"/>
          <p14:tracePt t="311594" x="1498600" y="4489450"/>
          <p14:tracePt t="311610" x="1466850" y="4495800"/>
          <p14:tracePt t="311627" x="1454150" y="4495800"/>
          <p14:tracePt t="311681" x="1454150" y="4502150"/>
          <p14:tracePt t="311693" x="1460500" y="4508500"/>
          <p14:tracePt t="311709" x="1479550" y="4521200"/>
          <p14:tracePt t="311726" x="1492250" y="4533900"/>
          <p14:tracePt t="311743" x="1504950" y="4540250"/>
          <p14:tracePt t="311760" x="1524000" y="4552950"/>
          <p14:tracePt t="311776" x="1562100" y="4565650"/>
          <p14:tracePt t="311793" x="1657350" y="4578350"/>
          <p14:tracePt t="311810" x="1778000" y="4591050"/>
          <p14:tracePt t="311826" x="1866900" y="4591050"/>
          <p14:tracePt t="311843" x="1924050" y="4591050"/>
          <p14:tracePt t="311860" x="1962150" y="4591050"/>
          <p14:tracePt t="311876" x="1968500" y="4591050"/>
          <p14:tracePt t="311947" x="1968500" y="4584700"/>
          <p14:tracePt t="311955" x="1968500" y="4578350"/>
          <p14:tracePt t="311963" x="1968500" y="4572000"/>
          <p14:tracePt t="311976" x="1968500" y="4559300"/>
          <p14:tracePt t="311994" x="1962150" y="4527550"/>
          <p14:tracePt t="312010" x="1955800" y="4476750"/>
          <p14:tracePt t="312026" x="1924050" y="4432300"/>
          <p14:tracePt t="312043" x="1898650" y="4394200"/>
          <p14:tracePt t="312060" x="1860550" y="4356100"/>
          <p14:tracePt t="312075" x="1803400" y="4305300"/>
          <p14:tracePt t="312093" x="1771650" y="4273550"/>
          <p14:tracePt t="312110" x="1727200" y="4235450"/>
          <p14:tracePt t="312126" x="1701800" y="4216400"/>
          <p14:tracePt t="312143" x="1682750" y="4210050"/>
          <p14:tracePt t="312160" x="1631950" y="4203700"/>
          <p14:tracePt t="312176" x="1549400" y="4203700"/>
          <p14:tracePt t="312193" x="1460500" y="4191000"/>
          <p14:tracePt t="312210" x="1371600" y="4178300"/>
          <p14:tracePt t="312227" x="1289050" y="4159250"/>
          <p14:tracePt t="312243" x="1231900" y="4152900"/>
          <p14:tracePt t="312260" x="1117600" y="4165600"/>
          <p14:tracePt t="312278" x="1066800" y="4184650"/>
          <p14:tracePt t="312293" x="1022350" y="4216400"/>
          <p14:tracePt t="312310" x="1009650" y="4254500"/>
          <p14:tracePt t="312327" x="1016000" y="4279900"/>
          <p14:tracePt t="312344" x="1060450" y="4318000"/>
          <p14:tracePt t="312360" x="1117600" y="4356100"/>
          <p14:tracePt t="312377" x="1231900" y="4419600"/>
          <p14:tracePt t="312393" x="1403350" y="4476750"/>
          <p14:tracePt t="312411" x="1593850" y="4527550"/>
          <p14:tracePt t="312427" x="1809750" y="4559300"/>
          <p14:tracePt t="312443" x="1993900" y="4565650"/>
          <p14:tracePt t="312460" x="2070100" y="4565650"/>
          <p14:tracePt t="312476" x="2076450" y="4565650"/>
          <p14:tracePt t="312507" x="2076450" y="4559300"/>
          <p14:tracePt t="312527" x="2044700" y="4552950"/>
          <p14:tracePt t="312543" x="2000250" y="4546600"/>
          <p14:tracePt t="312560" x="1974850" y="4546600"/>
          <p14:tracePt t="312578" x="1936750" y="4546600"/>
          <p14:tracePt t="312593" x="1911350" y="4552950"/>
          <p14:tracePt t="312610" x="1860550" y="4584700"/>
          <p14:tracePt t="312628" x="1841500" y="4603750"/>
          <p14:tracePt t="312643" x="1822450" y="4629150"/>
          <p14:tracePt t="312661" x="1816100" y="4673600"/>
          <p14:tracePt t="312677" x="1816100" y="4756150"/>
          <p14:tracePt t="312693" x="1822450" y="4806950"/>
          <p14:tracePt t="312710" x="1828800" y="4870450"/>
          <p14:tracePt t="312726" x="1835150" y="4921250"/>
          <p14:tracePt t="312744" x="1841500" y="4965700"/>
          <p14:tracePt t="312761" x="1847850" y="4997450"/>
          <p14:tracePt t="312779" x="1854200" y="5016500"/>
          <p14:tracePt t="312793" x="1854200" y="5022850"/>
          <p14:tracePt t="312827" x="1854200" y="5035550"/>
          <p14:tracePt t="312844" x="1847850" y="5054600"/>
          <p14:tracePt t="312860" x="1835150" y="5067300"/>
          <p14:tracePt t="312879" x="1822450" y="5092700"/>
          <p14:tracePt t="312894" x="1809750" y="5105400"/>
          <p14:tracePt t="312911" x="1803400" y="5124450"/>
          <p14:tracePt t="312927" x="1790700" y="5137150"/>
          <p14:tracePt t="312944" x="1758950" y="5143500"/>
          <p14:tracePt t="312960" x="1689100" y="5149850"/>
          <p14:tracePt t="312978" x="1606550" y="5137150"/>
          <p14:tracePt t="312994" x="1511300" y="5099050"/>
          <p14:tracePt t="313011" x="1435100" y="5054600"/>
          <p14:tracePt t="313029" x="1365250" y="5010150"/>
          <p14:tracePt t="313044" x="1308100" y="4959350"/>
          <p14:tracePt t="313061" x="1276350" y="4921250"/>
          <p14:tracePt t="313077" x="1263650" y="4895850"/>
          <p14:tracePt t="313094" x="1250950" y="4857750"/>
          <p14:tracePt t="313112" x="1250950" y="4845050"/>
          <p14:tracePt t="313128" x="1238250" y="4832350"/>
          <p14:tracePt t="313144" x="1219200" y="4806950"/>
          <p14:tracePt t="313161" x="1200150" y="4787900"/>
          <p14:tracePt t="313178" x="1174750" y="4762500"/>
          <p14:tracePt t="313196" x="1149350" y="4737100"/>
          <p14:tracePt t="313211" x="1136650" y="4724400"/>
          <p14:tracePt t="313227" x="1130300" y="4705350"/>
          <p14:tracePt t="313244" x="1123950" y="4686300"/>
          <p14:tracePt t="313261" x="1123950" y="4673600"/>
          <p14:tracePt t="313294" x="1117600" y="4660900"/>
          <p14:tracePt t="313311" x="1104900" y="4654550"/>
          <p14:tracePt t="313328" x="1092200" y="4629150"/>
          <p14:tracePt t="313344" x="1073150" y="4603750"/>
          <p14:tracePt t="313362" x="1066800" y="4591050"/>
          <p14:tracePt t="313377" x="1066800" y="4572000"/>
          <p14:tracePt t="313394" x="1066800" y="4559300"/>
          <p14:tracePt t="313411" x="1073150" y="4552950"/>
          <p14:tracePt t="313742" x="1079500" y="4546600"/>
          <p14:tracePt t="313751" x="1098550" y="4546600"/>
          <p14:tracePt t="313762" x="1238250" y="4502150"/>
          <p14:tracePt t="313780" x="1479550" y="4445000"/>
          <p14:tracePt t="313795" x="1784350" y="4381500"/>
          <p14:tracePt t="313812" x="2171700" y="4305300"/>
          <p14:tracePt t="313828" x="2641600" y="4229100"/>
          <p14:tracePt t="313847" x="3054350" y="4171950"/>
          <p14:tracePt t="313861" x="3448050" y="4127500"/>
          <p14:tracePt t="313879" x="3886200" y="4070350"/>
          <p14:tracePt t="313895" x="4286250" y="3981450"/>
          <p14:tracePt t="313912" x="4775200" y="3829050"/>
          <p14:tracePt t="313929" x="5289550" y="3632200"/>
          <p14:tracePt t="313944" x="5715000" y="3454400"/>
          <p14:tracePt t="313961" x="6115050" y="3314700"/>
          <p14:tracePt t="313978" x="6400800" y="3257550"/>
          <p14:tracePt t="313995" x="6572250" y="3251200"/>
          <p14:tracePt t="314010" x="6667500" y="3257550"/>
          <p14:tracePt t="314028" x="6743700" y="3289300"/>
          <p14:tracePt t="314030" x="6781800" y="3295650"/>
          <p14:tracePt t="314045" x="6889750" y="3308350"/>
          <p14:tracePt t="314061" x="6997700" y="3295650"/>
          <p14:tracePt t="314078" x="7112000" y="3270250"/>
          <p14:tracePt t="314095" x="7188200" y="3232150"/>
          <p14:tracePt t="314113" x="7239000" y="3200400"/>
          <p14:tracePt t="314128" x="7277100" y="3175000"/>
          <p14:tracePt t="314145" x="7321550" y="3162300"/>
          <p14:tracePt t="314162" x="7385050" y="3155950"/>
          <p14:tracePt t="314178" x="7486650" y="3168650"/>
          <p14:tracePt t="314195" x="7581900" y="3200400"/>
          <p14:tracePt t="314212" x="7645400" y="3244850"/>
          <p14:tracePt t="314228" x="7658100" y="3244850"/>
          <p14:tracePt t="314245" x="7664450" y="3244850"/>
          <p14:tracePt t="314262" x="7753350" y="3206750"/>
          <p14:tracePt t="314278" x="7823200" y="3187700"/>
          <p14:tracePt t="314296" x="7905750" y="3181350"/>
          <p14:tracePt t="314311" x="7988300" y="3187700"/>
          <p14:tracePt t="314327" x="8039100" y="3213100"/>
          <p14:tracePt t="314347" x="8077200" y="3251200"/>
          <p14:tracePt t="314362" x="8108950" y="3295650"/>
          <p14:tracePt t="314378" x="8115300" y="3327400"/>
          <p14:tracePt t="314396" x="8121650" y="3346450"/>
          <p14:tracePt t="314445" x="8121650" y="3352800"/>
          <p14:tracePt t="314462" x="8128000" y="3352800"/>
          <p14:tracePt t="314479" x="8134350" y="3352800"/>
          <p14:tracePt t="314495" x="8147050" y="3352800"/>
          <p14:tracePt t="314497" x="8153400" y="3352800"/>
          <p14:tracePt t="314529" x="8178800" y="3352800"/>
          <p14:tracePt t="314545" x="8216900" y="3352800"/>
          <p14:tracePt t="314562" x="8255000" y="3352800"/>
          <p14:tracePt t="314579" x="8293100" y="3346450"/>
          <p14:tracePt t="314596" x="8318500" y="3333750"/>
          <p14:tracePt t="314612" x="8337550" y="3327400"/>
          <p14:tracePt t="314629" x="8343900" y="3314700"/>
          <p14:tracePt t="314646" x="8369300" y="3302000"/>
          <p14:tracePt t="314662" x="8388350" y="3282950"/>
          <p14:tracePt t="314679" x="8445500" y="3263900"/>
          <p14:tracePt t="314695" x="8515350" y="3251200"/>
          <p14:tracePt t="314712" x="8610600" y="3225800"/>
          <p14:tracePt t="314729" x="8693150" y="3206750"/>
          <p14:tracePt t="314745" x="8750300" y="3181350"/>
          <p14:tracePt t="314763" x="8775700" y="3162300"/>
          <p14:tracePt t="314781" x="8788400" y="3155950"/>
          <p14:tracePt t="314796" x="8794750" y="3143250"/>
          <p14:tracePt t="314813" x="8807450" y="3136900"/>
          <p14:tracePt t="314829" x="8832850" y="3124200"/>
          <p14:tracePt t="314845" x="8851900" y="3117850"/>
          <p14:tracePt t="314864" x="8896350" y="3111500"/>
          <p14:tracePt t="314879" x="8928100" y="3105150"/>
          <p14:tracePt t="314883" x="8940800" y="3098800"/>
          <p14:tracePt t="314895" x="8953500" y="3098800"/>
          <p14:tracePt t="314912" x="8985250" y="3086100"/>
          <p14:tracePt t="314929" x="9010650" y="3079750"/>
          <p14:tracePt t="314945" x="9029700" y="3079750"/>
          <p14:tracePt t="314962" x="9048750" y="3073400"/>
          <p14:tracePt t="314965" x="9055100" y="3073400"/>
          <p14:tracePt t="315092" x="9048750" y="3073400"/>
          <p14:tracePt t="315100" x="9042400" y="3073400"/>
          <p14:tracePt t="315114" x="8991600" y="3067050"/>
          <p14:tracePt t="315130" x="8928100" y="3067050"/>
          <p14:tracePt t="315147" x="8851900" y="3067050"/>
          <p14:tracePt t="315162" x="8756650" y="3060700"/>
          <p14:tracePt t="315181" x="8616950" y="3048000"/>
          <p14:tracePt t="315196" x="8489950" y="3041650"/>
          <p14:tracePt t="315212" x="8343900" y="3035300"/>
          <p14:tracePt t="315230" x="8210550" y="3028950"/>
          <p14:tracePt t="315247" x="8083550" y="3028950"/>
          <p14:tracePt t="315262" x="7981950" y="3028950"/>
          <p14:tracePt t="315278" x="7886700" y="3028950"/>
          <p14:tracePt t="315296" x="7835900" y="3028950"/>
          <p14:tracePt t="315312" x="7810500" y="3028950"/>
          <p14:tracePt t="315329" x="7791450" y="3028950"/>
          <p14:tracePt t="315346" x="7740650" y="3098800"/>
          <p14:tracePt t="315362" x="7677150" y="3168650"/>
          <p14:tracePt t="315380" x="7613650" y="3244850"/>
          <p14:tracePt t="315396" x="7550150" y="3321050"/>
          <p14:tracePt t="315413" x="7505700" y="3384550"/>
          <p14:tracePt t="315429" x="7493000" y="3435350"/>
          <p14:tracePt t="315446" x="7486650" y="3460750"/>
          <p14:tracePt t="315463" x="7493000" y="3498850"/>
          <p14:tracePt t="315479" x="7524750" y="3543300"/>
          <p14:tracePt t="315496" x="7562850" y="3575050"/>
          <p14:tracePt t="315513" x="7594600" y="3613150"/>
          <p14:tracePt t="315529" x="7626350" y="3644900"/>
          <p14:tracePt t="315546" x="7658100" y="3676650"/>
          <p14:tracePt t="315562" x="7702550" y="3702050"/>
          <p14:tracePt t="315579" x="7747000" y="3727450"/>
          <p14:tracePt t="315596" x="7804150" y="3740150"/>
          <p14:tracePt t="315613" x="7835900" y="3740150"/>
          <p14:tracePt t="315630" x="7861300" y="3740150"/>
          <p14:tracePt t="315646" x="7886700" y="3740150"/>
          <p14:tracePt t="315663" x="7893050" y="3740150"/>
          <p14:tracePt t="315696" x="7899400" y="3733800"/>
          <p14:tracePt t="315852" x="7893050" y="3733800"/>
          <p14:tracePt t="315860" x="7874000" y="3733800"/>
          <p14:tracePt t="315869" x="7848600" y="3733800"/>
          <p14:tracePt t="315880" x="7804150" y="3740150"/>
          <p14:tracePt t="315897" x="7702550" y="3771900"/>
          <p14:tracePt t="315913" x="7537450" y="3803650"/>
          <p14:tracePt t="315929" x="7366000" y="3835400"/>
          <p14:tracePt t="315947" x="7086600" y="3879850"/>
          <p14:tracePt t="315964" x="6921500" y="3898900"/>
          <p14:tracePt t="315981" x="6775450" y="3911600"/>
          <p14:tracePt t="315997" x="6597650" y="3937000"/>
          <p14:tracePt t="316013" x="6394450" y="3962400"/>
          <p14:tracePt t="316031" x="6172200" y="3975100"/>
          <p14:tracePt t="316046" x="5949950" y="3981450"/>
          <p14:tracePt t="316063" x="5765800" y="3987800"/>
          <p14:tracePt t="316080" x="5715000" y="4000500"/>
          <p14:tracePt t="316113" x="5708650" y="4013200"/>
          <p14:tracePt t="316130" x="5689600" y="4051300"/>
          <p14:tracePt t="316147" x="5651500" y="4108450"/>
          <p14:tracePt t="316164" x="5575300" y="4203700"/>
          <p14:tracePt t="316166" x="5537200" y="4229100"/>
          <p14:tracePt t="316180" x="5448300" y="4279900"/>
          <p14:tracePt t="316198" x="5391150" y="4298950"/>
          <p14:tracePt t="316213" x="5372100" y="4305300"/>
          <p14:tracePt t="316255" x="5365750" y="4311650"/>
          <p14:tracePt t="316264" x="5365750" y="4324350"/>
          <p14:tracePt t="316280" x="5334000" y="4362450"/>
          <p14:tracePt t="316297" x="5283200" y="4400550"/>
          <p14:tracePt t="316314" x="5219700" y="4425950"/>
          <p14:tracePt t="316330" x="5175250" y="4432300"/>
          <p14:tracePt t="316346" x="5162550" y="4432300"/>
          <p14:tracePt t="316364" x="5162550" y="4425950"/>
          <p14:tracePt t="316380" x="5168900" y="4413250"/>
          <p14:tracePt t="316397" x="5207000" y="4394200"/>
          <p14:tracePt t="316399" x="5226050" y="4387850"/>
          <p14:tracePt t="316416" x="5238750" y="4381500"/>
          <p14:tracePt t="316489" x="5238750" y="4375150"/>
          <p14:tracePt t="316497" x="5238750" y="4368800"/>
          <p14:tracePt t="316514" x="5245100" y="4343400"/>
          <p14:tracePt t="316531" x="5264150" y="4330700"/>
          <p14:tracePt t="316547" x="5302250" y="4305300"/>
          <p14:tracePt t="316564" x="5334000" y="4298950"/>
          <p14:tracePt t="316580" x="5346700" y="4298950"/>
          <p14:tracePt t="316597" x="5359400" y="4298950"/>
          <p14:tracePt t="316613" x="5365750" y="4318000"/>
          <p14:tracePt t="316630" x="5365750" y="4324350"/>
          <p14:tracePt t="316681" x="5391150" y="4337050"/>
          <p14:tracePt t="316697" x="5480050" y="4375150"/>
          <p14:tracePt t="316714" x="5568950" y="4432300"/>
          <p14:tracePt t="316730" x="5619750" y="4483100"/>
          <p14:tracePt t="316747" x="5657850" y="4514850"/>
          <p14:tracePt t="316750" x="5676900" y="4521200"/>
          <p14:tracePt t="316763" x="5708650" y="4521200"/>
          <p14:tracePt t="316766" x="5746750" y="4508500"/>
          <p14:tracePt t="316780" x="5848350" y="4445000"/>
          <p14:tracePt t="316797" x="5962650" y="4330700"/>
          <p14:tracePt t="316814" x="6032500" y="4216400"/>
          <p14:tracePt t="316831" x="6070600" y="4178300"/>
          <p14:tracePt t="316847" x="6096000" y="4203700"/>
          <p14:tracePt t="316864" x="6108700" y="4298950"/>
          <p14:tracePt t="316881" x="6083300" y="4381500"/>
          <p14:tracePt t="316897" x="6064250" y="4457700"/>
          <p14:tracePt t="316914" x="6057900" y="4495800"/>
          <p14:tracePt t="316933" x="6051550" y="4508500"/>
          <p14:tracePt t="316946" x="6038850" y="4508500"/>
          <p14:tracePt t="316964" x="5949950" y="4470400"/>
          <p14:tracePt t="316980" x="5829300" y="4425950"/>
          <p14:tracePt t="316997" x="5670550" y="4406900"/>
          <p14:tracePt t="317014" x="5511800" y="4413250"/>
          <p14:tracePt t="317031" x="5480050" y="4419600"/>
          <p14:tracePt t="317048" x="5473700" y="4419600"/>
          <p14:tracePt t="317118" x="5473700" y="4425950"/>
          <p14:tracePt t="317130" x="5467350" y="4432300"/>
          <p14:tracePt t="317148" x="5416550" y="4451350"/>
          <p14:tracePt t="321904" x="5410200" y="4457700"/>
          <p14:tracePt t="321912" x="5365750" y="4476750"/>
          <p14:tracePt t="321920" x="5308600" y="4502150"/>
          <p14:tracePt t="321936" x="5156200" y="4552950"/>
          <p14:tracePt t="321953" x="4933950" y="4629150"/>
          <p14:tracePt t="321968" x="4737100" y="4673600"/>
          <p14:tracePt t="321985" x="4514850" y="4705350"/>
          <p14:tracePt t="322001" x="4279900" y="4724400"/>
          <p14:tracePt t="322018" x="4070350" y="4737100"/>
          <p14:tracePt t="322035" x="3822700" y="4743450"/>
          <p14:tracePt t="322051" x="3562350" y="4762500"/>
          <p14:tracePt t="322069" x="3340100" y="4794250"/>
          <p14:tracePt t="322085" x="3181350" y="4800600"/>
          <p14:tracePt t="322103" x="2965450" y="4806950"/>
          <p14:tracePt t="322106" x="2870200" y="4806950"/>
          <p14:tracePt t="322118" x="2774950" y="4806950"/>
          <p14:tracePt t="322134" x="2559050" y="4794250"/>
          <p14:tracePt t="322152" x="2235200" y="4768850"/>
          <p14:tracePt t="322168" x="2114550" y="4743450"/>
          <p14:tracePt t="322187" x="2076450" y="4730750"/>
          <p14:tracePt t="322202" x="2057400" y="4724400"/>
          <p14:tracePt t="322219" x="2032000" y="4724400"/>
          <p14:tracePt t="322236" x="1981200" y="4724400"/>
          <p14:tracePt t="322252" x="1911350" y="4718050"/>
          <p14:tracePt t="322268" x="1847850" y="4705350"/>
          <p14:tracePt t="322285" x="1790700" y="4686300"/>
          <p14:tracePt t="322303" x="1771650" y="4679950"/>
          <p14:tracePt t="322321" x="1752600" y="4679950"/>
          <p14:tracePt t="322335" x="1720850" y="4673600"/>
          <p14:tracePt t="322352" x="1593850" y="4660900"/>
          <p14:tracePt t="322368" x="1225550" y="4591050"/>
          <p14:tracePt t="322385" x="1079500" y="4552950"/>
          <p14:tracePt t="322402" x="774700" y="4470400"/>
          <p14:tracePt t="322418" x="723900" y="4445000"/>
          <p14:tracePt t="322435" x="730250" y="4425950"/>
          <p14:tracePt t="322452" x="819150" y="4406900"/>
          <p14:tracePt t="322469" x="984250" y="4400550"/>
          <p14:tracePt t="322485" x="1143000" y="4425950"/>
          <p14:tracePt t="322503" x="1257300" y="4464050"/>
          <p14:tracePt t="322519" x="1295400" y="4483100"/>
          <p14:tracePt t="322538" x="1295400" y="4489450"/>
          <p14:tracePt t="322573" x="1301750" y="4489450"/>
          <p14:tracePt t="322585" x="1308100" y="4489450"/>
          <p14:tracePt t="322602" x="1358900" y="4470400"/>
          <p14:tracePt t="322619" x="1384300" y="4464050"/>
          <p14:tracePt t="322701" x="1390650" y="4464050"/>
          <p14:tracePt t="322709" x="1390650" y="4457700"/>
          <p14:tracePt t="322720" x="1397000" y="4457700"/>
          <p14:tracePt t="322735" x="1403350" y="4438650"/>
          <p14:tracePt t="322752" x="1409700" y="4419600"/>
          <p14:tracePt t="322768" x="1409700" y="4400550"/>
          <p14:tracePt t="322786" x="1409700" y="4387850"/>
          <p14:tracePt t="322840" x="1403350" y="4387850"/>
          <p14:tracePt t="322847" x="1384300" y="4381500"/>
          <p14:tracePt t="322854" x="1371600" y="4381500"/>
          <p14:tracePt t="322869" x="1314450" y="4375150"/>
          <p14:tracePt t="322886" x="1295400" y="4368800"/>
          <p14:tracePt t="322903" x="1200150" y="4362450"/>
          <p14:tracePt t="322921" x="1123950" y="4368800"/>
          <p14:tracePt t="322936" x="1041400" y="4381500"/>
          <p14:tracePt t="322953" x="958850" y="4400550"/>
          <p14:tracePt t="322969" x="939800" y="4425950"/>
          <p14:tracePt t="322986" x="939800" y="4451350"/>
          <p14:tracePt t="323004" x="1009650" y="4502150"/>
          <p14:tracePt t="323006" x="1054100" y="4527550"/>
          <p14:tracePt t="323019" x="1136650" y="4559300"/>
          <p14:tracePt t="323036" x="1257300" y="4603750"/>
          <p14:tracePt t="323056" x="1447800" y="4648200"/>
          <p14:tracePt t="323068" x="1498600" y="4654550"/>
          <p14:tracePt t="323086" x="1689100" y="4610100"/>
          <p14:tracePt t="323102" x="1727200" y="4559300"/>
          <p14:tracePt t="323120" x="1714500" y="4489450"/>
          <p14:tracePt t="323135" x="1638300" y="4394200"/>
          <p14:tracePt t="323152" x="1555750" y="4311650"/>
          <p14:tracePt t="323169" x="1492250" y="4241800"/>
          <p14:tracePt t="323186" x="1454150" y="4203700"/>
          <p14:tracePt t="323202" x="1428750" y="4191000"/>
          <p14:tracePt t="323218" x="1422400" y="4191000"/>
          <p14:tracePt t="323236" x="1358900" y="4210050"/>
          <p14:tracePt t="323254" x="1263650" y="4241800"/>
          <p14:tracePt t="323269" x="1174750" y="4273550"/>
          <p14:tracePt t="323286" x="1098550" y="4298950"/>
          <p14:tracePt t="323303" x="1054100" y="4318000"/>
          <p14:tracePt t="323320" x="1047750" y="4343400"/>
          <p14:tracePt t="323336" x="1066800" y="4362450"/>
          <p14:tracePt t="323353" x="1206500" y="4438650"/>
          <p14:tracePt t="323370" x="1390650" y="4502150"/>
          <p14:tracePt t="323386" x="1587500" y="4546600"/>
          <p14:tracePt t="323401" x="1651000" y="4565650"/>
          <p14:tracePt t="323436" x="1644650" y="4565650"/>
          <p14:tracePt t="323454" x="1562100" y="4565650"/>
          <p14:tracePt t="323470" x="1517650" y="4565650"/>
          <p14:tracePt t="323472" x="1466850" y="4559300"/>
          <p14:tracePt t="323486" x="1397000" y="4559300"/>
          <p14:tracePt t="323503" x="1289050" y="4559300"/>
          <p14:tracePt t="323519" x="1250950" y="4559300"/>
          <p14:tracePt t="323583" x="1244600" y="4559300"/>
          <p14:tracePt t="323601" x="1231900" y="4565650"/>
          <p14:tracePt t="323620" x="1219200" y="4591050"/>
          <p14:tracePt t="323636" x="1212850" y="4616450"/>
          <p14:tracePt t="323640" x="1212850" y="4622800"/>
          <p14:tracePt t="323653" x="1225550" y="4635500"/>
          <p14:tracePt t="323669" x="1238250" y="4654550"/>
          <p14:tracePt t="323687" x="1225550" y="4679950"/>
          <p14:tracePt t="323703" x="1219200" y="4679950"/>
          <p14:tracePt t="326414" x="1225550" y="4679950"/>
          <p14:tracePt t="326422" x="1257300" y="4679950"/>
          <p14:tracePt t="326438" x="1504950" y="4692650"/>
          <p14:tracePt t="326456" x="1797050" y="4711700"/>
          <p14:tracePt t="326472" x="1962150" y="4724400"/>
          <p14:tracePt t="326489" x="2025650" y="4718050"/>
          <p14:tracePt t="326506" x="2070100" y="4699000"/>
          <p14:tracePt t="326523" x="2114550" y="4667250"/>
          <p14:tracePt t="326539" x="2171700" y="4629150"/>
          <p14:tracePt t="326557" x="2266950" y="4546600"/>
          <p14:tracePt t="326572" x="2438400" y="4502150"/>
          <p14:tracePt t="326588" x="2705100" y="4476750"/>
          <p14:tracePt t="326607" x="3041650" y="4457700"/>
          <p14:tracePt t="326622" x="3511550" y="4419600"/>
          <p14:tracePt t="326639" x="4013200" y="4362450"/>
          <p14:tracePt t="326656" x="4559300" y="4279900"/>
          <p14:tracePt t="326672" x="5124450" y="4191000"/>
          <p14:tracePt t="326688" x="5657850" y="4102100"/>
          <p14:tracePt t="326705" x="6165850" y="4019550"/>
          <p14:tracePt t="326722" x="6591300" y="3968750"/>
          <p14:tracePt t="326739" x="7054850" y="3911600"/>
          <p14:tracePt t="326755" x="7416800" y="3829050"/>
          <p14:tracePt t="326772" x="7772400" y="3714750"/>
          <p14:tracePt t="326789" x="8045450" y="3606800"/>
          <p14:tracePt t="326806" x="8178800" y="3549650"/>
          <p14:tracePt t="326822" x="8210550" y="3556000"/>
          <p14:tracePt t="326840" x="8235950" y="3594100"/>
          <p14:tracePt t="326856" x="8261350" y="3676650"/>
          <p14:tracePt t="326872" x="8261350" y="3721100"/>
          <p14:tracePt t="326889" x="8255000" y="3759200"/>
          <p14:tracePt t="326905" x="8261350" y="3803650"/>
          <p14:tracePt t="326922" x="8286750" y="3848100"/>
          <p14:tracePt t="326939" x="8299450" y="3873500"/>
          <p14:tracePt t="326956" x="8299450" y="3892550"/>
          <p14:tracePt t="326973" x="8305800" y="3930650"/>
          <p14:tracePt t="326989" x="8305800" y="3975100"/>
          <p14:tracePt t="327005" x="8299450" y="4025900"/>
          <p14:tracePt t="327022" x="8286750" y="4070350"/>
          <p14:tracePt t="327039" x="8274050" y="4108450"/>
          <p14:tracePt t="327058" x="8242300" y="4152900"/>
          <p14:tracePt t="327072" x="8229600" y="4159250"/>
          <p14:tracePt t="327089" x="8223250" y="4165600"/>
          <p14:tracePt t="327108" x="8204200" y="4184650"/>
          <p14:tracePt t="327123" x="8153400" y="4260850"/>
          <p14:tracePt t="327139" x="8077200" y="4438650"/>
          <p14:tracePt t="327156" x="8026400" y="4603750"/>
          <p14:tracePt t="327172" x="8020050" y="4768850"/>
          <p14:tracePt t="327189" x="8089900" y="4927600"/>
          <p14:tracePt t="327206" x="8121650" y="4965700"/>
          <p14:tracePt t="327718" x="8108950" y="4933950"/>
          <p14:tracePt t="327726" x="8089900" y="4895850"/>
          <p14:tracePt t="327741" x="8058150" y="4787900"/>
          <p14:tracePt t="327758" x="8032750" y="4419600"/>
          <p14:tracePt t="327774" x="8108950" y="4152900"/>
          <p14:tracePt t="327790" x="8178800" y="3937000"/>
          <p14:tracePt t="327806" x="8210550" y="3816350"/>
          <p14:tracePt t="327823" x="8210550" y="3784600"/>
          <p14:tracePt t="328020" x="8210550" y="3778250"/>
          <p14:tracePt t="328027" x="8210550" y="3765550"/>
          <p14:tracePt t="328041" x="8210550" y="3721100"/>
          <p14:tracePt t="328058" x="8204200" y="3651250"/>
          <p14:tracePt t="328073" x="8191500" y="3594100"/>
          <p14:tracePt t="328075" x="8185150" y="3556000"/>
          <p14:tracePt t="328090" x="8166100" y="3505200"/>
          <p14:tracePt t="328106" x="8159750" y="3492500"/>
          <p14:tracePt t="328124" x="8140700" y="3467100"/>
          <p14:tracePt t="328140" x="8134350" y="3460750"/>
          <p14:tracePt t="328158" x="8128000" y="3454400"/>
          <p14:tracePt t="328174" x="8115300" y="3441700"/>
          <p14:tracePt t="328190" x="8102600" y="3429000"/>
          <p14:tracePt t="328206" x="8083550" y="3416300"/>
          <p14:tracePt t="328224" x="8070850" y="3403600"/>
          <p14:tracePt t="328240" x="8058150" y="3397250"/>
          <p14:tracePt t="328257" x="8026400" y="3390900"/>
          <p14:tracePt t="328273" x="7893050" y="3384550"/>
          <p14:tracePt t="328290" x="7708900" y="3378200"/>
          <p14:tracePt t="328307" x="7429500" y="3365500"/>
          <p14:tracePt t="328324" x="7181850" y="3333750"/>
          <p14:tracePt t="328340" x="6991350" y="3263900"/>
          <p14:tracePt t="328342" x="6959600" y="3225800"/>
          <p14:tracePt t="328357" x="6965950" y="3155950"/>
          <p14:tracePt t="328374" x="7035800" y="3092450"/>
          <p14:tracePt t="328390" x="7124700" y="3048000"/>
          <p14:tracePt t="328408" x="7226300" y="3028950"/>
          <p14:tracePt t="328423" x="7283450" y="3028950"/>
          <p14:tracePt t="328440" x="7308850" y="3035300"/>
          <p14:tracePt t="328457" x="7340600" y="3067050"/>
          <p14:tracePt t="328474" x="7366000" y="3086100"/>
          <p14:tracePt t="328491" x="7378700" y="3086100"/>
          <p14:tracePt t="328507" x="7404100" y="3086100"/>
          <p14:tracePt t="328524" x="7442200" y="3079750"/>
          <p14:tracePt t="328540" x="7493000" y="3073400"/>
          <p14:tracePt t="328557" x="7550150" y="3073400"/>
          <p14:tracePt t="328560" x="7562850" y="3073400"/>
          <p14:tracePt t="328574" x="7594600" y="3086100"/>
          <p14:tracePt t="328576" x="7620000" y="3098800"/>
          <p14:tracePt t="328590" x="7658100" y="3143250"/>
          <p14:tracePt t="328608" x="7683500" y="3200400"/>
          <p14:tracePt t="328624" x="7702550" y="3257550"/>
          <p14:tracePt t="328640" x="7715250" y="3308350"/>
          <p14:tracePt t="328677" x="7727950" y="3308350"/>
          <p14:tracePt t="328690" x="7759700" y="3263900"/>
          <p14:tracePt t="328707" x="7823200" y="3213100"/>
          <p14:tracePt t="328724" x="7874000" y="3162300"/>
          <p14:tracePt t="328740" x="7899400" y="3117850"/>
          <p14:tracePt t="328757" x="7905750" y="3092450"/>
          <p14:tracePt t="328774" x="7899400" y="3079750"/>
          <p14:tracePt t="328790" x="7880350" y="3067050"/>
          <p14:tracePt t="328807" x="7823200" y="3060700"/>
          <p14:tracePt t="328809" x="7791450" y="3060700"/>
          <p14:tracePt t="328824" x="7708900" y="3054350"/>
          <p14:tracePt t="328840" x="7639050" y="3060700"/>
          <p14:tracePt t="328858" x="7556500" y="3073400"/>
          <p14:tracePt t="328874" x="7467600" y="3098800"/>
          <p14:tracePt t="328890" x="7366000" y="3149600"/>
          <p14:tracePt t="328907" x="7302500" y="3213100"/>
          <p14:tracePt t="328924" x="7251700" y="3270250"/>
          <p14:tracePt t="328941" x="7239000" y="3321050"/>
          <p14:tracePt t="328957" x="7270750" y="3352800"/>
          <p14:tracePt t="328974" x="7385050" y="3365500"/>
          <p14:tracePt t="328991" x="7556500" y="3359150"/>
          <p14:tracePt t="329009" x="7816850" y="3308350"/>
          <p14:tracePt t="329024" x="7994650" y="3244850"/>
          <p14:tracePt t="329041" x="8115300" y="3149600"/>
          <p14:tracePt t="329058" x="8153400" y="3092450"/>
          <p14:tracePt t="329075" x="8153400" y="3079750"/>
          <p14:tracePt t="329108" x="8147050" y="3079750"/>
          <p14:tracePt t="329125" x="8140700" y="3079750"/>
          <p14:tracePt t="329185" x="8140700" y="3086100"/>
          <p14:tracePt t="329192" x="8147050" y="3086100"/>
          <p14:tracePt t="329199" x="8159750" y="3092450"/>
          <p14:tracePt t="329224" x="8261350" y="3124200"/>
          <p14:tracePt t="329241" x="8388350" y="3155950"/>
          <p14:tracePt t="329258" x="8509000" y="3155950"/>
          <p14:tracePt t="329273" x="8610600" y="3143250"/>
          <p14:tracePt t="329291" x="8680450" y="3124200"/>
          <p14:tracePt t="329309" x="8763000" y="3092450"/>
          <p14:tracePt t="329324" x="8858250" y="3086100"/>
          <p14:tracePt t="329341" x="8959850" y="3105150"/>
          <p14:tracePt t="329357" x="9017000" y="3143250"/>
          <p14:tracePt t="329954" x="9017000" y="3155950"/>
          <p14:tracePt t="329976" x="9048750" y="3200400"/>
          <p14:tracePt t="329992" x="9099550" y="3263900"/>
          <p14:tracePt t="330011" x="9137650" y="3314700"/>
          <p14:tracePt t="330027" x="9144000" y="3321050"/>
          <p14:tracePt t="330042" x="9169400" y="3321050"/>
          <p14:tracePt t="330059" x="9213850" y="3321050"/>
          <p14:tracePt t="330075" x="9277350" y="3321050"/>
          <p14:tracePt t="330092" x="9340850" y="3321050"/>
          <p14:tracePt t="330109" x="9410700" y="3321050"/>
          <p14:tracePt t="330125" x="9486900" y="3321050"/>
          <p14:tracePt t="330141" x="9556750" y="3314700"/>
          <p14:tracePt t="330158" x="9632950" y="3314700"/>
          <p14:tracePt t="330175" x="9696450" y="3308350"/>
          <p14:tracePt t="330192" x="9753600" y="3308350"/>
          <p14:tracePt t="330208" x="9791700" y="3302000"/>
          <p14:tracePt t="330225" x="9829800" y="3295650"/>
          <p14:tracePt t="330242" x="9855200" y="3295650"/>
          <p14:tracePt t="330243" x="9867900" y="3295650"/>
          <p14:tracePt t="330264" x="9886950" y="3289300"/>
          <p14:tracePt t="330292" x="9899650" y="3289300"/>
          <p14:tracePt t="330308" x="9912350" y="3289300"/>
          <p14:tracePt t="330325" x="9956800" y="3289300"/>
          <p14:tracePt t="330341" x="10013950" y="3289300"/>
          <p14:tracePt t="330358" x="10071100" y="3295650"/>
          <p14:tracePt t="330375" x="10115550" y="3295650"/>
          <p14:tracePt t="330392" x="10147300" y="3289300"/>
          <p14:tracePt t="330411" x="10179050" y="3282950"/>
          <p14:tracePt t="330425" x="10198100" y="3276600"/>
          <p14:tracePt t="330442" x="10210800" y="3270250"/>
          <p14:tracePt t="330798" x="10210800" y="3263900"/>
          <p14:tracePt t="330813" x="10223500" y="3251200"/>
          <p14:tracePt t="330827" x="10236200" y="3244850"/>
          <p14:tracePt t="330842" x="10280650" y="3238500"/>
          <p14:tracePt t="330860" x="10299700" y="3238500"/>
          <p14:tracePt t="331072" x="10318750" y="3238500"/>
          <p14:tracePt t="331079" x="10337800" y="3238500"/>
          <p14:tracePt t="331092" x="10394950" y="3238500"/>
          <p14:tracePt t="331110" x="10433050" y="3244850"/>
          <p14:tracePt t="331127" x="10445750" y="3244850"/>
          <p14:tracePt t="331144" x="10439400" y="3251200"/>
          <p14:tracePt t="331160" x="10369550" y="3282950"/>
          <p14:tracePt t="331176" x="10204450" y="3333750"/>
          <p14:tracePt t="331193" x="9925050" y="3384550"/>
          <p14:tracePt t="331209" x="9601200" y="3403600"/>
          <p14:tracePt t="331226" x="9302750" y="3403600"/>
          <p14:tracePt t="331243" x="8985250" y="3403600"/>
          <p14:tracePt t="331259" x="8782050" y="3397250"/>
          <p14:tracePt t="331275" x="8642350" y="3397250"/>
          <p14:tracePt t="331293" x="8591550" y="3397250"/>
          <p14:tracePt t="331309" x="8502650" y="3409950"/>
          <p14:tracePt t="331312" x="8407400" y="3429000"/>
          <p14:tracePt t="331326" x="8159750" y="3448050"/>
          <p14:tracePt t="331343" x="7835900" y="3448050"/>
          <p14:tracePt t="331361" x="7473950" y="3429000"/>
          <p14:tracePt t="331376" x="7207250" y="3390900"/>
          <p14:tracePt t="331393" x="7073900" y="3352800"/>
          <p14:tracePt t="331410" x="7067550" y="3327400"/>
          <p14:tracePt t="331426" x="7143750" y="3308350"/>
          <p14:tracePt t="331443" x="7258050" y="3295650"/>
          <p14:tracePt t="331461" x="7404100" y="3302000"/>
          <p14:tracePt t="331476" x="7486650" y="3333750"/>
          <p14:tracePt t="331493" x="7505700" y="3352800"/>
          <p14:tracePt t="331509" x="7505700" y="3378200"/>
          <p14:tracePt t="331526" x="7505700" y="3390900"/>
          <p14:tracePt t="331543" x="7499350" y="3397250"/>
          <p14:tracePt t="331596" x="7505700" y="3390900"/>
          <p14:tracePt t="331602" x="7505700" y="3384550"/>
          <p14:tracePt t="331626" x="7524750" y="3378200"/>
          <p14:tracePt t="331642" x="7531100" y="3378200"/>
          <p14:tracePt t="331694" x="7543800" y="3384550"/>
          <p14:tracePt t="331711" x="7562850" y="3397250"/>
          <p14:tracePt t="331726" x="7594600" y="3409950"/>
          <p14:tracePt t="331743" x="7651750" y="3429000"/>
          <p14:tracePt t="331759" x="7702550" y="3448050"/>
          <p14:tracePt t="331777" x="7747000" y="3454400"/>
          <p14:tracePt t="331793" x="7759700" y="3460750"/>
          <p14:tracePt t="331810" x="7766050" y="3473450"/>
          <p14:tracePt t="331827" x="7766050" y="3479800"/>
          <p14:tracePt t="331928" x="7766050" y="3486150"/>
          <p14:tracePt t="331945" x="7727950" y="3498850"/>
          <p14:tracePt t="331960" x="7670800" y="3517900"/>
          <p14:tracePt t="331977" x="7626350" y="3524250"/>
          <p14:tracePt t="331994" x="7607300" y="3530600"/>
          <p14:tracePt t="332027" x="7607300" y="3524250"/>
          <p14:tracePt t="332045" x="7607300" y="3511550"/>
          <p14:tracePt t="332059" x="7620000" y="3498850"/>
          <p14:tracePt t="332076" x="7632700" y="3486150"/>
          <p14:tracePt t="332093" x="7651750" y="3486150"/>
          <p14:tracePt t="332110" x="7677150" y="3486150"/>
          <p14:tracePt t="332126" x="7702550" y="3486150"/>
          <p14:tracePt t="332144" x="7747000" y="3486150"/>
          <p14:tracePt t="332146" x="7778750" y="3486150"/>
          <p14:tracePt t="332160" x="7848600" y="3486150"/>
          <p14:tracePt t="332178" x="7905750" y="3479800"/>
          <p14:tracePt t="332194" x="7956550" y="3467100"/>
          <p14:tracePt t="332212" x="8007350" y="3460750"/>
          <p14:tracePt t="332231" x="8039100" y="3454400"/>
          <p14:tracePt t="332234" x="8051800" y="3448050"/>
          <p14:tracePt t="332243" x="8058150" y="3448050"/>
          <p14:tracePt t="332260" x="8077200" y="3441700"/>
          <p14:tracePt t="332276" x="8089900" y="3435350"/>
          <p14:tracePt t="332293" x="8102600" y="3429000"/>
          <p14:tracePt t="332309" x="8102600" y="3422650"/>
          <p14:tracePt t="332360" x="8102600" y="3416300"/>
          <p14:tracePt t="332376" x="8089900" y="3409950"/>
          <p14:tracePt t="332393" x="8077200" y="3403600"/>
          <p14:tracePt t="332409" x="8070850" y="3397250"/>
          <p14:tracePt t="332426" x="8051800" y="3390900"/>
          <p14:tracePt t="332443" x="8039100" y="3390900"/>
          <p14:tracePt t="332459" x="8001000" y="3384550"/>
          <p14:tracePt t="332476" x="7943850" y="3371850"/>
          <p14:tracePt t="332492" x="7893050" y="3365500"/>
          <p14:tracePt t="332510" x="7835900" y="3359150"/>
          <p14:tracePt t="332526" x="7816850" y="3352800"/>
          <p14:tracePt t="332601" x="7804150" y="3352800"/>
          <p14:tracePt t="332610" x="7797800" y="3352800"/>
          <p14:tracePt t="332626" x="7747000" y="3365500"/>
          <p14:tracePt t="332643" x="7715250" y="3371850"/>
          <p14:tracePt t="332660" x="7702550" y="3378200"/>
          <p14:tracePt t="332693" x="7702550" y="3384550"/>
          <p14:tracePt t="332709" x="7721600" y="3403600"/>
          <p14:tracePt t="332726" x="7753350" y="3422650"/>
          <p14:tracePt t="332742" x="7785100" y="3441700"/>
          <p14:tracePt t="332759" x="7804150" y="3454400"/>
          <p14:tracePt t="332776" x="7810500" y="3460750"/>
          <p14:tracePt t="333158" x="7816850" y="3460750"/>
          <p14:tracePt t="333178" x="7823200" y="3460750"/>
          <p14:tracePt t="333200" x="7835900" y="3448050"/>
          <p14:tracePt t="333304" x="7842250" y="3448050"/>
          <p14:tracePt t="333313" x="7842250" y="3441700"/>
          <p14:tracePt t="333316" x="7848600" y="3441700"/>
          <p14:tracePt t="333327" x="7854950" y="3435350"/>
          <p14:tracePt t="333344" x="7867650" y="3429000"/>
          <p14:tracePt t="333361" x="7874000" y="3429000"/>
          <p14:tracePt t="333377" x="7880350" y="3422650"/>
          <p14:tracePt t="334238" x="7886700" y="3422650"/>
          <p14:tracePt t="334246" x="7899400" y="3422650"/>
          <p14:tracePt t="334254" x="7912100" y="3416300"/>
          <p14:tracePt t="334279" x="7924800" y="3409950"/>
          <p14:tracePt t="334296" x="7937500" y="3409950"/>
          <p14:tracePt t="334313" x="7956550" y="3409950"/>
          <p14:tracePt t="334329" x="8007350" y="3416300"/>
          <p14:tracePt t="334347" x="8083550" y="3435350"/>
          <p14:tracePt t="334363" x="8191500" y="3460750"/>
          <p14:tracePt t="334379" x="8267700" y="3479800"/>
          <p14:tracePt t="334396" x="8293100" y="3492500"/>
          <p14:tracePt t="334398" x="8299450" y="3492500"/>
          <p14:tracePt t="334471" x="8305800" y="3492500"/>
          <p14:tracePt t="334479" x="8312150" y="3486150"/>
          <p14:tracePt t="334495" x="8324850" y="3479800"/>
          <p14:tracePt t="334512" x="8337550" y="3473450"/>
          <p14:tracePt t="334685" x="8331200" y="3467100"/>
          <p14:tracePt t="334691" x="8331200" y="3460750"/>
          <p14:tracePt t="334713" x="8331200" y="3454400"/>
          <p14:tracePt t="334730" x="8331200" y="3441700"/>
          <p14:tracePt t="334746" x="8331200" y="3435350"/>
          <p14:tracePt t="334779" x="8331200" y="3429000"/>
          <p14:tracePt t="334829" x="8331200" y="3422650"/>
          <p14:tracePt t="334866" x="8331200" y="3416300"/>
          <p14:tracePt t="334890" x="8331200" y="3409950"/>
          <p14:tracePt t="334898" x="8337550" y="3409950"/>
          <p14:tracePt t="334912" x="8337550" y="3403600"/>
          <p14:tracePt t="335326" x="8331200" y="3403600"/>
          <p14:tracePt t="335346" x="8318500" y="3409950"/>
          <p14:tracePt t="335363" x="8312150" y="3416300"/>
          <p14:tracePt t="335380" x="8305800" y="3416300"/>
          <p14:tracePt t="335396" x="8299450" y="3416300"/>
          <p14:tracePt t="335430" x="8299450" y="3422650"/>
          <p14:tracePt t="336116" x="8299450" y="3429000"/>
          <p14:tracePt t="336161" x="8305800" y="3429000"/>
          <p14:tracePt t="336169" x="8312150" y="3429000"/>
          <p14:tracePt t="336180" x="8318500" y="3435350"/>
          <p14:tracePt t="336196" x="8350250" y="3454400"/>
          <p14:tracePt t="336213" x="8394700" y="3486150"/>
          <p14:tracePt t="336231" x="8451850" y="3517900"/>
          <p14:tracePt t="336249" x="8483600" y="3536950"/>
          <p14:tracePt t="336264" x="8515350" y="3543300"/>
          <p14:tracePt t="336280" x="8540750" y="3543300"/>
          <p14:tracePt t="336297" x="8559800" y="3543300"/>
          <p14:tracePt t="336314" x="8578850" y="3543300"/>
          <p14:tracePt t="336331" x="8591550" y="3530600"/>
          <p14:tracePt t="336346" x="8604250" y="3517900"/>
          <p14:tracePt t="336363" x="8610600" y="3498850"/>
          <p14:tracePt t="336380" x="8610600" y="3492500"/>
          <p14:tracePt t="336397" x="8610600" y="3486150"/>
          <p14:tracePt t="336399" x="8610600" y="3479800"/>
          <p14:tracePt t="336414" x="8610600" y="3473450"/>
          <p14:tracePt t="336431" x="8604250" y="3460750"/>
          <p14:tracePt t="336447" x="8597900" y="3441700"/>
          <p14:tracePt t="336464" x="8597900" y="3422650"/>
          <p14:tracePt t="336480" x="8578850" y="3378200"/>
          <p14:tracePt t="336497" x="8559800" y="3346450"/>
          <p14:tracePt t="336513" x="8534400" y="3314700"/>
          <p14:tracePt t="336531" x="8509000" y="3289300"/>
          <p14:tracePt t="336547" x="8496300" y="3270250"/>
          <p14:tracePt t="336563" x="8477250" y="3257550"/>
          <p14:tracePt t="336580" x="8451850" y="3244850"/>
          <p14:tracePt t="336598" x="8401050" y="3238500"/>
          <p14:tracePt t="336600" x="8369300" y="3238500"/>
          <p14:tracePt t="336614" x="8337550" y="3238500"/>
          <p14:tracePt t="336630" x="8299450" y="3238500"/>
          <p14:tracePt t="336647" x="8255000" y="3238500"/>
          <p14:tracePt t="336664" x="8216900" y="3244850"/>
          <p14:tracePt t="336680" x="8210550" y="3251200"/>
          <p14:tracePt t="336697" x="8191500" y="3276600"/>
          <p14:tracePt t="336714" x="8178800" y="3308350"/>
          <p14:tracePt t="336729" x="8166100" y="3333750"/>
          <p14:tracePt t="336748" x="8159750" y="3371850"/>
          <p14:tracePt t="336764" x="8153400" y="3409950"/>
          <p14:tracePt t="336781" x="8147050" y="3441700"/>
          <p14:tracePt t="336799" x="8147050" y="3460750"/>
          <p14:tracePt t="336816" x="8147050" y="3467100"/>
          <p14:tracePt t="336847" x="8159750" y="3467100"/>
          <p14:tracePt t="336864" x="8204200" y="3460750"/>
          <p14:tracePt t="336881" x="8274050" y="3454400"/>
          <p14:tracePt t="336897" x="8337550" y="3435350"/>
          <p14:tracePt t="336914" x="8445500" y="3416300"/>
          <p14:tracePt t="336932" x="8502650" y="3409950"/>
          <p14:tracePt t="336948" x="8559800" y="3403600"/>
          <p14:tracePt t="336964" x="8616950" y="3403600"/>
          <p14:tracePt t="336982" x="8642350" y="3403600"/>
          <p14:tracePt t="336997" x="8655050" y="3403600"/>
          <p14:tracePt t="337014" x="8655050" y="3397250"/>
          <p14:tracePt t="337111" x="8661400" y="3397250"/>
          <p14:tracePt t="337131" x="8661400" y="3403600"/>
          <p14:tracePt t="337148" x="8661400" y="3409950"/>
          <p14:tracePt t="337164" x="8655050" y="3422650"/>
          <p14:tracePt t="337183" x="8648700" y="3435350"/>
          <p14:tracePt t="337198" x="8629650" y="3448050"/>
          <p14:tracePt t="337214" x="8604250" y="3460750"/>
          <p14:tracePt t="337232" x="8585200" y="3473450"/>
          <p14:tracePt t="337247" x="8572500" y="3479800"/>
          <p14:tracePt t="337319" x="8578850" y="3473450"/>
          <p14:tracePt t="337327" x="8585200" y="3473450"/>
          <p14:tracePt t="337347" x="8616950" y="3460750"/>
          <p14:tracePt t="337365" x="8655050" y="3454400"/>
          <p14:tracePt t="337384" x="8724900" y="3448050"/>
          <p14:tracePt t="337398" x="8750300" y="3448050"/>
          <p14:tracePt t="337415" x="8858250" y="3448050"/>
          <p14:tracePt t="337431" x="8972550" y="3448050"/>
          <p14:tracePt t="337450" x="9137650" y="3454400"/>
          <p14:tracePt t="337464" x="9321800" y="3454400"/>
          <p14:tracePt t="337481" x="9448800" y="3454400"/>
          <p14:tracePt t="337498" x="9525000" y="3448050"/>
          <p14:tracePt t="337515" x="9531350" y="3448050"/>
          <p14:tracePt t="337728" x="9531350" y="3441700"/>
          <p14:tracePt t="337736" x="9525000" y="3429000"/>
          <p14:tracePt t="337751" x="9499600" y="3403600"/>
          <p14:tracePt t="337765" x="9455150" y="3359150"/>
          <p14:tracePt t="337782" x="9423400" y="3327400"/>
          <p14:tracePt t="337785" x="9398000" y="3302000"/>
          <p14:tracePt t="337800" x="9347200" y="3263900"/>
          <p14:tracePt t="337816" x="9290050" y="3244850"/>
          <p14:tracePt t="337834" x="9213850" y="3225800"/>
          <p14:tracePt t="337848" x="9137650" y="3219450"/>
          <p14:tracePt t="337865" x="9067800" y="3219450"/>
          <p14:tracePt t="337882" x="9004300" y="3232150"/>
          <p14:tracePt t="337898" x="8953500" y="3238500"/>
          <p14:tracePt t="337914" x="8883650" y="3251200"/>
          <p14:tracePt t="337932" x="8820150" y="3270250"/>
          <p14:tracePt t="337948" x="8788400" y="3282950"/>
          <p14:tracePt t="337965" x="8775700" y="3289300"/>
          <p14:tracePt t="338026" x="8775700" y="3295650"/>
          <p14:tracePt t="338033" x="8782050" y="3295650"/>
          <p14:tracePt t="338048" x="8813800" y="3302000"/>
          <p14:tracePt t="338066" x="8883650" y="3308350"/>
          <p14:tracePt t="338082" x="9004300" y="3327400"/>
          <p14:tracePt t="338097" x="9182100" y="3346450"/>
          <p14:tracePt t="338115" x="9436100" y="3365500"/>
          <p14:tracePt t="338132" x="9652000" y="3378200"/>
          <p14:tracePt t="338148" x="9855200" y="3390900"/>
          <p14:tracePt t="338165" x="10039350" y="3390900"/>
          <p14:tracePt t="338182" x="10191750" y="3397250"/>
          <p14:tracePt t="338198" x="10280650" y="3397250"/>
          <p14:tracePt t="338215" x="10318750" y="3397250"/>
          <p14:tracePt t="338232" x="10331450" y="3397250"/>
          <p14:tracePt t="338356" x="10337800" y="3397250"/>
          <p14:tracePt t="338363" x="10363200" y="3397250"/>
          <p14:tracePt t="338382" x="10426700" y="3409950"/>
          <p14:tracePt t="338400" x="10553700" y="3429000"/>
          <p14:tracePt t="338404" x="10610850" y="3435350"/>
          <p14:tracePt t="338414" x="10693400" y="3435350"/>
          <p14:tracePt t="338432" x="10845800" y="3441700"/>
          <p14:tracePt t="338448" x="10966450" y="3441700"/>
          <p14:tracePt t="338451" x="11004550" y="3441700"/>
          <p14:tracePt t="338465" x="11029950" y="3435350"/>
          <p14:tracePt t="338468" x="11068050" y="3429000"/>
          <p14:tracePt t="338482" x="11087100" y="3429000"/>
          <p14:tracePt t="338498" x="11099800" y="3429000"/>
          <p14:tracePt t="338573" x="11099800" y="3422650"/>
          <p14:tracePt t="338600" x="11099800" y="3416300"/>
          <p14:tracePt t="338718" x="11093450" y="3422650"/>
          <p14:tracePt t="338732" x="11087100" y="3429000"/>
          <p14:tracePt t="338751" x="11074400" y="3441700"/>
          <p14:tracePt t="338788" x="11068050" y="3448050"/>
          <p14:tracePt t="339357" x="11061700" y="3454400"/>
          <p14:tracePt t="339361" x="11055350" y="3454400"/>
          <p14:tracePt t="339389" x="11049000" y="3460750"/>
          <p14:tracePt t="339495" x="11049000" y="3467100"/>
          <p14:tracePt t="339516" x="11042650" y="3473450"/>
          <p14:tracePt t="339533" x="11036300" y="3486150"/>
          <p14:tracePt t="339550" x="11029950" y="3492500"/>
          <p14:tracePt t="339566" x="11029950" y="3505200"/>
          <p14:tracePt t="339973" x="11029950" y="3511550"/>
          <p14:tracePt t="339996" x="11029950" y="3517900"/>
          <p14:tracePt t="340005" x="11023600" y="3517900"/>
          <p14:tracePt t="340028" x="11023600" y="3524250"/>
          <p14:tracePt t="340214" x="11023600" y="3530600"/>
          <p14:tracePt t="340222" x="11017250" y="3536950"/>
          <p14:tracePt t="340233" x="11017250" y="3549650"/>
          <p14:tracePt t="340251" x="11010900" y="3575050"/>
          <p14:tracePt t="340267" x="11010900" y="3587750"/>
          <p14:tracePt t="340446" x="11010900" y="3581400"/>
          <p14:tracePt t="340462" x="11010900" y="3575050"/>
          <p14:tracePt t="340485" x="11010900" y="3562350"/>
          <p14:tracePt t="340502" x="11010900" y="3549650"/>
          <p14:tracePt t="340517" x="11010900" y="3536950"/>
          <p14:tracePt t="340550" x="11010900" y="3524250"/>
          <p14:tracePt t="340567" x="11010900" y="3517900"/>
          <p14:tracePt t="340583" x="11010900" y="3511550"/>
          <p14:tracePt t="340600" x="11010900" y="3505200"/>
          <p14:tracePt t="340634" x="11010900" y="3498850"/>
          <p14:tracePt t="340757" x="11017250" y="3498850"/>
          <p14:tracePt t="340765" x="11017250" y="3505200"/>
          <p14:tracePt t="340771" x="11017250" y="3511550"/>
          <p14:tracePt t="340801" x="11017250" y="3517900"/>
          <p14:tracePt t="340817" x="11023600" y="3524250"/>
          <p14:tracePt t="340921" x="11023600" y="3536950"/>
          <p14:tracePt t="340930" x="11023600" y="3543300"/>
          <p14:tracePt t="340937" x="11017250" y="3556000"/>
          <p14:tracePt t="340950" x="11010900" y="3562350"/>
          <p14:tracePt t="340967" x="10998200" y="3581400"/>
          <p14:tracePt t="347500" x="10991850" y="3581400"/>
          <p14:tracePt t="347508" x="10985500" y="3581400"/>
          <p14:tracePt t="347523" x="10979150" y="3581400"/>
          <p14:tracePt t="347541" x="10966450" y="3581400"/>
          <p14:tracePt t="347557" x="10941050" y="3575050"/>
          <p14:tracePt t="347574" x="10890250" y="3549650"/>
          <p14:tracePt t="347592" x="10807700" y="3530600"/>
          <p14:tracePt t="347606" x="10731500" y="3530600"/>
          <p14:tracePt t="347623" x="10699750" y="3530600"/>
          <p14:tracePt t="347884" x="10687050" y="3530600"/>
          <p14:tracePt t="347892" x="10674350" y="3530600"/>
          <p14:tracePt t="347907" x="10566400" y="3549650"/>
          <p14:tracePt t="347924" x="10490200" y="3575050"/>
          <p14:tracePt t="347940" x="10299700" y="3651250"/>
          <p14:tracePt t="347956" x="10255250" y="3670300"/>
          <p14:tracePt t="348085" x="10255250" y="3676650"/>
          <p14:tracePt t="348094" x="10255250" y="3683000"/>
          <p14:tracePt t="348107" x="10255250" y="3689350"/>
          <p14:tracePt t="348360" x="10255250" y="3702050"/>
          <p14:tracePt t="348375" x="10255250" y="3714750"/>
          <p14:tracePt t="348407" x="10255250" y="3721100"/>
          <p14:tracePt t="348426" x="10248900" y="3721100"/>
          <p14:tracePt t="348442" x="10248900" y="3727450"/>
          <p14:tracePt t="348458" x="10248900" y="3733800"/>
          <p14:tracePt t="348474" x="10242550" y="3733800"/>
          <p14:tracePt t="348491" x="10242550" y="3746500"/>
          <p14:tracePt t="348507" x="10236200" y="3752850"/>
          <p14:tracePt t="348524" x="10223500" y="3765550"/>
          <p14:tracePt t="348540" x="10210800" y="3778250"/>
          <p14:tracePt t="348557" x="10204450" y="3784600"/>
          <p14:tracePt t="348574" x="10198100" y="3790950"/>
          <p14:tracePt t="348590" x="10191750" y="3797300"/>
          <p14:tracePt t="348607" x="10185400" y="3797300"/>
          <p14:tracePt t="348624" x="10179050" y="3803650"/>
          <p14:tracePt t="348641" x="10166350" y="3810000"/>
          <p14:tracePt t="348657" x="10115550" y="3816350"/>
          <p14:tracePt t="348674" x="10020300" y="3816350"/>
          <p14:tracePt t="348690" x="9893300" y="3797300"/>
          <p14:tracePt t="348707" x="9734550" y="3765550"/>
          <p14:tracePt t="348724" x="9474200" y="3714750"/>
          <p14:tracePt t="348741" x="9264650" y="3683000"/>
          <p14:tracePt t="348758" x="9017000" y="3638550"/>
          <p14:tracePt t="348774" x="8763000" y="3587750"/>
          <p14:tracePt t="348790" x="8597900" y="3556000"/>
          <p14:tracePt t="348806" x="8458200" y="3536950"/>
          <p14:tracePt t="348824" x="8369300" y="3530600"/>
          <p14:tracePt t="348840" x="8286750" y="3530600"/>
          <p14:tracePt t="348858" x="8210550" y="3530600"/>
          <p14:tracePt t="348874" x="8153400" y="3530600"/>
          <p14:tracePt t="348890" x="8115300" y="3524250"/>
          <p14:tracePt t="348907" x="8089900" y="3524250"/>
          <p14:tracePt t="348924" x="8064500" y="3517900"/>
          <p14:tracePt t="348940" x="8032750" y="3517900"/>
          <p14:tracePt t="348958" x="8001000" y="3517900"/>
          <p14:tracePt t="348960" x="7994650" y="3517900"/>
          <p14:tracePt t="348974" x="7975600" y="3524250"/>
          <p14:tracePt t="348991" x="7969250" y="3530600"/>
          <p14:tracePt t="349024" x="7969250" y="3536950"/>
          <p14:tracePt t="349041" x="7981950" y="3549650"/>
          <p14:tracePt t="349058" x="8020050" y="3581400"/>
          <p14:tracePt t="349074" x="8083550" y="3613150"/>
          <p14:tracePt t="349091" x="8216900" y="3651250"/>
          <p14:tracePt t="349108" x="8445500" y="3689350"/>
          <p14:tracePt t="349125" x="8883650" y="3714750"/>
          <p14:tracePt t="349140" x="9264650" y="3727450"/>
          <p14:tracePt t="349158" x="9575800" y="3733800"/>
          <p14:tracePt t="349174" x="9931400" y="3733800"/>
          <p14:tracePt t="349191" x="10223500" y="3721100"/>
          <p14:tracePt t="349207" x="10458450" y="3695700"/>
          <p14:tracePt t="349224" x="10515600" y="3683000"/>
          <p14:tracePt t="349241" x="10490200" y="3651250"/>
          <p14:tracePt t="349258" x="10375900" y="3600450"/>
          <p14:tracePt t="349274" x="10153650" y="3530600"/>
          <p14:tracePt t="349291" x="9918700" y="3467100"/>
          <p14:tracePt t="349308" x="9709150" y="3416300"/>
          <p14:tracePt t="349324" x="9334500" y="3340100"/>
          <p14:tracePt t="349342" x="9061450" y="3321050"/>
          <p14:tracePt t="349358" x="8788400" y="3321050"/>
          <p14:tracePt t="349374" x="8420100" y="3340100"/>
          <p14:tracePt t="349393" x="8032750" y="3378200"/>
          <p14:tracePt t="349407" x="7702550" y="3429000"/>
          <p14:tracePt t="349424" x="7454900" y="3511550"/>
          <p14:tracePt t="349441" x="7423150" y="3581400"/>
          <p14:tracePt t="349460" x="7467600" y="3644900"/>
          <p14:tracePt t="349474" x="7620000" y="3714750"/>
          <p14:tracePt t="349491" x="7823200" y="3752850"/>
          <p14:tracePt t="349508" x="8045450" y="3784600"/>
          <p14:tracePt t="349525" x="8204200" y="3778250"/>
          <p14:tracePt t="349528" x="8242300" y="3759200"/>
          <p14:tracePt t="349541" x="8261350" y="3740150"/>
          <p14:tracePt t="349558" x="8280400" y="3632200"/>
          <p14:tracePt t="349575" x="8267700" y="3556000"/>
          <p14:tracePt t="349592" x="8248650" y="3486150"/>
          <p14:tracePt t="349608" x="8216900" y="3441700"/>
          <p14:tracePt t="349625" x="8140700" y="3397250"/>
          <p14:tracePt t="349642" x="8032750" y="3371850"/>
          <p14:tracePt t="349658" x="7899400" y="3340100"/>
          <p14:tracePt t="349675" x="7810500" y="3314700"/>
          <p14:tracePt t="349692" x="7785100" y="3302000"/>
          <p14:tracePt t="349708" x="7778750" y="3276600"/>
          <p14:tracePt t="349725" x="7766050" y="3244850"/>
          <p14:tracePt t="349742" x="7734300" y="3225800"/>
          <p14:tracePt t="349758" x="7658100" y="3181350"/>
          <p14:tracePt t="349775" x="7594600" y="3168650"/>
          <p14:tracePt t="349792" x="7588250" y="3168650"/>
          <p14:tracePt t="355922" x="7594600" y="3168650"/>
          <p14:tracePt t="355932" x="7645400" y="3194050"/>
          <p14:tracePt t="355947" x="7778750" y="3244850"/>
          <p14:tracePt t="355963" x="7975600" y="3321050"/>
          <p14:tracePt t="355980" x="8185150" y="3403600"/>
          <p14:tracePt t="355996" x="8337550" y="3492500"/>
          <p14:tracePt t="356013" x="8382000" y="3568700"/>
          <p14:tracePt t="356030" x="8388350" y="3606800"/>
          <p14:tracePt t="356047" x="8394700" y="3625850"/>
          <p14:tracePt t="356064" x="8394700" y="3632200"/>
          <p14:tracePt t="356066" x="8401050" y="3632200"/>
          <p14:tracePt t="356096" x="8401050" y="3651250"/>
          <p14:tracePt t="356113" x="8401050" y="3683000"/>
          <p14:tracePt t="356130" x="8401050" y="3708400"/>
          <p14:tracePt t="356146" x="8388350" y="3727450"/>
          <p14:tracePt t="356163" x="8388350" y="3733800"/>
          <p14:tracePt t="356180" x="8382000" y="3740150"/>
          <p14:tracePt t="356197" x="8382000" y="3746500"/>
          <p14:tracePt t="356214" x="8362950" y="3771900"/>
          <p14:tracePt t="356230" x="8318500" y="3810000"/>
          <p14:tracePt t="356247" x="8242300" y="3867150"/>
          <p14:tracePt t="356264" x="8128000" y="3924300"/>
          <p14:tracePt t="356266" x="8089900" y="3937000"/>
          <p14:tracePt t="356280" x="7975600" y="3968750"/>
          <p14:tracePt t="356284" x="7905750" y="3981450"/>
          <p14:tracePt t="356296" x="7797800" y="4000500"/>
          <p14:tracePt t="356314" x="7613650" y="4025900"/>
          <p14:tracePt t="356330" x="7448550" y="4051300"/>
          <p14:tracePt t="356348" x="7366000" y="4064000"/>
          <p14:tracePt t="356363" x="7315200" y="4076700"/>
          <p14:tracePt t="356380" x="7258050" y="4089400"/>
          <p14:tracePt t="356397" x="7200900" y="4102100"/>
          <p14:tracePt t="356414" x="7156450" y="4108450"/>
          <p14:tracePt t="356430" x="7105650" y="4121150"/>
          <p14:tracePt t="356447" x="7073900" y="4121150"/>
          <p14:tracePt t="356463" x="7054850" y="4121150"/>
          <p14:tracePt t="356481" x="7054850" y="4089400"/>
          <p14:tracePt t="356498" x="7054850" y="4057650"/>
          <p14:tracePt t="356514" x="7067550" y="4025900"/>
          <p14:tracePt t="356533" x="7092950" y="3987800"/>
          <p14:tracePt t="356547" x="7105650" y="3975100"/>
          <p14:tracePt t="356564" x="7124700" y="3968750"/>
          <p14:tracePt t="356580" x="7150100" y="3962400"/>
          <p14:tracePt t="356598" x="7169150" y="3956050"/>
          <p14:tracePt t="356615" x="7232650" y="3949700"/>
          <p14:tracePt t="356630" x="7340600" y="3943350"/>
          <p14:tracePt t="356646" x="7454900" y="3937000"/>
          <p14:tracePt t="356664" x="7588250" y="3924300"/>
          <p14:tracePt t="356681" x="7734300" y="3911600"/>
          <p14:tracePt t="356697" x="7886700" y="3905250"/>
          <p14:tracePt t="356714" x="7981950" y="3905250"/>
          <p14:tracePt t="356731" x="8013700" y="3911600"/>
          <p14:tracePt t="356748" x="8026400" y="3911600"/>
          <p14:tracePt t="356764" x="8045450" y="3924300"/>
          <p14:tracePt t="356766" x="8064500" y="3937000"/>
          <p14:tracePt t="356780" x="8096250" y="3962400"/>
          <p14:tracePt t="356797" x="8115300" y="3975100"/>
          <p14:tracePt t="356815" x="8204200" y="4025900"/>
          <p14:tracePt t="356831" x="8299450" y="4076700"/>
          <p14:tracePt t="356847" x="8407400" y="4146550"/>
          <p14:tracePt t="356864" x="8515350" y="4210050"/>
          <p14:tracePt t="356881" x="8597900" y="4248150"/>
          <p14:tracePt t="356897" x="8699500" y="4298950"/>
          <p14:tracePt t="356914" x="8769350" y="4330700"/>
          <p14:tracePt t="356931" x="8845550" y="4362450"/>
          <p14:tracePt t="356947" x="8921750" y="4387850"/>
          <p14:tracePt t="356964" x="8997950" y="4413250"/>
          <p14:tracePt t="356981" x="9061450" y="4419600"/>
          <p14:tracePt t="356998" x="9112250" y="4419600"/>
          <p14:tracePt t="357014" x="9169400" y="4413250"/>
          <p14:tracePt t="357031" x="9188450" y="4406900"/>
          <p14:tracePt t="357049" x="9207500" y="4400550"/>
          <p14:tracePt t="357064" x="9213850" y="4400550"/>
          <p14:tracePt t="357098" x="9220200" y="4400550"/>
          <p14:tracePt t="357116" x="9220200" y="4394200"/>
          <p14:tracePt t="357131" x="9232900" y="4394200"/>
          <p14:tracePt t="357148" x="9239250" y="4387850"/>
          <p14:tracePt t="357164" x="9251950" y="4381500"/>
          <p14:tracePt t="357182" x="9264650" y="4368800"/>
          <p14:tracePt t="357197" x="9264650" y="4362450"/>
          <p14:tracePt t="357214" x="9271000" y="4356100"/>
          <p14:tracePt t="357284" x="9264650" y="4362450"/>
          <p14:tracePt t="357291" x="9251950" y="4375150"/>
          <p14:tracePt t="357297" x="9226550" y="4400550"/>
          <p14:tracePt t="357314" x="9163050" y="4457700"/>
          <p14:tracePt t="357331" x="9093200" y="4514850"/>
          <p14:tracePt t="357348" x="9042400" y="4565650"/>
          <p14:tracePt t="357364" x="9023350" y="4584700"/>
          <p14:tracePt t="357397" x="9023350" y="4597400"/>
          <p14:tracePt t="357414" x="9010650" y="4610100"/>
          <p14:tracePt t="357431" x="8959850" y="4635500"/>
          <p14:tracePt t="357448" x="8883650" y="4667250"/>
          <p14:tracePt t="357465" x="8807450" y="4692650"/>
          <p14:tracePt t="357467" x="8775700" y="4699000"/>
          <p14:tracePt t="357481" x="8743950" y="4705350"/>
          <p14:tracePt t="357498" x="8718550" y="4711700"/>
          <p14:tracePt t="357531" x="8718550" y="4705350"/>
          <p14:tracePt t="357548" x="8724900" y="4699000"/>
          <p14:tracePt t="357590" x="8712200" y="4699000"/>
          <p14:tracePt t="357598" x="8705850" y="4699000"/>
          <p14:tracePt t="357614" x="8636000" y="4699000"/>
          <p14:tracePt t="357631" x="8509000" y="4699000"/>
          <p14:tracePt t="357648" x="8413750" y="4711700"/>
          <p14:tracePt t="357664" x="8356600" y="4724400"/>
          <p14:tracePt t="362974" x="8331200" y="4711700"/>
          <p14:tracePt t="362980" x="8274050" y="4660900"/>
          <p14:tracePt t="362986" x="8210550" y="4603750"/>
          <p14:tracePt t="363003" x="8064500" y="4457700"/>
          <p14:tracePt t="363022" x="7931150" y="4305300"/>
          <p14:tracePt t="363037" x="7835900" y="4171950"/>
          <p14:tracePt t="363054" x="7785100" y="4064000"/>
          <p14:tracePt t="363068" x="7759700" y="3987800"/>
          <p14:tracePt t="363086" x="7753350" y="3917950"/>
          <p14:tracePt t="363103" x="7759700" y="3886200"/>
          <p14:tracePt t="363119" x="7766050" y="3867150"/>
          <p14:tracePt t="363135" x="7772400" y="3860800"/>
          <p14:tracePt t="363188" x="7778750" y="3860800"/>
          <p14:tracePt t="363197" x="7785100" y="3854450"/>
          <p14:tracePt t="363218" x="7804150" y="3854450"/>
          <p14:tracePt t="363236" x="7816850" y="3854450"/>
          <p14:tracePt t="363253" x="7829550" y="3854450"/>
          <p14:tracePt t="363270" x="7842250" y="3854450"/>
          <p14:tracePt t="363286" x="7861300" y="3854450"/>
          <p14:tracePt t="363303" x="7874000" y="3860800"/>
          <p14:tracePt t="363319" x="7886700" y="3867150"/>
          <p14:tracePt t="363336" x="7912100" y="3873500"/>
          <p14:tracePt t="363353" x="7950200" y="3886200"/>
          <p14:tracePt t="363370" x="8001000" y="3898900"/>
          <p14:tracePt t="363386" x="8064500" y="3905250"/>
          <p14:tracePt t="363405" x="8147050" y="3911600"/>
          <p14:tracePt t="363420" x="8166100" y="3911600"/>
          <p14:tracePt t="363437" x="8204200" y="3905250"/>
          <p14:tracePt t="363470" x="8204200" y="3898900"/>
          <p14:tracePt t="363486" x="8204200" y="3873500"/>
          <p14:tracePt t="363503" x="8204200" y="3841750"/>
          <p14:tracePt t="363519" x="8204200" y="3797300"/>
          <p14:tracePt t="363536" x="8204200" y="3765550"/>
          <p14:tracePt t="363553" x="8204200" y="3733800"/>
          <p14:tracePt t="363569" x="8191500" y="3727450"/>
          <p14:tracePt t="363586" x="8153400" y="3714750"/>
          <p14:tracePt t="363603" x="8089900" y="3702050"/>
          <p14:tracePt t="363619" x="8013700" y="3695700"/>
          <p14:tracePt t="363636" x="7943850" y="3689350"/>
          <p14:tracePt t="363656" x="7886700" y="3683000"/>
          <p14:tracePt t="363671" x="7861300" y="3683000"/>
          <p14:tracePt t="363686" x="7854950" y="3689350"/>
          <p14:tracePt t="363705" x="7848600" y="3708400"/>
          <p14:tracePt t="363720" x="7854950" y="3733800"/>
          <p14:tracePt t="363735" x="7880350" y="3778250"/>
          <p14:tracePt t="363753" x="7912100" y="3810000"/>
          <p14:tracePt t="363770" x="7962900" y="3848100"/>
          <p14:tracePt t="363788" x="7994650" y="3867150"/>
          <p14:tracePt t="363790" x="8013700" y="3873500"/>
          <p14:tracePt t="363803" x="8026400" y="3879850"/>
          <p14:tracePt t="363806" x="8051800" y="3886200"/>
          <p14:tracePt t="363821" x="8064500" y="3886200"/>
          <p14:tracePt t="363837" x="8102600" y="3886200"/>
          <p14:tracePt t="363855" x="8140700" y="3873500"/>
          <p14:tracePt t="363870" x="8166100" y="3860800"/>
          <p14:tracePt t="363886" x="8172450" y="3854450"/>
          <p14:tracePt t="363903" x="8185150" y="3848100"/>
          <p14:tracePt t="363919" x="8197850" y="3829050"/>
          <p14:tracePt t="363937" x="8204200" y="3810000"/>
          <p14:tracePt t="363953" x="8210550" y="3790950"/>
          <p14:tracePt t="363970" x="8216900" y="3778250"/>
          <p14:tracePt t="364024" x="8210550" y="3797300"/>
          <p14:tracePt t="364037" x="8204200" y="3803650"/>
          <p14:tracePt t="364053" x="8153400" y="3848100"/>
          <p14:tracePt t="364070" x="8128000" y="3898900"/>
          <p14:tracePt t="364086" x="8166100" y="3943350"/>
          <p14:tracePt t="364104" x="8267700" y="3987800"/>
          <p14:tracePt t="364120" x="8343900" y="4006850"/>
          <p14:tracePt t="364139" x="8369300" y="4013200"/>
          <p14:tracePt t="364156" x="8375650" y="4025900"/>
          <p14:tracePt t="364170" x="8388350" y="4051300"/>
          <p14:tracePt t="364187" x="8394700" y="4095750"/>
          <p14:tracePt t="364203" x="8394700" y="4121150"/>
          <p14:tracePt t="364220" x="8388350" y="4140200"/>
          <p14:tracePt t="364290" x="8394700" y="4146550"/>
          <p14:tracePt t="364297" x="8401050" y="4152900"/>
          <p14:tracePt t="364305" x="8413750" y="4159250"/>
          <p14:tracePt t="364320" x="8445500" y="4191000"/>
          <p14:tracePt t="364337" x="8483600" y="4216400"/>
          <p14:tracePt t="364354" x="8509000" y="4229100"/>
          <p14:tracePt t="364370" x="8547100" y="4241800"/>
          <p14:tracePt t="364387" x="8591550" y="4241800"/>
          <p14:tracePt t="364402" x="8636000" y="4235450"/>
          <p14:tracePt t="364420" x="8674100" y="4216400"/>
          <p14:tracePt t="364437" x="8686800" y="4203700"/>
          <p14:tracePt t="364453" x="8705850" y="4178300"/>
          <p14:tracePt t="364471" x="8724900" y="4146550"/>
          <p14:tracePt t="364487" x="8750300" y="4108450"/>
          <p14:tracePt t="364503" x="8763000" y="4083050"/>
          <p14:tracePt t="364505" x="8782050" y="4064000"/>
          <p14:tracePt t="364521" x="8801100" y="4044950"/>
          <p14:tracePt t="364538" x="8832850" y="4019550"/>
          <p14:tracePt t="364553" x="8845550" y="4013200"/>
          <p14:tracePt t="364570" x="8915400" y="3981450"/>
          <p14:tracePt t="364588" x="8953500" y="3968750"/>
          <p14:tracePt t="364604" x="8997950" y="3956050"/>
          <p14:tracePt t="364621" x="9067800" y="3930650"/>
          <p14:tracePt t="364637" x="9118600" y="3911600"/>
          <p14:tracePt t="364654" x="9156700" y="3898900"/>
          <p14:tracePt t="364673" x="9194800" y="3886200"/>
          <p14:tracePt t="364687" x="9232900" y="3867150"/>
          <p14:tracePt t="364704" x="9258300" y="3860800"/>
          <p14:tracePt t="364720" x="9290050" y="3848100"/>
          <p14:tracePt t="364725" x="9302750" y="3841750"/>
          <p14:tracePt t="364737" x="9315450" y="3835400"/>
          <p14:tracePt t="364754" x="9334500" y="3822700"/>
          <p14:tracePt t="364771" x="9391650" y="3816350"/>
          <p14:tracePt t="364788" x="9467850" y="3816350"/>
          <p14:tracePt t="364806" x="9505950" y="3822700"/>
          <p14:tracePt t="364821" x="9512300" y="3822700"/>
          <p14:tracePt t="364881" x="9518650" y="3822700"/>
          <p14:tracePt t="364891" x="9518650" y="3829050"/>
          <p14:tracePt t="364904" x="9525000" y="3829050"/>
          <p14:tracePt t="364921" x="9664700" y="3860800"/>
          <p14:tracePt t="364937" x="9791700" y="3886200"/>
          <p14:tracePt t="364954" x="9855200" y="3898900"/>
          <p14:tracePt t="364971" x="9899650" y="3898900"/>
          <p14:tracePt t="364987" x="9931400" y="3898900"/>
          <p14:tracePt t="365004" x="9963150" y="3898900"/>
          <p14:tracePt t="365023" x="9994900" y="3905250"/>
          <p14:tracePt t="365025" x="10001250" y="3905250"/>
          <p14:tracePt t="365037" x="10007600" y="3911600"/>
          <p14:tracePt t="365054" x="10020300" y="3911600"/>
          <p14:tracePt t="365070" x="10026650" y="3917950"/>
          <p14:tracePt t="365088" x="10033000" y="3930650"/>
          <p14:tracePt t="365104" x="10039350" y="3937000"/>
          <p14:tracePt t="365121" x="10045700" y="3943350"/>
          <p14:tracePt t="365138" x="10052050" y="3943350"/>
          <p14:tracePt t="365154" x="10077450" y="3949700"/>
          <p14:tracePt t="365171" x="10109200" y="3956050"/>
          <p14:tracePt t="365187" x="10134600" y="3956050"/>
          <p14:tracePt t="365204" x="10166350" y="3956050"/>
          <p14:tracePt t="365221" x="10191750" y="3956050"/>
          <p14:tracePt t="365237" x="10210800" y="3956050"/>
          <p14:tracePt t="365254" x="10229850" y="3956050"/>
          <p14:tracePt t="365274" x="10248900" y="3949700"/>
          <p14:tracePt t="365276" x="10267950" y="3949700"/>
          <p14:tracePt t="365287" x="10274300" y="3943350"/>
          <p14:tracePt t="365305" x="10306050" y="3937000"/>
          <p14:tracePt t="365322" x="10337800" y="3930650"/>
          <p14:tracePt t="365336" x="10350500" y="3930650"/>
          <p14:tracePt t="365354" x="10369550" y="3924300"/>
          <p14:tracePt t="365644" x="10394950" y="3924300"/>
          <p14:tracePt t="365652" x="10420350" y="3924300"/>
          <p14:tracePt t="365657" x="10471150" y="3917950"/>
          <p14:tracePt t="365672" x="10528300" y="3911600"/>
          <p14:tracePt t="365689" x="10642600" y="3905250"/>
          <p14:tracePt t="365705" x="10712450" y="3905250"/>
          <p14:tracePt t="365722" x="10737850" y="3898900"/>
          <p14:tracePt t="365755" x="10750550" y="3898900"/>
          <p14:tracePt t="365772" x="10756900" y="3898900"/>
          <p14:tracePt t="365789" x="10769600" y="3898900"/>
          <p14:tracePt t="365806" x="10782300" y="3898900"/>
          <p14:tracePt t="365822" x="10820400" y="3898900"/>
          <p14:tracePt t="365838" x="10845800" y="3898900"/>
          <p14:tracePt t="365855" x="10877550" y="3898900"/>
          <p14:tracePt t="365871" x="10896600" y="3898900"/>
          <p14:tracePt t="365888" x="10915650" y="3898900"/>
          <p14:tracePt t="365891" x="10922000" y="3898900"/>
          <p14:tracePt t="365905" x="10928350" y="3898900"/>
          <p14:tracePt t="365922" x="10941050" y="3898900"/>
          <p14:tracePt t="365938" x="10953750" y="3898900"/>
          <p14:tracePt t="365955" x="10972800" y="3898900"/>
          <p14:tracePt t="365972" x="10985500" y="3898900"/>
          <p14:tracePt t="365973" x="10991850" y="3892550"/>
          <p14:tracePt t="365988" x="10998200" y="3892550"/>
          <p14:tracePt t="366005" x="11029950" y="3879850"/>
          <p14:tracePt t="366022" x="11042650" y="3873500"/>
          <p14:tracePt t="366055" x="11049000" y="3873500"/>
          <p14:tracePt t="366072" x="11055350" y="3873500"/>
          <p14:tracePt t="366089" x="11093450" y="3886200"/>
          <p14:tracePt t="366104" x="11163300" y="3892550"/>
          <p14:tracePt t="366122" x="11233150" y="3892550"/>
          <p14:tracePt t="366138" x="11296650" y="3879850"/>
          <p14:tracePt t="366141" x="11328400" y="3873500"/>
          <p14:tracePt t="366155" x="11353800" y="3867150"/>
          <p14:tracePt t="366172" x="11404600" y="3854450"/>
          <p14:tracePt t="366188" x="11455400" y="3841750"/>
          <p14:tracePt t="366206" x="11468100" y="3835400"/>
          <p14:tracePt t="366392" x="11461750" y="3841750"/>
          <p14:tracePt t="366401" x="11455400" y="3841750"/>
          <p14:tracePt t="366409" x="11449050" y="3848100"/>
          <p14:tracePt t="366422" x="11423650" y="3867150"/>
          <p14:tracePt t="366441" x="11404600" y="3886200"/>
          <p14:tracePt t="366456" x="11385550" y="3898900"/>
          <p14:tracePt t="366472" x="11372850" y="3905250"/>
          <p14:tracePt t="366489" x="11360150" y="3911600"/>
          <p14:tracePt t="366507" x="11353800" y="3911600"/>
          <p14:tracePt t="366556" x="11353800" y="3917950"/>
          <p14:tracePt t="366572" x="11347450" y="3917950"/>
          <p14:tracePt t="366589" x="11334750" y="3924300"/>
          <p14:tracePt t="366605" x="11328400" y="3930650"/>
          <p14:tracePt t="366622" x="11322050" y="3937000"/>
          <p14:tracePt t="366639" x="11315700" y="3943350"/>
          <p14:tracePt t="366672" x="11296650" y="3949700"/>
          <p14:tracePt t="366689" x="11271250" y="3962400"/>
          <p14:tracePt t="366705" x="11220450" y="3975100"/>
          <p14:tracePt t="366722" x="11176000" y="3981450"/>
          <p14:tracePt t="366739" x="11118850" y="3994150"/>
          <p14:tracePt t="366755" x="10998200" y="4019550"/>
          <p14:tracePt t="366772" x="10775950" y="4057650"/>
          <p14:tracePt t="366789" x="10521950" y="4095750"/>
          <p14:tracePt t="366806" x="10242550" y="4121150"/>
          <p14:tracePt t="366822" x="9912350" y="4114800"/>
          <p14:tracePt t="366839" x="9607550" y="4095750"/>
          <p14:tracePt t="366843" x="9505950" y="4089400"/>
          <p14:tracePt t="366856" x="9359900" y="4076700"/>
          <p14:tracePt t="366872" x="9105900" y="4064000"/>
          <p14:tracePt t="366889" x="8813800" y="4057650"/>
          <p14:tracePt t="366892" x="8616950" y="4057650"/>
          <p14:tracePt t="366905" x="8426450" y="4070350"/>
          <p14:tracePt t="366922" x="7918450" y="4108450"/>
          <p14:tracePt t="366940" x="7620000" y="4146550"/>
          <p14:tracePt t="366956" x="7486650" y="4171950"/>
          <p14:tracePt t="366972" x="7448550" y="4184650"/>
          <p14:tracePt t="367069" x="7448550" y="4191000"/>
          <p14:tracePt t="367080" x="7448550" y="4197350"/>
          <p14:tracePt t="367089" x="7461250" y="4216400"/>
          <p14:tracePt t="367106" x="7480300" y="4241800"/>
          <p14:tracePt t="367110" x="7486650" y="4254500"/>
          <p14:tracePt t="367122" x="7499350" y="4260850"/>
          <p14:tracePt t="367126" x="7512050" y="4267200"/>
          <p14:tracePt t="367140" x="7524750" y="4273550"/>
          <p14:tracePt t="367157" x="7543800" y="4279900"/>
          <p14:tracePt t="367159" x="7556500" y="4279900"/>
          <p14:tracePt t="367173" x="7588250" y="4279900"/>
          <p14:tracePt t="367189" x="7626350" y="4267200"/>
          <p14:tracePt t="367206" x="7683500" y="4248150"/>
          <p14:tracePt t="367223" x="7727950" y="4235450"/>
          <p14:tracePt t="367240" x="7766050" y="4216400"/>
          <p14:tracePt t="367256" x="7823200" y="4191000"/>
          <p14:tracePt t="367273" x="7854950" y="4178300"/>
          <p14:tracePt t="367290" x="7893050" y="4165600"/>
          <p14:tracePt t="367306" x="7912100" y="4159250"/>
          <p14:tracePt t="367322" x="7918450" y="4159250"/>
          <p14:tracePt t="367339" x="7924800" y="4159250"/>
          <p14:tracePt t="367379" x="7931150" y="4159250"/>
          <p14:tracePt t="367423" x="7937500" y="4159250"/>
          <p14:tracePt t="367494" x="7943850" y="4159250"/>
          <p14:tracePt t="367516" x="7950200" y="4159250"/>
          <p14:tracePt t="367557" x="7956550" y="4159250"/>
          <p14:tracePt t="367572" x="7962900" y="4152900"/>
          <p14:tracePt t="367590" x="8001000" y="4140200"/>
          <p14:tracePt t="367606" x="8089900" y="4127500"/>
          <p14:tracePt t="367623" x="8204200" y="4108450"/>
          <p14:tracePt t="367640" x="8331200" y="4095750"/>
          <p14:tracePt t="367656" x="8432800" y="4083050"/>
          <p14:tracePt t="367672" x="8489950" y="4083050"/>
          <p14:tracePt t="367690" x="8521700" y="4076700"/>
          <p14:tracePt t="367707" x="8528050" y="4070350"/>
          <p14:tracePt t="367710" x="8534400" y="4070350"/>
          <p14:tracePt t="367723" x="8547100" y="4070350"/>
          <p14:tracePt t="367741" x="8616950" y="4057650"/>
          <p14:tracePt t="367757" x="8686800" y="4057650"/>
          <p14:tracePt t="367774" x="8743950" y="4057650"/>
          <p14:tracePt t="367790" x="8756650" y="4057650"/>
          <p14:tracePt t="367806" x="8763000" y="4057650"/>
          <p14:tracePt t="367823" x="8769350" y="4064000"/>
          <p14:tracePt t="367840" x="8769350" y="4076700"/>
          <p14:tracePt t="367856" x="8769350" y="4083050"/>
          <p14:tracePt t="367873" x="8769350" y="4089400"/>
          <p14:tracePt t="367890" x="8769350" y="4095750"/>
          <p14:tracePt t="367907" x="8769350" y="4102100"/>
          <p14:tracePt t="367924" x="8769350" y="4121150"/>
          <p14:tracePt t="367940" x="8750300" y="4159250"/>
          <p14:tracePt t="367957" x="8718550" y="4197350"/>
          <p14:tracePt t="367973" x="8693150" y="4222750"/>
          <p14:tracePt t="367990" x="8661400" y="4254500"/>
          <p14:tracePt t="368007" x="8642350" y="4267200"/>
          <p14:tracePt t="368091" x="8629650" y="4273550"/>
          <p14:tracePt t="368096" x="8623300" y="4273550"/>
          <p14:tracePt t="368107" x="8604250" y="4273550"/>
          <p14:tracePt t="368123" x="8559800" y="4279900"/>
          <p14:tracePt t="368141" x="8521700" y="4279900"/>
          <p14:tracePt t="368157" x="8483600" y="4279900"/>
          <p14:tracePt t="368173" x="8464550" y="4279900"/>
          <p14:tracePt t="368190" x="8458200" y="4279900"/>
          <p14:tracePt t="368207" x="8451850" y="4273550"/>
          <p14:tracePt t="368223" x="8451850" y="4267200"/>
          <p14:tracePt t="368225" x="8451850" y="4260850"/>
          <p14:tracePt t="368240" x="8451850" y="4254500"/>
          <p14:tracePt t="368258" x="8458200" y="4248150"/>
          <p14:tracePt t="368274" x="8458200" y="4241800"/>
          <p14:tracePt t="368290" x="8464550" y="4235450"/>
          <p14:tracePt t="368307" x="8477250" y="4229100"/>
          <p14:tracePt t="368324" x="8502650" y="4210050"/>
          <p14:tracePt t="368340" x="8553450" y="4178300"/>
          <p14:tracePt t="368357" x="8597900" y="4159250"/>
          <p14:tracePt t="368373" x="8642350" y="4133850"/>
          <p14:tracePt t="368390" x="8693150" y="4108450"/>
          <p14:tracePt t="368408" x="8743950" y="4089400"/>
          <p14:tracePt t="368425" x="8807450" y="4064000"/>
          <p14:tracePt t="368441" x="8845550" y="4051300"/>
          <p14:tracePt t="368458" x="8851900" y="4051300"/>
          <p14:tracePt t="368474" x="8870950" y="4044950"/>
          <p14:tracePt t="368491" x="8883650" y="4044950"/>
          <p14:tracePt t="368523" x="8890000" y="4044950"/>
          <p14:tracePt t="368557" x="8896350" y="4044950"/>
          <p14:tracePt t="368574" x="8902700" y="4044950"/>
          <p14:tracePt t="368607" x="8909050" y="4044950"/>
          <p14:tracePt t="368641" x="8915400" y="4044950"/>
          <p14:tracePt t="368658" x="8928100" y="4038600"/>
          <p14:tracePt t="368674" x="8959850" y="4025900"/>
          <p14:tracePt t="368691" x="9061450" y="4013200"/>
          <p14:tracePt t="368707" x="9093200" y="4006850"/>
          <p14:tracePt t="368724" x="9188450" y="4006850"/>
          <p14:tracePt t="368726" x="9226550" y="4006850"/>
          <p14:tracePt t="368741" x="9309100" y="4013200"/>
          <p14:tracePt t="368758" x="9378950" y="4025900"/>
          <p14:tracePt t="368774" x="9410700" y="4025900"/>
          <p14:tracePt t="368845" x="9417050" y="4032250"/>
          <p14:tracePt t="368862" x="9423400" y="4038600"/>
          <p14:tracePt t="368874" x="9436100" y="4051300"/>
          <p14:tracePt t="368891" x="9461500" y="4076700"/>
          <p14:tracePt t="368907" x="9480550" y="4102100"/>
          <p14:tracePt t="368924" x="9505950" y="4140200"/>
          <p14:tracePt t="368939" x="9512300" y="4152900"/>
          <p14:tracePt t="368940" x="9518650" y="4159250"/>
          <p14:tracePt t="368959" x="9525000" y="4165600"/>
          <p14:tracePt t="368974" x="9525000" y="4171950"/>
          <p14:tracePt t="369079" x="9531350" y="4171950"/>
          <p14:tracePt t="369087" x="9537700" y="4171950"/>
          <p14:tracePt t="369096" x="9563100" y="4165600"/>
          <p14:tracePt t="369107" x="9594850" y="4152900"/>
          <p14:tracePt t="369123" x="9652000" y="4127500"/>
          <p14:tracePt t="369141" x="9715500" y="4089400"/>
          <p14:tracePt t="369144" x="9734550" y="4070350"/>
          <p14:tracePt t="369158" x="9753600" y="4051300"/>
          <p14:tracePt t="369160" x="9766300" y="4044950"/>
          <p14:tracePt t="369174" x="9779000" y="4032250"/>
          <p14:tracePt t="369191" x="9779000" y="4025900"/>
          <p14:tracePt t="369306" x="9779000" y="4019550"/>
          <p14:tracePt t="369323" x="9779000" y="4013200"/>
          <p14:tracePt t="369341" x="9766300" y="3994150"/>
          <p14:tracePt t="369358" x="9759950" y="3987800"/>
          <p14:tracePt t="369375" x="9759950" y="3981450"/>
          <p14:tracePt t="369414" x="9753600" y="3981450"/>
          <p14:tracePt t="369425" x="9747250" y="3981450"/>
          <p14:tracePt t="369441" x="9734550" y="3981450"/>
          <p14:tracePt t="369474" x="9734550" y="4000500"/>
          <p14:tracePt t="369491" x="9753600" y="4038600"/>
          <p14:tracePt t="369508" x="9798050" y="4076700"/>
          <p14:tracePt t="369525" x="9842500" y="4114800"/>
          <p14:tracePt t="369542" x="9855200" y="4121150"/>
          <p14:tracePt t="369558" x="9861550" y="4121150"/>
          <p14:tracePt t="369593" x="9867900" y="4121150"/>
          <p14:tracePt t="369610" x="9874250" y="4121150"/>
          <p14:tracePt t="369624" x="9893300" y="4121150"/>
          <p14:tracePt t="369641" x="9912350" y="4133850"/>
          <p14:tracePt t="369658" x="9950450" y="4140200"/>
          <p14:tracePt t="369675" x="9982200" y="4152900"/>
          <p14:tracePt t="369692" x="10020300" y="4159250"/>
          <p14:tracePt t="369708" x="10071100" y="4165600"/>
          <p14:tracePt t="369725" x="10121900" y="4165600"/>
          <p14:tracePt t="369728" x="10153650" y="4165600"/>
          <p14:tracePt t="369742" x="10172700" y="4165600"/>
          <p14:tracePt t="369745" x="10210800" y="4159250"/>
          <p14:tracePt t="369758" x="10223500" y="4159250"/>
          <p14:tracePt t="369761" x="10267950" y="4152900"/>
          <p14:tracePt t="369775" x="10318750" y="4146550"/>
          <p14:tracePt t="369792" x="10356850" y="4140200"/>
          <p14:tracePt t="369808" x="10394950" y="4133850"/>
          <p14:tracePt t="369825" x="10426700" y="4127500"/>
          <p14:tracePt t="369843" x="10445750" y="4114800"/>
          <p14:tracePt t="369858" x="10471150" y="4089400"/>
          <p14:tracePt t="369874" x="10502900" y="4038600"/>
          <p14:tracePt t="369891" x="10521950" y="4000500"/>
          <p14:tracePt t="369908" x="10528300" y="3930650"/>
          <p14:tracePt t="369925" x="10521950" y="3898900"/>
          <p14:tracePt t="369941" x="10509250" y="3873500"/>
          <p14:tracePt t="369958" x="10502900" y="3867150"/>
          <p14:tracePt t="369975" x="10496550" y="3867150"/>
          <p14:tracePt t="369992" x="10483850" y="3860800"/>
          <p14:tracePt t="370009" x="10407650" y="3848100"/>
          <p14:tracePt t="370025" x="10325100" y="3841750"/>
          <p14:tracePt t="370042" x="10242550" y="3829050"/>
          <p14:tracePt t="370060" x="10160000" y="3822700"/>
          <p14:tracePt t="370077" x="10096500" y="3810000"/>
          <p14:tracePt t="370092" x="10039350" y="3803650"/>
          <p14:tracePt t="370108" x="10007600" y="3803650"/>
          <p14:tracePt t="370125" x="9982200" y="3803650"/>
          <p14:tracePt t="370144" x="9944100" y="3822700"/>
          <p14:tracePt t="370159" x="9886950" y="3854450"/>
          <p14:tracePt t="370175" x="9823450" y="3892550"/>
          <p14:tracePt t="370192" x="9772650" y="3924300"/>
          <p14:tracePt t="370196" x="9753600" y="3937000"/>
          <p14:tracePt t="370208" x="9728200" y="3949700"/>
          <p14:tracePt t="370225" x="9702800" y="3975100"/>
          <p14:tracePt t="370242" x="9690100" y="3994150"/>
          <p14:tracePt t="370259" x="9683750" y="4006850"/>
          <p14:tracePt t="370276" x="9683750" y="4013200"/>
          <p14:tracePt t="370292" x="9683750" y="4019550"/>
          <p14:tracePt t="370308" x="9696450" y="4051300"/>
          <p14:tracePt t="370325" x="9721850" y="4076700"/>
          <p14:tracePt t="370342" x="9753600" y="4114800"/>
          <p14:tracePt t="370358" x="9798050" y="4152900"/>
          <p14:tracePt t="370375" x="9848850" y="4184650"/>
          <p14:tracePt t="370392" x="9956800" y="4229100"/>
          <p14:tracePt t="370409" x="10064750" y="4260850"/>
          <p14:tracePt t="370425" x="10242550" y="4286250"/>
          <p14:tracePt t="370442" x="10375900" y="4286250"/>
          <p14:tracePt t="370460" x="10477500" y="4279900"/>
          <p14:tracePt t="370475" x="10477500" y="4273550"/>
          <p14:tracePt t="370700" x="10477500" y="4267200"/>
          <p14:tracePt t="370711" x="10477500" y="4260850"/>
          <p14:tracePt t="370726" x="10483850" y="4241800"/>
          <p14:tracePt t="370742" x="10521950" y="4216400"/>
          <p14:tracePt t="370759" x="10598150" y="4191000"/>
          <p14:tracePt t="370776" x="10668000" y="4165600"/>
          <p14:tracePt t="370792" x="10750550" y="4146550"/>
          <p14:tracePt t="370795" x="10788650" y="4140200"/>
          <p14:tracePt t="370809" x="10833100" y="4127500"/>
          <p14:tracePt t="370811" x="10877550" y="4121150"/>
          <p14:tracePt t="370826" x="10985500" y="4102100"/>
          <p14:tracePt t="370843" x="11074400" y="4095750"/>
          <p14:tracePt t="370859" x="11156950" y="4083050"/>
          <p14:tracePt t="370876" x="11207750" y="4076700"/>
          <p14:tracePt t="370892" x="11271250" y="4076700"/>
          <p14:tracePt t="370909" x="11303000" y="4076700"/>
          <p14:tracePt t="370926" x="11334750" y="4076700"/>
          <p14:tracePt t="370942" x="11353800" y="4076700"/>
          <p14:tracePt t="370959" x="11366500" y="4076700"/>
          <p14:tracePt t="370976" x="11398250" y="4076700"/>
          <p14:tracePt t="370992" x="11430000" y="4070350"/>
          <p14:tracePt t="371009" x="11455400" y="4064000"/>
          <p14:tracePt t="371026" x="11480800" y="4057650"/>
          <p14:tracePt t="371042" x="11506200" y="4057650"/>
          <p14:tracePt t="371060" x="11525250" y="4051300"/>
          <p14:tracePt t="371076" x="11557000" y="4051300"/>
          <p14:tracePt t="371093" x="11664950" y="4064000"/>
          <p14:tracePt t="371111" x="11779250" y="4076700"/>
          <p14:tracePt t="371127" x="11855450" y="4076700"/>
          <p14:tracePt t="371143" x="11912600" y="4083050"/>
          <p14:tracePt t="371159" x="11944350" y="4083050"/>
          <p14:tracePt t="371176" x="11963400" y="4083050"/>
          <p14:tracePt t="371193" x="11969750" y="4083050"/>
          <p14:tracePt t="371260" x="11969750" y="4089400"/>
          <p14:tracePt t="371268" x="11969750" y="4095750"/>
          <p14:tracePt t="371277" x="11969750" y="4102100"/>
          <p14:tracePt t="371293" x="11963400" y="4121150"/>
          <p14:tracePt t="371310" x="11950700" y="4140200"/>
          <p14:tracePt t="371326" x="11938000" y="4152900"/>
          <p14:tracePt t="371342" x="11925300" y="4165600"/>
          <p14:tracePt t="371389" x="11918950" y="4165600"/>
          <p14:tracePt t="371522" x="11906250" y="4165600"/>
          <p14:tracePt t="371530" x="11893550" y="4165600"/>
          <p14:tracePt t="371543" x="11861800" y="4165600"/>
          <p14:tracePt t="371559" x="11791950" y="4165600"/>
          <p14:tracePt t="371577" x="11664950" y="4178300"/>
          <p14:tracePt t="371594" x="11582400" y="4184650"/>
          <p14:tracePt t="371610" x="11487150" y="4197350"/>
          <p14:tracePt t="371626" x="11385550" y="4203700"/>
          <p14:tracePt t="371643" x="11233150" y="4216400"/>
          <p14:tracePt t="371659" x="11029950" y="4222750"/>
          <p14:tracePt t="371676" x="10795000" y="4222750"/>
          <p14:tracePt t="371693" x="10541000" y="4203700"/>
          <p14:tracePt t="371709" x="10306050" y="4171950"/>
          <p14:tracePt t="371726" x="10077450" y="4146550"/>
          <p14:tracePt t="371743" x="9880600" y="4121150"/>
          <p14:tracePt t="371745" x="9804400" y="4114800"/>
          <p14:tracePt t="371760" x="9696450" y="4108450"/>
          <p14:tracePt t="371776" x="9537700" y="4108450"/>
          <p14:tracePt t="371793" x="9340850" y="4108450"/>
          <p14:tracePt t="371810" x="8991600" y="4133850"/>
          <p14:tracePt t="371826" x="8756650" y="4140200"/>
          <p14:tracePt t="371843" x="8591550" y="4140200"/>
          <p14:tracePt t="371860" x="8496300" y="4140200"/>
          <p14:tracePt t="371876" x="8464550" y="4140200"/>
          <p14:tracePt t="371893" x="8451850" y="4140200"/>
          <p14:tracePt t="371910" x="8432800" y="4140200"/>
          <p14:tracePt t="371927" x="8407400" y="4146550"/>
          <p14:tracePt t="371943" x="8382000" y="4152900"/>
          <p14:tracePt t="371960" x="8375650" y="4152900"/>
          <p14:tracePt t="372026" x="8382000" y="4152900"/>
          <p14:tracePt t="372033" x="8388350" y="4152900"/>
          <p14:tracePt t="372043" x="8407400" y="4146550"/>
          <p14:tracePt t="372060" x="8451850" y="4140200"/>
          <p14:tracePt t="372077" x="8458200" y="4140200"/>
          <p14:tracePt t="372095" x="8458200" y="4133850"/>
          <p14:tracePt t="372110" x="8451850" y="4133850"/>
          <p14:tracePt t="372128" x="8445500" y="4127500"/>
          <p14:tracePt t="372143" x="8432800" y="4127500"/>
          <p14:tracePt t="372160" x="8426450" y="4127500"/>
          <p14:tracePt t="372177" x="8413750" y="4127500"/>
          <p14:tracePt t="372193" x="8343900" y="4133850"/>
          <p14:tracePt t="372210" x="8216900" y="4152900"/>
          <p14:tracePt t="372227" x="7981950" y="4159250"/>
          <p14:tracePt t="372229" x="7899400" y="4152900"/>
          <p14:tracePt t="372243" x="7778750" y="4146550"/>
          <p14:tracePt t="372248" x="7670800" y="4133850"/>
          <p14:tracePt t="372261" x="7512050" y="4108450"/>
          <p14:tracePt t="372277" x="7442200" y="4095750"/>
          <p14:tracePt t="372319" x="7435850" y="4095750"/>
          <p14:tracePt t="372327" x="7435850" y="4102100"/>
          <p14:tracePt t="372343" x="7410450" y="4133850"/>
          <p14:tracePt t="372360" x="7385050" y="4165600"/>
          <p14:tracePt t="372377" x="7372350" y="4191000"/>
          <p14:tracePt t="372394" x="7366000" y="4197350"/>
          <p14:tracePt t="372444" x="7391400" y="4197350"/>
          <p14:tracePt t="372460" x="7454900" y="4203700"/>
          <p14:tracePt t="372477" x="7518400" y="4210050"/>
          <p14:tracePt t="372494" x="7575550" y="4222750"/>
          <p14:tracePt t="372511" x="7645400" y="4241800"/>
          <p14:tracePt t="372527" x="7683500" y="4254500"/>
          <p14:tracePt t="372543" x="7727950" y="4267200"/>
          <p14:tracePt t="372561" x="7791450" y="4292600"/>
          <p14:tracePt t="372577" x="7835900" y="4324350"/>
          <p14:tracePt t="372594" x="7867650" y="4362450"/>
          <p14:tracePt t="372611" x="7893050" y="4394200"/>
          <p14:tracePt t="372627" x="7912100" y="4413250"/>
          <p14:tracePt t="372644" x="7918450" y="4425950"/>
          <p14:tracePt t="372694" x="7924800" y="4425950"/>
          <p14:tracePt t="372710" x="7943850" y="4425950"/>
          <p14:tracePt t="372727" x="7956550" y="4425950"/>
          <p14:tracePt t="373030" x="7950200" y="4425950"/>
          <p14:tracePt t="373048" x="7943850" y="4425950"/>
          <p14:tracePt t="373078" x="7937500" y="4425950"/>
          <p14:tracePt t="373106" x="7937500" y="4419600"/>
          <p14:tracePt t="373120" x="7937500" y="4413250"/>
          <p14:tracePt t="373145" x="7931150" y="4406900"/>
          <p14:tracePt t="373178" x="7931150" y="4400550"/>
          <p14:tracePt t="373262" x="7931150" y="4394200"/>
          <p14:tracePt t="373379" x="7931150" y="4387850"/>
          <p14:tracePt t="373386" x="7937500" y="4387850"/>
          <p14:tracePt t="373396" x="7943850" y="4381500"/>
          <p14:tracePt t="373532" x="7943850" y="4375150"/>
          <p14:tracePt t="373556" x="7950200" y="4375150"/>
          <p14:tracePt t="373565" x="7950200" y="4368800"/>
          <p14:tracePt t="373579" x="7956550" y="4362450"/>
          <p14:tracePt t="373596" x="7956550" y="4349750"/>
          <p14:tracePt t="373611" x="7962900" y="4343400"/>
          <p14:tracePt t="373627" x="7962900" y="4337050"/>
          <p14:tracePt t="373644" x="7962900" y="4330700"/>
          <p14:tracePt t="373822" x="7962900" y="4337050"/>
          <p14:tracePt t="373847" x="7943850" y="4343400"/>
          <p14:tracePt t="373862" x="7943850" y="4356100"/>
          <p14:tracePt t="373878" x="7937500" y="4356100"/>
          <p14:tracePt t="373895" x="7937500" y="4362450"/>
          <p14:tracePt t="373992" x="7931150" y="4362450"/>
          <p14:tracePt t="374011" x="7931150" y="4368800"/>
          <p14:tracePt t="374029" x="7924800" y="4375150"/>
          <p14:tracePt t="374047" x="7918450" y="4381500"/>
          <p14:tracePt t="374158" x="7905750" y="4381500"/>
          <p14:tracePt t="374166" x="7905750" y="4375150"/>
          <p14:tracePt t="374212" x="7905750" y="4368800"/>
          <p14:tracePt t="374238" x="7905750" y="4362450"/>
          <p14:tracePt t="374278" x="7905750" y="4356100"/>
          <p14:tracePt t="374302" x="7912100" y="4356100"/>
          <p14:tracePt t="374312" x="7912100" y="4349750"/>
          <p14:tracePt t="374329" x="7924800" y="4349750"/>
          <p14:tracePt t="374345" x="7950200" y="4349750"/>
          <p14:tracePt t="374362" x="7956550" y="4356100"/>
          <p14:tracePt t="374549" x="7950200" y="4362450"/>
          <p14:tracePt t="374556" x="7943850" y="4362450"/>
          <p14:tracePt t="374564" x="7937500" y="4362450"/>
          <p14:tracePt t="374581" x="7931150" y="4368800"/>
          <p14:tracePt t="374690" x="7924800" y="4368800"/>
          <p14:tracePt t="374830" x="7943850" y="4375150"/>
          <p14:tracePt t="374836" x="7950200" y="4375150"/>
          <p14:tracePt t="374845" x="7962900" y="4387850"/>
          <p14:tracePt t="374862" x="7988300" y="4394200"/>
          <p14:tracePt t="374866" x="8001000" y="4400550"/>
          <p14:tracePt t="374879" x="8013700" y="4400550"/>
          <p14:tracePt t="374896" x="8121650" y="4400550"/>
          <p14:tracePt t="374912" x="8248650" y="4387850"/>
          <p14:tracePt t="374931" x="8407400" y="4375150"/>
          <p14:tracePt t="374946" x="8534400" y="4362450"/>
          <p14:tracePt t="374962" x="8655050" y="4349750"/>
          <p14:tracePt t="374979" x="8724900" y="4337050"/>
          <p14:tracePt t="374996" x="8775700" y="4324350"/>
          <p14:tracePt t="375012" x="8788400" y="4318000"/>
          <p14:tracePt t="375029" x="8794750" y="4318000"/>
          <p14:tracePt t="375204" x="8782050" y="4318000"/>
          <p14:tracePt t="375215" x="8775700" y="4318000"/>
          <p14:tracePt t="375220" x="8750300" y="4324350"/>
          <p14:tracePt t="375230" x="8718550" y="4330700"/>
          <p14:tracePt t="375246" x="8661400" y="4343400"/>
          <p14:tracePt t="375262" x="8610600" y="4356100"/>
          <p14:tracePt t="375279" x="8572500" y="4356100"/>
          <p14:tracePt t="375297" x="8553450" y="4356100"/>
          <p14:tracePt t="375312" x="8547100" y="4356100"/>
          <p14:tracePt t="375329" x="8540750" y="4356100"/>
          <p14:tracePt t="375345" x="8534400" y="4356100"/>
          <p14:tracePt t="375688" x="8553450" y="4356100"/>
          <p14:tracePt t="375699" x="8566150" y="4356100"/>
          <p14:tracePt t="375714" x="8636000" y="4356100"/>
          <p14:tracePt t="375730" x="8718550" y="4356100"/>
          <p14:tracePt t="375746" x="8820150" y="4368800"/>
          <p14:tracePt t="375763" x="8909050" y="4375150"/>
          <p14:tracePt t="375780" x="8985250" y="4387850"/>
          <p14:tracePt t="375797" x="9042400" y="4387850"/>
          <p14:tracePt t="375813" x="9080500" y="4394200"/>
          <p14:tracePt t="375830" x="9105900" y="4394200"/>
          <p14:tracePt t="375846" x="9131300" y="4394200"/>
          <p14:tracePt t="375864" x="9137650" y="4394200"/>
          <p14:tracePt t="375879" x="9144000" y="4394200"/>
          <p14:tracePt t="375897" x="9150350" y="4394200"/>
          <p14:tracePt t="375974" x="9163050" y="4394200"/>
          <p14:tracePt t="375981" x="9182100" y="4394200"/>
          <p14:tracePt t="375999" x="9277350" y="4394200"/>
          <p14:tracePt t="376014" x="9423400" y="4406900"/>
          <p14:tracePt t="376032" x="9594850" y="4419600"/>
          <p14:tracePt t="376047" x="9715500" y="4419600"/>
          <p14:tracePt t="376063" x="9804400" y="4425950"/>
          <p14:tracePt t="376081" x="9848850" y="4425950"/>
          <p14:tracePt t="376097" x="9861550" y="4425950"/>
          <p14:tracePt t="376130" x="9867900" y="4425950"/>
          <p14:tracePt t="376146" x="9880600" y="4425950"/>
          <p14:tracePt t="376163" x="9893300" y="4457700"/>
          <p14:tracePt t="376180" x="9906000" y="4495800"/>
          <p14:tracePt t="376197" x="9918700" y="4527550"/>
          <p14:tracePt t="376215" x="9925050" y="4552950"/>
          <p14:tracePt t="376231" x="9931400" y="4559300"/>
          <p14:tracePt t="376348" x="9925050" y="4559300"/>
          <p14:tracePt t="376367" x="9925050" y="4565650"/>
          <p14:tracePt t="376373" x="9918700" y="4565650"/>
          <p14:tracePt t="376396" x="9912350" y="4565650"/>
          <p14:tracePt t="376413" x="9906000" y="4572000"/>
          <p14:tracePt t="376430" x="9899650" y="4572000"/>
          <p14:tracePt t="376447" x="9893300" y="4572000"/>
          <p14:tracePt t="376480" x="9886950" y="4572000"/>
          <p14:tracePt t="376514" x="9886950" y="4559300"/>
          <p14:tracePt t="376531" x="9886950" y="4552950"/>
          <p14:tracePt t="376547" x="9886950" y="4546600"/>
          <p14:tracePt t="376580" x="9893300" y="4540250"/>
          <p14:tracePt t="376597" x="9937750" y="4533900"/>
          <p14:tracePt t="376614" x="9975850" y="4527550"/>
          <p14:tracePt t="376630" x="10001250" y="4521200"/>
          <p14:tracePt t="376647" x="10013950" y="4514850"/>
          <p14:tracePt t="376704" x="10020300" y="4514850"/>
          <p14:tracePt t="376714" x="10026650" y="4514850"/>
          <p14:tracePt t="376729" x="10096500" y="4508500"/>
          <p14:tracePt t="376747" x="10236200" y="4508500"/>
          <p14:tracePt t="376764" x="10375900" y="4508500"/>
          <p14:tracePt t="376781" x="10541000" y="4508500"/>
          <p14:tracePt t="376798" x="10661650" y="4508500"/>
          <p14:tracePt t="376814" x="10750550" y="4508500"/>
          <p14:tracePt t="376832" x="10769600" y="4508500"/>
          <p14:tracePt t="376848" x="10782300" y="4508500"/>
          <p14:tracePt t="376864" x="10795000" y="4508500"/>
          <p14:tracePt t="376881" x="10820400" y="4508500"/>
          <p14:tracePt t="376898" x="10902950" y="4514850"/>
          <p14:tracePt t="376914" x="10991850" y="4514850"/>
          <p14:tracePt t="376931" x="11099800" y="4508500"/>
          <p14:tracePt t="376948" x="11169650" y="4502150"/>
          <p14:tracePt t="376964" x="11188700" y="4495800"/>
          <p14:tracePt t="377106" x="11195050" y="4489450"/>
          <p14:tracePt t="377116" x="11195050" y="4483100"/>
          <p14:tracePt t="377131" x="11195050" y="4457700"/>
          <p14:tracePt t="377148" x="11201400" y="4432300"/>
          <p14:tracePt t="377164" x="11207750" y="4406900"/>
          <p14:tracePt t="377183" x="11207750" y="4387850"/>
          <p14:tracePt t="377198" x="11214100" y="4368800"/>
          <p14:tracePt t="377214" x="11220450" y="4349750"/>
          <p14:tracePt t="377231" x="11226800" y="4330700"/>
          <p14:tracePt t="377249" x="11233150" y="4298950"/>
          <p14:tracePt t="377264" x="11233150" y="4286250"/>
          <p14:tracePt t="377267" x="11233150" y="4273550"/>
          <p14:tracePt t="377283" x="11233150" y="4260850"/>
          <p14:tracePt t="377298" x="11226800" y="4248150"/>
          <p14:tracePt t="377315" x="11207750" y="4229100"/>
          <p14:tracePt t="377332" x="11201400" y="4216400"/>
          <p14:tracePt t="377348" x="11176000" y="4203700"/>
          <p14:tracePt t="377365" x="11163300" y="4197350"/>
          <p14:tracePt t="377381" x="11156950" y="4191000"/>
          <p14:tracePt t="377398" x="11144250" y="4191000"/>
          <p14:tracePt t="377413" x="11131550" y="4191000"/>
          <p14:tracePt t="377431" x="11112500" y="4184650"/>
          <p14:tracePt t="377448" x="11036300" y="4184650"/>
          <p14:tracePt t="377465" x="10972800" y="4184650"/>
          <p14:tracePt t="377481" x="10896600" y="4184650"/>
          <p14:tracePt t="377498" x="10845800" y="4191000"/>
          <p14:tracePt t="377514" x="10782300" y="4197350"/>
          <p14:tracePt t="377531" x="10756900" y="4203700"/>
          <p14:tracePt t="377548" x="10737850" y="4203700"/>
          <p14:tracePt t="377565" x="10725150" y="4210050"/>
          <p14:tracePt t="377581" x="10706100" y="4216400"/>
          <p14:tracePt t="377598" x="10693400" y="4222750"/>
          <p14:tracePt t="377615" x="10668000" y="4235450"/>
          <p14:tracePt t="377631" x="10648950" y="4248150"/>
          <p14:tracePt t="377648" x="10636250" y="4260850"/>
          <p14:tracePt t="377665" x="10636250" y="4267200"/>
          <p14:tracePt t="377681" x="10636250" y="4273550"/>
          <p14:tracePt t="377698" x="10636250" y="4279900"/>
          <p14:tracePt t="377715" x="10636250" y="4286250"/>
          <p14:tracePt t="377732" x="10636250" y="4298950"/>
          <p14:tracePt t="377733" x="10642600" y="4305300"/>
          <p14:tracePt t="377749" x="10648950" y="4311650"/>
          <p14:tracePt t="377764" x="10648950" y="4318000"/>
          <p14:tracePt t="377781" x="10655300" y="4318000"/>
          <p14:tracePt t="377799" x="10668000" y="4330700"/>
          <p14:tracePt t="377815" x="10674350" y="4337050"/>
          <p14:tracePt t="377831" x="10687050" y="4343400"/>
          <p14:tracePt t="377848" x="10693400" y="4349750"/>
          <p14:tracePt t="377865" x="10699750" y="4356100"/>
          <p14:tracePt t="377882" x="10699750" y="4362450"/>
          <p14:tracePt t="377915" x="10706100" y="4368800"/>
          <p14:tracePt t="377948" x="10706100" y="4381500"/>
          <p14:tracePt t="377982" x="10706100" y="4387850"/>
          <p14:tracePt t="378417" x="10712450" y="4387850"/>
          <p14:tracePt t="378424" x="10725150" y="4387850"/>
          <p14:tracePt t="378434" x="10744200" y="4387850"/>
          <p14:tracePt t="378449" x="10795000" y="4387850"/>
          <p14:tracePt t="378466" x="10839450" y="4381500"/>
          <p14:tracePt t="378482" x="10871200" y="4381500"/>
          <p14:tracePt t="378498" x="10902950" y="4381500"/>
          <p14:tracePt t="378515" x="10922000" y="4375150"/>
          <p14:tracePt t="378535" x="10941050" y="4375150"/>
          <p14:tracePt t="378565" x="10947400" y="4375150"/>
          <p14:tracePt t="378637" x="10953750" y="4375150"/>
          <p14:tracePt t="378644" x="10960100" y="4375150"/>
          <p14:tracePt t="378651" x="10966450" y="4375150"/>
          <p14:tracePt t="378664" x="10979150" y="4375150"/>
          <p14:tracePt t="378682" x="11029950" y="4375150"/>
          <p14:tracePt t="378699" x="11049000" y="4375150"/>
          <p14:tracePt t="378716" x="11074400" y="4375150"/>
          <p14:tracePt t="378732" x="11131550" y="4368800"/>
          <p14:tracePt t="378749" x="11163300" y="4362450"/>
          <p14:tracePt t="378766" x="11188700" y="4362450"/>
          <p14:tracePt t="378785" x="11195050" y="4362450"/>
          <p14:tracePt t="378940" x="11182350" y="4362450"/>
          <p14:tracePt t="378950" x="11176000" y="4362450"/>
          <p14:tracePt t="378967" x="11112500" y="4375150"/>
          <p14:tracePt t="378983" x="11042650" y="4387850"/>
          <p14:tracePt t="378999" x="10972800" y="4413250"/>
          <p14:tracePt t="379017" x="10909300" y="4425950"/>
          <p14:tracePt t="379032" x="10845800" y="4445000"/>
          <p14:tracePt t="379050" x="10769600" y="4451350"/>
          <p14:tracePt t="379053" x="10731500" y="4451350"/>
          <p14:tracePt t="379066" x="10553700" y="4470400"/>
          <p14:tracePt t="379083" x="10280650" y="4495800"/>
          <p14:tracePt t="379100" x="9944100" y="4495800"/>
          <p14:tracePt t="379116" x="9518650" y="4495800"/>
          <p14:tracePt t="379133" x="9188450" y="4489450"/>
          <p14:tracePt t="379149" x="8883650" y="4476750"/>
          <p14:tracePt t="379166" x="8693150" y="4470400"/>
          <p14:tracePt t="379184" x="8540750" y="4470400"/>
          <p14:tracePt t="379186" x="8464550" y="4476750"/>
          <p14:tracePt t="379199" x="8356600" y="4495800"/>
          <p14:tracePt t="379216" x="8102600" y="4533900"/>
          <p14:tracePt t="379233" x="7829550" y="4572000"/>
          <p14:tracePt t="379249" x="7626350" y="4597400"/>
          <p14:tracePt t="379266" x="7461250" y="4629150"/>
          <p14:tracePt t="379283" x="7442200" y="4641850"/>
          <p14:tracePt t="379300" x="7467600" y="4654550"/>
          <p14:tracePt t="379316" x="7550150" y="4654550"/>
          <p14:tracePt t="379333" x="7753350" y="4660900"/>
          <p14:tracePt t="379351" x="7848600" y="4673600"/>
          <p14:tracePt t="379366" x="7867650" y="4679950"/>
          <p14:tracePt t="379383" x="7874000" y="4692650"/>
          <p14:tracePt t="379400" x="7874000" y="4705350"/>
          <p14:tracePt t="379416" x="7874000" y="4711700"/>
          <p14:tracePt t="379513" x="7867650" y="4711700"/>
          <p14:tracePt t="379520" x="7835900" y="4724400"/>
          <p14:tracePt t="379533" x="7810500" y="4730750"/>
          <p14:tracePt t="379551" x="7702550" y="4749800"/>
          <p14:tracePt t="379567" x="7658100" y="4749800"/>
          <p14:tracePt t="379584" x="7620000" y="4743450"/>
          <p14:tracePt t="379602" x="7594600" y="4730750"/>
          <p14:tracePt t="379616" x="7581900" y="4705350"/>
          <p14:tracePt t="379633" x="7575550" y="4667250"/>
          <p14:tracePt t="379639" x="7575550" y="4654550"/>
          <p14:tracePt t="379649" x="7575550" y="4641850"/>
          <p14:tracePt t="379667" x="7588250" y="4629150"/>
          <p14:tracePt t="379683" x="7588250" y="4622800"/>
          <p14:tracePt t="379700" x="7594600" y="4622800"/>
          <p14:tracePt t="379704" x="7594600" y="4616450"/>
          <p14:tracePt t="379716" x="7600950" y="4616450"/>
          <p14:tracePt t="379734" x="7626350" y="4603750"/>
          <p14:tracePt t="379736" x="7645400" y="4597400"/>
          <p14:tracePt t="379750" x="7677150" y="4578350"/>
          <p14:tracePt t="379766" x="7696200" y="4572000"/>
          <p14:tracePt t="379770" x="7708900" y="4565650"/>
          <p14:tracePt t="379786" x="7753350" y="4552950"/>
          <p14:tracePt t="379801" x="7772400" y="4546600"/>
          <p14:tracePt t="379816" x="7778750" y="4546600"/>
          <p14:tracePt t="379833" x="7791450" y="4546600"/>
          <p14:tracePt t="379883" x="7797800" y="4540250"/>
          <p14:tracePt t="379900" x="7810500" y="4533900"/>
          <p14:tracePt t="379917" x="7816850" y="4527550"/>
          <p14:tracePt t="379984" x="7816850" y="4533900"/>
          <p14:tracePt t="380005" x="7816850" y="4540250"/>
          <p14:tracePt t="380246" x="7823200" y="4540250"/>
          <p14:tracePt t="380287" x="7829550" y="4540250"/>
          <p14:tracePt t="380302" x="7835900" y="4540250"/>
          <p14:tracePt t="380309" x="7848600" y="4540250"/>
          <p14:tracePt t="380316" x="7861300" y="4540250"/>
          <p14:tracePt t="380334" x="7905750" y="4540250"/>
          <p14:tracePt t="380350" x="7956550" y="4533900"/>
          <p14:tracePt t="380368" x="8102600" y="4527550"/>
          <p14:tracePt t="380384" x="8305800" y="4527550"/>
          <p14:tracePt t="380401" x="8489950" y="4533900"/>
          <p14:tracePt t="380417" x="8661400" y="4546600"/>
          <p14:tracePt t="380434" x="8756650" y="4565650"/>
          <p14:tracePt t="380451" x="8775700" y="4572000"/>
          <p14:tracePt t="380467" x="8775700" y="4584700"/>
          <p14:tracePt t="380483" x="8763000" y="4591050"/>
          <p14:tracePt t="380501" x="8737600" y="4597400"/>
          <p14:tracePt t="380518" x="8718550" y="4603750"/>
          <p14:tracePt t="380602" x="8731250" y="4603750"/>
          <p14:tracePt t="380617" x="8756650" y="4603750"/>
          <p14:tracePt t="380635" x="8832850" y="4591050"/>
          <p14:tracePt t="380654" x="8858250" y="4591050"/>
          <p14:tracePt t="380666" x="8940800" y="4572000"/>
          <p14:tracePt t="380684" x="8972550" y="4559300"/>
          <p14:tracePt t="380701" x="8991600" y="4540250"/>
          <p14:tracePt t="380717" x="8997950" y="4514850"/>
          <p14:tracePt t="380734" x="8991600" y="4483100"/>
          <p14:tracePt t="380751" x="8978900" y="4464050"/>
          <p14:tracePt t="380767" x="8959850" y="4445000"/>
          <p14:tracePt t="380784" x="8947150" y="4432300"/>
          <p14:tracePt t="380800" x="8940800" y="4425950"/>
          <p14:tracePt t="380834" x="8934450" y="4425950"/>
          <p14:tracePt t="380852" x="8928100" y="4432300"/>
          <p14:tracePt t="380868" x="8921750" y="4445000"/>
          <p14:tracePt t="380886" x="8921750" y="4464050"/>
          <p14:tracePt t="380901" x="8934450" y="4483100"/>
          <p14:tracePt t="380918" x="8997950" y="4502150"/>
          <p14:tracePt t="380934" x="9055100" y="4514850"/>
          <p14:tracePt t="380950" x="9137650" y="4514850"/>
          <p14:tracePt t="380968" x="9220200" y="4514850"/>
          <p14:tracePt t="380984" x="9283700" y="4495800"/>
          <p14:tracePt t="381001" x="9340850" y="4476750"/>
          <p14:tracePt t="381018" x="9404350" y="4451350"/>
          <p14:tracePt t="381034" x="9531350" y="4419600"/>
          <p14:tracePt t="381052" x="9677400" y="4406900"/>
          <p14:tracePt t="381068" x="9810750" y="4394200"/>
          <p14:tracePt t="381084" x="9931400" y="4394200"/>
          <p14:tracePt t="381101" x="9937750" y="4394200"/>
          <p14:tracePt t="381117" x="9944100" y="4394200"/>
          <p14:tracePt t="381134" x="9944100" y="4387850"/>
          <p14:tracePt t="381151" x="9944100" y="4381500"/>
          <p14:tracePt t="381168" x="9950450" y="4381500"/>
          <p14:tracePt t="381184" x="9994900" y="4381500"/>
          <p14:tracePt t="381201" x="10039350" y="4381500"/>
          <p14:tracePt t="381217" x="10096500" y="4394200"/>
          <p14:tracePt t="381234" x="10128250" y="4400550"/>
          <p14:tracePt t="381251" x="10140950" y="4400550"/>
          <p14:tracePt t="381268" x="10160000" y="4413250"/>
          <p14:tracePt t="381285" x="10217150" y="4445000"/>
          <p14:tracePt t="381301" x="10331450" y="4476750"/>
          <p14:tracePt t="381318" x="10477500" y="4502150"/>
          <p14:tracePt t="381320" x="10566400" y="4521200"/>
          <p14:tracePt t="381336" x="10744200" y="4540250"/>
          <p14:tracePt t="381352" x="10877550" y="4552950"/>
          <p14:tracePt t="381368" x="10947400" y="4559300"/>
          <p14:tracePt t="381385" x="10972800" y="4559300"/>
          <p14:tracePt t="381426" x="10972800" y="4565650"/>
          <p14:tracePt t="381434" x="10972800" y="4572000"/>
          <p14:tracePt t="381451" x="10966450" y="4584700"/>
          <p14:tracePt t="381468" x="10960100" y="4603750"/>
          <p14:tracePt t="381485" x="10953750" y="4616450"/>
          <p14:tracePt t="381501" x="10953750" y="4622800"/>
          <p14:tracePt t="381519" x="10953750" y="4629150"/>
          <p14:tracePt t="381534" x="10947400" y="4629150"/>
          <p14:tracePt t="381551" x="10947400" y="4635500"/>
          <p14:tracePt t="381568" x="10941050" y="4635500"/>
          <p14:tracePt t="381585" x="10941050" y="4641850"/>
          <p14:tracePt t="381604" x="10934700" y="4648200"/>
          <p14:tracePt t="381748" x="10934700" y="4654550"/>
          <p14:tracePt t="381773" x="10928350" y="4654550"/>
          <p14:tracePt t="382655" x="10928350" y="4648200"/>
          <p14:tracePt t="382673" x="10928350" y="4641850"/>
          <p14:tracePt t="382908" x="10922000" y="4648200"/>
          <p14:tracePt t="382916" x="10915650" y="4654550"/>
          <p14:tracePt t="382924" x="10902950" y="4660900"/>
          <p14:tracePt t="382936" x="10896600" y="4667250"/>
          <p14:tracePt t="382954" x="10877550" y="4673600"/>
          <p14:tracePt t="382970" x="10877550" y="4679950"/>
          <p14:tracePt t="383312" x="10871200" y="4679950"/>
          <p14:tracePt t="384316" x="10858500" y="4679950"/>
          <p14:tracePt t="384325" x="10852150" y="4679950"/>
          <p14:tracePt t="384339" x="10820400" y="4679950"/>
          <p14:tracePt t="384355" x="10795000" y="4679950"/>
          <p14:tracePt t="384370" x="10769600" y="4679950"/>
          <p14:tracePt t="384387" x="10750550" y="4679950"/>
          <p14:tracePt t="384403" x="10731500" y="4679950"/>
          <p14:tracePt t="384421" x="10718800" y="4679950"/>
          <p14:tracePt t="384437" x="10712450" y="4679950"/>
          <p14:tracePt t="384454" x="10706100" y="4679950"/>
          <p14:tracePt t="384471" x="10699750" y="4679950"/>
          <p14:tracePt t="384490" x="10687050" y="4679950"/>
          <p14:tracePt t="384504" x="10680700" y="4679950"/>
          <p14:tracePt t="384521" x="10668000" y="4686300"/>
          <p14:tracePt t="384537" x="10629900" y="4692650"/>
          <p14:tracePt t="384554" x="10566400" y="4699000"/>
          <p14:tracePt t="384556" x="10521950" y="4699000"/>
          <p14:tracePt t="384570" x="10394950" y="4692650"/>
          <p14:tracePt t="384587" x="10255250" y="4673600"/>
          <p14:tracePt t="384604" x="10077450" y="4635500"/>
          <p14:tracePt t="384620" x="9893300" y="4591050"/>
          <p14:tracePt t="384637" x="9702800" y="4540250"/>
          <p14:tracePt t="384654" x="9537700" y="4495800"/>
          <p14:tracePt t="384670" x="9385300" y="4451350"/>
          <p14:tracePt t="384687" x="9290050" y="4425950"/>
          <p14:tracePt t="384692" x="9251950" y="4406900"/>
          <p14:tracePt t="384704" x="9213850" y="4394200"/>
          <p14:tracePt t="384721" x="9124950" y="4362450"/>
          <p14:tracePt t="384737" x="9004300" y="4298950"/>
          <p14:tracePt t="384754" x="8870950" y="4241800"/>
          <p14:tracePt t="384770" x="8782050" y="4197350"/>
          <p14:tracePt t="384774" x="8731250" y="4171950"/>
          <p14:tracePt t="384787" x="8686800" y="4146550"/>
          <p14:tracePt t="384790" x="8667750" y="4133850"/>
          <p14:tracePt t="384804" x="8623300" y="4089400"/>
          <p14:tracePt t="384821" x="8616950" y="4064000"/>
          <p14:tracePt t="384837" x="8616950" y="4032250"/>
          <p14:tracePt t="384854" x="8661400" y="3987800"/>
          <p14:tracePt t="384871" x="8705850" y="3956050"/>
          <p14:tracePt t="384887" x="8743950" y="3924300"/>
          <p14:tracePt t="384904" x="8763000" y="3886200"/>
          <p14:tracePt t="384920" x="8769350" y="3854450"/>
          <p14:tracePt t="384937" x="8769350" y="3822700"/>
          <p14:tracePt t="384954" x="8763000" y="3784600"/>
          <p14:tracePt t="384971" x="8756650" y="3771900"/>
          <p14:tracePt t="390056" x="8756650" y="3765550"/>
          <p14:tracePt t="390064" x="8750300" y="3759200"/>
          <p14:tracePt t="390074" x="8712200" y="3721100"/>
          <p14:tracePt t="390093" x="8604250" y="3651250"/>
          <p14:tracePt t="390109" x="8477250" y="3587750"/>
          <p14:tracePt t="390125" x="8382000" y="3543300"/>
          <p14:tracePt t="390142" x="8293100" y="3505200"/>
          <p14:tracePt t="390159" x="8210550" y="3460750"/>
          <p14:tracePt t="390176" x="8185150" y="3441700"/>
          <p14:tracePt t="390192" x="8172450" y="3435350"/>
          <p14:tracePt t="390278" x="8166100" y="3435350"/>
          <p14:tracePt t="390983" x="8166100" y="3422650"/>
          <p14:tracePt t="390990" x="8172450" y="3403600"/>
          <p14:tracePt t="391010" x="8216900" y="3346450"/>
          <p14:tracePt t="391026" x="8274050" y="3295650"/>
          <p14:tracePt t="391043" x="8324850" y="3251200"/>
          <p14:tracePt t="391060" x="8356600" y="3219450"/>
          <p14:tracePt t="391062" x="8369300" y="3200400"/>
          <p14:tracePt t="391076" x="8388350" y="3162300"/>
          <p14:tracePt t="391093" x="8388350" y="3136900"/>
          <p14:tracePt t="391111" x="8394700" y="3054350"/>
          <p14:tracePt t="391125" x="8388350" y="2997200"/>
          <p14:tracePt t="391143" x="8362950" y="2901950"/>
          <p14:tracePt t="391161" x="8331200" y="2819400"/>
          <p14:tracePt t="391176" x="8312150" y="2762250"/>
          <p14:tracePt t="391192" x="8286750" y="2711450"/>
          <p14:tracePt t="391209" x="8267700" y="2673350"/>
          <p14:tracePt t="391226" x="8261350" y="2647950"/>
          <p14:tracePt t="391242" x="8248650" y="2635250"/>
          <p14:tracePt t="391259" x="8235950" y="2622550"/>
          <p14:tracePt t="391277" x="8210550" y="2597150"/>
          <p14:tracePt t="391279" x="8191500" y="2584450"/>
          <p14:tracePt t="391293" x="8172450" y="2571750"/>
          <p14:tracePt t="391296" x="8147050" y="2552700"/>
          <p14:tracePt t="391309" x="8121650" y="2533650"/>
          <p14:tracePt t="391326" x="8051800" y="2495550"/>
          <p14:tracePt t="391343" x="8026400" y="2476500"/>
          <p14:tracePt t="391359" x="7994650" y="2457450"/>
          <p14:tracePt t="391376" x="7950200" y="2432050"/>
          <p14:tracePt t="391393" x="7937500" y="2419350"/>
          <p14:tracePt t="391662" x="7937500" y="2413000"/>
          <p14:tracePt t="391680" x="7937500" y="2406650"/>
          <p14:tracePt t="391713" x="7943850" y="2400300"/>
          <p14:tracePt t="391727" x="7943850" y="2387600"/>
          <p14:tracePt t="391743" x="7943850" y="2368550"/>
          <p14:tracePt t="391762" x="7943850" y="2355850"/>
          <p14:tracePt t="393751" x="7937500" y="2355850"/>
          <p14:tracePt t="393758" x="7924800" y="2355850"/>
          <p14:tracePt t="393767" x="7905750" y="2362200"/>
          <p14:tracePt t="393778" x="7893050" y="2368550"/>
          <p14:tracePt t="393800" x="7861300" y="2413000"/>
          <p14:tracePt t="393812" x="7854950" y="2432050"/>
          <p14:tracePt t="393828" x="7848600" y="2508250"/>
          <p14:tracePt t="393845" x="7854950" y="2565400"/>
          <p14:tracePt t="393862" x="7861300" y="2584450"/>
          <p14:tracePt t="393879" x="7880350" y="2628900"/>
          <p14:tracePt t="393897" x="7893050" y="2647950"/>
          <p14:tracePt t="393903" x="7899400" y="2654300"/>
          <p14:tracePt t="394073" x="7899400" y="2660650"/>
          <p14:tracePt t="394083" x="7886700" y="2673350"/>
          <p14:tracePt t="394097" x="7861300" y="2692400"/>
          <p14:tracePt t="394113" x="7797800" y="2724150"/>
          <p14:tracePt t="394129" x="7721600" y="2749550"/>
          <p14:tracePt t="394145" x="7588250" y="2800350"/>
          <p14:tracePt t="394162" x="7429500" y="2844800"/>
          <p14:tracePt t="394178" x="7308850" y="2870200"/>
          <p14:tracePt t="394195" x="7188200" y="2882900"/>
          <p14:tracePt t="394211" x="7124700" y="2889250"/>
          <p14:tracePt t="394229" x="7092950" y="2889250"/>
          <p14:tracePt t="394245" x="7073900" y="2889250"/>
          <p14:tracePt t="394262" x="7054850" y="2882900"/>
          <p14:tracePt t="394278" x="7042150" y="2876550"/>
          <p14:tracePt t="394456" x="7035800" y="2876550"/>
          <p14:tracePt t="394498" x="7035800" y="2870200"/>
          <p14:tracePt t="394505" x="7035800" y="2863850"/>
          <p14:tracePt t="394515" x="7029450" y="2857500"/>
          <p14:tracePt t="394529" x="7023100" y="2838450"/>
          <p14:tracePt t="394545" x="7004050" y="2800350"/>
          <p14:tracePt t="394563" x="6991350" y="2787650"/>
          <p14:tracePt t="394579" x="6985000" y="2768600"/>
          <p14:tracePt t="394595" x="6978650" y="2768600"/>
          <p14:tracePt t="394612" x="6972300" y="2762250"/>
          <p14:tracePt t="394629" x="6959600" y="2762250"/>
          <p14:tracePt t="394645" x="6953250" y="2762250"/>
          <p14:tracePt t="394663" x="6934200" y="2755900"/>
          <p14:tracePt t="394678" x="6927850" y="2755900"/>
          <p14:tracePt t="394696" x="6921500" y="2755900"/>
          <p14:tracePt t="394713" x="6921500" y="2749550"/>
          <p14:tracePt t="394729" x="6915150" y="2749550"/>
          <p14:tracePt t="394746" x="6908800" y="2749550"/>
          <p14:tracePt t="394796" x="6902450" y="2730500"/>
          <p14:tracePt t="394812" x="6896100" y="2705100"/>
          <p14:tracePt t="394829" x="6877050" y="2667000"/>
          <p14:tracePt t="394845" x="6864350" y="2616200"/>
          <p14:tracePt t="394862" x="6838950" y="2559050"/>
          <p14:tracePt t="394880" x="6819900" y="2501900"/>
          <p14:tracePt t="394896" x="6807200" y="2457450"/>
          <p14:tracePt t="394913" x="6788150" y="2400300"/>
          <p14:tracePt t="394930" x="6788150" y="2387600"/>
          <p14:tracePt t="394987" x="6781800" y="2387600"/>
          <p14:tracePt t="394993" x="6781800" y="2393950"/>
          <p14:tracePt t="395013" x="6769100" y="2406650"/>
          <p14:tracePt t="395029" x="6756400" y="2419350"/>
          <p14:tracePt t="395046" x="6750050" y="2425700"/>
          <p14:tracePt t="395222" x="6743700" y="2419350"/>
          <p14:tracePt t="395230" x="6743700" y="2413000"/>
          <p14:tracePt t="395246" x="6718300" y="2387600"/>
          <p14:tracePt t="395262" x="6705600" y="2368550"/>
          <p14:tracePt t="395279" x="6692900" y="2355850"/>
          <p14:tracePt t="395296" x="6686550" y="2349500"/>
          <p14:tracePt t="395329" x="6680200" y="2343150"/>
          <p14:tracePt t="395363" x="6673850" y="2336800"/>
          <p14:tracePt t="395379" x="6667500" y="2330450"/>
          <p14:tracePt t="395397" x="6661150" y="2317750"/>
          <p14:tracePt t="395413" x="6648450" y="2311400"/>
          <p14:tracePt t="395432" x="6629400" y="2292350"/>
          <p14:tracePt t="395446" x="6610350" y="2279650"/>
          <p14:tracePt t="395463" x="6597650" y="2266950"/>
          <p14:tracePt t="395482" x="6584950" y="2247900"/>
          <p14:tracePt t="395497" x="6578600" y="2235200"/>
          <p14:tracePt t="395514" x="6572250" y="2228850"/>
          <p14:tracePt t="395529" x="6565900" y="2228850"/>
          <p14:tracePt t="395593" x="6559550" y="2222500"/>
          <p14:tracePt t="395601" x="6553200" y="2222500"/>
          <p14:tracePt t="395613" x="6540500" y="2216150"/>
          <p14:tracePt t="395629" x="6502400" y="2184400"/>
          <p14:tracePt t="395632" x="6489700" y="2171700"/>
          <p14:tracePt t="395647" x="6470650" y="2159000"/>
          <p14:tracePt t="395649" x="6445250" y="2120900"/>
          <p14:tracePt t="395663" x="6413500" y="2089150"/>
          <p14:tracePt t="395680" x="6375400" y="2051050"/>
          <p14:tracePt t="395696" x="6343650" y="2025650"/>
          <p14:tracePt t="395713" x="6330950" y="2019300"/>
          <p14:tracePt t="395730" x="6305550" y="2012950"/>
          <p14:tracePt t="395746" x="6286500" y="2000250"/>
          <p14:tracePt t="395763" x="6267450" y="1993900"/>
          <p14:tracePt t="395779" x="6242050" y="1974850"/>
          <p14:tracePt t="395797" x="6229350" y="1955800"/>
          <p14:tracePt t="395813" x="6216650" y="1943100"/>
          <p14:tracePt t="395830" x="6210300" y="1930400"/>
          <p14:tracePt t="395848" x="6203950" y="1924050"/>
          <p14:tracePt t="395863" x="6197600" y="1924050"/>
          <p14:tracePt t="395882" x="6172200" y="1905000"/>
          <p14:tracePt t="395897" x="6127750" y="1879600"/>
          <p14:tracePt t="395914" x="6057900" y="1854200"/>
          <p14:tracePt t="395929" x="6007100" y="1841500"/>
          <p14:tracePt t="395946" x="5975350" y="1835150"/>
          <p14:tracePt t="395963" x="5949950" y="1822450"/>
        </p14:tracePtLst>
      </p14:laserTraceLst>
    </p:ext>
  </p:extLs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a:t>8</a:t>
            </a:r>
            <a:endParaRPr lang="LID4096"/>
          </a:p>
        </p:txBody>
      </p:sp>
    </p:spTree>
    <p:extLst>
      <p:ext uri="{BB962C8B-B14F-4D97-AF65-F5344CB8AC3E}">
        <p14:creationId xmlns:p14="http://schemas.microsoft.com/office/powerpoint/2010/main" val="3863148706"/>
      </p:ext>
    </p:extLst>
  </p:cSld>
  <p:clrMapOvr>
    <a:masterClrMapping/>
  </p:clrMapOvr>
  <p:transition advTm="12436">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Hebreerbrevet 8:1-5</a:t>
            </a:r>
          </a:p>
        </p:txBody>
      </p:sp>
      <p:sp>
        <p:nvSpPr>
          <p:cNvPr id="5" name="textruta 4">
            <a:extLst>
              <a:ext uri="{FF2B5EF4-FFF2-40B4-BE49-F238E27FC236}">
                <a16:creationId xmlns:a16="http://schemas.microsoft.com/office/drawing/2014/main" id="{9632D781-7CF2-36E7-13EA-28C38AFDE74C}"/>
              </a:ext>
            </a:extLst>
          </p:cNvPr>
          <p:cNvSpPr txBox="1"/>
          <p:nvPr/>
        </p:nvSpPr>
        <p:spPr>
          <a:xfrm>
            <a:off x="3411110" y="511728"/>
            <a:ext cx="8022866" cy="2731517"/>
          </a:xfrm>
          <a:prstGeom prst="rect">
            <a:avLst/>
          </a:prstGeom>
          <a:noFill/>
        </p:spPr>
        <p:txBody>
          <a:bodyPr wrap="square" rIns="0">
            <a:spAutoFit/>
          </a:bodyPr>
          <a:lstStyle/>
          <a:p>
            <a:pPr marL="271463" indent="-271463">
              <a:spcBef>
                <a:spcPts val="600"/>
              </a:spcBef>
            </a:pPr>
            <a:r>
              <a:rPr lang="sv-SE" sz="1400" b="1">
                <a:solidFill>
                  <a:srgbClr val="0070C0"/>
                </a:solidFill>
              </a:rPr>
              <a:t>1.</a:t>
            </a:r>
            <a:r>
              <a:rPr lang="sv-SE" sz="1400"/>
              <a:t>	Jesus har direktaccess till Fadern när Han medlar: </a:t>
            </a:r>
            <a:r>
              <a:rPr lang="sv-SE" sz="1400">
                <a:solidFill>
                  <a:srgbClr val="C00000"/>
                </a:solidFill>
              </a:rPr>
              <a:t>Därför kan han också helt och fullt frälsa dem som </a:t>
            </a:r>
            <a:br>
              <a:rPr lang="sv-SE" sz="1400">
                <a:solidFill>
                  <a:srgbClr val="C00000"/>
                </a:solidFill>
              </a:rPr>
            </a:br>
            <a:r>
              <a:rPr lang="sv-SE" sz="1400">
                <a:solidFill>
                  <a:srgbClr val="C00000"/>
                </a:solidFill>
              </a:rPr>
              <a:t>kommer till Gud </a:t>
            </a:r>
            <a:r>
              <a:rPr lang="sv-SE" sz="1400" i="1" u="sng">
                <a:solidFill>
                  <a:srgbClr val="C00000"/>
                </a:solidFill>
              </a:rPr>
              <a:t>genom honom</a:t>
            </a:r>
            <a:r>
              <a:rPr lang="sv-SE" sz="1400">
                <a:solidFill>
                  <a:srgbClr val="C00000"/>
                </a:solidFill>
              </a:rPr>
              <a:t>, eftersom han alltid lever för att be för dem.</a:t>
            </a:r>
            <a:r>
              <a:rPr lang="sv-SE" sz="1400"/>
              <a:t> (Hebr 7:25)</a:t>
            </a:r>
          </a:p>
          <a:p>
            <a:pPr marL="271463" indent="-271463">
              <a:spcBef>
                <a:spcPts val="600"/>
              </a:spcBef>
            </a:pPr>
            <a:r>
              <a:rPr lang="sv-SE" sz="1400" b="1">
                <a:solidFill>
                  <a:srgbClr val="00B050"/>
                </a:solidFill>
              </a:rPr>
              <a:t>2.	</a:t>
            </a:r>
            <a:r>
              <a:rPr lang="sv-SE" sz="1400"/>
              <a:t>Det ”</a:t>
            </a:r>
            <a:r>
              <a:rPr lang="sv-SE" sz="1400" i="1" u="sng"/>
              <a:t>sanna</a:t>
            </a:r>
            <a:r>
              <a:rPr lang="sv-SE" sz="1400"/>
              <a:t> tabernakel” är originalet i </a:t>
            </a:r>
            <a:r>
              <a:rPr lang="sv-SE" sz="1400" i="1" u="sng"/>
              <a:t>himlen</a:t>
            </a:r>
            <a:r>
              <a:rPr lang="sv-SE" sz="1400"/>
              <a:t> dit Jesus gått och bringat försoning. </a:t>
            </a:r>
            <a:r>
              <a:rPr lang="sv-SE" sz="1400" i="1" u="sng"/>
              <a:t>Kopian</a:t>
            </a:r>
            <a:r>
              <a:rPr lang="sv-SE" sz="1400"/>
              <a:t> finns på jorden, och offrandet där är en illustration för att öka människors förståelse. Därför var det viktigt att de jordiska detaljerna följde den ”mönsterbild” som Mose fått sig tilldelad.</a:t>
            </a:r>
            <a:endParaRPr lang="sv-SE" sz="1400">
              <a:highlight>
                <a:srgbClr val="FFFF00"/>
              </a:highlight>
            </a:endParaRPr>
          </a:p>
          <a:p>
            <a:pPr marL="271463" indent="-271463">
              <a:spcBef>
                <a:spcPts val="300"/>
              </a:spcBef>
            </a:pPr>
            <a:r>
              <a:rPr lang="sv-SE" sz="1400"/>
              <a:t>	I himlen är det änglar som utför de olika uppgifterna (förutom Kristus): </a:t>
            </a:r>
            <a:r>
              <a:rPr lang="sv-SE" sz="1400">
                <a:solidFill>
                  <a:srgbClr val="C00000"/>
                </a:solidFill>
              </a:rPr>
              <a:t>En annan ängel kom och ställde sig vid altaret med ett rökelsekar av guld. Han fick mycket rökelse att lägga tillsammans med alla de heligas böner på guldaltaret framför tronen. Och röken från rökelsen steg från ängelns hand tillsammans med de heligas böner upp inför Gud.</a:t>
            </a:r>
            <a:r>
              <a:rPr lang="sv-SE" sz="1400"/>
              <a:t> (Upp 8:3-4)</a:t>
            </a:r>
            <a:endParaRPr lang="sv-SE" sz="1400">
              <a:highlight>
                <a:srgbClr val="00FF00"/>
              </a:highlight>
            </a:endParaRPr>
          </a:p>
          <a:p>
            <a:pPr marL="271463" indent="-271463">
              <a:spcBef>
                <a:spcPts val="600"/>
              </a:spcBef>
            </a:pPr>
            <a:r>
              <a:rPr lang="sv-SE" sz="1400" b="1">
                <a:solidFill>
                  <a:srgbClr val="0070C0"/>
                </a:solidFill>
              </a:rPr>
              <a:t>3.</a:t>
            </a:r>
            <a:r>
              <a:rPr lang="sv-SE" sz="1400"/>
              <a:t>	Alla(?) religioner har tre element: präster, offer, tempel. Idag ersätter Jesus alla tre.</a:t>
            </a:r>
          </a:p>
          <a:p>
            <a:pPr marL="271463" indent="-271463">
              <a:spcBef>
                <a:spcPts val="600"/>
              </a:spcBef>
            </a:pPr>
            <a:r>
              <a:rPr lang="sv-SE" sz="1400" b="1">
                <a:solidFill>
                  <a:srgbClr val="0070C0"/>
                </a:solidFill>
              </a:rPr>
              <a:t>4.</a:t>
            </a:r>
            <a:r>
              <a:rPr lang="sv-SE" sz="1400"/>
              <a:t>	Eftersom Han inte var från Levi stam.</a:t>
            </a:r>
            <a:endParaRPr lang="sv-SE" sz="1400">
              <a:ea typeface="Calibri" panose="020F0502020204030204" pitchFamily="34" charset="0"/>
              <a:cs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4">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7"/>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9"/>
              <a:stretch>
                <a:fillRect/>
              </a:stretch>
            </p:blipFill>
            <p:spPr>
              <a:xfrm>
                <a:off x="7871979" y="1362665"/>
                <a:ext cx="44280" cy="48960"/>
              </a:xfrm>
              <a:prstGeom prst="rect">
                <a:avLst/>
              </a:prstGeom>
            </p:spPr>
          </p:pic>
        </mc:Fallback>
      </mc:AlternateContent>
      <p:pic>
        <p:nvPicPr>
          <p:cNvPr id="3" name="Bildobjekt 2" descr="En bild som visar text&#10;&#10;Automatiskt genererad beskrivning">
            <a:extLst>
              <a:ext uri="{FF2B5EF4-FFF2-40B4-BE49-F238E27FC236}">
                <a16:creationId xmlns:a16="http://schemas.microsoft.com/office/drawing/2014/main" id="{AC7D04C8-4494-5A74-46DE-074D44FFEAEE}"/>
              </a:ext>
            </a:extLst>
          </p:cNvPr>
          <p:cNvPicPr>
            <a:picLocks noChangeAspect="1"/>
          </p:cNvPicPr>
          <p:nvPr/>
        </p:nvPicPr>
        <p:blipFill>
          <a:blip r:embed="rId10"/>
          <a:stretch>
            <a:fillRect/>
          </a:stretch>
        </p:blipFill>
        <p:spPr>
          <a:xfrm>
            <a:off x="2753230" y="3333271"/>
            <a:ext cx="5396625" cy="3392306"/>
          </a:xfrm>
          <a:prstGeom prst="rect">
            <a:avLst/>
          </a:prstGeom>
        </p:spPr>
      </p:pic>
      <p:sp>
        <p:nvSpPr>
          <p:cNvPr id="6" name="Rektangel 5">
            <a:extLst>
              <a:ext uri="{FF2B5EF4-FFF2-40B4-BE49-F238E27FC236}">
                <a16:creationId xmlns:a16="http://schemas.microsoft.com/office/drawing/2014/main" id="{11FD1D26-DF06-C22F-A4A7-75474A8AF13C}"/>
              </a:ext>
            </a:extLst>
          </p:cNvPr>
          <p:cNvSpPr/>
          <p:nvPr/>
        </p:nvSpPr>
        <p:spPr>
          <a:xfrm>
            <a:off x="2895126" y="4163480"/>
            <a:ext cx="975765" cy="369332"/>
          </a:xfrm>
          <a:prstGeom prst="rect">
            <a:avLst/>
          </a:prstGeom>
          <a:ln w="28575">
            <a:solidFill>
              <a:schemeClr val="tx1"/>
            </a:solidFill>
          </a:ln>
        </p:spPr>
        <p:style>
          <a:lnRef idx="1">
            <a:schemeClr val="accent5"/>
          </a:lnRef>
          <a:fillRef idx="2">
            <a:schemeClr val="accent5"/>
          </a:fillRef>
          <a:effectRef idx="1">
            <a:schemeClr val="accent5"/>
          </a:effectRef>
          <a:fontRef idx="minor">
            <a:schemeClr val="dk1"/>
          </a:fontRef>
        </p:style>
        <p:txBody>
          <a:bodyPr wrap="square" anchor="ctr">
            <a:spAutoFit/>
          </a:bodyPr>
          <a:lstStyle/>
          <a:p>
            <a:pPr algn="ctr"/>
            <a:r>
              <a:rPr lang="sv-SE" b="1">
                <a:solidFill>
                  <a:schemeClr val="tx1"/>
                </a:solidFill>
                <a:effectLst>
                  <a:outerShdw blurRad="38100" dist="38100" dir="2700000" algn="tl">
                    <a:srgbClr val="000000">
                      <a:alpha val="43137"/>
                    </a:srgbClr>
                  </a:outerShdw>
                </a:effectLst>
              </a:rPr>
              <a:t>Tempel</a:t>
            </a:r>
          </a:p>
        </p:txBody>
      </p:sp>
      <p:sp>
        <p:nvSpPr>
          <p:cNvPr id="7" name="Rektangel 6">
            <a:extLst>
              <a:ext uri="{FF2B5EF4-FFF2-40B4-BE49-F238E27FC236}">
                <a16:creationId xmlns:a16="http://schemas.microsoft.com/office/drawing/2014/main" id="{B3F04147-FC35-1F20-0A34-FAA595FE28E2}"/>
              </a:ext>
            </a:extLst>
          </p:cNvPr>
          <p:cNvSpPr/>
          <p:nvPr/>
        </p:nvSpPr>
        <p:spPr>
          <a:xfrm>
            <a:off x="3595152" y="6222379"/>
            <a:ext cx="975765" cy="369332"/>
          </a:xfrm>
          <a:prstGeom prst="rect">
            <a:avLst/>
          </a:prstGeom>
          <a:ln w="28575">
            <a:solidFill>
              <a:schemeClr val="tx1"/>
            </a:solidFill>
          </a:ln>
        </p:spPr>
        <p:style>
          <a:lnRef idx="1">
            <a:schemeClr val="accent3"/>
          </a:lnRef>
          <a:fillRef idx="2">
            <a:schemeClr val="accent3"/>
          </a:fillRef>
          <a:effectRef idx="1">
            <a:schemeClr val="accent3"/>
          </a:effectRef>
          <a:fontRef idx="minor">
            <a:schemeClr val="dk1"/>
          </a:fontRef>
        </p:style>
        <p:txBody>
          <a:bodyPr wrap="square" anchor="ctr">
            <a:spAutoFit/>
          </a:bodyPr>
          <a:lstStyle/>
          <a:p>
            <a:pPr algn="ctr"/>
            <a:r>
              <a:rPr lang="sv-SE" b="1">
                <a:solidFill>
                  <a:schemeClr val="tx1"/>
                </a:solidFill>
                <a:effectLst>
                  <a:outerShdw blurRad="38100" dist="38100" dir="2700000" algn="tl">
                    <a:srgbClr val="000000">
                      <a:alpha val="43137"/>
                    </a:srgbClr>
                  </a:outerShdw>
                </a:effectLst>
              </a:rPr>
              <a:t>Präster</a:t>
            </a:r>
          </a:p>
        </p:txBody>
      </p:sp>
      <p:sp>
        <p:nvSpPr>
          <p:cNvPr id="8" name="Rektangel 7">
            <a:extLst>
              <a:ext uri="{FF2B5EF4-FFF2-40B4-BE49-F238E27FC236}">
                <a16:creationId xmlns:a16="http://schemas.microsoft.com/office/drawing/2014/main" id="{8CFCDB6A-D285-890C-0079-A0CE52C774AA}"/>
              </a:ext>
            </a:extLst>
          </p:cNvPr>
          <p:cNvSpPr/>
          <p:nvPr/>
        </p:nvSpPr>
        <p:spPr>
          <a:xfrm>
            <a:off x="6285892" y="4903792"/>
            <a:ext cx="975765" cy="369332"/>
          </a:xfrm>
          <a:prstGeom prst="rect">
            <a:avLst/>
          </a:prstGeom>
          <a:ln w="28575">
            <a:solidFill>
              <a:schemeClr val="tx1"/>
            </a:solidFill>
          </a:ln>
        </p:spPr>
        <p:style>
          <a:lnRef idx="1">
            <a:schemeClr val="accent2"/>
          </a:lnRef>
          <a:fillRef idx="2">
            <a:schemeClr val="accent2"/>
          </a:fillRef>
          <a:effectRef idx="1">
            <a:schemeClr val="accent2"/>
          </a:effectRef>
          <a:fontRef idx="minor">
            <a:schemeClr val="dk1"/>
          </a:fontRef>
        </p:style>
        <p:txBody>
          <a:bodyPr wrap="square" anchor="ctr">
            <a:spAutoFit/>
          </a:bodyPr>
          <a:lstStyle/>
          <a:p>
            <a:pPr algn="ctr"/>
            <a:r>
              <a:rPr lang="sv-SE" b="1">
                <a:solidFill>
                  <a:schemeClr val="tx1"/>
                </a:solidFill>
                <a:effectLst>
                  <a:outerShdw blurRad="38100" dist="38100" dir="2700000" algn="tl">
                    <a:srgbClr val="000000">
                      <a:alpha val="43137"/>
                    </a:srgbClr>
                  </a:outerShdw>
                </a:effectLst>
              </a:rPr>
              <a:t>Offer</a:t>
            </a:r>
            <a:endParaRPr lang="sv-SE" sz="2400"/>
          </a:p>
        </p:txBody>
      </p:sp>
      <p:sp>
        <p:nvSpPr>
          <p:cNvPr id="9" name="Pratbubbla: rektangel med rundade hörn 8">
            <a:extLst>
              <a:ext uri="{FF2B5EF4-FFF2-40B4-BE49-F238E27FC236}">
                <a16:creationId xmlns:a16="http://schemas.microsoft.com/office/drawing/2014/main" id="{5F6547A2-6F1E-94A9-9589-B2B4FA1B0EA1}"/>
              </a:ext>
            </a:extLst>
          </p:cNvPr>
          <p:cNvSpPr/>
          <p:nvPr/>
        </p:nvSpPr>
        <p:spPr>
          <a:xfrm>
            <a:off x="5309936" y="4122316"/>
            <a:ext cx="2353248" cy="539700"/>
          </a:xfrm>
          <a:prstGeom prst="wedgeRoundRectCallout">
            <a:avLst>
              <a:gd name="adj1" fmla="val -805"/>
              <a:gd name="adj2" fmla="val 112622"/>
              <a:gd name="adj3" fmla="val 16667"/>
            </a:avLst>
          </a:prstGeom>
          <a:solidFill>
            <a:schemeClr val="tx2">
              <a:lumMod val="20000"/>
              <a:lumOff val="80000"/>
            </a:schemeClr>
          </a:solidFill>
          <a:ln w="28575">
            <a:solidFill>
              <a:schemeClr val="tx1"/>
            </a:solidFill>
          </a:ln>
        </p:spPr>
        <p:style>
          <a:lnRef idx="2">
            <a:schemeClr val="accent6"/>
          </a:lnRef>
          <a:fillRef idx="1">
            <a:schemeClr val="lt1"/>
          </a:fillRef>
          <a:effectRef idx="0">
            <a:schemeClr val="accent6"/>
          </a:effectRef>
          <a:fontRef idx="minor">
            <a:schemeClr val="dk1"/>
          </a:fontRef>
        </p:style>
        <p:txBody>
          <a:bodyPr lIns="36000" tIns="36000" rIns="36000" bIns="36000" rtlCol="0" anchor="ctr"/>
          <a:lstStyle/>
          <a:p>
            <a:pPr algn="ctr"/>
            <a:r>
              <a:rPr lang="sv-SE" sz="1400">
                <a:solidFill>
                  <a:srgbClr val="C00000"/>
                </a:solidFill>
              </a:rPr>
              <a:t>Se Guds </a:t>
            </a:r>
            <a:r>
              <a:rPr lang="sv-SE" sz="1400" i="1" u="sng">
                <a:solidFill>
                  <a:srgbClr val="C00000"/>
                </a:solidFill>
              </a:rPr>
              <a:t>Lamm</a:t>
            </a:r>
            <a:r>
              <a:rPr lang="sv-SE" sz="1400">
                <a:solidFill>
                  <a:srgbClr val="C00000"/>
                </a:solidFill>
              </a:rPr>
              <a:t> som tar bort världens synd! </a:t>
            </a:r>
            <a:r>
              <a:rPr lang="sv-SE" sz="1400"/>
              <a:t>(Joh 1:29)</a:t>
            </a:r>
          </a:p>
        </p:txBody>
      </p:sp>
      <p:sp>
        <p:nvSpPr>
          <p:cNvPr id="10" name="Pratbubbla: rektangel med rundade hörn 9">
            <a:extLst>
              <a:ext uri="{FF2B5EF4-FFF2-40B4-BE49-F238E27FC236}">
                <a16:creationId xmlns:a16="http://schemas.microsoft.com/office/drawing/2014/main" id="{CA1A5FFE-FA4A-E48D-9089-DBEFD8B84F99}"/>
              </a:ext>
            </a:extLst>
          </p:cNvPr>
          <p:cNvSpPr/>
          <p:nvPr/>
        </p:nvSpPr>
        <p:spPr>
          <a:xfrm>
            <a:off x="3326518" y="3419671"/>
            <a:ext cx="2353248" cy="539700"/>
          </a:xfrm>
          <a:prstGeom prst="wedgeRoundRectCallout">
            <a:avLst>
              <a:gd name="adj1" fmla="val -42002"/>
              <a:gd name="adj2" fmla="val 104529"/>
              <a:gd name="adj3" fmla="val 16667"/>
            </a:avLst>
          </a:prstGeom>
          <a:solidFill>
            <a:schemeClr val="tx2">
              <a:lumMod val="20000"/>
              <a:lumOff val="80000"/>
            </a:schemeClr>
          </a:solidFill>
          <a:ln w="28575">
            <a:solidFill>
              <a:schemeClr val="tx1"/>
            </a:solidFill>
          </a:ln>
        </p:spPr>
        <p:style>
          <a:lnRef idx="2">
            <a:schemeClr val="accent6"/>
          </a:lnRef>
          <a:fillRef idx="1">
            <a:schemeClr val="lt1"/>
          </a:fillRef>
          <a:effectRef idx="0">
            <a:schemeClr val="accent6"/>
          </a:effectRef>
          <a:fontRef idx="minor">
            <a:schemeClr val="dk1"/>
          </a:fontRef>
        </p:style>
        <p:txBody>
          <a:bodyPr lIns="36000" tIns="36000" rIns="36000" bIns="36000" rtlCol="0" anchor="ctr"/>
          <a:lstStyle/>
          <a:p>
            <a:pPr algn="ctr"/>
            <a:r>
              <a:rPr lang="sv-SE" sz="1400" i="1" u="sng">
                <a:solidFill>
                  <a:srgbClr val="C00000"/>
                </a:solidFill>
              </a:rPr>
              <a:t>Templet</a:t>
            </a:r>
            <a:r>
              <a:rPr lang="sv-SE" sz="1400">
                <a:solidFill>
                  <a:srgbClr val="C00000"/>
                </a:solidFill>
              </a:rPr>
              <a:t> [Jesus] talade om var hans kropp. </a:t>
            </a:r>
            <a:r>
              <a:rPr lang="sv-SE" sz="1400"/>
              <a:t>(Joh 2:21)</a:t>
            </a:r>
          </a:p>
        </p:txBody>
      </p:sp>
      <p:sp>
        <p:nvSpPr>
          <p:cNvPr id="11" name="Pratbubbla: rektangel med rundade hörn 10">
            <a:extLst>
              <a:ext uri="{FF2B5EF4-FFF2-40B4-BE49-F238E27FC236}">
                <a16:creationId xmlns:a16="http://schemas.microsoft.com/office/drawing/2014/main" id="{FAEEDEA7-5E74-52EB-E1CD-5DB8552BD71D}"/>
              </a:ext>
            </a:extLst>
          </p:cNvPr>
          <p:cNvSpPr/>
          <p:nvPr/>
        </p:nvSpPr>
        <p:spPr>
          <a:xfrm>
            <a:off x="3845327" y="5423946"/>
            <a:ext cx="2353248" cy="539700"/>
          </a:xfrm>
          <a:prstGeom prst="wedgeRoundRectCallout">
            <a:avLst>
              <a:gd name="adj1" fmla="val -44196"/>
              <a:gd name="adj2" fmla="val 109895"/>
              <a:gd name="adj3" fmla="val 16667"/>
            </a:avLst>
          </a:prstGeom>
          <a:solidFill>
            <a:schemeClr val="tx2">
              <a:lumMod val="20000"/>
              <a:lumOff val="80000"/>
            </a:schemeClr>
          </a:solidFill>
          <a:ln w="28575">
            <a:solidFill>
              <a:schemeClr val="tx1"/>
            </a:solidFill>
          </a:ln>
        </p:spPr>
        <p:style>
          <a:lnRef idx="2">
            <a:schemeClr val="accent6"/>
          </a:lnRef>
          <a:fillRef idx="1">
            <a:schemeClr val="lt1"/>
          </a:fillRef>
          <a:effectRef idx="0">
            <a:schemeClr val="accent6"/>
          </a:effectRef>
          <a:fontRef idx="minor">
            <a:schemeClr val="dk1"/>
          </a:fontRef>
        </p:style>
        <p:txBody>
          <a:bodyPr lIns="36000" tIns="36000" rIns="36000" bIns="36000" rtlCol="0" anchor="ctr"/>
          <a:lstStyle/>
          <a:p>
            <a:pPr algn="ctr"/>
            <a:r>
              <a:rPr lang="sv-SE" sz="1400">
                <a:solidFill>
                  <a:srgbClr val="C00000"/>
                </a:solidFill>
              </a:rPr>
              <a:t>När vi nu har en stor </a:t>
            </a:r>
            <a:r>
              <a:rPr lang="sv-SE" sz="1400" i="1" u="sng">
                <a:solidFill>
                  <a:srgbClr val="C00000"/>
                </a:solidFill>
              </a:rPr>
              <a:t>överstepräst</a:t>
            </a:r>
            <a:r>
              <a:rPr lang="sv-SE" sz="1400">
                <a:solidFill>
                  <a:srgbClr val="C00000"/>
                </a:solidFill>
              </a:rPr>
              <a:t>… </a:t>
            </a:r>
            <a:r>
              <a:rPr lang="sv-SE" sz="1400"/>
              <a:t>(Hebr 4:14)</a:t>
            </a:r>
          </a:p>
        </p:txBody>
      </p:sp>
      <p:grpSp>
        <p:nvGrpSpPr>
          <p:cNvPr id="29" name="Grupp 28">
            <a:extLst>
              <a:ext uri="{FF2B5EF4-FFF2-40B4-BE49-F238E27FC236}">
                <a16:creationId xmlns:a16="http://schemas.microsoft.com/office/drawing/2014/main" id="{6ECBA937-5032-2BE1-65AA-9C5A46309786}"/>
              </a:ext>
            </a:extLst>
          </p:cNvPr>
          <p:cNvGrpSpPr/>
          <p:nvPr/>
        </p:nvGrpSpPr>
        <p:grpSpPr>
          <a:xfrm>
            <a:off x="8282119" y="3829583"/>
            <a:ext cx="3655730" cy="2812870"/>
            <a:chOff x="8059878" y="3787869"/>
            <a:chExt cx="3655730" cy="2812870"/>
          </a:xfrm>
        </p:grpSpPr>
        <p:sp>
          <p:nvSpPr>
            <p:cNvPr id="13" name="textruta 12">
              <a:extLst>
                <a:ext uri="{FF2B5EF4-FFF2-40B4-BE49-F238E27FC236}">
                  <a16:creationId xmlns:a16="http://schemas.microsoft.com/office/drawing/2014/main" id="{6EA0F4D2-7D92-C0EB-22A5-379E321AD6D0}"/>
                </a:ext>
              </a:extLst>
            </p:cNvPr>
            <p:cNvSpPr txBox="1"/>
            <p:nvPr/>
          </p:nvSpPr>
          <p:spPr>
            <a:xfrm>
              <a:off x="8999777" y="5862075"/>
              <a:ext cx="1847696" cy="738664"/>
            </a:xfrm>
            <a:prstGeom prst="rect">
              <a:avLst/>
            </a:prstGeom>
            <a:noFill/>
          </p:spPr>
          <p:txBody>
            <a:bodyPr wrap="square">
              <a:spAutoFit/>
            </a:bodyPr>
            <a:lstStyle/>
            <a:p>
              <a:pPr algn="ctr"/>
              <a:r>
                <a:rPr lang="sv-SE" sz="1400">
                  <a:solidFill>
                    <a:srgbClr val="C00000"/>
                  </a:solidFill>
                </a:rPr>
                <a:t>Guds </a:t>
              </a:r>
              <a:r>
                <a:rPr lang="sv-SE" sz="1400" i="1" u="sng">
                  <a:solidFill>
                    <a:srgbClr val="C00000"/>
                  </a:solidFill>
                </a:rPr>
                <a:t>tempel</a:t>
              </a:r>
              <a:r>
                <a:rPr lang="sv-SE" sz="1400">
                  <a:solidFill>
                    <a:srgbClr val="C00000"/>
                  </a:solidFill>
                </a:rPr>
                <a:t> är heligt, och det templet är </a:t>
              </a:r>
              <a:r>
                <a:rPr lang="sv-SE" sz="1400" i="1" u="sng">
                  <a:solidFill>
                    <a:srgbClr val="C00000"/>
                  </a:solidFill>
                </a:rPr>
                <a:t>ni</a:t>
              </a:r>
              <a:r>
                <a:rPr lang="sv-SE" sz="1400">
                  <a:solidFill>
                    <a:srgbClr val="C00000"/>
                  </a:solidFill>
                </a:rPr>
                <a:t>. </a:t>
              </a:r>
              <a:r>
                <a:rPr lang="sv-SE" sz="1400">
                  <a:effectLst/>
                </a:rPr>
                <a:t>(</a:t>
              </a:r>
              <a:r>
                <a:rPr lang="sv-SE" sz="1400"/>
                <a:t>1 Kor 3:17)</a:t>
              </a:r>
            </a:p>
          </p:txBody>
        </p:sp>
        <p:graphicFrame>
          <p:nvGraphicFramePr>
            <p:cNvPr id="14" name="Diagram 13">
              <a:extLst>
                <a:ext uri="{FF2B5EF4-FFF2-40B4-BE49-F238E27FC236}">
                  <a16:creationId xmlns:a16="http://schemas.microsoft.com/office/drawing/2014/main" id="{4475FA5E-108B-4EE3-DACD-C5819E5AF836}"/>
                </a:ext>
              </a:extLst>
            </p:cNvPr>
            <p:cNvGraphicFramePr/>
            <p:nvPr/>
          </p:nvGraphicFramePr>
          <p:xfrm>
            <a:off x="8735250" y="3787869"/>
            <a:ext cx="2376750" cy="2283902"/>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sp>
          <p:nvSpPr>
            <p:cNvPr id="16" name="Rektangel 15">
              <a:extLst>
                <a:ext uri="{FF2B5EF4-FFF2-40B4-BE49-F238E27FC236}">
                  <a16:creationId xmlns:a16="http://schemas.microsoft.com/office/drawing/2014/main" id="{45F4985B-F7E5-D392-B911-1A992BD02113}"/>
                </a:ext>
              </a:extLst>
            </p:cNvPr>
            <p:cNvSpPr/>
            <p:nvPr/>
          </p:nvSpPr>
          <p:spPr>
            <a:xfrm>
              <a:off x="10635608" y="4060211"/>
              <a:ext cx="1080000" cy="861774"/>
            </a:xfrm>
            <a:prstGeom prst="rect">
              <a:avLst/>
            </a:prstGeom>
            <a:noFill/>
            <a:ln w="28575">
              <a:noFill/>
            </a:ln>
          </p:spPr>
          <p:style>
            <a:lnRef idx="2">
              <a:schemeClr val="accent6"/>
            </a:lnRef>
            <a:fillRef idx="1">
              <a:schemeClr val="lt1"/>
            </a:fillRef>
            <a:effectRef idx="0">
              <a:schemeClr val="accent6"/>
            </a:effectRef>
            <a:fontRef idx="minor">
              <a:schemeClr val="dk1"/>
            </a:fontRef>
          </p:style>
          <p:txBody>
            <a:bodyPr wrap="square" lIns="0" tIns="0" rIns="0" bIns="0" rtlCol="0" anchor="ctr">
              <a:spAutoFit/>
            </a:bodyPr>
            <a:lstStyle/>
            <a:p>
              <a:pPr algn="ctr"/>
              <a:r>
                <a:rPr lang="sv-SE" sz="1400" i="1" u="sng">
                  <a:solidFill>
                    <a:srgbClr val="C00000"/>
                  </a:solidFill>
                </a:rPr>
                <a:t>Templet</a:t>
              </a:r>
              <a:r>
                <a:rPr lang="sv-SE" sz="1400">
                  <a:solidFill>
                    <a:srgbClr val="C00000"/>
                  </a:solidFill>
                </a:rPr>
                <a:t> han talade om var hans </a:t>
              </a:r>
              <a:r>
                <a:rPr lang="sv-SE" sz="1400" i="1" u="sng">
                  <a:solidFill>
                    <a:srgbClr val="C00000"/>
                  </a:solidFill>
                </a:rPr>
                <a:t>kropp</a:t>
              </a:r>
              <a:r>
                <a:rPr lang="sv-SE" sz="1400">
                  <a:solidFill>
                    <a:srgbClr val="C00000"/>
                  </a:solidFill>
                </a:rPr>
                <a:t>.</a:t>
              </a:r>
              <a:br>
                <a:rPr lang="sv-SE" sz="1400">
                  <a:solidFill>
                    <a:srgbClr val="C00000"/>
                  </a:solidFill>
                </a:rPr>
              </a:br>
              <a:r>
                <a:rPr lang="sv-SE" sz="1400"/>
                <a:t>(Joh 2:21)</a:t>
              </a:r>
            </a:p>
          </p:txBody>
        </p:sp>
        <p:sp>
          <p:nvSpPr>
            <p:cNvPr id="28" name="textruta 27">
              <a:extLst>
                <a:ext uri="{FF2B5EF4-FFF2-40B4-BE49-F238E27FC236}">
                  <a16:creationId xmlns:a16="http://schemas.microsoft.com/office/drawing/2014/main" id="{2FA04A83-B0AA-6BC5-9E89-F82F83A9D2EC}"/>
                </a:ext>
              </a:extLst>
            </p:cNvPr>
            <p:cNvSpPr txBox="1"/>
            <p:nvPr/>
          </p:nvSpPr>
          <p:spPr>
            <a:xfrm>
              <a:off x="8059878" y="4060211"/>
              <a:ext cx="1135646" cy="861774"/>
            </a:xfrm>
            <a:prstGeom prst="rect">
              <a:avLst/>
            </a:prstGeom>
            <a:noFill/>
          </p:spPr>
          <p:txBody>
            <a:bodyPr wrap="square" lIns="0" tIns="0" rIns="0" bIns="0">
              <a:spAutoFit/>
            </a:bodyPr>
            <a:lstStyle/>
            <a:p>
              <a:pPr algn="ctr"/>
              <a:r>
                <a:rPr lang="sv-SE" sz="1400">
                  <a:solidFill>
                    <a:srgbClr val="C00000"/>
                  </a:solidFill>
                </a:rPr>
                <a:t>Han är huvudet för sin </a:t>
              </a:r>
              <a:r>
                <a:rPr lang="sv-SE" sz="1400" i="1" u="sng">
                  <a:solidFill>
                    <a:srgbClr val="C00000"/>
                  </a:solidFill>
                </a:rPr>
                <a:t>kropp</a:t>
              </a:r>
              <a:r>
                <a:rPr lang="sv-SE" sz="1400">
                  <a:solidFill>
                    <a:srgbClr val="C00000"/>
                  </a:solidFill>
                </a:rPr>
                <a:t>, </a:t>
              </a:r>
              <a:r>
                <a:rPr lang="sv-SE" sz="1400" i="1" u="sng">
                  <a:solidFill>
                    <a:srgbClr val="C00000"/>
                  </a:solidFill>
                </a:rPr>
                <a:t>församlingen</a:t>
              </a:r>
              <a:r>
                <a:rPr lang="sv-SE" sz="1400">
                  <a:solidFill>
                    <a:srgbClr val="C00000"/>
                  </a:solidFill>
                </a:rPr>
                <a:t>. </a:t>
              </a:r>
              <a:r>
                <a:rPr lang="sv-SE" sz="1400"/>
                <a:t>(Kol 1:18)</a:t>
              </a:r>
            </a:p>
          </p:txBody>
        </p:sp>
      </p:grpSp>
      <p:sp>
        <p:nvSpPr>
          <p:cNvPr id="4" name="textruta 3">
            <a:extLst>
              <a:ext uri="{FF2B5EF4-FFF2-40B4-BE49-F238E27FC236}">
                <a16:creationId xmlns:a16="http://schemas.microsoft.com/office/drawing/2014/main" id="{2629CE92-29CC-5E81-D4E0-F76E91B6CFFC}"/>
              </a:ext>
            </a:extLst>
          </p:cNvPr>
          <p:cNvSpPr txBox="1"/>
          <p:nvPr/>
        </p:nvSpPr>
        <p:spPr>
          <a:xfrm>
            <a:off x="-2" y="511728"/>
            <a:ext cx="3209680" cy="5224828"/>
          </a:xfrm>
          <a:prstGeom prst="rect">
            <a:avLst/>
          </a:prstGeom>
          <a:noFill/>
        </p:spPr>
        <p:txBody>
          <a:bodyPr wrap="square" lIns="180000">
            <a:spAutoFit/>
          </a:bodyPr>
          <a:lstStyle/>
          <a:p>
            <a:pPr>
              <a:lnSpc>
                <a:spcPct val="107000"/>
              </a:lnSpc>
              <a:spcBef>
                <a:spcPts val="300"/>
              </a:spcBef>
            </a:pPr>
            <a:r>
              <a:rPr lang="sv-SE" sz="1600" b="1" i="1">
                <a:effectLst/>
                <a:ea typeface="Calibri" panose="020F0502020204030204" pitchFamily="34" charset="0"/>
                <a:cs typeface="Times New Roman" panose="02020603050405020304" pitchFamily="18" charset="0"/>
              </a:rPr>
              <a:t>Det bättre förbundet</a:t>
            </a:r>
          </a:p>
          <a:p>
            <a:pPr>
              <a:lnSpc>
                <a:spcPct val="107000"/>
              </a:lnSpc>
              <a:spcBef>
                <a:spcPts val="300"/>
              </a:spcBef>
            </a:pPr>
            <a:r>
              <a:rPr lang="sv-SE" sz="1400">
                <a:solidFill>
                  <a:srgbClr val="C00000"/>
                </a:solidFill>
                <a:effectLst/>
                <a:ea typeface="Calibri" panose="020F0502020204030204" pitchFamily="34" charset="0"/>
                <a:cs typeface="Times New Roman" panose="02020603050405020304" pitchFamily="18" charset="0"/>
              </a:rPr>
              <a:t>Här är huvudpunkten i det vi säger: Vi har en sådan överstepräst som </a:t>
            </a:r>
            <a:r>
              <a:rPr lang="sv-SE" sz="1400" baseline="30000">
                <a:solidFill>
                  <a:srgbClr val="0070C0"/>
                </a:solidFill>
                <a:ea typeface="Calibri" panose="020F0502020204030204" pitchFamily="34" charset="0"/>
                <a:cs typeface="Times New Roman" panose="02020603050405020304" pitchFamily="18" charset="0"/>
              </a:rPr>
              <a:t>1</a:t>
            </a:r>
            <a:r>
              <a:rPr lang="sv-SE" sz="1400">
                <a:solidFill>
                  <a:srgbClr val="0070C0"/>
                </a:solidFill>
                <a:effectLst/>
                <a:ea typeface="Calibri" panose="020F0502020204030204" pitchFamily="34" charset="0"/>
                <a:cs typeface="Times New Roman" panose="02020603050405020304" pitchFamily="18" charset="0"/>
              </a:rPr>
              <a:t>sitter på högra sidan om Majestätets tron i himlen</a:t>
            </a:r>
            <a:r>
              <a:rPr lang="sv-SE" sz="1400">
                <a:solidFill>
                  <a:srgbClr val="C00000"/>
                </a:solidFill>
                <a:effectLst/>
                <a:ea typeface="Calibri" panose="020F0502020204030204" pitchFamily="34" charset="0"/>
                <a:cs typeface="Times New Roman" panose="02020603050405020304" pitchFamily="18" charset="0"/>
              </a:rPr>
              <a:t> och som tjänar i helgedomen, </a:t>
            </a:r>
            <a:r>
              <a:rPr lang="sv-SE" sz="1400" baseline="30000">
                <a:solidFill>
                  <a:srgbClr val="00B050"/>
                </a:solidFill>
                <a:ea typeface="Calibri" panose="020F0502020204030204" pitchFamily="34" charset="0"/>
                <a:cs typeface="Times New Roman" panose="02020603050405020304" pitchFamily="18" charset="0"/>
              </a:rPr>
              <a:t>2</a:t>
            </a:r>
            <a:r>
              <a:rPr lang="sv-SE" sz="1400">
                <a:solidFill>
                  <a:srgbClr val="00B050"/>
                </a:solidFill>
                <a:effectLst/>
                <a:ea typeface="Calibri" panose="020F0502020204030204" pitchFamily="34" charset="0"/>
                <a:cs typeface="Times New Roman" panose="02020603050405020304" pitchFamily="18" charset="0"/>
              </a:rPr>
              <a:t>det </a:t>
            </a:r>
            <a:r>
              <a:rPr lang="sv-SE" sz="1400" i="1" u="sng">
                <a:solidFill>
                  <a:srgbClr val="00B050"/>
                </a:solidFill>
                <a:effectLst/>
                <a:ea typeface="Calibri" panose="020F0502020204030204" pitchFamily="34" charset="0"/>
                <a:cs typeface="Times New Roman" panose="02020603050405020304" pitchFamily="18" charset="0"/>
              </a:rPr>
              <a:t>sanna</a:t>
            </a:r>
            <a:r>
              <a:rPr lang="sv-SE" sz="1400">
                <a:solidFill>
                  <a:srgbClr val="00B050"/>
                </a:solidFill>
                <a:effectLst/>
                <a:ea typeface="Calibri" panose="020F0502020204030204" pitchFamily="34" charset="0"/>
                <a:cs typeface="Times New Roman" panose="02020603050405020304" pitchFamily="18" charset="0"/>
              </a:rPr>
              <a:t> tabernaklet </a:t>
            </a:r>
            <a:r>
              <a:rPr lang="sv-SE" sz="1400">
                <a:solidFill>
                  <a:srgbClr val="C00000"/>
                </a:solidFill>
                <a:effectLst/>
                <a:ea typeface="Calibri" panose="020F0502020204030204" pitchFamily="34" charset="0"/>
                <a:cs typeface="Times New Roman" panose="02020603050405020304" pitchFamily="18" charset="0"/>
              </a:rPr>
              <a:t>som Herren själv och ingen människa har rest</a:t>
            </a:r>
            <a:r>
              <a:rPr lang="sv-SE" sz="1400">
                <a:solidFill>
                  <a:srgbClr val="C00000"/>
                </a:solidFill>
                <a:ea typeface="Calibri" panose="020F0502020204030204" pitchFamily="34" charset="0"/>
                <a:cs typeface="Times New Roman" panose="02020603050405020304" pitchFamily="18" charset="0"/>
              </a:rPr>
              <a:t>. </a:t>
            </a:r>
            <a:r>
              <a:rPr lang="sv-SE" sz="1400">
                <a:solidFill>
                  <a:srgbClr val="C00000"/>
                </a:solidFill>
                <a:effectLst/>
                <a:ea typeface="Calibri" panose="020F0502020204030204" pitchFamily="34" charset="0"/>
                <a:cs typeface="Times New Roman" panose="02020603050405020304" pitchFamily="18" charset="0"/>
              </a:rPr>
              <a:t>En </a:t>
            </a:r>
            <a:r>
              <a:rPr lang="sv-SE" sz="1400" baseline="30000">
                <a:solidFill>
                  <a:srgbClr val="0070C0"/>
                </a:solidFill>
                <a:ea typeface="Calibri" panose="020F0502020204030204" pitchFamily="34" charset="0"/>
                <a:cs typeface="Times New Roman" panose="02020603050405020304" pitchFamily="18" charset="0"/>
              </a:rPr>
              <a:t>3</a:t>
            </a:r>
            <a:r>
              <a:rPr lang="sv-SE" sz="1400">
                <a:solidFill>
                  <a:srgbClr val="0070C0"/>
                </a:solidFill>
                <a:effectLst/>
                <a:ea typeface="Calibri" panose="020F0502020204030204" pitchFamily="34" charset="0"/>
                <a:cs typeface="Times New Roman" panose="02020603050405020304" pitchFamily="18" charset="0"/>
              </a:rPr>
              <a:t>överste</a:t>
            </a:r>
            <a:r>
              <a:rPr lang="sv-SE" sz="1400" i="1" u="sng">
                <a:solidFill>
                  <a:srgbClr val="0070C0"/>
                </a:solidFill>
                <a:effectLst/>
                <a:ea typeface="Calibri" panose="020F0502020204030204" pitchFamily="34" charset="0"/>
                <a:cs typeface="Times New Roman" panose="02020603050405020304" pitchFamily="18" charset="0"/>
              </a:rPr>
              <a:t>präst</a:t>
            </a:r>
            <a:r>
              <a:rPr lang="sv-SE" sz="1400">
                <a:solidFill>
                  <a:srgbClr val="0070C0"/>
                </a:solidFill>
                <a:effectLst/>
                <a:ea typeface="Calibri" panose="020F0502020204030204" pitchFamily="34" charset="0"/>
                <a:cs typeface="Times New Roman" panose="02020603050405020304" pitchFamily="18" charset="0"/>
              </a:rPr>
              <a:t> blir insatt för att frambära gåvor och </a:t>
            </a:r>
            <a:r>
              <a:rPr lang="sv-SE" sz="1400" i="1" u="sng">
                <a:solidFill>
                  <a:srgbClr val="0070C0"/>
                </a:solidFill>
                <a:effectLst/>
                <a:ea typeface="Calibri" panose="020F0502020204030204" pitchFamily="34" charset="0"/>
                <a:cs typeface="Times New Roman" panose="02020603050405020304" pitchFamily="18" charset="0"/>
              </a:rPr>
              <a:t>offer</a:t>
            </a:r>
            <a:r>
              <a:rPr lang="sv-SE" sz="1400">
                <a:solidFill>
                  <a:srgbClr val="C00000"/>
                </a:solidFill>
                <a:effectLst/>
                <a:ea typeface="Calibri" panose="020F0502020204030204" pitchFamily="34" charset="0"/>
                <a:cs typeface="Times New Roman" panose="02020603050405020304" pitchFamily="18" charset="0"/>
              </a:rPr>
              <a:t>, och därför måste också Kristus ha något att bära fram. Hade han nu varit på jorden </a:t>
            </a:r>
            <a:r>
              <a:rPr lang="sv-SE" sz="1400" baseline="30000">
                <a:solidFill>
                  <a:srgbClr val="0070C0"/>
                </a:solidFill>
                <a:effectLst/>
                <a:ea typeface="Calibri" panose="020F0502020204030204" pitchFamily="34" charset="0"/>
                <a:cs typeface="Times New Roman" panose="02020603050405020304" pitchFamily="18" charset="0"/>
              </a:rPr>
              <a:t>4</a:t>
            </a:r>
            <a:r>
              <a:rPr lang="sv-SE" sz="1400">
                <a:solidFill>
                  <a:srgbClr val="0070C0"/>
                </a:solidFill>
                <a:effectLst/>
                <a:ea typeface="Calibri" panose="020F0502020204030204" pitchFamily="34" charset="0"/>
                <a:cs typeface="Times New Roman" panose="02020603050405020304" pitchFamily="18" charset="0"/>
              </a:rPr>
              <a:t>skulle han inte ens vara präst</a:t>
            </a:r>
            <a:r>
              <a:rPr lang="sv-SE" sz="1400">
                <a:solidFill>
                  <a:srgbClr val="C00000"/>
                </a:solidFill>
                <a:effectLst/>
                <a:ea typeface="Calibri" panose="020F0502020204030204" pitchFamily="34" charset="0"/>
                <a:cs typeface="Times New Roman" panose="02020603050405020304" pitchFamily="18" charset="0"/>
              </a:rPr>
              <a:t>, eftersom det </a:t>
            </a:r>
            <a:r>
              <a:rPr lang="sv-SE" sz="1400" strike="sngStrike">
                <a:solidFill>
                  <a:srgbClr val="C00000"/>
                </a:solidFill>
                <a:effectLst/>
                <a:ea typeface="Calibri" panose="020F0502020204030204" pitchFamily="34" charset="0"/>
                <a:cs typeface="Times New Roman" panose="02020603050405020304" pitchFamily="18" charset="0"/>
              </a:rPr>
              <a:t>redan</a:t>
            </a:r>
            <a:r>
              <a:rPr lang="sv-SE" sz="1400">
                <a:solidFill>
                  <a:srgbClr val="C00000"/>
                </a:solidFill>
                <a:effectLst/>
                <a:ea typeface="Calibri" panose="020F0502020204030204" pitchFamily="34" charset="0"/>
                <a:cs typeface="Times New Roman" panose="02020603050405020304" pitchFamily="18" charset="0"/>
              </a:rPr>
              <a:t> finns </a:t>
            </a:r>
            <a:r>
              <a:rPr lang="sv-SE" sz="1400" strike="sngStrike">
                <a:solidFill>
                  <a:srgbClr val="C00000"/>
                </a:solidFill>
                <a:effectLst/>
                <a:ea typeface="Calibri" panose="020F0502020204030204" pitchFamily="34" charset="0"/>
                <a:cs typeface="Times New Roman" panose="02020603050405020304" pitchFamily="18" charset="0"/>
              </a:rPr>
              <a:t>andra</a:t>
            </a:r>
            <a:r>
              <a:rPr lang="sv-SE" sz="1400">
                <a:solidFill>
                  <a:srgbClr val="C00000"/>
                </a:solidFill>
                <a:effectLst/>
                <a:ea typeface="Calibri" panose="020F0502020204030204" pitchFamily="34" charset="0"/>
                <a:cs typeface="Times New Roman" panose="02020603050405020304" pitchFamily="18" charset="0"/>
              </a:rPr>
              <a:t> </a:t>
            </a:r>
            <a:r>
              <a:rPr lang="sv-SE" sz="1400" cap="small">
                <a:solidFill>
                  <a:srgbClr val="C00000"/>
                </a:solidFill>
                <a:effectLst/>
                <a:ea typeface="Calibri" panose="020F0502020204030204" pitchFamily="34" charset="0"/>
                <a:cs typeface="Times New Roman" panose="02020603050405020304" pitchFamily="18" charset="0"/>
              </a:rPr>
              <a:t>präster</a:t>
            </a:r>
            <a:r>
              <a:rPr lang="sv-SE" sz="1400">
                <a:solidFill>
                  <a:srgbClr val="C00000"/>
                </a:solidFill>
                <a:effectLst/>
                <a:ea typeface="Calibri" panose="020F0502020204030204" pitchFamily="34" charset="0"/>
                <a:cs typeface="Times New Roman" panose="02020603050405020304" pitchFamily="18" charset="0"/>
              </a:rPr>
              <a:t> som bär fram de offergåvor som lagen föreskriver. </a:t>
            </a:r>
            <a:br>
              <a:rPr lang="sv-SE" sz="1400">
                <a:solidFill>
                  <a:srgbClr val="C00000"/>
                </a:solidFill>
                <a:effectLst/>
                <a:ea typeface="Calibri" panose="020F0502020204030204" pitchFamily="34" charset="0"/>
                <a:cs typeface="Times New Roman" panose="02020603050405020304" pitchFamily="18" charset="0"/>
              </a:rPr>
            </a:br>
            <a:r>
              <a:rPr lang="sv-SE" sz="1400">
                <a:solidFill>
                  <a:srgbClr val="C00000"/>
                </a:solidFill>
                <a:effectLst/>
                <a:ea typeface="Calibri" panose="020F0502020204030204" pitchFamily="34" charset="0"/>
                <a:cs typeface="Times New Roman" panose="02020603050405020304" pitchFamily="18" charset="0"/>
              </a:rPr>
              <a:t>De gör tjänst i </a:t>
            </a:r>
            <a:r>
              <a:rPr lang="sv-SE" sz="1400">
                <a:solidFill>
                  <a:srgbClr val="00B050"/>
                </a:solidFill>
                <a:effectLst/>
                <a:ea typeface="Calibri" panose="020F0502020204030204" pitchFamily="34" charset="0"/>
                <a:cs typeface="Times New Roman" panose="02020603050405020304" pitchFamily="18" charset="0"/>
              </a:rPr>
              <a:t>en helgedom som </a:t>
            </a:r>
            <a:br>
              <a:rPr lang="sv-SE" sz="1400">
                <a:solidFill>
                  <a:srgbClr val="00B050"/>
                </a:solidFill>
                <a:effectLst/>
                <a:ea typeface="Calibri" panose="020F0502020204030204" pitchFamily="34" charset="0"/>
                <a:cs typeface="Times New Roman" panose="02020603050405020304" pitchFamily="18" charset="0"/>
              </a:rPr>
            </a:br>
            <a:r>
              <a:rPr lang="sv-SE" sz="1400">
                <a:solidFill>
                  <a:srgbClr val="00B050"/>
                </a:solidFill>
                <a:effectLst/>
                <a:ea typeface="Calibri" panose="020F0502020204030204" pitchFamily="34" charset="0"/>
                <a:cs typeface="Times New Roman" panose="02020603050405020304" pitchFamily="18" charset="0"/>
              </a:rPr>
              <a:t>är en </a:t>
            </a:r>
            <a:r>
              <a:rPr lang="sv-SE" sz="1400" i="1" u="sng">
                <a:solidFill>
                  <a:srgbClr val="00B050"/>
                </a:solidFill>
                <a:effectLst/>
                <a:ea typeface="Calibri" panose="020F0502020204030204" pitchFamily="34" charset="0"/>
                <a:cs typeface="Times New Roman" panose="02020603050405020304" pitchFamily="18" charset="0"/>
              </a:rPr>
              <a:t>kopia</a:t>
            </a:r>
            <a:r>
              <a:rPr lang="sv-SE" sz="1400">
                <a:solidFill>
                  <a:srgbClr val="00B050"/>
                </a:solidFill>
                <a:effectLst/>
                <a:ea typeface="Calibri" panose="020F0502020204030204" pitchFamily="34" charset="0"/>
                <a:cs typeface="Times New Roman" panose="02020603050405020304" pitchFamily="18" charset="0"/>
              </a:rPr>
              <a:t> och skuggbild av</a:t>
            </a:r>
            <a:r>
              <a:rPr lang="sv-SE" sz="1400" cap="small">
                <a:solidFill>
                  <a:srgbClr val="00B050"/>
                </a:solidFill>
                <a:effectLst/>
                <a:ea typeface="Calibri" panose="020F0502020204030204" pitchFamily="34" charset="0"/>
                <a:cs typeface="Times New Roman" panose="02020603050405020304" pitchFamily="18" charset="0"/>
              </a:rPr>
              <a:t> </a:t>
            </a:r>
            <a:r>
              <a:rPr lang="sv-SE" sz="1400">
                <a:solidFill>
                  <a:srgbClr val="00B050"/>
                </a:solidFill>
                <a:effectLst/>
                <a:ea typeface="Calibri" panose="020F0502020204030204" pitchFamily="34" charset="0"/>
                <a:cs typeface="Times New Roman" panose="02020603050405020304" pitchFamily="18" charset="0"/>
              </a:rPr>
              <a:t>den himmelska helgedomen</a:t>
            </a:r>
            <a:r>
              <a:rPr lang="sv-SE" sz="1400">
                <a:solidFill>
                  <a:srgbClr val="C00000"/>
                </a:solidFill>
                <a:effectLst/>
                <a:ea typeface="Calibri" panose="020F0502020204030204" pitchFamily="34" charset="0"/>
                <a:cs typeface="Times New Roman" panose="02020603050405020304" pitchFamily="18" charset="0"/>
              </a:rPr>
              <a:t>, så som </a:t>
            </a:r>
            <a:br>
              <a:rPr lang="sv-SE" sz="1400">
                <a:solidFill>
                  <a:srgbClr val="C00000"/>
                </a:solidFill>
                <a:effectLst/>
                <a:ea typeface="Calibri" panose="020F0502020204030204" pitchFamily="34" charset="0"/>
                <a:cs typeface="Times New Roman" panose="02020603050405020304" pitchFamily="18" charset="0"/>
              </a:rPr>
            </a:br>
            <a:r>
              <a:rPr lang="sv-SE" sz="1400">
                <a:solidFill>
                  <a:srgbClr val="C00000"/>
                </a:solidFill>
                <a:effectLst/>
                <a:ea typeface="Calibri" panose="020F0502020204030204" pitchFamily="34" charset="0"/>
                <a:cs typeface="Times New Roman" panose="02020603050405020304" pitchFamily="18" charset="0"/>
              </a:rPr>
              <a:t>Mose fick höra när han skulle </a:t>
            </a:r>
            <a:br>
              <a:rPr lang="sv-SE" sz="1400">
                <a:solidFill>
                  <a:srgbClr val="C00000"/>
                </a:solidFill>
                <a:effectLst/>
                <a:ea typeface="Calibri" panose="020F0502020204030204" pitchFamily="34" charset="0"/>
                <a:cs typeface="Times New Roman" panose="02020603050405020304" pitchFamily="18" charset="0"/>
              </a:rPr>
            </a:br>
            <a:r>
              <a:rPr lang="sv-SE" sz="1400">
                <a:solidFill>
                  <a:srgbClr val="C00000"/>
                </a:solidFill>
                <a:effectLst/>
                <a:ea typeface="Calibri" panose="020F0502020204030204" pitchFamily="34" charset="0"/>
                <a:cs typeface="Times New Roman" panose="02020603050405020304" pitchFamily="18" charset="0"/>
              </a:rPr>
              <a:t>bygga tabernaklet: ”</a:t>
            </a:r>
            <a:r>
              <a:rPr lang="sv-SE" sz="1400">
                <a:solidFill>
                  <a:srgbClr val="00B050"/>
                </a:solidFill>
                <a:effectLst/>
                <a:ea typeface="Calibri" panose="020F0502020204030204" pitchFamily="34" charset="0"/>
                <a:cs typeface="Times New Roman" panose="02020603050405020304" pitchFamily="18" charset="0"/>
              </a:rPr>
              <a:t>Se till att du </a:t>
            </a:r>
            <a:br>
              <a:rPr lang="sv-SE" sz="1400">
                <a:solidFill>
                  <a:srgbClr val="00B050"/>
                </a:solidFill>
                <a:effectLst/>
                <a:ea typeface="Calibri" panose="020F0502020204030204" pitchFamily="34" charset="0"/>
                <a:cs typeface="Times New Roman" panose="02020603050405020304" pitchFamily="18" charset="0"/>
              </a:rPr>
            </a:br>
            <a:r>
              <a:rPr lang="sv-SE" sz="1400">
                <a:solidFill>
                  <a:srgbClr val="00B050"/>
                </a:solidFill>
                <a:effectLst/>
                <a:ea typeface="Calibri" panose="020F0502020204030204" pitchFamily="34" charset="0"/>
                <a:cs typeface="Times New Roman" panose="02020603050405020304" pitchFamily="18" charset="0"/>
              </a:rPr>
              <a:t>gör allt efter den mönsterbild</a:t>
            </a:r>
            <a:r>
              <a:rPr lang="sv-SE" sz="1400">
                <a:solidFill>
                  <a:srgbClr val="C00000"/>
                </a:solidFill>
                <a:effectLst/>
                <a:ea typeface="Calibri" panose="020F0502020204030204" pitchFamily="34" charset="0"/>
                <a:cs typeface="Times New Roman" panose="02020603050405020304" pitchFamily="18" charset="0"/>
              </a:rPr>
              <a:t> </a:t>
            </a:r>
            <a:br>
              <a:rPr lang="sv-SE" sz="1400">
                <a:solidFill>
                  <a:srgbClr val="C00000"/>
                </a:solidFill>
                <a:effectLst/>
                <a:ea typeface="Calibri" panose="020F0502020204030204" pitchFamily="34" charset="0"/>
                <a:cs typeface="Times New Roman" panose="02020603050405020304" pitchFamily="18" charset="0"/>
              </a:rPr>
            </a:br>
            <a:r>
              <a:rPr lang="sv-SE" sz="1400">
                <a:solidFill>
                  <a:srgbClr val="C00000"/>
                </a:solidFill>
                <a:effectLst/>
                <a:ea typeface="Calibri" panose="020F0502020204030204" pitchFamily="34" charset="0"/>
                <a:cs typeface="Times New Roman" panose="02020603050405020304" pitchFamily="18" charset="0"/>
              </a:rPr>
              <a:t>som du har fått se på berget </a:t>
            </a:r>
            <a:br>
              <a:rPr lang="sv-SE" sz="1400">
                <a:solidFill>
                  <a:srgbClr val="C00000"/>
                </a:solidFill>
                <a:effectLst/>
                <a:ea typeface="Calibri" panose="020F0502020204030204" pitchFamily="34" charset="0"/>
                <a:cs typeface="Times New Roman" panose="02020603050405020304" pitchFamily="18" charset="0"/>
              </a:rPr>
            </a:br>
            <a:r>
              <a:rPr lang="sv-SE" sz="1400">
                <a:effectLst/>
                <a:ea typeface="Calibri" panose="020F0502020204030204" pitchFamily="34" charset="0"/>
                <a:cs typeface="Times New Roman" panose="02020603050405020304" pitchFamily="18" charset="0"/>
              </a:rPr>
              <a:t>[Sinai]</a:t>
            </a:r>
            <a:r>
              <a:rPr lang="sv-SE" sz="1400">
                <a:solidFill>
                  <a:srgbClr val="C00000"/>
                </a:solidFill>
                <a:effectLst/>
                <a:ea typeface="Calibri" panose="020F0502020204030204" pitchFamily="34" charset="0"/>
                <a:cs typeface="Times New Roman" panose="02020603050405020304" pitchFamily="18" charset="0"/>
              </a:rPr>
              <a:t>”.</a:t>
            </a:r>
          </a:p>
        </p:txBody>
      </p:sp>
    </p:spTree>
    <p:custDataLst>
      <p:tags r:id="rId1"/>
    </p:custDataLst>
    <p:extLst>
      <p:ext uri="{BB962C8B-B14F-4D97-AF65-F5344CB8AC3E}">
        <p14:creationId xmlns:p14="http://schemas.microsoft.com/office/powerpoint/2010/main" val="1253046166"/>
      </p:ext>
    </p:extLst>
  </p:cSld>
  <p:clrMapOvr>
    <a:masterClrMapping/>
  </p:clrMapOvr>
  <p:transition advTm="379988">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500"/>
                                        <p:tgtEl>
                                          <p:spTgt spid="1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fade">
                                      <p:cBhvr>
                                        <p:cTn id="47" dur="500"/>
                                        <p:tgtEl>
                                          <p:spTgt spid="2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
                                            <p:txEl>
                                              <p:pRg st="4" end="4"/>
                                            </p:txEl>
                                          </p:spTgt>
                                        </p:tgtEl>
                                        <p:attrNameLst>
                                          <p:attrName>style.visibility</p:attrName>
                                        </p:attrNameLst>
                                      </p:cBhvr>
                                      <p:to>
                                        <p:strVal val="visible"/>
                                      </p:to>
                                    </p:set>
                                    <p:animEffect transition="in" filter="fade">
                                      <p:cBhvr>
                                        <p:cTn id="52"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6" grpId="0" animBg="1"/>
      <p:bldP spid="7" grpId="0" animBg="1"/>
      <p:bldP spid="8" grpId="0" animBg="1"/>
      <p:bldP spid="9" grpId="0" animBg="1"/>
      <p:bldP spid="10" grpId="0" animBg="1"/>
      <p:bldP spid="11" grpId="0" animBg="1"/>
    </p:bldLst>
  </p:timing>
  <p:extLst>
    <p:ext uri="{3A86A75C-4F4B-4683-9AE1-C65F6400EC91}">
      <p14:laserTraceLst xmlns:p14="http://schemas.microsoft.com/office/powerpoint/2010/main">
        <p14:tracePtLst>
          <p14:tracePt t="1250" x="6648450" y="355600"/>
          <p14:tracePt t="1270" x="6432550" y="247650"/>
          <p14:tracePt t="1284" x="6102350" y="101600"/>
          <p14:tracePt t="1827" x="1873250" y="31750"/>
          <p14:tracePt t="1835" x="1790700" y="69850"/>
          <p14:tracePt t="1852" x="1657350" y="133350"/>
          <p14:tracePt t="1867" x="1441450" y="247650"/>
          <p14:tracePt t="1867" x="1371600" y="285750"/>
          <p14:tracePt t="1885" x="1282700" y="336550"/>
          <p14:tracePt t="1901" x="1143000" y="450850"/>
          <p14:tracePt t="1918" x="1073150" y="514350"/>
          <p14:tracePt t="1935" x="990600" y="571500"/>
          <p14:tracePt t="1954" x="889000" y="615950"/>
          <p14:tracePt t="1968" x="793750" y="641350"/>
          <p14:tracePt t="1985" x="692150" y="685800"/>
          <p14:tracePt t="2002" x="635000" y="723900"/>
          <p14:tracePt t="2020" x="622300" y="736600"/>
          <p14:tracePt t="2083" x="628650" y="742950"/>
          <p14:tracePt t="2090" x="641350" y="749300"/>
          <p14:tracePt t="2101" x="673100" y="768350"/>
          <p14:tracePt t="2118" x="711200" y="774700"/>
          <p14:tracePt t="2135" x="793750" y="762000"/>
          <p14:tracePt t="2151" x="933450" y="730250"/>
          <p14:tracePt t="2153" x="1041400" y="704850"/>
          <p14:tracePt t="2168" x="1130300" y="692150"/>
          <p14:tracePt t="2185" x="1358900" y="654050"/>
          <p14:tracePt t="2202" x="1606550" y="590550"/>
          <p14:tracePt t="2220" x="1644650" y="552450"/>
          <p14:tracePt t="2235" x="1689100" y="514350"/>
          <p14:tracePt t="2251" x="1727200" y="488950"/>
          <p14:tracePt t="2267" x="1860550" y="444500"/>
          <p14:tracePt t="2283" x="2133600" y="406400"/>
          <p14:tracePt t="2300" x="2457450" y="387350"/>
          <p14:tracePt t="2317" x="2762250" y="374650"/>
          <p14:tracePt t="2333" x="2914650" y="368300"/>
          <p14:tracePt t="2350" x="2965450" y="349250"/>
          <p14:tracePt t="2367" x="2971800" y="342900"/>
          <p14:tracePt t="2400" x="2965450" y="342900"/>
          <p14:tracePt t="2417" x="2959100" y="342900"/>
          <p14:tracePt t="2434" x="2927350" y="342900"/>
          <p14:tracePt t="2451" x="2908300" y="330200"/>
          <p14:tracePt t="2467" x="2908300" y="323850"/>
          <p14:tracePt t="2484" x="2901950" y="323850"/>
          <p14:tracePt t="2581" x="2901950" y="330200"/>
          <p14:tracePt t="2589" x="2895600" y="336550"/>
          <p14:tracePt t="2601" x="2882900" y="349250"/>
          <p14:tracePt t="2617" x="2851150" y="361950"/>
          <p14:tracePt t="2634" x="2806700" y="374650"/>
          <p14:tracePt t="2651" x="2762250" y="387350"/>
          <p14:tracePt t="2667" x="2717800" y="393700"/>
          <p14:tracePt t="2685" x="2628900" y="406400"/>
          <p14:tracePt t="2700" x="2609850" y="412750"/>
          <p14:tracePt t="2702" x="2590800" y="419100"/>
          <p14:tracePt t="2718" x="2508250" y="444500"/>
          <p14:tracePt t="2734" x="2419350" y="482600"/>
          <p14:tracePt t="2751" x="2317750" y="533400"/>
          <p14:tracePt t="2768" x="2222500" y="596900"/>
          <p14:tracePt t="2784" x="2152650" y="647700"/>
          <p14:tracePt t="2801" x="2095500" y="685800"/>
          <p14:tracePt t="2818" x="2051050" y="717550"/>
          <p14:tracePt t="2834" x="2012950" y="742950"/>
          <p14:tracePt t="2851" x="1911350" y="806450"/>
          <p14:tracePt t="2867" x="1790700" y="876300"/>
          <p14:tracePt t="2884" x="1682750" y="933450"/>
          <p14:tracePt t="2901" x="1530350" y="1009650"/>
          <p14:tracePt t="2917" x="1390650" y="1079500"/>
          <p14:tracePt t="2935" x="1219200" y="1155700"/>
          <p14:tracePt t="2951" x="1143000" y="1193800"/>
          <p14:tracePt t="2968" x="1123950" y="1212850"/>
          <p14:tracePt t="2985" x="1111250" y="1225550"/>
          <p14:tracePt t="3049" x="1111250" y="1231900"/>
          <p14:tracePt t="3146" x="1111250" y="1238250"/>
          <p14:tracePt t="3171" x="1104900" y="1238250"/>
          <p14:tracePt t="3225" x="1098550" y="1238250"/>
          <p14:tracePt t="3233" x="1098550" y="1231900"/>
          <p14:tracePt t="3250" x="1092200" y="1231900"/>
          <p14:tracePt t="3269" x="1085850" y="1225550"/>
          <p14:tracePt t="3285" x="1073150" y="1219200"/>
          <p14:tracePt t="3302" x="1047750" y="1219200"/>
          <p14:tracePt t="3319" x="1022350" y="1212850"/>
          <p14:tracePt t="3335" x="1003300" y="1206500"/>
          <p14:tracePt t="3369" x="1003300" y="1200150"/>
          <p14:tracePt t="3401" x="996950" y="1200150"/>
          <p14:tracePt t="3420" x="990600" y="1200150"/>
          <p14:tracePt t="3436" x="977900" y="1212850"/>
          <p14:tracePt t="3454" x="965200" y="1219200"/>
          <p14:tracePt t="3470" x="939800" y="1225550"/>
          <p14:tracePt t="3488" x="920750" y="1238250"/>
          <p14:tracePt t="3503" x="914400" y="1244600"/>
          <p14:tracePt t="3519" x="914400" y="1250950"/>
          <p14:tracePt t="3520" x="908050" y="1257300"/>
          <p14:tracePt t="3535" x="895350" y="1257300"/>
          <p14:tracePt t="3552" x="838200" y="1263650"/>
          <p14:tracePt t="3569" x="781050" y="1263650"/>
          <p14:tracePt t="3586" x="711200" y="1270000"/>
          <p14:tracePt t="3603" x="654050" y="1270000"/>
          <p14:tracePt t="3619" x="609600" y="1270000"/>
          <p14:tracePt t="3636" x="590550" y="1270000"/>
          <p14:tracePt t="3669" x="584200" y="1263650"/>
          <p14:tracePt t="3686" x="577850" y="1257300"/>
          <p14:tracePt t="3703" x="571500" y="1250950"/>
          <p14:tracePt t="3721" x="558800" y="1238250"/>
          <p14:tracePt t="3742" x="558800" y="1231900"/>
          <p14:tracePt t="3777" x="558800" y="1225550"/>
          <p14:tracePt t="3793" x="565150" y="1225550"/>
          <p14:tracePt t="3819" x="565150" y="1212850"/>
          <p14:tracePt t="3835" x="565150" y="1206500"/>
          <p14:tracePt t="3852" x="565150" y="1193800"/>
          <p14:tracePt t="3868" x="571500" y="1181100"/>
          <p14:tracePt t="3886" x="584200" y="1162050"/>
          <p14:tracePt t="3903" x="596900" y="1155700"/>
          <p14:tracePt t="3919" x="603250" y="1155700"/>
          <p14:tracePt t="3936" x="609600" y="1155700"/>
          <p14:tracePt t="3970" x="615950" y="1155700"/>
          <p14:tracePt t="4003" x="615950" y="1162050"/>
          <p14:tracePt t="4023" x="622300" y="1162050"/>
          <p14:tracePt t="4131" x="615950" y="1162050"/>
          <p14:tracePt t="4159" x="609600" y="1162050"/>
          <p14:tracePt t="4179" x="603250" y="1162050"/>
          <p14:tracePt t="4238" x="596900" y="1162050"/>
          <p14:tracePt t="4244" x="596900" y="1155700"/>
          <p14:tracePt t="4281" x="603250" y="1155700"/>
          <p14:tracePt t="4290" x="609600" y="1155700"/>
          <p14:tracePt t="4303" x="622300" y="1155700"/>
          <p14:tracePt t="4319" x="641350" y="1155700"/>
          <p14:tracePt t="4336" x="666750" y="1155700"/>
          <p14:tracePt t="4354" x="698500" y="1162050"/>
          <p14:tracePt t="4369" x="704850" y="1162050"/>
          <p14:tracePt t="4440" x="704850" y="1155700"/>
          <p14:tracePt t="4617" x="717550" y="1155700"/>
          <p14:tracePt t="4625" x="742950" y="1155700"/>
          <p14:tracePt t="4637" x="749300" y="1155700"/>
          <p14:tracePt t="4654" x="781050" y="1162050"/>
          <p14:tracePt t="4657" x="812800" y="1162050"/>
          <p14:tracePt t="4670" x="838200" y="1162050"/>
          <p14:tracePt t="4689" x="895350" y="1162050"/>
          <p14:tracePt t="4704" x="920750" y="1155700"/>
          <p14:tracePt t="4720" x="971550" y="1149350"/>
          <p14:tracePt t="4737" x="1041400" y="1149350"/>
          <p14:tracePt t="4755" x="1104900" y="1149350"/>
          <p14:tracePt t="4769" x="1162050" y="1149350"/>
          <p14:tracePt t="4787" x="1187450" y="1149350"/>
          <p14:tracePt t="4803" x="1200150" y="1149350"/>
          <p14:tracePt t="4820" x="1206500" y="1149350"/>
          <p14:tracePt t="4837" x="1212850" y="1149350"/>
          <p14:tracePt t="4853" x="1225550" y="1149350"/>
          <p14:tracePt t="4870" x="1250950" y="1143000"/>
          <p14:tracePt t="4887" x="1295400" y="1143000"/>
          <p14:tracePt t="4903" x="1346200" y="1143000"/>
          <p14:tracePt t="4921" x="1384300" y="1136650"/>
          <p14:tracePt t="4944" x="1416050" y="1136650"/>
          <p14:tracePt t="4958" x="1447800" y="1136650"/>
          <p14:tracePt t="4971" x="1479550" y="1130300"/>
          <p14:tracePt t="4987" x="1504950" y="1130300"/>
          <p14:tracePt t="5005" x="1517650" y="1130300"/>
          <p14:tracePt t="5023" x="1530350" y="1123950"/>
          <p14:tracePt t="5053" x="1536700" y="1123950"/>
          <p14:tracePt t="5333" x="1543050" y="1123950"/>
          <p14:tracePt t="5339" x="1549400" y="1123950"/>
          <p14:tracePt t="5354" x="1581150" y="1123950"/>
          <p14:tracePt t="5371" x="1638300" y="1123950"/>
          <p14:tracePt t="5388" x="1714500" y="1123950"/>
          <p14:tracePt t="5404" x="1739900" y="1123950"/>
          <p14:tracePt t="5421" x="1746250" y="1123950"/>
          <p14:tracePt t="5454" x="1752600" y="1123950"/>
          <p14:tracePt t="5471" x="1758950" y="1123950"/>
          <p14:tracePt t="5490" x="1778000" y="1130300"/>
          <p14:tracePt t="5505" x="1790700" y="1136650"/>
          <p14:tracePt t="5521" x="1828800" y="1155700"/>
          <p14:tracePt t="5538" x="1847850" y="1162050"/>
          <p14:tracePt t="5555" x="1854200" y="1162050"/>
          <p14:tracePt t="5587" x="1860550" y="1162050"/>
          <p14:tracePt t="5604" x="1866900" y="1162050"/>
          <p14:tracePt t="5621" x="1879600" y="1162050"/>
          <p14:tracePt t="5638" x="1892300" y="1162050"/>
          <p14:tracePt t="5653" x="1905000" y="1162050"/>
          <p14:tracePt t="5671" x="1917700" y="1162050"/>
          <p14:tracePt t="5687" x="1936750" y="1162050"/>
          <p14:tracePt t="5704" x="1955800" y="1162050"/>
          <p14:tracePt t="5721" x="1968500" y="1162050"/>
          <p14:tracePt t="5738" x="1987550" y="1162050"/>
          <p14:tracePt t="5754" x="2012950" y="1162050"/>
          <p14:tracePt t="5755" x="2025650" y="1162050"/>
          <p14:tracePt t="5771" x="2057400" y="1162050"/>
          <p14:tracePt t="5788" x="2070100" y="1162050"/>
          <p14:tracePt t="5803" x="2120900" y="1155700"/>
          <p14:tracePt t="5821" x="2146300" y="1155700"/>
          <p14:tracePt t="5837" x="2159000" y="1155700"/>
          <p14:tracePt t="5855" x="2184400" y="1149350"/>
          <p14:tracePt t="5872" x="2203450" y="1149350"/>
          <p14:tracePt t="5887" x="2228850" y="1149350"/>
          <p14:tracePt t="5904" x="2247900" y="1149350"/>
          <p14:tracePt t="5921" x="2292350" y="1155700"/>
          <p14:tracePt t="5939" x="2317750" y="1155700"/>
          <p14:tracePt t="5941" x="2330450" y="1155700"/>
          <p14:tracePt t="5959" x="2362200" y="1149350"/>
          <p14:tracePt t="5972" x="2374900" y="1143000"/>
          <p14:tracePt t="5988" x="2387600" y="1143000"/>
          <p14:tracePt t="6007" x="2406650" y="1130300"/>
          <p14:tracePt t="6022" x="2413000" y="1130300"/>
          <p14:tracePt t="6054" x="2419350" y="1130300"/>
          <p14:tracePt t="6176" x="2419350" y="1136650"/>
          <p14:tracePt t="6317" x="2425700" y="1136650"/>
          <p14:tracePt t="6340" x="2432050" y="1143000"/>
          <p14:tracePt t="6355" x="2444750" y="1149350"/>
          <p14:tracePt t="6411" x="2444750" y="1143000"/>
          <p14:tracePt t="6422" x="2451100" y="1143000"/>
          <p14:tracePt t="6559" x="2444750" y="1143000"/>
          <p14:tracePt t="6587" x="2438400" y="1143000"/>
          <p14:tracePt t="6701" x="2432050" y="1143000"/>
          <p14:tracePt t="6715" x="2425700" y="1149350"/>
          <p14:tracePt t="6725" x="2419350" y="1149350"/>
          <p14:tracePt t="6746" x="2406650" y="1149350"/>
          <p14:tracePt t="6772" x="2393950" y="1149350"/>
          <p14:tracePt t="6788" x="2387600" y="1149350"/>
          <p14:tracePt t="6805" x="2368550" y="1149350"/>
          <p14:tracePt t="6822" x="2362200" y="1149350"/>
          <p14:tracePt t="6838" x="2336800" y="1149350"/>
          <p14:tracePt t="6855" x="2324100" y="1149350"/>
          <p14:tracePt t="6872" x="2298700" y="1162050"/>
          <p14:tracePt t="6888" x="2279650" y="1168400"/>
          <p14:tracePt t="6905" x="2197100" y="1187450"/>
          <p14:tracePt t="6922" x="2114550" y="1206500"/>
          <p14:tracePt t="6923" x="2070100" y="1212850"/>
          <p14:tracePt t="6940" x="1974850" y="1225550"/>
          <p14:tracePt t="6956" x="1898650" y="1238250"/>
          <p14:tracePt t="6972" x="1854200" y="1244600"/>
          <p14:tracePt t="6973" x="1822450" y="1244600"/>
          <p14:tracePt t="6988" x="1733550" y="1257300"/>
          <p14:tracePt t="7004" x="1651000" y="1263650"/>
          <p14:tracePt t="7022" x="1568450" y="1276350"/>
          <p14:tracePt t="7038" x="1460500" y="1289050"/>
          <p14:tracePt t="7055" x="1333500" y="1308100"/>
          <p14:tracePt t="7072" x="1219200" y="1327150"/>
          <p14:tracePt t="7089" x="1149350" y="1339850"/>
          <p14:tracePt t="7105" x="1111250" y="1346200"/>
          <p14:tracePt t="7122" x="1092200" y="1346200"/>
          <p14:tracePt t="7139" x="1079500" y="1352550"/>
          <p14:tracePt t="7156" x="1060450" y="1352550"/>
          <p14:tracePt t="7172" x="1047750" y="1358900"/>
          <p14:tracePt t="7174" x="1041400" y="1358900"/>
          <p14:tracePt t="7189" x="1028700" y="1365250"/>
          <p14:tracePt t="7205" x="1022350" y="1365250"/>
          <p14:tracePt t="7333" x="1028700" y="1365250"/>
          <p14:tracePt t="7346" x="1035050" y="1365250"/>
          <p14:tracePt t="7355" x="1035050" y="1371600"/>
          <p14:tracePt t="7372" x="1047750" y="1371600"/>
          <p14:tracePt t="7389" x="1060450" y="1371600"/>
          <p14:tracePt t="7406" x="1073150" y="1371600"/>
          <p14:tracePt t="7423" x="1092200" y="1371600"/>
          <p14:tracePt t="7517" x="1098550" y="1371600"/>
          <p14:tracePt t="7541" x="1111250" y="1371600"/>
          <p14:tracePt t="7555" x="1117600" y="1371600"/>
          <p14:tracePt t="7572" x="1136650" y="1371600"/>
          <p14:tracePt t="7607" x="1143000" y="1371600"/>
          <p14:tracePt t="7639" x="1149350" y="1371600"/>
          <p14:tracePt t="7656" x="1181100" y="1371600"/>
          <p14:tracePt t="7673" x="1231900" y="1371600"/>
          <p14:tracePt t="7690" x="1295400" y="1371600"/>
          <p14:tracePt t="7706" x="1333500" y="1377950"/>
          <p14:tracePt t="7723" x="1352550" y="1377950"/>
          <p14:tracePt t="7725" x="1358900" y="1377950"/>
          <p14:tracePt t="7846" x="1365250" y="1377950"/>
          <p14:tracePt t="7969" x="1371600" y="1377950"/>
          <p14:tracePt t="7985" x="1377950" y="1377950"/>
          <p14:tracePt t="7993" x="1390650" y="1377950"/>
          <p14:tracePt t="8008" x="1416050" y="1377950"/>
          <p14:tracePt t="8023" x="1454150" y="1377950"/>
          <p14:tracePt t="8040" x="1549400" y="1377950"/>
          <p14:tracePt t="8056" x="1600200" y="1377950"/>
          <p14:tracePt t="8073" x="1638300" y="1377950"/>
          <p14:tracePt t="8089" x="1657350" y="1377950"/>
          <p14:tracePt t="8106" x="1670050" y="1377950"/>
          <p14:tracePt t="8123" x="1689100" y="1377950"/>
          <p14:tracePt t="8139" x="1708150" y="1377950"/>
          <p14:tracePt t="8156" x="1727200" y="1377950"/>
          <p14:tracePt t="8173" x="1765300" y="1377950"/>
          <p14:tracePt t="8190" x="1816100" y="1377950"/>
          <p14:tracePt t="8207" x="1860550" y="1377950"/>
          <p14:tracePt t="8223" x="1911350" y="1377950"/>
          <p14:tracePt t="8240" x="1943100" y="1377950"/>
          <p14:tracePt t="8256" x="1955800" y="1377950"/>
          <p14:tracePt t="8273" x="1962150" y="1377950"/>
          <p14:tracePt t="8374" x="1968500" y="1377950"/>
          <p14:tracePt t="8533" x="1974850" y="1377950"/>
          <p14:tracePt t="8539" x="1981200" y="1371600"/>
          <p14:tracePt t="8556" x="2000250" y="1371600"/>
          <p14:tracePt t="8573" x="2006600" y="1371600"/>
          <p14:tracePt t="8592" x="2012950" y="1371600"/>
          <p14:tracePt t="8632" x="2019300" y="1371600"/>
          <p14:tracePt t="8782" x="2025650" y="1371600"/>
          <p14:tracePt t="8805" x="2044700" y="1371600"/>
          <p14:tracePt t="8823" x="2095500" y="1371600"/>
          <p14:tracePt t="8840" x="2190750" y="1371600"/>
          <p14:tracePt t="8857" x="2330450" y="1377950"/>
          <p14:tracePt t="8873" x="2438400" y="1377950"/>
          <p14:tracePt t="8890" x="2495550" y="1377950"/>
          <p14:tracePt t="8907" x="2508250" y="1371600"/>
          <p14:tracePt t="9016" x="2514600" y="1371600"/>
          <p14:tracePt t="9080" x="2514600" y="1365250"/>
          <p14:tracePt t="9184" x="2508250" y="1365250"/>
          <p14:tracePt t="9213" x="2501900" y="1371600"/>
          <p14:tracePt t="9338" x="2508250" y="1377950"/>
          <p14:tracePt t="9358" x="2514600" y="1377950"/>
          <p14:tracePt t="9375" x="2520950" y="1384300"/>
          <p14:tracePt t="9392" x="2527300" y="1384300"/>
          <p14:tracePt t="9442" x="2495550" y="1390650"/>
          <p14:tracePt t="9458" x="2444750" y="1390650"/>
          <p14:tracePt t="9474" x="2406650" y="1390650"/>
          <p14:tracePt t="9490" x="2374900" y="1397000"/>
          <p14:tracePt t="9507" x="2317750" y="1409700"/>
          <p14:tracePt t="9524" x="2235200" y="1428750"/>
          <p14:tracePt t="9541" x="2082800" y="1454150"/>
          <p14:tracePt t="9557" x="1930400" y="1479550"/>
          <p14:tracePt t="9574" x="1797050" y="1492250"/>
          <p14:tracePt t="9592" x="1651000" y="1504950"/>
          <p14:tracePt t="9608" x="1568450" y="1511300"/>
          <p14:tracePt t="9624" x="1549400" y="1517650"/>
          <p14:tracePt t="9625" x="1543050" y="1517650"/>
          <p14:tracePt t="9641" x="1536700" y="1517650"/>
          <p14:tracePt t="9658" x="1530350" y="1524000"/>
          <p14:tracePt t="9674" x="1504950" y="1530350"/>
          <p14:tracePt t="9690" x="1473200" y="1536700"/>
          <p14:tracePt t="9707" x="1460500" y="1543050"/>
          <p14:tracePt t="9723" x="1441450" y="1562100"/>
          <p14:tracePt t="9741" x="1441450" y="1568450"/>
          <p14:tracePt t="9757" x="1435100" y="1574800"/>
          <p14:tracePt t="9774" x="1428750" y="1587500"/>
          <p14:tracePt t="9791" x="1409700" y="1612900"/>
          <p14:tracePt t="9807" x="1384300" y="1625600"/>
          <p14:tracePt t="9825" x="1365250" y="1638300"/>
          <p14:tracePt t="9841" x="1358900" y="1638300"/>
          <p14:tracePt t="10018" x="1365250" y="1638300"/>
          <p14:tracePt t="10035" x="1371600" y="1631950"/>
          <p14:tracePt t="10045" x="1377950" y="1631950"/>
          <p14:tracePt t="10066" x="1384300" y="1631950"/>
          <p14:tracePt t="10237" x="1390650" y="1631950"/>
          <p14:tracePt t="10435" x="1397000" y="1631950"/>
          <p14:tracePt t="10441" x="1409700" y="1631950"/>
          <p14:tracePt t="10449" x="1416050" y="1631950"/>
          <p14:tracePt t="10459" x="1422400" y="1631950"/>
          <p14:tracePt t="10475" x="1428750" y="1638300"/>
          <p14:tracePt t="10492" x="1435100" y="1638300"/>
          <p14:tracePt t="10509" x="1441450" y="1638300"/>
          <p14:tracePt t="10525" x="1454150" y="1638300"/>
          <p14:tracePt t="10541" x="1466850" y="1638300"/>
          <p14:tracePt t="10558" x="1473200" y="1638300"/>
          <p14:tracePt t="10575" x="1498600" y="1638300"/>
          <p14:tracePt t="10591" x="1543050" y="1631950"/>
          <p14:tracePt t="10594" x="1555750" y="1625600"/>
          <p14:tracePt t="10614" x="1606550" y="1612900"/>
          <p14:tracePt t="10625" x="1638300" y="1612900"/>
          <p14:tracePt t="10642" x="1676400" y="1606550"/>
          <p14:tracePt t="10658" x="1689100" y="1600200"/>
          <p14:tracePt t="10829" x="1695450" y="1600200"/>
          <p14:tracePt t="10844" x="1695450" y="1606550"/>
          <p14:tracePt t="10875" x="1708150" y="1612900"/>
          <p14:tracePt t="10908" x="1714500" y="1612900"/>
          <p14:tracePt t="10926" x="1752600" y="1606550"/>
          <p14:tracePt t="10942" x="1797050" y="1600200"/>
          <p14:tracePt t="10959" x="1841500" y="1600200"/>
          <p14:tracePt t="10976" x="1885950" y="1593850"/>
          <p14:tracePt t="10992" x="1917700" y="1587500"/>
          <p14:tracePt t="11007" x="1930400" y="1587500"/>
          <p14:tracePt t="11025" x="1936750" y="1587500"/>
          <p14:tracePt t="11059" x="1943100" y="1587500"/>
          <p14:tracePt t="11076" x="1949450" y="1581150"/>
          <p14:tracePt t="11093" x="1955800" y="1581150"/>
          <p14:tracePt t="11109" x="1968500" y="1581150"/>
          <p14:tracePt t="11126" x="1981200" y="1581150"/>
          <p14:tracePt t="11142" x="1987550" y="1581150"/>
          <p14:tracePt t="11159" x="1993900" y="1581150"/>
          <p14:tracePt t="11528" x="2000250" y="1581150"/>
          <p14:tracePt t="11543" x="2000250" y="1587500"/>
          <p14:tracePt t="11560" x="2006600" y="1587500"/>
          <p14:tracePt t="11609" x="2012950" y="1587500"/>
          <p14:tracePt t="11703" x="2019300" y="1587500"/>
          <p14:tracePt t="11718" x="2025650" y="1587500"/>
          <p14:tracePt t="11734" x="2032000" y="1593850"/>
          <p14:tracePt t="12004" x="2025650" y="1593850"/>
          <p14:tracePt t="12025" x="2019300" y="1593850"/>
          <p14:tracePt t="12049" x="2012950" y="1593850"/>
          <p14:tracePt t="12213" x="2000250" y="1593850"/>
          <p14:tracePt t="12227" x="1993900" y="1600200"/>
          <p14:tracePt t="12243" x="1981200" y="1600200"/>
          <p14:tracePt t="12260" x="1968500" y="1600200"/>
          <p14:tracePt t="12276" x="1955800" y="1600200"/>
          <p14:tracePt t="12293" x="1936750" y="1606550"/>
          <p14:tracePt t="12310" x="1885950" y="1619250"/>
          <p14:tracePt t="12326" x="1803400" y="1631950"/>
          <p14:tracePt t="12343" x="1739900" y="1644650"/>
          <p14:tracePt t="12360" x="1676400" y="1651000"/>
          <p14:tracePt t="12377" x="1600200" y="1657350"/>
          <p14:tracePt t="12394" x="1511300" y="1670050"/>
          <p14:tracePt t="12410" x="1485900" y="1670050"/>
          <p14:tracePt t="12426" x="1339850" y="1695450"/>
          <p14:tracePt t="12443" x="1162050" y="1708150"/>
          <p14:tracePt t="12460" x="914400" y="1714500"/>
          <p14:tracePt t="12476" x="742950" y="1720850"/>
          <p14:tracePt t="12493" x="615950" y="1733550"/>
          <p14:tracePt t="12510" x="577850" y="1746250"/>
          <p14:tracePt t="12543" x="577850" y="1752600"/>
          <p14:tracePt t="12560" x="584200" y="1758950"/>
          <p14:tracePt t="12576" x="590550" y="1765300"/>
          <p14:tracePt t="12594" x="596900" y="1765300"/>
          <p14:tracePt t="12599" x="603250" y="1771650"/>
          <p14:tracePt t="12627" x="609600" y="1771650"/>
          <p14:tracePt t="12644" x="628650" y="1784350"/>
          <p14:tracePt t="12660" x="647700" y="1803400"/>
          <p14:tracePt t="12677" x="673100" y="1809750"/>
          <p14:tracePt t="12693" x="698500" y="1822450"/>
          <p14:tracePt t="12710" x="723900" y="1828800"/>
          <p14:tracePt t="12727" x="736600" y="1835150"/>
          <p14:tracePt t="12766" x="742950" y="1835150"/>
          <p14:tracePt t="12807" x="742950" y="1841500"/>
          <p14:tracePt t="12822" x="749300" y="1841500"/>
          <p14:tracePt t="12846" x="755650" y="1841500"/>
          <p14:tracePt t="13098" x="762000" y="1841500"/>
          <p14:tracePt t="13105" x="768350" y="1841500"/>
          <p14:tracePt t="13115" x="781050" y="1841500"/>
          <p14:tracePt t="13129" x="812800" y="1841500"/>
          <p14:tracePt t="13144" x="882650" y="1847850"/>
          <p14:tracePt t="13160" x="996950" y="1847850"/>
          <p14:tracePt t="13177" x="1066800" y="1841500"/>
          <p14:tracePt t="13194" x="1149350" y="1841500"/>
          <p14:tracePt t="13210" x="1200150" y="1841500"/>
          <p14:tracePt t="13227" x="1244600" y="1841500"/>
          <p14:tracePt t="13244" x="1263650" y="1841500"/>
          <p14:tracePt t="13259" x="1276350" y="1841500"/>
          <p14:tracePt t="13278" x="1282700" y="1841500"/>
          <p14:tracePt t="13294" x="1295400" y="1841500"/>
          <p14:tracePt t="13311" x="1308100" y="1835150"/>
          <p14:tracePt t="13328" x="1371600" y="1828800"/>
          <p14:tracePt t="13345" x="1435100" y="1816100"/>
          <p14:tracePt t="13361" x="1511300" y="1809750"/>
          <p14:tracePt t="13377" x="1581150" y="1797050"/>
          <p14:tracePt t="13394" x="1631950" y="1797050"/>
          <p14:tracePt t="13411" x="1670050" y="1790700"/>
          <p14:tracePt t="13428" x="1689100" y="1790700"/>
          <p14:tracePt t="13444" x="1701800" y="1790700"/>
          <p14:tracePt t="13461" x="1714500" y="1790700"/>
          <p14:tracePt t="13477" x="1727200" y="1790700"/>
          <p14:tracePt t="13494" x="1758950" y="1784350"/>
          <p14:tracePt t="13511" x="1778000" y="1778000"/>
          <p14:tracePt t="13528" x="1803400" y="1778000"/>
          <p14:tracePt t="13544" x="1809750" y="1778000"/>
          <p14:tracePt t="13858" x="1816100" y="1778000"/>
          <p14:tracePt t="13900" x="1822450" y="1778000"/>
          <p14:tracePt t="13922" x="1828800" y="1778000"/>
          <p14:tracePt t="13945" x="1835150" y="1778000"/>
          <p14:tracePt t="13963" x="1841500" y="1784350"/>
          <p14:tracePt t="13978" x="1847850" y="1790700"/>
          <p14:tracePt t="13994" x="1847850" y="1797050"/>
          <p14:tracePt t="14011" x="1847850" y="1803400"/>
          <p14:tracePt t="14028" x="1841500" y="1803400"/>
          <p14:tracePt t="14044" x="1841500" y="1809750"/>
          <p14:tracePt t="14078" x="1828800" y="1809750"/>
          <p14:tracePt t="14095" x="1822450" y="1816100"/>
          <p14:tracePt t="14112" x="1809750" y="1816100"/>
          <p14:tracePt t="14128" x="1797050" y="1816100"/>
          <p14:tracePt t="14145" x="1771650" y="1816100"/>
          <p14:tracePt t="14162" x="1765300" y="1822450"/>
          <p14:tracePt t="14195" x="1758950" y="1822450"/>
          <p14:tracePt t="14308" x="1752600" y="1822450"/>
          <p14:tracePt t="14693" x="1746250" y="1822450"/>
          <p14:tracePt t="14998" x="1739900" y="1822450"/>
          <p14:tracePt t="15014" x="1720850" y="1822450"/>
          <p14:tracePt t="15029" x="1676400" y="1828800"/>
          <p14:tracePt t="15046" x="1606550" y="1835150"/>
          <p14:tracePt t="15062" x="1524000" y="1854200"/>
          <p14:tracePt t="15078" x="1460500" y="1866900"/>
          <p14:tracePt t="15096" x="1397000" y="1873250"/>
          <p14:tracePt t="15113" x="1358900" y="1885950"/>
          <p14:tracePt t="15129" x="1320800" y="1892300"/>
          <p14:tracePt t="15145" x="1276350" y="1905000"/>
          <p14:tracePt t="15162" x="1225550" y="1924050"/>
          <p14:tracePt t="15179" x="1174750" y="1943100"/>
          <p14:tracePt t="15195" x="1155700" y="1949450"/>
          <p14:tracePt t="15212" x="1149350" y="1955800"/>
          <p14:tracePt t="15246" x="1149350" y="1962150"/>
          <p14:tracePt t="15262" x="1162050" y="1962150"/>
          <p14:tracePt t="15279" x="1174750" y="1962150"/>
          <p14:tracePt t="15295" x="1181100" y="1962150"/>
          <p14:tracePt t="15312" x="1187450" y="1962150"/>
          <p14:tracePt t="15329" x="1200150" y="1968500"/>
          <p14:tracePt t="15346" x="1238250" y="1974850"/>
          <p14:tracePt t="15362" x="1295400" y="1987550"/>
          <p14:tracePt t="15379" x="1371600" y="2000250"/>
          <p14:tracePt t="15396" x="1441450" y="2006600"/>
          <p14:tracePt t="15413" x="1498600" y="2006600"/>
          <p14:tracePt t="15429" x="1530350" y="2006600"/>
          <p14:tracePt t="15446" x="1555750" y="2006600"/>
          <p14:tracePt t="15462" x="1568450" y="2006600"/>
          <p14:tracePt t="15679" x="1574800" y="2006600"/>
          <p14:tracePt t="15687" x="1574800" y="2012950"/>
          <p14:tracePt t="15702" x="1581150" y="2012950"/>
          <p14:tracePt t="15713" x="1587500" y="2012950"/>
          <p14:tracePt t="15730" x="1606550" y="2012950"/>
          <p14:tracePt t="15745" x="1619250" y="2019300"/>
          <p14:tracePt t="15763" x="1631950" y="2019300"/>
          <p14:tracePt t="15780" x="1644650" y="2019300"/>
          <p14:tracePt t="15813" x="1651000" y="2019300"/>
          <p14:tracePt t="15846" x="1663700" y="2019300"/>
          <p14:tracePt t="15863" x="1682750" y="2019300"/>
          <p14:tracePt t="15880" x="1695450" y="2019300"/>
          <p14:tracePt t="15956" x="1701800" y="2019300"/>
          <p14:tracePt t="15980" x="1708150" y="2019300"/>
          <p14:tracePt t="15988" x="1714500" y="2019300"/>
          <p14:tracePt t="16013" x="1727200" y="2019300"/>
          <p14:tracePt t="16029" x="1739900" y="2019300"/>
          <p14:tracePt t="16047" x="1739900" y="2012950"/>
          <p14:tracePt t="16113" x="1746250" y="2012950"/>
          <p14:tracePt t="16347" x="1739900" y="2012950"/>
          <p14:tracePt t="16371" x="1733550" y="2012950"/>
          <p14:tracePt t="16428" x="1727200" y="2019300"/>
          <p14:tracePt t="16452" x="1720850" y="2019300"/>
          <p14:tracePt t="16467" x="1714500" y="2019300"/>
          <p14:tracePt t="16532" x="1746250" y="2019300"/>
          <p14:tracePt t="16546" x="1765300" y="2019300"/>
          <p14:tracePt t="16563" x="1790700" y="2019300"/>
          <p14:tracePt t="16580" x="1797050" y="2019300"/>
          <p14:tracePt t="16597" x="1822450" y="2019300"/>
          <p14:tracePt t="16613" x="1911350" y="2006600"/>
          <p14:tracePt t="16630" x="2063750" y="2000250"/>
          <p14:tracePt t="16646" x="2254250" y="2000250"/>
          <p14:tracePt t="16663" x="2432050" y="2000250"/>
          <p14:tracePt t="16680" x="2571750" y="2000250"/>
          <p14:tracePt t="16697" x="2711450" y="2000250"/>
          <p14:tracePt t="16713" x="2794000" y="2000250"/>
          <p14:tracePt t="16730" x="2806700" y="2000250"/>
          <p14:tracePt t="16747" x="2813050" y="1993900"/>
          <p14:tracePt t="16781" x="2813050" y="1981200"/>
          <p14:tracePt t="16943" x="2806700" y="1981200"/>
          <p14:tracePt t="16952" x="2800350" y="1981200"/>
          <p14:tracePt t="16964" x="2794000" y="1987550"/>
          <p14:tracePt t="16981" x="2768600" y="1993900"/>
          <p14:tracePt t="16997" x="2743200" y="2000250"/>
          <p14:tracePt t="16998" x="2736850" y="2000250"/>
          <p14:tracePt t="17014" x="2717800" y="2000250"/>
          <p14:tracePt t="17030" x="2698750" y="2006600"/>
          <p14:tracePt t="17047" x="2667000" y="2006600"/>
          <p14:tracePt t="17064" x="2635250" y="2006600"/>
          <p14:tracePt t="17081" x="2578100" y="2012950"/>
          <p14:tracePt t="17097" x="2508250" y="2012950"/>
          <p14:tracePt t="17117" x="2432050" y="2012950"/>
          <p14:tracePt t="17135" x="2381250" y="2012950"/>
          <p14:tracePt t="17170" x="2152650" y="2012950"/>
          <p14:tracePt t="17180" x="2063750" y="2012950"/>
          <p14:tracePt t="17197" x="1955800" y="2006600"/>
          <p14:tracePt t="17213" x="1822450" y="2000250"/>
          <p14:tracePt t="17230" x="1708150" y="1993900"/>
          <p14:tracePt t="17247" x="1663700" y="1993900"/>
          <p14:tracePt t="17263" x="1644650" y="1993900"/>
          <p14:tracePt t="17280" x="1625600" y="2006600"/>
          <p14:tracePt t="17296" x="1581150" y="2025650"/>
          <p14:tracePt t="17313" x="1524000" y="2044700"/>
          <p14:tracePt t="17329" x="1409700" y="2057400"/>
          <p14:tracePt t="17348" x="1314450" y="2070100"/>
          <p14:tracePt t="17363" x="1276350" y="2076450"/>
          <p14:tracePt t="17380" x="1263650" y="2089150"/>
          <p14:tracePt t="17396" x="1257300" y="2095500"/>
          <p14:tracePt t="17417" x="1238250" y="2120900"/>
          <p14:tracePt t="17430" x="1219200" y="2133600"/>
          <p14:tracePt t="17447" x="1193800" y="2159000"/>
          <p14:tracePt t="17463" x="1149350" y="2190750"/>
          <p14:tracePt t="17480" x="1123950" y="2203450"/>
          <p14:tracePt t="17481" x="1111250" y="2209800"/>
          <p14:tracePt t="17595" x="1104900" y="2209800"/>
          <p14:tracePt t="17619" x="1098550" y="2209800"/>
          <p14:tracePt t="17630" x="1092200" y="2209800"/>
          <p14:tracePt t="17646" x="1079500" y="2209800"/>
          <p14:tracePt t="17664" x="1060450" y="2203450"/>
          <p14:tracePt t="17681" x="1054100" y="2203450"/>
          <p14:tracePt t="17804" x="1060450" y="2203450"/>
          <p14:tracePt t="17820" x="1066800" y="2203450"/>
          <p14:tracePt t="17831" x="1073150" y="2203450"/>
          <p14:tracePt t="17848" x="1085850" y="2203450"/>
          <p14:tracePt t="17865" x="1104900" y="2203450"/>
          <p14:tracePt t="17881" x="1123950" y="2203450"/>
          <p14:tracePt t="17898" x="1143000" y="2203450"/>
          <p14:tracePt t="17915" x="1155700" y="2203450"/>
          <p14:tracePt t="17930" x="1181100" y="2203450"/>
          <p14:tracePt t="17948" x="1200150" y="2203450"/>
          <p14:tracePt t="17965" x="1212850" y="2197100"/>
          <p14:tracePt t="17966" x="1219200" y="2197100"/>
          <p14:tracePt t="17982" x="1244600" y="2190750"/>
          <p14:tracePt t="17998" x="1270000" y="2190750"/>
          <p14:tracePt t="18019" x="1301750" y="2190750"/>
          <p14:tracePt t="18031" x="1352550" y="2190750"/>
          <p14:tracePt t="18048" x="1397000" y="2190750"/>
          <p14:tracePt t="18065" x="1428750" y="2184400"/>
          <p14:tracePt t="18081" x="1454150" y="2184400"/>
          <p14:tracePt t="18098" x="1460500" y="2178050"/>
          <p14:tracePt t="18115" x="1473200" y="2178050"/>
          <p14:tracePt t="18130" x="1485900" y="2171700"/>
          <p14:tracePt t="18134" x="1492250" y="2171700"/>
          <p14:tracePt t="18151" x="1504950" y="2171700"/>
          <p14:tracePt t="18181" x="1511300" y="2171700"/>
          <p14:tracePt t="18198" x="1511300" y="2165350"/>
          <p14:tracePt t="18231" x="1524000" y="2165350"/>
          <p14:tracePt t="18248" x="1530350" y="2165350"/>
          <p14:tracePt t="18265" x="1562100" y="2152650"/>
          <p14:tracePt t="18282" x="1593850" y="2146300"/>
          <p14:tracePt t="18298" x="1612900" y="2139950"/>
          <p14:tracePt t="18315" x="1638300" y="2139950"/>
          <p14:tracePt t="18332" x="1657350" y="2139950"/>
          <p14:tracePt t="18348" x="1708150" y="2133600"/>
          <p14:tracePt t="18365" x="1816100" y="2139950"/>
          <p14:tracePt t="18381" x="1936750" y="2146300"/>
          <p14:tracePt t="18398" x="2032000" y="2152650"/>
          <p14:tracePt t="18415" x="2127250" y="2159000"/>
          <p14:tracePt t="18431" x="2146300" y="2165350"/>
          <p14:tracePt t="18596" x="2152650" y="2165350"/>
          <p14:tracePt t="18833" x="2159000" y="2165350"/>
          <p14:tracePt t="18984" x="2159000" y="2171700"/>
          <p14:tracePt t="19015" x="2152650" y="2178050"/>
          <p14:tracePt t="19048" x="2152650" y="2184400"/>
          <p14:tracePt t="19065" x="2159000" y="2184400"/>
          <p14:tracePt t="19082" x="2165350" y="2190750"/>
          <p14:tracePt t="19099" x="2184400" y="2203450"/>
          <p14:tracePt t="19116" x="2197100" y="2203450"/>
          <p14:tracePt t="19167" x="2203450" y="2203450"/>
          <p14:tracePt t="19182" x="2209800" y="2203450"/>
          <p14:tracePt t="19199" x="2228850" y="2203450"/>
          <p14:tracePt t="19215" x="2266950" y="2203450"/>
          <p14:tracePt t="19232" x="2292350" y="2203450"/>
          <p14:tracePt t="19249" x="2317750" y="2203450"/>
          <p14:tracePt t="19266" x="2330450" y="2203450"/>
          <p14:tracePt t="19282" x="2336800" y="2203450"/>
          <p14:tracePt t="19413" x="2336800" y="2197100"/>
          <p14:tracePt t="19429" x="2336800" y="2190750"/>
          <p14:tracePt t="19489" x="2336800" y="2184400"/>
          <p14:tracePt t="19733" x="2336800" y="2190750"/>
          <p14:tracePt t="19759" x="2336800" y="2197100"/>
          <p14:tracePt t="19897" x="2336800" y="2203450"/>
          <p14:tracePt t="19954" x="2336800" y="2209800"/>
          <p14:tracePt t="19969" x="2343150" y="2209800"/>
          <p14:tracePt t="20005" x="2343150" y="2216150"/>
          <p14:tracePt t="20033" x="2336800" y="2216150"/>
          <p14:tracePt t="20048" x="2336800" y="2222500"/>
          <p14:tracePt t="20660" x="2330450" y="2222500"/>
          <p14:tracePt t="20679" x="2324100" y="2228850"/>
          <p14:tracePt t="20685" x="2317750" y="2228850"/>
          <p14:tracePt t="20701" x="2305050" y="2228850"/>
          <p14:tracePt t="20815" x="2298700" y="2228850"/>
          <p14:tracePt t="20823" x="2292350" y="2228850"/>
          <p14:tracePt t="20834" x="2286000" y="2228850"/>
          <p14:tracePt t="20850" x="2254250" y="2228850"/>
          <p14:tracePt t="20867" x="2235200" y="2228850"/>
          <p14:tracePt t="20884" x="2222500" y="2228850"/>
          <p14:tracePt t="20900" x="2209800" y="2228850"/>
          <p14:tracePt t="20901" x="2197100" y="2228850"/>
          <p14:tracePt t="20917" x="2184400" y="2235200"/>
          <p14:tracePt t="20918" x="2171700" y="2235200"/>
          <p14:tracePt t="20935" x="2133600" y="2235200"/>
          <p14:tracePt t="20950" x="2095500" y="2241550"/>
          <p14:tracePt t="20967" x="2032000" y="2241550"/>
          <p14:tracePt t="20983" x="1955800" y="2254250"/>
          <p14:tracePt t="21001" x="1873250" y="2266950"/>
          <p14:tracePt t="21017" x="1778000" y="2279650"/>
          <p14:tracePt t="21034" x="1746250" y="2286000"/>
          <p14:tracePt t="21050" x="1733550" y="2286000"/>
          <p14:tracePt t="21068" x="1727200" y="2286000"/>
          <p14:tracePt t="21083" x="1708150" y="2286000"/>
          <p14:tracePt t="21100" x="1644650" y="2292350"/>
          <p14:tracePt t="21117" x="1568450" y="2298700"/>
          <p14:tracePt t="21133" x="1460500" y="2305050"/>
          <p14:tracePt t="21150" x="1371600" y="2311400"/>
          <p14:tracePt t="21167" x="1327150" y="2330450"/>
          <p14:tracePt t="21201" x="1327150" y="2343150"/>
          <p14:tracePt t="21218" x="1333500" y="2349500"/>
          <p14:tracePt t="21234" x="1339850" y="2362200"/>
          <p14:tracePt t="21236" x="1339850" y="2374900"/>
          <p14:tracePt t="21251" x="1339850" y="2387600"/>
          <p14:tracePt t="21252" x="1339850" y="2413000"/>
          <p14:tracePt t="21267" x="1327150" y="2457450"/>
          <p14:tracePt t="21284" x="1314450" y="2482850"/>
          <p14:tracePt t="21300" x="1301750" y="2603500"/>
          <p14:tracePt t="21317" x="1301750" y="2667000"/>
          <p14:tracePt t="21334" x="1314450" y="2717800"/>
          <p14:tracePt t="21350" x="1339850" y="2762250"/>
          <p14:tracePt t="21367" x="1365250" y="2794000"/>
          <p14:tracePt t="21384" x="1377950" y="2806700"/>
          <p14:tracePt t="21401" x="1384300" y="2819400"/>
          <p14:tracePt t="21403" x="1390650" y="2819400"/>
          <p14:tracePt t="21486" x="1397000" y="2819400"/>
          <p14:tracePt t="21604" x="1403350" y="2819400"/>
          <p14:tracePt t="21628" x="1409700" y="2819400"/>
          <p14:tracePt t="21642" x="1416050" y="2819400"/>
          <p14:tracePt t="21652" x="1416050" y="2813050"/>
          <p14:tracePt t="21667" x="1428750" y="2806700"/>
          <p14:tracePt t="21684" x="1435100" y="2800350"/>
          <p14:tracePt t="21701" x="1435100" y="2794000"/>
          <p14:tracePt t="21735" x="1441450" y="2787650"/>
          <p14:tracePt t="21967" x="1441450" y="2781300"/>
          <p14:tracePt t="21974" x="1447800" y="2781300"/>
          <p14:tracePt t="22027" x="1447800" y="2774950"/>
          <p14:tracePt t="22153" x="1447800" y="2768600"/>
          <p14:tracePt t="22160" x="1454150" y="2768600"/>
          <p14:tracePt t="22175" x="1454150" y="2762250"/>
          <p14:tracePt t="22185" x="1460500" y="2755900"/>
          <p14:tracePt t="22201" x="1473200" y="2743200"/>
          <p14:tracePt t="22219" x="1485900" y="2724150"/>
          <p14:tracePt t="22235" x="1498600" y="2711450"/>
          <p14:tracePt t="22251" x="1504950" y="2705100"/>
          <p14:tracePt t="22268" x="1511300" y="2692400"/>
          <p14:tracePt t="22285" x="1517650" y="2686050"/>
          <p14:tracePt t="22301" x="1517650" y="2679700"/>
          <p14:tracePt t="22305" x="1524000" y="2679700"/>
          <p14:tracePt t="22321" x="1524000" y="2673350"/>
          <p14:tracePt t="22335" x="1530350" y="2673350"/>
          <p14:tracePt t="22337" x="1530350" y="2667000"/>
          <p14:tracePt t="22352" x="1536700" y="2660650"/>
          <p14:tracePt t="22368" x="1543050" y="2654300"/>
          <p14:tracePt t="22385" x="1549400" y="2647950"/>
          <p14:tracePt t="22400" x="1568450" y="2635250"/>
          <p14:tracePt t="22418" x="1574800" y="2628900"/>
          <p14:tracePt t="22435" x="1600200" y="2622550"/>
          <p14:tracePt t="22452" x="1606550" y="2622550"/>
          <p14:tracePt t="22468" x="1638300" y="2622550"/>
          <p14:tracePt t="22485" x="1682750" y="2616200"/>
          <p14:tracePt t="22501" x="1708150" y="2616200"/>
          <p14:tracePt t="22519" x="1771650" y="2616200"/>
          <p14:tracePt t="22535" x="1860550" y="2616200"/>
          <p14:tracePt t="22552" x="1955800" y="2616200"/>
          <p14:tracePt t="22569" x="2006600" y="2622550"/>
          <p14:tracePt t="22571" x="2057400" y="2628900"/>
          <p14:tracePt t="22585" x="2095500" y="2635250"/>
          <p14:tracePt t="22602" x="2127250" y="2635250"/>
          <p14:tracePt t="22603" x="2146300" y="2641600"/>
          <p14:tracePt t="22618" x="2152650" y="2641600"/>
          <p14:tracePt t="22651" x="2159000" y="2641600"/>
          <p14:tracePt t="22669" x="2165350" y="2635250"/>
          <p14:tracePt t="22685" x="2165350" y="2628900"/>
          <p14:tracePt t="22702" x="2178050" y="2622550"/>
          <p14:tracePt t="22719" x="2190750" y="2622550"/>
          <p14:tracePt t="22722" x="2197100" y="2622550"/>
          <p14:tracePt t="22734" x="2203450" y="2616200"/>
          <p14:tracePt t="22752" x="2216150" y="2616200"/>
          <p14:tracePt t="22768" x="2222500" y="2616200"/>
          <p14:tracePt t="22944" x="2228850" y="2616200"/>
          <p14:tracePt t="22960" x="2235200" y="2616200"/>
          <p14:tracePt t="22968" x="2241550" y="2616200"/>
          <p14:tracePt t="22975" x="2266950" y="2616200"/>
          <p14:tracePt t="22986" x="2279650" y="2616200"/>
          <p14:tracePt t="23002" x="2311400" y="2609850"/>
          <p14:tracePt t="23019" x="2324100" y="2609850"/>
          <p14:tracePt t="23035" x="2330450" y="2609850"/>
          <p14:tracePt t="23086" x="2336800" y="2609850"/>
          <p14:tracePt t="23247" x="2343150" y="2609850"/>
          <p14:tracePt t="23279" x="2349500" y="2609850"/>
          <p14:tracePt t="23290" x="2355850" y="2603500"/>
          <p14:tracePt t="23301" x="2368550" y="2597150"/>
          <p14:tracePt t="23319" x="2374900" y="2597150"/>
          <p14:tracePt t="23336" x="2381250" y="2590800"/>
          <p14:tracePt t="23414" x="2362200" y="2590800"/>
          <p14:tracePt t="23419" x="2349500" y="2590800"/>
          <p14:tracePt t="23436" x="2343150" y="2590800"/>
          <p14:tracePt t="23452" x="2324100" y="2590800"/>
          <p14:tracePt t="23469" x="2311400" y="2590800"/>
          <p14:tracePt t="23521" x="2305050" y="2590800"/>
          <p14:tracePt t="23544" x="2298700" y="2597150"/>
          <p14:tracePt t="23553" x="2292350" y="2597150"/>
          <p14:tracePt t="23569" x="2273300" y="2603500"/>
          <p14:tracePt t="23586" x="2247900" y="2609850"/>
          <p14:tracePt t="23602" x="2228850" y="2609850"/>
          <p14:tracePt t="23619" x="2216150" y="2616200"/>
          <p14:tracePt t="23636" x="2197100" y="2616200"/>
          <p14:tracePt t="23655" x="2171700" y="2616200"/>
          <p14:tracePt t="23657" x="2146300" y="2622550"/>
          <p14:tracePt t="23669" x="2127250" y="2628900"/>
          <p14:tracePt t="23686" x="2076450" y="2635250"/>
          <p14:tracePt t="23702" x="1993900" y="2654300"/>
          <p14:tracePt t="23720" x="1917700" y="2667000"/>
          <p14:tracePt t="23736" x="1879600" y="2667000"/>
          <p14:tracePt t="23753" x="1816100" y="2667000"/>
          <p14:tracePt t="23769" x="1803400" y="2667000"/>
          <p14:tracePt t="23786" x="1771650" y="2667000"/>
          <p14:tracePt t="23803" x="1733550" y="2673350"/>
          <p14:tracePt t="23819" x="1625600" y="2686050"/>
          <p14:tracePt t="23836" x="1485900" y="2692400"/>
          <p14:tracePt t="23853" x="1352550" y="2698750"/>
          <p14:tracePt t="23869" x="1270000" y="2698750"/>
          <p14:tracePt t="23886" x="1263650" y="2698750"/>
          <p14:tracePt t="23942" x="1250950" y="2705100"/>
          <p14:tracePt t="23953" x="1244600" y="2705100"/>
          <p14:tracePt t="23969" x="1219200" y="2711450"/>
          <p14:tracePt t="23986" x="1187450" y="2711450"/>
          <p14:tracePt t="24003" x="1149350" y="2711450"/>
          <p14:tracePt t="24019" x="1136650" y="2711450"/>
          <p14:tracePt t="24080" x="1136650" y="2717800"/>
          <p14:tracePt t="24088" x="1130300" y="2717800"/>
          <p14:tracePt t="24103" x="1111250" y="2717800"/>
          <p14:tracePt t="24120" x="1085850" y="2717800"/>
          <p14:tracePt t="24136" x="1066800" y="2717800"/>
          <p14:tracePt t="24340" x="1060450" y="2717800"/>
          <p14:tracePt t="24353" x="1054100" y="2724150"/>
          <p14:tracePt t="24370" x="1047750" y="2736850"/>
          <p14:tracePt t="24386" x="1041400" y="2755900"/>
          <p14:tracePt t="24403" x="1041400" y="2768600"/>
          <p14:tracePt t="24484" x="1047750" y="2768600"/>
          <p14:tracePt t="24509" x="1047750" y="2762250"/>
          <p14:tracePt t="24548" x="1047750" y="2755900"/>
          <p14:tracePt t="24573" x="1054100" y="2755900"/>
          <p14:tracePt t="24596" x="1060450" y="2755900"/>
          <p14:tracePt t="24615" x="1066800" y="2749550"/>
          <p14:tracePt t="24622" x="1073150" y="2749550"/>
          <p14:tracePt t="24636" x="1085850" y="2749550"/>
          <p14:tracePt t="24654" x="1092200" y="2749550"/>
          <p14:tracePt t="24687" x="1098550" y="2749550"/>
          <p14:tracePt t="24814" x="1104900" y="2749550"/>
          <p14:tracePt t="24838" x="1111250" y="2749550"/>
          <p14:tracePt t="24853" x="1117600" y="2749550"/>
          <p14:tracePt t="24871" x="1123950" y="2749550"/>
          <p14:tracePt t="24887" x="1136650" y="2749550"/>
          <p14:tracePt t="24903" x="1149350" y="2749550"/>
          <p14:tracePt t="24921" x="1162050" y="2749550"/>
          <p14:tracePt t="25159" x="1168400" y="2749550"/>
          <p14:tracePt t="25185" x="1181100" y="2749550"/>
          <p14:tracePt t="25204" x="1187450" y="2749550"/>
          <p14:tracePt t="25252" x="1187450" y="2743200"/>
          <p14:tracePt t="25294" x="1193800" y="2743200"/>
          <p14:tracePt t="25316" x="1200150" y="2736850"/>
          <p14:tracePt t="25337" x="1206500" y="2736850"/>
          <p14:tracePt t="25354" x="1212850" y="2736850"/>
          <p14:tracePt t="25370" x="1219200" y="2736850"/>
          <p14:tracePt t="25404" x="1219200" y="2730500"/>
          <p14:tracePt t="25539" x="1206500" y="2736850"/>
          <p14:tracePt t="25571" x="1200150" y="2736850"/>
          <p14:tracePt t="25617" x="1193800" y="2736850"/>
          <p14:tracePt t="25631" x="1187450" y="2736850"/>
          <p14:tracePt t="25640" x="1187450" y="2743200"/>
          <p14:tracePt t="25672" x="1181100" y="2743200"/>
          <p14:tracePt t="25716" x="1193800" y="2743200"/>
          <p14:tracePt t="25738" x="1225550" y="2743200"/>
          <p14:tracePt t="25754" x="1282700" y="2736850"/>
          <p14:tracePt t="25771" x="1435100" y="2736850"/>
          <p14:tracePt t="25787" x="1517650" y="2730500"/>
          <p14:tracePt t="25805" x="1765300" y="2730500"/>
          <p14:tracePt t="25821" x="1924050" y="2730500"/>
          <p14:tracePt t="25837" x="2089150" y="2736850"/>
          <p14:tracePt t="25854" x="2146300" y="2736850"/>
          <p14:tracePt t="25918" x="2152650" y="2736850"/>
          <p14:tracePt t="25958" x="2159000" y="2736850"/>
          <p14:tracePt t="26005" x="2165350" y="2736850"/>
          <p14:tracePt t="26034" x="2171700" y="2736850"/>
          <p14:tracePt t="26044" x="2178050" y="2736850"/>
          <p14:tracePt t="26055" x="2184400" y="2730500"/>
          <p14:tracePt t="26071" x="2216150" y="2730500"/>
          <p14:tracePt t="26088" x="2266950" y="2724150"/>
          <p14:tracePt t="26105" x="2324100" y="2717800"/>
          <p14:tracePt t="26107" x="2355850" y="2717800"/>
          <p14:tracePt t="26122" x="2387600" y="2717800"/>
          <p14:tracePt t="26138" x="2413000" y="2711450"/>
          <p14:tracePt t="26154" x="2419350" y="2711450"/>
          <p14:tracePt t="26171" x="2425700" y="2711450"/>
          <p14:tracePt t="26205" x="2432050" y="2711450"/>
          <p14:tracePt t="26499" x="2425700" y="2711450"/>
          <p14:tracePt t="26512" x="2419350" y="2711450"/>
          <p14:tracePt t="26538" x="2413000" y="2711450"/>
          <p14:tracePt t="26555" x="2400300" y="2711450"/>
          <p14:tracePt t="26572" x="2393950" y="2717800"/>
          <p14:tracePt t="26589" x="2374900" y="2724150"/>
          <p14:tracePt t="26605" x="2343150" y="2730500"/>
          <p14:tracePt t="26622" x="2317750" y="2736850"/>
          <p14:tracePt t="26638" x="2292350" y="2736850"/>
          <p14:tracePt t="26655" x="2254250" y="2736850"/>
          <p14:tracePt t="26672" x="2222500" y="2743200"/>
          <p14:tracePt t="26688" x="2184400" y="2743200"/>
          <p14:tracePt t="26705" x="2133600" y="2749550"/>
          <p14:tracePt t="26722" x="2114550" y="2755900"/>
          <p14:tracePt t="26739" x="2082800" y="2762250"/>
          <p14:tracePt t="26755" x="2057400" y="2768600"/>
          <p14:tracePt t="26772" x="2032000" y="2781300"/>
          <p14:tracePt t="26788" x="2000250" y="2787650"/>
          <p14:tracePt t="26806" x="1943100" y="2794000"/>
          <p14:tracePt t="26822" x="1898650" y="2794000"/>
          <p14:tracePt t="26838" x="1860550" y="2800350"/>
          <p14:tracePt t="26855" x="1797050" y="2800350"/>
          <p14:tracePt t="26872" x="1752600" y="2800350"/>
          <p14:tracePt t="26888" x="1727200" y="2800350"/>
          <p14:tracePt t="27015" x="1720850" y="2806700"/>
          <p14:tracePt t="27022" x="1720850" y="2813050"/>
          <p14:tracePt t="27039" x="1714500" y="2825750"/>
          <p14:tracePt t="27056" x="1701800" y="2838450"/>
          <p14:tracePt t="27089" x="1695450" y="2844800"/>
          <p14:tracePt t="27150" x="1689100" y="2844800"/>
          <p14:tracePt t="27166" x="1682750" y="2844800"/>
          <p14:tracePt t="27346" x="1676400" y="2844800"/>
          <p14:tracePt t="27352" x="1670050" y="2844800"/>
          <p14:tracePt t="27361" x="1657350" y="2844800"/>
          <p14:tracePt t="27373" x="1625600" y="2851150"/>
          <p14:tracePt t="27391" x="1587500" y="2851150"/>
          <p14:tracePt t="27408" x="1562100" y="2851150"/>
          <p14:tracePt t="27423" x="1543050" y="2851150"/>
          <p14:tracePt t="27439" x="1517650" y="2857500"/>
          <p14:tracePt t="27456" x="1454150" y="2857500"/>
          <p14:tracePt t="27472" x="1377950" y="2863850"/>
          <p14:tracePt t="27489" x="1301750" y="2863850"/>
          <p14:tracePt t="27506" x="1276350" y="2863850"/>
          <p14:tracePt t="27539" x="1282700" y="2870200"/>
          <p14:tracePt t="27556" x="1301750" y="2870200"/>
          <p14:tracePt t="27572" x="1358900" y="2870200"/>
          <p14:tracePt t="27589" x="1397000" y="2870200"/>
          <p14:tracePt t="27606" x="1409700" y="2870200"/>
          <p14:tracePt t="27622" x="1416050" y="2870200"/>
          <p14:tracePt t="27639" x="1422400" y="2870200"/>
          <p14:tracePt t="27656" x="1428750" y="2863850"/>
          <p14:tracePt t="27673" x="1447800" y="2863850"/>
          <p14:tracePt t="27689" x="1473200" y="2857500"/>
          <p14:tracePt t="27706" x="1492250" y="2851150"/>
          <p14:tracePt t="27723" x="1517650" y="2838450"/>
          <p14:tracePt t="27739" x="1543050" y="2825750"/>
          <p14:tracePt t="27756" x="1568450" y="2819400"/>
          <p14:tracePt t="27758" x="1600200" y="2806700"/>
          <p14:tracePt t="27773" x="1612900" y="2800350"/>
          <p14:tracePt t="27774" x="1644650" y="2781300"/>
          <p14:tracePt t="27790" x="1676400" y="2768600"/>
          <p14:tracePt t="27806" x="1701800" y="2749550"/>
          <p14:tracePt t="27823" x="1720850" y="2730500"/>
          <p14:tracePt t="27839" x="1727200" y="2724150"/>
          <p14:tracePt t="28021" x="1733550" y="2724150"/>
          <p14:tracePt t="28030" x="1746250" y="2724150"/>
          <p14:tracePt t="28039" x="1765300" y="2724150"/>
          <p14:tracePt t="28056" x="1803400" y="2717800"/>
          <p14:tracePt t="28073" x="1841500" y="2717800"/>
          <p14:tracePt t="28090" x="1866900" y="2717800"/>
          <p14:tracePt t="28107" x="1892300" y="2717800"/>
          <p14:tracePt t="28146" x="1885950" y="2717800"/>
          <p14:tracePt t="28156" x="1879600" y="2717800"/>
          <p14:tracePt t="28173" x="1866900" y="2717800"/>
          <p14:tracePt t="28190" x="1860550" y="2717800"/>
          <p14:tracePt t="28282" x="1847850" y="2717800"/>
          <p14:tracePt t="28291" x="1841500" y="2724150"/>
          <p14:tracePt t="28306" x="1778000" y="2730500"/>
          <p14:tracePt t="28323" x="1689100" y="2743200"/>
          <p14:tracePt t="28340" x="1612900" y="2755900"/>
          <p14:tracePt t="28356" x="1549400" y="2762250"/>
          <p14:tracePt t="28373" x="1524000" y="2762250"/>
          <p14:tracePt t="28390" x="1517650" y="2762250"/>
          <p14:tracePt t="28406" x="1511300" y="2762250"/>
          <p14:tracePt t="28423" x="1479550" y="2762250"/>
          <p14:tracePt t="28440" x="1422400" y="2774950"/>
          <p14:tracePt t="28442" x="1384300" y="2774950"/>
          <p14:tracePt t="28456" x="1352550" y="2774950"/>
          <p14:tracePt t="28458" x="1327150" y="2781300"/>
          <p14:tracePt t="28473" x="1282700" y="2787650"/>
          <p14:tracePt t="28490" x="1270000" y="2787650"/>
          <p14:tracePt t="28524" x="1270000" y="2794000"/>
          <p14:tracePt t="28562" x="1270000" y="2800350"/>
          <p14:tracePt t="28573" x="1270000" y="2806700"/>
          <p14:tracePt t="28590" x="1263650" y="2825750"/>
          <p14:tracePt t="28607" x="1244600" y="2851150"/>
          <p14:tracePt t="28624" x="1238250" y="2857500"/>
          <p14:tracePt t="28640" x="1238250" y="2863850"/>
          <p14:tracePt t="28700" x="1238250" y="2870200"/>
          <p14:tracePt t="28716" x="1238250" y="2876550"/>
          <p14:tracePt t="28725" x="1231900" y="2882900"/>
          <p14:tracePt t="28740" x="1231900" y="2889250"/>
          <p14:tracePt t="28757" x="1231900" y="2895600"/>
          <p14:tracePt t="28855" x="1225550" y="2901950"/>
          <p14:tracePt t="28886" x="1225550" y="2908300"/>
          <p14:tracePt t="28958" x="1219200" y="2908300"/>
          <p14:tracePt t="28966" x="1219200" y="2914650"/>
          <p14:tracePt t="28982" x="1212850" y="2914650"/>
          <p14:tracePt t="28991" x="1212850" y="2921000"/>
          <p14:tracePt t="29077" x="1225550" y="2921000"/>
          <p14:tracePt t="29090" x="1257300" y="2927350"/>
          <p14:tracePt t="29108" x="1276350" y="2933700"/>
          <p14:tracePt t="29126" x="1295400" y="2940050"/>
          <p14:tracePt t="29141" x="1320800" y="2946400"/>
          <p14:tracePt t="29157" x="1339850" y="2946400"/>
          <p14:tracePt t="29174" x="1358900" y="2946400"/>
          <p14:tracePt t="29191" x="1377950" y="2946400"/>
          <p14:tracePt t="29207" x="1390650" y="2946400"/>
          <p14:tracePt t="29224" x="1403350" y="2946400"/>
          <p14:tracePt t="29241" x="1409700" y="2940050"/>
          <p14:tracePt t="29291" x="1422400" y="2940050"/>
          <p14:tracePt t="29307" x="1435100" y="2940050"/>
          <p14:tracePt t="29324" x="1460500" y="2940050"/>
          <p14:tracePt t="29340" x="1466850" y="2940050"/>
          <p14:tracePt t="29390" x="1473200" y="2940050"/>
          <p14:tracePt t="29416" x="1479550" y="2940050"/>
          <p14:tracePt t="29424" x="1479550" y="2933700"/>
          <p14:tracePt t="29441" x="1504950" y="2927350"/>
          <p14:tracePt t="29457" x="1574800" y="2921000"/>
          <p14:tracePt t="29475" x="1638300" y="2914650"/>
          <p14:tracePt t="29491" x="1714500" y="2914650"/>
          <p14:tracePt t="29507" x="1790700" y="2921000"/>
          <p14:tracePt t="29524" x="1917700" y="2940050"/>
          <p14:tracePt t="29540" x="2038350" y="2952750"/>
          <p14:tracePt t="29558" x="2108200" y="2965450"/>
          <p14:tracePt t="29574" x="2114550" y="2965450"/>
          <p14:tracePt t="29680" x="2114550" y="2959100"/>
          <p14:tracePt t="29761" x="2120900" y="2959100"/>
          <p14:tracePt t="29779" x="2127250" y="2959100"/>
          <p14:tracePt t="29786" x="2139950" y="2959100"/>
          <p14:tracePt t="29793" x="2159000" y="2959100"/>
          <p14:tracePt t="29808" x="2184400" y="2952750"/>
          <p14:tracePt t="29824" x="2222500" y="2946400"/>
          <p14:tracePt t="29841" x="2247900" y="2946400"/>
          <p14:tracePt t="29858" x="2266950" y="2940050"/>
          <p14:tracePt t="29874" x="2279650" y="2940050"/>
          <p14:tracePt t="30148" x="2273300" y="2940050"/>
          <p14:tracePt t="30177" x="2273300" y="2946400"/>
          <p14:tracePt t="30615" x="2266950" y="2946400"/>
          <p14:tracePt t="30691" x="2260600" y="2946400"/>
          <p14:tracePt t="30801" x="2254250" y="2946400"/>
          <p14:tracePt t="30829" x="2254250" y="2952750"/>
          <p14:tracePt t="30852" x="2247900" y="2952750"/>
          <p14:tracePt t="30893" x="2241550" y="2952750"/>
          <p14:tracePt t="30952" x="2235200" y="2952750"/>
          <p14:tracePt t="30999" x="2235200" y="2959100"/>
          <p14:tracePt t="31025" x="2228850" y="2959100"/>
          <p14:tracePt t="31042" x="2222500" y="2959100"/>
          <p14:tracePt t="31059" x="2216150" y="2965450"/>
          <p14:tracePt t="31076" x="2203450" y="2965450"/>
          <p14:tracePt t="31092" x="2184400" y="2965450"/>
          <p14:tracePt t="31109" x="2152650" y="2965450"/>
          <p14:tracePt t="31126" x="2101850" y="2971800"/>
          <p14:tracePt t="31142" x="2038350" y="2978150"/>
          <p14:tracePt t="31159" x="1993900" y="2984500"/>
          <p14:tracePt t="31175" x="1917700" y="2997200"/>
          <p14:tracePt t="31192" x="1835150" y="3009900"/>
          <p14:tracePt t="31209" x="1797050" y="3009900"/>
          <p14:tracePt t="31225" x="1746250" y="3009900"/>
          <p14:tracePt t="31242" x="1720850" y="3016250"/>
          <p14:tracePt t="31259" x="1695450" y="3016250"/>
          <p14:tracePt t="31276" x="1682750" y="3016250"/>
          <p14:tracePt t="31293" x="1644650" y="3022600"/>
          <p14:tracePt t="31295" x="1631950" y="3022600"/>
          <p14:tracePt t="31309" x="1612900" y="3028950"/>
          <p14:tracePt t="31325" x="1549400" y="3041650"/>
          <p14:tracePt t="31341" x="1524000" y="3041650"/>
          <p14:tracePt t="31359" x="1485900" y="3048000"/>
          <p14:tracePt t="31376" x="1466850" y="3048000"/>
          <p14:tracePt t="31392" x="1454150" y="3054350"/>
          <p14:tracePt t="31409" x="1422400" y="3067050"/>
          <p14:tracePt t="31426" x="1377950" y="3073400"/>
          <p14:tracePt t="31442" x="1314450" y="3086100"/>
          <p14:tracePt t="31459" x="1257300" y="3092450"/>
          <p14:tracePt t="31475" x="1206500" y="3098800"/>
          <p14:tracePt t="31493" x="1200150" y="3098800"/>
          <p14:tracePt t="31509" x="1200150" y="3105150"/>
          <p14:tracePt t="31526" x="1200150" y="3124200"/>
          <p14:tracePt t="31543" x="1200150" y="3143250"/>
          <p14:tracePt t="31559" x="1206500" y="3181350"/>
          <p14:tracePt t="31577" x="1219200" y="3213100"/>
          <p14:tracePt t="31593" x="1231900" y="3251200"/>
          <p14:tracePt t="31610" x="1270000" y="3314700"/>
          <p14:tracePt t="31626" x="1295400" y="3365500"/>
          <p14:tracePt t="31642" x="1314450" y="3416300"/>
          <p14:tracePt t="31659" x="1339850" y="3467100"/>
          <p14:tracePt t="31676" x="1358900" y="3524250"/>
          <p14:tracePt t="31692" x="1365250" y="3549650"/>
          <p14:tracePt t="31709" x="1365250" y="3556000"/>
          <p14:tracePt t="31726" x="1365250" y="3562350"/>
          <p14:tracePt t="31743" x="1371600" y="3562350"/>
          <p14:tracePt t="31760" x="1371600" y="3568700"/>
          <p14:tracePt t="31818" x="1371600" y="3575050"/>
          <p14:tracePt t="31898" x="1371600" y="3568700"/>
          <p14:tracePt t="31905" x="1377950" y="3562350"/>
          <p14:tracePt t="31912" x="1384300" y="3549650"/>
          <p14:tracePt t="31927" x="1397000" y="3524250"/>
          <p14:tracePt t="31944" x="1409700" y="3498850"/>
          <p14:tracePt t="31960" x="1409700" y="3473450"/>
          <p14:tracePt t="31977" x="1409700" y="3467100"/>
          <p14:tracePt t="31993" x="1409700" y="3460750"/>
          <p14:tracePt t="32009" x="1409700" y="3454400"/>
          <p14:tracePt t="32026" x="1416050" y="3448050"/>
          <p14:tracePt t="32043" x="1422400" y="3435350"/>
          <p14:tracePt t="32060" x="1428750" y="3422650"/>
          <p14:tracePt t="32077" x="1428750" y="3416300"/>
          <p14:tracePt t="32093" x="1428750" y="3409950"/>
          <p14:tracePt t="32097" x="1428750" y="3403600"/>
          <p14:tracePt t="32110" x="1428750" y="3397250"/>
          <p14:tracePt t="32112" x="1428750" y="3390900"/>
          <p14:tracePt t="32125" x="1428750" y="3384550"/>
          <p14:tracePt t="32144" x="1428750" y="3371850"/>
          <p14:tracePt t="32160" x="1428750" y="3365500"/>
          <p14:tracePt t="32176" x="1428750" y="3359150"/>
          <p14:tracePt t="32193" x="1435100" y="3346450"/>
          <p14:tracePt t="32210" x="1441450" y="3333750"/>
          <p14:tracePt t="32226" x="1441450" y="3321050"/>
          <p14:tracePt t="32243" x="1441450" y="3302000"/>
          <p14:tracePt t="32260" x="1441450" y="3295650"/>
          <p14:tracePt t="32276" x="1441450" y="3289300"/>
          <p14:tracePt t="32293" x="1447800" y="3282950"/>
          <p14:tracePt t="32326" x="1454150" y="3282950"/>
          <p14:tracePt t="32343" x="1460500" y="3276600"/>
          <p14:tracePt t="32360" x="1473200" y="3270250"/>
          <p14:tracePt t="32376" x="1479550" y="3270250"/>
          <p14:tracePt t="32393" x="1485900" y="3270250"/>
          <p14:tracePt t="32428" x="1492250" y="3270250"/>
          <p14:tracePt t="32450" x="1498600" y="3270250"/>
          <p14:tracePt t="32460" x="1504950" y="3270250"/>
          <p14:tracePt t="32476" x="1517650" y="3270250"/>
          <p14:tracePt t="32493" x="1530350" y="3270250"/>
          <p14:tracePt t="32510" x="1549400" y="3263900"/>
          <p14:tracePt t="32527" x="1562100" y="3257550"/>
          <p14:tracePt t="32543" x="1581150" y="3244850"/>
          <p14:tracePt t="32560" x="1593850" y="3238500"/>
          <p14:tracePt t="32577" x="1600200" y="3232150"/>
          <p14:tracePt t="32594" x="1600200" y="3225800"/>
          <p14:tracePt t="32610" x="1612900" y="3225800"/>
          <p14:tracePt t="32627" x="1619250" y="3219450"/>
          <p14:tracePt t="32644" x="1670050" y="3219450"/>
          <p14:tracePt t="32660" x="1733550" y="3219450"/>
          <p14:tracePt t="32677" x="1784350" y="3219450"/>
          <p14:tracePt t="32693" x="1822450" y="3213100"/>
          <p14:tracePt t="32710" x="1835150" y="3206750"/>
          <p14:tracePt t="32727" x="1847850" y="3200400"/>
          <p14:tracePt t="32744" x="1860550" y="3200400"/>
          <p14:tracePt t="32760" x="1873250" y="3200400"/>
          <p14:tracePt t="32777" x="1911350" y="3194050"/>
          <p14:tracePt t="32794" x="1955800" y="3194050"/>
          <p14:tracePt t="32811" x="2000250" y="3194050"/>
          <p14:tracePt t="32827" x="2038350" y="3194050"/>
          <p14:tracePt t="32846" x="2044700" y="3194050"/>
          <p14:tracePt t="32860" x="2051050" y="3194050"/>
          <p14:tracePt t="32877" x="2057400" y="3194050"/>
          <p14:tracePt t="32894" x="2063750" y="3194050"/>
          <p14:tracePt t="32911" x="2076450" y="3187700"/>
          <p14:tracePt t="32927" x="2089150" y="3187700"/>
          <p14:tracePt t="32943" x="2120900" y="3187700"/>
          <p14:tracePt t="32960" x="2146300" y="3181350"/>
          <p14:tracePt t="32977" x="2171700" y="3181350"/>
          <p14:tracePt t="32994" x="2197100" y="3175000"/>
          <p14:tracePt t="33010" x="2228850" y="3162300"/>
          <p14:tracePt t="33027" x="2254250" y="3155950"/>
          <p14:tracePt t="33030" x="2260600" y="3155950"/>
          <p14:tracePt t="33044" x="2266950" y="3149600"/>
          <p14:tracePt t="33046" x="2292350" y="3143250"/>
          <p14:tracePt t="33061" x="2324100" y="3136900"/>
          <p14:tracePt t="33078" x="2355850" y="3124200"/>
          <p14:tracePt t="33094" x="2362200" y="3117850"/>
          <p14:tracePt t="33095" x="2374900" y="3117850"/>
          <p14:tracePt t="33110" x="2387600" y="3111500"/>
          <p14:tracePt t="33112" x="2393950" y="3111500"/>
          <p14:tracePt t="33127" x="2400300" y="3111500"/>
          <p14:tracePt t="33144" x="2406650" y="3111500"/>
          <p14:tracePt t="33160" x="2413000" y="3105150"/>
          <p14:tracePt t="33212" x="2419350" y="3105150"/>
          <p14:tracePt t="33227" x="2425700" y="3105150"/>
          <p14:tracePt t="33244" x="2425700" y="3098800"/>
          <p14:tracePt t="33261" x="2432050" y="3098800"/>
          <p14:tracePt t="33294" x="2438400" y="3098800"/>
          <p14:tracePt t="33311" x="2444750" y="3098800"/>
          <p14:tracePt t="33327" x="2463800" y="3098800"/>
          <p14:tracePt t="33346" x="2482850" y="3098800"/>
          <p14:tracePt t="33361" x="2501900" y="3098800"/>
          <p14:tracePt t="33377" x="2520950" y="3098800"/>
          <p14:tracePt t="33394" x="2527300" y="3098800"/>
          <p14:tracePt t="33410" x="2527300" y="3105150"/>
          <p14:tracePt t="33444" x="2514600" y="3105150"/>
          <p14:tracePt t="33461" x="2489200" y="3105150"/>
          <p14:tracePt t="33478" x="2451100" y="3111500"/>
          <p14:tracePt t="33494" x="2400300" y="3117850"/>
          <p14:tracePt t="33511" x="2343150" y="3124200"/>
          <p14:tracePt t="33528" x="2273300" y="3136900"/>
          <p14:tracePt t="33545" x="2203450" y="3149600"/>
          <p14:tracePt t="33561" x="2133600" y="3155950"/>
          <p14:tracePt t="33578" x="1993900" y="3168650"/>
          <p14:tracePt t="33594" x="1898650" y="3175000"/>
          <p14:tracePt t="33614" x="1841500" y="3181350"/>
          <p14:tracePt t="33627" x="1739900" y="3194050"/>
          <p14:tracePt t="33644" x="1651000" y="3213100"/>
          <p14:tracePt t="33661" x="1593850" y="3219450"/>
          <p14:tracePt t="33677" x="1504950" y="3238500"/>
          <p14:tracePt t="33694" x="1447800" y="3251200"/>
          <p14:tracePt t="33711" x="1377950" y="3270250"/>
          <p14:tracePt t="33728" x="1333500" y="3276600"/>
          <p14:tracePt t="33744" x="1276350" y="3289300"/>
          <p14:tracePt t="33761" x="1250950" y="3289300"/>
          <p14:tracePt t="33777" x="1219200" y="3302000"/>
          <p14:tracePt t="33795" x="1193800" y="3321050"/>
          <p14:tracePt t="33812" x="1111250" y="3352800"/>
          <p14:tracePt t="33828" x="1054100" y="3365500"/>
          <p14:tracePt t="33844" x="946150" y="3365500"/>
          <p14:tracePt t="33861" x="876300" y="3365500"/>
          <p14:tracePt t="33878" x="863600" y="3365500"/>
          <p14:tracePt t="33911" x="869950" y="3365500"/>
          <p14:tracePt t="33928" x="882650" y="3365500"/>
          <p14:tracePt t="33945" x="908050" y="3365500"/>
          <p14:tracePt t="33978" x="908050" y="3371850"/>
          <p14:tracePt t="34074" x="914400" y="3371850"/>
          <p14:tracePt t="34091" x="920750" y="3371850"/>
          <p14:tracePt t="34098" x="927100" y="3371850"/>
          <p14:tracePt t="34278" x="933450" y="3371850"/>
          <p14:tracePt t="34406" x="939800" y="3371850"/>
          <p14:tracePt t="34419" x="946150" y="3371850"/>
          <p14:tracePt t="34429" x="952500" y="3371850"/>
          <p14:tracePt t="34446" x="971550" y="3371850"/>
          <p14:tracePt t="34449" x="984250" y="3371850"/>
          <p14:tracePt t="34462" x="990600" y="3371850"/>
          <p14:tracePt t="34466" x="1003300" y="3371850"/>
          <p14:tracePt t="34480" x="1035050" y="3371850"/>
          <p14:tracePt t="34495" x="1079500" y="3371850"/>
          <p14:tracePt t="34512" x="1123950" y="3371850"/>
          <p14:tracePt t="34528" x="1174750" y="3365500"/>
          <p14:tracePt t="34545" x="1200150" y="3359150"/>
          <p14:tracePt t="34563" x="1231900" y="3359150"/>
          <p14:tracePt t="34565" x="1250950" y="3352800"/>
          <p14:tracePt t="34578" x="1295400" y="3346450"/>
          <p14:tracePt t="34595" x="1327150" y="3340100"/>
          <p14:tracePt t="34615" x="1339850" y="3333750"/>
          <p14:tracePt t="34628" x="1346200" y="3333750"/>
          <p14:tracePt t="34944" x="1352550" y="3333750"/>
          <p14:tracePt t="35012" x="1358900" y="3333750"/>
          <p14:tracePt t="35029" x="1371600" y="3327400"/>
          <p14:tracePt t="35045" x="1384300" y="3327400"/>
          <p14:tracePt t="35062" x="1390650" y="3327400"/>
          <p14:tracePt t="35079" x="1403350" y="3327400"/>
          <p14:tracePt t="35095" x="1409700" y="3327400"/>
          <p14:tracePt t="35112" x="1416050" y="3327400"/>
          <p14:tracePt t="35129" x="1428750" y="3327400"/>
          <p14:tracePt t="35146" x="1447800" y="3327400"/>
          <p14:tracePt t="35162" x="1454150" y="3327400"/>
          <p14:tracePt t="35179" x="1460500" y="3327400"/>
          <p14:tracePt t="35212" x="1466850" y="3327400"/>
          <p14:tracePt t="35229" x="1473200" y="3327400"/>
          <p14:tracePt t="35245" x="1479550" y="3327400"/>
          <p14:tracePt t="35262" x="1485900" y="3327400"/>
          <p14:tracePt t="35278" x="1492250" y="3327400"/>
          <p14:tracePt t="35312" x="1498600" y="3327400"/>
          <p14:tracePt t="35329" x="1504950" y="3327400"/>
          <p14:tracePt t="35345" x="1517650" y="3321050"/>
          <p14:tracePt t="35362" x="1619250" y="3314700"/>
          <p14:tracePt t="35379" x="1765300" y="3327400"/>
          <p14:tracePt t="35396" x="1866900" y="3327400"/>
          <p14:tracePt t="35412" x="1936750" y="3327400"/>
          <p14:tracePt t="35429" x="1968500" y="3333750"/>
          <p14:tracePt t="35462" x="1955800" y="3333750"/>
          <p14:tracePt t="35479" x="1936750" y="3333750"/>
          <p14:tracePt t="35554" x="1943100" y="3333750"/>
          <p14:tracePt t="35560" x="1949450" y="3333750"/>
          <p14:tracePt t="35579" x="1987550" y="3333750"/>
          <p14:tracePt t="35596" x="2044700" y="3333750"/>
          <p14:tracePt t="35601" x="2089150" y="3333750"/>
          <p14:tracePt t="35616" x="2178050" y="3333750"/>
          <p14:tracePt t="35629" x="2241550" y="3327400"/>
          <p14:tracePt t="35646" x="2387600" y="3327400"/>
          <p14:tracePt t="35649" x="2451100" y="3327400"/>
          <p14:tracePt t="35663" x="2508250" y="3327400"/>
          <p14:tracePt t="35679" x="2520950" y="3327400"/>
          <p14:tracePt t="35770" x="2527300" y="3327400"/>
          <p14:tracePt t="35794" x="2533650" y="3327400"/>
          <p14:tracePt t="35875" x="2508250" y="3333750"/>
          <p14:tracePt t="35881" x="2495550" y="3333750"/>
          <p14:tracePt t="35896" x="2438400" y="3340100"/>
          <p14:tracePt t="35913" x="2400300" y="3346450"/>
          <p14:tracePt t="35930" x="2292350" y="3359150"/>
          <p14:tracePt t="35949" x="2197100" y="3365500"/>
          <p14:tracePt t="35963" x="2159000" y="3365500"/>
          <p14:tracePt t="35979" x="2127250" y="3371850"/>
          <p14:tracePt t="35996" x="2114550" y="3371850"/>
          <p14:tracePt t="36013" x="2089150" y="3384550"/>
          <p14:tracePt t="36029" x="2038350" y="3397250"/>
          <p14:tracePt t="36047" x="1981200" y="3409950"/>
          <p14:tracePt t="36062" x="1898650" y="3416300"/>
          <p14:tracePt t="36062" x="1841500" y="3422650"/>
          <p14:tracePt t="36080" x="1758950" y="3435350"/>
          <p14:tracePt t="36096" x="1663700" y="3435350"/>
          <p14:tracePt t="36113" x="1562100" y="3435350"/>
          <p14:tracePt t="36130" x="1530350" y="3435350"/>
          <p14:tracePt t="36146" x="1511300" y="3435350"/>
          <p14:tracePt t="36163" x="1485900" y="3441700"/>
          <p14:tracePt t="36180" x="1416050" y="3454400"/>
          <p14:tracePt t="36196" x="1320800" y="3473450"/>
          <p14:tracePt t="36213" x="1238250" y="3486150"/>
          <p14:tracePt t="36230" x="1168400" y="3492500"/>
          <p14:tracePt t="36246" x="1123950" y="3498850"/>
          <p14:tracePt t="36263" x="1098550" y="3511550"/>
          <p14:tracePt t="36279" x="1079500" y="3517900"/>
          <p14:tracePt t="36296" x="1054100" y="3524250"/>
          <p14:tracePt t="36313" x="990600" y="3543300"/>
          <p14:tracePt t="36330" x="965200" y="3549650"/>
          <p14:tracePt t="36346" x="920750" y="3568700"/>
          <p14:tracePt t="36363" x="908050" y="3575050"/>
          <p14:tracePt t="36380" x="908050" y="3587750"/>
          <p14:tracePt t="36397" x="908050" y="3600450"/>
          <p14:tracePt t="36413" x="908050" y="3619500"/>
          <p14:tracePt t="36430" x="908050" y="3625850"/>
          <p14:tracePt t="36480" x="920750" y="3619500"/>
          <p14:tracePt t="36496" x="933450" y="3606800"/>
          <p14:tracePt t="36513" x="971550" y="3600450"/>
          <p14:tracePt t="36530" x="1016000" y="3594100"/>
          <p14:tracePt t="36546" x="1047750" y="3594100"/>
          <p14:tracePt t="36563" x="1060450" y="3594100"/>
          <p14:tracePt t="36580" x="1079500" y="3594100"/>
          <p14:tracePt t="36601" x="1085850" y="3594100"/>
          <p14:tracePt t="36616" x="1092200" y="3594100"/>
          <p14:tracePt t="36647" x="1117600" y="3587750"/>
          <p14:tracePt t="36664" x="1206500" y="3568700"/>
          <p14:tracePt t="36680" x="1257300" y="3568700"/>
          <p14:tracePt t="36696" x="1308100" y="3568700"/>
          <p14:tracePt t="36713" x="1352550" y="3568700"/>
          <p14:tracePt t="36730" x="1358900" y="3568700"/>
          <p14:tracePt t="36847" x="1365250" y="3568700"/>
          <p14:tracePt t="36868" x="1371600" y="3568700"/>
          <p14:tracePt t="36880" x="1384300" y="3568700"/>
          <p14:tracePt t="36897" x="1390650" y="3568700"/>
          <p14:tracePt t="36930" x="1397000" y="3568700"/>
          <p14:tracePt t="36947" x="1397000" y="3562350"/>
          <p14:tracePt t="36985" x="1403350" y="3562350"/>
          <p14:tracePt t="36997" x="1403350" y="3556000"/>
          <p14:tracePt t="37030" x="1409700" y="3556000"/>
          <p14:tracePt t="37047" x="1422400" y="3556000"/>
          <p14:tracePt t="37064" x="1454150" y="3549650"/>
          <p14:tracePt t="37081" x="1485900" y="3543300"/>
          <p14:tracePt t="37097" x="1562100" y="3543300"/>
          <p14:tracePt t="37101" x="1600200" y="3543300"/>
          <p14:tracePt t="37114" x="1657350" y="3543300"/>
          <p14:tracePt t="37116" x="1708150" y="3543300"/>
          <p14:tracePt t="37131" x="1739900" y="3543300"/>
          <p14:tracePt t="37132" x="1765300" y="3543300"/>
          <p14:tracePt t="37147" x="1797050" y="3543300"/>
          <p14:tracePt t="37164" x="1835150" y="3543300"/>
          <p14:tracePt t="37180" x="1860550" y="3543300"/>
          <p14:tracePt t="37197" x="1866900" y="3543300"/>
          <p14:tracePt t="37251" x="1873250" y="3543300"/>
          <p14:tracePt t="37302" x="1879600" y="3543300"/>
          <p14:tracePt t="37308" x="1885950" y="3543300"/>
          <p14:tracePt t="37334" x="1911350" y="3543300"/>
          <p14:tracePt t="37347" x="1917700" y="3543300"/>
          <p14:tracePt t="37364" x="1962150" y="3543300"/>
          <p14:tracePt t="37381" x="1968500" y="3543300"/>
          <p14:tracePt t="37397" x="1974850" y="3549650"/>
          <p14:tracePt t="37494" x="1981200" y="3549650"/>
          <p14:tracePt t="37572" x="1987550" y="3556000"/>
          <p14:tracePt t="37587" x="1993900" y="3556000"/>
          <p14:tracePt t="37607" x="2006600" y="3562350"/>
          <p14:tracePt t="37613" x="2012950" y="3568700"/>
          <p14:tracePt t="37631" x="2025650" y="3575050"/>
          <p14:tracePt t="37648" x="2032000" y="3581400"/>
          <p14:tracePt t="37681" x="2032000" y="3587750"/>
          <p14:tracePt t="37697" x="2025650" y="3594100"/>
          <p14:tracePt t="37715" x="2006600" y="3594100"/>
          <p14:tracePt t="37731" x="1974850" y="3600450"/>
          <p14:tracePt t="37748" x="1955800" y="3600450"/>
          <p14:tracePt t="37749" x="1949450" y="3600450"/>
          <p14:tracePt t="37764" x="1930400" y="3600450"/>
          <p14:tracePt t="37781" x="1917700" y="3600450"/>
          <p14:tracePt t="37798" x="1892300" y="3606800"/>
          <p14:tracePt t="37814" x="1854200" y="3606800"/>
          <p14:tracePt t="37831" x="1784350" y="3613150"/>
          <p14:tracePt t="37847" x="1695450" y="3619500"/>
          <p14:tracePt t="37865" x="1549400" y="3625850"/>
          <p14:tracePt t="37881" x="1485900" y="3638550"/>
          <p14:tracePt t="37884" x="1460500" y="3644900"/>
          <p14:tracePt t="37898" x="1454150" y="3644900"/>
          <p14:tracePt t="37901" x="1447800" y="3644900"/>
          <p14:tracePt t="37914" x="1441450" y="3644900"/>
          <p14:tracePt t="37919" x="1435100" y="3644900"/>
          <p14:tracePt t="37931" x="1428750" y="3651250"/>
          <p14:tracePt t="37948" x="1390650" y="3657600"/>
          <p14:tracePt t="37964" x="1314450" y="3670300"/>
          <p14:tracePt t="37966" x="1289050" y="3676650"/>
          <p14:tracePt t="37982" x="1200150" y="3689350"/>
          <p14:tracePt t="37998" x="1079500" y="3689350"/>
          <p14:tracePt t="38015" x="996950" y="3689350"/>
          <p14:tracePt t="38031" x="996950" y="3695700"/>
          <p14:tracePt t="38069" x="996950" y="3708400"/>
          <p14:tracePt t="38081" x="996950" y="3714750"/>
          <p14:tracePt t="38098" x="996950" y="3771900"/>
          <p14:tracePt t="38115" x="996950" y="3822700"/>
          <p14:tracePt t="38131" x="996950" y="3879850"/>
          <p14:tracePt t="38148" x="1009650" y="3937000"/>
          <p14:tracePt t="38165" x="1022350" y="3987800"/>
          <p14:tracePt t="38182" x="1047750" y="4038600"/>
          <p14:tracePt t="38198" x="1073150" y="4057650"/>
          <p14:tracePt t="38215" x="1092200" y="4064000"/>
          <p14:tracePt t="38232" x="1111250" y="4064000"/>
          <p14:tracePt t="38248" x="1123950" y="4064000"/>
          <p14:tracePt t="38265" x="1136650" y="4057650"/>
          <p14:tracePt t="38282" x="1149350" y="4057650"/>
          <p14:tracePt t="38298" x="1162050" y="4051300"/>
          <p14:tracePt t="38300" x="1168400" y="4051300"/>
          <p14:tracePt t="38315" x="1174750" y="4051300"/>
          <p14:tracePt t="38332" x="1181100" y="4051300"/>
          <p14:tracePt t="38364" x="1193800" y="4051300"/>
          <p14:tracePt t="38382" x="1206500" y="4051300"/>
          <p14:tracePt t="38398" x="1219200" y="4051300"/>
          <p14:tracePt t="38415" x="1238250" y="4051300"/>
          <p14:tracePt t="38432" x="1257300" y="4044950"/>
          <p14:tracePt t="38448" x="1270000" y="4038600"/>
          <p14:tracePt t="38465" x="1295400" y="4025900"/>
          <p14:tracePt t="38467" x="1301750" y="4019550"/>
          <p14:tracePt t="38482" x="1301750" y="4013200"/>
          <p14:tracePt t="38498" x="1314450" y="4006850"/>
          <p14:tracePt t="38500" x="1314450" y="4000500"/>
          <p14:tracePt t="38515" x="1327150" y="3987800"/>
          <p14:tracePt t="38532" x="1327150" y="3981450"/>
          <p14:tracePt t="38533" x="1327150" y="3975100"/>
          <p14:tracePt t="38549" x="1333500" y="3968750"/>
          <p14:tracePt t="38565" x="1339850" y="3956050"/>
          <p14:tracePt t="38581" x="1339850" y="3949700"/>
          <p14:tracePt t="38599" x="1339850" y="3943350"/>
          <p14:tracePt t="38617" x="1346200" y="3937000"/>
          <p14:tracePt t="38631" x="1346200" y="3930650"/>
          <p14:tracePt t="38648" x="1346200" y="3924300"/>
          <p14:tracePt t="38665" x="1346200" y="3917950"/>
          <p14:tracePt t="38682" x="1346200" y="3905250"/>
          <p14:tracePt t="38698" x="1352550" y="3905250"/>
          <p14:tracePt t="38732" x="1352550" y="3898900"/>
          <p14:tracePt t="38785" x="1358900" y="3892550"/>
          <p14:tracePt t="38791" x="1365250" y="3892550"/>
          <p14:tracePt t="38808" x="1403350" y="3886200"/>
          <p14:tracePt t="38832" x="1473200" y="3867150"/>
          <p14:tracePt t="38848" x="1562100" y="3867150"/>
          <p14:tracePt t="38865" x="1638300" y="3873500"/>
          <p14:tracePt t="38882" x="1657350" y="3879850"/>
          <p14:tracePt t="38948" x="1663700" y="3879850"/>
          <p14:tracePt t="38956" x="1663700" y="3873500"/>
          <p14:tracePt t="38966" x="1682750" y="3867150"/>
          <p14:tracePt t="38982" x="1727200" y="3860800"/>
          <p14:tracePt t="38999" x="1784350" y="3854450"/>
          <p14:tracePt t="39015" x="1828800" y="3848100"/>
          <p14:tracePt t="39032" x="1860550" y="3848100"/>
          <p14:tracePt t="39048" x="1885950" y="3841750"/>
          <p14:tracePt t="39066" x="1898650" y="3841750"/>
          <p14:tracePt t="39082" x="1924050" y="3835400"/>
          <p14:tracePt t="39099" x="1968500" y="3835400"/>
          <p14:tracePt t="39115" x="2019300" y="3835400"/>
          <p14:tracePt t="39118" x="2044700" y="3829050"/>
          <p14:tracePt t="39132" x="2063750" y="3829050"/>
          <p14:tracePt t="39149" x="2089150" y="3822700"/>
          <p14:tracePt t="39182" x="2089150" y="3816350"/>
          <p14:tracePt t="39199" x="2095500" y="3816350"/>
          <p14:tracePt t="39292" x="2101850" y="3816350"/>
          <p14:tracePt t="39306" x="2108200" y="3816350"/>
          <p14:tracePt t="39315" x="2114550" y="3810000"/>
          <p14:tracePt t="39321" x="2120900" y="3810000"/>
          <p14:tracePt t="39349" x="2127250" y="3803650"/>
          <p14:tracePt t="39382" x="2133600" y="3790950"/>
          <p14:tracePt t="39400" x="2139950" y="3784600"/>
          <p14:tracePt t="39416" x="2139950" y="3778250"/>
          <p14:tracePt t="39432" x="2146300" y="3765550"/>
          <p14:tracePt t="39450" x="2152650" y="3765550"/>
          <p14:tracePt t="39466" x="2152650" y="3759200"/>
          <p14:tracePt t="39483" x="2152650" y="3752850"/>
          <p14:tracePt t="39516" x="2159000" y="3752850"/>
          <p14:tracePt t="39532" x="2159000" y="3746500"/>
          <p14:tracePt t="39566" x="2152650" y="3746500"/>
          <p14:tracePt t="39582" x="2139950" y="3752850"/>
          <p14:tracePt t="39598" x="2127250" y="3765550"/>
          <p14:tracePt t="39616" x="2120900" y="3771900"/>
          <p14:tracePt t="39632" x="2120900" y="3778250"/>
          <p14:tracePt t="39666" x="2120900" y="3784600"/>
          <p14:tracePt t="39705" x="2120900" y="3790950"/>
          <p14:tracePt t="39755" x="2114550" y="3790950"/>
          <p14:tracePt t="39772" x="2114550" y="3797300"/>
          <p14:tracePt t="39778" x="2108200" y="3797300"/>
          <p14:tracePt t="39822" x="2101850" y="3797300"/>
          <p14:tracePt t="39888" x="2101850" y="3790950"/>
          <p14:tracePt t="40452" x="2095500" y="3790950"/>
          <p14:tracePt t="40497" x="2089150" y="3790950"/>
          <p14:tracePt t="40649" x="2089150" y="3797300"/>
          <p14:tracePt t="40657" x="2082800" y="3797300"/>
          <p14:tracePt t="40684" x="2076450" y="3797300"/>
          <p14:tracePt t="40717" x="2070100" y="3797300"/>
          <p14:tracePt t="40751" x="2063750" y="3803650"/>
          <p14:tracePt t="40784" x="2057400" y="3803650"/>
          <p14:tracePt t="40817" x="2051050" y="3803650"/>
          <p14:tracePt t="40850" x="2044700" y="3803650"/>
          <p14:tracePt t="40887" x="2038350" y="3803650"/>
          <p14:tracePt t="40903" x="2032000" y="3803650"/>
          <p14:tracePt t="40921" x="2025650" y="3803650"/>
          <p14:tracePt t="40932" x="2019300" y="3803650"/>
          <p14:tracePt t="40951" x="2012950" y="3803650"/>
          <p14:tracePt t="40967" x="2006600" y="3810000"/>
          <p14:tracePt t="40984" x="1981200" y="3810000"/>
          <p14:tracePt t="41001" x="1924050" y="3816350"/>
          <p14:tracePt t="41017" x="1847850" y="3829050"/>
          <p14:tracePt t="41033" x="1765300" y="3841750"/>
          <p14:tracePt t="41050" x="1689100" y="3848100"/>
          <p14:tracePt t="41067" x="1644650" y="3854450"/>
          <p14:tracePt t="41084" x="1593850" y="3867150"/>
          <p14:tracePt t="41100" x="1549400" y="3879850"/>
          <p14:tracePt t="41117" x="1479550" y="3898900"/>
          <p14:tracePt t="41134" x="1416050" y="3911600"/>
          <p14:tracePt t="41137" x="1377950" y="3924300"/>
          <p14:tracePt t="41152" x="1327150" y="3937000"/>
          <p14:tracePt t="41167" x="1295400" y="3949700"/>
          <p14:tracePt t="41184" x="1257300" y="3968750"/>
          <p14:tracePt t="41201" x="1244600" y="3975100"/>
          <p14:tracePt t="41217" x="1238250" y="3975100"/>
          <p14:tracePt t="41234" x="1231900" y="3981450"/>
          <p14:tracePt t="41266" x="1219200" y="3994150"/>
          <p14:tracePt t="41284" x="1219200" y="4013200"/>
          <p14:tracePt t="41300" x="1219200" y="4038600"/>
          <p14:tracePt t="41317" x="1219200" y="4057650"/>
          <p14:tracePt t="41321" x="1225550" y="4057650"/>
          <p14:tracePt t="41335" x="1225550" y="4064000"/>
          <p14:tracePt t="41350" x="1231900" y="4064000"/>
          <p14:tracePt t="41367" x="1244600" y="4064000"/>
          <p14:tracePt t="41387" x="1250950" y="4064000"/>
          <p14:tracePt t="41390" x="1263650" y="4064000"/>
          <p14:tracePt t="41402" x="1282700" y="4064000"/>
          <p14:tracePt t="41418" x="1289050" y="4064000"/>
          <p14:tracePt t="41494" x="1295400" y="4057650"/>
          <p14:tracePt t="41504" x="1301750" y="4057650"/>
          <p14:tracePt t="41511" x="1308100" y="4057650"/>
          <p14:tracePt t="41520" x="1314450" y="4051300"/>
          <p14:tracePt t="41535" x="1339850" y="4051300"/>
          <p14:tracePt t="41551" x="1358900" y="4051300"/>
          <p14:tracePt t="41567" x="1384300" y="4051300"/>
          <p14:tracePt t="41584" x="1422400" y="4051300"/>
          <p14:tracePt t="41601" x="1447800" y="4051300"/>
          <p14:tracePt t="41618" x="1479550" y="4044950"/>
          <p14:tracePt t="41634" x="1498600" y="4038600"/>
          <p14:tracePt t="41651" x="1517650" y="4038600"/>
          <p14:tracePt t="41667" x="1530350" y="4032250"/>
          <p14:tracePt t="41684" x="1549400" y="4032250"/>
          <p14:tracePt t="41839" x="1549400" y="4025900"/>
          <p14:tracePt t="41854" x="1549400" y="4019550"/>
          <p14:tracePt t="41863" x="1543050" y="4019550"/>
          <p14:tracePt t="41881" x="1543050" y="4013200"/>
          <p14:tracePt t="41898" x="1536700" y="4013200"/>
          <p14:tracePt t="41970" x="1543050" y="4006850"/>
          <p14:tracePt t="41987" x="1562100" y="4006850"/>
          <p14:tracePt t="42005" x="1600200" y="4006850"/>
          <p14:tracePt t="42018" x="1625600" y="4006850"/>
          <p14:tracePt t="42034" x="1682750" y="4006850"/>
          <p14:tracePt t="42051" x="1727200" y="4006850"/>
          <p14:tracePt t="42068" x="1752600" y="4006850"/>
          <p14:tracePt t="42085" x="1771650" y="4006850"/>
          <p14:tracePt t="42101" x="1784350" y="4006850"/>
          <p14:tracePt t="42118" x="1822450" y="4006850"/>
          <p14:tracePt t="42135" x="1860550" y="4006850"/>
          <p14:tracePt t="42151" x="1879600" y="4006850"/>
          <p14:tracePt t="42168" x="1905000" y="4006850"/>
          <p14:tracePt t="42185" x="1911350" y="4006850"/>
          <p14:tracePt t="42204" x="1917700" y="4000500"/>
          <p14:tracePt t="42234" x="1924050" y="4000500"/>
          <p14:tracePt t="42268" x="1930400" y="4000500"/>
          <p14:tracePt t="42285" x="1936750" y="3994150"/>
          <p14:tracePt t="42301" x="1949450" y="3994150"/>
          <p14:tracePt t="42335" x="1955800" y="3994150"/>
          <p14:tracePt t="42438" x="1949450" y="3994150"/>
          <p14:tracePt t="42470" x="1949450" y="4000500"/>
          <p14:tracePt t="42494" x="1943100" y="4000500"/>
          <p14:tracePt t="42503" x="1930400" y="4006850"/>
          <p14:tracePt t="42519" x="1917700" y="4006850"/>
          <p14:tracePt t="42534" x="1892300" y="4006850"/>
          <p14:tracePt t="42552" x="1879600" y="4006850"/>
          <p14:tracePt t="42568" x="1854200" y="4006850"/>
          <p14:tracePt t="42585" x="1835150" y="4013200"/>
          <p14:tracePt t="42601" x="1778000" y="4013200"/>
          <p14:tracePt t="42619" x="1733550" y="4013200"/>
          <p14:tracePt t="42636" x="1663700" y="4019550"/>
          <p14:tracePt t="42652" x="1600200" y="4025900"/>
          <p14:tracePt t="42668" x="1543050" y="4032250"/>
          <p14:tracePt t="42670" x="1530350" y="4032250"/>
          <p14:tracePt t="42685" x="1504950" y="4032250"/>
          <p14:tracePt t="42702" x="1485900" y="4032250"/>
          <p14:tracePt t="42718" x="1460500" y="4032250"/>
          <p14:tracePt t="42735" x="1435100" y="4032250"/>
          <p14:tracePt t="42753" x="1365250" y="4032250"/>
          <p14:tracePt t="42768" x="1270000" y="4051300"/>
          <p14:tracePt t="42785" x="1212850" y="4064000"/>
          <p14:tracePt t="42802" x="1155700" y="4083050"/>
          <p14:tracePt t="42819" x="1130300" y="4089400"/>
          <p14:tracePt t="42835" x="1123950" y="4095750"/>
          <p14:tracePt t="42852" x="1117600" y="4095750"/>
          <p14:tracePt t="42869" x="1098550" y="4102100"/>
          <p14:tracePt t="42886" x="1060450" y="4114800"/>
          <p14:tracePt t="42902" x="1009650" y="4121150"/>
          <p14:tracePt t="42919" x="927100" y="4140200"/>
          <p14:tracePt t="42936" x="914400" y="4146550"/>
          <p14:tracePt t="42952" x="908050" y="4152900"/>
          <p14:tracePt t="42968" x="908050" y="4159250"/>
          <p14:tracePt t="43002" x="908050" y="4165600"/>
          <p14:tracePt t="43019" x="914400" y="4171950"/>
          <p14:tracePt t="43077" x="920750" y="4171950"/>
          <p14:tracePt t="43098" x="927100" y="4171950"/>
          <p14:tracePt t="43107" x="927100" y="4178300"/>
          <p14:tracePt t="43119" x="933450" y="4178300"/>
          <p14:tracePt t="43169" x="939800" y="4178300"/>
          <p14:tracePt t="43186" x="939800" y="4184650"/>
          <p14:tracePt t="43219" x="939800" y="4191000"/>
          <p14:tracePt t="43236" x="933450" y="4191000"/>
          <p14:tracePt t="43252" x="908050" y="4203700"/>
          <p14:tracePt t="43270" x="876300" y="4210050"/>
          <p14:tracePt t="43272" x="863600" y="4216400"/>
          <p14:tracePt t="43286" x="831850" y="4216400"/>
          <p14:tracePt t="43303" x="819150" y="4216400"/>
          <p14:tracePt t="43412" x="812800" y="4216400"/>
          <p14:tracePt t="43448" x="812800" y="4222750"/>
          <p14:tracePt t="43478" x="819150" y="4229100"/>
          <p14:tracePt t="43493" x="825500" y="4229100"/>
          <p14:tracePt t="43502" x="838200" y="4229100"/>
          <p14:tracePt t="43519" x="863600" y="4229100"/>
          <p14:tracePt t="43535" x="895350" y="4229100"/>
          <p14:tracePt t="43553" x="914400" y="4229100"/>
          <p14:tracePt t="43569" x="927100" y="4229100"/>
          <p14:tracePt t="43585" x="933450" y="4229100"/>
          <p14:tracePt t="43602" x="965200" y="4222750"/>
          <p14:tracePt t="43619" x="990600" y="4222750"/>
          <p14:tracePt t="43636" x="1047750" y="4216400"/>
          <p14:tracePt t="43638" x="1079500" y="4216400"/>
          <p14:tracePt t="43652" x="1098550" y="4216400"/>
          <p14:tracePt t="43669" x="1123950" y="4216400"/>
          <p14:tracePt t="43686" x="1130300" y="4216400"/>
          <p14:tracePt t="43825" x="1136650" y="4216400"/>
          <p14:tracePt t="43832" x="1143000" y="4216400"/>
          <p14:tracePt t="43839" x="1149350" y="4216400"/>
          <p14:tracePt t="43853" x="1162050" y="4210050"/>
          <p14:tracePt t="43869" x="1187450" y="4210050"/>
          <p14:tracePt t="43886" x="1212850" y="4210050"/>
          <p14:tracePt t="43905" x="1231900" y="4210050"/>
          <p14:tracePt t="43920" x="1244600" y="4210050"/>
          <p14:tracePt t="43936" x="1270000" y="4210050"/>
          <p14:tracePt t="43953" x="1295400" y="4210050"/>
          <p14:tracePt t="43970" x="1371600" y="4216400"/>
          <p14:tracePt t="43986" x="1473200" y="4229100"/>
          <p14:tracePt t="44002" x="1574800" y="4235450"/>
          <p14:tracePt t="44020" x="1612900" y="4248150"/>
          <p14:tracePt t="44036" x="1638300" y="4248150"/>
          <p14:tracePt t="44070" x="1644650" y="4248150"/>
          <p14:tracePt t="44086" x="1651000" y="4248150"/>
          <p14:tracePt t="44103" x="1663700" y="4248150"/>
          <p14:tracePt t="44119" x="1682750" y="4248150"/>
          <p14:tracePt t="44136" x="1720850" y="4248150"/>
          <p14:tracePt t="44153" x="1746250" y="4241800"/>
          <p14:tracePt t="44169" x="1765300" y="4241800"/>
          <p14:tracePt t="44186" x="1790700" y="4235450"/>
          <p14:tracePt t="44203" x="1809750" y="4229100"/>
          <p14:tracePt t="44222" x="1822450" y="4222750"/>
          <p14:tracePt t="44236" x="1828800" y="4222750"/>
          <p14:tracePt t="44238" x="1835150" y="4222750"/>
          <p14:tracePt t="44253" x="1854200" y="4222750"/>
          <p14:tracePt t="44273" x="1873250" y="4222750"/>
          <p14:tracePt t="44287" x="1885950" y="4222750"/>
          <p14:tracePt t="44303" x="1898650" y="4222750"/>
          <p14:tracePt t="44320" x="1917700" y="4222750"/>
          <p14:tracePt t="44336" x="1936750" y="4222750"/>
          <p14:tracePt t="44353" x="1962150" y="4216400"/>
          <p14:tracePt t="44370" x="1981200" y="4216400"/>
          <p14:tracePt t="44386" x="2000250" y="4216400"/>
          <p14:tracePt t="44403" x="2019300" y="4216400"/>
          <p14:tracePt t="44420" x="2032000" y="4216400"/>
          <p14:tracePt t="44437" x="2044700" y="4216400"/>
          <p14:tracePt t="44439" x="2051050" y="4216400"/>
          <p14:tracePt t="44453" x="2063750" y="4216400"/>
          <p14:tracePt t="44470" x="2076450" y="4216400"/>
          <p14:tracePt t="44487" x="2082800" y="4216400"/>
          <p14:tracePt t="44488" x="2089150" y="4216400"/>
          <p14:tracePt t="44503" x="2101850" y="4216400"/>
          <p14:tracePt t="44520" x="2114550" y="4216400"/>
          <p14:tracePt t="44537" x="2127250" y="4216400"/>
          <p14:tracePt t="44554" x="2139950" y="4216400"/>
          <p14:tracePt t="44570" x="2152650" y="4216400"/>
          <p14:tracePt t="44586" x="2159000" y="4216400"/>
          <p14:tracePt t="44603" x="2165350" y="4216400"/>
          <p14:tracePt t="44722" x="2152650" y="4216400"/>
          <p14:tracePt t="44740" x="2146300" y="4222750"/>
          <p14:tracePt t="44754" x="2127250" y="4222750"/>
          <p14:tracePt t="44770" x="2114550" y="4222750"/>
          <p14:tracePt t="44787" x="2108200" y="4229100"/>
          <p14:tracePt t="45057" x="2101850" y="4229100"/>
          <p14:tracePt t="45087" x="2095500" y="4235450"/>
          <p14:tracePt t="45105" x="2082800" y="4235450"/>
          <p14:tracePt t="45121" x="2051050" y="4235450"/>
          <p14:tracePt t="45136" x="2025650" y="4235450"/>
          <p14:tracePt t="45154" x="1974850" y="4235450"/>
          <p14:tracePt t="45170" x="1955800" y="4235450"/>
          <p14:tracePt t="45187" x="1924050" y="4235450"/>
          <p14:tracePt t="45204" x="1911350" y="4235450"/>
          <p14:tracePt t="45221" x="1873250" y="4235450"/>
          <p14:tracePt t="45237" x="1841500" y="4235450"/>
          <p14:tracePt t="45255" x="1758950" y="4235450"/>
          <p14:tracePt t="45271" x="1638300" y="4235450"/>
          <p14:tracePt t="45288" x="1562100" y="4229100"/>
          <p14:tracePt t="45304" x="1511300" y="4229100"/>
          <p14:tracePt t="45321" x="1473200" y="4235450"/>
          <p14:tracePt t="45337" x="1460500" y="4241800"/>
          <p14:tracePt t="45354" x="1422400" y="4254500"/>
          <p14:tracePt t="45371" x="1416050" y="4260850"/>
          <p14:tracePt t="45387" x="1403350" y="4267200"/>
          <p14:tracePt t="45404" x="1371600" y="4279900"/>
          <p14:tracePt t="45421" x="1314450" y="4292600"/>
          <p14:tracePt t="45438" x="1250950" y="4305300"/>
          <p14:tracePt t="45454" x="1174750" y="4324350"/>
          <p14:tracePt t="45470" x="1111250" y="4337050"/>
          <p14:tracePt t="45487" x="1079500" y="4349750"/>
          <p14:tracePt t="45504" x="1073150" y="4349750"/>
          <p14:tracePt t="45576" x="1073150" y="4356100"/>
          <p14:tracePt t="45605" x="1073150" y="4362450"/>
          <p14:tracePt t="45621" x="1079500" y="4368800"/>
          <p14:tracePt t="45638" x="1098550" y="4381500"/>
          <p14:tracePt t="45654" x="1111250" y="4394200"/>
          <p14:tracePt t="45671" x="1117600" y="4394200"/>
          <p14:tracePt t="45688" x="1149350" y="4413250"/>
          <p14:tracePt t="45704" x="1168400" y="4425950"/>
          <p14:tracePt t="45721" x="1212850" y="4445000"/>
          <p14:tracePt t="45737" x="1257300" y="4470400"/>
          <p14:tracePt t="45754" x="1289050" y="4483100"/>
          <p14:tracePt t="45771" x="1314450" y="4495800"/>
          <p14:tracePt t="45788" x="1327150" y="4495800"/>
          <p14:tracePt t="45804" x="1333500" y="4502150"/>
          <p14:tracePt t="45821" x="1346200" y="4502150"/>
          <p14:tracePt t="45837" x="1352550" y="4502150"/>
          <p14:tracePt t="45840" x="1358900" y="4502150"/>
          <p14:tracePt t="45855" x="1365250" y="4502150"/>
          <p14:tracePt t="45856" x="1371600" y="4502150"/>
          <p14:tracePt t="45872" x="1390650" y="4502150"/>
          <p14:tracePt t="45888" x="1397000" y="4502150"/>
          <p14:tracePt t="45904" x="1409700" y="4502150"/>
          <p14:tracePt t="45921" x="1416050" y="4502150"/>
          <p14:tracePt t="45938" x="1428750" y="4502150"/>
          <p14:tracePt t="46484" x="1428750" y="4508500"/>
          <p14:tracePt t="46507" x="1428750" y="4514850"/>
          <p14:tracePt t="46535" x="1428750" y="4521200"/>
          <p14:tracePt t="46717" x="1435100" y="4521200"/>
          <p14:tracePt t="46725" x="1441450" y="4527550"/>
          <p14:tracePt t="46739" x="1460500" y="4527550"/>
          <p14:tracePt t="46755" x="1479550" y="4527550"/>
          <p14:tracePt t="46772" x="1498600" y="4527550"/>
          <p14:tracePt t="46789" x="1511300" y="4527550"/>
          <p14:tracePt t="46805" x="1524000" y="4527550"/>
          <p14:tracePt t="46822" x="1543050" y="4521200"/>
          <p14:tracePt t="46838" x="1555750" y="4514850"/>
          <p14:tracePt t="46855" x="1568450" y="4514850"/>
          <p14:tracePt t="46872" x="1587500" y="4514850"/>
          <p14:tracePt t="47120" x="1593850" y="4514850"/>
          <p14:tracePt t="47126" x="1600200" y="4514850"/>
          <p14:tracePt t="47142" x="1663700" y="4514850"/>
          <p14:tracePt t="47156" x="1708150" y="4514850"/>
          <p14:tracePt t="47172" x="1778000" y="4521200"/>
          <p14:tracePt t="47189" x="1822450" y="4527550"/>
          <p14:tracePt t="47206" x="1828800" y="4527550"/>
          <p14:tracePt t="47288" x="1835150" y="4533900"/>
          <p14:tracePt t="47302" x="1841500" y="4533900"/>
          <p14:tracePt t="47311" x="1847850" y="4533900"/>
          <p14:tracePt t="47322" x="1860550" y="4533900"/>
          <p14:tracePt t="47339" x="1885950" y="4533900"/>
          <p14:tracePt t="47356" x="1898650" y="4533900"/>
          <p14:tracePt t="47412" x="1885950" y="4533900"/>
          <p14:tracePt t="47422" x="1879600" y="4533900"/>
          <p14:tracePt t="47439" x="1873250" y="4533900"/>
          <p14:tracePt t="47456" x="1860550" y="4533900"/>
          <p14:tracePt t="47543" x="1854200" y="4533900"/>
          <p14:tracePt t="47578" x="1854200" y="4540250"/>
          <p14:tracePt t="47584" x="1847850" y="4540250"/>
          <p14:tracePt t="47708" x="1854200" y="4540250"/>
          <p14:tracePt t="47715" x="1860550" y="4540250"/>
          <p14:tracePt t="47740" x="1885950" y="4540250"/>
          <p14:tracePt t="47756" x="1917700" y="4540250"/>
          <p14:tracePt t="47773" x="1974850" y="4540250"/>
          <p14:tracePt t="47789" x="2012950" y="4540250"/>
          <p14:tracePt t="47806" x="2051050" y="4540250"/>
          <p14:tracePt t="47823" x="2089150" y="4533900"/>
          <p14:tracePt t="47839" x="2101850" y="4533900"/>
          <p14:tracePt t="47856" x="2120900" y="4533900"/>
          <p14:tracePt t="47873" x="2133600" y="4527550"/>
          <p14:tracePt t="47890" x="2139950" y="4527550"/>
          <p14:tracePt t="47906" x="2139950" y="4521200"/>
          <p14:tracePt t="47923" x="2146300" y="4521200"/>
          <p14:tracePt t="47939" x="2146300" y="4514850"/>
          <p14:tracePt t="47956" x="2152650" y="4514850"/>
          <p14:tracePt t="48006" x="2146300" y="4514850"/>
          <p14:tracePt t="48023" x="2139950" y="4514850"/>
          <p14:tracePt t="48056" x="2133600" y="4514850"/>
          <p14:tracePt t="48073" x="2120900" y="4514850"/>
          <p14:tracePt t="48090" x="2108200" y="4508500"/>
          <p14:tracePt t="48106" x="2051050" y="4508500"/>
          <p14:tracePt t="48123" x="1943100" y="4508500"/>
          <p14:tracePt t="48140" x="1841500" y="4508500"/>
          <p14:tracePt t="48156" x="1771650" y="4508500"/>
          <p14:tracePt t="48173" x="1695450" y="4508500"/>
          <p14:tracePt t="48190" x="1651000" y="4508500"/>
          <p14:tracePt t="48207" x="1612900" y="4514850"/>
          <p14:tracePt t="48223" x="1574800" y="4514850"/>
          <p14:tracePt t="48240" x="1517650" y="4527550"/>
          <p14:tracePt t="48257" x="1390650" y="4552950"/>
          <p14:tracePt t="48273" x="1276350" y="4578350"/>
          <p14:tracePt t="48290" x="1130300" y="4610100"/>
          <p14:tracePt t="48306" x="1054100" y="4622800"/>
          <p14:tracePt t="48323" x="1028700" y="4641850"/>
          <p14:tracePt t="48340" x="1028700" y="4648200"/>
          <p14:tracePt t="48356" x="1047750" y="4648200"/>
          <p14:tracePt t="48358" x="1060450" y="4648200"/>
          <p14:tracePt t="48373" x="1079500" y="4654550"/>
          <p14:tracePt t="48374" x="1092200" y="4654550"/>
          <p14:tracePt t="48391" x="1092200" y="4660900"/>
          <p14:tracePt t="48407" x="1092200" y="4667250"/>
          <p14:tracePt t="48423" x="1092200" y="4673600"/>
          <p14:tracePt t="48440" x="1092200" y="4686300"/>
          <p14:tracePt t="48457" x="1092200" y="4692650"/>
          <p14:tracePt t="48473" x="1098550" y="4699000"/>
          <p14:tracePt t="48490" x="1117600" y="4699000"/>
          <p14:tracePt t="48507" x="1149350" y="4705350"/>
          <p14:tracePt t="48523" x="1193800" y="4705350"/>
          <p14:tracePt t="48540" x="1225550" y="4711700"/>
          <p14:tracePt t="48556" x="1250950" y="4718050"/>
          <p14:tracePt t="48573" x="1263650" y="4718050"/>
          <p14:tracePt t="48590" x="1282700" y="4718050"/>
          <p14:tracePt t="48592" x="1289050" y="4718050"/>
          <p14:tracePt t="48607" x="1301750" y="4718050"/>
          <p14:tracePt t="48623" x="1308100" y="4718050"/>
          <p14:tracePt t="48657" x="1314450" y="4718050"/>
          <p14:tracePt t="48674" x="1320800" y="4718050"/>
          <p14:tracePt t="48690" x="1333500" y="4718050"/>
          <p14:tracePt t="48707" x="1352550" y="4718050"/>
          <p14:tracePt t="48723" x="1377950" y="4718050"/>
          <p14:tracePt t="48741" x="1416050" y="4724400"/>
          <p14:tracePt t="48773" x="1403350" y="4737100"/>
          <p14:tracePt t="48790" x="1365250" y="4781550"/>
          <p14:tracePt t="48807" x="1276350" y="4870450"/>
          <p14:tracePt t="48823" x="1219200" y="4972050"/>
          <p14:tracePt t="48840" x="1200150" y="5073650"/>
          <p14:tracePt t="48842" x="1200150" y="5105400"/>
          <p14:tracePt t="48857" x="1212850" y="5118100"/>
          <p14:tracePt t="48859" x="1219200" y="5130800"/>
          <p14:tracePt t="48874" x="1257300" y="5130800"/>
          <p14:tracePt t="48890" x="1314450" y="5099050"/>
          <p14:tracePt t="48907" x="1352550" y="5073650"/>
          <p14:tracePt t="48924" x="1377950" y="5060950"/>
          <p14:tracePt t="48940" x="1397000" y="5060950"/>
          <p14:tracePt t="48957" x="1409700" y="5054600"/>
          <p14:tracePt t="48974" x="1416050" y="5054600"/>
          <p14:tracePt t="49040" x="1422400" y="5048250"/>
          <p14:tracePt t="49054" x="1428750" y="5048250"/>
          <p14:tracePt t="49064" x="1435100" y="5041900"/>
          <p14:tracePt t="49082" x="1447800" y="5029200"/>
          <p14:tracePt t="49091" x="1454150" y="5022850"/>
          <p14:tracePt t="49108" x="1460500" y="5010150"/>
          <p14:tracePt t="49124" x="1460500" y="5003800"/>
          <p14:tracePt t="49140" x="1454150" y="4991100"/>
          <p14:tracePt t="49157" x="1447800" y="4978400"/>
          <p14:tracePt t="49174" x="1441450" y="4972050"/>
          <p14:tracePt t="49191" x="1428750" y="4927600"/>
          <p14:tracePt t="49207" x="1428750" y="4908550"/>
          <p14:tracePt t="49224" x="1428750" y="4883150"/>
          <p14:tracePt t="49240" x="1422400" y="4870450"/>
          <p14:tracePt t="49257" x="1416050" y="4864100"/>
          <p14:tracePt t="49274" x="1409700" y="4857750"/>
          <p14:tracePt t="49362" x="1422400" y="4857750"/>
          <p14:tracePt t="49370" x="1435100" y="4857750"/>
          <p14:tracePt t="49379" x="1473200" y="4851400"/>
          <p14:tracePt t="49391" x="1498600" y="4845050"/>
          <p14:tracePt t="49407" x="1555750" y="4845050"/>
          <p14:tracePt t="49424" x="1593850" y="4845050"/>
          <p14:tracePt t="49441" x="1606550" y="4838700"/>
          <p14:tracePt t="49443" x="1612900" y="4838700"/>
          <p14:tracePt t="49458" x="1638300" y="4832350"/>
          <p14:tracePt t="49474" x="1701800" y="4832350"/>
          <p14:tracePt t="49491" x="1758950" y="4832350"/>
          <p14:tracePt t="49507" x="1847850" y="4832350"/>
          <p14:tracePt t="49524" x="1924050" y="4832350"/>
          <p14:tracePt t="49541" x="2006600" y="4832350"/>
          <p14:tracePt t="49557" x="2076450" y="4832350"/>
          <p14:tracePt t="49574" x="2101850" y="4826000"/>
          <p14:tracePt t="49592" x="2120900" y="4826000"/>
          <p14:tracePt t="49610" x="2146300" y="4813300"/>
          <p14:tracePt t="49624" x="2152650" y="4806950"/>
          <p14:tracePt t="49640" x="2159000" y="4806950"/>
          <p14:tracePt t="49680" x="2159000" y="4800600"/>
          <p14:tracePt t="49697" x="2165350" y="4800600"/>
          <p14:tracePt t="49764" x="2159000" y="4800600"/>
          <p14:tracePt t="49772" x="2152650" y="4800600"/>
          <p14:tracePt t="49791" x="2139950" y="4806950"/>
          <p14:tracePt t="49808" x="2127250" y="4806950"/>
          <p14:tracePt t="49825" x="2114550" y="4806950"/>
          <p14:tracePt t="49841" x="2101850" y="4800600"/>
          <p14:tracePt t="49858" x="2095500" y="4794250"/>
          <p14:tracePt t="49860" x="2089150" y="4787900"/>
          <p14:tracePt t="49876" x="2070100" y="4787900"/>
          <p14:tracePt t="49894" x="2025650" y="4787900"/>
          <p14:tracePt t="49907" x="2006600" y="4787900"/>
          <p14:tracePt t="49909" x="1993900" y="4787900"/>
          <p14:tracePt t="49924" x="1974850" y="4787900"/>
          <p14:tracePt t="49942" x="1905000" y="4781550"/>
          <p14:tracePt t="49958" x="1892300" y="4781550"/>
          <p14:tracePt t="49974" x="1822450" y="4781550"/>
          <p14:tracePt t="49991" x="1758950" y="4781550"/>
          <p14:tracePt t="50008" x="1682750" y="4781550"/>
          <p14:tracePt t="50024" x="1543050" y="4781550"/>
          <p14:tracePt t="50041" x="1428750" y="4787900"/>
          <p14:tracePt t="50058" x="1276350" y="4794250"/>
          <p14:tracePt t="50075" x="1168400" y="4800600"/>
          <p14:tracePt t="50091" x="1149350" y="4800600"/>
          <p14:tracePt t="50125" x="1149350" y="4806950"/>
          <p14:tracePt t="50141" x="1136650" y="4826000"/>
          <p14:tracePt t="50158" x="1098550" y="4851400"/>
          <p14:tracePt t="50175" x="1047750" y="4883150"/>
          <p14:tracePt t="50191" x="996950" y="4908550"/>
          <p14:tracePt t="50208" x="958850" y="4927600"/>
          <p14:tracePt t="50225" x="952500" y="4927600"/>
          <p14:tracePt t="50241" x="952500" y="4933950"/>
          <p14:tracePt t="50258" x="958850" y="4940300"/>
          <p14:tracePt t="50275" x="977900" y="4953000"/>
          <p14:tracePt t="50292" x="996950" y="4965700"/>
          <p14:tracePt t="50308" x="1009650" y="4978400"/>
          <p14:tracePt t="50325" x="1022350" y="4978400"/>
          <p14:tracePt t="50358" x="1022350" y="4984750"/>
          <p14:tracePt t="50375" x="1035050" y="4984750"/>
          <p14:tracePt t="50392" x="1073150" y="4984750"/>
          <p14:tracePt t="50408" x="1111250" y="4984750"/>
          <p14:tracePt t="50425" x="1162050" y="4984750"/>
          <p14:tracePt t="50441" x="1219200" y="4978400"/>
          <p14:tracePt t="50458" x="1270000" y="4978400"/>
          <p14:tracePt t="50475" x="1301750" y="4972050"/>
          <p14:tracePt t="50853" x="1308100" y="4965700"/>
          <p14:tracePt t="50876" x="1308100" y="4959350"/>
          <p14:tracePt t="50892" x="1314450" y="4959350"/>
          <p14:tracePt t="51032" x="1314450" y="4953000"/>
          <p14:tracePt t="51282" x="1320800" y="4953000"/>
          <p14:tracePt t="51330" x="1333500" y="4953000"/>
          <p14:tracePt t="51343" x="1403350" y="4953000"/>
          <p14:tracePt t="51359" x="1536700" y="4959350"/>
          <p14:tracePt t="51377" x="1701800" y="4965700"/>
          <p14:tracePt t="51393" x="1828800" y="4965700"/>
          <p14:tracePt t="51409" x="1981200" y="4965700"/>
          <p14:tracePt t="51426" x="2114550" y="4972050"/>
          <p14:tracePt t="51443" x="2152650" y="4978400"/>
          <p14:tracePt t="51459" x="2152650" y="4984750"/>
          <p14:tracePt t="51475" x="2146300" y="4984750"/>
          <p14:tracePt t="51492" x="2139950" y="4984750"/>
          <p14:tracePt t="51545" x="2139950" y="4978400"/>
          <p14:tracePt t="51560" x="2146300" y="4972050"/>
          <p14:tracePt t="51576" x="2159000" y="4965700"/>
          <p14:tracePt t="51593" x="2165350" y="4959350"/>
          <p14:tracePt t="51609" x="2171700" y="4959350"/>
          <p14:tracePt t="51743" x="2178050" y="4959350"/>
          <p14:tracePt t="51758" x="2184400" y="4959350"/>
          <p14:tracePt t="51765" x="2190750" y="4959350"/>
          <p14:tracePt t="51775" x="2197100" y="4959350"/>
          <p14:tracePt t="51793" x="2222500" y="4959350"/>
          <p14:tracePt t="51809" x="2241550" y="4959350"/>
          <p14:tracePt t="51827" x="2279650" y="4959350"/>
          <p14:tracePt t="51843" x="2317750" y="4953000"/>
          <p14:tracePt t="51860" x="2381250" y="4940300"/>
          <p14:tracePt t="51877" x="2406650" y="4933950"/>
          <p14:tracePt t="51892" x="2432050" y="4927600"/>
          <p14:tracePt t="51894" x="2438400" y="4921250"/>
          <p14:tracePt t="51910" x="2451100" y="4921250"/>
          <p14:tracePt t="51927" x="2457450" y="4921250"/>
          <p14:tracePt t="51945" x="2463800" y="4914900"/>
          <p14:tracePt t="52067" x="2451100" y="4914900"/>
          <p14:tracePt t="52076" x="2444750" y="4914900"/>
          <p14:tracePt t="52093" x="2438400" y="4914900"/>
          <p14:tracePt t="52110" x="2419350" y="4914900"/>
          <p14:tracePt t="52126" x="2381250" y="4921250"/>
          <p14:tracePt t="52143" x="2279650" y="4921250"/>
          <p14:tracePt t="52160" x="2209800" y="4921250"/>
          <p14:tracePt t="52176" x="2159000" y="4921250"/>
          <p14:tracePt t="52193" x="2139950" y="4921250"/>
          <p14:tracePt t="52227" x="2133600" y="4927600"/>
          <p14:tracePt t="52243" x="2108200" y="4933950"/>
          <p14:tracePt t="52260" x="2000250" y="4946650"/>
          <p14:tracePt t="52277" x="1847850" y="4953000"/>
          <p14:tracePt t="52299" x="1574800" y="4940300"/>
          <p14:tracePt t="52310" x="1466850" y="4927600"/>
          <p14:tracePt t="52327" x="1346200" y="4908550"/>
          <p14:tracePt t="52344" x="1308100" y="4908550"/>
          <p14:tracePt t="52383" x="1308100" y="4914900"/>
          <p14:tracePt t="52410" x="1282700" y="4940300"/>
          <p14:tracePt t="52426" x="1244600" y="4959350"/>
          <p14:tracePt t="52443" x="1206500" y="4972050"/>
          <p14:tracePt t="52460" x="1181100" y="4978400"/>
          <p14:tracePt t="52477" x="1168400" y="4978400"/>
          <p14:tracePt t="52493" x="1162050" y="4984750"/>
          <p14:tracePt t="52510" x="1155700" y="4997450"/>
          <p14:tracePt t="52526" x="1149350" y="5022850"/>
          <p14:tracePt t="52543" x="1136650" y="5054600"/>
          <p14:tracePt t="52560" x="1123950" y="5073650"/>
          <p14:tracePt t="52577" x="1117600" y="5080000"/>
          <p14:tracePt t="52593" x="1117600" y="5086350"/>
          <p14:tracePt t="52643" x="1117600" y="5092700"/>
          <p14:tracePt t="52693" x="1117600" y="5099050"/>
          <p14:tracePt t="52710" x="1123950" y="5105400"/>
          <p14:tracePt t="52727" x="1130300" y="5118100"/>
          <p14:tracePt t="52883" x="1130300" y="5124450"/>
          <p14:tracePt t="52890" x="1136650" y="5124450"/>
          <p14:tracePt t="52900" x="1149350" y="5124450"/>
          <p14:tracePt t="52911" x="1155700" y="5124450"/>
          <p14:tracePt t="52926" x="1181100" y="5124450"/>
          <p14:tracePt t="52944" x="1193800" y="5130800"/>
          <p14:tracePt t="53014" x="1200150" y="5130800"/>
          <p14:tracePt t="53027" x="1206500" y="5130800"/>
          <p14:tracePt t="53044" x="1219200" y="5130800"/>
          <p14:tracePt t="53061" x="1225550" y="5130800"/>
          <p14:tracePt t="53371" x="1231900" y="5130800"/>
          <p14:tracePt t="53381" x="1244600" y="5137150"/>
          <p14:tracePt t="53389" x="1250950" y="5137150"/>
          <p14:tracePt t="53411" x="1308100" y="5137150"/>
          <p14:tracePt t="53428" x="1346200" y="5143500"/>
          <p14:tracePt t="53445" x="1371600" y="5143500"/>
          <p14:tracePt t="53461" x="1397000" y="5143500"/>
          <p14:tracePt t="53477" x="1409700" y="5143500"/>
          <p14:tracePt t="53494" x="1428750" y="5143500"/>
          <p14:tracePt t="53511" x="1447800" y="5143500"/>
          <p14:tracePt t="53515" x="1473200" y="5143500"/>
          <p14:tracePt t="53528" x="1492250" y="5143500"/>
          <p14:tracePt t="53530" x="1517650" y="5143500"/>
          <p14:tracePt t="53545" x="1536700" y="5143500"/>
          <p14:tracePt t="53561" x="1600200" y="5143500"/>
          <p14:tracePt t="53581" x="1631950" y="5143500"/>
          <p14:tracePt t="53611" x="1663700" y="5143500"/>
          <p14:tracePt t="53627" x="1670050" y="5143500"/>
          <p14:tracePt t="53812" x="1695450" y="5156200"/>
          <p14:tracePt t="53828" x="1733550" y="5168900"/>
          <p14:tracePt t="53844" x="1778000" y="5168900"/>
          <p14:tracePt t="53862" x="1841500" y="5168900"/>
          <p14:tracePt t="53878" x="1898650" y="5168900"/>
          <p14:tracePt t="53894" x="1955800" y="5162550"/>
          <p14:tracePt t="53896" x="1974850" y="5162550"/>
          <p14:tracePt t="53911" x="2000250" y="5162550"/>
          <p14:tracePt t="53928" x="2012950" y="5162550"/>
          <p14:tracePt t="53967" x="2019300" y="5162550"/>
          <p14:tracePt t="53983" x="2025650" y="5162550"/>
          <p14:tracePt t="53994" x="2032000" y="5156200"/>
          <p14:tracePt t="54011" x="2044700" y="5156200"/>
          <p14:tracePt t="54028" x="2057400" y="5156200"/>
          <p14:tracePt t="54045" x="2070100" y="5156200"/>
          <p14:tracePt t="54046" x="2076450" y="5156200"/>
          <p14:tracePt t="54062" x="2089150" y="5156200"/>
          <p14:tracePt t="54278" x="2089150" y="5149850"/>
          <p14:tracePt t="54480" x="2082800" y="5149850"/>
          <p14:tracePt t="54487" x="2082800" y="5156200"/>
          <p14:tracePt t="54501" x="2076450" y="5156200"/>
          <p14:tracePt t="54512" x="2070100" y="5162550"/>
          <p14:tracePt t="54528" x="2057400" y="5168900"/>
          <p14:tracePt t="54545" x="2044700" y="5181600"/>
          <p14:tracePt t="54562" x="2032000" y="5187950"/>
          <p14:tracePt t="54579" x="2012950" y="5194300"/>
          <p14:tracePt t="54585" x="2006600" y="5194300"/>
          <p14:tracePt t="54595" x="2006600" y="5200650"/>
          <p14:tracePt t="54676" x="2000250" y="5200650"/>
          <p14:tracePt t="54686" x="1993900" y="5200650"/>
          <p14:tracePt t="54695" x="1987550" y="5207000"/>
          <p14:tracePt t="54712" x="1968500" y="5207000"/>
          <p14:tracePt t="54729" x="1949450" y="5213350"/>
          <p14:tracePt t="54745" x="1949450" y="5219700"/>
          <p14:tracePt t="54762" x="1943100" y="5219700"/>
          <p14:tracePt t="54795" x="1936750" y="5219700"/>
          <p14:tracePt t="54812" x="1930400" y="5219700"/>
          <p14:tracePt t="54828" x="1917700" y="5226050"/>
          <p14:tracePt t="54845" x="1898650" y="5232400"/>
          <p14:tracePt t="54861" x="1885950" y="5238750"/>
          <p14:tracePt t="54879" x="1866900" y="5245100"/>
          <p14:tracePt t="54895" x="1835150" y="5264150"/>
          <p14:tracePt t="54912" x="1797050" y="5270500"/>
          <p14:tracePt t="54929" x="1739900" y="5276850"/>
          <p14:tracePt t="54945" x="1708150" y="5276850"/>
          <p14:tracePt t="54962" x="1676400" y="5276850"/>
          <p14:tracePt t="54965" x="1670050" y="5276850"/>
          <p14:tracePt t="54979" x="1657350" y="5283200"/>
          <p14:tracePt t="54982" x="1651000" y="5283200"/>
          <p14:tracePt t="54996" x="1612900" y="5283200"/>
          <p14:tracePt t="55014" x="1574800" y="5289550"/>
          <p14:tracePt t="55031" x="1498600" y="5295900"/>
          <p14:tracePt t="55045" x="1397000" y="5295900"/>
          <p14:tracePt t="55062" x="1333500" y="5302250"/>
          <p14:tracePt t="55079" x="1295400" y="5302250"/>
          <p14:tracePt t="55095" x="1282700" y="5302250"/>
          <p14:tracePt t="55112" x="1270000" y="5302250"/>
          <p14:tracePt t="55129" x="1212850" y="5308600"/>
          <p14:tracePt t="55145" x="1123950" y="5314950"/>
          <p14:tracePt t="55162" x="996950" y="5321300"/>
          <p14:tracePt t="55179" x="882650" y="5327650"/>
          <p14:tracePt t="55196" x="819150" y="5327650"/>
          <p14:tracePt t="55212" x="806450" y="5327650"/>
          <p14:tracePt t="55246" x="793750" y="5334000"/>
          <p14:tracePt t="55262" x="755650" y="5353050"/>
          <p14:tracePt t="55280" x="704850" y="5384800"/>
          <p14:tracePt t="55295" x="666750" y="5416550"/>
          <p14:tracePt t="55312" x="647700" y="5429250"/>
          <p14:tracePt t="55330" x="647700" y="5441950"/>
          <p14:tracePt t="55346" x="654050" y="5448300"/>
          <p14:tracePt t="55362" x="666750" y="5454650"/>
          <p14:tracePt t="55379" x="679450" y="5461000"/>
          <p14:tracePt t="55412" x="679450" y="5467350"/>
          <p14:tracePt t="55429" x="685800" y="5473700"/>
          <p14:tracePt t="55446" x="704850" y="5480050"/>
          <p14:tracePt t="55463" x="749300" y="5486400"/>
          <p14:tracePt t="55479" x="819150" y="5486400"/>
          <p14:tracePt t="55496" x="901700" y="5486400"/>
          <p14:tracePt t="55513" x="1003300" y="5467350"/>
          <p14:tracePt t="55529" x="1073150" y="5461000"/>
          <p14:tracePt t="55546" x="1130300" y="5461000"/>
          <p14:tracePt t="55548" x="1143000" y="5461000"/>
          <p14:tracePt t="55622" x="1149350" y="5461000"/>
          <p14:tracePt t="55628" x="1149350" y="5454650"/>
          <p14:tracePt t="55646" x="1155700" y="5454650"/>
          <p14:tracePt t="55662" x="1181100" y="5441950"/>
          <p14:tracePt t="55679" x="1193800" y="5435600"/>
          <p14:tracePt t="55696" x="1219200" y="5422900"/>
          <p14:tracePt t="55713" x="1231900" y="5422900"/>
          <p14:tracePt t="55729" x="1238250" y="5422900"/>
          <p14:tracePt t="55822" x="1244600" y="5422900"/>
          <p14:tracePt t="55848" x="1250950" y="5416550"/>
          <p14:tracePt t="55856" x="1257300" y="5416550"/>
          <p14:tracePt t="55865" x="1263650" y="5416550"/>
          <p14:tracePt t="55879" x="1276350" y="5410200"/>
          <p14:tracePt t="55896" x="1282700" y="5410200"/>
          <p14:tracePt t="55947" x="1327150" y="5410200"/>
          <p14:tracePt t="55963" x="1403350" y="5416550"/>
          <p14:tracePt t="55980" x="1504950" y="5422900"/>
          <p14:tracePt t="55997" x="1619250" y="5429250"/>
          <p14:tracePt t="56013" x="1765300" y="5435600"/>
          <p14:tracePt t="56030" x="1892300" y="5435600"/>
          <p14:tracePt t="56047" x="1974850" y="5441950"/>
          <p14:tracePt t="56063" x="1974850" y="5454650"/>
          <p14:tracePt t="56081" x="1962150" y="5461000"/>
          <p14:tracePt t="56097" x="1955800" y="5461000"/>
          <p14:tracePt t="56147" x="1962150" y="5461000"/>
          <p14:tracePt t="56163" x="1974850" y="5454650"/>
          <p14:tracePt t="56180" x="1993900" y="5448300"/>
          <p14:tracePt t="56196" x="2006600" y="5448300"/>
          <p14:tracePt t="56231" x="2000250" y="5448300"/>
          <p14:tracePt t="56246" x="1987550" y="5454650"/>
          <p14:tracePt t="56264" x="1974850" y="5454650"/>
          <p14:tracePt t="56314" x="1981200" y="5454650"/>
          <p14:tracePt t="56322" x="1981200" y="5448300"/>
          <p14:tracePt t="56347" x="2019300" y="5441950"/>
          <p14:tracePt t="56363" x="2038350" y="5435600"/>
          <p14:tracePt t="56383" x="2051050" y="5435600"/>
          <p14:tracePt t="56440" x="2057400" y="5435600"/>
          <p14:tracePt t="56454" x="2057400" y="5429250"/>
          <p14:tracePt t="56481" x="2057400" y="5422900"/>
          <p14:tracePt t="56513" x="2063750" y="5416550"/>
          <p14:tracePt t="56530" x="2063750" y="5410200"/>
          <p14:tracePt t="56547" x="2063750" y="5403850"/>
          <p14:tracePt t="56624" x="2057400" y="5403850"/>
          <p14:tracePt t="56640" x="2051050" y="5403850"/>
          <p14:tracePt t="56648" x="2044700" y="5403850"/>
          <p14:tracePt t="56680" x="2032000" y="5403850"/>
          <p14:tracePt t="56697" x="2025650" y="5403850"/>
          <p14:tracePt t="56730" x="2019300" y="5403850"/>
          <p14:tracePt t="56747" x="2012950" y="5403850"/>
          <p14:tracePt t="56763" x="2000250" y="5403850"/>
          <p14:tracePt t="56780" x="1993900" y="5403850"/>
          <p14:tracePt t="56797" x="1981200" y="5403850"/>
          <p14:tracePt t="56814" x="1962150" y="5397500"/>
          <p14:tracePt t="56830" x="1936750" y="5391150"/>
          <p14:tracePt t="56847" x="1905000" y="5378450"/>
          <p14:tracePt t="56862" x="1873250" y="5365750"/>
          <p14:tracePt t="56880" x="1847850" y="5359400"/>
          <p14:tracePt t="56897" x="1816100" y="5353050"/>
          <p14:tracePt t="56914" x="1771650" y="5353050"/>
          <p14:tracePt t="56930" x="1714500" y="5346700"/>
          <p14:tracePt t="56947" x="1581150" y="5340350"/>
          <p14:tracePt t="56964" x="1466850" y="5327650"/>
          <p14:tracePt t="56980" x="1377950" y="5314950"/>
          <p14:tracePt t="56997" x="1339850" y="5308600"/>
          <p14:tracePt t="57014" x="1333500" y="5308600"/>
          <p14:tracePt t="57052" x="1327150" y="5314950"/>
          <p14:tracePt t="57065" x="1320800" y="5314950"/>
          <p14:tracePt t="57081" x="1282700" y="5321300"/>
          <p14:tracePt t="57097" x="1206500" y="5327650"/>
          <p14:tracePt t="57100" x="1168400" y="5327650"/>
          <p14:tracePt t="57114" x="1136650" y="5327650"/>
          <p14:tracePt t="57131" x="1104900" y="5327650"/>
          <p14:tracePt t="57132" x="1098550" y="5327650"/>
          <p14:tracePt t="57164" x="1104900" y="5327650"/>
          <p14:tracePt t="57180" x="1130300" y="5327650"/>
          <p14:tracePt t="57198" x="1162050" y="5327650"/>
          <p14:tracePt t="57214" x="1193800" y="5327650"/>
          <p14:tracePt t="57231" x="1200150" y="5327650"/>
          <p14:tracePt t="57247" x="1193800" y="5327650"/>
          <p14:tracePt t="57264" x="1168400" y="5327650"/>
          <p14:tracePt t="57281" x="1143000" y="5334000"/>
          <p14:tracePt t="57297" x="1130300" y="5334000"/>
          <p14:tracePt t="57331" x="1123950" y="5334000"/>
          <p14:tracePt t="57347" x="1104900" y="5334000"/>
          <p14:tracePt t="57364" x="1041400" y="5340350"/>
          <p14:tracePt t="57367" x="1009650" y="5346700"/>
          <p14:tracePt t="57381" x="977900" y="5346700"/>
          <p14:tracePt t="57382" x="895350" y="5346700"/>
          <p14:tracePt t="57397" x="812800" y="5346700"/>
          <p14:tracePt t="57415" x="723900" y="5346700"/>
          <p14:tracePt t="57430" x="685800" y="5346700"/>
          <p14:tracePt t="57447" x="679450" y="5346700"/>
          <p14:tracePt t="57481" x="679450" y="5353050"/>
          <p14:tracePt t="57497" x="647700" y="5365750"/>
          <p14:tracePt t="57514" x="558800" y="5378450"/>
          <p14:tracePt t="57531" x="444500" y="5391150"/>
          <p14:tracePt t="57547" x="361950" y="5397500"/>
          <p14:tracePt t="57564" x="304800" y="5403850"/>
          <p14:tracePt t="57566" x="298450" y="5403850"/>
          <p14:tracePt t="57633" x="292100" y="5410200"/>
          <p14:tracePt t="57640" x="285750" y="5410200"/>
          <p14:tracePt t="57651" x="260350" y="5416550"/>
          <p14:tracePt t="57664" x="209550" y="5435600"/>
          <p14:tracePt t="57681" x="177800" y="5454650"/>
          <p14:tracePt t="57698" x="165100" y="5473700"/>
          <p14:tracePt t="57714" x="165100" y="5492750"/>
          <p14:tracePt t="57731" x="203200" y="5511800"/>
          <p14:tracePt t="57747" x="260350" y="5524500"/>
          <p14:tracePt t="57764" x="336550" y="5530850"/>
          <p14:tracePt t="57781" x="457200" y="5530850"/>
          <p14:tracePt t="57798" x="539750" y="5518150"/>
          <p14:tracePt t="57801" x="590550" y="5499100"/>
          <p14:tracePt t="57815" x="654050" y="5473700"/>
          <p14:tracePt t="57831" x="685800" y="5441950"/>
          <p14:tracePt t="57848" x="692150" y="5416550"/>
          <p14:tracePt t="57864" x="685800" y="5378450"/>
          <p14:tracePt t="57881" x="660400" y="5346700"/>
          <p14:tracePt t="57898" x="635000" y="5321300"/>
          <p14:tracePt t="57914" x="596900" y="5302250"/>
          <p14:tracePt t="57931" x="565150" y="5295900"/>
          <p14:tracePt t="57948" x="527050" y="5295900"/>
          <p14:tracePt t="57964" x="463550" y="5308600"/>
          <p14:tracePt t="57982" x="374650" y="5327650"/>
          <p14:tracePt t="57998" x="304800" y="5346700"/>
          <p14:tracePt t="58014" x="273050" y="5359400"/>
          <p14:tracePt t="58032" x="260350" y="5384800"/>
          <p14:tracePt t="58048" x="260350" y="5429250"/>
          <p14:tracePt t="58065" x="285750" y="5486400"/>
          <p14:tracePt t="58081" x="323850" y="5549900"/>
          <p14:tracePt t="58098" x="355600" y="5581650"/>
          <p14:tracePt t="58115" x="374650" y="5588000"/>
          <p14:tracePt t="58131" x="400050" y="5594350"/>
          <p14:tracePt t="58148" x="457200" y="5594350"/>
          <p14:tracePt t="58165" x="546100" y="5575300"/>
          <p14:tracePt t="58181" x="615950" y="5556250"/>
          <p14:tracePt t="58198" x="692150" y="5518150"/>
          <p14:tracePt t="58215" x="736600" y="5492750"/>
          <p14:tracePt t="58231" x="742950" y="5473700"/>
          <p14:tracePt t="58281" x="730250" y="5473700"/>
          <p14:tracePt t="58298" x="723900" y="5473700"/>
          <p14:tracePt t="58315" x="717550" y="5473700"/>
          <p14:tracePt t="58332" x="717550" y="5467350"/>
          <p14:tracePt t="58365" x="736600" y="5454650"/>
          <p14:tracePt t="58382" x="774700" y="5435600"/>
          <p14:tracePt t="58398" x="869950" y="5403850"/>
          <p14:tracePt t="58415" x="1123950" y="5391150"/>
          <p14:tracePt t="58431" x="1403350" y="5391150"/>
          <p14:tracePt t="58449" x="1638300" y="5391150"/>
          <p14:tracePt t="58464" x="1778000" y="5384800"/>
          <p14:tracePt t="58482" x="1835150" y="5372100"/>
          <p14:tracePt t="58498" x="1841500" y="5365750"/>
          <p14:tracePt t="58548" x="1860550" y="5359400"/>
          <p14:tracePt t="58565" x="1892300" y="5353050"/>
          <p14:tracePt t="58582" x="1981200" y="5346700"/>
          <p14:tracePt t="58600" x="2076450" y="5346700"/>
          <p14:tracePt t="58602" x="2139950" y="5346700"/>
          <p14:tracePt t="58617" x="2203450" y="5346700"/>
          <p14:tracePt t="58632" x="2222500" y="5346700"/>
          <p14:tracePt t="58648" x="2235200" y="5346700"/>
          <p14:tracePt t="58688" x="2241550" y="5346700"/>
          <p14:tracePt t="58703" x="2241550" y="5340350"/>
          <p14:tracePt t="58716" x="2254250" y="5327650"/>
          <p14:tracePt t="58732" x="2305050" y="5302250"/>
          <p14:tracePt t="58749" x="2355850" y="5270500"/>
          <p14:tracePt t="58765" x="2419350" y="5232400"/>
          <p14:tracePt t="58772" x="2444750" y="5207000"/>
          <p14:tracePt t="58782" x="2457450" y="5194300"/>
          <p14:tracePt t="58799" x="2482850" y="5162550"/>
          <p14:tracePt t="58816" x="2508250" y="5130800"/>
          <p14:tracePt t="58834" x="2514600" y="5111750"/>
          <p14:tracePt t="58848" x="2514600" y="5105400"/>
          <p14:tracePt t="58865" x="2514600" y="5099050"/>
          <p14:tracePt t="58882" x="2514600" y="5092700"/>
          <p14:tracePt t="58898" x="2520950" y="5092700"/>
          <p14:tracePt t="58915" x="2520950" y="5086350"/>
          <p14:tracePt t="58931" x="2520950" y="5080000"/>
          <p14:tracePt t="58949" x="2520950" y="5067300"/>
          <p14:tracePt t="58965" x="2520950" y="5054600"/>
          <p14:tracePt t="58982" x="2514600" y="5022850"/>
          <p14:tracePt t="58999" x="2533650" y="4927600"/>
          <p14:tracePt t="59016" x="2597150" y="4806950"/>
          <p14:tracePt t="59032" x="2730500" y="4616450"/>
          <p14:tracePt t="59049" x="2870200" y="4375150"/>
          <p14:tracePt t="59066" x="2921000" y="4267200"/>
          <p14:tracePt t="59082" x="3079750" y="3917950"/>
          <p14:tracePt t="59099" x="3175000" y="3695700"/>
          <p14:tracePt t="59115" x="3276600" y="3486150"/>
          <p14:tracePt t="59131" x="3371850" y="3282950"/>
          <p14:tracePt t="59148" x="3479800" y="3035300"/>
          <p14:tracePt t="59165" x="3594100" y="2768600"/>
          <p14:tracePt t="59182" x="3714750" y="2489200"/>
          <p14:tracePt t="59199" x="3822700" y="2247900"/>
          <p14:tracePt t="59216" x="3924300" y="2012950"/>
          <p14:tracePt t="59218" x="3956050" y="1911350"/>
          <p14:tracePt t="59233" x="3981450" y="1809750"/>
          <p14:tracePt t="59235" x="4000500" y="1720850"/>
          <p14:tracePt t="59249" x="4006850" y="1581150"/>
          <p14:tracePt t="59266" x="4006850" y="1447800"/>
          <p14:tracePt t="59283" x="3981450" y="1346200"/>
          <p14:tracePt t="59299" x="3968750" y="1289050"/>
          <p14:tracePt t="59315" x="3962400" y="1231900"/>
          <p14:tracePt t="59332" x="3962400" y="1200150"/>
          <p14:tracePt t="59349" x="3962400" y="1187450"/>
          <p14:tracePt t="59365" x="3962400" y="1174750"/>
          <p14:tracePt t="59382" x="3962400" y="1162050"/>
          <p14:tracePt t="59399" x="3962400" y="1136650"/>
          <p14:tracePt t="59416" x="3962400" y="1092200"/>
          <p14:tracePt t="59432" x="3956050" y="1035050"/>
          <p14:tracePt t="59449" x="3968750" y="977900"/>
          <p14:tracePt t="59466" x="3994150" y="901700"/>
          <p14:tracePt t="59483" x="4013200" y="850900"/>
          <p14:tracePt t="59499" x="4032250" y="755650"/>
          <p14:tracePt t="59518" x="4032250" y="723900"/>
          <p14:tracePt t="59533" x="4032250" y="692150"/>
          <p14:tracePt t="59549" x="4032250" y="679450"/>
          <p14:tracePt t="59566" x="4025900" y="666750"/>
          <p14:tracePt t="59583" x="4006850" y="666750"/>
          <p14:tracePt t="59599" x="3981450" y="666750"/>
          <p14:tracePt t="59616" x="3943350" y="666750"/>
          <p14:tracePt t="59632" x="3905250" y="679450"/>
          <p14:tracePt t="59649" x="3873500" y="692150"/>
          <p14:tracePt t="59666" x="3848100" y="704850"/>
          <p14:tracePt t="59683" x="3822700" y="717550"/>
          <p14:tracePt t="59699" x="3816350" y="723900"/>
          <p14:tracePt t="59719" x="3797300" y="736600"/>
          <p14:tracePt t="59783" x="3790950" y="736600"/>
          <p14:tracePt t="59790" x="3790950" y="730250"/>
          <p14:tracePt t="59800" x="3784600" y="730250"/>
          <p14:tracePt t="59816" x="3778250" y="730250"/>
          <p14:tracePt t="59849" x="3771900" y="730250"/>
          <p14:tracePt t="59866" x="3759200" y="736600"/>
          <p14:tracePt t="59883" x="3746500" y="749300"/>
          <p14:tracePt t="59899" x="3708400" y="768350"/>
          <p14:tracePt t="59916" x="3663950" y="793750"/>
          <p14:tracePt t="59933" x="3619500" y="825500"/>
          <p14:tracePt t="59950" x="3575050" y="863600"/>
          <p14:tracePt t="59966" x="3536950" y="901700"/>
          <p14:tracePt t="59983" x="3492500" y="939800"/>
          <p14:tracePt t="59999" x="3473450" y="965200"/>
          <p14:tracePt t="60016" x="3454400" y="990600"/>
          <p14:tracePt t="60033" x="3441700" y="1009650"/>
          <p14:tracePt t="60050" x="3429000" y="1022350"/>
          <p14:tracePt t="60065" x="3416300" y="1035050"/>
          <p14:tracePt t="60083" x="3397250" y="1047750"/>
          <p14:tracePt t="60100" x="3384550" y="1060450"/>
          <p14:tracePt t="60116" x="3371850" y="1066800"/>
          <p14:tracePt t="60133" x="3352800" y="1079500"/>
          <p14:tracePt t="60149" x="3340100" y="1085850"/>
          <p14:tracePt t="60166" x="3327400" y="1092200"/>
          <p14:tracePt t="60183" x="3308350" y="1092200"/>
          <p14:tracePt t="60200" x="3302000" y="1092200"/>
          <p14:tracePt t="60216" x="3302000" y="1098550"/>
          <p14:tracePt t="60233" x="3302000" y="1104900"/>
          <p14:tracePt t="60249" x="3308350" y="1104900"/>
          <p14:tracePt t="60266" x="3308350" y="1098550"/>
          <p14:tracePt t="60283" x="3308350" y="1092200"/>
          <p14:tracePt t="60300" x="3308350" y="1085850"/>
          <p14:tracePt t="60316" x="3302000" y="1073150"/>
          <p14:tracePt t="60333" x="3289300" y="1066800"/>
          <p14:tracePt t="60350" x="3282950" y="1060450"/>
          <p14:tracePt t="60366" x="3270250" y="1060450"/>
          <p14:tracePt t="60383" x="3263900" y="1060450"/>
          <p14:tracePt t="60399" x="3244850" y="1066800"/>
          <p14:tracePt t="60417" x="3232150" y="1066800"/>
          <p14:tracePt t="60433" x="3168650" y="1092200"/>
          <p14:tracePt t="60450" x="3060700" y="1123950"/>
          <p14:tracePt t="60467" x="2940050" y="1168400"/>
          <p14:tracePt t="60483" x="2749550" y="1270000"/>
          <p14:tracePt t="60500" x="2552700" y="1397000"/>
          <p14:tracePt t="60517" x="2362200" y="1524000"/>
          <p14:tracePt t="60534" x="2235200" y="1631950"/>
          <p14:tracePt t="60550" x="2101850" y="1758950"/>
          <p14:tracePt t="60566" x="2012950" y="1892300"/>
          <p14:tracePt t="60583" x="1968500" y="2012950"/>
          <p14:tracePt t="60600" x="1917700" y="2228850"/>
          <p14:tracePt t="60617" x="1816100" y="2654300"/>
          <p14:tracePt t="60633" x="1676400" y="3041650"/>
          <p14:tracePt t="60650" x="1536700" y="3429000"/>
          <p14:tracePt t="60667" x="1403350" y="3905250"/>
          <p14:tracePt t="60683" x="1320800" y="4375150"/>
          <p14:tracePt t="60700" x="1276350" y="4806950"/>
          <p14:tracePt t="60717" x="1270000" y="5251450"/>
          <p14:tracePt t="60734" x="1289050" y="5619750"/>
          <p14:tracePt t="60751" x="1327150" y="5886450"/>
          <p14:tracePt t="60767" x="1403350" y="6159500"/>
          <p14:tracePt t="60783" x="1428750" y="6203950"/>
          <p14:tracePt t="60800" x="1466850" y="6229350"/>
          <p14:tracePt t="60817" x="1511300" y="6210300"/>
          <p14:tracePt t="60819" x="1536700" y="6184900"/>
          <p14:tracePt t="60834" x="1612900" y="6102350"/>
          <p14:tracePt t="60852" x="1676400" y="6032500"/>
          <p14:tracePt t="60868" x="1720850" y="5975350"/>
          <p14:tracePt t="60884" x="1746250" y="5924550"/>
          <p14:tracePt t="60900" x="1752600" y="5854700"/>
          <p14:tracePt t="60917" x="1733550" y="5778500"/>
          <p14:tracePt t="60934" x="1670050" y="5702300"/>
          <p14:tracePt t="60950" x="1574800" y="5651500"/>
          <p14:tracePt t="60967" x="1473200" y="5638800"/>
          <p14:tracePt t="60984" x="1416050" y="5645150"/>
          <p14:tracePt t="61001" x="1390650" y="5670550"/>
          <p14:tracePt t="61017" x="1371600" y="5715000"/>
          <p14:tracePt t="61034" x="1365250" y="5772150"/>
          <p14:tracePt t="61050" x="1365250" y="5810250"/>
          <p14:tracePt t="61067" x="1371600" y="5842000"/>
          <p14:tracePt t="61086" x="1454150" y="5861050"/>
          <p14:tracePt t="61100" x="1638300" y="5848350"/>
          <p14:tracePt t="61117" x="1987550" y="5753100"/>
          <p14:tracePt t="61134" x="2355850" y="5581650"/>
          <p14:tracePt t="61151" x="2647950" y="5308600"/>
          <p14:tracePt t="61167" x="2781300" y="4953000"/>
          <p14:tracePt t="61184" x="2794000" y="4591050"/>
          <p14:tracePt t="61200" x="2730500" y="4235450"/>
          <p14:tracePt t="61217" x="2667000" y="3937000"/>
          <p14:tracePt t="61234" x="2654300" y="3714750"/>
          <p14:tracePt t="61236" x="2654300" y="3619500"/>
          <p14:tracePt t="61251" x="2679700" y="3543300"/>
          <p14:tracePt t="61268" x="2768600" y="3390900"/>
          <p14:tracePt t="61284" x="3003550" y="3155950"/>
          <p14:tracePt t="61301" x="3149600" y="2971800"/>
          <p14:tracePt t="61317" x="3270250" y="2781300"/>
          <p14:tracePt t="61334" x="3346450" y="2603500"/>
          <p14:tracePt t="61351" x="3403600" y="2413000"/>
          <p14:tracePt t="61367" x="3448050" y="2241550"/>
          <p14:tracePt t="61384" x="3505200" y="2082800"/>
          <p14:tracePt t="61401" x="3556000" y="1949450"/>
          <p14:tracePt t="61417" x="3581400" y="1854200"/>
          <p14:tracePt t="61434" x="3606800" y="1758950"/>
          <p14:tracePt t="61451" x="3625850" y="1689100"/>
          <p14:tracePt t="61468" x="3638550" y="1587500"/>
          <p14:tracePt t="61484" x="3638550" y="1479550"/>
          <p14:tracePt t="61501" x="3606800" y="1377950"/>
          <p14:tracePt t="61517" x="3600450" y="1358900"/>
          <p14:tracePt t="61534" x="3575050" y="1352550"/>
          <p14:tracePt t="61551" x="3562350" y="1352550"/>
          <p14:tracePt t="61567" x="3549650" y="1358900"/>
          <p14:tracePt t="61584" x="3536950" y="1365250"/>
          <p14:tracePt t="61601" x="3530600" y="1365250"/>
          <p14:tracePt t="61618" x="3530600" y="1371600"/>
          <p14:tracePt t="61640" x="3524250" y="1371600"/>
          <p14:tracePt t="61651" x="3524250" y="1365250"/>
          <p14:tracePt t="61668" x="3517900" y="1327150"/>
          <p14:tracePt t="61684" x="3511550" y="1270000"/>
          <p14:tracePt t="61701" x="3498850" y="1193800"/>
          <p14:tracePt t="61718" x="3486150" y="1155700"/>
          <p14:tracePt t="61720" x="3479800" y="1143000"/>
          <p14:tracePt t="61735" x="3473450" y="1117600"/>
          <p14:tracePt t="61751" x="3479800" y="1104900"/>
          <p14:tracePt t="61768" x="3505200" y="1073150"/>
          <p14:tracePt t="61784" x="3517900" y="1060450"/>
          <p14:tracePt t="61801" x="3524250" y="1041400"/>
          <p14:tracePt t="61818" x="3524250" y="1028700"/>
          <p14:tracePt t="61834" x="3505200" y="1022350"/>
          <p14:tracePt t="61851" x="3492500" y="1022350"/>
          <p14:tracePt t="61868" x="3473450" y="1022350"/>
          <p14:tracePt t="61885" x="3454400" y="1022350"/>
          <p14:tracePt t="61901" x="3441700" y="1022350"/>
          <p14:tracePt t="61918" x="3429000" y="1022350"/>
          <p14:tracePt t="61934" x="3422650" y="1035050"/>
          <p14:tracePt t="61951" x="3416300" y="1054100"/>
          <p14:tracePt t="61955" x="3416300" y="1085850"/>
          <p14:tracePt t="61968" x="3416300" y="1092200"/>
          <p14:tracePt t="61971" x="3416300" y="1098550"/>
          <p14:tracePt t="61985" x="3422650" y="1104900"/>
          <p14:tracePt t="62001" x="3429000" y="1104900"/>
          <p14:tracePt t="62113" x="3429000" y="1098550"/>
          <p14:tracePt t="62120" x="3429000" y="1073150"/>
          <p14:tracePt t="62135" x="3435350" y="939800"/>
          <p14:tracePt t="62152" x="3422650" y="749300"/>
          <p14:tracePt t="62168" x="3397250" y="590550"/>
          <p14:tracePt t="62185" x="3378200" y="463550"/>
          <p14:tracePt t="62202" x="3371850" y="400050"/>
          <p14:tracePt t="62218" x="3371850" y="393700"/>
          <p14:tracePt t="62235" x="3371850" y="387350"/>
          <p14:tracePt t="62285" x="3371850" y="374650"/>
          <p14:tracePt t="62301" x="3365500" y="342900"/>
          <p14:tracePt t="62318" x="3365500" y="298450"/>
          <p14:tracePt t="62335" x="3365500" y="266700"/>
          <p14:tracePt t="62351" x="3365500" y="260350"/>
          <p14:tracePt t="63306" x="3359150" y="260350"/>
          <p14:tracePt t="63313" x="3352800" y="260350"/>
          <p14:tracePt t="63321" x="3346450" y="260350"/>
          <p14:tracePt t="63337" x="3314700" y="273050"/>
          <p14:tracePt t="63353" x="3270250" y="292100"/>
          <p14:tracePt t="63369" x="3194050" y="298450"/>
          <p14:tracePt t="63386" x="3143250" y="298450"/>
          <p14:tracePt t="63403" x="3092450" y="298450"/>
          <p14:tracePt t="63419" x="3054350" y="330200"/>
          <p14:tracePt t="63436" x="3016250" y="361950"/>
          <p14:tracePt t="63452" x="2959100" y="400050"/>
          <p14:tracePt t="63469" x="2889250" y="431800"/>
          <p14:tracePt t="63486" x="2806700" y="450850"/>
          <p14:tracePt t="63502" x="2711450" y="463550"/>
          <p14:tracePt t="63504" x="2667000" y="463550"/>
          <p14:tracePt t="63519" x="2622550" y="469900"/>
          <p14:tracePt t="63536" x="2495550" y="482600"/>
          <p14:tracePt t="63553" x="2298700" y="527050"/>
          <p14:tracePt t="63569" x="2127250" y="571500"/>
          <p14:tracePt t="63586" x="1987550" y="615950"/>
          <p14:tracePt t="63605" x="1816100" y="673100"/>
          <p14:tracePt t="63619" x="1682750" y="736600"/>
          <p14:tracePt t="63636" x="1593850" y="793750"/>
          <p14:tracePt t="63652" x="1543050" y="844550"/>
          <p14:tracePt t="63670" x="1492250" y="908050"/>
          <p14:tracePt t="63686" x="1435100" y="984250"/>
          <p14:tracePt t="63702" x="1365250" y="1098550"/>
          <p14:tracePt t="63719" x="1301750" y="1200150"/>
          <p14:tracePt t="63736" x="1238250" y="1301750"/>
          <p14:tracePt t="63753" x="1168400" y="1441450"/>
          <p14:tracePt t="63769" x="1123950" y="1619250"/>
          <p14:tracePt t="63786" x="1117600" y="1676400"/>
          <p14:tracePt t="63803" x="1111250" y="1828800"/>
          <p14:tracePt t="63819" x="1111250" y="1943100"/>
          <p14:tracePt t="63836" x="1111250" y="2038350"/>
          <p14:tracePt t="63853" x="1111250" y="2133600"/>
          <p14:tracePt t="63869" x="1104900" y="2222500"/>
          <p14:tracePt t="63886" x="1092200" y="2324100"/>
          <p14:tracePt t="63903" x="1079500" y="2400300"/>
          <p14:tracePt t="63919" x="1073150" y="2457450"/>
          <p14:tracePt t="63936" x="1066800" y="2508250"/>
          <p14:tracePt t="63953" x="1066800" y="2546350"/>
          <p14:tracePt t="63969" x="1066800" y="2616200"/>
          <p14:tracePt t="63987" x="1054100" y="2743200"/>
          <p14:tracePt t="64003" x="977900" y="2927350"/>
          <p14:tracePt t="64020" x="939800" y="3003550"/>
          <p14:tracePt t="64036" x="908050" y="3060700"/>
          <p14:tracePt t="64053" x="901700" y="3098800"/>
          <p14:tracePt t="64071" x="901700" y="3124200"/>
          <p14:tracePt t="64086" x="901700" y="3149600"/>
          <p14:tracePt t="64103" x="908050" y="3194050"/>
          <p14:tracePt t="64120" x="908050" y="3238500"/>
          <p14:tracePt t="64137" x="882650" y="3282950"/>
          <p14:tracePt t="64153" x="857250" y="3302000"/>
          <p14:tracePt t="64169" x="831850" y="3327400"/>
          <p14:tracePt t="64187" x="825500" y="3346450"/>
          <p14:tracePt t="64203" x="819150" y="3352800"/>
          <p14:tracePt t="64221" x="812800" y="3365500"/>
          <p14:tracePt t="64236" x="819150" y="3384550"/>
          <p14:tracePt t="64253" x="838200" y="3422650"/>
          <p14:tracePt t="64270" x="857250" y="3460750"/>
          <p14:tracePt t="64286" x="901700" y="3511550"/>
          <p14:tracePt t="64303" x="977900" y="3587750"/>
          <p14:tracePt t="64320" x="1041400" y="3644900"/>
          <p14:tracePt t="64335" x="1085850" y="3695700"/>
          <p14:tracePt t="64353" x="1117600" y="3733800"/>
          <p14:tracePt t="64370" x="1130300" y="3746500"/>
          <p14:tracePt t="64387" x="1130300" y="3752850"/>
          <p14:tracePt t="64404" x="1162050" y="3752850"/>
          <p14:tracePt t="64420" x="1193800" y="3740150"/>
          <p14:tracePt t="64437" x="1263650" y="3721100"/>
          <p14:tracePt t="64438" x="1301750" y="3714750"/>
          <p14:tracePt t="64453" x="1327150" y="3708400"/>
          <p14:tracePt t="64456" x="1358900" y="3708400"/>
          <p14:tracePt t="64471" x="1390650" y="3702050"/>
          <p14:tracePt t="64487" x="1409700" y="3702050"/>
          <p14:tracePt t="64488" x="1416050" y="3702050"/>
          <p14:tracePt t="64503" x="1422400" y="3702050"/>
          <p14:tracePt t="64537" x="1416050" y="3702050"/>
          <p14:tracePt t="64553" x="1397000" y="3702050"/>
          <p14:tracePt t="64570" x="1390650" y="3708400"/>
          <p14:tracePt t="64604" x="1403350" y="3708400"/>
          <p14:tracePt t="64621" x="1441450" y="3702050"/>
          <p14:tracePt t="64637" x="1473200" y="3651250"/>
          <p14:tracePt t="64654" x="1466850" y="3606800"/>
          <p14:tracePt t="64669" x="1447800" y="3587750"/>
          <p14:tracePt t="64687" x="1441450" y="3575050"/>
          <p14:tracePt t="64703" x="1428750" y="3568700"/>
          <p14:tracePt t="64720" x="1422400" y="3556000"/>
          <p14:tracePt t="64737" x="1422400" y="3549650"/>
          <p14:tracePt t="64754" x="1416050" y="3549650"/>
          <p14:tracePt t="64846" x="1416050" y="3543300"/>
          <p14:tracePt t="64857" x="1416050" y="3536950"/>
          <p14:tracePt t="64870" x="1416050" y="3524250"/>
          <p14:tracePt t="64887" x="1416050" y="3517900"/>
          <p14:tracePt t="64904" x="1416050" y="3511550"/>
          <p14:tracePt t="64921" x="1416050" y="3505200"/>
          <p14:tracePt t="64937" x="1409700" y="3492500"/>
          <p14:tracePt t="64954" x="1403350" y="3486150"/>
          <p14:tracePt t="64970" x="1390650" y="3473450"/>
          <p14:tracePt t="64987" x="1390650" y="3467100"/>
          <p14:tracePt t="65061" x="1390650" y="3473450"/>
          <p14:tracePt t="65079" x="1390650" y="3486150"/>
          <p14:tracePt t="65087" x="1390650" y="3492500"/>
          <p14:tracePt t="65104" x="1397000" y="3498850"/>
          <p14:tracePt t="65120" x="1403350" y="3505200"/>
          <p14:tracePt t="65154" x="1403350" y="3511550"/>
          <p14:tracePt t="65204" x="1403350" y="3517900"/>
          <p14:tracePt t="65220" x="1397000" y="3517900"/>
          <p14:tracePt t="65237" x="1390650" y="3524250"/>
          <p14:tracePt t="65412" x="1384300" y="3524250"/>
          <p14:tracePt t="65427" x="1377950" y="3530600"/>
          <p14:tracePt t="65443" x="1371600" y="3530600"/>
          <p14:tracePt t="65454" x="1365250" y="3530600"/>
          <p14:tracePt t="65471" x="1358900" y="3530600"/>
          <p14:tracePt t="65542" x="1358900" y="3536950"/>
          <p14:tracePt t="65681" x="1365250" y="3536950"/>
          <p14:tracePt t="65709" x="1371600" y="3536950"/>
          <p14:tracePt t="65716" x="1377950" y="3536950"/>
          <p14:tracePt t="65737" x="1384300" y="3530600"/>
          <p14:tracePt t="65755" x="1390650" y="3530600"/>
          <p14:tracePt t="65788" x="1403350" y="3530600"/>
          <p14:tracePt t="65805" x="1409700" y="3530600"/>
          <p14:tracePt t="65821" x="1428750" y="3530600"/>
          <p14:tracePt t="65838" x="1435100" y="3524250"/>
          <p14:tracePt t="65855" x="1447800" y="3524250"/>
          <p14:tracePt t="65871" x="1454150" y="3524250"/>
          <p14:tracePt t="65887" x="1466850" y="3517900"/>
          <p14:tracePt t="65904" x="1479550" y="3511550"/>
          <p14:tracePt t="65921" x="1524000" y="3498850"/>
          <p14:tracePt t="65941" x="1606550" y="3479800"/>
          <p14:tracePt t="65954" x="1720850" y="3454400"/>
          <p14:tracePt t="65971" x="1778000" y="3435350"/>
          <p14:tracePt t="65988" x="1860550" y="3403600"/>
          <p14:tracePt t="66005" x="1917700" y="3390900"/>
          <p14:tracePt t="66023" x="1987550" y="3378200"/>
          <p14:tracePt t="66038" x="2038350" y="3371850"/>
          <p14:tracePt t="66055" x="2044700" y="3371850"/>
          <p14:tracePt t="66093" x="2038350" y="3371850"/>
          <p14:tracePt t="66105" x="2032000" y="3371850"/>
          <p14:tracePt t="66121" x="2012950" y="3371850"/>
          <p14:tracePt t="66154" x="1993900" y="3371850"/>
          <p14:tracePt t="66196" x="1987550" y="3371850"/>
          <p14:tracePt t="66222" x="1981200" y="3365500"/>
          <p14:tracePt t="66238" x="1981200" y="3359150"/>
          <p14:tracePt t="66255" x="1974850" y="3352800"/>
          <p14:tracePt t="66312" x="1974850" y="3346450"/>
          <p14:tracePt t="66322" x="1981200" y="3340100"/>
          <p14:tracePt t="66338" x="2032000" y="3314700"/>
          <p14:tracePt t="66355" x="2133600" y="3263900"/>
          <p14:tracePt t="66372" x="2222500" y="3213100"/>
          <p14:tracePt t="66388" x="2286000" y="3155950"/>
          <p14:tracePt t="66405" x="2355850" y="3098800"/>
          <p14:tracePt t="66422" x="2419350" y="3022600"/>
          <p14:tracePt t="66438" x="2470150" y="2952750"/>
          <p14:tracePt t="66456" x="2552700" y="2806700"/>
          <p14:tracePt t="66472" x="2603500" y="2667000"/>
          <p14:tracePt t="66488" x="2647950" y="2470150"/>
          <p14:tracePt t="66505" x="2679700" y="2336800"/>
          <p14:tracePt t="66522" x="2698750" y="2228850"/>
          <p14:tracePt t="66538" x="2717800" y="2146300"/>
          <p14:tracePt t="66555" x="2717800" y="2044700"/>
          <p14:tracePt t="66572" x="2692400" y="1962150"/>
          <p14:tracePt t="66589" x="2616200" y="1879600"/>
          <p14:tracePt t="66605" x="2520950" y="1784350"/>
          <p14:tracePt t="66622" x="2425700" y="1689100"/>
          <p14:tracePt t="66640" x="2324100" y="1574800"/>
          <p14:tracePt t="66656" x="2292350" y="1530350"/>
          <p14:tracePt t="66672" x="2235200" y="1466850"/>
          <p14:tracePt t="66689" x="2197100" y="1422400"/>
          <p14:tracePt t="66706" x="2127250" y="1365250"/>
          <p14:tracePt t="66722" x="2089150" y="1352550"/>
          <p14:tracePt t="66738" x="1841500" y="1314450"/>
          <p14:tracePt t="66755" x="1695450" y="1289050"/>
          <p14:tracePt t="66772" x="1562100" y="1257300"/>
          <p14:tracePt t="66788" x="1460500" y="1257300"/>
          <p14:tracePt t="66805" x="1447800" y="1257300"/>
          <p14:tracePt t="66822" x="1384300" y="1301750"/>
          <p14:tracePt t="66838" x="1308100" y="1454150"/>
          <p14:tracePt t="66840" x="1263650" y="1543050"/>
          <p14:tracePt t="66855" x="1231900" y="1619250"/>
          <p14:tracePt t="66875" x="1155700" y="1771650"/>
          <p14:tracePt t="66876" x="1079500" y="1892300"/>
          <p14:tracePt t="66888" x="1028700" y="1981200"/>
          <p14:tracePt t="66905" x="958850" y="2095500"/>
          <p14:tracePt t="66922" x="914400" y="2203450"/>
          <p14:tracePt t="66939" x="895350" y="2330450"/>
          <p14:tracePt t="66955" x="889000" y="2438400"/>
          <p14:tracePt t="66972" x="889000" y="2603500"/>
          <p14:tracePt t="66989" x="869950" y="2863850"/>
          <p14:tracePt t="67006" x="850900" y="3003550"/>
          <p14:tracePt t="67022" x="831850" y="3117850"/>
          <p14:tracePt t="67039" x="831850" y="3181350"/>
          <p14:tracePt t="67055" x="831850" y="3206750"/>
          <p14:tracePt t="67072" x="831850" y="3213100"/>
          <p14:tracePt t="67089" x="850900" y="3213100"/>
          <p14:tracePt t="67107" x="895350" y="3206750"/>
          <p14:tracePt t="67110" x="933450" y="3200400"/>
          <p14:tracePt t="67123" x="1009650" y="3194050"/>
          <p14:tracePt t="67139" x="1231900" y="3181350"/>
          <p14:tracePt t="67156" x="1466850" y="3143250"/>
          <p14:tracePt t="67172" x="1727200" y="3054350"/>
          <p14:tracePt t="67189" x="1936750" y="2946400"/>
          <p14:tracePt t="67206" x="2127250" y="2787650"/>
          <p14:tracePt t="67222" x="2260600" y="2603500"/>
          <p14:tracePt t="67239" x="2343150" y="2444750"/>
          <p14:tracePt t="67256" x="2400300" y="2286000"/>
          <p14:tracePt t="67273" x="2419350" y="2171700"/>
          <p14:tracePt t="67289" x="2413000" y="2057400"/>
          <p14:tracePt t="67307" x="2387600" y="2012950"/>
          <p14:tracePt t="67322" x="2374900" y="1993900"/>
          <p14:tracePt t="67339" x="2336800" y="1968500"/>
          <p14:tracePt t="67355" x="2311400" y="1962150"/>
          <p14:tracePt t="67372" x="2292350" y="1955800"/>
          <p14:tracePt t="67390" x="2279650" y="1955800"/>
          <p14:tracePt t="67392" x="2273300" y="1949450"/>
          <p14:tracePt t="67406" x="2266950" y="1949450"/>
          <p14:tracePt t="67423" x="2260600" y="1943100"/>
          <p14:tracePt t="67439" x="2260600" y="1936750"/>
          <p14:tracePt t="67456" x="2254250" y="1936750"/>
          <p14:tracePt t="67497" x="2260600" y="1936750"/>
          <p14:tracePt t="67506" x="2260600" y="1943100"/>
          <p14:tracePt t="67522" x="2273300" y="1949450"/>
          <p14:tracePt t="67540" x="2279650" y="1962150"/>
          <p14:tracePt t="67556" x="2279650" y="1968500"/>
          <p14:tracePt t="67572" x="2279650" y="1981200"/>
          <p14:tracePt t="67589" x="2279650" y="1987550"/>
          <p14:tracePt t="67606" x="2279650" y="1993900"/>
          <p14:tracePt t="67623" x="2260600" y="2006600"/>
          <p14:tracePt t="67639" x="2222500" y="2032000"/>
          <p14:tracePt t="67656" x="2203450" y="2038350"/>
          <p14:tracePt t="67673" x="2159000" y="2057400"/>
          <p14:tracePt t="67689" x="2127250" y="2070100"/>
          <p14:tracePt t="67706" x="2114550" y="2076450"/>
          <p14:tracePt t="67798" x="2108200" y="2076450"/>
          <p14:tracePt t="67831" x="2108200" y="2070100"/>
          <p14:tracePt t="67847" x="2101850" y="2070100"/>
          <p14:tracePt t="67877" x="2095500" y="2070100"/>
          <p14:tracePt t="67889" x="2082800" y="2070100"/>
          <p14:tracePt t="67906" x="2063750" y="2070100"/>
          <p14:tracePt t="67923" x="2051050" y="2070100"/>
          <p14:tracePt t="67941" x="2025650" y="2076450"/>
          <p14:tracePt t="67956" x="2019300" y="2076450"/>
          <p14:tracePt t="67958" x="2012950" y="2082800"/>
          <p14:tracePt t="67973" x="2006600" y="2082800"/>
          <p14:tracePt t="67989" x="1993900" y="2082800"/>
          <p14:tracePt t="68006" x="1987550" y="2089150"/>
          <p14:tracePt t="68040" x="1981200" y="2095500"/>
          <p14:tracePt t="68057" x="1974850" y="2101850"/>
          <p14:tracePt t="68073" x="1962150" y="2108200"/>
          <p14:tracePt t="68090" x="1949450" y="2114550"/>
          <p14:tracePt t="68106" x="1943100" y="2120900"/>
          <p14:tracePt t="68123" x="1936750" y="2120900"/>
          <p14:tracePt t="68364" x="1936750" y="2127250"/>
          <p14:tracePt t="68371" x="1936750" y="2133600"/>
          <p14:tracePt t="68406" x="1943100" y="2139950"/>
          <p14:tracePt t="68633" x="1943100" y="2146300"/>
          <p14:tracePt t="68657" x="1943100" y="2152650"/>
          <p14:tracePt t="68685" x="1936750" y="2152650"/>
          <p14:tracePt t="68701" x="1930400" y="2159000"/>
          <p14:tracePt t="68710" x="1924050" y="2171700"/>
          <p14:tracePt t="68724" x="1917700" y="2184400"/>
          <p14:tracePt t="68741" x="1898650" y="2222500"/>
          <p14:tracePt t="68757" x="1885950" y="2235200"/>
          <p14:tracePt t="68773" x="1879600" y="2254250"/>
          <p14:tracePt t="68806" x="1873250" y="2260600"/>
          <p14:tracePt t="68969" x="1866900" y="2260600"/>
          <p14:tracePt t="68983" x="1866900" y="2254250"/>
          <p14:tracePt t="69089" x="1866900" y="2247900"/>
          <p14:tracePt t="69114" x="1860550" y="2241550"/>
          <p14:tracePt t="69459" x="1866900" y="2241550"/>
          <p14:tracePt t="69543" x="1873250" y="2241550"/>
          <p14:tracePt t="69915" x="1866900" y="2241550"/>
          <p14:tracePt t="69967" x="1866900" y="2247900"/>
          <p14:tracePt t="69975" x="1860550" y="2247900"/>
          <p14:tracePt t="70007" x="1854200" y="2247900"/>
          <p14:tracePt t="70025" x="1847850" y="2247900"/>
          <p14:tracePt t="70042" x="1847850" y="2254250"/>
          <p14:tracePt t="70058" x="1841500" y="2254250"/>
          <p14:tracePt t="70091" x="1835150" y="2247900"/>
          <p14:tracePt t="70256" x="1828800" y="2247900"/>
          <p14:tracePt t="70410" x="1822450" y="2247900"/>
          <p14:tracePt t="70439" x="1816100" y="2247900"/>
          <p14:tracePt t="70471" x="1809750" y="2247900"/>
          <p14:tracePt t="70627" x="1803400" y="2241550"/>
          <p14:tracePt t="70659" x="1797050" y="2235200"/>
          <p14:tracePt t="70679" x="1797050" y="2228850"/>
          <p14:tracePt t="70692" x="1790700" y="2222500"/>
          <p14:tracePt t="70708" x="1784350" y="2216150"/>
          <p14:tracePt t="70725" x="1784350" y="2209800"/>
          <p14:tracePt t="70743" x="1778000" y="2209800"/>
          <p14:tracePt t="70837" x="1771650" y="2209800"/>
          <p14:tracePt t="70845" x="1771650" y="2216150"/>
          <p14:tracePt t="70859" x="1765300" y="2222500"/>
          <p14:tracePt t="70877" x="1758950" y="2241550"/>
          <p14:tracePt t="70909" x="1752600" y="2254250"/>
          <p14:tracePt t="70925" x="1752600" y="2260600"/>
          <p14:tracePt t="70942" x="1746250" y="2279650"/>
          <p14:tracePt t="70958" x="1720850" y="2317750"/>
          <p14:tracePt t="70975" x="1708150" y="2343150"/>
          <p14:tracePt t="70992" x="1663700" y="2393950"/>
          <p14:tracePt t="71009" x="1631950" y="2438400"/>
          <p14:tracePt t="71025" x="1612900" y="2470150"/>
          <p14:tracePt t="71042" x="1606550" y="2489200"/>
          <p14:tracePt t="71058" x="1606550" y="2495550"/>
          <p14:tracePt t="71075" x="1587500" y="2527300"/>
          <p14:tracePt t="71092" x="1581150" y="2540000"/>
          <p14:tracePt t="71109" x="1568450" y="2559050"/>
          <p14:tracePt t="71125" x="1555750" y="2571750"/>
          <p14:tracePt t="71142" x="1549400" y="2578100"/>
          <p14:tracePt t="71159" x="1549400" y="2584450"/>
          <p14:tracePt t="71175" x="1549400" y="2609850"/>
          <p14:tracePt t="71192" x="1581150" y="2660650"/>
          <p14:tracePt t="71209" x="1593850" y="2692400"/>
          <p14:tracePt t="71225" x="1631950" y="2768600"/>
          <p14:tracePt t="71242" x="1682750" y="2889250"/>
          <p14:tracePt t="71259" x="1720850" y="2978150"/>
          <p14:tracePt t="71276" x="1797050" y="3111500"/>
          <p14:tracePt t="71292" x="1860550" y="3225800"/>
          <p14:tracePt t="71310" x="1955800" y="3409950"/>
          <p14:tracePt t="71326" x="1993900" y="3498850"/>
          <p14:tracePt t="71342" x="2070100" y="3702050"/>
          <p14:tracePt t="71359" x="2101850" y="3797300"/>
          <p14:tracePt t="71362" x="2120900" y="3848100"/>
          <p14:tracePt t="71376" x="2190750" y="4044950"/>
          <p14:tracePt t="71393" x="2241550" y="4203700"/>
          <p14:tracePt t="71409" x="2260600" y="4337050"/>
          <p14:tracePt t="71426" x="2266950" y="4413250"/>
          <p14:tracePt t="71445" x="2266950" y="4464050"/>
          <p14:tracePt t="71459" x="2273300" y="4464050"/>
          <p14:tracePt t="71476" x="2279650" y="4451350"/>
          <p14:tracePt t="71493" x="2298700" y="4432300"/>
          <p14:tracePt t="71509" x="2305050" y="4419600"/>
          <p14:tracePt t="71526" x="2311400" y="4413250"/>
          <p14:tracePt t="71544" x="2317750" y="4406900"/>
          <p14:tracePt t="71559" x="2324100" y="4400550"/>
          <p14:tracePt t="71560" x="2336800" y="4394200"/>
          <p14:tracePt t="71576" x="2343150" y="4387850"/>
          <p14:tracePt t="71577" x="2355850" y="4375150"/>
          <p14:tracePt t="71593" x="2387600" y="4343400"/>
          <p14:tracePt t="71609" x="2432050" y="4286250"/>
          <p14:tracePt t="71626" x="2451100" y="4241800"/>
          <p14:tracePt t="71642" x="2476500" y="4184650"/>
          <p14:tracePt t="71659" x="2482850" y="4127500"/>
          <p14:tracePt t="71676" x="2482850" y="4095750"/>
          <p14:tracePt t="71692" x="2482850" y="4057650"/>
          <p14:tracePt t="71709" x="2463800" y="4038600"/>
          <p14:tracePt t="71726" x="2451100" y="4025900"/>
          <p14:tracePt t="71743" x="2438400" y="4019550"/>
          <p14:tracePt t="71759" x="2432050" y="4019550"/>
          <p14:tracePt t="71776" x="2425700" y="4019550"/>
          <p14:tracePt t="71793" x="2413000" y="4019550"/>
          <p14:tracePt t="71808" x="2400300" y="4019550"/>
          <p14:tracePt t="71826" x="2368550" y="4019550"/>
          <p14:tracePt t="71843" x="2336800" y="4019550"/>
          <p14:tracePt t="71859" x="2298700" y="4019550"/>
          <p14:tracePt t="71876" x="2190750" y="3981450"/>
          <p14:tracePt t="71893" x="2108200" y="3930650"/>
          <p14:tracePt t="71909" x="2057400" y="3879850"/>
          <p14:tracePt t="71926" x="2038350" y="3860800"/>
          <p14:tracePt t="71928" x="2032000" y="3841750"/>
          <p14:tracePt t="71944" x="2057400" y="3759200"/>
          <p14:tracePt t="71959" x="2114550" y="3695700"/>
          <p14:tracePt t="71976" x="2197100" y="3663950"/>
          <p14:tracePt t="71993" x="2279650" y="3638550"/>
          <p14:tracePt t="72010" x="2374900" y="3625850"/>
          <p14:tracePt t="72026" x="2470150" y="3619500"/>
          <p14:tracePt t="72028" x="2533650" y="3619500"/>
          <p14:tracePt t="72043" x="2578100" y="3619500"/>
          <p14:tracePt t="72045" x="2635250" y="3619500"/>
          <p14:tracePt t="72060" x="2705100" y="3625850"/>
          <p14:tracePt t="72076" x="2730500" y="3625850"/>
          <p14:tracePt t="72093" x="2768600" y="3625850"/>
          <p14:tracePt t="72110" x="2774950" y="3625850"/>
          <p14:tracePt t="72143" x="2781300" y="3632200"/>
          <p14:tracePt t="72291" x="2781300" y="3625850"/>
          <p14:tracePt t="72298" x="2781300" y="3619500"/>
          <p14:tracePt t="72310" x="2781300" y="3613150"/>
          <p14:tracePt t="72326" x="2781300" y="3600450"/>
          <p14:tracePt t="72342" x="2781300" y="3575050"/>
          <p14:tracePt t="72360" x="2781300" y="3568700"/>
          <p14:tracePt t="72377" x="2781300" y="3562350"/>
          <p14:tracePt t="72394" x="2781300" y="3549650"/>
          <p14:tracePt t="72410" x="2781300" y="3543300"/>
          <p14:tracePt t="72426" x="2774950" y="3543300"/>
          <p14:tracePt t="72443" x="2762250" y="3543300"/>
          <p14:tracePt t="72459" x="2755900" y="3543300"/>
          <p14:tracePt t="72476" x="2749550" y="3543300"/>
          <p14:tracePt t="72493" x="2749550" y="3536950"/>
          <p14:tracePt t="72510" x="2736850" y="3536950"/>
          <p14:tracePt t="72527" x="2724150" y="3530600"/>
          <p14:tracePt t="72543" x="2711450" y="3530600"/>
          <p14:tracePt t="72560" x="2692400" y="3530600"/>
          <p14:tracePt t="72577" x="2692400" y="3524250"/>
          <p14:tracePt t="72594" x="2705100" y="3517900"/>
          <p14:tracePt t="72610" x="2717800" y="3517900"/>
          <p14:tracePt t="72612" x="2724150" y="3517900"/>
          <p14:tracePt t="72627" x="2730500" y="3524250"/>
          <p14:tracePt t="72644" x="2743200" y="3543300"/>
          <p14:tracePt t="72660" x="2813050" y="3663950"/>
          <p14:tracePt t="72677" x="2844800" y="3765550"/>
          <p14:tracePt t="72693" x="2851150" y="3867150"/>
          <p14:tracePt t="72710" x="2825750" y="3962400"/>
          <p14:tracePt t="72727" x="2762250" y="4013200"/>
          <p14:tracePt t="72744" x="2692400" y="4032250"/>
          <p14:tracePt t="72761" x="2603500" y="4032250"/>
          <p14:tracePt t="72777" x="2540000" y="4013200"/>
          <p14:tracePt t="72794" x="2520950" y="4000500"/>
          <p14:tracePt t="72811" x="2514600" y="4000500"/>
          <p14:tracePt t="72827" x="2501900" y="4000500"/>
          <p14:tracePt t="72844" x="2438400" y="4019550"/>
          <p14:tracePt t="72861" x="2343150" y="4038600"/>
          <p14:tracePt t="72863" x="2279650" y="4044950"/>
          <p14:tracePt t="72878" x="2139950" y="4051300"/>
          <p14:tracePt t="72894" x="1962150" y="4051300"/>
          <p14:tracePt t="72910" x="1765300" y="4051300"/>
          <p14:tracePt t="72927" x="1581150" y="4051300"/>
          <p14:tracePt t="72944" x="1377950" y="4051300"/>
          <p14:tracePt t="72960" x="1231900" y="4057650"/>
          <p14:tracePt t="72977" x="1162050" y="4057650"/>
          <p14:tracePt t="72994" x="1143000" y="4057650"/>
          <p14:tracePt t="73011" x="1136650" y="4038600"/>
          <p14:tracePt t="73027" x="1111250" y="3987800"/>
          <p14:tracePt t="73044" x="1047750" y="3924300"/>
          <p14:tracePt t="73060" x="965200" y="3860800"/>
          <p14:tracePt t="73062" x="914400" y="3829050"/>
          <p14:tracePt t="73078" x="857250" y="3784600"/>
          <p14:tracePt t="73094" x="876300" y="3746500"/>
          <p14:tracePt t="73110" x="1003300" y="3689350"/>
          <p14:tracePt t="73128" x="1282700" y="3657600"/>
          <p14:tracePt t="73145" x="1619250" y="3619500"/>
          <p14:tracePt t="73160" x="1974850" y="3587750"/>
          <p14:tracePt t="73177" x="2247900" y="3568700"/>
          <p14:tracePt t="73194" x="2406650" y="3549650"/>
          <p14:tracePt t="73211" x="2444750" y="3536950"/>
          <p14:tracePt t="73227" x="2438400" y="3530600"/>
          <p14:tracePt t="73244" x="2419350" y="3524250"/>
          <p14:tracePt t="73261" x="2400300" y="3517900"/>
          <p14:tracePt t="73277" x="2381250" y="3517900"/>
          <p14:tracePt t="73294" x="2368550" y="3517900"/>
          <p14:tracePt t="73327" x="2362200" y="3511550"/>
          <p14:tracePt t="73344" x="2349500" y="3511550"/>
          <p14:tracePt t="73361" x="2336800" y="3511550"/>
          <p14:tracePt t="73377" x="2330450" y="3511550"/>
          <p14:tracePt t="73394" x="2324100" y="3505200"/>
          <p14:tracePt t="73410" x="2317750" y="3492500"/>
          <p14:tracePt t="73428" x="2317750" y="3460750"/>
          <p14:tracePt t="73444" x="2317750" y="3429000"/>
          <p14:tracePt t="73461" x="2317750" y="3409950"/>
          <p14:tracePt t="73465" x="2317750" y="3403600"/>
          <p14:tracePt t="73479" x="2317750" y="3397250"/>
          <p14:tracePt t="73494" x="2305050" y="3384550"/>
          <p14:tracePt t="73511" x="2286000" y="3378200"/>
          <p14:tracePt t="73528" x="2254250" y="3352800"/>
          <p14:tracePt t="73544" x="2247900" y="3333750"/>
          <p14:tracePt t="73561" x="2247900" y="3314700"/>
          <p14:tracePt t="73577" x="2247900" y="3302000"/>
          <p14:tracePt t="73594" x="2260600" y="3295650"/>
          <p14:tracePt t="73668" x="2260600" y="3289300"/>
          <p14:tracePt t="73683" x="2260600" y="3282950"/>
          <p14:tracePt t="73695" x="2260600" y="3276600"/>
          <p14:tracePt t="73712" x="2260600" y="3263900"/>
          <p14:tracePt t="73728" x="2247900" y="3251200"/>
          <p14:tracePt t="73744" x="2235200" y="3238500"/>
          <p14:tracePt t="73761" x="2209800" y="3219450"/>
          <p14:tracePt t="73778" x="2184400" y="3206750"/>
          <p14:tracePt t="73794" x="2165350" y="3200400"/>
          <p14:tracePt t="73811" x="2120900" y="3187700"/>
          <p14:tracePt t="73828" x="2095500" y="3187700"/>
          <p14:tracePt t="73844" x="2063750" y="3187700"/>
          <p14:tracePt t="73861" x="2019300" y="3194050"/>
          <p14:tracePt t="73878" x="1962150" y="3206750"/>
          <p14:tracePt t="73894" x="1879600" y="3225800"/>
          <p14:tracePt t="73911" x="1841500" y="3238500"/>
          <p14:tracePt t="73928" x="1822450" y="3257550"/>
          <p14:tracePt t="73945" x="1822450" y="3270250"/>
          <p14:tracePt t="73961" x="1822450" y="3289300"/>
          <p14:tracePt t="73978" x="1841500" y="3308350"/>
          <p14:tracePt t="73994" x="1885950" y="3333750"/>
          <p14:tracePt t="74011" x="2006600" y="3365500"/>
          <p14:tracePt t="74028" x="2025650" y="3371850"/>
          <p14:tracePt t="74044" x="2082800" y="3378200"/>
          <p14:tracePt t="74060" x="2127250" y="3378200"/>
          <p14:tracePt t="74078" x="2171700" y="3371850"/>
          <p14:tracePt t="74095" x="2235200" y="3371850"/>
          <p14:tracePt t="74112" x="2292350" y="3359150"/>
          <p14:tracePt t="74128" x="2355850" y="3327400"/>
          <p14:tracePt t="74145" x="2387600" y="3302000"/>
          <p14:tracePt t="74148" x="2400300" y="3289300"/>
          <p14:tracePt t="74161" x="2406650" y="3276600"/>
          <p14:tracePt t="74163" x="2413000" y="3263900"/>
          <p14:tracePt t="74178" x="2419350" y="3257550"/>
          <p14:tracePt t="74179" x="2425700" y="3251200"/>
          <p14:tracePt t="74195" x="2425700" y="3232150"/>
          <p14:tracePt t="74211" x="2419350" y="3213100"/>
          <p14:tracePt t="74245" x="2393950" y="3200400"/>
          <p14:tracePt t="74261" x="2362200" y="3194050"/>
          <p14:tracePt t="74278" x="2311400" y="3194050"/>
          <p14:tracePt t="74295" x="2260600" y="3194050"/>
          <p14:tracePt t="74311" x="2216150" y="3194050"/>
          <p14:tracePt t="74329" x="2184400" y="3194050"/>
          <p14:tracePt t="74345" x="2159000" y="3194050"/>
          <p14:tracePt t="74361" x="2152650" y="3194050"/>
          <p14:tracePt t="74378" x="2139950" y="3194050"/>
          <p14:tracePt t="74380" x="2139950" y="3200400"/>
          <p14:tracePt t="74395" x="2120900" y="3232150"/>
          <p14:tracePt t="74412" x="2120900" y="3282950"/>
          <p14:tracePt t="74428" x="2139950" y="3352800"/>
          <p14:tracePt t="74445" x="2171700" y="3397250"/>
          <p14:tracePt t="74462" x="2209800" y="3409950"/>
          <p14:tracePt t="74478" x="2247900" y="3416300"/>
          <p14:tracePt t="74495" x="2286000" y="3409950"/>
          <p14:tracePt t="74512" x="2317750" y="3384550"/>
          <p14:tracePt t="74528" x="2343150" y="3365500"/>
          <p14:tracePt t="74545" x="2349500" y="3346450"/>
          <p14:tracePt t="74562" x="2349500" y="3333750"/>
          <p14:tracePt t="74595" x="2317750" y="3333750"/>
          <p14:tracePt t="74601" x="2292350" y="3352800"/>
          <p14:tracePt t="74617" x="2216150" y="3390900"/>
          <p14:tracePt t="74629" x="2159000" y="3416300"/>
          <p14:tracePt t="74645" x="2032000" y="3467100"/>
          <p14:tracePt t="74663" x="1943100" y="3498850"/>
          <p14:tracePt t="74678" x="1885950" y="3517900"/>
          <p14:tracePt t="74695" x="1835150" y="3530600"/>
          <p14:tracePt t="74712" x="1790700" y="3543300"/>
          <p14:tracePt t="74729" x="1714500" y="3562350"/>
          <p14:tracePt t="74745" x="1619250" y="3581400"/>
          <p14:tracePt t="74762" x="1466850" y="3625850"/>
          <p14:tracePt t="74778" x="1270000" y="3663950"/>
          <p14:tracePt t="74795" x="1092200" y="3683000"/>
          <p14:tracePt t="74812" x="927100" y="3689350"/>
          <p14:tracePt t="74815" x="869950" y="3689350"/>
          <p14:tracePt t="74828" x="850900" y="3689350"/>
          <p14:tracePt t="74830" x="838200" y="3689350"/>
          <p14:tracePt t="74845" x="831850" y="3689350"/>
          <p14:tracePt t="74847" x="812800" y="3689350"/>
          <p14:tracePt t="74862" x="800100" y="3689350"/>
          <p14:tracePt t="74879" x="736600" y="3689350"/>
          <p14:tracePt t="74881" x="698500" y="3689350"/>
          <p14:tracePt t="74896" x="654050" y="3689350"/>
          <p14:tracePt t="74898" x="609600" y="3689350"/>
          <p14:tracePt t="74912" x="539750" y="3689350"/>
          <p14:tracePt t="74913" x="488950" y="3689350"/>
          <p14:tracePt t="74929" x="419100" y="3695700"/>
          <p14:tracePt t="74945" x="400050" y="3695700"/>
          <p14:tracePt t="74962" x="400050" y="3689350"/>
          <p14:tracePt t="74979" x="431800" y="3683000"/>
          <p14:tracePt t="74995" x="482600" y="3676650"/>
          <p14:tracePt t="75012" x="501650" y="3676650"/>
          <p14:tracePt t="75029" x="514350" y="3676650"/>
          <p14:tracePt t="75045" x="520700" y="3676650"/>
          <p14:tracePt t="75062" x="520700" y="3670300"/>
          <p14:tracePt t="75079" x="527050" y="3670300"/>
          <p14:tracePt t="75095" x="546100" y="3663950"/>
          <p14:tracePt t="75112" x="603250" y="3657600"/>
          <p14:tracePt t="75130" x="698500" y="3657600"/>
          <p14:tracePt t="75145" x="768350" y="3657600"/>
          <p14:tracePt t="75162" x="831850" y="3651250"/>
          <p14:tracePt t="75179" x="882650" y="3651250"/>
          <p14:tracePt t="75196" x="895350" y="3651250"/>
          <p14:tracePt t="75212" x="901700" y="3651250"/>
          <p14:tracePt t="75229" x="920750" y="3663950"/>
          <p14:tracePt t="75246" x="952500" y="3676650"/>
          <p14:tracePt t="75262" x="990600" y="3683000"/>
          <p14:tracePt t="75279" x="1035050" y="3689350"/>
          <p14:tracePt t="75295" x="1073150" y="3695700"/>
          <p14:tracePt t="75312" x="1098550" y="3695700"/>
          <p14:tracePt t="75329" x="1123950" y="3695700"/>
          <p14:tracePt t="75346" x="1136650" y="3689350"/>
          <p14:tracePt t="75362" x="1143000" y="3683000"/>
          <p14:tracePt t="75379" x="1149350" y="3657600"/>
          <p14:tracePt t="75396" x="1149350" y="3638550"/>
          <p14:tracePt t="75413" x="1149350" y="3594100"/>
          <p14:tracePt t="75429" x="1149350" y="3575050"/>
          <p14:tracePt t="75446" x="1143000" y="3543300"/>
          <p14:tracePt t="75466" x="1143000" y="3530600"/>
          <p14:tracePt t="75482" x="1143000" y="3517900"/>
          <p14:tracePt t="75496" x="1143000" y="3511550"/>
          <p14:tracePt t="75512" x="1130300" y="3492500"/>
          <p14:tracePt t="75530" x="1117600" y="3479800"/>
          <p14:tracePt t="75546" x="1092200" y="3460750"/>
          <p14:tracePt t="75562" x="1060450" y="3435350"/>
          <p14:tracePt t="75579" x="1028700" y="3409950"/>
          <p14:tracePt t="75596" x="1003300" y="3390900"/>
          <p14:tracePt t="75613" x="977900" y="3378200"/>
          <p14:tracePt t="75629" x="971550" y="3371850"/>
          <p14:tracePt t="75646" x="965200" y="3371850"/>
          <p14:tracePt t="75648" x="958850" y="3371850"/>
          <p14:tracePt t="75663" x="952500" y="3371850"/>
          <p14:tracePt t="75664" x="939800" y="3371850"/>
          <p14:tracePt t="75679" x="920750" y="3371850"/>
          <p14:tracePt t="75696" x="876300" y="3378200"/>
          <p14:tracePt t="75713" x="863600" y="3378200"/>
          <p14:tracePt t="75729" x="825500" y="3384550"/>
          <p14:tracePt t="75746" x="819150" y="3384550"/>
          <p14:tracePt t="75763" x="812800" y="3384550"/>
          <p14:tracePt t="75780" x="806450" y="3384550"/>
          <p14:tracePt t="75796" x="787400" y="3397250"/>
          <p14:tracePt t="75816" x="768350" y="3403600"/>
          <p14:tracePt t="75829" x="742950" y="3416300"/>
          <p14:tracePt t="75846" x="723900" y="3422650"/>
          <p14:tracePt t="75863" x="717550" y="3429000"/>
          <p14:tracePt t="75879" x="711200" y="3435350"/>
          <p14:tracePt t="75896" x="704850" y="3435350"/>
          <p14:tracePt t="75900" x="698500" y="3448050"/>
          <p14:tracePt t="75913" x="692150" y="3454400"/>
          <p14:tracePt t="75916" x="685800" y="3460750"/>
          <p14:tracePt t="75930" x="679450" y="3467100"/>
          <p14:tracePt t="75946" x="666750" y="3498850"/>
          <p14:tracePt t="75963" x="666750" y="3511550"/>
          <p14:tracePt t="75979" x="692150" y="3543300"/>
          <p14:tracePt t="75995" x="723900" y="3568700"/>
          <p14:tracePt t="76013" x="762000" y="3594100"/>
          <p14:tracePt t="76029" x="781050" y="3600450"/>
          <p14:tracePt t="76046" x="800100" y="3606800"/>
          <p14:tracePt t="76063" x="812800" y="3613150"/>
          <p14:tracePt t="76080" x="825500" y="3613150"/>
          <p14:tracePt t="76096" x="863600" y="3619500"/>
          <p14:tracePt t="76113" x="908050" y="3619500"/>
          <p14:tracePt t="76130" x="939800" y="3625850"/>
          <p14:tracePt t="76132" x="952500" y="3625850"/>
          <p14:tracePt t="76147" x="958850" y="3625850"/>
          <p14:tracePt t="76149" x="965200" y="3625850"/>
          <p14:tracePt t="76163" x="990600" y="3632200"/>
          <p14:tracePt t="76180" x="1016000" y="3632200"/>
          <p14:tracePt t="76196" x="1041400" y="3632200"/>
          <p14:tracePt t="76213" x="1060450" y="3625850"/>
          <p14:tracePt t="76230" x="1085850" y="3619500"/>
          <p14:tracePt t="76246" x="1104900" y="3613150"/>
          <p14:tracePt t="76263" x="1117600" y="3600450"/>
          <p14:tracePt t="76280" x="1130300" y="3587750"/>
          <p14:tracePt t="76296" x="1130300" y="3581400"/>
          <p14:tracePt t="76313" x="1136650" y="3575050"/>
          <p14:tracePt t="76330" x="1149350" y="3568700"/>
          <p14:tracePt t="76347" x="1162050" y="3549650"/>
          <p14:tracePt t="76363" x="1168400" y="3536950"/>
          <p14:tracePt t="76380" x="1174750" y="3524250"/>
          <p14:tracePt t="76397" x="1174750" y="3498850"/>
          <p14:tracePt t="76413" x="1174750" y="3467100"/>
          <p14:tracePt t="76430" x="1168400" y="3448050"/>
          <p14:tracePt t="76447" x="1155700" y="3422650"/>
          <p14:tracePt t="76463" x="1149350" y="3409950"/>
          <p14:tracePt t="76480" x="1136650" y="3390900"/>
          <p14:tracePt t="76497" x="1111250" y="3378200"/>
          <p14:tracePt t="76513" x="1092200" y="3371850"/>
          <p14:tracePt t="76530" x="1073150" y="3371850"/>
          <p14:tracePt t="76547" x="1060450" y="3371850"/>
          <p14:tracePt t="76563" x="1035050" y="3371850"/>
          <p14:tracePt t="76565" x="1028700" y="3371850"/>
          <p14:tracePt t="76580" x="1016000" y="3371850"/>
          <p14:tracePt t="76586" x="996950" y="3371850"/>
          <p14:tracePt t="76601" x="946150" y="3371850"/>
          <p14:tracePt t="76613" x="914400" y="3371850"/>
          <p14:tracePt t="76630" x="863600" y="3378200"/>
          <p14:tracePt t="76647" x="793750" y="3384550"/>
          <p14:tracePt t="76664" x="774700" y="3384550"/>
          <p14:tracePt t="76681" x="762000" y="3384550"/>
          <p14:tracePt t="76697" x="755650" y="3384550"/>
          <p14:tracePt t="76714" x="749300" y="3384550"/>
          <p14:tracePt t="76730" x="736600" y="3397250"/>
          <p14:tracePt t="76747" x="711200" y="3409950"/>
          <p14:tracePt t="76763" x="685800" y="3429000"/>
          <p14:tracePt t="76780" x="666750" y="3441700"/>
          <p14:tracePt t="76797" x="654050" y="3460750"/>
          <p14:tracePt t="76814" x="654050" y="3473450"/>
          <p14:tracePt t="76816" x="654050" y="3486150"/>
          <p14:tracePt t="76830" x="660400" y="3492500"/>
          <p14:tracePt t="76847" x="698500" y="3524250"/>
          <p14:tracePt t="76864" x="768350" y="3568700"/>
          <p14:tracePt t="76881" x="787400" y="3587750"/>
          <p14:tracePt t="76897" x="863600" y="3644900"/>
          <p14:tracePt t="76914" x="895350" y="3657600"/>
          <p14:tracePt t="76930" x="946150" y="3670300"/>
          <p14:tracePt t="76947" x="996950" y="3670300"/>
          <p14:tracePt t="76964" x="1060450" y="3657600"/>
          <p14:tracePt t="76980" x="1149350" y="3632200"/>
          <p14:tracePt t="76997" x="1193800" y="3613150"/>
          <p14:tracePt t="77014" x="1231900" y="3600450"/>
          <p14:tracePt t="77030" x="1250950" y="3581400"/>
          <p14:tracePt t="77047" x="1257300" y="3568700"/>
          <p14:tracePt t="77080" x="1263650" y="3556000"/>
          <p14:tracePt t="77097" x="1238250" y="3498850"/>
          <p14:tracePt t="77118" x="1212850" y="3479800"/>
          <p14:tracePt t="77135" x="1193800" y="3467100"/>
          <p14:tracePt t="77169" x="1123950" y="3429000"/>
          <p14:tracePt t="77181" x="1111250" y="3422650"/>
          <p14:tracePt t="77197" x="1092200" y="3416300"/>
          <p14:tracePt t="77213" x="1060450" y="3403600"/>
          <p14:tracePt t="77230" x="1028700" y="3397250"/>
          <p14:tracePt t="77247" x="958850" y="3371850"/>
          <p14:tracePt t="77264" x="946150" y="3365500"/>
          <p14:tracePt t="77281" x="927100" y="3352800"/>
          <p14:tracePt t="77297" x="920750" y="3352800"/>
          <p14:tracePt t="77314" x="908050" y="3352800"/>
          <p14:tracePt t="77331" x="895350" y="3352800"/>
          <p14:tracePt t="77347" x="869950" y="3352800"/>
          <p14:tracePt t="77364" x="844550" y="3365500"/>
          <p14:tracePt t="77381" x="819150" y="3378200"/>
          <p14:tracePt t="77397" x="806450" y="3390900"/>
          <p14:tracePt t="77414" x="793750" y="3409950"/>
          <p14:tracePt t="77430" x="781050" y="3422650"/>
          <p14:tracePt t="77447" x="762000" y="3454400"/>
          <p14:tracePt t="77463" x="730250" y="3486150"/>
          <p14:tracePt t="77481" x="704850" y="3524250"/>
          <p14:tracePt t="77496" x="711200" y="3562350"/>
          <p14:tracePt t="77497" x="723900" y="3575050"/>
          <p14:tracePt t="77513" x="774700" y="3594100"/>
          <p14:tracePt t="77530" x="863600" y="3613150"/>
          <p14:tracePt t="77547" x="946150" y="3613150"/>
          <p14:tracePt t="77563" x="1028700" y="3613150"/>
          <p14:tracePt t="77580" x="1079500" y="3613150"/>
          <p14:tracePt t="77596" x="1111250" y="3606800"/>
          <p14:tracePt t="77614" x="1130300" y="3600450"/>
          <p14:tracePt t="77631" x="1149350" y="3600450"/>
          <p14:tracePt t="77647" x="1168400" y="3600450"/>
          <p14:tracePt t="77664" x="1200150" y="3587750"/>
          <p14:tracePt t="77681" x="1244600" y="3549650"/>
          <p14:tracePt t="77697" x="1257300" y="3536950"/>
          <p14:tracePt t="77702" x="1263650" y="3524250"/>
          <p14:tracePt t="77713" x="1276350" y="3505200"/>
          <p14:tracePt t="77714" x="1276350" y="3492500"/>
          <p14:tracePt t="77730" x="1282700" y="3473450"/>
          <p14:tracePt t="77747" x="1270000" y="3429000"/>
          <p14:tracePt t="77764" x="1231900" y="3390900"/>
          <p14:tracePt t="77780" x="1193800" y="3359150"/>
          <p14:tracePt t="77797" x="1174750" y="3340100"/>
          <p14:tracePt t="77814" x="1162050" y="3333750"/>
          <p14:tracePt t="77830" x="1136650" y="3321050"/>
          <p14:tracePt t="77858" x="1111250" y="3308350"/>
          <p14:tracePt t="77870" x="1085850" y="3289300"/>
          <p14:tracePt t="77880" x="1066800" y="3282950"/>
          <p14:tracePt t="77897" x="1022350" y="3282950"/>
          <p14:tracePt t="77915" x="971550" y="3276600"/>
          <p14:tracePt t="77917" x="958850" y="3276600"/>
          <p14:tracePt t="77931" x="933450" y="3276600"/>
          <p14:tracePt t="77948" x="901700" y="3289300"/>
          <p14:tracePt t="77965" x="895350" y="3295650"/>
          <p14:tracePt t="77981" x="882650" y="3302000"/>
          <p14:tracePt t="77997" x="869950" y="3321050"/>
          <p14:tracePt t="78015" x="857250" y="3333750"/>
          <p14:tracePt t="78031" x="838200" y="3359150"/>
          <p14:tracePt t="78048" x="812800" y="3403600"/>
          <p14:tracePt t="78064" x="806450" y="3441700"/>
          <p14:tracePt t="78081" x="831850" y="3492500"/>
          <p14:tracePt t="78098" x="863600" y="3524250"/>
          <p14:tracePt t="78115" x="901700" y="3549650"/>
          <p14:tracePt t="78131" x="958850" y="3575050"/>
          <p14:tracePt t="78148" x="996950" y="3575050"/>
          <p14:tracePt t="78150" x="1054100" y="3575050"/>
          <p14:tracePt t="78165" x="1085850" y="3575050"/>
          <p14:tracePt t="78167" x="1111250" y="3575050"/>
          <p14:tracePt t="78181" x="1181100" y="3575050"/>
          <p14:tracePt t="78200" x="1212850" y="3575050"/>
          <p14:tracePt t="78215" x="1244600" y="3575050"/>
          <p14:tracePt t="78231" x="1263650" y="3562350"/>
          <p14:tracePt t="78248" x="1270000" y="3549650"/>
          <p14:tracePt t="78265" x="1270000" y="3530600"/>
          <p14:tracePt t="78282" x="1263650" y="3505200"/>
          <p14:tracePt t="78298" x="1238250" y="3479800"/>
          <p14:tracePt t="78315" x="1212850" y="3454400"/>
          <p14:tracePt t="78331" x="1187450" y="3435350"/>
          <p14:tracePt t="78348" x="1149350" y="3409950"/>
          <p14:tracePt t="78365" x="1130300" y="3403600"/>
          <p14:tracePt t="78382" x="1111250" y="3403600"/>
          <p14:tracePt t="78399" x="1079500" y="3403600"/>
          <p14:tracePt t="78415" x="1009650" y="3416300"/>
          <p14:tracePt t="78431" x="946150" y="3429000"/>
          <p14:tracePt t="78448" x="825500" y="3441700"/>
          <p14:tracePt t="78465" x="749300" y="3454400"/>
          <p14:tracePt t="78482" x="698500" y="3479800"/>
          <p14:tracePt t="78498" x="673100" y="3517900"/>
          <p14:tracePt t="78515" x="692150" y="3581400"/>
          <p14:tracePt t="78532" x="749300" y="3625850"/>
          <p14:tracePt t="78548" x="825500" y="3657600"/>
          <p14:tracePt t="78565" x="920750" y="3683000"/>
          <p14:tracePt t="78582" x="977900" y="3683000"/>
          <p14:tracePt t="78599" x="1016000" y="3683000"/>
          <p14:tracePt t="78615" x="1066800" y="3683000"/>
          <p14:tracePt t="78632" x="1117600" y="3663950"/>
          <p14:tracePt t="78649" x="1174750" y="3638550"/>
          <p14:tracePt t="78666" x="1200150" y="3606800"/>
          <p14:tracePt t="78684" x="1206500" y="3562350"/>
          <p14:tracePt t="78699" x="1200150" y="3530600"/>
          <p14:tracePt t="78715" x="1181100" y="3505200"/>
          <p14:tracePt t="78733" x="1162050" y="3486150"/>
          <p14:tracePt t="78749" x="1123950" y="3460750"/>
          <p14:tracePt t="78765" x="1085850" y="3441700"/>
          <p14:tracePt t="78782" x="1047750" y="3429000"/>
          <p14:tracePt t="78799" x="977900" y="3416300"/>
          <p14:tracePt t="78815" x="876300" y="3416300"/>
          <p14:tracePt t="78832" x="800100" y="3422650"/>
          <p14:tracePt t="78834" x="736600" y="3429000"/>
          <p14:tracePt t="78849" x="711200" y="3429000"/>
          <p14:tracePt t="78865" x="654050" y="3441700"/>
          <p14:tracePt t="78882" x="647700" y="3454400"/>
          <p14:tracePt t="78902" x="647700" y="3467100"/>
          <p14:tracePt t="78915" x="723900" y="3511550"/>
          <p14:tracePt t="78932" x="749300" y="3524250"/>
          <p14:tracePt t="78949" x="876300" y="3575050"/>
          <p14:tracePt t="78965" x="958850" y="3600450"/>
          <p14:tracePt t="78982" x="1028700" y="3600450"/>
          <p14:tracePt t="78999" x="1130300" y="3587750"/>
          <p14:tracePt t="79015" x="1193800" y="3581400"/>
          <p14:tracePt t="79032" x="1225550" y="3568700"/>
          <p14:tracePt t="79049" x="1244600" y="3556000"/>
          <p14:tracePt t="79065" x="1244600" y="3549650"/>
          <p14:tracePt t="79082" x="1238250" y="3530600"/>
          <p14:tracePt t="79084" x="1231900" y="3517900"/>
          <p14:tracePt t="79099" x="1219200" y="3498850"/>
          <p14:tracePt t="79101" x="1206500" y="3486150"/>
          <p14:tracePt t="79115" x="1193800" y="3467100"/>
          <p14:tracePt t="79117" x="1187450" y="3460750"/>
          <p14:tracePt t="79133" x="1162050" y="3429000"/>
          <p14:tracePt t="79149" x="1130300" y="3409950"/>
          <p14:tracePt t="79166" x="1104900" y="3397250"/>
          <p14:tracePt t="79168" x="1092200" y="3390900"/>
          <p14:tracePt t="79182" x="1035050" y="3365500"/>
          <p14:tracePt t="79199" x="1003300" y="3346450"/>
          <p14:tracePt t="79215" x="977900" y="3340100"/>
          <p14:tracePt t="79232" x="965200" y="3333750"/>
          <p14:tracePt t="79249" x="958850" y="3333750"/>
          <p14:tracePt t="79264" x="946150" y="3352800"/>
          <p14:tracePt t="79282" x="933450" y="3409950"/>
          <p14:tracePt t="79299" x="933450" y="3460750"/>
          <p14:tracePt t="79315" x="933450" y="3498850"/>
          <p14:tracePt t="79321" x="933450" y="3505200"/>
          <p14:tracePt t="79335" x="927100" y="3524250"/>
          <p14:tracePt t="79367" x="952500" y="3530600"/>
          <p14:tracePt t="79382" x="1041400" y="3530600"/>
          <p14:tracePt t="79399" x="1136650" y="3530600"/>
          <p14:tracePt t="79416" x="1193800" y="3530600"/>
          <p14:tracePt t="79432" x="1219200" y="3524250"/>
          <p14:tracePt t="79449" x="1225550" y="3517900"/>
          <p14:tracePt t="79466" x="1193800" y="3498850"/>
          <p14:tracePt t="79483" x="1143000" y="3473450"/>
          <p14:tracePt t="79499" x="1092200" y="3448050"/>
          <p14:tracePt t="79516" x="1035050" y="3429000"/>
          <p14:tracePt t="79533" x="965200" y="3422650"/>
          <p14:tracePt t="79553" x="908050" y="3416300"/>
          <p14:tracePt t="79566" x="863600" y="3416300"/>
          <p14:tracePt t="79583" x="825500" y="3441700"/>
          <p14:tracePt t="79585" x="806450" y="3454400"/>
          <p14:tracePt t="79598" x="793750" y="3473450"/>
          <p14:tracePt t="79599" x="781050" y="3498850"/>
          <p14:tracePt t="79616" x="774700" y="3562350"/>
          <p14:tracePt t="79632" x="774700" y="3600450"/>
          <p14:tracePt t="79649" x="800100" y="3632200"/>
          <p14:tracePt t="79666" x="819150" y="3632200"/>
          <p14:tracePt t="79683" x="838200" y="3625850"/>
          <p14:tracePt t="79699" x="882650" y="3606800"/>
          <p14:tracePt t="79716" x="946150" y="3587750"/>
          <p14:tracePt t="79733" x="1022350" y="3562350"/>
          <p14:tracePt t="79749" x="1066800" y="3549650"/>
          <p14:tracePt t="79766" x="1092200" y="3543300"/>
          <p14:tracePt t="79783" x="1111250" y="3536950"/>
          <p14:tracePt t="79799" x="1123950" y="3524250"/>
          <p14:tracePt t="79816" x="1143000" y="3505200"/>
          <p14:tracePt t="79818" x="1149350" y="3492500"/>
          <p14:tracePt t="79833" x="1155700" y="3479800"/>
          <p14:tracePt t="79834" x="1168400" y="3467100"/>
          <p14:tracePt t="79849" x="1174750" y="3454400"/>
          <p14:tracePt t="79866" x="1181100" y="3448050"/>
          <p14:tracePt t="79868" x="1187450" y="3441700"/>
          <p14:tracePt t="79883" x="1187450" y="3416300"/>
          <p14:tracePt t="79899" x="1187450" y="3397250"/>
          <p14:tracePt t="79916" x="1181100" y="3371850"/>
          <p14:tracePt t="79933" x="1174750" y="3333750"/>
          <p14:tracePt t="79949" x="1174750" y="3308350"/>
          <p14:tracePt t="79966" x="1174750" y="3276600"/>
          <p14:tracePt t="79983" x="1181100" y="3257550"/>
          <p14:tracePt t="80000" x="1193800" y="3219450"/>
          <p14:tracePt t="80016" x="1212850" y="3181350"/>
          <p14:tracePt t="80033" x="1250950" y="3098800"/>
          <p14:tracePt t="80049" x="1339850" y="2952750"/>
          <p14:tracePt t="80052" x="1409700" y="2851150"/>
          <p14:tracePt t="80066" x="1504950" y="2755900"/>
          <p14:tracePt t="80083" x="2203450" y="2362200"/>
          <p14:tracePt t="80100" x="2628900" y="2120900"/>
          <p14:tracePt t="80116" x="2933700" y="1911350"/>
          <p14:tracePt t="80133" x="3086100" y="1733550"/>
          <p14:tracePt t="80150" x="3130550" y="1574800"/>
          <p14:tracePt t="80166" x="3130550" y="1441450"/>
          <p14:tracePt t="80183" x="3111500" y="1314450"/>
          <p14:tracePt t="80200" x="3105150" y="1212850"/>
          <p14:tracePt t="80216" x="3117850" y="1123950"/>
          <p14:tracePt t="80233" x="3130550" y="1066800"/>
          <p14:tracePt t="80250" x="3136900" y="1041400"/>
          <p14:tracePt t="80267" x="3143250" y="1035050"/>
          <p14:tracePt t="80315" x="3143250" y="1041400"/>
          <p14:tracePt t="80344" x="3136900" y="1041400"/>
          <p14:tracePt t="80358" x="3130550" y="1041400"/>
          <p14:tracePt t="80368" x="3124200" y="1041400"/>
          <p14:tracePt t="83435" x="3124200" y="1047750"/>
          <p14:tracePt t="83455" x="3124200" y="1054100"/>
          <p14:tracePt t="83458" x="3124200" y="1060450"/>
          <p14:tracePt t="83486" x="3105150" y="1098550"/>
          <p14:tracePt t="83503" x="3098800" y="1123950"/>
          <p14:tracePt t="83520" x="3086100" y="1155700"/>
          <p14:tracePt t="83536" x="3079750" y="1168400"/>
          <p14:tracePt t="83553" x="3079750" y="1181100"/>
          <p14:tracePt t="83569" x="3067050" y="1200150"/>
          <p14:tracePt t="83586" x="3028950" y="1212850"/>
          <p14:tracePt t="83605" x="2914650" y="1212850"/>
          <p14:tracePt t="83619" x="2870200" y="1212850"/>
          <p14:tracePt t="83642" x="2857500" y="1212850"/>
          <p14:tracePt t="83748" x="2851150" y="1212850"/>
          <p14:tracePt t="83758" x="2844800" y="1212850"/>
          <p14:tracePt t="83769" x="2832100" y="1219200"/>
          <p14:tracePt t="83786" x="2819400" y="1225550"/>
          <p14:tracePt t="83803" x="2813050" y="1238250"/>
          <p14:tracePt t="83819" x="2806700" y="1244600"/>
          <p14:tracePt t="83836" x="2806700" y="1250950"/>
          <p14:tracePt t="83853" x="2806700" y="1257300"/>
          <p14:tracePt t="83868" x="2800350" y="1263650"/>
          <p14:tracePt t="84053" x="2800350" y="1270000"/>
          <p14:tracePt t="84087" x="2800350" y="1282700"/>
          <p14:tracePt t="84104" x="2800350" y="1289050"/>
          <p14:tracePt t="84120" x="2800350" y="1295400"/>
          <p14:tracePt t="84136" x="2800350" y="1308100"/>
          <p14:tracePt t="84153" x="2800350" y="1314450"/>
          <p14:tracePt t="84170" x="2800350" y="1327150"/>
          <p14:tracePt t="84187" x="2806700" y="1339850"/>
          <p14:tracePt t="84204" x="2813050" y="1358900"/>
          <p14:tracePt t="84221" x="2825750" y="1377950"/>
          <p14:tracePt t="84236" x="2825750" y="1384300"/>
          <p14:tracePt t="84270" x="2832100" y="1384300"/>
          <p14:tracePt t="84379" x="2825750" y="1384300"/>
          <p14:tracePt t="84386" x="2819400" y="1384300"/>
          <p14:tracePt t="84404" x="2800350" y="1390650"/>
          <p14:tracePt t="84421" x="2794000" y="1390650"/>
          <p14:tracePt t="84437" x="2755900" y="1397000"/>
          <p14:tracePt t="84453" x="2692400" y="1397000"/>
          <p14:tracePt t="84470" x="2527300" y="1397000"/>
          <p14:tracePt t="84487" x="2362200" y="1403350"/>
          <p14:tracePt t="84504" x="2209800" y="1403350"/>
          <p14:tracePt t="84520" x="2089150" y="1403350"/>
          <p14:tracePt t="84537" x="2019300" y="1403350"/>
          <p14:tracePt t="84540" x="1981200" y="1403350"/>
          <p14:tracePt t="84553" x="1968500" y="1397000"/>
          <p14:tracePt t="84570" x="1936750" y="1397000"/>
          <p14:tracePt t="84587" x="1911350" y="1397000"/>
          <p14:tracePt t="84604" x="1835150" y="1397000"/>
          <p14:tracePt t="84620" x="1727200" y="1409700"/>
          <p14:tracePt t="84636" x="1644650" y="1409700"/>
          <p14:tracePt t="84654" x="1568450" y="1409700"/>
          <p14:tracePt t="84671" x="1524000" y="1409700"/>
          <p14:tracePt t="84689" x="1517650" y="1409700"/>
          <p14:tracePt t="84744" x="1530350" y="1409700"/>
          <p14:tracePt t="84754" x="1536700" y="1409700"/>
          <p14:tracePt t="84770" x="1568450" y="1397000"/>
          <p14:tracePt t="84787" x="1593850" y="1384300"/>
          <p14:tracePt t="84803" x="1619250" y="1371600"/>
          <p14:tracePt t="84820" x="1625600" y="1371600"/>
          <p14:tracePt t="84837" x="1625600" y="1365250"/>
          <p14:tracePt t="84853" x="1631950" y="1365250"/>
          <p14:tracePt t="84907" x="1631950" y="1371600"/>
          <p14:tracePt t="84935" x="1625600" y="1384300"/>
          <p14:tracePt t="84955" x="1612900" y="1397000"/>
          <p14:tracePt t="84970" x="1593850" y="1409700"/>
          <p14:tracePt t="84987" x="1581150" y="1416050"/>
          <p14:tracePt t="85007" x="1574800" y="1428750"/>
          <p14:tracePt t="85042" x="1581150" y="1422400"/>
          <p14:tracePt t="85054" x="1593850" y="1422400"/>
          <p14:tracePt t="85070" x="1619250" y="1409700"/>
          <p14:tracePt t="85087" x="1651000" y="1409700"/>
          <p14:tracePt t="85104" x="1676400" y="1409700"/>
          <p14:tracePt t="85106" x="1701800" y="1409700"/>
          <p14:tracePt t="85120" x="1714500" y="1409700"/>
          <p14:tracePt t="85122" x="1733550" y="1403350"/>
          <p14:tracePt t="85137" x="1752600" y="1403350"/>
          <p14:tracePt t="85139" x="1771650" y="1397000"/>
          <p14:tracePt t="85155" x="1854200" y="1390650"/>
          <p14:tracePt t="85170" x="1962150" y="1384300"/>
          <p14:tracePt t="85187" x="2159000" y="1384300"/>
          <p14:tracePt t="85204" x="2355850" y="1384300"/>
          <p14:tracePt t="85220" x="2489200" y="1384300"/>
          <p14:tracePt t="85237" x="2533650" y="1384300"/>
          <p14:tracePt t="85271" x="2533650" y="1377950"/>
          <p14:tracePt t="85288" x="2527300" y="1371600"/>
          <p14:tracePt t="85304" x="2520950" y="1371600"/>
          <p14:tracePt t="85321" x="2514600" y="1371600"/>
          <p14:tracePt t="85337" x="2520950" y="1371600"/>
          <p14:tracePt t="85354" x="2533650" y="1371600"/>
          <p14:tracePt t="85371" x="2571750" y="1371600"/>
          <p14:tracePt t="85387" x="2622550" y="1377950"/>
          <p14:tracePt t="85404" x="2641600" y="1377950"/>
          <p14:tracePt t="85421" x="2654300" y="1371600"/>
          <p14:tracePt t="85437" x="2667000" y="1358900"/>
          <p14:tracePt t="85454" x="2673350" y="1352550"/>
          <p14:tracePt t="85470" x="2679700" y="1339850"/>
          <p14:tracePt t="85487" x="2686050" y="1333500"/>
          <p14:tracePt t="85504" x="2692400" y="1327150"/>
          <p14:tracePt t="85521" x="2698750" y="1327150"/>
          <p14:tracePt t="85537" x="2698750" y="1320800"/>
          <p14:tracePt t="85554" x="2711450" y="1320800"/>
          <p14:tracePt t="85587" x="2717800" y="1314450"/>
          <p14:tracePt t="85605" x="2724150" y="1308100"/>
          <p14:tracePt t="85620" x="2730500" y="1308100"/>
          <p14:tracePt t="85637" x="2730500" y="1301750"/>
          <p14:tracePt t="85688" x="2736850" y="1301750"/>
          <p14:tracePt t="85704" x="2743200" y="1308100"/>
          <p14:tracePt t="85721" x="2755900" y="1308100"/>
          <p14:tracePt t="85738" x="2755900" y="1314450"/>
          <p14:tracePt t="85754" x="2762250" y="1314450"/>
          <p14:tracePt t="85788" x="2762250" y="1320800"/>
          <p14:tracePt t="85821" x="2762250" y="1327150"/>
          <p14:tracePt t="85838" x="2762250" y="1333500"/>
          <p14:tracePt t="85855" x="2755900" y="1339850"/>
          <p14:tracePt t="85888" x="2749550" y="1346200"/>
          <p14:tracePt t="85926" x="2743200" y="1346200"/>
          <p14:tracePt t="85942" x="2743200" y="1352550"/>
          <p14:tracePt t="85983" x="2743200" y="1358900"/>
          <p14:tracePt t="86222" x="2736850" y="1358900"/>
          <p14:tracePt t="86235" x="2730500" y="1365250"/>
          <p14:tracePt t="86243" x="2717800" y="1365250"/>
          <p14:tracePt t="86256" x="2705100" y="1371600"/>
          <p14:tracePt t="86272" x="2679700" y="1384300"/>
          <p14:tracePt t="86288" x="2635250" y="1397000"/>
          <p14:tracePt t="86291" x="2603500" y="1403350"/>
          <p14:tracePt t="86305" x="2571750" y="1416050"/>
          <p14:tracePt t="86322" x="2533650" y="1422400"/>
          <p14:tracePt t="86338" x="2463800" y="1435100"/>
          <p14:tracePt t="86355" x="2374900" y="1441450"/>
          <p14:tracePt t="86373" x="2343150" y="1447800"/>
          <p14:tracePt t="86374" x="2317750" y="1447800"/>
          <p14:tracePt t="86388" x="2292350" y="1454150"/>
          <p14:tracePt t="86405" x="2254250" y="1460500"/>
          <p14:tracePt t="86422" x="2222500" y="1473200"/>
          <p14:tracePt t="86438" x="2190750" y="1479550"/>
          <p14:tracePt t="86455" x="2159000" y="1485900"/>
          <p14:tracePt t="86471" x="2133600" y="1485900"/>
          <p14:tracePt t="86488" x="2127250" y="1485900"/>
          <p14:tracePt t="86539" x="2120900" y="1492250"/>
          <p14:tracePt t="86555" x="2114550" y="1498600"/>
          <p14:tracePt t="86572" x="2101850" y="1504950"/>
          <p14:tracePt t="86589" x="2082800" y="1511300"/>
          <p14:tracePt t="86607" x="2076450" y="1524000"/>
          <p14:tracePt t="86622" x="2070100" y="1530350"/>
          <p14:tracePt t="86638" x="2051050" y="1543050"/>
          <p14:tracePt t="86655" x="1981200" y="1555750"/>
          <p14:tracePt t="86672" x="1866900" y="1568450"/>
          <p14:tracePt t="86689" x="1720850" y="1581150"/>
          <p14:tracePt t="86705" x="1568450" y="1593850"/>
          <p14:tracePt t="86722" x="1530350" y="1600200"/>
          <p14:tracePt t="86737" x="1530350" y="1606550"/>
          <p14:tracePt t="86755" x="1536700" y="1612900"/>
          <p14:tracePt t="86772" x="1555750" y="1612900"/>
          <p14:tracePt t="86789" x="1574800" y="1612900"/>
          <p14:tracePt t="86833" x="1574800" y="1606550"/>
          <p14:tracePt t="86870" x="1574800" y="1600200"/>
          <p14:tracePt t="86949" x="1581150" y="1593850"/>
          <p14:tracePt t="86974" x="1587500" y="1593850"/>
          <p14:tracePt t="87005" x="1593850" y="1593850"/>
          <p14:tracePt t="87039" x="1606550" y="1606550"/>
          <p14:tracePt t="87056" x="1606550" y="1612900"/>
          <p14:tracePt t="87072" x="1606550" y="1625600"/>
          <p14:tracePt t="87141" x="1612900" y="1625600"/>
          <p14:tracePt t="87155" x="1625600" y="1619250"/>
          <p14:tracePt t="87172" x="1644650" y="1612900"/>
          <p14:tracePt t="87189" x="1657350" y="1600200"/>
          <p14:tracePt t="87206" x="1670050" y="1593850"/>
          <p14:tracePt t="87222" x="1682750" y="1593850"/>
          <p14:tracePt t="87239" x="1682750" y="1587500"/>
          <p14:tracePt t="87242" x="1689100" y="1587500"/>
          <p14:tracePt t="87256" x="1695450" y="1587500"/>
          <p14:tracePt t="87273" x="1746250" y="1581150"/>
          <p14:tracePt t="87274" x="1803400" y="1581150"/>
          <p14:tracePt t="87289" x="1847850" y="1581150"/>
          <p14:tracePt t="87307" x="2019300" y="1574800"/>
          <p14:tracePt t="87322" x="2070100" y="1574800"/>
          <p14:tracePt t="87339" x="2095500" y="1568450"/>
          <p14:tracePt t="87356" x="2101850" y="1568450"/>
          <p14:tracePt t="87372" x="2108200" y="1562100"/>
          <p14:tracePt t="87388" x="2114550" y="1562100"/>
          <p14:tracePt t="87423" x="2127250" y="1562100"/>
          <p14:tracePt t="87456" x="2133600" y="1562100"/>
          <p14:tracePt t="87472" x="2139950" y="1555750"/>
          <p14:tracePt t="87506" x="2146300" y="1555750"/>
          <p14:tracePt t="87523" x="2159000" y="1549400"/>
          <p14:tracePt t="87539" x="2171700" y="1543050"/>
          <p14:tracePt t="87556" x="2209800" y="1530350"/>
          <p14:tracePt t="87573" x="2254250" y="1504950"/>
          <p14:tracePt t="87589" x="2355850" y="1485900"/>
          <p14:tracePt t="87606" x="2451100" y="1473200"/>
          <p14:tracePt t="87623" x="2508250" y="1460500"/>
          <p14:tracePt t="87639" x="2546350" y="1447800"/>
          <p14:tracePt t="87656" x="2565400" y="1435100"/>
          <p14:tracePt t="87673" x="2609850" y="1422400"/>
          <p14:tracePt t="87689" x="2692400" y="1403350"/>
          <p14:tracePt t="87706" x="2832100" y="1358900"/>
          <p14:tracePt t="87723" x="2959100" y="1320800"/>
          <p14:tracePt t="87740" x="3092450" y="1263650"/>
          <p14:tracePt t="87756" x="3155950" y="1231900"/>
          <p14:tracePt t="87773" x="3175000" y="1219200"/>
          <p14:tracePt t="87790" x="3181350" y="1219200"/>
          <p14:tracePt t="87883" x="3181350" y="1212850"/>
          <p14:tracePt t="87891" x="3181350" y="1206500"/>
          <p14:tracePt t="87907" x="3194050" y="1193800"/>
          <p14:tracePt t="87923" x="3219450" y="1162050"/>
          <p14:tracePt t="87939" x="3225800" y="1155700"/>
          <p14:tracePt t="87956" x="3225800" y="1143000"/>
          <p14:tracePt t="87973" x="3238500" y="1111250"/>
          <p14:tracePt t="87990" x="3263900" y="1028700"/>
          <p14:tracePt t="88011" x="3340100" y="844550"/>
          <p14:tracePt t="88023" x="3365500" y="793750"/>
          <p14:tracePt t="88039" x="3435350" y="685800"/>
          <p14:tracePt t="88057" x="3492500" y="609600"/>
          <p14:tracePt t="88073" x="3524250" y="571500"/>
          <p14:tracePt t="88090" x="3530600" y="571500"/>
          <p14:tracePt t="88123" x="3524250" y="584200"/>
          <p14:tracePt t="88141" x="3524250" y="596900"/>
          <p14:tracePt t="88156" x="3517900" y="603250"/>
          <p14:tracePt t="88173" x="3517900" y="615950"/>
          <p14:tracePt t="88190" x="3511550" y="628650"/>
          <p14:tracePt t="88207" x="3511550" y="641350"/>
          <p14:tracePt t="88223" x="3511550" y="647700"/>
          <p14:tracePt t="88342" x="3505200" y="647700"/>
          <p14:tracePt t="88356" x="3505200" y="654050"/>
          <p14:tracePt t="88373" x="3498850" y="660400"/>
          <p14:tracePt t="88391" x="3486150" y="673100"/>
          <p14:tracePt t="88406" x="3479800" y="679450"/>
          <p14:tracePt t="88423" x="3467100" y="698500"/>
          <p14:tracePt t="88440" x="3454400" y="717550"/>
          <p14:tracePt t="88456" x="3448050" y="723900"/>
          <p14:tracePt t="88474" x="3435350" y="730250"/>
          <p14:tracePt t="88489" x="3429000" y="742950"/>
          <p14:tracePt t="88507" x="3422650" y="742950"/>
          <p14:tracePt t="88523" x="3422650" y="749300"/>
          <p14:tracePt t="88540" x="3422650" y="755650"/>
          <p14:tracePt t="88557" x="3422650" y="768350"/>
          <p14:tracePt t="88574" x="3416300" y="787400"/>
          <p14:tracePt t="88591" x="3416300" y="812800"/>
          <p14:tracePt t="88611" x="3416300" y="844550"/>
          <p14:tracePt t="88613" x="3416300" y="850900"/>
          <p14:tracePt t="88623" x="3416300" y="857250"/>
          <p14:tracePt t="88640" x="3422650" y="869950"/>
          <p14:tracePt t="88716" x="3422650" y="876300"/>
          <p14:tracePt t="88724" x="3429000" y="876300"/>
          <p14:tracePt t="88744" x="3435350" y="876300"/>
          <p14:tracePt t="88756" x="3448050" y="889000"/>
          <p14:tracePt t="88774" x="3479800" y="895350"/>
          <p14:tracePt t="88791" x="3511550" y="908050"/>
          <p14:tracePt t="88807" x="3556000" y="914400"/>
          <p14:tracePt t="88823" x="3568700" y="914400"/>
          <p14:tracePt t="88857" x="3581400" y="908050"/>
          <p14:tracePt t="88874" x="3594100" y="895350"/>
          <p14:tracePt t="88890" x="3619500" y="882650"/>
          <p14:tracePt t="88907" x="3651250" y="876300"/>
          <p14:tracePt t="88911" x="3702050" y="876300"/>
          <p14:tracePt t="88924" x="3752850" y="876300"/>
          <p14:tracePt t="88941" x="3860800" y="876300"/>
          <p14:tracePt t="88957" x="3930650" y="876300"/>
          <p14:tracePt t="88974" x="3937000" y="876300"/>
          <p14:tracePt t="89024" x="3930650" y="876300"/>
          <p14:tracePt t="89040" x="3917950" y="876300"/>
          <p14:tracePt t="89057" x="3892550" y="876300"/>
          <p14:tracePt t="89073" x="3886200" y="876300"/>
          <p14:tracePt t="89096" x="3879850" y="876300"/>
          <p14:tracePt t="89098" x="3879850" y="882650"/>
          <p14:tracePt t="89114" x="3873500" y="882650"/>
          <p14:tracePt t="89124" x="3873500" y="889000"/>
          <p14:tracePt t="89141" x="3879850" y="889000"/>
          <p14:tracePt t="89157" x="3892550" y="889000"/>
          <p14:tracePt t="89174" x="3905250" y="889000"/>
          <p14:tracePt t="89191" x="3917950" y="882650"/>
          <p14:tracePt t="89285" x="3911600" y="882650"/>
          <p14:tracePt t="89313" x="3905250" y="882650"/>
          <p14:tracePt t="89335" x="3898900" y="882650"/>
          <p14:tracePt t="89357" x="3892550" y="876300"/>
          <p14:tracePt t="89374" x="3879850" y="876300"/>
          <p14:tracePt t="89391" x="3860800" y="876300"/>
          <p14:tracePt t="89407" x="3854450" y="876300"/>
          <p14:tracePt t="89425" x="3841750" y="876300"/>
          <p14:tracePt t="89441" x="3835400" y="876300"/>
          <p14:tracePt t="89458" x="3822700" y="876300"/>
          <p14:tracePt t="89474" x="3810000" y="876300"/>
          <p14:tracePt t="89491" x="3803650" y="876300"/>
          <p14:tracePt t="89507" x="3790950" y="876300"/>
          <p14:tracePt t="89524" x="3784600" y="882650"/>
          <p14:tracePt t="89541" x="3778250" y="882650"/>
          <p14:tracePt t="89557" x="3771900" y="882650"/>
          <p14:tracePt t="89574" x="3765550" y="882650"/>
          <p14:tracePt t="89591" x="3759200" y="882650"/>
          <p14:tracePt t="89609" x="3746500" y="889000"/>
          <p14:tracePt t="89624" x="3740150" y="889000"/>
          <p14:tracePt t="89626" x="3733800" y="889000"/>
          <p14:tracePt t="89641" x="3727450" y="889000"/>
          <p14:tracePt t="89660" x="3721100" y="895350"/>
          <p14:tracePt t="89674" x="3714750" y="895350"/>
          <p14:tracePt t="89893" x="3714750" y="889000"/>
          <p14:tracePt t="89900" x="3721100" y="889000"/>
          <p14:tracePt t="89960" x="3721100" y="882650"/>
          <p14:tracePt t="90205" x="3721100" y="876300"/>
          <p14:tracePt t="90214" x="3727450" y="876300"/>
          <p14:tracePt t="90349" x="3733800" y="876300"/>
          <p14:tracePt t="90385" x="3740150" y="876300"/>
          <p14:tracePt t="90515" x="3746500" y="876300"/>
          <p14:tracePt t="90539" x="3752850" y="876300"/>
          <p14:tracePt t="90558" x="3759200" y="876300"/>
          <p14:tracePt t="90576" x="3765550" y="876300"/>
          <p14:tracePt t="90610" x="3778250" y="876300"/>
          <p14:tracePt t="90625" x="3810000" y="876300"/>
          <p14:tracePt t="90643" x="3829050" y="876300"/>
          <p14:tracePt t="90659" x="3841750" y="882650"/>
          <p14:tracePt t="90709" x="3848100" y="889000"/>
          <p14:tracePt t="90726" x="3848100" y="895350"/>
          <p14:tracePt t="90743" x="3854450" y="895350"/>
          <p14:tracePt t="90817" x="3854450" y="901700"/>
          <p14:tracePt t="90841" x="3854450" y="908050"/>
          <p14:tracePt t="90849" x="3854450" y="914400"/>
          <p14:tracePt t="90875" x="3848100" y="920750"/>
          <p14:tracePt t="90892" x="3841750" y="933450"/>
          <p14:tracePt t="90909" x="3835400" y="939800"/>
          <p14:tracePt t="90925" x="3829050" y="946150"/>
          <p14:tracePt t="90942" x="3822700" y="952500"/>
          <p14:tracePt t="90975" x="3816350" y="958850"/>
          <p14:tracePt t="91009" x="3810000" y="958850"/>
          <p14:tracePt t="91110" x="3810000" y="952500"/>
          <p14:tracePt t="91143" x="3816350" y="946150"/>
          <p14:tracePt t="91159" x="3822700" y="946150"/>
          <p14:tracePt t="91176" x="3835400" y="946150"/>
          <p14:tracePt t="91193" x="3841750" y="946150"/>
          <p14:tracePt t="91209" x="3848100" y="946150"/>
          <p14:tracePt t="91226" x="3860800" y="946150"/>
          <p14:tracePt t="91242" x="3879850" y="946150"/>
          <p14:tracePt t="91259" x="3898900" y="946150"/>
          <p14:tracePt t="91263" x="3905250" y="939800"/>
          <p14:tracePt t="91276" x="3917950" y="939800"/>
          <p14:tracePt t="91293" x="3937000" y="939800"/>
          <p14:tracePt t="91309" x="3943350" y="933450"/>
          <p14:tracePt t="91311" x="3949700" y="933450"/>
          <p14:tracePt t="91521" x="3956050" y="933450"/>
          <p14:tracePt t="91543" x="3994150" y="901700"/>
          <p14:tracePt t="91561" x="4051300" y="863600"/>
          <p14:tracePt t="91577" x="4121150" y="812800"/>
          <p14:tracePt t="91593" x="4165600" y="774700"/>
          <p14:tracePt t="91609" x="4184650" y="749300"/>
          <p14:tracePt t="91626" x="4184650" y="742950"/>
          <p14:tracePt t="91683" x="4178300" y="749300"/>
          <p14:tracePt t="91689" x="4165600" y="749300"/>
          <p14:tracePt t="91697" x="4159250" y="755650"/>
          <p14:tracePt t="91709" x="4152900" y="755650"/>
          <p14:tracePt t="91726" x="4127500" y="768350"/>
          <p14:tracePt t="91743" x="4121150" y="768350"/>
          <p14:tracePt t="91760" x="4114800" y="774700"/>
          <p14:tracePt t="91810" x="4114800" y="781050"/>
          <p14:tracePt t="91851" x="4121150" y="781050"/>
          <p14:tracePt t="91859" x="4140200" y="781050"/>
          <p14:tracePt t="91876" x="4184650" y="774700"/>
          <p14:tracePt t="91893" x="4235450" y="774700"/>
          <p14:tracePt t="91909" x="4279900" y="781050"/>
          <p14:tracePt t="91926" x="4337050" y="781050"/>
          <p14:tracePt t="91943" x="4381500" y="774700"/>
          <p14:tracePt t="91959" x="4413250" y="762000"/>
          <p14:tracePt t="91977" x="4413250" y="749300"/>
          <p14:tracePt t="92009" x="4413250" y="742950"/>
          <p14:tracePt t="92070" x="4406900" y="742950"/>
          <p14:tracePt t="92098" x="4406900" y="749300"/>
          <p14:tracePt t="92113" x="4406900" y="755650"/>
          <p14:tracePt t="92121" x="4400550" y="755650"/>
          <p14:tracePt t="92136" x="4400550" y="762000"/>
          <p14:tracePt t="92143" x="4394200" y="762000"/>
          <p14:tracePt t="92160" x="4387850" y="774700"/>
          <p14:tracePt t="92176" x="4362450" y="787400"/>
          <p14:tracePt t="92193" x="4343400" y="800100"/>
          <p14:tracePt t="92210" x="4324350" y="812800"/>
          <p14:tracePt t="92227" x="4305300" y="819150"/>
          <p14:tracePt t="92243" x="4292600" y="825500"/>
          <p14:tracePt t="92260" x="4286250" y="825500"/>
          <p14:tracePt t="92293" x="4279900" y="825500"/>
          <p14:tracePt t="92310" x="4273550" y="825500"/>
          <p14:tracePt t="92326" x="4267200" y="819150"/>
          <p14:tracePt t="92360" x="4267200" y="812800"/>
          <p14:tracePt t="92434" x="4260850" y="812800"/>
          <p14:tracePt t="92605" x="4254500" y="812800"/>
          <p14:tracePt t="92614" x="4254500" y="806450"/>
          <p14:tracePt t="92628" x="4254500" y="800100"/>
          <p14:tracePt t="92643" x="4248150" y="800100"/>
          <p14:tracePt t="92758" x="4248150" y="793750"/>
          <p14:tracePt t="93089" x="4241800" y="793750"/>
          <p14:tracePt t="93568" x="4248150" y="787400"/>
          <p14:tracePt t="93575" x="4260850" y="787400"/>
          <p14:tracePt t="93584" x="4292600" y="781050"/>
          <p14:tracePt t="93594" x="4330700" y="774700"/>
          <p14:tracePt t="93611" x="4413250" y="768350"/>
          <p14:tracePt t="93628" x="4489450" y="755650"/>
          <p14:tracePt t="93632" x="4521200" y="755650"/>
          <p14:tracePt t="93644" x="4546600" y="742950"/>
          <p14:tracePt t="93662" x="4584700" y="730250"/>
          <p14:tracePt t="93694" x="4591050" y="723900"/>
          <p14:tracePt t="93712" x="4597400" y="723900"/>
          <p14:tracePt t="93728" x="4610100" y="723900"/>
          <p14:tracePt t="93745" x="4635500" y="717550"/>
          <p14:tracePt t="93746" x="4648200" y="717550"/>
          <p14:tracePt t="93778" x="4654550" y="717550"/>
          <p14:tracePt t="93794" x="4660900" y="717550"/>
          <p14:tracePt t="93812" x="4699000" y="704850"/>
          <p14:tracePt t="93828" x="4730750" y="692150"/>
          <p14:tracePt t="93844" x="4743450" y="692150"/>
          <p14:tracePt t="93861" x="4762500" y="692150"/>
          <p14:tracePt t="93878" x="4775200" y="692150"/>
          <p14:tracePt t="93894" x="4826000" y="685800"/>
          <p14:tracePt t="93911" x="4883150" y="679450"/>
          <p14:tracePt t="93928" x="4953000" y="673100"/>
          <p14:tracePt t="93945" x="5010150" y="660400"/>
          <p14:tracePt t="93961" x="5054600" y="647700"/>
          <p14:tracePt t="93978" x="5080000" y="641350"/>
          <p14:tracePt t="93995" x="5086350" y="635000"/>
          <p14:tracePt t="94028" x="5086350" y="628650"/>
          <p14:tracePt t="94044" x="5086350" y="609600"/>
          <p14:tracePt t="94062" x="5060950" y="577850"/>
          <p14:tracePt t="94078" x="5048250" y="565150"/>
          <p14:tracePt t="94095" x="4997450" y="539750"/>
          <p14:tracePt t="94114" x="4940300" y="520700"/>
          <p14:tracePt t="94128" x="4851400" y="495300"/>
          <p14:tracePt t="94145" x="4737100" y="476250"/>
          <p14:tracePt t="94162" x="4629150" y="457200"/>
          <p14:tracePt t="94178" x="4514850" y="450850"/>
          <p14:tracePt t="94195" x="4438650" y="450850"/>
          <p14:tracePt t="94211" x="4406900" y="450850"/>
          <p14:tracePt t="94228" x="4400550" y="482600"/>
          <p14:tracePt t="94231" x="4400550" y="508000"/>
          <p14:tracePt t="94245" x="4400550" y="539750"/>
          <p14:tracePt t="94246" x="4400550" y="565150"/>
          <p14:tracePt t="94262" x="4400550" y="596900"/>
          <p14:tracePt t="94279" x="4400550" y="628650"/>
          <p14:tracePt t="94295" x="4400550" y="647700"/>
          <p14:tracePt t="94312" x="4394200" y="660400"/>
          <p14:tracePt t="94328" x="4394200" y="666750"/>
          <p14:tracePt t="94361" x="4400550" y="679450"/>
          <p14:tracePt t="94378" x="4413250" y="685800"/>
          <p14:tracePt t="94395" x="4457700" y="704850"/>
          <p14:tracePt t="94412" x="4514850" y="717550"/>
          <p14:tracePt t="94428" x="4622800" y="717550"/>
          <p14:tracePt t="94445" x="4724400" y="711200"/>
          <p14:tracePt t="94462" x="4838700" y="698500"/>
          <p14:tracePt t="94478" x="4927600" y="679450"/>
          <p14:tracePt t="94495" x="4997450" y="673100"/>
          <p14:tracePt t="94512" x="5022850" y="673100"/>
          <p14:tracePt t="94528" x="5048250" y="666750"/>
          <p14:tracePt t="94548" x="5060950" y="666750"/>
          <p14:tracePt t="94562" x="5073650" y="666750"/>
          <p14:tracePt t="94579" x="5086350" y="660400"/>
          <p14:tracePt t="94595" x="5092700" y="660400"/>
          <p14:tracePt t="94612" x="5111750" y="654050"/>
          <p14:tracePt t="94628" x="5137150" y="654050"/>
          <p14:tracePt t="94645" x="5168900" y="647700"/>
          <p14:tracePt t="94662" x="5207000" y="641350"/>
          <p14:tracePt t="94679" x="5245100" y="635000"/>
          <p14:tracePt t="94695" x="5264150" y="628650"/>
          <p14:tracePt t="94712" x="5270500" y="628650"/>
          <p14:tracePt t="94729" x="5276850" y="628650"/>
          <p14:tracePt t="94746" x="5283200" y="628650"/>
          <p14:tracePt t="94762" x="5289550" y="628650"/>
          <p14:tracePt t="94913" x="5283200" y="628650"/>
          <p14:tracePt t="94934" x="5270500" y="628650"/>
          <p14:tracePt t="94946" x="5257800" y="635000"/>
          <p14:tracePt t="94962" x="5245100" y="635000"/>
          <p14:tracePt t="94980" x="5238750" y="635000"/>
          <p14:tracePt t="94995" x="5232400" y="635000"/>
          <p14:tracePt t="95012" x="5226050" y="635000"/>
          <p14:tracePt t="95029" x="5226050" y="641350"/>
          <p14:tracePt t="95046" x="5219700" y="641350"/>
          <p14:tracePt t="95062" x="5213350" y="641350"/>
          <p14:tracePt t="95079" x="5207000" y="647700"/>
          <p14:tracePt t="95097" x="5200650" y="647700"/>
          <p14:tracePt t="95307" x="5200650" y="654050"/>
          <p14:tracePt t="95315" x="5200650" y="660400"/>
          <p14:tracePt t="95329" x="5200650" y="673100"/>
          <p14:tracePt t="95347" x="5200650" y="679450"/>
          <p14:tracePt t="95485" x="5207000" y="679450"/>
          <p14:tracePt t="95493" x="5213350" y="679450"/>
          <p14:tracePt t="95502" x="5226050" y="685800"/>
          <p14:tracePt t="95513" x="5232400" y="685800"/>
          <p14:tracePt t="95529" x="5251450" y="692150"/>
          <p14:tracePt t="95704" x="5257800" y="685800"/>
          <p14:tracePt t="95717" x="5270500" y="685800"/>
          <p14:tracePt t="95737" x="5295900" y="673100"/>
          <p14:tracePt t="95747" x="5302250" y="666750"/>
          <p14:tracePt t="95764" x="5314950" y="660400"/>
          <p14:tracePt t="95780" x="5334000" y="654050"/>
          <p14:tracePt t="95797" x="5365750" y="647700"/>
          <p14:tracePt t="95799" x="5378450" y="641350"/>
          <p14:tracePt t="95817" x="5473700" y="635000"/>
          <p14:tracePt t="95829" x="5537200" y="635000"/>
          <p14:tracePt t="95831" x="5607050" y="628650"/>
          <p14:tracePt t="95846" x="5689600" y="622300"/>
          <p14:tracePt t="95864" x="5899150" y="596900"/>
          <p14:tracePt t="95880" x="6032500" y="584200"/>
          <p14:tracePt t="95896" x="6127750" y="577850"/>
          <p14:tracePt t="95913" x="6216650" y="577850"/>
          <p14:tracePt t="95929" x="6261100" y="577850"/>
          <p14:tracePt t="95946" x="6273800" y="577850"/>
          <p14:tracePt t="95963" x="6273800" y="590550"/>
          <p14:tracePt t="95979" x="6280150" y="603250"/>
          <p14:tracePt t="95997" x="6280150" y="615950"/>
          <p14:tracePt t="96014" x="6280150" y="635000"/>
          <p14:tracePt t="96029" x="6273800" y="635000"/>
          <p14:tracePt t="96032" x="6273800" y="641350"/>
          <p14:tracePt t="96046" x="6273800" y="647700"/>
          <p14:tracePt t="96063" x="6267450" y="654050"/>
          <p14:tracePt t="96081" x="6267450" y="666750"/>
          <p14:tracePt t="96096" x="6267450" y="679450"/>
          <p14:tracePt t="96113" x="6267450" y="692150"/>
          <p14:tracePt t="96130" x="6286500" y="711200"/>
          <p14:tracePt t="96146" x="6299200" y="723900"/>
          <p14:tracePt t="96163" x="6305550" y="723900"/>
          <p14:tracePt t="96180" x="6305550" y="730250"/>
          <p14:tracePt t="96197" x="6305550" y="736600"/>
          <p14:tracePt t="96311" x="6305550" y="742950"/>
          <p14:tracePt t="96327" x="6311900" y="742950"/>
          <p14:tracePt t="96344" x="6311900" y="749300"/>
          <p14:tracePt t="96364" x="6311900" y="755650"/>
          <p14:tracePt t="96397" x="6311900" y="762000"/>
          <p14:tracePt t="96413" x="6305550" y="762000"/>
          <p14:tracePt t="96447" x="6299200" y="762000"/>
          <p14:tracePt t="96480" x="6299200" y="768350"/>
          <p14:tracePt t="96517" x="6292850" y="768350"/>
          <p14:tracePt t="96547" x="6280150" y="774700"/>
          <p14:tracePt t="96563" x="6267450" y="781050"/>
          <p14:tracePt t="96580" x="6261100" y="781050"/>
          <p14:tracePt t="96597" x="6254750" y="781050"/>
          <p14:tracePt t="96614" x="6242050" y="781050"/>
          <p14:tracePt t="96677" x="6235700" y="787400"/>
          <p14:tracePt t="96697" x="6216650" y="793750"/>
          <p14:tracePt t="96713" x="6210300" y="793750"/>
          <p14:tracePt t="96730" x="6203950" y="793750"/>
          <p14:tracePt t="96748" x="6191250" y="800100"/>
          <p14:tracePt t="96750" x="6184900" y="800100"/>
          <p14:tracePt t="96763" x="6178550" y="800100"/>
          <p14:tracePt t="96780" x="6159500" y="806450"/>
          <p14:tracePt t="96798" x="6153150" y="806450"/>
          <p14:tracePt t="96895" x="6146800" y="806450"/>
          <p14:tracePt t="96903" x="6146800" y="812800"/>
          <p14:tracePt t="96921" x="6140450" y="812800"/>
          <p14:tracePt t="96947" x="6146800" y="812800"/>
          <p14:tracePt t="96964" x="6184900" y="819150"/>
          <p14:tracePt t="96981" x="6261100" y="825500"/>
          <p14:tracePt t="96997" x="6324600" y="838200"/>
          <p14:tracePt t="97014" x="6350000" y="838200"/>
          <p14:tracePt t="97030" x="6369050" y="844550"/>
          <p14:tracePt t="97047" x="6394450" y="857250"/>
          <p14:tracePt t="97067" x="6515100" y="895350"/>
          <p14:tracePt t="97083" x="6578600" y="914400"/>
          <p14:tracePt t="97097" x="6591300" y="920750"/>
          <p14:tracePt t="97208" x="6597650" y="920750"/>
          <p14:tracePt t="97217" x="6597650" y="914400"/>
          <p14:tracePt t="97231" x="6604000" y="914400"/>
          <p14:tracePt t="97331" x="6604000" y="920750"/>
          <p14:tracePt t="97347" x="6597650" y="920750"/>
          <p14:tracePt t="97645" x="6597650" y="927100"/>
          <p14:tracePt t="97651" x="6591300" y="927100"/>
          <p14:tracePt t="97665" x="6584950" y="927100"/>
          <p14:tracePt t="97682" x="6578600" y="933450"/>
          <p14:tracePt t="97733" x="6572250" y="933450"/>
          <p14:tracePt t="97748" x="6572250" y="939800"/>
          <p14:tracePt t="97764" x="6559550" y="939800"/>
          <p14:tracePt t="97781" x="6553200" y="946150"/>
          <p14:tracePt t="97786" x="6546850" y="946150"/>
          <p14:tracePt t="97799" x="6534150" y="952500"/>
          <p14:tracePt t="97814" x="6527800" y="958850"/>
          <p14:tracePt t="97831" x="6521450" y="958850"/>
          <p14:tracePt t="97940" x="6515100" y="958850"/>
          <p14:tracePt t="97947" x="6508750" y="958850"/>
          <p14:tracePt t="97964" x="6502400" y="958850"/>
          <p14:tracePt t="97982" x="6502400" y="965200"/>
          <p14:tracePt t="98032" x="6496050" y="965200"/>
          <p14:tracePt t="98050" x="6489700" y="965200"/>
          <p14:tracePt t="98065" x="6477000" y="965200"/>
          <p14:tracePt t="98081" x="6464300" y="971550"/>
          <p14:tracePt t="98098" x="6451600" y="977900"/>
          <p14:tracePt t="98115" x="6438900" y="990600"/>
          <p14:tracePt t="98172" x="6438900" y="984250"/>
          <p14:tracePt t="98198" x="6438900" y="971550"/>
          <p14:tracePt t="98215" x="6438900" y="965200"/>
          <p14:tracePt t="98354" x="6438900" y="971550"/>
          <p14:tracePt t="98369" x="6432550" y="971550"/>
          <p14:tracePt t="98651" x="6438900" y="971550"/>
          <p14:tracePt t="98821" x="6438900" y="977900"/>
          <p14:tracePt t="98846" x="6438900" y="984250"/>
          <p14:tracePt t="98931" x="6438900" y="990600"/>
          <p14:tracePt t="99009" x="6438900" y="996950"/>
          <p14:tracePt t="99037" x="6426200" y="996950"/>
          <p14:tracePt t="99044" x="6419850" y="996950"/>
          <p14:tracePt t="99054" x="6419850" y="990600"/>
          <p14:tracePt t="99066" x="6413500" y="990600"/>
          <p14:tracePt t="99083" x="6413500" y="984250"/>
          <p14:tracePt t="101544" x="6426200" y="984250"/>
          <p14:tracePt t="101552" x="6451600" y="984250"/>
          <p14:tracePt t="101568" x="6515100" y="990600"/>
          <p14:tracePt t="101584" x="6578600" y="996950"/>
          <p14:tracePt t="101601" x="6616700" y="1003300"/>
          <p14:tracePt t="101618" x="6623050" y="1003300"/>
          <p14:tracePt t="101679" x="6629400" y="1003300"/>
          <p14:tracePt t="101688" x="6635750" y="1003300"/>
          <p14:tracePt t="101701" x="6648450" y="1003300"/>
          <p14:tracePt t="101718" x="6667500" y="1009650"/>
          <p14:tracePt t="101736" x="6737350" y="1022350"/>
          <p14:tracePt t="101750" x="6756400" y="1028700"/>
          <p14:tracePt t="101768" x="6762750" y="1035050"/>
          <p14:tracePt t="101785" x="6769100" y="1047750"/>
          <p14:tracePt t="101801" x="6769100" y="1085850"/>
          <p14:tracePt t="101818" x="6762750" y="1168400"/>
          <p14:tracePt t="101834" x="6737350" y="1270000"/>
          <p14:tracePt t="101851" x="6718300" y="1352550"/>
          <p14:tracePt t="101868" x="6692900" y="1416050"/>
          <p14:tracePt t="101885" x="6642100" y="1441450"/>
          <p14:tracePt t="101901" x="6591300" y="1460500"/>
          <p14:tracePt t="101918" x="6534150" y="1479550"/>
          <p14:tracePt t="101935" x="6515100" y="1479550"/>
          <p14:tracePt t="102349" x="6508750" y="1479550"/>
          <p14:tracePt t="102357" x="6502400" y="1466850"/>
          <p14:tracePt t="102369" x="6502400" y="1460500"/>
          <p14:tracePt t="102385" x="6496050" y="1441450"/>
          <p14:tracePt t="102402" x="6496050" y="1422400"/>
          <p14:tracePt t="102404" x="6496050" y="1416050"/>
          <p14:tracePt t="102420" x="6521450" y="1397000"/>
          <p14:tracePt t="102437" x="6553200" y="1371600"/>
          <p14:tracePt t="102452" x="6591300" y="1352550"/>
          <p14:tracePt t="102469" x="6661150" y="1333500"/>
          <p14:tracePt t="102485" x="6794500" y="1295400"/>
          <p14:tracePt t="102502" x="6985000" y="1257300"/>
          <p14:tracePt t="102519" x="7213600" y="1219200"/>
          <p14:tracePt t="102537" x="7518400" y="1193800"/>
          <p14:tracePt t="102539" x="7664450" y="1187450"/>
          <p14:tracePt t="102552" x="7823200" y="1187450"/>
          <p14:tracePt t="102568" x="8108950" y="1174750"/>
          <p14:tracePt t="102585" x="8331200" y="1168400"/>
          <p14:tracePt t="102602" x="8521700" y="1149350"/>
          <p14:tracePt t="102618" x="8680450" y="1130300"/>
          <p14:tracePt t="102635" x="8788400" y="1117600"/>
          <p14:tracePt t="102652" x="8858250" y="1117600"/>
          <p14:tracePt t="102669" x="8883650" y="1111250"/>
          <p14:tracePt t="102685" x="8909050" y="1104900"/>
          <p14:tracePt t="102702" x="8953500" y="1098550"/>
          <p14:tracePt t="102719" x="8972550" y="1098550"/>
          <p14:tracePt t="102735" x="9067800" y="1085850"/>
          <p14:tracePt t="102752" x="9118600" y="1073150"/>
          <p14:tracePt t="102768" x="9169400" y="1060450"/>
          <p14:tracePt t="102785" x="9201150" y="1047750"/>
          <p14:tracePt t="102802" x="9232900" y="1028700"/>
          <p14:tracePt t="102819" x="9251950" y="1016000"/>
          <p14:tracePt t="102835" x="9271000" y="1003300"/>
          <p14:tracePt t="102852" x="9296400" y="990600"/>
          <p14:tracePt t="102869" x="9328150" y="990600"/>
          <p14:tracePt t="102886" x="9372600" y="984250"/>
          <p14:tracePt t="102902" x="9398000" y="984250"/>
          <p14:tracePt t="102919" x="9417050" y="984250"/>
          <p14:tracePt t="102936" x="9442450" y="977900"/>
          <p14:tracePt t="102952" x="9474200" y="977900"/>
          <p14:tracePt t="102968" x="9512300" y="971550"/>
          <p14:tracePt t="102985" x="9550400" y="965200"/>
          <p14:tracePt t="103002" x="9594850" y="946150"/>
          <p14:tracePt t="103019" x="9620250" y="933450"/>
          <p14:tracePt t="103035" x="9645650" y="920750"/>
          <p14:tracePt t="103053" x="9658350" y="908050"/>
          <p14:tracePt t="103069" x="9677400" y="889000"/>
          <p14:tracePt t="103085" x="9683750" y="857250"/>
          <p14:tracePt t="103102" x="9690100" y="819150"/>
          <p14:tracePt t="103119" x="9683750" y="781050"/>
          <p14:tracePt t="103136" x="9658350" y="723900"/>
          <p14:tracePt t="103152" x="9639300" y="704850"/>
          <p14:tracePt t="103169" x="9620250" y="692150"/>
          <p14:tracePt t="103185" x="9569450" y="673100"/>
          <p14:tracePt t="103202" x="9512300" y="666750"/>
          <p14:tracePt t="103219" x="9448800" y="666750"/>
          <p14:tracePt t="103235" x="9366250" y="673100"/>
          <p14:tracePt t="103252" x="9271000" y="698500"/>
          <p14:tracePt t="103269" x="9182100" y="717550"/>
          <p14:tracePt t="103286" x="9112250" y="742950"/>
          <p14:tracePt t="103303" x="9061450" y="774700"/>
          <p14:tracePt t="103319" x="9023350" y="800100"/>
          <p14:tracePt t="103336" x="9004300" y="844550"/>
          <p14:tracePt t="103352" x="9042400" y="895350"/>
          <p14:tracePt t="103369" x="9239250" y="977900"/>
          <p14:tracePt t="103387" x="9442450" y="1016000"/>
          <p14:tracePt t="103402" x="9575800" y="1028700"/>
          <p14:tracePt t="103419" x="9607550" y="1035050"/>
          <p14:tracePt t="103436" x="9620250" y="1035050"/>
          <p14:tracePt t="103452" x="9652000" y="1022350"/>
          <p14:tracePt t="103469" x="9696450" y="996950"/>
          <p14:tracePt t="103486" x="9721850" y="958850"/>
          <p14:tracePt t="103503" x="9747250" y="927100"/>
          <p14:tracePt t="103519" x="9759950" y="895350"/>
          <p14:tracePt t="103536" x="9766300" y="882650"/>
          <p14:tracePt t="103553" x="9766300" y="869950"/>
          <p14:tracePt t="103569" x="9759950" y="863600"/>
          <p14:tracePt t="103586" x="9747250" y="850900"/>
          <p14:tracePt t="103606" x="9728200" y="844550"/>
          <p14:tracePt t="103619" x="9715500" y="831850"/>
          <p14:tracePt t="103636" x="9709150" y="831850"/>
          <p14:tracePt t="103638" x="9702800" y="825500"/>
          <p14:tracePt t="103652" x="9696450" y="825500"/>
          <p14:tracePt t="103669" x="9690100" y="825500"/>
          <p14:tracePt t="103686" x="9683750" y="825500"/>
          <p14:tracePt t="103755" x="9677400" y="825500"/>
          <p14:tracePt t="103762" x="9575800" y="850900"/>
          <p14:tracePt t="103811" x="9569450" y="850900"/>
          <p14:tracePt t="103818" x="9569450" y="857250"/>
          <p14:tracePt t="103837" x="9563100" y="863600"/>
          <p14:tracePt t="103853" x="9537700" y="876300"/>
          <p14:tracePt t="103870" x="9525000" y="889000"/>
          <p14:tracePt t="103886" x="9505950" y="901700"/>
          <p14:tracePt t="103903" x="9499600" y="908050"/>
          <p14:tracePt t="103919" x="9480550" y="914400"/>
          <p14:tracePt t="103936" x="9467850" y="920750"/>
          <p14:tracePt t="103939" x="9467850" y="927100"/>
          <p14:tracePt t="103954" x="9461500" y="933450"/>
          <p14:tracePt t="103970" x="9455150" y="939800"/>
          <p14:tracePt t="103986" x="9442450" y="965200"/>
          <p14:tracePt t="104003" x="9436100" y="977900"/>
          <p14:tracePt t="104021" x="9436100" y="1003300"/>
          <p14:tracePt t="104036" x="9436100" y="1028700"/>
          <p14:tracePt t="104053" x="9467850" y="1085850"/>
          <p14:tracePt t="104070" x="9493250" y="1117600"/>
          <p14:tracePt t="104086" x="9525000" y="1136650"/>
          <p14:tracePt t="104103" x="9550400" y="1155700"/>
          <p14:tracePt t="104120" x="9575800" y="1162050"/>
          <p14:tracePt t="104136" x="9607550" y="1162050"/>
          <p14:tracePt t="104153" x="9652000" y="1162050"/>
          <p14:tracePt t="104170" x="9671050" y="1162050"/>
          <p14:tracePt t="104187" x="9690100" y="1155700"/>
          <p14:tracePt t="104203" x="9721850" y="1143000"/>
          <p14:tracePt t="104220" x="9734550" y="1130300"/>
          <p14:tracePt t="104237" x="9734550" y="1117600"/>
          <p14:tracePt t="104253" x="9740900" y="1098550"/>
          <p14:tracePt t="104270" x="9740900" y="1079500"/>
          <p14:tracePt t="104287" x="9728200" y="1066800"/>
          <p14:tracePt t="104303" x="9721850" y="1060450"/>
          <p14:tracePt t="104320" x="9715500" y="1054100"/>
          <p14:tracePt t="104336" x="9715500" y="1041400"/>
          <p14:tracePt t="104353" x="9836150" y="1016000"/>
          <p14:tracePt t="104370" x="9950450" y="1009650"/>
          <p14:tracePt t="104386" x="10039350" y="1003300"/>
          <p14:tracePt t="104403" x="10077450" y="996950"/>
          <p14:tracePt t="104421" x="10090150" y="990600"/>
          <p14:tracePt t="104437" x="10109200" y="977900"/>
          <p14:tracePt t="104438" x="10109200" y="971550"/>
          <p14:tracePt t="104453" x="10115550" y="965200"/>
          <p14:tracePt t="104470" x="10115550" y="939800"/>
          <p14:tracePt t="104487" x="10115550" y="933450"/>
          <p14:tracePt t="104503" x="10115550" y="920750"/>
          <p14:tracePt t="104521" x="10121900" y="908050"/>
          <p14:tracePt t="104537" x="10121900" y="895350"/>
          <p14:tracePt t="104553" x="10121900" y="882650"/>
          <p14:tracePt t="104570" x="10121900" y="869950"/>
          <p14:tracePt t="104587" x="10109200" y="857250"/>
          <p14:tracePt t="104604" x="10090150" y="844550"/>
          <p14:tracePt t="104620" x="10071100" y="838200"/>
          <p14:tracePt t="104637" x="10045700" y="831850"/>
          <p14:tracePt t="104654" x="9982200" y="819150"/>
          <p14:tracePt t="104669" x="9912350" y="806450"/>
          <p14:tracePt t="104689" x="9804400" y="793750"/>
          <p14:tracePt t="104704" x="9753600" y="787400"/>
          <p14:tracePt t="104720" x="9696450" y="793750"/>
          <p14:tracePt t="104737" x="9677400" y="812800"/>
          <p14:tracePt t="104754" x="9658350" y="844550"/>
          <p14:tracePt t="104770" x="9620250" y="882650"/>
          <p14:tracePt t="104787" x="9544050" y="920750"/>
          <p14:tracePt t="104803" x="9429750" y="946150"/>
          <p14:tracePt t="104820" x="9283700" y="958850"/>
          <p14:tracePt t="104837" x="9131300" y="958850"/>
          <p14:tracePt t="104854" x="8978900" y="958850"/>
          <p14:tracePt t="104870" x="8826500" y="946150"/>
          <p14:tracePt t="104887" x="8718550" y="939800"/>
          <p14:tracePt t="104904" x="8648700" y="933450"/>
          <p14:tracePt t="104921" x="8566150" y="933450"/>
          <p14:tracePt t="104938" x="8286750" y="927100"/>
          <p14:tracePt t="104954" x="8039100" y="914400"/>
          <p14:tracePt t="104973" x="7785100" y="901700"/>
          <p14:tracePt t="104987" x="7537450" y="889000"/>
          <p14:tracePt t="105004" x="7359650" y="882650"/>
          <p14:tracePt t="105020" x="7296150" y="882650"/>
          <p14:tracePt t="105054" x="7302500" y="895350"/>
          <p14:tracePt t="105071" x="7340600" y="908050"/>
          <p14:tracePt t="105087" x="7385050" y="914400"/>
          <p14:tracePt t="105104" x="7442200" y="914400"/>
          <p14:tracePt t="105121" x="7473950" y="914400"/>
          <p14:tracePt t="105137" x="7537450" y="914400"/>
          <p14:tracePt t="105154" x="7575550" y="908050"/>
          <p14:tracePt t="105170" x="7600950" y="895350"/>
          <p14:tracePt t="105187" x="7632700" y="895350"/>
          <p14:tracePt t="105204" x="7651750" y="895350"/>
          <p14:tracePt t="105221" x="7670800" y="895350"/>
          <p14:tracePt t="105237" x="7689850" y="895350"/>
          <p14:tracePt t="105254" x="7708900" y="895350"/>
          <p14:tracePt t="105271" x="7740650" y="895350"/>
          <p14:tracePt t="105287" x="7766050" y="895350"/>
          <p14:tracePt t="105304" x="7791450" y="889000"/>
          <p14:tracePt t="105321" x="7804150" y="882650"/>
          <p14:tracePt t="105337" x="7810500" y="882650"/>
          <p14:tracePt t="105422" x="7816850" y="882650"/>
          <p14:tracePt t="105428" x="7829550" y="882650"/>
          <p14:tracePt t="105437" x="7880350" y="882650"/>
          <p14:tracePt t="105454" x="8007350" y="889000"/>
          <p14:tracePt t="105473" x="8134350" y="889000"/>
          <p14:tracePt t="105488" x="8261350" y="889000"/>
          <p14:tracePt t="105504" x="8331200" y="882650"/>
          <p14:tracePt t="105521" x="8337550" y="882650"/>
          <p14:tracePt t="105576" x="8331200" y="882650"/>
          <p14:tracePt t="105590" x="8324850" y="882650"/>
          <p14:tracePt t="105607" x="8312150" y="889000"/>
          <p14:tracePt t="105622" x="8305800" y="889000"/>
          <p14:tracePt t="105689" x="8299450" y="889000"/>
          <p14:tracePt t="105696" x="8299450" y="895350"/>
          <p14:tracePt t="105728" x="8293100" y="895350"/>
          <p14:tracePt t="105737" x="8293100" y="901700"/>
          <p14:tracePt t="105754" x="8286750" y="901700"/>
          <p14:tracePt t="105771" x="8286750" y="908050"/>
          <p14:tracePt t="105805" x="8280400" y="914400"/>
          <p14:tracePt t="105822" x="8280400" y="920750"/>
          <p14:tracePt t="106015" x="8286750" y="920750"/>
          <p14:tracePt t="106021" x="8293100" y="920750"/>
          <p14:tracePt t="106038" x="8305800" y="920750"/>
          <p14:tracePt t="106055" x="8312150" y="920750"/>
          <p14:tracePt t="106072" x="8318500" y="914400"/>
          <p14:tracePt t="106088" x="8324850" y="914400"/>
          <p14:tracePt t="106105" x="8343900" y="914400"/>
          <p14:tracePt t="106122" x="8356600" y="908050"/>
          <p14:tracePt t="106138" x="8375650" y="901700"/>
          <p14:tracePt t="106155" x="8382000" y="901700"/>
          <p14:tracePt t="106171" x="8382000" y="895350"/>
          <p14:tracePt t="106188" x="8388350" y="895350"/>
          <p14:tracePt t="106206" x="8407400" y="889000"/>
          <p14:tracePt t="106222" x="8426450" y="889000"/>
          <p14:tracePt t="106224" x="8464550" y="882650"/>
          <p14:tracePt t="106238" x="8534400" y="882650"/>
          <p14:tracePt t="106255" x="8616950" y="869950"/>
          <p14:tracePt t="106271" x="8686800" y="857250"/>
          <p14:tracePt t="106289" x="8724900" y="838200"/>
          <p14:tracePt t="106305" x="8763000" y="825500"/>
          <p14:tracePt t="106321" x="8782050" y="819150"/>
          <p14:tracePt t="106355" x="8788400" y="819150"/>
          <p14:tracePt t="106372" x="8794750" y="819150"/>
          <p14:tracePt t="106388" x="8813800" y="825500"/>
          <p14:tracePt t="106405" x="8858250" y="844550"/>
          <p14:tracePt t="106425" x="8909050" y="850900"/>
          <p14:tracePt t="106438" x="8915400" y="850900"/>
          <p14:tracePt t="106455" x="8928100" y="850900"/>
          <p14:tracePt t="106473" x="8940800" y="850900"/>
          <p14:tracePt t="106488" x="8953500" y="850900"/>
          <p14:tracePt t="106505" x="8966200" y="857250"/>
          <p14:tracePt t="106522" x="8972550" y="857250"/>
          <p14:tracePt t="106538" x="8985250" y="863600"/>
          <p14:tracePt t="106555" x="8991600" y="869950"/>
          <p14:tracePt t="106572" x="8997950" y="869950"/>
          <p14:tracePt t="106588" x="9010650" y="869950"/>
          <p14:tracePt t="106605" x="9042400" y="876300"/>
          <p14:tracePt t="106622" x="9067800" y="876300"/>
          <p14:tracePt t="106638" x="9118600" y="882650"/>
          <p14:tracePt t="106655" x="9169400" y="889000"/>
          <p14:tracePt t="106658" x="9182100" y="895350"/>
          <p14:tracePt t="106672" x="9188450" y="895350"/>
          <p14:tracePt t="106694" x="9207500" y="895350"/>
          <p14:tracePt t="106768" x="9220200" y="895350"/>
          <p14:tracePt t="106776" x="9232900" y="895350"/>
          <p14:tracePt t="106788" x="9239250" y="895350"/>
          <p14:tracePt t="106806" x="9309100" y="889000"/>
          <p14:tracePt t="106822" x="9347200" y="882650"/>
          <p14:tracePt t="106838" x="9366250" y="876300"/>
          <p14:tracePt t="106856" x="9372600" y="876300"/>
          <p14:tracePt t="106874" x="9385300" y="869950"/>
          <p14:tracePt t="106888" x="9398000" y="863600"/>
          <p14:tracePt t="106905" x="9410700" y="863600"/>
          <p14:tracePt t="106922" x="9417050" y="863600"/>
          <p14:tracePt t="106939" x="9423400" y="863600"/>
          <p14:tracePt t="106955" x="9429750" y="863600"/>
          <p14:tracePt t="106972" x="9429750" y="857250"/>
          <p14:tracePt t="106989" x="9436100" y="857250"/>
          <p14:tracePt t="107005" x="9442450" y="857250"/>
          <p14:tracePt t="107022" x="9442450" y="850900"/>
          <p14:tracePt t="107025" x="9448800" y="850900"/>
          <p14:tracePt t="107063" x="9448800" y="844550"/>
          <p14:tracePt t="107078" x="9467850" y="844550"/>
          <p14:tracePt t="107089" x="9480550" y="844550"/>
          <p14:tracePt t="107105" x="9588500" y="844550"/>
          <p14:tracePt t="107122" x="9728200" y="850900"/>
          <p14:tracePt t="107139" x="9867900" y="857250"/>
          <p14:tracePt t="107157" x="10090150" y="857250"/>
          <p14:tracePt t="107173" x="10166350" y="857250"/>
          <p14:tracePt t="107175" x="10210800" y="857250"/>
          <p14:tracePt t="107189" x="10280650" y="857250"/>
          <p14:tracePt t="107206" x="10401300" y="844550"/>
          <p14:tracePt t="107223" x="10445750" y="844550"/>
          <p14:tracePt t="107239" x="10458450" y="838200"/>
          <p14:tracePt t="107318" x="10464800" y="838200"/>
          <p14:tracePt t="107417" x="10464800" y="844550"/>
          <p14:tracePt t="107477" x="10452100" y="850900"/>
          <p14:tracePt t="107507" x="10445750" y="857250"/>
          <p14:tracePt t="107523" x="10439400" y="863600"/>
          <p14:tracePt t="107538" x="10433050" y="869950"/>
          <p14:tracePt t="107540" x="10426700" y="869950"/>
          <p14:tracePt t="107558" x="10420350" y="876300"/>
          <p14:tracePt t="107575" x="10414000" y="882650"/>
          <p14:tracePt t="107589" x="10407650" y="889000"/>
          <p14:tracePt t="107606" x="10401300" y="895350"/>
          <p14:tracePt t="107623" x="10394950" y="901700"/>
          <p14:tracePt t="107709" x="10401300" y="901700"/>
          <p14:tracePt t="107807" x="10394950" y="901700"/>
          <p14:tracePt t="107813" x="10394950" y="908050"/>
          <p14:tracePt t="107823" x="10375900" y="908050"/>
          <p14:tracePt t="107839" x="10344150" y="920750"/>
          <p14:tracePt t="107856" x="10312400" y="927100"/>
          <p14:tracePt t="107872" x="10261600" y="933450"/>
          <p14:tracePt t="107890" x="10229850" y="939800"/>
          <p14:tracePt t="107907" x="10172700" y="946150"/>
          <p14:tracePt t="107923" x="10115550" y="958850"/>
          <p14:tracePt t="107939" x="10064750" y="965200"/>
          <p14:tracePt t="107957" x="9982200" y="971550"/>
          <p14:tracePt t="107973" x="9874250" y="977900"/>
          <p14:tracePt t="107990" x="9804400" y="977900"/>
          <p14:tracePt t="108006" x="9759950" y="984250"/>
          <p14:tracePt t="108023" x="9734550" y="990600"/>
          <p14:tracePt t="108025" x="9702800" y="996950"/>
          <p14:tracePt t="108039" x="9664700" y="996950"/>
          <p14:tracePt t="108057" x="9550400" y="1009650"/>
          <p14:tracePt t="108076" x="9448800" y="1016000"/>
          <p14:tracePt t="108090" x="9359900" y="1022350"/>
          <p14:tracePt t="108106" x="9277350" y="1022350"/>
          <p14:tracePt t="108123" x="9188450" y="1022350"/>
          <p14:tracePt t="108140" x="9080500" y="1022350"/>
          <p14:tracePt t="108156" x="8940800" y="1022350"/>
          <p14:tracePt t="108173" x="8826500" y="1016000"/>
          <p14:tracePt t="108189" x="8680450" y="1009650"/>
          <p14:tracePt t="108207" x="8559800" y="1009650"/>
          <p14:tracePt t="108225" x="8426450" y="1009650"/>
          <p14:tracePt t="108241" x="8350250" y="1022350"/>
          <p14:tracePt t="108257" x="8242300" y="1041400"/>
          <p14:tracePt t="108273" x="8064500" y="1054100"/>
          <p14:tracePt t="108290" x="7848600" y="1073150"/>
          <p14:tracePt t="108307" x="7626350" y="1085850"/>
          <p14:tracePt t="108323" x="7334250" y="1104900"/>
          <p14:tracePt t="108340" x="7137400" y="1117600"/>
          <p14:tracePt t="108357" x="6997700" y="1136650"/>
          <p14:tracePt t="108373" x="6877050" y="1168400"/>
          <p14:tracePt t="108390" x="6743700" y="1193800"/>
          <p14:tracePt t="108407" x="6534150" y="1212850"/>
          <p14:tracePt t="108423" x="6311900" y="1219200"/>
          <p14:tracePt t="108440" x="6051550" y="1225550"/>
          <p14:tracePt t="108443" x="5956300" y="1225550"/>
          <p14:tracePt t="108457" x="5772150" y="1238250"/>
          <p14:tracePt t="108473" x="5721350" y="1244600"/>
          <p14:tracePt t="108475" x="5683250" y="1244600"/>
          <p14:tracePt t="108493" x="5638800" y="1257300"/>
          <p14:tracePt t="108506" x="5613400" y="1263650"/>
          <p14:tracePt t="108525" x="5562600" y="1270000"/>
          <p14:tracePt t="108541" x="5499100" y="1282700"/>
          <p14:tracePt t="108557" x="5441950" y="1289050"/>
          <p14:tracePt t="108573" x="5391150" y="1289050"/>
          <p14:tracePt t="108590" x="5359400" y="1289050"/>
          <p14:tracePt t="108623" x="5346700" y="1295400"/>
          <p14:tracePt t="108640" x="5302250" y="1301750"/>
          <p14:tracePt t="108657" x="5162550" y="1301750"/>
          <p14:tracePt t="108674" x="5010150" y="1295400"/>
          <p14:tracePt t="108690" x="4781550" y="1263650"/>
          <p14:tracePt t="108707" x="4603750" y="1219200"/>
          <p14:tracePt t="108710" x="4552950" y="1200150"/>
          <p14:tracePt t="108724" x="4489450" y="1162050"/>
          <p14:tracePt t="108740" x="4495800" y="1143000"/>
          <p14:tracePt t="108757" x="4533900" y="1123950"/>
          <p14:tracePt t="108773" x="4603750" y="1104900"/>
          <p14:tracePt t="108790" x="4648200" y="1098550"/>
          <p14:tracePt t="108807" x="4648200" y="1092200"/>
          <p14:tracePt t="108855" x="4654550" y="1092200"/>
          <p14:tracePt t="108872" x="4667250" y="1092200"/>
          <p14:tracePt t="108890" x="4705350" y="1092200"/>
          <p14:tracePt t="108907" x="4756150" y="1092200"/>
          <p14:tracePt t="108924" x="4787900" y="1092200"/>
          <p14:tracePt t="108941" x="4794250" y="1092200"/>
          <p14:tracePt t="109143" x="4826000" y="1085850"/>
          <p14:tracePt t="109158" x="4864100" y="1079500"/>
          <p14:tracePt t="109175" x="4991100" y="1073150"/>
          <p14:tracePt t="109191" x="5156200" y="1060450"/>
          <p14:tracePt t="109193" x="5245100" y="1047750"/>
          <p14:tracePt t="109210" x="5340350" y="1041400"/>
          <p14:tracePt t="109224" x="5353050" y="1041400"/>
          <p14:tracePt t="109241" x="5353050" y="1035050"/>
          <p14:tracePt t="109499" x="5359400" y="1041400"/>
          <p14:tracePt t="109507" x="5378450" y="1041400"/>
          <p14:tracePt t="109514" x="5391150" y="1047750"/>
          <p14:tracePt t="109524" x="5403850" y="1047750"/>
          <p14:tracePt t="109542" x="5435600" y="1054100"/>
          <p14:tracePt t="109558" x="5448300" y="1060450"/>
          <p14:tracePt t="109574" x="5461000" y="1066800"/>
          <p14:tracePt t="109591" x="5467350" y="1066800"/>
          <p14:tracePt t="109624" x="5473700" y="1066800"/>
          <p14:tracePt t="109896" x="5480050" y="1066800"/>
          <p14:tracePt t="110072" x="5486400" y="1066800"/>
          <p14:tracePt t="110099" x="5486400" y="1060450"/>
          <p14:tracePt t="110234" x="5492750" y="1060450"/>
          <p14:tracePt t="110276" x="5499100" y="1060450"/>
          <p14:tracePt t="110298" x="5505450" y="1060450"/>
          <p14:tracePt t="110321" x="5511800" y="1060450"/>
          <p14:tracePt t="110342" x="5518150" y="1060450"/>
          <p14:tracePt t="110495" x="5524500" y="1060450"/>
          <p14:tracePt t="110537" x="5530850" y="1060450"/>
          <p14:tracePt t="110645" x="5537200" y="1060450"/>
          <p14:tracePt t="110658" x="5543550" y="1060450"/>
          <p14:tracePt t="110679" x="5549900" y="1060450"/>
          <p14:tracePt t="110692" x="5562600" y="1066800"/>
          <p14:tracePt t="110709" x="5568950" y="1073150"/>
          <p14:tracePt t="110726" x="5575300" y="1079500"/>
          <p14:tracePt t="110743" x="5581650" y="1092200"/>
          <p14:tracePt t="110759" x="5607050" y="1117600"/>
          <p14:tracePt t="110775" x="5626100" y="1136650"/>
          <p14:tracePt t="110792" x="5638800" y="1155700"/>
          <p14:tracePt t="110808" x="5645150" y="1168400"/>
          <p14:tracePt t="110946" x="5645150" y="1162050"/>
          <p14:tracePt t="110953" x="5651500" y="1162050"/>
          <p14:tracePt t="110961" x="5651500" y="1155700"/>
          <p14:tracePt t="110976" x="5657850" y="1155700"/>
          <p14:tracePt t="110992" x="5657850" y="1149350"/>
          <p14:tracePt t="111009" x="5664200" y="1143000"/>
          <p14:tracePt t="111048" x="5664200" y="1136650"/>
          <p14:tracePt t="111060" x="5670550" y="1136650"/>
          <p14:tracePt t="111159" x="5676900" y="1136650"/>
          <p14:tracePt t="111465" x="5683250" y="1136650"/>
          <p14:tracePt t="111489" x="5689600" y="1136650"/>
          <p14:tracePt t="111496" x="5689600" y="1143000"/>
          <p14:tracePt t="111510" x="5695950" y="1143000"/>
          <p14:tracePt t="111526" x="5708650" y="1143000"/>
          <p14:tracePt t="111543" x="5753100" y="1162050"/>
          <p14:tracePt t="111546" x="5822950" y="1181100"/>
          <p14:tracePt t="111560" x="5905500" y="1200150"/>
          <p14:tracePt t="111562" x="6000750" y="1212850"/>
          <p14:tracePt t="111577" x="6178550" y="1231900"/>
          <p14:tracePt t="111592" x="6299200" y="1244600"/>
          <p14:tracePt t="111609" x="6394450" y="1244600"/>
          <p14:tracePt t="111626" x="6451600" y="1244600"/>
          <p14:tracePt t="111643" x="6470650" y="1244600"/>
          <p14:tracePt t="111659" x="6477000" y="1244600"/>
          <p14:tracePt t="111676" x="6489700" y="1244600"/>
          <p14:tracePt t="111693" x="6534150" y="1244600"/>
          <p14:tracePt t="111709" x="6610350" y="1244600"/>
          <p14:tracePt t="111726" x="6686550" y="1244600"/>
          <p14:tracePt t="111729" x="6724650" y="1244600"/>
          <p14:tracePt t="111744" x="6800850" y="1231900"/>
          <p14:tracePt t="111759" x="6845300" y="1219200"/>
          <p14:tracePt t="111777" x="6870700" y="1212850"/>
          <p14:tracePt t="111792" x="6889750" y="1200150"/>
          <p14:tracePt t="111810" x="6915150" y="1187450"/>
          <p14:tracePt t="111826" x="6946900" y="1162050"/>
          <p14:tracePt t="111842" x="6985000" y="1143000"/>
          <p14:tracePt t="111859" x="7010400" y="1130300"/>
          <p14:tracePt t="111876" x="7029450" y="1117600"/>
          <p14:tracePt t="111893" x="7035800" y="1111250"/>
          <p14:tracePt t="112078" x="7042150" y="1111250"/>
          <p14:tracePt t="112085" x="7048500" y="1104900"/>
          <p14:tracePt t="112095" x="7086600" y="1104900"/>
          <p14:tracePt t="112111" x="7207250" y="1104900"/>
          <p14:tracePt t="112125" x="7340600" y="1092200"/>
          <p14:tracePt t="112144" x="7480300" y="1079500"/>
          <p14:tracePt t="112160" x="7600950" y="1079500"/>
          <p14:tracePt t="112177" x="7702550" y="1066800"/>
          <p14:tracePt t="112193" x="7759700" y="1060450"/>
          <p14:tracePt t="112210" x="7791450" y="1054100"/>
          <p14:tracePt t="112226" x="7810500" y="1054100"/>
          <p14:tracePt t="112243" x="7816850" y="1054100"/>
          <p14:tracePt t="112509" x="7823200" y="1054100"/>
          <p14:tracePt t="112517" x="7829550" y="1054100"/>
          <p14:tracePt t="112528" x="7842250" y="1054100"/>
          <p14:tracePt t="112544" x="7867650" y="1054100"/>
          <p14:tracePt t="112561" x="7886700" y="1054100"/>
          <p14:tracePt t="112562" x="7893050" y="1047750"/>
          <p14:tracePt t="112577" x="7899400" y="1047750"/>
          <p14:tracePt t="112641" x="7905750" y="1047750"/>
          <p14:tracePt t="112681" x="7912100" y="1047750"/>
          <p14:tracePt t="112835" x="7912100" y="1041400"/>
          <p14:tracePt t="112869" x="7918450" y="1041400"/>
          <p14:tracePt t="112877" x="7924800" y="1035050"/>
          <p14:tracePt t="112894" x="7931150" y="1035050"/>
          <p14:tracePt t="112927" x="7943850" y="1035050"/>
          <p14:tracePt t="112944" x="7969250" y="1028700"/>
          <p14:tracePt t="112961" x="8007350" y="1022350"/>
          <p14:tracePt t="112977" x="8026400" y="1016000"/>
          <p14:tracePt t="112994" x="8051800" y="1009650"/>
          <p14:tracePt t="113010" x="8077200" y="1009650"/>
          <p14:tracePt t="113028" x="8089900" y="1009650"/>
          <p14:tracePt t="113044" x="8115300" y="1009650"/>
          <p14:tracePt t="113061" x="8216900" y="1003300"/>
          <p14:tracePt t="113078" x="8451850" y="996950"/>
          <p14:tracePt t="113095" x="8750300" y="1003300"/>
          <p14:tracePt t="113110" x="8947150" y="1016000"/>
          <p14:tracePt t="113127" x="9061450" y="1022350"/>
          <p14:tracePt t="113144" x="9074150" y="1022350"/>
          <p14:tracePt t="113455" x="9080500" y="1028700"/>
          <p14:tracePt t="113464" x="9086850" y="1028700"/>
          <p14:tracePt t="113480" x="9131300" y="1054100"/>
          <p14:tracePt t="113495" x="9182100" y="1085850"/>
          <p14:tracePt t="113511" x="9213850" y="1111250"/>
          <p14:tracePt t="113528" x="9232900" y="1130300"/>
          <p14:tracePt t="113544" x="9245600" y="1136650"/>
          <p14:tracePt t="113561" x="9245600" y="1143000"/>
          <p14:tracePt t="113655" x="9239250" y="1143000"/>
          <p14:tracePt t="113671" x="9201150" y="1143000"/>
          <p14:tracePt t="113681" x="9194800" y="1143000"/>
          <p14:tracePt t="113695" x="9163050" y="1136650"/>
          <p14:tracePt t="113711" x="9137650" y="1123950"/>
          <p14:tracePt t="113727" x="9105900" y="1098550"/>
          <p14:tracePt t="113745" x="9093200" y="1079500"/>
          <p14:tracePt t="113761" x="9086850" y="1054100"/>
          <p14:tracePt t="113778" x="9093200" y="1035050"/>
          <p14:tracePt t="113795" x="9105900" y="1028700"/>
          <p14:tracePt t="113812" x="9105900" y="1022350"/>
          <p14:tracePt t="113828" x="9112250" y="1016000"/>
          <p14:tracePt t="113862" x="9112250" y="1009650"/>
          <p14:tracePt t="113878" x="9112250" y="990600"/>
          <p14:tracePt t="113894" x="9112250" y="920750"/>
          <p14:tracePt t="113911" x="9099550" y="812800"/>
          <p14:tracePt t="113928" x="9074150" y="711200"/>
          <p14:tracePt t="113945" x="9048750" y="641350"/>
          <p14:tracePt t="113961" x="9017000" y="577850"/>
          <p14:tracePt t="113964" x="8997950" y="565150"/>
          <p14:tracePt t="113978" x="8991600" y="565150"/>
          <p14:tracePt t="114012" x="8978900" y="571500"/>
          <p14:tracePt t="114028" x="8953500" y="584200"/>
          <p14:tracePt t="114045" x="8902700" y="603250"/>
          <p14:tracePt t="114061" x="8832850" y="615950"/>
          <p14:tracePt t="114078" x="8731250" y="628650"/>
          <p14:tracePt t="114095" x="8642350" y="654050"/>
          <p14:tracePt t="114111" x="8540750" y="711200"/>
          <p14:tracePt t="114128" x="8464550" y="787400"/>
          <p14:tracePt t="114145" x="8426450" y="838200"/>
          <p14:tracePt t="114162" x="8432800" y="939800"/>
          <p14:tracePt t="114178" x="8439150" y="958850"/>
          <p14:tracePt t="114195" x="8509000" y="1003300"/>
          <p14:tracePt t="114212" x="8572500" y="1016000"/>
          <p14:tracePt t="114228" x="8750300" y="1016000"/>
          <p14:tracePt t="114245" x="9017000" y="1028700"/>
          <p14:tracePt t="114262" x="9207500" y="1035050"/>
          <p14:tracePt t="114278" x="9290050" y="1035050"/>
          <p14:tracePt t="114295" x="9315450" y="1016000"/>
          <p14:tracePt t="114311" x="9328150" y="977900"/>
          <p14:tracePt t="114329" x="9328150" y="933450"/>
          <p14:tracePt t="114347" x="9283700" y="857250"/>
          <p14:tracePt t="114362" x="9264650" y="838200"/>
          <p14:tracePt t="114364" x="9239250" y="806450"/>
          <p14:tracePt t="114378" x="9201150" y="781050"/>
          <p14:tracePt t="114395" x="9144000" y="736600"/>
          <p14:tracePt t="114412" x="9017000" y="673100"/>
          <p14:tracePt t="114428" x="8966200" y="654050"/>
          <p14:tracePt t="114445" x="8883650" y="641350"/>
          <p14:tracePt t="114462" x="8832850" y="635000"/>
          <p14:tracePt t="114478" x="8763000" y="641350"/>
          <p14:tracePt t="114495" x="8655050" y="654050"/>
          <p14:tracePt t="114512" x="8528050" y="679450"/>
          <p14:tracePt t="114529" x="8432800" y="717550"/>
          <p14:tracePt t="114545" x="8394700" y="749300"/>
          <p14:tracePt t="114562" x="8382000" y="793750"/>
          <p14:tracePt t="114579" x="8413750" y="857250"/>
          <p14:tracePt t="114595" x="8585200" y="952500"/>
          <p14:tracePt t="114613" x="8674100" y="971550"/>
          <p14:tracePt t="114615" x="8775700" y="977900"/>
          <p14:tracePt t="114628" x="8959850" y="984250"/>
          <p14:tracePt t="114645" x="9080500" y="984250"/>
          <p14:tracePt t="114663" x="9137650" y="971550"/>
          <p14:tracePt t="114679" x="9163050" y="958850"/>
          <p14:tracePt t="114695" x="9175750" y="933450"/>
          <p14:tracePt t="114712" x="9188450" y="908050"/>
          <p14:tracePt t="114729" x="9188450" y="889000"/>
          <p14:tracePt t="114745" x="9188450" y="869950"/>
          <p14:tracePt t="114762" x="9175750" y="857250"/>
          <p14:tracePt t="114779" x="9137650" y="850900"/>
          <p14:tracePt t="114795" x="9086850" y="850900"/>
          <p14:tracePt t="114812" x="9010650" y="850900"/>
          <p14:tracePt t="114815" x="8972550" y="857250"/>
          <p14:tracePt t="114828" x="8953500" y="857250"/>
          <p14:tracePt t="114830" x="8921750" y="857250"/>
          <p14:tracePt t="114846" x="8877300" y="863600"/>
          <p14:tracePt t="114864" x="8858250" y="869950"/>
          <p14:tracePt t="114879" x="8851900" y="895350"/>
          <p14:tracePt t="114896" x="8851900" y="939800"/>
          <p14:tracePt t="114912" x="8864600" y="984250"/>
          <p14:tracePt t="114929" x="8883650" y="1028700"/>
          <p14:tracePt t="114946" x="8902700" y="1073150"/>
          <p14:tracePt t="114962" x="8921750" y="1111250"/>
          <p14:tracePt t="114979" x="8940800" y="1136650"/>
          <p14:tracePt t="114996" x="8953500" y="1149350"/>
          <p14:tracePt t="115012" x="8972550" y="1168400"/>
          <p14:tracePt t="115029" x="8991600" y="1174750"/>
          <p14:tracePt t="115045" x="9004300" y="1181100"/>
          <p14:tracePt t="115202" x="9004300" y="1174750"/>
          <p14:tracePt t="115212" x="9004300" y="1168400"/>
          <p14:tracePt t="115229" x="8997950" y="1168400"/>
          <p14:tracePt t="115382" x="8997950" y="1162050"/>
          <p14:tracePt t="115397" x="8997950" y="1155700"/>
          <p14:tracePt t="115413" x="8997950" y="1143000"/>
          <p14:tracePt t="115430" x="9004300" y="1136650"/>
          <p14:tracePt t="115446" x="9004300" y="1123950"/>
          <p14:tracePt t="115463" x="9004300" y="1117600"/>
          <p14:tracePt t="115480" x="9004300" y="1111250"/>
          <p14:tracePt t="115513" x="9004300" y="1104900"/>
          <p14:tracePt t="115529" x="9004300" y="1098550"/>
          <p14:tracePt t="115604" x="8997950" y="1104900"/>
          <p14:tracePt t="115671" x="8997950" y="1098550"/>
          <p14:tracePt t="115695" x="8997950" y="1092200"/>
          <p14:tracePt t="115709" x="8985250" y="1092200"/>
          <p14:tracePt t="115718" x="8978900" y="1085850"/>
          <p14:tracePt t="115732" x="8959850" y="1085850"/>
          <p14:tracePt t="115746" x="8959850" y="1079500"/>
          <p14:tracePt t="115763" x="8953500" y="1079500"/>
          <p14:tracePt t="115780" x="8947150" y="1079500"/>
          <p14:tracePt t="115796" x="8940800" y="1073150"/>
          <p14:tracePt t="115842" x="8934450" y="1079500"/>
          <p14:tracePt t="115851" x="8934450" y="1085850"/>
          <p14:tracePt t="115880" x="8934450" y="1092200"/>
          <p14:tracePt t="116218" x="8928100" y="1092200"/>
          <p14:tracePt t="116488" x="8928100" y="1085850"/>
          <p14:tracePt t="120098" x="8947150" y="1085850"/>
          <p14:tracePt t="120105" x="9004300" y="1085850"/>
          <p14:tracePt t="120116" x="9074150" y="1085850"/>
          <p14:tracePt t="120133" x="9302750" y="1085850"/>
          <p14:tracePt t="120151" x="9531350" y="1098550"/>
          <p14:tracePt t="120153" x="9626600" y="1111250"/>
          <p14:tracePt t="120167" x="9690100" y="1130300"/>
          <p14:tracePt t="120170" x="9734550" y="1155700"/>
          <p14:tracePt t="120183" x="9747250" y="1174750"/>
          <p14:tracePt t="120185" x="9753600" y="1193800"/>
          <p14:tracePt t="120201" x="9740900" y="1206500"/>
          <p14:tracePt t="120217" x="9728200" y="1212850"/>
          <p14:tracePt t="120233" x="9721850" y="1219200"/>
          <p14:tracePt t="120250" x="9715500" y="1231900"/>
          <p14:tracePt t="120266" x="9709150" y="1250950"/>
          <p14:tracePt t="120283" x="9671050" y="1289050"/>
          <p14:tracePt t="120300" x="9544050" y="1333500"/>
          <p14:tracePt t="120316" x="9302750" y="1365250"/>
          <p14:tracePt t="120333" x="9004300" y="1377950"/>
          <p14:tracePt t="120336" x="8851900" y="1384300"/>
          <p14:tracePt t="120350" x="8743950" y="1397000"/>
          <p14:tracePt t="120366" x="8540750" y="1428750"/>
          <p14:tracePt t="120383" x="8464550" y="1485900"/>
          <p14:tracePt t="120401" x="8382000" y="1562100"/>
          <p14:tracePt t="120403" x="8293100" y="1606550"/>
          <p14:tracePt t="120419" x="7943850" y="1733550"/>
          <p14:tracePt t="120433" x="7245350" y="1892300"/>
          <p14:tracePt t="120451" x="6407150" y="2044700"/>
          <p14:tracePt t="120467" x="5549900" y="2222500"/>
          <p14:tracePt t="120484" x="4813300" y="2387600"/>
          <p14:tracePt t="120500" x="4222750" y="2482850"/>
          <p14:tracePt t="120517" x="3841750" y="2501900"/>
          <p14:tracePt t="120534" x="3594100" y="2495550"/>
          <p14:tracePt t="120551" x="3397250" y="2438400"/>
          <p14:tracePt t="120567" x="3270250" y="2330450"/>
          <p14:tracePt t="120584" x="3162300" y="2146300"/>
          <p14:tracePt t="120601" x="3117850" y="1949450"/>
          <p14:tracePt t="120617" x="3136900" y="1784350"/>
          <p14:tracePt t="120618" x="3168650" y="1714500"/>
          <p14:tracePt t="120633" x="3194050" y="1657350"/>
          <p14:tracePt t="120650" x="3263900" y="1549400"/>
          <p14:tracePt t="120653" x="3289300" y="1517650"/>
          <p14:tracePt t="120667" x="3308350" y="1485900"/>
          <p14:tracePt t="120668" x="3308350" y="1466850"/>
          <p14:tracePt t="120685" x="3302000" y="1454150"/>
          <p14:tracePt t="120701" x="3289300" y="1447800"/>
          <p14:tracePt t="120717" x="3257550" y="1416050"/>
          <p14:tracePt t="120734" x="3219450" y="1320800"/>
          <p14:tracePt t="120750" x="3175000" y="1054100"/>
          <p14:tracePt t="120769" x="3155950" y="762000"/>
          <p14:tracePt t="120787" x="3149600" y="412750"/>
          <p14:tracePt t="120801" x="3149600" y="133350"/>
          <p14:tracePt t="121104" x="1917700" y="12700"/>
          <p14:tracePt t="121111" x="1841500" y="31750"/>
          <p14:tracePt t="121121" x="1765300" y="57150"/>
          <p14:tracePt t="121134" x="1568450" y="101600"/>
          <p14:tracePt t="121151" x="1403350" y="139700"/>
          <p14:tracePt t="121167" x="1327150" y="171450"/>
          <p14:tracePt t="121184" x="1282700" y="184150"/>
          <p14:tracePt t="121200" x="1276350" y="190500"/>
          <p14:tracePt t="121218" x="1270000" y="203200"/>
          <p14:tracePt t="121234" x="1238250" y="222250"/>
          <p14:tracePt t="121251" x="1162050" y="254000"/>
          <p14:tracePt t="121268" x="1066800" y="292100"/>
          <p14:tracePt t="121284" x="977900" y="355600"/>
          <p14:tracePt t="121301" x="927100" y="425450"/>
          <p14:tracePt t="121317" x="895350" y="482600"/>
          <p14:tracePt t="121320" x="889000" y="488950"/>
          <p14:tracePt t="121334" x="882650" y="508000"/>
          <p14:tracePt t="121351" x="869950" y="546100"/>
          <p14:tracePt t="121367" x="863600" y="603250"/>
          <p14:tracePt t="121384" x="857250" y="647700"/>
          <p14:tracePt t="121401" x="850900" y="704850"/>
          <p14:tracePt t="121417" x="838200" y="793750"/>
          <p14:tracePt t="121434" x="825500" y="844550"/>
          <p14:tracePt t="121451" x="825500" y="876300"/>
          <p14:tracePt t="121467" x="825500" y="889000"/>
          <p14:tracePt t="121484" x="838200" y="895350"/>
          <p14:tracePt t="121501" x="863600" y="914400"/>
          <p14:tracePt t="121517" x="901700" y="958850"/>
          <p14:tracePt t="121533" x="939800" y="1016000"/>
          <p14:tracePt t="121551" x="958850" y="1085850"/>
          <p14:tracePt t="121567" x="958850" y="1155700"/>
          <p14:tracePt t="121584" x="965200" y="1219200"/>
          <p14:tracePt t="121600" x="965200" y="1257300"/>
          <p14:tracePt t="121616" x="952500" y="1314450"/>
          <p14:tracePt t="121617" x="946150" y="1339850"/>
          <p14:tracePt t="121633" x="946150" y="1365250"/>
          <p14:tracePt t="121651" x="996950" y="1441450"/>
          <p14:tracePt t="121668" x="1111250" y="1479550"/>
          <p14:tracePt t="121684" x="1339850" y="1454150"/>
          <p14:tracePt t="121701" x="1593850" y="1320800"/>
          <p14:tracePt t="121718" x="1955800" y="1085850"/>
          <p14:tracePt t="121825" x="1962150" y="1079500"/>
          <p14:tracePt t="121832" x="1987550" y="1054100"/>
          <p14:tracePt t="121852" x="2082800" y="1041400"/>
          <p14:tracePt t="121868" x="2127250" y="1054100"/>
          <p14:tracePt t="121884" x="2095500" y="1079500"/>
          <p14:tracePt t="121901" x="2082800" y="1155700"/>
          <p14:tracePt t="121918" x="2025650" y="1181100"/>
          <p14:tracePt t="121935" x="2006600" y="1270000"/>
          <p14:tracePt t="122004" x="2006600" y="1276350"/>
          <p14:tracePt t="122018" x="2006600" y="1301750"/>
          <p14:tracePt t="122035" x="1993900" y="1320800"/>
          <p14:tracePt t="122051" x="1981200" y="1320800"/>
          <p14:tracePt t="122068" x="1962150" y="1314450"/>
          <p14:tracePt t="122085" x="1955800" y="1295400"/>
          <p14:tracePt t="122146" x="1955800" y="1289050"/>
          <p14:tracePt t="122257" x="1949450" y="1289050"/>
          <p14:tracePt t="122263" x="1943100" y="1289050"/>
          <p14:tracePt t="122279" x="1917700" y="1289050"/>
          <p14:tracePt t="122302" x="1854200" y="1339850"/>
          <p14:tracePt t="122319" x="1828800" y="1377950"/>
          <p14:tracePt t="122337" x="1797050" y="1416050"/>
          <p14:tracePt t="122354" x="1739900" y="1473200"/>
          <p14:tracePt t="122368" x="1670050" y="1581150"/>
          <p14:tracePt t="122385" x="1631950" y="1644650"/>
          <p14:tracePt t="122402" x="1619250" y="1657350"/>
          <p14:tracePt t="122577" x="1612900" y="1657350"/>
          <p14:tracePt t="122587" x="1606550" y="1657350"/>
          <p14:tracePt t="122606" x="1587500" y="1663700"/>
          <p14:tracePt t="122619" x="1562100" y="1676400"/>
          <p14:tracePt t="122636" x="1524000" y="1689100"/>
          <p14:tracePt t="122652" x="1492250" y="1714500"/>
          <p14:tracePt t="122669" x="1454150" y="1778000"/>
          <p14:tracePt t="122686" x="1428750" y="1828800"/>
          <p14:tracePt t="122702" x="1397000" y="1905000"/>
          <p14:tracePt t="122719" x="1377950" y="1949450"/>
          <p14:tracePt t="122735" x="1346200" y="2019300"/>
          <p14:tracePt t="122739" x="1333500" y="2044700"/>
          <p14:tracePt t="122757" x="1295400" y="2139950"/>
          <p14:tracePt t="122769" x="1282700" y="2178050"/>
          <p14:tracePt t="122785" x="1257300" y="2336800"/>
          <p14:tracePt t="122802" x="1250950" y="2444750"/>
          <p14:tracePt t="122819" x="1250950" y="2495550"/>
          <p14:tracePt t="122835" x="1250950" y="2540000"/>
          <p14:tracePt t="122897" x="1244600" y="2540000"/>
          <p14:tracePt t="122904" x="1231900" y="2540000"/>
          <p14:tracePt t="122919" x="1219200" y="2540000"/>
          <p14:tracePt t="122935" x="1193800" y="2520950"/>
          <p14:tracePt t="122954" x="1162050" y="2495550"/>
          <p14:tracePt t="122969" x="1174750" y="2438400"/>
          <p14:tracePt t="122986" x="1187450" y="2387600"/>
          <p14:tracePt t="123003" x="1206500" y="2330450"/>
          <p14:tracePt t="123019" x="1212850" y="2279650"/>
          <p14:tracePt t="123035" x="1206500" y="2235200"/>
          <p14:tracePt t="123052" x="1136650" y="2178050"/>
          <p14:tracePt t="123069" x="1009650" y="2127250"/>
          <p14:tracePt t="123086" x="889000" y="2089150"/>
          <p14:tracePt t="123102" x="774700" y="2076450"/>
          <p14:tracePt t="123104" x="736600" y="2076450"/>
          <p14:tracePt t="123119" x="723900" y="2076450"/>
          <p14:tracePt t="123136" x="704850" y="2089150"/>
          <p14:tracePt t="123153" x="704850" y="2101850"/>
          <p14:tracePt t="123169" x="698500" y="2120900"/>
          <p14:tracePt t="123185" x="692150" y="2139950"/>
          <p14:tracePt t="123202" x="679450" y="2159000"/>
          <p14:tracePt t="123219" x="654050" y="2165350"/>
          <p14:tracePt t="123236" x="635000" y="2178050"/>
          <p14:tracePt t="123252" x="628650" y="2178050"/>
          <p14:tracePt t="123287" x="635000" y="2190750"/>
          <p14:tracePt t="123302" x="666750" y="2203450"/>
          <p14:tracePt t="123319" x="781050" y="2235200"/>
          <p14:tracePt t="123336" x="882650" y="2254250"/>
          <p14:tracePt t="123352" x="984250" y="2266950"/>
          <p14:tracePt t="123369" x="1073150" y="2266950"/>
          <p14:tracePt t="123386" x="1136650" y="2266950"/>
          <p14:tracePt t="123403" x="1193800" y="2266950"/>
          <p14:tracePt t="123419" x="1238250" y="2266950"/>
          <p14:tracePt t="123436" x="1295400" y="2260600"/>
          <p14:tracePt t="123453" x="1371600" y="2241550"/>
          <p14:tracePt t="123454" x="1441450" y="2222500"/>
          <p14:tracePt t="123469" x="1530350" y="2203450"/>
          <p14:tracePt t="123486" x="1625600" y="2178050"/>
          <p14:tracePt t="123503" x="1651000" y="2171700"/>
          <p14:tracePt t="123519" x="1708150" y="2159000"/>
          <p14:tracePt t="123536" x="1714500" y="2152650"/>
          <p14:tracePt t="123553" x="1708150" y="2139950"/>
          <p14:tracePt t="123569" x="1695450" y="2108200"/>
          <p14:tracePt t="123586" x="1676400" y="2076450"/>
          <p14:tracePt t="123603" x="1657350" y="2038350"/>
          <p14:tracePt t="123619" x="1644650" y="2000250"/>
          <p14:tracePt t="123636" x="1625600" y="1974850"/>
          <p14:tracePt t="123652" x="1593850" y="1930400"/>
          <p14:tracePt t="123669" x="1555750" y="1898650"/>
          <p14:tracePt t="123686" x="1517650" y="1873250"/>
          <p14:tracePt t="123703" x="1479550" y="1854200"/>
          <p14:tracePt t="123720" x="1390650" y="1835150"/>
          <p14:tracePt t="123738" x="1301750" y="1822450"/>
          <p14:tracePt t="123753" x="1193800" y="1816100"/>
          <p14:tracePt t="123769" x="1117600" y="1809750"/>
          <p14:tracePt t="123786" x="1041400" y="1816100"/>
          <p14:tracePt t="123803" x="863600" y="1898650"/>
          <p14:tracePt t="123819" x="749300" y="1962150"/>
          <p14:tracePt t="123836" x="647700" y="2038350"/>
          <p14:tracePt t="123853" x="628650" y="2101850"/>
          <p14:tracePt t="123870" x="647700" y="2165350"/>
          <p14:tracePt t="123886" x="679450" y="2184400"/>
          <p14:tracePt t="123903" x="730250" y="2190750"/>
          <p14:tracePt t="123919" x="781050" y="2184400"/>
          <p14:tracePt t="123936" x="819150" y="2178050"/>
          <p14:tracePt t="123938" x="831850" y="2171700"/>
          <p14:tracePt t="123954" x="838200" y="2171700"/>
          <p14:tracePt t="123970" x="844550" y="2171700"/>
          <p14:tracePt t="124069" x="838200" y="2171700"/>
          <p14:tracePt t="124087" x="825500" y="2178050"/>
          <p14:tracePt t="124103" x="812800" y="2178050"/>
          <p14:tracePt t="124120" x="800100" y="2184400"/>
          <p14:tracePt t="124136" x="781050" y="2197100"/>
          <p14:tracePt t="124153" x="755650" y="2216150"/>
          <p14:tracePt t="124170" x="736600" y="2228850"/>
          <p14:tracePt t="124187" x="730250" y="2228850"/>
          <p14:tracePt t="124203" x="723900" y="2235200"/>
          <p14:tracePt t="124205" x="717550" y="2235200"/>
          <p14:tracePt t="124220" x="711200" y="2247900"/>
          <p14:tracePt t="124236" x="711200" y="2266950"/>
          <p14:tracePt t="124253" x="711200" y="2279650"/>
          <p14:tracePt t="124270" x="704850" y="2298700"/>
          <p14:tracePt t="124286" x="698500" y="2349500"/>
          <p14:tracePt t="124303" x="679450" y="2425700"/>
          <p14:tracePt t="124320" x="679450" y="2514600"/>
          <p14:tracePt t="124337" x="679450" y="2673350"/>
          <p14:tracePt t="124354" x="679450" y="2832100"/>
          <p14:tracePt t="124371" x="679450" y="3009900"/>
          <p14:tracePt t="124387" x="673100" y="3244850"/>
          <p14:tracePt t="124403" x="673100" y="3492500"/>
          <p14:tracePt t="124421" x="673100" y="3727450"/>
          <p14:tracePt t="124423" x="673100" y="3816350"/>
          <p14:tracePt t="124437" x="685800" y="3956050"/>
          <p14:tracePt t="124453" x="704850" y="4279900"/>
          <p14:tracePt t="124471" x="723900" y="4514850"/>
          <p14:tracePt t="124487" x="730250" y="4692650"/>
          <p14:tracePt t="124503" x="730250" y="4889500"/>
          <p14:tracePt t="124520" x="723900" y="5048250"/>
          <p14:tracePt t="124537" x="723900" y="5143500"/>
          <p14:tracePt t="124553" x="742950" y="5219700"/>
          <p14:tracePt t="124570" x="755650" y="5245100"/>
          <p14:tracePt t="124620" x="749300" y="5232400"/>
          <p14:tracePt t="124637" x="742950" y="5226050"/>
          <p14:tracePt t="124654" x="736600" y="5226050"/>
          <p14:tracePt t="124703" x="749300" y="5226050"/>
          <p14:tracePt t="124720" x="755650" y="5226050"/>
          <p14:tracePt t="124737" x="908050" y="5194300"/>
          <p14:tracePt t="124754" x="939800" y="5168900"/>
          <p14:tracePt t="124770" x="952500" y="5130800"/>
          <p14:tracePt t="124787" x="952500" y="5099050"/>
          <p14:tracePt t="124803" x="952500" y="5060950"/>
          <p14:tracePt t="124821" x="965200" y="4978400"/>
          <p14:tracePt t="124837" x="996950" y="4889500"/>
          <p14:tracePt t="124854" x="1035050" y="4787900"/>
          <p14:tracePt t="124871" x="1079500" y="4673600"/>
          <p14:tracePt t="124888" x="1111250" y="4591050"/>
          <p14:tracePt t="124904" x="1117600" y="4578350"/>
          <p14:tracePt t="124907" x="1117600" y="4565650"/>
          <p14:tracePt t="124921" x="1117600" y="4559300"/>
          <p14:tracePt t="124922" x="1117600" y="4552950"/>
          <p14:tracePt t="124938" x="1111250" y="4546600"/>
          <p14:tracePt t="124954" x="1079500" y="4533900"/>
          <p14:tracePt t="124970" x="1041400" y="4521200"/>
          <p14:tracePt t="124987" x="990600" y="4502150"/>
          <p14:tracePt t="125004" x="971550" y="4495800"/>
          <p14:tracePt t="125021" x="965200" y="4489450"/>
          <p14:tracePt t="125037" x="958850" y="4483100"/>
          <p14:tracePt t="125054" x="952500" y="4476750"/>
          <p14:tracePt t="125071" x="939800" y="4457700"/>
          <p14:tracePt t="125088" x="901700" y="4413250"/>
          <p14:tracePt t="125091" x="882650" y="4394200"/>
          <p14:tracePt t="125104" x="863600" y="4381500"/>
          <p14:tracePt t="125121" x="800100" y="4330700"/>
          <p14:tracePt t="125137" x="749300" y="4311650"/>
          <p14:tracePt t="125154" x="742950" y="4305300"/>
          <p14:tracePt t="125171" x="742950" y="4311650"/>
          <p14:tracePt t="125187" x="742950" y="4318000"/>
          <p14:tracePt t="125204" x="755650" y="4324350"/>
          <p14:tracePt t="125221" x="762000" y="4330700"/>
          <p14:tracePt t="125237" x="774700" y="4330700"/>
          <p14:tracePt t="125254" x="793750" y="4324350"/>
          <p14:tracePt t="125258" x="800100" y="4324350"/>
          <p14:tracePt t="125275" x="812800" y="4330700"/>
          <p14:tracePt t="125287" x="800100" y="4349750"/>
          <p14:tracePt t="125289" x="793750" y="4362450"/>
          <p14:tracePt t="125304" x="774700" y="4381500"/>
          <p14:tracePt t="125322" x="768350" y="4400550"/>
          <p14:tracePt t="125364" x="774700" y="4406900"/>
          <p14:tracePt t="125372" x="781050" y="4406900"/>
          <p14:tracePt t="125387" x="806450" y="4413250"/>
          <p14:tracePt t="125405" x="895350" y="4438650"/>
          <p14:tracePt t="125421" x="952500" y="4451350"/>
          <p14:tracePt t="125437" x="1003300" y="4464050"/>
          <p14:tracePt t="125454" x="1047750" y="4464050"/>
          <p14:tracePt t="125470" x="1092200" y="4464050"/>
          <p14:tracePt t="125488" x="1130300" y="4451350"/>
          <p14:tracePt t="125504" x="1149350" y="4445000"/>
          <p14:tracePt t="125521" x="1187450" y="4432300"/>
          <p14:tracePt t="125537" x="1231900" y="4413250"/>
          <p14:tracePt t="125554" x="1270000" y="4400550"/>
          <p14:tracePt t="125571" x="1308100" y="4381500"/>
          <p14:tracePt t="125588" x="1327150" y="4368800"/>
          <p14:tracePt t="125605" x="1339850" y="4362450"/>
          <p14:tracePt t="125606" x="1346200" y="4356100"/>
          <p14:tracePt t="125638" x="1346200" y="4337050"/>
          <p14:tracePt t="125640" x="1346200" y="4330700"/>
          <p14:tracePt t="125654" x="1327150" y="4311650"/>
          <p14:tracePt t="125671" x="1301750" y="4292600"/>
          <p14:tracePt t="125688" x="1263650" y="4273550"/>
          <p14:tracePt t="125704" x="1231900" y="4254500"/>
          <p14:tracePt t="125721" x="1206500" y="4235450"/>
          <p14:tracePt t="125738" x="1168400" y="4222750"/>
          <p14:tracePt t="125758" x="1123950" y="4203700"/>
          <p14:tracePt t="125771" x="1111250" y="4203700"/>
          <p14:tracePt t="125787" x="1079500" y="4197350"/>
          <p14:tracePt t="125805" x="1009650" y="4184650"/>
          <p14:tracePt t="125821" x="914400" y="4165600"/>
          <p14:tracePt t="125838" x="857250" y="4159250"/>
          <p14:tracePt t="125855" x="800100" y="4152900"/>
          <p14:tracePt t="125871" x="781050" y="4146550"/>
          <p14:tracePt t="125904" x="768350" y="4146550"/>
          <p14:tracePt t="125922" x="749300" y="4152900"/>
          <p14:tracePt t="125938" x="698500" y="4165600"/>
          <p14:tracePt t="125955" x="584200" y="4197350"/>
          <p14:tracePt t="125971" x="501650" y="4229100"/>
          <p14:tracePt t="125988" x="406400" y="4279900"/>
          <p14:tracePt t="126005" x="374650" y="4305300"/>
          <p14:tracePt t="126021" x="361950" y="4330700"/>
          <p14:tracePt t="126038" x="381000" y="4349750"/>
          <p14:tracePt t="126055" x="419100" y="4362450"/>
          <p14:tracePt t="126058" x="463550" y="4368800"/>
          <p14:tracePt t="126075" x="590550" y="4375150"/>
          <p14:tracePt t="126089" x="641350" y="4375150"/>
          <p14:tracePt t="126090" x="685800" y="4375150"/>
          <p14:tracePt t="126105" x="730250" y="4375150"/>
          <p14:tracePt t="126122" x="857250" y="4381500"/>
          <p14:tracePt t="126139" x="965200" y="4387850"/>
          <p14:tracePt t="126155" x="1117600" y="4394200"/>
          <p14:tracePt t="126171" x="1238250" y="4394200"/>
          <p14:tracePt t="126188" x="1295400" y="4387850"/>
          <p14:tracePt t="126205" x="1327150" y="4368800"/>
          <p14:tracePt t="126222" x="1346200" y="4349750"/>
          <p14:tracePt t="126238" x="1358900" y="4324350"/>
          <p14:tracePt t="126255" x="1365250" y="4298950"/>
          <p14:tracePt t="126272" x="1365250" y="4279900"/>
          <p14:tracePt t="126288" x="1365250" y="4260850"/>
          <p14:tracePt t="126290" x="1365250" y="4248150"/>
          <p14:tracePt t="126305" x="1365250" y="4241800"/>
          <p14:tracePt t="126306" x="1358900" y="4229100"/>
          <p14:tracePt t="126322" x="1352550" y="4222750"/>
          <p14:tracePt t="126323" x="1339850" y="4210050"/>
          <p14:tracePt t="126339" x="1327150" y="4203700"/>
          <p14:tracePt t="126341" x="1314450" y="4197350"/>
          <p14:tracePt t="126356" x="1289050" y="4178300"/>
          <p14:tracePt t="126371" x="1263650" y="4171950"/>
          <p14:tracePt t="126373" x="1238250" y="4159250"/>
          <p14:tracePt t="126391" x="1200150" y="4146550"/>
          <p14:tracePt t="126404" x="1155700" y="4140200"/>
          <p14:tracePt t="126422" x="1123950" y="4133850"/>
          <p14:tracePt t="126438" x="1098550" y="4133850"/>
          <p14:tracePt t="126455" x="1047750" y="4133850"/>
          <p14:tracePt t="126472" x="977900" y="4140200"/>
          <p14:tracePt t="126488" x="882650" y="4159250"/>
          <p14:tracePt t="126505" x="781050" y="4178300"/>
          <p14:tracePt t="126522" x="660400" y="4191000"/>
          <p14:tracePt t="126538" x="584200" y="4197350"/>
          <p14:tracePt t="126555" x="533400" y="4197350"/>
          <p14:tracePt t="126572" x="520700" y="4203700"/>
          <p14:tracePt t="126589" x="539750" y="4273550"/>
          <p14:tracePt t="126607" x="603250" y="4368800"/>
          <p14:tracePt t="126622" x="730250" y="4495800"/>
          <p14:tracePt t="126639" x="819150" y="4578350"/>
          <p14:tracePt t="126655" x="876300" y="4622800"/>
          <p14:tracePt t="126672" x="914400" y="4635500"/>
          <p14:tracePt t="126689" x="958850" y="4635500"/>
          <p14:tracePt t="126705" x="1047750" y="4616450"/>
          <p14:tracePt t="126722" x="1174750" y="4578350"/>
          <p14:tracePt t="126739" x="1314450" y="4521200"/>
          <p14:tracePt t="126755" x="1365250" y="4476750"/>
          <p14:tracePt t="126772" x="1397000" y="4432300"/>
          <p14:tracePt t="126775" x="1416050" y="4413250"/>
          <p14:tracePt t="126789" x="1422400" y="4394200"/>
          <p14:tracePt t="126806" x="1428750" y="4356100"/>
          <p14:tracePt t="126822" x="1428750" y="4343400"/>
          <p14:tracePt t="126838" x="1428750" y="4330700"/>
          <p14:tracePt t="126856" x="1416050" y="4311650"/>
          <p14:tracePt t="126872" x="1403350" y="4286250"/>
          <p14:tracePt t="126889" x="1403350" y="4254500"/>
          <p14:tracePt t="126905" x="1397000" y="4222750"/>
          <p14:tracePt t="126922" x="1397000" y="4210050"/>
          <p14:tracePt t="126940" x="1397000" y="4203700"/>
          <p14:tracePt t="126955" x="1403350" y="4197350"/>
          <p14:tracePt t="126972" x="1454150" y="4197350"/>
          <p14:tracePt t="126989" x="1549400" y="4197350"/>
          <p14:tracePt t="127006" x="1638300" y="4197350"/>
          <p14:tracePt t="127022" x="1739900" y="4197350"/>
          <p14:tracePt t="127024" x="1771650" y="4197350"/>
          <p14:tracePt t="127039" x="1797050" y="4197350"/>
          <p14:tracePt t="127056" x="1816100" y="4191000"/>
          <p14:tracePt t="127071" x="1816100" y="4184650"/>
          <p14:tracePt t="127089" x="1816100" y="4171950"/>
          <p14:tracePt t="127105" x="1816100" y="4165600"/>
          <p14:tracePt t="127122" x="1816100" y="4152900"/>
          <p14:tracePt t="127139" x="1803400" y="4146550"/>
          <p14:tracePt t="127156" x="1784350" y="4146550"/>
          <p14:tracePt t="127172" x="1733550" y="4133850"/>
          <p14:tracePt t="127189" x="1676400" y="4121150"/>
          <p14:tracePt t="127207" x="1593850" y="4108450"/>
          <p14:tracePt t="127222" x="1543050" y="4108450"/>
          <p14:tracePt t="127239" x="1466850" y="4108450"/>
          <p14:tracePt t="127256" x="1384300" y="4127500"/>
          <p14:tracePt t="127276" x="1276350" y="4165600"/>
          <p14:tracePt t="127289" x="1257300" y="4171950"/>
          <p14:tracePt t="127290" x="1219200" y="4191000"/>
          <p14:tracePt t="127306" x="1155700" y="4216400"/>
          <p14:tracePt t="127323" x="1136650" y="4222750"/>
          <p14:tracePt t="127339" x="1060450" y="4248150"/>
          <p14:tracePt t="127356" x="1016000" y="4260850"/>
          <p14:tracePt t="127372" x="990600" y="4279900"/>
          <p14:tracePt t="127389" x="984250" y="4318000"/>
          <p14:tracePt t="127406" x="1009650" y="4368800"/>
          <p14:tracePt t="127422" x="1054100" y="4413250"/>
          <p14:tracePt t="127439" x="1104900" y="4451350"/>
          <p14:tracePt t="127456" x="1149350" y="4476750"/>
          <p14:tracePt t="127473" x="1174750" y="4489450"/>
          <p14:tracePt t="127489" x="1200150" y="4495800"/>
          <p14:tracePt t="127506" x="1212850" y="4495800"/>
          <p14:tracePt t="127831" x="1206500" y="4495800"/>
          <p14:tracePt t="127856" x="1200150" y="4495800"/>
          <p14:tracePt t="127880" x="1200150" y="4489450"/>
          <p14:tracePt t="127890" x="1200150" y="4483100"/>
          <p14:tracePt t="127907" x="1200150" y="4476750"/>
          <p14:tracePt t="127923" x="1200150" y="4470400"/>
          <p14:tracePt t="127940" x="1200150" y="4464050"/>
          <p14:tracePt t="128025" x="1200150" y="4457700"/>
          <p14:tracePt t="128038" x="1200150" y="4451350"/>
          <p14:tracePt t="128057" x="1212850" y="4445000"/>
          <p14:tracePt t="128074" x="1289050" y="4400550"/>
          <p14:tracePt t="128090" x="1333500" y="4375150"/>
          <p14:tracePt t="128106" x="1384300" y="4343400"/>
          <p14:tracePt t="128123" x="1403350" y="4330700"/>
          <p14:tracePt t="128140" x="1403350" y="4324350"/>
          <p14:tracePt t="128156" x="1409700" y="4324350"/>
          <p14:tracePt t="128216" x="1409700" y="4318000"/>
          <p14:tracePt t="128241" x="1409700" y="4311650"/>
          <p14:tracePt t="128248" x="1403350" y="4305300"/>
          <p14:tracePt t="128257" x="1397000" y="4292600"/>
          <p14:tracePt t="128273" x="1384300" y="4286250"/>
          <p14:tracePt t="128290" x="1365250" y="4279900"/>
          <p14:tracePt t="128306" x="1346200" y="4273550"/>
          <p14:tracePt t="128323" x="1295400" y="4273550"/>
          <p14:tracePt t="128340" x="1231900" y="4279900"/>
          <p14:tracePt t="128357" x="1168400" y="4286250"/>
          <p14:tracePt t="128373" x="1035050" y="4311650"/>
          <p14:tracePt t="128390" x="876300" y="4324350"/>
          <p14:tracePt t="128407" x="666750" y="4330700"/>
          <p14:tracePt t="128423" x="514350" y="4330700"/>
          <p14:tracePt t="128440" x="393700" y="4330700"/>
          <p14:tracePt t="128442" x="381000" y="4337050"/>
          <p14:tracePt t="128457" x="381000" y="4343400"/>
          <p14:tracePt t="128474" x="438150" y="4368800"/>
          <p14:tracePt t="128490" x="781050" y="4476750"/>
          <p14:tracePt t="128507" x="1123950" y="4546600"/>
          <p14:tracePt t="128524" x="1339850" y="4584700"/>
          <p14:tracePt t="128541" x="1365250" y="4597400"/>
          <p14:tracePt t="128557" x="1346200" y="4603750"/>
          <p14:tracePt t="128573" x="1327150" y="4603750"/>
          <p14:tracePt t="128608" x="1327150" y="4591050"/>
          <p14:tracePt t="128640" x="1327150" y="4584700"/>
          <p14:tracePt t="128741" x="1320800" y="4584700"/>
          <p14:tracePt t="128757" x="1308100" y="4584700"/>
          <p14:tracePt t="128774" x="1295400" y="4584700"/>
          <p14:tracePt t="128790" x="1282700" y="4584700"/>
          <p14:tracePt t="128808" x="1276350" y="4584700"/>
          <p14:tracePt t="128840" x="1270000" y="4584700"/>
          <p14:tracePt t="128857" x="1263650" y="4584700"/>
          <p14:tracePt t="128874" x="1257300" y="4584700"/>
          <p14:tracePt t="128890" x="1250950" y="4584700"/>
          <p14:tracePt t="128907" x="1244600" y="4584700"/>
          <p14:tracePt t="129031" x="1238250" y="4584700"/>
          <p14:tracePt t="129055" x="1231900" y="4584700"/>
          <p14:tracePt t="129077" x="1225550" y="4584700"/>
          <p14:tracePt t="129107" x="1219200" y="4584700"/>
          <p14:tracePt t="129124" x="1219200" y="4578350"/>
          <p14:tracePt t="129141" x="1212850" y="4572000"/>
          <p14:tracePt t="129174" x="1206500" y="4572000"/>
          <p14:tracePt t="129191" x="1187450" y="4572000"/>
          <p14:tracePt t="129208" x="1174750" y="4584700"/>
          <p14:tracePt t="129225" x="1149350" y="4603750"/>
          <p14:tracePt t="129241" x="1117600" y="4641850"/>
          <p14:tracePt t="129258" x="1073150" y="4692650"/>
          <p14:tracePt t="129274" x="1028700" y="4743450"/>
          <p14:tracePt t="129291" x="965200" y="4794250"/>
          <p14:tracePt t="129307" x="914400" y="4819650"/>
          <p14:tracePt t="129324" x="857250" y="4838700"/>
          <p14:tracePt t="129342" x="800100" y="4864100"/>
          <p14:tracePt t="129357" x="742950" y="4883150"/>
          <p14:tracePt t="129375" x="685800" y="4902200"/>
          <p14:tracePt t="129377" x="660400" y="4908550"/>
          <p14:tracePt t="129391" x="635000" y="4908550"/>
          <p14:tracePt t="129392" x="565150" y="4908550"/>
          <p14:tracePt t="129408" x="476250" y="4908550"/>
          <p14:tracePt t="129424" x="393700" y="4876800"/>
          <p14:tracePt t="129441" x="336550" y="4826000"/>
          <p14:tracePt t="129458" x="361950" y="4775200"/>
          <p14:tracePt t="129475" x="419100" y="4730750"/>
          <p14:tracePt t="129491" x="508000" y="4686300"/>
          <p14:tracePt t="129508" x="577850" y="4641850"/>
          <p14:tracePt t="129524" x="615950" y="4610100"/>
          <p14:tracePt t="129541" x="654050" y="4572000"/>
          <p14:tracePt t="129558" x="685800" y="4508500"/>
          <p14:tracePt t="129575" x="742950" y="4349750"/>
          <p14:tracePt t="129591" x="876300" y="4076700"/>
          <p14:tracePt t="129608" x="1085850" y="3714750"/>
          <p14:tracePt t="129610" x="1174750" y="3556000"/>
          <p14:tracePt t="129624" x="1295400" y="3321050"/>
          <p14:tracePt t="129641" x="1441450" y="2933700"/>
          <p14:tracePt t="129642" x="1498600" y="2724150"/>
          <p14:tracePt t="129659" x="1562100" y="2355850"/>
          <p14:tracePt t="129674" x="1568450" y="1974850"/>
          <p14:tracePt t="129691" x="1568450" y="1657350"/>
          <p14:tracePt t="129708" x="1549400" y="1416050"/>
          <p14:tracePt t="129724" x="1530350" y="1250950"/>
          <p14:tracePt t="129741" x="1504950" y="1149350"/>
          <p14:tracePt t="129758" x="1492250" y="1136650"/>
          <p14:tracePt t="129774" x="1485900" y="1162050"/>
          <p14:tracePt t="129791" x="1447800" y="1231900"/>
          <p14:tracePt t="129808" x="1358900" y="1320800"/>
          <p14:tracePt t="129824" x="1250950" y="1384300"/>
          <p14:tracePt t="129841" x="1225550" y="1390650"/>
          <p14:tracePt t="130223" x="1225550" y="1384300"/>
          <p14:tracePt t="130231" x="1225550" y="1377950"/>
          <p14:tracePt t="130242" x="1225550" y="1365250"/>
          <p14:tracePt t="130258" x="1244600" y="1377950"/>
          <p14:tracePt t="130275" x="1263650" y="1371600"/>
          <p14:tracePt t="130293" x="1289050" y="1371600"/>
          <p14:tracePt t="130309" x="1327150" y="1365250"/>
          <p14:tracePt t="130325" x="1397000" y="1365250"/>
          <p14:tracePt t="130343" x="1447800" y="1358900"/>
          <p14:tracePt t="130359" x="1479550" y="1352550"/>
          <p14:tracePt t="130361" x="1504950" y="1346200"/>
          <p14:tracePt t="130376" x="1574800" y="1339850"/>
          <p14:tracePt t="130392" x="1644650" y="1339850"/>
          <p14:tracePt t="130408" x="1714500" y="1339850"/>
          <p14:tracePt t="130425" x="1797050" y="1346200"/>
          <p14:tracePt t="130442" x="1879600" y="1358900"/>
          <p14:tracePt t="130458" x="2000250" y="1365250"/>
          <p14:tracePt t="130475" x="2108200" y="1371600"/>
          <p14:tracePt t="130492" x="2235200" y="1377950"/>
          <p14:tracePt t="130508" x="2393950" y="1377950"/>
          <p14:tracePt t="130526" x="2565400" y="1377950"/>
          <p14:tracePt t="130542" x="2698750" y="1377950"/>
          <p14:tracePt t="130559" x="2870200" y="1371600"/>
          <p14:tracePt t="130560" x="2971800" y="1371600"/>
          <p14:tracePt t="130575" x="3022600" y="1371600"/>
          <p14:tracePt t="130609" x="3505200" y="1371600"/>
          <p14:tracePt t="130625" x="3625850" y="1371600"/>
          <p14:tracePt t="130642" x="3746500" y="1371600"/>
          <p14:tracePt t="130659" x="3829050" y="1365250"/>
          <p14:tracePt t="130675" x="3937000" y="1346200"/>
          <p14:tracePt t="130693" x="4013200" y="1327150"/>
          <p14:tracePt t="130709" x="4083050" y="1314450"/>
          <p14:tracePt t="130725" x="4140200" y="1295400"/>
          <p14:tracePt t="130742" x="4197350" y="1282700"/>
          <p14:tracePt t="130759" x="4248150" y="1263650"/>
          <p14:tracePt t="130775" x="4260850" y="1263650"/>
          <p14:tracePt t="130793" x="4260850" y="1257300"/>
          <p14:tracePt t="131006" x="4254500" y="1257300"/>
          <p14:tracePt t="131021" x="4248150" y="1257300"/>
          <p14:tracePt t="131028" x="4241800" y="1257300"/>
          <p14:tracePt t="131080" x="4254500" y="1257300"/>
          <p14:tracePt t="131093" x="4273550" y="1257300"/>
          <p14:tracePt t="131109" x="4286250" y="1263650"/>
          <p14:tracePt t="131126" x="4298950" y="1270000"/>
          <p14:tracePt t="131143" x="4305300" y="1270000"/>
          <p14:tracePt t="131159" x="4318000" y="1276350"/>
          <p14:tracePt t="131176" x="4362450" y="1282700"/>
          <p14:tracePt t="131192" x="4438650" y="1289050"/>
          <p14:tracePt t="131209" x="4552950" y="1289050"/>
          <p14:tracePt t="131226" x="4660900" y="1263650"/>
          <p14:tracePt t="131242" x="4718050" y="1244600"/>
          <p14:tracePt t="131259" x="4743450" y="1219200"/>
          <p14:tracePt t="131276" x="4762500" y="1200150"/>
          <p14:tracePt t="131293" x="4762500" y="1181100"/>
          <p14:tracePt t="131310" x="4762500" y="1168400"/>
          <p14:tracePt t="131326" x="4756150" y="1149350"/>
          <p14:tracePt t="131343" x="4749800" y="1136650"/>
          <p14:tracePt t="131344" x="4737100" y="1117600"/>
          <p14:tracePt t="131359" x="4718050" y="1092200"/>
          <p14:tracePt t="131376" x="4686300" y="1054100"/>
          <p14:tracePt t="131393" x="4660900" y="1022350"/>
          <p14:tracePt t="131409" x="4629150" y="996950"/>
          <p14:tracePt t="131426" x="4597400" y="984250"/>
          <p14:tracePt t="131442" x="4572000" y="977900"/>
          <p14:tracePt t="131459" x="4540250" y="971550"/>
          <p14:tracePt t="131476" x="4502150" y="971550"/>
          <p14:tracePt t="131493" x="4470400" y="971550"/>
          <p14:tracePt t="131509" x="4438650" y="971550"/>
          <p14:tracePt t="131526" x="4406900" y="984250"/>
          <p14:tracePt t="131543" x="4362450" y="1003300"/>
          <p14:tracePt t="131545" x="4343400" y="1009650"/>
          <p14:tracePt t="131560" x="4298950" y="1035050"/>
          <p14:tracePt t="131562" x="4273550" y="1047750"/>
          <p14:tracePt t="131576" x="4235450" y="1073150"/>
          <p14:tracePt t="131593" x="4191000" y="1104900"/>
          <p14:tracePt t="131611" x="4178300" y="1117600"/>
          <p14:tracePt t="131626" x="4178300" y="1136650"/>
          <p14:tracePt t="131643" x="4191000" y="1168400"/>
          <p14:tracePt t="131659" x="4222750" y="1206500"/>
          <p14:tracePt t="131676" x="4279900" y="1250950"/>
          <p14:tracePt t="131693" x="4381500" y="1276350"/>
          <p14:tracePt t="131710" x="4521200" y="1295400"/>
          <p14:tracePt t="131727" x="4660900" y="1301750"/>
          <p14:tracePt t="131743" x="4749800" y="1301750"/>
          <p14:tracePt t="131760" x="4813300" y="1295400"/>
          <p14:tracePt t="131761" x="4845050" y="1289050"/>
          <p14:tracePt t="131776" x="4857750" y="1289050"/>
          <p14:tracePt t="131777" x="4876800" y="1282700"/>
          <p14:tracePt t="131793" x="4883150" y="1276350"/>
          <p14:tracePt t="131794" x="4889500" y="1270000"/>
          <p14:tracePt t="131809" x="4889500" y="1263650"/>
          <p14:tracePt t="131827" x="4889500" y="1257300"/>
          <p14:tracePt t="131843" x="4889500" y="1250950"/>
          <p14:tracePt t="131860" x="4876800" y="1244600"/>
          <p14:tracePt t="131876" x="4864100" y="1244600"/>
          <p14:tracePt t="131893" x="4857750" y="1244600"/>
          <p14:tracePt t="131909" x="4851400" y="1244600"/>
          <p14:tracePt t="131926" x="4845050" y="1244600"/>
          <p14:tracePt t="131984" x="4845050" y="1238250"/>
          <p14:tracePt t="132069" x="4851400" y="1231900"/>
          <p14:tracePt t="132093" x="5010150" y="1238250"/>
          <p14:tracePt t="132110" x="5118100" y="1244600"/>
          <p14:tracePt t="132126" x="5219700" y="1250950"/>
          <p14:tracePt t="132143" x="5276850" y="1257300"/>
          <p14:tracePt t="132160" x="5295900" y="1257300"/>
          <p14:tracePt t="132210" x="5302250" y="1257300"/>
          <p14:tracePt t="132226" x="5308600" y="1257300"/>
          <p14:tracePt t="132286" x="5314950" y="1257300"/>
          <p14:tracePt t="132294" x="5321300" y="1257300"/>
          <p14:tracePt t="132310" x="5359400" y="1257300"/>
          <p14:tracePt t="132327" x="5441950" y="1263650"/>
          <p14:tracePt t="132344" x="5511800" y="1276350"/>
          <p14:tracePt t="132361" x="5543550" y="1276350"/>
          <p14:tracePt t="132377" x="5543550" y="1282700"/>
          <p14:tracePt t="132394" x="5543550" y="1289050"/>
          <p14:tracePt t="132410" x="5537200" y="1289050"/>
          <p14:tracePt t="132427" x="5524500" y="1289050"/>
          <p14:tracePt t="132443" x="5518150" y="1295400"/>
          <p14:tracePt t="132460" x="5505450" y="1295400"/>
          <p14:tracePt t="132477" x="5499100" y="1295400"/>
          <p14:tracePt t="132493" x="5499100" y="1301750"/>
          <p14:tracePt t="132543" x="5492750" y="1301750"/>
          <p14:tracePt t="132572" x="5492750" y="1308100"/>
          <p14:tracePt t="132599" x="5486400" y="1308100"/>
          <p14:tracePt t="132612" x="5486400" y="1314450"/>
          <p14:tracePt t="132677" x="5492750" y="1314450"/>
          <p14:tracePt t="132693" x="5505450" y="1314450"/>
          <p14:tracePt t="132710" x="5518150" y="1308100"/>
          <p14:tracePt t="132744" x="5524500" y="1308100"/>
          <p14:tracePt t="132760" x="5530850" y="1301750"/>
          <p14:tracePt t="132794" x="5530850" y="1295400"/>
          <p14:tracePt t="132838" x="5530850" y="1289050"/>
          <p14:tracePt t="132879" x="5530850" y="1282700"/>
          <p14:tracePt t="132902" x="5530850" y="1276350"/>
          <p14:tracePt t="133368" x="5524500" y="1276350"/>
          <p14:tracePt t="133375" x="5518150" y="1276350"/>
          <p14:tracePt t="133381" x="5511800" y="1276350"/>
          <p14:tracePt t="133398" x="5505450" y="1276350"/>
          <p14:tracePt t="133411" x="5505450" y="1270000"/>
          <p14:tracePt t="133512" x="5505450" y="1263650"/>
          <p14:tracePt t="133551" x="5499100" y="1257300"/>
          <p14:tracePt t="133943" x="5499100" y="1250950"/>
          <p14:tracePt t="134006" x="5518150" y="1244600"/>
          <p14:tracePt t="134012" x="5568950" y="1231900"/>
          <p14:tracePt t="134028" x="5721350" y="1225550"/>
          <p14:tracePt t="134045" x="5873750" y="1238250"/>
          <p14:tracePt t="134061" x="6026150" y="1257300"/>
          <p14:tracePt t="134080" x="6064250" y="1263650"/>
          <p14:tracePt t="134095" x="6070600" y="1263650"/>
          <p14:tracePt t="134111" x="6102350" y="1263650"/>
          <p14:tracePt t="134129" x="6178550" y="1263650"/>
          <p14:tracePt t="134145" x="6280150" y="1263650"/>
          <p14:tracePt t="134161" x="6394450" y="1263650"/>
          <p14:tracePt t="134163" x="6457950" y="1257300"/>
          <p14:tracePt t="134178" x="6489700" y="1250950"/>
          <p14:tracePt t="134179" x="6515100" y="1244600"/>
          <p14:tracePt t="134195" x="6521450" y="1238250"/>
          <p14:tracePt t="134234" x="6527800" y="1238250"/>
          <p14:tracePt t="134245" x="6534150" y="1231900"/>
          <p14:tracePt t="134262" x="6578600" y="1231900"/>
          <p14:tracePt t="134279" x="6610350" y="1231900"/>
          <p14:tracePt t="134295" x="6654800" y="1231900"/>
          <p14:tracePt t="134312" x="6673850" y="1231900"/>
          <p14:tracePt t="134329" x="6692900" y="1231900"/>
          <p14:tracePt t="134368" x="6699250" y="1238250"/>
          <p14:tracePt t="134378" x="6705600" y="1238250"/>
          <p14:tracePt t="134395" x="6718300" y="1238250"/>
          <p14:tracePt t="134412" x="6756400" y="1231900"/>
          <p14:tracePt t="134428" x="6788150" y="1219200"/>
          <p14:tracePt t="134445" x="6813550" y="1200150"/>
          <p14:tracePt t="134462" x="6826250" y="1187450"/>
          <p14:tracePt t="134478" x="6832600" y="1181100"/>
          <p14:tracePt t="134498" x="6838950" y="1174750"/>
          <p14:tracePt t="134538" x="6832600" y="1174750"/>
          <p14:tracePt t="134546" x="6826250" y="1174750"/>
          <p14:tracePt t="134562" x="6800850" y="1174750"/>
          <p14:tracePt t="134578" x="6775450" y="1174750"/>
          <p14:tracePt t="134595" x="6756400" y="1174750"/>
          <p14:tracePt t="134612" x="6743700" y="1174750"/>
          <p14:tracePt t="134628" x="6731000" y="1174750"/>
          <p14:tracePt t="134645" x="6718300" y="1174750"/>
          <p14:tracePt t="134662" x="6718300" y="1181100"/>
          <p14:tracePt t="134719" x="6711950" y="1181100"/>
          <p14:tracePt t="134741" x="6705600" y="1193800"/>
          <p14:tracePt t="134762" x="6686550" y="1206500"/>
          <p14:tracePt t="134779" x="6673850" y="1212850"/>
          <p14:tracePt t="134796" x="6667500" y="1225550"/>
          <p14:tracePt t="134812" x="6661150" y="1225550"/>
          <p14:tracePt t="134845" x="6654800" y="1231900"/>
          <p14:tracePt t="134879" x="6654800" y="1238250"/>
          <p14:tracePt t="134895" x="6648450" y="1244600"/>
          <p14:tracePt t="134912" x="6642100" y="1250950"/>
          <p14:tracePt t="134929" x="6635750" y="1257300"/>
          <p14:tracePt t="134946" x="6629400" y="1263650"/>
          <p14:tracePt t="134962" x="6623050" y="1263650"/>
          <p14:tracePt t="134980" x="6616700" y="1276350"/>
          <p14:tracePt t="134981" x="6610350" y="1276350"/>
          <p14:tracePt t="134996" x="6591300" y="1282700"/>
          <p14:tracePt t="135012" x="6572250" y="1289050"/>
          <p14:tracePt t="135029" x="6559550" y="1289050"/>
          <p14:tracePt t="135205" x="6565900" y="1282700"/>
          <p14:tracePt t="135229" x="6572250" y="1282700"/>
          <p14:tracePt t="135441" x="6572250" y="1276350"/>
          <p14:tracePt t="135455" x="6578600" y="1276350"/>
          <p14:tracePt t="135464" x="6578600" y="1270000"/>
          <p14:tracePt t="135479" x="6584950" y="1270000"/>
          <p14:tracePt t="135499" x="6591300" y="1263650"/>
          <p14:tracePt t="135513" x="6616700" y="1257300"/>
          <p14:tracePt t="135529" x="6667500" y="1250950"/>
          <p14:tracePt t="135547" x="6737350" y="1244600"/>
          <p14:tracePt t="135563" x="6851650" y="1250950"/>
          <p14:tracePt t="135579" x="6915150" y="1250950"/>
          <p14:tracePt t="135596" x="6959600" y="1257300"/>
          <p14:tracePt t="135602" x="6972300" y="1263650"/>
          <p14:tracePt t="135618" x="6991350" y="1263650"/>
          <p14:tracePt t="135629" x="7004050" y="1270000"/>
          <p14:tracePt t="135646" x="7048500" y="1270000"/>
          <p14:tracePt t="135663" x="7105650" y="1270000"/>
          <p14:tracePt t="135680" x="7162800" y="1276350"/>
          <p14:tracePt t="135697" x="7181850" y="1276350"/>
          <p14:tracePt t="135713" x="7188200" y="1276350"/>
          <p14:tracePt t="135729" x="7194550" y="1276350"/>
          <p14:tracePt t="135746" x="7200900" y="1276350"/>
          <p14:tracePt t="135763" x="7219950" y="1276350"/>
          <p14:tracePt t="135779" x="7264400" y="1276350"/>
          <p14:tracePt t="135796" x="7321550" y="1276350"/>
          <p14:tracePt t="135813" x="7366000" y="1270000"/>
          <p14:tracePt t="135829" x="7410450" y="1257300"/>
          <p14:tracePt t="135846" x="7448550" y="1238250"/>
          <p14:tracePt t="135863" x="7467600" y="1231900"/>
          <p14:tracePt t="135880" x="7486650" y="1225550"/>
          <p14:tracePt t="135896" x="7499350" y="1219200"/>
          <p14:tracePt t="135898" x="7505700" y="1212850"/>
          <p14:tracePt t="135913" x="7512050" y="1212850"/>
          <p14:tracePt t="135930" x="7531100" y="1200150"/>
          <p14:tracePt t="135946" x="7537450" y="1200150"/>
          <p14:tracePt t="135963" x="7543800" y="1193800"/>
          <p14:tracePt t="135997" x="7543800" y="1187450"/>
          <p14:tracePt t="136013" x="7550150" y="1187450"/>
          <p14:tracePt t="136046" x="7550150" y="1181100"/>
          <p14:tracePt t="136080" x="7537450" y="1174750"/>
          <p14:tracePt t="136096" x="7518400" y="1174750"/>
          <p14:tracePt t="136114" x="7493000" y="1168400"/>
          <p14:tracePt t="136130" x="7480300" y="1168400"/>
          <p14:tracePt t="136146" x="7473950" y="1168400"/>
          <p14:tracePt t="136180" x="7467600" y="1168400"/>
          <p14:tracePt t="136195" x="7461250" y="1168400"/>
          <p14:tracePt t="136213" x="7448550" y="1174750"/>
          <p14:tracePt t="136230" x="7435850" y="1187450"/>
          <p14:tracePt t="136247" x="7416800" y="1219200"/>
          <p14:tracePt t="136264" x="7404100" y="1295400"/>
          <p14:tracePt t="136281" x="7416800" y="1333500"/>
          <p14:tracePt t="136296" x="7442200" y="1365250"/>
          <p14:tracePt t="136313" x="7461250" y="1390650"/>
          <p14:tracePt t="136330" x="7473950" y="1409700"/>
          <p14:tracePt t="136347" x="7480300" y="1416050"/>
          <p14:tracePt t="136363" x="7486650" y="1422400"/>
          <p14:tracePt t="136380" x="7486650" y="1428750"/>
          <p14:tracePt t="136397" x="7493000" y="1435100"/>
          <p14:tracePt t="136414" x="7493000" y="1447800"/>
          <p14:tracePt t="136430" x="7486650" y="1454150"/>
          <p14:tracePt t="136447" x="7480300" y="1460500"/>
          <p14:tracePt t="136462" x="7473950" y="1473200"/>
          <p14:tracePt t="136479" x="7467600" y="1479550"/>
          <p14:tracePt t="136532" x="7461250" y="1479550"/>
          <p14:tracePt t="136569" x="7454900" y="1479550"/>
          <p14:tracePt t="136581" x="7448550" y="1485900"/>
          <p14:tracePt t="136586" x="7435850" y="1492250"/>
          <p14:tracePt t="136601" x="7423150" y="1498600"/>
          <p14:tracePt t="136614" x="7423150" y="1504950"/>
          <p14:tracePt t="136630" x="7416800" y="1504950"/>
          <p14:tracePt t="136740" x="7410450" y="1504950"/>
          <p14:tracePt t="137035" x="7416800" y="1504950"/>
          <p14:tracePt t="137044" x="7423150" y="1504950"/>
          <p14:tracePt t="137052" x="7429500" y="1504950"/>
          <p14:tracePt t="137065" x="7442200" y="1504950"/>
          <p14:tracePt t="137080" x="7454900" y="1504950"/>
          <p14:tracePt t="137098" x="7461250" y="1498600"/>
          <p14:tracePt t="137308" x="7461250" y="1504950"/>
          <p14:tracePt t="137325" x="7461250" y="1511300"/>
          <p14:tracePt t="137340" x="7461250" y="1517650"/>
          <p14:tracePt t="137364" x="7461250" y="1524000"/>
          <p14:tracePt t="137380" x="7461250" y="1530350"/>
          <p14:tracePt t="137615" x="7461250" y="1524000"/>
          <p14:tracePt t="137630" x="7461250" y="1517650"/>
          <p14:tracePt t="137639" x="7467600" y="1517650"/>
          <p14:tracePt t="137663" x="7467600" y="1511300"/>
          <p14:tracePt t="137731" x="7467600" y="1504950"/>
          <p14:tracePt t="138027" x="7461250" y="1504950"/>
          <p14:tracePt t="138100" x="7454900" y="1504950"/>
          <p14:tracePt t="138115" x="7448550" y="1504950"/>
          <p14:tracePt t="138137" x="7442200" y="1504950"/>
          <p14:tracePt t="138147" x="7435850" y="1504950"/>
          <p14:tracePt t="138165" x="7423150" y="1504950"/>
          <p14:tracePt t="138182" x="7404100" y="1504950"/>
          <p14:tracePt t="138215" x="7404100" y="1511300"/>
          <p14:tracePt t="138231" x="7397750" y="1511300"/>
          <p14:tracePt t="138406" x="7397750" y="1504950"/>
          <p14:tracePt t="138415" x="7404100" y="1504950"/>
          <p14:tracePt t="138432" x="7416800" y="1498600"/>
          <p14:tracePt t="138448" x="7467600" y="1473200"/>
          <p14:tracePt t="138464" x="7537450" y="1441450"/>
          <p14:tracePt t="138482" x="7594600" y="1422400"/>
          <p14:tracePt t="138499" x="7639050" y="1397000"/>
          <p14:tracePt t="138515" x="7658100" y="1384300"/>
          <p14:tracePt t="138532" x="7677150" y="1365250"/>
          <p14:tracePt t="138549" x="7689850" y="1358900"/>
          <p14:tracePt t="138565" x="7702550" y="1346200"/>
          <p14:tracePt t="138582" x="7734300" y="1333500"/>
          <p14:tracePt t="138601" x="7874000" y="1320800"/>
          <p14:tracePt t="138615" x="7931150" y="1320800"/>
          <p14:tracePt t="138632" x="7988300" y="1320800"/>
          <p14:tracePt t="138633" x="8001000" y="1320800"/>
          <p14:tracePt t="138683" x="8026400" y="1320800"/>
          <p14:tracePt t="138699" x="8083550" y="1320800"/>
          <p14:tracePt t="138715" x="8229600" y="1320800"/>
          <p14:tracePt t="138736" x="8394700" y="1320800"/>
          <p14:tracePt t="138750" x="8534400" y="1327150"/>
          <p14:tracePt t="138765" x="8642350" y="1327150"/>
          <p14:tracePt t="138786" x="8680450" y="1327150"/>
          <p14:tracePt t="138799" x="8680450" y="1314450"/>
          <p14:tracePt t="138815" x="8667750" y="1295400"/>
          <p14:tracePt t="138832" x="8661400" y="1276350"/>
          <p14:tracePt t="138834" x="8661400" y="1270000"/>
          <p14:tracePt t="138849" x="8667750" y="1257300"/>
          <p14:tracePt t="138865" x="8737600" y="1219200"/>
          <p14:tracePt t="138883" x="8890000" y="1136650"/>
          <p14:tracePt t="138899" x="8959850" y="1085850"/>
          <p14:tracePt t="138915" x="8991600" y="1041400"/>
          <p14:tracePt t="138932" x="8997950" y="1016000"/>
          <p14:tracePt t="138949" x="8991600" y="1003300"/>
          <p14:tracePt t="138965" x="8966200" y="990600"/>
          <p14:tracePt t="138982" x="8902700" y="990600"/>
          <p14:tracePt t="138999" x="8839200" y="990600"/>
          <p14:tracePt t="139015" x="8769350" y="990600"/>
          <p14:tracePt t="139032" x="8686800" y="971550"/>
          <p14:tracePt t="139049" x="8623300" y="952500"/>
          <p14:tracePt t="139066" x="8566150" y="927100"/>
          <p14:tracePt t="139082" x="8509000" y="920750"/>
          <p14:tracePt t="139099" x="8451850" y="946150"/>
          <p14:tracePt t="139100" x="8426450" y="965200"/>
          <p14:tracePt t="139115" x="8401050" y="984250"/>
          <p14:tracePt t="139118" x="8375650" y="1009650"/>
          <p14:tracePt t="139133" x="8362950" y="1022350"/>
          <p14:tracePt t="139135" x="8343900" y="1047750"/>
          <p14:tracePt t="139150" x="8324850" y="1092200"/>
          <p14:tracePt t="139165" x="8331200" y="1136650"/>
          <p14:tracePt t="139182" x="8356600" y="1155700"/>
          <p14:tracePt t="139199" x="8413750" y="1168400"/>
          <p14:tracePt t="139216" x="8451850" y="1174750"/>
          <p14:tracePt t="139232" x="8458200" y="1174750"/>
          <p14:tracePt t="139283" x="8451850" y="1174750"/>
          <p14:tracePt t="139299" x="8439150" y="1174750"/>
          <p14:tracePt t="139316" x="8394700" y="1174750"/>
          <p14:tracePt t="139318" x="8382000" y="1174750"/>
          <p14:tracePt t="139335" x="8337550" y="1168400"/>
          <p14:tracePt t="139349" x="8324850" y="1162050"/>
          <p14:tracePt t="139366" x="8185150" y="1143000"/>
          <p14:tracePt t="139383" x="7981950" y="1123950"/>
          <p14:tracePt t="139400" x="7708900" y="1092200"/>
          <p14:tracePt t="139416" x="7346950" y="1047750"/>
          <p14:tracePt t="139432" x="6934200" y="1003300"/>
          <p14:tracePt t="139449" x="6584950" y="965200"/>
          <p14:tracePt t="139467" x="6210300" y="920750"/>
          <p14:tracePt t="139483" x="5943600" y="908050"/>
          <p14:tracePt t="139499" x="5816600" y="901700"/>
          <p14:tracePt t="139516" x="5784850" y="901700"/>
          <p14:tracePt t="139533" x="5772150" y="901700"/>
          <p14:tracePt t="139550" x="5746750" y="914400"/>
          <p14:tracePt t="139566" x="5715000" y="927100"/>
          <p14:tracePt t="139568" x="5702300" y="933450"/>
          <p14:tracePt t="139583" x="5676900" y="946150"/>
          <p14:tracePt t="139584" x="5657850" y="958850"/>
          <p14:tracePt t="139600" x="5619750" y="977900"/>
          <p14:tracePt t="139617" x="5594350" y="990600"/>
          <p14:tracePt t="139633" x="5581650" y="996950"/>
          <p14:tracePt t="139649" x="5568950" y="996950"/>
          <p14:tracePt t="139666" x="5556250" y="1003300"/>
          <p14:tracePt t="139683" x="5537200" y="1003300"/>
          <p14:tracePt t="139699" x="5530850" y="996950"/>
          <p14:tracePt t="139716" x="5518150" y="996950"/>
          <p14:tracePt t="139732" x="5511800" y="990600"/>
          <p14:tracePt t="139750" x="5499100" y="984250"/>
          <p14:tracePt t="139766" x="5480050" y="984250"/>
          <p14:tracePt t="139783" x="5448300" y="984250"/>
          <p14:tracePt t="139785" x="5435600" y="984250"/>
          <p14:tracePt t="139800" x="5346700" y="984250"/>
          <p14:tracePt t="139816" x="5283200" y="984250"/>
          <p14:tracePt t="139819" x="5245100" y="984250"/>
          <p14:tracePt t="139833" x="5207000" y="984250"/>
          <p14:tracePt t="139836" x="5168900" y="984250"/>
          <p14:tracePt t="139867" x="5200650" y="996950"/>
          <p14:tracePt t="139883" x="5327650" y="1003300"/>
          <p14:tracePt t="139899" x="5499100" y="1009650"/>
          <p14:tracePt t="139916" x="5683250" y="1022350"/>
          <p14:tracePt t="139933" x="5880100" y="1028700"/>
          <p14:tracePt t="139950" x="6013450" y="1035050"/>
          <p14:tracePt t="139966" x="6070600" y="1035050"/>
          <p14:tracePt t="139983" x="6083300" y="1022350"/>
          <p14:tracePt t="140000" x="6089650" y="996950"/>
          <p14:tracePt t="140017" x="6121400" y="946150"/>
          <p14:tracePt t="140019" x="6140450" y="914400"/>
          <p14:tracePt t="140034" x="6172200" y="850900"/>
          <p14:tracePt t="140050" x="6191250" y="793750"/>
          <p14:tracePt t="140065" x="6191250" y="755650"/>
          <p14:tracePt t="140084" x="6172200" y="736600"/>
          <p14:tracePt t="140100" x="6121400" y="717550"/>
          <p14:tracePt t="140116" x="6000750" y="698500"/>
          <p14:tracePt t="140133" x="5892800" y="685800"/>
          <p14:tracePt t="140150" x="5784850" y="679450"/>
          <p14:tracePt t="140166" x="5695950" y="673100"/>
          <p14:tracePt t="140184" x="5613400" y="673100"/>
          <p14:tracePt t="140200" x="5537200" y="673100"/>
          <p14:tracePt t="140216" x="5467350" y="673100"/>
          <p14:tracePt t="140233" x="5346700" y="679450"/>
          <p14:tracePt t="140250" x="5207000" y="685800"/>
          <p14:tracePt t="140267" x="5080000" y="692150"/>
          <p14:tracePt t="140284" x="4997450" y="704850"/>
          <p14:tracePt t="140300" x="4997450" y="711200"/>
          <p14:tracePt t="140316" x="4997450" y="730250"/>
          <p14:tracePt t="140333" x="4997450" y="762000"/>
          <p14:tracePt t="140350" x="4997450" y="793750"/>
          <p14:tracePt t="140366" x="4991100" y="844550"/>
          <p14:tracePt t="140383" x="4984750" y="889000"/>
          <p14:tracePt t="140400" x="4978400" y="933450"/>
          <p14:tracePt t="140417" x="4978400" y="971550"/>
          <p14:tracePt t="140433" x="4991100" y="996950"/>
          <p14:tracePt t="140450" x="5016500" y="1022350"/>
          <p14:tracePt t="140467" x="5054600" y="1047750"/>
          <p14:tracePt t="140483" x="5111750" y="1066800"/>
          <p14:tracePt t="140500" x="5187950" y="1092200"/>
          <p14:tracePt t="140518" x="5264150" y="1117600"/>
          <p14:tracePt t="140534" x="5391150" y="1130300"/>
          <p14:tracePt t="140550" x="5543550" y="1130300"/>
          <p14:tracePt t="140567" x="5715000" y="1117600"/>
          <p14:tracePt t="140584" x="5880100" y="1085850"/>
          <p14:tracePt t="140602" x="5988050" y="1047750"/>
          <p14:tracePt t="140617" x="6070600" y="1003300"/>
          <p14:tracePt t="140633" x="6083300" y="984250"/>
          <p14:tracePt t="140650" x="6083300" y="965200"/>
          <p14:tracePt t="140667" x="6089650" y="939800"/>
          <p14:tracePt t="140684" x="6089650" y="914400"/>
          <p14:tracePt t="140700" x="6089650" y="882650"/>
          <p14:tracePt t="140717" x="6083300" y="838200"/>
          <p14:tracePt t="140735" x="6057900" y="787400"/>
          <p14:tracePt t="140751" x="5994400" y="736600"/>
          <p14:tracePt t="140769" x="5854700" y="679450"/>
          <p14:tracePt t="140784" x="5778500" y="654050"/>
          <p14:tracePt t="140800" x="5645150" y="628650"/>
          <p14:tracePt t="140817" x="5568950" y="628650"/>
          <p14:tracePt t="140834" x="5499100" y="628650"/>
          <p14:tracePt t="140851" x="5422900" y="641350"/>
          <p14:tracePt t="140867" x="5308600" y="666750"/>
          <p14:tracePt t="140884" x="5168900" y="685800"/>
          <p14:tracePt t="140900" x="5035550" y="711200"/>
          <p14:tracePt t="140917" x="4946650" y="730250"/>
          <p14:tracePt t="140934" x="4921250" y="749300"/>
          <p14:tracePt t="140950" x="4921250" y="768350"/>
          <p14:tracePt t="140967" x="4940300" y="793750"/>
          <p14:tracePt t="140984" x="4997450" y="838200"/>
          <p14:tracePt t="141001" x="5073650" y="882650"/>
          <p14:tracePt t="141017" x="5200650" y="952500"/>
          <p14:tracePt t="141034" x="5245100" y="990600"/>
          <p14:tracePt t="141050" x="5308600" y="1022350"/>
          <p14:tracePt t="141068" x="5378450" y="1041400"/>
          <p14:tracePt t="141084" x="5505450" y="1054100"/>
          <p14:tracePt t="141101" x="5638800" y="1066800"/>
          <p14:tracePt t="141117" x="5772150" y="1066800"/>
          <p14:tracePt t="141135" x="5899150" y="1035050"/>
          <p14:tracePt t="141151" x="5981700" y="990600"/>
          <p14:tracePt t="141167" x="6019800" y="946150"/>
          <p14:tracePt t="141184" x="6051550" y="895350"/>
          <p14:tracePt t="141201" x="6057900" y="850900"/>
          <p14:tracePt t="141217" x="6057900" y="825500"/>
          <p14:tracePt t="141235" x="6064250" y="812800"/>
          <p14:tracePt t="141268" x="6013450" y="806450"/>
          <p14:tracePt t="141285" x="5911850" y="800100"/>
          <p14:tracePt t="141301" x="5753100" y="787400"/>
          <p14:tracePt t="141318" x="5594350" y="774700"/>
          <p14:tracePt t="141334" x="5486400" y="762000"/>
          <p14:tracePt t="141351" x="5403850" y="755650"/>
          <p14:tracePt t="141367" x="5365750" y="749300"/>
          <p14:tracePt t="141385" x="5346700" y="749300"/>
          <p14:tracePt t="141401" x="5321300" y="755650"/>
          <p14:tracePt t="141418" x="5270500" y="781050"/>
          <p14:tracePt t="141435" x="5207000" y="800100"/>
          <p14:tracePt t="141451" x="5118100" y="831850"/>
          <p14:tracePt t="141468" x="5099050" y="857250"/>
          <p14:tracePt t="141487" x="5111750" y="882650"/>
          <p14:tracePt t="141501" x="5143500" y="914400"/>
          <p14:tracePt t="141518" x="5207000" y="946150"/>
          <p14:tracePt t="141534" x="5251450" y="971550"/>
          <p14:tracePt t="141551" x="5302250" y="990600"/>
          <p14:tracePt t="141567" x="5321300" y="996950"/>
          <p14:tracePt t="141585" x="5327650" y="996950"/>
          <p14:tracePt t="141601" x="5365750" y="996950"/>
          <p14:tracePt t="141618" x="5448300" y="996950"/>
          <p14:tracePt t="141634" x="5549900" y="990600"/>
          <p14:tracePt t="141651" x="5619750" y="977900"/>
          <p14:tracePt t="141667" x="5638800" y="977900"/>
          <p14:tracePt t="141685" x="5683250" y="971550"/>
          <p14:tracePt t="141734" x="5683250" y="965200"/>
          <p14:tracePt t="141752" x="5689600" y="965200"/>
          <p14:tracePt t="141768" x="5689600" y="952500"/>
          <p14:tracePt t="141785" x="5695950" y="933450"/>
          <p14:tracePt t="141802" x="5702300" y="914400"/>
          <p14:tracePt t="141818" x="5708650" y="895350"/>
          <p14:tracePt t="141835" x="5702300" y="876300"/>
          <p14:tracePt t="141852" x="5689600" y="869950"/>
          <p14:tracePt t="141869" x="5657850" y="857250"/>
          <p14:tracePt t="141886" x="5600700" y="844550"/>
          <p14:tracePt t="141901" x="5530850" y="825500"/>
          <p14:tracePt t="141918" x="5410200" y="800100"/>
          <p14:tracePt t="141935" x="5289550" y="787400"/>
          <p14:tracePt t="141951" x="5187950" y="781050"/>
          <p14:tracePt t="141968" x="5099050" y="774700"/>
          <p14:tracePt t="141985" x="5041900" y="781050"/>
          <p14:tracePt t="142001" x="5029200" y="793750"/>
          <p14:tracePt t="142018" x="5035550" y="800100"/>
          <p14:tracePt t="142035" x="5060950" y="838200"/>
          <p14:tracePt t="142052" x="5137150" y="914400"/>
          <p14:tracePt t="142069" x="5162550" y="946150"/>
          <p14:tracePt t="142072" x="5194300" y="977900"/>
          <p14:tracePt t="142085" x="5226050" y="1009650"/>
          <p14:tracePt t="142088" x="5257800" y="1041400"/>
          <p14:tracePt t="142101" x="5289550" y="1060450"/>
          <p14:tracePt t="142119" x="5384800" y="1111250"/>
          <p14:tracePt t="142135" x="5441950" y="1117600"/>
          <p14:tracePt t="142151" x="5518150" y="1117600"/>
          <p14:tracePt t="142168" x="5568950" y="1098550"/>
          <p14:tracePt t="142185" x="5619750" y="1073150"/>
          <p14:tracePt t="142201" x="5638800" y="1047750"/>
          <p14:tracePt t="142218" x="5657850" y="1028700"/>
          <p14:tracePt t="142235" x="5657850" y="996950"/>
          <p14:tracePt t="142255" x="5657850" y="990600"/>
          <p14:tracePt t="142269" x="5657850" y="984250"/>
          <p14:tracePt t="142285" x="5651500" y="977900"/>
          <p14:tracePt t="142302" x="5638800" y="977900"/>
          <p14:tracePt t="142303" x="5626100" y="971550"/>
          <p14:tracePt t="142318" x="5600700" y="971550"/>
          <p14:tracePt t="142334" x="5588000" y="977900"/>
          <p14:tracePt t="142352" x="5581650" y="984250"/>
          <p14:tracePt t="142368" x="5588000" y="990600"/>
          <p14:tracePt t="142385" x="5613400" y="996950"/>
          <p14:tracePt t="142402" x="5645150" y="984250"/>
          <p14:tracePt t="142418" x="5702300" y="958850"/>
          <p14:tracePt t="142435" x="5924550" y="952500"/>
          <p14:tracePt t="142452" x="6286500" y="952500"/>
          <p14:tracePt t="142469" x="6731000" y="971550"/>
          <p14:tracePt t="142485" x="7213600" y="1003300"/>
          <p14:tracePt t="142502" x="7689850" y="1009650"/>
          <p14:tracePt t="142519" x="8083550" y="1022350"/>
          <p14:tracePt t="142536" x="8356600" y="1022350"/>
          <p14:tracePt t="142552" x="8369300" y="1022350"/>
          <p14:tracePt t="142586" x="8382000" y="1016000"/>
          <p14:tracePt t="142602" x="8407400" y="1016000"/>
          <p14:tracePt t="142618" x="8439150" y="1016000"/>
          <p14:tracePt t="142635" x="8445500" y="1016000"/>
          <p14:tracePt t="142652" x="8445500" y="1028700"/>
          <p14:tracePt t="142668" x="8426450" y="1028700"/>
          <p14:tracePt t="142685" x="8369300" y="1041400"/>
          <p14:tracePt t="142702" x="8293100" y="1047750"/>
          <p14:tracePt t="142719" x="8235950" y="1054100"/>
          <p14:tracePt t="142736" x="8229600" y="1054100"/>
          <p14:tracePt t="142787" x="8229600" y="1060450"/>
          <p14:tracePt t="142806" x="8229600" y="1066800"/>
          <p14:tracePt t="142819" x="8216900" y="1073150"/>
          <p14:tracePt t="142835" x="8191500" y="1085850"/>
          <p14:tracePt t="142852" x="8153400" y="1104900"/>
          <p14:tracePt t="142869" x="8102600" y="1117600"/>
          <p14:tracePt t="142885" x="8026400" y="1123950"/>
          <p14:tracePt t="142902" x="7981950" y="1123950"/>
          <p14:tracePt t="142919" x="7956550" y="1123950"/>
          <p14:tracePt t="142957" x="7950200" y="1123950"/>
          <p14:tracePt t="142973" x="7943850" y="1130300"/>
          <p14:tracePt t="142986" x="7924800" y="1136650"/>
          <p14:tracePt t="143003" x="7886700" y="1143000"/>
          <p14:tracePt t="143019" x="7727950" y="1174750"/>
          <p14:tracePt t="143020" x="7645400" y="1193800"/>
          <p14:tracePt t="143035" x="7556500" y="1206500"/>
          <p14:tracePt t="143052" x="7315200" y="1238250"/>
          <p14:tracePt t="143069" x="7207250" y="1250950"/>
          <p14:tracePt t="143086" x="7105650" y="1276350"/>
          <p14:tracePt t="143102" x="7010400" y="1301750"/>
          <p14:tracePt t="143119" x="6927850" y="1314450"/>
          <p14:tracePt t="143136" x="6883400" y="1320800"/>
          <p14:tracePt t="143397" x="6889750" y="1320800"/>
          <p14:tracePt t="143404" x="6896100" y="1320800"/>
          <p14:tracePt t="143419" x="6921500" y="1314450"/>
          <p14:tracePt t="143436" x="6946900" y="1295400"/>
          <p14:tracePt t="143453" x="6997700" y="1295400"/>
          <p14:tracePt t="143469" x="7035800" y="1295400"/>
          <p14:tracePt t="143486" x="7080250" y="1289050"/>
          <p14:tracePt t="143503" x="7143750" y="1289050"/>
          <p14:tracePt t="143520" x="7245350" y="1289050"/>
          <p14:tracePt t="143536" x="7416800" y="1289050"/>
          <p14:tracePt t="143553" x="7740650" y="1289050"/>
          <p14:tracePt t="143569" x="8134350" y="1289050"/>
          <p14:tracePt t="143588" x="8629650" y="1301750"/>
          <p14:tracePt t="143603" x="8756650" y="1308100"/>
          <p14:tracePt t="143621" x="8940800" y="1308100"/>
          <p14:tracePt t="143637" x="9137650" y="1289050"/>
          <p14:tracePt t="143653" x="9245600" y="1276350"/>
          <p14:tracePt t="143670" x="9417050" y="1263650"/>
          <p14:tracePt t="143686" x="9601200" y="1263650"/>
          <p14:tracePt t="143703" x="9823450" y="1282700"/>
          <p14:tracePt t="143718" x="10007600" y="1295400"/>
          <p14:tracePt t="143736" x="10096500" y="1308100"/>
          <p14:tracePt t="143753" x="10121900" y="1308100"/>
          <p14:tracePt t="143769" x="10115550" y="1314450"/>
          <p14:tracePt t="143786" x="10102850" y="1314450"/>
          <p14:tracePt t="143803" x="10090150" y="1314450"/>
          <p14:tracePt t="143819" x="10102850" y="1314450"/>
          <p14:tracePt t="143836" x="10172700" y="1301750"/>
          <p14:tracePt t="143853" x="10248900" y="1282700"/>
          <p14:tracePt t="143870" x="10299700" y="1270000"/>
          <p14:tracePt t="143886" x="10306050" y="1270000"/>
          <p14:tracePt t="143903" x="10299700" y="1270000"/>
          <p14:tracePt t="143919" x="10287000" y="1270000"/>
          <p14:tracePt t="143953" x="10299700" y="1263650"/>
          <p14:tracePt t="143970" x="10331450" y="1244600"/>
          <p14:tracePt t="143986" x="10344150" y="1231900"/>
          <p14:tracePt t="144003" x="10350500" y="1225550"/>
          <p14:tracePt t="144036" x="10331450" y="1238250"/>
          <p14:tracePt t="144053" x="10299700" y="1257300"/>
          <p14:tracePt t="144070" x="10280650" y="1282700"/>
          <p14:tracePt t="144087" x="10267950" y="1301750"/>
          <p14:tracePt t="144121" x="10299700" y="1301750"/>
          <p14:tracePt t="144137" x="10350500" y="1289050"/>
          <p14:tracePt t="144153" x="10382250" y="1270000"/>
          <p14:tracePt t="144170" x="10401300" y="1250950"/>
          <p14:tracePt t="144187" x="10407650" y="1250950"/>
          <p14:tracePt t="144203" x="10433050" y="1250950"/>
          <p14:tracePt t="144220" x="10445750" y="1257300"/>
          <p14:tracePt t="144236" x="10521950" y="1282700"/>
          <p14:tracePt t="144253" x="10572750" y="1289050"/>
          <p14:tracePt t="144270" x="10585450" y="1289050"/>
          <p14:tracePt t="144303" x="10598150" y="1282700"/>
          <p14:tracePt t="144320" x="10617200" y="1282700"/>
          <p14:tracePt t="144336" x="10648950" y="1282700"/>
          <p14:tracePt t="144354" x="10668000" y="1289050"/>
          <p14:tracePt t="144370" x="10687050" y="1295400"/>
          <p14:tracePt t="144403" x="10680700" y="1301750"/>
          <p14:tracePt t="144420" x="10668000" y="1301750"/>
          <p14:tracePt t="144479" x="10674350" y="1301750"/>
          <p14:tracePt t="144487" x="10680700" y="1301750"/>
          <p14:tracePt t="144503" x="10693400" y="1301750"/>
          <p14:tracePt t="144521" x="10712450" y="1295400"/>
          <p14:tracePt t="144537" x="10737850" y="1289050"/>
          <p14:tracePt t="144553" x="10756900" y="1289050"/>
          <p14:tracePt t="144570" x="10788650" y="1282700"/>
          <p14:tracePt t="144587" x="10833100" y="1270000"/>
          <p14:tracePt t="144606" x="10909300" y="1250950"/>
          <p14:tracePt t="144620" x="10922000" y="1250950"/>
          <p14:tracePt t="144637" x="10934700" y="1250950"/>
          <p14:tracePt t="144670" x="10934700" y="1244600"/>
          <p14:tracePt t="144687" x="10941050" y="1244600"/>
          <p14:tracePt t="144704" x="10947400" y="1231900"/>
          <p14:tracePt t="144720" x="10953750" y="1225550"/>
          <p14:tracePt t="144737" x="10960100" y="1212850"/>
          <p14:tracePt t="144754" x="10960100" y="1206500"/>
          <p14:tracePt t="144771" x="10960100" y="1193800"/>
          <p14:tracePt t="144804" x="10941050" y="1181100"/>
          <p14:tracePt t="144820" x="10934700" y="1174750"/>
          <p14:tracePt t="144837" x="10922000" y="1162050"/>
          <p14:tracePt t="144853" x="10909300" y="1136650"/>
          <p14:tracePt t="144871" x="10902950" y="1123950"/>
          <p14:tracePt t="144888" x="10890250" y="1104900"/>
          <p14:tracePt t="144904" x="10858500" y="1079500"/>
          <p14:tracePt t="144921" x="10833100" y="1066800"/>
          <p14:tracePt t="144937" x="10795000" y="1054100"/>
          <p14:tracePt t="144954" x="10725150" y="1047750"/>
          <p14:tracePt t="144970" x="10674350" y="1041400"/>
          <p14:tracePt t="144988" x="10623550" y="1041400"/>
          <p14:tracePt t="145004" x="10591800" y="1041400"/>
          <p14:tracePt t="145006" x="10579100" y="1041400"/>
          <p14:tracePt t="145020" x="10572750" y="1041400"/>
          <p14:tracePt t="145037" x="10541000" y="1041400"/>
          <p14:tracePt t="145054" x="10483850" y="1047750"/>
          <p14:tracePt t="145070" x="10439400" y="1054100"/>
          <p14:tracePt t="145087" x="10382250" y="1060450"/>
          <p14:tracePt t="145104" x="10229850" y="1073150"/>
          <p14:tracePt t="145121" x="10077450" y="1079500"/>
          <p14:tracePt t="145137" x="9937750" y="1085850"/>
          <p14:tracePt t="145154" x="9829800" y="1098550"/>
          <p14:tracePt t="145170" x="9753600" y="1104900"/>
          <p14:tracePt t="145188" x="9702800" y="1111250"/>
          <p14:tracePt t="145204" x="9626600" y="1123950"/>
          <p14:tracePt t="145206" x="9588500" y="1130300"/>
          <p14:tracePt t="145222" x="9467850" y="1155700"/>
          <p14:tracePt t="145238" x="9321800" y="1174750"/>
          <p14:tracePt t="145254" x="9213850" y="1187450"/>
          <p14:tracePt t="145257" x="9137650" y="1193800"/>
          <p14:tracePt t="145274" x="8883650" y="1225550"/>
          <p14:tracePt t="145287" x="8756650" y="1238250"/>
          <p14:tracePt t="145289" x="8616950" y="1250950"/>
          <p14:tracePt t="145304" x="8318500" y="1276350"/>
          <p14:tracePt t="145321" x="8039100" y="1301750"/>
          <p14:tracePt t="145337" x="7715250" y="1327150"/>
          <p14:tracePt t="145354" x="7442200" y="1352550"/>
          <p14:tracePt t="145371" x="7124700" y="1377950"/>
          <p14:tracePt t="145388" x="6813550" y="1428750"/>
          <p14:tracePt t="145404" x="6534150" y="1479550"/>
          <p14:tracePt t="145421" x="6292850" y="1511300"/>
          <p14:tracePt t="145437" x="6108700" y="1543050"/>
          <p14:tracePt t="145454" x="5943600" y="1568450"/>
          <p14:tracePt t="145471" x="5791200" y="1587500"/>
          <p14:tracePt t="145487" x="5765800" y="1593850"/>
          <p14:tracePt t="145504" x="5708650" y="1600200"/>
          <p14:tracePt t="145521" x="5702300" y="1606550"/>
          <p14:tracePt t="145538" x="5695950" y="1619250"/>
          <p14:tracePt t="145555" x="5689600" y="1644650"/>
          <p14:tracePt t="145571" x="5683250" y="1663700"/>
          <p14:tracePt t="145589" x="5676900" y="1682750"/>
          <p14:tracePt t="145605" x="5676900" y="1689100"/>
          <p14:tracePt t="145698" x="5670550" y="1689100"/>
          <p14:tracePt t="145776" x="5670550" y="1682750"/>
          <p14:tracePt t="145796" x="5670550" y="1676400"/>
          <p14:tracePt t="145804" x="5676900" y="1670050"/>
          <p14:tracePt t="145841" x="5676900" y="1663700"/>
          <p14:tracePt t="145880" x="5670550" y="1657350"/>
          <p14:tracePt t="145889" x="5657850" y="1657350"/>
          <p14:tracePt t="145905" x="5651500" y="1651000"/>
          <p14:tracePt t="145922" x="5645150" y="1651000"/>
          <p14:tracePt t="145938" x="5638800" y="1651000"/>
          <p14:tracePt t="146005" x="5638800" y="1644650"/>
          <p14:tracePt t="146021" x="5638800" y="1638300"/>
          <p14:tracePt t="146038" x="5638800" y="1631950"/>
          <p14:tracePt t="146055" x="5638800" y="1625600"/>
          <p14:tracePt t="146072" x="5638800" y="1619250"/>
          <p14:tracePt t="146088" x="5632450" y="1612900"/>
          <p14:tracePt t="146122" x="5632450" y="1606550"/>
          <p14:tracePt t="146154" x="5632450" y="1600200"/>
          <p14:tracePt t="146171" x="5638800" y="1593850"/>
          <p14:tracePt t="146189" x="5638800" y="1587500"/>
          <p14:tracePt t="146205" x="5645150" y="1587500"/>
          <p14:tracePt t="146222" x="5645150" y="1581150"/>
          <p14:tracePt t="146265" x="5645150" y="1574800"/>
          <p14:tracePt t="146743" x="5651500" y="1568450"/>
          <p14:tracePt t="146767" x="5651500" y="1562100"/>
          <p14:tracePt t="146775" x="5651500" y="1555750"/>
          <p14:tracePt t="146789" x="5651500" y="1549400"/>
          <p14:tracePt t="146805" x="5645150" y="1536700"/>
          <p14:tracePt t="146839" x="5645150" y="1530350"/>
          <p14:tracePt t="147125" x="5638800" y="1530350"/>
          <p14:tracePt t="147133" x="5638800" y="1536700"/>
          <p14:tracePt t="147148" x="5632450" y="1536700"/>
          <p14:tracePt t="147173" x="5626100" y="1543050"/>
          <p14:tracePt t="147189" x="5619750" y="1543050"/>
          <p14:tracePt t="147223" x="5619750" y="1549400"/>
          <p14:tracePt t="147737" x="5619750" y="1543050"/>
          <p14:tracePt t="147884" x="5619750" y="1536700"/>
          <p14:tracePt t="147912" x="5626100" y="1530350"/>
          <p14:tracePt t="147928" x="5632450" y="1530350"/>
          <p14:tracePt t="147944" x="5632450" y="1524000"/>
          <p14:tracePt t="147981" x="5638800" y="1524000"/>
          <p14:tracePt t="147990" x="5638800" y="1530350"/>
          <p14:tracePt t="148006" x="5645150" y="1536700"/>
          <p14:tracePt t="148024" x="5645150" y="1543050"/>
          <p14:tracePt t="148040" x="5645150" y="1549400"/>
          <p14:tracePt t="148057" x="5651500" y="1562100"/>
          <p14:tracePt t="148059" x="5651500" y="1568450"/>
          <p14:tracePt t="148074" x="5651500" y="1574800"/>
          <p14:tracePt t="148075" x="5651500" y="1581150"/>
          <p14:tracePt t="148090" x="5651500" y="1593850"/>
          <p14:tracePt t="148107" x="5651500" y="1600200"/>
          <p14:tracePt t="148109" x="5657850" y="1606550"/>
          <p14:tracePt t="148124" x="5657850" y="1612900"/>
          <p14:tracePt t="148139" x="5657850" y="1619250"/>
          <p14:tracePt t="148213" x="5657850" y="1625600"/>
          <p14:tracePt t="148220" x="5651500" y="1625600"/>
          <p14:tracePt t="148246" x="5645150" y="1625600"/>
          <p14:tracePt t="148261" x="5638800" y="1625600"/>
          <p14:tracePt t="148280" x="5632450" y="1625600"/>
          <p14:tracePt t="148290" x="5626100" y="1625600"/>
          <p14:tracePt t="148307" x="5619750" y="1625600"/>
          <p14:tracePt t="148324" x="5613400" y="1625600"/>
          <p14:tracePt t="148575" x="5613400" y="1619250"/>
          <p14:tracePt t="148583" x="5626100" y="1606550"/>
          <p14:tracePt t="148600" x="5676900" y="1581150"/>
          <p14:tracePt t="148607" x="5708650" y="1574800"/>
          <p14:tracePt t="148624" x="5759450" y="1555750"/>
          <p14:tracePt t="148641" x="5784850" y="1549400"/>
          <p14:tracePt t="148657" x="5810250" y="1536700"/>
          <p14:tracePt t="148691" x="5930900" y="1511300"/>
          <p14:tracePt t="148707" x="5988050" y="1498600"/>
          <p14:tracePt t="148724" x="6013450" y="1492250"/>
          <p14:tracePt t="148740" x="6019800" y="1492250"/>
          <p14:tracePt t="148807" x="6026150" y="1498600"/>
          <p14:tracePt t="148824" x="6057900" y="1511300"/>
          <p14:tracePt t="148840" x="6261100" y="1549400"/>
          <p14:tracePt t="148857" x="6400800" y="1568450"/>
          <p14:tracePt t="148874" x="6483350" y="1587500"/>
          <p14:tracePt t="148890" x="6527800" y="1593850"/>
          <p14:tracePt t="148907" x="6565900" y="1600200"/>
          <p14:tracePt t="148924" x="6635750" y="1600200"/>
          <p14:tracePt t="148941" x="6750050" y="1600200"/>
          <p14:tracePt t="148957" x="6959600" y="1612900"/>
          <p14:tracePt t="148960" x="7086600" y="1619250"/>
          <p14:tracePt t="148974" x="7162800" y="1631950"/>
          <p14:tracePt t="148990" x="7346950" y="1651000"/>
          <p14:tracePt t="149008" x="7404100" y="1651000"/>
          <p14:tracePt t="149024" x="7410450" y="1651000"/>
          <p14:tracePt t="149041" x="7404100" y="1651000"/>
          <p14:tracePt t="149057" x="7366000" y="1651000"/>
          <p14:tracePt t="149075" x="7340600" y="1651000"/>
          <p14:tracePt t="149091" x="7334250" y="1651000"/>
          <p14:tracePt t="149169" x="7327900" y="1651000"/>
          <p14:tracePt t="149206" x="7308850" y="1651000"/>
          <p14:tracePt t="149224" x="7296150" y="1651000"/>
          <p14:tracePt t="149241" x="7270750" y="1651000"/>
          <p14:tracePt t="149260" x="7245350" y="1651000"/>
          <p14:tracePt t="149276" x="7213600" y="1657350"/>
          <p14:tracePt t="149291" x="7169150" y="1663700"/>
          <p14:tracePt t="149307" x="7131050" y="1670050"/>
          <p14:tracePt t="149324" x="7112000" y="1676400"/>
          <p14:tracePt t="149341" x="7105650" y="1676400"/>
          <p14:tracePt t="149357" x="7099300" y="1676400"/>
          <p14:tracePt t="149408" x="7092950" y="1676400"/>
          <p14:tracePt t="149424" x="7080250" y="1676400"/>
          <p14:tracePt t="149441" x="7073900" y="1676400"/>
          <p14:tracePt t="149457" x="7061200" y="1676400"/>
          <p14:tracePt t="149474" x="7048500" y="1676400"/>
          <p14:tracePt t="149491" x="7035800" y="1676400"/>
          <p14:tracePt t="149508" x="7023100" y="1676400"/>
          <p14:tracePt t="149524" x="7004050" y="1676400"/>
          <p14:tracePt t="149541" x="6985000" y="1670050"/>
          <p14:tracePt t="149558" x="6965950" y="1670050"/>
          <p14:tracePt t="149574" x="6877050" y="1657350"/>
          <p14:tracePt t="149592" x="6737350" y="1625600"/>
          <p14:tracePt t="149609" x="6559550" y="1593850"/>
          <p14:tracePt t="149624" x="6413500" y="1555750"/>
          <p14:tracePt t="149641" x="6343650" y="1524000"/>
          <p14:tracePt t="149642" x="6330950" y="1511300"/>
          <p14:tracePt t="149658" x="6324600" y="1504950"/>
          <p14:tracePt t="149674" x="6324600" y="1485900"/>
          <p14:tracePt t="149691" x="6324600" y="1466850"/>
          <p14:tracePt t="149708" x="6324600" y="1460500"/>
          <p14:tracePt t="149725" x="6318250" y="1460500"/>
          <p14:tracePt t="149741" x="6311900" y="1454150"/>
          <p14:tracePt t="149758" x="6299200" y="1454150"/>
          <p14:tracePt t="149774" x="6286500" y="1454150"/>
          <p14:tracePt t="149808" x="6286500" y="1460500"/>
          <p14:tracePt t="149880" x="6286500" y="1454150"/>
          <p14:tracePt t="150720" x="6286500" y="1460500"/>
          <p14:tracePt t="150727" x="6286500" y="1466850"/>
          <p14:tracePt t="150743" x="6286500" y="1485900"/>
          <p14:tracePt t="150759" x="6286500" y="1511300"/>
          <p14:tracePt t="150775" x="6286500" y="1530350"/>
          <p14:tracePt t="150793" x="6286500" y="1543050"/>
          <p14:tracePt t="150809" x="6286500" y="1562100"/>
          <p14:tracePt t="150825" x="6286500" y="1574800"/>
          <p14:tracePt t="150859" x="6286500" y="1587500"/>
          <p14:tracePt t="150876" x="6292850" y="1600200"/>
          <p14:tracePt t="150892" x="6305550" y="1612900"/>
          <p14:tracePt t="150909" x="6311900" y="1631950"/>
          <p14:tracePt t="150925" x="6324600" y="1644650"/>
          <p14:tracePt t="150943" x="6337300" y="1651000"/>
          <p14:tracePt t="150959" x="6356350" y="1657350"/>
          <p14:tracePt t="150975" x="6388100" y="1657350"/>
          <p14:tracePt t="150992" x="6432550" y="1651000"/>
          <p14:tracePt t="151009" x="6464300" y="1644650"/>
          <p14:tracePt t="151025" x="6496050" y="1638300"/>
          <p14:tracePt t="151042" x="6521450" y="1631950"/>
          <p14:tracePt t="151059" x="6553200" y="1631950"/>
          <p14:tracePt t="151076" x="6604000" y="1631950"/>
          <p14:tracePt t="151092" x="6610350" y="1631950"/>
          <p14:tracePt t="151109" x="6635750" y="1631950"/>
          <p14:tracePt t="151126" x="6635750" y="1638300"/>
          <p14:tracePt t="151143" x="6642100" y="1644650"/>
          <p14:tracePt t="151176" x="6648450" y="1651000"/>
          <p14:tracePt t="151193" x="6648450" y="1670050"/>
          <p14:tracePt t="151209" x="6648450" y="1682750"/>
          <p14:tracePt t="151225" x="6654800" y="1695450"/>
          <p14:tracePt t="151243" x="6654800" y="1701800"/>
          <p14:tracePt t="151259" x="6667500" y="1701800"/>
          <p14:tracePt t="151276" x="6680200" y="1701800"/>
          <p14:tracePt t="151292" x="6699250" y="1701800"/>
          <p14:tracePt t="151310" x="6731000" y="1701800"/>
          <p14:tracePt t="151326" x="6870700" y="1720850"/>
          <p14:tracePt t="151343" x="7080250" y="1733550"/>
          <p14:tracePt t="151359" x="7283450" y="1739900"/>
          <p14:tracePt t="151376" x="7473950" y="1739900"/>
          <p14:tracePt t="151392" x="7632700" y="1720850"/>
          <p14:tracePt t="151409" x="7734300" y="1689100"/>
          <p14:tracePt t="151426" x="7772400" y="1651000"/>
          <p14:tracePt t="151442" x="7778750" y="1619250"/>
          <p14:tracePt t="151460" x="7791450" y="1606550"/>
          <p14:tracePt t="151475" x="7804150" y="1593850"/>
          <p14:tracePt t="151493" x="7842250" y="1581150"/>
          <p14:tracePt t="151495" x="7861300" y="1574800"/>
          <p14:tracePt t="151509" x="7867650" y="1568450"/>
          <p14:tracePt t="151526" x="7899400" y="1555750"/>
          <p14:tracePt t="151529" x="7905750" y="1543050"/>
          <p14:tracePt t="151544" x="7924800" y="1530350"/>
          <p14:tracePt t="151559" x="7924800" y="1517650"/>
          <p14:tracePt t="151576" x="7931150" y="1485900"/>
          <p14:tracePt t="151610" x="7924800" y="1454150"/>
          <p14:tracePt t="151626" x="7918450" y="1447800"/>
          <p14:tracePt t="151643" x="7912100" y="1441450"/>
          <p14:tracePt t="151660" x="7905750" y="1441450"/>
          <p14:tracePt t="151677" x="7893050" y="1441450"/>
          <p14:tracePt t="151693" x="7880350" y="1441450"/>
          <p14:tracePt t="151710" x="7861300" y="1454150"/>
          <p14:tracePt t="151726" x="7842250" y="1473200"/>
          <p14:tracePt t="151728" x="7829550" y="1479550"/>
          <p14:tracePt t="151743" x="7816850" y="1485900"/>
          <p14:tracePt t="151759" x="7772400" y="1543050"/>
          <p14:tracePt t="151776" x="7747000" y="1562100"/>
          <p14:tracePt t="151792" x="7715250" y="1600200"/>
          <p14:tracePt t="151809" x="7689850" y="1625600"/>
          <p14:tracePt t="151826" x="7645400" y="1651000"/>
          <p14:tracePt t="151843" x="7613650" y="1663700"/>
          <p14:tracePt t="151859" x="7600950" y="1676400"/>
          <p14:tracePt t="151876" x="7594600" y="1682750"/>
          <p14:tracePt t="151893" x="7594600" y="1701800"/>
          <p14:tracePt t="151909" x="7594600" y="1714500"/>
          <p14:tracePt t="151926" x="7594600" y="1720850"/>
          <p14:tracePt t="151945" x="7594600" y="1727200"/>
          <p14:tracePt t="151976" x="7588250" y="1727200"/>
          <p14:tracePt t="151993" x="7581900" y="1727200"/>
          <p14:tracePt t="152010" x="7575550" y="1733550"/>
          <p14:tracePt t="152043" x="7575550" y="1746250"/>
          <p14:tracePt t="152060" x="7569200" y="1758950"/>
          <p14:tracePt t="152077" x="7550150" y="1765300"/>
          <p14:tracePt t="152093" x="7531100" y="1758950"/>
          <p14:tracePt t="152110" x="7518400" y="1752600"/>
          <p14:tracePt t="152126" x="7524750" y="1758950"/>
          <p14:tracePt t="153712" x="7524750" y="1752600"/>
          <p14:tracePt t="153735" x="7518400" y="1593850"/>
          <p14:tracePt t="153746" x="7512050" y="1485900"/>
          <p14:tracePt t="153762" x="7480300" y="1295400"/>
          <p14:tracePt t="153778" x="7435850" y="1130300"/>
          <p14:tracePt t="153795" x="7385050" y="958850"/>
          <p14:tracePt t="153812" x="7340600" y="806450"/>
          <p14:tracePt t="153831" x="7296150" y="666750"/>
          <p14:tracePt t="153844" x="7264400" y="552450"/>
          <p14:tracePt t="153861" x="7232650" y="438150"/>
          <p14:tracePt t="153879" x="7207250" y="304800"/>
          <p14:tracePt t="153895" x="7200900" y="260350"/>
          <p14:tracePt t="153911" x="7175500" y="184150"/>
          <p14:tracePt t="153929" x="7169150" y="158750"/>
          <p14:tracePt t="153946" x="7162800" y="152400"/>
          <p14:tracePt t="153961" x="7156450" y="139700"/>
          <p14:tracePt t="154250" x="7150100" y="139700"/>
          <p14:tracePt t="154277" x="7143750" y="133350"/>
          <p14:tracePt t="154318" x="7143750" y="139700"/>
          <p14:tracePt t="154323" x="7150100" y="139700"/>
          <p14:tracePt t="154346" x="7188200" y="171450"/>
          <p14:tracePt t="154362" x="7232650" y="196850"/>
          <p14:tracePt t="154379" x="7283450" y="228600"/>
          <p14:tracePt t="154395" x="7289800" y="234950"/>
          <p14:tracePt t="154428" x="7296150" y="234950"/>
          <p14:tracePt t="154478" x="7308850" y="234950"/>
          <p14:tracePt t="154495" x="7327900" y="234950"/>
          <p14:tracePt t="154513" x="7359650" y="241300"/>
          <p14:tracePt t="154529" x="7391400" y="254000"/>
          <p14:tracePt t="154545" x="7404100" y="260350"/>
          <p14:tracePt t="154562" x="7429500" y="273050"/>
          <p14:tracePt t="154579" x="7448550" y="279400"/>
          <p14:tracePt t="154580" x="7467600" y="285750"/>
          <p14:tracePt t="154596" x="7499350" y="304800"/>
          <p14:tracePt t="154612" x="7512050" y="304800"/>
          <p14:tracePt t="154613" x="7537450" y="317500"/>
          <p14:tracePt t="154628" x="7581900" y="342900"/>
          <p14:tracePt t="154645" x="7620000" y="355600"/>
          <p14:tracePt t="154663" x="7651750" y="361950"/>
          <p14:tracePt t="154679" x="7689850" y="361950"/>
          <p14:tracePt t="154695" x="7734300" y="361950"/>
          <p14:tracePt t="154712" x="7759700" y="361950"/>
          <p14:tracePt t="154729" x="7785100" y="355600"/>
          <p14:tracePt t="154745" x="7797800" y="355600"/>
          <p14:tracePt t="154762" x="7804150" y="355600"/>
          <p14:tracePt t="154812" x="7810500" y="355600"/>
          <p14:tracePt t="154829" x="7823200" y="355600"/>
          <p14:tracePt t="154845" x="7848600" y="355600"/>
          <p14:tracePt t="154862" x="7893050" y="355600"/>
          <p14:tracePt t="154879" x="7912100" y="349250"/>
          <p14:tracePt t="154895" x="7924800" y="349250"/>
          <p14:tracePt t="154957" x="7918450" y="355600"/>
          <p14:tracePt t="154964" x="7918450" y="361950"/>
          <p14:tracePt t="154979" x="7912100" y="374650"/>
          <p14:tracePt t="154996" x="7899400" y="406400"/>
          <p14:tracePt t="155013" x="7893050" y="431800"/>
          <p14:tracePt t="155029" x="7893050" y="444500"/>
          <p14:tracePt t="155045" x="7893050" y="457200"/>
          <p14:tracePt t="155062" x="7893050" y="469900"/>
          <p14:tracePt t="155096" x="7886700" y="482600"/>
          <p14:tracePt t="155111" x="7880350" y="488950"/>
          <p14:tracePt t="155128" x="7867650" y="508000"/>
          <p14:tracePt t="155146" x="7848600" y="539750"/>
          <p14:tracePt t="155163" x="7842250" y="590550"/>
          <p14:tracePt t="155179" x="7861300" y="660400"/>
          <p14:tracePt t="155196" x="8032750" y="806450"/>
          <p14:tracePt t="155213" x="8089900" y="838200"/>
          <p14:tracePt t="155229" x="8242300" y="933450"/>
          <p14:tracePt t="155246" x="8286750" y="952500"/>
          <p14:tracePt t="155262" x="8293100" y="952500"/>
          <p14:tracePt t="155279" x="8305800" y="946150"/>
          <p14:tracePt t="155296" x="8324850" y="933450"/>
          <p14:tracePt t="155312" x="8343900" y="927100"/>
          <p14:tracePt t="155328" x="8394700" y="927100"/>
          <p14:tracePt t="155346" x="8458200" y="927100"/>
          <p14:tracePt t="155362" x="8509000" y="933450"/>
          <p14:tracePt t="155413" x="8509000" y="939800"/>
          <p14:tracePt t="155429" x="8509000" y="952500"/>
          <p14:tracePt t="155446" x="8502650" y="971550"/>
          <p14:tracePt t="155463" x="8502650" y="984250"/>
          <p14:tracePt t="155479" x="8502650" y="990600"/>
          <p14:tracePt t="155519" x="8502650" y="996950"/>
          <p14:tracePt t="155563" x="8496300" y="1003300"/>
          <p14:tracePt t="155580" x="8489950" y="1016000"/>
          <p14:tracePt t="155597" x="8483600" y="1022350"/>
          <p14:tracePt t="155618" x="8477250" y="1028700"/>
          <p14:tracePt t="155629" x="8470900" y="1028700"/>
          <p14:tracePt t="155680" x="8464550" y="1028700"/>
          <p14:tracePt t="155696" x="8458200" y="1028700"/>
          <p14:tracePt t="155713" x="8445500" y="1035050"/>
          <p14:tracePt t="155730" x="8439150" y="1035050"/>
          <p14:tracePt t="155747" x="8432800" y="1035050"/>
          <p14:tracePt t="155763" x="8426450" y="1041400"/>
          <p14:tracePt t="155779" x="8420100" y="1041400"/>
          <p14:tracePt t="155796" x="8413750" y="1047750"/>
          <p14:tracePt t="155830" x="8413750" y="1054100"/>
          <p14:tracePt t="155848" x="8413750" y="1060450"/>
          <p14:tracePt t="155939" x="8401050" y="1073150"/>
          <p14:tracePt t="155963" x="8394700" y="1085850"/>
          <p14:tracePt t="155995" x="8388350" y="1085850"/>
          <p14:tracePt t="156058" x="8382000" y="1092200"/>
          <p14:tracePt t="156074" x="8375650" y="1092200"/>
          <p14:tracePt t="156097" x="8369300" y="1104900"/>
          <p14:tracePt t="156113" x="8369300" y="1117600"/>
          <p14:tracePt t="156130" x="8369300" y="1136650"/>
          <p14:tracePt t="156147" x="8388350" y="1162050"/>
          <p14:tracePt t="156163" x="8401050" y="1181100"/>
          <p14:tracePt t="156180" x="8407400" y="1187450"/>
          <p14:tracePt t="156197" x="8407400" y="1193800"/>
          <p14:tracePt t="156230" x="8407400" y="1206500"/>
          <p14:tracePt t="156247" x="8413750" y="1219200"/>
          <p14:tracePt t="156264" x="8420100" y="1225550"/>
          <p14:tracePt t="156280" x="8426450" y="1238250"/>
          <p14:tracePt t="156297" x="8432800" y="1238250"/>
          <p14:tracePt t="156406" x="8432800" y="1244600"/>
          <p14:tracePt t="156414" x="8426450" y="1250950"/>
          <p14:tracePt t="156431" x="8420100" y="1250950"/>
          <p14:tracePt t="156447" x="8420100" y="1263650"/>
          <p14:tracePt t="156463" x="8413750" y="1263650"/>
          <p14:tracePt t="156480" x="8407400" y="1270000"/>
          <p14:tracePt t="156497" x="8388350" y="1276350"/>
          <p14:tracePt t="156513" x="8375650" y="1282700"/>
          <p14:tracePt t="156530" x="8343900" y="1282700"/>
          <p14:tracePt t="156547" x="8318500" y="1282700"/>
          <p14:tracePt t="156678" x="8318500" y="1295400"/>
          <p14:tracePt t="156697" x="8318500" y="1314450"/>
          <p14:tracePt t="156714" x="8318500" y="1327150"/>
          <p14:tracePt t="156731" x="8318500" y="1333500"/>
          <p14:tracePt t="156806" x="8324850" y="1339850"/>
          <p14:tracePt t="156817" x="8337550" y="1346200"/>
          <p14:tracePt t="156830" x="8356600" y="1358900"/>
          <p14:tracePt t="156850" x="8394700" y="1403350"/>
          <p14:tracePt t="156864" x="8420100" y="1428750"/>
          <p14:tracePt t="156881" x="8445500" y="1460500"/>
          <p14:tracePt t="156897" x="8445500" y="1466850"/>
          <p14:tracePt t="156931" x="8451850" y="1466850"/>
          <p14:tracePt t="156948" x="8483600" y="1466850"/>
          <p14:tracePt t="156965" x="8547100" y="1492250"/>
          <p14:tracePt t="156981" x="8572500" y="1498600"/>
          <p14:tracePt t="156997" x="8655050" y="1536700"/>
          <p14:tracePt t="156997" x="8693150" y="1549400"/>
          <p14:tracePt t="157015" x="8807450" y="1600200"/>
          <p14:tracePt t="157030" x="8896350" y="1651000"/>
          <p14:tracePt t="157047" x="8934450" y="1676400"/>
          <p14:tracePt t="157063" x="8940800" y="1676400"/>
          <p14:tracePt t="157081" x="8940800" y="1670050"/>
          <p14:tracePt t="157098" x="8940800" y="1663700"/>
          <p14:tracePt t="157131" x="8959850" y="1670050"/>
          <p14:tracePt t="157148" x="8966200" y="1682750"/>
          <p14:tracePt t="157164" x="8966200" y="1689100"/>
          <p14:tracePt t="157181" x="8953500" y="1689100"/>
          <p14:tracePt t="157183" x="8947150" y="1689100"/>
          <p14:tracePt t="157198" x="8940800" y="1689100"/>
          <p14:tracePt t="157233" x="8934450" y="1689100"/>
          <p14:tracePt t="157256" x="8934450" y="1682750"/>
          <p14:tracePt t="157281" x="8915400" y="1657350"/>
          <p14:tracePt t="157298" x="8902700" y="1638300"/>
          <p14:tracePt t="157314" x="8902700" y="1625600"/>
          <p14:tracePt t="157331" x="8902700" y="1612900"/>
          <p14:tracePt t="157347" x="8902700" y="1600200"/>
          <p14:tracePt t="157364" x="8902700" y="1593850"/>
          <p14:tracePt t="157381" x="8902700" y="1587500"/>
          <p14:tracePt t="161799" x="8890000" y="1581150"/>
          <p14:tracePt t="161818" x="8883650" y="1568450"/>
          <p14:tracePt t="161835" x="8877300" y="1562100"/>
          <p14:tracePt t="161852" x="8864600" y="1549400"/>
          <p14:tracePt t="161868" x="8851900" y="1536700"/>
          <p14:tracePt t="161885" x="8851900" y="1530350"/>
          <p14:tracePt t="161901" x="8909050" y="1524000"/>
          <p14:tracePt t="161918" x="9042400" y="1530350"/>
          <p14:tracePt t="161935" x="9290050" y="1593850"/>
          <p14:tracePt t="161952" x="9359900" y="1619250"/>
          <p14:tracePt t="161968" x="9372600" y="1625600"/>
          <p14:tracePt t="161985" x="9378950" y="1631950"/>
          <p14:tracePt t="162018" x="9385300" y="1625600"/>
          <p14:tracePt t="162035" x="9404350" y="1606550"/>
          <p14:tracePt t="162051" x="9423400" y="1593850"/>
          <p14:tracePt t="162068" x="9429750" y="1600200"/>
          <p14:tracePt t="162085" x="9436100" y="1600200"/>
          <p14:tracePt t="162101" x="9448800" y="1612900"/>
          <p14:tracePt t="162103" x="9448800" y="1619250"/>
          <p14:tracePt t="162118" x="9455150" y="1625600"/>
          <p14:tracePt t="162137" x="9461500" y="1625600"/>
          <p14:tracePt t="162151" x="9474200" y="1619250"/>
          <p14:tracePt t="162168" x="9505950" y="1600200"/>
          <p14:tracePt t="162185" x="9607550" y="1568450"/>
          <p14:tracePt t="162202" x="9747250" y="1549400"/>
          <p14:tracePt t="162218" x="9893300" y="1543050"/>
          <p14:tracePt t="162235" x="10052050" y="1543050"/>
          <p14:tracePt t="162252" x="10242550" y="1536700"/>
          <p14:tracePt t="162268" x="10426700" y="1524000"/>
          <p14:tracePt t="162285" x="10547350" y="1517650"/>
          <p14:tracePt t="162302" x="10629900" y="1511300"/>
          <p14:tracePt t="162352" x="10629900" y="1504950"/>
          <p14:tracePt t="162368" x="10636250" y="1498600"/>
          <p14:tracePt t="162385" x="10636250" y="1485900"/>
          <p14:tracePt t="162402" x="10642600" y="1466850"/>
          <p14:tracePt t="162418" x="10648950" y="1454150"/>
          <p14:tracePt t="162435" x="10648950" y="1441450"/>
          <p14:tracePt t="162452" x="10636250" y="1435100"/>
          <p14:tracePt t="162468" x="10598150" y="1428750"/>
          <p14:tracePt t="162486" x="10521950" y="1409700"/>
          <p14:tracePt t="162502" x="10452100" y="1397000"/>
          <p14:tracePt t="162519" x="10356850" y="1377950"/>
          <p14:tracePt t="162536" x="10267950" y="1365250"/>
          <p14:tracePt t="162552" x="10217150" y="1365250"/>
          <p14:tracePt t="162568" x="10166350" y="1365250"/>
          <p14:tracePt t="162586" x="10090150" y="1365250"/>
          <p14:tracePt t="162602" x="10058400" y="1371600"/>
          <p14:tracePt t="162618" x="9880600" y="1371600"/>
          <p14:tracePt t="162635" x="9779000" y="1371600"/>
          <p14:tracePt t="162652" x="9772650" y="1377950"/>
          <p14:tracePt t="162669" x="9779000" y="1390650"/>
          <p14:tracePt t="162685" x="9798050" y="1416050"/>
          <p14:tracePt t="162702" x="9810750" y="1447800"/>
          <p14:tracePt t="162719" x="9817100" y="1498600"/>
          <p14:tracePt t="162735" x="9785350" y="1543050"/>
          <p14:tracePt t="162752" x="9709150" y="1581150"/>
          <p14:tracePt t="162769" x="9588500" y="1619250"/>
          <p14:tracePt t="162786" x="9461500" y="1638300"/>
          <p14:tracePt t="162801" x="9423400" y="1638300"/>
          <p14:tracePt t="162818" x="9340850" y="1638300"/>
          <p14:tracePt t="162836" x="9258300" y="1638300"/>
          <p14:tracePt t="162851" x="9137650" y="1657350"/>
          <p14:tracePt t="162868" x="8953500" y="1676400"/>
          <p14:tracePt t="162885" x="8718550" y="1695450"/>
          <p14:tracePt t="162902" x="8483600" y="1701800"/>
          <p14:tracePt t="162918" x="8274050" y="1701800"/>
          <p14:tracePt t="162935" x="8070850" y="1701800"/>
          <p14:tracePt t="162951" x="7943850" y="1708150"/>
          <p14:tracePt t="162968" x="7810500" y="1720850"/>
          <p14:tracePt t="162985" x="7664450" y="1739900"/>
          <p14:tracePt t="163001" x="7512050" y="1765300"/>
          <p14:tracePt t="163019" x="7232650" y="1809750"/>
          <p14:tracePt t="163037" x="6908800" y="1847850"/>
          <p14:tracePt t="163053" x="6604000" y="1860550"/>
          <p14:tracePt t="163073" x="6172200" y="1866900"/>
          <p14:tracePt t="163086" x="5956300" y="1866900"/>
          <p14:tracePt t="163103" x="5715000" y="1866900"/>
          <p14:tracePt t="163119" x="5537200" y="1866900"/>
          <p14:tracePt t="163136" x="5359400" y="1892300"/>
          <p14:tracePt t="163153" x="5200650" y="1930400"/>
          <p14:tracePt t="163169" x="4972050" y="1987550"/>
          <p14:tracePt t="163186" x="4775200" y="2044700"/>
          <p14:tracePt t="163203" x="4648200" y="2082800"/>
          <p14:tracePt t="163219" x="4629150" y="2095500"/>
          <p14:tracePt t="163252" x="4635500" y="2095500"/>
          <p14:tracePt t="163286" x="4641850" y="2095500"/>
          <p14:tracePt t="163302" x="4648200" y="2095500"/>
          <p14:tracePt t="163320" x="4660900" y="2089150"/>
          <p14:tracePt t="163336" x="4686300" y="2070100"/>
          <p14:tracePt t="163352" x="4743450" y="2044700"/>
          <p14:tracePt t="163369" x="4806950" y="2012950"/>
          <p14:tracePt t="163387" x="4857750" y="2000250"/>
          <p14:tracePt t="163403" x="4870450" y="1993900"/>
          <p14:tracePt t="163419" x="4876800" y="1993900"/>
          <p14:tracePt t="163436" x="4883150" y="1987550"/>
          <p14:tracePt t="163452" x="4914900" y="1987550"/>
          <p14:tracePt t="163469" x="4972050" y="1987550"/>
          <p14:tracePt t="163487" x="5130800" y="1987550"/>
          <p14:tracePt t="163503" x="5175250" y="1987550"/>
          <p14:tracePt t="163520" x="5397500" y="1974850"/>
          <p14:tracePt t="163536" x="5524500" y="1962150"/>
          <p14:tracePt t="163559" x="5575300" y="1949450"/>
          <p14:tracePt t="163586" x="5575300" y="1943100"/>
          <p14:tracePt t="163604" x="5568950" y="1930400"/>
          <p14:tracePt t="163621" x="5556250" y="1911350"/>
          <p14:tracePt t="163637" x="5543550" y="1898650"/>
          <p14:tracePt t="163653" x="5537200" y="1879600"/>
          <p14:tracePt t="163670" x="5530850" y="1866900"/>
          <p14:tracePt t="163686" x="5505450" y="1841500"/>
          <p14:tracePt t="163703" x="5454650" y="1822450"/>
          <p14:tracePt t="163720" x="5327650" y="1784350"/>
          <p14:tracePt t="163736" x="5251450" y="1771650"/>
          <p14:tracePt t="163753" x="5200650" y="1765300"/>
          <p14:tracePt t="163769" x="5181600" y="1758950"/>
          <p14:tracePt t="163786" x="5168900" y="1752600"/>
          <p14:tracePt t="163803" x="5156200" y="1746250"/>
          <p14:tracePt t="163819" x="5092700" y="1727200"/>
          <p14:tracePt t="163836" x="4959350" y="1701800"/>
          <p14:tracePt t="163853" x="4787900" y="1689100"/>
          <p14:tracePt t="163874" x="4648200" y="1676400"/>
          <p14:tracePt t="163886" x="4521200" y="1663700"/>
          <p14:tracePt t="163903" x="4451350" y="1657350"/>
          <p14:tracePt t="163920" x="4419600" y="1657350"/>
          <p14:tracePt t="163936" x="4394200" y="1670050"/>
          <p14:tracePt t="163939" x="4362450" y="1689100"/>
          <p14:tracePt t="163956" x="4311650" y="1714500"/>
          <p14:tracePt t="163970" x="4286250" y="1733550"/>
          <p14:tracePt t="163987" x="4235450" y="1771650"/>
          <p14:tracePt t="164003" x="4235450" y="1797050"/>
          <p14:tracePt t="164020" x="4267200" y="1841500"/>
          <p14:tracePt t="164036" x="4368800" y="1892300"/>
          <p14:tracePt t="164053" x="4483100" y="1930400"/>
          <p14:tracePt t="164071" x="4673600" y="1974850"/>
          <p14:tracePt t="164086" x="4851400" y="2012950"/>
          <p14:tracePt t="164103" x="4972050" y="2038350"/>
          <p14:tracePt t="164121" x="5137150" y="2044700"/>
          <p14:tracePt t="164137" x="5334000" y="2044700"/>
          <p14:tracePt t="164153" x="5556250" y="2012950"/>
          <p14:tracePt t="164170" x="5822950" y="1974850"/>
          <p14:tracePt t="164187" x="5975350" y="1943100"/>
          <p14:tracePt t="164203" x="6083300" y="1924050"/>
          <p14:tracePt t="164205" x="6108700" y="1917700"/>
          <p14:tracePt t="164220" x="6140450" y="1911350"/>
          <p14:tracePt t="164221" x="6146800" y="1905000"/>
          <p14:tracePt t="164236" x="6146800" y="1885950"/>
          <p14:tracePt t="164253" x="6115050" y="1860550"/>
          <p14:tracePt t="164270" x="6026150" y="1809750"/>
          <p14:tracePt t="164287" x="5930900" y="1765300"/>
          <p14:tracePt t="164303" x="5842000" y="1714500"/>
          <p14:tracePt t="164320" x="5759450" y="1663700"/>
          <p14:tracePt t="164337" x="5702300" y="1631950"/>
          <p14:tracePt t="164356" x="5645150" y="1600200"/>
          <p14:tracePt t="164370" x="5626100" y="1600200"/>
          <p14:tracePt t="164387" x="5581650" y="1600200"/>
          <p14:tracePt t="164403" x="5505450" y="1606550"/>
          <p14:tracePt t="164420" x="5334000" y="1625600"/>
          <p14:tracePt t="164423" x="5181600" y="1638300"/>
          <p14:tracePt t="164438" x="4933950" y="1651000"/>
          <p14:tracePt t="164454" x="4749800" y="1663700"/>
          <p14:tracePt t="164472" x="4603750" y="1676400"/>
          <p14:tracePt t="164487" x="4559300" y="1701800"/>
          <p14:tracePt t="164503" x="4584700" y="1746250"/>
          <p14:tracePt t="164520" x="4667250" y="1809750"/>
          <p14:tracePt t="164537" x="4832350" y="1892300"/>
          <p14:tracePt t="164554" x="5035550" y="1955800"/>
          <p14:tracePt t="164570" x="5295900" y="2019300"/>
          <p14:tracePt t="164587" x="5638800" y="2051050"/>
          <p14:tracePt t="164605" x="5924550" y="2070100"/>
          <p14:tracePt t="164620" x="6165850" y="2051050"/>
          <p14:tracePt t="164637" x="6261100" y="2006600"/>
          <p14:tracePt t="164654" x="6280150" y="1892300"/>
          <p14:tracePt t="164673" x="6242050" y="1790700"/>
          <p14:tracePt t="164687" x="6216650" y="1727200"/>
          <p14:tracePt t="164704" x="6203950" y="1695450"/>
          <p14:tracePt t="164720" x="6197600" y="1682750"/>
          <p14:tracePt t="164737" x="6134100" y="1670050"/>
          <p14:tracePt t="164754" x="6019800" y="1663700"/>
          <p14:tracePt t="164770" x="5797550" y="1651000"/>
          <p14:tracePt t="164787" x="5549900" y="1631950"/>
          <p14:tracePt t="164803" x="5334000" y="1625600"/>
          <p14:tracePt t="164821" x="5118100" y="1619250"/>
          <p14:tracePt t="164837" x="4984750" y="1638300"/>
          <p14:tracePt t="164854" x="4902200" y="1676400"/>
          <p14:tracePt t="164871" x="4851400" y="1714500"/>
          <p14:tracePt t="164887" x="4826000" y="1765300"/>
          <p14:tracePt t="164889" x="4826000" y="1784350"/>
          <p14:tracePt t="164904" x="4826000" y="1803400"/>
          <p14:tracePt t="164921" x="4857750" y="1892300"/>
          <p14:tracePt t="164937" x="4895850" y="1930400"/>
          <p14:tracePt t="164954" x="4959350" y="1955800"/>
          <p14:tracePt t="164971" x="5067300" y="1955800"/>
          <p14:tracePt t="164987" x="5162550" y="1949450"/>
          <p14:tracePt t="165004" x="5283200" y="1911350"/>
          <p14:tracePt t="165020" x="5340350" y="1866900"/>
          <p14:tracePt t="165037" x="5340350" y="1822450"/>
          <p14:tracePt t="165054" x="5276850" y="1778000"/>
          <p14:tracePt t="165071" x="5194300" y="1739900"/>
          <p14:tracePt t="165087" x="5124450" y="1714500"/>
          <p14:tracePt t="165104" x="5086350" y="1714500"/>
          <p14:tracePt t="165121" x="5073650" y="1714500"/>
          <p14:tracePt t="165154" x="5067300" y="1714500"/>
          <p14:tracePt t="165170" x="5054600" y="1727200"/>
          <p14:tracePt t="165187" x="5035550" y="1752600"/>
          <p14:tracePt t="165204" x="5010150" y="1771650"/>
          <p14:tracePt t="165221" x="5003800" y="1790700"/>
          <p14:tracePt t="165237" x="5010150" y="1797050"/>
          <p14:tracePt t="165254" x="5029200" y="1809750"/>
          <p14:tracePt t="165271" x="5086350" y="1822450"/>
          <p14:tracePt t="165272" x="5149850" y="1828800"/>
          <p14:tracePt t="165287" x="5207000" y="1835150"/>
          <p14:tracePt t="165289" x="5276850" y="1835150"/>
          <p14:tracePt t="165305" x="5473700" y="1841500"/>
          <p14:tracePt t="165321" x="5651500" y="1841500"/>
          <p14:tracePt t="165338" x="5765800" y="1841500"/>
          <p14:tracePt t="165355" x="5861050" y="1841500"/>
          <p14:tracePt t="165371" x="5892800" y="1841500"/>
          <p14:tracePt t="165404" x="5899150" y="1841500"/>
          <p14:tracePt t="165462" x="5886450" y="1841500"/>
          <p14:tracePt t="165471" x="5886450" y="1847850"/>
          <p14:tracePt t="165487" x="5880100" y="1854200"/>
          <p14:tracePt t="165504" x="5880100" y="1860550"/>
          <p14:tracePt t="165560" x="5880100" y="1866900"/>
          <p14:tracePt t="165585" x="5886450" y="1866900"/>
          <p14:tracePt t="165590" x="5892800" y="1860550"/>
          <p14:tracePt t="165607" x="5930900" y="1841500"/>
          <p14:tracePt t="165621" x="5949950" y="1835150"/>
          <p14:tracePt t="165638" x="5994400" y="1816100"/>
          <p14:tracePt t="165655" x="6019800" y="1803400"/>
          <p14:tracePt t="165671" x="6032500" y="1790700"/>
          <p14:tracePt t="165688" x="6038850" y="1790700"/>
          <p14:tracePt t="165721" x="6038850" y="1784350"/>
          <p14:tracePt t="165738" x="6038850" y="1771650"/>
          <p14:tracePt t="165754" x="6038850" y="1765300"/>
          <p14:tracePt t="165771" x="6032500" y="1739900"/>
          <p14:tracePt t="165825" x="6013450" y="1739900"/>
          <p14:tracePt t="165838" x="6000750" y="1739900"/>
          <p14:tracePt t="165855" x="5924550" y="1739900"/>
          <p14:tracePt t="165871" x="5842000" y="1739900"/>
          <p14:tracePt t="165888" x="5746750" y="1739900"/>
          <p14:tracePt t="165904" x="5727700" y="1733550"/>
          <p14:tracePt t="165955" x="5734050" y="1733550"/>
          <p14:tracePt t="165972" x="5784850" y="1739900"/>
          <p14:tracePt t="165989" x="5791200" y="1752600"/>
          <p14:tracePt t="166006" x="5791200" y="1758950"/>
          <p14:tracePt t="166021" x="5784850" y="1765300"/>
          <p14:tracePt t="166072" x="5753100" y="1727200"/>
          <p14:tracePt t="166088" x="5740400" y="1714500"/>
          <p14:tracePt t="167470" x="5740400" y="1708150"/>
          <p14:tracePt t="167477" x="5734050" y="1695450"/>
          <p14:tracePt t="167490" x="5708650" y="1581150"/>
          <p14:tracePt t="167508" x="5664200" y="1428750"/>
          <p14:tracePt t="167523" x="5619750" y="1308100"/>
          <p14:tracePt t="167539" x="5594350" y="1244600"/>
          <p14:tracePt t="167557" x="5588000" y="1231900"/>
          <p14:tracePt t="167589" x="5588000" y="1219200"/>
          <p14:tracePt t="167608" x="5581650" y="1200150"/>
          <p14:tracePt t="167623" x="5581650" y="1193800"/>
          <p14:tracePt t="167639" x="5581650" y="1187450"/>
          <p14:tracePt t="167657" x="5575300" y="1168400"/>
          <p14:tracePt t="167673" x="5568950" y="1162050"/>
          <p14:tracePt t="167689" x="5568950" y="1155700"/>
          <p14:tracePt t="167706" x="5568950" y="1149350"/>
          <p14:tracePt t="167723" x="5562600" y="1136650"/>
          <p14:tracePt t="167740" x="5562600" y="1117600"/>
          <p14:tracePt t="167756" x="5543550" y="1060450"/>
          <p14:tracePt t="167773" x="5524500" y="990600"/>
          <p14:tracePt t="167790" x="5492750" y="869950"/>
          <p14:tracePt t="167806" x="5461000" y="692150"/>
          <p14:tracePt t="167809" x="5448300" y="596900"/>
          <p14:tracePt t="167823" x="5441950" y="539750"/>
          <p14:tracePt t="167840" x="5410200" y="323850"/>
          <p14:tracePt t="167856" x="5384800" y="120650"/>
          <p14:tracePt t="168473" x="6026150" y="0"/>
          <p14:tracePt t="168490" x="6064250" y="38100"/>
          <p14:tracePt t="168507" x="6108700" y="82550"/>
          <p14:tracePt t="168523" x="6165850" y="127000"/>
          <p14:tracePt t="168540" x="6223000" y="177800"/>
          <p14:tracePt t="168557" x="6280150" y="234950"/>
          <p14:tracePt t="168574" x="6394450" y="342900"/>
          <p14:tracePt t="168590" x="6483350" y="425450"/>
          <p14:tracePt t="168608" x="6565900" y="501650"/>
          <p14:tracePt t="168623" x="6642100" y="565150"/>
          <p14:tracePt t="168640" x="6692900" y="615950"/>
          <p14:tracePt t="168656" x="6731000" y="641350"/>
          <p14:tracePt t="168674" x="6737350" y="647700"/>
          <p14:tracePt t="168707" x="6737350" y="641350"/>
          <p14:tracePt t="168724" x="6743700" y="635000"/>
          <p14:tracePt t="168757" x="6737350" y="641350"/>
          <p14:tracePt t="168774" x="6711950" y="660400"/>
          <p14:tracePt t="168791" x="6673850" y="698500"/>
          <p14:tracePt t="168807" x="6648450" y="730250"/>
          <p14:tracePt t="168824" x="6623050" y="793750"/>
          <p14:tracePt t="168840" x="6597650" y="876300"/>
          <p14:tracePt t="168857" x="6578600" y="946150"/>
          <p14:tracePt t="168877" x="6553200" y="1092200"/>
          <p14:tracePt t="168891" x="6540500" y="1282700"/>
          <p14:tracePt t="168907" x="6534150" y="1460500"/>
          <p14:tracePt t="168925" x="6534150" y="1784350"/>
          <p14:tracePt t="168941" x="6534150" y="1854200"/>
          <p14:tracePt t="168957" x="6534150" y="2051050"/>
          <p14:tracePt t="168959" x="6534150" y="2108200"/>
          <p14:tracePt t="168975" x="6527800" y="2209800"/>
          <p14:tracePt t="168990" x="6515100" y="2241550"/>
          <p14:tracePt t="169007" x="6515100" y="2260600"/>
          <p14:tracePt t="169579" x="6508750" y="2260600"/>
          <p14:tracePt t="169607" x="6502400" y="2260600"/>
          <p14:tracePt t="169741" x="6502400" y="2254250"/>
          <p14:tracePt t="170958" x="6496050" y="2254250"/>
          <p14:tracePt t="170982" x="6496050" y="2247900"/>
          <p14:tracePt t="171022" x="6496050" y="2241550"/>
          <p14:tracePt t="171062" x="6496050" y="2235200"/>
          <p14:tracePt t="171090" x="6489700" y="2235200"/>
          <p14:tracePt t="171470" x="6489700" y="2228850"/>
          <p14:tracePt t="171582" x="6489700" y="2222500"/>
          <p14:tracePt t="171699" x="6483350" y="2222500"/>
          <p14:tracePt t="171707" x="6483350" y="2216150"/>
          <p14:tracePt t="171727" x="6477000" y="2216150"/>
          <p14:tracePt t="171744" x="6464300" y="2197100"/>
          <p14:tracePt t="171760" x="6426200" y="2171700"/>
          <p14:tracePt t="171777" x="6356350" y="2101850"/>
          <p14:tracePt t="171793" x="6318250" y="2070100"/>
          <p14:tracePt t="171810" x="6311900" y="2070100"/>
          <p14:tracePt t="171947" x="6305550" y="2070100"/>
          <p14:tracePt t="171960" x="6299200" y="2070100"/>
          <p14:tracePt t="171976" x="6292850" y="2070100"/>
          <p14:tracePt t="171994" x="6280150" y="2070100"/>
          <p14:tracePt t="172010" x="6267450" y="2070100"/>
          <p14:tracePt t="172043" x="6261100" y="2070100"/>
          <p14:tracePt t="172093" x="6254750" y="2070100"/>
          <p14:tracePt t="172110" x="6248400" y="2070100"/>
          <p14:tracePt t="172127" x="6235700" y="2070100"/>
          <p14:tracePt t="172129" x="6229350" y="2070100"/>
          <p14:tracePt t="172143" x="6223000" y="2070100"/>
          <p14:tracePt t="172160" x="6203950" y="2070100"/>
          <p14:tracePt t="172177" x="6191250" y="2076450"/>
          <p14:tracePt t="172193" x="6178550" y="2076450"/>
          <p14:tracePt t="172210" x="6146800" y="2095500"/>
          <p14:tracePt t="172226" x="6108700" y="2114550"/>
          <p14:tracePt t="172245" x="6038850" y="2152650"/>
          <p14:tracePt t="172259" x="5905500" y="2178050"/>
          <p14:tracePt t="172277" x="5740400" y="2190750"/>
          <p14:tracePt t="172293" x="5613400" y="2203450"/>
          <p14:tracePt t="172310" x="5435600" y="2254250"/>
          <p14:tracePt t="172327" x="5270500" y="2336800"/>
          <p14:tracePt t="172330" x="5194300" y="2387600"/>
          <p14:tracePt t="172346" x="4991100" y="2565400"/>
          <p14:tracePt t="172360" x="4902200" y="2654300"/>
          <p14:tracePt t="172363" x="4813300" y="2749550"/>
          <p14:tracePt t="172377" x="4718050" y="2857500"/>
          <p14:tracePt t="172394" x="4273550" y="3282950"/>
          <p14:tracePt t="172411" x="3981450" y="3511550"/>
          <p14:tracePt t="172427" x="3695700" y="3714750"/>
          <p14:tracePt t="172443" x="3505200" y="3860800"/>
          <p14:tracePt t="172460" x="3409950" y="3975100"/>
          <p14:tracePt t="172477" x="3390900" y="4044950"/>
          <p14:tracePt t="172493" x="3390900" y="4083050"/>
          <p14:tracePt t="172510" x="3397250" y="4095750"/>
          <p14:tracePt t="172544" x="3384550" y="4102100"/>
          <p14:tracePt t="172560" x="3340100" y="4102100"/>
          <p14:tracePt t="172577" x="3289300" y="4114800"/>
          <p14:tracePt t="172593" x="3263900" y="4121150"/>
          <p14:tracePt t="172610" x="3257550" y="4140200"/>
          <p14:tracePt t="172627" x="3232150" y="4171950"/>
          <p14:tracePt t="172628" x="3219450" y="4184650"/>
          <p14:tracePt t="172644" x="3162300" y="4235450"/>
          <p14:tracePt t="172663" x="3073400" y="4298950"/>
          <p14:tracePt t="172678" x="2984500" y="4337050"/>
          <p14:tracePt t="172694" x="2921000" y="4356100"/>
          <p14:tracePt t="172710" x="2895600" y="4362450"/>
          <p14:tracePt t="172727" x="2882900" y="4362450"/>
          <p14:tracePt t="172744" x="2870200" y="4362450"/>
          <p14:tracePt t="172760" x="2857500" y="4362450"/>
          <p14:tracePt t="172777" x="2774950" y="4368800"/>
          <p14:tracePt t="172794" x="2679700" y="4381500"/>
          <p14:tracePt t="172811" x="2571750" y="4387850"/>
          <p14:tracePt t="172828" x="2463800" y="4394200"/>
          <p14:tracePt t="172844" x="2425700" y="4400550"/>
          <p14:tracePt t="172877" x="2406650" y="4394200"/>
          <p14:tracePt t="172894" x="2305050" y="4394200"/>
          <p14:tracePt t="172911" x="2184400" y="4394200"/>
          <p14:tracePt t="172926" x="1968500" y="4394200"/>
          <p14:tracePt t="172944" x="1835150" y="4394200"/>
          <p14:tracePt t="172960" x="1733550" y="4400550"/>
          <p14:tracePt t="172977" x="1708150" y="4413250"/>
          <p14:tracePt t="172994" x="1701800" y="4432300"/>
          <p14:tracePt t="173011" x="1676400" y="4470400"/>
          <p14:tracePt t="173028" x="1638300" y="4495800"/>
          <p14:tracePt t="173044" x="1587500" y="4527550"/>
          <p14:tracePt t="173061" x="1524000" y="4572000"/>
          <p14:tracePt t="173063" x="1504950" y="4584700"/>
          <p14:tracePt t="173079" x="1473200" y="4616450"/>
          <p14:tracePt t="173094" x="1460500" y="4635500"/>
          <p14:tracePt t="173095" x="1460500" y="4641850"/>
          <p14:tracePt t="173111" x="1454150" y="4673600"/>
          <p14:tracePt t="173128" x="1447800" y="4705350"/>
          <p14:tracePt t="173144" x="1428750" y="4749800"/>
          <p14:tracePt t="173161" x="1397000" y="4800600"/>
          <p14:tracePt t="173178" x="1384300" y="4851400"/>
          <p14:tracePt t="173194" x="1377950" y="4902200"/>
          <p14:tracePt t="173211" x="1390650" y="4940300"/>
          <p14:tracePt t="173227" x="1403350" y="4959350"/>
          <p14:tracePt t="173244" x="1466850" y="4991100"/>
          <p14:tracePt t="173261" x="1574800" y="5016500"/>
          <p14:tracePt t="173278" x="1733550" y="5041900"/>
          <p14:tracePt t="173294" x="1879600" y="5054600"/>
          <p14:tracePt t="173311" x="2063750" y="5060950"/>
          <p14:tracePt t="173328" x="2266950" y="5048250"/>
          <p14:tracePt t="173345" x="2343150" y="5016500"/>
          <p14:tracePt t="173361" x="2393950" y="4978400"/>
          <p14:tracePt t="173378" x="2413000" y="4953000"/>
          <p14:tracePt t="173394" x="2425700" y="4927600"/>
          <p14:tracePt t="173411" x="2425700" y="4914900"/>
          <p14:tracePt t="173427" x="2425700" y="4902200"/>
          <p14:tracePt t="173444" x="2419350" y="4876800"/>
          <p14:tracePt t="173461" x="2406650" y="4851400"/>
          <p14:tracePt t="173478" x="2387600" y="4819650"/>
          <p14:tracePt t="173494" x="2349500" y="4794250"/>
          <p14:tracePt t="173511" x="2266950" y="4775200"/>
          <p14:tracePt t="173529" x="2197100" y="4762500"/>
          <p14:tracePt t="173546" x="2120900" y="4756150"/>
          <p14:tracePt t="173561" x="2089150" y="4749800"/>
          <p14:tracePt t="173563" x="2057400" y="4749800"/>
          <p14:tracePt t="173577" x="2038350" y="4743450"/>
          <p14:tracePt t="173595" x="1974850" y="4737100"/>
          <p14:tracePt t="173615" x="1758950" y="4737100"/>
          <p14:tracePt t="173618" x="1701800" y="4730750"/>
          <p14:tracePt t="173628" x="1581150" y="4730750"/>
          <p14:tracePt t="173644" x="1428750" y="4737100"/>
          <p14:tracePt t="173661" x="1333500" y="4762500"/>
          <p14:tracePt t="173678" x="1333500" y="4781550"/>
          <p14:tracePt t="173694" x="1339850" y="4819650"/>
          <p14:tracePt t="173712" x="1352550" y="4883150"/>
          <p14:tracePt t="173729" x="1352550" y="4940300"/>
          <p14:tracePt t="173731" x="1346200" y="4965700"/>
          <p14:tracePt t="173745" x="1327150" y="5016500"/>
          <p14:tracePt t="173761" x="1327150" y="5041900"/>
          <p14:tracePt t="173778" x="1320800" y="5086350"/>
          <p14:tracePt t="173795" x="1339850" y="5124450"/>
          <p14:tracePt t="173812" x="1384300" y="5149850"/>
          <p14:tracePt t="173813" x="1422400" y="5162550"/>
          <p14:tracePt t="173828" x="1524000" y="5187950"/>
          <p14:tracePt t="173844" x="1555750" y="5187950"/>
          <p14:tracePt t="173861" x="1746250" y="5200650"/>
          <p14:tracePt t="173878" x="1936750" y="5200650"/>
          <p14:tracePt t="173894" x="2012950" y="5187950"/>
          <p14:tracePt t="173911" x="2044700" y="5175250"/>
          <p14:tracePt t="173927" x="2051050" y="5168900"/>
          <p14:tracePt t="173945" x="2070100" y="5149850"/>
          <p14:tracePt t="173961" x="2089150" y="5124450"/>
          <p14:tracePt t="173978" x="2120900" y="5080000"/>
          <p14:tracePt t="173995" x="2152650" y="5035550"/>
          <p14:tracePt t="174012" x="2190750" y="4972050"/>
          <p14:tracePt t="174029" x="2197100" y="4946650"/>
          <p14:tracePt t="174045" x="2178050" y="4927600"/>
          <p14:tracePt t="174046" x="2165350" y="4921250"/>
          <p14:tracePt t="174062" x="2133600" y="4902200"/>
          <p14:tracePt t="174063" x="2089150" y="4883150"/>
          <p14:tracePt t="174080" x="2025650" y="4864100"/>
          <p14:tracePt t="174095" x="1968500" y="4851400"/>
          <p14:tracePt t="174111" x="1943100" y="4845050"/>
          <p14:tracePt t="174128" x="1924050" y="4845050"/>
          <p14:tracePt t="174145" x="1879600" y="4845050"/>
          <p14:tracePt t="174161" x="1778000" y="4832350"/>
          <p14:tracePt t="174178" x="1638300" y="4826000"/>
          <p14:tracePt t="174194" x="1504950" y="4819650"/>
          <p14:tracePt t="174212" x="1397000" y="4813300"/>
          <p14:tracePt t="174228" x="1320800" y="4813300"/>
          <p14:tracePt t="174231" x="1301750" y="4813300"/>
          <p14:tracePt t="174245" x="1282700" y="4819650"/>
          <p14:tracePt t="174248" x="1270000" y="4826000"/>
          <p14:tracePt t="174264" x="1231900" y="4845050"/>
          <p14:tracePt t="174279" x="1174750" y="4876800"/>
          <p14:tracePt t="174295" x="1098550" y="4902200"/>
          <p14:tracePt t="174311" x="1016000" y="4921250"/>
          <p14:tracePt t="174329" x="946150" y="4940300"/>
          <p14:tracePt t="174345" x="914400" y="4972050"/>
          <p14:tracePt t="174362" x="914400" y="4991100"/>
          <p14:tracePt t="174378" x="952500" y="5035550"/>
          <p14:tracePt t="174395" x="1047750" y="5080000"/>
          <p14:tracePt t="174412" x="1174750" y="5124450"/>
          <p14:tracePt t="174428" x="1301750" y="5162550"/>
          <p14:tracePt t="174445" x="1397000" y="5187950"/>
          <p14:tracePt t="174462" x="1485900" y="5194300"/>
          <p14:tracePt t="174479" x="1568450" y="5200650"/>
          <p14:tracePt t="174495" x="1714500" y="5200650"/>
          <p14:tracePt t="174513" x="1847850" y="5200650"/>
          <p14:tracePt t="174529" x="2006600" y="5181600"/>
          <p14:tracePt t="174545" x="2171700" y="5156200"/>
          <p14:tracePt t="174562" x="2317750" y="5130800"/>
          <p14:tracePt t="174579" x="2463800" y="5086350"/>
          <p14:tracePt t="174580" x="2501900" y="5060950"/>
          <p14:tracePt t="174596" x="2565400" y="4984750"/>
          <p14:tracePt t="174614" x="2590800" y="4902200"/>
          <p14:tracePt t="174628" x="2578100" y="4819650"/>
          <p14:tracePt t="174646" x="2527300" y="4749800"/>
          <p14:tracePt t="174664" x="2482850" y="4724400"/>
          <p14:tracePt t="174678" x="2438400" y="4705350"/>
          <p14:tracePt t="174695" x="2413000" y="4699000"/>
          <p14:tracePt t="174713" x="2368550" y="4692650"/>
          <p14:tracePt t="174729" x="2286000" y="4686300"/>
          <p14:tracePt t="174745" x="2159000" y="4673600"/>
          <p14:tracePt t="174762" x="1968500" y="4660900"/>
          <p14:tracePt t="174779" x="1758950" y="4648200"/>
          <p14:tracePt t="174795" x="1581150" y="4635500"/>
          <p14:tracePt t="174812" x="1473200" y="4635500"/>
          <p14:tracePt t="174829" x="1435100" y="4641850"/>
          <p14:tracePt t="174846" x="1416050" y="4679950"/>
          <p14:tracePt t="174861" x="1384300" y="4756150"/>
          <p14:tracePt t="174880" x="1327150" y="4851400"/>
          <p14:tracePt t="174895" x="1250950" y="4940300"/>
          <p14:tracePt t="174912" x="1193800" y="4991100"/>
          <p14:tracePt t="174929" x="1155700" y="5035550"/>
          <p14:tracePt t="174946" x="1155700" y="5054600"/>
          <p14:tracePt t="174962" x="1181100" y="5073650"/>
          <p14:tracePt t="174979" x="1276350" y="5105400"/>
          <p14:tracePt t="174996" x="1422400" y="5137150"/>
          <p14:tracePt t="175012" x="1587500" y="5168900"/>
          <p14:tracePt t="175029" x="1752600" y="5194300"/>
          <p14:tracePt t="175046" x="1898650" y="5219700"/>
          <p14:tracePt t="175063" x="1968500" y="5219700"/>
          <p14:tracePt t="175079" x="1993900" y="5213350"/>
          <p14:tracePt t="175096" x="2025650" y="5175250"/>
          <p14:tracePt t="175112" x="2070100" y="5111750"/>
          <p14:tracePt t="175130" x="2139950" y="5054600"/>
          <p14:tracePt t="175146" x="2235200" y="5022850"/>
          <p14:tracePt t="175162" x="2355850" y="4997450"/>
          <p14:tracePt t="175179" x="2432050" y="4984750"/>
          <p14:tracePt t="175195" x="2476500" y="4978400"/>
          <p14:tracePt t="175213" x="2476500" y="4965700"/>
          <p14:tracePt t="175229" x="2438400" y="4953000"/>
          <p14:tracePt t="175246" x="2336800" y="4908550"/>
          <p14:tracePt t="175263" x="2197100" y="4857750"/>
          <p14:tracePt t="175280" x="2089150" y="4819650"/>
          <p14:tracePt t="175296" x="2032000" y="4806950"/>
          <p14:tracePt t="175313" x="2012950" y="4806950"/>
          <p14:tracePt t="175330" x="2006600" y="4806950"/>
          <p14:tracePt t="175331" x="1987550" y="4813300"/>
          <p14:tracePt t="175347" x="1898650" y="4819650"/>
          <p14:tracePt t="175363" x="1752600" y="4819650"/>
          <p14:tracePt t="175379" x="1536700" y="4813300"/>
          <p14:tracePt t="175396" x="1377950" y="4806950"/>
          <p14:tracePt t="175413" x="1238250" y="4800600"/>
          <p14:tracePt t="175429" x="1187450" y="4800600"/>
          <p14:tracePt t="175446" x="1181100" y="4806950"/>
          <p14:tracePt t="175463" x="1193800" y="4845050"/>
          <p14:tracePt t="175479" x="1231900" y="4902200"/>
          <p14:tracePt t="175496" x="1270000" y="4984750"/>
          <p14:tracePt t="175513" x="1289050" y="5048250"/>
          <p14:tracePt t="175530" x="1295400" y="5080000"/>
          <p14:tracePt t="175546" x="1314450" y="5111750"/>
          <p14:tracePt t="175563" x="1352550" y="5118100"/>
          <p14:tracePt t="175579" x="1504950" y="5111750"/>
          <p14:tracePt t="175597" x="1631950" y="5099050"/>
          <p14:tracePt t="175613" x="1771650" y="5080000"/>
          <p14:tracePt t="175629" x="1917700" y="5060950"/>
          <p14:tracePt t="175646" x="2038350" y="5054600"/>
          <p14:tracePt t="175663" x="2127250" y="5048250"/>
          <p14:tracePt t="175680" x="2171700" y="5041900"/>
          <p14:tracePt t="175696" x="2178050" y="5041900"/>
          <p14:tracePt t="175713" x="2178050" y="5029200"/>
          <p14:tracePt t="175730" x="2178050" y="5016500"/>
          <p14:tracePt t="175746" x="2165350" y="4984750"/>
          <p14:tracePt t="175763" x="2114550" y="4946650"/>
          <p14:tracePt t="175780" x="2025650" y="4914900"/>
          <p14:tracePt t="175796" x="1892300" y="4895850"/>
          <p14:tracePt t="175812" x="1866900" y="4895850"/>
          <p14:tracePt t="175830" x="1847850" y="4902200"/>
          <p14:tracePt t="175833" x="1847850" y="4908550"/>
          <p14:tracePt t="175846" x="1847850" y="4921250"/>
          <p14:tracePt t="175865" x="1879600" y="4978400"/>
          <p14:tracePt t="175880" x="1905000" y="5003800"/>
          <p14:tracePt t="175896" x="1924050" y="5016500"/>
          <p14:tracePt t="175930" x="1917700" y="5022850"/>
          <p14:tracePt t="175947" x="1873250" y="5022850"/>
          <p14:tracePt t="175963" x="1765300" y="4991100"/>
          <p14:tracePt t="175980" x="1670050" y="4953000"/>
          <p14:tracePt t="175997" x="1651000" y="4927600"/>
          <p14:tracePt t="176014" x="1676400" y="4908550"/>
          <p14:tracePt t="176030" x="1784350" y="4902200"/>
          <p14:tracePt t="176047" x="1866900" y="4902200"/>
          <p14:tracePt t="176063" x="1936750" y="4902200"/>
          <p14:tracePt t="176080" x="1962150" y="4908550"/>
          <p14:tracePt t="176096" x="1968500" y="4914900"/>
          <p14:tracePt t="176113" x="1968500" y="4921250"/>
          <p14:tracePt t="176129" x="1974850" y="4927600"/>
          <p14:tracePt t="176147" x="2000250" y="4940300"/>
          <p14:tracePt t="176163" x="2044700" y="4946650"/>
          <p14:tracePt t="176180" x="2127250" y="4946650"/>
          <p14:tracePt t="176197" x="2190750" y="4946650"/>
          <p14:tracePt t="176213" x="2266950" y="4946650"/>
          <p14:tracePt t="176230" x="2292350" y="4940300"/>
          <p14:tracePt t="176247" x="2298700" y="4940300"/>
          <p14:tracePt t="176264" x="2292350" y="4940300"/>
          <p14:tracePt t="176280" x="2254250" y="4946650"/>
          <p14:tracePt t="176297" x="2222500" y="4953000"/>
          <p14:tracePt t="176313" x="2209800" y="4953000"/>
          <p14:tracePt t="176332" x="2203450" y="4953000"/>
          <p14:tracePt t="176347" x="2197100" y="4953000"/>
          <p14:tracePt t="176364" x="2184400" y="4953000"/>
          <p14:tracePt t="176380" x="2133600" y="4953000"/>
          <p14:tracePt t="176383" x="2070100" y="4965700"/>
          <p14:tracePt t="176397" x="2019300" y="4972050"/>
          <p14:tracePt t="176400" x="1962150" y="4978400"/>
          <p14:tracePt t="176415" x="1790700" y="5003800"/>
          <p14:tracePt t="176431" x="1587500" y="5003800"/>
          <p14:tracePt t="176447" x="1377950" y="5010150"/>
          <p14:tracePt t="176462" x="1200150" y="5016500"/>
          <p14:tracePt t="176480" x="1041400" y="5022850"/>
          <p14:tracePt t="176497" x="914400" y="5041900"/>
          <p14:tracePt t="176514" x="800100" y="5067300"/>
          <p14:tracePt t="176530" x="762000" y="5099050"/>
          <p14:tracePt t="176547" x="755650" y="5124450"/>
          <p14:tracePt t="176564" x="762000" y="5137150"/>
          <p14:tracePt t="176580" x="768350" y="5149850"/>
          <p14:tracePt t="176597" x="787400" y="5156200"/>
          <p14:tracePt t="176614" x="812800" y="5168900"/>
          <p14:tracePt t="176630" x="850900" y="5175250"/>
          <p14:tracePt t="176633" x="882650" y="5181600"/>
          <p14:tracePt t="176647" x="895350" y="5181600"/>
          <p14:tracePt t="176664" x="977900" y="5194300"/>
          <p14:tracePt t="176680" x="1111250" y="5200650"/>
          <p14:tracePt t="176697" x="1225550" y="5207000"/>
          <p14:tracePt t="176714" x="1295400" y="5207000"/>
          <p14:tracePt t="176730" x="1358900" y="5207000"/>
          <p14:tracePt t="176748" x="1384300" y="5207000"/>
          <p14:tracePt t="176764" x="1409700" y="5200650"/>
          <p14:tracePt t="176780" x="1422400" y="5194300"/>
          <p14:tracePt t="176796" x="1428750" y="5194300"/>
          <p14:tracePt t="176814" x="1435100" y="5187950"/>
          <p14:tracePt t="176854" x="1441450" y="5187950"/>
          <p14:tracePt t="176934" x="1447800" y="5187950"/>
          <p14:tracePt t="176954" x="1454150" y="5187950"/>
          <p14:tracePt t="176964" x="1466850" y="5187950"/>
          <p14:tracePt t="176981" x="1568450" y="5187950"/>
          <p14:tracePt t="176997" x="1778000" y="5187950"/>
          <p14:tracePt t="177014" x="2057400" y="5200650"/>
          <p14:tracePt t="177031" x="2273300" y="5207000"/>
          <p14:tracePt t="177047" x="2406650" y="5213350"/>
          <p14:tracePt t="177064" x="2432050" y="5213350"/>
          <p14:tracePt t="177098" x="2393950" y="5213350"/>
          <p14:tracePt t="177115" x="2343150" y="5213350"/>
          <p14:tracePt t="177132" x="2298700" y="5213350"/>
          <p14:tracePt t="177148" x="2266950" y="5213350"/>
          <p14:tracePt t="177181" x="2266950" y="5200650"/>
          <p14:tracePt t="177197" x="2273300" y="5168900"/>
          <p14:tracePt t="177215" x="2286000" y="5130800"/>
          <p14:tracePt t="177231" x="2292350" y="5073650"/>
          <p14:tracePt t="177247" x="2266950" y="5029200"/>
          <p14:tracePt t="177264" x="2209800" y="4984750"/>
          <p14:tracePt t="177281" x="2108200" y="4921250"/>
          <p14:tracePt t="177297" x="2038350" y="4889500"/>
          <p14:tracePt t="177314" x="1955800" y="4851400"/>
          <p14:tracePt t="177331" x="1911350" y="4838700"/>
          <p14:tracePt t="177348" x="1873250" y="4832350"/>
          <p14:tracePt t="177349" x="1854200" y="4832350"/>
          <p14:tracePt t="177364" x="1771650" y="4851400"/>
          <p14:tracePt t="177381" x="1689100" y="4914900"/>
          <p14:tracePt t="177398" x="1612900" y="4997450"/>
          <p14:tracePt t="177414" x="1587500" y="5060950"/>
          <p14:tracePt t="177431" x="1600200" y="5111750"/>
          <p14:tracePt t="177448" x="1651000" y="5156200"/>
          <p14:tracePt t="177464" x="1727200" y="5181600"/>
          <p14:tracePt t="177481" x="1816100" y="5187950"/>
          <p14:tracePt t="177497" x="1930400" y="5175250"/>
          <p14:tracePt t="177514" x="2082800" y="5130800"/>
          <p14:tracePt t="177531" x="2311400" y="5048250"/>
          <p14:tracePt t="177548" x="2489200" y="4978400"/>
          <p14:tracePt t="177565" x="2540000" y="4940300"/>
          <p14:tracePt t="177582" x="2527300" y="4933950"/>
          <p14:tracePt t="177615" x="2368550" y="4940300"/>
          <p14:tracePt t="177631" x="2222500" y="4953000"/>
          <p14:tracePt t="177648" x="2152650" y="4959350"/>
          <p14:tracePt t="177664" x="2127250" y="4959350"/>
          <p14:tracePt t="177697" x="2133600" y="4959350"/>
          <p14:tracePt t="177714" x="2190750" y="4946650"/>
          <p14:tracePt t="177732" x="2273300" y="4927600"/>
          <p14:tracePt t="177748" x="2368550" y="4902200"/>
          <p14:tracePt t="177765" x="2476500" y="4845050"/>
          <p14:tracePt t="177781" x="2628900" y="4762500"/>
          <p14:tracePt t="177798" x="2838450" y="4660900"/>
          <p14:tracePt t="177815" x="3079750" y="4565650"/>
          <p14:tracePt t="177831" x="3340100" y="4457700"/>
          <p14:tracePt t="177849" x="3581400" y="4356100"/>
          <p14:tracePt t="177865" x="3613150" y="4330700"/>
          <p14:tracePt t="177881" x="3695700" y="4267200"/>
          <p14:tracePt t="177898" x="3759200" y="4210050"/>
          <p14:tracePt t="177915" x="3860800" y="4146550"/>
          <p14:tracePt t="177932" x="4032250" y="4051300"/>
          <p14:tracePt t="177948" x="4292600" y="3943350"/>
          <p14:tracePt t="177965" x="4584700" y="3848100"/>
          <p14:tracePt t="177981" x="4908550" y="3771900"/>
          <p14:tracePt t="177998" x="5194300" y="3733800"/>
          <p14:tracePt t="178015" x="5435600" y="3721100"/>
          <p14:tracePt t="178034" x="5746750" y="3714750"/>
          <p14:tracePt t="178049" x="5930900" y="3714750"/>
          <p14:tracePt t="178065" x="6115050" y="3689350"/>
          <p14:tracePt t="178082" x="6254750" y="3613150"/>
          <p14:tracePt t="178098" x="6369050" y="3517900"/>
          <p14:tracePt t="178115" x="6419850" y="3467100"/>
          <p14:tracePt t="178131" x="6426200" y="3460750"/>
          <p14:tracePt t="178422" x="6432550" y="3460750"/>
          <p14:tracePt t="178429" x="6445250" y="3454400"/>
          <p14:tracePt t="178437" x="6470650" y="3448050"/>
          <p14:tracePt t="178449" x="6521450" y="3435350"/>
          <p14:tracePt t="178465" x="6718300" y="3390900"/>
          <p14:tracePt t="178482" x="6972300" y="3352800"/>
          <p14:tracePt t="178498" x="7232650" y="3327400"/>
          <p14:tracePt t="178501" x="7340600" y="3308350"/>
          <p14:tracePt t="178515" x="7423150" y="3289300"/>
          <p14:tracePt t="178517" x="7493000" y="3270250"/>
          <p14:tracePt t="178532" x="7594600" y="3206750"/>
          <p14:tracePt t="178549" x="7620000" y="3181350"/>
          <p14:tracePt t="178565" x="7658100" y="3117850"/>
          <p14:tracePt t="178582" x="7670800" y="3073400"/>
          <p14:tracePt t="178599" x="7683500" y="3028950"/>
          <p14:tracePt t="178615" x="7683500" y="2997200"/>
          <p14:tracePt t="178632" x="7689850" y="2959100"/>
          <p14:tracePt t="178649" x="7689850" y="2895600"/>
          <p14:tracePt t="178665" x="7689850" y="2832100"/>
          <p14:tracePt t="178682" x="7689850" y="2755900"/>
          <p14:tracePt t="178699" x="7696200" y="2705100"/>
          <p14:tracePt t="178715" x="7696200" y="2679700"/>
          <p14:tracePt t="178732" x="7689850" y="2654300"/>
          <p14:tracePt t="178749" x="7689850" y="2628900"/>
          <p14:tracePt t="178751" x="7689850" y="2622550"/>
          <p14:tracePt t="178766" x="7689850" y="2590800"/>
          <p14:tracePt t="178767" x="7689850" y="2559050"/>
          <p14:tracePt t="178783" x="7708900" y="2482850"/>
          <p14:tracePt t="178799" x="7715250" y="2425700"/>
          <p14:tracePt t="178816" x="7721600" y="2368550"/>
          <p14:tracePt t="178832" x="7721600" y="2343150"/>
          <p14:tracePt t="178849" x="7721600" y="2330450"/>
          <p14:tracePt t="178899" x="7715250" y="2330450"/>
          <p14:tracePt t="182807" x="7689850" y="2298700"/>
          <p14:tracePt t="182819" x="7664450" y="2241550"/>
          <p14:tracePt t="182836" x="7594600" y="2057400"/>
          <p14:tracePt t="182853" x="7505700" y="1841500"/>
          <p14:tracePt t="182870" x="7372350" y="1568450"/>
          <p14:tracePt t="182886" x="7283450" y="1409700"/>
          <p14:tracePt t="182903" x="7245350" y="1320800"/>
          <p14:tracePt t="182920" x="7239000" y="1289050"/>
          <p14:tracePt t="182923" x="7232650" y="1263650"/>
          <p14:tracePt t="182938" x="7232650" y="1244600"/>
          <p14:tracePt t="182953" x="7226300" y="1225550"/>
          <p14:tracePt t="182969" x="7226300" y="1212850"/>
          <p14:tracePt t="182986" x="7226300" y="1200150"/>
          <p14:tracePt t="183002" x="7226300" y="1187450"/>
          <p14:tracePt t="183035" x="7226300" y="1181100"/>
          <p14:tracePt t="183121" x="7219950" y="1181100"/>
          <p14:tracePt t="183144" x="7188200" y="1168400"/>
          <p14:tracePt t="183154" x="7162800" y="1155700"/>
          <p14:tracePt t="183169" x="7067550" y="1130300"/>
          <p14:tracePt t="183186" x="6965950" y="1098550"/>
          <p14:tracePt t="183203" x="6877050" y="1073150"/>
          <p14:tracePt t="183219" x="6610350" y="1003300"/>
          <p14:tracePt t="183236" x="6445250" y="958850"/>
          <p14:tracePt t="183252" x="6286500" y="927100"/>
          <p14:tracePt t="183269" x="6146800" y="901700"/>
          <p14:tracePt t="183286" x="6064250" y="901700"/>
          <p14:tracePt t="183302" x="5988050" y="933450"/>
          <p14:tracePt t="183320" x="5943600" y="971550"/>
          <p14:tracePt t="183336" x="5861050" y="1047750"/>
          <p14:tracePt t="183353" x="5715000" y="1117600"/>
          <p14:tracePt t="183369" x="5537200" y="1155700"/>
          <p14:tracePt t="183386" x="5232400" y="1187450"/>
          <p14:tracePt t="183403" x="5130800" y="1193800"/>
          <p14:tracePt t="183419" x="4965700" y="1206500"/>
          <p14:tracePt t="183436" x="4927600" y="1225550"/>
          <p14:tracePt t="183453" x="4921250" y="1231900"/>
          <p14:tracePt t="183470" x="4914900" y="1257300"/>
          <p14:tracePt t="183486" x="4895850" y="1276350"/>
          <p14:tracePt t="183502" x="4845050" y="1314450"/>
          <p14:tracePt t="183520" x="4787900" y="1339850"/>
          <p14:tracePt t="183536" x="4711700" y="1371600"/>
          <p14:tracePt t="183553" x="4629150" y="1397000"/>
          <p14:tracePt t="183569" x="4552950" y="1416050"/>
          <p14:tracePt t="183587" x="4495800" y="1435100"/>
          <p14:tracePt t="183589" x="4483100" y="1441450"/>
          <p14:tracePt t="183603" x="4470400" y="1454150"/>
          <p14:tracePt t="183605" x="4464050" y="1466850"/>
          <p14:tracePt t="183623" x="4464050" y="1498600"/>
          <p14:tracePt t="183636" x="4464050" y="1511300"/>
          <p14:tracePt t="183638" x="4464050" y="1536700"/>
          <p14:tracePt t="183653" x="4464050" y="1587500"/>
          <p14:tracePt t="183669" x="4464050" y="1644650"/>
          <p14:tracePt t="183686" x="4457700" y="1720850"/>
          <p14:tracePt t="183703" x="4438650" y="1765300"/>
          <p14:tracePt t="183720" x="4419600" y="1797050"/>
          <p14:tracePt t="183737" x="4413250" y="1816100"/>
          <p14:tracePt t="183753" x="4406900" y="1841500"/>
          <p14:tracePt t="183769" x="4413250" y="1866900"/>
          <p14:tracePt t="183786" x="4432300" y="1885950"/>
          <p14:tracePt t="183803" x="4476750" y="1911350"/>
          <p14:tracePt t="183819" x="4508500" y="1924050"/>
          <p14:tracePt t="183836" x="4552950" y="1943100"/>
          <p14:tracePt t="183854" x="4572000" y="1949450"/>
          <p14:tracePt t="183892" x="4578350" y="1949450"/>
          <p14:tracePt t="183907" x="4578350" y="1955800"/>
          <p14:tracePt t="183920" x="4584700" y="1955800"/>
          <p14:tracePt t="183935" x="4591050" y="1955800"/>
          <p14:tracePt t="183954" x="4603750" y="1962150"/>
          <p14:tracePt t="183970" x="4610100" y="1968500"/>
          <p14:tracePt t="183987" x="4610100" y="1974850"/>
          <p14:tracePt t="184003" x="4616450" y="1974850"/>
          <p14:tracePt t="184020" x="4616450" y="1981200"/>
          <p14:tracePt t="184081" x="4622800" y="1981200"/>
          <p14:tracePt t="184097" x="4622800" y="1987550"/>
          <p14:tracePt t="184105" x="4629150" y="1987550"/>
          <p14:tracePt t="184137" x="4641850" y="2012950"/>
          <p14:tracePt t="184153" x="4654550" y="2032000"/>
          <p14:tracePt t="184170" x="4660900" y="2044700"/>
          <p14:tracePt t="184187" x="4660900" y="2057400"/>
          <p14:tracePt t="184339" x="4667250" y="2057400"/>
          <p14:tracePt t="184353" x="4679950" y="2057400"/>
          <p14:tracePt t="184387" x="4686300" y="2057400"/>
          <p14:tracePt t="184421" x="4692650" y="2057400"/>
          <p14:tracePt t="184454" x="4692650" y="2063750"/>
          <p14:tracePt t="184487" x="4699000" y="2070100"/>
          <p14:tracePt t="184507" x="4705350" y="2076450"/>
          <p14:tracePt t="184565" x="4711700" y="2076450"/>
          <p14:tracePt t="184579" x="4718050" y="2076450"/>
          <p14:tracePt t="184604" x="4724400" y="2070100"/>
          <p14:tracePt t="184637" x="4724400" y="2063750"/>
          <p14:tracePt t="184654" x="4730750" y="2063750"/>
          <p14:tracePt t="184671" x="4737100" y="2063750"/>
          <p14:tracePt t="184704" x="4756150" y="2063750"/>
          <p14:tracePt t="184721" x="4762500" y="2063750"/>
          <p14:tracePt t="184737" x="4781550" y="2063750"/>
          <p14:tracePt t="184754" x="4800600" y="2057400"/>
          <p14:tracePt t="184770" x="4813300" y="2057400"/>
          <p14:tracePt t="184773" x="4819650" y="2057400"/>
          <p14:tracePt t="184787" x="4826000" y="2057400"/>
          <p14:tracePt t="184789" x="4838700" y="2057400"/>
          <p14:tracePt t="184805" x="4845050" y="2057400"/>
          <p14:tracePt t="184820" x="4851400" y="2057400"/>
          <p14:tracePt t="184822" x="4864100" y="2057400"/>
          <p14:tracePt t="184837" x="4876800" y="2057400"/>
          <p14:tracePt t="184854" x="4895850" y="2057400"/>
          <p14:tracePt t="184870" x="4902200" y="2057400"/>
          <p14:tracePt t="184887" x="4914900" y="2057400"/>
          <p14:tracePt t="184904" x="4921250" y="2057400"/>
          <p14:tracePt t="184921" x="4933950" y="2057400"/>
          <p14:tracePt t="184937" x="4940300" y="2057400"/>
          <p14:tracePt t="184954" x="4959350" y="2051050"/>
          <p14:tracePt t="185079" x="4959350" y="2044700"/>
          <p14:tracePt t="185207" x="4959350" y="2038350"/>
          <p14:tracePt t="185221" x="4959350" y="2032000"/>
          <p14:tracePt t="185238" x="4959350" y="2019300"/>
          <p14:tracePt t="185255" x="4959350" y="2006600"/>
          <p14:tracePt t="185259" x="4965700" y="2000250"/>
          <p14:tracePt t="185273" x="4965700" y="1987550"/>
          <p14:tracePt t="185332" x="4965700" y="1981200"/>
          <p14:tracePt t="185425" x="4965700" y="1974850"/>
          <p14:tracePt t="185432" x="4959350" y="1974850"/>
          <p14:tracePt t="185464" x="4946650" y="1968500"/>
          <p14:tracePt t="185488" x="4940300" y="1962150"/>
          <p14:tracePt t="185505" x="4921250" y="1949450"/>
          <p14:tracePt t="185538" x="4914900" y="1949450"/>
          <p14:tracePt t="185555" x="4908550" y="1949450"/>
          <p14:tracePt t="185588" x="4895850" y="1949450"/>
          <p14:tracePt t="185639" x="4889500" y="1955800"/>
          <p14:tracePt t="185672" x="4876800" y="1968500"/>
          <p14:tracePt t="185688" x="4870450" y="1974850"/>
          <p14:tracePt t="185704" x="4857750" y="1987550"/>
          <p14:tracePt t="185722" x="4851400" y="1993900"/>
          <p14:tracePt t="185738" x="4845050" y="2000250"/>
          <p14:tracePt t="185755" x="4845050" y="2006600"/>
          <p14:tracePt t="185817" x="4851400" y="2006600"/>
          <p14:tracePt t="185838" x="4857750" y="2006600"/>
          <p14:tracePt t="185855" x="4876800" y="2006600"/>
          <p14:tracePt t="185958" x="4883150" y="2006600"/>
          <p14:tracePt t="186134" x="4889500" y="2006600"/>
          <p14:tracePt t="186148" x="4895850" y="2006600"/>
          <p14:tracePt t="186179" x="4902200" y="2006600"/>
          <p14:tracePt t="186205" x="4908550" y="2006600"/>
          <p14:tracePt t="186222" x="4914900" y="2006600"/>
          <p14:tracePt t="186239" x="4921250" y="2006600"/>
          <p14:tracePt t="186272" x="4927600" y="2006600"/>
          <p14:tracePt t="186305" x="4933950" y="2006600"/>
          <p14:tracePt t="186339" x="4940300" y="2012950"/>
          <p14:tracePt t="186372" x="4946650" y="2012950"/>
          <p14:tracePt t="186428" x="4953000" y="2012950"/>
          <p14:tracePt t="186445" x="4953000" y="2019300"/>
          <p14:tracePt t="186455" x="4959350" y="2019300"/>
          <p14:tracePt t="186488" x="4965700" y="2025650"/>
          <p14:tracePt t="186522" x="4972050" y="2025650"/>
          <p14:tracePt t="186563" x="4972050" y="2032000"/>
          <p14:tracePt t="186598" x="4978400" y="2038350"/>
          <p14:tracePt t="186619" x="4978400" y="2044700"/>
          <p14:tracePt t="186627" x="4984750" y="2044700"/>
          <p14:tracePt t="186655" x="4984750" y="2051050"/>
          <p14:tracePt t="186695" x="4984750" y="2057400"/>
          <p14:tracePt t="186784" x="4984750" y="2063750"/>
          <p14:tracePt t="186791" x="4978400" y="2063750"/>
          <p14:tracePt t="186937" x="4984750" y="2063750"/>
          <p14:tracePt t="186981" x="4991100" y="2063750"/>
          <p14:tracePt t="186999" x="4997450" y="2063750"/>
          <p14:tracePt t="187005" x="5003800" y="2057400"/>
          <p14:tracePt t="187022" x="5016500" y="2051050"/>
          <p14:tracePt t="187039" x="5029200" y="2044700"/>
          <p14:tracePt t="187056" x="5035550" y="2038350"/>
          <p14:tracePt t="187072" x="5054600" y="2025650"/>
          <p14:tracePt t="187518" x="5060950" y="2025650"/>
          <p14:tracePt t="187744" x="5060950" y="2019300"/>
          <p14:tracePt t="187815" x="5060950" y="2012950"/>
          <p14:tracePt t="187843" x="5060950" y="2006600"/>
          <p14:tracePt t="188134" x="5060950" y="2012950"/>
          <p14:tracePt t="188146" x="5060950" y="2019300"/>
          <p14:tracePt t="188162" x="5060950" y="2025650"/>
          <p14:tracePt t="188178" x="5060950" y="2032000"/>
          <p14:tracePt t="188207" x="5067300" y="2038350"/>
          <p14:tracePt t="188376" x="5067300" y="2044700"/>
          <p14:tracePt t="188424" x="5067300" y="2051050"/>
          <p14:tracePt t="188469" x="5067300" y="2057400"/>
          <p14:tracePt t="188586" x="5073650" y="2057400"/>
          <p14:tracePt t="188624" x="5086350" y="2057400"/>
          <p14:tracePt t="188710" x="5092700" y="2057400"/>
          <p14:tracePt t="188717" x="5092700" y="2051050"/>
          <p14:tracePt t="188816" x="5099050" y="2051050"/>
          <p14:tracePt t="188967" x="5099050" y="2044700"/>
          <p14:tracePt t="189008" x="5099050" y="2038350"/>
          <p14:tracePt t="189024" x="5105400" y="2038350"/>
          <p14:tracePt t="189031" x="5105400" y="2032000"/>
          <p14:tracePt t="189062" x="5111750" y="2025650"/>
          <p14:tracePt t="189603" x="5111750" y="2032000"/>
          <p14:tracePt t="189685" x="5105400" y="2032000"/>
          <p14:tracePt t="189733" x="5105400" y="2025650"/>
          <p14:tracePt t="189749" x="5105400" y="2019300"/>
          <p14:tracePt t="189765" x="5105400" y="2012950"/>
          <p14:tracePt t="189776" x="5111750" y="2012950"/>
          <p14:tracePt t="189791" x="5111750" y="2000250"/>
          <p14:tracePt t="189846" x="5111750" y="1993900"/>
          <p14:tracePt t="189885" x="5111750" y="2000250"/>
          <p14:tracePt t="190365" x="5118100" y="2000250"/>
          <p14:tracePt t="190845" x="5118100" y="1993900"/>
          <p14:tracePt t="190881" x="5124450" y="1987550"/>
          <p14:tracePt t="191229" x="5130800" y="1987550"/>
          <p14:tracePt t="191288" x="5130800" y="1981200"/>
          <p14:tracePt t="191312" x="5137150" y="1981200"/>
          <p14:tracePt t="191364" x="5137150" y="1974850"/>
          <p14:tracePt t="191760" x="5137150" y="1981200"/>
          <p14:tracePt t="191767" x="5130800" y="1981200"/>
          <p14:tracePt t="191800" x="5130800" y="1987550"/>
          <p14:tracePt t="191810" x="5124450" y="1987550"/>
          <p14:tracePt t="191903" x="5118100" y="1987550"/>
          <p14:tracePt t="191914" x="5118100" y="1993900"/>
          <p14:tracePt t="192025" x="5118100" y="1987550"/>
          <p14:tracePt t="192328" x="5124450" y="1987550"/>
          <p14:tracePt t="192351" x="5124450" y="1981200"/>
          <p14:tracePt t="192376" x="5130800" y="1981200"/>
          <p14:tracePt t="192412" x="5130800" y="1974850"/>
          <p14:tracePt t="192431" x="5137150" y="1974850"/>
          <p14:tracePt t="192451" x="5143500" y="1968500"/>
          <p14:tracePt t="192480" x="5143500" y="1962150"/>
          <p14:tracePt t="192498" x="5149850" y="1962150"/>
          <p14:tracePt t="192662" x="5149850" y="1968500"/>
          <p14:tracePt t="192678" x="5149850" y="1974850"/>
          <p14:tracePt t="192711" x="5143500" y="1981200"/>
          <p14:tracePt t="192788" x="5137150" y="1981200"/>
          <p14:tracePt t="192835" x="5137150" y="1987550"/>
          <p14:tracePt t="192997" x="5137150" y="1993900"/>
          <p14:tracePt t="193011" x="5137150" y="2006600"/>
          <p14:tracePt t="193027" x="5137150" y="2019300"/>
          <p14:tracePt t="193044" x="5137150" y="2025650"/>
          <p14:tracePt t="193061" x="5143500" y="2038350"/>
          <p14:tracePt t="193078" x="5149850" y="2051050"/>
          <p14:tracePt t="193094" x="5149850" y="2063750"/>
          <p14:tracePt t="193111" x="5156200" y="2063750"/>
          <p14:tracePt t="193162" x="5162550" y="2063750"/>
          <p14:tracePt t="193186" x="5168900" y="2063750"/>
          <p14:tracePt t="193207" x="5175250" y="2063750"/>
          <p14:tracePt t="193228" x="5181600" y="2063750"/>
          <p14:tracePt t="193277" x="5187950" y="2063750"/>
          <p14:tracePt t="193313" x="5187950" y="2057400"/>
          <p14:tracePt t="193321" x="5194300" y="2057400"/>
          <p14:tracePt t="193485" x="5187950" y="2057400"/>
          <p14:tracePt t="193493" x="5187950" y="2063750"/>
          <p14:tracePt t="193518" x="5181600" y="2063750"/>
          <p14:tracePt t="193528" x="5181600" y="2070100"/>
          <p14:tracePt t="193546" x="5175250" y="2076450"/>
          <p14:tracePt t="193562" x="5168900" y="2076450"/>
          <p14:tracePt t="193806" x="5168900" y="2082800"/>
          <p14:tracePt t="193813" x="5162550" y="2082800"/>
          <p14:tracePt t="193846" x="5162550" y="2089150"/>
          <p14:tracePt t="193867" x="5156200" y="2089150"/>
          <p14:tracePt t="193878" x="5156200" y="2095500"/>
          <p14:tracePt t="193895" x="5149850" y="2095500"/>
          <p14:tracePt t="193929" x="5149850" y="2108200"/>
          <p14:tracePt t="193945" x="5143500" y="2114550"/>
          <p14:tracePt t="193962" x="5137150" y="2127250"/>
          <p14:tracePt t="193979" x="5130800" y="2139950"/>
          <p14:tracePt t="193981" x="5130800" y="2152650"/>
          <p14:tracePt t="193996" x="5124450" y="2165350"/>
          <p14:tracePt t="193997" x="5124450" y="2178050"/>
          <p14:tracePt t="194015" x="5118100" y="2184400"/>
          <p14:tracePt t="194028" x="5118100" y="2190750"/>
          <p14:tracePt t="194030" x="5111750" y="2197100"/>
          <p14:tracePt t="194062" x="5111750" y="2203450"/>
          <p14:tracePt t="194087" x="5105400" y="2203450"/>
          <p14:tracePt t="194233" x="5105400" y="2197100"/>
          <p14:tracePt t="194241" x="5099050" y="2197100"/>
          <p14:tracePt t="194274" x="5111750" y="2184400"/>
          <p14:tracePt t="194281" x="5124450" y="2178050"/>
          <p14:tracePt t="194295" x="5137150" y="2171700"/>
          <p14:tracePt t="194312" x="5187950" y="2146300"/>
          <p14:tracePt t="194329" x="5207000" y="2139950"/>
          <p14:tracePt t="194347" x="5226050" y="2133600"/>
          <p14:tracePt t="194362" x="5308600" y="2133600"/>
          <p14:tracePt t="194378" x="5365750" y="2133600"/>
          <p14:tracePt t="194396" x="5416550" y="2133600"/>
          <p14:tracePt t="194412" x="5461000" y="2133600"/>
          <p14:tracePt t="194428" x="5499100" y="2127250"/>
          <p14:tracePt t="194445" x="5530850" y="2127250"/>
          <p14:tracePt t="194462" x="5537200" y="2127250"/>
          <p14:tracePt t="194478" x="5537200" y="2120900"/>
          <p14:tracePt t="194512" x="5530850" y="2108200"/>
          <p14:tracePt t="194529" x="5524500" y="2095500"/>
          <p14:tracePt t="194546" x="5511800" y="2089150"/>
          <p14:tracePt t="194599" x="5511800" y="2082800"/>
          <p14:tracePt t="194612" x="5518150" y="2076450"/>
          <p14:tracePt t="194629" x="5524500" y="2070100"/>
          <p14:tracePt t="194645" x="5530850" y="2070100"/>
          <p14:tracePt t="194695" x="5530850" y="2063750"/>
          <p14:tracePt t="194712" x="5530850" y="2057400"/>
          <p14:tracePt t="194729" x="5524500" y="2051050"/>
          <p14:tracePt t="194745" x="5518150" y="2032000"/>
          <p14:tracePt t="194762" x="5511800" y="2019300"/>
          <p14:tracePt t="194779" x="5505450" y="2019300"/>
          <p14:tracePt t="194795" x="5499100" y="2012950"/>
          <p14:tracePt t="194812" x="5473700" y="2012950"/>
          <p14:tracePt t="194829" x="5467350" y="2012950"/>
          <p14:tracePt t="194846" x="5461000" y="2012950"/>
          <p14:tracePt t="194897" x="5461000" y="2006600"/>
          <p14:tracePt t="194915" x="5467350" y="2000250"/>
          <p14:tracePt t="194937" x="5486400" y="1974850"/>
          <p14:tracePt t="194945" x="5499100" y="1962150"/>
          <p14:tracePt t="194962" x="5518150" y="1924050"/>
          <p14:tracePt t="194979" x="5537200" y="1885950"/>
          <p14:tracePt t="194994" x="5537200" y="1828800"/>
          <p14:tracePt t="195012" x="5511800" y="1739900"/>
          <p14:tracePt t="195029" x="5467350" y="1676400"/>
          <p14:tracePt t="195046" x="5410200" y="1631950"/>
          <p14:tracePt t="195050" x="5384800" y="1619250"/>
          <p14:tracePt t="195066" x="5340350" y="1600200"/>
          <p14:tracePt t="195079" x="5308600" y="1587500"/>
          <p14:tracePt t="195096" x="5257800" y="1568450"/>
          <p14:tracePt t="195115" x="5194300" y="1549400"/>
          <p14:tracePt t="195130" x="5048250" y="1524000"/>
          <p14:tracePt t="195148" x="4902200" y="1504950"/>
          <p14:tracePt t="195163" x="4730750" y="1485900"/>
          <p14:tracePt t="195179" x="4622800" y="1473200"/>
          <p14:tracePt t="195196" x="4578350" y="1473200"/>
          <p14:tracePt t="195213" x="4572000" y="1473200"/>
          <p14:tracePt t="195246" x="4565650" y="1473200"/>
          <p14:tracePt t="195263" x="4559300" y="1485900"/>
          <p14:tracePt t="195279" x="4540250" y="1524000"/>
          <p14:tracePt t="195296" x="4533900" y="1555750"/>
          <p14:tracePt t="195298" x="4527550" y="1581150"/>
          <p14:tracePt t="195313" x="4527550" y="1593850"/>
          <p14:tracePt t="195328" x="4527550" y="1638300"/>
          <p14:tracePt t="195330" x="4540250" y="1676400"/>
          <p14:tracePt t="195346" x="4552950" y="1689100"/>
          <p14:tracePt t="195363" x="4591050" y="1752600"/>
          <p14:tracePt t="195382" x="4622800" y="1784350"/>
          <p14:tracePt t="195396" x="4711700" y="1809750"/>
          <p14:tracePt t="195416" x="4851400" y="1828800"/>
          <p14:tracePt t="195429" x="5092700" y="1847850"/>
          <p14:tracePt t="195446" x="5365750" y="1828800"/>
          <p14:tracePt t="195463" x="5575300" y="1758950"/>
          <p14:tracePt t="195479" x="5746750" y="1657350"/>
          <p14:tracePt t="195496" x="5835650" y="1562100"/>
          <p14:tracePt t="195513" x="5867400" y="1473200"/>
          <p14:tracePt t="195530" x="5886450" y="1403350"/>
          <p14:tracePt t="195546" x="5905500" y="1358900"/>
          <p14:tracePt t="195563" x="5924550" y="1333500"/>
          <p14:tracePt t="195579" x="5969000" y="1301750"/>
          <p14:tracePt t="195596" x="5981700" y="1289050"/>
          <p14:tracePt t="195615" x="5988050" y="1289050"/>
          <p14:tracePt t="195646" x="5981700" y="1282700"/>
          <p14:tracePt t="195663" x="5969000" y="1282700"/>
          <p14:tracePt t="195680" x="5943600" y="1276350"/>
          <p14:tracePt t="195696" x="5918200" y="1282700"/>
          <p14:tracePt t="195714" x="5911850" y="1289050"/>
          <p14:tracePt t="195747" x="5905500" y="1289050"/>
          <p14:tracePt t="195763" x="5905500" y="1295400"/>
          <p14:tracePt t="195780" x="5899150" y="1301750"/>
          <p14:tracePt t="195797" x="5880100" y="1320800"/>
          <p14:tracePt t="195814" x="5854700" y="1352550"/>
          <p14:tracePt t="195830" x="5842000" y="1371600"/>
          <p14:tracePt t="195832" x="5835650" y="1377950"/>
          <p14:tracePt t="195847" x="5816600" y="1409700"/>
          <p14:tracePt t="195864" x="5810250" y="1447800"/>
          <p14:tracePt t="195879" x="5803900" y="1492250"/>
          <p14:tracePt t="195896" x="5803900" y="1536700"/>
          <p14:tracePt t="195913" x="5803900" y="1562100"/>
          <p14:tracePt t="195930" x="5803900" y="1606550"/>
          <p14:tracePt t="195946" x="5803900" y="1638300"/>
          <p14:tracePt t="195963" x="5803900" y="1657350"/>
          <p14:tracePt t="195980" x="5797550" y="1670050"/>
          <p14:tracePt t="195996" x="5791200" y="1682750"/>
          <p14:tracePt t="196014" x="5778500" y="1695450"/>
          <p14:tracePt t="196030" x="5772150" y="1695450"/>
          <p14:tracePt t="196169" x="5765800" y="1695450"/>
          <p14:tracePt t="196199" x="5759450" y="1689100"/>
          <p14:tracePt t="196213" x="5759450" y="1682750"/>
          <p14:tracePt t="196230" x="5753100" y="1676400"/>
          <p14:tracePt t="196247" x="5753100" y="1670050"/>
          <p14:tracePt t="196249" x="5753100" y="1663700"/>
          <p14:tracePt t="196359" x="5753100" y="1657350"/>
          <p14:tracePt t="196544" x="5753100" y="1651000"/>
          <p14:tracePt t="196553" x="5759450" y="1644650"/>
          <p14:tracePt t="196564" x="5765800" y="1638300"/>
          <p14:tracePt t="196580" x="5772150" y="1625600"/>
          <p14:tracePt t="196601" x="5778500" y="1619250"/>
          <p14:tracePt t="196614" x="5778500" y="1612900"/>
          <p14:tracePt t="196647" x="5784850" y="1612900"/>
          <p14:tracePt t="196833" x="5778500" y="1612900"/>
          <p14:tracePt t="196840" x="5772150" y="1619250"/>
          <p14:tracePt t="196855" x="5765800" y="1619250"/>
          <p14:tracePt t="196864" x="5759450" y="1625600"/>
          <p14:tracePt t="196881" x="5753100" y="1625600"/>
          <p14:tracePt t="196931" x="5746750" y="1625600"/>
          <p14:tracePt t="197063" x="5746750" y="1631950"/>
          <p14:tracePt t="197071" x="5740400" y="1631950"/>
          <p14:tracePt t="197236" x="5734050" y="1631950"/>
          <p14:tracePt t="197427" x="5734050" y="1638300"/>
          <p14:tracePt t="197804" x="5734050" y="1644650"/>
          <p14:tracePt t="197807" x="5734050" y="1651000"/>
          <p14:tracePt t="197815" x="5734050" y="1676400"/>
          <p14:tracePt t="197831" x="5727700" y="1714500"/>
          <p14:tracePt t="197847" x="5721350" y="1739900"/>
          <p14:tracePt t="197864" x="5676900" y="1822450"/>
          <p14:tracePt t="197880" x="5657850" y="1860550"/>
          <p14:tracePt t="197897" x="5651500" y="1885950"/>
          <p14:tracePt t="197914" x="5645150" y="1892300"/>
          <p14:tracePt t="197931" x="5638800" y="1898650"/>
          <p14:tracePt t="197994" x="5632450" y="1898650"/>
          <p14:tracePt t="198014" x="5619750" y="1898650"/>
          <p14:tracePt t="198032" x="5480050" y="1854200"/>
          <p14:tracePt t="198048" x="5403850" y="1822450"/>
          <p14:tracePt t="198065" x="5181600" y="1733550"/>
          <p14:tracePt t="198082" x="4787900" y="1600200"/>
          <p14:tracePt t="198099" x="4610100" y="1555750"/>
          <p14:tracePt t="198115" x="4578350" y="1549400"/>
          <p14:tracePt t="198150" x="4584700" y="1574800"/>
          <p14:tracePt t="198165" x="4584700" y="1612900"/>
          <p14:tracePt t="198182" x="4578350" y="1657350"/>
          <p14:tracePt t="198200" x="4546600" y="1701800"/>
          <p14:tracePt t="198215" x="4521200" y="1752600"/>
          <p14:tracePt t="198232" x="4508500" y="1841500"/>
          <p14:tracePt t="198249" x="4514850" y="1917700"/>
          <p14:tracePt t="198267" x="4559300" y="1981200"/>
          <p14:tracePt t="198282" x="4616450" y="2012950"/>
          <p14:tracePt t="198299" x="4692650" y="2025650"/>
          <p14:tracePt t="198315" x="4768850" y="2038350"/>
          <p14:tracePt t="198332" x="4965700" y="2044700"/>
          <p14:tracePt t="198349" x="5181600" y="2044700"/>
          <p14:tracePt t="198365" x="5429250" y="2044700"/>
          <p14:tracePt t="198382" x="5721350" y="2025650"/>
          <p14:tracePt t="198399" x="5962650" y="1993900"/>
          <p14:tracePt t="198418" x="6146800" y="1955800"/>
          <p14:tracePt t="198432" x="6286500" y="1924050"/>
          <p14:tracePt t="198449" x="6426200" y="1917700"/>
          <p14:tracePt t="198465" x="6680200" y="1911350"/>
          <p14:tracePt t="198482" x="6940550" y="1911350"/>
          <p14:tracePt t="198499" x="7219950" y="1911350"/>
          <p14:tracePt t="198500" x="7340600" y="1911350"/>
          <p14:tracePt t="198516" x="7524750" y="1898650"/>
          <p14:tracePt t="198532" x="7600950" y="1885950"/>
          <p14:tracePt t="198549" x="7600950" y="1879600"/>
          <p14:tracePt t="198565" x="7588250" y="1866900"/>
          <p14:tracePt t="198582" x="7562850" y="1854200"/>
          <p14:tracePt t="198600" x="7550150" y="1854200"/>
          <p14:tracePt t="198663" x="7556500" y="1854200"/>
          <p14:tracePt t="198682" x="7556500" y="1866900"/>
          <p14:tracePt t="198702" x="7556500" y="1879600"/>
          <p14:tracePt t="198715" x="7543800" y="1905000"/>
          <p14:tracePt t="198733" x="7524750" y="1917700"/>
          <p14:tracePt t="198749" x="7493000" y="1943100"/>
          <p14:tracePt t="198766" x="7448550" y="1962150"/>
          <p14:tracePt t="198782" x="7442200" y="1962150"/>
          <p14:tracePt t="198917" x="7435850" y="1962150"/>
          <p14:tracePt t="198950" x="7429500" y="1962150"/>
          <p14:tracePt t="198966" x="7416800" y="1962150"/>
          <p14:tracePt t="198983" x="7391400" y="1955800"/>
          <p14:tracePt t="198999" x="7308850" y="1955800"/>
          <p14:tracePt t="199016" x="7169150" y="1962150"/>
          <p14:tracePt t="199032" x="6927850" y="1949450"/>
          <p14:tracePt t="199052" x="6673850" y="1936750"/>
          <p14:tracePt t="199066" x="6483350" y="1930400"/>
          <p14:tracePt t="199082" x="6432550" y="1930400"/>
          <p14:tracePt t="199099" x="6438900" y="1930400"/>
          <p14:tracePt t="199116" x="6515100" y="1962150"/>
          <p14:tracePt t="199133" x="6559550" y="1987550"/>
          <p14:tracePt t="199149" x="6572250" y="2012950"/>
          <p14:tracePt t="199166" x="6578600" y="2032000"/>
          <p14:tracePt t="199183" x="6591300" y="2063750"/>
          <p14:tracePt t="199198" x="6610350" y="2089150"/>
          <p14:tracePt t="199216" x="6648450" y="2120900"/>
          <p14:tracePt t="199232" x="6711950" y="2139950"/>
          <p14:tracePt t="199249" x="6756400" y="2146300"/>
          <p14:tracePt t="199266" x="6838950" y="2152650"/>
          <p14:tracePt t="199283" x="6965950" y="2152650"/>
          <p14:tracePt t="199299" x="7080250" y="2152650"/>
          <p14:tracePt t="199316" x="7207250" y="2159000"/>
          <p14:tracePt t="199333" x="7270750" y="2159000"/>
          <p14:tracePt t="199373" x="7264400" y="2159000"/>
          <p14:tracePt t="199383" x="7258050" y="2159000"/>
          <p14:tracePt t="199400" x="7226300" y="2159000"/>
          <p14:tracePt t="199416" x="7213600" y="2159000"/>
          <p14:tracePt t="199450" x="7219950" y="2165350"/>
          <p14:tracePt t="199466" x="7245350" y="2165350"/>
          <p14:tracePt t="199483" x="7296150" y="2159000"/>
          <p14:tracePt t="199503" x="7346950" y="2146300"/>
          <p14:tracePt t="199516" x="7366000" y="2146300"/>
          <p14:tracePt t="199533" x="7378700" y="2146300"/>
          <p14:tracePt t="199550" x="7385050" y="2139950"/>
          <p14:tracePt t="199566" x="7435850" y="2139950"/>
          <p14:tracePt t="199569" x="7454900" y="2139950"/>
          <p14:tracePt t="199583" x="7499350" y="2133600"/>
          <p14:tracePt t="199585" x="7569200" y="2133600"/>
          <p14:tracePt t="199598" x="7613650" y="2133600"/>
          <p14:tracePt t="199616" x="7747000" y="2133600"/>
          <p14:tracePt t="199633" x="7791450" y="2133600"/>
          <p14:tracePt t="199649" x="7797800" y="2133600"/>
          <p14:tracePt t="199666" x="7816850" y="2133600"/>
          <p14:tracePt t="199684" x="7848600" y="2133600"/>
          <p14:tracePt t="199700" x="7931150" y="2133600"/>
          <p14:tracePt t="199716" x="8083550" y="2133600"/>
          <p14:tracePt t="199733" x="8140700" y="2127250"/>
          <p14:tracePt t="199750" x="8159750" y="2127250"/>
          <p14:tracePt t="199799" x="8153400" y="2127250"/>
          <p14:tracePt t="199816" x="8140700" y="2133600"/>
          <p14:tracePt t="199833" x="8121650" y="2152650"/>
          <p14:tracePt t="199850" x="8070850" y="2184400"/>
          <p14:tracePt t="199867" x="8013700" y="2209800"/>
          <p14:tracePt t="199883" x="7905750" y="2228850"/>
          <p14:tracePt t="199900" x="7708900" y="2247900"/>
          <p14:tracePt t="199916" x="7410450" y="2286000"/>
          <p14:tracePt t="199933" x="7010400" y="2324100"/>
          <p14:tracePt t="199950" x="6369050" y="2349500"/>
          <p14:tracePt t="199966" x="6165850" y="2349500"/>
          <p14:tracePt t="200138" x="6153150" y="2349500"/>
          <p14:tracePt t="200150" x="6134100" y="2349500"/>
          <p14:tracePt t="200167" x="6102350" y="2343150"/>
          <p14:tracePt t="200184" x="6102350" y="2330450"/>
          <p14:tracePt t="200200" x="6159500" y="2298700"/>
          <p14:tracePt t="200217" x="6191250" y="2292350"/>
          <p14:tracePt t="200218" x="6254750" y="2286000"/>
          <p14:tracePt t="200233" x="6388100" y="2279650"/>
          <p14:tracePt t="200250" x="6527800" y="2279650"/>
          <p14:tracePt t="200267" x="6642100" y="2279650"/>
          <p14:tracePt t="200283" x="6775450" y="2286000"/>
          <p14:tracePt t="200300" x="6896100" y="2286000"/>
          <p14:tracePt t="200317" x="7080250" y="2279650"/>
          <p14:tracePt t="200333" x="7385050" y="2266950"/>
          <p14:tracePt t="200350" x="7740650" y="2228850"/>
          <p14:tracePt t="200367" x="8140700" y="2165350"/>
          <p14:tracePt t="200384" x="8426450" y="2108200"/>
          <p14:tracePt t="200400" x="8623300" y="2057400"/>
          <p14:tracePt t="200417" x="8750300" y="2012950"/>
          <p14:tracePt t="200418" x="8782050" y="2006600"/>
          <p14:tracePt t="200434" x="8788400" y="2006600"/>
          <p14:tracePt t="200467" x="8775700" y="2006600"/>
          <p14:tracePt t="200484" x="8737600" y="2006600"/>
          <p14:tracePt t="200500" x="8712200" y="2006600"/>
          <p14:tracePt t="200517" x="8705850" y="2012950"/>
          <p14:tracePt t="200677" x="8699500" y="2012950"/>
          <p14:tracePt t="200709" x="8699500" y="2006600"/>
          <p14:tracePt t="200740" x="8693150" y="2000250"/>
          <p14:tracePt t="200750" x="8686800" y="2000250"/>
          <p14:tracePt t="200789" x="8693150" y="2000250"/>
          <p14:tracePt t="200800" x="8705850" y="2000250"/>
          <p14:tracePt t="200818" x="8724900" y="2000250"/>
          <p14:tracePt t="200834" x="8763000" y="2006600"/>
          <p14:tracePt t="200851" x="8788400" y="2019300"/>
          <p14:tracePt t="200854" x="8794750" y="2019300"/>
          <p14:tracePt t="200876" x="8839200" y="2025650"/>
          <p14:tracePt t="200888" x="8851900" y="2025650"/>
          <p14:tracePt t="200900" x="8870950" y="2025650"/>
          <p14:tracePt t="200918" x="8915400" y="2025650"/>
          <p14:tracePt t="200935" x="8934450" y="2025650"/>
          <p14:tracePt t="200998" x="8934450" y="2019300"/>
          <p14:tracePt t="201095" x="8928100" y="2019300"/>
          <p14:tracePt t="201103" x="8915400" y="2019300"/>
          <p14:tracePt t="201118" x="8902700" y="2019300"/>
          <p14:tracePt t="201135" x="8890000" y="2019300"/>
          <p14:tracePt t="201204" x="8883650" y="2019300"/>
          <p14:tracePt t="201238" x="8877300" y="2019300"/>
          <p14:tracePt t="201245" x="8870950" y="2019300"/>
          <p14:tracePt t="201255" x="8864600" y="2025650"/>
          <p14:tracePt t="201268" x="8839200" y="2044700"/>
          <p14:tracePt t="201285" x="8813800" y="2063750"/>
          <p14:tracePt t="201301" x="8788400" y="2089150"/>
          <p14:tracePt t="201317" x="8763000" y="2108200"/>
          <p14:tracePt t="201335" x="8731250" y="2127250"/>
          <p14:tracePt t="201351" x="8693150" y="2146300"/>
          <p14:tracePt t="201368" x="8667750" y="2159000"/>
          <p14:tracePt t="201384" x="8610600" y="2178050"/>
          <p14:tracePt t="201401" x="8528050" y="2197100"/>
          <p14:tracePt t="201417" x="8432800" y="2222500"/>
          <p14:tracePt t="201434" x="8331200" y="2247900"/>
          <p14:tracePt t="201452" x="8197850" y="2279650"/>
          <p14:tracePt t="201468" x="8007350" y="2305050"/>
          <p14:tracePt t="201484" x="7937500" y="2305050"/>
          <p14:tracePt t="201487" x="7874000" y="2305050"/>
          <p14:tracePt t="201501" x="7842250" y="2305050"/>
          <p14:tracePt t="201518" x="7639050" y="2305050"/>
          <p14:tracePt t="201535" x="7543800" y="2311400"/>
          <p14:tracePt t="201551" x="7232650" y="2336800"/>
          <p14:tracePt t="201568" x="7016750" y="2362200"/>
          <p14:tracePt t="201584" x="6838950" y="2387600"/>
          <p14:tracePt t="201618" x="6680200" y="2413000"/>
          <p14:tracePt t="201634" x="6667500" y="2419350"/>
          <p14:tracePt t="201651" x="6654800" y="2432050"/>
          <p14:tracePt t="201668" x="6604000" y="2463800"/>
          <p14:tracePt t="201685" x="6508750" y="2501900"/>
          <p14:tracePt t="201701" x="6407150" y="2520950"/>
          <p14:tracePt t="201718" x="6311900" y="2527300"/>
          <p14:tracePt t="201735" x="6267450" y="2527300"/>
          <p14:tracePt t="201751" x="6261100" y="2533650"/>
          <p14:tracePt t="201805" x="6261100" y="2540000"/>
          <p14:tracePt t="201818" x="6261100" y="2546350"/>
          <p14:tracePt t="201835" x="6261100" y="2552700"/>
          <p14:tracePt t="201852" x="6254750" y="2559050"/>
          <p14:tracePt t="201901" x="6248400" y="2559050"/>
          <p14:tracePt t="201917" x="6242050" y="2559050"/>
          <p14:tracePt t="201925" x="6235700" y="2559050"/>
          <p14:tracePt t="201935" x="6229350" y="2552700"/>
          <p14:tracePt t="201952" x="6191250" y="2546350"/>
          <p14:tracePt t="201968" x="6134100" y="2540000"/>
          <p14:tracePt t="201985" x="6076950" y="2540000"/>
          <p14:tracePt t="202002" x="6051550" y="2540000"/>
          <p14:tracePt t="202035" x="6051550" y="2546350"/>
          <p14:tracePt t="202052" x="6051550" y="2552700"/>
          <p14:tracePt t="202069" x="6057900" y="2565400"/>
          <p14:tracePt t="202086" x="6083300" y="2578100"/>
          <p14:tracePt t="202101" x="6108700" y="2590800"/>
          <p14:tracePt t="202103" x="6127750" y="2597150"/>
          <p14:tracePt t="202119" x="6210300" y="2603500"/>
          <p14:tracePt t="202136" x="6273800" y="2603500"/>
          <p14:tracePt t="202151" x="6369050" y="2603500"/>
          <p14:tracePt t="202168" x="6451600" y="2603500"/>
          <p14:tracePt t="202185" x="6508750" y="2597150"/>
          <p14:tracePt t="202202" x="6540500" y="2590800"/>
          <p14:tracePt t="202218" x="6648450" y="2578100"/>
          <p14:tracePt t="202238" x="6921500" y="2565400"/>
          <p14:tracePt t="202252" x="7321550" y="2559050"/>
          <p14:tracePt t="202268" x="7670800" y="2552700"/>
          <p14:tracePt t="202285" x="7937500" y="2540000"/>
          <p14:tracePt t="202302" x="8096250" y="2527300"/>
          <p14:tracePt t="202319" x="8096250" y="2520950"/>
          <p14:tracePt t="202335" x="8102600" y="2514600"/>
          <p14:tracePt t="202352" x="8128000" y="2501900"/>
          <p14:tracePt t="202369" x="8255000" y="2457450"/>
          <p14:tracePt t="202385" x="8426450" y="2425700"/>
          <p14:tracePt t="202402" x="8578850" y="2400300"/>
          <p14:tracePt t="202419" x="8693150" y="2387600"/>
          <p14:tracePt t="202435" x="8756650" y="2381250"/>
          <p14:tracePt t="202452" x="8763000" y="2374900"/>
          <p14:tracePt t="202468" x="8763000" y="2368550"/>
          <p14:tracePt t="202663" x="8769350" y="2362200"/>
          <p14:tracePt t="202669" x="8788400" y="2349500"/>
          <p14:tracePt t="202686" x="8813800" y="2324100"/>
          <p14:tracePt t="202702" x="8832850" y="2305050"/>
          <p14:tracePt t="202719" x="8839200" y="2292350"/>
          <p14:tracePt t="202736" x="8845550" y="2286000"/>
          <p14:tracePt t="202752" x="8845550" y="2279650"/>
          <p14:tracePt t="202768" x="8845550" y="2273300"/>
          <p14:tracePt t="202771" x="8851900" y="2273300"/>
          <p14:tracePt t="202819" x="8851900" y="2266950"/>
          <p14:tracePt t="202870" x="8864600" y="2254250"/>
          <p14:tracePt t="202885" x="8877300" y="2241550"/>
          <p14:tracePt t="202902" x="8883650" y="2235200"/>
          <p14:tracePt t="202919" x="8883650" y="2222500"/>
          <p14:tracePt t="202936" x="8890000" y="2216150"/>
          <p14:tracePt t="202952" x="8896350" y="2203450"/>
          <p14:tracePt t="202969" x="8915400" y="2184400"/>
          <p14:tracePt t="202986" x="8959850" y="2159000"/>
          <p14:tracePt t="203003" x="8985250" y="2139950"/>
          <p14:tracePt t="203019" x="8997950" y="2120900"/>
          <p14:tracePt t="203036" x="9010650" y="2101850"/>
          <p14:tracePt t="203053" x="9017000" y="2089150"/>
          <p14:tracePt t="203069" x="9029700" y="2076450"/>
          <p14:tracePt t="203086" x="9036050" y="2063750"/>
          <p14:tracePt t="203105" x="9042400" y="2051050"/>
          <p14:tracePt t="203119" x="9042400" y="2044700"/>
          <p14:tracePt t="203155" x="9042400" y="2038350"/>
          <p14:tracePt t="203211" x="9042400" y="2032000"/>
          <p14:tracePt t="203227" x="9036050" y="2025650"/>
          <p14:tracePt t="203251" x="9036050" y="2019300"/>
          <p14:tracePt t="203399" x="9029700" y="2019300"/>
          <p14:tracePt t="203434" x="9029700" y="2025650"/>
          <p14:tracePt t="203470" x="9023350" y="2025650"/>
          <p14:tracePt t="203566" x="9023350" y="2032000"/>
          <p14:tracePt t="203609" x="9023350" y="2038350"/>
          <p14:tracePt t="203626" x="9017000" y="2038350"/>
          <p14:tracePt t="203649" x="9010650" y="2038350"/>
          <p14:tracePt t="203673" x="9004300" y="2038350"/>
          <p14:tracePt t="203686" x="8997950" y="2038350"/>
          <p14:tracePt t="203703" x="8991600" y="2032000"/>
          <p14:tracePt t="203736" x="8985250" y="2032000"/>
          <p14:tracePt t="203753" x="8985250" y="2025650"/>
          <p14:tracePt t="203769" x="8985250" y="2019300"/>
          <p14:tracePt t="203787" x="8991600" y="2019300"/>
          <p14:tracePt t="203867" x="8997950" y="2006600"/>
          <p14:tracePt t="203887" x="9055100" y="1987550"/>
          <p14:tracePt t="203903" x="9150350" y="1962150"/>
          <p14:tracePt t="203920" x="9251950" y="1949450"/>
          <p14:tracePt t="203937" x="9340850" y="1943100"/>
          <p14:tracePt t="203953" x="9417050" y="1943100"/>
          <p14:tracePt t="203970" x="9474200" y="1936750"/>
          <p14:tracePt t="203972" x="9486900" y="1936750"/>
          <p14:tracePt t="203987" x="9499600" y="1936750"/>
          <p14:tracePt t="203988" x="9505950" y="1936750"/>
          <p14:tracePt t="204003" x="9518650" y="1930400"/>
          <p14:tracePt t="204020" x="9537700" y="1930400"/>
          <p14:tracePt t="204036" x="9556750" y="1924050"/>
          <p14:tracePt t="204053" x="9575800" y="1924050"/>
          <p14:tracePt t="204070" x="9594850" y="1924050"/>
          <p14:tracePt t="204086" x="9613900" y="1924050"/>
          <p14:tracePt t="204103" x="9639300" y="1917700"/>
          <p14:tracePt t="204120" x="9652000" y="1917700"/>
          <p14:tracePt t="204177" x="9658350" y="1917700"/>
          <p14:tracePt t="204201" x="9664700" y="1924050"/>
          <p14:tracePt t="204221" x="9677400" y="1930400"/>
          <p14:tracePt t="204237" x="9702800" y="1943100"/>
          <p14:tracePt t="204253" x="9728200" y="1949450"/>
          <p14:tracePt t="204270" x="9740900" y="1949450"/>
          <p14:tracePt t="204343" x="9747250" y="1949450"/>
          <p14:tracePt t="204439" x="9772650" y="1949450"/>
          <p14:tracePt t="204448" x="9798050" y="1949450"/>
          <p14:tracePt t="204457" x="9829800" y="1955800"/>
          <p14:tracePt t="204473" x="9886950" y="1955800"/>
          <p14:tracePt t="204488" x="9912350" y="1962150"/>
          <p14:tracePt t="204504" x="9918700" y="1962150"/>
          <p14:tracePt t="204538" x="9925050" y="1955800"/>
          <p14:tracePt t="204554" x="9944100" y="1949450"/>
          <p14:tracePt t="204570" x="10001250" y="1943100"/>
          <p14:tracePt t="204587" x="10071100" y="1943100"/>
          <p14:tracePt t="204605" x="10191750" y="1943100"/>
          <p14:tracePt t="204607" x="10242550" y="1943100"/>
          <p14:tracePt t="204620" x="10280650" y="1943100"/>
          <p14:tracePt t="204637" x="10350500" y="1943100"/>
          <p14:tracePt t="204654" x="10363200" y="1943100"/>
          <p14:tracePt t="204687" x="10369550" y="1943100"/>
          <p14:tracePt t="204721" x="10382250" y="1943100"/>
          <p14:tracePt t="204737" x="10426700" y="1943100"/>
          <p14:tracePt t="204754" x="10515600" y="1943100"/>
          <p14:tracePt t="204771" x="10610850" y="1936750"/>
          <p14:tracePt t="204788" x="10680700" y="1930400"/>
          <p14:tracePt t="204804" x="10693400" y="1924050"/>
          <p14:tracePt t="204821" x="10699750" y="1917700"/>
          <p14:tracePt t="204903" x="10699750" y="1911350"/>
          <p14:tracePt t="204919" x="10699750" y="1905000"/>
          <p14:tracePt t="204935" x="10693400" y="1905000"/>
          <p14:tracePt t="204954" x="10693400" y="1898650"/>
          <p14:tracePt t="204987" x="10687050" y="1898650"/>
          <p14:tracePt t="205004" x="10674350" y="1898650"/>
          <p14:tracePt t="205021" x="10661650" y="1905000"/>
          <p14:tracePt t="205038" x="10629900" y="1911350"/>
          <p14:tracePt t="205054" x="10591800" y="1917700"/>
          <p14:tracePt t="205071" x="10509250" y="1930400"/>
          <p14:tracePt t="205088" x="10439400" y="1930400"/>
          <p14:tracePt t="205104" x="10312400" y="1943100"/>
          <p14:tracePt t="205121" x="10229850" y="1943100"/>
          <p14:tracePt t="205138" x="10071100" y="1955800"/>
          <p14:tracePt t="205155" x="9969500" y="1955800"/>
          <p14:tracePt t="205171" x="9734550" y="1962150"/>
          <p14:tracePt t="205188" x="9436100" y="1955800"/>
          <p14:tracePt t="205205" x="9118600" y="1993900"/>
          <p14:tracePt t="205221" x="8820150" y="2038350"/>
          <p14:tracePt t="205237" x="8566150" y="2063750"/>
          <p14:tracePt t="205255" x="8293100" y="2108200"/>
          <p14:tracePt t="205272" x="8020050" y="2152650"/>
          <p14:tracePt t="205287" x="7772400" y="2184400"/>
          <p14:tracePt t="205304" x="7499350" y="2209800"/>
          <p14:tracePt t="205321" x="7213600" y="2216150"/>
          <p14:tracePt t="205338" x="6921500" y="2222500"/>
          <p14:tracePt t="205354" x="6623050" y="2228850"/>
          <p14:tracePt t="205371" x="6299200" y="2241550"/>
          <p14:tracePt t="205388" x="6019800" y="2273300"/>
          <p14:tracePt t="205390" x="5899150" y="2286000"/>
          <p14:tracePt t="205405" x="5721350" y="2317750"/>
          <p14:tracePt t="205421" x="5581650" y="2355850"/>
          <p14:tracePt t="205438" x="5511800" y="2381250"/>
          <p14:tracePt t="205455" x="5467350" y="2400300"/>
          <p14:tracePt t="205471" x="5429250" y="2419350"/>
          <p14:tracePt t="205488" x="5372100" y="2444750"/>
          <p14:tracePt t="205504" x="5314950" y="2470150"/>
          <p14:tracePt t="205522" x="5264150" y="2482850"/>
          <p14:tracePt t="205538" x="5226050" y="2495550"/>
          <p14:tracePt t="205555" x="5219700" y="2495550"/>
          <p14:tracePt t="205588" x="5219700" y="2501900"/>
          <p14:tracePt t="205605" x="5207000" y="2501900"/>
          <p14:tracePt t="205621" x="5175250" y="2508250"/>
          <p14:tracePt t="205638" x="5143500" y="2508250"/>
          <p14:tracePt t="205654" x="5118100" y="2514600"/>
          <p14:tracePt t="205693" x="5111750" y="2514600"/>
          <p14:tracePt t="205705" x="5105400" y="2508250"/>
          <p14:tracePt t="205722" x="5048250" y="2482850"/>
          <p14:tracePt t="205738" x="5022850" y="2470150"/>
          <p14:tracePt t="205755" x="4953000" y="2438400"/>
          <p14:tracePt t="205757" x="4902200" y="2419350"/>
          <p14:tracePt t="205772" x="4883150" y="2406650"/>
          <p14:tracePt t="205788" x="4832350" y="2374900"/>
          <p14:tracePt t="205805" x="4813300" y="2349500"/>
          <p14:tracePt t="205821" x="4826000" y="2336800"/>
          <p14:tracePt t="205838" x="4845050" y="2317750"/>
          <p14:tracePt t="205855" x="4851400" y="2298700"/>
          <p14:tracePt t="205874" x="4851400" y="2286000"/>
          <p14:tracePt t="205888" x="4851400" y="2266950"/>
          <p14:tracePt t="205905" x="4845050" y="2247900"/>
          <p14:tracePt t="205922" x="4838700" y="2228850"/>
          <p14:tracePt t="205938" x="4838700" y="2216150"/>
          <p14:tracePt t="205955" x="4845050" y="2209800"/>
          <p14:tracePt t="205972" x="4889500" y="2197100"/>
          <p14:tracePt t="205973" x="4921250" y="2197100"/>
          <p14:tracePt t="205989" x="4959350" y="2190750"/>
          <p14:tracePt t="206005" x="5041900" y="2190750"/>
          <p14:tracePt t="206022" x="5137150" y="2190750"/>
          <p14:tracePt t="206039" x="5207000" y="2190750"/>
          <p14:tracePt t="206159" x="5213350" y="2190750"/>
          <p14:tracePt t="206204" x="5213350" y="2197100"/>
          <p14:tracePt t="206219" x="5213350" y="2203450"/>
          <p14:tracePt t="206227" x="5213350" y="2209800"/>
          <p14:tracePt t="206262" x="5213350" y="2216150"/>
          <p14:tracePt t="206328" x="5219700" y="2216150"/>
          <p14:tracePt t="206348" x="5238750" y="2216150"/>
          <p14:tracePt t="206372" x="5245100" y="2216150"/>
          <p14:tracePt t="206388" x="5245100" y="2222500"/>
          <p14:tracePt t="206405" x="5251450" y="2222500"/>
          <p14:tracePt t="206423" x="5251450" y="2228850"/>
          <p14:tracePt t="206552" x="5257800" y="2228850"/>
          <p14:tracePt t="206566" x="5270500" y="2228850"/>
          <p14:tracePt t="206577" x="5283200" y="2228850"/>
          <p14:tracePt t="206589" x="5295900" y="2228850"/>
          <p14:tracePt t="206606" x="5353050" y="2228850"/>
          <p14:tracePt t="206623" x="5397500" y="2228850"/>
          <p14:tracePt t="206639" x="5416550" y="2222500"/>
          <p14:tracePt t="206656" x="5422900" y="2216150"/>
          <p14:tracePt t="206672" x="5429250" y="2209800"/>
          <p14:tracePt t="206689" x="5435600" y="2203450"/>
          <p14:tracePt t="206705" x="5441950" y="2203450"/>
          <p14:tracePt t="206722" x="5441950" y="2197100"/>
          <p14:tracePt t="206738" x="5448300" y="2190750"/>
          <p14:tracePt t="206841" x="5454650" y="2190750"/>
          <p14:tracePt t="206847" x="5480050" y="2184400"/>
          <p14:tracePt t="206856" x="5486400" y="2184400"/>
          <p14:tracePt t="206872" x="5530850" y="2171700"/>
          <p14:tracePt t="206889" x="5581650" y="2171700"/>
          <p14:tracePt t="206906" x="5607050" y="2171700"/>
          <p14:tracePt t="206923" x="5638800" y="2171700"/>
          <p14:tracePt t="206938" x="5676900" y="2171700"/>
          <p14:tracePt t="206956" x="5740400" y="2171700"/>
          <p14:tracePt t="206972" x="5842000" y="2178050"/>
          <p14:tracePt t="206989" x="5969000" y="2178050"/>
          <p14:tracePt t="207006" x="6000750" y="2178050"/>
          <p14:tracePt t="207022" x="6000750" y="2165350"/>
          <p14:tracePt t="207039" x="5969000" y="2146300"/>
          <p14:tracePt t="207054" x="5924550" y="2127250"/>
          <p14:tracePt t="207073" x="5886450" y="2120900"/>
          <p14:tracePt t="207106" x="5886450" y="2127250"/>
          <p14:tracePt t="207123" x="5892800" y="2133600"/>
          <p14:tracePt t="207139" x="5981700" y="2139950"/>
          <p14:tracePt t="207156" x="6038850" y="2133600"/>
          <p14:tracePt t="207172" x="6140450" y="2120900"/>
          <p14:tracePt t="207175" x="6172200" y="2120900"/>
          <p14:tracePt t="207190" x="6184900" y="2120900"/>
          <p14:tracePt t="207192" x="6184900" y="2114550"/>
          <p14:tracePt t="207222" x="6172200" y="2114550"/>
          <p14:tracePt t="207239" x="6165850" y="2114550"/>
          <p14:tracePt t="207256" x="6159500" y="2114550"/>
          <p14:tracePt t="207295" x="6159500" y="2120900"/>
          <p14:tracePt t="207306" x="6165850" y="2120900"/>
          <p14:tracePt t="207323" x="6184900" y="2120900"/>
          <p14:tracePt t="207339" x="6203950" y="2120900"/>
          <p14:tracePt t="207372" x="6210300" y="2127250"/>
          <p14:tracePt t="207390" x="6210300" y="2133600"/>
          <p14:tracePt t="207406" x="6203950" y="2146300"/>
          <p14:tracePt t="207423" x="6197600" y="2152650"/>
          <p14:tracePt t="207440" x="6197600" y="2159000"/>
          <p14:tracePt t="207497" x="6203950" y="2159000"/>
          <p14:tracePt t="207522" x="6210300" y="2159000"/>
          <p14:tracePt t="207708" x="6216650" y="2159000"/>
          <p14:tracePt t="207747" x="6229350" y="2165350"/>
          <p14:tracePt t="207757" x="6242050" y="2165350"/>
          <p14:tracePt t="207773" x="6311900" y="2165350"/>
          <p14:tracePt t="207790" x="6362700" y="2165350"/>
          <p14:tracePt t="207806" x="6388100" y="2159000"/>
          <p14:tracePt t="207824" x="6394450" y="2152650"/>
          <p14:tracePt t="207887" x="6400800" y="2152650"/>
          <p14:tracePt t="207906" x="6432550" y="2152650"/>
          <p14:tracePt t="207923" x="6464300" y="2146300"/>
          <p14:tracePt t="207940" x="6496050" y="2146300"/>
          <p14:tracePt t="208007" x="6502400" y="2146300"/>
          <p14:tracePt t="208241" x="6496050" y="2146300"/>
          <p14:tracePt t="208766" x="6489700" y="2146300"/>
          <p14:tracePt t="208790" x="6483350" y="2146300"/>
          <p14:tracePt t="208809" x="6483350" y="2152650"/>
          <p14:tracePt t="208824" x="6477000" y="2152650"/>
          <p14:tracePt t="208892" x="6470650" y="2152650"/>
          <p14:tracePt t="208935" x="6464300" y="2152650"/>
          <p14:tracePt t="209014" x="6457950" y="2152650"/>
          <p14:tracePt t="209114" x="6451600" y="2152650"/>
          <p14:tracePt t="209557" x="6451600" y="2159000"/>
          <p14:tracePt t="209572" x="6445250" y="2159000"/>
          <p14:tracePt t="209607" x="6438900" y="2159000"/>
          <p14:tracePt t="209658" x="6438900" y="2152650"/>
          <p14:tracePt t="209682" x="6438900" y="2146300"/>
          <p14:tracePt t="209717" x="6438900" y="2139950"/>
          <p14:tracePt t="209851" x="6438900" y="2146300"/>
          <p14:tracePt t="209897" x="6438900" y="2152650"/>
          <p14:tracePt t="210052" x="6445250" y="2152650"/>
          <p14:tracePt t="210116" x="6445250" y="2159000"/>
          <p14:tracePt t="210139" x="6451600" y="2159000"/>
          <p14:tracePt t="210159" x="6451600" y="2165350"/>
          <p14:tracePt t="210176" x="6457950" y="2171700"/>
          <p14:tracePt t="210209" x="6457950" y="2178050"/>
          <p14:tracePt t="210318" x="6457950" y="2184400"/>
          <p14:tracePt t="210345" x="6464300" y="2190750"/>
          <p14:tracePt t="210359" x="6464300" y="2197100"/>
          <p14:tracePt t="210375" x="6470650" y="2203450"/>
          <p14:tracePt t="210392" x="6477000" y="2203450"/>
          <p14:tracePt t="210409" x="6483350" y="2203450"/>
          <p14:tracePt t="210425" x="6489700" y="2203450"/>
          <p14:tracePt t="210459" x="6496050" y="2203450"/>
          <p14:tracePt t="210476" x="6508750" y="2197100"/>
          <p14:tracePt t="210492" x="6527800" y="2184400"/>
          <p14:tracePt t="210493" x="6540500" y="2178050"/>
          <p14:tracePt t="210509" x="6565900" y="2159000"/>
          <p14:tracePt t="210525" x="6616700" y="2146300"/>
          <p14:tracePt t="210542" x="6705600" y="2146300"/>
          <p14:tracePt t="210558" x="6794500" y="2146300"/>
          <p14:tracePt t="210575" x="6877050" y="2146300"/>
          <p14:tracePt t="210591" x="6908800" y="2146300"/>
          <p14:tracePt t="210609" x="6915150" y="2139950"/>
          <p14:tracePt t="210719" x="6921500" y="2139950"/>
          <p14:tracePt t="210727" x="6921500" y="2146300"/>
          <p14:tracePt t="210743" x="6934200" y="2152650"/>
          <p14:tracePt t="210759" x="6946900" y="2159000"/>
          <p14:tracePt t="210776" x="6972300" y="2165350"/>
          <p14:tracePt t="210793" x="7042150" y="2171700"/>
          <p14:tracePt t="210810" x="7112000" y="2171700"/>
          <p14:tracePt t="210826" x="7169150" y="2171700"/>
          <p14:tracePt t="210842" x="7200900" y="2171700"/>
          <p14:tracePt t="210859" x="7207250" y="2171700"/>
          <p14:tracePt t="210947" x="7213600" y="2171700"/>
          <p14:tracePt t="210977" x="7219950" y="2171700"/>
          <p14:tracePt t="211001" x="7226300" y="2171700"/>
          <p14:tracePt t="211017" x="7232650" y="2171700"/>
          <p14:tracePt t="211027" x="7239000" y="2171700"/>
          <p14:tracePt t="211043" x="7270750" y="2171700"/>
          <p14:tracePt t="211059" x="7315200" y="2171700"/>
          <p14:tracePt t="211076" x="7391400" y="2165350"/>
          <p14:tracePt t="211092" x="7435850" y="2165350"/>
          <p14:tracePt t="211109" x="7467600" y="2159000"/>
          <p14:tracePt t="211126" x="7473950" y="2159000"/>
          <p14:tracePt t="211159" x="7480300" y="2159000"/>
          <p14:tracePt t="211270" x="7486650" y="2159000"/>
          <p14:tracePt t="211287" x="7493000" y="2159000"/>
          <p14:tracePt t="211295" x="7493000" y="2165350"/>
          <p14:tracePt t="211343" x="7499350" y="2165350"/>
          <p14:tracePt t="211359" x="7531100" y="2159000"/>
          <p14:tracePt t="211376" x="7562850" y="2152650"/>
          <p14:tracePt t="211393" x="7651750" y="2146300"/>
          <p14:tracePt t="211409" x="7797800" y="2152650"/>
          <p14:tracePt t="211410" x="7867650" y="2152650"/>
          <p14:tracePt t="211426" x="7905750" y="2159000"/>
          <p14:tracePt t="211443" x="8013700" y="2165350"/>
          <p14:tracePt t="211445" x="8045450" y="2171700"/>
          <p14:tracePt t="211460" x="8064500" y="2171700"/>
          <p14:tracePt t="211607" x="8083550" y="2171700"/>
          <p14:tracePt t="211614" x="8121650" y="2165350"/>
          <p14:tracePt t="211630" x="8223250" y="2165350"/>
          <p14:tracePt t="211643" x="8274050" y="2159000"/>
          <p14:tracePt t="211659" x="8350250" y="2159000"/>
          <p14:tracePt t="211677" x="8426450" y="2152650"/>
          <p14:tracePt t="211693" x="8439150" y="2152650"/>
          <p14:tracePt t="211726" x="8432800" y="2152650"/>
          <p14:tracePt t="211743" x="8420100" y="2152650"/>
          <p14:tracePt t="211760" x="8375650" y="2165350"/>
          <p14:tracePt t="211776" x="8350250" y="2165350"/>
          <p14:tracePt t="211784" x="8337550" y="2171700"/>
          <p14:tracePt t="211795" x="8337550" y="2178050"/>
          <p14:tracePt t="211810" x="8331200" y="2178050"/>
          <p14:tracePt t="211843" x="8331200" y="2184400"/>
          <p14:tracePt t="211893" x="8337550" y="2184400"/>
          <p14:tracePt t="211910" x="8343900" y="2190750"/>
          <p14:tracePt t="211927" x="8362950" y="2190750"/>
          <p14:tracePt t="211944" x="8382000" y="2190750"/>
          <p14:tracePt t="211960" x="8394700" y="2190750"/>
          <p14:tracePt t="211976" x="8407400" y="2190750"/>
          <p14:tracePt t="211994" x="8413750" y="2190750"/>
          <p14:tracePt t="212169" x="8420100" y="2190750"/>
          <p14:tracePt t="212179" x="8426450" y="2190750"/>
          <p14:tracePt t="212186" x="8432800" y="2190750"/>
          <p14:tracePt t="212202" x="8458200" y="2184400"/>
          <p14:tracePt t="212210" x="8470900" y="2178050"/>
          <p14:tracePt t="212227" x="8502650" y="2165350"/>
          <p14:tracePt t="212243" x="8585200" y="2152650"/>
          <p14:tracePt t="212260" x="8743950" y="2146300"/>
          <p14:tracePt t="212277" x="8883650" y="2146300"/>
          <p14:tracePt t="212294" x="9029700" y="2139950"/>
          <p14:tracePt t="212297" x="9086850" y="2139950"/>
          <p14:tracePt t="212310" x="9105900" y="2139950"/>
          <p14:tracePt t="212327" x="9137650" y="2139950"/>
          <p14:tracePt t="212379" x="9144000" y="2139950"/>
          <p14:tracePt t="212407" x="9163050" y="2139950"/>
          <p14:tracePt t="212413" x="9169400" y="2139950"/>
          <p14:tracePt t="212427" x="9182100" y="2139950"/>
          <p14:tracePt t="212477" x="9188450" y="2133600"/>
          <p14:tracePt t="212494" x="9207500" y="2133600"/>
          <p14:tracePt t="212511" x="9378950" y="2127250"/>
          <p14:tracePt t="212526" x="9455150" y="2127250"/>
          <p14:tracePt t="212544" x="9753600" y="2139950"/>
          <p14:tracePt t="212560" x="9912350" y="2146300"/>
          <p14:tracePt t="212577" x="9982200" y="2146300"/>
          <p14:tracePt t="212594" x="9988550" y="2146300"/>
          <p14:tracePt t="212614" x="9982200" y="2146300"/>
          <p14:tracePt t="212627" x="9975850" y="2146300"/>
          <p14:tracePt t="212644" x="9925050" y="2146300"/>
          <p14:tracePt t="212661" x="9912350" y="2152650"/>
          <p14:tracePt t="212699" x="9906000" y="2152650"/>
          <p14:tracePt t="212713" x="9899650" y="2152650"/>
          <p14:tracePt t="212728" x="9893300" y="2152650"/>
          <p14:tracePt t="212744" x="9874250" y="2159000"/>
          <p14:tracePt t="212761" x="9861550" y="2159000"/>
          <p14:tracePt t="212795" x="9861550" y="2165350"/>
          <p14:tracePt t="212842" x="9861550" y="2171700"/>
          <p14:tracePt t="212852" x="9867900" y="2171700"/>
          <p14:tracePt t="212877" x="9880600" y="2178050"/>
          <p14:tracePt t="212894" x="9906000" y="2178050"/>
          <p14:tracePt t="212911" x="9956800" y="2184400"/>
          <p14:tracePt t="212927" x="10033000" y="2184400"/>
          <p14:tracePt t="212944" x="10121900" y="2184400"/>
          <p14:tracePt t="212961" x="10191750" y="2178050"/>
          <p14:tracePt t="212977" x="10242550" y="2171700"/>
          <p14:tracePt t="213027" x="10248900" y="2171700"/>
          <p14:tracePt t="213043" x="10255250" y="2171700"/>
          <p14:tracePt t="213064" x="10274300" y="2171700"/>
          <p14:tracePt t="213078" x="10293350" y="2165350"/>
          <p14:tracePt t="213094" x="10312400" y="2165350"/>
          <p14:tracePt t="213111" x="10318750" y="2165350"/>
          <p14:tracePt t="213173" x="10325100" y="2171700"/>
          <p14:tracePt t="213181" x="10331450" y="2171700"/>
          <p14:tracePt t="213194" x="10344150" y="2178050"/>
          <p14:tracePt t="213212" x="10388600" y="2184400"/>
          <p14:tracePt t="213228" x="10439400" y="2184400"/>
          <p14:tracePt t="213245" x="10452100" y="2184400"/>
          <p14:tracePt t="213261" x="10464800" y="2184400"/>
          <p14:tracePt t="213305" x="10464800" y="2190750"/>
          <p14:tracePt t="213334" x="10458450" y="2197100"/>
          <p14:tracePt t="213345" x="10439400" y="2203450"/>
          <p14:tracePt t="213361" x="10420350" y="2209800"/>
          <p14:tracePt t="213378" x="10407650" y="2216150"/>
          <p14:tracePt t="213395" x="10394950" y="2216150"/>
          <p14:tracePt t="213411" x="10382250" y="2216150"/>
          <p14:tracePt t="213428" x="10369550" y="2216150"/>
          <p14:tracePt t="213444" x="10350500" y="2216150"/>
          <p14:tracePt t="213461" x="10331450" y="2222500"/>
          <p14:tracePt t="213478" x="10306050" y="2222500"/>
          <p14:tracePt t="213495" x="10274300" y="2222500"/>
          <p14:tracePt t="213512" x="10229850" y="2228850"/>
          <p14:tracePt t="213528" x="10160000" y="2235200"/>
          <p14:tracePt t="213546" x="10033000" y="2260600"/>
          <p14:tracePt t="213561" x="9988550" y="2266950"/>
          <p14:tracePt t="213563" x="9950450" y="2273300"/>
          <p14:tracePt t="213578" x="9912350" y="2279650"/>
          <p14:tracePt t="213580" x="9874250" y="2286000"/>
          <p14:tracePt t="213595" x="9836150" y="2298700"/>
          <p14:tracePt t="213596" x="9804400" y="2298700"/>
          <p14:tracePt t="213612" x="9721850" y="2311400"/>
          <p14:tracePt t="213628" x="9626600" y="2317750"/>
          <p14:tracePt t="213644" x="9455150" y="2330450"/>
          <p14:tracePt t="213661" x="9315450" y="2343150"/>
          <p14:tracePt t="213678" x="9093200" y="2355850"/>
          <p14:tracePt t="213694" x="8820150" y="2355850"/>
          <p14:tracePt t="213712" x="8477250" y="2362200"/>
          <p14:tracePt t="213728" x="8166100" y="2374900"/>
          <p14:tracePt t="213745" x="7880350" y="2387600"/>
          <p14:tracePt t="213761" x="7632700" y="2400300"/>
          <p14:tracePt t="213778" x="7404100" y="2413000"/>
          <p14:tracePt t="213795" x="7188200" y="2425700"/>
          <p14:tracePt t="213812" x="6972300" y="2438400"/>
          <p14:tracePt t="213814" x="6858000" y="2444750"/>
          <p14:tracePt t="213828" x="6750050" y="2457450"/>
          <p14:tracePt t="213829" x="6654800" y="2463800"/>
          <p14:tracePt t="213845" x="6540500" y="2476500"/>
          <p14:tracePt t="213846" x="6426200" y="2495550"/>
          <p14:tracePt t="213865" x="6216650" y="2514600"/>
          <p14:tracePt t="213878" x="6019800" y="2527300"/>
          <p14:tracePt t="213895" x="5873750" y="2540000"/>
          <p14:tracePt t="213911" x="5746750" y="2552700"/>
          <p14:tracePt t="213929" x="5664200" y="2559050"/>
          <p14:tracePt t="213946" x="5607050" y="2565400"/>
          <p14:tracePt t="213962" x="5530850" y="2571750"/>
          <p14:tracePt t="213978" x="5441950" y="2584450"/>
          <p14:tracePt t="213981" x="5372100" y="2590800"/>
          <p14:tracePt t="213995" x="5295900" y="2603500"/>
          <p14:tracePt t="214012" x="5149850" y="2622550"/>
          <p14:tracePt t="214028" x="5010150" y="2641600"/>
          <p14:tracePt t="214045" x="4908550" y="2660650"/>
          <p14:tracePt t="214062" x="4876800" y="2667000"/>
          <p14:tracePt t="214079" x="4883150" y="2667000"/>
          <p14:tracePt t="214095" x="4908550" y="2667000"/>
          <p14:tracePt t="214111" x="4921250" y="2667000"/>
          <p14:tracePt t="214218" x="4927600" y="2660650"/>
          <p14:tracePt t="214224" x="4927600" y="2654300"/>
          <p14:tracePt t="214230" x="4933950" y="2647950"/>
          <p14:tracePt t="214245" x="4946650" y="2635250"/>
          <p14:tracePt t="214262" x="4959350" y="2609850"/>
          <p14:tracePt t="214280" x="4959350" y="2590800"/>
          <p14:tracePt t="214295" x="4959350" y="2565400"/>
          <p14:tracePt t="214312" x="4933950" y="2533650"/>
          <p14:tracePt t="214329" x="4927600" y="2520950"/>
          <p14:tracePt t="214345" x="4914900" y="2476500"/>
          <p14:tracePt t="214362" x="4914900" y="2463800"/>
          <p14:tracePt t="214379" x="4921250" y="2457450"/>
          <p14:tracePt t="214396" x="4921250" y="2451100"/>
          <p14:tracePt t="214576" x="4914900" y="2451100"/>
          <p14:tracePt t="214583" x="4902200" y="2451100"/>
          <p14:tracePt t="214601" x="4889500" y="2451100"/>
          <p14:tracePt t="214612" x="4883150" y="2451100"/>
          <p14:tracePt t="214630" x="4876800" y="2451100"/>
          <p14:tracePt t="214684" x="4864100" y="2451100"/>
          <p14:tracePt t="214696" x="4857750" y="2457450"/>
          <p14:tracePt t="214712" x="4832350" y="2457450"/>
          <p14:tracePt t="214729" x="4819650" y="2457450"/>
          <p14:tracePt t="214745" x="4813300" y="2457450"/>
          <p14:tracePt t="214762" x="4819650" y="2457450"/>
          <p14:tracePt t="214779" x="4870450" y="2463800"/>
          <p14:tracePt t="214796" x="4946650" y="2463800"/>
          <p14:tracePt t="214812" x="5060950" y="2463800"/>
          <p14:tracePt t="214829" x="5168900" y="2463800"/>
          <p14:tracePt t="214846" x="5327650" y="2463800"/>
          <p14:tracePt t="214861" x="5429250" y="2463800"/>
          <p14:tracePt t="214879" x="5505450" y="2463800"/>
          <p14:tracePt t="214896" x="5518150" y="2463800"/>
          <p14:tracePt t="215176" x="5524500" y="2463800"/>
          <p14:tracePt t="215184" x="5530850" y="2463800"/>
          <p14:tracePt t="215197" x="5530850" y="2457450"/>
          <p14:tracePt t="215213" x="5543550" y="2457450"/>
          <p14:tracePt t="215230" x="5568950" y="2457450"/>
          <p14:tracePt t="215247" x="5588000" y="2457450"/>
          <p14:tracePt t="215262" x="5607050" y="2457450"/>
          <p14:tracePt t="215279" x="5651500" y="2457450"/>
          <p14:tracePt t="215296" x="5708650" y="2457450"/>
          <p14:tracePt t="215313" x="5753100" y="2451100"/>
          <p14:tracePt t="215329" x="5778500" y="2444750"/>
          <p14:tracePt t="215346" x="5822950" y="2438400"/>
          <p14:tracePt t="215363" x="5924550" y="2438400"/>
          <p14:tracePt t="215379" x="6026150" y="2438400"/>
          <p14:tracePt t="215395" x="6134100" y="2438400"/>
          <p14:tracePt t="215413" x="6178550" y="2438400"/>
          <p14:tracePt t="215463" x="6178550" y="2432050"/>
          <p14:tracePt t="215479" x="6172200" y="2432050"/>
          <p14:tracePt t="215542" x="6178550" y="2419350"/>
          <p14:tracePt t="215548" x="6184900" y="2419350"/>
          <p14:tracePt t="215563" x="6197600" y="2419350"/>
          <p14:tracePt t="215580" x="6242050" y="2400300"/>
          <p14:tracePt t="215597" x="6273800" y="2387600"/>
          <p14:tracePt t="215616" x="6299200" y="2374900"/>
          <p14:tracePt t="215629" x="6305550" y="2355850"/>
          <p14:tracePt t="215646" x="6305550" y="2343150"/>
          <p14:tracePt t="215663" x="6305550" y="2324100"/>
          <p14:tracePt t="215680" x="6305550" y="2298700"/>
          <p14:tracePt t="215696" x="6292850" y="2279650"/>
          <p14:tracePt t="215714" x="6267450" y="2260600"/>
          <p14:tracePt t="215730" x="6235700" y="2241550"/>
          <p14:tracePt t="215747" x="6178550" y="2228850"/>
          <p14:tracePt t="215763" x="6140450" y="2222500"/>
          <p14:tracePt t="215780" x="6096000" y="2216150"/>
          <p14:tracePt t="215797" x="6038850" y="2216150"/>
          <p14:tracePt t="215813" x="5975350" y="2216150"/>
          <p14:tracePt t="215830" x="5892800" y="2216150"/>
          <p14:tracePt t="215831" x="5842000" y="2228850"/>
          <p14:tracePt t="215846" x="5778500" y="2241550"/>
          <p14:tracePt t="215867" x="5645150" y="2260600"/>
          <p14:tracePt t="215879" x="5613400" y="2286000"/>
          <p14:tracePt t="215896" x="5607050" y="2305050"/>
          <p14:tracePt t="215913" x="5613400" y="2336800"/>
          <p14:tracePt t="215930" x="5651500" y="2368550"/>
          <p14:tracePt t="215947" x="5702300" y="2393950"/>
          <p14:tracePt t="215965" x="5784850" y="2419350"/>
          <p14:tracePt t="215980" x="5861050" y="2432050"/>
          <p14:tracePt t="215996" x="5981700" y="2444750"/>
          <p14:tracePt t="216013" x="6064250" y="2444750"/>
          <p14:tracePt t="216030" x="6134100" y="2444750"/>
          <p14:tracePt t="216047" x="6165850" y="2438400"/>
          <p14:tracePt t="216063" x="6178550" y="2432050"/>
          <p14:tracePt t="216081" x="6191250" y="2425700"/>
          <p14:tracePt t="216097" x="6191250" y="2413000"/>
          <p14:tracePt t="216113" x="6191250" y="2406650"/>
          <p14:tracePt t="216210" x="6184900" y="2406650"/>
          <p14:tracePt t="216239" x="6178550" y="2406650"/>
          <p14:tracePt t="216263" x="6178550" y="2413000"/>
          <p14:tracePt t="216364" x="6172200" y="2413000"/>
          <p14:tracePt t="216423" x="6172200" y="2419350"/>
          <p14:tracePt t="216718" x="6165850" y="2419350"/>
          <p14:tracePt t="217038" x="6172200" y="2419350"/>
          <p14:tracePt t="217044" x="6178550" y="2419350"/>
          <p14:tracePt t="217064" x="6203950" y="2413000"/>
          <p14:tracePt t="217082" x="6299200" y="2400300"/>
          <p14:tracePt t="217098" x="6489700" y="2393950"/>
          <p14:tracePt t="217115" x="6750050" y="2393950"/>
          <p14:tracePt t="217132" x="6978650" y="2393950"/>
          <p14:tracePt t="217147" x="7073900" y="2393950"/>
          <p14:tracePt t="217149" x="7162800" y="2387600"/>
          <p14:tracePt t="217165" x="7315200" y="2381250"/>
          <p14:tracePt t="217182" x="7385050" y="2374900"/>
          <p14:tracePt t="217268" x="7391400" y="2368550"/>
          <p14:tracePt t="217305" x="7397750" y="2368550"/>
          <p14:tracePt t="217335" x="7404100" y="2368550"/>
          <p14:tracePt t="217350" x="7404100" y="2362200"/>
          <p14:tracePt t="217367" x="7410450" y="2355850"/>
          <p14:tracePt t="217385" x="7410450" y="2349500"/>
          <p14:tracePt t="217415" x="7416800" y="2343150"/>
          <p14:tracePt t="217448" x="7423150" y="2336800"/>
          <p14:tracePt t="217465" x="7429500" y="2324100"/>
          <p14:tracePt t="217481" x="7442200" y="2305050"/>
          <p14:tracePt t="217498" x="7454900" y="2279650"/>
          <p14:tracePt t="217514" x="7461250" y="2260600"/>
          <p14:tracePt t="217531" x="7461250" y="2241550"/>
          <p14:tracePt t="217548" x="7454900" y="2228850"/>
          <p14:tracePt t="217564" x="7454900" y="2222500"/>
          <p14:tracePt t="217581" x="7448550" y="2222500"/>
          <p14:tracePt t="217598" x="7442200" y="2222500"/>
          <p14:tracePt t="217600" x="7435850" y="2222500"/>
          <p14:tracePt t="217615" x="7423150" y="2228850"/>
          <p14:tracePt t="217631" x="7410450" y="2235200"/>
          <p14:tracePt t="217648" x="7397750" y="2247900"/>
          <p14:tracePt t="217665" x="7378700" y="2260600"/>
          <p14:tracePt t="217682" x="7372350" y="2279650"/>
          <p14:tracePt t="217698" x="7372350" y="2292350"/>
          <p14:tracePt t="217715" x="7372350" y="2305050"/>
          <p14:tracePt t="217730" x="7391400" y="2324100"/>
          <p14:tracePt t="217748" x="7410450" y="2336800"/>
          <p14:tracePt t="217765" x="7442200" y="2355850"/>
          <p14:tracePt t="217782" x="7493000" y="2362200"/>
          <p14:tracePt t="217800" x="7588250" y="2368550"/>
          <p14:tracePt t="217815" x="7620000" y="2368550"/>
          <p14:tracePt t="217831" x="7683500" y="2368550"/>
          <p14:tracePt t="217849" x="7791450" y="2349500"/>
          <p14:tracePt t="217865" x="7874000" y="2336800"/>
          <p14:tracePt t="217881" x="7931150" y="2317750"/>
          <p14:tracePt t="217898" x="7956550" y="2298700"/>
          <p14:tracePt t="217915" x="7969250" y="2286000"/>
          <p14:tracePt t="217979" x="7969250" y="2292350"/>
          <p14:tracePt t="217998" x="7962900" y="2298700"/>
          <p14:tracePt t="218015" x="7956550" y="2311400"/>
          <p14:tracePt t="218032" x="7950200" y="2317750"/>
          <p14:tracePt t="218064" x="7950200" y="2324100"/>
          <p14:tracePt t="218082" x="7950200" y="2330450"/>
          <p14:tracePt t="218099" x="7956550" y="2336800"/>
          <p14:tracePt t="218115" x="7969250" y="2349500"/>
          <p14:tracePt t="218132" x="7981950" y="2349500"/>
          <p14:tracePt t="218149" x="7988300" y="2349500"/>
          <p14:tracePt t="218165" x="8001000" y="2349500"/>
          <p14:tracePt t="218182" x="8039100" y="2330450"/>
          <p14:tracePt t="218199" x="8064500" y="2317750"/>
          <p14:tracePt t="218215" x="8070850" y="2305050"/>
          <p14:tracePt t="218232" x="8070850" y="2292350"/>
          <p14:tracePt t="218249" x="8064500" y="2273300"/>
          <p14:tracePt t="218265" x="8051800" y="2254250"/>
          <p14:tracePt t="218282" x="8020050" y="2235200"/>
          <p14:tracePt t="218298" x="7975600" y="2209800"/>
          <p14:tracePt t="218315" x="7943850" y="2197100"/>
          <p14:tracePt t="218332" x="7886700" y="2190750"/>
          <p14:tracePt t="218349" x="7835900" y="2190750"/>
          <p14:tracePt t="218365" x="7797800" y="2190750"/>
          <p14:tracePt t="218382" x="7753350" y="2203450"/>
          <p14:tracePt t="218397" x="7715250" y="2216150"/>
          <p14:tracePt t="218416" x="7689850" y="2235200"/>
          <p14:tracePt t="218432" x="7658100" y="2260600"/>
          <p14:tracePt t="218452" x="7645400" y="2273300"/>
          <p14:tracePt t="218465" x="7632700" y="2298700"/>
          <p14:tracePt t="218482" x="7632700" y="2311400"/>
          <p14:tracePt t="218498" x="7639050" y="2324100"/>
          <p14:tracePt t="218515" x="7715250" y="2343150"/>
          <p14:tracePt t="218532" x="7861300" y="2349500"/>
          <p14:tracePt t="218549" x="7994650" y="2349500"/>
          <p14:tracePt t="218565" x="8089900" y="2349500"/>
          <p14:tracePt t="218583" x="8115300" y="2349500"/>
          <p14:tracePt t="218603" x="8121650" y="2343150"/>
          <p14:tracePt t="218615" x="8121650" y="2336800"/>
          <p14:tracePt t="218649" x="8121650" y="2330450"/>
          <p14:tracePt t="218743" x="8115300" y="2336800"/>
          <p14:tracePt t="218748" x="8102600" y="2336800"/>
          <p14:tracePt t="218766" x="8089900" y="2343150"/>
          <p14:tracePt t="218783" x="8077200" y="2349500"/>
          <p14:tracePt t="218799" x="8064500" y="2355850"/>
          <p14:tracePt t="218870" x="8064500" y="2362200"/>
          <p14:tracePt t="218893" x="8070850" y="2362200"/>
          <p14:tracePt t="218909" x="8077200" y="2362200"/>
          <p14:tracePt t="218917" x="8083550" y="2362200"/>
          <p14:tracePt t="218934" x="8121650" y="2349500"/>
          <p14:tracePt t="218949" x="8229600" y="2343150"/>
          <p14:tracePt t="218966" x="8451850" y="2343150"/>
          <p14:tracePt t="218982" x="8686800" y="2349500"/>
          <p14:tracePt t="219002" x="8896350" y="2349500"/>
          <p14:tracePt t="219016" x="9029700" y="2349500"/>
          <p14:tracePt t="219032" x="9061450" y="2343150"/>
          <p14:tracePt t="219050" x="9061450" y="2336800"/>
          <p14:tracePt t="219066" x="9055100" y="2330450"/>
          <p14:tracePt t="219099" x="9067800" y="2330450"/>
          <p14:tracePt t="219116" x="9150350" y="2324100"/>
          <p14:tracePt t="219132" x="9188450" y="2324100"/>
          <p14:tracePt t="219149" x="9315450" y="2324100"/>
          <p14:tracePt t="219166" x="9385300" y="2324100"/>
          <p14:tracePt t="219167" x="9398000" y="2324100"/>
          <p14:tracePt t="219183" x="9404350" y="2324100"/>
          <p14:tracePt t="219216" x="9398000" y="2324100"/>
          <p14:tracePt t="219233" x="9385300" y="2324100"/>
          <p14:tracePt t="219249" x="9366250" y="2324100"/>
          <p14:tracePt t="219301" x="9366250" y="2330450"/>
          <p14:tracePt t="219335" x="9366250" y="2343150"/>
          <p14:tracePt t="219349" x="9366250" y="2349500"/>
          <p14:tracePt t="219366" x="9353550" y="2362200"/>
          <p14:tracePt t="219386" x="9340850" y="2368550"/>
          <p14:tracePt t="219401" x="9309100" y="2374900"/>
          <p14:tracePt t="219418" x="9264650" y="2387600"/>
          <p14:tracePt t="219433" x="9239250" y="2393950"/>
          <p14:tracePt t="219435" x="9226550" y="2393950"/>
          <p14:tracePt t="219450" x="9207500" y="2400300"/>
          <p14:tracePt t="219466" x="9194800" y="2406650"/>
          <p14:tracePt t="219650" x="9207500" y="2406650"/>
          <p14:tracePt t="219670" x="9226550" y="2406650"/>
          <p14:tracePt t="219683" x="9232900" y="2406650"/>
          <p14:tracePt t="219720" x="9239250" y="2406650"/>
          <p14:tracePt t="219750" x="9264650" y="2406650"/>
          <p14:tracePt t="219767" x="9296400" y="2406650"/>
          <p14:tracePt t="219783" x="9321800" y="2406650"/>
          <p14:tracePt t="219800" x="9334500" y="2406650"/>
          <p14:tracePt t="219889" x="9334500" y="2400300"/>
          <p14:tracePt t="220004" x="9347200" y="2406650"/>
          <p14:tracePt t="220017" x="9353550" y="2406650"/>
          <p14:tracePt t="220034" x="9372600" y="2400300"/>
          <p14:tracePt t="220050" x="9423400" y="2393950"/>
          <p14:tracePt t="220066" x="9550400" y="2381250"/>
          <p14:tracePt t="220068" x="9645650" y="2374900"/>
          <p14:tracePt t="220084" x="9753600" y="2368550"/>
          <p14:tracePt t="220086" x="9855200" y="2362200"/>
          <p14:tracePt t="220100" x="9956800" y="2355850"/>
          <p14:tracePt t="220101" x="10045700" y="2349500"/>
          <p14:tracePt t="220117" x="10121900" y="2343150"/>
          <p14:tracePt t="220118" x="10160000" y="2343150"/>
          <p14:tracePt t="220136" x="10198100" y="2336800"/>
          <p14:tracePt t="220166" x="10191750" y="2336800"/>
          <p14:tracePt t="220184" x="10172700" y="2343150"/>
          <p14:tracePt t="220200" x="10115550" y="2349500"/>
          <p14:tracePt t="220217" x="10064750" y="2355850"/>
          <p14:tracePt t="220233" x="10058400" y="2355850"/>
          <p14:tracePt t="220275" x="10064750" y="2355850"/>
          <p14:tracePt t="220289" x="10071100" y="2355850"/>
          <p14:tracePt t="220315" x="10077450" y="2355850"/>
          <p14:tracePt t="220342" x="10083800" y="2355850"/>
          <p14:tracePt t="220439" x="10077450" y="2355850"/>
          <p14:tracePt t="220531" x="10071100" y="2355850"/>
          <p14:tracePt t="220549" x="10071100" y="2362200"/>
          <p14:tracePt t="220573" x="10064750" y="2362200"/>
          <p14:tracePt t="220599" x="10052050" y="2362200"/>
          <p14:tracePt t="220607" x="10052050" y="2368550"/>
          <p14:tracePt t="220617" x="10045700" y="2368550"/>
          <p14:tracePt t="220634" x="10039350" y="2368550"/>
          <p14:tracePt t="220806" x="10077450" y="2355850"/>
          <p14:tracePt t="220817" x="10096500" y="2349500"/>
          <p14:tracePt t="220834" x="10140950" y="2343150"/>
          <p14:tracePt t="220851" x="10172700" y="2336800"/>
          <p14:tracePt t="220867" x="10185400" y="2330450"/>
          <p14:tracePt t="220884" x="10204450" y="2330450"/>
          <p14:tracePt t="220901" x="10255250" y="2324100"/>
          <p14:tracePt t="220904" x="10306050" y="2324100"/>
          <p14:tracePt t="220917" x="10369550" y="2317750"/>
          <p14:tracePt t="220919" x="10445750" y="2317750"/>
          <p14:tracePt t="220933" x="10521950" y="2317750"/>
          <p14:tracePt t="220935" x="10598150" y="2311400"/>
          <p14:tracePt t="220951" x="10668000" y="2311400"/>
          <p14:tracePt t="220952" x="10731500" y="2305050"/>
          <p14:tracePt t="220967" x="10807700" y="2298700"/>
          <p14:tracePt t="220984" x="10852150" y="2292350"/>
          <p14:tracePt t="221017" x="10852150" y="2286000"/>
          <p14:tracePt t="221034" x="10858500" y="2279650"/>
          <p14:tracePt t="221051" x="10896600" y="2273300"/>
          <p14:tracePt t="221068" x="10985500" y="2266950"/>
          <p14:tracePt t="221084" x="11068050" y="2260600"/>
          <p14:tracePt t="221101" x="11156950" y="2260600"/>
          <p14:tracePt t="221103" x="11176000" y="2260600"/>
          <p14:tracePt t="221117" x="11182350" y="2260600"/>
          <p14:tracePt t="221151" x="11169650" y="2260600"/>
          <p14:tracePt t="221168" x="11137900" y="2266950"/>
          <p14:tracePt t="221184" x="11087100" y="2266950"/>
          <p14:tracePt t="221201" x="11055350" y="2266950"/>
          <p14:tracePt t="221218" x="11023600" y="2266950"/>
          <p14:tracePt t="221234" x="11017250" y="2266950"/>
          <p14:tracePt t="221285" x="11010900" y="2266950"/>
          <p14:tracePt t="221301" x="10985500" y="2266950"/>
          <p14:tracePt t="221318" x="10934700" y="2266950"/>
          <p14:tracePt t="221334" x="10871200" y="2266950"/>
          <p14:tracePt t="221351" x="10795000" y="2266950"/>
          <p14:tracePt t="221368" x="10585450" y="2260600"/>
          <p14:tracePt t="221385" x="10445750" y="2266950"/>
          <p14:tracePt t="221401" x="10248900" y="2266950"/>
          <p14:tracePt t="221421" x="10026650" y="2266950"/>
          <p14:tracePt t="221435" x="9804400" y="2266950"/>
          <p14:tracePt t="221453" x="9582150" y="2266950"/>
          <p14:tracePt t="221468" x="9353550" y="2279650"/>
          <p14:tracePt t="221485" x="9036050" y="2298700"/>
          <p14:tracePt t="221502" x="8699500" y="2317750"/>
          <p14:tracePt t="221518" x="8388350" y="2330450"/>
          <p14:tracePt t="221534" x="8134350" y="2336800"/>
          <p14:tracePt t="221551" x="7880350" y="2336800"/>
          <p14:tracePt t="221568" x="7689850" y="2336800"/>
          <p14:tracePt t="221585" x="7480300" y="2330450"/>
          <p14:tracePt t="221618" x="7042150" y="2330450"/>
          <p14:tracePt t="221621" x="6927850" y="2330450"/>
          <p14:tracePt t="221635" x="6737350" y="2330450"/>
          <p14:tracePt t="221651" x="6597650" y="2330450"/>
          <p14:tracePt t="221668" x="6508750" y="2336800"/>
          <p14:tracePt t="221685" x="6400800" y="2336800"/>
          <p14:tracePt t="221701" x="6292850" y="2343150"/>
          <p14:tracePt t="221718" x="6153150" y="2355850"/>
          <p14:tracePt t="221735" x="5994400" y="2368550"/>
          <p14:tracePt t="221751" x="5848350" y="2381250"/>
          <p14:tracePt t="221768" x="5721350" y="2393950"/>
          <p14:tracePt t="221785" x="5638800" y="2400300"/>
          <p14:tracePt t="221802" x="5568950" y="2413000"/>
          <p14:tracePt t="221818" x="5486400" y="2425700"/>
          <p14:tracePt t="221820" x="5441950" y="2432050"/>
          <p14:tracePt t="221834" x="5384800" y="2438400"/>
          <p14:tracePt t="221837" x="5295900" y="2444750"/>
          <p14:tracePt t="221852" x="5232400" y="2444750"/>
          <p14:tracePt t="221853" x="5162550" y="2451100"/>
          <p14:tracePt t="221869" x="4997450" y="2457450"/>
          <p14:tracePt t="221885" x="4933950" y="2457450"/>
          <p14:tracePt t="221886" x="4857750" y="2463800"/>
          <p14:tracePt t="221901" x="4768850" y="2470150"/>
          <p14:tracePt t="221918" x="4686300" y="2482850"/>
          <p14:tracePt t="221935" x="4635500" y="2489200"/>
          <p14:tracePt t="221952" x="4591050" y="2501900"/>
          <p14:tracePt t="221968" x="4565650" y="2508250"/>
          <p14:tracePt t="221985" x="4546600" y="2514600"/>
          <p14:tracePt t="222000" x="4533900" y="2520950"/>
          <p14:tracePt t="222018" x="4527550" y="2520950"/>
          <p14:tracePt t="222035" x="4521200" y="2520950"/>
          <p14:tracePt t="222052" x="4514850" y="2527300"/>
          <p14:tracePt t="222069" x="4514850" y="2533650"/>
          <p14:tracePt t="222085" x="4508500" y="2540000"/>
          <p14:tracePt t="222102" x="4521200" y="2565400"/>
          <p14:tracePt t="222103" x="4527550" y="2565400"/>
          <p14:tracePt t="222119" x="4572000" y="2590800"/>
          <p14:tracePt t="222135" x="4641850" y="2603500"/>
          <p14:tracePt t="222152" x="4730750" y="2609850"/>
          <p14:tracePt t="222168" x="4864100" y="2616200"/>
          <p14:tracePt t="222185" x="5092700" y="2616200"/>
          <p14:tracePt t="222202" x="5257800" y="2616200"/>
          <p14:tracePt t="222218" x="5365750" y="2597150"/>
          <p14:tracePt t="222235" x="5429250" y="2578100"/>
          <p14:tracePt t="222252" x="5461000" y="2546350"/>
          <p14:tracePt t="222268" x="5467350" y="2520950"/>
          <p14:tracePt t="222285" x="5467350" y="2508250"/>
          <p14:tracePt t="222302" x="5454650" y="2495550"/>
          <p14:tracePt t="222319" x="5441950" y="2482850"/>
          <p14:tracePt t="222334" x="5435600" y="2463800"/>
          <p14:tracePt t="222352" x="5429250" y="2444750"/>
          <p14:tracePt t="222369" x="5416550" y="2425700"/>
          <p14:tracePt t="222385" x="5410200" y="2413000"/>
          <p14:tracePt t="222402" x="5384800" y="2393950"/>
          <p14:tracePt t="222419" x="5321300" y="2368550"/>
          <p14:tracePt t="222435" x="5238750" y="2343150"/>
          <p14:tracePt t="222452" x="5187950" y="2330450"/>
          <p14:tracePt t="222469" x="5118100" y="2305050"/>
          <p14:tracePt t="222485" x="5054600" y="2298700"/>
          <p14:tracePt t="222502" x="4991100" y="2298700"/>
          <p14:tracePt t="222519" x="4940300" y="2292350"/>
          <p14:tracePt t="222536" x="4889500" y="2292350"/>
          <p14:tracePt t="222552" x="4876800" y="2292350"/>
          <p14:tracePt t="222555" x="4870450" y="2292350"/>
          <p14:tracePt t="222568" x="4870450" y="2298700"/>
          <p14:tracePt t="222586" x="4908550" y="2324100"/>
          <p14:tracePt t="222604" x="4953000" y="2349500"/>
          <p14:tracePt t="222619" x="5010150" y="2374900"/>
          <p14:tracePt t="222635" x="5041900" y="2387600"/>
          <p14:tracePt t="222652" x="5092700" y="2413000"/>
          <p14:tracePt t="222669" x="5130800" y="2425700"/>
          <p14:tracePt t="222685" x="5156200" y="2432050"/>
          <p14:tracePt t="222702" x="5187950" y="2444750"/>
          <p14:tracePt t="222719" x="5226050" y="2444750"/>
          <p14:tracePt t="222735" x="5302250" y="2444750"/>
          <p14:tracePt t="222752" x="5359400" y="2432050"/>
          <p14:tracePt t="222769" x="5441950" y="2413000"/>
          <p14:tracePt t="222786" x="5492750" y="2387600"/>
          <p14:tracePt t="222788" x="5505450" y="2381250"/>
          <p14:tracePt t="222803" x="5518150" y="2374900"/>
          <p14:tracePt t="222821" x="5537200" y="2343150"/>
          <p14:tracePt t="222836" x="5537200" y="2336800"/>
          <p14:tracePt t="222853" x="5524500" y="2330450"/>
          <p14:tracePt t="222869" x="5505450" y="2324100"/>
          <p14:tracePt t="222886" x="5492750" y="2317750"/>
          <p14:tracePt t="222902" x="5473700" y="2317750"/>
          <p14:tracePt t="222919" x="5454650" y="2311400"/>
          <p14:tracePt t="222936" x="5429250" y="2305050"/>
          <p14:tracePt t="222952" x="5359400" y="2305050"/>
          <p14:tracePt t="222969" x="5264150" y="2305050"/>
          <p14:tracePt t="222986" x="5156200" y="2305050"/>
          <p14:tracePt t="223003" x="5054600" y="2305050"/>
          <p14:tracePt t="223019" x="4978400" y="2305050"/>
          <p14:tracePt t="223020" x="4953000" y="2305050"/>
          <p14:tracePt t="223036" x="4940300" y="2305050"/>
          <p14:tracePt t="223053" x="4933950" y="2311400"/>
          <p14:tracePt t="223069" x="4946650" y="2324100"/>
          <p14:tracePt t="223086" x="4991100" y="2343150"/>
          <p14:tracePt t="223102" x="5048250" y="2374900"/>
          <p14:tracePt t="223120" x="5111750" y="2406650"/>
          <p14:tracePt t="223136" x="5162550" y="2438400"/>
          <p14:tracePt t="223153" x="5181600" y="2451100"/>
          <p14:tracePt t="223169" x="5194300" y="2463800"/>
          <p14:tracePt t="223186" x="5200650" y="2463800"/>
          <p14:tracePt t="223203" x="5207000" y="2470150"/>
          <p14:tracePt t="223219" x="5207000" y="2476500"/>
          <p14:tracePt t="223252" x="5207000" y="2482850"/>
          <p14:tracePt t="223286" x="5187950" y="2489200"/>
          <p14:tracePt t="223303" x="5124450" y="2495550"/>
          <p14:tracePt t="223319" x="5060950" y="2495550"/>
          <p14:tracePt t="223336" x="5022850" y="2501900"/>
          <p14:tracePt t="223339" x="5016500" y="2501900"/>
          <p14:tracePt t="223498" x="5022850" y="2501900"/>
          <p14:tracePt t="223507" x="5029200" y="2495550"/>
          <p14:tracePt t="223520" x="5035550" y="2495550"/>
          <p14:tracePt t="223537" x="5041900" y="2463800"/>
          <p14:tracePt t="223554" x="5048250" y="2444750"/>
          <p14:tracePt t="223570" x="5048250" y="2432050"/>
          <p14:tracePt t="223588" x="5048250" y="2425700"/>
          <p14:tracePt t="223836" x="5048250" y="2419350"/>
          <p14:tracePt t="223870" x="5054600" y="2419350"/>
          <p14:tracePt t="223886" x="5073650" y="2419350"/>
          <p14:tracePt t="223904" x="5099050" y="2419350"/>
          <p14:tracePt t="223920" x="5118100" y="2419350"/>
          <p14:tracePt t="223923" x="5124450" y="2419350"/>
          <p14:tracePt t="223936" x="5130800" y="2425700"/>
          <p14:tracePt t="223939" x="5137150" y="2425700"/>
          <p14:tracePt t="223955" x="5149850" y="2425700"/>
          <p14:tracePt t="223972" x="5175250" y="2432050"/>
          <p14:tracePt t="223987" x="5213350" y="2438400"/>
          <p14:tracePt t="224004" x="5245100" y="2451100"/>
          <p14:tracePt t="224025" x="5264150" y="2457450"/>
          <p14:tracePt t="224037" x="5270500" y="2457450"/>
          <p14:tracePt t="224054" x="5276850" y="2457450"/>
          <p14:tracePt t="224104" x="5283200" y="2457450"/>
          <p14:tracePt t="224120" x="5283200" y="2463800"/>
          <p14:tracePt t="224137" x="5289550" y="2463800"/>
          <p14:tracePt t="224198" x="5289550" y="2476500"/>
          <p14:tracePt t="224220" x="5283200" y="2489200"/>
          <p14:tracePt t="224237" x="5270500" y="2508250"/>
          <p14:tracePt t="224253" x="5264150" y="2540000"/>
          <p14:tracePt t="224270" x="5264150" y="2590800"/>
          <p14:tracePt t="224287" x="5264150" y="2635250"/>
          <p14:tracePt t="224303" x="5264150" y="2654300"/>
          <p14:tracePt t="224320" x="5270500" y="2679700"/>
          <p14:tracePt t="224337" x="5270500" y="2698750"/>
          <p14:tracePt t="224411" x="5270500" y="2692400"/>
          <p14:tracePt t="224420" x="5264150" y="2692400"/>
          <p14:tracePt t="224437" x="5264150" y="2686050"/>
          <p14:tracePt t="224456" x="5257800" y="2679700"/>
          <p14:tracePt t="224471" x="5251450" y="2673350"/>
          <p14:tracePt t="224487" x="5251450" y="2667000"/>
          <p14:tracePt t="224504" x="5251450" y="2660650"/>
          <p14:tracePt t="224521" x="5251450" y="2647950"/>
          <p14:tracePt t="224538" x="5245100" y="2616200"/>
          <p14:tracePt t="224554" x="5238750" y="2603500"/>
          <p14:tracePt t="224570" x="5226050" y="2578100"/>
          <p14:tracePt t="224588" x="5219700" y="2565400"/>
          <p14:tracePt t="224605" x="5219700" y="2552700"/>
          <p14:tracePt t="224645" x="5219700" y="2546350"/>
          <p14:tracePt t="224655" x="5226050" y="2546350"/>
          <p14:tracePt t="224670" x="5232400" y="2540000"/>
          <p14:tracePt t="224687" x="5238750" y="2533650"/>
          <p14:tracePt t="224848" x="5238750" y="2540000"/>
          <p14:tracePt t="224900" x="5238750" y="2546350"/>
          <p14:tracePt t="224937" x="5238750" y="2552700"/>
          <p14:tracePt t="224954" x="5238750" y="2559050"/>
          <p14:tracePt t="224988" x="5238750" y="2565400"/>
          <p14:tracePt t="225021" x="5238750" y="2571750"/>
          <p14:tracePt t="225038" x="5232400" y="2578100"/>
          <p14:tracePt t="225054" x="5226050" y="2584450"/>
          <p14:tracePt t="225293" x="5226050" y="2578100"/>
          <p14:tracePt t="225335" x="5226050" y="2571750"/>
          <p14:tracePt t="225520" x="5226050" y="2578100"/>
          <p14:tracePt t="225528" x="5219700" y="2584450"/>
          <p14:tracePt t="225555" x="5213350" y="2590800"/>
          <p14:tracePt t="225588" x="5213350" y="2571750"/>
          <p14:tracePt t="225606" x="5194300" y="2546350"/>
          <p14:tracePt t="225621" x="5156200" y="2520950"/>
          <p14:tracePt t="225638" x="5086350" y="2470150"/>
          <p14:tracePt t="225655" x="5035550" y="2432050"/>
          <p14:tracePt t="225672" x="4984750" y="2400300"/>
          <p14:tracePt t="225688" x="4908550" y="2362200"/>
          <p14:tracePt t="225705" x="4870450" y="2349500"/>
          <p14:tracePt t="225722" x="4806950" y="2330450"/>
          <p14:tracePt t="225740" x="4749800" y="2317750"/>
          <p14:tracePt t="225755" x="4718050" y="2311400"/>
          <p14:tracePt t="225810" x="4724400" y="2311400"/>
          <p14:tracePt t="225821" x="4730750" y="2317750"/>
          <p14:tracePt t="225838" x="4762500" y="2343150"/>
          <p14:tracePt t="225855" x="4806950" y="2362200"/>
          <p14:tracePt t="225872" x="4870450" y="2387600"/>
          <p14:tracePt t="225888" x="4991100" y="2413000"/>
          <p14:tracePt t="225890" x="5022850" y="2419350"/>
          <p14:tracePt t="225904" x="5124450" y="2419350"/>
          <p14:tracePt t="225922" x="5207000" y="2406650"/>
          <p14:tracePt t="225939" x="5257800" y="2387600"/>
          <p14:tracePt t="225955" x="5283200" y="2374900"/>
          <p14:tracePt t="225972" x="5295900" y="2362200"/>
          <p14:tracePt t="226006" x="5295900" y="2355850"/>
          <p14:tracePt t="226022" x="5295900" y="2343150"/>
          <p14:tracePt t="226038" x="5264150" y="2305050"/>
          <p14:tracePt t="226055" x="5219700" y="2266950"/>
          <p14:tracePt t="226071" x="5162550" y="2216150"/>
          <p14:tracePt t="226088" x="5092700" y="2165350"/>
          <p14:tracePt t="226105" x="5029200" y="2114550"/>
          <p14:tracePt t="226122" x="4991100" y="2089150"/>
          <p14:tracePt t="226138" x="4940300" y="2070100"/>
          <p14:tracePt t="226155" x="4889500" y="2070100"/>
          <p14:tracePt t="226172" x="4775200" y="2063750"/>
          <p14:tracePt t="226188" x="4578350" y="2063750"/>
          <p14:tracePt t="226205" x="4413250" y="2070100"/>
          <p14:tracePt t="226222" x="4133850" y="2089150"/>
          <p14:tracePt t="226239" x="4025900" y="2108200"/>
          <p14:tracePt t="226255" x="4025900" y="2120900"/>
          <p14:tracePt t="226272" x="4044950" y="2146300"/>
          <p14:tracePt t="226289" x="4102100" y="2178050"/>
          <p14:tracePt t="226305" x="4191000" y="2216150"/>
          <p14:tracePt t="226323" x="4286250" y="2260600"/>
          <p14:tracePt t="226339" x="4356100" y="2311400"/>
          <p14:tracePt t="226355" x="4406900" y="2355850"/>
          <p14:tracePt t="226372" x="4464050" y="2406650"/>
          <p14:tracePt t="226388" x="4546600" y="2451100"/>
          <p14:tracePt t="226405" x="4660900" y="2482850"/>
          <p14:tracePt t="226422" x="4775200" y="2501900"/>
          <p14:tracePt t="226438" x="4902200" y="2508250"/>
          <p14:tracePt t="226441" x="4978400" y="2501900"/>
          <p14:tracePt t="226456" x="5016500" y="2489200"/>
          <p14:tracePt t="226472" x="5245100" y="2432050"/>
          <p14:tracePt t="226489" x="5289550" y="2413000"/>
          <p14:tracePt t="226505" x="5340350" y="2368550"/>
          <p14:tracePt t="226522" x="5340350" y="2343150"/>
          <p14:tracePt t="226539" x="5340350" y="2317750"/>
          <p14:tracePt t="226555" x="5327650" y="2292350"/>
          <p14:tracePt t="226572" x="5302250" y="2266950"/>
          <p14:tracePt t="226589" x="5295900" y="2247900"/>
          <p14:tracePt t="226605" x="5295900" y="2228850"/>
          <p14:tracePt t="226622" x="5289550" y="2197100"/>
          <p14:tracePt t="226639" x="5257800" y="2159000"/>
          <p14:tracePt t="226655" x="5207000" y="2120900"/>
          <p14:tracePt t="226672" x="5111750" y="2089150"/>
          <p14:tracePt t="226689" x="5035550" y="2076450"/>
          <p14:tracePt t="226706" x="4914900" y="2070100"/>
          <p14:tracePt t="226722" x="4876800" y="2089150"/>
          <p14:tracePt t="226739" x="4857750" y="2108200"/>
          <p14:tracePt t="226755" x="4838700" y="2146300"/>
          <p14:tracePt t="226776" x="4832350" y="2203450"/>
          <p14:tracePt t="226789" x="4819650" y="2260600"/>
          <p14:tracePt t="226806" x="4800600" y="2324100"/>
          <p14:tracePt t="226822" x="4787900" y="2355850"/>
          <p14:tracePt t="226839" x="4787900" y="2374900"/>
          <p14:tracePt t="226856" x="4800600" y="2387600"/>
          <p14:tracePt t="226872" x="4889500" y="2393950"/>
          <p14:tracePt t="226889" x="5003800" y="2387600"/>
          <p14:tracePt t="226906" x="5181600" y="2374900"/>
          <p14:tracePt t="226922" x="5308600" y="2362200"/>
          <p14:tracePt t="226939" x="5429250" y="2336800"/>
          <p14:tracePt t="226956" x="5492750" y="2317750"/>
          <p14:tracePt t="227006" x="5499100" y="2317750"/>
          <p14:tracePt t="227022" x="5524500" y="2311400"/>
          <p14:tracePt t="227039" x="5581650" y="2305050"/>
          <p14:tracePt t="227056" x="5651500" y="2298700"/>
          <p14:tracePt t="227073" x="5670550" y="2298700"/>
          <p14:tracePt t="227089" x="5676900" y="2298700"/>
          <p14:tracePt t="227244" x="5670550" y="2305050"/>
          <p14:tracePt t="227251" x="5664200" y="2305050"/>
          <p14:tracePt t="227273" x="5664200" y="2311400"/>
          <p14:tracePt t="227290" x="5657850" y="2311400"/>
          <p14:tracePt t="227306" x="5645150" y="2317750"/>
          <p14:tracePt t="227322" x="5645150" y="2324100"/>
          <p14:tracePt t="227340" x="5638800" y="2324100"/>
          <p14:tracePt t="227399" x="5632450" y="2330450"/>
          <p14:tracePt t="227413" x="5626100" y="2330450"/>
          <p14:tracePt t="227429" x="5619750" y="2336800"/>
          <p14:tracePt t="227554" x="5613400" y="2336800"/>
          <p14:tracePt t="227569" x="5613400" y="2330450"/>
          <p14:tracePt t="227579" x="5607050" y="2330450"/>
          <p14:tracePt t="227594" x="5575300" y="2311400"/>
          <p14:tracePt t="227610" x="5530850" y="2305050"/>
          <p14:tracePt t="227623" x="5511800" y="2298700"/>
          <p14:tracePt t="227640" x="5473700" y="2292350"/>
          <p14:tracePt t="227657" x="5454650" y="2292350"/>
          <p14:tracePt t="227690" x="5448300" y="2298700"/>
          <p14:tracePt t="227707" x="5441950" y="2298700"/>
          <p14:tracePt t="227723" x="5435600" y="2311400"/>
          <p14:tracePt t="227740" x="5391150" y="2349500"/>
          <p14:tracePt t="227756" x="5340350" y="2387600"/>
          <p14:tracePt t="227773" x="5308600" y="2419350"/>
          <p14:tracePt t="227790" x="5283200" y="2438400"/>
          <p14:tracePt t="227807" x="5283200" y="2451100"/>
          <p14:tracePt t="227873" x="5283200" y="2457450"/>
          <p14:tracePt t="227901" x="5289550" y="2463800"/>
          <p14:tracePt t="227914" x="5295900" y="2463800"/>
          <p14:tracePt t="227924" x="5295900" y="2470150"/>
          <p14:tracePt t="227940" x="5302250" y="2476500"/>
          <p14:tracePt t="227957" x="5308600" y="2476500"/>
          <p14:tracePt t="228009" x="5321300" y="2476500"/>
          <p14:tracePt t="228040" x="5340350" y="2476500"/>
          <p14:tracePt t="228074" x="5346700" y="2476500"/>
          <p14:tracePt t="228090" x="5353050" y="2476500"/>
          <p14:tracePt t="228107" x="5365750" y="2476500"/>
          <p14:tracePt t="228124" x="5365750" y="2470150"/>
          <p14:tracePt t="228142" x="5372100" y="2470150"/>
          <p14:tracePt t="228223" x="5378450" y="2476500"/>
          <p14:tracePt t="228228" x="5378450" y="2482850"/>
          <p14:tracePt t="228241" x="5384800" y="2489200"/>
          <p14:tracePt t="228257" x="5384800" y="2495550"/>
          <p14:tracePt t="228274" x="5391150" y="2501900"/>
          <p14:tracePt t="228310" x="5397500" y="2501900"/>
          <p14:tracePt t="228405" x="5397500" y="2489200"/>
          <p14:tracePt t="228430" x="5403850" y="2482850"/>
          <p14:tracePt t="228482" x="5403850" y="2476500"/>
          <p14:tracePt t="228599" x="5403850" y="2470150"/>
          <p14:tracePt t="228633" x="5410200" y="2470150"/>
          <p14:tracePt t="228681" x="5410200" y="2463800"/>
          <p14:tracePt t="228741" x="5416550" y="2463800"/>
          <p14:tracePt t="228787" x="5416550" y="2457450"/>
          <p14:tracePt t="228892" x="5422900" y="2457450"/>
          <p14:tracePt t="228939" x="5429250" y="2457450"/>
          <p14:tracePt t="228971" x="5435600" y="2457450"/>
          <p14:tracePt t="229008" x="5448300" y="2451100"/>
          <p14:tracePt t="229029" x="5454650" y="2451100"/>
          <p14:tracePt t="229089" x="5454650" y="2444750"/>
          <p14:tracePt t="229097" x="5461000" y="2444750"/>
          <p14:tracePt t="229107" x="5461000" y="2438400"/>
          <p14:tracePt t="229124" x="5467350" y="2432050"/>
          <p14:tracePt t="229141" x="5473700" y="2425700"/>
          <p14:tracePt t="229334" x="5473700" y="2432050"/>
          <p14:tracePt t="229762" x="5473700" y="2425700"/>
          <p14:tracePt t="229800" x="5473700" y="2419350"/>
          <p14:tracePt t="229818" x="5473700" y="2413000"/>
          <p14:tracePt t="229842" x="5473700" y="2406650"/>
          <p14:tracePt t="229872" x="5467350" y="2406650"/>
          <p14:tracePt t="229880" x="5467350" y="2400300"/>
          <p14:tracePt t="230081" x="5467350" y="2393950"/>
          <p14:tracePt t="230161" x="5467350" y="2387600"/>
          <p14:tracePt t="230321" x="5473700" y="2387600"/>
          <p14:tracePt t="230342" x="5505450" y="2387600"/>
          <p14:tracePt t="230360" x="5556250" y="2381250"/>
          <p14:tracePt t="230363" x="5588000" y="2381250"/>
          <p14:tracePt t="230376" x="5626100" y="2381250"/>
          <p14:tracePt t="230392" x="5645150" y="2381250"/>
          <p14:tracePt t="230409" x="5651500" y="2381250"/>
          <p14:tracePt t="230443" x="5651500" y="2374900"/>
          <p14:tracePt t="230475" x="5657850" y="2374900"/>
          <p14:tracePt t="230492" x="5670550" y="2368550"/>
          <p14:tracePt t="230509" x="5683250" y="2362200"/>
          <p14:tracePt t="230526" x="5695950" y="2362200"/>
          <p14:tracePt t="230542" x="5702300" y="2349500"/>
          <p14:tracePt t="230559" x="5708650" y="2343150"/>
          <p14:tracePt t="230575" x="5715000" y="2343150"/>
          <p14:tracePt t="230610" x="5715000" y="2336800"/>
          <p14:tracePt t="231041" x="5708650" y="2343150"/>
          <p14:tracePt t="231063" x="5695950" y="2355850"/>
          <p14:tracePt t="231076" x="5689600" y="2355850"/>
          <p14:tracePt t="231093" x="5676900" y="2368550"/>
          <p14:tracePt t="231126" x="5670550" y="2374900"/>
          <p14:tracePt t="231143" x="5664200" y="2381250"/>
          <p14:tracePt t="231160" x="5657850" y="2387600"/>
          <p14:tracePt t="231177" x="5651500" y="2387600"/>
          <p14:tracePt t="231193" x="5645150" y="2393950"/>
          <p14:tracePt t="231210" x="5638800" y="2393950"/>
          <p14:tracePt t="231226" x="5638800" y="2400300"/>
          <p14:tracePt t="231490" x="5638800" y="2406650"/>
          <p14:tracePt t="231944" x="5638800" y="2400300"/>
          <p14:tracePt t="231967" x="5638800" y="2393950"/>
          <p14:tracePt t="232288" x="5638800" y="2387600"/>
          <p14:tracePt t="232343" x="5638800" y="2381250"/>
          <p14:tracePt t="238494" x="5638800" y="2374900"/>
          <p14:tracePt t="238502" x="5632450" y="2368550"/>
          <p14:tracePt t="238516" x="5613400" y="2305050"/>
          <p14:tracePt t="238534" x="5600700" y="2241550"/>
          <p14:tracePt t="238549" x="5594350" y="2171700"/>
          <p14:tracePt t="238566" x="5594350" y="2108200"/>
          <p14:tracePt t="238582" x="5581650" y="2038350"/>
          <p14:tracePt t="238606" x="5549900" y="1892300"/>
          <p14:tracePt t="238616" x="5543550" y="1847850"/>
          <p14:tracePt t="238632" x="5518150" y="1778000"/>
          <p14:tracePt t="238649" x="5505450" y="1714500"/>
          <p14:tracePt t="238666" x="5499100" y="1670050"/>
          <p14:tracePt t="238682" x="5499100" y="1638300"/>
          <p14:tracePt t="238699" x="5505450" y="1619250"/>
          <p14:tracePt t="238715" x="5518150" y="1600200"/>
          <p14:tracePt t="238733" x="5530850" y="1587500"/>
          <p14:tracePt t="238749" x="5537200" y="1568450"/>
          <p14:tracePt t="238766" x="5537200" y="1536700"/>
          <p14:tracePt t="238768" x="5530850" y="1517650"/>
          <p14:tracePt t="238782" x="5518150" y="1498600"/>
          <p14:tracePt t="238799" x="5473700" y="1460500"/>
          <p14:tracePt t="238818" x="5461000" y="1447800"/>
          <p14:tracePt t="238832" x="5441950" y="1441450"/>
          <p14:tracePt t="238849" x="5435600" y="1441450"/>
          <p14:tracePt t="238864" x="5403850" y="1428750"/>
          <p14:tracePt t="238882" x="5365750" y="1422400"/>
          <p14:tracePt t="238899" x="5283200" y="1390650"/>
          <p14:tracePt t="238916" x="5156200" y="1352550"/>
          <p14:tracePt t="238932" x="4927600" y="1333500"/>
          <p14:tracePt t="238949" x="4711700" y="1346200"/>
          <p14:tracePt t="238966" x="4565650" y="1365250"/>
          <p14:tracePt t="238970" x="4533900" y="1384300"/>
          <p14:tracePt t="238983" x="4502150" y="1416050"/>
          <p14:tracePt t="239000" x="4508500" y="1460500"/>
          <p14:tracePt t="239016" x="4521200" y="1485900"/>
          <p14:tracePt t="239018" x="4527550" y="1511300"/>
          <p14:tracePt t="239036" x="4533900" y="1536700"/>
          <p14:tracePt t="239038" x="4527550" y="1568450"/>
          <p14:tracePt t="239049" x="4438650" y="1631950"/>
          <p14:tracePt t="239066" x="4254500" y="1714500"/>
          <p14:tracePt t="239082" x="3981450" y="1816100"/>
          <p14:tracePt t="239099" x="3594100" y="1949450"/>
          <p14:tracePt t="239116" x="3194050" y="2101850"/>
          <p14:tracePt t="239133" x="2774950" y="2298700"/>
          <p14:tracePt t="239149" x="2425700" y="2482850"/>
          <p14:tracePt t="239166" x="2089150" y="2717800"/>
          <p14:tracePt t="239183" x="1809750" y="2965450"/>
          <p14:tracePt t="239198" x="1581150" y="3187700"/>
          <p14:tracePt t="239216" x="1219200" y="3479800"/>
          <p14:tracePt t="239233" x="1003300" y="3581400"/>
          <p14:tracePt t="239249" x="920750" y="3600450"/>
          <p14:tracePt t="239266" x="914400" y="3587750"/>
          <p14:tracePt t="239283" x="952500" y="3511550"/>
          <p14:tracePt t="239299" x="1035050" y="3416300"/>
          <p14:tracePt t="239316" x="1130300" y="3321050"/>
          <p14:tracePt t="239333" x="1206500" y="3257550"/>
          <p14:tracePt t="239349" x="1219200" y="3238500"/>
          <p14:tracePt t="239366" x="1200150" y="3219450"/>
          <p14:tracePt t="239383" x="1162050" y="3200400"/>
          <p14:tracePt t="239399" x="1104900" y="3155950"/>
          <p14:tracePt t="239416" x="1047750" y="3086100"/>
          <p14:tracePt t="239433" x="1003300" y="2990850"/>
          <p14:tracePt t="239450" x="990600" y="2800350"/>
          <p14:tracePt t="239466" x="1003300" y="2755900"/>
          <p14:tracePt t="239468" x="1016000" y="2711450"/>
          <p14:tracePt t="239483" x="1028700" y="2654300"/>
          <p14:tracePt t="239499" x="1028700" y="2622550"/>
          <p14:tracePt t="239550" x="1016000" y="2635250"/>
          <p14:tracePt t="239566" x="1003300" y="2647950"/>
          <p14:tracePt t="239583" x="996950" y="2647950"/>
          <p14:tracePt t="239641" x="990600" y="2647950"/>
          <p14:tracePt t="239650" x="984250" y="2647950"/>
          <p14:tracePt t="239666" x="927100" y="2641600"/>
          <p14:tracePt t="239683" x="825500" y="2616200"/>
          <p14:tracePt t="239700" x="736600" y="2571750"/>
          <p14:tracePt t="239716" x="666750" y="2527300"/>
          <p14:tracePt t="239733" x="647700" y="2489200"/>
          <p14:tracePt t="239750" x="641350" y="2457450"/>
          <p14:tracePt t="239766" x="641350" y="2438400"/>
          <p14:tracePt t="239820" x="635000" y="2444750"/>
          <p14:tracePt t="239833" x="635000" y="2451100"/>
          <p14:tracePt t="239850" x="615950" y="2470150"/>
          <p14:tracePt t="239868" x="603250" y="2489200"/>
          <p14:tracePt t="239883" x="596900" y="2495550"/>
          <p14:tracePt t="239916" x="596900" y="2508250"/>
          <p14:tracePt t="239934" x="609600" y="2514600"/>
          <p14:tracePt t="239950" x="622300" y="2514600"/>
          <p14:tracePt t="239966" x="641350" y="2520950"/>
          <p14:tracePt t="239983" x="660400" y="2527300"/>
          <p14:tracePt t="240000" x="692150" y="2527300"/>
          <p14:tracePt t="240017" x="742950" y="2527300"/>
          <p14:tracePt t="240033" x="774700" y="2527300"/>
          <p14:tracePt t="240035" x="806450" y="2527300"/>
          <p14:tracePt t="240050" x="825500" y="2527300"/>
          <p14:tracePt t="240052" x="844550" y="2527300"/>
          <p14:tracePt t="240067" x="882650" y="2527300"/>
          <p14:tracePt t="240084" x="908050" y="2527300"/>
          <p14:tracePt t="240100" x="914400" y="2527300"/>
          <p14:tracePt t="240117" x="927100" y="2520950"/>
          <p14:tracePt t="240133" x="946150" y="2514600"/>
          <p14:tracePt t="240150" x="971550" y="2501900"/>
          <p14:tracePt t="240167" x="1003300" y="2495550"/>
          <p14:tracePt t="240183" x="1022350" y="2489200"/>
          <p14:tracePt t="240201" x="1041400" y="2482850"/>
          <p14:tracePt t="240217" x="1047750" y="2476500"/>
          <p14:tracePt t="240250" x="1054100" y="2470150"/>
          <p14:tracePt t="240267" x="1054100" y="2463800"/>
          <p14:tracePt t="240284" x="1060450" y="2457450"/>
          <p14:tracePt t="240300" x="1060450" y="2432050"/>
          <p14:tracePt t="240317" x="1066800" y="2425700"/>
          <p14:tracePt t="240336" x="1066800" y="2406650"/>
          <p14:tracePt t="240350" x="1060450" y="2393950"/>
          <p14:tracePt t="240367" x="1047750" y="2381250"/>
          <p14:tracePt t="240384" x="1022350" y="2355850"/>
          <p14:tracePt t="240400" x="1003300" y="2343150"/>
          <p14:tracePt t="240417" x="977900" y="2330450"/>
          <p14:tracePt t="240433" x="946150" y="2311400"/>
          <p14:tracePt t="240450" x="908050" y="2298700"/>
          <p14:tracePt t="240468" x="876300" y="2292350"/>
          <p14:tracePt t="240485" x="850900" y="2286000"/>
          <p14:tracePt t="240499" x="825500" y="2286000"/>
          <p14:tracePt t="240517" x="806450" y="2286000"/>
          <p14:tracePt t="240534" x="787400" y="2286000"/>
          <p14:tracePt t="240551" x="774700" y="2286000"/>
          <p14:tracePt t="240567" x="749300" y="2292350"/>
          <p14:tracePt t="240584" x="711200" y="2305050"/>
          <p14:tracePt t="240601" x="679450" y="2324100"/>
          <p14:tracePt t="240617" x="654050" y="2343150"/>
          <p14:tracePt t="240634" x="635000" y="2362200"/>
          <p14:tracePt t="240651" x="622300" y="2387600"/>
          <p14:tracePt t="240667" x="615950" y="2406650"/>
          <p14:tracePt t="240684" x="615950" y="2432050"/>
          <p14:tracePt t="240700" x="628650" y="2463800"/>
          <p14:tracePt t="240718" x="666750" y="2495550"/>
          <p14:tracePt t="240734" x="711200" y="2533650"/>
          <p14:tracePt t="240750" x="730250" y="2540000"/>
          <p14:tracePt t="240767" x="781050" y="2559050"/>
          <p14:tracePt t="240786" x="850900" y="2571750"/>
          <p14:tracePt t="240801" x="901700" y="2571750"/>
          <p14:tracePt t="240818" x="958850" y="2571750"/>
          <p14:tracePt t="240834" x="996950" y="2571750"/>
          <p14:tracePt t="240851" x="1073150" y="2559050"/>
          <p14:tracePt t="240866" x="1123950" y="2540000"/>
          <p14:tracePt t="240884" x="1143000" y="2520950"/>
          <p14:tracePt t="240901" x="1155700" y="2495550"/>
          <p14:tracePt t="240917" x="1162050" y="2463800"/>
          <p14:tracePt t="240934" x="1162050" y="2419350"/>
          <p14:tracePt t="240950" x="1143000" y="2374900"/>
          <p14:tracePt t="240967" x="1117600" y="2330450"/>
          <p14:tracePt t="240983" x="1098550" y="2298700"/>
          <p14:tracePt t="241001" x="1066800" y="2254250"/>
          <p14:tracePt t="241017" x="1041400" y="2222500"/>
          <p14:tracePt t="241034" x="984250" y="2178050"/>
          <p14:tracePt t="241051" x="971550" y="2171700"/>
          <p14:tracePt t="241070" x="901700" y="2152650"/>
          <p14:tracePt t="241084" x="844550" y="2165350"/>
          <p14:tracePt t="241101" x="800100" y="2197100"/>
          <p14:tracePt t="241117" x="742950" y="2254250"/>
          <p14:tracePt t="241134" x="717550" y="2292350"/>
          <p14:tracePt t="241151" x="704850" y="2324100"/>
          <p14:tracePt t="241168" x="704850" y="2355850"/>
          <p14:tracePt t="241184" x="704850" y="2368550"/>
          <p14:tracePt t="241200" x="704850" y="2374900"/>
          <p14:tracePt t="241218" x="704850" y="2393950"/>
          <p14:tracePt t="241234" x="749300" y="2476500"/>
          <p14:tracePt t="241251" x="806450" y="2546350"/>
          <p14:tracePt t="241268" x="857250" y="2609850"/>
          <p14:tracePt t="241285" x="895350" y="2654300"/>
          <p14:tracePt t="241301" x="908050" y="2667000"/>
          <p14:tracePt t="241334" x="914400" y="2667000"/>
          <p14:tracePt t="241351" x="920750" y="2647950"/>
          <p14:tracePt t="241368" x="933450" y="2628900"/>
          <p14:tracePt t="241385" x="939800" y="2603500"/>
          <p14:tracePt t="241401" x="952500" y="2590800"/>
          <p14:tracePt t="241440" x="958850" y="2597150"/>
          <p14:tracePt t="241468" x="965200" y="2616200"/>
          <p14:tracePt t="241485" x="971550" y="2622550"/>
          <p14:tracePt t="241517" x="977900" y="2622550"/>
          <p14:tracePt t="241535" x="984250" y="2603500"/>
          <p14:tracePt t="241551" x="990600" y="2590800"/>
          <p14:tracePt t="241568" x="996950" y="2584450"/>
          <p14:tracePt t="241602" x="996950" y="2578100"/>
          <p14:tracePt t="241671" x="990600" y="2578100"/>
          <p14:tracePt t="241713" x="984250" y="2578100"/>
          <p14:tracePt t="241721" x="977900" y="2584450"/>
          <p14:tracePt t="241736" x="965200" y="2603500"/>
          <p14:tracePt t="241751" x="958850" y="2622550"/>
          <p14:tracePt t="241768" x="946150" y="2647950"/>
          <p14:tracePt t="241785" x="927100" y="2667000"/>
          <p14:tracePt t="241802" x="908050" y="2679700"/>
          <p14:tracePt t="241818" x="895350" y="2679700"/>
          <p14:tracePt t="241835" x="882650" y="2679700"/>
          <p14:tracePt t="241851" x="876300" y="2686050"/>
          <p14:tracePt t="241868" x="876300" y="2705100"/>
          <p14:tracePt t="241885" x="889000" y="2730500"/>
          <p14:tracePt t="241901" x="914400" y="2749550"/>
          <p14:tracePt t="241919" x="933450" y="2774950"/>
          <p14:tracePt t="241935" x="958850" y="2787650"/>
          <p14:tracePt t="241954" x="977900" y="2787650"/>
          <p14:tracePt t="241968" x="990600" y="2787650"/>
          <p14:tracePt t="241985" x="1054100" y="2774950"/>
          <p14:tracePt t="242002" x="1130300" y="2755900"/>
          <p14:tracePt t="242018" x="1168400" y="2749550"/>
          <p14:tracePt t="242035" x="1225550" y="2730500"/>
          <p14:tracePt t="242051" x="1257300" y="2717800"/>
          <p14:tracePt t="242068" x="1276350" y="2705100"/>
          <p14:tracePt t="242085" x="1295400" y="2686050"/>
          <p14:tracePt t="242101" x="1314450" y="2667000"/>
          <p14:tracePt t="242118" x="1320800" y="2641600"/>
          <p14:tracePt t="242135" x="1320800" y="2628900"/>
          <p14:tracePt t="242151" x="1327150" y="2590800"/>
          <p14:tracePt t="242168" x="1327150" y="2565400"/>
          <p14:tracePt t="242186" x="1308100" y="2520950"/>
          <p14:tracePt t="242203" x="1282700" y="2501900"/>
          <p14:tracePt t="242219" x="1270000" y="2489200"/>
          <p14:tracePt t="242235" x="1244600" y="2476500"/>
          <p14:tracePt t="242252" x="1219200" y="2457450"/>
          <p14:tracePt t="242270" x="1174750" y="2444750"/>
          <p14:tracePt t="242286" x="1155700" y="2438400"/>
          <p14:tracePt t="242302" x="1117600" y="2432050"/>
          <p14:tracePt t="242319" x="1085850" y="2432050"/>
          <p14:tracePt t="242335" x="1079500" y="2432050"/>
          <p14:tracePt t="242352" x="1066800" y="2438400"/>
          <p14:tracePt t="242368" x="1047750" y="2451100"/>
          <p14:tracePt t="242385" x="1035050" y="2470150"/>
          <p14:tracePt t="242402" x="1028700" y="2482850"/>
          <p14:tracePt t="242403" x="1016000" y="2495550"/>
          <p14:tracePt t="242419" x="1003300" y="2508250"/>
          <p14:tracePt t="242435" x="984250" y="2533650"/>
          <p14:tracePt t="242452" x="958850" y="2559050"/>
          <p14:tracePt t="242469" x="939800" y="2590800"/>
          <p14:tracePt t="242485" x="933450" y="2609850"/>
          <p14:tracePt t="242502" x="927100" y="2654300"/>
          <p14:tracePt t="242519" x="927100" y="2698750"/>
          <p14:tracePt t="242535" x="927100" y="2724150"/>
          <p14:tracePt t="242552" x="946150" y="2755900"/>
          <p14:tracePt t="242569" x="971550" y="2768600"/>
          <p14:tracePt t="242586" x="1054100" y="2781300"/>
          <p14:tracePt t="242602" x="1143000" y="2781300"/>
          <p14:tracePt t="242619" x="1200150" y="2774950"/>
          <p14:tracePt t="242636" x="1231900" y="2768600"/>
          <p14:tracePt t="242652" x="1263650" y="2749550"/>
          <p14:tracePt t="242669" x="1289050" y="2730500"/>
          <p14:tracePt t="242686" x="1295400" y="2717800"/>
          <p14:tracePt t="242702" x="1308100" y="2673350"/>
          <p14:tracePt t="242719" x="1308100" y="2641600"/>
          <p14:tracePt t="242736" x="1289050" y="2603500"/>
          <p14:tracePt t="242752" x="1270000" y="2578100"/>
          <p14:tracePt t="242769" x="1244600" y="2552700"/>
          <p14:tracePt t="242786" x="1212850" y="2533650"/>
          <p14:tracePt t="242801" x="1174750" y="2527300"/>
          <p14:tracePt t="242819" x="1130300" y="2520950"/>
          <p14:tracePt t="242836" x="1066800" y="2520950"/>
          <p14:tracePt t="242852" x="996950" y="2520950"/>
          <p14:tracePt t="242870" x="901700" y="2527300"/>
          <p14:tracePt t="242886" x="850900" y="2540000"/>
          <p14:tracePt t="242888" x="819150" y="2552700"/>
          <p14:tracePt t="242903" x="793750" y="2565400"/>
          <p14:tracePt t="242904" x="781050" y="2578100"/>
          <p14:tracePt t="242919" x="755650" y="2603500"/>
          <p14:tracePt t="242936" x="749300" y="2628900"/>
          <p14:tracePt t="242952" x="749300" y="2647950"/>
          <p14:tracePt t="242969" x="755650" y="2673350"/>
          <p14:tracePt t="242986" x="774700" y="2692400"/>
          <p14:tracePt t="243003" x="793750" y="2717800"/>
          <p14:tracePt t="243019" x="819150" y="2743200"/>
          <p14:tracePt t="243036" x="863600" y="2787650"/>
          <p14:tracePt t="243053" x="914400" y="2819400"/>
          <p14:tracePt t="243069" x="1009650" y="2844800"/>
          <p14:tracePt t="243086" x="1130300" y="2851150"/>
          <p14:tracePt t="243103" x="1225550" y="2838450"/>
          <p14:tracePt t="243118" x="1270000" y="2813050"/>
          <p14:tracePt t="243136" x="1295400" y="2781300"/>
          <p14:tracePt t="243153" x="1301750" y="2755900"/>
          <p14:tracePt t="243169" x="1301750" y="2724150"/>
          <p14:tracePt t="243186" x="1301750" y="2698750"/>
          <p14:tracePt t="243203" x="1295400" y="2673350"/>
          <p14:tracePt t="243219" x="1289050" y="2660650"/>
          <p14:tracePt t="243236" x="1282700" y="2647950"/>
          <p14:tracePt t="243253" x="1270000" y="2628900"/>
          <p14:tracePt t="243270" x="1263650" y="2609850"/>
          <p14:tracePt t="243286" x="1238250" y="2584450"/>
          <p14:tracePt t="243303" x="1219200" y="2559050"/>
          <p14:tracePt t="243319" x="1200150" y="2546350"/>
          <p14:tracePt t="243336" x="1187450" y="2533650"/>
          <p14:tracePt t="243353" x="1162050" y="2514600"/>
          <p14:tracePt t="243355" x="1155700" y="2508250"/>
          <p14:tracePt t="243369" x="1149350" y="2508250"/>
          <p14:tracePt t="243386" x="1143000" y="2501900"/>
          <p14:tracePt t="243403" x="1130300" y="2501900"/>
          <p14:tracePt t="243419" x="1104900" y="2501900"/>
          <p14:tracePt t="243436" x="1073150" y="2514600"/>
          <p14:tracePt t="243452" x="1047750" y="2520950"/>
          <p14:tracePt t="243470" x="1035050" y="2533650"/>
          <p14:tracePt t="243486" x="1016000" y="2546350"/>
          <p14:tracePt t="243503" x="996950" y="2559050"/>
          <p14:tracePt t="243520" x="977900" y="2578100"/>
          <p14:tracePt t="243536" x="965200" y="2584450"/>
          <p14:tracePt t="243553" x="952500" y="2590800"/>
          <p14:tracePt t="243569" x="939800" y="2597150"/>
          <p14:tracePt t="243586" x="920750" y="2603500"/>
          <p14:tracePt t="243606" x="850900" y="2647950"/>
          <p14:tracePt t="243620" x="812800" y="2673350"/>
          <p14:tracePt t="243622" x="793750" y="2686050"/>
          <p14:tracePt t="243637" x="749300" y="2717800"/>
          <p14:tracePt t="243653" x="692150" y="2781300"/>
          <p14:tracePt t="243670" x="685800" y="2806700"/>
          <p14:tracePt t="243686" x="685800" y="2832100"/>
          <p14:tracePt t="243703" x="711200" y="2857500"/>
          <p14:tracePt t="243720" x="742950" y="2870200"/>
          <p14:tracePt t="243736" x="800100" y="2876550"/>
          <p14:tracePt t="243753" x="863600" y="2876550"/>
          <p14:tracePt t="243770" x="933450" y="2882900"/>
          <p14:tracePt t="243787" x="1009650" y="2882900"/>
          <p14:tracePt t="243803" x="1085850" y="2876550"/>
          <p14:tracePt t="243821" x="1162050" y="2857500"/>
          <p14:tracePt t="243836" x="1200150" y="2838450"/>
          <p14:tracePt t="243853" x="1244600" y="2819400"/>
          <p14:tracePt t="243855" x="1257300" y="2800350"/>
          <p14:tracePt t="243870" x="1270000" y="2794000"/>
          <p14:tracePt t="243887" x="1289050" y="2749550"/>
          <p14:tracePt t="243903" x="1295400" y="2730500"/>
          <p14:tracePt t="243920" x="1295400" y="2705100"/>
          <p14:tracePt t="243937" x="1295400" y="2686050"/>
          <p14:tracePt t="243953" x="1295400" y="2667000"/>
          <p14:tracePt t="243970" x="1282700" y="2641600"/>
          <p14:tracePt t="243987" x="1270000" y="2609850"/>
          <p14:tracePt t="244003" x="1257300" y="2590800"/>
          <p14:tracePt t="244020" x="1238250" y="2565400"/>
          <p14:tracePt t="244037" x="1225550" y="2552700"/>
          <p14:tracePt t="244039" x="1219200" y="2546350"/>
          <p14:tracePt t="244053" x="1212850" y="2540000"/>
          <p14:tracePt t="244055" x="1206500" y="2533650"/>
          <p14:tracePt t="244078" x="1187450" y="2520950"/>
          <p14:tracePt t="244088" x="1187450" y="2514600"/>
          <p14:tracePt t="244103" x="1174750" y="2508250"/>
          <p14:tracePt t="244120" x="1155700" y="2501900"/>
          <p14:tracePt t="244139" x="1123950" y="2495550"/>
          <p14:tracePt t="244156" x="1092200" y="2489200"/>
          <p14:tracePt t="244170" x="1047750" y="2476500"/>
          <p14:tracePt t="244188" x="1016000" y="2470150"/>
          <p14:tracePt t="244204" x="990600" y="2470150"/>
          <p14:tracePt t="244220" x="977900" y="2470150"/>
          <p14:tracePt t="244237" x="965200" y="2476500"/>
          <p14:tracePt t="244254" x="946150" y="2495550"/>
          <p14:tracePt t="244270" x="927100" y="2520950"/>
          <p14:tracePt t="244287" x="908050" y="2546350"/>
          <p14:tracePt t="244289" x="895350" y="2565400"/>
          <p14:tracePt t="244304" x="889000" y="2578100"/>
          <p14:tracePt t="244305" x="889000" y="2590800"/>
          <p14:tracePt t="244321" x="889000" y="2622550"/>
          <p14:tracePt t="244337" x="889000" y="2635250"/>
          <p14:tracePt t="244339" x="889000" y="2647950"/>
          <p14:tracePt t="244353" x="933450" y="2698750"/>
          <p14:tracePt t="244371" x="990600" y="2749550"/>
          <p14:tracePt t="244387" x="1047750" y="2787650"/>
          <p14:tracePt t="244404" x="1085850" y="2806700"/>
          <p14:tracePt t="244420" x="1143000" y="2825750"/>
          <p14:tracePt t="244437" x="1212850" y="2825750"/>
          <p14:tracePt t="244454" x="1282700" y="2819400"/>
          <p14:tracePt t="244472" x="1352550" y="2794000"/>
          <p14:tracePt t="244487" x="1390650" y="2781300"/>
          <p14:tracePt t="244506" x="1409700" y="2768600"/>
          <p14:tracePt t="244521" x="1416050" y="2755900"/>
          <p14:tracePt t="244537" x="1422400" y="2730500"/>
          <p14:tracePt t="244554" x="1422400" y="2692400"/>
          <p14:tracePt t="244570" x="1409700" y="2654300"/>
          <p14:tracePt t="244588" x="1403350" y="2628900"/>
          <p14:tracePt t="244604" x="1390650" y="2603500"/>
          <p14:tracePt t="244620" x="1377950" y="2590800"/>
          <p14:tracePt t="244637" x="1365250" y="2584450"/>
          <p14:tracePt t="244654" x="1346200" y="2571750"/>
          <p14:tracePt t="244671" x="1320800" y="2565400"/>
          <p14:tracePt t="244688" x="1301750" y="2565400"/>
          <p14:tracePt t="244704" x="1276350" y="2565400"/>
          <p14:tracePt t="244719" x="1257300" y="2565400"/>
          <p14:tracePt t="244737" x="1244600" y="2565400"/>
          <p14:tracePt t="244754" x="1225550" y="2571750"/>
          <p14:tracePt t="244771" x="1206500" y="2590800"/>
          <p14:tracePt t="244787" x="1187450" y="2609850"/>
          <p14:tracePt t="244804" x="1181100" y="2622550"/>
          <p14:tracePt t="244821" x="1174750" y="2647950"/>
          <p14:tracePt t="244837" x="1174750" y="2667000"/>
          <p14:tracePt t="244854" x="1174750" y="2679700"/>
          <p14:tracePt t="244871" x="1187450" y="2705100"/>
          <p14:tracePt t="244887" x="1193800" y="2730500"/>
          <p14:tracePt t="244904" x="1193800" y="2749550"/>
          <p14:tracePt t="244921" x="1206500" y="2781300"/>
          <p14:tracePt t="244937" x="1212850" y="2806700"/>
          <p14:tracePt t="244954" x="1231900" y="2851150"/>
          <p14:tracePt t="244971" x="1244600" y="2870200"/>
          <p14:tracePt t="244987" x="1263650" y="2882900"/>
          <p14:tracePt t="245004" x="1289050" y="2889250"/>
          <p14:tracePt t="245021" x="1327150" y="2895600"/>
          <p14:tracePt t="245037" x="1358900" y="2889250"/>
          <p14:tracePt t="245053" x="1390650" y="2876550"/>
          <p14:tracePt t="245071" x="1409700" y="2857500"/>
          <p14:tracePt t="245087" x="1416050" y="2838450"/>
          <p14:tracePt t="245105" x="1416050" y="2819400"/>
          <p14:tracePt t="245121" x="1416050" y="2800350"/>
          <p14:tracePt t="245138" x="1416050" y="2781300"/>
          <p14:tracePt t="245154" x="1416050" y="2768600"/>
          <p14:tracePt t="245171" x="1409700" y="2755900"/>
          <p14:tracePt t="245188" x="1403350" y="2749550"/>
          <p14:tracePt t="245204" x="1397000" y="2743200"/>
          <p14:tracePt t="245221" x="1390650" y="2743200"/>
          <p14:tracePt t="245238" x="1384300" y="2736850"/>
          <p14:tracePt t="245254" x="1384300" y="2730500"/>
          <p14:tracePt t="245287" x="1384300" y="2724150"/>
          <p14:tracePt t="245401" x="1377950" y="2724150"/>
          <p14:tracePt t="245440" x="1371600" y="2724150"/>
          <p14:tracePt t="245471" x="1365250" y="2724150"/>
          <p14:tracePt t="245488" x="1365250" y="2730500"/>
          <p14:tracePt t="245505" x="1352550" y="2736850"/>
          <p14:tracePt t="245521" x="1352550" y="2743200"/>
          <p14:tracePt t="245538" x="1346200" y="2749550"/>
          <p14:tracePt t="245571" x="1339850" y="2755900"/>
          <p14:tracePt t="245588" x="1333500" y="2768600"/>
          <p14:tracePt t="245608" x="1327150" y="2774950"/>
          <p14:tracePt t="245621" x="1327150" y="2787650"/>
          <p14:tracePt t="245638" x="1320800" y="2787650"/>
          <p14:tracePt t="245655" x="1320800" y="2794000"/>
          <p14:tracePt t="245688" x="1314450" y="2794000"/>
          <p14:tracePt t="245708" x="1314450" y="2800350"/>
          <p14:tracePt t="245722" x="1308100" y="2800350"/>
          <p14:tracePt t="245738" x="1301750" y="2800350"/>
          <p14:tracePt t="245755" x="1289050" y="2806700"/>
          <p14:tracePt t="245772" x="1282700" y="2806700"/>
          <p14:tracePt t="245790" x="1276350" y="2813050"/>
          <p14:tracePt t="245821" x="1270000" y="2813050"/>
          <p14:tracePt t="245838" x="1263650" y="2813050"/>
          <p14:tracePt t="245889" x="1257300" y="2813050"/>
          <p14:tracePt t="245979" x="1250950" y="2813050"/>
          <p14:tracePt t="246507" x="1250950" y="2806700"/>
          <p14:tracePt t="246553" x="1250950" y="2800350"/>
          <p14:tracePt t="246598" x="1257300" y="2794000"/>
          <p14:tracePt t="246605" x="1257300" y="2787650"/>
          <p14:tracePt t="246622" x="1263650" y="2781300"/>
          <p14:tracePt t="246639" x="1270000" y="2774950"/>
          <p14:tracePt t="246656" x="1270000" y="2768600"/>
          <p14:tracePt t="246672" x="1276350" y="2762250"/>
          <p14:tracePt t="246706" x="1282700" y="2755900"/>
          <p14:tracePt t="246722" x="1301750" y="2755900"/>
          <p14:tracePt t="246740" x="1308100" y="2755900"/>
          <p14:tracePt t="246756" x="1320800" y="2749550"/>
          <p14:tracePt t="246772" x="1327150" y="2743200"/>
          <p14:tracePt t="246789" x="1333500" y="2736850"/>
          <p14:tracePt t="246806" x="1333500" y="2730500"/>
          <p14:tracePt t="246839" x="1333500" y="2724150"/>
          <p14:tracePt t="246856" x="1339850" y="2717800"/>
          <p14:tracePt t="246873" x="1339850" y="2711450"/>
          <p14:tracePt t="246906" x="1339850" y="2705100"/>
          <p14:tracePt t="246956" x="1333500" y="2705100"/>
          <p14:tracePt t="246972" x="1320800" y="2705100"/>
          <p14:tracePt t="246975" x="1314450" y="2705100"/>
          <p14:tracePt t="246989" x="1301750" y="2705100"/>
          <p14:tracePt t="247006" x="1295400" y="2705100"/>
          <p14:tracePt t="247063" x="1289050" y="2705100"/>
          <p14:tracePt t="247078" x="1282700" y="2705100"/>
          <p14:tracePt t="247089" x="1276350" y="2698750"/>
          <p14:tracePt t="247106" x="1270000" y="2698750"/>
          <p14:tracePt t="247123" x="1263650" y="2698750"/>
          <p14:tracePt t="247140" x="1263650" y="2705100"/>
          <p14:tracePt t="247156" x="1263650" y="2711450"/>
          <p14:tracePt t="247173" x="1263650" y="2717800"/>
          <p14:tracePt t="247206" x="1263650" y="2724150"/>
          <p14:tracePt t="247529" x="1263650" y="2730500"/>
          <p14:tracePt t="247578" x="1270000" y="2730500"/>
          <p14:tracePt t="247900" x="1270000" y="2724150"/>
          <p14:tracePt t="247909" x="1263650" y="2724150"/>
          <p14:tracePt t="247931" x="1263650" y="2711450"/>
          <p14:tracePt t="248727" x="1257300" y="2705100"/>
          <p14:tracePt t="248741" x="1244600" y="2679700"/>
          <p14:tracePt t="248757" x="1200150" y="2622550"/>
          <p14:tracePt t="248774" x="1162050" y="2559050"/>
          <p14:tracePt t="248791" x="1136650" y="2495550"/>
          <p14:tracePt t="248807" x="1111250" y="2425700"/>
          <p14:tracePt t="248824" x="1098550" y="2374900"/>
          <p14:tracePt t="248841" x="1085850" y="2330450"/>
          <p14:tracePt t="248858" x="1079500" y="2279650"/>
          <p14:tracePt t="248875" x="1073150" y="2241550"/>
          <p14:tracePt t="248890" x="1066800" y="2197100"/>
          <p14:tracePt t="248907" x="1060450" y="2165350"/>
          <p14:tracePt t="248925" x="1054100" y="2120900"/>
          <p14:tracePt t="248943" x="1047750" y="2101850"/>
          <p14:tracePt t="248957" x="1047750" y="2082800"/>
          <p14:tracePt t="248974" x="1047750" y="2057400"/>
          <p14:tracePt t="248989" x="1041400" y="2032000"/>
          <p14:tracePt t="249007" x="1041400" y="2000250"/>
          <p14:tracePt t="249024" x="1035050" y="1968500"/>
          <p14:tracePt t="249041" x="1028700" y="1924050"/>
          <p14:tracePt t="249058" x="1028700" y="1892300"/>
          <p14:tracePt t="249074" x="1022350" y="1866900"/>
          <p14:tracePt t="249091" x="1022350" y="1841500"/>
          <p14:tracePt t="249108" x="1022350" y="1822450"/>
          <p14:tracePt t="249124" x="1022350" y="1809750"/>
          <p14:tracePt t="249141" x="1022350" y="1797050"/>
          <p14:tracePt t="249143" x="1016000" y="1797050"/>
          <p14:tracePt t="249157" x="1016000" y="1790700"/>
          <p14:tracePt t="249159" x="1016000" y="1784350"/>
          <p14:tracePt t="249174" x="1016000" y="1778000"/>
          <p14:tracePt t="249176" x="1016000" y="1771650"/>
          <p14:tracePt t="249208" x="1009650" y="1752600"/>
          <p14:tracePt t="249225" x="1009650" y="1739900"/>
          <p14:tracePt t="249241" x="1009650" y="1714500"/>
          <p14:tracePt t="249258" x="1003300" y="1701800"/>
          <p14:tracePt t="249274" x="1003300" y="1689100"/>
          <p14:tracePt t="249291" x="1003300" y="1682750"/>
          <p14:tracePt t="249308" x="996950" y="1676400"/>
          <p14:tracePt t="249324" x="996950" y="1663700"/>
          <p14:tracePt t="249358" x="996950" y="1657350"/>
          <p14:tracePt t="249462" x="990600" y="1651000"/>
          <p14:tracePt t="249491" x="990600" y="1644650"/>
          <p14:tracePt t="249541" x="990600" y="1638300"/>
          <p14:tracePt t="249558" x="990600" y="1631950"/>
          <p14:tracePt t="249575" x="990600" y="1619250"/>
          <p14:tracePt t="249595" x="990600" y="1587500"/>
          <p14:tracePt t="249610" x="990600" y="1574800"/>
          <p14:tracePt t="249625" x="984250" y="1549400"/>
          <p14:tracePt t="249641" x="984250" y="1524000"/>
          <p14:tracePt t="249658" x="984250" y="1517650"/>
          <p14:tracePt t="249675" x="984250" y="1511300"/>
          <p14:tracePt t="249691" x="984250" y="1498600"/>
          <p14:tracePt t="249708" x="984250" y="1492250"/>
          <p14:tracePt t="249758" x="977900" y="1479550"/>
          <p14:tracePt t="249775" x="977900" y="1466850"/>
          <p14:tracePt t="249791" x="990600" y="1441450"/>
          <p14:tracePt t="249808" x="1035050" y="1428750"/>
          <p14:tracePt t="249825" x="1130300" y="1428750"/>
          <p14:tracePt t="249841" x="1270000" y="1428750"/>
          <p14:tracePt t="249857" x="1422400" y="1435100"/>
          <p14:tracePt t="249874" x="1517650" y="1441450"/>
          <p14:tracePt t="249891" x="1581150" y="1447800"/>
          <p14:tracePt t="249908" x="1606550" y="1447800"/>
          <p14:tracePt t="249969" x="1612900" y="1447800"/>
          <p14:tracePt t="250006" x="1619250" y="1447800"/>
          <p14:tracePt t="250025" x="1625600" y="1441450"/>
          <p14:tracePt t="250041" x="1631950" y="1441450"/>
          <p14:tracePt t="250099" x="1638300" y="1441450"/>
          <p14:tracePt t="250105" x="1644650" y="1435100"/>
          <p14:tracePt t="250115" x="1651000" y="1435100"/>
          <p14:tracePt t="250125" x="1657350" y="1435100"/>
          <p14:tracePt t="250142" x="1670050" y="1435100"/>
          <p14:tracePt t="250158" x="1676400" y="1435100"/>
          <p14:tracePt t="250175" x="1689100" y="1435100"/>
          <p14:tracePt t="250192" x="1701800" y="1435100"/>
          <p14:tracePt t="250209" x="1708150" y="1441450"/>
          <p14:tracePt t="250225" x="1714500" y="1441450"/>
          <p14:tracePt t="250259" x="1720850" y="1441450"/>
          <p14:tracePt t="250276" x="1727200" y="1447800"/>
          <p14:tracePt t="250292" x="1739900" y="1454150"/>
          <p14:tracePt t="250308" x="1771650" y="1460500"/>
          <p14:tracePt t="250325" x="1809750" y="1466850"/>
          <p14:tracePt t="250342" x="1885950" y="1479550"/>
          <p14:tracePt t="250358" x="2006600" y="1485900"/>
          <p14:tracePt t="250375" x="2089150" y="1492250"/>
          <p14:tracePt t="250392" x="2120900" y="1498600"/>
          <p14:tracePt t="250409" x="2139950" y="1498600"/>
          <p14:tracePt t="250411" x="2146300" y="1498600"/>
          <p14:tracePt t="250442" x="2152650" y="1504950"/>
          <p14:tracePt t="250459" x="2165350" y="1504950"/>
          <p14:tracePt t="250476" x="2184400" y="1517650"/>
          <p14:tracePt t="250492" x="2254250" y="1549400"/>
          <p14:tracePt t="250510" x="2305050" y="1581150"/>
          <p14:tracePt t="250525" x="2374900" y="1631950"/>
          <p14:tracePt t="250542" x="2438400" y="1701800"/>
          <p14:tracePt t="250559" x="2520950" y="1784350"/>
          <p14:tracePt t="250575" x="2647950" y="1917700"/>
          <p14:tracePt t="250591" x="2762250" y="2051050"/>
          <p14:tracePt t="250609" x="2927350" y="2247900"/>
          <p14:tracePt t="250625" x="3117850" y="2457450"/>
          <p14:tracePt t="250642" x="3371850" y="2705100"/>
          <p14:tracePt t="250659" x="3670300" y="2971800"/>
          <p14:tracePt t="250662" x="3810000" y="3092450"/>
          <p14:tracePt t="250677" x="3987800" y="3251200"/>
          <p14:tracePt t="250680" x="4114800" y="3352800"/>
          <p14:tracePt t="250692" x="4260850" y="3479800"/>
          <p14:tracePt t="250695" x="4400550" y="3594100"/>
          <p14:tracePt t="250709" x="4527550" y="3695700"/>
          <p14:tracePt t="250728" x="4838700" y="3937000"/>
          <p14:tracePt t="250742" x="4927600" y="4013200"/>
          <p14:tracePt t="250744" x="5003800" y="4070350"/>
          <p14:tracePt t="250759" x="5099050" y="4152900"/>
          <p14:tracePt t="250776" x="5143500" y="4191000"/>
          <p14:tracePt t="250793" x="5149850" y="4197350"/>
          <p14:tracePt t="250826" x="5149850" y="4191000"/>
          <p14:tracePt t="250842" x="5143500" y="4184650"/>
          <p14:tracePt t="250859" x="5118100" y="4165600"/>
          <p14:tracePt t="250876" x="5054600" y="4121150"/>
          <p14:tracePt t="250892" x="4908550" y="4032250"/>
          <p14:tracePt t="250909" x="4768850" y="3956050"/>
          <p14:tracePt t="250925" x="4660900" y="3892550"/>
          <p14:tracePt t="250943" x="4552950" y="3810000"/>
          <p14:tracePt t="250959" x="4546600" y="3810000"/>
          <p14:tracePt t="250976" x="4546600" y="3816350"/>
          <p14:tracePt t="250993" x="4572000" y="3835400"/>
          <p14:tracePt t="251009" x="4610100" y="3835400"/>
          <p14:tracePt t="251026" x="4673600" y="3816350"/>
          <p14:tracePt t="251042" x="4711700" y="3771900"/>
          <p14:tracePt t="251059" x="4711700" y="3714750"/>
          <p14:tracePt t="251076" x="4692650" y="3606800"/>
          <p14:tracePt t="251093" x="4667250" y="3511550"/>
          <p14:tracePt t="251109" x="4641850" y="3473450"/>
          <p14:tracePt t="251126" x="4635500" y="3467100"/>
          <p14:tracePt t="251204" x="4635500" y="3460750"/>
          <p14:tracePt t="251211" x="4635500" y="3454400"/>
          <p14:tracePt t="251226" x="4629150" y="3448050"/>
          <p14:tracePt t="251243" x="4616450" y="3435350"/>
          <p14:tracePt t="251262" x="4597400" y="3416300"/>
          <p14:tracePt t="251276" x="4591050" y="3409950"/>
          <p14:tracePt t="251293" x="4584700" y="3403600"/>
          <p14:tracePt t="251326" x="4591050" y="3397250"/>
          <p14:tracePt t="251343" x="4610100" y="3390900"/>
          <p14:tracePt t="251360" x="4641850" y="3384550"/>
          <p14:tracePt t="251379" x="4699000" y="3371850"/>
          <p14:tracePt t="251393" x="4711700" y="3365500"/>
          <p14:tracePt t="251410" x="4749800" y="3346450"/>
          <p14:tracePt t="251426" x="4787900" y="3308350"/>
          <p14:tracePt t="251443" x="4813300" y="3289300"/>
          <p14:tracePt t="251460" x="4845050" y="3251200"/>
          <p14:tracePt t="251476" x="4876800" y="3219450"/>
          <p14:tracePt t="251493" x="4889500" y="3213100"/>
          <p14:tracePt t="251508" x="4902200" y="3213100"/>
          <p14:tracePt t="251526" x="4933950" y="3213100"/>
          <p14:tracePt t="251543" x="4965700" y="3206750"/>
          <p14:tracePt t="251559" x="4991100" y="3200400"/>
          <p14:tracePt t="251576" x="5016500" y="3175000"/>
          <p14:tracePt t="251593" x="5035550" y="3155950"/>
          <p14:tracePt t="251610" x="5041900" y="3130550"/>
          <p14:tracePt t="251626" x="5041900" y="3098800"/>
          <p14:tracePt t="251629" x="5041900" y="3092450"/>
          <p14:tracePt t="251643" x="5035550" y="3086100"/>
          <p14:tracePt t="251660" x="5029200" y="3073400"/>
          <p14:tracePt t="251677" x="5022850" y="3060700"/>
          <p14:tracePt t="251693" x="5016500" y="3035300"/>
          <p14:tracePt t="251710" x="5022850" y="2984500"/>
          <p14:tracePt t="251727" x="5022850" y="2927350"/>
          <p14:tracePt t="251743" x="5022850" y="2882900"/>
          <p14:tracePt t="251762" x="5010150" y="2832100"/>
          <p14:tracePt t="251764" x="5003800" y="2813050"/>
          <p14:tracePt t="251793" x="5010150" y="2806700"/>
          <p14:tracePt t="251810" x="5022850" y="2806700"/>
          <p14:tracePt t="251826" x="5041900" y="2813050"/>
          <p14:tracePt t="251843" x="5060950" y="2825750"/>
          <p14:tracePt t="251860" x="5067300" y="2825750"/>
          <p14:tracePt t="251927" x="5073650" y="2825750"/>
          <p14:tracePt t="251944" x="5092700" y="2825750"/>
          <p14:tracePt t="251960" x="5156200" y="2819400"/>
          <p14:tracePt t="251977" x="5353050" y="2813050"/>
          <p14:tracePt t="251994" x="5715000" y="2743200"/>
          <p14:tracePt t="252012" x="6210300" y="2673350"/>
          <p14:tracePt t="252027" x="6324600" y="2660650"/>
          <p14:tracePt t="252043" x="6324600" y="2647950"/>
          <p14:tracePt t="252060" x="6305550" y="2654300"/>
          <p14:tracePt t="252076" x="6286500" y="2667000"/>
          <p14:tracePt t="252093" x="6267450" y="2686050"/>
          <p14:tracePt t="252110" x="6248400" y="2692400"/>
          <p14:tracePt t="252160" x="6242050" y="2692400"/>
          <p14:tracePt t="252177" x="6223000" y="2705100"/>
          <p14:tracePt t="252192" x="6203950" y="2730500"/>
          <p14:tracePt t="252210" x="6172200" y="2762250"/>
          <p14:tracePt t="252227" x="6153150" y="2794000"/>
          <p14:tracePt t="252243" x="6153150" y="2825750"/>
          <p14:tracePt t="252260" x="6153150" y="2857500"/>
          <p14:tracePt t="252277" x="6153150" y="2876550"/>
          <p14:tracePt t="252293" x="6134100" y="2908300"/>
          <p14:tracePt t="252310" x="6108700" y="2933700"/>
          <p14:tracePt t="252329" x="6064250" y="3009900"/>
          <p14:tracePt t="252344" x="6057900" y="3028950"/>
          <p14:tracePt t="252360" x="6026150" y="3124200"/>
          <p14:tracePt t="252377" x="6019800" y="3136900"/>
          <p14:tracePt t="252394" x="6019800" y="3206750"/>
          <p14:tracePt t="252413" x="6026150" y="3232150"/>
          <p14:tracePt t="252427" x="6026150" y="3238500"/>
          <p14:tracePt t="252428" x="6032500" y="3251200"/>
          <p14:tracePt t="252443" x="6038850" y="3263900"/>
          <p14:tracePt t="252461" x="6038850" y="3276600"/>
          <p14:tracePt t="252477" x="6051550" y="3282950"/>
          <p14:tracePt t="252494" x="6064250" y="3289300"/>
          <p14:tracePt t="252511" x="6121400" y="3295650"/>
          <p14:tracePt t="252527" x="6203950" y="3295650"/>
          <p14:tracePt t="252544" x="6254750" y="3282950"/>
          <p14:tracePt t="252561" x="6286500" y="3270250"/>
          <p14:tracePt t="252578" x="6299200" y="3263900"/>
          <p14:tracePt t="252580" x="6299200" y="3257550"/>
          <p14:tracePt t="252621" x="6299200" y="3263900"/>
          <p14:tracePt t="252628" x="6292850" y="3270250"/>
          <p14:tracePt t="252644" x="6286500" y="3276600"/>
          <p14:tracePt t="252661" x="6267450" y="3289300"/>
          <p14:tracePt t="252680" x="6254750" y="3308350"/>
          <p14:tracePt t="252694" x="6242050" y="3321050"/>
          <p14:tracePt t="252711" x="6223000" y="3340100"/>
          <p14:tracePt t="252729" x="6216650" y="3352800"/>
          <p14:tracePt t="252744" x="6210300" y="3365500"/>
          <p14:tracePt t="252760" x="6203950" y="3378200"/>
          <p14:tracePt t="252777" x="6197600" y="3390900"/>
          <p14:tracePt t="252795" x="6197600" y="3403600"/>
          <p14:tracePt t="252811" x="6197600" y="3416300"/>
          <p14:tracePt t="252827" x="6197600" y="3429000"/>
          <p14:tracePt t="252844" x="6203950" y="3460750"/>
          <p14:tracePt t="252861" x="6210300" y="3473450"/>
          <p14:tracePt t="252878" x="6216650" y="3492500"/>
          <p14:tracePt t="252894" x="6223000" y="3492500"/>
          <p14:tracePt t="252911" x="6242050" y="3479800"/>
          <p14:tracePt t="252928" x="6267450" y="3448050"/>
          <p14:tracePt t="252944" x="6286500" y="3422650"/>
          <p14:tracePt t="252961" x="6292850" y="3409950"/>
          <p14:tracePt t="252977" x="6292850" y="3403600"/>
          <p14:tracePt t="253011" x="6286500" y="3397250"/>
          <p14:tracePt t="253027" x="6280150" y="3390900"/>
          <p14:tracePt t="253044" x="6267450" y="3371850"/>
          <p14:tracePt t="253062" x="6267450" y="3359150"/>
          <p14:tracePt t="253077" x="6267450" y="3340100"/>
          <p14:tracePt t="253094" x="6261100" y="3321050"/>
          <p14:tracePt t="253111" x="6261100" y="3314700"/>
          <p14:tracePt t="253144" x="6261100" y="3302000"/>
          <p14:tracePt t="253161" x="6261100" y="3295650"/>
          <p14:tracePt t="253177" x="6261100" y="3282950"/>
          <p14:tracePt t="253195" x="6267450" y="3263900"/>
          <p14:tracePt t="253212" x="6273800" y="3251200"/>
          <p14:tracePt t="253227" x="6280150" y="3244850"/>
          <p14:tracePt t="253301" x="6286500" y="3244850"/>
          <p14:tracePt t="253422" x="6280150" y="3244850"/>
          <p14:tracePt t="253430" x="6273800" y="3244850"/>
          <p14:tracePt t="253448" x="6267450" y="3244850"/>
          <p14:tracePt t="253464" x="6254750" y="3244850"/>
          <p14:tracePt t="253685" x="6254750" y="3238500"/>
          <p14:tracePt t="253692" x="6254750" y="3232150"/>
          <p14:tracePt t="253700" x="6254750" y="3219450"/>
          <p14:tracePt t="253711" x="6254750" y="3206750"/>
          <p14:tracePt t="253728" x="6267450" y="3175000"/>
          <p14:tracePt t="253745" x="6286500" y="3136900"/>
          <p14:tracePt t="253761" x="6311900" y="3092450"/>
          <p14:tracePt t="253778" x="6337300" y="3060700"/>
          <p14:tracePt t="253795" x="6337300" y="3054350"/>
          <p14:tracePt t="253925" x="6337300" y="3067050"/>
          <p14:tracePt t="253931" x="6330950" y="3073400"/>
          <p14:tracePt t="253945" x="6324600" y="3079750"/>
          <p14:tracePt t="253962" x="6324600" y="3092450"/>
          <p14:tracePt t="253978" x="6318250" y="3105150"/>
          <p14:tracePt t="253995" x="6318250" y="3111500"/>
          <p14:tracePt t="254012" x="6318250" y="3117850"/>
          <p14:tracePt t="254048" x="6318250" y="3124200"/>
          <p14:tracePt t="254268" x="6311900" y="3124200"/>
          <p14:tracePt t="254279" x="6305550" y="3117850"/>
          <p14:tracePt t="254296" x="6286500" y="3092450"/>
          <p14:tracePt t="254312" x="6280150" y="3060700"/>
          <p14:tracePt t="254332" x="6299200" y="2984500"/>
          <p14:tracePt t="254346" x="6318250" y="2921000"/>
          <p14:tracePt t="254363" x="6318250" y="2895600"/>
          <p14:tracePt t="254379" x="6318250" y="2889250"/>
          <p14:tracePt t="254434" x="6311900" y="2889250"/>
          <p14:tracePt t="254612" x="6305550" y="2889250"/>
          <p14:tracePt t="254626" x="6299200" y="2889250"/>
          <p14:tracePt t="254642" x="6292850" y="2889250"/>
          <p14:tracePt t="254649" x="6292850" y="2895600"/>
          <p14:tracePt t="254727" x="6292850" y="2882900"/>
          <p14:tracePt t="254746" x="6305550" y="2876550"/>
          <p14:tracePt t="254762" x="6311900" y="2863850"/>
          <p14:tracePt t="254855" x="6318250" y="2870200"/>
          <p14:tracePt t="254872" x="6324600" y="2876550"/>
          <p14:tracePt t="254896" x="6343650" y="2895600"/>
          <p14:tracePt t="254912" x="6356350" y="2901950"/>
          <p14:tracePt t="254929" x="6381750" y="2908300"/>
          <p14:tracePt t="254946" x="6464300" y="2914650"/>
          <p14:tracePt t="254962" x="6572250" y="2927350"/>
          <p14:tracePt t="254979" x="6654800" y="2927350"/>
          <p14:tracePt t="254996" x="6673850" y="2921000"/>
          <p14:tracePt t="255013" x="6680200" y="2914650"/>
          <p14:tracePt t="255030" x="6699250" y="2914650"/>
          <p14:tracePt t="255046" x="6743700" y="2914650"/>
          <p14:tracePt t="255063" x="6807200" y="2914650"/>
          <p14:tracePt t="255080" x="6870700" y="2908300"/>
          <p14:tracePt t="255096" x="6908800" y="2895600"/>
          <p14:tracePt t="255113" x="6908800" y="2889250"/>
          <p14:tracePt t="255115" x="6908800" y="2882900"/>
          <p14:tracePt t="255132" x="6908800" y="2870200"/>
          <p14:tracePt t="255146" x="6889750" y="2844800"/>
          <p14:tracePt t="255163" x="6813550" y="2781300"/>
          <p14:tracePt t="255179" x="6731000" y="2717800"/>
          <p14:tracePt t="255196" x="6648450" y="2654300"/>
          <p14:tracePt t="255213" x="6610350" y="2609850"/>
          <p14:tracePt t="255229" x="6597650" y="2578100"/>
          <p14:tracePt t="255246" x="6584950" y="2565400"/>
          <p14:tracePt t="255249" x="6578600" y="2559050"/>
          <p14:tracePt t="255263" x="6572250" y="2552700"/>
          <p14:tracePt t="255279" x="6527800" y="2552700"/>
          <p14:tracePt t="255296" x="6451600" y="2552700"/>
          <p14:tracePt t="255313" x="6330950" y="2546350"/>
          <p14:tracePt t="255330" x="6203950" y="2552700"/>
          <p14:tracePt t="255349" x="6083300" y="2590800"/>
          <p14:tracePt t="255363" x="6051550" y="2641600"/>
          <p14:tracePt t="255379" x="6045200" y="2686050"/>
          <p14:tracePt t="255399" x="6076950" y="2736850"/>
          <p14:tracePt t="255414" x="6153150" y="2781300"/>
          <p14:tracePt t="255429" x="6280150" y="2813050"/>
          <p14:tracePt t="255446" x="6445250" y="2825750"/>
          <p14:tracePt t="255463" x="6591300" y="2819400"/>
          <p14:tracePt t="255479" x="6680200" y="2800350"/>
          <p14:tracePt t="255497" x="6711950" y="2781300"/>
          <p14:tracePt t="255513" x="6743700" y="2768600"/>
          <p14:tracePt t="255530" x="6775450" y="2762250"/>
          <p14:tracePt t="255546" x="6807200" y="2755900"/>
          <p14:tracePt t="255550" x="6826250" y="2755900"/>
          <p14:tracePt t="255563" x="6845300" y="2755900"/>
          <p14:tracePt t="255580" x="6883400" y="2749550"/>
          <p14:tracePt t="255597" x="6915150" y="2743200"/>
          <p14:tracePt t="255617" x="6921500" y="2743200"/>
          <p14:tracePt t="255630" x="6934200" y="2743200"/>
          <p14:tracePt t="255647" x="6959600" y="2743200"/>
          <p14:tracePt t="255663" x="6991350" y="2749550"/>
          <p14:tracePt t="255680" x="7029450" y="2755900"/>
          <p14:tracePt t="255696" x="7073900" y="2768600"/>
          <p14:tracePt t="255713" x="7092950" y="2768600"/>
          <p14:tracePt t="255730" x="7099300" y="2768600"/>
          <p14:tracePt t="255746" x="7105650" y="2762250"/>
          <p14:tracePt t="255764" x="7112000" y="2755900"/>
          <p14:tracePt t="255780" x="7112000" y="2749550"/>
          <p14:tracePt t="255796" x="7112000" y="2743200"/>
          <p14:tracePt t="255813" x="7112000" y="2736850"/>
          <p14:tracePt t="255830" x="7099300" y="2724150"/>
          <p14:tracePt t="255846" x="7086600" y="2717800"/>
          <p14:tracePt t="255863" x="7010400" y="2686050"/>
          <p14:tracePt t="255880" x="6915150" y="2654300"/>
          <p14:tracePt t="255896" x="6819900" y="2635250"/>
          <p14:tracePt t="255914" x="6750050" y="2628900"/>
          <p14:tracePt t="255931" x="6718300" y="2673350"/>
          <p14:tracePt t="255947" x="6718300" y="2717800"/>
          <p14:tracePt t="255963" x="6724650" y="2768600"/>
          <p14:tracePt t="255980" x="6756400" y="2806700"/>
          <p14:tracePt t="255997" x="6807200" y="2838450"/>
          <p14:tracePt t="256013" x="6889750" y="2857500"/>
          <p14:tracePt t="256030" x="6978650" y="2863850"/>
          <p14:tracePt t="256047" x="7092950" y="2863850"/>
          <p14:tracePt t="256064" x="7162800" y="2863850"/>
          <p14:tracePt t="256080" x="7194550" y="2851150"/>
          <p14:tracePt t="256097" x="7194550" y="2844800"/>
          <p14:tracePt t="256113" x="7194550" y="2838450"/>
          <p14:tracePt t="256130" x="7181850" y="2825750"/>
          <p14:tracePt t="256148" x="7150100" y="2813050"/>
          <p14:tracePt t="256163" x="7112000" y="2800350"/>
          <p14:tracePt t="256180" x="7061200" y="2794000"/>
          <p14:tracePt t="256197" x="7048500" y="2794000"/>
          <p14:tracePt t="256213" x="7054850" y="2800350"/>
          <p14:tracePt t="256230" x="7067550" y="2806700"/>
          <p14:tracePt t="256247" x="7112000" y="2813050"/>
          <p14:tracePt t="256265" x="7137400" y="2819400"/>
          <p14:tracePt t="256280" x="7143750" y="2819400"/>
          <p14:tracePt t="256314" x="7156450" y="2800350"/>
          <p14:tracePt t="256330" x="7162800" y="2787650"/>
          <p14:tracePt t="256347" x="7181850" y="2768600"/>
          <p14:tracePt t="256363" x="7200900" y="2755900"/>
          <p14:tracePt t="256380" x="7219950" y="2749550"/>
          <p14:tracePt t="256397" x="7232650" y="2743200"/>
          <p14:tracePt t="256414" x="7239000" y="2736850"/>
          <p14:tracePt t="256430" x="7245350" y="2736850"/>
          <p14:tracePt t="256447" x="7264400" y="2730500"/>
          <p14:tracePt t="256464" x="7289800" y="2724150"/>
          <p14:tracePt t="256480" x="7321550" y="2717800"/>
          <p14:tracePt t="256498" x="7359650" y="2711450"/>
          <p14:tracePt t="256514" x="7385050" y="2711450"/>
          <p14:tracePt t="256547" x="7391400" y="2711450"/>
          <p14:tracePt t="256564" x="7397750" y="2705100"/>
          <p14:tracePt t="256579" x="7404100" y="2705100"/>
          <p14:tracePt t="256617" x="7404100" y="2698750"/>
          <p14:tracePt t="256630" x="7397750" y="2698750"/>
          <p14:tracePt t="256647" x="7378700" y="2698750"/>
          <p14:tracePt t="256664" x="7372350" y="2698750"/>
          <p14:tracePt t="256681" x="7334250" y="2717800"/>
          <p14:tracePt t="256698" x="7308850" y="2736850"/>
          <p14:tracePt t="256714" x="7283450" y="2755900"/>
          <p14:tracePt t="256730" x="7264400" y="2755900"/>
          <p14:tracePt t="256747" x="7258050" y="2762250"/>
          <p14:tracePt t="256826" x="7251700" y="2762250"/>
          <p14:tracePt t="256833" x="7251700" y="2768600"/>
          <p14:tracePt t="256848" x="7239000" y="2774950"/>
          <p14:tracePt t="256872" x="7207250" y="2794000"/>
          <p14:tracePt t="256890" x="7162800" y="2806700"/>
          <p14:tracePt t="256899" x="7150100" y="2806700"/>
          <p14:tracePt t="256914" x="7118350" y="2813050"/>
          <p14:tracePt t="256931" x="7105650" y="2819400"/>
          <p14:tracePt t="256948" x="7099300" y="2819400"/>
          <p14:tracePt t="257000" x="7092950" y="2819400"/>
          <p14:tracePt t="257014" x="7080250" y="2819400"/>
          <p14:tracePt t="257031" x="7029450" y="2819400"/>
          <p14:tracePt t="257048" x="6965950" y="2819400"/>
          <p14:tracePt t="257064" x="6902450" y="2819400"/>
          <p14:tracePt t="257081" x="6845300" y="2819400"/>
          <p14:tracePt t="257097" x="6794500" y="2819400"/>
          <p14:tracePt t="257118" x="6762750" y="2819400"/>
          <p14:tracePt t="257122" x="6750050" y="2819400"/>
          <p14:tracePt t="257164" x="6578600" y="2819400"/>
          <p14:tracePt t="257166" x="6521450" y="2819400"/>
          <p14:tracePt t="257173" x="6464300" y="2825750"/>
          <p14:tracePt t="257180" x="6400800" y="2825750"/>
          <p14:tracePt t="257197" x="6299200" y="2825750"/>
          <p14:tracePt t="257214" x="6115050" y="2794000"/>
          <p14:tracePt t="257230" x="5994400" y="2781300"/>
          <p14:tracePt t="257247" x="5892800" y="2768600"/>
          <p14:tracePt t="257263" x="5867400" y="2768600"/>
          <p14:tracePt t="257281" x="5854700" y="2768600"/>
          <p14:tracePt t="257297" x="5829300" y="2768600"/>
          <p14:tracePt t="257314" x="5721350" y="2774950"/>
          <p14:tracePt t="257331" x="5594350" y="2774950"/>
          <p14:tracePt t="257348" x="5461000" y="2781300"/>
          <p14:tracePt t="257365" x="5295900" y="2794000"/>
          <p14:tracePt t="257381" x="5251450" y="2794000"/>
          <p14:tracePt t="257398" x="5245100" y="2800350"/>
          <p14:tracePt t="257442" x="5251450" y="2800350"/>
          <p14:tracePt t="257464" x="5264150" y="2806700"/>
          <p14:tracePt t="257480" x="5276850" y="2825750"/>
          <p14:tracePt t="257498" x="5276850" y="2832100"/>
          <p14:tracePt t="257515" x="5283200" y="2832100"/>
          <p14:tracePt t="257566" x="5289550" y="2838450"/>
          <p14:tracePt t="257575" x="5295900" y="2838450"/>
          <p14:tracePt t="257582" x="5314950" y="2851150"/>
          <p14:tracePt t="257597" x="5327650" y="2857500"/>
          <p14:tracePt t="257614" x="5422900" y="2895600"/>
          <p14:tracePt t="257630" x="5486400" y="2914650"/>
          <p14:tracePt t="257647" x="5537200" y="2940050"/>
          <p14:tracePt t="257664" x="5568950" y="2952750"/>
          <p14:tracePt t="257680" x="5594350" y="2959100"/>
          <p14:tracePt t="257697" x="5619750" y="2971800"/>
          <p14:tracePt t="257714" x="5645150" y="2978150"/>
          <p14:tracePt t="257731" x="5651500" y="2978150"/>
          <p14:tracePt t="257764" x="5657850" y="2978150"/>
          <p14:tracePt t="257800" x="5670550" y="2984500"/>
          <p14:tracePt t="257830" x="5676900" y="2984500"/>
          <p14:tracePt t="257847" x="5683250" y="2990850"/>
          <p14:tracePt t="258100" x="5683250" y="2997200"/>
          <p14:tracePt t="258117" x="5689600" y="2997200"/>
          <p14:tracePt t="258148" x="5689600" y="3003550"/>
          <p14:tracePt t="258258" x="5683250" y="2997200"/>
          <p14:tracePt t="258265" x="5670550" y="2990850"/>
          <p14:tracePt t="258282" x="5651500" y="2990850"/>
          <p14:tracePt t="258299" x="5600700" y="2984500"/>
          <p14:tracePt t="258315" x="5556250" y="2978150"/>
          <p14:tracePt t="258332" x="5518150" y="2978150"/>
          <p14:tracePt t="258349" x="5486400" y="2978150"/>
          <p14:tracePt t="258351" x="5467350" y="2978150"/>
          <p14:tracePt t="258365" x="5435600" y="2978150"/>
          <p14:tracePt t="258382" x="5378450" y="2978150"/>
          <p14:tracePt t="258398" x="5168900" y="2952750"/>
          <p14:tracePt t="258414" x="5118100" y="2946400"/>
          <p14:tracePt t="258432" x="4959350" y="2921000"/>
          <p14:tracePt t="258434" x="4876800" y="2901950"/>
          <p14:tracePt t="258449" x="4775200" y="2882900"/>
          <p14:tracePt t="258466" x="4724400" y="2870200"/>
          <p14:tracePt t="258482" x="4705350" y="2870200"/>
          <p14:tracePt t="258504" x="4699000" y="2870200"/>
          <p14:tracePt t="258515" x="4692650" y="2870200"/>
          <p14:tracePt t="258532" x="4660900" y="2870200"/>
          <p14:tracePt t="258549" x="4578350" y="2882900"/>
          <p14:tracePt t="258565" x="4445000" y="2889250"/>
          <p14:tracePt t="258582" x="4273550" y="2895600"/>
          <p14:tracePt t="258602" x="4133850" y="2901950"/>
          <p14:tracePt t="258615" x="4133850" y="2908300"/>
          <p14:tracePt t="258617" x="4133850" y="2914650"/>
          <p14:tracePt t="258632" x="4146550" y="2914650"/>
          <p14:tracePt t="258634" x="4171950" y="2927350"/>
          <p14:tracePt t="258649" x="4286250" y="2959100"/>
          <p14:tracePt t="258667" x="4445000" y="2984500"/>
          <p14:tracePt t="258682" x="4622800" y="3016250"/>
          <p14:tracePt t="258699" x="4724400" y="3035300"/>
          <p14:tracePt t="258716" x="4743450" y="3054350"/>
          <p14:tracePt t="258732" x="4743450" y="3067050"/>
          <p14:tracePt t="258749" x="4743450" y="3073400"/>
          <p14:tracePt t="258765" x="4743450" y="3086100"/>
          <p14:tracePt t="258782" x="4743450" y="3092450"/>
          <p14:tracePt t="258799" x="4749800" y="3105150"/>
          <p14:tracePt t="258816" x="4762500" y="3111500"/>
          <p14:tracePt t="258836" x="4775200" y="3117850"/>
          <p14:tracePt t="258849" x="4794250" y="3117850"/>
          <p14:tracePt t="258866" x="4819650" y="3117850"/>
          <p14:tracePt t="258883" x="4838700" y="3117850"/>
          <p14:tracePt t="258899" x="4845050" y="3117850"/>
          <p14:tracePt t="258949" x="4838700" y="3124200"/>
          <p14:tracePt t="258966" x="4832350" y="3136900"/>
          <p14:tracePt t="258983" x="4826000" y="3143250"/>
          <p14:tracePt t="259033" x="4826000" y="3149600"/>
          <p14:tracePt t="259109" x="4832350" y="3149600"/>
          <p14:tracePt t="259128" x="4838700" y="3149600"/>
          <p14:tracePt t="259134" x="4845050" y="3149600"/>
          <p14:tracePt t="259149" x="4851400" y="3149600"/>
          <p14:tracePt t="259183" x="4857750" y="3149600"/>
          <p14:tracePt t="259199" x="4864100" y="3149600"/>
          <p14:tracePt t="259216" x="4876800" y="3143250"/>
          <p14:tracePt t="259232" x="4889500" y="3130550"/>
          <p14:tracePt t="259249" x="4902200" y="3117850"/>
          <p14:tracePt t="259266" x="4927600" y="3105150"/>
          <p14:tracePt t="259283" x="4933950" y="3098800"/>
          <p14:tracePt t="259299" x="4940300" y="3098800"/>
          <p14:tracePt t="259316" x="4953000" y="3092450"/>
          <p14:tracePt t="259333" x="4965700" y="3086100"/>
          <p14:tracePt t="259350" x="4984750" y="3079750"/>
          <p14:tracePt t="259352" x="4991100" y="3073400"/>
          <p14:tracePt t="259366" x="4997450" y="3067050"/>
          <p14:tracePt t="259367" x="5003800" y="3067050"/>
          <p14:tracePt t="259383" x="5022850" y="3048000"/>
          <p14:tracePt t="259400" x="5035550" y="3035300"/>
          <p14:tracePt t="259416" x="5041900" y="3022600"/>
          <p14:tracePt t="259433" x="5041900" y="3009900"/>
          <p14:tracePt t="259450" x="5041900" y="3003550"/>
          <p14:tracePt t="259735" x="5041900" y="3009900"/>
          <p14:tracePt t="259750" x="5035550" y="3016250"/>
          <p14:tracePt t="259768" x="5035550" y="3022600"/>
          <p14:tracePt t="259799" x="5029200" y="3022600"/>
          <p14:tracePt t="260070" x="5029200" y="3035300"/>
          <p14:tracePt t="260084" x="5022850" y="3048000"/>
          <p14:tracePt t="260101" x="5016500" y="3060700"/>
          <p14:tracePt t="260117" x="5016500" y="3067050"/>
          <p14:tracePt t="260266" x="5022850" y="3067050"/>
          <p14:tracePt t="260273" x="5029200" y="3060700"/>
          <p14:tracePt t="260284" x="5035550" y="3060700"/>
          <p14:tracePt t="260301" x="5067300" y="3048000"/>
          <p14:tracePt t="260317" x="5099050" y="3022600"/>
          <p14:tracePt t="260333" x="5130800" y="3003550"/>
          <p14:tracePt t="260351" x="5149850" y="2984500"/>
          <p14:tracePt t="260367" x="5156200" y="2984500"/>
          <p14:tracePt t="260443" x="5149850" y="2984500"/>
          <p14:tracePt t="260452" x="5143500" y="2984500"/>
          <p14:tracePt t="260474" x="5137150" y="2990850"/>
          <p14:tracePt t="260485" x="5137150" y="2997200"/>
          <p14:tracePt t="260500" x="5130800" y="2997200"/>
          <p14:tracePt t="260517" x="5124450" y="3003550"/>
          <p14:tracePt t="260534" x="5124450" y="3009900"/>
          <p14:tracePt t="260551" x="5118100" y="3016250"/>
          <p14:tracePt t="260567" x="5111750" y="3028950"/>
          <p14:tracePt t="260584" x="5105400" y="3035300"/>
          <p14:tracePt t="260602" x="5099050" y="3041650"/>
          <p14:tracePt t="260617" x="5099050" y="3048000"/>
          <p14:tracePt t="260634" x="5092700" y="3048000"/>
          <p14:tracePt t="260769" x="5092700" y="3054350"/>
          <p14:tracePt t="260777" x="5086350" y="3054350"/>
          <p14:tracePt t="260787" x="5086350" y="3060700"/>
          <p14:tracePt t="260818" x="5080000" y="3060700"/>
          <p14:tracePt t="260851" x="5080000" y="3067050"/>
          <p14:tracePt t="261047" x="5080000" y="3060700"/>
          <p14:tracePt t="261070" x="5080000" y="3054350"/>
          <p14:tracePt t="261085" x="5092700" y="3041650"/>
          <p14:tracePt t="261102" x="5105400" y="3016250"/>
          <p14:tracePt t="261119" x="5111750" y="2997200"/>
          <p14:tracePt t="261135" x="5111750" y="2990850"/>
          <p14:tracePt t="261151" x="5118100" y="2984500"/>
          <p14:tracePt t="261168" x="5124450" y="2978150"/>
          <p14:tracePt t="261184" x="5130800" y="2971800"/>
          <p14:tracePt t="261201" x="5219700" y="2952750"/>
          <p14:tracePt t="261218" x="5391150" y="2946400"/>
          <p14:tracePt t="261234" x="5581650" y="2940050"/>
          <p14:tracePt t="261251" x="5740400" y="2933700"/>
          <p14:tracePt t="261268" x="5835650" y="2933700"/>
          <p14:tracePt t="261285" x="5867400" y="2927350"/>
          <p14:tracePt t="261318" x="5880100" y="2927350"/>
          <p14:tracePt t="261335" x="5969000" y="2914650"/>
          <p14:tracePt t="261351" x="6146800" y="2908300"/>
          <p14:tracePt t="261368" x="6375400" y="2901950"/>
          <p14:tracePt t="261385" x="6635750" y="2895600"/>
          <p14:tracePt t="261401" x="6832600" y="2895600"/>
          <p14:tracePt t="261418" x="6978650" y="2908300"/>
          <p14:tracePt t="261434" x="7004050" y="2908300"/>
          <p14:tracePt t="261485" x="7029450" y="2908300"/>
          <p14:tracePt t="261502" x="7054850" y="2908300"/>
          <p14:tracePt t="261518" x="7105650" y="2908300"/>
          <p14:tracePt t="261536" x="7283450" y="2914650"/>
          <p14:tracePt t="261551" x="7327900" y="2921000"/>
          <p14:tracePt t="261568" x="7353300" y="2921000"/>
          <p14:tracePt t="261601" x="7359650" y="2921000"/>
          <p14:tracePt t="261618" x="7391400" y="2921000"/>
          <p14:tracePt t="261635" x="7429500" y="2914650"/>
          <p14:tracePt t="261651" x="7461250" y="2908300"/>
          <p14:tracePt t="261667" x="7486650" y="2895600"/>
          <p14:tracePt t="261685" x="7499350" y="2889250"/>
          <p14:tracePt t="261702" x="7512050" y="2882900"/>
          <p14:tracePt t="261718" x="7518400" y="2876550"/>
          <p14:tracePt t="261735" x="7543800" y="2870200"/>
          <p14:tracePt t="261752" x="7575550" y="2863850"/>
          <p14:tracePt t="261768" x="7607300" y="2857500"/>
          <p14:tracePt t="261785" x="7632700" y="2844800"/>
          <p14:tracePt t="261818" x="7639050" y="2838450"/>
          <p14:tracePt t="261893" x="7645400" y="2838450"/>
          <p14:tracePt t="261909" x="7651750" y="2844800"/>
          <p14:tracePt t="261930" x="7670800" y="2857500"/>
          <p14:tracePt t="261935" x="7677150" y="2863850"/>
          <p14:tracePt t="261951" x="7696200" y="2870200"/>
          <p14:tracePt t="261968" x="7721600" y="2882900"/>
          <p14:tracePt t="261985" x="7759700" y="2889250"/>
          <p14:tracePt t="262001" x="7804150" y="2889250"/>
          <p14:tracePt t="262019" x="7924800" y="2889250"/>
          <p14:tracePt t="262035" x="7988300" y="2889250"/>
          <p14:tracePt t="262052" x="8223250" y="2889250"/>
          <p14:tracePt t="262068" x="8356600" y="2882900"/>
          <p14:tracePt t="262085" x="8413750" y="2876550"/>
          <p14:tracePt t="262102" x="8420100" y="2876550"/>
          <p14:tracePt t="262152" x="8432800" y="2863850"/>
          <p14:tracePt t="262168" x="8477250" y="2844800"/>
          <p14:tracePt t="262186" x="8534400" y="2813050"/>
          <p14:tracePt t="262204" x="8572500" y="2787650"/>
          <p14:tracePt t="262219" x="8591550" y="2762250"/>
          <p14:tracePt t="262235" x="8597900" y="2749550"/>
          <p14:tracePt t="262252" x="8591550" y="2736850"/>
          <p14:tracePt t="262269" x="8585200" y="2730500"/>
          <p14:tracePt t="262285" x="8559800" y="2717800"/>
          <p14:tracePt t="262287" x="8547100" y="2711450"/>
          <p14:tracePt t="262302" x="8540750" y="2711450"/>
          <p14:tracePt t="262318" x="8540750" y="2698750"/>
          <p14:tracePt t="262335" x="8521700" y="2679700"/>
          <p14:tracePt t="262352" x="8496300" y="2660650"/>
          <p14:tracePt t="262369" x="8451850" y="2635250"/>
          <p14:tracePt t="262386" x="8401050" y="2616200"/>
          <p14:tracePt t="262402" x="8331200" y="2603500"/>
          <p14:tracePt t="262419" x="8242300" y="2597150"/>
          <p14:tracePt t="262435" x="8159750" y="2597150"/>
          <p14:tracePt t="262453" x="8058150" y="2609850"/>
          <p14:tracePt t="262469" x="8001000" y="2616200"/>
          <p14:tracePt t="262485" x="7956550" y="2616200"/>
          <p14:tracePt t="262502" x="7912100" y="2622550"/>
          <p14:tracePt t="262519" x="7874000" y="2628900"/>
          <p14:tracePt t="262536" x="7842250" y="2635250"/>
          <p14:tracePt t="262552" x="7772400" y="2660650"/>
          <p14:tracePt t="262569" x="7734300" y="2679700"/>
          <p14:tracePt t="262586" x="7715250" y="2698750"/>
          <p14:tracePt t="262602" x="7683500" y="2736850"/>
          <p14:tracePt t="262619" x="7677150" y="2787650"/>
          <p14:tracePt t="262635" x="7677150" y="2825750"/>
          <p14:tracePt t="262652" x="7689850" y="2870200"/>
          <p14:tracePt t="262669" x="7708900" y="2895600"/>
          <p14:tracePt t="262685" x="7721600" y="2921000"/>
          <p14:tracePt t="262702" x="7734300" y="2933700"/>
          <p14:tracePt t="262719" x="7747000" y="2940050"/>
          <p14:tracePt t="262736" x="7753350" y="2946400"/>
          <p14:tracePt t="262752" x="7772400" y="2952750"/>
          <p14:tracePt t="262769" x="7829550" y="2959100"/>
          <p14:tracePt t="262771" x="7861300" y="2965450"/>
          <p14:tracePt t="262786" x="7905750" y="2965450"/>
          <p14:tracePt t="262802" x="7981950" y="2965450"/>
          <p14:tracePt t="262821" x="8001000" y="2965450"/>
          <p14:tracePt t="262852" x="8001000" y="2959100"/>
          <p14:tracePt t="262869" x="8007350" y="2959100"/>
          <p14:tracePt t="262887" x="8032750" y="2946400"/>
          <p14:tracePt t="262902" x="8102600" y="2933700"/>
          <p14:tracePt t="262919" x="8140700" y="2933700"/>
          <p14:tracePt t="262921" x="8204200" y="2921000"/>
          <p14:tracePt t="262937" x="8261350" y="2914650"/>
          <p14:tracePt t="262953" x="8274050" y="2914650"/>
          <p14:tracePt t="263021" x="8267700" y="2914650"/>
          <p14:tracePt t="263065" x="8274050" y="2914650"/>
          <p14:tracePt t="263081" x="8280400" y="2914650"/>
          <p14:tracePt t="263148" x="8280400" y="2921000"/>
          <p14:tracePt t="263154" x="8274050" y="2921000"/>
          <p14:tracePt t="263169" x="8255000" y="2921000"/>
          <p14:tracePt t="263186" x="8223250" y="2927350"/>
          <p14:tracePt t="263203" x="8172450" y="2927350"/>
          <p14:tracePt t="263220" x="8128000" y="2933700"/>
          <p14:tracePt t="263236" x="8077200" y="2940050"/>
          <p14:tracePt t="263252" x="8045450" y="2952750"/>
          <p14:tracePt t="263269" x="8007350" y="2959100"/>
          <p14:tracePt t="263286" x="7969250" y="2965450"/>
          <p14:tracePt t="263303" x="7943850" y="2971800"/>
          <p14:tracePt t="263337" x="7937500" y="2971800"/>
          <p14:tracePt t="263528" x="7937500" y="2990850"/>
          <p14:tracePt t="263537" x="7937500" y="2997200"/>
          <p14:tracePt t="263554" x="7937500" y="3009900"/>
          <p14:tracePt t="263570" x="7943850" y="3022600"/>
          <p14:tracePt t="263587" x="7956550" y="3035300"/>
          <p14:tracePt t="263603" x="8001000" y="3048000"/>
          <p14:tracePt t="263620" x="8134350" y="3060700"/>
          <p14:tracePt t="263637" x="8248650" y="3067050"/>
          <p14:tracePt t="263653" x="8324850" y="3073400"/>
          <p14:tracePt t="263670" x="8343900" y="3073400"/>
          <p14:tracePt t="263687" x="8356600" y="3073400"/>
          <p14:tracePt t="263720" x="8356600" y="3067050"/>
          <p14:tracePt t="263758" x="8356600" y="3060700"/>
          <p14:tracePt t="263800" x="8350250" y="3060700"/>
          <p14:tracePt t="263903" x="8350250" y="3054350"/>
          <p14:tracePt t="263912" x="8356600" y="3048000"/>
          <p14:tracePt t="263929" x="8375650" y="3035300"/>
          <p14:tracePt t="263937" x="8394700" y="3022600"/>
          <p14:tracePt t="263954" x="8413750" y="3003550"/>
          <p14:tracePt t="263970" x="8439150" y="2984500"/>
          <p14:tracePt t="263987" x="8534400" y="2971800"/>
          <p14:tracePt t="264003" x="8750300" y="2971800"/>
          <p14:tracePt t="264020" x="8921750" y="2971800"/>
          <p14:tracePt t="264036" x="9023350" y="2978150"/>
          <p14:tracePt t="264053" x="9036050" y="2978150"/>
          <p14:tracePt t="264087" x="9010650" y="2965450"/>
          <p14:tracePt t="264104" x="8991600" y="2959100"/>
          <p14:tracePt t="264120" x="8940800" y="2952750"/>
          <p14:tracePt t="264138" x="8934450" y="2952750"/>
          <p14:tracePt t="264177" x="8934450" y="2946400"/>
          <p14:tracePt t="264204" x="8928100" y="2933700"/>
          <p14:tracePt t="264220" x="8915400" y="2927350"/>
          <p14:tracePt t="267820" x="8921750" y="2927350"/>
          <p14:tracePt t="267828" x="8928100" y="2940050"/>
          <p14:tracePt t="267840" x="8966200" y="2965450"/>
          <p14:tracePt t="267857" x="9067800" y="3022600"/>
          <p14:tracePt t="267876" x="9321800" y="3105150"/>
          <p14:tracePt t="267890" x="9391650" y="3130550"/>
          <p14:tracePt t="267892" x="9480550" y="3162300"/>
          <p14:tracePt t="267907" x="9594850" y="3232150"/>
          <p14:tracePt t="267923" x="9607550" y="3308350"/>
          <p14:tracePt t="267940" x="9512300" y="3359150"/>
          <p14:tracePt t="267956" x="9372600" y="3397250"/>
          <p14:tracePt t="267973" x="9188450" y="3454400"/>
          <p14:tracePt t="267989" x="9017000" y="3492500"/>
          <p14:tracePt t="268007" x="8909050" y="3530600"/>
          <p14:tracePt t="268023" x="8788400" y="3606800"/>
          <p14:tracePt t="268040" x="8693150" y="3689350"/>
          <p14:tracePt t="268058" x="8540750" y="3803650"/>
          <p14:tracePt t="268073" x="8343900" y="3905250"/>
          <p14:tracePt t="268090" x="8102600" y="4000500"/>
          <p14:tracePt t="268107" x="7823200" y="4057650"/>
          <p14:tracePt t="268124" x="7543800" y="4108450"/>
          <p14:tracePt t="268141" x="7232650" y="4171950"/>
          <p14:tracePt t="268157" x="7169150" y="4184650"/>
          <p14:tracePt t="268158" x="7118350" y="4197350"/>
          <p14:tracePt t="268173" x="7073900" y="4216400"/>
          <p14:tracePt t="268190" x="7067550" y="4216400"/>
          <p14:tracePt t="268207" x="7054850" y="4210050"/>
          <p14:tracePt t="268226" x="7010400" y="4165600"/>
          <p14:tracePt t="268240" x="6934200" y="4108450"/>
          <p14:tracePt t="268257" x="6800850" y="4013200"/>
          <p14:tracePt t="268274" x="6661150" y="3905250"/>
          <p14:tracePt t="268290" x="6559550" y="3835400"/>
          <p14:tracePt t="268292" x="6502400" y="3790950"/>
          <p14:tracePt t="268307" x="6477000" y="3765550"/>
          <p14:tracePt t="268323" x="6426200" y="3727450"/>
          <p14:tracePt t="268325" x="6407150" y="3727450"/>
          <p14:tracePt t="268340" x="6388100" y="3727450"/>
          <p14:tracePt t="268357" x="6153150" y="3733800"/>
          <p14:tracePt t="268373" x="5886450" y="3740150"/>
          <p14:tracePt t="268391" x="5600700" y="3746500"/>
          <p14:tracePt t="268410" x="5365750" y="3752850"/>
          <p14:tracePt t="268427" x="5149850" y="3771900"/>
          <p14:tracePt t="268440" x="4972050" y="3797300"/>
          <p14:tracePt t="268458" x="4806950" y="3848100"/>
          <p14:tracePt t="268473" x="4616450" y="3924300"/>
          <p14:tracePt t="268490" x="4394200" y="4000500"/>
          <p14:tracePt t="268507" x="4203700" y="4057650"/>
          <p14:tracePt t="268524" x="4038600" y="4121150"/>
          <p14:tracePt t="268541" x="3975100" y="4159250"/>
          <p14:tracePt t="268557" x="3968750" y="4210050"/>
          <p14:tracePt t="268574" x="4006850" y="4337050"/>
          <p14:tracePt t="268608" x="4013200" y="4514850"/>
          <p14:tracePt t="268624" x="4006850" y="4591050"/>
          <p14:tracePt t="268641" x="4013200" y="4641850"/>
          <p14:tracePt t="268657" x="4038600" y="4699000"/>
          <p14:tracePt t="268674" x="4070350" y="4743450"/>
          <p14:tracePt t="268690" x="4140200" y="4781550"/>
          <p14:tracePt t="268707" x="4254500" y="4819650"/>
          <p14:tracePt t="268724" x="4368800" y="4838700"/>
          <p14:tracePt t="268741" x="4425950" y="4851400"/>
          <p14:tracePt t="268757" x="4438650" y="4857750"/>
          <p14:tracePt t="268774" x="4451350" y="4857750"/>
          <p14:tracePt t="268790" x="4457700" y="4857750"/>
          <p14:tracePt t="268807" x="4464050" y="4845050"/>
          <p14:tracePt t="268824" x="4470400" y="4838700"/>
          <p14:tracePt t="268840" x="4476750" y="4838700"/>
          <p14:tracePt t="268857" x="4476750" y="4832350"/>
          <p14:tracePt t="268907" x="4476750" y="4838700"/>
          <p14:tracePt t="268939" x="4476750" y="4845050"/>
          <p14:tracePt t="268997" x="4483100" y="4845050"/>
          <p14:tracePt t="269008" x="4489450" y="4845050"/>
          <p14:tracePt t="269024" x="4508500" y="4845050"/>
          <p14:tracePt t="269041" x="4540250" y="4845050"/>
          <p14:tracePt t="269058" x="4565650" y="4845050"/>
          <p14:tracePt t="269074" x="4578350" y="4845050"/>
          <p14:tracePt t="269165" x="4578350" y="4851400"/>
          <p14:tracePt t="269174" x="4578350" y="4857750"/>
          <p14:tracePt t="269180" x="4578350" y="4864100"/>
          <p14:tracePt t="269208" x="4578350" y="4883150"/>
          <p14:tracePt t="269224" x="4572000" y="4895850"/>
          <p14:tracePt t="269241" x="4565650" y="4908550"/>
          <p14:tracePt t="269243" x="4565650" y="4914900"/>
          <p14:tracePt t="269291" x="4559300" y="4914900"/>
          <p14:tracePt t="269428" x="4565650" y="4914900"/>
          <p14:tracePt t="269434" x="4565650" y="4908550"/>
          <p14:tracePt t="269444" x="4572000" y="4908550"/>
          <p14:tracePt t="269457" x="4584700" y="4908550"/>
          <p14:tracePt t="269476" x="4597400" y="4908550"/>
          <p14:tracePt t="269492" x="4610100" y="4902200"/>
          <p14:tracePt t="269508" x="4635500" y="4902200"/>
          <p14:tracePt t="269526" x="4686300" y="4902200"/>
          <p14:tracePt t="269541" x="4768850" y="4902200"/>
          <p14:tracePt t="269558" x="5010150" y="4921250"/>
          <p14:tracePt t="269575" x="5378450" y="4972050"/>
          <p14:tracePt t="269591" x="5651500" y="5029200"/>
          <p14:tracePt t="269609" x="5848350" y="5086350"/>
          <p14:tracePt t="269625" x="5988050" y="5124450"/>
          <p14:tracePt t="269642" x="6076950" y="5137150"/>
          <p14:tracePt t="269643" x="6115050" y="5137150"/>
          <p14:tracePt t="269661" x="6165850" y="5137150"/>
          <p14:tracePt t="269676" x="6242050" y="5130800"/>
          <p14:tracePt t="269691" x="6362700" y="5124450"/>
          <p14:tracePt t="269708" x="6540500" y="5118100"/>
          <p14:tracePt t="269725" x="6699250" y="5118100"/>
          <p14:tracePt t="269741" x="6819900" y="5118100"/>
          <p14:tracePt t="269758" x="6883400" y="5118100"/>
          <p14:tracePt t="269775" x="6896100" y="5118100"/>
          <p14:tracePt t="269825" x="6908800" y="5105400"/>
          <p14:tracePt t="269842" x="6959600" y="5080000"/>
          <p14:tracePt t="269858" x="7048500" y="5041900"/>
          <p14:tracePt t="269875" x="7137400" y="4997450"/>
          <p14:tracePt t="269892" x="7175500" y="4965700"/>
          <p14:tracePt t="269908" x="7200900" y="4953000"/>
          <p14:tracePt t="269925" x="7200900" y="4940300"/>
          <p14:tracePt t="269942" x="7207250" y="4940300"/>
          <p14:tracePt t="270010" x="7200900" y="4927600"/>
          <p14:tracePt t="270025" x="7188200" y="4914900"/>
          <p14:tracePt t="270042" x="7150100" y="4864100"/>
          <p14:tracePt t="270058" x="7124700" y="4838700"/>
          <p14:tracePt t="270074" x="7118350" y="4832350"/>
          <p14:tracePt t="270092" x="7086600" y="4819650"/>
          <p14:tracePt t="270108" x="7067550" y="4819650"/>
          <p14:tracePt t="270124" x="7054850" y="4813300"/>
          <p14:tracePt t="270142" x="7035800" y="4806950"/>
          <p14:tracePt t="270158" x="7010400" y="4794250"/>
          <p14:tracePt t="270175" x="6985000" y="4787900"/>
          <p14:tracePt t="270192" x="6959600" y="4775200"/>
          <p14:tracePt t="270209" x="6946900" y="4775200"/>
          <p14:tracePt t="270212" x="6940550" y="4775200"/>
          <p14:tracePt t="270225" x="6934200" y="4775200"/>
          <p14:tracePt t="270227" x="6927850" y="4781550"/>
          <p14:tracePt t="270242" x="6896100" y="4794250"/>
          <p14:tracePt t="270259" x="6864350" y="4806950"/>
          <p14:tracePt t="270275" x="6819900" y="4819650"/>
          <p14:tracePt t="270292" x="6756400" y="4832350"/>
          <p14:tracePt t="270308" x="6731000" y="4851400"/>
          <p14:tracePt t="270325" x="6711950" y="4889500"/>
          <p14:tracePt t="270342" x="6705600" y="4933950"/>
          <p14:tracePt t="270358" x="6699250" y="4997450"/>
          <p14:tracePt t="270375" x="6699250" y="5035550"/>
          <p14:tracePt t="270391" x="6705600" y="5067300"/>
          <p14:tracePt t="270409" x="6711950" y="5073650"/>
          <p14:tracePt t="270442" x="6718300" y="5080000"/>
          <p14:tracePt t="270459" x="6737350" y="5086350"/>
          <p14:tracePt t="270476" x="6838950" y="5092700"/>
          <p14:tracePt t="270492" x="7016750" y="5092700"/>
          <p14:tracePt t="270509" x="7207250" y="5092700"/>
          <p14:tracePt t="270526" x="7327900" y="5080000"/>
          <p14:tracePt t="270542" x="7378700" y="5054600"/>
          <p14:tracePt t="270559" x="7391400" y="5035550"/>
          <p14:tracePt t="270576" x="7391400" y="5029200"/>
          <p14:tracePt t="270610" x="7378700" y="5029200"/>
          <p14:tracePt t="270625" x="7353300" y="5029200"/>
          <p14:tracePt t="270643" x="7346950" y="5035550"/>
          <p14:tracePt t="270659" x="7346950" y="5041900"/>
          <p14:tracePt t="270692" x="7346950" y="5035550"/>
          <p14:tracePt t="270709" x="7353300" y="5022850"/>
          <p14:tracePt t="270726" x="7353300" y="4991100"/>
          <p14:tracePt t="270743" x="7340600" y="4959350"/>
          <p14:tracePt t="270759" x="7327900" y="4933950"/>
          <p14:tracePt t="270775" x="7296150" y="4902200"/>
          <p14:tracePt t="270793" x="7283450" y="4883150"/>
          <p14:tracePt t="270809" x="7270750" y="4870450"/>
          <p14:tracePt t="270826" x="7270750" y="4845050"/>
          <p14:tracePt t="270842" x="7270750" y="4832350"/>
          <p14:tracePt t="270875" x="7264400" y="4832350"/>
          <p14:tracePt t="270892" x="7264400" y="4826000"/>
          <p14:tracePt t="270909" x="7258050" y="4826000"/>
          <p14:tracePt t="270912" x="7251700" y="4826000"/>
          <p14:tracePt t="270926" x="7219950" y="4826000"/>
          <p14:tracePt t="270944" x="7181850" y="4826000"/>
          <p14:tracePt t="270959" x="7105650" y="4826000"/>
          <p14:tracePt t="270976" x="6972300" y="4832350"/>
          <p14:tracePt t="270993" x="6889750" y="4832350"/>
          <p14:tracePt t="271009" x="6838950" y="4832350"/>
          <p14:tracePt t="271026" x="6813550" y="4832350"/>
          <p14:tracePt t="271043" x="6769100" y="4832350"/>
          <p14:tracePt t="271059" x="6705600" y="4832350"/>
          <p14:tracePt t="271076" x="6623050" y="4832350"/>
          <p14:tracePt t="271093" x="6515100" y="4794250"/>
          <p14:tracePt t="271109" x="6407150" y="4762500"/>
          <p14:tracePt t="271126" x="6292850" y="4718050"/>
          <p14:tracePt t="271142" x="6235700" y="4692650"/>
          <p14:tracePt t="271159" x="6197600" y="4660900"/>
          <p14:tracePt t="271176" x="6178550" y="4648200"/>
          <p14:tracePt t="271193" x="6146800" y="4622800"/>
          <p14:tracePt t="271209" x="6140450" y="4616450"/>
          <p14:tracePt t="271212" x="6134100" y="4616450"/>
          <p14:tracePt t="271226" x="6127750" y="4610100"/>
          <p14:tracePt t="271243" x="6102350" y="4610100"/>
          <p14:tracePt t="271259" x="6083300" y="4610100"/>
          <p14:tracePt t="271276" x="6064250" y="4610100"/>
          <p14:tracePt t="271315" x="6064250" y="4603750"/>
          <p14:tracePt t="271377" x="6057900" y="4603750"/>
          <p14:tracePt t="271384" x="6051550" y="4603750"/>
          <p14:tracePt t="271395" x="6045200" y="4603750"/>
          <p14:tracePt t="271410" x="6032500" y="4603750"/>
          <p14:tracePt t="271426" x="6000750" y="4603750"/>
          <p14:tracePt t="271443" x="5988050" y="4603750"/>
          <p14:tracePt t="271505" x="5988050" y="4610100"/>
          <p14:tracePt t="271527" x="5981700" y="4616450"/>
          <p14:tracePt t="271543" x="5981700" y="4622800"/>
          <p14:tracePt t="271559" x="5981700" y="4629150"/>
          <p14:tracePt t="271626" x="5975350" y="4616450"/>
          <p14:tracePt t="271645" x="5962650" y="4597400"/>
          <p14:tracePt t="271660" x="5943600" y="4578350"/>
          <p14:tracePt t="271676" x="5918200" y="4559300"/>
          <p14:tracePt t="271693" x="5892800" y="4540250"/>
          <p14:tracePt t="271710" x="5873750" y="4514850"/>
          <p14:tracePt t="271726" x="5842000" y="4476750"/>
          <p14:tracePt t="271742" x="5797550" y="4438650"/>
          <p14:tracePt t="271759" x="5727700" y="4394200"/>
          <p14:tracePt t="271776" x="5708650" y="4381500"/>
          <p14:tracePt t="271828" x="5715000" y="4387850"/>
          <p14:tracePt t="271843" x="5753100" y="4413250"/>
          <p14:tracePt t="271860" x="5797550" y="4438650"/>
          <p14:tracePt t="271877" x="5822950" y="4451350"/>
          <p14:tracePt t="271893" x="5822950" y="4457700"/>
          <p14:tracePt t="272006" x="5835650" y="4457700"/>
          <p14:tracePt t="272012" x="5842000" y="4457700"/>
          <p14:tracePt t="272028" x="5848350" y="4457700"/>
          <p14:tracePt t="272044" x="5867400" y="4457700"/>
          <p14:tracePt t="272060" x="5880100" y="4457700"/>
          <p14:tracePt t="272077" x="5892800" y="4457700"/>
          <p14:tracePt t="272093" x="5899150" y="4457700"/>
          <p14:tracePt t="272127" x="5911850" y="4457700"/>
          <p14:tracePt t="272143" x="5911850" y="4464050"/>
          <p14:tracePt t="272160" x="5911850" y="4476750"/>
          <p14:tracePt t="272194" x="5905500" y="4483100"/>
          <p14:tracePt t="272303" x="5905500" y="4489450"/>
          <p14:tracePt t="272388" x="5899150" y="4489450"/>
          <p14:tracePt t="272451" x="5905500" y="4489450"/>
          <p14:tracePt t="272472" x="5911850" y="4489450"/>
          <p14:tracePt t="272493" x="5918200" y="4489450"/>
          <p14:tracePt t="272511" x="5924550" y="4483100"/>
          <p14:tracePt t="272527" x="5994400" y="4470400"/>
          <p14:tracePt t="272544" x="6102350" y="4464050"/>
          <p14:tracePt t="272560" x="6210300" y="4457700"/>
          <p14:tracePt t="272577" x="6280150" y="4457700"/>
          <p14:tracePt t="272579" x="6292850" y="4457700"/>
          <p14:tracePt t="272594" x="6305550" y="4457700"/>
          <p14:tracePt t="272595" x="6311900" y="4457700"/>
          <p14:tracePt t="272612" x="6330950" y="4464050"/>
          <p14:tracePt t="272627" x="6343650" y="4464050"/>
          <p14:tracePt t="272644" x="6375400" y="4464050"/>
          <p14:tracePt t="272661" x="6419850" y="4445000"/>
          <p14:tracePt t="272677" x="6457950" y="4432300"/>
          <p14:tracePt t="272694" x="6483350" y="4413250"/>
          <p14:tracePt t="272710" x="6496050" y="4406900"/>
          <p14:tracePt t="272727" x="6496050" y="4394200"/>
          <p14:tracePt t="272760" x="6496050" y="4387850"/>
          <p14:tracePt t="272777" x="6502400" y="4381500"/>
          <p14:tracePt t="272794" x="6521450" y="4375150"/>
          <p14:tracePt t="272811" x="6534150" y="4356100"/>
          <p14:tracePt t="272827" x="6546850" y="4343400"/>
          <p14:tracePt t="272844" x="6546850" y="4305300"/>
          <p14:tracePt t="272877" x="6546850" y="4298950"/>
          <p14:tracePt t="272894" x="6540500" y="4292600"/>
          <p14:tracePt t="272911" x="6527800" y="4292600"/>
          <p14:tracePt t="272927" x="6515100" y="4286250"/>
          <p14:tracePt t="272944" x="6508750" y="4286250"/>
          <p14:tracePt t="272961" x="6496050" y="4279900"/>
          <p14:tracePt t="272977" x="6489700" y="4279900"/>
          <p14:tracePt t="272993" x="6483350" y="4279900"/>
          <p14:tracePt t="273011" x="6477000" y="4292600"/>
          <p14:tracePt t="273027" x="6464300" y="4311650"/>
          <p14:tracePt t="273044" x="6457950" y="4330700"/>
          <p14:tracePt t="273061" x="6457950" y="4337050"/>
          <p14:tracePt t="273077" x="6457950" y="4343400"/>
          <p14:tracePt t="273141" x="6464300" y="4343400"/>
          <p14:tracePt t="273148" x="6470650" y="4343400"/>
          <p14:tracePt t="273161" x="6483350" y="4343400"/>
          <p14:tracePt t="273178" x="6489700" y="4343400"/>
          <p14:tracePt t="273194" x="6489700" y="4356100"/>
          <p14:tracePt t="273211" x="6470650" y="4375150"/>
          <p14:tracePt t="273228" x="6438900" y="4394200"/>
          <p14:tracePt t="273229" x="6413500" y="4406900"/>
          <p14:tracePt t="273244" x="6407150" y="4413250"/>
          <p14:tracePt t="273261" x="6388100" y="4419600"/>
          <p14:tracePt t="273279" x="6356350" y="4425950"/>
          <p14:tracePt t="273294" x="6318250" y="4445000"/>
          <p14:tracePt t="273312" x="6273800" y="4502150"/>
          <p14:tracePt t="273326" x="6261100" y="4540250"/>
          <p14:tracePt t="273344" x="6261100" y="4565650"/>
          <p14:tracePt t="273361" x="6261100" y="4578350"/>
          <p14:tracePt t="273378" x="6267450" y="4578350"/>
          <p14:tracePt t="273412" x="6280150" y="4578350"/>
          <p14:tracePt t="273428" x="6305550" y="4578350"/>
          <p14:tracePt t="273445" x="6318250" y="4578350"/>
          <p14:tracePt t="273462" x="6324600" y="4578350"/>
          <p14:tracePt t="273478" x="6330950" y="4578350"/>
          <p14:tracePt t="273683" x="6330950" y="4572000"/>
          <p14:tracePt t="273717" x="6330950" y="4565650"/>
          <p14:tracePt t="274093" x="6330950" y="4559300"/>
          <p14:tracePt t="274196" x="6330950" y="4552950"/>
          <p14:tracePt t="274278" x="6330950" y="4546600"/>
          <p14:tracePt t="274302" x="6330950" y="4540250"/>
          <p14:tracePt t="274327" x="6330950" y="4533900"/>
          <p14:tracePt t="274430" x="6330950" y="4527550"/>
          <p14:tracePt t="274555" x="6330950" y="4521200"/>
          <p14:tracePt t="274579" x="6330950" y="4514850"/>
          <p14:tracePt t="275050" x="6324600" y="4514850"/>
          <p14:tracePt t="275066" x="6324600" y="4521200"/>
          <p14:tracePt t="275080" x="6318250" y="4521200"/>
          <p14:tracePt t="275113" x="6311900" y="4521200"/>
          <p14:tracePt t="275248" x="6305550" y="4521200"/>
          <p14:tracePt t="275270" x="6305550" y="4527550"/>
          <p14:tracePt t="275297" x="6299200" y="4527550"/>
          <p14:tracePt t="275780" x="6292850" y="4527550"/>
          <p14:tracePt t="276134" x="6292850" y="4533900"/>
          <p14:tracePt t="276147" x="6292850" y="4540250"/>
          <p14:tracePt t="276164" x="6292850" y="4546600"/>
          <p14:tracePt t="276216" x="6299200" y="4546600"/>
          <p14:tracePt t="276230" x="6305550" y="4533900"/>
          <p14:tracePt t="276247" x="6311900" y="4527550"/>
          <p14:tracePt t="276287" x="6318250" y="4527550"/>
          <p14:tracePt t="276626" x="6318250" y="4521200"/>
          <p14:tracePt t="276728" x="6318250" y="4514850"/>
          <p14:tracePt t="276762" x="6318250" y="4508500"/>
          <p14:tracePt t="276790" x="6318250" y="4502150"/>
          <p14:tracePt t="276828" x="6318250" y="4495800"/>
          <p14:tracePt t="276904" x="6324600" y="4495800"/>
          <p14:tracePt t="277278" x="6318250" y="4495800"/>
          <p14:tracePt t="277298" x="6318250" y="4489450"/>
          <p14:tracePt t="277315" x="6311900" y="4489450"/>
          <p14:tracePt t="277331" x="6299200" y="4489450"/>
          <p14:tracePt t="277333" x="6292850" y="4489450"/>
          <p14:tracePt t="277349" x="6254750" y="4495800"/>
          <p14:tracePt t="277365" x="6235700" y="4502150"/>
          <p14:tracePt t="277367" x="6203950" y="4514850"/>
          <p14:tracePt t="277381" x="6165850" y="4527550"/>
          <p14:tracePt t="277382" x="6127750" y="4546600"/>
          <p14:tracePt t="277399" x="6019800" y="4578350"/>
          <p14:tracePt t="277414" x="5899150" y="4629150"/>
          <p14:tracePt t="277431" x="5810250" y="4679950"/>
          <p14:tracePt t="277448" x="5772150" y="4724400"/>
          <p14:tracePt t="277464" x="5765800" y="4768850"/>
          <p14:tracePt t="277481" x="5803900" y="4813300"/>
          <p14:tracePt t="277498" x="5848350" y="4883150"/>
          <p14:tracePt t="277515" x="5899150" y="4978400"/>
          <p14:tracePt t="277531" x="5911850" y="5080000"/>
          <p14:tracePt t="277548" x="5867400" y="5162550"/>
          <p14:tracePt t="277565" x="5778500" y="5270500"/>
          <p14:tracePt t="277581" x="5651500" y="5391150"/>
          <p14:tracePt t="277597" x="5530850" y="5492750"/>
          <p14:tracePt t="277615" x="5416550" y="5619750"/>
          <p14:tracePt t="277631" x="5372100" y="5683250"/>
          <p14:tracePt t="277648" x="5334000" y="5734050"/>
          <p14:tracePt t="277665" x="5295900" y="5778500"/>
          <p14:tracePt t="277681" x="5238750" y="5816600"/>
          <p14:tracePt t="277698" x="5175250" y="5835650"/>
          <p14:tracePt t="277715" x="5111750" y="5842000"/>
          <p14:tracePt t="277732" x="5080000" y="5842000"/>
          <p14:tracePt t="277748" x="5067300" y="5835650"/>
          <p14:tracePt t="277765" x="5054600" y="5822950"/>
          <p14:tracePt t="277781" x="5041900" y="5816600"/>
          <p14:tracePt t="277798" x="4959350" y="5816600"/>
          <p14:tracePt t="277815" x="4800600" y="5835650"/>
          <p14:tracePt t="277831" x="4603750" y="5861050"/>
          <p14:tracePt t="277849" x="4400550" y="5905500"/>
          <p14:tracePt t="277867" x="4343400" y="5924550"/>
          <p14:tracePt t="277898" x="4343400" y="5930900"/>
          <p14:tracePt t="277915" x="4337050" y="5943600"/>
          <p14:tracePt t="277931" x="4318000" y="5975350"/>
          <p14:tracePt t="277948" x="4286250" y="6013450"/>
          <p14:tracePt t="277965" x="4235450" y="6038850"/>
          <p14:tracePt t="277982" x="4197350" y="6051550"/>
          <p14:tracePt t="277998" x="4165600" y="6057900"/>
          <p14:tracePt t="278052" x="4152900" y="6057900"/>
          <p14:tracePt t="278073" x="4102100" y="6064250"/>
          <p14:tracePt t="278082" x="4044950" y="6064250"/>
          <p14:tracePt t="278098" x="3841750" y="6070600"/>
          <p14:tracePt t="278115" x="3740150" y="6076950"/>
          <p14:tracePt t="278132" x="3702050" y="6076950"/>
          <p14:tracePt t="278176" x="3708400" y="6083300"/>
          <p14:tracePt t="278184" x="3708400" y="6089650"/>
          <p14:tracePt t="278200" x="3702050" y="6121400"/>
          <p14:tracePt t="278215" x="3670300" y="6159500"/>
          <p14:tracePt t="278232" x="3606800" y="6216650"/>
          <p14:tracePt t="278249" x="3562350" y="6254750"/>
          <p14:tracePt t="278265" x="3556000" y="6280150"/>
          <p14:tracePt t="278282" x="3562350" y="6299200"/>
          <p14:tracePt t="278299" x="3587750" y="6318250"/>
          <p14:tracePt t="278315" x="3644900" y="6362700"/>
          <p14:tracePt t="278332" x="3683000" y="6388100"/>
          <p14:tracePt t="278349" x="3733800" y="6407150"/>
          <p14:tracePt t="278365" x="3790950" y="6413500"/>
          <p14:tracePt t="278382" x="3867150" y="6413500"/>
          <p14:tracePt t="278399" x="3956050" y="6413500"/>
          <p14:tracePt t="278416" x="4076700" y="6394450"/>
          <p14:tracePt t="278432" x="4241800" y="6362700"/>
          <p14:tracePt t="278434" x="4356100" y="6343650"/>
          <p14:tracePt t="278449" x="4483100" y="6305550"/>
          <p14:tracePt t="278466" x="4495800" y="6292850"/>
          <p14:tracePt t="278482" x="4483100" y="6273800"/>
          <p14:tracePt t="278499" x="4445000" y="6254750"/>
          <p14:tracePt t="278515" x="4406900" y="6229350"/>
          <p14:tracePt t="278531" x="4375150" y="6197600"/>
          <p14:tracePt t="278549" x="4343400" y="6165850"/>
          <p14:tracePt t="278566" x="4337050" y="6146800"/>
          <p14:tracePt t="278599" x="4330700" y="6146800"/>
          <p14:tracePt t="278616" x="4298950" y="6172200"/>
          <p14:tracePt t="278632" x="4248150" y="6203950"/>
          <p14:tracePt t="278634" x="4210050" y="6216650"/>
          <p14:tracePt t="278649" x="4178300" y="6229350"/>
          <p14:tracePt t="278665" x="4152900" y="6235700"/>
          <p14:tracePt t="278704" x="4159250" y="6242050"/>
          <p14:tracePt t="278716" x="4171950" y="6242050"/>
          <p14:tracePt t="278733" x="4241800" y="6242050"/>
          <p14:tracePt t="278749" x="4343400" y="6242050"/>
          <p14:tracePt t="278766" x="4438650" y="6235700"/>
          <p14:tracePt t="278782" x="4514850" y="6229350"/>
          <p14:tracePt t="278799" x="4521200" y="6223000"/>
          <p14:tracePt t="278816" x="4527550" y="6223000"/>
          <p14:tracePt t="278832" x="4533900" y="6216650"/>
          <p14:tracePt t="278849" x="4546600" y="6191250"/>
          <p14:tracePt t="278865" x="4559300" y="6146800"/>
          <p14:tracePt t="278882" x="4616450" y="6070600"/>
          <p14:tracePt t="278899" x="4724400" y="6013450"/>
          <p14:tracePt t="278916" x="4781550" y="5988050"/>
          <p14:tracePt t="278933" x="4806950" y="5962650"/>
          <p14:tracePt t="278949" x="4819650" y="5943600"/>
          <p14:tracePt t="278966" x="4819650" y="5924550"/>
          <p14:tracePt t="278983" x="4826000" y="5886450"/>
          <p14:tracePt t="279000" x="4838700" y="5867400"/>
          <p14:tracePt t="279016" x="4883150" y="5854700"/>
          <p14:tracePt t="279018" x="4921250" y="5854700"/>
          <p14:tracePt t="279033" x="4978400" y="5861050"/>
          <p14:tracePt t="279049" x="5168900" y="5899150"/>
          <p14:tracePt t="279066" x="5346700" y="5924550"/>
          <p14:tracePt t="279082" x="5505450" y="5930900"/>
          <p14:tracePt t="279099" x="5664200" y="5937250"/>
          <p14:tracePt t="279116" x="5740400" y="5937250"/>
          <p14:tracePt t="279133" x="5772150" y="5924550"/>
          <p14:tracePt t="279149" x="5784850" y="5918200"/>
          <p14:tracePt t="279166" x="5784850" y="5911850"/>
          <p14:tracePt t="279216" x="5784850" y="5905500"/>
          <p14:tracePt t="279233" x="5791200" y="5899150"/>
          <p14:tracePt t="279250" x="5791200" y="5892800"/>
          <p14:tracePt t="279266" x="5791200" y="5848350"/>
          <p14:tracePt t="279283" x="5791200" y="5803900"/>
          <p14:tracePt t="279299" x="5791200" y="5753100"/>
          <p14:tracePt t="279316" x="5784850" y="5702300"/>
          <p14:tracePt t="279333" x="5746750" y="5657850"/>
          <p14:tracePt t="279349" x="5689600" y="5613400"/>
          <p14:tracePt t="279366" x="5626100" y="5581650"/>
          <p14:tracePt t="279383" x="5581650" y="5556250"/>
          <p14:tracePt t="279400" x="5537200" y="5537200"/>
          <p14:tracePt t="279416" x="5486400" y="5511800"/>
          <p14:tracePt t="279433" x="5448300" y="5492750"/>
          <p14:tracePt t="279435" x="5391150" y="5473700"/>
          <p14:tracePt t="279450" x="5359400" y="5467350"/>
          <p14:tracePt t="279466" x="5238750" y="5441950"/>
          <p14:tracePt t="279485" x="5060950" y="5422900"/>
          <p14:tracePt t="279500" x="5022850" y="5416550"/>
          <p14:tracePt t="279516" x="5003800" y="5416550"/>
          <p14:tracePt t="279534" x="4984750" y="5429250"/>
          <p14:tracePt t="279549" x="4933950" y="5454650"/>
          <p14:tracePt t="279566" x="4813300" y="5473700"/>
          <p14:tracePt t="279583" x="4648200" y="5492750"/>
          <p14:tracePt t="279600" x="4489450" y="5499100"/>
          <p14:tracePt t="279617" x="4343400" y="5505450"/>
          <p14:tracePt t="279633" x="4273550" y="5511800"/>
          <p14:tracePt t="279650" x="4254500" y="5524500"/>
          <p14:tracePt t="279666" x="4254500" y="5543550"/>
          <p14:tracePt t="279683" x="4279900" y="5581650"/>
          <p14:tracePt t="279685" x="4305300" y="5600700"/>
          <p14:tracePt t="279699" x="4330700" y="5626100"/>
          <p14:tracePt t="279701" x="4368800" y="5664200"/>
          <p14:tracePt t="279717" x="4413250" y="5708650"/>
          <p14:tracePt t="279733" x="4451350" y="5765800"/>
          <p14:tracePt t="279750" x="4464050" y="5784850"/>
          <p14:tracePt t="279753" x="4489450" y="5810250"/>
          <p14:tracePt t="279766" x="4527550" y="5848350"/>
          <p14:tracePt t="279783" x="4559300" y="5873750"/>
          <p14:tracePt t="279800" x="4597400" y="5899150"/>
          <p14:tracePt t="279816" x="4635500" y="5924550"/>
          <p14:tracePt t="279833" x="4654550" y="5937250"/>
          <p14:tracePt t="279850" x="4673600" y="5943600"/>
          <p14:tracePt t="279866" x="4699000" y="5949950"/>
          <p14:tracePt t="279883" x="4718050" y="5956300"/>
          <p14:tracePt t="279900" x="4730750" y="5962650"/>
          <p14:tracePt t="279916" x="4737100" y="5962650"/>
          <p14:tracePt t="279937" x="4743450" y="5962650"/>
          <p14:tracePt t="279950" x="4749800" y="5969000"/>
          <p14:tracePt t="279967" x="4756150" y="5975350"/>
          <p14:tracePt t="279984" x="4781550" y="5975350"/>
          <p14:tracePt t="280000" x="4826000" y="5975350"/>
          <p14:tracePt t="280017" x="4851400" y="5969000"/>
          <p14:tracePt t="280033" x="4870450" y="5969000"/>
          <p14:tracePt t="280050" x="4883150" y="5956300"/>
          <p14:tracePt t="280067" x="4889500" y="5949950"/>
          <p14:tracePt t="280084" x="4895850" y="5943600"/>
          <p14:tracePt t="280100" x="4895850" y="5937250"/>
          <p14:tracePt t="280117" x="4895850" y="5924550"/>
          <p14:tracePt t="280134" x="4895850" y="5911850"/>
          <p14:tracePt t="280150" x="4889500" y="5905500"/>
          <p14:tracePt t="280167" x="4889500" y="5899150"/>
          <p14:tracePt t="280183" x="4889500" y="5892800"/>
          <p14:tracePt t="280200" x="4883150" y="5886450"/>
          <p14:tracePt t="280217" x="4876800" y="5880100"/>
          <p14:tracePt t="280234" x="4876800" y="5873750"/>
          <p14:tracePt t="280250" x="4870450" y="5867400"/>
          <p14:tracePt t="280267" x="4864100" y="5861050"/>
          <p14:tracePt t="280286" x="4857750" y="5854700"/>
          <p14:tracePt t="280300" x="4857750" y="5848350"/>
          <p14:tracePt t="280424" x="4851400" y="5848350"/>
          <p14:tracePt t="280533" x="4845050" y="5848350"/>
          <p14:tracePt t="280690" x="4845050" y="5842000"/>
          <p14:tracePt t="280726" x="4845050" y="5835650"/>
          <p14:tracePt t="280751" x="4845050" y="5829300"/>
          <p14:tracePt t="280768" x="4845050" y="5822950"/>
          <p14:tracePt t="280785" x="4845050" y="5816600"/>
          <p14:tracePt t="280801" x="4851400" y="5810250"/>
          <p14:tracePt t="280818" x="4857750" y="5791200"/>
          <p14:tracePt t="280834" x="4857750" y="5784850"/>
          <p14:tracePt t="280851" x="4857750" y="5772150"/>
          <p14:tracePt t="280904" x="4857750" y="5765800"/>
          <p14:tracePt t="280935" x="4857750" y="5759450"/>
          <p14:tracePt t="280956" x="4857750" y="5753100"/>
          <p14:tracePt t="280979" x="4851400" y="5753100"/>
          <p14:tracePt t="281001" x="4851400" y="5746750"/>
          <p14:tracePt t="281175" x="4845050" y="5746750"/>
          <p14:tracePt t="281182" x="4845050" y="5753100"/>
          <p14:tracePt t="281219" x="4845050" y="5759450"/>
          <p14:tracePt t="281399" x="4845050" y="5765800"/>
          <p14:tracePt t="281416" x="4845050" y="5772150"/>
          <p14:tracePt t="281442" x="4845050" y="5778500"/>
          <p14:tracePt t="281447" x="4845050" y="5784850"/>
          <p14:tracePt t="281464" x="4845050" y="5791200"/>
          <p14:tracePt t="281485" x="4851400" y="5797550"/>
          <p14:tracePt t="281518" x="4857750" y="5797550"/>
          <p14:tracePt t="281557" x="4864100" y="5797550"/>
          <p14:tracePt t="281697" x="4864100" y="5791200"/>
          <p14:tracePt t="281735" x="4851400" y="5791200"/>
          <p14:tracePt t="281752" x="4845050" y="5791200"/>
          <p14:tracePt t="281768" x="4826000" y="5791200"/>
          <p14:tracePt t="281786" x="4800600" y="5791200"/>
          <p14:tracePt t="281802" x="4781550" y="5791200"/>
          <p14:tracePt t="281818" x="4718050" y="5810250"/>
          <p14:tracePt t="281835" x="4692650" y="5822950"/>
          <p14:tracePt t="281852" x="4654550" y="5848350"/>
          <p14:tracePt t="281869" x="4648200" y="5854700"/>
          <p14:tracePt t="281908" x="4648200" y="5861050"/>
          <p14:tracePt t="281935" x="4648200" y="5880100"/>
          <p14:tracePt t="281952" x="4648200" y="5892800"/>
          <p14:tracePt t="281968" x="4641850" y="5905500"/>
          <p14:tracePt t="281985" x="4641850" y="5911850"/>
          <p14:tracePt t="282002" x="4641850" y="5918200"/>
          <p14:tracePt t="282019" x="4641850" y="5924550"/>
          <p14:tracePt t="282035" x="4641850" y="5943600"/>
          <p14:tracePt t="282052" x="4641850" y="5962650"/>
          <p14:tracePt t="282068" x="4641850" y="5975350"/>
          <p14:tracePt t="282085" x="4641850" y="5981700"/>
          <p14:tracePt t="282101" x="4641850" y="5988050"/>
          <p14:tracePt t="282135" x="4648200" y="5988050"/>
          <p14:tracePt t="282152" x="4667250" y="5981700"/>
          <p14:tracePt t="282168" x="4679950" y="5981700"/>
          <p14:tracePt t="282185" x="4699000" y="5975350"/>
          <p14:tracePt t="282202" x="4730750" y="5969000"/>
          <p14:tracePt t="282218" x="4787900" y="5962650"/>
          <p14:tracePt t="282235" x="4864100" y="5949950"/>
          <p14:tracePt t="282252" x="4965700" y="5918200"/>
          <p14:tracePt t="282269" x="5022850" y="5873750"/>
          <p14:tracePt t="282285" x="5054600" y="5822950"/>
          <p14:tracePt t="282302" x="5073650" y="5746750"/>
          <p14:tracePt t="282320" x="5080000" y="5689600"/>
          <p14:tracePt t="282336" x="5080000" y="5683250"/>
          <p14:tracePt t="282338" x="5073650" y="5670550"/>
          <p14:tracePt t="282352" x="5067300" y="5664200"/>
          <p14:tracePt t="282369" x="5054600" y="5657850"/>
          <p14:tracePt t="282385" x="5041900" y="5651500"/>
          <p14:tracePt t="282402" x="5016500" y="5638800"/>
          <p14:tracePt t="282419" x="4978400" y="5619750"/>
          <p14:tracePt t="282435" x="4933950" y="5600700"/>
          <p14:tracePt t="282452" x="4895850" y="5575300"/>
          <p14:tracePt t="282469" x="4864100" y="5556250"/>
          <p14:tracePt t="282485" x="4826000" y="5543550"/>
          <p14:tracePt t="282502" x="4806950" y="5537200"/>
          <p14:tracePt t="282519" x="4794250" y="5543550"/>
          <p14:tracePt t="282536" x="4787900" y="5562600"/>
          <p14:tracePt t="282552" x="4781550" y="5594350"/>
          <p14:tracePt t="282554" x="4775200" y="5600700"/>
          <p14:tracePt t="282569" x="4775200" y="5613400"/>
          <p14:tracePt t="282586" x="4762500" y="5632450"/>
          <p14:tracePt t="282603" x="4756150" y="5645150"/>
          <p14:tracePt t="282623" x="4749800" y="5657850"/>
          <p14:tracePt t="282635" x="4756150" y="5715000"/>
          <p14:tracePt t="282653" x="4775200" y="5753100"/>
          <p14:tracePt t="282677" x="4800600" y="5791200"/>
          <p14:tracePt t="282685" x="4800600" y="5797550"/>
          <p14:tracePt t="282702" x="4806950" y="5803900"/>
          <p14:tracePt t="282736" x="4813300" y="5803900"/>
          <p14:tracePt t="282752" x="4819650" y="5810250"/>
          <p14:tracePt t="282769" x="4851400" y="5822950"/>
          <p14:tracePt t="282786" x="4908550" y="5842000"/>
          <p14:tracePt t="282801" x="4959350" y="5848350"/>
          <p14:tracePt t="282819" x="4991100" y="5848350"/>
          <p14:tracePt t="282836" x="5010150" y="5848350"/>
          <p14:tracePt t="282853" x="5016500" y="5848350"/>
          <p14:tracePt t="282886" x="5016500" y="5842000"/>
          <p14:tracePt t="282902" x="5010150" y="5835650"/>
          <p14:tracePt t="282919" x="5003800" y="5829300"/>
          <p14:tracePt t="282936" x="4984750" y="5829300"/>
          <p14:tracePt t="282952" x="4914900" y="5835650"/>
          <p14:tracePt t="282969" x="4864100" y="5842000"/>
          <p14:tracePt t="282986" x="4794250" y="5854700"/>
          <p14:tracePt t="283002" x="4743450" y="5867400"/>
          <p14:tracePt t="283019" x="4718050" y="5867400"/>
          <p14:tracePt t="283035" x="4711700" y="5867400"/>
          <p14:tracePt t="283069" x="4705350" y="5867400"/>
          <p14:tracePt t="283086" x="4635500" y="5867400"/>
          <p14:tracePt t="283103" x="4540250" y="5873750"/>
          <p14:tracePt t="283118" x="4483100" y="5873750"/>
          <p14:tracePt t="283136" x="4438650" y="5873750"/>
          <p14:tracePt t="283179" x="4445000" y="5873750"/>
          <p14:tracePt t="283188" x="4457700" y="5873750"/>
          <p14:tracePt t="283203" x="4495800" y="5880100"/>
          <p14:tracePt t="283220" x="4552950" y="5892800"/>
          <p14:tracePt t="283236" x="4597400" y="5911850"/>
          <p14:tracePt t="283253" x="4629150" y="5930900"/>
          <p14:tracePt t="283270" x="4654550" y="5943600"/>
          <p14:tracePt t="283286" x="4705350" y="5943600"/>
          <p14:tracePt t="283303" x="4794250" y="5943600"/>
          <p14:tracePt t="283320" x="4927600" y="5911850"/>
          <p14:tracePt t="283336" x="4997450" y="5880100"/>
          <p14:tracePt t="283353" x="5022850" y="5854700"/>
          <p14:tracePt t="283370" x="5035550" y="5835650"/>
          <p14:tracePt t="283387" x="5035550" y="5816600"/>
          <p14:tracePt t="283389" x="5035550" y="5803900"/>
          <p14:tracePt t="283405" x="5029200" y="5784850"/>
          <p14:tracePt t="283420" x="5022850" y="5765800"/>
          <p14:tracePt t="283436" x="5016500" y="5746750"/>
          <p14:tracePt t="283437" x="5010150" y="5727700"/>
          <p14:tracePt t="283454" x="5003800" y="5702300"/>
          <p14:tracePt t="283470" x="4997450" y="5670550"/>
          <p14:tracePt t="283486" x="4991100" y="5638800"/>
          <p14:tracePt t="283503" x="4984750" y="5632450"/>
          <p14:tracePt t="283519" x="4978400" y="5626100"/>
          <p14:tracePt t="283536" x="4959350" y="5626100"/>
          <p14:tracePt t="283553" x="4927600" y="5632450"/>
          <p14:tracePt t="283569" x="4883150" y="5645150"/>
          <p14:tracePt t="283586" x="4857750" y="5657850"/>
          <p14:tracePt t="283603" x="4819650" y="5664200"/>
          <p14:tracePt t="283605" x="4806950" y="5664200"/>
          <p14:tracePt t="283621" x="4787900" y="5676900"/>
          <p14:tracePt t="283637" x="4781550" y="5689600"/>
          <p14:tracePt t="283639" x="4781550" y="5702300"/>
          <p14:tracePt t="283656" x="4781550" y="5721350"/>
          <p14:tracePt t="283676" x="4800600" y="5765800"/>
          <p14:tracePt t="283678" x="4806950" y="5778500"/>
          <p14:tracePt t="283687" x="4826000" y="5810250"/>
          <p14:tracePt t="283703" x="4838700" y="5835650"/>
          <p14:tracePt t="283720" x="4851400" y="5854700"/>
          <p14:tracePt t="283738" x="4870450" y="5880100"/>
          <p14:tracePt t="283753" x="4889500" y="5886450"/>
          <p14:tracePt t="283770" x="4953000" y="5899150"/>
          <p14:tracePt t="283787" x="4997450" y="5899150"/>
          <p14:tracePt t="283803" x="5035550" y="5892800"/>
          <p14:tracePt t="283820" x="5060950" y="5867400"/>
          <p14:tracePt t="283840" x="5067300" y="5835650"/>
          <p14:tracePt t="283853" x="5067300" y="5822950"/>
          <p14:tracePt t="283871" x="5054600" y="5791200"/>
          <p14:tracePt t="283887" x="5016500" y="5734050"/>
          <p14:tracePt t="283904" x="4972050" y="5676900"/>
          <p14:tracePt t="283920" x="4940300" y="5657850"/>
          <p14:tracePt t="283937" x="4902200" y="5645150"/>
          <p14:tracePt t="283953" x="4845050" y="5638800"/>
          <p14:tracePt t="283970" x="4768850" y="5632450"/>
          <p14:tracePt t="283987" x="4641850" y="5638800"/>
          <p14:tracePt t="284003" x="4552950" y="5638800"/>
          <p14:tracePt t="284020" x="4470400" y="5638800"/>
          <p14:tracePt t="284037" x="4349750" y="5632450"/>
          <p14:tracePt t="284053" x="4298950" y="5638800"/>
          <p14:tracePt t="284069" x="4260850" y="5676900"/>
          <p14:tracePt t="284087" x="4260850" y="5721350"/>
          <p14:tracePt t="284103" x="4267200" y="5772150"/>
          <p14:tracePt t="284106" x="4292600" y="5822950"/>
          <p14:tracePt t="284120" x="4318000" y="5842000"/>
          <p14:tracePt t="284122" x="4356100" y="5880100"/>
          <p14:tracePt t="284140" x="4387850" y="5911850"/>
          <p14:tracePt t="284153" x="4419600" y="5930900"/>
          <p14:tracePt t="284170" x="4457700" y="5949950"/>
          <p14:tracePt t="284187" x="4514850" y="5956300"/>
          <p14:tracePt t="284203" x="4584700" y="5962650"/>
          <p14:tracePt t="284220" x="4686300" y="5962650"/>
          <p14:tracePt t="284237" x="4775200" y="5962650"/>
          <p14:tracePt t="284254" x="4826000" y="5962650"/>
          <p14:tracePt t="284270" x="4857750" y="5956300"/>
          <p14:tracePt t="284287" x="4864100" y="5943600"/>
          <p14:tracePt t="284289" x="4870450" y="5937250"/>
          <p14:tracePt t="284304" x="4876800" y="5918200"/>
          <p14:tracePt t="284320" x="4876800" y="5892800"/>
          <p14:tracePt t="284337" x="4870450" y="5861050"/>
          <p14:tracePt t="284354" x="4864100" y="5835650"/>
          <p14:tracePt t="284355" x="4857750" y="5822950"/>
          <p14:tracePt t="284370" x="4857750" y="5816600"/>
          <p14:tracePt t="284387" x="4851400" y="5816600"/>
          <p14:tracePt t="284404" x="4851400" y="5810250"/>
          <p14:tracePt t="284421" x="4845050" y="5810250"/>
          <p14:tracePt t="284454" x="4832350" y="5810250"/>
          <p14:tracePt t="284470" x="4832350" y="5816600"/>
          <p14:tracePt t="284487" x="4826000" y="5816600"/>
          <p14:tracePt t="284521" x="4826000" y="5822950"/>
          <p14:tracePt t="284554" x="4819650" y="5822950"/>
          <p14:tracePt t="284808" x="4819650" y="5816600"/>
          <p14:tracePt t="284844" x="4819650" y="5810250"/>
          <p14:tracePt t="285210" x="4819650" y="5803900"/>
          <p14:tracePt t="285222" x="4819650" y="5797550"/>
          <p14:tracePt t="285238" x="4819650" y="5791200"/>
          <p14:tracePt t="285255" x="4826000" y="5784850"/>
          <p14:tracePt t="285259" x="4826000" y="5778500"/>
          <p14:tracePt t="285271" x="4832350" y="5772150"/>
          <p14:tracePt t="285305" x="4838700" y="5765800"/>
          <p14:tracePt t="285338" x="4838700" y="5759450"/>
          <p14:tracePt t="285371" x="4845050" y="5753100"/>
          <p14:tracePt t="285404" x="4845050" y="5746750"/>
          <p14:tracePt t="285421" x="4845050" y="5734050"/>
          <p14:tracePt t="285438" x="4838700" y="5727700"/>
          <p14:tracePt t="285455" x="4832350" y="5708650"/>
          <p14:tracePt t="285471" x="4826000" y="5683250"/>
          <p14:tracePt t="285488" x="4800600" y="5657850"/>
          <p14:tracePt t="285505" x="4781550" y="5632450"/>
          <p14:tracePt t="285522" x="4762500" y="5581650"/>
          <p14:tracePt t="285538" x="4749800" y="5524500"/>
          <p14:tracePt t="285555" x="4730750" y="5454650"/>
          <p14:tracePt t="285571" x="4730750" y="5289550"/>
          <p14:tracePt t="285588" x="4705350" y="5187950"/>
          <p14:tracePt t="285622" x="4616450" y="5010150"/>
          <p14:tracePt t="285638" x="4552950" y="4946650"/>
          <p14:tracePt t="285656" x="4527550" y="4921250"/>
          <p14:tracePt t="285672" x="4514850" y="4889500"/>
          <p14:tracePt t="285688" x="4508500" y="4851400"/>
          <p14:tracePt t="285704" x="4508500" y="4806950"/>
          <p14:tracePt t="285722" x="4508500" y="4762500"/>
          <p14:tracePt t="285739" x="4508500" y="4705350"/>
          <p14:tracePt t="285755" x="4502150" y="4641850"/>
          <p14:tracePt t="285771" x="4476750" y="4565650"/>
          <p14:tracePt t="285788" x="4451350" y="4483100"/>
          <p14:tracePt t="285805" x="4425950" y="4406900"/>
          <p14:tracePt t="285821" x="4425950" y="4349750"/>
          <p14:tracePt t="285838" x="4438650" y="4267200"/>
          <p14:tracePt t="285855" x="4457700" y="4165600"/>
          <p14:tracePt t="285857" x="4457700" y="4076700"/>
          <p14:tracePt t="285872" x="4451350" y="4025900"/>
          <p14:tracePt t="285888" x="4330700" y="3752850"/>
          <p14:tracePt t="285907" x="4152900" y="3536950"/>
          <p14:tracePt t="285922" x="3968750" y="3346450"/>
          <p14:tracePt t="285938" x="3924300" y="3244850"/>
          <p14:tracePt t="285955" x="3987800" y="3225800"/>
          <p14:tracePt t="285972" x="4083050" y="3232150"/>
          <p14:tracePt t="285988" x="4152900" y="3263900"/>
          <p14:tracePt t="286005" x="4171950" y="3289300"/>
          <p14:tracePt t="286022" x="4171950" y="3321050"/>
          <p14:tracePt t="286038" x="4152900" y="3333750"/>
          <p14:tracePt t="286055" x="4095750" y="3340100"/>
          <p14:tracePt t="286072" x="4000500" y="3359150"/>
          <p14:tracePt t="286088" x="3924300" y="3378200"/>
          <p14:tracePt t="286091" x="3892550" y="3384550"/>
          <p14:tracePt t="286105" x="3879850" y="3390900"/>
          <p14:tracePt t="286107" x="3879850" y="3397250"/>
          <p14:tracePt t="286122" x="3873500" y="3397250"/>
          <p14:tracePt t="286124" x="3873500" y="3409950"/>
          <p14:tracePt t="286140" x="3854450" y="3441700"/>
          <p14:tracePt t="286155" x="3841750" y="3454400"/>
          <p14:tracePt t="286156" x="3829050" y="3467100"/>
          <p14:tracePt t="286172" x="3797300" y="3492500"/>
          <p14:tracePt t="286188" x="3771900" y="3498850"/>
          <p14:tracePt t="286205" x="3733800" y="3498850"/>
          <p14:tracePt t="286222" x="3708400" y="3498850"/>
          <p14:tracePt t="286239" x="3683000" y="3498850"/>
          <p14:tracePt t="286255" x="3657600" y="3498850"/>
          <p14:tracePt t="286272" x="3613150" y="3492500"/>
          <p14:tracePt t="286288" x="3562350" y="3498850"/>
          <p14:tracePt t="286306" x="3517900" y="3511550"/>
          <p14:tracePt t="286308" x="3486150" y="3524250"/>
          <p14:tracePt t="286322" x="3467100" y="3530600"/>
          <p14:tracePt t="286339" x="3422650" y="3562350"/>
          <p14:tracePt t="286355" x="3403600" y="3594100"/>
          <p14:tracePt t="286372" x="3308350" y="3683000"/>
          <p14:tracePt t="286389" x="3200400" y="3746500"/>
          <p14:tracePt t="286404" x="3117850" y="3810000"/>
          <p14:tracePt t="286422" x="3060700" y="3892550"/>
          <p14:tracePt t="286439" x="3028950" y="3975100"/>
          <p14:tracePt t="286455" x="2984500" y="4095750"/>
          <p14:tracePt t="286472" x="2952750" y="4222750"/>
          <p14:tracePt t="286489" x="2927350" y="4330700"/>
          <p14:tracePt t="286505" x="2946400" y="4425950"/>
          <p14:tracePt t="286525" x="3022600" y="4514850"/>
          <p14:tracePt t="286539" x="3054350" y="4533900"/>
          <p14:tracePt t="286555" x="3105150" y="4565650"/>
          <p14:tracePt t="286572" x="3136900" y="4610100"/>
          <p14:tracePt t="286589" x="3143250" y="4641850"/>
          <p14:tracePt t="286610" x="3162300" y="4724400"/>
          <p14:tracePt t="286622" x="3168650" y="4737100"/>
          <p14:tracePt t="286639" x="3219450" y="4781550"/>
          <p14:tracePt t="286654" x="3263900" y="4787900"/>
          <p14:tracePt t="286671" x="3308350" y="4775200"/>
          <p14:tracePt t="286689" x="3346450" y="4749800"/>
          <p14:tracePt t="286706" x="3378200" y="4724400"/>
          <p14:tracePt t="286722" x="3403600" y="4705350"/>
          <p14:tracePt t="286743" x="3448050" y="4705350"/>
          <p14:tracePt t="286755" x="3536950" y="4705350"/>
          <p14:tracePt t="286772" x="3727450" y="4737100"/>
          <p14:tracePt t="286789" x="3924300" y="4762500"/>
          <p14:tracePt t="286806" x="4152900" y="4762500"/>
          <p14:tracePt t="286822" x="4216400" y="4762500"/>
          <p14:tracePt t="286824" x="4267200" y="4749800"/>
          <p14:tracePt t="286839" x="4311650" y="4743450"/>
          <p14:tracePt t="286840" x="4356100" y="4737100"/>
          <p14:tracePt t="286856" x="4419600" y="4718050"/>
          <p14:tracePt t="286872" x="4425950" y="4718050"/>
          <p14:tracePt t="286905" x="4425950" y="4724400"/>
          <p14:tracePt t="286913" x="4419600" y="4730750"/>
          <p14:tracePt t="286923" x="4419600" y="4737100"/>
          <p14:tracePt t="286939" x="4413250" y="4749800"/>
          <p14:tracePt t="287141" x="4413250" y="4756150"/>
          <p14:tracePt t="287154" x="4413250" y="4762500"/>
          <p14:tracePt t="287173" x="4413250" y="4768850"/>
          <p14:tracePt t="287189" x="4413250" y="4775200"/>
          <p14:tracePt t="287247" x="4419600" y="4775200"/>
          <p14:tracePt t="287256" x="4425950" y="4775200"/>
          <p14:tracePt t="287273" x="4438650" y="4768850"/>
          <p14:tracePt t="287289" x="4457700" y="4756150"/>
          <p14:tracePt t="287306" x="4470400" y="4749800"/>
          <p14:tracePt t="287323" x="4508500" y="4718050"/>
          <p14:tracePt t="287339" x="4540250" y="4699000"/>
          <p14:tracePt t="287356" x="4578350" y="4673600"/>
          <p14:tracePt t="287373" x="4597400" y="4667250"/>
          <p14:tracePt t="287376" x="4597400" y="4660900"/>
          <p14:tracePt t="287390" x="4597400" y="4654550"/>
          <p14:tracePt t="287406" x="4629150" y="4584700"/>
          <p14:tracePt t="287423" x="4711700" y="4432300"/>
          <p14:tracePt t="287440" x="4768850" y="4318000"/>
          <p14:tracePt t="287456" x="5016500" y="3854450"/>
          <p14:tracePt t="287473" x="5213350" y="3524250"/>
          <p14:tracePt t="287489" x="5378450" y="3206750"/>
          <p14:tracePt t="287506" x="5435600" y="3086100"/>
          <p14:tracePt t="287844" x="5435600" y="3092450"/>
          <p14:tracePt t="287865" x="5422900" y="3111500"/>
          <p14:tracePt t="287874" x="5410200" y="3117850"/>
          <p14:tracePt t="287891" x="5372100" y="3130550"/>
          <p14:tracePt t="287907" x="5353050" y="3124200"/>
          <p14:tracePt t="287940" x="5346700" y="3130550"/>
          <p14:tracePt t="287957" x="5327650" y="3143250"/>
          <p14:tracePt t="287973" x="5308600" y="3149600"/>
          <p14:tracePt t="288007" x="5302250" y="3149600"/>
          <p14:tracePt t="288023" x="5302250" y="3136900"/>
          <p14:tracePt t="288040" x="5302250" y="3130550"/>
          <p14:tracePt t="288090" x="5295900" y="3124200"/>
          <p14:tracePt t="288107" x="5289550" y="3117850"/>
          <p14:tracePt t="288123" x="5283200" y="3111500"/>
          <p14:tracePt t="288140" x="5276850" y="3105150"/>
          <p14:tracePt t="288181" x="5276850" y="3111500"/>
          <p14:tracePt t="288190" x="5270500" y="3117850"/>
          <p14:tracePt t="288207" x="5238750" y="3149600"/>
          <p14:tracePt t="288224" x="5181600" y="3200400"/>
          <p14:tracePt t="288240" x="5092700" y="3251200"/>
          <p14:tracePt t="288257" x="4972050" y="3302000"/>
          <p14:tracePt t="288273" x="4832350" y="3327400"/>
          <p14:tracePt t="288291" x="4730750" y="3333750"/>
          <p14:tracePt t="288307" x="4686300" y="3333750"/>
          <p14:tracePt t="288322" x="4679950" y="3321050"/>
          <p14:tracePt t="288340" x="4673600" y="3308350"/>
          <p14:tracePt t="288357" x="4673600" y="3302000"/>
          <p14:tracePt t="288374" x="4667250" y="3302000"/>
          <p14:tracePt t="288390" x="4616450" y="3314700"/>
          <p14:tracePt t="288409" x="4514850" y="3321050"/>
          <p14:tracePt t="288423" x="4400550" y="3321050"/>
          <p14:tracePt t="288440" x="4337050" y="3321050"/>
          <p14:tracePt t="288458" x="4305300" y="3321050"/>
          <p14:tracePt t="288501" x="4298950" y="3321050"/>
          <p14:tracePt t="288509" x="4292600" y="3321050"/>
          <p14:tracePt t="288524" x="4241800" y="3340100"/>
          <p14:tracePt t="288540" x="4171950" y="3352800"/>
          <p14:tracePt t="288557" x="4057650" y="3371850"/>
          <p14:tracePt t="288574" x="3956050" y="3378200"/>
          <p14:tracePt t="288590" x="3911600" y="3384550"/>
          <p14:tracePt t="288662" x="3905250" y="3390900"/>
          <p14:tracePt t="288674" x="3905250" y="3397250"/>
          <p14:tracePt t="288690" x="3892550" y="3409950"/>
          <p14:tracePt t="288707" x="3879850" y="3422650"/>
          <p14:tracePt t="288724" x="3873500" y="3441700"/>
          <p14:tracePt t="288741" x="3873500" y="3448050"/>
          <p14:tracePt t="288757" x="3873500" y="3460750"/>
          <p14:tracePt t="288774" x="3873500" y="3479800"/>
          <p14:tracePt t="288791" x="3873500" y="3498850"/>
          <p14:tracePt t="288808" x="3873500" y="3549650"/>
          <p14:tracePt t="288824" x="3892550" y="3632200"/>
          <p14:tracePt t="288841" x="3930650" y="3733800"/>
          <p14:tracePt t="288858" x="4000500" y="3835400"/>
          <p14:tracePt t="288874" x="4076700" y="3924300"/>
          <p14:tracePt t="288891" x="4133850" y="3968750"/>
          <p14:tracePt t="288907" x="4171950" y="3981450"/>
          <p14:tracePt t="288924" x="4197350" y="3981450"/>
          <p14:tracePt t="288941" x="4203700" y="3981450"/>
          <p14:tracePt t="288957" x="4210050" y="3981450"/>
          <p14:tracePt t="288974" x="4229100" y="3981450"/>
          <p14:tracePt t="288976" x="4241800" y="4000500"/>
          <p14:tracePt t="288991" x="4260850" y="4019550"/>
          <p14:tracePt t="289008" x="4267200" y="4032250"/>
          <p14:tracePt t="289024" x="4273550" y="4032250"/>
          <p14:tracePt t="289069" x="4279900" y="4032250"/>
          <p14:tracePt t="289133" x="4286250" y="4032250"/>
          <p14:tracePt t="289147" x="4292600" y="4025900"/>
          <p14:tracePt t="289158" x="4298950" y="4019550"/>
          <p14:tracePt t="289174" x="4305300" y="4006850"/>
          <p14:tracePt t="289191" x="4318000" y="3987800"/>
          <p14:tracePt t="289208" x="4330700" y="3968750"/>
          <p14:tracePt t="289225" x="4356100" y="3937000"/>
          <p14:tracePt t="289241" x="4413250" y="3905250"/>
          <p14:tracePt t="289259" x="4565650" y="3905250"/>
          <p14:tracePt t="289275" x="4711700" y="3905250"/>
          <p14:tracePt t="289291" x="4845050" y="3911600"/>
          <p14:tracePt t="289294" x="4889500" y="3911600"/>
          <p14:tracePt t="289308" x="4908550" y="3911600"/>
          <p14:tracePt t="289310" x="4921250" y="3911600"/>
          <p14:tracePt t="289341" x="4921250" y="3905250"/>
          <p14:tracePt t="289358" x="4921250" y="3892550"/>
          <p14:tracePt t="289375" x="4927600" y="3886200"/>
          <p14:tracePt t="289391" x="4940300" y="3879850"/>
          <p14:tracePt t="289408" x="4953000" y="3873500"/>
          <p14:tracePt t="289424" x="4965700" y="3867150"/>
          <p14:tracePt t="289441" x="4978400" y="3860800"/>
          <p14:tracePt t="289458" x="4991100" y="3854450"/>
          <p14:tracePt t="289478" x="5022850" y="3854450"/>
          <p14:tracePt t="289491" x="5060950" y="3841750"/>
          <p14:tracePt t="289508" x="5105400" y="3835400"/>
          <p14:tracePt t="289525" x="5162550" y="3829050"/>
          <p14:tracePt t="289541" x="5181600" y="3822700"/>
          <p14:tracePt t="289558" x="5187950" y="3822700"/>
          <p14:tracePt t="289592" x="5187950" y="3816350"/>
          <p14:tracePt t="289608" x="5187950" y="3810000"/>
          <p14:tracePt t="289625" x="5181600" y="3778250"/>
          <p14:tracePt t="289641" x="5162550" y="3733800"/>
          <p14:tracePt t="289643" x="5137150" y="3708400"/>
          <p14:tracePt t="289658" x="5124450" y="3689350"/>
          <p14:tracePt t="289660" x="5111750" y="3676650"/>
          <p14:tracePt t="289676" x="5067300" y="3644900"/>
          <p14:tracePt t="289691" x="5022850" y="3619500"/>
          <p14:tracePt t="289708" x="4972050" y="3606800"/>
          <p14:tracePt t="289726" x="4921250" y="3600450"/>
          <p14:tracePt t="289742" x="4838700" y="3594100"/>
          <p14:tracePt t="289758" x="4756150" y="3581400"/>
          <p14:tracePt t="289775" x="4641850" y="3556000"/>
          <p14:tracePt t="289792" x="4552950" y="3549650"/>
          <p14:tracePt t="289808" x="4451350" y="3549650"/>
          <p14:tracePt t="289825" x="4400550" y="3575050"/>
          <p14:tracePt t="289842" x="4381500" y="3606800"/>
          <p14:tracePt t="289858" x="4394200" y="3638550"/>
          <p14:tracePt t="289878" x="4451350" y="3695700"/>
          <p14:tracePt t="289892" x="4470400" y="3708400"/>
          <p14:tracePt t="289893" x="4489450" y="3721100"/>
          <p14:tracePt t="289908" x="4514850" y="3746500"/>
          <p14:tracePt t="289927" x="4578350" y="3784600"/>
          <p14:tracePt t="289942" x="4629150" y="3810000"/>
          <p14:tracePt t="289958" x="4667250" y="3829050"/>
          <p14:tracePt t="289975" x="4749800" y="3854450"/>
          <p14:tracePt t="289992" x="4870450" y="3879850"/>
          <p14:tracePt t="290008" x="5003800" y="3898900"/>
          <p14:tracePt t="290025" x="5105400" y="3898900"/>
          <p14:tracePt t="290042" x="5149850" y="3898900"/>
          <p14:tracePt t="290058" x="5187950" y="3892550"/>
          <p14:tracePt t="290075" x="5200650" y="3886200"/>
          <p14:tracePt t="290092" x="5207000" y="3886200"/>
          <p14:tracePt t="290108" x="5207000" y="3879850"/>
          <p14:tracePt t="290125" x="5207000" y="3873500"/>
          <p14:tracePt t="290127" x="5207000" y="3867150"/>
          <p14:tracePt t="290142" x="5213350" y="3860800"/>
          <p14:tracePt t="290158" x="5219700" y="3854450"/>
          <p14:tracePt t="290160" x="5232400" y="3841750"/>
          <p14:tracePt t="290175" x="5238750" y="3829050"/>
          <p14:tracePt t="290192" x="5245100" y="3829050"/>
          <p14:tracePt t="290262" x="5238750" y="3841750"/>
          <p14:tracePt t="290275" x="5232400" y="3841750"/>
          <p14:tracePt t="290292" x="5226050" y="3848100"/>
          <p14:tracePt t="290414" x="5226050" y="3841750"/>
          <p14:tracePt t="290438" x="5219700" y="3841750"/>
          <p14:tracePt t="290474" x="5213350" y="3841750"/>
          <p14:tracePt t="290497" x="5207000" y="3841750"/>
          <p14:tracePt t="290538" x="5207000" y="3848100"/>
          <p14:tracePt t="290550" x="5200650" y="3848100"/>
          <p14:tracePt t="290566" x="5194300" y="3848100"/>
          <p14:tracePt t="290577" x="5187950" y="3848100"/>
          <p14:tracePt t="290591" x="5181600" y="3854450"/>
          <p14:tracePt t="290609" x="5175250" y="3854450"/>
          <p14:tracePt t="290811" x="5175250" y="3848100"/>
          <p14:tracePt t="290824" x="5175250" y="3841750"/>
          <p14:tracePt t="290850" x="5175250" y="3835400"/>
          <p14:tracePt t="290859" x="5175250" y="3829050"/>
          <p14:tracePt t="290875" x="5181600" y="3829050"/>
          <p14:tracePt t="290893" x="5181600" y="3822700"/>
          <p14:tracePt t="291248" x="5187950" y="3822700"/>
          <p14:tracePt t="291286" x="5194300" y="3822700"/>
          <p14:tracePt t="291672" x="5194300" y="3829050"/>
          <p14:tracePt t="291974" x="5187950" y="3829050"/>
          <p14:tracePt t="291982" x="5181600" y="3829050"/>
          <p14:tracePt t="291994" x="5168900" y="3822700"/>
          <p14:tracePt t="292013" x="5099050" y="3803650"/>
          <p14:tracePt t="292027" x="5073650" y="3790950"/>
          <p14:tracePt t="292030" x="5048250" y="3784600"/>
          <p14:tracePt t="292044" x="5010150" y="3759200"/>
          <p14:tracePt t="292060" x="4991100" y="3752850"/>
          <p14:tracePt t="292078" x="4927600" y="3702050"/>
          <p14:tracePt t="292094" x="4845050" y="3657600"/>
          <p14:tracePt t="292110" x="4724400" y="3594100"/>
          <p14:tracePt t="292127" x="4584700" y="3543300"/>
          <p14:tracePt t="292144" x="4470400" y="3511550"/>
          <p14:tracePt t="292160" x="4394200" y="3492500"/>
          <p14:tracePt t="292177" x="4343400" y="3492500"/>
          <p14:tracePt t="292195" x="4337050" y="3492500"/>
          <p14:tracePt t="292212" x="4330700" y="3505200"/>
          <p14:tracePt t="292227" x="4330700" y="3530600"/>
          <p14:tracePt t="292244" x="4324350" y="3556000"/>
          <p14:tracePt t="292260" x="4292600" y="3638550"/>
          <p14:tracePt t="292277" x="4267200" y="3670300"/>
          <p14:tracePt t="292294" x="4197350" y="3752850"/>
          <p14:tracePt t="292311" x="4178300" y="3771900"/>
          <p14:tracePt t="292327" x="4178300" y="3810000"/>
          <p14:tracePt t="292344" x="4203700" y="3835400"/>
          <p14:tracePt t="292360" x="4273550" y="3879850"/>
          <p14:tracePt t="292377" x="4343400" y="3917950"/>
          <p14:tracePt t="292394" x="4406900" y="3943350"/>
          <p14:tracePt t="292410" x="4470400" y="3962400"/>
          <p14:tracePt t="292427" x="4495800" y="3968750"/>
          <p14:tracePt t="292502" x="4495800" y="3962400"/>
          <p14:tracePt t="292508" x="4495800" y="3956050"/>
          <p14:tracePt t="292527" x="4495800" y="3949700"/>
          <p14:tracePt t="292566" x="4495800" y="3943350"/>
          <p14:tracePt t="292578" x="4502150" y="3943350"/>
          <p14:tracePt t="292627" x="4502150" y="3937000"/>
          <p14:tracePt t="292685" x="4502150" y="3930650"/>
          <p14:tracePt t="292724" x="4502150" y="3924300"/>
          <p14:tracePt t="292807" x="4502150" y="3917950"/>
          <p14:tracePt t="292848" x="4502150" y="3911600"/>
          <p14:tracePt t="292873" x="4502150" y="3905250"/>
          <p14:tracePt t="293527" x="4508500" y="3905250"/>
          <p14:tracePt t="293588" x="4508500" y="3898900"/>
          <p14:tracePt t="293609" x="4514850" y="3898900"/>
          <p14:tracePt t="293631" x="4521200" y="3898900"/>
          <p14:tracePt t="293735" x="4527550" y="3898900"/>
          <p14:tracePt t="293842" x="4533900" y="3898900"/>
          <p14:tracePt t="293927" x="4533900" y="3892550"/>
          <p14:tracePt t="293935" x="4540250" y="3892550"/>
          <p14:tracePt t="294120" x="4546600" y="3886200"/>
          <p14:tracePt t="294409" x="4546600" y="3879850"/>
          <p14:tracePt t="294535" x="4552950" y="3873500"/>
          <p14:tracePt t="294563" x="4552950" y="3867150"/>
          <p14:tracePt t="294700" x="4552950" y="3860800"/>
          <p14:tracePt t="294708" x="4559300" y="3860800"/>
          <p14:tracePt t="294872" x="4565650" y="3860800"/>
          <p14:tracePt t="294881" x="4572000" y="3854450"/>
          <p14:tracePt t="294896" x="4578350" y="3854450"/>
          <p14:tracePt t="294913" x="4584700" y="3854450"/>
          <p14:tracePt t="294929" x="4584700" y="3848100"/>
          <p14:tracePt t="295088" x="4591050" y="3848100"/>
          <p14:tracePt t="295095" x="4591050" y="3841750"/>
          <p14:tracePt t="295101" x="4591050" y="3835400"/>
          <p14:tracePt t="295113" x="4597400" y="3835400"/>
          <p14:tracePt t="295129" x="4597400" y="3822700"/>
          <p14:tracePt t="295146" x="4603750" y="3810000"/>
          <p14:tracePt t="295163" x="4610100" y="3803650"/>
          <p14:tracePt t="295179" x="4622800" y="3797300"/>
          <p14:tracePt t="295196" x="4622800" y="3790950"/>
          <p14:tracePt t="295292" x="4622800" y="3784600"/>
          <p14:tracePt t="295374" x="4629150" y="3778250"/>
          <p14:tracePt t="295398" x="4635500" y="3765550"/>
          <p14:tracePt t="295413" x="4635500" y="3759200"/>
          <p14:tracePt t="295430" x="4635500" y="3752850"/>
          <p14:tracePt t="295446" x="4641850" y="3746500"/>
          <p14:tracePt t="295958" x="4641850" y="3740150"/>
          <p14:tracePt t="296631" x="4641850" y="3746500"/>
          <p14:tracePt t="296807" x="4635500" y="3759200"/>
          <p14:tracePt t="296831" x="4629150" y="3759200"/>
          <p14:tracePt t="296848" x="4629150" y="3765550"/>
          <p14:tracePt t="297183" x="4629150" y="3771900"/>
          <p14:tracePt t="297278" x="4629150" y="3765550"/>
          <p14:tracePt t="297286" x="4635500" y="3765550"/>
          <p14:tracePt t="297313" x="4635500" y="3759200"/>
          <p14:tracePt t="297322" x="4641850" y="3759200"/>
          <p14:tracePt t="297348" x="4641850" y="3752850"/>
          <p14:tracePt t="297365" x="4654550" y="3752850"/>
          <p14:tracePt t="297382" x="4654550" y="3746500"/>
          <p14:tracePt t="297415" x="4660900" y="3746500"/>
          <p14:tracePt t="297448" x="4660900" y="3740150"/>
          <p14:tracePt t="297465" x="4667250" y="3733800"/>
          <p14:tracePt t="297540" x="4673600" y="3727450"/>
          <p14:tracePt t="298049" x="4667250" y="3727450"/>
          <p14:tracePt t="298264" x="4660900" y="3727450"/>
          <p14:tracePt t="298329" x="4654550" y="3727450"/>
          <p14:tracePt t="298363" x="4654550" y="3733800"/>
          <p14:tracePt t="298476" x="4648200" y="3740150"/>
          <p14:tracePt t="298501" x="4641850" y="3740150"/>
          <p14:tracePt t="298509" x="4641850" y="3746500"/>
          <p14:tracePt t="298616" x="4641850" y="3740150"/>
          <p14:tracePt t="298624" x="4641850" y="3733800"/>
          <p14:tracePt t="298648" x="4641850" y="3727450"/>
          <p14:tracePt t="298663" x="4648200" y="3721100"/>
          <p14:tracePt t="298751" x="4648200" y="3727450"/>
          <p14:tracePt t="298757" x="4648200" y="3733800"/>
          <p14:tracePt t="298766" x="4641850" y="3740150"/>
          <p14:tracePt t="298783" x="4635500" y="3752850"/>
          <p14:tracePt t="298799" x="4629150" y="3752850"/>
          <p14:tracePt t="298816" x="4629150" y="3759200"/>
          <p14:tracePt t="298849" x="4622800" y="3759200"/>
          <p14:tracePt t="298866" x="4616450" y="3765550"/>
          <p14:tracePt t="298883" x="4610100" y="3771900"/>
          <p14:tracePt t="298934" x="4603750" y="3771900"/>
          <p14:tracePt t="298950" x="4597400" y="3778250"/>
          <p14:tracePt t="298966" x="4591050" y="3784600"/>
          <p14:tracePt t="298983" x="4578350" y="3797300"/>
          <p14:tracePt t="299000" x="4565650" y="3803650"/>
          <p14:tracePt t="299016" x="4559300" y="3810000"/>
          <p14:tracePt t="299032" x="4552950" y="3822700"/>
          <p14:tracePt t="299049" x="4546600" y="3829050"/>
          <p14:tracePt t="299066" x="4546600" y="3841750"/>
          <p14:tracePt t="299082" x="4540250" y="3848100"/>
          <p14:tracePt t="299099" x="4540250" y="3867150"/>
          <p14:tracePt t="299101" x="4533900" y="3873500"/>
          <p14:tracePt t="299116" x="4527550" y="3879850"/>
          <p14:tracePt t="299133" x="4527550" y="3886200"/>
          <p14:tracePt t="299149" x="4514850" y="3892550"/>
          <p14:tracePt t="299166" x="4514850" y="3898900"/>
          <p14:tracePt t="299183" x="4508500" y="3905250"/>
          <p14:tracePt t="299216" x="4508500" y="3911600"/>
          <p14:tracePt t="299233" x="4508500" y="3917950"/>
          <p14:tracePt t="299249" x="4502150" y="3924300"/>
          <p14:tracePt t="299266" x="4457700" y="3949700"/>
          <p14:tracePt t="299284" x="4413250" y="3956050"/>
          <p14:tracePt t="299299" x="4368800" y="3962400"/>
          <p14:tracePt t="299316" x="4330700" y="3962400"/>
          <p14:tracePt t="299333" x="4318000" y="3962400"/>
          <p14:tracePt t="299350" x="4311650" y="3956050"/>
          <p14:tracePt t="299366" x="4292600" y="3930650"/>
          <p14:tracePt t="299383" x="4267200" y="3898900"/>
          <p14:tracePt t="299400" x="4248150" y="3873500"/>
          <p14:tracePt t="299416" x="4216400" y="3835400"/>
          <p14:tracePt t="299433" x="4191000" y="3816350"/>
          <p14:tracePt t="299450" x="4171950" y="3803650"/>
          <p14:tracePt t="299468" x="4152900" y="3790950"/>
          <p14:tracePt t="299483" x="4146550" y="3778250"/>
          <p14:tracePt t="299501" x="4140200" y="3771900"/>
          <p14:tracePt t="299517" x="4140200" y="3765550"/>
          <p14:tracePt t="299566" x="4140200" y="3778250"/>
          <p14:tracePt t="299574" x="4146550" y="3784600"/>
          <p14:tracePt t="299584" x="4159250" y="3803650"/>
          <p14:tracePt t="299600" x="4197350" y="3835400"/>
          <p14:tracePt t="299618" x="4248150" y="3867150"/>
          <p14:tracePt t="299633" x="4318000" y="3905250"/>
          <p14:tracePt t="299650" x="4419600" y="3937000"/>
          <p14:tracePt t="299666" x="4489450" y="3949700"/>
          <p14:tracePt t="299669" x="4521200" y="3949700"/>
          <p14:tracePt t="299684" x="4546600" y="3956050"/>
          <p14:tracePt t="299700" x="4591050" y="3956050"/>
          <p14:tracePt t="299701" x="4622800" y="3949700"/>
          <p14:tracePt t="299717" x="4660900" y="3943350"/>
          <p14:tracePt t="299719" x="4692650" y="3937000"/>
          <p14:tracePt t="299737" x="4775200" y="3924300"/>
          <p14:tracePt t="299750" x="4800600" y="3924300"/>
          <p14:tracePt t="299751" x="4832350" y="3917950"/>
          <p14:tracePt t="299767" x="4876800" y="3911600"/>
          <p14:tracePt t="299783" x="4953000" y="3892550"/>
          <p14:tracePt t="299800" x="5060950" y="3854450"/>
          <p14:tracePt t="299816" x="5099050" y="3829050"/>
          <p14:tracePt t="299833" x="5118100" y="3803650"/>
          <p14:tracePt t="299851" x="5118100" y="3771900"/>
          <p14:tracePt t="299867" x="5111750" y="3727450"/>
          <p14:tracePt t="299883" x="5092700" y="3670300"/>
          <p14:tracePt t="299900" x="5067300" y="3619500"/>
          <p14:tracePt t="299917" x="5048250" y="3587750"/>
          <p14:tracePt t="299934" x="5035550" y="3575050"/>
          <p14:tracePt t="299936" x="5029200" y="3568700"/>
          <p14:tracePt t="299967" x="5016500" y="3562350"/>
          <p14:tracePt t="299984" x="4978400" y="3549650"/>
          <p14:tracePt t="299999" x="4953000" y="3543300"/>
          <p14:tracePt t="300017" x="4851400" y="3524250"/>
          <p14:tracePt t="300033" x="4800600" y="3511550"/>
          <p14:tracePt t="300050" x="4762500" y="3505200"/>
          <p14:tracePt t="300067" x="4737100" y="3505200"/>
          <p14:tracePt t="300085" x="4711700" y="3511550"/>
          <p14:tracePt t="300100" x="4667250" y="3543300"/>
          <p14:tracePt t="300117" x="4603750" y="3581400"/>
          <p14:tracePt t="300133" x="4533900" y="3619500"/>
          <p14:tracePt t="300150" x="4451350" y="3670300"/>
          <p14:tracePt t="300167" x="4394200" y="3708400"/>
          <p14:tracePt t="300184" x="4368800" y="3740150"/>
          <p14:tracePt t="300200" x="4368800" y="3803650"/>
          <p14:tracePt t="300217" x="4381500" y="3841750"/>
          <p14:tracePt t="300233" x="4419600" y="3905250"/>
          <p14:tracePt t="300251" x="4451350" y="3943350"/>
          <p14:tracePt t="300267" x="4483100" y="3968750"/>
          <p14:tracePt t="300283" x="4521200" y="3987800"/>
          <p14:tracePt t="300300" x="4578350" y="3994150"/>
          <p14:tracePt t="300316" x="4667250" y="3987800"/>
          <p14:tracePt t="300334" x="4775200" y="3968750"/>
          <p14:tracePt t="300350" x="4857750" y="3943350"/>
          <p14:tracePt t="300367" x="4902200" y="3917950"/>
          <p14:tracePt t="300387" x="4933950" y="3892550"/>
          <p14:tracePt t="300401" x="4965700" y="3860800"/>
          <p14:tracePt t="300403" x="4978400" y="3841750"/>
          <p14:tracePt t="300419" x="5003800" y="3816350"/>
          <p14:tracePt t="300434" x="5010150" y="3803650"/>
          <p14:tracePt t="300435" x="5016500" y="3797300"/>
          <p14:tracePt t="300450" x="5022850" y="3790950"/>
          <p14:tracePt t="300467" x="5022850" y="3778250"/>
          <p14:tracePt t="300484" x="5010150" y="3759200"/>
          <p14:tracePt t="300500" x="4946650" y="3714750"/>
          <p14:tracePt t="300517" x="4864100" y="3676650"/>
          <p14:tracePt t="300534" x="4749800" y="3619500"/>
          <p14:tracePt t="300550" x="4610100" y="3568700"/>
          <p14:tracePt t="300567" x="4495800" y="3530600"/>
          <p14:tracePt t="300584" x="4375150" y="3492500"/>
          <p14:tracePt t="300603" x="4343400" y="3479800"/>
          <p14:tracePt t="300617" x="4343400" y="3492500"/>
          <p14:tracePt t="300634" x="4349750" y="3536950"/>
          <p14:tracePt t="300651" x="4356100" y="3600450"/>
          <p14:tracePt t="300669" x="4311650" y="3689350"/>
          <p14:tracePt t="300684" x="4286250" y="3714750"/>
          <p14:tracePt t="300686" x="4267200" y="3740150"/>
          <p14:tracePt t="300701" x="4241800" y="3759200"/>
          <p14:tracePt t="300718" x="4216400" y="3790950"/>
          <p14:tracePt t="300734" x="4216400" y="3803650"/>
          <p14:tracePt t="300750" x="4216400" y="3810000"/>
          <p14:tracePt t="300767" x="4216400" y="3816350"/>
          <p14:tracePt t="300784" x="4235450" y="3822700"/>
          <p14:tracePt t="300801" x="4254500" y="3829050"/>
          <p14:tracePt t="300818" x="4267200" y="3835400"/>
          <p14:tracePt t="300873" x="4260850" y="3835400"/>
          <p14:tracePt t="300888" x="4254500" y="3835400"/>
          <p14:tracePt t="300947" x="4248150" y="3835400"/>
          <p14:tracePt t="300957" x="4241800" y="3829050"/>
          <p14:tracePt t="300967" x="4229100" y="3829050"/>
          <p14:tracePt t="300984" x="4184650" y="3829050"/>
          <p14:tracePt t="301001" x="4140200" y="3829050"/>
          <p14:tracePt t="301017" x="4108450" y="3829050"/>
          <p14:tracePt t="301034" x="4095750" y="3829050"/>
          <p14:tracePt t="301051" x="4089400" y="3829050"/>
          <p14:tracePt t="301069" x="4076700" y="3829050"/>
          <p14:tracePt t="301084" x="4057650" y="3829050"/>
          <p14:tracePt t="301101" x="4019550" y="3822700"/>
          <p14:tracePt t="301117" x="3937000" y="3803650"/>
          <p14:tracePt t="301135" x="3873500" y="3790950"/>
          <p14:tracePt t="301151" x="3829050" y="3778250"/>
          <p14:tracePt t="301167" x="3822700" y="3778250"/>
          <p14:tracePt t="301184" x="3822700" y="3771900"/>
          <p14:tracePt t="301201" x="3835400" y="3759200"/>
          <p14:tracePt t="301218" x="3854450" y="3752850"/>
          <p14:tracePt t="301234" x="3860800" y="3752850"/>
          <p14:tracePt t="301285" x="3848100" y="3752850"/>
          <p14:tracePt t="301301" x="3841750" y="3752850"/>
          <p14:tracePt t="301334" x="3854450" y="3759200"/>
          <p14:tracePt t="301351" x="3905250" y="3778250"/>
          <p14:tracePt t="301353" x="3956050" y="3797300"/>
          <p14:tracePt t="301368" x="4006850" y="3810000"/>
          <p14:tracePt t="301370" x="4070350" y="3822700"/>
          <p14:tracePt t="301385" x="4127500" y="3835400"/>
          <p14:tracePt t="301387" x="4197350" y="3841750"/>
          <p14:tracePt t="301403" x="4279900" y="3848100"/>
          <p14:tracePt t="301418" x="4337050" y="3848100"/>
          <p14:tracePt t="301434" x="4343400" y="3841750"/>
          <p14:tracePt t="301451" x="4343400" y="3829050"/>
          <p14:tracePt t="301468" x="4337050" y="3816350"/>
          <p14:tracePt t="301484" x="4330700" y="3810000"/>
          <p14:tracePt t="301502" x="4324350" y="3810000"/>
          <p14:tracePt t="301678" x="4324350" y="3803650"/>
          <p14:tracePt t="301685" x="4330700" y="3803650"/>
          <p14:tracePt t="301702" x="4343400" y="3797300"/>
          <p14:tracePt t="301719" x="4387850" y="3790950"/>
          <p14:tracePt t="301739" x="4425950" y="3784600"/>
          <p14:tracePt t="301752" x="4489450" y="3765550"/>
          <p14:tracePt t="301768" x="4540250" y="3746500"/>
          <p14:tracePt t="301785" x="4572000" y="3733800"/>
          <p14:tracePt t="301802" x="4578350" y="3727450"/>
          <p14:tracePt t="301818" x="4584700" y="3727450"/>
          <p14:tracePt t="301852" x="4597400" y="3727450"/>
          <p14:tracePt t="301869" x="4629150" y="3727450"/>
          <p14:tracePt t="301885" x="4648200" y="3727450"/>
          <p14:tracePt t="301901" x="4660900" y="3727450"/>
          <p14:tracePt t="301918" x="4667250" y="3727450"/>
          <p14:tracePt t="302028" x="4673600" y="3721100"/>
          <p14:tracePt t="302035" x="4679950" y="3721100"/>
          <p14:tracePt t="302052" x="4686300" y="3714750"/>
          <p14:tracePt t="302068" x="4699000" y="3702050"/>
          <p14:tracePt t="302085" x="4705350" y="3702050"/>
          <p14:tracePt t="302102" x="4724400" y="3695700"/>
          <p14:tracePt t="302118" x="4756150" y="3689350"/>
          <p14:tracePt t="302135" x="4775200" y="3683000"/>
          <p14:tracePt t="302152" x="4889500" y="3695700"/>
          <p14:tracePt t="302168" x="4972050" y="3702050"/>
          <p14:tracePt t="302186" x="5010150" y="3702050"/>
          <p14:tracePt t="302202" x="5022850" y="3702050"/>
          <p14:tracePt t="302264" x="5048250" y="3714750"/>
          <p14:tracePt t="302270" x="5060950" y="3721100"/>
          <p14:tracePt t="302285" x="5080000" y="3727450"/>
          <p14:tracePt t="302302" x="5124450" y="3733800"/>
          <p14:tracePt t="302319" x="5130800" y="3733800"/>
          <p14:tracePt t="302336" x="5149850" y="3733800"/>
          <p14:tracePt t="302352" x="5187950" y="3727450"/>
          <p14:tracePt t="302369" x="5207000" y="3721100"/>
          <p14:tracePt t="302386" x="5264150" y="3714750"/>
          <p14:tracePt t="302402" x="5283200" y="3714750"/>
          <p14:tracePt t="302419" x="5302250" y="3714750"/>
          <p14:tracePt t="302435" x="5308600" y="3714750"/>
          <p14:tracePt t="302469" x="5308600" y="3721100"/>
          <p14:tracePt t="302485" x="5302250" y="3727450"/>
          <p14:tracePt t="302502" x="5251450" y="3733800"/>
          <p14:tracePt t="302519" x="5168900" y="3746500"/>
          <p14:tracePt t="302522" x="5124450" y="3752850"/>
          <p14:tracePt t="302538" x="5035550" y="3752850"/>
          <p14:tracePt t="302552" x="4984750" y="3752850"/>
          <p14:tracePt t="302554" x="4959350" y="3752850"/>
          <p14:tracePt t="302570" x="4902200" y="3752850"/>
          <p14:tracePt t="302586" x="4883150" y="3752850"/>
          <p14:tracePt t="302603" x="4876800" y="3752850"/>
          <p14:tracePt t="302620" x="4826000" y="3759200"/>
          <p14:tracePt t="302636" x="4705350" y="3790950"/>
          <p14:tracePt t="302653" x="4476750" y="3829050"/>
          <p14:tracePt t="302669" x="4229100" y="3848100"/>
          <p14:tracePt t="302686" x="4038600" y="3860800"/>
          <p14:tracePt t="302702" x="3879850" y="3860800"/>
          <p14:tracePt t="302719" x="3854450" y="3860800"/>
          <p14:tracePt t="302752" x="3867150" y="3860800"/>
          <p14:tracePt t="302769" x="3892550" y="3860800"/>
          <p14:tracePt t="302786" x="3898900" y="3860800"/>
          <p14:tracePt t="302802" x="3905250" y="3860800"/>
          <p14:tracePt t="302804" x="3911600" y="3860800"/>
          <p14:tracePt t="302819" x="3917950" y="3867150"/>
          <p14:tracePt t="302835" x="3956050" y="3886200"/>
          <p14:tracePt t="302853" x="4000500" y="3905250"/>
          <p14:tracePt t="302869" x="4044950" y="3917950"/>
          <p14:tracePt t="302886" x="4076700" y="3930650"/>
          <p14:tracePt t="302902" x="4102100" y="3937000"/>
          <p14:tracePt t="302919" x="4114800" y="3937000"/>
          <p14:tracePt t="302936" x="4127500" y="3943350"/>
          <p14:tracePt t="302969" x="4133850" y="3943350"/>
          <p14:tracePt t="303003" x="4140200" y="3943350"/>
          <p14:tracePt t="303019" x="4146550" y="3943350"/>
          <p14:tracePt t="303036" x="4159250" y="3943350"/>
          <p14:tracePt t="303053" x="4171950" y="3943350"/>
          <p14:tracePt t="303086" x="4178300" y="3943350"/>
          <p14:tracePt t="303119" x="4184650" y="3937000"/>
          <p14:tracePt t="303179" x="4184650" y="3930650"/>
          <p14:tracePt t="303187" x="4191000" y="3930650"/>
          <p14:tracePt t="303236" x="4191000" y="3924300"/>
          <p14:tracePt t="303271" x="4191000" y="3917950"/>
          <p14:tracePt t="303295" x="4191000" y="3911600"/>
          <p14:tracePt t="303312" x="4197350" y="3911600"/>
          <p14:tracePt t="303446" x="4197350" y="3905250"/>
          <p14:tracePt t="303463" x="4203700" y="3898900"/>
          <p14:tracePt t="303487" x="4210050" y="3892550"/>
          <p14:tracePt t="303504" x="4216400" y="3879850"/>
          <p14:tracePt t="303520" x="4222750" y="3873500"/>
          <p14:tracePt t="303536" x="4222750" y="3860800"/>
          <p14:tracePt t="303784" x="4222750" y="3854450"/>
          <p14:tracePt t="303896" x="4222750" y="3848100"/>
          <p14:tracePt t="303907" x="4222750" y="3841750"/>
          <p14:tracePt t="303913" x="4229100" y="3841750"/>
          <p14:tracePt t="303919" x="4229100" y="3835400"/>
          <p14:tracePt t="303937" x="4229100" y="3822700"/>
          <p14:tracePt t="303954" x="4235450" y="3810000"/>
          <p14:tracePt t="303971" x="4235450" y="3797300"/>
          <p14:tracePt t="304003" x="4235450" y="3790950"/>
          <p14:tracePt t="304021" x="4241800" y="3784600"/>
          <p14:tracePt t="304037" x="4241800" y="3778250"/>
          <p14:tracePt t="304053" x="4241800" y="3771900"/>
          <p14:tracePt t="304105" x="4241800" y="3765550"/>
          <p14:tracePt t="304134" x="4241800" y="3759200"/>
          <p14:tracePt t="304183" x="4235450" y="3759200"/>
          <p14:tracePt t="304216" x="4229100" y="3752850"/>
          <p14:tracePt t="304224" x="4229100" y="3746500"/>
          <p14:tracePt t="308777" x="4229100" y="3740150"/>
          <p14:tracePt t="308785" x="4229100" y="3727450"/>
          <p14:tracePt t="308791" x="4229100" y="3714750"/>
          <p14:tracePt t="308809" x="4229100" y="3689350"/>
          <p14:tracePt t="308824" x="4229100" y="3670300"/>
          <p14:tracePt t="308841" x="4229100" y="3651250"/>
          <p14:tracePt t="308858" x="4241800" y="3625850"/>
          <p14:tracePt t="308874" x="4248150" y="3606800"/>
          <p14:tracePt t="309827" x="4248150" y="3600450"/>
          <p14:tracePt t="309834" x="4248150" y="3594100"/>
          <p14:tracePt t="309846" x="4248150" y="3587750"/>
          <p14:tracePt t="309859" x="4248150" y="3568700"/>
          <p14:tracePt t="309875" x="4248150" y="3549650"/>
          <p14:tracePt t="309892" x="4241800" y="3536950"/>
          <p14:tracePt t="309908" x="4241800" y="3517900"/>
          <p14:tracePt t="309925" x="4241800" y="3498850"/>
          <p14:tracePt t="309941" x="4235450" y="3473450"/>
          <p14:tracePt t="309959" x="4235450" y="3435350"/>
          <p14:tracePt t="309976" x="4235450" y="3409950"/>
          <p14:tracePt t="309992" x="4229100" y="3390900"/>
          <p14:tracePt t="310009" x="4229100" y="3365500"/>
          <p14:tracePt t="310042" x="4235450" y="3365500"/>
          <p14:tracePt t="310059" x="4248150" y="3365500"/>
          <p14:tracePt t="310075" x="4305300" y="3365500"/>
          <p14:tracePt t="310092" x="4406900" y="3365500"/>
          <p14:tracePt t="310108" x="4552950" y="3365500"/>
          <p14:tracePt t="310126" x="4699000" y="3365500"/>
          <p14:tracePt t="310142" x="4953000" y="3365500"/>
          <p14:tracePt t="310158" x="5187950" y="3365500"/>
          <p14:tracePt t="310175" x="5429250" y="3365500"/>
          <p14:tracePt t="310192" x="5651500" y="3365500"/>
          <p14:tracePt t="310209" x="5905500" y="3365500"/>
          <p14:tracePt t="310225" x="6254750" y="3365500"/>
          <p14:tracePt t="310228" x="6381750" y="3365500"/>
          <p14:tracePt t="310242" x="6508750" y="3365500"/>
          <p14:tracePt t="310244" x="6623050" y="3365500"/>
          <p14:tracePt t="310259" x="6845300" y="3365500"/>
          <p14:tracePt t="310276" x="7048500" y="3359150"/>
          <p14:tracePt t="310292" x="7264400" y="3346450"/>
          <p14:tracePt t="310308" x="7353300" y="3340100"/>
          <p14:tracePt t="310310" x="7499350" y="3340100"/>
          <p14:tracePt t="310327" x="7727950" y="3340100"/>
          <p14:tracePt t="310342" x="7969250" y="3346450"/>
          <p14:tracePt t="310358" x="8197850" y="3352800"/>
          <p14:tracePt t="310375" x="8426450" y="3359150"/>
          <p14:tracePt t="310393" x="8540750" y="3365500"/>
          <p14:tracePt t="310409" x="8597900" y="3365500"/>
          <p14:tracePt t="310425" x="8636000" y="3359150"/>
          <p14:tracePt t="310442" x="8693150" y="3340100"/>
          <p14:tracePt t="310459" x="8756650" y="3321050"/>
          <p14:tracePt t="310476" x="8909050" y="3302000"/>
          <p14:tracePt t="310492" x="9156700" y="3295650"/>
          <p14:tracePt t="310509" x="9321800" y="3302000"/>
          <p14:tracePt t="310526" x="9423400" y="3314700"/>
          <p14:tracePt t="310543" x="9493250" y="3333750"/>
          <p14:tracePt t="310559" x="9525000" y="3346450"/>
          <p14:tracePt t="310575" x="9601200" y="3384550"/>
          <p14:tracePt t="310592" x="9702800" y="3422650"/>
          <p14:tracePt t="310610" x="9836150" y="3473450"/>
          <p14:tracePt t="310626" x="9982200" y="3536950"/>
          <p14:tracePt t="310642" x="10134600" y="3638550"/>
          <p14:tracePt t="310659" x="10293350" y="3803650"/>
          <p14:tracePt t="310676" x="10356850" y="3886200"/>
          <p14:tracePt t="310692" x="10382250" y="3949700"/>
          <p14:tracePt t="310709" x="10382250" y="3968750"/>
          <p14:tracePt t="310726" x="10388600" y="3975100"/>
          <p14:tracePt t="310765" x="10394950" y="3975100"/>
          <p14:tracePt t="310776" x="10401300" y="3975100"/>
          <p14:tracePt t="310793" x="10407650" y="3981450"/>
          <p14:tracePt t="310810" x="10414000" y="3987800"/>
          <p14:tracePt t="310938" x="10407650" y="3987800"/>
          <p14:tracePt t="310954" x="10401300" y="3994150"/>
          <p14:tracePt t="310963" x="10388600" y="4000500"/>
          <p14:tracePt t="310977" x="10382250" y="4000500"/>
          <p14:tracePt t="310993" x="10344150" y="4070350"/>
          <p14:tracePt t="311009" x="10293350" y="4159250"/>
          <p14:tracePt t="311026" x="10217150" y="4311650"/>
          <p14:tracePt t="311043" x="10121900" y="4476750"/>
          <p14:tracePt t="311058" x="9982200" y="4711700"/>
          <p14:tracePt t="311076" x="9836150" y="4953000"/>
          <p14:tracePt t="311093" x="9645650" y="5289550"/>
          <p14:tracePt t="311109" x="9537700" y="5562600"/>
          <p14:tracePt t="311127" x="9505950" y="5753100"/>
          <p14:tracePt t="311143" x="9537700" y="5816600"/>
          <p14:tracePt t="311159" x="9582150" y="5816600"/>
          <p14:tracePt t="311176" x="9658350" y="5772150"/>
          <p14:tracePt t="311193" x="9715500" y="5721350"/>
          <p14:tracePt t="311212" x="9715500" y="5676900"/>
          <p14:tracePt t="311227" x="9696450" y="5657850"/>
          <p14:tracePt t="311228" x="9677400" y="5638800"/>
          <p14:tracePt t="311243" x="9632950" y="5581650"/>
          <p14:tracePt t="311259" x="9601200" y="5505450"/>
          <p14:tracePt t="311276" x="9594850" y="5422900"/>
          <p14:tracePt t="311293" x="9594850" y="5365750"/>
          <p14:tracePt t="311309" x="9620250" y="5321300"/>
          <p14:tracePt t="311326" x="9652000" y="5295900"/>
          <p14:tracePt t="311343" x="9677400" y="5276850"/>
          <p14:tracePt t="311417" x="9671050" y="5276850"/>
          <p14:tracePt t="311434" x="9664700" y="5283200"/>
          <p14:tracePt t="311463" x="9658350" y="5289550"/>
          <p14:tracePt t="311476" x="9652000" y="5295900"/>
          <p14:tracePt t="311493" x="9645650" y="5302250"/>
          <p14:tracePt t="311510" x="9639300" y="5302250"/>
          <p14:tracePt t="311527" x="9632950" y="5308600"/>
          <p14:tracePt t="311543" x="9632950" y="5314950"/>
          <p14:tracePt t="311559" x="9626600" y="5314950"/>
          <p14:tracePt t="311593" x="9632950" y="5302250"/>
          <p14:tracePt t="311611" x="9639300" y="5276850"/>
          <p14:tracePt t="311626" x="9658350" y="5245100"/>
          <p14:tracePt t="311643" x="9677400" y="5219700"/>
          <p14:tracePt t="311660" x="9715500" y="5168900"/>
          <p14:tracePt t="311677" x="9734550" y="5143500"/>
          <p14:tracePt t="311679" x="9747250" y="5099050"/>
          <p14:tracePt t="311693" x="9759950" y="5054600"/>
          <p14:tracePt t="311695" x="9779000" y="4972050"/>
          <p14:tracePt t="311710" x="9804400" y="4813300"/>
          <p14:tracePt t="311712" x="9817100" y="4692650"/>
          <p14:tracePt t="311725" x="9829800" y="4540250"/>
          <p14:tracePt t="311726" x="9842500" y="4381500"/>
          <p14:tracePt t="311744" x="9880600" y="4095750"/>
          <p14:tracePt t="311760" x="9925050" y="3898900"/>
          <p14:tracePt t="311777" x="9963150" y="3822700"/>
          <p14:tracePt t="311793" x="9988550" y="3810000"/>
          <p14:tracePt t="311811" x="9988550" y="3816350"/>
          <p14:tracePt t="311827" x="9988550" y="3835400"/>
          <p14:tracePt t="311843" x="9982200" y="3835400"/>
          <p14:tracePt t="311860" x="9969500" y="3835400"/>
          <p14:tracePt t="311878" x="9963150" y="3841750"/>
          <p14:tracePt t="311893" x="9950450" y="3848100"/>
          <p14:tracePt t="311910" x="9944100" y="3860800"/>
          <p14:tracePt t="311913" x="9944100" y="3873500"/>
          <p14:tracePt t="311929" x="9937750" y="3917950"/>
          <p14:tracePt t="311943" x="9931400" y="3943350"/>
          <p14:tracePt t="311944" x="9931400" y="3968750"/>
          <p14:tracePt t="311960" x="9918700" y="4013200"/>
          <p14:tracePt t="311977" x="9912350" y="4032250"/>
          <p14:tracePt t="311994" x="9899650" y="4044950"/>
          <p14:tracePt t="312011" x="9893300" y="4051300"/>
          <p14:tracePt t="312027" x="9861550" y="4064000"/>
          <p14:tracePt t="312043" x="9817100" y="4083050"/>
          <p14:tracePt t="312060" x="9766300" y="4114800"/>
          <p14:tracePt t="312077" x="9715500" y="4152900"/>
          <p14:tracePt t="312094" x="9696450" y="4184650"/>
          <p14:tracePt t="312110" x="9690100" y="4210050"/>
          <p14:tracePt t="312126" x="9690100" y="4216400"/>
          <p14:tracePt t="312144" x="9683750" y="4216400"/>
          <p14:tracePt t="312160" x="9664700" y="4216400"/>
          <p14:tracePt t="312177" x="9652000" y="4216400"/>
          <p14:tracePt t="312194" x="9645650" y="4216400"/>
          <p14:tracePt t="312210" x="9632950" y="4216400"/>
          <p14:tracePt t="312227" x="9601200" y="4235450"/>
          <p14:tracePt t="312244" x="9563100" y="4248150"/>
          <p14:tracePt t="312260" x="9544050" y="4254500"/>
          <p14:tracePt t="312277" x="9537700" y="4260850"/>
          <p14:tracePt t="312310" x="9544050" y="4273550"/>
          <p14:tracePt t="312328" x="9563100" y="4292600"/>
          <p14:tracePt t="312344" x="9626600" y="4330700"/>
          <p14:tracePt t="312360" x="9671050" y="4368800"/>
          <p14:tracePt t="312377" x="9702800" y="4406900"/>
          <p14:tracePt t="312394" x="9721850" y="4425950"/>
          <p14:tracePt t="312411" x="9779000" y="4457700"/>
          <p14:tracePt t="312427" x="9804400" y="4464050"/>
          <p14:tracePt t="312444" x="9899650" y="4508500"/>
          <p14:tracePt t="312460" x="9950450" y="4540250"/>
          <p14:tracePt t="312478" x="9975850" y="4559300"/>
          <p14:tracePt t="312494" x="9982200" y="4565650"/>
          <p14:tracePt t="312510" x="9982200" y="4572000"/>
          <p14:tracePt t="312599" x="9982200" y="4578350"/>
          <p14:tracePt t="312622" x="9982200" y="4584700"/>
          <p14:tracePt t="312629" x="9975850" y="4591050"/>
          <p14:tracePt t="312644" x="9963150" y="4603750"/>
          <p14:tracePt t="312662" x="9950450" y="4622800"/>
          <p14:tracePt t="312680" x="9944100" y="4641850"/>
          <p14:tracePt t="312744" x="9956800" y="4641850"/>
          <p14:tracePt t="312777" x="9956800" y="4629150"/>
          <p14:tracePt t="312794" x="9956800" y="4622800"/>
          <p14:tracePt t="312811" x="9956800" y="4610100"/>
          <p14:tracePt t="312813" x="9956800" y="4603750"/>
          <p14:tracePt t="312827" x="9956800" y="4597400"/>
          <p14:tracePt t="312844" x="9969500" y="4578350"/>
          <p14:tracePt t="312861" x="9975850" y="4572000"/>
          <p14:tracePt t="312877" x="9988550" y="4559300"/>
          <p14:tracePt t="312894" x="9994900" y="4552950"/>
          <p14:tracePt t="313162" x="10001250" y="4546600"/>
          <p14:tracePt t="313185" x="10007600" y="4546600"/>
          <p14:tracePt t="313207" x="10007600" y="4540250"/>
          <p14:tracePt t="313228" x="10020300" y="4533900"/>
          <p14:tracePt t="313245" x="10026650" y="4533900"/>
          <p14:tracePt t="313260" x="10064750" y="4514850"/>
          <p14:tracePt t="313278" x="10109200" y="4495800"/>
          <p14:tracePt t="313294" x="10147300" y="4470400"/>
          <p14:tracePt t="313311" x="10191750" y="4438650"/>
          <p14:tracePt t="313313" x="10210800" y="4419600"/>
          <p14:tracePt t="313327" x="10217150" y="4400550"/>
          <p14:tracePt t="313327" x="10223500" y="4387850"/>
          <p14:tracePt t="313345" x="10242550" y="4349750"/>
          <p14:tracePt t="313361" x="10255250" y="4311650"/>
          <p14:tracePt t="313378" x="10274300" y="4279900"/>
          <p14:tracePt t="313395" x="10287000" y="4248150"/>
          <p14:tracePt t="313412" x="10299700" y="4229100"/>
          <p14:tracePt t="313428" x="10299700" y="4210050"/>
          <p14:tracePt t="313445" x="10287000" y="4184650"/>
          <p14:tracePt t="313462" x="10261600" y="4159250"/>
          <p14:tracePt t="313478" x="10210800" y="4121150"/>
          <p14:tracePt t="313495" x="10179050" y="4089400"/>
          <p14:tracePt t="313512" x="10140950" y="4051300"/>
          <p14:tracePt t="313529" x="10115550" y="4032250"/>
          <p14:tracePt t="313544" x="10102850" y="4025900"/>
          <p14:tracePt t="313578" x="10090150" y="4032250"/>
          <p14:tracePt t="313595" x="10077450" y="4038600"/>
          <p14:tracePt t="313601" x="10077450" y="4044950"/>
          <p14:tracePt t="313617" x="10064750" y="4051300"/>
          <p14:tracePt t="313628" x="10058400" y="4064000"/>
          <p14:tracePt t="313645" x="10020300" y="4127500"/>
          <p14:tracePt t="313661" x="9982200" y="4191000"/>
          <p14:tracePt t="313678" x="9944100" y="4286250"/>
          <p14:tracePt t="313682" x="9931400" y="4318000"/>
          <p14:tracePt t="313695" x="9925050" y="4349750"/>
          <p14:tracePt t="313697" x="9918700" y="4368800"/>
          <p14:tracePt t="313712" x="9918700" y="4381500"/>
          <p14:tracePt t="313729" x="9912350" y="4400550"/>
          <p14:tracePt t="313730" x="9912350" y="4413250"/>
          <p14:tracePt t="313747" x="9912350" y="4419600"/>
          <p14:tracePt t="313842" x="9912350" y="4413250"/>
          <p14:tracePt t="313862" x="9912350" y="4400550"/>
          <p14:tracePt t="313878" x="9912350" y="4394200"/>
          <p14:tracePt t="313895" x="9906000" y="4381500"/>
          <p14:tracePt t="313912" x="9899650" y="4362450"/>
          <p14:tracePt t="313929" x="9906000" y="4318000"/>
          <p14:tracePt t="313945" x="9912350" y="4286250"/>
          <p14:tracePt t="313947" x="9912350" y="4267200"/>
          <p14:tracePt t="313962" x="9912350" y="4254500"/>
          <p14:tracePt t="313964" x="9912350" y="4241800"/>
          <p14:tracePt t="313979" x="9912350" y="4235450"/>
          <p14:tracePt t="316546" x="9912350" y="4229100"/>
          <p14:tracePt t="316554" x="9918700" y="4222750"/>
          <p14:tracePt t="316564" x="9931400" y="4203700"/>
          <p14:tracePt t="316581" x="9956800" y="4152900"/>
          <p14:tracePt t="316596" x="9975850" y="4108450"/>
          <p14:tracePt t="316615" x="9982200" y="4057650"/>
          <p14:tracePt t="316631" x="9994900" y="4025900"/>
          <p14:tracePt t="316648" x="10020300" y="4013200"/>
          <p14:tracePt t="316689" x="10020300" y="4019550"/>
          <p14:tracePt t="316699" x="10020300" y="4025900"/>
          <p14:tracePt t="316714" x="10033000" y="4032250"/>
          <p14:tracePt t="316730" x="10071100" y="4057650"/>
          <p14:tracePt t="316748" x="10083800" y="4064000"/>
          <p14:tracePt t="316764" x="10115550" y="4089400"/>
          <p14:tracePt t="316781" x="10128250" y="4095750"/>
          <p14:tracePt t="316798" x="10147300" y="4102100"/>
          <p14:tracePt t="316814" x="10191750" y="4095750"/>
          <p14:tracePt t="316831" x="10261600" y="4070350"/>
          <p14:tracePt t="316848" x="10325100" y="4038600"/>
          <p14:tracePt t="316864" x="10375900" y="3994150"/>
          <p14:tracePt t="316882" x="10420350" y="3949700"/>
          <p14:tracePt t="316883" x="10433050" y="3930650"/>
          <p14:tracePt t="316898" x="10445750" y="3911600"/>
          <p14:tracePt t="316899" x="10452100" y="3892550"/>
          <p14:tracePt t="316914" x="10458450" y="3860800"/>
          <p14:tracePt t="316916" x="10458450" y="3841750"/>
          <p14:tracePt t="316930" x="10458450" y="3822700"/>
          <p14:tracePt t="316931" x="10445750" y="3810000"/>
          <p14:tracePt t="316947" x="10394950" y="3797300"/>
          <p14:tracePt t="316964" x="10293350" y="3797300"/>
          <p14:tracePt t="316981" x="10160000" y="3816350"/>
          <p14:tracePt t="316998" x="10026650" y="3873500"/>
          <p14:tracePt t="317014" x="9931400" y="3975100"/>
          <p14:tracePt t="317031" x="9925050" y="4044950"/>
          <p14:tracePt t="317048" x="9950450" y="4108450"/>
          <p14:tracePt t="317064" x="10013950" y="4165600"/>
          <p14:tracePt t="317081" x="10109200" y="4203700"/>
          <p14:tracePt t="317097" x="10236200" y="4235450"/>
          <p14:tracePt t="317120" x="10337800" y="4254500"/>
          <p14:tracePt t="317166" x="10375900" y="4254500"/>
          <p14:tracePt t="317181" x="10433050" y="4222750"/>
          <p14:tracePt t="317197" x="10458450" y="4178300"/>
          <p14:tracePt t="317215" x="10471150" y="4114800"/>
          <p14:tracePt t="317231" x="10477500" y="4076700"/>
          <p14:tracePt t="317247" x="10471150" y="4057650"/>
          <p14:tracePt t="317264" x="10458450" y="4044950"/>
          <p14:tracePt t="317280" x="10439400" y="4032250"/>
          <p14:tracePt t="317318" x="10433050" y="4038600"/>
          <p14:tracePt t="317331" x="10414000" y="4051300"/>
          <p14:tracePt t="317348" x="10375900" y="4076700"/>
          <p14:tracePt t="317364" x="10337800" y="4089400"/>
          <p14:tracePt t="317381" x="10318750" y="4089400"/>
          <p14:tracePt t="317399" x="10299700" y="4089400"/>
          <p14:tracePt t="317414" x="10293350" y="4095750"/>
          <p14:tracePt t="317431" x="10293350" y="4102100"/>
          <p14:tracePt t="317448" x="10280650" y="4121150"/>
          <p14:tracePt t="317465" x="10274300" y="4146550"/>
          <p14:tracePt t="317481" x="10261600" y="4178300"/>
          <p14:tracePt t="317497" x="10261600" y="4197350"/>
          <p14:tracePt t="317513" x="10255250" y="4216400"/>
          <p14:tracePt t="317531" x="10242550" y="4248150"/>
          <p14:tracePt t="317548" x="10147300" y="4368800"/>
          <p14:tracePt t="317564" x="10026650" y="4565650"/>
          <p14:tracePt t="317580" x="9886950" y="4819650"/>
          <p14:tracePt t="317598" x="9747250" y="5092700"/>
          <p14:tracePt t="317615" x="9537700" y="5473700"/>
          <p14:tracePt t="317631" x="9366250" y="5778500"/>
          <p14:tracePt t="317647" x="9213850" y="6038850"/>
          <p14:tracePt t="317664" x="9093200" y="6261100"/>
          <p14:tracePt t="317681" x="9048750" y="6362700"/>
          <p14:tracePt t="317697" x="9048750" y="6375400"/>
          <p14:tracePt t="317714" x="9048750" y="6369050"/>
          <p14:tracePt t="317731" x="9074150" y="6337300"/>
          <p14:tracePt t="317748" x="9131300" y="6292850"/>
          <p14:tracePt t="317764" x="9226550" y="6235700"/>
          <p14:tracePt t="317781" x="9271000" y="6210300"/>
          <p14:tracePt t="317798" x="9302750" y="6184900"/>
          <p14:tracePt t="317828" x="9315450" y="6153150"/>
          <p14:tracePt t="317837" x="9315450" y="6140450"/>
          <p14:tracePt t="317847" x="9315450" y="6127750"/>
          <p14:tracePt t="317864" x="9315450" y="6115050"/>
          <p14:tracePt t="317882" x="9309100" y="6102350"/>
          <p14:tracePt t="317898" x="9309100" y="6089650"/>
          <p14:tracePt t="317915" x="9309100" y="6076950"/>
          <p14:tracePt t="317931" x="9315450" y="6038850"/>
          <p14:tracePt t="317948" x="9321800" y="5981700"/>
          <p14:tracePt t="317965" x="9321800" y="5924550"/>
          <p14:tracePt t="317982" x="9315450" y="5867400"/>
          <p14:tracePt t="317999" x="9315450" y="5746750"/>
          <p14:tracePt t="318016" x="9328150" y="5689600"/>
          <p14:tracePt t="318032" x="9328150" y="5664200"/>
          <p14:tracePt t="318048" x="9328150" y="5651500"/>
          <p14:tracePt t="318102" x="9334500" y="5651500"/>
          <p14:tracePt t="318115" x="9340850" y="5657850"/>
          <p14:tracePt t="318132" x="9359900" y="5670550"/>
          <p14:tracePt t="318152" x="9385300" y="5689600"/>
          <p14:tracePt t="318165" x="9391650" y="5689600"/>
          <p14:tracePt t="318167" x="9404350" y="5695950"/>
          <p14:tracePt t="318181" x="9417050" y="5702300"/>
          <p14:tracePt t="318199" x="9455150" y="5702300"/>
          <p14:tracePt t="318215" x="9512300" y="5708650"/>
          <p14:tracePt t="318232" x="9569450" y="5708650"/>
          <p14:tracePt t="318249" x="9652000" y="5702300"/>
          <p14:tracePt t="318266" x="9671050" y="5689600"/>
          <p14:tracePt t="318283" x="9702800" y="5664200"/>
          <p14:tracePt t="318299" x="9721850" y="5632450"/>
          <p14:tracePt t="318315" x="9734550" y="5594350"/>
          <p14:tracePt t="318334" x="9747250" y="5556250"/>
          <p14:tracePt t="318349" x="9747250" y="5511800"/>
          <p14:tracePt t="318365" x="9747250" y="5454650"/>
          <p14:tracePt t="318382" x="9728200" y="5410200"/>
          <p14:tracePt t="318399" x="9702800" y="5353050"/>
          <p14:tracePt t="318416" x="9671050" y="5289550"/>
          <p14:tracePt t="318432" x="9658350" y="5270500"/>
          <p14:tracePt t="318449" x="9645650" y="5257800"/>
          <p14:tracePt t="318465" x="9607550" y="5245100"/>
          <p14:tracePt t="318482" x="9563100" y="5226050"/>
          <p14:tracePt t="318499" x="9512300" y="5207000"/>
          <p14:tracePt t="318516" x="9448800" y="5187950"/>
          <p14:tracePt t="318532" x="9391650" y="5187950"/>
          <p14:tracePt t="318549" x="9309100" y="5207000"/>
          <p14:tracePt t="318571" x="9150350" y="5295900"/>
          <p14:tracePt t="318583" x="9086850" y="5334000"/>
          <p14:tracePt t="318604" x="8959850" y="5429250"/>
          <p14:tracePt t="318615" x="8940800" y="5461000"/>
          <p14:tracePt t="318632" x="8934450" y="5492750"/>
          <p14:tracePt t="318649" x="8940800" y="5524500"/>
          <p14:tracePt t="318651" x="8953500" y="5537200"/>
          <p14:tracePt t="318669" x="8991600" y="5588000"/>
          <p14:tracePt t="318682" x="9023350" y="5619750"/>
          <p14:tracePt t="318699" x="9105900" y="5695950"/>
          <p14:tracePt t="318716" x="9150350" y="5727700"/>
          <p14:tracePt t="318734" x="9188450" y="5740400"/>
          <p14:tracePt t="318749" x="9226550" y="5740400"/>
          <p14:tracePt t="318766" x="9258300" y="5727700"/>
          <p14:tracePt t="318782" x="9283700" y="5708650"/>
          <p14:tracePt t="318799" x="9302750" y="5683250"/>
          <p14:tracePt t="318816" x="9315450" y="5657850"/>
          <p14:tracePt t="318832" x="9315450" y="5638800"/>
          <p14:tracePt t="318849" x="9315450" y="5626100"/>
          <p14:tracePt t="318867" x="9315450" y="5619750"/>
          <p14:tracePt t="318882" x="9309100" y="5619750"/>
          <p14:tracePt t="318899" x="9302750" y="5619750"/>
          <p14:tracePt t="318901" x="9296400" y="5619750"/>
          <p14:tracePt t="318916" x="9290050" y="5619750"/>
          <p14:tracePt t="318999" x="9283700" y="5619750"/>
          <p14:tracePt t="319043" x="9283700" y="5626100"/>
          <p14:tracePt t="319064" x="9290050" y="5626100"/>
          <p14:tracePt t="319070" x="9296400" y="5626100"/>
          <p14:tracePt t="319083" x="9309100" y="5632450"/>
          <p14:tracePt t="319099" x="9404350" y="5638800"/>
          <p14:tracePt t="319116" x="9766300" y="5632450"/>
          <p14:tracePt t="319133" x="10102850" y="5632450"/>
          <p14:tracePt t="319149" x="10344150" y="5619750"/>
          <p14:tracePt t="319166" x="10541000" y="5600700"/>
          <p14:tracePt t="319183" x="10598150" y="5581650"/>
          <p14:tracePt t="319198" x="10604500" y="5568950"/>
          <p14:tracePt t="319217" x="10604500" y="5556250"/>
          <p14:tracePt t="319233" x="10604500" y="5543550"/>
          <p14:tracePt t="319249" x="10598150" y="5530850"/>
          <p14:tracePt t="319267" x="10598150" y="5511800"/>
          <p14:tracePt t="319284" x="10617200" y="5486400"/>
          <p14:tracePt t="319299" x="10636250" y="5461000"/>
          <p14:tracePt t="319316" x="10648950" y="5435600"/>
          <p14:tracePt t="319333" x="10648950" y="5410200"/>
          <p14:tracePt t="319350" x="10648950" y="5397500"/>
          <p14:tracePt t="319366" x="10648950" y="5378450"/>
          <p14:tracePt t="319384" x="10648950" y="5359400"/>
          <p14:tracePt t="319400" x="10648950" y="5327650"/>
          <p14:tracePt t="319416" x="10648950" y="5308600"/>
          <p14:tracePt t="319433" x="10648950" y="5295900"/>
          <p14:tracePt t="319486" x="10642600" y="5295900"/>
          <p14:tracePt t="319500" x="10629900" y="5289550"/>
          <p14:tracePt t="319516" x="10598150" y="5289550"/>
          <p14:tracePt t="319533" x="10515600" y="5314950"/>
          <p14:tracePt t="319549" x="10464800" y="5365750"/>
          <p14:tracePt t="319566" x="10433050" y="5422900"/>
          <p14:tracePt t="319583" x="10407650" y="5505450"/>
          <p14:tracePt t="319600" x="10407650" y="5562600"/>
          <p14:tracePt t="319618" x="10414000" y="5626100"/>
          <p14:tracePt t="319633" x="10458450" y="5676900"/>
          <p14:tracePt t="319650" x="10496550" y="5695950"/>
          <p14:tracePt t="319667" x="10579100" y="5715000"/>
          <p14:tracePt t="319683" x="10706100" y="5715000"/>
          <p14:tracePt t="319700" x="10807700" y="5695950"/>
          <p14:tracePt t="319717" x="10902950" y="5670550"/>
          <p14:tracePt t="319734" x="10953750" y="5638800"/>
          <p14:tracePt t="319735" x="10972800" y="5619750"/>
          <p14:tracePt t="319750" x="10985500" y="5594350"/>
          <p14:tracePt t="319766" x="10998200" y="5549900"/>
          <p14:tracePt t="319784" x="10998200" y="5486400"/>
          <p14:tracePt t="319800" x="10998200" y="5441950"/>
          <p14:tracePt t="319816" x="10998200" y="5422900"/>
          <p14:tracePt t="319833" x="10991850" y="5410200"/>
          <p14:tracePt t="319850" x="10985500" y="5397500"/>
          <p14:tracePt t="319868" x="10966450" y="5384800"/>
          <p14:tracePt t="319883" x="10928350" y="5359400"/>
          <p14:tracePt t="319900" x="10883900" y="5346700"/>
          <p14:tracePt t="319917" x="10826750" y="5327650"/>
          <p14:tracePt t="319933" x="10756900" y="5327650"/>
          <p14:tracePt t="319950" x="10706100" y="5327650"/>
          <p14:tracePt t="319967" x="10668000" y="5346700"/>
          <p14:tracePt t="319984" x="10648950" y="5397500"/>
          <p14:tracePt t="319985" x="10642600" y="5435600"/>
          <p14:tracePt t="320000" x="10648950" y="5499100"/>
          <p14:tracePt t="320017" x="10687050" y="5549900"/>
          <p14:tracePt t="320033" x="10737850" y="5581650"/>
          <p14:tracePt t="320050" x="10775950" y="5594350"/>
          <p14:tracePt t="320067" x="10807700" y="5594350"/>
          <p14:tracePt t="320084" x="10833100" y="5594350"/>
          <p14:tracePt t="320100" x="10845800" y="5594350"/>
          <p14:tracePt t="320176" x="10845800" y="5600700"/>
          <p14:tracePt t="320182" x="10839450" y="5600700"/>
          <p14:tracePt t="320203" x="10833100" y="5600700"/>
          <p14:tracePt t="320217" x="10833100" y="5607050"/>
          <p14:tracePt t="320234" x="10826750" y="5607050"/>
          <p14:tracePt t="320250" x="10820400" y="5607050"/>
          <p14:tracePt t="320360" x="10814050" y="5607050"/>
          <p14:tracePt t="320370" x="10814050" y="5600700"/>
          <p14:tracePt t="320376" x="10814050" y="5588000"/>
          <p14:tracePt t="320385" x="10826750" y="5562600"/>
          <p14:tracePt t="320400" x="10864850" y="5492750"/>
          <p14:tracePt t="320417" x="10953750" y="5365750"/>
          <p14:tracePt t="320434" x="11112500" y="5226050"/>
          <p14:tracePt t="320450" x="11258550" y="5099050"/>
          <p14:tracePt t="320467" x="11379200" y="4991100"/>
          <p14:tracePt t="320486" x="11487150" y="4902200"/>
          <p14:tracePt t="320500" x="11595100" y="4806950"/>
          <p14:tracePt t="320517" x="11658600" y="4737100"/>
          <p14:tracePt t="320534" x="11684000" y="4648200"/>
          <p14:tracePt t="320551" x="11684000" y="4584700"/>
          <p14:tracePt t="320567" x="11671300" y="4514850"/>
          <p14:tracePt t="320584" x="11658600" y="4476750"/>
          <p14:tracePt t="320618" x="11658600" y="4483100"/>
          <p14:tracePt t="320637" x="11645900" y="4514850"/>
          <p14:tracePt t="320654" x="11544300" y="4622800"/>
          <p14:tracePt t="320669" x="11379200" y="4705350"/>
          <p14:tracePt t="320686" x="11169650" y="4775200"/>
          <p14:tracePt t="320701" x="11042650" y="4800600"/>
          <p14:tracePt t="320718" x="10693400" y="4832350"/>
          <p14:tracePt t="320734" x="10528300" y="4838700"/>
          <p14:tracePt t="320751" x="10325100" y="4826000"/>
          <p14:tracePt t="320767" x="10115550" y="4787900"/>
          <p14:tracePt t="320784" x="9893300" y="4737100"/>
          <p14:tracePt t="320801" x="9620250" y="4673600"/>
          <p14:tracePt t="320819" x="9480550" y="4641850"/>
          <p14:tracePt t="320834" x="9410700" y="4622800"/>
          <p14:tracePt t="320867" x="9417050" y="4616450"/>
          <p14:tracePt t="320884" x="9436100" y="4616450"/>
          <p14:tracePt t="320901" x="9467850" y="4622800"/>
          <p14:tracePt t="320917" x="9480550" y="4629150"/>
          <p14:tracePt t="320935" x="9480550" y="4635500"/>
          <p14:tracePt t="320951" x="9486900" y="4654550"/>
          <p14:tracePt t="320967" x="9531350" y="4718050"/>
          <p14:tracePt t="320984" x="9639300" y="4838700"/>
          <p14:tracePt t="321002" x="9791700" y="5022850"/>
          <p14:tracePt t="321017" x="9944100" y="5238750"/>
          <p14:tracePt t="321034" x="10102850" y="5518150"/>
          <p14:tracePt t="321052" x="10160000" y="5715000"/>
          <p14:tracePt t="321068" x="10166350" y="5848350"/>
          <p14:tracePt t="321084" x="10160000" y="5911850"/>
          <p14:tracePt t="321101" x="10153650" y="5937250"/>
          <p14:tracePt t="321116" x="10153650" y="5943600"/>
          <p14:tracePt t="321135" x="10153650" y="5956300"/>
          <p14:tracePt t="321152" x="10153650" y="5969000"/>
          <p14:tracePt t="321168" x="10147300" y="5975350"/>
          <p14:tracePt t="321201" x="10115550" y="5962650"/>
          <p14:tracePt t="321218" x="10071100" y="5899150"/>
          <p14:tracePt t="321234" x="9963150" y="5740400"/>
          <p14:tracePt t="321251" x="9810750" y="5562600"/>
          <p14:tracePt t="321268" x="9664700" y="5384800"/>
          <p14:tracePt t="321284" x="9537700" y="5194300"/>
          <p14:tracePt t="321301" x="9474200" y="5003800"/>
          <p14:tracePt t="321318" x="9436100" y="4819650"/>
          <p14:tracePt t="321336" x="9398000" y="4667250"/>
          <p14:tracePt t="321351" x="9328150" y="4572000"/>
          <p14:tracePt t="321368" x="9258300" y="4546600"/>
          <p14:tracePt t="321385" x="9188450" y="4546600"/>
          <p14:tracePt t="321402" x="9169400" y="4603750"/>
          <p14:tracePt t="321418" x="9290050" y="4800600"/>
          <p14:tracePt t="321435" x="9480550" y="4991100"/>
          <p14:tracePt t="321451" x="9588500" y="5092700"/>
          <p14:tracePt t="321453" x="9702800" y="5181600"/>
          <p14:tracePt t="321471" x="9912350" y="5302250"/>
          <p14:tracePt t="321485" x="10160000" y="5378450"/>
          <p14:tracePt t="321501" x="10477500" y="5416550"/>
          <p14:tracePt t="321518" x="10826750" y="5429250"/>
          <p14:tracePt t="321535" x="11201400" y="5429250"/>
          <p14:tracePt t="321551" x="11474450" y="5397500"/>
          <p14:tracePt t="321568" x="11588750" y="5353050"/>
          <p14:tracePt t="321585" x="11595100" y="5321300"/>
          <p14:tracePt t="321602" x="11569700" y="5295900"/>
          <p14:tracePt t="321604" x="11550650" y="5289550"/>
          <p14:tracePt t="321620" x="11525250" y="5283200"/>
          <p14:tracePt t="321635" x="11518900" y="5283200"/>
          <p14:tracePt t="321637" x="11518900" y="5276850"/>
          <p14:tracePt t="321668" x="11512550" y="5257800"/>
          <p14:tracePt t="321685" x="11525250" y="5200650"/>
          <p14:tracePt t="321701" x="11576050" y="5092700"/>
          <p14:tracePt t="321718" x="11671300" y="4927600"/>
          <p14:tracePt t="321736" x="11741150" y="4819650"/>
          <p14:tracePt t="321751" x="11779250" y="4768850"/>
          <p14:tracePt t="321768" x="11804650" y="4737100"/>
          <p14:tracePt t="321785" x="11836400" y="4705350"/>
          <p14:tracePt t="321802" x="11855450" y="4692650"/>
          <p14:tracePt t="321818" x="11861800" y="4692650"/>
          <p14:tracePt t="321868" x="11849100" y="4692650"/>
          <p14:tracePt t="321885" x="11785600" y="4699000"/>
          <p14:tracePt t="321901" x="11614150" y="4686300"/>
          <p14:tracePt t="321918" x="11385550" y="4648200"/>
          <p14:tracePt t="321935" x="11258550" y="4622800"/>
          <p14:tracePt t="321952" x="11207750" y="4597400"/>
          <p14:tracePt t="321968" x="11195050" y="4597400"/>
          <p14:tracePt t="321985" x="11176000" y="4591050"/>
          <p14:tracePt t="321987" x="11137900" y="4584700"/>
          <p14:tracePt t="322002" x="10998200" y="4565650"/>
          <p14:tracePt t="322020" x="10775950" y="4546600"/>
          <p14:tracePt t="322035" x="10528300" y="4540250"/>
          <p14:tracePt t="322054" x="10274300" y="4533900"/>
          <p14:tracePt t="322072" x="10045700" y="4533900"/>
          <p14:tracePt t="322085" x="9836150" y="4540250"/>
          <p14:tracePt t="322102" x="9696450" y="4552950"/>
          <p14:tracePt t="322118" x="9626600" y="4565650"/>
          <p14:tracePt t="322135" x="9569450" y="4578350"/>
          <p14:tracePt t="322152" x="9455150" y="4591050"/>
          <p14:tracePt t="322169" x="9277350" y="4610100"/>
          <p14:tracePt t="322185" x="9055100" y="4622800"/>
          <p14:tracePt t="322204" x="8877300" y="4641850"/>
          <p14:tracePt t="322206" x="8826500" y="4654550"/>
          <p14:tracePt t="322218" x="8801100" y="4660900"/>
          <p14:tracePt t="322235" x="8813800" y="4667250"/>
          <p14:tracePt t="322253" x="8934450" y="4673600"/>
          <p14:tracePt t="322269" x="8985250" y="4673600"/>
          <p14:tracePt t="322285" x="9093200" y="4673600"/>
          <p14:tracePt t="322287" x="9124950" y="4667250"/>
          <p14:tracePt t="322302" x="9201150" y="4667250"/>
          <p14:tracePt t="322319" x="9220200" y="4660900"/>
          <p14:tracePt t="322533" x="9220200" y="4654550"/>
          <p14:tracePt t="322637" x="9220200" y="4648200"/>
          <p14:tracePt t="322644" x="9226550" y="4648200"/>
          <p14:tracePt t="322669" x="9232900" y="4648200"/>
          <p14:tracePt t="322998" x="9232900" y="4635500"/>
          <p14:tracePt t="323003" x="9232900" y="4629150"/>
          <p14:tracePt t="323020" x="9232900" y="4616450"/>
          <p14:tracePt t="323037" x="9232900" y="4603750"/>
          <p14:tracePt t="323053" x="9232900" y="4597400"/>
          <p14:tracePt t="323070" x="9239250" y="4591050"/>
          <p14:tracePt t="323087" x="9239250" y="4584700"/>
          <p14:tracePt t="323103" x="9232900" y="4578350"/>
          <p14:tracePt t="323119" x="9220200" y="4565650"/>
          <p14:tracePt t="323136" x="9213850" y="4559300"/>
          <p14:tracePt t="323153" x="9207500" y="4552950"/>
          <p14:tracePt t="323169" x="9207500" y="4546600"/>
          <p14:tracePt t="323186" x="9207500" y="4540250"/>
          <p14:tracePt t="323204" x="9207500" y="4533900"/>
          <p14:tracePt t="323219" x="9201150" y="4533900"/>
          <p14:tracePt t="323236" x="9201150" y="4527550"/>
          <p14:tracePt t="323290" x="9194800" y="4527550"/>
          <p14:tracePt t="323303" x="9182100" y="4527550"/>
          <p14:tracePt t="323320" x="9150350" y="4527550"/>
          <p14:tracePt t="323336" x="9074150" y="4533900"/>
          <p14:tracePt t="323354" x="9029700" y="4540250"/>
          <p14:tracePt t="323369" x="9010650" y="4540250"/>
          <p14:tracePt t="323403" x="9004300" y="4546600"/>
          <p14:tracePt t="323420" x="8991600" y="4572000"/>
          <p14:tracePt t="323436" x="8972550" y="4597400"/>
          <p14:tracePt t="323453" x="8947150" y="4648200"/>
          <p14:tracePt t="323470" x="8940800" y="4692650"/>
          <p14:tracePt t="323487" x="8991600" y="4743450"/>
          <p14:tracePt t="323503" x="9080500" y="4787900"/>
          <p14:tracePt t="323506" x="9118600" y="4800600"/>
          <p14:tracePt t="323520" x="9156700" y="4819650"/>
          <p14:tracePt t="323536" x="9277350" y="4876800"/>
          <p14:tracePt t="323553" x="9328150" y="4914900"/>
          <p14:tracePt t="323570" x="9347200" y="4940300"/>
          <p14:tracePt t="323586" x="9353550" y="4959350"/>
          <p14:tracePt t="323603" x="9353550" y="4965700"/>
          <p14:tracePt t="323605" x="9353550" y="4972050"/>
          <p14:tracePt t="323619" x="9347200" y="4978400"/>
          <p14:tracePt t="323653" x="9347200" y="4984750"/>
          <p14:tracePt t="323776" x="9340850" y="4978400"/>
          <p14:tracePt t="323806" x="9340850" y="4972050"/>
          <p14:tracePt t="323820" x="9340850" y="4965700"/>
          <p14:tracePt t="323837" x="9340850" y="4959350"/>
          <p14:tracePt t="323853" x="9347200" y="4946650"/>
          <p14:tracePt t="323870" x="9353550" y="4933950"/>
          <p14:tracePt t="323887" x="9353550" y="4927600"/>
          <p14:tracePt t="323904" x="9359900" y="4927600"/>
          <p14:tracePt t="323920" x="9359900" y="4921250"/>
          <p14:tracePt t="323937" x="9366250" y="4921250"/>
          <p14:tracePt t="324029" x="9366250" y="4914900"/>
          <p14:tracePt t="324071" x="9366250" y="4908550"/>
          <p14:tracePt t="324113" x="9366250" y="4902200"/>
          <p14:tracePt t="324156" x="9366250" y="4895850"/>
          <p14:tracePt t="324173" x="9366250" y="4889500"/>
          <p14:tracePt t="324179" x="9372600" y="4889500"/>
          <p14:tracePt t="324204" x="9372600" y="4883150"/>
          <p14:tracePt t="324221" x="9372600" y="4876800"/>
          <p14:tracePt t="324327" x="9378950" y="4876800"/>
          <p14:tracePt t="324633" x="9372600" y="4876800"/>
          <p14:tracePt t="324663" x="9359900" y="4876800"/>
          <p14:tracePt t="324687" x="9353550" y="4876800"/>
          <p14:tracePt t="324791" x="9347200" y="4876800"/>
          <p14:tracePt t="324874" x="9340850" y="4876800"/>
          <p14:tracePt t="324971" x="9340850" y="4870450"/>
          <p14:tracePt t="325170" x="9340850" y="4864100"/>
          <p14:tracePt t="325179" x="9340850" y="4857750"/>
          <p14:tracePt t="325197" x="9334500" y="4845050"/>
          <p14:tracePt t="325204" x="9328150" y="4819650"/>
          <p14:tracePt t="325222" x="9315450" y="4800600"/>
          <p14:tracePt t="325238" x="9290050" y="4794250"/>
          <p14:tracePt t="325255" x="9277350" y="4794250"/>
          <p14:tracePt t="325258" x="9271000" y="4794250"/>
          <p14:tracePt t="325277" x="9245600" y="4787900"/>
          <p14:tracePt t="325288" x="9220200" y="4787900"/>
          <p14:tracePt t="325304" x="9131300" y="4787900"/>
          <p14:tracePt t="325322" x="8909050" y="4800600"/>
          <p14:tracePt t="325338" x="8648700" y="4845050"/>
          <p14:tracePt t="325354" x="8293100" y="4902200"/>
          <p14:tracePt t="325371" x="8248650" y="4902200"/>
          <p14:tracePt t="325388" x="8235950" y="4902200"/>
          <p14:tracePt t="325404" x="8235950" y="4908550"/>
          <p14:tracePt t="325421" x="8242300" y="4914900"/>
          <p14:tracePt t="325438" x="8248650" y="4921250"/>
          <p14:tracePt t="325455" x="8248650" y="4940300"/>
          <p14:tracePt t="325471" x="8242300" y="4965700"/>
          <p14:tracePt t="325488" x="8242300" y="4991100"/>
          <p14:tracePt t="325505" x="8248650" y="5010150"/>
          <p14:tracePt t="325521" x="8267700" y="5022850"/>
          <p14:tracePt t="325538" x="8299450" y="5022850"/>
          <p14:tracePt t="325555" x="8343900" y="5022850"/>
          <p14:tracePt t="325572" x="8401050" y="5022850"/>
          <p14:tracePt t="325588" x="8451850" y="5016500"/>
          <p14:tracePt t="325607" x="8496300" y="5003800"/>
          <p14:tracePt t="325621" x="8591550" y="4978400"/>
          <p14:tracePt t="325638" x="8705850" y="4927600"/>
          <p14:tracePt t="325655" x="8763000" y="4876800"/>
          <p14:tracePt t="325672" x="8794750" y="4737100"/>
          <p14:tracePt t="325688" x="8794750" y="4673600"/>
          <p14:tracePt t="325705" x="8782050" y="4641850"/>
          <p14:tracePt t="325706" x="8769350" y="4610100"/>
          <p14:tracePt t="325722" x="8756650" y="4584700"/>
          <p14:tracePt t="325739" x="8731250" y="4565650"/>
          <p14:tracePt t="325755" x="8718550" y="4559300"/>
          <p14:tracePt t="325771" x="8705850" y="4552950"/>
          <p14:tracePt t="325789" x="8674100" y="4546600"/>
          <p14:tracePt t="325805" x="8629650" y="4533900"/>
          <p14:tracePt t="325821" x="8597900" y="4508500"/>
          <p14:tracePt t="325838" x="8572500" y="4483100"/>
          <p14:tracePt t="325855" x="8553450" y="4451350"/>
          <p14:tracePt t="325872" x="8547100" y="4432300"/>
          <p14:tracePt t="325888" x="8547100" y="4425950"/>
          <p14:tracePt t="326025" x="8553450" y="4425950"/>
          <p14:tracePt t="326031" x="8566150" y="4425950"/>
          <p14:tracePt t="326042" x="8572500" y="4425950"/>
          <p14:tracePt t="326056" x="8585200" y="4425950"/>
          <p14:tracePt t="326073" x="8667750" y="4438650"/>
          <p14:tracePt t="326088" x="8712200" y="4445000"/>
          <p14:tracePt t="326106" x="8763000" y="4451350"/>
          <p14:tracePt t="326122" x="8832850" y="4451350"/>
          <p14:tracePt t="326139" x="8858250" y="4451350"/>
          <p14:tracePt t="326172" x="8864600" y="4451350"/>
          <p14:tracePt t="326189" x="8864600" y="4445000"/>
          <p14:tracePt t="326286" x="8864600" y="4438650"/>
          <p14:tracePt t="326302" x="8858250" y="4432300"/>
          <p14:tracePt t="326407" x="8858250" y="4425950"/>
          <p14:tracePt t="326423" x="8864600" y="4419600"/>
          <p14:tracePt t="326442" x="8870950" y="4413250"/>
          <p14:tracePt t="326456" x="8883650" y="4406900"/>
          <p14:tracePt t="326516" x="8883650" y="4400550"/>
          <p14:tracePt t="326613" x="8890000" y="4400550"/>
          <p14:tracePt t="326619" x="8902700" y="4387850"/>
          <p14:tracePt t="326639" x="8921750" y="4368800"/>
          <p14:tracePt t="326656" x="8972550" y="4343400"/>
          <p14:tracePt t="326672" x="9017000" y="4337050"/>
          <p14:tracePt t="326689" x="9029700" y="4330700"/>
          <p14:tracePt t="326706" x="9036050" y="4330700"/>
          <p14:tracePt t="326738" x="9029700" y="4330700"/>
          <p14:tracePt t="326757" x="8985250" y="4337050"/>
          <p14:tracePt t="326773" x="8896350" y="4337050"/>
          <p14:tracePt t="326792" x="8845550" y="4337050"/>
          <p14:tracePt t="326808" x="8801100" y="4337050"/>
          <p14:tracePt t="326822" x="8756650" y="4337050"/>
          <p14:tracePt t="326839" x="8750300" y="4337050"/>
          <p14:tracePt t="326873" x="8743950" y="4337050"/>
          <p14:tracePt t="326889" x="8724900" y="4337050"/>
          <p14:tracePt t="326906" x="8674100" y="4337050"/>
          <p14:tracePt t="326923" x="8578850" y="4337050"/>
          <p14:tracePt t="326940" x="8528050" y="4337050"/>
          <p14:tracePt t="326973" x="8534400" y="4343400"/>
          <p14:tracePt t="326989" x="8553450" y="4349750"/>
          <p14:tracePt t="327008" x="8616950" y="4375150"/>
          <p14:tracePt t="327023" x="8642350" y="4387850"/>
          <p14:tracePt t="327025" x="8655050" y="4387850"/>
          <p14:tracePt t="327039" x="8674100" y="4394200"/>
          <p14:tracePt t="327056" x="8705850" y="4394200"/>
          <p14:tracePt t="327073" x="8763000" y="4387850"/>
          <p14:tracePt t="327090" x="8864600" y="4362450"/>
          <p14:tracePt t="327106" x="8997950" y="4330700"/>
          <p14:tracePt t="327123" x="9144000" y="4311650"/>
          <p14:tracePt t="327139" x="9201150" y="4298950"/>
          <p14:tracePt t="327156" x="9220200" y="4298950"/>
          <p14:tracePt t="327173" x="9220200" y="4292600"/>
          <p14:tracePt t="327189" x="9220200" y="4286250"/>
          <p14:tracePt t="327206" x="9220200" y="4279900"/>
          <p14:tracePt t="327223" x="9213850" y="4273550"/>
          <p14:tracePt t="327240" x="9207500" y="4267200"/>
          <p14:tracePt t="327274" x="9207500" y="4254500"/>
          <p14:tracePt t="327289" x="9207500" y="4235450"/>
          <p14:tracePt t="327306" x="9207500" y="4222750"/>
          <p14:tracePt t="327323" x="9207500" y="4210050"/>
          <p14:tracePt t="327340" x="9201150" y="4197350"/>
          <p14:tracePt t="327356" x="9182100" y="4184650"/>
          <p14:tracePt t="327358" x="9163050" y="4171950"/>
          <p14:tracePt t="327373" x="9131300" y="4159250"/>
          <p14:tracePt t="327389" x="9048750" y="4140200"/>
          <p14:tracePt t="327406" x="8947150" y="4133850"/>
          <p14:tracePt t="327423" x="8870950" y="4133850"/>
          <p14:tracePt t="327440" x="8801100" y="4133850"/>
          <p14:tracePt t="327456" x="8750300" y="4133850"/>
          <p14:tracePt t="327473" x="8705850" y="4133850"/>
          <p14:tracePt t="327490" x="8642350" y="4133850"/>
          <p14:tracePt t="327507" x="8597900" y="4146550"/>
          <p14:tracePt t="327523" x="8540750" y="4152900"/>
          <p14:tracePt t="327525" x="8528050" y="4159250"/>
          <p14:tracePt t="327541" x="8470900" y="4184650"/>
          <p14:tracePt t="327557" x="8445500" y="4203700"/>
          <p14:tracePt t="327559" x="8432800" y="4210050"/>
          <p14:tracePt t="327573" x="8407400" y="4241800"/>
          <p14:tracePt t="327590" x="8401050" y="4248150"/>
          <p14:tracePt t="327592" x="8394700" y="4267200"/>
          <p14:tracePt t="327607" x="8388350" y="4305300"/>
          <p14:tracePt t="327628" x="8388350" y="4330700"/>
          <p14:tracePt t="327639" x="8388350" y="4362450"/>
          <p14:tracePt t="327657" x="8394700" y="4400550"/>
          <p14:tracePt t="327673" x="8401050" y="4419600"/>
          <p14:tracePt t="327690" x="8401050" y="4451350"/>
          <p14:tracePt t="327706" x="8407400" y="4464050"/>
          <p14:tracePt t="327724" x="8413750" y="4483100"/>
          <p14:tracePt t="327740" x="8426450" y="4495800"/>
          <p14:tracePt t="327756" x="8439150" y="4508500"/>
          <p14:tracePt t="327774" x="8464550" y="4533900"/>
          <p14:tracePt t="327776" x="8470900" y="4533900"/>
          <p14:tracePt t="327791" x="8477250" y="4540250"/>
          <p14:tracePt t="327829" x="8483600" y="4540250"/>
          <p14:tracePt t="327843" x="8496300" y="4540250"/>
          <p14:tracePt t="327856" x="8528050" y="4540250"/>
          <p14:tracePt t="327873" x="8547100" y="4533900"/>
          <p14:tracePt t="327890" x="8553450" y="4533900"/>
          <p14:tracePt t="327958" x="8559800" y="4533900"/>
          <p14:tracePt t="327965" x="8572500" y="4527550"/>
          <p14:tracePt t="327975" x="8591550" y="4527550"/>
          <p14:tracePt t="327992" x="8629650" y="4514850"/>
          <p14:tracePt t="328007" x="8667750" y="4508500"/>
          <p14:tracePt t="328023" x="8705850" y="4502150"/>
          <p14:tracePt t="328041" x="8743950" y="4502150"/>
          <p14:tracePt t="328057" x="8769350" y="4495800"/>
          <p14:tracePt t="328073" x="8788400" y="4495800"/>
          <p14:tracePt t="328090" x="8807450" y="4489450"/>
          <p14:tracePt t="328107" x="8820150" y="4489450"/>
          <p14:tracePt t="328124" x="8832850" y="4489450"/>
          <p14:tracePt t="328157" x="8845550" y="4489450"/>
          <p14:tracePt t="328173" x="8864600" y="4489450"/>
          <p14:tracePt t="328191" x="8896350" y="4489450"/>
          <p14:tracePt t="328207" x="8902700" y="4489450"/>
          <p14:tracePt t="328223" x="8915400" y="4495800"/>
          <p14:tracePt t="328240" x="8934450" y="4508500"/>
          <p14:tracePt t="328257" x="8947150" y="4521200"/>
          <p14:tracePt t="328274" x="8972550" y="4527550"/>
          <p14:tracePt t="328290" x="8997950" y="4533900"/>
          <p14:tracePt t="328307" x="9048750" y="4533900"/>
          <p14:tracePt t="328323" x="9099550" y="4533900"/>
          <p14:tracePt t="328340" x="9144000" y="4521200"/>
          <p14:tracePt t="328357" x="9175750" y="4514850"/>
          <p14:tracePt t="328374" x="9188450" y="4514850"/>
          <p14:tracePt t="328391" x="9194800" y="4508500"/>
          <p14:tracePt t="328438" x="9201150" y="4508500"/>
          <p14:tracePt t="328457" x="9201150" y="4502150"/>
          <p14:tracePt t="328474" x="9207500" y="4495800"/>
          <p14:tracePt t="328490" x="9213850" y="4489450"/>
          <p14:tracePt t="328507" x="9213850" y="4476750"/>
          <p14:tracePt t="328524" x="9213850" y="4470400"/>
          <p14:tracePt t="328541" x="9213850" y="4451350"/>
          <p14:tracePt t="328557" x="9201150" y="4438650"/>
          <p14:tracePt t="328574" x="9188450" y="4425950"/>
          <p14:tracePt t="328607" x="9163050" y="4406900"/>
          <p14:tracePt t="328626" x="9144000" y="4394200"/>
          <p14:tracePt t="328640" x="9137650" y="4394200"/>
          <p14:tracePt t="328657" x="9124950" y="4387850"/>
          <p14:tracePt t="328691" x="9112250" y="4387850"/>
          <p14:tracePt t="328707" x="9086850" y="4406900"/>
          <p14:tracePt t="328724" x="9061450" y="4432300"/>
          <p14:tracePt t="328741" x="9036050" y="4464050"/>
          <p14:tracePt t="328757" x="9010650" y="4489450"/>
          <p14:tracePt t="328774" x="8972550" y="4521200"/>
          <p14:tracePt t="328792" x="8947150" y="4546600"/>
          <p14:tracePt t="328807" x="8928100" y="4572000"/>
          <p14:tracePt t="328824" x="8909050" y="4610100"/>
          <p14:tracePt t="328841" x="8902700" y="4641850"/>
          <p14:tracePt t="328858" x="8890000" y="4673600"/>
          <p14:tracePt t="328876" x="8883650" y="4692650"/>
          <p14:tracePt t="328905" x="8883650" y="4699000"/>
          <p14:tracePt t="329001" x="8883650" y="4705350"/>
          <p14:tracePt t="329010" x="8883650" y="4711700"/>
          <p14:tracePt t="329127" x="8883650" y="4718050"/>
          <p14:tracePt t="329682" x="8877300" y="4718050"/>
          <p14:tracePt t="329761" x="8877300" y="4711700"/>
          <p14:tracePt t="330206" x="8877300" y="4705350"/>
          <p14:tracePt t="330214" x="8870950" y="4705350"/>
          <p14:tracePt t="330238" x="8870950" y="4699000"/>
          <p14:tracePt t="330264" x="8864600" y="4699000"/>
          <p14:tracePt t="330295" x="8864600" y="4692650"/>
          <p14:tracePt t="330336" x="8864600" y="4686300"/>
          <p14:tracePt t="330372" x="8864600" y="4679950"/>
          <p14:tracePt t="330493" x="8858250" y="4679950"/>
          <p14:tracePt t="330515" x="8851900" y="4679950"/>
          <p14:tracePt t="330543" x="8845550" y="4679950"/>
          <p14:tracePt t="330790" x="8845550" y="4673600"/>
          <p14:tracePt t="330802" x="8839200" y="4673600"/>
          <p14:tracePt t="330827" x="8839200" y="4667250"/>
          <p14:tracePt t="330854" x="8839200" y="4660900"/>
          <p14:tracePt t="330876" x="8839200" y="4654550"/>
          <p14:tracePt t="330909" x="8839200" y="4648200"/>
          <p14:tracePt t="330926" x="8839200" y="4641850"/>
          <p14:tracePt t="330960" x="8839200" y="4635500"/>
          <p14:tracePt t="330976" x="8839200" y="4629150"/>
          <p14:tracePt t="331010" x="8839200" y="4622800"/>
          <p14:tracePt t="331026" x="8839200" y="4616450"/>
          <p14:tracePt t="331043" x="8839200" y="4610100"/>
          <p14:tracePt t="331332" x="8839200" y="4603750"/>
          <p14:tracePt t="331346" x="8839200" y="4597400"/>
          <p14:tracePt t="331360" x="8839200" y="4591050"/>
          <p14:tracePt t="331376" x="8851900" y="4578350"/>
          <p14:tracePt t="331393" x="8870950" y="4559300"/>
          <p14:tracePt t="331410" x="8940800" y="4527550"/>
          <p14:tracePt t="331429" x="8991600" y="4502150"/>
          <p14:tracePt t="331443" x="9156700" y="4464050"/>
          <p14:tracePt t="331460" x="9359900" y="4413250"/>
          <p14:tracePt t="331477" x="9613900" y="4318000"/>
          <p14:tracePt t="331493" x="9874250" y="4210050"/>
          <p14:tracePt t="331510" x="10115550" y="4133850"/>
          <p14:tracePt t="331527" x="10350500" y="4057650"/>
          <p14:tracePt t="331543" x="10445750" y="4013200"/>
          <p14:tracePt t="331560" x="10433050" y="3994150"/>
          <p14:tracePt t="331577" x="10369550" y="3987800"/>
          <p14:tracePt t="331593" x="10267950" y="4013200"/>
          <p14:tracePt t="331610" x="10191750" y="4051300"/>
          <p14:tracePt t="331626" x="10172700" y="4089400"/>
          <p14:tracePt t="331643" x="10191750" y="4102100"/>
          <p14:tracePt t="331660" x="10223500" y="4108450"/>
          <p14:tracePt t="331680" x="10267950" y="4108450"/>
          <p14:tracePt t="331693" x="10293350" y="4102100"/>
          <p14:tracePt t="331710" x="10293350" y="4095750"/>
          <p14:tracePt t="331743" x="10293350" y="4089400"/>
          <p14:tracePt t="331760" x="10287000" y="4076700"/>
          <p14:tracePt t="331780" x="10280650" y="4044950"/>
          <p14:tracePt t="331793" x="10280650" y="4019550"/>
          <p14:tracePt t="331811" x="10274300" y="3981450"/>
          <p14:tracePt t="331826" x="10236200" y="3924300"/>
          <p14:tracePt t="331843" x="10223500" y="3917950"/>
          <p14:tracePt t="331860" x="10191750" y="3911600"/>
          <p14:tracePt t="331877" x="10140950" y="3924300"/>
          <p14:tracePt t="331878" x="10096500" y="3949700"/>
          <p14:tracePt t="331893" x="10026650" y="4000500"/>
          <p14:tracePt t="331910" x="9956800" y="4064000"/>
          <p14:tracePt t="331927" x="9899650" y="4127500"/>
          <p14:tracePt t="331943" x="9861550" y="4178300"/>
          <p14:tracePt t="331960" x="9855200" y="4210050"/>
          <p14:tracePt t="331977" x="9893300" y="4241800"/>
          <p14:tracePt t="331994" x="9969500" y="4279900"/>
          <p14:tracePt t="332010" x="10102850" y="4330700"/>
          <p14:tracePt t="332027" x="10204450" y="4356100"/>
          <p14:tracePt t="332044" x="10299700" y="4356100"/>
          <p14:tracePt t="332061" x="10433050" y="4298950"/>
          <p14:tracePt t="332078" x="10464800" y="4248150"/>
          <p14:tracePt t="332094" x="10471150" y="4229100"/>
          <p14:tracePt t="332096" x="10477500" y="4184650"/>
          <p14:tracePt t="332110" x="10477500" y="4165600"/>
          <p14:tracePt t="332112" x="10458450" y="4114800"/>
          <p14:tracePt t="332127" x="10420350" y="4025900"/>
          <p14:tracePt t="332144" x="10363200" y="3956050"/>
          <p14:tracePt t="332160" x="10306050" y="3917950"/>
          <p14:tracePt t="332177" x="10242550" y="3911600"/>
          <p14:tracePt t="332192" x="10134600" y="3962400"/>
          <p14:tracePt t="332210" x="10052050" y="4044950"/>
          <p14:tracePt t="332227" x="10001250" y="4165600"/>
          <p14:tracePt t="332244" x="9994900" y="4267200"/>
          <p14:tracePt t="332260" x="10020300" y="4318000"/>
          <p14:tracePt t="332277" x="10096500" y="4356100"/>
          <p14:tracePt t="332294" x="10248900" y="4292600"/>
          <p14:tracePt t="332311" x="10458450" y="4165600"/>
          <p14:tracePt t="332328" x="10483850" y="4108450"/>
          <p14:tracePt t="332344" x="10496550" y="4076700"/>
          <p14:tracePt t="332360" x="10490200" y="4076700"/>
          <p14:tracePt t="332377" x="10445750" y="4089400"/>
          <p14:tracePt t="332394" x="10331450" y="4127500"/>
          <p14:tracePt t="332410" x="10204450" y="4178300"/>
          <p14:tracePt t="332427" x="10077450" y="4235450"/>
          <p14:tracePt t="332444" x="9988550" y="4273550"/>
          <p14:tracePt t="332460" x="9931400" y="4305300"/>
          <p14:tracePt t="332477" x="9925050" y="4318000"/>
          <p14:tracePt t="332494" x="9925050" y="4337050"/>
          <p14:tracePt t="332511" x="9918700" y="4368800"/>
          <p14:tracePt t="332526" x="9886950" y="4425950"/>
          <p14:tracePt t="332545" x="9817100" y="4540250"/>
          <p14:tracePt t="332561" x="9639300" y="4724400"/>
          <p14:tracePt t="332577" x="9493250" y="4826000"/>
          <p14:tracePt t="332594" x="9309100" y="4908550"/>
          <p14:tracePt t="332611" x="9201150" y="4953000"/>
          <p14:tracePt t="332627" x="9175750" y="4984750"/>
          <p14:tracePt t="332644" x="9226550" y="5022850"/>
          <p14:tracePt t="332661" x="9328150" y="5054600"/>
          <p14:tracePt t="332677" x="9461500" y="5099050"/>
          <p14:tracePt t="332694" x="9512300" y="5118100"/>
          <p14:tracePt t="332711" x="9512300" y="5130800"/>
          <p14:tracePt t="332760" x="9512300" y="5124450"/>
          <p14:tracePt t="332775" x="9512300" y="5118100"/>
          <p14:tracePt t="332793" x="9544050" y="5099050"/>
          <p14:tracePt t="332799" x="9575800" y="5086350"/>
          <p14:tracePt t="332811" x="9601200" y="5080000"/>
          <p14:tracePt t="332827" x="9626600" y="5067300"/>
          <p14:tracePt t="332844" x="9632950" y="5067300"/>
          <p14:tracePt t="332861" x="9626600" y="5060950"/>
          <p14:tracePt t="332876" x="9556750" y="5054600"/>
          <p14:tracePt t="332894" x="9429750" y="5060950"/>
          <p14:tracePt t="332912" x="9391650" y="5073650"/>
          <p14:tracePt t="332930" x="9315450" y="5111750"/>
          <p14:tracePt t="332946" x="9271000" y="5156200"/>
          <p14:tracePt t="332961" x="9220200" y="5200650"/>
          <p14:tracePt t="332977" x="9137650" y="5257800"/>
          <p14:tracePt t="332994" x="9061450" y="5327650"/>
          <p14:tracePt t="333011" x="8997950" y="5397500"/>
          <p14:tracePt t="333027" x="8966200" y="5461000"/>
          <p14:tracePt t="333045" x="8959850" y="5530850"/>
          <p14:tracePt t="333061" x="8972550" y="5556250"/>
          <p14:tracePt t="333078" x="8985250" y="5562600"/>
          <p14:tracePt t="333094" x="9004300" y="5562600"/>
          <p14:tracePt t="333111" x="9099550" y="5562600"/>
          <p14:tracePt t="333128" x="9328150" y="5568950"/>
          <p14:tracePt t="333144" x="9442450" y="5581650"/>
          <p14:tracePt t="333146" x="9575800" y="5594350"/>
          <p14:tracePt t="333161" x="9817100" y="5626100"/>
          <p14:tracePt t="333178" x="9944100" y="5632450"/>
          <p14:tracePt t="333211" x="9944100" y="5613400"/>
          <p14:tracePt t="333228" x="9944100" y="5575300"/>
          <p14:tracePt t="333244" x="9931400" y="5511800"/>
          <p14:tracePt t="333261" x="9918700" y="5441950"/>
          <p14:tracePt t="333278" x="9912350" y="5378450"/>
          <p14:tracePt t="333295" x="9906000" y="5334000"/>
          <p14:tracePt t="333312" x="9899650" y="5308600"/>
          <p14:tracePt t="333328" x="9874250" y="5295900"/>
          <p14:tracePt t="333345" x="9804400" y="5283200"/>
          <p14:tracePt t="333361" x="9728200" y="5276850"/>
          <p14:tracePt t="333363" x="9658350" y="5270500"/>
          <p14:tracePt t="333378" x="9601200" y="5264150"/>
          <p14:tracePt t="333381" x="9544050" y="5257800"/>
          <p14:tracePt t="333395" x="9385300" y="5257800"/>
          <p14:tracePt t="333411" x="9232900" y="5270500"/>
          <p14:tracePt t="333428" x="9144000" y="5295900"/>
          <p14:tracePt t="333445" x="9093200" y="5340350"/>
          <p14:tracePt t="333462" x="9086850" y="5391150"/>
          <p14:tracePt t="333478" x="9093200" y="5454650"/>
          <p14:tracePt t="333494" x="9118600" y="5511800"/>
          <p14:tracePt t="333511" x="9131300" y="5562600"/>
          <p14:tracePt t="333528" x="9137650" y="5594350"/>
          <p14:tracePt t="333545" x="9144000" y="5600700"/>
          <p14:tracePt t="333561" x="9150350" y="5607050"/>
          <p14:tracePt t="333578" x="9182100" y="5607050"/>
          <p14:tracePt t="333595" x="9251950" y="5607050"/>
          <p14:tracePt t="333600" x="9321800" y="5600700"/>
          <p14:tracePt t="333611" x="9404350" y="5594350"/>
          <p14:tracePt t="333628" x="9525000" y="5581650"/>
          <p14:tracePt t="333645" x="9696450" y="5549900"/>
          <p14:tracePt t="333661" x="9715500" y="5543550"/>
          <p14:tracePt t="333678" x="9740900" y="5505450"/>
          <p14:tracePt t="333695" x="9721850" y="5486400"/>
          <p14:tracePt t="333712" x="9696450" y="5473700"/>
          <p14:tracePt t="333728" x="9652000" y="5461000"/>
          <p14:tracePt t="333745" x="9613900" y="5454650"/>
          <p14:tracePt t="333761" x="9588500" y="5448300"/>
          <p14:tracePt t="333779" x="9569450" y="5435600"/>
          <p14:tracePt t="333795" x="9550400" y="5416550"/>
          <p14:tracePt t="333812" x="9531350" y="5403850"/>
          <p14:tracePt t="333828" x="9505950" y="5384800"/>
          <p14:tracePt t="333845" x="9486900" y="5378450"/>
          <p14:tracePt t="333862" x="9480550" y="5378450"/>
          <p14:tracePt t="333879" x="9474200" y="5378450"/>
          <p14:tracePt t="333935" x="9474200" y="5384800"/>
          <p14:tracePt t="334107" x="9480550" y="5378450"/>
          <p14:tracePt t="334136" x="9486900" y="5372100"/>
          <p14:tracePt t="334147" x="9486900" y="5365750"/>
          <p14:tracePt t="334331" x="9467850" y="5372100"/>
          <p14:tracePt t="334346" x="9461500" y="5372100"/>
          <p14:tracePt t="334362" x="9448800" y="5378450"/>
          <p14:tracePt t="334420" x="9442450" y="5378450"/>
          <p14:tracePt t="334448" x="9442450" y="5372100"/>
          <p14:tracePt t="334455" x="9442450" y="5359400"/>
          <p14:tracePt t="334470" x="9442450" y="5346700"/>
          <p14:tracePt t="334481" x="9442450" y="5327650"/>
          <p14:tracePt t="334496" x="9448800" y="5257800"/>
          <p14:tracePt t="334513" x="9467850" y="5181600"/>
          <p14:tracePt t="334529" x="9474200" y="5118100"/>
          <p14:tracePt t="334549" x="9480550" y="5080000"/>
          <p14:tracePt t="334562" x="9486900" y="5067300"/>
          <p14:tracePt t="334579" x="9486900" y="5060950"/>
          <p14:tracePt t="334596" x="9499600" y="5054600"/>
          <p14:tracePt t="334612" x="9531350" y="5041900"/>
          <p14:tracePt t="334629" x="9563100" y="5016500"/>
          <p14:tracePt t="334646" x="9588500" y="4991100"/>
          <p14:tracePt t="334663" x="9601200" y="4959350"/>
          <p14:tracePt t="334679" x="9601200" y="4946650"/>
          <p14:tracePt t="334765" x="9601200" y="4940300"/>
          <p14:tracePt t="334790" x="9620250" y="4921250"/>
          <p14:tracePt t="334813" x="9652000" y="4864100"/>
          <p14:tracePt t="334831" x="9702800" y="4775200"/>
          <p14:tracePt t="334846" x="9740900" y="4711700"/>
          <p14:tracePt t="334863" x="9779000" y="4648200"/>
          <p14:tracePt t="334879" x="9817100" y="4584700"/>
          <p14:tracePt t="334896" x="9829800" y="4559300"/>
          <p14:tracePt t="334912" x="9836150" y="4552950"/>
          <p14:tracePt t="334960" x="9836150" y="4546600"/>
          <p14:tracePt t="334968" x="9829800" y="4546600"/>
          <p14:tracePt t="334979" x="9817100" y="4540250"/>
          <p14:tracePt t="334995" x="9785350" y="4527550"/>
          <p14:tracePt t="335012" x="9753600" y="4514850"/>
          <p14:tracePt t="335029" x="9728200" y="4508500"/>
          <p14:tracePt t="335047" x="9702800" y="4508500"/>
          <p14:tracePt t="335050" x="9696450" y="4508500"/>
          <p14:tracePt t="335066" x="9683750" y="4508500"/>
          <p14:tracePt t="335079" x="9677400" y="4508500"/>
          <p14:tracePt t="335096" x="9664700" y="4508500"/>
          <p14:tracePt t="335113" x="9658350" y="4508500"/>
          <p14:tracePt t="335129" x="9645650" y="4514850"/>
          <p14:tracePt t="335146" x="9645650" y="4521200"/>
          <p14:tracePt t="335249" x="9645650" y="4527550"/>
          <p14:tracePt t="335274" x="9645650" y="4533900"/>
          <p14:tracePt t="335296" x="9639300" y="4540250"/>
          <p14:tracePt t="335362" x="9639300" y="4546600"/>
          <p14:tracePt t="335398" x="9632950" y="4559300"/>
          <p14:tracePt t="335413" x="9632950" y="4565650"/>
          <p14:tracePt t="335527" x="9632950" y="4559300"/>
          <p14:tracePt t="335547" x="9632950" y="4552950"/>
          <p14:tracePt t="335571" x="9632950" y="4546600"/>
          <p14:tracePt t="335591" x="9639300" y="4546600"/>
          <p14:tracePt t="335770" x="9645650" y="4546600"/>
          <p14:tracePt t="335798" x="9652000" y="4546600"/>
          <p14:tracePt t="335824" x="9658350" y="4546600"/>
          <p14:tracePt t="335865" x="9658350" y="4552950"/>
          <p14:tracePt t="335890" x="9658350" y="4559300"/>
          <p14:tracePt t="335899" x="9652000" y="4565650"/>
          <p14:tracePt t="335930" x="9639300" y="4578350"/>
          <p14:tracePt t="335947" x="9632950" y="4578350"/>
          <p14:tracePt t="335963" x="9626600" y="4578350"/>
          <p14:tracePt t="335980" x="9626600" y="4584700"/>
          <p14:tracePt t="336013" x="9620250" y="4584700"/>
          <p14:tracePt t="336097" x="9620250" y="4578350"/>
          <p14:tracePt t="336112" x="9613900" y="4578350"/>
          <p14:tracePt t="336136" x="9613900" y="4572000"/>
          <p14:tracePt t="336153" x="9613900" y="4565650"/>
          <p14:tracePt t="336176" x="9607550" y="4559300"/>
          <p14:tracePt t="336261" x="9607550" y="4578350"/>
          <p14:tracePt t="336267" x="9607550" y="4597400"/>
          <p14:tracePt t="336280" x="9607550" y="4635500"/>
          <p14:tracePt t="336297" x="9607550" y="4660900"/>
          <p14:tracePt t="336315" x="9607550" y="4679950"/>
          <p14:tracePt t="336330" x="9607550" y="4692650"/>
          <p14:tracePt t="336347" x="9607550" y="4705350"/>
          <p14:tracePt t="336364" x="9607550" y="4718050"/>
          <p14:tracePt t="336379" x="9607550" y="4730750"/>
          <p14:tracePt t="336397" x="9607550" y="4743450"/>
          <p14:tracePt t="336671" x="9601200" y="4743450"/>
          <p14:tracePt t="336681" x="9594850" y="4743450"/>
          <p14:tracePt t="336698" x="9569450" y="4762500"/>
          <p14:tracePt t="336714" x="9518650" y="4813300"/>
          <p14:tracePt t="336732" x="9474200" y="4889500"/>
          <p14:tracePt t="336748" x="9429750" y="4946650"/>
          <p14:tracePt t="336764" x="9398000" y="4965700"/>
          <p14:tracePt t="336766" x="9347200" y="4997450"/>
          <p14:tracePt t="336781" x="9207500" y="5041900"/>
          <p14:tracePt t="336798" x="9105900" y="5054600"/>
          <p14:tracePt t="336814" x="9067800" y="5054600"/>
          <p14:tracePt t="337198" x="9048750" y="5048250"/>
          <p14:tracePt t="337237" x="9048750" y="5041900"/>
          <p14:tracePt t="337248" x="9055100" y="5041900"/>
          <p14:tracePt t="337265" x="9055100" y="5022850"/>
          <p14:tracePt t="337281" x="9042400" y="4997450"/>
          <p14:tracePt t="337298" x="9010650" y="4959350"/>
          <p14:tracePt t="337315" x="9004300" y="4940300"/>
          <p14:tracePt t="337332" x="9010650" y="4927600"/>
          <p14:tracePt t="337348" x="9042400" y="4921250"/>
          <p14:tracePt t="337365" x="9131300" y="4914900"/>
          <p14:tracePt t="337382" x="9245600" y="4908550"/>
          <p14:tracePt t="337401" x="9512300" y="4895850"/>
          <p14:tracePt t="337415" x="9594850" y="4895850"/>
          <p14:tracePt t="337416" x="9709150" y="4889500"/>
          <p14:tracePt t="337432" x="9880600" y="4870450"/>
          <p14:tracePt t="337448" x="10077450" y="4845050"/>
          <p14:tracePt t="337464" x="10223500" y="4826000"/>
          <p14:tracePt t="337481" x="10407650" y="4819650"/>
          <p14:tracePt t="337498" x="10553700" y="4819650"/>
          <p14:tracePt t="337515" x="10718800" y="4819650"/>
          <p14:tracePt t="337531" x="10814050" y="4826000"/>
          <p14:tracePt t="337548" x="10877550" y="4826000"/>
          <p14:tracePt t="337565" x="10896600" y="4826000"/>
          <p14:tracePt t="337581" x="10902950" y="4826000"/>
          <p14:tracePt t="337598" x="10915650" y="4826000"/>
          <p14:tracePt t="337615" x="10934700" y="4826000"/>
          <p14:tracePt t="337632" x="10985500" y="4838700"/>
          <p14:tracePt t="337648" x="11099800" y="4845050"/>
          <p14:tracePt t="337665" x="11144250" y="4845050"/>
          <p14:tracePt t="337684" x="11169650" y="4845050"/>
          <p14:tracePt t="337698" x="11182350" y="4845050"/>
          <p14:tracePt t="337715" x="11188700" y="4851400"/>
          <p14:tracePt t="337730" x="11201400" y="4851400"/>
          <p14:tracePt t="337748" x="11207750" y="4857750"/>
          <p14:tracePt t="337765" x="11220450" y="4864100"/>
          <p14:tracePt t="337781" x="11226800" y="4870450"/>
          <p14:tracePt t="337815" x="11233150" y="4876800"/>
          <p14:tracePt t="337832" x="11252200" y="4883150"/>
          <p14:tracePt t="337849" x="11296650" y="4895850"/>
          <p14:tracePt t="337851" x="11309350" y="4895850"/>
          <p14:tracePt t="337867" x="11341100" y="4908550"/>
          <p14:tracePt t="337881" x="11347450" y="4908550"/>
          <p14:tracePt t="337898" x="11436350" y="4902200"/>
          <p14:tracePt t="337916" x="11582400" y="4883150"/>
          <p14:tracePt t="337933" x="11703050" y="4851400"/>
          <p14:tracePt t="337948" x="11779250" y="4806950"/>
          <p14:tracePt t="337965" x="11791950" y="4768850"/>
          <p14:tracePt t="337982" x="11791950" y="4743450"/>
          <p14:tracePt t="337998" x="11766550" y="4718050"/>
          <p14:tracePt t="338015" x="11741150" y="4711700"/>
          <p14:tracePt t="338032" x="11690350" y="4711700"/>
          <p14:tracePt t="338049" x="11620500" y="4711700"/>
          <p14:tracePt t="338064" x="11544300" y="4724400"/>
          <p14:tracePt t="338082" x="11493500" y="4730750"/>
          <p14:tracePt t="338098" x="11480800" y="4730750"/>
          <p14:tracePt t="338196" x="11468100" y="4730750"/>
          <p14:tracePt t="338215" x="11442700" y="4730750"/>
          <p14:tracePt t="338232" x="11423650" y="4730750"/>
          <p14:tracePt t="338249" x="11417300" y="4730750"/>
          <p14:tracePt t="338265" x="11410950" y="4724400"/>
          <p14:tracePt t="338282" x="11410950" y="4705350"/>
          <p14:tracePt t="338299" x="11423650" y="4635500"/>
          <p14:tracePt t="338316" x="11442700" y="4533900"/>
          <p14:tracePt t="338317" x="11449050" y="4508500"/>
          <p14:tracePt t="338334" x="11461750" y="4425950"/>
          <p14:tracePt t="338350" x="11461750" y="4400550"/>
          <p14:tracePt t="338365" x="11461750" y="4343400"/>
          <p14:tracePt t="338367" x="11461750" y="4330700"/>
          <p14:tracePt t="338382" x="11461750" y="4311650"/>
          <p14:tracePt t="338399" x="11461750" y="4305300"/>
          <p14:tracePt t="338432" x="11468100" y="4305300"/>
          <p14:tracePt t="338449" x="11474450" y="4311650"/>
          <p14:tracePt t="338466" x="11474450" y="4330700"/>
          <p14:tracePt t="338482" x="11480800" y="4356100"/>
          <p14:tracePt t="338499" x="11480800" y="4413250"/>
          <p14:tracePt t="338516" x="11493500" y="4457700"/>
          <p14:tracePt t="338532" x="11518900" y="4489450"/>
          <p14:tracePt t="338549" x="11544300" y="4508500"/>
          <p14:tracePt t="338566" x="11569700" y="4514850"/>
          <p14:tracePt t="338582" x="11607800" y="4521200"/>
          <p14:tracePt t="338600" x="11645900" y="4489450"/>
          <p14:tracePt t="338615" x="11658600" y="4457700"/>
          <p14:tracePt t="338632" x="11652250" y="4406900"/>
          <p14:tracePt t="338650" x="11639550" y="4368800"/>
          <p14:tracePt t="338666" x="11614150" y="4324350"/>
          <p14:tracePt t="338682" x="11557000" y="4241800"/>
          <p14:tracePt t="338699" x="11499850" y="4178300"/>
          <p14:tracePt t="338716" x="11423650" y="4121150"/>
          <p14:tracePt t="338732" x="11296650" y="4083050"/>
          <p14:tracePt t="338749" x="11207750" y="4083050"/>
          <p14:tracePt t="338766" x="11106150" y="4089400"/>
          <p14:tracePt t="338783" x="10928350" y="4133850"/>
          <p14:tracePt t="338800" x="10814050" y="4171950"/>
          <p14:tracePt t="338801" x="10731500" y="4203700"/>
          <p14:tracePt t="338816" x="10706100" y="4222750"/>
          <p14:tracePt t="338817" x="10687050" y="4267200"/>
          <p14:tracePt t="338833" x="10674350" y="4318000"/>
          <p14:tracePt t="338835" x="10674350" y="4375150"/>
          <p14:tracePt t="338849" x="10674350" y="4464050"/>
          <p14:tracePt t="338866" x="10680700" y="4572000"/>
          <p14:tracePt t="338883" x="10699750" y="4648200"/>
          <p14:tracePt t="338899" x="10744200" y="4743450"/>
          <p14:tracePt t="338916" x="10795000" y="4806950"/>
          <p14:tracePt t="338933" x="10852150" y="4845050"/>
          <p14:tracePt t="338951" x="10934700" y="4876800"/>
          <p14:tracePt t="338966" x="11061700" y="4902200"/>
          <p14:tracePt t="338983" x="11220450" y="4914900"/>
          <p14:tracePt t="339002" x="11309350" y="4914900"/>
          <p14:tracePt t="339016" x="11372850" y="4883150"/>
          <p14:tracePt t="339033" x="11404600" y="4832350"/>
          <p14:tracePt t="339037" x="11417300" y="4787900"/>
          <p14:tracePt t="339050" x="11423650" y="4743450"/>
          <p14:tracePt t="339068" x="11423650" y="4641850"/>
          <p14:tracePt t="339083" x="11417300" y="4584700"/>
          <p14:tracePt t="339099" x="11410950" y="4552950"/>
          <p14:tracePt t="339101" x="11410950" y="4521200"/>
          <p14:tracePt t="339116" x="11410950" y="4489450"/>
          <p14:tracePt t="339133" x="11404600" y="4470400"/>
          <p14:tracePt t="339149" x="11391900" y="4457700"/>
          <p14:tracePt t="339166" x="11379200" y="4445000"/>
          <p14:tracePt t="339183" x="11366500" y="4438650"/>
          <p14:tracePt t="339200" x="11341100" y="4425950"/>
          <p14:tracePt t="339216" x="11309350" y="4425950"/>
          <p14:tracePt t="339233" x="11277600" y="4425950"/>
          <p14:tracePt t="339249" x="11245850" y="4432300"/>
          <p14:tracePt t="339266" x="11226800" y="4438650"/>
          <p14:tracePt t="339283" x="11207750" y="4445000"/>
          <p14:tracePt t="339300" x="11182350" y="4445000"/>
          <p14:tracePt t="339316" x="11169650" y="4445000"/>
          <p14:tracePt t="339332" x="11156950" y="4425950"/>
          <p14:tracePt t="339350" x="11137900" y="4400550"/>
          <p14:tracePt t="339366" x="11131550" y="4381500"/>
          <p14:tracePt t="339383" x="11131550" y="4375150"/>
          <p14:tracePt t="339436" x="11137900" y="4381500"/>
          <p14:tracePt t="339443" x="11144250" y="4381500"/>
          <p14:tracePt t="339467" x="11156950" y="4394200"/>
          <p14:tracePt t="339483" x="11214100" y="4394200"/>
          <p14:tracePt t="339500" x="11283950" y="4394200"/>
          <p14:tracePt t="339516" x="11391900" y="4387850"/>
          <p14:tracePt t="339533" x="11582400" y="4375150"/>
          <p14:tracePt t="339550" x="11741150" y="4368800"/>
          <p14:tracePt t="339566" x="11849100" y="4368800"/>
          <p14:tracePt t="339583" x="11880850" y="4362450"/>
          <p14:tracePt t="339616" x="11868150" y="4362450"/>
          <p14:tracePt t="339633" x="11830050" y="4375150"/>
          <p14:tracePt t="339650" x="11785600" y="4387850"/>
          <p14:tracePt t="339667" x="11734800" y="4425950"/>
          <p14:tracePt t="339684" x="11722100" y="4438650"/>
          <p14:tracePt t="339700" x="11709400" y="4457700"/>
          <p14:tracePt t="339717" x="11703050" y="4470400"/>
          <p14:tracePt t="339733" x="11671300" y="4502150"/>
          <p14:tracePt t="339750" x="11620500" y="4527550"/>
          <p14:tracePt t="339766" x="11544300" y="4540250"/>
          <p14:tracePt t="339783" x="11430000" y="4546600"/>
          <p14:tracePt t="339800" x="11328400" y="4559300"/>
          <p14:tracePt t="339816" x="11252200" y="4572000"/>
          <p14:tracePt t="339833" x="11220450" y="4584700"/>
          <p14:tracePt t="339851" x="11201400" y="4610100"/>
          <p14:tracePt t="339868" x="11195050" y="4616450"/>
          <p14:tracePt t="339869" x="11188700" y="4622800"/>
          <p14:tracePt t="339900" x="11182350" y="4629150"/>
          <p14:tracePt t="339975" x="11182350" y="4635500"/>
          <p14:tracePt t="339991" x="11182350" y="4648200"/>
          <p14:tracePt t="340000" x="11182350" y="4654550"/>
          <p14:tracePt t="340017" x="11195050" y="4667250"/>
          <p14:tracePt t="340033" x="11207750" y="4686300"/>
          <p14:tracePt t="340050" x="11214100" y="4699000"/>
          <p14:tracePt t="340067" x="11226800" y="4699000"/>
          <p14:tracePt t="340084" x="11233150" y="4705350"/>
          <p14:tracePt t="340100" x="11239500" y="4705350"/>
          <p14:tracePt t="340117" x="11245850" y="4699000"/>
          <p14:tracePt t="340208" x="11239500" y="4692650"/>
          <p14:tracePt t="340224" x="11233150" y="4686300"/>
          <p14:tracePt t="340231" x="11226800" y="4679950"/>
          <p14:tracePt t="340251" x="11226800" y="4667250"/>
          <p14:tracePt t="340267" x="11220450" y="4660900"/>
          <p14:tracePt t="340283" x="11220450" y="4654550"/>
          <p14:tracePt t="340316" x="11220450" y="4648200"/>
          <p14:tracePt t="340334" x="11220450" y="4641850"/>
          <p14:tracePt t="340351" x="11220450" y="4629150"/>
          <p14:tracePt t="340367" x="11220450" y="4616450"/>
          <p14:tracePt t="340384" x="11214100" y="4603750"/>
          <p14:tracePt t="340401" x="11220450" y="4584700"/>
          <p14:tracePt t="340417" x="11226800" y="4578350"/>
          <p14:tracePt t="340437" x="11264900" y="4559300"/>
          <p14:tracePt t="340450" x="11277600" y="4559300"/>
          <p14:tracePt t="340467" x="11296650" y="4559300"/>
          <p14:tracePt t="340484" x="11309350" y="4559300"/>
          <p14:tracePt t="340501" x="11360150" y="4552950"/>
          <p14:tracePt t="340518" x="11430000" y="4546600"/>
          <p14:tracePt t="340534" x="11531600" y="4527550"/>
          <p14:tracePt t="340551" x="11658600" y="4514850"/>
          <p14:tracePt t="340567" x="11747500" y="4502150"/>
          <p14:tracePt t="340584" x="11791950" y="4502150"/>
          <p14:tracePt t="340640" x="11785600" y="4502150"/>
          <p14:tracePt t="340645" x="11779250" y="4502150"/>
          <p14:tracePt t="340668" x="11772900" y="4502150"/>
          <p14:tracePt t="340684" x="11785600" y="4495800"/>
          <p14:tracePt t="340701" x="11830050" y="4483100"/>
          <p14:tracePt t="340717" x="11925300" y="4470400"/>
          <p14:tracePt t="340735" x="11988800" y="4451350"/>
          <p14:tracePt t="340751" x="12007850" y="4445000"/>
          <p14:tracePt t="340768" x="12020550" y="4438650"/>
          <p14:tracePt t="340784" x="12020550" y="4432300"/>
          <p14:tracePt t="340801" x="12014200" y="4425950"/>
          <p14:tracePt t="340818" x="11995150" y="4419600"/>
          <p14:tracePt t="340835" x="11982450" y="4419600"/>
          <p14:tracePt t="340851" x="11918950" y="4419600"/>
          <p14:tracePt t="340868" x="11887200" y="4432300"/>
          <p14:tracePt t="340884" x="11849100" y="4445000"/>
          <p14:tracePt t="340901" x="11798300" y="4464050"/>
          <p14:tracePt t="340916" x="11753850" y="4476750"/>
          <p14:tracePt t="340934" x="11664950" y="4495800"/>
          <p14:tracePt t="340951" x="11601450" y="4508500"/>
          <p14:tracePt t="340968" x="11525250" y="4514850"/>
          <p14:tracePt t="340985" x="11468100" y="4514850"/>
          <p14:tracePt t="341001" x="11398250" y="4521200"/>
          <p14:tracePt t="341018" x="11366500" y="4527550"/>
          <p14:tracePt t="341034" x="11341100" y="4533900"/>
          <p14:tracePt t="341068" x="11341100" y="4540250"/>
          <p14:tracePt t="341084" x="11347450" y="4540250"/>
          <p14:tracePt t="341101" x="11379200" y="4540250"/>
          <p14:tracePt t="341118" x="11430000" y="4540250"/>
          <p14:tracePt t="341134" x="11487150" y="4533900"/>
          <p14:tracePt t="341152" x="11537950" y="4533900"/>
          <p14:tracePt t="341168" x="11601450" y="4546600"/>
          <p14:tracePt t="341185" x="11633200" y="4559300"/>
          <p14:tracePt t="341202" x="11639550" y="4572000"/>
          <p14:tracePt t="341217" x="11639550" y="4578350"/>
          <p14:tracePt t="341235" x="11633200" y="4591050"/>
          <p14:tracePt t="341252" x="11626850" y="4603750"/>
          <p14:tracePt t="341268" x="11563350" y="4641850"/>
          <p14:tracePt t="341285" x="11512550" y="4673600"/>
          <p14:tracePt t="341302" x="11436350" y="4705350"/>
          <p14:tracePt t="341318" x="11417300" y="4718050"/>
          <p14:tracePt t="341335" x="11410950" y="4718050"/>
          <p14:tracePt t="341384" x="11417300" y="4718050"/>
          <p14:tracePt t="341401" x="11455400" y="4711700"/>
          <p14:tracePt t="341418" x="11493500" y="4711700"/>
          <p14:tracePt t="341435" x="11576050" y="4711700"/>
          <p14:tracePt t="341452" x="11671300" y="4705350"/>
          <p14:tracePt t="341468" x="11741150" y="4705350"/>
          <p14:tracePt t="341485" x="11785600" y="4699000"/>
          <p14:tracePt t="341501" x="11791950" y="4699000"/>
          <p14:tracePt t="341535" x="11785600" y="4705350"/>
          <p14:tracePt t="341552" x="11753850" y="4724400"/>
          <p14:tracePt t="341569" x="11703050" y="4749800"/>
          <p14:tracePt t="341585" x="11652250" y="4781550"/>
          <p14:tracePt t="341602" x="11614150" y="4806950"/>
          <p14:tracePt t="341619" x="11595100" y="4813300"/>
          <p14:tracePt t="341635" x="11576050" y="4813300"/>
          <p14:tracePt t="341651" x="11563350" y="4813300"/>
          <p14:tracePt t="341800" x="11557000" y="4813300"/>
          <p14:tracePt t="341844" x="11550650" y="4813300"/>
          <p14:tracePt t="341912" x="11544300" y="4813300"/>
          <p14:tracePt t="341927" x="11544300" y="4806950"/>
          <p14:tracePt t="341959" x="11537950" y="4806950"/>
          <p14:tracePt t="342243" x="11531600" y="4800600"/>
          <p14:tracePt t="342265" x="11461750" y="4781550"/>
          <p14:tracePt t="342286" x="11385550" y="4775200"/>
          <p14:tracePt t="342303" x="11271250" y="4762500"/>
          <p14:tracePt t="342319" x="11131550" y="4749800"/>
          <p14:tracePt t="342336" x="10928350" y="4711700"/>
          <p14:tracePt t="342354" x="10553700" y="4635500"/>
          <p14:tracePt t="342369" x="10490200" y="4616450"/>
          <p14:tracePt t="342386" x="10401300" y="4559300"/>
          <p14:tracePt t="342388" x="10382250" y="4527550"/>
          <p14:tracePt t="342405" x="10382250" y="4476750"/>
          <p14:tracePt t="342419" x="10382250" y="4445000"/>
          <p14:tracePt t="342435" x="10388600" y="4362450"/>
          <p14:tracePt t="342452" x="10394950" y="4324350"/>
          <p14:tracePt t="342469" x="10401300" y="4286250"/>
          <p14:tracePt t="342486" x="10414000" y="4267200"/>
          <p14:tracePt t="342502" x="10426700" y="4260850"/>
          <p14:tracePt t="342519" x="10439400" y="4248150"/>
          <p14:tracePt t="342536" x="10445750" y="4222750"/>
          <p14:tracePt t="342552" x="10445750" y="4197350"/>
          <p14:tracePt t="342569" x="10445750" y="4152900"/>
          <p14:tracePt t="342586" x="10433050" y="4121150"/>
          <p14:tracePt t="342587" x="10426700" y="4114800"/>
          <p14:tracePt t="342605" x="10420350" y="4114800"/>
          <p14:tracePt t="342619" x="10414000" y="4108450"/>
          <p14:tracePt t="342635" x="10394950" y="4108450"/>
          <p14:tracePt t="342653" x="10350500" y="4108450"/>
          <p14:tracePt t="342669" x="10261600" y="4127500"/>
          <p14:tracePt t="342685" x="10096500" y="4184650"/>
          <p14:tracePt t="342702" x="9969500" y="4216400"/>
          <p14:tracePt t="342719" x="9880600" y="4248150"/>
          <p14:tracePt t="342736" x="9842500" y="4267200"/>
          <p14:tracePt t="342753" x="9848850" y="4298950"/>
          <p14:tracePt t="342769" x="9899650" y="4349750"/>
          <p14:tracePt t="342786" x="9982200" y="4394200"/>
          <p14:tracePt t="342802" x="10140950" y="4464050"/>
          <p14:tracePt t="342819" x="10229850" y="4502150"/>
          <p14:tracePt t="342822" x="10261600" y="4514850"/>
          <p14:tracePt t="342836" x="10267950" y="4514850"/>
          <p14:tracePt t="342853" x="10299700" y="4495800"/>
          <p14:tracePt t="342870" x="10350500" y="4445000"/>
          <p14:tracePt t="342886" x="10414000" y="4343400"/>
          <p14:tracePt t="342902" x="10439400" y="4254500"/>
          <p14:tracePt t="342919" x="10445750" y="4184650"/>
          <p14:tracePt t="342936" x="10452100" y="4152900"/>
          <p14:tracePt t="342953" x="10452100" y="4146550"/>
          <p14:tracePt t="342969" x="10452100" y="4152900"/>
          <p14:tracePt t="342986" x="10439400" y="4171950"/>
          <p14:tracePt t="343003" x="10420350" y="4210050"/>
          <p14:tracePt t="343019" x="10401300" y="4260850"/>
          <p14:tracePt t="343036" x="10394950" y="4292600"/>
          <p14:tracePt t="343053" x="10394950" y="4330700"/>
          <p14:tracePt t="343070" x="10401300" y="4375150"/>
          <p14:tracePt t="343086" x="10496550" y="4527550"/>
          <p14:tracePt t="343103" x="10604500" y="4711700"/>
          <p14:tracePt t="343120" x="10718800" y="4914900"/>
          <p14:tracePt t="343136" x="10820400" y="5099050"/>
          <p14:tracePt t="343153" x="10883900" y="5207000"/>
          <p14:tracePt t="343169" x="10896600" y="5245100"/>
          <p14:tracePt t="343186" x="10896600" y="5251450"/>
          <p14:tracePt t="343203" x="10902950" y="5251450"/>
          <p14:tracePt t="343237" x="10928350" y="5251450"/>
          <p14:tracePt t="343253" x="10953750" y="5251450"/>
          <p14:tracePt t="343270" x="10985500" y="5257800"/>
          <p14:tracePt t="343286" x="10991850" y="5257800"/>
          <p14:tracePt t="343346" x="10985500" y="5257800"/>
          <p14:tracePt t="343355" x="10979150" y="5264150"/>
          <p14:tracePt t="343369" x="10972800" y="5270500"/>
          <p14:tracePt t="343387" x="10960100" y="5283200"/>
          <p14:tracePt t="343403" x="10947400" y="5289550"/>
          <p14:tracePt t="343420" x="10947400" y="5270500"/>
          <p14:tracePt t="343436" x="10947400" y="5251450"/>
          <p14:tracePt t="343453" x="10960100" y="5232400"/>
          <p14:tracePt t="343470" x="10979150" y="5219700"/>
          <p14:tracePt t="343486" x="10985500" y="5213350"/>
          <p14:tracePt t="343504" x="10991850" y="5245100"/>
          <p14:tracePt t="343520" x="10991850" y="5270500"/>
          <p14:tracePt t="343538" x="10960100" y="5302250"/>
          <p14:tracePt t="343541" x="10934700" y="5321300"/>
          <p14:tracePt t="343553" x="10915650" y="5340350"/>
          <p14:tracePt t="343556" x="10896600" y="5353050"/>
          <p14:tracePt t="343570" x="10877550" y="5372100"/>
          <p14:tracePt t="343586" x="10858500" y="5410200"/>
          <p14:tracePt t="343605" x="10858500" y="5429250"/>
          <p14:tracePt t="343619" x="10858500" y="5467350"/>
          <p14:tracePt t="343636" x="10864850" y="5537200"/>
          <p14:tracePt t="343653" x="10871200" y="5600700"/>
          <p14:tracePt t="343670" x="10883900" y="5657850"/>
          <p14:tracePt t="343686" x="10890250" y="5670550"/>
          <p14:tracePt t="343703" x="10922000" y="5670550"/>
          <p14:tracePt t="343720" x="10960100" y="5664200"/>
          <p14:tracePt t="343737" x="11029950" y="5632450"/>
          <p14:tracePt t="343753" x="11093450" y="5600700"/>
          <p14:tracePt t="343770" x="11163300" y="5568950"/>
          <p14:tracePt t="343787" x="11220450" y="5543550"/>
          <p14:tracePt t="343804" x="11283950" y="5511800"/>
          <p14:tracePt t="343805" x="11296650" y="5499100"/>
          <p14:tracePt t="343820" x="11303000" y="5492750"/>
          <p14:tracePt t="343837" x="11309350" y="5467350"/>
          <p14:tracePt t="343838" x="11303000" y="5454650"/>
          <p14:tracePt t="343853" x="11290300" y="5448300"/>
          <p14:tracePt t="343870" x="11214100" y="5391150"/>
          <p14:tracePt t="343887" x="11112500" y="5340350"/>
          <p14:tracePt t="343904" x="11017250" y="5314950"/>
          <p14:tracePt t="343919" x="10941050" y="5295900"/>
          <p14:tracePt t="343937" x="10902950" y="5295900"/>
          <p14:tracePt t="343953" x="10896600" y="5295900"/>
          <p14:tracePt t="343970" x="10890250" y="5321300"/>
          <p14:tracePt t="343987" x="10883900" y="5378450"/>
          <p14:tracePt t="344010" x="10877550" y="5499100"/>
          <p14:tracePt t="344020" x="10877550" y="5518150"/>
          <p14:tracePt t="344037" x="10877550" y="5575300"/>
          <p14:tracePt t="344053" x="10883900" y="5594350"/>
          <p14:tracePt t="344070" x="10909300" y="5619750"/>
          <p14:tracePt t="344087" x="10922000" y="5632450"/>
          <p14:tracePt t="344103" x="10985500" y="5664200"/>
          <p14:tracePt t="344120" x="11029950" y="5664200"/>
          <p14:tracePt t="344137" x="11068050" y="5657850"/>
          <p14:tracePt t="344153" x="11074400" y="5613400"/>
          <p14:tracePt t="344170" x="11068050" y="5575300"/>
          <p14:tracePt t="344187" x="11049000" y="5549900"/>
          <p14:tracePt t="344206" x="11042650" y="5543550"/>
          <p14:tracePt t="344220" x="11042650" y="5549900"/>
          <p14:tracePt t="344237" x="11042650" y="5568950"/>
          <p14:tracePt t="344254" x="11068050" y="5594350"/>
          <p14:tracePt t="344271" x="11099800" y="5600700"/>
          <p14:tracePt t="344287" x="11106150" y="5607050"/>
          <p14:tracePt t="344304" x="11125200" y="5607050"/>
          <p14:tracePt t="344321" x="11137900" y="5607050"/>
          <p14:tracePt t="344340" x="11144250" y="5607050"/>
          <p14:tracePt t="344390" x="11137900" y="5607050"/>
          <p14:tracePt t="344536" x="11131550" y="5607050"/>
          <p14:tracePt t="344542" x="11125200" y="5607050"/>
          <p14:tracePt t="344554" x="11118850" y="5607050"/>
          <p14:tracePt t="344608" x="11112500" y="5607050"/>
          <p14:tracePt t="344632" x="11106150" y="5607050"/>
          <p14:tracePt t="344646" x="11099800" y="5600700"/>
          <p14:tracePt t="344672" x="11074400" y="5588000"/>
          <p14:tracePt t="344688" x="11055350" y="5575300"/>
          <p14:tracePt t="344704" x="11042650" y="5568950"/>
          <p14:tracePt t="344738" x="11036300" y="5562600"/>
          <p14:tracePt t="344755" x="11029950" y="5549900"/>
          <p14:tracePt t="344772" x="11017250" y="5530850"/>
          <p14:tracePt t="344788" x="11004550" y="5518150"/>
          <p14:tracePt t="344805" x="10966450" y="5486400"/>
          <p14:tracePt t="344821" x="10915650" y="5448300"/>
          <p14:tracePt t="344838" x="10858500" y="5422900"/>
          <p14:tracePt t="344854" x="10795000" y="5403850"/>
          <p14:tracePt t="344870" x="10693400" y="5378450"/>
          <p14:tracePt t="344888" x="10566400" y="5353050"/>
          <p14:tracePt t="344907" x="10344150" y="5340350"/>
          <p14:tracePt t="344921" x="10248900" y="5340350"/>
          <p14:tracePt t="344938" x="10064750" y="5340350"/>
          <p14:tracePt t="344954" x="9829800" y="5334000"/>
          <p14:tracePt t="344972" x="9601200" y="5327650"/>
          <p14:tracePt t="344988" x="9410700" y="5321300"/>
          <p14:tracePt t="345004" x="9201150" y="5321300"/>
          <p14:tracePt t="345021" x="8953500" y="5327650"/>
          <p14:tracePt t="345038" x="8839200" y="5346700"/>
          <p14:tracePt t="345054" x="8775700" y="5378450"/>
          <p14:tracePt t="345071" x="8737600" y="5416550"/>
          <p14:tracePt t="345088" x="8712200" y="5448300"/>
          <p14:tracePt t="345104" x="8693150" y="5499100"/>
          <p14:tracePt t="345121" x="8680450" y="5537200"/>
          <p14:tracePt t="345138" x="8680450" y="5588000"/>
          <p14:tracePt t="345154" x="8699500" y="5645150"/>
          <p14:tracePt t="345171" x="8756650" y="5715000"/>
          <p14:tracePt t="345174" x="8794750" y="5753100"/>
          <p14:tracePt t="345192" x="8896350" y="5822950"/>
          <p14:tracePt t="345204" x="8959850" y="5854700"/>
          <p14:tracePt t="345206" x="9055100" y="5892800"/>
          <p14:tracePt t="345222" x="9188450" y="5918200"/>
          <p14:tracePt t="345238" x="9251950" y="5924550"/>
          <p14:tracePt t="345255" x="9442450" y="5937250"/>
          <p14:tracePt t="345274" x="9569450" y="5937250"/>
          <p14:tracePt t="345288" x="9702800" y="5937250"/>
          <p14:tracePt t="345304" x="9925050" y="5918200"/>
          <p14:tracePt t="345322" x="10153650" y="5899150"/>
          <p14:tracePt t="345339" x="10528300" y="5861050"/>
          <p14:tracePt t="345354" x="10941050" y="5842000"/>
          <p14:tracePt t="345371" x="11283950" y="5829300"/>
          <p14:tracePt t="345388" x="11518900" y="5816600"/>
          <p14:tracePt t="345406" x="11607800" y="5810250"/>
          <p14:tracePt t="345439" x="11601450" y="5797550"/>
          <p14:tracePt t="345455" x="11576050" y="5791200"/>
          <p14:tracePt t="345472" x="11557000" y="5791200"/>
          <p14:tracePt t="345488" x="11550650" y="5791200"/>
          <p14:tracePt t="345520" x="11557000" y="5784850"/>
          <p14:tracePt t="345537" x="11569700" y="5772150"/>
          <p14:tracePt t="345555" x="11582400" y="5746750"/>
          <p14:tracePt t="345571" x="11582400" y="5727700"/>
          <p14:tracePt t="345588" x="11588750" y="5695950"/>
          <p14:tracePt t="345606" x="11595100" y="5689600"/>
          <p14:tracePt t="345621" x="11607800" y="5676900"/>
          <p14:tracePt t="345638" x="11620500" y="5664200"/>
          <p14:tracePt t="345688" x="11633200" y="5670550"/>
          <p14:tracePt t="345705" x="11645900" y="5676900"/>
          <p14:tracePt t="345722" x="11677650" y="5689600"/>
          <p14:tracePt t="345739" x="11696700" y="5689600"/>
          <p14:tracePt t="345755" x="11715750" y="5689600"/>
          <p14:tracePt t="345772" x="11722100" y="5689600"/>
          <p14:tracePt t="345774" x="11722100" y="5683250"/>
          <p14:tracePt t="345822" x="11722100" y="5676900"/>
          <p14:tracePt t="345838" x="11722100" y="5670550"/>
          <p14:tracePt t="345855" x="11722100" y="5664200"/>
          <p14:tracePt t="345872" x="11722100" y="5657850"/>
          <p14:tracePt t="345888" x="11722100" y="5651500"/>
          <p14:tracePt t="345905" x="11715750" y="5645150"/>
          <p14:tracePt t="345922" x="11709400" y="5638800"/>
          <p14:tracePt t="345939" x="11696700" y="5632450"/>
          <p14:tracePt t="345956" x="11671300" y="5613400"/>
          <p14:tracePt t="345972" x="11664950" y="5607050"/>
          <p14:tracePt t="346005" x="11664950" y="5600700"/>
          <p14:tracePt t="346022" x="11664950" y="5594350"/>
          <p14:tracePt t="346039" x="11658600" y="5575300"/>
          <p14:tracePt t="346055" x="11652250" y="5568950"/>
          <p14:tracePt t="346072" x="11645900" y="5562600"/>
          <p14:tracePt t="346089" x="11645900" y="5556250"/>
          <p14:tracePt t="346122" x="11645900" y="5549900"/>
          <p14:tracePt t="346155" x="11645900" y="5543550"/>
          <p14:tracePt t="346188" x="11652250" y="5543550"/>
          <p14:tracePt t="346205" x="11652250" y="5537200"/>
          <p14:tracePt t="346222" x="11658600" y="5537200"/>
          <p14:tracePt t="346239" x="11658600" y="5530850"/>
          <p14:tracePt t="346256" x="11664950" y="5530850"/>
          <p14:tracePt t="346289" x="11664950" y="5524500"/>
          <p14:tracePt t="346362" x="11664950" y="5518150"/>
          <p14:tracePt t="346444" x="11664950" y="5511800"/>
          <p14:tracePt t="346488" x="11664950" y="5505450"/>
          <p14:tracePt t="346514" x="11658600" y="5505450"/>
          <p14:tracePt t="346539" x="11652250" y="5505450"/>
          <p14:tracePt t="346573" x="11645900" y="5499100"/>
          <p14:tracePt t="346606" x="11639550" y="5499100"/>
          <p14:tracePt t="346640" x="11633200" y="5492750"/>
          <p14:tracePt t="346738" x="11626850" y="5492750"/>
          <p14:tracePt t="346770" x="11626850" y="5499100"/>
          <p14:tracePt t="346791" x="11620500" y="5499100"/>
          <p14:tracePt t="346806" x="11614150" y="5505450"/>
          <p14:tracePt t="346824" x="11607800" y="5505450"/>
          <p14:tracePt t="346840" x="11588750" y="5518150"/>
          <p14:tracePt t="346856" x="11588750" y="5524500"/>
          <p14:tracePt t="346873" x="11576050" y="5537200"/>
          <p14:tracePt t="346889" x="11569700" y="5537200"/>
          <p14:tracePt t="346924" x="11563350" y="5537200"/>
          <p14:tracePt t="346956" x="11557000" y="5537200"/>
          <p14:tracePt t="347129" x="11550650" y="5537200"/>
          <p14:tracePt t="347206" x="11544300" y="5537200"/>
          <p14:tracePt t="347238" x="11537950" y="5537200"/>
          <p14:tracePt t="347335" x="11531600" y="5530850"/>
          <p14:tracePt t="347359" x="11531600" y="5524500"/>
          <p14:tracePt t="347473" x="11525250" y="5518150"/>
          <p14:tracePt t="347527" x="11525250" y="5511800"/>
          <p14:tracePt t="347594" x="11525250" y="5505450"/>
          <p14:tracePt t="347625" x="11518900" y="5499100"/>
          <p14:tracePt t="347643" x="11518900" y="5492750"/>
          <p14:tracePt t="347658" x="11518900" y="5486400"/>
          <p14:tracePt t="347690" x="11518900" y="5480050"/>
          <p14:tracePt t="347723" x="11512550" y="5473700"/>
          <p14:tracePt t="348071" x="11506200" y="5473700"/>
          <p14:tracePt t="348097" x="11506200" y="5467350"/>
          <p14:tracePt t="348249" x="11506200" y="5461000"/>
          <p14:tracePt t="348266" x="11499850" y="5461000"/>
          <p14:tracePt t="348282" x="11499850" y="5454650"/>
          <p14:tracePt t="348327" x="11499850" y="5448300"/>
          <p14:tracePt t="348454" x="11499850" y="5441950"/>
          <p14:tracePt t="348894" x="11499850" y="5448300"/>
          <p14:tracePt t="348901" x="11499850" y="5454650"/>
          <p14:tracePt t="348909" x="11506200" y="5461000"/>
          <p14:tracePt t="348924" x="11518900" y="5467350"/>
          <p14:tracePt t="348943" x="11525250" y="5473700"/>
          <p14:tracePt t="348959" x="11531600" y="5480050"/>
          <p14:tracePt t="349010" x="11531600" y="5473700"/>
          <p14:tracePt t="349025" x="11525250" y="5467350"/>
          <p14:tracePt t="349042" x="11518900" y="5441950"/>
          <p14:tracePt t="349058" x="11512550" y="5429250"/>
          <p14:tracePt t="349074" x="11512550" y="5422900"/>
          <p14:tracePt t="349091" x="11506200" y="5416550"/>
          <p14:tracePt t="349108" x="11499850" y="5410200"/>
          <p14:tracePt t="349124" x="11480800" y="5403850"/>
          <p14:tracePt t="349141" x="11455400" y="5397500"/>
          <p14:tracePt t="349158" x="11423650" y="5384800"/>
          <p14:tracePt t="349174" x="11410950" y="5384800"/>
          <p14:tracePt t="349192" x="11398250" y="5378450"/>
          <p14:tracePt t="349208" x="11385550" y="5378450"/>
          <p14:tracePt t="349209" x="11379200" y="5372100"/>
          <p14:tracePt t="349224" x="11341100" y="5372100"/>
          <p14:tracePt t="349241" x="11328400" y="5372100"/>
          <p14:tracePt t="349258" x="11233150" y="5359400"/>
          <p14:tracePt t="349275" x="11036300" y="5321300"/>
          <p14:tracePt t="349294" x="10922000" y="5302250"/>
          <p14:tracePt t="349308" x="10864850" y="5289550"/>
          <p14:tracePt t="349325" x="10833100" y="5289550"/>
          <p14:tracePt t="349342" x="10826750" y="5289550"/>
          <p14:tracePt t="349358" x="10814050" y="5289550"/>
          <p14:tracePt t="349375" x="10788650" y="5295900"/>
          <p14:tracePt t="349390" x="10750550" y="5302250"/>
          <p14:tracePt t="349408" x="10706100" y="5308600"/>
          <p14:tracePt t="349425" x="10623550" y="5321300"/>
          <p14:tracePt t="349442" x="10560050" y="5334000"/>
          <p14:tracePt t="349458" x="10509250" y="5340350"/>
          <p14:tracePt t="349475" x="10483850" y="5346700"/>
          <p14:tracePt t="349491" x="10458450" y="5359400"/>
          <p14:tracePt t="349508" x="10401300" y="5378450"/>
          <p14:tracePt t="349525" x="10306050" y="5397500"/>
          <p14:tracePt t="349542" x="10267950" y="5397500"/>
          <p14:tracePt t="349558" x="10248900" y="5397500"/>
          <p14:tracePt t="349575" x="10242550" y="5403850"/>
          <p14:tracePt t="349595" x="10223500" y="5410200"/>
          <p14:tracePt t="349608" x="10204450" y="5416550"/>
          <p14:tracePt t="349625" x="10179050" y="5416550"/>
          <p14:tracePt t="349641" x="10160000" y="5416550"/>
          <p14:tracePt t="349658" x="10153650" y="5416550"/>
          <p14:tracePt t="349712" x="10153650" y="5397500"/>
          <p14:tracePt t="349718" x="10147300" y="5378450"/>
          <p14:tracePt t="349742" x="10128250" y="5289550"/>
          <p14:tracePt t="349759" x="10128250" y="5168900"/>
          <p14:tracePt t="349776" x="10172700" y="5016500"/>
          <p14:tracePt t="349792" x="10267950" y="4794250"/>
          <p14:tracePt t="349809" x="10388600" y="4533900"/>
          <p14:tracePt t="349825" x="10502900" y="4324350"/>
          <p14:tracePt t="349842" x="10598150" y="4171950"/>
          <p14:tracePt t="349859" x="10655300" y="4095750"/>
          <p14:tracePt t="349875" x="10668000" y="4089400"/>
          <p14:tracePt t="349892" x="10668000" y="4095750"/>
          <p14:tracePt t="349908" x="10648950" y="4127500"/>
          <p14:tracePt t="349926" x="10617200" y="4171950"/>
          <p14:tracePt t="349942" x="10579100" y="4216400"/>
          <p14:tracePt t="349958" x="10509250" y="4349750"/>
          <p14:tracePt t="349976" x="10439400" y="4527550"/>
          <p14:tracePt t="349993" x="10350500" y="4718050"/>
          <p14:tracePt t="350008" x="10217150" y="5010150"/>
          <p14:tracePt t="350025" x="10115550" y="5226050"/>
          <p14:tracePt t="350042" x="10045700" y="5372100"/>
          <p14:tracePt t="350058" x="10007600" y="5441950"/>
          <p14:tracePt t="350075" x="9994900" y="5461000"/>
          <p14:tracePt t="350092" x="9994900" y="5448300"/>
          <p14:tracePt t="350108" x="10007600" y="5416550"/>
          <p14:tracePt t="350125" x="10045700" y="5372100"/>
          <p14:tracePt t="350142" x="10090150" y="5302250"/>
          <p14:tracePt t="350158" x="10147300" y="5226050"/>
          <p14:tracePt t="350175" x="10255250" y="5099050"/>
          <p14:tracePt t="350192" x="10477500" y="4870450"/>
          <p14:tracePt t="350208" x="10655300" y="4679950"/>
          <p14:tracePt t="350225" x="10902950" y="4387850"/>
          <p14:tracePt t="350242" x="11004550" y="4248150"/>
          <p14:tracePt t="350259" x="11042650" y="4191000"/>
          <p14:tracePt t="350276" x="11049000" y="4191000"/>
          <p14:tracePt t="350292" x="11042650" y="4216400"/>
          <p14:tracePt t="350309" x="11029950" y="4279900"/>
          <p14:tracePt t="350325" x="11036300" y="4362450"/>
          <p14:tracePt t="350342" x="11137900" y="4502150"/>
          <p14:tracePt t="350359" x="11252200" y="4654550"/>
          <p14:tracePt t="350375" x="11347450" y="4800600"/>
          <p14:tracePt t="350392" x="11430000" y="4953000"/>
          <p14:tracePt t="350409" x="11474450" y="5060950"/>
          <p14:tracePt t="350426" x="11487150" y="5149850"/>
          <p14:tracePt t="350427" x="11487150" y="5181600"/>
          <p14:tracePt t="350442" x="11474450" y="5219700"/>
          <p14:tracePt t="350460" x="11455400" y="5245100"/>
          <p14:tracePt t="350476" x="11436350" y="5257800"/>
          <p14:tracePt t="350492" x="11417300" y="5270500"/>
          <p14:tracePt t="350509" x="11391900" y="5276850"/>
          <p14:tracePt t="350526" x="11366500" y="5283200"/>
          <p14:tracePt t="350542" x="11322050" y="5289550"/>
          <p14:tracePt t="350559" x="11283950" y="5295900"/>
          <p14:tracePt t="350576" x="11233150" y="5295900"/>
          <p14:tracePt t="350593" x="11176000" y="5283200"/>
          <p14:tracePt t="350609" x="11074400" y="5245100"/>
          <p14:tracePt t="350625" x="10934700" y="5187950"/>
          <p14:tracePt t="350642" x="10775950" y="5111750"/>
          <p14:tracePt t="350659" x="10623550" y="5035550"/>
          <p14:tracePt t="350676" x="10528300" y="4991100"/>
          <p14:tracePt t="350692" x="10452100" y="4959350"/>
          <p14:tracePt t="350694" x="10439400" y="4959350"/>
          <p14:tracePt t="350709" x="10433050" y="4959350"/>
          <p14:tracePt t="350727" x="10420350" y="4984750"/>
          <p14:tracePt t="350742" x="10394950" y="5041900"/>
          <p14:tracePt t="350759" x="10369550" y="5111750"/>
          <p14:tracePt t="350776" x="10375900" y="5175250"/>
          <p14:tracePt t="350793" x="10394950" y="5219700"/>
          <p14:tracePt t="350813" x="10439400" y="5264150"/>
          <p14:tracePt t="350826" x="10509250" y="5295900"/>
          <p14:tracePt t="350842" x="10642600" y="5340350"/>
          <p14:tracePt t="350859" x="10737850" y="5378450"/>
          <p14:tracePt t="350876" x="10833100" y="5410200"/>
          <p14:tracePt t="350893" x="10858500" y="5422900"/>
          <p14:tracePt t="350926" x="10852150" y="5403850"/>
          <p14:tracePt t="350943" x="10833100" y="5353050"/>
          <p14:tracePt t="350959" x="10814050" y="5295900"/>
          <p14:tracePt t="350977" x="10782300" y="5207000"/>
          <p14:tracePt t="350992" x="10756900" y="5130800"/>
          <p14:tracePt t="350994" x="10737850" y="5073650"/>
          <p14:tracePt t="351011" x="10693400" y="4921250"/>
          <p14:tracePt t="351026" x="10687050" y="4864100"/>
          <p14:tracePt t="351027" x="10661650" y="4749800"/>
          <p14:tracePt t="351043" x="10604500" y="4514850"/>
          <p14:tracePt t="351058" x="10553700" y="4318000"/>
          <p14:tracePt t="351076" x="10509250" y="4191000"/>
          <p14:tracePt t="351093" x="10483850" y="4133850"/>
          <p14:tracePt t="351126" x="10483850" y="4146550"/>
          <p14:tracePt t="351143" x="10483850" y="4178300"/>
          <p14:tracePt t="351160" x="10483850" y="4210050"/>
          <p14:tracePt t="351176" x="10477500" y="4235450"/>
          <p14:tracePt t="351193" x="10471150" y="4260850"/>
          <p14:tracePt t="351209" x="10471150" y="4343400"/>
          <p14:tracePt t="351226" x="10528300" y="4489450"/>
          <p14:tracePt t="351243" x="10661650" y="4692650"/>
          <p14:tracePt t="351260" x="10852150" y="4921250"/>
          <p14:tracePt t="351277" x="11036300" y="5130800"/>
          <p14:tracePt t="351293" x="11137900" y="5251450"/>
          <p14:tracePt t="351309" x="11163300" y="5321300"/>
          <p14:tracePt t="351326" x="11156950" y="5353050"/>
          <p14:tracePt t="351343" x="11125200" y="5372100"/>
          <p14:tracePt t="351360" x="11068050" y="5422900"/>
          <p14:tracePt t="351376" x="10979150" y="5486400"/>
          <p14:tracePt t="351392" x="10852150" y="5568950"/>
          <p14:tracePt t="351410" x="10788650" y="5607050"/>
          <p14:tracePt t="351426" x="10744200" y="5613400"/>
          <p14:tracePt t="351443" x="10712450" y="5613400"/>
          <p14:tracePt t="351460" x="10674350" y="5588000"/>
          <p14:tracePt t="351476" x="10623550" y="5556250"/>
          <p14:tracePt t="351493" x="10572750" y="5524500"/>
          <p14:tracePt t="351510" x="10458450" y="5486400"/>
          <p14:tracePt t="351528" x="10325100" y="5467350"/>
          <p14:tracePt t="351545" x="10134600" y="5448300"/>
          <p14:tracePt t="351547" x="10058400" y="5441950"/>
          <p14:tracePt t="351560" x="9994900" y="5441950"/>
          <p14:tracePt t="351577" x="9969500" y="5441950"/>
          <p14:tracePt t="351596" x="9982200" y="5448300"/>
          <p14:tracePt t="351610" x="9988550" y="5448300"/>
          <p14:tracePt t="351611" x="9994900" y="5454650"/>
          <p14:tracePt t="351626" x="9994900" y="5461000"/>
          <p14:tracePt t="351643" x="9988550" y="5467350"/>
          <p14:tracePt t="351660" x="9982200" y="5480050"/>
          <p14:tracePt t="351676" x="9975850" y="5486400"/>
          <p14:tracePt t="351693" x="10045700" y="5499100"/>
          <p14:tracePt t="351710" x="10242550" y="5492750"/>
          <p14:tracePt t="351727" x="10477500" y="5473700"/>
          <p14:tracePt t="351743" x="10737850" y="5461000"/>
          <p14:tracePt t="351760" x="10922000" y="5454650"/>
          <p14:tracePt t="351777" x="11004550" y="5448300"/>
          <p14:tracePt t="351793" x="11029950" y="5441950"/>
          <p14:tracePt t="351810" x="11023600" y="5441950"/>
          <p14:tracePt t="351827" x="10998200" y="5448300"/>
          <p14:tracePt t="351843" x="10934700" y="5461000"/>
          <p14:tracePt t="351860" x="10871200" y="5473700"/>
          <p14:tracePt t="351877" x="10788650" y="5486400"/>
          <p14:tracePt t="351893" x="10706100" y="5499100"/>
          <p14:tracePt t="351910" x="10648950" y="5499100"/>
          <p14:tracePt t="351915" x="10623550" y="5499100"/>
          <p14:tracePt t="351931" x="10579100" y="5505450"/>
          <p14:tracePt t="351943" x="10566400" y="5505450"/>
          <p14:tracePt t="351960" x="10541000" y="5518150"/>
          <p14:tracePt t="351978" x="10388600" y="5562600"/>
          <p14:tracePt t="351994" x="10299700" y="5575300"/>
          <p14:tracePt t="352011" x="9975850" y="5607050"/>
          <p14:tracePt t="352027" x="9779000" y="5613400"/>
          <p14:tracePt t="352043" x="9658350" y="5613400"/>
          <p14:tracePt t="352060" x="9569450" y="5619750"/>
          <p14:tracePt t="352077" x="9531350" y="5626100"/>
          <p14:tracePt t="352093" x="9518650" y="5632450"/>
          <p14:tracePt t="352168" x="9525000" y="5632450"/>
          <p14:tracePt t="352176" x="9537700" y="5632450"/>
          <p14:tracePt t="352194" x="9652000" y="5626100"/>
          <p14:tracePt t="352210" x="10001250" y="5626100"/>
          <p14:tracePt t="352227" x="10477500" y="5638800"/>
          <p14:tracePt t="352244" x="10985500" y="5645150"/>
          <p14:tracePt t="352260" x="11360150" y="5645150"/>
          <p14:tracePt t="352277" x="11537950" y="5632450"/>
          <p14:tracePt t="352294" x="11544300" y="5626100"/>
          <p14:tracePt t="352310" x="11404600" y="5619750"/>
          <p14:tracePt t="352328" x="11195050" y="5619750"/>
          <p14:tracePt t="352344" x="10998200" y="5626100"/>
          <p14:tracePt t="352360" x="10934700" y="5645150"/>
          <p14:tracePt t="352377" x="10953750" y="5651500"/>
          <p14:tracePt t="352394" x="11004550" y="5651500"/>
          <p14:tracePt t="352410" x="11068050" y="5651500"/>
          <p14:tracePt t="352427" x="11112500" y="5651500"/>
          <p14:tracePt t="352444" x="11118850" y="5638800"/>
          <p14:tracePt t="352461" x="11093450" y="5600700"/>
          <p14:tracePt t="352477" x="11042650" y="5549900"/>
          <p14:tracePt t="352494" x="10941050" y="5461000"/>
          <p14:tracePt t="352511" x="10864850" y="5365750"/>
          <p14:tracePt t="352528" x="10845800" y="5257800"/>
          <p14:tracePt t="352544" x="10883900" y="5137150"/>
          <p14:tracePt t="352561" x="10979150" y="4946650"/>
          <p14:tracePt t="352578" x="11004550" y="4876800"/>
          <p14:tracePt t="352594" x="11023600" y="4743450"/>
          <p14:tracePt t="352612" x="10985500" y="4686300"/>
          <p14:tracePt t="352627" x="10922000" y="4654550"/>
          <p14:tracePt t="352644" x="10852150" y="4635500"/>
          <p14:tracePt t="352661" x="10763250" y="4635500"/>
          <p14:tracePt t="352677" x="10725150" y="4635500"/>
          <p14:tracePt t="352694" x="10712450" y="4629150"/>
          <p14:tracePt t="352711" x="10706100" y="4622800"/>
          <p14:tracePt t="352728" x="10668000" y="4603750"/>
          <p14:tracePt t="352744" x="10617200" y="4584700"/>
          <p14:tracePt t="352761" x="10521950" y="4565650"/>
          <p14:tracePt t="352778" x="10433050" y="4552950"/>
          <p14:tracePt t="352794" x="10350500" y="4546600"/>
          <p14:tracePt t="352811" x="10287000" y="4546600"/>
          <p14:tracePt t="352828" x="10248900" y="4546600"/>
          <p14:tracePt t="352846" x="10236200" y="4546600"/>
          <p14:tracePt t="352861" x="10217150" y="4533900"/>
          <p14:tracePt t="352878" x="10160000" y="4514850"/>
          <p14:tracePt t="352894" x="10096500" y="4495800"/>
          <p14:tracePt t="352911" x="10033000" y="4476750"/>
          <p14:tracePt t="352927" x="9963150" y="4464050"/>
          <p14:tracePt t="352947" x="9944100" y="4464050"/>
          <p14:tracePt t="352961" x="9931400" y="4464050"/>
          <p14:tracePt t="352978" x="9931400" y="4476750"/>
          <p14:tracePt t="352993" x="9931400" y="4483100"/>
          <p14:tracePt t="353011" x="9944100" y="4502150"/>
          <p14:tracePt t="353028" x="9963150" y="4521200"/>
          <p14:tracePt t="353030" x="9975850" y="4527550"/>
          <p14:tracePt t="353249" x="9982200" y="4533900"/>
          <p14:tracePt t="353256" x="10001250" y="4552950"/>
          <p14:tracePt t="353273" x="10045700" y="4610100"/>
          <p14:tracePt t="353281" x="10071100" y="4660900"/>
          <p14:tracePt t="353296" x="10102850" y="4737100"/>
          <p14:tracePt t="353313" x="10109200" y="4794250"/>
          <p14:tracePt t="353327" x="10109200" y="4845050"/>
          <p14:tracePt t="353345" x="10115550" y="4883150"/>
          <p14:tracePt t="353361" x="10115550" y="4902200"/>
          <p14:tracePt t="353378" x="10121900" y="4921250"/>
          <p14:tracePt t="353395" x="10121900" y="4940300"/>
          <p14:tracePt t="353411" x="10128250" y="4953000"/>
          <p14:tracePt t="353428" x="10128250" y="4972050"/>
          <p14:tracePt t="353445" x="10128250" y="4991100"/>
          <p14:tracePt t="353462" x="10128250" y="5022850"/>
          <p14:tracePt t="353478" x="10128250" y="5073650"/>
          <p14:tracePt t="353495" x="10115550" y="5130800"/>
          <p14:tracePt t="353497" x="10115550" y="5143500"/>
          <p14:tracePt t="353512" x="10102850" y="5168900"/>
          <p14:tracePt t="353528" x="10083800" y="5226050"/>
          <p14:tracePt t="353547" x="10077450" y="5238750"/>
          <p14:tracePt t="353606" x="10077450" y="5245100"/>
          <p14:tracePt t="353622" x="10077450" y="5251450"/>
          <p14:tracePt t="353632" x="10077450" y="5257800"/>
          <p14:tracePt t="353644" x="10077450" y="5270500"/>
          <p14:tracePt t="353661" x="10083800" y="5289550"/>
          <p14:tracePt t="353678" x="10102850" y="5308600"/>
          <p14:tracePt t="353695" x="10115550" y="5321300"/>
          <p14:tracePt t="353728" x="10121900" y="5327650"/>
          <p14:tracePt t="353746" x="10134600" y="5365750"/>
          <p14:tracePt t="353761" x="10153650" y="5441950"/>
          <p14:tracePt t="353778" x="10198100" y="5581650"/>
          <p14:tracePt t="353795" x="10236200" y="5759450"/>
          <p14:tracePt t="353812" x="10280650" y="6000750"/>
          <p14:tracePt t="353828" x="10318750" y="6273800"/>
          <p14:tracePt t="353845" x="10337800" y="6521450"/>
          <p14:tracePt t="353862" x="10337800" y="6807200"/>
          <p14:tracePt t="354133" x="10191750" y="6838950"/>
          <p14:tracePt t="354145" x="10204450" y="6826250"/>
          <p14:tracePt t="354162" x="10287000" y="6775450"/>
          <p14:tracePt t="354179" x="10420350" y="6705600"/>
          <p14:tracePt t="354195" x="10534650" y="6648450"/>
          <p14:tracePt t="354198" x="10579100" y="6616700"/>
          <p14:tracePt t="354212" x="10604500" y="6604000"/>
          <p14:tracePt t="354214" x="10623550" y="6578600"/>
          <p14:tracePt t="354229" x="10642600" y="6565900"/>
          <p14:tracePt t="354230" x="10655300" y="6546850"/>
          <p14:tracePt t="354246" x="10693400" y="6508750"/>
          <p14:tracePt t="354263" x="10725150" y="6470650"/>
          <p14:tracePt t="354279" x="10744200" y="6419850"/>
          <p14:tracePt t="354295" x="10756900" y="6324600"/>
          <p14:tracePt t="354312" x="10744200" y="6261100"/>
          <p14:tracePt t="354329" x="10712450" y="6203950"/>
          <p14:tracePt t="354345" x="10668000" y="6159500"/>
          <p14:tracePt t="354362" x="10610850" y="6121400"/>
          <p14:tracePt t="354379" x="10553700" y="6089650"/>
          <p14:tracePt t="354395" x="10445750" y="6057900"/>
          <p14:tracePt t="354412" x="10344150" y="6038850"/>
          <p14:tracePt t="354429" x="10185400" y="6013450"/>
          <p14:tracePt t="354446" x="10064750" y="6000750"/>
          <p14:tracePt t="354462" x="9899650" y="5988050"/>
          <p14:tracePt t="354479" x="9867900" y="5988050"/>
          <p14:tracePt t="354481" x="9842500" y="5988050"/>
          <p14:tracePt t="354496" x="9804400" y="5981700"/>
          <p14:tracePt t="354512" x="9791700" y="5981700"/>
          <p14:tracePt t="354529" x="9772650" y="5981700"/>
          <p14:tracePt t="354546" x="9734550" y="5981700"/>
          <p14:tracePt t="354562" x="9683750" y="5994400"/>
          <p14:tracePt t="354579" x="9569450" y="6038850"/>
          <p14:tracePt t="354594" x="9467850" y="6070600"/>
          <p14:tracePt t="354612" x="9378950" y="6115050"/>
          <p14:tracePt t="354629" x="9309100" y="6165850"/>
          <p14:tracePt t="354632" x="9290050" y="6203950"/>
          <p14:tracePt t="354645" x="9271000" y="6235700"/>
          <p14:tracePt t="354663" x="9251950" y="6311900"/>
          <p14:tracePt t="354679" x="9258300" y="6388100"/>
          <p14:tracePt t="354682" x="9283700" y="6426200"/>
          <p14:tracePt t="354696" x="9309100" y="6470650"/>
          <p14:tracePt t="354697" x="9347200" y="6515100"/>
          <p14:tracePt t="354713" x="9391650" y="6553200"/>
          <p14:tracePt t="354714" x="9423400" y="6578600"/>
          <p14:tracePt t="354730" x="9594850" y="6661150"/>
          <p14:tracePt t="354745" x="9823450" y="6711950"/>
          <p14:tracePt t="354763" x="10128250" y="6724650"/>
          <p14:tracePt t="354779" x="10325100" y="6711950"/>
          <p14:tracePt t="354796" x="10515600" y="6667500"/>
          <p14:tracePt t="354812" x="10623550" y="6610350"/>
          <p14:tracePt t="354829" x="10687050" y="6546850"/>
          <p14:tracePt t="354846" x="10737850" y="6489700"/>
          <p14:tracePt t="354863" x="10814050" y="6419850"/>
          <p14:tracePt t="354880" x="10890250" y="6362700"/>
          <p14:tracePt t="354896" x="10953750" y="6292850"/>
          <p14:tracePt t="354898" x="10966450" y="6261100"/>
          <p14:tracePt t="354912" x="10972800" y="6210300"/>
          <p14:tracePt t="354914" x="10960100" y="6178550"/>
          <p14:tracePt t="354929" x="10941050" y="6146800"/>
          <p14:tracePt t="354931" x="10915650" y="6115050"/>
          <p14:tracePt t="354946" x="10807700" y="6032500"/>
          <p14:tracePt t="354962" x="10756900" y="6013450"/>
          <p14:tracePt t="354979" x="10617200" y="5962650"/>
          <p14:tracePt t="354996" x="10534650" y="5937250"/>
          <p14:tracePt t="355013" x="10477500" y="5924550"/>
          <p14:tracePt t="355029" x="10420350" y="5924550"/>
          <p14:tracePt t="355046" x="10369550" y="5924550"/>
          <p14:tracePt t="355063" x="10236200" y="5962650"/>
          <p14:tracePt t="355080" x="10039350" y="6007100"/>
          <p14:tracePt t="355096" x="9721850" y="6051550"/>
          <p14:tracePt t="355113" x="9537700" y="6070600"/>
          <p14:tracePt t="355130" x="9436100" y="6083300"/>
          <p14:tracePt t="355146" x="9423400" y="6089650"/>
          <p14:tracePt t="355148" x="9429750" y="6089650"/>
          <p14:tracePt t="355163" x="9436100" y="6096000"/>
          <p14:tracePt t="355165" x="9448800" y="6102350"/>
          <p14:tracePt t="355179" x="9467850" y="6108700"/>
          <p14:tracePt t="355181" x="9493250" y="6121400"/>
          <p14:tracePt t="355198" x="9588500" y="6159500"/>
          <p14:tracePt t="355213" x="9639300" y="6197600"/>
          <p14:tracePt t="355229" x="9645650" y="6216650"/>
          <p14:tracePt t="355247" x="9632950" y="6210300"/>
          <p14:tracePt t="355263" x="9626600" y="6184900"/>
          <p14:tracePt t="355279" x="9620250" y="6134100"/>
          <p14:tracePt t="355297" x="9620250" y="6000750"/>
          <p14:tracePt t="355313" x="9632950" y="5810250"/>
          <p14:tracePt t="355330" x="9652000" y="5600700"/>
          <p14:tracePt t="355347" x="9658350" y="5518150"/>
          <p14:tracePt t="355363" x="9658350" y="5505450"/>
          <p14:tracePt t="355414" x="9639300" y="5486400"/>
          <p14:tracePt t="355429" x="9613900" y="5461000"/>
          <p14:tracePt t="355446" x="9575800" y="5429250"/>
          <p14:tracePt t="355463" x="9556750" y="5410200"/>
          <p14:tracePt t="355479" x="9544050" y="5397500"/>
          <p14:tracePt t="355564" x="9537700" y="5397500"/>
          <p14:tracePt t="355590" x="9525000" y="5384800"/>
          <p14:tracePt t="355596" x="9518650" y="5378450"/>
          <p14:tracePt t="355630" x="9556750" y="5416550"/>
          <p14:tracePt t="355647" x="9620250" y="5467350"/>
          <p14:tracePt t="355663" x="9677400" y="5524500"/>
          <p14:tracePt t="355680" x="9709150" y="5568950"/>
          <p14:tracePt t="355697" x="9709150" y="5613400"/>
          <p14:tracePt t="355713" x="9690100" y="5657850"/>
          <p14:tracePt t="355715" x="9671050" y="5676900"/>
          <p14:tracePt t="355730" x="9645650" y="5695950"/>
          <p14:tracePt t="355732" x="9626600" y="5702300"/>
          <p14:tracePt t="355749" x="9588500" y="5708650"/>
          <p14:tracePt t="355763" x="9582150" y="5708650"/>
          <p14:tracePt t="355765" x="9582150" y="5715000"/>
          <p14:tracePt t="355780" x="9575800" y="5715000"/>
          <p14:tracePt t="355813" x="9582150" y="5715000"/>
          <p14:tracePt t="355830" x="9582150" y="5721350"/>
          <p14:tracePt t="355847" x="9588500" y="5727700"/>
          <p14:tracePt t="355867" x="9588500" y="5765800"/>
          <p14:tracePt t="355880" x="9588500" y="5797550"/>
          <p14:tracePt t="355882" x="9575800" y="5829300"/>
          <p14:tracePt t="355897" x="9569450" y="5854700"/>
          <p14:tracePt t="355914" x="9563100" y="5969000"/>
          <p14:tracePt t="355931" x="9563100" y="6026150"/>
          <p14:tracePt t="355947" x="9563100" y="6102350"/>
          <p14:tracePt t="355963" x="9563100" y="6159500"/>
          <p14:tracePt t="355981" x="9569450" y="6223000"/>
          <p14:tracePt t="355997" x="9575800" y="6299200"/>
          <p14:tracePt t="356013" x="9575800" y="6343650"/>
          <p14:tracePt t="356030" x="9575800" y="6375400"/>
          <p14:tracePt t="356047" x="9575800" y="6381750"/>
          <p14:tracePt t="356080" x="9569450" y="6375400"/>
          <p14:tracePt t="356097" x="9569450" y="6356350"/>
          <p14:tracePt t="356114" x="9575800" y="6350000"/>
          <p14:tracePt t="356130" x="9582150" y="6350000"/>
          <p14:tracePt t="356147" x="9594850" y="6350000"/>
          <p14:tracePt t="356163" x="9613900" y="6350000"/>
          <p14:tracePt t="356180" x="9632950" y="6350000"/>
          <p14:tracePt t="356197" x="9683750" y="6343650"/>
          <p14:tracePt t="356214" x="9721850" y="6330950"/>
          <p14:tracePt t="356230" x="9804400" y="6292850"/>
          <p14:tracePt t="356248" x="9867900" y="6267450"/>
          <p14:tracePt t="356269" x="9912350" y="6254750"/>
          <p14:tracePt t="356271" x="9937750" y="6248400"/>
          <p14:tracePt t="356280" x="9988550" y="6242050"/>
          <p14:tracePt t="356297" x="10026650" y="6235700"/>
          <p14:tracePt t="356314" x="10064750" y="6229350"/>
          <p14:tracePt t="356330" x="10077450" y="6223000"/>
          <p14:tracePt t="356348" x="10083800" y="6216650"/>
          <p14:tracePt t="356364" x="10090150" y="6216650"/>
          <p14:tracePt t="356469" x="10083800" y="6210300"/>
          <p14:tracePt t="356481" x="10077450" y="6210300"/>
          <p14:tracePt t="356498" x="10052050" y="6197600"/>
          <p14:tracePt t="356514" x="10052050" y="6184900"/>
          <p14:tracePt t="356531" x="10071100" y="6178550"/>
          <p14:tracePt t="356547" x="10096500" y="6172200"/>
          <p14:tracePt t="356564" x="10109200" y="6165850"/>
          <p14:tracePt t="356581" x="10134600" y="6159500"/>
          <p14:tracePt t="356598" x="10191750" y="6153150"/>
          <p14:tracePt t="356614" x="10274300" y="6153150"/>
          <p14:tracePt t="356631" x="10337800" y="6153150"/>
          <p14:tracePt t="356647" x="10375900" y="6153150"/>
          <p14:tracePt t="356681" x="10382250" y="6153150"/>
          <p14:tracePt t="356715" x="10394950" y="6153150"/>
          <p14:tracePt t="356731" x="10420350" y="6153150"/>
          <p14:tracePt t="356747" x="10490200" y="6153150"/>
          <p14:tracePt t="356764" x="10515600" y="6153150"/>
          <p14:tracePt t="356781" x="10521950" y="6153150"/>
          <p14:tracePt t="356890" x="10528300" y="6153150"/>
          <p14:tracePt t="356897" x="10534650" y="6153150"/>
          <p14:tracePt t="356904" x="10541000" y="6159500"/>
          <p14:tracePt t="356914" x="10547350" y="6159500"/>
          <p14:tracePt t="356931" x="10560050" y="6165850"/>
          <p14:tracePt t="356964" x="10566400" y="6165850"/>
          <p14:tracePt t="357038" x="10572750" y="6165850"/>
          <p14:tracePt t="357103" x="10579100" y="6165850"/>
          <p14:tracePt t="357236" x="10585450" y="6165850"/>
          <p14:tracePt t="357244" x="10598150" y="6165850"/>
          <p14:tracePt t="357252" x="10617200" y="6165850"/>
          <p14:tracePt t="357264" x="10636250" y="6165850"/>
          <p14:tracePt t="357281" x="10693400" y="6165850"/>
          <p14:tracePt t="357299" x="10725150" y="6165850"/>
          <p14:tracePt t="357301" x="10731500" y="6165850"/>
          <p14:tracePt t="357348" x="10737850" y="6165850"/>
          <p14:tracePt t="357364" x="10744200" y="6165850"/>
          <p14:tracePt t="357381" x="10750550" y="6165850"/>
          <p14:tracePt t="357400" x="10775950" y="6159500"/>
          <p14:tracePt t="357415" x="10782300" y="6159500"/>
          <p14:tracePt t="357416" x="10788650" y="6159500"/>
          <p14:tracePt t="357432" x="10795000" y="6153150"/>
          <p14:tracePt t="357643" x="10788650" y="6153150"/>
          <p14:tracePt t="357673" x="10763250" y="6153150"/>
          <p14:tracePt t="357682" x="10756900" y="6153150"/>
          <p14:tracePt t="357699" x="10750550" y="6153150"/>
          <p14:tracePt t="357715" x="10744200" y="6153150"/>
          <p14:tracePt t="357732" x="10731500" y="6153150"/>
          <p14:tracePt t="357750" x="10712450" y="6153150"/>
          <p14:tracePt t="357765" x="10648950" y="6159500"/>
          <p14:tracePt t="357782" x="10553700" y="6178550"/>
          <p14:tracePt t="357799" x="10471150" y="6191250"/>
          <p14:tracePt t="357815" x="10369550" y="6216650"/>
          <p14:tracePt t="357832" x="10261600" y="6229350"/>
          <p14:tracePt t="357849" x="10198100" y="6242050"/>
          <p14:tracePt t="357866" x="10134600" y="6261100"/>
          <p14:tracePt t="357882" x="10064750" y="6280150"/>
          <p14:tracePt t="357884" x="10033000" y="6292850"/>
          <p14:tracePt t="357898" x="9931400" y="6318250"/>
          <p14:tracePt t="357915" x="9899650" y="6330950"/>
          <p14:tracePt t="357932" x="9829800" y="6356350"/>
          <p14:tracePt t="358042" x="9836150" y="6356350"/>
          <p14:tracePt t="358050" x="9855200" y="6362700"/>
          <p14:tracePt t="358066" x="9918700" y="6369050"/>
          <p14:tracePt t="358082" x="10007600" y="6394450"/>
          <p14:tracePt t="358098" x="10083800" y="6413500"/>
          <p14:tracePt t="358115" x="10172700" y="6432550"/>
          <p14:tracePt t="358132" x="10236200" y="6445250"/>
          <p14:tracePt t="358149" x="10261600" y="6445250"/>
          <p14:tracePt t="358165" x="10280650" y="6445250"/>
          <p14:tracePt t="358182" x="10287000" y="6445250"/>
          <p14:tracePt t="358199" x="10293350" y="6445250"/>
          <p14:tracePt t="358215" x="10299700" y="6445250"/>
          <p14:tracePt t="358389" x="10306050" y="6445250"/>
          <p14:tracePt t="358399" x="10312400" y="6445250"/>
          <p14:tracePt t="358415" x="10356850" y="6445250"/>
          <p14:tracePt t="358432" x="10388600" y="6445250"/>
          <p14:tracePt t="358449" x="10433050" y="6445250"/>
          <p14:tracePt t="358466" x="10452100" y="6445250"/>
          <p14:tracePt t="358483" x="10458450" y="6445250"/>
          <p14:tracePt t="358754" x="10452100" y="6445250"/>
          <p14:tracePt t="358770" x="10452100" y="6438900"/>
          <p14:tracePt t="358802" x="10445750" y="6438900"/>
          <p14:tracePt t="358816" x="10439400" y="6432550"/>
          <p14:tracePt t="358833" x="10426700" y="6432550"/>
          <p14:tracePt t="358849" x="10420350" y="6432550"/>
          <p14:tracePt t="359081" x="10414000" y="6426200"/>
          <p14:tracePt t="359105" x="10407650" y="6426200"/>
          <p14:tracePt t="359112" x="10401300" y="6419850"/>
          <p14:tracePt t="359129" x="10382250" y="6419850"/>
          <p14:tracePt t="359135" x="10375900" y="6413500"/>
          <p14:tracePt t="359150" x="10369550" y="6407150"/>
          <p14:tracePt t="359167" x="10369550" y="6381750"/>
          <p14:tracePt t="359184" x="10369550" y="6362700"/>
          <p14:tracePt t="359203" x="10369550" y="6356350"/>
          <p14:tracePt t="359233" x="10369550" y="6350000"/>
          <p14:tracePt t="359249" x="10363200" y="6343650"/>
          <p14:tracePt t="359266" x="10363200" y="6337300"/>
          <p14:tracePt t="359310" x="10363200" y="6330950"/>
          <p14:tracePt t="359341" x="10356850" y="6330950"/>
          <p14:tracePt t="359371" x="10356850" y="6324600"/>
          <p14:tracePt t="359411" x="10356850" y="6318250"/>
          <p14:tracePt t="359477" x="10356850" y="6311900"/>
          <p14:tracePt t="359572" x="10350500" y="6305550"/>
          <p14:tracePt t="359593" x="10350500" y="6299200"/>
          <p14:tracePt t="359616" x="10350500" y="6292850"/>
          <p14:tracePt t="359633" x="10350500" y="6286500"/>
          <p14:tracePt t="359695" x="10350500" y="6280150"/>
          <p14:tracePt t="359716" x="10350500" y="6273800"/>
          <p14:tracePt t="359736" x="10350500" y="6267450"/>
          <p14:tracePt t="359767" x="10350500" y="6261100"/>
          <p14:tracePt t="359817" x="10350500" y="6254750"/>
          <p14:tracePt t="359851" x="10350500" y="6248400"/>
          <p14:tracePt t="359866" x="10350500" y="6242050"/>
          <p14:tracePt t="359883" x="10350500" y="6216650"/>
          <p14:tracePt t="359900" x="10356850" y="6210300"/>
          <p14:tracePt t="363005" x="10350500" y="6203950"/>
          <p14:tracePt t="363013" x="10337800" y="6203950"/>
          <p14:tracePt t="363022" x="10306050" y="6191250"/>
          <p14:tracePt t="363036" x="10229850" y="6153150"/>
          <p14:tracePt t="363053" x="10153650" y="6096000"/>
          <p14:tracePt t="363070" x="10090150" y="6032500"/>
          <p14:tracePt t="363087" x="10026650" y="5969000"/>
          <p14:tracePt t="363104" x="9950450" y="5892800"/>
          <p14:tracePt t="363119" x="9874250" y="5803900"/>
          <p14:tracePt t="363136" x="9810750" y="5734050"/>
          <p14:tracePt t="363153" x="9728200" y="5664200"/>
          <p14:tracePt t="363156" x="9696450" y="5645150"/>
          <p14:tracePt t="363170" x="9664700" y="5626100"/>
          <p14:tracePt t="363171" x="9626600" y="5607050"/>
          <p14:tracePt t="363186" x="9607550" y="5600700"/>
          <p14:tracePt t="363188" x="9601200" y="5594350"/>
          <p14:tracePt t="363206" x="9594850" y="5594350"/>
          <p14:tracePt t="363250" x="9588500" y="5594350"/>
          <p14:tracePt t="363272" x="9563100" y="5588000"/>
          <p14:tracePt t="363286" x="9525000" y="5588000"/>
          <p14:tracePt t="363303" x="9480550" y="5581650"/>
          <p14:tracePt t="363320" x="9442450" y="5575300"/>
          <p14:tracePt t="363339" x="9391650" y="5543550"/>
          <p14:tracePt t="363353" x="9378950" y="5537200"/>
          <p14:tracePt t="363386" x="9372600" y="5530850"/>
          <p14:tracePt t="363403" x="9359900" y="5524500"/>
          <p14:tracePt t="363420" x="9309100" y="5511800"/>
          <p14:tracePt t="363436" x="9264650" y="5499100"/>
          <p14:tracePt t="363453" x="9258300" y="5499100"/>
          <p14:tracePt t="363470" x="9258300" y="5492750"/>
          <p14:tracePt t="363486" x="9283700" y="5486400"/>
          <p14:tracePt t="363504" x="9328150" y="5473700"/>
          <p14:tracePt t="363520" x="9391650" y="5448300"/>
          <p14:tracePt t="363536" x="9544050" y="5397500"/>
          <p14:tracePt t="363553" x="9772650" y="5321300"/>
          <p14:tracePt t="363555" x="9918700" y="5295900"/>
          <p14:tracePt t="363570" x="10045700" y="5270500"/>
          <p14:tracePt t="363571" x="10198100" y="5251450"/>
          <p14:tracePt t="363587" x="10350500" y="5232400"/>
          <p14:tracePt t="363588" x="10483850" y="5213350"/>
          <p14:tracePt t="363605" x="10763250" y="5181600"/>
          <p14:tracePt t="363620" x="11017250" y="5130800"/>
          <p14:tracePt t="363636" x="11233150" y="5073650"/>
          <p14:tracePt t="363653" x="11468100" y="4997450"/>
          <p14:tracePt t="363670" x="11715750" y="4914900"/>
          <p14:tracePt t="363687" x="11982450" y="4857750"/>
          <p14:tracePt t="363703" x="12185650" y="4826000"/>
          <p14:tracePt t="363720" x="12185650" y="4806950"/>
          <p14:tracePt t="363737" x="12185650" y="4794250"/>
          <p14:tracePt t="363753" x="12185650" y="4775200"/>
          <p14:tracePt t="363770" x="12185650" y="4743450"/>
          <p14:tracePt t="363787" x="12185650" y="4711700"/>
          <p14:tracePt t="363804" x="12185650" y="4660900"/>
          <p14:tracePt t="363805" x="12185650" y="4648200"/>
          <p14:tracePt t="363820" x="12185650" y="4629150"/>
          <p14:tracePt t="363837" x="12185650" y="4603750"/>
          <p14:tracePt t="363853" x="12185650" y="4578350"/>
          <p14:tracePt t="363870" x="12185650" y="4546600"/>
          <p14:tracePt t="363887" x="12185650" y="4527550"/>
          <p14:tracePt t="363903" x="12185650" y="4508500"/>
          <p14:tracePt t="363920" x="12185650" y="4502150"/>
          <p14:tracePt t="363937" x="12185650" y="4495800"/>
          <p14:tracePt t="363953" x="12185650" y="4489450"/>
          <p14:tracePt t="363987" x="12185650" y="4483100"/>
          <p14:tracePt t="364021" x="12185650" y="4495800"/>
          <p14:tracePt t="364053" x="12185650" y="4457700"/>
          <p14:tracePt t="364071" x="12185650" y="4489450"/>
          <p14:tracePt t="364087" x="12185650" y="4495800"/>
          <p14:tracePt t="364104" x="12185650" y="4489450"/>
          <p14:tracePt t="364121" x="12179300" y="4489450"/>
          <p14:tracePt t="364138" x="12122150" y="4502150"/>
          <p14:tracePt t="364154" x="11963400" y="4540250"/>
          <p14:tracePt t="364170" x="11722100" y="4616450"/>
          <p14:tracePt t="364188" x="11525250" y="4718050"/>
          <p14:tracePt t="364204" x="11290300" y="4851400"/>
          <p14:tracePt t="364220" x="11036300" y="4953000"/>
          <p14:tracePt t="364237" x="10655300" y="5054600"/>
          <p14:tracePt t="364254" x="10502900" y="5086350"/>
          <p14:tracePt t="364651" x="10509250" y="5092700"/>
          <p14:tracePt t="364667" x="10521950" y="5105400"/>
          <p14:tracePt t="364687" x="10534650" y="5105400"/>
          <p14:tracePt t="364704" x="10534650" y="5086350"/>
          <p14:tracePt t="364721" x="10560050" y="5054600"/>
          <p14:tracePt t="364738" x="10623550" y="5010150"/>
          <p14:tracePt t="364754" x="10839450" y="4959350"/>
          <p14:tracePt t="364772" x="11055350" y="4946650"/>
          <p14:tracePt t="364788" x="11207750" y="4933950"/>
          <p14:tracePt t="364805" x="11347450" y="4933950"/>
          <p14:tracePt t="364821" x="11436350" y="4927600"/>
          <p14:tracePt t="364837" x="11512550" y="4927600"/>
          <p14:tracePt t="364854" x="11614150" y="4927600"/>
          <p14:tracePt t="364871" x="11798300" y="4927600"/>
          <p14:tracePt t="364888" x="12071350" y="4933950"/>
          <p14:tracePt t="364904" x="12185650" y="4946650"/>
          <p14:tracePt t="364921" x="12185650" y="4953000"/>
          <p14:tracePt t="364938" x="12185650" y="4959350"/>
          <p14:tracePt t="364976" x="12185650" y="4953000"/>
          <p14:tracePt t="365005" x="12185650" y="4946650"/>
          <p14:tracePt t="365038" x="12185650" y="4927600"/>
          <p14:tracePt t="365054" x="12185650" y="4908550"/>
          <p14:tracePt t="365071" x="12185650" y="4895850"/>
          <p14:tracePt t="365088" x="12185650" y="4883150"/>
          <p14:tracePt t="365104" x="12185650" y="4870450"/>
          <p14:tracePt t="365121" x="12185650" y="4857750"/>
          <p14:tracePt t="365138" x="12185650" y="4826000"/>
          <p14:tracePt t="365155" x="12185650" y="4781550"/>
          <p14:tracePt t="365171" x="12185650" y="4737100"/>
          <p14:tracePt t="365188" x="12185650" y="4692650"/>
          <p14:tracePt t="365205" x="12185650" y="4622800"/>
          <p14:tracePt t="365221" x="12185650" y="4610100"/>
          <p14:tracePt t="365238" x="12185650" y="4552950"/>
          <p14:tracePt t="365255" x="12185650" y="4476750"/>
          <p14:tracePt t="365272" x="12185650" y="4387850"/>
          <p14:tracePt t="365288" x="12185650" y="4330700"/>
          <p14:tracePt t="365305" x="12185650" y="4286250"/>
          <p14:tracePt t="365322" x="12185650" y="4254500"/>
          <p14:tracePt t="365337" x="12185650" y="4229100"/>
          <p14:tracePt t="365354" x="12185650" y="4191000"/>
          <p14:tracePt t="365372" x="12185650" y="4140200"/>
          <p14:tracePt t="365388" x="12185650" y="4095750"/>
          <p14:tracePt t="365406" x="12185650" y="4051300"/>
          <p14:tracePt t="365421" x="12185650" y="4019550"/>
          <p14:tracePt t="365438" x="12185650" y="3994150"/>
          <p14:tracePt t="365455" x="12185650" y="3981450"/>
          <p14:tracePt t="365472" x="12185650" y="3968750"/>
          <p14:tracePt t="365488" x="12185650" y="3956050"/>
          <p14:tracePt t="365505" x="12185650" y="3943350"/>
          <p14:tracePt t="365521" x="12185650" y="3937000"/>
          <p14:tracePt t="365538" x="12185650" y="3949700"/>
          <p14:tracePt t="365555" x="12185650" y="3968750"/>
          <p14:tracePt t="365571" x="12185650" y="4000500"/>
          <p14:tracePt t="365588" x="12185650" y="4025900"/>
          <p14:tracePt t="365605" x="12185650" y="4038600"/>
          <p14:tracePt t="365622" x="12185650" y="4044950"/>
          <p14:tracePt t="365655" x="12166600" y="4057650"/>
          <p14:tracePt t="365673" x="12065000" y="4127500"/>
          <p14:tracePt t="365688" x="12020550" y="4178300"/>
          <p14:tracePt t="365690" x="11982450" y="4216400"/>
          <p14:tracePt t="365705" x="11931650" y="4267200"/>
          <p14:tracePt t="365706" x="11880850" y="4324350"/>
          <p14:tracePt t="365722" x="11823700" y="4368800"/>
          <p14:tracePt t="365738" x="11677650" y="4451350"/>
          <p14:tracePt t="365755" x="11614150" y="4451350"/>
          <p14:tracePt t="365771" x="11557000" y="4445000"/>
          <p14:tracePt t="365788" x="11493500" y="4413250"/>
          <p14:tracePt t="365808" x="11398250" y="4368800"/>
          <p14:tracePt t="365821" x="11277600" y="4337050"/>
          <p14:tracePt t="365838" x="11156950" y="4318000"/>
          <p14:tracePt t="365855" x="10960100" y="4292600"/>
          <p14:tracePt t="365872" x="10718800" y="4273550"/>
          <p14:tracePt t="365888" x="10369550" y="4254500"/>
          <p14:tracePt t="365905" x="9994900" y="4229100"/>
          <p14:tracePt t="365922" x="9626600" y="4197350"/>
          <p14:tracePt t="365939" x="8997950" y="4127500"/>
          <p14:tracePt t="365955" x="8616950" y="4108450"/>
          <p14:tracePt t="365972" x="8293100" y="4102100"/>
          <p14:tracePt t="365987" x="8070850" y="4102100"/>
          <p14:tracePt t="366005" x="7994650" y="4102100"/>
          <p14:tracePt t="366022" x="8032750" y="4095750"/>
          <p14:tracePt t="366039" x="8210550" y="4089400"/>
          <p14:tracePt t="366055" x="8464550" y="4095750"/>
          <p14:tracePt t="366072" x="8845550" y="4133850"/>
          <p14:tracePt t="366089" x="9201150" y="4178300"/>
          <p14:tracePt t="366105" x="9569450" y="4222750"/>
          <p14:tracePt t="366123" x="9842500" y="4260850"/>
          <p14:tracePt t="366139" x="10052050" y="4279900"/>
          <p14:tracePt t="366155" x="10318750" y="4292600"/>
          <p14:tracePt t="366172" x="10674350" y="4298950"/>
          <p14:tracePt t="366189" x="11328400" y="4305300"/>
          <p14:tracePt t="366205" x="11518900" y="4305300"/>
          <p14:tracePt t="366222" x="11855450" y="4305300"/>
          <p14:tracePt t="366239" x="11880850" y="4305300"/>
          <p14:tracePt t="366255" x="11798300" y="4305300"/>
          <p14:tracePt t="366272" x="11588750" y="4311650"/>
          <p14:tracePt t="366289" x="11290300" y="4318000"/>
          <p14:tracePt t="366305" x="10928350" y="4330700"/>
          <p14:tracePt t="366321" x="10579100" y="4330700"/>
          <p14:tracePt t="366339" x="10204450" y="4330700"/>
          <p14:tracePt t="366355" x="9893300" y="4324350"/>
          <p14:tracePt t="366373" x="9563100" y="4318000"/>
          <p14:tracePt t="366389" x="9239250" y="4311650"/>
          <p14:tracePt t="366392" x="9036050" y="4311650"/>
          <p14:tracePt t="366407" x="8642350" y="4305300"/>
          <p14:tracePt t="366422" x="8432800" y="4298950"/>
          <p14:tracePt t="366423" x="8216900" y="4292600"/>
          <p14:tracePt t="366439" x="8013700" y="4292600"/>
          <p14:tracePt t="366440" x="7829550" y="4279900"/>
          <p14:tracePt t="366456" x="7524750" y="4267200"/>
          <p14:tracePt t="366472" x="7315200" y="4235450"/>
          <p14:tracePt t="366489" x="7143750" y="4197350"/>
          <p14:tracePt t="366505" x="7054850" y="4152900"/>
          <p14:tracePt t="366522" x="7042150" y="4127500"/>
          <p14:tracePt t="366539" x="7048500" y="4108450"/>
          <p14:tracePt t="366556" x="7067550" y="4083050"/>
          <p14:tracePt t="366572" x="7073900" y="4076700"/>
          <p14:tracePt t="366589" x="7073900" y="4070350"/>
          <p14:tracePt t="366608" x="7080250" y="4064000"/>
          <p14:tracePt t="366622" x="7092950" y="4057650"/>
          <p14:tracePt t="366639" x="7181850" y="4013200"/>
          <p14:tracePt t="366655" x="7283450" y="3975100"/>
          <p14:tracePt t="366673" x="7340600" y="3956050"/>
          <p14:tracePt t="366689" x="7524750" y="3898900"/>
          <p14:tracePt t="366706" x="7620000" y="3886200"/>
          <p14:tracePt t="366723" x="7727950" y="3886200"/>
          <p14:tracePt t="366739" x="7962900" y="3898900"/>
          <p14:tracePt t="366756" x="8242300" y="3905250"/>
          <p14:tracePt t="366772" x="8661400" y="3905250"/>
          <p14:tracePt t="366789" x="9042400" y="3898900"/>
          <p14:tracePt t="366806" x="9359900" y="3860800"/>
          <p14:tracePt t="366822" x="9683750" y="3803650"/>
          <p14:tracePt t="366839" x="10064750" y="3746500"/>
          <p14:tracePt t="366856" x="10483850" y="3708400"/>
          <p14:tracePt t="366873" x="10909300" y="3689350"/>
          <p14:tracePt t="366874" x="11087100" y="3689350"/>
          <p14:tracePt t="366890" x="11353800" y="3689350"/>
          <p14:tracePt t="366906" x="11550650" y="3689350"/>
          <p14:tracePt t="366923" x="11677650" y="3689350"/>
          <p14:tracePt t="366942" x="11772900" y="3695700"/>
          <p14:tracePt t="366956" x="11893550" y="3695700"/>
          <p14:tracePt t="366973" x="12014200" y="3695700"/>
          <p14:tracePt t="366988" x="12077700" y="3676650"/>
          <p14:tracePt t="367006" x="12058650" y="3651250"/>
          <p14:tracePt t="367023" x="11899900" y="3632200"/>
          <p14:tracePt t="367040" x="11595100" y="3606800"/>
          <p14:tracePt t="367057" x="11112500" y="3587750"/>
          <p14:tracePt t="367073" x="10572750" y="3581400"/>
          <p14:tracePt t="367089" x="10052050" y="3575050"/>
          <p14:tracePt t="367092" x="9791700" y="3575050"/>
          <p14:tracePt t="367106" x="9613900" y="3575050"/>
          <p14:tracePt t="367123" x="9239250" y="3587750"/>
          <p14:tracePt t="367140" x="8559800" y="3606800"/>
          <p14:tracePt t="367156" x="7956550" y="3606800"/>
          <p14:tracePt t="367173" x="7283450" y="3587750"/>
          <p14:tracePt t="367190" x="6686550" y="3562350"/>
          <p14:tracePt t="367207" x="6210300" y="3549650"/>
          <p14:tracePt t="367223" x="5905500" y="3549650"/>
          <p14:tracePt t="367240" x="5708650" y="3562350"/>
          <p14:tracePt t="367256" x="5486400" y="3613150"/>
          <p14:tracePt t="367273" x="5251450" y="3683000"/>
          <p14:tracePt t="367289" x="5054600" y="3733800"/>
          <p14:tracePt t="367306" x="4857750" y="3752850"/>
          <p14:tracePt t="367323" x="4737100" y="3752850"/>
          <p14:tracePt t="367340" x="4724400" y="3746500"/>
          <p14:tracePt t="367357" x="4743450" y="3740150"/>
          <p14:tracePt t="367373" x="4749800" y="3733800"/>
          <p14:tracePt t="367390" x="4654550" y="3714750"/>
          <p14:tracePt t="367406" x="4432300" y="3695700"/>
          <p14:tracePt t="367423" x="4095750" y="3663950"/>
          <p14:tracePt t="367440" x="3810000" y="3638550"/>
          <p14:tracePt t="367456" x="3644900" y="3632200"/>
          <p14:tracePt t="367473" x="3638550" y="3632200"/>
          <p14:tracePt t="367490" x="3689350" y="3632200"/>
          <p14:tracePt t="367506" x="3797300" y="3632200"/>
          <p14:tracePt t="367524" x="3803650" y="3638550"/>
          <p14:tracePt t="367540" x="3702050" y="3644900"/>
          <p14:tracePt t="367556" x="3486150" y="3651250"/>
          <p14:tracePt t="367573" x="3225800" y="3651250"/>
          <p14:tracePt t="367590" x="2952750" y="3644900"/>
          <p14:tracePt t="367607" x="2819400" y="3638550"/>
          <p14:tracePt t="367624" x="2882900" y="3632200"/>
          <p14:tracePt t="367640" x="3060700" y="3625850"/>
          <p14:tracePt t="367657" x="3181350" y="3625850"/>
          <p14:tracePt t="367673" x="3143250" y="3619500"/>
          <p14:tracePt t="367690" x="2940050" y="3619500"/>
          <p14:tracePt t="367706" x="2635250" y="3613150"/>
          <p14:tracePt t="367724" x="2387600" y="3594100"/>
          <p14:tracePt t="367740" x="2165350" y="3575050"/>
          <p14:tracePt t="367757" x="2070100" y="3562350"/>
          <p14:tracePt t="367773" x="2082800" y="3556000"/>
          <p14:tracePt t="367791" x="2197100" y="3536950"/>
          <p14:tracePt t="367808" x="2355850" y="3517900"/>
          <p14:tracePt t="367823" x="2406650" y="3505200"/>
          <p14:tracePt t="367841" x="2355850" y="3486150"/>
          <p14:tracePt t="367857" x="2152650" y="3441700"/>
          <p14:tracePt t="367874" x="2006600" y="3403600"/>
          <p14:tracePt t="367890" x="1930400" y="3365500"/>
          <p14:tracePt t="367907" x="1917700" y="3346450"/>
          <p14:tracePt t="367922" x="1936750" y="3327400"/>
          <p14:tracePt t="367941" x="1981200" y="3314700"/>
          <p14:tracePt t="367957" x="1987550" y="3314700"/>
          <p14:tracePt t="367973" x="1962150" y="3314700"/>
          <p14:tracePt t="367990" x="1879600" y="3314700"/>
          <p14:tracePt t="368008" x="1758950" y="3314700"/>
          <p14:tracePt t="368024" x="1695450" y="3302000"/>
          <p14:tracePt t="368040" x="1682750" y="3295650"/>
          <p14:tracePt t="368057" x="1695450" y="3282950"/>
          <p14:tracePt t="368077" x="1708150" y="3270250"/>
          <p14:tracePt t="368091" x="1701800" y="3270250"/>
          <p14:tracePt t="368093" x="1676400" y="3257550"/>
          <p14:tracePt t="368107" x="1631950" y="3244850"/>
          <p14:tracePt t="368124" x="1409700" y="3200400"/>
          <p14:tracePt t="368141" x="1282700" y="3181350"/>
          <p14:tracePt t="368157" x="1238250" y="3168650"/>
          <p14:tracePt t="368173" x="1257300" y="3162300"/>
          <p14:tracePt t="368191" x="1358900" y="3155950"/>
          <p14:tracePt t="368207" x="1619250" y="3149600"/>
          <p14:tracePt t="368224" x="1822450" y="3143250"/>
          <p14:tracePt t="368240" x="1847850" y="3143250"/>
          <p14:tracePt t="368256" x="1797050" y="3143250"/>
          <p14:tracePt t="368274" x="1676400" y="3136900"/>
          <p14:tracePt t="368290" x="1536700" y="3130550"/>
          <p14:tracePt t="368307" x="1517650" y="3130550"/>
          <p14:tracePt t="368340" x="1555750" y="3136900"/>
          <p14:tracePt t="368357" x="1663700" y="3143250"/>
          <p14:tracePt t="368374" x="1790700" y="3155950"/>
          <p14:tracePt t="368391" x="1816100" y="3175000"/>
          <p14:tracePt t="368408" x="1803400" y="3181350"/>
          <p14:tracePt t="368424" x="1778000" y="3181350"/>
          <p14:tracePt t="368441" x="1758950" y="3181350"/>
          <p14:tracePt t="368475" x="1758950" y="3175000"/>
          <p14:tracePt t="368491" x="1784350" y="3175000"/>
          <p14:tracePt t="368507" x="1816100" y="3168650"/>
          <p14:tracePt t="368524" x="1898650" y="3168650"/>
          <p14:tracePt t="368541" x="1943100" y="3168650"/>
          <p14:tracePt t="368574" x="1936750" y="3168650"/>
          <p14:tracePt t="368629" x="1943100" y="3168650"/>
          <p14:tracePt t="368641" x="1955800" y="3168650"/>
          <p14:tracePt t="368657" x="2032000" y="3162300"/>
          <p14:tracePt t="368677" x="2152650" y="3155950"/>
          <p14:tracePt t="368691" x="2184400" y="3149600"/>
          <p14:tracePt t="368693" x="2203450" y="3149600"/>
          <p14:tracePt t="368707" x="2209800" y="3149600"/>
          <p14:tracePt t="368724" x="2222500" y="3143250"/>
          <p14:tracePt t="368762" x="2228850" y="3143250"/>
          <p14:tracePt t="368791" x="2235200" y="3149600"/>
          <p14:tracePt t="368807" x="2254250" y="3155950"/>
          <p14:tracePt t="368824" x="2279650" y="3155950"/>
          <p14:tracePt t="368841" x="2286000" y="3155950"/>
          <p14:tracePt t="368858" x="2292350" y="3155950"/>
          <p14:tracePt t="368874" x="2298700" y="3155950"/>
          <p14:tracePt t="368891" x="2305050" y="3155950"/>
          <p14:tracePt t="368907" x="2311400" y="3155950"/>
          <p14:tracePt t="368924" x="2317750" y="3155950"/>
          <p14:tracePt t="368941" x="2336800" y="3155950"/>
          <p14:tracePt t="368958" x="2349500" y="3143250"/>
          <p14:tracePt t="368974" x="2355850" y="3136900"/>
          <p14:tracePt t="368991" x="2355850" y="3124200"/>
          <p14:tracePt t="369008" x="2355850" y="3111500"/>
          <p14:tracePt t="369025" x="2343150" y="3079750"/>
          <p14:tracePt t="369043" x="2336800" y="3060700"/>
          <p14:tracePt t="369058" x="2330450" y="3041650"/>
          <p14:tracePt t="369075" x="2324100" y="3022600"/>
          <p14:tracePt t="369091" x="2311400" y="3009900"/>
          <p14:tracePt t="369108" x="2292350" y="2997200"/>
          <p14:tracePt t="369124" x="2273300" y="2984500"/>
          <p14:tracePt t="369141" x="2241550" y="2971800"/>
          <p14:tracePt t="369158" x="2222500" y="2965450"/>
          <p14:tracePt t="369174" x="2209800" y="2952750"/>
          <p14:tracePt t="369192" x="2197100" y="2952750"/>
          <p14:tracePt t="369208" x="2184400" y="2952750"/>
          <p14:tracePt t="369224" x="2152650" y="2952750"/>
          <p14:tracePt t="369242" x="2108200" y="2952750"/>
          <p14:tracePt t="369258" x="2070100" y="2952750"/>
          <p14:tracePt t="369275" x="2038350" y="2952750"/>
          <p14:tracePt t="369292" x="2032000" y="2952750"/>
          <p14:tracePt t="369325" x="2032000" y="2965450"/>
          <p14:tracePt t="369342" x="2057400" y="2997200"/>
          <p14:tracePt t="369359" x="2095500" y="3054350"/>
          <p14:tracePt t="369375" x="2101850" y="3073400"/>
          <p14:tracePt t="369392" x="2101850" y="3086100"/>
          <p14:tracePt t="369469" x="2101850" y="3092450"/>
          <p14:tracePt t="369477" x="2101850" y="3098800"/>
          <p14:tracePt t="369492" x="2070100" y="3117850"/>
          <p14:tracePt t="369508" x="2006600" y="3143250"/>
          <p14:tracePt t="369525" x="1936750" y="3168650"/>
          <p14:tracePt t="369543" x="1841500" y="3200400"/>
          <p14:tracePt t="369558" x="1797050" y="3213100"/>
          <p14:tracePt t="369575" x="1778000" y="3219450"/>
          <p14:tracePt t="369594" x="1746250" y="3225800"/>
          <p14:tracePt t="369607" x="1689100" y="3232150"/>
          <p14:tracePt t="369625" x="1619250" y="3232150"/>
          <p14:tracePt t="369641" x="1536700" y="3244850"/>
          <p14:tracePt t="369658" x="1485900" y="3251200"/>
          <p14:tracePt t="369675" x="1441450" y="3263900"/>
          <p14:tracePt t="369679" x="1428750" y="3270250"/>
          <p14:tracePt t="369691" x="1422400" y="3276600"/>
          <p14:tracePt t="369694" x="1409700" y="3282950"/>
          <p14:tracePt t="369709" x="1397000" y="3289300"/>
          <p14:tracePt t="369711" x="1352550" y="3302000"/>
          <p14:tracePt t="369725" x="1212850" y="3359150"/>
          <p14:tracePt t="369742" x="1028700" y="3378200"/>
          <p14:tracePt t="369758" x="838200" y="3384550"/>
          <p14:tracePt t="369775" x="698500" y="3390900"/>
          <p14:tracePt t="369792" x="660400" y="3390900"/>
          <p14:tracePt t="369825" x="673100" y="3390900"/>
          <p14:tracePt t="369842" x="692150" y="3397250"/>
          <p14:tracePt t="369858" x="692150" y="3409950"/>
          <p14:tracePt t="369875" x="660400" y="3429000"/>
          <p14:tracePt t="369892" x="584200" y="3454400"/>
          <p14:tracePt t="369908" x="520700" y="3467100"/>
          <p14:tracePt t="369925" x="482600" y="3473450"/>
          <p14:tracePt t="369958" x="527050" y="3479800"/>
          <p14:tracePt t="369976" x="660400" y="3486150"/>
          <p14:tracePt t="369994" x="762000" y="3498850"/>
          <p14:tracePt t="370008" x="800100" y="3498850"/>
          <p14:tracePt t="370047" x="793750" y="3498850"/>
          <p14:tracePt t="370059" x="787400" y="3498850"/>
          <p14:tracePt t="370098" x="787400" y="3492500"/>
          <p14:tracePt t="370114" x="793750" y="3486150"/>
          <p14:tracePt t="370126" x="812800" y="3486150"/>
          <p14:tracePt t="370142" x="857250" y="3473450"/>
          <p14:tracePt t="370159" x="889000" y="3473450"/>
          <p14:tracePt t="370262" x="901700" y="3460750"/>
          <p14:tracePt t="370275" x="946150" y="3454400"/>
          <p14:tracePt t="370292" x="1009650" y="3441700"/>
          <p14:tracePt t="370309" x="1047750" y="3441700"/>
          <p14:tracePt t="370326" x="1047750" y="3454400"/>
          <p14:tracePt t="370342" x="1047750" y="3473450"/>
          <p14:tracePt t="370359" x="1041400" y="3479800"/>
          <p14:tracePt t="370409" x="1035050" y="3473450"/>
          <p14:tracePt t="370426" x="1035050" y="3467100"/>
          <p14:tracePt t="370442" x="1035050" y="3460750"/>
          <p14:tracePt t="370459" x="1028700" y="3454400"/>
          <p14:tracePt t="370476" x="1016000" y="3448050"/>
          <p14:tracePt t="370492" x="996950" y="3441700"/>
          <p14:tracePt t="370509" x="990600" y="3429000"/>
          <p14:tracePt t="370525" x="984250" y="3416300"/>
          <p14:tracePt t="370542" x="984250" y="3409950"/>
          <p14:tracePt t="370559" x="990600" y="3397250"/>
          <p14:tracePt t="370576" x="1003300" y="3390900"/>
          <p14:tracePt t="370662" x="1022350" y="3390900"/>
          <p14:tracePt t="370676" x="1041400" y="3390900"/>
          <p14:tracePt t="370693" x="1174750" y="3384550"/>
          <p14:tracePt t="370710" x="1371600" y="3384550"/>
          <p14:tracePt t="370726" x="1676400" y="3384550"/>
          <p14:tracePt t="370743" x="2019300" y="3384550"/>
          <p14:tracePt t="370759" x="2406650" y="3384550"/>
          <p14:tracePt t="370776" x="2749550" y="3378200"/>
          <p14:tracePt t="370794" x="3117850" y="3346450"/>
          <p14:tracePt t="370809" x="3486150" y="3321050"/>
          <p14:tracePt t="370826" x="3848100" y="3308350"/>
          <p14:tracePt t="370843" x="4184650" y="3302000"/>
          <p14:tracePt t="370859" x="4495800" y="3314700"/>
          <p14:tracePt t="370876" x="4718050" y="3327400"/>
          <p14:tracePt t="370892" x="4838700" y="3340100"/>
          <p14:tracePt t="370894" x="4864100" y="3340100"/>
          <p14:tracePt t="370909" x="4870450" y="3340100"/>
          <p14:tracePt t="370977" x="4870450" y="3346450"/>
          <p14:tracePt t="370984" x="4870450" y="3352800"/>
          <p14:tracePt t="371001" x="4889500" y="3371850"/>
          <p14:tracePt t="371009" x="4908550" y="3378200"/>
          <p14:tracePt t="371026" x="4921250" y="3384550"/>
          <p14:tracePt t="371043" x="4933950" y="3390900"/>
          <p14:tracePt t="371059" x="4940300" y="3390900"/>
          <p14:tracePt t="371076" x="4959350" y="3397250"/>
          <p14:tracePt t="371093" x="5010150" y="3397250"/>
          <p14:tracePt t="371096" x="5041900" y="3397250"/>
          <p14:tracePt t="371110" x="5080000" y="3397250"/>
          <p14:tracePt t="371126" x="5143500" y="3390900"/>
          <p14:tracePt t="371127" x="5168900" y="3378200"/>
          <p14:tracePt t="371142" x="5194300" y="3365500"/>
          <p14:tracePt t="371159" x="5226050" y="3346450"/>
          <p14:tracePt t="371162" x="5238750" y="3327400"/>
          <p14:tracePt t="371176" x="5251450" y="3308350"/>
          <p14:tracePt t="371193" x="5257800" y="3282950"/>
          <p14:tracePt t="371209" x="5257800" y="3270250"/>
          <p14:tracePt t="371227" x="5245100" y="3225800"/>
          <p14:tracePt t="371243" x="5238750" y="3206750"/>
          <p14:tracePt t="371260" x="5232400" y="3187700"/>
          <p14:tracePt t="371281" x="5213350" y="3181350"/>
          <p14:tracePt t="371293" x="5200650" y="3175000"/>
          <p14:tracePt t="371310" x="5181600" y="3175000"/>
          <p14:tracePt t="371327" x="5149850" y="3175000"/>
          <p14:tracePt t="371343" x="5111750" y="3175000"/>
          <p14:tracePt t="371360" x="5092700" y="3175000"/>
          <p14:tracePt t="371377" x="5080000" y="3175000"/>
          <p14:tracePt t="371378" x="5067300" y="3162300"/>
          <p14:tracePt t="371393" x="5060950" y="3155950"/>
          <p14:tracePt t="371394" x="5048250" y="3149600"/>
          <p14:tracePt t="371410" x="5035550" y="3130550"/>
          <p14:tracePt t="371427" x="5029200" y="3117850"/>
          <p14:tracePt t="371444" x="4997450" y="3105150"/>
          <p14:tracePt t="371460" x="4933950" y="3098800"/>
          <p14:tracePt t="371477" x="4845050" y="3092450"/>
          <p14:tracePt t="371493" x="4762500" y="3086100"/>
          <p14:tracePt t="371510" x="4718050" y="3073400"/>
          <p14:tracePt t="371527" x="4705350" y="3060700"/>
          <p14:tracePt t="371543" x="4692650" y="3041650"/>
          <p14:tracePt t="371560" x="4679950" y="3022600"/>
          <p14:tracePt t="371577" x="4648200" y="3016250"/>
          <p14:tracePt t="371594" x="4610100" y="3003550"/>
          <p14:tracePt t="371610" x="4521200" y="2990850"/>
          <p14:tracePt t="371611" x="4476750" y="2984500"/>
          <p14:tracePt t="371626" x="4387850" y="2978150"/>
          <p14:tracePt t="371644" x="4324350" y="2978150"/>
          <p14:tracePt t="371660" x="4305300" y="2984500"/>
          <p14:tracePt t="371678" x="4298950" y="2990850"/>
          <p14:tracePt t="371694" x="4292600" y="2990850"/>
          <p14:tracePt t="371710" x="4279900" y="2997200"/>
          <p14:tracePt t="371727" x="4191000" y="3022600"/>
          <p14:tracePt t="371743" x="4102100" y="3035300"/>
          <p14:tracePt t="371760" x="4013200" y="3048000"/>
          <p14:tracePt t="371777" x="3956050" y="3060700"/>
          <p14:tracePt t="371794" x="3943350" y="3060700"/>
          <p14:tracePt t="371810" x="3943350" y="3073400"/>
          <p14:tracePt t="371826" x="3949700" y="3111500"/>
          <p14:tracePt t="371843" x="3994150" y="3162300"/>
          <p14:tracePt t="371859" x="4076700" y="3213100"/>
          <p14:tracePt t="371877" x="4203700" y="3263900"/>
          <p14:tracePt t="371878" x="4235450" y="3270250"/>
          <p14:tracePt t="371893" x="4286250" y="3289300"/>
          <p14:tracePt t="371910" x="4362450" y="3314700"/>
          <p14:tracePt t="371928" x="4413250" y="3327400"/>
          <p14:tracePt t="371943" x="4464050" y="3327400"/>
          <p14:tracePt t="371960" x="4533900" y="3333750"/>
          <p14:tracePt t="371980" x="4603750" y="3333750"/>
          <p14:tracePt t="371981" x="4629150" y="3340100"/>
          <p14:tracePt t="371998" x="4705350" y="3346450"/>
          <p14:tracePt t="372010" x="4756150" y="3352800"/>
          <p14:tracePt t="372027" x="4851400" y="3340100"/>
          <p14:tracePt t="372044" x="4940300" y="3289300"/>
          <p14:tracePt t="372060" x="5029200" y="3232150"/>
          <p14:tracePt t="372077" x="5073650" y="3181350"/>
          <p14:tracePt t="372094" x="5086350" y="3155950"/>
          <p14:tracePt t="372110" x="5086350" y="3149600"/>
          <p14:tracePt t="372128" x="5067300" y="3149600"/>
          <p14:tracePt t="372144" x="5041900" y="3155950"/>
          <p14:tracePt t="372160" x="5022850" y="3155950"/>
          <p14:tracePt t="372177" x="4997450" y="3124200"/>
          <p14:tracePt t="372192" x="4965700" y="3067050"/>
          <p14:tracePt t="372211" x="4914900" y="2984500"/>
          <p14:tracePt t="372227" x="4851400" y="2914650"/>
          <p14:tracePt t="372244" x="4781550" y="2863850"/>
          <p14:tracePt t="372260" x="4743450" y="2851150"/>
          <p14:tracePt t="372277" x="4686300" y="2851150"/>
          <p14:tracePt t="372294" x="4629150" y="2857500"/>
          <p14:tracePt t="372311" x="4572000" y="2863850"/>
          <p14:tracePt t="372312" x="4489450" y="2863850"/>
          <p14:tracePt t="372329" x="4343400" y="2863850"/>
          <p14:tracePt t="372344" x="4235450" y="2863850"/>
          <p14:tracePt t="372361" x="3968750" y="2857500"/>
          <p14:tracePt t="372378" x="3797300" y="2851150"/>
          <p14:tracePt t="372394" x="3663950" y="2863850"/>
          <p14:tracePt t="372411" x="3568700" y="2882900"/>
          <p14:tracePt t="372427" x="3549650" y="2889250"/>
          <p14:tracePt t="372617" x="3562350" y="2895600"/>
          <p14:tracePt t="372624" x="3581400" y="2901950"/>
          <p14:tracePt t="372636" x="3594100" y="2914650"/>
          <p14:tracePt t="372644" x="3625850" y="2940050"/>
          <p14:tracePt t="372660" x="3683000" y="2997200"/>
          <p14:tracePt t="372677" x="3721100" y="3035300"/>
          <p14:tracePt t="372694" x="3740150" y="3054350"/>
          <p14:tracePt t="372711" x="3778250" y="3073400"/>
          <p14:tracePt t="372728" x="3822700" y="3098800"/>
          <p14:tracePt t="372744" x="3867150" y="3117850"/>
          <p14:tracePt t="372761" x="3898900" y="3149600"/>
          <p14:tracePt t="372778" x="3930650" y="3232150"/>
          <p14:tracePt t="372794" x="4006850" y="3352800"/>
          <p14:tracePt t="372811" x="4108450" y="3448050"/>
          <p14:tracePt t="372828" x="4254500" y="3543300"/>
          <p14:tracePt t="372844" x="4375150" y="3581400"/>
          <p14:tracePt t="372861" x="4514850" y="3606800"/>
          <p14:tracePt t="372878" x="4584700" y="3606800"/>
          <p14:tracePt t="372894" x="4635500" y="3594100"/>
          <p14:tracePt t="372911" x="4654550" y="3581400"/>
          <p14:tracePt t="372927" x="4667250" y="3568700"/>
          <p14:tracePt t="372945" x="4673600" y="3562350"/>
          <p14:tracePt t="372946" x="4673600" y="3556000"/>
          <p14:tracePt t="372961" x="4679950" y="3543300"/>
          <p14:tracePt t="372978" x="4718050" y="3498850"/>
          <p14:tracePt t="372994" x="4743450" y="3467100"/>
          <p14:tracePt t="373011" x="4768850" y="3435350"/>
          <p14:tracePt t="373028" x="4775200" y="3416300"/>
          <p14:tracePt t="373044" x="4781550" y="3416300"/>
          <p14:tracePt t="373061" x="4781550" y="3409950"/>
          <p14:tracePt t="373095" x="4781550" y="3397250"/>
          <p14:tracePt t="373111" x="4781550" y="3378200"/>
          <p14:tracePt t="373128" x="4781550" y="3346450"/>
          <p14:tracePt t="373144" x="4775200" y="3321050"/>
          <p14:tracePt t="373146" x="4756150" y="3295650"/>
          <p14:tracePt t="373162" x="4724400" y="3251200"/>
          <p14:tracePt t="373178" x="4711700" y="3238500"/>
          <p14:tracePt t="373180" x="4699000" y="3225800"/>
          <p14:tracePt t="373197" x="4654550" y="3194050"/>
          <p14:tracePt t="373211" x="4610100" y="3168650"/>
          <p14:tracePt t="373228" x="4584700" y="3149600"/>
          <p14:tracePt t="373245" x="4552950" y="3124200"/>
          <p14:tracePt t="373261" x="4521200" y="3111500"/>
          <p14:tracePt t="373278" x="4438650" y="3086100"/>
          <p14:tracePt t="373295" x="4381500" y="3073400"/>
          <p14:tracePt t="373311" x="4305300" y="3067050"/>
          <p14:tracePt t="373328" x="4241800" y="3060700"/>
          <p14:tracePt t="373345" x="4197350" y="3060700"/>
          <p14:tracePt t="373361" x="4127500" y="3067050"/>
          <p14:tracePt t="373378" x="4076700" y="3086100"/>
          <p14:tracePt t="373380" x="4044950" y="3092450"/>
          <p14:tracePt t="373395" x="3994150" y="3111500"/>
          <p14:tracePt t="373397" x="3975100" y="3124200"/>
          <p14:tracePt t="373413" x="3937000" y="3143250"/>
          <p14:tracePt t="373428" x="3930650" y="3168650"/>
          <p14:tracePt t="373445" x="3943350" y="3213100"/>
          <p14:tracePt t="373462" x="3962400" y="3232150"/>
          <p14:tracePt t="373478" x="4070350" y="3295650"/>
          <p14:tracePt t="373495" x="4184650" y="3333750"/>
          <p14:tracePt t="373511" x="4375150" y="3340100"/>
          <p14:tracePt t="373528" x="4591050" y="3327400"/>
          <p14:tracePt t="373545" x="4787900" y="3295650"/>
          <p14:tracePt t="373561" x="5003800" y="3257550"/>
          <p14:tracePt t="373579" x="5168900" y="3219450"/>
          <p14:tracePt t="373595" x="5238750" y="3187700"/>
          <p14:tracePt t="373600" x="5251450" y="3175000"/>
          <p14:tracePt t="373612" x="5257800" y="3162300"/>
          <p14:tracePt t="373628" x="5289550" y="3149600"/>
          <p14:tracePt t="373645" x="5365750" y="3143250"/>
          <p14:tracePt t="373662" x="5403850" y="3143250"/>
          <p14:tracePt t="373678" x="5410200" y="3143250"/>
          <p14:tracePt t="373737" x="5410200" y="3149600"/>
          <p14:tracePt t="373776" x="5416550" y="3149600"/>
          <p14:tracePt t="373783" x="5416550" y="3155950"/>
          <p14:tracePt t="373794" x="5422900" y="3155950"/>
          <p14:tracePt t="373812" x="5448300" y="3155950"/>
          <p14:tracePt t="373828" x="5480050" y="3162300"/>
          <p14:tracePt t="373845" x="5537200" y="3168650"/>
          <p14:tracePt t="373848" x="5581650" y="3175000"/>
          <p14:tracePt t="373866" x="5727700" y="3181350"/>
          <p14:tracePt t="373879" x="5772150" y="3181350"/>
          <p14:tracePt t="373896" x="5988050" y="3181350"/>
          <p14:tracePt t="373912" x="6096000" y="3168650"/>
          <p14:tracePt t="373929" x="6134100" y="3162300"/>
          <p14:tracePt t="373945" x="6159500" y="3155950"/>
          <p14:tracePt t="373962" x="6203950" y="3149600"/>
          <p14:tracePt t="373979" x="6254750" y="3143250"/>
          <p14:tracePt t="374001" x="6343650" y="3105150"/>
          <p14:tracePt t="374012" x="6369050" y="3079750"/>
          <p14:tracePt t="374028" x="6388100" y="3048000"/>
          <p14:tracePt t="374045" x="6394450" y="3016250"/>
          <p14:tracePt t="374062" x="6375400" y="2984500"/>
          <p14:tracePt t="374079" x="6350000" y="2959100"/>
          <p14:tracePt t="374095" x="6318250" y="2940050"/>
          <p14:tracePt t="374098" x="6299200" y="2933700"/>
          <p14:tracePt t="374113" x="6267450" y="2921000"/>
          <p14:tracePt t="374127" x="6210300" y="2889250"/>
          <p14:tracePt t="374146" x="6127750" y="2832100"/>
          <p14:tracePt t="374162" x="6070600" y="2787650"/>
          <p14:tracePt t="374179" x="6026150" y="2755900"/>
          <p14:tracePt t="374195" x="5994400" y="2743200"/>
          <p14:tracePt t="374212" x="5937250" y="2736850"/>
          <p14:tracePt t="374229" x="5854700" y="2730500"/>
          <p14:tracePt t="374245" x="5740400" y="2749550"/>
          <p14:tracePt t="374262" x="5664200" y="2768600"/>
          <p14:tracePt t="374279" x="5562600" y="2813050"/>
          <p14:tracePt t="374295" x="5480050" y="2870200"/>
          <p14:tracePt t="374313" x="5441950" y="2921000"/>
          <p14:tracePt t="374331" x="5435600" y="2990850"/>
          <p14:tracePt t="374345" x="5448300" y="3009900"/>
          <p14:tracePt t="374362" x="5486400" y="3060700"/>
          <p14:tracePt t="374379" x="5594350" y="3149600"/>
          <p14:tracePt t="374396" x="5689600" y="3213100"/>
          <p14:tracePt t="374412" x="5816600" y="3282950"/>
          <p14:tracePt t="374429" x="5886450" y="3314700"/>
          <p14:tracePt t="374449" x="5962650" y="3333750"/>
          <p14:tracePt t="374463" x="6076950" y="3340100"/>
          <p14:tracePt t="374480" x="6172200" y="3333750"/>
          <p14:tracePt t="374496" x="6261100" y="3308350"/>
          <p14:tracePt t="374512" x="6292850" y="3289300"/>
          <p14:tracePt t="374529" x="6337300" y="3263900"/>
          <p14:tracePt t="374546" x="6369050" y="3244850"/>
          <p14:tracePt t="374562" x="6394450" y="3219450"/>
          <p14:tracePt t="374564" x="6407150" y="3200400"/>
          <p14:tracePt t="374579" x="6407150" y="3187700"/>
          <p14:tracePt t="374596" x="6413500" y="3143250"/>
          <p14:tracePt t="374612" x="6400800" y="3124200"/>
          <p14:tracePt t="374629" x="6381750" y="3117850"/>
          <p14:tracePt t="374646" x="6369050" y="3111500"/>
          <p14:tracePt t="374663" x="6356350" y="3111500"/>
          <p14:tracePt t="374679" x="6343650" y="3111500"/>
          <p14:tracePt t="374737" x="6350000" y="3111500"/>
          <p14:tracePt t="374746" x="6356350" y="3111500"/>
          <p14:tracePt t="374762" x="6362700" y="3111500"/>
          <p14:tracePt t="374780" x="6369050" y="3111500"/>
          <p14:tracePt t="374812" x="6375400" y="3111500"/>
          <p14:tracePt t="374829" x="6375400" y="3117850"/>
          <p14:tracePt t="374846" x="6375400" y="3124200"/>
          <p14:tracePt t="374863" x="6369050" y="3124200"/>
          <p14:tracePt t="374879" x="6362700" y="3130550"/>
          <p14:tracePt t="374896" x="6356350" y="3130550"/>
          <p14:tracePt t="374913" x="6350000" y="3130550"/>
          <p14:tracePt t="374929" x="6330950" y="3130550"/>
          <p14:tracePt t="374946" x="6318250" y="3130550"/>
          <p14:tracePt t="374963" x="6305550" y="3130550"/>
          <p14:tracePt t="374980" x="6286500" y="3130550"/>
          <p14:tracePt t="374996" x="6261100" y="3136900"/>
          <p14:tracePt t="375013" x="6223000" y="3143250"/>
          <p14:tracePt t="375029" x="6197600" y="3149600"/>
          <p14:tracePt t="375046" x="6184900" y="3149600"/>
          <p14:tracePt t="375065" x="6165850" y="3149600"/>
          <p14:tracePt t="375080" x="6165850" y="3143250"/>
          <p14:tracePt t="375113" x="6165850" y="3136900"/>
          <p14:tracePt t="375210" x="6159500" y="3136900"/>
          <p14:tracePt t="375230" x="6153150" y="3136900"/>
          <p14:tracePt t="375280" x="6146800" y="3136900"/>
          <p14:tracePt t="375296" x="6140450" y="3143250"/>
          <p14:tracePt t="375313" x="6127750" y="3162300"/>
          <p14:tracePt t="375330" x="6121400" y="3175000"/>
          <p14:tracePt t="375346" x="6115050" y="3175000"/>
          <p14:tracePt t="375380" x="6115050" y="3168650"/>
          <p14:tracePt t="375396" x="6108700" y="3155950"/>
          <p14:tracePt t="375414" x="6108700" y="3149600"/>
          <p14:tracePt t="375430" x="6108700" y="3143250"/>
          <p14:tracePt t="375446" x="6108700" y="3136900"/>
          <p14:tracePt t="375527" x="6102350" y="3136900"/>
          <p14:tracePt t="375543" x="6096000" y="3136900"/>
          <p14:tracePt t="375604" x="6096000" y="3130550"/>
          <p14:tracePt t="375620" x="6096000" y="3124200"/>
          <p14:tracePt t="375627" x="6096000" y="3117850"/>
          <p14:tracePt t="375652" x="6089650" y="3117850"/>
          <p14:tracePt t="375664" x="6076950" y="3111500"/>
          <p14:tracePt t="375680" x="6051550" y="3105150"/>
          <p14:tracePt t="375714" x="6051550" y="3111500"/>
          <p14:tracePt t="375729" x="6051550" y="3117850"/>
          <p14:tracePt t="376105" x="6057900" y="3117850"/>
          <p14:tracePt t="376113" x="6070600" y="3117850"/>
          <p14:tracePt t="376137" x="6191250" y="3117850"/>
          <p14:tracePt t="376147" x="6254750" y="3117850"/>
          <p14:tracePt t="376164" x="6356350" y="3111500"/>
          <p14:tracePt t="376181" x="6375400" y="3105150"/>
          <p14:tracePt t="376198" x="6394450" y="3098800"/>
          <p14:tracePt t="376200" x="6407150" y="3092450"/>
          <p14:tracePt t="376217" x="6426200" y="3079750"/>
          <p14:tracePt t="376231" x="6438900" y="3073400"/>
          <p14:tracePt t="376233" x="6445250" y="3060700"/>
          <p14:tracePt t="376248" x="6457950" y="3041650"/>
          <p14:tracePt t="376266" x="6464300" y="3022600"/>
          <p14:tracePt t="376281" x="6457950" y="3003550"/>
          <p14:tracePt t="376297" x="6432550" y="2984500"/>
          <p14:tracePt t="376314" x="6388100" y="2971800"/>
          <p14:tracePt t="376330" x="6318250" y="2965450"/>
          <p14:tracePt t="376347" x="6242050" y="2959100"/>
          <p14:tracePt t="376364" x="6146800" y="2959100"/>
          <p14:tracePt t="376380" x="6070600" y="2959100"/>
          <p14:tracePt t="376397" x="6019800" y="2971800"/>
          <p14:tracePt t="376414" x="6000750" y="2971800"/>
          <p14:tracePt t="376430" x="5988050" y="2978150"/>
          <p14:tracePt t="376447" x="5981700" y="2978150"/>
          <p14:tracePt t="376464" x="5975350" y="2978150"/>
          <p14:tracePt t="376481" x="5956300" y="2984500"/>
          <p14:tracePt t="376498" x="5949950" y="2990850"/>
        </p14:tracePtLst>
      </p14:laserTraceLst>
    </p:ext>
  </p:extLs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Bildobjekt 15" descr="En bild som visar inomhus&#10;&#10;Automatiskt genererad beskrivning">
            <a:extLst>
              <a:ext uri="{FF2B5EF4-FFF2-40B4-BE49-F238E27FC236}">
                <a16:creationId xmlns:a16="http://schemas.microsoft.com/office/drawing/2014/main" id="{7CF8D49D-307B-A081-B8D5-EFAEE1638871}"/>
              </a:ext>
            </a:extLst>
          </p:cNvPr>
          <p:cNvPicPr>
            <a:picLocks noChangeAspect="1"/>
          </p:cNvPicPr>
          <p:nvPr/>
        </p:nvPicPr>
        <p:blipFill>
          <a:blip r:embed="rId4"/>
          <a:stretch>
            <a:fillRect/>
          </a:stretch>
        </p:blipFill>
        <p:spPr>
          <a:xfrm>
            <a:off x="9838593" y="1591728"/>
            <a:ext cx="2239836" cy="5207110"/>
          </a:xfrm>
          <a:prstGeom prst="rect">
            <a:avLst/>
          </a:prstGeom>
        </p:spPr>
      </p:pic>
      <p:pic>
        <p:nvPicPr>
          <p:cNvPr id="15" name="Bildobjekt 14" descr="En bild som visar inomhus&#10;&#10;Automatiskt genererad beskrivning">
            <a:extLst>
              <a:ext uri="{FF2B5EF4-FFF2-40B4-BE49-F238E27FC236}">
                <a16:creationId xmlns:a16="http://schemas.microsoft.com/office/drawing/2014/main" id="{75E3AEB8-0FDE-BC18-3AA1-B74B51DFA53C}"/>
              </a:ext>
            </a:extLst>
          </p:cNvPr>
          <p:cNvPicPr>
            <a:picLocks noChangeAspect="1"/>
          </p:cNvPicPr>
          <p:nvPr/>
        </p:nvPicPr>
        <p:blipFill>
          <a:blip r:embed="rId4"/>
          <a:stretch>
            <a:fillRect/>
          </a:stretch>
        </p:blipFill>
        <p:spPr>
          <a:xfrm>
            <a:off x="7456613" y="1591728"/>
            <a:ext cx="2239836" cy="5207110"/>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Hebreerbrevet 8:6-9</a:t>
            </a:r>
          </a:p>
        </p:txBody>
      </p:sp>
      <p:sp>
        <p:nvSpPr>
          <p:cNvPr id="4" name="textruta 3">
            <a:extLst>
              <a:ext uri="{FF2B5EF4-FFF2-40B4-BE49-F238E27FC236}">
                <a16:creationId xmlns:a16="http://schemas.microsoft.com/office/drawing/2014/main" id="{2629CE92-29CC-5E81-D4E0-F76E91B6CFFC}"/>
              </a:ext>
            </a:extLst>
          </p:cNvPr>
          <p:cNvSpPr txBox="1"/>
          <p:nvPr/>
        </p:nvSpPr>
        <p:spPr>
          <a:xfrm>
            <a:off x="-2" y="502936"/>
            <a:ext cx="2066928" cy="6305957"/>
          </a:xfrm>
          <a:prstGeom prst="rect">
            <a:avLst/>
          </a:prstGeom>
          <a:noFill/>
        </p:spPr>
        <p:txBody>
          <a:bodyPr wrap="square" lIns="180000">
            <a:spAutoFit/>
          </a:bodyPr>
          <a:lstStyle/>
          <a:p>
            <a:pPr>
              <a:lnSpc>
                <a:spcPct val="107000"/>
              </a:lnSpc>
              <a:spcBef>
                <a:spcPts val="300"/>
              </a:spcBef>
            </a:pPr>
            <a:r>
              <a:rPr lang="sv-SE" sz="1400">
                <a:solidFill>
                  <a:srgbClr val="C00000"/>
                </a:solidFill>
                <a:effectLst/>
                <a:ea typeface="Calibri" panose="020F0502020204030204" pitchFamily="34" charset="0"/>
                <a:cs typeface="Times New Roman" panose="02020603050405020304" pitchFamily="18" charset="0"/>
              </a:rPr>
              <a:t>Men nu har Kristus ett högre </a:t>
            </a:r>
            <a:r>
              <a:rPr lang="sv-SE" sz="1400" strike="sngStrike">
                <a:solidFill>
                  <a:srgbClr val="C00000"/>
                </a:solidFill>
                <a:effectLst/>
                <a:ea typeface="Calibri" panose="020F0502020204030204" pitchFamily="34" charset="0"/>
                <a:cs typeface="Times New Roman" panose="02020603050405020304" pitchFamily="18" charset="0"/>
              </a:rPr>
              <a:t>präst</a:t>
            </a:r>
            <a:r>
              <a:rPr lang="sv-SE" sz="1400">
                <a:solidFill>
                  <a:srgbClr val="C00000"/>
                </a:solidFill>
                <a:effectLst/>
                <a:ea typeface="Calibri" panose="020F0502020204030204" pitchFamily="34" charset="0"/>
                <a:cs typeface="Times New Roman" panose="02020603050405020304" pitchFamily="18" charset="0"/>
              </a:rPr>
              <a:t>ämbete, </a:t>
            </a:r>
            <a:r>
              <a:rPr lang="sv-SE" sz="1400" strike="sngStrike">
                <a:solidFill>
                  <a:srgbClr val="C00000"/>
                </a:solidFill>
                <a:effectLst/>
                <a:ea typeface="Calibri" panose="020F0502020204030204" pitchFamily="34" charset="0"/>
                <a:cs typeface="Times New Roman" panose="02020603050405020304" pitchFamily="18" charset="0"/>
              </a:rPr>
              <a:t>liksom</a:t>
            </a:r>
            <a:r>
              <a:rPr lang="sv-SE" sz="1400">
                <a:solidFill>
                  <a:srgbClr val="C00000"/>
                </a:solidFill>
                <a:effectLst/>
                <a:ea typeface="Calibri" panose="020F0502020204030204" pitchFamily="34" charset="0"/>
                <a:cs typeface="Times New Roman" panose="02020603050405020304" pitchFamily="18" charset="0"/>
              </a:rPr>
              <a:t> </a:t>
            </a:r>
            <a:r>
              <a:rPr lang="sv-SE" sz="1400" cap="small">
                <a:solidFill>
                  <a:srgbClr val="C00000"/>
                </a:solidFill>
                <a:effectLst/>
                <a:ea typeface="Calibri" panose="020F0502020204030204" pitchFamily="34" charset="0"/>
                <a:cs typeface="Times New Roman" panose="02020603050405020304" pitchFamily="18" charset="0"/>
              </a:rPr>
              <a:t>genom att vara</a:t>
            </a:r>
            <a:r>
              <a:rPr lang="sv-SE" sz="1400">
                <a:solidFill>
                  <a:srgbClr val="C00000"/>
                </a:solidFill>
                <a:effectLst/>
                <a:ea typeface="Calibri" panose="020F0502020204030204" pitchFamily="34" charset="0"/>
                <a:cs typeface="Times New Roman" panose="02020603050405020304" pitchFamily="18" charset="0"/>
              </a:rPr>
              <a:t> </a:t>
            </a:r>
            <a:r>
              <a:rPr lang="sv-SE" sz="1400" strike="sngStrike">
                <a:solidFill>
                  <a:srgbClr val="C00000"/>
                </a:solidFill>
                <a:effectLst/>
                <a:ea typeface="Calibri" panose="020F0502020204030204" pitchFamily="34" charset="0"/>
                <a:cs typeface="Times New Roman" panose="02020603050405020304" pitchFamily="18" charset="0"/>
              </a:rPr>
              <a:t>han också är</a:t>
            </a:r>
            <a:r>
              <a:rPr lang="sv-SE" sz="1400">
                <a:solidFill>
                  <a:srgbClr val="C00000"/>
                </a:solidFill>
                <a:effectLst/>
                <a:ea typeface="Calibri" panose="020F0502020204030204" pitchFamily="34" charset="0"/>
                <a:cs typeface="Times New Roman" panose="02020603050405020304" pitchFamily="18" charset="0"/>
              </a:rPr>
              <a:t> medlare för ett </a:t>
            </a:r>
            <a:r>
              <a:rPr lang="sv-SE" sz="1400" baseline="30000">
                <a:solidFill>
                  <a:srgbClr val="0070C0"/>
                </a:solidFill>
                <a:ea typeface="Calibri" panose="020F0502020204030204" pitchFamily="34" charset="0"/>
                <a:cs typeface="Times New Roman" panose="02020603050405020304" pitchFamily="18" charset="0"/>
              </a:rPr>
              <a:t>5</a:t>
            </a:r>
            <a:r>
              <a:rPr lang="sv-SE" sz="1400">
                <a:solidFill>
                  <a:srgbClr val="0070C0"/>
                </a:solidFill>
                <a:effectLst/>
                <a:ea typeface="Calibri" panose="020F0502020204030204" pitchFamily="34" charset="0"/>
                <a:cs typeface="Times New Roman" panose="02020603050405020304" pitchFamily="18" charset="0"/>
              </a:rPr>
              <a:t>bättre förbund som är grundat på bättre löften</a:t>
            </a:r>
            <a:r>
              <a:rPr lang="sv-SE" sz="1400">
                <a:solidFill>
                  <a:srgbClr val="C00000"/>
                </a:solidFill>
                <a:effectLst/>
                <a:ea typeface="Calibri" panose="020F0502020204030204" pitchFamily="34" charset="0"/>
                <a:cs typeface="Times New Roman" panose="02020603050405020304" pitchFamily="18" charset="0"/>
              </a:rPr>
              <a:t>. För om det </a:t>
            </a:r>
            <a:r>
              <a:rPr lang="sv-SE" sz="1400" strike="sngStrike">
                <a:solidFill>
                  <a:srgbClr val="C00000"/>
                </a:solidFill>
                <a:effectLst/>
                <a:ea typeface="Calibri" panose="020F0502020204030204" pitchFamily="34" charset="0"/>
                <a:cs typeface="Times New Roman" panose="02020603050405020304" pitchFamily="18" charset="0"/>
              </a:rPr>
              <a:t>första</a:t>
            </a:r>
            <a:r>
              <a:rPr lang="sv-SE" sz="1400">
                <a:solidFill>
                  <a:srgbClr val="C00000"/>
                </a:solidFill>
                <a:effectLst/>
                <a:ea typeface="Calibri" panose="020F0502020204030204" pitchFamily="34" charset="0"/>
                <a:cs typeface="Times New Roman" panose="02020603050405020304" pitchFamily="18" charset="0"/>
              </a:rPr>
              <a:t> </a:t>
            </a:r>
            <a:r>
              <a:rPr lang="sv-SE" sz="1400" cap="small">
                <a:solidFill>
                  <a:srgbClr val="C00000"/>
                </a:solidFill>
                <a:effectLst/>
                <a:ea typeface="Calibri" panose="020F0502020204030204" pitchFamily="34" charset="0"/>
                <a:cs typeface="Times New Roman" panose="02020603050405020304" pitchFamily="18" charset="0"/>
              </a:rPr>
              <a:t>förra</a:t>
            </a:r>
            <a:r>
              <a:rPr lang="sv-SE" sz="1400">
                <a:solidFill>
                  <a:srgbClr val="C00000"/>
                </a:solidFill>
                <a:effectLst/>
                <a:ea typeface="Calibri" panose="020F0502020204030204" pitchFamily="34" charset="0"/>
                <a:cs typeface="Times New Roman" panose="02020603050405020304" pitchFamily="18" charset="0"/>
              </a:rPr>
              <a:t> förbundet hade varit utan brist, skulle det inte behövas ett andra. Men Gud </a:t>
            </a:r>
            <a:r>
              <a:rPr lang="sv-SE" sz="1400" baseline="30000">
                <a:solidFill>
                  <a:srgbClr val="00B050"/>
                </a:solidFill>
                <a:effectLst/>
                <a:ea typeface="Calibri" panose="020F0502020204030204" pitchFamily="34" charset="0"/>
                <a:cs typeface="Times New Roman" panose="02020603050405020304" pitchFamily="18" charset="0"/>
              </a:rPr>
              <a:t>6</a:t>
            </a:r>
            <a:r>
              <a:rPr lang="sv-SE" sz="1400">
                <a:solidFill>
                  <a:srgbClr val="00B050"/>
                </a:solidFill>
                <a:effectLst/>
                <a:ea typeface="Calibri" panose="020F0502020204030204" pitchFamily="34" charset="0"/>
                <a:cs typeface="Times New Roman" panose="02020603050405020304" pitchFamily="18" charset="0"/>
              </a:rPr>
              <a:t>förebrår dem</a:t>
            </a:r>
            <a:r>
              <a:rPr lang="sv-SE" sz="1400">
                <a:solidFill>
                  <a:srgbClr val="C00000"/>
                </a:solidFill>
                <a:effectLst/>
                <a:ea typeface="Calibri" panose="020F0502020204030204" pitchFamily="34" charset="0"/>
                <a:cs typeface="Times New Roman" panose="02020603050405020304" pitchFamily="18" charset="0"/>
              </a:rPr>
              <a:t> </a:t>
            </a:r>
            <a:r>
              <a:rPr lang="sv-SE" sz="1400">
                <a:effectLst/>
                <a:ea typeface="Calibri" panose="020F0502020204030204" pitchFamily="34" charset="0"/>
                <a:cs typeface="Times New Roman" panose="02020603050405020304" pitchFamily="18" charset="0"/>
              </a:rPr>
              <a:t>[judarna]</a:t>
            </a:r>
            <a:r>
              <a:rPr lang="sv-SE" sz="1400">
                <a:solidFill>
                  <a:srgbClr val="C00000"/>
                </a:solidFill>
                <a:effectLst/>
                <a:ea typeface="Calibri" panose="020F0502020204030204" pitchFamily="34" charset="0"/>
                <a:cs typeface="Times New Roman" panose="02020603050405020304" pitchFamily="18" charset="0"/>
              </a:rPr>
              <a:t> när han säger </a:t>
            </a:r>
            <a:r>
              <a:rPr lang="sv-SE" sz="1400">
                <a:effectLst/>
                <a:ea typeface="Calibri" panose="020F0502020204030204" pitchFamily="34" charset="0"/>
                <a:cs typeface="Times New Roman" panose="02020603050405020304" pitchFamily="18" charset="0"/>
              </a:rPr>
              <a:t>[i Jer 31, LXX]</a:t>
            </a:r>
            <a:r>
              <a:rPr lang="sv-SE" sz="1400">
                <a:solidFill>
                  <a:srgbClr val="C00000"/>
                </a:solidFill>
                <a:effectLst/>
                <a:ea typeface="Calibri" panose="020F0502020204030204" pitchFamily="34" charset="0"/>
                <a:cs typeface="Times New Roman" panose="02020603050405020304" pitchFamily="18" charset="0"/>
              </a:rPr>
              <a:t>: ”Se, dagar ska komma, säger Herren, då jag ska sluta ett </a:t>
            </a:r>
            <a:r>
              <a:rPr lang="sv-SE" sz="1400" b="1" i="1">
                <a:solidFill>
                  <a:srgbClr val="C00000"/>
                </a:solidFill>
                <a:effectLst/>
                <a:ea typeface="Calibri" panose="020F0502020204030204" pitchFamily="34" charset="0"/>
                <a:cs typeface="Times New Roman" panose="02020603050405020304" pitchFamily="18" charset="0"/>
              </a:rPr>
              <a:t>nytt förbund</a:t>
            </a:r>
            <a:r>
              <a:rPr lang="sv-SE" sz="1400">
                <a:solidFill>
                  <a:srgbClr val="C00000"/>
                </a:solidFill>
                <a:effectLst/>
                <a:ea typeface="Calibri" panose="020F0502020204030204" pitchFamily="34" charset="0"/>
                <a:cs typeface="Times New Roman" panose="02020603050405020304" pitchFamily="18" charset="0"/>
              </a:rPr>
              <a:t> med Israels hus och med Juda hus, inte som det förbund jag slöt med deras fäder den dag jag tog deras hand och förde dem ut ur Egyptens land, för </a:t>
            </a:r>
            <a:r>
              <a:rPr lang="sv-SE" sz="1400">
                <a:solidFill>
                  <a:srgbClr val="00B050"/>
                </a:solidFill>
                <a:effectLst/>
                <a:ea typeface="Calibri" panose="020F0502020204030204" pitchFamily="34" charset="0"/>
                <a:cs typeface="Times New Roman" panose="02020603050405020304" pitchFamily="18" charset="0"/>
              </a:rPr>
              <a:t>de blev inte kvar i förbundet</a:t>
            </a:r>
            <a:r>
              <a:rPr lang="sv-SE" sz="1400">
                <a:solidFill>
                  <a:srgbClr val="C00000"/>
                </a:solidFill>
                <a:effectLst/>
                <a:ea typeface="Calibri" panose="020F0502020204030204" pitchFamily="34" charset="0"/>
                <a:cs typeface="Times New Roman" panose="02020603050405020304" pitchFamily="18" charset="0"/>
              </a:rPr>
              <a:t> med mig, så jag brydde mig inte om dem, säger Herren.</a:t>
            </a:r>
          </a:p>
        </p:txBody>
      </p:sp>
      <p:sp>
        <p:nvSpPr>
          <p:cNvPr id="5" name="textruta 4">
            <a:extLst>
              <a:ext uri="{FF2B5EF4-FFF2-40B4-BE49-F238E27FC236}">
                <a16:creationId xmlns:a16="http://schemas.microsoft.com/office/drawing/2014/main" id="{9632D781-7CF2-36E7-13EA-28C38AFDE74C}"/>
              </a:ext>
            </a:extLst>
          </p:cNvPr>
          <p:cNvSpPr txBox="1"/>
          <p:nvPr/>
        </p:nvSpPr>
        <p:spPr>
          <a:xfrm>
            <a:off x="2181225" y="502936"/>
            <a:ext cx="8604615" cy="992579"/>
          </a:xfrm>
          <a:prstGeom prst="rect">
            <a:avLst/>
          </a:prstGeom>
          <a:noFill/>
        </p:spPr>
        <p:txBody>
          <a:bodyPr wrap="square" rIns="0">
            <a:spAutoFit/>
          </a:bodyPr>
          <a:lstStyle/>
          <a:p>
            <a:pPr marL="271463" indent="-271463">
              <a:spcBef>
                <a:spcPts val="300"/>
              </a:spcBef>
            </a:pPr>
            <a:r>
              <a:rPr lang="sv-SE" sz="1400" b="1">
                <a:solidFill>
                  <a:srgbClr val="0070C0"/>
                </a:solidFill>
              </a:rPr>
              <a:t>5.</a:t>
            </a:r>
            <a:r>
              <a:rPr lang="sv-SE" sz="1400"/>
              <a:t>	Nya förbundet är bättre av flera anledningar:</a:t>
            </a:r>
          </a:p>
          <a:p>
            <a:pPr marL="538163" indent="-179388">
              <a:spcBef>
                <a:spcPts val="300"/>
              </a:spcBef>
              <a:buFont typeface="Arial" panose="020B0604020202020204" pitchFamily="34" charset="0"/>
              <a:buChar char="•"/>
            </a:pPr>
            <a:r>
              <a:rPr lang="sv-SE" sz="1400" b="1" i="1"/>
              <a:t>Gamla förbundets</a:t>
            </a:r>
            <a:r>
              <a:rPr lang="sv-SE" sz="1400"/>
              <a:t> löften (inklusive landslöftet) är </a:t>
            </a:r>
            <a:r>
              <a:rPr lang="sv-SE" sz="1400" i="1" u="sng"/>
              <a:t>villkorliga</a:t>
            </a:r>
            <a:r>
              <a:rPr lang="sv-SE" sz="1400"/>
              <a:t>: </a:t>
            </a:r>
            <a:r>
              <a:rPr lang="sv-SE" sz="1400" i="1" u="sng">
                <a:solidFill>
                  <a:srgbClr val="C00000"/>
                </a:solidFill>
              </a:rPr>
              <a:t>Om</a:t>
            </a:r>
            <a:r>
              <a:rPr lang="sv-SE" sz="1400">
                <a:solidFill>
                  <a:srgbClr val="C00000"/>
                </a:solidFill>
              </a:rPr>
              <a:t> du lyssnar till Herren din Guds röst, genom att noggrant följa alla hans bud som jag i dag ger dig, så ska Herren din Gud upphöja dig över alla folk på jorden. Och alla dessa välsignelser ska komma över dig…</a:t>
            </a:r>
            <a:r>
              <a:rPr lang="sv-SE" sz="1400"/>
              <a:t> (5 Mos 28:1-2)</a:t>
            </a:r>
          </a:p>
        </p:txBody>
      </p:sp>
      <mc:AlternateContent xmlns:mc="http://schemas.openxmlformats.org/markup-compatibility/2006" xmlns:p14="http://schemas.microsoft.com/office/powerpoint/2010/main">
        <mc:Choice Requires="p14">
          <p:contentPart p14:bwMode="auto" r:id="rId5">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7035953" y="7534807"/>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8"/>
              <a:stretch>
                <a:fillRect/>
              </a:stretch>
            </p:blipFill>
            <p:spPr>
              <a:xfrm>
                <a:off x="7017953" y="7516807"/>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8299553" y="1315587"/>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10"/>
              <a:stretch>
                <a:fillRect/>
              </a:stretch>
            </p:blipFill>
            <p:spPr>
              <a:xfrm>
                <a:off x="8281553" y="1297042"/>
                <a:ext cx="44280" cy="48960"/>
              </a:xfrm>
              <a:prstGeom prst="rect">
                <a:avLst/>
              </a:prstGeom>
            </p:spPr>
          </p:pic>
        </mc:Fallback>
      </mc:AlternateContent>
      <p:graphicFrame>
        <p:nvGraphicFramePr>
          <p:cNvPr id="8" name="Tabell 8">
            <a:extLst>
              <a:ext uri="{FF2B5EF4-FFF2-40B4-BE49-F238E27FC236}">
                <a16:creationId xmlns:a16="http://schemas.microsoft.com/office/drawing/2014/main" id="{EC62D5C6-5E78-D75C-4DD2-EF92330456B8}"/>
              </a:ext>
            </a:extLst>
          </p:cNvPr>
          <p:cNvGraphicFramePr>
            <a:graphicFrameLocks noGrp="1"/>
          </p:cNvGraphicFramePr>
          <p:nvPr/>
        </p:nvGraphicFramePr>
        <p:xfrm>
          <a:off x="7334250" y="2197309"/>
          <a:ext cx="4857750" cy="3992880"/>
        </p:xfrm>
        <a:graphic>
          <a:graphicData uri="http://schemas.openxmlformats.org/drawingml/2006/table">
            <a:tbl>
              <a:tblPr firstRow="1" bandRow="1">
                <a:tableStyleId>{2D5ABB26-0587-4C30-8999-92F81FD0307C}</a:tableStyleId>
              </a:tblPr>
              <a:tblGrid>
                <a:gridCol w="2437204">
                  <a:extLst>
                    <a:ext uri="{9D8B030D-6E8A-4147-A177-3AD203B41FA5}">
                      <a16:colId xmlns:a16="http://schemas.microsoft.com/office/drawing/2014/main" val="2267160683"/>
                    </a:ext>
                  </a:extLst>
                </a:gridCol>
                <a:gridCol w="2420546">
                  <a:extLst>
                    <a:ext uri="{9D8B030D-6E8A-4147-A177-3AD203B41FA5}">
                      <a16:colId xmlns:a16="http://schemas.microsoft.com/office/drawing/2014/main" val="2672112179"/>
                    </a:ext>
                  </a:extLst>
                </a:gridCol>
              </a:tblGrid>
              <a:tr h="235604">
                <a:tc>
                  <a:txBody>
                    <a:bodyPr/>
                    <a:lstStyle/>
                    <a:p>
                      <a:pPr algn="ctr"/>
                      <a:r>
                        <a:rPr lang="sv-SE" sz="1800" b="1"/>
                        <a:t>Gamla förbundet</a:t>
                      </a:r>
                    </a:p>
                  </a:txBody>
                  <a:tcPr anchor="ctr"/>
                </a:tc>
                <a:tc>
                  <a:txBody>
                    <a:bodyPr/>
                    <a:lstStyle/>
                    <a:p>
                      <a:pPr algn="ctr"/>
                      <a:r>
                        <a:rPr lang="sv-SE" sz="1800" b="1"/>
                        <a:t>Nya förbundet</a:t>
                      </a:r>
                    </a:p>
                  </a:txBody>
                  <a:tcPr anchor="ctr"/>
                </a:tc>
                <a:extLst>
                  <a:ext uri="{0D108BD9-81ED-4DB2-BD59-A6C34878D82A}">
                    <a16:rowId xmlns:a16="http://schemas.microsoft.com/office/drawing/2014/main" val="2473519983"/>
                  </a:ext>
                </a:extLst>
              </a:tr>
              <a:tr h="235604">
                <a:tc>
                  <a:txBody>
                    <a:bodyPr/>
                    <a:lstStyle/>
                    <a:p>
                      <a:pPr algn="ctr"/>
                      <a:r>
                        <a:rPr lang="sv-SE" sz="1400"/>
                        <a:t>Villkorligt</a:t>
                      </a:r>
                    </a:p>
                  </a:txBody>
                  <a:tcPr anchor="ctr"/>
                </a:tc>
                <a:tc>
                  <a:txBody>
                    <a:bodyPr/>
                    <a:lstStyle/>
                    <a:p>
                      <a:pPr algn="ctr"/>
                      <a:r>
                        <a:rPr lang="sv-SE" sz="1400"/>
                        <a:t>Ovillkorligt</a:t>
                      </a:r>
                    </a:p>
                  </a:txBody>
                  <a:tcPr anchor="ctr"/>
                </a:tc>
                <a:extLst>
                  <a:ext uri="{0D108BD9-81ED-4DB2-BD59-A6C34878D82A}">
                    <a16:rowId xmlns:a16="http://schemas.microsoft.com/office/drawing/2014/main" val="1665760534"/>
                  </a:ext>
                </a:extLst>
              </a:tr>
              <a:tr h="235604">
                <a:tc>
                  <a:txBody>
                    <a:bodyPr/>
                    <a:lstStyle/>
                    <a:p>
                      <a:pPr algn="ctr"/>
                      <a:r>
                        <a:rPr lang="sv-SE" sz="1400"/>
                        <a:t>Bokstav</a:t>
                      </a:r>
                      <a:br>
                        <a:rPr lang="sv-SE" sz="1400"/>
                      </a:br>
                      <a:r>
                        <a:rPr lang="sv-SE" sz="1400"/>
                        <a:t>(Skrivet i sten)</a:t>
                      </a:r>
                    </a:p>
                  </a:txBody>
                  <a:tcPr anchor="ctr"/>
                </a:tc>
                <a:tc>
                  <a:txBody>
                    <a:bodyPr/>
                    <a:lstStyle/>
                    <a:p>
                      <a:pPr algn="ctr"/>
                      <a:r>
                        <a:rPr lang="sv-SE" sz="1400"/>
                        <a:t>Ande</a:t>
                      </a:r>
                      <a:br>
                        <a:rPr lang="sv-SE" sz="1400"/>
                      </a:br>
                      <a:r>
                        <a:rPr lang="sv-SE" sz="1400"/>
                        <a:t>(Skrivet i hjärtan)</a:t>
                      </a:r>
                    </a:p>
                  </a:txBody>
                  <a:tcPr anchor="ctr"/>
                </a:tc>
                <a:extLst>
                  <a:ext uri="{0D108BD9-81ED-4DB2-BD59-A6C34878D82A}">
                    <a16:rowId xmlns:a16="http://schemas.microsoft.com/office/drawing/2014/main" val="1017957608"/>
                  </a:ext>
                </a:extLst>
              </a:tr>
              <a:tr h="235604">
                <a:tc>
                  <a:txBody>
                    <a:bodyPr/>
                    <a:lstStyle/>
                    <a:p>
                      <a:pPr algn="ctr"/>
                      <a:r>
                        <a:rPr lang="sv-SE" sz="1400"/>
                        <a:t>Mose lag</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v-SE" sz="1400"/>
                        <a:t>Kristi lag</a:t>
                      </a:r>
                    </a:p>
                  </a:txBody>
                  <a:tcPr anchor="ctr"/>
                </a:tc>
                <a:extLst>
                  <a:ext uri="{0D108BD9-81ED-4DB2-BD59-A6C34878D82A}">
                    <a16:rowId xmlns:a16="http://schemas.microsoft.com/office/drawing/2014/main" val="818006855"/>
                  </a:ext>
                </a:extLst>
              </a:tr>
              <a:tr h="235604">
                <a:tc>
                  <a:txBody>
                    <a:bodyPr/>
                    <a:lstStyle/>
                    <a:p>
                      <a:pPr algn="ctr"/>
                      <a:r>
                        <a:rPr lang="sv-SE" sz="1400"/>
                        <a:t>Gärningar</a:t>
                      </a:r>
                      <a:br>
                        <a:rPr lang="sv-SE" sz="1400"/>
                      </a:br>
                      <a:r>
                        <a:rPr lang="sv-SE" sz="1400"/>
                        <a:t>(kan inte frälsa)</a:t>
                      </a:r>
                    </a:p>
                  </a:txBody>
                  <a:tcPr anchor="ctr"/>
                </a:tc>
                <a:tc>
                  <a:txBody>
                    <a:bodyPr/>
                    <a:lstStyle/>
                    <a:p>
                      <a:pPr algn="ctr"/>
                      <a:r>
                        <a:rPr lang="sv-SE" sz="1400"/>
                        <a:t>Nåd &amp; Tro</a:t>
                      </a:r>
                      <a:br>
                        <a:rPr lang="sv-SE" sz="1400"/>
                      </a:br>
                      <a:r>
                        <a:rPr lang="sv-SE" sz="1400"/>
                        <a:t>(kan frälsa)</a:t>
                      </a:r>
                    </a:p>
                  </a:txBody>
                  <a:tcPr anchor="ctr"/>
                </a:tc>
                <a:extLst>
                  <a:ext uri="{0D108BD9-81ED-4DB2-BD59-A6C34878D82A}">
                    <a16:rowId xmlns:a16="http://schemas.microsoft.com/office/drawing/2014/main" val="2384514000"/>
                  </a:ext>
                </a:extLst>
              </a:tr>
              <a:tr h="235604">
                <a:tc>
                  <a:txBody>
                    <a:bodyPr/>
                    <a:lstStyle/>
                    <a:p>
                      <a:pPr algn="ctr"/>
                      <a:r>
                        <a:rPr lang="sv-SE" sz="1400"/>
                        <a:t>Tempel: Jordiskt</a:t>
                      </a:r>
                      <a:br>
                        <a:rPr lang="sv-SE" sz="1400"/>
                      </a:br>
                      <a:r>
                        <a:rPr lang="sv-SE" sz="1400"/>
                        <a:t>Prästerskap: Levitiskt</a:t>
                      </a:r>
                      <a:br>
                        <a:rPr lang="sv-SE" sz="1400"/>
                      </a:br>
                      <a:r>
                        <a:rPr lang="sv-SE" sz="1400"/>
                        <a:t>Offer: Djurblod</a:t>
                      </a:r>
                    </a:p>
                  </a:txBody>
                  <a:tcPr anchor="ctr"/>
                </a:tc>
                <a:tc>
                  <a:txBody>
                    <a:bodyPr/>
                    <a:lstStyle/>
                    <a:p>
                      <a:pPr algn="ctr"/>
                      <a:r>
                        <a:rPr lang="sv-SE" sz="1400"/>
                        <a:t>Tempel: Himmelskt</a:t>
                      </a:r>
                      <a:br>
                        <a:rPr lang="sv-SE" sz="1400"/>
                      </a:br>
                      <a:r>
                        <a:rPr lang="sv-SE" sz="1400"/>
                        <a:t>Prästerskap: Melkisedekskt</a:t>
                      </a:r>
                      <a:br>
                        <a:rPr lang="sv-SE" sz="1400"/>
                      </a:br>
                      <a:r>
                        <a:rPr lang="sv-SE" sz="1400"/>
                        <a:t>Offer: Jesu blod</a:t>
                      </a:r>
                    </a:p>
                  </a:txBody>
                  <a:tcPr anchor="ctr"/>
                </a:tc>
                <a:extLst>
                  <a:ext uri="{0D108BD9-81ED-4DB2-BD59-A6C34878D82A}">
                    <a16:rowId xmlns:a16="http://schemas.microsoft.com/office/drawing/2014/main" val="235408580"/>
                  </a:ext>
                </a:extLst>
              </a:tr>
              <a:tr h="235604">
                <a:tc>
                  <a:txBody>
                    <a:bodyPr/>
                    <a:lstStyle/>
                    <a:p>
                      <a:pPr algn="ctr"/>
                      <a:r>
                        <a:rPr lang="sv-SE" sz="1400"/>
                        <a:t>Årlig försoning</a:t>
                      </a:r>
                      <a:br>
                        <a:rPr lang="sv-SE" sz="1400"/>
                      </a:br>
                      <a:r>
                        <a:rPr lang="sv-SE" sz="1400"/>
                        <a:t>Förbundet tar slut</a:t>
                      </a:r>
                    </a:p>
                  </a:txBody>
                  <a:tcPr anchor="ctr"/>
                </a:tc>
                <a:tc>
                  <a:txBody>
                    <a:bodyPr/>
                    <a:lstStyle/>
                    <a:p>
                      <a:pPr algn="ctr"/>
                      <a:r>
                        <a:rPr lang="sv-SE" sz="1400"/>
                        <a:t>Permanent försoning</a:t>
                      </a:r>
                      <a:br>
                        <a:rPr lang="sv-SE" sz="1400"/>
                      </a:br>
                      <a:r>
                        <a:rPr lang="sv-SE" sz="1400"/>
                        <a:t>Förbundet tar inte slut</a:t>
                      </a:r>
                    </a:p>
                  </a:txBody>
                  <a:tcPr anchor="ctr"/>
                </a:tc>
                <a:extLst>
                  <a:ext uri="{0D108BD9-81ED-4DB2-BD59-A6C34878D82A}">
                    <a16:rowId xmlns:a16="http://schemas.microsoft.com/office/drawing/2014/main" val="1075916714"/>
                  </a:ext>
                </a:extLst>
              </a:tr>
              <a:tr h="235604">
                <a:tc>
                  <a:txBody>
                    <a:bodyPr/>
                    <a:lstStyle/>
                    <a:p>
                      <a:pPr algn="ctr"/>
                      <a:r>
                        <a:rPr lang="sv-SE" sz="1400"/>
                        <a:t>Träldom</a:t>
                      </a:r>
                      <a:br>
                        <a:rPr lang="sv-SE" sz="1400"/>
                      </a:br>
                      <a:r>
                        <a:rPr lang="sv-SE" sz="1400"/>
                        <a:t>Fördömelse</a:t>
                      </a:r>
                      <a:br>
                        <a:rPr lang="sv-SE" sz="1400"/>
                      </a:br>
                      <a:r>
                        <a:rPr lang="sv-SE" sz="1400"/>
                        <a:t>Död</a:t>
                      </a:r>
                    </a:p>
                  </a:txBody>
                  <a:tcPr anchor="ctr"/>
                </a:tc>
                <a:tc>
                  <a:txBody>
                    <a:bodyPr/>
                    <a:lstStyle/>
                    <a:p>
                      <a:pPr algn="ctr"/>
                      <a:r>
                        <a:rPr lang="sv-SE" sz="1400"/>
                        <a:t>Frihet</a:t>
                      </a:r>
                      <a:br>
                        <a:rPr lang="sv-SE" sz="1400"/>
                      </a:br>
                      <a:r>
                        <a:rPr lang="sv-SE" sz="1400"/>
                        <a:t>Rättfärdighet</a:t>
                      </a:r>
                      <a:br>
                        <a:rPr lang="sv-SE" sz="1400"/>
                      </a:br>
                      <a:r>
                        <a:rPr lang="sv-SE" sz="1400"/>
                        <a:t>Liv</a:t>
                      </a:r>
                    </a:p>
                  </a:txBody>
                  <a:tcPr anchor="ctr"/>
                </a:tc>
                <a:extLst>
                  <a:ext uri="{0D108BD9-81ED-4DB2-BD59-A6C34878D82A}">
                    <a16:rowId xmlns:a16="http://schemas.microsoft.com/office/drawing/2014/main" val="1213974782"/>
                  </a:ext>
                </a:extLst>
              </a:tr>
            </a:tbl>
          </a:graphicData>
        </a:graphic>
      </p:graphicFrame>
      <p:sp>
        <p:nvSpPr>
          <p:cNvPr id="3" name="textruta 2">
            <a:extLst>
              <a:ext uri="{FF2B5EF4-FFF2-40B4-BE49-F238E27FC236}">
                <a16:creationId xmlns:a16="http://schemas.microsoft.com/office/drawing/2014/main" id="{AAFDB658-7537-2762-FD88-8A324086B615}"/>
              </a:ext>
            </a:extLst>
          </p:cNvPr>
          <p:cNvSpPr txBox="1"/>
          <p:nvPr/>
        </p:nvSpPr>
        <p:spPr>
          <a:xfrm>
            <a:off x="2181224" y="1448138"/>
            <a:ext cx="5133245" cy="5278368"/>
          </a:xfrm>
          <a:prstGeom prst="rect">
            <a:avLst/>
          </a:prstGeom>
          <a:noFill/>
        </p:spPr>
        <p:txBody>
          <a:bodyPr wrap="square" rIns="0">
            <a:spAutoFit/>
          </a:bodyPr>
          <a:lstStyle/>
          <a:p>
            <a:pPr marL="538163" indent="-179388">
              <a:spcBef>
                <a:spcPts val="300"/>
              </a:spcBef>
              <a:buFont typeface="Arial" panose="020B0604020202020204" pitchFamily="34" charset="0"/>
              <a:buChar char="•"/>
            </a:pPr>
            <a:r>
              <a:rPr lang="sv-SE" sz="1400" b="1" i="1"/>
              <a:t>Nya förbundets</a:t>
            </a:r>
            <a:r>
              <a:rPr lang="sv-SE" sz="1400"/>
              <a:t> löften (inklusive landslöftet) baserar sig på Guds löften till Abraham som är </a:t>
            </a:r>
            <a:r>
              <a:rPr lang="sv-SE" sz="1400" i="1" u="sng"/>
              <a:t>ovillkorliga</a:t>
            </a:r>
            <a:r>
              <a:rPr lang="sv-SE" sz="1400"/>
              <a:t> (efter viljan att offra Isak): </a:t>
            </a:r>
            <a:r>
              <a:rPr lang="sv-SE" sz="1400">
                <a:solidFill>
                  <a:srgbClr val="C00000"/>
                </a:solidFill>
              </a:rPr>
              <a:t>Jag </a:t>
            </a:r>
            <a:r>
              <a:rPr lang="sv-SE" sz="1400" i="1" u="sng">
                <a:solidFill>
                  <a:srgbClr val="C00000"/>
                </a:solidFill>
              </a:rPr>
              <a:t>svär vid mig</a:t>
            </a:r>
            <a:r>
              <a:rPr lang="sv-SE" sz="1400">
                <a:solidFill>
                  <a:srgbClr val="C00000"/>
                </a:solidFill>
              </a:rPr>
              <a:t> själv, säger Herren: Eftersom du har gjort detta och inte undanhållit mig din ende son, ska jag välsigna dig rikligt och göra dina efterkommande talrika som stjärnorna på himlen… I din avkomma ska jordens alla folk bli välsignade.</a:t>
            </a:r>
            <a:r>
              <a:rPr lang="sv-SE" sz="1400"/>
              <a:t> (1 Mos 22:16-18)</a:t>
            </a:r>
            <a:endParaRPr lang="sv-SE" sz="1400">
              <a:solidFill>
                <a:schemeClr val="accent6">
                  <a:lumMod val="75000"/>
                </a:schemeClr>
              </a:solidFill>
              <a:highlight>
                <a:srgbClr val="FFFF00"/>
              </a:highlight>
            </a:endParaRPr>
          </a:p>
          <a:p>
            <a:pPr marL="271463" indent="-271463">
              <a:spcBef>
                <a:spcPts val="300"/>
              </a:spcBef>
            </a:pPr>
            <a:r>
              <a:rPr lang="sv-SE" sz="1400"/>
              <a:t>	I ett annat perspektiv är Nya förbundet bättre eftersom det bygger på </a:t>
            </a:r>
            <a:r>
              <a:rPr lang="sv-SE" sz="1400" i="1" u="sng"/>
              <a:t>ande</a:t>
            </a:r>
            <a:r>
              <a:rPr lang="sv-SE" sz="1400"/>
              <a:t> och inte </a:t>
            </a:r>
            <a:r>
              <a:rPr lang="sv-SE" sz="1400" i="1" u="sng"/>
              <a:t>bokstav</a:t>
            </a:r>
            <a:r>
              <a:rPr lang="sv-SE" sz="1400"/>
              <a:t>: </a:t>
            </a:r>
            <a:r>
              <a:rPr lang="sv-SE" sz="1400">
                <a:solidFill>
                  <a:srgbClr val="C00000"/>
                </a:solidFill>
              </a:rPr>
              <a:t>Han har gett oss förmåga att vara tjänare åt ett nytt förbund, som inte är bokstavens utan Andens. </a:t>
            </a:r>
            <a:r>
              <a:rPr lang="sv-SE" sz="1400" i="1" u="sng">
                <a:solidFill>
                  <a:srgbClr val="C00000"/>
                </a:solidFill>
              </a:rPr>
              <a:t>Bokstaven</a:t>
            </a:r>
            <a:r>
              <a:rPr lang="sv-SE" sz="1400">
                <a:solidFill>
                  <a:srgbClr val="C00000"/>
                </a:solidFill>
              </a:rPr>
              <a:t> dödar, men </a:t>
            </a:r>
            <a:r>
              <a:rPr lang="sv-SE" sz="1400" i="1" u="sng">
                <a:solidFill>
                  <a:srgbClr val="C00000"/>
                </a:solidFill>
              </a:rPr>
              <a:t>Anden</a:t>
            </a:r>
            <a:r>
              <a:rPr lang="sv-SE" sz="1400">
                <a:solidFill>
                  <a:srgbClr val="C00000"/>
                </a:solidFill>
              </a:rPr>
              <a:t> ger liv. </a:t>
            </a:r>
            <a:r>
              <a:rPr lang="sv-SE" sz="1400"/>
              <a:t>(2 Kor 3:6)</a:t>
            </a:r>
          </a:p>
          <a:p>
            <a:pPr marL="271463" indent="-271463">
              <a:spcBef>
                <a:spcPts val="300"/>
              </a:spcBef>
            </a:pPr>
            <a:r>
              <a:rPr lang="sv-SE" sz="1400"/>
              <a:t>	I det nya förbundet gäller inte </a:t>
            </a:r>
            <a:r>
              <a:rPr lang="sv-SE" sz="1400" b="1" i="1"/>
              <a:t>Moselagen</a:t>
            </a:r>
            <a:r>
              <a:rPr lang="sv-SE" sz="1400"/>
              <a:t> utan </a:t>
            </a:r>
            <a:r>
              <a:rPr lang="sv-SE" sz="1400" b="1" i="1"/>
              <a:t>Kristi lag</a:t>
            </a:r>
            <a:r>
              <a:rPr lang="sv-SE" sz="1400"/>
              <a:t>: </a:t>
            </a:r>
            <a:r>
              <a:rPr lang="sv-SE" sz="1400">
                <a:solidFill>
                  <a:srgbClr val="C00000"/>
                </a:solidFill>
              </a:rPr>
              <a:t>Jag själv </a:t>
            </a:r>
            <a:r>
              <a:rPr lang="sv-SE" sz="1400"/>
              <a:t>[Paulus]</a:t>
            </a:r>
            <a:r>
              <a:rPr lang="sv-SE" sz="1400">
                <a:solidFill>
                  <a:srgbClr val="C00000"/>
                </a:solidFill>
              </a:rPr>
              <a:t> är inte utan Guds lag utan lyder under </a:t>
            </a:r>
            <a:r>
              <a:rPr lang="sv-SE" sz="1400" i="1" u="sng">
                <a:solidFill>
                  <a:srgbClr val="C00000"/>
                </a:solidFill>
              </a:rPr>
              <a:t>Kristi lag</a:t>
            </a:r>
            <a:r>
              <a:rPr lang="sv-SE" sz="1400">
                <a:solidFill>
                  <a:srgbClr val="C00000"/>
                </a:solidFill>
              </a:rPr>
              <a:t>.</a:t>
            </a:r>
            <a:r>
              <a:rPr lang="sv-SE" sz="1400"/>
              <a:t> (1 Kor 9:21) </a:t>
            </a:r>
            <a:r>
              <a:rPr lang="sv-SE" sz="1400">
                <a:solidFill>
                  <a:srgbClr val="C00000"/>
                </a:solidFill>
              </a:rPr>
              <a:t>Bär varandras bördor, så uppfyller ni </a:t>
            </a:r>
            <a:r>
              <a:rPr lang="sv-SE" sz="1400" i="1" u="sng">
                <a:solidFill>
                  <a:srgbClr val="C00000"/>
                </a:solidFill>
              </a:rPr>
              <a:t>Kristi lag</a:t>
            </a:r>
            <a:r>
              <a:rPr lang="sv-SE" sz="1400">
                <a:solidFill>
                  <a:srgbClr val="C00000"/>
                </a:solidFill>
              </a:rPr>
              <a:t>.</a:t>
            </a:r>
            <a:r>
              <a:rPr lang="sv-SE" sz="1400"/>
              <a:t> (Gal 6:2) </a:t>
            </a:r>
          </a:p>
          <a:p>
            <a:pPr marL="271463" indent="-271463">
              <a:spcBef>
                <a:spcPts val="300"/>
              </a:spcBef>
            </a:pPr>
            <a:r>
              <a:rPr lang="sv-SE" sz="1400"/>
              <a:t>	Kristi lag finns uttryckt i Bergspredikan där Jesus upprepade gånger säger </a:t>
            </a:r>
            <a:r>
              <a:rPr lang="sv-SE" sz="1400">
                <a:solidFill>
                  <a:srgbClr val="C00000"/>
                </a:solidFill>
              </a:rPr>
              <a:t>ni har hört att det är sagt </a:t>
            </a:r>
            <a:r>
              <a:rPr lang="sv-SE" sz="1400"/>
              <a:t>[Moselagen]</a:t>
            </a:r>
            <a:r>
              <a:rPr lang="sv-SE" sz="1400">
                <a:solidFill>
                  <a:srgbClr val="C00000"/>
                </a:solidFill>
              </a:rPr>
              <a:t>… men jag säger er</a:t>
            </a:r>
            <a:r>
              <a:rPr lang="sv-SE" sz="1400"/>
              <a:t> [Kristi lag]</a:t>
            </a:r>
            <a:r>
              <a:rPr lang="sv-SE" sz="1400">
                <a:solidFill>
                  <a:srgbClr val="C00000"/>
                </a:solidFill>
              </a:rPr>
              <a:t>…</a:t>
            </a:r>
            <a:r>
              <a:rPr lang="sv-SE" sz="1400"/>
              <a:t>. Jesus talar också ibland om </a:t>
            </a:r>
            <a:r>
              <a:rPr lang="sv-SE" sz="1400" i="1" u="sng">
                <a:solidFill>
                  <a:srgbClr val="C00000"/>
                </a:solidFill>
              </a:rPr>
              <a:t>mina</a:t>
            </a:r>
            <a:r>
              <a:rPr lang="sv-SE" sz="1400">
                <a:solidFill>
                  <a:srgbClr val="C00000"/>
                </a:solidFill>
              </a:rPr>
              <a:t> bud </a:t>
            </a:r>
            <a:r>
              <a:rPr lang="sv-SE" sz="1400"/>
              <a:t>(tex Joh 14:15).</a:t>
            </a:r>
          </a:p>
          <a:p>
            <a:pPr marL="271463" indent="-271463">
              <a:spcBef>
                <a:spcPts val="300"/>
              </a:spcBef>
            </a:pPr>
            <a:r>
              <a:rPr lang="sv-SE" sz="1400"/>
              <a:t>	Mose profeterade också om en ny Laggivare. I Apg 3:22 säger Petrus: </a:t>
            </a:r>
            <a:r>
              <a:rPr lang="sv-SE" altLang="sv-SE" sz="1400">
                <a:solidFill>
                  <a:srgbClr val="C00000"/>
                </a:solidFill>
                <a:latin typeface="Calibri" panose="020F0502020204030204" pitchFamily="34" charset="0"/>
                <a:ea typeface="Calibri" panose="020F0502020204030204" pitchFamily="34" charset="0"/>
                <a:cs typeface="Times New Roman" panose="02020603050405020304" pitchFamily="18" charset="0"/>
              </a:rPr>
              <a:t>Mose har sagt </a:t>
            </a:r>
            <a:r>
              <a:rPr lang="sv-SE" altLang="sv-SE" sz="1400">
                <a:latin typeface="Calibri" panose="020F0502020204030204" pitchFamily="34" charset="0"/>
                <a:ea typeface="Calibri" panose="020F0502020204030204" pitchFamily="34" charset="0"/>
                <a:cs typeface="Times New Roman" panose="02020603050405020304" pitchFamily="18" charset="0"/>
              </a:rPr>
              <a:t>[i 5 Mos 18:15]: </a:t>
            </a:r>
            <a:r>
              <a:rPr lang="sv-SE" altLang="sv-SE" sz="1400">
                <a:solidFill>
                  <a:srgbClr val="C00000"/>
                </a:solidFill>
                <a:latin typeface="Calibri" panose="020F0502020204030204" pitchFamily="34" charset="0"/>
                <a:ea typeface="Calibri" panose="020F0502020204030204" pitchFamily="34" charset="0"/>
                <a:cs typeface="Times New Roman" panose="02020603050405020304" pitchFamily="18" charset="0"/>
              </a:rPr>
              <a:t>En profet lik mig ska Herren er Gud låta uppstå åt er, bland era bröder. </a:t>
            </a:r>
            <a:r>
              <a:rPr lang="sv-SE" altLang="sv-SE" sz="1400" i="1" u="sng">
                <a:solidFill>
                  <a:srgbClr val="C00000"/>
                </a:solidFill>
                <a:latin typeface="Calibri" panose="020F0502020204030204" pitchFamily="34" charset="0"/>
                <a:ea typeface="Calibri" panose="020F0502020204030204" pitchFamily="34" charset="0"/>
                <a:cs typeface="Times New Roman" panose="02020603050405020304" pitchFamily="18" charset="0"/>
              </a:rPr>
              <a:t>Honom ska ni lyssna till</a:t>
            </a:r>
            <a:r>
              <a:rPr lang="sv-SE" altLang="sv-SE" sz="1400">
                <a:solidFill>
                  <a:srgbClr val="C00000"/>
                </a:solidFill>
                <a:latin typeface="Calibri" panose="020F0502020204030204" pitchFamily="34" charset="0"/>
                <a:ea typeface="Calibri" panose="020F0502020204030204" pitchFamily="34" charset="0"/>
                <a:cs typeface="Times New Roman" panose="02020603050405020304" pitchFamily="18" charset="0"/>
              </a:rPr>
              <a:t> i allt vad han säger er.</a:t>
            </a:r>
            <a:r>
              <a:rPr lang="sv-SE" sz="1400"/>
              <a:t> </a:t>
            </a:r>
          </a:p>
          <a:p>
            <a:pPr marL="271463" indent="-271463">
              <a:spcBef>
                <a:spcPts val="600"/>
              </a:spcBef>
            </a:pPr>
            <a:r>
              <a:rPr lang="sv-SE" sz="1400" b="1">
                <a:solidFill>
                  <a:srgbClr val="00B050"/>
                </a:solidFill>
              </a:rPr>
              <a:t>6.</a:t>
            </a:r>
            <a:r>
              <a:rPr lang="sv-SE" sz="1400"/>
              <a:t>	Förebråelsen ligger i att judarna lämnade det gamla förbundet.</a:t>
            </a:r>
          </a:p>
        </p:txBody>
      </p:sp>
    </p:spTree>
    <p:custDataLst>
      <p:tags r:id="rId1"/>
    </p:custDataLst>
    <p:extLst>
      <p:ext uri="{BB962C8B-B14F-4D97-AF65-F5344CB8AC3E}">
        <p14:creationId xmlns:p14="http://schemas.microsoft.com/office/powerpoint/2010/main" val="177684246"/>
      </p:ext>
    </p:extLst>
  </p:cSld>
  <p:clrMapOvr>
    <a:masterClrMapping/>
  </p:clrMapOvr>
  <p:transition advTm="466209">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fade">
                                      <p:cBhvr>
                                        <p:cTn id="17" dur="500"/>
                                        <p:tgtEl>
                                          <p:spTgt spid="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1" end="1"/>
                                            </p:txEl>
                                          </p:spTgt>
                                        </p:tgtEl>
                                        <p:attrNameLst>
                                          <p:attrName>style.visibility</p:attrName>
                                        </p:attrNameLst>
                                      </p:cBhvr>
                                      <p:to>
                                        <p:strVal val="visible"/>
                                      </p:to>
                                    </p:set>
                                    <p:animEffect transition="in" filter="fade">
                                      <p:cBhvr>
                                        <p:cTn id="22" dur="500"/>
                                        <p:tgtEl>
                                          <p:spTgt spid="3">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Effect transition="in" filter="fade">
                                      <p:cBhvr>
                                        <p:cTn id="27" dur="500"/>
                                        <p:tgtEl>
                                          <p:spTgt spid="3">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3" end="3"/>
                                            </p:txEl>
                                          </p:spTgt>
                                        </p:tgtEl>
                                        <p:attrNameLst>
                                          <p:attrName>style.visibility</p:attrName>
                                        </p:attrNameLst>
                                      </p:cBhvr>
                                      <p:to>
                                        <p:strVal val="visible"/>
                                      </p:to>
                                    </p:set>
                                    <p:animEffect transition="in" filter="fade">
                                      <p:cBhvr>
                                        <p:cTn id="32" dur="500"/>
                                        <p:tgtEl>
                                          <p:spTgt spid="3">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Effect transition="in" filter="fade">
                                      <p:cBhvr>
                                        <p:cTn id="37" dur="500"/>
                                        <p:tgtEl>
                                          <p:spTgt spid="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nodeType="with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fade">
                                      <p:cBhvr>
                                        <p:cTn id="48" dur="500"/>
                                        <p:tgtEl>
                                          <p:spTgt spid="8"/>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3">
                                            <p:txEl>
                                              <p:pRg st="5" end="5"/>
                                            </p:txEl>
                                          </p:spTgt>
                                        </p:tgtEl>
                                        <p:attrNameLst>
                                          <p:attrName>style.visibility</p:attrName>
                                        </p:attrNameLst>
                                      </p:cBhvr>
                                      <p:to>
                                        <p:strVal val="visible"/>
                                      </p:to>
                                    </p:set>
                                    <p:animEffect transition="in" filter="fade">
                                      <p:cBhvr>
                                        <p:cTn id="53"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uiExpand="1" build="p" bldLvl="2"/>
    </p:bldLst>
  </p:timing>
  <p:extLst>
    <p:ext uri="{3A86A75C-4F4B-4683-9AE1-C65F6400EC91}">
      <p14:laserTraceLst xmlns:p14="http://schemas.microsoft.com/office/powerpoint/2010/main">
        <p14:tracePtLst>
          <p14:tracePt t="1221" x="2501900" y="298450"/>
          <p14:tracePt t="1233" x="2501900" y="304800"/>
          <p14:tracePt t="1386" x="2501900" y="311150"/>
          <p14:tracePt t="1398" x="2501900" y="317500"/>
          <p14:tracePt t="1416" x="2501900" y="330200"/>
          <p14:tracePt t="1433" x="2514600" y="349250"/>
          <p14:tracePt t="1450" x="2520950" y="368300"/>
          <p14:tracePt t="1467" x="2540000" y="393700"/>
          <p14:tracePt t="1484" x="2559050" y="419100"/>
          <p14:tracePt t="1500" x="2565400" y="431800"/>
          <p14:tracePt t="1517" x="2571750" y="444500"/>
          <p14:tracePt t="1623" x="2578100" y="444500"/>
          <p14:tracePt t="1649" x="2578100" y="438150"/>
          <p14:tracePt t="1684" x="2578100" y="431800"/>
          <p14:tracePt t="1700" x="2584450" y="431800"/>
          <p14:tracePt t="1717" x="2590800" y="419100"/>
          <p14:tracePt t="1734" x="2609850" y="412750"/>
          <p14:tracePt t="1750" x="2628900" y="412750"/>
          <p14:tracePt t="1767" x="2641600" y="412750"/>
          <p14:tracePt t="1784" x="2654300" y="412750"/>
          <p14:tracePt t="1801" x="2660650" y="412750"/>
          <p14:tracePt t="1834" x="2647950" y="406400"/>
          <p14:tracePt t="1850" x="2641600" y="400050"/>
          <p14:tracePt t="1900" x="2654300" y="406400"/>
          <p14:tracePt t="1917" x="2679700" y="419100"/>
          <p14:tracePt t="1932" x="2717800" y="438150"/>
          <p14:tracePt t="1951" x="2749550" y="450850"/>
          <p14:tracePt t="1967" x="2787650" y="469900"/>
          <p14:tracePt t="1986" x="2838450" y="482600"/>
          <p14:tracePt t="2001" x="2857500" y="488950"/>
          <p14:tracePt t="2017" x="2889250" y="495300"/>
          <p14:tracePt t="2034" x="2940050" y="488950"/>
          <p14:tracePt t="2051" x="3054350" y="444500"/>
          <p14:tracePt t="2067" x="3098800" y="425450"/>
          <p14:tracePt t="2084" x="3117850" y="406400"/>
          <p14:tracePt t="2101" x="3130550" y="393700"/>
          <p14:tracePt t="2117" x="3149600" y="381000"/>
          <p14:tracePt t="2134" x="3162300" y="361950"/>
          <p14:tracePt t="2151" x="3175000" y="349250"/>
          <p14:tracePt t="2167" x="3200400" y="330200"/>
          <p14:tracePt t="2184" x="3232150" y="311150"/>
          <p14:tracePt t="2201" x="3314700" y="279400"/>
          <p14:tracePt t="2217" x="3365500" y="266700"/>
          <p14:tracePt t="2234" x="3409950" y="254000"/>
          <p14:tracePt t="2251" x="3435350" y="241300"/>
          <p14:tracePt t="2267" x="3454400" y="228600"/>
          <p14:tracePt t="2285" x="3467100" y="184150"/>
          <p14:tracePt t="2303" x="3479800" y="158750"/>
          <p14:tracePt t="2321" x="3486150" y="114300"/>
          <p14:tracePt t="2334" x="3492500" y="82550"/>
          <p14:tracePt t="2352" x="3492500" y="50800"/>
          <p14:tracePt t="2370" x="3479800" y="25400"/>
          <p14:tracePt t="2372" x="3473450" y="19050"/>
          <p14:tracePt t="2384" x="3467100" y="12700"/>
          <p14:tracePt t="2401" x="3454400" y="12700"/>
          <p14:tracePt t="2418" x="3429000" y="12700"/>
          <p14:tracePt t="2436" x="3390900" y="50800"/>
          <p14:tracePt t="2437" x="3378200" y="76200"/>
          <p14:tracePt t="2451" x="3359150" y="101600"/>
          <p14:tracePt t="2467" x="3333750" y="152400"/>
          <p14:tracePt t="2485" x="3302000" y="196850"/>
          <p14:tracePt t="2501" x="3263900" y="228600"/>
          <p14:tracePt t="2518" x="3244850" y="247650"/>
          <p14:tracePt t="2520" x="3238500" y="254000"/>
          <p14:tracePt t="2536" x="3232150" y="266700"/>
          <p14:tracePt t="2552" x="3225800" y="298450"/>
          <p14:tracePt t="2568" x="3238500" y="355600"/>
          <p14:tracePt t="2584" x="3257550" y="393700"/>
          <p14:tracePt t="2601" x="3295650" y="425450"/>
          <p14:tracePt t="2618" x="3327400" y="425450"/>
          <p14:tracePt t="2634" x="3371850" y="425450"/>
          <p14:tracePt t="2651" x="3435350" y="393700"/>
          <p14:tracePt t="2668" x="3467100" y="368300"/>
          <p14:tracePt t="2684" x="3492500" y="323850"/>
          <p14:tracePt t="2701" x="3492500" y="273050"/>
          <p14:tracePt t="2721" x="3473450" y="209550"/>
          <p14:tracePt t="2735" x="3460750" y="190500"/>
          <p14:tracePt t="2751" x="3448050" y="184150"/>
          <p14:tracePt t="2768" x="3422650" y="177800"/>
          <p14:tracePt t="2770" x="3409950" y="177800"/>
          <p14:tracePt t="2784" x="3384550" y="184150"/>
          <p14:tracePt t="2801" x="3314700" y="215900"/>
          <p14:tracePt t="2818" x="3270250" y="254000"/>
          <p14:tracePt t="2835" x="3244850" y="279400"/>
          <p14:tracePt t="2851" x="3206750" y="317500"/>
          <p14:tracePt t="2867" x="3187700" y="349250"/>
          <p14:tracePt t="2885" x="3181350" y="368300"/>
          <p14:tracePt t="2901" x="3175000" y="419100"/>
          <p14:tracePt t="2918" x="3168650" y="463550"/>
          <p14:tracePt t="2935" x="3149600" y="514350"/>
          <p14:tracePt t="2951" x="3136900" y="552450"/>
          <p14:tracePt t="2968" x="3098800" y="584200"/>
          <p14:tracePt t="2985" x="3060700" y="603250"/>
          <p14:tracePt t="3001" x="3035300" y="603250"/>
          <p14:tracePt t="3018" x="3028950" y="603250"/>
          <p14:tracePt t="3035" x="3016250" y="603250"/>
          <p14:tracePt t="3147" x="3009900" y="603250"/>
          <p14:tracePt t="3172" x="3003550" y="609600"/>
          <p14:tracePt t="3180" x="2990850" y="609600"/>
          <p14:tracePt t="3187" x="2984500" y="615950"/>
          <p14:tracePt t="3202" x="2971800" y="622300"/>
          <p14:tracePt t="3218" x="2952750" y="628650"/>
          <p14:tracePt t="3235" x="2927350" y="647700"/>
          <p14:tracePt t="3251" x="2908300" y="654050"/>
          <p14:tracePt t="3268" x="2895600" y="660400"/>
          <p14:tracePt t="3285" x="2882900" y="666750"/>
          <p14:tracePt t="3301" x="2870200" y="673100"/>
          <p14:tracePt t="3352" x="2857500" y="679450"/>
          <p14:tracePt t="3368" x="2851150" y="692150"/>
          <p14:tracePt t="3385" x="2844800" y="698500"/>
          <p14:tracePt t="3402" x="2838450" y="704850"/>
          <p14:tracePt t="3646" x="2832100" y="704850"/>
          <p14:tracePt t="3659" x="2825750" y="704850"/>
          <p14:tracePt t="3686" x="2794000" y="704850"/>
          <p14:tracePt t="3702" x="2743200" y="717550"/>
          <p14:tracePt t="3718" x="2711450" y="723900"/>
          <p14:tracePt t="3736" x="2628900" y="749300"/>
          <p14:tracePt t="3751" x="2546350" y="781050"/>
          <p14:tracePt t="3768" x="2514600" y="800100"/>
          <p14:tracePt t="3785" x="2444750" y="844550"/>
          <p14:tracePt t="3802" x="2374900" y="876300"/>
          <p14:tracePt t="3819" x="2273300" y="901700"/>
          <p14:tracePt t="3835" x="2076450" y="927100"/>
          <p14:tracePt t="3852" x="1981200" y="939800"/>
          <p14:tracePt t="3868" x="1924050" y="939800"/>
          <p14:tracePt t="3884" x="1892300" y="939800"/>
          <p14:tracePt t="3919" x="1885950" y="939800"/>
          <p14:tracePt t="3936" x="1866900" y="939800"/>
          <p14:tracePt t="3953" x="1733550" y="939800"/>
          <p14:tracePt t="3968" x="1644650" y="939800"/>
          <p14:tracePt t="3985" x="1371600" y="939800"/>
          <p14:tracePt t="4002" x="1244600" y="939800"/>
          <p14:tracePt t="4019" x="1193800" y="933450"/>
          <p14:tracePt t="4035" x="1187450" y="927100"/>
          <p14:tracePt t="4052" x="1187450" y="920750"/>
          <p14:tracePt t="4106" x="1181100" y="914400"/>
          <p14:tracePt t="4112" x="1168400" y="914400"/>
          <p14:tracePt t="4120" x="1149350" y="914400"/>
          <p14:tracePt t="4134" x="1136650" y="914400"/>
          <p14:tracePt t="4151" x="1123950" y="914400"/>
          <p14:tracePt t="4152" x="1123950" y="908050"/>
          <p14:tracePt t="4203" x="1136650" y="901700"/>
          <p14:tracePt t="4218" x="1143000" y="901700"/>
          <p14:tracePt t="4235" x="1200150" y="901700"/>
          <p14:tracePt t="4252" x="1257300" y="901700"/>
          <p14:tracePt t="4268" x="1308100" y="901700"/>
          <p14:tracePt t="4285" x="1346200" y="895350"/>
          <p14:tracePt t="4302" x="1358900" y="895350"/>
          <p14:tracePt t="4318" x="1377950" y="895350"/>
          <p14:tracePt t="4335" x="1397000" y="895350"/>
          <p14:tracePt t="4352" x="1416050" y="895350"/>
          <p14:tracePt t="4369" x="1435100" y="895350"/>
          <p14:tracePt t="4369" x="1454150" y="895350"/>
          <p14:tracePt t="4385" x="1460500" y="895350"/>
          <p14:tracePt t="4401" x="1485900" y="895350"/>
          <p14:tracePt t="4418" x="1549400" y="895350"/>
          <p14:tracePt t="4435" x="1581150" y="876300"/>
          <p14:tracePt t="4451" x="1600200" y="869950"/>
          <p14:tracePt t="4468" x="1612900" y="863600"/>
          <p14:tracePt t="4484" x="1631950" y="850900"/>
          <p14:tracePt t="4502" x="1644650" y="838200"/>
          <p14:tracePt t="4519" x="1657350" y="831850"/>
          <p14:tracePt t="4534" x="1670050" y="825500"/>
          <p14:tracePt t="4552" x="1682750" y="819150"/>
          <p14:tracePt t="4569" x="1695450" y="812800"/>
          <p14:tracePt t="4597" x="1714500" y="812800"/>
          <p14:tracePt t="4618" x="1714500" y="806450"/>
          <p14:tracePt t="4635" x="1720850" y="806450"/>
          <p14:tracePt t="4636" x="1727200" y="806450"/>
          <p14:tracePt t="4756" x="1720850" y="806450"/>
          <p14:tracePt t="4765" x="1714500" y="806450"/>
          <p14:tracePt t="4774" x="1708150" y="806450"/>
          <p14:tracePt t="4786" x="1701800" y="806450"/>
          <p14:tracePt t="4803" x="1701800" y="812800"/>
          <p14:tracePt t="4819" x="1689100" y="812800"/>
          <p14:tracePt t="4836" x="1682750" y="819150"/>
          <p14:tracePt t="4853" x="1676400" y="819150"/>
          <p14:tracePt t="4929" x="1670050" y="819150"/>
          <p14:tracePt t="4942" x="1670050" y="812800"/>
          <p14:tracePt t="4994" x="1663700" y="812800"/>
          <p14:tracePt t="5014" x="1657350" y="812800"/>
          <p14:tracePt t="5025" x="1651000" y="812800"/>
          <p14:tracePt t="5053" x="1644650" y="812800"/>
          <p14:tracePt t="5069" x="1638300" y="812800"/>
          <p14:tracePt t="5103" x="1625600" y="812800"/>
          <p14:tracePt t="5119" x="1619250" y="812800"/>
          <p14:tracePt t="5137" x="1593850" y="812800"/>
          <p14:tracePt t="5154" x="1549400" y="819150"/>
          <p14:tracePt t="5170" x="1479550" y="831850"/>
          <p14:tracePt t="5189" x="1416050" y="844550"/>
          <p14:tracePt t="5204" x="1365250" y="857250"/>
          <p14:tracePt t="5223" x="1333500" y="869950"/>
          <p14:tracePt t="5237" x="1295400" y="882650"/>
          <p14:tracePt t="5253" x="1257300" y="908050"/>
          <p14:tracePt t="5270" x="1187450" y="927100"/>
          <p14:tracePt t="5289" x="1041400" y="958850"/>
          <p14:tracePt t="5291" x="990600" y="958850"/>
          <p14:tracePt t="5303" x="825500" y="990600"/>
          <p14:tracePt t="5320" x="603250" y="1003300"/>
          <p14:tracePt t="5337" x="444500" y="1009650"/>
          <p14:tracePt t="5354" x="387350" y="1009650"/>
          <p14:tracePt t="5370" x="387350" y="1016000"/>
          <p14:tracePt t="5387" x="400050" y="1016000"/>
          <p14:tracePt t="5404" x="438150" y="1022350"/>
          <p14:tracePt t="5420" x="469900" y="1022350"/>
          <p14:tracePt t="5437" x="476250" y="1028700"/>
          <p14:tracePt t="5454" x="476250" y="1041400"/>
          <p14:tracePt t="5470" x="482600" y="1060450"/>
          <p14:tracePt t="5487" x="482600" y="1073150"/>
          <p14:tracePt t="5503" x="482600" y="1079500"/>
          <p14:tracePt t="5537" x="482600" y="1085850"/>
          <p14:tracePt t="5682" x="488950" y="1085850"/>
          <p14:tracePt t="5692" x="488950" y="1079500"/>
          <p14:tracePt t="5704" x="495300" y="1066800"/>
          <p14:tracePt t="5720" x="501650" y="1054100"/>
          <p14:tracePt t="5737" x="508000" y="1047750"/>
          <p14:tracePt t="5770" x="508000" y="1041400"/>
          <p14:tracePt t="5787" x="508000" y="1035050"/>
          <p14:tracePt t="5821" x="508000" y="1022350"/>
          <p14:tracePt t="5837" x="495300" y="1016000"/>
          <p14:tracePt t="5854" x="488950" y="1009650"/>
          <p14:tracePt t="5887" x="482600" y="1009650"/>
          <p14:tracePt t="5940" x="476250" y="1009650"/>
          <p14:tracePt t="6065" x="476250" y="1016000"/>
          <p14:tracePt t="6104" x="482600" y="1022350"/>
          <p14:tracePt t="6193" x="488950" y="1022350"/>
          <p14:tracePt t="6212" x="508000" y="1016000"/>
          <p14:tracePt t="6220" x="514350" y="1016000"/>
          <p14:tracePt t="6237" x="514350" y="1009650"/>
          <p14:tracePt t="6289" x="514350" y="1003300"/>
          <p14:tracePt t="6305" x="514350" y="996950"/>
          <p14:tracePt t="6321" x="520700" y="996950"/>
          <p14:tracePt t="6499" x="527050" y="996950"/>
          <p14:tracePt t="6507" x="546100" y="996950"/>
          <p14:tracePt t="6521" x="558800" y="996950"/>
          <p14:tracePt t="6538" x="698500" y="996950"/>
          <p14:tracePt t="6555" x="812800" y="971550"/>
          <p14:tracePt t="6571" x="1009650" y="920750"/>
          <p14:tracePt t="6588" x="1219200" y="869950"/>
          <p14:tracePt t="6604" x="1409700" y="838200"/>
          <p14:tracePt t="6621" x="1466850" y="831850"/>
          <p14:tracePt t="6640" x="1466850" y="825500"/>
          <p14:tracePt t="6671" x="1454150" y="831850"/>
          <p14:tracePt t="6688" x="1441450" y="831850"/>
          <p14:tracePt t="6704" x="1428750" y="838200"/>
          <p14:tracePt t="6721" x="1422400" y="844550"/>
          <p14:tracePt t="6738" x="1416050" y="844550"/>
          <p14:tracePt t="6821" x="1416050" y="850900"/>
          <p14:tracePt t="6829" x="1416050" y="863600"/>
          <p14:tracePt t="6838" x="1416050" y="876300"/>
          <p14:tracePt t="6854" x="1416050" y="889000"/>
          <p14:tracePt t="6871" x="1416050" y="901700"/>
          <p14:tracePt t="6888" x="1416050" y="914400"/>
          <p14:tracePt t="6904" x="1416050" y="920750"/>
          <p14:tracePt t="7394" x="1409700" y="920750"/>
          <p14:tracePt t="7477" x="1403350" y="920750"/>
          <p14:tracePt t="7488" x="1397000" y="920750"/>
          <p14:tracePt t="7505" x="1352550" y="927100"/>
          <p14:tracePt t="7522" x="1289050" y="952500"/>
          <p14:tracePt t="7540" x="1231900" y="977900"/>
          <p14:tracePt t="7555" x="1155700" y="1016000"/>
          <p14:tracePt t="7572" x="1123950" y="1047750"/>
          <p14:tracePt t="7589" x="1111250" y="1060450"/>
          <p14:tracePt t="7606" x="1098550" y="1079500"/>
          <p14:tracePt t="7621" x="1092200" y="1092200"/>
          <p14:tracePt t="7638" x="1092200" y="1104900"/>
          <p14:tracePt t="7655" x="1092200" y="1111250"/>
          <p14:tracePt t="7671" x="1092200" y="1117600"/>
          <p14:tracePt t="7690" x="1092200" y="1123950"/>
          <p14:tracePt t="7705" x="1092200" y="1130300"/>
          <p14:tracePt t="7723" x="1098550" y="1136650"/>
          <p14:tracePt t="7739" x="1111250" y="1143000"/>
          <p14:tracePt t="7756" x="1143000" y="1155700"/>
          <p14:tracePt t="7772" x="1212850" y="1174750"/>
          <p14:tracePt t="7789" x="1320800" y="1181100"/>
          <p14:tracePt t="7804" x="1447800" y="1187450"/>
          <p14:tracePt t="7822" x="1581150" y="1193800"/>
          <p14:tracePt t="7839" x="1657350" y="1193800"/>
          <p14:tracePt t="7855" x="1676400" y="1193800"/>
          <p14:tracePt t="7889" x="1676400" y="1187450"/>
          <p14:tracePt t="7905" x="1670050" y="1187450"/>
          <p14:tracePt t="7922" x="1657350" y="1187450"/>
          <p14:tracePt t="7939" x="1651000" y="1187450"/>
          <p14:tracePt t="7972" x="1638300" y="1187450"/>
          <p14:tracePt t="7989" x="1631950" y="1193800"/>
          <p14:tracePt t="8006" x="1612900" y="1200150"/>
          <p14:tracePt t="8024" x="1600200" y="1212850"/>
          <p14:tracePt t="8039" x="1581150" y="1219200"/>
          <p14:tracePt t="8056" x="1574800" y="1219200"/>
          <p14:tracePt t="8103" x="1574800" y="1212850"/>
          <p14:tracePt t="8119" x="1574800" y="1206500"/>
          <p14:tracePt t="8151" x="1574800" y="1200150"/>
          <p14:tracePt t="8175" x="1568450" y="1200150"/>
          <p14:tracePt t="8212" x="1555750" y="1200150"/>
          <p14:tracePt t="8222" x="1549400" y="1200150"/>
          <p14:tracePt t="8239" x="1530350" y="1206500"/>
          <p14:tracePt t="8256" x="1504950" y="1231900"/>
          <p14:tracePt t="8272" x="1492250" y="1250950"/>
          <p14:tracePt t="8275" x="1479550" y="1263650"/>
          <p14:tracePt t="8296" x="1416050" y="1301750"/>
          <p14:tracePt t="8306" x="1371600" y="1327150"/>
          <p14:tracePt t="8307" x="1320800" y="1352550"/>
          <p14:tracePt t="8322" x="1270000" y="1371600"/>
          <p14:tracePt t="8339" x="1123950" y="1428750"/>
          <p14:tracePt t="8356" x="1085850" y="1441450"/>
          <p14:tracePt t="8372" x="1066800" y="1447800"/>
          <p14:tracePt t="8389" x="1060450" y="1454150"/>
          <p14:tracePt t="8422" x="1060450" y="1466850"/>
          <p14:tracePt t="8439" x="1060450" y="1479550"/>
          <p14:tracePt t="8456" x="1066800" y="1492250"/>
          <p14:tracePt t="8472" x="1073150" y="1498600"/>
          <p14:tracePt t="8489" x="1079500" y="1517650"/>
          <p14:tracePt t="8506" x="1079500" y="1524000"/>
          <p14:tracePt t="8522" x="1085850" y="1536700"/>
          <p14:tracePt t="8540" x="1092200" y="1543050"/>
          <p14:tracePt t="8556" x="1098550" y="1549400"/>
          <p14:tracePt t="8573" x="1193800" y="1555750"/>
          <p14:tracePt t="8589" x="1320800" y="1536700"/>
          <p14:tracePt t="8606" x="1428750" y="1504950"/>
          <p14:tracePt t="8623" x="1517650" y="1466850"/>
          <p14:tracePt t="8639" x="1562100" y="1447800"/>
          <p14:tracePt t="8656" x="1574800" y="1435100"/>
          <p14:tracePt t="8707" x="1581150" y="1435100"/>
          <p14:tracePt t="8723" x="1587500" y="1435100"/>
          <p14:tracePt t="8739" x="1631950" y="1435100"/>
          <p14:tracePt t="8756" x="1644650" y="1428750"/>
          <p14:tracePt t="8934" x="1638300" y="1428750"/>
          <p14:tracePt t="8951" x="1587500" y="1428750"/>
          <p14:tracePt t="8957" x="1549400" y="1435100"/>
          <p14:tracePt t="8974" x="1492250" y="1441450"/>
          <p14:tracePt t="8990" x="1435100" y="1441450"/>
          <p14:tracePt t="9007" x="1384300" y="1441450"/>
          <p14:tracePt t="9023" x="1314450" y="1454150"/>
          <p14:tracePt t="9040" x="1212850" y="1485900"/>
          <p14:tracePt t="9056" x="1041400" y="1524000"/>
          <p14:tracePt t="9072" x="850900" y="1555750"/>
          <p14:tracePt t="9090" x="673100" y="1593850"/>
          <p14:tracePt t="9106" x="400050" y="1625600"/>
          <p14:tracePt t="9123" x="158750" y="1644650"/>
          <p14:tracePt t="9143" x="19050" y="1657350"/>
          <p14:tracePt t="9171" x="25400" y="1657350"/>
          <p14:tracePt t="9180" x="31750" y="1657350"/>
          <p14:tracePt t="9189" x="38100" y="1657350"/>
          <p14:tracePt t="9207" x="69850" y="1701800"/>
          <p14:tracePt t="9223" x="120650" y="1778000"/>
          <p14:tracePt t="9240" x="190500" y="1911350"/>
          <p14:tracePt t="9242" x="234950" y="1981200"/>
          <p14:tracePt t="9257" x="336550" y="2101850"/>
          <p14:tracePt t="9274" x="444500" y="2209800"/>
          <p14:tracePt t="9291" x="539750" y="2273300"/>
          <p14:tracePt t="9307" x="571500" y="2292350"/>
          <p14:tracePt t="9340" x="584200" y="2286000"/>
          <p14:tracePt t="9357" x="628650" y="2260600"/>
          <p14:tracePt t="9373" x="755650" y="2209800"/>
          <p14:tracePt t="9390" x="946150" y="2159000"/>
          <p14:tracePt t="9405" x="1162050" y="2082800"/>
          <p14:tracePt t="9423" x="1346200" y="2012950"/>
          <p14:tracePt t="9440" x="1435100" y="1968500"/>
          <p14:tracePt t="9457" x="1441450" y="1943100"/>
          <p14:tracePt t="9474" x="1403350" y="1911350"/>
          <p14:tracePt t="9491" x="1320800" y="1854200"/>
          <p14:tracePt t="9507" x="1308100" y="1841500"/>
          <p14:tracePt t="9509" x="1295400" y="1822450"/>
          <p14:tracePt t="9523" x="1289050" y="1790700"/>
          <p14:tracePt t="9541" x="1295400" y="1758950"/>
          <p14:tracePt t="9557" x="1314450" y="1733550"/>
          <p14:tracePt t="9573" x="1339850" y="1720850"/>
          <p14:tracePt t="9590" x="1371600" y="1701800"/>
          <p14:tracePt t="9608" x="1403350" y="1695450"/>
          <p14:tracePt t="9625" x="1428750" y="1682750"/>
          <p14:tracePt t="9640" x="1447800" y="1676400"/>
          <p14:tracePt t="9657" x="1454150" y="1670050"/>
          <p14:tracePt t="9748" x="1460500" y="1676400"/>
          <p14:tracePt t="9757" x="1466850" y="1682750"/>
          <p14:tracePt t="9774" x="1466850" y="1695450"/>
          <p14:tracePt t="9794" x="1473200" y="1714500"/>
          <p14:tracePt t="9809" x="1473200" y="1720850"/>
          <p14:tracePt t="9883" x="1479550" y="1720850"/>
          <p14:tracePt t="9892" x="1479550" y="1727200"/>
          <p14:tracePt t="9960" x="1485900" y="1733550"/>
          <p14:tracePt t="10324" x="1492250" y="1733550"/>
          <p14:tracePt t="10331" x="1492250" y="1739900"/>
          <p14:tracePt t="10343" x="1498600" y="1746250"/>
          <p14:tracePt t="10357" x="1498600" y="1752600"/>
          <p14:tracePt t="10374" x="1498600" y="1758950"/>
          <p14:tracePt t="10390" x="1498600" y="1765300"/>
          <p14:tracePt t="10393" x="1498600" y="1771650"/>
          <p14:tracePt t="10411" x="1498600" y="1778000"/>
          <p14:tracePt t="10678" x="1485900" y="1778000"/>
          <p14:tracePt t="10692" x="1479550" y="1784350"/>
          <p14:tracePt t="10708" x="1473200" y="1790700"/>
          <p14:tracePt t="10726" x="1466850" y="1790700"/>
          <p14:tracePt t="10758" x="1460500" y="1790700"/>
          <p14:tracePt t="10794" x="1454150" y="1790700"/>
          <p14:tracePt t="10824" x="1447800" y="1790700"/>
          <p14:tracePt t="10841" x="1428750" y="1790700"/>
          <p14:tracePt t="10857" x="1409700" y="1803400"/>
          <p14:tracePt t="10873" x="1384300" y="1822450"/>
          <p14:tracePt t="10891" x="1358900" y="1847850"/>
          <p14:tracePt t="10908" x="1333500" y="1873250"/>
          <p14:tracePt t="10924" x="1270000" y="1924050"/>
          <p14:tracePt t="10941" x="1181100" y="1981200"/>
          <p14:tracePt t="10958" x="1073150" y="2038350"/>
          <p14:tracePt t="10975" x="984250" y="2070100"/>
          <p14:tracePt t="10991" x="901700" y="2089150"/>
          <p14:tracePt t="11008" x="838200" y="2089150"/>
          <p14:tracePt t="11029" x="831850" y="2089150"/>
          <p14:tracePt t="11059" x="831850" y="2082800"/>
          <p14:tracePt t="11079" x="850900" y="2082800"/>
          <p14:tracePt t="11091" x="869950" y="2076450"/>
          <p14:tracePt t="11108" x="895350" y="2076450"/>
          <p14:tracePt t="11125" x="933450" y="2076450"/>
          <p14:tracePt t="11142" x="1003300" y="2076450"/>
          <p14:tracePt t="11158" x="1104900" y="2070100"/>
          <p14:tracePt t="11175" x="1187450" y="2063750"/>
          <p14:tracePt t="11191" x="1238250" y="2063750"/>
          <p14:tracePt t="11208" x="1276350" y="2057400"/>
          <p14:tracePt t="11226" x="1301750" y="2051050"/>
          <p14:tracePt t="11241" x="1308100" y="2051050"/>
          <p14:tracePt t="11258" x="1320800" y="2038350"/>
          <p14:tracePt t="11261" x="1327150" y="2038350"/>
          <p14:tracePt t="11275" x="1339850" y="2032000"/>
          <p14:tracePt t="11292" x="1358900" y="2019300"/>
          <p14:tracePt t="11308" x="1358900" y="2012950"/>
          <p14:tracePt t="11310" x="1365250" y="2006600"/>
          <p14:tracePt t="11325" x="1371600" y="2006600"/>
          <p14:tracePt t="11327" x="1371600" y="2000250"/>
          <p14:tracePt t="11451" x="1371600" y="1993900"/>
          <p14:tracePt t="11458" x="1371600" y="1987550"/>
          <p14:tracePt t="11481" x="1390650" y="1955800"/>
          <p14:tracePt t="11492" x="1390650" y="1943100"/>
          <p14:tracePt t="11508" x="1397000" y="1930400"/>
          <p14:tracePt t="11526" x="1397000" y="1924050"/>
          <p14:tracePt t="11558" x="1390650" y="1924050"/>
          <p14:tracePt t="11575" x="1377950" y="1924050"/>
          <p14:tracePt t="11592" x="1339850" y="1943100"/>
          <p14:tracePt t="11609" x="1282700" y="1955800"/>
          <p14:tracePt t="11626" x="1200150" y="1981200"/>
          <p14:tracePt t="11642" x="1104900" y="2006600"/>
          <p14:tracePt t="11659" x="971550" y="2051050"/>
          <p14:tracePt t="11674" x="914400" y="2076450"/>
          <p14:tracePt t="11692" x="882650" y="2108200"/>
          <p14:tracePt t="11708" x="863600" y="2133600"/>
          <p14:tracePt t="11725" x="844550" y="2159000"/>
          <p14:tracePt t="11742" x="825500" y="2178050"/>
          <p14:tracePt t="11759" x="781050" y="2197100"/>
          <p14:tracePt t="11775" x="717550" y="2216150"/>
          <p14:tracePt t="11792" x="647700" y="2222500"/>
          <p14:tracePt t="11795" x="622300" y="2228850"/>
          <p14:tracePt t="11815" x="603250" y="2228850"/>
          <p14:tracePt t="11910" x="596900" y="2228850"/>
          <p14:tracePt t="11917" x="590550" y="2228850"/>
          <p14:tracePt t="11926" x="584200" y="2222500"/>
          <p14:tracePt t="11942" x="577850" y="2222500"/>
          <p14:tracePt t="11959" x="565150" y="2216150"/>
          <p14:tracePt t="11975" x="552450" y="2209800"/>
          <p14:tracePt t="11992" x="546100" y="2203450"/>
          <p14:tracePt t="12009" x="546100" y="2190750"/>
          <p14:tracePt t="12026" x="546100" y="2184400"/>
          <p14:tracePt t="12042" x="552450" y="2184400"/>
          <p14:tracePt t="12076" x="539750" y="2190750"/>
          <p14:tracePt t="12093" x="508000" y="2197100"/>
          <p14:tracePt t="12109" x="501650" y="2197100"/>
          <p14:tracePt t="12126" x="488950" y="2197100"/>
          <p14:tracePt t="12143" x="482600" y="2190750"/>
          <p14:tracePt t="12195" x="482600" y="2184400"/>
          <p14:tracePt t="12383" x="476250" y="2184400"/>
          <p14:tracePt t="12442" x="476250" y="2190750"/>
          <p14:tracePt t="12458" x="469900" y="2190750"/>
          <p14:tracePt t="12476" x="463550" y="2190750"/>
          <p14:tracePt t="12493" x="457200" y="2197100"/>
          <p14:tracePt t="12526" x="450850" y="2197100"/>
          <p14:tracePt t="12567" x="444500" y="2203450"/>
          <p14:tracePt t="12582" x="438150" y="2203450"/>
          <p14:tracePt t="12593" x="431800" y="2209800"/>
          <p14:tracePt t="12609" x="412750" y="2216150"/>
          <p14:tracePt t="12626" x="393700" y="2222500"/>
          <p14:tracePt t="12642" x="387350" y="2222500"/>
          <p14:tracePt t="12783" x="387350" y="2228850"/>
          <p14:tracePt t="12791" x="381000" y="2228850"/>
          <p14:tracePt t="13234" x="387350" y="2228850"/>
          <p14:tracePt t="13241" x="393700" y="2228850"/>
          <p14:tracePt t="13249" x="406400" y="2228850"/>
          <p14:tracePt t="13261" x="419100" y="2228850"/>
          <p14:tracePt t="13263" x="431800" y="2228850"/>
          <p14:tracePt t="13277" x="444500" y="2228850"/>
          <p14:tracePt t="13295" x="457200" y="2228850"/>
          <p14:tracePt t="13310" x="463550" y="2228850"/>
          <p14:tracePt t="13311" x="469900" y="2228850"/>
          <p14:tracePt t="13329" x="488950" y="2228850"/>
          <p14:tracePt t="13343" x="527050" y="2228850"/>
          <p14:tracePt t="13359" x="584200" y="2222500"/>
          <p14:tracePt t="13376" x="635000" y="2216150"/>
          <p14:tracePt t="13393" x="685800" y="2209800"/>
          <p14:tracePt t="13410" x="704850" y="2203450"/>
          <p14:tracePt t="13427" x="717550" y="2203450"/>
          <p14:tracePt t="13443" x="723900" y="2203450"/>
          <p14:tracePt t="13460" x="730250" y="2197100"/>
          <p14:tracePt t="13478" x="736600" y="2197100"/>
          <p14:tracePt t="13493" x="736600" y="2190750"/>
          <p14:tracePt t="13510" x="749300" y="2190750"/>
          <p14:tracePt t="13511" x="749300" y="2184400"/>
          <p14:tracePt t="13528" x="755650" y="2184400"/>
          <p14:tracePt t="13545" x="774700" y="2178050"/>
          <p14:tracePt t="13560" x="781050" y="2178050"/>
          <p14:tracePt t="13562" x="787400" y="2178050"/>
          <p14:tracePt t="13579" x="800100" y="2171700"/>
          <p14:tracePt t="13593" x="819150" y="2165350"/>
          <p14:tracePt t="13610" x="838200" y="2152650"/>
          <p14:tracePt t="13627" x="863600" y="2139950"/>
          <p14:tracePt t="13643" x="895350" y="2127250"/>
          <p14:tracePt t="13661" x="933450" y="2114550"/>
          <p14:tracePt t="13676" x="984250" y="2089150"/>
          <p14:tracePt t="13694" x="1016000" y="2082800"/>
          <p14:tracePt t="13710" x="1054100" y="2063750"/>
          <p14:tracePt t="13727" x="1066800" y="2057400"/>
          <p14:tracePt t="13729" x="1073150" y="2051050"/>
          <p14:tracePt t="13744" x="1079500" y="2044700"/>
          <p14:tracePt t="13764" x="1085850" y="2044700"/>
          <p14:tracePt t="13794" x="1092200" y="2044700"/>
          <p14:tracePt t="13811" x="1104900" y="2038350"/>
          <p14:tracePt t="13828" x="1117600" y="2038350"/>
          <p14:tracePt t="13843" x="1130300" y="2038350"/>
          <p14:tracePt t="13860" x="1149350" y="2032000"/>
          <p14:tracePt t="13877" x="1174750" y="2032000"/>
          <p14:tracePt t="13894" x="1225550" y="2032000"/>
          <p14:tracePt t="13910" x="1289050" y="2032000"/>
          <p14:tracePt t="13928" x="1358900" y="2019300"/>
          <p14:tracePt t="13945" x="1397000" y="2019300"/>
          <p14:tracePt t="13960" x="1428750" y="2012950"/>
          <p14:tracePt t="13977" x="1441450" y="2006600"/>
          <p14:tracePt t="13979" x="1447800" y="2000250"/>
          <p14:tracePt t="14010" x="1447800" y="1993900"/>
          <p14:tracePt t="14044" x="1435100" y="1981200"/>
          <p14:tracePt t="14061" x="1422400" y="1974850"/>
          <p14:tracePt t="14077" x="1409700" y="1974850"/>
          <p14:tracePt t="14096" x="1397000" y="1974850"/>
          <p14:tracePt t="14110" x="1352550" y="2006600"/>
          <p14:tracePt t="14128" x="1295400" y="2044700"/>
          <p14:tracePt t="14144" x="1219200" y="2089150"/>
          <p14:tracePt t="14161" x="1143000" y="2120900"/>
          <p14:tracePt t="14177" x="1060450" y="2146300"/>
          <p14:tracePt t="14194" x="996950" y="2165350"/>
          <p14:tracePt t="14211" x="952500" y="2184400"/>
          <p14:tracePt t="14228" x="895350" y="2241550"/>
          <p14:tracePt t="14244" x="857250" y="2273300"/>
          <p14:tracePt t="14246" x="831850" y="2292350"/>
          <p14:tracePt t="14261" x="781050" y="2324100"/>
          <p14:tracePt t="14281" x="755650" y="2336800"/>
          <p14:tracePt t="14294" x="755650" y="2343150"/>
          <p14:tracePt t="14344" x="749300" y="2343150"/>
          <p14:tracePt t="14360" x="742950" y="2343150"/>
          <p14:tracePt t="14377" x="736600" y="2349500"/>
          <p14:tracePt t="14411" x="730250" y="2349500"/>
          <p14:tracePt t="14581" x="736600" y="2349500"/>
          <p14:tracePt t="14589" x="749300" y="2349500"/>
          <p14:tracePt t="14596" x="755650" y="2349500"/>
          <p14:tracePt t="14615" x="787400" y="2343150"/>
          <p14:tracePt t="14627" x="812800" y="2343150"/>
          <p14:tracePt t="14644" x="844550" y="2336800"/>
          <p14:tracePt t="14661" x="850900" y="2336800"/>
          <p14:tracePt t="14705" x="857250" y="2336800"/>
          <p14:tracePt t="14714" x="869950" y="2336800"/>
          <p14:tracePt t="14728" x="876300" y="2330450"/>
          <p14:tracePt t="14746" x="946150" y="2317750"/>
          <p14:tracePt t="14761" x="996950" y="2311400"/>
          <p14:tracePt t="14778" x="1016000" y="2311400"/>
          <p14:tracePt t="14794" x="1022350" y="2311400"/>
          <p14:tracePt t="14828" x="1028700" y="2311400"/>
          <p14:tracePt t="14891" x="1035050" y="2311400"/>
          <p14:tracePt t="14899" x="1041400" y="2311400"/>
          <p14:tracePt t="14911" x="1047750" y="2311400"/>
          <p14:tracePt t="14929" x="1073150" y="2311400"/>
          <p14:tracePt t="14944" x="1092200" y="2311400"/>
          <p14:tracePt t="14962" x="1130300" y="2311400"/>
          <p14:tracePt t="14963" x="1149350" y="2311400"/>
          <p14:tracePt t="14978" x="1168400" y="2311400"/>
          <p14:tracePt t="14995" x="1200150" y="2311400"/>
          <p14:tracePt t="15015" x="1212850" y="2305050"/>
          <p14:tracePt t="15032" x="1225550" y="2305050"/>
          <p14:tracePt t="15035" x="1231900" y="2305050"/>
          <p14:tracePt t="15045" x="1231900" y="2298700"/>
          <p14:tracePt t="15061" x="1244600" y="2298700"/>
          <p14:tracePt t="15079" x="1250950" y="2298700"/>
          <p14:tracePt t="15095" x="1257300" y="2298700"/>
          <p14:tracePt t="15129" x="1263650" y="2298700"/>
          <p14:tracePt t="15148" x="1263650" y="2292350"/>
          <p14:tracePt t="15201" x="1250950" y="2298700"/>
          <p14:tracePt t="15224" x="1225550" y="2311400"/>
          <p14:tracePt t="15234" x="1219200" y="2317750"/>
          <p14:tracePt t="15245" x="1200150" y="2330450"/>
          <p14:tracePt t="15262" x="1181100" y="2343150"/>
          <p14:tracePt t="15278" x="1162050" y="2349500"/>
          <p14:tracePt t="15281" x="1149350" y="2349500"/>
          <p14:tracePt t="15299" x="1136650" y="2355850"/>
          <p14:tracePt t="15311" x="1130300" y="2362200"/>
          <p14:tracePt t="15313" x="1104900" y="2368550"/>
          <p14:tracePt t="15328" x="1066800" y="2374900"/>
          <p14:tracePt t="15345" x="952500" y="2393950"/>
          <p14:tracePt t="15346" x="908050" y="2406650"/>
          <p14:tracePt t="15362" x="768350" y="2432050"/>
          <p14:tracePt t="15378" x="660400" y="2451100"/>
          <p14:tracePt t="15395" x="615950" y="2470150"/>
          <p14:tracePt t="15413" x="609600" y="2470150"/>
          <p14:tracePt t="15428" x="609600" y="2476500"/>
          <p14:tracePt t="15445" x="615950" y="2482850"/>
          <p14:tracePt t="15463" x="622300" y="2489200"/>
          <p14:tracePt t="15483" x="628650" y="2508250"/>
          <p14:tracePt t="15495" x="628650" y="2514600"/>
          <p14:tracePt t="15512" x="628650" y="2533650"/>
          <p14:tracePt t="15529" x="628650" y="2546350"/>
          <p14:tracePt t="15547" x="635000" y="2565400"/>
          <p14:tracePt t="15561" x="647700" y="2565400"/>
          <p14:tracePt t="15563" x="660400" y="2571750"/>
          <p14:tracePt t="15578" x="673100" y="2578100"/>
          <p14:tracePt t="15595" x="711200" y="2597150"/>
          <p14:tracePt t="15612" x="749300" y="2622550"/>
          <p14:tracePt t="15629" x="755650" y="2628900"/>
          <p14:tracePt t="15645" x="762000" y="2628900"/>
          <p14:tracePt t="15679" x="774700" y="2628900"/>
          <p14:tracePt t="15695" x="793750" y="2622550"/>
          <p14:tracePt t="15712" x="825500" y="2622550"/>
          <p14:tracePt t="15729" x="850900" y="2616200"/>
          <p14:tracePt t="15746" x="869950" y="2616200"/>
          <p14:tracePt t="15762" x="882650" y="2616200"/>
          <p14:tracePt t="15778" x="882650" y="2609850"/>
          <p14:tracePt t="15812" x="889000" y="2609850"/>
          <p14:tracePt t="15830" x="901700" y="2603500"/>
          <p14:tracePt t="15845" x="914400" y="2590800"/>
          <p14:tracePt t="15863" x="933450" y="2578100"/>
          <p14:tracePt t="15881" x="946150" y="2571750"/>
          <p14:tracePt t="15912" x="952500" y="2571750"/>
          <p14:tracePt t="15946" x="971550" y="2571750"/>
          <p14:tracePt t="15962" x="977900" y="2571750"/>
          <p14:tracePt t="15995" x="984250" y="2571750"/>
          <p14:tracePt t="16012" x="996950" y="2571750"/>
          <p14:tracePt t="16032" x="1060450" y="2584450"/>
          <p14:tracePt t="16045" x="1168400" y="2590800"/>
          <p14:tracePt t="16062" x="1276350" y="2597150"/>
          <p14:tracePt t="16079" x="1333500" y="2603500"/>
          <p14:tracePt t="16096" x="1339850" y="2603500"/>
          <p14:tracePt t="16112" x="1339850" y="2597150"/>
          <p14:tracePt t="16129" x="1333500" y="2597150"/>
          <p14:tracePt t="16214" x="1339850" y="2590800"/>
          <p14:tracePt t="16229" x="1346200" y="2590800"/>
          <p14:tracePt t="16246" x="1352550" y="2584450"/>
          <p14:tracePt t="16353" x="1358900" y="2584450"/>
          <p14:tracePt t="16361" x="1365250" y="2584450"/>
          <p14:tracePt t="16368" x="1371600" y="2584450"/>
          <p14:tracePt t="16379" x="1377950" y="2584450"/>
          <p14:tracePt t="16396" x="1397000" y="2584450"/>
          <p14:tracePt t="16413" x="1416050" y="2584450"/>
          <p14:tracePt t="16430" x="1441450" y="2584450"/>
          <p14:tracePt t="16446" x="1485900" y="2584450"/>
          <p14:tracePt t="16463" x="1524000" y="2584450"/>
          <p14:tracePt t="16479" x="1555750" y="2584450"/>
          <p14:tracePt t="16496" x="1581150" y="2584450"/>
          <p14:tracePt t="16498" x="1593850" y="2578100"/>
          <p14:tracePt t="16513" x="1606550" y="2578100"/>
          <p14:tracePt t="16632" x="1600200" y="2578100"/>
          <p14:tracePt t="16742" x="1593850" y="2578100"/>
          <p14:tracePt t="16748" x="1587500" y="2578100"/>
          <p14:tracePt t="16763" x="1574800" y="2578100"/>
          <p14:tracePt t="16779" x="1549400" y="2584450"/>
          <p14:tracePt t="16796" x="1524000" y="2590800"/>
          <p14:tracePt t="16813" x="1479550" y="2603500"/>
          <p14:tracePt t="16829" x="1447800" y="2622550"/>
          <p14:tracePt t="16846" x="1403350" y="2654300"/>
          <p14:tracePt t="16863" x="1377950" y="2673350"/>
          <p14:tracePt t="16879" x="1346200" y="2698750"/>
          <p14:tracePt t="16896" x="1327150" y="2717800"/>
          <p14:tracePt t="16913" x="1295400" y="2736850"/>
          <p14:tracePt t="16929" x="1263650" y="2755900"/>
          <p14:tracePt t="16946" x="1225550" y="2774950"/>
          <p14:tracePt t="16949" x="1219200" y="2781300"/>
          <p14:tracePt t="16967" x="1212850" y="2787650"/>
          <p14:tracePt t="16980" x="1212850" y="2794000"/>
          <p14:tracePt t="16996" x="1200150" y="2800350"/>
          <p14:tracePt t="17015" x="1187450" y="2813050"/>
          <p14:tracePt t="17029" x="1174750" y="2825750"/>
          <p14:tracePt t="17046" x="1168400" y="2838450"/>
          <p14:tracePt t="17064" x="1155700" y="2844800"/>
          <p14:tracePt t="17084" x="1155700" y="2857500"/>
          <p14:tracePt t="17096" x="1155700" y="2863850"/>
          <p14:tracePt t="17113" x="1168400" y="2863850"/>
          <p14:tracePt t="17130" x="1187450" y="2844800"/>
          <p14:tracePt t="17147" x="1206500" y="2819400"/>
          <p14:tracePt t="17163" x="1206500" y="2813050"/>
          <p14:tracePt t="17196" x="1206500" y="2832100"/>
          <p14:tracePt t="17212" x="1219200" y="2927350"/>
          <p14:tracePt t="17230" x="1244600" y="3079750"/>
          <p14:tracePt t="17247" x="1250950" y="3238500"/>
          <p14:tracePt t="17265" x="1225550" y="3295650"/>
          <p14:tracePt t="17280" x="1206500" y="3314700"/>
          <p14:tracePt t="17297" x="1187450" y="3321050"/>
          <p14:tracePt t="17313" x="1181100" y="3314700"/>
          <p14:tracePt t="17330" x="1200150" y="3302000"/>
          <p14:tracePt t="17348" x="1320800" y="3302000"/>
          <p14:tracePt t="17364" x="1524000" y="3308350"/>
          <p14:tracePt t="17380" x="1720850" y="3333750"/>
          <p14:tracePt t="17397" x="1873250" y="3359150"/>
          <p14:tracePt t="17399" x="1917700" y="3371850"/>
          <p14:tracePt t="17419" x="1936750" y="3378200"/>
          <p14:tracePt t="17452" x="1936750" y="3371850"/>
          <p14:tracePt t="17464" x="1936750" y="3365500"/>
          <p14:tracePt t="17481" x="1924050" y="3352800"/>
          <p14:tracePt t="17497" x="1911350" y="3333750"/>
          <p14:tracePt t="17513" x="1905000" y="3295650"/>
          <p14:tracePt t="17529" x="1905000" y="3257550"/>
          <p14:tracePt t="17547" x="1898650" y="3194050"/>
          <p14:tracePt t="17563" x="1879600" y="3130550"/>
          <p14:tracePt t="17581" x="1854200" y="3054350"/>
          <p14:tracePt t="17597" x="1816100" y="2978150"/>
          <p14:tracePt t="17614" x="1771650" y="2914650"/>
          <p14:tracePt t="17632" x="1701800" y="2876550"/>
          <p14:tracePt t="17647" x="1689100" y="2870200"/>
          <p14:tracePt t="17663" x="1657350" y="2863850"/>
          <p14:tracePt t="17680" x="1625600" y="2863850"/>
          <p14:tracePt t="17681" x="1612900" y="2863850"/>
          <p14:tracePt t="17699" x="1568450" y="2863850"/>
          <p14:tracePt t="17714" x="1549400" y="2863850"/>
          <p14:tracePt t="17715" x="1524000" y="2863850"/>
          <p14:tracePt t="17730" x="1498600" y="2863850"/>
          <p14:tracePt t="17732" x="1473200" y="2863850"/>
          <p14:tracePt t="17747" x="1447800" y="2863850"/>
          <p14:tracePt t="17749" x="1422400" y="2863850"/>
          <p14:tracePt t="17765" x="1358900" y="2870200"/>
          <p14:tracePt t="17780" x="1263650" y="2870200"/>
          <p14:tracePt t="17797" x="1174750" y="2870200"/>
          <p14:tracePt t="17814" x="1054100" y="2870200"/>
          <p14:tracePt t="17832" x="1003300" y="2882900"/>
          <p14:tracePt t="17847" x="990600" y="2895600"/>
          <p14:tracePt t="17864" x="977900" y="2914650"/>
          <p14:tracePt t="17882" x="971550" y="2940050"/>
          <p14:tracePt t="17897" x="965200" y="2952750"/>
          <p14:tracePt t="17914" x="946150" y="2971800"/>
          <p14:tracePt t="17915" x="939800" y="2978150"/>
          <p14:tracePt t="17930" x="933450" y="2984500"/>
          <p14:tracePt t="17932" x="927100" y="2990850"/>
          <p14:tracePt t="17950" x="914400" y="2997200"/>
          <p14:tracePt t="17964" x="908050" y="3003550"/>
          <p14:tracePt t="17980" x="908050" y="3022600"/>
          <p14:tracePt t="17998" x="927100" y="3060700"/>
          <p14:tracePt t="18014" x="946150" y="3092450"/>
          <p14:tracePt t="18031" x="984250" y="3130550"/>
          <p14:tracePt t="18047" x="1003300" y="3143250"/>
          <p14:tracePt t="18064" x="1009650" y="3149600"/>
          <p14:tracePt t="18081" x="1016000" y="3149600"/>
          <p14:tracePt t="18098" x="1022350" y="3143250"/>
          <p14:tracePt t="18114" x="1035050" y="3130550"/>
          <p14:tracePt t="18131" x="1041400" y="3124200"/>
          <p14:tracePt t="18151" x="1047750" y="3117850"/>
          <p14:tracePt t="18215" x="1041400" y="3117850"/>
          <p14:tracePt t="18231" x="1028700" y="3105150"/>
          <p14:tracePt t="18247" x="1003300" y="3098800"/>
          <p14:tracePt t="18264" x="984250" y="3086100"/>
          <p14:tracePt t="18283" x="958850" y="3073400"/>
          <p14:tracePt t="18468" x="958850" y="3079750"/>
          <p14:tracePt t="18492" x="958850" y="3098800"/>
          <p14:tracePt t="18796" x="965200" y="3098800"/>
          <p14:tracePt t="18804" x="977900" y="3098800"/>
          <p14:tracePt t="18815" x="996950" y="3098800"/>
          <p14:tracePt t="18832" x="1054100" y="3086100"/>
          <p14:tracePt t="18848" x="1111250" y="3073400"/>
          <p14:tracePt t="18852" x="1130300" y="3073400"/>
          <p14:tracePt t="18865" x="1149350" y="3067050"/>
          <p14:tracePt t="18868" x="1168400" y="3060700"/>
          <p14:tracePt t="18886" x="1181100" y="3060700"/>
          <p14:tracePt t="19193" x="1187450" y="3054350"/>
          <p14:tracePt t="19215" x="1193800" y="3048000"/>
          <p14:tracePt t="19305" x="1187450" y="3048000"/>
          <p14:tracePt t="19313" x="1181100" y="3054350"/>
          <p14:tracePt t="19323" x="1174750" y="3054350"/>
          <p14:tracePt t="19331" x="1162050" y="3060700"/>
          <p14:tracePt t="19348" x="1130300" y="3067050"/>
          <p14:tracePt t="19365" x="1085850" y="3079750"/>
          <p14:tracePt t="19382" x="1041400" y="3092450"/>
          <p14:tracePt t="19399" x="990600" y="3117850"/>
          <p14:tracePt t="19415" x="958850" y="3136900"/>
          <p14:tracePt t="19432" x="933450" y="3149600"/>
          <p14:tracePt t="19448" x="927100" y="3162300"/>
          <p14:tracePt t="19450" x="914400" y="3168650"/>
          <p14:tracePt t="19465" x="908050" y="3181350"/>
          <p14:tracePt t="19482" x="882650" y="3200400"/>
          <p14:tracePt t="19484" x="857250" y="3206750"/>
          <p14:tracePt t="19498" x="838200" y="3219450"/>
          <p14:tracePt t="19500" x="812800" y="3232150"/>
          <p14:tracePt t="19515" x="793750" y="3244850"/>
          <p14:tracePt t="19532" x="730250" y="3270250"/>
          <p14:tracePt t="19550" x="723900" y="3282950"/>
          <p14:tracePt t="19619" x="717550" y="3289300"/>
          <p14:tracePt t="19632" x="711200" y="3302000"/>
          <p14:tracePt t="19648" x="704850" y="3314700"/>
          <p14:tracePt t="19666" x="704850" y="3321050"/>
          <p14:tracePt t="19682" x="698500" y="3321050"/>
          <p14:tracePt t="19751" x="711200" y="3321050"/>
          <p14:tracePt t="19765" x="723900" y="3321050"/>
          <p14:tracePt t="19782" x="736600" y="3321050"/>
          <p14:tracePt t="19904" x="742950" y="3321050"/>
          <p14:tracePt t="19912" x="749300" y="3321050"/>
          <p14:tracePt t="19921" x="755650" y="3321050"/>
          <p14:tracePt t="19932" x="787400" y="3321050"/>
          <p14:tracePt t="19949" x="850900" y="3321050"/>
          <p14:tracePt t="19965" x="863600" y="3321050"/>
          <p14:tracePt t="19967" x="901700" y="3314700"/>
          <p14:tracePt t="19982" x="927100" y="3308350"/>
          <p14:tracePt t="19984" x="939800" y="3302000"/>
          <p14:tracePt t="20000" x="965200" y="3302000"/>
          <p14:tracePt t="20016" x="990600" y="3295650"/>
          <p14:tracePt t="20034" x="990600" y="3289300"/>
          <p14:tracePt t="20049" x="996950" y="3289300"/>
          <p14:tracePt t="20065" x="1003300" y="3289300"/>
          <p14:tracePt t="20083" x="1009650" y="3276600"/>
          <p14:tracePt t="20103" x="1016000" y="3270250"/>
          <p14:tracePt t="20306" x="1009650" y="3270250"/>
          <p14:tracePt t="20323" x="1003300" y="3276600"/>
          <p14:tracePt t="20347" x="990600" y="3282950"/>
          <p14:tracePt t="20366" x="984250" y="3282950"/>
          <p14:tracePt t="20399" x="977900" y="3282950"/>
          <p14:tracePt t="20584" x="977900" y="3289300"/>
          <p14:tracePt t="20593" x="990600" y="3289300"/>
          <p14:tracePt t="20616" x="1073150" y="3327400"/>
          <p14:tracePt t="20633" x="1149350" y="3327400"/>
          <p14:tracePt t="20650" x="1219200" y="3282950"/>
          <p14:tracePt t="20666" x="1244600" y="3200400"/>
          <p14:tracePt t="20685" x="1257300" y="3124200"/>
          <p14:tracePt t="20699" x="1282700" y="3067050"/>
          <p14:tracePt t="20716" x="1295400" y="3035300"/>
          <p14:tracePt t="20733" x="1301750" y="3028950"/>
          <p14:tracePt t="20777" x="1301750" y="3035300"/>
          <p14:tracePt t="20785" x="1295400" y="3035300"/>
          <p14:tracePt t="20800" x="1289050" y="3054350"/>
          <p14:tracePt t="20815" x="1282700" y="3067050"/>
          <p14:tracePt t="20833" x="1270000" y="3073400"/>
          <p14:tracePt t="20849" x="1270000" y="3079750"/>
          <p14:tracePt t="20866" x="1257300" y="3079750"/>
          <p14:tracePt t="20883" x="1244600" y="3079750"/>
          <p14:tracePt t="20901" x="1225550" y="3079750"/>
          <p14:tracePt t="20916" x="1206500" y="3067050"/>
          <p14:tracePt t="20933" x="1168400" y="3048000"/>
          <p14:tracePt t="20964" x="1073150" y="3035300"/>
          <p14:tracePt t="20972" x="1041400" y="3041650"/>
          <p14:tracePt t="20982" x="1028700" y="3041650"/>
          <p14:tracePt t="21000" x="996950" y="3041650"/>
          <p14:tracePt t="21001" x="977900" y="3041650"/>
          <p14:tracePt t="21016" x="971550" y="3048000"/>
          <p14:tracePt t="21033" x="958850" y="3048000"/>
          <p14:tracePt t="21035" x="952500" y="3048000"/>
          <p14:tracePt t="21223" x="952500" y="3054350"/>
          <p14:tracePt t="21235" x="958850" y="3060700"/>
          <p14:tracePt t="21250" x="984250" y="3098800"/>
          <p14:tracePt t="21267" x="1028700" y="3130550"/>
          <p14:tracePt t="21283" x="1060450" y="3155950"/>
          <p14:tracePt t="21300" x="1079500" y="3168650"/>
          <p14:tracePt t="21316" x="1085850" y="3168650"/>
          <p14:tracePt t="21418" x="1085850" y="3175000"/>
          <p14:tracePt t="21426" x="1079500" y="3175000"/>
          <p14:tracePt t="21433" x="1079500" y="3181350"/>
          <p14:tracePt t="21450" x="1066800" y="3187700"/>
          <p14:tracePt t="21466" x="1066800" y="3194050"/>
          <p14:tracePt t="21542" x="1085850" y="3194050"/>
          <p14:tracePt t="21550" x="1111250" y="3194050"/>
          <p14:tracePt t="21567" x="1162050" y="3194050"/>
          <p14:tracePt t="21583" x="1219200" y="3181350"/>
          <p14:tracePt t="21600" x="1276350" y="3162300"/>
          <p14:tracePt t="21617" x="1327150" y="3143250"/>
          <p14:tracePt t="21637" x="1371600" y="3105150"/>
          <p14:tracePt t="21650" x="1384300" y="3092450"/>
          <p14:tracePt t="21667" x="1403350" y="3060700"/>
          <p14:tracePt t="21684" x="1409700" y="3041650"/>
          <p14:tracePt t="21701" x="1409700" y="3035300"/>
          <p14:tracePt t="21723" x="1403350" y="3035300"/>
          <p14:tracePt t="21733" x="1397000" y="3035300"/>
          <p14:tracePt t="21751" x="1365250" y="3048000"/>
          <p14:tracePt t="21767" x="1314450" y="3060700"/>
          <p14:tracePt t="21783" x="1263650" y="3073400"/>
          <p14:tracePt t="21801" x="1212850" y="3086100"/>
          <p14:tracePt t="21821" x="1162050" y="3092450"/>
          <p14:tracePt t="21833" x="1149350" y="3098800"/>
          <p14:tracePt t="21835" x="1143000" y="3105150"/>
          <p14:tracePt t="21850" x="1136650" y="3111500"/>
          <p14:tracePt t="21867" x="1111250" y="3155950"/>
          <p14:tracePt t="21889" x="1104900" y="3225800"/>
          <p14:tracePt t="21891" x="1104900" y="3238500"/>
          <p14:tracePt t="21900" x="1104900" y="3257550"/>
          <p14:tracePt t="21917" x="1104900" y="3276600"/>
          <p14:tracePt t="21934" x="1117600" y="3289300"/>
          <p14:tracePt t="21951" x="1130300" y="3289300"/>
          <p14:tracePt t="21967" x="1143000" y="3289300"/>
          <p14:tracePt t="21984" x="1155700" y="3289300"/>
          <p14:tracePt t="22017" x="1149350" y="3289300"/>
          <p14:tracePt t="22035" x="1104900" y="3289300"/>
          <p14:tracePt t="22050" x="1035050" y="3289300"/>
          <p14:tracePt t="22067" x="984250" y="3289300"/>
          <p14:tracePt t="22087" x="946150" y="3289300"/>
          <p14:tracePt t="22100" x="927100" y="3282950"/>
          <p14:tracePt t="22117" x="920750" y="3282950"/>
          <p14:tracePt t="22134" x="908050" y="3276600"/>
          <p14:tracePt t="22155" x="889000" y="3270250"/>
          <p14:tracePt t="22167" x="882650" y="3270250"/>
          <p14:tracePt t="22169" x="876300" y="3270250"/>
          <p14:tracePt t="22183" x="869950" y="3270250"/>
          <p14:tracePt t="22201" x="863600" y="3270250"/>
          <p14:tracePt t="22234" x="857250" y="3270250"/>
          <p14:tracePt t="22236" x="850900" y="3270250"/>
          <p14:tracePt t="22251" x="844550" y="3270250"/>
          <p14:tracePt t="22267" x="838200" y="3270250"/>
          <p14:tracePt t="22285" x="831850" y="3276600"/>
          <p14:tracePt t="22301" x="825500" y="3276600"/>
          <p14:tracePt t="22317" x="793750" y="3282950"/>
          <p14:tracePt t="22333" x="749300" y="3289300"/>
          <p14:tracePt t="22351" x="698500" y="3295650"/>
          <p14:tracePt t="22368" x="660400" y="3295650"/>
          <p14:tracePt t="22384" x="654050" y="3302000"/>
          <p14:tracePt t="22401" x="647700" y="3302000"/>
          <p14:tracePt t="22403" x="641350" y="3302000"/>
          <p14:tracePt t="22416" x="641350" y="3308350"/>
          <p14:tracePt t="22434" x="622300" y="3314700"/>
          <p14:tracePt t="22451" x="590550" y="3314700"/>
          <p14:tracePt t="22467" x="539750" y="3327400"/>
          <p14:tracePt t="22488" x="514350" y="3327400"/>
          <p14:tracePt t="22502" x="501650" y="3333750"/>
          <p14:tracePt t="22517" x="482600" y="3340100"/>
          <p14:tracePt t="22534" x="425450" y="3352800"/>
          <p14:tracePt t="22552" x="355600" y="3371850"/>
          <p14:tracePt t="22568" x="298450" y="3384550"/>
          <p14:tracePt t="22584" x="266700" y="3397250"/>
          <p14:tracePt t="22617" x="266700" y="3403600"/>
          <p14:tracePt t="22634" x="266700" y="3416300"/>
          <p14:tracePt t="22651" x="273050" y="3422650"/>
          <p14:tracePt t="22668" x="279400" y="3441700"/>
          <p14:tracePt t="22686" x="292100" y="3467100"/>
          <p14:tracePt t="22701" x="292100" y="3473450"/>
          <p14:tracePt t="22721" x="298450" y="3486150"/>
          <p14:tracePt t="22733" x="311150" y="3486150"/>
          <p14:tracePt t="22752" x="342900" y="3492500"/>
          <p14:tracePt t="22768" x="381000" y="3492500"/>
          <p14:tracePt t="22784" x="425450" y="3498850"/>
          <p14:tracePt t="22801" x="463550" y="3511550"/>
          <p14:tracePt t="22819" x="495300" y="3511550"/>
          <p14:tracePt t="22838" x="520700" y="3511550"/>
          <p14:tracePt t="22851" x="546100" y="3511550"/>
          <p14:tracePt t="22868" x="584200" y="3505200"/>
          <p14:tracePt t="22884" x="628650" y="3492500"/>
          <p14:tracePt t="22901" x="666750" y="3479800"/>
          <p14:tracePt t="22903" x="679450" y="3473450"/>
          <p14:tracePt t="22918" x="698500" y="3467100"/>
          <p14:tracePt t="22938" x="730250" y="3460750"/>
          <p14:tracePt t="22956" x="742950" y="3460750"/>
          <p14:tracePt t="22968" x="755650" y="3460750"/>
          <p14:tracePt t="23049" x="762000" y="3460750"/>
          <p14:tracePt t="23102" x="762000" y="3467100"/>
          <p14:tracePt t="23110" x="762000" y="3473450"/>
          <p14:tracePt t="23117" x="768350" y="3479800"/>
          <p14:tracePt t="23134" x="768350" y="3498850"/>
          <p14:tracePt t="23152" x="774700" y="3511550"/>
          <p14:tracePt t="23197" x="781050" y="3511550"/>
          <p14:tracePt t="23204" x="787400" y="3511550"/>
          <p14:tracePt t="23226" x="806450" y="3505200"/>
          <p14:tracePt t="23235" x="812800" y="3505200"/>
          <p14:tracePt t="23237" x="819150" y="3505200"/>
          <p14:tracePt t="23268" x="819150" y="3498850"/>
          <p14:tracePt t="23286" x="825500" y="3505200"/>
          <p14:tracePt t="23301" x="838200" y="3505200"/>
          <p14:tracePt t="23318" x="844550" y="3505200"/>
          <p14:tracePt t="23335" x="850900" y="3505200"/>
          <p14:tracePt t="23355" x="863600" y="3492500"/>
          <p14:tracePt t="23368" x="882650" y="3473450"/>
          <p14:tracePt t="23385" x="889000" y="3454400"/>
          <p14:tracePt t="23401" x="895350" y="3441700"/>
          <p14:tracePt t="23685" x="889000" y="3441700"/>
          <p14:tracePt t="23704" x="882650" y="3441700"/>
          <p14:tracePt t="23736" x="876300" y="3441700"/>
          <p14:tracePt t="23752" x="869950" y="3441700"/>
          <p14:tracePt t="23768" x="863600" y="3441700"/>
          <p14:tracePt t="23786" x="857250" y="3441700"/>
          <p14:tracePt t="23818" x="850900" y="3441700"/>
          <p14:tracePt t="23923" x="844550" y="3435350"/>
          <p14:tracePt t="24022" x="844550" y="3429000"/>
          <p14:tracePt t="24088" x="844550" y="3422650"/>
          <p14:tracePt t="24114" x="844550" y="3416300"/>
          <p14:tracePt t="24121" x="850900" y="3416300"/>
          <p14:tracePt t="24152" x="857250" y="3416300"/>
          <p14:tracePt t="24169" x="869950" y="3422650"/>
          <p14:tracePt t="24185" x="876300" y="3435350"/>
          <p14:tracePt t="24202" x="876300" y="3441700"/>
          <p14:tracePt t="24218" x="876300" y="3454400"/>
          <p14:tracePt t="24236" x="876300" y="3460750"/>
          <p14:tracePt t="24252" x="869950" y="3473450"/>
          <p14:tracePt t="24269" x="863600" y="3492500"/>
          <p14:tracePt t="24289" x="857250" y="3517900"/>
          <p14:tracePt t="24302" x="850900" y="3530600"/>
          <p14:tracePt t="24320" x="850900" y="3549650"/>
          <p14:tracePt t="24321" x="850900" y="3556000"/>
          <p14:tracePt t="24336" x="850900" y="3562350"/>
          <p14:tracePt t="24404" x="844550" y="3562350"/>
          <p14:tracePt t="24422" x="844550" y="3556000"/>
          <p14:tracePt t="24436" x="831850" y="3543300"/>
          <p14:tracePt t="24452" x="825500" y="3530600"/>
          <p14:tracePt t="24469" x="819150" y="3524250"/>
          <p14:tracePt t="24487" x="812800" y="3517900"/>
          <p14:tracePt t="24502" x="812800" y="3511550"/>
          <p14:tracePt t="24519" x="806450" y="3505200"/>
          <p14:tracePt t="24536" x="806450" y="3492500"/>
          <p14:tracePt t="24552" x="806450" y="3473450"/>
          <p14:tracePt t="24569" x="819150" y="3454400"/>
          <p14:tracePt t="24586" x="908050" y="3403600"/>
          <p14:tracePt t="24603" x="1079500" y="3397250"/>
          <p14:tracePt t="24623" x="1263650" y="3384550"/>
          <p14:tracePt t="24636" x="1428750" y="3378200"/>
          <p14:tracePt t="24653" x="1581150" y="3359150"/>
          <p14:tracePt t="24668" x="1657350" y="3346450"/>
          <p14:tracePt t="24686" x="1663700" y="3346450"/>
          <p14:tracePt t="24793" x="1670050" y="3352800"/>
          <p14:tracePt t="24801" x="1670050" y="3359150"/>
          <p14:tracePt t="24810" x="1676400" y="3359150"/>
          <p14:tracePt t="24828" x="1695450" y="3371850"/>
          <p14:tracePt t="24836" x="1708150" y="3384550"/>
          <p14:tracePt t="24853" x="1727200" y="3397250"/>
          <p14:tracePt t="24869" x="1746250" y="3403600"/>
          <p14:tracePt t="24887" x="1771650" y="3403600"/>
          <p14:tracePt t="24903" x="1803400" y="3397250"/>
          <p14:tracePt t="24919" x="1828800" y="3384550"/>
          <p14:tracePt t="24921" x="1841500" y="3378200"/>
          <p14:tracePt t="24937" x="1847850" y="3365500"/>
          <p14:tracePt t="24938" x="1854200" y="3359150"/>
          <p14:tracePt t="24958" x="1854200" y="3340100"/>
          <p14:tracePt t="24969" x="1835150" y="3321050"/>
          <p14:tracePt t="24986" x="1797050" y="3295650"/>
          <p14:tracePt t="25003" x="1733550" y="3263900"/>
          <p14:tracePt t="25021" x="1657350" y="3238500"/>
          <p14:tracePt t="25036" x="1593850" y="3219450"/>
          <p14:tracePt t="25053" x="1536700" y="3206750"/>
          <p14:tracePt t="25070" x="1498600" y="3206750"/>
          <p14:tracePt t="25087" x="1460500" y="3213100"/>
          <p14:tracePt t="25103" x="1428750" y="3244850"/>
          <p14:tracePt t="25120" x="1397000" y="3282950"/>
          <p14:tracePt t="25137" x="1365250" y="3327400"/>
          <p14:tracePt t="25155" x="1346200" y="3378200"/>
          <p14:tracePt t="25170" x="1339850" y="3397250"/>
          <p14:tracePt t="25171" x="1339850" y="3409950"/>
          <p14:tracePt t="25186" x="1339850" y="3422650"/>
          <p14:tracePt t="25188" x="1346200" y="3429000"/>
          <p14:tracePt t="25203" x="1365250" y="3441700"/>
          <p14:tracePt t="25220" x="1390650" y="3448050"/>
          <p14:tracePt t="25239" x="1485900" y="3454400"/>
          <p14:tracePt t="25255" x="1587500" y="3454400"/>
          <p14:tracePt t="25270" x="1720850" y="3448050"/>
          <p14:tracePt t="25288" x="1790700" y="3435350"/>
          <p14:tracePt t="25303" x="1797050" y="3422650"/>
          <p14:tracePt t="25320" x="1797050" y="3403600"/>
          <p14:tracePt t="25337" x="1784350" y="3378200"/>
          <p14:tracePt t="25356" x="1765300" y="3359150"/>
          <p14:tracePt t="25370" x="1739900" y="3346450"/>
          <p14:tracePt t="25387" x="1720850" y="3340100"/>
          <p14:tracePt t="25404" x="1676400" y="3346450"/>
          <p14:tracePt t="25421" x="1619250" y="3390900"/>
          <p14:tracePt t="25437" x="1587500" y="3429000"/>
          <p14:tracePt t="25454" x="1574800" y="3460750"/>
          <p14:tracePt t="25470" x="1574800" y="3473450"/>
          <p14:tracePt t="25503" x="1574800" y="3479800"/>
          <p14:tracePt t="25520" x="1574800" y="3486150"/>
          <p14:tracePt t="25537" x="1581150" y="3492500"/>
          <p14:tracePt t="25554" x="1581150" y="3498850"/>
          <p14:tracePt t="25570" x="1581150" y="3511550"/>
          <p14:tracePt t="25587" x="1581150" y="3517900"/>
          <p14:tracePt t="25603" x="1581150" y="3530600"/>
          <p14:tracePt t="25623" x="1581150" y="3543300"/>
          <p14:tracePt t="25862" x="1574800" y="3549650"/>
          <p14:tracePt t="25880" x="1562100" y="3556000"/>
          <p14:tracePt t="25887" x="1555750" y="3556000"/>
          <p14:tracePt t="25904" x="1549400" y="3556000"/>
          <p14:tracePt t="25966" x="1549400" y="3549650"/>
          <p14:tracePt t="25976" x="1555750" y="3549650"/>
          <p14:tracePt t="25988" x="1555750" y="3543300"/>
          <p14:tracePt t="26004" x="1562100" y="3536950"/>
          <p14:tracePt t="26043" x="1568450" y="3536950"/>
          <p14:tracePt t="26091" x="1574800" y="3536950"/>
          <p14:tracePt t="26150" x="1574800" y="3530600"/>
          <p14:tracePt t="26157" x="1581150" y="3524250"/>
          <p14:tracePt t="26170" x="1587500" y="3517900"/>
          <p14:tracePt t="26187" x="1600200" y="3505200"/>
          <p14:tracePt t="26204" x="1606550" y="3498850"/>
          <p14:tracePt t="26221" x="1606550" y="3492500"/>
          <p14:tracePt t="26223" x="1612900" y="3492500"/>
          <p14:tracePt t="26342" x="1625600" y="3492500"/>
          <p14:tracePt t="26354" x="1631950" y="3492500"/>
          <p14:tracePt t="26371" x="1638300" y="3498850"/>
          <p14:tracePt t="26387" x="1644650" y="3498850"/>
          <p14:tracePt t="26404" x="1651000" y="3505200"/>
          <p14:tracePt t="26458" x="1657350" y="3505200"/>
          <p14:tracePt t="26466" x="1663700" y="3505200"/>
          <p14:tracePt t="26549" x="1657350" y="3505200"/>
          <p14:tracePt t="26554" x="1651000" y="3505200"/>
          <p14:tracePt t="26571" x="1625600" y="3498850"/>
          <p14:tracePt t="26587" x="1606550" y="3498850"/>
          <p14:tracePt t="26604" x="1581150" y="3498850"/>
          <p14:tracePt t="26621" x="1543050" y="3498850"/>
          <p14:tracePt t="26637" x="1492250" y="3511550"/>
          <p14:tracePt t="26657" x="1409700" y="3536950"/>
          <p14:tracePt t="26670" x="1384300" y="3543300"/>
          <p14:tracePt t="26687" x="1339850" y="3562350"/>
          <p14:tracePt t="26704" x="1301750" y="3575050"/>
          <p14:tracePt t="26721" x="1270000" y="3587750"/>
          <p14:tracePt t="26723" x="1244600" y="3594100"/>
          <p14:tracePt t="26738" x="1206500" y="3606800"/>
          <p14:tracePt t="26757" x="1155700" y="3625850"/>
          <p14:tracePt t="26771" x="1123950" y="3638550"/>
          <p14:tracePt t="26788" x="1098550" y="3651250"/>
          <p14:tracePt t="26804" x="1073150" y="3663950"/>
          <p14:tracePt t="26826" x="1054100" y="3676650"/>
          <p14:tracePt t="26828" x="1035050" y="3683000"/>
          <p14:tracePt t="26837" x="1022350" y="3683000"/>
          <p14:tracePt t="26854" x="958850" y="3695700"/>
          <p14:tracePt t="26872" x="901700" y="3702050"/>
          <p14:tracePt t="26889" x="850900" y="3708400"/>
          <p14:tracePt t="26904" x="819150" y="3714750"/>
          <p14:tracePt t="26921" x="800100" y="3721100"/>
          <p14:tracePt t="26923" x="800100" y="3727450"/>
          <p14:tracePt t="26955" x="806450" y="3733800"/>
          <p14:tracePt t="26971" x="844550" y="3740150"/>
          <p14:tracePt t="26988" x="869950" y="3746500"/>
          <p14:tracePt t="26990" x="882650" y="3746500"/>
          <p14:tracePt t="27005" x="927100" y="3746500"/>
          <p14:tracePt t="27024" x="933450" y="3746500"/>
          <p14:tracePt t="27055" x="939800" y="3746500"/>
          <p14:tracePt t="27081" x="952500" y="3740150"/>
          <p14:tracePt t="27090" x="977900" y="3740150"/>
          <p14:tracePt t="27105" x="1047750" y="3727450"/>
          <p14:tracePt t="27121" x="1123950" y="3714750"/>
          <p14:tracePt t="27138" x="1187450" y="3708400"/>
          <p14:tracePt t="27157" x="1263650" y="3695700"/>
          <p14:tracePt t="27171" x="1276350" y="3695700"/>
          <p14:tracePt t="27173" x="1289050" y="3695700"/>
          <p14:tracePt t="27383" x="1295400" y="3695700"/>
          <p14:tracePt t="27392" x="1301750" y="3695700"/>
          <p14:tracePt t="27405" x="1308100" y="3695700"/>
          <p14:tracePt t="27422" x="1327150" y="3695700"/>
          <p14:tracePt t="27438" x="1339850" y="3702050"/>
          <p14:tracePt t="27440" x="1346200" y="3702050"/>
          <p14:tracePt t="27455" x="1352550" y="3702050"/>
          <p14:tracePt t="27472" x="1358900" y="3702050"/>
          <p14:tracePt t="27517" x="1365250" y="3702050"/>
          <p14:tracePt t="27638" x="1358900" y="3702050"/>
          <p14:tracePt t="27649" x="1352550" y="3702050"/>
          <p14:tracePt t="27657" x="1339850" y="3702050"/>
          <p14:tracePt t="27671" x="1327150" y="3702050"/>
          <p14:tracePt t="27688" x="1320800" y="3702050"/>
          <p14:tracePt t="27729" x="1314450" y="3702050"/>
          <p14:tracePt t="27755" x="1314450" y="3708400"/>
          <p14:tracePt t="27772" x="1308100" y="3714750"/>
          <p14:tracePt t="27789" x="1308100" y="3727450"/>
          <p14:tracePt t="27806" x="1301750" y="3727450"/>
          <p14:tracePt t="27860" x="1301750" y="3733800"/>
          <p14:tracePt t="27885" x="1276350" y="3740150"/>
          <p14:tracePt t="27894" x="1270000" y="3740150"/>
          <p14:tracePt t="27905" x="1257300" y="3746500"/>
          <p14:tracePt t="27923" x="1231900" y="3752850"/>
          <p14:tracePt t="27942" x="1212850" y="3759200"/>
          <p14:tracePt t="27955" x="1193800" y="3765550"/>
          <p14:tracePt t="27972" x="1168400" y="3778250"/>
          <p14:tracePt t="27989" x="1130300" y="3790950"/>
          <p14:tracePt t="28006" x="1073150" y="3803650"/>
          <p14:tracePt t="28025" x="984250" y="3829050"/>
          <p14:tracePt t="28039" x="914400" y="3841750"/>
          <p14:tracePt t="28055" x="863600" y="3854450"/>
          <p14:tracePt t="28089" x="838200" y="3873500"/>
          <p14:tracePt t="28105" x="831850" y="3879850"/>
          <p14:tracePt t="28122" x="812800" y="3905250"/>
          <p14:tracePt t="28139" x="787400" y="3924300"/>
          <p14:tracePt t="28141" x="774700" y="3937000"/>
          <p14:tracePt t="28160" x="749300" y="3949700"/>
          <p14:tracePt t="28172" x="742950" y="3949700"/>
          <p14:tracePt t="28222" x="742950" y="3956050"/>
          <p14:tracePt t="28239" x="749300" y="3962400"/>
          <p14:tracePt t="28256" x="755650" y="3975100"/>
          <p14:tracePt t="28271" x="762000" y="3994150"/>
          <p14:tracePt t="28272" x="768350" y="4000500"/>
          <p14:tracePt t="28290" x="774700" y="4013200"/>
          <p14:tracePt t="28306" x="781050" y="4019550"/>
          <p14:tracePt t="28323" x="787400" y="4019550"/>
          <p14:tracePt t="28339" x="800100" y="4019550"/>
          <p14:tracePt t="28356" x="819150" y="4025900"/>
          <p14:tracePt t="28372" x="844550" y="4032250"/>
          <p14:tracePt t="28389" x="876300" y="4038600"/>
          <p14:tracePt t="28406" x="901700" y="4044950"/>
          <p14:tracePt t="28427" x="939800" y="4044950"/>
          <p14:tracePt t="28439" x="958850" y="4038600"/>
          <p14:tracePt t="28456" x="990600" y="4025900"/>
          <p14:tracePt t="28473" x="1028700" y="4006850"/>
          <p14:tracePt t="28490" x="1073150" y="3987800"/>
          <p14:tracePt t="28506" x="1098550" y="3981450"/>
          <p14:tracePt t="28523" x="1149350" y="3968750"/>
          <p14:tracePt t="28539" x="1174750" y="3962400"/>
          <p14:tracePt t="28557" x="1193800" y="3956050"/>
          <p14:tracePt t="28572" x="1206500" y="3956050"/>
          <p14:tracePt t="28589" x="1219200" y="3949700"/>
          <p14:tracePt t="28605" x="1225550" y="3949700"/>
          <p14:tracePt t="28870" x="1219200" y="3949700"/>
          <p14:tracePt t="28888" x="1206500" y="3956050"/>
          <p14:tracePt t="28907" x="1187450" y="3962400"/>
          <p14:tracePt t="28924" x="1181100" y="3962400"/>
          <p14:tracePt t="28940" x="1174750" y="3962400"/>
          <p14:tracePt t="28942" x="1168400" y="3962400"/>
          <p14:tracePt t="28959" x="1168400" y="3968750"/>
          <p14:tracePt t="28973" x="1162050" y="3968750"/>
          <p14:tracePt t="28990" x="1155700" y="3975100"/>
          <p14:tracePt t="29006" x="1149350" y="3975100"/>
          <p14:tracePt t="29024" x="1143000" y="3981450"/>
          <p14:tracePt t="29040" x="1136650" y="3981450"/>
          <p14:tracePt t="29074" x="1130300" y="3981450"/>
          <p14:tracePt t="29089" x="1123950" y="3987800"/>
          <p14:tracePt t="29106" x="1123950" y="3994150"/>
          <p14:tracePt t="29123" x="1123950" y="4000500"/>
          <p14:tracePt t="29143" x="1117600" y="4006850"/>
          <p14:tracePt t="29156" x="1111250" y="4019550"/>
          <p14:tracePt t="29173" x="1104900" y="4038600"/>
          <p14:tracePt t="29190" x="1092200" y="4044950"/>
          <p14:tracePt t="29207" x="1085850" y="4051300"/>
          <p14:tracePt t="29225" x="1085850" y="4057650"/>
          <p14:tracePt t="29227" x="1079500" y="4057650"/>
          <p14:tracePt t="29256" x="1079500" y="4064000"/>
          <p14:tracePt t="29273" x="1066800" y="4070350"/>
          <p14:tracePt t="29292" x="1054100" y="4076700"/>
          <p14:tracePt t="29306" x="1047750" y="4076700"/>
          <p14:tracePt t="29323" x="1041400" y="4076700"/>
          <p14:tracePt t="29340" x="1041400" y="4064000"/>
          <p14:tracePt t="29358" x="1028700" y="4051300"/>
          <p14:tracePt t="29373" x="1016000" y="4038600"/>
          <p14:tracePt t="29390" x="1003300" y="4032250"/>
          <p14:tracePt t="29407" x="990600" y="4070350"/>
          <p14:tracePt t="29426" x="990600" y="4140200"/>
          <p14:tracePt t="29440" x="990600" y="4191000"/>
          <p14:tracePt t="29457" x="990600" y="4235450"/>
          <p14:tracePt t="29473" x="984250" y="4267200"/>
          <p14:tracePt t="29491" x="984250" y="4298950"/>
          <p14:tracePt t="29507" x="996950" y="4324350"/>
          <p14:tracePt t="29524" x="1016000" y="4368800"/>
          <p14:tracePt t="29526" x="1028700" y="4387850"/>
          <p14:tracePt t="29547" x="1047750" y="4413250"/>
          <p14:tracePt t="29549" x="1047750" y="4419600"/>
          <p14:tracePt t="29558" x="1054100" y="4425950"/>
          <p14:tracePt t="29573" x="1060450" y="4425950"/>
          <p14:tracePt t="29590" x="1066800" y="4432300"/>
          <p14:tracePt t="29592" x="1073150" y="4432300"/>
          <p14:tracePt t="29607" x="1073150" y="4438650"/>
          <p14:tracePt t="29627" x="1092200" y="4445000"/>
          <p14:tracePt t="29640" x="1092200" y="4451350"/>
          <p14:tracePt t="29657" x="1098550" y="4451350"/>
          <p14:tracePt t="29703" x="1104900" y="4451350"/>
          <p14:tracePt t="29711" x="1111250" y="4445000"/>
          <p14:tracePt t="29724" x="1123950" y="4438650"/>
          <p14:tracePt t="29740" x="1143000" y="4419600"/>
          <p14:tracePt t="29762" x="1168400" y="4413250"/>
          <p14:tracePt t="29773" x="1168400" y="4406900"/>
          <p14:tracePt t="29790" x="1181100" y="4406900"/>
          <p14:tracePt t="29807" x="1206500" y="4400550"/>
          <p14:tracePt t="29809" x="1231900" y="4394200"/>
          <p14:tracePt t="29827" x="1301750" y="4394200"/>
          <p14:tracePt t="29840" x="1352550" y="4394200"/>
          <p14:tracePt t="29857" x="1447800" y="4394200"/>
          <p14:tracePt t="29874" x="1568450" y="4375150"/>
          <p14:tracePt t="29893" x="1593850" y="4362450"/>
          <p14:tracePt t="29907" x="1600200" y="4362450"/>
          <p14:tracePt t="29923" x="1600200" y="4356100"/>
          <p14:tracePt t="29943" x="1593850" y="4349750"/>
          <p14:tracePt t="29978" x="1600200" y="4349750"/>
          <p14:tracePt t="29987" x="1612900" y="4349750"/>
          <p14:tracePt t="29995" x="1625600" y="4349750"/>
          <p14:tracePt t="30007" x="1644650" y="4343400"/>
          <p14:tracePt t="30025" x="1714500" y="4324350"/>
          <p14:tracePt t="30040" x="1746250" y="4305300"/>
          <p14:tracePt t="30042" x="1771650" y="4292600"/>
          <p14:tracePt t="30057" x="1797050" y="4267200"/>
          <p14:tracePt t="30074" x="1803400" y="4254500"/>
          <p14:tracePt t="30094" x="1809750" y="4248150"/>
          <p14:tracePt t="30224" x="1803400" y="4241800"/>
          <p14:tracePt t="30241" x="1797050" y="4241800"/>
          <p14:tracePt t="30257" x="1784350" y="4241800"/>
          <p14:tracePt t="30275" x="1771650" y="4241800"/>
          <p14:tracePt t="30296" x="1733550" y="4248150"/>
          <p14:tracePt t="30307" x="1727200" y="4254500"/>
          <p14:tracePt t="30326" x="1663700" y="4260850"/>
          <p14:tracePt t="30347" x="1574800" y="4279900"/>
          <p14:tracePt t="30358" x="1543050" y="4286250"/>
          <p14:tracePt t="30360" x="1511300" y="4292600"/>
          <p14:tracePt t="30374" x="1479550" y="4298950"/>
          <p14:tracePt t="30391" x="1428750" y="4311650"/>
          <p14:tracePt t="30408" x="1377950" y="4324350"/>
          <p14:tracePt t="30426" x="1346200" y="4330700"/>
          <p14:tracePt t="30441" x="1320800" y="4337050"/>
          <p14:tracePt t="30442" x="1308100" y="4337050"/>
          <p14:tracePt t="30457" x="1238250" y="4349750"/>
          <p14:tracePt t="30474" x="1162050" y="4362450"/>
          <p14:tracePt t="30494" x="1092200" y="4375150"/>
          <p14:tracePt t="30496" x="1066800" y="4381500"/>
          <p14:tracePt t="30508" x="1028700" y="4387850"/>
          <p14:tracePt t="30524" x="984250" y="4394200"/>
          <p14:tracePt t="30540" x="971550" y="4400550"/>
          <p14:tracePt t="30558" x="958850" y="4413250"/>
          <p14:tracePt t="30574" x="914400" y="4425950"/>
          <p14:tracePt t="30591" x="831850" y="4451350"/>
          <p14:tracePt t="30593" x="774700" y="4464050"/>
          <p14:tracePt t="30608" x="647700" y="4483100"/>
          <p14:tracePt t="30627" x="571500" y="4495800"/>
          <p14:tracePt t="30641" x="565150" y="4502150"/>
          <p14:tracePt t="30657" x="558800" y="4502150"/>
          <p14:tracePt t="30675" x="565150" y="4508500"/>
          <p14:tracePt t="30693" x="584200" y="4508500"/>
          <p14:tracePt t="30710" x="622300" y="4508500"/>
          <p14:tracePt t="30724" x="635000" y="4508500"/>
          <p14:tracePt t="30821" x="641350" y="4508500"/>
          <p14:tracePt t="30836" x="641350" y="4514850"/>
          <p14:tracePt t="30846" x="647700" y="4514850"/>
          <p14:tracePt t="30858" x="654050" y="4514850"/>
          <p14:tracePt t="30873" x="666750" y="4514850"/>
          <p14:tracePt t="30891" x="717550" y="4514850"/>
          <p14:tracePt t="30908" x="768350" y="4514850"/>
          <p14:tracePt t="30925" x="838200" y="4502150"/>
          <p14:tracePt t="30941" x="914400" y="4489450"/>
          <p14:tracePt t="30957" x="971550" y="4476750"/>
          <p14:tracePt t="30975" x="1016000" y="4470400"/>
          <p14:tracePt t="30991" x="1054100" y="4464050"/>
          <p14:tracePt t="31008" x="1066800" y="4464050"/>
          <p14:tracePt t="31220" x="1079500" y="4457700"/>
          <p14:tracePt t="31229" x="1085850" y="4457700"/>
          <p14:tracePt t="31241" x="1092200" y="4451350"/>
          <p14:tracePt t="31258" x="1117600" y="4445000"/>
          <p14:tracePt t="31275" x="1162050" y="4445000"/>
          <p14:tracePt t="31293" x="1270000" y="4445000"/>
          <p14:tracePt t="31308" x="1358900" y="4445000"/>
          <p14:tracePt t="31325" x="1428750" y="4445000"/>
          <p14:tracePt t="31327" x="1466850" y="4445000"/>
          <p14:tracePt t="31360" x="1587500" y="4432300"/>
          <p14:tracePt t="31375" x="1612900" y="4425950"/>
          <p14:tracePt t="31457" x="1612900" y="4419600"/>
          <p14:tracePt t="31582" x="1612900" y="4425950"/>
          <p14:tracePt t="31591" x="1606550" y="4425950"/>
          <p14:tracePt t="31601" x="1606550" y="4432300"/>
          <p14:tracePt t="31609" x="1600200" y="4438650"/>
          <p14:tracePt t="31625" x="1587500" y="4438650"/>
          <p14:tracePt t="31642" x="1581150" y="4445000"/>
          <p14:tracePt t="31733" x="1574800" y="4445000"/>
          <p14:tracePt t="31840" x="1568450" y="4445000"/>
          <p14:tracePt t="31856" x="1562100" y="4445000"/>
          <p14:tracePt t="31868" x="1555750" y="4445000"/>
          <p14:tracePt t="31881" x="1549400" y="4451350"/>
          <p14:tracePt t="31944" x="1543050" y="4451350"/>
          <p14:tracePt t="31959" x="1536700" y="4457700"/>
          <p14:tracePt t="31975" x="1530350" y="4457700"/>
          <p14:tracePt t="31992" x="1530350" y="4464050"/>
          <p14:tracePt t="32042" x="1524000" y="4464050"/>
          <p14:tracePt t="32101" x="1517650" y="4464050"/>
          <p14:tracePt t="32130" x="1511300" y="4464050"/>
          <p14:tracePt t="32198" x="1504950" y="4464050"/>
          <p14:tracePt t="32216" x="1498600" y="4464050"/>
          <p14:tracePt t="32242" x="1485900" y="4464050"/>
          <p14:tracePt t="32259" x="1473200" y="4464050"/>
          <p14:tracePt t="32260" x="1466850" y="4464050"/>
          <p14:tracePt t="32278" x="1454150" y="4464050"/>
          <p14:tracePt t="32292" x="1447800" y="4464050"/>
          <p14:tracePt t="32309" x="1428750" y="4464050"/>
          <p14:tracePt t="32326" x="1390650" y="4470400"/>
          <p14:tracePt t="32343" x="1346200" y="4489450"/>
          <p14:tracePt t="32359" x="1289050" y="4508500"/>
          <p14:tracePt t="32376" x="1238250" y="4527550"/>
          <p14:tracePt t="32392" x="1168400" y="4559300"/>
          <p14:tracePt t="32409" x="1123950" y="4578350"/>
          <p14:tracePt t="32426" x="1073150" y="4603750"/>
          <p14:tracePt t="32442" x="1047750" y="4622800"/>
          <p14:tracePt t="32459" x="1047750" y="4629150"/>
          <p14:tracePt t="32475" x="1047750" y="4635500"/>
          <p14:tracePt t="32493" x="1047750" y="4641850"/>
          <p14:tracePt t="32509" x="1060450" y="4648200"/>
          <p14:tracePt t="32527" x="1066800" y="4648200"/>
          <p14:tracePt t="32528" x="1073150" y="4654550"/>
          <p14:tracePt t="32544" x="1079500" y="4660900"/>
          <p14:tracePt t="32564" x="1085850" y="4660900"/>
          <p14:tracePt t="32575" x="1092200" y="4667250"/>
          <p14:tracePt t="32592" x="1098550" y="4673600"/>
          <p14:tracePt t="32609" x="1111250" y="4673600"/>
          <p14:tracePt t="32627" x="1130300" y="4673600"/>
          <p14:tracePt t="32643" x="1168400" y="4673600"/>
          <p14:tracePt t="32660" x="1206500" y="4673600"/>
          <p14:tracePt t="32677" x="1244600" y="4673600"/>
          <p14:tracePt t="32693" x="1270000" y="4673600"/>
          <p14:tracePt t="32709" x="1289050" y="4673600"/>
          <p14:tracePt t="32726" x="1301750" y="4673600"/>
          <p14:tracePt t="32745" x="1314450" y="4667250"/>
          <p14:tracePt t="32759" x="1320800" y="4667250"/>
          <p14:tracePt t="33040" x="1314450" y="4667250"/>
          <p14:tracePt t="33144" x="1308100" y="4667250"/>
          <p14:tracePt t="33160" x="1308100" y="4673600"/>
          <p14:tracePt t="33193" x="1301750" y="4673600"/>
          <p14:tracePt t="33546" x="1295400" y="4673600"/>
          <p14:tracePt t="33560" x="1276350" y="4692650"/>
          <p14:tracePt t="33577" x="1238250" y="4718050"/>
          <p14:tracePt t="33594" x="1181100" y="4756150"/>
          <p14:tracePt t="33610" x="1123950" y="4787900"/>
          <p14:tracePt t="33627" x="1085850" y="4813300"/>
          <p14:tracePt t="33644" x="1073150" y="4826000"/>
          <p14:tracePt t="33660" x="1073150" y="4832350"/>
          <p14:tracePt t="33753" x="1079500" y="4832350"/>
          <p14:tracePt t="33761" x="1079500" y="4838700"/>
          <p14:tracePt t="33777" x="1085850" y="4838700"/>
          <p14:tracePt t="33793" x="1092200" y="4845050"/>
          <p14:tracePt t="33844" x="1098550" y="4845050"/>
          <p14:tracePt t="33860" x="1098550" y="4851400"/>
          <p14:tracePt t="33879" x="1104900" y="4857750"/>
          <p14:tracePt t="33910" x="1111250" y="4857750"/>
          <p14:tracePt t="33927" x="1111250" y="4864100"/>
          <p14:tracePt t="33944" x="1117600" y="4864100"/>
          <p14:tracePt t="34003" x="1123950" y="4864100"/>
          <p14:tracePt t="34029" x="1143000" y="4864100"/>
          <p14:tracePt t="34044" x="1168400" y="4857750"/>
          <p14:tracePt t="34061" x="1181100" y="4857750"/>
          <p14:tracePt t="34077" x="1187450" y="4857750"/>
          <p14:tracePt t="34100" x="1200150" y="4857750"/>
          <p14:tracePt t="34110" x="1206500" y="4857750"/>
          <p14:tracePt t="34127" x="1225550" y="4857750"/>
          <p14:tracePt t="34144" x="1263650" y="4857750"/>
          <p14:tracePt t="34164" x="1301750" y="4864100"/>
          <p14:tracePt t="34177" x="1308100" y="4864100"/>
          <p14:tracePt t="34194" x="1333500" y="4864100"/>
          <p14:tracePt t="34228" x="1333500" y="4870450"/>
          <p14:tracePt t="34284" x="1339850" y="4870450"/>
          <p14:tracePt t="34296" x="1358900" y="4876800"/>
          <p14:tracePt t="34311" x="1397000" y="4883150"/>
          <p14:tracePt t="34328" x="1454150" y="4883150"/>
          <p14:tracePt t="34345" x="1492250" y="4889500"/>
          <p14:tracePt t="34361" x="1504950" y="4889500"/>
          <p14:tracePt t="34377" x="1517650" y="4895850"/>
          <p14:tracePt t="34394" x="1524000" y="4895850"/>
          <p14:tracePt t="34411" x="1543050" y="4889500"/>
          <p14:tracePt t="34427" x="1574800" y="4883150"/>
          <p14:tracePt t="34444" x="1638300" y="4876800"/>
          <p14:tracePt t="34461" x="1701800" y="4870450"/>
          <p14:tracePt t="34478" x="1746250" y="4870450"/>
          <p14:tracePt t="34494" x="1771650" y="4870450"/>
          <p14:tracePt t="34596" x="1778000" y="4870450"/>
          <p14:tracePt t="34628" x="1778000" y="4876800"/>
          <p14:tracePt t="34644" x="1790700" y="4876800"/>
          <p14:tracePt t="34719" x="1790700" y="4883150"/>
          <p14:tracePt t="34744" x="1790700" y="4895850"/>
          <p14:tracePt t="34762" x="1765300" y="4908550"/>
          <p14:tracePt t="34778" x="1739900" y="4927600"/>
          <p14:tracePt t="34795" x="1714500" y="4940300"/>
          <p14:tracePt t="34812" x="1695450" y="4946650"/>
          <p14:tracePt t="34832" x="1676400" y="4953000"/>
          <p14:tracePt t="34844" x="1676400" y="4959350"/>
          <p14:tracePt t="34861" x="1657350" y="4972050"/>
          <p14:tracePt t="34878" x="1631950" y="4984750"/>
          <p14:tracePt t="34898" x="1606550" y="4991100"/>
          <p14:tracePt t="34911" x="1581150" y="4997450"/>
          <p14:tracePt t="34928" x="1555750" y="4997450"/>
          <p14:tracePt t="34945" x="1530350" y="5003800"/>
          <p14:tracePt t="34963" x="1511300" y="5003800"/>
          <p14:tracePt t="34978" x="1492250" y="5010150"/>
          <p14:tracePt t="34994" x="1473200" y="5016500"/>
          <p14:tracePt t="35012" x="1460500" y="5022850"/>
          <p14:tracePt t="35029" x="1460500" y="5029200"/>
          <p14:tracePt t="35061" x="1460500" y="5041900"/>
          <p14:tracePt t="35078" x="1460500" y="5060950"/>
          <p14:tracePt t="35095" x="1454150" y="5086350"/>
          <p14:tracePt t="35111" x="1435100" y="5105400"/>
          <p14:tracePt t="35128" x="1409700" y="5118100"/>
          <p14:tracePt t="35148" x="1390650" y="5124450"/>
          <p14:tracePt t="35263" x="1384300" y="5124450"/>
          <p14:tracePt t="35498" x="1390650" y="5124450"/>
          <p14:tracePt t="35514" x="1397000" y="5118100"/>
          <p14:tracePt t="35523" x="1403350" y="5118100"/>
          <p14:tracePt t="35533" x="1409700" y="5118100"/>
          <p14:tracePt t="35557" x="1416050" y="5118100"/>
          <p14:tracePt t="35578" x="1416050" y="5111750"/>
          <p14:tracePt t="35596" x="1422400" y="5111750"/>
          <p14:tracePt t="35651" x="1435100" y="5111750"/>
          <p14:tracePt t="35662" x="1441450" y="5111750"/>
          <p14:tracePt t="35679" x="1454150" y="5111750"/>
          <p14:tracePt t="35695" x="1479550" y="5105400"/>
          <p14:tracePt t="35712" x="1485900" y="5105400"/>
          <p14:tracePt t="35944" x="1485900" y="5111750"/>
          <p14:tracePt t="36106" x="1479550" y="5111750"/>
          <p14:tracePt t="36217" x="1479550" y="5118100"/>
          <p14:tracePt t="36836" x="1473200" y="5118100"/>
          <p14:tracePt t="36844" x="1466850" y="5118100"/>
          <p14:tracePt t="36853" x="1460500" y="5118100"/>
          <p14:tracePt t="36862" x="1454150" y="5118100"/>
          <p14:tracePt t="36880" x="1441450" y="5124450"/>
          <p14:tracePt t="36896" x="1428750" y="5130800"/>
          <p14:tracePt t="36915" x="1409700" y="5143500"/>
          <p14:tracePt t="36928" x="1403350" y="5149850"/>
          <p14:tracePt t="36930" x="1390650" y="5156200"/>
          <p14:tracePt t="36946" x="1384300" y="5162550"/>
          <p14:tracePt t="36947" x="1377950" y="5168900"/>
          <p14:tracePt t="36963" x="1358900" y="5187950"/>
          <p14:tracePt t="36980" x="1339850" y="5200650"/>
          <p14:tracePt t="36996" x="1320800" y="5207000"/>
          <p14:tracePt t="37013" x="1301750" y="5213350"/>
          <p14:tracePt t="37030" x="1295400" y="5219700"/>
          <p14:tracePt t="37046" x="1289050" y="5226050"/>
          <p14:tracePt t="37064" x="1270000" y="5245100"/>
          <p14:tracePt t="37083" x="1244600" y="5264150"/>
          <p14:tracePt t="37096" x="1238250" y="5270500"/>
          <p14:tracePt t="37113" x="1219200" y="5276850"/>
          <p14:tracePt t="37130" x="1193800" y="5289550"/>
          <p14:tracePt t="37147" x="1174750" y="5314950"/>
          <p14:tracePt t="37148" x="1174750" y="5321300"/>
          <p14:tracePt t="37163" x="1168400" y="5327650"/>
          <p14:tracePt t="37206" x="1168400" y="5321300"/>
          <p14:tracePt t="37228" x="1181100" y="5308600"/>
          <p14:tracePt t="37239" x="1193800" y="5289550"/>
          <p14:tracePt t="37247" x="1193800" y="5283200"/>
          <p14:tracePt t="37263" x="1193800" y="5276850"/>
          <p14:tracePt t="37280" x="1193800" y="5283200"/>
          <p14:tracePt t="37298" x="1193800" y="5308600"/>
          <p14:tracePt t="37314" x="1193800" y="5334000"/>
          <p14:tracePt t="37331" x="1193800" y="5359400"/>
          <p14:tracePt t="37347" x="1193800" y="5372100"/>
          <p14:tracePt t="37380" x="1206500" y="5372100"/>
          <p14:tracePt t="37397" x="1231900" y="5359400"/>
          <p14:tracePt t="37417" x="1250950" y="5353050"/>
          <p14:tracePt t="37430" x="1276350" y="5353050"/>
          <p14:tracePt t="37447" x="1308100" y="5353050"/>
          <p14:tracePt t="37464" x="1333500" y="5359400"/>
          <p14:tracePt t="37485" x="1365250" y="5365750"/>
          <p14:tracePt t="37487" x="1371600" y="5365750"/>
          <p14:tracePt t="37496" x="1371600" y="5372100"/>
          <p14:tracePt t="37513" x="1384300" y="5378450"/>
          <p14:tracePt t="37548" x="1390650" y="5378450"/>
          <p14:tracePt t="37580" x="1403350" y="5384800"/>
          <p14:tracePt t="37597" x="1416050" y="5384800"/>
          <p14:tracePt t="37614" x="1435100" y="5384800"/>
          <p14:tracePt t="37634" x="1447800" y="5378450"/>
          <p14:tracePt t="37646" x="1454150" y="5378450"/>
          <p14:tracePt t="37663" x="1460500" y="5378450"/>
          <p14:tracePt t="37679" x="1460500" y="5372100"/>
          <p14:tracePt t="37751" x="1466850" y="5372100"/>
          <p14:tracePt t="37763" x="1473200" y="5372100"/>
          <p14:tracePt t="37780" x="1492250" y="5372100"/>
          <p14:tracePt t="37797" x="1511300" y="5372100"/>
          <p14:tracePt t="37815" x="1517650" y="5372100"/>
          <p14:tracePt t="37855" x="1517650" y="5378450"/>
          <p14:tracePt t="37884" x="1511300" y="5378450"/>
          <p14:tracePt t="37897" x="1504950" y="5384800"/>
          <p14:tracePt t="38127" x="1498600" y="5384800"/>
          <p14:tracePt t="38182" x="1492250" y="5384800"/>
          <p14:tracePt t="38197" x="1485900" y="5391150"/>
          <p14:tracePt t="38218" x="1473200" y="5397500"/>
          <p14:tracePt t="38231" x="1466850" y="5397500"/>
          <p14:tracePt t="38247" x="1447800" y="5403850"/>
          <p14:tracePt t="38264" x="1441450" y="5410200"/>
          <p14:tracePt t="38343" x="1447800" y="5410200"/>
          <p14:tracePt t="38352" x="1454150" y="5403850"/>
          <p14:tracePt t="38366" x="1466850" y="5403850"/>
          <p14:tracePt t="38381" x="1479550" y="5397500"/>
          <p14:tracePt t="38398" x="1485900" y="5397500"/>
          <p14:tracePt t="38414" x="1504950" y="5397500"/>
          <p14:tracePt t="38448" x="1517650" y="5397500"/>
          <p14:tracePt t="38464" x="1524000" y="5397500"/>
          <p14:tracePt t="38481" x="1524000" y="5391150"/>
          <p14:tracePt t="38497" x="1530350" y="5391150"/>
          <p14:tracePt t="38551" x="1492250" y="5397500"/>
          <p14:tracePt t="38564" x="1479550" y="5397500"/>
          <p14:tracePt t="38581" x="1460500" y="5403850"/>
          <p14:tracePt t="38598" x="1447800" y="5403850"/>
          <p14:tracePt t="38619" x="1416050" y="5416550"/>
          <p14:tracePt t="38631" x="1390650" y="5422900"/>
          <p14:tracePt t="38651" x="1327150" y="5441950"/>
          <p14:tracePt t="38664" x="1250950" y="5467350"/>
          <p14:tracePt t="38681" x="1143000" y="5499100"/>
          <p14:tracePt t="38700" x="1079500" y="5518150"/>
          <p14:tracePt t="38714" x="1022350" y="5524500"/>
          <p14:tracePt t="38731" x="1003300" y="5530850"/>
          <p14:tracePt t="38747" x="996950" y="5530850"/>
          <p14:tracePt t="38781" x="996950" y="5543550"/>
          <p14:tracePt t="38798" x="996950" y="5556250"/>
          <p14:tracePt t="38815" x="996950" y="5562600"/>
          <p14:tracePt t="38834" x="977900" y="5575300"/>
          <p14:tracePt t="38848" x="952500" y="5588000"/>
          <p14:tracePt t="38865" x="933450" y="5594350"/>
          <p14:tracePt t="38881" x="914400" y="5600700"/>
          <p14:tracePt t="38902" x="914400" y="5607050"/>
          <p14:tracePt t="38954" x="914400" y="5600700"/>
          <p14:tracePt t="38964" x="914400" y="5607050"/>
          <p14:tracePt t="38981" x="914400" y="5626100"/>
          <p14:tracePt t="38998" x="914400" y="5670550"/>
          <p14:tracePt t="39019" x="965200" y="5734050"/>
          <p14:tracePt t="39031" x="977900" y="5753100"/>
          <p14:tracePt t="39048" x="1016000" y="5765800"/>
          <p14:tracePt t="39065" x="1054100" y="5772150"/>
          <p14:tracePt t="39085" x="1073150" y="5772150"/>
          <p14:tracePt t="39098" x="1092200" y="5765800"/>
          <p14:tracePt t="39115" x="1104900" y="5765800"/>
          <p14:tracePt t="39131" x="1117600" y="5765800"/>
          <p14:tracePt t="39150" x="1149350" y="5765800"/>
          <p14:tracePt t="39165" x="1200150" y="5765800"/>
          <p14:tracePt t="39182" x="1276350" y="5759450"/>
          <p14:tracePt t="39199" x="1365250" y="5753100"/>
          <p14:tracePt t="39215" x="1409700" y="5746750"/>
          <p14:tracePt t="39236" x="1460500" y="5740400"/>
          <p14:tracePt t="39248" x="1466850" y="5740400"/>
          <p14:tracePt t="39265" x="1485900" y="5740400"/>
          <p14:tracePt t="39282" x="1492250" y="5740400"/>
          <p14:tracePt t="39321" x="1485900" y="5746750"/>
          <p14:tracePt t="39332" x="1479550" y="5746750"/>
          <p14:tracePt t="39335" x="1466850" y="5753100"/>
          <p14:tracePt t="39354" x="1441450" y="5759450"/>
          <p14:tracePt t="39364" x="1428750" y="5765800"/>
          <p14:tracePt t="39381" x="1403350" y="5772150"/>
          <p14:tracePt t="39399" x="1377950" y="5778500"/>
          <p14:tracePt t="39419" x="1358900" y="5778500"/>
          <p14:tracePt t="39431" x="1314450" y="5791200"/>
          <p14:tracePt t="39448" x="1270000" y="5797550"/>
          <p14:tracePt t="39465" x="1244600" y="5803900"/>
          <p14:tracePt t="39467" x="1231900" y="5803900"/>
          <p14:tracePt t="39488" x="1206500" y="5816600"/>
          <p14:tracePt t="39490" x="1200150" y="5816600"/>
          <p14:tracePt t="39499" x="1193800" y="5816600"/>
          <p14:tracePt t="39557" x="1187450" y="5816600"/>
          <p14:tracePt t="39573" x="1181100" y="5816600"/>
          <p14:tracePt t="39582" x="1174750" y="5816600"/>
          <p14:tracePt t="39599" x="1162050" y="5816600"/>
          <p14:tracePt t="39615" x="1149350" y="5822950"/>
          <p14:tracePt t="39631" x="1130300" y="5822950"/>
          <p14:tracePt t="39652" x="1111250" y="5822950"/>
          <p14:tracePt t="39666" x="1098550" y="5822950"/>
          <p14:tracePt t="39682" x="1085850" y="5829300"/>
          <p14:tracePt t="39684" x="1079500" y="5829300"/>
          <p14:tracePt t="39703" x="1060450" y="5835650"/>
          <p14:tracePt t="39715" x="1054100" y="5835650"/>
          <p14:tracePt t="39732" x="1041400" y="5835650"/>
          <p14:tracePt t="39753" x="1028700" y="5835650"/>
          <p14:tracePt t="39782" x="1016000" y="5842000"/>
          <p14:tracePt t="39800" x="990600" y="5848350"/>
          <p14:tracePt t="39821" x="971550" y="5854700"/>
          <p14:tracePt t="39839" x="971550" y="5861050"/>
          <p14:tracePt t="40115" x="971550" y="5867400"/>
          <p14:tracePt t="40154" x="977900" y="5873750"/>
          <p14:tracePt t="40256" x="984250" y="5880100"/>
          <p14:tracePt t="40283" x="996950" y="5880100"/>
          <p14:tracePt t="40300" x="1016000" y="5880100"/>
          <p14:tracePt t="40316" x="1035050" y="5880100"/>
          <p14:tracePt t="40319" x="1047750" y="5880100"/>
          <p14:tracePt t="40333" x="1054100" y="5880100"/>
          <p14:tracePt t="40334" x="1060450" y="5880100"/>
          <p14:tracePt t="40366" x="1066800" y="5880100"/>
          <p14:tracePt t="40382" x="1073150" y="5873750"/>
          <p14:tracePt t="40399" x="1085850" y="5873750"/>
          <p14:tracePt t="40416" x="1092200" y="5873750"/>
          <p14:tracePt t="40437" x="1098550" y="5867400"/>
          <p14:tracePt t="40466" x="1104900" y="5867400"/>
          <p14:tracePt t="40483" x="1117600" y="5861050"/>
          <p14:tracePt t="40503" x="1130300" y="5861050"/>
          <p14:tracePt t="40516" x="1143000" y="5861050"/>
          <p14:tracePt t="40532" x="1155700" y="5854700"/>
          <p14:tracePt t="40552" x="1162050" y="5854700"/>
          <p14:tracePt t="40582" x="1168400" y="5854700"/>
          <p14:tracePt t="40600" x="1181100" y="5854700"/>
          <p14:tracePt t="40619" x="1193800" y="5854700"/>
          <p14:tracePt t="40633" x="1212850" y="5854700"/>
          <p14:tracePt t="40634" x="1231900" y="5854700"/>
          <p14:tracePt t="40649" x="1250950" y="5854700"/>
          <p14:tracePt t="40665" x="1276350" y="5854700"/>
          <p14:tracePt t="40682" x="1289050" y="5854700"/>
          <p14:tracePt t="40699" x="1308100" y="5854700"/>
          <p14:tracePt t="40716" x="1320800" y="5854700"/>
          <p14:tracePt t="40733" x="1333500" y="5854700"/>
          <p14:tracePt t="40755" x="1346200" y="5854700"/>
          <p14:tracePt t="40783" x="1352550" y="5854700"/>
          <p14:tracePt t="40800" x="1365250" y="5854700"/>
          <p14:tracePt t="40819" x="1371600" y="5854700"/>
          <p14:tracePt t="40891" x="1384300" y="5854700"/>
          <p14:tracePt t="40900" x="1397000" y="5854700"/>
          <p14:tracePt t="40916" x="1416050" y="5848350"/>
          <p14:tracePt t="40933" x="1435100" y="5835650"/>
          <p14:tracePt t="40954" x="1447800" y="5835650"/>
          <p14:tracePt t="41020" x="1454150" y="5835650"/>
          <p14:tracePt t="41039" x="1460500" y="5835650"/>
          <p14:tracePt t="41078" x="1466850" y="5835650"/>
          <p14:tracePt t="41177" x="1460500" y="5835650"/>
          <p14:tracePt t="41260" x="1454150" y="5835650"/>
          <p14:tracePt t="41274" x="1447800" y="5842000"/>
          <p14:tracePt t="41300" x="1428750" y="5848350"/>
          <p14:tracePt t="41316" x="1409700" y="5854700"/>
          <p14:tracePt t="41333" x="1377950" y="5861050"/>
          <p14:tracePt t="41352" x="1365250" y="5861050"/>
          <p14:tracePt t="41367" x="1352550" y="5867400"/>
          <p14:tracePt t="41384" x="1320800" y="5873750"/>
          <p14:tracePt t="41399" x="1282700" y="5886450"/>
          <p14:tracePt t="41401" x="1263650" y="5892800"/>
          <p14:tracePt t="41417" x="1238250" y="5905500"/>
          <p14:tracePt t="41419" x="1206500" y="5911850"/>
          <p14:tracePt t="41432" x="1181100" y="5924550"/>
          <p14:tracePt t="41433" x="1155700" y="5937250"/>
          <p14:tracePt t="41449" x="1098550" y="5962650"/>
          <p14:tracePt t="41467" x="1054100" y="5981700"/>
          <p14:tracePt t="41468" x="1035050" y="5988050"/>
          <p14:tracePt t="41487" x="1003300" y="5994400"/>
          <p14:tracePt t="41500" x="990600" y="5994400"/>
          <p14:tracePt t="41517" x="984250" y="5994400"/>
          <p14:tracePt t="41533" x="977900" y="5994400"/>
          <p14:tracePt t="41623" x="984250" y="6007100"/>
          <p14:tracePt t="41633" x="990600" y="6013450"/>
          <p14:tracePt t="41650" x="1003300" y="6026150"/>
          <p14:tracePt t="41667" x="1016000" y="6038850"/>
          <p14:tracePt t="41684" x="1028700" y="6038850"/>
          <p14:tracePt t="41703" x="1041400" y="6045200"/>
          <p14:tracePt t="41752" x="1047750" y="6045200"/>
          <p14:tracePt t="41767" x="1047750" y="6051550"/>
          <p14:tracePt t="41783" x="1047750" y="6057900"/>
          <p14:tracePt t="41801" x="1054100" y="6057900"/>
          <p14:tracePt t="41946" x="1022350" y="6057900"/>
          <p14:tracePt t="41956" x="1016000" y="6057900"/>
          <p14:tracePt t="41967" x="984250" y="6057900"/>
          <p14:tracePt t="41984" x="971550" y="6057900"/>
          <p14:tracePt t="42000" x="965200" y="6057900"/>
          <p14:tracePt t="42089" x="958850" y="6057900"/>
          <p14:tracePt t="42100" x="952500" y="6064250"/>
          <p14:tracePt t="42118" x="914400" y="6070600"/>
          <p14:tracePt t="42119" x="901700" y="6076950"/>
          <p14:tracePt t="42134" x="889000" y="6076950"/>
          <p14:tracePt t="42136" x="882650" y="6083300"/>
          <p14:tracePt t="42159" x="869950" y="6083300"/>
          <p14:tracePt t="42219" x="869950" y="6089650"/>
          <p14:tracePt t="42234" x="869950" y="6096000"/>
          <p14:tracePt t="42251" x="876300" y="6102350"/>
          <p14:tracePt t="42266" x="882650" y="6108700"/>
          <p14:tracePt t="42284" x="889000" y="6115050"/>
          <p14:tracePt t="42301" x="889000" y="6134100"/>
          <p14:tracePt t="42318" x="889000" y="6146800"/>
          <p14:tracePt t="42334" x="889000" y="6165850"/>
          <p14:tracePt t="42353" x="889000" y="6184900"/>
          <p14:tracePt t="42367" x="889000" y="6191250"/>
          <p14:tracePt t="42384" x="889000" y="6197600"/>
          <p14:tracePt t="42563" x="889000" y="6203950"/>
          <p14:tracePt t="42572" x="889000" y="6210300"/>
          <p14:tracePt t="42584" x="882650" y="6210300"/>
          <p14:tracePt t="42587" x="882650" y="6216650"/>
          <p14:tracePt t="42601" x="876300" y="6216650"/>
          <p14:tracePt t="42619" x="869950" y="6235700"/>
          <p14:tracePt t="42634" x="863600" y="6242050"/>
          <p14:tracePt t="42651" x="857250" y="6248400"/>
          <p14:tracePt t="42723" x="857250" y="6254750"/>
          <p14:tracePt t="42930" x="857250" y="6261100"/>
          <p14:tracePt t="43015" x="850900" y="6261100"/>
          <p14:tracePt t="43168" x="844550" y="6261100"/>
          <p14:tracePt t="43177" x="844550" y="6267450"/>
          <p14:tracePt t="43221" x="844550" y="6280150"/>
          <p14:tracePt t="43252" x="844550" y="6286500"/>
          <p14:tracePt t="43285" x="850900" y="6286500"/>
          <p14:tracePt t="43329" x="857250" y="6286500"/>
          <p14:tracePt t="43339" x="869950" y="6286500"/>
          <p14:tracePt t="43357" x="901700" y="6286500"/>
          <p14:tracePt t="43368" x="927100" y="6286500"/>
          <p14:tracePt t="43385" x="946150" y="6286500"/>
          <p14:tracePt t="43402" x="958850" y="6286500"/>
          <p14:tracePt t="43420" x="971550" y="6286500"/>
          <p14:tracePt t="43543" x="984250" y="6286500"/>
          <p14:tracePt t="43552" x="1003300" y="6286500"/>
          <p14:tracePt t="43568" x="1054100" y="6286500"/>
          <p14:tracePt t="43585" x="1092200" y="6280150"/>
          <p14:tracePt t="43603" x="1136650" y="6273800"/>
          <p14:tracePt t="43619" x="1155700" y="6273800"/>
          <p14:tracePt t="43642" x="1162050" y="6267450"/>
          <p14:tracePt t="43655" x="1168400" y="6267450"/>
          <p14:tracePt t="43669" x="1168400" y="6261100"/>
          <p14:tracePt t="43755" x="1181100" y="6261100"/>
          <p14:tracePt t="43768" x="1200150" y="6261100"/>
          <p14:tracePt t="43785" x="1219200" y="6261100"/>
          <p14:tracePt t="43802" x="1225550" y="6261100"/>
          <p14:tracePt t="43823" x="1244600" y="6261100"/>
          <p14:tracePt t="43825" x="1250950" y="6261100"/>
          <p14:tracePt t="43835" x="1257300" y="6261100"/>
          <p14:tracePt t="43852" x="1257300" y="6254750"/>
          <p14:tracePt t="43885" x="1263650" y="6254750"/>
          <p14:tracePt t="43919" x="1270000" y="6261100"/>
          <p14:tracePt t="43936" x="1282700" y="6261100"/>
          <p14:tracePt t="43956" x="1301750" y="6267450"/>
          <p14:tracePt t="43969" x="1314450" y="6267450"/>
          <p14:tracePt t="43985" x="1327150" y="6267450"/>
          <p14:tracePt t="44002" x="1333500" y="6267450"/>
          <p14:tracePt t="44019" x="1339850" y="6261100"/>
          <p14:tracePt t="44040" x="1339850" y="6254750"/>
          <p14:tracePt t="44052" x="1346200" y="6248400"/>
          <p14:tracePt t="44089" x="1352550" y="6248400"/>
          <p14:tracePt t="44102" x="1352550" y="6242050"/>
          <p14:tracePt t="44119" x="1358900" y="6242050"/>
          <p14:tracePt t="44136" x="1377950" y="6242050"/>
          <p14:tracePt t="44156" x="1384300" y="6235700"/>
          <p14:tracePt t="44171" x="1390650" y="6235700"/>
          <p14:tracePt t="44195" x="1397000" y="6235700"/>
          <p14:tracePt t="44206" x="1403350" y="6235700"/>
          <p14:tracePt t="44235" x="1422400" y="6235700"/>
          <p14:tracePt t="44252" x="1435100" y="6235700"/>
          <p14:tracePt t="44269" x="1466850" y="6229350"/>
          <p14:tracePt t="44291" x="1511300" y="6229350"/>
          <p14:tracePt t="44302" x="1524000" y="6229350"/>
          <p14:tracePt t="44319" x="1536700" y="6229350"/>
          <p14:tracePt t="44336" x="1543050" y="6229350"/>
          <p14:tracePt t="44357" x="1555750" y="6229350"/>
          <p14:tracePt t="44385" x="1562100" y="6229350"/>
          <p14:tracePt t="44518" x="1562100" y="6223000"/>
          <p14:tracePt t="44552" x="1555750" y="6216650"/>
          <p14:tracePt t="44569" x="1549400" y="6210300"/>
          <p14:tracePt t="44627" x="1549400" y="6203950"/>
          <p14:tracePt t="44636" x="1549400" y="6191250"/>
          <p14:tracePt t="44653" x="1568450" y="6184900"/>
          <p14:tracePt t="44670" x="1619250" y="6165850"/>
          <p14:tracePt t="44686" x="1714500" y="6165850"/>
          <p14:tracePt t="44703" x="1841500" y="6165850"/>
          <p14:tracePt t="44719" x="1885950" y="6165850"/>
          <p14:tracePt t="44753" x="1860550" y="6165850"/>
          <p14:tracePt t="44769" x="1816100" y="6165850"/>
          <p14:tracePt t="44786" x="1771650" y="6165850"/>
          <p14:tracePt t="44788" x="1727200" y="6172200"/>
          <p14:tracePt t="44803" x="1644650" y="6184900"/>
          <p14:tracePt t="44819" x="1593850" y="6191250"/>
          <p14:tracePt t="44836" x="1530350" y="6203950"/>
          <p14:tracePt t="44853" x="1473200" y="6210300"/>
          <p14:tracePt t="44870" x="1397000" y="6223000"/>
          <p14:tracePt t="44888" x="1289050" y="6235700"/>
          <p14:tracePt t="44903" x="1206500" y="6254750"/>
          <p14:tracePt t="44919" x="1143000" y="6273800"/>
          <p14:tracePt t="44936" x="1104900" y="6286500"/>
          <p14:tracePt t="44952" x="1066800" y="6292850"/>
          <p14:tracePt t="44955" x="1054100" y="6299200"/>
          <p14:tracePt t="44970" x="1041400" y="6299200"/>
          <p14:tracePt t="44986" x="1016000" y="6305550"/>
          <p14:tracePt t="45003" x="958850" y="6330950"/>
          <p14:tracePt t="45005" x="939800" y="6337300"/>
          <p14:tracePt t="45026" x="882650" y="6369050"/>
          <p14:tracePt t="45036" x="869950" y="6375400"/>
          <p14:tracePt t="45054" x="857250" y="6413500"/>
          <p14:tracePt t="45070" x="857250" y="6432550"/>
          <p14:tracePt t="45091" x="869950" y="6451600"/>
          <p14:tracePt t="45107" x="895350" y="6464300"/>
          <p14:tracePt t="45119" x="908050" y="6470650"/>
          <p14:tracePt t="45136" x="927100" y="6483350"/>
          <p14:tracePt t="45152" x="939800" y="6502400"/>
          <p14:tracePt t="45170" x="946150" y="6508750"/>
          <p14:tracePt t="45186" x="946150" y="6515100"/>
          <p14:tracePt t="45202" x="946150" y="6521450"/>
          <p14:tracePt t="45299" x="939800" y="6521450"/>
          <p14:tracePt t="45325" x="933450" y="6521450"/>
          <p14:tracePt t="45383" x="946150" y="6515100"/>
          <p14:tracePt t="45393" x="971550" y="6502400"/>
          <p14:tracePt t="45404" x="996950" y="6496050"/>
          <p14:tracePt t="45424" x="1130300" y="6457950"/>
          <p14:tracePt t="45437" x="1200150" y="6451600"/>
          <p14:tracePt t="45453" x="1320800" y="6432550"/>
          <p14:tracePt t="45471" x="1473200" y="6407150"/>
          <p14:tracePt t="45492" x="1555750" y="6400800"/>
          <p14:tracePt t="45504" x="1612900" y="6394450"/>
          <p14:tracePt t="45520" x="1670050" y="6388100"/>
          <p14:tracePt t="45537" x="1727200" y="6375400"/>
          <p14:tracePt t="45558" x="1771650" y="6356350"/>
          <p14:tracePt t="45570" x="1803400" y="6337300"/>
          <p14:tracePt t="45587" x="1816100" y="6337300"/>
          <p14:tracePt t="45645" x="1809750" y="6337300"/>
          <p14:tracePt t="45655" x="1803400" y="6337300"/>
          <p14:tracePt t="45670" x="1778000" y="6343650"/>
          <p14:tracePt t="45687" x="1746250" y="6350000"/>
          <p14:tracePt t="45704" x="1720850" y="6350000"/>
          <p14:tracePt t="45720" x="1695450" y="6350000"/>
          <p14:tracePt t="45738" x="1676400" y="6350000"/>
          <p14:tracePt t="45759" x="1644650" y="6350000"/>
          <p14:tracePt t="45770" x="1631950" y="6356350"/>
          <p14:tracePt t="45787" x="1619250" y="6356350"/>
          <p14:tracePt t="45803" x="1600200" y="6356350"/>
          <p14:tracePt t="45821" x="1581150" y="6356350"/>
          <p14:tracePt t="45823" x="1574800" y="6356350"/>
          <p14:tracePt t="45888" x="1549400" y="6356350"/>
          <p14:tracePt t="45898" x="1524000" y="6356350"/>
          <p14:tracePt t="45908" x="1485900" y="6362700"/>
          <p14:tracePt t="45920" x="1377950" y="6375400"/>
          <p14:tracePt t="45937" x="1244600" y="6394450"/>
          <p14:tracePt t="45957" x="1155700" y="6400800"/>
          <p14:tracePt t="45970" x="1079500" y="6400800"/>
          <p14:tracePt t="45987" x="1022350" y="6407150"/>
          <p14:tracePt t="46004" x="933450" y="6419850"/>
          <p14:tracePt t="46025" x="762000" y="6470650"/>
          <p14:tracePt t="46037" x="730250" y="6483350"/>
          <p14:tracePt t="46054" x="679450" y="6502400"/>
          <p14:tracePt t="46071" x="673100" y="6502400"/>
          <p14:tracePt t="46106" x="679450" y="6502400"/>
          <p14:tracePt t="46120" x="698500" y="6502400"/>
          <p14:tracePt t="46138" x="762000" y="6502400"/>
          <p14:tracePt t="46161" x="857250" y="6502400"/>
          <p14:tracePt t="46171" x="876300" y="6502400"/>
          <p14:tracePt t="46187" x="889000" y="6502400"/>
          <p14:tracePt t="46238" x="895350" y="6502400"/>
          <p14:tracePt t="46271" x="908050" y="6502400"/>
          <p14:tracePt t="46289" x="920750" y="6502400"/>
          <p14:tracePt t="46304" x="939800" y="6502400"/>
          <p14:tracePt t="46321" x="958850" y="6502400"/>
          <p14:tracePt t="46338" x="990600" y="6502400"/>
          <p14:tracePt t="46363" x="1028700" y="6496050"/>
          <p14:tracePt t="46375" x="1054100" y="6496050"/>
          <p14:tracePt t="46388" x="1060450" y="6489700"/>
          <p14:tracePt t="46391" x="1073150" y="6489700"/>
          <p14:tracePt t="46405" x="1098550" y="6489700"/>
          <p14:tracePt t="46430" x="1149350" y="6483350"/>
          <p14:tracePt t="46441" x="1162050" y="6483350"/>
          <p14:tracePt t="46454" x="1200150" y="6483350"/>
          <p14:tracePt t="46471" x="1231900" y="6483350"/>
          <p14:tracePt t="46492" x="1282700" y="6483350"/>
          <p14:tracePt t="46494" x="1295400" y="6483350"/>
          <p14:tracePt t="46504" x="1314450" y="6483350"/>
          <p14:tracePt t="46521" x="1365250" y="6483350"/>
          <p14:tracePt t="46537" x="1390650" y="6489700"/>
          <p14:tracePt t="46558" x="1428750" y="6489700"/>
          <p14:tracePt t="46571" x="1447800" y="6489700"/>
          <p14:tracePt t="46588" x="1473200" y="6489700"/>
          <p14:tracePt t="46605" x="1517650" y="6489700"/>
          <p14:tracePt t="46624" x="1562100" y="6489700"/>
          <p14:tracePt t="46637" x="1574800" y="6489700"/>
          <p14:tracePt t="46639" x="1600200" y="6483350"/>
          <p14:tracePt t="46654" x="1612900" y="6483350"/>
          <p14:tracePt t="46671" x="1651000" y="6470650"/>
          <p14:tracePt t="46691" x="1701800" y="6457950"/>
          <p14:tracePt t="46704" x="1733550" y="6451600"/>
          <p14:tracePt t="46721" x="1752600" y="6445250"/>
          <p14:tracePt t="46741" x="1803400" y="6426200"/>
          <p14:tracePt t="46761" x="1866900" y="6407150"/>
          <p14:tracePt t="46771" x="1879600" y="6400800"/>
          <p14:tracePt t="46791" x="1905000" y="6394450"/>
          <p14:tracePt t="46804" x="1930400" y="6381750"/>
          <p14:tracePt t="46826" x="1968500" y="6362700"/>
          <p14:tracePt t="46838" x="1981200" y="6350000"/>
          <p14:tracePt t="46854" x="2000250" y="6330950"/>
          <p14:tracePt t="46871" x="2025650" y="6305550"/>
          <p14:tracePt t="46892" x="2070100" y="6248400"/>
          <p14:tracePt t="46905" x="2089150" y="6216650"/>
          <p14:tracePt t="46921" x="2139950" y="6115050"/>
          <p14:tracePt t="46938" x="2178050" y="6032500"/>
          <p14:tracePt t="46958" x="2203450" y="5943600"/>
          <p14:tracePt t="46971" x="2241550" y="5803900"/>
          <p14:tracePt t="46988" x="2260600" y="5702300"/>
          <p14:tracePt t="47005" x="2266950" y="5600700"/>
          <p14:tracePt t="47026" x="2273300" y="5372100"/>
          <p14:tracePt t="47038" x="2286000" y="5314950"/>
          <p14:tracePt t="47055" x="2324100" y="5200650"/>
          <p14:tracePt t="47087" x="2692400" y="4914900"/>
          <p14:tracePt t="47105" x="2844800" y="4794250"/>
          <p14:tracePt t="47122" x="2990850" y="4648200"/>
          <p14:tracePt t="47125" x="3060700" y="4559300"/>
          <p14:tracePt t="47147" x="3168650" y="4267200"/>
          <p14:tracePt t="47158" x="3187700" y="4133850"/>
          <p14:tracePt t="47171" x="3194050" y="3848100"/>
          <p14:tracePt t="47188" x="3168650" y="3581400"/>
          <p14:tracePt t="47205" x="3117850" y="3327400"/>
          <p14:tracePt t="47225" x="3054350" y="3086100"/>
          <p14:tracePt t="47237" x="2984500" y="2876550"/>
          <p14:tracePt t="47255" x="2946400" y="2698750"/>
          <p14:tracePt t="47272" x="2927350" y="2584450"/>
          <p14:tracePt t="47293" x="2908300" y="2476500"/>
          <p14:tracePt t="47305" x="2908300" y="2470150"/>
          <p14:tracePt t="47339" x="2908300" y="2482850"/>
          <p14:tracePt t="47359" x="2908300" y="2540000"/>
          <p14:tracePt t="47372" x="2908300" y="2622550"/>
          <p14:tracePt t="47388" x="2901950" y="2692400"/>
          <p14:tracePt t="47406" x="2901950" y="2762250"/>
          <p14:tracePt t="47427" x="2901950" y="2800350"/>
          <p14:tracePt t="47438" x="2901950" y="2806700"/>
          <p14:tracePt t="47456" x="2901950" y="2813050"/>
          <p14:tracePt t="47472" x="2901950" y="2819400"/>
          <p14:tracePt t="47505" x="2908300" y="2819400"/>
          <p14:tracePt t="47539" x="2908300" y="2806700"/>
          <p14:tracePt t="47558" x="2908300" y="2781300"/>
          <p14:tracePt t="47571" x="2908300" y="2774950"/>
          <p14:tracePt t="47588" x="2882900" y="2736850"/>
          <p14:tracePt t="47605" x="2844800" y="2647950"/>
          <p14:tracePt t="47608" x="2832100" y="2622550"/>
          <p14:tracePt t="47630" x="2794000" y="2527300"/>
          <p14:tracePt t="47632" x="2768600" y="2463800"/>
          <p14:tracePt t="47642" x="2755900" y="2432050"/>
          <p14:tracePt t="47655" x="2730500" y="2374900"/>
          <p14:tracePt t="47673" x="2667000" y="2279650"/>
          <p14:tracePt t="47697" x="2590800" y="2203450"/>
          <p14:tracePt t="47709" x="2584450" y="2190750"/>
          <p14:tracePt t="47722" x="2565400" y="2171700"/>
          <p14:tracePt t="47737" x="2559050" y="2165350"/>
          <p14:tracePt t="47755" x="2559050" y="2152650"/>
          <p14:tracePt t="47772" x="2559050" y="2139950"/>
          <p14:tracePt t="47789" x="2584450" y="2114550"/>
          <p14:tracePt t="47805" x="2603500" y="2101850"/>
          <p14:tracePt t="47829" x="2641600" y="2082800"/>
          <p14:tracePt t="47840" x="2667000" y="2082800"/>
          <p14:tracePt t="47856" x="2673350" y="2082800"/>
          <p14:tracePt t="47872" x="2749550" y="2076450"/>
          <p14:tracePt t="47892" x="2819400" y="2063750"/>
          <p14:tracePt t="47905" x="2952750" y="2038350"/>
          <p14:tracePt t="47922" x="3048000" y="2025650"/>
          <p14:tracePt t="47939" x="3130550" y="2006600"/>
          <p14:tracePt t="47959" x="3162300" y="2000250"/>
          <p14:tracePt t="48088" x="3162300" y="1993900"/>
          <p14:tracePt t="48106" x="3162300" y="1981200"/>
          <p14:tracePt t="48122" x="3143250" y="1968500"/>
          <p14:tracePt t="48138" x="3111500" y="1962150"/>
          <p14:tracePt t="48155" x="3086100" y="1962150"/>
          <p14:tracePt t="48172" x="3060700" y="1962150"/>
          <p14:tracePt t="48189" x="3054350" y="1955800"/>
          <p14:tracePt t="51028" x="3054350" y="1949450"/>
          <p14:tracePt t="51044" x="3054350" y="1943100"/>
          <p14:tracePt t="51054" x="3048000" y="1943100"/>
          <p14:tracePt t="51064" x="3041650" y="1930400"/>
          <p14:tracePt t="51078" x="3028950" y="1917700"/>
          <p14:tracePt t="51091" x="3016250" y="1905000"/>
          <p14:tracePt t="51108" x="3009900" y="1892300"/>
          <p14:tracePt t="51125" x="3003550" y="1885950"/>
          <p14:tracePt t="51144" x="2990850" y="1873250"/>
          <p14:tracePt t="51158" x="2978150" y="1860550"/>
          <p14:tracePt t="51175" x="2952750" y="1841500"/>
          <p14:tracePt t="51191" x="2921000" y="1828800"/>
          <p14:tracePt t="51207" x="2889250" y="1822450"/>
          <p14:tracePt t="51225" x="2863850" y="1822450"/>
          <p14:tracePt t="51242" x="2825750" y="1822450"/>
          <p14:tracePt t="51261" x="2787650" y="1822450"/>
          <p14:tracePt t="51275" x="2755900" y="1828800"/>
          <p14:tracePt t="51291" x="2616200" y="1847850"/>
          <p14:tracePt t="51308" x="2451100" y="1866900"/>
          <p14:tracePt t="51310" x="2362200" y="1873250"/>
          <p14:tracePt t="51326" x="2159000" y="1892300"/>
          <p14:tracePt t="51340" x="2019300" y="1898650"/>
          <p14:tracePt t="51358" x="1936750" y="1898650"/>
          <p14:tracePt t="51375" x="1905000" y="1898650"/>
          <p14:tracePt t="51392" x="1898650" y="1898650"/>
          <p14:tracePt t="51425" x="1885950" y="1905000"/>
          <p14:tracePt t="51441" x="1784350" y="1917700"/>
          <p14:tracePt t="51457" x="1689100" y="1930400"/>
          <p14:tracePt t="51475" x="1587500" y="1930400"/>
          <p14:tracePt t="51492" x="1536700" y="1930400"/>
          <p14:tracePt t="51509" x="1524000" y="1930400"/>
          <p14:tracePt t="51526" x="1524000" y="1924050"/>
          <p14:tracePt t="51548" x="1530350" y="1905000"/>
          <p14:tracePt t="51558" x="1530350" y="1879600"/>
          <p14:tracePt t="51575" x="1517650" y="1790700"/>
          <p14:tracePt t="51592" x="1479550" y="1701800"/>
          <p14:tracePt t="51611" x="1416050" y="1568450"/>
          <p14:tracePt t="51625" x="1403350" y="1530350"/>
          <p14:tracePt t="51642" x="1397000" y="1492250"/>
          <p14:tracePt t="51658" x="1397000" y="1479550"/>
          <p14:tracePt t="51697" x="1403350" y="1479550"/>
          <p14:tracePt t="51708" x="1397000" y="1492250"/>
          <p14:tracePt t="51726" x="1365250" y="1504950"/>
          <p14:tracePt t="51743" x="1301750" y="1524000"/>
          <p14:tracePt t="51764" x="1181100" y="1549400"/>
          <p14:tracePt t="51775" x="1155700" y="1549400"/>
          <p14:tracePt t="51792" x="1123950" y="1549400"/>
          <p14:tracePt t="51809" x="1104900" y="1549400"/>
          <p14:tracePt t="51830" x="1066800" y="1555750"/>
          <p14:tracePt t="51842" x="1035050" y="1555750"/>
          <p14:tracePt t="51859" x="965200" y="1555750"/>
          <p14:tracePt t="51860" x="920750" y="1555750"/>
          <p14:tracePt t="51882" x="850900" y="1562100"/>
          <p14:tracePt t="51892" x="812800" y="1562100"/>
          <p14:tracePt t="51909" x="781050" y="1555750"/>
          <p14:tracePt t="51926" x="762000" y="1543050"/>
          <p14:tracePt t="51942" x="755650" y="1543050"/>
          <p14:tracePt t="52009" x="762000" y="1549400"/>
          <p14:tracePt t="52322" x="762000" y="1555750"/>
          <p14:tracePt t="52334" x="774700" y="1587500"/>
          <p14:tracePt t="52355" x="800100" y="1638300"/>
          <p14:tracePt t="52364" x="806450" y="1651000"/>
          <p14:tracePt t="52375" x="806450" y="1676400"/>
          <p14:tracePt t="52392" x="806450" y="1689100"/>
          <p14:tracePt t="52409" x="774700" y="1733550"/>
          <p14:tracePt t="52410" x="768350" y="1758950"/>
          <p14:tracePt t="52426" x="749300" y="1803400"/>
          <p14:tracePt t="52443" x="749300" y="1847850"/>
          <p14:tracePt t="52459" x="762000" y="1879600"/>
          <p14:tracePt t="52475" x="812800" y="1930400"/>
          <p14:tracePt t="52492" x="895350" y="1968500"/>
          <p14:tracePt t="52509" x="977900" y="1993900"/>
          <p14:tracePt t="52526" x="1079500" y="2000250"/>
          <p14:tracePt t="52543" x="1143000" y="2000250"/>
          <p14:tracePt t="52561" x="1238250" y="1981200"/>
          <p14:tracePt t="52576" x="1270000" y="1968500"/>
          <p14:tracePt t="52578" x="1314450" y="1949450"/>
          <p14:tracePt t="52593" x="1352550" y="1930400"/>
          <p14:tracePt t="52610" x="1492250" y="1854200"/>
          <p14:tracePt t="52626" x="1530350" y="1822450"/>
          <p14:tracePt t="52643" x="1574800" y="1765300"/>
          <p14:tracePt t="52659" x="1606550" y="1708150"/>
          <p14:tracePt t="52682" x="1612900" y="1663700"/>
          <p14:tracePt t="52692" x="1606550" y="1600200"/>
          <p14:tracePt t="52709" x="1587500" y="1555750"/>
          <p14:tracePt t="52727" x="1568450" y="1517650"/>
          <p14:tracePt t="52745" x="1536700" y="1479550"/>
          <p14:tracePt t="52759" x="1504950" y="1447800"/>
          <p14:tracePt t="52776" x="1473200" y="1422400"/>
          <p14:tracePt t="52792" x="1447800" y="1403350"/>
          <p14:tracePt t="52809" x="1416050" y="1384300"/>
          <p14:tracePt t="52811" x="1397000" y="1377950"/>
          <p14:tracePt t="52826" x="1352550" y="1365250"/>
          <p14:tracePt t="52827" x="1320800" y="1365250"/>
          <p14:tracePt t="52843" x="1250950" y="1371600"/>
          <p14:tracePt t="52860" x="1117600" y="1416050"/>
          <p14:tracePt t="52877" x="1047750" y="1447800"/>
          <p14:tracePt t="52898" x="1016000" y="1460500"/>
          <p14:tracePt t="52909" x="1003300" y="1466850"/>
          <p14:tracePt t="52926" x="984250" y="1479550"/>
          <p14:tracePt t="52943" x="952500" y="1504950"/>
          <p14:tracePt t="52964" x="895350" y="1536700"/>
          <p14:tracePt t="52976" x="800100" y="1587500"/>
          <p14:tracePt t="52993" x="692150" y="1638300"/>
          <p14:tracePt t="53010" x="577850" y="1695450"/>
          <p14:tracePt t="53030" x="488950" y="1758950"/>
          <p14:tracePt t="53043" x="488950" y="1778000"/>
          <p14:tracePt t="53059" x="501650" y="1816100"/>
          <p14:tracePt t="53075" x="558800" y="1854200"/>
          <p14:tracePt t="53077" x="609600" y="1879600"/>
          <p14:tracePt t="53093" x="654050" y="1898650"/>
          <p14:tracePt t="53095" x="698500" y="1911350"/>
          <p14:tracePt t="53110" x="787400" y="1943100"/>
          <p14:tracePt t="53127" x="819150" y="1949450"/>
          <p14:tracePt t="53145" x="838200" y="1955800"/>
          <p14:tracePt t="53159" x="882650" y="1955800"/>
          <p14:tracePt t="53176" x="1028700" y="1917700"/>
          <p14:tracePt t="53194" x="1187450" y="1879600"/>
          <p14:tracePt t="53216" x="1377950" y="1816100"/>
          <p14:tracePt t="53225" x="1409700" y="1797050"/>
          <p14:tracePt t="53243" x="1441450" y="1765300"/>
          <p14:tracePt t="53260" x="1460500" y="1733550"/>
          <p14:tracePt t="53277" x="1473200" y="1708150"/>
          <p14:tracePt t="53279" x="1479550" y="1695450"/>
          <p14:tracePt t="53293" x="1479550" y="1676400"/>
          <p14:tracePt t="53310" x="1479550" y="1631950"/>
          <p14:tracePt t="53327" x="1479550" y="1606550"/>
          <p14:tracePt t="53329" x="1479550" y="1587500"/>
          <p14:tracePt t="53343" x="1466850" y="1562100"/>
          <p14:tracePt t="53360" x="1454150" y="1536700"/>
          <p14:tracePt t="53377" x="1447800" y="1511300"/>
          <p14:tracePt t="53393" x="1428750" y="1498600"/>
          <p14:tracePt t="53410" x="1409700" y="1479550"/>
          <p14:tracePt t="53432" x="1384300" y="1473200"/>
          <p14:tracePt t="53443" x="1377950" y="1473200"/>
          <p14:tracePt t="53460" x="1352550" y="1466850"/>
          <p14:tracePt t="53481" x="1289050" y="1466850"/>
          <p14:tracePt t="53493" x="1270000" y="1466850"/>
          <p14:tracePt t="53510" x="1212850" y="1466850"/>
          <p14:tracePt t="53527" x="1181100" y="1460500"/>
          <p14:tracePt t="53529" x="1149350" y="1454150"/>
          <p14:tracePt t="53550" x="1130300" y="1454150"/>
          <p14:tracePt t="53560" x="1123950" y="1454150"/>
          <p14:tracePt t="53578" x="1092200" y="1454150"/>
          <p14:tracePt t="53594" x="1028700" y="1485900"/>
          <p14:tracePt t="53615" x="977900" y="1511300"/>
          <p14:tracePt t="53626" x="901700" y="1562100"/>
          <p14:tracePt t="53643" x="863600" y="1593850"/>
          <p14:tracePt t="53660" x="844550" y="1657350"/>
          <p14:tracePt t="53677" x="850900" y="1695450"/>
          <p14:tracePt t="53700" x="920750" y="1771650"/>
          <p14:tracePt t="53711" x="946150" y="1790700"/>
          <p14:tracePt t="53727" x="1022350" y="1841500"/>
          <p14:tracePt t="53744" x="1117600" y="1898650"/>
          <p14:tracePt t="53768" x="1162050" y="1924050"/>
          <p14:tracePt t="53769" x="1181100" y="1936750"/>
          <p14:tracePt t="53780" x="1219200" y="1955800"/>
          <p14:tracePt t="53793" x="1244600" y="1962150"/>
          <p14:tracePt t="53810" x="1308100" y="1974850"/>
          <p14:tracePt t="53827" x="1358900" y="1974850"/>
          <p14:tracePt t="53844" x="1473200" y="1936750"/>
          <p14:tracePt t="53860" x="1524000" y="1905000"/>
          <p14:tracePt t="53885" x="1600200" y="1822450"/>
          <p14:tracePt t="53895" x="1612900" y="1797050"/>
          <p14:tracePt t="53910" x="1631950" y="1739900"/>
          <p14:tracePt t="53927" x="1631950" y="1695450"/>
          <p14:tracePt t="53949" x="1612900" y="1619250"/>
          <p14:tracePt t="53960" x="1606550" y="1606550"/>
          <p14:tracePt t="53977" x="1574800" y="1574800"/>
          <p14:tracePt t="53994" x="1517650" y="1543050"/>
          <p14:tracePt t="54016" x="1479550" y="1530350"/>
          <p14:tracePt t="54027" x="1454150" y="1530350"/>
          <p14:tracePt t="54044" x="1346200" y="1511300"/>
          <p14:tracePt t="54060" x="1276350" y="1504950"/>
          <p14:tracePt t="54078" x="1244600" y="1504950"/>
          <p14:tracePt t="54099" x="1104900" y="1504950"/>
          <p14:tracePt t="54110" x="1047750" y="1504950"/>
          <p14:tracePt t="54127" x="958850" y="1530350"/>
          <p14:tracePt t="54144" x="908050" y="1555750"/>
          <p14:tracePt t="54166" x="882650" y="1657350"/>
          <p14:tracePt t="54177" x="889000" y="1701800"/>
          <p14:tracePt t="54194" x="933450" y="1771650"/>
          <p14:tracePt t="54211" x="984250" y="1822450"/>
          <p14:tracePt t="54235" x="1104900" y="1898650"/>
          <p14:tracePt t="54246" x="1174750" y="1911350"/>
          <p14:tracePt t="54261" x="1231900" y="1911350"/>
          <p14:tracePt t="54284" x="1466850" y="1854200"/>
          <p14:tracePt t="54293" x="1530350" y="1828800"/>
          <p14:tracePt t="54311" x="1600200" y="1790700"/>
          <p14:tracePt t="54328" x="1651000" y="1746250"/>
          <p14:tracePt t="54351" x="1663700" y="1670050"/>
          <p14:tracePt t="54362" x="1657350" y="1644650"/>
          <p14:tracePt t="54377" x="1638300" y="1593850"/>
          <p14:tracePt t="54395" x="1612900" y="1549400"/>
          <p14:tracePt t="54417" x="1574800" y="1485900"/>
          <p14:tracePt t="54428" x="1568450" y="1479550"/>
          <p14:tracePt t="54444" x="1536700" y="1454150"/>
          <p14:tracePt t="54461" x="1504950" y="1428750"/>
          <p14:tracePt t="54478" x="1460500" y="1416050"/>
          <p14:tracePt t="54500" x="1390650" y="1403350"/>
          <p14:tracePt t="54502" x="1377950" y="1403350"/>
          <p14:tracePt t="54512" x="1358900" y="1403350"/>
          <p14:tracePt t="54527" x="1282700" y="1403350"/>
          <p14:tracePt t="54545" x="1181100" y="1422400"/>
          <p14:tracePt t="54564" x="1060450" y="1447800"/>
          <p14:tracePt t="54577" x="984250" y="1485900"/>
          <p14:tracePt t="54594" x="939800" y="1536700"/>
          <p14:tracePt t="54611" x="933450" y="1568450"/>
          <p14:tracePt t="54631" x="933450" y="1606550"/>
          <p14:tracePt t="54644" x="971550" y="1644650"/>
          <p14:tracePt t="54661" x="1054100" y="1701800"/>
          <p14:tracePt t="54684" x="1219200" y="1784350"/>
          <p14:tracePt t="54694" x="1270000" y="1809750"/>
          <p14:tracePt t="54711" x="1339850" y="1860550"/>
          <p14:tracePt t="54728" x="1384300" y="1892300"/>
          <p14:tracePt t="54744" x="1454150" y="1917700"/>
          <p14:tracePt t="54745" x="1485900" y="1917700"/>
          <p14:tracePt t="54761" x="1530350" y="1911350"/>
          <p14:tracePt t="54778" x="1568450" y="1892300"/>
          <p14:tracePt t="54794" x="1600200" y="1873250"/>
          <p14:tracePt t="54811" x="1619250" y="1847850"/>
          <p14:tracePt t="54828" x="1625600" y="1816100"/>
          <p14:tracePt t="54845" x="1625600" y="1778000"/>
          <p14:tracePt t="54862" x="1606550" y="1733550"/>
          <p14:tracePt t="54877" x="1568450" y="1695450"/>
          <p14:tracePt t="54894" x="1473200" y="1657350"/>
          <p14:tracePt t="54911" x="1390650" y="1638300"/>
          <p14:tracePt t="54928" x="1327150" y="1638300"/>
          <p14:tracePt t="54945" x="1270000" y="1631950"/>
          <p14:tracePt t="54947" x="1257300" y="1631950"/>
          <p14:tracePt t="54965" x="1244600" y="1631950"/>
          <p14:tracePt t="54995" x="1231900" y="1631950"/>
          <p14:tracePt t="55012" x="1225550" y="1638300"/>
          <p14:tracePt t="55032" x="1206500" y="1676400"/>
          <p14:tracePt t="55044" x="1206500" y="1701800"/>
          <p14:tracePt t="55062" x="1206500" y="1720850"/>
          <p14:tracePt t="55077" x="1219200" y="1746250"/>
          <p14:tracePt t="55094" x="1225550" y="1758950"/>
          <p14:tracePt t="55111" x="1225550" y="1771650"/>
          <p14:tracePt t="55762" x="1231900" y="1771650"/>
          <p14:tracePt t="55774" x="1231900" y="1778000"/>
          <p14:tracePt t="55783" x="1238250" y="1790700"/>
          <p14:tracePt t="55794" x="1282700" y="1797050"/>
          <p14:tracePt t="55812" x="1358900" y="1790700"/>
          <p14:tracePt t="55829" x="1447800" y="1765300"/>
          <p14:tracePt t="55846" x="1498600" y="1720850"/>
          <p14:tracePt t="55862" x="1530350" y="1676400"/>
          <p14:tracePt t="55878" x="1536700" y="1631950"/>
          <p14:tracePt t="55896" x="1536700" y="1574800"/>
          <p14:tracePt t="55897" x="1530350" y="1555750"/>
          <p14:tracePt t="55914" x="1504950" y="1511300"/>
          <p14:tracePt t="55930" x="1485900" y="1492250"/>
          <p14:tracePt t="55951" x="1409700" y="1460500"/>
          <p14:tracePt t="55962" x="1339850" y="1454150"/>
          <p14:tracePt t="55979" x="1276350" y="1454150"/>
          <p14:tracePt t="55996" x="1231900" y="1454150"/>
          <p14:tracePt t="56019" x="1181100" y="1485900"/>
          <p14:tracePt t="56029" x="1168400" y="1498600"/>
          <p14:tracePt t="56046" x="1149350" y="1555750"/>
          <p14:tracePt t="56063" x="1143000" y="1600200"/>
          <p14:tracePt t="56079" x="1136650" y="1644650"/>
          <p14:tracePt t="56084" x="1130300" y="1657350"/>
          <p14:tracePt t="56105" x="1130300" y="1663700"/>
          <p14:tracePt t="57108" x="1136650" y="1663700"/>
          <p14:tracePt t="57118" x="1149350" y="1663700"/>
          <p14:tracePt t="57131" x="1263650" y="1644650"/>
          <p14:tracePt t="57152" x="1670050" y="1524000"/>
          <p14:tracePt t="57162" x="1809750" y="1485900"/>
          <p14:tracePt t="57180" x="2057400" y="1428750"/>
          <p14:tracePt t="57195" x="2165350" y="1397000"/>
          <p14:tracePt t="57213" x="2216150" y="1352550"/>
          <p14:tracePt t="57230" x="2292350" y="1257300"/>
          <p14:tracePt t="57246" x="2457450" y="1054100"/>
          <p14:tracePt t="57263" x="2667000" y="844550"/>
          <p14:tracePt t="57280" x="2825750" y="692150"/>
          <p14:tracePt t="57303" x="3003550" y="558800"/>
          <p14:tracePt t="57313" x="3028950" y="552450"/>
          <p14:tracePt t="57330" x="3048000" y="546100"/>
          <p14:tracePt t="57367" x="3048000" y="558800"/>
          <p14:tracePt t="57379" x="3048000" y="565150"/>
          <p14:tracePt t="57396" x="3054350" y="565150"/>
          <p14:tracePt t="57502" x="3060700" y="571500"/>
          <p14:tracePt t="57511" x="3067050" y="571500"/>
          <p14:tracePt t="57522" x="3105150" y="577850"/>
          <p14:tracePt t="57530" x="3162300" y="590550"/>
          <p14:tracePt t="57546" x="3276600" y="615950"/>
          <p14:tracePt t="57564" x="3384550" y="654050"/>
          <p14:tracePt t="57580" x="3454400" y="685800"/>
          <p14:tracePt t="57597" x="3473450" y="698500"/>
          <p14:tracePt t="57634" x="3467100" y="692150"/>
          <p14:tracePt t="57647" x="3460750" y="692150"/>
          <p14:tracePt t="57664" x="3416300" y="673100"/>
          <p14:tracePt t="57680" x="3340100" y="647700"/>
          <p14:tracePt t="57681" x="3314700" y="641350"/>
          <p14:tracePt t="57698" x="3289300" y="641350"/>
          <p14:tracePt t="57713" x="3232150" y="660400"/>
          <p14:tracePt t="57730" x="3105150" y="704850"/>
          <p14:tracePt t="57747" x="2895600" y="755650"/>
          <p14:tracePt t="57764" x="2705100" y="781050"/>
          <p14:tracePt t="57780" x="2368550" y="819150"/>
          <p14:tracePt t="57797" x="2159000" y="850900"/>
          <p14:tracePt t="57817" x="2032000" y="863600"/>
          <p14:tracePt t="57830" x="1968500" y="863600"/>
          <p14:tracePt t="61160" x="1968500" y="869950"/>
          <p14:tracePt t="61171" x="1968500" y="876300"/>
          <p14:tracePt t="61183" x="1987550" y="895350"/>
          <p14:tracePt t="61200" x="2057400" y="895350"/>
          <p14:tracePt t="61217" x="2197100" y="869950"/>
          <p14:tracePt t="61233" x="2387600" y="831850"/>
          <p14:tracePt t="61250" x="2597150" y="812800"/>
          <p14:tracePt t="61266" x="2787650" y="812800"/>
          <p14:tracePt t="61283" x="2914650" y="825500"/>
          <p14:tracePt t="61301" x="2946400" y="844550"/>
          <p14:tracePt t="61317" x="2946400" y="863600"/>
          <p14:tracePt t="61334" x="2946400" y="876300"/>
          <p14:tracePt t="61349" x="2946400" y="895350"/>
          <p14:tracePt t="61350" x="2946400" y="901700"/>
          <p14:tracePt t="61367" x="2946400" y="908050"/>
          <p14:tracePt t="61384" x="2959100" y="920750"/>
          <p14:tracePt t="61399" x="2984500" y="927100"/>
          <p14:tracePt t="61416" x="3028950" y="933450"/>
          <p14:tracePt t="61433" x="3098800" y="939800"/>
          <p14:tracePt t="61450" x="3155950" y="946150"/>
          <p14:tracePt t="61467" x="3206750" y="958850"/>
          <p14:tracePt t="61483" x="3257550" y="965200"/>
          <p14:tracePt t="61500" x="3308350" y="965200"/>
          <p14:tracePt t="61517" x="3390900" y="965200"/>
          <p14:tracePt t="61534" x="3473450" y="946150"/>
          <p14:tracePt t="61556" x="3587750" y="914400"/>
          <p14:tracePt t="61567" x="3619500" y="895350"/>
          <p14:tracePt t="61583" x="3657600" y="876300"/>
          <p14:tracePt t="61600" x="3689350" y="850900"/>
          <p14:tracePt t="61602" x="3695700" y="838200"/>
          <p14:tracePt t="61624" x="3714750" y="800100"/>
          <p14:tracePt t="61634" x="3714750" y="793750"/>
          <p14:tracePt t="61650" x="3721100" y="768350"/>
          <p14:tracePt t="61667" x="3721100" y="749300"/>
          <p14:tracePt t="61683" x="3721100" y="742950"/>
          <p14:tracePt t="61717" x="3721100" y="736600"/>
          <p14:tracePt t="61733" x="3714750" y="736600"/>
          <p14:tracePt t="61751" x="3708400" y="736600"/>
          <p14:tracePt t="61767" x="3702050" y="736600"/>
          <p14:tracePt t="61784" x="3689350" y="736600"/>
          <p14:tracePt t="61801" x="3683000" y="736600"/>
          <p14:tracePt t="62019" x="3689350" y="742950"/>
          <p14:tracePt t="62031" x="3695700" y="742950"/>
          <p14:tracePt t="62044" x="3714750" y="755650"/>
          <p14:tracePt t="62053" x="3721100" y="755650"/>
          <p14:tracePt t="62066" x="3727450" y="762000"/>
          <p14:tracePt t="62083" x="3740150" y="762000"/>
          <p14:tracePt t="62100" x="3746500" y="762000"/>
          <p14:tracePt t="62134" x="3759200" y="768350"/>
          <p14:tracePt t="62157" x="3810000" y="806450"/>
          <p14:tracePt t="62167" x="3829050" y="819150"/>
          <p14:tracePt t="62184" x="3860800" y="838200"/>
          <p14:tracePt t="62200" x="3867150" y="838200"/>
          <p14:tracePt t="62216" x="3873500" y="838200"/>
          <p14:tracePt t="62291" x="3879850" y="838200"/>
          <p14:tracePt t="62300" x="3898900" y="850900"/>
          <p14:tracePt t="62318" x="3917950" y="857250"/>
          <p14:tracePt t="62334" x="3937000" y="863600"/>
          <p14:tracePt t="62355" x="3949700" y="869950"/>
          <p14:tracePt t="62368" x="3956050" y="869950"/>
          <p14:tracePt t="62384" x="3962400" y="869950"/>
          <p14:tracePt t="62401" x="3975100" y="869950"/>
          <p14:tracePt t="62420" x="4019550" y="876300"/>
          <p14:tracePt t="62434" x="4038600" y="882650"/>
          <p14:tracePt t="62451" x="4070350" y="895350"/>
          <p14:tracePt t="62468" x="4089400" y="895350"/>
          <p14:tracePt t="62490" x="4127500" y="895350"/>
          <p14:tracePt t="62500" x="4152900" y="895350"/>
          <p14:tracePt t="62517" x="4197350" y="889000"/>
          <p14:tracePt t="62534" x="4241800" y="882650"/>
          <p14:tracePt t="62554" x="4267200" y="876300"/>
          <p14:tracePt t="62567" x="4292600" y="869950"/>
          <p14:tracePt t="62584" x="4305300" y="869950"/>
          <p14:tracePt t="62601" x="4311650" y="863600"/>
          <p14:tracePt t="62620" x="4318000" y="863600"/>
          <p14:tracePt t="62634" x="4330700" y="863600"/>
          <p14:tracePt t="62650" x="4343400" y="863600"/>
          <p14:tracePt t="62668" x="4375150" y="869950"/>
          <p14:tracePt t="62684" x="4387850" y="869950"/>
          <p14:tracePt t="62702" x="4419600" y="876300"/>
          <p14:tracePt t="62718" x="4445000" y="876300"/>
          <p14:tracePt t="62733" x="4457700" y="882650"/>
          <p14:tracePt t="62751" x="4464050" y="882650"/>
          <p14:tracePt t="62820" x="4464050" y="889000"/>
          <p14:tracePt t="62834" x="4464050" y="901700"/>
          <p14:tracePt t="62851" x="4464050" y="920750"/>
          <p14:tracePt t="62868" x="4470400" y="946150"/>
          <p14:tracePt t="62885" x="4489450" y="971550"/>
          <p14:tracePt t="62907" x="4495800" y="1009650"/>
          <p14:tracePt t="62918" x="4483100" y="1085850"/>
          <p14:tracePt t="62934" x="4419600" y="1155700"/>
          <p14:tracePt t="62950" x="4305300" y="1181100"/>
          <p14:tracePt t="62967" x="4178300" y="1187450"/>
          <p14:tracePt t="63254" x="4171950" y="1187450"/>
          <p14:tracePt t="63265" x="4165600" y="1187450"/>
          <p14:tracePt t="63296" x="4133850" y="1136650"/>
          <p14:tracePt t="63306" x="4133850" y="1130300"/>
          <p14:tracePt t="63319" x="4152900" y="1111250"/>
          <p14:tracePt t="63335" x="4178300" y="1079500"/>
          <p14:tracePt t="63351" x="4210050" y="1060450"/>
          <p14:tracePt t="63368" x="4254500" y="1054100"/>
          <p14:tracePt t="63385" x="4311650" y="1054100"/>
          <p14:tracePt t="63402" x="4413250" y="1054100"/>
          <p14:tracePt t="63418" x="4591050" y="1041400"/>
          <p14:tracePt t="63435" x="4800600" y="1003300"/>
          <p14:tracePt t="63451" x="5016500" y="965200"/>
          <p14:tracePt t="63469" x="5283200" y="920750"/>
          <p14:tracePt t="63486" x="5486400" y="882650"/>
          <p14:tracePt t="63502" x="5727700" y="831850"/>
          <p14:tracePt t="63518" x="5937250" y="787400"/>
          <p14:tracePt t="63536" x="6248400" y="717550"/>
          <p14:tracePt t="63556" x="6356350" y="692150"/>
          <p14:tracePt t="63569" x="6381750" y="685800"/>
          <p14:tracePt t="63605" x="6375400" y="666750"/>
          <p14:tracePt t="63641" x="6388100" y="660400"/>
          <p14:tracePt t="63651" x="6394450" y="660400"/>
          <p14:tracePt t="63668" x="6413500" y="673100"/>
          <p14:tracePt t="63684" x="6426200" y="692150"/>
          <p14:tracePt t="63701" x="6438900" y="711200"/>
          <p14:tracePt t="63718" x="6464300" y="742950"/>
          <p14:tracePt t="63734" x="6502400" y="787400"/>
          <p14:tracePt t="63751" x="6584950" y="850900"/>
          <p14:tracePt t="63768" x="6692900" y="901700"/>
          <p14:tracePt t="63785" x="6819900" y="952500"/>
          <p14:tracePt t="63802" x="6851650" y="965200"/>
          <p14:tracePt t="63823" x="6858000" y="965200"/>
          <p14:tracePt t="63835" x="6864350" y="971550"/>
          <p14:tracePt t="63868" x="6870700" y="971550"/>
          <p14:tracePt t="63885" x="6883400" y="958850"/>
          <p14:tracePt t="63902" x="6896100" y="946150"/>
          <p14:tracePt t="63922" x="6927850" y="895350"/>
          <p14:tracePt t="63936" x="6934200" y="882650"/>
          <p14:tracePt t="63952" x="6946900" y="838200"/>
          <p14:tracePt t="63969" x="6946900" y="800100"/>
          <p14:tracePt t="63985" x="6946900" y="787400"/>
          <p14:tracePt t="63986" x="6946900" y="781050"/>
          <p14:tracePt t="64002" x="6940550" y="781050"/>
          <p14:tracePt t="64019" x="6908800" y="768350"/>
          <p14:tracePt t="64035" x="6858000" y="762000"/>
          <p14:tracePt t="64052" x="6794500" y="762000"/>
          <p14:tracePt t="64069" x="6750050" y="762000"/>
          <p14:tracePt t="64092" x="6667500" y="781050"/>
          <p14:tracePt t="64102" x="6629400" y="793750"/>
          <p14:tracePt t="64119" x="6591300" y="806450"/>
          <p14:tracePt t="64136" x="6540500" y="825500"/>
          <p14:tracePt t="64159" x="6483350" y="850900"/>
          <p14:tracePt t="64169" x="6464300" y="857250"/>
          <p14:tracePt t="64185" x="6445250" y="876300"/>
          <p14:tracePt t="64202" x="6413500" y="895350"/>
          <p14:tracePt t="64221" x="6400800" y="908050"/>
          <p14:tracePt t="64235" x="6394450" y="920750"/>
          <p14:tracePt t="64253" x="6394450" y="933450"/>
          <p14:tracePt t="64270" x="6394450" y="939800"/>
          <p14:tracePt t="64311" x="6394450" y="946150"/>
          <p14:tracePt t="64335" x="6394450" y="952500"/>
          <p14:tracePt t="64354" x="6394450" y="965200"/>
          <p14:tracePt t="64369" x="6400800" y="971550"/>
          <p14:tracePt t="64386" x="6407150" y="977900"/>
          <p14:tracePt t="64403" x="6413500" y="984250"/>
          <p14:tracePt t="64425" x="6419850" y="984250"/>
          <p14:tracePt t="64452" x="6426200" y="984250"/>
          <p14:tracePt t="64495" x="6432550" y="984250"/>
          <p14:tracePt t="64520" x="6438900" y="990600"/>
          <p14:tracePt t="64548" x="6445250" y="996950"/>
          <p14:tracePt t="64565" x="6464300" y="1009650"/>
          <p14:tracePt t="64577" x="6477000" y="1016000"/>
          <p14:tracePt t="64586" x="6489700" y="1022350"/>
          <p14:tracePt t="64603" x="6508750" y="1035050"/>
          <p14:tracePt t="64624" x="6572250" y="1054100"/>
          <p14:tracePt t="64636" x="6604000" y="1060450"/>
          <p14:tracePt t="64653" x="6680200" y="1066800"/>
          <p14:tracePt t="64669" x="6750050" y="1066800"/>
          <p14:tracePt t="64686" x="6800850" y="1066800"/>
          <p14:tracePt t="64703" x="6858000" y="1066800"/>
          <p14:tracePt t="64704" x="6870700" y="1066800"/>
          <p14:tracePt t="64720" x="6902450" y="1066800"/>
          <p14:tracePt t="64737" x="6915150" y="1060450"/>
          <p14:tracePt t="64812" x="6915150" y="1054100"/>
          <p14:tracePt t="64830" x="6902450" y="1054100"/>
          <p14:tracePt t="64844" x="6896100" y="1054100"/>
          <p14:tracePt t="64855" x="6883400" y="1054100"/>
          <p14:tracePt t="64869" x="6858000" y="1054100"/>
          <p14:tracePt t="64886" x="6845300" y="1054100"/>
          <p14:tracePt t="64902" x="6832600" y="1054100"/>
          <p14:tracePt t="64918" x="6819900" y="1054100"/>
          <p14:tracePt t="64935" x="6813550" y="1054100"/>
          <p14:tracePt t="64953" x="6807200" y="1054100"/>
          <p14:tracePt t="64986" x="6794500" y="1054100"/>
          <p14:tracePt t="65002" x="6788150" y="1054100"/>
          <p14:tracePt t="65019" x="6775450" y="1054100"/>
          <p14:tracePt t="65036" x="6769100" y="1054100"/>
          <p14:tracePt t="65053" x="6756400" y="1060450"/>
          <p14:tracePt t="65089" x="6731000" y="1060450"/>
          <p14:tracePt t="65103" x="6724650" y="1060450"/>
          <p14:tracePt t="65120" x="6711950" y="1060450"/>
          <p14:tracePt t="65156" x="6705600" y="1060450"/>
          <p14:tracePt t="65170" x="6692900" y="1060450"/>
          <p14:tracePt t="65186" x="6686550" y="1060450"/>
          <p14:tracePt t="65223" x="6680200" y="1060450"/>
          <p14:tracePt t="65290" x="6673850" y="1060450"/>
          <p14:tracePt t="65352" x="6667500" y="1060450"/>
          <p14:tracePt t="65370" x="6667500" y="1054100"/>
          <p14:tracePt t="65394" x="6661150" y="1054100"/>
          <p14:tracePt t="65419" x="6661150" y="1047750"/>
          <p14:tracePt t="65441" x="6654800" y="1047750"/>
          <p14:tracePt t="65469" x="6654800" y="1041400"/>
          <p14:tracePt t="65486" x="6654800" y="1035050"/>
          <p14:tracePt t="65503" x="6654800" y="1028700"/>
          <p14:tracePt t="65536" x="6654800" y="1022350"/>
          <p14:tracePt t="65553" x="6654800" y="1016000"/>
          <p14:tracePt t="65570" x="6661150" y="1016000"/>
          <p14:tracePt t="65603" x="6661150" y="1009650"/>
          <p14:tracePt t="65637" x="6667500" y="1009650"/>
          <p14:tracePt t="65653" x="6673850" y="1003300"/>
          <p14:tracePt t="65671" x="6686550" y="1003300"/>
          <p14:tracePt t="65693" x="6705600" y="1003300"/>
          <p14:tracePt t="65704" x="6711950" y="1003300"/>
          <p14:tracePt t="65720" x="6724650" y="1009650"/>
          <p14:tracePt t="65738" x="6731000" y="1016000"/>
          <p14:tracePt t="65754" x="6743700" y="1022350"/>
          <p14:tracePt t="65770" x="6750050" y="1022350"/>
          <p14:tracePt t="65787" x="6775450" y="1028700"/>
          <p14:tracePt t="65804" x="6794500" y="1028700"/>
          <p14:tracePt t="65820" x="6826250" y="1028700"/>
          <p14:tracePt t="65837" x="6838950" y="1035050"/>
          <p14:tracePt t="65854" x="6851650" y="1035050"/>
          <p14:tracePt t="65945" x="6858000" y="1035050"/>
          <p14:tracePt t="65956" x="6870700" y="1028700"/>
          <p14:tracePt t="65970" x="6877050" y="1028700"/>
          <p14:tracePt t="65987" x="6883400" y="1022350"/>
          <p14:tracePt t="65990" x="6889750" y="1016000"/>
          <p14:tracePt t="66007" x="6896100" y="1016000"/>
          <p14:tracePt t="66020" x="6902450" y="1009650"/>
          <p14:tracePt t="66155" x="6902450" y="1022350"/>
          <p14:tracePt t="66170" x="6902450" y="1028700"/>
          <p14:tracePt t="66187" x="6902450" y="1035050"/>
          <p14:tracePt t="66204" x="6908800" y="1035050"/>
          <p14:tracePt t="66225" x="6921500" y="1035050"/>
          <p14:tracePt t="66237" x="6927850" y="1035050"/>
          <p14:tracePt t="66254" x="6934200" y="1035050"/>
          <p14:tracePt t="66270" x="6965950" y="1035050"/>
          <p14:tracePt t="66289" x="7004050" y="1028700"/>
          <p14:tracePt t="66304" x="7073900" y="1009650"/>
          <p14:tracePt t="66321" x="7175500" y="984250"/>
          <p14:tracePt t="66337" x="7239000" y="971550"/>
          <p14:tracePt t="66358" x="7277100" y="965200"/>
          <p14:tracePt t="66370" x="7359650" y="958850"/>
          <p14:tracePt t="66387" x="7391400" y="958850"/>
          <p14:tracePt t="66403" x="7397750" y="952500"/>
          <p14:tracePt t="66421" x="7397750" y="946150"/>
          <p14:tracePt t="66437" x="7404100" y="946150"/>
          <p14:tracePt t="66454" x="7410450" y="946150"/>
          <p14:tracePt t="66472" x="7423150" y="939800"/>
          <p14:tracePt t="66493" x="7429500" y="939800"/>
          <p14:tracePt t="66552" x="7429500" y="946150"/>
          <p14:tracePt t="66564" x="7429500" y="952500"/>
          <p14:tracePt t="66575" x="7429500" y="958850"/>
          <p14:tracePt t="66587" x="7429500" y="965200"/>
          <p14:tracePt t="66603" x="7429500" y="990600"/>
          <p14:tracePt t="66621" x="7429500" y="1009650"/>
          <p14:tracePt t="66623" x="7429500" y="1028700"/>
          <p14:tracePt t="66638" x="7429500" y="1047750"/>
          <p14:tracePt t="66655" x="7429500" y="1060450"/>
          <p14:tracePt t="66671" x="7416800" y="1066800"/>
          <p14:tracePt t="66687" x="7410450" y="1073150"/>
          <p14:tracePt t="66704" x="7391400" y="1085850"/>
          <p14:tracePt t="66721" x="7346950" y="1143000"/>
          <p14:tracePt t="66738" x="7283450" y="1219200"/>
          <p14:tracePt t="66760" x="7156450" y="1365250"/>
          <p14:tracePt t="66770" x="7143750" y="1384300"/>
          <p14:tracePt t="66788" x="7099300" y="1428750"/>
          <p14:tracePt t="66810" x="7086600" y="1447800"/>
          <p14:tracePt t="66889" x="7080250" y="1447800"/>
          <p14:tracePt t="66911" x="7073900" y="1447800"/>
          <p14:tracePt t="67015" x="7092950" y="1447800"/>
          <p14:tracePt t="67023" x="7112000" y="1441450"/>
          <p14:tracePt t="67038" x="7156450" y="1441450"/>
          <p14:tracePt t="67055" x="7226300" y="1435100"/>
          <p14:tracePt t="67071" x="7353300" y="1435100"/>
          <p14:tracePt t="67072" x="7391400" y="1435100"/>
          <p14:tracePt t="67087" x="7461250" y="1428750"/>
          <p14:tracePt t="67105" x="7543800" y="1428750"/>
          <p14:tracePt t="67121" x="7562850" y="1428750"/>
          <p14:tracePt t="67137" x="7569200" y="1428750"/>
          <p14:tracePt t="67203" x="7562850" y="1428750"/>
          <p14:tracePt t="67221" x="7556500" y="1428750"/>
          <p14:tracePt t="67255" x="7543800" y="1428750"/>
          <p14:tracePt t="67272" x="7524750" y="1435100"/>
          <p14:tracePt t="67288" x="7505700" y="1435100"/>
          <p14:tracePt t="67307" x="7473950" y="1435100"/>
          <p14:tracePt t="67321" x="7429500" y="1435100"/>
          <p14:tracePt t="67338" x="7397750" y="1435100"/>
          <p14:tracePt t="67355" x="7372350" y="1435100"/>
          <p14:tracePt t="67371" x="7359650" y="1435100"/>
          <p14:tracePt t="67388" x="7340600" y="1441450"/>
          <p14:tracePt t="67405" x="7315200" y="1447800"/>
          <p14:tracePt t="67426" x="7296150" y="1447800"/>
          <p14:tracePt t="67438" x="7289800" y="1447800"/>
          <p14:tracePt t="67455" x="7283450" y="1447800"/>
          <p14:tracePt t="67605" x="7283450" y="1441450"/>
          <p14:tracePt t="67622" x="7283450" y="1435100"/>
          <p14:tracePt t="67694" x="7289800" y="1435100"/>
          <p14:tracePt t="67711" x="7296150" y="1435100"/>
          <p14:tracePt t="67726" x="7308850" y="1435100"/>
          <p14:tracePt t="67736" x="7334250" y="1435100"/>
          <p14:tracePt t="67749" x="7378700" y="1435100"/>
          <p14:tracePt t="67756" x="7404100" y="1435100"/>
          <p14:tracePt t="67772" x="7429500" y="1441450"/>
          <p14:tracePt t="67789" x="7467600" y="1441450"/>
          <p14:tracePt t="67790" x="7486650" y="1447800"/>
          <p14:tracePt t="67804" x="7512050" y="1447800"/>
          <p14:tracePt t="67903" x="7512050" y="1441450"/>
          <p14:tracePt t="67913" x="7512050" y="1435100"/>
          <p14:tracePt t="67924" x="7518400" y="1428750"/>
          <p14:tracePt t="67942" x="7518400" y="1422400"/>
          <p14:tracePt t="67955" x="7531100" y="1403350"/>
          <p14:tracePt t="67972" x="7531100" y="1377950"/>
          <p14:tracePt t="67988" x="7531100" y="1333500"/>
          <p14:tracePt t="68005" x="7531100" y="1295400"/>
          <p14:tracePt t="68022" x="7524750" y="1276350"/>
          <p14:tracePt t="68039" x="7512050" y="1231900"/>
          <p14:tracePt t="68055" x="7505700" y="1206500"/>
          <p14:tracePt t="68072" x="7499350" y="1181100"/>
          <p14:tracePt t="68088" x="7499350" y="1162050"/>
          <p14:tracePt t="68105" x="7499350" y="1136650"/>
          <p14:tracePt t="68122" x="7499350" y="1104900"/>
          <p14:tracePt t="68139" x="7499350" y="1085850"/>
          <p14:tracePt t="68162" x="7499350" y="1073150"/>
          <p14:tracePt t="68188" x="7493000" y="1066800"/>
          <p14:tracePt t="68239" x="7486650" y="1060450"/>
          <p14:tracePt t="68272" x="7486650" y="1054100"/>
          <p14:tracePt t="68294" x="7486650" y="1041400"/>
          <p14:tracePt t="68306" x="7486650" y="1028700"/>
          <p14:tracePt t="68322" x="7486650" y="1022350"/>
          <p14:tracePt t="68372" x="7473950" y="1022350"/>
          <p14:tracePt t="68388" x="7461250" y="1022350"/>
          <p14:tracePt t="68435" x="7467600" y="1022350"/>
          <p14:tracePt t="68444" x="7480300" y="1022350"/>
          <p14:tracePt t="68456" x="7505700" y="1028700"/>
          <p14:tracePt t="68473" x="7569200" y="1028700"/>
          <p14:tracePt t="68495" x="7632700" y="1028700"/>
          <p14:tracePt t="68616" x="7639050" y="1028700"/>
          <p14:tracePt t="68629" x="7658100" y="1028700"/>
          <p14:tracePt t="68639" x="7677150" y="1028700"/>
          <p14:tracePt t="68656" x="7702550" y="1022350"/>
          <p14:tracePt t="68672" x="7721600" y="1022350"/>
          <p14:tracePt t="68689" x="7727950" y="1022350"/>
          <p14:tracePt t="68706" x="7747000" y="1016000"/>
          <p14:tracePt t="68722" x="7791450" y="1009650"/>
          <p14:tracePt t="68725" x="7829550" y="1003300"/>
          <p14:tracePt t="68740" x="7886700" y="996950"/>
          <p14:tracePt t="68755" x="7905750" y="990600"/>
          <p14:tracePt t="68773" x="7912100" y="990600"/>
          <p14:tracePt t="68861" x="7905750" y="990600"/>
          <p14:tracePt t="68873" x="7899400" y="990600"/>
          <p14:tracePt t="68894" x="7880350" y="996950"/>
          <p14:tracePt t="68923" x="7867650" y="996950"/>
          <p14:tracePt t="68938" x="7854950" y="996950"/>
          <p14:tracePt t="68957" x="7842250" y="1003300"/>
          <p14:tracePt t="68973" x="7797800" y="1003300"/>
          <p14:tracePt t="68990" x="7791450" y="1003300"/>
          <p14:tracePt t="69022" x="7785100" y="1009650"/>
          <p14:tracePt t="69085" x="7727950" y="1028700"/>
          <p14:tracePt t="69094" x="7708900" y="1035050"/>
          <p14:tracePt t="69106" x="7689850" y="1041400"/>
          <p14:tracePt t="69123" x="7664450" y="1054100"/>
          <p14:tracePt t="69139" x="7664450" y="1066800"/>
          <p14:tracePt t="69156" x="7664450" y="1073150"/>
          <p14:tracePt t="69173" x="7677150" y="1079500"/>
          <p14:tracePt t="69190" x="7683500" y="1085850"/>
          <p14:tracePt t="69210" x="7696200" y="1085850"/>
          <p14:tracePt t="69223" x="7702550" y="1085850"/>
          <p14:tracePt t="69257" x="7708900" y="1085850"/>
          <p14:tracePt t="69290" x="7740650" y="1085850"/>
          <p14:tracePt t="69307" x="7861300" y="1066800"/>
          <p14:tracePt t="69323" x="7912100" y="1060450"/>
          <p14:tracePt t="69325" x="7950200" y="1054100"/>
          <p14:tracePt t="69340" x="8001000" y="1054100"/>
          <p14:tracePt t="69356" x="8013700" y="1054100"/>
          <p14:tracePt t="69421" x="8020050" y="1054100"/>
          <p14:tracePt t="69439" x="8026400" y="1054100"/>
          <p14:tracePt t="69457" x="8032750" y="1054100"/>
          <p14:tracePt t="69474" x="8039100" y="1054100"/>
          <p14:tracePt t="69510" x="8045450" y="1054100"/>
          <p14:tracePt t="69541" x="8058150" y="1047750"/>
          <p14:tracePt t="69557" x="8070850" y="1035050"/>
          <p14:tracePt t="69573" x="8083550" y="1022350"/>
          <p14:tracePt t="69590" x="8089900" y="1016000"/>
          <p14:tracePt t="69606" x="8102600" y="1009650"/>
          <p14:tracePt t="69623" x="8108950" y="1003300"/>
          <p14:tracePt t="69643" x="8121650" y="996950"/>
          <p14:tracePt t="69657" x="8166100" y="990600"/>
          <p14:tracePt t="69673" x="8223250" y="984250"/>
          <p14:tracePt t="69690" x="8331200" y="984250"/>
          <p14:tracePt t="69707" x="8394700" y="977900"/>
          <p14:tracePt t="69723" x="8426450" y="977900"/>
          <p14:tracePt t="69741" x="8464550" y="971550"/>
          <p14:tracePt t="69759" x="8553450" y="958850"/>
          <p14:tracePt t="69773" x="8585200" y="952500"/>
          <p14:tracePt t="69790" x="8648700" y="946150"/>
          <p14:tracePt t="69807" x="8699500" y="946150"/>
          <p14:tracePt t="69881" x="8699500" y="939800"/>
          <p14:tracePt t="69946" x="8712200" y="946150"/>
          <p14:tracePt t="69956" x="8712200" y="952500"/>
          <p14:tracePt t="69974" x="8718550" y="958850"/>
          <p14:tracePt t="69991" x="8718550" y="965200"/>
          <p14:tracePt t="70067" x="8718550" y="971550"/>
          <p14:tracePt t="70081" x="8724900" y="977900"/>
          <p14:tracePt t="70096" x="8724900" y="990600"/>
          <p14:tracePt t="70106" x="8724900" y="1003300"/>
          <p14:tracePt t="70124" x="8674100" y="1054100"/>
          <p14:tracePt t="70140" x="8616950" y="1098550"/>
          <p14:tracePt t="70157" x="8547100" y="1143000"/>
          <p14:tracePt t="70174" x="8445500" y="1193800"/>
          <p14:tracePt t="70190" x="8261350" y="1238250"/>
          <p14:tracePt t="70208" x="7981950" y="1276350"/>
          <p14:tracePt t="70226" x="7804150" y="1263650"/>
          <p14:tracePt t="70240" x="7778750" y="1263650"/>
          <p14:tracePt t="70413" x="7810500" y="1257300"/>
          <p14:tracePt t="70423" x="7829550" y="1250950"/>
          <p14:tracePt t="70440" x="7880350" y="1238250"/>
          <p14:tracePt t="70460" x="8026400" y="1206500"/>
          <p14:tracePt t="70474" x="8115300" y="1193800"/>
          <p14:tracePt t="70475" x="8191500" y="1181100"/>
          <p14:tracePt t="70490" x="8312150" y="1155700"/>
          <p14:tracePt t="70507" x="8591550" y="1130300"/>
          <p14:tracePt t="70524" x="8845550" y="1098550"/>
          <p14:tracePt t="70540" x="9093200" y="1073150"/>
          <p14:tracePt t="70541" x="9163050" y="1066800"/>
          <p14:tracePt t="70557" x="9302750" y="1047750"/>
          <p14:tracePt t="70575" x="9353550" y="1028700"/>
          <p14:tracePt t="70590" x="9366250" y="1022350"/>
          <p14:tracePt t="70608" x="9366250" y="1016000"/>
          <p14:tracePt t="70623" x="9378950" y="1016000"/>
          <p14:tracePt t="70641" x="9404350" y="1003300"/>
          <p14:tracePt t="70658" x="9455150" y="990600"/>
          <p14:tracePt t="70674" x="9493250" y="984250"/>
          <p14:tracePt t="70692" x="9525000" y="977900"/>
          <p14:tracePt t="70707" x="9531350" y="977900"/>
          <p14:tracePt t="70724" x="9537700" y="977900"/>
          <p14:tracePt t="70742" x="9550400" y="977900"/>
          <p14:tracePt t="70757" x="9556750" y="977900"/>
          <p14:tracePt t="70775" x="9594850" y="977900"/>
          <p14:tracePt t="70792" x="9613900" y="977900"/>
          <p14:tracePt t="70813" x="9626600" y="977900"/>
          <p14:tracePt t="70887" x="9620250" y="984250"/>
          <p14:tracePt t="70898" x="9607550" y="984250"/>
          <p14:tracePt t="70907" x="9601200" y="984250"/>
          <p14:tracePt t="70924" x="9537700" y="996950"/>
          <p14:tracePt t="70941" x="9423400" y="1028700"/>
          <p14:tracePt t="70960" x="9213850" y="1066800"/>
          <p14:tracePt t="70975" x="9017000" y="1079500"/>
          <p14:tracePt t="70995" x="8756650" y="1092200"/>
          <p14:tracePt t="71008" x="8572500" y="1098550"/>
          <p14:tracePt t="71024" x="8413750" y="1098550"/>
          <p14:tracePt t="71041" x="8293100" y="1085850"/>
          <p14:tracePt t="71058" x="8178800" y="1073150"/>
          <p14:tracePt t="71075" x="8128000" y="1073150"/>
          <p14:tracePt t="71090" x="8089900" y="1066800"/>
          <p14:tracePt t="71107" x="8070850" y="1066800"/>
          <p14:tracePt t="71124" x="8039100" y="1066800"/>
          <p14:tracePt t="71141" x="7994650" y="1060450"/>
          <p14:tracePt t="71158" x="7943850" y="1054100"/>
          <p14:tracePt t="71174" x="7893050" y="1041400"/>
          <p14:tracePt t="71190" x="7842250" y="1028700"/>
          <p14:tracePt t="71191" x="7810500" y="1016000"/>
          <p14:tracePt t="71207" x="7785100" y="1009650"/>
          <p14:tracePt t="71225" x="7753350" y="990600"/>
          <p14:tracePt t="71241" x="7734300" y="977900"/>
          <p14:tracePt t="71258" x="7708900" y="952500"/>
          <p14:tracePt t="71275" x="7670800" y="920750"/>
          <p14:tracePt t="71296" x="7645400" y="895350"/>
          <p14:tracePt t="71308" x="7639050" y="882650"/>
          <p14:tracePt t="71325" x="7639050" y="869950"/>
          <p14:tracePt t="71341" x="7632700" y="869950"/>
          <p14:tracePt t="71357" x="7613650" y="869950"/>
          <p14:tracePt t="71374" x="7569200" y="869950"/>
          <p14:tracePt t="71391" x="7505700" y="869950"/>
          <p14:tracePt t="71408" x="7442200" y="869950"/>
          <p14:tracePt t="71425" x="7423150" y="869950"/>
          <p14:tracePt t="71475" x="7435850" y="876300"/>
          <p14:tracePt t="71491" x="7454900" y="895350"/>
          <p14:tracePt t="71508" x="7480300" y="927100"/>
          <p14:tracePt t="71525" x="7493000" y="952500"/>
          <p14:tracePt t="71542" x="7499350" y="984250"/>
          <p14:tracePt t="71558" x="7512050" y="1035050"/>
          <p14:tracePt t="71559" x="7518400" y="1041400"/>
          <p14:tracePt t="71575" x="7531100" y="1066800"/>
          <p14:tracePt t="71592" x="7562850" y="1098550"/>
          <p14:tracePt t="71611" x="7594600" y="1117600"/>
          <p14:tracePt t="71624" x="7639050" y="1111250"/>
          <p14:tracePt t="71642" x="7696200" y="1092200"/>
          <p14:tracePt t="71658" x="7753350" y="1060450"/>
          <p14:tracePt t="71675" x="7804150" y="1035050"/>
          <p14:tracePt t="71691" x="7842250" y="1009650"/>
          <p14:tracePt t="71709" x="7867650" y="984250"/>
          <p14:tracePt t="71725" x="7874000" y="958850"/>
          <p14:tracePt t="71742" x="7874000" y="933450"/>
          <p14:tracePt t="71758" x="7861300" y="895350"/>
          <p14:tracePt t="71775" x="7829550" y="857250"/>
          <p14:tracePt t="71792" x="7804150" y="831850"/>
          <p14:tracePt t="71810" x="7766050" y="812800"/>
          <p14:tracePt t="71831" x="7747000" y="812800"/>
          <p14:tracePt t="71842" x="7708900" y="800100"/>
          <p14:tracePt t="71859" x="7677150" y="793750"/>
          <p14:tracePt t="71875" x="7632700" y="787400"/>
          <p14:tracePt t="71891" x="7613650" y="787400"/>
          <p14:tracePt t="71909" x="7600950" y="787400"/>
          <p14:tracePt t="71925" x="7594600" y="793750"/>
          <p14:tracePt t="71943" x="7575550" y="812800"/>
          <p14:tracePt t="71959" x="7550150" y="844550"/>
          <p14:tracePt t="71976" x="7518400" y="882650"/>
          <p14:tracePt t="71992" x="7499350" y="914400"/>
          <p14:tracePt t="72012" x="7493000" y="958850"/>
          <p14:tracePt t="72025" x="7505700" y="965200"/>
          <p14:tracePt t="72042" x="7524750" y="977900"/>
          <p14:tracePt t="72059" x="7562850" y="984250"/>
          <p14:tracePt t="72075" x="7600950" y="984250"/>
          <p14:tracePt t="72094" x="7632700" y="984250"/>
          <p14:tracePt t="72108" x="7677150" y="971550"/>
          <p14:tracePt t="72126" x="7816850" y="946150"/>
          <p14:tracePt t="72142" x="7988300" y="933450"/>
          <p14:tracePt t="72160" x="8147050" y="927100"/>
          <p14:tracePt t="72176" x="8261350" y="914400"/>
          <p14:tracePt t="72192" x="8331200" y="895350"/>
          <p14:tracePt t="72209" x="8362950" y="882650"/>
          <p14:tracePt t="72231" x="8401050" y="869950"/>
          <p14:tracePt t="72243" x="8451850" y="869950"/>
          <p14:tracePt t="72259" x="8597900" y="857250"/>
          <p14:tracePt t="72277" x="8858250" y="850900"/>
          <p14:tracePt t="72292" x="8959850" y="850900"/>
          <p14:tracePt t="72309" x="9086850" y="850900"/>
          <p14:tracePt t="72326" x="9150350" y="844550"/>
          <p14:tracePt t="72375" x="9156700" y="844550"/>
          <p14:tracePt t="72386" x="9163050" y="844550"/>
          <p14:tracePt t="72401" x="9201150" y="844550"/>
          <p14:tracePt t="72417" x="9239250" y="844550"/>
          <p14:tracePt t="72428" x="9245600" y="844550"/>
          <p14:tracePt t="72428" x="9251950" y="844550"/>
          <p14:tracePt t="72455" x="9258300" y="844550"/>
          <p14:tracePt t="72496" x="9264650" y="844550"/>
          <p14:tracePt t="72506" x="9271000" y="850900"/>
          <p14:tracePt t="72514" x="9283700" y="857250"/>
          <p14:tracePt t="72526" x="9290050" y="863600"/>
          <p14:tracePt t="72543" x="9321800" y="882650"/>
          <p14:tracePt t="72559" x="9328150" y="889000"/>
          <p14:tracePt t="72560" x="9334500" y="895350"/>
          <p14:tracePt t="72593" x="9340850" y="895350"/>
          <p14:tracePt t="72610" x="9347200" y="901700"/>
          <p14:tracePt t="72631" x="9359900" y="901700"/>
          <p14:tracePt t="72642" x="9385300" y="914400"/>
          <p14:tracePt t="72659" x="9417050" y="927100"/>
          <p14:tracePt t="72678" x="9455150" y="952500"/>
          <p14:tracePt t="72692" x="9474200" y="958850"/>
          <p14:tracePt t="72710" x="9556750" y="971550"/>
          <p14:tracePt t="72726" x="9734550" y="977900"/>
          <p14:tracePt t="72742" x="9950450" y="984250"/>
          <p14:tracePt t="72760" x="10115550" y="984250"/>
          <p14:tracePt t="72761" x="10179050" y="984250"/>
          <p14:tracePt t="72776" x="10204450" y="984250"/>
          <p14:tracePt t="72792" x="10210800" y="971550"/>
          <p14:tracePt t="72810" x="10210800" y="965200"/>
          <p14:tracePt t="72826" x="10210800" y="958850"/>
          <p14:tracePt t="72860" x="10204450" y="958850"/>
          <p14:tracePt t="72876" x="10191750" y="958850"/>
          <p14:tracePt t="72895" x="10160000" y="971550"/>
          <p14:tracePt t="72912" x="10109200" y="1003300"/>
          <p14:tracePt t="72926" x="9982200" y="1047750"/>
          <p14:tracePt t="72942" x="9753600" y="1079500"/>
          <p14:tracePt t="72959" x="9398000" y="1123950"/>
          <p14:tracePt t="72976" x="9023350" y="1155700"/>
          <p14:tracePt t="72993" x="8648700" y="1187450"/>
          <p14:tracePt t="73010" x="8318500" y="1219200"/>
          <p14:tracePt t="73026" x="7975600" y="1289050"/>
          <p14:tracePt t="73043" x="7639050" y="1358900"/>
          <p14:tracePt t="73060" x="7200900" y="1447800"/>
          <p14:tracePt t="73076" x="6743700" y="1504950"/>
          <p14:tracePt t="73092" x="6191250" y="1543050"/>
          <p14:tracePt t="73109" x="5734050" y="1562100"/>
          <p14:tracePt t="73127" x="5391150" y="1562100"/>
          <p14:tracePt t="73148" x="5162550" y="1517650"/>
          <p14:tracePt t="73159" x="5130800" y="1485900"/>
          <p14:tracePt t="73176" x="5118100" y="1460500"/>
          <p14:tracePt t="73193" x="5111750" y="1447800"/>
          <p14:tracePt t="73226" x="5099050" y="1441450"/>
          <p14:tracePt t="73243" x="5073650" y="1435100"/>
          <p14:tracePt t="73260" x="5054600" y="1428750"/>
          <p14:tracePt t="73293" x="5048250" y="1428750"/>
          <p14:tracePt t="73310" x="5035550" y="1428750"/>
          <p14:tracePt t="73327" x="4997450" y="1422400"/>
          <p14:tracePt t="73343" x="4927600" y="1422400"/>
          <p14:tracePt t="73364" x="4787900" y="1416050"/>
          <p14:tracePt t="73376" x="4762500" y="1416050"/>
          <p14:tracePt t="73393" x="4629150" y="1422400"/>
          <p14:tracePt t="73410" x="4508500" y="1435100"/>
          <p14:tracePt t="73434" x="4241800" y="1454150"/>
          <p14:tracePt t="73445" x="4159250" y="1454150"/>
          <p14:tracePt t="73460" x="4013200" y="1460500"/>
          <p14:tracePt t="73477" x="3917950" y="1460500"/>
          <p14:tracePt t="73493" x="3892550" y="1460500"/>
          <p14:tracePt t="73559" x="3898900" y="1460500"/>
          <p14:tracePt t="73572" x="3911600" y="1454150"/>
          <p14:tracePt t="73583" x="3924300" y="1454150"/>
          <p14:tracePt t="73592" x="3949700" y="1447800"/>
          <p14:tracePt t="73610" x="4013200" y="1428750"/>
          <p14:tracePt t="73627" x="4064000" y="1409700"/>
          <p14:tracePt t="73644" x="4133850" y="1377950"/>
          <p14:tracePt t="73660" x="4203700" y="1358900"/>
          <p14:tracePt t="73677" x="4248150" y="1346200"/>
          <p14:tracePt t="73696" x="4254500" y="1339850"/>
          <p14:tracePt t="73742" x="4254500" y="1333500"/>
          <p14:tracePt t="73783" x="4254500" y="1327150"/>
          <p14:tracePt t="73795" x="4260850" y="1327150"/>
          <p14:tracePt t="73814" x="4286250" y="1314450"/>
          <p14:tracePt t="73826" x="4292600" y="1308100"/>
          <p14:tracePt t="73844" x="4298950" y="1301750"/>
          <p14:tracePt t="73945" x="4305300" y="1295400"/>
          <p14:tracePt t="73960" x="4311650" y="1289050"/>
          <p14:tracePt t="73977" x="4318000" y="1282700"/>
          <p14:tracePt t="73994" x="4324350" y="1276350"/>
          <p14:tracePt t="74091" x="4330700" y="1276350"/>
          <p14:tracePt t="74227" x="4330700" y="1282700"/>
          <p14:tracePt t="74239" x="4337050" y="1282700"/>
          <p14:tracePt t="74277" x="4349750" y="1289050"/>
          <p14:tracePt t="74294" x="4425950" y="1289050"/>
          <p14:tracePt t="74310" x="4578350" y="1295400"/>
          <p14:tracePt t="74327" x="4718050" y="1301750"/>
          <p14:tracePt t="74344" x="4851400" y="1301750"/>
          <p14:tracePt t="74360" x="4933950" y="1301750"/>
          <p14:tracePt t="74378" x="4953000" y="1301750"/>
          <p14:tracePt t="74410" x="4953000" y="1295400"/>
          <p14:tracePt t="74501" x="4959350" y="1295400"/>
          <p14:tracePt t="74688" x="4965700" y="1295400"/>
          <p14:tracePt t="74711" x="4978400" y="1295400"/>
          <p14:tracePt t="74727" x="4991100" y="1295400"/>
          <p14:tracePt t="74744" x="4997450" y="1295400"/>
          <p14:tracePt t="74778" x="4991100" y="1295400"/>
          <p14:tracePt t="74794" x="4984750" y="1295400"/>
          <p14:tracePt t="74811" x="4978400" y="1295400"/>
          <p14:tracePt t="74892" x="4991100" y="1289050"/>
          <p14:tracePt t="74904" x="4997450" y="1282700"/>
          <p14:tracePt t="74914" x="5010150" y="1282700"/>
          <p14:tracePt t="74927" x="5041900" y="1276350"/>
          <p14:tracePt t="74944" x="5048250" y="1276350"/>
          <p14:tracePt t="74960" x="5054600" y="1276350"/>
          <p14:tracePt t="75147" x="5060950" y="1276350"/>
          <p14:tracePt t="75161" x="5080000" y="1276350"/>
          <p14:tracePt t="75178" x="5118100" y="1276350"/>
          <p14:tracePt t="75195" x="5175250" y="1276350"/>
          <p14:tracePt t="75211" x="5251450" y="1270000"/>
          <p14:tracePt t="75228" x="5289550" y="1263650"/>
          <p14:tracePt t="75245" x="5308600" y="1257300"/>
          <p14:tracePt t="75358" x="5314950" y="1257300"/>
          <p14:tracePt t="75369" x="5321300" y="1257300"/>
          <p14:tracePt t="75377" x="5327650" y="1257300"/>
          <p14:tracePt t="75394" x="5346700" y="1250950"/>
          <p14:tracePt t="75411" x="5359400" y="1250950"/>
          <p14:tracePt t="75428" x="5378450" y="1244600"/>
          <p14:tracePt t="75445" x="5391150" y="1238250"/>
          <p14:tracePt t="75462" x="5397500" y="1238250"/>
          <p14:tracePt t="75478" x="5403850" y="1238250"/>
          <p14:tracePt t="75545" x="5403850" y="1231900"/>
          <p14:tracePt t="75566" x="5410200" y="1231900"/>
          <p14:tracePt t="75578" x="5410200" y="1225550"/>
          <p14:tracePt t="75595" x="5416550" y="1219200"/>
          <p14:tracePt t="75611" x="5422900" y="1212850"/>
          <p14:tracePt t="75628" x="5441950" y="1206500"/>
          <p14:tracePt t="75646" x="5448300" y="1200150"/>
          <p14:tracePt t="75719" x="5454650" y="1193800"/>
          <p14:tracePt t="75731" x="5467350" y="1187450"/>
          <p14:tracePt t="75745" x="5499100" y="1181100"/>
          <p14:tracePt t="75761" x="5651500" y="1181100"/>
          <p14:tracePt t="75779" x="5791200" y="1181100"/>
          <p14:tracePt t="75795" x="5873750" y="1181100"/>
          <p14:tracePt t="75798" x="5892800" y="1187450"/>
          <p14:tracePt t="75814" x="5899150" y="1187450"/>
          <p14:tracePt t="75874" x="5905500" y="1187450"/>
          <p14:tracePt t="75895" x="5911850" y="1193800"/>
          <p14:tracePt t="75912" x="5918200" y="1193800"/>
          <p14:tracePt t="75929" x="5924550" y="1193800"/>
          <p14:tracePt t="75947" x="5930900" y="1200150"/>
          <p14:tracePt t="75961" x="5943600" y="1200150"/>
          <p14:tracePt t="75978" x="5943600" y="1206500"/>
          <p14:tracePt t="76012" x="5949950" y="1206500"/>
          <p14:tracePt t="76028" x="5956300" y="1206500"/>
          <p14:tracePt t="76046" x="5962650" y="1212850"/>
          <p14:tracePt t="76062" x="6007100" y="1219200"/>
          <p14:tracePt t="76079" x="6070600" y="1225550"/>
          <p14:tracePt t="76096" x="6127750" y="1225550"/>
          <p14:tracePt t="76112" x="6146800" y="1225550"/>
          <p14:tracePt t="76129" x="6159500" y="1225550"/>
          <p14:tracePt t="76162" x="6165850" y="1225550"/>
          <p14:tracePt t="76179" x="6172200" y="1225550"/>
          <p14:tracePt t="76195" x="6191250" y="1225550"/>
          <p14:tracePt t="76213" x="6229350" y="1225550"/>
          <p14:tracePt t="76228" x="6273800" y="1225550"/>
          <p14:tracePt t="76246" x="6299200" y="1225550"/>
          <p14:tracePt t="76262" x="6330950" y="1231900"/>
          <p14:tracePt t="76279" x="6343650" y="1231900"/>
          <p14:tracePt t="76295" x="6350000" y="1231900"/>
          <p14:tracePt t="76468" x="6350000" y="1238250"/>
          <p14:tracePt t="76499" x="6350000" y="1244600"/>
          <p14:tracePt t="76516" x="6350000" y="1250950"/>
          <p14:tracePt t="76550" x="6356350" y="1257300"/>
          <p14:tracePt t="76576" x="6362700" y="1263650"/>
          <p14:tracePt t="76599" x="6369050" y="1270000"/>
          <p14:tracePt t="76629" x="6375400" y="1270000"/>
          <p14:tracePt t="76682" x="6381750" y="1270000"/>
          <p14:tracePt t="76697" x="6388100" y="1270000"/>
          <p14:tracePt t="76712" x="6394450" y="1270000"/>
          <p14:tracePt t="76728" x="6400800" y="1276350"/>
          <p14:tracePt t="76746" x="6407150" y="1276350"/>
          <p14:tracePt t="76763" x="6419850" y="1276350"/>
          <p14:tracePt t="76779" x="6432550" y="1276350"/>
          <p14:tracePt t="76796" x="6432550" y="1270000"/>
          <p14:tracePt t="76812" x="6445250" y="1270000"/>
          <p14:tracePt t="76829" x="6445250" y="1263650"/>
          <p14:tracePt t="76846" x="6445250" y="1257300"/>
          <p14:tracePt t="76863" x="6451600" y="1257300"/>
          <p14:tracePt t="76880" x="6451600" y="1250950"/>
          <p14:tracePt t="76928" x="6451600" y="1244600"/>
          <p14:tracePt t="77052" x="6457950" y="1244600"/>
          <p14:tracePt t="77064" x="6457950" y="1250950"/>
          <p14:tracePt t="77083" x="6521450" y="1250950"/>
          <p14:tracePt t="77096" x="6559550" y="1250950"/>
          <p14:tracePt t="77113" x="6661150" y="1250950"/>
          <p14:tracePt t="77130" x="6794500" y="1244600"/>
          <p14:tracePt t="77146" x="6915150" y="1238250"/>
          <p14:tracePt t="77163" x="7073900" y="1238250"/>
          <p14:tracePt t="77179" x="7112000" y="1238250"/>
          <p14:tracePt t="77196" x="7124700" y="1231900"/>
          <p14:tracePt t="77230" x="7124700" y="1225550"/>
          <p14:tracePt t="77355" x="7131050" y="1225550"/>
          <p14:tracePt t="77386" x="7137400" y="1225550"/>
          <p14:tracePt t="77485" x="7143750" y="1244600"/>
          <p14:tracePt t="77497" x="7143750" y="1257300"/>
          <p14:tracePt t="77513" x="7169150" y="1301750"/>
          <p14:tracePt t="77530" x="7188200" y="1320800"/>
          <p14:tracePt t="77552" x="7194550" y="1333500"/>
          <p14:tracePt t="77580" x="7200900" y="1333500"/>
          <p14:tracePt t="77613" x="7207250" y="1327150"/>
          <p14:tracePt t="77630" x="7226300" y="1320800"/>
          <p14:tracePt t="77647" x="7251700" y="1308100"/>
          <p14:tracePt t="77663" x="7258050" y="1308100"/>
          <p14:tracePt t="77821" x="7264400" y="1308100"/>
          <p14:tracePt t="77845" x="7270750" y="1308100"/>
          <p14:tracePt t="77857" x="7277100" y="1308100"/>
          <p14:tracePt t="77866" x="7296150" y="1308100"/>
          <p14:tracePt t="77880" x="7327900" y="1301750"/>
          <p14:tracePt t="77897" x="7372350" y="1289050"/>
          <p14:tracePt t="77913" x="7429500" y="1289050"/>
          <p14:tracePt t="77930" x="7518400" y="1282700"/>
          <p14:tracePt t="77946" x="7562850" y="1276350"/>
          <p14:tracePt t="77964" x="7575550" y="1276350"/>
          <p14:tracePt t="77996" x="7581900" y="1270000"/>
          <p14:tracePt t="78015" x="7613650" y="1263650"/>
          <p14:tracePt t="78031" x="7664450" y="1263650"/>
          <p14:tracePt t="78047" x="7740650" y="1257300"/>
          <p14:tracePt t="78063" x="7791450" y="1257300"/>
          <p14:tracePt t="78080" x="7804150" y="1257300"/>
          <p14:tracePt t="78115" x="7804150" y="1250950"/>
          <p14:tracePt t="78168" x="7816850" y="1250950"/>
          <p14:tracePt t="78180" x="7829550" y="1250950"/>
          <p14:tracePt t="78197" x="7880350" y="1250950"/>
          <p14:tracePt t="78214" x="8001000" y="1238250"/>
          <p14:tracePt t="78231" x="8045450" y="1231900"/>
          <p14:tracePt t="78247" x="8089900" y="1225550"/>
          <p14:tracePt t="78264" x="8108950" y="1219200"/>
          <p14:tracePt t="78282" x="8115300" y="1219200"/>
          <p14:tracePt t="78350" x="8121650" y="1219200"/>
          <p14:tracePt t="78363" x="8134350" y="1219200"/>
          <p14:tracePt t="78381" x="8153400" y="1219200"/>
          <p14:tracePt t="78397" x="8166100" y="1219200"/>
          <p14:tracePt t="78439" x="8172450" y="1219200"/>
          <p14:tracePt t="78446" x="8178800" y="1219200"/>
          <p14:tracePt t="78464" x="8191500" y="1212850"/>
          <p14:tracePt t="78480" x="8223250" y="1206500"/>
          <p14:tracePt t="78497" x="8235950" y="1200150"/>
          <p14:tracePt t="78514" x="8242300" y="1200150"/>
          <p14:tracePt t="78547" x="8248650" y="1200150"/>
          <p14:tracePt t="78564" x="8286750" y="1200150"/>
          <p14:tracePt t="78581" x="8369300" y="1200150"/>
          <p14:tracePt t="78597" x="8432800" y="1206500"/>
          <p14:tracePt t="78613" x="8509000" y="1206500"/>
          <p14:tracePt t="78630" x="8566150" y="1206500"/>
          <p14:tracePt t="78647" x="8597900" y="1206500"/>
          <p14:tracePt t="78721" x="8604250" y="1206500"/>
          <p14:tracePt t="78764" x="8610600" y="1206500"/>
          <p14:tracePt t="78785" x="8616950" y="1206500"/>
          <p14:tracePt t="78803" x="8661400" y="1206500"/>
          <p14:tracePt t="78814" x="8680450" y="1200150"/>
          <p14:tracePt t="78831" x="8763000" y="1200150"/>
          <p14:tracePt t="78847" x="8832850" y="1193800"/>
          <p14:tracePt t="78865" x="8915400" y="1187450"/>
          <p14:tracePt t="78881" x="8953500" y="1187450"/>
          <p14:tracePt t="78883" x="8972550" y="1187450"/>
          <p14:tracePt t="78897" x="8978900" y="1187450"/>
          <p14:tracePt t="78915" x="8991600" y="1187450"/>
          <p14:tracePt t="78931" x="8991600" y="1181100"/>
          <p14:tracePt t="79018" x="8985250" y="1181100"/>
          <p14:tracePt t="79031" x="8985250" y="1187450"/>
          <p14:tracePt t="79048" x="8991600" y="1187450"/>
          <p14:tracePt t="79065" x="9010650" y="1200150"/>
          <p14:tracePt t="79081" x="9074150" y="1200150"/>
          <p14:tracePt t="79098" x="9124950" y="1200150"/>
          <p14:tracePt t="79115" x="9194800" y="1200150"/>
          <p14:tracePt t="79131" x="9239250" y="1200150"/>
          <p14:tracePt t="79148" x="9245600" y="1193800"/>
          <p14:tracePt t="79181" x="9245600" y="1187450"/>
          <p14:tracePt t="79255" x="9239250" y="1187450"/>
          <p14:tracePt t="79282" x="9220200" y="1193800"/>
          <p14:tracePt t="79305" x="9188450" y="1200150"/>
          <p14:tracePt t="79348" x="9188450" y="1206500"/>
          <p14:tracePt t="79438" x="9194800" y="1206500"/>
          <p14:tracePt t="79451" x="9220200" y="1206500"/>
          <p14:tracePt t="79465" x="9232900" y="1206500"/>
          <p14:tracePt t="79481" x="9264650" y="1206500"/>
          <p14:tracePt t="79498" x="9277350" y="1206500"/>
          <p14:tracePt t="79500" x="9290050" y="1206500"/>
          <p14:tracePt t="79515" x="9296400" y="1206500"/>
          <p14:tracePt t="79531" x="9347200" y="1206500"/>
          <p14:tracePt t="79548" x="9366250" y="1200150"/>
          <p14:tracePt t="79565" x="9467850" y="1187450"/>
          <p14:tracePt t="79567" x="9518650" y="1181100"/>
          <p14:tracePt t="79582" x="9575800" y="1174750"/>
          <p14:tracePt t="79599" x="9626600" y="1174750"/>
          <p14:tracePt t="79619" x="9639300" y="1174750"/>
          <p14:tracePt t="79648" x="9639300" y="1181100"/>
          <p14:tracePt t="79665" x="9639300" y="1187450"/>
          <p14:tracePt t="79698" x="9645650" y="1187450"/>
          <p14:tracePt t="79715" x="9664700" y="1187450"/>
          <p14:tracePt t="79732" x="9696450" y="1187450"/>
          <p14:tracePt t="79748" x="9709150" y="1187450"/>
          <p14:tracePt t="79765" x="9715500" y="1187450"/>
          <p14:tracePt t="79819" x="9702800" y="1187450"/>
          <p14:tracePt t="79832" x="9690100" y="1193800"/>
          <p14:tracePt t="79848" x="9664700" y="1206500"/>
          <p14:tracePt t="79864" x="9588500" y="1231900"/>
          <p14:tracePt t="79881" x="9512300" y="1244600"/>
          <p14:tracePt t="79899" x="9328150" y="1276350"/>
          <p14:tracePt t="79915" x="9137650" y="1301750"/>
          <p14:tracePt t="79931" x="8991600" y="1320800"/>
          <p14:tracePt t="79949" x="8763000" y="1346200"/>
          <p14:tracePt t="79965" x="8540750" y="1352550"/>
          <p14:tracePt t="79982" x="8305800" y="1352550"/>
          <p14:tracePt t="79999" x="7988300" y="1346200"/>
          <p14:tracePt t="80015" x="7772400" y="1346200"/>
          <p14:tracePt t="80032" x="7505700" y="1365250"/>
          <p14:tracePt t="80048" x="7232650" y="1384300"/>
          <p14:tracePt t="80066" x="6946900" y="1409700"/>
          <p14:tracePt t="80103" x="6280150" y="1428750"/>
          <p14:tracePt t="80116" x="6210300" y="1428750"/>
          <p14:tracePt t="80131" x="6102350" y="1409700"/>
          <p14:tracePt t="80148" x="6096000" y="1403350"/>
          <p14:tracePt t="80182" x="6102350" y="1409700"/>
          <p14:tracePt t="80199" x="6108700" y="1422400"/>
          <p14:tracePt t="80217" x="6102350" y="1428750"/>
          <p14:tracePt t="80232" x="6096000" y="1428750"/>
          <p14:tracePt t="80249" x="6083300" y="1428750"/>
          <p14:tracePt t="80265" x="6045200" y="1409700"/>
          <p14:tracePt t="80282" x="5994400" y="1397000"/>
          <p14:tracePt t="80299" x="5943600" y="1390650"/>
          <p14:tracePt t="80316" x="5816600" y="1390650"/>
          <p14:tracePt t="80333" x="5695950" y="1390650"/>
          <p14:tracePt t="80356" x="5461000" y="1377950"/>
          <p14:tracePt t="80368" x="5384800" y="1358900"/>
          <p14:tracePt t="80384" x="5359400" y="1352550"/>
          <p14:tracePt t="80415" x="5359400" y="1346200"/>
          <p14:tracePt t="80432" x="5378450" y="1333500"/>
          <p14:tracePt t="80449" x="5403850" y="1327150"/>
          <p14:tracePt t="80466" x="5410200" y="1327150"/>
          <p14:tracePt t="80524" x="5410200" y="1320800"/>
          <p14:tracePt t="80536" x="5416550" y="1320800"/>
          <p14:tracePt t="80548" x="5422900" y="1314450"/>
          <p14:tracePt t="80565" x="5448300" y="1308100"/>
          <p14:tracePt t="80582" x="5467350" y="1308100"/>
          <p14:tracePt t="80598" x="5499100" y="1301750"/>
          <p14:tracePt t="80616" x="5518150" y="1301750"/>
          <p14:tracePt t="80632" x="5530850" y="1301750"/>
          <p14:tracePt t="80701" x="5530850" y="1308100"/>
          <p14:tracePt t="80712" x="5524500" y="1314450"/>
          <p14:tracePt t="80727" x="5524500" y="1327150"/>
          <p14:tracePt t="80741" x="5518150" y="1333500"/>
          <p14:tracePt t="80748" x="5518150" y="1339850"/>
          <p14:tracePt t="80827" x="5511800" y="1333500"/>
          <p14:tracePt t="80840" x="5486400" y="1333500"/>
          <p14:tracePt t="80849" x="5467350" y="1339850"/>
          <p14:tracePt t="80866" x="5403850" y="1358900"/>
          <p14:tracePt t="80882" x="5353050" y="1377950"/>
          <p14:tracePt t="80898" x="5302250" y="1403350"/>
          <p14:tracePt t="80916" x="5245100" y="1435100"/>
          <p14:tracePt t="80933" x="5162550" y="1498600"/>
          <p14:tracePt t="80953" x="5086350" y="1555750"/>
          <p14:tracePt t="80966" x="5041900" y="1587500"/>
          <p14:tracePt t="80983" x="5010150" y="1600200"/>
          <p14:tracePt t="81000" x="4997450" y="1606550"/>
          <p14:tracePt t="81016" x="4984750" y="1612900"/>
          <p14:tracePt t="81033" x="4927600" y="1612900"/>
          <p14:tracePt t="81049" x="4864100" y="1612900"/>
          <p14:tracePt t="81066" x="4813300" y="1606550"/>
          <p14:tracePt t="81082" x="4800600" y="1606550"/>
          <p14:tracePt t="81099" x="4787900" y="1593850"/>
          <p14:tracePt t="81116" x="4787900" y="1581150"/>
          <p14:tracePt t="81132" x="4787900" y="1574800"/>
          <p14:tracePt t="81149" x="4794250" y="1574800"/>
          <p14:tracePt t="81166" x="4813300" y="1587500"/>
          <p14:tracePt t="81183" x="4819650" y="1606550"/>
          <p14:tracePt t="81200" x="4819650" y="1625600"/>
          <p14:tracePt t="81216" x="4819650" y="1638300"/>
          <p14:tracePt t="81233" x="4819650" y="1644650"/>
          <p14:tracePt t="81287" x="4806950" y="1638300"/>
          <p14:tracePt t="81299" x="4775200" y="1631950"/>
          <p14:tracePt t="81316" x="4705350" y="1631950"/>
          <p14:tracePt t="81333" x="4654550" y="1638300"/>
          <p14:tracePt t="81349" x="4597400" y="1644650"/>
          <p14:tracePt t="81367" x="4591050" y="1651000"/>
          <p14:tracePt t="81417" x="4584700" y="1651000"/>
          <p14:tracePt t="81433" x="4527550" y="1644650"/>
          <p14:tracePt t="81450" x="4464050" y="1631950"/>
          <p14:tracePt t="81467" x="4394200" y="1612900"/>
          <p14:tracePt t="81483" x="4381500" y="1606550"/>
          <p14:tracePt t="81500" x="4375150" y="1600200"/>
          <p14:tracePt t="81516" x="4356100" y="1593850"/>
          <p14:tracePt t="81534" x="4324350" y="1593850"/>
          <p14:tracePt t="81550" x="4267200" y="1593850"/>
          <p14:tracePt t="81566" x="4210050" y="1587500"/>
          <p14:tracePt t="81583" x="4191000" y="1587500"/>
          <p14:tracePt t="81599" x="4197350" y="1574800"/>
          <p14:tracePt t="81616" x="4216400" y="1568450"/>
          <p14:tracePt t="81633" x="4248150" y="1555750"/>
          <p14:tracePt t="81650" x="4292600" y="1543050"/>
          <p14:tracePt t="81667" x="4305300" y="1536700"/>
          <p14:tracePt t="81700" x="4311650" y="1536700"/>
          <p14:tracePt t="81717" x="4330700" y="1536700"/>
          <p14:tracePt t="81734" x="4362450" y="1555750"/>
          <p14:tracePt t="81757" x="4425950" y="1587500"/>
          <p14:tracePt t="81768" x="4445000" y="1593850"/>
          <p14:tracePt t="81783" x="4476750" y="1600200"/>
          <p14:tracePt t="81799" x="4489450" y="1600200"/>
          <p14:tracePt t="81816" x="4495800" y="1600200"/>
          <p14:tracePt t="81833" x="4502150" y="1587500"/>
          <p14:tracePt t="81850" x="4521200" y="1568450"/>
          <p14:tracePt t="81867" x="4527550" y="1568450"/>
          <p14:tracePt t="81883" x="4540250" y="1562100"/>
          <p14:tracePt t="81885" x="4546600" y="1562100"/>
          <p14:tracePt t="81900" x="4552950" y="1562100"/>
          <p14:tracePt t="81901" x="4565650" y="1562100"/>
          <p14:tracePt t="81917" x="4584700" y="1562100"/>
          <p14:tracePt t="81934" x="4610100" y="1568450"/>
          <p14:tracePt t="81952" x="4660900" y="1568450"/>
          <p14:tracePt t="81966" x="4686300" y="1568450"/>
          <p14:tracePt t="81984" x="4705350" y="1568450"/>
          <p14:tracePt t="82000" x="4718050" y="1568450"/>
          <p14:tracePt t="82016" x="4724400" y="1568450"/>
          <p14:tracePt t="82033" x="4730750" y="1568450"/>
          <p14:tracePt t="82067" x="4743450" y="1562100"/>
          <p14:tracePt t="82087" x="4762500" y="1555750"/>
          <p14:tracePt t="82117" x="4768850" y="1555750"/>
          <p14:tracePt t="82133" x="4775200" y="1549400"/>
          <p14:tracePt t="82150" x="4781550" y="1549400"/>
          <p14:tracePt t="82184" x="4787900" y="1549400"/>
          <p14:tracePt t="82200" x="4794250" y="1549400"/>
          <p14:tracePt t="82216" x="4826000" y="1549400"/>
          <p14:tracePt t="82234" x="4864100" y="1536700"/>
          <p14:tracePt t="82250" x="4883150" y="1530350"/>
          <p14:tracePt t="82267" x="4902200" y="1517650"/>
          <p14:tracePt t="82289" x="4921250" y="1511300"/>
          <p14:tracePt t="82300" x="4927600" y="1511300"/>
          <p14:tracePt t="82318" x="4984750" y="1504950"/>
          <p14:tracePt t="82335" x="5080000" y="1504950"/>
          <p14:tracePt t="82356" x="5175250" y="1511300"/>
          <p14:tracePt t="82367" x="5213350" y="1517650"/>
          <p14:tracePt t="82384" x="5257800" y="1524000"/>
          <p14:tracePt t="82401" x="5302250" y="1524000"/>
          <p14:tracePt t="82424" x="5346700" y="1517650"/>
          <p14:tracePt t="82435" x="5416550" y="1511300"/>
          <p14:tracePt t="82451" x="5454650" y="1511300"/>
          <p14:tracePt t="82467" x="5467350" y="1511300"/>
          <p14:tracePt t="82517" x="5492750" y="1511300"/>
          <p14:tracePt t="82534" x="5518150" y="1517650"/>
          <p14:tracePt t="82557" x="5626100" y="1517650"/>
          <p14:tracePt t="82567" x="5651500" y="1517650"/>
          <p14:tracePt t="82584" x="5715000" y="1511300"/>
          <p14:tracePt t="82600" x="5759450" y="1504950"/>
          <p14:tracePt t="82617" x="5791200" y="1498600"/>
          <p14:tracePt t="82634" x="5797550" y="1492250"/>
          <p14:tracePt t="82651" x="5803900" y="1492250"/>
          <p14:tracePt t="82702" x="5803900" y="1485900"/>
          <p14:tracePt t="82717" x="5797550" y="1485900"/>
          <p14:tracePt t="82735" x="5791200" y="1485900"/>
          <p14:tracePt t="82757" x="5772150" y="1485900"/>
          <p14:tracePt t="82769" x="5765800" y="1485900"/>
          <p14:tracePt t="82785" x="5759450" y="1485900"/>
          <p14:tracePt t="83164" x="5759450" y="1479550"/>
          <p14:tracePt t="83327" x="5759450" y="1473200"/>
          <p14:tracePt t="83358" x="5746750" y="1473200"/>
          <p14:tracePt t="83369" x="5740400" y="1473200"/>
          <p14:tracePt t="83419" x="5734050" y="1466850"/>
          <p14:tracePt t="83458" x="5734050" y="1460500"/>
          <p14:tracePt t="83484" x="5740400" y="1460500"/>
          <p14:tracePt t="83502" x="5746750" y="1460500"/>
          <p14:tracePt t="83518" x="5753100" y="1460500"/>
          <p14:tracePt t="83519" x="5765800" y="1466850"/>
          <p14:tracePt t="83535" x="5772150" y="1466850"/>
          <p14:tracePt t="83551" x="5816600" y="1466850"/>
          <p14:tracePt t="83568" x="5956300" y="1466850"/>
          <p14:tracePt t="83585" x="6108700" y="1454150"/>
          <p14:tracePt t="83601" x="6381750" y="1435100"/>
          <p14:tracePt t="83618" x="6559550" y="1435100"/>
          <p14:tracePt t="83635" x="6648450" y="1428750"/>
          <p14:tracePt t="83652" x="6667500" y="1428750"/>
          <p14:tracePt t="83755" x="6673850" y="1416050"/>
          <p14:tracePt t="83769" x="6680200" y="1409700"/>
          <p14:tracePt t="83785" x="6686550" y="1397000"/>
          <p14:tracePt t="83801" x="6705600" y="1365250"/>
          <p14:tracePt t="83819" x="6705600" y="1346200"/>
          <p14:tracePt t="83835" x="6711950" y="1333500"/>
          <p14:tracePt t="83852" x="6711950" y="1320800"/>
          <p14:tracePt t="83868" x="6711950" y="1308100"/>
          <p14:tracePt t="83885" x="6699250" y="1295400"/>
          <p14:tracePt t="83902" x="6686550" y="1282700"/>
          <p14:tracePt t="83919" x="6654800" y="1263650"/>
          <p14:tracePt t="83935" x="6616700" y="1238250"/>
          <p14:tracePt t="83955" x="6553200" y="1212850"/>
          <p14:tracePt t="83968" x="6540500" y="1206500"/>
          <p14:tracePt t="83985" x="6496050" y="1193800"/>
          <p14:tracePt t="84002" x="6457950" y="1187450"/>
          <p14:tracePt t="84018" x="6375400" y="1187450"/>
          <p14:tracePt t="84035" x="6311900" y="1200150"/>
          <p14:tracePt t="84052" x="6248400" y="1219200"/>
          <p14:tracePt t="84069" x="6210300" y="1231900"/>
          <p14:tracePt t="84093" x="6159500" y="1250950"/>
          <p14:tracePt t="84104" x="6146800" y="1263650"/>
          <p14:tracePt t="84118" x="6140450" y="1276350"/>
          <p14:tracePt t="84136" x="6140450" y="1308100"/>
          <p14:tracePt t="84157" x="6140450" y="1371600"/>
          <p14:tracePt t="84168" x="6140450" y="1384300"/>
          <p14:tracePt t="84186" x="6146800" y="1409700"/>
          <p14:tracePt t="84201" x="6153150" y="1435100"/>
          <p14:tracePt t="84219" x="6159500" y="1441450"/>
          <p14:tracePt t="84280" x="6159500" y="1447800"/>
          <p14:tracePt t="84292" x="6165850" y="1447800"/>
          <p14:tracePt t="84325" x="6159500" y="1447800"/>
          <p14:tracePt t="84344" x="6140450" y="1447800"/>
          <p14:tracePt t="84353" x="6134100" y="1441450"/>
          <p14:tracePt t="84369" x="6127750" y="1435100"/>
          <p14:tracePt t="84371" x="6121400" y="1435100"/>
          <p14:tracePt t="84386" x="6121400" y="1428750"/>
          <p14:tracePt t="84403" x="6115050" y="1422400"/>
          <p14:tracePt t="84447" x="6108700" y="1422400"/>
          <p14:tracePt t="84454" x="6102350" y="1416050"/>
          <p14:tracePt t="84468" x="6096000" y="1409700"/>
          <p14:tracePt t="84485" x="6076950" y="1397000"/>
          <p14:tracePt t="84502" x="6076950" y="1390650"/>
          <p14:tracePt t="84519" x="6146800" y="1333500"/>
          <p14:tracePt t="84536" x="6273800" y="1276350"/>
          <p14:tracePt t="84556" x="6394450" y="1231900"/>
          <p14:tracePt t="84569" x="6527800" y="1187450"/>
          <p14:tracePt t="84585" x="6661150" y="1149350"/>
          <p14:tracePt t="84602" x="6762750" y="1111250"/>
          <p14:tracePt t="84619" x="6832600" y="1073150"/>
          <p14:tracePt t="84636" x="6838950" y="1047750"/>
          <p14:tracePt t="84652" x="6826250" y="1022350"/>
          <p14:tracePt t="84669" x="6800850" y="1003300"/>
          <p14:tracePt t="84685" x="6781800" y="990600"/>
          <p14:tracePt t="84702" x="6769100" y="984250"/>
          <p14:tracePt t="84719" x="6762750" y="984250"/>
          <p14:tracePt t="84737" x="6762750" y="977900"/>
          <p14:tracePt t="84761" x="6775450" y="965200"/>
          <p14:tracePt t="84774" x="6781800" y="965200"/>
          <p14:tracePt t="84785" x="6794500" y="946150"/>
          <p14:tracePt t="84803" x="6819900" y="927100"/>
          <p14:tracePt t="84819" x="6838950" y="889000"/>
          <p14:tracePt t="84836" x="6838950" y="850900"/>
          <p14:tracePt t="84853" x="6838950" y="819150"/>
          <p14:tracePt t="84869" x="6819900" y="800100"/>
          <p14:tracePt t="84885" x="6800850" y="793750"/>
          <p14:tracePt t="84903" x="6775450" y="787400"/>
          <p14:tracePt t="84919" x="6724650" y="787400"/>
          <p14:tracePt t="84936" x="6667500" y="800100"/>
          <p14:tracePt t="84953" x="6616700" y="812800"/>
          <p14:tracePt t="84969" x="6591300" y="819150"/>
          <p14:tracePt t="84986" x="6553200" y="838200"/>
          <p14:tracePt t="84987" x="6534150" y="844550"/>
          <p14:tracePt t="85002" x="6445250" y="889000"/>
          <p14:tracePt t="85019" x="6362700" y="920750"/>
          <p14:tracePt t="85036" x="6267450" y="965200"/>
          <p14:tracePt t="85053" x="6229350" y="990600"/>
          <p14:tracePt t="85070" x="6229350" y="1009650"/>
          <p14:tracePt t="85089" x="6280150" y="1028700"/>
          <p14:tracePt t="85102" x="6388100" y="1047750"/>
          <p14:tracePt t="85119" x="6546850" y="1060450"/>
          <p14:tracePt t="85136" x="6699250" y="1066800"/>
          <p14:tracePt t="85153" x="6800850" y="1066800"/>
          <p14:tracePt t="85170" x="6838950" y="1066800"/>
          <p14:tracePt t="85186" x="6851650" y="1060450"/>
          <p14:tracePt t="85202" x="6883400" y="1041400"/>
          <p14:tracePt t="85219" x="6921500" y="996950"/>
          <p14:tracePt t="85236" x="6934200" y="946150"/>
          <p14:tracePt t="85253" x="6934200" y="895350"/>
          <p14:tracePt t="85254" x="6915150" y="857250"/>
          <p14:tracePt t="85270" x="6877050" y="825500"/>
          <p14:tracePt t="85291" x="6826250" y="812800"/>
          <p14:tracePt t="85303" x="6762750" y="812800"/>
          <p14:tracePt t="85320" x="6705600" y="819150"/>
          <p14:tracePt t="85336" x="6661150" y="844550"/>
          <p14:tracePt t="85352" x="6642100" y="863600"/>
          <p14:tracePt t="85370" x="6635750" y="889000"/>
          <p14:tracePt t="85387" x="6661150" y="901700"/>
          <p14:tracePt t="85404" x="6743700" y="927100"/>
          <p14:tracePt t="85424" x="6908800" y="958850"/>
          <p14:tracePt t="85436" x="6985000" y="965200"/>
          <p14:tracePt t="85453" x="7118350" y="971550"/>
          <p14:tracePt t="85470" x="7308850" y="971550"/>
          <p14:tracePt t="85486" x="7334250" y="971550"/>
          <p14:tracePt t="85503" x="7359650" y="965200"/>
          <p14:tracePt t="85520" x="7359650" y="958850"/>
          <p14:tracePt t="85536" x="7366000" y="958850"/>
          <p14:tracePt t="85556" x="7372350" y="952500"/>
          <p14:tracePt t="85570" x="7378700" y="939800"/>
          <p14:tracePt t="85587" x="7391400" y="927100"/>
          <p14:tracePt t="85603" x="7404100" y="920750"/>
          <p14:tracePt t="85619" x="7416800" y="908050"/>
          <p14:tracePt t="85637" x="7429500" y="901700"/>
          <p14:tracePt t="85653" x="7435850" y="895350"/>
          <p14:tracePt t="85691" x="7442200" y="889000"/>
          <p14:tracePt t="85703" x="7454900" y="889000"/>
          <p14:tracePt t="85720" x="7461250" y="889000"/>
          <p14:tracePt t="85737" x="7461250" y="882650"/>
          <p14:tracePt t="85770" x="7461250" y="876300"/>
          <p14:tracePt t="85803" x="7454900" y="869950"/>
          <p14:tracePt t="85819" x="7435850" y="850900"/>
          <p14:tracePt t="85820" x="7429500" y="844550"/>
          <p14:tracePt t="85837" x="7410450" y="825500"/>
          <p14:tracePt t="85838" x="7397750" y="819150"/>
          <p14:tracePt t="85853" x="7366000" y="800100"/>
          <p14:tracePt t="85870" x="7334250" y="774700"/>
          <p14:tracePt t="85886" x="7315200" y="768350"/>
          <p14:tracePt t="85920" x="7302500" y="768350"/>
          <p14:tracePt t="85938" x="7283450" y="774700"/>
          <p14:tracePt t="85955" x="7264400" y="793750"/>
          <p14:tracePt t="85970" x="7239000" y="806450"/>
          <p14:tracePt t="85989" x="7207250" y="831850"/>
          <p14:tracePt t="86003" x="7156450" y="869950"/>
          <p14:tracePt t="86020" x="7137400" y="895350"/>
          <p14:tracePt t="86038" x="7131050" y="920750"/>
          <p14:tracePt t="86039" x="7143750" y="952500"/>
          <p14:tracePt t="86053" x="7150100" y="965200"/>
          <p14:tracePt t="86070" x="7175500" y="990600"/>
          <p14:tracePt t="86089" x="7207250" y="1009650"/>
          <p14:tracePt t="86103" x="7226300" y="1016000"/>
          <p14:tracePt t="86120" x="7239000" y="1016000"/>
          <p14:tracePt t="86137" x="7264400" y="1022350"/>
          <p14:tracePt t="86156" x="7302500" y="1022350"/>
          <p14:tracePt t="86170" x="7346950" y="1028700"/>
          <p14:tracePt t="86187" x="7391400" y="1028700"/>
          <p14:tracePt t="86204" x="7423150" y="1028700"/>
          <p14:tracePt t="86225" x="7448550" y="1016000"/>
          <p14:tracePt t="86237" x="7454900" y="1016000"/>
          <p14:tracePt t="86254" x="7454900" y="1003300"/>
          <p14:tracePt t="86256" x="7454900" y="996950"/>
          <p14:tracePt t="86271" x="7461250" y="990600"/>
          <p14:tracePt t="86295" x="7461250" y="958850"/>
          <p14:tracePt t="86306" x="7454900" y="927100"/>
          <p14:tracePt t="86320" x="7448550" y="920750"/>
          <p14:tracePt t="86338" x="7442200" y="908050"/>
          <p14:tracePt t="86358" x="7435850" y="908050"/>
          <p14:tracePt t="86370" x="7423150" y="908050"/>
          <p14:tracePt t="86387" x="7404100" y="908050"/>
          <p14:tracePt t="86403" x="7378700" y="914400"/>
          <p14:tracePt t="86420" x="7366000" y="920750"/>
          <p14:tracePt t="86437" x="7359650" y="920750"/>
          <p14:tracePt t="86488" x="7353300" y="920750"/>
          <p14:tracePt t="86504" x="7340600" y="920750"/>
          <p14:tracePt t="86522" x="7359650" y="920750"/>
          <p14:tracePt t="86538" x="7480300" y="920750"/>
          <p14:tracePt t="86563" x="7689850" y="914400"/>
          <p14:tracePt t="86576" x="7874000" y="908050"/>
          <p14:tracePt t="86587" x="8020050" y="901700"/>
          <p14:tracePt t="86604" x="8343900" y="889000"/>
          <p14:tracePt t="86620" x="8680450" y="889000"/>
          <p14:tracePt t="86637" x="8966200" y="895350"/>
          <p14:tracePt t="86654" x="9156700" y="901700"/>
          <p14:tracePt t="86671" x="9226550" y="908050"/>
          <p14:tracePt t="86694" x="9232900" y="914400"/>
          <p14:tracePt t="86706" x="9201150" y="914400"/>
          <p14:tracePt t="86720" x="9175750" y="914400"/>
          <p14:tracePt t="86738" x="9124950" y="920750"/>
          <p14:tracePt t="86754" x="9093200" y="927100"/>
          <p14:tracePt t="86809" x="9093200" y="933450"/>
          <p14:tracePt t="86831" x="9086850" y="933450"/>
          <p14:tracePt t="86843" x="9086850" y="939800"/>
          <p14:tracePt t="86855" x="9080500" y="946150"/>
          <p14:tracePt t="86888" x="9067800" y="952500"/>
          <p14:tracePt t="86905" x="9061450" y="958850"/>
          <p14:tracePt t="86922" x="9029700" y="971550"/>
          <p14:tracePt t="86940" x="9010650" y="971550"/>
          <p14:tracePt t="86956" x="8978900" y="977900"/>
          <p14:tracePt t="86971" x="8953500" y="984250"/>
          <p14:tracePt t="86988" x="8934450" y="984250"/>
          <p14:tracePt t="87005" x="8921750" y="990600"/>
          <p14:tracePt t="87097" x="8915400" y="990600"/>
          <p14:tracePt t="87109" x="8909050" y="990600"/>
          <p14:tracePt t="87121" x="8902700" y="990600"/>
          <p14:tracePt t="87137" x="8896350" y="990600"/>
          <p14:tracePt t="87421" x="8890000" y="996950"/>
          <p14:tracePt t="87439" x="8883650" y="1003300"/>
          <p14:tracePt t="87455" x="8870950" y="1016000"/>
          <p14:tracePt t="87471" x="8851900" y="1028700"/>
          <p14:tracePt t="87488" x="8826500" y="1047750"/>
          <p14:tracePt t="87505" x="8794750" y="1066800"/>
          <p14:tracePt t="87521" x="8763000" y="1079500"/>
          <p14:tracePt t="87538" x="8743950" y="1085850"/>
          <p14:tracePt t="87555" x="8699500" y="1117600"/>
          <p14:tracePt t="87572" x="8648700" y="1155700"/>
          <p14:tracePt t="87589" x="8585200" y="1193800"/>
          <p14:tracePt t="87590" x="8553450" y="1219200"/>
          <p14:tracePt t="87610" x="8496300" y="1257300"/>
          <p14:tracePt t="87621" x="8445500" y="1295400"/>
          <p14:tracePt t="87638" x="8420100" y="1314450"/>
          <p14:tracePt t="87656" x="8394700" y="1327150"/>
          <p14:tracePt t="87671" x="8382000" y="1327150"/>
          <p14:tracePt t="87705" x="8375650" y="1327150"/>
          <p14:tracePt t="87721" x="8375650" y="1333500"/>
          <p14:tracePt t="87755" x="8375650" y="1339850"/>
          <p14:tracePt t="87771" x="8375650" y="1346200"/>
          <p14:tracePt t="87788" x="8382000" y="1346200"/>
          <p14:tracePt t="89725" x="8375650" y="1346200"/>
          <p14:tracePt t="89733" x="8369300" y="1339850"/>
          <p14:tracePt t="89746" x="8362950" y="1333500"/>
          <p14:tracePt t="89757" x="8356600" y="1327150"/>
          <p14:tracePt t="89813" x="8350250" y="1327150"/>
          <p14:tracePt t="89828" x="8350250" y="1320800"/>
          <p14:tracePt t="89839" x="8350250" y="1314450"/>
          <p14:tracePt t="89857" x="8343900" y="1282700"/>
          <p14:tracePt t="89873" x="8343900" y="1257300"/>
          <p14:tracePt t="89949" x="8337550" y="1250950"/>
          <p14:tracePt t="89961" x="8331200" y="1238250"/>
          <p14:tracePt t="89973" x="8331200" y="1231900"/>
          <p14:tracePt t="89990" x="8312150" y="1219200"/>
          <p14:tracePt t="90006" x="8286750" y="1212850"/>
          <p14:tracePt t="90024" x="8286750" y="1206500"/>
          <p14:tracePt t="90055" x="8280400" y="1206500"/>
          <p14:tracePt t="90080" x="8261350" y="1187450"/>
          <p14:tracePt t="90096" x="8229600" y="1162050"/>
          <p14:tracePt t="90106" x="8216900" y="1155700"/>
          <p14:tracePt t="90123" x="8191500" y="1136650"/>
          <p14:tracePt t="90140" x="8172450" y="1130300"/>
          <p14:tracePt t="90156" x="8153400" y="1123950"/>
          <p14:tracePt t="90174" x="8128000" y="1123950"/>
          <p14:tracePt t="90191" x="8108950" y="1123950"/>
          <p14:tracePt t="90206" x="7912100" y="1155700"/>
          <p14:tracePt t="90223" x="7715250" y="1168400"/>
          <p14:tracePt t="90240" x="7537450" y="1174750"/>
          <p14:tracePt t="90257" x="7378700" y="1181100"/>
          <p14:tracePt t="90274" x="7251700" y="1187450"/>
          <p14:tracePt t="90290" x="7169150" y="1200150"/>
          <p14:tracePt t="90307" x="7105650" y="1206500"/>
          <p14:tracePt t="90324" x="7016750" y="1212850"/>
          <p14:tracePt t="90340" x="6826250" y="1219200"/>
          <p14:tracePt t="90357" x="6597650" y="1219200"/>
          <p14:tracePt t="90374" x="6350000" y="1193800"/>
          <p14:tracePt t="90390" x="6102350" y="1155700"/>
          <p14:tracePt t="90407" x="5949950" y="1130300"/>
          <p14:tracePt t="90427" x="5861050" y="1111250"/>
          <p14:tracePt t="90443" x="5829300" y="1111250"/>
          <p14:tracePt t="90457" x="5797550" y="1104900"/>
          <p14:tracePt t="90474" x="5740400" y="1104900"/>
          <p14:tracePt t="90490" x="5670550" y="1098550"/>
          <p14:tracePt t="90507" x="5645150" y="1092200"/>
          <p14:tracePt t="90558" x="5645150" y="1085850"/>
          <p14:tracePt t="90574" x="5645150" y="1066800"/>
          <p14:tracePt t="90591" x="5645150" y="1035050"/>
          <p14:tracePt t="90607" x="5645150" y="1028700"/>
          <p14:tracePt t="90624" x="5645150" y="1016000"/>
          <p14:tracePt t="90640" x="5645150" y="1003300"/>
          <p14:tracePt t="90658" x="5645150" y="990600"/>
          <p14:tracePt t="90674" x="5651500" y="965200"/>
          <p14:tracePt t="90690" x="5651500" y="946150"/>
          <p14:tracePt t="90707" x="5651500" y="933450"/>
          <p14:tracePt t="90724" x="5657850" y="914400"/>
          <p14:tracePt t="90740" x="5670550" y="882650"/>
          <p14:tracePt t="90757" x="5689600" y="850900"/>
          <p14:tracePt t="90775" x="5708650" y="812800"/>
          <p14:tracePt t="90792" x="5715000" y="793750"/>
          <p14:tracePt t="90816" x="5721350" y="781050"/>
          <p14:tracePt t="90841" x="5721350" y="774700"/>
          <p14:tracePt t="90954" x="5721350" y="762000"/>
          <p14:tracePt t="90967" x="5715000" y="762000"/>
          <p14:tracePt t="90978" x="5708650" y="749300"/>
          <p14:tracePt t="90990" x="5702300" y="742950"/>
          <p14:tracePt t="91007" x="5689600" y="736600"/>
          <p14:tracePt t="91077" x="5676900" y="723900"/>
          <p14:tracePt t="91093" x="5657850" y="717550"/>
          <p14:tracePt t="91107" x="5651500" y="717550"/>
          <p14:tracePt t="91124" x="5645150" y="711200"/>
          <p14:tracePt t="91157" x="5638800" y="711200"/>
          <p14:tracePt t="91620" x="5638800" y="704850"/>
          <p14:tracePt t="91634" x="5619750" y="704850"/>
          <p14:tracePt t="91643" x="5613400" y="704850"/>
          <p14:tracePt t="91658" x="5613400" y="717550"/>
          <p14:tracePt t="91674" x="5645150" y="736600"/>
          <p14:tracePt t="91691" x="5708650" y="774700"/>
          <p14:tracePt t="91709" x="5797550" y="819150"/>
          <p14:tracePt t="91725" x="5892800" y="863600"/>
          <p14:tracePt t="91741" x="5975350" y="889000"/>
          <p14:tracePt t="91758" x="6007100" y="901700"/>
          <p14:tracePt t="91774" x="6007100" y="914400"/>
          <p14:tracePt t="91791" x="5988050" y="920750"/>
          <p14:tracePt t="91808" x="5975350" y="927100"/>
          <p14:tracePt t="91877" x="5969000" y="920750"/>
          <p14:tracePt t="91884" x="5969000" y="914400"/>
          <p14:tracePt t="91891" x="5962650" y="914400"/>
          <p14:tracePt t="91909" x="5949950" y="920750"/>
          <p14:tracePt t="91925" x="5943600" y="958850"/>
          <p14:tracePt t="91941" x="5930900" y="1028700"/>
          <p14:tracePt t="91958" x="5899150" y="1143000"/>
          <p14:tracePt t="91976" x="5842000" y="1346200"/>
          <p14:tracePt t="91992" x="5734050" y="1587500"/>
          <p14:tracePt t="92008" x="5568950" y="1828800"/>
          <p14:tracePt t="92025" x="5448300" y="1968500"/>
          <p14:tracePt t="92042" x="5410200" y="2019300"/>
          <p14:tracePt t="92075" x="5429250" y="2006600"/>
          <p14:tracePt t="92094" x="5473700" y="1974850"/>
          <p14:tracePt t="92109" x="5492750" y="1962150"/>
          <p14:tracePt t="92126" x="5511800" y="1955800"/>
          <p14:tracePt t="92176" x="5505450" y="1968500"/>
          <p14:tracePt t="92192" x="5486400" y="1993900"/>
          <p14:tracePt t="92209" x="5454650" y="2025650"/>
          <p14:tracePt t="92229" x="5429250" y="2057400"/>
          <p14:tracePt t="92242" x="5416550" y="2063750"/>
          <p14:tracePt t="92259" x="5378450" y="2095500"/>
          <p14:tracePt t="92280" x="5302250" y="2133600"/>
          <p14:tracePt t="92291" x="5168900" y="2165350"/>
          <p14:tracePt t="92308" x="5029200" y="2190750"/>
          <p14:tracePt t="92325" x="4883150" y="2209800"/>
          <p14:tracePt t="92342" x="4718050" y="2216150"/>
          <p14:tracePt t="92359" x="4622800" y="2222500"/>
          <p14:tracePt t="92376" x="4508500" y="2222500"/>
          <p14:tracePt t="92393" x="4451350" y="2216150"/>
          <p14:tracePt t="92414" x="4343400" y="2171700"/>
          <p14:tracePt t="92425" x="4292600" y="2146300"/>
          <p14:tracePt t="92442" x="4216400" y="2108200"/>
          <p14:tracePt t="92459" x="4108450" y="2070100"/>
          <p14:tracePt t="92460" x="4064000" y="2057400"/>
          <p14:tracePt t="92476" x="4013200" y="2044700"/>
          <p14:tracePt t="92495" x="3994150" y="2044700"/>
          <p14:tracePt t="92526" x="3987800" y="2051050"/>
          <p14:tracePt t="92543" x="3981450" y="2057400"/>
          <p14:tracePt t="92568" x="3975100" y="2063750"/>
          <p14:tracePt t="92583" x="3956050" y="2070100"/>
          <p14:tracePt t="92595" x="3949700" y="2070100"/>
          <p14:tracePt t="92618" x="3911600" y="2076450"/>
          <p14:tracePt t="92630" x="3905250" y="2082800"/>
          <p14:tracePt t="92711" x="3911600" y="2082800"/>
          <p14:tracePt t="92725" x="3917950" y="2082800"/>
          <p14:tracePt t="92748" x="3943350" y="2082800"/>
          <p14:tracePt t="92759" x="4006850" y="2076450"/>
          <p14:tracePt t="92775" x="4070350" y="2063750"/>
          <p14:tracePt t="92792" x="4191000" y="2038350"/>
          <p14:tracePt t="92808" x="4318000" y="2025650"/>
          <p14:tracePt t="92825" x="4521200" y="2012950"/>
          <p14:tracePt t="92842" x="4743450" y="2012950"/>
          <p14:tracePt t="92859" x="4953000" y="1993900"/>
          <p14:tracePt t="92875" x="5118100" y="1968500"/>
          <p14:tracePt t="92892" x="5187950" y="1943100"/>
          <p14:tracePt t="92909" x="5194300" y="1930400"/>
          <p14:tracePt t="92926" x="5194300" y="1924050"/>
          <p14:tracePt t="92944" x="5200650" y="1917700"/>
          <p14:tracePt t="92964" x="5213350" y="1905000"/>
          <p14:tracePt t="92975" x="5270500" y="1892300"/>
          <p14:tracePt t="92992" x="5327650" y="1879600"/>
          <p14:tracePt t="93009" x="5384800" y="1866900"/>
          <p14:tracePt t="93026" x="5422900" y="1847850"/>
          <p14:tracePt t="93043" x="5467350" y="1841500"/>
          <p14:tracePt t="93060" x="5492750" y="1835150"/>
          <p14:tracePt t="93076" x="5537200" y="1828800"/>
          <p14:tracePt t="93094" x="5588000" y="1828800"/>
          <p14:tracePt t="93110" x="5657850" y="1822450"/>
          <p14:tracePt t="93126" x="5715000" y="1816100"/>
          <p14:tracePt t="93142" x="5772150" y="1803400"/>
          <p14:tracePt t="93160" x="5797550" y="1790700"/>
          <p14:tracePt t="93176" x="5816600" y="1778000"/>
          <p14:tracePt t="93192" x="5822950" y="1765300"/>
          <p14:tracePt t="93209" x="5822950" y="1758950"/>
          <p14:tracePt t="93226" x="5816600" y="1746250"/>
          <p14:tracePt t="93243" x="5797550" y="1739900"/>
          <p14:tracePt t="93259" x="5772150" y="1733550"/>
          <p14:tracePt t="93276" x="5734050" y="1727200"/>
          <p14:tracePt t="93293" x="5695950" y="1727200"/>
          <p14:tracePt t="93309" x="5651500" y="1727200"/>
          <p14:tracePt t="93329" x="5594350" y="1733550"/>
          <p14:tracePt t="93342" x="5575300" y="1733550"/>
          <p14:tracePt t="93359" x="5562600" y="1733550"/>
          <p14:tracePt t="93376" x="5543550" y="1739900"/>
          <p14:tracePt t="93393" x="5524500" y="1739900"/>
          <p14:tracePt t="93409" x="5511800" y="1739900"/>
          <p14:tracePt t="93427" x="5473700" y="1758950"/>
          <p14:tracePt t="93443" x="5441950" y="1784350"/>
          <p14:tracePt t="93460" x="5429250" y="1797050"/>
          <p14:tracePt t="93481" x="5410200" y="1809750"/>
          <p14:tracePt t="93492" x="5378450" y="1828800"/>
          <p14:tracePt t="93510" x="5365750" y="1841500"/>
          <p14:tracePt t="93526" x="5353050" y="1854200"/>
          <p14:tracePt t="93543" x="5340350" y="1873250"/>
          <p14:tracePt t="93560" x="5327650" y="1879600"/>
          <p14:tracePt t="93576" x="5327650" y="1892300"/>
          <p14:tracePt t="93592" x="5321300" y="1905000"/>
          <p14:tracePt t="93610" x="5308600" y="1917700"/>
          <p14:tracePt t="93627" x="5295900" y="1936750"/>
          <p14:tracePt t="93660" x="5295900" y="1943100"/>
          <p14:tracePt t="93693" x="5289550" y="1943100"/>
          <p14:tracePt t="93710" x="5289550" y="1949450"/>
          <p14:tracePt t="93793" x="5283200" y="1949450"/>
          <p14:tracePt t="93825" x="5276850" y="1949450"/>
          <p14:tracePt t="93844" x="5276850" y="1943100"/>
          <p14:tracePt t="93860" x="5276850" y="1936750"/>
          <p14:tracePt t="93876" x="5270500" y="1930400"/>
          <p14:tracePt t="93893" x="5270500" y="1924050"/>
          <p14:tracePt t="93964" x="5264150" y="1924050"/>
          <p14:tracePt t="94048" x="5257800" y="1924050"/>
          <p14:tracePt t="94064" x="5251450" y="1924050"/>
          <p14:tracePt t="94093" x="5238750" y="1924050"/>
          <p14:tracePt t="94111" x="5232400" y="1924050"/>
          <p14:tracePt t="94127" x="5226050" y="1924050"/>
          <p14:tracePt t="94214" x="5308600" y="1898650"/>
          <p14:tracePt t="94226" x="5391150" y="1885950"/>
          <p14:tracePt t="94243" x="5581650" y="1841500"/>
          <p14:tracePt t="94260" x="5765800" y="1797050"/>
          <p14:tracePt t="94279" x="5880100" y="1758950"/>
          <p14:tracePt t="94293" x="5930900" y="1727200"/>
          <p14:tracePt t="94311" x="5956300" y="1708150"/>
          <p14:tracePt t="94327" x="5962650" y="1701800"/>
          <p14:tracePt t="94413" x="5962650" y="1695450"/>
          <p14:tracePt t="94455" x="5962650" y="1689100"/>
          <p14:tracePt t="94469" x="5962650" y="1682750"/>
          <p14:tracePt t="94489" x="5962650" y="1670050"/>
          <p14:tracePt t="94495" x="5962650" y="1657350"/>
          <p14:tracePt t="94510" x="5969000" y="1638300"/>
          <p14:tracePt t="94527" x="5969000" y="1625600"/>
          <p14:tracePt t="94544" x="5975350" y="1612900"/>
          <p14:tracePt t="94648" x="5975350" y="1606550"/>
          <p14:tracePt t="94683" x="5975350" y="1600200"/>
          <p14:tracePt t="94693" x="5969000" y="1600200"/>
          <p14:tracePt t="94711" x="5962650" y="1600200"/>
          <p14:tracePt t="94730" x="5943600" y="1593850"/>
          <p14:tracePt t="94743" x="5918200" y="1593850"/>
          <p14:tracePt t="94761" x="5861050" y="1600200"/>
          <p14:tracePt t="94777" x="5816600" y="1612900"/>
          <p14:tracePt t="94795" x="5753100" y="1638300"/>
          <p14:tracePt t="94819" x="5702300" y="1663700"/>
          <p14:tracePt t="94830" x="5670550" y="1676400"/>
          <p14:tracePt t="94844" x="5664200" y="1682750"/>
          <p14:tracePt t="94878" x="5657850" y="1682750"/>
          <p14:tracePt t="94894" x="5651500" y="1682750"/>
          <p14:tracePt t="94911" x="5638800" y="1682750"/>
          <p14:tracePt t="94928" x="5619750" y="1682750"/>
          <p14:tracePt t="94944" x="5607050" y="1682750"/>
          <p14:tracePt t="94961" x="5588000" y="1682750"/>
          <p14:tracePt t="94978" x="5562600" y="1689100"/>
          <p14:tracePt t="94994" x="5543550" y="1695450"/>
          <p14:tracePt t="95011" x="5518150" y="1701800"/>
          <p14:tracePt t="95033" x="5448300" y="1714500"/>
          <p14:tracePt t="95046" x="5422900" y="1720850"/>
          <p14:tracePt t="95060" x="5403850" y="1727200"/>
          <p14:tracePt t="95078" x="5391150" y="1727200"/>
          <p14:tracePt t="95095" x="5378450" y="1727200"/>
          <p14:tracePt t="95097" x="5372100" y="1733550"/>
          <p14:tracePt t="95111" x="5327650" y="1739900"/>
          <p14:tracePt t="95131" x="5264150" y="1758950"/>
          <p14:tracePt t="95145" x="5156200" y="1797050"/>
          <p14:tracePt t="95161" x="5029200" y="1828800"/>
          <p14:tracePt t="95178" x="4902200" y="1860550"/>
          <p14:tracePt t="95195" x="4819650" y="1866900"/>
          <p14:tracePt t="95212" x="4737100" y="1873250"/>
          <p14:tracePt t="95228" x="4705350" y="1873250"/>
          <p14:tracePt t="95245" x="4692650" y="1879600"/>
          <p14:tracePt t="95261" x="4635500" y="1885950"/>
          <p14:tracePt t="95278" x="4489450" y="1911350"/>
          <p14:tracePt t="95294" x="4146550" y="1943100"/>
          <p14:tracePt t="95311" x="3898900" y="1955800"/>
          <p14:tracePt t="95328" x="3721100" y="1968500"/>
          <p14:tracePt t="95345" x="3644900" y="1968500"/>
          <p14:tracePt t="95378" x="3651250" y="1968500"/>
          <p14:tracePt t="95394" x="3663950" y="1968500"/>
          <p14:tracePt t="95411" x="3689350" y="1968500"/>
          <p14:tracePt t="95428" x="3702050" y="1968500"/>
          <p14:tracePt t="95494" x="3708400" y="1968500"/>
          <p14:tracePt t="95507" x="3708400" y="1974850"/>
          <p14:tracePt t="95518" x="3733800" y="1981200"/>
          <p14:tracePt t="95527" x="3752850" y="1987550"/>
          <p14:tracePt t="95544" x="3778250" y="1993900"/>
          <p14:tracePt t="95561" x="3835400" y="2012950"/>
          <p14:tracePt t="95578" x="3879850" y="2019300"/>
          <p14:tracePt t="95594" x="3943350" y="2025650"/>
          <p14:tracePt t="95612" x="4000500" y="2025650"/>
          <p14:tracePt t="95628" x="4095750" y="2006600"/>
          <p14:tracePt t="95645" x="4165600" y="1993900"/>
          <p14:tracePt t="95648" x="4216400" y="1981200"/>
          <p14:tracePt t="95661" x="4248150" y="1974850"/>
          <p14:tracePt t="95678" x="4286250" y="1968500"/>
          <p14:tracePt t="95695" x="4318000" y="1962150"/>
          <p14:tracePt t="95712" x="4324350" y="1962150"/>
          <p14:tracePt t="95882" x="4324350" y="1955800"/>
          <p14:tracePt t="95896" x="4330700" y="1955800"/>
          <p14:tracePt t="95929" x="4330700" y="1949450"/>
          <p14:tracePt t="95945" x="4337050" y="1943100"/>
          <p14:tracePt t="95961" x="4343400" y="1936750"/>
          <p14:tracePt t="95978" x="4349750" y="1936750"/>
          <p14:tracePt t="95995" x="4349750" y="1930400"/>
          <p14:tracePt t="96054" x="4349750" y="1924050"/>
          <p14:tracePt t="96069" x="4343400" y="1924050"/>
          <p14:tracePt t="96084" x="4330700" y="1924050"/>
          <p14:tracePt t="96111" x="4324350" y="1924050"/>
          <p14:tracePt t="96129" x="4318000" y="1924050"/>
          <p14:tracePt t="96259" x="4311650" y="1924050"/>
          <p14:tracePt t="96364" x="4305300" y="1924050"/>
          <p14:tracePt t="96377" x="4298950" y="1924050"/>
          <p14:tracePt t="96390" x="4292600" y="1924050"/>
          <p14:tracePt t="96402" x="4286250" y="1924050"/>
          <p14:tracePt t="96411" x="4286250" y="1930400"/>
          <p14:tracePt t="96428" x="4279900" y="1930400"/>
          <p14:tracePt t="96446" x="4273550" y="1930400"/>
          <p14:tracePt t="96642" x="4273550" y="1924050"/>
          <p14:tracePt t="96667" x="4273550" y="1917700"/>
          <p14:tracePt t="96679" x="4273550" y="1911350"/>
          <p14:tracePt t="96695" x="4273550" y="1905000"/>
          <p14:tracePt t="96714" x="4273550" y="1898650"/>
          <p14:tracePt t="96771" x="4273550" y="1892300"/>
          <p14:tracePt t="96795" x="4267200" y="1885950"/>
          <p14:tracePt t="96829" x="4267200" y="1879600"/>
          <p14:tracePt t="96882" x="4260850" y="1879600"/>
          <p14:tracePt t="96900" x="4260850" y="1885950"/>
          <p14:tracePt t="96914" x="4254500" y="1885950"/>
          <p14:tracePt t="96929" x="4254500" y="1892300"/>
          <p14:tracePt t="96946" x="4248150" y="1892300"/>
          <p14:tracePt t="96963" x="4248150" y="1898650"/>
          <p14:tracePt t="96979" x="4241800" y="1898650"/>
          <p14:tracePt t="97050" x="4235450" y="1905000"/>
          <p14:tracePt t="97086" x="4235450" y="1911350"/>
          <p14:tracePt t="97098" x="4235450" y="1917700"/>
          <p14:tracePt t="97129" x="4235450" y="1930400"/>
          <p14:tracePt t="97163" x="4229100" y="1936750"/>
          <p14:tracePt t="97181" x="4229100" y="1943100"/>
          <p14:tracePt t="97305" x="4235450" y="1936750"/>
          <p14:tracePt t="97318" x="4254500" y="1924050"/>
          <p14:tracePt t="97329" x="4260850" y="1924050"/>
          <p14:tracePt t="97346" x="4267200" y="1917700"/>
          <p14:tracePt t="97411" x="4267200" y="1911350"/>
          <p14:tracePt t="97430" x="4273550" y="1905000"/>
          <p14:tracePt t="97446" x="4273550" y="1892300"/>
          <p14:tracePt t="97463" x="4273550" y="1885950"/>
          <p14:tracePt t="97480" x="4279900" y="1879600"/>
          <p14:tracePt t="97496" x="4279900" y="1873250"/>
          <p14:tracePt t="97529" x="4273550" y="1866900"/>
          <p14:tracePt t="97546" x="4267200" y="1866900"/>
          <p14:tracePt t="97563" x="4254500" y="1860550"/>
          <p14:tracePt t="97579" x="4235450" y="1860550"/>
          <p14:tracePt t="97596" x="4222750" y="1860550"/>
          <p14:tracePt t="97613" x="4191000" y="1860550"/>
          <p14:tracePt t="97630" x="4159250" y="1860550"/>
          <p14:tracePt t="97647" x="4133850" y="1860550"/>
          <p14:tracePt t="97663" x="4121150" y="1854200"/>
          <p14:tracePt t="97766" x="4121150" y="1866900"/>
          <p14:tracePt t="97779" x="4121150" y="1873250"/>
          <p14:tracePt t="97790" x="4121150" y="1885950"/>
          <p14:tracePt t="97813" x="4121150" y="1905000"/>
          <p14:tracePt t="97830" x="4133850" y="1905000"/>
          <p14:tracePt t="97847" x="4140200" y="1905000"/>
          <p14:tracePt t="97863" x="4146550" y="1911350"/>
          <p14:tracePt t="97880" x="4178300" y="1917700"/>
          <p14:tracePt t="97896" x="4235450" y="1917700"/>
          <p14:tracePt t="97913" x="4330700" y="1930400"/>
          <p14:tracePt t="97930" x="4381500" y="1936750"/>
          <p14:tracePt t="97946" x="4400550" y="1936750"/>
          <p14:tracePt t="97963" x="4419600" y="1943100"/>
          <p14:tracePt t="97980" x="4425950" y="1943100"/>
          <p14:tracePt t="97996" x="4432300" y="1943100"/>
          <p14:tracePt t="98013" x="4432300" y="1936750"/>
          <p14:tracePt t="98030" x="4438650" y="1936750"/>
          <p14:tracePt t="98119" x="4438650" y="1943100"/>
          <p14:tracePt t="98132" x="4438650" y="1949450"/>
          <p14:tracePt t="98199" x="4438650" y="1943100"/>
          <p14:tracePt t="98217" x="4438650" y="1936750"/>
          <p14:tracePt t="98230" x="4438650" y="1924050"/>
          <p14:tracePt t="98247" x="4438650" y="1911350"/>
          <p14:tracePt t="98263" x="4438650" y="1898650"/>
          <p14:tracePt t="98280" x="4438650" y="1892300"/>
          <p14:tracePt t="98297" x="4438650" y="1879600"/>
          <p14:tracePt t="98314" x="4445000" y="1873250"/>
          <p14:tracePt t="98330" x="4464050" y="1866900"/>
          <p14:tracePt t="98347" x="4495800" y="1860550"/>
          <p14:tracePt t="98348" x="4540250" y="1860550"/>
          <p14:tracePt t="98365" x="4629150" y="1854200"/>
          <p14:tracePt t="98381" x="4660900" y="1854200"/>
          <p14:tracePt t="98397" x="4667250" y="1847850"/>
          <p14:tracePt t="98430" x="4673600" y="1847850"/>
          <p14:tracePt t="98618" x="4660900" y="1847850"/>
          <p14:tracePt t="98631" x="4654550" y="1847850"/>
          <p14:tracePt t="98649" x="4635500" y="1847850"/>
          <p14:tracePt t="98664" x="4622800" y="1847850"/>
          <p14:tracePt t="98680" x="4610100" y="1847850"/>
          <p14:tracePt t="98698" x="4603750" y="1847850"/>
          <p14:tracePt t="98714" x="4591050" y="1847850"/>
          <p14:tracePt t="98731" x="4584700" y="1847850"/>
          <p14:tracePt t="98748" x="4572000" y="1847850"/>
          <p14:tracePt t="98764" x="4565650" y="1847850"/>
          <p14:tracePt t="98782" x="4552950" y="1854200"/>
          <p14:tracePt t="98797" x="4540250" y="1860550"/>
          <p14:tracePt t="98813" x="4527550" y="1873250"/>
          <p14:tracePt t="98831" x="4521200" y="1879600"/>
          <p14:tracePt t="98847" x="4514850" y="1885950"/>
          <p14:tracePt t="98864" x="4508500" y="1898650"/>
          <p14:tracePt t="99019" x="4508500" y="1892300"/>
          <p14:tracePt t="99044" x="4508500" y="1885950"/>
          <p14:tracePt t="99059" x="4502150" y="1879600"/>
          <p14:tracePt t="99076" x="4489450" y="1873250"/>
          <p14:tracePt t="99084" x="4483100" y="1866900"/>
          <p14:tracePt t="99887" x="4483100" y="1860550"/>
          <p14:tracePt t="99948" x="4476750" y="1860550"/>
          <p14:tracePt t="100071" x="4476750" y="1854200"/>
          <p14:tracePt t="100104" x="4470400" y="1854200"/>
          <p14:tracePt t="100240" x="4470400" y="1847850"/>
          <p14:tracePt t="100283" x="4464050" y="1847850"/>
          <p14:tracePt t="100320" x="4457700" y="1847850"/>
          <p14:tracePt t="100335" x="4451350" y="1841500"/>
          <p14:tracePt t="100350" x="4438650" y="1835150"/>
          <p14:tracePt t="100383" x="4432300" y="1835150"/>
          <p14:tracePt t="100399" x="4425950" y="1835150"/>
          <p14:tracePt t="100415" x="4419600" y="1835150"/>
          <p14:tracePt t="100432" x="4406900" y="1835150"/>
          <p14:tracePt t="100448" x="4381500" y="1835150"/>
          <p14:tracePt t="100465" x="4368800" y="1835150"/>
          <p14:tracePt t="100482" x="4362450" y="1835150"/>
          <p14:tracePt t="100515" x="4356100" y="1835150"/>
          <p14:tracePt t="100548" x="4349750" y="1835150"/>
          <p14:tracePt t="100565" x="4343400" y="1835150"/>
          <p14:tracePt t="100582" x="4337050" y="1828800"/>
          <p14:tracePt t="100599" x="4330700" y="1828800"/>
          <p14:tracePt t="100615" x="4318000" y="1822450"/>
          <p14:tracePt t="100617" x="4311650" y="1822450"/>
          <p14:tracePt t="100632" x="4311650" y="1816100"/>
          <p14:tracePt t="100649" x="4292600" y="1809750"/>
          <p14:tracePt t="100665" x="4286250" y="1809750"/>
          <p14:tracePt t="100682" x="4267200" y="1816100"/>
          <p14:tracePt t="100699" x="4260850" y="1816100"/>
          <p14:tracePt t="100715" x="4248150" y="1822450"/>
          <p14:tracePt t="100748" x="4241800" y="1822450"/>
          <p14:tracePt t="100782" x="4235450" y="1828800"/>
          <p14:tracePt t="106172" x="4229100" y="1828800"/>
          <p14:tracePt t="106186" x="4216400" y="1822450"/>
          <p14:tracePt t="106198" x="4159250" y="1809750"/>
          <p14:tracePt t="106211" x="4089400" y="1784350"/>
          <p14:tracePt t="106220" x="4076700" y="1771650"/>
          <p14:tracePt t="106236" x="4133850" y="1720850"/>
          <p14:tracePt t="106254" x="4425950" y="1593850"/>
          <p14:tracePt t="106271" x="4991100" y="1384300"/>
          <p14:tracePt t="106287" x="5676900" y="1187450"/>
          <p14:tracePt t="106304" x="6191250" y="1092200"/>
          <p14:tracePt t="106321" x="6426200" y="1066800"/>
          <p14:tracePt t="106337" x="6375400" y="1066800"/>
          <p14:tracePt t="106353" x="6223000" y="1066800"/>
          <p14:tracePt t="106370" x="6096000" y="1047750"/>
          <p14:tracePt t="106387" x="6076950" y="1035050"/>
          <p14:tracePt t="106403" x="6089650" y="1035050"/>
          <p14:tracePt t="106404" x="6102350" y="1035050"/>
          <p14:tracePt t="106421" x="6140450" y="1035050"/>
          <p14:tracePt t="106437" x="6216650" y="1041400"/>
          <p14:tracePt t="106453" x="6267450" y="1054100"/>
          <p14:tracePt t="106473" x="6273800" y="1060450"/>
          <p14:tracePt t="106510" x="6267450" y="1060450"/>
          <p14:tracePt t="106522" x="6267450" y="1066800"/>
          <p14:tracePt t="106537" x="6261100" y="1079500"/>
          <p14:tracePt t="106553" x="6273800" y="1085850"/>
          <p14:tracePt t="106570" x="6381750" y="1098550"/>
          <p14:tracePt t="106588" x="6546850" y="1079500"/>
          <p14:tracePt t="106608" x="6883400" y="1060450"/>
          <p14:tracePt t="106626" x="6902450" y="1060450"/>
          <p14:tracePt t="106637" x="6800850" y="1054100"/>
          <p14:tracePt t="106654" x="6635750" y="1028700"/>
          <p14:tracePt t="106670" x="6546850" y="1016000"/>
          <p14:tracePt t="106704" x="6578600" y="1022350"/>
          <p14:tracePt t="106721" x="6661150" y="1035050"/>
          <p14:tracePt t="106737" x="6762750" y="1079500"/>
          <p14:tracePt t="106754" x="6819900" y="1136650"/>
          <p14:tracePt t="106771" x="6819900" y="1206500"/>
          <p14:tracePt t="106787" x="6762750" y="1270000"/>
          <p14:tracePt t="106804" x="6667500" y="1358900"/>
          <p14:tracePt t="106820" x="6604000" y="1422400"/>
          <p14:tracePt t="106837" x="6578600" y="1473200"/>
          <p14:tracePt t="106839" x="6578600" y="1492250"/>
          <p14:tracePt t="106854" x="6597650" y="1511300"/>
          <p14:tracePt t="106855" x="6623050" y="1530350"/>
          <p14:tracePt t="106871" x="6686550" y="1587500"/>
          <p14:tracePt t="106888" x="6692900" y="1631950"/>
          <p14:tracePt t="106904" x="6673850" y="1663700"/>
          <p14:tracePt t="106921" x="6642100" y="1720850"/>
          <p14:tracePt t="106939" x="6610350" y="1771650"/>
          <p14:tracePt t="106954" x="6597650" y="1790700"/>
          <p14:tracePt t="106971" x="6591300" y="1809750"/>
          <p14:tracePt t="106988" x="6604000" y="1822450"/>
          <p14:tracePt t="107004" x="6629400" y="1841500"/>
          <p14:tracePt t="107021" x="6642100" y="1860550"/>
          <p14:tracePt t="107037" x="6642100" y="1873250"/>
          <p14:tracePt t="107054" x="6629400" y="1879600"/>
          <p14:tracePt t="107087" x="6616700" y="1885950"/>
          <p14:tracePt t="107104" x="6623050" y="1885950"/>
          <p14:tracePt t="107121" x="6642100" y="1885950"/>
          <p14:tracePt t="107143" x="6667500" y="1885950"/>
          <p14:tracePt t="107155" x="6680200" y="1892300"/>
          <p14:tracePt t="107172" x="6686550" y="1905000"/>
          <p14:tracePt t="107252" x="6692900" y="1905000"/>
          <p14:tracePt t="107266" x="6705600" y="1905000"/>
          <p14:tracePt t="107279" x="6718300" y="1905000"/>
          <p14:tracePt t="107484" x="6711950" y="1911350"/>
          <p14:tracePt t="107821" x="6711950" y="1898650"/>
          <p14:tracePt t="107947" x="6718300" y="1898650"/>
          <p14:tracePt t="107962" x="6731000" y="1898650"/>
          <p14:tracePt t="107971" x="6743700" y="1905000"/>
          <p14:tracePt t="107988" x="6750050" y="1911350"/>
          <p14:tracePt t="108005" x="6750050" y="1917700"/>
          <p14:tracePt t="108230" x="6743700" y="1917700"/>
          <p14:tracePt t="108247" x="6731000" y="1905000"/>
          <p14:tracePt t="108258" x="6724650" y="1898650"/>
          <p14:tracePt t="108272" x="6711950" y="1892300"/>
          <p14:tracePt t="108288" x="6699250" y="1879600"/>
          <p14:tracePt t="108306" x="6686550" y="1866900"/>
          <p14:tracePt t="108322" x="6673850" y="1847850"/>
          <p14:tracePt t="108339" x="6654800" y="1828800"/>
          <p14:tracePt t="108355" x="6642100" y="1822450"/>
          <p14:tracePt t="108493" x="6635750" y="1822450"/>
          <p14:tracePt t="140975" x="6635750" y="1816100"/>
          <p14:tracePt t="140991" x="6629400" y="1727200"/>
          <p14:tracePt t="141016" x="6610350" y="1574800"/>
          <p14:tracePt t="141033" x="6604000" y="1492250"/>
          <p14:tracePt t="141049" x="6604000" y="1435100"/>
          <p14:tracePt t="141065" x="6597650" y="1384300"/>
          <p14:tracePt t="141082" x="6591300" y="1346200"/>
          <p14:tracePt t="141099" x="6591300" y="1308100"/>
          <p14:tracePt t="141117" x="6584950" y="1250950"/>
          <p14:tracePt t="141133" x="6572250" y="1155700"/>
          <p14:tracePt t="141149" x="6565900" y="1073150"/>
          <p14:tracePt t="141166" x="6559550" y="1022350"/>
          <p14:tracePt t="141184" x="6559550" y="1003300"/>
          <p14:tracePt t="141199" x="6553200" y="965200"/>
          <p14:tracePt t="141216" x="6546850" y="939800"/>
          <p14:tracePt t="141233" x="6540500" y="920750"/>
          <p14:tracePt t="141249" x="6534150" y="895350"/>
          <p14:tracePt t="141266" x="6521450" y="850900"/>
          <p14:tracePt t="141283" x="6508750" y="812800"/>
          <p14:tracePt t="141300" x="6489700" y="762000"/>
          <p14:tracePt t="141317" x="6477000" y="704850"/>
          <p14:tracePt t="141333" x="6470650" y="679450"/>
          <p14:tracePt t="141349" x="6464300" y="666750"/>
          <p14:tracePt t="141383" x="6464300" y="654050"/>
          <p14:tracePt t="141399" x="6457950" y="635000"/>
          <p14:tracePt t="141422" x="6451600" y="615950"/>
          <p14:tracePt t="141434" x="6445250" y="596900"/>
          <p14:tracePt t="141449" x="6445250" y="584200"/>
          <p14:tracePt t="141466" x="6438900" y="571500"/>
          <p14:tracePt t="141483" x="6426200" y="546100"/>
          <p14:tracePt t="141500" x="6413500" y="527050"/>
          <p14:tracePt t="141516" x="6394450" y="488950"/>
          <p14:tracePt t="141533" x="6369050" y="457200"/>
          <p14:tracePt t="141550" x="6330950" y="412750"/>
          <p14:tracePt t="141566" x="6292850" y="387350"/>
          <p14:tracePt t="141584" x="6223000" y="349250"/>
          <p14:tracePt t="141599" x="6134100" y="311150"/>
          <p14:tracePt t="141617" x="6045200" y="279400"/>
          <p14:tracePt t="141635" x="5899150" y="234950"/>
          <p14:tracePt t="141650" x="5689600" y="196850"/>
          <p14:tracePt t="141666" x="5505450" y="190500"/>
          <p14:tracePt t="141683" x="5372100" y="196850"/>
          <p14:tracePt t="141700" x="5346700" y="209550"/>
          <p14:tracePt t="141716" x="5359400" y="241300"/>
          <p14:tracePt t="141733" x="5403850" y="298450"/>
          <p14:tracePt t="141750" x="5505450" y="431800"/>
          <p14:tracePt t="141766" x="5588000" y="596900"/>
          <p14:tracePt t="141783" x="5626100" y="831850"/>
          <p14:tracePt t="141800" x="5588000" y="1079500"/>
          <p14:tracePt t="141816" x="5518150" y="1295400"/>
          <p14:tracePt t="141833" x="5410200" y="1593850"/>
          <p14:tracePt t="141851" x="5391150" y="1663700"/>
          <p14:tracePt t="141867" x="5365750" y="1892300"/>
          <p14:tracePt t="141891" x="5321300" y="2101850"/>
          <p14:tracePt t="141900" x="5295900" y="2197100"/>
          <p14:tracePt t="141917" x="5257800" y="2324100"/>
          <p14:tracePt t="141933" x="5238750" y="2438400"/>
          <p14:tracePt t="141950" x="5226050" y="2520950"/>
          <p14:tracePt t="141967" x="5232400" y="2552700"/>
          <p14:tracePt t="142000" x="5245100" y="2552700"/>
          <p14:tracePt t="142017" x="5257800" y="2552700"/>
          <p14:tracePt t="142033" x="5283200" y="2552700"/>
          <p14:tracePt t="142050" x="5302250" y="2552700"/>
          <p14:tracePt t="142068" x="5327650" y="2552700"/>
          <p14:tracePt t="142083" x="5327650" y="2559050"/>
          <p14:tracePt t="142101" x="5334000" y="2559050"/>
          <p14:tracePt t="142117" x="5334000" y="2571750"/>
          <p14:tracePt t="142133" x="5334000" y="2578100"/>
          <p14:tracePt t="142150" x="5340350" y="2584450"/>
          <p14:tracePt t="142168" x="5340350" y="2597150"/>
          <p14:tracePt t="142186" x="5353050" y="2603500"/>
          <p14:tracePt t="142201" x="5365750" y="2616200"/>
          <p14:tracePt t="142223" x="5384800" y="2628900"/>
          <p14:tracePt t="142236" x="5391150" y="2628900"/>
          <p14:tracePt t="142250" x="5397500" y="2635250"/>
          <p14:tracePt t="142267" x="5397500" y="2654300"/>
          <p14:tracePt t="142289" x="5397500" y="2673350"/>
          <p14:tracePt t="142303" x="5372100" y="2679700"/>
          <p14:tracePt t="142317" x="5340350" y="2679700"/>
          <p14:tracePt t="142334" x="5321300" y="2667000"/>
          <p14:tracePt t="142350" x="5308600" y="2660650"/>
          <p14:tracePt t="142367" x="5295900" y="2660650"/>
          <p14:tracePt t="142384" x="5276850" y="2654300"/>
          <p14:tracePt t="143791" x="5270500" y="2647950"/>
          <p14:tracePt t="143808" x="5264150" y="2622550"/>
          <p14:tracePt t="143828" x="5257800" y="2571750"/>
          <p14:tracePt t="143839" x="5257800" y="2520950"/>
          <p14:tracePt t="143852" x="5257800" y="2489200"/>
          <p14:tracePt t="143868" x="5257800" y="2476500"/>
          <p14:tracePt t="143901" x="5257800" y="2470150"/>
          <p14:tracePt t="143921" x="5257800" y="2387600"/>
          <p14:tracePt t="143935" x="5257800" y="2336800"/>
          <p14:tracePt t="143951" x="5251450" y="2292350"/>
          <p14:tracePt t="143968" x="5245100" y="2228850"/>
          <p14:tracePt t="143985" x="5245100" y="2190750"/>
          <p14:tracePt t="144002" x="5245100" y="2165350"/>
          <p14:tracePt t="144018" x="5245100" y="2152650"/>
          <p14:tracePt t="144035" x="5245100" y="2146300"/>
          <p14:tracePt t="144052" x="5245100" y="2139950"/>
          <p14:tracePt t="144071" x="5238750" y="2120900"/>
          <p14:tracePt t="144085" x="5238750" y="2108200"/>
          <p14:tracePt t="144101" x="5238750" y="2089150"/>
          <p14:tracePt t="144118" x="5238750" y="2082800"/>
          <p14:tracePt t="144119" x="5238750" y="2076450"/>
          <p14:tracePt t="144135" x="5238750" y="2070100"/>
          <p14:tracePt t="144152" x="5245100" y="2070100"/>
          <p14:tracePt t="144168" x="5257800" y="2070100"/>
          <p14:tracePt t="144185" x="5264150" y="2076450"/>
          <p14:tracePt t="144201" x="5270500" y="2082800"/>
          <p14:tracePt t="144376" x="5270500" y="2089150"/>
          <p14:tracePt t="144393" x="5283200" y="2101850"/>
          <p14:tracePt t="144413" x="5308600" y="2127250"/>
          <p14:tracePt t="144423" x="5340350" y="2146300"/>
          <p14:tracePt t="144435" x="5372100" y="2178050"/>
          <p14:tracePt t="144454" x="5403850" y="2216150"/>
          <p14:tracePt t="144477" x="5448300" y="2279650"/>
          <p14:tracePt t="144489" x="5486400" y="2362200"/>
          <p14:tracePt t="144502" x="5492750" y="2393950"/>
          <p14:tracePt t="144519" x="5499100" y="2451100"/>
          <p14:tracePt t="144536" x="5511800" y="2501900"/>
          <p14:tracePt t="144553" x="5556250" y="2546350"/>
          <p14:tracePt t="144569" x="5607050" y="2571750"/>
          <p14:tracePt t="144586" x="5759450" y="2603500"/>
          <p14:tracePt t="144604" x="5949950" y="2609850"/>
          <p14:tracePt t="144618" x="6165850" y="2603500"/>
          <p14:tracePt t="144972" x="6165850" y="2597150"/>
          <p14:tracePt t="144989" x="6159500" y="2590800"/>
          <p14:tracePt t="145002" x="6178550" y="2578100"/>
          <p14:tracePt t="145019" x="6229350" y="2578100"/>
          <p14:tracePt t="145036" x="6235700" y="2559050"/>
          <p14:tracePt t="145053" x="6229350" y="2546350"/>
          <p14:tracePt t="145069" x="6216650" y="2533650"/>
          <p14:tracePt t="145086" x="6197600" y="2514600"/>
          <p14:tracePt t="145103" x="6172200" y="2495550"/>
          <p14:tracePt t="145119" x="6153150" y="2482850"/>
          <p14:tracePt t="145136" x="6146800" y="2476500"/>
          <p14:tracePt t="145152" x="6140450" y="2476500"/>
          <p14:tracePt t="145169" x="6134100" y="2470150"/>
          <p14:tracePt t="145189" x="6121400" y="2470150"/>
          <p14:tracePt t="145202" x="6108700" y="2470150"/>
          <p14:tracePt t="145219" x="6057900" y="2463800"/>
          <p14:tracePt t="145236" x="5994400" y="2457450"/>
          <p14:tracePt t="145254" x="5943600" y="2451100"/>
          <p14:tracePt t="145256" x="5918200" y="2444750"/>
          <p14:tracePt t="145274" x="5873750" y="2425700"/>
          <p14:tracePt t="145286" x="5861050" y="2425700"/>
          <p14:tracePt t="145303" x="5816600" y="2393950"/>
          <p14:tracePt t="145320" x="5791200" y="2374900"/>
          <p14:tracePt t="145336" x="5765800" y="2349500"/>
          <p14:tracePt t="145353" x="5740400" y="2324100"/>
          <p14:tracePt t="145369" x="5708650" y="2298700"/>
          <p14:tracePt t="145386" x="5664200" y="2273300"/>
          <p14:tracePt t="145403" x="5613400" y="2241550"/>
          <p14:tracePt t="145419" x="5549900" y="2209800"/>
          <p14:tracePt t="145436" x="5486400" y="2178050"/>
          <p14:tracePt t="145453" x="5422900" y="2139950"/>
          <p14:tracePt t="145469" x="5365750" y="2108200"/>
          <p14:tracePt t="145486" x="5302250" y="2082800"/>
          <p14:tracePt t="145502" x="5187950" y="2063750"/>
          <p14:tracePt t="145504" x="5092700" y="2063750"/>
          <p14:tracePt t="145519" x="4870450" y="2057400"/>
          <p14:tracePt t="145537" x="4629150" y="2057400"/>
          <p14:tracePt t="145554" x="4432300" y="2051050"/>
          <p14:tracePt t="145570" x="4292600" y="2063750"/>
          <p14:tracePt t="145587" x="4216400" y="2076450"/>
          <p14:tracePt t="145603" x="4184650" y="2114550"/>
          <p14:tracePt t="145619" x="4159250" y="2203450"/>
          <p14:tracePt t="145636" x="4152900" y="2311400"/>
          <p14:tracePt t="145653" x="4159250" y="2406650"/>
          <p14:tracePt t="145669" x="4203700" y="2501900"/>
          <p14:tracePt t="145686" x="4330700" y="2546350"/>
          <p14:tracePt t="145704" x="4552950" y="2520950"/>
          <p14:tracePt t="145720" x="4876800" y="2425700"/>
          <p14:tracePt t="145738" x="5435600" y="2241550"/>
          <p14:tracePt t="145760" x="5765800" y="2152650"/>
          <p14:tracePt t="145769" x="6013450" y="2133600"/>
          <p14:tracePt t="145786" x="6140450" y="2139950"/>
          <p14:tracePt t="145803" x="6203950" y="2171700"/>
          <p14:tracePt t="145820" x="6229350" y="2184400"/>
          <p14:tracePt t="145837" x="6248400" y="2165350"/>
          <p14:tracePt t="145853" x="6280150" y="2070100"/>
          <p14:tracePt t="145870" x="6318250" y="1968500"/>
          <p14:tracePt t="145887" x="6362700" y="1892300"/>
          <p14:tracePt t="145904" x="6381750" y="1879600"/>
          <p14:tracePt t="145920" x="6394450" y="1885950"/>
          <p14:tracePt t="145937" x="6419850" y="1911350"/>
          <p14:tracePt t="145956" x="6457950" y="1968500"/>
          <p14:tracePt t="145970" x="6483350" y="2006600"/>
          <p14:tracePt t="145986" x="6508750" y="2051050"/>
          <p14:tracePt t="146003" x="6527800" y="2108200"/>
          <p14:tracePt t="146020" x="6527800" y="2120900"/>
          <p14:tracePt t="146036" x="6527800" y="2127250"/>
          <p14:tracePt t="146053" x="6521450" y="2127250"/>
          <p14:tracePt t="146070" x="6508750" y="2133600"/>
          <p14:tracePt t="146086" x="6496050" y="2146300"/>
          <p14:tracePt t="146103" x="6483350" y="2152650"/>
          <p14:tracePt t="146120" x="6464300" y="2152650"/>
          <p14:tracePt t="146137" x="6445250" y="2152650"/>
          <p14:tracePt t="146156" x="6413500" y="2152650"/>
          <p14:tracePt t="146170" x="6381750" y="2146300"/>
          <p14:tracePt t="146188" x="6318250" y="2146300"/>
          <p14:tracePt t="146208" x="6267450" y="2159000"/>
          <p14:tracePt t="146220" x="6223000" y="2178050"/>
          <p14:tracePt t="146237" x="6153150" y="2197100"/>
          <p14:tracePt t="146253" x="6064250" y="2216150"/>
          <p14:tracePt t="146270" x="5930900" y="2247900"/>
          <p14:tracePt t="146289" x="5848350" y="2273300"/>
          <p14:tracePt t="146304" x="5791200" y="2286000"/>
          <p14:tracePt t="146320" x="5746750" y="2292350"/>
          <p14:tracePt t="146337" x="5708650" y="2305050"/>
          <p14:tracePt t="146355" x="5638800" y="2336800"/>
          <p14:tracePt t="146370" x="5543550" y="2381250"/>
          <p14:tracePt t="146387" x="5435600" y="2419350"/>
          <p14:tracePt t="146404" x="5321300" y="2451100"/>
          <p14:tracePt t="146420" x="5232400" y="2482850"/>
          <p14:tracePt t="146437" x="5156200" y="2514600"/>
          <p14:tracePt t="146454" x="5099050" y="2546350"/>
          <p14:tracePt t="146472" x="5003800" y="2641600"/>
          <p14:tracePt t="146487" x="4908550" y="2755900"/>
          <p14:tracePt t="146504" x="4806950" y="2914650"/>
          <p14:tracePt t="146520" x="4705350" y="3105150"/>
          <p14:tracePt t="146537" x="4578350" y="3333750"/>
          <p14:tracePt t="146553" x="4464050" y="3511550"/>
          <p14:tracePt t="146570" x="4375150" y="3625850"/>
          <p14:tracePt t="146587" x="4330700" y="3689350"/>
          <p14:tracePt t="146604" x="4324350" y="3695700"/>
          <p14:tracePt t="146690" x="4311650" y="3695700"/>
          <p14:tracePt t="146703" x="4286250" y="3695700"/>
          <p14:tracePt t="146721" x="4197350" y="3695700"/>
          <p14:tracePt t="146739" x="4076700" y="3695700"/>
          <p14:tracePt t="146754" x="3879850" y="3676650"/>
          <p14:tracePt t="146770" x="3683000" y="3651250"/>
          <p14:tracePt t="146788" x="3498850" y="3606800"/>
          <p14:tracePt t="146806" x="3365500" y="3562350"/>
          <p14:tracePt t="146821" x="3333750" y="3536950"/>
          <p14:tracePt t="146838" x="3340100" y="3517900"/>
          <p14:tracePt t="146854" x="3365500" y="3492500"/>
          <p14:tracePt t="146871" x="3390900" y="3460750"/>
          <p14:tracePt t="146889" x="3448050" y="3371850"/>
          <p14:tracePt t="146904" x="3467100" y="3333750"/>
          <p14:tracePt t="146921" x="3498850" y="3263900"/>
          <p14:tracePt t="146938" x="3524250" y="3206750"/>
          <p14:tracePt t="146960" x="3556000" y="3181350"/>
          <p14:tracePt t="146973" x="3575050" y="3168650"/>
          <p14:tracePt t="146988" x="3594100" y="3155950"/>
          <p14:tracePt t="147008" x="3600450" y="3149600"/>
          <p14:tracePt t="147029" x="3613150" y="3136900"/>
          <p14:tracePt t="147037" x="3619500" y="3130550"/>
          <p14:tracePt t="147054" x="3676650" y="3124200"/>
          <p14:tracePt t="147071" x="3784600" y="3130550"/>
          <p14:tracePt t="147088" x="3956050" y="3124200"/>
          <p14:tracePt t="147104" x="4057650" y="3117850"/>
          <p14:tracePt t="147122" x="4089400" y="3111500"/>
          <p14:tracePt t="147140" x="4114800" y="3098800"/>
          <p14:tracePt t="147154" x="4121150" y="3098800"/>
          <p14:tracePt t="147171" x="4146550" y="3092450"/>
          <p14:tracePt t="147187" x="4210050" y="3086100"/>
          <p14:tracePt t="147204" x="4248150" y="3079750"/>
          <p14:tracePt t="147221" x="4279900" y="3067050"/>
          <p14:tracePt t="147238" x="4305300" y="3041650"/>
          <p14:tracePt t="147255" x="4305300" y="3016250"/>
          <p14:tracePt t="147271" x="4298950" y="2978150"/>
          <p14:tracePt t="147288" x="4273550" y="2940050"/>
          <p14:tracePt t="147305" x="4235450" y="2901950"/>
          <p14:tracePt t="147321" x="4210050" y="2882900"/>
          <p14:tracePt t="147340" x="4197350" y="2870200"/>
          <p14:tracePt t="147371" x="4184650" y="2870200"/>
          <p14:tracePt t="147388" x="4159250" y="2870200"/>
          <p14:tracePt t="147405" x="4108450" y="2889250"/>
          <p14:tracePt t="147421" x="4032250" y="2914650"/>
          <p14:tracePt t="147438" x="4006850" y="2921000"/>
          <p14:tracePt t="147456" x="3994150" y="2927350"/>
          <p14:tracePt t="147471" x="3994150" y="2933700"/>
          <p14:tracePt t="147488" x="4000500" y="2940050"/>
          <p14:tracePt t="147505" x="4019550" y="2946400"/>
          <p14:tracePt t="147521" x="4051300" y="2946400"/>
          <p14:tracePt t="147537" x="4057650" y="2946400"/>
          <p14:tracePt t="147571" x="4051300" y="2946400"/>
          <p14:tracePt t="147588" x="4038600" y="2933700"/>
          <p14:tracePt t="147605" x="4025900" y="2921000"/>
          <p14:tracePt t="147664" x="4025900" y="2914650"/>
          <p14:tracePt t="147671" x="4019550" y="2908300"/>
          <p14:tracePt t="147688" x="3987800" y="2882900"/>
          <p14:tracePt t="147722" x="3911600" y="2844800"/>
          <p14:tracePt t="147738" x="3860800" y="2813050"/>
          <p14:tracePt t="147756" x="3867150" y="2774950"/>
          <p14:tracePt t="147771" x="3905250" y="2743200"/>
          <p14:tracePt t="147788" x="3949700" y="2705100"/>
          <p14:tracePt t="147805" x="3975100" y="2679700"/>
          <p14:tracePt t="147821" x="4000500" y="2654300"/>
          <p14:tracePt t="147839" x="4006850" y="2635250"/>
          <p14:tracePt t="147855" x="4013200" y="2603500"/>
          <p14:tracePt t="147871" x="4013200" y="2584450"/>
          <p14:tracePt t="147888" x="4013200" y="2559050"/>
          <p14:tracePt t="147905" x="4000500" y="2533650"/>
          <p14:tracePt t="147921" x="3994150" y="2527300"/>
          <p14:tracePt t="147939" x="3994150" y="2514600"/>
          <p14:tracePt t="147955" x="3994150" y="2508250"/>
          <p14:tracePt t="147972" x="3994150" y="2495550"/>
          <p14:tracePt t="147989" x="3994150" y="2482850"/>
          <p14:tracePt t="148010" x="3981450" y="2444750"/>
          <p14:tracePt t="148021" x="3956050" y="2400300"/>
          <p14:tracePt t="148038" x="3949700" y="2362200"/>
          <p14:tracePt t="148055" x="3943350" y="2349500"/>
          <p14:tracePt t="148071" x="3943350" y="2343150"/>
          <p14:tracePt t="148105" x="3943350" y="2336800"/>
          <p14:tracePt t="148122" x="3937000" y="2330450"/>
          <p14:tracePt t="148138" x="3930650" y="2317750"/>
          <p14:tracePt t="148155" x="3930650" y="2305050"/>
          <p14:tracePt t="148172" x="3924300" y="2292350"/>
          <p14:tracePt t="148188" x="3924300" y="2273300"/>
          <p14:tracePt t="148205" x="3924300" y="2266950"/>
          <p14:tracePt t="148222" x="3917950" y="2260600"/>
          <p14:tracePt t="148239" x="3911600" y="2235200"/>
          <p14:tracePt t="148255" x="3911600" y="2228850"/>
          <p14:tracePt t="148272" x="3911600" y="2222500"/>
          <p14:tracePt t="148288" x="3911600" y="2209800"/>
          <p14:tracePt t="148413" x="3911600" y="2203450"/>
          <p14:tracePt t="148428" x="3911600" y="2197100"/>
          <p14:tracePt t="148440" x="3937000" y="2197100"/>
          <p14:tracePt t="148455" x="3956050" y="2197100"/>
          <p14:tracePt t="148472" x="4019550" y="2197100"/>
          <p14:tracePt t="148488" x="4095750" y="2197100"/>
          <p14:tracePt t="148489" x="4114800" y="2197100"/>
          <p14:tracePt t="148509" x="4203700" y="2197100"/>
          <p14:tracePt t="148522" x="4286250" y="2184400"/>
          <p14:tracePt t="148539" x="4343400" y="2178050"/>
          <p14:tracePt t="148555" x="4362450" y="2171700"/>
          <p14:tracePt t="148572" x="4387850" y="2165350"/>
          <p14:tracePt t="148589" x="4400550" y="2159000"/>
          <p14:tracePt t="148606" x="4406900" y="2159000"/>
          <p14:tracePt t="148624" x="4413250" y="2159000"/>
          <p14:tracePt t="148638" x="4425950" y="2159000"/>
          <p14:tracePt t="148656" x="4438650" y="2165350"/>
          <p14:tracePt t="148673" x="4457700" y="2171700"/>
          <p14:tracePt t="148690" x="4470400" y="2171700"/>
          <p14:tracePt t="148745" x="4470400" y="2178050"/>
          <p14:tracePt t="148757" x="4476750" y="2178050"/>
          <p14:tracePt t="148772" x="4483100" y="2178050"/>
          <p14:tracePt t="148789" x="4495800" y="2178050"/>
          <p14:tracePt t="148806" x="4514850" y="2184400"/>
          <p14:tracePt t="148822" x="4559300" y="2190750"/>
          <p14:tracePt t="148839" x="4597400" y="2197100"/>
          <p14:tracePt t="148855" x="4622800" y="2197100"/>
          <p14:tracePt t="148872" x="4635500" y="2197100"/>
          <p14:tracePt t="148889" x="4654550" y="2197100"/>
          <p14:tracePt t="148906" x="4660900" y="2197100"/>
          <p14:tracePt t="149099" x="4660900" y="2203450"/>
          <p14:tracePt t="149220" x="4699000" y="2178050"/>
          <p14:tracePt t="149237" x="4756150" y="2159000"/>
          <p14:tracePt t="149248" x="4787900" y="2152650"/>
          <p14:tracePt t="149257" x="4832350" y="2146300"/>
          <p14:tracePt t="149273" x="4895850" y="2139950"/>
          <p14:tracePt t="149290" x="4953000" y="2133600"/>
          <p14:tracePt t="149291" x="4972050" y="2133600"/>
          <p14:tracePt t="149306" x="4997450" y="2133600"/>
          <p14:tracePt t="149324" x="5048250" y="2133600"/>
          <p14:tracePt t="149339" x="5060950" y="2133600"/>
          <p14:tracePt t="149356" x="5080000" y="2133600"/>
          <p14:tracePt t="149373" x="5105400" y="2133600"/>
          <p14:tracePt t="149390" x="5124450" y="2133600"/>
          <p14:tracePt t="149495" x="5130800" y="2133600"/>
          <p14:tracePt t="149509" x="5143500" y="2146300"/>
          <p14:tracePt t="149523" x="5156200" y="2146300"/>
          <p14:tracePt t="149546" x="5194300" y="2159000"/>
          <p14:tracePt t="149557" x="5226050" y="2165350"/>
          <p14:tracePt t="149572" x="5245100" y="2165350"/>
          <p14:tracePt t="149589" x="5314950" y="2165350"/>
          <p14:tracePt t="149606" x="5359400" y="2165350"/>
          <p14:tracePt t="149623" x="5378450" y="2159000"/>
          <p14:tracePt t="149640" x="5403850" y="2159000"/>
          <p14:tracePt t="149656" x="5416550" y="2159000"/>
          <p14:tracePt t="149673" x="5422900" y="2159000"/>
          <p14:tracePt t="149709" x="5429250" y="2159000"/>
          <p14:tracePt t="149732" x="5435600" y="2159000"/>
          <p14:tracePt t="149747" x="5441950" y="2159000"/>
          <p14:tracePt t="149773" x="5461000" y="2159000"/>
          <p14:tracePt t="149790" x="5511800" y="2159000"/>
          <p14:tracePt t="149807" x="5575300" y="2152650"/>
          <p14:tracePt t="149828" x="5759450" y="2139950"/>
          <p14:tracePt t="149839" x="5797550" y="2139950"/>
          <p14:tracePt t="149856" x="5867400" y="2133600"/>
          <p14:tracePt t="149874" x="5911850" y="2127250"/>
          <p14:tracePt t="149890" x="5956300" y="2120900"/>
          <p14:tracePt t="149907" x="6026150" y="2114550"/>
          <p14:tracePt t="149923" x="6096000" y="2114550"/>
          <p14:tracePt t="149940" x="6134100" y="2114550"/>
          <p14:tracePt t="149957" x="6140450" y="2114550"/>
          <p14:tracePt t="150102" x="6146800" y="2114550"/>
          <p14:tracePt t="150312" x="6146800" y="2120900"/>
          <p14:tracePt t="150352" x="6146800" y="2127250"/>
          <p14:tracePt t="150369" x="6146800" y="2133600"/>
          <p14:tracePt t="150396" x="6146800" y="2139950"/>
          <p14:tracePt t="150412" x="6140450" y="2139950"/>
          <p14:tracePt t="150423" x="6140450" y="2146300"/>
          <p14:tracePt t="150497" x="6140450" y="2152650"/>
          <p14:tracePt t="150514" x="6146800" y="2152650"/>
          <p14:tracePt t="150529" x="6153150" y="2152650"/>
          <p14:tracePt t="150542" x="6165850" y="2159000"/>
          <p14:tracePt t="150557" x="6172200" y="2159000"/>
          <p14:tracePt t="150574" x="6191250" y="2165350"/>
          <p14:tracePt t="150575" x="6203950" y="2171700"/>
          <p14:tracePt t="150591" x="6223000" y="2171700"/>
          <p14:tracePt t="150592" x="6242050" y="2171700"/>
          <p14:tracePt t="150608" x="6286500" y="2171700"/>
          <p14:tracePt t="150627" x="6343650" y="2171700"/>
          <p14:tracePt t="150640" x="6369050" y="2165350"/>
          <p14:tracePt t="150657" x="6432550" y="2159000"/>
          <p14:tracePt t="150675" x="6464300" y="2159000"/>
          <p14:tracePt t="150690" x="6477000" y="2159000"/>
          <p14:tracePt t="150707" x="6502400" y="2159000"/>
          <p14:tracePt t="150724" x="6527800" y="2159000"/>
          <p14:tracePt t="150740" x="6546850" y="2159000"/>
          <p14:tracePt t="150757" x="6553200" y="2159000"/>
          <p14:tracePt t="150808" x="6559550" y="2159000"/>
          <p14:tracePt t="150877" x="6553200" y="2165350"/>
          <p14:tracePt t="150891" x="6546850" y="2165350"/>
          <p14:tracePt t="150908" x="6540500" y="2165350"/>
          <p14:tracePt t="150925" x="6508750" y="2171700"/>
          <p14:tracePt t="150941" x="6464300" y="2178050"/>
          <p14:tracePt t="150942" x="6438900" y="2178050"/>
          <p14:tracePt t="150958" x="6388100" y="2184400"/>
          <p14:tracePt t="150974" x="6350000" y="2184400"/>
          <p14:tracePt t="150991" x="6261100" y="2197100"/>
          <p14:tracePt t="151008" x="6140450" y="2216150"/>
          <p14:tracePt t="151027" x="6007100" y="2235200"/>
          <p14:tracePt t="151041" x="5918200" y="2241550"/>
          <p14:tracePt t="151057" x="5759450" y="2247900"/>
          <p14:tracePt t="151074" x="5486400" y="2247900"/>
          <p14:tracePt t="151094" x="5168900" y="2254250"/>
          <p14:tracePt t="151098" x="5010150" y="2260600"/>
          <p14:tracePt t="151107" x="4883150" y="2266950"/>
          <p14:tracePt t="151124" x="4648200" y="2279650"/>
          <p14:tracePt t="151141" x="4476750" y="2298700"/>
          <p14:tracePt t="151157" x="4356100" y="2330450"/>
          <p14:tracePt t="151175" x="4273550" y="2355850"/>
          <p14:tracePt t="151191" x="4178300" y="2406650"/>
          <p14:tracePt t="151193" x="4127500" y="2432050"/>
          <p14:tracePt t="151212" x="3987800" y="2489200"/>
          <p14:tracePt t="151224" x="3924300" y="2508250"/>
          <p14:tracePt t="151241" x="3746500" y="2546350"/>
          <p14:tracePt t="151257" x="3708400" y="2552700"/>
          <p14:tracePt t="151298" x="3708400" y="2559050"/>
          <p14:tracePt t="151315" x="3721100" y="2565400"/>
          <p14:tracePt t="151325" x="3746500" y="2578100"/>
          <p14:tracePt t="151341" x="3778250" y="2590800"/>
          <p14:tracePt t="151357" x="3803650" y="2603500"/>
          <p14:tracePt t="151374" x="3810000" y="2603500"/>
          <p14:tracePt t="151408" x="3816350" y="2603500"/>
          <p14:tracePt t="151424" x="3822700" y="2603500"/>
          <p14:tracePt t="151441" x="3841750" y="2584450"/>
          <p14:tracePt t="151458" x="3860800" y="2565400"/>
          <p14:tracePt t="151474" x="3898900" y="2533650"/>
          <p14:tracePt t="151491" x="3924300" y="2508250"/>
          <p14:tracePt t="151509" x="3930650" y="2482850"/>
          <p14:tracePt t="151525" x="3917950" y="2457450"/>
          <p14:tracePt t="151541" x="3879850" y="2432050"/>
          <p14:tracePt t="151557" x="3829050" y="2400300"/>
          <p14:tracePt t="151575" x="3784600" y="2381250"/>
          <p14:tracePt t="151591" x="3778250" y="2374900"/>
          <p14:tracePt t="151608" x="3778250" y="2368550"/>
          <p14:tracePt t="151642" x="3778250" y="2362200"/>
          <p14:tracePt t="151686" x="3771900" y="2362200"/>
          <p14:tracePt t="151700" x="3752850" y="2374900"/>
          <p14:tracePt t="151707" x="3746500" y="2381250"/>
          <p14:tracePt t="151724" x="3721100" y="2393950"/>
          <p14:tracePt t="151742" x="3708400" y="2400300"/>
          <p14:tracePt t="151854" x="3689350" y="2400300"/>
          <p14:tracePt t="151896" x="3549650" y="2444750"/>
          <p14:tracePt t="151909" x="3498850" y="2451100"/>
          <p14:tracePt t="151925" x="3479800" y="2451100"/>
          <p14:tracePt t="151964" x="3486150" y="2451100"/>
          <p14:tracePt t="151978" x="3511550" y="2451100"/>
          <p14:tracePt t="151992" x="3536950" y="2444750"/>
          <p14:tracePt t="152008" x="3600450" y="2444750"/>
          <p14:tracePt t="152108" x="3606800" y="2444750"/>
          <p14:tracePt t="152125" x="3625850" y="2451100"/>
          <p14:tracePt t="152140" x="3695700" y="2444750"/>
          <p14:tracePt t="152156" x="3797300" y="2432050"/>
          <p14:tracePt t="152167" x="3867150" y="2425700"/>
          <p14:tracePt t="152178" x="3898900" y="2419350"/>
          <p14:tracePt t="152191" x="3968750" y="2419350"/>
          <p14:tracePt t="152208" x="4000500" y="2419350"/>
          <p14:tracePt t="152311" x="4006850" y="2419350"/>
          <p14:tracePt t="152326" x="4013200" y="2413000"/>
          <p14:tracePt t="152347" x="4019550" y="2413000"/>
          <p14:tracePt t="152418" x="4013200" y="2413000"/>
          <p14:tracePt t="152524" x="4013200" y="2406650"/>
          <p14:tracePt t="152541" x="4006850" y="2406650"/>
          <p14:tracePt t="152561" x="4006850" y="2400300"/>
          <p14:tracePt t="152579" x="4000500" y="2393950"/>
          <p14:tracePt t="152838" x="4006850" y="2393950"/>
          <p14:tracePt t="152855" x="4038600" y="2381250"/>
          <p14:tracePt t="152874" x="4070350" y="2374900"/>
          <p14:tracePt t="152893" x="4089400" y="2368550"/>
          <p14:tracePt t="152909" x="4102100" y="2368550"/>
          <p14:tracePt t="152927" x="4121150" y="2355850"/>
          <p14:tracePt t="152944" x="4140200" y="2355850"/>
          <p14:tracePt t="152962" x="4197350" y="2336800"/>
          <p14:tracePt t="152976" x="4286250" y="2330450"/>
          <p14:tracePt t="152992" x="4375150" y="2324100"/>
          <p14:tracePt t="153009" x="4457700" y="2317750"/>
          <p14:tracePt t="153027" x="4514850" y="2317750"/>
          <p14:tracePt t="153043" x="4527550" y="2317750"/>
          <p14:tracePt t="153112" x="4533900" y="2317750"/>
          <p14:tracePt t="153214" x="4540250" y="2317750"/>
          <p14:tracePt t="153312" x="4540250" y="2324100"/>
          <p14:tracePt t="153330" x="4546600" y="2330450"/>
          <p14:tracePt t="153345" x="4552950" y="2336800"/>
          <p14:tracePt t="153376" x="4559300" y="2336800"/>
          <p14:tracePt t="153394" x="4565650" y="2336800"/>
          <p14:tracePt t="153415" x="4572000" y="2336800"/>
          <p14:tracePt t="153426" x="4584700" y="2336800"/>
          <p14:tracePt t="153443" x="4597400" y="2336800"/>
          <p14:tracePt t="153459" x="4622800" y="2336800"/>
          <p14:tracePt t="153476" x="4641850" y="2336800"/>
          <p14:tracePt t="153493" x="4673600" y="2343150"/>
          <p14:tracePt t="153509" x="4705350" y="2349500"/>
          <p14:tracePt t="153526" x="4743450" y="2349500"/>
          <p14:tracePt t="153543" x="4768850" y="2355850"/>
          <p14:tracePt t="153560" x="4781550" y="2355850"/>
          <p14:tracePt t="153561" x="4794250" y="2355850"/>
          <p14:tracePt t="153648" x="4800600" y="2355850"/>
          <p14:tracePt t="153665" x="4819650" y="2355850"/>
          <p14:tracePt t="153682" x="4857750" y="2355850"/>
          <p14:tracePt t="153693" x="4876800" y="2355850"/>
          <p14:tracePt t="153709" x="4927600" y="2355850"/>
          <p14:tracePt t="153726" x="4940300" y="2355850"/>
          <p14:tracePt t="153777" x="4953000" y="2355850"/>
          <p14:tracePt t="153793" x="4972050" y="2355850"/>
          <p14:tracePt t="153810" x="4991100" y="2355850"/>
          <p14:tracePt t="153826" x="5010150" y="2355850"/>
          <p14:tracePt t="153843" x="5022850" y="2355850"/>
          <p14:tracePt t="153860" x="5054600" y="2355850"/>
          <p14:tracePt t="153876" x="5086350" y="2355850"/>
          <p14:tracePt t="153893" x="5111750" y="2355850"/>
          <p14:tracePt t="153911" x="5137150" y="2355850"/>
          <p14:tracePt t="153928" x="5149850" y="2355850"/>
          <p14:tracePt t="153943" x="5162550" y="2355850"/>
          <p14:tracePt t="153961" x="5168900" y="2349500"/>
          <p14:tracePt t="154010" x="5175250" y="2349500"/>
          <p14:tracePt t="154027" x="5187950" y="2343150"/>
          <p14:tracePt t="154043" x="5207000" y="2330450"/>
          <p14:tracePt t="154061" x="5232400" y="2317750"/>
          <p14:tracePt t="154079" x="5245100" y="2317750"/>
          <p14:tracePt t="154093" x="5264150" y="2305050"/>
          <p14:tracePt t="154110" x="5308600" y="2292350"/>
          <p14:tracePt t="154127" x="5378450" y="2279650"/>
          <p14:tracePt t="154143" x="5422900" y="2273300"/>
          <p14:tracePt t="154161" x="5454650" y="2266950"/>
          <p14:tracePt t="154177" x="5499100" y="2260600"/>
          <p14:tracePt t="154193" x="5543550" y="2260600"/>
          <p14:tracePt t="154210" x="5568950" y="2260600"/>
          <p14:tracePt t="154226" x="5575300" y="2260600"/>
          <p14:tracePt t="154260" x="5581650" y="2260600"/>
          <p14:tracePt t="154295" x="5575300" y="2260600"/>
          <p14:tracePt t="154311" x="5575300" y="2266950"/>
          <p14:tracePt t="154329" x="5549900" y="2273300"/>
          <p14:tracePt t="154343" x="5518150" y="2279650"/>
          <p14:tracePt t="154360" x="5492750" y="2292350"/>
          <p14:tracePt t="154377" x="5473700" y="2298700"/>
          <p14:tracePt t="154393" x="5467350" y="2305050"/>
          <p14:tracePt t="154410" x="5461000" y="2311400"/>
          <p14:tracePt t="154428" x="5448300" y="2311400"/>
          <p14:tracePt t="154443" x="5441950" y="2311400"/>
          <p14:tracePt t="154460" x="5435600" y="2311400"/>
          <p14:tracePt t="154477" x="5429250" y="2317750"/>
          <p14:tracePt t="154510" x="5416550" y="2330450"/>
          <p14:tracePt t="154529" x="5410200" y="2343150"/>
          <p14:tracePt t="154543" x="5403850" y="2349500"/>
          <p14:tracePt t="154560" x="5403850" y="2355850"/>
          <p14:tracePt t="154610" x="5410200" y="2355850"/>
          <p14:tracePt t="154627" x="5441950" y="2355850"/>
          <p14:tracePt t="154644" x="5492750" y="2343150"/>
          <p14:tracePt t="154660" x="5543550" y="2330450"/>
          <p14:tracePt t="154677" x="5600700" y="2317750"/>
          <p14:tracePt t="154694" x="5657850" y="2311400"/>
          <p14:tracePt t="154711" x="5727700" y="2305050"/>
          <p14:tracePt t="154727" x="5810250" y="2305050"/>
          <p14:tracePt t="154744" x="5880100" y="2298700"/>
          <p14:tracePt t="154762" x="5924550" y="2298700"/>
          <p14:tracePt t="154777" x="5930900" y="2298700"/>
          <p14:tracePt t="154881" x="5943600" y="2298700"/>
          <p14:tracePt t="154896" x="5949950" y="2298700"/>
          <p14:tracePt t="154914" x="5962650" y="2298700"/>
          <p14:tracePt t="154928" x="5969000" y="2305050"/>
          <p14:tracePt t="154944" x="5994400" y="2324100"/>
          <p14:tracePt t="154961" x="6026150" y="2343150"/>
          <p14:tracePt t="154977" x="6076950" y="2381250"/>
          <p14:tracePt t="154994" x="6134100" y="2406650"/>
          <p14:tracePt t="155015" x="6216650" y="2419350"/>
          <p14:tracePt t="155027" x="6248400" y="2425700"/>
          <p14:tracePt t="155044" x="6280150" y="2425700"/>
          <p14:tracePt t="155062" x="6324600" y="2425700"/>
          <p14:tracePt t="155081" x="6400800" y="2419350"/>
          <p14:tracePt t="155094" x="6438900" y="2419350"/>
          <p14:tracePt t="155111" x="6496050" y="2413000"/>
          <p14:tracePt t="155127" x="6540500" y="2413000"/>
          <p14:tracePt t="155145" x="6572250" y="2406650"/>
          <p14:tracePt t="155161" x="6578600" y="2406650"/>
          <p14:tracePt t="155178" x="6604000" y="2400300"/>
          <p14:tracePt t="155195" x="6623050" y="2393950"/>
          <p14:tracePt t="155211" x="6642100" y="2381250"/>
          <p14:tracePt t="155228" x="6654800" y="2368550"/>
          <p14:tracePt t="155244" x="6673850" y="2349500"/>
          <p14:tracePt t="155262" x="6686550" y="2336800"/>
          <p14:tracePt t="155277" x="6692900" y="2311400"/>
          <p14:tracePt t="155295" x="6692900" y="2298700"/>
          <p14:tracePt t="155311" x="6692900" y="2286000"/>
          <p14:tracePt t="155328" x="6692900" y="2273300"/>
          <p14:tracePt t="155345" x="6686550" y="2254250"/>
          <p14:tracePt t="155363" x="6667500" y="2241550"/>
          <p14:tracePt t="155377" x="6642100" y="2222500"/>
          <p14:tracePt t="155395" x="6597650" y="2197100"/>
          <p14:tracePt t="155420" x="6502400" y="2159000"/>
          <p14:tracePt t="155433" x="6400800" y="2133600"/>
          <p14:tracePt t="155444" x="6375400" y="2120900"/>
          <p14:tracePt t="155461" x="6324600" y="2114550"/>
          <p14:tracePt t="155478" x="6299200" y="2101850"/>
          <p14:tracePt t="155495" x="6286500" y="2101850"/>
          <p14:tracePt t="155515" x="6273800" y="2101850"/>
          <p14:tracePt t="155528" x="6254750" y="2101850"/>
          <p14:tracePt t="155544" x="6223000" y="2101850"/>
          <p14:tracePt t="155561" x="6140450" y="2108200"/>
          <p14:tracePt t="155577" x="6070600" y="2108200"/>
          <p14:tracePt t="155595" x="5969000" y="2114550"/>
          <p14:tracePt t="155611" x="5937250" y="2127250"/>
          <p14:tracePt t="155628" x="5930900" y="2139950"/>
          <p14:tracePt t="155645" x="5930900" y="2152650"/>
          <p14:tracePt t="155661" x="5949950" y="2184400"/>
          <p14:tracePt t="155677" x="5975350" y="2216150"/>
          <p14:tracePt t="155696" x="6000750" y="2241550"/>
          <p14:tracePt t="155712" x="6038850" y="2266950"/>
          <p14:tracePt t="155728" x="6070600" y="2292350"/>
          <p14:tracePt t="155744" x="6121400" y="2317750"/>
          <p14:tracePt t="155761" x="6203950" y="2343150"/>
          <p14:tracePt t="155778" x="6305550" y="2362200"/>
          <p14:tracePt t="155797" x="6445250" y="2374900"/>
          <p14:tracePt t="155814" x="6515100" y="2374900"/>
          <p14:tracePt t="155828" x="6540500" y="2374900"/>
          <p14:tracePt t="155845" x="6565900" y="2368550"/>
          <p14:tracePt t="155861" x="6578600" y="2368550"/>
          <p14:tracePt t="155878" x="6584950" y="2362200"/>
          <p14:tracePt t="156036" x="6591300" y="2362200"/>
          <p14:tracePt t="156052" x="6597650" y="2362200"/>
          <p14:tracePt t="156074" x="6604000" y="2362200"/>
          <p14:tracePt t="156419" x="6604000" y="2368550"/>
          <p14:tracePt t="156434" x="6597650" y="2368550"/>
          <p14:tracePt t="156447" x="6597650" y="2374900"/>
          <p14:tracePt t="156462" x="6584950" y="2374900"/>
          <p14:tracePt t="156479" x="6578600" y="2381250"/>
          <p14:tracePt t="156495" x="6565900" y="2381250"/>
          <p14:tracePt t="156496" x="6559550" y="2381250"/>
          <p14:tracePt t="156576" x="6559550" y="2387600"/>
          <p14:tracePt t="156623" x="6559550" y="2393950"/>
          <p14:tracePt t="156752" x="6559550" y="2400300"/>
          <p14:tracePt t="156838" x="6559550" y="2406650"/>
          <p14:tracePt t="156854" x="6553200" y="2406650"/>
          <p14:tracePt t="156871" x="6546850" y="2413000"/>
          <p14:tracePt t="156895" x="6540500" y="2419350"/>
          <p14:tracePt t="156912" x="6534150" y="2419350"/>
          <p14:tracePt t="156956" x="6527800" y="2419350"/>
          <p14:tracePt t="157228" x="6521450" y="2419350"/>
          <p14:tracePt t="157245" x="6521450" y="2413000"/>
          <p14:tracePt t="157360" x="6515100" y="2413000"/>
          <p14:tracePt t="157438" x="6508750" y="2413000"/>
          <p14:tracePt t="157476" x="6502400" y="2413000"/>
          <p14:tracePt t="157562" x="6502400" y="2419350"/>
          <p14:tracePt t="157578" x="6496050" y="2425700"/>
          <p14:tracePt t="157592" x="6489700" y="2425700"/>
          <p14:tracePt t="157728" x="6489700" y="2432050"/>
          <p14:tracePt t="158165" x="6483350" y="2432050"/>
          <p14:tracePt t="158751" x="6483350" y="2444750"/>
          <p14:tracePt t="158765" x="6477000" y="2444750"/>
          <p14:tracePt t="159698" x="6470650" y="2451100"/>
          <p14:tracePt t="159759" x="6470650" y="2457450"/>
          <p14:tracePt t="159892" x="6464300" y="2457450"/>
          <p14:tracePt t="159909" x="6457950" y="2463800"/>
          <p14:tracePt t="160080" x="6464300" y="2463800"/>
          <p14:tracePt t="160094" x="6470650" y="2457450"/>
          <p14:tracePt t="160103" x="6477000" y="2451100"/>
          <p14:tracePt t="160182" x="6477000" y="2444750"/>
          <p14:tracePt t="160199" x="6483350" y="2438400"/>
          <p14:tracePt t="160220" x="6502400" y="2425700"/>
          <p14:tracePt t="160232" x="6502400" y="2419350"/>
          <p14:tracePt t="160248" x="6508750" y="2406650"/>
          <p14:tracePt t="160265" x="6508750" y="2393950"/>
          <p14:tracePt t="160345" x="6502400" y="2393950"/>
          <p14:tracePt t="160356" x="6502400" y="2400300"/>
          <p14:tracePt t="160365" x="6496050" y="2406650"/>
          <p14:tracePt t="160421" x="6489700" y="2413000"/>
          <p14:tracePt t="160432" x="6489700" y="2419350"/>
          <p14:tracePt t="160448" x="6489700" y="2425700"/>
          <p14:tracePt t="160465" x="6489700" y="2432050"/>
          <p14:tracePt t="160482" x="6483350" y="2432050"/>
          <p14:tracePt t="160499" x="6483350" y="2438400"/>
          <p14:tracePt t="160515" x="6477000" y="2444750"/>
          <p14:tracePt t="160532" x="6477000" y="2451100"/>
          <p14:tracePt t="160549" x="6470650" y="2451100"/>
          <p14:tracePt t="160961" x="6470650" y="2444750"/>
          <p14:tracePt t="161052" x="6464300" y="2444750"/>
          <p14:tracePt t="161150" x="6464300" y="2451100"/>
          <p14:tracePt t="161232" x="6464300" y="2457450"/>
          <p14:tracePt t="161366" x="6457950" y="2457450"/>
          <p14:tracePt t="161382" x="6451600" y="2463800"/>
          <p14:tracePt t="161392" x="6451600" y="2470150"/>
          <p14:tracePt t="161405" x="6445250" y="2476500"/>
          <p14:tracePt t="161416" x="6438900" y="2476500"/>
          <p14:tracePt t="161480" x="6432550" y="2476500"/>
          <p14:tracePt t="162773" x="6438900" y="2476500"/>
          <p14:tracePt t="163762" x="6438900" y="2470150"/>
          <p14:tracePt t="163852" x="6432550" y="2470150"/>
          <p14:tracePt t="163890" x="6432550" y="2476500"/>
          <p14:tracePt t="163901" x="6426200" y="2482850"/>
          <p14:tracePt t="163918" x="6419850" y="2482850"/>
          <p14:tracePt t="163936" x="6419850" y="2489200"/>
          <p14:tracePt t="164517" x="6413500" y="2489200"/>
          <p14:tracePt t="164534" x="6413500" y="2495550"/>
          <p14:tracePt t="164555" x="6407150" y="2495550"/>
          <p14:tracePt t="165247" x="6413500" y="2495550"/>
          <p14:tracePt t="165267" x="6413500" y="2489200"/>
          <p14:tracePt t="165285" x="6419850" y="2489200"/>
          <p14:tracePt t="165359" x="6419850" y="2482850"/>
          <p14:tracePt t="165645" x="6419850" y="2489200"/>
          <p14:tracePt t="165708" x="6419850" y="2482850"/>
          <p14:tracePt t="165759" x="6419850" y="2476500"/>
          <p14:tracePt t="165830" x="6419850" y="2482850"/>
          <p14:tracePt t="165846" x="6407150" y="2495550"/>
          <p14:tracePt t="165858" x="6400800" y="2508250"/>
          <p14:tracePt t="165870" x="6400800" y="2514600"/>
          <p14:tracePt t="166127" x="6407150" y="2514600"/>
          <p14:tracePt t="166166" x="6407150" y="2508250"/>
          <p14:tracePt t="166356" x="6407150" y="2514600"/>
          <p14:tracePt t="166372" x="6400800" y="2520950"/>
          <p14:tracePt t="166403" x="6394450" y="2527300"/>
          <p14:tracePt t="166477" x="6394450" y="2520950"/>
          <p14:tracePt t="166534" x="6394450" y="2514600"/>
          <p14:tracePt t="166560" x="6400800" y="2508250"/>
          <p14:tracePt t="166587" x="6407150" y="2508250"/>
          <p14:tracePt t="166604" x="6407150" y="2501900"/>
          <p14:tracePt t="166637" x="6413500" y="2508250"/>
          <p14:tracePt t="166654" x="6419850" y="2514600"/>
          <p14:tracePt t="166670" x="6432550" y="2533650"/>
          <p14:tracePt t="166687" x="6438900" y="2546350"/>
          <p14:tracePt t="166689" x="6445250" y="2546350"/>
          <p14:tracePt t="166704" x="6445250" y="2552700"/>
          <p14:tracePt t="167058" x="6445250" y="2546350"/>
          <p14:tracePt t="167076" x="6445250" y="2533650"/>
          <p14:tracePt t="167098" x="6445250" y="2514600"/>
          <p14:tracePt t="167108" x="6445250" y="2508250"/>
          <p14:tracePt t="167121" x="6445250" y="2495550"/>
          <p14:tracePt t="167138" x="6445250" y="2470150"/>
          <p14:tracePt t="167154" x="6445250" y="2451100"/>
          <p14:tracePt t="167171" x="6445250" y="2438400"/>
          <p14:tracePt t="167190" x="6451600" y="2425700"/>
          <p14:tracePt t="167210" x="6451600" y="2406650"/>
          <p14:tracePt t="167222" x="6457950" y="2406650"/>
          <p14:tracePt t="167237" x="6457950" y="2387600"/>
          <p14:tracePt t="167254" x="6470650" y="2374900"/>
          <p14:tracePt t="167271" x="6477000" y="2355850"/>
          <p14:tracePt t="167287" x="6483350" y="2343150"/>
          <p14:tracePt t="167304" x="6489700" y="2343150"/>
          <p14:tracePt t="167337" x="6496050" y="2343150"/>
          <p14:tracePt t="167355" x="6508750" y="2349500"/>
          <p14:tracePt t="167371" x="6534150" y="2362200"/>
          <p14:tracePt t="167388" x="6578600" y="2381250"/>
          <p14:tracePt t="167404" x="6616700" y="2381250"/>
          <p14:tracePt t="167422" x="6648450" y="2381250"/>
          <p14:tracePt t="167438" x="6680200" y="2374900"/>
          <p14:tracePt t="167455" x="6692900" y="2362200"/>
          <p14:tracePt t="167471" x="6699250" y="2317750"/>
          <p14:tracePt t="167490" x="6673850" y="2273300"/>
          <p14:tracePt t="167504" x="6629400" y="2209800"/>
          <p14:tracePt t="167521" x="6565900" y="2146300"/>
          <p14:tracePt t="167537" x="6483350" y="2089150"/>
          <p14:tracePt t="167554" x="6400800" y="2076450"/>
          <p14:tracePt t="167571" x="6350000" y="2076450"/>
          <p14:tracePt t="167590" x="6305550" y="2082800"/>
          <p14:tracePt t="167604" x="6261100" y="2089150"/>
          <p14:tracePt t="167621" x="6223000" y="2095500"/>
          <p14:tracePt t="167638" x="6178550" y="2101850"/>
          <p14:tracePt t="167655" x="6134100" y="2101850"/>
          <p14:tracePt t="167671" x="6083300" y="2101850"/>
          <p14:tracePt t="167688" x="6032500" y="2101850"/>
          <p14:tracePt t="167706" x="6007100" y="2108200"/>
          <p14:tracePt t="167722" x="6026150" y="2120900"/>
          <p14:tracePt t="167737" x="6102350" y="2139950"/>
          <p14:tracePt t="167755" x="6242050" y="2159000"/>
          <p14:tracePt t="167771" x="6381750" y="2190750"/>
          <p14:tracePt t="167788" x="6483350" y="2216150"/>
          <p14:tracePt t="167805" x="6508750" y="2235200"/>
          <p14:tracePt t="167821" x="6502400" y="2241550"/>
          <p14:tracePt t="167838" x="6477000" y="2254250"/>
          <p14:tracePt t="167855" x="6388100" y="2273300"/>
          <p14:tracePt t="167871" x="6248400" y="2292350"/>
          <p14:tracePt t="167888" x="6102350" y="2317750"/>
          <p14:tracePt t="167905" x="5949950" y="2343150"/>
          <p14:tracePt t="167905" x="5873750" y="2362200"/>
          <p14:tracePt t="167921" x="5822950" y="2381250"/>
          <p14:tracePt t="167922" x="5740400" y="2419350"/>
          <p14:tracePt t="167938" x="5676900" y="2451100"/>
          <p14:tracePt t="167955" x="5378450" y="2552700"/>
          <p14:tracePt t="167972" x="4978400" y="2616200"/>
          <p14:tracePt t="167990" x="4857750" y="2622550"/>
          <p14:tracePt t="168164" x="4864100" y="2628900"/>
          <p14:tracePt t="168177" x="4889500" y="2635250"/>
          <p14:tracePt t="168188" x="4927600" y="2635250"/>
          <p14:tracePt t="168205" x="4991100" y="2622550"/>
          <p14:tracePt t="168228" x="5086350" y="2597150"/>
          <p14:tracePt t="168244" x="5283200" y="2540000"/>
          <p14:tracePt t="168256" x="5359400" y="2520950"/>
          <p14:tracePt t="168271" x="5537200" y="2482850"/>
          <p14:tracePt t="168288" x="5759450" y="2444750"/>
          <p14:tracePt t="168305" x="5943600" y="2406650"/>
          <p14:tracePt t="168322" x="6153150" y="2374900"/>
          <p14:tracePt t="168340" x="6311900" y="2349500"/>
          <p14:tracePt t="168355" x="6508750" y="2324100"/>
          <p14:tracePt t="168372" x="6686550" y="2305050"/>
          <p14:tracePt t="168389" x="6838950" y="2292350"/>
          <p14:tracePt t="168412" x="6965950" y="2273300"/>
          <p14:tracePt t="168439" x="6965950" y="2266950"/>
          <p14:tracePt t="168496" x="6972300" y="2266950"/>
          <p14:tracePt t="168522" x="6978650" y="2266950"/>
          <p14:tracePt t="168584" x="6978650" y="2273300"/>
          <p14:tracePt t="168602" x="6991350" y="2279650"/>
          <p14:tracePt t="168619" x="7010400" y="2292350"/>
          <p14:tracePt t="168628" x="7023100" y="2305050"/>
          <p14:tracePt t="168638" x="7029450" y="2305050"/>
          <p14:tracePt t="168655" x="7054850" y="2317750"/>
          <p14:tracePt t="168672" x="7054850" y="2324100"/>
          <p14:tracePt t="168689" x="7061200" y="2330450"/>
          <p14:tracePt t="168745" x="7067550" y="2330450"/>
          <p14:tracePt t="168757" x="7073900" y="2336800"/>
          <p14:tracePt t="168772" x="7080250" y="2343150"/>
          <p14:tracePt t="168790" x="7099300" y="2349500"/>
          <p14:tracePt t="168807" x="7124700" y="2355850"/>
          <p14:tracePt t="168822" x="7131050" y="2355850"/>
          <p14:tracePt t="168932" x="7118350" y="2362200"/>
          <p14:tracePt t="168958" x="7054850" y="2374900"/>
          <p14:tracePt t="168972" x="6965950" y="2413000"/>
          <p14:tracePt t="168989" x="6826250" y="2419350"/>
          <p14:tracePt t="169006" x="6705600" y="2419350"/>
          <p14:tracePt t="169030" x="6604000" y="2419350"/>
          <p14:tracePt t="169045" x="6572250" y="2419350"/>
          <p14:tracePt t="169092" x="6578600" y="2419350"/>
          <p14:tracePt t="169110" x="6604000" y="2419350"/>
          <p14:tracePt t="169127" x="6667500" y="2419350"/>
          <p14:tracePt t="169150" x="6769100" y="2419350"/>
          <p14:tracePt t="169160" x="6800850" y="2419350"/>
          <p14:tracePt t="169172" x="6870700" y="2419350"/>
          <p14:tracePt t="169189" x="6953250" y="2419350"/>
          <p14:tracePt t="169206" x="7004050" y="2419350"/>
          <p14:tracePt t="169223" x="7042150" y="2419350"/>
          <p14:tracePt t="169239" x="7073900" y="2419350"/>
          <p14:tracePt t="169256" x="7131050" y="2419350"/>
          <p14:tracePt t="169276" x="7181850" y="2419350"/>
          <p14:tracePt t="169289" x="7200900" y="2419350"/>
          <p14:tracePt t="169306" x="7219950" y="2419350"/>
          <p14:tracePt t="169323" x="7232650" y="2419350"/>
          <p14:tracePt t="169340" x="7239000" y="2419350"/>
          <p14:tracePt t="169356" x="7245350" y="2419350"/>
          <p14:tracePt t="169373" x="7251700" y="2419350"/>
          <p14:tracePt t="169390" x="7258050" y="2419350"/>
          <p14:tracePt t="169406" x="7264400" y="2419350"/>
          <p14:tracePt t="169422" x="7264400" y="2413000"/>
          <p14:tracePt t="169483" x="7264400" y="2406650"/>
          <p14:tracePt t="169497" x="7251700" y="2406650"/>
          <p14:tracePt t="169509" x="7245350" y="2406650"/>
          <p14:tracePt t="169510" x="7239000" y="2413000"/>
          <p14:tracePt t="169523" x="7200900" y="2419350"/>
          <p14:tracePt t="169540" x="7131050" y="2438400"/>
          <p14:tracePt t="169556" x="7054850" y="2451100"/>
          <p14:tracePt t="169573" x="6965950" y="2463800"/>
          <p14:tracePt t="169590" x="6896100" y="2463800"/>
          <p14:tracePt t="169608" x="6794500" y="2476500"/>
          <p14:tracePt t="169623" x="6718300" y="2489200"/>
          <p14:tracePt t="169639" x="6362700" y="2546350"/>
          <p14:tracePt t="169656" x="6032500" y="2578100"/>
          <p14:tracePt t="169673" x="5664200" y="2603500"/>
          <p14:tracePt t="169689" x="5194300" y="2635250"/>
          <p14:tracePt t="169707" x="4864100" y="2660650"/>
          <p14:tracePt t="169723" x="4635500" y="2698750"/>
          <p14:tracePt t="169739" x="4394200" y="2762250"/>
          <p14:tracePt t="169756" x="4191000" y="2825750"/>
          <p14:tracePt t="169773" x="3987800" y="2889250"/>
          <p14:tracePt t="169789" x="3860800" y="2927350"/>
          <p14:tracePt t="169808" x="3752850" y="2952750"/>
          <p14:tracePt t="169828" x="3740150" y="2959100"/>
          <p14:tracePt t="169878" x="3746500" y="2959100"/>
          <p14:tracePt t="169889" x="3759200" y="2959100"/>
          <p14:tracePt t="169906" x="3829050" y="2952750"/>
          <p14:tracePt t="169924" x="3892550" y="2946400"/>
          <p14:tracePt t="169940" x="3937000" y="2940050"/>
          <p14:tracePt t="169958" x="3968750" y="2901950"/>
          <p14:tracePt t="169973" x="3994150" y="2857500"/>
          <p14:tracePt t="169991" x="4006850" y="2794000"/>
          <p14:tracePt t="170006" x="4000500" y="2730500"/>
          <p14:tracePt t="170024" x="3987800" y="2686050"/>
          <p14:tracePt t="170040" x="3981450" y="2654300"/>
          <p14:tracePt t="170057" x="3981450" y="2635250"/>
          <p14:tracePt t="170073" x="3968750" y="2616200"/>
          <p14:tracePt t="170091" x="3943350" y="2590800"/>
          <p14:tracePt t="170107" x="3917950" y="2571750"/>
          <p14:tracePt t="170123" x="3911600" y="2571750"/>
          <p14:tracePt t="170141" x="3917950" y="2565400"/>
          <p14:tracePt t="170156" x="3924300" y="2565400"/>
          <p14:tracePt t="170173" x="3943350" y="2578100"/>
          <p14:tracePt t="170190" x="4006850" y="2590800"/>
          <p14:tracePt t="170207" x="4197350" y="2628900"/>
          <p14:tracePt t="170224" x="4286250" y="2641600"/>
          <p14:tracePt t="170240" x="4311650" y="2647950"/>
          <p14:tracePt t="170290" x="4318000" y="2647950"/>
          <p14:tracePt t="170307" x="4318000" y="2635250"/>
          <p14:tracePt t="170323" x="4337050" y="2616200"/>
          <p14:tracePt t="170340" x="4375150" y="2597150"/>
          <p14:tracePt t="170358" x="4419600" y="2584450"/>
          <p14:tracePt t="170374" x="4438650" y="2584450"/>
          <p14:tracePt t="170414" x="4438650" y="2590800"/>
          <p14:tracePt t="170559" x="4438650" y="2597150"/>
          <p14:tracePt t="170574" x="4445000" y="2597150"/>
          <p14:tracePt t="170592" x="4457700" y="2603500"/>
          <p14:tracePt t="170608" x="4464050" y="2603500"/>
          <p14:tracePt t="170632" x="4495800" y="2603500"/>
          <p14:tracePt t="170645" x="4508500" y="2603500"/>
          <p14:tracePt t="170657" x="4514850" y="2603500"/>
          <p14:tracePt t="170690" x="4521200" y="2603500"/>
          <p14:tracePt t="170724" x="4527550" y="2603500"/>
          <p14:tracePt t="170744" x="4546600" y="2603500"/>
          <p14:tracePt t="170757" x="4565650" y="2603500"/>
          <p14:tracePt t="170775" x="4578350" y="2603500"/>
          <p14:tracePt t="170790" x="4597400" y="2603500"/>
          <p14:tracePt t="170807" x="4610100" y="2603500"/>
          <p14:tracePt t="170824" x="4635500" y="2603500"/>
          <p14:tracePt t="170841" x="4660900" y="2603500"/>
          <p14:tracePt t="170857" x="4679950" y="2603500"/>
          <p14:tracePt t="170874" x="4692650" y="2609850"/>
          <p14:tracePt t="170934" x="4699000" y="2609850"/>
          <p14:tracePt t="170964" x="4724400" y="2603500"/>
          <p14:tracePt t="170974" x="4737100" y="2597150"/>
          <p14:tracePt t="170990" x="4768850" y="2584450"/>
          <p14:tracePt t="171008" x="4794250" y="2571750"/>
          <p14:tracePt t="171026" x="4800600" y="2571750"/>
          <p14:tracePt t="171041" x="4800600" y="2565400"/>
          <p14:tracePt t="171160" x="4806950" y="2565400"/>
          <p14:tracePt t="171178" x="4838700" y="2552700"/>
          <p14:tracePt t="171191" x="4870450" y="2546350"/>
          <p14:tracePt t="171207" x="4902200" y="2527300"/>
          <p14:tracePt t="171224" x="4927600" y="2514600"/>
          <p14:tracePt t="171242" x="4946650" y="2501900"/>
          <p14:tracePt t="171257" x="4959350" y="2501900"/>
          <p14:tracePt t="171274" x="4972050" y="2495550"/>
          <p14:tracePt t="171291" x="5016500" y="2495550"/>
          <p14:tracePt t="171307" x="5080000" y="2508250"/>
          <p14:tracePt t="171325" x="5105400" y="2508250"/>
          <p14:tracePt t="171358" x="5111750" y="2508250"/>
          <p14:tracePt t="171374" x="5118100" y="2508250"/>
          <p14:tracePt t="171391" x="5130800" y="2508250"/>
          <p14:tracePt t="171408" x="5143500" y="2508250"/>
          <p14:tracePt t="171425" x="5175250" y="2508250"/>
          <p14:tracePt t="171441" x="5187950" y="2508250"/>
          <p14:tracePt t="171458" x="5194300" y="2508250"/>
          <p14:tracePt t="171474" x="5200650" y="2508250"/>
          <p14:tracePt t="171491" x="5219700" y="2514600"/>
          <p14:tracePt t="171508" x="5232400" y="2520950"/>
          <p14:tracePt t="171525" x="5270500" y="2520950"/>
          <p14:tracePt t="171543" x="5327650" y="2520950"/>
          <p14:tracePt t="171558" x="5391150" y="2520950"/>
          <p14:tracePt t="171574" x="5441950" y="2520950"/>
          <p14:tracePt t="171591" x="5467350" y="2520950"/>
          <p14:tracePt t="171608" x="5473700" y="2520950"/>
          <p14:tracePt t="171624" x="5480050" y="2520950"/>
          <p14:tracePt t="171641" x="5486400" y="2520950"/>
          <p14:tracePt t="171658" x="5505450" y="2520950"/>
          <p14:tracePt t="171674" x="5543550" y="2520950"/>
          <p14:tracePt t="171692" x="5581650" y="2520950"/>
          <p14:tracePt t="171708" x="5626100" y="2520950"/>
          <p14:tracePt t="171725" x="5651500" y="2514600"/>
          <p14:tracePt t="171742" x="5664200" y="2514600"/>
          <p14:tracePt t="171891" x="5670550" y="2514600"/>
          <p14:tracePt t="171908" x="5676900" y="2508250"/>
          <p14:tracePt t="171925" x="5683250" y="2508250"/>
          <p14:tracePt t="171942" x="5689600" y="2508250"/>
          <p14:tracePt t="171958" x="5702300" y="2508250"/>
          <p14:tracePt t="171975" x="5708650" y="2508250"/>
          <p14:tracePt t="171991" x="5715000" y="2514600"/>
          <p14:tracePt t="172008" x="5746750" y="2540000"/>
          <p14:tracePt t="172025" x="5835650" y="2540000"/>
          <p14:tracePt t="172042" x="5988050" y="2540000"/>
          <p14:tracePt t="172058" x="6197600" y="2533650"/>
          <p14:tracePt t="172075" x="6432550" y="2508250"/>
          <p14:tracePt t="172091" x="6648450" y="2489200"/>
          <p14:tracePt t="172108" x="6794500" y="2470150"/>
          <p14:tracePt t="172125" x="6845300" y="2470150"/>
          <p14:tracePt t="172175" x="6838950" y="2476500"/>
          <p14:tracePt t="172191" x="6819900" y="2489200"/>
          <p14:tracePt t="172209" x="6807200" y="2501900"/>
          <p14:tracePt t="172241" x="6800850" y="2501900"/>
          <p14:tracePt t="172258" x="6781800" y="2501900"/>
          <p14:tracePt t="172275" x="6705600" y="2501900"/>
          <p14:tracePt t="172292" x="6616700" y="2501900"/>
          <p14:tracePt t="172309" x="6457950" y="2508250"/>
          <p14:tracePt t="172325" x="6375400" y="2514600"/>
          <p14:tracePt t="172342" x="6337300" y="2520950"/>
          <p14:tracePt t="172358" x="6311900" y="2527300"/>
          <p14:tracePt t="172376" x="6280150" y="2540000"/>
          <p14:tracePt t="172392" x="6184900" y="2565400"/>
          <p14:tracePt t="172408" x="6007100" y="2603500"/>
          <p14:tracePt t="172425" x="5772150" y="2635250"/>
          <p14:tracePt t="172442" x="5511800" y="2647950"/>
          <p14:tracePt t="172458" x="5276850" y="2647950"/>
          <p14:tracePt t="172475" x="5073650" y="2654300"/>
          <p14:tracePt t="172492" x="4972050" y="2660650"/>
          <p14:tracePt t="172509" x="4883150" y="2667000"/>
          <p14:tracePt t="172525" x="4781550" y="2679700"/>
          <p14:tracePt t="172543" x="4578350" y="2711450"/>
          <p14:tracePt t="172563" x="4171950" y="2755900"/>
          <p14:tracePt t="172575" x="3886200" y="2787650"/>
          <p14:tracePt t="172593" x="3644900" y="2825750"/>
          <p14:tracePt t="172609" x="3530600" y="2851150"/>
          <p14:tracePt t="172625" x="3498850" y="2876550"/>
          <p14:tracePt t="172642" x="3498850" y="2889250"/>
          <p14:tracePt t="172658" x="3517900" y="2908300"/>
          <p14:tracePt t="172675" x="3530600" y="2927350"/>
          <p14:tracePt t="172692" x="3536950" y="2940050"/>
          <p14:tracePt t="172709" x="3536950" y="2959100"/>
          <p14:tracePt t="172725" x="3536950" y="2971800"/>
          <p14:tracePt t="172742" x="3536950" y="2984500"/>
          <p14:tracePt t="172759" x="3536950" y="2990850"/>
          <p14:tracePt t="172775" x="3543300" y="2990850"/>
          <p14:tracePt t="172777" x="3549650" y="2990850"/>
          <p14:tracePt t="172793" x="3581400" y="2997200"/>
          <p14:tracePt t="172815" x="3638550" y="2990850"/>
          <p14:tracePt t="172826" x="3733800" y="2978150"/>
          <p14:tracePt t="172842" x="3822700" y="2959100"/>
          <p14:tracePt t="172859" x="3917950" y="2946400"/>
          <p14:tracePt t="172875" x="3975100" y="2933700"/>
          <p14:tracePt t="172893" x="4013200" y="2921000"/>
          <p14:tracePt t="172909" x="4044950" y="2908300"/>
          <p14:tracePt t="172926" x="4064000" y="2889250"/>
          <p14:tracePt t="172943" x="4064000" y="2882900"/>
          <p14:tracePt t="173024" x="4057650" y="2882900"/>
          <p14:tracePt t="173042" x="4032250" y="2882900"/>
          <p14:tracePt t="173059" x="3994150" y="2882900"/>
          <p14:tracePt t="173077" x="3981450" y="2882900"/>
          <p14:tracePt t="173092" x="3975100" y="2876550"/>
          <p14:tracePt t="173109" x="3962400" y="2863850"/>
          <p14:tracePt t="173127" x="3962400" y="2857500"/>
          <p14:tracePt t="173152" x="3968750" y="2844800"/>
          <p14:tracePt t="173166" x="3975100" y="2838450"/>
          <p14:tracePt t="173175" x="3981450" y="2838450"/>
          <p14:tracePt t="173311" x="3987800" y="2838450"/>
          <p14:tracePt t="173329" x="4000500" y="2838450"/>
          <p14:tracePt t="173452" x="4006850" y="2838450"/>
          <p14:tracePt t="173471" x="4025900" y="2838450"/>
          <p14:tracePt t="173496" x="4076700" y="2851150"/>
          <p14:tracePt t="173513" x="4229100" y="2851150"/>
          <p14:tracePt t="173528" x="4235450" y="2844800"/>
          <p14:tracePt t="173545" x="4235450" y="2838450"/>
          <p14:tracePt t="173559" x="4229100" y="2832100"/>
          <p14:tracePt t="173576" x="4222750" y="2819400"/>
          <p14:tracePt t="173593" x="4216400" y="2813050"/>
          <p14:tracePt t="173628" x="4216400" y="2806700"/>
          <p14:tracePt t="173760" x="4222750" y="2813050"/>
          <p14:tracePt t="173777" x="4241800" y="2819400"/>
          <p14:tracePt t="173794" x="4286250" y="2825750"/>
          <p14:tracePt t="173809" x="4362450" y="2825750"/>
          <p14:tracePt t="173826" x="4495800" y="2825750"/>
          <p14:tracePt t="173843" x="4584700" y="2825750"/>
          <p14:tracePt t="173860" x="4635500" y="2819400"/>
          <p14:tracePt t="173877" x="4648200" y="2813050"/>
          <p14:tracePt t="173910" x="4648200" y="2806700"/>
          <p14:tracePt t="173962" x="4641850" y="2806700"/>
          <p14:tracePt t="173993" x="4635500" y="2806700"/>
          <p14:tracePt t="174104" x="4635500" y="2813050"/>
          <p14:tracePt t="174147" x="4629150" y="2813050"/>
          <p14:tracePt t="174160" x="4622800" y="2813050"/>
          <p14:tracePt t="174177" x="4603750" y="2819400"/>
          <p14:tracePt t="174193" x="4597400" y="2819400"/>
          <p14:tracePt t="174249" x="4610100" y="2819400"/>
          <p14:tracePt t="174266" x="4648200" y="2813050"/>
          <p14:tracePt t="174281" x="4699000" y="2813050"/>
          <p14:tracePt t="174293" x="4724400" y="2813050"/>
          <p14:tracePt t="174310" x="4743450" y="2813050"/>
          <p14:tracePt t="174343" x="4711700" y="2813050"/>
          <p14:tracePt t="174360" x="4667250" y="2813050"/>
          <p14:tracePt t="174377" x="4629150" y="2813050"/>
          <p14:tracePt t="174393" x="4597400" y="2813050"/>
          <p14:tracePt t="174446" x="4603750" y="2813050"/>
          <p14:tracePt t="174472" x="4635500" y="2813050"/>
          <p14:tracePt t="174482" x="4648200" y="2813050"/>
          <p14:tracePt t="174493" x="4692650" y="2806700"/>
          <p14:tracePt t="174510" x="4737100" y="2806700"/>
          <p14:tracePt t="174527" x="4800600" y="2806700"/>
          <p14:tracePt t="174544" x="4883150" y="2806700"/>
          <p14:tracePt t="174560" x="5060950" y="2806700"/>
          <p14:tracePt t="174578" x="5187950" y="2800350"/>
          <p14:tracePt t="174598" x="5308600" y="2800350"/>
          <p14:tracePt t="174617" x="5334000" y="2800350"/>
          <p14:tracePt t="174629" x="5346700" y="2800350"/>
          <p14:tracePt t="174644" x="5346700" y="2794000"/>
          <p14:tracePt t="174660" x="5359400" y="2794000"/>
          <p14:tracePt t="174677" x="5365750" y="2794000"/>
          <p14:tracePt t="174694" x="5384800" y="2787650"/>
          <p14:tracePt t="174711" x="5397500" y="2781300"/>
          <p14:tracePt t="174727" x="5403850" y="2781300"/>
          <p14:tracePt t="174836" x="5410200" y="2781300"/>
          <p14:tracePt t="174853" x="5435600" y="2781300"/>
          <p14:tracePt t="174869" x="5568950" y="2794000"/>
          <p14:tracePt t="174878" x="5657850" y="2800350"/>
          <p14:tracePt t="174894" x="5822950" y="2800350"/>
          <p14:tracePt t="174910" x="5981700" y="2800350"/>
          <p14:tracePt t="174927" x="6127750" y="2781300"/>
          <p14:tracePt t="174945" x="6248400" y="2755900"/>
          <p14:tracePt t="174964" x="6330950" y="2736850"/>
          <p14:tracePt t="174977" x="6337300" y="2736850"/>
          <p14:tracePt t="175288" x="6330950" y="2736850"/>
          <p14:tracePt t="175306" x="6292850" y="2736850"/>
          <p14:tracePt t="175322" x="6223000" y="2736850"/>
          <p14:tracePt t="175335" x="6153150" y="2736850"/>
          <p14:tracePt t="175347" x="6127750" y="2736850"/>
          <p14:tracePt t="175361" x="6089650" y="2736850"/>
          <p14:tracePt t="175378" x="6070600" y="2730500"/>
          <p14:tracePt t="175395" x="6057900" y="2724150"/>
          <p14:tracePt t="175411" x="6045200" y="2717800"/>
          <p14:tracePt t="175427" x="6013450" y="2698750"/>
          <p14:tracePt t="175444" x="5969000" y="2692400"/>
          <p14:tracePt t="175461" x="5930900" y="2686050"/>
          <p14:tracePt t="175478" x="5899150" y="2679700"/>
          <p14:tracePt t="175494" x="5892800" y="2679700"/>
          <p14:tracePt t="175616" x="5886450" y="2679700"/>
          <p14:tracePt t="175652" x="5886450" y="2686050"/>
          <p14:tracePt t="175692" x="5886450" y="2692400"/>
          <p14:tracePt t="175711" x="5880100" y="2692400"/>
          <p14:tracePt t="175728" x="5873750" y="2698750"/>
          <p14:tracePt t="175746" x="5829300" y="2705100"/>
          <p14:tracePt t="175764" x="5778500" y="2717800"/>
          <p14:tracePt t="175778" x="5721350" y="2724150"/>
          <p14:tracePt t="175794" x="5613400" y="2736850"/>
          <p14:tracePt t="175811" x="5505450" y="2749550"/>
          <p14:tracePt t="175828" x="5441950" y="2749550"/>
          <p14:tracePt t="175845" x="5353050" y="2755900"/>
          <p14:tracePt t="175861" x="5289550" y="2755900"/>
          <p14:tracePt t="175878" x="5251450" y="2755900"/>
          <p14:tracePt t="175895" x="5207000" y="2762250"/>
          <p14:tracePt t="175912" x="5118100" y="2768600"/>
          <p14:tracePt t="175928" x="4940300" y="2787650"/>
          <p14:tracePt t="175945" x="4749800" y="2806700"/>
          <p14:tracePt t="175961" x="4502150" y="2825750"/>
          <p14:tracePt t="175962" x="4381500" y="2832100"/>
          <p14:tracePt t="175978" x="4279900" y="2838450"/>
          <p14:tracePt t="175979" x="4216400" y="2844800"/>
          <p14:tracePt t="175995" x="4095750" y="2857500"/>
          <p14:tracePt t="176012" x="4057650" y="2857500"/>
          <p14:tracePt t="176028" x="4044950" y="2870200"/>
          <p14:tracePt t="176045" x="4025900" y="2882900"/>
          <p14:tracePt t="176062" x="3949700" y="2908300"/>
          <p14:tracePt t="176082" x="3822700" y="2927350"/>
          <p14:tracePt t="176095" x="3689350" y="2946400"/>
          <p14:tracePt t="176112" x="3575050" y="2959100"/>
          <p14:tracePt t="176128" x="3536950" y="2959100"/>
          <p14:tracePt t="176145" x="3530600" y="2959100"/>
          <p14:tracePt t="176178" x="3530600" y="2965450"/>
          <p14:tracePt t="176196" x="3517900" y="2971800"/>
          <p14:tracePt t="176217" x="3448050" y="2990850"/>
          <p14:tracePt t="176228" x="3409950" y="2997200"/>
          <p14:tracePt t="176246" x="3333750" y="3009900"/>
          <p14:tracePt t="176262" x="3321050" y="3009900"/>
          <p14:tracePt t="176295" x="3321050" y="3016250"/>
          <p14:tracePt t="176312" x="3327400" y="3028950"/>
          <p14:tracePt t="176329" x="3327400" y="3041650"/>
          <p14:tracePt t="176345" x="3327400" y="3054350"/>
          <p14:tracePt t="176362" x="3327400" y="3060700"/>
          <p14:tracePt t="176445" x="3333750" y="3060700"/>
          <p14:tracePt t="176464" x="3352800" y="3054350"/>
          <p14:tracePt t="176485" x="3365500" y="3048000"/>
          <p14:tracePt t="176512" x="3365500" y="3035300"/>
          <p14:tracePt t="176528" x="3365500" y="3022600"/>
          <p14:tracePt t="176546" x="3365500" y="2990850"/>
          <p14:tracePt t="176562" x="3365500" y="2971800"/>
          <p14:tracePt t="176579" x="3365500" y="2914650"/>
          <p14:tracePt t="176596" x="3384550" y="2889250"/>
          <p14:tracePt t="176622" x="3384550" y="2863850"/>
          <p14:tracePt t="176637" x="3352800" y="2851150"/>
          <p14:tracePt t="176645" x="3333750" y="2844800"/>
          <p14:tracePt t="176662" x="3270250" y="2832100"/>
          <p14:tracePt t="176678" x="3187700" y="2813050"/>
          <p14:tracePt t="176695" x="3067050" y="2787650"/>
          <p14:tracePt t="176712" x="2990850" y="2768600"/>
          <p14:tracePt t="176729" x="2933700" y="2743200"/>
          <p14:tracePt t="176774" x="2927350" y="2743200"/>
          <p14:tracePt t="176806" x="2908300" y="2749550"/>
          <p14:tracePt t="176838" x="2908300" y="2768600"/>
          <p14:tracePt t="176846" x="2927350" y="2787650"/>
          <p14:tracePt t="176862" x="2990850" y="2832100"/>
          <p14:tracePt t="176879" x="3105150" y="2876550"/>
          <p14:tracePt t="176896" x="3219450" y="2908300"/>
          <p14:tracePt t="176912" x="3321050" y="2927350"/>
          <p14:tracePt t="176929" x="3409950" y="2940050"/>
          <p14:tracePt t="176946" x="3473450" y="2946400"/>
          <p14:tracePt t="176965" x="3562350" y="2946400"/>
          <p14:tracePt t="176980" x="3695700" y="2927350"/>
          <p14:tracePt t="176996" x="3898900" y="2895600"/>
          <p14:tracePt t="177012" x="4159250" y="2844800"/>
          <p14:tracePt t="177029" x="4394200" y="2794000"/>
          <p14:tracePt t="177046" x="4584700" y="2749550"/>
          <p14:tracePt t="177062" x="4730750" y="2705100"/>
          <p14:tracePt t="177079" x="4806950" y="2673350"/>
          <p14:tracePt t="177096" x="4851400" y="2635250"/>
          <p14:tracePt t="177112" x="4883150" y="2603500"/>
          <p14:tracePt t="177129" x="4921250" y="2571750"/>
          <p14:tracePt t="177145" x="4959350" y="2533650"/>
          <p14:tracePt t="177162" x="4965700" y="2501900"/>
          <p14:tracePt t="177179" x="4940300" y="2463800"/>
          <p14:tracePt t="177196" x="4889500" y="2419350"/>
          <p14:tracePt t="177213" x="4813300" y="2387600"/>
          <p14:tracePt t="177229" x="4756150" y="2362200"/>
          <p14:tracePt t="177246" x="4686300" y="2343150"/>
          <p14:tracePt t="177263" x="4622800" y="2330450"/>
          <p14:tracePt t="177279" x="4540250" y="2330450"/>
          <p14:tracePt t="177296" x="4451350" y="2330450"/>
          <p14:tracePt t="177313" x="4267200" y="2343150"/>
          <p14:tracePt t="177329" x="4178300" y="2343150"/>
          <p14:tracePt t="177348" x="4146550" y="2343150"/>
          <p14:tracePt t="177363" x="4127500" y="2349500"/>
          <p14:tracePt t="177379" x="4114800" y="2368550"/>
          <p14:tracePt t="177396" x="4083050" y="2406650"/>
          <p14:tracePt t="177413" x="4044950" y="2444750"/>
          <p14:tracePt t="177429" x="4006850" y="2476500"/>
          <p14:tracePt t="177446" x="3981450" y="2520950"/>
          <p14:tracePt t="177465" x="3968750" y="2578100"/>
          <p14:tracePt t="177479" x="3968750" y="2609850"/>
          <p14:tracePt t="177496" x="3975100" y="2654300"/>
          <p14:tracePt t="177513" x="3994150" y="2705100"/>
          <p14:tracePt t="177529" x="3994150" y="2736850"/>
          <p14:tracePt t="177546" x="3994150" y="2774950"/>
          <p14:tracePt t="177563" x="4000500" y="2806700"/>
          <p14:tracePt t="177579" x="4019550" y="2825750"/>
          <p14:tracePt t="177596" x="4051300" y="2838450"/>
          <p14:tracePt t="177613" x="4127500" y="2857500"/>
          <p14:tracePt t="177629" x="4203700" y="2863850"/>
          <p14:tracePt t="177646" x="4324350" y="2863850"/>
          <p14:tracePt t="177663" x="4432300" y="2857500"/>
          <p14:tracePt t="177681" x="4495800" y="2844800"/>
          <p14:tracePt t="177696" x="4584700" y="2819400"/>
          <p14:tracePt t="177713" x="4692650" y="2794000"/>
          <p14:tracePt t="177730" x="4851400" y="2762250"/>
          <p14:tracePt t="177730" x="4914900" y="2755900"/>
          <p14:tracePt t="177747" x="5143500" y="2717800"/>
          <p14:tracePt t="177762" x="5372100" y="2673350"/>
          <p14:tracePt t="177779" x="5549900" y="2616200"/>
          <p14:tracePt t="177796" x="5613400" y="2590800"/>
          <p14:tracePt t="177813" x="5734050" y="2495550"/>
          <p14:tracePt t="177830" x="5759450" y="2444750"/>
          <p14:tracePt t="177858" x="5765800" y="2368550"/>
          <p14:tracePt t="177871" x="5721350" y="2317750"/>
          <p14:tracePt t="177879" x="5702300" y="2298700"/>
          <p14:tracePt t="177896" x="5626100" y="2266950"/>
          <p14:tracePt t="177913" x="5511800" y="2254250"/>
          <p14:tracePt t="177931" x="5359400" y="2247900"/>
          <p14:tracePt t="177948" x="5099050" y="2247900"/>
          <p14:tracePt t="177965" x="5035550" y="2254250"/>
          <p14:tracePt t="177980" x="4883150" y="2266950"/>
          <p14:tracePt t="177997" x="4622800" y="2317750"/>
          <p14:tracePt t="178013" x="4483100" y="2368550"/>
          <p14:tracePt t="178030" x="4381500" y="2438400"/>
          <p14:tracePt t="178046" x="4337050" y="2527300"/>
          <p14:tracePt t="178064" x="4337050" y="2635250"/>
          <p14:tracePt t="178085" x="4400550" y="2749550"/>
          <p14:tracePt t="178096" x="4527550" y="2857500"/>
          <p14:tracePt t="178113" x="4673600" y="2946400"/>
          <p14:tracePt t="178130" x="4794250" y="2990850"/>
          <p14:tracePt t="178146" x="4864100" y="3003550"/>
          <p14:tracePt t="178163" x="4914900" y="3003550"/>
          <p14:tracePt t="178180" x="4991100" y="2978150"/>
          <p14:tracePt t="178197" x="5080000" y="2940050"/>
          <p14:tracePt t="178214" x="5124450" y="2908300"/>
          <p14:tracePt t="178230" x="5130800" y="2876550"/>
          <p14:tracePt t="178247" x="5118100" y="2857500"/>
          <p14:tracePt t="178264" x="5099050" y="2857500"/>
          <p14:tracePt t="178288" x="5054600" y="2851150"/>
          <p14:tracePt t="178304" x="5022850" y="2857500"/>
          <p14:tracePt t="178315" x="5016500" y="2863850"/>
          <p14:tracePt t="178330" x="5010150" y="2863850"/>
          <p14:tracePt t="178347" x="5010150" y="2870200"/>
          <p14:tracePt t="178363" x="4997450" y="2876550"/>
          <p14:tracePt t="178380" x="4972050" y="2889250"/>
          <p14:tracePt t="178397" x="4953000" y="2895600"/>
          <p14:tracePt t="178415" x="4946650" y="2901950"/>
          <p14:tracePt t="178430" x="4933950" y="2901950"/>
          <p14:tracePt t="178447" x="4914900" y="2895600"/>
          <p14:tracePt t="178464" x="4895850" y="2889250"/>
          <p14:tracePt t="178480" x="4876800" y="2882900"/>
          <p14:tracePt t="178497" x="4857750" y="2870200"/>
          <p14:tracePt t="178514" x="4845050" y="2870200"/>
          <p14:tracePt t="178532" x="4800600" y="2863850"/>
          <p14:tracePt t="178550" x="4737100" y="2838450"/>
          <p14:tracePt t="178563" x="4660900" y="2819400"/>
          <p14:tracePt t="178580" x="4584700" y="2794000"/>
          <p14:tracePt t="178597" x="4527550" y="2768600"/>
          <p14:tracePt t="178614" x="4502150" y="2749550"/>
          <p14:tracePt t="178630" x="4464050" y="2717800"/>
          <p14:tracePt t="178647" x="4425950" y="2673350"/>
          <p14:tracePt t="178664" x="4400550" y="2641600"/>
          <p14:tracePt t="178685" x="4356100" y="2571750"/>
          <p14:tracePt t="178697" x="4343400" y="2540000"/>
          <p14:tracePt t="178714" x="4337050" y="2508250"/>
          <p14:tracePt t="178731" x="4337050" y="2432050"/>
          <p14:tracePt t="178747" x="4337050" y="2374900"/>
          <p14:tracePt t="178764" x="4298950" y="2317750"/>
          <p14:tracePt t="178780" x="4254500" y="2286000"/>
          <p14:tracePt t="178797" x="4191000" y="2235200"/>
          <p14:tracePt t="178814" x="4184650" y="2197100"/>
          <p14:tracePt t="178830" x="4203700" y="2159000"/>
          <p14:tracePt t="178847" x="4273550" y="2114550"/>
          <p14:tracePt t="178864" x="4311650" y="2095500"/>
          <p14:tracePt t="178897" x="4273550" y="2095500"/>
          <p14:tracePt t="178914" x="4140200" y="2095500"/>
          <p14:tracePt t="178931" x="4006850" y="2101850"/>
          <p14:tracePt t="178954" x="3860800" y="2095500"/>
          <p14:tracePt t="178980" x="3867150" y="2095500"/>
          <p14:tracePt t="178997" x="3905250" y="2095500"/>
          <p14:tracePt t="179014" x="3981450" y="2114550"/>
          <p14:tracePt t="179031" x="4000500" y="2139950"/>
          <p14:tracePt t="179049" x="3956050" y="2184400"/>
          <p14:tracePt t="179064" x="3930650" y="2190750"/>
          <p14:tracePt t="179080" x="3879850" y="2190750"/>
          <p14:tracePt t="179097" x="3816350" y="2190750"/>
          <p14:tracePt t="179131" x="3822700" y="2190750"/>
          <p14:tracePt t="179148" x="3841750" y="2184400"/>
          <p14:tracePt t="179164" x="3879850" y="2178050"/>
          <p14:tracePt t="179181" x="3905250" y="2178050"/>
          <p14:tracePt t="179197" x="3917950" y="2178050"/>
          <p14:tracePt t="179214" x="3937000" y="2184400"/>
          <p14:tracePt t="179231" x="3943350" y="2184400"/>
          <p14:tracePt t="179248" x="3949700" y="2184400"/>
          <p14:tracePt t="179264" x="3968750" y="2184400"/>
          <p14:tracePt t="179282" x="4038600" y="2184400"/>
          <p14:tracePt t="179297" x="4114800" y="2178050"/>
          <p14:tracePt t="179314" x="4210050" y="2178050"/>
          <p14:tracePt t="179331" x="4273550" y="2178050"/>
          <p14:tracePt t="179347" x="4337050" y="2184400"/>
          <p14:tracePt t="179364" x="4394200" y="2197100"/>
          <p14:tracePt t="179382" x="4451350" y="2197100"/>
          <p14:tracePt t="179398" x="4489450" y="2203450"/>
          <p14:tracePt t="179415" x="4546600" y="2197100"/>
          <p14:tracePt t="179431" x="4572000" y="2184400"/>
          <p14:tracePt t="179447" x="4603750" y="2171700"/>
          <p14:tracePt t="179464" x="4616450" y="2165350"/>
          <p14:tracePt t="179481" x="4622800" y="2152650"/>
          <p14:tracePt t="179498" x="4641850" y="2139950"/>
          <p14:tracePt t="179514" x="4648200" y="2127250"/>
          <p14:tracePt t="179531" x="4654550" y="2114550"/>
          <p14:tracePt t="179547" x="4660900" y="2101850"/>
          <p14:tracePt t="179565" x="4673600" y="2089150"/>
          <p14:tracePt t="179583" x="4679950" y="2076450"/>
          <p14:tracePt t="179598" x="4679950" y="2057400"/>
          <p14:tracePt t="179616" x="4667250" y="2025650"/>
          <p14:tracePt t="179631" x="4660900" y="2019300"/>
          <p14:tracePt t="179648" x="4629150" y="1987550"/>
          <p14:tracePt t="179665" x="4603750" y="1955800"/>
          <p14:tracePt t="179681" x="4559300" y="1917700"/>
          <p14:tracePt t="179698" x="4527550" y="1892300"/>
          <p14:tracePt t="179715" x="4483100" y="1873250"/>
          <p14:tracePt t="179731" x="4451350" y="1860550"/>
          <p14:tracePt t="179748" x="4413250" y="1860550"/>
          <p14:tracePt t="179764" x="4400550" y="1854200"/>
          <p14:tracePt t="179781" x="4381500" y="1854200"/>
          <p14:tracePt t="179798" x="4356100" y="1854200"/>
          <p14:tracePt t="179815" x="4286250" y="1854200"/>
          <p14:tracePt t="179831" x="4203700" y="1860550"/>
          <p14:tracePt t="179848" x="4089400" y="1873250"/>
          <p14:tracePt t="179865" x="4019550" y="1873250"/>
          <p14:tracePt t="179881" x="3943350" y="1866900"/>
          <p14:tracePt t="179898" x="3917950" y="1854200"/>
          <p14:tracePt t="179948" x="3898900" y="1866900"/>
          <p14:tracePt t="179964" x="3854450" y="1892300"/>
          <p14:tracePt t="179983" x="3797300" y="1924050"/>
          <p14:tracePt t="179999" x="3746500" y="1955800"/>
          <p14:tracePt t="180023" x="3702050" y="1981200"/>
          <p14:tracePt t="180032" x="3702050" y="1987550"/>
          <p14:tracePt t="180048" x="3702050" y="1993900"/>
          <p14:tracePt t="180065" x="3721100" y="2012950"/>
          <p14:tracePt t="180082" x="3803650" y="2038350"/>
          <p14:tracePt t="180098" x="3905250" y="2076450"/>
          <p14:tracePt t="180115" x="4000500" y="2120900"/>
          <p14:tracePt t="180132" x="4051300" y="2146300"/>
          <p14:tracePt t="180149" x="4127500" y="2178050"/>
          <p14:tracePt t="180167" x="4171950" y="2184400"/>
          <p14:tracePt t="180182" x="4260850" y="2184400"/>
          <p14:tracePt t="180198" x="4349750" y="2171700"/>
          <p14:tracePt t="180215" x="4489450" y="2146300"/>
          <p14:tracePt t="180233" x="4572000" y="2133600"/>
          <p14:tracePt t="180250" x="4635500" y="2120900"/>
          <p14:tracePt t="180265" x="4660900" y="2114550"/>
          <p14:tracePt t="180281" x="4686300" y="2108200"/>
          <p14:tracePt t="180299" x="4699000" y="2101850"/>
          <p14:tracePt t="180315" x="4705350" y="2089150"/>
          <p14:tracePt t="180332" x="4718050" y="2076450"/>
          <p14:tracePt t="180348" x="4730750" y="2057400"/>
          <p14:tracePt t="180365" x="4737100" y="2032000"/>
          <p14:tracePt t="180382" x="4737100" y="2012950"/>
          <p14:tracePt t="180383" x="4737100" y="2000250"/>
          <p14:tracePt t="180399" x="4737100" y="1981200"/>
          <p14:tracePt t="180416" x="4730750" y="1955800"/>
          <p14:tracePt t="180432" x="4718050" y="1930400"/>
          <p14:tracePt t="180448" x="4699000" y="1911350"/>
          <p14:tracePt t="180465" x="4679950" y="1898650"/>
          <p14:tracePt t="180482" x="4641850" y="1879600"/>
          <p14:tracePt t="180499" x="4584700" y="1866900"/>
          <p14:tracePt t="180517" x="4546600" y="1860550"/>
          <p14:tracePt t="180535" x="4470400" y="1847850"/>
          <p14:tracePt t="180551" x="4400550" y="1835150"/>
          <p14:tracePt t="180565" x="4381500" y="1835150"/>
          <p14:tracePt t="180582" x="4298950" y="1828800"/>
          <p14:tracePt t="180599" x="4210050" y="1828800"/>
          <p14:tracePt t="180616" x="4102100" y="1828800"/>
          <p14:tracePt t="180632" x="4076700" y="1828800"/>
          <p14:tracePt t="180649" x="4025900" y="1828800"/>
          <p14:tracePt t="180667" x="4000500" y="1828800"/>
          <p14:tracePt t="180687" x="3994150" y="1841500"/>
          <p14:tracePt t="180700" x="3994150" y="1860550"/>
          <p14:tracePt t="180715" x="4000500" y="1892300"/>
          <p14:tracePt t="180732" x="4032250" y="1943100"/>
          <p14:tracePt t="180754" x="4083050" y="2025650"/>
          <p14:tracePt t="180766" x="4095750" y="2044700"/>
          <p14:tracePt t="180782" x="4121150" y="2095500"/>
          <p14:tracePt t="180799" x="4140200" y="2133600"/>
          <p14:tracePt t="180818" x="4165600" y="2159000"/>
          <p14:tracePt t="180832" x="4184650" y="2178050"/>
          <p14:tracePt t="180849" x="4248150" y="2203450"/>
          <p14:tracePt t="180865" x="4349750" y="2209800"/>
          <p14:tracePt t="180882" x="4502150" y="2216150"/>
          <p14:tracePt t="180899" x="4591050" y="2216150"/>
          <p14:tracePt t="180916" x="4648200" y="2209800"/>
          <p14:tracePt t="180932" x="4679950" y="2203450"/>
          <p14:tracePt t="180949" x="4699000" y="2190750"/>
          <p14:tracePt t="180965" x="4711700" y="2178050"/>
          <p14:tracePt t="180982" x="4718050" y="2159000"/>
          <p14:tracePt t="180999" x="4718050" y="2139950"/>
          <p14:tracePt t="181016" x="4718050" y="2108200"/>
          <p14:tracePt t="181032" x="4718050" y="2082800"/>
          <p14:tracePt t="181049" x="4705350" y="2057400"/>
          <p14:tracePt t="181066" x="4686300" y="2025650"/>
          <p14:tracePt t="181084" x="4648200" y="1981200"/>
          <p14:tracePt t="181099" x="4616450" y="1943100"/>
          <p14:tracePt t="181116" x="4572000" y="1917700"/>
          <p14:tracePt t="181133" x="4521200" y="1892300"/>
          <p14:tracePt t="181149" x="4470400" y="1873250"/>
          <p14:tracePt t="181165" x="4438650" y="1873250"/>
          <p14:tracePt t="181183" x="4394200" y="1860550"/>
          <p14:tracePt t="181200" x="4349750" y="1854200"/>
          <p14:tracePt t="181219" x="4305300" y="1835150"/>
          <p14:tracePt t="181232" x="4273550" y="1822450"/>
          <p14:tracePt t="181250" x="4222750" y="1816100"/>
          <p14:tracePt t="181268" x="4197350" y="1809750"/>
          <p14:tracePt t="181282" x="4159250" y="1803400"/>
          <p14:tracePt t="181301" x="4102100" y="1828800"/>
          <p14:tracePt t="181316" x="4083050" y="1835150"/>
          <p14:tracePt t="181333" x="4025900" y="1873250"/>
          <p14:tracePt t="181352" x="3943350" y="1917700"/>
          <p14:tracePt t="181366" x="3917950" y="1936750"/>
          <p14:tracePt t="181383" x="3905250" y="1949450"/>
          <p14:tracePt t="181433" x="3905250" y="1955800"/>
          <p14:tracePt t="181449" x="3905250" y="1962150"/>
          <p14:tracePt t="181466" x="3886200" y="1968500"/>
          <p14:tracePt t="181482" x="3879850" y="1968500"/>
          <p14:tracePt t="192447" x="3886200" y="1968500"/>
          <p14:tracePt t="192467" x="3975100" y="1955800"/>
          <p14:tracePt t="192483" x="4337050" y="1866900"/>
          <p14:tracePt t="192492" x="4527550" y="1847850"/>
          <p14:tracePt t="192508" x="4965700" y="1816100"/>
          <p14:tracePt t="192525" x="5327650" y="1828800"/>
          <p14:tracePt t="192542" x="5378450" y="1917700"/>
          <p14:tracePt t="192559" x="5314950" y="1955800"/>
          <p14:tracePt t="192576" x="5276850" y="1962150"/>
          <p14:tracePt t="192625" x="5270500" y="1955800"/>
          <p14:tracePt t="192642" x="5276850" y="1949450"/>
          <p14:tracePt t="192658" x="5283200" y="1949450"/>
          <p14:tracePt t="192693" x="5270500" y="1943100"/>
          <p14:tracePt t="192709" x="5251450" y="1936750"/>
          <p14:tracePt t="192726" x="5118100" y="1892300"/>
          <p14:tracePt t="192742" x="5003800" y="1860550"/>
          <p14:tracePt t="192760" x="4953000" y="1847850"/>
          <p14:tracePt t="192775" x="4933950" y="1841500"/>
          <p14:tracePt t="192792" x="4908550" y="1841500"/>
          <p14:tracePt t="192809" x="4806950" y="1841500"/>
          <p14:tracePt t="192826" x="4648200" y="1847850"/>
          <p14:tracePt t="192842" x="4476750" y="1854200"/>
          <p14:tracePt t="192859" x="4337050" y="1860550"/>
          <p14:tracePt t="192875" x="4248150" y="1860550"/>
          <p14:tracePt t="192892" x="4210050" y="1866900"/>
          <p14:tracePt t="192909" x="4171950" y="1879600"/>
          <p14:tracePt t="192926" x="4083050" y="1911350"/>
          <p14:tracePt t="192942" x="3956050" y="1943100"/>
          <p14:tracePt t="192959" x="3829050" y="1968500"/>
          <p14:tracePt t="192976" x="3676650" y="1987550"/>
          <p14:tracePt t="192993" x="3638550" y="1987550"/>
          <p14:tracePt t="193009" x="3625850" y="1987550"/>
          <p14:tracePt t="193027" x="3613150" y="2000250"/>
          <p14:tracePt t="193042" x="3575050" y="2044700"/>
          <p14:tracePt t="193062" x="3536950" y="2089150"/>
          <p14:tracePt t="193076" x="3486150" y="2171700"/>
          <p14:tracePt t="193092" x="3479800" y="2228850"/>
          <p14:tracePt t="193109" x="3498850" y="2292350"/>
          <p14:tracePt t="193126" x="3600450" y="2381250"/>
          <p14:tracePt t="193143" x="3778250" y="2482850"/>
          <p14:tracePt t="193160" x="3930650" y="2546350"/>
          <p14:tracePt t="193176" x="4025900" y="2552700"/>
          <p14:tracePt t="193193" x="4121150" y="2520950"/>
          <p14:tracePt t="193211" x="4184650" y="2463800"/>
          <p14:tracePt t="193226" x="4241800" y="2381250"/>
          <p14:tracePt t="193243" x="4267200" y="2279650"/>
          <p14:tracePt t="193262" x="4260850" y="2222500"/>
          <p14:tracePt t="193277" x="4241800" y="2184400"/>
          <p14:tracePt t="193293" x="4229100" y="2165350"/>
          <p14:tracePt t="193309" x="4203700" y="2146300"/>
          <p14:tracePt t="193326" x="4178300" y="2133600"/>
          <p14:tracePt t="193343" x="4152900" y="2127250"/>
          <p14:tracePt t="193359" x="4127500" y="2114550"/>
          <p14:tracePt t="193376" x="4064000" y="2101850"/>
          <p14:tracePt t="193393" x="3937000" y="2076450"/>
          <p14:tracePt t="193409" x="3822700" y="2044700"/>
          <p14:tracePt t="193426" x="3759200" y="2025650"/>
          <p14:tracePt t="193443" x="3733800" y="2000250"/>
          <p14:tracePt t="193459" x="3733800" y="1987550"/>
          <p14:tracePt t="195359" x="3759200" y="1993900"/>
          <p14:tracePt t="195377" x="3873500" y="2051050"/>
          <p14:tracePt t="195394" x="4025900" y="2133600"/>
          <p14:tracePt t="195412" x="4070350" y="2184400"/>
          <p14:tracePt t="195427" x="4070350" y="2197100"/>
          <p14:tracePt t="195444" x="4070350" y="2203450"/>
          <p14:tracePt t="195494" x="4064000" y="2203450"/>
          <p14:tracePt t="195511" x="4064000" y="2197100"/>
          <p14:tracePt t="195528" x="4057650" y="2184400"/>
          <p14:tracePt t="195544" x="4064000" y="2184400"/>
          <p14:tracePt t="195561" x="4076700" y="2178050"/>
          <p14:tracePt t="195579" x="4102100" y="2178050"/>
          <p14:tracePt t="195581" x="4121150" y="2171700"/>
          <p14:tracePt t="195595" x="4140200" y="2171700"/>
          <p14:tracePt t="195611" x="4159250" y="2171700"/>
          <p14:tracePt t="195645" x="4171950" y="2171700"/>
          <p14:tracePt t="195662" x="4197350" y="2184400"/>
          <p14:tracePt t="195685" x="4235450" y="2209800"/>
          <p14:tracePt t="195700" x="4267200" y="2235200"/>
          <p14:tracePt t="195711" x="4292600" y="2266950"/>
          <p14:tracePt t="195728" x="4305300" y="2273300"/>
          <p14:tracePt t="195745" x="4311650" y="2273300"/>
          <p14:tracePt t="195779" x="4305300" y="2273300"/>
          <p14:tracePt t="195794" x="4298950" y="2273300"/>
          <p14:tracePt t="195812" x="4298950" y="2266950"/>
          <p14:tracePt t="195887" x="4279900" y="2279650"/>
          <p14:tracePt t="195899" x="4267200" y="2279650"/>
          <p14:tracePt t="195911" x="4241800" y="2279650"/>
          <p14:tracePt t="195928" x="4235450" y="2279650"/>
          <p14:tracePt t="203588" x="4241800" y="2286000"/>
          <p14:tracePt t="203609" x="4279900" y="2292350"/>
          <p14:tracePt t="203628" x="4406900" y="2311400"/>
          <p14:tracePt t="203639" x="4457700" y="2324100"/>
          <p14:tracePt t="203651" x="4527550" y="2336800"/>
          <p14:tracePt t="203668" x="4673600" y="2374900"/>
          <p14:tracePt t="203685" x="4826000" y="2413000"/>
          <p14:tracePt t="203701" x="4851400" y="2413000"/>
          <p14:tracePt t="203718" x="4889500" y="2432050"/>
          <p14:tracePt t="203735" x="4921250" y="2451100"/>
          <p14:tracePt t="203751" x="4984750" y="2470150"/>
          <p14:tracePt t="203768" x="5073650" y="2495550"/>
          <p14:tracePt t="203785" x="5156200" y="2520950"/>
          <p14:tracePt t="203801" x="5187950" y="2527300"/>
          <p14:tracePt t="203818" x="5200650" y="2533650"/>
          <p14:tracePt t="203835" x="5226050" y="2540000"/>
          <p14:tracePt t="203851" x="5245100" y="2546350"/>
          <p14:tracePt t="203868" x="5257800" y="2546350"/>
          <p14:tracePt t="203884" x="5302250" y="2546350"/>
          <p14:tracePt t="203901" x="5435600" y="2540000"/>
          <p14:tracePt t="203918" x="5524500" y="2527300"/>
          <p14:tracePt t="203935" x="5543550" y="2520950"/>
          <p14:tracePt t="203936" x="5575300" y="2508250"/>
          <p14:tracePt t="203956" x="5657850" y="2495550"/>
          <p14:tracePt t="203970" x="5778500" y="2476500"/>
          <p14:tracePt t="203986" x="5918200" y="2425700"/>
          <p14:tracePt t="204001" x="6007100" y="2368550"/>
          <p14:tracePt t="204018" x="6057900" y="2273300"/>
          <p14:tracePt t="204035" x="6070600" y="2178050"/>
          <p14:tracePt t="204054" x="6057900" y="2101850"/>
          <p14:tracePt t="204068" x="6038850" y="2063750"/>
          <p14:tracePt t="204085" x="6000750" y="2019300"/>
          <p14:tracePt t="204102" x="5918200" y="1981200"/>
          <p14:tracePt t="204118" x="5842000" y="1949450"/>
          <p14:tracePt t="204135" x="5740400" y="1905000"/>
          <p14:tracePt t="204152" x="5632450" y="1841500"/>
          <p14:tracePt t="204169" x="5575300" y="1809750"/>
          <p14:tracePt t="204185" x="5480050" y="1771650"/>
          <p14:tracePt t="204202" x="5397500" y="1752600"/>
          <p14:tracePt t="204218" x="5270500" y="1746250"/>
          <p14:tracePt t="204235" x="5168900" y="1758950"/>
          <p14:tracePt t="204251" x="5022850" y="1816100"/>
          <p14:tracePt t="204269" x="4908550" y="1879600"/>
          <p14:tracePt t="204285" x="4762500" y="1993900"/>
          <p14:tracePt t="204302" x="4648200" y="2082800"/>
          <p14:tracePt t="204318" x="4552950" y="2159000"/>
          <p14:tracePt t="204335" x="4451350" y="2235200"/>
          <p14:tracePt t="204351" x="4413250" y="2266950"/>
          <p14:tracePt t="204368" x="4394200" y="2305050"/>
          <p14:tracePt t="204387" x="4400550" y="2374900"/>
          <p14:tracePt t="204402" x="4425950" y="2438400"/>
          <p14:tracePt t="204418" x="4483100" y="2520950"/>
          <p14:tracePt t="204435" x="4591050" y="2635250"/>
          <p14:tracePt t="204452" x="4673600" y="2673350"/>
          <p14:tracePt t="204468" x="4743450" y="2679700"/>
          <p14:tracePt t="204485" x="4806950" y="2667000"/>
          <p14:tracePt t="204502" x="4876800" y="2641600"/>
          <p14:tracePt t="204519" x="5003800" y="2597150"/>
          <p14:tracePt t="204535" x="5111750" y="2565400"/>
          <p14:tracePt t="204552" x="5200650" y="2533650"/>
          <p14:tracePt t="204568" x="5257800" y="2501900"/>
          <p14:tracePt t="204585" x="5321300" y="2444750"/>
          <p14:tracePt t="204602" x="5353050" y="2387600"/>
          <p14:tracePt t="204619" x="5378450" y="2298700"/>
          <p14:tracePt t="204635" x="5378450" y="2260600"/>
          <p14:tracePt t="204652" x="5365750" y="2222500"/>
          <p14:tracePt t="204669" x="5340350" y="2190750"/>
          <p14:tracePt t="204686" x="5308600" y="2165350"/>
          <p14:tracePt t="204702" x="5270500" y="2146300"/>
          <p14:tracePt t="204719" x="5245100" y="2139950"/>
          <p14:tracePt t="204736" x="5219700" y="2133600"/>
          <p14:tracePt t="204763" x="5187950" y="2127250"/>
          <p14:tracePt t="204780" x="5162550" y="2127250"/>
          <p14:tracePt t="204794" x="5149850" y="2127250"/>
          <p14:tracePt t="204807" x="5099050" y="2139950"/>
          <p14:tracePt t="204819" x="5086350" y="2152650"/>
          <p14:tracePt t="204835" x="5035550" y="2178050"/>
          <p14:tracePt t="205028" x="5035550" y="2171700"/>
          <p14:tracePt t="205043" x="5035550" y="2146300"/>
          <p14:tracePt t="205054" x="5035550" y="2127250"/>
          <p14:tracePt t="205069" x="5029200" y="2076450"/>
          <p14:tracePt t="205072" x="5022850" y="2051050"/>
          <p14:tracePt t="205087" x="5003800" y="2019300"/>
          <p14:tracePt t="205102" x="4997450" y="2006600"/>
          <p14:tracePt t="205496" x="5003800" y="2019300"/>
          <p14:tracePt t="205511" x="5022850" y="2038350"/>
          <p14:tracePt t="205522" x="5035550" y="2057400"/>
          <p14:tracePt t="205536" x="5035550" y="2070100"/>
          <p14:tracePt t="205553" x="5073650" y="2120900"/>
          <p14:tracePt t="205569" x="5118100" y="2171700"/>
          <p14:tracePt t="205588" x="5124450" y="2197100"/>
          <p14:tracePt t="205603" x="5124450" y="2209800"/>
          <p14:tracePt t="205620" x="5111750" y="2241550"/>
          <p14:tracePt t="205636" x="5105400" y="2266950"/>
          <p14:tracePt t="205653" x="5092700" y="2298700"/>
          <p14:tracePt t="205669" x="5086350" y="2330450"/>
          <p14:tracePt t="205686" x="5073650" y="2355850"/>
          <p14:tracePt t="205703" x="5060950" y="2381250"/>
          <p14:tracePt t="205719" x="5041900" y="2406650"/>
          <p14:tracePt t="205736" x="5029200" y="2425700"/>
          <p14:tracePt t="205753" x="5016500" y="2444750"/>
          <p14:tracePt t="205770" x="5003800" y="2457450"/>
          <p14:tracePt t="205787" x="4991100" y="2470150"/>
          <p14:tracePt t="205804" x="4972050" y="2482850"/>
          <p14:tracePt t="205819" x="4959350" y="2495550"/>
          <p14:tracePt t="205836" x="4946650" y="2514600"/>
          <p14:tracePt t="205853" x="4940300" y="2533650"/>
          <p14:tracePt t="205870" x="4933950" y="2552700"/>
          <p14:tracePt t="205886" x="4927600" y="2565400"/>
          <p14:tracePt t="205903" x="4927600" y="2584450"/>
          <p14:tracePt t="205919" x="4927600" y="2590800"/>
          <p14:tracePt t="205937" x="4921250" y="2590800"/>
          <p14:tracePt t="205955" x="4921250" y="2597150"/>
          <p14:tracePt t="206036" x="4921250" y="2590800"/>
          <p14:tracePt t="206073" x="4921250" y="2584450"/>
          <p14:tracePt t="206087" x="4940300" y="2571750"/>
          <p14:tracePt t="206103" x="4953000" y="2559050"/>
          <p14:tracePt t="206120" x="4965700" y="2540000"/>
          <p14:tracePt t="206136" x="4984750" y="2520950"/>
          <p14:tracePt t="206153" x="5010150" y="2495550"/>
          <p14:tracePt t="206170" x="5022850" y="2476500"/>
          <p14:tracePt t="206187" x="5041900" y="2457450"/>
          <p14:tracePt t="206203" x="5054600" y="2438400"/>
          <p14:tracePt t="206220" x="5080000" y="2413000"/>
          <p14:tracePt t="206236" x="5111750" y="2381250"/>
          <p14:tracePt t="206254" x="5149850" y="2330450"/>
          <p14:tracePt t="206270" x="5187950" y="2279650"/>
          <p14:tracePt t="206288" x="5207000" y="2228850"/>
          <p14:tracePt t="206303" x="5207000" y="2216150"/>
          <p14:tracePt t="206320" x="5207000" y="2209800"/>
          <p14:tracePt t="206365" x="5200650" y="2209800"/>
          <p14:tracePt t="206380" x="5194300" y="2209800"/>
          <p14:tracePt t="206393" x="5187950" y="2209800"/>
          <p14:tracePt t="206407" x="5181600" y="2209800"/>
          <p14:tracePt t="206437" x="5175250" y="2209800"/>
          <p14:tracePt t="206470" x="5168900" y="2209800"/>
          <p14:tracePt t="206487" x="5162550" y="2203450"/>
          <p14:tracePt t="206503" x="5149850" y="2190750"/>
          <p14:tracePt t="206520" x="5137150" y="2184400"/>
          <p14:tracePt t="206557" x="5130800" y="2184400"/>
          <p14:tracePt t="206573" x="5118100" y="2184400"/>
          <p14:tracePt t="206587" x="5105400" y="2184400"/>
          <p14:tracePt t="206604" x="5041900" y="2184400"/>
          <p14:tracePt t="206620" x="5022850" y="2184400"/>
          <p14:tracePt t="206637" x="5003800" y="2184400"/>
          <p14:tracePt t="206654" x="4965700" y="2184400"/>
          <p14:tracePt t="206671" x="4953000" y="2178050"/>
          <p14:tracePt t="206687" x="4946650" y="2178050"/>
          <p14:tracePt t="206704" x="4940300" y="2178050"/>
          <p14:tracePt t="206720" x="4921250" y="2190750"/>
          <p14:tracePt t="206737" x="4889500" y="2216150"/>
          <p14:tracePt t="206754" x="4851400" y="2254250"/>
          <p14:tracePt t="206770" x="4813300" y="2286000"/>
          <p14:tracePt t="206787" x="4768850" y="2317750"/>
          <p14:tracePt t="206804" x="4737100" y="2343150"/>
          <p14:tracePt t="206820" x="4718050" y="2355850"/>
          <p14:tracePt t="206837" x="4711700" y="2362200"/>
          <p14:tracePt t="206871" x="4705350" y="2368550"/>
          <p14:tracePt t="206887" x="4705350" y="2374900"/>
          <p14:tracePt t="206905" x="4699000" y="2393950"/>
          <p14:tracePt t="206920" x="4699000" y="2406650"/>
          <p14:tracePt t="206938" x="4699000" y="2419350"/>
          <p14:tracePt t="206954" x="4699000" y="2425700"/>
          <p14:tracePt t="206971" x="4699000" y="2432050"/>
          <p14:tracePt t="207034" x="4705350" y="2432050"/>
          <p14:tracePt t="207364" x="4705350" y="2438400"/>
          <p14:tracePt t="207381" x="4705350" y="2444750"/>
          <p14:tracePt t="207392" x="4705350" y="2451100"/>
          <p14:tracePt t="207410" x="4705350" y="2457450"/>
          <p14:tracePt t="207421" x="4705350" y="2463800"/>
          <p14:tracePt t="207455" x="4705350" y="2470150"/>
          <p14:tracePt t="207488" x="4705350" y="2476500"/>
          <p14:tracePt t="207504" x="4705350" y="2482850"/>
          <p14:tracePt t="207521" x="4711700" y="2495550"/>
          <p14:tracePt t="207540" x="4724400" y="2527300"/>
          <p14:tracePt t="207554" x="4756150" y="2571750"/>
          <p14:tracePt t="207571" x="4787900" y="2616200"/>
          <p14:tracePt t="207588" x="4813300" y="2660650"/>
          <p14:tracePt t="207604" x="4838700" y="2717800"/>
          <p14:tracePt t="207621" x="4851400" y="2749550"/>
          <p14:tracePt t="207638" x="4857750" y="2774950"/>
          <p14:tracePt t="207654" x="4857750" y="2794000"/>
          <p14:tracePt t="207671" x="4864100" y="2800350"/>
          <p14:tracePt t="207762" x="4870450" y="2794000"/>
          <p14:tracePt t="207777" x="4870450" y="2787650"/>
          <p14:tracePt t="207788" x="4870450" y="2781300"/>
          <p14:tracePt t="207806" x="4870450" y="2774950"/>
          <p14:tracePt t="207825" x="4876800" y="2749550"/>
          <p14:tracePt t="207838" x="4876800" y="2743200"/>
          <p14:tracePt t="207855" x="4876800" y="2717800"/>
          <p14:tracePt t="207872" x="4876800" y="2698750"/>
          <p14:tracePt t="207888" x="4876800" y="2673350"/>
          <p14:tracePt t="207905" x="4876800" y="2660650"/>
          <p14:tracePt t="207922" x="4870450" y="2654300"/>
          <p14:tracePt t="208016" x="4870450" y="2647950"/>
          <p14:tracePt t="208031" x="4870450" y="2641600"/>
          <p14:tracePt t="208115" x="4870450" y="2635250"/>
          <p14:tracePt t="208153" x="4876800" y="2628900"/>
          <p14:tracePt t="208171" x="4883150" y="2622550"/>
          <p14:tracePt t="208188" x="4895850" y="2609850"/>
          <p14:tracePt t="208205" x="4902200" y="2609850"/>
          <p14:tracePt t="208222" x="4902200" y="2603500"/>
          <p14:tracePt t="208321" x="4902200" y="2597150"/>
          <p14:tracePt t="208341" x="4908550" y="2559050"/>
          <p14:tracePt t="208365" x="4921250" y="2514600"/>
          <p14:tracePt t="208377" x="4921250" y="2495550"/>
          <p14:tracePt t="208405" x="4927600" y="2476500"/>
          <p14:tracePt t="208422" x="4927600" y="2470150"/>
          <p14:tracePt t="208438" x="4927600" y="2463800"/>
          <p14:tracePt t="208455" x="4927600" y="2457450"/>
          <p14:tracePt t="208472" x="4927600" y="2451100"/>
          <p14:tracePt t="208488" x="4927600" y="2444750"/>
          <p14:tracePt t="208505" x="4927600" y="2432050"/>
          <p14:tracePt t="208522" x="4933950" y="2406650"/>
          <p14:tracePt t="208539" x="4946650" y="2393950"/>
          <p14:tracePt t="208555" x="4972050" y="2349500"/>
          <p14:tracePt t="208572" x="5003800" y="2311400"/>
          <p14:tracePt t="208589" x="5022850" y="2279650"/>
          <p14:tracePt t="208606" x="5029200" y="2260600"/>
          <p14:tracePt t="208622" x="5029200" y="2235200"/>
          <p14:tracePt t="208639" x="5016500" y="2209800"/>
          <p14:tracePt t="211587" x="5010150" y="2203450"/>
          <p14:tracePt t="211607" x="4978400" y="2190750"/>
          <p14:tracePt t="211626" x="4857750" y="2095500"/>
          <p14:tracePt t="211642" x="4800600" y="2038350"/>
          <p14:tracePt t="211658" x="4775200" y="2019300"/>
          <p14:tracePt t="211765" x="4686300" y="2019300"/>
          <p14:tracePt t="211779" x="4641850" y="2025650"/>
          <p14:tracePt t="211791" x="4591050" y="2044700"/>
          <p14:tracePt t="211808" x="4572000" y="2051050"/>
          <p14:tracePt t="211825" x="4572000" y="2057400"/>
          <p14:tracePt t="212019" x="4559300" y="2101850"/>
          <p14:tracePt t="212034" x="4552950" y="2146300"/>
          <p14:tracePt t="212045" x="4552950" y="2165350"/>
          <p14:tracePt t="212059" x="4540250" y="2222500"/>
          <p14:tracePt t="212075" x="4514850" y="2279650"/>
          <p14:tracePt t="212092" x="4470400" y="2336800"/>
          <p14:tracePt t="212108" x="4413250" y="2387600"/>
          <p14:tracePt t="212125" x="4349750" y="2444750"/>
          <p14:tracePt t="212142" x="4311650" y="2482850"/>
          <p14:tracePt t="212158" x="4260850" y="2533650"/>
          <p14:tracePt t="212175" x="4235450" y="2578100"/>
          <p14:tracePt t="212192" x="4222750" y="2609850"/>
          <p14:tracePt t="212208" x="4216400" y="2622550"/>
          <p14:tracePt t="212242" x="4203700" y="2622550"/>
          <p14:tracePt t="212259" x="4184650" y="2628900"/>
          <p14:tracePt t="212276" x="4159250" y="2635250"/>
          <p14:tracePt t="212292" x="4108450" y="2647950"/>
          <p14:tracePt t="212308" x="4064000" y="2667000"/>
          <p14:tracePt t="212325" x="4000500" y="2692400"/>
          <p14:tracePt t="212342" x="3981450" y="2711450"/>
          <p14:tracePt t="212358" x="3975100" y="2730500"/>
          <p14:tracePt t="212375" x="3975100" y="2743200"/>
          <p14:tracePt t="212392" x="3968750" y="2762250"/>
          <p14:tracePt t="212408" x="3956050" y="2774950"/>
          <p14:tracePt t="212425" x="3943350" y="2794000"/>
          <p14:tracePt t="212427" x="3943350" y="2800350"/>
          <p14:tracePt t="212442" x="3937000" y="2813050"/>
          <p14:tracePt t="212459" x="3924300" y="2851150"/>
          <p14:tracePt t="212475" x="3924300" y="2876550"/>
          <p14:tracePt t="212492" x="3930650" y="2908300"/>
          <p14:tracePt t="212508" x="3956050" y="2971800"/>
          <p14:tracePt t="212526" x="3981450" y="3022600"/>
          <p14:tracePt t="212542" x="4006850" y="3105150"/>
          <p14:tracePt t="212560" x="4044950" y="3162300"/>
          <p14:tracePt t="212575" x="4076700" y="3194050"/>
          <p14:tracePt t="212592" x="4114800" y="3219450"/>
          <p14:tracePt t="212609" x="4127500" y="3225800"/>
          <p14:tracePt t="212625" x="4133850" y="3225800"/>
          <p14:tracePt t="212643" x="4140200" y="3225800"/>
          <p14:tracePt t="212659" x="4152900" y="3225800"/>
          <p14:tracePt t="212675" x="4165600" y="3225800"/>
          <p14:tracePt t="212692" x="4184650" y="3225800"/>
          <p14:tracePt t="212709" x="4229100" y="3225800"/>
          <p14:tracePt t="212726" x="4248150" y="3225800"/>
          <p14:tracePt t="212745" x="4267200" y="3225800"/>
          <p14:tracePt t="212759" x="4273550" y="3225800"/>
          <p14:tracePt t="212809" x="4279900" y="3225800"/>
          <p14:tracePt t="212826" x="4305300" y="3244850"/>
          <p14:tracePt t="212843" x="4330700" y="3263900"/>
          <p14:tracePt t="212861" x="4349750" y="3276600"/>
          <p14:tracePt t="212875" x="4362450" y="3282950"/>
          <p14:tracePt t="212892" x="4375150" y="3289300"/>
          <p14:tracePt t="212909" x="4394200" y="3289300"/>
          <p14:tracePt t="212925" x="4400550" y="3289300"/>
          <p14:tracePt t="212959" x="4400550" y="3295650"/>
          <p14:tracePt t="212975" x="4400550" y="3302000"/>
          <p14:tracePt t="213087" x="4413250" y="3302000"/>
          <p14:tracePt t="213100" x="4425950" y="3302000"/>
          <p14:tracePt t="213110" x="4451350" y="3302000"/>
          <p14:tracePt t="213126" x="4476750" y="3302000"/>
          <p14:tracePt t="213143" x="4584700" y="3295650"/>
          <p14:tracePt t="213160" x="4699000" y="3295650"/>
          <p14:tracePt t="213176" x="4737100" y="3295650"/>
          <p14:tracePt t="213192" x="4743450" y="3295650"/>
          <p14:tracePt t="213222" x="4749800" y="3289300"/>
          <p14:tracePt t="213246" x="4756150" y="3289300"/>
          <p14:tracePt t="213315" x="4749800" y="3289300"/>
          <p14:tracePt t="213334" x="4743450" y="3295650"/>
          <p14:tracePt t="213396" x="4737100" y="3295650"/>
          <p14:tracePt t="213415" x="4718050" y="3282950"/>
          <p14:tracePt t="213431" x="4648200" y="3225800"/>
          <p14:tracePt t="213443" x="4610100" y="3187700"/>
          <p14:tracePt t="213460" x="4603750" y="3181350"/>
          <p14:tracePt t="213508" x="4603750" y="3175000"/>
          <p14:tracePt t="213526" x="4603750" y="3168650"/>
          <p14:tracePt t="213543" x="4603750" y="3162300"/>
          <p14:tracePt t="213560" x="4603750" y="3155950"/>
          <p14:tracePt t="213576" x="4603750" y="3149600"/>
          <p14:tracePt t="213593" x="4597400" y="3149600"/>
          <p14:tracePt t="213609" x="4597400" y="3143250"/>
          <p14:tracePt t="213626" x="4597400" y="3136900"/>
          <p14:tracePt t="213676" x="4597400" y="3130550"/>
          <p14:tracePt t="213710" x="4597400" y="3124200"/>
          <p14:tracePt t="213726" x="4616450" y="3124200"/>
          <p14:tracePt t="213745" x="4629150" y="3124200"/>
          <p14:tracePt t="213761" x="4635500" y="3124200"/>
          <p14:tracePt t="213794" x="4648200" y="3124200"/>
          <p14:tracePt t="213811" x="4660900" y="3130550"/>
          <p14:tracePt t="213826" x="4686300" y="3136900"/>
          <p14:tracePt t="213843" x="4724400" y="3143250"/>
          <p14:tracePt t="213859" x="4762500" y="3143250"/>
          <p14:tracePt t="213876" x="4794250" y="3143250"/>
          <p14:tracePt t="213893" x="4826000" y="3143250"/>
          <p14:tracePt t="214160" x="4819650" y="3136900"/>
          <p14:tracePt t="214257" x="4813300" y="3136900"/>
          <p14:tracePt t="214296" x="4794250" y="3136900"/>
          <p14:tracePt t="214327" x="4781550" y="3136900"/>
          <p14:tracePt t="214360" x="4775200" y="3136900"/>
          <p14:tracePt t="214773" x="4775200" y="3143250"/>
          <p14:tracePt t="214890" x="4768850" y="3149600"/>
          <p14:tracePt t="215160" x="4762500" y="3155950"/>
          <p14:tracePt t="215180" x="4749800" y="3155950"/>
          <p14:tracePt t="215194" x="4730750" y="3162300"/>
          <p14:tracePt t="215211" x="4718050" y="3168650"/>
          <p14:tracePt t="215228" x="4711700" y="3168650"/>
          <p14:tracePt t="215245" x="4705350" y="3168650"/>
          <p14:tracePt t="215261" x="4699000" y="3175000"/>
          <p14:tracePt t="215277" x="4686300" y="3181350"/>
          <p14:tracePt t="215295" x="4673600" y="3194050"/>
          <p14:tracePt t="215311" x="4648200" y="3213100"/>
          <p14:tracePt t="215328" x="4622800" y="3238500"/>
          <p14:tracePt t="215345" x="4603750" y="3251200"/>
          <p14:tracePt t="215364" x="4603750" y="3257550"/>
          <p14:tracePt t="215377" x="4597400" y="3257550"/>
          <p14:tracePt t="215411" x="4597400" y="3276600"/>
          <p14:tracePt t="215428" x="4597400" y="3295650"/>
          <p14:tracePt t="215444" x="4603750" y="3314700"/>
          <p14:tracePt t="215461" x="4603750" y="3327400"/>
          <p14:tracePt t="215479" x="4603750" y="3346450"/>
          <p14:tracePt t="215494" x="4603750" y="3359150"/>
          <p14:tracePt t="215512" x="4597400" y="3371850"/>
          <p14:tracePt t="215529" x="4597400" y="3378200"/>
          <p14:tracePt t="215544" x="4597400" y="3384550"/>
          <p14:tracePt t="215561" x="4597400" y="3397250"/>
          <p14:tracePt t="215578" x="4597400" y="3409950"/>
          <p14:tracePt t="215594" x="4597400" y="3429000"/>
          <p14:tracePt t="215611" x="4597400" y="3441700"/>
          <p14:tracePt t="215628" x="4591050" y="3448050"/>
          <p14:tracePt t="215645" x="4584700" y="3460750"/>
          <p14:tracePt t="215661" x="4578350" y="3460750"/>
          <p14:tracePt t="215679" x="4565650" y="3467100"/>
          <p14:tracePt t="215694" x="4559300" y="3467100"/>
          <p14:tracePt t="215711" x="4552950" y="3473450"/>
          <p14:tracePt t="215728" x="4540250" y="3486150"/>
          <p14:tracePt t="215744" x="4533900" y="3492500"/>
          <p14:tracePt t="215762" x="4521200" y="3498850"/>
          <p14:tracePt t="215779" x="4514850" y="3511550"/>
          <p14:tracePt t="215798" x="4508500" y="3511550"/>
          <p14:tracePt t="215818" x="4495800" y="3517900"/>
          <p14:tracePt t="215879" x="4495800" y="3511550"/>
          <p14:tracePt t="215890" x="4495800" y="3505200"/>
          <p14:tracePt t="215900" x="4495800" y="3498850"/>
          <p14:tracePt t="215914" x="4495800" y="3486150"/>
          <p14:tracePt t="215928" x="4476750" y="3454400"/>
          <p14:tracePt t="215945" x="4432300" y="3429000"/>
          <p14:tracePt t="215961" x="4387850" y="3416300"/>
          <p14:tracePt t="215978" x="4349750" y="3409950"/>
          <p14:tracePt t="215995" x="4330700" y="3409950"/>
          <p14:tracePt t="216012" x="4324350" y="3409950"/>
          <p14:tracePt t="216028" x="4311650" y="3403600"/>
          <p14:tracePt t="216045" x="4279900" y="3397250"/>
          <p14:tracePt t="216062" x="4216400" y="3371850"/>
          <p14:tracePt t="216081" x="4064000" y="3314700"/>
          <p14:tracePt t="216095" x="3994150" y="3289300"/>
          <p14:tracePt t="216111" x="3854450" y="3251200"/>
          <p14:tracePt t="216128" x="3752850" y="3213100"/>
          <p14:tracePt t="216145" x="3695700" y="3187700"/>
          <p14:tracePt t="216162" x="3638550" y="3162300"/>
          <p14:tracePt t="216178" x="3549650" y="3143250"/>
          <p14:tracePt t="216195" x="3416300" y="3143250"/>
          <p14:tracePt t="216212" x="3308350" y="3143250"/>
          <p14:tracePt t="216229" x="3175000" y="3155950"/>
          <p14:tracePt t="216245" x="3060700" y="3187700"/>
          <p14:tracePt t="216262" x="3009900" y="3232150"/>
          <p14:tracePt t="216279" x="3003550" y="3257550"/>
          <p14:tracePt t="216295" x="3009900" y="3295650"/>
          <p14:tracePt t="216312" x="3041650" y="3327400"/>
          <p14:tracePt t="216329" x="3086100" y="3346450"/>
          <p14:tracePt t="216345" x="3155950" y="3384550"/>
          <p14:tracePt t="216362" x="3213100" y="3429000"/>
          <p14:tracePt t="216379" x="3289300" y="3505200"/>
          <p14:tracePt t="216395" x="3327400" y="3543300"/>
          <p14:tracePt t="216412" x="3378200" y="3562350"/>
          <p14:tracePt t="216429" x="3435350" y="3562350"/>
          <p14:tracePt t="216445" x="3524250" y="3549650"/>
          <p14:tracePt t="216462" x="3606800" y="3511550"/>
          <p14:tracePt t="216479" x="3695700" y="3448050"/>
          <p14:tracePt t="216495" x="3727450" y="3390900"/>
          <p14:tracePt t="216512" x="3740150" y="3333750"/>
          <p14:tracePt t="216528" x="3740150" y="3270250"/>
          <p14:tracePt t="216545" x="3727450" y="3213100"/>
          <p14:tracePt t="216562" x="3695700" y="3175000"/>
          <p14:tracePt t="216579" x="3670300" y="3168650"/>
          <p14:tracePt t="216595" x="3657600" y="3168650"/>
          <p14:tracePt t="216612" x="3625850" y="3168650"/>
          <p14:tracePt t="216629" x="3575050" y="3187700"/>
          <p14:tracePt t="216645" x="3562350" y="3194050"/>
          <p14:tracePt t="216662" x="3549650" y="3194050"/>
          <p14:tracePt t="216680" x="3536950" y="3206750"/>
          <p14:tracePt t="216695" x="3524250" y="3232150"/>
          <p14:tracePt t="216712" x="3517900" y="3257550"/>
          <p14:tracePt t="216729" x="3511550" y="3289300"/>
          <p14:tracePt t="216745" x="3511550" y="3308350"/>
          <p14:tracePt t="216762" x="3517900" y="3359150"/>
          <p14:tracePt t="216779" x="3536950" y="3397250"/>
          <p14:tracePt t="216796" x="3556000" y="3441700"/>
          <p14:tracePt t="216812" x="3568700" y="3460750"/>
          <p14:tracePt t="216829" x="3575050" y="3473450"/>
          <p14:tracePt t="216846" x="3587750" y="3479800"/>
          <p14:tracePt t="216862" x="3594100" y="3479800"/>
          <p14:tracePt t="216879" x="3600450" y="3479800"/>
          <p14:tracePt t="216896" x="3606800" y="3479800"/>
          <p14:tracePt t="216912" x="3613150" y="3479800"/>
          <p14:tracePt t="216929" x="3625850" y="3479800"/>
          <p14:tracePt t="216946" x="3632200" y="3473450"/>
          <p14:tracePt t="216962" x="3632200" y="3467100"/>
          <p14:tracePt t="216979" x="3638550" y="3467100"/>
          <p14:tracePt t="216996" x="3638550" y="3454400"/>
          <p14:tracePt t="217013" x="3638550" y="3435350"/>
          <p14:tracePt t="217029" x="3613150" y="3409950"/>
          <p14:tracePt t="217046" x="3581400" y="3378200"/>
          <p14:tracePt t="217062" x="3530600" y="3333750"/>
          <p14:tracePt t="217079" x="3511550" y="3321050"/>
          <p14:tracePt t="217096" x="3505200" y="3314700"/>
          <p14:tracePt t="217112" x="3498850" y="3314700"/>
          <p14:tracePt t="217129" x="3492500" y="3314700"/>
          <p14:tracePt t="217146" x="3460750" y="3346450"/>
          <p14:tracePt t="217163" x="3409950" y="3384550"/>
          <p14:tracePt t="217179" x="3378200" y="3409950"/>
          <p14:tracePt t="217196" x="3365500" y="3422650"/>
          <p14:tracePt t="217213" x="3359150" y="3429000"/>
          <p14:tracePt t="217246" x="3359150" y="3435350"/>
          <p14:tracePt t="217263" x="3378200" y="3448050"/>
          <p14:tracePt t="217281" x="3429000" y="3486150"/>
          <p14:tracePt t="217296" x="3448050" y="3492500"/>
          <p14:tracePt t="217313" x="3473450" y="3505200"/>
          <p14:tracePt t="217329" x="3492500" y="3517900"/>
          <p14:tracePt t="217372" x="3498850" y="3517900"/>
          <p14:tracePt t="217408" x="3505200" y="3517900"/>
          <p14:tracePt t="217516" x="3498850" y="3517900"/>
          <p14:tracePt t="217551" x="3486150" y="3517900"/>
          <p14:tracePt t="217646" x="3486150" y="3511550"/>
          <p14:tracePt t="217669" x="3505200" y="3505200"/>
          <p14:tracePt t="217697" x="3644900" y="3505200"/>
          <p14:tracePt t="217716" x="3822700" y="3505200"/>
          <p14:tracePt t="217732" x="4006850" y="3498850"/>
          <p14:tracePt t="217746" x="4178300" y="3486150"/>
          <p14:tracePt t="217763" x="4324350" y="3473450"/>
          <p14:tracePt t="217780" x="4451350" y="3467100"/>
          <p14:tracePt t="217781" x="4502150" y="3460750"/>
          <p14:tracePt t="217796" x="4540250" y="3454400"/>
          <p14:tracePt t="217814" x="4616450" y="3435350"/>
          <p14:tracePt t="217830" x="4629150" y="3429000"/>
          <p14:tracePt t="217846" x="4629150" y="3422650"/>
          <p14:tracePt t="217863" x="4629150" y="3416300"/>
          <p14:tracePt t="217880" x="4629150" y="3403600"/>
          <p14:tracePt t="217897" x="4641850" y="3397250"/>
          <p14:tracePt t="217913" x="4673600" y="3378200"/>
          <p14:tracePt t="217930" x="4730750" y="3365500"/>
          <p14:tracePt t="217946" x="4794250" y="3359150"/>
          <p14:tracePt t="217963" x="4832350" y="3359150"/>
          <p14:tracePt t="217980" x="4889500" y="3352800"/>
          <p14:tracePt t="217997" x="4946650" y="3340100"/>
          <p14:tracePt t="218013" x="5035550" y="3302000"/>
          <p14:tracePt t="218030" x="5048250" y="3289300"/>
          <p14:tracePt t="218031" x="5067300" y="3276600"/>
          <p14:tracePt t="218048" x="5086350" y="3244850"/>
          <p14:tracePt t="218065" x="5092700" y="3206750"/>
          <p14:tracePt t="218081" x="5086350" y="3181350"/>
          <p14:tracePt t="218096" x="5054600" y="3168650"/>
          <p14:tracePt t="218113" x="5003800" y="3162300"/>
          <p14:tracePt t="218130" x="4940300" y="3162300"/>
          <p14:tracePt t="218147" x="4857750" y="3162300"/>
          <p14:tracePt t="218164" x="4787900" y="3168650"/>
          <p14:tracePt t="218180" x="4718050" y="3181350"/>
          <p14:tracePt t="218197" x="4654550" y="3194050"/>
          <p14:tracePt t="218213" x="4584700" y="3225800"/>
          <p14:tracePt t="218230" x="4483100" y="3276600"/>
          <p14:tracePt t="218247" x="4375150" y="3333750"/>
          <p14:tracePt t="218248" x="4318000" y="3378200"/>
          <p14:tracePt t="218263" x="4241800" y="3448050"/>
          <p14:tracePt t="218280" x="4229100" y="3517900"/>
          <p14:tracePt t="218297" x="4324350" y="3568700"/>
          <p14:tracePt t="218313" x="4495800" y="3587750"/>
          <p14:tracePt t="218330" x="4679950" y="3594100"/>
          <p14:tracePt t="218347" x="4838700" y="3594100"/>
          <p14:tracePt t="218363" x="4953000" y="3587750"/>
          <p14:tracePt t="218380" x="5003800" y="3575050"/>
          <p14:tracePt t="218397" x="5016500" y="3568700"/>
          <p14:tracePt t="218430" x="5003800" y="3568700"/>
          <p14:tracePt t="218447" x="4972050" y="3575050"/>
          <p14:tracePt t="218464" x="4927600" y="3587750"/>
          <p14:tracePt t="218481" x="4895850" y="3600450"/>
          <p14:tracePt t="218497" x="4889500" y="3600450"/>
          <p14:tracePt t="218560" x="4889500" y="3594100"/>
          <p14:tracePt t="218579" x="4889500" y="3587750"/>
          <p14:tracePt t="218590" x="4889500" y="3581400"/>
          <p14:tracePt t="218693" x="4883150" y="3581400"/>
          <p14:tracePt t="218706" x="4876800" y="3581400"/>
          <p14:tracePt t="218716" x="4870450" y="3581400"/>
          <p14:tracePt t="218730" x="4864100" y="3581400"/>
          <p14:tracePt t="218747" x="4857750" y="3581400"/>
          <p14:tracePt t="218764" x="4851400" y="3581400"/>
          <p14:tracePt t="218780" x="4838700" y="3581400"/>
          <p14:tracePt t="218798" x="4819650" y="3587750"/>
          <p14:tracePt t="218799" x="4813300" y="3587750"/>
          <p14:tracePt t="218820" x="4800600" y="3587750"/>
          <p14:tracePt t="218894" x="4800600" y="3581400"/>
          <p14:tracePt t="218911" x="4800600" y="3575050"/>
          <p14:tracePt t="218936" x="4800600" y="3568700"/>
          <p14:tracePt t="218947" x="4800600" y="3562350"/>
          <p14:tracePt t="219092" x="4806950" y="3562350"/>
          <p14:tracePt t="219554" x="4800600" y="3562350"/>
          <p14:tracePt t="219568" x="4794250" y="3562350"/>
          <p14:tracePt t="219583" x="4787900" y="3562350"/>
          <p14:tracePt t="219598" x="4781550" y="3562350"/>
          <p14:tracePt t="219664" x="4775200" y="3562350"/>
          <p14:tracePt t="219681" x="4775200" y="3556000"/>
          <p14:tracePt t="219892" x="4768850" y="3556000"/>
          <p14:tracePt t="219908" x="4781550" y="3556000"/>
          <p14:tracePt t="219918" x="4851400" y="3556000"/>
          <p14:tracePt t="219932" x="4940300" y="3556000"/>
          <p14:tracePt t="219948" x="5181600" y="3581400"/>
          <p14:tracePt t="219965" x="5403850" y="3606800"/>
          <p14:tracePt t="219982" x="5524500" y="3619500"/>
          <p14:tracePt t="219998" x="5575300" y="3632200"/>
          <p14:tracePt t="220015" x="5588000" y="3638550"/>
          <p14:tracePt t="220049" x="5594350" y="3638550"/>
          <p14:tracePt t="220082" x="5619750" y="3657600"/>
          <p14:tracePt t="220098" x="5657850" y="3670300"/>
          <p14:tracePt t="220115" x="5734050" y="3683000"/>
          <p14:tracePt t="220132" x="5797550" y="3689350"/>
          <p14:tracePt t="220148" x="5842000" y="3695700"/>
          <p14:tracePt t="220165" x="5880100" y="3702050"/>
          <p14:tracePt t="220182" x="5937250" y="3727450"/>
          <p14:tracePt t="220198" x="6000750" y="3759200"/>
          <p14:tracePt t="220218" x="6140450" y="3803650"/>
          <p14:tracePt t="220232" x="6267450" y="3835400"/>
          <p14:tracePt t="220248" x="6330950" y="3841750"/>
          <p14:tracePt t="220265" x="6369050" y="3841750"/>
          <p14:tracePt t="220310" x="6375400" y="3835400"/>
          <p14:tracePt t="220372" x="6369050" y="3835400"/>
          <p14:tracePt t="220391" x="6356350" y="3835400"/>
          <p14:tracePt t="220406" x="6350000" y="3835400"/>
          <p14:tracePt t="220417" x="6337300" y="3835400"/>
          <p14:tracePt t="220432" x="6324600" y="3835400"/>
          <p14:tracePt t="220448" x="6311900" y="3841750"/>
          <p14:tracePt t="220465" x="6305550" y="3848100"/>
          <p14:tracePt t="220541" x="6299200" y="3848100"/>
          <p14:tracePt t="220554" x="6292850" y="3848100"/>
          <p14:tracePt t="220573" x="6286500" y="3848100"/>
          <p14:tracePt t="220599" x="6280150" y="3848100"/>
          <p14:tracePt t="220615" x="6273800" y="3848100"/>
          <p14:tracePt t="220632" x="6267450" y="3848100"/>
          <p14:tracePt t="220649" x="6254750" y="3848100"/>
          <p14:tracePt t="220666" x="6242050" y="3848100"/>
          <p14:tracePt t="220682" x="6229350" y="3848100"/>
          <p14:tracePt t="220699" x="6210300" y="3848100"/>
          <p14:tracePt t="220715" x="6172200" y="3848100"/>
          <p14:tracePt t="220733" x="6140450" y="3848100"/>
          <p14:tracePt t="220750" x="6045200" y="3848100"/>
          <p14:tracePt t="220765" x="5969000" y="3835400"/>
          <p14:tracePt t="220784" x="5822950" y="3816350"/>
          <p14:tracePt t="220799" x="5721350" y="3797300"/>
          <p14:tracePt t="220815" x="5594350" y="3771900"/>
          <p14:tracePt t="220832" x="5499100" y="3746500"/>
          <p14:tracePt t="220849" x="5429250" y="3727450"/>
          <p14:tracePt t="220865" x="5372100" y="3702050"/>
          <p14:tracePt t="220882" x="5327650" y="3689350"/>
          <p14:tracePt t="220899" x="5314950" y="3683000"/>
          <p14:tracePt t="220916" x="5308600" y="3683000"/>
          <p14:tracePt t="220933" x="5302250" y="3683000"/>
          <p14:tracePt t="220950" x="5295900" y="3683000"/>
          <p14:tracePt t="220966" x="5289550" y="3683000"/>
          <p14:tracePt t="220982" x="5283200" y="3676650"/>
          <p14:tracePt t="220999" x="5276850" y="3670300"/>
          <p14:tracePt t="221015" x="5257800" y="3651250"/>
          <p14:tracePt t="221032" x="5245100" y="3644900"/>
          <p14:tracePt t="221049" x="5219700" y="3619500"/>
          <p14:tracePt t="221066" x="5200650" y="3600450"/>
          <p14:tracePt t="221082" x="5187950" y="3587750"/>
          <p14:tracePt t="221099" x="5175250" y="3568700"/>
          <p14:tracePt t="221115" x="5162550" y="3543300"/>
          <p14:tracePt t="221132" x="5156200" y="3524250"/>
          <p14:tracePt t="221149" x="5156200" y="3511550"/>
          <p14:tracePt t="221166" x="5156200" y="3498850"/>
          <p14:tracePt t="221182" x="5156200" y="3492500"/>
          <p14:tracePt t="221276" x="5162550" y="3492500"/>
          <p14:tracePt t="221292" x="5168900" y="3486150"/>
          <p14:tracePt t="221316" x="5175250" y="3486150"/>
          <p14:tracePt t="221332" x="5181600" y="3486150"/>
          <p14:tracePt t="221349" x="5207000" y="3486150"/>
          <p14:tracePt t="221366" x="5264150" y="3505200"/>
          <p14:tracePt t="221383" x="5295900" y="3511550"/>
          <p14:tracePt t="221400" x="5321300" y="3524250"/>
          <p14:tracePt t="221417" x="5327650" y="3524250"/>
          <p14:tracePt t="221433" x="5334000" y="3524250"/>
          <p14:tracePt t="221449" x="5353050" y="3524250"/>
          <p14:tracePt t="221466" x="5372100" y="3524250"/>
          <p14:tracePt t="221483" x="5422900" y="3524250"/>
          <p14:tracePt t="221499" x="5473700" y="3524250"/>
          <p14:tracePt t="221516" x="5499100" y="3524250"/>
          <p14:tracePt t="221533" x="5518150" y="3517900"/>
          <p14:tracePt t="221549" x="5524500" y="3517900"/>
          <p14:tracePt t="221566" x="5530850" y="3517900"/>
          <p14:tracePt t="221584" x="5537200" y="3517900"/>
          <p14:tracePt t="221599" x="5549900" y="3517900"/>
          <p14:tracePt t="221616" x="5581650" y="3511550"/>
          <p14:tracePt t="221633" x="5626100" y="3511550"/>
          <p14:tracePt t="221649" x="5657850" y="3505200"/>
          <p14:tracePt t="221666" x="5676900" y="3505200"/>
          <p14:tracePt t="221683" x="5689600" y="3505200"/>
          <p14:tracePt t="221700" x="5695950" y="3498850"/>
          <p14:tracePt t="221735" x="5702300" y="3498850"/>
          <p14:tracePt t="221750" x="5708650" y="3492500"/>
          <p14:tracePt t="221766" x="5708650" y="3486150"/>
          <p14:tracePt t="221783" x="5708650" y="3479800"/>
          <p14:tracePt t="221800" x="5708650" y="3473450"/>
          <p14:tracePt t="221816" x="5715000" y="3473450"/>
          <p14:tracePt t="221833" x="5715000" y="3467100"/>
          <p14:tracePt t="221850" x="5727700" y="3467100"/>
          <p14:tracePt t="221866" x="5734050" y="3467100"/>
          <p14:tracePt t="221895" x="5740400" y="3467100"/>
          <p14:tracePt t="222041" x="5753100" y="3467100"/>
          <p14:tracePt t="222057" x="5803900" y="3467100"/>
          <p14:tracePt t="222072" x="5918200" y="3467100"/>
          <p14:tracePt t="222083" x="6000750" y="3467100"/>
          <p14:tracePt t="222100" x="6165850" y="3454400"/>
          <p14:tracePt t="222116" x="6267450" y="3441700"/>
          <p14:tracePt t="222134" x="6324600" y="3429000"/>
          <p14:tracePt t="222150" x="6343650" y="3429000"/>
          <p14:tracePt t="222186" x="6343650" y="3435350"/>
          <p14:tracePt t="222205" x="6337300" y="3441700"/>
          <p14:tracePt t="222219" x="6330950" y="3454400"/>
          <p14:tracePt t="222233" x="6330950" y="3460750"/>
          <p14:tracePt t="222267" x="6337300" y="3460750"/>
          <p14:tracePt t="222283" x="6350000" y="3454400"/>
          <p14:tracePt t="222301" x="6375400" y="3448050"/>
          <p14:tracePt t="222319" x="6400800" y="3448050"/>
          <p14:tracePt t="222334" x="6407150" y="3448050"/>
          <p14:tracePt t="222350" x="6419850" y="3448050"/>
          <p14:tracePt t="222367" x="6432550" y="3448050"/>
          <p14:tracePt t="222383" x="6432550" y="3454400"/>
          <p14:tracePt t="222400" x="6438900" y="3454400"/>
          <p14:tracePt t="222431" x="6438900" y="3460750"/>
          <p14:tracePt t="222445" x="6432550" y="3467100"/>
          <p14:tracePt t="222458" x="6413500" y="3479800"/>
          <p14:tracePt t="222472" x="6400800" y="3486150"/>
          <p14:tracePt t="222483" x="6388100" y="3492500"/>
          <p14:tracePt t="222500" x="6381750" y="3498850"/>
          <p14:tracePt t="222517" x="6375400" y="3498850"/>
          <p14:tracePt t="222534" x="6356350" y="3505200"/>
          <p14:tracePt t="222550" x="6280150" y="3505200"/>
          <p14:tracePt t="222569" x="6108700" y="3505200"/>
          <p14:tracePt t="222590" x="6000750" y="3498850"/>
          <p14:tracePt t="222608" x="5829300" y="3492500"/>
          <p14:tracePt t="222625" x="5753100" y="3492500"/>
          <p14:tracePt t="222635" x="5734050" y="3492500"/>
          <p14:tracePt t="222650" x="5715000" y="3492500"/>
          <p14:tracePt t="222667" x="5702300" y="3498850"/>
          <p14:tracePt t="222684" x="5676900" y="3498850"/>
          <p14:tracePt t="222701" x="5537200" y="3511550"/>
          <p14:tracePt t="222720" x="5270500" y="3524250"/>
          <p14:tracePt t="222734" x="5130800" y="3524250"/>
          <p14:tracePt t="222750" x="4864100" y="3517900"/>
          <p14:tracePt t="222767" x="4514850" y="3517900"/>
          <p14:tracePt t="222784" x="4419600" y="3517900"/>
          <p14:tracePt t="222801" x="4368800" y="3524250"/>
          <p14:tracePt t="222817" x="4343400" y="3536950"/>
          <p14:tracePt t="222834" x="4260850" y="3556000"/>
          <p14:tracePt t="222850" x="4127500" y="3575050"/>
          <p14:tracePt t="222870" x="3956050" y="3581400"/>
          <p14:tracePt t="222884" x="3771900" y="3587750"/>
          <p14:tracePt t="222900" x="3581400" y="3587750"/>
          <p14:tracePt t="222917" x="3429000" y="3600450"/>
          <p14:tracePt t="222934" x="3365500" y="3606800"/>
          <p14:tracePt t="222951" x="3352800" y="3613150"/>
          <p14:tracePt t="222967" x="3346450" y="3619500"/>
          <p14:tracePt t="222985" x="3340100" y="3625850"/>
          <p14:tracePt t="223002" x="3333750" y="3625850"/>
          <p14:tracePt t="223017" x="3333750" y="3632200"/>
          <p14:tracePt t="223075" x="3333750" y="3638550"/>
          <p14:tracePt t="223084" x="3340100" y="3638550"/>
          <p14:tracePt t="223101" x="3346450" y="3638550"/>
          <p14:tracePt t="223134" x="3346450" y="3651250"/>
          <p14:tracePt t="223151" x="3346450" y="3663950"/>
          <p14:tracePt t="223216" x="3352800" y="3670300"/>
          <p14:tracePt t="223234" x="3359150" y="3670300"/>
          <p14:tracePt t="223251" x="3390900" y="3670300"/>
          <p14:tracePt t="223267" x="3473450" y="3676650"/>
          <p14:tracePt t="223285" x="3517900" y="3683000"/>
          <p14:tracePt t="223301" x="3575050" y="3689350"/>
          <p14:tracePt t="223317" x="3606800" y="3695700"/>
          <p14:tracePt t="223336" x="3632200" y="3695700"/>
          <p14:tracePt t="223351" x="3651250" y="3695700"/>
          <p14:tracePt t="223367" x="3657600" y="3695700"/>
          <p14:tracePt t="223491" x="3663950" y="3702050"/>
          <p14:tracePt t="223542" x="3670300" y="3702050"/>
          <p14:tracePt t="223553" x="3676650" y="3702050"/>
          <p14:tracePt t="223567" x="3683000" y="3702050"/>
          <p14:tracePt t="223584" x="3714750" y="3702050"/>
          <p14:tracePt t="223601" x="3803650" y="3695700"/>
          <p14:tracePt t="223618" x="3873500" y="3689350"/>
          <p14:tracePt t="223635" x="3943350" y="3683000"/>
          <p14:tracePt t="223652" x="4006850" y="3676650"/>
          <p14:tracePt t="223674" x="4064000" y="3676650"/>
          <p14:tracePt t="223688" x="4102100" y="3676650"/>
          <p14:tracePt t="223829" x="4108450" y="3676650"/>
          <p14:tracePt t="223955" x="4127500" y="3689350"/>
          <p14:tracePt t="223972" x="4152900" y="3695700"/>
          <p14:tracePt t="223985" x="4159250" y="3695700"/>
          <p14:tracePt t="224002" x="4165600" y="3702050"/>
          <p14:tracePt t="224018" x="4171950" y="3702050"/>
          <p14:tracePt t="224052" x="4178300" y="3702050"/>
          <p14:tracePt t="224074" x="4197350" y="3702050"/>
          <p14:tracePt t="224087" x="4210050" y="3708400"/>
          <p14:tracePt t="224101" x="4222750" y="3714750"/>
          <p14:tracePt t="224118" x="4235450" y="3721100"/>
          <p14:tracePt t="224135" x="4248150" y="3727450"/>
          <p14:tracePt t="224152" x="4260850" y="3733800"/>
          <p14:tracePt t="224168" x="4273550" y="3733800"/>
          <p14:tracePt t="224185" x="4286250" y="3733800"/>
          <p14:tracePt t="224202" x="4298950" y="3733800"/>
          <p14:tracePt t="224218" x="4311650" y="3733800"/>
          <p14:tracePt t="224235" x="4330700" y="3733800"/>
          <p14:tracePt t="224252" x="4343400" y="3733800"/>
          <p14:tracePt t="224268" x="4349750" y="3733800"/>
          <p14:tracePt t="224285" x="4362450" y="3733800"/>
          <p14:tracePt t="224302" x="4368800" y="3733800"/>
          <p14:tracePt t="224303" x="4375150" y="3727450"/>
          <p14:tracePt t="224318" x="4387850" y="3727450"/>
          <p14:tracePt t="224319" x="4406900" y="3727450"/>
          <p14:tracePt t="224336" x="4432300" y="3727450"/>
          <p14:tracePt t="224352" x="4457700" y="3727450"/>
          <p14:tracePt t="224368" x="4470400" y="3727450"/>
          <p14:tracePt t="224385" x="4483100" y="3727450"/>
          <p14:tracePt t="224402" x="4489450" y="3727450"/>
          <p14:tracePt t="224418" x="4495800" y="3721100"/>
          <p14:tracePt t="224435" x="4508500" y="3721100"/>
          <p14:tracePt t="224452" x="4514850" y="3721100"/>
          <p14:tracePt t="224588" x="4521200" y="3721100"/>
          <p14:tracePt t="224609" x="4521200" y="3714750"/>
          <p14:tracePt t="224628" x="4559300" y="3708400"/>
          <p14:tracePt t="224639" x="4578350" y="3708400"/>
          <p14:tracePt t="224652" x="4648200" y="3702050"/>
          <p14:tracePt t="224669" x="4749800" y="3708400"/>
          <p14:tracePt t="224685" x="4851400" y="3714750"/>
          <p14:tracePt t="224702" x="4889500" y="3714750"/>
          <p14:tracePt t="224718" x="4895850" y="3714750"/>
          <p14:tracePt t="224828" x="4902200" y="3714750"/>
          <p14:tracePt t="224947" x="4895850" y="3714750"/>
          <p14:tracePt t="224964" x="4889500" y="3714750"/>
          <p14:tracePt t="225231" x="4895850" y="3714750"/>
          <p14:tracePt t="225251" x="4940300" y="3714750"/>
          <p14:tracePt t="225277" x="5124450" y="3714750"/>
          <p14:tracePt t="225287" x="5162550" y="3714750"/>
          <p14:tracePt t="225302" x="5219700" y="3714750"/>
          <p14:tracePt t="225319" x="5226050" y="3714750"/>
          <p14:tracePt t="225375" x="5232400" y="3714750"/>
          <p14:tracePt t="225390" x="5238750" y="3714750"/>
          <p14:tracePt t="225403" x="5245100" y="3714750"/>
          <p14:tracePt t="225429" x="5276850" y="3714750"/>
          <p14:tracePt t="225444" x="5283200" y="3708400"/>
          <p14:tracePt t="225454" x="5289550" y="3708400"/>
          <p14:tracePt t="225469" x="5308600" y="3708400"/>
          <p14:tracePt t="225486" x="5327650" y="3702050"/>
          <p14:tracePt t="225503" x="5353050" y="3702050"/>
          <p14:tracePt t="225519" x="5422900" y="3689350"/>
          <p14:tracePt t="225537" x="5454650" y="3689350"/>
          <p14:tracePt t="225555" x="5480050" y="3689350"/>
          <p14:tracePt t="225570" x="5499100" y="3683000"/>
          <p14:tracePt t="225586" x="5518150" y="3683000"/>
          <p14:tracePt t="225603" x="5549900" y="3676650"/>
          <p14:tracePt t="225619" x="5600700" y="3670300"/>
          <p14:tracePt t="225636" x="5632450" y="3670300"/>
          <p14:tracePt t="225653" x="5676900" y="3663950"/>
          <p14:tracePt t="225670" x="5702300" y="3657600"/>
          <p14:tracePt t="225686" x="5708650" y="3657600"/>
          <p14:tracePt t="225703" x="5708650" y="3651250"/>
          <p14:tracePt t="225827" x="5715000" y="3651250"/>
          <p14:tracePt t="225844" x="5791200" y="3651250"/>
          <p14:tracePt t="225859" x="5822950" y="3644900"/>
          <p14:tracePt t="225875" x="5892800" y="3644900"/>
          <p14:tracePt t="225886" x="5962650" y="3638550"/>
          <p14:tracePt t="225903" x="6045200" y="3632200"/>
          <p14:tracePt t="225919" x="6134100" y="3619500"/>
          <p14:tracePt t="225936" x="6172200" y="3619500"/>
          <p14:tracePt t="225953" x="6184900" y="3613150"/>
          <p14:tracePt t="226004" x="6178550" y="3613150"/>
          <p14:tracePt t="226020" x="6172200" y="3619500"/>
          <p14:tracePt t="226037" x="6165850" y="3619500"/>
          <p14:tracePt t="226054" x="6159500" y="3619500"/>
          <p14:tracePt t="226080" x="6146800" y="3619500"/>
          <p14:tracePt t="226096" x="6134100" y="3619500"/>
          <p14:tracePt t="226106" x="6127750" y="3619500"/>
          <p14:tracePt t="226120" x="6121400" y="3619500"/>
          <p14:tracePt t="226175" x="6121400" y="3625850"/>
          <p14:tracePt t="226199" x="6172200" y="3657600"/>
          <p14:tracePt t="226225" x="6318250" y="3702050"/>
          <p14:tracePt t="226237" x="6343650" y="3708400"/>
          <p14:tracePt t="226254" x="6350000" y="3708400"/>
          <p14:tracePt t="226287" x="6337300" y="3708400"/>
          <p14:tracePt t="226485" x="6330950" y="3702050"/>
          <p14:tracePt t="226500" x="6324600" y="3702050"/>
          <p14:tracePt t="226511" x="6318250" y="3702050"/>
          <p14:tracePt t="226648" x="6311900" y="3702050"/>
          <p14:tracePt t="226664" x="6305550" y="3708400"/>
          <p14:tracePt t="226679" x="6292850" y="3708400"/>
          <p14:tracePt t="226689" x="6292850" y="3714750"/>
          <p14:tracePt t="226704" x="6286500" y="3714750"/>
          <p14:tracePt t="226738" x="6280150" y="3714750"/>
          <p14:tracePt t="226839" x="6273800" y="3714750"/>
          <p14:tracePt t="226962" x="6267450" y="3714750"/>
          <p14:tracePt t="226982" x="6229350" y="3714750"/>
          <p14:tracePt t="226994" x="6210300" y="3708400"/>
          <p14:tracePt t="227011" x="6178550" y="3702050"/>
          <p14:tracePt t="227029" x="6127750" y="3689350"/>
          <p14:tracePt t="227047" x="6083300" y="3689350"/>
          <p14:tracePt t="227060" x="6051550" y="3683000"/>
          <p14:tracePt t="227077" x="5962650" y="3663950"/>
          <p14:tracePt t="227087" x="5746750" y="3651250"/>
          <p14:tracePt t="227104" x="5435600" y="3625850"/>
          <p14:tracePt t="227121" x="5099050" y="3594100"/>
          <p14:tracePt t="227138" x="4813300" y="3562350"/>
          <p14:tracePt t="227154" x="4622800" y="3536950"/>
          <p14:tracePt t="227171" x="4489450" y="3524250"/>
          <p14:tracePt t="227188" x="4349750" y="3524250"/>
          <p14:tracePt t="227208" x="4064000" y="3543300"/>
          <p14:tracePt t="227220" x="3930650" y="3549650"/>
          <p14:tracePt t="227237" x="3695700" y="3556000"/>
          <p14:tracePt t="227254" x="3435350" y="3556000"/>
          <p14:tracePt t="227255" x="3327400" y="3556000"/>
          <p14:tracePt t="227272" x="3187700" y="3556000"/>
          <p14:tracePt t="227288" x="3105150" y="3556000"/>
          <p14:tracePt t="227304" x="3060700" y="3568700"/>
          <p14:tracePt t="227321" x="3035300" y="3587750"/>
          <p14:tracePt t="227338" x="2882900" y="3644900"/>
          <p14:tracePt t="227354" x="2762250" y="3670300"/>
          <p14:tracePt t="227371" x="2628900" y="3695700"/>
          <p14:tracePt t="227388" x="2565400" y="3714750"/>
          <p14:tracePt t="227404" x="2552700" y="3714750"/>
          <p14:tracePt t="227438" x="2559050" y="3721100"/>
          <p14:tracePt t="227454" x="2584450" y="3727450"/>
          <p14:tracePt t="227471" x="2609850" y="3733800"/>
          <p14:tracePt t="227489" x="2622550" y="3778250"/>
          <p14:tracePt t="227504" x="2622550" y="3797300"/>
          <p14:tracePt t="227521" x="2635250" y="3854450"/>
          <p14:tracePt t="227538" x="2667000" y="3917950"/>
          <p14:tracePt t="227555" x="2692400" y="3943350"/>
          <p14:tracePt t="227571" x="2705100" y="3949700"/>
          <p14:tracePt t="227588" x="2717800" y="3956050"/>
          <p14:tracePt t="227605" x="2768600" y="3956050"/>
          <p14:tracePt t="227621" x="2800350" y="3956050"/>
          <p14:tracePt t="227638" x="2806700" y="3956050"/>
          <p14:tracePt t="227655" x="2813050" y="3956050"/>
          <p14:tracePt t="227671" x="2819400" y="3956050"/>
          <p14:tracePt t="227688" x="2832100" y="3949700"/>
          <p14:tracePt t="227704" x="2851150" y="3943350"/>
          <p14:tracePt t="227721" x="2876550" y="3943350"/>
          <p14:tracePt t="227740" x="2895600" y="3937000"/>
          <p14:tracePt t="227756" x="2901950" y="3937000"/>
          <p14:tracePt t="227893" x="2901950" y="3949700"/>
          <p14:tracePt t="227909" x="2901950" y="3956050"/>
          <p14:tracePt t="227921" x="2895600" y="3956050"/>
          <p14:tracePt t="227938" x="2895600" y="3962400"/>
          <p14:tracePt t="228051" x="2901950" y="3962400"/>
          <p14:tracePt t="228098" x="3213100" y="3981450"/>
          <p14:tracePt t="228113" x="3346450" y="3981450"/>
          <p14:tracePt t="228135" x="3524250" y="3981450"/>
          <p14:tracePt t="228149" x="3683000" y="3962400"/>
          <p14:tracePt t="228159" x="3759200" y="3956050"/>
          <p14:tracePt t="228171" x="3905250" y="3943350"/>
          <p14:tracePt t="228188" x="3975100" y="3943350"/>
          <p14:tracePt t="228205" x="3994150" y="3937000"/>
          <p14:tracePt t="228546" x="4013200" y="3937000"/>
          <p14:tracePt t="228561" x="4025900" y="3937000"/>
          <p14:tracePt t="228575" x="4038600" y="3937000"/>
          <p14:tracePt t="228590" x="4051300" y="3937000"/>
          <p14:tracePt t="228606" x="4070350" y="3937000"/>
          <p14:tracePt t="228627" x="4089400" y="3937000"/>
          <p14:tracePt t="228639" x="4108450" y="3937000"/>
          <p14:tracePt t="228655" x="4127500" y="3937000"/>
          <p14:tracePt t="228673" x="4140200" y="3943350"/>
          <p14:tracePt t="228689" x="4159250" y="3943350"/>
          <p14:tracePt t="228706" x="4171950" y="3943350"/>
          <p14:tracePt t="228724" x="4184650" y="3943350"/>
          <p14:tracePt t="228755" x="4191000" y="3943350"/>
          <p14:tracePt t="228832" x="4197350" y="3943350"/>
          <p14:tracePt t="228852" x="4210050" y="3943350"/>
          <p14:tracePt t="228871" x="4241800" y="3943350"/>
          <p14:tracePt t="228889" x="4260850" y="3943350"/>
          <p14:tracePt t="228906" x="4273550" y="3943350"/>
          <p14:tracePt t="228922" x="4286250" y="3943350"/>
          <p14:tracePt t="228939" x="4292600" y="3943350"/>
          <p14:tracePt t="228956" x="4311650" y="3943350"/>
          <p14:tracePt t="228972" x="4324350" y="3943350"/>
          <p14:tracePt t="228989" x="4356100" y="3937000"/>
          <p14:tracePt t="229006" x="4381500" y="3937000"/>
          <p14:tracePt t="229023" x="4394200" y="3937000"/>
          <p14:tracePt t="229039" x="4400550" y="3937000"/>
          <p14:tracePt t="229056" x="4406900" y="3937000"/>
          <p14:tracePt t="229089" x="4413250" y="3930650"/>
          <p14:tracePt t="229106" x="4419600" y="3930650"/>
          <p14:tracePt t="229122" x="4419600" y="3924300"/>
          <p14:tracePt t="229141" x="4419600" y="3917950"/>
          <p14:tracePt t="229216" x="4502150" y="3911600"/>
          <p14:tracePt t="229229" x="4660900" y="3917950"/>
          <p14:tracePt t="229239" x="4749800" y="3924300"/>
          <p14:tracePt t="229256" x="4921250" y="3943350"/>
          <p14:tracePt t="229272" x="5073650" y="3956050"/>
          <p14:tracePt t="229289" x="5213350" y="3962400"/>
          <p14:tracePt t="229306" x="5308600" y="3962400"/>
          <p14:tracePt t="229323" x="5340350" y="3962400"/>
          <p14:tracePt t="229339" x="5346700" y="3956050"/>
          <p14:tracePt t="229453" x="5340350" y="3956050"/>
          <p14:tracePt t="229495" x="5302250" y="3905250"/>
          <p14:tracePt t="229508" x="5302250" y="3892550"/>
          <p14:tracePt t="229523" x="5295900" y="3892550"/>
          <p14:tracePt t="229539" x="5283200" y="3879850"/>
          <p14:tracePt t="233774" x="5283200" y="3886200"/>
          <p14:tracePt t="233798" x="5245100" y="3937000"/>
          <p14:tracePt t="233818" x="5162550" y="3994150"/>
          <p14:tracePt t="233828" x="5118100" y="4019550"/>
          <p14:tracePt t="233844" x="5041900" y="4070350"/>
          <p14:tracePt t="233860" x="4965700" y="4127500"/>
          <p14:tracePt t="233876" x="4940300" y="4165600"/>
          <p14:tracePt t="233893" x="4921250" y="4178300"/>
          <p14:tracePt t="233910" x="4864100" y="4203700"/>
          <p14:tracePt t="233927" x="4787900" y="4222750"/>
          <p14:tracePt t="233943" x="4705350" y="4235450"/>
          <p14:tracePt t="233960" x="4654550" y="4241800"/>
          <p14:tracePt t="233977" x="4641850" y="4241800"/>
          <p14:tracePt t="234027" x="4629150" y="4241800"/>
          <p14:tracePt t="234043" x="4533900" y="4241800"/>
          <p14:tracePt t="234060" x="4406900" y="4248150"/>
          <p14:tracePt t="234076" x="4273550" y="4248150"/>
          <p14:tracePt t="234094" x="4171950" y="4248150"/>
          <p14:tracePt t="234110" x="4140200" y="4248150"/>
          <p14:tracePt t="234170" x="4140200" y="4241800"/>
          <p14:tracePt t="234189" x="4127500" y="4235450"/>
          <p14:tracePt t="234202" x="4089400" y="4229100"/>
          <p14:tracePt t="234218" x="4057650" y="4216400"/>
          <p14:tracePt t="234229" x="4051300" y="4210050"/>
          <p14:tracePt t="234243" x="4032250" y="4197350"/>
          <p14:tracePt t="234260" x="4019550" y="4184650"/>
          <p14:tracePt t="234277" x="4000500" y="4165600"/>
          <p14:tracePt t="234294" x="3975100" y="4140200"/>
          <p14:tracePt t="234310" x="3962400" y="4127500"/>
          <p14:tracePt t="234327" x="3956050" y="4127500"/>
          <p14:tracePt t="237429" x="4025900" y="4108450"/>
          <p14:tracePt t="237445" x="4203700" y="4083050"/>
          <p14:tracePt t="237458" x="4368800" y="4064000"/>
          <p14:tracePt t="237476" x="4991100" y="4025900"/>
          <p14:tracePt t="237486" x="5238750" y="4025900"/>
          <p14:tracePt t="237496" x="5429250" y="4044950"/>
          <p14:tracePt t="237513" x="5746750" y="4108450"/>
          <p14:tracePt t="237530" x="6121400" y="4146550"/>
          <p14:tracePt t="237546" x="6229350" y="4152900"/>
          <p14:tracePt t="237563" x="6483350" y="4152900"/>
          <p14:tracePt t="237579" x="6705600" y="4140200"/>
          <p14:tracePt t="237597" x="6896100" y="4127500"/>
          <p14:tracePt t="237615" x="7086600" y="4127500"/>
          <p14:tracePt t="237629" x="7137400" y="4127500"/>
          <p14:tracePt t="237766" x="7137400" y="4121150"/>
          <p14:tracePt t="237784" x="7131050" y="4095750"/>
          <p14:tracePt t="237801" x="7099300" y="4070350"/>
          <p14:tracePt t="237817" x="7092950" y="4064000"/>
          <p14:tracePt t="237858" x="7067550" y="4057650"/>
          <p14:tracePt t="237875" x="6965950" y="4038600"/>
          <p14:tracePt t="237888" x="6794500" y="4013200"/>
          <p14:tracePt t="237899" x="6667500" y="3987800"/>
          <p14:tracePt t="237913" x="6445250" y="3949700"/>
          <p14:tracePt t="237930" x="6261100" y="3924300"/>
          <p14:tracePt t="237948" x="6146800" y="3911600"/>
          <p14:tracePt t="237963" x="6115050" y="3905250"/>
          <p14:tracePt t="237997" x="6121400" y="3898900"/>
          <p14:tracePt t="238013" x="6153150" y="3898900"/>
          <p14:tracePt t="238030" x="6159500" y="3892550"/>
          <p14:tracePt t="238046" x="6153150" y="3898900"/>
          <p14:tracePt t="238064" x="6134100" y="3905250"/>
          <p14:tracePt t="238082" x="6083300" y="3917950"/>
          <p14:tracePt t="238097" x="6032500" y="3924300"/>
          <p14:tracePt t="238113" x="6000750" y="3924300"/>
          <p14:tracePt t="238130" x="5994400" y="3930650"/>
          <p14:tracePt t="238147" x="5994400" y="3943350"/>
          <p14:tracePt t="238163" x="6007100" y="4006850"/>
          <p14:tracePt t="238180" x="6032500" y="4070350"/>
          <p14:tracePt t="238197" x="6057900" y="4178300"/>
          <p14:tracePt t="238213" x="6064250" y="4241800"/>
          <p14:tracePt t="238230" x="6070600" y="4273550"/>
          <p14:tracePt t="238247" x="6089650" y="4305300"/>
          <p14:tracePt t="238263" x="6115050" y="4330700"/>
          <p14:tracePt t="238280" x="6172200" y="4356100"/>
          <p14:tracePt t="238297" x="6248400" y="4375150"/>
          <p14:tracePt t="238313" x="6330950" y="4381500"/>
          <p14:tracePt t="238330" x="6464300" y="4375150"/>
          <p14:tracePt t="238347" x="6559550" y="4356100"/>
          <p14:tracePt t="238363" x="6629400" y="4324350"/>
          <p14:tracePt t="238381" x="6667500" y="4279900"/>
          <p14:tracePt t="238397" x="6692900" y="4222750"/>
          <p14:tracePt t="238417" x="6705600" y="4102100"/>
          <p14:tracePt t="238430" x="6705600" y="4089400"/>
          <p14:tracePt t="238447" x="6705600" y="4051300"/>
          <p14:tracePt t="238464" x="6705600" y="4013200"/>
          <p14:tracePt t="238480" x="6686550" y="4000500"/>
          <p14:tracePt t="238497" x="6648450" y="3975100"/>
          <p14:tracePt t="238514" x="6572250" y="3943350"/>
          <p14:tracePt t="238530" x="6477000" y="3898900"/>
          <p14:tracePt t="238547" x="6381750" y="3854450"/>
          <p14:tracePt t="238564" x="6318250" y="3835400"/>
          <p14:tracePt t="238580" x="6254750" y="3810000"/>
          <p14:tracePt t="238597" x="6242050" y="3803650"/>
          <p14:tracePt t="238614" x="6235700" y="3803650"/>
          <p14:tracePt t="238630" x="6229350" y="3810000"/>
          <p14:tracePt t="238648" x="6153150" y="3860800"/>
          <p14:tracePt t="238664" x="6089650" y="3886200"/>
          <p14:tracePt t="238684" x="6013450" y="3924300"/>
          <p14:tracePt t="238697" x="5981700" y="3943350"/>
          <p14:tracePt t="238714" x="5981700" y="3975100"/>
          <p14:tracePt t="238730" x="5988050" y="4019550"/>
          <p14:tracePt t="238750" x="6019800" y="4064000"/>
          <p14:tracePt t="238764" x="6102350" y="4140200"/>
          <p14:tracePt t="238780" x="6223000" y="4203700"/>
          <p14:tracePt t="238800" x="6299200" y="4229100"/>
          <p14:tracePt t="238824" x="6362700" y="4235450"/>
          <p14:tracePt t="238837" x="6381750" y="4235450"/>
          <p14:tracePt t="238848" x="6388100" y="4235450"/>
          <p14:tracePt t="238864" x="6388100" y="4222750"/>
          <p14:tracePt t="238882" x="6318250" y="4197350"/>
          <p14:tracePt t="238897" x="6223000" y="4197350"/>
          <p14:tracePt t="238914" x="6134100" y="4197350"/>
          <p14:tracePt t="238930" x="5981700" y="4203700"/>
          <p14:tracePt t="238947" x="5803900" y="4203700"/>
          <p14:tracePt t="238964" x="5638800" y="4191000"/>
          <p14:tracePt t="238981" x="5511800" y="4171950"/>
          <p14:tracePt t="238997" x="5391150" y="4152900"/>
          <p14:tracePt t="239014" x="5289550" y="4146550"/>
          <p14:tracePt t="239031" x="5200650" y="4133850"/>
          <p14:tracePt t="239047" x="5137150" y="4127500"/>
          <p14:tracePt t="239064" x="5067300" y="4121150"/>
          <p14:tracePt t="239081" x="5041900" y="4114800"/>
          <p14:tracePt t="239097" x="5035550" y="4114800"/>
          <p14:tracePt t="239131" x="5067300" y="4114800"/>
          <p14:tracePt t="239147" x="5124450" y="4121150"/>
          <p14:tracePt t="239164" x="5168900" y="4127500"/>
          <p14:tracePt t="239181" x="5200650" y="4133850"/>
          <p14:tracePt t="239198" x="5245100" y="4146550"/>
          <p14:tracePt t="239218" x="5334000" y="4159250"/>
          <p14:tracePt t="239233" x="5416550" y="4165600"/>
          <p14:tracePt t="239247" x="5530850" y="4165600"/>
          <p14:tracePt t="239265" x="5626100" y="4140200"/>
          <p14:tracePt t="239286" x="5702300" y="4076700"/>
          <p14:tracePt t="239297" x="5702300" y="4051300"/>
          <p14:tracePt t="239314" x="5695950" y="4013200"/>
          <p14:tracePt t="239331" x="5594350" y="3962400"/>
          <p14:tracePt t="239348" x="5480050" y="3917950"/>
          <p14:tracePt t="239364" x="5372100" y="3892550"/>
          <p14:tracePt t="239381" x="5289550" y="3879850"/>
          <p14:tracePt t="239398" x="5219700" y="3867150"/>
          <p14:tracePt t="239414" x="5213350" y="3867150"/>
          <p14:tracePt t="239448" x="5194300" y="3867150"/>
          <p14:tracePt t="239465" x="5124450" y="3898900"/>
          <p14:tracePt t="239481" x="5003800" y="3956050"/>
          <p14:tracePt t="239498" x="4946650" y="3987800"/>
          <p14:tracePt t="239514" x="4927600" y="4013200"/>
          <p14:tracePt t="239531" x="4927600" y="4032250"/>
          <p14:tracePt t="239550" x="4946650" y="4057650"/>
          <p14:tracePt t="239565" x="5022850" y="4102100"/>
          <p14:tracePt t="239581" x="5143500" y="4146550"/>
          <p14:tracePt t="239598" x="5257800" y="4191000"/>
          <p14:tracePt t="239616" x="5283200" y="4210050"/>
          <p14:tracePt t="239631" x="5283200" y="4216400"/>
          <p14:tracePt t="240948" x="5276850" y="4254500"/>
          <p14:tracePt t="240963" x="5283200" y="4260850"/>
          <p14:tracePt t="240974" x="5327650" y="4260850"/>
          <p14:tracePt t="240985" x="5372100" y="4260850"/>
          <p14:tracePt t="240999" x="5454650" y="4254500"/>
          <p14:tracePt t="241016" x="5530850" y="4235450"/>
          <p14:tracePt t="241032" x="5594350" y="4216400"/>
          <p14:tracePt t="241049" x="5664200" y="4191000"/>
          <p14:tracePt t="241066" x="5721350" y="4159250"/>
          <p14:tracePt t="241082" x="5765800" y="4133850"/>
          <p14:tracePt t="241099" x="5784850" y="4114800"/>
          <p14:tracePt t="241116" x="5791200" y="4108450"/>
          <p14:tracePt t="241172" x="5784850" y="4108450"/>
          <p14:tracePt t="241189" x="5778500" y="4114800"/>
          <p14:tracePt t="241204" x="5765800" y="4127500"/>
          <p14:tracePt t="241216" x="5759450" y="4133850"/>
          <p14:tracePt t="241233" x="5753100" y="4140200"/>
          <p14:tracePt t="241249" x="5746750" y="4140200"/>
          <p14:tracePt t="241266" x="5746750" y="4146550"/>
          <p14:tracePt t="241626" x="5740400" y="4146550"/>
          <p14:tracePt t="241644" x="5734050" y="4146550"/>
          <p14:tracePt t="241656" x="5734050" y="4152900"/>
          <p14:tracePt t="241672" x="5721350" y="4152900"/>
          <p14:tracePt t="241683" x="5715000" y="4159250"/>
          <p14:tracePt t="241778" x="5708650" y="4159250"/>
          <p14:tracePt t="241799" x="5702300" y="4159250"/>
          <p14:tracePt t="241817" x="5695950" y="4165600"/>
          <p14:tracePt t="241833" x="5689600" y="4165600"/>
          <p14:tracePt t="241850" x="5683250" y="4165600"/>
          <p14:tracePt t="241883" x="5676900" y="4171950"/>
          <p14:tracePt t="241900" x="5670550" y="4178300"/>
          <p14:tracePt t="241916" x="5657850" y="4178300"/>
          <p14:tracePt t="241933" x="5651500" y="4184650"/>
          <p14:tracePt t="241950" x="5645150" y="4191000"/>
          <p14:tracePt t="241967" x="5638800" y="4191000"/>
          <p14:tracePt t="241983" x="5632450" y="4197350"/>
          <p14:tracePt t="242305" x="5632450" y="4191000"/>
          <p14:tracePt t="242351" x="5632450" y="4184650"/>
          <p14:tracePt t="242482" x="5626100" y="4178300"/>
          <p14:tracePt t="242533" x="5613400" y="4178300"/>
          <p14:tracePt t="242550" x="5600700" y="4178300"/>
          <p14:tracePt t="242568" x="5581650" y="4178300"/>
          <p14:tracePt t="242584" x="5575300" y="4178300"/>
          <p14:tracePt t="242634" x="5568950" y="4178300"/>
          <p14:tracePt t="242650" x="5568950" y="4171950"/>
          <p14:tracePt t="242667" x="5562600" y="4171950"/>
          <p14:tracePt t="242684" x="5556250" y="4171950"/>
          <p14:tracePt t="242700" x="5549900" y="4171950"/>
          <p14:tracePt t="242717" x="5537200" y="4171950"/>
          <p14:tracePt t="242734" x="5530850" y="4171950"/>
          <p14:tracePt t="242758" x="5524500" y="4171950"/>
          <p14:tracePt t="242807" x="5530850" y="4171950"/>
          <p14:tracePt t="242817" x="5543550" y="4165600"/>
          <p14:tracePt t="242834" x="5562600" y="4159250"/>
          <p14:tracePt t="242850" x="5588000" y="4152900"/>
          <p14:tracePt t="242867" x="5594350" y="4146550"/>
          <p14:tracePt t="242884" x="5607050" y="4146550"/>
          <p14:tracePt t="242917" x="5613400" y="4146550"/>
          <p14:tracePt t="242934" x="5619750" y="4140200"/>
          <p14:tracePt t="242951" x="5670550" y="4133850"/>
          <p14:tracePt t="242967" x="5772150" y="4133850"/>
          <p14:tracePt t="242984" x="5943600" y="4140200"/>
          <p14:tracePt t="243001" x="6140450" y="4159250"/>
          <p14:tracePt t="243018" x="6324600" y="4165600"/>
          <p14:tracePt t="243034" x="6438900" y="4171950"/>
          <p14:tracePt t="243051" x="6508750" y="4165600"/>
          <p14:tracePt t="243068" x="6521450" y="4152900"/>
          <p14:tracePt t="243084" x="6540500" y="4133850"/>
          <p14:tracePt t="243101" x="6584950" y="4114800"/>
          <p14:tracePt t="243118" x="6642100" y="4102100"/>
          <p14:tracePt t="243135" x="6680200" y="4095750"/>
          <p14:tracePt t="243151" x="6731000" y="4095750"/>
          <p14:tracePt t="243168" x="6756400" y="4095750"/>
          <p14:tracePt t="243185" x="6769100" y="4095750"/>
          <p14:tracePt t="243224" x="6769100" y="4108450"/>
          <p14:tracePt t="243251" x="6769100" y="4121150"/>
          <p14:tracePt t="243268" x="6775450" y="4133850"/>
          <p14:tracePt t="243284" x="6788150" y="4140200"/>
          <p14:tracePt t="243301" x="6832600" y="4146550"/>
          <p14:tracePt t="243317" x="6877050" y="4146550"/>
          <p14:tracePt t="243334" x="6934200" y="4146550"/>
          <p14:tracePt t="243351" x="6978650" y="4140200"/>
          <p14:tracePt t="243368" x="7010400" y="4127500"/>
          <p14:tracePt t="243385" x="7042150" y="4102100"/>
          <p14:tracePt t="243401" x="7067550" y="4083050"/>
          <p14:tracePt t="243419" x="7131050" y="4038600"/>
          <p14:tracePt t="243434" x="7181850" y="4025900"/>
          <p14:tracePt t="243451" x="7200900" y="4019550"/>
          <p14:tracePt t="243468" x="7226300" y="4013200"/>
          <p14:tracePt t="243484" x="7232650" y="4013200"/>
          <p14:tracePt t="243560" x="7232650" y="4006850"/>
          <p14:tracePt t="243592" x="7219950" y="4006850"/>
          <p14:tracePt t="243623" x="7188200" y="4013200"/>
          <p14:tracePt t="243634" x="7175500" y="4019550"/>
          <p14:tracePt t="243651" x="7162800" y="4032250"/>
          <p14:tracePt t="243668" x="7143750" y="4038600"/>
          <p14:tracePt t="243685" x="7124700" y="4051300"/>
          <p14:tracePt t="243702" x="7080250" y="4070350"/>
          <p14:tracePt t="243719" x="7035800" y="4083050"/>
          <p14:tracePt t="243734" x="7016750" y="4089400"/>
          <p14:tracePt t="243751" x="6978650" y="4102100"/>
          <p14:tracePt t="243770" x="6953250" y="4108450"/>
          <p14:tracePt t="243785" x="6870700" y="4114800"/>
          <p14:tracePt t="243802" x="6769100" y="4121150"/>
          <p14:tracePt t="243828" x="6667500" y="4133850"/>
          <p14:tracePt t="243849" x="6584950" y="4140200"/>
          <p14:tracePt t="243868" x="6559550" y="4140200"/>
          <p14:tracePt t="243891" x="6457950" y="4152900"/>
          <p14:tracePt t="243909" x="6343650" y="4178300"/>
          <p14:tracePt t="243921" x="6184900" y="4216400"/>
          <p14:tracePt t="243936" x="6038850" y="4241800"/>
          <p14:tracePt t="243951" x="5892800" y="4254500"/>
          <p14:tracePt t="243969" x="5626100" y="4260850"/>
          <p14:tracePt t="243986" x="5340350" y="4254500"/>
          <p14:tracePt t="244013" x="5232400" y="4248150"/>
          <p14:tracePt t="244034" x="5143500" y="4254500"/>
          <p14:tracePt t="244056" x="4965700" y="4279900"/>
          <p14:tracePt t="244092" x="4311650" y="4318000"/>
          <p14:tracePt t="244115" x="4114800" y="4318000"/>
          <p14:tracePt t="244138" x="3962400" y="4318000"/>
          <p14:tracePt t="244176" x="3956050" y="4318000"/>
          <p14:tracePt t="244192" x="3924300" y="4337050"/>
          <p14:tracePt t="244207" x="3867150" y="4356100"/>
          <p14:tracePt t="244224" x="3759200" y="4375150"/>
          <p14:tracePt t="244235" x="3714750" y="4381500"/>
          <p14:tracePt t="244252" x="3638550" y="4387850"/>
          <p14:tracePt t="244276" x="3613150" y="4394200"/>
          <p14:tracePt t="244302" x="3613150" y="4400550"/>
          <p14:tracePt t="244323" x="3606800" y="4413250"/>
          <p14:tracePt t="244351" x="3575050" y="4438650"/>
          <p14:tracePt t="244369" x="3517900" y="4445000"/>
          <p14:tracePt t="244385" x="3505200" y="4445000"/>
          <p14:tracePt t="244422" x="3505200" y="4438650"/>
          <p14:tracePt t="244445" x="3536950" y="4419600"/>
          <p14:tracePt t="244490" x="3530600" y="4419600"/>
          <p14:tracePt t="244508" x="3517900" y="4419600"/>
          <p14:tracePt t="244523" x="3498850" y="4425950"/>
          <p14:tracePt t="244542" x="3492500" y="4425950"/>
          <p14:tracePt t="244580" x="3498850" y="4425950"/>
          <p14:tracePt t="244601" x="3562350" y="4419600"/>
          <p14:tracePt t="244630" x="3644900" y="4413250"/>
          <p14:tracePt t="244649" x="3695700" y="4413250"/>
          <p14:tracePt t="244664" x="3714750" y="4413250"/>
          <p14:tracePt t="244677" x="3765550" y="4419600"/>
          <p14:tracePt t="244688" x="3771900" y="4425950"/>
          <p14:tracePt t="244708" x="3829050" y="4445000"/>
          <p14:tracePt t="244709" x="3848100" y="4445000"/>
          <p14:tracePt t="244719" x="3867150" y="4451350"/>
          <p14:tracePt t="244735" x="3898900" y="4451350"/>
          <p14:tracePt t="244757" x="3975100" y="4445000"/>
          <p14:tracePt t="244774" x="4025900" y="4438650"/>
          <p14:tracePt t="244792" x="4070350" y="4432300"/>
          <p14:tracePt t="244813" x="4102100" y="4432300"/>
          <p14:tracePt t="244826" x="4114800" y="4425950"/>
          <p14:tracePt t="244852" x="4127500" y="4425950"/>
          <p14:tracePt t="244869" x="4133850" y="4419600"/>
          <p14:tracePt t="244886" x="4146550" y="4413250"/>
          <p14:tracePt t="244902" x="4159250" y="4406900"/>
          <p14:tracePt t="244919" x="4171950" y="4406900"/>
          <p14:tracePt t="244935" x="4171950" y="4400550"/>
          <p14:tracePt t="244952" x="4184650" y="4400550"/>
          <p14:tracePt t="244969" x="4203700" y="4387850"/>
          <p14:tracePt t="244986" x="4279900" y="4381500"/>
          <p14:tracePt t="245003" x="4419600" y="4381500"/>
          <p14:tracePt t="245022" x="4552950" y="4406900"/>
          <p14:tracePt t="245037" x="4565650" y="4413250"/>
          <p14:tracePt t="245052" x="4565650" y="4419600"/>
          <p14:tracePt t="245148" x="4591050" y="4419600"/>
          <p14:tracePt t="245150" x="4622800" y="4419600"/>
          <p14:tracePt t="245161" x="4667250" y="4419600"/>
          <p14:tracePt t="245173" x="4749800" y="4413250"/>
          <p14:tracePt t="245186" x="4787900" y="4413250"/>
          <p14:tracePt t="245202" x="4832350" y="4413250"/>
          <p14:tracePt t="245219" x="4845050" y="4413250"/>
          <p14:tracePt t="245346" x="4851400" y="4413250"/>
          <p14:tracePt t="245492" x="4876800" y="4413250"/>
          <p14:tracePt t="245510" x="4902200" y="4413250"/>
          <p14:tracePt t="245525" x="4908550" y="4406900"/>
          <p14:tracePt t="245539" x="4921250" y="4406900"/>
          <p14:tracePt t="245553" x="4927600" y="4406900"/>
          <p14:tracePt t="245569" x="4940300" y="4406900"/>
          <p14:tracePt t="245686" x="4946650" y="4406900"/>
          <p14:tracePt t="245703" x="4953000" y="4400550"/>
          <p14:tracePt t="245720" x="4959350" y="4394200"/>
          <p14:tracePt t="245736" x="4972050" y="4387850"/>
          <p14:tracePt t="245755" x="4991100" y="4375150"/>
          <p14:tracePt t="245769" x="5035550" y="4362450"/>
          <p14:tracePt t="245787" x="5149850" y="4349750"/>
          <p14:tracePt t="245804" x="5270500" y="4343400"/>
          <p14:tracePt t="245824" x="5467350" y="4343400"/>
          <p14:tracePt t="245839" x="5518150" y="4343400"/>
          <p14:tracePt t="245854" x="5581650" y="4337050"/>
          <p14:tracePt t="245870" x="5600700" y="4330700"/>
          <p14:tracePt t="245886" x="5607050" y="4330700"/>
          <p14:tracePt t="246147" x="5607050" y="4343400"/>
          <p14:tracePt t="246164" x="5607050" y="4349750"/>
          <p14:tracePt t="246289" x="5607050" y="4356100"/>
          <p14:tracePt t="246309" x="5613400" y="4362450"/>
          <p14:tracePt t="246326" x="5619750" y="4387850"/>
          <p14:tracePt t="246342" x="5626100" y="4394200"/>
          <p14:tracePt t="246353" x="5626100" y="4400550"/>
          <p14:tracePt t="246387" x="5626100" y="4406900"/>
          <p14:tracePt t="246493" x="5626100" y="4400550"/>
          <p14:tracePt t="246513" x="5632450" y="4387850"/>
          <p14:tracePt t="246532" x="5632450" y="4368800"/>
          <p14:tracePt t="246552" x="5638800" y="4356100"/>
          <p14:tracePt t="246593" x="5619750" y="4356100"/>
          <p14:tracePt t="246609" x="5568950" y="4356100"/>
          <p14:tracePt t="246626" x="5492750" y="4337050"/>
          <p14:tracePt t="246637" x="5454650" y="4330700"/>
          <p14:tracePt t="246654" x="5391150" y="4318000"/>
          <p14:tracePt t="246671" x="5353050" y="4305300"/>
          <p14:tracePt t="246819" x="5359400" y="4305300"/>
          <p14:tracePt t="246835" x="5372100" y="4311650"/>
          <p14:tracePt t="246850" x="5403850" y="4324350"/>
          <p14:tracePt t="246862" x="5448300" y="4337050"/>
          <p14:tracePt t="246878" x="5505450" y="4349750"/>
          <p14:tracePt t="246889" x="5530850" y="4356100"/>
          <p14:tracePt t="246904" x="5645150" y="4362450"/>
          <p14:tracePt t="246921" x="5695950" y="4368800"/>
          <p14:tracePt t="246937" x="5759450" y="4368800"/>
          <p14:tracePt t="246954" x="5810250" y="4362450"/>
          <p14:tracePt t="246971" x="5848350" y="4349750"/>
          <p14:tracePt t="246987" x="5873750" y="4343400"/>
          <p14:tracePt t="247004" x="5886450" y="4343400"/>
          <p14:tracePt t="247037" x="5892800" y="4343400"/>
          <p14:tracePt t="247054" x="5899150" y="4337050"/>
          <p14:tracePt t="247247" x="5899150" y="4343400"/>
          <p14:tracePt t="247266" x="5899150" y="4349750"/>
          <p14:tracePt t="247282" x="5899150" y="4356100"/>
          <p14:tracePt t="247295" x="5899150" y="4368800"/>
          <p14:tracePt t="247306" x="5905500" y="4368800"/>
          <p14:tracePt t="247321" x="5905500" y="4375150"/>
          <p14:tracePt t="247337" x="5911850" y="4381500"/>
          <p14:tracePt t="247354" x="5918200" y="4381500"/>
          <p14:tracePt t="247371" x="5943600" y="4387850"/>
          <p14:tracePt t="247388" x="5981700" y="4394200"/>
          <p14:tracePt t="247405" x="6038850" y="4394200"/>
          <p14:tracePt t="247422" x="6134100" y="4387850"/>
          <p14:tracePt t="247438" x="6210300" y="4381500"/>
          <p14:tracePt t="247454" x="6292850" y="4368800"/>
          <p14:tracePt t="247471" x="6362700" y="4349750"/>
          <p14:tracePt t="247489" x="6413500" y="4337050"/>
          <p14:tracePt t="247505" x="6438900" y="4330700"/>
          <p14:tracePt t="247521" x="6457950" y="4324350"/>
          <p14:tracePt t="247540" x="6464300" y="4318000"/>
          <p14:tracePt t="247554" x="6464300" y="4311650"/>
          <p14:tracePt t="247588" x="6470650" y="4311650"/>
          <p14:tracePt t="247604" x="6470650" y="4305300"/>
          <p14:tracePt t="247621" x="6477000" y="4292600"/>
          <p14:tracePt t="247638" x="6477000" y="4286250"/>
          <p14:tracePt t="247654" x="6477000" y="4273550"/>
          <p14:tracePt t="247671" x="6470650" y="4260850"/>
          <p14:tracePt t="247688" x="6457950" y="4241800"/>
          <p14:tracePt t="247705" x="6445250" y="4235450"/>
          <p14:tracePt t="247721" x="6432550" y="4229100"/>
          <p14:tracePt t="247738" x="6407150" y="4222750"/>
          <p14:tracePt t="247755" x="6381750" y="4222750"/>
          <p14:tracePt t="247772" x="6369050" y="4222750"/>
          <p14:tracePt t="247791" x="6337300" y="4222750"/>
          <p14:tracePt t="247808" x="6324600" y="4222750"/>
          <p14:tracePt t="247822" x="6305550" y="4222750"/>
          <p14:tracePt t="247838" x="6292850" y="4222750"/>
          <p14:tracePt t="247854" x="6286500" y="4229100"/>
          <p14:tracePt t="247872" x="6280150" y="4229100"/>
          <p14:tracePt t="247888" x="6267450" y="4229100"/>
          <p14:tracePt t="247905" x="6248400" y="4235450"/>
          <p14:tracePt t="247922" x="6235700" y="4248150"/>
          <p14:tracePt t="247938" x="6216650" y="4260850"/>
          <p14:tracePt t="247955" x="6191250" y="4273550"/>
          <p14:tracePt t="247971" x="6178550" y="4286250"/>
          <p14:tracePt t="247988" x="6159500" y="4305300"/>
          <p14:tracePt t="248005" x="6140450" y="4311650"/>
          <p14:tracePt t="248038" x="6140450" y="4318000"/>
          <p14:tracePt t="248055" x="6134100" y="4324350"/>
          <p14:tracePt t="248071" x="6127750" y="4330700"/>
          <p14:tracePt t="248088" x="6121400" y="4330700"/>
          <p14:tracePt t="248135" x="6115050" y="4330700"/>
          <p14:tracePt t="248172" x="6115050" y="4337050"/>
          <p14:tracePt t="248231" x="6108700" y="4337050"/>
          <p14:tracePt t="248286" x="6108700" y="4343400"/>
          <p14:tracePt t="248310" x="6102350" y="4343400"/>
          <p14:tracePt t="248324" x="6102350" y="4349750"/>
          <p14:tracePt t="248338" x="6096000" y="4349750"/>
          <p14:tracePt t="249063" x="6096000" y="4356100"/>
          <p14:tracePt t="249092" x="6096000" y="4375150"/>
          <p14:tracePt t="249106" x="6096000" y="4381500"/>
          <p14:tracePt t="249123" x="6096000" y="4394200"/>
          <p14:tracePt t="249139" x="6096000" y="4400550"/>
          <p14:tracePt t="249156" x="6102350" y="4400550"/>
          <p14:tracePt t="249172" x="6115050" y="4406900"/>
          <p14:tracePt t="249189" x="6134100" y="4419600"/>
          <p14:tracePt t="249206" x="6159500" y="4438650"/>
          <p14:tracePt t="249223" x="6203950" y="4464050"/>
          <p14:tracePt t="249240" x="6210300" y="4476750"/>
          <p14:tracePt t="249257" x="6223000" y="4489450"/>
          <p14:tracePt t="249328" x="6216650" y="4483100"/>
          <p14:tracePt t="249340" x="6203950" y="4470400"/>
          <p14:tracePt t="249356" x="6197600" y="4464050"/>
          <p14:tracePt t="249373" x="6184900" y="4464050"/>
          <p14:tracePt t="249389" x="6153150" y="4457700"/>
          <p14:tracePt t="249406" x="6051550" y="4457700"/>
          <p14:tracePt t="249423" x="5918200" y="4457700"/>
          <p14:tracePt t="249439" x="5810250" y="4438650"/>
          <p14:tracePt t="249456" x="5734050" y="4419600"/>
          <p14:tracePt t="249473" x="5689600" y="4406900"/>
          <p14:tracePt t="249489" x="5638800" y="4387850"/>
          <p14:tracePt t="249506" x="5600700" y="4381500"/>
          <p14:tracePt t="249523" x="5549900" y="4387850"/>
          <p14:tracePt t="249542" x="5397500" y="4406900"/>
          <p14:tracePt t="249557" x="5327650" y="4413250"/>
          <p14:tracePt t="249575" x="5130800" y="4425950"/>
          <p14:tracePt t="249590" x="5003800" y="4425950"/>
          <p14:tracePt t="249606" x="4972050" y="4432300"/>
          <p14:tracePt t="249623" x="4978400" y="4438650"/>
          <p14:tracePt t="249639" x="5041900" y="4476750"/>
          <p14:tracePt t="249657" x="5168900" y="4540250"/>
          <p14:tracePt t="249673" x="5314950" y="4597400"/>
          <p14:tracePt t="249690" x="5467350" y="4629150"/>
          <p14:tracePt t="249707" x="5594350" y="4629150"/>
          <p14:tracePt t="249723" x="5753100" y="4616450"/>
          <p14:tracePt t="249739" x="5981700" y="4584700"/>
          <p14:tracePt t="249756" x="6184900" y="4565650"/>
          <p14:tracePt t="249773" x="6457950" y="4552950"/>
          <p14:tracePt t="249790" x="6629400" y="4546600"/>
          <p14:tracePt t="249809" x="6775450" y="4533900"/>
          <p14:tracePt t="249823" x="6788150" y="4527550"/>
          <p14:tracePt t="249912" x="6788150" y="4521200"/>
          <p14:tracePt t="249933" x="6788150" y="4502150"/>
          <p14:tracePt t="249951" x="6800850" y="4489450"/>
          <p14:tracePt t="249963" x="6800850" y="4483100"/>
          <p14:tracePt t="249974" x="6807200" y="4476750"/>
          <p14:tracePt t="249990" x="6819900" y="4470400"/>
          <p14:tracePt t="250007" x="6832600" y="4451350"/>
          <p14:tracePt t="250023" x="6832600" y="4432300"/>
          <p14:tracePt t="250040" x="6832600" y="4413250"/>
          <p14:tracePt t="250057" x="6781800" y="4362450"/>
          <p14:tracePt t="250073" x="6705600" y="4318000"/>
          <p14:tracePt t="250090" x="6604000" y="4279900"/>
          <p14:tracePt t="250106" x="6515100" y="4254500"/>
          <p14:tracePt t="250124" x="6426200" y="4222750"/>
          <p14:tracePt t="250140" x="6356350" y="4216400"/>
          <p14:tracePt t="250157" x="6311900" y="4229100"/>
          <p14:tracePt t="250173" x="6286500" y="4254500"/>
          <p14:tracePt t="250190" x="6254750" y="4292600"/>
          <p14:tracePt t="250207" x="6229350" y="4324350"/>
          <p14:tracePt t="250224" x="6197600" y="4356100"/>
          <p14:tracePt t="250240" x="6184900" y="4368800"/>
          <p14:tracePt t="250257" x="6172200" y="4400550"/>
          <p14:tracePt t="250274" x="6178550" y="4445000"/>
          <p14:tracePt t="250290" x="6223000" y="4495800"/>
          <p14:tracePt t="250307" x="6299200" y="4527550"/>
          <p14:tracePt t="250324" x="6407150" y="4546600"/>
          <p14:tracePt t="250340" x="6540500" y="4546600"/>
          <p14:tracePt t="250357" x="6648450" y="4546600"/>
          <p14:tracePt t="250374" x="6731000" y="4527550"/>
          <p14:tracePt t="250395" x="6800850" y="4495800"/>
          <p14:tracePt t="250412" x="6858000" y="4438650"/>
          <p14:tracePt t="250423" x="6870700" y="4419600"/>
          <p14:tracePt t="250441" x="6883400" y="4394200"/>
          <p14:tracePt t="250457" x="6889750" y="4362450"/>
          <p14:tracePt t="250474" x="6889750" y="4356100"/>
          <p14:tracePt t="250491" x="6883400" y="4349750"/>
          <p14:tracePt t="250507" x="6807200" y="4356100"/>
          <p14:tracePt t="250524" x="6750050" y="4368800"/>
          <p14:tracePt t="250540" x="6673850" y="4394200"/>
          <p14:tracePt t="250557" x="6623050" y="4406900"/>
          <p14:tracePt t="250574" x="6578600" y="4425950"/>
          <p14:tracePt t="250593" x="6540500" y="4445000"/>
          <p14:tracePt t="250608" x="6489700" y="4476750"/>
          <p14:tracePt t="250626" x="6426200" y="4514850"/>
          <p14:tracePt t="250640" x="6369050" y="4540250"/>
          <p14:tracePt t="250657" x="6318250" y="4572000"/>
          <p14:tracePt t="250674" x="6292850" y="4591050"/>
          <p14:tracePt t="250691" x="6286500" y="4597400"/>
          <p14:tracePt t="250742" x="6280150" y="4597400"/>
          <p14:tracePt t="250774" x="6261100" y="4597400"/>
          <p14:tracePt t="250791" x="6248400" y="4584700"/>
          <p14:tracePt t="250809" x="6223000" y="4578350"/>
          <p14:tracePt t="250824" x="6197600" y="4578350"/>
          <p14:tracePt t="250841" x="6184900" y="4578350"/>
          <p14:tracePt t="250857" x="6184900" y="4584700"/>
          <p14:tracePt t="250877" x="6184900" y="4591050"/>
          <p14:tracePt t="250878" x="6184900" y="4597400"/>
          <p14:tracePt t="250890" x="6191250" y="4597400"/>
          <p14:tracePt t="250907" x="6203950" y="4603750"/>
          <p14:tracePt t="250924" x="6223000" y="4603750"/>
          <p14:tracePt t="250943" x="6242050" y="4603750"/>
          <p14:tracePt t="250958" x="6248400" y="4610100"/>
          <p14:tracePt t="250991" x="6254750" y="4622800"/>
          <p14:tracePt t="251008" x="6292850" y="4648200"/>
          <p14:tracePt t="251028" x="6330950" y="4679950"/>
          <p14:tracePt t="251041" x="6381750" y="4711700"/>
          <p14:tracePt t="251057" x="6426200" y="4730750"/>
          <p14:tracePt t="251077" x="6457950" y="4743450"/>
          <p14:tracePt t="251091" x="6470650" y="4743450"/>
          <p14:tracePt t="251107" x="6477000" y="4743450"/>
          <p14:tracePt t="251141" x="6489700" y="4743450"/>
          <p14:tracePt t="251157" x="6515100" y="4737100"/>
          <p14:tracePt t="251174" x="6559550" y="4718050"/>
          <p14:tracePt t="251191" x="6604000" y="4699000"/>
          <p14:tracePt t="251208" x="6673850" y="4660900"/>
          <p14:tracePt t="251224" x="6743700" y="4629150"/>
          <p14:tracePt t="251241" x="6813550" y="4591050"/>
          <p14:tracePt t="251258" x="6858000" y="4565650"/>
          <p14:tracePt t="251274" x="6870700" y="4546600"/>
          <p14:tracePt t="251291" x="6883400" y="4540250"/>
          <p14:tracePt t="251341" x="6870700" y="4540250"/>
          <p14:tracePt t="251358" x="6851650" y="4533900"/>
          <p14:tracePt t="251375" x="6832600" y="4533900"/>
          <p14:tracePt t="251391" x="6819900" y="4540250"/>
          <p14:tracePt t="251408" x="6813550" y="4540250"/>
          <p14:tracePt t="251565" x="6807200" y="4540250"/>
          <p14:tracePt t="251582" x="6800850" y="4533900"/>
          <p14:tracePt t="251593" x="6794500" y="4527550"/>
          <p14:tracePt t="251608" x="6775450" y="4521200"/>
          <p14:tracePt t="251624" x="6743700" y="4514850"/>
          <p14:tracePt t="251641" x="6718300" y="4514850"/>
          <p14:tracePt t="251658" x="6699250" y="4514850"/>
          <p14:tracePt t="251675" x="6680200" y="4527550"/>
          <p14:tracePt t="251691" x="6673850" y="4527550"/>
          <p14:tracePt t="251710" x="6667500" y="4533900"/>
          <p14:tracePt t="251727" x="6616700" y="4546600"/>
          <p14:tracePt t="251744" x="6534150" y="4559300"/>
          <p14:tracePt t="251758" x="6457950" y="4572000"/>
          <p14:tracePt t="251775" x="6388100" y="4572000"/>
          <p14:tracePt t="251791" x="6337300" y="4572000"/>
          <p14:tracePt t="251808" x="6311900" y="4572000"/>
          <p14:tracePt t="251825" x="6299200" y="4578350"/>
          <p14:tracePt t="251841" x="6280150" y="4578350"/>
          <p14:tracePt t="251858" x="6242050" y="4584700"/>
          <p14:tracePt t="251875" x="6191250" y="4597400"/>
          <p14:tracePt t="251891" x="6134100" y="4616450"/>
          <p14:tracePt t="251908" x="6089650" y="4622800"/>
          <p14:tracePt t="251926" x="6026150" y="4629150"/>
          <p14:tracePt t="251941" x="5988050" y="4629150"/>
          <p14:tracePt t="251958" x="5956300" y="4635500"/>
          <p14:tracePt t="251975" x="5905500" y="4648200"/>
          <p14:tracePt t="251991" x="5740400" y="4660900"/>
          <p14:tracePt t="252008" x="5543550" y="4660900"/>
          <p14:tracePt t="252025" x="5321300" y="4641850"/>
          <p14:tracePt t="252041" x="5175250" y="4629150"/>
          <p14:tracePt t="252058" x="5048250" y="4610100"/>
          <p14:tracePt t="252079" x="4984750" y="4603750"/>
          <p14:tracePt t="252082" x="4959350" y="4603750"/>
          <p14:tracePt t="252094" x="4933950" y="4603750"/>
          <p14:tracePt t="252095" x="4889500" y="4603750"/>
          <p14:tracePt t="252108" x="4826000" y="4603750"/>
          <p14:tracePt t="252125" x="4692650" y="4597400"/>
          <p14:tracePt t="252143" x="4445000" y="4565650"/>
          <p14:tracePt t="252158" x="4368800" y="4552950"/>
          <p14:tracePt t="252175" x="4267200" y="4533900"/>
          <p14:tracePt t="252191" x="4210050" y="4521200"/>
          <p14:tracePt t="252242" x="4203700" y="4521200"/>
          <p14:tracePt t="252263" x="4152900" y="4521200"/>
          <p14:tracePt t="252279" x="4108450" y="4521200"/>
          <p14:tracePt t="252292" x="4038600" y="4521200"/>
          <p14:tracePt t="252309" x="3968750" y="4521200"/>
          <p14:tracePt t="252326" x="3956050" y="4521200"/>
          <p14:tracePt t="252361" x="3956050" y="4527550"/>
          <p14:tracePt t="252375" x="3956050" y="4533900"/>
          <p14:tracePt t="252392" x="3949700" y="4546600"/>
          <p14:tracePt t="252413" x="3905250" y="4578350"/>
          <p14:tracePt t="252425" x="3848100" y="4591050"/>
          <p14:tracePt t="252442" x="3771900" y="4597400"/>
          <p14:tracePt t="252459" x="3651250" y="4603750"/>
          <p14:tracePt t="252476" x="3549650" y="4603750"/>
          <p14:tracePt t="252492" x="3441700" y="4610100"/>
          <p14:tracePt t="252509" x="3403600" y="4616450"/>
          <p14:tracePt t="252525" x="3397250" y="4616450"/>
          <p14:tracePt t="252542" x="3403600" y="4616450"/>
          <p14:tracePt t="252559" x="3416300" y="4616450"/>
          <p14:tracePt t="252575" x="3435350" y="4622800"/>
          <p14:tracePt t="252592" x="3441700" y="4629150"/>
          <p14:tracePt t="252609" x="3435350" y="4641850"/>
          <p14:tracePt t="252625" x="3416300" y="4641850"/>
          <p14:tracePt t="252642" x="3365500" y="4648200"/>
          <p14:tracePt t="252659" x="3333750" y="4648200"/>
          <p14:tracePt t="252675" x="3321050" y="4654550"/>
          <p14:tracePt t="252692" x="3308350" y="4654550"/>
          <p14:tracePt t="252709" x="3289300" y="4660900"/>
          <p14:tracePt t="252725" x="3155950" y="4673600"/>
          <p14:tracePt t="252742" x="2990850" y="4692650"/>
          <p14:tracePt t="252759" x="2819400" y="4724400"/>
          <p14:tracePt t="252775" x="2673350" y="4762500"/>
          <p14:tracePt t="252792" x="2609850" y="4787900"/>
          <p14:tracePt t="252809" x="2603500" y="4794250"/>
          <p14:tracePt t="252842" x="2609850" y="4794250"/>
          <p14:tracePt t="252948" x="2698750" y="4781550"/>
          <p14:tracePt t="252964" x="2825750" y="4775200"/>
          <p14:tracePt t="252976" x="2901950" y="4768850"/>
          <p14:tracePt t="252992" x="3073400" y="4768850"/>
          <p14:tracePt t="253014" x="3149600" y="4768850"/>
          <p14:tracePt t="253039" x="3149600" y="4762500"/>
          <p14:tracePt t="253051" x="3143250" y="4762500"/>
          <p14:tracePt t="253079" x="3130550" y="4749800"/>
          <p14:tracePt t="253092" x="3130550" y="4743450"/>
          <p14:tracePt t="253109" x="3130550" y="4730750"/>
          <p14:tracePt t="253126" x="3162300" y="4705350"/>
          <p14:tracePt t="253143" x="3187700" y="4699000"/>
          <p14:tracePt t="253160" x="3219450" y="4686300"/>
          <p14:tracePt t="253210" x="3213100" y="4686300"/>
          <p14:tracePt t="253277" x="3225800" y="4673600"/>
          <p14:tracePt t="253293" x="3257550" y="4667250"/>
          <p14:tracePt t="253309" x="3340100" y="4648200"/>
          <p14:tracePt t="253327" x="3403600" y="4635500"/>
          <p14:tracePt t="253348" x="3498850" y="4641850"/>
          <p14:tracePt t="253361" x="3568700" y="4648200"/>
          <p14:tracePt t="253376" x="3657600" y="4667250"/>
          <p14:tracePt t="253393" x="3708400" y="4667250"/>
          <p14:tracePt t="253409" x="3746500" y="4667250"/>
          <p14:tracePt t="253426" x="3778250" y="4660900"/>
          <p14:tracePt t="253443" x="3816350" y="4654550"/>
          <p14:tracePt t="253461" x="3860800" y="4648200"/>
          <p14:tracePt t="253486" x="3924300" y="4654550"/>
          <p14:tracePt t="253503" x="3937000" y="4654550"/>
          <p14:tracePt t="253516" x="3943350" y="4660900"/>
          <p14:tracePt t="253530" x="3949700" y="4660900"/>
          <p14:tracePt t="253544" x="3987800" y="4667250"/>
          <p14:tracePt t="253559" x="4032250" y="4673600"/>
          <p14:tracePt t="253576" x="4076700" y="4673600"/>
          <p14:tracePt t="253593" x="4121150" y="4673600"/>
          <p14:tracePt t="253609" x="4165600" y="4673600"/>
          <p14:tracePt t="253626" x="4191000" y="4673600"/>
          <p14:tracePt t="253643" x="4203700" y="4673600"/>
          <p14:tracePt t="253663" x="4210050" y="4673600"/>
          <p14:tracePt t="253678" x="4216400" y="4673600"/>
          <p14:tracePt t="253711" x="4222750" y="4673600"/>
          <p14:tracePt t="253760" x="4229100" y="4673600"/>
          <p14:tracePt t="253815" x="4235450" y="4673600"/>
          <p14:tracePt t="253826" x="4241800" y="4673600"/>
          <p14:tracePt t="253843" x="4248150" y="4673600"/>
          <p14:tracePt t="253860" x="4254500" y="4667250"/>
          <p14:tracePt t="253876" x="4267200" y="4667250"/>
          <p14:tracePt t="253893" x="4267200" y="4660900"/>
          <p14:tracePt t="253910" x="4279900" y="4654550"/>
          <p14:tracePt t="253926" x="4292600" y="4648200"/>
          <p14:tracePt t="253943" x="4305300" y="4641850"/>
          <p14:tracePt t="253960" x="4311650" y="4635500"/>
          <p14:tracePt t="253976" x="4318000" y="4635500"/>
          <p14:tracePt t="253994" x="4318000" y="4629150"/>
          <p14:tracePt t="254010" x="4330700" y="4629150"/>
          <p14:tracePt t="254043" x="4337050" y="4629150"/>
          <p14:tracePt t="254060" x="4337050" y="4622800"/>
          <p14:tracePt t="254162" x="4330700" y="4629150"/>
          <p14:tracePt t="254184" x="4324350" y="4629150"/>
          <p14:tracePt t="254196" x="4318000" y="4635500"/>
          <p14:tracePt t="254257" x="4337050" y="4629150"/>
          <p14:tracePt t="254279" x="4451350" y="4597400"/>
          <p14:tracePt t="254305" x="4737100" y="4578350"/>
          <p14:tracePt t="254320" x="5060950" y="4597400"/>
          <p14:tracePt t="254336" x="5283200" y="4622800"/>
          <p14:tracePt t="254347" x="5378450" y="4635500"/>
          <p14:tracePt t="254360" x="5429250" y="4641850"/>
          <p14:tracePt t="254414" x="5422900" y="4641850"/>
          <p14:tracePt t="254428" x="5416550" y="4641850"/>
          <p14:tracePt t="254443" x="5416550" y="4648200"/>
          <p14:tracePt t="254546" x="5422900" y="4648200"/>
          <p14:tracePt t="254562" x="5441950" y="4635500"/>
          <p14:tracePt t="254578" x="5486400" y="4603750"/>
          <p14:tracePt t="254594" x="5518150" y="4572000"/>
          <p14:tracePt t="254610" x="5537200" y="4527550"/>
          <p14:tracePt t="254627" x="5549900" y="4489450"/>
          <p14:tracePt t="254644" x="5556250" y="4451350"/>
          <p14:tracePt t="254661" x="5556250" y="4425950"/>
          <p14:tracePt t="254678" x="5556250" y="4394200"/>
          <p14:tracePt t="254694" x="5543550" y="4368800"/>
          <p14:tracePt t="254711" x="5518150" y="4343400"/>
          <p14:tracePt t="254730" x="5499100" y="4318000"/>
          <p14:tracePt t="254749" x="5467350" y="4298950"/>
          <p14:tracePt t="254762" x="5461000" y="4298950"/>
          <p14:tracePt t="254778" x="5441950" y="4292600"/>
          <p14:tracePt t="254794" x="5410200" y="4298950"/>
          <p14:tracePt t="254810" x="5359400" y="4318000"/>
          <p14:tracePt t="254827" x="5321300" y="4343400"/>
          <p14:tracePt t="254844" x="5270500" y="4381500"/>
          <p14:tracePt t="254860" x="5245100" y="4400550"/>
          <p14:tracePt t="254877" x="5219700" y="4438650"/>
          <p14:tracePt t="254894" x="5219700" y="4457700"/>
          <p14:tracePt t="254895" x="5238750" y="4483100"/>
          <p14:tracePt t="254913" x="5308600" y="4502150"/>
          <p14:tracePt t="254927" x="5422900" y="4514850"/>
          <p14:tracePt t="254944" x="5537200" y="4521200"/>
          <p14:tracePt t="254961" x="5607050" y="4521200"/>
          <p14:tracePt t="254977" x="5664200" y="4508500"/>
          <p14:tracePt t="254994" x="5721350" y="4495800"/>
          <p14:tracePt t="255011" x="5784850" y="4489450"/>
          <p14:tracePt t="255027" x="5822950" y="4483100"/>
          <p14:tracePt t="255044" x="5842000" y="4483100"/>
          <p14:tracePt t="255061" x="5854700" y="4483100"/>
          <p14:tracePt t="255094" x="5848350" y="4483100"/>
          <p14:tracePt t="255111" x="5835650" y="4476750"/>
          <p14:tracePt t="255128" x="5835650" y="4470400"/>
          <p14:tracePt t="255145" x="5829300" y="4464050"/>
          <p14:tracePt t="255162" x="5822950" y="4457700"/>
          <p14:tracePt t="255183" x="5816600" y="4457700"/>
          <p14:tracePt t="255196" x="5810250" y="4457700"/>
          <p14:tracePt t="255216" x="5803900" y="4457700"/>
          <p14:tracePt t="255244" x="5797550" y="4457700"/>
          <p14:tracePt t="255312" x="5797550" y="4451350"/>
          <p14:tracePt t="255342" x="5797550" y="4445000"/>
          <p14:tracePt t="255387" x="5797550" y="4438650"/>
          <p14:tracePt t="255496" x="5797550" y="4445000"/>
          <p14:tracePt t="255563" x="5797550" y="4451350"/>
          <p14:tracePt t="255579" x="5791200" y="4451350"/>
          <p14:tracePt t="255591" x="5791200" y="4457700"/>
          <p14:tracePt t="255607" x="5784850" y="4464050"/>
          <p14:tracePt t="255619" x="5778500" y="4470400"/>
          <p14:tracePt t="255645" x="5772150" y="4470400"/>
          <p14:tracePt t="255661" x="5765800" y="4476750"/>
          <p14:tracePt t="255678" x="5759450" y="4476750"/>
          <p14:tracePt t="255694" x="5753100" y="4483100"/>
          <p14:tracePt t="255711" x="5746750" y="4483100"/>
          <p14:tracePt t="255728" x="5740400" y="4483100"/>
          <p14:tracePt t="255744" x="5727700" y="4489450"/>
          <p14:tracePt t="255761" x="5721350" y="4495800"/>
          <p14:tracePt t="255780" x="5715000" y="4495800"/>
          <p14:tracePt t="255797" x="5715000" y="4502150"/>
          <p14:tracePt t="255828" x="5708650" y="4502150"/>
          <p14:tracePt t="255862" x="5695950" y="4508500"/>
          <p14:tracePt t="255967" x="5689600" y="4508500"/>
          <p14:tracePt t="256185" x="5683250" y="4508500"/>
          <p14:tracePt t="256215" x="5676900" y="4508500"/>
          <p14:tracePt t="256245" x="5670550" y="4508500"/>
          <p14:tracePt t="256301" x="5664200" y="4508500"/>
          <p14:tracePt t="256341" x="5657850" y="4508500"/>
          <p14:tracePt t="256385" x="5651500" y="4508500"/>
          <p14:tracePt t="257041" x="5651500" y="4502150"/>
          <p14:tracePt t="257053" x="5645150" y="4502150"/>
          <p14:tracePt t="257070" x="5638800" y="4502150"/>
          <p14:tracePt t="257111" x="5632450" y="4502150"/>
          <p14:tracePt t="257140" x="5626100" y="4495800"/>
          <p14:tracePt t="257172" x="5619750" y="4495800"/>
          <p14:tracePt t="257275" x="5613400" y="4495800"/>
          <p14:tracePt t="257286" x="5613400" y="4489450"/>
          <p14:tracePt t="257296" x="5607050" y="4489450"/>
          <p14:tracePt t="257313" x="5600700" y="4489450"/>
          <p14:tracePt t="257553" x="5588000" y="4476750"/>
          <p14:tracePt t="257562" x="5581650" y="4470400"/>
          <p14:tracePt t="257579" x="5543550" y="4445000"/>
          <p14:tracePt t="257596" x="5486400" y="4413250"/>
          <p14:tracePt t="257613" x="5429250" y="4381500"/>
          <p14:tracePt t="257629" x="5372100" y="4356100"/>
          <p14:tracePt t="257646" x="5340350" y="4356100"/>
          <p14:tracePt t="257663" x="5334000" y="4356100"/>
          <p14:tracePt t="257679" x="5327650" y="4356100"/>
          <p14:tracePt t="257696" x="5295900" y="4362450"/>
          <p14:tracePt t="257713" x="5162550" y="4362450"/>
          <p14:tracePt t="257733" x="4826000" y="4330700"/>
          <p14:tracePt t="257746" x="4705350" y="4311650"/>
          <p14:tracePt t="257763" x="4470400" y="4267200"/>
          <p14:tracePt t="257779" x="4368800" y="4254500"/>
          <p14:tracePt t="257796" x="4394200" y="4254500"/>
          <p14:tracePt t="257813" x="4451350" y="4273550"/>
          <p14:tracePt t="257830" x="4552950" y="4292600"/>
          <p14:tracePt t="257846" x="4660900" y="4298950"/>
          <p14:tracePt t="257863" x="4730750" y="4305300"/>
          <p14:tracePt t="257880" x="4768850" y="4305300"/>
          <p14:tracePt t="257896" x="4826000" y="4305300"/>
          <p14:tracePt t="257915" x="4927600" y="4273550"/>
          <p14:tracePt t="257931" x="5003800" y="4235450"/>
          <p14:tracePt t="257957" x="5073650" y="4165600"/>
          <p14:tracePt t="257974" x="5086350" y="4152900"/>
          <p14:tracePt t="258013" x="5086350" y="4159250"/>
          <p14:tracePt t="258030" x="5086350" y="4171950"/>
          <p14:tracePt t="258046" x="5086350" y="4197350"/>
          <p14:tracePt t="258063" x="5092700" y="4210050"/>
          <p14:tracePt t="258080" x="5105400" y="4210050"/>
          <p14:tracePt t="258097" x="5130800" y="4210050"/>
          <p14:tracePt t="258113" x="5175250" y="4178300"/>
          <p14:tracePt t="258131" x="5397500" y="4171950"/>
          <p14:tracePt t="258147" x="5676900" y="4171950"/>
          <p14:tracePt t="258163" x="5899150" y="4184650"/>
          <p14:tracePt t="258180" x="6026150" y="4191000"/>
          <p14:tracePt t="258197" x="6089650" y="4197350"/>
          <p14:tracePt t="258356" x="6089650" y="4191000"/>
          <p14:tracePt t="258400" x="6102350" y="4191000"/>
          <p14:tracePt t="258413" x="6108700" y="4191000"/>
          <p14:tracePt t="258430" x="6115050" y="4197350"/>
          <p14:tracePt t="258628" x="6108700" y="4197350"/>
          <p14:tracePt t="258645" x="6102350" y="4191000"/>
          <p14:tracePt t="258657" x="6089650" y="4191000"/>
          <p14:tracePt t="258675" x="6076950" y="4184650"/>
          <p14:tracePt t="258688" x="6070600" y="4184650"/>
          <p14:tracePt t="258710" x="6064250" y="4184650"/>
          <p14:tracePt t="258737" x="6057900" y="4184650"/>
          <p14:tracePt t="258748" x="6051550" y="4184650"/>
          <p14:tracePt t="258764" x="6045200" y="4184650"/>
          <p14:tracePt t="258781" x="6007100" y="4178300"/>
          <p14:tracePt t="258797" x="5924550" y="4159250"/>
          <p14:tracePt t="258814" x="5867400" y="4146550"/>
          <p14:tracePt t="258830" x="5816600" y="4133850"/>
          <p14:tracePt t="258847" x="5803900" y="4121150"/>
          <p14:tracePt t="258864" x="5803900" y="4102100"/>
          <p14:tracePt t="258881" x="5803900" y="4076700"/>
          <p14:tracePt t="258897" x="5803900" y="4051300"/>
          <p14:tracePt t="258914" x="5803900" y="4038600"/>
          <p14:tracePt t="258931" x="5784850" y="4019550"/>
          <p14:tracePt t="258947" x="5759450" y="4006850"/>
          <p14:tracePt t="258964" x="5740400" y="4000500"/>
          <p14:tracePt t="258981" x="5727700" y="4000500"/>
          <p14:tracePt t="258998" x="5727700" y="3994150"/>
          <p14:tracePt t="259014" x="5721350" y="3975100"/>
          <p14:tracePt t="259031" x="5638800" y="3848100"/>
          <p14:tracePt t="259048" x="5543550" y="3765550"/>
          <p14:tracePt t="259064" x="5467350" y="3714750"/>
          <p14:tracePt t="259081" x="5410200" y="3670300"/>
          <p14:tracePt t="259097" x="5391150" y="3657600"/>
          <p14:tracePt t="259114" x="5391150" y="3651250"/>
          <p14:tracePt t="259131" x="5397500" y="3638550"/>
          <p14:tracePt t="259150" x="5416550" y="3606800"/>
          <p14:tracePt t="259165" x="5422900" y="3556000"/>
          <p14:tracePt t="259181" x="5391150" y="3498850"/>
          <p14:tracePt t="259197" x="5359400" y="3460750"/>
          <p14:tracePt t="259214" x="5321300" y="3429000"/>
          <p14:tracePt t="259231" x="5289550" y="3409950"/>
          <p14:tracePt t="259247" x="5283200" y="3403600"/>
          <p14:tracePt t="259265" x="5264150" y="3409950"/>
          <p14:tracePt t="259281" x="5194300" y="3435350"/>
          <p14:tracePt t="259297" x="5073650" y="3460750"/>
          <p14:tracePt t="259314" x="4895850" y="3473450"/>
          <p14:tracePt t="259331" x="4737100" y="3473450"/>
          <p14:tracePt t="259348" x="4610100" y="3467100"/>
          <p14:tracePt t="259364" x="4559300" y="3460750"/>
          <p14:tracePt t="259434" x="4552950" y="3460750"/>
          <p14:tracePt t="259456" x="4527550" y="3473450"/>
          <p14:tracePt t="259469" x="4508500" y="3479800"/>
          <p14:tracePt t="259485" x="4489450" y="3486150"/>
          <p14:tracePt t="259498" x="4483100" y="3486150"/>
          <p14:tracePt t="259552" x="4483100" y="3492500"/>
          <p14:tracePt t="259564" x="4483100" y="3498850"/>
          <p14:tracePt t="259581" x="4489450" y="3517900"/>
          <p14:tracePt t="259583" x="4489450" y="3530600"/>
          <p14:tracePt t="259598" x="4489450" y="3549650"/>
          <p14:tracePt t="259615" x="4527550" y="3638550"/>
          <p14:tracePt t="259631" x="4565650" y="3689350"/>
          <p14:tracePt t="259648" x="4762500" y="3835400"/>
          <p14:tracePt t="259665" x="4940300" y="3943350"/>
          <p14:tracePt t="259684" x="5073650" y="4006850"/>
          <p14:tracePt t="259699" x="5105400" y="4038600"/>
          <p14:tracePt t="259715" x="5111750" y="4051300"/>
          <p14:tracePt t="259734" x="5111750" y="4064000"/>
          <p14:tracePt t="259753" x="5111750" y="4070350"/>
          <p14:tracePt t="259828" x="5137150" y="4032250"/>
          <p14:tracePt t="259847" x="5187950" y="3975100"/>
          <p14:tracePt t="259859" x="5213350" y="3937000"/>
          <p14:tracePt t="259875" x="5226050" y="3892550"/>
          <p14:tracePt t="259887" x="5232400" y="3873500"/>
          <p14:tracePt t="259898" x="5232400" y="3848100"/>
          <p14:tracePt t="259915" x="5232400" y="3829050"/>
          <p14:tracePt t="259932" x="5213350" y="3797300"/>
          <p14:tracePt t="259956" x="5111750" y="3721100"/>
          <p14:tracePt t="259970" x="5067300" y="3689350"/>
          <p14:tracePt t="259985" x="4933950" y="3600450"/>
          <p14:tracePt t="260004" x="4762500" y="3441700"/>
          <p14:tracePt t="260017" x="4705350" y="3403600"/>
          <p14:tracePt t="260031" x="4629150" y="3359150"/>
          <p14:tracePt t="260048" x="4610100" y="3346450"/>
          <p14:tracePt t="260081" x="4591050" y="3346450"/>
          <p14:tracePt t="260098" x="4508500" y="3333750"/>
          <p14:tracePt t="260099" x="4438650" y="3327400"/>
          <p14:tracePt t="260115" x="4349750" y="3314700"/>
          <p14:tracePt t="260132" x="4133850" y="3295650"/>
          <p14:tracePt t="260148" x="4013200" y="3282950"/>
          <p14:tracePt t="260165" x="3975100" y="3282950"/>
          <p14:tracePt t="260215" x="4044950" y="3308350"/>
          <p14:tracePt t="260232" x="4102100" y="3333750"/>
          <p14:tracePt t="260248" x="4222750" y="3365500"/>
          <p14:tracePt t="260265" x="4318000" y="3384550"/>
          <p14:tracePt t="260282" x="4381500" y="3384550"/>
          <p14:tracePt t="260299" x="4419600" y="3378200"/>
          <p14:tracePt t="260315" x="4483100" y="3371850"/>
          <p14:tracePt t="260332" x="4622800" y="3365500"/>
          <p14:tracePt t="260352" x="4756150" y="3371850"/>
          <p14:tracePt t="260365" x="4921250" y="3390900"/>
          <p14:tracePt t="260382" x="5003800" y="3390900"/>
          <p14:tracePt t="260399" x="5003800" y="3378200"/>
          <p14:tracePt t="260415" x="5003800" y="3365500"/>
          <p14:tracePt t="260432" x="4984750" y="3340100"/>
          <p14:tracePt t="260448" x="4959350" y="3321050"/>
          <p14:tracePt t="260465" x="4902200" y="3295650"/>
          <p14:tracePt t="260482" x="4806950" y="3257550"/>
          <p14:tracePt t="260499" x="4756150" y="3238500"/>
          <p14:tracePt t="260515" x="4743450" y="3238500"/>
          <p14:tracePt t="260555" x="4743450" y="3244850"/>
          <p14:tracePt t="260566" x="4743450" y="3251200"/>
          <p14:tracePt t="260582" x="4749800" y="3270250"/>
          <p14:tracePt t="260599" x="4762500" y="3302000"/>
          <p14:tracePt t="260615" x="4781550" y="3340100"/>
          <p14:tracePt t="260632" x="4806950" y="3378200"/>
          <p14:tracePt t="260649" x="4832350" y="3416300"/>
          <p14:tracePt t="260666" x="4832350" y="3429000"/>
          <p14:tracePt t="260682" x="4832350" y="3435350"/>
          <p14:tracePt t="260980" x="4838700" y="3441700"/>
          <p14:tracePt t="261004" x="4845050" y="3441700"/>
          <p14:tracePt t="261021" x="4851400" y="3454400"/>
          <p14:tracePt t="261032" x="4851400" y="3460750"/>
          <p14:tracePt t="261049" x="4851400" y="3473450"/>
          <p14:tracePt t="261066" x="4864100" y="3505200"/>
          <p14:tracePt t="261082" x="4864100" y="3524250"/>
          <p14:tracePt t="261099" x="4864100" y="3530600"/>
          <p14:tracePt t="261116" x="4864100" y="3562350"/>
          <p14:tracePt t="261149" x="4864100" y="3568700"/>
          <p14:tracePt t="261249" x="4864100" y="3575050"/>
          <p14:tracePt t="261272" x="4864100" y="3594100"/>
          <p14:tracePt t="261289" x="4864100" y="3613150"/>
          <p14:tracePt t="261300" x="4864100" y="3619500"/>
          <p14:tracePt t="261316" x="4864100" y="3644900"/>
          <p14:tracePt t="261333" x="4864100" y="3657600"/>
          <p14:tracePt t="261349" x="4845050" y="3676650"/>
          <p14:tracePt t="261366" x="4832350" y="3683000"/>
          <p14:tracePt t="261383" x="4819650" y="3689350"/>
          <p14:tracePt t="261399" x="4806950" y="3689350"/>
          <p14:tracePt t="261416" x="4800600" y="3689350"/>
          <p14:tracePt t="263843" x="4806950" y="3695700"/>
          <p14:tracePt t="263864" x="4857750" y="3727450"/>
          <p14:tracePt t="263883" x="5048250" y="3778250"/>
          <p14:tracePt t="263896" x="5143500" y="3797300"/>
          <p14:tracePt t="263908" x="5441950" y="3873500"/>
          <p14:tracePt t="263921" x="5765800" y="3981450"/>
          <p14:tracePt t="263937" x="5816600" y="4044950"/>
          <p14:tracePt t="263951" x="5791200" y="4057650"/>
          <p14:tracePt t="263968" x="5695950" y="4102100"/>
          <p14:tracePt t="263986" x="5581650" y="4146550"/>
          <p14:tracePt t="264004" x="5435600" y="4171950"/>
          <p14:tracePt t="264019" x="5435600" y="4184650"/>
          <p14:tracePt t="264036" x="5499100" y="4210050"/>
          <p14:tracePt t="264052" x="5670550" y="4279900"/>
          <p14:tracePt t="264071" x="5981700" y="4368800"/>
          <p14:tracePt t="264085" x="6216650" y="4457700"/>
          <p14:tracePt t="264104" x="6356350" y="4527550"/>
          <p14:tracePt t="264118" x="6350000" y="4540250"/>
          <p14:tracePt t="264135" x="6311900" y="4546600"/>
          <p14:tracePt t="264151" x="6248400" y="4527550"/>
          <p14:tracePt t="264168" x="6172200" y="4464050"/>
          <p14:tracePt t="264185" x="6089650" y="4375150"/>
          <p14:tracePt t="264202" x="5994400" y="4279900"/>
          <p14:tracePt t="264220" x="5937250" y="4235450"/>
          <p14:tracePt t="264235" x="5861050" y="4203700"/>
          <p14:tracePt t="264252" x="5676900" y="4152900"/>
          <p14:tracePt t="264268" x="5314950" y="4083050"/>
          <p14:tracePt t="264285" x="4832350" y="3968750"/>
          <p14:tracePt t="264302" x="4229100" y="3790950"/>
          <p14:tracePt t="264320" x="4019550" y="3689350"/>
          <p14:tracePt t="264339" x="3924300" y="3619500"/>
          <p14:tracePt t="264352" x="3898900" y="3568700"/>
          <p14:tracePt t="264368" x="3879850" y="3517900"/>
          <p14:tracePt t="264385" x="3854450" y="3467100"/>
          <p14:tracePt t="264402" x="3816350" y="3409950"/>
          <p14:tracePt t="264418" x="3771900" y="3346450"/>
          <p14:tracePt t="264435" x="3752850" y="3314700"/>
          <p14:tracePt t="264452" x="3752850" y="3295650"/>
          <p14:tracePt t="264470" x="3778250" y="3270250"/>
          <p14:tracePt t="264485" x="3771900" y="3263900"/>
          <p14:tracePt t="264502" x="3752850" y="3251200"/>
          <p14:tracePt t="264519" x="3683000" y="3225800"/>
          <p14:tracePt t="264535" x="3543300" y="3175000"/>
          <p14:tracePt t="264552" x="3473450" y="3155950"/>
          <p14:tracePt t="264570" x="3467100" y="3155950"/>
          <p14:tracePt t="264602" x="3505200" y="3168650"/>
          <p14:tracePt t="264619" x="3575050" y="3213100"/>
          <p14:tracePt t="264636" x="3606800" y="3263900"/>
          <p14:tracePt t="264652" x="3549650" y="3308350"/>
          <p14:tracePt t="264669" x="3435350" y="3346450"/>
          <p14:tracePt t="264687" x="3302000" y="3390900"/>
          <p14:tracePt t="264702" x="3200400" y="3416300"/>
          <p14:tracePt t="264719" x="3162300" y="3441700"/>
          <p14:tracePt t="264735" x="3162300" y="3454400"/>
          <p14:tracePt t="264753" x="3270250" y="3498850"/>
          <p14:tracePt t="264769" x="3384550" y="3530600"/>
          <p14:tracePt t="264786" x="3448050" y="3543300"/>
          <p14:tracePt t="264802" x="3467100" y="3549650"/>
          <p14:tracePt t="264819" x="3467100" y="3556000"/>
          <p14:tracePt t="264835" x="3448050" y="3568700"/>
          <p14:tracePt t="264852" x="3422650" y="3581400"/>
          <p14:tracePt t="264869" x="3397250" y="3581400"/>
          <p14:tracePt t="264885" x="3397250" y="3587750"/>
          <p14:tracePt t="264903" x="3390900" y="3587750"/>
          <p14:tracePt t="264936" x="3365500" y="3581400"/>
          <p14:tracePt t="264952" x="3365500" y="3575050"/>
          <p14:tracePt t="272087" x="3422650" y="3632200"/>
          <p14:tracePt t="272108" x="3403600" y="3714750"/>
          <p14:tracePt t="272125" x="3352800" y="3765550"/>
          <p14:tracePt t="272144" x="3282950" y="3854450"/>
          <p14:tracePt t="272158" x="3270250" y="3879850"/>
          <p14:tracePt t="272175" x="3238500" y="3937000"/>
          <p14:tracePt t="272192" x="3219450" y="3987800"/>
          <p14:tracePt t="272208" x="3194050" y="4064000"/>
          <p14:tracePt t="272225" x="3187700" y="4102100"/>
          <p14:tracePt t="272242" x="3187700" y="4127500"/>
          <p14:tracePt t="272258" x="3187700" y="4152900"/>
          <p14:tracePt t="272275" x="3187700" y="4184650"/>
          <p14:tracePt t="272292" x="3181350" y="4216400"/>
          <p14:tracePt t="272308" x="3168650" y="4248150"/>
          <p14:tracePt t="272325" x="3155950" y="4298950"/>
          <p14:tracePt t="272342" x="3155950" y="4343400"/>
          <p14:tracePt t="272358" x="3155950" y="4387850"/>
          <p14:tracePt t="272375" x="3162300" y="4413250"/>
          <p14:tracePt t="272392" x="3168650" y="4432300"/>
          <p14:tracePt t="272410" x="3168650" y="4457700"/>
          <p14:tracePt t="272425" x="3168650" y="4464050"/>
          <p14:tracePt t="272458" x="3175000" y="4464050"/>
          <p14:tracePt t="272475" x="3175000" y="4476750"/>
          <p14:tracePt t="272492" x="3168650" y="4502150"/>
          <p14:tracePt t="272509" x="3162300" y="4514850"/>
          <p14:tracePt t="272525" x="3162300" y="4521200"/>
          <p14:tracePt t="272542" x="3155950" y="4527550"/>
          <p14:tracePt t="272559" x="3155950" y="4533900"/>
          <p14:tracePt t="272575" x="3149600" y="4540250"/>
          <p14:tracePt t="272592" x="3143250" y="4552950"/>
          <p14:tracePt t="272609" x="3136900" y="4565650"/>
          <p14:tracePt t="272653" x="3130550" y="4565650"/>
          <p14:tracePt t="272685" x="3086100" y="4565650"/>
          <p14:tracePt t="272720" x="3086100" y="4552950"/>
          <p14:tracePt t="272737" x="3086100" y="4521200"/>
          <p14:tracePt t="272752" x="3086100" y="4489450"/>
          <p14:tracePt t="272764" x="3079750" y="4457700"/>
          <p14:tracePt t="272775" x="3079750" y="4445000"/>
          <p14:tracePt t="272792" x="3079750" y="4413250"/>
          <p14:tracePt t="272809" x="3079750" y="4368800"/>
          <p14:tracePt t="272825" x="3079750" y="4330700"/>
          <p14:tracePt t="272842" x="3073400" y="4305300"/>
          <p14:tracePt t="272859" x="3067050" y="4298950"/>
          <p14:tracePt t="272876" x="3067050" y="4292600"/>
          <p14:tracePt t="272909" x="3067050" y="4279900"/>
          <p14:tracePt t="272926" x="3073400" y="4197350"/>
          <p14:tracePt t="272942" x="3086100" y="4070350"/>
          <p14:tracePt t="272959" x="3092450" y="3956050"/>
          <p14:tracePt t="272975" x="3098800" y="3797300"/>
          <p14:tracePt t="272992" x="3098800" y="3632200"/>
          <p14:tracePt t="273009" x="3067050" y="3473450"/>
          <p14:tracePt t="273026" x="3041650" y="3371850"/>
          <p14:tracePt t="273042" x="2984500" y="3225800"/>
          <p14:tracePt t="273059" x="2959100" y="3187700"/>
          <p14:tracePt t="273076" x="2952750" y="3175000"/>
          <p14:tracePt t="273110" x="2946400" y="3175000"/>
          <p14:tracePt t="273130" x="2933700" y="3162300"/>
          <p14:tracePt t="273146" x="2908300" y="3149600"/>
          <p14:tracePt t="273159" x="2863850" y="3105150"/>
          <p14:tracePt t="273176" x="2838450" y="3073400"/>
          <p14:tracePt t="273193" x="2813050" y="3048000"/>
          <p14:tracePt t="273218" x="2806700" y="3041650"/>
          <p14:tracePt t="273237" x="2825750" y="3048000"/>
          <p14:tracePt t="273250" x="2838450" y="3060700"/>
          <p14:tracePt t="273268" x="2832100" y="3086100"/>
          <p14:tracePt t="273280" x="2825750" y="3092450"/>
          <p14:tracePt t="273293" x="2800350" y="3111500"/>
          <p14:tracePt t="273309" x="2781300" y="3130550"/>
          <p14:tracePt t="273326" x="2755900" y="3149600"/>
          <p14:tracePt t="273343" x="2736850" y="3162300"/>
          <p14:tracePt t="273359" x="2724150" y="3194050"/>
          <p14:tracePt t="273376" x="2736850" y="3232150"/>
          <p14:tracePt t="273393" x="2800350" y="3302000"/>
          <p14:tracePt t="273409" x="2857500" y="3346450"/>
          <p14:tracePt t="273426" x="2946400" y="3429000"/>
          <p14:tracePt t="273443" x="3009900" y="3486150"/>
          <p14:tracePt t="273459" x="3079750" y="3549650"/>
          <p14:tracePt t="273478" x="3136900" y="3619500"/>
          <p14:tracePt t="273493" x="3143250" y="3644900"/>
          <p14:tracePt t="273510" x="3149600" y="3683000"/>
          <p14:tracePt t="273526" x="3162300" y="3771900"/>
          <p14:tracePt t="273543" x="3187700" y="3854450"/>
          <p14:tracePt t="273560" x="3238500" y="4000500"/>
          <p14:tracePt t="273576" x="3295650" y="4178300"/>
          <p14:tracePt t="273593" x="3333750" y="4305300"/>
          <p14:tracePt t="273609" x="3365500" y="4476750"/>
          <p14:tracePt t="273626" x="3390900" y="4629150"/>
          <p14:tracePt t="273643" x="3403600" y="4749800"/>
          <p14:tracePt t="273660" x="3429000" y="4826000"/>
          <p14:tracePt t="273678" x="3467100" y="4864100"/>
          <p14:tracePt t="273694" x="3511550" y="4851400"/>
          <p14:tracePt t="273710" x="3543300" y="4832350"/>
          <p14:tracePt t="273727" x="3562350" y="4819650"/>
          <p14:tracePt t="273745" x="3600450" y="4787900"/>
          <p14:tracePt t="273760" x="3613150" y="4775200"/>
          <p14:tracePt t="273776" x="3619500" y="4768850"/>
          <p14:tracePt t="273793" x="3619500" y="4756150"/>
          <p14:tracePt t="273810" x="3613150" y="4743450"/>
          <p14:tracePt t="273826" x="3606800" y="4724400"/>
          <p14:tracePt t="273843" x="3600450" y="4711700"/>
          <p14:tracePt t="273861" x="3600450" y="4699000"/>
          <p14:tracePt t="273880" x="3594100" y="4692650"/>
          <p14:tracePt t="273910" x="3587750" y="4686300"/>
          <p14:tracePt t="273927" x="3568700" y="4673600"/>
          <p14:tracePt t="273947" x="3562350" y="4667250"/>
          <p14:tracePt t="273966" x="3562350" y="4654550"/>
          <p14:tracePt t="273982" x="3562350" y="4641850"/>
          <p14:tracePt t="274249" x="3562350" y="4635500"/>
          <p14:tracePt t="274271" x="3543300" y="4584700"/>
          <p14:tracePt t="274288" x="3530600" y="4552950"/>
          <p14:tracePt t="274301" x="3530600" y="4546600"/>
          <p14:tracePt t="274348" x="3530600" y="4540250"/>
          <p14:tracePt t="274365" x="3530600" y="4533900"/>
          <p14:tracePt t="274407" x="3536950" y="4540250"/>
          <p14:tracePt t="274420" x="3543300" y="4540250"/>
          <p14:tracePt t="274433" x="3606800" y="4572000"/>
          <p14:tracePt t="274444" x="3638550" y="4584700"/>
          <p14:tracePt t="274460" x="3676650" y="4603750"/>
          <p14:tracePt t="274477" x="3689350" y="4610100"/>
          <p14:tracePt t="274494" x="3689350" y="4616450"/>
          <p14:tracePt t="274543" x="3695700" y="4616450"/>
          <p14:tracePt t="274560" x="3714750" y="4616450"/>
          <p14:tracePt t="274577" x="3752850" y="4603750"/>
          <p14:tracePt t="274594" x="3797300" y="4597400"/>
          <p14:tracePt t="274611" x="3829050" y="4591050"/>
          <p14:tracePt t="274627" x="3854450" y="4584700"/>
          <p14:tracePt t="274677" x="3848100" y="4584700"/>
          <p14:tracePt t="274694" x="3835400" y="4591050"/>
          <p14:tracePt t="274711" x="3829050" y="4591050"/>
          <p14:tracePt t="274917" x="3835400" y="4591050"/>
          <p14:tracePt t="274947" x="3841750" y="4584700"/>
          <p14:tracePt t="274963" x="3848100" y="4578350"/>
          <p14:tracePt t="274995" x="3854450" y="4578350"/>
          <p14:tracePt t="275059" x="3854450" y="4572000"/>
          <p14:tracePt t="275183" x="3860800" y="4572000"/>
          <p14:tracePt t="275307" x="3867150" y="4572000"/>
          <p14:tracePt t="275329" x="3879850" y="4565650"/>
          <p14:tracePt t="275346" x="3892550" y="4559300"/>
          <p14:tracePt t="275362" x="3898900" y="4552950"/>
          <p14:tracePt t="275558" x="3905250" y="4546600"/>
          <p14:tracePt t="275703" x="3905250" y="4540250"/>
          <p14:tracePt t="275767" x="3905250" y="4533900"/>
          <p14:tracePt t="275786" x="3898900" y="4533900"/>
          <p14:tracePt t="275799" x="3867150" y="4527550"/>
          <p14:tracePt t="275817" x="3848100" y="4527550"/>
          <p14:tracePt t="275830" x="3803650" y="4521200"/>
          <p14:tracePt t="275845" x="3759200" y="4514850"/>
          <p14:tracePt t="275861" x="3695700" y="4508500"/>
          <p14:tracePt t="275878" x="3644900" y="4502150"/>
          <p14:tracePt t="275895" x="3543300" y="4483100"/>
          <p14:tracePt t="275911" x="3486150" y="4464050"/>
          <p14:tracePt t="275928" x="3441700" y="4438650"/>
          <p14:tracePt t="275945" x="3429000" y="4432300"/>
          <p14:tracePt t="275979" x="3429000" y="4438650"/>
          <p14:tracePt t="275995" x="3429000" y="4451350"/>
          <p14:tracePt t="276012" x="3429000" y="4483100"/>
          <p14:tracePt t="276029" x="3454400" y="4540250"/>
          <p14:tracePt t="276045" x="3492500" y="4584700"/>
          <p14:tracePt t="276062" x="3549650" y="4648200"/>
          <p14:tracePt t="276078" x="3606800" y="4692650"/>
          <p14:tracePt t="276095" x="3657600" y="4724400"/>
          <p14:tracePt t="276112" x="3740150" y="4749800"/>
          <p14:tracePt t="276128" x="3829050" y="4756150"/>
          <p14:tracePt t="276145" x="3956050" y="4756150"/>
          <p14:tracePt t="276162" x="4108450" y="4762500"/>
          <p14:tracePt t="276179" x="4292600" y="4762500"/>
          <p14:tracePt t="276197" x="4521200" y="4762500"/>
          <p14:tracePt t="276213" x="4667250" y="4749800"/>
          <p14:tracePt t="276228" x="4737100" y="4730750"/>
          <p14:tracePt t="276245" x="4787900" y="4705350"/>
          <p14:tracePt t="276262" x="4813300" y="4673600"/>
          <p14:tracePt t="276279" x="4826000" y="4648200"/>
          <p14:tracePt t="276295" x="4851400" y="4616450"/>
          <p14:tracePt t="276312" x="4902200" y="4591050"/>
          <p14:tracePt t="276328" x="4972050" y="4559300"/>
          <p14:tracePt t="276345" x="5035550" y="4527550"/>
          <p14:tracePt t="276362" x="5073650" y="4495800"/>
          <p14:tracePt t="276378" x="5092700" y="4476750"/>
          <p14:tracePt t="276395" x="5099050" y="4464050"/>
          <p14:tracePt t="276412" x="5099050" y="4451350"/>
          <p14:tracePt t="276445" x="5092700" y="4445000"/>
          <p14:tracePt t="276462" x="5054600" y="4445000"/>
          <p14:tracePt t="276480" x="4984750" y="4457700"/>
          <p14:tracePt t="276495" x="4895850" y="4495800"/>
          <p14:tracePt t="276512" x="4794250" y="4546600"/>
          <p14:tracePt t="276529" x="4679950" y="4610100"/>
          <p14:tracePt t="276545" x="4546600" y="4686300"/>
          <p14:tracePt t="276562" x="4527550" y="4705350"/>
          <p14:tracePt t="276579" x="4514850" y="4724400"/>
          <p14:tracePt t="276595" x="4514850" y="4743450"/>
          <p14:tracePt t="276620" x="4521200" y="4749800"/>
          <p14:tracePt t="276637" x="4533900" y="4762500"/>
          <p14:tracePt t="276650" x="4540250" y="4762500"/>
          <p14:tracePt t="276662" x="4572000" y="4787900"/>
          <p14:tracePt t="276679" x="4616450" y="4819650"/>
          <p14:tracePt t="276695" x="4692650" y="4870450"/>
          <p14:tracePt t="276712" x="4762500" y="4908550"/>
          <p14:tracePt t="276729" x="4800600" y="4927600"/>
          <p14:tracePt t="276746" x="4826000" y="4940300"/>
          <p14:tracePt t="276762" x="4832350" y="4940300"/>
          <p14:tracePt t="276779" x="4838700" y="4940300"/>
          <p14:tracePt t="276796" x="4851400" y="4940300"/>
          <p14:tracePt t="276815" x="4889500" y="4940300"/>
          <p14:tracePt t="276830" x="4933950" y="4946650"/>
          <p14:tracePt t="276846" x="4984750" y="4953000"/>
          <p14:tracePt t="276862" x="5016500" y="4959350"/>
          <p14:tracePt t="276885" x="5060950" y="4959350"/>
          <p14:tracePt t="276904" x="5080000" y="4959350"/>
          <p14:tracePt t="276917" x="5086350" y="4953000"/>
          <p14:tracePt t="276936" x="5099050" y="4946650"/>
          <p14:tracePt t="276947" x="5105400" y="4946650"/>
          <p14:tracePt t="276962" x="5111750" y="4946650"/>
          <p14:tracePt t="276979" x="5118100" y="4946650"/>
          <p14:tracePt t="276995" x="5118100" y="4953000"/>
          <p14:tracePt t="277012" x="5118100" y="4959350"/>
          <p14:tracePt t="277029" x="5124450" y="4965700"/>
          <p14:tracePt t="277062" x="5130800" y="4965700"/>
          <p14:tracePt t="277081" x="5143500" y="4965700"/>
          <p14:tracePt t="277165" x="5149850" y="4965700"/>
          <p14:tracePt t="277192" x="5156200" y="4959350"/>
          <p14:tracePt t="277209" x="5162550" y="4953000"/>
          <p14:tracePt t="277221" x="5168900" y="4953000"/>
          <p14:tracePt t="277290" x="5168900" y="4946650"/>
          <p14:tracePt t="277312" x="5175250" y="4946650"/>
          <p14:tracePt t="277346" x="5175250" y="4940300"/>
          <p14:tracePt t="277379" x="5175250" y="4933950"/>
          <p14:tracePt t="277426" x="5175250" y="4927600"/>
          <p14:tracePt t="277499" x="5168900" y="4927600"/>
          <p14:tracePt t="277522" x="5162550" y="4921250"/>
          <p14:tracePt t="277542" x="5156200" y="4921250"/>
          <p14:tracePt t="277579" x="5149850" y="4921250"/>
          <p14:tracePt t="277613" x="5143500" y="4921250"/>
          <p14:tracePt t="277753" x="5130800" y="4921250"/>
          <p14:tracePt t="277768" x="5124450" y="4921250"/>
          <p14:tracePt t="277780" x="5118100" y="4921250"/>
          <p14:tracePt t="277797" x="5111750" y="4921250"/>
          <p14:tracePt t="277862" x="5105400" y="4921250"/>
          <p14:tracePt t="277900" x="5048250" y="4927600"/>
          <p14:tracePt t="277919" x="4991100" y="4921250"/>
          <p14:tracePt t="277931" x="4953000" y="4914900"/>
          <p14:tracePt t="277948" x="4921250" y="4902200"/>
          <p14:tracePt t="277965" x="4914900" y="4895850"/>
          <p14:tracePt t="278025" x="4921250" y="4895850"/>
          <p14:tracePt t="278039" x="4927600" y="4895850"/>
          <p14:tracePt t="278053" x="4940300" y="4895850"/>
          <p14:tracePt t="278069" x="4965700" y="4889500"/>
          <p14:tracePt t="278083" x="5003800" y="4889500"/>
          <p14:tracePt t="278096" x="5022850" y="4883150"/>
          <p14:tracePt t="278113" x="5054600" y="4876800"/>
          <p14:tracePt t="278131" x="5080000" y="4870450"/>
          <p14:tracePt t="278147" x="5149850" y="4870450"/>
          <p14:tracePt t="278163" x="5302250" y="4870450"/>
          <p14:tracePt t="278180" x="5524500" y="4883150"/>
          <p14:tracePt t="278200" x="5772150" y="4902200"/>
          <p14:tracePt t="278217" x="6089650" y="4921250"/>
          <p14:tracePt t="278230" x="6159500" y="4927600"/>
          <p14:tracePt t="278247" x="6242050" y="4927600"/>
          <p14:tracePt t="278264" x="6248400" y="4921250"/>
          <p14:tracePt t="278282" x="6242050" y="4902200"/>
          <p14:tracePt t="278297" x="6216650" y="4876800"/>
          <p14:tracePt t="278313" x="6191250" y="4857750"/>
          <p14:tracePt t="278330" x="6178550" y="4845050"/>
          <p14:tracePt t="278348" x="6178550" y="4838700"/>
          <p14:tracePt t="278363" x="6178550" y="4832350"/>
          <p14:tracePt t="278380" x="6191250" y="4819650"/>
          <p14:tracePt t="278397" x="6191250" y="4806950"/>
          <p14:tracePt t="278413" x="6191250" y="4787900"/>
          <p14:tracePt t="278430" x="6159500" y="4762500"/>
          <p14:tracePt t="278447" x="6102350" y="4730750"/>
          <p14:tracePt t="278464" x="6038850" y="4705350"/>
          <p14:tracePt t="278480" x="5975350" y="4699000"/>
          <p14:tracePt t="278497" x="5886450" y="4699000"/>
          <p14:tracePt t="278514" x="5822950" y="4699000"/>
          <p14:tracePt t="278530" x="5797550" y="4692650"/>
          <p14:tracePt t="278547" x="5778500" y="4692650"/>
          <p14:tracePt t="278564" x="5746750" y="4692650"/>
          <p14:tracePt t="278580" x="5715000" y="4692650"/>
          <p14:tracePt t="278597" x="5664200" y="4692650"/>
          <p14:tracePt t="278613" x="5543550" y="4692650"/>
          <p14:tracePt t="278630" x="5454650" y="4699000"/>
          <p14:tracePt t="278647" x="5391150" y="4705350"/>
          <p14:tracePt t="278666" x="5340350" y="4711700"/>
          <p14:tracePt t="278681" x="5340350" y="4718050"/>
          <p14:tracePt t="278697" x="5334000" y="4718050"/>
          <p14:tracePt t="278714" x="5334000" y="4724400"/>
          <p14:tracePt t="278747" x="5314950" y="4730750"/>
          <p14:tracePt t="278764" x="5270500" y="4737100"/>
          <p14:tracePt t="278781" x="5200650" y="4743450"/>
          <p14:tracePt t="278797" x="5111750" y="4749800"/>
          <p14:tracePt t="278814" x="5003800" y="4749800"/>
          <p14:tracePt t="278831" x="4991100" y="4749800"/>
          <p14:tracePt t="278847" x="4978400" y="4749800"/>
          <p14:tracePt t="278864" x="4978400" y="4743450"/>
          <p14:tracePt t="278882" x="4959350" y="4743450"/>
          <p14:tracePt t="278897" x="4870450" y="4743450"/>
          <p14:tracePt t="278915" x="4711700" y="4737100"/>
          <p14:tracePt t="278932" x="4489450" y="4724400"/>
          <p14:tracePt t="278949" x="4298950" y="4711700"/>
          <p14:tracePt t="278964" x="4184650" y="4705350"/>
          <p14:tracePt t="278981" x="4152900" y="4699000"/>
          <p14:tracePt t="279035" x="4146550" y="4699000"/>
          <p14:tracePt t="279050" x="4083050" y="4718050"/>
          <p14:tracePt t="279064" x="3943350" y="4737100"/>
          <p14:tracePt t="279081" x="3778250" y="4743450"/>
          <p14:tracePt t="279097" x="3625850" y="4743450"/>
          <p14:tracePt t="279114" x="3575050" y="4743450"/>
          <p14:tracePt t="279131" x="3568700" y="4743450"/>
          <p14:tracePt t="279147" x="3581400" y="4743450"/>
          <p14:tracePt t="279164" x="3625850" y="4749800"/>
          <p14:tracePt t="279181" x="3663950" y="4756150"/>
          <p14:tracePt t="279197" x="3683000" y="4762500"/>
          <p14:tracePt t="279214" x="3695700" y="4768850"/>
          <p14:tracePt t="279231" x="3695700" y="4775200"/>
          <p14:tracePt t="279247" x="3702050" y="4781550"/>
          <p14:tracePt t="279264" x="3702050" y="4787900"/>
          <p14:tracePt t="279283" x="3708400" y="4794250"/>
          <p14:tracePt t="279298" x="3714750" y="4800600"/>
          <p14:tracePt t="279317" x="3727450" y="4806950"/>
          <p14:tracePt t="279334" x="3740150" y="4813300"/>
          <p14:tracePt t="279350" x="3752850" y="4832350"/>
          <p14:tracePt t="279367" x="3759200" y="4857750"/>
          <p14:tracePt t="279381" x="3771900" y="4908550"/>
          <p14:tracePt t="279398" x="3771900" y="4940300"/>
          <p14:tracePt t="279415" x="3765550" y="4978400"/>
          <p14:tracePt t="279431" x="3746500" y="4997450"/>
          <p14:tracePt t="279448" x="3740150" y="5010150"/>
          <p14:tracePt t="279465" x="3733800" y="5010150"/>
          <p14:tracePt t="279549" x="3727450" y="5016500"/>
          <p14:tracePt t="279568" x="3702050" y="5029200"/>
          <p14:tracePt t="279569" x="3683000" y="5035550"/>
          <p14:tracePt t="279582" x="3670300" y="5048250"/>
          <p14:tracePt t="279598" x="3663950" y="5048250"/>
          <p14:tracePt t="279617" x="3644900" y="5060950"/>
          <p14:tracePt t="279632" x="3632200" y="5067300"/>
          <p14:tracePt t="279648" x="3625850" y="5073650"/>
          <p14:tracePt t="279682" x="3619500" y="5086350"/>
          <p14:tracePt t="279698" x="3613150" y="5092700"/>
          <p14:tracePt t="279714" x="3606800" y="5105400"/>
          <p14:tracePt t="279731" x="3600450" y="5105400"/>
          <p14:tracePt t="279778" x="3613150" y="5105400"/>
          <p14:tracePt t="279797" x="3644900" y="5105400"/>
          <p14:tracePt t="279813" x="3702050" y="5111750"/>
          <p14:tracePt t="279832" x="3797300" y="5111750"/>
          <p14:tracePt t="279848" x="3873500" y="5118100"/>
          <p14:tracePt t="279865" x="3937000" y="5118100"/>
          <p14:tracePt t="279883" x="3962400" y="5118100"/>
          <p14:tracePt t="279898" x="3975100" y="5118100"/>
          <p14:tracePt t="279985" x="3968750" y="5118100"/>
          <p14:tracePt t="280011" x="3956050" y="5118100"/>
          <p14:tracePt t="280029" x="3949700" y="5118100"/>
          <p14:tracePt t="280041" x="3949700" y="5124450"/>
          <p14:tracePt t="280106" x="3956050" y="5124450"/>
          <p14:tracePt t="280129" x="4000500" y="5111750"/>
          <p14:tracePt t="280146" x="4083050" y="5105400"/>
          <p14:tracePt t="280165" x="4241800" y="5099050"/>
          <p14:tracePt t="280182" x="4387850" y="5099050"/>
          <p14:tracePt t="280199" x="4457700" y="5099050"/>
          <p14:tracePt t="280215" x="4476750" y="5099050"/>
          <p14:tracePt t="280323" x="4483100" y="5099050"/>
          <p14:tracePt t="280347" x="4489450" y="5099050"/>
          <p14:tracePt t="280372" x="4502150" y="5099050"/>
          <p14:tracePt t="280406" x="4483100" y="5080000"/>
          <p14:tracePt t="280420" x="4438650" y="5067300"/>
          <p14:tracePt t="280433" x="4375150" y="5035550"/>
          <p14:tracePt t="280449" x="4356100" y="5022850"/>
          <p14:tracePt t="280466" x="4267200" y="4984750"/>
          <p14:tracePt t="280483" x="4178300" y="4965700"/>
          <p14:tracePt t="280498" x="4057650" y="4946650"/>
          <p14:tracePt t="280517" x="3956050" y="4940300"/>
          <p14:tracePt t="280535" x="3867150" y="4933950"/>
          <p14:tracePt t="280565" x="3860800" y="4933950"/>
          <p14:tracePt t="280599" x="3854450" y="4946650"/>
          <p14:tracePt t="280615" x="3848100" y="4953000"/>
          <p14:tracePt t="280649" x="3848100" y="4959350"/>
          <p14:tracePt t="280665" x="3848100" y="4965700"/>
          <p14:tracePt t="280685" x="3854450" y="5003800"/>
          <p14:tracePt t="280699" x="3854450" y="5022850"/>
          <p14:tracePt t="280715" x="3835400" y="5073650"/>
          <p14:tracePt t="280732" x="3810000" y="5099050"/>
          <p14:tracePt t="280749" x="3797300" y="5111750"/>
          <p14:tracePt t="280766" x="3797300" y="5118100"/>
          <p14:tracePt t="280815" x="3803650" y="5111750"/>
          <p14:tracePt t="280832" x="3841750" y="5092700"/>
          <p14:tracePt t="280850" x="3917950" y="5080000"/>
          <p14:tracePt t="280872" x="3981450" y="5073650"/>
          <p14:tracePt t="280886" x="4070350" y="5073650"/>
          <p14:tracePt t="280899" x="4165600" y="5073650"/>
          <p14:tracePt t="280916" x="4254500" y="5067300"/>
          <p14:tracePt t="280937" x="4324350" y="5067300"/>
          <p14:tracePt t="280949" x="4337050" y="5067300"/>
          <p14:tracePt t="280965" x="4349750" y="5067300"/>
          <p14:tracePt t="280982" x="4356100" y="5067300"/>
          <p14:tracePt t="280999" x="4368800" y="5073650"/>
          <p14:tracePt t="281016" x="4387850" y="5080000"/>
          <p14:tracePt t="281033" x="4419600" y="5080000"/>
          <p14:tracePt t="281050" x="4457700" y="5080000"/>
          <p14:tracePt t="281066" x="4476750" y="5080000"/>
          <p14:tracePt t="281084" x="4483100" y="5080000"/>
          <p14:tracePt t="281100" x="4489450" y="5073650"/>
          <p14:tracePt t="281116" x="4495800" y="5073650"/>
          <p14:tracePt t="281133" x="4546600" y="5067300"/>
          <p14:tracePt t="281150" x="4705350" y="5080000"/>
          <p14:tracePt t="281166" x="4927600" y="5099050"/>
          <p14:tracePt t="281184" x="5105400" y="5105400"/>
          <p14:tracePt t="281201" x="5162550" y="5105400"/>
          <p14:tracePt t="281216" x="5156200" y="5092700"/>
          <p14:tracePt t="281233" x="5124450" y="5086350"/>
          <p14:tracePt t="281249" x="5080000" y="5080000"/>
          <p14:tracePt t="281266" x="5029200" y="5080000"/>
          <p14:tracePt t="281282" x="4997450" y="5080000"/>
          <p14:tracePt t="281299" x="5003800" y="5073650"/>
          <p14:tracePt t="281316" x="5048250" y="5067300"/>
          <p14:tracePt t="281335" x="5086350" y="5067300"/>
          <p14:tracePt t="281349" x="5105400" y="5060950"/>
          <p14:tracePt t="281366" x="5118100" y="5060950"/>
          <p14:tracePt t="281462" x="5124450" y="5060950"/>
          <p14:tracePt t="281496" x="5162550" y="5060950"/>
          <p14:tracePt t="281518" x="5181600" y="5060950"/>
          <p14:tracePt t="281576" x="5187950" y="5060950"/>
          <p14:tracePt t="281608" x="5187950" y="5067300"/>
          <p14:tracePt t="281619" x="5187950" y="5073650"/>
          <p14:tracePt t="281832" x="5187950" y="5067300"/>
          <p14:tracePt t="281850" x="5194300" y="5067300"/>
          <p14:tracePt t="281971" x="5194300" y="5073650"/>
          <p14:tracePt t="282088" x="5194300" y="5080000"/>
          <p14:tracePt t="282293" x="5200650" y="5080000"/>
          <p14:tracePt t="282375" x="5200650" y="5086350"/>
          <p14:tracePt t="282422" x="5194300" y="5086350"/>
          <p14:tracePt t="283176" x="5187950" y="5086350"/>
          <p14:tracePt t="283237" x="5181600" y="5086350"/>
          <p14:tracePt t="283257" x="5181600" y="5092700"/>
          <p14:tracePt t="283500" x="5175250" y="5092700"/>
          <p14:tracePt t="283544" x="5168900" y="5099050"/>
          <p14:tracePt t="283582" x="5162550" y="5099050"/>
          <p14:tracePt t="283959" x="5168900" y="5092700"/>
          <p14:tracePt t="283985" x="5175250" y="5092700"/>
          <p14:tracePt t="284018" x="5175250" y="5086350"/>
          <p14:tracePt t="284449" x="5162550" y="5086350"/>
          <p14:tracePt t="284474" x="5124450" y="5080000"/>
          <p14:tracePt t="284499" x="5111750" y="5080000"/>
          <p14:tracePt t="284537" x="5124450" y="5073650"/>
          <p14:tracePt t="284552" x="5187950" y="5073650"/>
          <p14:tracePt t="284569" x="5219700" y="5073650"/>
          <p14:tracePt t="284619" x="5226050" y="5073650"/>
          <p14:tracePt t="284636" x="5372100" y="5054600"/>
          <p14:tracePt t="284652" x="5575300" y="5041900"/>
          <p14:tracePt t="284669" x="5791200" y="5029200"/>
          <p14:tracePt t="284686" x="6007100" y="5029200"/>
          <p14:tracePt t="284704" x="6203950" y="5029200"/>
          <p14:tracePt t="284719" x="6369050" y="5035550"/>
          <p14:tracePt t="284736" x="6426200" y="5035550"/>
          <p14:tracePt t="284769" x="6413500" y="5035550"/>
          <p14:tracePt t="284786" x="6350000" y="5041900"/>
          <p14:tracePt t="284802" x="6280150" y="5048250"/>
          <p14:tracePt t="284819" x="6197600" y="5048250"/>
          <p14:tracePt t="284835" x="6108700" y="5054600"/>
          <p14:tracePt t="284853" x="6026150" y="5067300"/>
          <p14:tracePt t="284871" x="5854700" y="5080000"/>
          <p14:tracePt t="284885" x="5702300" y="5086350"/>
          <p14:tracePt t="284902" x="5549900" y="5105400"/>
          <p14:tracePt t="284919" x="5410200" y="5137150"/>
          <p14:tracePt t="284936" x="5302250" y="5168900"/>
          <p14:tracePt t="284952" x="5257800" y="5200650"/>
          <p14:tracePt t="284970" x="5251450" y="5213350"/>
          <p14:tracePt t="284986" x="5251450" y="5219700"/>
          <p14:tracePt t="285048" x="5251450" y="5226050"/>
          <p14:tracePt t="285087" x="5124450" y="5257800"/>
          <p14:tracePt t="285102" x="5086350" y="5276850"/>
          <p14:tracePt t="285120" x="5048250" y="5308600"/>
          <p14:tracePt t="285136" x="5054600" y="5321300"/>
          <p14:tracePt t="285152" x="5060950" y="5321300"/>
          <p14:tracePt t="285186" x="5054600" y="5321300"/>
          <p14:tracePt t="285202" x="4984750" y="5321300"/>
          <p14:tracePt t="285219" x="4845050" y="5321300"/>
          <p14:tracePt t="285236" x="4768850" y="5327650"/>
          <p14:tracePt t="285253" x="4756150" y="5340350"/>
          <p14:tracePt t="285276" x="4832350" y="5359400"/>
          <p14:tracePt t="285290" x="4921250" y="5372100"/>
          <p14:tracePt t="285305" x="4953000" y="5378450"/>
          <p14:tracePt t="285319" x="4984750" y="5384800"/>
          <p14:tracePt t="285353" x="4978400" y="5391150"/>
          <p14:tracePt t="285370" x="4933950" y="5397500"/>
          <p14:tracePt t="285386" x="4895850" y="5397500"/>
          <p14:tracePt t="285423" x="4895850" y="5391150"/>
          <p14:tracePt t="285436" x="4908550" y="5391150"/>
          <p14:tracePt t="285486" x="4908550" y="5384800"/>
          <p14:tracePt t="285503" x="4908550" y="5378450"/>
          <p14:tracePt t="285539" x="4921250" y="5365750"/>
          <p14:tracePt t="285553" x="4933950" y="5365750"/>
          <p14:tracePt t="285570" x="4946650" y="5359400"/>
          <p14:tracePt t="285750" x="4940300" y="5359400"/>
          <p14:tracePt t="285766" x="4933950" y="5359400"/>
          <p14:tracePt t="285778" x="4927600" y="5359400"/>
          <p14:tracePt t="286232" x="4940300" y="5359400"/>
          <p14:tracePt t="286318" x="4940300" y="5353050"/>
          <p14:tracePt t="286347" x="4946650" y="5340350"/>
          <p14:tracePt t="286378" x="4965700" y="5327650"/>
          <p14:tracePt t="286393" x="4972050" y="5321300"/>
          <p14:tracePt t="286547" x="4978400" y="5321300"/>
          <p14:tracePt t="286832" x="4972050" y="5321300"/>
          <p14:tracePt t="286949" x="4965700" y="5314950"/>
          <p14:tracePt t="287018" x="4959350" y="5321300"/>
          <p14:tracePt t="287035" x="4953000" y="5327650"/>
          <p14:tracePt t="287047" x="4946650" y="5334000"/>
          <p14:tracePt t="287059" x="4940300" y="5334000"/>
          <p14:tracePt t="287223" x="4953000" y="5327650"/>
          <p14:tracePt t="287240" x="4959350" y="5321300"/>
          <p14:tracePt t="287345" x="4953000" y="5327650"/>
          <p14:tracePt t="287436" x="4953000" y="5334000"/>
          <p14:tracePt t="287571" x="4946650" y="5334000"/>
          <p14:tracePt t="287655" x="4946650" y="5327650"/>
          <p14:tracePt t="287687" x="4933950" y="5327650"/>
          <p14:tracePt t="287704" x="4914900" y="5327650"/>
          <p14:tracePt t="287722" x="4902200" y="5327650"/>
          <p14:tracePt t="287742" x="4864100" y="5327650"/>
          <p14:tracePt t="287757" x="4851400" y="5327650"/>
          <p14:tracePt t="287771" x="4845050" y="5327650"/>
          <p14:tracePt t="287805" x="4838700" y="5327650"/>
          <p14:tracePt t="287821" x="4806950" y="5334000"/>
          <p14:tracePt t="287838" x="4787900" y="5334000"/>
          <p14:tracePt t="287856" x="4768850" y="5334000"/>
          <p14:tracePt t="287872" x="4756150" y="5334000"/>
          <p14:tracePt t="287888" x="4711700" y="5340350"/>
          <p14:tracePt t="287905" x="4660900" y="5346700"/>
          <p14:tracePt t="287921" x="4610100" y="5346700"/>
          <p14:tracePt t="287940" x="4584700" y="5346700"/>
          <p14:tracePt t="287955" x="4546600" y="5340350"/>
          <p14:tracePt t="287971" x="4533900" y="5334000"/>
          <p14:tracePt t="287991" x="4527550" y="5334000"/>
          <p14:tracePt t="288016" x="4527550" y="5340350"/>
          <p14:tracePt t="288033" x="4514850" y="5359400"/>
          <p14:tracePt t="288073" x="4483100" y="5384800"/>
          <p14:tracePt t="288088" x="4464050" y="5397500"/>
          <p14:tracePt t="288105" x="4451350" y="5397500"/>
          <p14:tracePt t="288162" x="4457700" y="5397500"/>
          <p14:tracePt t="288178" x="4464050" y="5397500"/>
          <p14:tracePt t="288292" x="4476750" y="5397500"/>
          <p14:tracePt t="288311" x="4483100" y="5397500"/>
          <p14:tracePt t="288347" x="4489450" y="5397500"/>
          <p14:tracePt t="288380" x="4489450" y="5403850"/>
          <p14:tracePt t="288412" x="4489450" y="5410200"/>
          <p14:tracePt t="288444" x="4489450" y="5416550"/>
          <p14:tracePt t="288893" x="4489450" y="5410200"/>
          <p14:tracePt t="289030" x="4495800" y="5410200"/>
          <p14:tracePt t="289085" x="4502150" y="5410200"/>
          <p14:tracePt t="289101" x="4508500" y="5410200"/>
          <p14:tracePt t="289114" x="4514850" y="5410200"/>
          <p14:tracePt t="289129" x="4533900" y="5429250"/>
          <p14:tracePt t="289145" x="4552950" y="5441950"/>
          <p14:tracePt t="289158" x="4578350" y="5454650"/>
          <p14:tracePt t="289172" x="4591050" y="5461000"/>
          <p14:tracePt t="289189" x="4610100" y="5461000"/>
          <p14:tracePt t="289206" x="4635500" y="5461000"/>
          <p14:tracePt t="289223" x="4667250" y="5461000"/>
          <p14:tracePt t="289239" x="4711700" y="5461000"/>
          <p14:tracePt t="289256" x="4749800" y="5441950"/>
          <p14:tracePt t="289273" x="4787900" y="5422900"/>
          <p14:tracePt t="289289" x="4806950" y="5403850"/>
          <p14:tracePt t="289306" x="4813300" y="5397500"/>
          <p14:tracePt t="289626" x="4800600" y="5397500"/>
          <p14:tracePt t="289651" x="4711700" y="5410200"/>
          <p14:tracePt t="289667" x="4616450" y="5410200"/>
          <p14:tracePt t="289684" x="4572000" y="5365750"/>
          <p14:tracePt t="289698" x="4578350" y="5346700"/>
          <p14:tracePt t="289710" x="4584700" y="5340350"/>
          <p14:tracePt t="289723" x="4622800" y="5321300"/>
          <p14:tracePt t="289740" x="4686300" y="5289550"/>
          <p14:tracePt t="289756" x="4756150" y="5264150"/>
          <p14:tracePt t="289774" x="4813300" y="5257800"/>
          <p14:tracePt t="289794" x="4832350" y="5251450"/>
          <p14:tracePt t="289812" x="4826000" y="5257800"/>
          <p14:tracePt t="289823" x="4813300" y="5257800"/>
          <p14:tracePt t="289840" x="4781550" y="5257800"/>
          <p14:tracePt t="289856" x="4756150" y="5245100"/>
          <p14:tracePt t="289874" x="4711700" y="5200650"/>
          <p14:tracePt t="289891" x="4699000" y="5187950"/>
          <p14:tracePt t="289906" x="4692650" y="5175250"/>
          <p14:tracePt t="289923" x="4679950" y="5149850"/>
          <p14:tracePt t="289941" x="4648200" y="5124450"/>
          <p14:tracePt t="289957" x="4584700" y="5086350"/>
          <p14:tracePt t="289973" x="4508500" y="5067300"/>
          <p14:tracePt t="289990" x="4413250" y="5060950"/>
          <p14:tracePt t="290007" x="4375150" y="5060950"/>
          <p14:tracePt t="290023" x="4375150" y="5073650"/>
          <p14:tracePt t="290040" x="4406900" y="5092700"/>
          <p14:tracePt t="290057" x="4464050" y="5124450"/>
          <p14:tracePt t="290075" x="4622800" y="5175250"/>
          <p14:tracePt t="290091" x="4699000" y="5187950"/>
          <p14:tracePt t="290107" x="4737100" y="5200650"/>
          <p14:tracePt t="290125" x="4864100" y="5219700"/>
          <p14:tracePt t="290141" x="4991100" y="5226050"/>
          <p14:tracePt t="290157" x="5137150" y="5232400"/>
          <p14:tracePt t="290173" x="5308600" y="5232400"/>
          <p14:tracePt t="290190" x="5480050" y="5232400"/>
          <p14:tracePt t="290207" x="5638800" y="5226050"/>
          <p14:tracePt t="290223" x="5746750" y="5213350"/>
          <p14:tracePt t="290240" x="5803900" y="5181600"/>
          <p14:tracePt t="290258" x="5842000" y="5130800"/>
          <p14:tracePt t="290276" x="5873750" y="5067300"/>
          <p14:tracePt t="290290" x="5886450" y="5041900"/>
          <p14:tracePt t="290307" x="5911850" y="4984750"/>
          <p14:tracePt t="290323" x="5899150" y="4959350"/>
          <p14:tracePt t="290340" x="5822950" y="4927600"/>
          <p14:tracePt t="290357" x="5715000" y="4902200"/>
          <p14:tracePt t="290373" x="5537200" y="4870450"/>
          <p14:tracePt t="290390" x="5378450" y="4845050"/>
          <p14:tracePt t="290408" x="5276850" y="4838700"/>
          <p14:tracePt t="290424" x="5251450" y="4838700"/>
          <p14:tracePt t="290440" x="5219700" y="4864100"/>
          <p14:tracePt t="290457" x="5162550" y="4927600"/>
          <p14:tracePt t="290479" x="5041900" y="5029200"/>
          <p14:tracePt t="290492" x="5022850" y="5048250"/>
          <p14:tracePt t="290507" x="4997450" y="5099050"/>
          <p14:tracePt t="290524" x="5016500" y="5168900"/>
          <p14:tracePt t="290543" x="5124450" y="5283200"/>
          <p14:tracePt t="290558" x="5207000" y="5327650"/>
          <p14:tracePt t="290574" x="5314950" y="5353050"/>
          <p14:tracePt t="290590" x="5422900" y="5365750"/>
          <p14:tracePt t="290607" x="5651500" y="5365750"/>
          <p14:tracePt t="290627" x="5905500" y="5365750"/>
          <p14:tracePt t="290640" x="6153150" y="5353050"/>
          <p14:tracePt t="290657" x="6318250" y="5327650"/>
          <p14:tracePt t="290674" x="6356350" y="5302250"/>
          <p14:tracePt t="290691" x="6362700" y="5270500"/>
          <p14:tracePt t="290707" x="6337300" y="5226050"/>
          <p14:tracePt t="290725" x="6286500" y="5187950"/>
          <p14:tracePt t="290742" x="6197600" y="5149850"/>
          <p14:tracePt t="290757" x="6178550" y="5143500"/>
          <p14:tracePt t="290774" x="6127750" y="5137150"/>
          <p14:tracePt t="290791" x="6038850" y="5137150"/>
          <p14:tracePt t="290807" x="5905500" y="5143500"/>
          <p14:tracePt t="290824" x="5721350" y="5156200"/>
          <p14:tracePt t="290840" x="5664200" y="5162550"/>
          <p14:tracePt t="290857" x="5651500" y="5162550"/>
          <p14:tracePt t="290876" x="5651500" y="5168900"/>
          <p14:tracePt t="290891" x="5657850" y="5187950"/>
          <p14:tracePt t="290907" x="5689600" y="5213350"/>
          <p14:tracePt t="290924" x="5778500" y="5245100"/>
          <p14:tracePt t="290942" x="5905500" y="5276850"/>
          <p14:tracePt t="290957" x="6019800" y="5302250"/>
          <p14:tracePt t="290974" x="6083300" y="5314950"/>
          <p14:tracePt t="290991" x="6127750" y="5321300"/>
          <p14:tracePt t="291094" x="6127750" y="5327650"/>
          <p14:tracePt t="291149" x="6115050" y="5327650"/>
          <p14:tracePt t="291163" x="6089650" y="5334000"/>
          <p14:tracePt t="291175" x="6070600" y="5340350"/>
          <p14:tracePt t="291191" x="5988050" y="5359400"/>
          <p14:tracePt t="291207" x="5905500" y="5372100"/>
          <p14:tracePt t="291224" x="5867400" y="5372100"/>
          <p14:tracePt t="291241" x="5842000" y="5372100"/>
          <p14:tracePt t="291289" x="5848350" y="5365750"/>
          <p14:tracePt t="291308" x="5867400" y="5359400"/>
          <p14:tracePt t="291324" x="5892800" y="5353050"/>
          <p14:tracePt t="291344" x="5962650" y="5353050"/>
          <p14:tracePt t="291358" x="5981700" y="5353050"/>
          <p14:tracePt t="291374" x="6064250" y="5359400"/>
          <p14:tracePt t="291392" x="6223000" y="5353050"/>
          <p14:tracePt t="291410" x="6375400" y="5327650"/>
          <p14:tracePt t="291424" x="6464300" y="5308600"/>
          <p14:tracePt t="291441" x="6527800" y="5276850"/>
          <p14:tracePt t="291458" x="6553200" y="5257800"/>
          <p14:tracePt t="291478" x="6578600" y="5232400"/>
          <p14:tracePt t="291491" x="6597650" y="5219700"/>
          <p14:tracePt t="291508" x="6616700" y="5200650"/>
          <p14:tracePt t="291525" x="6635750" y="5181600"/>
          <p14:tracePt t="291547" x="6654800" y="5137150"/>
          <p14:tracePt t="291563" x="6654800" y="5111750"/>
          <p14:tracePt t="291574" x="6654800" y="5092700"/>
          <p14:tracePt t="291591" x="6648450" y="5080000"/>
          <p14:tracePt t="291608" x="6635750" y="5054600"/>
          <p14:tracePt t="291625" x="6629400" y="5035550"/>
          <p14:tracePt t="291641" x="6610350" y="5022850"/>
          <p14:tracePt t="291658" x="6578600" y="5003800"/>
          <p14:tracePt t="291675" x="6553200" y="4991100"/>
          <p14:tracePt t="291691" x="6502400" y="4978400"/>
          <p14:tracePt t="291708" x="6438900" y="4959350"/>
          <p14:tracePt t="291725" x="6394450" y="4953000"/>
          <p14:tracePt t="291742" x="6330950" y="4946650"/>
          <p14:tracePt t="291758" x="6292850" y="4940300"/>
          <p14:tracePt t="291774" x="6273800" y="4940300"/>
          <p14:tracePt t="291791" x="6242050" y="4946650"/>
          <p14:tracePt t="291808" x="6184900" y="4972050"/>
          <p14:tracePt t="291831" x="6096000" y="5016500"/>
          <p14:tracePt t="291844" x="6064250" y="5048250"/>
          <p14:tracePt t="291858" x="6038850" y="5080000"/>
          <p14:tracePt t="291875" x="6026150" y="5124450"/>
          <p14:tracePt t="291891" x="6026150" y="5162550"/>
          <p14:tracePt t="291908" x="6045200" y="5187950"/>
          <p14:tracePt t="291925" x="6076950" y="5219700"/>
          <p14:tracePt t="291941" x="6127750" y="5232400"/>
          <p14:tracePt t="291958" x="6223000" y="5232400"/>
          <p14:tracePt t="291975" x="6400800" y="5232400"/>
          <p14:tracePt t="291992" x="6534150" y="5219700"/>
          <p14:tracePt t="292008" x="6584950" y="5207000"/>
          <p14:tracePt t="292025" x="6610350" y="5187950"/>
          <p14:tracePt t="292042" x="6629400" y="5162550"/>
          <p14:tracePt t="292058" x="6629400" y="5130800"/>
          <p14:tracePt t="292077" x="6629400" y="5086350"/>
          <p14:tracePt t="292092" x="6623050" y="5073650"/>
          <p14:tracePt t="292108" x="6610350" y="5041900"/>
          <p14:tracePt t="292125" x="6591300" y="5010150"/>
          <p14:tracePt t="292143" x="6572250" y="5003800"/>
          <p14:tracePt t="292158" x="6521450" y="4997450"/>
          <p14:tracePt t="292175" x="6445250" y="4997450"/>
          <p14:tracePt t="292192" x="6356350" y="5003800"/>
          <p14:tracePt t="292208" x="6273800" y="5003800"/>
          <p14:tracePt t="292232" x="6172200" y="5022850"/>
          <p14:tracePt t="292244" x="6165850" y="5022850"/>
          <p14:tracePt t="292258" x="6140450" y="5041900"/>
          <p14:tracePt t="292275" x="6121400" y="5080000"/>
          <p14:tracePt t="292292" x="6121400" y="5118100"/>
          <p14:tracePt t="292311" x="6153150" y="5207000"/>
          <p14:tracePt t="292327" x="6191250" y="5251450"/>
          <p14:tracePt t="292347" x="6235700" y="5276850"/>
          <p14:tracePt t="292362" x="6273800" y="5289550"/>
          <p14:tracePt t="292377" x="6318250" y="5295900"/>
          <p14:tracePt t="292392" x="6369050" y="5295900"/>
          <p14:tracePt t="292409" x="6419850" y="5283200"/>
          <p14:tracePt t="292425" x="6470650" y="5276850"/>
          <p14:tracePt t="292442" x="6502400" y="5264150"/>
          <p14:tracePt t="292459" x="6515100" y="5257800"/>
          <p14:tracePt t="292596" x="6508750" y="5257800"/>
          <p14:tracePt t="292622" x="6483350" y="5257800"/>
          <p14:tracePt t="292643" x="6457950" y="5264150"/>
          <p14:tracePt t="292660" x="6451600" y="5270500"/>
          <p14:tracePt t="292692" x="6445250" y="5270500"/>
          <p14:tracePt t="292709" x="6432550" y="5270500"/>
          <p14:tracePt t="292726" x="6381750" y="5270500"/>
          <p14:tracePt t="292744" x="6261100" y="5270500"/>
          <p14:tracePt t="292759" x="6083300" y="5270500"/>
          <p14:tracePt t="292775" x="5886450" y="5270500"/>
          <p14:tracePt t="292792" x="5670550" y="5283200"/>
          <p14:tracePt t="292809" x="5308600" y="5302250"/>
          <p14:tracePt t="292825" x="4959350" y="5327650"/>
          <p14:tracePt t="292842" x="4394200" y="5365750"/>
          <p14:tracePt t="292859" x="3873500" y="5397500"/>
          <p14:tracePt t="292877" x="3403600" y="5410200"/>
          <p14:tracePt t="292892" x="3155950" y="5410200"/>
          <p14:tracePt t="292909" x="3073400" y="5410200"/>
          <p14:tracePt t="292926" x="3073400" y="5416550"/>
          <p14:tracePt t="292944" x="3105150" y="5422900"/>
          <p14:tracePt t="292959" x="3130550" y="5422900"/>
          <p14:tracePt t="292976" x="3136900" y="5422900"/>
          <p14:tracePt t="293030" x="3149600" y="5429250"/>
          <p14:tracePt t="293042" x="3200400" y="5435600"/>
          <p14:tracePt t="293059" x="3308350" y="5435600"/>
          <p14:tracePt t="293076" x="3390900" y="5435600"/>
          <p14:tracePt t="293092" x="3403600" y="5435600"/>
          <p14:tracePt t="293126" x="3384550" y="5416550"/>
          <p14:tracePt t="293148" x="3340100" y="5397500"/>
          <p14:tracePt t="293159" x="3321050" y="5397500"/>
          <p14:tracePt t="293176" x="3308350" y="5391150"/>
          <p14:tracePt t="293213" x="3314700" y="5391150"/>
          <p14:tracePt t="293229" x="3346450" y="5391150"/>
          <p14:tracePt t="293242" x="3441700" y="5403850"/>
          <p14:tracePt t="293259" x="3498850" y="5410200"/>
          <p14:tracePt t="293278" x="3511550" y="5416550"/>
          <p14:tracePt t="293293" x="3517900" y="5422900"/>
          <p14:tracePt t="293326" x="3524250" y="5422900"/>
          <p14:tracePt t="293344" x="3543300" y="5422900"/>
          <p14:tracePt t="293360" x="3575050" y="5422900"/>
          <p14:tracePt t="293376" x="3619500" y="5410200"/>
          <p14:tracePt t="293394" x="3657600" y="5403850"/>
          <p14:tracePt t="293410" x="3670300" y="5397500"/>
          <p14:tracePt t="293443" x="3670300" y="5391150"/>
          <p14:tracePt t="293459" x="3670300" y="5372100"/>
          <p14:tracePt t="293477" x="3670300" y="5340350"/>
          <p14:tracePt t="293493" x="3670300" y="5308600"/>
          <p14:tracePt t="293509" x="3676650" y="5276850"/>
          <p14:tracePt t="293526" x="3695700" y="5264150"/>
          <p14:tracePt t="293544" x="3797300" y="5276850"/>
          <p14:tracePt t="293607" x="3797300" y="5270500"/>
          <p14:tracePt t="293633" x="3797300" y="5264150"/>
          <p14:tracePt t="293771" x="3797300" y="5257800"/>
          <p14:tracePt t="297183" x="3790950" y="5251450"/>
          <p14:tracePt t="297210" x="3759200" y="5232400"/>
          <p14:tracePt t="297226" x="3740150" y="5226050"/>
          <p14:tracePt t="297238" x="3727450" y="5226050"/>
          <p14:tracePt t="297257" x="3727450" y="5219700"/>
          <p14:tracePt t="297312" x="3721100" y="5219700"/>
          <p14:tracePt t="297329" x="3714750" y="5207000"/>
          <p14:tracePt t="297347" x="3702050" y="5194300"/>
          <p14:tracePt t="297362" x="3695700" y="5187950"/>
          <p14:tracePt t="297380" x="3689350" y="5187950"/>
          <p14:tracePt t="297433" x="3683000" y="5187950"/>
          <p14:tracePt t="297451" x="3676650" y="5181600"/>
          <p14:tracePt t="297464" x="3651250" y="5168900"/>
          <p14:tracePt t="297480" x="3632200" y="5162550"/>
          <p14:tracePt t="297496" x="3613150" y="5156200"/>
          <p14:tracePt t="297642" x="3619500" y="5156200"/>
          <p14:tracePt t="297665" x="3657600" y="5162550"/>
          <p14:tracePt t="297682" x="3740150" y="5175250"/>
          <p14:tracePt t="297696" x="3822700" y="5194300"/>
          <p14:tracePt t="297713" x="3917950" y="5213350"/>
          <p14:tracePt t="297732" x="4032250" y="5245100"/>
          <p14:tracePt t="297763" x="4019550" y="5251450"/>
          <p14:tracePt t="297780" x="3949700" y="5283200"/>
          <p14:tracePt t="297796" x="3911600" y="5295900"/>
          <p14:tracePt t="297813" x="3898900" y="5302250"/>
          <p14:tracePt t="297829" x="3898900" y="5308600"/>
          <p14:tracePt t="297847" x="3898900" y="5321300"/>
          <p14:tracePt t="297865" x="3924300" y="5340350"/>
          <p14:tracePt t="297881" x="3943350" y="5378450"/>
          <p14:tracePt t="297897" x="3943350" y="5403850"/>
          <p14:tracePt t="297918" x="3924300" y="5492750"/>
          <p14:tracePt t="297936" x="3905250" y="5543550"/>
          <p14:tracePt t="297956" x="3892550" y="5581650"/>
          <p14:tracePt t="297968" x="3892550" y="5588000"/>
          <p14:tracePt t="297982" x="3886200" y="5594350"/>
          <p14:tracePt t="297996" x="3886200" y="5607050"/>
          <p14:tracePt t="298013" x="3886200" y="5619750"/>
          <p14:tracePt t="298030" x="3879850" y="5632450"/>
          <p14:tracePt t="298101" x="3879850" y="5638800"/>
          <p14:tracePt t="298116" x="3879850" y="5657850"/>
          <p14:tracePt t="298132" x="3886200" y="5676900"/>
          <p14:tracePt t="298147" x="3892550" y="5689600"/>
          <p14:tracePt t="298163" x="3949700" y="5727700"/>
          <p14:tracePt t="298181" x="4000500" y="5746750"/>
          <p14:tracePt t="298202" x="4038600" y="5746750"/>
          <p14:tracePt t="298217" x="4114800" y="5746750"/>
          <p14:tracePt t="298230" x="4171950" y="5740400"/>
          <p14:tracePt t="298247" x="4286250" y="5708650"/>
          <p14:tracePt t="298264" x="4362450" y="5689600"/>
          <p14:tracePt t="298281" x="4578350" y="5683250"/>
          <p14:tracePt t="298297" x="4756150" y="5683250"/>
          <p14:tracePt t="298313" x="4978400" y="5695950"/>
          <p14:tracePt t="298330" x="5099050" y="5708650"/>
          <p14:tracePt t="298347" x="5200650" y="5721350"/>
          <p14:tracePt t="298364" x="5226050" y="5740400"/>
          <p14:tracePt t="298380" x="5219700" y="5740400"/>
          <p14:tracePt t="298397" x="5200650" y="5746750"/>
          <p14:tracePt t="298415" x="5168900" y="5759450"/>
          <p14:tracePt t="298430" x="5137150" y="5765800"/>
          <p14:tracePt t="298447" x="5118100" y="5772150"/>
          <p14:tracePt t="298464" x="5111750" y="5772150"/>
          <p14:tracePt t="298556" x="5105400" y="5772150"/>
          <p14:tracePt t="298585" x="5099050" y="5772150"/>
          <p14:tracePt t="298603" x="5092700" y="5778500"/>
          <p14:tracePt t="298636" x="5086350" y="5778500"/>
          <p14:tracePt t="298766" x="5080000" y="5778500"/>
          <p14:tracePt t="298786" x="5073650" y="5772150"/>
          <p14:tracePt t="298804" x="5073650" y="5765800"/>
          <p14:tracePt t="298817" x="5073650" y="5759450"/>
          <p14:tracePt t="298830" x="5073650" y="5753100"/>
          <p14:tracePt t="298847" x="5067300" y="5753100"/>
          <p14:tracePt t="298864" x="5067300" y="5746750"/>
          <p14:tracePt t="298962" x="5067300" y="5740400"/>
          <p14:tracePt t="298985" x="5060950" y="5734050"/>
          <p14:tracePt t="299158" x="5054600" y="5734050"/>
          <p14:tracePt t="299237" x="5054600" y="5727700"/>
          <p14:tracePt t="299259" x="5048250" y="5727700"/>
          <p14:tracePt t="299414" x="5048250" y="5721350"/>
          <p14:tracePt t="299491" x="5041900" y="5721350"/>
          <p14:tracePt t="299624" x="5041900" y="5715000"/>
          <p14:tracePt t="299692" x="5041900" y="5708650"/>
          <p14:tracePt t="299753" x="5041900" y="5702300"/>
          <p14:tracePt t="299820" x="5041900" y="5695950"/>
          <p14:tracePt t="299841" x="5041900" y="5689600"/>
          <p14:tracePt t="299866" x="5041900" y="5683250"/>
          <p14:tracePt t="299884" x="5041900" y="5676900"/>
          <p14:tracePt t="299915" x="5041900" y="5670550"/>
          <p14:tracePt t="300024" x="5041900" y="5664200"/>
          <p14:tracePt t="300068" x="5035550" y="5664200"/>
          <p14:tracePt t="300083" x="5035550" y="5657850"/>
          <p14:tracePt t="300301" x="5029200" y="5651500"/>
          <p14:tracePt t="300352" x="5022850" y="5651500"/>
          <p14:tracePt t="300710" x="5016500" y="5645150"/>
          <p14:tracePt t="300734" x="5016500" y="5638800"/>
          <p14:tracePt t="300751" x="5016500" y="5632450"/>
          <p14:tracePt t="300765" x="5016500" y="5626100"/>
          <p14:tracePt t="300799" x="5010150" y="5619750"/>
          <p14:tracePt t="300867" x="5010150" y="5613400"/>
          <p14:tracePt t="300882" x="5010150" y="5607050"/>
          <p14:tracePt t="300899" x="5016500" y="5594350"/>
          <p14:tracePt t="300915" x="5016500" y="5588000"/>
          <p14:tracePt t="300934" x="5016500" y="5581650"/>
          <p14:tracePt t="300950" x="5016500" y="5575300"/>
          <p14:tracePt t="300966" x="5016500" y="5568950"/>
          <p14:tracePt t="300983" x="5016500" y="5562600"/>
          <p14:tracePt t="301039" x="5016500" y="5556250"/>
          <p14:tracePt t="301081" x="5016500" y="5549900"/>
          <p14:tracePt t="301184" x="5016500" y="5543550"/>
          <p14:tracePt t="301210" x="5016500" y="5537200"/>
          <p14:tracePt t="301230" x="5016500" y="5530850"/>
          <p14:tracePt t="301256" x="5016500" y="5524500"/>
          <p14:tracePt t="301274" x="5010150" y="5518150"/>
          <p14:tracePt t="301288" x="5010150" y="5511800"/>
          <p14:tracePt t="301449" x="5003800" y="5511800"/>
          <p14:tracePt t="301475" x="5003800" y="5505450"/>
          <p14:tracePt t="301515" x="4997450" y="5505450"/>
          <p14:tracePt t="301550" x="4991100" y="5499100"/>
          <p14:tracePt t="301563" x="4984750" y="5492750"/>
          <p14:tracePt t="301589" x="4978400" y="5486400"/>
          <p14:tracePt t="301671" x="4965700" y="5473700"/>
          <p14:tracePt t="301685" x="4953000" y="5461000"/>
          <p14:tracePt t="301716" x="4927600" y="5435600"/>
          <p14:tracePt t="301734" x="4921250" y="5429250"/>
          <p14:tracePt t="301767" x="4921250" y="5422900"/>
          <p14:tracePt t="301783" x="4927600" y="5403850"/>
          <p14:tracePt t="301801" x="4921250" y="5378450"/>
          <p14:tracePt t="301816" x="4895850" y="5334000"/>
          <p14:tracePt t="301833" x="4876800" y="5283200"/>
          <p14:tracePt t="301850" x="4870450" y="5207000"/>
          <p14:tracePt t="301867" x="4876800" y="5105400"/>
          <p14:tracePt t="301883" x="4895850" y="5016500"/>
          <p14:tracePt t="301900" x="4908550" y="4940300"/>
          <p14:tracePt t="301917" x="4933950" y="4889500"/>
          <p14:tracePt t="301934" x="4959350" y="4851400"/>
          <p14:tracePt t="301953" x="4965700" y="4845050"/>
          <p14:tracePt t="301968" x="4959350" y="4845050"/>
          <p14:tracePt t="301985" x="4946650" y="4838700"/>
          <p14:tracePt t="302001" x="4921250" y="4832350"/>
          <p14:tracePt t="302016" x="4908550" y="4832350"/>
          <p14:tracePt t="302033" x="4902200" y="4832350"/>
          <p14:tracePt t="302050" x="4895850" y="4832350"/>
          <p14:tracePt t="302074" x="4883150" y="4838700"/>
          <p14:tracePt t="302091" x="4870450" y="4851400"/>
          <p14:tracePt t="302104" x="4857750" y="4870450"/>
          <p14:tracePt t="302118" x="4851400" y="4876800"/>
          <p14:tracePt t="302137" x="4838700" y="4883150"/>
          <p14:tracePt t="302150" x="4832350" y="4895850"/>
          <p14:tracePt t="302167" x="4819650" y="4902200"/>
          <p14:tracePt t="302183" x="4813300" y="4908550"/>
          <p14:tracePt t="302200" x="4806950" y="4914900"/>
          <p14:tracePt t="302217" x="4800600" y="4921250"/>
          <p14:tracePt t="302233" x="4749800" y="4940300"/>
          <p14:tracePt t="302250" x="4699000" y="4959350"/>
          <p14:tracePt t="302267" x="4660900" y="4972050"/>
          <p14:tracePt t="302285" x="4603750" y="4991100"/>
          <p14:tracePt t="302300" x="4559300" y="5010150"/>
          <p14:tracePt t="302317" x="4540250" y="5016500"/>
          <p14:tracePt t="302334" x="4527550" y="5022850"/>
          <p14:tracePt t="302350" x="4521200" y="5029200"/>
          <p14:tracePt t="302367" x="4483100" y="5073650"/>
          <p14:tracePt t="302383" x="4413250" y="5149850"/>
          <p14:tracePt t="302400" x="4356100" y="5200650"/>
          <p14:tracePt t="302421" x="4279900" y="5264150"/>
          <p14:tracePt t="302434" x="4260850" y="5289550"/>
          <p14:tracePt t="302450" x="4254500" y="5302250"/>
          <p14:tracePt t="302494" x="4254500" y="5308600"/>
          <p14:tracePt t="302508" x="4254500" y="5321300"/>
          <p14:tracePt t="302522" x="4248150" y="5346700"/>
          <p14:tracePt t="302540" x="4229100" y="5403850"/>
          <p14:tracePt t="302554" x="4229100" y="5416550"/>
          <p14:tracePt t="302567" x="4229100" y="5454650"/>
          <p14:tracePt t="302584" x="4229100" y="5480050"/>
          <p14:tracePt t="302602" x="4229100" y="5486400"/>
          <p14:tracePt t="302636" x="4235450" y="5486400"/>
          <p14:tracePt t="302649" x="4241800" y="5486400"/>
          <p14:tracePt t="302662" x="4254500" y="5486400"/>
          <p14:tracePt t="302679" x="4260850" y="5486400"/>
          <p14:tracePt t="302744" x="4254500" y="5486400"/>
          <p14:tracePt t="302785" x="4248150" y="5492750"/>
          <p14:tracePt t="302804" x="4222750" y="5505450"/>
          <p14:tracePt t="302818" x="4178300" y="5530850"/>
          <p14:tracePt t="302834" x="4114800" y="5549900"/>
          <p14:tracePt t="302851" x="3994150" y="5562600"/>
          <p14:tracePt t="302868" x="3924300" y="5562600"/>
          <p14:tracePt t="302884" x="3898900" y="5562600"/>
          <p14:tracePt t="302917" x="3911600" y="5562600"/>
          <p14:tracePt t="302934" x="3930650" y="5562600"/>
          <p14:tracePt t="302950" x="3930650" y="5568950"/>
          <p14:tracePt t="302968" x="3892550" y="5581650"/>
          <p14:tracePt t="302984" x="3841750" y="5594350"/>
          <p14:tracePt t="303003" x="3714750" y="5626100"/>
          <p14:tracePt t="303018" x="3676650" y="5638800"/>
          <p14:tracePt t="303034" x="3670300" y="5645150"/>
          <p14:tracePt t="303050" x="3670300" y="5651500"/>
          <p14:tracePt t="303085" x="3702050" y="5664200"/>
          <p14:tracePt t="303101" x="3714750" y="5676900"/>
          <p14:tracePt t="303118" x="3721100" y="5689600"/>
          <p14:tracePt t="303134" x="3721100" y="5702300"/>
          <p14:tracePt t="303151" x="3721100" y="5715000"/>
          <p14:tracePt t="303168" x="3721100" y="5727700"/>
          <p14:tracePt t="303184" x="3727450" y="5734050"/>
          <p14:tracePt t="303201" x="3733800" y="5740400"/>
          <p14:tracePt t="303223" x="3765550" y="5746750"/>
          <p14:tracePt t="303238" x="3797300" y="5746750"/>
          <p14:tracePt t="303251" x="3803650" y="5746750"/>
          <p14:tracePt t="303268" x="3822700" y="5753100"/>
          <p14:tracePt t="303375" x="3841750" y="5753100"/>
          <p14:tracePt t="303400" x="3937000" y="5746750"/>
          <p14:tracePt t="303417" x="4057650" y="5746750"/>
          <p14:tracePt t="303436" x="4191000" y="5734050"/>
          <p14:tracePt t="303451" x="4381500" y="5727700"/>
          <p14:tracePt t="303469" x="4667250" y="5676900"/>
          <p14:tracePt t="303489" x="4819650" y="5632450"/>
          <p14:tracePt t="303505" x="4959350" y="5581650"/>
          <p14:tracePt t="303520" x="5029200" y="5556250"/>
          <p14:tracePt t="303535" x="5060950" y="5543550"/>
          <p14:tracePt t="303740" x="5060950" y="5537200"/>
          <p14:tracePt t="303760" x="5054600" y="5524500"/>
          <p14:tracePt t="303775" x="5048250" y="5518150"/>
          <p14:tracePt t="303788" x="5035550" y="5499100"/>
          <p14:tracePt t="303804" x="5010150" y="5480050"/>
          <p14:tracePt t="303818" x="4997450" y="5473700"/>
          <p14:tracePt t="303835" x="4959350" y="5448300"/>
          <p14:tracePt t="303851" x="4813300" y="5429250"/>
          <p14:tracePt t="303868" x="4673600" y="5454650"/>
          <p14:tracePt t="303887" x="4470400" y="5473700"/>
          <p14:tracePt t="303902" x="4273550" y="5480050"/>
          <p14:tracePt t="303918" x="4083050" y="5492750"/>
          <p14:tracePt t="303935" x="3994150" y="5492750"/>
          <p14:tracePt t="303951" x="3987800" y="5492750"/>
          <p14:tracePt t="304008" x="3981450" y="5492750"/>
          <p14:tracePt t="304026" x="3968750" y="5492750"/>
          <p14:tracePt t="304047" x="3917950" y="5499100"/>
          <p14:tracePt t="304077" x="3886200" y="5499100"/>
          <p14:tracePt t="304091" x="3879850" y="5499100"/>
          <p14:tracePt t="304107" x="3867150" y="5511800"/>
          <p14:tracePt t="304123" x="3797300" y="5549900"/>
          <p14:tracePt t="304151" x="3651250" y="5613400"/>
          <p14:tracePt t="304165" x="3625850" y="5626100"/>
          <p14:tracePt t="304179" x="3619500" y="5626100"/>
          <p14:tracePt t="304210" x="3619500" y="5632450"/>
          <p14:tracePt t="304224" x="3619500" y="5638800"/>
          <p14:tracePt t="304236" x="3619500" y="5645150"/>
          <p14:tracePt t="304252" x="3638550" y="5676900"/>
          <p14:tracePt t="304268" x="3651250" y="5702300"/>
          <p14:tracePt t="304285" x="3657600" y="5721350"/>
          <p14:tracePt t="304302" x="3657600" y="5734050"/>
          <p14:tracePt t="304335" x="3657600" y="5740400"/>
          <p14:tracePt t="304380" x="3663950" y="5740400"/>
          <p14:tracePt t="304396" x="3676650" y="5740400"/>
          <p14:tracePt t="304415" x="3695700" y="5734050"/>
          <p14:tracePt t="304429" x="3746500" y="5734050"/>
          <p14:tracePt t="304443" x="3765550" y="5734050"/>
          <p14:tracePt t="304459" x="3803650" y="5734050"/>
          <p14:tracePt t="304476" x="3860800" y="5734050"/>
          <p14:tracePt t="304490" x="3873500" y="5734050"/>
          <p14:tracePt t="304503" x="3886200" y="5734050"/>
          <p14:tracePt t="304821" x="3892550" y="5734050"/>
          <p14:tracePt t="304838" x="3905250" y="5734050"/>
          <p14:tracePt t="304856" x="3937000" y="5740400"/>
          <p14:tracePt t="304876" x="3981450" y="5746750"/>
          <p14:tracePt t="304889" x="4000500" y="5753100"/>
          <p14:tracePt t="304902" x="4051300" y="5759450"/>
          <p14:tracePt t="304919" x="4133850" y="5765800"/>
          <p14:tracePt t="304938" x="4241800" y="5772150"/>
          <p14:tracePt t="304952" x="4343400" y="5778500"/>
          <p14:tracePt t="304969" x="4425950" y="5778500"/>
          <p14:tracePt t="304986" x="4502150" y="5772150"/>
          <p14:tracePt t="305007" x="4591050" y="5765800"/>
          <p14:tracePt t="305025" x="4629150" y="5765800"/>
          <p14:tracePt t="305039" x="4679950" y="5753100"/>
          <p14:tracePt t="305057" x="4730750" y="5746750"/>
          <p14:tracePt t="305078" x="4819650" y="5727700"/>
          <p14:tracePt t="305091" x="4857750" y="5721350"/>
          <p14:tracePt t="305104" x="4914900" y="5721350"/>
          <p14:tracePt t="305119" x="4984750" y="5715000"/>
          <p14:tracePt t="305136" x="5029200" y="5708650"/>
          <p14:tracePt t="305155" x="5041900" y="5708650"/>
          <p14:tracePt t="305172" x="5054600" y="5708650"/>
          <p14:tracePt t="305187" x="5080000" y="5695950"/>
          <p14:tracePt t="305204" x="5124450" y="5683250"/>
          <p14:tracePt t="305219" x="5175250" y="5664200"/>
          <p14:tracePt t="305236" x="5238750" y="5645150"/>
          <p14:tracePt t="305252" x="5264150" y="5619750"/>
          <p14:tracePt t="305269" x="5276850" y="5600700"/>
          <p14:tracePt t="305286" x="5276850" y="5562600"/>
          <p14:tracePt t="305303" x="5251450" y="5543550"/>
          <p14:tracePt t="305319" x="5226050" y="5530850"/>
          <p14:tracePt t="305336" x="5181600" y="5518150"/>
          <p14:tracePt t="305354" x="5137150" y="5499100"/>
          <p14:tracePt t="305369" x="5080000" y="5499100"/>
          <p14:tracePt t="305386" x="5003800" y="5505450"/>
          <p14:tracePt t="305404" x="4933950" y="5518150"/>
          <p14:tracePt t="305419" x="4806950" y="5549900"/>
          <p14:tracePt t="305436" x="4692650" y="5581650"/>
          <p14:tracePt t="305453" x="4616450" y="5619750"/>
          <p14:tracePt t="305470" x="4591050" y="5651500"/>
          <p14:tracePt t="305490" x="4629150" y="5759450"/>
          <p14:tracePt t="305505" x="4686300" y="5835650"/>
          <p14:tracePt t="305520" x="4768850" y="5886450"/>
          <p14:tracePt t="305537" x="4883150" y="5918200"/>
          <p14:tracePt t="305557" x="5029200" y="5943600"/>
          <p14:tracePt t="305569" x="5308600" y="5956300"/>
          <p14:tracePt t="305586" x="5568950" y="5949950"/>
          <p14:tracePt t="305603" x="5695950" y="5924550"/>
          <p14:tracePt t="305620" x="5753100" y="5880100"/>
          <p14:tracePt t="305636" x="5772150" y="5829300"/>
          <p14:tracePt t="305653" x="5772150" y="5784850"/>
          <p14:tracePt t="305670" x="5772150" y="5765800"/>
          <p14:tracePt t="305686" x="5753100" y="5753100"/>
          <p14:tracePt t="305703" x="5740400" y="5753100"/>
          <p14:tracePt t="305720" x="5727700" y="5746750"/>
          <p14:tracePt t="305739" x="5689600" y="5746750"/>
          <p14:tracePt t="305753" x="5676900" y="5746750"/>
          <p14:tracePt t="305770" x="5651500" y="5746750"/>
          <p14:tracePt t="305787" x="5638800" y="5734050"/>
          <p14:tracePt t="305805" x="5607050" y="5702300"/>
          <p14:tracePt t="305820" x="5575300" y="5670550"/>
          <p14:tracePt t="305836" x="5556250" y="5651500"/>
          <p14:tracePt t="305853" x="5549900" y="5645150"/>
          <p14:tracePt t="306029" x="5543550" y="5645150"/>
          <p14:tracePt t="306069" x="5537200" y="5645150"/>
          <p14:tracePt t="306087" x="5530850" y="5645150"/>
          <p14:tracePt t="306103" x="5524500" y="5651500"/>
          <p14:tracePt t="306120" x="5518150" y="5651500"/>
          <p14:tracePt t="306139" x="5511800" y="5651500"/>
          <p14:tracePt t="306223" x="5505450" y="5651500"/>
          <p14:tracePt t="306246" x="5505450" y="5657850"/>
          <p14:tracePt t="306294" x="5499100" y="5657850"/>
          <p14:tracePt t="306428" x="5486400" y="5657850"/>
          <p14:tracePt t="306443" x="5480050" y="5657850"/>
          <p14:tracePt t="306456" x="5480050" y="5664200"/>
          <p14:tracePt t="306472" x="5473700" y="5664200"/>
          <p14:tracePt t="306503" x="5467350" y="5664200"/>
          <p14:tracePt t="306538" x="5461000" y="5664200"/>
          <p14:tracePt t="306554" x="5454650" y="5664200"/>
          <p14:tracePt t="306588" x="5448300" y="5664200"/>
          <p14:tracePt t="306605" x="5435600" y="5664200"/>
          <p14:tracePt t="306674" x="5429250" y="5664200"/>
          <p14:tracePt t="306687" x="5403850" y="5676900"/>
          <p14:tracePt t="306704" x="5270500" y="5664200"/>
          <p14:tracePt t="306721" x="5067300" y="5600700"/>
          <p14:tracePt t="306739" x="4845050" y="5537200"/>
          <p14:tracePt t="306754" x="4660900" y="5486400"/>
          <p14:tracePt t="306771" x="4572000" y="5467350"/>
          <p14:tracePt t="306787" x="4565650" y="5467350"/>
          <p14:tracePt t="306820" x="4565650" y="5473700"/>
          <p14:tracePt t="306837" x="4591050" y="5505450"/>
          <p14:tracePt t="306854" x="4629150" y="5556250"/>
          <p14:tracePt t="306872" x="4667250" y="5619750"/>
          <p14:tracePt t="306887" x="4699000" y="5670550"/>
          <p14:tracePt t="306904" x="4724400" y="5708650"/>
          <p14:tracePt t="306922" x="4743450" y="5721350"/>
          <p14:tracePt t="306942" x="4756150" y="5721350"/>
          <p14:tracePt t="306956" x="4794250" y="5721350"/>
          <p14:tracePt t="306971" x="4870450" y="5721350"/>
          <p14:tracePt t="306987" x="4946650" y="5721350"/>
          <p14:tracePt t="307009" x="5003800" y="5721350"/>
          <p14:tracePt t="307021" x="5048250" y="5721350"/>
          <p14:tracePt t="307037" x="5086350" y="5721350"/>
          <p14:tracePt t="307054" x="5099050" y="5721350"/>
          <p14:tracePt t="307071" x="5118100" y="5721350"/>
          <p14:tracePt t="307090" x="5124450" y="5715000"/>
          <p14:tracePt t="307108" x="5137150" y="5702300"/>
          <p14:tracePt t="307354" x="5130800" y="5702300"/>
          <p14:tracePt t="307422" x="5124450" y="5702300"/>
          <p14:tracePt t="307516" x="5124450" y="5695950"/>
          <p14:tracePt t="307622" x="5118100" y="5695950"/>
          <p14:tracePt t="307752" x="5111750" y="5695950"/>
          <p14:tracePt t="307835" x="5118100" y="5695950"/>
          <p14:tracePt t="307861" x="5118100" y="5689600"/>
          <p14:tracePt t="307926" x="5124450" y="5689600"/>
          <p14:tracePt t="308015" x="5130800" y="5683250"/>
          <p14:tracePt t="308031" x="5137150" y="5676900"/>
          <p14:tracePt t="308045" x="5143500" y="5676900"/>
          <p14:tracePt t="308147" x="5143500" y="5670550"/>
          <p14:tracePt t="308819" x="5137150" y="5670550"/>
          <p14:tracePt t="308844" x="5130800" y="5670550"/>
          <p14:tracePt t="308888" x="5124450" y="5670550"/>
          <p14:tracePt t="308936" x="5118100" y="5664200"/>
          <p14:tracePt t="308963" x="5111750" y="5664200"/>
          <p14:tracePt t="309051" x="5118100" y="5664200"/>
          <p14:tracePt t="309094" x="5168900" y="5670550"/>
          <p14:tracePt t="309107" x="5219700" y="5670550"/>
          <p14:tracePt t="309123" x="5308600" y="5670550"/>
          <p14:tracePt t="309141" x="5441950" y="5657850"/>
          <p14:tracePt t="309156" x="5556250" y="5651500"/>
          <p14:tracePt t="309172" x="5594350" y="5645150"/>
          <p14:tracePt t="309189" x="5632450" y="5638800"/>
          <p14:tracePt t="309209" x="5708650" y="5632450"/>
          <p14:tracePt t="309223" x="5746750" y="5632450"/>
          <p14:tracePt t="309239" x="5816600" y="5632450"/>
          <p14:tracePt t="309256" x="5854700" y="5632450"/>
          <p14:tracePt t="309275" x="5867400" y="5632450"/>
          <p14:tracePt t="309340" x="5848350" y="5632450"/>
          <p14:tracePt t="309356" x="5829300" y="5632450"/>
          <p14:tracePt t="309373" x="5803900" y="5632450"/>
          <p14:tracePt t="309390" x="5784850" y="5638800"/>
          <p14:tracePt t="309409" x="5778500" y="5638800"/>
          <p14:tracePt t="309493" x="5772150" y="5638800"/>
          <p14:tracePt t="309508" x="5759450" y="5645150"/>
          <p14:tracePt t="309523" x="5746750" y="5651500"/>
          <p14:tracePt t="309541" x="5702300" y="5670550"/>
          <p14:tracePt t="309557" x="5683250" y="5683250"/>
          <p14:tracePt t="309573" x="5670550" y="5695950"/>
          <p14:tracePt t="309590" x="5651500" y="5708650"/>
          <p14:tracePt t="309606" x="5638800" y="5721350"/>
          <p14:tracePt t="309623" x="5607050" y="5734050"/>
          <p14:tracePt t="309640" x="5556250" y="5746750"/>
          <p14:tracePt t="309656" x="5454650" y="5753100"/>
          <p14:tracePt t="309674" x="5410200" y="5759450"/>
          <p14:tracePt t="309690" x="5397500" y="5759450"/>
          <p14:tracePt t="309740" x="5410200" y="5753100"/>
          <p14:tracePt t="309756" x="5448300" y="5746750"/>
          <p14:tracePt t="309774" x="5530850" y="5740400"/>
          <p14:tracePt t="309790" x="5657850" y="5727700"/>
          <p14:tracePt t="309808" x="5759450" y="5727700"/>
          <p14:tracePt t="309823" x="5937250" y="5727700"/>
          <p14:tracePt t="309840" x="6032500" y="5727700"/>
          <p14:tracePt t="309856" x="6127750" y="5727700"/>
          <p14:tracePt t="309873" x="6165850" y="5727700"/>
          <p14:tracePt t="309893" x="6203950" y="5715000"/>
          <p14:tracePt t="309907" x="6229350" y="5708650"/>
          <p14:tracePt t="309923" x="6242050" y="5702300"/>
          <p14:tracePt t="309941" x="6248400" y="5702300"/>
          <p14:tracePt t="310008" x="6229350" y="5702300"/>
          <p14:tracePt t="310023" x="6223000" y="5702300"/>
          <p14:tracePt t="310041" x="6203950" y="5702300"/>
          <p14:tracePt t="310057" x="6191250" y="5702300"/>
          <p14:tracePt t="310163" x="6184900" y="5702300"/>
          <p14:tracePt t="310188" x="6146800" y="5702300"/>
          <p14:tracePt t="310207" x="6096000" y="5702300"/>
          <p14:tracePt t="310223" x="6051550" y="5708650"/>
          <p14:tracePt t="310240" x="6019800" y="5708650"/>
          <p14:tracePt t="310257" x="6000750" y="5708650"/>
          <p14:tracePt t="310356" x="6013450" y="5702300"/>
          <p14:tracePt t="310373" x="6019800" y="5702300"/>
          <p14:tracePt t="310390" x="6026150" y="5695950"/>
          <p14:tracePt t="310409" x="6051550" y="5689600"/>
          <p14:tracePt t="310423" x="6089650" y="5689600"/>
          <p14:tracePt t="310440" x="6134100" y="5689600"/>
          <p14:tracePt t="310457" x="6159500" y="5689600"/>
          <p14:tracePt t="310474" x="6191250" y="5689600"/>
          <p14:tracePt t="310491" x="6210300" y="5689600"/>
          <p14:tracePt t="310507" x="6216650" y="5689600"/>
          <p14:tracePt t="310647" x="6210300" y="5689600"/>
          <p14:tracePt t="310674" x="6184900" y="5689600"/>
          <p14:tracePt t="310692" x="6172200" y="5689600"/>
          <p14:tracePt t="310884" x="6248400" y="5708650"/>
          <p14:tracePt t="310902" x="6362700" y="5734050"/>
          <p14:tracePt t="310917" x="6432550" y="5746750"/>
          <p14:tracePt t="310935" x="6489700" y="5753100"/>
          <p14:tracePt t="310948" x="6515100" y="5753100"/>
          <p14:tracePt t="311117" x="6515100" y="5746750"/>
          <p14:tracePt t="311138" x="6515100" y="5740400"/>
          <p14:tracePt t="311156" x="6515100" y="5721350"/>
          <p14:tracePt t="311174" x="6515100" y="5708650"/>
          <p14:tracePt t="311191" x="6508750" y="5689600"/>
          <p14:tracePt t="311211" x="6502400" y="5657850"/>
          <p14:tracePt t="311224" x="6502400" y="5651500"/>
          <p14:tracePt t="311241" x="6496050" y="5638800"/>
          <p14:tracePt t="311303" x="6489700" y="5638800"/>
          <p14:tracePt t="311326" x="6470650" y="5638800"/>
          <p14:tracePt t="311347" x="6445250" y="5638800"/>
          <p14:tracePt t="311362" x="6419850" y="5638800"/>
          <p14:tracePt t="311375" x="6407150" y="5638800"/>
          <p14:tracePt t="311391" x="6381750" y="5638800"/>
          <p14:tracePt t="311409" x="6369050" y="5638800"/>
          <p14:tracePt t="311424" x="6356350" y="5645150"/>
          <p14:tracePt t="311441" x="6350000" y="5645150"/>
          <p14:tracePt t="311458" x="6343650" y="5651500"/>
          <p14:tracePt t="311475" x="6337300" y="5651500"/>
          <p14:tracePt t="311491" x="6324600" y="5657850"/>
          <p14:tracePt t="311508" x="6305550" y="5657850"/>
          <p14:tracePt t="311525" x="6254750" y="5664200"/>
          <p14:tracePt t="311544" x="6191250" y="5670550"/>
          <p14:tracePt t="311558" x="6178550" y="5670550"/>
          <p14:tracePt t="311575" x="6153150" y="5670550"/>
          <p14:tracePt t="311592" x="6140450" y="5670550"/>
          <p14:tracePt t="311610" x="6134100" y="5670550"/>
          <p14:tracePt t="311624" x="6127750" y="5670550"/>
          <p14:tracePt t="311641" x="6121400" y="5670550"/>
          <p14:tracePt t="311658" x="6108700" y="5670550"/>
          <p14:tracePt t="311681" x="6070600" y="5670550"/>
          <p14:tracePt t="311694" x="6045200" y="5670550"/>
          <p14:tracePt t="311708" x="5981700" y="5670550"/>
          <p14:tracePt t="311725" x="5911850" y="5683250"/>
          <p14:tracePt t="311743" x="5778500" y="5721350"/>
          <p14:tracePt t="311758" x="5727700" y="5734050"/>
          <p14:tracePt t="311775" x="5645150" y="5746750"/>
          <p14:tracePt t="311791" x="5454650" y="5740400"/>
          <p14:tracePt t="311814" x="5327650" y="5727700"/>
          <p14:tracePt t="311830" x="5149850" y="5708650"/>
          <p14:tracePt t="311846" x="4946650" y="5695950"/>
          <p14:tracePt t="311860" x="4775200" y="5695950"/>
          <p14:tracePt t="311878" x="4616450" y="5689600"/>
          <p14:tracePt t="311893" x="4540250" y="5695950"/>
          <p14:tracePt t="311908" x="4502150" y="5721350"/>
          <p14:tracePt t="311925" x="4464050" y="5772150"/>
          <p14:tracePt t="311944" x="4413250" y="5816600"/>
          <p14:tracePt t="311958" x="4324350" y="5854700"/>
          <p14:tracePt t="311975" x="4248150" y="5873750"/>
          <p14:tracePt t="311992" x="4171950" y="5880100"/>
          <p14:tracePt t="312010" x="4165600" y="5886450"/>
          <p14:tracePt t="312040" x="4159250" y="5886450"/>
          <p14:tracePt t="312087" x="4089400" y="5949950"/>
          <p14:tracePt t="312106" x="4070350" y="5962650"/>
          <p14:tracePt t="312119" x="4064000" y="5975350"/>
          <p14:tracePt t="312135" x="4064000" y="5981700"/>
          <p14:tracePt t="312160" x="4064000" y="5988050"/>
          <p14:tracePt t="312175" x="4064000" y="5994400"/>
          <p14:tracePt t="312192" x="4064000" y="6013450"/>
          <p14:tracePt t="312209" x="4032250" y="6051550"/>
          <p14:tracePt t="312225" x="3987800" y="6096000"/>
          <p14:tracePt t="312242" x="3937000" y="6127750"/>
          <p14:tracePt t="312258" x="3911600" y="6140450"/>
          <p14:tracePt t="312276" x="3905250" y="6140450"/>
          <p14:tracePt t="312367" x="3905250" y="6134100"/>
          <p14:tracePt t="312390" x="3886200" y="6127750"/>
          <p14:tracePt t="312408" x="3860800" y="6121400"/>
          <p14:tracePt t="312425" x="3841750" y="6115050"/>
          <p14:tracePt t="312442" x="3829050" y="6108700"/>
          <p14:tracePt t="312477" x="3822700" y="6108700"/>
          <p14:tracePt t="312492" x="3810000" y="6108700"/>
          <p14:tracePt t="312509" x="3778250" y="6108700"/>
          <p14:tracePt t="312525" x="3727450" y="6102350"/>
          <p14:tracePt t="312546" x="3676650" y="6089650"/>
          <p14:tracePt t="312562" x="3670300" y="6089650"/>
          <p14:tracePt t="312595" x="3670300" y="6083300"/>
          <p14:tracePt t="312609" x="3676650" y="6083300"/>
          <p14:tracePt t="312643" x="3676650" y="6076950"/>
          <p14:tracePt t="312679" x="3683000" y="6076950"/>
          <p14:tracePt t="312695" x="3689350" y="6064250"/>
          <p14:tracePt t="312709" x="3695700" y="6057900"/>
          <p14:tracePt t="312726" x="3702050" y="6051550"/>
          <p14:tracePt t="312759" x="3702050" y="6045200"/>
          <p14:tracePt t="312776" x="3702050" y="6038850"/>
          <p14:tracePt t="312794" x="3695700" y="6032500"/>
          <p14:tracePt t="312812" x="3683000" y="6013450"/>
          <p14:tracePt t="312842" x="3683000" y="6007100"/>
          <p14:tracePt t="312859" x="3676650" y="6007100"/>
          <p14:tracePt t="312876" x="3676650" y="6000750"/>
          <p14:tracePt t="312892" x="3644900" y="5988050"/>
          <p14:tracePt t="312909" x="3606800" y="5969000"/>
          <p14:tracePt t="312926" x="3549650" y="5949950"/>
          <p14:tracePt t="312946" x="3517900" y="5924550"/>
          <p14:tracePt t="312960" x="3511550" y="5911850"/>
          <p14:tracePt t="312976" x="3530600" y="5899150"/>
          <p14:tracePt t="312996" x="3556000" y="5899150"/>
          <p14:tracePt t="313009" x="3619500" y="5892800"/>
          <p14:tracePt t="313026" x="3689350" y="5892800"/>
          <p14:tracePt t="313042" x="3765550" y="5892800"/>
          <p14:tracePt t="313059" x="3835400" y="5905500"/>
          <p14:tracePt t="313078" x="3886200" y="5930900"/>
          <p14:tracePt t="313093" x="3892550" y="5930900"/>
          <p14:tracePt t="313126" x="3898900" y="5930900"/>
          <p14:tracePt t="313159" x="3905250" y="5930900"/>
          <p14:tracePt t="313176" x="3911600" y="5930900"/>
          <p14:tracePt t="313193" x="3917950" y="5930900"/>
          <p14:tracePt t="313210" x="3917950" y="5937250"/>
          <p14:tracePt t="313226" x="3917950" y="5943600"/>
          <p14:tracePt t="313292" x="3924300" y="5943600"/>
          <p14:tracePt t="313307" x="3937000" y="5943600"/>
          <p14:tracePt t="313321" x="3949700" y="5943600"/>
          <p14:tracePt t="313339" x="3994150" y="5943600"/>
          <p14:tracePt t="313353" x="4000500" y="5943600"/>
          <p14:tracePt t="313367" x="4019550" y="5943600"/>
          <p14:tracePt t="313685" x="4019550" y="5949950"/>
          <p14:tracePt t="313699" x="4013200" y="5949950"/>
          <p14:tracePt t="314150" x="4013200" y="5956300"/>
          <p14:tracePt t="314181" x="4013200" y="5962650"/>
          <p14:tracePt t="314216" x="4013200" y="5969000"/>
          <p14:tracePt t="314256" x="4013200" y="5975350"/>
          <p14:tracePt t="314358" x="4019550" y="5975350"/>
          <p14:tracePt t="314403" x="4025900" y="5975350"/>
          <p14:tracePt t="314497" x="4032250" y="5975350"/>
          <p14:tracePt t="314523" x="4044950" y="5956300"/>
          <p14:tracePt t="314545" x="4121150" y="5937250"/>
          <p14:tracePt t="314560" x="4203700" y="5918200"/>
          <p14:tracePt t="314577" x="4279900" y="5905500"/>
          <p14:tracePt t="314596" x="4311650" y="5899150"/>
          <p14:tracePt t="314639" x="4311650" y="5892800"/>
          <p14:tracePt t="314653" x="4311650" y="5880100"/>
          <p14:tracePt t="314710" x="4318000" y="5880100"/>
          <p14:tracePt t="314736" x="4330700" y="5886450"/>
          <p14:tracePt t="314762" x="4413250" y="5930900"/>
          <p14:tracePt t="314777" x="4502150" y="5956300"/>
          <p14:tracePt t="314794" x="4616450" y="5975350"/>
          <p14:tracePt t="314816" x="4794250" y="5975350"/>
          <p14:tracePt t="314831" x="4876800" y="5949950"/>
          <p14:tracePt t="314844" x="4908550" y="5937250"/>
          <p14:tracePt t="314862" x="4959350" y="5892800"/>
          <p14:tracePt t="314880" x="4972050" y="5861050"/>
          <p14:tracePt t="314896" x="4972050" y="5829300"/>
          <p14:tracePt t="314913" x="4972050" y="5803900"/>
          <p14:tracePt t="314932" x="4965700" y="5778500"/>
          <p14:tracePt t="314946" x="4959350" y="5759450"/>
          <p14:tracePt t="314961" x="4933950" y="5734050"/>
          <p14:tracePt t="314978" x="4902200" y="5721350"/>
          <p14:tracePt t="314998" x="4832350" y="5702300"/>
          <p14:tracePt t="315013" x="4768850" y="5689600"/>
          <p14:tracePt t="315027" x="4718050" y="5683250"/>
          <p14:tracePt t="315044" x="4673600" y="5670550"/>
          <p14:tracePt t="315061" x="4635500" y="5664200"/>
          <p14:tracePt t="315081" x="4597400" y="5657850"/>
          <p14:tracePt t="315095" x="4552950" y="5657850"/>
          <p14:tracePt t="315111" x="4438650" y="5657850"/>
          <p14:tracePt t="315128" x="4260850" y="5657850"/>
          <p14:tracePt t="315146" x="4178300" y="5651500"/>
          <p14:tracePt t="315161" x="4146550" y="5651500"/>
          <p14:tracePt t="315178" x="4140200" y="5651500"/>
          <p14:tracePt t="315195" x="4140200" y="5657850"/>
          <p14:tracePt t="315212" x="4140200" y="5683250"/>
          <p14:tracePt t="315228" x="4140200" y="5727700"/>
          <p14:tracePt t="315244" x="4146550" y="5778500"/>
          <p14:tracePt t="315261" x="4152900" y="5816600"/>
          <p14:tracePt t="315281" x="4159250" y="5861050"/>
          <p14:tracePt t="315295" x="4165600" y="5873750"/>
          <p14:tracePt t="315311" x="4178300" y="5886450"/>
          <p14:tracePt t="315328" x="4216400" y="5899150"/>
          <p14:tracePt t="315345" x="4324350" y="5924550"/>
          <p14:tracePt t="315361" x="4483100" y="5930900"/>
          <p14:tracePt t="315378" x="4591050" y="5937250"/>
          <p14:tracePt t="315400" x="4673600" y="5937250"/>
          <p14:tracePt t="315414" x="4743450" y="5937250"/>
          <p14:tracePt t="315428" x="4826000" y="5930900"/>
          <p14:tracePt t="315444" x="4895850" y="5930900"/>
          <p14:tracePt t="315461" x="4965700" y="5924550"/>
          <p14:tracePt t="315478" x="5041900" y="5905500"/>
          <p14:tracePt t="315494" x="5118100" y="5880100"/>
          <p14:tracePt t="315511" x="5187950" y="5842000"/>
          <p14:tracePt t="315528" x="5226050" y="5816600"/>
          <p14:tracePt t="315546" x="5245100" y="5791200"/>
          <p14:tracePt t="315561" x="5251450" y="5765800"/>
          <p14:tracePt t="315578" x="5251450" y="5740400"/>
          <p14:tracePt t="315595" x="5238750" y="5708650"/>
          <p14:tracePt t="315615" x="5175250" y="5651500"/>
          <p14:tracePt t="315628" x="5086350" y="5607050"/>
          <p14:tracePt t="315645" x="4991100" y="5562600"/>
          <p14:tracePt t="315661" x="4914900" y="5530850"/>
          <p14:tracePt t="315681" x="4851400" y="5511800"/>
          <p14:tracePt t="315695" x="4787900" y="5499100"/>
          <p14:tracePt t="315711" x="4724400" y="5499100"/>
          <p14:tracePt t="315728" x="4603750" y="5505450"/>
          <p14:tracePt t="315746" x="4489450" y="5530850"/>
          <p14:tracePt t="315761" x="4413250" y="5556250"/>
          <p14:tracePt t="315778" x="4368800" y="5581650"/>
          <p14:tracePt t="315798" x="4311650" y="5638800"/>
          <p14:tracePt t="315811" x="4292600" y="5657850"/>
          <p14:tracePt t="315828" x="4254500" y="5708650"/>
          <p14:tracePt t="315845" x="4210050" y="5765800"/>
          <p14:tracePt t="315861" x="4165600" y="5829300"/>
          <p14:tracePt t="315882" x="4171950" y="5873750"/>
          <p14:tracePt t="315898" x="4203700" y="5892800"/>
          <p14:tracePt t="315913" x="4298950" y="5911850"/>
          <p14:tracePt t="315928" x="4400550" y="5911850"/>
          <p14:tracePt t="315947" x="4502150" y="5911850"/>
          <p14:tracePt t="315962" x="4622800" y="5905500"/>
          <p14:tracePt t="315978" x="4730750" y="5899150"/>
          <p14:tracePt t="315995" x="4819650" y="5899150"/>
          <p14:tracePt t="316013" x="4946650" y="5892800"/>
          <p14:tracePt t="316028" x="5080000" y="5880100"/>
          <p14:tracePt t="316045" x="5168900" y="5842000"/>
          <p14:tracePt t="316062" x="5181600" y="5829300"/>
          <p14:tracePt t="316081" x="5181600" y="5778500"/>
          <p14:tracePt t="316098" x="5130800" y="5746750"/>
          <p14:tracePt t="316111" x="5060950" y="5721350"/>
          <p14:tracePt t="316128" x="4933950" y="5695950"/>
          <p14:tracePt t="316146" x="4838700" y="5683250"/>
          <p14:tracePt t="316161" x="4724400" y="5657850"/>
          <p14:tracePt t="316178" x="4654550" y="5657850"/>
          <p14:tracePt t="316197" x="4610100" y="5664200"/>
          <p14:tracePt t="316212" x="4578350" y="5702300"/>
          <p14:tracePt t="316229" x="4546600" y="5759450"/>
          <p14:tracePt t="316249" x="4508500" y="5842000"/>
          <p14:tracePt t="316268" x="4483100" y="5873750"/>
          <p14:tracePt t="316289" x="4445000" y="5911850"/>
          <p14:tracePt t="316304" x="4438650" y="5937250"/>
          <p14:tracePt t="316319" x="4438650" y="5949950"/>
          <p14:tracePt t="316333" x="4464050" y="5956300"/>
          <p14:tracePt t="316351" x="4559300" y="5943600"/>
          <p14:tracePt t="316367" x="4654550" y="5918200"/>
          <p14:tracePt t="316380" x="4718050" y="5892800"/>
          <p14:tracePt t="316396" x="4730750" y="5873750"/>
          <p14:tracePt t="316413" x="4724400" y="5854700"/>
          <p14:tracePt t="316428" x="4699000" y="5835650"/>
          <p14:tracePt t="316445" x="4667250" y="5829300"/>
          <p14:tracePt t="316462" x="4622800" y="5822950"/>
          <p14:tracePt t="316481" x="4572000" y="5822950"/>
          <p14:tracePt t="316497" x="4527550" y="5822950"/>
          <p14:tracePt t="316512" x="4495800" y="5829300"/>
          <p14:tracePt t="316530" x="4394200" y="5835650"/>
          <p14:tracePt t="316545" x="4343400" y="5835650"/>
          <p14:tracePt t="316562" x="4318000" y="5835650"/>
          <p14:tracePt t="316581" x="4305300" y="5835650"/>
          <p14:tracePt t="316612" x="4305300" y="5842000"/>
          <p14:tracePt t="316629" x="4305300" y="5867400"/>
          <p14:tracePt t="316645" x="4349750" y="5937250"/>
          <p14:tracePt t="316662" x="4406900" y="5994400"/>
          <p14:tracePt t="316682" x="4559300" y="6076950"/>
          <p14:tracePt t="316696" x="4679950" y="6089650"/>
          <p14:tracePt t="316712" x="4813300" y="6064250"/>
          <p14:tracePt t="316729" x="4889500" y="6026150"/>
          <p14:tracePt t="316747" x="4940300" y="5969000"/>
          <p14:tracePt t="316762" x="4946650" y="5924550"/>
          <p14:tracePt t="316779" x="4953000" y="5867400"/>
          <p14:tracePt t="316796" x="4953000" y="5816600"/>
          <p14:tracePt t="316815" x="4927600" y="5784850"/>
          <p14:tracePt t="316829" x="4864100" y="5746750"/>
          <p14:tracePt t="316846" x="4705350" y="5721350"/>
          <p14:tracePt t="316863" x="4552950" y="5695950"/>
          <p14:tracePt t="316882" x="4324350" y="5689600"/>
          <p14:tracePt t="316898" x="4241800" y="5689600"/>
          <p14:tracePt t="316912" x="4235450" y="5702300"/>
          <p14:tracePt t="316929" x="4286250" y="5778500"/>
          <p14:tracePt t="316947" x="4368800" y="5835650"/>
          <p14:tracePt t="316962" x="4464050" y="5873750"/>
          <p14:tracePt t="316979" x="4552950" y="5899150"/>
          <p14:tracePt t="317000" x="4603750" y="5905500"/>
          <p14:tracePt t="317018" x="4673600" y="5911850"/>
          <p14:tracePt t="317034" x="4711700" y="5911850"/>
          <p14:tracePt t="317046" x="4737100" y="5911850"/>
          <p14:tracePt t="317063" x="4762500" y="5905500"/>
          <p14:tracePt t="317081" x="4768850" y="5905500"/>
          <p14:tracePt t="317189" x="4775200" y="5899150"/>
          <p14:tracePt t="317216" x="4813300" y="5899150"/>
          <p14:tracePt t="317242" x="4883150" y="5899150"/>
          <p14:tracePt t="317260" x="4940300" y="5911850"/>
          <p14:tracePt t="317278" x="4965700" y="5918200"/>
          <p14:tracePt t="317296" x="4978400" y="5918200"/>
          <p14:tracePt t="317313" x="4991100" y="5918200"/>
          <p14:tracePt t="317333" x="4997450" y="5918200"/>
          <p14:tracePt t="317401" x="4991100" y="5918200"/>
          <p14:tracePt t="317415" x="4978400" y="5918200"/>
          <p14:tracePt t="317429" x="4972050" y="5918200"/>
          <p14:tracePt t="317446" x="4965700" y="5918200"/>
          <p14:tracePt t="317687" x="4953000" y="5918200"/>
          <p14:tracePt t="317703" x="4946650" y="5918200"/>
          <p14:tracePt t="317718" x="4940300" y="5918200"/>
          <p14:tracePt t="317739" x="4933950" y="5918200"/>
          <p14:tracePt t="317755" x="4927600" y="5918200"/>
          <p14:tracePt t="317768" x="4921250" y="5918200"/>
          <p14:tracePt t="317801" x="4914900" y="5918200"/>
          <p14:tracePt t="317897" x="4895850" y="5918200"/>
          <p14:tracePt t="317913" x="4889500" y="5911850"/>
          <p14:tracePt t="317947" x="4876800" y="5905500"/>
          <p14:tracePt t="317963" x="4870450" y="5892800"/>
          <p14:tracePt t="317980" x="4864100" y="5886450"/>
          <p14:tracePt t="317997" x="4851400" y="5873750"/>
          <p14:tracePt t="318015" x="4845050" y="5867400"/>
          <p14:tracePt t="318030" x="4838700" y="5861050"/>
          <p14:tracePt t="318046" x="4819650" y="5854700"/>
          <p14:tracePt t="318063" x="4787900" y="5854700"/>
          <p14:tracePt t="318082" x="4737100" y="5848350"/>
          <p14:tracePt t="318097" x="4667250" y="5842000"/>
          <p14:tracePt t="318114" x="4552950" y="5829300"/>
          <p14:tracePt t="318134" x="4381500" y="5803900"/>
          <p14:tracePt t="318148" x="4318000" y="5791200"/>
          <p14:tracePt t="318163" x="4273550" y="5791200"/>
          <p14:tracePt t="318180" x="4235450" y="5803900"/>
          <p14:tracePt t="318199" x="4191000" y="5816600"/>
          <p14:tracePt t="318214" x="4114800" y="5842000"/>
          <p14:tracePt t="318230" x="4019550" y="5861050"/>
          <p14:tracePt t="318247" x="3930650" y="5873750"/>
          <p14:tracePt t="318264" x="3873500" y="5880100"/>
          <p14:tracePt t="318281" x="3867150" y="5880100"/>
          <p14:tracePt t="318313" x="3867150" y="5886450"/>
          <p14:tracePt t="318330" x="3867150" y="5899150"/>
          <p14:tracePt t="318349" x="3867150" y="5911850"/>
          <p14:tracePt t="318365" x="3867150" y="5918200"/>
          <p14:tracePt t="318381" x="3867150" y="5924550"/>
          <p14:tracePt t="318397" x="3867150" y="5937250"/>
          <p14:tracePt t="318417" x="3898900" y="5962650"/>
          <p14:tracePt t="318430" x="3905250" y="5969000"/>
          <p14:tracePt t="318447" x="3981450" y="5988050"/>
          <p14:tracePt t="318464" x="4064000" y="5994400"/>
          <p14:tracePt t="318486" x="4127500" y="6000750"/>
          <p14:tracePt t="318504" x="4184650" y="6000750"/>
          <p14:tracePt t="318612" x="4191000" y="6000750"/>
          <p14:tracePt t="318630" x="4203700" y="6000750"/>
          <p14:tracePt t="318647" x="4235450" y="5994400"/>
          <p14:tracePt t="318664" x="4248150" y="5988050"/>
          <p14:tracePt t="318680" x="4260850" y="5988050"/>
          <p14:tracePt t="318697" x="4273550" y="5988050"/>
          <p14:tracePt t="318714" x="4330700" y="5981700"/>
          <p14:tracePt t="318731" x="4406900" y="5962650"/>
          <p14:tracePt t="318750" x="4457700" y="5949950"/>
          <p14:tracePt t="318764" x="4514850" y="5937250"/>
          <p14:tracePt t="318781" x="4533900" y="5930900"/>
          <p14:tracePt t="318797" x="4552950" y="5924550"/>
          <p14:tracePt t="318817" x="4616450" y="5924550"/>
          <p14:tracePt t="318832" x="4648200" y="5924550"/>
          <p14:tracePt t="318847" x="4730750" y="5930900"/>
          <p14:tracePt t="318864" x="4845050" y="5949950"/>
          <p14:tracePt t="318885" x="5022850" y="5962650"/>
          <p14:tracePt t="318898" x="5067300" y="5962650"/>
          <p14:tracePt t="318914" x="5181600" y="5930900"/>
          <p14:tracePt t="318931" x="5353050" y="5886450"/>
          <p14:tracePt t="318948" x="5467350" y="5861050"/>
          <p14:tracePt t="318964" x="5581650" y="5848350"/>
          <p14:tracePt t="318981" x="5683250" y="5848350"/>
          <p14:tracePt t="319000" x="5753100" y="5848350"/>
          <p14:tracePt t="319014" x="5784850" y="5848350"/>
          <p14:tracePt t="319047" x="5784850" y="5854700"/>
          <p14:tracePt t="319081" x="5772150" y="5861050"/>
          <p14:tracePt t="319098" x="5772150" y="5873750"/>
          <p14:tracePt t="319114" x="5772150" y="5880100"/>
          <p14:tracePt t="319131" x="5765800" y="5886450"/>
          <p14:tracePt t="319239" x="5772150" y="5886450"/>
          <p14:tracePt t="319263" x="5810250" y="5880100"/>
          <p14:tracePt t="319282" x="5873750" y="5873750"/>
          <p14:tracePt t="319298" x="5930900" y="5873750"/>
          <p14:tracePt t="319315" x="5956300" y="5873750"/>
          <p14:tracePt t="319336" x="5962650" y="5873750"/>
          <p14:tracePt t="319501" x="5962650" y="5880100"/>
          <p14:tracePt t="319515" x="5956300" y="5880100"/>
          <p14:tracePt t="319532" x="5949950" y="5880100"/>
          <p14:tracePt t="319549" x="5949950" y="5886450"/>
          <p14:tracePt t="319645" x="5943600" y="5886450"/>
          <p14:tracePt t="319755" x="5949950" y="5880100"/>
          <p14:tracePt t="319778" x="5969000" y="5873750"/>
          <p14:tracePt t="319797" x="6026150" y="5873750"/>
          <p14:tracePt t="319815" x="6096000" y="5873750"/>
          <p14:tracePt t="319831" x="6159500" y="5873750"/>
          <p14:tracePt t="319848" x="6172200" y="5873750"/>
          <p14:tracePt t="319925" x="6184900" y="5873750"/>
          <p14:tracePt t="319951" x="6235700" y="5873750"/>
          <p14:tracePt t="319969" x="6254750" y="5880100"/>
          <p14:tracePt t="319981" x="6280150" y="5880100"/>
          <p14:tracePt t="319998" x="6286500" y="5886450"/>
          <p14:tracePt t="320036" x="6292850" y="5886450"/>
          <p14:tracePt t="320049" x="6305550" y="5886450"/>
          <p14:tracePt t="320067" x="6375400" y="5886450"/>
          <p14:tracePt t="320082" x="6407150" y="5886450"/>
          <p14:tracePt t="320098" x="6489700" y="5886450"/>
          <p14:tracePt t="320115" x="6527800" y="5886450"/>
          <p14:tracePt t="320164" x="6534150" y="5886450"/>
          <p14:tracePt t="320200" x="6553200" y="5886450"/>
          <p14:tracePt t="320215" x="6572250" y="5886450"/>
          <p14:tracePt t="320232" x="6578600" y="5886450"/>
          <p14:tracePt t="320265" x="6553200" y="5892800"/>
          <p14:tracePt t="320284" x="6483350" y="5905500"/>
          <p14:tracePt t="320298" x="6381750" y="5911850"/>
          <p14:tracePt t="320315" x="6305550" y="5911850"/>
          <p14:tracePt t="320332" x="6216650" y="5911850"/>
          <p14:tracePt t="320349" x="6115050" y="5918200"/>
          <p14:tracePt t="320365" x="5956300" y="5918200"/>
          <p14:tracePt t="320382" x="5765800" y="5924550"/>
          <p14:tracePt t="320399" x="5562600" y="5930900"/>
          <p14:tracePt t="320418" x="5149850" y="5924550"/>
          <p14:tracePt t="320434" x="4851400" y="5937250"/>
          <p14:tracePt t="320449" x="4724400" y="5949950"/>
          <p14:tracePt t="320474" x="4375150" y="6013450"/>
          <p14:tracePt t="320489" x="4248150" y="6045200"/>
          <p14:tracePt t="320503" x="4178300" y="6070600"/>
          <p14:tracePt t="320518" x="4083050" y="6115050"/>
          <p14:tracePt t="320536" x="3975100" y="6159500"/>
          <p14:tracePt t="320550" x="3886200" y="6210300"/>
          <p14:tracePt t="320565" x="3778250" y="6254750"/>
          <p14:tracePt t="320582" x="3702050" y="6267450"/>
          <p14:tracePt t="320601" x="3651250" y="6273800"/>
          <p14:tracePt t="320618" x="3644900" y="6273800"/>
          <p14:tracePt t="320649" x="3651250" y="6273800"/>
          <p14:tracePt t="320665" x="3663950" y="6267450"/>
          <p14:tracePt t="320683" x="3670300" y="6267450"/>
          <p14:tracePt t="320764" x="3676650" y="6261100"/>
          <p14:tracePt t="320781" x="3695700" y="6248400"/>
          <p14:tracePt t="320797" x="3714750" y="6223000"/>
          <p14:tracePt t="320816" x="3727450" y="6210300"/>
          <p14:tracePt t="320832" x="3740150" y="6203950"/>
          <p14:tracePt t="320849" x="3746500" y="6203950"/>
          <p14:tracePt t="320870" x="3778250" y="6191250"/>
          <p14:tracePt t="320884" x="3784600" y="6191250"/>
          <p14:tracePt t="320899" x="3810000" y="6184900"/>
          <p14:tracePt t="320918" x="3829050" y="6184900"/>
          <p14:tracePt t="320935" x="3835400" y="6184900"/>
          <p14:tracePt t="320949" x="3835400" y="6178550"/>
          <p14:tracePt t="320966" x="3854450" y="6178550"/>
          <p14:tracePt t="320983" x="3860800" y="6178550"/>
          <p14:tracePt t="321001" x="3873500" y="6178550"/>
          <p14:tracePt t="321016" x="3886200" y="6178550"/>
          <p14:tracePt t="321032" x="3917950" y="6178550"/>
          <p14:tracePt t="321049" x="3943350" y="6178550"/>
          <p14:tracePt t="321084" x="3981450" y="6172200"/>
          <p14:tracePt t="321099" x="3987800" y="6172200"/>
          <p14:tracePt t="321414" x="4006850" y="6178550"/>
          <p14:tracePt t="321428" x="4019550" y="6178550"/>
          <p14:tracePt t="321442" x="4070350" y="6184900"/>
          <p14:tracePt t="321457" x="4140200" y="6191250"/>
          <p14:tracePt t="321475" x="4197350" y="6197600"/>
          <p14:tracePt t="321489" x="4235450" y="6197600"/>
          <p14:tracePt t="321504" x="4260850" y="6197600"/>
          <p14:tracePt t="321518" x="4279900" y="6197600"/>
          <p14:tracePt t="321534" x="4286250" y="6191250"/>
          <p14:tracePt t="321753" x="4305300" y="6178550"/>
          <p14:tracePt t="321801" x="4337050" y="6178550"/>
          <p14:tracePt t="321816" x="4394200" y="6184900"/>
          <p14:tracePt t="321833" x="4419600" y="6184900"/>
          <p14:tracePt t="321850" x="4432300" y="6184900"/>
          <p14:tracePt t="321867" x="4438650" y="6184900"/>
          <p14:tracePt t="321886" x="4451350" y="6184900"/>
          <p14:tracePt t="321900" x="4464050" y="6184900"/>
          <p14:tracePt t="321916" x="4508500" y="6184900"/>
          <p14:tracePt t="321933" x="4527550" y="6184900"/>
          <p14:tracePt t="321951" x="4533900" y="6184900"/>
          <p14:tracePt t="322088" x="4546600" y="6184900"/>
          <p14:tracePt t="322133" x="4552950" y="6184900"/>
          <p14:tracePt t="322325" x="4559300" y="6184900"/>
          <p14:tracePt t="322350" x="4565650" y="6178550"/>
          <p14:tracePt t="322367" x="4572000" y="6178550"/>
          <p14:tracePt t="322400" x="4578350" y="6178550"/>
          <p14:tracePt t="322418" x="4584700" y="6178550"/>
          <p14:tracePt t="322433" x="4591050" y="6178550"/>
          <p14:tracePt t="322451" x="4597400" y="6178550"/>
          <p14:tracePt t="322469" x="4610100" y="6172200"/>
          <p14:tracePt t="322484" x="4629150" y="6172200"/>
          <p14:tracePt t="322500" x="4654550" y="6172200"/>
          <p14:tracePt t="322517" x="4692650" y="6165850"/>
          <p14:tracePt t="322535" x="4705350" y="6165850"/>
          <p14:tracePt t="322550" x="4718050" y="6165850"/>
          <p14:tracePt t="322567" x="4730750" y="6165850"/>
          <p14:tracePt t="322697" x="4737100" y="6165850"/>
          <p14:tracePt t="322743" x="4743450" y="6165850"/>
          <p14:tracePt t="322757" x="4775200" y="6159500"/>
          <p14:tracePt t="322769" x="4794250" y="6159500"/>
          <p14:tracePt t="322784" x="4813300" y="6153150"/>
          <p14:tracePt t="322806" x="4857750" y="6153150"/>
          <p14:tracePt t="322818" x="4864100" y="6153150"/>
          <p14:tracePt t="322852" x="4883150" y="6153150"/>
          <p14:tracePt t="322870" x="4889500" y="6153150"/>
          <p14:tracePt t="322884" x="4902200" y="6153150"/>
          <p14:tracePt t="322901" x="4914900" y="6153150"/>
          <p14:tracePt t="323157" x="4921250" y="6153150"/>
          <p14:tracePt t="323172" x="4940300" y="6146800"/>
          <p14:tracePt t="323188" x="4972050" y="6146800"/>
          <p14:tracePt t="323207" x="5035550" y="6146800"/>
          <p14:tracePt t="323221" x="5060950" y="6146800"/>
          <p14:tracePt t="323234" x="5137150" y="6146800"/>
          <p14:tracePt t="323251" x="5213350" y="6146800"/>
          <p14:tracePt t="323267" x="5289550" y="6140450"/>
          <p14:tracePt t="323284" x="5334000" y="6134100"/>
          <p14:tracePt t="323301" x="5359400" y="6134100"/>
          <p14:tracePt t="323321" x="5365750" y="6134100"/>
          <p14:tracePt t="323364" x="5372100" y="6134100"/>
          <p14:tracePt t="323383" x="5397500" y="6127750"/>
          <p14:tracePt t="323403" x="5435600" y="6127750"/>
          <p14:tracePt t="323418" x="5499100" y="6127750"/>
          <p14:tracePt t="323435" x="5549900" y="6121400"/>
          <p14:tracePt t="323452" x="5600700" y="6121400"/>
          <p14:tracePt t="323468" x="5619750" y="6121400"/>
          <p14:tracePt t="323487" x="5638800" y="6121400"/>
          <p14:tracePt t="323503" x="5670550" y="6121400"/>
          <p14:tracePt t="323518" x="5708650" y="6121400"/>
          <p14:tracePt t="323534" x="5740400" y="6121400"/>
          <p14:tracePt t="323552" x="5765800" y="6121400"/>
          <p14:tracePt t="323568" x="5784850" y="6115050"/>
          <p14:tracePt t="323638" x="5784850" y="6108700"/>
          <p14:tracePt t="323658" x="5778500" y="6108700"/>
          <p14:tracePt t="323678" x="5765800" y="6108700"/>
          <p14:tracePt t="323695" x="5753100" y="6108700"/>
          <p14:tracePt t="323713" x="5734050" y="6121400"/>
          <p14:tracePt t="323727" x="5715000" y="6127750"/>
          <p14:tracePt t="323748" x="5708650" y="6146800"/>
          <p14:tracePt t="323762" x="5702300" y="6153150"/>
          <p14:tracePt t="323777" x="5695950" y="6153150"/>
          <p14:tracePt t="323792" x="5689600" y="6159500"/>
          <p14:tracePt t="323893" x="5753100" y="6165850"/>
          <p14:tracePt t="323909" x="5816600" y="6165850"/>
          <p14:tracePt t="323924" x="5867400" y="6165850"/>
          <p14:tracePt t="323942" x="5905500" y="6159500"/>
          <p14:tracePt t="323957" x="5930900" y="6153150"/>
          <p14:tracePt t="323972" x="5943600" y="6153150"/>
          <p14:tracePt t="324042" x="5937250" y="6153150"/>
          <p14:tracePt t="324066" x="5930900" y="6159500"/>
          <p14:tracePt t="324151" x="5924550" y="6159500"/>
          <p14:tracePt t="324226" x="5918200" y="6159500"/>
          <p14:tracePt t="324292" x="5918200" y="6153150"/>
          <p14:tracePt t="324318" x="5943600" y="6140450"/>
          <p14:tracePt t="324335" x="6007100" y="6127750"/>
          <p14:tracePt t="324352" x="6146800" y="6127750"/>
          <p14:tracePt t="324369" x="6286500" y="6134100"/>
          <p14:tracePt t="324385" x="6388100" y="6134100"/>
          <p14:tracePt t="324402" x="6540500" y="6134100"/>
          <p14:tracePt t="324418" x="6591300" y="6134100"/>
          <p14:tracePt t="324435" x="6604000" y="6134100"/>
          <p14:tracePt t="324614" x="6597650" y="6134100"/>
          <p14:tracePt t="324636" x="6534150" y="6134100"/>
          <p14:tracePt t="324652" x="6394450" y="6146800"/>
          <p14:tracePt t="324669" x="6242050" y="6159500"/>
          <p14:tracePt t="324688" x="5981700" y="6172200"/>
          <p14:tracePt t="324702" x="5689600" y="6178550"/>
          <p14:tracePt t="324719" x="5391150" y="6184900"/>
          <p14:tracePt t="324736" x="5105400" y="6191250"/>
          <p14:tracePt t="324754" x="4845050" y="6191250"/>
          <p14:tracePt t="324769" x="4597400" y="6203950"/>
          <p14:tracePt t="324786" x="4387850" y="6242050"/>
          <p14:tracePt t="324803" x="4178300" y="6305550"/>
          <p14:tracePt t="324819" x="3943350" y="6388100"/>
          <p14:tracePt t="324836" x="3759200" y="6432550"/>
          <p14:tracePt t="324852" x="3632200" y="6438900"/>
          <p14:tracePt t="324872" x="3556000" y="6432550"/>
          <p14:tracePt t="324891" x="3543300" y="6426200"/>
          <p14:tracePt t="324907" x="3524250" y="6413500"/>
          <p14:tracePt t="324924" x="3486150" y="6407150"/>
          <p14:tracePt t="324945" x="3416300" y="6400800"/>
          <p14:tracePt t="324963" x="3371850" y="6400800"/>
          <p14:tracePt t="324980" x="3352800" y="6400800"/>
          <p14:tracePt t="324999" x="3346450" y="6413500"/>
          <p14:tracePt t="325026" x="3352800" y="6413500"/>
          <p14:tracePt t="325039" x="3378200" y="6419850"/>
          <p14:tracePt t="325052" x="3397250" y="6419850"/>
          <p14:tracePt t="325069" x="3403600" y="6419850"/>
          <p14:tracePt t="325177" x="3409950" y="6419850"/>
          <p14:tracePt t="325205" x="3435350" y="6419850"/>
          <p14:tracePt t="325228" x="3441700" y="6419850"/>
          <p14:tracePt t="325363" x="3435350" y="6419850"/>
          <p14:tracePt t="325385" x="3409950" y="6419850"/>
          <p14:tracePt t="325405" x="3390900" y="6413500"/>
          <p14:tracePt t="325436" x="3390900" y="6407150"/>
          <p14:tracePt t="325453" x="3390900" y="6394450"/>
          <p14:tracePt t="325473" x="3403600" y="6381750"/>
          <p14:tracePt t="325499" x="3409950" y="6369050"/>
          <p14:tracePt t="325556" x="3409950" y="6362700"/>
          <p14:tracePt t="325569" x="3416300" y="6362700"/>
          <p14:tracePt t="325653" x="3416300" y="6356350"/>
          <p14:tracePt t="325705" x="3422650" y="6350000"/>
          <p14:tracePt t="326499" x="3416300" y="6343650"/>
          <p14:tracePt t="326521" x="3397250" y="6324600"/>
          <p14:tracePt t="326538" x="3384550" y="6311900"/>
          <p14:tracePt t="326554" x="3371850" y="6299200"/>
          <p14:tracePt t="326570" x="3359150" y="6280150"/>
          <p14:tracePt t="326588" x="3352800" y="6267450"/>
          <p14:tracePt t="326606" x="3346450" y="6261100"/>
          <p14:tracePt t="326622" x="3346450" y="6254750"/>
          <p14:tracePt t="326637" x="3352800" y="6242050"/>
          <p14:tracePt t="326654" x="3378200" y="6229350"/>
          <p14:tracePt t="326671" x="3422650" y="6242050"/>
          <p14:tracePt t="326690" x="3517900" y="6292850"/>
          <p14:tracePt t="326705" x="3543300" y="6299200"/>
          <p14:tracePt t="326721" x="3587750" y="6305550"/>
          <p14:tracePt t="326740" x="3683000" y="6305550"/>
          <p14:tracePt t="326756" x="3778250" y="6286500"/>
          <p14:tracePt t="326771" x="3867150" y="6248400"/>
          <p14:tracePt t="326787" x="3924300" y="6223000"/>
          <p14:tracePt t="326805" x="3937000" y="6223000"/>
          <p14:tracePt t="326869" x="3924300" y="6229350"/>
          <p14:tracePt t="326905" x="3924300" y="6235700"/>
          <p14:tracePt t="326922" x="3930650" y="6248400"/>
          <p14:tracePt t="326942" x="3937000" y="6286500"/>
          <p14:tracePt t="326957" x="3911600" y="6330950"/>
          <p14:tracePt t="326971" x="3867150" y="6362700"/>
          <p14:tracePt t="326987" x="3841750" y="6375400"/>
          <p14:tracePt t="327007" x="3822700" y="6381750"/>
          <p14:tracePt t="327026" x="3816350" y="6381750"/>
          <p14:tracePt t="327039" x="3810000" y="6375400"/>
          <p14:tracePt t="327054" x="3803650" y="6375400"/>
          <p14:tracePt t="327071" x="3790950" y="6369050"/>
          <p14:tracePt t="327092" x="3746500" y="6362700"/>
          <p14:tracePt t="327106" x="3721100" y="6350000"/>
          <p14:tracePt t="327121" x="3689350" y="6330950"/>
          <p14:tracePt t="327140" x="3657600" y="6305550"/>
          <p14:tracePt t="327156" x="3625850" y="6273800"/>
          <p14:tracePt t="327172" x="3606800" y="6235700"/>
          <p14:tracePt t="327189" x="3606800" y="6229350"/>
          <p14:tracePt t="327208" x="3606800" y="6235700"/>
          <p14:tracePt t="327221" x="3606800" y="6261100"/>
          <p14:tracePt t="327238" x="3606800" y="6273800"/>
          <p14:tracePt t="327254" x="3606800" y="6286500"/>
          <p14:tracePt t="327279" x="3606800" y="6292850"/>
          <p14:tracePt t="327296" x="3625850" y="6292850"/>
          <p14:tracePt t="327311" x="3670300" y="6292850"/>
          <p14:tracePt t="327326" x="3740150" y="6292850"/>
          <p14:tracePt t="327344" x="3835400" y="6292850"/>
          <p14:tracePt t="327357" x="3905250" y="6292850"/>
          <p14:tracePt t="327372" x="3937000" y="6292850"/>
          <p14:tracePt t="327389" x="3956050" y="6286500"/>
          <p14:tracePt t="327407" x="3975100" y="6280150"/>
          <p14:tracePt t="327422" x="3987800" y="6267450"/>
          <p14:tracePt t="327438" x="4000500" y="6261100"/>
          <p14:tracePt t="327454" x="4000500" y="6254750"/>
          <p14:tracePt t="327488" x="3981450" y="6254750"/>
          <p14:tracePt t="327504" x="3975100" y="6261100"/>
          <p14:tracePt t="327521" x="3975100" y="6267450"/>
          <p14:tracePt t="327568" x="3994150" y="6261100"/>
          <p14:tracePt t="327583" x="4044950" y="6242050"/>
          <p14:tracePt t="327601" x="4089400" y="6223000"/>
          <p14:tracePt t="327621" x="4121150" y="6203950"/>
          <p14:tracePt t="327638" x="4159250" y="6184900"/>
          <p14:tracePt t="327655" x="4171950" y="6178550"/>
          <p14:tracePt t="327673" x="4178300" y="6178550"/>
          <p14:tracePt t="327688" x="4203700" y="6165850"/>
          <p14:tracePt t="327704" x="4248150" y="6140450"/>
          <p14:tracePt t="327722" x="4432300" y="6140450"/>
          <p14:tracePt t="327739" x="4826000" y="6153150"/>
          <p14:tracePt t="327755" x="5200650" y="6165850"/>
          <p14:tracePt t="327771" x="5384800" y="6197600"/>
          <p14:tracePt t="327788" x="5384800" y="6203950"/>
          <p14:tracePt t="327807" x="5276850" y="6203950"/>
          <p14:tracePt t="327821" x="5207000" y="6197600"/>
          <p14:tracePt t="327838" x="5156200" y="6184900"/>
          <p14:tracePt t="327855" x="5137150" y="6178550"/>
          <p14:tracePt t="327871" x="5137150" y="6172200"/>
          <p14:tracePt t="327890" x="5137150" y="6165850"/>
          <p14:tracePt t="327905" x="5143500" y="6153150"/>
          <p14:tracePt t="327921" x="5149850" y="6146800"/>
          <p14:tracePt t="327955" x="5149850" y="6140450"/>
          <p14:tracePt t="327984" x="5149850" y="6134100"/>
          <p14:tracePt t="328000" x="5143500" y="6134100"/>
          <p14:tracePt t="328019" x="5137150" y="6127750"/>
          <p14:tracePt t="328033" x="5137150" y="6121400"/>
          <p14:tracePt t="328046" x="5130800" y="6121400"/>
          <p14:tracePt t="328061" x="5130800" y="6115050"/>
          <p14:tracePt t="328080" x="5118100" y="6108700"/>
          <p14:tracePt t="328094" x="5111750" y="6108700"/>
          <p14:tracePt t="328167" x="5111750" y="6102350"/>
          <p14:tracePt t="328188" x="5099050" y="6102350"/>
          <p14:tracePt t="328205" x="5099050" y="6096000"/>
          <p14:tracePt t="334614" x="5092700" y="6089650"/>
          <p14:tracePt t="334632" x="5086350" y="6083300"/>
          <p14:tracePt t="334660" x="5086350" y="6076950"/>
          <p14:tracePt t="334680" x="5080000" y="6064250"/>
          <p14:tracePt t="334694" x="5067300" y="6032500"/>
          <p14:tracePt t="334710" x="5054600" y="6007100"/>
          <p14:tracePt t="334727" x="5041900" y="6000750"/>
          <p14:tracePt t="334816" x="5035550" y="5981700"/>
          <p14:tracePt t="334833" x="5029200" y="5969000"/>
          <p14:tracePt t="334847" x="5022850" y="5969000"/>
          <p14:tracePt t="334861" x="5022850" y="5962650"/>
          <p14:tracePt t="334943" x="5010150" y="5949950"/>
          <p14:tracePt t="334961" x="5003800" y="5937250"/>
          <p14:tracePt t="334977" x="5003800" y="5930900"/>
          <p14:tracePt t="335045" x="4997450" y="5924550"/>
          <p14:tracePt t="335094" x="4978400" y="5854700"/>
          <p14:tracePt t="335111" x="4972050" y="5835650"/>
          <p14:tracePt t="335234" x="4972050" y="5829300"/>
          <p14:tracePt t="335256" x="4978400" y="5803900"/>
          <p14:tracePt t="335278" x="5124450" y="5746750"/>
          <p14:tracePt t="335294" x="5372100" y="5670550"/>
          <p14:tracePt t="335311" x="5651500" y="5600700"/>
          <p14:tracePt t="335328" x="5899150" y="5518150"/>
          <p14:tracePt t="335348" x="6165850" y="5422900"/>
          <p14:tracePt t="335363" x="6292850" y="5378450"/>
          <p14:tracePt t="335378" x="6394450" y="5353050"/>
          <p14:tracePt t="335398" x="6470650" y="5334000"/>
          <p14:tracePt t="335411" x="6534150" y="5321300"/>
          <p14:tracePt t="335428" x="6591300" y="5295900"/>
          <p14:tracePt t="335445" x="6680200" y="5264150"/>
          <p14:tracePt t="335463" x="6781800" y="5219700"/>
          <p14:tracePt t="335481" x="6946900" y="5168900"/>
          <p14:tracePt t="335496" x="7010400" y="5156200"/>
          <p14:tracePt t="335511" x="7105650" y="5143500"/>
          <p14:tracePt t="335528" x="7194550" y="5143500"/>
          <p14:tracePt t="335548" x="7334250" y="5156200"/>
          <p14:tracePt t="335561" x="7416800" y="5162550"/>
          <p14:tracePt t="335578" x="7721600" y="5168900"/>
          <p14:tracePt t="335595" x="7893050" y="5175250"/>
          <p14:tracePt t="335614" x="8299450" y="5226050"/>
          <p14:tracePt t="335628" x="8477250" y="5251450"/>
          <p14:tracePt t="335645" x="8528050" y="5264150"/>
          <p14:tracePt t="335661" x="8528050" y="5270500"/>
          <p14:tracePt t="335695" x="8534400" y="5264150"/>
          <p14:tracePt t="335711" x="8566150" y="5219700"/>
          <p14:tracePt t="335728" x="8623300" y="5143500"/>
          <p14:tracePt t="335748" x="8718550" y="5029200"/>
          <p14:tracePt t="335763" x="8775700" y="4972050"/>
          <p14:tracePt t="335781" x="8877300" y="4864100"/>
          <p14:tracePt t="335800" x="8947150" y="4781550"/>
          <p14:tracePt t="335814" x="8985250" y="4705350"/>
          <p14:tracePt t="335829" x="9010650" y="4610100"/>
          <p14:tracePt t="335845" x="9010650" y="4546600"/>
          <p14:tracePt t="335862" x="8997950" y="4502150"/>
          <p14:tracePt t="335881" x="8997950" y="4483100"/>
          <p14:tracePt t="335901" x="8997950" y="4476750"/>
          <p14:tracePt t="335915" x="8997950" y="4470400"/>
          <p14:tracePt t="335930" x="8997950" y="4464050"/>
          <p14:tracePt t="335948" x="8997950" y="4438650"/>
          <p14:tracePt t="335962" x="9004300" y="4413250"/>
          <p14:tracePt t="335978" x="9023350" y="4368800"/>
          <p14:tracePt t="335995" x="9029700" y="4343400"/>
          <p14:tracePt t="336014" x="9042400" y="4311650"/>
          <p14:tracePt t="336028" x="9042400" y="4305300"/>
          <p14:tracePt t="336045" x="9055100" y="4273550"/>
          <p14:tracePt t="336062" x="9055100" y="4184650"/>
          <p14:tracePt t="336081" x="9023350" y="4133850"/>
          <p14:tracePt t="336096" x="9017000" y="4108450"/>
          <p14:tracePt t="336111" x="9010650" y="4083050"/>
          <p14:tracePt t="336128" x="9004300" y="4051300"/>
          <p14:tracePt t="336225" x="9004300" y="4044950"/>
          <p14:tracePt t="336251" x="9004300" y="4006850"/>
          <p14:tracePt t="336286" x="9004300" y="3905250"/>
          <p14:tracePt t="336299" x="9004300" y="3898900"/>
          <p14:tracePt t="336645" x="8997950" y="3898900"/>
          <p14:tracePt t="336694" x="8883650" y="3962400"/>
          <p14:tracePt t="336715" x="8699500" y="4038600"/>
          <p14:tracePt t="336731" x="8515350" y="4083050"/>
          <p14:tracePt t="336750" x="8343900" y="4114800"/>
          <p14:tracePt t="336765" x="8134350" y="4159250"/>
          <p14:tracePt t="336779" x="7962900" y="4203700"/>
          <p14:tracePt t="336795" x="7785100" y="4254500"/>
          <p14:tracePt t="336816" x="7658100" y="4292600"/>
          <p14:tracePt t="336830" x="7543800" y="4318000"/>
          <p14:tracePt t="336846" x="7505700" y="4324350"/>
          <p14:tracePt t="337457" x="7499350" y="4324350"/>
          <p14:tracePt t="337484" x="7473950" y="4305300"/>
          <p14:tracePt t="337504" x="7448550" y="4273550"/>
          <p14:tracePt t="337520" x="7442200" y="4267200"/>
          <p14:tracePt t="337534" x="7429500" y="4248150"/>
          <p14:tracePt t="337554" x="7423150" y="4235450"/>
          <p14:tracePt t="337582" x="7435850" y="4235450"/>
          <p14:tracePt t="337597" x="7493000" y="4235450"/>
          <p14:tracePt t="337616" x="7613650" y="4273550"/>
          <p14:tracePt t="337631" x="7645400" y="4286250"/>
          <p14:tracePt t="337647" x="7645400" y="4305300"/>
          <p14:tracePt t="337663" x="7645400" y="4330700"/>
          <p14:tracePt t="337682" x="7645400" y="4337050"/>
          <p14:tracePt t="337696" x="7651750" y="4337050"/>
          <p14:tracePt t="337714" x="7664450" y="4324350"/>
          <p14:tracePt t="337734" x="7689850" y="4292600"/>
          <p14:tracePt t="337748" x="7708900" y="4267200"/>
          <p14:tracePt t="337764" x="7727950" y="4241800"/>
          <p14:tracePt t="337780" x="7753350" y="4222750"/>
          <p14:tracePt t="337800" x="7797800" y="4197350"/>
          <p14:tracePt t="337815" x="7886700" y="4152900"/>
          <p14:tracePt t="337830" x="7975600" y="4121150"/>
          <p14:tracePt t="337847" x="8077200" y="4076700"/>
          <p14:tracePt t="337863" x="8140700" y="4044950"/>
          <p14:tracePt t="337882" x="8191500" y="3994150"/>
          <p14:tracePt t="337897" x="8229600" y="3930650"/>
          <p14:tracePt t="337913" x="8286750" y="3816350"/>
          <p14:tracePt t="337930" x="8375650" y="3638550"/>
          <p14:tracePt t="337949" x="8534400" y="3352800"/>
          <p14:tracePt t="337964" x="8661400" y="3136900"/>
          <p14:tracePt t="337980" x="8756650" y="2997200"/>
          <p14:tracePt t="337998" x="8832850" y="2851150"/>
          <p14:tracePt t="338018" x="8858250" y="2774950"/>
          <p14:tracePt t="338031" x="8864600" y="2717800"/>
          <p14:tracePt t="338047" x="8864600" y="2679700"/>
          <p14:tracePt t="338081" x="8839200" y="2609850"/>
          <p14:tracePt t="338097" x="8807450" y="2565400"/>
          <p14:tracePt t="338114" x="8737600" y="2514600"/>
          <p14:tracePt t="338135" x="8610600" y="2457450"/>
          <p14:tracePt t="338149" x="8502650" y="2419350"/>
          <p14:tracePt t="338163" x="8451850" y="2406650"/>
          <p14:tracePt t="338180" x="8343900" y="2400300"/>
          <p14:tracePt t="338200" x="8305800" y="2406650"/>
          <p14:tracePt t="338215" x="8261350" y="2463800"/>
          <p14:tracePt t="338230" x="8229600" y="2533650"/>
          <p14:tracePt t="338247" x="8185150" y="2628900"/>
          <p14:tracePt t="338264" x="8140700" y="2705100"/>
          <p14:tracePt t="338283" x="8070850" y="2800350"/>
          <p14:tracePt t="338297" x="7975600" y="2959100"/>
          <p14:tracePt t="338313" x="7918450" y="3098800"/>
          <p14:tracePt t="338330" x="7886700" y="3289300"/>
          <p14:tracePt t="338350" x="7912100" y="3549650"/>
          <p14:tracePt t="338366" x="7962900" y="3695700"/>
          <p14:tracePt t="338380" x="7988300" y="3765550"/>
          <p14:tracePt t="338397" x="8058150" y="3898900"/>
          <p14:tracePt t="338417" x="8216900" y="4064000"/>
          <p14:tracePt t="338431" x="8458200" y="4171950"/>
          <p14:tracePt t="338447" x="8566150" y="4210050"/>
          <p14:tracePt t="338464" x="8915400" y="4286250"/>
          <p14:tracePt t="338484" x="9086850" y="4292600"/>
          <p14:tracePt t="338499" x="9213850" y="4267200"/>
          <p14:tracePt t="338514" x="9309100" y="4197350"/>
          <p14:tracePt t="338534" x="9372600" y="4089400"/>
          <p14:tracePt t="338536" x="9385300" y="4044950"/>
          <p14:tracePt t="338550" x="9398000" y="3968750"/>
          <p14:tracePt t="338564" x="9417050" y="3841750"/>
          <p14:tracePt t="338581" x="9461500" y="3702050"/>
          <p14:tracePt t="338601" x="9544050" y="3441700"/>
          <p14:tracePt t="338620" x="9563100" y="3276600"/>
          <p14:tracePt t="338640" x="9563100" y="3124200"/>
          <p14:tracePt t="338654" x="9556750" y="2990850"/>
          <p14:tracePt t="338671" x="9505950" y="2851150"/>
          <p14:tracePt t="338690" x="9455150" y="2781300"/>
          <p14:tracePt t="338705" x="9404350" y="2736850"/>
          <p14:tracePt t="338720" x="9328150" y="2692400"/>
          <p14:tracePt t="338737" x="9277350" y="2667000"/>
          <p14:tracePt t="338756" x="9232900" y="2647950"/>
          <p14:tracePt t="338771" x="9194800" y="2628900"/>
          <p14:tracePt t="338787" x="9169400" y="2616200"/>
          <p14:tracePt t="338806" x="9118600" y="2597150"/>
          <p14:tracePt t="338821" x="9080500" y="2578100"/>
          <p14:tracePt t="338834" x="9017000" y="2565400"/>
          <p14:tracePt t="338847" x="8991600" y="2559050"/>
          <p14:tracePt t="338864" x="8972550" y="2559050"/>
          <p14:tracePt t="338884" x="8947150" y="2559050"/>
          <p14:tracePt t="338899" x="8921750" y="2571750"/>
          <p14:tracePt t="338914" x="8883650" y="2609850"/>
          <p14:tracePt t="338933" x="8845550" y="2667000"/>
          <p14:tracePt t="338948" x="8801100" y="2736850"/>
          <p14:tracePt t="338964" x="8750300" y="2844800"/>
          <p14:tracePt t="338981" x="8680450" y="3035300"/>
          <p14:tracePt t="339002" x="8655050" y="3213100"/>
          <p14:tracePt t="339019" x="8705850" y="3378200"/>
          <p14:tracePt t="339032" x="8731250" y="3416300"/>
          <p14:tracePt t="339047" x="8826500" y="3575050"/>
          <p14:tracePt t="339065" x="8877300" y="3657600"/>
          <p14:tracePt t="339086" x="8902700" y="3765550"/>
          <p14:tracePt t="339103" x="8902700" y="3854450"/>
          <p14:tracePt t="339117" x="8902700" y="3930650"/>
          <p14:tracePt t="339131" x="8909050" y="3975100"/>
          <p14:tracePt t="339152" x="8953500" y="4083050"/>
          <p14:tracePt t="339166" x="8940800" y="4152900"/>
          <p14:tracePt t="339182" x="8845550" y="4229100"/>
          <p14:tracePt t="339198" x="8661400" y="4305300"/>
          <p14:tracePt t="339218" x="8426450" y="4368800"/>
          <p14:tracePt t="339234" x="8388350" y="4381500"/>
          <p14:tracePt t="339368" x="8401050" y="4387850"/>
          <p14:tracePt t="339397" x="8464550" y="4476750"/>
          <p14:tracePt t="339420" x="8477250" y="4495800"/>
          <p14:tracePt t="339437" x="8528050" y="4514850"/>
          <p14:tracePt t="339451" x="8578850" y="4514850"/>
          <p14:tracePt t="339466" x="8750300" y="4508500"/>
          <p14:tracePt t="339485" x="9067800" y="4495800"/>
          <p14:tracePt t="339499" x="9188450" y="4483100"/>
          <p14:tracePt t="339515" x="9486900" y="4425950"/>
          <p14:tracePt t="339531" x="9759950" y="4356100"/>
          <p14:tracePt t="339552" x="10121900" y="4241800"/>
          <p14:tracePt t="339567" x="10344150" y="4165600"/>
          <p14:tracePt t="339582" x="10464800" y="4114800"/>
          <p14:tracePt t="339598" x="10680700" y="3987800"/>
          <p14:tracePt t="339599" x="10744200" y="3930650"/>
          <p14:tracePt t="339620" x="10896600" y="3759200"/>
          <p14:tracePt t="339634" x="11017250" y="3581400"/>
          <p14:tracePt t="339648" x="11150600" y="3371850"/>
          <p14:tracePt t="339665" x="11226800" y="3206750"/>
          <p14:tracePt t="339684" x="11283950" y="3054350"/>
          <p14:tracePt t="339704" x="11341100" y="2882900"/>
          <p14:tracePt t="339719" x="11353800" y="2787650"/>
          <p14:tracePt t="339739" x="11347450" y="2717800"/>
          <p14:tracePt t="339755" x="11290300" y="2654300"/>
          <p14:tracePt t="339770" x="11169650" y="2578100"/>
          <p14:tracePt t="339785" x="11023600" y="2508250"/>
          <p14:tracePt t="339808" x="10877550" y="2432050"/>
          <p14:tracePt t="339823" x="10826750" y="2400300"/>
          <p14:tracePt t="339840" x="10807700" y="2387600"/>
          <p14:tracePt t="339854" x="10788650" y="2368550"/>
          <p14:tracePt t="339870" x="10775950" y="2362200"/>
          <p14:tracePt t="339889" x="10763250" y="2368550"/>
          <p14:tracePt t="339903" x="10744200" y="2400300"/>
          <p14:tracePt t="339917" x="10693400" y="2495550"/>
          <p14:tracePt t="339934" x="10623550" y="2647950"/>
          <p14:tracePt t="339955" x="10483850" y="2952750"/>
          <p14:tracePt t="339971" x="10394950" y="3098800"/>
          <p14:tracePt t="339984" x="10369550" y="3162300"/>
          <p14:tracePt t="339998" x="10350500" y="3295650"/>
          <p14:tracePt t="340019" x="10452100" y="3467100"/>
          <p14:tracePt t="340035" x="10528300" y="3568700"/>
          <p14:tracePt t="340050" x="10610850" y="3708400"/>
          <p14:tracePt t="340071" x="10668000" y="3816350"/>
          <p14:tracePt t="340087" x="10731500" y="3943350"/>
          <p14:tracePt t="340103" x="10782300" y="4032250"/>
          <p14:tracePt t="340120" x="10839450" y="4108450"/>
          <p14:tracePt t="340142" x="10890250" y="4140200"/>
          <p14:tracePt t="340157" x="10915650" y="4140200"/>
          <p14:tracePt t="340173" x="10953750" y="4114800"/>
          <p14:tracePt t="340190" x="11029950" y="4070350"/>
          <p14:tracePt t="340210" x="11150600" y="3994150"/>
          <p14:tracePt t="340226" x="11296650" y="3911600"/>
          <p14:tracePt t="340240" x="11410950" y="3848100"/>
          <p14:tracePt t="340255" x="11544300" y="3765550"/>
          <p14:tracePt t="340272" x="11633200" y="3670300"/>
          <p14:tracePt t="340292" x="11703050" y="3467100"/>
          <p14:tracePt t="340308" x="11703050" y="3359150"/>
          <p14:tracePt t="340324" x="11684000" y="3289300"/>
          <p14:tracePt t="340345" x="11607800" y="3060700"/>
          <p14:tracePt t="340360" x="11569700" y="2927350"/>
          <p14:tracePt t="340375" x="11550650" y="2857500"/>
          <p14:tracePt t="340394" x="11544300" y="2794000"/>
          <p14:tracePt t="340413" x="11544300" y="2736850"/>
          <p14:tracePt t="340432" x="11544300" y="2692400"/>
          <p14:tracePt t="340449" x="11525250" y="2647950"/>
          <p14:tracePt t="340467" x="11474450" y="2565400"/>
          <p14:tracePt t="340482" x="11417300" y="2476500"/>
          <p14:tracePt t="340498" x="11366500" y="2419350"/>
          <p14:tracePt t="340515" x="11341100" y="2387600"/>
          <p14:tracePt t="340534" x="11283950" y="2381250"/>
          <p14:tracePt t="340549" x="11277600" y="2381250"/>
          <p14:tracePt t="340565" x="11220450" y="2400300"/>
          <p14:tracePt t="340582" x="11106150" y="2451100"/>
          <p14:tracePt t="340602" x="10966450" y="2501900"/>
          <p14:tracePt t="340617" x="10845800" y="2565400"/>
          <p14:tracePt t="340632" x="10706100" y="2667000"/>
          <p14:tracePt t="340649" x="10604500" y="2755900"/>
          <p14:tracePt t="340666" x="10509250" y="2876550"/>
          <p14:tracePt t="340686" x="10477500" y="3067050"/>
          <p14:tracePt t="340700" x="10502900" y="3175000"/>
          <p14:tracePt t="340716" x="10534650" y="3321050"/>
          <p14:tracePt t="340732" x="10579100" y="3498850"/>
          <p14:tracePt t="340752" x="10610850" y="3689350"/>
          <p14:tracePt t="340766" x="10642600" y="3778250"/>
          <p14:tracePt t="340782" x="10699750" y="3898900"/>
          <p14:tracePt t="340799" x="10826750" y="4051300"/>
          <p14:tracePt t="340819" x="11004550" y="4203700"/>
          <p14:tracePt t="340834" x="11099800" y="4267200"/>
          <p14:tracePt t="340850" x="11137900" y="4292600"/>
          <p14:tracePt t="340869" x="11144250" y="4298950"/>
          <p14:tracePt t="340939" x="11144250" y="4305300"/>
          <p14:tracePt t="340954" x="11144250" y="4318000"/>
          <p14:tracePt t="340968" x="11144250" y="4324350"/>
          <p14:tracePt t="340985" x="11137900" y="4330700"/>
          <p14:tracePt t="341003" x="11125200" y="4337050"/>
          <p14:tracePt t="341046" x="11118850" y="4337050"/>
          <p14:tracePt t="341061" x="11099800" y="4356100"/>
          <p14:tracePt t="341080" x="11080750" y="4387850"/>
          <p14:tracePt t="341094" x="11023600" y="4464050"/>
          <p14:tracePt t="341109" x="10953750" y="4565650"/>
          <p14:tracePt t="341126" x="10883900" y="4648200"/>
          <p14:tracePt t="341146" x="10801350" y="4756150"/>
          <p14:tracePt t="341162" x="10744200" y="4851400"/>
          <p14:tracePt t="341177" x="10718800" y="4883150"/>
          <p14:tracePt t="341193" x="10687050" y="4876800"/>
          <p14:tracePt t="341611" x="10680700" y="4870450"/>
          <p14:tracePt t="341629" x="10680700" y="4864100"/>
          <p14:tracePt t="341644" x="10680700" y="4870450"/>
          <p14:tracePt t="341658" x="10680700" y="4883150"/>
          <p14:tracePt t="341678" x="10668000" y="4883150"/>
          <p14:tracePt t="341693" x="10642600" y="4883150"/>
          <p14:tracePt t="341706" x="10629900" y="4883150"/>
          <p14:tracePt t="341719" x="10604500" y="4870450"/>
          <p14:tracePt t="341736" x="10572750" y="4857750"/>
          <p14:tracePt t="341749" x="10528300" y="4826000"/>
          <p14:tracePt t="341767" x="10496550" y="4794250"/>
          <p14:tracePt t="341783" x="10471150" y="4756150"/>
          <p14:tracePt t="341802" x="10439400" y="4724400"/>
          <p14:tracePt t="341816" x="10414000" y="4686300"/>
          <p14:tracePt t="341833" x="10382250" y="4641850"/>
          <p14:tracePt t="341850" x="10350500" y="4603750"/>
          <p14:tracePt t="341867" x="10325100" y="4559300"/>
          <p14:tracePt t="341885" x="10261600" y="4470400"/>
          <p14:tracePt t="341900" x="10198100" y="4400550"/>
          <p14:tracePt t="341916" x="10121900" y="4305300"/>
          <p14:tracePt t="341933" x="10071100" y="4241800"/>
          <p14:tracePt t="341952" x="9988550" y="4146550"/>
          <p14:tracePt t="341966" x="9950450" y="4108450"/>
          <p14:tracePt t="341983" x="9899650" y="4057650"/>
          <p14:tracePt t="342000" x="9791700" y="3956050"/>
          <p14:tracePt t="342022" x="9734550" y="3905250"/>
          <p14:tracePt t="342038" x="9639300" y="3841750"/>
          <p14:tracePt t="342053" x="9544050" y="3784600"/>
          <p14:tracePt t="342072" x="9391650" y="3695700"/>
          <p14:tracePt t="342088" x="9302750" y="3644900"/>
          <p14:tracePt t="342103" x="9283700" y="3638550"/>
          <p14:tracePt t="342119" x="9220200" y="3594100"/>
          <p14:tracePt t="342137" x="9194800" y="3581400"/>
          <p14:tracePt t="342199" x="9182100" y="3575050"/>
          <p14:tracePt t="342217" x="9137650" y="3549650"/>
          <p14:tracePt t="342234" x="9061450" y="3511550"/>
          <p14:tracePt t="342250" x="8934450" y="3454400"/>
          <p14:tracePt t="342267" x="8883650" y="3422650"/>
          <p14:tracePt t="342291" x="8877300" y="3422650"/>
          <p14:tracePt t="342318" x="8870950" y="3422650"/>
          <p14:tracePt t="342337" x="8845550" y="3422650"/>
          <p14:tracePt t="342356" x="8743950" y="3422650"/>
          <p14:tracePt t="342371" x="8655050" y="3409950"/>
          <p14:tracePt t="342386" x="8572500" y="3378200"/>
          <p14:tracePt t="342405" x="8547100" y="3352800"/>
          <p14:tracePt t="342419" x="8547100" y="3340100"/>
          <p14:tracePt t="342434" x="8547100" y="3308350"/>
          <p14:tracePt t="342451" x="8553450" y="3270250"/>
          <p14:tracePt t="342470" x="8604250" y="3168650"/>
          <p14:tracePt t="342484" x="8642350" y="3073400"/>
          <p14:tracePt t="342500" x="8674100" y="2965450"/>
          <p14:tracePt t="342517" x="8686800" y="2908300"/>
          <p14:tracePt t="342538" x="8693150" y="2863850"/>
          <p14:tracePt t="342553" x="8693150" y="2851150"/>
          <p14:tracePt t="342703" x="8686800" y="2851150"/>
          <p14:tracePt t="342727" x="8686800" y="2863850"/>
          <p14:tracePt t="342748" x="8680450" y="2863850"/>
          <p14:tracePt t="343234" x="8674100" y="2863850"/>
          <p14:tracePt t="343259" x="8616950" y="2844800"/>
          <p14:tracePt t="343278" x="8572500" y="2825750"/>
          <p14:tracePt t="343295" x="8559800" y="2819400"/>
          <p14:tracePt t="343409" x="8534400" y="2813050"/>
          <p14:tracePt t="343424" x="8528050" y="2813050"/>
          <p14:tracePt t="343438" x="8483600" y="2813050"/>
          <p14:tracePt t="343454" x="8432800" y="2813050"/>
          <p14:tracePt t="343471" x="8413750" y="2806700"/>
          <p14:tracePt t="343491" x="8388350" y="2749550"/>
          <p14:tracePt t="343505" x="8388350" y="2730500"/>
          <p14:tracePt t="343552" x="8388350" y="2736850"/>
          <p14:tracePt t="343567" x="8394700" y="2749550"/>
          <p14:tracePt t="343583" x="8413750" y="2787650"/>
          <p14:tracePt t="343601" x="8407400" y="2813050"/>
          <p14:tracePt t="343629" x="8375650" y="2844800"/>
          <p14:tracePt t="343645" x="8369300" y="2863850"/>
          <p14:tracePt t="343678" x="8375650" y="2863850"/>
          <p14:tracePt t="343695" x="8401050" y="2851150"/>
          <p14:tracePt t="343709" x="8426450" y="2825750"/>
          <p14:tracePt t="343725" x="8432800" y="2800350"/>
          <p14:tracePt t="343744" x="8432800" y="2794000"/>
          <p14:tracePt t="343806" x="8502650" y="2819400"/>
          <p14:tracePt t="343821" x="8521700" y="2825750"/>
          <p14:tracePt t="343836" x="8540750" y="2825750"/>
          <p14:tracePt t="343851" x="8547100" y="2825750"/>
          <p14:tracePt t="343887" x="8553450" y="2825750"/>
          <p14:tracePt t="343902" x="8578850" y="2825750"/>
          <p14:tracePt t="343918" x="8629650" y="2825750"/>
          <p14:tracePt t="343935" x="8680450" y="2825750"/>
          <p14:tracePt t="343954" x="8724900" y="2825750"/>
          <p14:tracePt t="343971" x="8737600" y="2825750"/>
          <p14:tracePt t="343986" x="8756650" y="2825750"/>
          <p14:tracePt t="344004" x="8775700" y="2825750"/>
          <p14:tracePt t="344005" x="8794750" y="2832100"/>
          <p14:tracePt t="344020" x="8807450" y="2832100"/>
          <p14:tracePt t="344035" x="8832850" y="2832100"/>
          <p14:tracePt t="344052" x="8870950" y="2832100"/>
          <p14:tracePt t="344072" x="8909050" y="2819400"/>
          <p14:tracePt t="344087" x="8921750" y="2813050"/>
          <p14:tracePt t="344102" x="8928100" y="2800350"/>
          <p14:tracePt t="344119" x="8934450" y="2794000"/>
          <p14:tracePt t="344138" x="8940800" y="2781300"/>
          <p14:tracePt t="344154" x="8940800" y="2774950"/>
          <p14:tracePt t="344169" x="8940800" y="2768600"/>
          <p14:tracePt t="344185" x="8940800" y="2755900"/>
          <p14:tracePt t="344206" x="8940800" y="2743200"/>
          <p14:tracePt t="344220" x="8940800" y="2724150"/>
          <p14:tracePt t="344235" x="8940800" y="2698750"/>
          <p14:tracePt t="344252" x="8940800" y="2679700"/>
          <p14:tracePt t="344269" x="8940800" y="2647950"/>
          <p14:tracePt t="344288" x="8934450" y="2616200"/>
          <p14:tracePt t="344303" x="8928100" y="2603500"/>
          <p14:tracePt t="344318" x="8921750" y="2597150"/>
          <p14:tracePt t="344335" x="8909050" y="2590800"/>
          <p14:tracePt t="344356" x="8883650" y="2584450"/>
          <p14:tracePt t="344370" x="8851900" y="2578100"/>
          <p14:tracePt t="344385" x="8839200" y="2578100"/>
          <p14:tracePt t="344405" x="8788400" y="2565400"/>
          <p14:tracePt t="344419" x="8763000" y="2559050"/>
          <p14:tracePt t="344435" x="8737600" y="2552700"/>
          <p14:tracePt t="344452" x="8724900" y="2552700"/>
          <p14:tracePt t="344471" x="8705850" y="2546350"/>
          <p14:tracePt t="344485" x="8686800" y="2546350"/>
          <p14:tracePt t="344502" x="8661400" y="2546350"/>
          <p14:tracePt t="344519" x="8629650" y="2540000"/>
          <p14:tracePt t="344539" x="8591550" y="2540000"/>
          <p14:tracePt t="344553" x="8578850" y="2540000"/>
          <p14:tracePt t="344569" x="8572500" y="2540000"/>
          <p14:tracePt t="344586" x="8534400" y="2540000"/>
          <p14:tracePt t="344606" x="8509000" y="2540000"/>
          <p14:tracePt t="344619" x="8483600" y="2540000"/>
          <p14:tracePt t="344635" x="8470900" y="2540000"/>
          <p14:tracePt t="344688" x="8451850" y="2540000"/>
          <p14:tracePt t="344702" x="8407400" y="2540000"/>
          <p14:tracePt t="344719" x="8362950" y="2540000"/>
          <p14:tracePt t="344736" x="8312150" y="2540000"/>
          <p14:tracePt t="344754" x="8261350" y="2540000"/>
          <p14:tracePt t="344770" x="8235950" y="2533650"/>
          <p14:tracePt t="344805" x="8235950" y="2540000"/>
          <p14:tracePt t="344820" x="8235950" y="2552700"/>
          <p14:tracePt t="344836" x="8235950" y="2565400"/>
          <p14:tracePt t="344852" x="8223250" y="2584450"/>
          <p14:tracePt t="344872" x="8223250" y="2590800"/>
          <p14:tracePt t="344889" x="8216900" y="2597150"/>
          <p14:tracePt t="344919" x="8216900" y="2609850"/>
          <p14:tracePt t="344938" x="8216900" y="2622550"/>
          <p14:tracePt t="344953" x="8235950" y="2654300"/>
          <p14:tracePt t="344969" x="8248650" y="2686050"/>
          <p14:tracePt t="344986" x="8261350" y="2717800"/>
          <p14:tracePt t="345010" x="8286750" y="2749550"/>
          <p14:tracePt t="345024" x="8305800" y="2774950"/>
          <p14:tracePt t="345038" x="8324850" y="2800350"/>
          <p14:tracePt t="345053" x="8350250" y="2819400"/>
          <p14:tracePt t="345089" x="8426450" y="2863850"/>
          <p14:tracePt t="345105" x="8458200" y="2876550"/>
          <p14:tracePt t="345120" x="8509000" y="2882900"/>
          <p14:tracePt t="345141" x="8566150" y="2889250"/>
          <p14:tracePt t="345156" x="8616950" y="2889250"/>
          <p14:tracePt t="345169" x="8699500" y="2876550"/>
          <p14:tracePt t="345186" x="8756650" y="2857500"/>
          <p14:tracePt t="345206" x="8851900" y="2813050"/>
          <p14:tracePt t="345220" x="8883650" y="2800350"/>
          <p14:tracePt t="345236" x="8896350" y="2787650"/>
          <p14:tracePt t="345253" x="8902700" y="2774950"/>
          <p14:tracePt t="345357" x="8896350" y="2781300"/>
          <p14:tracePt t="345381" x="8864600" y="2800350"/>
          <p14:tracePt t="345401" x="8845550" y="2813050"/>
          <p14:tracePt t="345419" x="8826500" y="2819400"/>
          <p14:tracePt t="345511" x="8820150" y="2819400"/>
          <p14:tracePt t="345539" x="8820150" y="2813050"/>
          <p14:tracePt t="345560" x="8813800" y="2806700"/>
          <p14:tracePt t="345575" x="8813800" y="2800350"/>
          <p14:tracePt t="345630" x="8807450" y="2800350"/>
          <p14:tracePt t="345668" x="8801100" y="2800350"/>
          <p14:tracePt t="345686" x="8782050" y="2800350"/>
          <p14:tracePt t="345703" x="8763000" y="2800350"/>
          <p14:tracePt t="345756" x="8756650" y="2800350"/>
          <p14:tracePt t="345896" x="8743950" y="2800350"/>
          <p14:tracePt t="345917" x="8743950" y="2806700"/>
          <p14:tracePt t="345951" x="8737600" y="2806700"/>
          <p14:tracePt t="346026" x="8731250" y="2806700"/>
          <p14:tracePt t="346045" x="8724900" y="2806700"/>
          <p14:tracePt t="346060" x="8718550" y="2806700"/>
          <p14:tracePt t="346081" x="8718550" y="2813050"/>
          <p14:tracePt t="346096" x="8712200" y="2819400"/>
          <p14:tracePt t="346129" x="8705850" y="2832100"/>
          <p14:tracePt t="346149" x="8699500" y="2838450"/>
          <p14:tracePt t="346179" x="8693150" y="2838450"/>
          <p14:tracePt t="346499" x="8693150" y="2832100"/>
          <p14:tracePt t="346618" x="8686800" y="2838450"/>
          <p14:tracePt t="346635" x="8680450" y="2844800"/>
          <p14:tracePt t="346651" x="8674100" y="2844800"/>
          <p14:tracePt t="346822" x="8667750" y="2851150"/>
          <p14:tracePt t="346884" x="8661400" y="2851150"/>
          <p14:tracePt t="346900" x="8661400" y="2857500"/>
          <p14:tracePt t="346932" x="8648700" y="2863850"/>
          <p14:tracePt t="346947" x="8648700" y="2870200"/>
          <p14:tracePt t="346962" x="8642350" y="2870200"/>
          <p14:tracePt t="346975" x="8642350" y="2876550"/>
          <p14:tracePt t="346988" x="8636000" y="2876550"/>
          <p14:tracePt t="347096" x="8636000" y="2870200"/>
          <p14:tracePt t="347381" x="8636000" y="2863850"/>
          <p14:tracePt t="347409" x="8636000" y="2857500"/>
          <p14:tracePt t="347561" x="8629650" y="2863850"/>
          <p14:tracePt t="347581" x="8629650" y="2870200"/>
          <p14:tracePt t="347601" x="8616950" y="2882900"/>
          <p14:tracePt t="347758" x="8610600" y="2882900"/>
          <p14:tracePt t="348024" x="8610600" y="2876550"/>
          <p14:tracePt t="348050" x="8616950" y="2876550"/>
          <p14:tracePt t="348075" x="8623300" y="2870200"/>
          <p14:tracePt t="348093" x="8623300" y="2863850"/>
          <p14:tracePt t="348144" x="8629650" y="2857500"/>
          <p14:tracePt t="348424" x="8674100" y="2838450"/>
          <p14:tracePt t="348426" x="8693150" y="2832100"/>
          <p14:tracePt t="348445" x="8756650" y="2813050"/>
          <p14:tracePt t="348462" x="8832850" y="2794000"/>
          <p14:tracePt t="348482" x="9036050" y="2774950"/>
          <p14:tracePt t="348499" x="9169400" y="2762250"/>
          <p14:tracePt t="348536" x="9537700" y="2711450"/>
          <p14:tracePt t="348537" x="9683750" y="2698750"/>
          <p14:tracePt t="348553" x="9804400" y="2692400"/>
          <p14:tracePt t="348568" x="10096500" y="2692400"/>
          <p14:tracePt t="348583" x="10337800" y="2698750"/>
          <p14:tracePt t="348606" x="10553700" y="2717800"/>
          <p14:tracePt t="348622" x="10591800" y="2717800"/>
          <p14:tracePt t="348655" x="10598150" y="2717800"/>
          <p14:tracePt t="348672" x="10617200" y="2705100"/>
          <p14:tracePt t="348694" x="10718800" y="2692400"/>
          <p14:tracePt t="348709" x="10814050" y="2686050"/>
          <p14:tracePt t="348726" x="10890250" y="2679700"/>
          <p14:tracePt t="348746" x="10922000" y="2679700"/>
          <p14:tracePt t="348761" x="10928350" y="2679700"/>
          <p14:tracePt t="348774" x="10934700" y="2679700"/>
          <p14:tracePt t="348810" x="10998200" y="2705100"/>
          <p14:tracePt t="348828" x="11131550" y="2736850"/>
          <p14:tracePt t="348844" x="11182350" y="2743200"/>
          <p14:tracePt t="348861" x="11201400" y="2743200"/>
          <p14:tracePt t="348882" x="11233150" y="2724150"/>
          <p14:tracePt t="348899" x="11258550" y="2711450"/>
          <p14:tracePt t="348915" x="11283950" y="2698750"/>
          <p14:tracePt t="348936" x="11303000" y="2686050"/>
          <p14:tracePt t="348951" x="11309350" y="2673350"/>
          <p14:tracePt t="348968" x="11309350" y="2654300"/>
          <p14:tracePt t="348985" x="11283950" y="2622550"/>
          <p14:tracePt t="349005" x="11233150" y="2590800"/>
          <p14:tracePt t="349022" x="11137900" y="2546350"/>
          <p14:tracePt t="349039" x="11042650" y="2514600"/>
          <p14:tracePt t="349057" x="10896600" y="2482850"/>
          <p14:tracePt t="349082" x="10687050" y="2451100"/>
          <p14:tracePt t="349097" x="10629900" y="2451100"/>
          <p14:tracePt t="349112" x="10610850" y="2451100"/>
          <p14:tracePt t="349126" x="10585450" y="2463800"/>
          <p14:tracePt t="349144" x="10534650" y="2476500"/>
          <p14:tracePt t="349161" x="10445750" y="2501900"/>
          <p14:tracePt t="349176" x="10363200" y="2527300"/>
          <p14:tracePt t="349192" x="10274300" y="2571750"/>
          <p14:tracePt t="349212" x="10223500" y="2609850"/>
          <p14:tracePt t="349228" x="10204450" y="2641600"/>
          <p14:tracePt t="349242" x="10210800" y="2673350"/>
          <p14:tracePt t="349259" x="10229850" y="2698750"/>
          <p14:tracePt t="349280" x="10344150" y="2762250"/>
          <p14:tracePt t="349295" x="10433050" y="2800350"/>
          <p14:tracePt t="349310" x="10477500" y="2819400"/>
          <p14:tracePt t="349344" x="10693400" y="2844800"/>
          <p14:tracePt t="349359" x="10756900" y="2844800"/>
          <p14:tracePt t="349373" x="10896600" y="2844800"/>
          <p14:tracePt t="349391" x="11061700" y="2844800"/>
          <p14:tracePt t="349411" x="11163300" y="2844800"/>
          <p14:tracePt t="349427" x="11245850" y="2832100"/>
          <p14:tracePt t="349444" x="11315700" y="2813050"/>
          <p14:tracePt t="349459" x="11366500" y="2806700"/>
          <p14:tracePt t="349478" x="11417300" y="2800350"/>
          <p14:tracePt t="349494" x="11442700" y="2794000"/>
          <p14:tracePt t="349510" x="11455400" y="2781300"/>
          <p14:tracePt t="349525" x="11455400" y="2768600"/>
          <p14:tracePt t="349545" x="11468100" y="2755900"/>
          <p14:tracePt t="349559" x="11487150" y="2736850"/>
          <p14:tracePt t="349576" x="11512550" y="2717800"/>
          <p14:tracePt t="349591" x="11531600" y="2698750"/>
          <p14:tracePt t="349610" x="11537950" y="2686050"/>
          <p14:tracePt t="349624" x="11531600" y="2679700"/>
          <p14:tracePt t="349640" x="11499850" y="2660650"/>
          <p14:tracePt t="349657" x="11436350" y="2641600"/>
          <p14:tracePt t="349678" x="11398250" y="2635250"/>
          <p14:tracePt t="349693" x="11334750" y="2628900"/>
          <p14:tracePt t="349708" x="11252200" y="2616200"/>
          <p14:tracePt t="349723" x="11188700" y="2609850"/>
          <p14:tracePt t="349743" x="11118850" y="2597150"/>
          <p14:tracePt t="349757" x="11068050" y="2584450"/>
          <p14:tracePt t="349773" x="11029950" y="2584450"/>
          <p14:tracePt t="349790" x="10941050" y="2584450"/>
          <p14:tracePt t="349809" x="10807700" y="2584450"/>
          <p14:tracePt t="349824" x="10642600" y="2590800"/>
          <p14:tracePt t="349840" x="10471150" y="2603500"/>
          <p14:tracePt t="349856" x="10312400" y="2622550"/>
          <p14:tracePt t="349873" x="10204450" y="2647950"/>
          <p14:tracePt t="349892" x="10191750" y="2679700"/>
          <p14:tracePt t="349907" x="10204450" y="2705100"/>
          <p14:tracePt t="349923" x="10210800" y="2717800"/>
          <p14:tracePt t="349944" x="10255250" y="2762250"/>
          <p14:tracePt t="349959" x="10280650" y="2794000"/>
          <p14:tracePt t="349976" x="10287000" y="2806700"/>
          <p14:tracePt t="350001" x="10287000" y="2825750"/>
          <p14:tracePt t="350023" x="10287000" y="2838450"/>
          <p14:tracePt t="350040" x="10287000" y="2844800"/>
          <p14:tracePt t="350057" x="10287000" y="2851150"/>
          <p14:tracePt t="350075" x="10287000" y="2863850"/>
          <p14:tracePt t="350090" x="10287000" y="2870200"/>
          <p14:tracePt t="350123" x="10287000" y="2876550"/>
          <p14:tracePt t="350564" x="10287000" y="2882900"/>
          <p14:tracePt t="350593" x="10280650" y="2889250"/>
          <p14:tracePt t="350612" x="10274300" y="2895600"/>
          <p14:tracePt t="350654" x="10267950" y="2895600"/>
          <p14:tracePt t="350669" x="10267950" y="2901950"/>
          <p14:tracePt t="350688" x="10261600" y="2901950"/>
          <p14:tracePt t="350704" x="10255250" y="2908300"/>
          <p14:tracePt t="350753" x="10248900" y="2908300"/>
          <p14:tracePt t="350769" x="10242550" y="2908300"/>
          <p14:tracePt t="350837" x="10236200" y="2908300"/>
          <p14:tracePt t="350861" x="10229850" y="2914650"/>
          <p14:tracePt t="350880" x="10223500" y="2914650"/>
          <p14:tracePt t="350907" x="10217150" y="2914650"/>
          <p14:tracePt t="350924" x="10210800" y="2914650"/>
          <p14:tracePt t="350943" x="10204450" y="2921000"/>
          <p14:tracePt t="350959" x="10191750" y="2921000"/>
          <p14:tracePt t="350974" x="10185400" y="2921000"/>
          <p14:tracePt t="351008" x="10179050" y="2921000"/>
          <p14:tracePt t="351041" x="10172700" y="2921000"/>
          <p14:tracePt t="351077" x="10160000" y="2927350"/>
          <p14:tracePt t="351092" x="10153650" y="2927350"/>
          <p14:tracePt t="351111" x="10134600" y="2933700"/>
          <p14:tracePt t="351126" x="10121900" y="2933700"/>
          <p14:tracePt t="351146" x="10115550" y="2933700"/>
          <p14:tracePt t="351161" x="10102850" y="2933700"/>
          <p14:tracePt t="351174" x="10090150" y="2933700"/>
          <p14:tracePt t="351191" x="10077450" y="2933700"/>
          <p14:tracePt t="351210" x="10039350" y="2933700"/>
          <p14:tracePt t="351225" x="10013950" y="2933700"/>
          <p14:tracePt t="351241" x="9982200" y="2940050"/>
          <p14:tracePt t="351258" x="9950450" y="2940050"/>
          <p14:tracePt t="351278" x="9944100" y="2940050"/>
          <p14:tracePt t="351349" x="9912350" y="2959100"/>
          <p14:tracePt t="351369" x="9886950" y="2965450"/>
          <p14:tracePt t="351384" x="9842500" y="2971800"/>
          <p14:tracePt t="351405" x="9810750" y="2971800"/>
          <p14:tracePt t="351420" x="9798050" y="2971800"/>
          <p14:tracePt t="351477" x="9779000" y="2978150"/>
          <p14:tracePt t="351493" x="9740900" y="2984500"/>
          <p14:tracePt t="351508" x="9664700" y="2990850"/>
          <p14:tracePt t="351525" x="9575800" y="2997200"/>
          <p14:tracePt t="351546" x="9493250" y="2997200"/>
          <p14:tracePt t="351562" x="9461500" y="2997200"/>
          <p14:tracePt t="351577" x="9448800" y="2997200"/>
          <p14:tracePt t="351594" x="9436100" y="2997200"/>
          <p14:tracePt t="351613" x="9404350" y="2990850"/>
          <p14:tracePt t="351628" x="9309100" y="2990850"/>
          <p14:tracePt t="351642" x="9201150" y="2997200"/>
          <p14:tracePt t="351658" x="9093200" y="3003550"/>
          <p14:tracePt t="351677" x="9004300" y="3003550"/>
          <p14:tracePt t="351694" x="8959850" y="3003550"/>
          <p14:tracePt t="351714" x="8921750" y="2997200"/>
          <p14:tracePt t="351734" x="8909050" y="2997200"/>
          <p14:tracePt t="351750" x="8890000" y="3009900"/>
          <p14:tracePt t="351765" x="8870950" y="3022600"/>
          <p14:tracePt t="351780" x="8851900" y="3028950"/>
          <p14:tracePt t="351800" x="8839200" y="3035300"/>
          <p14:tracePt t="352024" x="8832850" y="3028950"/>
          <p14:tracePt t="352043" x="8826500" y="3016250"/>
          <p14:tracePt t="352058" x="8813800" y="2990850"/>
          <p14:tracePt t="352080" x="8775700" y="2952750"/>
          <p14:tracePt t="352100" x="8756650" y="2933700"/>
          <p14:tracePt t="352115" x="8743950" y="2921000"/>
          <p14:tracePt t="352134" x="8737600" y="2914650"/>
          <p14:tracePt t="352162" x="8737600" y="2901950"/>
          <p14:tracePt t="352176" x="8731250" y="2889250"/>
          <p14:tracePt t="352192" x="8718550" y="2876550"/>
          <p14:tracePt t="352212" x="8699500" y="2857500"/>
          <p14:tracePt t="352227" x="8686800" y="2838450"/>
          <p14:tracePt t="352242" x="8667750" y="2825750"/>
          <p14:tracePt t="352259" x="8661400" y="2813050"/>
          <p14:tracePt t="352278" x="8655050" y="2813050"/>
          <p14:tracePt t="352306" x="8655050" y="2819400"/>
          <p14:tracePt t="352343" x="8655050" y="2857500"/>
          <p14:tracePt t="352358" x="8655050" y="2876550"/>
          <p14:tracePt t="352375" x="8648700" y="2882900"/>
          <p14:tracePt t="352392" x="8648700" y="2889250"/>
          <p14:tracePt t="352411" x="8648700" y="2901950"/>
          <p14:tracePt t="352430" x="8648700" y="2933700"/>
          <p14:tracePt t="352444" x="8648700" y="2971800"/>
          <p14:tracePt t="352461" x="8648700" y="3003550"/>
          <p14:tracePt t="352480" x="8648700" y="3028950"/>
          <p14:tracePt t="352494" x="8648700" y="3041650"/>
          <p14:tracePt t="352509" x="8648700" y="3048000"/>
          <p14:tracePt t="352559" x="8642350" y="3048000"/>
          <p14:tracePt t="352576" x="8616950" y="3048000"/>
          <p14:tracePt t="352593" x="8604250" y="3041650"/>
          <p14:tracePt t="352614" x="8597900" y="3035300"/>
          <p14:tracePt t="352628" x="8585200" y="3028950"/>
          <p14:tracePt t="352643" x="8559800" y="3022600"/>
          <p14:tracePt t="352659" x="8534400" y="3016250"/>
          <p14:tracePt t="352679" x="8502650" y="2997200"/>
          <p14:tracePt t="352709" x="8477250" y="2984500"/>
          <p14:tracePt t="352726" x="8445500" y="2965450"/>
          <p14:tracePt t="352744" x="8388350" y="2933700"/>
          <p14:tracePt t="352776" x="8369300" y="2927350"/>
          <p14:tracePt t="352813" x="8362950" y="2927350"/>
          <p14:tracePt t="352828" x="8331200" y="2927350"/>
          <p14:tracePt t="352846" x="8293100" y="2946400"/>
          <p14:tracePt t="352867" x="8255000" y="2971800"/>
          <p14:tracePt t="352888" x="8248650" y="2990850"/>
          <p14:tracePt t="352903" x="8248650" y="3003550"/>
          <p14:tracePt t="352921" x="8261350" y="3035300"/>
          <p14:tracePt t="352941" x="8280400" y="3060700"/>
          <p14:tracePt t="352959" x="8299450" y="3086100"/>
          <p14:tracePt t="352976" x="8305800" y="3105150"/>
          <p14:tracePt t="353011" x="8312150" y="3111500"/>
          <p14:tracePt t="353026" x="8324850" y="3117850"/>
          <p14:tracePt t="353042" x="8362950" y="3130550"/>
          <p14:tracePt t="353059" x="8401050" y="3143250"/>
          <p14:tracePt t="353080" x="8464550" y="3155950"/>
          <p14:tracePt t="353096" x="8521700" y="3155950"/>
          <p14:tracePt t="353111" x="8616950" y="3162300"/>
          <p14:tracePt t="353128" x="8686800" y="3149600"/>
          <p14:tracePt t="353147" x="8775700" y="3117850"/>
          <p14:tracePt t="353165" x="8801100" y="3098800"/>
          <p14:tracePt t="353180" x="8813800" y="3086100"/>
          <p14:tracePt t="353196" x="8826500" y="3060700"/>
          <p14:tracePt t="353215" x="8826500" y="3048000"/>
          <p14:tracePt t="353231" x="8826500" y="3022600"/>
          <p14:tracePt t="353245" x="8820150" y="3003550"/>
          <p14:tracePt t="353282" x="8794750" y="2959100"/>
          <p14:tracePt t="353283" x="8788400" y="2952750"/>
          <p14:tracePt t="353298" x="8782050" y="2946400"/>
          <p14:tracePt t="353311" x="8756650" y="2933700"/>
          <p14:tracePt t="353326" x="8731250" y="2921000"/>
          <p14:tracePt t="353346" x="8693150" y="2914650"/>
          <p14:tracePt t="353347" x="8680450" y="2914650"/>
          <p14:tracePt t="353362" x="8661400" y="2914650"/>
          <p14:tracePt t="353380" x="8585200" y="2933700"/>
          <p14:tracePt t="353400" x="8515350" y="2940050"/>
          <p14:tracePt t="353416" x="8458200" y="2940050"/>
          <p14:tracePt t="353432" x="8394700" y="2940050"/>
          <p14:tracePt t="353448" x="8375650" y="2940050"/>
          <p14:tracePt t="353463" x="8369300" y="2940050"/>
          <p14:tracePt t="353482" x="8356600" y="2940050"/>
          <p14:tracePt t="353498" x="8343900" y="2946400"/>
          <p14:tracePt t="353513" x="8324850" y="2965450"/>
          <p14:tracePt t="353530" x="8305800" y="2990850"/>
          <p14:tracePt t="353551" x="8286750" y="3035300"/>
          <p14:tracePt t="353566" x="8286750" y="3048000"/>
          <p14:tracePt t="353583" x="8286750" y="3067050"/>
          <p14:tracePt t="353618" x="8331200" y="3117850"/>
          <p14:tracePt t="353633" x="8356600" y="3136900"/>
          <p14:tracePt t="353648" x="8394700" y="3168650"/>
          <p14:tracePt t="353665" x="8426450" y="3187700"/>
          <p14:tracePt t="353688" x="8470900" y="3213100"/>
          <p14:tracePt t="353704" x="8521700" y="3213100"/>
          <p14:tracePt t="353721" x="8597900" y="3206750"/>
          <p14:tracePt t="353741" x="8648700" y="3194050"/>
          <p14:tracePt t="353760" x="8737600" y="3175000"/>
          <p14:tracePt t="353777" x="8756650" y="3175000"/>
          <p14:tracePt t="353797" x="8763000" y="3168650"/>
          <p14:tracePt t="353820" x="8769350" y="3168650"/>
          <p14:tracePt t="353836" x="8769350" y="3162300"/>
          <p14:tracePt t="353851" x="8769350" y="3155950"/>
          <p14:tracePt t="353890" x="8763000" y="3155950"/>
          <p14:tracePt t="353905" x="8756650" y="3168650"/>
          <p14:tracePt t="353921" x="8750300" y="3219450"/>
          <p14:tracePt t="353941" x="8737600" y="3257550"/>
          <p14:tracePt t="353960" x="8731250" y="3314700"/>
          <p14:tracePt t="353977" x="8724900" y="3352800"/>
          <p14:tracePt t="353994" x="8724900" y="3390900"/>
          <p14:tracePt t="354015" x="8724900" y="3416300"/>
          <p14:tracePt t="354029" x="8724900" y="3448050"/>
          <p14:tracePt t="354046" x="8724900" y="3473450"/>
          <p14:tracePt t="354061" x="8731250" y="3492500"/>
          <p14:tracePt t="354080" x="8731250" y="3505200"/>
          <p14:tracePt t="354081" x="8737600" y="3505200"/>
          <p14:tracePt t="354112" x="8743950" y="3505200"/>
          <p14:tracePt t="354129" x="8750300" y="3498850"/>
          <p14:tracePt t="354148" x="8769350" y="3467100"/>
          <p14:tracePt t="354164" x="8782050" y="3429000"/>
          <p14:tracePt t="354186" x="8782050" y="3352800"/>
          <p14:tracePt t="354209" x="8788400" y="3289300"/>
          <p14:tracePt t="354228" x="8788400" y="3263900"/>
          <p14:tracePt t="354243" x="8788400" y="3238500"/>
          <p14:tracePt t="354260" x="8788400" y="3213100"/>
          <p14:tracePt t="354280" x="8743950" y="3168650"/>
          <p14:tracePt t="354294" x="8731250" y="3155950"/>
          <p14:tracePt t="354310" x="8667750" y="3117850"/>
          <p14:tracePt t="354328" x="8572500" y="3073400"/>
          <p14:tracePt t="354348" x="8502650" y="3054350"/>
          <p14:tracePt t="354362" x="8458200" y="3035300"/>
          <p14:tracePt t="354377" x="8426450" y="3022600"/>
          <p14:tracePt t="354396" x="8401050" y="3016250"/>
          <p14:tracePt t="354416" x="8350250" y="3009900"/>
          <p14:tracePt t="354433" x="8274050" y="3003550"/>
          <p14:tracePt t="354448" x="8216900" y="2997200"/>
          <p14:tracePt t="354464" x="8128000" y="2990850"/>
          <p14:tracePt t="354484" x="8045450" y="2978150"/>
          <p14:tracePt t="354500" x="8001000" y="2978150"/>
          <p14:tracePt t="354516" x="7956550" y="2984500"/>
          <p14:tracePt t="354538" x="7937500" y="3009900"/>
          <p14:tracePt t="354553" x="7937500" y="3028950"/>
          <p14:tracePt t="354569" x="7937500" y="3041650"/>
          <p14:tracePt t="354585" x="7937500" y="3079750"/>
          <p14:tracePt t="354604" x="7956550" y="3130550"/>
          <p14:tracePt t="354620" x="7994650" y="3175000"/>
          <p14:tracePt t="354637" x="8070850" y="3238500"/>
          <p14:tracePt t="354653" x="8147050" y="3302000"/>
          <p14:tracePt t="354669" x="8185150" y="3327400"/>
          <p14:tracePt t="354690" x="8242300" y="3365500"/>
          <p14:tracePt t="354706" x="8274050" y="3378200"/>
          <p14:tracePt t="354722" x="8312150" y="3378200"/>
          <p14:tracePt t="354741" x="8413750" y="3371850"/>
          <p14:tracePt t="354756" x="8489950" y="3365500"/>
          <p14:tracePt t="354773" x="8591550" y="3352800"/>
          <p14:tracePt t="354789" x="8648700" y="3346450"/>
          <p14:tracePt t="354808" x="8731250" y="3333750"/>
          <p14:tracePt t="354823" x="8782050" y="3321050"/>
          <p14:tracePt t="354839" x="8845550" y="3302000"/>
          <p14:tracePt t="354854" x="8870950" y="3289300"/>
          <p14:tracePt t="354875" x="8909050" y="3257550"/>
          <p14:tracePt t="354892" x="8934450" y="3219450"/>
          <p14:tracePt t="354908" x="8940800" y="3187700"/>
          <p14:tracePt t="354926" x="8940800" y="3155950"/>
          <p14:tracePt t="354946" x="8934450" y="3111500"/>
          <p14:tracePt t="354961" x="8915400" y="3079750"/>
          <p14:tracePt t="354978" x="8851900" y="3041650"/>
          <p14:tracePt t="354999" x="8763000" y="3016250"/>
          <p14:tracePt t="355014" x="8699500" y="2997200"/>
          <p14:tracePt t="355029" x="8661400" y="2997200"/>
          <p14:tracePt t="355045" x="8623300" y="2990850"/>
          <p14:tracePt t="355062" x="8591550" y="2984500"/>
          <p14:tracePt t="355087" x="8553450" y="2978150"/>
          <p14:tracePt t="355104" x="8521700" y="2978150"/>
          <p14:tracePt t="355119" x="8483600" y="2971800"/>
          <p14:tracePt t="355136" x="8439150" y="2971800"/>
          <p14:tracePt t="355156" x="8382000" y="2971800"/>
          <p14:tracePt t="355172" x="8331200" y="2984500"/>
          <p14:tracePt t="355189" x="8216900" y="3009900"/>
          <p14:tracePt t="355210" x="8140700" y="3028950"/>
          <p14:tracePt t="355228" x="8083550" y="3035300"/>
          <p14:tracePt t="355244" x="8064500" y="3048000"/>
          <p14:tracePt t="355262" x="8051800" y="3067050"/>
          <p14:tracePt t="355283" x="8051800" y="3079750"/>
          <p14:tracePt t="355299" x="8058150" y="3124200"/>
          <p14:tracePt t="355314" x="8077200" y="3175000"/>
          <p14:tracePt t="355337" x="8115300" y="3251200"/>
          <p14:tracePt t="355353" x="8134350" y="3276600"/>
          <p14:tracePt t="355369" x="8153400" y="3308350"/>
          <p14:tracePt t="355385" x="8178800" y="3321050"/>
          <p14:tracePt t="355406" x="8235950" y="3340100"/>
          <p14:tracePt t="355421" x="8312150" y="3359150"/>
          <p14:tracePt t="355438" x="8407400" y="3384550"/>
          <p14:tracePt t="355453" x="8483600" y="3390900"/>
          <p14:tracePt t="355471" x="8616950" y="3378200"/>
          <p14:tracePt t="355491" x="8686800" y="3346450"/>
          <p14:tracePt t="355507" x="8731250" y="3321050"/>
          <p14:tracePt t="355522" x="8750300" y="3302000"/>
          <p14:tracePt t="355544" x="8775700" y="3257550"/>
          <p14:tracePt t="355561" x="8775700" y="3244850"/>
          <p14:tracePt t="355578" x="8775700" y="3238500"/>
          <p14:tracePt t="355595" x="8775700" y="3232150"/>
          <p14:tracePt t="355616" x="8775700" y="3219450"/>
          <p14:tracePt t="355629" x="8775700" y="3213100"/>
          <p14:tracePt t="355645" x="8769350" y="3194050"/>
          <p14:tracePt t="355662" x="8756650" y="3168650"/>
          <p14:tracePt t="355682" x="8724900" y="3136900"/>
          <p14:tracePt t="355698" x="8699500" y="3111500"/>
          <p14:tracePt t="355714" x="8686800" y="3105150"/>
          <p14:tracePt t="355734" x="8680450" y="3105150"/>
          <p14:tracePt t="355750" x="8667750" y="3124200"/>
          <p14:tracePt t="355767" x="8642350" y="3155950"/>
          <p14:tracePt t="355783" x="8629650" y="3181350"/>
          <p14:tracePt t="355803" x="8623300" y="3194050"/>
          <p14:tracePt t="356019" x="8623300" y="3181350"/>
          <p14:tracePt t="356048" x="8623300" y="3175000"/>
          <p14:tracePt t="356143" x="8616950" y="3175000"/>
          <p14:tracePt t="356174" x="8616950" y="3168650"/>
          <p14:tracePt t="356190" x="8610600" y="3162300"/>
          <p14:tracePt t="356229" x="8604250" y="3162300"/>
          <p14:tracePt t="356282" x="8604250" y="3155950"/>
          <p14:tracePt t="356421" x="8597900" y="3155950"/>
          <p14:tracePt t="356625" x="8604250" y="3155950"/>
          <p14:tracePt t="356651" x="8648700" y="3162300"/>
          <p14:tracePt t="356666" x="8686800" y="3162300"/>
          <p14:tracePt t="356685" x="8718550" y="3168650"/>
          <p14:tracePt t="356701" x="8743950" y="3168650"/>
          <p14:tracePt t="356716" x="8769350" y="3168650"/>
          <p14:tracePt t="356735" x="8801100" y="3168650"/>
          <p14:tracePt t="356755" x="8864600" y="3149600"/>
          <p14:tracePt t="356771" x="8883650" y="3136900"/>
          <p14:tracePt t="356787" x="8902700" y="3111500"/>
          <p14:tracePt t="356811" x="8902700" y="3079750"/>
          <p14:tracePt t="356827" x="8902700" y="3060700"/>
          <p14:tracePt t="356844" x="8883650" y="3041650"/>
          <p14:tracePt t="356860" x="8851900" y="3022600"/>
          <p14:tracePt t="356880" x="8813800" y="3016250"/>
          <p14:tracePt t="356896" x="8712200" y="3003550"/>
          <p14:tracePt t="356913" x="8610600" y="3003550"/>
          <p14:tracePt t="356932" x="8426450" y="3003550"/>
          <p14:tracePt t="356947" x="8255000" y="3003550"/>
          <p14:tracePt t="356962" x="8140700" y="2990850"/>
          <p14:tracePt t="356979" x="8070850" y="2990850"/>
          <p14:tracePt t="357002" x="8051800" y="3022600"/>
          <p14:tracePt t="357018" x="8058150" y="3048000"/>
          <p14:tracePt t="357035" x="8089900" y="3086100"/>
          <p14:tracePt t="357050" x="8102600" y="3092450"/>
          <p14:tracePt t="357069" x="8153400" y="3143250"/>
          <p14:tracePt t="357090" x="8166100" y="3155950"/>
          <p14:tracePt t="357106" x="8172450" y="3162300"/>
          <p14:tracePt t="357121" x="8172450" y="3168650"/>
          <p14:tracePt t="357141" x="8204200" y="3213100"/>
          <p14:tracePt t="357157" x="8267700" y="3263900"/>
          <p14:tracePt t="357174" x="8324850" y="3314700"/>
          <p14:tracePt t="357190" x="8343900" y="3346450"/>
          <p14:tracePt t="357211" x="8343900" y="3352800"/>
          <p14:tracePt t="357308" x="8337550" y="3352800"/>
          <p14:tracePt t="357334" x="8324850" y="3352800"/>
          <p14:tracePt t="358624" x="8324850" y="3346450"/>
          <p14:tracePt t="358645" x="8350250" y="3340100"/>
          <p14:tracePt t="358663" x="8413750" y="3327400"/>
          <p14:tracePt t="358684" x="8432800" y="3314700"/>
          <p14:tracePt t="358702" x="8439150" y="3308350"/>
          <p14:tracePt t="358740" x="8445500" y="3302000"/>
          <p14:tracePt t="358762" x="8458200" y="3282950"/>
          <p14:tracePt t="358780" x="8489950" y="3251200"/>
          <p14:tracePt t="358797" x="8521700" y="3219450"/>
          <p14:tracePt t="358817" x="8610600" y="3136900"/>
          <p14:tracePt t="358834" x="8642350" y="3098800"/>
          <p14:tracePt t="358849" x="8655050" y="3067050"/>
          <p14:tracePt t="358870" x="8655050" y="3035300"/>
          <p14:tracePt t="358886" x="8648700" y="3022600"/>
          <p14:tracePt t="358904" x="8610600" y="3003550"/>
          <p14:tracePt t="358919" x="8572500" y="3003550"/>
          <p14:tracePt t="358939" x="8528050" y="2997200"/>
          <p14:tracePt t="358955" x="8477250" y="2997200"/>
          <p14:tracePt t="358971" x="8394700" y="2997200"/>
          <p14:tracePt t="358988" x="8337550" y="2997200"/>
          <p14:tracePt t="359008" x="8280400" y="3009900"/>
          <p14:tracePt t="359024" x="8235950" y="3022600"/>
          <p14:tracePt t="359039" x="8204200" y="3054350"/>
          <p14:tracePt t="359054" x="8185150" y="3092450"/>
          <p14:tracePt t="359090" x="8229600" y="3238500"/>
          <p14:tracePt t="359106" x="8286750" y="3276600"/>
          <p14:tracePt t="359122" x="8388350" y="3282950"/>
          <p14:tracePt t="359143" x="8547100" y="3276600"/>
          <p14:tracePt t="359159" x="8661400" y="3251200"/>
          <p14:tracePt t="359175" x="8712200" y="3225800"/>
          <p14:tracePt t="359193" x="8731250" y="3206750"/>
          <p14:tracePt t="359213" x="8743950" y="3181350"/>
          <p14:tracePt t="359231" x="8737600" y="3168650"/>
          <p14:tracePt t="359248" x="8718550" y="3149600"/>
          <p14:tracePt t="359265" x="8680450" y="3130550"/>
          <p14:tracePt t="359286" x="8604250" y="3111500"/>
          <p14:tracePt t="359301" x="8547100" y="3105150"/>
          <p14:tracePt t="359317" x="8489950" y="3098800"/>
          <p14:tracePt t="359337" x="8426450" y="3092450"/>
          <p14:tracePt t="359353" x="8388350" y="3098800"/>
          <p14:tracePt t="359369" x="8382000" y="3098800"/>
          <p14:tracePt t="359428" x="8382000" y="3105150"/>
          <p14:tracePt t="359457" x="8388350" y="3117850"/>
          <p14:tracePt t="359478" x="8394700" y="3130550"/>
          <p14:tracePt t="359494" x="8394700" y="3143250"/>
          <p14:tracePt t="359509" x="8394700" y="3149600"/>
          <p14:tracePt t="359544" x="8394700" y="3155950"/>
          <p14:tracePt t="359749" x="8388350" y="3175000"/>
          <p14:tracePt t="359765" x="8382000" y="3181350"/>
          <p14:tracePt t="359782" x="8375650" y="3187700"/>
          <p14:tracePt t="359816" x="8375650" y="3194050"/>
          <p14:tracePt t="359833" x="8375650" y="3206750"/>
          <p14:tracePt t="359850" x="8375650" y="3219450"/>
          <p14:tracePt t="359869" x="8382000" y="3244850"/>
          <p14:tracePt t="359889" x="8388350" y="3251200"/>
          <p14:tracePt t="359905" x="8394700" y="3257550"/>
          <p14:tracePt t="359921" x="8420100" y="3257550"/>
          <p14:tracePt t="359938" x="8483600" y="3257550"/>
          <p14:tracePt t="359959" x="8572500" y="3251200"/>
          <p14:tracePt t="359976" x="8585200" y="3251200"/>
          <p14:tracePt t="360055" x="8578850" y="3251200"/>
          <p14:tracePt t="360086" x="8572500" y="3257550"/>
          <p14:tracePt t="360100" x="8566150" y="3257550"/>
          <p14:tracePt t="360116" x="8566150" y="3263900"/>
          <p14:tracePt t="360151" x="8559800" y="3263900"/>
          <p14:tracePt t="360167" x="8547100" y="3270250"/>
          <p14:tracePt t="360186" x="8509000" y="3282950"/>
          <p14:tracePt t="360207" x="8445500" y="3352800"/>
          <p14:tracePt t="360222" x="8426450" y="3416300"/>
          <p14:tracePt t="360239" x="8413750" y="3498850"/>
          <p14:tracePt t="360254" x="8362950" y="3581400"/>
          <p14:tracePt t="360271" x="8267700" y="3632200"/>
          <p14:tracePt t="360292" x="8140700" y="3644900"/>
          <p14:tracePt t="360307" x="8020050" y="3663950"/>
          <p14:tracePt t="360513" x="8020050" y="3657600"/>
          <p14:tracePt t="360546" x="8026400" y="3594100"/>
          <p14:tracePt t="360566" x="8045450" y="3556000"/>
          <p14:tracePt t="360585" x="8153400" y="3524250"/>
          <p14:tracePt t="360606" x="8324850" y="3505200"/>
          <p14:tracePt t="360622" x="8534400" y="3486150"/>
          <p14:tracePt t="360641" x="8890000" y="3479800"/>
          <p14:tracePt t="360657" x="9074150" y="3473450"/>
          <p14:tracePt t="360673" x="9258300" y="3460750"/>
          <p14:tracePt t="360692" x="9436100" y="3435350"/>
          <p14:tracePt t="360709" x="9690100" y="3409950"/>
          <p14:tracePt t="360725" x="9950450" y="3390900"/>
          <p14:tracePt t="360746" x="10318750" y="3333750"/>
          <p14:tracePt t="360762" x="10452100" y="3295650"/>
          <p14:tracePt t="360778" x="10515600" y="3251200"/>
          <p14:tracePt t="360794" x="10534650" y="3219450"/>
          <p14:tracePt t="360816" x="10553700" y="3200400"/>
          <p14:tracePt t="360832" x="10566400" y="3181350"/>
          <p14:tracePt t="360852" x="10610850" y="3162300"/>
          <p14:tracePt t="360872" x="10629900" y="3155950"/>
          <p14:tracePt t="360890" x="10642600" y="3149600"/>
          <p14:tracePt t="360920" x="10648950" y="3149600"/>
          <p14:tracePt t="360938" x="10661650" y="3149600"/>
          <p14:tracePt t="360952" x="10668000" y="3149600"/>
          <p14:tracePt t="360953" x="10680700" y="3149600"/>
          <p14:tracePt t="360968" x="10706100" y="3155950"/>
          <p14:tracePt t="360985" x="10775950" y="3155950"/>
          <p14:tracePt t="361005" x="10915650" y="3149600"/>
          <p14:tracePt t="361021" x="10947400" y="3143250"/>
          <p14:tracePt t="361037" x="10960100" y="3143250"/>
          <p14:tracePt t="361085" x="10991850" y="3149600"/>
          <p14:tracePt t="361102" x="11055350" y="3155950"/>
          <p14:tracePt t="361117" x="11144250" y="3162300"/>
          <p14:tracePt t="361133" x="11207750" y="3155950"/>
          <p14:tracePt t="361157" x="11239500" y="3130550"/>
          <p14:tracePt t="361174" x="11239500" y="3117850"/>
          <p14:tracePt t="361192" x="11239500" y="3105150"/>
          <p14:tracePt t="361212" x="11226800" y="3079750"/>
          <p14:tracePt t="361228" x="11214100" y="3054350"/>
          <p14:tracePt t="361245" x="11201400" y="3041650"/>
          <p14:tracePt t="361260" x="11195050" y="3035300"/>
          <p14:tracePt t="361281" x="11169650" y="3003550"/>
          <p14:tracePt t="361299" x="11144250" y="2971800"/>
          <p14:tracePt t="361316" x="11106150" y="2933700"/>
          <p14:tracePt t="361338" x="11036300" y="2895600"/>
          <p14:tracePt t="361356" x="10998200" y="2882900"/>
          <p14:tracePt t="361374" x="10960100" y="2863850"/>
          <p14:tracePt t="361390" x="10941050" y="2863850"/>
          <p14:tracePt t="361410" x="10922000" y="2863850"/>
          <p14:tracePt t="361427" x="10902950" y="2863850"/>
          <p14:tracePt t="361443" x="10852150" y="2863850"/>
          <p14:tracePt t="361458" x="10795000" y="2863850"/>
          <p14:tracePt t="361480" x="10680700" y="2870200"/>
          <p14:tracePt t="361496" x="10591800" y="2870200"/>
          <p14:tracePt t="361511" x="10541000" y="2870200"/>
          <p14:tracePt t="361527" x="10521950" y="2870200"/>
          <p14:tracePt t="361548" x="10496550" y="2882900"/>
          <p14:tracePt t="361567" x="10496550" y="2914650"/>
          <p14:tracePt t="361584" x="10509250" y="2952750"/>
          <p14:tracePt t="361600" x="10521950" y="2971800"/>
          <p14:tracePt t="361622" x="10528300" y="2984500"/>
          <p14:tracePt t="361637" x="10528300" y="2997200"/>
          <p14:tracePt t="361653" x="10528300" y="3009900"/>
          <p14:tracePt t="361672" x="10528300" y="3022600"/>
          <p14:tracePt t="361688" x="10547350" y="3067050"/>
          <p14:tracePt t="361703" x="10560050" y="3086100"/>
          <p14:tracePt t="361720" x="10617200" y="3155950"/>
          <p14:tracePt t="361740" x="10642600" y="3200400"/>
          <p14:tracePt t="361756" x="10661650" y="3219450"/>
          <p14:tracePt t="361772" x="10674350" y="3238500"/>
          <p14:tracePt t="361791" x="10687050" y="3238500"/>
          <p14:tracePt t="361811" x="10712450" y="3238500"/>
          <p14:tracePt t="361827" x="10763250" y="3238500"/>
          <p14:tracePt t="361843" x="10852150" y="3232150"/>
          <p14:tracePt t="361859" x="10902950" y="3232150"/>
          <p14:tracePt t="361879" x="10941050" y="3232150"/>
          <p14:tracePt t="361895" x="10966450" y="3238500"/>
          <p14:tracePt t="361911" x="10985500" y="3238500"/>
          <p14:tracePt t="361927" x="11023600" y="3238500"/>
          <p14:tracePt t="361947" x="11068050" y="3238500"/>
          <p14:tracePt t="361963" x="11093450" y="3225800"/>
          <p14:tracePt t="361978" x="11106150" y="3225800"/>
          <p14:tracePt t="361996" x="11118850" y="3213100"/>
          <p14:tracePt t="362017" x="11125200" y="3206750"/>
          <p14:tracePt t="362033" x="11131550" y="3194050"/>
          <p14:tracePt t="362050" x="11137900" y="3181350"/>
          <p14:tracePt t="362073" x="11169650" y="3155950"/>
          <p14:tracePt t="362090" x="11201400" y="3124200"/>
          <p14:tracePt t="362104" x="11207750" y="3111500"/>
          <p14:tracePt t="362120" x="11214100" y="3098800"/>
          <p14:tracePt t="362141" x="11214100" y="3079750"/>
          <p14:tracePt t="362157" x="11201400" y="3067050"/>
          <p14:tracePt t="362173" x="11182350" y="3054350"/>
          <p14:tracePt t="362190" x="11150600" y="3041650"/>
          <p14:tracePt t="362210" x="11137900" y="3035300"/>
          <p14:tracePt t="362227" x="11118850" y="3022600"/>
          <p14:tracePt t="362243" x="11087100" y="3016250"/>
          <p14:tracePt t="362260" x="11074400" y="3016250"/>
          <p14:tracePt t="362281" x="11061700" y="3009900"/>
          <p14:tracePt t="362296" x="11036300" y="3009900"/>
          <p14:tracePt t="362312" x="11017250" y="3003550"/>
          <p14:tracePt t="362331" x="10985500" y="2997200"/>
          <p14:tracePt t="362351" x="10922000" y="2997200"/>
          <p14:tracePt t="362367" x="10877550" y="2997200"/>
          <p14:tracePt t="362384" x="10845800" y="2997200"/>
          <p14:tracePt t="362400" x="10820400" y="3003550"/>
          <p14:tracePt t="362422" x="10795000" y="3028950"/>
          <p14:tracePt t="362438" x="10782300" y="3048000"/>
          <p14:tracePt t="362457" x="10775950" y="3054350"/>
          <p14:tracePt t="362479" x="10763250" y="3086100"/>
          <p14:tracePt t="362495" x="10756900" y="3105150"/>
          <p14:tracePt t="362512" x="10756900" y="3124200"/>
          <p14:tracePt t="362528" x="10756900" y="3136900"/>
          <p14:tracePt t="362549" x="10782300" y="3149600"/>
          <p14:tracePt t="362567" x="10826750" y="3155950"/>
          <p14:tracePt t="362584" x="10890250" y="3155950"/>
          <p14:tracePt t="362607" x="10953750" y="3155950"/>
          <p14:tracePt t="362624" x="10991850" y="3155950"/>
          <p14:tracePt t="362639" x="11010900" y="3155950"/>
          <p14:tracePt t="362654" x="11029950" y="3155950"/>
          <p14:tracePt t="362669" x="11042650" y="3155950"/>
          <p14:tracePt t="362690" x="11068050" y="3149600"/>
          <p14:tracePt t="362706" x="11087100" y="3149600"/>
          <p14:tracePt t="362724" x="11099800" y="3143250"/>
          <p14:tracePt t="362745" x="11118850" y="3130550"/>
          <p14:tracePt t="362761" x="11131550" y="3124200"/>
          <p14:tracePt t="362777" x="11144250" y="3117850"/>
          <p14:tracePt t="362796" x="11156950" y="3111500"/>
          <p14:tracePt t="362818" x="11182350" y="3105150"/>
          <p14:tracePt t="362834" x="11188700" y="3098800"/>
          <p14:tracePt t="362851" x="11201400" y="3092450"/>
          <p14:tracePt t="362871" x="11207750" y="3086100"/>
          <p14:tracePt t="362888" x="11207750" y="3073400"/>
          <p14:tracePt t="362914" x="11207750" y="3067050"/>
          <p14:tracePt t="362937" x="11201400" y="3054350"/>
          <p14:tracePt t="362952" x="11195050" y="3054350"/>
          <p14:tracePt t="362968" x="11176000" y="3041650"/>
          <p14:tracePt t="362984" x="11144250" y="3035300"/>
          <p14:tracePt t="363005" x="11106150" y="3016250"/>
          <p14:tracePt t="363020" x="11080750" y="3009900"/>
          <p14:tracePt t="363036" x="11049000" y="3009900"/>
          <p14:tracePt t="363052" x="11029950" y="3003550"/>
          <p14:tracePt t="363073" x="11017250" y="3003550"/>
          <p14:tracePt t="363096" x="10998200" y="2997200"/>
          <p14:tracePt t="363113" x="10985500" y="2997200"/>
          <p14:tracePt t="363129" x="10960100" y="3003550"/>
          <p14:tracePt t="363149" x="10934700" y="3022600"/>
          <p14:tracePt t="363168" x="10877550" y="3067050"/>
          <p14:tracePt t="363184" x="10801350" y="3130550"/>
          <p14:tracePt t="363205" x="10661650" y="3219450"/>
          <p14:tracePt t="363220" x="10579100" y="3257550"/>
          <p14:tracePt t="363236" x="10528300" y="3270250"/>
          <p14:tracePt t="363251" x="10509250" y="3270250"/>
          <p14:tracePt t="363271" x="10502900" y="3270250"/>
          <p14:tracePt t="363286" x="10496550" y="3270250"/>
          <p14:tracePt t="363353" x="10496550" y="3276600"/>
          <p14:tracePt t="363377" x="10490200" y="3302000"/>
          <p14:tracePt t="363399" x="10477500" y="3340100"/>
          <p14:tracePt t="363415" x="10471150" y="3352800"/>
          <p14:tracePt t="363432" x="10464800" y="3365500"/>
          <p14:tracePt t="363449" x="10471150" y="3378200"/>
          <p14:tracePt t="363466" x="10515600" y="3390900"/>
          <p14:tracePt t="363486" x="10585450" y="3403600"/>
          <p14:tracePt t="363501" x="10674350" y="3409950"/>
          <p14:tracePt t="363518" x="10775950" y="3416300"/>
          <p14:tracePt t="363535" x="10858500" y="3416300"/>
          <p14:tracePt t="363556" x="10966450" y="3409950"/>
          <p14:tracePt t="363577" x="11036300" y="3409950"/>
          <p14:tracePt t="363618" x="11182350" y="3403600"/>
          <p14:tracePt t="363637" x="11252200" y="3397250"/>
          <p14:tracePt t="363653" x="11322050" y="3378200"/>
          <p14:tracePt t="363674" x="11385550" y="3359150"/>
          <p14:tracePt t="363690" x="11417300" y="3333750"/>
          <p14:tracePt t="363704" x="11423650" y="3327400"/>
          <p14:tracePt t="363720" x="11430000" y="3321050"/>
          <p14:tracePt t="363739" x="11430000" y="3308350"/>
          <p14:tracePt t="363753" x="11423650" y="3302000"/>
          <p14:tracePt t="363768" x="11423650" y="3295650"/>
          <p14:tracePt t="363785" x="11423650" y="3282950"/>
          <p14:tracePt t="363805" x="11423650" y="3276600"/>
          <p14:tracePt t="363832" x="11417300" y="3276600"/>
          <p14:tracePt t="363856" x="11391900" y="3276600"/>
          <p14:tracePt t="363882" x="11360150" y="3276600"/>
          <p14:tracePt t="363914" x="11309350" y="3276600"/>
          <p14:tracePt t="363938" x="11264900" y="3276600"/>
          <p14:tracePt t="363959" x="11233150" y="3276600"/>
          <p14:tracePt t="363976" x="11220450" y="3276600"/>
          <p14:tracePt t="363995" x="11214100" y="3276600"/>
          <p14:tracePt t="364078" x="11207750" y="3276600"/>
          <p14:tracePt t="364101" x="11201400" y="3276600"/>
          <p14:tracePt t="364148" x="11188700" y="3276600"/>
          <p14:tracePt t="364164" x="11169650" y="3276600"/>
          <p14:tracePt t="364181" x="11156950" y="3276600"/>
          <p14:tracePt t="364202" x="11131550" y="3282950"/>
          <p14:tracePt t="364220" x="11106150" y="3282950"/>
          <p14:tracePt t="364236" x="11093450" y="3289300"/>
          <p14:tracePt t="364257" x="11087100" y="3289300"/>
          <p14:tracePt t="364273" x="11080750" y="3289300"/>
          <p14:tracePt t="364291" x="11074400" y="3289300"/>
          <p14:tracePt t="364308" x="11061700" y="3295650"/>
          <p14:tracePt t="364326" x="11049000" y="3302000"/>
          <p14:tracePt t="364347" x="11036300" y="3308350"/>
          <p14:tracePt t="364362" x="11029950" y="3314700"/>
          <p14:tracePt t="364377" x="11017250" y="3314700"/>
          <p14:tracePt t="364409" x="11004550" y="3321050"/>
          <p14:tracePt t="364437" x="10998200" y="3321050"/>
          <p14:tracePt t="364452" x="10991850" y="3321050"/>
          <p14:tracePt t="364471" x="10985500" y="3321050"/>
          <p14:tracePt t="364485" x="10979150" y="3321050"/>
          <p14:tracePt t="364567" x="10972800" y="3321050"/>
          <p14:tracePt t="364594" x="10966450" y="3321050"/>
          <p14:tracePt t="364692" x="10960100" y="3321050"/>
          <p14:tracePt t="364715" x="10947400" y="3321050"/>
          <p14:tracePt t="364739" x="10928350" y="3327400"/>
          <p14:tracePt t="364759" x="10909300" y="3333750"/>
          <p14:tracePt t="364824" x="10909300" y="3327400"/>
          <p14:tracePt t="364853" x="10909300" y="3321050"/>
          <p14:tracePt t="365354" x="10909300" y="3327400"/>
          <p14:tracePt t="365369" x="10909300" y="3333750"/>
          <p14:tracePt t="365389" x="10909300" y="3340100"/>
          <p14:tracePt t="365409" x="10909300" y="3346450"/>
          <p14:tracePt t="365442" x="10909300" y="3352800"/>
          <p14:tracePt t="365455" x="10902950" y="3352800"/>
          <p14:tracePt t="365898" x="10902950" y="3384550"/>
          <p14:tracePt t="365915" x="10902950" y="3397250"/>
          <p14:tracePt t="365932" x="10902950" y="3409950"/>
          <p14:tracePt t="365952" x="10902950" y="3422650"/>
          <p14:tracePt t="366013" x="10947400" y="3390900"/>
          <p14:tracePt t="366031" x="11004550" y="3352800"/>
          <p14:tracePt t="366048" x="11036300" y="3321050"/>
          <p14:tracePt t="366064" x="11068050" y="3289300"/>
          <p14:tracePt t="366085" x="11087100" y="3263900"/>
          <p14:tracePt t="366148" x="11080750" y="3263900"/>
          <p14:tracePt t="366166" x="11074400" y="3257550"/>
          <p14:tracePt t="366182" x="11061700" y="3238500"/>
          <p14:tracePt t="366203" x="11042650" y="3206750"/>
          <p14:tracePt t="366220" x="11017250" y="3136900"/>
          <p14:tracePt t="366237" x="10998200" y="3092450"/>
          <p14:tracePt t="366254" x="10979150" y="3067050"/>
          <p14:tracePt t="366270" x="10966450" y="3054350"/>
          <p14:tracePt t="366292" x="10947400" y="3048000"/>
          <p14:tracePt t="366308" x="10915650" y="3041650"/>
          <p14:tracePt t="366323" x="10902950" y="3035300"/>
          <p14:tracePt t="366342" x="10839450" y="3028950"/>
          <p14:tracePt t="366357" x="10820400" y="3028950"/>
          <p14:tracePt t="366371" x="10782300" y="3028950"/>
          <p14:tracePt t="366387" x="10763250" y="3028950"/>
          <p14:tracePt t="366406" x="10756900" y="3028950"/>
          <p14:tracePt t="366481" x="10750550" y="3028950"/>
          <p14:tracePt t="366496" x="10750550" y="3054350"/>
          <p14:tracePt t="366513" x="10756900" y="3098800"/>
          <p14:tracePt t="366534" x="10820400" y="3194050"/>
          <p14:tracePt t="366551" x="10845800" y="3232150"/>
          <p14:tracePt t="366568" x="10883900" y="3263900"/>
          <p14:tracePt t="366586" x="10934700" y="3282950"/>
          <p14:tracePt t="366606" x="10972800" y="3282950"/>
          <p14:tracePt t="366622" x="11010900" y="3276600"/>
          <p14:tracePt t="366637" x="11049000" y="3251200"/>
          <p14:tracePt t="366654" x="11055350" y="3251200"/>
          <p14:tracePt t="366756" x="11042650" y="3213100"/>
          <p14:tracePt t="366773" x="11023600" y="3194050"/>
          <p14:tracePt t="366789" x="11010900" y="3175000"/>
          <p14:tracePt t="366812" x="10985500" y="3168650"/>
          <p14:tracePt t="366829" x="10960100" y="3168650"/>
          <p14:tracePt t="366845" x="10934700" y="3168650"/>
          <p14:tracePt t="366863" x="10902950" y="3168650"/>
          <p14:tracePt t="366884" x="10871200" y="3168650"/>
          <p14:tracePt t="366899" x="10852150" y="3181350"/>
          <p14:tracePt t="366916" x="10839450" y="3187700"/>
          <p14:tracePt t="366954" x="10826750" y="3194050"/>
          <p14:tracePt t="366971" x="10820400" y="3200400"/>
          <p14:tracePt t="366989" x="10750550" y="3238500"/>
          <p14:tracePt t="367009" x="10591800" y="3333750"/>
          <p14:tracePt t="367026" x="10483850" y="3409950"/>
          <p14:tracePt t="367041" x="10414000" y="3467100"/>
          <p14:tracePt t="367057" x="10394950" y="3479800"/>
          <p14:tracePt t="367185" x="10407650" y="3479800"/>
          <p14:tracePt t="367215" x="10534650" y="3524250"/>
          <p14:tracePt t="367236" x="10623550" y="3543300"/>
          <p14:tracePt t="367255" x="10610850" y="3517900"/>
          <p14:tracePt t="367275" x="10572750" y="3505200"/>
          <p14:tracePt t="367290" x="10566400" y="3498850"/>
          <p14:tracePt t="371311" x="10579100" y="3498850"/>
          <p14:tracePt t="371337" x="10718800" y="3498850"/>
          <p14:tracePt t="371358" x="10934700" y="3486150"/>
          <p14:tracePt t="371375" x="11068050" y="3486150"/>
          <p14:tracePt t="371392" x="11150600" y="3486150"/>
          <p14:tracePt t="371412" x="11182350" y="3479800"/>
          <p14:tracePt t="371431" x="11188700" y="3473450"/>
          <p14:tracePt t="371446" x="11195050" y="3473450"/>
          <p14:tracePt t="371481" x="11195050" y="3467100"/>
          <p14:tracePt t="371550" x="11188700" y="3467100"/>
          <p14:tracePt t="371567" x="11182350" y="3473450"/>
          <p14:tracePt t="371584" x="11163300" y="3486150"/>
          <p14:tracePt t="371602" x="11150600" y="3492500"/>
          <p14:tracePt t="371626" x="11137900" y="3498850"/>
          <p14:tracePt t="371669" x="11131550" y="3498850"/>
          <p14:tracePt t="371717" x="11125200" y="3498850"/>
          <p14:tracePt t="371742" x="11118850" y="3505200"/>
          <p14:tracePt t="371806" x="11112500" y="3505200"/>
          <p14:tracePt t="371821" x="11106150" y="3511550"/>
          <p14:tracePt t="371879" x="11093450" y="3517900"/>
          <p14:tracePt t="371896" x="11080750" y="3524250"/>
          <p14:tracePt t="371911" x="11068050" y="3524250"/>
          <p14:tracePt t="371928" x="11049000" y="3530600"/>
          <p14:tracePt t="371949" x="11023600" y="3536950"/>
          <p14:tracePt t="371979" x="11017250" y="3536950"/>
          <p14:tracePt t="371995" x="11017250" y="3543300"/>
          <p14:tracePt t="372179" x="11010900" y="3543300"/>
          <p14:tracePt t="372206" x="11004550" y="3549650"/>
          <p14:tracePt t="372230" x="10985500" y="3549650"/>
          <p14:tracePt t="372249" x="10966450" y="3556000"/>
          <p14:tracePt t="372268" x="10934700" y="3556000"/>
          <p14:tracePt t="372289" x="10902950" y="3562350"/>
          <p14:tracePt t="372306" x="10858500" y="3575050"/>
          <p14:tracePt t="372323" x="10801350" y="3594100"/>
          <p14:tracePt t="372343" x="10750550" y="3625850"/>
          <p14:tracePt t="372359" x="10737850" y="3632200"/>
          <p14:tracePt t="372375" x="10712450" y="3632200"/>
          <p14:tracePt t="372392" x="10661650" y="3638550"/>
          <p14:tracePt t="372413" x="10509250" y="3644900"/>
          <p14:tracePt t="372429" x="10331450" y="3651250"/>
          <p14:tracePt t="372446" x="10172700" y="3663950"/>
          <p14:tracePt t="372484" x="10013950" y="3695700"/>
          <p14:tracePt t="372547" x="10007600" y="3695700"/>
          <p14:tracePt t="372565" x="9982200" y="3695700"/>
          <p14:tracePt t="372603" x="9607550" y="3695700"/>
          <p14:tracePt t="372620" x="9398000" y="3721100"/>
          <p14:tracePt t="372637" x="9239250" y="3740150"/>
          <p14:tracePt t="372653" x="9150350" y="3746500"/>
          <p14:tracePt t="372671" x="9124950" y="3746500"/>
          <p14:tracePt t="372692" x="9086850" y="3746500"/>
          <p14:tracePt t="372709" x="8991600" y="3746500"/>
          <p14:tracePt t="372726" x="8826500" y="3746500"/>
          <p14:tracePt t="372746" x="8509000" y="3746500"/>
          <p14:tracePt t="372762" x="8293100" y="3752850"/>
          <p14:tracePt t="372777" x="8235950" y="3759200"/>
          <p14:tracePt t="372794" x="8128000" y="3771900"/>
          <p14:tracePt t="372830" x="8140700" y="3778250"/>
          <p14:tracePt t="372846" x="8185150" y="3778250"/>
          <p14:tracePt t="372862" x="8210550" y="3778250"/>
          <p14:tracePt t="372942" x="8229600" y="3759200"/>
          <p14:tracePt t="372959" x="8274050" y="3733800"/>
          <p14:tracePt t="372976" x="8362950" y="3695700"/>
          <p14:tracePt t="372992" x="8426450" y="3663950"/>
          <p14:tracePt t="373012" x="8483600" y="3632200"/>
          <p14:tracePt t="373028" x="8483600" y="3613150"/>
          <p14:tracePt t="373048" x="8470900" y="3587750"/>
          <p14:tracePt t="373067" x="8439150" y="3562350"/>
          <p14:tracePt t="373087" x="8420100" y="3556000"/>
          <p14:tracePt t="373103" x="8413750" y="3549650"/>
          <p14:tracePt t="373151" x="8407400" y="3549650"/>
          <p14:tracePt t="373182" x="8407400" y="3562350"/>
          <p14:tracePt t="373198" x="8388350" y="3587750"/>
          <p14:tracePt t="373218" x="8382000" y="3625850"/>
          <p14:tracePt t="373236" x="8375650" y="3644900"/>
          <p14:tracePt t="373253" x="8375650" y="3657600"/>
          <p14:tracePt t="373273" x="8382000" y="3663950"/>
          <p14:tracePt t="373290" x="8477250" y="3695700"/>
          <p14:tracePt t="373307" x="8616950" y="3721100"/>
          <p14:tracePt t="373324" x="8756650" y="3733800"/>
          <p14:tracePt t="373345" x="8877300" y="3733800"/>
          <p14:tracePt t="373362" x="8928100" y="3733800"/>
          <p14:tracePt t="373376" x="8953500" y="3714750"/>
          <p14:tracePt t="373397" x="8997950" y="3651250"/>
          <p14:tracePt t="373412" x="9029700" y="3606800"/>
          <p14:tracePt t="373428" x="9042400" y="3575050"/>
          <p14:tracePt t="373443" x="9042400" y="3530600"/>
          <p14:tracePt t="373460" x="9042400" y="3517900"/>
          <p14:tracePt t="373482" x="9042400" y="3486150"/>
          <p14:tracePt t="373496" x="9042400" y="3473450"/>
          <p14:tracePt t="373510" x="9036050" y="3460750"/>
          <p14:tracePt t="373527" x="9036050" y="3448050"/>
          <p14:tracePt t="373548" x="9010650" y="3429000"/>
          <p14:tracePt t="373564" x="8978900" y="3416300"/>
          <p14:tracePt t="373581" x="8921750" y="3397250"/>
          <p14:tracePt t="373598" x="8782050" y="3371850"/>
          <p14:tracePt t="373621" x="8553450" y="3359150"/>
          <p14:tracePt t="373638" x="8388350" y="3359150"/>
          <p14:tracePt t="373655" x="8293100" y="3359150"/>
          <p14:tracePt t="373677" x="8261350" y="3359150"/>
          <p14:tracePt t="373697" x="8255000" y="3359150"/>
          <p14:tracePt t="373712" x="8255000" y="3365500"/>
          <p14:tracePt t="373727" x="8223250" y="3378200"/>
          <p14:tracePt t="373745" x="8134350" y="3403600"/>
          <p14:tracePt t="373761" x="8051800" y="3435350"/>
          <p14:tracePt t="373776" x="8020050" y="3448050"/>
          <p14:tracePt t="373793" x="7975600" y="3486150"/>
          <p14:tracePt t="373815" x="7969250" y="3517900"/>
          <p14:tracePt t="373832" x="7988300" y="3543300"/>
          <p14:tracePt t="373848" x="8045450" y="3581400"/>
          <p14:tracePt t="373867" x="8178800" y="3632200"/>
          <p14:tracePt t="373888" x="8274050" y="3651250"/>
          <p14:tracePt t="373905" x="8293100" y="3663950"/>
          <p14:tracePt t="373922" x="8299450" y="3670300"/>
          <p14:tracePt t="373943" x="8318500" y="3683000"/>
          <p14:tracePt t="373960" x="8337550" y="3695700"/>
          <p14:tracePt t="373977" x="8407400" y="3714750"/>
          <p14:tracePt t="373994" x="8521700" y="3721100"/>
          <p14:tracePt t="374015" x="8712200" y="3721100"/>
          <p14:tracePt t="374029" x="8813800" y="3695700"/>
          <p14:tracePt t="374045" x="8851900" y="3670300"/>
          <p14:tracePt t="374061" x="8877300" y="3644900"/>
          <p14:tracePt t="374082" x="8890000" y="3625850"/>
          <p14:tracePt t="374100" x="8896350" y="3594100"/>
          <p14:tracePt t="374117" x="8902700" y="3568700"/>
          <p14:tracePt t="374136" x="8902700" y="3543300"/>
          <p14:tracePt t="374153" x="8902700" y="3505200"/>
          <p14:tracePt t="374169" x="8890000" y="3479800"/>
          <p14:tracePt t="374185" x="8870950" y="3441700"/>
          <p14:tracePt t="374206" x="8826500" y="3397250"/>
          <p14:tracePt t="374222" x="8801100" y="3384550"/>
          <p14:tracePt t="374238" x="8769350" y="3371850"/>
          <p14:tracePt t="374255" x="8737600" y="3365500"/>
          <p14:tracePt t="374271" x="8705850" y="3365500"/>
          <p14:tracePt t="374292" x="8674100" y="3359150"/>
          <p14:tracePt t="374310" x="8610600" y="3359150"/>
          <p14:tracePt t="374328" x="8553450" y="3365500"/>
          <p14:tracePt t="374348" x="8496300" y="3378200"/>
          <p14:tracePt t="374367" x="8369300" y="3397250"/>
          <p14:tracePt t="374383" x="8293100" y="3409950"/>
          <p14:tracePt t="374401" x="8242300" y="3416300"/>
          <p14:tracePt t="374423" x="8229600" y="3454400"/>
          <p14:tracePt t="374438" x="8242300" y="3486150"/>
          <p14:tracePt t="374455" x="8293100" y="3517900"/>
          <p14:tracePt t="374476" x="8356600" y="3562350"/>
          <p14:tracePt t="374494" x="8426450" y="3606800"/>
          <p14:tracePt t="374510" x="8496300" y="3651250"/>
          <p14:tracePt t="374530" x="8559800" y="3702050"/>
          <p14:tracePt t="374554" x="8648700" y="3740150"/>
          <p14:tracePt t="374571" x="8724900" y="3752850"/>
          <p14:tracePt t="374588" x="8807450" y="3752850"/>
          <p14:tracePt t="374611" x="8966200" y="3740150"/>
          <p14:tracePt t="374627" x="9137650" y="3714750"/>
          <p14:tracePt t="374644" x="9353550" y="3702050"/>
          <p14:tracePt t="374661" x="9626600" y="3683000"/>
          <p14:tracePt t="374682" x="10013950" y="3676650"/>
          <p14:tracePt t="374699" x="10210800" y="3676650"/>
          <p14:tracePt t="374714" x="10312400" y="3670300"/>
          <p14:tracePt t="374731" x="10363200" y="3670300"/>
          <p14:tracePt t="374753" x="10401300" y="3651250"/>
          <p14:tracePt t="374769" x="10445750" y="3638550"/>
          <p14:tracePt t="374787" x="10553700" y="3619500"/>
          <p14:tracePt t="374808" x="10699750" y="3606800"/>
          <p14:tracePt t="374824" x="10820400" y="3594100"/>
          <p14:tracePt t="374841" x="10928350" y="3587750"/>
          <p14:tracePt t="374858" x="10966450" y="3587750"/>
          <p14:tracePt t="374894" x="10972800" y="3587750"/>
          <p14:tracePt t="374911" x="10972800" y="3594100"/>
          <p14:tracePt t="374950" x="11036300" y="3594100"/>
          <p14:tracePt t="374967" x="11080750" y="3594100"/>
          <p14:tracePt t="374988" x="11112500" y="3594100"/>
          <p14:tracePt t="375010" x="11144250" y="3594100"/>
          <p14:tracePt t="375027" x="11188700" y="3600450"/>
          <p14:tracePt t="375044" x="11233150" y="3600450"/>
          <p14:tracePt t="375062" x="11283950" y="3600450"/>
          <p14:tracePt t="375083" x="11347450" y="3587750"/>
          <p14:tracePt t="375100" x="11366500" y="3581400"/>
          <p14:tracePt t="375117" x="11385550" y="3568700"/>
          <p14:tracePt t="375136" x="11398250" y="3556000"/>
          <p14:tracePt t="375157" x="11417300" y="3543300"/>
          <p14:tracePt t="375173" x="11423650" y="3524250"/>
          <p14:tracePt t="375189" x="11423650" y="3505200"/>
          <p14:tracePt t="375209" x="11404600" y="3479800"/>
          <p14:tracePt t="375228" x="11353800" y="3435350"/>
          <p14:tracePt t="375244" x="11315700" y="3416300"/>
          <p14:tracePt t="375261" x="11252200" y="3397250"/>
          <p14:tracePt t="375283" x="11188700" y="3378200"/>
          <p14:tracePt t="375299" x="11106150" y="3378200"/>
          <p14:tracePt t="375316" x="11093450" y="3378200"/>
          <p14:tracePt t="375336" x="11010900" y="3384550"/>
          <p14:tracePt t="375352" x="10909300" y="3403600"/>
          <p14:tracePt t="375367" x="10820400" y="3416300"/>
          <p14:tracePt t="375384" x="10693400" y="3435350"/>
          <p14:tracePt t="375405" x="10496550" y="3422650"/>
          <p14:tracePt t="375422" x="10433050" y="3416300"/>
          <p14:tracePt t="375439" x="10407650" y="3409950"/>
          <p14:tracePt t="375457" x="10407650" y="3422650"/>
          <p14:tracePt t="375475" x="10445750" y="3460750"/>
          <p14:tracePt t="375495" x="10534650" y="3543300"/>
          <p14:tracePt t="375512" x="10604500" y="3606800"/>
          <p14:tracePt t="375529" x="10699750" y="3670300"/>
          <p14:tracePt t="375551" x="10839450" y="3714750"/>
          <p14:tracePt t="375567" x="10979150" y="3714750"/>
          <p14:tracePt t="375583" x="11112500" y="3702050"/>
          <p14:tracePt t="375601" x="11245850" y="3676650"/>
          <p14:tracePt t="375621" x="11303000" y="3657600"/>
          <p14:tracePt t="375637" x="11322050" y="3651250"/>
          <p14:tracePt t="375655" x="11328400" y="3632200"/>
          <p14:tracePt t="375678" x="11328400" y="3619500"/>
          <p14:tracePt t="375695" x="11334750" y="3613150"/>
          <p14:tracePt t="375719" x="11334750" y="3606800"/>
          <p14:tracePt t="375739" x="11328400" y="3606800"/>
          <p14:tracePt t="375755" x="11309350" y="3594100"/>
          <p14:tracePt t="375773" x="11290300" y="3594100"/>
          <p14:tracePt t="375790" x="11271250" y="3587750"/>
          <p14:tracePt t="375810" x="11264900" y="3587750"/>
          <p14:tracePt t="375847" x="11258550" y="3587750"/>
          <p14:tracePt t="375876" x="11245850" y="3587750"/>
          <p14:tracePt t="375898" x="11239500" y="3594100"/>
          <p14:tracePt t="375931" x="11233150" y="3594100"/>
          <p14:tracePt t="375951" x="11220450" y="3594100"/>
          <p14:tracePt t="375967" x="11214100" y="3594100"/>
          <p14:tracePt t="375982" x="11207750" y="3594100"/>
          <p14:tracePt t="375997" x="11201400" y="3594100"/>
          <p14:tracePt t="376015" x="11195050" y="3594100"/>
          <p14:tracePt t="376030" x="11188700" y="3594100"/>
          <p14:tracePt t="376046" x="11176000" y="3594100"/>
          <p14:tracePt t="376063" x="11163300" y="3600450"/>
          <p14:tracePt t="376085" x="11144250" y="3606800"/>
          <p14:tracePt t="376103" x="11118850" y="3619500"/>
          <p14:tracePt t="376120" x="11112500" y="3625850"/>
          <p14:tracePt t="376141" x="11099800" y="3632200"/>
          <p14:tracePt t="376157" x="11093450" y="3638550"/>
          <p14:tracePt t="376174" x="11074400" y="3644900"/>
          <p14:tracePt t="376190" x="11068050" y="3644900"/>
          <p14:tracePt t="376211" x="11061700" y="3644900"/>
          <p14:tracePt t="376232" x="11061700" y="3651250"/>
          <p14:tracePt t="376248" x="11049000" y="3651250"/>
          <p14:tracePt t="376264" x="11036300" y="3663950"/>
          <p14:tracePt t="376285" x="11004550" y="3676650"/>
          <p14:tracePt t="376301" x="10979150" y="3683000"/>
          <p14:tracePt t="376317" x="10960100" y="3689350"/>
          <p14:tracePt t="376337" x="10941050" y="3695700"/>
          <p14:tracePt t="376361" x="10922000" y="3695700"/>
          <p14:tracePt t="376379" x="10896600" y="3695700"/>
          <p14:tracePt t="376395" x="10852150" y="3708400"/>
          <p14:tracePt t="376417" x="10718800" y="3733800"/>
          <p14:tracePt t="376435" x="10610850" y="3759200"/>
          <p14:tracePt t="376452" x="10490200" y="3790950"/>
          <p14:tracePt t="376474" x="10293350" y="3873500"/>
          <p14:tracePt t="376490" x="10223500" y="3886200"/>
          <p14:tracePt t="376507" x="10172700" y="3886200"/>
          <p14:tracePt t="376524" x="10109200" y="3892550"/>
          <p14:tracePt t="376544" x="10001250" y="3898900"/>
          <p14:tracePt t="376563" x="9677400" y="3917950"/>
          <p14:tracePt t="376579" x="9391650" y="3937000"/>
          <p14:tracePt t="376599" x="9194800" y="3937000"/>
          <p14:tracePt t="376615" x="9105900" y="3930650"/>
          <p14:tracePt t="376630" x="9099550" y="3930650"/>
          <p14:tracePt t="376646" x="9099550" y="3943350"/>
          <p14:tracePt t="376662" x="9093200" y="3956050"/>
          <p14:tracePt t="376683" x="9042400" y="3981450"/>
          <p14:tracePt t="376699" x="8991600" y="3994150"/>
          <p14:tracePt t="376716" x="8940800" y="4000500"/>
          <p14:tracePt t="376733" x="8921750" y="4006850"/>
          <p14:tracePt t="377161" x="8928100" y="4025900"/>
          <p14:tracePt t="377162" x="8928100" y="4032250"/>
          <p14:tracePt t="377179" x="8940800" y="4038600"/>
          <p14:tracePt t="377198" x="8940800" y="4051300"/>
          <p14:tracePt t="377219" x="8947150" y="4064000"/>
          <p14:tracePt t="377236" x="8953500" y="4064000"/>
          <p14:tracePt t="377272" x="8953500" y="4076700"/>
          <p14:tracePt t="377290" x="8966200" y="4089400"/>
          <p14:tracePt t="377306" x="8985250" y="4108450"/>
          <p14:tracePt t="377324" x="9004300" y="4121150"/>
          <p14:tracePt t="377345" x="9029700" y="4152900"/>
          <p14:tracePt t="377379" x="9029700" y="4159250"/>
          <p14:tracePt t="377418" x="9036050" y="4159250"/>
          <p14:tracePt t="377441" x="9048750" y="4146550"/>
          <p14:tracePt t="377463" x="9067800" y="4121150"/>
          <p14:tracePt t="377480" x="9074150" y="4095750"/>
          <p14:tracePt t="377500" x="9093200" y="4064000"/>
          <p14:tracePt t="377514" x="9105900" y="4025900"/>
          <p14:tracePt t="377531" x="9112250" y="3994150"/>
          <p14:tracePt t="377552" x="9112250" y="3962400"/>
          <p14:tracePt t="377568" x="9112250" y="3924300"/>
          <p14:tracePt t="377585" x="9105900" y="3905250"/>
          <p14:tracePt t="377603" x="9093200" y="3879850"/>
          <p14:tracePt t="377623" x="9080500" y="3867150"/>
          <p14:tracePt t="377640" x="9055100" y="3854450"/>
          <p14:tracePt t="377658" x="9017000" y="3841750"/>
          <p14:tracePt t="377680" x="8940800" y="3829050"/>
          <p14:tracePt t="377696" x="8883650" y="3822700"/>
          <p14:tracePt t="377714" x="8794750" y="3803650"/>
          <p14:tracePt t="377735" x="8712200" y="3778250"/>
          <p14:tracePt t="377752" x="8693150" y="3771900"/>
          <p14:tracePt t="377768" x="8680450" y="3765550"/>
          <p14:tracePt t="377784" x="8661400" y="3759200"/>
          <p14:tracePt t="377806" x="8585200" y="3746500"/>
          <p14:tracePt t="377823" x="8547100" y="3740150"/>
          <p14:tracePt t="377840" x="8509000" y="3733800"/>
          <p14:tracePt t="377856" x="8489950" y="3733800"/>
          <p14:tracePt t="377877" x="8470900" y="3733800"/>
          <p14:tracePt t="377893" x="8451850" y="3727450"/>
          <p14:tracePt t="377910" x="8413750" y="3727450"/>
          <p14:tracePt t="377927" x="8382000" y="3727450"/>
          <p14:tracePt t="377948" x="8331200" y="3727450"/>
          <p14:tracePt t="377965" x="8286750" y="3721100"/>
          <p14:tracePt t="377982" x="8267700" y="3721100"/>
          <p14:tracePt t="377998" x="8261350" y="3721100"/>
          <p14:tracePt t="378048" x="8255000" y="3727450"/>
          <p14:tracePt t="378068" x="8255000" y="3752850"/>
          <p14:tracePt t="378089" x="8255000" y="3765550"/>
          <p14:tracePt t="378107" x="8255000" y="3790950"/>
          <p14:tracePt t="378124" x="8255000" y="3797300"/>
          <p14:tracePt t="378145" x="8248650" y="3829050"/>
          <p14:tracePt t="378164" x="8242300" y="3841750"/>
          <p14:tracePt t="378181" x="8235950" y="3854450"/>
          <p14:tracePt t="378201" x="8235950" y="3867150"/>
          <p14:tracePt t="378231" x="8235950" y="3873500"/>
          <p14:tracePt t="378248" x="8235950" y="3886200"/>
          <p14:tracePt t="378268" x="8242300" y="3905250"/>
          <p14:tracePt t="378285" x="8242300" y="3911600"/>
          <p14:tracePt t="378303" x="8248650" y="3930650"/>
          <p14:tracePt t="378372" x="8248650" y="3937000"/>
          <p14:tracePt t="378388" x="8267700" y="3968750"/>
          <p14:tracePt t="378408" x="8299450" y="4000500"/>
          <p14:tracePt t="378429" x="8362950" y="4038600"/>
          <p14:tracePt t="378451" x="8407400" y="4070350"/>
          <p14:tracePt t="378472" x="8413750" y="4070350"/>
          <p14:tracePt t="378536" x="8432800" y="4083050"/>
          <p14:tracePt t="378553" x="8464550" y="4089400"/>
          <p14:tracePt t="378569" x="8502650" y="4089400"/>
          <p14:tracePt t="378587" x="8559800" y="4089400"/>
          <p14:tracePt t="378608" x="8623300" y="4095750"/>
          <p14:tracePt t="378625" x="8661400" y="4095750"/>
          <p14:tracePt t="378642" x="8699500" y="4089400"/>
          <p14:tracePt t="378663" x="8724900" y="4083050"/>
          <p14:tracePt t="378681" x="8763000" y="4070350"/>
          <p14:tracePt t="378698" x="8820150" y="4051300"/>
          <p14:tracePt t="378714" x="8851900" y="4038600"/>
          <p14:tracePt t="378731" x="8896350" y="4013200"/>
          <p14:tracePt t="378753" x="8928100" y="4000500"/>
          <p14:tracePt t="378771" x="8985250" y="3962400"/>
          <p14:tracePt t="378789" x="9004300" y="3943350"/>
          <p14:tracePt t="378810" x="9017000" y="3930650"/>
          <p14:tracePt t="378826" x="9023350" y="3924300"/>
          <p14:tracePt t="378860" x="9029700" y="3917950"/>
          <p14:tracePt t="378897" x="9029700" y="3911600"/>
          <p14:tracePt t="378914" x="9029700" y="3905250"/>
          <p14:tracePt t="378933" x="9029700" y="3898900"/>
          <p14:tracePt t="378949" x="9017000" y="3892550"/>
          <p14:tracePt t="378964" x="9010650" y="3879850"/>
          <p14:tracePt t="378981" x="8997950" y="3873500"/>
          <p14:tracePt t="379001" x="8985250" y="3867150"/>
          <p14:tracePt t="379017" x="8978900" y="3860800"/>
          <p14:tracePt t="379032" x="8972550" y="3860800"/>
          <p14:tracePt t="379053" x="8966200" y="3854450"/>
          <p14:tracePt t="379077" x="8947150" y="3848100"/>
          <p14:tracePt t="379096" x="8921750" y="3848100"/>
          <p14:tracePt t="379111" x="8858250" y="3848100"/>
          <p14:tracePt t="379127" x="8788400" y="3848100"/>
          <p14:tracePt t="379148" x="8693150" y="3848100"/>
          <p14:tracePt t="379164" x="8648700" y="3848100"/>
          <p14:tracePt t="379181" x="8610600" y="3848100"/>
          <p14:tracePt t="379199" x="8585200" y="3848100"/>
          <p14:tracePt t="379221" x="8528050" y="3841750"/>
          <p14:tracePt t="379237" x="8489950" y="3835400"/>
          <p14:tracePt t="379255" x="8470900" y="3835400"/>
          <p14:tracePt t="379275" x="8470900" y="3829050"/>
          <p14:tracePt t="379292" x="8464550" y="3829050"/>
          <p14:tracePt t="379343" x="8451850" y="3829050"/>
          <p14:tracePt t="379359" x="8432800" y="3835400"/>
          <p14:tracePt t="379376" x="8407400" y="3860800"/>
          <p14:tracePt t="379392" x="8401050" y="3873500"/>
          <p14:tracePt t="379412" x="8401050" y="3898900"/>
          <p14:tracePt t="379428" x="8394700" y="3917950"/>
          <p14:tracePt t="379447" x="8388350" y="3949700"/>
          <p14:tracePt t="379468" x="8382000" y="3987800"/>
          <p14:tracePt t="379483" x="8382000" y="4000500"/>
          <p14:tracePt t="379500" x="8382000" y="4025900"/>
          <p14:tracePt t="379517" x="8394700" y="4038600"/>
          <p14:tracePt t="379533" x="8420100" y="4051300"/>
          <p14:tracePt t="379554" x="8451850" y="4070350"/>
          <p14:tracePt t="379573" x="8502650" y="4095750"/>
          <p14:tracePt t="379591" x="8521700" y="4108450"/>
          <p14:tracePt t="379610" x="8528050" y="4108450"/>
          <p14:tracePt t="379626" x="8528050" y="4114800"/>
          <p14:tracePt t="379717" x="8528050" y="4121150"/>
          <p14:tracePt t="379750" x="8540750" y="4127500"/>
          <p14:tracePt t="379765" x="8553450" y="4127500"/>
          <p14:tracePt t="379782" x="8572500" y="4127500"/>
          <p14:tracePt t="379807" x="8585200" y="4127500"/>
          <p14:tracePt t="379843" x="8591550" y="4127500"/>
          <p14:tracePt t="379863" x="8604250" y="4127500"/>
          <p14:tracePt t="379882" x="8610600" y="4121150"/>
          <p14:tracePt t="379915" x="8616950" y="4121150"/>
          <p14:tracePt t="379932" x="8616950" y="4114800"/>
          <p14:tracePt t="379951" x="8623300" y="4114800"/>
          <p14:tracePt t="379966" x="8629650" y="4108450"/>
          <p14:tracePt t="379999" x="8636000" y="4108450"/>
          <p14:tracePt t="380019" x="8642350" y="4108450"/>
          <p14:tracePt t="380316" x="8648700" y="4108450"/>
          <p14:tracePt t="380345" x="8655050" y="4108450"/>
          <p14:tracePt t="380396" x="8655050" y="4114800"/>
          <p14:tracePt t="380642" x="8661400" y="4114800"/>
          <p14:tracePt t="381164" x="8667750" y="4121150"/>
          <p14:tracePt t="381181" x="8674100" y="4127500"/>
          <p14:tracePt t="381297" x="8661400" y="4133850"/>
          <p14:tracePt t="381322" x="8572500" y="4140200"/>
          <p14:tracePt t="381344" x="8394700" y="4146550"/>
          <p14:tracePt t="381360" x="8274050" y="4140200"/>
          <p14:tracePt t="381377" x="8134350" y="4127500"/>
          <p14:tracePt t="381394" x="8058150" y="4108450"/>
          <p14:tracePt t="381417" x="8020050" y="4102100"/>
          <p14:tracePt t="381470" x="8039100" y="4102100"/>
          <p14:tracePt t="381485" x="8096250" y="4102100"/>
          <p14:tracePt t="381501" x="8140700" y="4102100"/>
          <p14:tracePt t="381517" x="8204200" y="4102100"/>
          <p14:tracePt t="381534" x="8255000" y="4102100"/>
          <p14:tracePt t="381555" x="8369300" y="4121150"/>
          <p14:tracePt t="381571" x="8464550" y="4133850"/>
          <p14:tracePt t="381588" x="8585200" y="4140200"/>
          <p14:tracePt t="381608" x="8750300" y="4140200"/>
          <p14:tracePt t="381625" x="8851900" y="4121150"/>
          <p14:tracePt t="381642" x="8978900" y="4089400"/>
          <p14:tracePt t="381660" x="9036050" y="4070350"/>
          <p14:tracePt t="381680" x="9067800" y="4038600"/>
          <p14:tracePt t="381698" x="9105900" y="3994150"/>
          <p14:tracePt t="381715" x="9112250" y="3962400"/>
          <p14:tracePt t="381736" x="9118600" y="3930650"/>
          <p14:tracePt t="381755" x="9112250" y="3898900"/>
          <p14:tracePt t="381771" x="9086850" y="3873500"/>
          <p14:tracePt t="381788" x="9029700" y="3841750"/>
          <p14:tracePt t="381810" x="8978900" y="3829050"/>
          <p14:tracePt t="381827" x="8947150" y="3829050"/>
          <p14:tracePt t="381844" x="8801100" y="3829050"/>
          <p14:tracePt t="381866" x="8686800" y="3829050"/>
          <p14:tracePt t="381884" x="8509000" y="3829050"/>
          <p14:tracePt t="381900" x="8369300" y="3829050"/>
          <p14:tracePt t="381919" x="8267700" y="3816350"/>
          <p14:tracePt t="381935" x="8197850" y="3790950"/>
          <p14:tracePt t="381956" x="8178800" y="3778250"/>
          <p14:tracePt t="381972" x="8172450" y="3784600"/>
          <p14:tracePt t="381989" x="8166100" y="3797300"/>
          <p14:tracePt t="382011" x="8153400" y="3822700"/>
          <p14:tracePt t="382029" x="8121650" y="3867150"/>
          <p14:tracePt t="382046" x="8108950" y="3886200"/>
          <p14:tracePt t="382062" x="8108950" y="3905250"/>
          <p14:tracePt t="382083" x="8128000" y="3937000"/>
          <p14:tracePt t="382100" x="8172450" y="3975100"/>
          <p14:tracePt t="382118" x="8293100" y="4038600"/>
          <p14:tracePt t="382141" x="8388350" y="4083050"/>
          <p14:tracePt t="382158" x="8445500" y="4102100"/>
          <p14:tracePt t="382175" x="8496300" y="4108450"/>
          <p14:tracePt t="382192" x="8534400" y="4114800"/>
          <p14:tracePt t="382212" x="8559800" y="4114800"/>
          <p14:tracePt t="382227" x="8597900" y="4114800"/>
          <p14:tracePt t="382266" x="8674100" y="4114800"/>
          <p14:tracePt t="382283" x="8693150" y="4114800"/>
          <p14:tracePt t="382300" x="8705850" y="4114800"/>
          <p14:tracePt t="382381" x="8712200" y="4114800"/>
          <p14:tracePt t="382426" x="8718550" y="4114800"/>
          <p14:tracePt t="382461" x="8724900" y="4108450"/>
          <p14:tracePt t="382572" x="8724900" y="4114800"/>
          <p14:tracePt t="382619" x="8731250" y="4121150"/>
          <p14:tracePt t="382720" x="8737600" y="4121150"/>
          <p14:tracePt t="382749" x="8743950" y="4114800"/>
          <p14:tracePt t="382778" x="8763000" y="4095750"/>
          <p14:tracePt t="382797" x="8769350" y="4089400"/>
          <p14:tracePt t="382818" x="8775700" y="4083050"/>
          <p14:tracePt t="382905" x="8775700" y="4089400"/>
          <p14:tracePt t="382932" x="8775700" y="4095750"/>
          <p14:tracePt t="383251" x="8782050" y="4095750"/>
          <p14:tracePt t="383307" x="8763000" y="4083050"/>
          <p14:tracePt t="383333" x="8756650" y="4076700"/>
          <p14:tracePt t="387417" x="8763000" y="4083050"/>
          <p14:tracePt t="387435" x="8769350" y="4083050"/>
          <p14:tracePt t="387455" x="8775700" y="4083050"/>
          <p14:tracePt t="387476" x="8813800" y="4083050"/>
          <p14:tracePt t="387496" x="8870950" y="4083050"/>
          <p14:tracePt t="387514" x="8947150" y="4083050"/>
          <p14:tracePt t="387532" x="9144000" y="4076700"/>
          <p14:tracePt t="387554" x="9328150" y="4076700"/>
          <p14:tracePt t="387572" x="9512300" y="4076700"/>
          <p14:tracePt t="387589" x="9842500" y="4057650"/>
          <p14:tracePt t="387611" x="10071100" y="4044950"/>
          <p14:tracePt t="387627" x="10217150" y="4032250"/>
          <p14:tracePt t="387643" x="10287000" y="4019550"/>
          <p14:tracePt t="387660" x="10414000" y="4000500"/>
          <p14:tracePt t="387682" x="10699750" y="3975100"/>
          <p14:tracePt t="387699" x="10909300" y="3968750"/>
          <p14:tracePt t="387717" x="11156950" y="3962400"/>
          <p14:tracePt t="387738" x="11341100" y="3943350"/>
          <p14:tracePt t="387755" x="11379200" y="3937000"/>
          <p14:tracePt t="387771" x="11385550" y="3930650"/>
          <p14:tracePt t="387788" x="11391900" y="3917950"/>
          <p14:tracePt t="387824" x="11398250" y="3917950"/>
          <p14:tracePt t="387864" x="11398250" y="3924300"/>
          <p14:tracePt t="387896" x="11398250" y="3937000"/>
          <p14:tracePt t="387913" x="11404600" y="3943350"/>
          <p14:tracePt t="387931" x="11410950" y="3943350"/>
          <p14:tracePt t="387952" x="11449050" y="3943350"/>
          <p14:tracePt t="387968" x="11506200" y="3930650"/>
          <p14:tracePt t="387985" x="11531600" y="3905250"/>
          <p14:tracePt t="388002" x="11544300" y="3879850"/>
          <p14:tracePt t="388023" x="11544300" y="3854450"/>
          <p14:tracePt t="388039" x="11531600" y="3829050"/>
          <p14:tracePt t="388056" x="11487150" y="3790950"/>
          <p14:tracePt t="388079" x="11430000" y="3771900"/>
          <p14:tracePt t="388085" x="11404600" y="3765550"/>
          <p14:tracePt t="388103" x="11315700" y="3752850"/>
          <p14:tracePt t="388119" x="11195050" y="3721100"/>
          <p14:tracePt t="388141" x="11144250" y="3695700"/>
          <p14:tracePt t="388157" x="11125200" y="3683000"/>
          <p14:tracePt t="388174" x="11118850" y="3676650"/>
          <p14:tracePt t="388210" x="11061700" y="3676650"/>
          <p14:tracePt t="388227" x="10960100" y="3676650"/>
          <p14:tracePt t="388244" x="10871200" y="3676650"/>
          <p14:tracePt t="388265" x="10814050" y="3676650"/>
          <p14:tracePt t="388298" x="10814050" y="3683000"/>
          <p14:tracePt t="388315" x="10833100" y="3695700"/>
          <p14:tracePt t="388333" x="10883900" y="3727450"/>
          <p14:tracePt t="388355" x="10934700" y="3765550"/>
          <p14:tracePt t="388372" x="10947400" y="3784600"/>
          <p14:tracePt t="388390" x="10953750" y="3797300"/>
          <p14:tracePt t="388412" x="10953750" y="3816350"/>
          <p14:tracePt t="388428" x="10953750" y="3822700"/>
          <p14:tracePt t="388445" x="10966450" y="3829050"/>
          <p14:tracePt t="388462" x="10985500" y="3848100"/>
          <p14:tracePt t="388484" x="11061700" y="3886200"/>
          <p14:tracePt t="388502" x="11131550" y="3905250"/>
          <p14:tracePt t="388519" x="11201400" y="3905250"/>
          <p14:tracePt t="388540" x="11283950" y="3905250"/>
          <p14:tracePt t="388557" x="11296650" y="3898900"/>
          <p14:tracePt t="388573" x="11303000" y="3886200"/>
          <p14:tracePt t="388592" x="11303000" y="3867150"/>
          <p14:tracePt t="388615" x="11290300" y="3835400"/>
          <p14:tracePt t="388635" x="11264900" y="3822700"/>
          <p14:tracePt t="388653" x="11245850" y="3816350"/>
          <p14:tracePt t="388675" x="11214100" y="3810000"/>
          <p14:tracePt t="388691" x="11176000" y="3803650"/>
          <p14:tracePt t="388708" x="11055350" y="3784600"/>
          <p14:tracePt t="388725" x="10985500" y="3759200"/>
          <p14:tracePt t="388746" x="10934700" y="3740150"/>
          <p14:tracePt t="388762" x="10902950" y="3721100"/>
          <p14:tracePt t="388778" x="10890250" y="3714750"/>
          <p14:tracePt t="388796" x="10877550" y="3714750"/>
          <p14:tracePt t="388817" x="10858500" y="3708400"/>
          <p14:tracePt t="388834" x="10852150" y="3708400"/>
          <p14:tracePt t="388886" x="10864850" y="3702050"/>
          <p14:tracePt t="388904" x="10877550" y="3702050"/>
          <p14:tracePt t="388920" x="10890250" y="3702050"/>
          <p14:tracePt t="388941" x="10890250" y="3708400"/>
          <p14:tracePt t="388957" x="10890250" y="3727450"/>
          <p14:tracePt t="388972" x="10877550" y="3746500"/>
          <p14:tracePt t="388990" x="10871200" y="3784600"/>
          <p14:tracePt t="389012" x="10871200" y="3797300"/>
          <p14:tracePt t="389029" x="10871200" y="3816350"/>
          <p14:tracePt t="389045" x="10871200" y="3835400"/>
          <p14:tracePt t="389066" x="10877550" y="3873500"/>
          <p14:tracePt t="389083" x="10871200" y="3924300"/>
          <p14:tracePt t="389101" x="10852150" y="3956050"/>
          <p14:tracePt t="389118" x="10826750" y="4000500"/>
          <p14:tracePt t="389137" x="10795000" y="4044950"/>
          <p14:tracePt t="389160" x="10788650" y="4064000"/>
          <p14:tracePt t="389176" x="10788650" y="4076700"/>
          <p14:tracePt t="389246" x="10788650" y="4083050"/>
          <p14:tracePt t="389265" x="10801350" y="4083050"/>
          <p14:tracePt t="389287" x="10820400" y="4089400"/>
          <p14:tracePt t="389303" x="10833100" y="4089400"/>
          <p14:tracePt t="389321" x="10852150" y="4089400"/>
          <p14:tracePt t="389342" x="10902950" y="4076700"/>
          <p14:tracePt t="389358" x="10972800" y="4057650"/>
          <p14:tracePt t="389375" x="11023600" y="4044950"/>
          <p14:tracePt t="389392" x="11068050" y="4032250"/>
          <p14:tracePt t="389413" x="11118850" y="4019550"/>
          <p14:tracePt t="389430" x="11144250" y="4013200"/>
          <p14:tracePt t="389447" x="11156950" y="4000500"/>
          <p14:tracePt t="389469" x="11163300" y="3987800"/>
          <p14:tracePt t="389487" x="11169650" y="3949700"/>
          <p14:tracePt t="389504" x="11169650" y="3917950"/>
          <p14:tracePt t="389520" x="11163300" y="3886200"/>
          <p14:tracePt t="389537" x="11137900" y="3860800"/>
          <p14:tracePt t="389559" x="11112500" y="3841750"/>
          <p14:tracePt t="389575" x="11087100" y="3829050"/>
          <p14:tracePt t="389595" x="11055350" y="3816350"/>
          <p14:tracePt t="389616" x="11004550" y="3803650"/>
          <p14:tracePt t="389633" x="10966450" y="3797300"/>
          <p14:tracePt t="389652" x="10934700" y="3790950"/>
          <p14:tracePt t="389674" x="10877550" y="3790950"/>
          <p14:tracePt t="389690" x="10852150" y="3797300"/>
          <p14:tracePt t="389706" x="10845800" y="3816350"/>
          <p14:tracePt t="389725" x="10845800" y="3841750"/>
          <p14:tracePt t="389747" x="10858500" y="3873500"/>
          <p14:tracePt t="389764" x="10877550" y="3892550"/>
          <p14:tracePt t="389781" x="10896600" y="3917950"/>
          <p14:tracePt t="389802" x="10941050" y="3956050"/>
          <p14:tracePt t="389819" x="10979150" y="3994150"/>
          <p14:tracePt t="389835" x="10998200" y="4025900"/>
          <p14:tracePt t="389854" x="11004550" y="4038600"/>
          <p14:tracePt t="389876" x="11004550" y="4070350"/>
          <p14:tracePt t="389891" x="10998200" y="4083050"/>
          <p14:tracePt t="389907" x="10991850" y="4089400"/>
          <p14:tracePt t="389945" x="10979150" y="4095750"/>
          <p14:tracePt t="389961" x="10972800" y="4095750"/>
          <p14:tracePt t="389979" x="10947400" y="4114800"/>
          <p14:tracePt t="389996" x="10928350" y="4140200"/>
          <p14:tracePt t="390017" x="10909300" y="4165600"/>
          <p14:tracePt t="390034" x="10902950" y="4171950"/>
          <p14:tracePt t="390101" x="10909300" y="4171950"/>
          <p14:tracePt t="390124" x="10922000" y="4159250"/>
          <p14:tracePt t="390147" x="10941050" y="4152900"/>
          <p14:tracePt t="390163" x="10947400" y="4152900"/>
          <p14:tracePt t="390425" x="10947400" y="4159250"/>
          <p14:tracePt t="390476" x="10941050" y="4159250"/>
          <p14:tracePt t="390514" x="10941050" y="4152900"/>
          <p14:tracePt t="390714" x="10934700" y="4159250"/>
          <p14:tracePt t="390744" x="10934700" y="4165600"/>
          <p14:tracePt t="390774" x="10928350" y="4165600"/>
          <p14:tracePt t="391221" x="10928350" y="4171950"/>
          <p14:tracePt t="391413" x="10928350" y="4165600"/>
          <p14:tracePt t="391430" x="10934700" y="4159250"/>
          <p14:tracePt t="391450" x="10941050" y="4152900"/>
          <p14:tracePt t="392219" x="10934700" y="4152900"/>
          <p14:tracePt t="392294" x="10928350" y="4152900"/>
          <p14:tracePt t="392326" x="10922000" y="4152900"/>
          <p14:tracePt t="392347" x="10915650" y="4152900"/>
          <p14:tracePt t="392364" x="10909300" y="4152900"/>
          <p14:tracePt t="392381" x="10902950" y="4152900"/>
          <p14:tracePt t="392403" x="10896600" y="4159250"/>
          <p14:tracePt t="392425" x="10883900" y="4159250"/>
          <p14:tracePt t="392442" x="10877550" y="4159250"/>
          <p14:tracePt t="392459" x="10871200" y="4159250"/>
          <p14:tracePt t="392480" x="10864850" y="4159250"/>
          <p14:tracePt t="392538" x="10858500" y="4159250"/>
          <p14:tracePt t="392569" x="10852150" y="4159250"/>
          <p14:tracePt t="392605" x="10845800" y="4159250"/>
          <p14:tracePt t="392621" x="10839450" y="4159250"/>
          <p14:tracePt t="392637" x="10833100" y="4152900"/>
          <p14:tracePt t="392655" x="10820400" y="4152900"/>
          <p14:tracePt t="392676" x="10801350" y="4146550"/>
          <p14:tracePt t="392694" x="10775950" y="4146550"/>
          <p14:tracePt t="392710" x="10737850" y="4146550"/>
          <p14:tracePt t="392727" x="10674350" y="4152900"/>
          <p14:tracePt t="392748" x="10598150" y="4171950"/>
          <p14:tracePt t="392765" x="10477500" y="4191000"/>
          <p14:tracePt t="392783" x="10452100" y="4197350"/>
          <p14:tracePt t="392801" x="10445750" y="4197350"/>
          <p14:tracePt t="392848" x="10439400" y="4197350"/>
          <p14:tracePt t="392865" x="10407650" y="4197350"/>
          <p14:tracePt t="392886" x="10210800" y="4184650"/>
          <p14:tracePt t="392904" x="10039350" y="4184650"/>
          <p14:tracePt t="392922" x="9918700" y="4184650"/>
          <p14:tracePt t="392943" x="9823450" y="4184650"/>
          <p14:tracePt t="393012" x="9798050" y="4184650"/>
          <p14:tracePt t="393028" x="9753600" y="4184650"/>
          <p14:tracePt t="393043" x="9715500" y="4191000"/>
          <p14:tracePt t="393064" x="9556750" y="4191000"/>
          <p14:tracePt t="393081" x="9461500" y="4191000"/>
          <p14:tracePt t="393099" x="9417050" y="4191000"/>
          <p14:tracePt t="393115" x="9404350" y="4203700"/>
          <p14:tracePt t="393133" x="9385300" y="4235450"/>
          <p14:tracePt t="393153" x="9334500" y="4279900"/>
          <p14:tracePt t="393169" x="9226550" y="4324350"/>
          <p14:tracePt t="393186" x="9080500" y="4362450"/>
          <p14:tracePt t="393206" x="8877300" y="4387850"/>
          <p14:tracePt t="393223" x="8763000" y="4406900"/>
          <p14:tracePt t="393239" x="8705850" y="4425950"/>
          <p14:tracePt t="393256" x="8705850" y="4438650"/>
          <p14:tracePt t="393278" x="8705850" y="4470400"/>
          <p14:tracePt t="393294" x="8705850" y="4483100"/>
          <p14:tracePt t="393312" x="8699500" y="4483100"/>
          <p14:tracePt t="393328" x="8693150" y="4489450"/>
          <p14:tracePt t="393352" x="8686800" y="4489450"/>
          <p14:tracePt t="393484" x="8680450" y="4495800"/>
          <p14:tracePt t="393508" x="8661400" y="4495800"/>
          <p14:tracePt t="393528" x="8648700" y="4495800"/>
          <p14:tracePt t="393549" x="8642350" y="4495800"/>
          <p14:tracePt t="393567" x="8648700" y="4483100"/>
          <p14:tracePt t="393584" x="8667750" y="4476750"/>
          <p14:tracePt t="393600" x="8693150" y="4464050"/>
          <p14:tracePt t="393621" x="8750300" y="4419600"/>
          <p14:tracePt t="393637" x="8788400" y="4394200"/>
          <p14:tracePt t="393653" x="8851900" y="4349750"/>
          <p14:tracePt t="393676" x="8947150" y="4292600"/>
          <p14:tracePt t="393693" x="9023350" y="4248150"/>
          <p14:tracePt t="393710" x="9086850" y="4216400"/>
          <p14:tracePt t="393729" x="9105900" y="4197350"/>
          <p14:tracePt t="393749" x="9112250" y="4197350"/>
          <p14:tracePt t="393783" x="9093200" y="4197350"/>
          <p14:tracePt t="393805" x="9074150" y="4203700"/>
          <p14:tracePt t="393822" x="9036050" y="4229100"/>
          <p14:tracePt t="393841" x="9023350" y="4273550"/>
          <p14:tracePt t="393864" x="9029700" y="4318000"/>
          <p14:tracePt t="393881" x="9042400" y="4349750"/>
          <p14:tracePt t="393898" x="9055100" y="4400550"/>
          <p14:tracePt t="393916" x="9004300" y="4438650"/>
          <p14:tracePt t="393933" x="8921750" y="4464050"/>
          <p14:tracePt t="393954" x="8756650" y="4489450"/>
          <p14:tracePt t="393971" x="8661400" y="4495800"/>
          <p14:tracePt t="393988" x="8604250" y="4508500"/>
          <p14:tracePt t="394011" x="8585200" y="4521200"/>
          <p14:tracePt t="394027" x="8572500" y="4540250"/>
          <p14:tracePt t="394044" x="8528050" y="4559300"/>
          <p14:tracePt t="394062" x="8426450" y="4572000"/>
          <p14:tracePt t="394087" x="8248650" y="4572000"/>
          <p14:tracePt t="394104" x="8197850" y="4565650"/>
          <p14:tracePt t="394142" x="8210550" y="4565650"/>
          <p14:tracePt t="394160" x="8261350" y="4565650"/>
          <p14:tracePt t="394177" x="8324850" y="4572000"/>
          <p14:tracePt t="394198" x="8362950" y="4584700"/>
          <p14:tracePt t="394214" x="8369300" y="4597400"/>
          <p14:tracePt t="394230" x="8369300" y="4610100"/>
          <p14:tracePt t="394246" x="8369300" y="4616450"/>
          <p14:tracePt t="394266" x="8369300" y="4622800"/>
          <p14:tracePt t="394283" x="8369300" y="4629150"/>
          <p14:tracePt t="394300" x="8375650" y="4629150"/>
          <p14:tracePt t="394317" x="8375650" y="4635500"/>
          <p14:tracePt t="394358" x="8362950" y="4648200"/>
          <p14:tracePt t="394375" x="8343900" y="4648200"/>
          <p14:tracePt t="394392" x="8331200" y="4648200"/>
          <p14:tracePt t="394414" x="8305800" y="4648200"/>
          <p14:tracePt t="394482" x="8280400" y="4648200"/>
          <p14:tracePt t="394499" x="8267700" y="4648200"/>
          <p14:tracePt t="394616" x="8286750" y="4654550"/>
          <p14:tracePt t="394633" x="8293100" y="4667250"/>
          <p14:tracePt t="394650" x="8293100" y="4679950"/>
          <p14:tracePt t="394673" x="8293100" y="4692650"/>
          <p14:tracePt t="394705" x="8286750" y="4692650"/>
          <p14:tracePt t="394723" x="8267700" y="4718050"/>
          <p14:tracePt t="394745" x="8166100" y="4794250"/>
          <p14:tracePt t="394761" x="8070850" y="4845050"/>
          <p14:tracePt t="394777" x="7994650" y="4889500"/>
          <p14:tracePt t="394796" x="7962900" y="4921250"/>
          <p14:tracePt t="394819" x="7956550" y="4940300"/>
          <p14:tracePt t="394836" x="7962900" y="4946650"/>
          <p14:tracePt t="394874" x="7981950" y="4959350"/>
          <p14:tracePt t="394891" x="7994650" y="4965700"/>
          <p14:tracePt t="394907" x="8001000" y="4965700"/>
          <p14:tracePt t="394927" x="8007350" y="4965700"/>
          <p14:tracePt t="394948" x="8026400" y="4965700"/>
          <p14:tracePt t="394963" x="8051800" y="4965700"/>
          <p14:tracePt t="394980" x="8102600" y="4959350"/>
          <p14:tracePt t="395002" x="8197850" y="4953000"/>
          <p14:tracePt t="395020" x="8267700" y="4940300"/>
          <p14:tracePt t="395039" x="8299450" y="4940300"/>
          <p14:tracePt t="395055" x="8324850" y="4933950"/>
          <p14:tracePt t="395077" x="8337550" y="4927600"/>
          <p14:tracePt t="395094" x="8343900" y="4921250"/>
          <p14:tracePt t="395111" x="8362950" y="4908550"/>
          <p14:tracePt t="395129" x="8394700" y="4889500"/>
          <p14:tracePt t="395150" x="8394700" y="4883150"/>
          <p14:tracePt t="395167" x="8401050" y="4876800"/>
          <p14:tracePt t="395289" x="8394700" y="4876800"/>
          <p14:tracePt t="395316" x="8382000" y="4870450"/>
          <p14:tracePt t="395338" x="8369300" y="4864100"/>
          <p14:tracePt t="395405" x="8362950" y="4864100"/>
          <p14:tracePt t="395434" x="8356600" y="4864100"/>
          <p14:tracePt t="395454" x="8350250" y="4857750"/>
          <p14:tracePt t="395475" x="8318500" y="4819650"/>
          <p14:tracePt t="395493" x="8286750" y="4775200"/>
          <p14:tracePt t="395509" x="8242300" y="4718050"/>
          <p14:tracePt t="395526" x="8204200" y="4673600"/>
          <p14:tracePt t="395549" x="8185150" y="4622800"/>
          <p14:tracePt t="395564" x="8185150" y="4584700"/>
          <p14:tracePt t="395580" x="8197850" y="4546600"/>
          <p14:tracePt t="395598" x="8210550" y="4521200"/>
          <p14:tracePt t="395621" x="8210550" y="4483100"/>
          <p14:tracePt t="395639" x="8197850" y="4470400"/>
          <p14:tracePt t="395657" x="8178800" y="4451350"/>
          <p14:tracePt t="395679" x="8140700" y="4432300"/>
          <p14:tracePt t="395697" x="8128000" y="4432300"/>
          <p14:tracePt t="395713" x="8128000" y="4425950"/>
          <p14:tracePt t="395816" x="8147050" y="4445000"/>
          <p14:tracePt t="395837" x="8166100" y="4470400"/>
          <p14:tracePt t="395859" x="8210550" y="4508500"/>
          <p14:tracePt t="395882" x="8235950" y="4540250"/>
          <p14:tracePt t="395899" x="8286750" y="4610100"/>
          <p14:tracePt t="395916" x="8318500" y="4660900"/>
          <p14:tracePt t="395935" x="8324850" y="4705350"/>
          <p14:tracePt t="395956" x="8331200" y="4762500"/>
          <p14:tracePt t="395973" x="8331200" y="4787900"/>
          <p14:tracePt t="395990" x="8331200" y="4806950"/>
          <p14:tracePt t="396012" x="8331200" y="4832350"/>
          <p14:tracePt t="396031" x="8337550" y="4845050"/>
          <p14:tracePt t="396046" x="8343900" y="4857750"/>
          <p14:tracePt t="396064" x="8350250" y="4864100"/>
          <p14:tracePt t="396450" x="8350250" y="4857750"/>
          <p14:tracePt t="396479" x="8356600" y="4851400"/>
          <p14:tracePt t="396499" x="8356600" y="4838700"/>
          <p14:tracePt t="396537" x="8356600" y="4832350"/>
          <p14:tracePt t="396622" x="8362950" y="4832350"/>
          <p14:tracePt t="396642" x="8362950" y="4826000"/>
          <p14:tracePt t="396664" x="8375650" y="4826000"/>
          <p14:tracePt t="396679" x="8382000" y="4826000"/>
          <p14:tracePt t="396696" x="8388350" y="4826000"/>
          <p14:tracePt t="396713" x="8394700" y="4819650"/>
          <p14:tracePt t="396771" x="8401050" y="4813300"/>
          <p14:tracePt t="396820" x="8407400" y="4813300"/>
          <p14:tracePt t="396837" x="8407400" y="4806950"/>
          <p14:tracePt t="396856" x="8413750" y="4806950"/>
          <p14:tracePt t="396877" x="8413750" y="4800600"/>
          <p14:tracePt t="396893" x="8420100" y="4800600"/>
          <p14:tracePt t="396909" x="8426450" y="4800600"/>
          <p14:tracePt t="396927" x="8432800" y="4800600"/>
          <p14:tracePt t="397001" x="8432800" y="4806950"/>
          <p14:tracePt t="397020" x="8413750" y="4806950"/>
          <p14:tracePt t="397037" x="8394700" y="4806950"/>
          <p14:tracePt t="397055" x="8369300" y="4806950"/>
          <p14:tracePt t="397076" x="8356600" y="4806950"/>
          <p14:tracePt t="397164" x="8350250" y="4806950"/>
          <p14:tracePt t="397353" x="8337550" y="4781550"/>
          <p14:tracePt t="397375" x="8312150" y="4749800"/>
          <p14:tracePt t="397392" x="8305800" y="4730750"/>
          <p14:tracePt t="397415" x="8299450" y="4679950"/>
          <p14:tracePt t="397431" x="8299450" y="4648200"/>
          <p14:tracePt t="397447" x="8299450" y="4616450"/>
          <p14:tracePt t="397469" x="8299450" y="4584700"/>
          <p14:tracePt t="397485" x="8286750" y="4559300"/>
          <p14:tracePt t="397501" x="8280400" y="4552950"/>
          <p14:tracePt t="397517" x="8267700" y="4533900"/>
          <p14:tracePt t="397535" x="8248650" y="4514850"/>
          <p14:tracePt t="397560" x="8235950" y="4502150"/>
          <p14:tracePt t="397577" x="8223250" y="4489450"/>
          <p14:tracePt t="397596" x="8191500" y="4483100"/>
          <p14:tracePt t="397617" x="8153400" y="4470400"/>
          <p14:tracePt t="397635" x="8121650" y="4457700"/>
          <p14:tracePt t="397652" x="8108950" y="4451350"/>
          <p14:tracePt t="397674" x="8077200" y="4438650"/>
          <p14:tracePt t="397691" x="8064500" y="4432300"/>
          <p14:tracePt t="397708" x="8045450" y="4432300"/>
          <p14:tracePt t="397728" x="8013700" y="4432300"/>
          <p14:tracePt t="397749" x="7988300" y="4432300"/>
          <p14:tracePt t="397798" x="7994650" y="4438650"/>
          <p14:tracePt t="397814" x="8020050" y="4451350"/>
          <p14:tracePt t="397831" x="8077200" y="4476750"/>
          <p14:tracePt t="397850" x="8178800" y="4508500"/>
          <p14:tracePt t="397872" x="8261350" y="4540250"/>
          <p14:tracePt t="397890" x="8267700" y="4540250"/>
          <p14:tracePt t="397960" x="8274050" y="4540250"/>
          <p14:tracePt t="397979" x="8293100" y="4540250"/>
          <p14:tracePt t="398015" x="8362950" y="4527550"/>
          <p14:tracePt t="398157" x="8356600" y="4527550"/>
          <p14:tracePt t="398178" x="8343900" y="4514850"/>
          <p14:tracePt t="398198" x="8343900" y="4502150"/>
          <p14:tracePt t="398261" x="8362950" y="4502150"/>
          <p14:tracePt t="398277" x="8413750" y="4502150"/>
          <p14:tracePt t="398293" x="8470900" y="4502150"/>
          <p14:tracePt t="398309" x="8534400" y="4495800"/>
          <p14:tracePt t="398327" x="8616950" y="4476750"/>
          <p14:tracePt t="398351" x="8801100" y="4413250"/>
          <p14:tracePt t="398367" x="8858250" y="4375150"/>
          <p14:tracePt t="398383" x="8896350" y="4324350"/>
          <p14:tracePt t="398401" x="8915400" y="4273550"/>
          <p14:tracePt t="398423" x="8921750" y="4229100"/>
          <p14:tracePt t="398441" x="8934450" y="4203700"/>
          <p14:tracePt t="398460" x="8947150" y="4152900"/>
          <p14:tracePt t="398481" x="8959850" y="4102100"/>
          <p14:tracePt t="398498" x="8959850" y="4089400"/>
          <p14:tracePt t="398537" x="8959850" y="4102100"/>
          <p14:tracePt t="398554" x="8959850" y="4127500"/>
          <p14:tracePt t="398569" x="8947150" y="4152900"/>
          <p14:tracePt t="398587" x="8940800" y="4191000"/>
          <p14:tracePt t="398609" x="8940800" y="4241800"/>
          <p14:tracePt t="398626" x="8934450" y="4273550"/>
          <p14:tracePt t="398647" x="8934450" y="4324350"/>
          <p14:tracePt t="398669" x="8934450" y="4356100"/>
          <p14:tracePt t="398687" x="8934450" y="4381500"/>
          <p14:tracePt t="398705" x="8928100" y="4400550"/>
          <p14:tracePt t="398723" x="8921750" y="4419600"/>
          <p14:tracePt t="398744" x="8921750" y="4432300"/>
          <p14:tracePt t="398761" x="8915400" y="4438650"/>
          <p14:tracePt t="398779" x="8902700" y="4445000"/>
          <p14:tracePt t="398798" x="8870950" y="4445000"/>
          <p14:tracePt t="398820" x="8801100" y="4457700"/>
          <p14:tracePt t="398837" x="8763000" y="4464050"/>
          <p14:tracePt t="398854" x="8731250" y="4464050"/>
          <p14:tracePt t="398876" x="8718550" y="4464050"/>
          <p14:tracePt t="398892" x="8699500" y="4464050"/>
          <p14:tracePt t="398910" x="8667750" y="4457700"/>
          <p14:tracePt t="398930" x="8629650" y="4445000"/>
          <p14:tracePt t="398951" x="8572500" y="4432300"/>
          <p14:tracePt t="398968" x="8553450" y="4432300"/>
          <p14:tracePt t="399079" x="8559800" y="4432300"/>
          <p14:tracePt t="399098" x="8566150" y="4432300"/>
          <p14:tracePt t="399115" x="8578850" y="4432300"/>
          <p14:tracePt t="399135" x="8585200" y="4445000"/>
          <p14:tracePt t="399172" x="8597900" y="4451350"/>
          <p14:tracePt t="399220" x="8604250" y="4451350"/>
          <p14:tracePt t="399237" x="8616950" y="4457700"/>
          <p14:tracePt t="399256" x="8642350" y="4464050"/>
          <p14:tracePt t="399278" x="8693150" y="4476750"/>
          <p14:tracePt t="399295" x="8756650" y="4489450"/>
          <p14:tracePt t="399312" x="8813800" y="4489450"/>
          <p14:tracePt t="399331" x="8890000" y="4495800"/>
          <p14:tracePt t="399353" x="8953500" y="4495800"/>
          <p14:tracePt t="399370" x="9017000" y="4495800"/>
          <p14:tracePt t="399388" x="9074150" y="4495800"/>
          <p14:tracePt t="399408" x="9105900" y="4495800"/>
          <p14:tracePt t="399425" x="9163050" y="4476750"/>
          <p14:tracePt t="399444" x="9194800" y="4464050"/>
          <p14:tracePt t="399466" x="9207500" y="4413250"/>
          <p14:tracePt t="399482" x="9207500" y="4381500"/>
          <p14:tracePt t="399499" x="9194800" y="4349750"/>
          <p14:tracePt t="399519" x="9175750" y="4305300"/>
          <p14:tracePt t="399537" x="9163050" y="4286250"/>
          <p14:tracePt t="399558" x="9137650" y="4273550"/>
          <p14:tracePt t="399575" x="9105900" y="4260850"/>
          <p14:tracePt t="399593" x="9042400" y="4241800"/>
          <p14:tracePt t="399613" x="8947150" y="4222750"/>
          <p14:tracePt t="399631" x="8883650" y="4210050"/>
          <p14:tracePt t="399650" x="8851900" y="4210050"/>
          <p14:tracePt t="399671" x="8845550" y="4203700"/>
          <p14:tracePt t="399704" x="8839200" y="4203700"/>
          <p14:tracePt t="399721" x="8820150" y="4203700"/>
          <p14:tracePt t="399743" x="8756650" y="4203700"/>
          <p14:tracePt t="399760" x="8661400" y="4203700"/>
          <p14:tracePt t="399776" x="8636000" y="4203700"/>
          <p14:tracePt t="399793" x="8623300" y="4210050"/>
          <p14:tracePt t="399813" x="8623300" y="4222750"/>
          <p14:tracePt t="399831" x="8623300" y="4235450"/>
          <p14:tracePt t="399848" x="8636000" y="4273550"/>
          <p14:tracePt t="399870" x="8648700" y="4298950"/>
          <p14:tracePt t="399887" x="8661400" y="4337050"/>
          <p14:tracePt t="399904" x="8674100" y="4381500"/>
          <p14:tracePt t="399921" x="8680450" y="4406900"/>
          <p14:tracePt t="399938" x="8680450" y="4419600"/>
          <p14:tracePt t="399958" x="8680450" y="4425950"/>
          <p14:tracePt t="399983" x="8680450" y="4432300"/>
          <p14:tracePt t="400020" x="8705850" y="4451350"/>
          <p14:tracePt t="400038" x="8737600" y="4464050"/>
          <p14:tracePt t="400056" x="8750300" y="4470400"/>
          <p14:tracePt t="400217" x="8750300" y="4476750"/>
          <p14:tracePt t="400235" x="8750300" y="4495800"/>
          <p14:tracePt t="400252" x="8750300" y="4508500"/>
          <p14:tracePt t="400273" x="8743950" y="4514850"/>
          <p14:tracePt t="400291" x="8743950" y="4521200"/>
          <p14:tracePt t="400389" x="8737600" y="4521200"/>
          <p14:tracePt t="400421" x="8731250" y="4533900"/>
          <p14:tracePt t="400460" x="8724900" y="4533900"/>
          <p14:tracePt t="400511" x="8724900" y="4540250"/>
          <p14:tracePt t="400554" x="8737600" y="4540250"/>
          <p14:tracePt t="400571" x="8737600" y="4546600"/>
          <p14:tracePt t="400608" x="8737600" y="4552950"/>
          <p14:tracePt t="400671" x="8743950" y="4546600"/>
          <p14:tracePt t="400745" x="8750300" y="4546600"/>
          <p14:tracePt t="400893" x="8750300" y="4572000"/>
          <p14:tracePt t="400919" x="8788400" y="4648200"/>
          <p14:tracePt t="400941" x="8826500" y="4730750"/>
          <p14:tracePt t="400958" x="8826500" y="4762500"/>
          <p14:tracePt t="400976" x="8826500" y="4775200"/>
          <p14:tracePt t="400993" x="8832850" y="4775200"/>
          <p14:tracePt t="401013" x="8864600" y="4749800"/>
          <p14:tracePt t="401030" x="8902700" y="4724400"/>
          <p14:tracePt t="401046" x="8947150" y="4699000"/>
          <p14:tracePt t="401070" x="8991600" y="4686300"/>
          <p14:tracePt t="401088" x="9023350" y="4679950"/>
          <p14:tracePt t="401105" x="9061450" y="4679950"/>
          <p14:tracePt t="401121" x="9080500" y="4679950"/>
          <p14:tracePt t="401142" x="9118600" y="4679950"/>
          <p14:tracePt t="401160" x="9156700" y="4679950"/>
          <p14:tracePt t="401177" x="9188450" y="4679950"/>
          <p14:tracePt t="401198" x="9258300" y="4673600"/>
          <p14:tracePt t="401221" x="9302750" y="4673600"/>
          <p14:tracePt t="401238" x="9309100" y="4667250"/>
          <p14:tracePt t="401258" x="9309100" y="4654550"/>
          <p14:tracePt t="401279" x="9290050" y="4616450"/>
          <p14:tracePt t="401296" x="9264650" y="4584700"/>
          <p14:tracePt t="401313" x="9232900" y="4546600"/>
          <p14:tracePt t="401335" x="9188450" y="4508500"/>
          <p14:tracePt t="401353" x="9175750" y="4495800"/>
          <p14:tracePt t="401369" x="9156700" y="4489450"/>
          <p14:tracePt t="401387" x="9124950" y="4483100"/>
          <p14:tracePt t="401408" x="9048750" y="4483100"/>
          <p14:tracePt t="401425" x="8972550" y="4476750"/>
          <p14:tracePt t="401443" x="8909050" y="4464050"/>
          <p14:tracePt t="401465" x="8820150" y="4445000"/>
          <p14:tracePt t="401483" x="8782050" y="4438650"/>
          <p14:tracePt t="401500" x="8775700" y="4438650"/>
          <p14:tracePt t="401516" x="8769350" y="4438650"/>
          <p14:tracePt t="401534" x="8750300" y="4451350"/>
          <p14:tracePt t="401556" x="8718550" y="4489450"/>
          <p14:tracePt t="401574" x="8686800" y="4508500"/>
          <p14:tracePt t="401593" x="8667750" y="4527550"/>
          <p14:tracePt t="401615" x="8661400" y="4527550"/>
          <p14:tracePt t="401633" x="8661400" y="4533900"/>
          <p14:tracePt t="401672" x="8661400" y="4559300"/>
          <p14:tracePt t="401691" x="8661400" y="4584700"/>
          <p14:tracePt t="401716" x="8661400" y="4603750"/>
          <p14:tracePt t="401737" x="8661400" y="4610100"/>
          <p14:tracePt t="401754" x="8655050" y="4610100"/>
          <p14:tracePt t="401833" x="8655050" y="4616450"/>
          <p14:tracePt t="401861" x="8655050" y="4641850"/>
          <p14:tracePt t="401890" x="8642350" y="4660900"/>
          <p14:tracePt t="401913" x="8629650" y="4686300"/>
          <p14:tracePt t="401931" x="8629650" y="4692650"/>
          <p14:tracePt t="401953" x="8623300" y="4705350"/>
          <p14:tracePt t="401969" x="8623300" y="4724400"/>
          <p14:tracePt t="401985" x="8623300" y="4743450"/>
          <p14:tracePt t="402006" x="8623300" y="4756150"/>
          <p14:tracePt t="402026" x="8623300" y="4762500"/>
          <p14:tracePt t="402078" x="8623300" y="4768850"/>
          <p14:tracePt t="402095" x="8623300" y="4781550"/>
          <p14:tracePt t="402111" x="8623300" y="4787900"/>
          <p14:tracePt t="402128" x="8629650" y="4806950"/>
          <p14:tracePt t="402151" x="8642350" y="4826000"/>
          <p14:tracePt t="402168" x="8648700" y="4826000"/>
          <p14:tracePt t="402185" x="8648700" y="4832350"/>
          <p14:tracePt t="402262" x="8661400" y="4832350"/>
          <p14:tracePt t="402279" x="8667750" y="4826000"/>
          <p14:tracePt t="402296" x="8693150" y="4826000"/>
          <p14:tracePt t="402313" x="8737600" y="4832350"/>
          <p14:tracePt t="402331" x="8763000" y="4838700"/>
          <p14:tracePt t="402353" x="8763000" y="4845050"/>
          <p14:tracePt t="402409" x="8769350" y="4851400"/>
          <p14:tracePt t="402427" x="8813800" y="4864100"/>
          <p14:tracePt t="402443" x="8883650" y="4883150"/>
          <p14:tracePt t="402462" x="8934450" y="4883150"/>
          <p14:tracePt t="402484" x="8997950" y="4889500"/>
          <p14:tracePt t="402501" x="9023350" y="4889500"/>
          <p14:tracePt t="402519" x="9029700" y="4883150"/>
          <p14:tracePt t="402540" x="9042400" y="4876800"/>
          <p14:tracePt t="402557" x="9048750" y="4870450"/>
          <p14:tracePt t="402575" x="9061450" y="4851400"/>
          <p14:tracePt t="402592" x="9074150" y="4838700"/>
          <p14:tracePt t="402614" x="9086850" y="4819650"/>
          <p14:tracePt t="402630" x="9093200" y="4806950"/>
          <p14:tracePt t="402648" x="9093200" y="4794250"/>
          <p14:tracePt t="402671" x="9061450" y="4749800"/>
          <p14:tracePt t="402687" x="9036050" y="4730750"/>
          <p14:tracePt t="402704" x="9029700" y="4724400"/>
          <p14:tracePt t="402721" x="9017000" y="4718050"/>
          <p14:tracePt t="402738" x="9004300" y="4711700"/>
          <p14:tracePt t="402760" x="8947150" y="4699000"/>
          <p14:tracePt t="402778" x="8896350" y="4692650"/>
          <p14:tracePt t="402795" x="8826500" y="4667250"/>
          <p14:tracePt t="402817" x="8756650" y="4641850"/>
          <p14:tracePt t="402834" x="8705850" y="4629150"/>
          <p14:tracePt t="402851" x="8693150" y="4622800"/>
          <p14:tracePt t="402874" x="8680450" y="4622800"/>
          <p14:tracePt t="402893" x="8610600" y="4622800"/>
          <p14:tracePt t="402910" x="8534400" y="4622800"/>
          <p14:tracePt t="402928" x="8483600" y="4622800"/>
          <p14:tracePt t="402950" x="8420100" y="4622800"/>
          <p14:tracePt t="403007" x="8401050" y="4654550"/>
          <p14:tracePt t="403024" x="8388350" y="4673600"/>
          <p14:tracePt t="403040" x="8375650" y="4705350"/>
          <p14:tracePt t="403057" x="8369300" y="4724400"/>
          <p14:tracePt t="403079" x="8369300" y="4737100"/>
          <p14:tracePt t="403096" x="8388350" y="4762500"/>
          <p14:tracePt t="403113" x="8420100" y="4794250"/>
          <p14:tracePt t="403133" x="8464550" y="4838700"/>
          <p14:tracePt t="403154" x="8515350" y="4870450"/>
          <p14:tracePt t="403170" x="8547100" y="4895850"/>
          <p14:tracePt t="403188" x="8566150" y="4902200"/>
          <p14:tracePt t="403209" x="8623300" y="4914900"/>
          <p14:tracePt t="403226" x="8699500" y="4921250"/>
          <p14:tracePt t="403244" x="8769350" y="4914900"/>
          <p14:tracePt t="403263" x="8890000" y="4908550"/>
          <p14:tracePt t="403285" x="8934450" y="4908550"/>
          <p14:tracePt t="403301" x="8985250" y="4902200"/>
          <p14:tracePt t="403321" x="9067800" y="4889500"/>
          <p14:tracePt t="403343" x="9112250" y="4876800"/>
          <p14:tracePt t="403361" x="9175750" y="4851400"/>
          <p14:tracePt t="403378" x="9226550" y="4826000"/>
          <p14:tracePt t="403401" x="9258300" y="4806950"/>
          <p14:tracePt t="403418" x="9271000" y="4781550"/>
          <p14:tracePt t="403435" x="9264650" y="4749800"/>
          <p14:tracePt t="403452" x="9251950" y="4730750"/>
          <p14:tracePt t="403475" x="9220200" y="4692650"/>
          <p14:tracePt t="403492" x="9169400" y="4648200"/>
          <p14:tracePt t="403508" x="9131300" y="4616450"/>
          <p14:tracePt t="403525" x="9086850" y="4591050"/>
          <p14:tracePt t="403548" x="9036050" y="4559300"/>
          <p14:tracePt t="403565" x="8985250" y="4533900"/>
          <p14:tracePt t="403583" x="8934450" y="4527550"/>
          <p14:tracePt t="403603" x="8851900" y="4514850"/>
          <p14:tracePt t="403626" x="8597900" y="4495800"/>
          <p14:tracePt t="403643" x="8553450" y="4495800"/>
          <p14:tracePt t="403662" x="8458200" y="4489450"/>
          <p14:tracePt t="403683" x="8420100" y="4489450"/>
          <p14:tracePt t="403701" x="8407400" y="4489450"/>
          <p14:tracePt t="403719" x="8382000" y="4514850"/>
          <p14:tracePt t="403742" x="8337550" y="4552950"/>
          <p14:tracePt t="403759" x="8293100" y="4597400"/>
          <p14:tracePt t="403776" x="8280400" y="4629150"/>
          <p14:tracePt t="403793" x="8286750" y="4673600"/>
          <p14:tracePt t="403814" x="8324850" y="4718050"/>
          <p14:tracePt t="403832" x="8394700" y="4756150"/>
          <p14:tracePt t="403849" x="8439150" y="4781550"/>
          <p14:tracePt t="403870" x="8489950" y="4819650"/>
          <p14:tracePt t="403886" x="8509000" y="4826000"/>
          <p14:tracePt t="403903" x="8528050" y="4838700"/>
          <p14:tracePt t="403920" x="8572500" y="4857750"/>
          <p14:tracePt t="403938" x="8623300" y="4870450"/>
          <p14:tracePt t="403961" x="8750300" y="4895850"/>
          <p14:tracePt t="403979" x="8826500" y="4902200"/>
          <p14:tracePt t="403998" x="8953500" y="4908550"/>
          <p14:tracePt t="404019" x="9029700" y="4908550"/>
          <p14:tracePt t="404036" x="9080500" y="4908550"/>
          <p14:tracePt t="404055" x="9150350" y="4908550"/>
          <p14:tracePt t="404077" x="9201150" y="4870450"/>
          <p14:tracePt t="404096" x="9232900" y="4826000"/>
          <p14:tracePt t="404116" x="9239250" y="4787900"/>
          <p14:tracePt t="404138" x="9239250" y="4743450"/>
          <p14:tracePt t="404153" x="9226550" y="4718050"/>
          <p14:tracePt t="404169" x="9207500" y="4699000"/>
          <p14:tracePt t="404188" x="9169400" y="4667250"/>
          <p14:tracePt t="404209" x="9112250" y="4622800"/>
          <p14:tracePt t="404228" x="9061450" y="4584700"/>
          <p14:tracePt t="404248" x="8985250" y="4552950"/>
          <p14:tracePt t="404269" x="8947150" y="4540250"/>
          <p14:tracePt t="404285" x="8864600" y="4533900"/>
          <p14:tracePt t="404302" x="8769350" y="4527550"/>
          <p14:tracePt t="404319" x="8718550" y="4527550"/>
          <p14:tracePt t="404336" x="8655050" y="4533900"/>
          <p14:tracePt t="404358" x="8636000" y="4546600"/>
          <p14:tracePt t="404374" x="8616950" y="4559300"/>
          <p14:tracePt t="404391" x="8585200" y="4584700"/>
          <p14:tracePt t="404414" x="8547100" y="4616450"/>
          <p14:tracePt t="404431" x="8534400" y="4648200"/>
          <p14:tracePt t="404448" x="8528050" y="4699000"/>
          <p14:tracePt t="404465" x="8540750" y="4730750"/>
          <p14:tracePt t="404486" x="8572500" y="4775200"/>
          <p14:tracePt t="404503" x="8591550" y="4787900"/>
          <p14:tracePt t="404521" x="8623300" y="4800600"/>
          <p14:tracePt t="404543" x="8712200" y="4832350"/>
          <p14:tracePt t="404562" x="8788400" y="4870450"/>
          <p14:tracePt t="404580" x="8826500" y="4895850"/>
          <p14:tracePt t="404603" x="8921750" y="4933950"/>
          <p14:tracePt t="404619" x="8972550" y="4933950"/>
          <p14:tracePt t="404636" x="9029700" y="4927600"/>
          <p14:tracePt t="404654" x="9124950" y="4895850"/>
          <p14:tracePt t="404676" x="9188450" y="4845050"/>
          <p14:tracePt t="404693" x="9213850" y="4781550"/>
          <p14:tracePt t="404709" x="9220200" y="4737100"/>
          <p14:tracePt t="404729" x="9207500" y="4699000"/>
          <p14:tracePt t="404749" x="9156700" y="4648200"/>
          <p14:tracePt t="404767" x="9093200" y="4616450"/>
          <p14:tracePt t="404784" x="9023350" y="4591050"/>
          <p14:tracePt t="404802" x="8972550" y="4572000"/>
          <p14:tracePt t="404824" x="8915400" y="4540250"/>
          <p14:tracePt t="404841" x="8909050" y="4533900"/>
          <p14:tracePt t="404858" x="8902700" y="4533900"/>
          <p14:tracePt t="404878" x="8877300" y="4527550"/>
          <p14:tracePt t="404895" x="8801100" y="4527550"/>
          <p14:tracePt t="404913" x="8699500" y="4527550"/>
          <p14:tracePt t="404932" x="8604250" y="4521200"/>
          <p14:tracePt t="404954" x="8566150" y="4521200"/>
          <p14:tracePt t="404990" x="8578850" y="4533900"/>
          <p14:tracePt t="405011" x="8655050" y="4572000"/>
          <p14:tracePt t="405029" x="8712200" y="4603750"/>
          <p14:tracePt t="405047" x="8769350" y="4648200"/>
          <p14:tracePt t="405071" x="8807450" y="4686300"/>
          <p14:tracePt t="405087" x="8826500" y="4705350"/>
          <p14:tracePt t="405103" x="8851900" y="4730750"/>
          <p14:tracePt t="405120" x="8915400" y="4768850"/>
          <p14:tracePt t="405139" x="9023350" y="4819650"/>
          <p14:tracePt t="405162" x="9105900" y="4864100"/>
          <p14:tracePt t="405180" x="9118600" y="4870450"/>
          <p14:tracePt t="405197" x="9131300" y="4876800"/>
          <p14:tracePt t="405220" x="9144000" y="4876800"/>
          <p14:tracePt t="405239" x="9175750" y="4876800"/>
          <p14:tracePt t="405256" x="9213850" y="4864100"/>
          <p14:tracePt t="405279" x="9245600" y="4845050"/>
          <p14:tracePt t="405297" x="9258300" y="4838700"/>
          <p14:tracePt t="405344" x="9258300" y="4832350"/>
          <p14:tracePt t="405368" x="9258300" y="4826000"/>
          <p14:tracePt t="405386" x="9245600" y="4819650"/>
          <p14:tracePt t="405432" x="9239250" y="4819650"/>
          <p14:tracePt t="405639" x="9232900" y="4819650"/>
          <p14:tracePt t="405664" x="9226550" y="4819650"/>
          <p14:tracePt t="405694" x="9226550" y="4826000"/>
          <p14:tracePt t="405712" x="9220200" y="4826000"/>
          <p14:tracePt t="405729" x="9213850" y="4826000"/>
          <p14:tracePt t="405751" x="9207500" y="4826000"/>
          <p14:tracePt t="405767" x="9201150" y="4826000"/>
          <p14:tracePt t="405805" x="9194800" y="4826000"/>
          <p14:tracePt t="405823" x="9182100" y="4826000"/>
          <p14:tracePt t="405840" x="9169400" y="4819650"/>
          <p14:tracePt t="405859" x="9150350" y="4806950"/>
          <p14:tracePt t="405880" x="9144000" y="4794250"/>
          <p14:tracePt t="405898" x="9137650" y="4794250"/>
          <p14:tracePt t="405914" x="9137650" y="4781550"/>
          <p14:tracePt t="405932" x="9137650" y="4768850"/>
          <p14:tracePt t="405954" x="9144000" y="4749800"/>
          <p14:tracePt t="405970" x="9156700" y="4730750"/>
          <p14:tracePt t="405989" x="9169400" y="4711700"/>
          <p14:tracePt t="406009" x="9194800" y="4692650"/>
          <p14:tracePt t="406027" x="9239250" y="4679950"/>
          <p14:tracePt t="406044" x="9309100" y="4679950"/>
          <p14:tracePt t="406063" x="9385300" y="4679950"/>
          <p14:tracePt t="406086" x="9505950" y="4673600"/>
          <p14:tracePt t="406103" x="9601200" y="4673600"/>
          <p14:tracePt t="406121" x="9721850" y="4660900"/>
          <p14:tracePt t="406143" x="9867900" y="4654550"/>
          <p14:tracePt t="406160" x="9963150" y="4648200"/>
          <p14:tracePt t="406177" x="10045700" y="4648200"/>
          <p14:tracePt t="406199" x="10166350" y="4641850"/>
          <p14:tracePt t="406216" x="10204450" y="4641850"/>
          <p14:tracePt t="406233" x="10217150" y="4641850"/>
          <p14:tracePt t="406280" x="10223500" y="4641850"/>
          <p14:tracePt t="406297" x="10255250" y="4635500"/>
          <p14:tracePt t="406315" x="10369550" y="4629150"/>
          <p14:tracePt t="406358" x="10668000" y="4629150"/>
          <p14:tracePt t="406375" x="10706100" y="4629150"/>
          <p14:tracePt t="406392" x="10718800" y="4629150"/>
          <p14:tracePt t="406413" x="10725150" y="4629150"/>
          <p14:tracePt t="406448" x="10731500" y="4629150"/>
          <p14:tracePt t="406466" x="10756900" y="4616450"/>
          <p14:tracePt t="406488" x="10807700" y="4591050"/>
          <p14:tracePt t="406504" x="10833100" y="4565650"/>
          <p14:tracePt t="406522" x="10852150" y="4546600"/>
          <p14:tracePt t="406545" x="10864850" y="4514850"/>
          <p14:tracePt t="406562" x="10871200" y="4502150"/>
          <p14:tracePt t="406580" x="10871200" y="4476750"/>
          <p14:tracePt t="406602" x="10871200" y="4457700"/>
          <p14:tracePt t="406620" x="10877550" y="4438650"/>
          <p14:tracePt t="406637" x="10883900" y="4419600"/>
          <p14:tracePt t="406654" x="10883900" y="4394200"/>
          <p14:tracePt t="406676" x="10852150" y="4337050"/>
          <p14:tracePt t="406692" x="10833100" y="4311650"/>
          <p14:tracePt t="406709" x="10801350" y="4273550"/>
          <p14:tracePt t="406726" x="10788650" y="4248150"/>
          <p14:tracePt t="406749" x="10775950" y="4222750"/>
          <p14:tracePt t="406766" x="10775950" y="4216400"/>
          <p14:tracePt t="406784" x="10769600" y="4210050"/>
          <p14:tracePt t="406801" x="10756900" y="4203700"/>
          <p14:tracePt t="406824" x="10699750" y="4191000"/>
          <p14:tracePt t="406840" x="10648950" y="4191000"/>
          <p14:tracePt t="406859" x="10585450" y="4216400"/>
          <p14:tracePt t="406915" x="10585450" y="4210050"/>
          <p14:tracePt t="406936" x="10591800" y="4203700"/>
          <p14:tracePt t="406954" x="10617200" y="4191000"/>
          <p14:tracePt t="407240" x="10617200" y="4197350"/>
          <p14:tracePt t="407264" x="10623550" y="4248150"/>
          <p14:tracePt t="407286" x="10598150" y="4292600"/>
          <p14:tracePt t="407304" x="10572750" y="4324350"/>
          <p14:tracePt t="407322" x="10547350" y="4356100"/>
          <p14:tracePt t="407343" x="10509250" y="4400550"/>
          <p14:tracePt t="407361" x="10490200" y="4425950"/>
          <p14:tracePt t="407379" x="10483850" y="4445000"/>
          <p14:tracePt t="407400" x="10483850" y="4464050"/>
          <p14:tracePt t="407417" x="10477500" y="4470400"/>
          <p14:tracePt t="407434" x="10477500" y="4476750"/>
          <p14:tracePt t="407452" x="10477500" y="4483100"/>
          <p14:tracePt t="407474" x="10490200" y="4495800"/>
          <p14:tracePt t="407491" x="10528300" y="4508500"/>
          <p14:tracePt t="407509" x="10591800" y="4514850"/>
          <p14:tracePt t="407526" x="10674350" y="4514850"/>
          <p14:tracePt t="407549" x="10756900" y="4521200"/>
          <p14:tracePt t="407566" x="10788650" y="4514850"/>
          <p14:tracePt t="407589" x="10795000" y="4502150"/>
          <p14:tracePt t="407609" x="10795000" y="4483100"/>
          <p14:tracePt t="407627" x="10795000" y="4464050"/>
          <p14:tracePt t="407644" x="10795000" y="4451350"/>
          <p14:tracePt t="407662" x="10795000" y="4445000"/>
          <p14:tracePt t="407682" x="10795000" y="4432300"/>
          <p14:tracePt t="407700" x="10795000" y="4425950"/>
          <p14:tracePt t="407718" x="10795000" y="4419600"/>
          <p14:tracePt t="407740" x="10782300" y="4413250"/>
          <p14:tracePt t="407756" x="10763250" y="4406900"/>
          <p14:tracePt t="407773" x="10750550" y="4400550"/>
          <p14:tracePt t="407791" x="10744200" y="4400550"/>
          <p14:tracePt t="407812" x="10737850" y="4400550"/>
          <p14:tracePt t="407829" x="10731500" y="4406900"/>
          <p14:tracePt t="407846" x="10725150" y="4413250"/>
          <p14:tracePt t="407885" x="10725150" y="4419600"/>
          <p14:tracePt t="407902" x="10725150" y="4425950"/>
          <p14:tracePt t="407937" x="10725150" y="4432300"/>
          <p14:tracePt t="407959" x="10725150" y="4451350"/>
          <p14:tracePt t="407977" x="10731500" y="4457700"/>
          <p14:tracePt t="407996" x="10731500" y="4464050"/>
          <p14:tracePt t="408073" x="10731500" y="4470400"/>
          <p14:tracePt t="408090" x="10737850" y="4476750"/>
          <p14:tracePt t="408107" x="10750550" y="4483100"/>
          <p14:tracePt t="408124" x="10756900" y="4495800"/>
          <p14:tracePt t="408145" x="10756900" y="4502150"/>
          <p14:tracePt t="408164" x="10756900" y="4514850"/>
          <p14:tracePt t="408205" x="10782300" y="4527550"/>
          <p14:tracePt t="408222" x="10833100" y="4527550"/>
          <p14:tracePt t="408239" x="10858500" y="4521200"/>
          <p14:tracePt t="408256" x="10909300" y="4508500"/>
          <p14:tracePt t="408277" x="10941050" y="4495800"/>
          <p14:tracePt t="408311" x="10941050" y="4489450"/>
          <p14:tracePt t="408329" x="10947400" y="4483100"/>
          <p14:tracePt t="408351" x="10972800" y="4457700"/>
          <p14:tracePt t="408369" x="10985500" y="4457700"/>
          <p14:tracePt t="408386" x="11004550" y="4451350"/>
          <p14:tracePt t="408442" x="10998200" y="4445000"/>
          <p14:tracePt t="408460" x="10979150" y="4445000"/>
          <p14:tracePt t="408481" x="10972800" y="4445000"/>
          <p14:tracePt t="408498" x="10966450" y="4445000"/>
          <p14:tracePt t="408539" x="10953750" y="4451350"/>
          <p14:tracePt t="408555" x="10947400" y="4457700"/>
          <p14:tracePt t="408580" x="10934700" y="4470400"/>
          <p14:tracePt t="408603" x="10928350" y="4483100"/>
          <p14:tracePt t="408621" x="10928350" y="4495800"/>
          <p14:tracePt t="408637" x="10928350" y="4502150"/>
          <p14:tracePt t="408657" x="10928350" y="4508500"/>
          <p14:tracePt t="408679" x="10953750" y="4521200"/>
          <p14:tracePt t="408703" x="10972800" y="4527550"/>
          <p14:tracePt t="408726" x="10985500" y="4533900"/>
          <p14:tracePt t="408747" x="11004550" y="4540250"/>
          <p14:tracePt t="408764" x="11055350" y="4540250"/>
          <p14:tracePt t="408783" x="11131550" y="4521200"/>
          <p14:tracePt t="408801" x="11214100" y="4508500"/>
          <p14:tracePt t="408824" x="11277600" y="4502150"/>
          <p14:tracePt t="408840" x="11296650" y="4495800"/>
          <p14:tracePt t="408859" x="11303000" y="4495800"/>
          <p14:tracePt t="408933" x="11303000" y="4489450"/>
          <p14:tracePt t="408950" x="11296650" y="4483100"/>
          <p14:tracePt t="408968" x="11290300" y="4470400"/>
          <p14:tracePt t="408988" x="11277600" y="4457700"/>
          <p14:tracePt t="409010" x="11271250" y="4451350"/>
          <p14:tracePt t="409027" x="11245850" y="4445000"/>
          <p14:tracePt t="409048" x="11195050" y="4445000"/>
          <p14:tracePt t="409072" x="11099800" y="4445000"/>
          <p14:tracePt t="409091" x="11004550" y="4445000"/>
          <p14:tracePt t="409107" x="10947400" y="4445000"/>
          <p14:tracePt t="409126" x="10909300" y="4432300"/>
          <p14:tracePt t="409149" x="10890250" y="4425950"/>
          <p14:tracePt t="409206" x="10877550" y="4419600"/>
          <p14:tracePt t="409224" x="10852150" y="4413250"/>
          <p14:tracePt t="409241" x="10833100" y="4406900"/>
          <p14:tracePt t="409260" x="10820400" y="4406900"/>
          <p14:tracePt t="409281" x="10814050" y="4406900"/>
          <p14:tracePt t="409299" x="10814050" y="4413250"/>
          <p14:tracePt t="409315" x="10826750" y="4438650"/>
          <p14:tracePt t="409335" x="10922000" y="4483100"/>
          <p14:tracePt t="409352" x="11017250" y="4508500"/>
          <p14:tracePt t="409368" x="11131550" y="4527550"/>
          <p14:tracePt t="409385" x="11214100" y="4527550"/>
          <p14:tracePt t="409406" x="11341100" y="4527550"/>
          <p14:tracePt t="409423" x="11417300" y="4521200"/>
          <p14:tracePt t="409440" x="11493500" y="4521200"/>
          <p14:tracePt t="409457" x="11550650" y="4514850"/>
          <p14:tracePt t="409479" x="11626850" y="4508500"/>
          <p14:tracePt t="409497" x="11690350" y="4489450"/>
          <p14:tracePt t="409514" x="11747500" y="4476750"/>
          <p14:tracePt t="409531" x="11798300" y="4451350"/>
          <p14:tracePt t="409554" x="11842750" y="4425950"/>
          <p14:tracePt t="409572" x="11874500" y="4406900"/>
          <p14:tracePt t="409591" x="11887200" y="4381500"/>
          <p14:tracePt t="409615" x="11887200" y="4356100"/>
          <p14:tracePt t="409633" x="11874500" y="4337050"/>
          <p14:tracePt t="409651" x="11849100" y="4311650"/>
          <p14:tracePt t="409674" x="11811000" y="4286250"/>
          <p14:tracePt t="409690" x="11772900" y="4273550"/>
          <p14:tracePt t="409706" x="11722100" y="4260850"/>
          <p14:tracePt t="409726" x="11664950" y="4248150"/>
          <p14:tracePt t="409748" x="11576050" y="4235450"/>
          <p14:tracePt t="409766" x="11461750" y="4235450"/>
          <p14:tracePt t="409783" x="11353800" y="4235450"/>
          <p14:tracePt t="409804" x="11239500" y="4229100"/>
          <p14:tracePt t="409823" x="11131550" y="4229100"/>
          <p14:tracePt t="409842" x="11010900" y="4216400"/>
          <p14:tracePt t="409864" x="10953750" y="4216400"/>
          <p14:tracePt t="409881" x="10928350" y="4216400"/>
          <p14:tracePt t="409900" x="10896600" y="4241800"/>
          <p14:tracePt t="409920" x="10826750" y="4273550"/>
          <p14:tracePt t="409938" x="10788650" y="4298950"/>
          <p14:tracePt t="409960" x="10763250" y="4330700"/>
          <p14:tracePt t="409976" x="10750550" y="4368800"/>
          <p14:tracePt t="409994" x="10744200" y="4400550"/>
          <p14:tracePt t="410016" x="10756900" y="4489450"/>
          <p14:tracePt t="410033" x="10795000" y="4572000"/>
          <p14:tracePt t="410052" x="10814050" y="4610100"/>
          <p14:tracePt t="410074" x="10858500" y="4667250"/>
          <p14:tracePt t="410092" x="10890250" y="4686300"/>
          <p14:tracePt t="410109" x="10947400" y="4705350"/>
          <p14:tracePt t="410127" x="11061700" y="4718050"/>
          <p14:tracePt t="410149" x="11176000" y="4724400"/>
          <p14:tracePt t="410166" x="11290300" y="4724400"/>
          <p14:tracePt t="410185" x="11391900" y="4718050"/>
          <p14:tracePt t="410208" x="11449050" y="4711700"/>
          <p14:tracePt t="410225" x="11493500" y="4705350"/>
          <p14:tracePt t="410243" x="11639550" y="4673600"/>
          <p14:tracePt t="410267" x="11785600" y="4622800"/>
          <p14:tracePt t="410285" x="11836400" y="4597400"/>
          <p14:tracePt t="410307" x="11887200" y="4540250"/>
          <p14:tracePt t="410326" x="11899900" y="4502150"/>
          <p14:tracePt t="410347" x="11906250" y="4476750"/>
          <p14:tracePt t="410364" x="11899900" y="4451350"/>
          <p14:tracePt t="410382" x="11874500" y="4419600"/>
          <p14:tracePt t="410401" x="11855450" y="4400550"/>
          <p14:tracePt t="410423" x="11798300" y="4356100"/>
          <p14:tracePt t="410440" x="11766550" y="4330700"/>
          <p14:tracePt t="410459" x="11696700" y="4279900"/>
          <p14:tracePt t="410483" x="11645900" y="4241800"/>
          <p14:tracePt t="410502" x="11588750" y="4210050"/>
          <p14:tracePt t="410521" x="11499850" y="4184650"/>
          <p14:tracePt t="410543" x="11347450" y="4171950"/>
          <p14:tracePt t="410560" x="11156950" y="4159250"/>
          <p14:tracePt t="410577" x="11023600" y="4146550"/>
          <p14:tracePt t="410598" x="10833100" y="4171950"/>
          <p14:tracePt t="410621" x="10775950" y="4222750"/>
          <p14:tracePt t="410639" x="10769600" y="4254500"/>
          <p14:tracePt t="410656" x="10769600" y="4286250"/>
          <p14:tracePt t="410679" x="10775950" y="4324350"/>
          <p14:tracePt t="410696" x="10775950" y="4337050"/>
          <p14:tracePt t="410713" x="10782300" y="4343400"/>
          <p14:tracePt t="410732" x="10795000" y="4356100"/>
          <p14:tracePt t="410755" x="10814050" y="4381500"/>
          <p14:tracePt t="410772" x="10820400" y="4381500"/>
          <p14:tracePt t="410810" x="10826750" y="4381500"/>
          <p14:tracePt t="412050" x="10833100" y="4387850"/>
          <p14:tracePt t="412104" x="10909300" y="4394200"/>
          <p14:tracePt t="412127" x="10960100" y="4406900"/>
          <p14:tracePt t="412150" x="11055350" y="4425950"/>
          <p14:tracePt t="412170" x="11137900" y="4425950"/>
          <p14:tracePt t="412189" x="11188700" y="4425950"/>
          <p14:tracePt t="412211" x="11245850" y="4419600"/>
          <p14:tracePt t="412230" x="11271250" y="4413250"/>
          <p14:tracePt t="412249" x="11309350" y="4394200"/>
          <p14:tracePt t="412271" x="11328400" y="4375150"/>
          <p14:tracePt t="412287" x="11360150" y="4349750"/>
          <p14:tracePt t="412306" x="11398250" y="4324350"/>
          <p14:tracePt t="412323" x="11410950" y="4318000"/>
          <p14:tracePt t="412346" x="11417300" y="4318000"/>
          <p14:tracePt t="412489" x="11391900" y="4318000"/>
          <p14:tracePt t="412507" x="11372850" y="4324350"/>
          <p14:tracePt t="412526" x="11353800" y="4324350"/>
          <p14:tracePt t="412548" x="11328400" y="4324350"/>
          <p14:tracePt t="412567" x="11309350" y="4330700"/>
          <p14:tracePt t="412587" x="11277600" y="4330700"/>
          <p14:tracePt t="412612" x="11252200" y="4343400"/>
          <p14:tracePt t="412629" x="11233150" y="4343400"/>
          <p14:tracePt t="412648" x="11220450" y="4349750"/>
          <p14:tracePt t="412669" x="11201400" y="4356100"/>
          <p14:tracePt t="412687" x="11201400" y="4362450"/>
          <p14:tracePt t="412707" x="11188700" y="4362450"/>
          <p14:tracePt t="412725" x="11137900" y="4375150"/>
          <p14:tracePt t="412748" x="11093450" y="4413250"/>
          <p14:tracePt t="412766" x="11074400" y="4445000"/>
          <p14:tracePt t="412783" x="11061700" y="4476750"/>
          <p14:tracePt t="412801" x="11042650" y="4502150"/>
          <p14:tracePt t="412822" x="11017250" y="4527550"/>
          <p14:tracePt t="412840" x="10960100" y="4552950"/>
          <p14:tracePt t="412861" x="10877550" y="4591050"/>
          <p14:tracePt t="412881" x="10839450" y="4616450"/>
          <p14:tracePt t="412899" x="10814050" y="4629150"/>
          <p14:tracePt t="412917" x="10795000" y="4635500"/>
          <p14:tracePt t="412939" x="10788650" y="4635500"/>
          <p14:tracePt t="412956" x="10782300" y="4641850"/>
          <p14:tracePt t="412975" x="10763250" y="4648200"/>
          <p14:tracePt t="412994" x="10731500" y="4648200"/>
          <p14:tracePt t="413017" x="10712450" y="4648200"/>
          <p14:tracePt t="413033" x="10712450" y="4654550"/>
          <p14:tracePt t="413105" x="10718800" y="4654550"/>
          <p14:tracePt t="413132" x="10788650" y="4660900"/>
          <p14:tracePt t="413158" x="10883900" y="4686300"/>
          <p14:tracePt t="413176" x="10947400" y="4692650"/>
          <p14:tracePt t="413194" x="11004550" y="4692650"/>
          <p14:tracePt t="413219" x="11118850" y="4686300"/>
          <p14:tracePt t="413237" x="11201400" y="4673600"/>
          <p14:tracePt t="413255" x="11271250" y="4660900"/>
          <p14:tracePt t="413278" x="11334750" y="4660900"/>
          <p14:tracePt t="413295" x="11379200" y="4654550"/>
          <p14:tracePt t="413296" x="11398250" y="4654550"/>
          <p14:tracePt t="413312" x="11430000" y="4654550"/>
          <p14:tracePt t="413328" x="11468100" y="4654550"/>
          <p14:tracePt t="413350" x="11518900" y="4648200"/>
          <p14:tracePt t="413368" x="11582400" y="4648200"/>
          <p14:tracePt t="413388" x="11601450" y="4648200"/>
          <p14:tracePt t="413410" x="11614150" y="4641850"/>
          <p14:tracePt t="413428" x="11633200" y="4641850"/>
          <p14:tracePt t="413446" x="11684000" y="4641850"/>
          <p14:tracePt t="413469" x="11785600" y="4629150"/>
          <p14:tracePt t="413487" x="11855450" y="4616450"/>
          <p14:tracePt t="413504" x="11906250" y="4597400"/>
          <p14:tracePt t="413522" x="11950700" y="4565650"/>
          <p14:tracePt t="413547" x="11957050" y="4533900"/>
          <p14:tracePt t="413564" x="11950700" y="4521200"/>
          <p14:tracePt t="413582" x="11931650" y="4495800"/>
          <p14:tracePt t="413599" x="11912600" y="4476750"/>
          <p14:tracePt t="413621" x="11861800" y="4432300"/>
          <p14:tracePt t="413638" x="11823700" y="4406900"/>
          <p14:tracePt t="413654" x="11753850" y="4368800"/>
          <p14:tracePt t="413677" x="11677650" y="4349750"/>
          <p14:tracePt t="413693" x="11576050" y="4343400"/>
          <p14:tracePt t="413711" x="11493500" y="4337050"/>
          <p14:tracePt t="413732" x="11334750" y="4337050"/>
          <p14:tracePt t="413754" x="11144250" y="4349750"/>
          <p14:tracePt t="413771" x="10934700" y="4356100"/>
          <p14:tracePt t="413790" x="10680700" y="4362450"/>
          <p14:tracePt t="413813" x="10591800" y="4375150"/>
          <p14:tracePt t="413831" x="10585450" y="4394200"/>
          <p14:tracePt t="413848" x="10604500" y="4425950"/>
          <p14:tracePt t="413874" x="10693400" y="4514850"/>
          <p14:tracePt t="413891" x="10775950" y="4616450"/>
          <p14:tracePt t="413910" x="10807700" y="4692650"/>
          <p14:tracePt t="413929" x="10833100" y="4737100"/>
          <p14:tracePt t="413953" x="10890250" y="4781550"/>
          <p14:tracePt t="413971" x="11093450" y="4813300"/>
          <p14:tracePt t="413990" x="11334750" y="4826000"/>
          <p14:tracePt t="414012" x="11614150" y="4826000"/>
          <p14:tracePt t="414028" x="11677650" y="4826000"/>
          <p14:tracePt t="414047" x="11760200" y="4794250"/>
          <p14:tracePt t="414066" x="11779250" y="4775200"/>
          <p14:tracePt t="414087" x="11785600" y="4762500"/>
          <p14:tracePt t="414160" x="11779250" y="4762500"/>
          <p14:tracePt t="414178" x="11760200" y="4762500"/>
          <p14:tracePt t="414201" x="11722100" y="4762500"/>
          <p14:tracePt t="414219" x="11696700" y="4762500"/>
          <p14:tracePt t="414236" x="11684000" y="4762500"/>
          <p14:tracePt t="414275" x="11677650" y="4768850"/>
          <p14:tracePt t="414343" x="11677650" y="4775200"/>
          <p14:tracePt t="414423" x="11696700" y="4768850"/>
          <p14:tracePt t="414458" x="11703050" y="4768850"/>
          <p14:tracePt t="414537" x="11709400" y="4762500"/>
          <p14:tracePt t="414610" x="11709400" y="4756150"/>
          <p14:tracePt t="414632" x="11709400" y="4749800"/>
          <p14:tracePt t="414652" x="11709400" y="4743450"/>
          <p14:tracePt t="414673" x="11709400" y="4737100"/>
          <p14:tracePt t="414905" x="11703050" y="4737100"/>
          <p14:tracePt t="414934" x="11696700" y="4737100"/>
          <p14:tracePt t="415019" x="11703050" y="4737100"/>
          <p14:tracePt t="415046" x="11785600" y="4743450"/>
          <p14:tracePt t="415067" x="11855450" y="4762500"/>
          <p14:tracePt t="415085" x="11880850" y="4775200"/>
          <p14:tracePt t="415103" x="11887200" y="4787900"/>
          <p14:tracePt t="415121" x="11887200" y="4806950"/>
          <p14:tracePt t="415145" x="11880850" y="4813300"/>
          <p14:tracePt t="415227" x="11880850" y="4806950"/>
          <p14:tracePt t="415248" x="11874500" y="4806950"/>
          <p14:tracePt t="415267" x="11855450" y="4806950"/>
          <p14:tracePt t="415291" x="11830050" y="4806950"/>
          <p14:tracePt t="415311" x="11823700" y="4813300"/>
          <p14:tracePt t="415328" x="11817350" y="4813300"/>
          <p14:tracePt t="415367" x="11811000" y="4813300"/>
          <p14:tracePt t="415403" x="11811000" y="4806950"/>
          <p14:tracePt t="415421" x="11804650" y="4800600"/>
          <p14:tracePt t="415439" x="11798300" y="4794250"/>
          <p14:tracePt t="415460" x="11798300" y="4787900"/>
          <p14:tracePt t="415481" x="11798300" y="4781550"/>
          <p14:tracePt t="415575" x="11798300" y="4775200"/>
          <p14:tracePt t="415629" x="11798300" y="4756150"/>
          <p14:tracePt t="415685" x="11791950" y="4756150"/>
          <p14:tracePt t="415702" x="11791950" y="4749800"/>
          <p14:tracePt t="415719" x="11791950" y="4743450"/>
          <p14:tracePt t="415742" x="11791950" y="4737100"/>
          <p14:tracePt t="415764" x="11791950" y="4730750"/>
          <p14:tracePt t="415815" x="11791950" y="4724400"/>
          <p14:tracePt t="415858" x="11791950" y="4705350"/>
          <p14:tracePt t="415952" x="11791950" y="4699000"/>
          <p14:tracePt t="415996" x="11779250" y="4699000"/>
          <p14:tracePt t="416021" x="11772900" y="4699000"/>
          <p14:tracePt t="416039" x="11766550" y="4699000"/>
          <p14:tracePt t="416081" x="11760200" y="4699000"/>
          <p14:tracePt t="416113" x="11753850" y="4699000"/>
          <p14:tracePt t="416154" x="11747500" y="4699000"/>
          <p14:tracePt t="416173" x="11734800" y="4699000"/>
          <p14:tracePt t="416191" x="11728450" y="4699000"/>
          <p14:tracePt t="416229" x="11728450" y="4692650"/>
          <p14:tracePt t="416247" x="11722100" y="4692650"/>
          <p14:tracePt t="416270" x="11722100" y="4686300"/>
          <p14:tracePt t="416304" x="11715750" y="4679950"/>
          <p14:tracePt t="416322" x="11715750" y="4673600"/>
          <p14:tracePt t="416411" x="11709400" y="4673600"/>
          <p14:tracePt t="416429" x="11703050" y="4679950"/>
          <p14:tracePt t="416446" x="11696700" y="4679950"/>
          <p14:tracePt t="416462" x="11690350" y="4679950"/>
          <p14:tracePt t="416500" x="11684000" y="4686300"/>
          <p14:tracePt t="416516" x="11677650" y="4686300"/>
          <p14:tracePt t="416541" x="11671300" y="4692650"/>
          <p14:tracePt t="416557" x="11652250" y="4705350"/>
          <p14:tracePt t="416574" x="11639550" y="4711700"/>
          <p14:tracePt t="416592" x="11626850" y="4724400"/>
          <p14:tracePt t="416614" x="11607800" y="4730750"/>
          <p14:tracePt t="416632" x="11595100" y="4730750"/>
          <p14:tracePt t="416650" x="11582400" y="4737100"/>
          <p14:tracePt t="416672" x="11525250" y="4749800"/>
          <p14:tracePt t="416690" x="11423650" y="4768850"/>
          <p14:tracePt t="416707" x="11252200" y="4787900"/>
          <p14:tracePt t="416726" x="11036300" y="4832350"/>
          <p14:tracePt t="416748" x="10775950" y="4857750"/>
          <p14:tracePt t="416764" x="10668000" y="4845050"/>
          <p14:tracePt t="416781" x="10623550" y="4832350"/>
          <p14:tracePt t="416799" x="10617200" y="4832350"/>
          <p14:tracePt t="416872" x="10610850" y="4832350"/>
          <p14:tracePt t="416919" x="10617200" y="4832350"/>
          <p14:tracePt t="416950" x="10648950" y="4832350"/>
          <p14:tracePt t="416967" x="10693400" y="4826000"/>
          <p14:tracePt t="416986" x="10725150" y="4826000"/>
          <p14:tracePt t="417009" x="10788650" y="4845050"/>
          <p14:tracePt t="417026" x="10826750" y="4857750"/>
          <p14:tracePt t="417045" x="10883900" y="4883150"/>
          <p14:tracePt t="417067" x="10909300" y="4889500"/>
          <p14:tracePt t="417085" x="10941050" y="4895850"/>
          <p14:tracePt t="417104" x="10998200" y="4902200"/>
          <p14:tracePt t="417123" x="11017250" y="4902200"/>
          <p14:tracePt t="417146" x="11049000" y="4902200"/>
          <p14:tracePt t="417165" x="11055350" y="4902200"/>
          <p14:tracePt t="417286" x="10972800" y="4914900"/>
          <p14:tracePt t="417304" x="10902950" y="4914900"/>
          <p14:tracePt t="417321" x="10858500" y="4921250"/>
          <p14:tracePt t="417345" x="10801350" y="4921250"/>
          <p14:tracePt t="417363" x="10782300" y="4921250"/>
          <p14:tracePt t="417380" x="10763250" y="4921250"/>
          <p14:tracePt t="417403" x="10693400" y="4921250"/>
          <p14:tracePt t="417420" x="10668000" y="4914900"/>
          <p14:tracePt t="417439" x="10661650" y="4914900"/>
          <p14:tracePt t="417478" x="10668000" y="4914900"/>
          <p14:tracePt t="417496" x="10668000" y="4921250"/>
          <p14:tracePt t="417515" x="10680700" y="4933950"/>
          <p14:tracePt t="417534" x="10699750" y="4933950"/>
          <p14:tracePt t="417556" x="10712450" y="4940300"/>
          <p14:tracePt t="417594" x="10744200" y="4940300"/>
          <p14:tracePt t="417619" x="10909300" y="4927600"/>
          <p14:tracePt t="417637" x="10991850" y="4921250"/>
          <p14:tracePt t="417656" x="11074400" y="4914900"/>
          <p14:tracePt t="417679" x="11118850" y="4908550"/>
          <p14:tracePt t="417698" x="11131550" y="4908550"/>
          <p14:tracePt t="417739" x="11182350" y="4902200"/>
          <p14:tracePt t="417757" x="11290300" y="4889500"/>
          <p14:tracePt t="417774" x="11480800" y="4864100"/>
          <p14:tracePt t="417794" x="11684000" y="4838700"/>
          <p14:tracePt t="417816" x="11760200" y="4826000"/>
          <p14:tracePt t="417833" x="11772900" y="4813300"/>
          <p14:tracePt t="417852" x="11779250" y="4794250"/>
          <p14:tracePt t="417875" x="11772900" y="4768850"/>
          <p14:tracePt t="417893" x="11753850" y="4737100"/>
          <p14:tracePt t="417911" x="11715750" y="4711700"/>
          <p14:tracePt t="417929" x="11677650" y="4686300"/>
          <p14:tracePt t="417953" x="11607800" y="4648200"/>
          <p14:tracePt t="417971" x="11576050" y="4635500"/>
          <p14:tracePt t="417990" x="11550650" y="4635500"/>
          <p14:tracePt t="418012" x="11499850" y="4629150"/>
          <p14:tracePt t="418030" x="11423650" y="4648200"/>
          <p14:tracePt t="418048" x="11341100" y="4654550"/>
          <p14:tracePt t="418067" x="11188700" y="4667250"/>
          <p14:tracePt t="418090" x="11074400" y="4673600"/>
          <p14:tracePt t="418108" x="11036300" y="4679950"/>
          <p14:tracePt t="418125" x="11029950" y="4686300"/>
          <p14:tracePt t="418146" x="11029950" y="4705350"/>
          <p14:tracePt t="418164" x="11036300" y="4724400"/>
          <p14:tracePt t="418182" x="11049000" y="4743450"/>
          <p14:tracePt t="418205" x="11061700" y="4762500"/>
          <p14:tracePt t="418223" x="11068050" y="4762500"/>
          <p14:tracePt t="418241" x="11068050" y="4768850"/>
          <p14:tracePt t="418263" x="11068050" y="4775200"/>
          <p14:tracePt t="418281" x="11061700" y="4781550"/>
          <p14:tracePt t="418317" x="11055350" y="4787900"/>
          <p14:tracePt t="418490" x="11049000" y="4794250"/>
          <p14:tracePt t="418958" x="11049000" y="4787900"/>
          <p14:tracePt t="419318" x="11042650" y="4787900"/>
          <p14:tracePt t="419425" x="11042650" y="4781550"/>
          <p14:tracePt t="419454" x="11036300" y="4775200"/>
          <p14:tracePt t="419476" x="11036300" y="4768850"/>
          <p14:tracePt t="419494" x="11029950" y="4768850"/>
          <p14:tracePt t="419518" x="11023600" y="4768850"/>
          <p14:tracePt t="419559" x="10972800" y="4762500"/>
          <p14:tracePt t="419578" x="10934700" y="4756150"/>
          <p14:tracePt t="419597" x="10877550" y="4749800"/>
          <p14:tracePt t="419620" x="10858500" y="4743450"/>
          <p14:tracePt t="419638" x="10858500" y="4737100"/>
          <p14:tracePt t="419655" x="10852150" y="4737100"/>
          <p14:tracePt t="419678" x="10801350" y="4737100"/>
          <p14:tracePt t="419695" x="10642600" y="4737100"/>
          <p14:tracePt t="419712" x="10401300" y="4724400"/>
          <p14:tracePt t="419730" x="10128250" y="4718050"/>
          <p14:tracePt t="419752" x="9772650" y="4718050"/>
          <p14:tracePt t="419769" x="9632950" y="4724400"/>
          <p14:tracePt t="419788" x="9594850" y="4737100"/>
          <p14:tracePt t="419840" x="9582150" y="4743450"/>
          <p14:tracePt t="419867" x="9499600" y="4749800"/>
          <p14:tracePt t="419890" x="9309100" y="4756150"/>
          <p14:tracePt t="419909" x="9251950" y="4762500"/>
          <p14:tracePt t="419929" x="9245600" y="4762500"/>
          <p14:tracePt t="419972" x="9277350" y="4762500"/>
          <p14:tracePt t="419991" x="9353550" y="4762500"/>
          <p14:tracePt t="420013" x="9366250" y="4762500"/>
          <p14:tracePt t="420091" x="9372600" y="4762500"/>
          <p14:tracePt t="420116" x="9378950" y="4762500"/>
          <p14:tracePt t="420137" x="9398000" y="4762500"/>
          <p14:tracePt t="420155" x="9410700" y="4762500"/>
          <p14:tracePt t="420214" x="9410700" y="4756150"/>
          <p14:tracePt t="420231" x="9417050" y="4749800"/>
          <p14:tracePt t="420253" x="9429750" y="4737100"/>
          <p14:tracePt t="420276" x="9442450" y="4724400"/>
          <p14:tracePt t="420344" x="9442450" y="4718050"/>
          <p14:tracePt t="420441" x="9442450" y="4724400"/>
          <p14:tracePt t="420473" x="9442450" y="4737100"/>
          <p14:tracePt t="420494" x="9442450" y="4743450"/>
          <p14:tracePt t="420511" x="9436100" y="4749800"/>
          <p14:tracePt t="420529" x="9423400" y="4749800"/>
          <p14:tracePt t="420551" x="9417050" y="4749800"/>
          <p14:tracePt t="420571" x="9398000" y="4749800"/>
          <p14:tracePt t="420593" x="9385300" y="4743450"/>
          <p14:tracePt t="420614" x="9378950" y="4743450"/>
          <p14:tracePt t="420649" x="9353550" y="4756150"/>
          <p14:tracePt t="420671" x="9169400" y="4889500"/>
          <p14:tracePt t="420690" x="8902700" y="5041900"/>
          <p14:tracePt t="420709" x="8369300" y="5295900"/>
          <p14:tracePt t="420728" x="8026400" y="5429250"/>
          <p14:tracePt t="420750" x="7594600" y="5600700"/>
          <p14:tracePt t="420766" x="7435850" y="5676900"/>
          <p14:tracePt t="420784" x="7391400" y="5708650"/>
          <p14:tracePt t="420804" x="7385050" y="5734050"/>
          <p14:tracePt t="420871" x="7391400" y="5734050"/>
          <p14:tracePt t="420888" x="7391400" y="5721350"/>
          <p14:tracePt t="420907" x="7391400" y="5708650"/>
          <p14:tracePt t="420946" x="7397750" y="5702300"/>
          <p14:tracePt t="420963" x="7454900" y="5670550"/>
          <p14:tracePt t="420983" x="7531100" y="5645150"/>
          <p14:tracePt t="421005" x="7594600" y="5619750"/>
          <p14:tracePt t="421022" x="7620000" y="5607050"/>
          <p14:tracePt t="421040" x="7651750" y="5594350"/>
          <p14:tracePt t="421060" x="7747000" y="5581650"/>
          <p14:tracePt t="421083" x="7861300" y="5575300"/>
          <p14:tracePt t="421101" x="8020050" y="5556250"/>
          <p14:tracePt t="421118" x="8102600" y="5530850"/>
          <p14:tracePt t="421135" x="8121650" y="5505450"/>
          <p14:tracePt t="421159" x="8147050" y="5473700"/>
          <p14:tracePt t="421177" x="8172450" y="5454650"/>
          <p14:tracePt t="421198" x="8235950" y="5410200"/>
          <p14:tracePt t="421221" x="8299450" y="5372100"/>
          <p14:tracePt t="421238" x="8331200" y="5340350"/>
          <p14:tracePt t="421257" x="8350250" y="5314950"/>
          <p14:tracePt t="421280" x="8356600" y="5276850"/>
          <p14:tracePt t="421298" x="8350250" y="5251450"/>
          <p14:tracePt t="421316" x="8331200" y="5238750"/>
          <p14:tracePt t="421341" x="8305800" y="5232400"/>
          <p14:tracePt t="421414" x="8299450" y="5232400"/>
          <p14:tracePt t="421432" x="8293100" y="5232400"/>
          <p14:tracePt t="421450" x="8286750" y="5232400"/>
          <p14:tracePt t="421471" x="8280400" y="5232400"/>
          <p14:tracePt t="421489" x="8274050" y="5232400"/>
          <p14:tracePt t="421507" x="8267700" y="5226050"/>
          <p14:tracePt t="421524" x="8261350" y="5226050"/>
          <p14:tracePt t="421546" x="8255000" y="5226050"/>
          <p14:tracePt t="421564" x="8248650" y="5226050"/>
          <p14:tracePt t="421686" x="8261350" y="5219700"/>
          <p14:tracePt t="421712" x="8286750" y="5219700"/>
          <p14:tracePt t="421730" x="8299450" y="5219700"/>
          <p14:tracePt t="421753" x="8318500" y="5219700"/>
          <p14:tracePt t="421772" x="8343900" y="5213350"/>
          <p14:tracePt t="421790" x="8356600" y="5213350"/>
          <p14:tracePt t="421916" x="8350250" y="5213350"/>
          <p14:tracePt t="421949" x="8337550" y="5200650"/>
          <p14:tracePt t="421973" x="8318500" y="5194300"/>
          <p14:tracePt t="421995" x="8255000" y="5194300"/>
          <p14:tracePt t="422018" x="8159750" y="5194300"/>
          <p14:tracePt t="422035" x="8115300" y="5194300"/>
          <p14:tracePt t="422052" x="8096250" y="5194300"/>
          <p14:tracePt t="422075" x="8096250" y="5200650"/>
          <p14:tracePt t="422096" x="8108950" y="5207000"/>
          <p14:tracePt t="422164" x="8115300" y="5207000"/>
          <p14:tracePt t="422183" x="8147050" y="5219700"/>
          <p14:tracePt t="422205" x="8229600" y="5245100"/>
          <p14:tracePt t="422223" x="8286750" y="5257800"/>
          <p14:tracePt t="422240" x="8318500" y="5264150"/>
          <p14:tracePt t="422258" x="8331200" y="5264150"/>
          <p14:tracePt t="422280" x="8356600" y="5264150"/>
          <p14:tracePt t="422299" x="8369300" y="5264150"/>
          <p14:tracePt t="422317" x="8394700" y="5264150"/>
          <p14:tracePt t="422335" x="8413750" y="5264150"/>
          <p14:tracePt t="422357" x="8439150" y="5264150"/>
          <p14:tracePt t="422374" x="8477250" y="5264150"/>
          <p14:tracePt t="422394" x="8515350" y="5264150"/>
          <p14:tracePt t="422417" x="8616950" y="5276850"/>
          <p14:tracePt t="422434" x="8680450" y="5276850"/>
          <p14:tracePt t="422451" x="8763000" y="5276850"/>
          <p14:tracePt t="422474" x="8820150" y="5276850"/>
          <p14:tracePt t="422491" x="8858250" y="5276850"/>
          <p14:tracePt t="422509" x="8877300" y="5270500"/>
          <p14:tracePt t="422529" x="8909050" y="5270500"/>
          <p14:tracePt t="422551" x="8953500" y="5264150"/>
          <p14:tracePt t="422568" x="8997950" y="5257800"/>
          <p14:tracePt t="422587" x="9017000" y="5251450"/>
          <p14:tracePt t="422609" x="9036050" y="5245100"/>
          <p14:tracePt t="422632" x="9055100" y="5232400"/>
          <p14:tracePt t="422649" x="9061450" y="5219700"/>
          <p14:tracePt t="422672" x="9067800" y="5200650"/>
          <p14:tracePt t="422689" x="9074150" y="5187950"/>
          <p14:tracePt t="422707" x="9074150" y="5175250"/>
          <p14:tracePt t="422725" x="9074150" y="5149850"/>
          <p14:tracePt t="422747" x="9067800" y="5124450"/>
          <p14:tracePt t="422765" x="9048750" y="5105400"/>
          <p14:tracePt t="422782" x="9036050" y="5086350"/>
          <p14:tracePt t="422801" x="9004300" y="5054600"/>
          <p14:tracePt t="422822" x="8978900" y="5035550"/>
          <p14:tracePt t="422840" x="8947150" y="5010150"/>
          <p14:tracePt t="422858" x="8915400" y="4997450"/>
          <p14:tracePt t="422882" x="8845550" y="4972050"/>
          <p14:tracePt t="422899" x="8775700" y="4959350"/>
          <p14:tracePt t="422917" x="8712200" y="4953000"/>
          <p14:tracePt t="422939" x="8623300" y="4940300"/>
          <p14:tracePt t="422958" x="8559800" y="4933950"/>
          <p14:tracePt t="422975" x="8528050" y="4927600"/>
          <p14:tracePt t="422992" x="8445500" y="4927600"/>
          <p14:tracePt t="423015" x="8299450" y="4908550"/>
          <p14:tracePt t="423032" x="8216900" y="4889500"/>
          <p14:tracePt t="423052" x="8153400" y="4876800"/>
          <p14:tracePt t="423072" x="8128000" y="4876800"/>
          <p14:tracePt t="423092" x="8121650" y="4876800"/>
          <p14:tracePt t="423109" x="8108950" y="4889500"/>
          <p14:tracePt t="423127" x="8096250" y="4914900"/>
          <p14:tracePt t="423151" x="8058150" y="4965700"/>
          <p14:tracePt t="423168" x="8032750" y="5010150"/>
          <p14:tracePt t="423185" x="8020050" y="5060950"/>
          <p14:tracePt t="423208" x="8026400" y="5130800"/>
          <p14:tracePt t="423227" x="8070850" y="5181600"/>
          <p14:tracePt t="423245" x="8102600" y="5200650"/>
          <p14:tracePt t="423264" x="8128000" y="5213350"/>
          <p14:tracePt t="423287" x="8159750" y="5219700"/>
          <p14:tracePt t="423306" x="8191500" y="5232400"/>
          <p14:tracePt t="423326" x="8299450" y="5251450"/>
          <p14:tracePt t="423348" x="8439150" y="5264150"/>
          <p14:tracePt t="423366" x="8540750" y="5270500"/>
          <p14:tracePt t="423385" x="8591550" y="5270500"/>
          <p14:tracePt t="423407" x="8642350" y="5270500"/>
          <p14:tracePt t="423425" x="8686800" y="5251450"/>
          <p14:tracePt t="423443" x="8737600" y="5232400"/>
          <p14:tracePt t="423466" x="8826500" y="5213350"/>
          <p14:tracePt t="423485" x="8890000" y="5194300"/>
          <p14:tracePt t="423502" x="8915400" y="5181600"/>
          <p14:tracePt t="423521" x="8928100" y="5175250"/>
          <p14:tracePt t="423540" x="8934450" y="5168900"/>
          <p14:tracePt t="423568" x="8947150" y="5156200"/>
          <p14:tracePt t="423614" x="8978900" y="5130800"/>
          <p14:tracePt t="423637" x="8985250" y="5124450"/>
          <p14:tracePt t="423657" x="8985250" y="5118100"/>
          <p14:tracePt t="423734" x="8972550" y="5111750"/>
          <p14:tracePt t="423752" x="8953500" y="5111750"/>
          <p14:tracePt t="423774" x="8928100" y="5111750"/>
          <p14:tracePt t="423814" x="8921750" y="5111750"/>
          <p14:tracePt t="423831" x="8915400" y="5111750"/>
          <p14:tracePt t="423866" x="8909050" y="5111750"/>
          <p14:tracePt t="423884" x="8909050" y="5118100"/>
          <p14:tracePt t="423903" x="8902700" y="5118100"/>
          <p14:tracePt t="423918" x="8896350" y="5118100"/>
          <p14:tracePt t="423937" x="8896350" y="5124450"/>
          <p14:tracePt t="423974" x="8890000" y="5124450"/>
          <p14:tracePt t="424042" x="8883650" y="5124450"/>
          <p14:tracePt t="424059" x="8877300" y="5130800"/>
          <p14:tracePt t="424081" x="8870950" y="5130800"/>
          <p14:tracePt t="424097" x="8864600" y="5130800"/>
          <p14:tracePt t="424283" x="8883650" y="5130800"/>
          <p14:tracePt t="424300" x="8921750" y="5124450"/>
          <p14:tracePt t="424319" x="9017000" y="5118100"/>
          <p14:tracePt t="424337" x="9124950" y="5118100"/>
          <p14:tracePt t="424360" x="9347200" y="5149850"/>
          <p14:tracePt t="424378" x="9455150" y="5162550"/>
          <p14:tracePt t="424398" x="9505950" y="5168900"/>
          <p14:tracePt t="424420" x="9512300" y="5168900"/>
          <p14:tracePt t="424438" x="9531350" y="5168900"/>
          <p14:tracePt t="424458" x="9620250" y="5162550"/>
          <p14:tracePt t="424481" x="9753600" y="5162550"/>
          <p14:tracePt t="424499" x="9817100" y="5162550"/>
          <p14:tracePt t="424518" x="9848850" y="5162550"/>
          <p14:tracePt t="424571" x="9842500" y="5162550"/>
          <p14:tracePt t="424612" x="9886950" y="5175250"/>
          <p14:tracePt t="424630" x="9975850" y="5187950"/>
          <p14:tracePt t="424648" x="10077450" y="5200650"/>
          <p14:tracePt t="424669" x="10121900" y="5200650"/>
          <p14:tracePt t="424686" x="10147300" y="5200650"/>
          <p14:tracePt t="424702" x="10160000" y="5200650"/>
          <p14:tracePt t="424723" x="10185400" y="5207000"/>
          <p14:tracePt t="424744" x="10223500" y="5213350"/>
          <p14:tracePt t="424763" x="10280650" y="5219700"/>
          <p14:tracePt t="424779" x="10306050" y="5219700"/>
          <p14:tracePt t="424796" x="10325100" y="5219700"/>
          <p14:tracePt t="424833" x="10350500" y="5219700"/>
          <p14:tracePt t="424852" x="10382250" y="5219700"/>
          <p14:tracePt t="424874" x="10433050" y="5219700"/>
          <p14:tracePt t="424891" x="10445750" y="5219700"/>
          <p14:tracePt t="424909" x="10452100" y="5219700"/>
          <p14:tracePt t="425180" x="10452100" y="5213350"/>
          <p14:tracePt t="425198" x="10477500" y="5207000"/>
          <p14:tracePt t="425221" x="10566400" y="5200650"/>
          <p14:tracePt t="425239" x="10604500" y="5200650"/>
          <p14:tracePt t="425259" x="10629900" y="5200650"/>
          <p14:tracePt t="425281" x="10648950" y="5200650"/>
          <p14:tracePt t="425299" x="10655300" y="5200650"/>
          <p14:tracePt t="425319" x="10668000" y="5200650"/>
          <p14:tracePt t="425340" x="10674350" y="5200650"/>
          <p14:tracePt t="425356" x="10687050" y="5200650"/>
          <p14:tracePt t="425373" x="10712450" y="5194300"/>
          <p14:tracePt t="425389" x="10731500" y="5187950"/>
          <p14:tracePt t="425411" x="10756900" y="5175250"/>
          <p14:tracePt t="425432" x="10763250" y="5168900"/>
          <p14:tracePt t="425629" x="10763250" y="5162550"/>
          <p14:tracePt t="425688" x="10756900" y="5162550"/>
          <p14:tracePt t="425705" x="10744200" y="5162550"/>
          <p14:tracePt t="425724" x="10731500" y="5162550"/>
          <p14:tracePt t="425746" x="10718800" y="5162550"/>
          <p14:tracePt t="425879" x="10712450" y="5162550"/>
          <p14:tracePt t="425907" x="10706100" y="5162550"/>
          <p14:tracePt t="425932" x="10699750" y="5162550"/>
          <p14:tracePt t="426097" x="10693400" y="5162550"/>
          <p14:tracePt t="426244" x="10687050" y="5162550"/>
          <p14:tracePt t="426279" x="10680700" y="5162550"/>
          <p14:tracePt t="426310" x="10674350" y="5162550"/>
          <p14:tracePt t="426383" x="10668000" y="5162550"/>
          <p14:tracePt t="426617" x="10655300" y="5162550"/>
          <p14:tracePt t="426637" x="10648950" y="5156200"/>
          <p14:tracePt t="426656" x="10629900" y="5156200"/>
          <p14:tracePt t="426744" x="10623550" y="5156200"/>
          <p14:tracePt t="426781" x="10617200" y="5156200"/>
          <p14:tracePt t="426798" x="10610850" y="5156200"/>
          <p14:tracePt t="426821" x="10591800" y="5156200"/>
          <p14:tracePt t="426839" x="10579100" y="5156200"/>
          <p14:tracePt t="426858" x="10560050" y="5156200"/>
          <p14:tracePt t="426880" x="10534650" y="5149850"/>
          <p14:tracePt t="426899" x="10509250" y="5149850"/>
          <p14:tracePt t="426918" x="10496550" y="5149850"/>
          <p14:tracePt t="426940" x="10464800" y="5149850"/>
          <p14:tracePt t="426958" x="10414000" y="5149850"/>
          <p14:tracePt t="426977" x="10375900" y="5149850"/>
          <p14:tracePt t="426995" x="10255250" y="5149850"/>
          <p14:tracePt t="427016" x="10217150" y="5149850"/>
          <p14:tracePt t="427035" x="10121900" y="5149850"/>
          <p14:tracePt t="427054" x="10090150" y="5149850"/>
          <p14:tracePt t="427076" x="9982200" y="5156200"/>
          <p14:tracePt t="427093" x="9734550" y="5162550"/>
          <p14:tracePt t="427111" x="9378950" y="5162550"/>
          <p14:tracePt t="427130" x="8870950" y="5162550"/>
          <p14:tracePt t="427153" x="8667750" y="5162550"/>
          <p14:tracePt t="427172" x="8534400" y="5162550"/>
          <p14:tracePt t="427191" x="8528050" y="5162550"/>
          <p14:tracePt t="427213" x="8521700" y="5168900"/>
          <p14:tracePt t="427231" x="8489950" y="5194300"/>
          <p14:tracePt t="427250" x="8432800" y="5213350"/>
          <p14:tracePt t="427273" x="8280400" y="5219700"/>
          <p14:tracePt t="427291" x="8204200" y="5226050"/>
          <p14:tracePt t="427309" x="8185150" y="5226050"/>
          <p14:tracePt t="427329" x="8185150" y="5232400"/>
          <p14:tracePt t="427352" x="8172450" y="5264150"/>
          <p14:tracePt t="427370" x="8153400" y="5289550"/>
          <p14:tracePt t="427388" x="8128000" y="5314950"/>
          <p14:tracePt t="427412" x="8077200" y="5346700"/>
          <p14:tracePt t="427431" x="8070850" y="5346700"/>
          <p14:tracePt t="427494" x="8064500" y="5346700"/>
          <p14:tracePt t="427514" x="8013700" y="5359400"/>
          <p14:tracePt t="427532" x="7937500" y="5372100"/>
          <p14:tracePt t="427554" x="7842250" y="5384800"/>
          <p14:tracePt t="427571" x="7829550" y="5384800"/>
          <p14:tracePt t="427590" x="7842250" y="5384800"/>
          <p14:tracePt t="427615" x="7937500" y="5384800"/>
          <p14:tracePt t="427633" x="8058150" y="5384800"/>
          <p14:tracePt t="427655" x="8153400" y="5384800"/>
          <p14:tracePt t="427676" x="8172450" y="5384800"/>
          <p14:tracePt t="427693" x="8178800" y="5384800"/>
          <p14:tracePt t="427710" x="8229600" y="5384800"/>
          <p14:tracePt t="427727" x="8305800" y="5391150"/>
          <p14:tracePt t="427749" x="8394700" y="5391150"/>
          <p14:tracePt t="427767" x="8515350" y="5397500"/>
          <p14:tracePt t="427786" x="8572500" y="5397500"/>
          <p14:tracePt t="427808" x="8610600" y="5397500"/>
          <p14:tracePt t="427827" x="8616950" y="5397500"/>
          <p14:tracePt t="427865" x="8636000" y="5397500"/>
          <p14:tracePt t="427883" x="8655050" y="5397500"/>
          <p14:tracePt t="427901" x="8680450" y="5397500"/>
          <p14:tracePt t="427918" x="8712200" y="5397500"/>
          <p14:tracePt t="427959" x="8775700" y="5378450"/>
          <p14:tracePt t="427978" x="8813800" y="5359400"/>
          <p14:tracePt t="427997" x="8826500" y="5346700"/>
          <p14:tracePt t="428020" x="8858250" y="5327650"/>
          <p14:tracePt t="428038" x="8870950" y="5314950"/>
          <p14:tracePt t="428058" x="8883650" y="5289550"/>
          <p14:tracePt t="428081" x="8883650" y="5270500"/>
          <p14:tracePt t="428101" x="8877300" y="5245100"/>
          <p14:tracePt t="428119" x="8851900" y="5226050"/>
          <p14:tracePt t="428146" x="8750300" y="5175250"/>
          <p14:tracePt t="428166" x="8667750" y="5149850"/>
          <p14:tracePt t="428186" x="8591550" y="5137150"/>
          <p14:tracePt t="428210" x="8521700" y="5130800"/>
          <p14:tracePt t="428228" x="8496300" y="5124450"/>
          <p14:tracePt t="428246" x="8483600" y="5124450"/>
          <p14:tracePt t="428269" x="8407400" y="5124450"/>
          <p14:tracePt t="428286" x="8331200" y="5130800"/>
          <p14:tracePt t="428304" x="8274050" y="5137150"/>
          <p14:tracePt t="428322" x="8172450" y="5137150"/>
          <p14:tracePt t="428345" x="8140700" y="5143500"/>
          <p14:tracePt t="428365" x="8096250" y="5143500"/>
          <p14:tracePt t="428383" x="8077200" y="5143500"/>
          <p14:tracePt t="428424" x="8013700" y="5181600"/>
          <p14:tracePt t="428442" x="7988300" y="5200650"/>
          <p14:tracePt t="428462" x="7956550" y="5232400"/>
          <p14:tracePt t="428484" x="7950200" y="5245100"/>
          <p14:tracePt t="428502" x="7943850" y="5245100"/>
          <p14:tracePt t="428524" x="7937500" y="5257800"/>
          <p14:tracePt t="428548" x="7931150" y="5283200"/>
          <p14:tracePt t="428566" x="7931150" y="5295900"/>
          <p14:tracePt t="428586" x="7937500" y="5314950"/>
          <p14:tracePt t="428609" x="7956550" y="5327650"/>
          <p14:tracePt t="428628" x="7975600" y="5346700"/>
          <p14:tracePt t="428648" x="7994650" y="5359400"/>
          <p14:tracePt t="428672" x="8032750" y="5384800"/>
          <p14:tracePt t="428689" x="8070850" y="5403850"/>
          <p14:tracePt t="428708" x="8128000" y="5429250"/>
          <p14:tracePt t="428728" x="8197850" y="5454650"/>
          <p14:tracePt t="428751" x="8223250" y="5467350"/>
          <p14:tracePt t="428770" x="8229600" y="5473700"/>
          <p14:tracePt t="428790" x="8248650" y="5480050"/>
          <p14:tracePt t="428814" x="8305800" y="5486400"/>
          <p14:tracePt t="428832" x="8394700" y="5486400"/>
          <p14:tracePt t="428852" x="8451850" y="5486400"/>
          <p14:tracePt t="428874" x="8515350" y="5486400"/>
          <p14:tracePt t="428891" x="8534400" y="5480050"/>
          <p14:tracePt t="428926" x="8540750" y="5480050"/>
          <p14:tracePt t="429295" x="8547100" y="5480050"/>
          <p14:tracePt t="429342" x="8655050" y="5537200"/>
          <p14:tracePt t="429361" x="8705850" y="5556250"/>
          <p14:tracePt t="429380" x="8724900" y="5556250"/>
          <p14:tracePt t="429402" x="8775700" y="5543550"/>
          <p14:tracePt t="429421" x="8870950" y="5537200"/>
          <p14:tracePt t="429441" x="9055100" y="5537200"/>
          <p14:tracePt t="429459" x="9207500" y="5537200"/>
          <p14:tracePt t="429482" x="9372600" y="5530850"/>
          <p14:tracePt t="429501" x="9404350" y="5524500"/>
          <p14:tracePt t="429521" x="9417050" y="5518150"/>
          <p14:tracePt t="429545" x="9448800" y="5505450"/>
          <p14:tracePt t="429563" x="9525000" y="5492750"/>
          <p14:tracePt t="429581" x="9626600" y="5486400"/>
          <p14:tracePt t="429600" x="9785350" y="5480050"/>
          <p14:tracePt t="429624" x="9848850" y="5473700"/>
          <p14:tracePt t="429661" x="9855200" y="5473700"/>
          <p14:tracePt t="429683" x="9861550" y="5467350"/>
          <p14:tracePt t="429702" x="10001250" y="5454650"/>
          <p14:tracePt t="429722" x="10096500" y="5441950"/>
          <p14:tracePt t="429745" x="10185400" y="5435600"/>
          <p14:tracePt t="429763" x="10204450" y="5435600"/>
          <p14:tracePt t="429782" x="10242550" y="5429250"/>
          <p14:tracePt t="429804" x="10274300" y="5429250"/>
          <p14:tracePt t="429823" x="10337800" y="5435600"/>
          <p14:tracePt t="429840" x="10375900" y="5435600"/>
          <p14:tracePt t="429857" x="10420350" y="5435600"/>
          <p14:tracePt t="429879" x="10477500" y="5435600"/>
          <p14:tracePt t="429898" x="10528300" y="5435600"/>
          <p14:tracePt t="429915" x="10585450" y="5429250"/>
          <p14:tracePt t="429932" x="10674350" y="5422900"/>
          <p14:tracePt t="429953" x="10769600" y="5410200"/>
          <p14:tracePt t="429971" x="10795000" y="5403850"/>
          <p14:tracePt t="429988" x="10801350" y="5397500"/>
          <p14:tracePt t="430010" x="10807700" y="5391150"/>
          <p14:tracePt t="430028" x="10814050" y="5391150"/>
          <p14:tracePt t="430046" x="10826750" y="5384800"/>
          <p14:tracePt t="430065" x="10852150" y="5372100"/>
          <p14:tracePt t="430089" x="10877550" y="5346700"/>
          <p14:tracePt t="430107" x="10877550" y="5340350"/>
          <p14:tracePt t="430129" x="10877550" y="5321300"/>
          <p14:tracePt t="430151" x="10852150" y="5289550"/>
          <p14:tracePt t="430169" x="10833100" y="5276850"/>
          <p14:tracePt t="430188" x="10795000" y="5251450"/>
          <p14:tracePt t="430212" x="10737850" y="5226050"/>
          <p14:tracePt t="430230" x="10687050" y="5213350"/>
          <p14:tracePt t="430251" x="10617200" y="5200650"/>
          <p14:tracePt t="430275" x="10572750" y="5194300"/>
          <p14:tracePt t="430293" x="10534650" y="5187950"/>
          <p14:tracePt t="430311" x="10496550" y="5187950"/>
          <p14:tracePt t="430331" x="10344150" y="5187950"/>
          <p14:tracePt t="430354" x="10121900" y="5194300"/>
          <p14:tracePt t="430372" x="9925050" y="5200650"/>
          <p14:tracePt t="430392" x="9823450" y="5213350"/>
          <p14:tracePt t="430413" x="9721850" y="5219700"/>
          <p14:tracePt t="430431" x="9715500" y="5226050"/>
          <p14:tracePt t="430451" x="9715500" y="5251450"/>
          <p14:tracePt t="430474" x="9715500" y="5289550"/>
          <p14:tracePt t="430493" x="9715500" y="5314950"/>
          <p14:tracePt t="430511" x="9721850" y="5346700"/>
          <p14:tracePt t="430530" x="9734550" y="5378450"/>
          <p14:tracePt t="430552" x="9747250" y="5403850"/>
          <p14:tracePt t="430571" x="9772650" y="5416550"/>
          <p14:tracePt t="430591" x="9810750" y="5416550"/>
          <p14:tracePt t="430613" x="9918700" y="5416550"/>
          <p14:tracePt t="430631" x="10007600" y="5416550"/>
          <p14:tracePt t="430649" x="10166350" y="5397500"/>
          <p14:tracePt t="430672" x="10477500" y="5359400"/>
          <p14:tracePt t="430690" x="10668000" y="5340350"/>
          <p14:tracePt t="430707" x="10731500" y="5327650"/>
          <p14:tracePt t="430727" x="10750550" y="5321300"/>
          <p14:tracePt t="430750" x="10750550" y="5314950"/>
          <p14:tracePt t="430785" x="10731500" y="5321300"/>
          <p14:tracePt t="430809" x="10725150" y="5327650"/>
          <p14:tracePt t="430847" x="10731500" y="5327650"/>
          <p14:tracePt t="430898" x="10731500" y="5321300"/>
          <p14:tracePt t="430916" x="10725150" y="5314950"/>
          <p14:tracePt t="430938" x="10648950" y="5308600"/>
          <p14:tracePt t="430957" x="10598150" y="5308600"/>
          <p14:tracePt t="430974" x="10560050" y="5308600"/>
          <p14:tracePt t="430991" x="10534650" y="5308600"/>
          <p14:tracePt t="431013" x="10515600" y="5302250"/>
          <p14:tracePt t="431031" x="10496550" y="5295900"/>
          <p14:tracePt t="431050" x="10439400" y="5283200"/>
          <p14:tracePt t="431075" x="10312400" y="5264150"/>
          <p14:tracePt t="431093" x="10229850" y="5238750"/>
          <p14:tracePt t="431112" x="10090150" y="5200650"/>
          <p14:tracePt t="431134" x="9931400" y="5187950"/>
          <p14:tracePt t="431157" x="9918700" y="5200650"/>
          <p14:tracePt t="431175" x="9918700" y="5219700"/>
          <p14:tracePt t="431194" x="9950450" y="5251450"/>
          <p14:tracePt t="431216" x="10045700" y="5289550"/>
          <p14:tracePt t="431237" x="10217150" y="5321300"/>
          <p14:tracePt t="431256" x="10350500" y="5340350"/>
          <p14:tracePt t="431279" x="10560050" y="5365750"/>
          <p14:tracePt t="431297" x="10668000" y="5372100"/>
          <p14:tracePt t="431316" x="10807700" y="5359400"/>
          <p14:tracePt t="431339" x="10864850" y="5334000"/>
          <p14:tracePt t="431358" x="10998200" y="5289550"/>
          <p14:tracePt t="431375" x="11074400" y="5264150"/>
          <p14:tracePt t="431392" x="11131550" y="5245100"/>
          <p14:tracePt t="431415" x="11169650" y="5232400"/>
          <p14:tracePt t="431471" x="11156950" y="5226050"/>
          <p14:tracePt t="431489" x="11118850" y="5226050"/>
          <p14:tracePt t="431508" x="11055350" y="5232400"/>
          <p14:tracePt t="431526" x="10985500" y="5245100"/>
          <p14:tracePt t="431550" x="10972800" y="5245100"/>
          <p14:tracePt t="431567" x="10966450" y="5245100"/>
          <p14:tracePt t="431587" x="10960100" y="5245100"/>
          <p14:tracePt t="431688" x="10953750" y="5245100"/>
          <p14:tracePt t="431707" x="10934700" y="5245100"/>
          <p14:tracePt t="431727" x="10858500" y="5245100"/>
          <p14:tracePt t="431750" x="10826750" y="5245100"/>
          <p14:tracePt t="431768" x="10782300" y="5245100"/>
          <p14:tracePt t="431826" x="10782300" y="5238750"/>
          <p14:tracePt t="431914" x="10775950" y="5238750"/>
          <p14:tracePt t="431949" x="10769600" y="5245100"/>
          <p14:tracePt t="431976" x="10763250" y="5245100"/>
          <p14:tracePt t="432363" x="10744200" y="5245100"/>
          <p14:tracePt t="432382" x="10718800" y="5251450"/>
          <p14:tracePt t="432428" x="10712450" y="5251450"/>
          <p14:tracePt t="432515" x="10706100" y="5251450"/>
          <p14:tracePt t="432568" x="10699750" y="5251450"/>
          <p14:tracePt t="432586" x="10693400" y="5251450"/>
          <p14:tracePt t="432608" x="10680700" y="5251450"/>
          <p14:tracePt t="432626" x="10661650" y="5251450"/>
          <p14:tracePt t="432644" x="10598150" y="5257800"/>
          <p14:tracePt t="432670" x="10566400" y="5264150"/>
          <p14:tracePt t="432687" x="10528300" y="5270500"/>
          <p14:tracePt t="432705" x="10464800" y="5276850"/>
          <p14:tracePt t="432724" x="10401300" y="5283200"/>
          <p14:tracePt t="432748" x="10280650" y="5295900"/>
          <p14:tracePt t="432767" x="10191750" y="5308600"/>
          <p14:tracePt t="432785" x="10090150" y="5334000"/>
          <p14:tracePt t="432804" x="9969500" y="5365750"/>
          <p14:tracePt t="432826" x="9867900" y="5391150"/>
          <p14:tracePt t="432844" x="9836150" y="5391150"/>
          <p14:tracePt t="432862" x="9817100" y="5391150"/>
          <p14:tracePt t="432885" x="9753600" y="5391150"/>
          <p14:tracePt t="432904" x="9645650" y="5416550"/>
          <p14:tracePt t="432923" x="9340850" y="5461000"/>
          <p14:tracePt t="432947" x="8667750" y="5556250"/>
          <p14:tracePt t="432966" x="8553450" y="5568950"/>
          <p14:tracePt t="432988" x="8547100" y="5568950"/>
          <p14:tracePt t="433011" x="8547100" y="5581650"/>
          <p14:tracePt t="433029" x="8547100" y="5626100"/>
          <p14:tracePt t="433049" x="8445500" y="5689600"/>
          <p14:tracePt t="433072" x="8147050" y="5753100"/>
          <p14:tracePt t="433091" x="7924800" y="5791200"/>
          <p14:tracePt t="433109" x="7804150" y="5835650"/>
          <p14:tracePt t="433126" x="7861300" y="5854700"/>
          <p14:tracePt t="433151" x="8051800" y="5873750"/>
          <p14:tracePt t="433170" x="8216900" y="5873750"/>
          <p14:tracePt t="433189" x="8343900" y="5873750"/>
          <p14:tracePt t="433212" x="8432800" y="5873750"/>
          <p14:tracePt t="433282" x="8439150" y="5867400"/>
          <p14:tracePt t="433304" x="8439150" y="5861050"/>
          <p14:tracePt t="433327" x="8451850" y="5854700"/>
          <p14:tracePt t="433349" x="8458200" y="5848350"/>
          <p14:tracePt t="433424" x="8458200" y="5842000"/>
          <p14:tracePt t="433465" x="8464550" y="5842000"/>
          <p14:tracePt t="433483" x="8477250" y="5842000"/>
          <p14:tracePt t="433501" x="8502650" y="5848350"/>
          <p14:tracePt t="433522" x="8559800" y="5880100"/>
          <p14:tracePt t="433545" x="8623300" y="5937250"/>
          <p14:tracePt t="433563" x="8648700" y="5962650"/>
          <p14:tracePt t="433581" x="8661400" y="5969000"/>
          <p14:tracePt t="433603" x="8667750" y="5975350"/>
          <p14:tracePt t="433627" x="8680450" y="5988050"/>
          <p14:tracePt t="433644" x="8686800" y="5994400"/>
          <p14:tracePt t="433666" x="8693150" y="6000750"/>
          <p14:tracePt t="433879" x="8699500" y="6000750"/>
          <p14:tracePt t="433899" x="8724900" y="6000750"/>
          <p14:tracePt t="433919" x="8756650" y="5994400"/>
          <p14:tracePt t="433938" x="8801100" y="5988050"/>
          <p14:tracePt t="433961" x="8839200" y="5975350"/>
          <p14:tracePt t="433979" x="8883650" y="5956300"/>
          <p14:tracePt t="433998" x="8915400" y="5937250"/>
          <p14:tracePt t="434021" x="8940800" y="5911850"/>
          <p14:tracePt t="434038" x="8953500" y="5892800"/>
          <p14:tracePt t="434056" x="8966200" y="5880100"/>
          <p14:tracePt t="434080" x="8972550" y="5861050"/>
          <p14:tracePt t="434099" x="8978900" y="5835650"/>
          <p14:tracePt t="434117" x="8991600" y="5803900"/>
          <p14:tracePt t="434140" x="8985250" y="5759450"/>
          <p14:tracePt t="434159" x="8966200" y="5734050"/>
          <p14:tracePt t="434177" x="8934450" y="5715000"/>
          <p14:tracePt t="434196" x="8909050" y="5695950"/>
          <p14:tracePt t="434220" x="8864600" y="5676900"/>
          <p14:tracePt t="434239" x="8839200" y="5670550"/>
          <p14:tracePt t="434259" x="8807450" y="5670550"/>
          <p14:tracePt t="434281" x="8775700" y="5670550"/>
          <p14:tracePt t="434299" x="8724900" y="5670550"/>
          <p14:tracePt t="434319" x="8674100" y="5670550"/>
          <p14:tracePt t="434338" x="8661400" y="5676900"/>
          <p14:tracePt t="434620" x="8642350" y="5676900"/>
          <p14:tracePt t="434639" x="8636000" y="5676900"/>
          <p14:tracePt t="434764" x="8642350" y="5683250"/>
          <p14:tracePt t="434788" x="8648700" y="5695950"/>
          <p14:tracePt t="434813" x="8655050" y="5708650"/>
          <p14:tracePt t="434834" x="8655050" y="5727700"/>
          <p14:tracePt t="434854" x="8655050" y="5746750"/>
          <p14:tracePt t="434876" x="8655050" y="5753100"/>
          <p14:tracePt t="434894" x="8655050" y="5772150"/>
          <p14:tracePt t="434912" x="8655050" y="5784850"/>
          <p14:tracePt t="434929" x="8655050" y="5791200"/>
          <p14:tracePt t="434952" x="8661400" y="5803900"/>
          <p14:tracePt t="434992" x="8661400" y="5816600"/>
          <p14:tracePt t="435014" x="8661400" y="5835650"/>
          <p14:tracePt t="435033" x="8661400" y="5848350"/>
          <p14:tracePt t="435053" x="8661400" y="5854700"/>
          <p14:tracePt t="435076" x="8667750" y="5873750"/>
          <p14:tracePt t="435095" x="8667750" y="5880100"/>
          <p14:tracePt t="435113" x="8667750" y="5886450"/>
          <p14:tracePt t="435132" x="8667750" y="5905500"/>
          <p14:tracePt t="435155" x="8667750" y="5937250"/>
          <p14:tracePt t="435173" x="8667750" y="5956300"/>
          <p14:tracePt t="435195" x="8648700" y="6013450"/>
          <p14:tracePt t="435217" x="8642350" y="6026150"/>
          <p14:tracePt t="435253" x="8642350" y="6032500"/>
          <p14:tracePt t="435291" x="8642350" y="6026150"/>
          <p14:tracePt t="435308" x="8661400" y="5994400"/>
          <p14:tracePt t="435327" x="8674100" y="5988050"/>
          <p14:tracePt t="435350" x="8693150" y="5969000"/>
          <p14:tracePt t="435368" x="8712200" y="5949950"/>
          <p14:tracePt t="435387" x="8724900" y="5943600"/>
          <p14:tracePt t="435410" x="8743950" y="5937250"/>
          <p14:tracePt t="435428" x="8756650" y="5937250"/>
          <p14:tracePt t="435448" x="8775700" y="5937250"/>
          <p14:tracePt t="435469" x="8794750" y="5930900"/>
          <p14:tracePt t="435488" x="8807450" y="5924550"/>
          <p14:tracePt t="435508" x="8832850" y="5918200"/>
          <p14:tracePt t="435526" x="8845550" y="5911850"/>
          <p14:tracePt t="435549" x="8858250" y="5905500"/>
          <p14:tracePt t="435568" x="8864600" y="5899150"/>
          <p14:tracePt t="435587" x="8870950" y="5892800"/>
          <p14:tracePt t="435610" x="8877300" y="5892800"/>
          <p14:tracePt t="435752" x="8877300" y="5886450"/>
          <p14:tracePt t="435877" x="8864600" y="5886450"/>
          <p14:tracePt t="435895" x="8851900" y="5892800"/>
          <p14:tracePt t="435913" x="8845550" y="5892800"/>
          <p14:tracePt t="435934" x="8839200" y="5899150"/>
          <p14:tracePt t="435958" x="8826500" y="5905500"/>
          <p14:tracePt t="435981" x="8820150" y="5911850"/>
          <p14:tracePt t="436023" x="8813800" y="5911850"/>
          <p14:tracePt t="436042" x="8807450" y="5918200"/>
          <p14:tracePt t="436083" x="8801100" y="5918200"/>
          <p14:tracePt t="436141" x="8794750" y="5918200"/>
          <p14:tracePt t="436159" x="8788400" y="5918200"/>
          <p14:tracePt t="436179" x="8769350" y="5918200"/>
          <p14:tracePt t="436203" x="8756650" y="5918200"/>
          <p14:tracePt t="436221" x="8750300" y="5918200"/>
          <p14:tracePt t="436259" x="8743950" y="5905500"/>
          <p14:tracePt t="436282" x="8737600" y="5880100"/>
          <p14:tracePt t="436302" x="8731250" y="5835650"/>
          <p14:tracePt t="436321" x="8731250" y="5816600"/>
          <p14:tracePt t="436343" x="8731250" y="5803900"/>
          <p14:tracePt t="436362" x="8731250" y="5784850"/>
          <p14:tracePt t="436379" x="8737600" y="5746750"/>
          <p14:tracePt t="436400" x="8737600" y="5727700"/>
          <p14:tracePt t="436422" x="8737600" y="5657850"/>
          <p14:tracePt t="436441" x="8737600" y="5632450"/>
          <p14:tracePt t="436458" x="8737600" y="5594350"/>
          <p14:tracePt t="436481" x="8737600" y="5575300"/>
          <p14:tracePt t="436497" x="8737600" y="5562600"/>
          <p14:tracePt t="436538" x="8737600" y="5454650"/>
          <p14:tracePt t="436558" x="8801100" y="5226050"/>
          <p14:tracePt t="436576" x="8851900" y="5029200"/>
          <p14:tracePt t="436594" x="8890000" y="4857750"/>
          <p14:tracePt t="436619" x="8902700" y="4711700"/>
          <p14:tracePt t="436637" x="8902700" y="4692650"/>
          <p14:tracePt t="436656" x="8902700" y="4686300"/>
          <p14:tracePt t="436679" x="8909050" y="4673600"/>
          <p14:tracePt t="436697" x="8909050" y="4641850"/>
          <p14:tracePt t="436715" x="8902700" y="4622800"/>
          <p14:tracePt t="436736" x="8896350" y="4622800"/>
          <p14:tracePt t="436760" x="8883650" y="4660900"/>
          <p14:tracePt t="436779" x="8883650" y="4737100"/>
          <p14:tracePt t="436797" x="8877300" y="4857750"/>
          <p14:tracePt t="436821" x="8870950" y="4940300"/>
          <p14:tracePt t="436842" x="8851900" y="5073650"/>
          <p14:tracePt t="436860" x="8832850" y="5118100"/>
          <p14:tracePt t="436884" x="8794750" y="5168900"/>
          <p14:tracePt t="436902" x="8775700" y="5194300"/>
          <p14:tracePt t="436921" x="8750300" y="5232400"/>
          <p14:tracePt t="436944" x="8718550" y="5321300"/>
          <p14:tracePt t="436963" x="8705850" y="5391150"/>
          <p14:tracePt t="436984" x="8693150" y="5480050"/>
          <p14:tracePt t="437006" x="8680450" y="5530850"/>
          <p14:tracePt t="437026" x="8661400" y="5575300"/>
          <p14:tracePt t="437045" x="8655050" y="5581650"/>
          <p14:tracePt t="437069" x="8648700" y="5588000"/>
          <p14:tracePt t="437088" x="8642350" y="5600700"/>
          <p14:tracePt t="437108" x="8629650" y="5613400"/>
          <p14:tracePt t="437127" x="8604250" y="5651500"/>
          <p14:tracePt t="437150" x="8585200" y="5683250"/>
          <p14:tracePt t="437170" x="8572500" y="5702300"/>
          <p14:tracePt t="437189" x="8566150" y="5708650"/>
          <p14:tracePt t="437211" x="8559800" y="5708650"/>
          <p14:tracePt t="437246" x="8540750" y="5715000"/>
          <p14:tracePt t="437263" x="8502650" y="5721350"/>
          <p14:tracePt t="437287" x="8413750" y="5721350"/>
          <p14:tracePt t="437306" x="8375650" y="5721350"/>
          <p14:tracePt t="437364" x="8369300" y="5721350"/>
          <p14:tracePt t="437381" x="8356600" y="5721350"/>
          <p14:tracePt t="437404" x="8337550" y="5721350"/>
          <p14:tracePt t="437423" x="8324850" y="5721350"/>
          <p14:tracePt t="437562" x="8286750" y="5721350"/>
          <p14:tracePt t="437580" x="8242300" y="5715000"/>
          <p14:tracePt t="437598" x="8197850" y="5715000"/>
          <p14:tracePt t="437621" x="8159750" y="5715000"/>
          <p14:tracePt t="437639" x="8153400" y="5715000"/>
          <p14:tracePt t="437750" x="8153400" y="5708650"/>
          <p14:tracePt t="437769" x="8204200" y="5683250"/>
          <p14:tracePt t="437788" x="8242300" y="5664200"/>
          <p14:tracePt t="437812" x="8280400" y="5651500"/>
          <p14:tracePt t="437832" x="8293100" y="5651500"/>
          <p14:tracePt t="437871" x="8299450" y="5645150"/>
          <p14:tracePt t="437890" x="8312150" y="5645150"/>
          <p14:tracePt t="437908" x="8324850" y="5645150"/>
          <p14:tracePt t="437928" x="8337550" y="5645150"/>
          <p14:tracePt t="437951" x="8350250" y="5645150"/>
          <p14:tracePt t="437969" x="8356600" y="5645150"/>
          <p14:tracePt t="437987" x="8362950" y="5645150"/>
          <p14:tracePt t="438009" x="8369300" y="5632450"/>
          <p14:tracePt t="438027" x="8369300" y="5613400"/>
          <p14:tracePt t="438045" x="8394700" y="5549900"/>
          <p14:tracePt t="438089" x="8578850" y="5137150"/>
          <p14:tracePt t="438108" x="8597900" y="5010150"/>
          <p14:tracePt t="438128" x="8604250" y="4902200"/>
          <p14:tracePt t="438151" x="8604250" y="4883150"/>
          <p14:tracePt t="438191" x="8597900" y="4927600"/>
          <p14:tracePt t="438214" x="8597900" y="5041900"/>
          <p14:tracePt t="438233" x="8604250" y="5175250"/>
          <p14:tracePt t="438255" x="8610600" y="5238750"/>
          <p14:tracePt t="438278" x="8610600" y="5321300"/>
          <p14:tracePt t="438296" x="8610600" y="5353050"/>
          <p14:tracePt t="438314" x="8610600" y="5397500"/>
          <p14:tracePt t="438333" x="8604250" y="5454650"/>
          <p14:tracePt t="438355" x="8566150" y="5524500"/>
          <p14:tracePt t="438375" x="8553450" y="5549900"/>
          <p14:tracePt t="438394" x="8528050" y="5588000"/>
          <p14:tracePt t="438417" x="8515350" y="5600700"/>
          <p14:tracePt t="438436" x="8477250" y="5632450"/>
          <p14:tracePt t="438456" x="8451850" y="5651500"/>
          <p14:tracePt t="438479" x="8420100" y="5670550"/>
          <p14:tracePt t="438497" x="8394700" y="5689600"/>
          <p14:tracePt t="438518" x="8343900" y="5708650"/>
          <p14:tracePt t="438540" x="8318500" y="5721350"/>
          <p14:tracePt t="438560" x="8305800" y="5721350"/>
          <p14:tracePt t="438577" x="8299450" y="5721350"/>
          <p14:tracePt t="438602" x="8280400" y="5727700"/>
          <p14:tracePt t="438622" x="8267700" y="5734050"/>
          <p14:tracePt t="438641" x="8242300" y="5734050"/>
          <p14:tracePt t="438658" x="8229600" y="5740400"/>
          <p14:tracePt t="438682" x="8223250" y="5740400"/>
          <p14:tracePt t="438775" x="8235950" y="5734050"/>
          <p14:tracePt t="438803" x="8286750" y="5715000"/>
          <p14:tracePt t="438825" x="8337550" y="5708650"/>
          <p14:tracePt t="438844" x="8369300" y="5708650"/>
          <p14:tracePt t="438864" x="8401050" y="5702300"/>
          <p14:tracePt t="438942" x="8382000" y="5702300"/>
          <p14:tracePt t="438961" x="8369300" y="5702300"/>
          <p14:tracePt t="438980" x="8356600" y="5702300"/>
          <p14:tracePt t="439113" x="8362950" y="5702300"/>
          <p14:tracePt t="439143" x="8515350" y="5676900"/>
          <p14:tracePt t="439166" x="8915400" y="5638800"/>
          <p14:tracePt t="439184" x="9093200" y="5626100"/>
          <p14:tracePt t="439203" x="9182100" y="5613400"/>
          <p14:tracePt t="439243" x="9150350" y="5613400"/>
          <p14:tracePt t="439265" x="9086850" y="5632450"/>
          <p14:tracePt t="439288" x="9004300" y="5657850"/>
          <p14:tracePt t="439306" x="8947150" y="5670550"/>
          <p14:tracePt t="439326" x="8890000" y="5683250"/>
          <p14:tracePt t="439350" x="8839200" y="5695950"/>
          <p14:tracePt t="439369" x="8769350" y="5721350"/>
          <p14:tracePt t="439389" x="8591550" y="5759450"/>
          <p14:tracePt t="439412" x="8388350" y="5791200"/>
          <p14:tracePt t="439430" x="8261350" y="5803900"/>
          <p14:tracePt t="439451" x="8134350" y="5810250"/>
          <p14:tracePt t="439474" x="8121650" y="5810250"/>
          <p14:tracePt t="439492" x="8140700" y="5810250"/>
          <p14:tracePt t="439511" x="8229600" y="5810250"/>
          <p14:tracePt t="439529" x="8375650" y="5803900"/>
          <p14:tracePt t="439555" x="8413750" y="5803900"/>
          <p14:tracePt t="439573" x="8413750" y="5816600"/>
          <p14:tracePt t="439595" x="8407400" y="5829300"/>
          <p14:tracePt t="439619" x="8394700" y="5842000"/>
          <p14:tracePt t="439655" x="8407400" y="5854700"/>
          <p14:tracePt t="439677" x="8502650" y="5861050"/>
          <p14:tracePt t="439696" x="8572500" y="5867400"/>
          <p14:tracePt t="439715" x="8661400" y="5867400"/>
          <p14:tracePt t="439739" x="8712200" y="5867400"/>
          <p14:tracePt t="439758" x="8782050" y="5861050"/>
          <p14:tracePt t="439777" x="8845550" y="5854700"/>
          <p14:tracePt t="439796" x="8915400" y="5848350"/>
          <p14:tracePt t="439820" x="8940800" y="5848350"/>
          <p14:tracePt t="439882" x="8915400" y="5848350"/>
          <p14:tracePt t="439901" x="8870950" y="5854700"/>
          <p14:tracePt t="439920" x="8845550" y="5861050"/>
          <p14:tracePt t="439938" x="8832850" y="5861050"/>
          <p14:tracePt t="439960" x="8807450" y="5867400"/>
          <p14:tracePt t="439979" x="8743950" y="5892800"/>
          <p14:tracePt t="439998" x="8591550" y="5962650"/>
          <p14:tracePt t="440022" x="8496300" y="6007100"/>
          <p14:tracePt t="440040" x="8439150" y="6026150"/>
          <p14:tracePt t="440060" x="8420100" y="6026150"/>
          <p14:tracePt t="440082" x="8413750" y="6026150"/>
          <p14:tracePt t="440108" x="8420100" y="6026150"/>
          <p14:tracePt t="440128" x="8439150" y="6026150"/>
          <p14:tracePt t="440151" x="8464550" y="6019800"/>
          <p14:tracePt t="440237" x="8489950" y="6019800"/>
          <p14:tracePt t="440262" x="8705850" y="6019800"/>
          <p14:tracePt t="440288" x="9017000" y="6000750"/>
          <p14:tracePt t="440306" x="9150350" y="6000750"/>
          <p14:tracePt t="440351" x="9239250" y="5988050"/>
          <p14:tracePt t="440367" x="9232900" y="5988050"/>
          <p14:tracePt t="440387" x="9220200" y="5988050"/>
          <p14:tracePt t="440414" x="9175750" y="6007100"/>
          <p14:tracePt t="440432" x="9163050" y="6026150"/>
          <p14:tracePt t="440454" x="9144000" y="6032500"/>
          <p14:tracePt t="440478" x="9124950" y="6038850"/>
          <p14:tracePt t="440495" x="9112250" y="6038850"/>
          <p14:tracePt t="440514" x="9099550" y="6038850"/>
          <p14:tracePt t="440537" x="9067800" y="6038850"/>
          <p14:tracePt t="440556" x="9029700" y="6038850"/>
          <p14:tracePt t="440574" x="9010650" y="6038850"/>
          <p14:tracePt t="440593" x="9004300" y="6038850"/>
          <p14:tracePt t="440619" x="8997950" y="6038850"/>
          <p14:tracePt t="440654" x="8991600" y="6038850"/>
          <p14:tracePt t="440676" x="8978900" y="6032500"/>
          <p14:tracePt t="440695" x="8978900" y="6026150"/>
          <p14:tracePt t="440714" x="9029700" y="5969000"/>
          <p14:tracePt t="440735" x="9144000" y="5886450"/>
          <p14:tracePt t="440759" x="9474200" y="5721350"/>
          <p14:tracePt t="440776" x="9817100" y="5600700"/>
          <p14:tracePt t="440799" x="10210800" y="5461000"/>
          <p14:tracePt t="440823" x="10458450" y="5384800"/>
          <p14:tracePt t="440842" x="10509250" y="5378450"/>
          <p14:tracePt t="440862" x="10521950" y="5384800"/>
          <p14:tracePt t="440885" x="10521950" y="5391150"/>
          <p14:tracePt t="440902" x="10521950" y="5397500"/>
          <p14:tracePt t="440955" x="10515600" y="5397500"/>
          <p14:tracePt t="440973" x="10496550" y="5403850"/>
          <p14:tracePt t="440992" x="10445750" y="5429250"/>
          <p14:tracePt t="441016" x="10426700" y="5448300"/>
          <p14:tracePt t="441034" x="10414000" y="5467350"/>
          <p14:tracePt t="441055" x="10414000" y="5486400"/>
          <p14:tracePt t="441082" x="10407650" y="5518150"/>
          <p14:tracePt t="441101" x="10407650" y="5549900"/>
          <p14:tracePt t="441120" x="10407650" y="5575300"/>
          <p14:tracePt t="441139" x="10458450" y="5613400"/>
          <p14:tracePt t="441163" x="10585450" y="5632450"/>
          <p14:tracePt t="441181" x="10661650" y="5632450"/>
          <p14:tracePt t="441203" x="10718800" y="5632450"/>
          <p14:tracePt t="441226" x="10725150" y="5632450"/>
          <p14:tracePt t="441264" x="10718800" y="5638800"/>
          <p14:tracePt t="441287" x="10712450" y="5651500"/>
          <p14:tracePt t="441438" x="10712450" y="5657850"/>
          <p14:tracePt t="441528" x="10725150" y="5657850"/>
          <p14:tracePt t="441564" x="10775950" y="5670550"/>
          <p14:tracePt t="441582" x="10782300" y="5683250"/>
          <p14:tracePt t="441600" x="10788650" y="5689600"/>
          <p14:tracePt t="441641" x="10795000" y="5689600"/>
          <p14:tracePt t="441660" x="10814050" y="5689600"/>
          <p14:tracePt t="441683" x="10890250" y="5683250"/>
          <p14:tracePt t="441701" x="10934700" y="5676900"/>
          <p14:tracePt t="441719" x="10972800" y="5676900"/>
          <p14:tracePt t="441742" x="10985500" y="5676900"/>
          <p14:tracePt t="441806" x="10972800" y="5683250"/>
          <p14:tracePt t="441825" x="10960100" y="5683250"/>
          <p14:tracePt t="441844" x="10953750" y="5683250"/>
          <p14:tracePt t="441883" x="10941050" y="5683250"/>
          <p14:tracePt t="441901" x="10922000" y="5689600"/>
          <p14:tracePt t="441920" x="10883900" y="5702300"/>
          <p14:tracePt t="441939" x="10839450" y="5721350"/>
          <p14:tracePt t="441964" x="10737850" y="5765800"/>
          <p14:tracePt t="441982" x="10693400" y="5791200"/>
          <p14:tracePt t="442005" x="10680700" y="5797550"/>
          <p14:tracePt t="442027" x="10680700" y="5803900"/>
          <p14:tracePt t="442072" x="10718800" y="5816600"/>
          <p14:tracePt t="442090" x="10737850" y="5829300"/>
          <p14:tracePt t="442109" x="10763250" y="5842000"/>
          <p14:tracePt t="442131" x="10788650" y="5854700"/>
          <p14:tracePt t="442154" x="10877550" y="5873750"/>
          <p14:tracePt t="442173" x="10915650" y="5880100"/>
          <p14:tracePt t="442192" x="10972800" y="5905500"/>
          <p14:tracePt t="442219" x="10985500" y="5924550"/>
          <p14:tracePt t="442238" x="10985500" y="5937250"/>
          <p14:tracePt t="442257" x="10979150" y="5949950"/>
          <p14:tracePt t="442280" x="10947400" y="5949950"/>
          <p14:tracePt t="442297" x="10928350" y="5949950"/>
          <p14:tracePt t="442315" x="10896600" y="5949950"/>
          <p14:tracePt t="442335" x="10839450" y="5949950"/>
          <p14:tracePt t="442358" x="10807700" y="5949950"/>
          <p14:tracePt t="442492" x="10858500" y="5956300"/>
          <p14:tracePt t="442520" x="10871200" y="5956300"/>
          <p14:tracePt t="442543" x="10871200" y="5962650"/>
          <p14:tracePt t="442610" x="10858500" y="5969000"/>
          <p14:tracePt t="442628" x="10845800" y="5969000"/>
          <p14:tracePt t="442649" x="10814050" y="5975350"/>
          <p14:tracePt t="442673" x="10782300" y="5981700"/>
          <p14:tracePt t="442691" x="10769600" y="5981700"/>
          <p14:tracePt t="442709" x="10763250" y="5981700"/>
          <p14:tracePt t="442728" x="10756900" y="5981700"/>
          <p14:tracePt t="442952" x="10750550" y="5981700"/>
          <p14:tracePt t="443012" x="10744200" y="5981700"/>
          <p14:tracePt t="443073" x="10737850" y="5975350"/>
          <p14:tracePt t="443091" x="10737850" y="5969000"/>
          <p14:tracePt t="443152" x="10737850" y="5962650"/>
          <p14:tracePt t="443480" x="10725150" y="5962650"/>
          <p14:tracePt t="443500" x="10712450" y="5949950"/>
          <p14:tracePt t="443517" x="10699750" y="5949950"/>
          <p14:tracePt t="443538" x="10699750" y="5943600"/>
          <p14:tracePt t="443561" x="10693400" y="5943600"/>
          <p14:tracePt t="443580" x="10674350" y="5930900"/>
          <p14:tracePt t="443599" x="10636250" y="5911850"/>
          <p14:tracePt t="443622" x="10534650" y="5899150"/>
          <p14:tracePt t="443641" x="10426700" y="5899150"/>
          <p14:tracePt t="443660" x="10287000" y="5899150"/>
          <p14:tracePt t="443685" x="10210800" y="5905500"/>
          <p14:tracePt t="443703" x="10160000" y="5873750"/>
          <p14:tracePt t="443723" x="10077450" y="5803900"/>
          <p14:tracePt t="443748" x="9810750" y="5549900"/>
          <p14:tracePt t="443766" x="9607550" y="5410200"/>
          <p14:tracePt t="443786" x="9353550" y="5257800"/>
          <p14:tracePt t="443810" x="9112250" y="5105400"/>
          <p14:tracePt t="443830" x="9004300" y="4978400"/>
          <p14:tracePt t="443848" x="8972550" y="4908550"/>
          <p14:tracePt t="443870" x="8870950" y="4730750"/>
          <p14:tracePt t="443887" x="8782050" y="4603750"/>
          <p14:tracePt t="443906" x="8693150" y="4483100"/>
          <p14:tracePt t="443925" x="8591550" y="4343400"/>
          <p14:tracePt t="443948" x="8553450" y="4311650"/>
          <p14:tracePt t="443968" x="8528050" y="4298950"/>
          <p14:tracePt t="443985" x="8521700" y="4298950"/>
          <p14:tracePt t="444004" x="8509000" y="4298950"/>
          <p14:tracePt t="444027" x="8477250" y="4298950"/>
          <p14:tracePt t="444047" x="8426450" y="4298950"/>
          <p14:tracePt t="444087" x="8350250" y="4305300"/>
          <p14:tracePt t="444108" x="8343900" y="4311650"/>
          <p14:tracePt t="444823" x="8439150" y="4311650"/>
          <p14:tracePt t="444840" x="8553450" y="4324350"/>
          <p14:tracePt t="444860" x="8883650" y="4381500"/>
          <p14:tracePt t="444884" x="9334500" y="4457700"/>
          <p14:tracePt t="444902" x="9728200" y="4502150"/>
          <p14:tracePt t="444921" x="10077450" y="4508500"/>
          <p14:tracePt t="444945" x="10464800" y="4394200"/>
          <p14:tracePt t="444965" x="10629900" y="4248150"/>
          <p14:tracePt t="444985" x="10775950" y="3981450"/>
          <p14:tracePt t="445008" x="10807700" y="3759200"/>
          <p14:tracePt t="445027" x="10807700" y="3625850"/>
          <p14:tracePt t="445049" x="10801350" y="3435350"/>
          <p14:tracePt t="445072" x="10750550" y="3282950"/>
          <p14:tracePt t="445091" x="10661650" y="3194050"/>
          <p14:tracePt t="445112" x="10344150" y="3079750"/>
          <p14:tracePt t="445133" x="10096500" y="3048000"/>
          <p14:tracePt t="445157" x="9664700" y="3048000"/>
          <p14:tracePt t="445176" x="9340850" y="3136900"/>
          <p14:tracePt t="445196" x="9194800" y="3219450"/>
          <p14:tracePt t="445220" x="9010650" y="3409950"/>
          <p14:tracePt t="445238" x="8890000" y="3625850"/>
          <p14:tracePt t="445257" x="8839200" y="3816350"/>
          <p14:tracePt t="445281" x="8877300" y="4070350"/>
          <p14:tracePt t="445299" x="8991600" y="4248150"/>
          <p14:tracePt t="445317" x="9131300" y="4387850"/>
          <p14:tracePt t="445340" x="9372600" y="4552950"/>
          <p14:tracePt t="445358" x="9474200" y="4610100"/>
          <p14:tracePt t="445377" x="9512300" y="4635500"/>
          <p14:tracePt t="445420" x="9493250" y="4635500"/>
          <p14:tracePt t="445437" x="9486900" y="4641850"/>
          <p14:tracePt t="445817" x="9486900" y="4591050"/>
          <p14:tracePt t="445818" x="9486900" y="4559300"/>
          <p14:tracePt t="445837" x="9480550" y="4495800"/>
          <p14:tracePt t="445856" x="9480550" y="4470400"/>
          <p14:tracePt t="446373" x="9474200" y="4464050"/>
          <p14:tracePt t="446398" x="9385300" y="4419600"/>
          <p14:tracePt t="446420" x="9213850" y="4337050"/>
          <p14:tracePt t="446439" x="9048750" y="4273550"/>
          <p14:tracePt t="446459" x="8763000" y="4203700"/>
          <p14:tracePt t="446483" x="8642350" y="4191000"/>
          <p14:tracePt t="446502" x="8534400" y="4178300"/>
          <p14:tracePt t="446522" x="8464550" y="4165600"/>
          <p14:tracePt t="446546" x="8280400" y="4121150"/>
          <p14:tracePt t="446566" x="8020050" y="4057650"/>
          <p14:tracePt t="446586" x="7804150" y="4013200"/>
          <p14:tracePt t="446609" x="7537450" y="3981450"/>
          <p14:tracePt t="446628" x="7289800" y="3975100"/>
          <p14:tracePt t="446647" x="7137400" y="3975100"/>
          <p14:tracePt t="446671" x="6934200" y="3975100"/>
          <p14:tracePt t="446688" x="6756400" y="3962400"/>
          <p14:tracePt t="446707" x="6591300" y="3949700"/>
          <p14:tracePt t="446726" x="6286500" y="3937000"/>
          <p14:tracePt t="446749" x="6121400" y="3930650"/>
          <p14:tracePt t="446768" x="5892800" y="3930650"/>
          <p14:tracePt t="446786" x="5765800" y="3924300"/>
          <p14:tracePt t="446810" x="5461000" y="3905250"/>
          <p14:tracePt t="446828" x="5257800" y="3892550"/>
          <p14:tracePt t="446847" x="4870450" y="3854450"/>
          <p14:tracePt t="446865" x="4641850" y="3829050"/>
          <p14:tracePt t="446888" x="4210050" y="3803650"/>
          <p14:tracePt t="446906" x="3968750" y="3797300"/>
          <p14:tracePt t="446949" x="3632200" y="3790950"/>
          <p14:tracePt t="446967" x="3536950" y="3784600"/>
          <p14:tracePt t="446986" x="3340100" y="3784600"/>
          <p14:tracePt t="447009" x="3098800" y="3784600"/>
          <p14:tracePt t="447028" x="2965450" y="3790950"/>
          <p14:tracePt t="447046" x="2901950" y="3797300"/>
          <p14:tracePt t="447068" x="2806700" y="3803650"/>
          <p14:tracePt t="447089" x="2628900" y="3810000"/>
          <p14:tracePt t="447106" x="2476500" y="3803650"/>
          <p14:tracePt t="447127" x="2336800" y="3790950"/>
          <p14:tracePt t="447152" x="2165350" y="3784600"/>
          <p14:tracePt t="447171" x="2120900" y="3784600"/>
          <p14:tracePt t="447189" x="2101850" y="3784600"/>
          <p14:tracePt t="447213" x="2089150" y="3784600"/>
          <p14:tracePt t="447236" x="2070100" y="3784600"/>
          <p14:tracePt t="447255" x="2063750" y="3784600"/>
          <p14:tracePt t="447277" x="2057400" y="3784600"/>
          <p14:tracePt t="447294" x="2057400" y="3790950"/>
          <p14:tracePt t="447312" x="2051050" y="3797300"/>
          <p14:tracePt t="447331" x="2044700" y="3810000"/>
          <p14:tracePt t="447354" x="2044700" y="3816350"/>
          <p14:tracePt t="449884" x="2044700" y="3810000"/>
          <p14:tracePt t="449903" x="2044700" y="3759200"/>
          <p14:tracePt t="449921" x="2038350" y="3638550"/>
          <p14:tracePt t="449944" x="1993900" y="3441700"/>
          <p14:tracePt t="449968" x="1949450" y="3244850"/>
          <p14:tracePt t="449988" x="1905000" y="3098800"/>
          <p14:tracePt t="450013" x="1879600" y="3003550"/>
          <p14:tracePt t="450032" x="1873250" y="2971800"/>
          <p14:tracePt t="450051" x="1866900" y="2959100"/>
          <p14:tracePt t="450075" x="1854200" y="2940050"/>
          <p14:tracePt t="450096" x="1835150" y="2927350"/>
          <p14:tracePt t="450114" x="1822450" y="2914650"/>
          <p14:tracePt t="450136" x="1809750" y="2914650"/>
          <p14:tracePt t="450154" x="1809750" y="2908300"/>
          <p14:tracePt t="450286" x="1816100" y="2908300"/>
          <p14:tracePt t="450305" x="1885950" y="2914650"/>
          <p14:tracePt t="450324" x="1962150" y="2933700"/>
          <p14:tracePt t="450347" x="1981200" y="2952750"/>
          <p14:tracePt t="450383" x="1962150" y="2959100"/>
          <p14:tracePt t="450402" x="1860550" y="3009900"/>
          <p14:tracePt t="450425" x="1828800" y="3022600"/>
          <p14:tracePt t="450443" x="1835150" y="3028950"/>
          <p14:tracePt t="450463" x="1873250" y="3035300"/>
          <p14:tracePt t="450489" x="1879600" y="3060700"/>
          <p14:tracePt t="450508" x="1828800" y="3079750"/>
          <p14:tracePt t="450525" x="1784350" y="3098800"/>
          <p14:tracePt t="450549" x="1682750" y="3143250"/>
          <p14:tracePt t="450568" x="1587500" y="3175000"/>
          <p14:tracePt t="450588" x="1568450" y="3187700"/>
          <p14:tracePt t="450612" x="1568450" y="3213100"/>
          <p14:tracePt t="450630" x="1568450" y="3238500"/>
          <p14:tracePt t="450674" x="1377950" y="3371850"/>
          <p14:tracePt t="450692" x="1301750" y="3378200"/>
          <p14:tracePt t="450710" x="1282700" y="3390900"/>
          <p14:tracePt t="450729" x="1301750" y="3384550"/>
          <p14:tracePt t="450753" x="1473200" y="3403600"/>
          <p14:tracePt t="450771" x="1562100" y="3403600"/>
          <p14:tracePt t="451165" x="1536700" y="3422650"/>
          <p14:tracePt t="451189" x="1524000" y="3429000"/>
          <p14:tracePt t="451212" x="1524000" y="3416300"/>
          <p14:tracePt t="451235" x="1517650" y="3409950"/>
          <p14:tracePt t="451283" x="1511300" y="3378200"/>
          <p14:tracePt t="451351" x="1511300" y="3371850"/>
          <p14:tracePt t="451370" x="1517650" y="3371850"/>
          <p14:tracePt t="451478" x="1517650" y="3359150"/>
          <p14:tracePt t="451496" x="1530350" y="3340100"/>
          <p14:tracePt t="451514" x="1530350" y="3333750"/>
          <p14:tracePt t="451534" x="1530350" y="3327400"/>
          <p14:tracePt t="451558" x="1517650" y="3314700"/>
          <p14:tracePt t="451577" x="1511300" y="3308350"/>
          <p14:tracePt t="451598" x="1511300" y="3302000"/>
          <p14:tracePt t="451674" x="1511300" y="3295650"/>
          <p14:tracePt t="451708" x="1504950" y="3289300"/>
          <p14:tracePt t="451736" x="1498600" y="3270250"/>
          <p14:tracePt t="451844" x="1492250" y="3263900"/>
          <p14:tracePt t="451872" x="1454150" y="3251200"/>
          <p14:tracePt t="451896" x="1409700" y="3244850"/>
          <p14:tracePt t="451915" x="1397000" y="3244850"/>
          <p14:tracePt t="451972" x="1397000" y="3251200"/>
          <p14:tracePt t="451993" x="1371600" y="3263900"/>
          <p14:tracePt t="452017" x="1117600" y="3295650"/>
          <p14:tracePt t="452036" x="965200" y="3295650"/>
          <p14:tracePt t="452055" x="831850" y="3295650"/>
          <p14:tracePt t="452080" x="679450" y="3295650"/>
          <p14:tracePt t="452101" x="546100" y="3302000"/>
          <p14:tracePt t="452121" x="476250" y="3308350"/>
          <p14:tracePt t="452144" x="438150" y="3314700"/>
          <p14:tracePt t="452164" x="425450" y="3314700"/>
          <p14:tracePt t="452184" x="425450" y="3308350"/>
          <p14:tracePt t="452207" x="444500" y="3289300"/>
          <p14:tracePt t="452225" x="457200" y="3289300"/>
          <p14:tracePt t="452362" x="469900" y="3289300"/>
          <p14:tracePt t="452380" x="495300" y="3276600"/>
          <p14:tracePt t="452401" x="527050" y="3270250"/>
          <p14:tracePt t="452423" x="533400" y="3270250"/>
          <p14:tracePt t="452512" x="533400" y="3276600"/>
          <p14:tracePt t="452537" x="552450" y="3289300"/>
          <p14:tracePt t="452561" x="603250" y="3308350"/>
          <p14:tracePt t="452581" x="641350" y="3314700"/>
          <p14:tracePt t="452604" x="660400" y="3314700"/>
          <p14:tracePt t="452623" x="660400" y="3295650"/>
          <p14:tracePt t="452642" x="654050" y="3244850"/>
          <p14:tracePt t="452665" x="666750" y="3206750"/>
          <p14:tracePt t="452689" x="717550" y="3175000"/>
          <p14:tracePt t="452708" x="768350" y="3162300"/>
          <p14:tracePt t="452727" x="825500" y="3149600"/>
          <p14:tracePt t="452750" x="876300" y="3136900"/>
          <p14:tracePt t="452770" x="920750" y="3124200"/>
          <p14:tracePt t="452789" x="946150" y="3117850"/>
          <p14:tracePt t="452812" x="971550" y="3098800"/>
          <p14:tracePt t="452831" x="984250" y="3098800"/>
          <p14:tracePt t="452915" x="990600" y="3098800"/>
          <p14:tracePt t="452948" x="1028700" y="3086100"/>
          <p14:tracePt t="452969" x="1047750" y="3086100"/>
          <p14:tracePt t="452989" x="1092200" y="3111500"/>
          <p14:tracePt t="453013" x="1117600" y="3136900"/>
          <p14:tracePt t="453032" x="1123950" y="3149600"/>
          <p14:tracePt t="453052" x="1092200" y="3162300"/>
          <p14:tracePt t="453077" x="908050" y="3175000"/>
          <p14:tracePt t="453095" x="711200" y="3200400"/>
          <p14:tracePt t="453115" x="419100" y="3232150"/>
          <p14:tracePt t="453134" x="273050" y="3244850"/>
          <p14:tracePt t="453159" x="171450" y="3257550"/>
          <p14:tracePt t="453176" x="171450" y="3263900"/>
          <p14:tracePt t="453217" x="152400" y="3263900"/>
          <p14:tracePt t="453236" x="63500" y="3238500"/>
          <p14:tracePt t="453256" x="0" y="3225800"/>
          <p14:tracePt t="453355" x="120650" y="3232150"/>
          <p14:tracePt t="453377" x="190500" y="3244850"/>
          <p14:tracePt t="453401" x="241300" y="3263900"/>
          <p14:tracePt t="453420" x="292100" y="3282950"/>
          <p14:tracePt t="453439" x="361950" y="3314700"/>
          <p14:tracePt t="453458" x="520700" y="3371850"/>
          <p14:tracePt t="453482" x="685800" y="3378200"/>
          <p14:tracePt t="453501" x="781050" y="3371850"/>
          <p14:tracePt t="453520" x="863600" y="3352800"/>
          <p14:tracePt t="453540" x="958850" y="3327400"/>
          <p14:tracePt t="453563" x="1009650" y="3308350"/>
          <p14:tracePt t="453583" x="1047750" y="3295650"/>
          <p14:tracePt t="453604" x="1104900" y="3270250"/>
          <p14:tracePt t="453628" x="1123950" y="3225800"/>
          <p14:tracePt t="453647" x="1111250" y="3194050"/>
          <p14:tracePt t="453667" x="1066800" y="3143250"/>
          <p14:tracePt t="453691" x="1054100" y="3124200"/>
          <p14:tracePt t="453710" x="1047750" y="3117850"/>
          <p14:tracePt t="453729" x="1041400" y="3117850"/>
          <p14:tracePt t="453752" x="1003300" y="3111500"/>
          <p14:tracePt t="453771" x="927100" y="3092450"/>
          <p14:tracePt t="453792" x="762000" y="3060700"/>
          <p14:tracePt t="453816" x="641350" y="3035300"/>
          <p14:tracePt t="453835" x="565150" y="3022600"/>
          <p14:tracePt t="453854" x="476250" y="3022600"/>
          <p14:tracePt t="453877" x="406400" y="3048000"/>
          <p14:tracePt t="453896" x="355600" y="3086100"/>
          <p14:tracePt t="453916" x="292100" y="3149600"/>
          <p14:tracePt t="453935" x="285750" y="3175000"/>
          <p14:tracePt t="453959" x="285750" y="3206750"/>
          <p14:tracePt t="453977" x="292100" y="3225800"/>
          <p14:tracePt t="453996" x="311150" y="3251200"/>
          <p14:tracePt t="454019" x="412750" y="3295650"/>
          <p14:tracePt t="454040" x="635000" y="3352800"/>
          <p14:tracePt t="454060" x="812800" y="3378200"/>
          <p14:tracePt t="454084" x="1047750" y="3390900"/>
          <p14:tracePt t="454106" x="1206500" y="3378200"/>
          <p14:tracePt t="454150" x="1295400" y="3276600"/>
          <p14:tracePt t="454169" x="1308100" y="3225800"/>
          <p14:tracePt t="454189" x="1327150" y="3181350"/>
          <p14:tracePt t="454214" x="1339850" y="3149600"/>
          <p14:tracePt t="454233" x="1339850" y="3136900"/>
          <p14:tracePt t="454252" x="1333500" y="3130550"/>
          <p14:tracePt t="454276" x="1282700" y="3117850"/>
          <p14:tracePt t="454295" x="1250950" y="3111500"/>
          <p14:tracePt t="454313" x="1174750" y="3092450"/>
          <p14:tracePt t="454334" x="1092200" y="3073400"/>
          <p14:tracePt t="454359" x="965200" y="3041650"/>
          <p14:tracePt t="454379" x="857250" y="3022600"/>
          <p14:tracePt t="454399" x="825500" y="3009900"/>
          <p14:tracePt t="454422" x="742950" y="3009900"/>
          <p14:tracePt t="454442" x="514350" y="3028950"/>
          <p14:tracePt t="454462" x="361950" y="3054350"/>
          <p14:tracePt t="454484" x="158750" y="3098800"/>
          <p14:tracePt t="454503" x="107950" y="3130550"/>
          <p14:tracePt t="454524" x="127000" y="3206750"/>
          <p14:tracePt t="454547" x="266700" y="3314700"/>
          <p14:tracePt t="454565" x="387350" y="3384550"/>
          <p14:tracePt t="454585" x="450850" y="3429000"/>
          <p14:tracePt t="454609" x="469900" y="3467100"/>
          <p14:tracePt t="454627" x="469900" y="3486150"/>
          <p14:tracePt t="454647" x="469900" y="3498850"/>
          <p14:tracePt t="454669" x="482600" y="3536950"/>
          <p14:tracePt t="454688" x="508000" y="3568700"/>
          <p14:tracePt t="454707" x="546100" y="3581400"/>
          <p14:tracePt t="454725" x="565150" y="3581400"/>
          <p14:tracePt t="454747" x="577850" y="3581400"/>
          <p14:tracePt t="454782" x="577850" y="3575050"/>
          <p14:tracePt t="454804" x="577850" y="3556000"/>
          <p14:tracePt t="454826" x="577850" y="3549650"/>
          <p14:tracePt t="454904" x="577850" y="3562350"/>
          <p14:tracePt t="454926" x="565150" y="3625850"/>
          <p14:tracePt t="454951" x="514350" y="3835400"/>
          <p14:tracePt t="454970" x="508000" y="4210050"/>
          <p14:tracePt t="454989" x="508000" y="4508500"/>
          <p14:tracePt t="455012" x="501650" y="4972050"/>
          <p14:tracePt t="455031" x="501650" y="5295900"/>
          <p14:tracePt t="455052" x="565150" y="5740400"/>
          <p14:tracePt t="455076" x="717550" y="6140450"/>
          <p14:tracePt t="455095" x="844550" y="6343650"/>
          <p14:tracePt t="455114" x="996950" y="6540500"/>
          <p14:tracePt t="455134" x="1035050" y="6591300"/>
          <p14:tracePt t="455176" x="1035050" y="6559550"/>
          <p14:tracePt t="455219" x="971550" y="6381750"/>
          <p14:tracePt t="455237" x="927100" y="6311900"/>
          <p14:tracePt t="455257" x="844550" y="6203950"/>
          <p14:tracePt t="455281" x="774700" y="6096000"/>
          <p14:tracePt t="455300" x="736600" y="6013450"/>
          <p14:tracePt t="455320" x="723900" y="5988050"/>
          <p14:tracePt t="455343" x="723900" y="5994400"/>
          <p14:tracePt t="455362" x="717550" y="6007100"/>
          <p14:tracePt t="455383" x="692150" y="6045200"/>
          <p14:tracePt t="455410" x="654050" y="6051550"/>
          <p14:tracePt t="455428" x="647700" y="6051550"/>
          <p14:tracePt t="455448" x="647700" y="6032500"/>
          <p14:tracePt t="455470" x="660400" y="6013450"/>
          <p14:tracePt t="455491" x="698500" y="5988050"/>
          <p14:tracePt t="455510" x="736600" y="5981700"/>
          <p14:tracePt t="455531" x="806450" y="5962650"/>
          <p14:tracePt t="455554" x="831850" y="5937250"/>
          <p14:tracePt t="455573" x="838200" y="5930900"/>
          <p14:tracePt t="455596" x="838200" y="5911850"/>
          <p14:tracePt t="455623" x="825500" y="5892800"/>
          <p14:tracePt t="455645" x="762000" y="5854700"/>
          <p14:tracePt t="455664" x="666750" y="5816600"/>
          <p14:tracePt t="455688" x="539750" y="5778500"/>
          <p14:tracePt t="455707" x="450850" y="5772150"/>
          <p14:tracePt t="455728" x="387350" y="5772150"/>
          <p14:tracePt t="455752" x="342900" y="5797550"/>
          <p14:tracePt t="455772" x="298450" y="5842000"/>
          <p14:tracePt t="455791" x="190500" y="5918200"/>
          <p14:tracePt t="455815" x="31750" y="6057900"/>
          <p14:tracePt t="455842" x="0" y="6172200"/>
          <p14:tracePt t="455867" x="127000" y="6267450"/>
          <p14:tracePt t="455886" x="254000" y="6311900"/>
          <p14:tracePt t="455905" x="488950" y="6350000"/>
          <p14:tracePt t="455925" x="685800" y="6337300"/>
          <p14:tracePt t="455949" x="793750" y="6292850"/>
          <p14:tracePt t="455967" x="850900" y="6248400"/>
          <p14:tracePt t="455987" x="933450" y="6172200"/>
          <p14:tracePt t="456010" x="990600" y="6115050"/>
          <p14:tracePt t="456032" x="1041400" y="6000750"/>
          <p14:tracePt t="456052" x="1060450" y="5867400"/>
          <p14:tracePt t="456076" x="1060450" y="5772150"/>
          <p14:tracePt t="456096" x="1047750" y="5727700"/>
          <p14:tracePt t="456118" x="1009650" y="5689600"/>
          <p14:tracePt t="456141" x="933450" y="5664200"/>
          <p14:tracePt t="456160" x="844550" y="5651500"/>
          <p14:tracePt t="456179" x="749300" y="5645150"/>
          <p14:tracePt t="456203" x="546100" y="5638800"/>
          <p14:tracePt t="456222" x="368300" y="5594350"/>
          <p14:tracePt t="456241" x="317500" y="5588000"/>
          <p14:tracePt t="456260" x="317500" y="5594350"/>
          <p14:tracePt t="456284" x="349250" y="5676900"/>
          <p14:tracePt t="456304" x="387350" y="5810250"/>
          <p14:tracePt t="456324" x="393700" y="5880100"/>
          <p14:tracePt t="456348" x="387350" y="5975350"/>
          <p14:tracePt t="456367" x="387350" y="6032500"/>
          <p14:tracePt t="456386" x="400050" y="6096000"/>
          <p14:tracePt t="456409" x="438150" y="6146800"/>
          <p14:tracePt t="456428" x="488950" y="6178550"/>
          <p14:tracePt t="456447" x="622300" y="6184900"/>
          <p14:tracePt t="456466" x="723900" y="6178550"/>
          <p14:tracePt t="456490" x="869950" y="6140450"/>
          <p14:tracePt t="456508" x="965200" y="6102350"/>
          <p14:tracePt t="456529" x="1066800" y="6032500"/>
          <p14:tracePt t="456554" x="1104900" y="5988050"/>
          <p14:tracePt t="456573" x="1117600" y="5956300"/>
          <p14:tracePt t="456617" x="1079500" y="5835650"/>
          <p14:tracePt t="456635" x="1047750" y="5803900"/>
          <p14:tracePt t="456655" x="1028700" y="5784850"/>
          <p14:tracePt t="456681" x="965200" y="5765800"/>
          <p14:tracePt t="456698" x="939800" y="5765800"/>
          <p14:tracePt t="456717" x="857250" y="5765800"/>
          <p14:tracePt t="456760" x="552450" y="5784850"/>
          <p14:tracePt t="456782" x="469900" y="5791200"/>
          <p14:tracePt t="456802" x="419100" y="5810250"/>
          <p14:tracePt t="456827" x="425450" y="5861050"/>
          <p14:tracePt t="456846" x="463550" y="5937250"/>
          <p14:tracePt t="456866" x="596900" y="6096000"/>
          <p14:tracePt t="456888" x="673100" y="6172200"/>
          <p14:tracePt t="456908" x="762000" y="6254750"/>
          <p14:tracePt t="456927" x="806450" y="6280150"/>
          <p14:tracePt t="456951" x="901700" y="6299200"/>
          <p14:tracePt t="456970" x="1035050" y="6267450"/>
          <p14:tracePt t="456990" x="1111250" y="6223000"/>
          <p14:tracePt t="457014" x="1219200" y="6121400"/>
          <p14:tracePt t="457033" x="1257300" y="6057900"/>
          <p14:tracePt t="457052" x="1282700" y="5943600"/>
          <p14:tracePt t="457074" x="1282700" y="5854700"/>
          <p14:tracePt t="457093" x="1276350" y="5740400"/>
          <p14:tracePt t="457112" x="1263650" y="5683250"/>
          <p14:tracePt t="457131" x="1244600" y="5632450"/>
          <p14:tracePt t="457154" x="1200150" y="5588000"/>
          <p14:tracePt t="457174" x="1111250" y="5530850"/>
          <p14:tracePt t="457194" x="1047750" y="5505450"/>
          <p14:tracePt t="457220" x="850900" y="5473700"/>
          <p14:tracePt t="457240" x="742950" y="5461000"/>
          <p14:tracePt t="457261" x="622300" y="5467350"/>
          <p14:tracePt t="457285" x="527050" y="5549900"/>
          <p14:tracePt t="457304" x="482600" y="5619750"/>
          <p14:tracePt t="457323" x="469900" y="5683250"/>
          <p14:tracePt t="457347" x="501650" y="5816600"/>
          <p14:tracePt t="457365" x="558800" y="5899150"/>
          <p14:tracePt t="457385" x="704850" y="6013450"/>
          <p14:tracePt t="457408" x="927100" y="6102350"/>
          <p14:tracePt t="457427" x="1016000" y="6108700"/>
          <p14:tracePt t="457446" x="1117600" y="6108700"/>
          <p14:tracePt t="457469" x="1206500" y="6096000"/>
          <p14:tracePt t="457490" x="1327150" y="6045200"/>
          <p14:tracePt t="457510" x="1390650" y="5981700"/>
          <p14:tracePt t="457528" x="1435100" y="5886450"/>
          <p14:tracePt t="457552" x="1454150" y="5784850"/>
          <p14:tracePt t="457570" x="1466850" y="5740400"/>
          <p14:tracePt t="457588" x="1479550" y="5670550"/>
          <p14:tracePt t="457611" x="1473200" y="5575300"/>
          <p14:tracePt t="457630" x="1447800" y="5537200"/>
          <p14:tracePt t="457648" x="1390650" y="5492750"/>
          <p14:tracePt t="457671" x="1327150" y="5461000"/>
          <p14:tracePt t="457698" x="1263650" y="5441950"/>
          <p14:tracePt t="457717" x="1212850" y="5441950"/>
          <p14:tracePt t="457740" x="1085850" y="5441950"/>
          <p14:tracePt t="457760" x="908050" y="5461000"/>
          <p14:tracePt t="457780" x="800100" y="5480050"/>
          <p14:tracePt t="457803" x="666750" y="5518150"/>
          <p14:tracePt t="457823" x="635000" y="5549900"/>
          <p14:tracePt t="457844" x="635000" y="5607050"/>
          <p14:tracePt t="457867" x="660400" y="5702300"/>
          <p14:tracePt t="457886" x="660400" y="5765800"/>
          <p14:tracePt t="457905" x="660400" y="5829300"/>
          <p14:tracePt t="457929" x="692150" y="5918200"/>
          <p14:tracePt t="457949" x="768350" y="6000750"/>
          <p14:tracePt t="457967" x="838200" y="6051550"/>
          <p14:tracePt t="457989" x="946150" y="6108700"/>
          <p14:tracePt t="458013" x="1035050" y="6127750"/>
          <p14:tracePt t="458031" x="1092200" y="6127750"/>
          <p14:tracePt t="458049" x="1162050" y="6096000"/>
          <p14:tracePt t="458052" x="1181100" y="6083300"/>
          <p14:tracePt t="458075" x="1270000" y="6013450"/>
          <p14:tracePt t="458095" x="1320800" y="5956300"/>
          <p14:tracePt t="458113" x="1358900" y="5899150"/>
          <p14:tracePt t="458139" x="1377950" y="5784850"/>
          <p14:tracePt t="458158" x="1365250" y="5721350"/>
          <p14:tracePt t="458179" x="1333500" y="5670550"/>
          <p14:tracePt t="458201" x="1270000" y="5619750"/>
          <p14:tracePt t="458221" x="1174750" y="5588000"/>
          <p14:tracePt t="458240" x="1111250" y="5575300"/>
          <p14:tracePt t="458261" x="1016000" y="5568950"/>
          <p14:tracePt t="458286" x="889000" y="5568950"/>
          <p14:tracePt t="458304" x="793750" y="5581650"/>
          <p14:tracePt t="458325" x="539750" y="5613400"/>
          <p14:tracePt t="458349" x="304800" y="5638800"/>
          <p14:tracePt t="458369" x="133350" y="5670550"/>
          <p14:tracePt t="458388" x="88900" y="5740400"/>
          <p14:tracePt t="458414" x="203200" y="5873750"/>
          <p14:tracePt t="458432" x="393700" y="6007100"/>
          <p14:tracePt t="458451" x="622300" y="6140450"/>
          <p14:tracePt t="458475" x="971550" y="6267450"/>
          <p14:tracePt t="458496" x="1028700" y="6305550"/>
          <p14:tracePt t="458515" x="1054100" y="6311900"/>
          <p14:tracePt t="458538" x="1155700" y="6280150"/>
          <p14:tracePt t="458557" x="1225550" y="6216650"/>
          <p14:tracePt t="458575" x="1263650" y="6096000"/>
          <p14:tracePt t="458594" x="1263650" y="6007100"/>
          <p14:tracePt t="458617" x="1263650" y="5899150"/>
          <p14:tracePt t="458636" x="1250950" y="5848350"/>
          <p14:tracePt t="458657" x="1200150" y="5791200"/>
          <p14:tracePt t="458681" x="1130300" y="5759450"/>
          <p14:tracePt t="458704" x="1009650" y="5715000"/>
          <p14:tracePt t="458723" x="901700" y="5683250"/>
          <p14:tracePt t="458748" x="749300" y="5638800"/>
          <p14:tracePt t="458768" x="552450" y="5556250"/>
          <p14:tracePt t="458790" x="457200" y="5556250"/>
          <p14:tracePt t="458812" x="431800" y="5626100"/>
          <p14:tracePt t="458830" x="463550" y="5715000"/>
          <p14:tracePt t="458849" x="577850" y="5880100"/>
          <p14:tracePt t="458867" x="622300" y="5937250"/>
          <p14:tracePt t="458889" x="654050" y="5994400"/>
          <p14:tracePt t="458909" x="660400" y="6013450"/>
          <p14:tracePt t="458929" x="704850" y="6038850"/>
          <p14:tracePt t="458953" x="863600" y="6070600"/>
          <p14:tracePt t="458971" x="984250" y="6076950"/>
          <p14:tracePt t="458993" x="1123950" y="6045200"/>
          <p14:tracePt t="459016" x="1155700" y="6013450"/>
          <p14:tracePt t="459036" x="1174750" y="5975350"/>
          <p14:tracePt t="459057" x="1174750" y="5962650"/>
          <p14:tracePt t="459081" x="1155700" y="5956300"/>
          <p14:tracePt t="459100" x="1117600" y="5956300"/>
          <p14:tracePt t="459121" x="1092200" y="5956300"/>
          <p14:tracePt t="459145" x="1073150" y="5969000"/>
          <p14:tracePt t="459165" x="1073150" y="5981700"/>
          <p14:tracePt t="459183" x="1079500" y="5988050"/>
          <p14:tracePt t="459203" x="1079500" y="5994400"/>
          <p14:tracePt t="459225" x="1079500" y="6007100"/>
          <p14:tracePt t="459244" x="1079500" y="6019800"/>
          <p14:tracePt t="459265" x="1079500" y="6051550"/>
          <p14:tracePt t="459288" x="1079500" y="6070600"/>
          <p14:tracePt t="459307" x="1079500" y="6076950"/>
          <p14:tracePt t="459328" x="1060450" y="6102350"/>
          <p14:tracePt t="459352" x="939800" y="6115050"/>
          <p14:tracePt t="459372" x="882650" y="6102350"/>
          <p14:tracePt t="459392" x="863600" y="6096000"/>
          <p14:tracePt t="459546" x="863600" y="6089650"/>
          <p14:tracePt t="459567" x="876300" y="6076950"/>
          <p14:tracePt t="459589" x="908050" y="6051550"/>
          <p14:tracePt t="459614" x="920750" y="6038850"/>
          <p14:tracePt t="459754" x="1098550" y="6057900"/>
          <p14:tracePt t="459774" x="1409700" y="6121400"/>
          <p14:tracePt t="459792" x="1962150" y="6267450"/>
          <p14:tracePt t="459815" x="2184400" y="6324600"/>
          <p14:tracePt t="459833" x="2197100" y="6324600"/>
          <p14:tracePt t="459856" x="2254250" y="6337300"/>
          <p14:tracePt t="459880" x="2425700" y="6350000"/>
          <p14:tracePt t="459899" x="2571750" y="6356350"/>
          <p14:tracePt t="459918" x="2717800" y="6369050"/>
          <p14:tracePt t="459942" x="2914650" y="6375400"/>
          <p14:tracePt t="459962" x="3028950" y="6381750"/>
          <p14:tracePt t="459981" x="3048000" y="6388100"/>
          <p14:tracePt t="460002" x="3067050" y="6400800"/>
          <p14:tracePt t="460026" x="3105150" y="6407150"/>
          <p14:tracePt t="460045" x="3149600" y="6413500"/>
          <p14:tracePt t="460066" x="3238500" y="6419850"/>
          <p14:tracePt t="460090" x="3333750" y="6426200"/>
          <p14:tracePt t="460113" x="3429000" y="6432550"/>
          <p14:tracePt t="460139" x="3606800" y="6464300"/>
          <p14:tracePt t="460159" x="3632200" y="6470650"/>
          <p14:tracePt t="460178" x="3644900" y="6489700"/>
          <p14:tracePt t="460202" x="3663950" y="6502400"/>
          <p14:tracePt t="460221" x="3702050" y="6527800"/>
          <p14:tracePt t="460239" x="3752850" y="6553200"/>
          <p14:tracePt t="460260" x="3841750" y="6572250"/>
          <p14:tracePt t="460283" x="3898900" y="6578600"/>
          <p14:tracePt t="460302" x="3911600" y="6578600"/>
          <p14:tracePt t="460320" x="3917950" y="6578600"/>
          <p14:tracePt t="460345" x="3943350" y="6591300"/>
          <p14:tracePt t="460364" x="3987800" y="6629400"/>
          <p14:tracePt t="460383" x="4000500" y="6648450"/>
          <p14:tracePt t="460406" x="4006850" y="6654800"/>
          <p14:tracePt t="460429" x="4006850" y="6661150"/>
          <p14:tracePt t="460552" x="4013200" y="6661150"/>
          <p14:tracePt t="460577" x="4019550" y="6661150"/>
          <p14:tracePt t="460604" x="4025900" y="6661150"/>
          <p14:tracePt t="460623" x="4038600" y="6661150"/>
          <p14:tracePt t="460643" x="4114800" y="6667500"/>
          <p14:tracePt t="460666" x="4318000" y="6699250"/>
          <p14:tracePt t="460686" x="4356100" y="6705600"/>
          <p14:tracePt t="460723" x="4349750" y="6705600"/>
          <p14:tracePt t="460746" x="4337050" y="6686550"/>
          <p14:tracePt t="460765" x="4330700" y="6673850"/>
          <p14:tracePt t="460784" x="4318000" y="6654800"/>
          <p14:tracePt t="460804" x="4311650" y="6642100"/>
          <p14:tracePt t="460826" x="4311650" y="6635750"/>
          <p14:tracePt t="460877" x="4305300" y="6635750"/>
          <p14:tracePt t="461025" x="4292600" y="6623050"/>
          <p14:tracePt t="461094" x="4318000" y="6604000"/>
          <p14:tracePt t="461114" x="4438650" y="6572250"/>
          <p14:tracePt t="461138" x="4584700" y="6553200"/>
          <p14:tracePt t="461157" x="4648200" y="6553200"/>
          <p14:tracePt t="461176" x="4667250" y="6553200"/>
          <p14:tracePt t="461362" x="4667250" y="6559550"/>
          <p14:tracePt t="461382" x="4660900" y="6559550"/>
          <p14:tracePt t="461405" x="4654550" y="6578600"/>
          <p14:tracePt t="461425" x="4648200" y="6591300"/>
          <p14:tracePt t="461445" x="4660900" y="6616700"/>
          <p14:tracePt t="461469" x="4673600" y="6629400"/>
          <p14:tracePt t="461488" x="4679950" y="6635750"/>
          <p14:tracePt t="461525" x="4686300" y="6635750"/>
          <p14:tracePt t="461548" x="4686300" y="6642100"/>
          <p14:tracePt t="461566" x="4686300" y="6648450"/>
          <p14:tracePt t="461586" x="4686300" y="6667500"/>
          <p14:tracePt t="461612" x="4686300" y="6692900"/>
          <p14:tracePt t="461631" x="4686300" y="6711950"/>
          <p14:tracePt t="461669" x="4705350" y="6699250"/>
          <p14:tracePt t="461692" x="4730750" y="6686550"/>
          <p14:tracePt t="461712" x="4737100" y="6673850"/>
          <p14:tracePt t="461731" x="4749800" y="6661150"/>
          <p14:tracePt t="461757" x="4851400" y="6629400"/>
          <p14:tracePt t="461777" x="4933950" y="6629400"/>
          <p14:tracePt t="461797" x="4953000" y="6623050"/>
          <p14:tracePt t="461837" x="4959350" y="6623050"/>
          <p14:tracePt t="461952" x="4959350" y="6629400"/>
          <p14:tracePt t="461984" x="4946650" y="6635750"/>
          <p14:tracePt t="462007" x="4940300" y="6642100"/>
          <p14:tracePt t="462031" x="4933950" y="6654800"/>
          <p14:tracePt t="462051" x="4927600" y="6661150"/>
          <p14:tracePt t="462076" x="4914900" y="6667500"/>
          <p14:tracePt t="462138" x="4914900" y="6661150"/>
          <p14:tracePt t="462157" x="4914900" y="6642100"/>
          <p14:tracePt t="462177" x="4921250" y="6629400"/>
          <p14:tracePt t="462225" x="4965700" y="6616700"/>
          <p14:tracePt t="462245" x="4972050" y="6616700"/>
          <p14:tracePt t="462268" x="4984750" y="6629400"/>
          <p14:tracePt t="462287" x="5010150" y="6635750"/>
          <p14:tracePt t="462306" x="5060950" y="6635750"/>
          <p14:tracePt t="462330" x="5200650" y="6642100"/>
          <p14:tracePt t="462350" x="5295900" y="6642100"/>
          <p14:tracePt t="462370" x="5321300" y="6648450"/>
          <p14:tracePt t="462448" x="5314950" y="6648450"/>
          <p14:tracePt t="462478" x="5289550" y="6648450"/>
          <p14:tracePt t="462503" x="5283200" y="6648450"/>
          <p14:tracePt t="462549" x="5276850" y="6642100"/>
          <p14:tracePt t="462569" x="5276850" y="6635750"/>
          <p14:tracePt t="462610" x="5270500" y="6629400"/>
          <p14:tracePt t="462629" x="5257800" y="6629400"/>
          <p14:tracePt t="462648" x="5245100" y="6629400"/>
          <p14:tracePt t="462672" x="5226050" y="6629400"/>
          <p14:tracePt t="462690" x="5207000" y="6635750"/>
          <p14:tracePt t="462709" x="5181600" y="6642100"/>
          <p14:tracePt t="462732" x="5156200" y="6642100"/>
          <p14:tracePt t="463017" x="5207000" y="6642100"/>
          <p14:tracePt t="463035" x="5238750" y="6635750"/>
          <p14:tracePt t="463056" x="5257800" y="6635750"/>
          <p14:tracePt t="463138" x="5283200" y="6616700"/>
          <p14:tracePt t="463157" x="5308600" y="6604000"/>
          <p14:tracePt t="463176" x="5334000" y="6584950"/>
          <p14:tracePt t="463196" x="5359400" y="6546850"/>
          <p14:tracePt t="463220" x="5391150" y="6496050"/>
          <p14:tracePt t="463240" x="5403850" y="6470650"/>
          <p14:tracePt t="463260" x="5410200" y="6426200"/>
          <p14:tracePt t="463285" x="5435600" y="6375400"/>
          <p14:tracePt t="463305" x="5467350" y="6292850"/>
          <p14:tracePt t="463327" x="5480050" y="6191250"/>
          <p14:tracePt t="463352" x="5448300" y="6051550"/>
          <p14:tracePt t="463374" x="5410200" y="5969000"/>
          <p14:tracePt t="463393" x="5378450" y="5905500"/>
          <p14:tracePt t="463418" x="5340350" y="5848350"/>
          <p14:tracePt t="463436" x="5314950" y="5784850"/>
          <p14:tracePt t="463456" x="5308600" y="5727700"/>
          <p14:tracePt t="463479" x="5270500" y="5562600"/>
          <p14:tracePt t="463498" x="5270500" y="5429250"/>
          <p14:tracePt t="463518" x="5308600" y="5245100"/>
          <p14:tracePt t="463542" x="5353050" y="5105400"/>
          <p14:tracePt t="463562" x="5365750" y="5048250"/>
          <p14:tracePt t="463582" x="5365750" y="5010150"/>
          <p14:tracePt t="463604" x="5346700" y="5003800"/>
        </p14:tracePtLst>
      </p14:laserTraceLst>
    </p:ext>
  </p:extLs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Hebreerbrevet 8:10-13</a:t>
            </a:r>
          </a:p>
        </p:txBody>
      </p:sp>
      <p:sp>
        <p:nvSpPr>
          <p:cNvPr id="4" name="textruta 3">
            <a:extLst>
              <a:ext uri="{FF2B5EF4-FFF2-40B4-BE49-F238E27FC236}">
                <a16:creationId xmlns:a16="http://schemas.microsoft.com/office/drawing/2014/main" id="{2629CE92-29CC-5E81-D4E0-F76E91B6CFFC}"/>
              </a:ext>
            </a:extLst>
          </p:cNvPr>
          <p:cNvSpPr txBox="1"/>
          <p:nvPr/>
        </p:nvSpPr>
        <p:spPr>
          <a:xfrm>
            <a:off x="-2" y="511728"/>
            <a:ext cx="5184561" cy="2425729"/>
          </a:xfrm>
          <a:prstGeom prst="rect">
            <a:avLst/>
          </a:prstGeom>
          <a:noFill/>
        </p:spPr>
        <p:txBody>
          <a:bodyPr wrap="square" lIns="180000">
            <a:spAutoFit/>
          </a:bodyPr>
          <a:lstStyle/>
          <a:p>
            <a:pPr>
              <a:lnSpc>
                <a:spcPct val="107000"/>
              </a:lnSpc>
              <a:spcBef>
                <a:spcPts val="300"/>
              </a:spcBef>
            </a:pPr>
            <a:r>
              <a:rPr lang="sv-SE" sz="1400">
                <a:solidFill>
                  <a:srgbClr val="C00000"/>
                </a:solidFill>
                <a:effectLst/>
                <a:ea typeface="Calibri" panose="020F0502020204030204" pitchFamily="34" charset="0"/>
                <a:cs typeface="Times New Roman" panose="02020603050405020304" pitchFamily="18" charset="0"/>
              </a:rPr>
              <a:t>Nej, detta är det förbund som jag efter denna tid ska sluta med Israels hus, säger Herren: Jag ska lägga mina lagar i deras sinne och </a:t>
            </a:r>
            <a:r>
              <a:rPr lang="sv-SE" sz="1400" baseline="30000">
                <a:solidFill>
                  <a:srgbClr val="0070C0"/>
                </a:solidFill>
                <a:effectLst/>
                <a:ea typeface="Calibri" panose="020F0502020204030204" pitchFamily="34" charset="0"/>
                <a:cs typeface="Times New Roman" panose="02020603050405020304" pitchFamily="18" charset="0"/>
              </a:rPr>
              <a:t>7</a:t>
            </a:r>
            <a:r>
              <a:rPr lang="sv-SE" sz="1400">
                <a:solidFill>
                  <a:srgbClr val="0070C0"/>
                </a:solidFill>
                <a:effectLst/>
                <a:ea typeface="Calibri" panose="020F0502020204030204" pitchFamily="34" charset="0"/>
                <a:cs typeface="Times New Roman" panose="02020603050405020304" pitchFamily="18" charset="0"/>
              </a:rPr>
              <a:t>skriva dem i deras hjärtan. Jag ska vara deras Gud, och de ska vara mitt folk.</a:t>
            </a:r>
            <a:r>
              <a:rPr lang="sv-SE" sz="1400">
                <a:solidFill>
                  <a:srgbClr val="C00000"/>
                </a:solidFill>
                <a:effectLst/>
                <a:ea typeface="Calibri" panose="020F0502020204030204" pitchFamily="34" charset="0"/>
                <a:cs typeface="Times New Roman" panose="02020603050405020304" pitchFamily="18" charset="0"/>
              </a:rPr>
              <a:t> Då ska ingen mer behöva undervisa sin landsman, ingen sin broder och säga: ”Lär känna Herren!” </a:t>
            </a:r>
            <a:r>
              <a:rPr lang="sv-SE" sz="1400" baseline="30000">
                <a:solidFill>
                  <a:srgbClr val="0070C0"/>
                </a:solidFill>
                <a:effectLst/>
                <a:ea typeface="Calibri" panose="020F0502020204030204" pitchFamily="34" charset="0"/>
                <a:cs typeface="Times New Roman" panose="02020603050405020304" pitchFamily="18" charset="0"/>
              </a:rPr>
              <a:t>8</a:t>
            </a:r>
            <a:r>
              <a:rPr lang="sv-SE" sz="1400">
                <a:solidFill>
                  <a:srgbClr val="0070C0"/>
                </a:solidFill>
                <a:effectLst/>
                <a:ea typeface="Calibri" panose="020F0502020204030204" pitchFamily="34" charset="0"/>
                <a:cs typeface="Times New Roman" panose="02020603050405020304" pitchFamily="18" charset="0"/>
              </a:rPr>
              <a:t>Alla kommer att känna mig</a:t>
            </a:r>
            <a:r>
              <a:rPr lang="sv-SE" sz="1400">
                <a:solidFill>
                  <a:srgbClr val="C00000"/>
                </a:solidFill>
                <a:effectLst/>
                <a:ea typeface="Calibri" panose="020F0502020204030204" pitchFamily="34" charset="0"/>
                <a:cs typeface="Times New Roman" panose="02020603050405020304" pitchFamily="18" charset="0"/>
              </a:rPr>
              <a:t>, från den minste av dem till den störste, för jag ska i nåd förlåta deras missgärningar och </a:t>
            </a:r>
            <a:r>
              <a:rPr lang="sv-SE" sz="1400" baseline="30000">
                <a:solidFill>
                  <a:srgbClr val="0070C0"/>
                </a:solidFill>
                <a:ea typeface="Calibri" panose="020F0502020204030204" pitchFamily="34" charset="0"/>
                <a:cs typeface="Times New Roman" panose="02020603050405020304" pitchFamily="18" charset="0"/>
              </a:rPr>
              <a:t>9</a:t>
            </a:r>
            <a:r>
              <a:rPr lang="sv-SE" sz="1400">
                <a:solidFill>
                  <a:srgbClr val="0070C0"/>
                </a:solidFill>
                <a:effectLst/>
                <a:ea typeface="Calibri" panose="020F0502020204030204" pitchFamily="34" charset="0"/>
                <a:cs typeface="Times New Roman" panose="02020603050405020304" pitchFamily="18" charset="0"/>
              </a:rPr>
              <a:t>aldrig mer minnas</a:t>
            </a:r>
            <a:r>
              <a:rPr lang="sv-SE" sz="1400">
                <a:solidFill>
                  <a:srgbClr val="C00000"/>
                </a:solidFill>
                <a:effectLst/>
                <a:ea typeface="Calibri" panose="020F0502020204030204" pitchFamily="34" charset="0"/>
                <a:cs typeface="Times New Roman" panose="02020603050405020304" pitchFamily="18" charset="0"/>
              </a:rPr>
              <a:t> deras synder.”</a:t>
            </a:r>
          </a:p>
          <a:p>
            <a:pPr>
              <a:lnSpc>
                <a:spcPct val="107000"/>
              </a:lnSpc>
              <a:spcBef>
                <a:spcPts val="300"/>
              </a:spcBef>
            </a:pPr>
            <a:r>
              <a:rPr lang="sv-SE" sz="1400">
                <a:solidFill>
                  <a:srgbClr val="C00000"/>
                </a:solidFill>
                <a:effectLst/>
                <a:ea typeface="Calibri" panose="020F0502020204030204" pitchFamily="34" charset="0"/>
                <a:cs typeface="Times New Roman" panose="02020603050405020304" pitchFamily="18" charset="0"/>
              </a:rPr>
              <a:t>När han talar om ett nytt förbund, har han därmed </a:t>
            </a:r>
            <a:r>
              <a:rPr lang="sv-SE" sz="1400" baseline="30000">
                <a:solidFill>
                  <a:srgbClr val="0070C0"/>
                </a:solidFill>
                <a:ea typeface="Calibri" panose="020F0502020204030204" pitchFamily="34" charset="0"/>
                <a:cs typeface="Times New Roman" panose="02020603050405020304" pitchFamily="18" charset="0"/>
              </a:rPr>
              <a:t>10</a:t>
            </a:r>
            <a:r>
              <a:rPr lang="sv-SE" sz="1400">
                <a:solidFill>
                  <a:srgbClr val="0070C0"/>
                </a:solidFill>
                <a:effectLst/>
                <a:ea typeface="Calibri" panose="020F0502020204030204" pitchFamily="34" charset="0"/>
                <a:cs typeface="Times New Roman" panose="02020603050405020304" pitchFamily="18" charset="0"/>
              </a:rPr>
              <a:t>förklarat </a:t>
            </a:r>
            <a:r>
              <a:rPr lang="sv-SE" sz="1400" cap="small">
                <a:solidFill>
                  <a:srgbClr val="0070C0"/>
                </a:solidFill>
                <a:effectLst/>
                <a:ea typeface="Calibri" panose="020F0502020204030204" pitchFamily="34" charset="0"/>
                <a:cs typeface="Times New Roman" panose="02020603050405020304" pitchFamily="18" charset="0"/>
              </a:rPr>
              <a:t>att</a:t>
            </a:r>
            <a:r>
              <a:rPr lang="sv-SE" sz="1400">
                <a:solidFill>
                  <a:srgbClr val="0070C0"/>
                </a:solidFill>
                <a:effectLst/>
                <a:ea typeface="Calibri" panose="020F0502020204030204" pitchFamily="34" charset="0"/>
                <a:cs typeface="Times New Roman" panose="02020603050405020304" pitchFamily="18" charset="0"/>
              </a:rPr>
              <a:t> </a:t>
            </a:r>
            <a:r>
              <a:rPr lang="sv-SE" sz="1400" b="1" i="1">
                <a:solidFill>
                  <a:srgbClr val="0070C0"/>
                </a:solidFill>
                <a:effectLst/>
                <a:ea typeface="Calibri" panose="020F0502020204030204" pitchFamily="34" charset="0"/>
                <a:cs typeface="Times New Roman" panose="02020603050405020304" pitchFamily="18" charset="0"/>
              </a:rPr>
              <a:t>det förra</a:t>
            </a:r>
            <a:r>
              <a:rPr lang="sv-SE" sz="1400">
                <a:solidFill>
                  <a:srgbClr val="0070C0"/>
                </a:solidFill>
                <a:effectLst/>
                <a:ea typeface="Calibri" panose="020F0502020204030204" pitchFamily="34" charset="0"/>
                <a:cs typeface="Times New Roman" panose="02020603050405020304" pitchFamily="18" charset="0"/>
              </a:rPr>
              <a:t> </a:t>
            </a:r>
            <a:r>
              <a:rPr lang="sv-SE" sz="1400" i="1" u="sng" cap="small">
                <a:solidFill>
                  <a:srgbClr val="0070C0"/>
                </a:solidFill>
                <a:effectLst/>
                <a:ea typeface="Calibri" panose="020F0502020204030204" pitchFamily="34" charset="0"/>
                <a:cs typeface="Times New Roman" panose="02020603050405020304" pitchFamily="18" charset="0"/>
              </a:rPr>
              <a:t>är</a:t>
            </a:r>
            <a:r>
              <a:rPr lang="sv-SE" sz="1400">
                <a:solidFill>
                  <a:srgbClr val="0070C0"/>
                </a:solidFill>
                <a:effectLst/>
                <a:ea typeface="Calibri" panose="020F0502020204030204" pitchFamily="34" charset="0"/>
                <a:cs typeface="Times New Roman" panose="02020603050405020304" pitchFamily="18" charset="0"/>
              </a:rPr>
              <a:t> föråldrat. Och det som </a:t>
            </a:r>
            <a:r>
              <a:rPr lang="sv-SE" sz="1400" i="1" u="sng">
                <a:solidFill>
                  <a:srgbClr val="0070C0"/>
                </a:solidFill>
                <a:effectLst/>
                <a:ea typeface="Calibri" panose="020F0502020204030204" pitchFamily="34" charset="0"/>
                <a:cs typeface="Times New Roman" panose="02020603050405020304" pitchFamily="18" charset="0"/>
              </a:rPr>
              <a:t>blir</a:t>
            </a:r>
            <a:r>
              <a:rPr lang="sv-SE" sz="1400">
                <a:solidFill>
                  <a:srgbClr val="0070C0"/>
                </a:solidFill>
                <a:effectLst/>
                <a:ea typeface="Calibri" panose="020F0502020204030204" pitchFamily="34" charset="0"/>
                <a:cs typeface="Times New Roman" panose="02020603050405020304" pitchFamily="18" charset="0"/>
              </a:rPr>
              <a:t> gammalt och föråldrat är </a:t>
            </a:r>
            <a:r>
              <a:rPr lang="sv-SE" sz="1400" u="sng">
                <a:solidFill>
                  <a:srgbClr val="0070C0"/>
                </a:solidFill>
                <a:effectLst/>
                <a:ea typeface="Calibri" panose="020F0502020204030204" pitchFamily="34" charset="0"/>
                <a:cs typeface="Times New Roman" panose="02020603050405020304" pitchFamily="18" charset="0"/>
              </a:rPr>
              <a:t>på väg</a:t>
            </a:r>
            <a:r>
              <a:rPr lang="sv-SE" sz="1400">
                <a:solidFill>
                  <a:srgbClr val="0070C0"/>
                </a:solidFill>
                <a:effectLst/>
                <a:ea typeface="Calibri" panose="020F0502020204030204" pitchFamily="34" charset="0"/>
                <a:cs typeface="Times New Roman" panose="02020603050405020304" pitchFamily="18" charset="0"/>
              </a:rPr>
              <a:t> att försvinna.</a:t>
            </a:r>
          </a:p>
        </p:txBody>
      </p:sp>
      <p:sp>
        <p:nvSpPr>
          <p:cNvPr id="5" name="textruta 4">
            <a:extLst>
              <a:ext uri="{FF2B5EF4-FFF2-40B4-BE49-F238E27FC236}">
                <a16:creationId xmlns:a16="http://schemas.microsoft.com/office/drawing/2014/main" id="{9632D781-7CF2-36E7-13EA-28C38AFDE74C}"/>
              </a:ext>
            </a:extLst>
          </p:cNvPr>
          <p:cNvSpPr txBox="1"/>
          <p:nvPr/>
        </p:nvSpPr>
        <p:spPr>
          <a:xfrm>
            <a:off x="5414428" y="511728"/>
            <a:ext cx="6078031" cy="4101123"/>
          </a:xfrm>
          <a:prstGeom prst="rect">
            <a:avLst/>
          </a:prstGeom>
          <a:noFill/>
        </p:spPr>
        <p:txBody>
          <a:bodyPr wrap="square" rIns="0">
            <a:spAutoFit/>
          </a:bodyPr>
          <a:lstStyle/>
          <a:p>
            <a:pPr marL="271463" indent="-271463">
              <a:spcBef>
                <a:spcPts val="600"/>
              </a:spcBef>
            </a:pPr>
            <a:r>
              <a:rPr lang="sv-SE" sz="1400"/>
              <a:t>7.	Hes 11:19-20: </a:t>
            </a:r>
            <a:r>
              <a:rPr lang="sv-SE" sz="1400">
                <a:solidFill>
                  <a:srgbClr val="C00000"/>
                </a:solidFill>
              </a:rPr>
              <a:t>Jag ska ge dem ett och samma </a:t>
            </a:r>
            <a:r>
              <a:rPr lang="sv-SE" sz="1400" i="1" u="sng">
                <a:solidFill>
                  <a:srgbClr val="C00000"/>
                </a:solidFill>
              </a:rPr>
              <a:t>hjärta</a:t>
            </a:r>
            <a:r>
              <a:rPr lang="sv-SE" sz="1400">
                <a:solidFill>
                  <a:srgbClr val="C00000"/>
                </a:solidFill>
              </a:rPr>
              <a:t>, och en ny </a:t>
            </a:r>
            <a:r>
              <a:rPr lang="sv-SE" sz="1400" i="1" u="sng">
                <a:solidFill>
                  <a:srgbClr val="C00000"/>
                </a:solidFill>
              </a:rPr>
              <a:t>ande</a:t>
            </a:r>
            <a:r>
              <a:rPr lang="sv-SE" sz="1400">
                <a:solidFill>
                  <a:srgbClr val="C00000"/>
                </a:solidFill>
              </a:rPr>
              <a:t> ska </a:t>
            </a:r>
            <a:br>
              <a:rPr lang="sv-SE" sz="1400">
                <a:solidFill>
                  <a:srgbClr val="C00000"/>
                </a:solidFill>
              </a:rPr>
            </a:br>
            <a:r>
              <a:rPr lang="sv-SE" sz="1400">
                <a:solidFill>
                  <a:srgbClr val="C00000"/>
                </a:solidFill>
              </a:rPr>
              <a:t>jag lägga i deras bröst. Jag ska ta bort stenhjärtat ur deras kropp och ge </a:t>
            </a:r>
            <a:br>
              <a:rPr lang="sv-SE" sz="1400">
                <a:solidFill>
                  <a:srgbClr val="C00000"/>
                </a:solidFill>
              </a:rPr>
            </a:br>
            <a:r>
              <a:rPr lang="sv-SE" sz="1400">
                <a:solidFill>
                  <a:srgbClr val="C00000"/>
                </a:solidFill>
              </a:rPr>
              <a:t>dem ett hjärta av kött, för att de ska vandra efter mina stadgar och hålla </a:t>
            </a:r>
            <a:br>
              <a:rPr lang="sv-SE" sz="1400">
                <a:solidFill>
                  <a:srgbClr val="C00000"/>
                </a:solidFill>
              </a:rPr>
            </a:br>
            <a:r>
              <a:rPr lang="sv-SE" sz="1400">
                <a:solidFill>
                  <a:srgbClr val="C00000"/>
                </a:solidFill>
              </a:rPr>
              <a:t>mina bud och följa dem. De ska vara mitt folk, och jag ska vara deras Gud.</a:t>
            </a:r>
          </a:p>
          <a:p>
            <a:pPr marL="266700" indent="-266700">
              <a:spcBef>
                <a:spcPts val="600"/>
              </a:spcBef>
            </a:pPr>
            <a:r>
              <a:rPr lang="sv-SE" sz="1400"/>
              <a:t>8.	Detta talar om judarnas </a:t>
            </a:r>
            <a:r>
              <a:rPr lang="sv-SE" sz="1400" i="1" u="sng"/>
              <a:t>nationella</a:t>
            </a:r>
            <a:r>
              <a:rPr lang="sv-SE" sz="1400"/>
              <a:t> omvändelse under den sista tiden: </a:t>
            </a:r>
            <a:r>
              <a:rPr lang="sv-SE" sz="1400">
                <a:solidFill>
                  <a:srgbClr val="C00000"/>
                </a:solidFill>
              </a:rPr>
              <a:t>Det är så </a:t>
            </a:r>
            <a:r>
              <a:rPr lang="sv-SE" sz="1400" i="1" u="sng">
                <a:solidFill>
                  <a:srgbClr val="C00000"/>
                </a:solidFill>
              </a:rPr>
              <a:t>hela Israel</a:t>
            </a:r>
            <a:r>
              <a:rPr lang="sv-SE" sz="1400">
                <a:solidFill>
                  <a:srgbClr val="C00000"/>
                </a:solidFill>
              </a:rPr>
              <a:t> ska bli frälst.</a:t>
            </a:r>
            <a:r>
              <a:rPr lang="sv-SE" sz="1400"/>
              <a:t> (Rom 11:26) (Mer i kommande bilder.)</a:t>
            </a:r>
          </a:p>
          <a:p>
            <a:pPr marL="266700" indent="-266700">
              <a:spcBef>
                <a:spcPts val="600"/>
              </a:spcBef>
            </a:pPr>
            <a:r>
              <a:rPr lang="sv-SE" sz="1400"/>
              <a:t>9.	Till skillnad mot vad Gud gjorde under det gamla förbundet.</a:t>
            </a:r>
          </a:p>
          <a:p>
            <a:pPr marL="265113" indent="-265113">
              <a:spcBef>
                <a:spcPts val="600"/>
              </a:spcBef>
            </a:pPr>
            <a:r>
              <a:rPr lang="sv-SE" sz="1400">
                <a:ea typeface="Calibri" panose="020F0502020204030204" pitchFamily="34" charset="0"/>
                <a:cs typeface="Calibri" panose="020F0502020204030204" pitchFamily="34" charset="0"/>
              </a:rPr>
              <a:t>10.	</a:t>
            </a:r>
            <a:r>
              <a:rPr lang="sv-SE" sz="1400" b="1" i="1">
                <a:ea typeface="Calibri" panose="020F0502020204030204" pitchFamily="34" charset="0"/>
                <a:cs typeface="Calibri" panose="020F0502020204030204" pitchFamily="34" charset="0"/>
              </a:rPr>
              <a:t>Det gamla förbundet:</a:t>
            </a:r>
          </a:p>
          <a:p>
            <a:pPr marL="536575" indent="-176213">
              <a:spcBef>
                <a:spcPts val="300"/>
              </a:spcBef>
              <a:buFont typeface="Arial" panose="020B0604020202020204" pitchFamily="34" charset="0"/>
              <a:buChar char="•"/>
            </a:pPr>
            <a:r>
              <a:rPr lang="sv-SE" sz="1400" b="1" i="1">
                <a:ea typeface="Calibri" panose="020F0502020204030204" pitchFamily="34" charset="0"/>
                <a:cs typeface="Calibri" panose="020F0502020204030204" pitchFamily="34" charset="0"/>
              </a:rPr>
              <a:t>Är föråldrat</a:t>
            </a:r>
            <a:r>
              <a:rPr lang="sv-SE" sz="1400">
                <a:ea typeface="Calibri" panose="020F0502020204030204" pitchFamily="34" charset="0"/>
                <a:cs typeface="Calibri" panose="020F0502020204030204" pitchFamily="34" charset="0"/>
              </a:rPr>
              <a:t> (</a:t>
            </a:r>
            <a:r>
              <a:rPr lang="sv-SE" sz="1400" i="1" u="sng">
                <a:ea typeface="Calibri" panose="020F0502020204030204" pitchFamily="34" charset="0"/>
                <a:cs typeface="Calibri" panose="020F0502020204030204" pitchFamily="34" charset="0"/>
              </a:rPr>
              <a:t>har redan</a:t>
            </a:r>
            <a:r>
              <a:rPr lang="sv-SE" sz="1400">
                <a:ea typeface="Calibri" panose="020F0502020204030204" pitchFamily="34" charset="0"/>
                <a:cs typeface="Calibri" panose="020F0502020204030204" pitchFamily="34" charset="0"/>
              </a:rPr>
              <a:t> skett) </a:t>
            </a:r>
            <a:r>
              <a:rPr lang="sv-SE" sz="1400" i="1">
                <a:ea typeface="Calibri" panose="020F0502020204030204" pitchFamily="34" charset="0"/>
                <a:cs typeface="Calibri" panose="020F0502020204030204" pitchFamily="34" charset="0"/>
              </a:rPr>
              <a:t>för dem som omfamnar det nya förbundet</a:t>
            </a:r>
            <a:r>
              <a:rPr lang="sv-SE" sz="1400">
                <a:ea typeface="Calibri" panose="020F0502020204030204" pitchFamily="34" charset="0"/>
                <a:cs typeface="Calibri" panose="020F0502020204030204" pitchFamily="34" charset="0"/>
              </a:rPr>
              <a:t>: </a:t>
            </a:r>
            <a:r>
              <a:rPr lang="sv-SE" sz="1400">
                <a:solidFill>
                  <a:srgbClr val="C00000"/>
                </a:solidFill>
                <a:ea typeface="Calibri" panose="020F0502020204030204" pitchFamily="34" charset="0"/>
                <a:cs typeface="Calibri" panose="020F0502020204030204" pitchFamily="34" charset="0"/>
              </a:rPr>
              <a:t>Kristus </a:t>
            </a:r>
            <a:r>
              <a:rPr lang="sv-SE" sz="1400" i="1" u="sng">
                <a:solidFill>
                  <a:srgbClr val="C00000"/>
                </a:solidFill>
                <a:ea typeface="Calibri" panose="020F0502020204030204" pitchFamily="34" charset="0"/>
                <a:cs typeface="Calibri" panose="020F0502020204030204" pitchFamily="34" charset="0"/>
              </a:rPr>
              <a:t>har</a:t>
            </a:r>
            <a:r>
              <a:rPr lang="sv-SE" sz="1400">
                <a:solidFill>
                  <a:srgbClr val="C00000"/>
                </a:solidFill>
                <a:ea typeface="Calibri" panose="020F0502020204030204" pitchFamily="34" charset="0"/>
                <a:cs typeface="Calibri" panose="020F0502020204030204" pitchFamily="34" charset="0"/>
              </a:rPr>
              <a:t> friköpt oss från lagens förbannelse genom att bli en förbannelse i vårt ställe.</a:t>
            </a:r>
            <a:r>
              <a:rPr lang="sv-SE" sz="1400">
                <a:solidFill>
                  <a:srgbClr val="000000"/>
                </a:solidFill>
                <a:ea typeface="Calibri" panose="020F0502020204030204" pitchFamily="34" charset="0"/>
                <a:cs typeface="Calibri" panose="020F0502020204030204" pitchFamily="34" charset="0"/>
              </a:rPr>
              <a:t> (Gal 3:13)</a:t>
            </a:r>
          </a:p>
          <a:p>
            <a:pPr marL="536575" indent="-176213">
              <a:spcBef>
                <a:spcPts val="300"/>
              </a:spcBef>
              <a:buFont typeface="Arial" panose="020B0604020202020204" pitchFamily="34" charset="0"/>
              <a:buChar char="•"/>
            </a:pPr>
            <a:r>
              <a:rPr lang="sv-SE" sz="1400" b="1" i="1">
                <a:solidFill>
                  <a:srgbClr val="000000"/>
                </a:solidFill>
                <a:ea typeface="Calibri" panose="020F0502020204030204" pitchFamily="34" charset="0"/>
                <a:cs typeface="Calibri" panose="020F0502020204030204" pitchFamily="34" charset="0"/>
              </a:rPr>
              <a:t>Blir gammalt</a:t>
            </a:r>
            <a:r>
              <a:rPr lang="sv-SE" sz="1400">
                <a:solidFill>
                  <a:srgbClr val="000000"/>
                </a:solidFill>
                <a:ea typeface="Calibri" panose="020F0502020204030204" pitchFamily="34" charset="0"/>
                <a:cs typeface="Calibri" panose="020F0502020204030204" pitchFamily="34" charset="0"/>
              </a:rPr>
              <a:t> (</a:t>
            </a:r>
            <a:r>
              <a:rPr lang="sv-SE" sz="1400" i="1" u="sng">
                <a:solidFill>
                  <a:srgbClr val="000000"/>
                </a:solidFill>
                <a:ea typeface="Calibri" panose="020F0502020204030204" pitchFamily="34" charset="0"/>
                <a:cs typeface="Calibri" panose="020F0502020204030204" pitchFamily="34" charset="0"/>
              </a:rPr>
              <a:t>håller på att</a:t>
            </a:r>
            <a:r>
              <a:rPr lang="sv-SE" sz="1400">
                <a:solidFill>
                  <a:srgbClr val="000000"/>
                </a:solidFill>
                <a:ea typeface="Calibri" panose="020F0502020204030204" pitchFamily="34" charset="0"/>
                <a:cs typeface="Calibri" panose="020F0502020204030204" pitchFamily="34" charset="0"/>
              </a:rPr>
              <a:t> ske): Nya förbundet sjösätts successivt mellan Johannes Döparens predikan och templets förstörelse. (Hebreerbrevet skrevs några år dessförinnan.)</a:t>
            </a:r>
          </a:p>
          <a:p>
            <a:pPr marL="536575" indent="-176213">
              <a:spcBef>
                <a:spcPts val="300"/>
              </a:spcBef>
              <a:buFont typeface="Arial" panose="020B0604020202020204" pitchFamily="34" charset="0"/>
              <a:buChar char="•"/>
            </a:pPr>
            <a:r>
              <a:rPr lang="sv-SE" sz="1400" b="1" i="1">
                <a:solidFill>
                  <a:srgbClr val="000000"/>
                </a:solidFill>
                <a:ea typeface="Calibri" panose="020F0502020204030204" pitchFamily="34" charset="0"/>
                <a:cs typeface="Calibri" panose="020F0502020204030204" pitchFamily="34" charset="0"/>
              </a:rPr>
              <a:t>På väg att försvinna</a:t>
            </a:r>
            <a:r>
              <a:rPr lang="sv-SE" sz="1400">
                <a:solidFill>
                  <a:srgbClr val="000000"/>
                </a:solidFill>
                <a:ea typeface="Calibri" panose="020F0502020204030204" pitchFamily="34" charset="0"/>
                <a:cs typeface="Calibri" panose="020F0502020204030204" pitchFamily="34" charset="0"/>
              </a:rPr>
              <a:t> (</a:t>
            </a:r>
            <a:r>
              <a:rPr lang="sv-SE" sz="1400" i="1" u="sng">
                <a:solidFill>
                  <a:srgbClr val="000000"/>
                </a:solidFill>
                <a:ea typeface="Calibri" panose="020F0502020204030204" pitchFamily="34" charset="0"/>
                <a:cs typeface="Calibri" panose="020F0502020204030204" pitchFamily="34" charset="0"/>
              </a:rPr>
              <a:t>kommer att</a:t>
            </a:r>
            <a:r>
              <a:rPr lang="sv-SE" sz="1400">
                <a:solidFill>
                  <a:srgbClr val="000000"/>
                </a:solidFill>
                <a:ea typeface="Calibri" panose="020F0502020204030204" pitchFamily="34" charset="0"/>
                <a:cs typeface="Calibri" panose="020F0502020204030204" pitchFamily="34" charset="0"/>
              </a:rPr>
              <a:t> ske):</a:t>
            </a:r>
            <a:r>
              <a:rPr lang="sv-SE" sz="1400" b="1" i="1">
                <a:solidFill>
                  <a:srgbClr val="000000"/>
                </a:solidFill>
                <a:ea typeface="Calibri" panose="020F0502020204030204" pitchFamily="34" charset="0"/>
                <a:cs typeface="Calibri" panose="020F0502020204030204" pitchFamily="34" charset="0"/>
              </a:rPr>
              <a:t> </a:t>
            </a:r>
            <a:r>
              <a:rPr lang="sv-SE" sz="1400">
                <a:solidFill>
                  <a:srgbClr val="000000"/>
                </a:solidFill>
                <a:ea typeface="Calibri" panose="020F0502020204030204" pitchFamily="34" charset="0"/>
                <a:cs typeface="Calibri" panose="020F0502020204030204" pitchFamily="34" charset="0"/>
              </a:rPr>
              <a:t>Efter templets förstörelse år 70 kunde inte offertjänsten fortsätta: </a:t>
            </a:r>
            <a:r>
              <a:rPr lang="sv-SE" sz="1400">
                <a:solidFill>
                  <a:srgbClr val="C00000"/>
                </a:solidFill>
                <a:ea typeface="Calibri" panose="020F0502020204030204" pitchFamily="34" charset="0"/>
                <a:cs typeface="Calibri" panose="020F0502020204030204" pitchFamily="34" charset="0"/>
              </a:rPr>
              <a:t>Dagar ska drabba dig </a:t>
            </a:r>
            <a:r>
              <a:rPr lang="sv-SE" sz="1400">
                <a:ea typeface="Calibri" panose="020F0502020204030204" pitchFamily="34" charset="0"/>
                <a:cs typeface="Calibri" panose="020F0502020204030204" pitchFamily="34" charset="0"/>
              </a:rPr>
              <a:t>[Jerusalem]</a:t>
            </a:r>
            <a:r>
              <a:rPr lang="sv-SE" sz="1400">
                <a:solidFill>
                  <a:srgbClr val="C00000"/>
                </a:solidFill>
                <a:ea typeface="Calibri" panose="020F0502020204030204" pitchFamily="34" charset="0"/>
                <a:cs typeface="Calibri" panose="020F0502020204030204" pitchFamily="34" charset="0"/>
              </a:rPr>
              <a:t> då dina fiender… inte ska lämna sten på sten i dig.</a:t>
            </a:r>
            <a:r>
              <a:rPr lang="sv-SE" sz="1400">
                <a:solidFill>
                  <a:srgbClr val="000000"/>
                </a:solidFill>
                <a:ea typeface="Calibri" panose="020F0502020204030204" pitchFamily="34" charset="0"/>
                <a:cs typeface="Calibri" panose="020F0502020204030204" pitchFamily="34" charset="0"/>
              </a:rPr>
              <a:t> (Luk 19:43-44)</a:t>
            </a:r>
            <a:endParaRPr lang="sv-SE" sz="1400"/>
          </a:p>
        </p:txBody>
      </p:sp>
      <mc:AlternateContent xmlns:mc="http://schemas.openxmlformats.org/markup-compatibility/2006" xmlns:p14="http://schemas.microsoft.com/office/powerpoint/2010/main">
        <mc:Choice Requires="p14">
          <p:contentPart p14:bwMode="auto" r:id="rId4">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7"/>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9"/>
              <a:stretch>
                <a:fillRect/>
              </a:stretch>
            </p:blipFill>
            <p:spPr>
              <a:xfrm>
                <a:off x="7871979" y="1362665"/>
                <a:ext cx="44280" cy="48960"/>
              </a:xfrm>
              <a:prstGeom prst="rect">
                <a:avLst/>
              </a:prstGeom>
            </p:spPr>
          </p:pic>
        </mc:Fallback>
      </mc:AlternateContent>
      <p:pic>
        <p:nvPicPr>
          <p:cNvPr id="11" name="Bildobjekt 10" descr="En bild som visar text, bok&#10;&#10;Automatiskt genererad beskrivning">
            <a:extLst>
              <a:ext uri="{FF2B5EF4-FFF2-40B4-BE49-F238E27FC236}">
                <a16:creationId xmlns:a16="http://schemas.microsoft.com/office/drawing/2014/main" id="{B4FDBC2E-3B0D-B1BA-7A3B-546655151D91}"/>
              </a:ext>
            </a:extLst>
          </p:cNvPr>
          <p:cNvPicPr>
            <a:picLocks noChangeAspect="1"/>
          </p:cNvPicPr>
          <p:nvPr/>
        </p:nvPicPr>
        <p:blipFill>
          <a:blip r:embed="rId10"/>
          <a:stretch>
            <a:fillRect/>
          </a:stretch>
        </p:blipFill>
        <p:spPr>
          <a:xfrm>
            <a:off x="200818" y="3284739"/>
            <a:ext cx="5108873" cy="340458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custDataLst>
      <p:tags r:id="rId1"/>
    </p:custDataLst>
    <p:extLst>
      <p:ext uri="{BB962C8B-B14F-4D97-AF65-F5344CB8AC3E}">
        <p14:creationId xmlns:p14="http://schemas.microsoft.com/office/powerpoint/2010/main" val="4221531913"/>
      </p:ext>
    </p:extLst>
  </p:cSld>
  <p:clrMapOvr>
    <a:masterClrMapping/>
  </p:clrMapOvr>
  <p:transition advTm="26017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569" x="5143500" y="660400"/>
          <p14:tracePt t="1576" x="5137150" y="660400"/>
          <p14:tracePt t="1585" x="5130800" y="654050"/>
          <p14:tracePt t="1600" x="5073650" y="641350"/>
          <p14:tracePt t="1617" x="5003800" y="641350"/>
          <p14:tracePt t="1634" x="4965700" y="641350"/>
          <p14:tracePt t="1651" x="4959350" y="635000"/>
          <p14:tracePt t="1697" x="4953000" y="635000"/>
          <p14:tracePt t="1702" x="4946650" y="635000"/>
          <p14:tracePt t="1717" x="4940300" y="635000"/>
          <p14:tracePt t="1734" x="4870450" y="647700"/>
          <p14:tracePt t="1751" x="4775200" y="647700"/>
          <p14:tracePt t="1768" x="4578350" y="666750"/>
          <p14:tracePt t="1784" x="4445000" y="666750"/>
          <p14:tracePt t="1801" x="4362450" y="673100"/>
          <p14:tracePt t="1817" x="4298950" y="673100"/>
          <p14:tracePt t="1834" x="4254500" y="673100"/>
          <p14:tracePt t="1851" x="4191000" y="673100"/>
          <p14:tracePt t="1868" x="4083050" y="673100"/>
          <p14:tracePt t="1884" x="3892550" y="673100"/>
          <p14:tracePt t="1901" x="3651250" y="692150"/>
          <p14:tracePt t="1918" x="3289300" y="736600"/>
          <p14:tracePt t="1935" x="2978150" y="787400"/>
          <p14:tracePt t="1937" x="2876550" y="812800"/>
          <p14:tracePt t="1951" x="2749550" y="838200"/>
          <p14:tracePt t="1953" x="2679700" y="850900"/>
          <p14:tracePt t="1968" x="2597150" y="857250"/>
          <p14:tracePt t="1985" x="2590800" y="857250"/>
          <p14:tracePt t="2003" x="2597150" y="857250"/>
          <p14:tracePt t="2034" x="2597150" y="844550"/>
          <p14:tracePt t="2051" x="2597150" y="831850"/>
          <p14:tracePt t="2068" x="2590800" y="825500"/>
          <p14:tracePt t="2084" x="2590800" y="812800"/>
          <p14:tracePt t="2101" x="2590800" y="800100"/>
          <p14:tracePt t="2118" x="2609850" y="762000"/>
          <p14:tracePt t="2135" x="2609850" y="736600"/>
          <p14:tracePt t="2151" x="2609850" y="723900"/>
          <p14:tracePt t="2168" x="2609850" y="717550"/>
          <p14:tracePt t="2185" x="2616200" y="717550"/>
          <p14:tracePt t="2201" x="2628900" y="717550"/>
          <p14:tracePt t="2218" x="2660650" y="717550"/>
          <p14:tracePt t="2235" x="2711450" y="717550"/>
          <p14:tracePt t="2251" x="2762250" y="711200"/>
          <p14:tracePt t="2268" x="2800350" y="711200"/>
          <p14:tracePt t="2284" x="2832100" y="711200"/>
          <p14:tracePt t="2301" x="2870200" y="711200"/>
          <p14:tracePt t="2318" x="2908300" y="711200"/>
          <p14:tracePt t="2335" x="3009900" y="711200"/>
          <p14:tracePt t="2336" x="3054350" y="704850"/>
          <p14:tracePt t="2351" x="3136900" y="692150"/>
          <p14:tracePt t="2368" x="3232150" y="679450"/>
          <p14:tracePt t="2388" x="3384550" y="647700"/>
          <p14:tracePt t="2403" x="3390900" y="635000"/>
          <p14:tracePt t="2418" x="3384550" y="615950"/>
          <p14:tracePt t="2435" x="3371850" y="596900"/>
          <p14:tracePt t="2451" x="3359150" y="577850"/>
          <p14:tracePt t="2468" x="3359150" y="565150"/>
          <p14:tracePt t="2485" x="3378200" y="552450"/>
          <p14:tracePt t="2501" x="3416300" y="533400"/>
          <p14:tracePt t="2518" x="3454400" y="514350"/>
          <p14:tracePt t="2535" x="3479800" y="501650"/>
          <p14:tracePt t="2553" x="3492500" y="482600"/>
          <p14:tracePt t="2569" x="3498850" y="469900"/>
          <p14:tracePt t="2585" x="3498850" y="463550"/>
          <p14:tracePt t="2602" x="3498850" y="438150"/>
          <p14:tracePt t="2618" x="3498850" y="406400"/>
          <p14:tracePt t="2635" x="3524250" y="342900"/>
          <p14:tracePt t="2651" x="3549650" y="292100"/>
          <p14:tracePt t="2668" x="3549650" y="247650"/>
          <p14:tracePt t="2685" x="3549650" y="215900"/>
          <p14:tracePt t="2701" x="3536950" y="184150"/>
          <p14:tracePt t="2718" x="3524250" y="165100"/>
          <p14:tracePt t="2735" x="3498850" y="146050"/>
          <p14:tracePt t="2752" x="3479800" y="127000"/>
          <p14:tracePt t="2768" x="3460750" y="107950"/>
          <p14:tracePt t="2785" x="3441700" y="88900"/>
          <p14:tracePt t="2802" x="3397250" y="69850"/>
          <p14:tracePt t="2819" x="3333750" y="57150"/>
          <p14:tracePt t="2835" x="3270250" y="50800"/>
          <p14:tracePt t="2852" x="3251200" y="44450"/>
          <p14:tracePt t="2869" x="3194050" y="44450"/>
          <p14:tracePt t="2885" x="3162300" y="69850"/>
          <p14:tracePt t="2901" x="3143250" y="101600"/>
          <p14:tracePt t="2917" x="3130550" y="165100"/>
          <p14:tracePt t="2935" x="3124200" y="203200"/>
          <p14:tracePt t="2952" x="3124200" y="247650"/>
          <p14:tracePt t="2969" x="3124200" y="298450"/>
          <p14:tracePt t="2985" x="3130550" y="330200"/>
          <p14:tracePt t="3002" x="3155950" y="368300"/>
          <p14:tracePt t="3019" x="3232150" y="412750"/>
          <p14:tracePt t="3020" x="3263900" y="425450"/>
          <p14:tracePt t="3036" x="3327400" y="431800"/>
          <p14:tracePt t="3052" x="3397250" y="431800"/>
          <p14:tracePt t="3069" x="3448050" y="425450"/>
          <p14:tracePt t="3085" x="3511550" y="355600"/>
          <p14:tracePt t="3102" x="3517900" y="323850"/>
          <p14:tracePt t="3118" x="3517900" y="311150"/>
          <p14:tracePt t="3135" x="3511550" y="266700"/>
          <p14:tracePt t="3152" x="3498850" y="254000"/>
          <p14:tracePt t="3168" x="3486150" y="254000"/>
          <p14:tracePt t="3186" x="3473450" y="273050"/>
          <p14:tracePt t="3202" x="3467100" y="304800"/>
          <p14:tracePt t="3219" x="3460750" y="330200"/>
          <p14:tracePt t="3235" x="3454400" y="361950"/>
          <p14:tracePt t="3252" x="3448050" y="374650"/>
          <p14:tracePt t="3325" x="3448050" y="381000"/>
          <p14:tracePt t="3336" x="3441700" y="387350"/>
          <p14:tracePt t="3352" x="3435350" y="393700"/>
          <p14:tracePt t="3369" x="3422650" y="412750"/>
          <p14:tracePt t="3385" x="3409950" y="438150"/>
          <p14:tracePt t="3402" x="3390900" y="463550"/>
          <p14:tracePt t="3419" x="3378200" y="482600"/>
          <p14:tracePt t="3435" x="3371850" y="495300"/>
          <p14:tracePt t="3452" x="3365500" y="514350"/>
          <p14:tracePt t="3469" x="3365500" y="527050"/>
          <p14:tracePt t="3486" x="3365500" y="533400"/>
          <p14:tracePt t="3502" x="3365500" y="539750"/>
          <p14:tracePt t="3519" x="3365500" y="552450"/>
          <p14:tracePt t="3536" x="3365500" y="558800"/>
          <p14:tracePt t="3553" x="3365500" y="571500"/>
          <p14:tracePt t="3569" x="3359150" y="584200"/>
          <p14:tracePt t="3586" x="3340100" y="609600"/>
          <p14:tracePt t="3602" x="3327400" y="635000"/>
          <p14:tracePt t="3619" x="3308350" y="654050"/>
          <p14:tracePt t="3636" x="3295650" y="679450"/>
          <p14:tracePt t="3652" x="3289300" y="723900"/>
          <p14:tracePt t="3669" x="3282950" y="755650"/>
          <p14:tracePt t="3686" x="3276600" y="781050"/>
          <p14:tracePt t="3702" x="3257550" y="800100"/>
          <p14:tracePt t="3719" x="3225800" y="825500"/>
          <p14:tracePt t="3736" x="3200400" y="838200"/>
          <p14:tracePt t="3752" x="3175000" y="850900"/>
          <p14:tracePt t="3754" x="3162300" y="857250"/>
          <p14:tracePt t="3769" x="3149600" y="863600"/>
          <p14:tracePt t="3786" x="3117850" y="882650"/>
          <p14:tracePt t="3803" x="3041650" y="908050"/>
          <p14:tracePt t="3819" x="2990850" y="914400"/>
          <p14:tracePt t="3836" x="2940050" y="920750"/>
          <p14:tracePt t="3851" x="2889250" y="920750"/>
          <p14:tracePt t="3869" x="2844800" y="920750"/>
          <p14:tracePt t="3886" x="2743200" y="927100"/>
          <p14:tracePt t="3902" x="2609850" y="939800"/>
          <p14:tracePt t="3919" x="2482850" y="965200"/>
          <p14:tracePt t="3936" x="2298700" y="990600"/>
          <p14:tracePt t="3953" x="2152650" y="1009650"/>
          <p14:tracePt t="3970" x="1981200" y="1035050"/>
          <p14:tracePt t="3986" x="1879600" y="1054100"/>
          <p14:tracePt t="4003" x="1797050" y="1073150"/>
          <p14:tracePt t="4020" x="1695450" y="1085850"/>
          <p14:tracePt t="4036" x="1536700" y="1085850"/>
          <p14:tracePt t="4053" x="1454150" y="1085850"/>
          <p14:tracePt t="4069" x="1092200" y="1066800"/>
          <p14:tracePt t="4087" x="895350" y="1047750"/>
          <p14:tracePt t="4103" x="768350" y="1028700"/>
          <p14:tracePt t="4119" x="736600" y="1022350"/>
          <p14:tracePt t="4136" x="736600" y="1016000"/>
          <p14:tracePt t="4153" x="749300" y="1009650"/>
          <p14:tracePt t="4169" x="793750" y="996950"/>
          <p14:tracePt t="4186" x="831850" y="984250"/>
          <p14:tracePt t="4203" x="844550" y="984250"/>
          <p14:tracePt t="4219" x="844550" y="977900"/>
          <p14:tracePt t="4253" x="844550" y="965200"/>
          <p14:tracePt t="4271" x="844550" y="952500"/>
          <p14:tracePt t="4286" x="844550" y="946150"/>
          <p14:tracePt t="4303" x="850900" y="939800"/>
          <p14:tracePt t="4319" x="857250" y="933450"/>
          <p14:tracePt t="4336" x="876300" y="933450"/>
          <p14:tracePt t="4353" x="901700" y="927100"/>
          <p14:tracePt t="4369" x="914400" y="927100"/>
          <p14:tracePt t="4387" x="920750" y="927100"/>
          <p14:tracePt t="4403" x="927100" y="927100"/>
          <p14:tracePt t="4420" x="933450" y="927100"/>
          <p14:tracePt t="4436" x="946150" y="927100"/>
          <p14:tracePt t="4453" x="965200" y="939800"/>
          <p14:tracePt t="4469" x="996950" y="946150"/>
          <p14:tracePt t="4487" x="1054100" y="958850"/>
          <p14:tracePt t="4503" x="1098550" y="971550"/>
          <p14:tracePt t="4518" x="1168400" y="977900"/>
          <p14:tracePt t="4537" x="1231900" y="977900"/>
          <p14:tracePt t="4552" x="1250950" y="977900"/>
          <p14:tracePt t="4570" x="1263650" y="977900"/>
          <p14:tracePt t="4655" x="1276350" y="971550"/>
          <p14:tracePt t="4669" x="1289050" y="971550"/>
          <p14:tracePt t="4686" x="1295400" y="971550"/>
          <p14:tracePt t="4703" x="1308100" y="965200"/>
          <p14:tracePt t="4720" x="1320800" y="965200"/>
          <p14:tracePt t="4737" x="1327150" y="958850"/>
          <p14:tracePt t="4753" x="1333500" y="958850"/>
          <p14:tracePt t="4770" x="1346200" y="952500"/>
          <p14:tracePt t="4787" x="1352550" y="952500"/>
          <p14:tracePt t="4804" x="1365250" y="946150"/>
          <p14:tracePt t="4819" x="1371600" y="946150"/>
          <p14:tracePt t="4837" x="1377950" y="946150"/>
          <p14:tracePt t="4853" x="1403350" y="946150"/>
          <p14:tracePt t="4871" x="1568450" y="946150"/>
          <p14:tracePt t="4887" x="1701800" y="946150"/>
          <p14:tracePt t="4903" x="1809750" y="946150"/>
          <p14:tracePt t="4920" x="1841500" y="946150"/>
          <p14:tracePt t="4953" x="1828800" y="946150"/>
          <p14:tracePt t="4971" x="1803400" y="946150"/>
          <p14:tracePt t="4987" x="1797050" y="927100"/>
          <p14:tracePt t="5004" x="1797050" y="914400"/>
          <p14:tracePt t="5020" x="1809750" y="901700"/>
          <p14:tracePt t="5022" x="1816100" y="895350"/>
          <p14:tracePt t="5393" x="1835150" y="895350"/>
          <p14:tracePt t="5404" x="1854200" y="889000"/>
          <p14:tracePt t="5421" x="1930400" y="889000"/>
          <p14:tracePt t="5438" x="2063750" y="882650"/>
          <p14:tracePt t="5454" x="2089150" y="876300"/>
          <p14:tracePt t="5472" x="2127250" y="869950"/>
          <p14:tracePt t="5487" x="2139950" y="863600"/>
          <p14:tracePt t="5504" x="2165350" y="857250"/>
          <p14:tracePt t="5521" x="2203450" y="850900"/>
          <p14:tracePt t="5537" x="2254250" y="838200"/>
          <p14:tracePt t="5554" x="2292350" y="831850"/>
          <p14:tracePt t="5559" x="2311400" y="825500"/>
          <p14:tracePt t="5570" x="2317750" y="819150"/>
          <p14:tracePt t="5587" x="2330450" y="819150"/>
          <p14:tracePt t="5662" x="2336800" y="819150"/>
          <p14:tracePt t="5671" x="2343150" y="819150"/>
          <p14:tracePt t="5687" x="2355850" y="812800"/>
          <p14:tracePt t="5704" x="2387600" y="812800"/>
          <p14:tracePt t="5720" x="2413000" y="806450"/>
          <p14:tracePt t="5737" x="2444750" y="806450"/>
          <p14:tracePt t="5754" x="2470150" y="806450"/>
          <p14:tracePt t="5771" x="2489200" y="806450"/>
          <p14:tracePt t="5772" x="2495550" y="806450"/>
          <p14:tracePt t="5786" x="2501900" y="806450"/>
          <p14:tracePt t="5805" x="2514600" y="812800"/>
          <p14:tracePt t="5820" x="2520950" y="812800"/>
          <p14:tracePt t="5838" x="2533650" y="812800"/>
          <p14:tracePt t="5855" x="2552700" y="819150"/>
          <p14:tracePt t="5870" x="2565400" y="819150"/>
          <p14:tracePt t="5887" x="2578100" y="825500"/>
          <p14:tracePt t="5904" x="2584450" y="831850"/>
          <p14:tracePt t="5921" x="2590800" y="838200"/>
          <p14:tracePt t="6003" x="2597150" y="838200"/>
          <p14:tracePt t="6013" x="2603500" y="838200"/>
          <p14:tracePt t="6020" x="2616200" y="838200"/>
          <p14:tracePt t="6038" x="2635250" y="838200"/>
          <p14:tracePt t="6054" x="2654300" y="838200"/>
          <p14:tracePt t="6071" x="2660650" y="838200"/>
          <p14:tracePt t="6088" x="2667000" y="831850"/>
          <p14:tracePt t="6105" x="2679700" y="831850"/>
          <p14:tracePt t="6120" x="2781300" y="831850"/>
          <p14:tracePt t="6139" x="2889250" y="838200"/>
          <p14:tracePt t="6155" x="2997200" y="844550"/>
          <p14:tracePt t="6171" x="3136900" y="857250"/>
          <p14:tracePt t="6188" x="3194050" y="857250"/>
          <p14:tracePt t="6204" x="3200400" y="857250"/>
          <p14:tracePt t="6277" x="3206750" y="863600"/>
          <p14:tracePt t="6284" x="3213100" y="863600"/>
          <p14:tracePt t="6294" x="3213100" y="869950"/>
          <p14:tracePt t="6304" x="3225800" y="869950"/>
          <p14:tracePt t="6322" x="3244850" y="869950"/>
          <p14:tracePt t="6338" x="3251200" y="869950"/>
          <p14:tracePt t="6355" x="3257550" y="869950"/>
          <p14:tracePt t="6372" x="3257550" y="863600"/>
          <p14:tracePt t="6388" x="3295650" y="857250"/>
          <p14:tracePt t="6404" x="3314700" y="850900"/>
          <p14:tracePt t="6421" x="3352800" y="850900"/>
          <p14:tracePt t="6438" x="3371850" y="850900"/>
          <p14:tracePt t="6453" x="3384550" y="850900"/>
          <p14:tracePt t="6488" x="3397250" y="857250"/>
          <p14:tracePt t="6505" x="3416300" y="857250"/>
          <p14:tracePt t="6521" x="3460750" y="857250"/>
          <p14:tracePt t="6538" x="3492500" y="857250"/>
          <p14:tracePt t="6555" x="3517900" y="857250"/>
          <p14:tracePt t="6571" x="3530600" y="857250"/>
          <p14:tracePt t="6635" x="3536950" y="857250"/>
          <p14:tracePt t="6657" x="3549650" y="857250"/>
          <p14:tracePt t="6671" x="3562350" y="863600"/>
          <p14:tracePt t="6688" x="3581400" y="863600"/>
          <p14:tracePt t="6705" x="3600450" y="863600"/>
          <p14:tracePt t="6739" x="3606800" y="863600"/>
          <p14:tracePt t="6800" x="3613150" y="863600"/>
          <p14:tracePt t="6813" x="3625850" y="863600"/>
          <p14:tracePt t="6821" x="3638550" y="863600"/>
          <p14:tracePt t="6838" x="3657600" y="857250"/>
          <p14:tracePt t="6855" x="3676650" y="857250"/>
          <p14:tracePt t="6871" x="3689350" y="850900"/>
          <p14:tracePt t="6891" x="3702050" y="844550"/>
          <p14:tracePt t="6905" x="3708400" y="844550"/>
          <p14:tracePt t="6922" x="3714750" y="844550"/>
          <p14:tracePt t="6938" x="3740150" y="844550"/>
          <p14:tracePt t="6941" x="3797300" y="850900"/>
          <p14:tracePt t="6955" x="3860800" y="857250"/>
          <p14:tracePt t="6972" x="3994150" y="876300"/>
          <p14:tracePt t="6989" x="4121150" y="895350"/>
          <p14:tracePt t="7005" x="4152900" y="901700"/>
          <p14:tracePt t="7039" x="4146550" y="901700"/>
          <p14:tracePt t="7056" x="4127500" y="895350"/>
          <p14:tracePt t="7072" x="4121150" y="889000"/>
          <p14:tracePt t="7118" x="4114800" y="889000"/>
          <p14:tracePt t="7139" x="4114800" y="895350"/>
          <p14:tracePt t="7177" x="4108450" y="895350"/>
          <p14:tracePt t="7215" x="4102100" y="895350"/>
          <p14:tracePt t="7224" x="4095750" y="895350"/>
          <p14:tracePt t="7238" x="4095750" y="901700"/>
          <p14:tracePt t="7255" x="4070350" y="901700"/>
          <p14:tracePt t="7272" x="4064000" y="908050"/>
          <p14:tracePt t="7288" x="4057650" y="914400"/>
          <p14:tracePt t="7305" x="4044950" y="914400"/>
          <p14:tracePt t="7322" x="4038600" y="920750"/>
          <p14:tracePt t="7339" x="4025900" y="920750"/>
          <p14:tracePt t="7355" x="4019550" y="920750"/>
          <p14:tracePt t="7372" x="4013200" y="920750"/>
          <p14:tracePt t="7389" x="4006850" y="920750"/>
          <p14:tracePt t="7406" x="4000500" y="908050"/>
          <p14:tracePt t="7439" x="3994150" y="908050"/>
          <p14:tracePt t="7456" x="3994150" y="901700"/>
          <p14:tracePt t="7472" x="3987800" y="901700"/>
          <p14:tracePt t="7489" x="3975100" y="901700"/>
          <p14:tracePt t="7505" x="3956050" y="901700"/>
          <p14:tracePt t="7522" x="3937000" y="901700"/>
          <p14:tracePt t="7539" x="3905250" y="908050"/>
          <p14:tracePt t="7555" x="3860800" y="920750"/>
          <p14:tracePt t="7572" x="3752850" y="939800"/>
          <p14:tracePt t="7589" x="3657600" y="952500"/>
          <p14:tracePt t="7606" x="3549650" y="958850"/>
          <p14:tracePt t="7622" x="3416300" y="965200"/>
          <p14:tracePt t="7639" x="3346450" y="971550"/>
          <p14:tracePt t="7656" x="3251200" y="977900"/>
          <p14:tracePt t="7673" x="3175000" y="984250"/>
          <p14:tracePt t="7689" x="3035300" y="990600"/>
          <p14:tracePt t="7690" x="2978150" y="990600"/>
          <p14:tracePt t="7706" x="2921000" y="990600"/>
          <p14:tracePt t="7723" x="2692400" y="996950"/>
          <p14:tracePt t="7739" x="2559050" y="1003300"/>
          <p14:tracePt t="7756" x="2451100" y="1009650"/>
          <p14:tracePt t="7773" x="2387600" y="1022350"/>
          <p14:tracePt t="7789" x="2298700" y="1035050"/>
          <p14:tracePt t="7806" x="2216150" y="1060450"/>
          <p14:tracePt t="7822" x="2139950" y="1085850"/>
          <p14:tracePt t="7839" x="2070100" y="1111250"/>
          <p14:tracePt t="7856" x="2019300" y="1123950"/>
          <p14:tracePt t="7872" x="1987550" y="1130300"/>
          <p14:tracePt t="7889" x="1943100" y="1136650"/>
          <p14:tracePt t="7906" x="1898650" y="1149350"/>
          <p14:tracePt t="7923" x="1885950" y="1149350"/>
          <p14:tracePt t="7939" x="1879600" y="1149350"/>
          <p14:tracePt t="7956" x="1873250" y="1149350"/>
          <p14:tracePt t="7973" x="1860550" y="1149350"/>
          <p14:tracePt t="7989" x="1828800" y="1155700"/>
          <p14:tracePt t="8006" x="1765300" y="1162050"/>
          <p14:tracePt t="8009" x="1739900" y="1162050"/>
          <p14:tracePt t="8023" x="1727200" y="1162050"/>
          <p14:tracePt t="8024" x="1714500" y="1162050"/>
          <p14:tracePt t="8039" x="1695450" y="1168400"/>
          <p14:tracePt t="8151" x="1689100" y="1168400"/>
          <p14:tracePt t="8164" x="1682750" y="1168400"/>
          <p14:tracePt t="8192" x="1670050" y="1168400"/>
          <p14:tracePt t="9181" x="1676400" y="1168400"/>
          <p14:tracePt t="9202" x="1695450" y="1168400"/>
          <p14:tracePt t="9207" x="1708150" y="1162050"/>
          <p14:tracePt t="9224" x="1765300" y="1149350"/>
          <p14:tracePt t="9241" x="1841500" y="1136650"/>
          <p14:tracePt t="9258" x="1955800" y="1117600"/>
          <p14:tracePt t="9274" x="2019300" y="1111250"/>
          <p14:tracePt t="9277" x="2051050" y="1104900"/>
          <p14:tracePt t="9291" x="2063750" y="1104900"/>
          <p14:tracePt t="9294" x="2076450" y="1104900"/>
          <p14:tracePt t="9308" x="2082800" y="1104900"/>
          <p14:tracePt t="9310" x="2089150" y="1104900"/>
          <p14:tracePt t="9518" x="2082800" y="1104900"/>
          <p14:tracePt t="9546" x="2082800" y="1111250"/>
          <p14:tracePt t="9574" x="2076450" y="1111250"/>
          <p14:tracePt t="9600" x="2076450" y="1117600"/>
          <p14:tracePt t="9626" x="2070100" y="1117600"/>
          <p14:tracePt t="9893" x="2063750" y="1117600"/>
          <p14:tracePt t="9899" x="2057400" y="1117600"/>
          <p14:tracePt t="9911" x="2057400" y="1123950"/>
          <p14:tracePt t="9923" x="2051050" y="1123950"/>
          <p14:tracePt t="10066" x="2070100" y="1123950"/>
          <p14:tracePt t="10074" x="2089150" y="1123950"/>
          <p14:tracePt t="10091" x="2178050" y="1123950"/>
          <p14:tracePt t="10108" x="2260600" y="1117600"/>
          <p14:tracePt t="10124" x="2355850" y="1111250"/>
          <p14:tracePt t="10142" x="2457450" y="1104900"/>
          <p14:tracePt t="10158" x="2533650" y="1092200"/>
          <p14:tracePt t="10175" x="2565400" y="1085850"/>
          <p14:tracePt t="10237" x="2571750" y="1085850"/>
          <p14:tracePt t="10257" x="2584450" y="1085850"/>
          <p14:tracePt t="10275" x="2628900" y="1079500"/>
          <p14:tracePt t="10292" x="2660650" y="1073150"/>
          <p14:tracePt t="10308" x="2679700" y="1073150"/>
          <p14:tracePt t="10325" x="2692400" y="1066800"/>
          <p14:tracePt t="10341" x="2711450" y="1060450"/>
          <p14:tracePt t="10358" x="2724150" y="1047750"/>
          <p14:tracePt t="10375" x="2755900" y="1041400"/>
          <p14:tracePt t="10391" x="2800350" y="1035050"/>
          <p14:tracePt t="10408" x="2857500" y="1035050"/>
          <p14:tracePt t="10424" x="2927350" y="1028700"/>
          <p14:tracePt t="10441" x="2997200" y="1028700"/>
          <p14:tracePt t="10458" x="3016250" y="1028700"/>
          <p14:tracePt t="10681" x="3022600" y="1028700"/>
          <p14:tracePt t="10687" x="3035300" y="1022350"/>
          <p14:tracePt t="10696" x="3054350" y="1016000"/>
          <p14:tracePt t="10708" x="3079750" y="1009650"/>
          <p14:tracePt t="10724" x="3143250" y="1003300"/>
          <p14:tracePt t="10742" x="3200400" y="1003300"/>
          <p14:tracePt t="10758" x="3225800" y="1003300"/>
          <p14:tracePt t="10775" x="3238500" y="1003300"/>
          <p14:tracePt t="10837" x="3225800" y="1003300"/>
          <p14:tracePt t="10845" x="3219450" y="1003300"/>
          <p14:tracePt t="10859" x="3213100" y="1009650"/>
          <p14:tracePt t="10895" x="3219450" y="1009650"/>
          <p14:tracePt t="10909" x="3251200" y="1003300"/>
          <p14:tracePt t="10925" x="3276600" y="996950"/>
          <p14:tracePt t="10941" x="3302000" y="996950"/>
          <p14:tracePt t="10958" x="3321050" y="996950"/>
          <p14:tracePt t="10975" x="3378200" y="996950"/>
          <p14:tracePt t="10992" x="3479800" y="1003300"/>
          <p14:tracePt t="11009" x="3632200" y="1016000"/>
          <p14:tracePt t="11025" x="3746500" y="1022350"/>
          <p14:tracePt t="11042" x="3867150" y="1022350"/>
          <p14:tracePt t="11058" x="3905250" y="1022350"/>
          <p14:tracePt t="11097" x="3898900" y="1022350"/>
          <p14:tracePt t="11109" x="3892550" y="1022350"/>
          <p14:tracePt t="11126" x="3841750" y="1022350"/>
          <p14:tracePt t="11142" x="3829050" y="1022350"/>
          <p14:tracePt t="11158" x="3822700" y="1022350"/>
          <p14:tracePt t="11225" x="3829050" y="1022350"/>
          <p14:tracePt t="11232" x="3841750" y="1022350"/>
          <p14:tracePt t="11242" x="3860800" y="1022350"/>
          <p14:tracePt t="11259" x="3930650" y="1022350"/>
          <p14:tracePt t="11276" x="4013200" y="1035050"/>
          <p14:tracePt t="11292" x="4089400" y="1047750"/>
          <p14:tracePt t="11309" x="4121150" y="1054100"/>
          <p14:tracePt t="11325" x="4152900" y="1060450"/>
          <p14:tracePt t="11342" x="4159250" y="1066800"/>
          <p14:tracePt t="11358" x="4165600" y="1066800"/>
          <p14:tracePt t="11413" x="4165600" y="1073150"/>
          <p14:tracePt t="11454" x="4165600" y="1079500"/>
          <p14:tracePt t="11563" x="4171950" y="1079500"/>
          <p14:tracePt t="11568" x="4184650" y="1079500"/>
          <p14:tracePt t="11579" x="4203700" y="1079500"/>
          <p14:tracePt t="11593" x="4229100" y="1079500"/>
          <p14:tracePt t="11609" x="4286250" y="1079500"/>
          <p14:tracePt t="11626" x="4362450" y="1073150"/>
          <p14:tracePt t="11643" x="4394200" y="1066800"/>
          <p14:tracePt t="11659" x="4406900" y="1066800"/>
          <p14:tracePt t="11746" x="4406900" y="1073150"/>
          <p14:tracePt t="11833" x="4406900" y="1079500"/>
          <p14:tracePt t="11853" x="4400550" y="1079500"/>
          <p14:tracePt t="11885" x="4400550" y="1085850"/>
          <p14:tracePt t="12032" x="4406900" y="1079500"/>
          <p14:tracePt t="12038" x="4413250" y="1079500"/>
          <p14:tracePt t="12047" x="4413250" y="1073150"/>
          <p14:tracePt t="12064" x="4419600" y="1073150"/>
          <p14:tracePt t="12199" x="4413250" y="1073150"/>
          <p14:tracePt t="12216" x="4406900" y="1073150"/>
          <p14:tracePt t="12226" x="4387850" y="1073150"/>
          <p14:tracePt t="12243" x="4356100" y="1073150"/>
          <p14:tracePt t="12260" x="4337050" y="1073150"/>
          <p14:tracePt t="12277" x="4298950" y="1085850"/>
          <p14:tracePt t="12293" x="4254500" y="1092200"/>
          <p14:tracePt t="12310" x="4235450" y="1092200"/>
          <p14:tracePt t="12326" x="4184650" y="1098550"/>
          <p14:tracePt t="12343" x="4121150" y="1098550"/>
          <p14:tracePt t="12360" x="4044950" y="1104900"/>
          <p14:tracePt t="12376" x="3956050" y="1111250"/>
          <p14:tracePt t="12393" x="3860800" y="1111250"/>
          <p14:tracePt t="12410" x="3816350" y="1111250"/>
          <p14:tracePt t="12426" x="3721100" y="1117600"/>
          <p14:tracePt t="12443" x="3632200" y="1123950"/>
          <p14:tracePt t="12460" x="3536950" y="1136650"/>
          <p14:tracePt t="12476" x="3479800" y="1143000"/>
          <p14:tracePt t="12493" x="3302000" y="1149350"/>
          <p14:tracePt t="12510" x="2978150" y="1149350"/>
          <p14:tracePt t="12527" x="2609850" y="1143000"/>
          <p14:tracePt t="12544" x="2273300" y="1143000"/>
          <p14:tracePt t="12560" x="2025650" y="1136650"/>
          <p14:tracePt t="12577" x="1847850" y="1136650"/>
          <p14:tracePt t="12594" x="1765300" y="1149350"/>
          <p14:tracePt t="12610" x="1625600" y="1181100"/>
          <p14:tracePt t="12626" x="1447800" y="1219200"/>
          <p14:tracePt t="12644" x="1200150" y="1257300"/>
          <p14:tracePt t="12659" x="1009650" y="1289050"/>
          <p14:tracePt t="12676" x="876300" y="1295400"/>
          <p14:tracePt t="12693" x="825500" y="1301750"/>
          <p14:tracePt t="12727" x="831850" y="1301750"/>
          <p14:tracePt t="12743" x="857250" y="1301750"/>
          <p14:tracePt t="12760" x="914400" y="1301750"/>
          <p14:tracePt t="12777" x="946150" y="1308100"/>
          <p14:tracePt t="12793" x="952500" y="1308100"/>
          <p14:tracePt t="12827" x="965200" y="1308100"/>
          <p14:tracePt t="12829" x="971550" y="1308100"/>
          <p14:tracePt t="12843" x="1003300" y="1308100"/>
          <p14:tracePt t="12860" x="1047750" y="1308100"/>
          <p14:tracePt t="12877" x="1085850" y="1301750"/>
          <p14:tracePt t="12893" x="1130300" y="1301750"/>
          <p14:tracePt t="12910" x="1155700" y="1301750"/>
          <p14:tracePt t="12930" x="1187450" y="1301750"/>
          <p14:tracePt t="12944" x="1200150" y="1301750"/>
          <p14:tracePt t="12960" x="1212850" y="1301750"/>
          <p14:tracePt t="12977" x="1219200" y="1301750"/>
          <p14:tracePt t="12993" x="1225550" y="1301750"/>
          <p14:tracePt t="13010" x="1231900" y="1301750"/>
          <p14:tracePt t="13179" x="1244600" y="1301750"/>
          <p14:tracePt t="13185" x="1257300" y="1301750"/>
          <p14:tracePt t="13203" x="1339850" y="1301750"/>
          <p14:tracePt t="13210" x="1416050" y="1301750"/>
          <p14:tracePt t="13227" x="1543050" y="1308100"/>
          <p14:tracePt t="13244" x="1644650" y="1314450"/>
          <p14:tracePt t="13260" x="1670050" y="1314450"/>
          <p14:tracePt t="13505" x="1670050" y="1308100"/>
          <p14:tracePt t="13730" x="1676400" y="1308100"/>
          <p14:tracePt t="13745" x="1695450" y="1308100"/>
          <p14:tracePt t="13761" x="1746250" y="1308100"/>
          <p14:tracePt t="13778" x="1790700" y="1308100"/>
          <p14:tracePt t="13797" x="1828800" y="1308100"/>
          <p14:tracePt t="13799" x="1841500" y="1308100"/>
          <p14:tracePt t="13810" x="1854200" y="1308100"/>
          <p14:tracePt t="13828" x="1866900" y="1308100"/>
          <p14:tracePt t="13844" x="1879600" y="1308100"/>
          <p14:tracePt t="13861" x="1911350" y="1301750"/>
          <p14:tracePt t="13877" x="1962150" y="1301750"/>
          <p14:tracePt t="13895" x="2000250" y="1301750"/>
          <p14:tracePt t="13911" x="2019300" y="1301750"/>
          <p14:tracePt t="13926" x="2025650" y="1301750"/>
          <p14:tracePt t="13984" x="2032000" y="1301750"/>
          <p14:tracePt t="14214" x="2038350" y="1301750"/>
          <p14:tracePt t="14222" x="2063750" y="1295400"/>
          <p14:tracePt t="14233" x="2076450" y="1295400"/>
          <p14:tracePt t="14244" x="2095500" y="1295400"/>
          <p14:tracePt t="14262" x="2120900" y="1295400"/>
          <p14:tracePt t="14295" x="2127250" y="1295400"/>
          <p14:tracePt t="14328" x="2133600" y="1295400"/>
          <p14:tracePt t="14618" x="2133600" y="1301750"/>
          <p14:tracePt t="14864" x="2146300" y="1301750"/>
          <p14:tracePt t="14879" x="2165350" y="1295400"/>
          <p14:tracePt t="14896" x="2190750" y="1289050"/>
          <p14:tracePt t="14912" x="2216150" y="1282700"/>
          <p14:tracePt t="14927" x="2235200" y="1276350"/>
          <p14:tracePt t="14945" x="2266950" y="1270000"/>
          <p14:tracePt t="14962" x="2305050" y="1270000"/>
          <p14:tracePt t="14979" x="2336800" y="1270000"/>
          <p14:tracePt t="14994" x="2355850" y="1270000"/>
          <p14:tracePt t="15012" x="2374900" y="1270000"/>
          <p14:tracePt t="15045" x="2381250" y="1270000"/>
          <p14:tracePt t="15063" x="2387600" y="1270000"/>
          <p14:tracePt t="15078" x="2393950" y="1270000"/>
          <p14:tracePt t="15095" x="2413000" y="1263650"/>
          <p14:tracePt t="15112" x="2425700" y="1250950"/>
          <p14:tracePt t="15129" x="2438400" y="1244600"/>
          <p14:tracePt t="15145" x="2451100" y="1231900"/>
          <p14:tracePt t="15162" x="2463800" y="1231900"/>
          <p14:tracePt t="15179" x="2489200" y="1219200"/>
          <p14:tracePt t="15195" x="2609850" y="1212850"/>
          <p14:tracePt t="15212" x="2794000" y="1212850"/>
          <p14:tracePt t="15229" x="2959100" y="1219200"/>
          <p14:tracePt t="15245" x="3117850" y="1219200"/>
          <p14:tracePt t="15262" x="3232150" y="1219200"/>
          <p14:tracePt t="15279" x="3321050" y="1212850"/>
          <p14:tracePt t="15295" x="3378200" y="1206500"/>
          <p14:tracePt t="15313" x="3397250" y="1200150"/>
          <p14:tracePt t="15397" x="3403600" y="1200150"/>
          <p14:tracePt t="15404" x="3409950" y="1200150"/>
          <p14:tracePt t="15413" x="3422650" y="1206500"/>
          <p14:tracePt t="15429" x="3441700" y="1212850"/>
          <p14:tracePt t="15445" x="3492500" y="1219200"/>
          <p14:tracePt t="15462" x="3517900" y="1219200"/>
          <p14:tracePt t="15516" x="3524250" y="1219200"/>
          <p14:tracePt t="15546" x="3530600" y="1225550"/>
          <p14:tracePt t="15563" x="3562350" y="1244600"/>
          <p14:tracePt t="15579" x="3619500" y="1263650"/>
          <p14:tracePt t="15594" x="3670300" y="1276350"/>
          <p14:tracePt t="15612" x="3695700" y="1282700"/>
          <p14:tracePt t="15629" x="3708400" y="1289050"/>
          <p14:tracePt t="15646" x="3714750" y="1289050"/>
          <p14:tracePt t="15881" x="3721100" y="1289050"/>
          <p14:tracePt t="15890" x="3733800" y="1282700"/>
          <p14:tracePt t="15900" x="3746500" y="1282700"/>
          <p14:tracePt t="15913" x="3765550" y="1282700"/>
          <p14:tracePt t="15928" x="3803650" y="1276350"/>
          <p14:tracePt t="15946" x="3816350" y="1276350"/>
          <p14:tracePt t="15963" x="3841750" y="1276350"/>
          <p14:tracePt t="15980" x="3898900" y="1276350"/>
          <p14:tracePt t="15997" x="3937000" y="1270000"/>
          <p14:tracePt t="16013" x="3962400" y="1270000"/>
          <p14:tracePt t="16029" x="3975100" y="1263650"/>
          <p14:tracePt t="16046" x="3987800" y="1257300"/>
          <p14:tracePt t="16147" x="3994150" y="1257300"/>
          <p14:tracePt t="16154" x="4000500" y="1257300"/>
          <p14:tracePt t="16164" x="4013200" y="1257300"/>
          <p14:tracePt t="16179" x="4032250" y="1263650"/>
          <p14:tracePt t="16196" x="4038600" y="1263650"/>
          <p14:tracePt t="16230" x="4038600" y="1270000"/>
          <p14:tracePt t="16399" x="4032250" y="1276350"/>
          <p14:tracePt t="16414" x="4019550" y="1282700"/>
          <p14:tracePt t="16429" x="4000500" y="1282700"/>
          <p14:tracePt t="16446" x="3987800" y="1282700"/>
          <p14:tracePt t="16663" x="3981450" y="1282700"/>
          <p14:tracePt t="16679" x="3975100" y="1289050"/>
          <p14:tracePt t="16696" x="3962400" y="1289050"/>
          <p14:tracePt t="16705" x="3956050" y="1289050"/>
          <p14:tracePt t="16716" x="3930650" y="1295400"/>
          <p14:tracePt t="16730" x="3854450" y="1295400"/>
          <p14:tracePt t="16747" x="3784600" y="1301750"/>
          <p14:tracePt t="16763" x="3714750" y="1301750"/>
          <p14:tracePt t="16780" x="3625850" y="1301750"/>
          <p14:tracePt t="16797" x="3562350" y="1308100"/>
          <p14:tracePt t="16798" x="3524250" y="1308100"/>
          <p14:tracePt t="16814" x="3486150" y="1308100"/>
          <p14:tracePt t="16830" x="3422650" y="1314450"/>
          <p14:tracePt t="16849" x="3086100" y="1333500"/>
          <p14:tracePt t="16864" x="2813050" y="1339850"/>
          <p14:tracePt t="16880" x="2552700" y="1339850"/>
          <p14:tracePt t="16897" x="2330450" y="1346200"/>
          <p14:tracePt t="16914" x="2222500" y="1346200"/>
          <p14:tracePt t="16930" x="2197100" y="1346200"/>
          <p14:tracePt t="16947" x="2190750" y="1346200"/>
          <p14:tracePt t="16963" x="2184400" y="1352550"/>
          <p14:tracePt t="16980" x="2146300" y="1371600"/>
          <p14:tracePt t="16997" x="2038350" y="1384300"/>
          <p14:tracePt t="17013" x="1879600" y="1390650"/>
          <p14:tracePt t="17030" x="1701800" y="1397000"/>
          <p14:tracePt t="17047" x="1562100" y="1403350"/>
          <p14:tracePt t="17049" x="1517650" y="1409700"/>
          <p14:tracePt t="17064" x="1498600" y="1409700"/>
          <p14:tracePt t="17136" x="1498600" y="1422400"/>
          <p14:tracePt t="17147" x="1492250" y="1428750"/>
          <p14:tracePt t="17163" x="1485900" y="1441450"/>
          <p14:tracePt t="17180" x="1485900" y="1454150"/>
          <p14:tracePt t="17196" x="1479550" y="1460500"/>
          <p14:tracePt t="17213" x="1479550" y="1466850"/>
          <p14:tracePt t="17230" x="1479550" y="1473200"/>
          <p14:tracePt t="17247" x="1473200" y="1479550"/>
          <p14:tracePt t="17264" x="1473200" y="1485900"/>
          <p14:tracePt t="17280" x="1473200" y="1498600"/>
          <p14:tracePt t="17297" x="1473200" y="1504950"/>
          <p14:tracePt t="17314" x="1473200" y="1517650"/>
          <p14:tracePt t="17331" x="1473200" y="1530350"/>
          <p14:tracePt t="17348" x="1473200" y="1536700"/>
          <p14:tracePt t="17380" x="1466850" y="1536700"/>
          <p14:tracePt t="17472" x="1473200" y="1536700"/>
          <p14:tracePt t="17497" x="1479550" y="1536700"/>
          <p14:tracePt t="17512" x="1485900" y="1530350"/>
          <p14:tracePt t="17792" x="1498600" y="1530350"/>
          <p14:tracePt t="17815" x="1511300" y="1530350"/>
          <p14:tracePt t="17848" x="1524000" y="1530350"/>
          <p14:tracePt t="17864" x="1543050" y="1530350"/>
          <p14:tracePt t="17881" x="1549400" y="1530350"/>
          <p14:tracePt t="17921" x="1555750" y="1530350"/>
          <p14:tracePt t="17933" x="1562100" y="1530350"/>
          <p14:tracePt t="17948" x="1568450" y="1530350"/>
          <p14:tracePt t="17964" x="1587500" y="1530350"/>
          <p14:tracePt t="17981" x="1606550" y="1530350"/>
          <p14:tracePt t="17998" x="1612900" y="1530350"/>
          <p14:tracePt t="18061" x="1619250" y="1530350"/>
          <p14:tracePt t="18081" x="1625600" y="1536700"/>
          <p14:tracePt t="18089" x="1631950" y="1536700"/>
          <p14:tracePt t="18098" x="1638300" y="1536700"/>
          <p14:tracePt t="18114" x="1644650" y="1536700"/>
          <p14:tracePt t="18131" x="1663700" y="1536700"/>
          <p14:tracePt t="18147" x="1676400" y="1536700"/>
          <p14:tracePt t="18164" x="1689100" y="1536700"/>
          <p14:tracePt t="18181" x="1708150" y="1536700"/>
          <p14:tracePt t="18198" x="1720850" y="1536700"/>
          <p14:tracePt t="18215" x="1727200" y="1536700"/>
          <p14:tracePt t="18231" x="1752600" y="1536700"/>
          <p14:tracePt t="18248" x="1803400" y="1524000"/>
          <p14:tracePt t="18265" x="1822450" y="1517650"/>
          <p14:tracePt t="18281" x="1885950" y="1498600"/>
          <p14:tracePt t="18298" x="1898650" y="1492250"/>
          <p14:tracePt t="18315" x="1911350" y="1485900"/>
          <p14:tracePt t="18331" x="1917700" y="1485900"/>
          <p14:tracePt t="18509" x="1924050" y="1485900"/>
          <p14:tracePt t="18532" x="2025650" y="1498600"/>
          <p14:tracePt t="18548" x="2139950" y="1504950"/>
          <p14:tracePt t="18565" x="2235200" y="1511300"/>
          <p14:tracePt t="18581" x="2279650" y="1511300"/>
          <p14:tracePt t="18598" x="2298700" y="1511300"/>
          <p14:tracePt t="18615" x="2311400" y="1511300"/>
          <p14:tracePt t="18631" x="2324100" y="1504950"/>
          <p14:tracePt t="18649" x="2330450" y="1504950"/>
          <p14:tracePt t="18665" x="2336800" y="1504950"/>
          <p14:tracePt t="18681" x="2336800" y="1498600"/>
          <p14:tracePt t="18873" x="2343150" y="1498600"/>
          <p14:tracePt t="18878" x="2355850" y="1498600"/>
          <p14:tracePt t="18885" x="2368550" y="1498600"/>
          <p14:tracePt t="18898" x="2381250" y="1504950"/>
          <p14:tracePt t="18916" x="2425700" y="1511300"/>
          <p14:tracePt t="18931" x="2470150" y="1511300"/>
          <p14:tracePt t="18948" x="2489200" y="1511300"/>
          <p14:tracePt t="18965" x="2501900" y="1511300"/>
          <p14:tracePt t="18981" x="2527300" y="1511300"/>
          <p14:tracePt t="18999" x="2540000" y="1511300"/>
          <p14:tracePt t="19015" x="2578100" y="1511300"/>
          <p14:tracePt t="19032" x="2603500" y="1504950"/>
          <p14:tracePt t="19049" x="2616200" y="1504950"/>
          <p14:tracePt t="19066" x="2622550" y="1504950"/>
          <p14:tracePt t="19098" x="2628900" y="1504950"/>
          <p14:tracePt t="19115" x="2635250" y="1504950"/>
          <p14:tracePt t="19237" x="2628900" y="1504950"/>
          <p14:tracePt t="19282" x="2622550" y="1504950"/>
          <p14:tracePt t="19299" x="2622550" y="1511300"/>
          <p14:tracePt t="19316" x="2616200" y="1511300"/>
          <p14:tracePt t="19332" x="2616200" y="1517650"/>
          <p14:tracePt t="19365" x="2603500" y="1517650"/>
          <p14:tracePt t="19382" x="2597150" y="1524000"/>
          <p14:tracePt t="19399" x="2590800" y="1530350"/>
          <p14:tracePt t="19475" x="2603500" y="1530350"/>
          <p14:tracePt t="19484" x="2609850" y="1530350"/>
          <p14:tracePt t="19490" x="2635250" y="1530350"/>
          <p14:tracePt t="19499" x="2660650" y="1530350"/>
          <p14:tracePt t="19516" x="2698750" y="1524000"/>
          <p14:tracePt t="19532" x="2711450" y="1524000"/>
          <p14:tracePt t="19549" x="2717800" y="1524000"/>
          <p14:tracePt t="19617" x="2724150" y="1524000"/>
          <p14:tracePt t="19632" x="2730500" y="1524000"/>
          <p14:tracePt t="19649" x="2762250" y="1524000"/>
          <p14:tracePt t="19666" x="2800350" y="1524000"/>
          <p14:tracePt t="19682" x="2832100" y="1524000"/>
          <p14:tracePt t="19699" x="2857500" y="1524000"/>
          <p14:tracePt t="19716" x="2876550" y="1524000"/>
          <p14:tracePt t="19732" x="2908300" y="1517650"/>
          <p14:tracePt t="19749" x="2946400" y="1517650"/>
          <p14:tracePt t="19766" x="3009900" y="1517650"/>
          <p14:tracePt t="19781" x="3073400" y="1517650"/>
          <p14:tracePt t="19800" x="3206750" y="1511300"/>
          <p14:tracePt t="19816" x="3295650" y="1511300"/>
          <p14:tracePt t="19833" x="3390900" y="1498600"/>
          <p14:tracePt t="19849" x="3435350" y="1492250"/>
          <p14:tracePt t="19915" x="3441700" y="1492250"/>
          <p14:tracePt t="19920" x="3448050" y="1492250"/>
          <p14:tracePt t="19935" x="3454400" y="1492250"/>
          <p14:tracePt t="19949" x="3460750" y="1492250"/>
          <p14:tracePt t="20003" x="3467100" y="1485900"/>
          <p14:tracePt t="20016" x="3479800" y="1485900"/>
          <p14:tracePt t="20033" x="3543300" y="1479550"/>
          <p14:tracePt t="20050" x="3670300" y="1473200"/>
          <p14:tracePt t="20066" x="3727450" y="1473200"/>
          <p14:tracePt t="20083" x="3771900" y="1473200"/>
          <p14:tracePt t="20099" x="3778250" y="1473200"/>
          <p14:tracePt t="20116" x="3784600" y="1473200"/>
          <p14:tracePt t="20133" x="3829050" y="1473200"/>
          <p14:tracePt t="20149" x="3886200" y="1473200"/>
          <p14:tracePt t="20166" x="3962400" y="1479550"/>
          <p14:tracePt t="20183" x="4006850" y="1479550"/>
          <p14:tracePt t="20199" x="4019550" y="1479550"/>
          <p14:tracePt t="20241" x="4013200" y="1479550"/>
          <p14:tracePt t="20257" x="4000500" y="1479550"/>
          <p14:tracePt t="20266" x="3987800" y="1479550"/>
          <p14:tracePt t="20283" x="3975100" y="1479550"/>
          <p14:tracePt t="20426" x="3981450" y="1479550"/>
          <p14:tracePt t="20434" x="3994150" y="1479550"/>
          <p14:tracePt t="20442" x="4013200" y="1479550"/>
          <p14:tracePt t="20450" x="4044950" y="1479550"/>
          <p14:tracePt t="20467" x="4095750" y="1479550"/>
          <p14:tracePt t="20483" x="4121150" y="1479550"/>
          <p14:tracePt t="20500" x="4159250" y="1473200"/>
          <p14:tracePt t="20516" x="4191000" y="1473200"/>
          <p14:tracePt t="20533" x="4222750" y="1466850"/>
          <p14:tracePt t="20550" x="4260850" y="1466850"/>
          <p14:tracePt t="20566" x="4292600" y="1460500"/>
          <p14:tracePt t="20583" x="4298950" y="1460500"/>
          <p14:tracePt t="20668" x="4298950" y="1466850"/>
          <p14:tracePt t="20673" x="4292600" y="1466850"/>
          <p14:tracePt t="20809" x="4292600" y="1473200"/>
          <p14:tracePt t="20815" x="4286250" y="1473200"/>
          <p14:tracePt t="20841" x="4286250" y="1479550"/>
          <p14:tracePt t="20881" x="4279900" y="1479550"/>
          <p14:tracePt t="20997" x="4279900" y="1485900"/>
          <p14:tracePt t="21013" x="4273550" y="1485900"/>
          <p14:tracePt t="21228" x="4273550" y="1492250"/>
          <p14:tracePt t="21262" x="4260850" y="1492250"/>
          <p14:tracePt t="21267" x="4254500" y="1492250"/>
          <p14:tracePt t="21284" x="4229100" y="1498600"/>
          <p14:tracePt t="21301" x="4210050" y="1498600"/>
          <p14:tracePt t="21317" x="4165600" y="1504950"/>
          <p14:tracePt t="21334" x="4121150" y="1511300"/>
          <p14:tracePt t="21350" x="4064000" y="1511300"/>
          <p14:tracePt t="21367" x="3994150" y="1517650"/>
          <p14:tracePt t="21384" x="3937000" y="1517650"/>
          <p14:tracePt t="21400" x="3822700" y="1524000"/>
          <p14:tracePt t="21420" x="3613150" y="1524000"/>
          <p14:tracePt t="21435" x="3467100" y="1524000"/>
          <p14:tracePt t="21449" x="3378200" y="1517650"/>
          <p14:tracePt t="21468" x="3175000" y="1517650"/>
          <p14:tracePt t="21484" x="2882900" y="1511300"/>
          <p14:tracePt t="21501" x="2616200" y="1504950"/>
          <p14:tracePt t="21517" x="2184400" y="1492250"/>
          <p14:tracePt t="21534" x="1924050" y="1485900"/>
          <p14:tracePt t="21551" x="1790700" y="1479550"/>
          <p14:tracePt t="21567" x="1714500" y="1473200"/>
          <p14:tracePt t="21584" x="1606550" y="1473200"/>
          <p14:tracePt t="21600" x="1473200" y="1473200"/>
          <p14:tracePt t="21617" x="1270000" y="1466850"/>
          <p14:tracePt t="21634" x="1066800" y="1460500"/>
          <p14:tracePt t="21651" x="927100" y="1460500"/>
          <p14:tracePt t="21653" x="863600" y="1460500"/>
          <p14:tracePt t="21668" x="819150" y="1460500"/>
          <p14:tracePt t="21684" x="781050" y="1460500"/>
          <p14:tracePt t="21701" x="774700" y="1466850"/>
          <p14:tracePt t="21716" x="774700" y="1479550"/>
          <p14:tracePt t="21734" x="774700" y="1485900"/>
          <p14:tracePt t="21751" x="768350" y="1498600"/>
          <p14:tracePt t="21767" x="762000" y="1517650"/>
          <p14:tracePt t="21784" x="755650" y="1536700"/>
          <p14:tracePt t="21801" x="755650" y="1549400"/>
          <p14:tracePt t="21817" x="755650" y="1555750"/>
          <p14:tracePt t="21834" x="755650" y="1562100"/>
          <p14:tracePt t="21851" x="762000" y="1574800"/>
          <p14:tracePt t="21867" x="774700" y="1587500"/>
          <p14:tracePt t="21884" x="800100" y="1600200"/>
          <p14:tracePt t="21901" x="831850" y="1606550"/>
          <p14:tracePt t="21918" x="857250" y="1612900"/>
          <p14:tracePt t="21935" x="869950" y="1619250"/>
          <p14:tracePt t="21970" x="882650" y="1625600"/>
          <p14:tracePt t="21984" x="889000" y="1631950"/>
          <p14:tracePt t="22017" x="895350" y="1638300"/>
          <p14:tracePt t="22034" x="901700" y="1638300"/>
          <p14:tracePt t="22051" x="908050" y="1644650"/>
          <p14:tracePt t="22068" x="920750" y="1644650"/>
          <p14:tracePt t="22084" x="920750" y="1651000"/>
          <p14:tracePt t="22101" x="927100" y="1651000"/>
          <p14:tracePt t="22138" x="933450" y="1651000"/>
          <p14:tracePt t="22165" x="933450" y="1657350"/>
          <p14:tracePt t="22174" x="946150" y="1657350"/>
          <p14:tracePt t="22185" x="971550" y="1670050"/>
          <p14:tracePt t="22204" x="1054100" y="1682750"/>
          <p14:tracePt t="22218" x="1079500" y="1689100"/>
          <p14:tracePt t="22234" x="1098550" y="1701800"/>
          <p14:tracePt t="22237" x="1104900" y="1701800"/>
          <p14:tracePt t="22251" x="1111250" y="1708150"/>
          <p14:tracePt t="22284" x="1111250" y="1714500"/>
          <p14:tracePt t="22301" x="1123950" y="1714500"/>
          <p14:tracePt t="22318" x="1149350" y="1714500"/>
          <p14:tracePt t="22335" x="1212850" y="1720850"/>
          <p14:tracePt t="22351" x="1282700" y="1727200"/>
          <p14:tracePt t="22368" x="1358900" y="1727200"/>
          <p14:tracePt t="22385" x="1384300" y="1727200"/>
          <p14:tracePt t="22445" x="1390650" y="1727200"/>
          <p14:tracePt t="22477" x="1397000" y="1720850"/>
          <p14:tracePt t="22484" x="1403350" y="1720850"/>
          <p14:tracePt t="22501" x="1416050" y="1714500"/>
          <p14:tracePt t="22518" x="1447800" y="1714500"/>
          <p14:tracePt t="22535" x="1473200" y="1708150"/>
          <p14:tracePt t="22551" x="1498600" y="1708150"/>
          <p14:tracePt t="22569" x="1524000" y="1708150"/>
          <p14:tracePt t="22585" x="1543050" y="1708150"/>
          <p14:tracePt t="22588" x="1555750" y="1708150"/>
          <p14:tracePt t="22602" x="1574800" y="1708150"/>
          <p14:tracePt t="22618" x="1606550" y="1708150"/>
          <p14:tracePt t="22620" x="1631950" y="1708150"/>
          <p14:tracePt t="22635" x="1644650" y="1708150"/>
          <p14:tracePt t="22652" x="1670050" y="1708150"/>
          <p14:tracePt t="22669" x="1682750" y="1708150"/>
          <p14:tracePt t="22684" x="1689100" y="1708150"/>
          <p14:tracePt t="22948" x="1695450" y="1708150"/>
          <p14:tracePt t="22995" x="1701800" y="1708150"/>
          <p14:tracePt t="23012" x="1708150" y="1708150"/>
          <p14:tracePt t="23023" x="1714500" y="1708150"/>
          <p14:tracePt t="23035" x="1727200" y="1708150"/>
          <p14:tracePt t="23051" x="1733550" y="1708150"/>
          <p14:tracePt t="23068" x="1758950" y="1708150"/>
          <p14:tracePt t="23085" x="1822450" y="1708150"/>
          <p14:tracePt t="23102" x="1924050" y="1708150"/>
          <p14:tracePt t="23119" x="2095500" y="1720850"/>
          <p14:tracePt t="23136" x="2286000" y="1739900"/>
          <p14:tracePt t="23152" x="2463800" y="1758950"/>
          <p14:tracePt t="23169" x="2533650" y="1771650"/>
          <p14:tracePt t="23186" x="2546350" y="1771650"/>
          <p14:tracePt t="23344" x="2552700" y="1771650"/>
          <p14:tracePt t="23358" x="2559050" y="1771650"/>
          <p14:tracePt t="23365" x="2565400" y="1771650"/>
          <p14:tracePt t="23373" x="2571750" y="1771650"/>
          <p14:tracePt t="23384" x="2578100" y="1771650"/>
          <p14:tracePt t="23402" x="2590800" y="1771650"/>
          <p14:tracePt t="23419" x="2603500" y="1771650"/>
          <p14:tracePt t="23435" x="2609850" y="1771650"/>
          <p14:tracePt t="23453" x="2622550" y="1771650"/>
          <p14:tracePt t="23469" x="2635250" y="1771650"/>
          <p14:tracePt t="23486" x="2647950" y="1771650"/>
          <p14:tracePt t="23503" x="2679700" y="1771650"/>
          <p14:tracePt t="23519" x="2705100" y="1771650"/>
          <p14:tracePt t="23536" x="2711450" y="1771650"/>
          <p14:tracePt t="23706" x="2717800" y="1771650"/>
          <p14:tracePt t="23713" x="2730500" y="1771650"/>
          <p14:tracePt t="23731" x="2755900" y="1778000"/>
          <p14:tracePt t="23737" x="2774950" y="1778000"/>
          <p14:tracePt t="23754" x="2813050" y="1778000"/>
          <p14:tracePt t="23769" x="2832100" y="1778000"/>
          <p14:tracePt t="23786" x="2889250" y="1771650"/>
          <p14:tracePt t="23803" x="2908300" y="1771650"/>
          <p14:tracePt t="23819" x="2921000" y="1771650"/>
          <p14:tracePt t="23836" x="2927350" y="1765300"/>
          <p14:tracePt t="23955" x="2921000" y="1765300"/>
          <p14:tracePt t="24076" x="2921000" y="1771650"/>
          <p14:tracePt t="24171" x="2914650" y="1771650"/>
          <p14:tracePt t="24657" x="2927350" y="1771650"/>
          <p14:tracePt t="24671" x="2952750" y="1771650"/>
          <p14:tracePt t="24687" x="3041650" y="1758950"/>
          <p14:tracePt t="24703" x="3117850" y="1752600"/>
          <p14:tracePt t="24720" x="3219450" y="1739900"/>
          <p14:tracePt t="24737" x="3365500" y="1727200"/>
          <p14:tracePt t="24753" x="3511550" y="1720850"/>
          <p14:tracePt t="24770" x="3663950" y="1714500"/>
          <p14:tracePt t="24787" x="3784600" y="1701800"/>
          <p14:tracePt t="24803" x="3911600" y="1701800"/>
          <p14:tracePt t="24820" x="3994150" y="1695450"/>
          <p14:tracePt t="24836" x="4051300" y="1689100"/>
          <p14:tracePt t="24853" x="4070350" y="1682750"/>
          <p14:tracePt t="25282" x="4070350" y="1689100"/>
          <p14:tracePt t="25296" x="4064000" y="1689100"/>
          <p14:tracePt t="25327" x="4057650" y="1689100"/>
          <p14:tracePt t="25337" x="4051300" y="1689100"/>
          <p14:tracePt t="25354" x="4044950" y="1695450"/>
          <p14:tracePt t="25370" x="4038600" y="1695450"/>
          <p14:tracePt t="25387" x="4032250" y="1701800"/>
          <p14:tracePt t="25517" x="4025900" y="1701800"/>
          <p14:tracePt t="25549" x="4019550" y="1701800"/>
          <p14:tracePt t="25557" x="4013200" y="1701800"/>
          <p14:tracePt t="25571" x="4006850" y="1701800"/>
          <p14:tracePt t="25588" x="3981450" y="1701800"/>
          <p14:tracePt t="25604" x="3924300" y="1708150"/>
          <p14:tracePt t="25621" x="3854450" y="1714500"/>
          <p14:tracePt t="25637" x="3765550" y="1720850"/>
          <p14:tracePt t="25653" x="3689350" y="1727200"/>
          <p14:tracePt t="25671" x="3600450" y="1727200"/>
          <p14:tracePt t="25687" x="3454400" y="1720850"/>
          <p14:tracePt t="25704" x="3340100" y="1720850"/>
          <p14:tracePt t="25721" x="3251200" y="1727200"/>
          <p14:tracePt t="25738" x="3162300" y="1739900"/>
          <p14:tracePt t="25754" x="3060700" y="1758950"/>
          <p14:tracePt t="25771" x="2914650" y="1784350"/>
          <p14:tracePt t="25788" x="2774950" y="1790700"/>
          <p14:tracePt t="25804" x="2590800" y="1797050"/>
          <p14:tracePt t="25821" x="2419350" y="1797050"/>
          <p14:tracePt t="25838" x="2203450" y="1797050"/>
          <p14:tracePt t="25854" x="1949450" y="1797050"/>
          <p14:tracePt t="25871" x="1879600" y="1797050"/>
          <p14:tracePt t="25887" x="1689100" y="1797050"/>
          <p14:tracePt t="25904" x="1606550" y="1797050"/>
          <p14:tracePt t="25921" x="1562100" y="1797050"/>
          <p14:tracePt t="25938" x="1517650" y="1803400"/>
          <p14:tracePt t="25955" x="1485900" y="1803400"/>
          <p14:tracePt t="25971" x="1460500" y="1809750"/>
          <p14:tracePt t="25988" x="1454150" y="1816100"/>
          <p14:tracePt t="26004" x="1454150" y="1822450"/>
          <p14:tracePt t="26021" x="1447800" y="1828800"/>
          <p14:tracePt t="26038" x="1441450" y="1828800"/>
          <p14:tracePt t="26088" x="1441450" y="1835150"/>
          <p14:tracePt t="26138" x="1441450" y="1841500"/>
          <p14:tracePt t="26154" x="1441450" y="1847850"/>
          <p14:tracePt t="26171" x="1447800" y="1866900"/>
          <p14:tracePt t="26188" x="1447800" y="1892300"/>
          <p14:tracePt t="26205" x="1428750" y="1943100"/>
          <p14:tracePt t="26221" x="1409700" y="1968500"/>
          <p14:tracePt t="26238" x="1390650" y="1987550"/>
          <p14:tracePt t="26257" x="1365250" y="2000250"/>
          <p14:tracePt t="26270" x="1263650" y="2038350"/>
          <p14:tracePt t="26288" x="1181100" y="2089150"/>
          <p14:tracePt t="26305" x="1104900" y="2165350"/>
          <p14:tracePt t="26322" x="1035050" y="2228850"/>
          <p14:tracePt t="26338" x="984250" y="2292350"/>
          <p14:tracePt t="26355" x="946150" y="2355850"/>
          <p14:tracePt t="26371" x="939800" y="2387600"/>
          <p14:tracePt t="26388" x="933450" y="2393950"/>
          <p14:tracePt t="26422" x="946150" y="2393950"/>
          <p14:tracePt t="26438" x="965200" y="2387600"/>
          <p14:tracePt t="26501" x="971550" y="2387600"/>
          <p14:tracePt t="26507" x="971550" y="2381250"/>
          <p14:tracePt t="26522" x="984250" y="2374900"/>
          <p14:tracePt t="26538" x="1016000" y="2336800"/>
          <p14:tracePt t="26555" x="1054100" y="2298700"/>
          <p14:tracePt t="26572" x="1085850" y="2266950"/>
          <p14:tracePt t="26588" x="1136650" y="2216150"/>
          <p14:tracePt t="26589" x="1155700" y="2197100"/>
          <p14:tracePt t="26605" x="1200150" y="2152650"/>
          <p14:tracePt t="26621" x="1225550" y="2120900"/>
          <p14:tracePt t="26638" x="1244600" y="2082800"/>
          <p14:tracePt t="26655" x="1257300" y="2057400"/>
          <p14:tracePt t="26671" x="1263650" y="2032000"/>
          <p14:tracePt t="26688" x="1263650" y="2019300"/>
          <p14:tracePt t="26705" x="1282700" y="2006600"/>
          <p14:tracePt t="26721" x="1301750" y="2000250"/>
          <p14:tracePt t="26738" x="1339850" y="1993900"/>
          <p14:tracePt t="26755" x="1460500" y="1981200"/>
          <p14:tracePt t="26756" x="1511300" y="1981200"/>
          <p14:tracePt t="26771" x="1555750" y="1981200"/>
          <p14:tracePt t="26789" x="1625600" y="1968500"/>
          <p14:tracePt t="26805" x="1670050" y="1955800"/>
          <p14:tracePt t="26822" x="1695450" y="1936750"/>
          <p14:tracePt t="26823" x="1701800" y="1930400"/>
          <p14:tracePt t="26839" x="1701800" y="1924050"/>
          <p14:tracePt t="26857" x="1714500" y="1905000"/>
          <p14:tracePt t="26872" x="1727200" y="1905000"/>
          <p14:tracePt t="26888" x="1752600" y="1905000"/>
          <p14:tracePt t="26905" x="1790700" y="1905000"/>
          <p14:tracePt t="26921" x="1866900" y="1930400"/>
          <p14:tracePt t="26939" x="1930400" y="1949450"/>
          <p14:tracePt t="26958" x="1993900" y="1974850"/>
          <p14:tracePt t="26972" x="2006600" y="1981200"/>
          <p14:tracePt t="26988" x="2019300" y="1987550"/>
          <p14:tracePt t="26990" x="2032000" y="1987550"/>
          <p14:tracePt t="27005" x="2038350" y="1987550"/>
          <p14:tracePt t="27022" x="2044700" y="1987550"/>
          <p14:tracePt t="27039" x="2070100" y="1987550"/>
          <p14:tracePt t="27056" x="2101850" y="1987550"/>
          <p14:tracePt t="27072" x="2108200" y="1981200"/>
          <p14:tracePt t="27089" x="2139950" y="1974850"/>
          <p14:tracePt t="27105" x="2159000" y="1968500"/>
          <p14:tracePt t="27122" x="2178050" y="1968500"/>
          <p14:tracePt t="27139" x="2184400" y="1968500"/>
          <p14:tracePt t="27257" x="2178050" y="1968500"/>
          <p14:tracePt t="27272" x="2171700" y="1968500"/>
          <p14:tracePt t="27288" x="2165350" y="1974850"/>
          <p14:tracePt t="27305" x="2159000" y="1974850"/>
          <p14:tracePt t="27321" x="2159000" y="1981200"/>
          <p14:tracePt t="27355" x="2152650" y="1981200"/>
          <p14:tracePt t="27515" x="2159000" y="1981200"/>
          <p14:tracePt t="27524" x="2171700" y="1981200"/>
          <p14:tracePt t="27538" x="2190750" y="1981200"/>
          <p14:tracePt t="27555" x="2209800" y="1981200"/>
          <p14:tracePt t="27572" x="2228850" y="1981200"/>
          <p14:tracePt t="27588" x="2247900" y="1981200"/>
          <p14:tracePt t="27605" x="2279650" y="1974850"/>
          <p14:tracePt t="27621" x="2324100" y="1968500"/>
          <p14:tracePt t="27639" x="2368550" y="1962150"/>
          <p14:tracePt t="27655" x="2393950" y="1962150"/>
          <p14:tracePt t="27671" x="2406650" y="1962150"/>
          <p14:tracePt t="27704" x="2413000" y="1962150"/>
          <p14:tracePt t="27721" x="2413000" y="1955800"/>
          <p14:tracePt t="27738" x="2419350" y="1955800"/>
          <p14:tracePt t="27755" x="2425700" y="1955800"/>
          <p14:tracePt t="27772" x="2432050" y="1949450"/>
          <p14:tracePt t="27879" x="2438400" y="1949450"/>
          <p14:tracePt t="27902" x="2470150" y="1943100"/>
          <p14:tracePt t="27908" x="2495550" y="1955800"/>
          <p14:tracePt t="27921" x="2533650" y="1955800"/>
          <p14:tracePt t="27938" x="2686050" y="1955800"/>
          <p14:tracePt t="27955" x="2832100" y="1955800"/>
          <p14:tracePt t="27973" x="2946400" y="1962150"/>
          <p14:tracePt t="27990" x="3003550" y="1962150"/>
          <p14:tracePt t="28006" x="3035300" y="1962150"/>
          <p14:tracePt t="28023" x="3067050" y="1962150"/>
          <p14:tracePt t="28040" x="3086100" y="1962150"/>
          <p14:tracePt t="28056" x="3092450" y="1962150"/>
          <p14:tracePt t="28137" x="3086100" y="1962150"/>
          <p14:tracePt t="28216" x="3092450" y="1962150"/>
          <p14:tracePt t="28221" x="3105150" y="1962150"/>
          <p14:tracePt t="28238" x="3136900" y="1962150"/>
          <p14:tracePt t="28257" x="3175000" y="1962150"/>
          <p14:tracePt t="28273" x="3206750" y="1962150"/>
          <p14:tracePt t="28289" x="3219450" y="1962150"/>
          <p14:tracePt t="28306" x="3238500" y="1962150"/>
          <p14:tracePt t="28308" x="3244850" y="1962150"/>
          <p14:tracePt t="28323" x="3257550" y="1962150"/>
          <p14:tracePt t="28340" x="3270250" y="1955800"/>
          <p14:tracePt t="28358" x="3289300" y="1955800"/>
          <p14:tracePt t="28484" x="3276600" y="1955800"/>
          <p14:tracePt t="28490" x="3270250" y="1962150"/>
          <p14:tracePt t="28507" x="3257550" y="1968500"/>
          <p14:tracePt t="28522" x="3251200" y="1968500"/>
          <p14:tracePt t="28539" x="3251200" y="1974850"/>
          <p14:tracePt t="28542" x="3244850" y="1974850"/>
          <p14:tracePt t="28572" x="3238500" y="1981200"/>
          <p14:tracePt t="28594" x="3225800" y="1981200"/>
          <p14:tracePt t="28606" x="3225800" y="1987550"/>
          <p14:tracePt t="28623" x="3219450" y="1987550"/>
          <p14:tracePt t="28926" x="3225800" y="1987550"/>
          <p14:tracePt t="28941" x="3232150" y="1987550"/>
          <p14:tracePt t="28956" x="3238500" y="1987550"/>
          <p14:tracePt t="28973" x="3244850" y="1981200"/>
          <p14:tracePt t="28991" x="3257550" y="1974850"/>
          <p14:tracePt t="29007" x="3270250" y="1968500"/>
          <p14:tracePt t="29023" x="3289300" y="1962150"/>
          <p14:tracePt t="29041" x="3308350" y="1955800"/>
          <p14:tracePt t="29057" x="3340100" y="1955800"/>
          <p14:tracePt t="29074" x="3397250" y="1949450"/>
          <p14:tracePt t="29090" x="3492500" y="1949450"/>
          <p14:tracePt t="29107" x="3587750" y="1955800"/>
          <p14:tracePt t="29124" x="3663950" y="1962150"/>
          <p14:tracePt t="29140" x="3727450" y="1962150"/>
          <p14:tracePt t="29157" x="3790950" y="1968500"/>
          <p14:tracePt t="29173" x="3822700" y="1968500"/>
          <p14:tracePt t="29207" x="3829050" y="1968500"/>
          <p14:tracePt t="29242" x="3822700" y="1968500"/>
          <p14:tracePt t="29257" x="3816350" y="1974850"/>
          <p14:tracePt t="29274" x="3810000" y="1981200"/>
          <p14:tracePt t="29290" x="3803650" y="1981200"/>
          <p14:tracePt t="29495" x="3810000" y="1981200"/>
          <p14:tracePt t="29517" x="3816350" y="1981200"/>
          <p14:tracePt t="29537" x="3829050" y="1981200"/>
          <p14:tracePt t="29543" x="3835400" y="1981200"/>
          <p14:tracePt t="29560" x="3835400" y="1974850"/>
          <p14:tracePt t="29575" x="3841750" y="1974850"/>
          <p14:tracePt t="29878" x="3848100" y="1974850"/>
          <p14:tracePt t="29896" x="3854450" y="1974850"/>
          <p14:tracePt t="29909" x="3860800" y="1974850"/>
          <p14:tracePt t="29916" x="3867150" y="1974850"/>
          <p14:tracePt t="29942" x="3917950" y="1974850"/>
          <p14:tracePt t="29957" x="3981450" y="1974850"/>
          <p14:tracePt t="29975" x="4051300" y="1974850"/>
          <p14:tracePt t="29991" x="4095750" y="1968500"/>
          <p14:tracePt t="30010" x="4121150" y="1968500"/>
          <p14:tracePt t="30027" x="4127500" y="1968500"/>
          <p14:tracePt t="30075" x="4133850" y="1968500"/>
          <p14:tracePt t="30091" x="4146550" y="1968500"/>
          <p14:tracePt t="30108" x="4165600" y="1962150"/>
          <p14:tracePt t="30125" x="4171950" y="1955800"/>
          <p14:tracePt t="30195" x="4178300" y="1955800"/>
          <p14:tracePt t="30211" x="4184650" y="1955800"/>
          <p14:tracePt t="30218" x="4197350" y="1955800"/>
          <p14:tracePt t="30226" x="4203700" y="1955800"/>
          <p14:tracePt t="30241" x="4222750" y="1949450"/>
          <p14:tracePt t="30257" x="4260850" y="1949450"/>
          <p14:tracePt t="30277" x="4318000" y="1943100"/>
          <p14:tracePt t="30291" x="4356100" y="1943100"/>
          <p14:tracePt t="30308" x="4394200" y="1943100"/>
          <p14:tracePt t="30325" x="4413250" y="1943100"/>
          <p14:tracePt t="30341" x="4432300" y="1943100"/>
          <p14:tracePt t="30358" x="4438650" y="1943100"/>
          <p14:tracePt t="30374" x="4445000" y="1943100"/>
          <p14:tracePt t="30477" x="4451350" y="1943100"/>
          <p14:tracePt t="30485" x="4457700" y="1943100"/>
          <p14:tracePt t="30495" x="4464050" y="1943100"/>
          <p14:tracePt t="30508" x="4476750" y="1943100"/>
          <p14:tracePt t="30524" x="4489450" y="1943100"/>
          <p14:tracePt t="30541" x="4502150" y="1936750"/>
          <p14:tracePt t="30574" x="4508500" y="1936750"/>
          <p14:tracePt t="30631" x="4502150" y="1943100"/>
          <p14:tracePt t="30636" x="4495800" y="1943100"/>
          <p14:tracePt t="30658" x="4476750" y="1949450"/>
          <p14:tracePt t="30675" x="4457700" y="1949450"/>
          <p14:tracePt t="30691" x="4432300" y="1955800"/>
          <p14:tracePt t="30708" x="4394200" y="1955800"/>
          <p14:tracePt t="30725" x="4349750" y="1955800"/>
          <p14:tracePt t="30742" x="4279900" y="1974850"/>
          <p14:tracePt t="30758" x="4140200" y="1987550"/>
          <p14:tracePt t="30775" x="3962400" y="2000250"/>
          <p14:tracePt t="30792" x="3784600" y="2012950"/>
          <p14:tracePt t="30809" x="3638550" y="2012950"/>
          <p14:tracePt t="30825" x="3517900" y="2019300"/>
          <p14:tracePt t="30842" x="3429000" y="2025650"/>
          <p14:tracePt t="30858" x="3263900" y="2032000"/>
          <p14:tracePt t="30875" x="3054350" y="2038350"/>
          <p14:tracePt t="30892" x="2762250" y="2051050"/>
          <p14:tracePt t="30909" x="2533650" y="2063750"/>
          <p14:tracePt t="30926" x="2305050" y="2070100"/>
          <p14:tracePt t="30942" x="2266950" y="2076450"/>
          <p14:tracePt t="30959" x="2171700" y="2095500"/>
          <p14:tracePt t="30975" x="2082800" y="2120900"/>
          <p14:tracePt t="30992" x="1905000" y="2146300"/>
          <p14:tracePt t="31009" x="1657350" y="2171700"/>
          <p14:tracePt t="31025" x="1441450" y="2190750"/>
          <p14:tracePt t="31042" x="1257300" y="2203450"/>
          <p14:tracePt t="31059" x="1168400" y="2209800"/>
          <p14:tracePt t="31075" x="1155700" y="2216150"/>
          <p14:tracePt t="31108" x="1162050" y="2222500"/>
          <p14:tracePt t="31125" x="1200150" y="2228850"/>
          <p14:tracePt t="31143" x="1231900" y="2228850"/>
          <p14:tracePt t="31159" x="1238250" y="2235200"/>
          <p14:tracePt t="31191" x="1238250" y="2241550"/>
          <p14:tracePt t="31209" x="1238250" y="2247900"/>
          <p14:tracePt t="31225" x="1231900" y="2247900"/>
          <p14:tracePt t="31287" x="1238250" y="2247900"/>
          <p14:tracePt t="31294" x="1244600" y="2247900"/>
          <p14:tracePt t="31309" x="1257300" y="2241550"/>
          <p14:tracePt t="31326" x="1308100" y="2235200"/>
          <p14:tracePt t="31342" x="1314450" y="2235200"/>
          <p14:tracePt t="31392" x="1308100" y="2235200"/>
          <p14:tracePt t="31489" x="1314450" y="2235200"/>
          <p14:tracePt t="31495" x="1320800" y="2235200"/>
          <p14:tracePt t="31509" x="1327150" y="2235200"/>
          <p14:tracePt t="31526" x="1352550" y="2235200"/>
          <p14:tracePt t="31544" x="1416050" y="2228850"/>
          <p14:tracePt t="31561" x="1504950" y="2228850"/>
          <p14:tracePt t="31576" x="1543050" y="2228850"/>
          <p14:tracePt t="31593" x="1676400" y="2216150"/>
          <p14:tracePt t="31609" x="1708150" y="2216150"/>
          <p14:tracePt t="31626" x="1727200" y="2216150"/>
          <p14:tracePt t="31642" x="1733550" y="2216150"/>
          <p14:tracePt t="32113" x="1739900" y="2216150"/>
          <p14:tracePt t="32128" x="1746250" y="2209800"/>
          <p14:tracePt t="32160" x="1765300" y="2203450"/>
          <p14:tracePt t="32177" x="1784350" y="2197100"/>
          <p14:tracePt t="32193" x="1790700" y="2197100"/>
          <p14:tracePt t="32209" x="1816100" y="2184400"/>
          <p14:tracePt t="32226" x="1828800" y="2178050"/>
          <p14:tracePt t="32243" x="1835150" y="2178050"/>
          <p14:tracePt t="32259" x="1847850" y="2171700"/>
          <p14:tracePt t="32275" x="1873250" y="2165350"/>
          <p14:tracePt t="32292" x="1892300" y="2159000"/>
          <p14:tracePt t="32310" x="1930400" y="2152650"/>
          <p14:tracePt t="32326" x="2006600" y="2146300"/>
          <p14:tracePt t="32343" x="2070100" y="2146300"/>
          <p14:tracePt t="32360" x="2120900" y="2139950"/>
          <p14:tracePt t="32377" x="2127250" y="2133600"/>
          <p14:tracePt t="32395" x="2133600" y="2133600"/>
          <p14:tracePt t="32410" x="2146300" y="2133600"/>
          <p14:tracePt t="32429" x="2273300" y="2139950"/>
          <p14:tracePt t="32443" x="2438400" y="2152650"/>
          <p14:tracePt t="32460" x="2597150" y="2165350"/>
          <p14:tracePt t="32477" x="2698750" y="2171700"/>
          <p14:tracePt t="32493" x="2774950" y="2171700"/>
          <p14:tracePt t="32510" x="2787650" y="2171700"/>
          <p14:tracePt t="32526" x="2794000" y="2171700"/>
          <p14:tracePt t="32543" x="2806700" y="2165350"/>
          <p14:tracePt t="32560" x="2838450" y="2152650"/>
          <p14:tracePt t="32562" x="2851150" y="2152650"/>
          <p14:tracePt t="32577" x="2863850" y="2146300"/>
          <p14:tracePt t="32593" x="2901950" y="2146300"/>
          <p14:tracePt t="32610" x="2940050" y="2139950"/>
          <p14:tracePt t="32741" x="2946400" y="2139950"/>
          <p14:tracePt t="32751" x="2952750" y="2139950"/>
          <p14:tracePt t="32760" x="2959100" y="2139950"/>
          <p14:tracePt t="32777" x="2978150" y="2139950"/>
          <p14:tracePt t="32792" x="2990850" y="2146300"/>
          <p14:tracePt t="32810" x="2997200" y="2146300"/>
          <p14:tracePt t="32827" x="3009900" y="2152650"/>
          <p14:tracePt t="32829" x="3016250" y="2152650"/>
          <p14:tracePt t="32844" x="3041650" y="2152650"/>
          <p14:tracePt t="32861" x="3105150" y="2159000"/>
          <p14:tracePt t="32881" x="3143250" y="2159000"/>
          <p14:tracePt t="32893" x="3162300" y="2159000"/>
          <p14:tracePt t="32959" x="3162300" y="2165350"/>
          <p14:tracePt t="32975" x="3155950" y="2165350"/>
          <p14:tracePt t="32994" x="3149600" y="2171700"/>
          <p14:tracePt t="33010" x="3136900" y="2178050"/>
          <p14:tracePt t="33027" x="3124200" y="2178050"/>
          <p14:tracePt t="33043" x="3117850" y="2184400"/>
          <p14:tracePt t="33333" x="3124200" y="2184400"/>
          <p14:tracePt t="33341" x="3130550" y="2184400"/>
          <p14:tracePt t="33352" x="3143250" y="2184400"/>
          <p14:tracePt t="33360" x="3155950" y="2184400"/>
          <p14:tracePt t="33377" x="3194050" y="2184400"/>
          <p14:tracePt t="33393" x="3219450" y="2178050"/>
          <p14:tracePt t="33410" x="3238500" y="2178050"/>
          <p14:tracePt t="33444" x="3244850" y="2178050"/>
          <p14:tracePt t="33636" x="3257550" y="2171700"/>
          <p14:tracePt t="33643" x="3270250" y="2171700"/>
          <p14:tracePt t="33662" x="3314700" y="2165350"/>
          <p14:tracePt t="33677" x="3346450" y="2165350"/>
          <p14:tracePt t="33694" x="3397250" y="2165350"/>
          <p14:tracePt t="33711" x="3467100" y="2165350"/>
          <p14:tracePt t="33727" x="3575050" y="2165350"/>
          <p14:tracePt t="33744" x="3683000" y="2165350"/>
          <p14:tracePt t="33746" x="3740150" y="2165350"/>
          <p14:tracePt t="33761" x="3765550" y="2159000"/>
          <p14:tracePt t="33778" x="3803650" y="2152650"/>
          <p14:tracePt t="33780" x="3810000" y="2152650"/>
          <p14:tracePt t="33856" x="3816350" y="2152650"/>
          <p14:tracePt t="33866" x="3816350" y="2146300"/>
          <p14:tracePt t="33877" x="3822700" y="2146300"/>
          <p14:tracePt t="33894" x="3835400" y="2146300"/>
          <p14:tracePt t="33928" x="3841750" y="2146300"/>
          <p14:tracePt t="33945" x="3848100" y="2146300"/>
          <p14:tracePt t="33961" x="3867150" y="2146300"/>
          <p14:tracePt t="33980" x="3917950" y="2146300"/>
          <p14:tracePt t="33995" x="3968750" y="2146300"/>
          <p14:tracePt t="34011" x="4044950" y="2139950"/>
          <p14:tracePt t="34027" x="4095750" y="2139950"/>
          <p14:tracePt t="34044" x="4146550" y="2133600"/>
          <p14:tracePt t="34061" x="4171950" y="2133600"/>
          <p14:tracePt t="34077" x="4184650" y="2133600"/>
          <p14:tracePt t="34094" x="4191000" y="2133600"/>
          <p14:tracePt t="34171" x="4184650" y="2133600"/>
          <p14:tracePt t="34188" x="4159250" y="2133600"/>
          <p14:tracePt t="34195" x="4146550" y="2133600"/>
          <p14:tracePt t="34211" x="4114800" y="2139950"/>
          <p14:tracePt t="34228" x="4083050" y="2146300"/>
          <p14:tracePt t="34250" x="4064000" y="2146300"/>
          <p14:tracePt t="34293" x="4064000" y="2152650"/>
          <p14:tracePt t="34365" x="4057650" y="2152650"/>
          <p14:tracePt t="34382" x="4051300" y="2152650"/>
          <p14:tracePt t="34401" x="4038600" y="2152650"/>
          <p14:tracePt t="34412" x="4025900" y="2159000"/>
          <p14:tracePt t="34428" x="4013200" y="2159000"/>
          <p14:tracePt t="34445" x="4006850" y="2159000"/>
          <p14:tracePt t="34462" x="3994150" y="2165350"/>
          <p14:tracePt t="34552" x="3987800" y="2165350"/>
          <p14:tracePt t="34575" x="3981450" y="2165350"/>
          <p14:tracePt t="34589" x="3975100" y="2165350"/>
          <p14:tracePt t="34668" x="3968750" y="2165350"/>
          <p14:tracePt t="34703" x="3962400" y="2165350"/>
          <p14:tracePt t="34734" x="3949700" y="2165350"/>
          <p14:tracePt t="34762" x="3943350" y="2165350"/>
          <p14:tracePt t="34778" x="3937000" y="2165350"/>
          <p14:tracePt t="34794" x="3924300" y="2165350"/>
          <p14:tracePt t="34811" x="3911600" y="2165350"/>
          <p14:tracePt t="34828" x="3898900" y="2165350"/>
          <p14:tracePt t="34845" x="3886200" y="2165350"/>
          <p14:tracePt t="34862" x="3873500" y="2165350"/>
          <p14:tracePt t="34879" x="3867150" y="2165350"/>
          <p14:tracePt t="34895" x="3854450" y="2165350"/>
          <p14:tracePt t="34934" x="3848100" y="2165350"/>
          <p14:tracePt t="34945" x="3841750" y="2165350"/>
          <p14:tracePt t="34962" x="3816350" y="2165350"/>
          <p14:tracePt t="34979" x="3797300" y="2171700"/>
          <p14:tracePt t="34981" x="3784600" y="2171700"/>
          <p14:tracePt t="34996" x="3778250" y="2171700"/>
          <p14:tracePt t="35012" x="3752850" y="2171700"/>
          <p14:tracePt t="35029" x="3721100" y="2178050"/>
          <p14:tracePt t="35045" x="3695700" y="2178050"/>
          <p14:tracePt t="35062" x="3663950" y="2178050"/>
          <p14:tracePt t="35078" x="3625850" y="2178050"/>
          <p14:tracePt t="35095" x="3581400" y="2178050"/>
          <p14:tracePt t="35112" x="3536950" y="2184400"/>
          <p14:tracePt t="35128" x="3479800" y="2184400"/>
          <p14:tracePt t="35145" x="3409950" y="2190750"/>
          <p14:tracePt t="35162" x="3346450" y="2190750"/>
          <p14:tracePt t="35179" x="3289300" y="2197100"/>
          <p14:tracePt t="35195" x="3175000" y="2197100"/>
          <p14:tracePt t="35212" x="3079750" y="2190750"/>
          <p14:tracePt t="35229" x="2978150" y="2184400"/>
          <p14:tracePt t="35231" x="2933700" y="2184400"/>
          <p14:tracePt t="35246" x="2832100" y="2184400"/>
          <p14:tracePt t="35262" x="2590800" y="2178050"/>
          <p14:tracePt t="35279" x="2470150" y="2171700"/>
          <p14:tracePt t="35295" x="2241550" y="2159000"/>
          <p14:tracePt t="35312" x="2165350" y="2159000"/>
          <p14:tracePt t="35329" x="2114550" y="2159000"/>
          <p14:tracePt t="35345" x="2044700" y="2159000"/>
          <p14:tracePt t="35362" x="1866900" y="2159000"/>
          <p14:tracePt t="35379" x="1695450" y="2165350"/>
          <p14:tracePt t="35396" x="1498600" y="2171700"/>
          <p14:tracePt t="35412" x="1327150" y="2178050"/>
          <p14:tracePt t="35429" x="1244600" y="2184400"/>
          <p14:tracePt t="35446" x="1238250" y="2190750"/>
          <p14:tracePt t="35463" x="1219200" y="2203450"/>
          <p14:tracePt t="35479" x="1181100" y="2228850"/>
          <p14:tracePt t="35496" x="1155700" y="2241550"/>
          <p14:tracePt t="35513" x="1054100" y="2305050"/>
          <p14:tracePt t="35529" x="1022350" y="2336800"/>
          <p14:tracePt t="35547" x="1009650" y="2355850"/>
          <p14:tracePt t="35562" x="1009650" y="2374900"/>
          <p14:tracePt t="35579" x="1022350" y="2400300"/>
          <p14:tracePt t="35595" x="1047750" y="2413000"/>
          <p14:tracePt t="35615" x="1092200" y="2432050"/>
          <p14:tracePt t="35629" x="1130300" y="2444750"/>
          <p14:tracePt t="35646" x="1187450" y="2457450"/>
          <p14:tracePt t="35662" x="1244600" y="2476500"/>
          <p14:tracePt t="35679" x="1320800" y="2489200"/>
          <p14:tracePt t="35696" x="1377950" y="2495550"/>
          <p14:tracePt t="35713" x="1428750" y="2501900"/>
          <p14:tracePt t="35729" x="1454150" y="2508250"/>
          <p14:tracePt t="35746" x="1473200" y="2508250"/>
          <p14:tracePt t="35763" x="1511300" y="2501900"/>
          <p14:tracePt t="35779" x="1530350" y="2495550"/>
          <p14:tracePt t="35796" x="1543050" y="2495550"/>
          <p14:tracePt t="35903" x="1549400" y="2495550"/>
          <p14:tracePt t="35911" x="1549400" y="2501900"/>
          <p14:tracePt t="35929" x="1562100" y="2508250"/>
          <p14:tracePt t="35946" x="1581150" y="2508250"/>
          <p14:tracePt t="35962" x="1619250" y="2508250"/>
          <p14:tracePt t="35979" x="1625600" y="2508250"/>
          <p14:tracePt t="36029" x="1631950" y="2508250"/>
          <p14:tracePt t="36046" x="1644650" y="2508250"/>
          <p14:tracePt t="36063" x="1657350" y="2508250"/>
          <p14:tracePt t="36079" x="1663700" y="2508250"/>
          <p14:tracePt t="36096" x="1676400" y="2508250"/>
          <p14:tracePt t="36113" x="1682750" y="2508250"/>
          <p14:tracePt t="36146" x="1682750" y="2520950"/>
          <p14:tracePt t="36163" x="1682750" y="2527300"/>
          <p14:tracePt t="36216" x="1689100" y="2527300"/>
          <p14:tracePt t="36229" x="1708150" y="2514600"/>
          <p14:tracePt t="36247" x="1727200" y="2501900"/>
          <p14:tracePt t="36263" x="1733550" y="2495550"/>
          <p14:tracePt t="36315" x="1720850" y="2495550"/>
          <p14:tracePt t="36324" x="1714500" y="2495550"/>
          <p14:tracePt t="36340" x="1701800" y="2495550"/>
          <p14:tracePt t="36347" x="1695450" y="2501900"/>
          <p14:tracePt t="36363" x="1689100" y="2501900"/>
          <p14:tracePt t="36396" x="1676400" y="2501900"/>
          <p14:tracePt t="36413" x="1619250" y="2501900"/>
          <p14:tracePt t="36430" x="1524000" y="2501900"/>
          <p14:tracePt t="36446" x="1422400" y="2508250"/>
          <p14:tracePt t="36463" x="1346200" y="2514600"/>
          <p14:tracePt t="36468" x="1327150" y="2520950"/>
          <p14:tracePt t="36482" x="1320800" y="2520950"/>
          <p14:tracePt t="36536" x="1314450" y="2520950"/>
          <p14:tracePt t="36548" x="1308100" y="2520950"/>
          <p14:tracePt t="36563" x="1231900" y="2520950"/>
          <p14:tracePt t="36583" x="1104900" y="2514600"/>
          <p14:tracePt t="36596" x="1092200" y="2508250"/>
          <p14:tracePt t="36613" x="1066800" y="2508250"/>
          <p14:tracePt t="36647" x="1066800" y="2501900"/>
          <p14:tracePt t="36663" x="1104900" y="2501900"/>
          <p14:tracePt t="36680" x="1162050" y="2501900"/>
          <p14:tracePt t="36697" x="1212850" y="2501900"/>
          <p14:tracePt t="36716" x="1225550" y="2501900"/>
          <p14:tracePt t="36747" x="1219200" y="2508250"/>
          <p14:tracePt t="36763" x="1212850" y="2514600"/>
          <p14:tracePt t="36827" x="1219200" y="2514600"/>
          <p14:tracePt t="36833" x="1231900" y="2514600"/>
          <p14:tracePt t="36847" x="1250950" y="2514600"/>
          <p14:tracePt t="36863" x="1282700" y="2514600"/>
          <p14:tracePt t="36880" x="1327150" y="2514600"/>
          <p14:tracePt t="36897" x="1339850" y="2508250"/>
          <p14:tracePt t="37000" x="1346200" y="2508250"/>
          <p14:tracePt t="37016" x="1352550" y="2508250"/>
          <p14:tracePt t="37023" x="1365250" y="2508250"/>
          <p14:tracePt t="37034" x="1377950" y="2508250"/>
          <p14:tracePt t="37045" x="1403350" y="2501900"/>
          <p14:tracePt t="37063" x="1428750" y="2501900"/>
          <p14:tracePt t="37080" x="1441450" y="2501900"/>
          <p14:tracePt t="37097" x="1454150" y="2501900"/>
          <p14:tracePt t="37114" x="1473200" y="2501900"/>
          <p14:tracePt t="37130" x="1485900" y="2501900"/>
          <p14:tracePt t="37147" x="1492250" y="2501900"/>
          <p14:tracePt t="37164" x="1498600" y="2501900"/>
          <p14:tracePt t="37180" x="1511300" y="2501900"/>
          <p14:tracePt t="37197" x="1524000" y="2495550"/>
          <p14:tracePt t="37214" x="1536700" y="2495550"/>
          <p14:tracePt t="37230" x="1555750" y="2489200"/>
          <p14:tracePt t="37247" x="1581150" y="2489200"/>
          <p14:tracePt t="37264" x="1593850" y="2489200"/>
          <p14:tracePt t="37281" x="1638300" y="2482850"/>
          <p14:tracePt t="37297" x="1657350" y="2482850"/>
          <p14:tracePt t="37314" x="1676400" y="2476500"/>
          <p14:tracePt t="37331" x="1682750" y="2476500"/>
          <p14:tracePt t="37348" x="1708150" y="2476500"/>
          <p14:tracePt t="37364" x="1771650" y="2470150"/>
          <p14:tracePt t="37381" x="1911350" y="2470150"/>
          <p14:tracePt t="37398" x="2127250" y="2476500"/>
          <p14:tracePt t="37414" x="2305050" y="2482850"/>
          <p14:tracePt t="37430" x="2413000" y="2482850"/>
          <p14:tracePt t="37448" x="2444750" y="2482850"/>
          <p14:tracePt t="37495" x="2451100" y="2482850"/>
          <p14:tracePt t="37504" x="2457450" y="2482850"/>
          <p14:tracePt t="37514" x="2470150" y="2482850"/>
          <p14:tracePt t="37531" x="2501900" y="2482850"/>
          <p14:tracePt t="37547" x="2533650" y="2476500"/>
          <p14:tracePt t="37580" x="2540000" y="2476500"/>
          <p14:tracePt t="37645" x="2533650" y="2476500"/>
          <p14:tracePt t="37681" x="2527300" y="2476500"/>
          <p14:tracePt t="37778" x="2527300" y="2470150"/>
          <p14:tracePt t="37793" x="2533650" y="2463800"/>
          <p14:tracePt t="37952" x="2540000" y="2463800"/>
          <p14:tracePt t="37959" x="2546350" y="2463800"/>
          <p14:tracePt t="37967" x="2559050" y="2457450"/>
          <p14:tracePt t="37981" x="2597150" y="2457450"/>
          <p14:tracePt t="37997" x="2641600" y="2457450"/>
          <p14:tracePt t="38014" x="2686050" y="2457450"/>
          <p14:tracePt t="38031" x="2698750" y="2457450"/>
          <p14:tracePt t="38099" x="2705100" y="2457450"/>
          <p14:tracePt t="38107" x="2711450" y="2457450"/>
          <p14:tracePt t="38131" x="2717800" y="2457450"/>
          <p14:tracePt t="38148" x="2724150" y="2457450"/>
          <p14:tracePt t="38164" x="2736850" y="2457450"/>
          <p14:tracePt t="38181" x="2749550" y="2457450"/>
          <p14:tracePt t="38198" x="2755900" y="2457450"/>
          <p14:tracePt t="38310" x="2762250" y="2457450"/>
          <p14:tracePt t="38339" x="2781300" y="2457450"/>
          <p14:tracePt t="38348" x="2794000" y="2451100"/>
          <p14:tracePt t="38365" x="2806700" y="2444750"/>
          <p14:tracePt t="38382" x="2825750" y="2438400"/>
          <p14:tracePt t="38398" x="2838450" y="2432050"/>
          <p14:tracePt t="38415" x="2844800" y="2425700"/>
          <p14:tracePt t="38431" x="2863850" y="2419350"/>
          <p14:tracePt t="38448" x="2876550" y="2406650"/>
          <p14:tracePt t="38465" x="2895600" y="2393950"/>
          <p14:tracePt t="38481" x="2952750" y="2374900"/>
          <p14:tracePt t="38498" x="3009900" y="2368550"/>
          <p14:tracePt t="38515" x="3111500" y="2368550"/>
          <p14:tracePt t="38517" x="3162300" y="2368550"/>
          <p14:tracePt t="38532" x="3244850" y="2374900"/>
          <p14:tracePt t="38533" x="3295650" y="2374900"/>
          <p14:tracePt t="38548" x="3359150" y="2381250"/>
          <p14:tracePt t="38565" x="3422650" y="2381250"/>
          <p14:tracePt t="38581" x="3441700" y="2387600"/>
          <p14:tracePt t="38655" x="3448050" y="2387600"/>
          <p14:tracePt t="38752" x="3454400" y="2387600"/>
          <p14:tracePt t="38759" x="3486150" y="2387600"/>
          <p14:tracePt t="38769" x="3505200" y="2387600"/>
          <p14:tracePt t="38782" x="3543300" y="2387600"/>
          <p14:tracePt t="38798" x="3638550" y="2387600"/>
          <p14:tracePt t="38815" x="3683000" y="2387600"/>
          <p14:tracePt t="38832" x="3702050" y="2387600"/>
          <p14:tracePt t="38849" x="3708400" y="2387600"/>
          <p14:tracePt t="39053" x="3702050" y="2387600"/>
          <p14:tracePt t="39092" x="3695700" y="2387600"/>
          <p14:tracePt t="39247" x="3708400" y="2387600"/>
          <p14:tracePt t="39266" x="3759200" y="2381250"/>
          <p14:tracePt t="39282" x="3816350" y="2374900"/>
          <p14:tracePt t="39299" x="3879850" y="2362200"/>
          <p14:tracePt t="39316" x="3943350" y="2349500"/>
          <p14:tracePt t="39332" x="4006850" y="2330450"/>
          <p14:tracePt t="39335" x="4044950" y="2324100"/>
          <p14:tracePt t="39350" x="4070350" y="2317750"/>
          <p14:tracePt t="39366" x="4222750" y="2311400"/>
          <p14:tracePt t="39368" x="4279900" y="2305050"/>
          <p14:tracePt t="39382" x="4343400" y="2305050"/>
          <p14:tracePt t="39399" x="4413250" y="2298700"/>
          <p14:tracePt t="39416" x="4438650" y="2298700"/>
          <p14:tracePt t="39551" x="4438650" y="2305050"/>
          <p14:tracePt t="39560" x="4432300" y="2305050"/>
          <p14:tracePt t="39573" x="4425950" y="2305050"/>
          <p14:tracePt t="39581" x="4419600" y="2305050"/>
          <p14:tracePt t="39598" x="4406900" y="2305050"/>
          <p14:tracePt t="39616" x="4368800" y="2317750"/>
          <p14:tracePt t="39632" x="4343400" y="2324100"/>
          <p14:tracePt t="39649" x="4318000" y="2330450"/>
          <p14:tracePt t="39665" x="4286250" y="2336800"/>
          <p14:tracePt t="39682" x="4267200" y="2336800"/>
          <p14:tracePt t="39699" x="4254500" y="2336800"/>
          <p14:tracePt t="39715" x="4241800" y="2336800"/>
          <p14:tracePt t="39732" x="4229100" y="2336800"/>
          <p14:tracePt t="39749" x="4216400" y="2336800"/>
          <p14:tracePt t="39766" x="4184650" y="2336800"/>
          <p14:tracePt t="39783" x="4152900" y="2336800"/>
          <p14:tracePt t="39799" x="4083050" y="2336800"/>
          <p14:tracePt t="39816" x="4000500" y="2336800"/>
          <p14:tracePt t="39832" x="3810000" y="2343150"/>
          <p14:tracePt t="39849" x="3651250" y="2343150"/>
          <p14:tracePt t="39865" x="3517900" y="2349500"/>
          <p14:tracePt t="39882" x="3378200" y="2349500"/>
          <p14:tracePt t="39899" x="3289300" y="2349500"/>
          <p14:tracePt t="39916" x="3155950" y="2355850"/>
          <p14:tracePt t="39932" x="3035300" y="2368550"/>
          <p14:tracePt t="39935" x="2927350" y="2368550"/>
          <p14:tracePt t="39949" x="2857500" y="2374900"/>
          <p14:tracePt t="39950" x="2794000" y="2374900"/>
          <p14:tracePt t="39966" x="2724150" y="2374900"/>
          <p14:tracePt t="39983" x="2571750" y="2381250"/>
          <p14:tracePt t="39985" x="2508250" y="2381250"/>
          <p14:tracePt t="40001" x="2368550" y="2387600"/>
          <p14:tracePt t="40016" x="2317750" y="2387600"/>
          <p14:tracePt t="40033" x="2159000" y="2393950"/>
          <p14:tracePt t="40053" x="2089150" y="2400300"/>
          <p14:tracePt t="40068" x="1974850" y="2413000"/>
          <p14:tracePt t="40083" x="1847850" y="2425700"/>
          <p14:tracePt t="40099" x="1651000" y="2438400"/>
          <p14:tracePt t="40116" x="1517650" y="2451100"/>
          <p14:tracePt t="40133" x="1422400" y="2463800"/>
          <p14:tracePt t="40149" x="1397000" y="2470150"/>
          <p14:tracePt t="40166" x="1377950" y="2482850"/>
          <p14:tracePt t="40183" x="1358900" y="2495550"/>
          <p14:tracePt t="40185" x="1346200" y="2508250"/>
          <p14:tracePt t="40200" x="1333500" y="2514600"/>
          <p14:tracePt t="40217" x="1289050" y="2546350"/>
          <p14:tracePt t="40233" x="1276350" y="2552700"/>
          <p14:tracePt t="40248" x="1250950" y="2571750"/>
          <p14:tracePt t="40266" x="1250950" y="2584450"/>
          <p14:tracePt t="40283" x="1250950" y="2597150"/>
          <p14:tracePt t="40300" x="1257300" y="2609850"/>
          <p14:tracePt t="40316" x="1276350" y="2622550"/>
          <p14:tracePt t="40333" x="1289050" y="2635250"/>
          <p14:tracePt t="40366" x="1295400" y="2635250"/>
          <p14:tracePt t="40383" x="1301750" y="2641600"/>
          <p14:tracePt t="40416" x="1308100" y="2641600"/>
          <p14:tracePt t="40433" x="1314450" y="2647950"/>
          <p14:tracePt t="40450" x="1320800" y="2647950"/>
          <p14:tracePt t="40467" x="1327150" y="2647950"/>
          <p14:tracePt t="40483" x="1333500" y="2647950"/>
          <p14:tracePt t="40533" x="1333500" y="2654300"/>
          <p14:tracePt t="40655" x="1327150" y="2654300"/>
          <p14:tracePt t="40666" x="1320800" y="2660650"/>
          <p14:tracePt t="40683" x="1314450" y="2667000"/>
          <p14:tracePt t="40700" x="1308100" y="2667000"/>
          <p14:tracePt t="40716" x="1308100" y="2673350"/>
          <p14:tracePt t="40891" x="1320800" y="2673350"/>
          <p14:tracePt t="40899" x="1339850" y="2673350"/>
          <p14:tracePt t="40916" x="1390650" y="2673350"/>
          <p14:tracePt t="40933" x="1428750" y="2673350"/>
          <p14:tracePt t="40950" x="1466850" y="2667000"/>
          <p14:tracePt t="40967" x="1485900" y="2667000"/>
          <p14:tracePt t="40983" x="1492250" y="2660650"/>
          <p14:tracePt t="41238" x="1498600" y="2660650"/>
          <p14:tracePt t="41266" x="1511300" y="2654300"/>
          <p14:tracePt t="41284" x="1517650" y="2654300"/>
          <p14:tracePt t="41317" x="1524000" y="2647950"/>
          <p14:tracePt t="41333" x="1530350" y="2647950"/>
          <p14:tracePt t="41351" x="1536700" y="2647950"/>
          <p14:tracePt t="41480" x="1543050" y="2647950"/>
          <p14:tracePt t="41495" x="1549400" y="2647950"/>
          <p14:tracePt t="41503" x="1555750" y="2647950"/>
          <p14:tracePt t="41534" x="1562100" y="2647950"/>
          <p14:tracePt t="41605" x="1568450" y="2647950"/>
          <p14:tracePt t="41703" x="1574800" y="2647950"/>
          <p14:tracePt t="41726" x="1581150" y="2647950"/>
          <p14:tracePt t="41751" x="1587500" y="2647950"/>
          <p14:tracePt t="41767" x="1593850" y="2647950"/>
          <p14:tracePt t="41784" x="1600200" y="2647950"/>
          <p14:tracePt t="41801" x="1625600" y="2647950"/>
          <p14:tracePt t="41817" x="1638300" y="2647950"/>
          <p14:tracePt t="41834" x="1644650" y="2647950"/>
          <p14:tracePt t="41851" x="1657350" y="2647950"/>
          <p14:tracePt t="41867" x="1670050" y="2647950"/>
          <p14:tracePt t="41884" x="1676400" y="2647950"/>
          <p14:tracePt t="41901" x="1695450" y="2647950"/>
          <p14:tracePt t="41918" x="1720850" y="2647950"/>
          <p14:tracePt t="41934" x="1739900" y="2647950"/>
          <p14:tracePt t="41951" x="1778000" y="2647950"/>
          <p14:tracePt t="41968" x="1803400" y="2647950"/>
          <p14:tracePt t="41985" x="1816100" y="2647950"/>
          <p14:tracePt t="42001" x="1822450" y="2641600"/>
          <p14:tracePt t="42039" x="1828800" y="2641600"/>
          <p14:tracePt t="42068" x="1835150" y="2641600"/>
          <p14:tracePt t="42084" x="1841500" y="2641600"/>
          <p14:tracePt t="42101" x="1854200" y="2641600"/>
          <p14:tracePt t="42118" x="1860550" y="2641600"/>
          <p14:tracePt t="42151" x="1866900" y="2641600"/>
          <p14:tracePt t="42168" x="1873250" y="2641600"/>
          <p14:tracePt t="42187" x="1898650" y="2635250"/>
          <p14:tracePt t="42201" x="1924050" y="2635250"/>
          <p14:tracePt t="42218" x="1981200" y="2622550"/>
          <p14:tracePt t="42235" x="2197100" y="2628900"/>
          <p14:tracePt t="42250" x="2286000" y="2635250"/>
          <p14:tracePt t="42268" x="2463800" y="2647950"/>
          <p14:tracePt t="42269" x="2520950" y="2654300"/>
          <p14:tracePt t="42285" x="2578100" y="2660650"/>
          <p14:tracePt t="42301" x="2635250" y="2660650"/>
          <p14:tracePt t="42447" x="2635250" y="2667000"/>
          <p14:tracePt t="42462" x="2641600" y="2667000"/>
          <p14:tracePt t="42488" x="2641600" y="2673350"/>
          <p14:tracePt t="42495" x="2647950" y="2673350"/>
          <p14:tracePt t="42563" x="2647950" y="2679700"/>
          <p14:tracePt t="42603" x="2647950" y="2686050"/>
          <p14:tracePt t="42757" x="2660650" y="2686050"/>
          <p14:tracePt t="42763" x="2673350" y="2686050"/>
          <p14:tracePt t="42771" x="2692400" y="2686050"/>
          <p14:tracePt t="42786" x="2711450" y="2686050"/>
          <p14:tracePt t="42802" x="2794000" y="2679700"/>
          <p14:tracePt t="42818" x="2819400" y="2673350"/>
          <p14:tracePt t="42835" x="2857500" y="2667000"/>
          <p14:tracePt t="42851" x="2889250" y="2654300"/>
          <p14:tracePt t="42868" x="2908300" y="2654300"/>
          <p14:tracePt t="42885" x="2914650" y="2654300"/>
          <p14:tracePt t="42944" x="2921000" y="2654300"/>
          <p14:tracePt t="42953" x="2927350" y="2654300"/>
          <p14:tracePt t="42969" x="2946400" y="2654300"/>
          <p14:tracePt t="42985" x="2952750" y="2647950"/>
          <p14:tracePt t="43075" x="2959100" y="2647950"/>
          <p14:tracePt t="43083" x="2971800" y="2641600"/>
          <p14:tracePt t="43102" x="3016250" y="2635250"/>
          <p14:tracePt t="43119" x="3079750" y="2622550"/>
          <p14:tracePt t="43135" x="3168650" y="2616200"/>
          <p14:tracePt t="43152" x="3308350" y="2616200"/>
          <p14:tracePt t="43169" x="3517900" y="2616200"/>
          <p14:tracePt t="43187" x="3721100" y="2616200"/>
          <p14:tracePt t="43202" x="3752850" y="2616200"/>
          <p14:tracePt t="43264" x="3740150" y="2616200"/>
          <p14:tracePt t="43269" x="3733800" y="2622550"/>
          <p14:tracePt t="43285" x="3721100" y="2622550"/>
          <p14:tracePt t="43302" x="3702050" y="2628900"/>
          <p14:tracePt t="43319" x="3695700" y="2628900"/>
          <p14:tracePt t="43335" x="3689350" y="2628900"/>
          <p14:tracePt t="43429" x="3702050" y="2628900"/>
          <p14:tracePt t="43438" x="3733800" y="2635250"/>
          <p14:tracePt t="43459" x="3822700" y="2641600"/>
          <p14:tracePt t="43469" x="3930650" y="2654300"/>
          <p14:tracePt t="43486" x="3987800" y="2667000"/>
          <p14:tracePt t="43502" x="4032250" y="2673350"/>
          <p14:tracePt t="43519" x="4051300" y="2673350"/>
          <p14:tracePt t="43536" x="4057650" y="2673350"/>
          <p14:tracePt t="43552" x="4057650" y="2679700"/>
          <p14:tracePt t="43558" x="4064000" y="2679700"/>
          <p14:tracePt t="43569" x="4070350" y="2679700"/>
          <p14:tracePt t="43586" x="4095750" y="2679700"/>
          <p14:tracePt t="43603" x="4108450" y="2679700"/>
          <p14:tracePt t="43688" x="4108450" y="2686050"/>
          <p14:tracePt t="43705" x="4102100" y="2686050"/>
          <p14:tracePt t="43736" x="4095750" y="2686050"/>
          <p14:tracePt t="43753" x="4095750" y="2692400"/>
          <p14:tracePt t="43769" x="4089400" y="2698750"/>
          <p14:tracePt t="43786" x="4089400" y="2705100"/>
          <p14:tracePt t="43819" x="4083050" y="2711450"/>
          <p14:tracePt t="43851" x="4076700" y="2711450"/>
          <p14:tracePt t="43886" x="4070350" y="2711450"/>
          <p14:tracePt t="43949" x="4076700" y="2705100"/>
          <p14:tracePt t="43959" x="4089400" y="2705100"/>
          <p14:tracePt t="43969" x="4095750" y="2698750"/>
          <p14:tracePt t="43986" x="4114800" y="2692400"/>
          <p14:tracePt t="44003" x="4152900" y="2686050"/>
          <p14:tracePt t="44020" x="4254500" y="2660650"/>
          <p14:tracePt t="44036" x="4298950" y="2654300"/>
          <p14:tracePt t="44053" x="4489450" y="2641600"/>
          <p14:tracePt t="44069" x="4673600" y="2641600"/>
          <p14:tracePt t="44086" x="4832350" y="2641600"/>
          <p14:tracePt t="44103" x="4933950" y="2635250"/>
          <p14:tracePt t="44119" x="4959350" y="2622550"/>
          <p14:tracePt t="44136" x="4972050" y="2609850"/>
          <p14:tracePt t="44153" x="4978400" y="2584450"/>
          <p14:tracePt t="44170" x="4991100" y="2559050"/>
          <p14:tracePt t="44185" x="5010150" y="2546350"/>
          <p14:tracePt t="44203" x="5029200" y="2527300"/>
          <p14:tracePt t="44219" x="5041900" y="2520950"/>
          <p14:tracePt t="44235" x="5041900" y="2514600"/>
          <p14:tracePt t="44295" x="5041900" y="2508250"/>
          <p14:tracePt t="44312" x="5041900" y="2501900"/>
          <p14:tracePt t="44319" x="5035550" y="2495550"/>
          <p14:tracePt t="44336" x="5029200" y="2482850"/>
          <p14:tracePt t="44353" x="5016500" y="2470150"/>
          <p14:tracePt t="44370" x="4997450" y="2463800"/>
          <p14:tracePt t="44387" x="4914900" y="2457450"/>
          <p14:tracePt t="44402" x="4718050" y="2476500"/>
          <p14:tracePt t="44420" x="4533900" y="2514600"/>
          <p14:tracePt t="44436" x="4413250" y="2546350"/>
          <p14:tracePt t="44453" x="4318000" y="2578100"/>
          <p14:tracePt t="44470" x="4305300" y="2584450"/>
          <p14:tracePt t="44812" x="4318000" y="2571750"/>
          <p14:tracePt t="44820" x="4343400" y="2546350"/>
          <p14:tracePt t="44826" x="4381500" y="2514600"/>
          <p14:tracePt t="44837" x="4419600" y="2476500"/>
          <p14:tracePt t="44853" x="4540250" y="2393950"/>
          <p14:tracePt t="44870" x="4635500" y="2355850"/>
          <p14:tracePt t="44888" x="4699000" y="2311400"/>
          <p14:tracePt t="44904" x="4730750" y="2273300"/>
          <p14:tracePt t="44907" x="4743450" y="2241550"/>
          <p14:tracePt t="44921" x="4756150" y="2209800"/>
          <p14:tracePt t="44923" x="4775200" y="2165350"/>
          <p14:tracePt t="44941" x="4826000" y="2070100"/>
          <p14:tracePt t="44953" x="4857750" y="2025650"/>
          <p14:tracePt t="44955" x="4921250" y="1949450"/>
          <p14:tracePt t="44970" x="4972050" y="1898650"/>
          <p14:tracePt t="44987" x="5099050" y="1778000"/>
          <p14:tracePt t="45003" x="5276850" y="1581150"/>
          <p14:tracePt t="45020" x="5302250" y="1530350"/>
          <p14:tracePt t="45037" x="5302250" y="1377950"/>
          <p14:tracePt t="45053" x="5264150" y="1301750"/>
          <p14:tracePt t="45072" x="5238750" y="1231900"/>
          <p14:tracePt t="45087" x="5226050" y="1162050"/>
          <p14:tracePt t="45103" x="5226050" y="1104900"/>
          <p14:tracePt t="45120" x="5251450" y="1047750"/>
          <p14:tracePt t="45137" x="5270500" y="1016000"/>
          <p14:tracePt t="45153" x="5283200" y="1003300"/>
          <p14:tracePt t="45170" x="5295900" y="990600"/>
          <p14:tracePt t="45188" x="5308600" y="977900"/>
          <p14:tracePt t="45204" x="5308600" y="965200"/>
          <p14:tracePt t="45220" x="5308600" y="958850"/>
          <p14:tracePt t="45237" x="5314950" y="958850"/>
          <p14:tracePt t="45254" x="5340350" y="952500"/>
          <p14:tracePt t="45270" x="5365750" y="946150"/>
          <p14:tracePt t="45288" x="5391150" y="939800"/>
          <p14:tracePt t="45304" x="5416550" y="933450"/>
          <p14:tracePt t="45321" x="5448300" y="933450"/>
          <p14:tracePt t="45337" x="5480050" y="933450"/>
          <p14:tracePt t="45354" x="5505450" y="933450"/>
          <p14:tracePt t="45371" x="5511800" y="933450"/>
          <p14:tracePt t="48864" x="5524500" y="933450"/>
          <p14:tracePt t="48874" x="5530850" y="933450"/>
          <p14:tracePt t="48891" x="5588000" y="933450"/>
          <p14:tracePt t="48908" x="5607050" y="927100"/>
          <p14:tracePt t="48924" x="5670550" y="920750"/>
          <p14:tracePt t="48940" x="5721350" y="914400"/>
          <p14:tracePt t="48957" x="5816600" y="908050"/>
          <p14:tracePt t="48974" x="5899150" y="908050"/>
          <p14:tracePt t="48990" x="5956300" y="933450"/>
          <p14:tracePt t="49007" x="5962650" y="965200"/>
          <p14:tracePt t="49023" x="5937250" y="990600"/>
          <p14:tracePt t="49040" x="5873750" y="1028700"/>
          <p14:tracePt t="49058" x="5803900" y="1066800"/>
          <p14:tracePt t="49073" x="5734050" y="1104900"/>
          <p14:tracePt t="49090" x="5638800" y="1143000"/>
          <p14:tracePt t="49107" x="5499100" y="1174750"/>
          <p14:tracePt t="49124" x="5238750" y="1193800"/>
          <p14:tracePt t="49140" x="5137150" y="1200150"/>
          <p14:tracePt t="49157" x="4775200" y="1219200"/>
          <p14:tracePt t="49174" x="4527550" y="1244600"/>
          <p14:tracePt t="49191" x="4311650" y="1257300"/>
          <p14:tracePt t="49207" x="4146550" y="1263650"/>
          <p14:tracePt t="49223" x="4064000" y="1263650"/>
          <p14:tracePt t="49242" x="4057650" y="1263650"/>
          <p14:tracePt t="49257" x="4051300" y="1263650"/>
          <p14:tracePt t="49327" x="4044950" y="1250950"/>
          <p14:tracePt t="49340" x="4038600" y="1238250"/>
          <p14:tracePt t="49357" x="4000500" y="1181100"/>
          <p14:tracePt t="49374" x="3924300" y="1085850"/>
          <p14:tracePt t="49390" x="3924300" y="1079500"/>
          <p14:tracePt t="49407" x="3924300" y="1073150"/>
          <p14:tracePt t="49424" x="3917950" y="1054100"/>
          <p14:tracePt t="49441" x="3911600" y="1016000"/>
          <p14:tracePt t="49458" x="3892550" y="977900"/>
          <p14:tracePt t="49474" x="3867150" y="946150"/>
          <p14:tracePt t="49490" x="3835400" y="920750"/>
          <p14:tracePt t="49524" x="3822700" y="920750"/>
          <p14:tracePt t="49541" x="3759200" y="920750"/>
          <p14:tracePt t="49557" x="3670300" y="933450"/>
          <p14:tracePt t="49574" x="3568700" y="952500"/>
          <p14:tracePt t="49591" x="3454400" y="965200"/>
          <p14:tracePt t="49608" x="3346450" y="977900"/>
          <p14:tracePt t="49624" x="3244850" y="984250"/>
          <p14:tracePt t="49642" x="3175000" y="996950"/>
          <p14:tracePt t="49657" x="3079750" y="1022350"/>
          <p14:tracePt t="49674" x="2978150" y="1035050"/>
          <p14:tracePt t="49691" x="2851150" y="1041400"/>
          <p14:tracePt t="49707" x="2724150" y="1041400"/>
          <p14:tracePt t="49723" x="2609850" y="1041400"/>
          <p14:tracePt t="49741" x="2527300" y="1041400"/>
          <p14:tracePt t="49757" x="2470150" y="1035050"/>
          <p14:tracePt t="49774" x="2438400" y="1035050"/>
          <p14:tracePt t="49792" x="2413000" y="1035050"/>
          <p14:tracePt t="49807" x="2400300" y="1035050"/>
          <p14:tracePt t="49809" x="2381250" y="1035050"/>
          <p14:tracePt t="49824" x="2349500" y="1035050"/>
          <p14:tracePt t="49827" x="2324100" y="1035050"/>
          <p14:tracePt t="49841" x="2279650" y="1035050"/>
          <p14:tracePt t="49858" x="2184400" y="1028700"/>
          <p14:tracePt t="49877" x="2120900" y="1028700"/>
          <p14:tracePt t="49947" x="2114550" y="1035050"/>
          <p14:tracePt t="49954" x="2108200" y="1041400"/>
          <p14:tracePt t="49963" x="2089150" y="1060450"/>
          <p14:tracePt t="49974" x="2082800" y="1073150"/>
          <p14:tracePt t="49990" x="2051050" y="1104900"/>
          <p14:tracePt t="50007" x="2038350" y="1123950"/>
          <p14:tracePt t="50024" x="2032000" y="1143000"/>
          <p14:tracePt t="50044" x="2032000" y="1162050"/>
          <p14:tracePt t="50057" x="2032000" y="1168400"/>
          <p14:tracePt t="50076" x="2025650" y="1206500"/>
          <p14:tracePt t="50094" x="2000250" y="1238250"/>
          <p14:tracePt t="50108" x="1974850" y="1263650"/>
          <p14:tracePt t="50125" x="1949450" y="1282700"/>
          <p14:tracePt t="50141" x="1943100" y="1295400"/>
          <p14:tracePt t="50192" x="1949450" y="1301750"/>
          <p14:tracePt t="50208" x="1974850" y="1314450"/>
          <p14:tracePt t="50225" x="2019300" y="1339850"/>
          <p14:tracePt t="50241" x="2019300" y="1352550"/>
          <p14:tracePt t="50258" x="2019300" y="1358900"/>
          <p14:tracePt t="50275" x="2025650" y="1365250"/>
          <p14:tracePt t="50291" x="2032000" y="1371600"/>
          <p14:tracePt t="50308" x="2038350" y="1384300"/>
          <p14:tracePt t="50325" x="2044700" y="1390650"/>
          <p14:tracePt t="50342" x="2057400" y="1403350"/>
          <p14:tracePt t="50358" x="2070100" y="1409700"/>
          <p14:tracePt t="50374" x="2076450" y="1422400"/>
          <p14:tracePt t="50392" x="2076450" y="1441450"/>
          <p14:tracePt t="50408" x="2076450" y="1454150"/>
          <p14:tracePt t="50427" x="2076450" y="1473200"/>
          <p14:tracePt t="50458" x="2076450" y="1479550"/>
          <p14:tracePt t="50475" x="2089150" y="1479550"/>
          <p14:tracePt t="50491" x="2133600" y="1492250"/>
          <p14:tracePt t="50508" x="2165350" y="1498600"/>
          <p14:tracePt t="50525" x="2184400" y="1511300"/>
          <p14:tracePt t="50558" x="2178050" y="1517650"/>
          <p14:tracePt t="50616" x="2184400" y="1517650"/>
          <p14:tracePt t="50625" x="2190750" y="1511300"/>
          <p14:tracePt t="50658" x="2190750" y="1504950"/>
          <p14:tracePt t="50675" x="2184400" y="1492250"/>
          <p14:tracePt t="50692" x="2171700" y="1479550"/>
          <p14:tracePt t="50709" x="2171700" y="1473200"/>
          <p14:tracePt t="50726" x="2171700" y="1454150"/>
          <p14:tracePt t="50742" x="2171700" y="1422400"/>
          <p14:tracePt t="50759" x="2178050" y="1397000"/>
          <p14:tracePt t="50775" x="2184400" y="1377950"/>
          <p14:tracePt t="50792" x="2184400" y="1339850"/>
          <p14:tracePt t="50808" x="2184400" y="1295400"/>
          <p14:tracePt t="50825" x="2165350" y="1162050"/>
          <p14:tracePt t="50842" x="2127250" y="990600"/>
          <p14:tracePt t="50858" x="2076450" y="800100"/>
          <p14:tracePt t="50860" x="2038350" y="673100"/>
          <p14:tracePt t="50875" x="2006600" y="596900"/>
          <p14:tracePt t="50892" x="1930400" y="412750"/>
          <p14:tracePt t="50909" x="1860550" y="285750"/>
          <p14:tracePt t="50925" x="1841500" y="247650"/>
          <p14:tracePt t="51096" x="1841500" y="254000"/>
          <p14:tracePt t="51104" x="1847850" y="266700"/>
          <p14:tracePt t="51112" x="1841500" y="311150"/>
          <p14:tracePt t="51126" x="1797050" y="342900"/>
          <p14:tracePt t="51143" x="1612900" y="425450"/>
          <p14:tracePt t="51160" x="1511300" y="457200"/>
          <p14:tracePt t="51176" x="1435100" y="495300"/>
          <p14:tracePt t="51193" x="1416050" y="514350"/>
          <p14:tracePt t="51209" x="1371600" y="552450"/>
          <p14:tracePt t="51225" x="1289050" y="666750"/>
          <p14:tracePt t="51242" x="1225550" y="749300"/>
          <p14:tracePt t="51259" x="1168400" y="812800"/>
          <p14:tracePt t="51275" x="1130300" y="863600"/>
          <p14:tracePt t="51292" x="1092200" y="914400"/>
          <p14:tracePt t="51309" x="1066800" y="971550"/>
          <p14:tracePt t="51324" x="1047750" y="1047750"/>
          <p14:tracePt t="51342" x="1028700" y="1143000"/>
          <p14:tracePt t="51359" x="1028700" y="1263650"/>
          <p14:tracePt t="51361" x="1028700" y="1314450"/>
          <p14:tracePt t="51376" x="1028700" y="1371600"/>
          <p14:tracePt t="51392" x="1028700" y="1492250"/>
          <p14:tracePt t="51409" x="1022350" y="1600200"/>
          <p14:tracePt t="51425" x="984250" y="1720850"/>
          <p14:tracePt t="51443" x="958850" y="1778000"/>
          <p14:tracePt t="51459" x="952500" y="1803400"/>
          <p14:tracePt t="51475" x="946150" y="1816100"/>
          <p14:tracePt t="51537" x="946150" y="1809750"/>
          <p14:tracePt t="51544" x="952500" y="1803400"/>
          <p14:tracePt t="51559" x="952500" y="1758950"/>
          <p14:tracePt t="51576" x="901700" y="1682750"/>
          <p14:tracePt t="51593" x="825500" y="1625600"/>
          <p14:tracePt t="51609" x="762000" y="1581150"/>
          <p14:tracePt t="51626" x="730250" y="1549400"/>
          <p14:tracePt t="51642" x="730250" y="1511300"/>
          <p14:tracePt t="51659" x="749300" y="1454150"/>
          <p14:tracePt t="51676" x="762000" y="1390650"/>
          <p14:tracePt t="51692" x="730250" y="1320800"/>
          <p14:tracePt t="51698" x="698500" y="1295400"/>
          <p14:tracePt t="51709" x="660400" y="1270000"/>
          <p14:tracePt t="51726" x="508000" y="1193800"/>
          <p14:tracePt t="51743" x="431800" y="1143000"/>
          <p14:tracePt t="51759" x="393700" y="1117600"/>
          <p14:tracePt t="51793" x="412750" y="1130300"/>
          <p14:tracePt t="51809" x="514350" y="1187450"/>
          <p14:tracePt t="51826" x="685800" y="1270000"/>
          <p14:tracePt t="51843" x="908050" y="1371600"/>
          <p14:tracePt t="51859" x="1060450" y="1441450"/>
          <p14:tracePt t="51876" x="1104900" y="1460500"/>
          <p14:tracePt t="51892" x="1111250" y="1460500"/>
          <p14:tracePt t="51909" x="1130300" y="1460500"/>
          <p14:tracePt t="51926" x="1187450" y="1441450"/>
          <p14:tracePt t="51943" x="1257300" y="1428750"/>
          <p14:tracePt t="51959" x="1320800" y="1409700"/>
          <p14:tracePt t="51960" x="1352550" y="1403350"/>
          <p14:tracePt t="51976" x="1390650" y="1397000"/>
          <p14:tracePt t="51991" x="1492250" y="1384300"/>
          <p14:tracePt t="52009" x="1562100" y="1365250"/>
          <p14:tracePt t="52026" x="1581150" y="1358900"/>
          <p14:tracePt t="52043" x="1593850" y="1352550"/>
          <p14:tracePt t="52059" x="1631950" y="1346200"/>
          <p14:tracePt t="52076" x="1682750" y="1339850"/>
          <p14:tracePt t="52093" x="1733550" y="1320800"/>
          <p14:tracePt t="52109" x="1778000" y="1301750"/>
          <p14:tracePt t="52126" x="1803400" y="1282700"/>
          <p14:tracePt t="52143" x="1828800" y="1257300"/>
          <p14:tracePt t="52159" x="1841500" y="1231900"/>
          <p14:tracePt t="52177" x="1854200" y="1206500"/>
          <p14:tracePt t="52193" x="1860550" y="1181100"/>
          <p14:tracePt t="52210" x="1866900" y="1143000"/>
          <p14:tracePt t="52226" x="1860550" y="1104900"/>
          <p14:tracePt t="52243" x="1841500" y="1073150"/>
          <p14:tracePt t="52260" x="1771650" y="1022350"/>
          <p14:tracePt t="52276" x="1733550" y="1009650"/>
          <p14:tracePt t="52293" x="1689100" y="996950"/>
          <p14:tracePt t="52309" x="1657350" y="990600"/>
          <p14:tracePt t="52326" x="1606550" y="977900"/>
          <p14:tracePt t="52343" x="1562100" y="971550"/>
          <p14:tracePt t="52360" x="1498600" y="958850"/>
          <p14:tracePt t="52376" x="1390650" y="958850"/>
          <p14:tracePt t="52393" x="1257300" y="958850"/>
          <p14:tracePt t="52410" x="1111250" y="952500"/>
          <p14:tracePt t="52426" x="996950" y="946150"/>
          <p14:tracePt t="52443" x="857250" y="927100"/>
          <p14:tracePt t="52460" x="774700" y="927100"/>
          <p14:tracePt t="52477" x="692150" y="933450"/>
          <p14:tracePt t="52493" x="647700" y="952500"/>
          <p14:tracePt t="52510" x="590550" y="984250"/>
          <p14:tracePt t="52526" x="469900" y="1022350"/>
          <p14:tracePt t="52543" x="330200" y="1054100"/>
          <p14:tracePt t="52561" x="203200" y="1079500"/>
          <p14:tracePt t="52577" x="133350" y="1098550"/>
          <p14:tracePt t="52593" x="120650" y="1117600"/>
          <p14:tracePt t="52610" x="133350" y="1143000"/>
          <p14:tracePt t="52626" x="171450" y="1168400"/>
          <p14:tracePt t="52643" x="254000" y="1206500"/>
          <p14:tracePt t="52660" x="393700" y="1270000"/>
          <p14:tracePt t="52676" x="546100" y="1333500"/>
          <p14:tracePt t="52693" x="711200" y="1397000"/>
          <p14:tracePt t="52710" x="882650" y="1447800"/>
          <p14:tracePt t="52728" x="946150" y="1454150"/>
          <p14:tracePt t="52744" x="1016000" y="1454150"/>
          <p14:tracePt t="52760" x="1104900" y="1428750"/>
          <p14:tracePt t="52777" x="1250950" y="1403350"/>
          <p14:tracePt t="52793" x="1346200" y="1384300"/>
          <p14:tracePt t="52810" x="1460500" y="1365250"/>
          <p14:tracePt t="52827" x="1536700" y="1339850"/>
          <p14:tracePt t="52843" x="1574800" y="1327150"/>
          <p14:tracePt t="52860" x="1612900" y="1308100"/>
          <p14:tracePt t="52877" x="1663700" y="1289050"/>
          <p14:tracePt t="52893" x="1727200" y="1263650"/>
          <p14:tracePt t="52910" x="1790700" y="1244600"/>
          <p14:tracePt t="52927" x="1828800" y="1225550"/>
          <p14:tracePt t="52943" x="1854200" y="1212850"/>
          <p14:tracePt t="52945" x="1854200" y="1206500"/>
          <p14:tracePt t="52960" x="1860550" y="1206500"/>
          <p14:tracePt t="52977" x="1860550" y="1200150"/>
          <p14:tracePt t="53010" x="1860550" y="1193800"/>
          <p14:tracePt t="53027" x="1854200" y="1181100"/>
          <p14:tracePt t="53044" x="1835150" y="1162050"/>
          <p14:tracePt t="53061" x="1809750" y="1136650"/>
          <p14:tracePt t="53077" x="1784350" y="1117600"/>
          <p14:tracePt t="53093" x="1758950" y="1085850"/>
          <p14:tracePt t="53110" x="1720850" y="1060450"/>
          <p14:tracePt t="53127" x="1682750" y="1028700"/>
          <p14:tracePt t="53129" x="1657350" y="1016000"/>
          <p14:tracePt t="53145" x="1619250" y="996950"/>
          <p14:tracePt t="53160" x="1593850" y="984250"/>
          <p14:tracePt t="53177" x="1562100" y="971550"/>
          <p14:tracePt t="53194" x="1517650" y="965200"/>
          <p14:tracePt t="53211" x="1435100" y="958850"/>
          <p14:tracePt t="53227" x="1333500" y="946150"/>
          <p14:tracePt t="53244" x="1244600" y="908050"/>
          <p14:tracePt t="53259" x="1155700" y="876300"/>
          <p14:tracePt t="53277" x="1092200" y="863600"/>
          <p14:tracePt t="53294" x="1073150" y="863600"/>
          <p14:tracePt t="53311" x="1066800" y="863600"/>
          <p14:tracePt t="53333" x="1054100" y="863600"/>
          <p14:tracePt t="53344" x="1035050" y="869950"/>
          <p14:tracePt t="53360" x="977900" y="882650"/>
          <p14:tracePt t="53378" x="831850" y="908050"/>
          <p14:tracePt t="53394" x="774700" y="908050"/>
          <p14:tracePt t="53411" x="622300" y="914400"/>
          <p14:tracePt t="53427" x="571500" y="914400"/>
          <p14:tracePt t="53444" x="546100" y="914400"/>
          <p14:tracePt t="53461" x="539750" y="920750"/>
          <p14:tracePt t="53477" x="533400" y="939800"/>
          <p14:tracePt t="53494" x="508000" y="971550"/>
          <p14:tracePt t="53510" x="476250" y="1009650"/>
          <p14:tracePt t="53528" x="438150" y="1060450"/>
          <p14:tracePt t="53544" x="406400" y="1104900"/>
          <p14:tracePt t="53561" x="400050" y="1130300"/>
          <p14:tracePt t="53580" x="406400" y="1193800"/>
          <p14:tracePt t="53595" x="419100" y="1212850"/>
          <p14:tracePt t="53611" x="488950" y="1282700"/>
          <p14:tracePt t="53628" x="584200" y="1339850"/>
          <p14:tracePt t="53644" x="679450" y="1403350"/>
          <p14:tracePt t="53661" x="755650" y="1454150"/>
          <p14:tracePt t="53678" x="825500" y="1498600"/>
          <p14:tracePt t="53694" x="882650" y="1517650"/>
          <p14:tracePt t="53711" x="1035050" y="1543050"/>
          <p14:tracePt t="53728" x="1276350" y="1562100"/>
          <p14:tracePt t="53744" x="1479550" y="1555750"/>
          <p14:tracePt t="53761" x="1581150" y="1530350"/>
          <p14:tracePt t="53778" x="1625600" y="1498600"/>
          <p14:tracePt t="53795" x="1651000" y="1460500"/>
          <p14:tracePt t="53810" x="1670050" y="1428750"/>
          <p14:tracePt t="53827" x="1689100" y="1390650"/>
          <p14:tracePt t="53844" x="1720850" y="1346200"/>
          <p14:tracePt t="53861" x="1758950" y="1289050"/>
          <p14:tracePt t="53863" x="1778000" y="1263650"/>
          <p14:tracePt t="53877" x="1797050" y="1238250"/>
          <p14:tracePt t="53894" x="1822450" y="1181100"/>
          <p14:tracePt t="53911" x="1828800" y="1155700"/>
          <p14:tracePt t="53927" x="1828800" y="1136650"/>
          <p14:tracePt t="53945" x="1816100" y="1130300"/>
          <p14:tracePt t="53961" x="1790700" y="1117600"/>
          <p14:tracePt t="53977" x="1746250" y="1092200"/>
          <p14:tracePt t="53994" x="1676400" y="1066800"/>
          <p14:tracePt t="54011" x="1574800" y="1035050"/>
          <p14:tracePt t="54028" x="1466850" y="1016000"/>
          <p14:tracePt t="54044" x="1346200" y="1003300"/>
          <p14:tracePt t="54061" x="1219200" y="996950"/>
          <p14:tracePt t="54078" x="1104900" y="971550"/>
          <p14:tracePt t="54094" x="996950" y="939800"/>
          <p14:tracePt t="54111" x="889000" y="927100"/>
          <p14:tracePt t="54128" x="755650" y="939800"/>
          <p14:tracePt t="54145" x="660400" y="958850"/>
          <p14:tracePt t="54161" x="571500" y="990600"/>
          <p14:tracePt t="54178" x="527050" y="1016000"/>
          <p14:tracePt t="54195" x="514350" y="1073150"/>
          <p14:tracePt t="54211" x="533400" y="1123950"/>
          <p14:tracePt t="54228" x="590550" y="1181100"/>
          <p14:tracePt t="54245" x="679450" y="1231900"/>
          <p14:tracePt t="54262" x="762000" y="1270000"/>
          <p14:tracePt t="54278" x="882650" y="1308100"/>
          <p14:tracePt t="54294" x="990600" y="1333500"/>
          <p14:tracePt t="54311" x="1060450" y="1358900"/>
          <p14:tracePt t="54328" x="1136650" y="1384300"/>
          <p14:tracePt t="54345" x="1282700" y="1428750"/>
          <p14:tracePt t="54361" x="1460500" y="1454150"/>
          <p14:tracePt t="54378" x="1663700" y="1460500"/>
          <p14:tracePt t="54395" x="1682750" y="1460500"/>
          <p14:tracePt t="54484" x="1682750" y="1466850"/>
          <p14:tracePt t="54637" x="1689100" y="1466850"/>
          <p14:tracePt t="54656" x="1708150" y="1466850"/>
          <p14:tracePt t="54678" x="1714500" y="1466850"/>
          <p14:tracePt t="54808" x="1708150" y="1466850"/>
          <p14:tracePt t="54936" x="1701800" y="1466850"/>
          <p14:tracePt t="55137" x="1695450" y="1479550"/>
          <p14:tracePt t="55145" x="1695450" y="1485900"/>
          <p14:tracePt t="55162" x="1701800" y="1498600"/>
          <p14:tracePt t="55179" x="1720850" y="1504950"/>
          <p14:tracePt t="55195" x="1739900" y="1517650"/>
          <p14:tracePt t="55212" x="1758950" y="1543050"/>
          <p14:tracePt t="55229" x="1778000" y="1612900"/>
          <p14:tracePt t="55246" x="1778000" y="1657350"/>
          <p14:tracePt t="55262" x="1771650" y="1695450"/>
          <p14:tracePt t="55279" x="1758950" y="1733550"/>
          <p14:tracePt t="55295" x="1752600" y="1752600"/>
          <p14:tracePt t="55297" x="1752600" y="1758950"/>
          <p14:tracePt t="55335" x="1758950" y="1752600"/>
          <p14:tracePt t="55345" x="1765300" y="1746250"/>
          <p14:tracePt t="55362" x="1771650" y="1733550"/>
          <p14:tracePt t="55379" x="1778000" y="1714500"/>
          <p14:tracePt t="55396" x="1784350" y="1701800"/>
          <p14:tracePt t="55412" x="1784350" y="1695450"/>
          <p14:tracePt t="55429" x="1784350" y="1689100"/>
          <p14:tracePt t="55500" x="1784350" y="1682750"/>
          <p14:tracePt t="55535" x="1778000" y="1676400"/>
          <p14:tracePt t="55546" x="1778000" y="1670050"/>
          <p14:tracePt t="55562" x="1778000" y="1663700"/>
          <p14:tracePt t="55617" x="1771650" y="1663700"/>
          <p14:tracePt t="55634" x="1765300" y="1663700"/>
          <p14:tracePt t="55646" x="1746250" y="1663700"/>
          <p14:tracePt t="55663" x="1676400" y="1638300"/>
          <p14:tracePt t="55679" x="1670050" y="1638300"/>
          <p14:tracePt t="55745" x="1663700" y="1638300"/>
          <p14:tracePt t="58333" x="1676400" y="1638300"/>
          <p14:tracePt t="58348" x="1739900" y="1638300"/>
          <p14:tracePt t="58365" x="1924050" y="1663700"/>
          <p14:tracePt t="58381" x="2165350" y="1682750"/>
          <p14:tracePt t="58398" x="2451100" y="1701800"/>
          <p14:tracePt t="58415" x="2686050" y="1720850"/>
          <p14:tracePt t="58431" x="2863850" y="1746250"/>
          <p14:tracePt t="58449" x="3035300" y="1727200"/>
          <p14:tracePt t="58465" x="3270250" y="1670050"/>
          <p14:tracePt t="58482" x="3816350" y="1549400"/>
          <p14:tracePt t="58498" x="4000500" y="1511300"/>
          <p14:tracePt t="58515" x="4495800" y="1422400"/>
          <p14:tracePt t="58532" x="4972050" y="1384300"/>
          <p14:tracePt t="58548" x="5302250" y="1333500"/>
          <p14:tracePt t="58565" x="5543550" y="1289050"/>
          <p14:tracePt t="58581" x="5772150" y="1231900"/>
          <p14:tracePt t="58598" x="5880100" y="1212850"/>
          <p14:tracePt t="58615" x="5962650" y="1187450"/>
          <p14:tracePt t="58631" x="6019800" y="1155700"/>
          <p14:tracePt t="58648" x="6051550" y="1149350"/>
          <p14:tracePt t="58665" x="6089650" y="1130300"/>
          <p14:tracePt t="58681" x="6134100" y="1117600"/>
          <p14:tracePt t="58698" x="6184900" y="1111250"/>
          <p14:tracePt t="58715" x="6299200" y="1085850"/>
          <p14:tracePt t="58732" x="6496050" y="1041400"/>
          <p14:tracePt t="58750" x="6610350" y="1016000"/>
          <p14:tracePt t="58765" x="6680200" y="977900"/>
          <p14:tracePt t="58782" x="6692900" y="958850"/>
          <p14:tracePt t="58799" x="6692900" y="939800"/>
          <p14:tracePt t="58815" x="6692900" y="933450"/>
          <p14:tracePt t="58891" x="6686550" y="933450"/>
          <p14:tracePt t="58901" x="6673850" y="933450"/>
          <p14:tracePt t="58908" x="6661150" y="933450"/>
          <p14:tracePt t="58916" x="6635750" y="927100"/>
          <p14:tracePt t="58932" x="6578600" y="920750"/>
          <p14:tracePt t="58949" x="6527800" y="914400"/>
          <p14:tracePt t="58965" x="6508750" y="908050"/>
          <p14:tracePt t="58998" x="6508750" y="901700"/>
          <p14:tracePt t="59015" x="6508750" y="889000"/>
          <p14:tracePt t="59032" x="6496050" y="876300"/>
          <p14:tracePt t="59049" x="6464300" y="863600"/>
          <p14:tracePt t="59065" x="6413500" y="850900"/>
          <p14:tracePt t="59082" x="6337300" y="812800"/>
          <p14:tracePt t="59098" x="6292850" y="774700"/>
          <p14:tracePt t="59115" x="6280150" y="730250"/>
          <p14:tracePt t="59131" x="6280150" y="685800"/>
          <p14:tracePt t="59149" x="6280150" y="654050"/>
          <p14:tracePt t="59165" x="6286500" y="641350"/>
          <p14:tracePt t="59182" x="6280150" y="641350"/>
          <p14:tracePt t="59199" x="6254750" y="660400"/>
          <p14:tracePt t="59215" x="6210300" y="692150"/>
          <p14:tracePt t="59232" x="6159500" y="742950"/>
          <p14:tracePt t="59249" x="6153150" y="768350"/>
          <p14:tracePt t="59265" x="6191250" y="787400"/>
          <p14:tracePt t="59282" x="6305550" y="800100"/>
          <p14:tracePt t="59298" x="6489700" y="812800"/>
          <p14:tracePt t="59316" x="6775450" y="838200"/>
          <p14:tracePt t="59333" x="6889750" y="838200"/>
          <p14:tracePt t="59349" x="6927850" y="831850"/>
          <p14:tracePt t="59366" x="6953250" y="812800"/>
          <p14:tracePt t="59383" x="6965950" y="781050"/>
          <p14:tracePt t="59403" x="6959600" y="717550"/>
          <p14:tracePt t="59415" x="6940550" y="679450"/>
          <p14:tracePt t="59432" x="6921500" y="647700"/>
          <p14:tracePt t="59448" x="6902450" y="603250"/>
          <p14:tracePt t="59466" x="6870700" y="565150"/>
          <p14:tracePt t="59482" x="6813550" y="520700"/>
          <p14:tracePt t="59499" x="6737350" y="476250"/>
          <p14:tracePt t="59516" x="6648450" y="444500"/>
          <p14:tracePt t="59532" x="6553200" y="412750"/>
          <p14:tracePt t="59550" x="6464300" y="393700"/>
          <p14:tracePt t="59566" x="6330950" y="387350"/>
          <p14:tracePt t="59582" x="6305550" y="387350"/>
          <p14:tracePt t="59600" x="6254750" y="400050"/>
          <p14:tracePt t="59616" x="6191250" y="406400"/>
          <p14:tracePt t="59632" x="6083300" y="412750"/>
          <p14:tracePt t="59650" x="5956300" y="425450"/>
          <p14:tracePt t="59666" x="5861050" y="431800"/>
          <p14:tracePt t="59682" x="5803900" y="444500"/>
          <p14:tracePt t="59699" x="5797550" y="450850"/>
          <p14:tracePt t="59716" x="5791200" y="457200"/>
          <p14:tracePt t="59733" x="5784850" y="469900"/>
          <p14:tracePt t="59749" x="5778500" y="501650"/>
          <p14:tracePt t="59766" x="5765800" y="539750"/>
          <p14:tracePt t="59782" x="5765800" y="596900"/>
          <p14:tracePt t="59800" x="5765800" y="647700"/>
          <p14:tracePt t="59816" x="5791200" y="711200"/>
          <p14:tracePt t="59833" x="5816600" y="762000"/>
          <p14:tracePt t="59849" x="5854700" y="806450"/>
          <p14:tracePt t="59866" x="5905500" y="857250"/>
          <p14:tracePt t="59882" x="5956300" y="895350"/>
          <p14:tracePt t="59899" x="6007100" y="939800"/>
          <p14:tracePt t="59916" x="6051550" y="971550"/>
          <p14:tracePt t="59932" x="6083300" y="990600"/>
          <p14:tracePt t="59949" x="6121400" y="1003300"/>
          <p14:tracePt t="59966" x="6172200" y="1016000"/>
          <p14:tracePt t="59982" x="6235700" y="1022350"/>
          <p14:tracePt t="60000" x="6330950" y="1028700"/>
          <p14:tracePt t="60016" x="6419850" y="1003300"/>
          <p14:tracePt t="60033" x="6515100" y="965200"/>
          <p14:tracePt t="60050" x="6604000" y="920750"/>
          <p14:tracePt t="60066" x="6648450" y="895350"/>
          <p14:tracePt t="60083" x="6699250" y="863600"/>
          <p14:tracePt t="60099" x="6750050" y="831850"/>
          <p14:tracePt t="60116" x="6781800" y="806450"/>
          <p14:tracePt t="60135" x="6807200" y="781050"/>
          <p14:tracePt t="60149" x="6819900" y="755650"/>
          <p14:tracePt t="60166" x="6826250" y="730250"/>
          <p14:tracePt t="60183" x="6832600" y="711200"/>
          <p14:tracePt t="60200" x="6832600" y="692150"/>
          <p14:tracePt t="60216" x="6832600" y="673100"/>
          <p14:tracePt t="60233" x="6826250" y="660400"/>
          <p14:tracePt t="60250" x="6819900" y="641350"/>
          <p14:tracePt t="60266" x="6794500" y="609600"/>
          <p14:tracePt t="60283" x="6756400" y="558800"/>
          <p14:tracePt t="60300" x="6724650" y="527050"/>
          <p14:tracePt t="60316" x="6654800" y="469900"/>
          <p14:tracePt t="60333" x="6629400" y="457200"/>
          <p14:tracePt t="60352" x="6546850" y="431800"/>
          <p14:tracePt t="60366" x="6464300" y="425450"/>
          <p14:tracePt t="60383" x="6375400" y="425450"/>
          <p14:tracePt t="60400" x="6223000" y="425450"/>
          <p14:tracePt t="60416" x="6096000" y="425450"/>
          <p14:tracePt t="60433" x="5988050" y="425450"/>
          <p14:tracePt t="60450" x="5924550" y="406400"/>
          <p14:tracePt t="60466" x="5886450" y="387350"/>
          <p14:tracePt t="60483" x="5886450" y="381000"/>
          <p14:tracePt t="60500" x="5880100" y="381000"/>
          <p14:tracePt t="60517" x="5861050" y="387350"/>
          <p14:tracePt t="60533" x="5822950" y="400050"/>
          <p14:tracePt t="60550" x="5765800" y="412750"/>
          <p14:tracePt t="60566" x="5721350" y="438150"/>
          <p14:tracePt t="60584" x="5695950" y="469900"/>
          <p14:tracePt t="60600" x="5683250" y="501650"/>
          <p14:tracePt t="60617" x="5683250" y="552450"/>
          <p14:tracePt t="60633" x="5683250" y="615950"/>
          <p14:tracePt t="60650" x="5715000" y="704850"/>
          <p14:tracePt t="60667" x="5740400" y="774700"/>
          <p14:tracePt t="60683" x="5772150" y="825500"/>
          <p14:tracePt t="60700" x="5803900" y="869950"/>
          <p14:tracePt t="60717" x="5835650" y="901700"/>
          <p14:tracePt t="60733" x="5861050" y="927100"/>
          <p14:tracePt t="60750" x="5873750" y="946150"/>
          <p14:tracePt t="60767" x="5892800" y="958850"/>
          <p14:tracePt t="60783" x="5911850" y="971550"/>
          <p14:tracePt t="60800" x="5962650" y="984250"/>
          <p14:tracePt t="60817" x="6045200" y="996950"/>
          <p14:tracePt t="60833" x="6108700" y="996950"/>
          <p14:tracePt t="60851" x="6172200" y="996950"/>
          <p14:tracePt t="60867" x="6191250" y="990600"/>
          <p14:tracePt t="60883" x="6203950" y="984250"/>
          <p14:tracePt t="60900" x="6216650" y="977900"/>
          <p14:tracePt t="60917" x="6229350" y="971550"/>
          <p14:tracePt t="60934" x="6235700" y="971550"/>
          <p14:tracePt t="60967" x="6235700" y="965200"/>
          <p14:tracePt t="60984" x="6223000" y="965200"/>
          <p14:tracePt t="61000" x="6197600" y="965200"/>
          <p14:tracePt t="61017" x="6134100" y="952500"/>
          <p14:tracePt t="61034" x="6057900" y="933450"/>
          <p14:tracePt t="61050" x="6000750" y="908050"/>
          <p14:tracePt t="61067" x="5899150" y="863600"/>
          <p14:tracePt t="61083" x="5822950" y="819150"/>
          <p14:tracePt t="61100" x="5803900" y="793750"/>
          <p14:tracePt t="61117" x="5803900" y="781050"/>
          <p14:tracePt t="61134" x="5803900" y="774700"/>
          <p14:tracePt t="61150" x="5816600" y="768350"/>
          <p14:tracePt t="61167" x="5829300" y="762000"/>
          <p14:tracePt t="61183" x="5835650" y="762000"/>
          <p14:tracePt t="61327" x="5854700" y="768350"/>
          <p14:tracePt t="61351" x="5880100" y="800100"/>
          <p14:tracePt t="61368" x="5899150" y="838200"/>
          <p14:tracePt t="61384" x="5924550" y="863600"/>
          <p14:tracePt t="61401" x="5949950" y="882650"/>
          <p14:tracePt t="61417" x="5975350" y="889000"/>
          <p14:tracePt t="61434" x="6019800" y="889000"/>
          <p14:tracePt t="61451" x="6089650" y="882650"/>
          <p14:tracePt t="61467" x="6159500" y="869950"/>
          <p14:tracePt t="61484" x="6210300" y="857250"/>
          <p14:tracePt t="61501" x="6254750" y="838200"/>
          <p14:tracePt t="61517" x="6292850" y="812800"/>
          <p14:tracePt t="61534" x="6318250" y="781050"/>
          <p14:tracePt t="61551" x="6324600" y="755650"/>
          <p14:tracePt t="61568" x="6330950" y="704850"/>
          <p14:tracePt t="61584" x="6330950" y="666750"/>
          <p14:tracePt t="61601" x="6330950" y="641350"/>
          <p14:tracePt t="61617" x="6299200" y="596900"/>
          <p14:tracePt t="61634" x="6273800" y="577850"/>
          <p14:tracePt t="61651" x="6216650" y="558800"/>
          <p14:tracePt t="61668" x="6165850" y="552450"/>
          <p14:tracePt t="61684" x="6127750" y="558800"/>
          <p14:tracePt t="61700" x="6096000" y="577850"/>
          <p14:tracePt t="61717" x="6076950" y="609600"/>
          <p14:tracePt t="61734" x="6057900" y="628650"/>
          <p14:tracePt t="61751" x="6045200" y="660400"/>
          <p14:tracePt t="61768" x="6045200" y="685800"/>
          <p14:tracePt t="61785" x="6051550" y="723900"/>
          <p14:tracePt t="61787" x="6064250" y="736600"/>
          <p14:tracePt t="61801" x="6089650" y="762000"/>
          <p14:tracePt t="61817" x="6146800" y="806450"/>
          <p14:tracePt t="61834" x="6197600" y="850900"/>
          <p14:tracePt t="61851" x="6235700" y="908050"/>
          <p14:tracePt t="61867" x="6248400" y="990600"/>
          <p14:tracePt t="61884" x="6235700" y="1066800"/>
          <p14:tracePt t="61901" x="6178550" y="1187450"/>
          <p14:tracePt t="61917" x="6108700" y="1263650"/>
          <p14:tracePt t="61934" x="5975350" y="1320800"/>
          <p14:tracePt t="61951" x="5835650" y="1352550"/>
          <p14:tracePt t="61967" x="5702300" y="1377950"/>
          <p14:tracePt t="61985" x="5632450" y="1390650"/>
          <p14:tracePt t="62207" x="5632450" y="1384300"/>
          <p14:tracePt t="62225" x="5632450" y="1377950"/>
          <p14:tracePt t="62232" x="5632450" y="1371600"/>
          <p14:tracePt t="62240" x="5632450" y="1365250"/>
          <p14:tracePt t="62256" x="5638800" y="1333500"/>
          <p14:tracePt t="62268" x="5664200" y="1289050"/>
          <p14:tracePt t="62285" x="5772150" y="1270000"/>
          <p14:tracePt t="62301" x="5918200" y="1250950"/>
          <p14:tracePt t="62318" x="6064250" y="1238250"/>
          <p14:tracePt t="62335" x="6299200" y="1219200"/>
          <p14:tracePt t="62351" x="6432550" y="1212850"/>
          <p14:tracePt t="62368" x="6540500" y="1206500"/>
          <p14:tracePt t="62385" x="6629400" y="1200150"/>
          <p14:tracePt t="62401" x="6718300" y="1193800"/>
          <p14:tracePt t="62418" x="6788150" y="1187450"/>
          <p14:tracePt t="62434" x="6870700" y="1181100"/>
          <p14:tracePt t="62452" x="6946900" y="1162050"/>
          <p14:tracePt t="62468" x="7029450" y="1130300"/>
          <p14:tracePt t="62485" x="7099300" y="1104900"/>
          <p14:tracePt t="62501" x="7156450" y="1079500"/>
          <p14:tracePt t="62518" x="7188200" y="1066800"/>
          <p14:tracePt t="62535" x="7200900" y="1054100"/>
          <p14:tracePt t="62551" x="7200900" y="1047750"/>
          <p14:tracePt t="63006" x="7207250" y="1047750"/>
          <p14:tracePt t="63014" x="7207250" y="1041400"/>
          <p14:tracePt t="63021" x="7219950" y="1035050"/>
          <p14:tracePt t="63036" x="7226300" y="1016000"/>
          <p14:tracePt t="63166" x="7226300" y="1009650"/>
          <p14:tracePt t="63173" x="7219950" y="1003300"/>
          <p14:tracePt t="63186" x="7213600" y="996950"/>
          <p14:tracePt t="63202" x="7200900" y="984250"/>
          <p14:tracePt t="63219" x="7194550" y="977900"/>
          <p14:tracePt t="63221" x="7194550" y="971550"/>
          <p14:tracePt t="63253" x="7188200" y="971550"/>
          <p14:tracePt t="63270" x="7181850" y="965200"/>
          <p14:tracePt t="63286" x="7175500" y="965200"/>
          <p14:tracePt t="63303" x="7175500" y="958850"/>
          <p14:tracePt t="63319" x="7162800" y="939800"/>
          <p14:tracePt t="63336" x="7150100" y="920750"/>
          <p14:tracePt t="63352" x="7137400" y="895350"/>
          <p14:tracePt t="63369" x="7124700" y="889000"/>
          <p14:tracePt t="63487" x="7118350" y="882650"/>
          <p14:tracePt t="63494" x="7105650" y="882650"/>
          <p14:tracePt t="63505" x="7086600" y="882650"/>
          <p14:tracePt t="63520" x="7067550" y="876300"/>
          <p14:tracePt t="63536" x="7048500" y="876300"/>
          <p14:tracePt t="63726" x="7061200" y="869950"/>
          <p14:tracePt t="63736" x="7073900" y="869950"/>
          <p14:tracePt t="63753" x="7099300" y="869950"/>
          <p14:tracePt t="63769" x="7105650" y="863600"/>
          <p14:tracePt t="63855" x="7112000" y="863600"/>
          <p14:tracePt t="63870" x="7112000" y="857250"/>
          <p14:tracePt t="63886" x="7118350" y="857250"/>
          <p14:tracePt t="63902" x="7124700" y="850900"/>
          <p14:tracePt t="63920" x="7131050" y="850900"/>
          <p14:tracePt t="63952" x="7131050" y="844550"/>
          <p14:tracePt t="64110" x="7131050" y="838200"/>
          <p14:tracePt t="64254" x="7124700" y="850900"/>
          <p14:tracePt t="64270" x="7118350" y="857250"/>
          <p14:tracePt t="64286" x="7112000" y="869950"/>
          <p14:tracePt t="64303" x="7105650" y="876300"/>
          <p14:tracePt t="64376" x="7105650" y="869950"/>
          <p14:tracePt t="64401" x="7099300" y="863600"/>
          <p14:tracePt t="64409" x="7092950" y="857250"/>
          <p14:tracePt t="64437" x="7061200" y="850900"/>
          <p14:tracePt t="64440" x="7048500" y="844550"/>
          <p14:tracePt t="64453" x="7035800" y="838200"/>
          <p14:tracePt t="64470" x="7035800" y="825500"/>
          <p14:tracePt t="64486" x="7048500" y="819150"/>
          <p14:tracePt t="64504" x="7086600" y="812800"/>
          <p14:tracePt t="64519" x="7131050" y="812800"/>
          <p14:tracePt t="64536" x="7181850" y="812800"/>
          <p14:tracePt t="64553" x="7239000" y="812800"/>
          <p14:tracePt t="64570" x="7277100" y="812800"/>
          <p14:tracePt t="64587" x="7321550" y="812800"/>
          <p14:tracePt t="64603" x="7372350" y="819150"/>
          <p14:tracePt t="64620" x="7416800" y="819150"/>
          <p14:tracePt t="64637" x="7435850" y="819150"/>
          <p14:tracePt t="64652" x="7448550" y="819150"/>
          <p14:tracePt t="64686" x="7454900" y="819150"/>
          <p14:tracePt t="64720" x="7473950" y="819150"/>
          <p14:tracePt t="64737" x="7518400" y="825500"/>
          <p14:tracePt t="64753" x="7562850" y="825500"/>
          <p14:tracePt t="64770" x="7581900" y="825500"/>
          <p14:tracePt t="64803" x="7588250" y="831850"/>
          <p14:tracePt t="64909" x="7594600" y="831850"/>
          <p14:tracePt t="64971" x="7600950" y="831850"/>
          <p14:tracePt t="64990" x="7607300" y="831850"/>
          <p14:tracePt t="65003" x="7620000" y="825500"/>
          <p14:tracePt t="65020" x="7632700" y="825500"/>
          <p14:tracePt t="65037" x="7651750" y="825500"/>
          <p14:tracePt t="65053" x="7683500" y="825500"/>
          <p14:tracePt t="65071" x="7734300" y="819150"/>
          <p14:tracePt t="65087" x="7759700" y="819150"/>
          <p14:tracePt t="65104" x="7772400" y="812800"/>
          <p14:tracePt t="65120" x="7791450" y="812800"/>
          <p14:tracePt t="65137" x="7810500" y="812800"/>
          <p14:tracePt t="65302" x="7810500" y="806450"/>
          <p14:tracePt t="65327" x="7829550" y="800100"/>
          <p14:tracePt t="65337" x="7848600" y="800100"/>
          <p14:tracePt t="65354" x="7912100" y="793750"/>
          <p14:tracePt t="65370" x="8007350" y="793750"/>
          <p14:tracePt t="65387" x="8070850" y="793750"/>
          <p14:tracePt t="65404" x="8115300" y="793750"/>
          <p14:tracePt t="65421" x="8140700" y="800100"/>
          <p14:tracePt t="65471" x="8147050" y="800100"/>
          <p14:tracePt t="65487" x="8166100" y="800100"/>
          <p14:tracePt t="65504" x="8223250" y="787400"/>
          <p14:tracePt t="65521" x="8280400" y="787400"/>
          <p14:tracePt t="65537" x="8312150" y="781050"/>
          <p14:tracePt t="65554" x="8324850" y="781050"/>
          <p14:tracePt t="65560" x="8331200" y="781050"/>
          <p14:tracePt t="65588" x="8337550" y="781050"/>
          <p14:tracePt t="65606" x="8343900" y="781050"/>
          <p14:tracePt t="65621" x="8350250" y="781050"/>
          <p14:tracePt t="65637" x="8375650" y="781050"/>
          <p14:tracePt t="65653" x="8439150" y="781050"/>
          <p14:tracePt t="65671" x="8515350" y="781050"/>
          <p14:tracePt t="65687" x="8585200" y="781050"/>
          <p14:tracePt t="65704" x="8648700" y="781050"/>
          <p14:tracePt t="65721" x="8680450" y="781050"/>
          <p14:tracePt t="65738" x="8686800" y="781050"/>
          <p14:tracePt t="65774" x="8693150" y="781050"/>
          <p14:tracePt t="65788" x="8712200" y="781050"/>
          <p14:tracePt t="65804" x="8750300" y="787400"/>
          <p14:tracePt t="65821" x="8769350" y="787400"/>
          <p14:tracePt t="65838" x="8794750" y="793750"/>
          <p14:tracePt t="65854" x="8807450" y="793750"/>
          <p14:tracePt t="65887" x="8813800" y="793750"/>
          <p14:tracePt t="65921" x="8820150" y="793750"/>
          <p14:tracePt t="65937" x="8820150" y="787400"/>
          <p14:tracePt t="66000" x="8826500" y="787400"/>
          <p14:tracePt t="66007" x="8832850" y="787400"/>
          <p14:tracePt t="66021" x="8858250" y="787400"/>
          <p14:tracePt t="66038" x="8877300" y="787400"/>
          <p14:tracePt t="66055" x="8902700" y="781050"/>
          <p14:tracePt t="66071" x="8915400" y="781050"/>
          <p14:tracePt t="66088" x="8921750" y="774700"/>
          <p14:tracePt t="66105" x="8947150" y="774700"/>
          <p14:tracePt t="66121" x="8997950" y="768350"/>
          <p14:tracePt t="66138" x="9067800" y="768350"/>
          <p14:tracePt t="66154" x="9188450" y="768350"/>
          <p14:tracePt t="66171" x="9239250" y="774700"/>
          <p14:tracePt t="66188" x="9258300" y="781050"/>
          <p14:tracePt t="66221" x="9264650" y="781050"/>
          <p14:tracePt t="66238" x="9271000" y="781050"/>
          <p14:tracePt t="66255" x="9296400" y="787400"/>
          <p14:tracePt t="66271" x="9359900" y="806450"/>
          <p14:tracePt t="66288" x="9423400" y="831850"/>
          <p14:tracePt t="66305" x="9455150" y="844550"/>
          <p14:tracePt t="66321" x="9461500" y="844550"/>
          <p14:tracePt t="66398" x="9467850" y="850900"/>
          <p14:tracePt t="66422" x="9480550" y="869950"/>
          <p14:tracePt t="66438" x="9493250" y="882650"/>
          <p14:tracePt t="66441" x="9499600" y="882650"/>
          <p14:tracePt t="66455" x="9505950" y="889000"/>
          <p14:tracePt t="66457" x="9512300" y="889000"/>
          <p14:tracePt t="66526" x="9518650" y="889000"/>
          <p14:tracePt t="66542" x="9537700" y="889000"/>
          <p14:tracePt t="66555" x="9544050" y="889000"/>
          <p14:tracePt t="66572" x="9588500" y="889000"/>
          <p14:tracePt t="66588" x="9607550" y="882650"/>
          <p14:tracePt t="66606" x="9639300" y="882650"/>
          <p14:tracePt t="66621" x="9652000" y="876300"/>
          <p14:tracePt t="66638" x="9671050" y="869950"/>
          <p14:tracePt t="66656" x="9696450" y="863600"/>
          <p14:tracePt t="66672" x="9734550" y="850900"/>
          <p14:tracePt t="66688" x="9753600" y="844550"/>
          <p14:tracePt t="66705" x="9772650" y="844550"/>
          <p14:tracePt t="66722" x="9779000" y="838200"/>
          <p14:tracePt t="66738" x="9785350" y="838200"/>
          <p14:tracePt t="66777" x="9791700" y="838200"/>
          <p14:tracePt t="66789" x="9798050" y="838200"/>
          <p14:tracePt t="66805" x="9804400" y="838200"/>
          <p14:tracePt t="66822" x="9817100" y="838200"/>
          <p14:tracePt t="66838" x="9823450" y="831850"/>
          <p14:tracePt t="66855" x="9829800" y="831850"/>
          <p14:tracePt t="66872" x="9842500" y="825500"/>
          <p14:tracePt t="66888" x="9855200" y="825500"/>
          <p14:tracePt t="67025" x="9861550" y="819150"/>
          <p14:tracePt t="67033" x="9867900" y="819150"/>
          <p14:tracePt t="67041" x="9874250" y="812800"/>
          <p14:tracePt t="67056" x="9886950" y="806450"/>
          <p14:tracePt t="67089" x="9893300" y="800100"/>
          <p14:tracePt t="67106" x="9912350" y="800100"/>
          <p14:tracePt t="67122" x="9925050" y="800100"/>
          <p14:tracePt t="67139" x="9937750" y="800100"/>
          <p14:tracePt t="67155" x="9950450" y="800100"/>
          <p14:tracePt t="67172" x="9963150" y="800100"/>
          <p14:tracePt t="67189" x="9975850" y="793750"/>
          <p14:tracePt t="67206" x="9994900" y="793750"/>
          <p14:tracePt t="67222" x="10007600" y="787400"/>
          <p14:tracePt t="67239" x="10058400" y="787400"/>
          <p14:tracePt t="67254" x="10121900" y="787400"/>
          <p14:tracePt t="67272" x="10166350" y="787400"/>
          <p14:tracePt t="67291" x="10236200" y="787400"/>
          <p14:tracePt t="67305" x="10242550" y="787400"/>
          <p14:tracePt t="67323" x="10248900" y="787400"/>
          <p14:tracePt t="67355" x="10255250" y="787400"/>
          <p14:tracePt t="67372" x="10267950" y="787400"/>
          <p14:tracePt t="67389" x="10287000" y="787400"/>
          <p14:tracePt t="67391" x="10299700" y="787400"/>
          <p14:tracePt t="67406" x="10318750" y="787400"/>
          <p14:tracePt t="67423" x="10331450" y="787400"/>
          <p14:tracePt t="67456" x="10337800" y="787400"/>
          <p14:tracePt t="67472" x="10356850" y="787400"/>
          <p14:tracePt t="67489" x="10388600" y="787400"/>
          <p14:tracePt t="67509" x="10420350" y="787400"/>
          <p14:tracePt t="67523" x="10433050" y="787400"/>
          <p14:tracePt t="67539" x="10452100" y="787400"/>
          <p14:tracePt t="67555" x="10458450" y="787400"/>
          <p14:tracePt t="67572" x="10464800" y="787400"/>
          <p14:tracePt t="67589" x="10471150" y="787400"/>
          <p14:tracePt t="67606" x="10496550" y="787400"/>
          <p14:tracePt t="67622" x="10528300" y="787400"/>
          <p14:tracePt t="67624" x="10547350" y="787400"/>
          <p14:tracePt t="67639" x="10560050" y="787400"/>
          <p14:tracePt t="67656" x="10579100" y="787400"/>
          <p14:tracePt t="67673" x="10585450" y="787400"/>
          <p14:tracePt t="67737" x="10591800" y="787400"/>
          <p14:tracePt t="67763" x="10598150" y="787400"/>
          <p14:tracePt t="67790" x="10604500" y="787400"/>
          <p14:tracePt t="67806" x="10610850" y="787400"/>
          <p14:tracePt t="67822" x="10617200" y="787400"/>
          <p14:tracePt t="67839" x="10629900" y="787400"/>
          <p14:tracePt t="67856" x="10636250" y="787400"/>
          <p14:tracePt t="67872" x="10655300" y="787400"/>
          <p14:tracePt t="67875" x="10661650" y="787400"/>
          <p14:tracePt t="67889" x="10668000" y="787400"/>
          <p14:tracePt t="67906" x="10699750" y="793750"/>
          <p14:tracePt t="67923" x="10725150" y="800100"/>
          <p14:tracePt t="67939" x="10737850" y="800100"/>
          <p14:tracePt t="67956" x="10744200" y="800100"/>
          <p14:tracePt t="67973" x="10775950" y="800100"/>
          <p14:tracePt t="67990" x="10801350" y="800100"/>
          <p14:tracePt t="68006" x="10814050" y="800100"/>
          <p14:tracePt t="68023" x="10820400" y="800100"/>
          <p14:tracePt t="68056" x="10826750" y="800100"/>
          <p14:tracePt t="68169" x="10820400" y="800100"/>
          <p14:tracePt t="68190" x="10807700" y="800100"/>
          <p14:tracePt t="68206" x="10795000" y="800100"/>
          <p14:tracePt t="68223" x="10769600" y="800100"/>
          <p14:tracePt t="68240" x="10693400" y="800100"/>
          <p14:tracePt t="68256" x="10617200" y="800100"/>
          <p14:tracePt t="68273" x="10490200" y="806450"/>
          <p14:tracePt t="68289" x="10363200" y="825500"/>
          <p14:tracePt t="68307" x="10325100" y="831850"/>
          <p14:tracePt t="68323" x="10261600" y="844550"/>
          <p14:tracePt t="68340" x="10115550" y="844550"/>
          <p14:tracePt t="68356" x="9931400" y="850900"/>
          <p14:tracePt t="68373" x="9734550" y="850900"/>
          <p14:tracePt t="68390" x="9442450" y="831850"/>
          <p14:tracePt t="68406" x="9099550" y="806450"/>
          <p14:tracePt t="68423" x="8870950" y="800100"/>
          <p14:tracePt t="68440" x="8686800" y="793750"/>
          <p14:tracePt t="68457" x="8572500" y="800100"/>
          <p14:tracePt t="68473" x="8451850" y="819150"/>
          <p14:tracePt t="68490" x="8248650" y="844550"/>
          <p14:tracePt t="68507" x="8070850" y="863600"/>
          <p14:tracePt t="68523" x="7918450" y="863600"/>
          <p14:tracePt t="68539" x="7753350" y="869950"/>
          <p14:tracePt t="68557" x="7651750" y="869950"/>
          <p14:tracePt t="68573" x="7588250" y="869950"/>
          <p14:tracePt t="68588" x="7581900" y="869950"/>
          <p14:tracePt t="68607" x="7575550" y="869950"/>
          <p14:tracePt t="68623" x="7550150" y="876300"/>
          <p14:tracePt t="68640" x="7416800" y="952500"/>
          <p14:tracePt t="68657" x="7169150" y="1073150"/>
          <p14:tracePt t="68673" x="6877050" y="1193800"/>
          <p14:tracePt t="68690" x="6654800" y="1282700"/>
          <p14:tracePt t="68707" x="6553200" y="1308100"/>
          <p14:tracePt t="68723" x="6540500" y="1308100"/>
          <p14:tracePt t="68740" x="6553200" y="1308100"/>
          <p14:tracePt t="68757" x="6584950" y="1308100"/>
          <p14:tracePt t="68773" x="6591300" y="1314450"/>
          <p14:tracePt t="68790" x="6584950" y="1327150"/>
          <p14:tracePt t="68807" x="6553200" y="1333500"/>
          <p14:tracePt t="68824" x="6527800" y="1333500"/>
          <p14:tracePt t="68856" x="6534150" y="1327150"/>
          <p14:tracePt t="68873" x="6604000" y="1308100"/>
          <p14:tracePt t="68890" x="6673850" y="1295400"/>
          <p14:tracePt t="68907" x="6743700" y="1282700"/>
          <p14:tracePt t="68924" x="6813550" y="1276350"/>
          <p14:tracePt t="68941" x="6838950" y="1263650"/>
          <p14:tracePt t="68957" x="6858000" y="1250950"/>
          <p14:tracePt t="68974" x="6877050" y="1231900"/>
          <p14:tracePt t="68990" x="6902450" y="1212850"/>
          <p14:tracePt t="69007" x="6921500" y="1193800"/>
          <p14:tracePt t="69023" x="6940550" y="1181100"/>
          <p14:tracePt t="69041" x="6959600" y="1174750"/>
          <p14:tracePt t="69058" x="6991350" y="1162050"/>
          <p14:tracePt t="69074" x="6997700" y="1162050"/>
          <p14:tracePt t="69076" x="7004050" y="1155700"/>
          <p14:tracePt t="69090" x="7010400" y="1155700"/>
          <p14:tracePt t="69107" x="7016750" y="1155700"/>
          <p14:tracePt t="69124" x="7023100" y="1149350"/>
          <p14:tracePt t="69165" x="7029450" y="1149350"/>
          <p14:tracePt t="69179" x="7035800" y="1149350"/>
          <p14:tracePt t="69207" x="7048500" y="1143000"/>
          <p14:tracePt t="69240" x="7054850" y="1136650"/>
          <p14:tracePt t="69257" x="7061200" y="1136650"/>
          <p14:tracePt t="69329" x="7067550" y="1136650"/>
          <p14:tracePt t="69340" x="7067550" y="1130300"/>
          <p14:tracePt t="69357" x="7080250" y="1123950"/>
          <p14:tracePt t="69374" x="7092950" y="1117600"/>
          <p14:tracePt t="69391" x="7112000" y="1111250"/>
          <p14:tracePt t="69407" x="7137400" y="1104900"/>
          <p14:tracePt t="69424" x="7181850" y="1104900"/>
          <p14:tracePt t="69441" x="7207250" y="1104900"/>
          <p14:tracePt t="69519" x="7213600" y="1104900"/>
          <p14:tracePt t="69533" x="7219950" y="1104900"/>
          <p14:tracePt t="69543" x="7226300" y="1104900"/>
          <p14:tracePt t="69557" x="7232650" y="1104900"/>
          <p14:tracePt t="69574" x="7245350" y="1104900"/>
          <p14:tracePt t="69591" x="7251700" y="1104900"/>
          <p14:tracePt t="69609" x="7258050" y="1104900"/>
          <p14:tracePt t="69624" x="7277100" y="1104900"/>
          <p14:tracePt t="69641" x="7302500" y="1104900"/>
          <p14:tracePt t="69657" x="7327900" y="1104900"/>
          <p14:tracePt t="69674" x="7340600" y="1111250"/>
          <p14:tracePt t="69691" x="7353300" y="1111250"/>
          <p14:tracePt t="69707" x="7359650" y="1111250"/>
          <p14:tracePt t="69724" x="7372350" y="1111250"/>
          <p14:tracePt t="69740" x="7397750" y="1111250"/>
          <p14:tracePt t="69758" x="7410450" y="1111250"/>
          <p14:tracePt t="69775" x="7423150" y="1111250"/>
          <p14:tracePt t="69791" x="7429500" y="1104900"/>
          <p14:tracePt t="69807" x="7435850" y="1104900"/>
          <p14:tracePt t="69878" x="7442200" y="1104900"/>
          <p14:tracePt t="69885" x="7448550" y="1104900"/>
          <p14:tracePt t="69893" x="7454900" y="1098550"/>
          <p14:tracePt t="69908" x="7461250" y="1098550"/>
          <p14:tracePt t="69925" x="7467600" y="1098550"/>
          <p14:tracePt t="69941" x="7473950" y="1092200"/>
          <p14:tracePt t="69957" x="7493000" y="1085850"/>
          <p14:tracePt t="69974" x="7518400" y="1073150"/>
          <p14:tracePt t="69991" x="7594600" y="1054100"/>
          <p14:tracePt t="70008" x="7791450" y="1054100"/>
          <p14:tracePt t="70024" x="7981950" y="1054100"/>
          <p14:tracePt t="70042" x="8108950" y="1060450"/>
          <p14:tracePt t="70058" x="8178800" y="1060450"/>
          <p14:tracePt t="70074" x="8185150" y="1060450"/>
          <p14:tracePt t="70091" x="8191500" y="1060450"/>
          <p14:tracePt t="70155" x="8197850" y="1060450"/>
          <p14:tracePt t="70179" x="8204200" y="1060450"/>
          <p14:tracePt t="70235" x="8210550" y="1060450"/>
          <p14:tracePt t="70256" x="8229600" y="1060450"/>
          <p14:tracePt t="70261" x="8242300" y="1060450"/>
          <p14:tracePt t="70275" x="8305800" y="1060450"/>
          <p14:tracePt t="70291" x="8343900" y="1066800"/>
          <p14:tracePt t="70308" x="8375650" y="1066800"/>
          <p14:tracePt t="70325" x="8426450" y="1073150"/>
          <p14:tracePt t="70341" x="8439150" y="1073150"/>
          <p14:tracePt t="70358" x="8445500" y="1073150"/>
          <p14:tracePt t="70374" x="8451850" y="1073150"/>
          <p14:tracePt t="70392" x="8458200" y="1073150"/>
          <p14:tracePt t="70408" x="8464550" y="1073150"/>
          <p14:tracePt t="70425" x="8470900" y="1073150"/>
          <p14:tracePt t="70441" x="8489950" y="1073150"/>
          <p14:tracePt t="70458" x="8502650" y="1073150"/>
          <p14:tracePt t="70492" x="8509000" y="1073150"/>
          <p14:tracePt t="70525" x="8515350" y="1073150"/>
          <p14:tracePt t="70541" x="8521700" y="1073150"/>
          <p14:tracePt t="70575" x="8528050" y="1066800"/>
          <p14:tracePt t="70639" x="8534400" y="1066800"/>
          <p14:tracePt t="70653" x="8547100" y="1066800"/>
          <p14:tracePt t="70675" x="8553450" y="1060450"/>
          <p14:tracePt t="70692" x="8566150" y="1060450"/>
          <p14:tracePt t="70725" x="8578850" y="1054100"/>
          <p14:tracePt t="70742" x="8591550" y="1047750"/>
          <p14:tracePt t="70758" x="8610600" y="1035050"/>
          <p14:tracePt t="70776" x="8642350" y="1028700"/>
          <p14:tracePt t="70792" x="8655050" y="1028700"/>
          <p14:tracePt t="70809" x="8661400" y="1022350"/>
          <p14:tracePt t="70864" x="8699500" y="1016000"/>
          <p14:tracePt t="70875" x="8724900" y="1016000"/>
          <p14:tracePt t="70892" x="8826500" y="1016000"/>
          <p14:tracePt t="70908" x="8928100" y="1016000"/>
          <p14:tracePt t="70926" x="9004300" y="1016000"/>
          <p14:tracePt t="70942" x="9029700" y="1022350"/>
          <p14:tracePt t="70995" x="9036050" y="1028700"/>
          <p14:tracePt t="71008" x="9048750" y="1035050"/>
          <p14:tracePt t="71025" x="9067800" y="1047750"/>
          <p14:tracePt t="71042" x="9105900" y="1047750"/>
          <p14:tracePt t="71059" x="9137650" y="1047750"/>
          <p14:tracePt t="71075" x="9175750" y="1047750"/>
          <p14:tracePt t="71092" x="9201150" y="1047750"/>
          <p14:tracePt t="71109" x="9239250" y="1041400"/>
          <p14:tracePt t="71125" x="9271000" y="1041400"/>
          <p14:tracePt t="71142" x="9296400" y="1041400"/>
          <p14:tracePt t="71159" x="9315450" y="1041400"/>
          <p14:tracePt t="71176" x="9321800" y="1041400"/>
          <p14:tracePt t="71240" x="9321800" y="1035050"/>
          <p14:tracePt t="71303" x="9328150" y="1035050"/>
          <p14:tracePt t="71310" x="9334500" y="1035050"/>
          <p14:tracePt t="71329" x="9366250" y="1035050"/>
          <p14:tracePt t="71342" x="9398000" y="1035050"/>
          <p14:tracePt t="71359" x="9423400" y="1035050"/>
          <p14:tracePt t="71375" x="9448800" y="1035050"/>
          <p14:tracePt t="71392" x="9455150" y="1035050"/>
          <p14:tracePt t="71425" x="9461500" y="1035050"/>
          <p14:tracePt t="71443" x="9467850" y="1035050"/>
          <p14:tracePt t="71459" x="9474200" y="1035050"/>
          <p14:tracePt t="71476" x="9480550" y="1035050"/>
          <p14:tracePt t="71597" x="9474200" y="1035050"/>
          <p14:tracePt t="71675" x="9474200" y="1028700"/>
          <p14:tracePt t="71712" x="9467850" y="1028700"/>
          <p14:tracePt t="71725" x="9455150" y="1028700"/>
          <p14:tracePt t="71742" x="9429750" y="1028700"/>
          <p14:tracePt t="71759" x="9417050" y="1047750"/>
          <p14:tracePt t="71776" x="9391650" y="1073150"/>
          <p14:tracePt t="71793" x="9315450" y="1098550"/>
          <p14:tracePt t="71809" x="9150350" y="1130300"/>
          <p14:tracePt t="71826" x="8921750" y="1149350"/>
          <p14:tracePt t="71843" x="8566150" y="1143000"/>
          <p14:tracePt t="71859" x="8293100" y="1098550"/>
          <p14:tracePt t="71876" x="8172450" y="1066800"/>
          <p14:tracePt t="72104" x="8178800" y="1066800"/>
          <p14:tracePt t="72113" x="8210550" y="1060450"/>
          <p14:tracePt t="72131" x="8255000" y="1022350"/>
          <p14:tracePt t="72143" x="8274050" y="1003300"/>
          <p14:tracePt t="72160" x="8318500" y="977900"/>
          <p14:tracePt t="72176" x="8337550" y="971550"/>
          <p14:tracePt t="72209" x="8350250" y="971550"/>
          <p14:tracePt t="72226" x="8369300" y="971550"/>
          <p14:tracePt t="72243" x="8439150" y="971550"/>
          <p14:tracePt t="72260" x="8509000" y="971550"/>
          <p14:tracePt t="72276" x="8604250" y="971550"/>
          <p14:tracePt t="72293" x="8674100" y="965200"/>
          <p14:tracePt t="72310" x="8788400" y="952500"/>
          <p14:tracePt t="72327" x="8902700" y="946150"/>
          <p14:tracePt t="72343" x="9067800" y="946150"/>
          <p14:tracePt t="72346" x="9137650" y="946150"/>
          <p14:tracePt t="72359" x="9201150" y="946150"/>
          <p14:tracePt t="72377" x="9334500" y="946150"/>
          <p14:tracePt t="72394" x="9417050" y="946150"/>
          <p14:tracePt t="72412" x="9493250" y="946150"/>
          <p14:tracePt t="72427" x="9563100" y="946150"/>
          <p14:tracePt t="72443" x="9632950" y="946150"/>
          <p14:tracePt t="72458" x="9721850" y="952500"/>
          <p14:tracePt t="72476" x="9817100" y="952500"/>
          <p14:tracePt t="72493" x="9906000" y="958850"/>
          <p14:tracePt t="72510" x="9963150" y="965200"/>
          <p14:tracePt t="72527" x="9988550" y="965200"/>
          <p14:tracePt t="72571" x="9994900" y="965200"/>
          <p14:tracePt t="72579" x="10001250" y="965200"/>
          <p14:tracePt t="72594" x="10026650" y="965200"/>
          <p14:tracePt t="72610" x="10083800" y="965200"/>
          <p14:tracePt t="72627" x="10236200" y="971550"/>
          <p14:tracePt t="72644" x="10337800" y="977900"/>
          <p14:tracePt t="72660" x="10369550" y="977900"/>
          <p14:tracePt t="72677" x="10394950" y="977900"/>
          <p14:tracePt t="72693" x="10414000" y="977900"/>
          <p14:tracePt t="72710" x="10426700" y="977900"/>
          <p14:tracePt t="72727" x="10439400" y="977900"/>
          <p14:tracePt t="72743" x="10445750" y="977900"/>
          <p14:tracePt t="72785" x="10452100" y="977900"/>
          <p14:tracePt t="72800" x="10458450" y="977900"/>
          <p14:tracePt t="72827" x="10464800" y="977900"/>
          <p14:tracePt t="72860" x="10471150" y="977900"/>
          <p14:tracePt t="72877" x="10477500" y="977900"/>
          <p14:tracePt t="72894" x="10490200" y="977900"/>
          <p14:tracePt t="72910" x="10502900" y="977900"/>
          <p14:tracePt t="72929" x="10515600" y="977900"/>
          <p14:tracePt t="72943" x="10521950" y="977900"/>
          <p14:tracePt t="72960" x="10534650" y="977900"/>
          <p14:tracePt t="72977" x="10566400" y="977900"/>
          <p14:tracePt t="72993" x="10579100" y="977900"/>
          <p14:tracePt t="73010" x="10598150" y="977900"/>
          <p14:tracePt t="73027" x="10604500" y="984250"/>
          <p14:tracePt t="73060" x="10591800" y="984250"/>
          <p14:tracePt t="73077" x="10541000" y="984250"/>
          <p14:tracePt t="73094" x="10452100" y="984250"/>
          <p14:tracePt t="73110" x="10363200" y="977900"/>
          <p14:tracePt t="73127" x="10299700" y="977900"/>
          <p14:tracePt t="73144" x="10217150" y="990600"/>
          <p14:tracePt t="73160" x="10147300" y="1009650"/>
          <p14:tracePt t="73177" x="10020300" y="1035050"/>
          <p14:tracePt t="73194" x="9867900" y="1054100"/>
          <p14:tracePt t="73211" x="9569450" y="1066800"/>
          <p14:tracePt t="73227" x="9290050" y="1066800"/>
          <p14:tracePt t="73244" x="8991600" y="1066800"/>
          <p14:tracePt t="73261" x="8832850" y="1066800"/>
          <p14:tracePt t="73277" x="8680450" y="1073150"/>
          <p14:tracePt t="73294" x="8502650" y="1092200"/>
          <p14:tracePt t="73311" x="8324850" y="1111250"/>
          <p14:tracePt t="73328" x="8166100" y="1123950"/>
          <p14:tracePt t="73344" x="8020050" y="1130300"/>
          <p14:tracePt t="73361" x="7886700" y="1143000"/>
          <p14:tracePt t="73377" x="7734300" y="1155700"/>
          <p14:tracePt t="73394" x="7581900" y="1168400"/>
          <p14:tracePt t="73410" x="7461250" y="1181100"/>
          <p14:tracePt t="73428" x="7372350" y="1193800"/>
          <p14:tracePt t="73444" x="7321550" y="1206500"/>
          <p14:tracePt t="73461" x="7258050" y="1225550"/>
          <p14:tracePt t="73477" x="7232650" y="1238250"/>
          <p14:tracePt t="73494" x="7181850" y="1257300"/>
          <p14:tracePt t="73511" x="7118350" y="1276350"/>
          <p14:tracePt t="73528" x="7086600" y="1282700"/>
          <p14:tracePt t="73544" x="7080250" y="1282700"/>
          <p14:tracePt t="73601" x="7048500" y="1282700"/>
          <p14:tracePt t="73611" x="7023100" y="1282700"/>
          <p14:tracePt t="73627" x="6915150" y="1270000"/>
          <p14:tracePt t="73644" x="6781800" y="1263650"/>
          <p14:tracePt t="73661" x="6673850" y="1257300"/>
          <p14:tracePt t="73678" x="6604000" y="1250950"/>
          <p14:tracePt t="73694" x="6591300" y="1244600"/>
          <p14:tracePt t="73711" x="6597650" y="1238250"/>
          <p14:tracePt t="73728" x="6635750" y="1238250"/>
          <p14:tracePt t="73744" x="6661150" y="1238250"/>
          <p14:tracePt t="73869" x="6667500" y="1238250"/>
          <p14:tracePt t="73877" x="6673850" y="1238250"/>
          <p14:tracePt t="73894" x="6705600" y="1238250"/>
          <p14:tracePt t="73911" x="6731000" y="1238250"/>
          <p14:tracePt t="73928" x="6731000" y="1244600"/>
          <p14:tracePt t="74062" x="6750050" y="1244600"/>
          <p14:tracePt t="74078" x="6762750" y="1244600"/>
          <p14:tracePt t="74095" x="6807200" y="1250950"/>
          <p14:tracePt t="74111" x="6819900" y="1250950"/>
          <p14:tracePt t="74128" x="6826250" y="1250950"/>
          <p14:tracePt t="74191" x="6832600" y="1250950"/>
          <p14:tracePt t="74207" x="6838950" y="1250950"/>
          <p14:tracePt t="74223" x="6845300" y="1250950"/>
          <p14:tracePt t="74256" x="6845300" y="1257300"/>
          <p14:tracePt t="74263" x="6851650" y="1257300"/>
          <p14:tracePt t="74289" x="6851650" y="1263650"/>
          <p14:tracePt t="74317" x="6851650" y="1270000"/>
          <p14:tracePt t="74328" x="6858000" y="1276350"/>
          <p14:tracePt t="74361" x="6864350" y="1276350"/>
          <p14:tracePt t="74378" x="6883400" y="1282700"/>
          <p14:tracePt t="74395" x="6908800" y="1282700"/>
          <p14:tracePt t="74412" x="6940550" y="1282700"/>
          <p14:tracePt t="74428" x="6965950" y="1282700"/>
          <p14:tracePt t="74447" x="6997700" y="1282700"/>
          <p14:tracePt t="74462" x="7010400" y="1282700"/>
          <p14:tracePt t="74478" x="7029450" y="1282700"/>
          <p14:tracePt t="74495" x="7048500" y="1282700"/>
          <p14:tracePt t="74511" x="7054850" y="1282700"/>
          <p14:tracePt t="74528" x="7067550" y="1282700"/>
          <p14:tracePt t="74545" x="7073900" y="1282700"/>
          <p14:tracePt t="74561" x="7080250" y="1282700"/>
          <p14:tracePt t="74691" x="7086600" y="1282700"/>
          <p14:tracePt t="74718" x="7105650" y="1282700"/>
          <p14:tracePt t="74729" x="7124700" y="1282700"/>
          <p14:tracePt t="74745" x="7175500" y="1282700"/>
          <p14:tracePt t="74762" x="7385050" y="1289050"/>
          <p14:tracePt t="74778" x="7486650" y="1289050"/>
          <p14:tracePt t="74795" x="7556500" y="1289050"/>
          <p14:tracePt t="74812" x="7581900" y="1289050"/>
          <p14:tracePt t="74828" x="7588250" y="1289050"/>
          <p14:tracePt t="74879" x="7600950" y="1289050"/>
          <p14:tracePt t="74895" x="7613650" y="1289050"/>
          <p14:tracePt t="74912" x="7645400" y="1289050"/>
          <p14:tracePt t="74928" x="7658100" y="1282700"/>
          <p14:tracePt t="74945" x="7670800" y="1282700"/>
          <p14:tracePt t="74962" x="7677150" y="1282700"/>
          <p14:tracePt t="74979" x="7683500" y="1282700"/>
          <p14:tracePt t="74995" x="7696200" y="1282700"/>
          <p14:tracePt t="75012" x="7727950" y="1282700"/>
          <p14:tracePt t="75029" x="7753350" y="1282700"/>
          <p14:tracePt t="75046" x="7778750" y="1282700"/>
          <p14:tracePt t="75062" x="7816850" y="1282700"/>
          <p14:tracePt t="75079" x="7842250" y="1282700"/>
          <p14:tracePt t="75095" x="7874000" y="1276350"/>
          <p14:tracePt t="75112" x="7912100" y="1263650"/>
          <p14:tracePt t="75129" x="7937500" y="1257300"/>
          <p14:tracePt t="75145" x="7950200" y="1250950"/>
          <p14:tracePt t="75162" x="7956550" y="1250950"/>
          <p14:tracePt t="75267" x="7962900" y="1244600"/>
          <p14:tracePt t="75279" x="7981950" y="1244600"/>
          <p14:tracePt t="75295" x="8032750" y="1238250"/>
          <p14:tracePt t="75312" x="8083550" y="1231900"/>
          <p14:tracePt t="75329" x="8134350" y="1231900"/>
          <p14:tracePt t="75331" x="8147050" y="1231900"/>
          <p14:tracePt t="75345" x="8159750" y="1231900"/>
          <p14:tracePt t="75362" x="8197850" y="1231900"/>
          <p14:tracePt t="75380" x="8255000" y="1238250"/>
          <p14:tracePt t="75396" x="8280400" y="1238250"/>
          <p14:tracePt t="75412" x="8286750" y="1244600"/>
          <p14:tracePt t="75429" x="8293100" y="1250950"/>
          <p14:tracePt t="75446" x="8299450" y="1250950"/>
          <p14:tracePt t="75462" x="8312150" y="1250950"/>
          <p14:tracePt t="75479" x="8337550" y="1250950"/>
          <p14:tracePt t="75496" x="8375650" y="1250950"/>
          <p14:tracePt t="75512" x="8432800" y="1250950"/>
          <p14:tracePt t="75530" x="8509000" y="1244600"/>
          <p14:tracePt t="75546" x="8597900" y="1244600"/>
          <p14:tracePt t="75562" x="8667750" y="1238250"/>
          <p14:tracePt t="75579" x="8743950" y="1238250"/>
          <p14:tracePt t="75596" x="8794750" y="1231900"/>
          <p14:tracePt t="75629" x="8801100" y="1231900"/>
          <p14:tracePt t="75646" x="8801100" y="1225550"/>
          <p14:tracePt t="75662" x="8807450" y="1225550"/>
          <p14:tracePt t="75679" x="8813800" y="1225550"/>
          <p14:tracePt t="75696" x="8813800" y="1219200"/>
          <p14:tracePt t="75713" x="8820150" y="1219200"/>
          <p14:tracePt t="75764" x="8826500" y="1219200"/>
          <p14:tracePt t="75792" x="8832850" y="1219200"/>
          <p14:tracePt t="75807" x="8839200" y="1219200"/>
          <p14:tracePt t="75815" x="8845550" y="1219200"/>
          <p14:tracePt t="75829" x="8851900" y="1219200"/>
          <p14:tracePt t="75846" x="8870950" y="1219200"/>
          <p14:tracePt t="75863" x="8877300" y="1219200"/>
          <p14:tracePt t="75879" x="8883650" y="1219200"/>
          <p14:tracePt t="76086" x="8890000" y="1219200"/>
          <p14:tracePt t="76093" x="8902700" y="1212850"/>
          <p14:tracePt t="76103" x="8915400" y="1212850"/>
          <p14:tracePt t="76113" x="8947150" y="1212850"/>
          <p14:tracePt t="76129" x="9010650" y="1212850"/>
          <p14:tracePt t="76146" x="9029700" y="1212850"/>
          <p14:tracePt t="76163" x="9042400" y="1212850"/>
          <p14:tracePt t="76181" x="9074150" y="1212850"/>
          <p14:tracePt t="76196" x="9086850" y="1212850"/>
          <p14:tracePt t="76213" x="9213850" y="1219200"/>
          <p14:tracePt t="76229" x="9283700" y="1225550"/>
          <p14:tracePt t="76247" x="9309100" y="1231900"/>
          <p14:tracePt t="76323" x="9315450" y="1231900"/>
          <p14:tracePt t="76356" x="9321800" y="1231900"/>
          <p14:tracePt t="76372" x="9328150" y="1231900"/>
          <p14:tracePt t="76380" x="9334500" y="1231900"/>
          <p14:tracePt t="76396" x="9340850" y="1231900"/>
          <p14:tracePt t="76413" x="9347200" y="1231900"/>
          <p14:tracePt t="76446" x="9353550" y="1231900"/>
          <p14:tracePt t="76875" x="9359900" y="1231900"/>
          <p14:tracePt t="76884" x="9366250" y="1231900"/>
          <p14:tracePt t="76898" x="9372600" y="1231900"/>
          <p14:tracePt t="76914" x="9518650" y="1225550"/>
          <p14:tracePt t="76930" x="9721850" y="1225550"/>
          <p14:tracePt t="76948" x="9906000" y="1225550"/>
          <p14:tracePt t="76964" x="10140950" y="1238250"/>
          <p14:tracePt t="76980" x="10267950" y="1238250"/>
          <p14:tracePt t="76997" x="10325100" y="1238250"/>
          <p14:tracePt t="77013" x="10337800" y="1238250"/>
          <p14:tracePt t="77030" x="10344150" y="1238250"/>
          <p14:tracePt t="77047" x="10350500" y="1231900"/>
          <p14:tracePt t="77063" x="10363200" y="1225550"/>
          <p14:tracePt t="77080" x="10401300" y="1225550"/>
          <p14:tracePt t="77097" x="10445750" y="1219200"/>
          <p14:tracePt t="77099" x="10452100" y="1219200"/>
          <p14:tracePt t="77113" x="10458450" y="1219200"/>
          <p14:tracePt t="77218" x="10464800" y="1219200"/>
          <p14:tracePt t="77225" x="10471150" y="1219200"/>
          <p14:tracePt t="77232" x="10477500" y="1212850"/>
          <p14:tracePt t="77247" x="10490200" y="1212850"/>
          <p14:tracePt t="77264" x="10534650" y="1200150"/>
          <p14:tracePt t="77281" x="10572750" y="1193800"/>
          <p14:tracePt t="77297" x="10591800" y="1187450"/>
          <p14:tracePt t="77314" x="10629900" y="1181100"/>
          <p14:tracePt t="77330" x="10655300" y="1174750"/>
          <p14:tracePt t="77347" x="10674350" y="1174750"/>
          <p14:tracePt t="77365" x="10680700" y="1174750"/>
          <p14:tracePt t="77397" x="10687050" y="1174750"/>
          <p14:tracePt t="77414" x="10706100" y="1168400"/>
          <p14:tracePt t="77432" x="10725150" y="1162050"/>
          <p14:tracePt t="77447" x="10731500" y="1162050"/>
          <p14:tracePt t="77464" x="10750550" y="1162050"/>
          <p14:tracePt t="77481" x="10763250" y="1155700"/>
          <p14:tracePt t="77497" x="10782300" y="1155700"/>
          <p14:tracePt t="77514" x="10801350" y="1155700"/>
          <p14:tracePt t="77531" x="10814050" y="1155700"/>
          <p14:tracePt t="77547" x="10820400" y="1155700"/>
          <p14:tracePt t="77661" x="10801350" y="1155700"/>
          <p14:tracePt t="77666" x="10788650" y="1162050"/>
          <p14:tracePt t="77681" x="10775950" y="1168400"/>
          <p14:tracePt t="77698" x="10744200" y="1174750"/>
          <p14:tracePt t="77715" x="10699750" y="1187450"/>
          <p14:tracePt t="77732" x="10636250" y="1193800"/>
          <p14:tracePt t="77748" x="10560050" y="1200150"/>
          <p14:tracePt t="77764" x="10420350" y="1206500"/>
          <p14:tracePt t="77781" x="10248900" y="1206500"/>
          <p14:tracePt t="77798" x="9899650" y="1174750"/>
          <p14:tracePt t="77814" x="9696450" y="1155700"/>
          <p14:tracePt t="77831" x="9518650" y="1149350"/>
          <p14:tracePt t="77848" x="9404350" y="1149350"/>
          <p14:tracePt t="77868" x="9264650" y="1155700"/>
          <p14:tracePt t="77881" x="9105900" y="1155700"/>
          <p14:tracePt t="77898" x="8947150" y="1162050"/>
          <p14:tracePt t="77914" x="8705850" y="1162050"/>
          <p14:tracePt t="77931" x="8445500" y="1162050"/>
          <p14:tracePt t="77933" x="8337550" y="1162050"/>
          <p14:tracePt t="77950" x="8058150" y="1162050"/>
          <p14:tracePt t="77964" x="7943850" y="1162050"/>
          <p14:tracePt t="77981" x="7785100" y="1162050"/>
          <p14:tracePt t="77997" x="7626350" y="1168400"/>
          <p14:tracePt t="78015" x="7423150" y="1193800"/>
          <p14:tracePt t="78031" x="7258050" y="1231900"/>
          <p14:tracePt t="78048" x="7105650" y="1276350"/>
          <p14:tracePt t="78064" x="7010400" y="1301750"/>
          <p14:tracePt t="78081" x="6940550" y="1320800"/>
          <p14:tracePt t="78098" x="6883400" y="1339850"/>
          <p14:tracePt t="78115" x="6794500" y="1377950"/>
          <p14:tracePt t="78131" x="6686550" y="1403350"/>
          <p14:tracePt t="78148" x="6546850" y="1428750"/>
          <p14:tracePt t="78164" x="6445250" y="1441450"/>
          <p14:tracePt t="78181" x="6381750" y="1447800"/>
          <p14:tracePt t="78198" x="6375400" y="1447800"/>
          <p14:tracePt t="78231" x="6394450" y="1454150"/>
          <p14:tracePt t="78248" x="6407150" y="1454150"/>
          <p14:tracePt t="78329" x="6413500" y="1454150"/>
          <p14:tracePt t="78337" x="6419850" y="1454150"/>
          <p14:tracePt t="78348" x="6426200" y="1454150"/>
          <p14:tracePt t="78365" x="6470650" y="1454150"/>
          <p14:tracePt t="78381" x="6553200" y="1454150"/>
          <p14:tracePt t="78398" x="6686550" y="1454150"/>
          <p14:tracePt t="78415" x="6781800" y="1454150"/>
          <p14:tracePt t="78431" x="6851650" y="1447800"/>
          <p14:tracePt t="78448" x="6896100" y="1447800"/>
          <p14:tracePt t="78465" x="6902450" y="1447800"/>
          <p14:tracePt t="78501" x="6908800" y="1441450"/>
          <p14:tracePt t="78516" x="6921500" y="1441450"/>
          <p14:tracePt t="78532" x="6953250" y="1428750"/>
          <p14:tracePt t="78549" x="6978650" y="1422400"/>
          <p14:tracePt t="78565" x="6991350" y="1422400"/>
          <p14:tracePt t="78581" x="7010400" y="1416050"/>
          <p14:tracePt t="78639" x="7004050" y="1416050"/>
          <p14:tracePt t="78773" x="7004050" y="1422400"/>
          <p14:tracePt t="78886" x="7004050" y="1428750"/>
          <p14:tracePt t="78926" x="7004050" y="1441450"/>
          <p14:tracePt t="78948" x="7004050" y="1447800"/>
          <p14:tracePt t="78965" x="6997700" y="1454150"/>
          <p14:tracePt t="78981" x="6997700" y="1460500"/>
          <p14:tracePt t="79015" x="6997700" y="1466850"/>
          <p14:tracePt t="79065" x="6997700" y="1473200"/>
          <p14:tracePt t="79101" x="6997700" y="1479550"/>
          <p14:tracePt t="79116" x="7004050" y="1479550"/>
          <p14:tracePt t="79132" x="7010400" y="1479550"/>
          <p14:tracePt t="79165" x="7023100" y="1479550"/>
          <p14:tracePt t="79182" x="7035800" y="1479550"/>
          <p14:tracePt t="79199" x="7042150" y="1479550"/>
          <p14:tracePt t="79216" x="7048500" y="1479550"/>
          <p14:tracePt t="79236" x="7054850" y="1479550"/>
          <p14:tracePt t="79266" x="7054850" y="1473200"/>
          <p14:tracePt t="79282" x="7067550" y="1466850"/>
          <p14:tracePt t="79299" x="7162800" y="1466850"/>
          <p14:tracePt t="79316" x="7378700" y="1473200"/>
          <p14:tracePt t="79332" x="7620000" y="1485900"/>
          <p14:tracePt t="79349" x="7816850" y="1504950"/>
          <p14:tracePt t="79365" x="7943850" y="1517650"/>
          <p14:tracePt t="79383" x="8001000" y="1524000"/>
          <p14:tracePt t="79416" x="8007350" y="1517650"/>
          <p14:tracePt t="79432" x="8026400" y="1492250"/>
          <p14:tracePt t="79449" x="8058150" y="1479550"/>
          <p14:tracePt t="79466" x="8096250" y="1466850"/>
          <p14:tracePt t="79483" x="8102600" y="1466850"/>
          <p14:tracePt t="79547" x="8108950" y="1466850"/>
          <p14:tracePt t="79554" x="8115300" y="1466850"/>
          <p14:tracePt t="79565" x="8128000" y="1466850"/>
          <p14:tracePt t="79582" x="8153400" y="1460500"/>
          <p14:tracePt t="79599" x="8178800" y="1454150"/>
          <p14:tracePt t="79616" x="8197850" y="1454150"/>
          <p14:tracePt t="79632" x="8204200" y="1454150"/>
          <p14:tracePt t="79997" x="8204200" y="1447800"/>
          <p14:tracePt t="80004" x="8210550" y="1447800"/>
          <p14:tracePt t="80018" x="8255000" y="1441450"/>
          <p14:tracePt t="80033" x="8375650" y="1435100"/>
          <p14:tracePt t="80050" x="8496300" y="1428750"/>
          <p14:tracePt t="80066" x="8610600" y="1422400"/>
          <p14:tracePt t="80083" x="8667750" y="1422400"/>
          <p14:tracePt t="80100" x="8705850" y="1416050"/>
          <p14:tracePt t="80117" x="8743950" y="1416050"/>
          <p14:tracePt t="80132" x="8801100" y="1403350"/>
          <p14:tracePt t="80149" x="8870950" y="1397000"/>
          <p14:tracePt t="80166" x="8966200" y="1384300"/>
          <p14:tracePt t="80183" x="9036050" y="1384300"/>
          <p14:tracePt t="80203" x="9074150" y="1377950"/>
          <p14:tracePt t="80216" x="9080500" y="1377950"/>
          <p14:tracePt t="80266" x="9086850" y="1377950"/>
          <p14:tracePt t="80283" x="9124950" y="1377950"/>
          <p14:tracePt t="80300" x="9232900" y="1390650"/>
          <p14:tracePt t="80316" x="9315450" y="1403350"/>
          <p14:tracePt t="80332" x="9353550" y="1409700"/>
          <p14:tracePt t="80350" x="9372600" y="1416050"/>
          <p14:tracePt t="80366" x="9398000" y="1428750"/>
          <p14:tracePt t="80383" x="9442450" y="1441450"/>
          <p14:tracePt t="80400" x="9505950" y="1447800"/>
          <p14:tracePt t="80417" x="9563100" y="1447800"/>
          <p14:tracePt t="80419" x="9575800" y="1447800"/>
          <p14:tracePt t="80433" x="9588500" y="1447800"/>
          <p14:tracePt t="80450" x="9613900" y="1447800"/>
          <p14:tracePt t="80529" x="9613900" y="1441450"/>
          <p14:tracePt t="80719" x="9607550" y="1441450"/>
          <p14:tracePt t="80734" x="9601200" y="1441450"/>
          <p14:tracePt t="80750" x="9582150" y="1441450"/>
          <p14:tracePt t="80767" x="9575800" y="1441450"/>
          <p14:tracePt t="80783" x="9569450" y="1441450"/>
          <p14:tracePt t="80800" x="9556750" y="1441450"/>
          <p14:tracePt t="80817" x="9544050" y="1435100"/>
          <p14:tracePt t="80834" x="9537700" y="1435100"/>
          <p14:tracePt t="80850" x="9525000" y="1428750"/>
          <p14:tracePt t="80868" x="9505950" y="1428750"/>
          <p14:tracePt t="80884" x="9493250" y="1422400"/>
          <p14:tracePt t="80901" x="9480550" y="1422400"/>
          <p14:tracePt t="80918" x="9455150" y="1422400"/>
          <p14:tracePt t="80934" x="9423400" y="1422400"/>
          <p14:tracePt t="80950" x="9366250" y="1416050"/>
          <p14:tracePt t="80967" x="9328150" y="1409700"/>
          <p14:tracePt t="80984" x="9302750" y="1403350"/>
          <p14:tracePt t="81001" x="9296400" y="1403350"/>
          <p14:tracePt t="81017" x="9290050" y="1403350"/>
          <p14:tracePt t="81034" x="9283700" y="1403350"/>
          <p14:tracePt t="81067" x="9283700" y="1397000"/>
          <p14:tracePt t="81084" x="9277350" y="1397000"/>
          <p14:tracePt t="81100" x="9271000" y="1397000"/>
          <p14:tracePt t="81117" x="9258300" y="1397000"/>
          <p14:tracePt t="81134" x="9251950" y="1397000"/>
          <p14:tracePt t="81169" x="9251950" y="1390650"/>
          <p14:tracePt t="81200" x="9245600" y="1390650"/>
          <p14:tracePt t="81234" x="9232900" y="1390650"/>
          <p14:tracePt t="81250" x="9226550" y="1390650"/>
          <p14:tracePt t="81268" x="9201150" y="1390650"/>
          <p14:tracePt t="81284" x="9137650" y="1384300"/>
          <p14:tracePt t="81301" x="9048750" y="1384300"/>
          <p14:tracePt t="81317" x="8864600" y="1352550"/>
          <p14:tracePt t="81334" x="8661400" y="1314450"/>
          <p14:tracePt t="81350" x="8432800" y="1270000"/>
          <p14:tracePt t="81367" x="8274050" y="1238250"/>
          <p14:tracePt t="81384" x="8140700" y="1225550"/>
          <p14:tracePt t="81401" x="7962900" y="1219200"/>
          <p14:tracePt t="81417" x="7677150" y="1212850"/>
          <p14:tracePt t="81434" x="7353300" y="1231900"/>
          <p14:tracePt t="81451" x="7061200" y="1238250"/>
          <p14:tracePt t="81468" x="6845300" y="1212850"/>
          <p14:tracePt t="81484" x="6673850" y="1193800"/>
          <p14:tracePt t="81500" x="6578600" y="1193800"/>
          <p14:tracePt t="81503" x="6534150" y="1193800"/>
          <p14:tracePt t="81517" x="6496050" y="1193800"/>
          <p14:tracePt t="81534" x="6432550" y="1193800"/>
          <p14:tracePt t="81553" x="6311900" y="1200150"/>
          <p14:tracePt t="81568" x="6254750" y="1200150"/>
          <p14:tracePt t="81584" x="6216650" y="1200150"/>
          <p14:tracePt t="81601" x="6203950" y="1200150"/>
          <p14:tracePt t="81641" x="6197600" y="1200150"/>
          <p14:tracePt t="81668" x="6197600" y="1206500"/>
          <p14:tracePt t="81684" x="6203950" y="1212850"/>
          <p14:tracePt t="81701" x="6216650" y="1212850"/>
          <p14:tracePt t="81753" x="6216650" y="1206500"/>
          <p14:tracePt t="81863" x="6223000" y="1206500"/>
          <p14:tracePt t="81895" x="6223000" y="1200150"/>
          <p14:tracePt t="82910" x="6223000" y="1193800"/>
          <p14:tracePt t="82941" x="6216650" y="1193800"/>
          <p14:tracePt t="82992" x="6210300" y="1187450"/>
          <p14:tracePt t="83053" x="6203950" y="1187450"/>
          <p14:tracePt t="83070" x="6197600" y="1181100"/>
          <p14:tracePt t="83085" x="6191250" y="1181100"/>
          <p14:tracePt t="83102" x="6184900" y="1181100"/>
          <p14:tracePt t="83119" x="6178550" y="1187450"/>
          <p14:tracePt t="83136" x="6178550" y="1200150"/>
          <p14:tracePt t="83152" x="6184900" y="1219200"/>
          <p14:tracePt t="83169" x="6191250" y="1257300"/>
          <p14:tracePt t="83185" x="6191250" y="1289050"/>
          <p14:tracePt t="83201" x="6191250" y="1327150"/>
          <p14:tracePt t="83219" x="6184900" y="1365250"/>
          <p14:tracePt t="83235" x="6153150" y="1422400"/>
          <p14:tracePt t="83252" x="6083300" y="1473200"/>
          <p14:tracePt t="83269" x="5943600" y="1549400"/>
          <p14:tracePt t="83285" x="5702300" y="1638300"/>
          <p14:tracePt t="83302" x="5422900" y="1752600"/>
          <p14:tracePt t="83319" x="5156200" y="1854200"/>
          <p14:tracePt t="83336" x="4914900" y="1943100"/>
          <p14:tracePt t="83352" x="4756150" y="2019300"/>
          <p14:tracePt t="83369" x="4718050" y="2051050"/>
          <p14:tracePt t="83402" x="4724400" y="2051050"/>
          <p14:tracePt t="83418" x="4724400" y="2044700"/>
          <p14:tracePt t="83436" x="4718050" y="2038350"/>
          <p14:tracePt t="83452" x="4705350" y="2019300"/>
          <p14:tracePt t="83469" x="4692650" y="1993900"/>
          <p14:tracePt t="83486" x="4660900" y="1962150"/>
          <p14:tracePt t="83502" x="4641850" y="1943100"/>
          <p14:tracePt t="83519" x="4629150" y="1930400"/>
          <p14:tracePt t="83536" x="4629150" y="1911350"/>
          <p14:tracePt t="83552" x="4648200" y="1885950"/>
          <p14:tracePt t="83569" x="4654550" y="1873250"/>
          <p14:tracePt t="83586" x="4654550" y="1828800"/>
          <p14:tracePt t="83603" x="4641850" y="1797050"/>
          <p14:tracePt t="83619" x="4635500" y="1771650"/>
          <p14:tracePt t="83636" x="4635500" y="1733550"/>
          <p14:tracePt t="83652" x="4635500" y="1695450"/>
          <p14:tracePt t="83669" x="4641850" y="1663700"/>
          <p14:tracePt t="83686" x="4641850" y="1638300"/>
          <p14:tracePt t="83703" x="4616450" y="1606550"/>
          <p14:tracePt t="83719" x="4559300" y="1587500"/>
          <p14:tracePt t="83736" x="4483100" y="1568450"/>
          <p14:tracePt t="83753" x="4419600" y="1549400"/>
          <p14:tracePt t="83769" x="4394200" y="1536700"/>
          <p14:tracePt t="83786" x="4375150" y="1524000"/>
          <p14:tracePt t="83803" x="4349750" y="1504950"/>
          <p14:tracePt t="83819" x="4311650" y="1485900"/>
          <p14:tracePt t="83836" x="4248150" y="1466850"/>
          <p14:tracePt t="83851" x="4203700" y="1460500"/>
          <p14:tracePt t="83869" x="4140200" y="1447800"/>
          <p14:tracePt t="83886" x="4076700" y="1435100"/>
          <p14:tracePt t="83903" x="4032250" y="1428750"/>
          <p14:tracePt t="83919" x="3962400" y="1409700"/>
          <p14:tracePt t="83936" x="3873500" y="1384300"/>
          <p14:tracePt t="83953" x="3797300" y="1365250"/>
          <p14:tracePt t="83969" x="3663950" y="1339850"/>
          <p14:tracePt t="83987" x="3543300" y="1314450"/>
          <p14:tracePt t="84004" x="3441700" y="1301750"/>
          <p14:tracePt t="84019" x="3359150" y="1289050"/>
          <p14:tracePt t="84036" x="3289300" y="1282700"/>
          <p14:tracePt t="84053" x="3232150" y="1282700"/>
          <p14:tracePt t="84069" x="3168650" y="1295400"/>
          <p14:tracePt t="84086" x="3117850" y="1320800"/>
          <p14:tracePt t="84103" x="3060700" y="1365250"/>
          <p14:tracePt t="84120" x="3009900" y="1416050"/>
          <p14:tracePt t="84137" x="2978150" y="1466850"/>
          <p14:tracePt t="84153" x="2965450" y="1511300"/>
          <p14:tracePt t="84170" x="2971800" y="1543050"/>
          <p14:tracePt t="84185" x="3009900" y="1593850"/>
          <p14:tracePt t="84203" x="3079750" y="1644650"/>
          <p14:tracePt t="84219" x="3149600" y="1708150"/>
          <p14:tracePt t="84237" x="3200400" y="1758950"/>
          <p14:tracePt t="84253" x="3225800" y="1790700"/>
          <p14:tracePt t="84270" x="3257550" y="1822450"/>
          <p14:tracePt t="84286" x="3282950" y="1847850"/>
          <p14:tracePt t="84305" x="3327400" y="1860550"/>
          <p14:tracePt t="84320" x="3359150" y="1866900"/>
          <p14:tracePt t="84336" x="3448050" y="1873250"/>
          <p14:tracePt t="84353" x="3575050" y="1873250"/>
          <p14:tracePt t="84370" x="3727450" y="1873250"/>
          <p14:tracePt t="84386" x="3886200" y="1873250"/>
          <p14:tracePt t="84403" x="4044950" y="1873250"/>
          <p14:tracePt t="84420" x="4191000" y="1873250"/>
          <p14:tracePt t="84436" x="4318000" y="1873250"/>
          <p14:tracePt t="84453" x="4425950" y="1873250"/>
          <p14:tracePt t="84470" x="4546600" y="1854200"/>
          <p14:tracePt t="84486" x="4762500" y="1828800"/>
          <p14:tracePt t="84489" x="4895850" y="1816100"/>
          <p14:tracePt t="84503" x="4959350" y="1809750"/>
          <p14:tracePt t="84520" x="5213350" y="1797050"/>
          <p14:tracePt t="84537" x="5467350" y="1752600"/>
          <p14:tracePt t="84555" x="5537200" y="1727200"/>
          <p14:tracePt t="84570" x="5549900" y="1708150"/>
          <p14:tracePt t="84586" x="5537200" y="1670050"/>
          <p14:tracePt t="84603" x="5499100" y="1644650"/>
          <p14:tracePt t="84620" x="5473700" y="1619250"/>
          <p14:tracePt t="84637" x="5441950" y="1581150"/>
          <p14:tracePt t="84653" x="5410200" y="1543050"/>
          <p14:tracePt t="84670" x="5359400" y="1479550"/>
          <p14:tracePt t="84686" x="5314950" y="1428750"/>
          <p14:tracePt t="84689" x="5283200" y="1397000"/>
          <p14:tracePt t="84703" x="5238750" y="1365250"/>
          <p14:tracePt t="84720" x="5168900" y="1327150"/>
          <p14:tracePt t="84736" x="5073650" y="1282700"/>
          <p14:tracePt t="84753" x="4991100" y="1257300"/>
          <p14:tracePt t="84770" x="4864100" y="1238250"/>
          <p14:tracePt t="84787" x="4616450" y="1225550"/>
          <p14:tracePt t="84803" x="4349750" y="1225550"/>
          <p14:tracePt t="84820" x="4044950" y="1219200"/>
          <p14:tracePt t="84837" x="3816350" y="1206500"/>
          <p14:tracePt t="84853" x="3670300" y="1187450"/>
          <p14:tracePt t="84870" x="3619500" y="1181100"/>
          <p14:tracePt t="84887" x="3606800" y="1181100"/>
          <p14:tracePt t="84904" x="3568700" y="1193800"/>
          <p14:tracePt t="84920" x="3467100" y="1219200"/>
          <p14:tracePt t="84940" x="3206750" y="1250950"/>
          <p14:tracePt t="84953" x="3136900" y="1263650"/>
          <p14:tracePt t="84971" x="2901950" y="1289050"/>
          <p14:tracePt t="84987" x="2876550" y="1295400"/>
          <p14:tracePt t="85004" x="2870200" y="1295400"/>
          <p14:tracePt t="85021" x="2876550" y="1301750"/>
          <p14:tracePt t="85039" x="2921000" y="1352550"/>
          <p14:tracePt t="85055" x="2940050" y="1384300"/>
          <p14:tracePt t="85070" x="2946400" y="1422400"/>
          <p14:tracePt t="85087" x="2933700" y="1460500"/>
          <p14:tracePt t="85104" x="2940050" y="1511300"/>
          <p14:tracePt t="85121" x="2997200" y="1574800"/>
          <p14:tracePt t="85138" x="3136900" y="1625600"/>
          <p14:tracePt t="85154" x="3340100" y="1689100"/>
          <p14:tracePt t="85170" x="3536950" y="1752600"/>
          <p14:tracePt t="85188" x="3721100" y="1822450"/>
          <p14:tracePt t="85204" x="3778250" y="1860550"/>
          <p14:tracePt t="85223" x="3784600" y="1879600"/>
          <p14:tracePt t="85237" x="3784600" y="1885950"/>
          <p14:tracePt t="85254" x="3797300" y="1879600"/>
          <p14:tracePt t="85270" x="3841750" y="1860550"/>
          <p14:tracePt t="85287" x="3943350" y="1828800"/>
          <p14:tracePt t="85304" x="4121150" y="1790700"/>
          <p14:tracePt t="85321" x="4279900" y="1758950"/>
          <p14:tracePt t="85337" x="4476750" y="1720850"/>
          <p14:tracePt t="85354" x="4616450" y="1701800"/>
          <p14:tracePt t="85370" x="4743450" y="1676400"/>
          <p14:tracePt t="85387" x="4794250" y="1651000"/>
          <p14:tracePt t="85404" x="4806950" y="1600200"/>
          <p14:tracePt t="85420" x="4787900" y="1536700"/>
          <p14:tracePt t="85423" x="4762500" y="1479550"/>
          <p14:tracePt t="85437" x="4743450" y="1441450"/>
          <p14:tracePt t="85454" x="4692650" y="1371600"/>
          <p14:tracePt t="85471" x="4622800" y="1282700"/>
          <p14:tracePt t="85487" x="4552950" y="1244600"/>
          <p14:tracePt t="85504" x="4413250" y="1212850"/>
          <p14:tracePt t="85521" x="4210050" y="1181100"/>
          <p14:tracePt t="85537" x="3930650" y="1149350"/>
          <p14:tracePt t="85554" x="3733800" y="1136650"/>
          <p14:tracePt t="85560" x="3644900" y="1136650"/>
          <p14:tracePt t="85571" x="3543300" y="1136650"/>
          <p14:tracePt t="85588" x="3378200" y="1149350"/>
          <p14:tracePt t="85604" x="3206750" y="1174750"/>
          <p14:tracePt t="85621" x="3035300" y="1206500"/>
          <p14:tracePt t="85637" x="2882900" y="1231900"/>
          <p14:tracePt t="85654" x="2781300" y="1257300"/>
          <p14:tracePt t="85671" x="2749550" y="1263650"/>
          <p14:tracePt t="85688" x="2749550" y="1282700"/>
          <p14:tracePt t="85704" x="2781300" y="1314450"/>
          <p14:tracePt t="85722" x="2857500" y="1416050"/>
          <p14:tracePt t="85738" x="2895600" y="1479550"/>
          <p14:tracePt t="85754" x="2921000" y="1536700"/>
          <p14:tracePt t="85771" x="2952750" y="1593850"/>
          <p14:tracePt t="85786" x="3016250" y="1644650"/>
          <p14:tracePt t="85805" x="3143250" y="1708150"/>
          <p14:tracePt t="85821" x="3321050" y="1765300"/>
          <p14:tracePt t="85838" x="3517900" y="1816100"/>
          <p14:tracePt t="85859" x="3822700" y="1866900"/>
          <p14:tracePt t="85871" x="3886200" y="1873250"/>
          <p14:tracePt t="85888" x="4000500" y="1879600"/>
          <p14:tracePt t="85905" x="4165600" y="1879600"/>
          <p14:tracePt t="85922" x="4311650" y="1879600"/>
          <p14:tracePt t="85938" x="4489450" y="1860550"/>
          <p14:tracePt t="85954" x="4603750" y="1847850"/>
          <p14:tracePt t="85971" x="4699000" y="1828800"/>
          <p14:tracePt t="85988" x="4762500" y="1771650"/>
          <p14:tracePt t="86004" x="4800600" y="1708150"/>
          <p14:tracePt t="86021" x="4826000" y="1631950"/>
          <p14:tracePt t="86038" x="4845050" y="1562100"/>
          <p14:tracePt t="86055" x="4851400" y="1504950"/>
          <p14:tracePt t="86071" x="4857750" y="1466850"/>
          <p14:tracePt t="86088" x="4857750" y="1435100"/>
          <p14:tracePt t="86105" x="4857750" y="1416050"/>
          <p14:tracePt t="86121" x="4787900" y="1365250"/>
          <p14:tracePt t="86138" x="4667250" y="1314450"/>
          <p14:tracePt t="86154" x="4546600" y="1263650"/>
          <p14:tracePt t="86171" x="4413250" y="1219200"/>
          <p14:tracePt t="86188" x="4324350" y="1193800"/>
          <p14:tracePt t="86205" x="4254500" y="1187450"/>
          <p14:tracePt t="86221" x="4203700" y="1187450"/>
          <p14:tracePt t="86238" x="4070350" y="1212850"/>
          <p14:tracePt t="86255" x="3879850" y="1231900"/>
          <p14:tracePt t="86271" x="3683000" y="1257300"/>
          <p14:tracePt t="86288" x="3505200" y="1276350"/>
          <p14:tracePt t="86305" x="3371850" y="1282700"/>
          <p14:tracePt t="86321" x="3289300" y="1289050"/>
          <p14:tracePt t="86338" x="3257550" y="1295400"/>
          <p14:tracePt t="86354" x="3238500" y="1301750"/>
          <p14:tracePt t="86371" x="3206750" y="1333500"/>
          <p14:tracePt t="86389" x="3155950" y="1377950"/>
          <p14:tracePt t="86405" x="3098800" y="1473200"/>
          <p14:tracePt t="86421" x="3098800" y="1498600"/>
          <p14:tracePt t="86438" x="3143250" y="1549400"/>
          <p14:tracePt t="86454" x="3200400" y="1587500"/>
          <p14:tracePt t="86472" x="3359150" y="1644650"/>
          <p14:tracePt t="86488" x="3479800" y="1689100"/>
          <p14:tracePt t="86505" x="3587750" y="1746250"/>
          <p14:tracePt t="86522" x="3644900" y="1778000"/>
          <p14:tracePt t="86538" x="3702050" y="1816100"/>
          <p14:tracePt t="86555" x="3771900" y="1847850"/>
          <p14:tracePt t="86572" x="3854450" y="1873250"/>
          <p14:tracePt t="86588" x="3917950" y="1885950"/>
          <p14:tracePt t="86605" x="3943350" y="1892300"/>
          <p14:tracePt t="86697" x="3949700" y="1885950"/>
          <p14:tracePt t="86738" x="3949700" y="1879600"/>
          <p14:tracePt t="86747" x="3937000" y="1873250"/>
          <p14:tracePt t="86755" x="3930650" y="1866900"/>
          <p14:tracePt t="86772" x="3924300" y="1866900"/>
          <p14:tracePt t="86789" x="3924300" y="1860550"/>
          <p14:tracePt t="86805" x="3917950" y="1860550"/>
          <p14:tracePt t="89960" x="3917950" y="1854200"/>
          <p14:tracePt t="89968" x="3911600" y="1835150"/>
          <p14:tracePt t="89978" x="3898900" y="1803400"/>
          <p14:tracePt t="89991" x="3886200" y="1765300"/>
          <p14:tracePt t="90009" x="3873500" y="1638300"/>
          <p14:tracePt t="90025" x="3867150" y="1574800"/>
          <p14:tracePt t="90042" x="3867150" y="1549400"/>
          <p14:tracePt t="90058" x="3867150" y="1530350"/>
          <p14:tracePt t="90075" x="3860800" y="1524000"/>
          <p14:tracePt t="90091" x="3860800" y="1511300"/>
          <p14:tracePt t="90108" x="3860800" y="1492250"/>
          <p14:tracePt t="90125" x="3860800" y="1454150"/>
          <p14:tracePt t="90143" x="3854450" y="1422400"/>
          <p14:tracePt t="90158" x="3854450" y="1397000"/>
          <p14:tracePt t="90175" x="3848100" y="1371600"/>
          <p14:tracePt t="90192" x="3841750" y="1346200"/>
          <p14:tracePt t="90208" x="3829050" y="1270000"/>
          <p14:tracePt t="90225" x="3810000" y="1200150"/>
          <p14:tracePt t="90242" x="3803650" y="1155700"/>
          <p14:tracePt t="90258" x="3784600" y="1047750"/>
          <p14:tracePt t="90275" x="3771900" y="965200"/>
          <p14:tracePt t="90291" x="3752850" y="876300"/>
          <p14:tracePt t="90309" x="3752850" y="717550"/>
          <p14:tracePt t="90325" x="3765550" y="558800"/>
          <p14:tracePt t="90341" x="3752850" y="292100"/>
          <p14:tracePt t="90358" x="3708400" y="12700"/>
          <p14:tracePt t="90757" x="4953000" y="12700"/>
          <p14:tracePt t="90765" x="4959350" y="31750"/>
          <p14:tracePt t="90775" x="4965700" y="50800"/>
          <p14:tracePt t="90792" x="4965700" y="76200"/>
          <p14:tracePt t="90808" x="4965700" y="107950"/>
          <p14:tracePt t="90825" x="4978400" y="139700"/>
          <p14:tracePt t="90842" x="5029200" y="184150"/>
          <p14:tracePt t="90858" x="5162550" y="228600"/>
          <p14:tracePt t="90875" x="5264150" y="247650"/>
          <p14:tracePt t="90892" x="5340350" y="254000"/>
          <p14:tracePt t="90909" x="5384800" y="254000"/>
          <p14:tracePt t="90925" x="5391150" y="254000"/>
          <p14:tracePt t="90942" x="5391150" y="285750"/>
          <p14:tracePt t="90959" x="5378450" y="342900"/>
          <p14:tracePt t="90975" x="5378450" y="355600"/>
          <p14:tracePt t="91097" x="5378450" y="361950"/>
          <p14:tracePt t="91102" x="5378450" y="368300"/>
          <p14:tracePt t="91142" x="5384800" y="368300"/>
          <p14:tracePt t="91159" x="5467350" y="387350"/>
          <p14:tracePt t="91176" x="5562600" y="387350"/>
          <p14:tracePt t="91193" x="5981700" y="425450"/>
          <p14:tracePt t="91209" x="6115050" y="450850"/>
          <p14:tracePt t="91225" x="6299200" y="501650"/>
          <p14:tracePt t="91242" x="6330950" y="520700"/>
          <p14:tracePt t="91259" x="6343650" y="533400"/>
          <p14:tracePt t="91276" x="6369050" y="552450"/>
          <p14:tracePt t="91292" x="6388100" y="571500"/>
          <p14:tracePt t="91309" x="6407150" y="590550"/>
          <p14:tracePt t="91326" x="6413500" y="596900"/>
          <p14:tracePt t="91342" x="6426200" y="603250"/>
          <p14:tracePt t="91359" x="6464300" y="615950"/>
          <p14:tracePt t="91376" x="6502400" y="622300"/>
          <p14:tracePt t="91378" x="6515100" y="622300"/>
          <p14:tracePt t="91395" x="6540500" y="635000"/>
          <p14:tracePt t="91409" x="6553200" y="641350"/>
          <p14:tracePt t="91425" x="6565900" y="647700"/>
          <p14:tracePt t="91442" x="6572250" y="641350"/>
          <p14:tracePt t="91459" x="6572250" y="635000"/>
          <p14:tracePt t="91475" x="6572250" y="609600"/>
          <p14:tracePt t="91492" x="6591300" y="571500"/>
          <p14:tracePt t="91509" x="6718300" y="495300"/>
          <p14:tracePt t="91526" x="6864350" y="457200"/>
          <p14:tracePt t="91542" x="6997700" y="438150"/>
          <p14:tracePt t="91559" x="7156450" y="431800"/>
          <p14:tracePt t="91576" x="7315200" y="463550"/>
          <p14:tracePt t="91592" x="7480300" y="533400"/>
          <p14:tracePt t="91609" x="7600950" y="609600"/>
          <p14:tracePt t="91626" x="7683500" y="679450"/>
          <p14:tracePt t="91643" x="7785100" y="819150"/>
          <p14:tracePt t="91658" x="7804150" y="876300"/>
          <p14:tracePt t="91676" x="7791450" y="1028700"/>
          <p14:tracePt t="91692" x="7747000" y="1162050"/>
          <p14:tracePt t="91709" x="7715250" y="1257300"/>
          <p14:tracePt t="91726" x="7708900" y="1314450"/>
          <p14:tracePt t="91742" x="7715250" y="1339850"/>
          <p14:tracePt t="91759" x="7727950" y="1358900"/>
          <p14:tracePt t="91777" x="7734300" y="1377950"/>
          <p14:tracePt t="91793" x="7734300" y="1403350"/>
          <p14:tracePt t="91809" x="7734300" y="1428750"/>
          <p14:tracePt t="91826" x="7734300" y="1447800"/>
          <p14:tracePt t="91876" x="7721600" y="1422400"/>
          <p14:tracePt t="91892" x="7702550" y="1397000"/>
          <p14:tracePt t="91909" x="7696200" y="1390650"/>
          <p14:tracePt t="92003" x="7696200" y="1384300"/>
          <p14:tracePt t="92019" x="7696200" y="1377950"/>
          <p14:tracePt t="92029" x="7689850" y="1371600"/>
          <p14:tracePt t="92043" x="7689850" y="1346200"/>
          <p14:tracePt t="92059" x="7689850" y="1339850"/>
          <p14:tracePt t="92076" x="7689850" y="1327150"/>
          <p14:tracePt t="92093" x="7689850" y="1320800"/>
          <p14:tracePt t="92109" x="7683500" y="1320800"/>
          <p14:tracePt t="92126" x="7683500" y="1333500"/>
          <p14:tracePt t="92143" x="7683500" y="1371600"/>
          <p14:tracePt t="92159" x="7689850" y="1403350"/>
          <p14:tracePt t="92176" x="7683500" y="1435100"/>
          <p14:tracePt t="92193" x="7677150" y="1447800"/>
          <p14:tracePt t="92209" x="7670800" y="1454150"/>
          <p14:tracePt t="92211" x="7670800" y="1460500"/>
          <p14:tracePt t="92243" x="7670800" y="1479550"/>
          <p14:tracePt t="92260" x="7664450" y="1517650"/>
          <p14:tracePt t="92276" x="7664450" y="1543050"/>
          <p14:tracePt t="92293" x="7664450" y="1549400"/>
          <p14:tracePt t="92310" x="7664450" y="1555750"/>
          <p14:tracePt t="92366" x="7664450" y="1562100"/>
          <p14:tracePt t="92460" x="7658100" y="1581150"/>
          <p14:tracePt t="92476" x="7658100" y="1587500"/>
          <p14:tracePt t="92493" x="7651750" y="1612900"/>
          <p14:tracePt t="92510" x="7651750" y="1631950"/>
          <p14:tracePt t="92526" x="7651750" y="1651000"/>
          <p14:tracePt t="92543" x="7658100" y="1663700"/>
          <p14:tracePt t="92560" x="7683500" y="1689100"/>
          <p14:tracePt t="92577" x="7715250" y="1708150"/>
          <p14:tracePt t="92593" x="7734300" y="1714500"/>
          <p14:tracePt t="92610" x="7740650" y="1720850"/>
          <p14:tracePt t="92643" x="7747000" y="1714500"/>
          <p14:tracePt t="92660" x="7766050" y="1708150"/>
          <p14:tracePt t="92677" x="7778750" y="1701800"/>
          <p14:tracePt t="92693" x="7829550" y="1701800"/>
          <p14:tracePt t="92711" x="7912100" y="1701800"/>
          <p14:tracePt t="92727" x="7931150" y="1701800"/>
          <p14:tracePt t="92743" x="7950200" y="1701800"/>
          <p14:tracePt t="92760" x="7962900" y="1695450"/>
          <p14:tracePt t="92777" x="7981950" y="1695450"/>
          <p14:tracePt t="92794" x="7994650" y="1689100"/>
          <p14:tracePt t="92810" x="8013700" y="1689100"/>
          <p14:tracePt t="92827" x="8051800" y="1689100"/>
          <p14:tracePt t="92844" x="8083550" y="1682750"/>
          <p14:tracePt t="92864" x="8115300" y="1670050"/>
          <p14:tracePt t="92880" x="8121650" y="1670050"/>
          <p14:tracePt t="92894" x="8140700" y="1657350"/>
          <p14:tracePt t="92910" x="8153400" y="1651000"/>
          <p14:tracePt t="92928" x="8159750" y="1631950"/>
          <p14:tracePt t="92930" x="8159750" y="1625600"/>
          <p14:tracePt t="92943" x="8159750" y="1619250"/>
          <p14:tracePt t="92945" x="8166100" y="1606550"/>
          <p14:tracePt t="92960" x="8166100" y="1587500"/>
          <p14:tracePt t="92980" x="8166100" y="1568450"/>
          <p14:tracePt t="92994" x="8159750" y="1549400"/>
          <p14:tracePt t="93010" x="8140700" y="1524000"/>
          <p14:tracePt t="93027" x="8121650" y="1504950"/>
          <p14:tracePt t="93044" x="8096250" y="1485900"/>
          <p14:tracePt t="93060" x="8070850" y="1473200"/>
          <p14:tracePt t="93077" x="8045450" y="1454150"/>
          <p14:tracePt t="93093" x="8013700" y="1441450"/>
          <p14:tracePt t="93110" x="7975600" y="1428750"/>
          <p14:tracePt t="93127" x="7943850" y="1428750"/>
          <p14:tracePt t="93144" x="7899400" y="1428750"/>
          <p14:tracePt t="93160" x="7854950" y="1435100"/>
          <p14:tracePt t="93178" x="7823200" y="1441450"/>
          <p14:tracePt t="93194" x="7785100" y="1454150"/>
          <p14:tracePt t="93211" x="7759700" y="1454150"/>
          <p14:tracePt t="93227" x="7747000" y="1460500"/>
          <p14:tracePt t="93244" x="7689850" y="1473200"/>
          <p14:tracePt t="93260" x="7632700" y="1492250"/>
          <p14:tracePt t="93277" x="7569200" y="1517650"/>
          <p14:tracePt t="93294" x="7505700" y="1543050"/>
          <p14:tracePt t="93311" x="7473950" y="1562100"/>
          <p14:tracePt t="93327" x="7467600" y="1574800"/>
          <p14:tracePt t="93344" x="7461250" y="1581150"/>
          <p14:tracePt t="93361" x="7461250" y="1587500"/>
          <p14:tracePt t="93410" x="7461250" y="1593850"/>
          <p14:tracePt t="93427" x="7480300" y="1612900"/>
          <p14:tracePt t="93444" x="7518400" y="1651000"/>
          <p14:tracePt t="93461" x="7537450" y="1676400"/>
          <p14:tracePt t="93477" x="7556500" y="1695450"/>
          <p14:tracePt t="93494" x="7569200" y="1708150"/>
          <p14:tracePt t="93511" x="7575550" y="1714500"/>
          <p14:tracePt t="93514" x="7575550" y="1720850"/>
          <p14:tracePt t="93529" x="7588250" y="1733550"/>
          <p14:tracePt t="93545" x="7594600" y="1739900"/>
          <p14:tracePt t="93561" x="7600950" y="1739900"/>
          <p14:tracePt t="93577" x="7613650" y="1746250"/>
          <p14:tracePt t="93593" x="7626350" y="1746250"/>
          <p14:tracePt t="93611" x="7645400" y="1752600"/>
          <p14:tracePt t="93627" x="7651750" y="1758950"/>
          <p14:tracePt t="93644" x="7658100" y="1758950"/>
          <p14:tracePt t="93701" x="7664450" y="1758950"/>
          <p14:tracePt t="93831" x="7670800" y="1758950"/>
          <p14:tracePt t="93839" x="7677150" y="1758950"/>
          <p14:tracePt t="93861" x="7696200" y="1758950"/>
          <p14:tracePt t="93878" x="7702550" y="1758950"/>
          <p14:tracePt t="93910" x="7715250" y="1771650"/>
          <p14:tracePt t="93911" x="7727950" y="1771650"/>
          <p14:tracePt t="93928" x="7759700" y="1778000"/>
          <p14:tracePt t="93944" x="7804150" y="1778000"/>
          <p14:tracePt t="93961" x="7874000" y="1778000"/>
          <p14:tracePt t="93978" x="7924800" y="1771650"/>
          <p14:tracePt t="93994" x="7950200" y="1765300"/>
          <p14:tracePt t="94012" x="7962900" y="1752600"/>
          <p14:tracePt t="94028" x="7969250" y="1746250"/>
          <p14:tracePt t="94061" x="7969250" y="1739900"/>
          <p14:tracePt t="94078" x="7969250" y="1733550"/>
          <p14:tracePt t="94094" x="7969250" y="1727200"/>
          <p14:tracePt t="94111" x="7969250" y="1720850"/>
          <p14:tracePt t="94128" x="7962900" y="1720850"/>
          <p14:tracePt t="94144" x="7962900" y="1714500"/>
          <p14:tracePt t="94161" x="7956550" y="1714500"/>
          <p14:tracePt t="94178" x="7950200" y="1714500"/>
          <p14:tracePt t="94195" x="7943850" y="1708150"/>
          <p14:tracePt t="94228" x="7937500" y="1708150"/>
          <p14:tracePt t="94278" x="7937500" y="1701800"/>
          <p14:tracePt t="94301" x="7937500" y="1695450"/>
          <p14:tracePt t="94359" x="7931150" y="1695450"/>
          <p14:tracePt t="94401" x="7924800" y="1695450"/>
          <p14:tracePt t="94461" x="7924800" y="1689100"/>
          <p14:tracePt t="94478" x="7924800" y="1682750"/>
          <p14:tracePt t="94495" x="7924800" y="1670050"/>
          <p14:tracePt t="94528" x="7937500" y="1657350"/>
          <p14:tracePt t="94545" x="7950200" y="1657350"/>
          <p14:tracePt t="94561" x="8020050" y="1644650"/>
          <p14:tracePt t="94578" x="8121650" y="1644650"/>
          <p14:tracePt t="94594" x="8293100" y="1663700"/>
          <p14:tracePt t="94611" x="8496300" y="1682750"/>
          <p14:tracePt t="94628" x="8750300" y="1695450"/>
          <p14:tracePt t="94645" x="8953500" y="1701800"/>
          <p14:tracePt t="94662" x="9124950" y="1701800"/>
          <p14:tracePt t="94678" x="9264650" y="1701800"/>
          <p14:tracePt t="94682" x="9321800" y="1701800"/>
          <p14:tracePt t="94695" x="9359900" y="1701800"/>
          <p14:tracePt t="94712" x="9455150" y="1701800"/>
          <p14:tracePt t="94729" x="9626600" y="1714500"/>
          <p14:tracePt t="94745" x="9791700" y="1714500"/>
          <p14:tracePt t="94762" x="9931400" y="1720850"/>
          <p14:tracePt t="94778" x="10020300" y="1720850"/>
          <p14:tracePt t="94795" x="10052050" y="1714500"/>
          <p14:tracePt t="94812" x="10058400" y="1701800"/>
          <p14:tracePt t="94828" x="10071100" y="1695450"/>
          <p14:tracePt t="94845" x="10090150" y="1695450"/>
          <p14:tracePt t="94862" x="10121900" y="1689100"/>
          <p14:tracePt t="94878" x="10160000" y="1682750"/>
          <p14:tracePt t="94895" x="10191750" y="1682750"/>
          <p14:tracePt t="94912" x="10204450" y="1676400"/>
          <p14:tracePt t="94945" x="10204450" y="1670050"/>
          <p14:tracePt t="94962" x="10198100" y="1670050"/>
          <p14:tracePt t="94979" x="10179050" y="1670050"/>
          <p14:tracePt t="94995" x="10166350" y="1670050"/>
          <p14:tracePt t="95012" x="10153650" y="1670050"/>
          <p14:tracePt t="95118" x="10140950" y="1670050"/>
          <p14:tracePt t="95145" x="10128250" y="1670050"/>
          <p14:tracePt t="95162" x="10109200" y="1670050"/>
          <p14:tracePt t="95179" x="10102850" y="1670050"/>
          <p14:tracePt t="95272" x="10096500" y="1670050"/>
          <p14:tracePt t="95278" x="10090150" y="1670050"/>
          <p14:tracePt t="95296" x="10083800" y="1670050"/>
          <p14:tracePt t="95312" x="10064750" y="1670050"/>
          <p14:tracePt t="95328" x="10052050" y="1670050"/>
          <p14:tracePt t="95400" x="10045700" y="1663700"/>
          <p14:tracePt t="95423" x="10039350" y="1663700"/>
          <p14:tracePt t="95439" x="10033000" y="1663700"/>
          <p14:tracePt t="95459" x="9994900" y="1663700"/>
          <p14:tracePt t="95464" x="9944100" y="1663700"/>
          <p14:tracePt t="95479" x="9861550" y="1663700"/>
          <p14:tracePt t="95496" x="9779000" y="1701800"/>
          <p14:tracePt t="95511" x="9747250" y="1733550"/>
          <p14:tracePt t="95529" x="9734550" y="1758950"/>
          <p14:tracePt t="95546" x="9715500" y="1797050"/>
          <p14:tracePt t="95562" x="9632950" y="1860550"/>
          <p14:tracePt t="95582" x="9505950" y="1930400"/>
          <p14:tracePt t="95596" x="9353550" y="1955800"/>
          <p14:tracePt t="95965" x="9366250" y="1955800"/>
          <p14:tracePt t="95972" x="9385300" y="1949450"/>
          <p14:tracePt t="95981" x="9410700" y="1936750"/>
          <p14:tracePt t="95996" x="9474200" y="1924050"/>
          <p14:tracePt t="96013" x="9525000" y="1924050"/>
          <p14:tracePt t="96030" x="9537700" y="1911350"/>
          <p14:tracePt t="96046" x="9537700" y="1898650"/>
          <p14:tracePt t="96063" x="9550400" y="1892300"/>
          <p14:tracePt t="96079" x="9569450" y="1879600"/>
          <p14:tracePt t="96096" x="9588500" y="1866900"/>
          <p14:tracePt t="96112" x="9613900" y="1860550"/>
          <p14:tracePt t="96129" x="9626600" y="1860550"/>
          <p14:tracePt t="96164" x="9575800" y="1860550"/>
          <p14:tracePt t="96180" x="9499600" y="1828800"/>
          <p14:tracePt t="96197" x="9391650" y="1720850"/>
          <p14:tracePt t="96213" x="9315450" y="1638300"/>
          <p14:tracePt t="96229" x="9283700" y="1612900"/>
          <p14:tracePt t="96246" x="9258300" y="1612900"/>
          <p14:tracePt t="96263" x="9131300" y="1682750"/>
          <p14:tracePt t="96280" x="8890000" y="1816100"/>
          <p14:tracePt t="96296" x="8528050" y="2000250"/>
          <p14:tracePt t="96313" x="8229600" y="2057400"/>
          <p14:tracePt t="96330" x="8096250" y="2006600"/>
          <p14:tracePt t="96346" x="8058150" y="1962150"/>
          <p14:tracePt t="96363" x="8058150" y="1936750"/>
          <p14:tracePt t="96380" x="8051800" y="1905000"/>
          <p14:tracePt t="96396" x="8045450" y="1892300"/>
          <p14:tracePt t="96413" x="8032750" y="1873250"/>
          <p14:tracePt t="96430" x="8026400" y="1860550"/>
          <p14:tracePt t="96480" x="8039100" y="1860550"/>
          <p14:tracePt t="96497" x="8096250" y="1860550"/>
          <p14:tracePt t="96513" x="8128000" y="1860550"/>
          <p14:tracePt t="96529" x="8140700" y="1860550"/>
          <p14:tracePt t="96547" x="8166100" y="1860550"/>
          <p14:tracePt t="96563" x="8210550" y="1841500"/>
          <p14:tracePt t="96580" x="8267700" y="1835150"/>
          <p14:tracePt t="96597" x="8350250" y="1835150"/>
          <p14:tracePt t="96613" x="8502650" y="1847850"/>
          <p14:tracePt t="96630" x="8712200" y="1885950"/>
          <p14:tracePt t="96647" x="8972550" y="1936750"/>
          <p14:tracePt t="96664" x="9245600" y="1993900"/>
          <p14:tracePt t="96680" x="9505950" y="2038350"/>
          <p14:tracePt t="96697" x="9709150" y="2057400"/>
          <p14:tracePt t="96714" x="9842500" y="2057400"/>
          <p14:tracePt t="96730" x="9937750" y="2051050"/>
          <p14:tracePt t="96747" x="10096500" y="2025650"/>
          <p14:tracePt t="96763" x="10210800" y="2006600"/>
          <p14:tracePt t="96780" x="10318750" y="2000250"/>
          <p14:tracePt t="96797" x="10414000" y="1993900"/>
          <p14:tracePt t="96813" x="10490200" y="1993900"/>
          <p14:tracePt t="96830" x="10579100" y="1993900"/>
          <p14:tracePt t="96847" x="10674350" y="1981200"/>
          <p14:tracePt t="96864" x="10744200" y="1968500"/>
          <p14:tracePt t="96880" x="10839450" y="1930400"/>
          <p14:tracePt t="96897" x="10909300" y="1892300"/>
          <p14:tracePt t="96914" x="10991850" y="1847850"/>
          <p14:tracePt t="96930" x="11042650" y="1822450"/>
          <p14:tracePt t="96947" x="11080750" y="1803400"/>
          <p14:tracePt t="96949" x="11087100" y="1803400"/>
          <p14:tracePt t="96963" x="11099800" y="1797050"/>
          <p14:tracePt t="96981" x="11118850" y="1790700"/>
          <p14:tracePt t="96997" x="11169650" y="1784350"/>
          <p14:tracePt t="97013" x="11201400" y="1778000"/>
          <p14:tracePt t="97030" x="11207750" y="1771650"/>
          <p14:tracePt t="97047" x="11233150" y="1758950"/>
          <p14:tracePt t="97064" x="11245850" y="1746250"/>
          <p14:tracePt t="97081" x="11252200" y="1746250"/>
          <p14:tracePt t="97131" x="11258550" y="1746250"/>
          <p14:tracePt t="97147" x="11303000" y="1746250"/>
          <p14:tracePt t="97164" x="11334750" y="1746250"/>
          <p14:tracePt t="97180" x="11366500" y="1733550"/>
          <p14:tracePt t="97197" x="11398250" y="1720850"/>
          <p14:tracePt t="97214" x="11423650" y="1708150"/>
          <p14:tracePt t="97230" x="11455400" y="1689100"/>
          <p14:tracePt t="97247" x="11474450" y="1676400"/>
          <p14:tracePt t="97264" x="11487150" y="1670050"/>
          <p14:tracePt t="97281" x="11493500" y="1657350"/>
          <p14:tracePt t="97283" x="11493500" y="1651000"/>
          <p14:tracePt t="97298" x="11493500" y="1644650"/>
          <p14:tracePt t="97314" x="11461750" y="1612900"/>
          <p14:tracePt t="97331" x="11423650" y="1587500"/>
          <p14:tracePt t="97347" x="11391900" y="1574800"/>
          <p14:tracePt t="97364" x="11366500" y="1568450"/>
          <p14:tracePt t="97381" x="11341100" y="1562100"/>
          <p14:tracePt t="97397" x="11328400" y="1562100"/>
          <p14:tracePt t="97414" x="11315700" y="1562100"/>
          <p14:tracePt t="97431" x="11277600" y="1568450"/>
          <p14:tracePt t="97448" x="11214100" y="1581150"/>
          <p14:tracePt t="97464" x="11131550" y="1587500"/>
          <p14:tracePt t="97481" x="11036300" y="1593850"/>
          <p14:tracePt t="97498" x="10947400" y="1593850"/>
          <p14:tracePt t="97514" x="10826750" y="1587500"/>
          <p14:tracePt t="97531" x="10750550" y="1587500"/>
          <p14:tracePt t="97547" x="10648950" y="1606550"/>
          <p14:tracePt t="97564" x="10433050" y="1676400"/>
          <p14:tracePt t="97581" x="9867900" y="1803400"/>
          <p14:tracePt t="97598" x="9410700" y="1873250"/>
          <p14:tracePt t="97614" x="9245600" y="1892300"/>
          <p14:tracePt t="97631" x="8940800" y="1917700"/>
          <p14:tracePt t="97651" x="8686800" y="1936750"/>
          <p14:tracePt t="97666" x="8502650" y="1955800"/>
          <p14:tracePt t="97681" x="8223250" y="1974850"/>
          <p14:tracePt t="97697" x="7924800" y="2000250"/>
          <p14:tracePt t="97714" x="7651750" y="2006600"/>
          <p14:tracePt t="97731" x="7423150" y="2012950"/>
          <p14:tracePt t="97748" x="7296150" y="2012950"/>
          <p14:tracePt t="97764" x="7270750" y="2012950"/>
          <p14:tracePt t="97782" x="7270750" y="2019300"/>
          <p14:tracePt t="97798" x="7251700" y="2038350"/>
          <p14:tracePt t="97814" x="7239000" y="2051050"/>
          <p14:tracePt t="97831" x="7188200" y="2076450"/>
          <p14:tracePt t="97847" x="7162800" y="2082800"/>
          <p14:tracePt t="98025" x="7175500" y="2082800"/>
          <p14:tracePt t="98034" x="7188200" y="2076450"/>
          <p14:tracePt t="98041" x="7200900" y="2070100"/>
          <p14:tracePt t="98052" x="7226300" y="2070100"/>
          <p14:tracePt t="98068" x="7251700" y="2063750"/>
          <p14:tracePt t="98137" x="7258050" y="2063750"/>
          <p14:tracePt t="98143" x="7258050" y="2057400"/>
          <p14:tracePt t="98150" x="7264400" y="2057400"/>
          <p14:tracePt t="98164" x="7277100" y="2057400"/>
          <p14:tracePt t="98181" x="7296150" y="2051050"/>
          <p14:tracePt t="98215" x="7289800" y="2051050"/>
          <p14:tracePt t="98232" x="7258050" y="2051050"/>
          <p14:tracePt t="98248" x="7232650" y="2051050"/>
          <p14:tracePt t="99340" x="7232650" y="2044700"/>
          <p14:tracePt t="99412" x="7232650" y="2038350"/>
          <p14:tracePt t="99517" x="7232650" y="2032000"/>
          <p14:tracePt t="99755" x="7232650" y="2025650"/>
          <p14:tracePt t="100912" x="7232650" y="2019300"/>
          <p14:tracePt t="100990" x="7232650" y="2012950"/>
          <p14:tracePt t="101223" x="7232650" y="2006600"/>
          <p14:tracePt t="101231" x="7245350" y="2000250"/>
          <p14:tracePt t="101239" x="7258050" y="2000250"/>
          <p14:tracePt t="101250" x="7289800" y="1987550"/>
          <p14:tracePt t="101268" x="7391400" y="1968500"/>
          <p14:tracePt t="101284" x="7537450" y="1955800"/>
          <p14:tracePt t="101301" x="7829550" y="1955800"/>
          <p14:tracePt t="101318" x="7918450" y="1955800"/>
          <p14:tracePt t="101333" x="8178800" y="1955800"/>
          <p14:tracePt t="101350" x="8337550" y="1949450"/>
          <p14:tracePt t="101368" x="8464550" y="1943100"/>
          <p14:tracePt t="101383" x="8572500" y="1943100"/>
          <p14:tracePt t="101401" x="8655050" y="1943100"/>
          <p14:tracePt t="101417" x="8712200" y="1936750"/>
          <p14:tracePt t="101434" x="8782050" y="1930400"/>
          <p14:tracePt t="101451" x="8877300" y="1911350"/>
          <p14:tracePt t="101467" x="8966200" y="1898650"/>
          <p14:tracePt t="101484" x="9061450" y="1892300"/>
          <p14:tracePt t="101501" x="9188450" y="1885950"/>
          <p14:tracePt t="101517" x="9277350" y="1879600"/>
          <p14:tracePt t="101534" x="9328150" y="1873250"/>
          <p14:tracePt t="101551" x="9372600" y="1866900"/>
          <p14:tracePt t="101567" x="9404350" y="1854200"/>
          <p14:tracePt t="101584" x="9448800" y="1835150"/>
          <p14:tracePt t="101601" x="9493250" y="1803400"/>
          <p14:tracePt t="101617" x="9531350" y="1771650"/>
          <p14:tracePt t="101634" x="9563100" y="1727200"/>
          <p14:tracePt t="101651" x="9575800" y="1676400"/>
          <p14:tracePt t="101668" x="9575800" y="1638300"/>
          <p14:tracePt t="101684" x="9556750" y="1600200"/>
          <p14:tracePt t="101701" x="9531350" y="1568450"/>
          <p14:tracePt t="101718" x="9486900" y="1543050"/>
          <p14:tracePt t="101735" x="9474200" y="1536700"/>
          <p14:tracePt t="101751" x="9436100" y="1530350"/>
          <p14:tracePt t="101767" x="9398000" y="1524000"/>
          <p14:tracePt t="101784" x="9315450" y="1517650"/>
          <p14:tracePt t="101801" x="9220200" y="1504950"/>
          <p14:tracePt t="101817" x="9150350" y="1498600"/>
          <p14:tracePt t="101834" x="9105900" y="1498600"/>
          <p14:tracePt t="101851" x="9093200" y="1498600"/>
          <p14:tracePt t="101884" x="9086850" y="1498600"/>
          <p14:tracePt t="101901" x="9067800" y="1504950"/>
          <p14:tracePt t="101918" x="9029700" y="1524000"/>
          <p14:tracePt t="101934" x="8997950" y="1536700"/>
          <p14:tracePt t="101951" x="8972550" y="1562100"/>
          <p14:tracePt t="101968" x="8947150" y="1581150"/>
          <p14:tracePt t="101984" x="8947150" y="1587500"/>
          <p14:tracePt t="102001" x="8940800" y="1593850"/>
          <p14:tracePt t="102041" x="8940800" y="1600200"/>
          <p14:tracePt t="102051" x="8934450" y="1600200"/>
          <p14:tracePt t="102068" x="8921750" y="1619250"/>
          <p14:tracePt t="102085" x="8902700" y="1625600"/>
          <p14:tracePt t="102101" x="8896350" y="1631950"/>
          <p14:tracePt t="103240" x="8896350" y="1638300"/>
          <p14:tracePt t="103248" x="8909050" y="1644650"/>
          <p14:tracePt t="103265" x="8947150" y="1657350"/>
          <p14:tracePt t="103272" x="8966200" y="1663700"/>
          <p14:tracePt t="103286" x="8985250" y="1670050"/>
          <p14:tracePt t="103304" x="9017000" y="1676400"/>
          <p14:tracePt t="103320" x="9023350" y="1682750"/>
          <p14:tracePt t="103381" x="9029700" y="1682750"/>
          <p14:tracePt t="103403" x="9036050" y="1682750"/>
          <p14:tracePt t="103419" x="9048750" y="1682750"/>
          <p14:tracePt t="103436" x="9080500" y="1663700"/>
          <p14:tracePt t="103453" x="9112250" y="1644650"/>
          <p14:tracePt t="103468" x="9137650" y="1619250"/>
          <p14:tracePt t="103485" x="9137650" y="1587500"/>
          <p14:tracePt t="103502" x="9131300" y="1549400"/>
          <p14:tracePt t="103519" x="9099550" y="1511300"/>
          <p14:tracePt t="103536" x="9074150" y="1498600"/>
          <p14:tracePt t="103569" x="9067800" y="1498600"/>
          <p14:tracePt t="103586" x="9029700" y="1498600"/>
          <p14:tracePt t="103603" x="8966200" y="1511300"/>
          <p14:tracePt t="103619" x="8896350" y="1524000"/>
          <p14:tracePt t="103636" x="8839200" y="1536700"/>
          <p14:tracePt t="103653" x="8782050" y="1555750"/>
          <p14:tracePt t="103669" x="8756650" y="1562100"/>
          <p14:tracePt t="103686" x="8743950" y="1562100"/>
          <p14:tracePt t="103703" x="8737600" y="1562100"/>
          <p14:tracePt t="103719" x="8737600" y="1568450"/>
          <p14:tracePt t="103737" x="8718550" y="1568450"/>
          <p14:tracePt t="103753" x="8686800" y="1574800"/>
          <p14:tracePt t="103771" x="8674100" y="1581150"/>
          <p14:tracePt t="103786" x="8667750" y="1619250"/>
          <p14:tracePt t="103803" x="8686800" y="1657350"/>
          <p14:tracePt t="103819" x="8724900" y="1689100"/>
          <p14:tracePt t="103836" x="8756650" y="1714500"/>
          <p14:tracePt t="103853" x="8788400" y="1739900"/>
          <p14:tracePt t="103869" x="8826500" y="1765300"/>
          <p14:tracePt t="103886" x="8864600" y="1784350"/>
          <p14:tracePt t="103903" x="8896350" y="1797050"/>
          <p14:tracePt t="103919" x="8915400" y="1809750"/>
          <p14:tracePt t="103936" x="8947150" y="1809750"/>
          <p14:tracePt t="103953" x="8978900" y="1816100"/>
          <p14:tracePt t="103955" x="8991600" y="1816100"/>
          <p14:tracePt t="103969" x="9004300" y="1816100"/>
          <p14:tracePt t="103986" x="9036050" y="1816100"/>
          <p14:tracePt t="104003" x="9074150" y="1803400"/>
          <p14:tracePt t="104019" x="9093200" y="1790700"/>
          <p14:tracePt t="104036" x="9124950" y="1771650"/>
          <p14:tracePt t="104053" x="9137650" y="1752600"/>
          <p14:tracePt t="104069" x="9156700" y="1739900"/>
          <p14:tracePt t="104086" x="9163050" y="1727200"/>
          <p14:tracePt t="104103" x="9163050" y="1720850"/>
          <p14:tracePt t="104119" x="9137650" y="1714500"/>
          <p14:tracePt t="104136" x="9105900" y="1701800"/>
          <p14:tracePt t="104153" x="9042400" y="1682750"/>
          <p14:tracePt t="104169" x="8991600" y="1676400"/>
          <p14:tracePt t="104186" x="8959850" y="1676400"/>
          <p14:tracePt t="104203" x="8947150" y="1676400"/>
          <p14:tracePt t="104236" x="8940800" y="1676400"/>
          <p14:tracePt t="104253" x="8915400" y="1676400"/>
          <p14:tracePt t="104270" x="8890000" y="1682750"/>
          <p14:tracePt t="104286" x="8877300" y="1689100"/>
          <p14:tracePt t="104303" x="8870950" y="1689100"/>
          <p14:tracePt t="107140" x="8864600" y="1682750"/>
          <p14:tracePt t="107147" x="8845550" y="1651000"/>
          <p14:tracePt t="107155" x="8820150" y="1625600"/>
          <p14:tracePt t="107172" x="8750300" y="1606550"/>
          <p14:tracePt t="107189" x="8686800" y="1606550"/>
          <p14:tracePt t="107205" x="8648700" y="1606550"/>
          <p14:tracePt t="107222" x="8636000" y="1606550"/>
          <p14:tracePt t="107559" x="8642350" y="1606550"/>
          <p14:tracePt t="107566" x="8661400" y="1606550"/>
          <p14:tracePt t="107575" x="8686800" y="1612900"/>
          <p14:tracePt t="107589" x="8724900" y="1612900"/>
          <p14:tracePt t="107591" x="8769350" y="1619250"/>
          <p14:tracePt t="107606" x="8902700" y="1625600"/>
          <p14:tracePt t="107624" x="9080500" y="1631950"/>
          <p14:tracePt t="107640" x="9340850" y="1631950"/>
          <p14:tracePt t="107656" x="9702800" y="1606550"/>
          <p14:tracePt t="107673" x="10172700" y="1587500"/>
          <p14:tracePt t="107689" x="10426700" y="1587500"/>
          <p14:tracePt t="107706" x="10464800" y="1600200"/>
          <p14:tracePt t="107708" x="10458450" y="1600200"/>
          <p14:tracePt t="107723" x="10445750" y="1612900"/>
          <p14:tracePt t="107741" x="10401300" y="1657350"/>
          <p14:tracePt t="107756" x="10388600" y="1670050"/>
          <p14:tracePt t="107773" x="10382250" y="1701800"/>
          <p14:tracePt t="107789" x="10375900" y="1739900"/>
          <p14:tracePt t="107806" x="10420350" y="1784350"/>
          <p14:tracePt t="107823" x="10560050" y="1828800"/>
          <p14:tracePt t="107839" x="10585450" y="1828800"/>
          <p14:tracePt t="107872" x="10585450" y="1835150"/>
          <p14:tracePt t="107889" x="10591800" y="1841500"/>
          <p14:tracePt t="107907" x="10610850" y="1841500"/>
          <p14:tracePt t="107923" x="10629900" y="1847850"/>
          <p14:tracePt t="107939" x="10661650" y="1847850"/>
          <p14:tracePt t="107956" x="10674350" y="1847850"/>
          <p14:tracePt t="107973" x="10674350" y="1841500"/>
          <p14:tracePt t="107989" x="10629900" y="1816100"/>
          <p14:tracePt t="108006" x="10541000" y="1758950"/>
          <p14:tracePt t="108023" x="10477500" y="1727200"/>
          <p14:tracePt t="108025" x="10458450" y="1720850"/>
          <p14:tracePt t="108039" x="10426700" y="1708150"/>
          <p14:tracePt t="108056" x="10388600" y="1695450"/>
          <p14:tracePt t="108076" x="10280650" y="1682750"/>
          <p14:tracePt t="108089" x="10102850" y="1682750"/>
          <p14:tracePt t="108106" x="9886950" y="1663700"/>
          <p14:tracePt t="108123" x="9639300" y="1625600"/>
          <p14:tracePt t="108140" x="9455150" y="1581150"/>
          <p14:tracePt t="108156" x="9398000" y="1549400"/>
          <p14:tracePt t="108173" x="9391650" y="1543050"/>
          <p14:tracePt t="108190" x="9385300" y="1536700"/>
          <p14:tracePt t="108207" x="9347200" y="1536700"/>
          <p14:tracePt t="108223" x="9245600" y="1536700"/>
          <p14:tracePt t="108240" x="9004300" y="1574800"/>
          <p14:tracePt t="108257" x="8947150" y="1587500"/>
          <p14:tracePt t="108273" x="8826500" y="1625600"/>
          <p14:tracePt t="108290" x="8731250" y="1682750"/>
          <p14:tracePt t="108307" x="8718550" y="1695450"/>
          <p14:tracePt t="108323" x="8699500" y="1733550"/>
          <p14:tracePt t="108340" x="8686800" y="1816100"/>
          <p14:tracePt t="108356" x="8693150" y="1905000"/>
          <p14:tracePt t="108373" x="8724900" y="1987550"/>
          <p14:tracePt t="108390" x="8794750" y="2076450"/>
          <p14:tracePt t="108407" x="8890000" y="2171700"/>
          <p14:tracePt t="108423" x="9048750" y="2235200"/>
          <p14:tracePt t="108440" x="9258300" y="2266950"/>
          <p14:tracePt t="108457" x="9556750" y="2273300"/>
          <p14:tracePt t="108473" x="9779000" y="2241550"/>
          <p14:tracePt t="108490" x="9931400" y="2171700"/>
          <p14:tracePt t="108507" x="9963150" y="2095500"/>
          <p14:tracePt t="108522" x="9969500" y="2000250"/>
          <p14:tracePt t="108540" x="9963150" y="1911350"/>
          <p14:tracePt t="108556" x="9931400" y="1822450"/>
          <p14:tracePt t="108573" x="9861550" y="1746250"/>
          <p14:tracePt t="108590" x="9766300" y="1676400"/>
          <p14:tracePt t="108607" x="9658350" y="1631950"/>
          <p14:tracePt t="108623" x="9486900" y="1600200"/>
          <p14:tracePt t="108640" x="9290050" y="1581150"/>
          <p14:tracePt t="108656" x="9086850" y="1574800"/>
          <p14:tracePt t="108674" x="8883650" y="1574800"/>
          <p14:tracePt t="108690" x="8712200" y="1574800"/>
          <p14:tracePt t="108707" x="8540750" y="1593850"/>
          <p14:tracePt t="108723" x="8420100" y="1619250"/>
          <p14:tracePt t="108740" x="8362950" y="1651000"/>
          <p14:tracePt t="108757" x="8331200" y="1733550"/>
          <p14:tracePt t="108773" x="8382000" y="1816100"/>
          <p14:tracePt t="108790" x="8496300" y="1885950"/>
          <p14:tracePt t="108807" x="8743950" y="1949450"/>
          <p14:tracePt t="108823" x="9169400" y="2006600"/>
          <p14:tracePt t="108840" x="9594850" y="2012950"/>
          <p14:tracePt t="108855" x="9969500" y="2000250"/>
          <p14:tracePt t="108874" x="10172700" y="1949450"/>
          <p14:tracePt t="108890" x="10204450" y="1866900"/>
          <p14:tracePt t="108907" x="10147300" y="1765300"/>
          <p14:tracePt t="108923" x="9994900" y="1651000"/>
          <p14:tracePt t="108940" x="9848850" y="1593850"/>
          <p14:tracePt t="108957" x="9721850" y="1574800"/>
          <p14:tracePt t="108974" x="9613900" y="1574800"/>
          <p14:tracePt t="108990" x="9410700" y="1574800"/>
          <p14:tracePt t="109008" x="9188450" y="1574800"/>
          <p14:tracePt t="109023" x="9023350" y="1574800"/>
          <p14:tracePt t="109040" x="8928100" y="1574800"/>
          <p14:tracePt t="109057" x="8921750" y="1581150"/>
          <p14:tracePt t="109073" x="8934450" y="1581150"/>
          <p14:tracePt t="109090" x="8947150" y="1568450"/>
          <p14:tracePt t="111168" x="8940800" y="1568450"/>
          <p14:tracePt t="111177" x="8934450" y="1568450"/>
          <p14:tracePt t="111185" x="8921750" y="1562100"/>
          <p14:tracePt t="111201" x="8902700" y="1562100"/>
          <p14:tracePt t="111208" x="8890000" y="1562100"/>
          <p14:tracePt t="111226" x="8883650" y="1562100"/>
          <p14:tracePt t="111286" x="8883650" y="1555750"/>
          <p14:tracePt t="111293" x="8877300" y="1555750"/>
          <p14:tracePt t="111309" x="8864600" y="1536700"/>
          <p14:tracePt t="111325" x="8858250" y="1530350"/>
          <p14:tracePt t="111397" x="8851900" y="1530350"/>
          <p14:tracePt t="111409" x="8845550" y="1530350"/>
          <p14:tracePt t="111426" x="8839200" y="1524000"/>
          <p14:tracePt t="111443" x="8832850" y="1517650"/>
          <p14:tracePt t="111475" x="8820150" y="1524000"/>
          <p14:tracePt t="111492" x="8782050" y="1549400"/>
          <p14:tracePt t="111509" x="8705850" y="1587500"/>
          <p14:tracePt t="111525" x="8559800" y="1644650"/>
          <p14:tracePt t="111542" x="8458200" y="1682750"/>
          <p14:tracePt t="111559" x="8407400" y="1695450"/>
          <p14:tracePt t="111576" x="8401050" y="1695450"/>
          <p14:tracePt t="111592" x="8401050" y="1701800"/>
          <p14:tracePt t="111626" x="8394700" y="1714500"/>
          <p14:tracePt t="111643" x="8382000" y="1720850"/>
          <p14:tracePt t="111659" x="8375650" y="1727200"/>
          <p14:tracePt t="111676" x="8318500" y="1739900"/>
          <p14:tracePt t="111693" x="8286750" y="1739900"/>
          <p14:tracePt t="111709" x="8274050" y="1739900"/>
          <p14:tracePt t="111743" x="8267700" y="1739900"/>
          <p14:tracePt t="111762" x="8204200" y="1739900"/>
          <p14:tracePt t="111776" x="8172450" y="1739900"/>
          <p14:tracePt t="111793" x="8089900" y="1739900"/>
          <p14:tracePt t="111795" x="8058150" y="1739900"/>
          <p14:tracePt t="111809" x="8026400" y="1739900"/>
          <p14:tracePt t="111826" x="8007350" y="1739900"/>
          <p14:tracePt t="111859" x="8001000" y="1739900"/>
          <p14:tracePt t="111876" x="7899400" y="1765300"/>
          <p14:tracePt t="111893" x="7766050" y="1784350"/>
          <p14:tracePt t="111909" x="7575550" y="1816100"/>
          <p14:tracePt t="111927" x="7429500" y="1822450"/>
          <p14:tracePt t="111946" x="7277100" y="1822450"/>
          <p14:tracePt t="111959" x="7137400" y="1822450"/>
          <p14:tracePt t="111976" x="7016750" y="1847850"/>
          <p14:tracePt t="111993" x="6889750" y="1892300"/>
          <p14:tracePt t="112009" x="6762750" y="1936750"/>
          <p14:tracePt t="112026" x="6642100" y="1968500"/>
          <p14:tracePt t="112043" x="6483350" y="2006600"/>
          <p14:tracePt t="112059" x="6324600" y="2051050"/>
          <p14:tracePt t="112076" x="6210300" y="2076450"/>
          <p14:tracePt t="112093" x="6070600" y="2076450"/>
          <p14:tracePt t="112109" x="5969000" y="2076450"/>
          <p14:tracePt t="112126" x="5835650" y="2076450"/>
          <p14:tracePt t="112143" x="5676900" y="2070100"/>
          <p14:tracePt t="112160" x="5518150" y="2063750"/>
          <p14:tracePt t="112176" x="5372100" y="2063750"/>
          <p14:tracePt t="112193" x="5245100" y="2070100"/>
          <p14:tracePt t="112209" x="5105400" y="2082800"/>
          <p14:tracePt t="112226" x="4946650" y="2089150"/>
          <p14:tracePt t="112243" x="4756150" y="2108200"/>
          <p14:tracePt t="112260" x="4546600" y="2108200"/>
          <p14:tracePt t="112276" x="4292600" y="2114550"/>
          <p14:tracePt t="112293" x="4051300" y="2114550"/>
          <p14:tracePt t="112295" x="3962400" y="2114550"/>
          <p14:tracePt t="112310" x="3879850" y="2108200"/>
          <p14:tracePt t="112327" x="3733800" y="2108200"/>
          <p14:tracePt t="112343" x="3638550" y="2101850"/>
          <p14:tracePt t="112360" x="3492500" y="2101850"/>
          <p14:tracePt t="112376" x="3340100" y="2101850"/>
          <p14:tracePt t="112393" x="3194050" y="2095500"/>
          <p14:tracePt t="112410" x="3111500" y="2095500"/>
          <p14:tracePt t="112426" x="3079750" y="2095500"/>
          <p14:tracePt t="112443" x="3092450" y="2114550"/>
          <p14:tracePt t="112459" x="3124200" y="2139950"/>
          <p14:tracePt t="112477" x="3194050" y="2171700"/>
          <p14:tracePt t="112493" x="3352800" y="2216150"/>
          <p14:tracePt t="112510" x="3575050" y="2235200"/>
          <p14:tracePt t="112527" x="3949700" y="2241550"/>
          <p14:tracePt t="112543" x="4140200" y="2241550"/>
          <p14:tracePt t="112561" x="4229100" y="2241550"/>
          <p14:tracePt t="112900" x="4222750" y="2241550"/>
          <p14:tracePt t="112908" x="4203700" y="2241550"/>
          <p14:tracePt t="112930" x="4102100" y="2241550"/>
          <p14:tracePt t="112944" x="4057650" y="2241550"/>
          <p14:tracePt t="112961" x="3975100" y="2228850"/>
          <p14:tracePt t="112978" x="3898900" y="2216150"/>
          <p14:tracePt t="112995" x="3867150" y="2209800"/>
          <p14:tracePt t="113010" x="3822700" y="2209800"/>
          <p14:tracePt t="113027" x="3740150" y="2209800"/>
          <p14:tracePt t="113044" x="3625850" y="2209800"/>
          <p14:tracePt t="113060" x="3549650" y="2209800"/>
          <p14:tracePt t="113077" x="3441700" y="2222500"/>
          <p14:tracePt t="113094" x="3340100" y="2235200"/>
          <p14:tracePt t="113112" x="3295650" y="2241550"/>
          <p14:tracePt t="113127" x="3257550" y="2247900"/>
          <p14:tracePt t="113144" x="3200400" y="2241550"/>
          <p14:tracePt t="113160" x="3149600" y="2228850"/>
          <p14:tracePt t="113177" x="3105150" y="2209800"/>
          <p14:tracePt t="113194" x="3086100" y="2197100"/>
          <p14:tracePt t="113211" x="3073400" y="2190750"/>
          <p14:tracePt t="113329" x="3067050" y="2190750"/>
          <p14:tracePt t="113344" x="3060700" y="2184400"/>
          <p14:tracePt t="113361" x="3060700" y="2178050"/>
          <p14:tracePt t="113464" x="3054350" y="2171700"/>
          <p14:tracePt t="113470" x="3016250" y="2165350"/>
          <p14:tracePt t="113479" x="3009900" y="2165350"/>
          <p14:tracePt t="113494" x="2959100" y="2159000"/>
          <p14:tracePt t="113511" x="2863850" y="2139950"/>
          <p14:tracePt t="113528" x="2838450" y="2139950"/>
          <p14:tracePt t="113544" x="2825750" y="2139950"/>
          <p14:tracePt t="113889" x="2819400" y="2139950"/>
          <p14:tracePt t="113898" x="2813050" y="2133600"/>
          <p14:tracePt t="113911" x="2800350" y="2127250"/>
          <p14:tracePt t="113927" x="2787650" y="2114550"/>
          <p14:tracePt t="113946" x="2781300" y="2114550"/>
          <p14:tracePt t="113961" x="2774950" y="2108200"/>
          <p14:tracePt t="113978" x="2755900" y="2101850"/>
          <p14:tracePt t="113994" x="2749550" y="2095500"/>
          <p14:tracePt t="114011" x="2724150" y="2076450"/>
          <p14:tracePt t="114028" x="2717800" y="2076450"/>
          <p14:tracePt t="114125" x="2711450" y="2076450"/>
          <p14:tracePt t="114132" x="2673350" y="2070100"/>
          <p14:tracePt t="114144" x="2628900" y="2070100"/>
          <p14:tracePt t="114161" x="2501900" y="2063750"/>
          <p14:tracePt t="114179" x="2368550" y="2063750"/>
          <p14:tracePt t="114194" x="2355850" y="2063750"/>
          <p14:tracePt t="114237" x="2349500" y="2063750"/>
          <p14:tracePt t="114262" x="2279650" y="2063750"/>
          <p14:tracePt t="114278" x="2190750" y="2057400"/>
          <p14:tracePt t="114295" x="2076450" y="2051050"/>
          <p14:tracePt t="114311" x="2012950" y="2044700"/>
          <p14:tracePt t="114328" x="1993900" y="2044700"/>
          <p14:tracePt t="114361" x="2012950" y="2057400"/>
          <p14:tracePt t="114381" x="2101850" y="2063750"/>
          <p14:tracePt t="114395" x="2120900" y="2070100"/>
          <p14:tracePt t="114412" x="2152650" y="2076450"/>
          <p14:tracePt t="114428" x="2159000" y="2082800"/>
          <p14:tracePt t="114445" x="2171700" y="2089150"/>
          <p14:tracePt t="114461" x="2178050" y="2095500"/>
          <p14:tracePt t="114478" x="2184400" y="2095500"/>
          <p14:tracePt t="114495" x="2203450" y="2101850"/>
          <p14:tracePt t="114511" x="2241550" y="2101850"/>
          <p14:tracePt t="114528" x="2298700" y="2101850"/>
          <p14:tracePt t="114546" x="2368550" y="2108200"/>
          <p14:tracePt t="114561" x="2438400" y="2108200"/>
          <p14:tracePt t="114579" x="2501900" y="2114550"/>
          <p14:tracePt t="114595" x="2559050" y="2114550"/>
          <p14:tracePt t="114612" x="2603500" y="2114550"/>
          <p14:tracePt t="114628" x="2647950" y="2114550"/>
          <p14:tracePt t="114645" x="2698750" y="2108200"/>
          <p14:tracePt t="114662" x="2755900" y="2108200"/>
          <p14:tracePt t="114678" x="2800350" y="2101850"/>
          <p14:tracePt t="114696" x="2832100" y="2095500"/>
          <p14:tracePt t="114712" x="2863850" y="2089150"/>
          <p14:tracePt t="114732" x="2908300" y="2082800"/>
          <p14:tracePt t="114745" x="2933700" y="2076450"/>
          <p14:tracePt t="114762" x="2984500" y="2070100"/>
          <p14:tracePt t="114779" x="3016250" y="2057400"/>
          <p14:tracePt t="114796" x="3060700" y="2038350"/>
          <p14:tracePt t="114812" x="3086100" y="2025650"/>
          <p14:tracePt t="114828" x="3117850" y="2000250"/>
          <p14:tracePt t="114845" x="3130550" y="1987550"/>
          <p14:tracePt t="114862" x="3136900" y="1968500"/>
          <p14:tracePt t="114878" x="3143250" y="1936750"/>
          <p14:tracePt t="114895" x="3143250" y="1917700"/>
          <p14:tracePt t="114897" x="3136900" y="1905000"/>
          <p14:tracePt t="114912" x="3130550" y="1892300"/>
          <p14:tracePt t="114929" x="3098800" y="1841500"/>
          <p14:tracePt t="114945" x="3048000" y="1790700"/>
          <p14:tracePt t="114962" x="2997200" y="1765300"/>
          <p14:tracePt t="114979" x="2940050" y="1752600"/>
          <p14:tracePt t="114996" x="2895600" y="1752600"/>
          <p14:tracePt t="115012" x="2838450" y="1752600"/>
          <p14:tracePt t="115029" x="2762250" y="1752600"/>
          <p14:tracePt t="115045" x="2647950" y="1752600"/>
          <p14:tracePt t="115062" x="2559050" y="1758950"/>
          <p14:tracePt t="115078" x="2457450" y="1771650"/>
          <p14:tracePt t="115095" x="2349500" y="1784350"/>
          <p14:tracePt t="115112" x="2216150" y="1790700"/>
          <p14:tracePt t="115129" x="2159000" y="1797050"/>
          <p14:tracePt t="115145" x="2108200" y="1797050"/>
          <p14:tracePt t="115162" x="2057400" y="1803400"/>
          <p14:tracePt t="115179" x="2006600" y="1822450"/>
          <p14:tracePt t="115195" x="1885950" y="1847850"/>
          <p14:tracePt t="115212" x="1803400" y="1866900"/>
          <p14:tracePt t="115229" x="1708150" y="1892300"/>
          <p14:tracePt t="115246" x="1689100" y="1905000"/>
          <p14:tracePt t="115263" x="1695450" y="1924050"/>
          <p14:tracePt t="115280" x="1733550" y="1955800"/>
          <p14:tracePt t="115295" x="1847850" y="2019300"/>
          <p14:tracePt t="115312" x="1987550" y="2082800"/>
          <p14:tracePt t="115315" x="2038350" y="2114550"/>
          <p14:tracePt t="115335" x="2114550" y="2159000"/>
          <p14:tracePt t="115345" x="2127250" y="2171700"/>
          <p14:tracePt t="115362" x="2159000" y="2190750"/>
          <p14:tracePt t="115379" x="2178050" y="2203450"/>
          <p14:tracePt t="115396" x="2197100" y="2209800"/>
          <p14:tracePt t="115412" x="2254250" y="2216150"/>
          <p14:tracePt t="115431" x="2374900" y="2216150"/>
          <p14:tracePt t="115446" x="2470150" y="2216150"/>
          <p14:tracePt t="115463" x="2552700" y="2216150"/>
          <p14:tracePt t="115479" x="2603500" y="2209800"/>
          <p14:tracePt t="115496" x="2609850" y="2209800"/>
          <p14:tracePt t="115513" x="2609850" y="2203450"/>
          <p14:tracePt t="115529" x="2584450" y="2203450"/>
          <p14:tracePt t="115545" x="2552700" y="2203450"/>
          <p14:tracePt t="115562" x="2540000" y="2197100"/>
          <p14:tracePt t="115640" x="2533650" y="2197100"/>
          <p14:tracePt t="115648" x="2527300" y="2197100"/>
          <p14:tracePt t="115665" x="2501900" y="2197100"/>
          <p14:tracePt t="115679" x="2482850" y="2203450"/>
          <p14:tracePt t="115696" x="2425700" y="2203450"/>
          <p14:tracePt t="115713" x="2419350" y="2203450"/>
          <p14:tracePt t="115790" x="2432050" y="2203450"/>
          <p14:tracePt t="115812" x="2438400" y="2197100"/>
          <p14:tracePt t="115829" x="2444750" y="2197100"/>
          <p14:tracePt t="115982" x="2451100" y="2197100"/>
          <p14:tracePt t="116798" x="2444750" y="2197100"/>
          <p14:tracePt t="116814" x="2438400" y="2197100"/>
          <p14:tracePt t="116830" x="2425700" y="2197100"/>
          <p14:tracePt t="116847" x="2419350" y="2197100"/>
          <p14:tracePt t="116864" x="2413000" y="2190750"/>
          <p14:tracePt t="116880" x="2387600" y="2190750"/>
          <p14:tracePt t="116897" x="2336800" y="2197100"/>
          <p14:tracePt t="116914" x="2279650" y="2209800"/>
          <p14:tracePt t="116933" x="2159000" y="2241550"/>
          <p14:tracePt t="116947" x="2101850" y="2241550"/>
          <p14:tracePt t="116963" x="2051050" y="2241550"/>
          <p14:tracePt t="116980" x="2025650" y="2241550"/>
          <p14:tracePt t="116997" x="1962150" y="2254250"/>
          <p14:tracePt t="117014" x="1930400" y="2273300"/>
          <p14:tracePt t="117030" x="1873250" y="2286000"/>
          <p14:tracePt t="117047" x="1822450" y="2286000"/>
          <p14:tracePt t="117063" x="1778000" y="2286000"/>
          <p14:tracePt t="117080" x="1746250" y="2292350"/>
          <p14:tracePt t="117100" x="1714500" y="2292350"/>
          <p14:tracePt t="117114" x="1682750" y="2292350"/>
          <p14:tracePt t="117131" x="1568450" y="2292350"/>
          <p14:tracePt t="117147" x="1352550" y="2286000"/>
          <p14:tracePt t="117164" x="1035050" y="2247900"/>
          <p14:tracePt t="117181" x="844550" y="2222500"/>
          <p14:tracePt t="117197" x="800100" y="2209800"/>
          <p14:tracePt t="117214" x="838200" y="2209800"/>
          <p14:tracePt t="117230" x="952500" y="2209800"/>
          <p14:tracePt t="117247" x="1123950" y="2209800"/>
          <p14:tracePt t="117264" x="1320800" y="2235200"/>
          <p14:tracePt t="117281" x="1409700" y="2247900"/>
          <p14:tracePt t="117297" x="1428750" y="2254250"/>
          <p14:tracePt t="117359" x="1435100" y="2254250"/>
          <p14:tracePt t="117368" x="1441450" y="2254250"/>
          <p14:tracePt t="117381" x="1447800" y="2254250"/>
          <p14:tracePt t="117396" x="1492250" y="2254250"/>
          <p14:tracePt t="117414" x="1549400" y="2247900"/>
          <p14:tracePt t="117416" x="1581150" y="2241550"/>
          <p14:tracePt t="117431" x="1625600" y="2241550"/>
          <p14:tracePt t="117447" x="1638300" y="2241550"/>
          <p14:tracePt t="117486" x="1644650" y="2241550"/>
          <p14:tracePt t="117498" x="1651000" y="2241550"/>
          <p14:tracePt t="117514" x="1663700" y="2241550"/>
          <p14:tracePt t="117531" x="1714500" y="2241550"/>
          <p14:tracePt t="117547" x="1752600" y="2235200"/>
          <p14:tracePt t="117564" x="1784350" y="2228850"/>
          <p14:tracePt t="117581" x="1828800" y="2216150"/>
          <p14:tracePt t="117597" x="1873250" y="2203450"/>
          <p14:tracePt t="117614" x="1981200" y="2197100"/>
          <p14:tracePt t="117631" x="2127250" y="2197100"/>
          <p14:tracePt t="117647" x="2273300" y="2203450"/>
          <p14:tracePt t="117664" x="2330450" y="2203450"/>
          <p14:tracePt t="117681" x="2336800" y="2203450"/>
          <p14:tracePt t="117791" x="2336800" y="2209800"/>
          <p14:tracePt t="117808" x="2343150" y="2209800"/>
          <p14:tracePt t="117821" x="2349500" y="2209800"/>
          <p14:tracePt t="117834" x="2381250" y="2209800"/>
          <p14:tracePt t="117837" x="2406650" y="2203450"/>
          <p14:tracePt t="117848" x="2470150" y="2184400"/>
          <p14:tracePt t="117864" x="2590800" y="2165350"/>
          <p14:tracePt t="117881" x="2686050" y="2146300"/>
          <p14:tracePt t="117898" x="2724150" y="2133600"/>
          <p14:tracePt t="117915" x="2749550" y="2120900"/>
          <p14:tracePt t="117931" x="2762250" y="2114550"/>
          <p14:tracePt t="117948" x="2774950" y="2101850"/>
          <p14:tracePt t="117965" x="2774950" y="2076450"/>
          <p14:tracePt t="117981" x="2774950" y="2044700"/>
          <p14:tracePt t="117997" x="2774950" y="2006600"/>
          <p14:tracePt t="118015" x="2755900" y="1968500"/>
          <p14:tracePt t="118031" x="2711450" y="1924050"/>
          <p14:tracePt t="118048" x="2654300" y="1892300"/>
          <p14:tracePt t="118065" x="2597150" y="1879600"/>
          <p14:tracePt t="118081" x="2520950" y="1873250"/>
          <p14:tracePt t="118098" x="2470150" y="1873250"/>
          <p14:tracePt t="118115" x="2425700" y="1873250"/>
          <p14:tracePt t="118131" x="2387600" y="1873250"/>
          <p14:tracePt t="118148" x="2349500" y="1879600"/>
          <p14:tracePt t="118164" x="2279650" y="1885950"/>
          <p14:tracePt t="118182" x="2178050" y="1892300"/>
          <p14:tracePt t="118198" x="2063750" y="1905000"/>
          <p14:tracePt t="118214" x="1981200" y="1917700"/>
          <p14:tracePt t="118231" x="1955800" y="1930400"/>
          <p14:tracePt t="118233" x="1955800" y="1943100"/>
          <p14:tracePt t="118248" x="1955800" y="1949450"/>
          <p14:tracePt t="118265" x="1981200" y="1993900"/>
          <p14:tracePt t="118281" x="2019300" y="2032000"/>
          <p14:tracePt t="118298" x="2070100" y="2082800"/>
          <p14:tracePt t="118313" x="2114550" y="2120900"/>
          <p14:tracePt t="118332" x="2133600" y="2139950"/>
          <p14:tracePt t="118348" x="2171700" y="2165350"/>
          <p14:tracePt t="118365" x="2235200" y="2184400"/>
          <p14:tracePt t="118381" x="2298700" y="2197100"/>
          <p14:tracePt t="118398" x="2438400" y="2203450"/>
          <p14:tracePt t="118415" x="2597150" y="2203450"/>
          <p14:tracePt t="118431" x="2724150" y="2190750"/>
          <p14:tracePt t="118448" x="2813050" y="2171700"/>
          <p14:tracePt t="118465" x="2857500" y="2159000"/>
          <p14:tracePt t="118481" x="2889250" y="2139950"/>
          <p14:tracePt t="118483" x="2901950" y="2133600"/>
          <p14:tracePt t="118498" x="2908300" y="2133600"/>
          <p14:tracePt t="118516" x="2921000" y="2127250"/>
          <p14:tracePt t="118531" x="2927350" y="2127250"/>
          <p14:tracePt t="118637" x="2927350" y="2120900"/>
          <p14:tracePt t="118656" x="2927350" y="2114550"/>
          <p14:tracePt t="118742" x="2921000" y="2114550"/>
          <p14:tracePt t="118758" x="2914650" y="2114550"/>
          <p14:tracePt t="118771" x="2908300" y="2114550"/>
          <p14:tracePt t="118774" x="2901950" y="2120900"/>
          <p14:tracePt t="118784" x="2895600" y="2127250"/>
          <p14:tracePt t="118798" x="2889250" y="2127250"/>
          <p14:tracePt t="118816" x="2882900" y="2133600"/>
          <p14:tracePt t="118832" x="2882900" y="2139950"/>
          <p14:tracePt t="118849" x="2876550" y="2152650"/>
          <p14:tracePt t="118865" x="2870200" y="2165350"/>
          <p14:tracePt t="118882" x="2870200" y="2178050"/>
          <p14:tracePt t="118899" x="2863850" y="2184400"/>
          <p14:tracePt t="118916" x="2857500" y="2190750"/>
          <p14:tracePt t="118932" x="2857500" y="2203450"/>
          <p14:tracePt t="118948" x="2851150" y="2203450"/>
          <p14:tracePt t="119121" x="2844800" y="2209800"/>
          <p14:tracePt t="119138" x="2838450" y="2209800"/>
          <p14:tracePt t="119151" x="2832100" y="2209800"/>
          <p14:tracePt t="119166" x="2825750" y="2209800"/>
          <p14:tracePt t="119182" x="2825750" y="2216150"/>
          <p14:tracePt t="119199" x="2819400" y="2216150"/>
          <p14:tracePt t="119262" x="2819400" y="2209800"/>
          <p14:tracePt t="119268" x="2819400" y="2203450"/>
          <p14:tracePt t="119287" x="2825750" y="2197100"/>
          <p14:tracePt t="119299" x="2832100" y="2184400"/>
          <p14:tracePt t="119316" x="2857500" y="2165350"/>
          <p14:tracePt t="119332" x="2927350" y="2159000"/>
          <p14:tracePt t="119349" x="3124200" y="2152650"/>
          <p14:tracePt t="119351" x="3213100" y="2146300"/>
          <p14:tracePt t="119365" x="3460750" y="2139950"/>
          <p14:tracePt t="119383" x="3708400" y="2133600"/>
          <p14:tracePt t="119399" x="3968750" y="2127250"/>
          <p14:tracePt t="119416" x="4254500" y="2114550"/>
          <p14:tracePt t="119433" x="4476750" y="2089150"/>
          <p14:tracePt t="119449" x="4673600" y="2070100"/>
          <p14:tracePt t="119466" x="4902200" y="2051050"/>
          <p14:tracePt t="119482" x="5219700" y="2038350"/>
          <p14:tracePt t="119499" x="5530850" y="2032000"/>
          <p14:tracePt t="119501" x="5689600" y="2032000"/>
          <p14:tracePt t="119516" x="5810250" y="2032000"/>
          <p14:tracePt t="119532" x="6019800" y="2032000"/>
          <p14:tracePt t="119549" x="6146800" y="2032000"/>
          <p14:tracePt t="119566" x="6178550" y="2032000"/>
          <p14:tracePt t="119599" x="6178550" y="2025650"/>
          <p14:tracePt t="119616" x="6172200" y="2019300"/>
          <p14:tracePt t="119667" x="6153150" y="2019300"/>
          <p14:tracePt t="119682" x="6127750" y="2032000"/>
          <p14:tracePt t="119699" x="6096000" y="2063750"/>
          <p14:tracePt t="119716" x="6096000" y="2089150"/>
          <p14:tracePt t="119733" x="6096000" y="2127250"/>
          <p14:tracePt t="119749" x="6115050" y="2178050"/>
          <p14:tracePt t="119766" x="6134100" y="2203450"/>
          <p14:tracePt t="119782" x="6146800" y="2216150"/>
          <p14:tracePt t="119799" x="6165850" y="2216150"/>
          <p14:tracePt t="119816" x="6203950" y="2216150"/>
          <p14:tracePt t="119833" x="6273800" y="2203450"/>
          <p14:tracePt t="119849" x="6356350" y="2197100"/>
          <p14:tracePt t="119867" x="6451600" y="2171700"/>
          <p14:tracePt t="119883" x="6489700" y="2152650"/>
          <p14:tracePt t="119900" x="6496050" y="2127250"/>
          <p14:tracePt t="119915" x="6464300" y="2063750"/>
          <p14:tracePt t="119933" x="6375400" y="1993900"/>
          <p14:tracePt t="119949" x="6299200" y="1949450"/>
          <p14:tracePt t="119966" x="6210300" y="1905000"/>
          <p14:tracePt t="119983" x="6102350" y="1873250"/>
          <p14:tracePt t="120000" x="6026150" y="1860550"/>
          <p14:tracePt t="120016" x="5943600" y="1847850"/>
          <p14:tracePt t="120033" x="5873750" y="1847850"/>
          <p14:tracePt t="120050" x="5765800" y="1854200"/>
          <p14:tracePt t="120066" x="5626100" y="1885950"/>
          <p14:tracePt t="120083" x="5467350" y="1917700"/>
          <p14:tracePt t="120085" x="5403850" y="1936750"/>
          <p14:tracePt t="120100" x="5314950" y="1962150"/>
          <p14:tracePt t="120117" x="5232400" y="2000250"/>
          <p14:tracePt t="120133" x="5219700" y="2006600"/>
          <p14:tracePt t="120149" x="5226050" y="2019300"/>
          <p14:tracePt t="120166" x="5283200" y="2051050"/>
          <p14:tracePt t="120183" x="5372100" y="2089150"/>
          <p14:tracePt t="120200" x="5543550" y="2139950"/>
          <p14:tracePt t="120216" x="5638800" y="2165350"/>
          <p14:tracePt t="120233" x="5772150" y="2178050"/>
          <p14:tracePt t="120248" x="5899150" y="2178050"/>
          <p14:tracePt t="120266" x="6127750" y="2165350"/>
          <p14:tracePt t="120283" x="6375400" y="2146300"/>
          <p14:tracePt t="120300" x="6705600" y="2120900"/>
          <p14:tracePt t="120316" x="7099300" y="2082800"/>
          <p14:tracePt t="120333" x="7391400" y="2057400"/>
          <p14:tracePt t="120336" x="7550150" y="2051050"/>
          <p14:tracePt t="120350" x="7696200" y="2038350"/>
          <p14:tracePt t="120366" x="7994650" y="2032000"/>
          <p14:tracePt t="120383" x="8274050" y="2032000"/>
          <p14:tracePt t="120387" x="8362950" y="2032000"/>
          <p14:tracePt t="120401" x="8566150" y="2032000"/>
          <p14:tracePt t="120416" x="8667750" y="2038350"/>
          <p14:tracePt t="120433" x="8953500" y="2038350"/>
          <p14:tracePt t="120450" x="9150350" y="2038350"/>
          <p14:tracePt t="120467" x="9398000" y="2051050"/>
          <p14:tracePt t="120483" x="9626600" y="2057400"/>
          <p14:tracePt t="120500" x="9861550" y="2070100"/>
          <p14:tracePt t="120517" x="10052050" y="2082800"/>
          <p14:tracePt t="120533" x="10242550" y="2082800"/>
          <p14:tracePt t="120550" x="10388600" y="2095500"/>
          <p14:tracePt t="120566" x="10502900" y="2101850"/>
          <p14:tracePt t="120582" x="10572750" y="2108200"/>
          <p14:tracePt t="120599" x="10598150" y="2108200"/>
          <p14:tracePt t="120676" x="10604500" y="2108200"/>
          <p14:tracePt t="120780" x="10598150" y="2108200"/>
          <p14:tracePt t="120787" x="10585450" y="2101850"/>
          <p14:tracePt t="120803" x="10572750" y="2082800"/>
          <p14:tracePt t="120818" x="10566400" y="2076450"/>
          <p14:tracePt t="120834" x="10547350" y="2057400"/>
          <p14:tracePt t="120851" x="10541000" y="2057400"/>
          <p14:tracePt t="120927" x="10541000" y="2051050"/>
          <p14:tracePt t="120933" x="10534650" y="2051050"/>
          <p14:tracePt t="120973" x="10534650" y="2044700"/>
          <p14:tracePt t="120984" x="10528300" y="2044700"/>
          <p14:tracePt t="121077" x="10534650" y="2044700"/>
          <p14:tracePt t="121085" x="10547350" y="2044700"/>
          <p14:tracePt t="121093" x="10566400" y="2044700"/>
          <p14:tracePt t="121118" x="10617200" y="2057400"/>
          <p14:tracePt t="121134" x="10636250" y="2070100"/>
          <p14:tracePt t="121150" x="10642600" y="2070100"/>
          <p14:tracePt t="121185" x="10642600" y="2076450"/>
          <p14:tracePt t="121200" x="10648950" y="2076450"/>
          <p14:tracePt t="121217" x="10668000" y="2076450"/>
          <p14:tracePt t="121234" x="10693400" y="2076450"/>
          <p14:tracePt t="121251" x="10699750" y="2076450"/>
          <p14:tracePt t="121267" x="10699750" y="2070100"/>
          <p14:tracePt t="121311" x="10699750" y="2063750"/>
          <p14:tracePt t="121351" x="10699750" y="2057400"/>
          <p14:tracePt t="121368" x="10693400" y="2057400"/>
          <p14:tracePt t="121384" x="10668000" y="2044700"/>
          <p14:tracePt t="121401" x="10579100" y="2012950"/>
          <p14:tracePt t="121417" x="10502900" y="2000250"/>
          <p14:tracePt t="121434" x="10452100" y="1993900"/>
          <p14:tracePt t="121451" x="10439400" y="1993900"/>
          <p14:tracePt t="125058" x="10394950" y="1968500"/>
          <p14:tracePt t="125071" x="10356850" y="1955800"/>
          <p14:tracePt t="125088" x="10274300" y="1936750"/>
          <p14:tracePt t="125104" x="10147300" y="1936750"/>
          <p14:tracePt t="125121" x="10090150" y="1943100"/>
          <p14:tracePt t="125138" x="10052050" y="1949450"/>
          <p14:tracePt t="125154" x="10045700" y="1955800"/>
          <p14:tracePt t="125172" x="9994900" y="2000250"/>
          <p14:tracePt t="125188" x="9861550" y="2070100"/>
          <p14:tracePt t="125204" x="9632950" y="2165350"/>
          <p14:tracePt t="125220" x="9271000" y="2298700"/>
          <p14:tracePt t="125237" x="8909050" y="2432050"/>
          <p14:tracePt t="125254" x="8591550" y="2533650"/>
          <p14:tracePt t="125270" x="8420100" y="2584450"/>
          <p14:tracePt t="125287" x="8293100" y="2628900"/>
          <p14:tracePt t="125304" x="8185150" y="2673350"/>
          <p14:tracePt t="125321" x="7994650" y="2717800"/>
          <p14:tracePt t="125324" x="7886700" y="2736850"/>
          <p14:tracePt t="125339" x="7620000" y="2755900"/>
          <p14:tracePt t="125355" x="7473950" y="2768600"/>
          <p14:tracePt t="125373" x="7213600" y="2787650"/>
          <p14:tracePt t="125387" x="6927850" y="2832100"/>
          <p14:tracePt t="125404" x="6559550" y="2895600"/>
          <p14:tracePt t="125421" x="6299200" y="2933700"/>
          <p14:tracePt t="125437" x="6096000" y="2965450"/>
          <p14:tracePt t="125454" x="5892800" y="3009900"/>
          <p14:tracePt t="125471" x="5734050" y="3060700"/>
          <p14:tracePt t="125487" x="5549900" y="3130550"/>
          <p14:tracePt t="125504" x="5372100" y="3194050"/>
          <p14:tracePt t="125521" x="5162550" y="3251200"/>
          <p14:tracePt t="125538" x="4984750" y="3295650"/>
          <p14:tracePt t="125554" x="4800600" y="3321050"/>
          <p14:tracePt t="125560" x="4724400" y="3327400"/>
          <p14:tracePt t="125571" x="4673600" y="3333750"/>
          <p14:tracePt t="125588" x="4495800" y="3340100"/>
          <p14:tracePt t="125604" x="4445000" y="3340100"/>
          <p14:tracePt t="125621" x="4324350" y="3333750"/>
          <p14:tracePt t="125637" x="4292600" y="3333750"/>
          <p14:tracePt t="125657" x="4210050" y="3314700"/>
          <p14:tracePt t="125671" x="4114800" y="3302000"/>
          <p14:tracePt t="125687" x="4013200" y="3282950"/>
          <p14:tracePt t="125704" x="3848100" y="3270250"/>
          <p14:tracePt t="125724" x="3702050" y="3257550"/>
          <p14:tracePt t="125738" x="3530600" y="3238500"/>
          <p14:tracePt t="125754" x="3422650" y="3225800"/>
          <p14:tracePt t="125771" x="3333750" y="3213100"/>
          <p14:tracePt t="125786" x="3251200" y="3213100"/>
          <p14:tracePt t="125804" x="3124200" y="3206750"/>
          <p14:tracePt t="125821" x="2959100" y="3206750"/>
          <p14:tracePt t="125838" x="2787650" y="3206750"/>
          <p14:tracePt t="125854" x="2628900" y="3194050"/>
          <p14:tracePt t="125872" x="2540000" y="3187700"/>
          <p14:tracePt t="125938" x="2520950" y="3175000"/>
          <p14:tracePt t="125954" x="2470150" y="3162300"/>
          <p14:tracePt t="125971" x="2425700" y="3149600"/>
          <p14:tracePt t="125988" x="2374900" y="3136900"/>
          <p14:tracePt t="126005" x="2368550" y="3130550"/>
          <p14:tracePt t="126021" x="2368550" y="3124200"/>
          <p14:tracePt t="126038" x="2368550" y="3117850"/>
          <p14:tracePt t="126041" x="2374900" y="3111500"/>
          <p14:tracePt t="126054" x="2374900" y="3105150"/>
          <p14:tracePt t="126071" x="2374900" y="3086100"/>
          <p14:tracePt t="126088" x="2343150" y="3054350"/>
          <p14:tracePt t="126105" x="2336800" y="3048000"/>
          <p14:tracePt t="126120" x="2305050" y="3048000"/>
          <p14:tracePt t="126138" x="2298700" y="3048000"/>
          <p14:tracePt t="126234" x="2298700" y="3041650"/>
          <p14:tracePt t="126255" x="2298700" y="3035300"/>
          <p14:tracePt t="126271" x="2305050" y="3035300"/>
          <p14:tracePt t="126288" x="2317750" y="3028950"/>
          <p14:tracePt t="126305" x="2374900" y="3028950"/>
          <p14:tracePt t="126322" x="2425700" y="3028950"/>
          <p14:tracePt t="126338" x="2463800" y="3028950"/>
          <p14:tracePt t="126355" x="2476500" y="3028950"/>
          <p14:tracePt t="126371" x="2489200" y="3028950"/>
          <p14:tracePt t="126388" x="2527300" y="3016250"/>
          <p14:tracePt t="126405" x="2565400" y="3009900"/>
          <p14:tracePt t="126421" x="2590800" y="3003550"/>
          <p14:tracePt t="126438" x="2616200" y="2997200"/>
          <p14:tracePt t="126455" x="2635250" y="2997200"/>
          <p14:tracePt t="126472" x="2641600" y="2997200"/>
          <p14:tracePt t="126611" x="2647950" y="2997200"/>
          <p14:tracePt t="126617" x="2654300" y="2997200"/>
          <p14:tracePt t="126627" x="2673350" y="2997200"/>
          <p14:tracePt t="126638" x="2686050" y="2997200"/>
          <p14:tracePt t="126656" x="2755900" y="2997200"/>
          <p14:tracePt t="126657" x="2774950" y="2997200"/>
          <p14:tracePt t="126672" x="2806700" y="2997200"/>
          <p14:tracePt t="126688" x="2851150" y="2990850"/>
          <p14:tracePt t="126705" x="2895600" y="2952750"/>
          <p14:tracePt t="126722" x="2933700" y="2914650"/>
          <p14:tracePt t="126738" x="2959100" y="2889250"/>
          <p14:tracePt t="126755" x="2978150" y="2870200"/>
          <p14:tracePt t="126772" x="2990850" y="2863850"/>
          <p14:tracePt t="126789" x="2997200" y="2857500"/>
          <p14:tracePt t="126805" x="3003550" y="2851150"/>
          <p14:tracePt t="126822" x="3022600" y="2813050"/>
          <p14:tracePt t="126838" x="3035300" y="2774950"/>
          <p14:tracePt t="126855" x="3048000" y="2711450"/>
          <p14:tracePt t="126872" x="3060700" y="2654300"/>
          <p14:tracePt t="126889" x="3067050" y="2628900"/>
          <p14:tracePt t="126892" x="3073400" y="2603500"/>
          <p14:tracePt t="126905" x="3073400" y="2597150"/>
          <p14:tracePt t="126922" x="3073400" y="2584450"/>
          <p14:tracePt t="126940" x="3073400" y="2578100"/>
          <p14:tracePt t="126972" x="3073400" y="2565400"/>
          <p14:tracePt t="126988" x="3073400" y="2552700"/>
          <p14:tracePt t="127005" x="3092450" y="2533650"/>
          <p14:tracePt t="127022" x="3136900" y="2501900"/>
          <p14:tracePt t="127039" x="3276600" y="2495550"/>
          <p14:tracePt t="127056" x="3435350" y="2470150"/>
          <p14:tracePt t="127072" x="3549650" y="2470150"/>
          <p14:tracePt t="127089" x="3657600" y="2489200"/>
          <p14:tracePt t="127106" x="3765550" y="2514600"/>
          <p14:tracePt t="127123" x="3898900" y="2546350"/>
          <p14:tracePt t="127139" x="4070350" y="2578100"/>
          <p14:tracePt t="127155" x="4184650" y="2603500"/>
          <p14:tracePt t="127172" x="4235450" y="2609850"/>
          <p14:tracePt t="127190" x="4241800" y="2616200"/>
          <p14:tracePt t="127222" x="4241800" y="2622550"/>
          <p14:tracePt t="127239" x="4241800" y="2628900"/>
          <p14:tracePt t="127256" x="4241800" y="2635250"/>
          <p14:tracePt t="127289" x="4241800" y="2641600"/>
          <p14:tracePt t="127306" x="4235450" y="2654300"/>
          <p14:tracePt t="127322" x="4222750" y="2660650"/>
          <p14:tracePt t="127339" x="4203700" y="2667000"/>
          <p14:tracePt t="127355" x="4203700" y="2673350"/>
          <p14:tracePt t="127372" x="4197350" y="2673350"/>
          <p14:tracePt t="127424" x="4203700" y="2673350"/>
          <p14:tracePt t="127556" x="4197350" y="2673350"/>
          <p14:tracePt t="127564" x="4191000" y="2679700"/>
          <p14:tracePt t="127573" x="4178300" y="2679700"/>
          <p14:tracePt t="127590" x="4146550" y="2686050"/>
          <p14:tracePt t="127606" x="4127500" y="2692400"/>
          <p14:tracePt t="127623" x="4127500" y="2698750"/>
          <p14:tracePt t="127640" x="4127500" y="2705100"/>
          <p14:tracePt t="127656" x="4133850" y="2717800"/>
          <p14:tracePt t="127793" x="4140200" y="2717800"/>
          <p14:tracePt t="127806" x="4159250" y="2717800"/>
          <p14:tracePt t="127822" x="4216400" y="2717800"/>
          <p14:tracePt t="127839" x="4298950" y="2724150"/>
          <p14:tracePt t="127856" x="4381500" y="2730500"/>
          <p14:tracePt t="127872" x="4394200" y="2736850"/>
          <p14:tracePt t="127889" x="4406900" y="2736850"/>
          <p14:tracePt t="127907" x="4425950" y="2736850"/>
          <p14:tracePt t="127923" x="4457700" y="2736850"/>
          <p14:tracePt t="127939" x="4489450" y="2730500"/>
          <p14:tracePt t="127957" x="4527550" y="2711450"/>
          <p14:tracePt t="127973" x="4552950" y="2692400"/>
          <p14:tracePt t="127989" x="4565650" y="2679700"/>
          <p14:tracePt t="128006" x="4578350" y="2667000"/>
          <p14:tracePt t="128023" x="4584700" y="2667000"/>
          <p14:tracePt t="128076" x="4584700" y="2660650"/>
          <p14:tracePt t="128202" x="4578350" y="2667000"/>
          <p14:tracePt t="128210" x="4572000" y="2667000"/>
          <p14:tracePt t="128225" x="4565650" y="2667000"/>
          <p14:tracePt t="128240" x="4565650" y="2673350"/>
          <p14:tracePt t="128256" x="4559300" y="2673350"/>
          <p14:tracePt t="128273" x="4546600" y="2679700"/>
          <p14:tracePt t="128290" x="4540250" y="2686050"/>
          <p14:tracePt t="128363" x="4533900" y="2686050"/>
          <p14:tracePt t="128369" x="4527550" y="2692400"/>
          <p14:tracePt t="128378" x="4521200" y="2692400"/>
          <p14:tracePt t="128390" x="4508500" y="2698750"/>
          <p14:tracePt t="128406" x="4495800" y="2711450"/>
          <p14:tracePt t="128423" x="4470400" y="2724150"/>
          <p14:tracePt t="128441" x="4451350" y="2730500"/>
          <p14:tracePt t="128457" x="4445000" y="2736850"/>
          <p14:tracePt t="128473" x="4432300" y="2736850"/>
          <p14:tracePt t="128490" x="4419600" y="2743200"/>
          <p14:tracePt t="128507" x="4400550" y="2743200"/>
          <p14:tracePt t="128523" x="4394200" y="2743200"/>
          <p14:tracePt t="128540" x="4381500" y="2743200"/>
          <p14:tracePt t="128619" x="4387850" y="2736850"/>
          <p14:tracePt t="128627" x="4394200" y="2724150"/>
          <p14:tracePt t="128640" x="4406900" y="2711450"/>
          <p14:tracePt t="128657" x="4438650" y="2679700"/>
          <p14:tracePt t="128673" x="4464050" y="2641600"/>
          <p14:tracePt t="128690" x="4483100" y="2609850"/>
          <p14:tracePt t="128708" x="4514850" y="2565400"/>
          <p14:tracePt t="128725" x="4527550" y="2546350"/>
          <p14:tracePt t="128740" x="4559300" y="2501900"/>
          <p14:tracePt t="128757" x="4584700" y="2457450"/>
          <p14:tracePt t="128773" x="4603750" y="2419350"/>
          <p14:tracePt t="128790" x="4616450" y="2400300"/>
          <p14:tracePt t="128807" x="4616450" y="2387600"/>
          <p14:tracePt t="128823" x="4616450" y="2381250"/>
          <p14:tracePt t="128840" x="4616450" y="2374900"/>
          <p14:tracePt t="128857" x="4610100" y="2374900"/>
          <p14:tracePt t="128874" x="4597400" y="2362200"/>
          <p14:tracePt t="128890" x="4584700" y="2349500"/>
          <p14:tracePt t="128907" x="4559300" y="2343150"/>
          <p14:tracePt t="128924" x="4533900" y="2330450"/>
          <p14:tracePt t="128940" x="4521200" y="2324100"/>
          <p14:tracePt t="128957" x="4489450" y="2317750"/>
          <p14:tracePt t="128973" x="4470400" y="2311400"/>
          <p14:tracePt t="129007" x="4451350" y="2305050"/>
          <p14:tracePt t="129023" x="4425950" y="2292350"/>
          <p14:tracePt t="129040" x="4413250" y="2286000"/>
          <p14:tracePt t="129057" x="4368800" y="2279650"/>
          <p14:tracePt t="129074" x="4311650" y="2273300"/>
          <p14:tracePt t="129090" x="4286250" y="2273300"/>
          <p14:tracePt t="129108" x="4235450" y="2266950"/>
          <p14:tracePt t="129124" x="4184650" y="2254250"/>
          <p14:tracePt t="129140" x="4152900" y="2254250"/>
          <p14:tracePt t="129157" x="4089400" y="2222500"/>
          <p14:tracePt t="129174" x="4032250" y="2203450"/>
          <p14:tracePt t="129190" x="4006850" y="2190750"/>
          <p14:tracePt t="129208" x="3956050" y="2190750"/>
          <p14:tracePt t="129224" x="3898900" y="2190750"/>
          <p14:tracePt t="129241" x="3810000" y="2203450"/>
          <p14:tracePt t="129257" x="3727450" y="2235200"/>
          <p14:tracePt t="129274" x="3670300" y="2266950"/>
          <p14:tracePt t="129291" x="3644900" y="2305050"/>
          <p14:tracePt t="129307" x="3638550" y="2343150"/>
          <p14:tracePt t="129323" x="3638550" y="2368550"/>
          <p14:tracePt t="129341" x="3638550" y="2400300"/>
          <p14:tracePt t="129357" x="3651250" y="2419350"/>
          <p14:tracePt t="129374" x="3676650" y="2444750"/>
          <p14:tracePt t="129391" x="3683000" y="2457450"/>
          <p14:tracePt t="129408" x="3733800" y="2495550"/>
          <p14:tracePt t="129424" x="3917950" y="2578100"/>
          <p14:tracePt t="129441" x="4108450" y="2641600"/>
          <p14:tracePt t="129457" x="4191000" y="2654300"/>
          <p14:tracePt t="129474" x="4324350" y="2660650"/>
          <p14:tracePt t="129491" x="4381500" y="2635250"/>
          <p14:tracePt t="129508" x="4425950" y="2603500"/>
          <p14:tracePt t="129524" x="4457700" y="2571750"/>
          <p14:tracePt t="129541" x="4489450" y="2546350"/>
          <p14:tracePt t="129557" x="4514850" y="2520950"/>
          <p14:tracePt t="129574" x="4546600" y="2489200"/>
          <p14:tracePt t="129591" x="4584700" y="2457450"/>
          <p14:tracePt t="129608" x="4616450" y="2432050"/>
          <p14:tracePt t="129624" x="4648200" y="2400300"/>
          <p14:tracePt t="129641" x="4673600" y="2381250"/>
          <p14:tracePt t="129656" x="4692650" y="2362200"/>
          <p14:tracePt t="129674" x="4699000" y="2336800"/>
          <p14:tracePt t="129691" x="4705350" y="2298700"/>
          <p14:tracePt t="129707" x="4705350" y="2273300"/>
          <p14:tracePt t="129724" x="4705350" y="2247900"/>
          <p14:tracePt t="129741" x="4692650" y="2222500"/>
          <p14:tracePt t="129758" x="4679950" y="2203450"/>
          <p14:tracePt t="129774" x="4660900" y="2190750"/>
          <p14:tracePt t="129791" x="4641850" y="2184400"/>
          <p14:tracePt t="129808" x="4622800" y="2171700"/>
          <p14:tracePt t="129824" x="4597400" y="2165350"/>
          <p14:tracePt t="129827" x="4584700" y="2165350"/>
          <p14:tracePt t="129841" x="4572000" y="2165350"/>
          <p14:tracePt t="129858" x="4521200" y="2159000"/>
          <p14:tracePt t="129860" x="4502150" y="2159000"/>
          <p14:tracePt t="129874" x="4476750" y="2159000"/>
          <p14:tracePt t="129891" x="4394200" y="2159000"/>
          <p14:tracePt t="129908" x="4337050" y="2159000"/>
          <p14:tracePt t="129925" x="4273550" y="2159000"/>
          <p14:tracePt t="129941" x="4241800" y="2159000"/>
          <p14:tracePt t="129958" x="4203700" y="2165350"/>
          <p14:tracePt t="129974" x="4184650" y="2171700"/>
          <p14:tracePt t="129990" x="4114800" y="2197100"/>
          <p14:tracePt t="130008" x="4051300" y="2222500"/>
          <p14:tracePt t="130024" x="3981450" y="2241550"/>
          <p14:tracePt t="130041" x="3898900" y="2254250"/>
          <p14:tracePt t="130058" x="3860800" y="2260600"/>
          <p14:tracePt t="130075" x="3841750" y="2260600"/>
          <p14:tracePt t="130091" x="3835400" y="2260600"/>
          <p14:tracePt t="130108" x="3822700" y="2260600"/>
          <p14:tracePt t="130125" x="3759200" y="2305050"/>
          <p14:tracePt t="130141" x="3746500" y="2324100"/>
          <p14:tracePt t="130158" x="3740150" y="2393950"/>
          <p14:tracePt t="130175" x="3740150" y="2432050"/>
          <p14:tracePt t="130191" x="3746500" y="2457450"/>
          <p14:tracePt t="130208" x="3752850" y="2482850"/>
          <p14:tracePt t="130225" x="3759200" y="2489200"/>
          <p14:tracePt t="130242" x="3759200" y="2501900"/>
          <p14:tracePt t="130258" x="3790950" y="2540000"/>
          <p14:tracePt t="130275" x="3873500" y="2609850"/>
          <p14:tracePt t="130291" x="4013200" y="2698750"/>
          <p14:tracePt t="130309" x="4140200" y="2768600"/>
          <p14:tracePt t="130325" x="4241800" y="2794000"/>
          <p14:tracePt t="130341" x="4311650" y="2794000"/>
          <p14:tracePt t="130358" x="4413250" y="2755900"/>
          <p14:tracePt t="130375" x="4559300" y="2686050"/>
          <p14:tracePt t="130391" x="4597400" y="2647950"/>
          <p14:tracePt t="130411" x="4622800" y="2609850"/>
          <p14:tracePt t="130425" x="4635500" y="2571750"/>
          <p14:tracePt t="130441" x="4648200" y="2540000"/>
          <p14:tracePt t="130458" x="4654550" y="2508250"/>
          <p14:tracePt t="130475" x="4660900" y="2476500"/>
          <p14:tracePt t="130492" x="4673600" y="2438400"/>
          <p14:tracePt t="130508" x="4673600" y="2413000"/>
          <p14:tracePt t="130525" x="4673600" y="2387600"/>
          <p14:tracePt t="130542" x="4673600" y="2368550"/>
          <p14:tracePt t="130558" x="4667250" y="2349500"/>
          <p14:tracePt t="130575" x="4660900" y="2330450"/>
          <p14:tracePt t="130593" x="4648200" y="2317750"/>
          <p14:tracePt t="130608" x="4622800" y="2305050"/>
          <p14:tracePt t="130625" x="4559300" y="2292350"/>
          <p14:tracePt t="130642" x="4489450" y="2286000"/>
          <p14:tracePt t="130658" x="4413250" y="2279650"/>
          <p14:tracePt t="130675" x="4337050" y="2273300"/>
          <p14:tracePt t="130692" x="4279900" y="2273300"/>
          <p14:tracePt t="130708" x="4241800" y="2266950"/>
          <p14:tracePt t="130725" x="4210050" y="2260600"/>
          <p14:tracePt t="130742" x="4165600" y="2260600"/>
          <p14:tracePt t="130758" x="4089400" y="2260600"/>
          <p14:tracePt t="130775" x="3975100" y="2273300"/>
          <p14:tracePt t="130792" x="3860800" y="2273300"/>
          <p14:tracePt t="130810" x="3778250" y="2273300"/>
          <p14:tracePt t="130812" x="3727450" y="2260600"/>
          <p14:tracePt t="130825" x="3683000" y="2254250"/>
          <p14:tracePt t="130827" x="3651250" y="2254250"/>
          <p14:tracePt t="130842" x="3625850" y="2254250"/>
          <p14:tracePt t="130844" x="3606800" y="2254250"/>
          <p14:tracePt t="130859" x="3581400" y="2254250"/>
          <p14:tracePt t="130875" x="3562350" y="2254250"/>
          <p14:tracePt t="130877" x="3530600" y="2260600"/>
          <p14:tracePt t="130892" x="3467100" y="2286000"/>
          <p14:tracePt t="130909" x="3384550" y="2305050"/>
          <p14:tracePt t="130925" x="3276600" y="2324100"/>
          <p14:tracePt t="130942" x="3213100" y="2336800"/>
          <p14:tracePt t="130959" x="3200400" y="2336800"/>
          <p14:tracePt t="130992" x="3200400" y="2343150"/>
          <p14:tracePt t="131009" x="3206750" y="2349500"/>
          <p14:tracePt t="131025" x="3213100" y="2368550"/>
          <p14:tracePt t="131042" x="3219450" y="2400300"/>
          <p14:tracePt t="131059" x="3206750" y="2419350"/>
          <p14:tracePt t="131075" x="3194050" y="2425700"/>
          <p14:tracePt t="131092" x="3155950" y="2432050"/>
          <p14:tracePt t="131109" x="3105150" y="2438400"/>
          <p14:tracePt t="131126" x="3079750" y="2444750"/>
          <p14:tracePt t="131142" x="3048000" y="2451100"/>
          <p14:tracePt t="131159" x="2978150" y="2457450"/>
          <p14:tracePt t="131175" x="2844800" y="2457450"/>
          <p14:tracePt t="131192" x="2679700" y="2457450"/>
          <p14:tracePt t="131209" x="2616200" y="2451100"/>
          <p14:tracePt t="131225" x="2609850" y="2451100"/>
          <p14:tracePt t="131242" x="2590800" y="2451100"/>
          <p14:tracePt t="131259" x="2540000" y="2463800"/>
          <p14:tracePt t="131276" x="2444750" y="2482850"/>
          <p14:tracePt t="131292" x="2292350" y="2501900"/>
          <p14:tracePt t="131309" x="2178050" y="2514600"/>
          <p14:tracePt t="131325" x="2070100" y="2520950"/>
          <p14:tracePt t="131342" x="2006600" y="2527300"/>
          <p14:tracePt t="131359" x="1949450" y="2533650"/>
          <p14:tracePt t="131376" x="1860550" y="2546350"/>
          <p14:tracePt t="131392" x="1714500" y="2559050"/>
          <p14:tracePt t="131409" x="1479550" y="2571750"/>
          <p14:tracePt t="131426" x="1339850" y="2578100"/>
          <p14:tracePt t="131443" x="1250950" y="2578100"/>
          <p14:tracePt t="131459" x="1244600" y="2578100"/>
          <p14:tracePt t="131492" x="1231900" y="2584450"/>
          <p14:tracePt t="131509" x="1168400" y="2590800"/>
          <p14:tracePt t="131526" x="1066800" y="2584450"/>
          <p14:tracePt t="131542" x="927100" y="2584450"/>
          <p14:tracePt t="131559" x="831850" y="2584450"/>
          <p14:tracePt t="131576" x="812800" y="2584450"/>
          <p14:tracePt t="131593" x="819150" y="2584450"/>
          <p14:tracePt t="131609" x="844550" y="2584450"/>
          <p14:tracePt t="131626" x="869950" y="2597150"/>
          <p14:tracePt t="131642" x="869950" y="2609850"/>
          <p14:tracePt t="131659" x="869950" y="2616200"/>
          <p14:tracePt t="131676" x="869950" y="2628900"/>
          <p14:tracePt t="131692" x="882650" y="2635250"/>
          <p14:tracePt t="131710" x="914400" y="2641600"/>
          <p14:tracePt t="131726" x="1022350" y="2673350"/>
          <p14:tracePt t="131742" x="1231900" y="2705100"/>
          <p14:tracePt t="131759" x="1562100" y="2749550"/>
          <p14:tracePt t="131762" x="1765300" y="2774950"/>
          <p14:tracePt t="131776" x="1949450" y="2794000"/>
          <p14:tracePt t="131797" x="2463800" y="2863850"/>
          <p14:tracePt t="131809" x="2584450" y="2876550"/>
          <p14:tracePt t="131826" x="2876550" y="2908300"/>
          <p14:tracePt t="131843" x="3048000" y="2908300"/>
          <p14:tracePt t="131860" x="3232150" y="2908300"/>
          <p14:tracePt t="131876" x="3422650" y="2895600"/>
          <p14:tracePt t="131893" x="3575050" y="2882900"/>
          <p14:tracePt t="131910" x="3689350" y="2876550"/>
          <p14:tracePt t="131927" x="3784600" y="2844800"/>
          <p14:tracePt t="131943" x="3873500" y="2806700"/>
          <p14:tracePt t="131959" x="3968750" y="2762250"/>
          <p14:tracePt t="131977" x="4070350" y="2711450"/>
          <p14:tracePt t="131992" x="4184650" y="2673350"/>
          <p14:tracePt t="132010" x="4324350" y="2628900"/>
          <p14:tracePt t="132026" x="4445000" y="2584450"/>
          <p14:tracePt t="132044" x="4540250" y="2540000"/>
          <p14:tracePt t="132059" x="4565650" y="2520950"/>
          <p14:tracePt t="132077" x="4572000" y="2501900"/>
          <p14:tracePt t="132093" x="4578350" y="2482850"/>
          <p14:tracePt t="132110" x="4584700" y="2457450"/>
          <p14:tracePt t="132126" x="4584700" y="2432050"/>
          <p14:tracePt t="132143" x="4578350" y="2400300"/>
          <p14:tracePt t="132160" x="4552950" y="2374900"/>
          <p14:tracePt t="132176" x="4521200" y="2355850"/>
          <p14:tracePt t="132193" x="4476750" y="2330450"/>
          <p14:tracePt t="132210" x="4438650" y="2311400"/>
          <p14:tracePt t="132227" x="4406900" y="2305050"/>
          <p14:tracePt t="132244" x="4394200" y="2298700"/>
          <p14:tracePt t="132260" x="4368800" y="2292350"/>
          <p14:tracePt t="132276" x="4292600" y="2279650"/>
          <p14:tracePt t="132296" x="4159250" y="2273300"/>
          <p14:tracePt t="132310" x="3994150" y="2260600"/>
          <p14:tracePt t="132327" x="3886200" y="2260600"/>
          <p14:tracePt t="132343" x="3784600" y="2260600"/>
          <p14:tracePt t="132360" x="3746500" y="2266950"/>
          <p14:tracePt t="132377" x="3708400" y="2279650"/>
          <p14:tracePt t="132397" x="3632200" y="2311400"/>
          <p14:tracePt t="132415" x="3492500" y="2349500"/>
          <p14:tracePt t="132426" x="3429000" y="2362200"/>
          <p14:tracePt t="132428" x="3365500" y="2368550"/>
          <p14:tracePt t="132443" x="3327400" y="2368550"/>
          <p14:tracePt t="132460" x="3086100" y="2368550"/>
          <p14:tracePt t="132477" x="3054350" y="2368550"/>
          <p14:tracePt t="132493" x="2946400" y="2381250"/>
          <p14:tracePt t="132510" x="2921000" y="2400300"/>
          <p14:tracePt t="132527" x="2863850" y="2457450"/>
          <p14:tracePt t="132543" x="2832100" y="2482850"/>
          <p14:tracePt t="132560" x="2673350" y="2590800"/>
          <p14:tracePt t="132575" x="2578100" y="2647950"/>
          <p14:tracePt t="132593" x="2533650" y="2692400"/>
          <p14:tracePt t="132610" x="2527300" y="2724150"/>
          <p14:tracePt t="132627" x="2559050" y="2755900"/>
          <p14:tracePt t="132644" x="2622550" y="2794000"/>
          <p14:tracePt t="132661" x="2711450" y="2851150"/>
          <p14:tracePt t="132664" x="2762250" y="2882900"/>
          <p14:tracePt t="132676" x="2819400" y="2914650"/>
          <p14:tracePt t="132678" x="2876550" y="2946400"/>
          <p14:tracePt t="132693" x="2940050" y="2984500"/>
          <p14:tracePt t="132695" x="3003550" y="3022600"/>
          <p14:tracePt t="132710" x="3067050" y="3054350"/>
          <p14:tracePt t="132712" x="3130550" y="3086100"/>
          <p14:tracePt t="132729" x="3244850" y="3136900"/>
          <p14:tracePt t="132743" x="3302000" y="3149600"/>
          <p14:tracePt t="132745" x="3397250" y="3162300"/>
          <p14:tracePt t="132760" x="3473450" y="3162300"/>
          <p14:tracePt t="132761" x="3549650" y="3155950"/>
          <p14:tracePt t="132777" x="3702050" y="3117850"/>
          <p14:tracePt t="132794" x="3835400" y="3079750"/>
          <p14:tracePt t="132810" x="3930650" y="3028950"/>
          <p14:tracePt t="132827" x="3994150" y="2984500"/>
          <p14:tracePt t="132844" x="4038600" y="2933700"/>
          <p14:tracePt t="132860" x="4076700" y="2895600"/>
          <p14:tracePt t="132877" x="4095750" y="2863850"/>
          <p14:tracePt t="132894" x="4108450" y="2825750"/>
          <p14:tracePt t="132910" x="4108450" y="2806700"/>
          <p14:tracePt t="132928" x="4083050" y="2781300"/>
          <p14:tracePt t="132930" x="4070350" y="2774950"/>
          <p14:tracePt t="132944" x="4057650" y="2762250"/>
          <p14:tracePt t="132945" x="4044950" y="2755900"/>
          <p14:tracePt t="132960" x="4038600" y="2749550"/>
          <p14:tracePt t="132961" x="4032250" y="2749550"/>
          <p14:tracePt t="132978" x="4025900" y="2743200"/>
          <p14:tracePt t="133010" x="4006850" y="2749550"/>
          <p14:tracePt t="133027" x="3968750" y="2762250"/>
          <p14:tracePt t="133044" x="3949700" y="2762250"/>
          <p14:tracePt t="133060" x="3949700" y="2768600"/>
          <p14:tracePt t="133077" x="3943350" y="2768600"/>
          <p14:tracePt t="133094" x="3943350" y="2774950"/>
          <p14:tracePt t="133110" x="3943350" y="2781300"/>
          <p14:tracePt t="133127" x="3943350" y="2787650"/>
          <p14:tracePt t="133144" x="3943350" y="2794000"/>
          <p14:tracePt t="135614" x="3937000" y="2794000"/>
          <p14:tracePt t="135623" x="3917950" y="2787650"/>
          <p14:tracePt t="135634" x="3873500" y="2781300"/>
          <p14:tracePt t="135638" x="3810000" y="2781300"/>
          <p14:tracePt t="135646" x="3740150" y="2781300"/>
          <p14:tracePt t="135663" x="3638550" y="2825750"/>
          <p14:tracePt t="135679" x="3644900" y="2876550"/>
          <p14:tracePt t="135685" x="3689350" y="2908300"/>
          <p14:tracePt t="135696" x="3727450" y="2933700"/>
          <p14:tracePt t="135712" x="3784600" y="2965450"/>
          <p14:tracePt t="135729" x="3765550" y="2971800"/>
          <p14:tracePt t="135746" x="3695700" y="2971800"/>
          <p14:tracePt t="135763" x="3581400" y="2952750"/>
          <p14:tracePt t="135779" x="3460750" y="2952750"/>
          <p14:tracePt t="135780" x="3371850" y="2971800"/>
          <p14:tracePt t="135796" x="3308350" y="2990850"/>
          <p14:tracePt t="135813" x="3181350" y="3041650"/>
          <p14:tracePt t="135829" x="3149600" y="3086100"/>
          <p14:tracePt t="135845" x="3105150" y="3124200"/>
          <p14:tracePt t="135863" x="2895600" y="3149600"/>
          <p14:tracePt t="135879" x="2273300" y="3111500"/>
          <p14:tracePt t="135896" x="1905000" y="3060700"/>
          <p14:tracePt t="135912" x="1708150" y="3016250"/>
          <p14:tracePt t="135931" x="1701800" y="3009900"/>
          <p14:tracePt t="135946" x="1758950" y="3009900"/>
          <p14:tracePt t="135963" x="1841500" y="3028950"/>
          <p14:tracePt t="135980" x="1828800" y="3041650"/>
          <p14:tracePt t="135996" x="1727200" y="3048000"/>
          <p14:tracePt t="136013" x="1517650" y="3028950"/>
          <p14:tracePt t="136029" x="1327150" y="2971800"/>
          <p14:tracePt t="136046" x="1244600" y="2933700"/>
          <p14:tracePt t="136064" x="1244600" y="2914650"/>
          <p14:tracePt t="136079" x="1270000" y="2908300"/>
          <p14:tracePt t="136096" x="1276350" y="2901950"/>
          <p14:tracePt t="136113" x="1225550" y="2876550"/>
          <p14:tracePt t="136130" x="990600" y="2819400"/>
          <p14:tracePt t="136146" x="647700" y="2749550"/>
          <p14:tracePt t="136163" x="330200" y="2686050"/>
          <p14:tracePt t="136182" x="152400" y="2641600"/>
          <p14:tracePt t="136197" x="152400" y="2628900"/>
          <p14:tracePt t="136213" x="228600" y="2628900"/>
          <p14:tracePt t="136230" x="349250" y="2628900"/>
          <p14:tracePt t="136247" x="438150" y="2628900"/>
          <p14:tracePt t="136263" x="438150" y="2622550"/>
          <p14:tracePt t="136305" x="431800" y="2622550"/>
          <p14:tracePt t="136354" x="438150" y="2622550"/>
          <p14:tracePt t="136366" x="444500" y="2628900"/>
          <p14:tracePt t="136372" x="450850" y="2628900"/>
          <p14:tracePt t="136381" x="450850" y="2635250"/>
          <p14:tracePt t="136397" x="450850" y="2641600"/>
          <p14:tracePt t="136413" x="457200" y="2641600"/>
          <p14:tracePt t="136430" x="457200" y="2647950"/>
          <p14:tracePt t="136446" x="463550" y="2654300"/>
          <p14:tracePt t="136463" x="476250" y="2667000"/>
          <p14:tracePt t="136481" x="501650" y="2679700"/>
          <p14:tracePt t="136497" x="546100" y="2705100"/>
          <p14:tracePt t="136514" x="596900" y="2730500"/>
          <p14:tracePt t="136530" x="609600" y="2736850"/>
          <p14:tracePt t="136566" x="615950" y="2736850"/>
          <p14:tracePt t="136581" x="641350" y="2724150"/>
          <p14:tracePt t="136597" x="679450" y="2692400"/>
          <p14:tracePt t="136613" x="704850" y="2667000"/>
          <p14:tracePt t="136630" x="742950" y="2635250"/>
          <p14:tracePt t="136647" x="762000" y="2622550"/>
          <p14:tracePt t="136729" x="762000" y="2616200"/>
          <p14:tracePt t="136746" x="768350" y="2609850"/>
          <p14:tracePt t="136754" x="774700" y="2609850"/>
          <p14:tracePt t="136763" x="781050" y="2603500"/>
          <p14:tracePt t="136780" x="806450" y="2590800"/>
          <p14:tracePt t="136797" x="844550" y="2578100"/>
          <p14:tracePt t="136814" x="869950" y="2571750"/>
          <p14:tracePt t="136830" x="863600" y="2571750"/>
          <p14:tracePt t="136847" x="844550" y="2571750"/>
          <p14:tracePt t="136851" x="838200" y="2571750"/>
          <p14:tracePt t="136900" x="850900" y="2571750"/>
          <p14:tracePt t="136906" x="857250" y="2571750"/>
          <p14:tracePt t="136915" x="889000" y="2571750"/>
          <p14:tracePt t="136930" x="971550" y="2578100"/>
          <p14:tracePt t="136947" x="1308100" y="2641600"/>
          <p14:tracePt t="136963" x="1409700" y="2692400"/>
          <p14:tracePt t="136980" x="1403350" y="2698750"/>
          <p14:tracePt t="136997" x="1403350" y="2705100"/>
          <p14:tracePt t="137030" x="1403350" y="2692400"/>
          <p14:tracePt t="137047" x="1409700" y="2679700"/>
          <p14:tracePt t="137064" x="1435100" y="2660650"/>
          <p14:tracePt t="137080" x="1447800" y="2654300"/>
          <p14:tracePt t="137192" x="1454150" y="2654300"/>
          <p14:tracePt t="137200" x="1460500" y="2647950"/>
          <p14:tracePt t="137214" x="1466850" y="2641600"/>
          <p14:tracePt t="137231" x="1479550" y="2635250"/>
          <p14:tracePt t="137280" x="1460500" y="2628900"/>
          <p14:tracePt t="137298" x="1422400" y="2622550"/>
          <p14:tracePt t="137314" x="1403350" y="2622550"/>
          <p14:tracePt t="137330" x="1397000" y="2622550"/>
          <p14:tracePt t="137347" x="1390650" y="2622550"/>
          <p14:tracePt t="137364" x="1390650" y="2616200"/>
          <p14:tracePt t="137381" x="1390650" y="2609850"/>
          <p14:tracePt t="137414" x="1397000" y="2609850"/>
          <p14:tracePt t="137601" x="1397000" y="2616200"/>
          <p14:tracePt t="137614" x="1397000" y="2622550"/>
          <p14:tracePt t="137726" x="1397000" y="2628900"/>
          <p14:tracePt t="137731" x="1397000" y="2635250"/>
          <p14:tracePt t="137764" x="1397000" y="2647950"/>
          <p14:tracePt t="137781" x="1397000" y="2660650"/>
          <p14:tracePt t="137801" x="1390650" y="2667000"/>
          <p14:tracePt t="137841" x="1397000" y="2667000"/>
          <p14:tracePt t="137857" x="1428750" y="2673350"/>
          <p14:tracePt t="137882" x="1441450" y="2673350"/>
          <p14:tracePt t="137898" x="1479550" y="2679700"/>
          <p14:tracePt t="137915" x="1492250" y="2686050"/>
          <p14:tracePt t="137931" x="1498600" y="2692400"/>
          <p14:tracePt t="137948" x="1504950" y="2698750"/>
          <p14:tracePt t="137964" x="1504950" y="2705100"/>
          <p14:tracePt t="137998" x="1504950" y="2711450"/>
          <p14:tracePt t="138031" x="1511300" y="2711450"/>
          <p14:tracePt t="138235" x="1511300" y="2705100"/>
          <p14:tracePt t="138342" x="1517650" y="2705100"/>
          <p14:tracePt t="138352" x="1530350" y="2705100"/>
          <p14:tracePt t="138369" x="1549400" y="2711450"/>
          <p14:tracePt t="138377" x="1574800" y="2711450"/>
          <p14:tracePt t="138383" x="1581150" y="2717800"/>
          <p14:tracePt t="138398" x="1733550" y="2749550"/>
          <p14:tracePt t="138415" x="2038350" y="2794000"/>
          <p14:tracePt t="138432" x="2463800" y="2851150"/>
          <p14:tracePt t="138449" x="3136900" y="2927350"/>
          <p14:tracePt t="138465" x="4044950" y="3009900"/>
          <p14:tracePt t="138482" x="5060950" y="3098800"/>
          <p14:tracePt t="138498" x="5956300" y="3200400"/>
          <p14:tracePt t="138515" x="6623050" y="3289300"/>
          <p14:tracePt t="138532" x="7048500" y="3352800"/>
          <p14:tracePt t="138548" x="7283450" y="3397250"/>
          <p14:tracePt t="138565" x="7410450" y="3422650"/>
          <p14:tracePt t="138582" x="7442200" y="3429000"/>
          <p14:tracePt t="138599" x="7461250" y="3435350"/>
          <p14:tracePt t="138615" x="7493000" y="3435350"/>
          <p14:tracePt t="138634" x="7505700" y="3435350"/>
          <p14:tracePt t="138648" x="7505700" y="3416300"/>
          <p14:tracePt t="138665" x="7493000" y="3378200"/>
          <p14:tracePt t="138682" x="7473950" y="3340100"/>
          <p14:tracePt t="138698" x="7467600" y="3321050"/>
          <p14:tracePt t="138715" x="7493000" y="3295650"/>
          <p14:tracePt t="138732" x="7550150" y="3276600"/>
          <p14:tracePt t="138749" x="7626350" y="3263900"/>
          <p14:tracePt t="138765" x="7702550" y="3251200"/>
          <p14:tracePt t="138782" x="7747000" y="3244850"/>
          <p14:tracePt t="138799" x="7759700" y="3194050"/>
          <p14:tracePt t="138817" x="7753350" y="3155950"/>
          <p14:tracePt t="138832" x="7753350" y="3111500"/>
          <p14:tracePt t="138849" x="7766050" y="3079750"/>
          <p14:tracePt t="138865" x="7797800" y="3041650"/>
          <p14:tracePt t="138882" x="7823200" y="3009900"/>
          <p14:tracePt t="138898" x="7835900" y="2978150"/>
          <p14:tracePt t="138915" x="7835900" y="2952750"/>
          <p14:tracePt t="138932" x="7842250" y="2940050"/>
          <p14:tracePt t="138949" x="7835900" y="2921000"/>
          <p14:tracePt t="138965" x="7810500" y="2857500"/>
          <p14:tracePt t="138982" x="7797800" y="2787650"/>
          <p14:tracePt t="138999" x="7797800" y="2755900"/>
          <p14:tracePt t="139015" x="7804150" y="2743200"/>
          <p14:tracePt t="139032" x="7810500" y="2730500"/>
          <p14:tracePt t="141396" x="7816850" y="2730500"/>
          <p14:tracePt t="141728" x="7816850" y="2717800"/>
          <p14:tracePt t="141752" x="7785100" y="2647950"/>
          <p14:tracePt t="141769" x="7727950" y="2540000"/>
          <p14:tracePt t="141785" x="7721600" y="2533650"/>
          <p14:tracePt t="141801" x="7721600" y="2527300"/>
          <p14:tracePt t="141918" x="7734300" y="2527300"/>
          <p14:tracePt t="141935" x="7791450" y="2533650"/>
          <p14:tracePt t="141952" x="7899400" y="2565400"/>
          <p14:tracePt t="141969" x="8134350" y="2635250"/>
          <p14:tracePt t="141985" x="8159750" y="2641600"/>
          <p14:tracePt t="142001" x="8153400" y="2654300"/>
          <p14:tracePt t="142018" x="8064500" y="2660650"/>
          <p14:tracePt t="142035" x="8051800" y="2660650"/>
          <p14:tracePt t="142052" x="8026400" y="2654300"/>
          <p14:tracePt t="142068" x="8039100" y="2635250"/>
          <p14:tracePt t="142085" x="8070850" y="2628900"/>
          <p14:tracePt t="142101" x="8147050" y="2616200"/>
          <p14:tracePt t="142118" x="8197850" y="2609850"/>
          <p14:tracePt t="142135" x="8216900" y="2603500"/>
          <p14:tracePt t="142168" x="8197850" y="2603500"/>
          <p14:tracePt t="142185" x="8166100" y="2616200"/>
          <p14:tracePt t="142187" x="8140700" y="2622550"/>
          <p14:tracePt t="142202" x="8128000" y="2622550"/>
          <p14:tracePt t="142218" x="8108950" y="2628900"/>
          <p14:tracePt t="142234" x="8102600" y="2628900"/>
          <p14:tracePt t="142268" x="8089900" y="2635250"/>
          <p14:tracePt t="142285" x="8039100" y="2654300"/>
          <p14:tracePt t="142301" x="7969250" y="2667000"/>
          <p14:tracePt t="142318" x="7899400" y="2679700"/>
          <p14:tracePt t="142335" x="7842250" y="2692400"/>
          <p14:tracePt t="142351" x="7791450" y="2698750"/>
          <p14:tracePt t="142368" x="7778750" y="2711450"/>
          <p14:tracePt t="142385" x="7772400" y="2717800"/>
          <p14:tracePt t="142403" x="7766050" y="2736850"/>
          <p14:tracePt t="142418" x="7759700" y="2755900"/>
          <p14:tracePt t="142435" x="7753350" y="2781300"/>
          <p14:tracePt t="142452" x="7753350" y="2819400"/>
          <p14:tracePt t="142468" x="7766050" y="2844800"/>
          <p14:tracePt t="142485" x="7797800" y="2882900"/>
          <p14:tracePt t="142501" x="7823200" y="2895600"/>
          <p14:tracePt t="142518" x="7854950" y="2921000"/>
          <p14:tracePt t="142535" x="7880350" y="2933700"/>
          <p14:tracePt t="142551" x="7893050" y="2952750"/>
          <p14:tracePt t="142568" x="7893050" y="2971800"/>
          <p14:tracePt t="142585" x="7893050" y="2978150"/>
          <p14:tracePt t="142602" x="7893050" y="2984500"/>
          <p14:tracePt t="142656" x="7899400" y="2984500"/>
          <p14:tracePt t="142675" x="7905750" y="2984500"/>
          <p14:tracePt t="142685" x="7912100" y="2978150"/>
          <p14:tracePt t="142702" x="7924800" y="2971800"/>
          <p14:tracePt t="142718" x="7931150" y="2971800"/>
          <p14:tracePt t="142735" x="7937500" y="2965450"/>
          <p14:tracePt t="142752" x="7943850" y="2959100"/>
          <p14:tracePt t="142768" x="7950200" y="2959100"/>
          <p14:tracePt t="142814" x="7956550" y="2959100"/>
          <p14:tracePt t="142845" x="7956550" y="2965450"/>
          <p14:tracePt t="142863" x="7956550" y="2971800"/>
          <p14:tracePt t="142878" x="7956550" y="2978150"/>
          <p14:tracePt t="142888" x="7962900" y="2978150"/>
          <p14:tracePt t="142902" x="7962900" y="2984500"/>
          <p14:tracePt t="142918" x="7962900" y="2990850"/>
          <p14:tracePt t="142952" x="7969250" y="2997200"/>
          <p14:tracePt t="143026" x="7969250" y="3003550"/>
          <p14:tracePt t="143063" x="7969250" y="3009900"/>
          <p14:tracePt t="143216" x="7969250" y="3016250"/>
          <p14:tracePt t="143224" x="7956550" y="3028950"/>
          <p14:tracePt t="143235" x="7943850" y="3035300"/>
          <p14:tracePt t="143252" x="7937500" y="3041650"/>
          <p14:tracePt t="143269" x="7931150" y="3048000"/>
          <p14:tracePt t="143289" x="7931150" y="3054350"/>
          <p14:tracePt t="143378" x="7937500" y="3054350"/>
          <p14:tracePt t="143393" x="7943850" y="3067050"/>
          <p14:tracePt t="143402" x="7956550" y="3086100"/>
          <p14:tracePt t="143419" x="7975600" y="3105150"/>
          <p14:tracePt t="143436" x="7988300" y="3105150"/>
          <p14:tracePt t="143452" x="8026400" y="3105150"/>
          <p14:tracePt t="143469" x="8039100" y="3105150"/>
          <p14:tracePt t="143486" x="8039100" y="3136900"/>
          <p14:tracePt t="143502" x="8058150" y="3244850"/>
          <p14:tracePt t="143520" x="8064500" y="3302000"/>
          <p14:tracePt t="143521" x="8064500" y="3308350"/>
          <p14:tracePt t="143536" x="8058150" y="3308350"/>
          <p14:tracePt t="143821" x="8058150" y="3302000"/>
          <p14:tracePt t="143828" x="8058150" y="3295650"/>
          <p14:tracePt t="143838" x="8051800" y="3282950"/>
          <p14:tracePt t="143853" x="8045450" y="3251200"/>
          <p14:tracePt t="143869" x="8045450" y="3232150"/>
          <p14:tracePt t="143886" x="8039100" y="3232150"/>
          <p14:tracePt t="143919" x="8026400" y="3225800"/>
          <p14:tracePt t="143936" x="8013700" y="3219450"/>
          <p14:tracePt t="143953" x="8001000" y="3206750"/>
          <p14:tracePt t="143970" x="7988300" y="3194050"/>
          <p14:tracePt t="143986" x="7988300" y="3175000"/>
          <p14:tracePt t="144003" x="7994650" y="3162300"/>
          <p14:tracePt t="144020" x="8013700" y="3143250"/>
          <p14:tracePt t="144037" x="8026400" y="3092450"/>
          <p14:tracePt t="144053" x="8026400" y="3079750"/>
          <p14:tracePt t="144070" x="8026400" y="3022600"/>
          <p14:tracePt t="144086" x="8026400" y="2984500"/>
          <p14:tracePt t="144103" x="8045450" y="2940050"/>
          <p14:tracePt t="144120" x="8070850" y="2901950"/>
          <p14:tracePt t="144136" x="8108950" y="2857500"/>
          <p14:tracePt t="144156" x="8166100" y="2794000"/>
          <p14:tracePt t="144169" x="8197850" y="2755900"/>
          <p14:tracePt t="144186" x="8216900" y="2711450"/>
          <p14:tracePt t="144203" x="8223250" y="2686050"/>
          <p14:tracePt t="144220" x="8223250" y="2660650"/>
          <p14:tracePt t="144237" x="8223250" y="2641600"/>
          <p14:tracePt t="144253" x="8223250" y="2635250"/>
          <p14:tracePt t="144320" x="8223250" y="2641600"/>
          <p14:tracePt t="144336" x="8223250" y="2654300"/>
          <p14:tracePt t="144353" x="8216900" y="2667000"/>
          <p14:tracePt t="144370" x="8191500" y="2679700"/>
          <p14:tracePt t="144387" x="8178800" y="2686050"/>
          <p14:tracePt t="144403" x="8172450" y="2692400"/>
          <p14:tracePt t="144420" x="8166100" y="2698750"/>
          <p14:tracePt t="144436" x="8159750" y="2705100"/>
          <p14:tracePt t="144453" x="8153400" y="2711450"/>
          <p14:tracePt t="144470" x="8147050" y="2717800"/>
          <p14:tracePt t="144508" x="8147050" y="2724150"/>
          <p14:tracePt t="144537" x="8159750" y="2730500"/>
          <p14:tracePt t="144553" x="8178800" y="2736850"/>
          <p14:tracePt t="144570" x="8185150" y="2743200"/>
          <p14:tracePt t="144586" x="8191500" y="2755900"/>
          <p14:tracePt t="144604" x="8191500" y="2768600"/>
          <p14:tracePt t="144620" x="8197850" y="2787650"/>
          <p14:tracePt t="144637" x="8204200" y="2794000"/>
          <p14:tracePt t="144844" x="8210550" y="2794000"/>
          <p14:tracePt t="144956" x="8210550" y="2787650"/>
          <p14:tracePt t="144974" x="8210550" y="2781300"/>
          <p14:tracePt t="144994" x="8235950" y="2774950"/>
          <p14:tracePt t="145030" x="8242300" y="2774950"/>
          <p14:tracePt t="145053" x="8248650" y="2774950"/>
          <p14:tracePt t="145070" x="8261350" y="2774950"/>
          <p14:tracePt t="145087" x="8280400" y="2774950"/>
          <p14:tracePt t="145104" x="8312150" y="2768600"/>
          <p14:tracePt t="145120" x="8356600" y="2768600"/>
          <p14:tracePt t="145137" x="8382000" y="2768600"/>
          <p14:tracePt t="145154" x="8394700" y="2768600"/>
          <p14:tracePt t="145171" x="8407400" y="2762250"/>
          <p14:tracePt t="145208" x="8413750" y="2755900"/>
          <p14:tracePt t="145220" x="8420100" y="2749550"/>
          <p14:tracePt t="145237" x="8445500" y="2724150"/>
          <p14:tracePt t="145254" x="8451850" y="2717800"/>
          <p14:tracePt t="145344" x="8458200" y="2711450"/>
          <p14:tracePt t="145350" x="8458200" y="2705100"/>
          <p14:tracePt t="145358" x="8464550" y="2698750"/>
          <p14:tracePt t="145626" x="8458200" y="2698750"/>
          <p14:tracePt t="145631" x="8458200" y="2692400"/>
          <p14:tracePt t="145919" x="8458200" y="2705100"/>
          <p14:tracePt t="145982" x="8464550" y="2705100"/>
          <p14:tracePt t="145995" x="8470900" y="2705100"/>
          <p14:tracePt t="146006" x="8470900" y="2698750"/>
          <p14:tracePt t="146025" x="8477250" y="2692400"/>
          <p14:tracePt t="146056" x="8502650" y="2686050"/>
          <p14:tracePt t="146072" x="8521700" y="2679700"/>
          <p14:tracePt t="146088" x="8578850" y="2673350"/>
          <p14:tracePt t="146105" x="8636000" y="2673350"/>
          <p14:tracePt t="146121" x="8655050" y="2667000"/>
          <p14:tracePt t="146138" x="8686800" y="2667000"/>
          <p14:tracePt t="146155" x="8705850" y="2660650"/>
          <p14:tracePt t="146171" x="8712200" y="2660650"/>
          <p14:tracePt t="146188" x="8750300" y="2647950"/>
          <p14:tracePt t="146205" x="8801100" y="2622550"/>
          <p14:tracePt t="146221" x="8826500" y="2603500"/>
          <p14:tracePt t="146238" x="8870950" y="2559050"/>
          <p14:tracePt t="146253" x="8890000" y="2501900"/>
          <p14:tracePt t="146272" x="8890000" y="2476500"/>
          <p14:tracePt t="146291" x="8870950" y="2438400"/>
          <p14:tracePt t="146308" x="8845550" y="2413000"/>
          <p14:tracePt t="146323" x="8807450" y="2387600"/>
          <p14:tracePt t="146338" x="8763000" y="2368550"/>
          <p14:tracePt t="146355" x="8731250" y="2355850"/>
          <p14:tracePt t="146372" x="8718550" y="2355850"/>
          <p14:tracePt t="146388" x="8718550" y="2362200"/>
          <p14:tracePt t="146405" x="8712200" y="2381250"/>
          <p14:tracePt t="146422" x="8693150" y="2432050"/>
          <p14:tracePt t="146438" x="8674100" y="2470150"/>
          <p14:tracePt t="146455" x="8674100" y="2508250"/>
          <p14:tracePt t="146472" x="8705850" y="2540000"/>
          <p14:tracePt t="146488" x="8807450" y="2565400"/>
          <p14:tracePt t="146505" x="9093200" y="2578100"/>
          <p14:tracePt t="146521" x="9296400" y="2584450"/>
          <p14:tracePt t="146538" x="9359900" y="2590800"/>
          <p14:tracePt t="146546" x="9436100" y="2590800"/>
          <p14:tracePt t="146572" x="9461500" y="2590800"/>
          <p14:tracePt t="146587" x="9467850" y="2590800"/>
          <p14:tracePt t="146605" x="9486900" y="2590800"/>
          <p14:tracePt t="146622" x="9544050" y="2590800"/>
          <p14:tracePt t="146638" x="9632950" y="2590800"/>
          <p14:tracePt t="146655" x="9696450" y="2603500"/>
          <p14:tracePt t="146672" x="9728200" y="2609850"/>
          <p14:tracePt t="146688" x="9753600" y="2616200"/>
          <p14:tracePt t="146706" x="9766300" y="2616200"/>
          <p14:tracePt t="146722" x="9766300" y="2622550"/>
          <p14:tracePt t="146738" x="9779000" y="2622550"/>
          <p14:tracePt t="146755" x="9798050" y="2635250"/>
          <p14:tracePt t="146772" x="9810750" y="2654300"/>
          <p14:tracePt t="146789" x="9836150" y="2667000"/>
          <p14:tracePt t="146805" x="9855200" y="2679700"/>
          <p14:tracePt t="146822" x="9861550" y="2686050"/>
          <p14:tracePt t="146839" x="9867900" y="2686050"/>
          <p14:tracePt t="146888" x="9880600" y="2686050"/>
          <p14:tracePt t="146905" x="9893300" y="2679700"/>
          <p14:tracePt t="146921" x="9899650" y="2673350"/>
          <p14:tracePt t="147059" x="9893300" y="2673350"/>
          <p14:tracePt t="147072" x="9886950" y="2673350"/>
          <p14:tracePt t="147089" x="9874250" y="2673350"/>
          <p14:tracePt t="147106" x="9848850" y="2673350"/>
          <p14:tracePt t="147122" x="9823450" y="2679700"/>
          <p14:tracePt t="147140" x="9810750" y="2679700"/>
          <p14:tracePt t="147156" x="9804400" y="2686050"/>
          <p14:tracePt t="147175" x="9798050" y="2686050"/>
          <p14:tracePt t="147220" x="9779000" y="2686050"/>
          <p14:tracePt t="147238" x="9772650" y="2686050"/>
          <p14:tracePt t="147421" x="9766300" y="2686050"/>
          <p14:tracePt t="147428" x="9766300" y="2692400"/>
          <p14:tracePt t="147438" x="9766300" y="2705100"/>
          <p14:tracePt t="147455" x="9759950" y="2743200"/>
          <p14:tracePt t="147471" x="9759950" y="2774950"/>
          <p14:tracePt t="147488" x="9759950" y="2794000"/>
          <p14:tracePt t="147505" x="9759950" y="2806700"/>
          <p14:tracePt t="147539" x="9766300" y="2806700"/>
          <p14:tracePt t="147555" x="9766300" y="2813050"/>
          <p14:tracePt t="147572" x="9779000" y="2813050"/>
          <p14:tracePt t="147588" x="9810750" y="2813050"/>
          <p14:tracePt t="147589" x="9836150" y="2819400"/>
          <p14:tracePt t="147605" x="9874250" y="2825750"/>
          <p14:tracePt t="147624" x="9893300" y="2825750"/>
          <p14:tracePt t="147638" x="9918700" y="2832100"/>
          <p14:tracePt t="147655" x="9950450" y="2832100"/>
          <p14:tracePt t="147672" x="9982200" y="2825750"/>
          <p14:tracePt t="147689" x="10007600" y="2813050"/>
          <p14:tracePt t="147705" x="10045700" y="2787650"/>
          <p14:tracePt t="147722" x="10077450" y="2762250"/>
          <p14:tracePt t="147738" x="10102850" y="2730500"/>
          <p14:tracePt t="147755" x="10115550" y="2711450"/>
          <p14:tracePt t="147780" x="10121900" y="2692400"/>
          <p14:tracePt t="147791" x="10121900" y="2673350"/>
          <p14:tracePt t="147805" x="10115550" y="2667000"/>
          <p14:tracePt t="147822" x="10090150" y="2647950"/>
          <p14:tracePt t="147839" x="10013950" y="2616200"/>
          <p14:tracePt t="147856" x="9950450" y="2609850"/>
          <p14:tracePt t="147873" x="9886950" y="2603500"/>
          <p14:tracePt t="147889" x="9836150" y="2603500"/>
          <p14:tracePt t="147907" x="9804400" y="2609850"/>
          <p14:tracePt t="147923" x="9791700" y="2609850"/>
          <p14:tracePt t="147940" x="9785350" y="2609850"/>
          <p14:tracePt t="147956" x="9779000" y="2609850"/>
          <p14:tracePt t="147974" x="9772650" y="2616200"/>
          <p14:tracePt t="147990" x="9759950" y="2622550"/>
          <p14:tracePt t="148006" x="9740900" y="2641600"/>
          <p14:tracePt t="148023" x="9728200" y="2673350"/>
          <p14:tracePt t="148040" x="9721850" y="2705100"/>
          <p14:tracePt t="148057" x="9721850" y="2743200"/>
          <p14:tracePt t="148075" x="9734550" y="2787650"/>
          <p14:tracePt t="148089" x="9747250" y="2819400"/>
          <p14:tracePt t="148106" x="9753600" y="2825750"/>
          <p14:tracePt t="148123" x="9759950" y="2832100"/>
          <p14:tracePt t="148156" x="9772650" y="2832100"/>
          <p14:tracePt t="148173" x="9791700" y="2832100"/>
          <p14:tracePt t="148190" x="9804400" y="2832100"/>
          <p14:tracePt t="148207" x="9817100" y="2832100"/>
          <p14:tracePt t="148862" x="9810750" y="2832100"/>
          <p14:tracePt t="148888" x="9804400" y="2832100"/>
          <p14:tracePt t="148904" x="9798050" y="2832100"/>
          <p14:tracePt t="148913" x="9791700" y="2832100"/>
          <p14:tracePt t="148927" x="9779000" y="2838450"/>
          <p14:tracePt t="148940" x="9766300" y="2838450"/>
          <p14:tracePt t="148957" x="9709150" y="2838450"/>
          <p14:tracePt t="148974" x="9607550" y="2844800"/>
          <p14:tracePt t="148990" x="9493250" y="2851150"/>
          <p14:tracePt t="149007" x="9347200" y="2851150"/>
          <p14:tracePt t="149023" x="9264650" y="2838450"/>
          <p14:tracePt t="149040" x="9188450" y="2825750"/>
          <p14:tracePt t="149057" x="9067800" y="2825750"/>
          <p14:tracePt t="149074" x="8909050" y="2851150"/>
          <p14:tracePt t="149090" x="8680450" y="2908300"/>
          <p14:tracePt t="149107" x="8439150" y="2959100"/>
          <p14:tracePt t="149124" x="8216900" y="3016250"/>
          <p14:tracePt t="149140" x="7994650" y="3067050"/>
          <p14:tracePt t="149157" x="7880350" y="3092450"/>
          <p14:tracePt t="149174" x="7842250" y="3098800"/>
          <p14:tracePt t="149191" x="7804150" y="3105150"/>
          <p14:tracePt t="149207" x="7708900" y="3117850"/>
          <p14:tracePt t="149209" x="7600950" y="3143250"/>
          <p14:tracePt t="149224" x="7499350" y="3162300"/>
          <p14:tracePt t="149241" x="7048500" y="3276600"/>
          <p14:tracePt t="149258" x="6946900" y="3289300"/>
          <p14:tracePt t="149274" x="6813550" y="3302000"/>
          <p14:tracePt t="149307" x="6832600" y="3302000"/>
          <p14:tracePt t="149324" x="6889750" y="3302000"/>
          <p14:tracePt t="149341" x="6908800" y="3302000"/>
          <p14:tracePt t="149374" x="6889750" y="3302000"/>
          <p14:tracePt t="149391" x="6845300" y="3302000"/>
          <p14:tracePt t="149407" x="6800850" y="3289300"/>
          <p14:tracePt t="149424" x="6769100" y="3282950"/>
          <p14:tracePt t="149441" x="6769100" y="3276600"/>
          <p14:tracePt t="149458" x="6769100" y="3263900"/>
          <p14:tracePt t="149491" x="6762750" y="3257550"/>
          <p14:tracePt t="149508" x="6711950" y="3238500"/>
          <p14:tracePt t="149524" x="6591300" y="3213100"/>
          <p14:tracePt t="149541" x="6502400" y="3200400"/>
          <p14:tracePt t="149558" x="6457950" y="3200400"/>
          <p14:tracePt t="149574" x="6464300" y="3194050"/>
          <p14:tracePt t="149592" x="6502400" y="3194050"/>
          <p14:tracePt t="149608" x="6553200" y="3194050"/>
          <p14:tracePt t="149624" x="6565900" y="3194050"/>
          <p14:tracePt t="149658" x="6572250" y="3194050"/>
          <p14:tracePt t="149727" x="6584950" y="3194050"/>
          <p14:tracePt t="149741" x="6584950" y="3187700"/>
          <p14:tracePt t="149792" x="6591300" y="3187700"/>
          <p14:tracePt t="149824" x="6591300" y="3181350"/>
          <p14:tracePt t="149841" x="6610350" y="3168650"/>
          <p14:tracePt t="149858" x="6623050" y="3162300"/>
          <p14:tracePt t="149964" x="6629400" y="3162300"/>
          <p14:tracePt t="150098" x="6623050" y="3162300"/>
          <p14:tracePt t="150338" x="6623050" y="3155950"/>
          <p14:tracePt t="150345" x="6635750" y="3149600"/>
          <p14:tracePt t="150358" x="6648450" y="3136900"/>
          <p14:tracePt t="150375" x="6680200" y="3130550"/>
          <p14:tracePt t="150392" x="6692900" y="3124200"/>
          <p14:tracePt t="150409" x="6699250" y="3124200"/>
          <p14:tracePt t="150444" x="6699250" y="3117850"/>
          <p14:tracePt t="150458" x="6718300" y="3105150"/>
          <p14:tracePt t="150476" x="6743700" y="3092450"/>
          <p14:tracePt t="150492" x="6788150" y="3073400"/>
          <p14:tracePt t="150508" x="6851650" y="3041650"/>
          <p14:tracePt t="150524" x="6908800" y="3022600"/>
          <p14:tracePt t="150541" x="6921500" y="3016250"/>
          <p14:tracePt t="150576" x="6915150" y="3009900"/>
          <p14:tracePt t="150593" x="6902450" y="3003550"/>
          <p14:tracePt t="150608" x="6889750" y="3003550"/>
          <p14:tracePt t="150625" x="6889750" y="2997200"/>
          <p14:tracePt t="150676" x="6883400" y="2997200"/>
          <p14:tracePt t="150708" x="6877050" y="2997200"/>
          <p14:tracePt t="150806" x="6883400" y="2997200"/>
          <p14:tracePt t="150814" x="6889750" y="2997200"/>
          <p14:tracePt t="150825" x="6902450" y="2997200"/>
          <p14:tracePt t="150842" x="6959600" y="3003550"/>
          <p14:tracePt t="150859" x="7023100" y="3003550"/>
          <p14:tracePt t="150875" x="7112000" y="3009900"/>
          <p14:tracePt t="150892" x="7137400" y="3009900"/>
          <p14:tracePt t="150908" x="7143750" y="3009900"/>
          <p14:tracePt t="151012" x="7150100" y="3009900"/>
          <p14:tracePt t="151017" x="7156450" y="3009900"/>
          <p14:tracePt t="151029" x="7169150" y="3009900"/>
          <p14:tracePt t="151042" x="7181850" y="3009900"/>
          <p14:tracePt t="151059" x="7188200" y="3009900"/>
          <p14:tracePt t="151092" x="7194550" y="3009900"/>
          <p14:tracePt t="151109" x="7200900" y="3009900"/>
          <p14:tracePt t="151126" x="7213600" y="3016250"/>
          <p14:tracePt t="151142" x="7232650" y="3016250"/>
          <p14:tracePt t="151160" x="7270750" y="3022600"/>
          <p14:tracePt t="151175" x="7302500" y="3022600"/>
          <p14:tracePt t="151191" x="7327900" y="3022600"/>
          <p14:tracePt t="151209" x="7346950" y="3016250"/>
          <p14:tracePt t="151225" x="7359650" y="3016250"/>
          <p14:tracePt t="151311" x="7359650" y="3009900"/>
          <p14:tracePt t="151453" x="7372350" y="3009900"/>
          <p14:tracePt t="151459" x="7391400" y="3009900"/>
          <p14:tracePt t="151478" x="7454900" y="3016250"/>
          <p14:tracePt t="151493" x="7537450" y="3016250"/>
          <p14:tracePt t="151509" x="7645400" y="3022600"/>
          <p14:tracePt t="151526" x="7759700" y="3028950"/>
          <p14:tracePt t="151542" x="7854950" y="3035300"/>
          <p14:tracePt t="151560" x="7918450" y="3041650"/>
          <p14:tracePt t="151562" x="7937500" y="3048000"/>
          <p14:tracePt t="151576" x="7950200" y="3048000"/>
          <p14:tracePt t="151577" x="7950200" y="3054350"/>
          <p14:tracePt t="151592" x="7956550" y="3054350"/>
          <p14:tracePt t="151609" x="7962900" y="3054350"/>
          <p14:tracePt t="151663" x="7969250" y="3054350"/>
          <p14:tracePt t="151776" x="7975600" y="3054350"/>
          <p14:tracePt t="151790" x="7981950" y="3054350"/>
          <p14:tracePt t="151794" x="7988300" y="3054350"/>
          <p14:tracePt t="151809" x="8007350" y="3054350"/>
          <p14:tracePt t="151826" x="8026400" y="3048000"/>
          <p14:tracePt t="151842" x="8032750" y="3048000"/>
          <p14:tracePt t="151900" x="8039100" y="3048000"/>
          <p14:tracePt t="151905" x="8045450" y="3048000"/>
          <p14:tracePt t="151921" x="8083550" y="3048000"/>
          <p14:tracePt t="151943" x="8166100" y="3048000"/>
          <p14:tracePt t="151960" x="8255000" y="3041650"/>
          <p14:tracePt t="151976" x="8293100" y="3041650"/>
          <p14:tracePt t="151993" x="8299450" y="3041650"/>
          <p14:tracePt t="152103" x="8312150" y="3041650"/>
          <p14:tracePt t="152110" x="8331200" y="3035300"/>
          <p14:tracePt t="152130" x="8375650" y="3022600"/>
          <p14:tracePt t="152144" x="8426450" y="3003550"/>
          <p14:tracePt t="152160" x="8464550" y="2984500"/>
          <p14:tracePt t="152177" x="8509000" y="2971800"/>
          <p14:tracePt t="152193" x="8547100" y="2965450"/>
          <p14:tracePt t="152210" x="8578850" y="2959100"/>
          <p14:tracePt t="152226" x="8604250" y="2959100"/>
          <p14:tracePt t="152244" x="8636000" y="2959100"/>
          <p14:tracePt t="152260" x="8680450" y="2959100"/>
          <p14:tracePt t="152276" x="8731250" y="2965450"/>
          <p14:tracePt t="152293" x="8794750" y="2971800"/>
          <p14:tracePt t="152311" x="8870950" y="2971800"/>
          <p14:tracePt t="152327" x="8985250" y="2971800"/>
          <p14:tracePt t="152346" x="9156700" y="2984500"/>
          <p14:tracePt t="152360" x="9258300" y="2990850"/>
          <p14:tracePt t="152377" x="9296400" y="2990850"/>
          <p14:tracePt t="152393" x="9296400" y="2997200"/>
          <p14:tracePt t="152410" x="9302750" y="2997200"/>
          <p14:tracePt t="152443" x="9309100" y="2997200"/>
          <p14:tracePt t="152486" x="9315450" y="2997200"/>
          <p14:tracePt t="152497" x="9321800" y="2997200"/>
          <p14:tracePt t="152510" x="9353550" y="2997200"/>
          <p14:tracePt t="152526" x="9398000" y="3003550"/>
          <p14:tracePt t="152543" x="9423400" y="3003550"/>
          <p14:tracePt t="152560" x="9448800" y="3003550"/>
          <p14:tracePt t="152577" x="9461500" y="3003550"/>
          <p14:tracePt t="152593" x="9467850" y="3003550"/>
          <p14:tracePt t="152610" x="9474200" y="3003550"/>
          <p14:tracePt t="152660" x="9474200" y="3009900"/>
          <p14:tracePt t="152700" x="9474200" y="3016250"/>
          <p14:tracePt t="152710" x="9467850" y="3016250"/>
          <p14:tracePt t="152743" x="9467850" y="3022600"/>
          <p14:tracePt t="152912" x="9467850" y="3016250"/>
          <p14:tracePt t="152929" x="9505950" y="3003550"/>
          <p14:tracePt t="152944" x="9550400" y="2984500"/>
          <p14:tracePt t="152961" x="9582150" y="2971800"/>
          <p14:tracePt t="152977" x="9607550" y="2965450"/>
          <p14:tracePt t="152994" x="9626600" y="2959100"/>
          <p14:tracePt t="153011" x="9639300" y="2959100"/>
          <p14:tracePt t="153216" x="9645650" y="2959100"/>
          <p14:tracePt t="153245" x="9658350" y="2959100"/>
          <p14:tracePt t="153264" x="9696450" y="2959100"/>
          <p14:tracePt t="153278" x="9785350" y="2959100"/>
          <p14:tracePt t="153295" x="9918700" y="2952750"/>
          <p14:tracePt t="153311" x="10071100" y="2952750"/>
          <p14:tracePt t="153331" x="10191750" y="2952750"/>
          <p14:tracePt t="153348" x="10280650" y="2946400"/>
          <p14:tracePt t="153361" x="10293350" y="2946400"/>
          <p14:tracePt t="153377" x="10299700" y="2946400"/>
          <p14:tracePt t="153411" x="10306050" y="2946400"/>
          <p14:tracePt t="153427" x="10318750" y="2952750"/>
          <p14:tracePt t="153445" x="10337800" y="2965450"/>
          <p14:tracePt t="153460" x="10344150" y="2971800"/>
          <p14:tracePt t="153477" x="10350500" y="2978150"/>
          <p14:tracePt t="153494" x="10356850" y="2978150"/>
          <p14:tracePt t="153511" x="10382250" y="2984500"/>
          <p14:tracePt t="153528" x="10509250" y="3009900"/>
          <p14:tracePt t="153546" x="10655300" y="3016250"/>
          <p14:tracePt t="153561" x="10795000" y="3022600"/>
          <p14:tracePt t="153577" x="10858500" y="3022600"/>
          <p14:tracePt t="153594" x="10877550" y="3022600"/>
          <p14:tracePt t="153611" x="10883900" y="3016250"/>
          <p14:tracePt t="153651" x="10877550" y="3016250"/>
          <p14:tracePt t="153666" x="10871200" y="3016250"/>
          <p14:tracePt t="153677" x="10864850" y="3016250"/>
          <p14:tracePt t="153694" x="10858500" y="3022600"/>
          <p14:tracePt t="153775" x="10852150" y="3022600"/>
          <p14:tracePt t="153794" x="10845800" y="3022600"/>
          <p14:tracePt t="153828" x="10839450" y="3022600"/>
          <p14:tracePt t="153899" x="10839450" y="3028950"/>
          <p14:tracePt t="153987" x="10845800" y="3028950"/>
          <p14:tracePt t="154019" x="10852150" y="3035300"/>
          <p14:tracePt t="154085" x="10845800" y="3041650"/>
          <p14:tracePt t="154091" x="10839450" y="3041650"/>
          <p14:tracePt t="154100" x="10826750" y="3041650"/>
          <p14:tracePt t="154111" x="10814050" y="3041650"/>
          <p14:tracePt t="154127" x="10769600" y="3041650"/>
          <p14:tracePt t="154145" x="10712450" y="3048000"/>
          <p14:tracePt t="154162" x="10604500" y="3054350"/>
          <p14:tracePt t="154179" x="10483850" y="3067050"/>
          <p14:tracePt t="154197" x="10382250" y="3079750"/>
          <p14:tracePt t="154199" x="10318750" y="3092450"/>
          <p14:tracePt t="154211" x="10255250" y="3098800"/>
          <p14:tracePt t="154228" x="10172700" y="3117850"/>
          <p14:tracePt t="154245" x="10033000" y="3155950"/>
          <p14:tracePt t="154262" x="9823450" y="3175000"/>
          <p14:tracePt t="154278" x="9163050" y="3244850"/>
          <p14:tracePt t="154295" x="8699500" y="3276600"/>
          <p14:tracePt t="154312" x="8350250" y="3295650"/>
          <p14:tracePt t="154328" x="8096250" y="3302000"/>
          <p14:tracePt t="154345" x="7956550" y="3302000"/>
          <p14:tracePt t="154362" x="7867650" y="3308350"/>
          <p14:tracePt t="154377" x="7778750" y="3308350"/>
          <p14:tracePt t="154395" x="7677150" y="3308350"/>
          <p14:tracePt t="154411" x="7524750" y="3314700"/>
          <p14:tracePt t="154428" x="7359650" y="3314700"/>
          <p14:tracePt t="154445" x="7162800" y="3308350"/>
          <p14:tracePt t="154462" x="7054850" y="3295650"/>
          <p14:tracePt t="154479" x="7023100" y="3282950"/>
          <p14:tracePt t="154495" x="7029450" y="3276600"/>
          <p14:tracePt t="154511" x="7029450" y="3270250"/>
          <p14:tracePt t="154618" x="7035800" y="3270250"/>
          <p14:tracePt t="154624" x="7042150" y="3270250"/>
          <p14:tracePt t="154632" x="7048500" y="3270250"/>
          <p14:tracePt t="154645" x="7061200" y="3270250"/>
          <p14:tracePt t="154678" x="7042150" y="3263900"/>
          <p14:tracePt t="154695" x="7004050" y="3263900"/>
          <p14:tracePt t="154712" x="6953250" y="3257550"/>
          <p14:tracePt t="154728" x="6908800" y="3251200"/>
          <p14:tracePt t="154745" x="6877050" y="3244850"/>
          <p14:tracePt t="155375" x="6877050" y="3238500"/>
          <p14:tracePt t="155397" x="6902450" y="3232150"/>
          <p14:tracePt t="155414" x="6927850" y="3225800"/>
          <p14:tracePt t="155430" x="6946900" y="3225800"/>
          <p14:tracePt t="155666" x="6953250" y="3225800"/>
          <p14:tracePt t="155680" x="6959600" y="3225800"/>
          <p14:tracePt t="155696" x="6965950" y="3225800"/>
          <p14:tracePt t="155729" x="6965950" y="3232150"/>
          <p14:tracePt t="155778" x="6972300" y="3225800"/>
          <p14:tracePt t="155793" x="7004050" y="3213100"/>
          <p14:tracePt t="155798" x="7016750" y="3206750"/>
          <p14:tracePt t="155813" x="7067550" y="3194050"/>
          <p14:tracePt t="155829" x="7118350" y="3181350"/>
          <p14:tracePt t="155846" x="7219950" y="3168650"/>
          <p14:tracePt t="155862" x="7340600" y="3162300"/>
          <p14:tracePt t="155879" x="7423150" y="3162300"/>
          <p14:tracePt t="155896" x="7473950" y="3168650"/>
          <p14:tracePt t="155914" x="7486650" y="3168650"/>
          <p14:tracePt t="155929" x="7493000" y="3168650"/>
          <p14:tracePt t="155946" x="7499350" y="3168650"/>
          <p14:tracePt t="155963" x="7505700" y="3168650"/>
          <p14:tracePt t="155978" x="7512050" y="3168650"/>
          <p14:tracePt t="155996" x="7524750" y="3168650"/>
          <p14:tracePt t="156013" x="7550150" y="3168650"/>
          <p14:tracePt t="156029" x="7588250" y="3168650"/>
          <p14:tracePt t="156046" x="7613650" y="3168650"/>
          <p14:tracePt t="156063" x="7632700" y="3168650"/>
          <p14:tracePt t="156080" x="7639050" y="3168650"/>
          <p14:tracePt t="156097" x="7651750" y="3168650"/>
          <p14:tracePt t="156114" x="7664450" y="3168650"/>
          <p14:tracePt t="156130" x="7670800" y="3168650"/>
          <p14:tracePt t="156146" x="7677150" y="3162300"/>
          <p14:tracePt t="156148" x="7683500" y="3162300"/>
          <p14:tracePt t="156163" x="7696200" y="3155950"/>
          <p14:tracePt t="156180" x="7727950" y="3155950"/>
          <p14:tracePt t="156197" x="7766050" y="3155950"/>
          <p14:tracePt t="156213" x="7842250" y="3155950"/>
          <p14:tracePt t="156230" x="7880350" y="3155950"/>
          <p14:tracePt t="156246" x="7924800" y="3155950"/>
          <p14:tracePt t="156263" x="7943850" y="3155950"/>
          <p14:tracePt t="156280" x="7962900" y="3149600"/>
          <p14:tracePt t="156297" x="7981950" y="3149600"/>
          <p14:tracePt t="156314" x="8001000" y="3143250"/>
          <p14:tracePt t="156315" x="8001000" y="3136900"/>
          <p14:tracePt t="156330" x="8007350" y="3136900"/>
          <p14:tracePt t="156346" x="8020050" y="3136900"/>
          <p14:tracePt t="156363" x="8039100" y="3130550"/>
          <p14:tracePt t="156381" x="8045450" y="3130550"/>
          <p14:tracePt t="156397" x="8058150" y="3130550"/>
          <p14:tracePt t="156413" x="8070850" y="3124200"/>
          <p14:tracePt t="156430" x="8077200" y="3111500"/>
          <p14:tracePt t="156447" x="8096250" y="3098800"/>
          <p14:tracePt t="156464" x="8108950" y="3079750"/>
          <p14:tracePt t="156480" x="8115300" y="3054350"/>
          <p14:tracePt t="156496" x="8121650" y="3035300"/>
          <p14:tracePt t="156513" x="8121650" y="3016250"/>
          <p14:tracePt t="156530" x="8115300" y="3009900"/>
          <p14:tracePt t="156547" x="8115300" y="3003550"/>
          <p14:tracePt t="156563" x="8108950" y="2990850"/>
          <p14:tracePt t="156581" x="8108950" y="2952750"/>
          <p14:tracePt t="156597" x="8115300" y="2914650"/>
          <p14:tracePt t="156614" x="8121650" y="2876550"/>
          <p14:tracePt t="156630" x="8121650" y="2844800"/>
          <p14:tracePt t="156646" x="8115300" y="2825750"/>
          <p14:tracePt t="156664" x="8108950" y="2813050"/>
          <p14:tracePt t="156680" x="8108950" y="2806700"/>
          <p14:tracePt t="156697" x="8096250" y="2800350"/>
          <p14:tracePt t="156714" x="8096250" y="2787650"/>
          <p14:tracePt t="156730" x="8096250" y="2774950"/>
          <p14:tracePt t="156747" x="8096250" y="2755900"/>
          <p14:tracePt t="156763" x="8096250" y="2749550"/>
          <p14:tracePt t="156780" x="8096250" y="2736850"/>
          <p14:tracePt t="156797" x="8096250" y="2730500"/>
          <p14:tracePt t="156837" x="8089900" y="2730500"/>
          <p14:tracePt t="156847" x="8083550" y="2736850"/>
          <p14:tracePt t="156864" x="8070850" y="2749550"/>
          <p14:tracePt t="156881" x="8070850" y="2794000"/>
          <p14:tracePt t="156883" x="8077200" y="2819400"/>
          <p14:tracePt t="156897" x="8096250" y="2851150"/>
          <p14:tracePt t="156914" x="8121650" y="2927350"/>
          <p14:tracePt t="156916" x="8128000" y="2965450"/>
          <p14:tracePt t="156935" x="8128000" y="2997200"/>
          <p14:tracePt t="156947" x="8128000" y="3048000"/>
          <p14:tracePt t="156964" x="8128000" y="3067050"/>
          <p14:tracePt t="156981" x="8128000" y="3098800"/>
          <p14:tracePt t="157013" x="8115300" y="3098800"/>
          <p14:tracePt t="157030" x="8089900" y="3092450"/>
          <p14:tracePt t="157047" x="8077200" y="3092450"/>
          <p14:tracePt t="157064" x="8077200" y="3086100"/>
          <p14:tracePt t="174062" x="8058150" y="3035300"/>
          <p14:tracePt t="174079" x="7962900" y="2800350"/>
          <p14:tracePt t="174095" x="7874000" y="2597150"/>
          <p14:tracePt t="174111" x="7797800" y="2438400"/>
          <p14:tracePt t="174128" x="7740650" y="2330450"/>
          <p14:tracePt t="174146" x="7702550" y="2279650"/>
          <p14:tracePt t="174162" x="7689850" y="2254250"/>
          <p14:tracePt t="174178" x="7677150" y="2241550"/>
          <p14:tracePt t="174195" x="7664450" y="2235200"/>
          <p14:tracePt t="174212" x="7607300" y="2203450"/>
          <p14:tracePt t="174228" x="7537450" y="2203450"/>
          <p14:tracePt t="174248" x="7296150" y="2292350"/>
          <p14:tracePt t="174262" x="7099300" y="2406650"/>
          <p14:tracePt t="174278" x="6902450" y="2514600"/>
          <p14:tracePt t="174295" x="6762750" y="2584450"/>
          <p14:tracePt t="174312" x="6686550" y="2609850"/>
          <p14:tracePt t="174345" x="6680200" y="2616200"/>
          <p14:tracePt t="174361" x="6654800" y="2641600"/>
          <p14:tracePt t="174378" x="6546850" y="2698750"/>
          <p14:tracePt t="174395" x="6305550" y="2768600"/>
          <p14:tracePt t="174411" x="5962650" y="2851150"/>
          <p14:tracePt t="174428" x="5581650" y="2933700"/>
          <p14:tracePt t="174445" x="5245100" y="2984500"/>
          <p14:tracePt t="174462" x="4997450" y="3016250"/>
          <p14:tracePt t="174478" x="4756150" y="3073400"/>
          <p14:tracePt t="174495" x="4565650" y="3124200"/>
          <p14:tracePt t="174514" x="4330700" y="3162300"/>
          <p14:tracePt t="174530" x="4083050" y="3181350"/>
          <p14:tracePt t="174545" x="3848100" y="3181350"/>
          <p14:tracePt t="174562" x="3651250" y="3136900"/>
          <p14:tracePt t="174578" x="3479800" y="3060700"/>
          <p14:tracePt t="174595" x="3333750" y="2959100"/>
          <p14:tracePt t="174612" x="3232150" y="2876550"/>
          <p14:tracePt t="174628" x="3181350" y="2806700"/>
          <p14:tracePt t="174648" x="3162300" y="2774950"/>
          <p14:tracePt t="174666" x="3136900" y="2755900"/>
          <p14:tracePt t="174678" x="3117850" y="2749550"/>
          <p14:tracePt t="174696" x="2914650" y="2724150"/>
          <p14:tracePt t="174712" x="2692400" y="2698750"/>
          <p14:tracePt t="174729" x="2597150" y="2692400"/>
          <p14:tracePt t="174745" x="2406650" y="2660650"/>
          <p14:tracePt t="174762" x="2425700" y="2654300"/>
          <p14:tracePt t="174779" x="2508250" y="2654300"/>
          <p14:tracePt t="174795" x="2711450" y="2673350"/>
          <p14:tracePt t="174812" x="2857500" y="2705100"/>
          <p14:tracePt t="174828" x="2895600" y="2743200"/>
          <p14:tracePt t="174845" x="2889250" y="2762250"/>
          <p14:tracePt t="174861" x="2863850" y="2774950"/>
          <p14:tracePt t="174879" x="2863850" y="2781300"/>
          <p14:tracePt t="174914" x="2870200" y="2781300"/>
          <p14:tracePt t="174930" x="2940050" y="2787650"/>
          <p14:tracePt t="174945" x="2978150" y="2794000"/>
          <p14:tracePt t="174962" x="3054350" y="2819400"/>
          <p14:tracePt t="174979" x="3060700" y="2819400"/>
          <p14:tracePt t="174996" x="3067050" y="2819400"/>
          <p14:tracePt t="175012" x="3086100" y="2794000"/>
          <p14:tracePt t="175029" x="3105150" y="2755900"/>
          <p14:tracePt t="175049" x="3130550" y="2698750"/>
          <p14:tracePt t="175063" x="3149600" y="2641600"/>
          <p14:tracePt t="175079" x="3175000" y="2565400"/>
          <p14:tracePt t="175095" x="3200400" y="2508250"/>
          <p14:tracePt t="175112" x="3194050" y="2470150"/>
          <p14:tracePt t="175129" x="3155950" y="2444750"/>
          <p14:tracePt t="175146" x="3079750" y="2419350"/>
          <p14:tracePt t="175162" x="3022600" y="2406650"/>
          <p14:tracePt t="175179" x="2978150" y="2393950"/>
          <p14:tracePt t="175196" x="2971800" y="2387600"/>
          <p14:tracePt t="175212" x="2965450" y="2387600"/>
          <p14:tracePt t="175229" x="2921000" y="2393950"/>
          <p14:tracePt t="175246" x="2825750" y="2400300"/>
          <p14:tracePt t="175262" x="2667000" y="2400300"/>
          <p14:tracePt t="175279" x="2565400" y="2400300"/>
          <p14:tracePt t="175296" x="2508250" y="2400300"/>
          <p14:tracePt t="175312" x="2495550" y="2413000"/>
          <p14:tracePt t="175330" x="2514600" y="2444750"/>
          <p14:tracePt t="175332" x="2552700" y="2482850"/>
          <p14:tracePt t="175346" x="2609850" y="2533650"/>
          <p14:tracePt t="175347" x="2654300" y="2565400"/>
          <p14:tracePt t="175362" x="2724150" y="2603500"/>
          <p14:tracePt t="175364" x="2781300" y="2635250"/>
          <p14:tracePt t="175380" x="2832100" y="2667000"/>
          <p14:tracePt t="175396" x="2889250" y="2711450"/>
          <p14:tracePt t="175412" x="2908300" y="2711450"/>
          <p14:tracePt t="175429" x="2921000" y="2711450"/>
          <p14:tracePt t="175446" x="2965450" y="2692400"/>
          <p14:tracePt t="175463" x="3016250" y="2660650"/>
          <p14:tracePt t="175479" x="3035300" y="2641600"/>
          <p14:tracePt t="175496" x="3035300" y="2622550"/>
          <p14:tracePt t="175513" x="2984500" y="2590800"/>
          <p14:tracePt t="175529" x="2882900" y="2559050"/>
          <p14:tracePt t="175546" x="2724150" y="2514600"/>
          <p14:tracePt t="175563" x="2609850" y="2482850"/>
          <p14:tracePt t="175580" x="2520950" y="2463800"/>
          <p14:tracePt t="175596" x="2514600" y="2482850"/>
          <p14:tracePt t="175612" x="2552700" y="2514600"/>
          <p14:tracePt t="175629" x="2686050" y="2609850"/>
          <p14:tracePt t="175646" x="2711450" y="2654300"/>
          <p14:tracePt t="175662" x="2711450" y="2673350"/>
          <p14:tracePt t="175681" x="2711450" y="2730500"/>
          <p14:tracePt t="175696" x="2711450" y="2743200"/>
          <p14:tracePt t="175713" x="2717800" y="2755900"/>
          <p14:tracePt t="175729" x="2736850" y="2762250"/>
          <p14:tracePt t="175746" x="2800350" y="2781300"/>
          <p14:tracePt t="175763" x="2990850" y="2806700"/>
          <p14:tracePt t="175779" x="3289300" y="2838450"/>
          <p14:tracePt t="175796" x="3606800" y="2889250"/>
          <p14:tracePt t="175813" x="3905250" y="2933700"/>
          <p14:tracePt t="175829" x="4178300" y="2971800"/>
          <p14:tracePt t="175846" x="4476750" y="3003550"/>
          <p14:tracePt t="175863" x="4864100" y="3048000"/>
          <p14:tracePt t="175879" x="5613400" y="3117850"/>
          <p14:tracePt t="175896" x="6134100" y="3168650"/>
          <p14:tracePt t="175913" x="6553200" y="3219450"/>
          <p14:tracePt t="175930" x="6858000" y="3251200"/>
          <p14:tracePt t="175946" x="7042150" y="3263900"/>
          <p14:tracePt t="175963" x="7150100" y="3263900"/>
          <p14:tracePt t="175979" x="7264400" y="3257550"/>
          <p14:tracePt t="175997" x="7404100" y="3244850"/>
          <p14:tracePt t="176013" x="7588250" y="3232150"/>
          <p14:tracePt t="176030" x="7747000" y="3232150"/>
          <p14:tracePt t="176047" x="7874000" y="3232150"/>
          <p14:tracePt t="176064" x="7931150" y="3232150"/>
          <p14:tracePt t="176080" x="7931150" y="3225800"/>
          <p14:tracePt t="176081" x="7931150" y="3219450"/>
          <p14:tracePt t="176096" x="7931150" y="3213100"/>
          <p14:tracePt t="176098" x="7931150" y="3206750"/>
          <p14:tracePt t="176131" x="7943850" y="3187700"/>
          <p14:tracePt t="176146" x="7981950" y="3168650"/>
          <p14:tracePt t="176163" x="8020050" y="3162300"/>
          <p14:tracePt t="176180" x="8039100" y="3155950"/>
          <p14:tracePt t="176197" x="8051800" y="3155950"/>
          <p14:tracePt t="176213" x="8089900" y="3194050"/>
          <p14:tracePt t="176230" x="8134350" y="3232150"/>
          <p14:tracePt t="176247" x="8210550" y="3276600"/>
          <p14:tracePt t="176264" x="8248650" y="3295650"/>
          <p14:tracePt t="176280" x="8267700" y="3302000"/>
          <p14:tracePt t="176313" x="8267700" y="3295650"/>
          <p14:tracePt t="176330" x="8248650" y="3282950"/>
          <p14:tracePt t="176347" x="8204200" y="3263900"/>
          <p14:tracePt t="176363" x="8134350" y="3238500"/>
          <p14:tracePt t="176380" x="8026400" y="3225800"/>
          <p14:tracePt t="176397" x="7918450" y="3219450"/>
          <p14:tracePt t="176413" x="7848600" y="3219450"/>
          <p14:tracePt t="176415" x="7823200" y="3219450"/>
          <p14:tracePt t="176430" x="7797800" y="3219450"/>
          <p14:tracePt t="176447" x="7747000" y="3225800"/>
          <p14:tracePt t="176464" x="7689850" y="3225800"/>
          <p14:tracePt t="176480" x="7639050" y="3225800"/>
          <p14:tracePt t="176497" x="7505700" y="3219450"/>
          <p14:tracePt t="176514" x="7207250" y="3206750"/>
          <p14:tracePt t="176530" x="7048500" y="3194050"/>
          <p14:tracePt t="176546" x="6896100" y="3187700"/>
          <p14:tracePt t="176563" x="6800850" y="3187700"/>
          <p14:tracePt t="176581" x="6769100" y="3200400"/>
          <p14:tracePt t="176597" x="6762750" y="3238500"/>
          <p14:tracePt t="176613" x="6781800" y="3295650"/>
          <p14:tracePt t="176630" x="6826250" y="3346450"/>
          <p14:tracePt t="176647" x="6877050" y="3403600"/>
          <p14:tracePt t="176664" x="6915150" y="3448050"/>
          <p14:tracePt t="176681" x="6946900" y="3505200"/>
          <p14:tracePt t="176697" x="6953250" y="3517900"/>
          <p14:tracePt t="176713" x="6972300" y="3556000"/>
          <p14:tracePt t="176730" x="6991350" y="3594100"/>
          <p14:tracePt t="176747" x="7016750" y="3613150"/>
          <p14:tracePt t="176763" x="7080250" y="3632200"/>
          <p14:tracePt t="176780" x="7194550" y="3632200"/>
          <p14:tracePt t="176797" x="7385050" y="3638550"/>
          <p14:tracePt t="176814" x="7607300" y="3638550"/>
          <p14:tracePt t="176830" x="7759700" y="3632200"/>
          <p14:tracePt t="176847" x="7874000" y="3613150"/>
          <p14:tracePt t="176864" x="7931150" y="3594100"/>
          <p14:tracePt t="176880" x="7950200" y="3575050"/>
          <p14:tracePt t="176897" x="7956550" y="3556000"/>
          <p14:tracePt t="176914" x="7956550" y="3530600"/>
          <p14:tracePt t="176933" x="7962900" y="3486150"/>
          <p14:tracePt t="176947" x="7956550" y="3454400"/>
          <p14:tracePt t="176963" x="7931150" y="3416300"/>
          <p14:tracePt t="176980" x="7880350" y="3371850"/>
          <p14:tracePt t="176998" x="7829550" y="3346450"/>
          <p14:tracePt t="177014" x="7766050" y="3327400"/>
          <p14:tracePt t="177030" x="7715250" y="3314700"/>
          <p14:tracePt t="177048" x="7670800" y="3308350"/>
          <p14:tracePt t="177064" x="7645400" y="3308350"/>
          <p14:tracePt t="177080" x="7620000" y="3314700"/>
          <p14:tracePt t="177100" x="7588250" y="3340100"/>
          <p14:tracePt t="177114" x="7524750" y="3397250"/>
          <p14:tracePt t="177131" x="7480300" y="3454400"/>
          <p14:tracePt t="177147" x="7429500" y="3505200"/>
          <p14:tracePt t="177164" x="7404100" y="3524250"/>
          <p14:tracePt t="177180" x="7397750" y="3536950"/>
          <p14:tracePt t="177197" x="7397750" y="3543300"/>
          <p14:tracePt t="177214" x="7397750" y="3549650"/>
          <p14:tracePt t="177231" x="7397750" y="3556000"/>
          <p14:tracePt t="177247" x="7404100" y="3581400"/>
          <p14:tracePt t="177265" x="7416800" y="3613150"/>
          <p14:tracePt t="177281" x="7429500" y="3644900"/>
          <p14:tracePt t="177298" x="7461250" y="3683000"/>
          <p14:tracePt t="177314" x="7473950" y="3702050"/>
          <p14:tracePt t="177331" x="7480300" y="3708400"/>
          <p14:tracePt t="177364" x="7480300" y="3714750"/>
          <p14:tracePt t="177381" x="7480300" y="3721100"/>
          <p14:tracePt t="177397" x="7486650" y="3733800"/>
          <p14:tracePt t="177414" x="7493000" y="3752850"/>
          <p14:tracePt t="177431" x="7499350" y="3771900"/>
          <p14:tracePt t="177446" x="7505700" y="3797300"/>
          <p14:tracePt t="177465" x="7505700" y="3803650"/>
          <p14:tracePt t="177481" x="7505700" y="3810000"/>
          <p14:tracePt t="177500" x="7499350" y="3816350"/>
          <p14:tracePt t="177515" x="7486650" y="3816350"/>
          <p14:tracePt t="177531" x="7480300" y="3822700"/>
          <p14:tracePt t="177548" x="7467600" y="3822700"/>
          <p14:tracePt t="177581" x="7461250" y="3822700"/>
          <p14:tracePt t="177614" x="7454900" y="3822700"/>
          <p14:tracePt t="177664" x="7448550" y="3822700"/>
          <p14:tracePt t="177681" x="7423150" y="3841750"/>
          <p14:tracePt t="177698" x="7416800" y="3848100"/>
          <p14:tracePt t="177714" x="7410450" y="3867150"/>
          <p14:tracePt t="177731" x="7410450" y="3886200"/>
          <p14:tracePt t="177748" x="7410450" y="3898900"/>
          <p14:tracePt t="177764" x="7410450" y="3905250"/>
          <p14:tracePt t="177781" x="7404100" y="3917950"/>
          <p14:tracePt t="177798" x="7404100" y="3924300"/>
          <p14:tracePt t="177814" x="7397750" y="3937000"/>
          <p14:tracePt t="177831" x="7397750" y="3968750"/>
          <p14:tracePt t="177848" x="7391400" y="4013200"/>
          <p14:tracePt t="177865" x="7378700" y="4057650"/>
          <p14:tracePt t="177881" x="7372350" y="4070350"/>
          <p14:tracePt t="177898" x="7340600" y="4076700"/>
          <p14:tracePt t="177915" x="7315200" y="4064000"/>
          <p14:tracePt t="178467" x="7315200" y="4057650"/>
          <p14:tracePt t="178482" x="7315200" y="4044950"/>
          <p14:tracePt t="178499" x="7321550" y="4013200"/>
          <p14:tracePt t="178515" x="7321550" y="3994150"/>
          <p14:tracePt t="178531" x="7327900" y="3975100"/>
          <p14:tracePt t="178548" x="7334250" y="3962400"/>
          <p14:tracePt t="178565" x="7346950" y="3937000"/>
          <p14:tracePt t="178581" x="7366000" y="3930650"/>
          <p14:tracePt t="178597" x="7397750" y="3917950"/>
          <p14:tracePt t="178616" x="7518400" y="3898900"/>
          <p14:tracePt t="178632" x="7613650" y="3886200"/>
          <p14:tracePt t="178648" x="7727950" y="3867150"/>
          <p14:tracePt t="178665" x="7835900" y="3841750"/>
          <p14:tracePt t="178682" x="7912100" y="3803650"/>
          <p14:tracePt t="178699" x="7975600" y="3765550"/>
          <p14:tracePt t="178715" x="8013700" y="3746500"/>
          <p14:tracePt t="178732" x="8045450" y="3721100"/>
          <p14:tracePt t="178749" x="8064500" y="3708400"/>
          <p14:tracePt t="178765" x="8089900" y="3702050"/>
          <p14:tracePt t="178782" x="8108950" y="3689350"/>
          <p14:tracePt t="178799" x="8121650" y="3689350"/>
          <p14:tracePt t="178815" x="8121650" y="3683000"/>
          <p14:tracePt t="178989" x="8121650" y="3676650"/>
          <p14:tracePt t="178999" x="8121650" y="3670300"/>
          <p14:tracePt t="179016" x="8121650" y="3663950"/>
          <p14:tracePt t="179049" x="8121650" y="3657600"/>
          <p14:tracePt t="179100" x="8121650" y="3651250"/>
          <p14:tracePt t="179120" x="8128000" y="3651250"/>
          <p14:tracePt t="179134" x="8128000" y="3644900"/>
          <p14:tracePt t="179184" x="8128000" y="3638550"/>
          <p14:tracePt t="179206" x="8128000" y="3632200"/>
          <p14:tracePt t="179242" x="8128000" y="3625850"/>
          <p14:tracePt t="179307" x="8128000" y="3619500"/>
          <p14:tracePt t="179329" x="8128000" y="3613150"/>
          <p14:tracePt t="179394" x="8121650" y="3606800"/>
          <p14:tracePt t="179401" x="8121650" y="3600450"/>
          <p14:tracePt t="179433" x="8121650" y="3594100"/>
          <p14:tracePt t="179450" x="8134350" y="3594100"/>
          <p14:tracePt t="179466" x="8134350" y="3587750"/>
          <p14:tracePt t="179482" x="8147050" y="3587750"/>
          <p14:tracePt t="179499" x="8159750" y="3581400"/>
          <p14:tracePt t="179516" x="8166100" y="3581400"/>
          <p14:tracePt t="179533" x="8210550" y="3568700"/>
          <p14:tracePt t="179549" x="8255000" y="3556000"/>
          <p14:tracePt t="179566" x="8280400" y="3549650"/>
          <p14:tracePt t="179582" x="8305800" y="3549650"/>
          <p14:tracePt t="179599" x="8324850" y="3543300"/>
          <p14:tracePt t="179616" x="8337550" y="3543300"/>
          <p14:tracePt t="179632" x="8356600" y="3536950"/>
          <p14:tracePt t="179650" x="8375650" y="3530600"/>
          <p14:tracePt t="179667" x="8388350" y="3524250"/>
          <p14:tracePt t="179683" x="8401050" y="3524250"/>
          <p14:tracePt t="179790" x="8401050" y="3517900"/>
          <p14:tracePt t="179806" x="8401050" y="3511550"/>
          <p14:tracePt t="179816" x="8401050" y="3505200"/>
          <p14:tracePt t="179850" x="8401050" y="3498850"/>
          <p14:tracePt t="179883" x="8401050" y="3492500"/>
          <p14:tracePt t="179899" x="8401050" y="3486150"/>
          <p14:tracePt t="179916" x="8401050" y="3479800"/>
          <p14:tracePt t="179932" x="8401050" y="3467100"/>
          <p14:tracePt t="179950" x="8413750" y="3441700"/>
          <p14:tracePt t="179966" x="8464550" y="3416300"/>
          <p14:tracePt t="179983" x="8547100" y="3397250"/>
          <p14:tracePt t="180000" x="8636000" y="3378200"/>
          <p14:tracePt t="180016" x="8686800" y="3365500"/>
          <p14:tracePt t="180033" x="8718550" y="3352800"/>
          <p14:tracePt t="180050" x="8731250" y="3352800"/>
          <p14:tracePt t="180066" x="8737600" y="3346450"/>
          <p14:tracePt t="180083" x="8743950" y="3346450"/>
          <p14:tracePt t="180133" x="8750300" y="3346450"/>
          <p14:tracePt t="180149" x="8756650" y="3346450"/>
          <p14:tracePt t="180166" x="8775700" y="3352800"/>
          <p14:tracePt t="180183" x="8801100" y="3359150"/>
          <p14:tracePt t="180200" x="8832850" y="3371850"/>
          <p14:tracePt t="180216" x="8864600" y="3378200"/>
          <p14:tracePt t="180233" x="8909050" y="3384550"/>
          <p14:tracePt t="180250" x="8978900" y="3378200"/>
          <p14:tracePt t="180266" x="9055100" y="3359150"/>
          <p14:tracePt t="180284" x="9112250" y="3346450"/>
          <p14:tracePt t="180300" x="9150350" y="3333750"/>
          <p14:tracePt t="180317" x="9175750" y="3321050"/>
          <p14:tracePt t="180333" x="9194800" y="3314700"/>
          <p14:tracePt t="180350" x="9201150" y="3314700"/>
          <p14:tracePt t="180400" x="9194800" y="3308350"/>
          <p14:tracePt t="180416" x="9175750" y="3302000"/>
          <p14:tracePt t="180433" x="9131300" y="3282950"/>
          <p14:tracePt t="180450" x="9074150" y="3270250"/>
          <p14:tracePt t="180467" x="9029700" y="3251200"/>
          <p14:tracePt t="180483" x="8991600" y="3238500"/>
          <p14:tracePt t="180500" x="8953500" y="3232150"/>
          <p14:tracePt t="180517" x="8902700" y="3232150"/>
          <p14:tracePt t="180534" x="8883650" y="3232150"/>
          <p14:tracePt t="180550" x="8813800" y="3232150"/>
          <p14:tracePt t="180567" x="8737600" y="3232150"/>
          <p14:tracePt t="180583" x="8642350" y="3232150"/>
          <p14:tracePt t="180600" x="8566150" y="3238500"/>
          <p14:tracePt t="180617" x="8496300" y="3238500"/>
          <p14:tracePt t="180634" x="8464550" y="3244850"/>
          <p14:tracePt t="180650" x="8451850" y="3257550"/>
          <p14:tracePt t="180667" x="8439150" y="3282950"/>
          <p14:tracePt t="180683" x="8439150" y="3314700"/>
          <p14:tracePt t="180700" x="8451850" y="3346450"/>
          <p14:tracePt t="180715" x="8477250" y="3378200"/>
          <p14:tracePt t="180734" x="8509000" y="3409950"/>
          <p14:tracePt t="180750" x="8566150" y="3448050"/>
          <p14:tracePt t="180767" x="8629650" y="3467100"/>
          <p14:tracePt t="180784" x="8851900" y="3479800"/>
          <p14:tracePt t="180800" x="9023350" y="3479800"/>
          <p14:tracePt t="180817" x="9182100" y="3479800"/>
          <p14:tracePt t="180834" x="9290050" y="3473450"/>
          <p14:tracePt t="180850" x="9334500" y="3467100"/>
          <p14:tracePt t="180867" x="9366250" y="3460750"/>
          <p14:tracePt t="180884" x="9385300" y="3454400"/>
          <p14:tracePt t="180900" x="9391650" y="3454400"/>
          <p14:tracePt t="180957" x="9385300" y="3454400"/>
          <p14:tracePt t="180991" x="9378950" y="3454400"/>
          <p14:tracePt t="181030" x="9378950" y="3460750"/>
          <p14:tracePt t="181038" x="9385300" y="3460750"/>
          <p14:tracePt t="181050" x="9391650" y="3460750"/>
          <p14:tracePt t="181066" x="9474200" y="3479800"/>
          <p14:tracePt t="181084" x="9639300" y="3492500"/>
          <p14:tracePt t="181101" x="9842500" y="3505200"/>
          <p14:tracePt t="181118" x="10153650" y="3536950"/>
          <p14:tracePt t="181133" x="10337800" y="3549650"/>
          <p14:tracePt t="181150" x="10490200" y="3562350"/>
          <p14:tracePt t="181167" x="10572750" y="3562350"/>
          <p14:tracePt t="181183" x="10598150" y="3556000"/>
          <p14:tracePt t="181200" x="10598150" y="3549650"/>
          <p14:tracePt t="181217" x="10598150" y="3543300"/>
          <p14:tracePt t="181267" x="10591800" y="3543300"/>
          <p14:tracePt t="181284" x="10585450" y="3543300"/>
          <p14:tracePt t="181301" x="10566400" y="3543300"/>
          <p14:tracePt t="181318" x="10528300" y="3543300"/>
          <p14:tracePt t="181334" x="10496550" y="3543300"/>
          <p14:tracePt t="181351" x="10477500" y="3543300"/>
          <p14:tracePt t="181368" x="10452100" y="3543300"/>
          <p14:tracePt t="181385" x="10439400" y="3543300"/>
          <p14:tracePt t="181401" x="10426700" y="3543300"/>
          <p14:tracePt t="181418" x="10414000" y="3543300"/>
          <p14:tracePt t="181435" x="10394950" y="3543300"/>
          <p14:tracePt t="181451" x="10375900" y="3543300"/>
          <p14:tracePt t="181470" x="10363200" y="3536950"/>
          <p14:tracePt t="181484" x="10356850" y="3536950"/>
          <p14:tracePt t="181517" x="10350500" y="3530600"/>
          <p14:tracePt t="181534" x="10344150" y="3530600"/>
          <p14:tracePt t="181584" x="10344150" y="3524250"/>
          <p14:tracePt t="181601" x="10337800" y="3524250"/>
          <p14:tracePt t="181650" x="10331450" y="3517900"/>
          <p14:tracePt t="181677" x="10325100" y="3511550"/>
          <p14:tracePt t="181776" x="10318750" y="3511550"/>
          <p14:tracePt t="181789" x="10318750" y="3505200"/>
          <p14:tracePt t="181888" x="10312400" y="3498850"/>
          <p14:tracePt t="181903" x="10312400" y="3492500"/>
          <p14:tracePt t="181923" x="10306050" y="3492500"/>
          <p14:tracePt t="181968" x="10299700" y="3492500"/>
          <p14:tracePt t="181982" x="10293350" y="3492500"/>
          <p14:tracePt t="181985" x="10287000" y="3492500"/>
          <p14:tracePt t="182001" x="10274300" y="3492500"/>
          <p14:tracePt t="182018" x="10261600" y="3498850"/>
          <p14:tracePt t="182071" x="10267950" y="3505200"/>
          <p14:tracePt t="182085" x="10312400" y="3505200"/>
          <p14:tracePt t="182101" x="10414000" y="3505200"/>
          <p14:tracePt t="182118" x="10572750" y="3486150"/>
          <p14:tracePt t="182135" x="10693400" y="3473450"/>
          <p14:tracePt t="182151" x="10788650" y="3460750"/>
          <p14:tracePt t="182168" x="10826750" y="3448050"/>
          <p14:tracePt t="182185" x="10858500" y="3435350"/>
          <p14:tracePt t="182201" x="10877550" y="3422650"/>
          <p14:tracePt t="182218" x="10890250" y="3403600"/>
          <p14:tracePt t="182235" x="10890250" y="3390900"/>
          <p14:tracePt t="182252" x="10890250" y="3378200"/>
          <p14:tracePt t="182269" x="10877550" y="3359150"/>
          <p14:tracePt t="182284" x="10858500" y="3352800"/>
          <p14:tracePt t="182302" x="10814050" y="3333750"/>
          <p14:tracePt t="182317" x="10775950" y="3327400"/>
          <p14:tracePt t="182334" x="10744200" y="3314700"/>
          <p14:tracePt t="182352" x="10699750" y="3302000"/>
          <p14:tracePt t="182368" x="10661650" y="3289300"/>
          <p14:tracePt t="182385" x="10617200" y="3282950"/>
          <p14:tracePt t="182401" x="10579100" y="3282950"/>
          <p14:tracePt t="182418" x="10541000" y="3282950"/>
          <p14:tracePt t="182435" x="10496550" y="3282950"/>
          <p14:tracePt t="182452" x="10452100" y="3282950"/>
          <p14:tracePt t="182468" x="10414000" y="3282950"/>
          <p14:tracePt t="182485" x="10356850" y="3282950"/>
          <p14:tracePt t="182502" x="10325100" y="3282950"/>
          <p14:tracePt t="182519" x="10287000" y="3276600"/>
          <p14:tracePt t="182536" x="10242550" y="3270250"/>
          <p14:tracePt t="182552" x="10223500" y="3270250"/>
          <p14:tracePt t="182568" x="10198100" y="3270250"/>
          <p14:tracePt t="182585" x="10166350" y="3270250"/>
          <p14:tracePt t="182602" x="10128250" y="3263900"/>
          <p14:tracePt t="182618" x="10083800" y="3263900"/>
          <p14:tracePt t="182635" x="10013950" y="3263900"/>
          <p14:tracePt t="182651" x="9969500" y="3263900"/>
          <p14:tracePt t="182669" x="9950450" y="3263900"/>
          <p14:tracePt t="182685" x="9931400" y="3270250"/>
          <p14:tracePt t="182702" x="9925050" y="3276600"/>
          <p14:tracePt t="182718" x="9918700" y="3289300"/>
          <p14:tracePt t="182736" x="9918700" y="3295650"/>
          <p14:tracePt t="182752" x="9918700" y="3308350"/>
          <p14:tracePt t="182769" x="9912350" y="3327400"/>
          <p14:tracePt t="182786" x="9855200" y="3371850"/>
          <p14:tracePt t="182802" x="9779000" y="3403600"/>
          <p14:tracePt t="182818" x="9652000" y="3448050"/>
          <p14:tracePt t="182835" x="9480550" y="3473450"/>
          <p14:tracePt t="182852" x="9347200" y="3473450"/>
          <p14:tracePt t="182869" x="9321800" y="3473450"/>
          <p14:tracePt t="182903" x="9334500" y="3479800"/>
          <p14:tracePt t="182919" x="9359900" y="3479800"/>
          <p14:tracePt t="182936" x="9378950" y="3479800"/>
          <p14:tracePt t="182952" x="9417050" y="3473450"/>
          <p14:tracePt t="182969" x="9423400" y="3473450"/>
          <p14:tracePt t="183092" x="9423400" y="3467100"/>
          <p14:tracePt t="183120" x="9436100" y="3467100"/>
          <p14:tracePt t="183135" x="9436100" y="3460750"/>
          <p14:tracePt t="183152" x="9448800" y="3454400"/>
          <p14:tracePt t="183199" x="9455150" y="3454400"/>
          <p14:tracePt t="183229" x="9455150" y="3460750"/>
          <p14:tracePt t="183327" x="9461500" y="3460750"/>
          <p14:tracePt t="183342" x="9461500" y="3454400"/>
          <p14:tracePt t="183352" x="9467850" y="3454400"/>
          <p14:tracePt t="183376" x="9467850" y="3448050"/>
          <p14:tracePt t="183404" x="9474200" y="3448050"/>
          <p14:tracePt t="183419" x="9474200" y="3441700"/>
          <p14:tracePt t="183436" x="9480550" y="3441700"/>
          <p14:tracePt t="183492" x="9486900" y="3441700"/>
          <p14:tracePt t="183518" x="9493250" y="3441700"/>
          <p14:tracePt t="183542" x="9499600" y="3441700"/>
          <p14:tracePt t="183552" x="9499600" y="3448050"/>
          <p14:tracePt t="183603" x="9531350" y="3448050"/>
          <p14:tracePt t="183619" x="9664700" y="3429000"/>
          <p14:tracePt t="183636" x="9772650" y="3409950"/>
          <p14:tracePt t="183653" x="9861550" y="3403600"/>
          <p14:tracePt t="183670" x="9918700" y="3397250"/>
          <p14:tracePt t="183686" x="9950450" y="3397250"/>
          <p14:tracePt t="183703" x="9963150" y="3397250"/>
          <p14:tracePt t="183720" x="9988550" y="3397250"/>
          <p14:tracePt t="183738" x="10026650" y="3397250"/>
          <p14:tracePt t="183753" x="10064750" y="3397250"/>
          <p14:tracePt t="183770" x="10121900" y="3390900"/>
          <p14:tracePt t="183772" x="10147300" y="3384550"/>
          <p14:tracePt t="183786" x="10210800" y="3365500"/>
          <p14:tracePt t="183803" x="10242550" y="3359150"/>
          <p14:tracePt t="183820" x="10287000" y="3346450"/>
          <p14:tracePt t="183836" x="10331450" y="3333750"/>
          <p14:tracePt t="183853" x="10414000" y="3308350"/>
          <p14:tracePt t="183870" x="10452100" y="3289300"/>
          <p14:tracePt t="183886" x="10502900" y="3263900"/>
          <p14:tracePt t="183903" x="10534650" y="3251200"/>
          <p14:tracePt t="183920" x="10566400" y="3232150"/>
          <p14:tracePt t="183936" x="10598150" y="3206750"/>
          <p14:tracePt t="183953" x="10604500" y="3181350"/>
          <p14:tracePt t="183970" x="10604500" y="3162300"/>
          <p14:tracePt t="183986" x="10591800" y="3136900"/>
          <p14:tracePt t="184003" x="10572750" y="3117850"/>
          <p14:tracePt t="184019" x="10553700" y="3105150"/>
          <p14:tracePt t="184021" x="10528300" y="3098800"/>
          <p14:tracePt t="184036" x="10521950" y="3098800"/>
          <p14:tracePt t="184053" x="10477500" y="3086100"/>
          <p14:tracePt t="184070" x="10464800" y="3079750"/>
          <p14:tracePt t="184086" x="10433050" y="3079750"/>
          <p14:tracePt t="184103" x="10388600" y="3079750"/>
          <p14:tracePt t="184120" x="10280650" y="3079750"/>
          <p14:tracePt t="184137" x="10172700" y="3079750"/>
          <p14:tracePt t="184153" x="10083800" y="3079750"/>
          <p14:tracePt t="184170" x="10039350" y="3086100"/>
          <p14:tracePt t="184187" x="10013950" y="3086100"/>
          <p14:tracePt t="184207" x="10013950" y="3092450"/>
          <p14:tracePt t="184255" x="10007600" y="3098800"/>
          <p14:tracePt t="184270" x="9994900" y="3105150"/>
          <p14:tracePt t="184286" x="9963150" y="3117850"/>
          <p14:tracePt t="184303" x="9912350" y="3143250"/>
          <p14:tracePt t="184320" x="9899650" y="3155950"/>
          <p14:tracePt t="184336" x="9893300" y="3168650"/>
          <p14:tracePt t="184353" x="9886950" y="3181350"/>
          <p14:tracePt t="184371" x="9886950" y="3206750"/>
          <p14:tracePt t="184387" x="9886950" y="3238500"/>
          <p14:tracePt t="184403" x="9886950" y="3263900"/>
          <p14:tracePt t="184420" x="9899650" y="3295650"/>
          <p14:tracePt t="184436" x="9912350" y="3321050"/>
          <p14:tracePt t="184453" x="9931400" y="3359150"/>
          <p14:tracePt t="184470" x="9956800" y="3390900"/>
          <p14:tracePt t="184487" x="9982200" y="3409950"/>
          <p14:tracePt t="184503" x="10007600" y="3429000"/>
          <p14:tracePt t="184520" x="10128250" y="3448050"/>
          <p14:tracePt t="184537" x="10185400" y="3448050"/>
          <p14:tracePt t="184553" x="10350500" y="3435350"/>
          <p14:tracePt t="184570" x="10521950" y="3397250"/>
          <p14:tracePt t="184587" x="10579100" y="3378200"/>
          <p14:tracePt t="184604" x="10604500" y="3371850"/>
          <p14:tracePt t="184620" x="10623550" y="3359150"/>
          <p14:tracePt t="184637" x="10629900" y="3352800"/>
          <p14:tracePt t="184654" x="10629900" y="3346450"/>
          <p14:tracePt t="184670" x="10642600" y="3340100"/>
          <p14:tracePt t="184687" x="10661650" y="3321050"/>
          <p14:tracePt t="184703" x="10668000" y="3314700"/>
          <p14:tracePt t="184721" x="10674350" y="3308350"/>
          <p14:tracePt t="184760" x="10674350" y="3302000"/>
          <p14:tracePt t="184787" x="10668000" y="3302000"/>
          <p14:tracePt t="184804" x="10655300" y="3302000"/>
          <p14:tracePt t="184809" x="10636250" y="3302000"/>
          <p14:tracePt t="184820" x="10629900" y="3302000"/>
          <p14:tracePt t="184837" x="10591800" y="3302000"/>
          <p14:tracePt t="184854" x="10560050" y="3308350"/>
          <p14:tracePt t="184871" x="10521950" y="3314700"/>
          <p14:tracePt t="184887" x="10490200" y="3321050"/>
          <p14:tracePt t="184904" x="10452100" y="3321050"/>
          <p14:tracePt t="184919" x="10439400" y="3327400"/>
          <p14:tracePt t="184940" x="10369550" y="3327400"/>
          <p14:tracePt t="184953" x="10274300" y="3327400"/>
          <p14:tracePt t="184971" x="10204450" y="3321050"/>
          <p14:tracePt t="184987" x="10096500" y="3321050"/>
          <p14:tracePt t="185004" x="10007600" y="3314700"/>
          <p14:tracePt t="185021" x="9950450" y="3308350"/>
          <p14:tracePt t="185038" x="9867900" y="3302000"/>
          <p14:tracePt t="185054" x="9823450" y="3314700"/>
          <p14:tracePt t="185070" x="9740900" y="3333750"/>
          <p14:tracePt t="185087" x="9652000" y="3352800"/>
          <p14:tracePt t="185104" x="9531350" y="3378200"/>
          <p14:tracePt t="185121" x="9391650" y="3409950"/>
          <p14:tracePt t="185138" x="9245600" y="3441700"/>
          <p14:tracePt t="185154" x="8985250" y="3479800"/>
          <p14:tracePt t="185171" x="8801100" y="3505200"/>
          <p14:tracePt t="185187" x="8648700" y="3530600"/>
          <p14:tracePt t="185204" x="8528050" y="3536950"/>
          <p14:tracePt t="185220" x="8362950" y="3543300"/>
          <p14:tracePt t="185237" x="8185150" y="3543300"/>
          <p14:tracePt t="185254" x="7988300" y="3549650"/>
          <p14:tracePt t="185271" x="7778750" y="3549650"/>
          <p14:tracePt t="185287" x="7639050" y="3549650"/>
          <p14:tracePt t="185304" x="7543800" y="3543300"/>
          <p14:tracePt t="185321" x="7366000" y="3549650"/>
          <p14:tracePt t="185340" x="6896100" y="3600450"/>
          <p14:tracePt t="185354" x="6673850" y="3632200"/>
          <p14:tracePt t="185356" x="6496050" y="3651250"/>
          <p14:tracePt t="185372" x="6229350" y="3657600"/>
          <p14:tracePt t="185388" x="6096000" y="3651250"/>
          <p14:tracePt t="185421" x="6127750" y="3651250"/>
          <p14:tracePt t="185437" x="6216650" y="3676650"/>
          <p14:tracePt t="185454" x="6286500" y="3702050"/>
          <p14:tracePt t="185471" x="6318250" y="3727450"/>
          <p14:tracePt t="185488" x="6324600" y="3759200"/>
          <p14:tracePt t="185504" x="6324600" y="3797300"/>
          <p14:tracePt t="185521" x="6324600" y="3822700"/>
          <p14:tracePt t="185537" x="6330950" y="3835400"/>
          <p14:tracePt t="185554" x="6343650" y="3841750"/>
          <p14:tracePt t="185560" x="6356350" y="3848100"/>
          <p14:tracePt t="185571" x="6381750" y="3848100"/>
          <p14:tracePt t="185589" x="6534150" y="3848100"/>
          <p14:tracePt t="185604" x="6610350" y="3841750"/>
          <p14:tracePt t="185621" x="6832600" y="3835400"/>
          <p14:tracePt t="185638" x="6959600" y="3835400"/>
          <p14:tracePt t="185654" x="7061200" y="3835400"/>
          <p14:tracePt t="185671" x="7099300" y="3835400"/>
          <p14:tracePt t="185688" x="7118350" y="3835400"/>
          <p14:tracePt t="185705" x="7143750" y="3841750"/>
          <p14:tracePt t="185721" x="7188200" y="3841750"/>
          <p14:tracePt t="185738" x="7258050" y="3829050"/>
          <p14:tracePt t="185755" x="7302500" y="3810000"/>
          <p14:tracePt t="185771" x="7346950" y="3790950"/>
          <p14:tracePt t="185788" x="7366000" y="3778250"/>
          <p14:tracePt t="185805" x="7378700" y="3759200"/>
          <p14:tracePt t="185821" x="7378700" y="3746500"/>
          <p14:tracePt t="185838" x="7378700" y="3733800"/>
          <p14:tracePt t="185854" x="7366000" y="3727450"/>
          <p14:tracePt t="185872" x="7353300" y="3714750"/>
          <p14:tracePt t="185888" x="7340600" y="3708400"/>
          <p14:tracePt t="185905" x="7327900" y="3702050"/>
          <p14:tracePt t="185921" x="7321550" y="3689350"/>
          <p14:tracePt t="185938" x="7315200" y="3683000"/>
          <p14:tracePt t="185954" x="7308850" y="3670300"/>
          <p14:tracePt t="185971" x="7308850" y="3657600"/>
          <p14:tracePt t="185988" x="7302500" y="3651250"/>
          <p14:tracePt t="186004" x="7296150" y="3638550"/>
          <p14:tracePt t="186021" x="7289800" y="3625850"/>
          <p14:tracePt t="186038" x="7283450" y="3600450"/>
          <p14:tracePt t="186055" x="7270750" y="3575050"/>
          <p14:tracePt t="186071" x="7264400" y="3549650"/>
          <p14:tracePt t="186088" x="7258050" y="3511550"/>
          <p14:tracePt t="186105" x="7245350" y="3473450"/>
          <p14:tracePt t="186121" x="7219950" y="3429000"/>
          <p14:tracePt t="186139" x="7169150" y="3378200"/>
          <p14:tracePt t="186155" x="7099300" y="3340100"/>
          <p14:tracePt t="186172" x="7035800" y="3302000"/>
          <p14:tracePt t="186188" x="6972300" y="3276600"/>
          <p14:tracePt t="186206" x="6934200" y="3263900"/>
          <p14:tracePt t="186221" x="6896100" y="3251200"/>
          <p14:tracePt t="186238" x="6870700" y="3244850"/>
          <p14:tracePt t="186255" x="6845300" y="3238500"/>
          <p14:tracePt t="186271" x="6775450" y="3225800"/>
          <p14:tracePt t="186288" x="6623050" y="3187700"/>
          <p14:tracePt t="186305" x="6470650" y="3162300"/>
          <p14:tracePt t="186322" x="6337300" y="3143250"/>
          <p14:tracePt t="186339" x="6242050" y="3130550"/>
          <p14:tracePt t="186355" x="6235700" y="3130550"/>
          <p14:tracePt t="186388" x="6229350" y="3136900"/>
          <p14:tracePt t="186405" x="6210300" y="3155950"/>
          <p14:tracePt t="186422" x="6159500" y="3181350"/>
          <p14:tracePt t="186438" x="6096000" y="3206750"/>
          <p14:tracePt t="186455" x="6032500" y="3225800"/>
          <p14:tracePt t="186472" x="6019800" y="3244850"/>
          <p14:tracePt t="186488" x="6013450" y="3270250"/>
          <p14:tracePt t="186506" x="6032500" y="3302000"/>
          <p14:tracePt t="186522" x="6102350" y="3371850"/>
          <p14:tracePt t="186539" x="6153150" y="3429000"/>
          <p14:tracePt t="186555" x="6197600" y="3498850"/>
          <p14:tracePt t="186572" x="6210300" y="3536950"/>
          <p14:tracePt t="186588" x="6216650" y="3549650"/>
          <p14:tracePt t="186606" x="6223000" y="3562350"/>
          <p14:tracePt t="186622" x="6235700" y="3568700"/>
          <p14:tracePt t="186638" x="6261100" y="3587750"/>
          <p14:tracePt t="186656" x="6292850" y="3600450"/>
          <p14:tracePt t="186672" x="6337300" y="3619500"/>
          <p14:tracePt t="186688" x="6381750" y="3632200"/>
          <p14:tracePt t="186706" x="6426200" y="3651250"/>
          <p14:tracePt t="186722" x="6451600" y="3657600"/>
          <p14:tracePt t="186739" x="6470650" y="3657600"/>
          <p14:tracePt t="186755" x="6489700" y="3657600"/>
          <p14:tracePt t="186773" x="6515100" y="3663950"/>
          <p14:tracePt t="186789" x="6546850" y="3670300"/>
          <p14:tracePt t="186806" x="6610350" y="3683000"/>
          <p14:tracePt t="186822" x="6667500" y="3695700"/>
          <p14:tracePt t="186838" x="6724650" y="3708400"/>
          <p14:tracePt t="186856" x="6769100" y="3708400"/>
          <p14:tracePt t="186872" x="6813550" y="3708400"/>
          <p14:tracePt t="186889" x="6838950" y="3702050"/>
          <p14:tracePt t="186906" x="6870700" y="3683000"/>
          <p14:tracePt t="186922" x="6902450" y="3651250"/>
          <p14:tracePt t="186939" x="6908800" y="3632200"/>
          <p14:tracePt t="186955" x="6921500" y="3606800"/>
          <p14:tracePt t="186972" x="6921500" y="3594100"/>
          <p14:tracePt t="186989" x="6921500" y="3587750"/>
          <p14:tracePt t="187006" x="6915150" y="3575050"/>
          <p14:tracePt t="187022" x="6915150" y="3568700"/>
          <p14:tracePt t="187039" x="6908800" y="3556000"/>
          <p14:tracePt t="187055" x="6902450" y="3549650"/>
          <p14:tracePt t="187072" x="6864350" y="3517900"/>
          <p14:tracePt t="187089" x="6800850" y="3479800"/>
          <p14:tracePt t="187105" x="6731000" y="3448050"/>
          <p14:tracePt t="187122" x="6661150" y="3403600"/>
          <p14:tracePt t="187139" x="6604000" y="3365500"/>
          <p14:tracePt t="187155" x="6540500" y="3314700"/>
          <p14:tracePt t="187173" x="6496050" y="3276600"/>
          <p14:tracePt t="187189" x="6477000" y="3257550"/>
          <p14:tracePt t="187205" x="6457950" y="3251200"/>
          <p14:tracePt t="187222" x="6394450" y="3251200"/>
          <p14:tracePt t="187239" x="6318250" y="3257550"/>
          <p14:tracePt t="187255" x="6242050" y="3263900"/>
          <p14:tracePt t="187273" x="6184900" y="3276600"/>
          <p14:tracePt t="187289" x="6115050" y="3302000"/>
          <p14:tracePt t="187306" x="6083300" y="3327400"/>
          <p14:tracePt t="187322" x="6057900" y="3371850"/>
          <p14:tracePt t="187339" x="6038850" y="3422650"/>
          <p14:tracePt t="187356" x="6032500" y="3479800"/>
          <p14:tracePt t="187372" x="6032500" y="3517900"/>
          <p14:tracePt t="187389" x="6064250" y="3581400"/>
          <p14:tracePt t="187406" x="6115050" y="3625850"/>
          <p14:tracePt t="187422" x="6165850" y="3663950"/>
          <p14:tracePt t="187439" x="6216650" y="3695700"/>
          <p14:tracePt t="187444" x="6235700" y="3702050"/>
          <p14:tracePt t="187459" x="6311900" y="3721100"/>
          <p14:tracePt t="187472" x="6343650" y="3727450"/>
          <p14:tracePt t="187489" x="6451600" y="3740150"/>
          <p14:tracePt t="187506" x="6591300" y="3752850"/>
          <p14:tracePt t="187523" x="6718300" y="3759200"/>
          <p14:tracePt t="187540" x="6851650" y="3752850"/>
          <p14:tracePt t="187557" x="6915150" y="3733800"/>
          <p14:tracePt t="187572" x="6965950" y="3714750"/>
          <p14:tracePt t="187589" x="7004050" y="3683000"/>
          <p14:tracePt t="187606" x="7029450" y="3663950"/>
          <p14:tracePt t="187623" x="7048500" y="3651250"/>
          <p14:tracePt t="187639" x="7073900" y="3644900"/>
          <p14:tracePt t="187656" x="7086600" y="3638550"/>
          <p14:tracePt t="187672" x="7092950" y="3632200"/>
          <p14:tracePt t="187689" x="7099300" y="3632200"/>
          <p14:tracePt t="187706" x="7099300" y="3625850"/>
          <p14:tracePt t="187723" x="7086600" y="3606800"/>
          <p14:tracePt t="187740" x="7080250" y="3600450"/>
          <p14:tracePt t="187756" x="7048500" y="3575050"/>
          <p14:tracePt t="187773" x="7035800" y="3568700"/>
          <p14:tracePt t="187790" x="7010400" y="3562350"/>
          <p14:tracePt t="187806" x="7004050" y="3556000"/>
          <p14:tracePt t="187823" x="6985000" y="3556000"/>
          <p14:tracePt t="187839" x="6946900" y="3562350"/>
          <p14:tracePt t="187856" x="6915150" y="3568700"/>
          <p14:tracePt t="187873" x="6883400" y="3575050"/>
          <p14:tracePt t="187889" x="6851650" y="3568700"/>
          <p14:tracePt t="187907" x="6826250" y="3562350"/>
          <p14:tracePt t="187923" x="6813550" y="3549650"/>
          <p14:tracePt t="187939" x="6800850" y="3543300"/>
          <p14:tracePt t="188031" x="6794500" y="3543300"/>
          <p14:tracePt t="188044" x="6788150" y="3549650"/>
          <p14:tracePt t="188051" x="6781800" y="3549650"/>
          <p14:tracePt t="188067" x="6762750" y="3562350"/>
          <p14:tracePt t="188073" x="6750050" y="3568700"/>
          <p14:tracePt t="188090" x="6737350" y="3575050"/>
          <p14:tracePt t="188106" x="6724650" y="3581400"/>
          <p14:tracePt t="188123" x="6718300" y="3587750"/>
          <p14:tracePt t="188140" x="6718300" y="3600450"/>
          <p14:tracePt t="188156" x="6711950" y="3606800"/>
          <p14:tracePt t="188173" x="6705600" y="3613150"/>
          <p14:tracePt t="188190" x="6705600" y="3619500"/>
          <p14:tracePt t="188261" x="6699250" y="3625850"/>
          <p14:tracePt t="188358" x="6699250" y="3632200"/>
          <p14:tracePt t="188383" x="6699250" y="3638550"/>
          <p14:tracePt t="188407" x="6699250" y="3644900"/>
          <p14:tracePt t="188424" x="6699250" y="3651250"/>
          <p14:tracePt t="188440" x="6699250" y="3657600"/>
          <p14:tracePt t="188457" x="6699250" y="3663950"/>
          <p14:tracePt t="188473" x="6699250" y="3670300"/>
          <p14:tracePt t="188490" x="6699250" y="3676650"/>
          <p14:tracePt t="188523" x="6705600" y="3676650"/>
          <p14:tracePt t="188592" x="6711950" y="3670300"/>
          <p14:tracePt t="188599" x="6718300" y="3670300"/>
          <p14:tracePt t="188615" x="6724650" y="3663950"/>
          <p14:tracePt t="188627" x="6731000" y="3657600"/>
          <p14:tracePt t="188640" x="6737350" y="3644900"/>
          <p14:tracePt t="188656" x="6750050" y="3632200"/>
          <p14:tracePt t="188690" x="6731000" y="3625850"/>
          <p14:tracePt t="188707" x="6699250" y="3625850"/>
          <p14:tracePt t="188723" x="6692900" y="3625850"/>
          <p14:tracePt t="188740" x="6692900" y="3619500"/>
          <p14:tracePt t="188757" x="6692900" y="3613150"/>
          <p14:tracePt t="188774" x="6711950" y="3606800"/>
          <p14:tracePt t="188776" x="6737350" y="3606800"/>
          <p14:tracePt t="188790" x="6769100" y="3600450"/>
          <p14:tracePt t="188807" x="6858000" y="3600450"/>
          <p14:tracePt t="188824" x="6972300" y="3600450"/>
          <p14:tracePt t="188841" x="7105650" y="3600450"/>
          <p14:tracePt t="188855" x="7137400" y="3606800"/>
          <p14:tracePt t="188873" x="7137400" y="3613150"/>
          <p14:tracePt t="188890" x="7124700" y="3619500"/>
          <p14:tracePt t="188907" x="7118350" y="3619500"/>
          <p14:tracePt t="188923" x="7112000" y="3619500"/>
          <p14:tracePt t="188994" x="7112000" y="3625850"/>
          <p14:tracePt t="189017" x="7118350" y="3625850"/>
          <p14:tracePt t="189025" x="7124700" y="3625850"/>
          <p14:tracePt t="189041" x="7131050" y="3625850"/>
          <p14:tracePt t="189058" x="7162800" y="3625850"/>
          <p14:tracePt t="189074" x="7194550" y="3625850"/>
          <p14:tracePt t="189090" x="7213600" y="3625850"/>
          <p14:tracePt t="189107" x="7226300" y="3625850"/>
          <p14:tracePt t="189124" x="7239000" y="3625850"/>
          <p14:tracePt t="189140" x="7245350" y="3625850"/>
          <p14:tracePt t="189157" x="7251700" y="3625850"/>
          <p14:tracePt t="189174" x="7264400" y="3625850"/>
          <p14:tracePt t="189193" x="7296150" y="3644900"/>
          <p14:tracePt t="189207" x="7308850" y="3644900"/>
          <p14:tracePt t="189224" x="7321550" y="3651250"/>
          <p14:tracePt t="189241" x="7327900" y="3651250"/>
          <p14:tracePt t="189258" x="7340600" y="3644900"/>
          <p14:tracePt t="189275" x="7372350" y="3632200"/>
          <p14:tracePt t="189291" x="7385050" y="3625850"/>
          <p14:tracePt t="189308" x="7416800" y="3625850"/>
          <p14:tracePt t="189325" x="7423150" y="3625850"/>
          <p14:tracePt t="189357" x="7423150" y="3638550"/>
          <p14:tracePt t="189374" x="7423150" y="3651250"/>
          <p14:tracePt t="189391" x="7416800" y="3657600"/>
          <p14:tracePt t="189407" x="7410450" y="3663950"/>
          <p14:tracePt t="189458" x="7404100" y="3663950"/>
          <p14:tracePt t="189474" x="7385050" y="3657600"/>
          <p14:tracePt t="189491" x="7340600" y="3657600"/>
          <p14:tracePt t="189508" x="7245350" y="3638550"/>
          <p14:tracePt t="189524" x="7213600" y="3619500"/>
          <p14:tracePt t="189557" x="7213600" y="3613150"/>
          <p14:tracePt t="189693" x="7207250" y="3613150"/>
          <p14:tracePt t="189701" x="7207250" y="3606800"/>
          <p14:tracePt t="189796" x="7207250" y="3600450"/>
          <p14:tracePt t="189820" x="7207250" y="3594100"/>
          <p14:tracePt t="189836" x="7207250" y="3587750"/>
          <p14:tracePt t="189858" x="7207250" y="3581400"/>
          <p14:tracePt t="189891" x="7200900" y="3581400"/>
          <p14:tracePt t="190002" x="7200900" y="3575050"/>
          <p14:tracePt t="190070" x="7200900" y="3568700"/>
          <p14:tracePt t="190107" x="7200900" y="3562350"/>
          <p14:tracePt t="190129" x="7200900" y="3556000"/>
          <p14:tracePt t="190213" x="7200900" y="3549650"/>
          <p14:tracePt t="190332" x="7194550" y="3549650"/>
          <p14:tracePt t="191690" x="7207250" y="3556000"/>
          <p14:tracePt t="191698" x="7213600" y="3562350"/>
          <p14:tracePt t="191710" x="7251700" y="3594100"/>
          <p14:tracePt t="191726" x="7359650" y="3638550"/>
          <p14:tracePt t="191742" x="7537450" y="3702050"/>
          <p14:tracePt t="191760" x="7664450" y="3721100"/>
          <p14:tracePt t="191776" x="7721600" y="3727450"/>
          <p14:tracePt t="191792" x="7727950" y="3727450"/>
          <p14:tracePt t="191826" x="7740650" y="3721100"/>
          <p14:tracePt t="191859" x="7747000" y="3714750"/>
          <p14:tracePt t="191876" x="7759700" y="3714750"/>
          <p14:tracePt t="191893" x="7778750" y="3714750"/>
          <p14:tracePt t="191910" x="7804150" y="3708400"/>
          <p14:tracePt t="191926" x="7835900" y="3708400"/>
          <p14:tracePt t="191943" x="7848600" y="3702050"/>
          <p14:tracePt t="191959" x="7861300" y="3695700"/>
          <p14:tracePt t="191976" x="7874000" y="3683000"/>
          <p14:tracePt t="191993" x="7880350" y="3670300"/>
          <p14:tracePt t="192010" x="7880350" y="3657600"/>
          <p14:tracePt t="192027" x="7880350" y="3638550"/>
          <p14:tracePt t="192044" x="7880350" y="3625850"/>
          <p14:tracePt t="192060" x="7880350" y="3619500"/>
          <p14:tracePt t="192076" x="7880350" y="3606800"/>
          <p14:tracePt t="192093" x="7861300" y="3587750"/>
          <p14:tracePt t="192110" x="7804150" y="3562350"/>
          <p14:tracePt t="192127" x="7734300" y="3543300"/>
          <p14:tracePt t="192143" x="7670800" y="3536950"/>
          <p14:tracePt t="192160" x="7620000" y="3536950"/>
          <p14:tracePt t="192177" x="7594600" y="3530600"/>
          <p14:tracePt t="192193" x="7588250" y="3530600"/>
          <p14:tracePt t="192317" x="7581900" y="3530600"/>
          <p14:tracePt t="192338" x="7575550" y="3530600"/>
          <p14:tracePt t="192354" x="7569200" y="3536950"/>
          <p14:tracePt t="192362" x="7569200" y="3543300"/>
          <p14:tracePt t="192378" x="7562850" y="3568700"/>
          <p14:tracePt t="192393" x="7562850" y="3581400"/>
          <p14:tracePt t="192410" x="7562850" y="3600450"/>
          <p14:tracePt t="192427" x="7581900" y="3606800"/>
          <p14:tracePt t="192443" x="7594600" y="3619500"/>
          <p14:tracePt t="192459" x="7620000" y="3625850"/>
          <p14:tracePt t="192477" x="7670800" y="3632200"/>
          <p14:tracePt t="192493" x="7734300" y="3638550"/>
          <p14:tracePt t="192510" x="7835900" y="3638550"/>
          <p14:tracePt t="192528" x="7899400" y="3644900"/>
          <p14:tracePt t="192543" x="7943850" y="3644900"/>
          <p14:tracePt t="192560" x="7975600" y="3638550"/>
          <p14:tracePt t="192577" x="7994650" y="3632200"/>
          <p14:tracePt t="192594" x="8001000" y="3625850"/>
          <p14:tracePt t="192610" x="8007350" y="3619500"/>
          <p14:tracePt t="192627" x="8007350" y="3613150"/>
          <p14:tracePt t="192660" x="8001000" y="3613150"/>
          <p14:tracePt t="192677" x="7981950" y="3613150"/>
          <p14:tracePt t="192694" x="7956550" y="3613150"/>
          <p14:tracePt t="192695" x="7950200" y="3613150"/>
          <p14:tracePt t="192710" x="7937500" y="3613150"/>
          <p14:tracePt t="192727" x="7924800" y="3619500"/>
          <p14:tracePt t="192743" x="7918450" y="3619500"/>
          <p14:tracePt t="192760" x="7905750" y="3625850"/>
          <p14:tracePt t="192777" x="7893050" y="3632200"/>
          <p14:tracePt t="192794" x="7880350" y="3638550"/>
          <p14:tracePt t="192810" x="7874000" y="3638550"/>
          <p14:tracePt t="192827" x="7861300" y="3644900"/>
          <p14:tracePt t="192844" x="7854950" y="3651250"/>
          <p14:tracePt t="192860" x="7848600" y="3651250"/>
          <p14:tracePt t="192946" x="7848600" y="3644900"/>
          <p14:tracePt t="192970" x="7854950" y="3644900"/>
          <p14:tracePt t="193358" x="7848600" y="3644900"/>
          <p14:tracePt t="193374" x="7842250" y="3644900"/>
          <p14:tracePt t="193394" x="7835900" y="3651250"/>
          <p14:tracePt t="193411" x="7823200" y="3657600"/>
          <p14:tracePt t="193427" x="7823200" y="3663950"/>
          <p14:tracePt t="193444" x="7816850" y="3663950"/>
          <p14:tracePt t="193525" x="7816850" y="3657600"/>
          <p14:tracePt t="193542" x="7816850" y="3651250"/>
          <p14:tracePt t="193553" x="7823200" y="3644900"/>
          <p14:tracePt t="193697" x="7823200" y="3651250"/>
          <p14:tracePt t="193814" x="7823200" y="3644900"/>
          <p14:tracePt t="193919" x="7816850" y="3644900"/>
          <p14:tracePt t="193928" x="7810500" y="3644900"/>
          <p14:tracePt t="193945" x="7797800" y="3651250"/>
          <p14:tracePt t="193962" x="7785100" y="3657600"/>
          <p14:tracePt t="193978" x="7772400" y="3657600"/>
          <p14:tracePt t="193994" x="7772400" y="3663950"/>
          <p14:tracePt t="194015" x="7772400" y="3670300"/>
          <p14:tracePt t="194029" x="7772400" y="3676650"/>
          <p14:tracePt t="194045" x="7772400" y="3689350"/>
          <p14:tracePt t="194061" x="7772400" y="3695700"/>
          <p14:tracePt t="194095" x="7778750" y="3695700"/>
          <p14:tracePt t="194467" x="7772400" y="3695700"/>
          <p14:tracePt t="194479" x="7772400" y="3702050"/>
          <p14:tracePt t="194719" x="7778750" y="3702050"/>
          <p14:tracePt t="194832" x="7778750" y="3708400"/>
          <p14:tracePt t="194849" x="7778750" y="3714750"/>
          <p14:tracePt t="194866" x="7772400" y="3721100"/>
          <p14:tracePt t="194880" x="7772400" y="3733800"/>
          <p14:tracePt t="194896" x="7766050" y="3733800"/>
          <p14:tracePt t="194979" x="7772400" y="3727450"/>
          <p14:tracePt t="194993" x="7785100" y="3714750"/>
          <p14:tracePt t="195012" x="7804150" y="3702050"/>
          <p14:tracePt t="195029" x="7823200" y="3689350"/>
          <p14:tracePt t="195045" x="7842250" y="3676650"/>
          <p14:tracePt t="195047" x="7848600" y="3676650"/>
          <p14:tracePt t="195184" x="7848600" y="3683000"/>
          <p14:tracePt t="195210" x="7842250" y="3683000"/>
          <p14:tracePt t="195454" x="7835900" y="3683000"/>
          <p14:tracePt t="195463" x="7835900" y="3689350"/>
          <p14:tracePt t="195570" x="7835900" y="3683000"/>
          <p14:tracePt t="195586" x="7835900" y="3676650"/>
          <p14:tracePt t="195596" x="7842250" y="3676650"/>
          <p14:tracePt t="195613" x="7848600" y="3670300"/>
          <p14:tracePt t="195742" x="7842250" y="3670300"/>
          <p14:tracePt t="195774" x="7835900" y="3670300"/>
          <p14:tracePt t="195836" x="7835900" y="3663950"/>
          <p14:tracePt t="195855" x="7835900" y="3657600"/>
          <p14:tracePt t="195880" x="7854950" y="3638550"/>
          <p14:tracePt t="195897" x="7880350" y="3632200"/>
          <p14:tracePt t="195913" x="7912100" y="3613150"/>
          <p14:tracePt t="195930" x="7937500" y="3600450"/>
          <p14:tracePt t="195946" x="7981950" y="3581400"/>
          <p14:tracePt t="195964" x="8134350" y="3581400"/>
          <p14:tracePt t="195978" x="8204200" y="3581400"/>
          <p14:tracePt t="195996" x="8369300" y="3575050"/>
          <p14:tracePt t="196013" x="8451850" y="3568700"/>
          <p14:tracePt t="196030" x="8521700" y="3562350"/>
          <p14:tracePt t="196046" x="8559800" y="3556000"/>
          <p14:tracePt t="196063" x="8566150" y="3549650"/>
          <p14:tracePt t="196189" x="8553450" y="3549650"/>
          <p14:tracePt t="196196" x="8540750" y="3549650"/>
          <p14:tracePt t="196213" x="8528050" y="3549650"/>
          <p14:tracePt t="196230" x="8509000" y="3549650"/>
          <p14:tracePt t="196247" x="8496300" y="3549650"/>
          <p14:tracePt t="196264" x="8464550" y="3562350"/>
          <p14:tracePt t="196281" x="8401050" y="3606800"/>
          <p14:tracePt t="196297" x="8350250" y="3638550"/>
          <p14:tracePt t="196312" x="8312150" y="3657600"/>
          <p14:tracePt t="196330" x="8255000" y="3689350"/>
          <p14:tracePt t="196346" x="8223250" y="3708400"/>
          <p14:tracePt t="196363" x="8210550" y="3714750"/>
          <p14:tracePt t="196380" x="8197850" y="3727450"/>
          <p14:tracePt t="196397" x="8191500" y="3733800"/>
          <p14:tracePt t="196413" x="8185150" y="3740150"/>
          <p14:tracePt t="196430" x="8185150" y="3746500"/>
          <p14:tracePt t="196447" x="8178800" y="3752850"/>
          <p14:tracePt t="196480" x="8166100" y="3759200"/>
          <p14:tracePt t="196496" x="8159750" y="3765550"/>
          <p14:tracePt t="196530" x="8153400" y="3778250"/>
          <p14:tracePt t="196532" x="8140700" y="3797300"/>
          <p14:tracePt t="196548" x="8115300" y="3879850"/>
          <p14:tracePt t="196564" x="8102600" y="3930650"/>
          <p14:tracePt t="196581" x="8064500" y="3994150"/>
          <p14:tracePt t="196597" x="8058150" y="3994150"/>
          <p14:tracePt t="196942" x="8058150" y="3987800"/>
          <p14:tracePt t="196949" x="8051800" y="3987800"/>
          <p14:tracePt t="196964" x="8051800" y="3981450"/>
          <p14:tracePt t="196980" x="8051800" y="3975100"/>
          <p14:tracePt t="196998" x="8045450" y="3949700"/>
          <p14:tracePt t="197014" x="8045450" y="3937000"/>
          <p14:tracePt t="197030" x="8051800" y="3905250"/>
          <p14:tracePt t="197048" x="8064500" y="3860800"/>
          <p14:tracePt t="197063" x="8083550" y="3810000"/>
          <p14:tracePt t="197080" x="8134350" y="3759200"/>
          <p14:tracePt t="197100" x="8204200" y="3714750"/>
          <p14:tracePt t="197114" x="8267700" y="3689350"/>
          <p14:tracePt t="197131" x="8305800" y="3663950"/>
          <p14:tracePt t="197147" x="8331200" y="3632200"/>
          <p14:tracePt t="197164" x="8343900" y="3600450"/>
          <p14:tracePt t="197181" x="8350250" y="3568700"/>
          <p14:tracePt t="197197" x="8362950" y="3530600"/>
          <p14:tracePt t="197200" x="8362950" y="3517900"/>
          <p14:tracePt t="197214" x="8369300" y="3505200"/>
          <p14:tracePt t="197231" x="8375650" y="3479800"/>
          <p14:tracePt t="197247" x="8382000" y="3479800"/>
          <p14:tracePt t="197265" x="8388350" y="3479800"/>
          <p14:tracePt t="197329" x="8394700" y="3492500"/>
          <p14:tracePt t="197347" x="8401050" y="3505200"/>
          <p14:tracePt t="197364" x="8407400" y="3517900"/>
          <p14:tracePt t="197381" x="8420100" y="3536950"/>
          <p14:tracePt t="197398" x="8445500" y="3556000"/>
          <p14:tracePt t="197414" x="8470900" y="3575050"/>
          <p14:tracePt t="197431" x="8509000" y="3587750"/>
          <p14:tracePt t="197448" x="8534400" y="3587750"/>
          <p14:tracePt t="197465" x="8547100" y="3587750"/>
          <p14:tracePt t="197481" x="8566150" y="3594100"/>
          <p14:tracePt t="197498" x="8604250" y="3594100"/>
          <p14:tracePt t="197514" x="8756650" y="3600450"/>
          <p14:tracePt t="197531" x="8864600" y="3606800"/>
          <p14:tracePt t="197548" x="8953500" y="3606800"/>
          <p14:tracePt t="197564" x="9010650" y="3613150"/>
          <p14:tracePt t="197581" x="9042400" y="3613150"/>
          <p14:tracePt t="197598" x="9055100" y="3619500"/>
          <p14:tracePt t="197614" x="9067800" y="3619500"/>
          <p14:tracePt t="197631" x="9118600" y="3619500"/>
          <p14:tracePt t="197648" x="9207500" y="3619500"/>
          <p14:tracePt t="197665" x="9347200" y="3613150"/>
          <p14:tracePt t="197681" x="9467850" y="3606800"/>
          <p14:tracePt t="197684" x="9512300" y="3600450"/>
          <p14:tracePt t="197698" x="9550400" y="3594100"/>
          <p14:tracePt t="197715" x="9582150" y="3587750"/>
          <p14:tracePt t="197731" x="9594850" y="3587750"/>
          <p14:tracePt t="197748" x="9601200" y="3581400"/>
          <p14:tracePt t="197764" x="9607550" y="3575050"/>
          <p14:tracePt t="197781" x="9626600" y="3556000"/>
          <p14:tracePt t="197798" x="9645650" y="3543300"/>
          <p14:tracePt t="197814" x="9652000" y="3524250"/>
          <p14:tracePt t="197831" x="9652000" y="3511550"/>
          <p14:tracePt t="197848" x="9652000" y="3492500"/>
          <p14:tracePt t="197864" x="9632950" y="3473450"/>
          <p14:tracePt t="197881" x="9601200" y="3460750"/>
          <p14:tracePt t="197898" x="9537700" y="3435350"/>
          <p14:tracePt t="197915" x="9455150" y="3416300"/>
          <p14:tracePt t="197932" x="9366250" y="3397250"/>
          <p14:tracePt t="197934" x="9315450" y="3390900"/>
          <p14:tracePt t="197948" x="9264650" y="3384550"/>
          <p14:tracePt t="197965" x="9169400" y="3371850"/>
          <p14:tracePt t="197981" x="9055100" y="3352800"/>
          <p14:tracePt t="197998" x="9010650" y="3346450"/>
          <p14:tracePt t="198014" x="9004300" y="3340100"/>
          <p14:tracePt t="198031" x="8991600" y="3340100"/>
          <p14:tracePt t="198048" x="8959850" y="3340100"/>
          <p14:tracePt t="198065" x="8921750" y="3352800"/>
          <p14:tracePt t="198081" x="8896350" y="3365500"/>
          <p14:tracePt t="198098" x="8870950" y="3378200"/>
          <p14:tracePt t="198115" x="8851900" y="3384550"/>
          <p14:tracePt t="198132" x="8832850" y="3390900"/>
          <p14:tracePt t="198148" x="8813800" y="3397250"/>
          <p14:tracePt t="198164" x="8782050" y="3409950"/>
          <p14:tracePt t="198181" x="8743950" y="3429000"/>
          <p14:tracePt t="198199" x="8686800" y="3460750"/>
          <p14:tracePt t="198215" x="8674100" y="3479800"/>
          <p14:tracePt t="198232" x="8674100" y="3505200"/>
          <p14:tracePt t="198247" x="8693150" y="3536950"/>
          <p14:tracePt t="198265" x="8737600" y="3581400"/>
          <p14:tracePt t="198281" x="8801100" y="3632200"/>
          <p14:tracePt t="198298" x="8845550" y="3663950"/>
          <p14:tracePt t="198315" x="8883650" y="3689350"/>
          <p14:tracePt t="198331" x="8902700" y="3695700"/>
          <p14:tracePt t="198348" x="8928100" y="3695700"/>
          <p14:tracePt t="198365" x="8985250" y="3695700"/>
          <p14:tracePt t="198382" x="9036050" y="3695700"/>
          <p14:tracePt t="198398" x="9112250" y="3695700"/>
          <p14:tracePt t="198415" x="9156700" y="3695700"/>
          <p14:tracePt t="198432" x="9182100" y="3695700"/>
          <p14:tracePt t="198433" x="9194800" y="3695700"/>
          <p14:tracePt t="198448" x="9201150" y="3695700"/>
          <p14:tracePt t="198465" x="9213850" y="3702050"/>
          <p14:tracePt t="198482" x="9232900" y="3702050"/>
          <p14:tracePt t="198498" x="9239250" y="3702050"/>
          <p14:tracePt t="198515" x="9245600" y="3702050"/>
          <p14:tracePt t="198548" x="9251950" y="3702050"/>
          <p14:tracePt t="198565" x="9258300" y="3702050"/>
          <p14:tracePt t="198582" x="9264650" y="3702050"/>
          <p14:tracePt t="198599" x="9277350" y="3702050"/>
          <p14:tracePt t="198615" x="9302750" y="3695700"/>
          <p14:tracePt t="198632" x="9321800" y="3689350"/>
          <p14:tracePt t="198650" x="9347200" y="3683000"/>
          <p14:tracePt t="198666" x="9372600" y="3676650"/>
          <p14:tracePt t="198682" x="9391650" y="3670300"/>
          <p14:tracePt t="198699" x="9410700" y="3663950"/>
          <p14:tracePt t="198749" x="9410700" y="3657600"/>
          <p14:tracePt t="198784" x="9410700" y="3651250"/>
          <p14:tracePt t="198798" x="9410700" y="3644900"/>
          <p14:tracePt t="198882" x="9404350" y="3644900"/>
          <p14:tracePt t="198895" x="9398000" y="3644900"/>
          <p14:tracePt t="198905" x="9391650" y="3644900"/>
          <p14:tracePt t="198916" x="9385300" y="3644900"/>
          <p14:tracePt t="198932" x="9378950" y="3651250"/>
          <p14:tracePt t="198949" x="9359900" y="3663950"/>
          <p14:tracePt t="198965" x="9347200" y="3676650"/>
          <p14:tracePt t="199022" x="9353550" y="3670300"/>
          <p14:tracePt t="199033" x="9359900" y="3663950"/>
          <p14:tracePt t="199049" x="9378950" y="3638550"/>
          <p14:tracePt t="199066" x="9385300" y="3606800"/>
          <p14:tracePt t="199082" x="9391650" y="3594100"/>
          <p14:tracePt t="199101" x="9391650" y="3587750"/>
          <p14:tracePt t="199149" x="9385300" y="3581400"/>
          <p14:tracePt t="199166" x="9359900" y="3575050"/>
          <p14:tracePt t="199183" x="9334500" y="3562350"/>
          <p14:tracePt t="199199" x="9315450" y="3549650"/>
          <p14:tracePt t="207835" x="9321800" y="3549650"/>
          <p14:tracePt t="207845" x="9328150" y="3549650"/>
          <p14:tracePt t="207855" x="9359900" y="3549650"/>
          <p14:tracePt t="207872" x="9455150" y="3543300"/>
          <p14:tracePt t="207889" x="9671050" y="3530600"/>
          <p14:tracePt t="207905" x="10058400" y="3498850"/>
          <p14:tracePt t="207927" x="10814050" y="3467100"/>
          <p14:tracePt t="207938" x="11106150" y="3511550"/>
          <p14:tracePt t="207955" x="11106150" y="3524250"/>
          <p14:tracePt t="207971" x="11106150" y="3530600"/>
          <p14:tracePt t="208015" x="11118850" y="3536950"/>
          <p14:tracePt t="208023" x="11125200" y="3536950"/>
          <p14:tracePt t="208039" x="11201400" y="3536950"/>
          <p14:tracePt t="208055" x="11277600" y="3536950"/>
          <p14:tracePt t="208073" x="11303000" y="3536950"/>
          <p14:tracePt t="208123" x="11309350" y="3536950"/>
          <p14:tracePt t="208140" x="11334750" y="3524250"/>
          <p14:tracePt t="208157" x="11372850" y="3498850"/>
          <p14:tracePt t="208174" x="11455400" y="3448050"/>
          <p14:tracePt t="208194" x="11493500" y="3416300"/>
          <p14:tracePt t="208205" x="11506200" y="3371850"/>
          <p14:tracePt t="208223" x="11480800" y="3340100"/>
          <p14:tracePt t="208240" x="11430000" y="3327400"/>
          <p14:tracePt t="208256" x="11360150" y="3321050"/>
          <p14:tracePt t="208273" x="11283950" y="3314700"/>
          <p14:tracePt t="208290" x="11195050" y="3302000"/>
          <p14:tracePt t="208306" x="11099800" y="3282950"/>
          <p14:tracePt t="208323" x="11023600" y="3270250"/>
          <p14:tracePt t="208340" x="10902950" y="3251200"/>
          <p14:tracePt t="208357" x="10801350" y="3238500"/>
          <p14:tracePt t="208374" x="10687050" y="3238500"/>
          <p14:tracePt t="208391" x="10629900" y="3244850"/>
          <p14:tracePt t="208407" x="10591800" y="3251200"/>
          <p14:tracePt t="208424" x="10464800" y="3282950"/>
          <p14:tracePt t="208440" x="10414000" y="3302000"/>
          <p14:tracePt t="208456" x="10375900" y="3321050"/>
          <p14:tracePt t="208473" x="10325100" y="3346450"/>
          <p14:tracePt t="208490" x="10274300" y="3371850"/>
          <p14:tracePt t="208508" x="10204450" y="3397250"/>
          <p14:tracePt t="208522" x="10121900" y="3422650"/>
          <p14:tracePt t="208539" x="10052050" y="3441700"/>
          <p14:tracePt t="208556" x="10020300" y="3460750"/>
          <p14:tracePt t="208573" x="10013950" y="3473450"/>
          <p14:tracePt t="208590" x="10013950" y="3498850"/>
          <p14:tracePt t="208607" x="10045700" y="3530600"/>
          <p14:tracePt t="208624" x="10083800" y="3568700"/>
          <p14:tracePt t="208640" x="10121900" y="3606800"/>
          <p14:tracePt t="208663" x="10185400" y="3676650"/>
          <p14:tracePt t="208674" x="10204450" y="3695700"/>
          <p14:tracePt t="208690" x="10248900" y="3727450"/>
          <p14:tracePt t="208707" x="10261600" y="3733800"/>
          <p14:tracePt t="208727" x="10274300" y="3740150"/>
          <p14:tracePt t="208740" x="10312400" y="3752850"/>
          <p14:tracePt t="208757" x="10388600" y="3759200"/>
          <p14:tracePt t="208774" x="10464800" y="3759200"/>
          <p14:tracePt t="208792" x="10560050" y="3759200"/>
          <p14:tracePt t="208807" x="10610850" y="3752850"/>
          <p14:tracePt t="208824" x="10648950" y="3733800"/>
          <p14:tracePt t="208841" x="10668000" y="3708400"/>
          <p14:tracePt t="208858" x="10674350" y="3702050"/>
          <p14:tracePt t="208960" x="10674350" y="3695700"/>
          <p14:tracePt t="208965" x="10668000" y="3695700"/>
          <p14:tracePt t="208972" x="10661650" y="3695700"/>
          <p14:tracePt t="208990" x="10648950" y="3695700"/>
          <p14:tracePt t="209007" x="10629900" y="3689350"/>
          <p14:tracePt t="209024" x="10617200" y="3689350"/>
          <p14:tracePt t="209041" x="10604500" y="3689350"/>
          <p14:tracePt t="209058" x="10591800" y="3689350"/>
          <p14:tracePt t="209090" x="10579100" y="3689350"/>
          <p14:tracePt t="209092" x="10572750" y="3689350"/>
          <p14:tracePt t="209107" x="10547350" y="3689350"/>
          <p14:tracePt t="209124" x="10509250" y="3689350"/>
          <p14:tracePt t="209141" x="10420350" y="3689350"/>
          <p14:tracePt t="209157" x="10344150" y="3689350"/>
          <p14:tracePt t="209174" x="10267950" y="3689350"/>
          <p14:tracePt t="209191" x="10191750" y="3695700"/>
          <p14:tracePt t="209207" x="10109200" y="3702050"/>
          <p14:tracePt t="209224" x="10013950" y="3702050"/>
          <p14:tracePt t="209240" x="9893300" y="3702050"/>
          <p14:tracePt t="209257" x="9702800" y="3683000"/>
          <p14:tracePt t="209274" x="9474200" y="3651250"/>
          <p14:tracePt t="209291" x="9271000" y="3613150"/>
          <p14:tracePt t="209308" x="9093200" y="3575050"/>
          <p14:tracePt t="209310" x="9023350" y="3556000"/>
          <p14:tracePt t="209323" x="8985250" y="3536950"/>
          <p14:tracePt t="209341" x="8947150" y="3511550"/>
          <p14:tracePt t="209358" x="8909050" y="3454400"/>
          <p14:tracePt t="209374" x="8877300" y="3409950"/>
          <p14:tracePt t="209391" x="8858250" y="3352800"/>
          <p14:tracePt t="209408" x="8851900" y="3276600"/>
          <p14:tracePt t="209424" x="8877300" y="3225800"/>
          <p14:tracePt t="209441" x="8909050" y="3175000"/>
          <p14:tracePt t="209458" x="8934450" y="3149600"/>
          <p14:tracePt t="209474" x="8940800" y="3136900"/>
          <p14:tracePt t="209491" x="8947150" y="3136900"/>
          <p14:tracePt t="209528" x="8947150" y="3143250"/>
          <p14:tracePt t="209541" x="8947150" y="3155950"/>
          <p14:tracePt t="209558" x="8959850" y="3206750"/>
          <p14:tracePt t="209575" x="8991600" y="3270250"/>
          <p14:tracePt t="209591" x="9029700" y="3333750"/>
          <p14:tracePt t="209593" x="9042400" y="3365500"/>
          <p14:tracePt t="209608" x="9042400" y="3390900"/>
          <p14:tracePt t="209625" x="9010650" y="3460750"/>
          <p14:tracePt t="209641" x="8966200" y="3498850"/>
          <p14:tracePt t="209656" x="8940800" y="3517900"/>
          <p14:tracePt t="209674" x="8921750" y="3530600"/>
          <p14:tracePt t="209691" x="8915400" y="3536950"/>
          <p14:tracePt t="209741" x="8928100" y="3536950"/>
          <p14:tracePt t="209758" x="8959850" y="3536950"/>
          <p14:tracePt t="209774" x="8978900" y="3524250"/>
          <p14:tracePt t="209791" x="8978900" y="3511550"/>
          <p14:tracePt t="209809" x="8978900" y="3498850"/>
          <p14:tracePt t="209825" x="8966200" y="3479800"/>
          <p14:tracePt t="209842" x="8959850" y="3460750"/>
          <p14:tracePt t="209859" x="8959850" y="3454400"/>
          <p14:tracePt t="209874" x="8959850" y="3441700"/>
          <p14:tracePt t="209891" x="8972550" y="3429000"/>
          <p14:tracePt t="209908" x="8985250" y="3416300"/>
          <p14:tracePt t="209925" x="8997950" y="3403600"/>
          <p14:tracePt t="209941" x="9004300" y="3397250"/>
          <p14:tracePt t="209975" x="8997950" y="3397250"/>
          <p14:tracePt t="209991" x="8985250" y="3409950"/>
          <p14:tracePt t="210008" x="8966200" y="3441700"/>
          <p14:tracePt t="210025" x="8953500" y="3479800"/>
          <p14:tracePt t="210042" x="8947150" y="3498850"/>
          <p14:tracePt t="210059" x="8947150" y="3530600"/>
          <p14:tracePt t="210075" x="8940800" y="3530600"/>
          <p14:tracePt t="210095" x="8940800" y="3536950"/>
          <p14:tracePt t="210108" x="8940800" y="3543300"/>
          <p14:tracePt t="210125" x="8934450" y="3549650"/>
          <p14:tracePt t="210141" x="8921750" y="3562350"/>
          <p14:tracePt t="210161" x="8902700" y="3568700"/>
          <p14:tracePt t="210175" x="8896350" y="3568700"/>
          <p14:tracePt t="210318" x="8896350" y="3575050"/>
          <p14:tracePt t="210439" x="8896350" y="3581400"/>
          <p14:tracePt t="210459" x="8896350" y="3587750"/>
          <p14:tracePt t="210480" x="8902700" y="3594100"/>
          <p14:tracePt t="210497" x="8909050" y="3600450"/>
          <p14:tracePt t="210508" x="8928100" y="3606800"/>
          <p14:tracePt t="210526" x="9042400" y="3657600"/>
          <p14:tracePt t="210542" x="9201150" y="3708400"/>
          <p14:tracePt t="210559" x="9417050" y="3759200"/>
          <p14:tracePt t="210575" x="9677400" y="3816350"/>
          <p14:tracePt t="210591" x="9899650" y="3854450"/>
          <p14:tracePt t="210608" x="10083800" y="3886200"/>
          <p14:tracePt t="210625" x="10210800" y="3892550"/>
          <p14:tracePt t="210642" x="10274300" y="3886200"/>
          <p14:tracePt t="210658" x="10318750" y="3867150"/>
          <p14:tracePt t="210675" x="10382250" y="3848100"/>
          <p14:tracePt t="210692" x="10483850" y="3822700"/>
          <p14:tracePt t="210708" x="10560050" y="3803650"/>
          <p14:tracePt t="210725" x="10642600" y="3771900"/>
          <p14:tracePt t="210742" x="10693400" y="3727450"/>
          <p14:tracePt t="210759" x="10687050" y="3676650"/>
          <p14:tracePt t="210776" x="10572750" y="3581400"/>
          <p14:tracePt t="210792" x="10471150" y="3524250"/>
          <p14:tracePt t="210809" x="10382250" y="3479800"/>
          <p14:tracePt t="210825" x="10344150" y="3467100"/>
          <p14:tracePt t="210876" x="10337800" y="3467100"/>
          <p14:tracePt t="210892" x="10306050" y="3467100"/>
          <p14:tracePt t="210909" x="10198100" y="3467100"/>
          <p14:tracePt t="210926" x="10052050" y="3473450"/>
          <p14:tracePt t="210942" x="9880600" y="3473450"/>
          <p14:tracePt t="210959" x="9734550" y="3479800"/>
          <p14:tracePt t="210976" x="9620250" y="3492500"/>
          <p14:tracePt t="210978" x="9544050" y="3505200"/>
          <p14:tracePt t="210995" x="9347200" y="3517900"/>
          <p14:tracePt t="211009" x="9112250" y="3530600"/>
          <p14:tracePt t="211025" x="8972550" y="3536950"/>
          <p14:tracePt t="211043" x="8604250" y="3549650"/>
          <p14:tracePt t="211059" x="8401050" y="3568700"/>
          <p14:tracePt t="211075" x="8185150" y="3594100"/>
          <p14:tracePt t="211092" x="7950200" y="3625850"/>
          <p14:tracePt t="211109" x="7740650" y="3644900"/>
          <p14:tracePt t="211125" x="7562850" y="3657600"/>
          <p14:tracePt t="211142" x="7416800" y="3663950"/>
          <p14:tracePt t="211159" x="7366000" y="3663950"/>
          <p14:tracePt t="211176" x="7346950" y="3676650"/>
          <p14:tracePt t="211192" x="7334250" y="3695700"/>
          <p14:tracePt t="211209" x="7321550" y="3714750"/>
          <p14:tracePt t="211228" x="7321550" y="3746500"/>
          <p14:tracePt t="211243" x="7321550" y="3759200"/>
          <p14:tracePt t="211258" x="7359650" y="3778250"/>
          <p14:tracePt t="211275" x="7524750" y="3854450"/>
          <p14:tracePt t="211292" x="7645400" y="3905250"/>
          <p14:tracePt t="211309" x="7734300" y="3943350"/>
          <p14:tracePt t="211326" x="7778750" y="3968750"/>
          <p14:tracePt t="211345" x="7791450" y="3981450"/>
          <p14:tracePt t="211359" x="7804150" y="3987800"/>
          <p14:tracePt t="211376" x="7804150" y="3994150"/>
          <p14:tracePt t="211393" x="7816850" y="4000500"/>
          <p14:tracePt t="211409" x="7829550" y="4006850"/>
          <p14:tracePt t="211426" x="7861300" y="4013200"/>
          <p14:tracePt t="211443" x="7893050" y="4019550"/>
          <p14:tracePt t="211460" x="7905750" y="4019550"/>
          <p14:tracePt t="211520" x="7905750" y="4025900"/>
          <p14:tracePt t="211557" x="7905750" y="4032250"/>
          <p14:tracePt t="211584" x="7912100" y="4038600"/>
          <p14:tracePt t="211592" x="7924800" y="4038600"/>
          <p14:tracePt t="211609" x="7943850" y="4038600"/>
          <p14:tracePt t="211626" x="7969250" y="4038600"/>
          <p14:tracePt t="211643" x="7975600" y="4038600"/>
          <p14:tracePt t="211659" x="7981950" y="4038600"/>
          <p14:tracePt t="211704" x="7988300" y="4038600"/>
          <p14:tracePt t="211732" x="7994650" y="4038600"/>
          <p14:tracePt t="211749" x="8001000" y="4038600"/>
          <p14:tracePt t="211759" x="8007350" y="4038600"/>
          <p14:tracePt t="211776" x="8026400" y="4038600"/>
          <p14:tracePt t="211794" x="8039100" y="4038600"/>
          <p14:tracePt t="211809" x="8051800" y="4038600"/>
          <p14:tracePt t="211842" x="8058150" y="4038600"/>
          <p14:tracePt t="211861" x="8058150" y="4044950"/>
          <p14:tracePt t="211893" x="8064500" y="4051300"/>
          <p14:tracePt t="211910" x="8070850" y="4051300"/>
          <p14:tracePt t="211926" x="8070850" y="4057650"/>
          <p14:tracePt t="211960" x="8077200" y="4064000"/>
          <p14:tracePt t="211993" x="8083550" y="4064000"/>
          <p14:tracePt t="212010" x="8089900" y="4051300"/>
          <p14:tracePt t="212026" x="8096250" y="4044950"/>
          <p14:tracePt t="212043" x="8102600" y="4025900"/>
          <p14:tracePt t="212060" x="8108950" y="4006850"/>
          <p14:tracePt t="212076" x="8121650" y="3981450"/>
          <p14:tracePt t="212093" x="8121650" y="3962400"/>
          <p14:tracePt t="212110" x="8140700" y="3962400"/>
          <p14:tracePt t="212126" x="8210550" y="3981450"/>
          <p14:tracePt t="212143" x="8331200" y="4000500"/>
          <p14:tracePt t="212160" x="8451850" y="4006850"/>
          <p14:tracePt t="212177" x="8566150" y="4013200"/>
          <p14:tracePt t="212193" x="8642350" y="4013200"/>
          <p14:tracePt t="212210" x="8674100" y="4013200"/>
          <p14:tracePt t="215331" x="8674100" y="4006850"/>
          <p14:tracePt t="215346" x="8636000" y="3968750"/>
          <p14:tracePt t="215363" x="8585200" y="3905250"/>
          <p14:tracePt t="215379" x="8547100" y="3854450"/>
          <p14:tracePt t="215396" x="8534400" y="3829050"/>
          <p14:tracePt t="215412" x="8528050" y="3822700"/>
          <p14:tracePt t="215470" x="8521700" y="3822700"/>
          <p14:tracePt t="215479" x="8515350" y="3822700"/>
          <p14:tracePt t="215496" x="8420100" y="3835400"/>
          <p14:tracePt t="215511" x="8242300" y="3822700"/>
          <p14:tracePt t="215529" x="8115300" y="3816350"/>
          <p14:tracePt t="215546" x="8039100" y="3810000"/>
          <p14:tracePt t="215564" x="8032750" y="3822700"/>
          <p14:tracePt t="215579" x="8026400" y="3854450"/>
          <p14:tracePt t="215597" x="7994650" y="3879850"/>
          <p14:tracePt t="215613" x="7759700" y="3905250"/>
          <p14:tracePt t="215629" x="7416800" y="3860800"/>
          <p14:tracePt t="215647" x="7016750" y="3771900"/>
          <p14:tracePt t="215663" x="6724650" y="3695700"/>
          <p14:tracePt t="215680" x="6591300" y="3657600"/>
          <p14:tracePt t="215696" x="6527800" y="3606800"/>
          <p14:tracePt t="215713" x="6591300" y="3594100"/>
          <p14:tracePt t="215730" x="6724650" y="3581400"/>
          <p14:tracePt t="215746" x="6934200" y="3581400"/>
          <p14:tracePt t="215763" x="7092950" y="3600450"/>
          <p14:tracePt t="215780" x="7150100" y="3606800"/>
          <p14:tracePt t="215797" x="7156450" y="3606800"/>
          <p14:tracePt t="221458" x="7175500" y="3619500"/>
          <p14:tracePt t="221468" x="7239000" y="3657600"/>
          <p14:tracePt t="221485" x="7493000" y="3778250"/>
          <p14:tracePt t="221502" x="7880350" y="3905250"/>
          <p14:tracePt t="221518" x="8293100" y="4044950"/>
          <p14:tracePt t="221535" x="8616950" y="4152900"/>
          <p14:tracePt t="221553" x="8826500" y="4222750"/>
          <p14:tracePt t="221609" x="8832850" y="4222750"/>
          <p14:tracePt t="221620" x="8845550" y="4222750"/>
          <p14:tracePt t="221634" x="8940800" y="4210050"/>
          <p14:tracePt t="221651" x="9074150" y="4216400"/>
          <p14:tracePt t="221667" x="9175750" y="4241800"/>
          <p14:tracePt t="221684" x="9188450" y="4248150"/>
          <p14:tracePt t="221941" x="9194800" y="4248150"/>
          <p14:tracePt t="221948" x="9207500" y="4248150"/>
          <p14:tracePt t="221958" x="9220200" y="4248150"/>
          <p14:tracePt t="221968" x="9245600" y="4241800"/>
          <p14:tracePt t="221985" x="9277350" y="4229100"/>
          <p14:tracePt t="222002" x="9309100" y="4229100"/>
          <p14:tracePt t="222018" x="9328150" y="4222750"/>
          <p14:tracePt t="222035" x="9347200" y="4222750"/>
          <p14:tracePt t="222166" x="9353550" y="4222750"/>
          <p14:tracePt t="222174" x="9353550" y="4216400"/>
          <p14:tracePt t="222185" x="9359900" y="4216400"/>
          <p14:tracePt t="222204" x="9366250" y="4210050"/>
          <p14:tracePt t="222218" x="9372600" y="4203700"/>
          <p14:tracePt t="222235" x="9372600" y="4191000"/>
          <p14:tracePt t="222252" x="9378950" y="4184650"/>
          <p14:tracePt t="222269" x="9378950" y="4171950"/>
          <p14:tracePt t="222285" x="9385300" y="4165600"/>
          <p14:tracePt t="222302" x="9391650" y="4159250"/>
          <p14:tracePt t="222317" x="9391650" y="4140200"/>
          <p14:tracePt t="222335" x="9391650" y="4127500"/>
          <p14:tracePt t="222351" x="9391650" y="4114800"/>
          <p14:tracePt t="222371" x="9378950" y="4102100"/>
          <p14:tracePt t="222374" x="9372600" y="4095750"/>
          <p14:tracePt t="222388" x="9359900" y="4089400"/>
          <p14:tracePt t="222401" x="9334500" y="4076700"/>
          <p14:tracePt t="222418" x="9302750" y="4057650"/>
          <p14:tracePt t="222435" x="9283700" y="4038600"/>
          <p14:tracePt t="222452" x="9271000" y="4025900"/>
          <p14:tracePt t="222468" x="9264650" y="4013200"/>
          <p14:tracePt t="222485" x="9232900" y="3981450"/>
          <p14:tracePt t="222504" x="9124950" y="3930650"/>
          <p14:tracePt t="222519" x="9055100" y="3905250"/>
          <p14:tracePt t="222536" x="8724900" y="3822700"/>
          <p14:tracePt t="222543" x="8597900" y="3790950"/>
          <p14:tracePt t="222551" x="8432800" y="3740150"/>
          <p14:tracePt t="222569" x="7988300" y="3606800"/>
          <p14:tracePt t="222586" x="7334250" y="3416300"/>
          <p14:tracePt t="222602" x="6692900" y="3225800"/>
          <p14:tracePt t="222618" x="6064250" y="3048000"/>
          <p14:tracePt t="222635" x="5511800" y="2889250"/>
          <p14:tracePt t="222651" x="4997450" y="2743200"/>
          <p14:tracePt t="222669" x="4546600" y="2609850"/>
          <p14:tracePt t="222685" x="4171950" y="2514600"/>
          <p14:tracePt t="222702" x="3943350" y="2463800"/>
          <p14:tracePt t="222718" x="3841750" y="2451100"/>
          <p14:tracePt t="222735" x="3835400" y="2451100"/>
          <p14:tracePt t="222752" x="3829050" y="2463800"/>
          <p14:tracePt t="222769" x="3790950" y="2489200"/>
          <p14:tracePt t="222786" x="3651250" y="2527300"/>
          <p14:tracePt t="222802" x="3498850" y="2559050"/>
          <p14:tracePt t="222819" x="3289300" y="2597150"/>
          <p14:tracePt t="222835" x="3124200" y="2603500"/>
          <p14:tracePt t="222852" x="3073400" y="2597150"/>
          <p14:tracePt t="222869" x="3079750" y="2597150"/>
          <p14:tracePt t="222885" x="3111500" y="2616200"/>
          <p14:tracePt t="222902" x="3181350" y="2667000"/>
          <p14:tracePt t="222919" x="3257550" y="2724150"/>
          <p14:tracePt t="222936" x="3314700" y="2755900"/>
          <p14:tracePt t="222952" x="3359150" y="2781300"/>
          <p14:tracePt t="222969" x="3397250" y="2800350"/>
          <p14:tracePt t="222984" x="3416300" y="2813050"/>
          <p14:tracePt t="223003" x="3441700" y="2819400"/>
          <p14:tracePt t="223019" x="3587750" y="2844800"/>
          <p14:tracePt t="223036" x="3657600" y="2844800"/>
          <p14:tracePt t="223052" x="3924300" y="2863850"/>
          <p14:tracePt t="223069" x="4057650" y="2863850"/>
          <p14:tracePt t="223085" x="4133850" y="2863850"/>
          <p14:tracePt t="223102" x="4222750" y="2857500"/>
          <p14:tracePt t="223119" x="4254500" y="2838450"/>
          <p14:tracePt t="223136" x="4286250" y="2806700"/>
          <p14:tracePt t="223153" x="4318000" y="2774950"/>
          <p14:tracePt t="223169" x="4349750" y="2749550"/>
          <p14:tracePt t="223185" x="4387850" y="2724150"/>
          <p14:tracePt t="223202" x="4457700" y="2705100"/>
          <p14:tracePt t="223219" x="4483100" y="2698750"/>
          <p14:tracePt t="223236" x="4521200" y="2692400"/>
          <p14:tracePt t="223253" x="4546600" y="2686050"/>
          <p14:tracePt t="223270" x="4591050" y="2673350"/>
          <p14:tracePt t="223286" x="4616450" y="2667000"/>
          <p14:tracePt t="223302" x="4699000" y="2641600"/>
          <p14:tracePt t="223318" x="4749800" y="2609850"/>
          <p14:tracePt t="223336" x="4781550" y="2571750"/>
          <p14:tracePt t="223353" x="4800600" y="2540000"/>
          <p14:tracePt t="223369" x="4800600" y="2508250"/>
          <p14:tracePt t="223386" x="4800600" y="2476500"/>
          <p14:tracePt t="223403" x="4787900" y="2451100"/>
          <p14:tracePt t="223419" x="4775200" y="2432050"/>
          <p14:tracePt t="223436" x="4756150" y="2419350"/>
          <p14:tracePt t="223453" x="4737100" y="2406650"/>
          <p14:tracePt t="223470" x="4641850" y="2393950"/>
          <p14:tracePt t="223486" x="4591050" y="2393950"/>
          <p14:tracePt t="223502" x="4552950" y="2406650"/>
          <p14:tracePt t="223520" x="4533900" y="2438400"/>
          <p14:tracePt t="223536" x="4533900" y="2482850"/>
          <p14:tracePt t="223553" x="4546600" y="2540000"/>
          <p14:tracePt t="223570" x="4572000" y="2628900"/>
          <p14:tracePt t="223586" x="4578350" y="2692400"/>
          <p14:tracePt t="223603" x="4584700" y="2749550"/>
          <p14:tracePt t="223619" x="4603750" y="2768600"/>
          <p14:tracePt t="223636" x="4673600" y="2774950"/>
          <p14:tracePt t="223653" x="4781550" y="2749550"/>
          <p14:tracePt t="223670" x="4902200" y="2698750"/>
          <p14:tracePt t="223686" x="5003800" y="2635250"/>
          <p14:tracePt t="223703" x="5048250" y="2578100"/>
          <p14:tracePt t="223720" x="5048250" y="2501900"/>
          <p14:tracePt t="223736" x="5003800" y="2482850"/>
          <p14:tracePt t="223753" x="4902200" y="2482850"/>
          <p14:tracePt t="223770" x="4806950" y="2514600"/>
          <p14:tracePt t="223786" x="4756150" y="2546350"/>
          <p14:tracePt t="223803" x="4730750" y="2571750"/>
          <p14:tracePt t="223819" x="4711700" y="2590800"/>
          <p14:tracePt t="223837" x="4711700" y="2603500"/>
          <p14:tracePt t="223853" x="4724400" y="2616200"/>
          <p14:tracePt t="223870" x="4743450" y="2628900"/>
          <p14:tracePt t="223886" x="4775200" y="2647950"/>
          <p14:tracePt t="223903" x="4800600" y="2667000"/>
          <p14:tracePt t="223920" x="4806950" y="2679700"/>
          <p14:tracePt t="223936" x="4813300" y="2692400"/>
          <p14:tracePt t="223953" x="4819650" y="2698750"/>
          <p14:tracePt t="223970" x="4826000" y="2711450"/>
          <p14:tracePt t="223986" x="4826000" y="2717800"/>
          <p14:tracePt t="224020" x="4832350" y="2717800"/>
          <p14:tracePt t="224070" x="4826000" y="2717800"/>
          <p14:tracePt t="224086" x="4806950" y="2724150"/>
          <p14:tracePt t="224103" x="4781550" y="2724150"/>
          <p14:tracePt t="224120" x="4743450" y="2724150"/>
          <p14:tracePt t="224137" x="4673600" y="2705100"/>
          <p14:tracePt t="224153" x="4667250" y="2705100"/>
          <p14:tracePt t="226695" x="4679950" y="2705100"/>
          <p14:tracePt t="226702" x="4699000" y="2705100"/>
          <p14:tracePt t="226722" x="4826000" y="2717800"/>
          <p14:tracePt t="226739" x="5016500" y="2755900"/>
          <p14:tracePt t="226756" x="5232400" y="2806700"/>
          <p14:tracePt t="226773" x="5340350" y="2882900"/>
          <p14:tracePt t="226788" x="5334000" y="2914650"/>
          <p14:tracePt t="226806" x="5334000" y="2927350"/>
          <p14:tracePt t="226822" x="5353050" y="2940050"/>
          <p14:tracePt t="226839" x="5372100" y="2946400"/>
          <p14:tracePt t="226855" x="5467350" y="2984500"/>
          <p14:tracePt t="226872" x="5562600" y="3022600"/>
          <p14:tracePt t="226889" x="5651500" y="3073400"/>
          <p14:tracePt t="226906" x="5721350" y="3130550"/>
          <p14:tracePt t="226921" x="5854700" y="3238500"/>
          <p14:tracePt t="226939" x="5988050" y="3340100"/>
          <p14:tracePt t="226955" x="6134100" y="3441700"/>
          <p14:tracePt t="226972" x="6248400" y="3517900"/>
          <p14:tracePt t="226989" x="6343650" y="3562350"/>
          <p14:tracePt t="227005" x="6438900" y="3594100"/>
          <p14:tracePt t="227022" x="6572250" y="3644900"/>
          <p14:tracePt t="227039" x="6762750" y="3721100"/>
          <p14:tracePt t="227056" x="6972300" y="3803650"/>
          <p14:tracePt t="227072" x="7346950" y="3949700"/>
          <p14:tracePt t="227089" x="7505700" y="4019550"/>
          <p14:tracePt t="227106" x="7562850" y="4051300"/>
          <p14:tracePt t="227122" x="7588250" y="4070350"/>
          <p14:tracePt t="227202" x="7581900" y="4064000"/>
          <p14:tracePt t="227209" x="7562850" y="4044950"/>
          <p14:tracePt t="227222" x="7543800" y="4025900"/>
          <p14:tracePt t="227239" x="7493000" y="3968750"/>
          <p14:tracePt t="227256" x="7480300" y="3949700"/>
          <p14:tracePt t="227273" x="7480300" y="3930650"/>
          <p14:tracePt t="227274" x="7493000" y="3886200"/>
          <p14:tracePt t="227289" x="7505700" y="3835400"/>
          <p14:tracePt t="227306" x="7524750" y="3708400"/>
          <p14:tracePt t="227323" x="7550150" y="3568700"/>
          <p14:tracePt t="227339" x="7556500" y="3543300"/>
          <p14:tracePt t="227356" x="7575550" y="3511550"/>
          <p14:tracePt t="227372" x="7620000" y="3435350"/>
          <p14:tracePt t="227389" x="7689850" y="3346450"/>
          <p14:tracePt t="227406" x="7759700" y="3270250"/>
          <p14:tracePt t="227422" x="7791450" y="3244850"/>
          <p14:tracePt t="227439" x="7791450" y="3225800"/>
          <p14:tracePt t="227456" x="7772400" y="3181350"/>
          <p14:tracePt t="227473" x="7727950" y="3143250"/>
          <p14:tracePt t="227489" x="7696200" y="3111500"/>
          <p14:tracePt t="227506" x="7683500" y="3105150"/>
          <p14:tracePt t="227647" x="7702550" y="3111500"/>
          <p14:tracePt t="227656" x="7759700" y="3136900"/>
          <p14:tracePt t="227673" x="8007350" y="3232150"/>
          <p14:tracePt t="227689" x="8191500" y="3371850"/>
          <p14:tracePt t="227706" x="8274050" y="3505200"/>
          <p14:tracePt t="227723" x="8280400" y="3594100"/>
          <p14:tracePt t="227740" x="8235950" y="3663950"/>
          <p14:tracePt t="227756" x="8185150" y="3727450"/>
          <p14:tracePt t="227773" x="8134350" y="3797300"/>
          <p14:tracePt t="227792" x="8108950" y="3854450"/>
          <p14:tracePt t="227811" x="8108950" y="3867150"/>
          <p14:tracePt t="227822" x="8147050" y="3886200"/>
          <p14:tracePt t="227840" x="8223250" y="3898900"/>
          <p14:tracePt t="227856" x="8299450" y="3905250"/>
          <p14:tracePt t="227873" x="8375650" y="3911600"/>
          <p14:tracePt t="227889" x="8426450" y="3917950"/>
          <p14:tracePt t="227906" x="8445500" y="3917950"/>
          <p14:tracePt t="227923" x="8451850" y="3917950"/>
          <p14:tracePt t="227939" x="8464550" y="3917950"/>
          <p14:tracePt t="227957" x="8489950" y="3917950"/>
          <p14:tracePt t="227974" x="8521700" y="3917950"/>
          <p14:tracePt t="227990" x="8547100" y="3917950"/>
          <p14:tracePt t="228023" x="8547100" y="3930650"/>
          <p14:tracePt t="228040" x="8515350" y="3943350"/>
          <p14:tracePt t="228056" x="8489950" y="3956050"/>
          <p14:tracePt t="228073" x="8483600" y="3956050"/>
          <p14:tracePt t="228128" x="8470900" y="3962400"/>
          <p14:tracePt t="228140" x="8451850" y="3968750"/>
          <p14:tracePt t="228156" x="8375650" y="4000500"/>
          <p14:tracePt t="228174" x="8255000" y="4038600"/>
          <p14:tracePt t="228189" x="8089900" y="4095750"/>
          <p14:tracePt t="228207" x="7962900" y="4133850"/>
          <p14:tracePt t="228223" x="7956550" y="4133850"/>
          <p14:tracePt t="228240" x="7962900" y="4133850"/>
          <p14:tracePt t="228257" x="7981950" y="4127500"/>
          <p14:tracePt t="228273" x="7994650" y="4127500"/>
          <p14:tracePt t="228290" x="8007350" y="4127500"/>
          <p14:tracePt t="228307" x="8020050" y="4127500"/>
          <p14:tracePt t="228323" x="8026400" y="4127500"/>
          <p14:tracePt t="228340" x="8039100" y="4127500"/>
          <p14:tracePt t="228356" x="8064500" y="4127500"/>
          <p14:tracePt t="228373" x="8115300" y="4127500"/>
          <p14:tracePt t="228390" x="8134350" y="4127500"/>
          <p14:tracePt t="228406" x="8134350" y="4133850"/>
          <p14:tracePt t="228423" x="8134350" y="4140200"/>
          <p14:tracePt t="228536" x="8134350" y="4146550"/>
          <p14:tracePt t="228542" x="8140700" y="4146550"/>
          <p14:tracePt t="228564" x="8140700" y="4159250"/>
          <p14:tracePt t="228566" x="8134350" y="4165600"/>
          <p14:tracePt t="228578" x="8134350" y="4171950"/>
          <p14:tracePt t="228594" x="8128000" y="4178300"/>
          <p14:tracePt t="228607" x="8121650" y="4178300"/>
          <p14:tracePt t="228677" x="8115300" y="4184650"/>
          <p14:tracePt t="228692" x="8108950" y="4184650"/>
          <p14:tracePt t="228699" x="8108950" y="4191000"/>
          <p14:tracePt t="228725" x="8096250" y="4197350"/>
          <p14:tracePt t="228770" x="8089900" y="4197350"/>
          <p14:tracePt t="228794" x="8083550" y="4197350"/>
          <p14:tracePt t="228826" x="8077200" y="4197350"/>
          <p14:tracePt t="228927" x="8070850" y="4197350"/>
          <p14:tracePt t="228941" x="8064500" y="4197350"/>
          <p14:tracePt t="228958" x="8058150" y="4197350"/>
          <p14:tracePt t="229056" x="8058150" y="4191000"/>
          <p14:tracePt t="229173" x="8064500" y="4191000"/>
          <p14:tracePt t="229189" x="8077200" y="4197350"/>
          <p14:tracePt t="229208" x="8108950" y="4203700"/>
          <p14:tracePt t="229225" x="8185150" y="4216400"/>
          <p14:tracePt t="229241" x="8286750" y="4229100"/>
          <p14:tracePt t="229257" x="8362950" y="4229100"/>
          <p14:tracePt t="229260" x="8420100" y="4235450"/>
          <p14:tracePt t="229275" x="8540750" y="4241800"/>
          <p14:tracePt t="229291" x="8591550" y="4248150"/>
          <p14:tracePt t="229308" x="8851900" y="4273550"/>
          <p14:tracePt t="229324" x="9067800" y="4292600"/>
          <p14:tracePt t="229340" x="9283700" y="4318000"/>
          <p14:tracePt t="229358" x="9461500" y="4356100"/>
          <p14:tracePt t="229374" x="9601200" y="4394200"/>
          <p14:tracePt t="229391" x="9652000" y="4406900"/>
          <p14:tracePt t="229408" x="9658350" y="4406900"/>
          <p14:tracePt t="229458" x="9664700" y="4406900"/>
          <p14:tracePt t="229474" x="9696450" y="4406900"/>
          <p14:tracePt t="229491" x="9728200" y="4406900"/>
          <p14:tracePt t="229508" x="9772650" y="4406900"/>
          <p14:tracePt t="229525" x="9791700" y="4406900"/>
          <p14:tracePt t="229541" x="9804400" y="4406900"/>
          <p14:tracePt t="229560" x="9836150" y="4406900"/>
          <p14:tracePt t="229574" x="9880600" y="4413250"/>
          <p14:tracePt t="229591" x="9925050" y="4419600"/>
          <p14:tracePt t="229607" x="9963150" y="4425950"/>
          <p14:tracePt t="229625" x="9994900" y="4425950"/>
          <p14:tracePt t="229641" x="10026650" y="4425950"/>
          <p14:tracePt t="229658" x="10045700" y="4419600"/>
          <p14:tracePt t="229674" x="10083800" y="4394200"/>
          <p14:tracePt t="229691" x="10109200" y="4368800"/>
          <p14:tracePt t="229708" x="10134600" y="4343400"/>
          <p14:tracePt t="229725" x="10153650" y="4298950"/>
          <p14:tracePt t="229741" x="10166350" y="4267200"/>
          <p14:tracePt t="229758" x="10166350" y="4241800"/>
          <p14:tracePt t="229775" x="10166350" y="4216400"/>
          <p14:tracePt t="229791" x="10153650" y="4191000"/>
          <p14:tracePt t="229808" x="10153650" y="4184650"/>
          <p14:tracePt t="229824" x="10109200" y="4127500"/>
          <p14:tracePt t="229841" x="10064750" y="4057650"/>
          <p14:tracePt t="229858" x="10007600" y="3994150"/>
          <p14:tracePt t="229875" x="9950450" y="3943350"/>
          <p14:tracePt t="229891" x="9880600" y="3905250"/>
          <p14:tracePt t="229909" x="9804400" y="3873500"/>
          <p14:tracePt t="229925" x="9740900" y="3848100"/>
          <p14:tracePt t="229941" x="9696450" y="3835400"/>
          <p14:tracePt t="229944" x="9664700" y="3829050"/>
          <p14:tracePt t="229958" x="9626600" y="3822700"/>
          <p14:tracePt t="229975" x="9455150" y="3803650"/>
          <p14:tracePt t="229991" x="9251950" y="3771900"/>
          <p14:tracePt t="230008" x="9048750" y="3733800"/>
          <p14:tracePt t="230025" x="8813800" y="3708400"/>
          <p14:tracePt t="230042" x="8788400" y="3708400"/>
          <p14:tracePt t="230059" x="8788400" y="3721100"/>
          <p14:tracePt t="230075" x="8788400" y="3778250"/>
          <p14:tracePt t="230091" x="8832850" y="3879850"/>
          <p14:tracePt t="230108" x="8896350" y="3987800"/>
          <p14:tracePt t="230125" x="9010650" y="4108450"/>
          <p14:tracePt t="230141" x="9226550" y="4222750"/>
          <p14:tracePt t="230158" x="9480550" y="4311650"/>
          <p14:tracePt t="230175" x="9747250" y="4362450"/>
          <p14:tracePt t="230192" x="10026650" y="4381500"/>
          <p14:tracePt t="230194" x="10153650" y="4375150"/>
          <p14:tracePt t="230208" x="10242550" y="4349750"/>
          <p14:tracePt t="230210" x="10312400" y="4324350"/>
          <p14:tracePt t="230225" x="10363200" y="4292600"/>
          <p14:tracePt t="230242" x="10414000" y="4203700"/>
          <p14:tracePt t="230259" x="10420350" y="4165600"/>
          <p14:tracePt t="230275" x="10414000" y="4152900"/>
          <p14:tracePt t="230291" x="10407650" y="4152900"/>
          <p14:tracePt t="230308" x="10401300" y="4152900"/>
          <p14:tracePt t="230364" x="10394950" y="4152900"/>
          <p14:tracePt t="230388" x="10382250" y="4159250"/>
          <p14:tracePt t="230408" x="10363200" y="4159250"/>
          <p14:tracePt t="230425" x="10337800" y="4159250"/>
          <p14:tracePt t="230440" x="10312400" y="4159250"/>
          <p14:tracePt t="230683" x="10312400" y="4152900"/>
          <p14:tracePt t="230718" x="10306050" y="4146550"/>
          <p14:tracePt t="230789" x="10312400" y="4146550"/>
          <p14:tracePt t="230794" x="10318750" y="4146550"/>
          <p14:tracePt t="230809" x="10337800" y="4140200"/>
          <p14:tracePt t="230826" x="10375900" y="4133850"/>
          <p14:tracePt t="230842" x="10407650" y="4127500"/>
          <p14:tracePt t="230859" x="10433050" y="4121150"/>
          <p14:tracePt t="230876" x="10464800" y="4114800"/>
          <p14:tracePt t="230892" x="10477500" y="4102100"/>
          <p14:tracePt t="230909" x="10483850" y="4095750"/>
          <p14:tracePt t="230925" x="10490200" y="4089400"/>
          <p14:tracePt t="230942" x="10490200" y="4083050"/>
          <p14:tracePt t="230959" x="10490200" y="4076700"/>
          <p14:tracePt t="230976" x="10490200" y="4064000"/>
          <p14:tracePt t="230992" x="10471150" y="4051300"/>
          <p14:tracePt t="231009" x="10414000" y="4025900"/>
          <p14:tracePt t="231025" x="10325100" y="4013200"/>
          <p14:tracePt t="231028" x="10267950" y="4006850"/>
          <p14:tracePt t="231043" x="10172700" y="3981450"/>
          <p14:tracePt t="231059" x="9899650" y="3930650"/>
          <p14:tracePt t="231076" x="9499600" y="3911600"/>
          <p14:tracePt t="231092" x="9264650" y="3917950"/>
          <p14:tracePt t="231109" x="9124950" y="3949700"/>
          <p14:tracePt t="231126" x="9112250" y="3968750"/>
          <p14:tracePt t="231142" x="9118600" y="3994150"/>
          <p14:tracePt t="231159" x="9137650" y="4019550"/>
          <p14:tracePt t="231176" x="9144000" y="4032250"/>
          <p14:tracePt t="231192" x="9150350" y="4057650"/>
          <p14:tracePt t="231209" x="9169400" y="4102100"/>
          <p14:tracePt t="231226" x="9182100" y="4133850"/>
          <p14:tracePt t="231242" x="9207500" y="4165600"/>
          <p14:tracePt t="231259" x="9226550" y="4178300"/>
          <p14:tracePt t="231276" x="9251950" y="4184650"/>
          <p14:tracePt t="231292" x="9264650" y="4191000"/>
          <p14:tracePt t="231326" x="9251950" y="4191000"/>
          <p14:tracePt t="231343" x="9188450" y="4191000"/>
          <p14:tracePt t="231359" x="9131300" y="4191000"/>
          <p14:tracePt t="231376" x="9042400" y="4203700"/>
          <p14:tracePt t="231393" x="8997950" y="4216400"/>
          <p14:tracePt t="231409" x="8985250" y="4216400"/>
          <p14:tracePt t="231426" x="8972550" y="4222750"/>
          <p14:tracePt t="231443" x="8864600" y="4241800"/>
          <p14:tracePt t="231459" x="8680450" y="4248150"/>
          <p14:tracePt t="231476" x="8420100" y="4248150"/>
          <p14:tracePt t="231493" x="8153400" y="4222750"/>
          <p14:tracePt t="231510" x="7918450" y="4191000"/>
          <p14:tracePt t="231526" x="7785100" y="4171950"/>
          <p14:tracePt t="231542" x="7759700" y="4165600"/>
          <p14:tracePt t="231576" x="7753350" y="4165600"/>
          <p14:tracePt t="231593" x="7747000" y="4171950"/>
          <p14:tracePt t="231609" x="7721600" y="4178300"/>
          <p14:tracePt t="231627" x="7696200" y="4178300"/>
          <p14:tracePt t="231643" x="7677150" y="4178300"/>
          <p14:tracePt t="231676" x="7683500" y="4184650"/>
          <p14:tracePt t="231693" x="7696200" y="4191000"/>
          <p14:tracePt t="231710" x="7727950" y="4210050"/>
          <p14:tracePt t="231727" x="7747000" y="4222750"/>
          <p14:tracePt t="231744" x="7759700" y="4235450"/>
          <p14:tracePt t="231747" x="7766050" y="4241800"/>
          <p14:tracePt t="231759" x="7772400" y="4260850"/>
          <p14:tracePt t="231761" x="7778750" y="4273550"/>
          <p14:tracePt t="231777" x="7791450" y="4305300"/>
          <p14:tracePt t="231778" x="7810500" y="4337050"/>
          <p14:tracePt t="231797" x="7854950" y="4413250"/>
          <p14:tracePt t="231810" x="7861300" y="4432300"/>
          <p14:tracePt t="231811" x="7880350" y="4457700"/>
          <p14:tracePt t="231826" x="7893050" y="4489450"/>
          <p14:tracePt t="231843" x="7905750" y="4514850"/>
          <p14:tracePt t="231860" x="7912100" y="4514850"/>
          <p14:tracePt t="231900" x="7918450" y="4508500"/>
          <p14:tracePt t="231910" x="7918450" y="4502150"/>
          <p14:tracePt t="231961" x="7918450" y="4495800"/>
          <p14:tracePt t="231967" x="7924800" y="4495800"/>
          <p14:tracePt t="231994" x="7931150" y="4495800"/>
          <p14:tracePt t="232009" x="7950200" y="4489450"/>
          <p14:tracePt t="232026" x="7975600" y="4476750"/>
          <p14:tracePt t="232043" x="8001000" y="4470400"/>
          <p14:tracePt t="232060" x="8026400" y="4457700"/>
          <p14:tracePt t="232077" x="8039100" y="4457700"/>
          <p14:tracePt t="232093" x="8039100" y="4451350"/>
          <p14:tracePt t="232110" x="8045450" y="4451350"/>
          <p14:tracePt t="232160" x="8064500" y="4451350"/>
          <p14:tracePt t="232177" x="8083550" y="4451350"/>
          <p14:tracePt t="232193" x="8108950" y="4445000"/>
          <p14:tracePt t="232210" x="8128000" y="4438650"/>
          <p14:tracePt t="232226" x="8147050" y="4432300"/>
          <p14:tracePt t="232552" x="8147050" y="4425950"/>
          <p14:tracePt t="232560" x="8153400" y="4425950"/>
          <p14:tracePt t="232593" x="8159750" y="4419600"/>
          <p14:tracePt t="233311" x="8159750" y="4413250"/>
          <p14:tracePt t="233333" x="8172450" y="4406900"/>
          <p14:tracePt t="233361" x="8172450" y="4400550"/>
          <p14:tracePt t="233394" x="8178800" y="4400550"/>
          <p14:tracePt t="233412" x="8178800" y="4394200"/>
          <p14:tracePt t="233617" x="8185150" y="4387850"/>
          <p14:tracePt t="233624" x="8191500" y="4387850"/>
          <p14:tracePt t="233633" x="8197850" y="4381500"/>
          <p14:tracePt t="233650" x="8197850" y="4375150"/>
          <p14:tracePt t="233662" x="8204200" y="4375150"/>
          <p14:tracePt t="233752" x="8197850" y="4381500"/>
          <p14:tracePt t="233760" x="8197850" y="4387850"/>
          <p14:tracePt t="233778" x="8191500" y="4394200"/>
          <p14:tracePt t="233795" x="8185150" y="4413250"/>
          <p14:tracePt t="233811" x="8178800" y="4432300"/>
          <p14:tracePt t="233828" x="8172450" y="4451350"/>
          <p14:tracePt t="233845" x="8166100" y="4457700"/>
          <p14:tracePt t="233861" x="8166100" y="4464050"/>
          <p14:tracePt t="234046" x="8159750" y="4470400"/>
          <p14:tracePt t="234062" x="8159750" y="4476750"/>
          <p14:tracePt t="234079" x="8159750" y="4483100"/>
          <p14:tracePt t="234202" x="8166100" y="4483100"/>
          <p14:tracePt t="234231" x="8172450" y="4476750"/>
          <p14:tracePt t="234281" x="8178800" y="4476750"/>
          <p14:tracePt t="234304" x="8178800" y="4470400"/>
          <p14:tracePt t="234339" x="8185150" y="4470400"/>
          <p14:tracePt t="234346" x="8185150" y="4464050"/>
          <p14:tracePt t="234407" x="8185150" y="4457700"/>
          <p14:tracePt t="234595" x="8185150" y="4464050"/>
          <p14:tracePt t="234611" x="8178800" y="4464050"/>
          <p14:tracePt t="234888" x="8185150" y="4464050"/>
          <p14:tracePt t="234898" x="8185150" y="4457700"/>
          <p14:tracePt t="234906" x="8191500" y="4457700"/>
          <p14:tracePt t="234913" x="8191500" y="4451350"/>
          <p14:tracePt t="234929" x="8197850" y="4438650"/>
          <p14:tracePt t="234946" x="8204200" y="4432300"/>
          <p14:tracePt t="234962" x="8210550" y="4425950"/>
          <p14:tracePt t="234995" x="8210550" y="4419600"/>
          <p14:tracePt t="235216" x="8216900" y="4419600"/>
          <p14:tracePt t="235231" x="8223250" y="4413250"/>
          <p14:tracePt t="235252" x="8229600" y="4413250"/>
          <p14:tracePt t="235264" x="8229600" y="4406900"/>
          <p14:tracePt t="235279" x="8235950" y="4406900"/>
          <p14:tracePt t="235416" x="8229600" y="4406900"/>
          <p14:tracePt t="235440" x="8229600" y="4413250"/>
          <p14:tracePt t="235456" x="8223250" y="4413250"/>
          <p14:tracePt t="235559" x="8223250" y="4406900"/>
          <p14:tracePt t="236126" x="8216900" y="4413250"/>
          <p14:tracePt t="236147" x="8210550" y="4413250"/>
          <p14:tracePt t="236163" x="8197850" y="4419600"/>
          <p14:tracePt t="236181" x="8191500" y="4425950"/>
          <p14:tracePt t="236197" x="8185150" y="4438650"/>
          <p14:tracePt t="236213" x="8178800" y="4438650"/>
          <p14:tracePt t="236302" x="8185150" y="4438650"/>
          <p14:tracePt t="236330" x="8185150" y="4432300"/>
          <p14:tracePt t="236347" x="8191500" y="4432300"/>
          <p14:tracePt t="236445" x="8191500" y="4425950"/>
          <p14:tracePt t="236624" x="8185150" y="4425950"/>
          <p14:tracePt t="236640" x="8178800" y="4425950"/>
          <p14:tracePt t="236652" x="8172450" y="4425950"/>
          <p14:tracePt t="236663" x="8166100" y="4425950"/>
          <p14:tracePt t="236680" x="8140700" y="4432300"/>
          <p14:tracePt t="236698" x="8121650" y="4445000"/>
          <p14:tracePt t="236714" x="8108950" y="4457700"/>
          <p14:tracePt t="236730" x="8096250" y="4470400"/>
          <p14:tracePt t="236747" x="8070850" y="4502150"/>
          <p14:tracePt t="236764" x="8051800" y="4521200"/>
          <p14:tracePt t="236780" x="8064500" y="4584700"/>
          <p14:tracePt t="236797" x="8083550" y="4629150"/>
          <p14:tracePt t="236814" x="8083550" y="4679950"/>
          <p14:tracePt t="236831" x="8089900" y="4724400"/>
          <p14:tracePt t="236847" x="8096250" y="4737100"/>
          <p14:tracePt t="236863" x="8096250" y="4756150"/>
          <p14:tracePt t="236881" x="8096250" y="4775200"/>
          <p14:tracePt t="236897" x="8089900" y="4787900"/>
          <p14:tracePt t="237188" x="8102600" y="4787900"/>
          <p14:tracePt t="237201" x="8108950" y="4794250"/>
          <p14:tracePt t="237214" x="8140700" y="4800600"/>
          <p14:tracePt t="237231" x="8153400" y="4800600"/>
          <p14:tracePt t="237248" x="8153400" y="4794250"/>
          <p14:tracePt t="237281" x="8159750" y="4787900"/>
          <p14:tracePt t="237298" x="8159750" y="4775200"/>
          <p14:tracePt t="237315" x="8178800" y="4768850"/>
          <p14:tracePt t="237331" x="8223250" y="4756150"/>
          <p14:tracePt t="237347" x="8280400" y="4749800"/>
          <p14:tracePt t="237364" x="8318500" y="4737100"/>
          <p14:tracePt t="237381" x="8343900" y="4724400"/>
          <p14:tracePt t="237398" x="8362950" y="4705350"/>
          <p14:tracePt t="237417" x="8369300" y="4686300"/>
          <p14:tracePt t="237431" x="8388350" y="4667250"/>
          <p14:tracePt t="237448" x="8413750" y="4641850"/>
          <p14:tracePt t="237464" x="8445500" y="4616450"/>
          <p14:tracePt t="237481" x="8502650" y="4578350"/>
          <p14:tracePt t="237498" x="8553450" y="4540250"/>
          <p14:tracePt t="237514" x="8623300" y="4476750"/>
          <p14:tracePt t="237531" x="8661400" y="4432300"/>
          <p14:tracePt t="237548" x="8680450" y="4419600"/>
          <p14:tracePt t="237567" x="8724900" y="4406900"/>
          <p14:tracePt t="237587" x="8763000" y="4394200"/>
          <p14:tracePt t="237598" x="8782050" y="4387850"/>
          <p14:tracePt t="237615" x="8845550" y="4375150"/>
          <p14:tracePt t="237631" x="8947150" y="4356100"/>
          <p14:tracePt t="237649" x="8985250" y="4343400"/>
          <p14:tracePt t="237665" x="8991600" y="4337050"/>
          <p14:tracePt t="237681" x="8997950" y="4330700"/>
          <p14:tracePt t="237715" x="9010650" y="4324350"/>
          <p14:tracePt t="237731" x="9017000" y="4324350"/>
          <p14:tracePt t="237748" x="9036050" y="4330700"/>
          <p14:tracePt t="237765" x="9067800" y="4349750"/>
          <p14:tracePt t="237785" x="9137650" y="4394200"/>
          <p14:tracePt t="237800" x="9226550" y="4438650"/>
          <p14:tracePt t="237815" x="9251950" y="4451350"/>
          <p14:tracePt t="237831" x="9258300" y="4457700"/>
          <p14:tracePt t="237848" x="9258300" y="4470400"/>
          <p14:tracePt t="237865" x="9258300" y="4476750"/>
          <p14:tracePt t="237882" x="9277350" y="4502150"/>
          <p14:tracePt t="237898" x="9309100" y="4527550"/>
          <p14:tracePt t="237913" x="9359900" y="4552950"/>
          <p14:tracePt t="237931" x="9398000" y="4572000"/>
          <p14:tracePt t="237948" x="9429750" y="4578350"/>
          <p14:tracePt t="237965" x="9442450" y="4578350"/>
          <p14:tracePt t="237981" x="9448800" y="4578350"/>
          <p14:tracePt t="238028" x="9455150" y="4578350"/>
          <p14:tracePt t="238034" x="9467850" y="4578350"/>
          <p14:tracePt t="238050" x="9518650" y="4572000"/>
          <p14:tracePt t="238065" x="9569450" y="4572000"/>
          <p14:tracePt t="238082" x="9747250" y="4578350"/>
          <p14:tracePt t="238099" x="9829800" y="4591050"/>
          <p14:tracePt t="238115" x="9975850" y="4603750"/>
          <p14:tracePt t="238132" x="10045700" y="4610100"/>
          <p14:tracePt t="238220" x="10052050" y="4610100"/>
          <p14:tracePt t="238228" x="10058400" y="4610100"/>
          <p14:tracePt t="238236" x="10077450" y="4603750"/>
          <p14:tracePt t="238247" x="10090150" y="4603750"/>
          <p14:tracePt t="238265" x="10128250" y="4591050"/>
          <p14:tracePt t="238282" x="10147300" y="4584700"/>
          <p14:tracePt t="238298" x="10166350" y="4578350"/>
          <p14:tracePt t="238315" x="10179050" y="4565650"/>
          <p14:tracePt t="238332" x="10198100" y="4540250"/>
          <p14:tracePt t="238348" x="10204450" y="4521200"/>
          <p14:tracePt t="238365" x="10204450" y="4502150"/>
          <p14:tracePt t="238382" x="10210800" y="4483100"/>
          <p14:tracePt t="238398" x="10210800" y="4464050"/>
          <p14:tracePt t="238415" x="10204450" y="4445000"/>
          <p14:tracePt t="238432" x="10185400" y="4425950"/>
          <p14:tracePt t="238449" x="10160000" y="4406900"/>
          <p14:tracePt t="238465" x="10109200" y="4375150"/>
          <p14:tracePt t="238482" x="10064750" y="4356100"/>
          <p14:tracePt t="238499" x="10001250" y="4330700"/>
          <p14:tracePt t="238516" x="9963150" y="4311650"/>
          <p14:tracePt t="238532" x="9925050" y="4298950"/>
          <p14:tracePt t="238549" x="9912350" y="4286250"/>
          <p14:tracePt t="238550" x="9906000" y="4279900"/>
          <p14:tracePt t="238565" x="9893300" y="4273550"/>
          <p14:tracePt t="238582" x="9874250" y="4267200"/>
          <p14:tracePt t="238599" x="9848850" y="4260850"/>
          <p14:tracePt t="238615" x="9772650" y="4248150"/>
          <p14:tracePt t="238632" x="9696450" y="4241800"/>
          <p14:tracePt t="238649" x="9601200" y="4229100"/>
          <p14:tracePt t="238665" x="9512300" y="4222750"/>
          <p14:tracePt t="238682" x="9429750" y="4222750"/>
          <p14:tracePt t="238699" x="9398000" y="4222750"/>
          <p14:tracePt t="238719" x="9385300" y="4241800"/>
          <p14:tracePt t="238735" x="9366250" y="4286250"/>
          <p14:tracePt t="238748" x="9359900" y="4337050"/>
          <p14:tracePt t="238765" x="9359900" y="4387850"/>
          <p14:tracePt t="238782" x="9353550" y="4432300"/>
          <p14:tracePt t="238799" x="9353550" y="4457700"/>
          <p14:tracePt t="238815" x="9353550" y="4470400"/>
          <p14:tracePt t="238832" x="9366250" y="4470400"/>
          <p14:tracePt t="238849" x="9417050" y="4470400"/>
          <p14:tracePt t="238865" x="9550400" y="4470400"/>
          <p14:tracePt t="238882" x="9677400" y="4470400"/>
          <p14:tracePt t="238899" x="9791700" y="4476750"/>
          <p14:tracePt t="238916" x="9899650" y="4470400"/>
          <p14:tracePt t="238932" x="9950450" y="4445000"/>
          <p14:tracePt t="238949" x="10001250" y="4406900"/>
          <p14:tracePt t="238965" x="10033000" y="4362450"/>
          <p14:tracePt t="238985" x="10045700" y="4305300"/>
          <p14:tracePt t="238998" x="10052050" y="4254500"/>
          <p14:tracePt t="239015" x="10039350" y="4222750"/>
          <p14:tracePt t="239033" x="10026650" y="4203700"/>
          <p14:tracePt t="239049" x="10007600" y="4197350"/>
          <p14:tracePt t="239066" x="9931400" y="4197350"/>
          <p14:tracePt t="239082" x="9823450" y="4197350"/>
          <p14:tracePt t="239099" x="9702800" y="4191000"/>
          <p14:tracePt t="239116" x="9613900" y="4178300"/>
          <p14:tracePt t="239132" x="9525000" y="4171950"/>
          <p14:tracePt t="239149" x="9480550" y="4178300"/>
          <p14:tracePt t="239169" x="9442450" y="4235450"/>
          <p14:tracePt t="239187" x="9417050" y="4305300"/>
          <p14:tracePt t="239199" x="9391650" y="4400550"/>
          <p14:tracePt t="239216" x="9385300" y="4457700"/>
          <p14:tracePt t="239232" x="9398000" y="4521200"/>
          <p14:tracePt t="239249" x="9417050" y="4552950"/>
          <p14:tracePt t="239266" x="9448800" y="4578350"/>
          <p14:tracePt t="239282" x="9512300" y="4597400"/>
          <p14:tracePt t="239299" x="9620250" y="4616450"/>
          <p14:tracePt t="239316" x="9766300" y="4641850"/>
          <p14:tracePt t="239334" x="9975850" y="4660900"/>
          <p14:tracePt t="239349" x="10109200" y="4667250"/>
          <p14:tracePt t="239366" x="10172700" y="4667250"/>
          <p14:tracePt t="239383" x="10217150" y="4648200"/>
          <p14:tracePt t="239400" x="10229850" y="4610100"/>
          <p14:tracePt t="239416" x="10236200" y="4559300"/>
          <p14:tracePt t="239433" x="10236200" y="4514850"/>
          <p14:tracePt t="239449" x="10217150" y="4451350"/>
          <p14:tracePt t="239466" x="10198100" y="4413250"/>
          <p14:tracePt t="239482" x="10172700" y="4368800"/>
          <p14:tracePt t="239499" x="10147300" y="4343400"/>
          <p14:tracePt t="239516" x="10096500" y="4311650"/>
          <p14:tracePt t="239533" x="10033000" y="4298950"/>
          <p14:tracePt t="239549" x="9925050" y="4292600"/>
          <p14:tracePt t="239566" x="9804400" y="4292600"/>
          <p14:tracePt t="239583" x="9652000" y="4292600"/>
          <p14:tracePt t="239599" x="9550400" y="4298950"/>
          <p14:tracePt t="239616" x="9461500" y="4305300"/>
          <p14:tracePt t="239633" x="9448800" y="4318000"/>
          <p14:tracePt t="239650" x="9448800" y="4337050"/>
          <p14:tracePt t="239666" x="9448800" y="4368800"/>
          <p14:tracePt t="239683" x="9448800" y="4387850"/>
          <p14:tracePt t="239699" x="9455150" y="4419600"/>
          <p14:tracePt t="239716" x="9461500" y="4464050"/>
          <p14:tracePt t="239733" x="9461500" y="4508500"/>
          <p14:tracePt t="239749" x="9455150" y="4540250"/>
          <p14:tracePt t="239766" x="9455150" y="4578350"/>
          <p14:tracePt t="239783" x="9455150" y="4603750"/>
          <p14:tracePt t="239800" x="9455150" y="4622800"/>
          <p14:tracePt t="239816" x="9455150" y="4641850"/>
          <p14:tracePt t="239833" x="9461500" y="4654550"/>
          <p14:tracePt t="239849" x="9474200" y="4667250"/>
          <p14:tracePt t="239866" x="9505950" y="4686300"/>
          <p14:tracePt t="239883" x="9544050" y="4718050"/>
          <p14:tracePt t="239900" x="9563100" y="4730750"/>
          <p14:tracePt t="239916" x="9575800" y="4737100"/>
          <p14:tracePt t="239984" x="9575800" y="4743450"/>
          <p14:tracePt t="240088" x="9550400" y="4749800"/>
          <p14:tracePt t="240100" x="9518650" y="4749800"/>
          <p14:tracePt t="240117" x="9448800" y="4749800"/>
          <p14:tracePt t="240133" x="9385300" y="4749800"/>
          <p14:tracePt t="240150" x="9334500" y="4749800"/>
          <p14:tracePt t="240167" x="9309100" y="4749800"/>
          <p14:tracePt t="240223" x="9302750" y="4749800"/>
          <p14:tracePt t="240234" x="9296400" y="4749800"/>
          <p14:tracePt t="240250" x="9239250" y="4743450"/>
          <p14:tracePt t="240267" x="9144000" y="4724400"/>
          <p14:tracePt t="240283" x="9061450" y="4699000"/>
          <p14:tracePt t="240301" x="8966200" y="4673600"/>
          <p14:tracePt t="240317" x="8909050" y="4654550"/>
          <p14:tracePt t="240334" x="8858250" y="4641850"/>
          <p14:tracePt t="240350" x="8820150" y="4635500"/>
          <p14:tracePt t="240367" x="8737600" y="4629150"/>
          <p14:tracePt t="240383" x="8610600" y="4610100"/>
          <p14:tracePt t="240400" x="8458200" y="4591050"/>
          <p14:tracePt t="240417" x="8242300" y="4546600"/>
          <p14:tracePt t="240433" x="8108950" y="4521200"/>
          <p14:tracePt t="240450" x="8083550" y="4514850"/>
          <p14:tracePt t="240467" x="8096250" y="4508500"/>
          <p14:tracePt t="240483" x="8140700" y="4502150"/>
          <p14:tracePt t="240500" x="8235950" y="4495800"/>
          <p14:tracePt t="240517" x="8312150" y="4489450"/>
          <p14:tracePt t="240532" x="8350250" y="4489450"/>
          <p14:tracePt t="240550" x="8356600" y="4489450"/>
          <p14:tracePt t="240567" x="8362950" y="4489450"/>
          <p14:tracePt t="240584" x="8382000" y="4495800"/>
          <p14:tracePt t="240585" x="8413750" y="4495800"/>
          <p14:tracePt t="240603" x="8502650" y="4495800"/>
          <p14:tracePt t="240617" x="8610600" y="4483100"/>
          <p14:tracePt t="240634" x="8699500" y="4470400"/>
          <p14:tracePt t="240650" x="8731250" y="4457700"/>
          <p14:tracePt t="240667" x="8743950" y="4451350"/>
          <p14:tracePt t="240683" x="8743950" y="4445000"/>
          <p14:tracePt t="240734" x="8743950" y="4438650"/>
          <p14:tracePt t="240750" x="8750300" y="4438650"/>
          <p14:tracePt t="240767" x="8750300" y="4432300"/>
          <p14:tracePt t="240832" x="8756650" y="4425950"/>
          <p14:tracePt t="240852" x="8756650" y="4419600"/>
          <p14:tracePt t="240867" x="8775700" y="4406900"/>
          <p14:tracePt t="240884" x="8801100" y="4394200"/>
          <p14:tracePt t="240885" x="8813800" y="4387850"/>
          <p14:tracePt t="240900" x="8826500" y="4387850"/>
          <p14:tracePt t="240917" x="8883650" y="4381500"/>
          <p14:tracePt t="240934" x="8966200" y="4381500"/>
          <p14:tracePt t="240950" x="9017000" y="4394200"/>
          <p14:tracePt t="240967" x="9086850" y="4400550"/>
          <p14:tracePt t="240984" x="9118600" y="4400550"/>
          <p14:tracePt t="241000" x="9131300" y="4400550"/>
          <p14:tracePt t="241017" x="9131300" y="4406900"/>
          <p14:tracePt t="241034" x="9124950" y="4406900"/>
          <p14:tracePt t="241051" x="9112250" y="4406900"/>
          <p14:tracePt t="241068" x="9086850" y="4406900"/>
          <p14:tracePt t="241101" x="9080500" y="4406900"/>
          <p14:tracePt t="241117" x="9067800" y="4406900"/>
          <p14:tracePt t="241134" x="9010650" y="4406900"/>
          <p14:tracePt t="241151" x="8947150" y="4406900"/>
          <p14:tracePt t="241168" x="8915400" y="4400550"/>
          <p14:tracePt t="241185" x="8890000" y="4387850"/>
          <p14:tracePt t="241230" x="8883650" y="4387850"/>
          <p14:tracePt t="241251" x="8870950" y="4387850"/>
          <p14:tracePt t="241267" x="8839200" y="4381500"/>
          <p14:tracePt t="241284" x="8820150" y="4381500"/>
          <p14:tracePt t="241301" x="8813800" y="4381500"/>
          <p14:tracePt t="241408" x="8807450" y="4381500"/>
          <p14:tracePt t="241413" x="8794750" y="4381500"/>
          <p14:tracePt t="241420" x="8775700" y="4381500"/>
          <p14:tracePt t="241434" x="8756650" y="4381500"/>
          <p14:tracePt t="241451" x="8705850" y="4381500"/>
          <p14:tracePt t="241468" x="8680450" y="4375150"/>
          <p14:tracePt t="241484" x="8674100" y="4368800"/>
          <p14:tracePt t="241517" x="8680450" y="4368800"/>
          <p14:tracePt t="241534" x="8699500" y="4362450"/>
          <p14:tracePt t="241551" x="8705850" y="4362450"/>
          <p14:tracePt t="241567" x="8712200" y="4362450"/>
          <p14:tracePt t="241612" x="8724900" y="4362450"/>
          <p14:tracePt t="241620" x="8737600" y="4362450"/>
          <p14:tracePt t="241635" x="8775700" y="4362450"/>
          <p14:tracePt t="241651" x="8864600" y="4368800"/>
          <p14:tracePt t="241668" x="8978900" y="4387850"/>
          <p14:tracePt t="241684" x="9105900" y="4400550"/>
          <p14:tracePt t="241701" x="9150350" y="4406900"/>
          <p14:tracePt t="241718" x="9156700" y="4406900"/>
          <p14:tracePt t="241766" x="9150350" y="4406900"/>
          <p14:tracePt t="241855" x="9156700" y="4406900"/>
          <p14:tracePt t="241902" x="9163050" y="4406900"/>
          <p14:tracePt t="241935" x="9201150" y="4394200"/>
          <p14:tracePt t="241951" x="9264650" y="4387850"/>
          <p14:tracePt t="241968" x="9334500" y="4387850"/>
          <p14:tracePt t="241984" x="9398000" y="4381500"/>
          <p14:tracePt t="242002" x="9436100" y="4381500"/>
          <p14:tracePt t="242018" x="9474200" y="4381500"/>
          <p14:tracePt t="242035" x="9499600" y="4381500"/>
          <p14:tracePt t="242052" x="9518650" y="4381500"/>
          <p14:tracePt t="242068" x="9537700" y="4381500"/>
          <p14:tracePt t="242085" x="9550400" y="4381500"/>
          <p14:tracePt t="242101" x="9582150" y="4381500"/>
          <p14:tracePt t="242118" x="9607550" y="4375150"/>
          <p14:tracePt t="242135" x="9626600" y="4375150"/>
          <p14:tracePt t="242152" x="9639300" y="4375150"/>
          <p14:tracePt t="242168" x="9652000" y="4375150"/>
          <p14:tracePt t="242203" x="9658350" y="4375150"/>
          <p14:tracePt t="242219" x="9658350" y="4368800"/>
          <p14:tracePt t="242235" x="9677400" y="4368800"/>
          <p14:tracePt t="242252" x="9683750" y="4368800"/>
          <p14:tracePt t="242268" x="9709150" y="4368800"/>
          <p14:tracePt t="242285" x="9728200" y="4375150"/>
          <p14:tracePt t="242302" x="9740900" y="4375150"/>
          <p14:tracePt t="242318" x="9753600" y="4375150"/>
          <p14:tracePt t="242335" x="9766300" y="4375150"/>
          <p14:tracePt t="242351" x="9779000" y="4375150"/>
          <p14:tracePt t="242368" x="9798050" y="4368800"/>
          <p14:tracePt t="242385" x="9810750" y="4368800"/>
          <p14:tracePt t="242402" x="9817100" y="4368800"/>
          <p14:tracePt t="242462" x="9823450" y="4368800"/>
          <p14:tracePt t="242526" x="9823450" y="4362450"/>
          <p14:tracePt t="242591" x="9829800" y="4362450"/>
          <p14:tracePt t="242601" x="9829800" y="4368800"/>
          <p14:tracePt t="242618" x="9836150" y="4368800"/>
          <p14:tracePt t="242720" x="9848850" y="4368800"/>
          <p14:tracePt t="242736" x="9886950" y="4368800"/>
          <p14:tracePt t="242752" x="9937750" y="4368800"/>
          <p14:tracePt t="242769" x="9969500" y="4362450"/>
          <p14:tracePt t="242786" x="9982200" y="4362450"/>
          <p14:tracePt t="242866" x="9975850" y="4362450"/>
          <p14:tracePt t="242873" x="9969500" y="4362450"/>
          <p14:tracePt t="242885" x="9963150" y="4362450"/>
          <p14:tracePt t="242902" x="9956800" y="4362450"/>
          <p14:tracePt t="242919" x="9950450" y="4362450"/>
          <p14:tracePt t="242935" x="9944100" y="4362450"/>
          <p14:tracePt t="242952" x="9944100" y="4368800"/>
          <p14:tracePt t="242985" x="9937750" y="4368800"/>
          <p14:tracePt t="243001" x="9931400" y="4368800"/>
          <p14:tracePt t="243019" x="9925050" y="4368800"/>
          <p14:tracePt t="243035" x="9918700" y="4368800"/>
          <p14:tracePt t="243708" x="9925050" y="4368800"/>
          <p14:tracePt t="243727" x="9931400" y="4362450"/>
          <p14:tracePt t="243737" x="9937750" y="4362450"/>
          <p14:tracePt t="243753" x="9963150" y="4356100"/>
          <p14:tracePt t="243770" x="9969500" y="4356100"/>
          <p14:tracePt t="243771" x="9975850" y="4349750"/>
          <p14:tracePt t="243785" x="9982200" y="4349750"/>
          <p14:tracePt t="243803" x="10033000" y="4349750"/>
          <p14:tracePt t="243804" x="10052050" y="4343400"/>
          <p14:tracePt t="243821" x="10128250" y="4343400"/>
          <p14:tracePt t="243836" x="10217150" y="4343400"/>
          <p14:tracePt t="243853" x="10255250" y="4343400"/>
          <p14:tracePt t="243870" x="10261600" y="4343400"/>
          <p14:tracePt t="243886" x="10267950" y="4343400"/>
          <p14:tracePt t="243920" x="10280650" y="4343400"/>
          <p14:tracePt t="243936" x="10306050" y="4330700"/>
          <p14:tracePt t="243953" x="10331450" y="4324350"/>
          <p14:tracePt t="243970" x="10344150" y="4324350"/>
          <p14:tracePt t="243987" x="10350500" y="4324350"/>
          <p14:tracePt t="244003" x="10356850" y="4324350"/>
          <p14:tracePt t="244020" x="10382250" y="4330700"/>
          <p14:tracePt t="244037" x="10407650" y="4343400"/>
          <p14:tracePt t="244053" x="10439400" y="4356100"/>
          <p14:tracePt t="244070" x="10458450" y="4368800"/>
          <p14:tracePt t="244087" x="10528300" y="4381500"/>
          <p14:tracePt t="244103" x="10579100" y="4381500"/>
          <p14:tracePt t="244119" x="10648950" y="4381500"/>
          <p14:tracePt t="244137" x="10756900" y="4375150"/>
          <p14:tracePt t="244153" x="10826750" y="4368800"/>
          <p14:tracePt t="244170" x="10883900" y="4362450"/>
          <p14:tracePt t="244186" x="10941050" y="4356100"/>
          <p14:tracePt t="244204" x="10953750" y="4356100"/>
          <p14:tracePt t="244220" x="10960100" y="4349750"/>
          <p14:tracePt t="244270" x="10953750" y="4349750"/>
          <p14:tracePt t="244286" x="10941050" y="4349750"/>
          <p14:tracePt t="244303" x="10934700" y="4356100"/>
          <p14:tracePt t="244321" x="10915650" y="4362450"/>
          <p14:tracePt t="244337" x="10902950" y="4368800"/>
          <p14:tracePt t="244353" x="10896600" y="4368800"/>
          <p14:tracePt t="244460" x="10915650" y="4368800"/>
          <p14:tracePt t="244468" x="10934700" y="4368800"/>
          <p14:tracePt t="244478" x="10972800" y="4368800"/>
          <p14:tracePt t="244487" x="11010900" y="4368800"/>
          <p14:tracePt t="244503" x="11118850" y="4362450"/>
          <p14:tracePt t="244520" x="11201400" y="4356100"/>
          <p14:tracePt t="244536" x="11258550" y="4349750"/>
          <p14:tracePt t="244553" x="11271250" y="4349750"/>
          <p14:tracePt t="244604" x="11258550" y="4356100"/>
          <p14:tracePt t="244621" x="11182350" y="4375150"/>
          <p14:tracePt t="244638" x="11118850" y="4381500"/>
          <p14:tracePt t="244653" x="11036300" y="4394200"/>
          <p14:tracePt t="244670" x="10915650" y="4394200"/>
          <p14:tracePt t="244687" x="10712450" y="4400550"/>
          <p14:tracePt t="244704" x="10490200" y="4400550"/>
          <p14:tracePt t="244721" x="10236200" y="4400550"/>
          <p14:tracePt t="244737" x="9886950" y="4394200"/>
          <p14:tracePt t="244754" x="9594850" y="4406900"/>
          <p14:tracePt t="244771" x="9328150" y="4425950"/>
          <p14:tracePt t="244786" x="8997950" y="4451350"/>
          <p14:tracePt t="244804" x="8699500" y="4470400"/>
          <p14:tracePt t="244820" x="8394700" y="4483100"/>
          <p14:tracePt t="244837" x="8128000" y="4489450"/>
          <p14:tracePt t="244854" x="7842250" y="4495800"/>
          <p14:tracePt t="244870" x="7658100" y="4502150"/>
          <p14:tracePt t="244887" x="7442200" y="4521200"/>
          <p14:tracePt t="244904" x="7277100" y="4533900"/>
          <p14:tracePt t="244921" x="7162800" y="4546600"/>
          <p14:tracePt t="244937" x="7131050" y="4546600"/>
          <p14:tracePt t="244993" x="7124700" y="4546600"/>
          <p14:tracePt t="245062" x="7131050" y="4546600"/>
          <p14:tracePt t="245076" x="7131050" y="4552950"/>
          <p14:tracePt t="245087" x="7137400" y="4552950"/>
          <p14:tracePt t="245103" x="7143750" y="4559300"/>
          <p14:tracePt t="245121" x="7150100" y="4559300"/>
          <p14:tracePt t="245138" x="7162800" y="4559300"/>
          <p14:tracePt t="245154" x="7207250" y="4565650"/>
          <p14:tracePt t="245171" x="7283450" y="4565650"/>
          <p14:tracePt t="245187" x="7454900" y="4565650"/>
          <p14:tracePt t="245204" x="7588250" y="4565650"/>
          <p14:tracePt t="245221" x="7708900" y="4565650"/>
          <p14:tracePt t="245238" x="7785100" y="4565650"/>
          <p14:tracePt t="245254" x="7791450" y="4565650"/>
          <p14:tracePt t="245288" x="7785100" y="4572000"/>
          <p14:tracePt t="245304" x="7772400" y="4578350"/>
          <p14:tracePt t="245322" x="7753350" y="4584700"/>
          <p14:tracePt t="245338" x="7753350" y="4591050"/>
          <p14:tracePt t="245396" x="7759700" y="4591050"/>
          <p14:tracePt t="245404" x="7759700" y="4584700"/>
          <p14:tracePt t="245421" x="7766050" y="4584700"/>
          <p14:tracePt t="245438" x="7766050" y="4578350"/>
          <p14:tracePt t="245455" x="7753350" y="4572000"/>
          <p14:tracePt t="245472" x="7747000" y="4565650"/>
          <p14:tracePt t="245487" x="7747000" y="4552950"/>
          <p14:tracePt t="245504" x="7753350" y="4533900"/>
          <p14:tracePt t="245521" x="7791450" y="4514850"/>
          <p14:tracePt t="245524" x="7854950" y="4502150"/>
          <p14:tracePt t="245537" x="7931150" y="4502150"/>
          <p14:tracePt t="245539" x="8001000" y="4502150"/>
          <p14:tracePt t="245554" x="8096250" y="4502150"/>
          <p14:tracePt t="245555" x="8185150" y="4514850"/>
          <p14:tracePt t="245571" x="8312150" y="4521200"/>
          <p14:tracePt t="245573" x="8420100" y="4533900"/>
          <p14:tracePt t="245588" x="8553450" y="4552950"/>
          <p14:tracePt t="245589" x="8655050" y="4572000"/>
          <p14:tracePt t="245603" x="8788400" y="4603750"/>
          <p14:tracePt t="245621" x="8794750" y="4603750"/>
          <p14:tracePt t="245638" x="8782050" y="4603750"/>
          <p14:tracePt t="245654" x="8756650" y="4578350"/>
          <p14:tracePt t="245671" x="8737600" y="4559300"/>
          <p14:tracePt t="245688" x="8731250" y="4559300"/>
          <p14:tracePt t="245750" x="8737600" y="4559300"/>
          <p14:tracePt t="245758" x="8743950" y="4559300"/>
          <p14:tracePt t="245771" x="8756650" y="4559300"/>
          <p14:tracePt t="245788" x="8794750" y="4559300"/>
          <p14:tracePt t="245805" x="8801100" y="4559300"/>
          <p14:tracePt t="245842" x="8801100" y="4565650"/>
          <p14:tracePt t="245936" x="8801100" y="4572000"/>
          <p14:tracePt t="245942" x="8794750" y="4572000"/>
          <p14:tracePt t="245954" x="8794750" y="4578350"/>
          <p14:tracePt t="245972" x="8769350" y="4591050"/>
          <p14:tracePt t="245988" x="8737600" y="4597400"/>
          <p14:tracePt t="246005" x="8718550" y="4597400"/>
          <p14:tracePt t="246021" x="8712200" y="4591050"/>
          <p14:tracePt t="246039" x="8699500" y="4584700"/>
          <p14:tracePt t="246055" x="8693150" y="4578350"/>
          <p14:tracePt t="246072" x="8680450" y="4552950"/>
          <p14:tracePt t="246088" x="8667750" y="4540250"/>
          <p14:tracePt t="246529" x="8661400" y="4533900"/>
          <p14:tracePt t="246538" x="8661400" y="4527550"/>
          <p14:tracePt t="246545" x="8655050" y="4527550"/>
          <p14:tracePt t="246555" x="8655050" y="4521200"/>
          <p14:tracePt t="246605" x="8674100" y="4521200"/>
          <p14:tracePt t="246622" x="8737600" y="4533900"/>
          <p14:tracePt t="246639" x="8928100" y="4572000"/>
          <p14:tracePt t="246655" x="8959850" y="4578350"/>
          <p14:tracePt t="246671" x="8966200" y="4584700"/>
          <p14:tracePt t="246705" x="8966200" y="4578350"/>
          <p14:tracePt t="246721" x="8972550" y="4559300"/>
          <p14:tracePt t="246739" x="9004300" y="4514850"/>
          <p14:tracePt t="246740" x="9023350" y="4489450"/>
          <p14:tracePt t="246756" x="9086850" y="4419600"/>
          <p14:tracePt t="246772" x="9169400" y="4343400"/>
          <p14:tracePt t="246788" x="9245600" y="4273550"/>
          <p14:tracePt t="246805" x="9296400" y="4229100"/>
          <p14:tracePt t="246822" x="9315450" y="4197350"/>
          <p14:tracePt t="246838" x="9309100" y="4178300"/>
          <p14:tracePt t="246855" x="9264650" y="4140200"/>
          <p14:tracePt t="246872" x="9201150" y="4114800"/>
          <p14:tracePt t="246889" x="9099550" y="4076700"/>
          <p14:tracePt t="246906" x="9029700" y="4057650"/>
          <p14:tracePt t="246922" x="8959850" y="4044950"/>
          <p14:tracePt t="246939" x="8902700" y="4051300"/>
          <p14:tracePt t="246955" x="8813800" y="4070350"/>
          <p14:tracePt t="246972" x="8674100" y="4102100"/>
          <p14:tracePt t="246989" x="8597900" y="4121150"/>
          <p14:tracePt t="247006" x="8566150" y="4146550"/>
          <p14:tracePt t="247022" x="8559800" y="4171950"/>
          <p14:tracePt t="247039" x="8578850" y="4203700"/>
          <p14:tracePt t="247056" x="8636000" y="4248150"/>
          <p14:tracePt t="247072" x="8686800" y="4292600"/>
          <p14:tracePt t="247089" x="8718550" y="4343400"/>
          <p14:tracePt t="247105" x="8737600" y="4387850"/>
          <p14:tracePt t="247122" x="8782050" y="4451350"/>
          <p14:tracePt t="247139" x="8851900" y="4533900"/>
          <p14:tracePt t="247156" x="8972550" y="4635500"/>
          <p14:tracePt t="247172" x="9061450" y="4692650"/>
          <p14:tracePt t="247189" x="9131300" y="4730750"/>
          <p14:tracePt t="247206" x="9188450" y="4737100"/>
          <p14:tracePt t="247222" x="9232900" y="4743450"/>
          <p14:tracePt t="247240" x="9283700" y="4743450"/>
          <p14:tracePt t="247256" x="9302750" y="4743450"/>
          <p14:tracePt t="247273" x="9340850" y="4730750"/>
          <p14:tracePt t="247289" x="9372600" y="4718050"/>
          <p14:tracePt t="247306" x="9391650" y="4718050"/>
          <p14:tracePt t="247322" x="9417050" y="4711700"/>
          <p14:tracePt t="247339" x="9436100" y="4705350"/>
          <p14:tracePt t="247356" x="9442450" y="4699000"/>
          <p14:tracePt t="247373" x="9448800" y="4692650"/>
          <p14:tracePt t="247443" x="9455150" y="4686300"/>
          <p14:tracePt t="247466" x="9455150" y="4679950"/>
          <p14:tracePt t="247474" x="9461500" y="4673600"/>
          <p14:tracePt t="247506" x="9467850" y="4667250"/>
          <p14:tracePt t="247523" x="9474200" y="4654550"/>
          <p14:tracePt t="247539" x="9474200" y="4641850"/>
          <p14:tracePt t="247556" x="9480550" y="4622800"/>
          <p14:tracePt t="247573" x="9486900" y="4603750"/>
          <p14:tracePt t="247590" x="9493250" y="4565650"/>
          <p14:tracePt t="247605" x="9493250" y="4546600"/>
          <p14:tracePt t="247623" x="9493250" y="4540250"/>
          <p14:tracePt t="247640" x="9499600" y="4533900"/>
          <p14:tracePt t="247684" x="9499600" y="4527550"/>
          <p14:tracePt t="247727" x="9499600" y="4514850"/>
          <p14:tracePt t="247740" x="9493250" y="4508500"/>
          <p14:tracePt t="247756" x="9493250" y="4495800"/>
          <p14:tracePt t="247773" x="9493250" y="4489450"/>
          <p14:tracePt t="247789" x="9486900" y="4489450"/>
          <p14:tracePt t="247823" x="9480550" y="4489450"/>
          <p14:tracePt t="247840" x="9474200" y="4489450"/>
          <p14:tracePt t="247857" x="9467850" y="4483100"/>
          <p14:tracePt t="247889" x="9461500" y="4476750"/>
          <p14:tracePt t="247907" x="9455150" y="4476750"/>
          <p14:tracePt t="247923" x="9436100" y="4464050"/>
          <p14:tracePt t="247940" x="9404350" y="4451350"/>
          <p14:tracePt t="247956" x="9378950" y="4451350"/>
          <p14:tracePt t="247976" x="9372600" y="4445000"/>
        </p14:tracePtLst>
      </p14:laserTraceLst>
    </p:ext>
  </p:extLs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ubrik 2">
            <a:extLst>
              <a:ext uri="{FF2B5EF4-FFF2-40B4-BE49-F238E27FC236}">
                <a16:creationId xmlns:a16="http://schemas.microsoft.com/office/drawing/2014/main" id="{D2381B5A-090A-BE67-689B-003BBCA646A4}"/>
              </a:ext>
            </a:extLst>
          </p:cNvPr>
          <p:cNvSpPr>
            <a:spLocks noGrp="1"/>
          </p:cNvSpPr>
          <p:nvPr>
            <p:ph type="title"/>
          </p:nvPr>
        </p:nvSpPr>
        <p:spPr/>
        <p:txBody>
          <a:bodyPr/>
          <a:lstStyle/>
          <a:p>
            <a:r>
              <a:rPr lang="sv-SE" dirty="0"/>
              <a:t>Hebreerbrevet 1:6-9</a:t>
            </a:r>
          </a:p>
        </p:txBody>
      </p:sp>
      <p:sp>
        <p:nvSpPr>
          <p:cNvPr id="5" name="textruta 4">
            <a:extLst>
              <a:ext uri="{FF2B5EF4-FFF2-40B4-BE49-F238E27FC236}">
                <a16:creationId xmlns:a16="http://schemas.microsoft.com/office/drawing/2014/main" id="{FE8CB844-2BB2-FAB6-3D02-9EA324C92D79}"/>
              </a:ext>
            </a:extLst>
          </p:cNvPr>
          <p:cNvSpPr txBox="1"/>
          <p:nvPr/>
        </p:nvSpPr>
        <p:spPr>
          <a:xfrm>
            <a:off x="-2" y="509868"/>
            <a:ext cx="3676521" cy="2246769"/>
          </a:xfrm>
          <a:prstGeom prst="rect">
            <a:avLst/>
          </a:prstGeom>
          <a:solidFill>
            <a:schemeClr val="tx2">
              <a:lumMod val="20000"/>
              <a:lumOff val="80000"/>
            </a:schemeClr>
          </a:solidFill>
        </p:spPr>
        <p:txBody>
          <a:bodyPr wrap="square" lIns="180000">
            <a:spAutoFit/>
          </a:bodyPr>
          <a:lstStyle/>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Men när han </a:t>
            </a:r>
            <a:r>
              <a:rPr lang="sv-SE" sz="1400" baseline="300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12</a:t>
            </a:r>
            <a:r>
              <a:rPr lang="sv-SE" sz="1400" i="1" u="sng" cap="small" dirty="0">
                <a:solidFill>
                  <a:srgbClr val="00B050"/>
                </a:solidFill>
                <a:latin typeface="Calibri" panose="020F0502020204030204" pitchFamily="34" charset="0"/>
                <a:ea typeface="Times New Roman" panose="02020603050405020304" pitchFamily="18" charset="0"/>
                <a:cs typeface="Calibri" panose="020F0502020204030204" pitchFamily="34" charset="0"/>
              </a:rPr>
              <a:t>åter</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låter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13</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den Förstfödde </a:t>
            </a:r>
            <a:r>
              <a:rPr lang="sv-SE" sz="1400" dirty="0">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träda in i världen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säger han: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14</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Alla Guds änglar ska tillbe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honom</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lang="sv-SE" sz="1400" dirty="0">
                <a:solidFill>
                  <a:srgbClr val="0070C0"/>
                </a:solidFill>
                <a:latin typeface="Calibri" panose="020F0502020204030204" pitchFamily="34" charset="0"/>
                <a:ea typeface="Calibri" panose="020F0502020204030204" pitchFamily="34" charset="0"/>
                <a:cs typeface="Times New Roman" panose="02020603050405020304" pitchFamily="18" charset="0"/>
              </a:rPr>
              <a:t>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Om änglarna säger han: Han gör sina änglar till vindar och sina tjänare till eldslågor. Men om Sonen säger han: Gud, din tron består i evigheters evighet, och ditt rikes spira är rättens spira. Du älskar rättfärdighet och hatar orättfärdighet. Därför,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15</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Gud, har din Gud</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smort dig med glädjens olja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mer än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b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b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16</a:t>
            </a:r>
            <a:r>
              <a:rPr lang="sv-SE" sz="1400" cap="small" dirty="0">
                <a:solidFill>
                  <a:schemeClr val="accent5">
                    <a:lumMod val="75000"/>
                  </a:schemeClr>
                </a:solidFill>
                <a:effectLst/>
                <a:latin typeface="Calibri" panose="020F0502020204030204" pitchFamily="34" charset="0"/>
                <a:ea typeface="Times New Roman" panose="02020603050405020304" pitchFamily="18" charset="0"/>
                <a:cs typeface="Calibri" panose="020F0502020204030204" pitchFamily="34" charset="0"/>
              </a:rPr>
              <a:t>i närvaro av</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dina medbröder.</a:t>
            </a:r>
            <a:endParaRPr lang="sv-SE" sz="1100" dirty="0">
              <a:solidFill>
                <a:srgbClr val="C00000"/>
              </a:solidFill>
              <a:effectLst/>
            </a:endParaRPr>
          </a:p>
        </p:txBody>
      </p:sp>
      <p:sp>
        <p:nvSpPr>
          <p:cNvPr id="6" name="textruta 5">
            <a:extLst>
              <a:ext uri="{FF2B5EF4-FFF2-40B4-BE49-F238E27FC236}">
                <a16:creationId xmlns:a16="http://schemas.microsoft.com/office/drawing/2014/main" id="{43E51AC5-B65F-4FFB-B733-7C58D209E349}"/>
              </a:ext>
            </a:extLst>
          </p:cNvPr>
          <p:cNvSpPr txBox="1"/>
          <p:nvPr/>
        </p:nvSpPr>
        <p:spPr>
          <a:xfrm>
            <a:off x="3808949" y="509868"/>
            <a:ext cx="8204375" cy="2287806"/>
          </a:xfrm>
          <a:prstGeom prst="rect">
            <a:avLst/>
          </a:prstGeom>
          <a:noFill/>
        </p:spPr>
        <p:txBody>
          <a:bodyPr wrap="square" rIns="0">
            <a:spAutoFit/>
          </a:bodyPr>
          <a:lstStyle/>
          <a:p>
            <a:pPr marL="271463" lvl="0" indent="-271463">
              <a:spcBef>
                <a:spcPts val="600"/>
              </a:spcBef>
            </a:pPr>
            <a:r>
              <a:rPr lang="sv-SE" sz="1400" dirty="0">
                <a:solidFill>
                  <a:prstClr val="black"/>
                </a:solidFill>
              </a:rPr>
              <a:t>12.	Detta visar att uttrycket ”träda in i världen” syftar både på inkarnationen och återkomsten.</a:t>
            </a:r>
          </a:p>
          <a:p>
            <a:pPr marL="271463" indent="-271463">
              <a:spcBef>
                <a:spcPts val="600"/>
              </a:spcBef>
            </a:pPr>
            <a:r>
              <a:rPr lang="sv-SE" sz="1400" dirty="0"/>
              <a:t>13.	Ordagrant ”den först producerade”:</a:t>
            </a:r>
          </a:p>
          <a:p>
            <a:pPr marL="534988" indent="-176213">
              <a:spcBef>
                <a:spcPts val="200"/>
              </a:spcBef>
              <a:buFont typeface="Arial" panose="020B0604020202020204" pitchFamily="34" charset="0"/>
              <a:buChar char="•"/>
            </a:pPr>
            <a:r>
              <a:rPr lang="sv-SE" sz="1400" dirty="0">
                <a:solidFill>
                  <a:srgbClr val="C00000"/>
                </a:solidFill>
              </a:rPr>
              <a:t>Han är den osynlige Gudens avbild, </a:t>
            </a:r>
            <a:r>
              <a:rPr lang="sv-SE" sz="1400" b="1" i="1" u="sng" dirty="0">
                <a:solidFill>
                  <a:srgbClr val="C00000"/>
                </a:solidFill>
              </a:rPr>
              <a:t>förstfödd</a:t>
            </a:r>
            <a:r>
              <a:rPr lang="sv-SE" sz="1400" dirty="0">
                <a:solidFill>
                  <a:srgbClr val="C00000"/>
                </a:solidFill>
              </a:rPr>
              <a:t> </a:t>
            </a:r>
            <a:r>
              <a:rPr lang="sv-SE" sz="1400" i="1" u="sng" dirty="0">
                <a:solidFill>
                  <a:srgbClr val="C00000"/>
                </a:solidFill>
              </a:rPr>
              <a:t>före allt skapat</a:t>
            </a:r>
            <a:r>
              <a:rPr lang="sv-SE" sz="1400" dirty="0">
                <a:solidFill>
                  <a:srgbClr val="C00000"/>
                </a:solidFill>
              </a:rPr>
              <a:t>.</a:t>
            </a:r>
            <a:r>
              <a:rPr lang="sv-SE" sz="1400" dirty="0"/>
              <a:t> (Kol 1:15)</a:t>
            </a:r>
          </a:p>
          <a:p>
            <a:pPr marL="534988" indent="-176213">
              <a:spcBef>
                <a:spcPts val="200"/>
              </a:spcBef>
              <a:buFont typeface="Arial" panose="020B0604020202020204" pitchFamily="34" charset="0"/>
              <a:buChar char="•"/>
            </a:pPr>
            <a:r>
              <a:rPr lang="sv-SE" sz="1400" dirty="0">
                <a:solidFill>
                  <a:srgbClr val="C00000"/>
                </a:solidFill>
              </a:rPr>
              <a:t>Jesus Kristus, det trovärdiga vittnet, den </a:t>
            </a:r>
            <a:r>
              <a:rPr lang="sv-SE" sz="1400" b="1" i="1" dirty="0">
                <a:solidFill>
                  <a:srgbClr val="C00000"/>
                </a:solidFill>
              </a:rPr>
              <a:t>förstfödde</a:t>
            </a:r>
            <a:r>
              <a:rPr lang="sv-SE" sz="1400" dirty="0">
                <a:solidFill>
                  <a:srgbClr val="C00000"/>
                </a:solidFill>
              </a:rPr>
              <a:t> </a:t>
            </a:r>
            <a:r>
              <a:rPr lang="sv-SE" sz="1400" i="1" u="sng" dirty="0">
                <a:solidFill>
                  <a:srgbClr val="C00000"/>
                </a:solidFill>
              </a:rPr>
              <a:t>från de döda</a:t>
            </a:r>
            <a:r>
              <a:rPr lang="sv-SE" sz="1400" dirty="0">
                <a:solidFill>
                  <a:srgbClr val="C00000"/>
                </a:solidFill>
              </a:rPr>
              <a:t>. </a:t>
            </a:r>
            <a:r>
              <a:rPr lang="sv-SE" sz="1400" dirty="0"/>
              <a:t>(Upp 1:5)</a:t>
            </a:r>
          </a:p>
          <a:p>
            <a:pPr marL="534988" indent="-176213">
              <a:spcBef>
                <a:spcPts val="200"/>
              </a:spcBef>
              <a:buFont typeface="Arial" panose="020B0604020202020204" pitchFamily="34" charset="0"/>
              <a:buChar char="•"/>
            </a:pPr>
            <a:r>
              <a:rPr lang="sv-SE" sz="1400" dirty="0">
                <a:solidFill>
                  <a:srgbClr val="C00000"/>
                </a:solidFill>
              </a:rPr>
              <a:t>Sonen blir den </a:t>
            </a:r>
            <a:r>
              <a:rPr lang="sv-SE" sz="1400" b="1" i="1" dirty="0">
                <a:solidFill>
                  <a:srgbClr val="C00000"/>
                </a:solidFill>
              </a:rPr>
              <a:t>förstfödde</a:t>
            </a:r>
            <a:r>
              <a:rPr lang="sv-SE" sz="1400" dirty="0">
                <a:solidFill>
                  <a:srgbClr val="C00000"/>
                </a:solidFill>
              </a:rPr>
              <a:t> </a:t>
            </a:r>
            <a:r>
              <a:rPr lang="sv-SE" sz="1400" i="1" u="sng" dirty="0">
                <a:solidFill>
                  <a:srgbClr val="C00000"/>
                </a:solidFill>
              </a:rPr>
              <a:t>bland många bröder</a:t>
            </a:r>
            <a:r>
              <a:rPr lang="sv-SE" sz="1400" dirty="0">
                <a:solidFill>
                  <a:srgbClr val="C00000"/>
                </a:solidFill>
              </a:rPr>
              <a:t>. </a:t>
            </a:r>
            <a:r>
              <a:rPr lang="sv-SE" sz="1400" dirty="0"/>
              <a:t>(Rom 8:29)</a:t>
            </a:r>
          </a:p>
          <a:p>
            <a:pPr marL="534988" indent="-176213">
              <a:spcBef>
                <a:spcPts val="200"/>
              </a:spcBef>
              <a:buFont typeface="Arial" panose="020B0604020202020204" pitchFamily="34" charset="0"/>
              <a:buChar char="•"/>
            </a:pPr>
            <a:r>
              <a:rPr lang="sv-SE" sz="1400" dirty="0">
                <a:solidFill>
                  <a:srgbClr val="C00000"/>
                </a:solidFill>
              </a:rPr>
              <a:t>Ni har kommit… till en festgemenskap och </a:t>
            </a:r>
            <a:r>
              <a:rPr lang="sv-SE" sz="1400" b="1" i="1" dirty="0">
                <a:solidFill>
                  <a:srgbClr val="C00000"/>
                </a:solidFill>
              </a:rPr>
              <a:t>församling</a:t>
            </a:r>
            <a:r>
              <a:rPr lang="sv-SE" sz="1400" dirty="0">
                <a:solidFill>
                  <a:srgbClr val="C00000"/>
                </a:solidFill>
              </a:rPr>
              <a:t> </a:t>
            </a:r>
            <a:r>
              <a:rPr lang="sv-SE" sz="1400" i="1" u="sng" dirty="0">
                <a:solidFill>
                  <a:srgbClr val="C00000"/>
                </a:solidFill>
              </a:rPr>
              <a:t>av förstfödda</a:t>
            </a:r>
            <a:r>
              <a:rPr lang="sv-SE" sz="1400" dirty="0">
                <a:solidFill>
                  <a:srgbClr val="C00000"/>
                </a:solidFill>
              </a:rPr>
              <a:t>. </a:t>
            </a:r>
            <a:r>
              <a:rPr lang="sv-SE" sz="1400" dirty="0"/>
              <a:t>(Hebr 12:22)</a:t>
            </a:r>
          </a:p>
          <a:p>
            <a:pPr marL="271463" indent="-271463">
              <a:spcBef>
                <a:spcPts val="600"/>
              </a:spcBef>
            </a:pPr>
            <a:r>
              <a:rPr lang="sv-SE" sz="1400" dirty="0"/>
              <a:t>14.	Från 5 Mos 32:44 (där den citerade versen finns i LXX men inte i den hebreiska texten): ”Honom” refererar här till ”Klippan” om vilken Paulus skriver i 1 Kor 10:4: </a:t>
            </a:r>
            <a:r>
              <a:rPr lang="sv-SE" sz="1400" dirty="0">
                <a:solidFill>
                  <a:srgbClr val="C00000"/>
                </a:solidFill>
              </a:rPr>
              <a:t>De [ökenvandrarna] drack ur en andlig klippa som följde dem, och </a:t>
            </a:r>
            <a:r>
              <a:rPr lang="sv-SE" sz="1400" i="1" u="sng" dirty="0">
                <a:solidFill>
                  <a:srgbClr val="C00000"/>
                </a:solidFill>
              </a:rPr>
              <a:t>den klippan var Kristus</a:t>
            </a:r>
            <a:r>
              <a:rPr lang="sv-SE" sz="1400" dirty="0">
                <a:solidFill>
                  <a:srgbClr val="C00000"/>
                </a:solidFill>
              </a:rPr>
              <a:t>.</a:t>
            </a:r>
            <a:endParaRPr lang="sv-SE" sz="1400" dirty="0"/>
          </a:p>
        </p:txBody>
      </p:sp>
      <p:grpSp>
        <p:nvGrpSpPr>
          <p:cNvPr id="7" name="Grupp 6">
            <a:extLst>
              <a:ext uri="{FF2B5EF4-FFF2-40B4-BE49-F238E27FC236}">
                <a16:creationId xmlns:a16="http://schemas.microsoft.com/office/drawing/2014/main" id="{969BA16E-0D0B-CD14-CF89-9632960B3A46}"/>
              </a:ext>
            </a:extLst>
          </p:cNvPr>
          <p:cNvGrpSpPr/>
          <p:nvPr/>
        </p:nvGrpSpPr>
        <p:grpSpPr>
          <a:xfrm>
            <a:off x="7566662" y="2756637"/>
            <a:ext cx="4536000" cy="3981760"/>
            <a:chOff x="7547720" y="2784322"/>
            <a:chExt cx="4536000" cy="3981760"/>
          </a:xfrm>
        </p:grpSpPr>
        <p:pic>
          <p:nvPicPr>
            <p:cNvPr id="13" name="Bildobjekt 12" descr="En bild som visar byggmaterial, sten&#10;&#10;Automatiskt genererad beskrivning">
              <a:extLst>
                <a:ext uri="{FF2B5EF4-FFF2-40B4-BE49-F238E27FC236}">
                  <a16:creationId xmlns:a16="http://schemas.microsoft.com/office/drawing/2014/main" id="{7947BCEB-91C1-91D4-80B0-4F889BD64442}"/>
                </a:ext>
              </a:extLst>
            </p:cNvPr>
            <p:cNvPicPr>
              <a:picLocks noChangeAspect="1"/>
            </p:cNvPicPr>
            <p:nvPr/>
          </p:nvPicPr>
          <p:blipFill>
            <a:blip r:embed="rId4"/>
            <a:stretch>
              <a:fillRect/>
            </a:stretch>
          </p:blipFill>
          <p:spPr>
            <a:xfrm>
              <a:off x="7547720" y="3307542"/>
              <a:ext cx="4536000" cy="3458540"/>
            </a:xfrm>
            <a:prstGeom prst="rect">
              <a:avLst/>
            </a:prstGeom>
          </p:spPr>
        </p:pic>
        <p:sp>
          <p:nvSpPr>
            <p:cNvPr id="14" name="textruta 13">
              <a:extLst>
                <a:ext uri="{FF2B5EF4-FFF2-40B4-BE49-F238E27FC236}">
                  <a16:creationId xmlns:a16="http://schemas.microsoft.com/office/drawing/2014/main" id="{1E808AF4-DB31-CF10-20B4-ACD084B9E3B6}"/>
                </a:ext>
              </a:extLst>
            </p:cNvPr>
            <p:cNvSpPr txBox="1"/>
            <p:nvPr/>
          </p:nvSpPr>
          <p:spPr>
            <a:xfrm>
              <a:off x="7547720" y="2784322"/>
              <a:ext cx="4536000" cy="523220"/>
            </a:xfrm>
            <a:prstGeom prst="rect">
              <a:avLst/>
            </a:prstGeom>
            <a:solidFill>
              <a:schemeClr val="tx1"/>
            </a:solidFill>
          </p:spPr>
          <p:txBody>
            <a:bodyPr wrap="square" rtlCol="0">
              <a:spAutoFit/>
            </a:bodyPr>
            <a:lstStyle/>
            <a:p>
              <a:pPr algn="ctr"/>
              <a:r>
                <a:rPr lang="sv-SE" sz="1400" dirty="0">
                  <a:solidFill>
                    <a:schemeClr val="bg1"/>
                  </a:solidFill>
                </a:rPr>
                <a:t>Den bokstavliga klippan som hebreerna </a:t>
              </a:r>
              <a:br>
                <a:rPr lang="sv-SE" sz="1400" dirty="0">
                  <a:solidFill>
                    <a:schemeClr val="bg1"/>
                  </a:solidFill>
                </a:rPr>
              </a:br>
              <a:r>
                <a:rPr lang="sv-SE" sz="1400" dirty="0">
                  <a:solidFill>
                    <a:schemeClr val="bg1"/>
                  </a:solidFill>
                </a:rPr>
                <a:t>drack ur vid Horebs berg.</a:t>
              </a:r>
            </a:p>
          </p:txBody>
        </p:sp>
      </p:grpSp>
      <p:sp>
        <p:nvSpPr>
          <p:cNvPr id="2" name="textruta 1">
            <a:extLst>
              <a:ext uri="{FF2B5EF4-FFF2-40B4-BE49-F238E27FC236}">
                <a16:creationId xmlns:a16="http://schemas.microsoft.com/office/drawing/2014/main" id="{B0833332-CE65-8D85-996D-A5A910E5D177}"/>
              </a:ext>
            </a:extLst>
          </p:cNvPr>
          <p:cNvSpPr txBox="1"/>
          <p:nvPr/>
        </p:nvSpPr>
        <p:spPr>
          <a:xfrm>
            <a:off x="-1" y="2781973"/>
            <a:ext cx="7308895" cy="4062651"/>
          </a:xfrm>
          <a:prstGeom prst="rect">
            <a:avLst/>
          </a:prstGeom>
          <a:noFill/>
        </p:spPr>
        <p:txBody>
          <a:bodyPr wrap="square" rIns="0">
            <a:spAutoFit/>
          </a:bodyPr>
          <a:lstStyle/>
          <a:p>
            <a:pPr marL="266700" indent="-266700">
              <a:spcBef>
                <a:spcPts val="1500"/>
              </a:spcBef>
            </a:pPr>
            <a:r>
              <a:rPr lang="sv-SE" sz="1400" dirty="0"/>
              <a:t>15.	Från Ps 45:8. Jesus både </a:t>
            </a:r>
            <a:r>
              <a:rPr lang="sv-SE" sz="1400" i="1" u="sng" dirty="0"/>
              <a:t>är</a:t>
            </a:r>
            <a:r>
              <a:rPr lang="sv-SE" sz="1400" dirty="0"/>
              <a:t> ”Gud” och </a:t>
            </a:r>
            <a:r>
              <a:rPr lang="sv-SE" sz="1400" i="1" u="sng" dirty="0"/>
              <a:t>har</a:t>
            </a:r>
            <a:r>
              <a:rPr lang="sv-SE" sz="1400" dirty="0"/>
              <a:t> en ”Gud”. (Jämför Joh 20:17: </a:t>
            </a:r>
            <a:r>
              <a:rPr lang="sv-SE" sz="1400" dirty="0">
                <a:solidFill>
                  <a:srgbClr val="C00000"/>
                </a:solidFill>
              </a:rPr>
              <a:t>Jag stiger upp till </a:t>
            </a:r>
            <a:r>
              <a:rPr lang="sv-SE" sz="1400" i="1" u="sng" dirty="0">
                <a:solidFill>
                  <a:srgbClr val="C00000"/>
                </a:solidFill>
              </a:rPr>
              <a:t>min Far</a:t>
            </a:r>
            <a:r>
              <a:rPr lang="sv-SE" sz="1400" dirty="0">
                <a:solidFill>
                  <a:srgbClr val="C00000"/>
                </a:solidFill>
              </a:rPr>
              <a:t> och er Far, till </a:t>
            </a:r>
            <a:r>
              <a:rPr lang="sv-SE" sz="1400" i="1" u="sng" dirty="0">
                <a:solidFill>
                  <a:srgbClr val="C00000"/>
                </a:solidFill>
              </a:rPr>
              <a:t>min Gud</a:t>
            </a:r>
            <a:r>
              <a:rPr lang="sv-SE" sz="1400" dirty="0">
                <a:solidFill>
                  <a:srgbClr val="C00000"/>
                </a:solidFill>
              </a:rPr>
              <a:t> och er Gud.</a:t>
            </a:r>
            <a:r>
              <a:rPr lang="sv-SE" sz="1400" dirty="0"/>
              <a:t>) Denna hierarki av gudar visar att ordet </a:t>
            </a:r>
            <a:r>
              <a:rPr lang="sv-SE" sz="1400" i="1" dirty="0"/>
              <a:t>gud</a:t>
            </a:r>
            <a:r>
              <a:rPr lang="sv-SE" sz="1400" dirty="0"/>
              <a:t> (grek. </a:t>
            </a:r>
            <a:r>
              <a:rPr lang="sv-SE" sz="1400" i="1" dirty="0"/>
              <a:t>theos</a:t>
            </a:r>
            <a:r>
              <a:rPr lang="sv-SE" sz="1400" dirty="0"/>
              <a:t>; hebr. </a:t>
            </a:r>
            <a:r>
              <a:rPr lang="sv-SE" sz="1400" i="1" dirty="0"/>
              <a:t>elohim</a:t>
            </a:r>
            <a:r>
              <a:rPr lang="sv-SE" sz="1400" dirty="0"/>
              <a:t>)... </a:t>
            </a:r>
          </a:p>
          <a:p>
            <a:pPr marL="542925" lvl="1" indent="-187325">
              <a:spcBef>
                <a:spcPts val="200"/>
              </a:spcBef>
              <a:buFont typeface="Arial" panose="020B0604020202020204" pitchFamily="34" charset="0"/>
              <a:buChar char="•"/>
            </a:pPr>
            <a:r>
              <a:rPr lang="sv-SE" sz="1400" dirty="0"/>
              <a:t>… inte är ett </a:t>
            </a:r>
            <a:r>
              <a:rPr lang="sv-SE" sz="1400" i="1" u="sng" dirty="0"/>
              <a:t>egennamn</a:t>
            </a:r>
            <a:r>
              <a:rPr lang="sv-SE" sz="1400" dirty="0"/>
              <a:t> (inte en ontologisk betydelse som beskriver </a:t>
            </a:r>
            <a:r>
              <a:rPr lang="sv-SE" sz="1400" i="1" u="sng" dirty="0"/>
              <a:t>vem</a:t>
            </a:r>
            <a:r>
              <a:rPr lang="sv-SE" sz="1400" dirty="0"/>
              <a:t> Gud är)</a:t>
            </a:r>
          </a:p>
          <a:p>
            <a:pPr marL="542925" lvl="1" indent="-187325">
              <a:spcBef>
                <a:spcPts val="200"/>
              </a:spcBef>
              <a:buFont typeface="Arial" panose="020B0604020202020204" pitchFamily="34" charset="0"/>
              <a:buChar char="•"/>
            </a:pPr>
            <a:r>
              <a:rPr lang="sv-SE" sz="1400" dirty="0"/>
              <a:t>… utan en </a:t>
            </a:r>
            <a:r>
              <a:rPr lang="sv-SE" sz="1400" i="1" u="sng" dirty="0"/>
              <a:t>roll</a:t>
            </a:r>
            <a:r>
              <a:rPr lang="sv-SE" sz="1400" i="1" dirty="0"/>
              <a:t>/</a:t>
            </a:r>
            <a:r>
              <a:rPr lang="sv-SE" sz="1400" i="1" u="sng" dirty="0"/>
              <a:t>ämbete</a:t>
            </a:r>
            <a:r>
              <a:rPr lang="sv-SE" sz="1400" dirty="0"/>
              <a:t> (det har en relationsbetydelse som beskriver </a:t>
            </a:r>
            <a:r>
              <a:rPr lang="sv-SE" sz="1400" i="1" u="sng" dirty="0"/>
              <a:t>vad</a:t>
            </a:r>
            <a:r>
              <a:rPr lang="sv-SE" sz="1400" dirty="0"/>
              <a:t> Gud är).</a:t>
            </a:r>
            <a:endParaRPr lang="sv-SE" sz="1100" dirty="0">
              <a:highlight>
                <a:srgbClr val="FFFF00"/>
              </a:highlight>
            </a:endParaRPr>
          </a:p>
          <a:p>
            <a:pPr marL="542925" lvl="1" indent="-187325">
              <a:spcBef>
                <a:spcPts val="200"/>
              </a:spcBef>
              <a:buFont typeface="Arial" panose="020B0604020202020204" pitchFamily="34" charset="0"/>
              <a:buChar char="•"/>
            </a:pPr>
            <a:r>
              <a:rPr lang="sv-SE" sz="1400" dirty="0"/>
              <a:t>Ordet betyder </a:t>
            </a:r>
            <a:r>
              <a:rPr lang="sv-SE" sz="1400" i="1" dirty="0"/>
              <a:t>auktoritet</a:t>
            </a:r>
            <a:r>
              <a:rPr lang="sv-SE" sz="1400" dirty="0"/>
              <a:t>, </a:t>
            </a:r>
            <a:r>
              <a:rPr lang="sv-SE" sz="1400" i="1" dirty="0"/>
              <a:t>herre</a:t>
            </a:r>
            <a:r>
              <a:rPr lang="sv-SE" sz="1400" dirty="0"/>
              <a:t> eller </a:t>
            </a:r>
            <a:r>
              <a:rPr lang="sv-SE" sz="1400" i="1" dirty="0"/>
              <a:t>chef</a:t>
            </a:r>
            <a:r>
              <a:rPr lang="sv-SE" sz="1400" dirty="0"/>
              <a:t> över en viss domän. Fadern är </a:t>
            </a:r>
            <a:r>
              <a:rPr lang="sv-SE" sz="1400" dirty="0">
                <a:solidFill>
                  <a:srgbClr val="C00000"/>
                </a:solidFill>
              </a:rPr>
              <a:t>Gud över allting</a:t>
            </a:r>
            <a:r>
              <a:rPr lang="sv-SE" sz="1400" dirty="0"/>
              <a:t>. (Rom 9:5)</a:t>
            </a:r>
          </a:p>
          <a:p>
            <a:pPr marL="542925" indent="-187325">
              <a:spcBef>
                <a:spcPts val="200"/>
              </a:spcBef>
              <a:buFont typeface="Arial" panose="020B0604020202020204" pitchFamily="34" charset="0"/>
              <a:buChar char="•"/>
            </a:pPr>
            <a:r>
              <a:rPr lang="sv-SE" sz="1400" dirty="0"/>
              <a:t>Därför anges ofta </a:t>
            </a:r>
            <a:r>
              <a:rPr lang="sv-SE" sz="1400" i="1" u="sng" dirty="0"/>
              <a:t>vems</a:t>
            </a:r>
            <a:r>
              <a:rPr lang="sv-SE" sz="1400" dirty="0"/>
              <a:t> gud det gäller, tex </a:t>
            </a:r>
            <a:r>
              <a:rPr lang="sv-SE" sz="1400" dirty="0">
                <a:solidFill>
                  <a:srgbClr val="C00000"/>
                </a:solidFill>
              </a:rPr>
              <a:t>Jag ska vara din [Abrahams] Gud</a:t>
            </a:r>
            <a:r>
              <a:rPr lang="sv-SE" sz="1400" dirty="0"/>
              <a:t> (1 Mos 17:7).</a:t>
            </a:r>
          </a:p>
          <a:p>
            <a:pPr marL="542925" indent="-187325">
              <a:spcBef>
                <a:spcPts val="200"/>
              </a:spcBef>
              <a:buFont typeface="Arial" panose="020B0604020202020204" pitchFamily="34" charset="0"/>
              <a:buChar char="•"/>
            </a:pPr>
            <a:r>
              <a:rPr lang="sv-SE" sz="1400" dirty="0"/>
              <a:t>Därför förmanas Israels folk: </a:t>
            </a:r>
            <a:r>
              <a:rPr lang="sv-SE" sz="1400" dirty="0">
                <a:solidFill>
                  <a:srgbClr val="C00000"/>
                </a:solidFill>
              </a:rPr>
              <a:t>Du ska inte ha </a:t>
            </a:r>
            <a:r>
              <a:rPr lang="sv-SE" sz="1400" i="1" u="sng" dirty="0">
                <a:solidFill>
                  <a:srgbClr val="C00000"/>
                </a:solidFill>
              </a:rPr>
              <a:t>andra gudar</a:t>
            </a:r>
            <a:r>
              <a:rPr lang="sv-SE" sz="1400" dirty="0">
                <a:solidFill>
                  <a:srgbClr val="C00000"/>
                </a:solidFill>
              </a:rPr>
              <a:t> vid sidan av mig. </a:t>
            </a:r>
            <a:r>
              <a:rPr lang="sv-SE" sz="1400" dirty="0"/>
              <a:t>(2 Mos 20:3)</a:t>
            </a:r>
            <a:endParaRPr lang="sv-SE" sz="1400" dirty="0">
              <a:highlight>
                <a:srgbClr val="FFFF00"/>
              </a:highlight>
            </a:endParaRPr>
          </a:p>
          <a:p>
            <a:pPr marL="542925" indent="-187325">
              <a:spcBef>
                <a:spcPts val="200"/>
              </a:spcBef>
              <a:buFont typeface="Arial" panose="020B0604020202020204" pitchFamily="34" charset="0"/>
              <a:buChar char="•"/>
            </a:pPr>
            <a:r>
              <a:rPr lang="sv-SE" sz="1400" dirty="0"/>
              <a:t>Därför </a:t>
            </a:r>
            <a:r>
              <a:rPr lang="sv-SE" sz="1400" i="1" u="sng" dirty="0"/>
              <a:t>är</a:t>
            </a:r>
            <a:r>
              <a:rPr lang="sv-SE" sz="1400" dirty="0"/>
              <a:t> Jesus Gud/Herre över församlingen men </a:t>
            </a:r>
            <a:r>
              <a:rPr lang="sv-SE" sz="1400" i="1" u="sng" dirty="0"/>
              <a:t>har</a:t>
            </a:r>
            <a:r>
              <a:rPr lang="sv-SE" sz="1400" dirty="0"/>
              <a:t> samtidigt en Gud/Herre, dvs Fadern.</a:t>
            </a:r>
          </a:p>
          <a:p>
            <a:pPr marL="542925" indent="-187325">
              <a:spcBef>
                <a:spcPts val="200"/>
              </a:spcBef>
              <a:buFont typeface="Arial" panose="020B0604020202020204" pitchFamily="34" charset="0"/>
              <a:buChar char="•"/>
            </a:pPr>
            <a:r>
              <a:rPr lang="sv-SE" sz="1400" dirty="0"/>
              <a:t>Därför kan också andevarelser och människor vara gudar. Jesus sa till judarna: </a:t>
            </a:r>
            <a:r>
              <a:rPr lang="sv-SE" sz="1400" dirty="0">
                <a:solidFill>
                  <a:srgbClr val="C00000"/>
                </a:solidFill>
              </a:rPr>
              <a:t>Står det inte skrivet i er lag: Jag har sagt att ni är </a:t>
            </a:r>
            <a:r>
              <a:rPr lang="sv-SE" sz="1400" i="1" u="sng" dirty="0">
                <a:solidFill>
                  <a:srgbClr val="C00000"/>
                </a:solidFill>
              </a:rPr>
              <a:t>gudar</a:t>
            </a:r>
            <a:r>
              <a:rPr lang="sv-SE" sz="1400" dirty="0">
                <a:solidFill>
                  <a:srgbClr val="C00000"/>
                </a:solidFill>
              </a:rPr>
              <a:t> (</a:t>
            </a:r>
            <a:r>
              <a:rPr lang="sv-SE" sz="1400" i="1" dirty="0">
                <a:solidFill>
                  <a:srgbClr val="C00000"/>
                </a:solidFill>
              </a:rPr>
              <a:t>theos</a:t>
            </a:r>
            <a:r>
              <a:rPr lang="sv-SE" sz="1400" dirty="0">
                <a:solidFill>
                  <a:srgbClr val="C00000"/>
                </a:solidFill>
              </a:rPr>
              <a:t>)? </a:t>
            </a:r>
            <a:r>
              <a:rPr lang="sv-SE" sz="1400" dirty="0">
                <a:ea typeface="Times New Roman" panose="02020603050405020304" pitchFamily="18" charset="0"/>
                <a:cs typeface="Calibri" panose="020F0502020204030204" pitchFamily="34" charset="0"/>
              </a:rPr>
              <a:t>(Joh 10:34)</a:t>
            </a:r>
          </a:p>
          <a:p>
            <a:pPr marL="542925" indent="-187325">
              <a:spcBef>
                <a:spcPts val="200"/>
              </a:spcBef>
              <a:buFont typeface="Arial" panose="020B0604020202020204" pitchFamily="34" charset="0"/>
              <a:buChar char="•"/>
            </a:pPr>
            <a:r>
              <a:rPr lang="sv-SE" sz="1400" dirty="0">
                <a:ea typeface="Times New Roman" panose="02020603050405020304" pitchFamily="18" charset="0"/>
                <a:cs typeface="Calibri" panose="020F0502020204030204" pitchFamily="34" charset="0"/>
              </a:rPr>
              <a:t>Därför blir andra gudar </a:t>
            </a:r>
            <a:r>
              <a:rPr lang="sv-SE" sz="1400" i="1" u="sng" dirty="0">
                <a:ea typeface="Times New Roman" panose="02020603050405020304" pitchFamily="18" charset="0"/>
                <a:cs typeface="Calibri" panose="020F0502020204030204" pitchFamily="34" charset="0"/>
              </a:rPr>
              <a:t>avgudar</a:t>
            </a:r>
            <a:r>
              <a:rPr lang="sv-SE" sz="1400" dirty="0">
                <a:ea typeface="Times New Roman" panose="02020603050405020304" pitchFamily="18" charset="0"/>
                <a:cs typeface="Calibri" panose="020F0502020204030204" pitchFamily="34" charset="0"/>
              </a:rPr>
              <a:t>, icke nödvändigtvis icke-gudar.</a:t>
            </a:r>
          </a:p>
          <a:p>
            <a:pPr marL="542925" indent="-187325">
              <a:spcBef>
                <a:spcPts val="200"/>
              </a:spcBef>
              <a:buFont typeface="Arial" panose="020B0604020202020204" pitchFamily="34" charset="0"/>
              <a:buChar char="•"/>
            </a:pPr>
            <a:r>
              <a:rPr lang="sv-SE" sz="1400" dirty="0">
                <a:ea typeface="Times New Roman" panose="02020603050405020304" pitchFamily="18" charset="0"/>
                <a:cs typeface="Calibri" panose="020F0502020204030204" pitchFamily="34" charset="0"/>
              </a:rPr>
              <a:t>Därför kallar aldrig Fadern Sonen för Gud. Jesus kallar heller inte sig själv för Gud.</a:t>
            </a:r>
          </a:p>
          <a:p>
            <a:pPr marL="266700" indent="-266700">
              <a:spcBef>
                <a:spcPts val="600"/>
              </a:spcBef>
            </a:pPr>
            <a:r>
              <a:rPr lang="sv-SE" sz="1400" dirty="0">
                <a:cs typeface="Calibri" panose="020F0502020204030204" pitchFamily="34" charset="0"/>
              </a:rPr>
              <a:t>16.	Beskrivs i Dan 7:10-14: </a:t>
            </a:r>
            <a:r>
              <a:rPr lang="sv-SE" sz="1400" dirty="0">
                <a:solidFill>
                  <a:srgbClr val="C00000"/>
                </a:solidFill>
                <a:cs typeface="Calibri" panose="020F0502020204030204" pitchFamily="34" charset="0"/>
              </a:rPr>
              <a:t>Tusen gånger tusen tjänade [den Gamle], och tiotusen gånger tiotusen stod inför honom…  En som liknade en människoson kom med himlens skyar. Han närmade sig den Gamle och fördes fram inför honom. Åt honom gavs makt och ära och rike.</a:t>
            </a:r>
            <a:r>
              <a:rPr lang="sv-SE" sz="1400" dirty="0">
                <a:cs typeface="Calibri" panose="020F0502020204030204" pitchFamily="34" charset="0"/>
              </a:rPr>
              <a:t> </a:t>
            </a:r>
            <a:endParaRPr lang="sv-SE" sz="1400" dirty="0"/>
          </a:p>
        </p:txBody>
      </p:sp>
      <mc:AlternateContent xmlns:mc="http://schemas.openxmlformats.org/markup-compatibility/2006" xmlns:p14="http://schemas.microsoft.com/office/powerpoint/2010/main">
        <mc:Choice Requires="p14">
          <p:contentPart p14:bwMode="auto" r:id="rId5">
            <p14:nvContentPartPr>
              <p14:cNvPr id="8" name="Pennanteckning 7">
                <a:extLst>
                  <a:ext uri="{FF2B5EF4-FFF2-40B4-BE49-F238E27FC236}">
                    <a16:creationId xmlns:a16="http://schemas.microsoft.com/office/drawing/2014/main" id="{9D6B3F5C-8850-6047-44DF-AFAB7F1C28D3}"/>
                  </a:ext>
                </a:extLst>
              </p14:cNvPr>
              <p14:cNvContentPartPr/>
              <p14:nvPr/>
            </p14:nvContentPartPr>
            <p14:xfrm>
              <a:off x="10846440" y="3601389"/>
              <a:ext cx="32760" cy="9360"/>
            </p14:xfrm>
          </p:contentPart>
        </mc:Choice>
        <mc:Fallback xmlns="">
          <p:pic>
            <p:nvPicPr>
              <p:cNvPr id="8" name="Pennanteckning 7">
                <a:extLst>
                  <a:ext uri="{FF2B5EF4-FFF2-40B4-BE49-F238E27FC236}">
                    <a16:creationId xmlns:a16="http://schemas.microsoft.com/office/drawing/2014/main" id="{9D6B3F5C-8850-6047-44DF-AFAB7F1C28D3}"/>
                  </a:ext>
                </a:extLst>
              </p:cNvPr>
              <p:cNvPicPr/>
              <p:nvPr/>
            </p:nvPicPr>
            <p:blipFill>
              <a:blip r:embed="rId8"/>
              <a:stretch>
                <a:fillRect/>
              </a:stretch>
            </p:blipFill>
            <p:spPr>
              <a:xfrm>
                <a:off x="10837440" y="3592749"/>
                <a:ext cx="50400" cy="27000"/>
              </a:xfrm>
              <a:prstGeom prst="rect">
                <a:avLst/>
              </a:prstGeom>
            </p:spPr>
          </p:pic>
        </mc:Fallback>
      </mc:AlternateContent>
    </p:spTree>
    <p:custDataLst>
      <p:tags r:id="rId1"/>
    </p:custDataLst>
    <p:extLst>
      <p:ext uri="{BB962C8B-B14F-4D97-AF65-F5344CB8AC3E}">
        <p14:creationId xmlns:p14="http://schemas.microsoft.com/office/powerpoint/2010/main" val="468408023"/>
      </p:ext>
    </p:extLst>
  </p:cSld>
  <p:clrMapOvr>
    <a:masterClrMapping/>
  </p:clrMapOvr>
  <p:transition advTm="88842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fad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fade">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fade">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fade">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fade">
                                      <p:cBhvr>
                                        <p:cTn id="32" dur="500"/>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fade">
                                      <p:cBhvr>
                                        <p:cTn id="37" dur="500"/>
                                        <p:tgtEl>
                                          <p:spTgt spid="6">
                                            <p:txEl>
                                              <p:pRg st="6" end="6"/>
                                            </p:txEl>
                                          </p:spTgt>
                                        </p:tgtEl>
                                      </p:cBhvr>
                                    </p:animEffect>
                                  </p:childTnLst>
                                </p:cTn>
                              </p:par>
                            </p:childTnLst>
                          </p:cTn>
                        </p:par>
                        <p:par>
                          <p:cTn id="38" fill="hold">
                            <p:stCondLst>
                              <p:cond delay="500"/>
                            </p:stCondLst>
                            <p:childTnLst>
                              <p:par>
                                <p:cTn id="39" presetID="10" presetClass="entr" presetSubtype="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2">
                                            <p:txEl>
                                              <p:pRg st="0" end="0"/>
                                            </p:txEl>
                                          </p:spTgt>
                                        </p:tgtEl>
                                        <p:attrNameLst>
                                          <p:attrName>style.visibility</p:attrName>
                                        </p:attrNameLst>
                                      </p:cBhvr>
                                      <p:to>
                                        <p:strVal val="visible"/>
                                      </p:to>
                                    </p:set>
                                    <p:animEffect transition="in" filter="fade">
                                      <p:cBhvr>
                                        <p:cTn id="46" dur="500"/>
                                        <p:tgtEl>
                                          <p:spTgt spid="2">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2">
                                            <p:txEl>
                                              <p:pRg st="1" end="1"/>
                                            </p:txEl>
                                          </p:spTgt>
                                        </p:tgtEl>
                                        <p:attrNameLst>
                                          <p:attrName>style.visibility</p:attrName>
                                        </p:attrNameLst>
                                      </p:cBhvr>
                                      <p:to>
                                        <p:strVal val="visible"/>
                                      </p:to>
                                    </p:set>
                                    <p:animEffect transition="in" filter="fade">
                                      <p:cBhvr>
                                        <p:cTn id="51" dur="500"/>
                                        <p:tgtEl>
                                          <p:spTgt spid="2">
                                            <p:txEl>
                                              <p:pRg st="1" end="1"/>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2">
                                            <p:txEl>
                                              <p:pRg st="2" end="2"/>
                                            </p:txEl>
                                          </p:spTgt>
                                        </p:tgtEl>
                                        <p:attrNameLst>
                                          <p:attrName>style.visibility</p:attrName>
                                        </p:attrNameLst>
                                      </p:cBhvr>
                                      <p:to>
                                        <p:strVal val="visible"/>
                                      </p:to>
                                    </p:set>
                                    <p:animEffect transition="in" filter="fade">
                                      <p:cBhvr>
                                        <p:cTn id="56" dur="500"/>
                                        <p:tgtEl>
                                          <p:spTgt spid="2">
                                            <p:txEl>
                                              <p:pRg st="2" end="2"/>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2">
                                            <p:txEl>
                                              <p:pRg st="3" end="3"/>
                                            </p:txEl>
                                          </p:spTgt>
                                        </p:tgtEl>
                                        <p:attrNameLst>
                                          <p:attrName>style.visibility</p:attrName>
                                        </p:attrNameLst>
                                      </p:cBhvr>
                                      <p:to>
                                        <p:strVal val="visible"/>
                                      </p:to>
                                    </p:set>
                                    <p:animEffect transition="in" filter="fade">
                                      <p:cBhvr>
                                        <p:cTn id="61" dur="500"/>
                                        <p:tgtEl>
                                          <p:spTgt spid="2">
                                            <p:txEl>
                                              <p:pRg st="3" end="3"/>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2">
                                            <p:txEl>
                                              <p:pRg st="4" end="4"/>
                                            </p:txEl>
                                          </p:spTgt>
                                        </p:tgtEl>
                                        <p:attrNameLst>
                                          <p:attrName>style.visibility</p:attrName>
                                        </p:attrNameLst>
                                      </p:cBhvr>
                                      <p:to>
                                        <p:strVal val="visible"/>
                                      </p:to>
                                    </p:set>
                                    <p:animEffect transition="in" filter="fade">
                                      <p:cBhvr>
                                        <p:cTn id="66" dur="500"/>
                                        <p:tgtEl>
                                          <p:spTgt spid="2">
                                            <p:txEl>
                                              <p:pRg st="4" end="4"/>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2">
                                            <p:txEl>
                                              <p:pRg st="5" end="5"/>
                                            </p:txEl>
                                          </p:spTgt>
                                        </p:tgtEl>
                                        <p:attrNameLst>
                                          <p:attrName>style.visibility</p:attrName>
                                        </p:attrNameLst>
                                      </p:cBhvr>
                                      <p:to>
                                        <p:strVal val="visible"/>
                                      </p:to>
                                    </p:set>
                                    <p:animEffect transition="in" filter="fade">
                                      <p:cBhvr>
                                        <p:cTn id="71" dur="500"/>
                                        <p:tgtEl>
                                          <p:spTgt spid="2">
                                            <p:txEl>
                                              <p:pRg st="5" end="5"/>
                                            </p:txEl>
                                          </p:spTgt>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2">
                                            <p:txEl>
                                              <p:pRg st="6" end="6"/>
                                            </p:txEl>
                                          </p:spTgt>
                                        </p:tgtEl>
                                        <p:attrNameLst>
                                          <p:attrName>style.visibility</p:attrName>
                                        </p:attrNameLst>
                                      </p:cBhvr>
                                      <p:to>
                                        <p:strVal val="visible"/>
                                      </p:to>
                                    </p:set>
                                    <p:animEffect transition="in" filter="fade">
                                      <p:cBhvr>
                                        <p:cTn id="76" dur="500"/>
                                        <p:tgtEl>
                                          <p:spTgt spid="2">
                                            <p:txEl>
                                              <p:pRg st="6" end="6"/>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
                                            <p:txEl>
                                              <p:pRg st="7" end="7"/>
                                            </p:txEl>
                                          </p:spTgt>
                                        </p:tgtEl>
                                        <p:attrNameLst>
                                          <p:attrName>style.visibility</p:attrName>
                                        </p:attrNameLst>
                                      </p:cBhvr>
                                      <p:to>
                                        <p:strVal val="visible"/>
                                      </p:to>
                                    </p:set>
                                    <p:animEffect transition="in" filter="fade">
                                      <p:cBhvr>
                                        <p:cTn id="81" dur="500"/>
                                        <p:tgtEl>
                                          <p:spTgt spid="2">
                                            <p:txEl>
                                              <p:pRg st="7" end="7"/>
                                            </p:txEl>
                                          </p:spTgt>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2">
                                            <p:txEl>
                                              <p:pRg st="8" end="8"/>
                                            </p:txEl>
                                          </p:spTgt>
                                        </p:tgtEl>
                                        <p:attrNameLst>
                                          <p:attrName>style.visibility</p:attrName>
                                        </p:attrNameLst>
                                      </p:cBhvr>
                                      <p:to>
                                        <p:strVal val="visible"/>
                                      </p:to>
                                    </p:set>
                                    <p:animEffect transition="in" filter="fade">
                                      <p:cBhvr>
                                        <p:cTn id="86" dur="500"/>
                                        <p:tgtEl>
                                          <p:spTgt spid="2">
                                            <p:txEl>
                                              <p:pRg st="8" end="8"/>
                                            </p:txEl>
                                          </p:spTgt>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2">
                                            <p:txEl>
                                              <p:pRg st="9" end="9"/>
                                            </p:txEl>
                                          </p:spTgt>
                                        </p:tgtEl>
                                        <p:attrNameLst>
                                          <p:attrName>style.visibility</p:attrName>
                                        </p:attrNameLst>
                                      </p:cBhvr>
                                      <p:to>
                                        <p:strVal val="visible"/>
                                      </p:to>
                                    </p:set>
                                    <p:animEffect transition="in" filter="fade">
                                      <p:cBhvr>
                                        <p:cTn id="91" dur="500"/>
                                        <p:tgtEl>
                                          <p:spTgt spid="2">
                                            <p:txEl>
                                              <p:pRg st="9" end="9"/>
                                            </p:txEl>
                                          </p:spTgt>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ntr" presetSubtype="0" fill="hold" grpId="0" nodeType="clickEffect">
                                  <p:stCondLst>
                                    <p:cond delay="0"/>
                                  </p:stCondLst>
                                  <p:childTnLst>
                                    <p:set>
                                      <p:cBhvr>
                                        <p:cTn id="95" dur="1" fill="hold">
                                          <p:stCondLst>
                                            <p:cond delay="0"/>
                                          </p:stCondLst>
                                        </p:cTn>
                                        <p:tgtEl>
                                          <p:spTgt spid="2">
                                            <p:txEl>
                                              <p:pRg st="10" end="10"/>
                                            </p:txEl>
                                          </p:spTgt>
                                        </p:tgtEl>
                                        <p:attrNameLst>
                                          <p:attrName>style.visibility</p:attrName>
                                        </p:attrNameLst>
                                      </p:cBhvr>
                                      <p:to>
                                        <p:strVal val="visible"/>
                                      </p:to>
                                    </p:set>
                                    <p:animEffect transition="in" filter="fade">
                                      <p:cBhvr>
                                        <p:cTn id="96" dur="500"/>
                                        <p:tgtEl>
                                          <p:spTgt spid="2">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bldLvl="2"/>
      <p:bldP spid="2" grpId="0" uiExpand="1" build="p" bldLvl="2"/>
    </p:bldLst>
  </p:timing>
  <p:extLst>
    <p:ext uri="{3A86A75C-4F4B-4683-9AE1-C65F6400EC91}">
      <p14:laserTraceLst xmlns:p14="http://schemas.microsoft.com/office/powerpoint/2010/main">
        <p14:tracePtLst>
          <p14:tracePt t="1175" x="5892800" y="158750"/>
          <p14:tracePt t="1181" x="5873750" y="158750"/>
          <p14:tracePt t="1201" x="5784850" y="177800"/>
          <p14:tracePt t="1218" x="5676900" y="196850"/>
          <p14:tracePt t="1234" x="5562600" y="215900"/>
          <p14:tracePt t="1252" x="5505450" y="228600"/>
          <p14:tracePt t="1252" x="5435600" y="234950"/>
          <p14:tracePt t="1267" x="5372100" y="241300"/>
          <p14:tracePt t="1284" x="5283200" y="241300"/>
          <p14:tracePt t="1300" x="5232400" y="241300"/>
          <p14:tracePt t="1317" x="5073650" y="228600"/>
          <p14:tracePt t="1334" x="5041900" y="215900"/>
          <p14:tracePt t="1351" x="5003800" y="203200"/>
          <p14:tracePt t="1367" x="4908550" y="196850"/>
          <p14:tracePt t="1384" x="4794250" y="196850"/>
          <p14:tracePt t="1401" x="4667250" y="196850"/>
          <p14:tracePt t="1417" x="4597400" y="196850"/>
          <p14:tracePt t="1435" x="4419600" y="196850"/>
          <p14:tracePt t="1453" x="4337050" y="196850"/>
          <p14:tracePt t="1468" x="4305300" y="196850"/>
          <p14:tracePt t="1484" x="4286250" y="203200"/>
          <p14:tracePt t="1501" x="4254500" y="215900"/>
          <p14:tracePt t="1517" x="4171950" y="260350"/>
          <p14:tracePt t="1535" x="4064000" y="311150"/>
          <p14:tracePt t="1551" x="3911600" y="368300"/>
          <p14:tracePt t="1567" x="3765550" y="406400"/>
          <p14:tracePt t="1584" x="3632200" y="425450"/>
          <p14:tracePt t="1601" x="3575050" y="425450"/>
          <p14:tracePt t="1618" x="3556000" y="425450"/>
          <p14:tracePt t="1656" x="3549650" y="425450"/>
          <p14:tracePt t="1667" x="3543300" y="438150"/>
          <p14:tracePt t="1685" x="3536950" y="450850"/>
          <p14:tracePt t="1702" x="3524250" y="463550"/>
          <p14:tracePt t="1717" x="3505200" y="476250"/>
          <p14:tracePt t="1734" x="3492500" y="482600"/>
          <p14:tracePt t="1753" x="3479800" y="482600"/>
          <p14:tracePt t="1821" x="3473450" y="482600"/>
          <p14:tracePt t="1828" x="3473450" y="476250"/>
          <p14:tracePt t="1837" x="3467100" y="469900"/>
          <p14:tracePt t="1852" x="3448050" y="450850"/>
          <p14:tracePt t="1868" x="3429000" y="431800"/>
          <p14:tracePt t="1885" x="3416300" y="419100"/>
          <p14:tracePt t="1901" x="3397250" y="406400"/>
          <p14:tracePt t="1918" x="3390900" y="400050"/>
          <p14:tracePt t="1935" x="3390900" y="381000"/>
          <p14:tracePt t="1951" x="3390900" y="374650"/>
          <p14:tracePt t="1968" x="3390900" y="368300"/>
          <p14:tracePt t="2036" x="3397250" y="368300"/>
          <p14:tracePt t="2053" x="3403600" y="368300"/>
          <p14:tracePt t="2068" x="3409950" y="368300"/>
          <p14:tracePt t="2136" x="3416300" y="368300"/>
          <p14:tracePt t="2153" x="3422650" y="361950"/>
          <p14:tracePt t="2168" x="3435350" y="355600"/>
          <p14:tracePt t="2185" x="3448050" y="342900"/>
          <p14:tracePt t="2201" x="3454400" y="330200"/>
          <p14:tracePt t="2218" x="3460750" y="317500"/>
          <p14:tracePt t="2235" x="3467100" y="298450"/>
          <p14:tracePt t="2251" x="3473450" y="273050"/>
          <p14:tracePt t="2269" x="3479800" y="247650"/>
          <p14:tracePt t="2285" x="3479800" y="222250"/>
          <p14:tracePt t="2301" x="3479800" y="209550"/>
          <p14:tracePt t="2318" x="3479800" y="184150"/>
          <p14:tracePt t="2335" x="3467100" y="158750"/>
          <p14:tracePt t="2351" x="3454400" y="133350"/>
          <p14:tracePt t="2369" x="3441700" y="114300"/>
          <p14:tracePt t="2369" x="3435350" y="101600"/>
          <p14:tracePt t="2384" x="3416300" y="76200"/>
          <p14:tracePt t="2402" x="3390900" y="57150"/>
          <p14:tracePt t="2419" x="3371850" y="44450"/>
          <p14:tracePt t="2435" x="3365500" y="38100"/>
          <p14:tracePt t="2491" x="3359150" y="38100"/>
          <p14:tracePt t="2501" x="3352800" y="38100"/>
          <p14:tracePt t="2518" x="3340100" y="38100"/>
          <p14:tracePt t="2535" x="3308350" y="38100"/>
          <p14:tracePt t="2552" x="3282950" y="38100"/>
          <p14:tracePt t="2569" x="3270250" y="44450"/>
          <p14:tracePt t="2585" x="3257550" y="57150"/>
          <p14:tracePt t="2603" x="3238500" y="76200"/>
          <p14:tracePt t="2619" x="3225800" y="95250"/>
          <p14:tracePt t="2635" x="3213100" y="107950"/>
          <p14:tracePt t="2652" x="3194050" y="146050"/>
          <p14:tracePt t="2669" x="3181350" y="177800"/>
          <p14:tracePt t="2685" x="3168650" y="209550"/>
          <p14:tracePt t="2702" x="3162300" y="228600"/>
          <p14:tracePt t="2718" x="3162300" y="247650"/>
          <p14:tracePt t="2735" x="3162300" y="254000"/>
          <p14:tracePt t="2752" x="3162300" y="273050"/>
          <p14:tracePt t="2768" x="3168650" y="285750"/>
          <p14:tracePt t="2785" x="3181350" y="317500"/>
          <p14:tracePt t="2802" x="3194050" y="342900"/>
          <p14:tracePt t="2819" x="3213100" y="381000"/>
          <p14:tracePt t="2835" x="3225800" y="387350"/>
          <p14:tracePt t="2852" x="3257550" y="393700"/>
          <p14:tracePt t="2869" x="3276600" y="393700"/>
          <p14:tracePt t="2886" x="3365500" y="374650"/>
          <p14:tracePt t="2902" x="3409950" y="349250"/>
          <p14:tracePt t="2918" x="3479800" y="311150"/>
          <p14:tracePt t="2935" x="3517900" y="285750"/>
          <p14:tracePt t="2952" x="3536950" y="266700"/>
          <p14:tracePt t="2968" x="3543300" y="247650"/>
          <p14:tracePt t="2985" x="3543300" y="234950"/>
          <p14:tracePt t="3002" x="3543300" y="222250"/>
          <p14:tracePt t="3018" x="3524250" y="196850"/>
          <p14:tracePt t="3035" x="3505200" y="177800"/>
          <p14:tracePt t="3052" x="3479800" y="146050"/>
          <p14:tracePt t="3069" x="3429000" y="107950"/>
          <p14:tracePt t="3085" x="3390900" y="88900"/>
          <p14:tracePt t="3102" x="3352800" y="76200"/>
          <p14:tracePt t="3118" x="3314700" y="69850"/>
          <p14:tracePt t="3136" x="3270250" y="69850"/>
          <p14:tracePt t="3152" x="3238500" y="69850"/>
          <p14:tracePt t="3169" x="3219450" y="69850"/>
          <p14:tracePt t="3185" x="3206750" y="63500"/>
          <p14:tracePt t="3202" x="3187700" y="63500"/>
          <p14:tracePt t="3252" x="3187700" y="76200"/>
          <p14:tracePt t="3269" x="3181350" y="107950"/>
          <p14:tracePt t="3288" x="3175000" y="139700"/>
          <p14:tracePt t="3303" x="3175000" y="171450"/>
          <p14:tracePt t="3321" x="3168650" y="190500"/>
          <p14:tracePt t="3336" x="3168650" y="209550"/>
          <p14:tracePt t="3369" x="3168650" y="215900"/>
          <p14:tracePt t="3386" x="3168650" y="228600"/>
          <p14:tracePt t="3403" x="3168650" y="247650"/>
          <p14:tracePt t="3419" x="3181350" y="285750"/>
          <p14:tracePt t="3436" x="3194050" y="317500"/>
          <p14:tracePt t="3452" x="3200400" y="336550"/>
          <p14:tracePt t="3470" x="3206750" y="349250"/>
          <p14:tracePt t="3485" x="3206750" y="355600"/>
          <p14:tracePt t="3578" x="3213100" y="361950"/>
          <p14:tracePt t="3588" x="3213100" y="368300"/>
          <p14:tracePt t="3602" x="3213100" y="374650"/>
          <p14:tracePt t="4381" x="3187700" y="387350"/>
          <p14:tracePt t="4388" x="3168650" y="400050"/>
          <p14:tracePt t="4403" x="3016250" y="438150"/>
          <p14:tracePt t="4421" x="2876550" y="469900"/>
          <p14:tracePt t="4437" x="2730500" y="488950"/>
          <p14:tracePt t="4454" x="2578100" y="495300"/>
          <p14:tracePt t="4470" x="2432050" y="495300"/>
          <p14:tracePt t="4488" x="2324100" y="495300"/>
          <p14:tracePt t="4504" x="2247900" y="495300"/>
          <p14:tracePt t="4520" x="2171700" y="508000"/>
          <p14:tracePt t="4537" x="2070100" y="527050"/>
          <p14:tracePt t="4554" x="1968500" y="552450"/>
          <p14:tracePt t="4558" x="1917700" y="565150"/>
          <p14:tracePt t="4570" x="1841500" y="584200"/>
          <p14:tracePt t="4586" x="1746250" y="609600"/>
          <p14:tracePt t="4604" x="1676400" y="628650"/>
          <p14:tracePt t="4620" x="1574800" y="660400"/>
          <p14:tracePt t="4637" x="1524000" y="679450"/>
          <p14:tracePt t="4653" x="1301750" y="749300"/>
          <p14:tracePt t="4670" x="1187450" y="781050"/>
          <p14:tracePt t="4687" x="1092200" y="806450"/>
          <p14:tracePt t="4703" x="1054100" y="806450"/>
          <p14:tracePt t="4753" x="1047750" y="806450"/>
          <p14:tracePt t="4770" x="1035050" y="812800"/>
          <p14:tracePt t="4787" x="1022350" y="819150"/>
          <p14:tracePt t="4805" x="1003300" y="819150"/>
          <p14:tracePt t="4823" x="990600" y="819150"/>
          <p14:tracePt t="4880" x="984250" y="819150"/>
          <p14:tracePt t="4891" x="977900" y="819150"/>
          <p14:tracePt t="4905" x="971550" y="819150"/>
          <p14:tracePt t="4920" x="965200" y="819150"/>
          <p14:tracePt t="4937" x="958850" y="819150"/>
          <p14:tracePt t="5702" x="965200" y="819150"/>
          <p14:tracePt t="5721" x="1003300" y="825500"/>
          <p14:tracePt t="5738" x="1054100" y="825500"/>
          <p14:tracePt t="5754" x="1104900" y="831850"/>
          <p14:tracePt t="5771" x="1155700" y="831850"/>
          <p14:tracePt t="5788" x="1212850" y="844550"/>
          <p14:tracePt t="5805" x="1231900" y="850900"/>
          <p14:tracePt t="5821" x="1244600" y="850900"/>
          <p14:tracePt t="5837" x="1257300" y="850900"/>
          <p14:tracePt t="5854" x="1270000" y="850900"/>
          <p14:tracePt t="5871" x="1289050" y="844550"/>
          <p14:tracePt t="5887" x="1320800" y="838200"/>
          <p14:tracePt t="5904" x="1352550" y="831850"/>
          <p14:tracePt t="5921" x="1390650" y="825500"/>
          <p14:tracePt t="5938" x="1409700" y="825500"/>
          <p14:tracePt t="6060" x="1416050" y="825500"/>
          <p14:tracePt t="6156" x="1422400" y="825500"/>
          <p14:tracePt t="6172" x="1428750" y="825500"/>
          <p14:tracePt t="6189" x="1435100" y="825500"/>
          <p14:tracePt t="6262" x="1447800" y="819150"/>
          <p14:tracePt t="6270" x="1454150" y="819150"/>
          <p14:tracePt t="6288" x="1492250" y="806450"/>
          <p14:tracePt t="6305" x="1530350" y="793750"/>
          <p14:tracePt t="6322" x="1555750" y="793750"/>
          <p14:tracePt t="6339" x="1568450" y="787400"/>
          <p14:tracePt t="6371" x="1574800" y="787400"/>
          <p14:tracePt t="6388" x="1581150" y="787400"/>
          <p14:tracePt t="6405" x="1587500" y="787400"/>
          <p14:tracePt t="6422" x="1587500" y="793750"/>
          <p14:tracePt t="6438" x="1600200" y="793750"/>
          <p14:tracePt t="6455" x="1625600" y="800100"/>
          <p14:tracePt t="6472" x="1670050" y="812800"/>
          <p14:tracePt t="6490" x="1752600" y="812800"/>
          <p14:tracePt t="6505" x="1809750" y="812800"/>
          <p14:tracePt t="6522" x="1854200" y="806450"/>
          <p14:tracePt t="6540" x="1860550" y="800100"/>
          <p14:tracePt t="6555" x="1879600" y="793750"/>
          <p14:tracePt t="6639" x="1885950" y="793750"/>
          <p14:tracePt t="6664" x="1892300" y="793750"/>
          <p14:tracePt t="6688" x="1898650" y="793750"/>
          <p14:tracePt t="7093" x="1905000" y="793750"/>
          <p14:tracePt t="7103" x="1911350" y="793750"/>
          <p14:tracePt t="7123" x="1930400" y="800100"/>
          <p14:tracePt t="7131" x="1962150" y="812800"/>
          <p14:tracePt t="7140" x="2006600" y="819150"/>
          <p14:tracePt t="7156" x="2044700" y="819150"/>
          <p14:tracePt t="7157" x="2070100" y="819150"/>
          <p14:tracePt t="7172" x="2114550" y="819150"/>
          <p14:tracePt t="7189" x="2165350" y="819150"/>
          <p14:tracePt t="7206" x="2298700" y="806450"/>
          <p14:tracePt t="7223" x="2355850" y="793750"/>
          <p14:tracePt t="7239" x="2374900" y="787400"/>
          <p14:tracePt t="7255" x="2400300" y="781050"/>
          <p14:tracePt t="7272" x="2413000" y="774700"/>
          <p14:tracePt t="7289" x="2425700" y="774700"/>
          <p14:tracePt t="7305" x="2438400" y="774700"/>
          <p14:tracePt t="7322" x="2451100" y="768350"/>
          <p14:tracePt t="7340" x="2470150" y="768350"/>
          <p14:tracePt t="7355" x="2489200" y="762000"/>
          <p14:tracePt t="7372" x="2508250" y="762000"/>
          <p14:tracePt t="7389" x="2527300" y="755650"/>
          <p14:tracePt t="7406" x="2565400" y="749300"/>
          <p14:tracePt t="7422" x="2571750" y="749300"/>
          <p14:tracePt t="7439" x="2603500" y="742950"/>
          <p14:tracePt t="7455" x="2628900" y="736600"/>
          <p14:tracePt t="7472" x="2667000" y="730250"/>
          <p14:tracePt t="7489" x="2692400" y="730250"/>
          <p14:tracePt t="7506" x="2717800" y="730250"/>
          <p14:tracePt t="7522" x="2730500" y="730250"/>
          <p14:tracePt t="7539" x="2743200" y="730250"/>
          <p14:tracePt t="7556" x="2755900" y="730250"/>
          <p14:tracePt t="7572" x="2768600" y="730250"/>
          <p14:tracePt t="7683" x="2755900" y="736600"/>
          <p14:tracePt t="7691" x="2749550" y="742950"/>
          <p14:tracePt t="7706" x="2698750" y="755650"/>
          <p14:tracePt t="7723" x="2667000" y="768350"/>
          <p14:tracePt t="7740" x="2565400" y="800100"/>
          <p14:tracePt t="7756" x="2489200" y="819150"/>
          <p14:tracePt t="7773" x="2400300" y="838200"/>
          <p14:tracePt t="7789" x="2305050" y="850900"/>
          <p14:tracePt t="7806" x="2190750" y="869950"/>
          <p14:tracePt t="7823" x="2101850" y="876300"/>
          <p14:tracePt t="7839" x="2000250" y="889000"/>
          <p14:tracePt t="7858" x="1892300" y="889000"/>
          <p14:tracePt t="7873" x="1784350" y="895350"/>
          <p14:tracePt t="7889" x="1714500" y="895350"/>
          <p14:tracePt t="7907" x="1581150" y="895350"/>
          <p14:tracePt t="7922" x="1492250" y="895350"/>
          <p14:tracePt t="7940" x="1409700" y="895350"/>
          <p14:tracePt t="7956" x="1333500" y="895350"/>
          <p14:tracePt t="7973" x="1225550" y="889000"/>
          <p14:tracePt t="7989" x="1155700" y="876300"/>
          <p14:tracePt t="8006" x="1123950" y="869950"/>
          <p14:tracePt t="8023" x="1111250" y="869950"/>
          <p14:tracePt t="8117" x="1111250" y="876300"/>
          <p14:tracePt t="8125" x="1111250" y="882650"/>
          <p14:tracePt t="8140" x="1111250" y="895350"/>
          <p14:tracePt t="8157" x="1111250" y="933450"/>
          <p14:tracePt t="8173" x="1123950" y="971550"/>
          <p14:tracePt t="8190" x="1136650" y="1003300"/>
          <p14:tracePt t="8209" x="1143000" y="1022350"/>
          <p14:tracePt t="8223" x="1149350" y="1035050"/>
          <p14:tracePt t="8240" x="1149350" y="1041400"/>
          <p14:tracePt t="8578" x="1155700" y="1041400"/>
          <p14:tracePt t="8585" x="1155700" y="1047750"/>
          <p14:tracePt t="8607" x="1168400" y="1047750"/>
          <p14:tracePt t="8623" x="1174750" y="1054100"/>
          <p14:tracePt t="8642" x="1193800" y="1054100"/>
          <p14:tracePt t="8658" x="1200150" y="1054100"/>
          <p14:tracePt t="8754" x="1206500" y="1054100"/>
          <p14:tracePt t="8775" x="1219200" y="1054100"/>
          <p14:tracePt t="8790" x="1231900" y="1060450"/>
          <p14:tracePt t="8807" x="1244600" y="1060450"/>
          <p14:tracePt t="8826" x="1257300" y="1060450"/>
          <p14:tracePt t="9019" x="1257300" y="1066800"/>
          <p14:tracePt t="9028" x="1270000" y="1066800"/>
          <p14:tracePt t="9040" x="1295400" y="1073150"/>
          <p14:tracePt t="9057" x="1327150" y="1073150"/>
          <p14:tracePt t="9074" x="1352550" y="1073150"/>
          <p14:tracePt t="9091" x="1397000" y="1066800"/>
          <p14:tracePt t="9107" x="1428750" y="1060450"/>
          <p14:tracePt t="9124" x="1441450" y="1060450"/>
          <p14:tracePt t="9141" x="1454150" y="1060450"/>
          <p14:tracePt t="9157" x="1466850" y="1060450"/>
          <p14:tracePt t="9174" x="1479550" y="1060450"/>
          <p14:tracePt t="9191" x="1492250" y="1060450"/>
          <p14:tracePt t="9207" x="1498600" y="1060450"/>
          <p14:tracePt t="9224" x="1504950" y="1060450"/>
          <p14:tracePt t="9240" x="1511300" y="1060450"/>
          <p14:tracePt t="9257" x="1517650" y="1060450"/>
          <p14:tracePt t="9276" x="1530350" y="1060450"/>
          <p14:tracePt t="9291" x="1555750" y="1054100"/>
          <p14:tracePt t="9307" x="1587500" y="1047750"/>
          <p14:tracePt t="9324" x="1631950" y="1035050"/>
          <p14:tracePt t="9341" x="1676400" y="1022350"/>
          <p14:tracePt t="9357" x="1720850" y="1016000"/>
          <p14:tracePt t="9374" x="1752600" y="1009650"/>
          <p14:tracePt t="9391" x="1778000" y="996950"/>
          <p14:tracePt t="9409" x="1816100" y="984250"/>
          <p14:tracePt t="9424" x="1828800" y="984250"/>
          <p14:tracePt t="9442" x="1854200" y="977900"/>
          <p14:tracePt t="9457" x="1866900" y="971550"/>
          <p14:tracePt t="9475" x="1879600" y="971550"/>
          <p14:tracePt t="9491" x="1885950" y="971550"/>
          <p14:tracePt t="9551" x="1892300" y="971550"/>
          <p14:tracePt t="9576" x="1898650" y="971550"/>
          <p14:tracePt t="9592" x="1905000" y="971550"/>
          <p14:tracePt t="9758" x="1905000" y="965200"/>
          <p14:tracePt t="10004" x="1911350" y="965200"/>
          <p14:tracePt t="10084" x="1917700" y="965200"/>
          <p14:tracePt t="10093" x="1930400" y="965200"/>
          <p14:tracePt t="10108" x="1987550" y="971550"/>
          <p14:tracePt t="10125" x="2057400" y="977900"/>
          <p14:tracePt t="10142" x="2171700" y="977900"/>
          <p14:tracePt t="10158" x="2305050" y="977900"/>
          <p14:tracePt t="10175" x="2432050" y="977900"/>
          <p14:tracePt t="10191" x="2559050" y="977900"/>
          <p14:tracePt t="10210" x="2698750" y="977900"/>
          <p14:tracePt t="10225" x="2724150" y="977900"/>
          <p14:tracePt t="10241" x="2768600" y="977900"/>
          <p14:tracePt t="10259" x="2800350" y="971550"/>
          <p14:tracePt t="10275" x="2813050" y="965200"/>
          <p14:tracePt t="10291" x="2832100" y="965200"/>
          <p14:tracePt t="10309" x="2851150" y="958850"/>
          <p14:tracePt t="10325" x="2876550" y="952500"/>
          <p14:tracePt t="10342" x="2901950" y="952500"/>
          <p14:tracePt t="10358" x="2921000" y="946150"/>
          <p14:tracePt t="10375" x="2933700" y="946150"/>
          <p14:tracePt t="10391" x="2946400" y="946150"/>
          <p14:tracePt t="10408" x="2959100" y="946150"/>
          <p14:tracePt t="10425" x="2984500" y="946150"/>
          <p14:tracePt t="10441" x="3028950" y="946150"/>
          <p14:tracePt t="10458" x="3060700" y="946150"/>
          <p14:tracePt t="10475" x="3086100" y="946150"/>
          <p14:tracePt t="10492" x="3098800" y="946150"/>
          <p14:tracePt t="10595" x="3092450" y="946150"/>
          <p14:tracePt t="10608" x="3086100" y="946150"/>
          <p14:tracePt t="10625" x="3067050" y="946150"/>
          <p14:tracePt t="10642" x="3054350" y="952500"/>
          <p14:tracePt t="10660" x="3009900" y="952500"/>
          <p14:tracePt t="10675" x="2990850" y="952500"/>
          <p14:tracePt t="10692" x="2965450" y="952500"/>
          <p14:tracePt t="10708" x="2940050" y="946150"/>
          <p14:tracePt t="10725" x="2914650" y="946150"/>
          <p14:tracePt t="10742" x="2889250" y="939800"/>
          <p14:tracePt t="10758" x="2832100" y="939800"/>
          <p14:tracePt t="10775" x="2768600" y="939800"/>
          <p14:tracePt t="10792" x="2692400" y="927100"/>
          <p14:tracePt t="10808" x="2603500" y="914400"/>
          <p14:tracePt t="10826" x="2546350" y="901700"/>
          <p14:tracePt t="10842" x="2476500" y="882650"/>
          <p14:tracePt t="10858" x="2444750" y="876300"/>
          <p14:tracePt t="10876" x="2406650" y="876300"/>
          <p14:tracePt t="10892" x="2355850" y="876300"/>
          <p14:tracePt t="10909" x="2286000" y="876300"/>
          <p14:tracePt t="10910" x="2228850" y="882650"/>
          <p14:tracePt t="10925" x="2139950" y="895350"/>
          <p14:tracePt t="10942" x="2057400" y="901700"/>
          <p14:tracePt t="10959" x="1987550" y="908050"/>
          <p14:tracePt t="10975" x="1943100" y="914400"/>
          <p14:tracePt t="10992" x="1911350" y="920750"/>
          <p14:tracePt t="11010" x="1860550" y="927100"/>
          <p14:tracePt t="11025" x="1733550" y="939800"/>
          <p14:tracePt t="11042" x="1587500" y="946150"/>
          <p14:tracePt t="11059" x="1384300" y="946150"/>
          <p14:tracePt t="11077" x="1168400" y="958850"/>
          <p14:tracePt t="11092" x="1111250" y="965200"/>
          <p14:tracePt t="11109" x="1066800" y="971550"/>
          <p14:tracePt t="11125" x="1060450" y="971550"/>
          <p14:tracePt t="11143" x="1054100" y="984250"/>
          <p14:tracePt t="11159" x="1022350" y="1003300"/>
          <p14:tracePt t="11175" x="984250" y="1035050"/>
          <p14:tracePt t="11194" x="927100" y="1066800"/>
          <p14:tracePt t="11209" x="876300" y="1092200"/>
          <p14:tracePt t="11225" x="857250" y="1104900"/>
          <p14:tracePt t="11242" x="850900" y="1111250"/>
          <p14:tracePt t="11292" x="850900" y="1117600"/>
          <p14:tracePt t="11309" x="850900" y="1123950"/>
          <p14:tracePt t="11326" x="857250" y="1130300"/>
          <p14:tracePt t="11343" x="882650" y="1155700"/>
          <p14:tracePt t="11359" x="920750" y="1193800"/>
          <p14:tracePt t="11375" x="952500" y="1225550"/>
          <p14:tracePt t="11392" x="984250" y="1250950"/>
          <p14:tracePt t="11409" x="1022350" y="1276350"/>
          <p14:tracePt t="11425" x="1047750" y="1289050"/>
          <p14:tracePt t="11442" x="1060450" y="1289050"/>
          <p14:tracePt t="11459" x="1079500" y="1295400"/>
          <p14:tracePt t="11476" x="1098550" y="1295400"/>
          <p14:tracePt t="11494" x="1111250" y="1295400"/>
          <p14:tracePt t="11509" x="1123950" y="1295400"/>
          <p14:tracePt t="11544" x="1130300" y="1295400"/>
          <p14:tracePt t="11812" x="1130300" y="1289050"/>
          <p14:tracePt t="11820" x="1136650" y="1289050"/>
          <p14:tracePt t="11829" x="1143000" y="1289050"/>
          <p14:tracePt t="11843" x="1149350" y="1282700"/>
          <p14:tracePt t="11860" x="1187450" y="1257300"/>
          <p14:tracePt t="11878" x="1206500" y="1244600"/>
          <p14:tracePt t="11893" x="1225550" y="1231900"/>
          <p14:tracePt t="11943" x="1231900" y="1231900"/>
          <p14:tracePt t="11960" x="1231900" y="1225550"/>
          <p14:tracePt t="11994" x="1238250" y="1225550"/>
          <p14:tracePt t="12027" x="1244600" y="1219200"/>
          <p14:tracePt t="12043" x="1250950" y="1219200"/>
          <p14:tracePt t="12061" x="1257300" y="1212850"/>
          <p14:tracePt t="12714" x="1263650" y="1212850"/>
          <p14:tracePt t="12727" x="1270000" y="1212850"/>
          <p14:tracePt t="12744" x="1314450" y="1206500"/>
          <p14:tracePt t="12762" x="1358900" y="1200150"/>
          <p14:tracePt t="12777" x="1390650" y="1200150"/>
          <p14:tracePt t="12794" x="1479550" y="1200150"/>
          <p14:tracePt t="12811" x="1536700" y="1212850"/>
          <p14:tracePt t="12827" x="1587500" y="1225550"/>
          <p14:tracePt t="12844" x="1631950" y="1225550"/>
          <p14:tracePt t="12860" x="1670050" y="1231900"/>
          <p14:tracePt t="12878" x="1701800" y="1231900"/>
          <p14:tracePt t="12894" x="1720850" y="1225550"/>
          <p14:tracePt t="12910" x="1733550" y="1219200"/>
          <p14:tracePt t="12927" x="1739900" y="1219200"/>
          <p14:tracePt t="12944" x="1746250" y="1212850"/>
          <p14:tracePt t="12960" x="1765300" y="1206500"/>
          <p14:tracePt t="12977" x="1778000" y="1206500"/>
          <p14:tracePt t="12993" x="1790700" y="1200150"/>
          <p14:tracePt t="13011" x="1803400" y="1200150"/>
          <p14:tracePt t="13027" x="1809750" y="1200150"/>
          <p14:tracePt t="13043" x="1816100" y="1200150"/>
          <p14:tracePt t="13060" x="1828800" y="1193800"/>
          <p14:tracePt t="13077" x="1841500" y="1193800"/>
          <p14:tracePt t="13093" x="1860550" y="1187450"/>
          <p14:tracePt t="13110" x="1892300" y="1181100"/>
          <p14:tracePt t="13128" x="1917700" y="1174750"/>
          <p14:tracePt t="13144" x="1943100" y="1174750"/>
          <p14:tracePt t="13160" x="1968500" y="1174750"/>
          <p14:tracePt t="13177" x="1987550" y="1174750"/>
          <p14:tracePt t="13194" x="2025650" y="1168400"/>
          <p14:tracePt t="13211" x="2070100" y="1168400"/>
          <p14:tracePt t="13227" x="2095500" y="1168400"/>
          <p14:tracePt t="13244" x="2139950" y="1168400"/>
          <p14:tracePt t="13261" x="2165350" y="1168400"/>
          <p14:tracePt t="13278" x="2171700" y="1168400"/>
          <p14:tracePt t="13294" x="2178050" y="1168400"/>
          <p14:tracePt t="13436" x="2184400" y="1174750"/>
          <p14:tracePt t="13446" x="2197100" y="1174750"/>
          <p14:tracePt t="13463" x="2241550" y="1181100"/>
          <p14:tracePt t="13478" x="2324100" y="1187450"/>
          <p14:tracePt t="13494" x="2387600" y="1187450"/>
          <p14:tracePt t="13511" x="2438400" y="1187450"/>
          <p14:tracePt t="13528" x="2514600" y="1187450"/>
          <p14:tracePt t="13545" x="2571750" y="1187450"/>
          <p14:tracePt t="13561" x="2628900" y="1187450"/>
          <p14:tracePt t="13578" x="2686050" y="1193800"/>
          <p14:tracePt t="13595" x="2743200" y="1200150"/>
          <p14:tracePt t="13612" x="2762250" y="1200150"/>
          <p14:tracePt t="13627" x="2787650" y="1200150"/>
          <p14:tracePt t="13644" x="2800350" y="1200150"/>
          <p14:tracePt t="13661" x="2806700" y="1200150"/>
          <p14:tracePt t="13718" x="2813050" y="1200150"/>
          <p14:tracePt t="13726" x="2819400" y="1200150"/>
          <p14:tracePt t="13745" x="2832100" y="1206500"/>
          <p14:tracePt t="13761" x="2851150" y="1206500"/>
          <p14:tracePt t="13778" x="2882900" y="1206500"/>
          <p14:tracePt t="13796" x="2895600" y="1206500"/>
          <p14:tracePt t="13812" x="2914650" y="1200150"/>
          <p14:tracePt t="13828" x="2927350" y="1200150"/>
          <p14:tracePt t="13845" x="2946400" y="1193800"/>
          <p14:tracePt t="13862" x="2959100" y="1193800"/>
          <p14:tracePt t="13878" x="2971800" y="1193800"/>
          <p14:tracePt t="13894" x="2984500" y="1193800"/>
          <p14:tracePt t="13911" x="3009900" y="1187450"/>
          <p14:tracePt t="13928" x="3035300" y="1181100"/>
          <p14:tracePt t="13945" x="3054350" y="1168400"/>
          <p14:tracePt t="13961" x="3060700" y="1162050"/>
          <p14:tracePt t="14008" x="3054350" y="1162050"/>
          <p14:tracePt t="14028" x="3041650" y="1162050"/>
          <p14:tracePt t="14044" x="3035300" y="1162050"/>
          <p14:tracePt t="14061" x="3028950" y="1162050"/>
          <p14:tracePt t="14132" x="3022600" y="1162050"/>
          <p14:tracePt t="14147" x="3009900" y="1162050"/>
          <p14:tracePt t="14161" x="3003550" y="1162050"/>
          <p14:tracePt t="14179" x="2978150" y="1155700"/>
          <p14:tracePt t="14196" x="2959100" y="1155700"/>
          <p14:tracePt t="14212" x="2952750" y="1155700"/>
          <p14:tracePt t="14228" x="2933700" y="1149350"/>
          <p14:tracePt t="14246" x="2908300" y="1149350"/>
          <p14:tracePt t="14261" x="2870200" y="1143000"/>
          <p14:tracePt t="14279" x="2825750" y="1143000"/>
          <p14:tracePt t="14295" x="2774950" y="1143000"/>
          <p14:tracePt t="14311" x="2692400" y="1143000"/>
          <p14:tracePt t="14328" x="2641600" y="1155700"/>
          <p14:tracePt t="14345" x="2578100" y="1162050"/>
          <p14:tracePt t="14361" x="2463800" y="1187450"/>
          <p14:tracePt t="14378" x="2235200" y="1231900"/>
          <p14:tracePt t="14395" x="1981200" y="1270000"/>
          <p14:tracePt t="14412" x="1689100" y="1308100"/>
          <p14:tracePt t="14429" x="1460500" y="1320800"/>
          <p14:tracePt t="14445" x="1428750" y="1320800"/>
          <p14:tracePt t="14461" x="1422400" y="1320800"/>
          <p14:tracePt t="14512" x="1428750" y="1320800"/>
          <p14:tracePt t="14519" x="1435100" y="1320800"/>
          <p14:tracePt t="14528" x="1441450" y="1320800"/>
          <p14:tracePt t="14546" x="1447800" y="1320800"/>
          <p14:tracePt t="14562" x="1454150" y="1327150"/>
          <p14:tracePt t="14620" x="1460500" y="1327150"/>
          <p14:tracePt t="14671" x="1460500" y="1333500"/>
          <p14:tracePt t="14695" x="1460500" y="1352550"/>
          <p14:tracePt t="14712" x="1460500" y="1403350"/>
          <p14:tracePt t="14728" x="1454150" y="1435100"/>
          <p14:tracePt t="14746" x="1441450" y="1466850"/>
          <p14:tracePt t="14762" x="1435100" y="1485900"/>
          <p14:tracePt t="14778" x="1435100" y="1492250"/>
          <p14:tracePt t="14950" x="1441450" y="1492250"/>
          <p14:tracePt t="14958" x="1447800" y="1492250"/>
          <p14:tracePt t="14966" x="1466850" y="1498600"/>
          <p14:tracePt t="14978" x="1473200" y="1498600"/>
          <p14:tracePt t="14995" x="1504950" y="1504950"/>
          <p14:tracePt t="15013" x="1568450" y="1517650"/>
          <p14:tracePt t="15029" x="1581150" y="1524000"/>
          <p14:tracePt t="15045" x="1638300" y="1524000"/>
          <p14:tracePt t="15064" x="1676400" y="1524000"/>
          <p14:tracePt t="15079" x="1714500" y="1524000"/>
          <p14:tracePt t="15095" x="1739900" y="1524000"/>
          <p14:tracePt t="15112" x="1752600" y="1517650"/>
          <p14:tracePt t="15129" x="1758950" y="1517650"/>
          <p14:tracePt t="15236" x="1765300" y="1517650"/>
          <p14:tracePt t="15260" x="1771650" y="1517650"/>
          <p14:tracePt t="15279" x="1778000" y="1517650"/>
          <p14:tracePt t="15295" x="1784350" y="1517650"/>
          <p14:tracePt t="15312" x="1790700" y="1517650"/>
          <p14:tracePt t="15346" x="1797050" y="1517650"/>
          <p14:tracePt t="15362" x="1803400" y="1517650"/>
          <p14:tracePt t="15379" x="1809750" y="1517650"/>
          <p14:tracePt t="15395" x="1816100" y="1517650"/>
          <p14:tracePt t="15413" x="1835150" y="1504950"/>
          <p14:tracePt t="15429" x="1841500" y="1498600"/>
          <p14:tracePt t="15446" x="1860550" y="1485900"/>
          <p14:tracePt t="15462" x="1873250" y="1479550"/>
          <p14:tracePt t="15479" x="1885950" y="1473200"/>
          <p14:tracePt t="15496" x="1885950" y="1466850"/>
          <p14:tracePt t="15512" x="1892300" y="1466850"/>
          <p14:tracePt t="15643" x="1898650" y="1466850"/>
          <p14:tracePt t="15650" x="1905000" y="1466850"/>
          <p14:tracePt t="15663" x="1911350" y="1466850"/>
          <p14:tracePt t="15680" x="1930400" y="1473200"/>
          <p14:tracePt t="15697" x="1974850" y="1473200"/>
          <p14:tracePt t="15713" x="2032000" y="1466850"/>
          <p14:tracePt t="15714" x="2076450" y="1460500"/>
          <p14:tracePt t="15729" x="2146300" y="1447800"/>
          <p14:tracePt t="15747" x="2178050" y="1441450"/>
          <p14:tracePt t="15763" x="2203450" y="1441450"/>
          <p14:tracePt t="16198" x="2209800" y="1441450"/>
          <p14:tracePt t="16204" x="2216150" y="1435100"/>
          <p14:tracePt t="16215" x="2222500" y="1435100"/>
          <p14:tracePt t="16230" x="2235200" y="1428750"/>
          <p14:tracePt t="16247" x="2247900" y="1428750"/>
          <p14:tracePt t="16263" x="2260600" y="1416050"/>
          <p14:tracePt t="16265" x="2266950" y="1409700"/>
          <p14:tracePt t="16281" x="2292350" y="1397000"/>
          <p14:tracePt t="16297" x="2311400" y="1377950"/>
          <p14:tracePt t="16313" x="2317750" y="1371600"/>
          <p14:tracePt t="16330" x="2336800" y="1365250"/>
          <p14:tracePt t="16346" x="2343150" y="1365250"/>
          <p14:tracePt t="16599" x="2349500" y="1365250"/>
          <p14:tracePt t="16608" x="2349500" y="1371600"/>
          <p14:tracePt t="16615" x="2349500" y="1377950"/>
          <p14:tracePt t="16631" x="2355850" y="1384300"/>
          <p14:tracePt t="16647" x="2362200" y="1390650"/>
          <p14:tracePt t="16663" x="2362200" y="1397000"/>
          <p14:tracePt t="16682" x="2368550" y="1403350"/>
          <p14:tracePt t="16697" x="2381250" y="1403350"/>
          <p14:tracePt t="16713" x="2413000" y="1416050"/>
          <p14:tracePt t="16731" x="2444750" y="1422400"/>
          <p14:tracePt t="16747" x="2495550" y="1428750"/>
          <p14:tracePt t="16763" x="2533650" y="1428750"/>
          <p14:tracePt t="16781" x="2609850" y="1435100"/>
          <p14:tracePt t="16797" x="2622550" y="1435100"/>
          <p14:tracePt t="16814" x="2647950" y="1441450"/>
          <p14:tracePt t="16830" x="2654300" y="1441450"/>
          <p14:tracePt t="16928" x="2660650" y="1441450"/>
          <p14:tracePt t="16948" x="2667000" y="1441450"/>
          <p14:tracePt t="17128" x="2660650" y="1441450"/>
          <p14:tracePt t="17137" x="2654300" y="1447800"/>
          <p14:tracePt t="17164" x="2641600" y="1454150"/>
          <p14:tracePt t="17181" x="2622550" y="1460500"/>
          <p14:tracePt t="17198" x="2609850" y="1466850"/>
          <p14:tracePt t="17214" x="2597150" y="1466850"/>
          <p14:tracePt t="17247" x="2590800" y="1466850"/>
          <p14:tracePt t="17281" x="2584450" y="1466850"/>
          <p14:tracePt t="17297" x="2578100" y="1466850"/>
          <p14:tracePt t="17314" x="2559050" y="1466850"/>
          <p14:tracePt t="17331" x="2514600" y="1473200"/>
          <p14:tracePt t="17348" x="2451100" y="1473200"/>
          <p14:tracePt t="17349" x="2406650" y="1479550"/>
          <p14:tracePt t="17364" x="2381250" y="1479550"/>
          <p14:tracePt t="17381" x="2324100" y="1485900"/>
          <p14:tracePt t="17397" x="2273300" y="1485900"/>
          <p14:tracePt t="17415" x="2222500" y="1485900"/>
          <p14:tracePt t="17431" x="2133600" y="1492250"/>
          <p14:tracePt t="17447" x="2019300" y="1498600"/>
          <p14:tracePt t="17464" x="1898650" y="1504950"/>
          <p14:tracePt t="17481" x="1771650" y="1517650"/>
          <p14:tracePt t="17497" x="1670050" y="1530350"/>
          <p14:tracePt t="17514" x="1587500" y="1543050"/>
          <p14:tracePt t="17531" x="1536700" y="1543050"/>
          <p14:tracePt t="17550" x="1498600" y="1543050"/>
          <p14:tracePt t="17564" x="1473200" y="1549400"/>
          <p14:tracePt t="17581" x="1460500" y="1549400"/>
          <p14:tracePt t="17598" x="1447800" y="1549400"/>
          <p14:tracePt t="17600" x="1441450" y="1549400"/>
          <p14:tracePt t="17616" x="1428750" y="1549400"/>
          <p14:tracePt t="17631" x="1397000" y="1549400"/>
          <p14:tracePt t="17647" x="1339850" y="1555750"/>
          <p14:tracePt t="17664" x="1314450" y="1555750"/>
          <p14:tracePt t="17683" x="1295400" y="1555750"/>
          <p14:tracePt t="17697" x="1289050" y="1562100"/>
          <p14:tracePt t="17714" x="1276350" y="1568450"/>
          <p14:tracePt t="17731" x="1263650" y="1587500"/>
          <p14:tracePt t="17748" x="1244600" y="1600200"/>
          <p14:tracePt t="17764" x="1231900" y="1606550"/>
          <p14:tracePt t="17781" x="1231900" y="1612900"/>
          <p14:tracePt t="17874" x="1225550" y="1612900"/>
          <p14:tracePt t="17882" x="1219200" y="1612900"/>
          <p14:tracePt t="17898" x="1193800" y="1625600"/>
          <p14:tracePt t="17914" x="1174750" y="1631950"/>
          <p14:tracePt t="17932" x="1162050" y="1638300"/>
          <p14:tracePt t="18072" x="1155700" y="1638300"/>
          <p14:tracePt t="18085" x="1155700" y="1631950"/>
          <p14:tracePt t="18098" x="1136650" y="1619250"/>
          <p14:tracePt t="18115" x="1098550" y="1606550"/>
          <p14:tracePt t="18131" x="1066800" y="1600200"/>
          <p14:tracePt t="18150" x="1035050" y="1600200"/>
          <p14:tracePt t="18165" x="996950" y="1600200"/>
          <p14:tracePt t="18182" x="977900" y="1593850"/>
          <p14:tracePt t="18522" x="984250" y="1593850"/>
          <p14:tracePt t="18530" x="990600" y="1593850"/>
          <p14:tracePt t="18565" x="1003300" y="1593850"/>
          <p14:tracePt t="18582" x="1009650" y="1593850"/>
          <p14:tracePt t="18676" x="1016000" y="1593850"/>
          <p14:tracePt t="18692" x="1022350" y="1593850"/>
          <p14:tracePt t="18707" x="1028700" y="1593850"/>
          <p14:tracePt t="18737" x="1035050" y="1593850"/>
          <p14:tracePt t="18778" x="1041400" y="1593850"/>
          <p14:tracePt t="18819" x="1047750" y="1593850"/>
          <p14:tracePt t="18862" x="1054100" y="1593850"/>
          <p14:tracePt t="18922" x="1060450" y="1593850"/>
          <p14:tracePt t="18974" x="1066800" y="1593850"/>
          <p14:tracePt t="18990" x="1073150" y="1593850"/>
          <p14:tracePt t="18997" x="1085850" y="1593850"/>
          <p14:tracePt t="19015" x="1098550" y="1593850"/>
          <p14:tracePt t="19032" x="1117600" y="1593850"/>
          <p14:tracePt t="19049" x="1136650" y="1593850"/>
          <p14:tracePt t="19068" x="1149350" y="1593850"/>
          <p14:tracePt t="19082" x="1168400" y="1593850"/>
          <p14:tracePt t="19099" x="1174750" y="1600200"/>
          <p14:tracePt t="19115" x="1187450" y="1606550"/>
          <p14:tracePt t="19133" x="1212850" y="1619250"/>
          <p14:tracePt t="19134" x="1225550" y="1619250"/>
          <p14:tracePt t="19150" x="1244600" y="1625600"/>
          <p14:tracePt t="19165" x="1289050" y="1625600"/>
          <p14:tracePt t="19182" x="1320800" y="1625600"/>
          <p14:tracePt t="19199" x="1358900" y="1625600"/>
          <p14:tracePt t="19216" x="1390650" y="1625600"/>
          <p14:tracePt t="19233" x="1428750" y="1625600"/>
          <p14:tracePt t="19249" x="1473200" y="1619250"/>
          <p14:tracePt t="19267" x="1511300" y="1612900"/>
          <p14:tracePt t="19283" x="1555750" y="1612900"/>
          <p14:tracePt t="19299" x="1593850" y="1606550"/>
          <p14:tracePt t="19316" x="1619250" y="1606550"/>
          <p14:tracePt t="19334" x="1663700" y="1593850"/>
          <p14:tracePt t="19349" x="1714500" y="1587500"/>
          <p14:tracePt t="19365" x="1746250" y="1587500"/>
          <p14:tracePt t="19367" x="1784350" y="1581150"/>
          <p14:tracePt t="19383" x="1816100" y="1581150"/>
          <p14:tracePt t="19399" x="1860550" y="1574800"/>
          <p14:tracePt t="19416" x="1879600" y="1574800"/>
          <p14:tracePt t="19432" x="1892300" y="1574800"/>
          <p14:tracePt t="19450" x="1917700" y="1574800"/>
          <p14:tracePt t="19466" x="1930400" y="1574800"/>
          <p14:tracePt t="19482" x="1936750" y="1574800"/>
          <p14:tracePt t="19499" x="1943100" y="1574800"/>
          <p14:tracePt t="19516" x="1949450" y="1574800"/>
          <p14:tracePt t="19533" x="1955800" y="1574800"/>
          <p14:tracePt t="19566" x="1962150" y="1574800"/>
          <p14:tracePt t="19582" x="1968500" y="1574800"/>
          <p14:tracePt t="19616" x="1974850" y="1574800"/>
          <p14:tracePt t="19698" x="1993900" y="1574800"/>
          <p14:tracePt t="19716" x="2051050" y="1581150"/>
          <p14:tracePt t="19733" x="2101850" y="1581150"/>
          <p14:tracePt t="19750" x="2159000" y="1581150"/>
          <p14:tracePt t="19766" x="2216150" y="1581150"/>
          <p14:tracePt t="19783" x="2273300" y="1581150"/>
          <p14:tracePt t="19799" x="2330450" y="1581150"/>
          <p14:tracePt t="19817" x="2387600" y="1581150"/>
          <p14:tracePt t="19833" x="2425700" y="1581150"/>
          <p14:tracePt t="19849" x="2451100" y="1581150"/>
          <p14:tracePt t="19851" x="2463800" y="1587500"/>
          <p14:tracePt t="19868" x="2476500" y="1587500"/>
          <p14:tracePt t="19883" x="2482850" y="1587500"/>
          <p14:tracePt t="19899" x="2489200" y="1587500"/>
          <p14:tracePt t="19916" x="2495550" y="1587500"/>
          <p14:tracePt t="20452" x="2489200" y="1574800"/>
          <p14:tracePt t="20459" x="2482850" y="1574800"/>
          <p14:tracePt t="20483" x="2457450" y="1549400"/>
          <p14:tracePt t="20500" x="2438400" y="1543050"/>
          <p14:tracePt t="20517" x="2419350" y="1530350"/>
          <p14:tracePt t="20533" x="2387600" y="1524000"/>
          <p14:tracePt t="20550" x="2349500" y="1524000"/>
          <p14:tracePt t="20567" x="2298700" y="1517650"/>
          <p14:tracePt t="20583" x="2241550" y="1511300"/>
          <p14:tracePt t="20600" x="2184400" y="1504950"/>
          <p14:tracePt t="20617" x="2101850" y="1485900"/>
          <p14:tracePt t="20633" x="2057400" y="1479550"/>
          <p14:tracePt t="20650" x="2019300" y="1466850"/>
          <p14:tracePt t="20667" x="1981200" y="1460500"/>
          <p14:tracePt t="20683" x="1936750" y="1460500"/>
          <p14:tracePt t="20701" x="1854200" y="1454150"/>
          <p14:tracePt t="20717" x="1778000" y="1454150"/>
          <p14:tracePt t="20734" x="1720850" y="1454150"/>
          <p14:tracePt t="20750" x="1663700" y="1454150"/>
          <p14:tracePt t="20767" x="1619250" y="1460500"/>
          <p14:tracePt t="20785" x="1587500" y="1466850"/>
          <p14:tracePt t="20800" x="1568450" y="1473200"/>
          <p14:tracePt t="20818" x="1530350" y="1485900"/>
          <p14:tracePt t="20835" x="1447800" y="1498600"/>
          <p14:tracePt t="20850" x="1358900" y="1504950"/>
          <p14:tracePt t="20869" x="1250950" y="1524000"/>
          <p14:tracePt t="20884" x="1225550" y="1524000"/>
          <p14:tracePt t="20900" x="1181100" y="1536700"/>
          <p14:tracePt t="20917" x="1162050" y="1543050"/>
          <p14:tracePt t="20935" x="1143000" y="1549400"/>
          <p14:tracePt t="20952" x="1123950" y="1555750"/>
          <p14:tracePt t="20967" x="1111250" y="1562100"/>
          <p14:tracePt t="20985" x="1092200" y="1574800"/>
          <p14:tracePt t="21000" x="1085850" y="1574800"/>
          <p14:tracePt t="21126" x="1085850" y="1581150"/>
          <p14:tracePt t="21140" x="1085850" y="1587500"/>
          <p14:tracePt t="21150" x="1085850" y="1593850"/>
          <p14:tracePt t="21167" x="1085850" y="1606550"/>
          <p14:tracePt t="21184" x="1085850" y="1612900"/>
          <p14:tracePt t="21218" x="1085850" y="1619250"/>
          <p14:tracePt t="21251" x="1085850" y="1625600"/>
          <p14:tracePt t="21301" x="1079500" y="1625600"/>
          <p14:tracePt t="21317" x="1035050" y="1644650"/>
          <p14:tracePt t="21334" x="971550" y="1676400"/>
          <p14:tracePt t="21351" x="895350" y="1695450"/>
          <p14:tracePt t="21367" x="844550" y="1720850"/>
          <p14:tracePt t="21384" x="819150" y="1727200"/>
          <p14:tracePt t="21400" x="806450" y="1733550"/>
          <p14:tracePt t="21536" x="806450" y="1739900"/>
          <p14:tracePt t="21554" x="819150" y="1758950"/>
          <p14:tracePt t="21568" x="844550" y="1790700"/>
          <p14:tracePt t="21585" x="869950" y="1809750"/>
          <p14:tracePt t="21601" x="889000" y="1828800"/>
          <p14:tracePt t="21618" x="901700" y="1841500"/>
          <p14:tracePt t="21634" x="908050" y="1847850"/>
          <p14:tracePt t="21651" x="920750" y="1847850"/>
          <p14:tracePt t="21667" x="927100" y="1847850"/>
          <p14:tracePt t="21685" x="946150" y="1847850"/>
          <p14:tracePt t="21703" x="971550" y="1847850"/>
          <p14:tracePt t="21718" x="977900" y="1847850"/>
          <p14:tracePt t="21735" x="990600" y="1841500"/>
          <p14:tracePt t="21842" x="990600" y="1847850"/>
          <p14:tracePt t="21849" x="996950" y="1847850"/>
          <p14:tracePt t="21885" x="1003300" y="1854200"/>
          <p14:tracePt t="21918" x="1009650" y="1860550"/>
          <p14:tracePt t="21935" x="1016000" y="1860550"/>
          <p14:tracePt t="21953" x="1022350" y="1860550"/>
          <p14:tracePt t="21968" x="1028700" y="1860550"/>
          <p14:tracePt t="22083" x="1035050" y="1860550"/>
          <p14:tracePt t="22108" x="1041400" y="1860550"/>
          <p14:tracePt t="22116" x="1047750" y="1860550"/>
          <p14:tracePt t="22151" x="1054100" y="1860550"/>
          <p14:tracePt t="22358" x="1060450" y="1860550"/>
          <p14:tracePt t="22366" x="1066800" y="1860550"/>
          <p14:tracePt t="22385" x="1085850" y="1854200"/>
          <p14:tracePt t="22402" x="1111250" y="1847850"/>
          <p14:tracePt t="22419" x="1143000" y="1847850"/>
          <p14:tracePt t="22435" x="1187450" y="1847850"/>
          <p14:tracePt t="22452" x="1238250" y="1847850"/>
          <p14:tracePt t="22469" x="1320800" y="1847850"/>
          <p14:tracePt t="22485" x="1377950" y="1847850"/>
          <p14:tracePt t="22501" x="1435100" y="1847850"/>
          <p14:tracePt t="22518" x="1485900" y="1847850"/>
          <p14:tracePt t="22535" x="1524000" y="1841500"/>
          <p14:tracePt t="22552" x="1555750" y="1835150"/>
          <p14:tracePt t="22568" x="1574800" y="1835150"/>
          <p14:tracePt t="22585" x="1581150" y="1828800"/>
          <p14:tracePt t="22602" x="1587500" y="1828800"/>
          <p14:tracePt t="22816" x="1593850" y="1828800"/>
          <p14:tracePt t="22824" x="1593850" y="1835150"/>
          <p14:tracePt t="22836" x="1600200" y="1835150"/>
          <p14:tracePt t="22868" x="1606550" y="1835150"/>
          <p14:tracePt t="22886" x="1625600" y="1835150"/>
          <p14:tracePt t="22902" x="1644650" y="1835150"/>
          <p14:tracePt t="22919" x="1682750" y="1828800"/>
          <p14:tracePt t="22935" x="1727200" y="1816100"/>
          <p14:tracePt t="22952" x="1771650" y="1803400"/>
          <p14:tracePt t="22969" x="1835150" y="1784350"/>
          <p14:tracePt t="22985" x="1866900" y="1771650"/>
          <p14:tracePt t="23003" x="1892300" y="1765300"/>
          <p14:tracePt t="23019" x="1911350" y="1758950"/>
          <p14:tracePt t="23035" x="1917700" y="1752600"/>
          <p14:tracePt t="23164" x="1924050" y="1752600"/>
          <p14:tracePt t="23178" x="1930400" y="1758950"/>
          <p14:tracePt t="23194" x="1936750" y="1765300"/>
          <p14:tracePt t="23203" x="1943100" y="1771650"/>
          <p14:tracePt t="23219" x="1955800" y="1778000"/>
          <p14:tracePt t="23236" x="1974850" y="1790700"/>
          <p14:tracePt t="23252" x="2000250" y="1797050"/>
          <p14:tracePt t="23269" x="2038350" y="1797050"/>
          <p14:tracePt t="23286" x="2070100" y="1797050"/>
          <p14:tracePt t="23302" x="2108200" y="1803400"/>
          <p14:tracePt t="23319" x="2152650" y="1803400"/>
          <p14:tracePt t="23337" x="2178050" y="1803400"/>
          <p14:tracePt t="23352" x="2203450" y="1803400"/>
          <p14:tracePt t="23369" x="2216150" y="1803400"/>
          <p14:tracePt t="23404" x="2222500" y="1803400"/>
          <p14:tracePt t="23518" x="2222500" y="1809750"/>
          <p14:tracePt t="23537" x="2222500" y="1816100"/>
          <p14:tracePt t="23559" x="2222500" y="1822450"/>
          <p14:tracePt t="23574" x="2228850" y="1822450"/>
          <p14:tracePt t="23586" x="2228850" y="1828800"/>
          <p14:tracePt t="23602" x="2235200" y="1828800"/>
          <p14:tracePt t="23825" x="2241550" y="1835150"/>
          <p14:tracePt t="23832" x="2254250" y="1841500"/>
          <p14:tracePt t="23840" x="2266950" y="1847850"/>
          <p14:tracePt t="23853" x="2279650" y="1854200"/>
          <p14:tracePt t="23871" x="2317750" y="1866900"/>
          <p14:tracePt t="23871" x="2336800" y="1866900"/>
          <p14:tracePt t="23887" x="2374900" y="1873250"/>
          <p14:tracePt t="23903" x="2387600" y="1873250"/>
          <p14:tracePt t="23921" x="2425700" y="1873250"/>
          <p14:tracePt t="23937" x="2444750" y="1873250"/>
          <p14:tracePt t="23953" x="2451100" y="1873250"/>
          <p14:tracePt t="23969" x="2457450" y="1873250"/>
          <p14:tracePt t="23986" x="2463800" y="1873250"/>
          <p14:tracePt t="24003" x="2470150" y="1866900"/>
          <p14:tracePt t="24020" x="2482850" y="1866900"/>
          <p14:tracePt t="24036" x="2495550" y="1866900"/>
          <p14:tracePt t="24053" x="2501900" y="1866900"/>
          <p14:tracePt t="24069" x="2514600" y="1866900"/>
          <p14:tracePt t="24087" x="2520950" y="1866900"/>
          <p14:tracePt t="24103" x="2527300" y="1866900"/>
          <p14:tracePt t="24120" x="2533650" y="1866900"/>
          <p14:tracePt t="24136" x="2540000" y="1866900"/>
          <p14:tracePt t="24187" x="2546350" y="1866900"/>
          <p14:tracePt t="24204" x="2552700" y="1866900"/>
          <p14:tracePt t="24236" x="2565400" y="1866900"/>
          <p14:tracePt t="24253" x="2584450" y="1860550"/>
          <p14:tracePt t="24270" x="2635250" y="1854200"/>
          <p14:tracePt t="24286" x="2686050" y="1854200"/>
          <p14:tracePt t="24303" x="2717800" y="1854200"/>
          <p14:tracePt t="24320" x="2736850" y="1854200"/>
          <p14:tracePt t="24322" x="2749550" y="1854200"/>
          <p14:tracePt t="24336" x="2762250" y="1860550"/>
          <p14:tracePt t="24337" x="2768600" y="1860550"/>
          <p14:tracePt t="24353" x="2774950" y="1860550"/>
          <p14:tracePt t="24534" x="2774950" y="1854200"/>
          <p14:tracePt t="24553" x="2768600" y="1841500"/>
          <p14:tracePt t="24571" x="2762250" y="1828800"/>
          <p14:tracePt t="24604" x="2762250" y="1822450"/>
          <p14:tracePt t="24637" x="2755900" y="1822450"/>
          <p14:tracePt t="24671" x="2730500" y="1822450"/>
          <p14:tracePt t="24687" x="2673350" y="1822450"/>
          <p14:tracePt t="24703" x="2616200" y="1822450"/>
          <p14:tracePt t="24720" x="2527300" y="1822450"/>
          <p14:tracePt t="24737" x="2457450" y="1822450"/>
          <p14:tracePt t="24753" x="2305050" y="1828800"/>
          <p14:tracePt t="24770" x="2209800" y="1828800"/>
          <p14:tracePt t="24787" x="2120900" y="1828800"/>
          <p14:tracePt t="24804" x="2000250" y="1828800"/>
          <p14:tracePt t="24821" x="1885950" y="1828800"/>
          <p14:tracePt t="24837" x="1765300" y="1822450"/>
          <p14:tracePt t="24853" x="1644650" y="1809750"/>
          <p14:tracePt t="24870" x="1562100" y="1803400"/>
          <p14:tracePt t="24888" x="1466850" y="1797050"/>
          <p14:tracePt t="24904" x="1409700" y="1790700"/>
          <p14:tracePt t="24920" x="1333500" y="1790700"/>
          <p14:tracePt t="24937" x="1270000" y="1797050"/>
          <p14:tracePt t="24939" x="1225550" y="1803400"/>
          <p14:tracePt t="24953" x="1200150" y="1809750"/>
          <p14:tracePt t="24971" x="1111250" y="1835150"/>
          <p14:tracePt t="24987" x="1092200" y="1847850"/>
          <p14:tracePt t="25004" x="1079500" y="1860550"/>
          <p14:tracePt t="25020" x="1066800" y="1879600"/>
          <p14:tracePt t="25037" x="1047750" y="1905000"/>
          <p14:tracePt t="25054" x="1028700" y="1930400"/>
          <p14:tracePt t="25071" x="1003300" y="1955800"/>
          <p14:tracePt t="25087" x="990600" y="1974850"/>
          <p14:tracePt t="25104" x="990600" y="1993900"/>
          <p14:tracePt t="25120" x="984250" y="2006600"/>
          <p14:tracePt t="25138" x="984250" y="2012950"/>
          <p14:tracePt t="25170" x="990600" y="2012950"/>
          <p14:tracePt t="25288" x="996950" y="2012950"/>
          <p14:tracePt t="25297" x="1003300" y="2012950"/>
          <p14:tracePt t="25303" x="1016000" y="2012950"/>
          <p14:tracePt t="25321" x="1047750" y="2012950"/>
          <p14:tracePt t="25337" x="1092200" y="2012950"/>
          <p14:tracePt t="25355" x="1162050" y="2012950"/>
          <p14:tracePt t="25371" x="1219200" y="2006600"/>
          <p14:tracePt t="25388" x="1257300" y="2006600"/>
          <p14:tracePt t="25406" x="1282700" y="2006600"/>
          <p14:tracePt t="25421" x="1289050" y="2006600"/>
          <p14:tracePt t="25560" x="1295400" y="2006600"/>
          <p14:tracePt t="25577" x="1301750" y="2006600"/>
          <p14:tracePt t="25666" x="1308100" y="2006600"/>
          <p14:tracePt t="25835" x="1314450" y="2006600"/>
          <p14:tracePt t="25855" x="1320800" y="2012950"/>
          <p14:tracePt t="25872" x="1327150" y="2012950"/>
          <p14:tracePt t="25889" x="1346200" y="2012950"/>
          <p14:tracePt t="25905" x="1352550" y="2019300"/>
          <p14:tracePt t="25921" x="1358900" y="2019300"/>
          <p14:tracePt t="25923" x="1365250" y="2025650"/>
          <p14:tracePt t="25938" x="1371600" y="2025650"/>
          <p14:tracePt t="25971" x="1384300" y="2025650"/>
          <p14:tracePt t="25989" x="1409700" y="2025650"/>
          <p14:tracePt t="25990" x="1422400" y="2019300"/>
          <p14:tracePt t="26005" x="1447800" y="2006600"/>
          <p14:tracePt t="26022" x="1473200" y="1987550"/>
          <p14:tracePt t="26038" x="1492250" y="1974850"/>
          <p14:tracePt t="26055" x="1498600" y="1968500"/>
          <p14:tracePt t="26124" x="1498600" y="1974850"/>
          <p14:tracePt t="26147" x="1498600" y="1981200"/>
          <p14:tracePt t="26196" x="1504950" y="1981200"/>
          <p14:tracePt t="26212" x="1511300" y="1981200"/>
          <p14:tracePt t="26221" x="1517650" y="1981200"/>
          <p14:tracePt t="26238" x="1530350" y="1981200"/>
          <p14:tracePt t="26255" x="1536700" y="1981200"/>
          <p14:tracePt t="26274" x="1543050" y="1981200"/>
          <p14:tracePt t="26288" x="1555750" y="1981200"/>
          <p14:tracePt t="26305" x="1568450" y="1981200"/>
          <p14:tracePt t="26323" x="1574800" y="1993900"/>
          <p14:tracePt t="26338" x="1574800" y="2000250"/>
          <p14:tracePt t="26458" x="1574800" y="2006600"/>
          <p14:tracePt t="26474" x="1574800" y="2012950"/>
          <p14:tracePt t="26492" x="1574800" y="2019300"/>
          <p14:tracePt t="26506" x="1568450" y="2019300"/>
          <p14:tracePt t="26523" x="1568450" y="2025650"/>
          <p14:tracePt t="26539" x="1562100" y="2032000"/>
          <p14:tracePt t="26555" x="1562100" y="2044700"/>
          <p14:tracePt t="26571" x="1562100" y="2057400"/>
          <p14:tracePt t="26588" x="1562100" y="2070100"/>
          <p14:tracePt t="26607" x="1555750" y="2082800"/>
          <p14:tracePt t="26622" x="1555750" y="2089150"/>
          <p14:tracePt t="26638" x="1555750" y="2101850"/>
          <p14:tracePt t="26656" x="1555750" y="2114550"/>
          <p14:tracePt t="26672" x="1555750" y="2120900"/>
          <p14:tracePt t="26689" x="1549400" y="2127250"/>
          <p14:tracePt t="26886" x="1562100" y="2120900"/>
          <p14:tracePt t="26893" x="1568450" y="2120900"/>
          <p14:tracePt t="26905" x="1581150" y="2114550"/>
          <p14:tracePt t="26923" x="1600200" y="2108200"/>
          <p14:tracePt t="26940" x="1606550" y="2101850"/>
          <p14:tracePt t="26941" x="1612900" y="2101850"/>
          <p14:tracePt t="26955" x="1619250" y="2101850"/>
          <p14:tracePt t="26957" x="1625600" y="2101850"/>
          <p14:tracePt t="27071" x="1625600" y="2095500"/>
          <p14:tracePt t="27089" x="1631950" y="2095500"/>
          <p14:tracePt t="27106" x="1631950" y="2089150"/>
          <p14:tracePt t="27122" x="1644650" y="2082800"/>
          <p14:tracePt t="27140" x="1657350" y="2063750"/>
          <p14:tracePt t="27141" x="1657350" y="2057400"/>
          <p14:tracePt t="27155" x="1663700" y="2057400"/>
          <p14:tracePt t="27174" x="1670050" y="2051050"/>
          <p14:tracePt t="27219" x="1676400" y="2051050"/>
          <p14:tracePt t="27239" x="1682750" y="2051050"/>
          <p14:tracePt t="27255" x="1689100" y="2044700"/>
          <p14:tracePt t="27272" x="1708150" y="2044700"/>
          <p14:tracePt t="27289" x="1708150" y="2038350"/>
          <p14:tracePt t="27712" x="1714500" y="2038350"/>
          <p14:tracePt t="27720" x="1714500" y="2044700"/>
          <p14:tracePt t="27727" x="1720850" y="2044700"/>
          <p14:tracePt t="27740" x="1733550" y="2057400"/>
          <p14:tracePt t="27756" x="1739900" y="2057400"/>
          <p14:tracePt t="27773" x="1765300" y="2070100"/>
          <p14:tracePt t="27790" x="1771650" y="2076450"/>
          <p14:tracePt t="27792" x="1778000" y="2082800"/>
          <p14:tracePt t="27839" x="1784350" y="2095500"/>
          <p14:tracePt t="27856" x="1790700" y="2095500"/>
          <p14:tracePt t="27873" x="1797050" y="2101850"/>
          <p14:tracePt t="27889" x="1803400" y="2101850"/>
          <p14:tracePt t="27906" x="1809750" y="2108200"/>
          <p14:tracePt t="27923" x="1816100" y="2114550"/>
          <p14:tracePt t="27940" x="1828800" y="2127250"/>
          <p14:tracePt t="28106" x="1835150" y="2127250"/>
          <p14:tracePt t="28123" x="1854200" y="2120900"/>
          <p14:tracePt t="28140" x="1892300" y="2114550"/>
          <p14:tracePt t="28157" x="1936750" y="2101850"/>
          <p14:tracePt t="28173" x="1987550" y="2095500"/>
          <p14:tracePt t="28190" x="2044700" y="2082800"/>
          <p14:tracePt t="28207" x="2095500" y="2076450"/>
          <p14:tracePt t="28223" x="2152650" y="2070100"/>
          <p14:tracePt t="28240" x="2190750" y="2063750"/>
          <p14:tracePt t="28257" x="2235200" y="2057400"/>
          <p14:tracePt t="28273" x="2273300" y="2057400"/>
          <p14:tracePt t="28290" x="2292350" y="2057400"/>
          <p14:tracePt t="28307" x="2298700" y="2051050"/>
          <p14:tracePt t="28323" x="2311400" y="2051050"/>
          <p14:tracePt t="28340" x="2317750" y="2051050"/>
          <p14:tracePt t="28356" x="2324100" y="2051050"/>
          <p14:tracePt t="28390" x="2330450" y="2044700"/>
          <p14:tracePt t="28406" x="2343150" y="2038350"/>
          <p14:tracePt t="28423" x="2355850" y="2032000"/>
          <p14:tracePt t="28440" x="2355850" y="2025650"/>
          <p14:tracePt t="28456" x="2362200" y="2025650"/>
          <p14:tracePt t="28782" x="2368550" y="2025650"/>
          <p14:tracePt t="28791" x="2374900" y="2025650"/>
          <p14:tracePt t="28798" x="2400300" y="2032000"/>
          <p14:tracePt t="28807" x="2425700" y="2044700"/>
          <p14:tracePt t="28824" x="2482850" y="2057400"/>
          <p14:tracePt t="28840" x="2546350" y="2063750"/>
          <p14:tracePt t="28857" x="2609850" y="2063750"/>
          <p14:tracePt t="28874" x="2654300" y="2063750"/>
          <p14:tracePt t="28891" x="2698750" y="2063750"/>
          <p14:tracePt t="28907" x="2743200" y="2063750"/>
          <p14:tracePt t="28924" x="2787650" y="2063750"/>
          <p14:tracePt t="28941" x="2819400" y="2063750"/>
          <p14:tracePt t="28957" x="2838450" y="2063750"/>
          <p14:tracePt t="28974" x="2851150" y="2063750"/>
          <p14:tracePt t="28991" x="2857500" y="2063750"/>
          <p14:tracePt t="29040" x="2857500" y="2070100"/>
          <p14:tracePt t="29057" x="2863850" y="2070100"/>
          <p14:tracePt t="29076" x="2870200" y="2076450"/>
          <p14:tracePt t="29107" x="2870200" y="2082800"/>
          <p14:tracePt t="29124" x="2876550" y="2082800"/>
          <p14:tracePt t="29242" x="2870200" y="2082800"/>
          <p14:tracePt t="29257" x="2851150" y="2082800"/>
          <p14:tracePt t="29275" x="2825750" y="2082800"/>
          <p14:tracePt t="29291" x="2768600" y="2089150"/>
          <p14:tracePt t="29307" x="2692400" y="2095500"/>
          <p14:tracePt t="29324" x="2628900" y="2101850"/>
          <p14:tracePt t="29341" x="2527300" y="2108200"/>
          <p14:tracePt t="29357" x="2463800" y="2108200"/>
          <p14:tracePt t="29374" x="2406650" y="2108200"/>
          <p14:tracePt t="29390" x="2330450" y="2101850"/>
          <p14:tracePt t="29408" x="2286000" y="2095500"/>
          <p14:tracePt t="29425" x="2203450" y="2082800"/>
          <p14:tracePt t="29442" x="2000250" y="2063750"/>
          <p14:tracePt t="29457" x="1873250" y="2057400"/>
          <p14:tracePt t="29475" x="1790700" y="2057400"/>
          <p14:tracePt t="29491" x="1727200" y="2057400"/>
          <p14:tracePt t="29508" x="1689100" y="2057400"/>
          <p14:tracePt t="29524" x="1670050" y="2057400"/>
          <p14:tracePt t="29541" x="1657350" y="2057400"/>
          <p14:tracePt t="29557" x="1651000" y="2057400"/>
          <p14:tracePt t="29574" x="1638300" y="2063750"/>
          <p14:tracePt t="29591" x="1606550" y="2082800"/>
          <p14:tracePt t="29607" x="1581150" y="2101850"/>
          <p14:tracePt t="29625" x="1568450" y="2114550"/>
          <p14:tracePt t="29641" x="1555750" y="2120900"/>
          <p14:tracePt t="29658" x="1543050" y="2139950"/>
          <p14:tracePt t="29675" x="1524000" y="2165350"/>
          <p14:tracePt t="29691" x="1517650" y="2171700"/>
          <p14:tracePt t="29708" x="1511300" y="2190750"/>
          <p14:tracePt t="29724" x="1504950" y="2197100"/>
          <p14:tracePt t="29741" x="1504950" y="2203450"/>
          <p14:tracePt t="29775" x="1498600" y="2209800"/>
          <p14:tracePt t="29791" x="1492250" y="2216150"/>
          <p14:tracePt t="29810" x="1485900" y="2222500"/>
          <p14:tracePt t="29826" x="1479550" y="2228850"/>
          <p14:tracePt t="29841" x="1479550" y="2235200"/>
          <p14:tracePt t="29858" x="1473200" y="2235200"/>
          <p14:tracePt t="29875" x="1473200" y="2241550"/>
          <p14:tracePt t="29891" x="1466850" y="2241550"/>
          <p14:tracePt t="29908" x="1466850" y="2247900"/>
          <p14:tracePt t="29925" x="1466850" y="2260600"/>
          <p14:tracePt t="29942" x="1460500" y="2273300"/>
          <p14:tracePt t="29958" x="1454150" y="2279650"/>
          <p14:tracePt t="29974" x="1454150" y="2286000"/>
          <p14:tracePt t="29991" x="1454150" y="2292350"/>
          <p14:tracePt t="30442" x="1460500" y="2292350"/>
          <p14:tracePt t="30449" x="1466850" y="2292350"/>
          <p14:tracePt t="30458" x="1479550" y="2292350"/>
          <p14:tracePt t="30475" x="1511300" y="2292350"/>
          <p14:tracePt t="30492" x="1543050" y="2292350"/>
          <p14:tracePt t="30509" x="1587500" y="2292350"/>
          <p14:tracePt t="30526" x="1625600" y="2292350"/>
          <p14:tracePt t="30542" x="1651000" y="2292350"/>
          <p14:tracePt t="30558" x="1670050" y="2298700"/>
          <p14:tracePt t="30575" x="1682750" y="2298700"/>
          <p14:tracePt t="30592" x="1695450" y="2298700"/>
          <p14:tracePt t="30609" x="1708150" y="2298700"/>
          <p14:tracePt t="30625" x="1720850" y="2298700"/>
          <p14:tracePt t="30642" x="1727200" y="2298700"/>
          <p14:tracePt t="30862" x="1733550" y="2298700"/>
          <p14:tracePt t="30893" x="1739900" y="2298700"/>
          <p14:tracePt t="30995" x="1746250" y="2298700"/>
          <p14:tracePt t="31034" x="1752600" y="2298700"/>
          <p14:tracePt t="31059" x="1758950" y="2298700"/>
          <p14:tracePt t="31082" x="1765300" y="2305050"/>
          <p14:tracePt t="31092" x="1771650" y="2305050"/>
          <p14:tracePt t="31109" x="1778000" y="2305050"/>
          <p14:tracePt t="31125" x="1784350" y="2305050"/>
          <p14:tracePt t="31143" x="1784350" y="2311400"/>
          <p14:tracePt t="31159" x="1797050" y="2311400"/>
          <p14:tracePt t="31176" x="1803400" y="2311400"/>
          <p14:tracePt t="31193" x="1828800" y="2298700"/>
          <p14:tracePt t="31209" x="1841500" y="2298700"/>
          <p14:tracePt t="31225" x="1847850" y="2286000"/>
          <p14:tracePt t="31243" x="1866900" y="2279650"/>
          <p14:tracePt t="31259" x="1879600" y="2260600"/>
          <p14:tracePt t="31276" x="1898650" y="2247900"/>
          <p14:tracePt t="31292" x="1911350" y="2228850"/>
          <p14:tracePt t="31309" x="1917700" y="2216150"/>
          <p14:tracePt t="31325" x="1930400" y="2209800"/>
          <p14:tracePt t="31343" x="1930400" y="2203450"/>
          <p14:tracePt t="31639" x="1936750" y="2209800"/>
          <p14:tracePt t="31647" x="1943100" y="2216150"/>
          <p14:tracePt t="31659" x="1955800" y="2228850"/>
          <p14:tracePt t="31677" x="2019300" y="2266950"/>
          <p14:tracePt t="31693" x="2044700" y="2273300"/>
          <p14:tracePt t="31710" x="2139950" y="2292350"/>
          <p14:tracePt t="31726" x="2203450" y="2292350"/>
          <p14:tracePt t="31743" x="2254250" y="2292350"/>
          <p14:tracePt t="31760" x="2305050" y="2292350"/>
          <p14:tracePt t="31777" x="2343150" y="2292350"/>
          <p14:tracePt t="31793" x="2368550" y="2292350"/>
          <p14:tracePt t="32063" x="2374900" y="2286000"/>
          <p14:tracePt t="32069" x="2381250" y="2279650"/>
          <p14:tracePt t="32077" x="2387600" y="2279650"/>
          <p14:tracePt t="32094" x="2400300" y="2273300"/>
          <p14:tracePt t="32110" x="2457450" y="2273300"/>
          <p14:tracePt t="32127" x="2508250" y="2279650"/>
          <p14:tracePt t="32144" x="2571750" y="2286000"/>
          <p14:tracePt t="32160" x="2616200" y="2292350"/>
          <p14:tracePt t="32177" x="2635250" y="2298700"/>
          <p14:tracePt t="32210" x="2641600" y="2298700"/>
          <p14:tracePt t="32226" x="2647950" y="2298700"/>
          <p14:tracePt t="32243" x="2654300" y="2298700"/>
          <p14:tracePt t="32245" x="2660650" y="2298700"/>
          <p14:tracePt t="32260" x="2667000" y="2305050"/>
          <p14:tracePt t="32279" x="2686050" y="2305050"/>
          <p14:tracePt t="32294" x="2705100" y="2305050"/>
          <p14:tracePt t="32310" x="2755900" y="2292350"/>
          <p14:tracePt t="32327" x="2794000" y="2273300"/>
          <p14:tracePt t="32344" x="2806700" y="2266950"/>
          <p14:tracePt t="32360" x="2813050" y="2260600"/>
          <p14:tracePt t="32376" x="2825750" y="2260600"/>
          <p14:tracePt t="32393" x="2825750" y="2254250"/>
          <p14:tracePt t="32410" x="2832100" y="2254250"/>
          <p14:tracePt t="32496" x="2838450" y="2254250"/>
          <p14:tracePt t="32512" x="2844800" y="2254250"/>
          <p14:tracePt t="32520" x="2851150" y="2254250"/>
          <p14:tracePt t="32536" x="2857500" y="2254250"/>
          <p14:tracePt t="32560" x="2863850" y="2254250"/>
          <p14:tracePt t="32577" x="2870200" y="2260600"/>
          <p14:tracePt t="32627" x="2876550" y="2266950"/>
          <p14:tracePt t="32660" x="2876550" y="2273300"/>
          <p14:tracePt t="32677" x="2882900" y="2273300"/>
          <p14:tracePt t="33009" x="2889250" y="2273300"/>
          <p14:tracePt t="33015" x="2914650" y="2273300"/>
          <p14:tracePt t="33027" x="2940050" y="2273300"/>
          <p14:tracePt t="33044" x="3054350" y="2273300"/>
          <p14:tracePt t="33060" x="3130550" y="2273300"/>
          <p14:tracePt t="33078" x="3194050" y="2273300"/>
          <p14:tracePt t="33094" x="3244850" y="2273300"/>
          <p14:tracePt t="33111" x="3282950" y="2260600"/>
          <p14:tracePt t="33127" x="3308350" y="2254250"/>
          <p14:tracePt t="33145" x="3314700" y="2247900"/>
          <p14:tracePt t="33198" x="3321050" y="2247900"/>
          <p14:tracePt t="33203" x="3327400" y="2247900"/>
          <p14:tracePt t="33228" x="3346450" y="2241550"/>
          <p14:tracePt t="33245" x="3365500" y="2235200"/>
          <p14:tracePt t="33302" x="3352800" y="2228850"/>
          <p14:tracePt t="33310" x="3346450" y="2228850"/>
          <p14:tracePt t="33329" x="3308350" y="2228850"/>
          <p14:tracePt t="33345" x="3270250" y="2222500"/>
          <p14:tracePt t="33361" x="3232150" y="2216150"/>
          <p14:tracePt t="33377" x="3194050" y="2209800"/>
          <p14:tracePt t="33394" x="3111500" y="2209800"/>
          <p14:tracePt t="33411" x="2997200" y="2209800"/>
          <p14:tracePt t="33427" x="2838450" y="2209800"/>
          <p14:tracePt t="33444" x="2673350" y="2209800"/>
          <p14:tracePt t="33445" x="2559050" y="2203450"/>
          <p14:tracePt t="33461" x="2482850" y="2190750"/>
          <p14:tracePt t="33461" x="2400300" y="2178050"/>
          <p14:tracePt t="33478" x="2209800" y="2146300"/>
          <p14:tracePt t="33494" x="2032000" y="2127250"/>
          <p14:tracePt t="33511" x="1892300" y="2120900"/>
          <p14:tracePt t="33527" x="1739900" y="2114550"/>
          <p14:tracePt t="33544" x="1606550" y="2114550"/>
          <p14:tracePt t="33561" x="1498600" y="2114550"/>
          <p14:tracePt t="33579" x="1403350" y="2127250"/>
          <p14:tracePt t="33594" x="1327150" y="2139950"/>
          <p14:tracePt t="33611" x="1270000" y="2146300"/>
          <p14:tracePt t="33627" x="1206500" y="2159000"/>
          <p14:tracePt t="33644" x="1155700" y="2165350"/>
          <p14:tracePt t="33661" x="1079500" y="2178050"/>
          <p14:tracePt t="33678" x="996950" y="2197100"/>
          <p14:tracePt t="33694" x="920750" y="2235200"/>
          <p14:tracePt t="33711" x="895350" y="2260600"/>
          <p14:tracePt t="33727" x="889000" y="2292350"/>
          <p14:tracePt t="33745" x="901700" y="2330450"/>
          <p14:tracePt t="33761" x="920750" y="2374900"/>
          <p14:tracePt t="33778" x="933450" y="2400300"/>
          <p14:tracePt t="33794" x="939800" y="2413000"/>
          <p14:tracePt t="33812" x="946150" y="2419350"/>
          <p14:tracePt t="33828" x="952500" y="2419350"/>
          <p14:tracePt t="33883" x="958850" y="2419350"/>
          <p14:tracePt t="33906" x="965200" y="2419350"/>
          <p14:tracePt t="33922" x="971550" y="2419350"/>
          <p14:tracePt t="33947" x="977900" y="2419350"/>
          <p14:tracePt t="34100" x="977900" y="2425700"/>
          <p14:tracePt t="34106" x="984250" y="2432050"/>
          <p14:tracePt t="34117" x="990600" y="2438400"/>
          <p14:tracePt t="34128" x="990600" y="2444750"/>
          <p14:tracePt t="34145" x="1003300" y="2457450"/>
          <p14:tracePt t="34161" x="1016000" y="2470150"/>
          <p14:tracePt t="34180" x="1041400" y="2482850"/>
          <p14:tracePt t="34195" x="1047750" y="2482850"/>
          <p14:tracePt t="34196" x="1060450" y="2482850"/>
          <p14:tracePt t="34213" x="1085850" y="2482850"/>
          <p14:tracePt t="34228" x="1117600" y="2482850"/>
          <p14:tracePt t="34245" x="1155700" y="2476500"/>
          <p14:tracePt t="34261" x="1193800" y="2463800"/>
          <p14:tracePt t="34280" x="1231900" y="2451100"/>
          <p14:tracePt t="34295" x="1270000" y="2438400"/>
          <p14:tracePt t="34311" x="1314450" y="2432050"/>
          <p14:tracePt t="34328" x="1352550" y="2425700"/>
          <p14:tracePt t="34345" x="1365250" y="2425700"/>
          <p14:tracePt t="34361" x="1371600" y="2425700"/>
          <p14:tracePt t="34364" x="1377950" y="2425700"/>
          <p14:tracePt t="34379" x="1384300" y="2438400"/>
          <p14:tracePt t="34395" x="1397000" y="2444750"/>
          <p14:tracePt t="34412" x="1422400" y="2463800"/>
          <p14:tracePt t="34429" x="1441450" y="2470150"/>
          <p14:tracePt t="34445" x="1473200" y="2489200"/>
          <p14:tracePt t="34461" x="1492250" y="2489200"/>
          <p14:tracePt t="34479" x="1511300" y="2495550"/>
          <p14:tracePt t="34495" x="1536700" y="2495550"/>
          <p14:tracePt t="34512" x="1555750" y="2495550"/>
          <p14:tracePt t="34528" x="1568450" y="2495550"/>
          <p14:tracePt t="34547" x="1581150" y="2489200"/>
          <p14:tracePt t="34562" x="1587500" y="2489200"/>
          <p14:tracePt t="34612" x="1587500" y="2482850"/>
          <p14:tracePt t="34628" x="1593850" y="2476500"/>
          <p14:tracePt t="34645" x="1606550" y="2463800"/>
          <p14:tracePt t="34662" x="1631950" y="2457450"/>
          <p14:tracePt t="34679" x="1695450" y="2457450"/>
          <p14:tracePt t="34695" x="1765300" y="2463800"/>
          <p14:tracePt t="34712" x="1841500" y="2470150"/>
          <p14:tracePt t="34728" x="1911350" y="2482850"/>
          <p14:tracePt t="34746" x="1962150" y="2489200"/>
          <p14:tracePt t="34762" x="2012950" y="2489200"/>
          <p14:tracePt t="34779" x="2063750" y="2489200"/>
          <p14:tracePt t="34780" x="2082800" y="2489200"/>
          <p14:tracePt t="34795" x="2127250" y="2489200"/>
          <p14:tracePt t="34812" x="2159000" y="2489200"/>
          <p14:tracePt t="34828" x="2184400" y="2489200"/>
          <p14:tracePt t="34845" x="2197100" y="2489200"/>
          <p14:tracePt t="34895" x="2203450" y="2489200"/>
          <p14:tracePt t="35066" x="2209800" y="2489200"/>
          <p14:tracePt t="35079" x="2216150" y="2489200"/>
          <p14:tracePt t="35096" x="2228850" y="2489200"/>
          <p14:tracePt t="35113" x="2235200" y="2489200"/>
          <p14:tracePt t="35131" x="2241550" y="2489200"/>
          <p14:tracePt t="35148" x="2247900" y="2489200"/>
          <p14:tracePt t="35162" x="2254250" y="2489200"/>
          <p14:tracePt t="35179" x="2266950" y="2489200"/>
          <p14:tracePt t="35196" x="2279650" y="2489200"/>
          <p14:tracePt t="35372" x="2273300" y="2489200"/>
          <p14:tracePt t="35388" x="2266950" y="2489200"/>
          <p14:tracePt t="35397" x="2260600" y="2489200"/>
          <p14:tracePt t="35413" x="2254250" y="2489200"/>
          <p14:tracePt t="35430" x="2241550" y="2501900"/>
          <p14:tracePt t="35446" x="2235200" y="2501900"/>
          <p14:tracePt t="35514" x="2235200" y="2508250"/>
          <p14:tracePt t="35521" x="2247900" y="2508250"/>
          <p14:tracePt t="35529" x="2266950" y="2508250"/>
          <p14:tracePt t="35546" x="2305050" y="2501900"/>
          <p14:tracePt t="35562" x="2343150" y="2489200"/>
          <p14:tracePt t="35579" x="2368550" y="2476500"/>
          <p14:tracePt t="35596" x="2393950" y="2470150"/>
          <p14:tracePt t="35613" x="2400300" y="2463800"/>
          <p14:tracePt t="35629" x="2406650" y="2463800"/>
          <p14:tracePt t="36039" x="2406650" y="2457450"/>
          <p14:tracePt t="36044" x="2413000" y="2451100"/>
          <p14:tracePt t="36063" x="2419350" y="2451100"/>
          <p14:tracePt t="36080" x="2419350" y="2438400"/>
          <p14:tracePt t="36097" x="2432050" y="2425700"/>
          <p14:tracePt t="36113" x="2438400" y="2419350"/>
          <p14:tracePt t="36132" x="2444750" y="2406650"/>
          <p14:tracePt t="36198" x="2444750" y="2400300"/>
          <p14:tracePt t="36213" x="2451100" y="2393950"/>
          <p14:tracePt t="36230" x="2457450" y="2387600"/>
          <p14:tracePt t="36246" x="2457450" y="2381250"/>
          <p14:tracePt t="36263" x="2463800" y="2381250"/>
          <p14:tracePt t="36280" x="2463800" y="2374900"/>
          <p14:tracePt t="36682" x="2457450" y="2374900"/>
          <p14:tracePt t="36688" x="2444750" y="2374900"/>
          <p14:tracePt t="36697" x="2438400" y="2374900"/>
          <p14:tracePt t="36714" x="2393950" y="2374900"/>
          <p14:tracePt t="36730" x="2311400" y="2381250"/>
          <p14:tracePt t="36747" x="2171700" y="2406650"/>
          <p14:tracePt t="36764" x="1974850" y="2482850"/>
          <p14:tracePt t="36780" x="1803400" y="2546350"/>
          <p14:tracePt t="36797" x="1606550" y="2603500"/>
          <p14:tracePt t="36814" x="1485900" y="2622550"/>
          <p14:tracePt t="36830" x="1377950" y="2628900"/>
          <p14:tracePt t="36847" x="1295400" y="2628900"/>
          <p14:tracePt t="36863" x="1225550" y="2628900"/>
          <p14:tracePt t="36881" x="1060450" y="2616200"/>
          <p14:tracePt t="36897" x="958850" y="2603500"/>
          <p14:tracePt t="36914" x="844550" y="2597150"/>
          <p14:tracePt t="36930" x="781050" y="2590800"/>
          <p14:tracePt t="36947" x="768350" y="2590800"/>
          <p14:tracePt t="37088" x="762000" y="2590800"/>
          <p14:tracePt t="37096" x="755650" y="2597150"/>
          <p14:tracePt t="37114" x="730250" y="2616200"/>
          <p14:tracePt t="37131" x="673100" y="2647950"/>
          <p14:tracePt t="37147" x="635000" y="2673350"/>
          <p14:tracePt t="37164" x="615950" y="2692400"/>
          <p14:tracePt t="37180" x="609600" y="2698750"/>
          <p14:tracePt t="37294" x="615950" y="2698750"/>
          <p14:tracePt t="37300" x="628650" y="2698750"/>
          <p14:tracePt t="37314" x="635000" y="2705100"/>
          <p14:tracePt t="37331" x="660400" y="2711450"/>
          <p14:tracePt t="37348" x="711200" y="2736850"/>
          <p14:tracePt t="37364" x="755650" y="2755900"/>
          <p14:tracePt t="37381" x="838200" y="2781300"/>
          <p14:tracePt t="37382" x="863600" y="2787650"/>
          <p14:tracePt t="37397" x="927100" y="2794000"/>
          <p14:tracePt t="37415" x="984250" y="2800350"/>
          <p14:tracePt t="37431" x="1016000" y="2800350"/>
          <p14:tracePt t="37447" x="1041400" y="2794000"/>
          <p14:tracePt t="37464" x="1073150" y="2768600"/>
          <p14:tracePt t="37481" x="1104900" y="2730500"/>
          <p14:tracePt t="37497" x="1123950" y="2673350"/>
          <p14:tracePt t="37514" x="1123950" y="2635250"/>
          <p14:tracePt t="37531" x="1123950" y="2578100"/>
          <p14:tracePt t="37547" x="1123950" y="2540000"/>
          <p14:tracePt t="37549" x="1123950" y="2527300"/>
          <p14:tracePt t="37564" x="1117600" y="2520950"/>
          <p14:tracePt t="37581" x="1111250" y="2508250"/>
          <p14:tracePt t="37598" x="1098550" y="2501900"/>
          <p14:tracePt t="37616" x="1073150" y="2482850"/>
          <p14:tracePt t="37631" x="1028700" y="2457450"/>
          <p14:tracePt t="37647" x="984250" y="2438400"/>
          <p14:tracePt t="37664" x="939800" y="2413000"/>
          <p14:tracePt t="37681" x="882650" y="2393950"/>
          <p14:tracePt t="37698" x="850900" y="2387600"/>
          <p14:tracePt t="37714" x="793750" y="2381250"/>
          <p14:tracePt t="37731" x="730250" y="2381250"/>
          <p14:tracePt t="37748" x="679450" y="2381250"/>
          <p14:tracePt t="37766" x="628650" y="2381250"/>
          <p14:tracePt t="37781" x="590550" y="2381250"/>
          <p14:tracePt t="37799" x="495300" y="2393950"/>
          <p14:tracePt t="37815" x="463550" y="2413000"/>
          <p14:tracePt t="37832" x="431800" y="2457450"/>
          <p14:tracePt t="37848" x="412750" y="2508250"/>
          <p14:tracePt t="37864" x="400050" y="2533650"/>
          <p14:tracePt t="37881" x="393700" y="2565400"/>
          <p14:tracePt t="37898" x="393700" y="2578100"/>
          <p14:tracePt t="37914" x="387350" y="2590800"/>
          <p14:tracePt t="37932" x="393700" y="2609850"/>
          <p14:tracePt t="37948" x="419100" y="2641600"/>
          <p14:tracePt t="37964" x="450850" y="2679700"/>
          <p14:tracePt t="37981" x="482600" y="2717800"/>
          <p14:tracePt t="37998" x="514350" y="2762250"/>
          <p14:tracePt t="38015" x="533400" y="2794000"/>
          <p14:tracePt t="38031" x="546100" y="2806700"/>
          <p14:tracePt t="38048" x="552450" y="2813050"/>
          <p14:tracePt t="38065" x="565150" y="2825750"/>
          <p14:tracePt t="38082" x="609600" y="2838450"/>
          <p14:tracePt t="38098" x="685800" y="2844800"/>
          <p14:tracePt t="38114" x="787400" y="2851150"/>
          <p14:tracePt t="38131" x="908050" y="2851150"/>
          <p14:tracePt t="38148" x="1041400" y="2851150"/>
          <p14:tracePt t="38165" x="1181100" y="2832100"/>
          <p14:tracePt t="38181" x="1327150" y="2813050"/>
          <p14:tracePt t="38198" x="1428750" y="2794000"/>
          <p14:tracePt t="38215" x="1555750" y="2774950"/>
          <p14:tracePt t="38231" x="1657350" y="2762250"/>
          <p14:tracePt t="38248" x="1701800" y="2749550"/>
          <p14:tracePt t="38265" x="1727200" y="2743200"/>
          <p14:tracePt t="38281" x="1752600" y="2724150"/>
          <p14:tracePt t="38298" x="1758950" y="2717800"/>
          <p14:tracePt t="38315" x="1765300" y="2717800"/>
          <p14:tracePt t="38332" x="1771650" y="2705100"/>
          <p14:tracePt t="38415" x="1784350" y="2711450"/>
          <p14:tracePt t="38431" x="1809750" y="2724150"/>
          <p14:tracePt t="38448" x="1847850" y="2736850"/>
          <p14:tracePt t="38465" x="1873250" y="2736850"/>
          <p14:tracePt t="38482" x="1917700" y="2736850"/>
          <p14:tracePt t="38498" x="1974850" y="2717800"/>
          <p14:tracePt t="38515" x="2012950" y="2698750"/>
          <p14:tracePt t="38534" x="2057400" y="2647950"/>
          <p14:tracePt t="38553" x="2082800" y="2616200"/>
          <p14:tracePt t="38565" x="2101850" y="2584450"/>
          <p14:tracePt t="38582" x="2101850" y="2571750"/>
          <p14:tracePt t="38598" x="2101850" y="2559050"/>
          <p14:tracePt t="38615" x="2095500" y="2552700"/>
          <p14:tracePt t="38632" x="2082800" y="2552700"/>
          <p14:tracePt t="38648" x="2044700" y="2552700"/>
          <p14:tracePt t="38667" x="2012950" y="2552700"/>
          <p14:tracePt t="38681" x="1968500" y="2546350"/>
          <p14:tracePt t="38698" x="1930400" y="2533650"/>
          <p14:tracePt t="38715" x="1885950" y="2514600"/>
          <p14:tracePt t="38732" x="1822450" y="2482850"/>
          <p14:tracePt t="38748" x="1771650" y="2457450"/>
          <p14:tracePt t="38765" x="1714500" y="2425700"/>
          <p14:tracePt t="38782" x="1651000" y="2400300"/>
          <p14:tracePt t="38799" x="1593850" y="2387600"/>
          <p14:tracePt t="38816" x="1543050" y="2387600"/>
          <p14:tracePt t="38832" x="1466850" y="2387600"/>
          <p14:tracePt t="38849" x="1371600" y="2393950"/>
          <p14:tracePt t="38865" x="1314450" y="2393950"/>
          <p14:tracePt t="38884" x="1257300" y="2393950"/>
          <p14:tracePt t="38899" x="1225550" y="2393950"/>
          <p14:tracePt t="38915" x="1206500" y="2393950"/>
          <p14:tracePt t="38932" x="1181100" y="2393950"/>
          <p14:tracePt t="38951" x="1130300" y="2406650"/>
          <p14:tracePt t="38952" x="1117600" y="2406650"/>
          <p14:tracePt t="38965" x="1085850" y="2419350"/>
          <p14:tracePt t="38983" x="1041400" y="2438400"/>
          <p14:tracePt t="38999" x="1016000" y="2463800"/>
          <p14:tracePt t="39015" x="1016000" y="2470150"/>
          <p14:tracePt t="39033" x="1022350" y="2482850"/>
          <p14:tracePt t="39033" x="1028700" y="2489200"/>
          <p14:tracePt t="39049" x="1035050" y="2495550"/>
          <p14:tracePt t="39065" x="1066800" y="2527300"/>
          <p14:tracePt t="39082" x="1098550" y="2559050"/>
          <p14:tracePt t="39099" x="1136650" y="2603500"/>
          <p14:tracePt t="39115" x="1168400" y="2635250"/>
          <p14:tracePt t="39133" x="1231900" y="2705100"/>
          <p14:tracePt t="39149" x="1282700" y="2743200"/>
          <p14:tracePt t="39165" x="1358900" y="2794000"/>
          <p14:tracePt t="39182" x="1428750" y="2819400"/>
          <p14:tracePt t="39199" x="1568450" y="2857500"/>
          <p14:tracePt t="39216" x="1701800" y="2876550"/>
          <p14:tracePt t="39232" x="1835150" y="2876550"/>
          <p14:tracePt t="39249" x="2025650" y="2863850"/>
          <p14:tracePt t="39265" x="2089150" y="2857500"/>
          <p14:tracePt t="39283" x="2146300" y="2838450"/>
          <p14:tracePt t="39299" x="2171700" y="2825750"/>
          <p14:tracePt t="39315" x="2184400" y="2819400"/>
          <p14:tracePt t="39332" x="2197100" y="2813050"/>
          <p14:tracePt t="39349" x="2203450" y="2800350"/>
          <p14:tracePt t="39366" x="2209800" y="2787650"/>
          <p14:tracePt t="39382" x="2209800" y="2774950"/>
          <p14:tracePt t="39399" x="2203450" y="2749550"/>
          <p14:tracePt t="39416" x="2184400" y="2730500"/>
          <p14:tracePt t="39432" x="2178050" y="2724150"/>
          <p14:tracePt t="39449" x="2171700" y="2724150"/>
          <p14:tracePt t="39466" x="2165350" y="2717800"/>
          <p14:tracePt t="39482" x="2152650" y="2717800"/>
          <p14:tracePt t="39499" x="2146300" y="2717800"/>
          <p14:tracePt t="39533" x="2139950" y="2717800"/>
          <p14:tracePt t="39549" x="2095500" y="2717800"/>
          <p14:tracePt t="39566" x="1981200" y="2743200"/>
          <p14:tracePt t="39582" x="1828800" y="2755900"/>
          <p14:tracePt t="39599" x="1701800" y="2768600"/>
          <p14:tracePt t="39616" x="1581150" y="2768600"/>
          <p14:tracePt t="39633" x="1492250" y="2749550"/>
          <p14:tracePt t="39650" x="1422400" y="2730500"/>
          <p14:tracePt t="39666" x="1377950" y="2711450"/>
          <p14:tracePt t="39683" x="1346200" y="2692400"/>
          <p14:tracePt t="39699" x="1276350" y="2673350"/>
          <p14:tracePt t="39716" x="1187450" y="2647950"/>
          <p14:tracePt t="39733" x="1054100" y="2597150"/>
          <p14:tracePt t="39750" x="914400" y="2565400"/>
          <p14:tracePt t="39766" x="882650" y="2559050"/>
          <p14:tracePt t="39831" x="876300" y="2559050"/>
          <p14:tracePt t="39837" x="863600" y="2559050"/>
          <p14:tracePt t="39849" x="857250" y="2559050"/>
          <p14:tracePt t="39867" x="831850" y="2565400"/>
          <p14:tracePt t="39883" x="819150" y="2565400"/>
          <p14:tracePt t="39935" x="819150" y="2571750"/>
          <p14:tracePt t="39949" x="857250" y="2603500"/>
          <p14:tracePt t="39966" x="895350" y="2635250"/>
          <p14:tracePt t="39983" x="939800" y="2660650"/>
          <p14:tracePt t="40000" x="1009650" y="2673350"/>
          <p14:tracePt t="40017" x="1073150" y="2673350"/>
          <p14:tracePt t="40033" x="1111250" y="2660650"/>
          <p14:tracePt t="40050" x="1130300" y="2622550"/>
          <p14:tracePt t="40067" x="1136650" y="2565400"/>
          <p14:tracePt t="40083" x="1136650" y="2482850"/>
          <p14:tracePt t="40099" x="1123950" y="2444750"/>
          <p14:tracePt t="40116" x="1085850" y="2419350"/>
          <p14:tracePt t="40133" x="996950" y="2400300"/>
          <p14:tracePt t="40150" x="914400" y="2393950"/>
          <p14:tracePt t="40166" x="825500" y="2393950"/>
          <p14:tracePt t="40183" x="781050" y="2406650"/>
          <p14:tracePt t="40200" x="768350" y="2413000"/>
          <p14:tracePt t="40217" x="768350" y="2425700"/>
          <p14:tracePt t="40233" x="825500" y="2463800"/>
          <p14:tracePt t="40250" x="952500" y="2508250"/>
          <p14:tracePt t="40267" x="1187450" y="2565400"/>
          <p14:tracePt t="40283" x="1409700" y="2609850"/>
          <p14:tracePt t="40300" x="1695450" y="2667000"/>
          <p14:tracePt t="40317" x="1987550" y="2698750"/>
          <p14:tracePt t="40335" x="2076450" y="2686050"/>
          <p14:tracePt t="40350" x="2120900" y="2647950"/>
          <p14:tracePt t="40366" x="2165350" y="2590800"/>
          <p14:tracePt t="40383" x="2209800" y="2508250"/>
          <p14:tracePt t="40400" x="2247900" y="2438400"/>
          <p14:tracePt t="40417" x="2279650" y="2413000"/>
          <p14:tracePt t="40433" x="2317750" y="2400300"/>
          <p14:tracePt t="40450" x="2374900" y="2393950"/>
          <p14:tracePt t="40467" x="2432050" y="2393950"/>
          <p14:tracePt t="40484" x="2470150" y="2400300"/>
          <p14:tracePt t="40500" x="2508250" y="2406650"/>
          <p14:tracePt t="40518" x="2565400" y="2425700"/>
          <p14:tracePt t="40533" x="2635250" y="2451100"/>
          <p14:tracePt t="40550" x="2705100" y="2482850"/>
          <p14:tracePt t="40571" x="2774950" y="2514600"/>
          <p14:tracePt t="40583" x="2800350" y="2533650"/>
          <p14:tracePt t="40600" x="2832100" y="2546350"/>
          <p14:tracePt t="40617" x="2838450" y="2546350"/>
          <p14:tracePt t="40633" x="2844800" y="2552700"/>
          <p14:tracePt t="40650" x="2863850" y="2552700"/>
          <p14:tracePt t="40668" x="2876550" y="2552700"/>
          <p14:tracePt t="40683" x="2921000" y="2552700"/>
          <p14:tracePt t="40700" x="2965450" y="2552700"/>
          <p14:tracePt t="40717" x="2978150" y="2546350"/>
          <p14:tracePt t="40736" x="3022600" y="2533650"/>
          <p14:tracePt t="40737" x="3041650" y="2527300"/>
          <p14:tracePt t="40750" x="3067050" y="2514600"/>
          <p14:tracePt t="40783" x="3117850" y="2470150"/>
          <p14:tracePt t="40801" x="3155950" y="2381250"/>
          <p14:tracePt t="40817" x="3149600" y="2311400"/>
          <p14:tracePt t="40834" x="3098800" y="2216150"/>
          <p14:tracePt t="40850" x="3092450" y="2197100"/>
          <p14:tracePt t="40867" x="3079750" y="2184400"/>
          <p14:tracePt t="40884" x="3073400" y="2178050"/>
          <p14:tracePt t="40901" x="3060700" y="2171700"/>
          <p14:tracePt t="40917" x="3009900" y="2171700"/>
          <p14:tracePt t="40934" x="2984500" y="2171700"/>
          <p14:tracePt t="40950" x="2870200" y="2197100"/>
          <p14:tracePt t="40967" x="2794000" y="2260600"/>
          <p14:tracePt t="40984" x="2749550" y="2343150"/>
          <p14:tracePt t="41000" x="2736850" y="2400300"/>
          <p14:tracePt t="41018" x="2762250" y="2419350"/>
          <p14:tracePt t="41034" x="2844800" y="2438400"/>
          <p14:tracePt t="41050" x="2997200" y="2451100"/>
          <p14:tracePt t="41068" x="3143250" y="2451100"/>
          <p14:tracePt t="41084" x="3238500" y="2438400"/>
          <p14:tracePt t="41100" x="3257550" y="2425700"/>
          <p14:tracePt t="41151" x="3219450" y="2463800"/>
          <p14:tracePt t="41167" x="3149600" y="2540000"/>
          <p14:tracePt t="41184" x="3073400" y="2628900"/>
          <p14:tracePt t="41201" x="2997200" y="2705100"/>
          <p14:tracePt t="41218" x="2927350" y="2768600"/>
          <p14:tracePt t="41234" x="2876550" y="2813050"/>
          <p14:tracePt t="41251" x="2844800" y="2838450"/>
          <p14:tracePt t="41267" x="2825750" y="2844800"/>
          <p14:tracePt t="41301" x="2825750" y="2851150"/>
          <p14:tracePt t="41334" x="2825750" y="2857500"/>
          <p14:tracePt t="41351" x="2825750" y="2863850"/>
          <p14:tracePt t="41384" x="2825750" y="2870200"/>
          <p14:tracePt t="41401" x="2838450" y="2870200"/>
          <p14:tracePt t="41418" x="2870200" y="2863850"/>
          <p14:tracePt t="41434" x="2921000" y="2844800"/>
          <p14:tracePt t="41451" x="3035300" y="2813050"/>
          <p14:tracePt t="41468" x="3155950" y="2768600"/>
          <p14:tracePt t="41484" x="3257550" y="2736850"/>
          <p14:tracePt t="41502" x="3302000" y="2717800"/>
          <p14:tracePt t="41517" x="3308350" y="2711450"/>
          <p14:tracePt t="41535" x="3308350" y="2705100"/>
          <p14:tracePt t="41567" x="3308350" y="2698750"/>
          <p14:tracePt t="41660" x="3314700" y="2692400"/>
          <p14:tracePt t="41670" x="3321050" y="2686050"/>
          <p14:tracePt t="41685" x="3346450" y="2673350"/>
          <p14:tracePt t="41701" x="3365500" y="2667000"/>
          <p14:tracePt t="41718" x="3384550" y="2660650"/>
          <p14:tracePt t="41734" x="3390900" y="2660650"/>
          <p14:tracePt t="41751" x="3397250" y="2660650"/>
          <p14:tracePt t="41810" x="3403600" y="2654300"/>
          <p14:tracePt t="41824" x="3403600" y="2647950"/>
          <p14:tracePt t="41834" x="3403600" y="2641600"/>
          <p14:tracePt t="41851" x="3409950" y="2622550"/>
          <p14:tracePt t="41869" x="3416300" y="2603500"/>
          <p14:tracePt t="41884" x="3422650" y="2571750"/>
          <p14:tracePt t="41901" x="3422650" y="2552700"/>
          <p14:tracePt t="41918" x="3429000" y="2520950"/>
          <p14:tracePt t="41935" x="3435350" y="2495550"/>
          <p14:tracePt t="41951" x="3441700" y="2482850"/>
          <p14:tracePt t="41968" x="3454400" y="2457450"/>
          <p14:tracePt t="41985" x="3460750" y="2438400"/>
          <p14:tracePt t="42001" x="3460750" y="2432050"/>
          <p14:tracePt t="42018" x="3460750" y="2425700"/>
          <p14:tracePt t="42035" x="3460750" y="2419350"/>
          <p14:tracePt t="42159" x="3454400" y="2413000"/>
          <p14:tracePt t="42176" x="3448050" y="2413000"/>
          <p14:tracePt t="42183" x="3448050" y="2406650"/>
          <p14:tracePt t="42201" x="3441700" y="2406650"/>
          <p14:tracePt t="42218" x="3441700" y="2400300"/>
          <p14:tracePt t="42234" x="3435350" y="2393950"/>
          <p14:tracePt t="42251" x="3429000" y="2387600"/>
          <p14:tracePt t="42284" x="3429000" y="2381250"/>
          <p14:tracePt t="42301" x="3429000" y="2374900"/>
          <p14:tracePt t="42335" x="3429000" y="2368550"/>
          <p14:tracePt t="42368" x="3429000" y="2362200"/>
          <p14:tracePt t="42402" x="3422650" y="2355850"/>
          <p14:tracePt t="42452" x="3422650" y="2349500"/>
          <p14:tracePt t="42688" x="3422650" y="2343150"/>
          <p14:tracePt t="43681" x="3416300" y="2343150"/>
          <p14:tracePt t="43688" x="3416300" y="2336800"/>
          <p14:tracePt t="43703" x="3403600" y="2336800"/>
          <p14:tracePt t="43720" x="3397250" y="2330450"/>
          <p14:tracePt t="43736" x="3384550" y="2330450"/>
          <p14:tracePt t="43753" x="3371850" y="2324100"/>
          <p14:tracePt t="43769" x="3359150" y="2317750"/>
          <p14:tracePt t="43786" x="3346450" y="2317750"/>
          <p14:tracePt t="43803" x="3333750" y="2311400"/>
          <p14:tracePt t="43819" x="3321050" y="2305050"/>
          <p14:tracePt t="43821" x="3302000" y="2298700"/>
          <p14:tracePt t="43836" x="3282950" y="2286000"/>
          <p14:tracePt t="43853" x="3225800" y="2266950"/>
          <p14:tracePt t="43870" x="3194050" y="2254250"/>
          <p14:tracePt t="43886" x="3162300" y="2235200"/>
          <p14:tracePt t="43903" x="3143250" y="2228850"/>
          <p14:tracePt t="43904" x="3130550" y="2222500"/>
          <p14:tracePt t="43919" x="3111500" y="2209800"/>
          <p14:tracePt t="43936" x="3086100" y="2197100"/>
          <p14:tracePt t="43953" x="3003550" y="2152650"/>
          <p14:tracePt t="43969" x="2857500" y="2089150"/>
          <p14:tracePt t="43986" x="2673350" y="2019300"/>
          <p14:tracePt t="44003" x="2463800" y="1943100"/>
          <p14:tracePt t="44022" x="2286000" y="1879600"/>
          <p14:tracePt t="44036" x="2127250" y="1816100"/>
          <p14:tracePt t="44053" x="1943100" y="1739900"/>
          <p14:tracePt t="44070" x="1816100" y="1682750"/>
          <p14:tracePt t="44087" x="1574800" y="1568450"/>
          <p14:tracePt t="44103" x="1384300" y="1492250"/>
          <p14:tracePt t="44120" x="1289050" y="1454150"/>
          <p14:tracePt t="44136" x="1003300" y="1308100"/>
          <p14:tracePt t="44153" x="869950" y="1200150"/>
          <p14:tracePt t="44169" x="825500" y="1143000"/>
          <p14:tracePt t="44186" x="812800" y="1092200"/>
          <p14:tracePt t="44203" x="825500" y="1060450"/>
          <p14:tracePt t="44220" x="869950" y="1028700"/>
          <p14:tracePt t="44236" x="927100" y="990600"/>
          <p14:tracePt t="44253" x="990600" y="965200"/>
          <p14:tracePt t="44271" x="1028700" y="946150"/>
          <p14:tracePt t="44286" x="1060450" y="927100"/>
          <p14:tracePt t="44303" x="1085850" y="908050"/>
          <p14:tracePt t="44320" x="1111250" y="895350"/>
          <p14:tracePt t="44337" x="1130300" y="876300"/>
          <p14:tracePt t="44355" x="1155700" y="850900"/>
          <p14:tracePt t="44372" x="1168400" y="831850"/>
          <p14:tracePt t="44386" x="1181100" y="800100"/>
          <p14:tracePt t="44403" x="1181100" y="781050"/>
          <p14:tracePt t="44420" x="1187450" y="768350"/>
          <p14:tracePt t="44436" x="1193800" y="755650"/>
          <p14:tracePt t="44453" x="1200150" y="749300"/>
          <p14:tracePt t="44470" x="1206500" y="730250"/>
          <p14:tracePt t="44487" x="1225550" y="711200"/>
          <p14:tracePt t="44503" x="1244600" y="698500"/>
          <p14:tracePt t="44520" x="1270000" y="673100"/>
          <p14:tracePt t="44537" x="1295400" y="647700"/>
          <p14:tracePt t="44553" x="1333500" y="628650"/>
          <p14:tracePt t="44558" x="1346200" y="622300"/>
          <p14:tracePt t="44570" x="1358900" y="615950"/>
          <p14:tracePt t="44588" x="1390650" y="596900"/>
          <p14:tracePt t="44606" x="1403350" y="590550"/>
          <p14:tracePt t="44637" x="1409700" y="584200"/>
          <p14:tracePt t="44655" x="1422400" y="577850"/>
          <p14:tracePt t="44686" x="1428750" y="577850"/>
          <p14:tracePt t="44786" x="1422400" y="577850"/>
          <p14:tracePt t="44794" x="1409700" y="571500"/>
          <p14:tracePt t="44805" x="1384300" y="571500"/>
          <p14:tracePt t="44822" x="1314450" y="571500"/>
          <p14:tracePt t="44837" x="1244600" y="571500"/>
          <p14:tracePt t="44855" x="1162050" y="571500"/>
          <p14:tracePt t="44857" x="1130300" y="577850"/>
          <p14:tracePt t="44870" x="1098550" y="577850"/>
          <p14:tracePt t="44887" x="1054100" y="584200"/>
          <p14:tracePt t="44905" x="1003300" y="590550"/>
          <p14:tracePt t="44921" x="984250" y="590550"/>
          <p14:tracePt t="44939" x="977900" y="590550"/>
          <p14:tracePt t="44955" x="958850" y="596900"/>
          <p14:tracePt t="44970" x="927100" y="603250"/>
          <p14:tracePt t="44987" x="889000" y="609600"/>
          <p14:tracePt t="45004" x="850900" y="622300"/>
          <p14:tracePt t="45021" x="819150" y="635000"/>
          <p14:tracePt t="45037" x="800100" y="641350"/>
          <p14:tracePt t="45055" x="787400" y="641350"/>
          <p14:tracePt t="45070" x="762000" y="654050"/>
          <p14:tracePt t="45087" x="730250" y="666750"/>
          <p14:tracePt t="45105" x="685800" y="685800"/>
          <p14:tracePt t="45120" x="622300" y="698500"/>
          <p14:tracePt t="45137" x="590550" y="711200"/>
          <p14:tracePt t="45138" x="577850" y="717550"/>
          <p14:tracePt t="45155" x="558800" y="717550"/>
          <p14:tracePt t="45171" x="546100" y="723900"/>
          <p14:tracePt t="45187" x="539750" y="723900"/>
          <p14:tracePt t="45204" x="527050" y="730250"/>
          <p14:tracePt t="45220" x="520700" y="736600"/>
          <p14:tracePt t="45237" x="508000" y="736600"/>
          <p14:tracePt t="45254" x="501650" y="749300"/>
          <p14:tracePt t="45270" x="495300" y="749300"/>
          <p14:tracePt t="45287" x="495300" y="762000"/>
          <p14:tracePt t="45304" x="495300" y="774700"/>
          <p14:tracePt t="45320" x="501650" y="787400"/>
          <p14:tracePt t="45338" x="514350" y="825500"/>
          <p14:tracePt t="45354" x="533400" y="850900"/>
          <p14:tracePt t="45370" x="565150" y="889000"/>
          <p14:tracePt t="45387" x="590550" y="914400"/>
          <p14:tracePt t="45390" x="603250" y="920750"/>
          <p14:tracePt t="45404" x="615950" y="927100"/>
          <p14:tracePt t="45421" x="641350" y="946150"/>
          <p14:tracePt t="45421" x="641350" y="952500"/>
          <p14:tracePt t="45439" x="654050" y="958850"/>
          <p14:tracePt t="45454" x="666750" y="971550"/>
          <p14:tracePt t="45471" x="704850" y="990600"/>
          <p14:tracePt t="45487" x="781050" y="1009650"/>
          <p14:tracePt t="45504" x="857250" y="1022350"/>
          <p14:tracePt t="45521" x="939800" y="1022350"/>
          <p14:tracePt t="45538" x="1022350" y="1022350"/>
          <p14:tracePt t="45554" x="1073150" y="1022350"/>
          <p14:tracePt t="45571" x="1104900" y="1009650"/>
          <p14:tracePt t="45587" x="1130300" y="996950"/>
          <p14:tracePt t="45604" x="1162050" y="984250"/>
          <p14:tracePt t="45621" x="1181100" y="971550"/>
          <p14:tracePt t="45637" x="1212850" y="952500"/>
          <p14:tracePt t="45654" x="1238250" y="939800"/>
          <p14:tracePt t="45673" x="1282700" y="927100"/>
          <p14:tracePt t="45687" x="1314450" y="914400"/>
          <p14:tracePt t="45704" x="1339850" y="901700"/>
          <p14:tracePt t="45721" x="1390650" y="882650"/>
          <p14:tracePt t="45740" x="1422400" y="869950"/>
          <p14:tracePt t="45754" x="1479550" y="831850"/>
          <p14:tracePt t="45771" x="1504950" y="812800"/>
          <p14:tracePt t="45788" x="1530350" y="800100"/>
          <p14:tracePt t="45805" x="1555750" y="774700"/>
          <p14:tracePt t="45822" x="1568450" y="762000"/>
          <p14:tracePt t="45837" x="1574800" y="742950"/>
          <p14:tracePt t="45854" x="1593850" y="704850"/>
          <p14:tracePt t="45871" x="1593850" y="698500"/>
          <p14:tracePt t="45889" x="1593850" y="679450"/>
          <p14:tracePt t="45906" x="1581150" y="641350"/>
          <p14:tracePt t="45923" x="1562100" y="622300"/>
          <p14:tracePt t="45938" x="1536700" y="603250"/>
          <p14:tracePt t="45954" x="1524000" y="596900"/>
          <p14:tracePt t="45971" x="1504950" y="590550"/>
          <p14:tracePt t="45988" x="1479550" y="590550"/>
          <p14:tracePt t="46004" x="1454150" y="584200"/>
          <p14:tracePt t="46022" x="1428750" y="577850"/>
          <p14:tracePt t="46039" x="1403350" y="571500"/>
          <p14:tracePt t="46054" x="1365250" y="571500"/>
          <p14:tracePt t="46071" x="1327150" y="565150"/>
          <p14:tracePt t="46088" x="1282700" y="558800"/>
          <p14:tracePt t="46104" x="1250950" y="558800"/>
          <p14:tracePt t="46121" x="1212850" y="558800"/>
          <p14:tracePt t="46138" x="1187450" y="558800"/>
          <p14:tracePt t="46154" x="1181100" y="558800"/>
          <p14:tracePt t="46171" x="1162050" y="558800"/>
          <p14:tracePt t="46188" x="1136650" y="571500"/>
          <p14:tracePt t="46205" x="1104900" y="584200"/>
          <p14:tracePt t="46221" x="1047750" y="609600"/>
          <p14:tracePt t="46238" x="1016000" y="628650"/>
          <p14:tracePt t="46254" x="984250" y="666750"/>
          <p14:tracePt t="46272" x="965200" y="704850"/>
          <p14:tracePt t="46288" x="958850" y="755650"/>
          <p14:tracePt t="46305" x="952500" y="793750"/>
          <p14:tracePt t="46321" x="952500" y="825500"/>
          <p14:tracePt t="46339" x="952500" y="857250"/>
          <p14:tracePt t="46354" x="958850" y="876300"/>
          <p14:tracePt t="46371" x="958850" y="882650"/>
          <p14:tracePt t="46388" x="971550" y="901700"/>
          <p14:tracePt t="46406" x="996950" y="927100"/>
          <p14:tracePt t="46422" x="1028700" y="958850"/>
          <p14:tracePt t="46439" x="1066800" y="990600"/>
          <p14:tracePt t="46455" x="1098550" y="1009650"/>
          <p14:tracePt t="46472" x="1123950" y="1028700"/>
          <p14:tracePt t="46488" x="1149350" y="1035050"/>
          <p14:tracePt t="46505" x="1181100" y="1047750"/>
          <p14:tracePt t="46522" x="1225550" y="1047750"/>
          <p14:tracePt t="46538" x="1276350" y="1041400"/>
          <p14:tracePt t="46555" x="1320800" y="1016000"/>
          <p14:tracePt t="46557" x="1339850" y="1003300"/>
          <p14:tracePt t="46571" x="1358900" y="990600"/>
          <p14:tracePt t="46589" x="1422400" y="927100"/>
          <p14:tracePt t="46605" x="1454150" y="882650"/>
          <p14:tracePt t="46622" x="1479550" y="844550"/>
          <p14:tracePt t="46640" x="1492250" y="781050"/>
          <p14:tracePt t="46655" x="1492250" y="723900"/>
          <p14:tracePt t="46672" x="1473200" y="673100"/>
          <p14:tracePt t="46688" x="1460500" y="622300"/>
          <p14:tracePt t="46705" x="1454150" y="584200"/>
          <p14:tracePt t="46722" x="1441450" y="539750"/>
          <p14:tracePt t="46739" x="1422400" y="508000"/>
          <p14:tracePt t="46755" x="1390650" y="469900"/>
          <p14:tracePt t="46772" x="1365250" y="444500"/>
          <p14:tracePt t="46789" x="1333500" y="431800"/>
          <p14:tracePt t="46805" x="1314450" y="425450"/>
          <p14:tracePt t="46822" x="1295400" y="419100"/>
          <p14:tracePt t="46838" x="1282700" y="419100"/>
          <p14:tracePt t="46855" x="1244600" y="419100"/>
          <p14:tracePt t="46872" x="1200150" y="431800"/>
          <p14:tracePt t="46889" x="1155700" y="482600"/>
          <p14:tracePt t="46905" x="1117600" y="552450"/>
          <p14:tracePt t="46922" x="1098550" y="615950"/>
          <p14:tracePt t="46939" x="1079500" y="698500"/>
          <p14:tracePt t="46955" x="1073150" y="755650"/>
          <p14:tracePt t="46972" x="1085850" y="806450"/>
          <p14:tracePt t="46989" x="1117600" y="844550"/>
          <p14:tracePt t="47006" x="1155700" y="876300"/>
          <p14:tracePt t="47023" x="1238250" y="920750"/>
          <p14:tracePt t="47039" x="1263650" y="933450"/>
          <p14:tracePt t="47055" x="1308100" y="946150"/>
          <p14:tracePt t="47072" x="1384300" y="946150"/>
          <p14:tracePt t="47089" x="1435100" y="939800"/>
          <p14:tracePt t="47106" x="1543050" y="876300"/>
          <p14:tracePt t="47122" x="1581150" y="831850"/>
          <p14:tracePt t="47139" x="1606550" y="787400"/>
          <p14:tracePt t="47156" x="1612900" y="755650"/>
          <p14:tracePt t="47172" x="1619250" y="717550"/>
          <p14:tracePt t="47189" x="1619250" y="673100"/>
          <p14:tracePt t="47206" x="1619250" y="628650"/>
          <p14:tracePt t="47222" x="1606550" y="590550"/>
          <p14:tracePt t="47239" x="1587500" y="539750"/>
          <p14:tracePt t="47256" x="1562100" y="501650"/>
          <p14:tracePt t="47257" x="1555750" y="488950"/>
          <p14:tracePt t="47273" x="1536700" y="469900"/>
          <p14:tracePt t="47289" x="1511300" y="457200"/>
          <p14:tracePt t="47305" x="1492250" y="450850"/>
          <p14:tracePt t="47323" x="1435100" y="450850"/>
          <p14:tracePt t="47340" x="1403350" y="457200"/>
          <p14:tracePt t="47355" x="1365250" y="495300"/>
          <p14:tracePt t="47372" x="1327150" y="546100"/>
          <p14:tracePt t="47389" x="1308100" y="603250"/>
          <p14:tracePt t="47405" x="1301750" y="692150"/>
          <p14:tracePt t="47422" x="1301750" y="749300"/>
          <p14:tracePt t="47439" x="1308100" y="800100"/>
          <p14:tracePt t="47456" x="1327150" y="831850"/>
          <p14:tracePt t="47473" x="1358900" y="857250"/>
          <p14:tracePt t="47492" x="1409700" y="869950"/>
          <p14:tracePt t="47506" x="1416050" y="869950"/>
          <p14:tracePt t="47523" x="1460500" y="857250"/>
          <p14:tracePt t="47539" x="1479550" y="831850"/>
          <p14:tracePt t="47555" x="1485900" y="812800"/>
          <p14:tracePt t="47572" x="1492250" y="787400"/>
          <p14:tracePt t="47589" x="1504950" y="723900"/>
          <p14:tracePt t="47606" x="1504950" y="679450"/>
          <p14:tracePt t="47622" x="1498600" y="609600"/>
          <p14:tracePt t="47639" x="1473200" y="565150"/>
          <p14:tracePt t="47656" x="1435100" y="514350"/>
          <p14:tracePt t="47674" x="1416050" y="501650"/>
          <p14:tracePt t="47689" x="1403350" y="501650"/>
          <p14:tracePt t="47706" x="1384300" y="501650"/>
          <p14:tracePt t="47723" x="1352550" y="501650"/>
          <p14:tracePt t="47739" x="1301750" y="508000"/>
          <p14:tracePt t="47756" x="1250950" y="527050"/>
          <p14:tracePt t="47772" x="1168400" y="558800"/>
          <p14:tracePt t="47790" x="1079500" y="641350"/>
          <p14:tracePt t="47807" x="1041400" y="723900"/>
          <p14:tracePt t="47824" x="1028700" y="768350"/>
          <p14:tracePt t="47841" x="1028700" y="793750"/>
          <p14:tracePt t="47858" x="1041400" y="806450"/>
          <p14:tracePt t="47873" x="1079500" y="812800"/>
          <p14:tracePt t="47889" x="1155700" y="825500"/>
          <p14:tracePt t="47906" x="1219200" y="831850"/>
          <p14:tracePt t="47923" x="1263650" y="831850"/>
          <p14:tracePt t="47940" x="1282700" y="825500"/>
          <p14:tracePt t="47956" x="1301750" y="812800"/>
          <p14:tracePt t="47973" x="1320800" y="793750"/>
          <p14:tracePt t="47990" x="1327150" y="774700"/>
          <p14:tracePt t="48006" x="1339850" y="736600"/>
          <p14:tracePt t="48023" x="1346200" y="723900"/>
          <p14:tracePt t="48023" x="1352550" y="717550"/>
          <p14:tracePt t="48041" x="1358900" y="717550"/>
          <p14:tracePt t="48057" x="1371600" y="723900"/>
          <p14:tracePt t="48073" x="1397000" y="730250"/>
          <p14:tracePt t="48089" x="1441450" y="730250"/>
          <p14:tracePt t="48106" x="1517650" y="730250"/>
          <p14:tracePt t="48123" x="1631950" y="730250"/>
          <p14:tracePt t="48140" x="1739900" y="730250"/>
          <p14:tracePt t="48156" x="1873250" y="730250"/>
          <p14:tracePt t="48173" x="2038350" y="723900"/>
          <p14:tracePt t="48190" x="2133600" y="717550"/>
          <p14:tracePt t="48208" x="2184400" y="711200"/>
          <p14:tracePt t="48223" x="2228850" y="711200"/>
          <p14:tracePt t="48240" x="2279650" y="711200"/>
          <p14:tracePt t="48240" x="2305050" y="711200"/>
          <p14:tracePt t="48257" x="2355850" y="717550"/>
          <p14:tracePt t="48273" x="2387600" y="723900"/>
          <p14:tracePt t="48290" x="2406650" y="723900"/>
          <p14:tracePt t="48306" x="2419350" y="730250"/>
          <p14:tracePt t="48323" x="2425700" y="730250"/>
          <p14:tracePt t="48340" x="2432050" y="730250"/>
          <p14:tracePt t="48356" x="2438400" y="730250"/>
          <p14:tracePt t="48373" x="2444750" y="723900"/>
          <p14:tracePt t="48390" x="2451100" y="717550"/>
          <p14:tracePt t="48406" x="2451100" y="711200"/>
          <p14:tracePt t="48424" x="2457450" y="698500"/>
          <p14:tracePt t="48483" x="2451100" y="698500"/>
          <p14:tracePt t="48491" x="2438400" y="698500"/>
          <p14:tracePt t="48507" x="2425700" y="698500"/>
          <p14:tracePt t="48523" x="2349500" y="711200"/>
          <p14:tracePt t="48540" x="2305050" y="717550"/>
          <p14:tracePt t="48556" x="2279650" y="723900"/>
          <p14:tracePt t="48573" x="2260600" y="730250"/>
          <p14:tracePt t="48590" x="2247900" y="736600"/>
          <p14:tracePt t="48607" x="2235200" y="742950"/>
          <p14:tracePt t="48623" x="2178050" y="755650"/>
          <p14:tracePt t="48640" x="2070100" y="762000"/>
          <p14:tracePt t="48657" x="1930400" y="768350"/>
          <p14:tracePt t="48675" x="1720850" y="762000"/>
          <p14:tracePt t="48690" x="1638300" y="749300"/>
          <p14:tracePt t="48707" x="1524000" y="717550"/>
          <p14:tracePt t="48723" x="1498600" y="685800"/>
          <p14:tracePt t="48740" x="1492250" y="666750"/>
          <p14:tracePt t="48756" x="1492250" y="660400"/>
          <p14:tracePt t="48773" x="1492250" y="654050"/>
          <p14:tracePt t="48840" x="1492250" y="666750"/>
          <p14:tracePt t="48857" x="1492250" y="673100"/>
          <p14:tracePt t="48874" x="1473200" y="679450"/>
          <p14:tracePt t="48890" x="1447800" y="679450"/>
          <p14:tracePt t="48907" x="1435100" y="685800"/>
          <p14:tracePt t="48923" x="1428750" y="685800"/>
          <p14:tracePt t="49028" x="1428750" y="673100"/>
          <p14:tracePt t="49040" x="1428750" y="660400"/>
          <p14:tracePt t="49057" x="1435100" y="615950"/>
          <p14:tracePt t="49074" x="1435100" y="577850"/>
          <p14:tracePt t="49075" x="1435100" y="565150"/>
          <p14:tracePt t="49091" x="1428750" y="546100"/>
          <p14:tracePt t="49107" x="1428750" y="539750"/>
          <p14:tracePt t="49160" x="1422400" y="546100"/>
          <p14:tracePt t="49174" x="1416050" y="552450"/>
          <p14:tracePt t="49191" x="1384300" y="596900"/>
          <p14:tracePt t="49207" x="1358900" y="622300"/>
          <p14:tracePt t="49224" x="1333500" y="654050"/>
          <p14:tracePt t="49240" x="1308100" y="704850"/>
          <p14:tracePt t="49257" x="1282700" y="762000"/>
          <p14:tracePt t="49274" x="1257300" y="819150"/>
          <p14:tracePt t="49290" x="1238250" y="857250"/>
          <p14:tracePt t="49307" x="1219200" y="908050"/>
          <p14:tracePt t="49324" x="1212850" y="933450"/>
          <p14:tracePt t="49341" x="1206500" y="952500"/>
          <p14:tracePt t="50005" x="1206500" y="958850"/>
          <p14:tracePt t="50024" x="1206500" y="990600"/>
          <p14:tracePt t="50041" x="1200150" y="1003300"/>
          <p14:tracePt t="50058" x="1200150" y="1016000"/>
          <p14:tracePt t="50075" x="1200150" y="1022350"/>
          <p14:tracePt t="50208" x="1206500" y="1016000"/>
          <p14:tracePt t="50225" x="1219200" y="1009650"/>
          <p14:tracePt t="50241" x="1238250" y="996950"/>
          <p14:tracePt t="50258" x="1257300" y="977900"/>
          <p14:tracePt t="50276" x="1289050" y="958850"/>
          <p14:tracePt t="50291" x="1308100" y="946150"/>
          <p14:tracePt t="50308" x="1333500" y="933450"/>
          <p14:tracePt t="50324" x="1346200" y="920750"/>
          <p14:tracePt t="50341" x="1365250" y="908050"/>
          <p14:tracePt t="50359" x="1384300" y="889000"/>
          <p14:tracePt t="50375" x="1403350" y="863600"/>
          <p14:tracePt t="50391" x="1416050" y="806450"/>
          <p14:tracePt t="50408" x="1416050" y="781050"/>
          <p14:tracePt t="50425" x="1409700" y="749300"/>
          <p14:tracePt t="50441" x="1403350" y="723900"/>
          <p14:tracePt t="50458" x="1390650" y="698500"/>
          <p14:tracePt t="50475" x="1377950" y="692150"/>
          <p14:tracePt t="50493" x="1365250" y="679450"/>
          <p14:tracePt t="50510" x="1346200" y="666750"/>
          <p14:tracePt t="50525" x="1333500" y="654050"/>
          <p14:tracePt t="50542" x="1295400" y="641350"/>
          <p14:tracePt t="50558" x="1270000" y="641350"/>
          <p14:tracePt t="50576" x="1238250" y="635000"/>
          <p14:tracePt t="50592" x="1231900" y="635000"/>
          <p14:tracePt t="50609" x="1225550" y="635000"/>
          <p14:tracePt t="50627" x="1219200" y="641350"/>
          <p14:tracePt t="50658" x="1212850" y="647700"/>
          <p14:tracePt t="50675" x="1212850" y="660400"/>
          <p14:tracePt t="50691" x="1212850" y="673100"/>
          <p14:tracePt t="50708" x="1225550" y="704850"/>
          <p14:tracePt t="50726" x="1270000" y="749300"/>
          <p14:tracePt t="50742" x="1301750" y="774700"/>
          <p14:tracePt t="50758" x="1320800" y="781050"/>
          <p14:tracePt t="50775" x="1333500" y="781050"/>
          <p14:tracePt t="50792" x="1352550" y="781050"/>
          <p14:tracePt t="50809" x="1384300" y="762000"/>
          <p14:tracePt t="50825" x="1422400" y="742950"/>
          <p14:tracePt t="50842" x="1454150" y="717550"/>
          <p14:tracePt t="50859" x="1498600" y="692150"/>
          <p14:tracePt t="50875" x="1511300" y="673100"/>
          <p14:tracePt t="50892" x="1517650" y="666750"/>
          <p14:tracePt t="50908" x="1524000" y="660400"/>
          <p14:tracePt t="50925" x="1524000" y="647700"/>
          <p14:tracePt t="50942" x="1524000" y="641350"/>
          <p14:tracePt t="50958" x="1524000" y="635000"/>
          <p14:tracePt t="50975" x="1517650" y="622300"/>
          <p14:tracePt t="50992" x="1504950" y="590550"/>
          <p14:tracePt t="51009" x="1485900" y="571500"/>
          <p14:tracePt t="51025" x="1479550" y="565150"/>
          <p14:tracePt t="51086" x="1473200" y="565150"/>
          <p14:tracePt t="51094" x="1466850" y="565150"/>
          <p14:tracePt t="51110" x="1435100" y="584200"/>
          <p14:tracePt t="51127" x="1390650" y="603250"/>
          <p14:tracePt t="51142" x="1352550" y="622300"/>
          <p14:tracePt t="51159" x="1327150" y="647700"/>
          <p14:tracePt t="51175" x="1327150" y="679450"/>
          <p14:tracePt t="51192" x="1377950" y="717550"/>
          <p14:tracePt t="51211" x="1454150" y="755650"/>
          <p14:tracePt t="51225" x="1562100" y="781050"/>
          <p14:tracePt t="51242" x="1593850" y="781050"/>
          <p14:tracePt t="51259" x="1606550" y="749300"/>
          <p14:tracePt t="51276" x="1606550" y="666750"/>
          <p14:tracePt t="51293" x="1574800" y="552450"/>
          <p14:tracePt t="51309" x="1543050" y="482600"/>
          <p14:tracePt t="51325" x="1524000" y="457200"/>
          <p14:tracePt t="51327" x="1524000" y="444500"/>
          <p14:tracePt t="51342" x="1517650" y="444500"/>
          <p14:tracePt t="51376" x="1504950" y="444500"/>
          <p14:tracePt t="51393" x="1460500" y="463550"/>
          <p14:tracePt t="51410" x="1390650" y="501650"/>
          <p14:tracePt t="51426" x="1327150" y="539750"/>
          <p14:tracePt t="51443" x="1244600" y="590550"/>
          <p14:tracePt t="51460" x="1225550" y="609600"/>
          <p14:tracePt t="51478" x="1225550" y="622300"/>
          <p14:tracePt t="51492" x="1231900" y="641350"/>
          <p14:tracePt t="51509" x="1263650" y="666750"/>
          <p14:tracePt t="51526" x="1308100" y="692150"/>
          <p14:tracePt t="51543" x="1339850" y="711200"/>
          <p14:tracePt t="51559" x="1365250" y="717550"/>
          <p14:tracePt t="51601" x="1358900" y="711200"/>
          <p14:tracePt t="51609" x="1358900" y="704850"/>
          <p14:tracePt t="51626" x="1333500" y="692150"/>
          <p14:tracePt t="51642" x="1295400" y="666750"/>
          <p14:tracePt t="51659" x="1244600" y="647700"/>
          <p14:tracePt t="51676" x="1193800" y="628650"/>
          <p14:tracePt t="51692" x="1162050" y="622300"/>
          <p14:tracePt t="51709" x="1149350" y="622300"/>
          <p14:tracePt t="51726" x="1136650" y="622300"/>
          <p14:tracePt t="51743" x="1130300" y="622300"/>
          <p14:tracePt t="51776" x="1123950" y="622300"/>
          <p14:tracePt t="51810" x="1111250" y="628650"/>
          <p14:tracePt t="51826" x="1104900" y="641350"/>
          <p14:tracePt t="51843" x="1104900" y="660400"/>
          <p14:tracePt t="51859" x="1104900" y="679450"/>
          <p14:tracePt t="51878" x="1111250" y="704850"/>
          <p14:tracePt t="51893" x="1117600" y="730250"/>
          <p14:tracePt t="51909" x="1123950" y="755650"/>
          <p14:tracePt t="51926" x="1130300" y="768350"/>
          <p14:tracePt t="51942" x="1143000" y="774700"/>
          <p14:tracePt t="51959" x="1149350" y="781050"/>
          <p14:tracePt t="51976" x="1155700" y="781050"/>
          <p14:tracePt t="51993" x="1168400" y="781050"/>
          <p14:tracePt t="52011" x="1219200" y="768350"/>
          <p14:tracePt t="52026" x="1238250" y="762000"/>
          <p14:tracePt t="52027" x="1263650" y="762000"/>
          <p14:tracePt t="52043" x="1282700" y="755650"/>
          <p14:tracePt t="52060" x="1308100" y="749300"/>
          <p14:tracePt t="52274" x="1308100" y="742950"/>
          <p14:tracePt t="52283" x="1301750" y="736600"/>
          <p14:tracePt t="52293" x="1301750" y="730250"/>
          <p14:tracePt t="52344" x="1301750" y="749300"/>
          <p14:tracePt t="52360" x="1314450" y="768350"/>
          <p14:tracePt t="52377" x="1320800" y="787400"/>
          <p14:tracePt t="52394" x="1327150" y="793750"/>
          <p14:tracePt t="52545" x="1333500" y="793750"/>
          <p14:tracePt t="52560" x="1346200" y="793750"/>
          <p14:tracePt t="52577" x="1365250" y="793750"/>
          <p14:tracePt t="52594" x="1377950" y="787400"/>
          <p14:tracePt t="52612" x="1384300" y="774700"/>
          <p14:tracePt t="52627" x="1390650" y="762000"/>
          <p14:tracePt t="52644" x="1390650" y="742950"/>
          <p14:tracePt t="52660" x="1390650" y="717550"/>
          <p14:tracePt t="52679" x="1390650" y="679450"/>
          <p14:tracePt t="52693" x="1384300" y="666750"/>
          <p14:tracePt t="52710" x="1384300" y="647700"/>
          <p14:tracePt t="52711" x="1384300" y="635000"/>
          <p14:tracePt t="52728" x="1384300" y="628650"/>
          <p14:tracePt t="52798" x="1377950" y="628650"/>
          <p14:tracePt t="52828" x="1377950" y="635000"/>
          <p14:tracePt t="52844" x="1371600" y="641350"/>
          <p14:tracePt t="52860" x="1358900" y="647700"/>
          <p14:tracePt t="52878" x="1320800" y="673100"/>
          <p14:tracePt t="52894" x="1295400" y="698500"/>
          <p14:tracePt t="52910" x="1270000" y="717550"/>
          <p14:tracePt t="52927" x="1257300" y="723900"/>
          <p14:tracePt t="52981" x="1257300" y="717550"/>
          <p14:tracePt t="52994" x="1257300" y="704850"/>
          <p14:tracePt t="53011" x="1257300" y="692150"/>
          <p14:tracePt t="53027" x="1257300" y="679450"/>
          <p14:tracePt t="53045" x="1257300" y="673100"/>
          <p14:tracePt t="53060" x="1257300" y="666750"/>
          <p14:tracePt t="53112" x="1257300" y="660400"/>
          <p14:tracePt t="53164" x="1250950" y="666750"/>
          <p14:tracePt t="53172" x="1244600" y="673100"/>
          <p14:tracePt t="53180" x="1238250" y="679450"/>
          <p14:tracePt t="53194" x="1231900" y="692150"/>
          <p14:tracePt t="53211" x="1200150" y="736600"/>
          <p14:tracePt t="53227" x="1181100" y="781050"/>
          <p14:tracePt t="53261" x="1168400" y="850900"/>
          <p14:tracePt t="53278" x="1168400" y="971550"/>
          <p14:tracePt t="53294" x="1181100" y="1079500"/>
          <p14:tracePt t="53311" x="1187450" y="1111250"/>
          <p14:tracePt t="53312" x="1200150" y="1123950"/>
          <p14:tracePt t="53327" x="1206500" y="1123950"/>
          <p14:tracePt t="53345" x="1231900" y="1123950"/>
          <p14:tracePt t="53361" x="1257300" y="1098550"/>
          <p14:tracePt t="53378" x="1270000" y="1073150"/>
          <p14:tracePt t="53394" x="1308100" y="984250"/>
          <p14:tracePt t="53411" x="1333500" y="939800"/>
          <p14:tracePt t="53427" x="1358900" y="908050"/>
          <p14:tracePt t="53445" x="1371600" y="889000"/>
          <p14:tracePt t="53461" x="1377950" y="882650"/>
          <p14:tracePt t="53664" x="1377950" y="876300"/>
          <p14:tracePt t="53694" x="1377950" y="869950"/>
          <p14:tracePt t="53717" x="1371600" y="869950"/>
          <p14:tracePt t="53784" x="1371600" y="863600"/>
          <p14:tracePt t="53800" x="1371600" y="857250"/>
          <p14:tracePt t="53812" x="1371600" y="844550"/>
          <p14:tracePt t="53828" x="1371600" y="819150"/>
          <p14:tracePt t="53845" x="1377950" y="806450"/>
          <p14:tracePt t="53861" x="1377950" y="787400"/>
          <p14:tracePt t="53878" x="1377950" y="781050"/>
          <p14:tracePt t="53946" x="1377950" y="787400"/>
          <p14:tracePt t="54165" x="1377950" y="793750"/>
          <p14:tracePt t="54179" x="1377950" y="800100"/>
          <p14:tracePt t="54195" x="1358900" y="819150"/>
          <p14:tracePt t="54212" x="1346200" y="825500"/>
          <p14:tracePt t="54228" x="1333500" y="831850"/>
          <p14:tracePt t="54278" x="1327150" y="825500"/>
          <p14:tracePt t="54295" x="1314450" y="800100"/>
          <p14:tracePt t="54311" x="1301750" y="762000"/>
          <p14:tracePt t="54328" x="1282700" y="723900"/>
          <p14:tracePt t="54345" x="1270000" y="704850"/>
          <p14:tracePt t="54362" x="1270000" y="698500"/>
          <p14:tracePt t="54438" x="1270000" y="704850"/>
          <p14:tracePt t="54451" x="1270000" y="711200"/>
          <p14:tracePt t="54459" x="1270000" y="717550"/>
          <p14:tracePt t="54495" x="1270000" y="723900"/>
          <p14:tracePt t="54512" x="1270000" y="730250"/>
          <p14:tracePt t="54528" x="1250950" y="762000"/>
          <p14:tracePt t="54548" x="1212850" y="819150"/>
          <p14:tracePt t="54562" x="1162050" y="908050"/>
          <p14:tracePt t="54578" x="1123950" y="984250"/>
          <p14:tracePt t="54595" x="1079500" y="1041400"/>
          <p14:tracePt t="54613" x="1035050" y="1085850"/>
          <p14:tracePt t="54630" x="984250" y="1117600"/>
          <p14:tracePt t="54647" x="965200" y="1117600"/>
          <p14:tracePt t="54662" x="952500" y="1117600"/>
          <p14:tracePt t="54679" x="939800" y="1117600"/>
          <p14:tracePt t="54695" x="927100" y="1117600"/>
          <p14:tracePt t="54712" x="914400" y="1117600"/>
          <p14:tracePt t="54772" x="927100" y="1111250"/>
          <p14:tracePt t="54781" x="933450" y="1104900"/>
          <p14:tracePt t="54795" x="1016000" y="1073150"/>
          <p14:tracePt t="54813" x="1104900" y="1035050"/>
          <p14:tracePt t="54828" x="1206500" y="977900"/>
          <p14:tracePt t="54846" x="1282700" y="933450"/>
          <p14:tracePt t="54862" x="1333500" y="901700"/>
          <p14:tracePt t="54879" x="1377950" y="863600"/>
          <p14:tracePt t="54895" x="1390650" y="850900"/>
          <p14:tracePt t="54912" x="1397000" y="838200"/>
          <p14:tracePt t="54929" x="1403350" y="819150"/>
          <p14:tracePt t="54947" x="1403350" y="800100"/>
          <p14:tracePt t="54962" x="1403350" y="793750"/>
          <p14:tracePt t="54979" x="1403350" y="762000"/>
          <p14:tracePt t="54995" x="1390650" y="717550"/>
          <p14:tracePt t="55013" x="1384300" y="679450"/>
          <p14:tracePt t="55029" x="1377950" y="654050"/>
          <p14:tracePt t="55045" x="1377950" y="647700"/>
          <p14:tracePt t="55182" x="1384300" y="654050"/>
          <p14:tracePt t="55189" x="1390650" y="654050"/>
          <p14:tracePt t="55213" x="1498600" y="673100"/>
          <p14:tracePt t="55229" x="1555750" y="679450"/>
          <p14:tracePt t="55246" x="1600200" y="679450"/>
          <p14:tracePt t="55262" x="1612900" y="685800"/>
          <p14:tracePt t="55280" x="1619250" y="685800"/>
          <p14:tracePt t="55333" x="1612900" y="685800"/>
          <p14:tracePt t="55346" x="1606550" y="685800"/>
          <p14:tracePt t="55364" x="1562100" y="704850"/>
          <p14:tracePt t="55379" x="1543050" y="723900"/>
          <p14:tracePt t="55380" x="1504950" y="742950"/>
          <p14:tracePt t="55397" x="1441450" y="781050"/>
          <p14:tracePt t="55413" x="1320800" y="838200"/>
          <p14:tracePt t="55429" x="1200150" y="882650"/>
          <p14:tracePt t="55446" x="1066800" y="920750"/>
          <p14:tracePt t="55464" x="952500" y="939800"/>
          <p14:tracePt t="55480" x="889000" y="946150"/>
          <p14:tracePt t="55496" x="876300" y="946150"/>
          <p14:tracePt t="55512" x="869950" y="946150"/>
          <p14:tracePt t="55529" x="869950" y="952500"/>
          <p14:tracePt t="55546" x="869950" y="958850"/>
          <p14:tracePt t="55563" x="863600" y="965200"/>
          <p14:tracePt t="55579" x="850900" y="977900"/>
          <p14:tracePt t="55629" x="850900" y="984250"/>
          <p14:tracePt t="55646" x="882650" y="984250"/>
          <p14:tracePt t="55663" x="927100" y="984250"/>
          <p14:tracePt t="55680" x="990600" y="977900"/>
          <p14:tracePt t="55696" x="1073150" y="971550"/>
          <p14:tracePt t="55713" x="1162050" y="971550"/>
          <p14:tracePt t="55714" x="1206500" y="971550"/>
          <p14:tracePt t="55730" x="1314450" y="971550"/>
          <p14:tracePt t="55746" x="1397000" y="971550"/>
          <p14:tracePt t="55763" x="1435100" y="965200"/>
          <p14:tracePt t="55779" x="1441450" y="965200"/>
          <p14:tracePt t="55796" x="1428750" y="965200"/>
          <p14:tracePt t="55813" x="1397000" y="965200"/>
          <p14:tracePt t="55829" x="1352550" y="965200"/>
          <p14:tracePt t="55846" x="1295400" y="965200"/>
          <p14:tracePt t="55863" x="1263650" y="965200"/>
          <p14:tracePt t="55880" x="1250950" y="965200"/>
          <p14:tracePt t="55917" x="1257300" y="965200"/>
          <p14:tracePt t="55930" x="1263650" y="965200"/>
          <p14:tracePt t="55946" x="1276350" y="965200"/>
          <p14:tracePt t="55965" x="1282700" y="946150"/>
          <p14:tracePt t="55979" x="1308100" y="889000"/>
          <p14:tracePt t="55996" x="1339850" y="812800"/>
          <p14:tracePt t="56014" x="1377950" y="742950"/>
          <p14:tracePt t="56029" x="1422400" y="666750"/>
          <p14:tracePt t="56046" x="1454150" y="635000"/>
          <p14:tracePt t="56063" x="1466850" y="622300"/>
          <p14:tracePt t="56080" x="1466850" y="615950"/>
          <p14:tracePt t="56113" x="1460500" y="628650"/>
          <p14:tracePt t="56130" x="1422400" y="673100"/>
          <p14:tracePt t="56147" x="1352550" y="742950"/>
          <p14:tracePt t="56163" x="1295400" y="787400"/>
          <p14:tracePt t="56180" x="1244600" y="819150"/>
          <p14:tracePt t="56196" x="1187450" y="850900"/>
          <p14:tracePt t="56213" x="1104900" y="882650"/>
          <p14:tracePt t="56230" x="1035050" y="920750"/>
          <p14:tracePt t="56246" x="977900" y="958850"/>
          <p14:tracePt t="56263" x="933450" y="984250"/>
          <p14:tracePt t="56280" x="920750" y="996950"/>
          <p14:tracePt t="56338" x="927100" y="996950"/>
          <p14:tracePt t="56346" x="933450" y="996950"/>
          <p14:tracePt t="56363" x="990600" y="984250"/>
          <p14:tracePt t="56380" x="1073150" y="946150"/>
          <p14:tracePt t="56397" x="1187450" y="882650"/>
          <p14:tracePt t="56414" x="1295400" y="825500"/>
          <p14:tracePt t="56430" x="1384300" y="762000"/>
          <p14:tracePt t="56447" x="1441450" y="717550"/>
          <p14:tracePt t="56463" x="1447800" y="704850"/>
          <p14:tracePt t="56497" x="1447800" y="711200"/>
          <p14:tracePt t="56513" x="1416050" y="755650"/>
          <p14:tracePt t="56531" x="1365250" y="831850"/>
          <p14:tracePt t="56548" x="1276350" y="933450"/>
          <p14:tracePt t="56563" x="1200150" y="1022350"/>
          <p14:tracePt t="56580" x="1136650" y="1117600"/>
          <p14:tracePt t="56597" x="1098550" y="1219200"/>
          <p14:tracePt t="56614" x="1130300" y="1384300"/>
          <p14:tracePt t="56630" x="1238250" y="1511300"/>
          <p14:tracePt t="56648" x="1549400" y="1682750"/>
          <p14:tracePt t="56663" x="1847850" y="1758950"/>
          <p14:tracePt t="56682" x="2273300" y="1835150"/>
          <p14:tracePt t="56697" x="2482850" y="1866900"/>
          <p14:tracePt t="56731" x="2743200" y="1892300"/>
          <p14:tracePt t="56747" x="4241800" y="1981200"/>
          <p14:tracePt t="56763" x="4635500" y="1987550"/>
          <p14:tracePt t="56780" x="4984750" y="1981200"/>
          <p14:tracePt t="56797" x="5232400" y="1962150"/>
          <p14:tracePt t="56814" x="5403850" y="1936750"/>
          <p14:tracePt t="56830" x="5486400" y="1898650"/>
          <p14:tracePt t="56847" x="5511800" y="1847850"/>
          <p14:tracePt t="56866" x="5530850" y="1758950"/>
          <p14:tracePt t="56882" x="5549900" y="1701800"/>
          <p14:tracePt t="56897" x="5568950" y="1651000"/>
          <p14:tracePt t="56913" x="5588000" y="1593850"/>
          <p14:tracePt t="56930" x="5613400" y="1549400"/>
          <p14:tracePt t="56947" x="5632450" y="1504950"/>
          <p14:tracePt t="56964" x="5651500" y="1473200"/>
          <p14:tracePt t="56982" x="5657850" y="1454150"/>
          <p14:tracePt t="56997" x="5670550" y="1441450"/>
          <p14:tracePt t="57014" x="5683250" y="1428750"/>
          <p14:tracePt t="57030" x="5689600" y="1416050"/>
          <p14:tracePt t="57047" x="5695950" y="1409700"/>
          <p14:tracePt t="57064" x="5702300" y="1403350"/>
          <p14:tracePt t="57081" x="5708650" y="1397000"/>
          <p14:tracePt t="57097" x="5715000" y="1390650"/>
          <p14:tracePt t="57115" x="5721350" y="1384300"/>
          <p14:tracePt t="57147" x="5721350" y="1377950"/>
          <p14:tracePt t="57164" x="5721350" y="1358900"/>
          <p14:tracePt t="57181" x="5715000" y="1333500"/>
          <p14:tracePt t="57197" x="5708650" y="1314450"/>
          <p14:tracePt t="57215" x="5683250" y="1282700"/>
          <p14:tracePt t="57230" x="5664200" y="1257300"/>
          <p14:tracePt t="57247" x="5619750" y="1225550"/>
          <p14:tracePt t="57264" x="5562600" y="1200150"/>
          <p14:tracePt t="57281" x="5473700" y="1168400"/>
          <p14:tracePt t="57297" x="5372100" y="1136650"/>
          <p14:tracePt t="57314" x="5283200" y="1111250"/>
          <p14:tracePt t="57331" x="5232400" y="1098550"/>
          <p14:tracePt t="57381" x="5175250" y="1085850"/>
          <p14:tracePt t="57450" x="5073650" y="1073150"/>
          <p14:tracePt t="57457" x="4502150" y="996950"/>
          <p14:tracePt t="57464" x="4241800" y="977900"/>
          <p14:tracePt t="57497" x="4222750" y="977900"/>
          <p14:tracePt t="57514" x="4146550" y="965200"/>
          <p14:tracePt t="57532" x="4121150" y="952500"/>
          <p14:tracePt t="61105" x="4114800" y="952500"/>
          <p14:tracePt t="61118" x="4108450" y="946150"/>
          <p14:tracePt t="61135" x="4051300" y="927100"/>
          <p14:tracePt t="61152" x="4032250" y="927100"/>
          <p14:tracePt t="61300" x="4032250" y="920750"/>
          <p14:tracePt t="61617" x="4038600" y="920750"/>
          <p14:tracePt t="61721" x="4038600" y="927100"/>
          <p14:tracePt t="61736" x="4032250" y="933450"/>
          <p14:tracePt t="61745" x="4025900" y="939800"/>
          <p14:tracePt t="61753" x="4019550" y="939800"/>
          <p14:tracePt t="61768" x="3987800" y="958850"/>
          <p14:tracePt t="61785" x="3956050" y="971550"/>
          <p14:tracePt t="61801" x="3924300" y="990600"/>
          <p14:tracePt t="61817" x="3905250" y="996950"/>
          <p14:tracePt t="61834" x="3892550" y="1009650"/>
          <p14:tracePt t="61851" x="3879850" y="1016000"/>
          <p14:tracePt t="61867" x="3860800" y="1022350"/>
          <p14:tracePt t="61884" x="3848100" y="1028700"/>
          <p14:tracePt t="61901" x="3816350" y="1041400"/>
          <p14:tracePt t="61918" x="3752850" y="1047750"/>
          <p14:tracePt t="61935" x="3676650" y="1054100"/>
          <p14:tracePt t="61951" x="3575050" y="1054100"/>
          <p14:tracePt t="61968" x="3403600" y="1035050"/>
          <p14:tracePt t="61985" x="3175000" y="1003300"/>
          <p14:tracePt t="62002" x="2997200" y="977900"/>
          <p14:tracePt t="62018" x="2832100" y="946150"/>
          <p14:tracePt t="62034" x="2616200" y="908050"/>
          <p14:tracePt t="62051" x="2387600" y="869950"/>
          <p14:tracePt t="62068" x="2178050" y="831850"/>
          <p14:tracePt t="62084" x="2051050" y="806450"/>
          <p14:tracePt t="62101" x="1892300" y="762000"/>
          <p14:tracePt t="62118" x="1790700" y="736600"/>
          <p14:tracePt t="62135" x="1682750" y="711200"/>
          <p14:tracePt t="62151" x="1644650" y="704850"/>
          <p14:tracePt t="62168" x="1631950" y="704850"/>
          <p14:tracePt t="62184" x="1612900" y="704850"/>
          <p14:tracePt t="62202" x="1581150" y="711200"/>
          <p14:tracePt t="62218" x="1562100" y="717550"/>
          <p14:tracePt t="62235" x="1543050" y="723900"/>
          <p14:tracePt t="62251" x="1530350" y="730250"/>
          <p14:tracePt t="62268" x="1524000" y="730250"/>
          <p14:tracePt t="62288" x="1517650" y="736600"/>
          <p14:tracePt t="62301" x="1511300" y="736600"/>
          <p14:tracePt t="62318" x="1504950" y="742950"/>
          <p14:tracePt t="62334" x="1498600" y="749300"/>
          <p14:tracePt t="62351" x="1492250" y="755650"/>
          <p14:tracePt t="62385" x="1492250" y="762000"/>
          <p14:tracePt t="62566" x="1498600" y="762000"/>
          <p14:tracePt t="62585" x="1524000" y="736600"/>
          <p14:tracePt t="62602" x="1549400" y="711200"/>
          <p14:tracePt t="62618" x="1568450" y="692150"/>
          <p14:tracePt t="62635" x="1587500" y="673100"/>
          <p14:tracePt t="62652" x="1593850" y="660400"/>
          <p14:tracePt t="62669" x="1593850" y="654050"/>
          <p14:tracePt t="62832" x="1587500" y="654050"/>
          <p14:tracePt t="62840" x="1574800" y="654050"/>
          <p14:tracePt t="62852" x="1562100" y="654050"/>
          <p14:tracePt t="62869" x="1524000" y="654050"/>
          <p14:tracePt t="62886" x="1485900" y="654050"/>
          <p14:tracePt t="62902" x="1447800" y="654050"/>
          <p14:tracePt t="62919" x="1422400" y="654050"/>
          <p14:tracePt t="62935" x="1416050" y="654050"/>
          <p14:tracePt t="62985" x="1397000" y="660400"/>
          <p14:tracePt t="63002" x="1377950" y="679450"/>
          <p14:tracePt t="63018" x="1352550" y="704850"/>
          <p14:tracePt t="63035" x="1339850" y="736600"/>
          <p14:tracePt t="63052" x="1327150" y="781050"/>
          <p14:tracePt t="63069" x="1320800" y="806450"/>
          <p14:tracePt t="63085" x="1320800" y="844550"/>
          <p14:tracePt t="63102" x="1320800" y="857250"/>
          <p14:tracePt t="63119" x="1320800" y="876300"/>
          <p14:tracePt t="63136" x="1320800" y="882650"/>
          <p14:tracePt t="63169" x="1320800" y="889000"/>
          <p14:tracePt t="63325" x="1320800" y="901700"/>
          <p14:tracePt t="63331" x="1320800" y="908050"/>
          <p14:tracePt t="63354" x="1301750" y="958850"/>
          <p14:tracePt t="63370" x="1301750" y="971550"/>
          <p14:tracePt t="63387" x="1289050" y="996950"/>
          <p14:tracePt t="63573" x="1289050" y="1003300"/>
          <p14:tracePt t="63581" x="1289050" y="1016000"/>
          <p14:tracePt t="63588" x="1289050" y="1035050"/>
          <p14:tracePt t="63604" x="1289050" y="1079500"/>
          <p14:tracePt t="63619" x="1289050" y="1092200"/>
          <p14:tracePt t="63636" x="1289050" y="1117600"/>
          <p14:tracePt t="63653" x="1289050" y="1123950"/>
          <p14:tracePt t="63884" x="1282700" y="1123950"/>
          <p14:tracePt t="63889" x="1276350" y="1123950"/>
          <p14:tracePt t="63903" x="1270000" y="1123950"/>
          <p14:tracePt t="63920" x="1263650" y="1123950"/>
          <p14:tracePt t="63922" x="1257300" y="1123950"/>
          <p14:tracePt t="63937" x="1250950" y="1123950"/>
          <p14:tracePt t="63940" x="1244600" y="1123950"/>
          <p14:tracePt t="63972" x="1225550" y="1117600"/>
          <p14:tracePt t="63987" x="1219200" y="1117600"/>
          <p14:tracePt t="63990" x="1200150" y="1104900"/>
          <p14:tracePt t="64003" x="1187450" y="1098550"/>
          <p14:tracePt t="64021" x="1143000" y="1085850"/>
          <p14:tracePt t="64036" x="1092200" y="1073150"/>
          <p14:tracePt t="64053" x="1060450" y="1073150"/>
          <p14:tracePt t="64072" x="1003300" y="1073150"/>
          <p14:tracePt t="64087" x="990600" y="1073150"/>
          <p14:tracePt t="64275" x="996950" y="1073150"/>
          <p14:tracePt t="64287" x="1009650" y="1079500"/>
          <p14:tracePt t="64304" x="1054100" y="1092200"/>
          <p14:tracePt t="64322" x="1123950" y="1111250"/>
          <p14:tracePt t="64338" x="1187450" y="1117600"/>
          <p14:tracePt t="64353" x="1238250" y="1117600"/>
          <p14:tracePt t="64354" x="1270000" y="1117600"/>
          <p14:tracePt t="64370" x="1365250" y="1117600"/>
          <p14:tracePt t="64387" x="1447800" y="1111250"/>
          <p14:tracePt t="64404" x="1536700" y="1085850"/>
          <p14:tracePt t="64420" x="1638300" y="1047750"/>
          <p14:tracePt t="64437" x="1771650" y="996950"/>
          <p14:tracePt t="64453" x="1936750" y="952500"/>
          <p14:tracePt t="64470" x="2139950" y="914400"/>
          <p14:tracePt t="64487" x="2311400" y="895350"/>
          <p14:tracePt t="64503" x="2470150" y="882650"/>
          <p14:tracePt t="64520" x="2616200" y="876300"/>
          <p14:tracePt t="64537" x="2686050" y="876300"/>
          <p14:tracePt t="64553" x="2736850" y="869950"/>
          <p14:tracePt t="64571" x="2825750" y="850900"/>
          <p14:tracePt t="64572" x="2876550" y="844550"/>
          <p14:tracePt t="64587" x="2946400" y="831850"/>
          <p14:tracePt t="64604" x="3200400" y="787400"/>
          <p14:tracePt t="64620" x="3340100" y="762000"/>
          <p14:tracePt t="64637" x="3467100" y="736600"/>
          <p14:tracePt t="64655" x="3581400" y="717550"/>
          <p14:tracePt t="64670" x="3759200" y="698500"/>
          <p14:tracePt t="64687" x="3987800" y="679450"/>
          <p14:tracePt t="64703" x="4267200" y="666750"/>
          <p14:tracePt t="64720" x="4527550" y="660400"/>
          <p14:tracePt t="64738" x="4711700" y="654050"/>
          <p14:tracePt t="64753" x="4864100" y="635000"/>
          <p14:tracePt t="64755" x="4908550" y="628650"/>
          <p14:tracePt t="64770" x="4927600" y="628650"/>
          <p14:tracePt t="64787" x="4953000" y="622300"/>
          <p14:tracePt t="64820" x="4965700" y="628650"/>
          <p14:tracePt t="64837" x="4984750" y="647700"/>
          <p14:tracePt t="64853" x="5067300" y="692150"/>
          <p14:tracePt t="64870" x="5118100" y="711200"/>
          <p14:tracePt t="64887" x="5143500" y="717550"/>
          <p14:tracePt t="64903" x="5168900" y="723900"/>
          <p14:tracePt t="64920" x="5181600" y="723900"/>
          <p14:tracePt t="64937" x="5181600" y="730250"/>
          <p14:tracePt t="64970" x="5187950" y="730250"/>
          <p14:tracePt t="64987" x="5187950" y="736600"/>
          <p14:tracePt t="65004" x="5194300" y="736600"/>
          <p14:tracePt t="65020" x="5200650" y="742950"/>
          <p14:tracePt t="65037" x="5213350" y="749300"/>
          <p14:tracePt t="65054" x="5238750" y="755650"/>
          <p14:tracePt t="65071" x="5257800" y="762000"/>
          <p14:tracePt t="65087" x="5270500" y="768350"/>
          <p14:tracePt t="65104" x="5276850" y="768350"/>
          <p14:tracePt t="65138" x="5283200" y="768350"/>
          <p14:tracePt t="65184" x="5283200" y="762000"/>
          <p14:tracePt t="65266" x="5283200" y="768350"/>
          <p14:tracePt t="65273" x="5289550" y="774700"/>
          <p14:tracePt t="65289" x="5289550" y="800100"/>
          <p14:tracePt t="65304" x="5283200" y="819150"/>
          <p14:tracePt t="65322" x="5276850" y="825500"/>
          <p14:tracePt t="65842" x="5289550" y="838200"/>
          <p14:tracePt t="65847" x="5308600" y="857250"/>
          <p14:tracePt t="65855" x="5346700" y="882650"/>
          <p14:tracePt t="65872" x="5397500" y="914400"/>
          <p14:tracePt t="65888" x="5403850" y="914400"/>
          <p14:tracePt t="65921" x="5410200" y="914400"/>
          <p14:tracePt t="65938" x="5441950" y="914400"/>
          <p14:tracePt t="65955" x="5511800" y="914400"/>
          <p14:tracePt t="65971" x="5626100" y="914400"/>
          <p14:tracePt t="65989" x="5727700" y="914400"/>
          <p14:tracePt t="66005" x="5772150" y="914400"/>
          <p14:tracePt t="66021" x="5924550" y="895350"/>
          <p14:tracePt t="66039" x="6000750" y="882650"/>
          <p14:tracePt t="66054" x="6076950" y="863600"/>
          <p14:tracePt t="66071" x="6146800" y="844550"/>
          <p14:tracePt t="66090" x="6210300" y="838200"/>
          <p14:tracePt t="66104" x="6267450" y="825500"/>
          <p14:tracePt t="66121" x="6305550" y="825500"/>
          <p14:tracePt t="66138" x="6337300" y="819150"/>
          <p14:tracePt t="66154" x="6350000" y="819150"/>
          <p14:tracePt t="66171" x="6369050" y="819150"/>
          <p14:tracePt t="66188" x="6419850" y="800100"/>
          <p14:tracePt t="66205" x="6457950" y="781050"/>
          <p14:tracePt t="66221" x="6559550" y="736600"/>
          <p14:tracePt t="66238" x="6591300" y="723900"/>
          <p14:tracePt t="66254" x="6654800" y="698500"/>
          <p14:tracePt t="66298" x="6743700" y="660400"/>
          <p14:tracePt t="66351" x="6743700" y="654050"/>
          <p14:tracePt t="66359" x="6743700" y="647700"/>
          <p14:tracePt t="66366" x="6737350" y="635000"/>
          <p14:tracePt t="66375" x="6737350" y="628650"/>
          <p14:tracePt t="66388" x="6724650" y="615950"/>
          <p14:tracePt t="66405" x="6699250" y="590550"/>
          <p14:tracePt t="66421" x="6673850" y="571500"/>
          <p14:tracePt t="66438" x="6648450" y="552450"/>
          <p14:tracePt t="66459" x="6584950" y="514350"/>
          <p14:tracePt t="66477" x="6515100" y="495300"/>
          <p14:tracePt t="66488" x="6451600" y="482600"/>
          <p14:tracePt t="66505" x="6350000" y="469900"/>
          <p14:tracePt t="66511" x="6267450" y="463550"/>
          <p14:tracePt t="66522" x="6223000" y="457200"/>
          <p14:tracePt t="66539" x="6089650" y="450850"/>
          <p14:tracePt t="66555" x="6013450" y="450850"/>
          <p14:tracePt t="66572" x="5930900" y="463550"/>
          <p14:tracePt t="66589" x="5861050" y="488950"/>
          <p14:tracePt t="66606" x="5842000" y="514350"/>
          <p14:tracePt t="66621" x="5822950" y="539750"/>
          <p14:tracePt t="66638" x="5810250" y="565150"/>
          <p14:tracePt t="66655" x="5803900" y="590550"/>
          <p14:tracePt t="66676" x="5797550" y="628650"/>
          <p14:tracePt t="66690" x="5791200" y="654050"/>
          <p14:tracePt t="66709" x="5797550" y="698500"/>
          <p14:tracePt t="66722" x="5816600" y="755650"/>
          <p14:tracePt t="66739" x="5848350" y="819150"/>
          <p14:tracePt t="66755" x="5886450" y="869950"/>
          <p14:tracePt t="66772" x="5937250" y="914400"/>
          <p14:tracePt t="66789" x="6000750" y="946150"/>
          <p14:tracePt t="66810" x="6184900" y="958850"/>
          <p14:tracePt t="66822" x="6438900" y="958850"/>
          <p14:tracePt t="66839" x="6762750" y="952500"/>
          <p14:tracePt t="66860" x="7073900" y="908050"/>
          <p14:tracePt t="66872" x="7112000" y="895350"/>
          <p14:tracePt t="66889" x="7143750" y="869950"/>
          <p14:tracePt t="66905" x="7150100" y="857250"/>
          <p14:tracePt t="66939" x="7150100" y="850900"/>
          <p14:tracePt t="66995" x="7150100" y="844550"/>
          <p14:tracePt t="67000" x="7156450" y="844550"/>
          <p14:tracePt t="67022" x="7162800" y="838200"/>
          <p14:tracePt t="67039" x="7162800" y="825500"/>
          <p14:tracePt t="67055" x="7175500" y="787400"/>
          <p14:tracePt t="67073" x="7175500" y="762000"/>
          <p14:tracePt t="67093" x="7175500" y="736600"/>
          <p14:tracePt t="67106" x="7175500" y="711200"/>
          <p14:tracePt t="67122" x="7175500" y="685800"/>
          <p14:tracePt t="67139" x="7162800" y="660400"/>
          <p14:tracePt t="67155" x="7156450" y="641350"/>
          <p14:tracePt t="67172" x="7143750" y="622300"/>
          <p14:tracePt t="67189" x="7131050" y="603250"/>
          <p14:tracePt t="67206" x="7112000" y="590550"/>
          <p14:tracePt t="67222" x="7092950" y="577850"/>
          <p14:tracePt t="67239" x="7067550" y="577850"/>
          <p14:tracePt t="67256" x="7010400" y="603250"/>
          <p14:tracePt t="67277" x="6908800" y="660400"/>
          <p14:tracePt t="67289" x="6877050" y="679450"/>
          <p14:tracePt t="67306" x="6788150" y="736600"/>
          <p14:tracePt t="67326" x="6718300" y="762000"/>
          <p14:tracePt t="67341" x="6667500" y="781050"/>
          <p14:tracePt t="67360" x="6610350" y="793750"/>
          <p14:tracePt t="67372" x="6515100" y="806450"/>
          <p14:tracePt t="67389" x="6426200" y="812800"/>
          <p14:tracePt t="67406" x="6337300" y="812800"/>
          <p14:tracePt t="67422" x="6280150" y="812800"/>
          <p14:tracePt t="67439" x="6248400" y="800100"/>
          <p14:tracePt t="67456" x="6235700" y="787400"/>
          <p14:tracePt t="67559" x="6235700" y="800100"/>
          <p14:tracePt t="67565" x="6242050" y="812800"/>
          <p14:tracePt t="67573" x="6248400" y="831850"/>
          <p14:tracePt t="67589" x="6267450" y="869950"/>
          <p14:tracePt t="67608" x="6286500" y="895350"/>
          <p14:tracePt t="67623" x="6305550" y="920750"/>
          <p14:tracePt t="67641" x="6337300" y="946150"/>
          <p14:tracePt t="67656" x="6394450" y="971550"/>
          <p14:tracePt t="67673" x="6489700" y="996950"/>
          <p14:tracePt t="67690" x="6635750" y="996950"/>
          <p14:tracePt t="67706" x="6737350" y="990600"/>
          <p14:tracePt t="67723" x="6807200" y="977900"/>
          <p14:tracePt t="67740" x="6870700" y="965200"/>
          <p14:tracePt t="67756" x="6902450" y="952500"/>
          <p14:tracePt t="67773" x="6915150" y="946150"/>
          <p14:tracePt t="67774" x="6927850" y="946150"/>
          <p14:tracePt t="67791" x="6959600" y="939800"/>
          <p14:tracePt t="67807" x="7061200" y="927100"/>
          <p14:tracePt t="67823" x="7188200" y="914400"/>
          <p14:tracePt t="67839" x="7283450" y="908050"/>
          <p14:tracePt t="67856" x="7366000" y="908050"/>
          <p14:tracePt t="67873" x="7423150" y="901700"/>
          <p14:tracePt t="67889" x="7480300" y="901700"/>
          <p14:tracePt t="67906" x="7537450" y="908050"/>
          <p14:tracePt t="67923" x="7581900" y="914400"/>
          <p14:tracePt t="67940" x="7639050" y="914400"/>
          <p14:tracePt t="67956" x="7696200" y="920750"/>
          <p14:tracePt t="67973" x="7791450" y="920750"/>
          <p14:tracePt t="67990" x="7861300" y="908050"/>
          <p14:tracePt t="68009" x="7931150" y="876300"/>
          <p14:tracePt t="68023" x="7943850" y="869950"/>
          <p14:tracePt t="68024" x="7950200" y="863600"/>
          <p14:tracePt t="68039" x="7956550" y="850900"/>
          <p14:tracePt t="68056" x="7956550" y="838200"/>
          <p14:tracePt t="68073" x="7956550" y="831850"/>
          <p14:tracePt t="68090" x="7956550" y="825500"/>
          <p14:tracePt t="68106" x="7950200" y="819150"/>
          <p14:tracePt t="68123" x="7943850" y="806450"/>
          <p14:tracePt t="68141" x="7931150" y="800100"/>
          <p14:tracePt t="68156" x="7918450" y="787400"/>
          <p14:tracePt t="68173" x="7912100" y="781050"/>
          <p14:tracePt t="68290" x="7912100" y="774700"/>
          <p14:tracePt t="68481" x="7924800" y="774700"/>
          <p14:tracePt t="68490" x="7937500" y="774700"/>
          <p14:tracePt t="68507" x="7950200" y="787400"/>
          <p14:tracePt t="68523" x="7988300" y="812800"/>
          <p14:tracePt t="68524" x="8001000" y="819150"/>
          <p14:tracePt t="68541" x="8045450" y="850900"/>
          <p14:tracePt t="68557" x="8096250" y="869950"/>
          <p14:tracePt t="68574" x="8178800" y="895350"/>
          <p14:tracePt t="68591" x="8324850" y="914400"/>
          <p14:tracePt t="68607" x="8413750" y="914400"/>
          <p14:tracePt t="68624" x="8528050" y="914400"/>
          <p14:tracePt t="68641" x="8629650" y="901700"/>
          <p14:tracePt t="68657" x="8705850" y="876300"/>
          <p14:tracePt t="68674" x="8743950" y="863600"/>
          <p14:tracePt t="68690" x="8750300" y="850900"/>
          <p14:tracePt t="68842" x="8756650" y="844550"/>
          <p14:tracePt t="68858" x="8763000" y="831850"/>
          <p14:tracePt t="68874" x="8775700" y="819150"/>
          <p14:tracePt t="68890" x="8794750" y="800100"/>
          <p14:tracePt t="68907" x="8851900" y="781050"/>
          <p14:tracePt t="68924" x="8896350" y="774700"/>
          <p14:tracePt t="68941" x="8934450" y="768350"/>
          <p14:tracePt t="68957" x="8953500" y="768350"/>
          <p14:tracePt t="68975" x="8966200" y="768350"/>
          <p14:tracePt t="69237" x="8966200" y="774700"/>
          <p14:tracePt t="69244" x="8966200" y="781050"/>
          <p14:tracePt t="69257" x="8966200" y="787400"/>
          <p14:tracePt t="69291" x="8972550" y="793750"/>
          <p14:tracePt t="69324" x="8978900" y="800100"/>
          <p14:tracePt t="69342" x="8985250" y="806450"/>
          <p14:tracePt t="69357" x="9010650" y="812800"/>
          <p14:tracePt t="69374" x="9067800" y="831850"/>
          <p14:tracePt t="69391" x="9150350" y="838200"/>
          <p14:tracePt t="69410" x="9239250" y="844550"/>
          <p14:tracePt t="69424" x="9290050" y="844550"/>
          <p14:tracePt t="69441" x="9347200" y="831850"/>
          <p14:tracePt t="69457" x="9366250" y="831850"/>
          <p14:tracePt t="69475" x="9372600" y="825500"/>
          <p14:tracePt t="69511" x="9372600" y="819150"/>
          <p14:tracePt t="69526" x="9372600" y="812800"/>
          <p14:tracePt t="69890" x="9372600" y="806450"/>
          <p14:tracePt t="69897" x="9372600" y="800100"/>
          <p14:tracePt t="69908" x="9372600" y="793750"/>
          <p14:tracePt t="69925" x="9372600" y="781050"/>
          <p14:tracePt t="69943" x="9378950" y="755650"/>
          <p14:tracePt t="69960" x="9385300" y="742950"/>
          <p14:tracePt t="70066" x="9385300" y="736600"/>
          <p14:tracePt t="70074" x="9385300" y="730250"/>
          <p14:tracePt t="70082" x="9385300" y="717550"/>
          <p14:tracePt t="70092" x="9385300" y="704850"/>
          <p14:tracePt t="70110" x="9385300" y="666750"/>
          <p14:tracePt t="70125" x="9385300" y="635000"/>
          <p14:tracePt t="70142" x="9385300" y="609600"/>
          <p14:tracePt t="70158" x="9372600" y="590550"/>
          <p14:tracePt t="70175" x="9366250" y="577850"/>
          <p14:tracePt t="70191" x="9359900" y="571500"/>
          <p14:tracePt t="70209" x="9321800" y="552450"/>
          <p14:tracePt t="70225" x="9302750" y="546100"/>
          <p14:tracePt t="70241" x="9232900" y="520700"/>
          <p14:tracePt t="70260" x="9169400" y="501650"/>
          <p14:tracePt t="70276" x="9105900" y="476250"/>
          <p14:tracePt t="70291" x="9023350" y="444500"/>
          <p14:tracePt t="70308" x="8940800" y="412750"/>
          <p14:tracePt t="70325" x="8839200" y="374650"/>
          <p14:tracePt t="70342" x="8750300" y="336550"/>
          <p14:tracePt t="70358" x="8655050" y="292100"/>
          <p14:tracePt t="70375" x="8591550" y="279400"/>
          <p14:tracePt t="70392" x="8534400" y="279400"/>
          <p14:tracePt t="70410" x="8483600" y="279400"/>
          <p14:tracePt t="70425" x="8413750" y="298450"/>
          <p14:tracePt t="70442" x="8337550" y="323850"/>
          <p14:tracePt t="70443" x="8318500" y="330200"/>
          <p14:tracePt t="70459" x="8286750" y="336550"/>
          <p14:tracePt t="70476" x="8242300" y="355600"/>
          <p14:tracePt t="70477" x="8229600" y="361950"/>
          <p14:tracePt t="70491" x="8210550" y="374650"/>
          <p14:tracePt t="70508" x="8191500" y="393700"/>
          <p14:tracePt t="70525" x="8185150" y="400050"/>
          <p14:tracePt t="70543" x="8172450" y="412750"/>
          <p14:tracePt t="70558" x="8166100" y="419100"/>
          <p14:tracePt t="70575" x="8159750" y="431800"/>
          <p14:tracePt t="70592" x="8147050" y="444500"/>
          <p14:tracePt t="70609" x="8140700" y="463550"/>
          <p14:tracePt t="70625" x="8121650" y="488950"/>
          <p14:tracePt t="70642" x="8108950" y="514350"/>
          <p14:tracePt t="70658" x="8083550" y="552450"/>
          <p14:tracePt t="70676" x="8070850" y="590550"/>
          <p14:tracePt t="70692" x="8051800" y="641350"/>
          <p14:tracePt t="70709" x="8045450" y="679450"/>
          <p14:tracePt t="70725" x="8039100" y="730250"/>
          <p14:tracePt t="70742" x="8032750" y="736600"/>
          <p14:tracePt t="70758" x="8032750" y="749300"/>
          <p14:tracePt t="70884" x="8026400" y="749300"/>
          <p14:tracePt t="70894" x="8020050" y="749300"/>
          <p14:tracePt t="70909" x="7994650" y="742950"/>
          <p14:tracePt t="70925" x="7969250" y="736600"/>
          <p14:tracePt t="70943" x="7962900" y="736600"/>
          <p14:tracePt t="71631" x="7962900" y="749300"/>
          <p14:tracePt t="71638" x="7969250" y="755650"/>
          <p14:tracePt t="71647" x="7981950" y="774700"/>
          <p14:tracePt t="71660" x="8013700" y="812800"/>
          <p14:tracePt t="71677" x="8045450" y="850900"/>
          <p14:tracePt t="71695" x="8077200" y="889000"/>
          <p14:tracePt t="71710" x="8096250" y="914400"/>
          <p14:tracePt t="71726" x="8115300" y="933450"/>
          <p14:tracePt t="71743" x="8121650" y="939800"/>
          <p14:tracePt t="71862" x="8128000" y="939800"/>
          <p14:tracePt t="71877" x="8128000" y="933450"/>
          <p14:tracePt t="71893" x="8134350" y="920750"/>
          <p14:tracePt t="71910" x="8140700" y="901700"/>
          <p14:tracePt t="71927" x="8147050" y="889000"/>
          <p14:tracePt t="72211" x="8153400" y="889000"/>
          <p14:tracePt t="72218" x="8159750" y="882650"/>
          <p14:tracePt t="72227" x="8166100" y="882650"/>
          <p14:tracePt t="72243" x="8172450" y="882650"/>
          <p14:tracePt t="72359" x="8178800" y="882650"/>
          <p14:tracePt t="72377" x="8197850" y="889000"/>
          <p14:tracePt t="72394" x="8216900" y="901700"/>
          <p14:tracePt t="72410" x="8229600" y="914400"/>
          <p14:tracePt t="72427" x="8235950" y="920750"/>
          <p14:tracePt t="72648" x="8229600" y="920750"/>
          <p14:tracePt t="72665" x="8223250" y="920750"/>
          <p14:tracePt t="72831" x="8216900" y="914400"/>
          <p14:tracePt t="72837" x="8216900" y="908050"/>
          <p14:tracePt t="73168" x="8223250" y="908050"/>
          <p14:tracePt t="73178" x="8235950" y="901700"/>
          <p14:tracePt t="73194" x="8305800" y="889000"/>
          <p14:tracePt t="73211" x="8375650" y="882650"/>
          <p14:tracePt t="73228" x="8439150" y="876300"/>
          <p14:tracePt t="73244" x="8496300" y="863600"/>
          <p14:tracePt t="73261" x="8547100" y="857250"/>
          <p14:tracePt t="73278" x="8585200" y="850900"/>
          <p14:tracePt t="73279" x="8604250" y="844550"/>
          <p14:tracePt t="73295" x="8616950" y="844550"/>
          <p14:tracePt t="73296" x="8642350" y="838200"/>
          <p14:tracePt t="73312" x="8693150" y="825500"/>
          <p14:tracePt t="73328" x="8724900" y="812800"/>
          <p14:tracePt t="73329" x="8743950" y="812800"/>
          <p14:tracePt t="73345" x="8775700" y="800100"/>
          <p14:tracePt t="73361" x="8801100" y="793750"/>
          <p14:tracePt t="73377" x="8820150" y="787400"/>
          <p14:tracePt t="73394" x="8839200" y="787400"/>
          <p14:tracePt t="73412" x="8864600" y="787400"/>
          <p14:tracePt t="73427" x="8896350" y="781050"/>
          <p14:tracePt t="73444" x="8959850" y="774700"/>
          <p14:tracePt t="73461" x="9004300" y="755650"/>
          <p14:tracePt t="73477" x="9055100" y="717550"/>
          <p14:tracePt t="73494" x="9099550" y="679450"/>
          <p14:tracePt t="73511" x="9131300" y="635000"/>
          <p14:tracePt t="73527" x="9156700" y="603250"/>
          <p14:tracePt t="73545" x="9182100" y="571500"/>
          <p14:tracePt t="73578" x="9182100" y="558800"/>
          <p14:tracePt t="73611" x="9169400" y="552450"/>
          <p14:tracePt t="73628" x="9156700" y="546100"/>
          <p14:tracePt t="73661" x="9156700" y="558800"/>
          <p14:tracePt t="73680" x="9182100" y="577850"/>
          <p14:tracePt t="73694" x="9232900" y="596900"/>
          <p14:tracePt t="73711" x="9302750" y="609600"/>
          <p14:tracePt t="73728" x="9410700" y="615950"/>
          <p14:tracePt t="73745" x="9486900" y="615950"/>
          <p14:tracePt t="73761" x="9563100" y="615950"/>
          <p14:tracePt t="73778" x="9652000" y="615950"/>
          <p14:tracePt t="73795" x="9779000" y="615950"/>
          <p14:tracePt t="73796" x="9855200" y="622300"/>
          <p14:tracePt t="73813" x="9975850" y="641350"/>
          <p14:tracePt t="73827" x="10128250" y="666750"/>
          <p14:tracePt t="73844" x="10223500" y="679450"/>
          <p14:tracePt t="73861" x="10248900" y="679450"/>
          <p14:tracePt t="73880" x="10267950" y="679450"/>
          <p14:tracePt t="73894" x="10306050" y="673100"/>
          <p14:tracePt t="73911" x="10363200" y="666750"/>
          <p14:tracePt t="73928" x="10433050" y="660400"/>
          <p14:tracePt t="73945" x="10502900" y="647700"/>
          <p14:tracePt t="73961" x="10541000" y="635000"/>
          <p14:tracePt t="73978" x="10560050" y="615950"/>
          <p14:tracePt t="73995" x="10566400" y="596900"/>
          <p14:tracePt t="74011" x="10553700" y="565150"/>
          <p14:tracePt t="74028" x="10521950" y="527050"/>
          <p14:tracePt t="74030" x="10502900" y="508000"/>
          <p14:tracePt t="74046" x="10458450" y="476250"/>
          <p14:tracePt t="74063" x="10407650" y="444500"/>
          <p14:tracePt t="74079" x="10356850" y="419100"/>
          <p14:tracePt t="74095" x="10306050" y="400050"/>
          <p14:tracePt t="74111" x="10229850" y="368300"/>
          <p14:tracePt t="74128" x="10153650" y="342900"/>
          <p14:tracePt t="74147" x="10083800" y="323850"/>
          <p14:tracePt t="74161" x="10013950" y="311150"/>
          <p14:tracePt t="74178" x="9982200" y="311150"/>
          <p14:tracePt t="74195" x="9944100" y="311150"/>
          <p14:tracePt t="74212" x="9906000" y="336550"/>
          <p14:tracePt t="74229" x="9861550" y="374650"/>
          <p14:tracePt t="74245" x="9817100" y="419100"/>
          <p14:tracePt t="74247" x="9798050" y="431800"/>
          <p14:tracePt t="74263" x="9766300" y="463550"/>
          <p14:tracePt t="74279" x="9734550" y="495300"/>
          <p14:tracePt t="74295" x="9721850" y="501650"/>
          <p14:tracePt t="74311" x="9677400" y="552450"/>
          <p14:tracePt t="74328" x="9658350" y="577850"/>
          <p14:tracePt t="74346" x="9645650" y="615950"/>
          <p14:tracePt t="74361" x="9639300" y="641350"/>
          <p14:tracePt t="74378" x="9632950" y="666750"/>
          <p14:tracePt t="74396" x="9632950" y="679450"/>
          <p14:tracePt t="74411" x="9639300" y="698500"/>
          <p14:tracePt t="74428" x="9658350" y="711200"/>
          <p14:tracePt t="74445" x="9709150" y="742950"/>
          <p14:tracePt t="74461" x="9753600" y="768350"/>
          <p14:tracePt t="74480" x="9836150" y="819150"/>
          <p14:tracePt t="74495" x="9886950" y="844550"/>
          <p14:tracePt t="74511" x="10001250" y="869950"/>
          <p14:tracePt t="74528" x="10045700" y="869950"/>
          <p14:tracePt t="74546" x="10064750" y="869950"/>
          <p14:tracePt t="74562" x="10090150" y="863600"/>
          <p14:tracePt t="74578" x="10128250" y="850900"/>
          <p14:tracePt t="74595" x="10172700" y="831850"/>
          <p14:tracePt t="74612" x="10236200" y="800100"/>
          <p14:tracePt t="74628" x="10325100" y="774700"/>
          <p14:tracePt t="74645" x="10394950" y="749300"/>
          <p14:tracePt t="74662" x="10426700" y="736600"/>
          <p14:tracePt t="74679" x="10452100" y="730250"/>
          <p14:tracePt t="74695" x="10477500" y="717550"/>
          <p14:tracePt t="74712" x="10509250" y="698500"/>
          <p14:tracePt t="74729" x="10547350" y="679450"/>
          <p14:tracePt t="74745" x="10560050" y="660400"/>
          <p14:tracePt t="74762" x="10572750" y="647700"/>
          <p14:tracePt t="74778" x="10579100" y="635000"/>
          <p14:tracePt t="74796" x="10585450" y="628650"/>
          <p14:tracePt t="74812" x="10585450" y="609600"/>
          <p14:tracePt t="74828" x="10585450" y="596900"/>
          <p14:tracePt t="74845" x="10585450" y="577850"/>
          <p14:tracePt t="74862" x="10585450" y="565150"/>
          <p14:tracePt t="74879" x="10579100" y="558800"/>
          <p14:tracePt t="74895" x="10572750" y="552450"/>
          <p14:tracePt t="74912" x="10566400" y="552450"/>
          <p14:tracePt t="74929" x="10547350" y="546100"/>
          <p14:tracePt t="74946" x="10496550" y="533400"/>
          <p14:tracePt t="74962" x="10433050" y="508000"/>
          <p14:tracePt t="74964" x="10382250" y="495300"/>
          <p14:tracePt t="74979" x="10350500" y="482600"/>
          <p14:tracePt t="74995" x="10236200" y="450850"/>
          <p14:tracePt t="75013" x="10153650" y="444500"/>
          <p14:tracePt t="75029" x="10064750" y="444500"/>
          <p14:tracePt t="75045" x="10001250" y="444500"/>
          <p14:tracePt t="75062" x="9918700" y="444500"/>
          <p14:tracePt t="75079" x="9880600" y="444500"/>
          <p14:tracePt t="75095" x="9874250" y="444500"/>
          <p14:tracePt t="75112" x="9867900" y="444500"/>
          <p14:tracePt t="75131" x="9855200" y="444500"/>
          <p14:tracePt t="75145" x="9848850" y="457200"/>
          <p14:tracePt t="75162" x="9836150" y="495300"/>
          <p14:tracePt t="75179" x="9804400" y="546100"/>
          <p14:tracePt t="75196" x="9779000" y="609600"/>
          <p14:tracePt t="75212" x="9766300" y="666750"/>
          <p14:tracePt t="75230" x="9798050" y="730250"/>
          <p14:tracePt t="75245" x="9855200" y="762000"/>
          <p14:tracePt t="75262" x="10026650" y="774700"/>
          <p14:tracePt t="75280" x="10210800" y="774700"/>
          <p14:tracePt t="75295" x="10433050" y="742950"/>
          <p14:tracePt t="75312" x="10579100" y="698500"/>
          <p14:tracePt t="75329" x="10661650" y="654050"/>
          <p14:tracePt t="75346" x="10744200" y="603250"/>
          <p14:tracePt t="75362" x="10801350" y="558800"/>
          <p14:tracePt t="75379" x="10839450" y="533400"/>
          <p14:tracePt t="75397" x="10845800" y="520700"/>
          <p14:tracePt t="75480" x="10845800" y="514350"/>
          <p14:tracePt t="75496" x="10826750" y="508000"/>
          <p14:tracePt t="75513" x="10801350" y="488950"/>
          <p14:tracePt t="75529" x="10775950" y="476250"/>
          <p14:tracePt t="75546" x="10756900" y="457200"/>
          <p14:tracePt t="75563" x="10737850" y="438150"/>
          <p14:tracePt t="75579" x="10731500" y="419100"/>
          <p14:tracePt t="75597" x="10725150" y="400050"/>
          <p14:tracePt t="75614" x="10737850" y="387350"/>
          <p14:tracePt t="75629" x="10826750" y="381000"/>
          <p14:tracePt t="75646" x="10941050" y="387350"/>
          <p14:tracePt t="75648" x="10979150" y="393700"/>
          <p14:tracePt t="75663" x="11049000" y="400050"/>
          <p14:tracePt t="75680" x="11099800" y="406400"/>
          <p14:tracePt t="75696" x="11125200" y="412750"/>
          <p14:tracePt t="75715" x="11131550" y="412750"/>
          <p14:tracePt t="75771" x="11131550" y="419100"/>
          <p14:tracePt t="75780" x="11131550" y="425450"/>
          <p14:tracePt t="75796" x="11118850" y="463550"/>
          <p14:tracePt t="75814" x="11099800" y="495300"/>
          <p14:tracePt t="75829" x="11087100" y="514350"/>
          <p14:tracePt t="75846" x="11080750" y="527050"/>
          <p14:tracePt t="75881" x="11074400" y="527050"/>
          <p14:tracePt t="75920" x="11074400" y="533400"/>
          <p14:tracePt t="75946" x="11068050" y="552450"/>
          <p14:tracePt t="75963" x="11061700" y="565150"/>
          <p14:tracePt t="75980" x="11055350" y="584200"/>
          <p14:tracePt t="75997" x="11049000" y="596900"/>
          <p14:tracePt t="76013" x="11049000" y="603250"/>
          <p14:tracePt t="76064" x="11055350" y="609600"/>
          <p14:tracePt t="76071" x="11068050" y="609600"/>
          <p14:tracePt t="76081" x="11106150" y="609600"/>
          <p14:tracePt t="76096" x="11220450" y="603250"/>
          <p14:tracePt t="76113" x="11315700" y="584200"/>
          <p14:tracePt t="76130" x="11379200" y="565150"/>
          <p14:tracePt t="76149" x="11398250" y="546100"/>
          <p14:tracePt t="76163" x="11404600" y="539750"/>
          <p14:tracePt t="76218" x="11398250" y="539750"/>
          <p14:tracePt t="76230" x="11391900" y="539750"/>
          <p14:tracePt t="76247" x="11353800" y="533400"/>
          <p14:tracePt t="76263" x="11322050" y="527050"/>
          <p14:tracePt t="76280" x="11315700" y="527050"/>
          <p14:tracePt t="80148" x="11309350" y="527050"/>
          <p14:tracePt t="80167" x="11258550" y="514350"/>
          <p14:tracePt t="80184" x="11195050" y="501650"/>
          <p14:tracePt t="80200" x="11144250" y="495300"/>
          <p14:tracePt t="80218" x="11125200" y="488950"/>
          <p14:tracePt t="80234" x="11093450" y="463550"/>
          <p14:tracePt t="80251" x="11055350" y="419100"/>
          <p14:tracePt t="80252" x="11023600" y="393700"/>
          <p14:tracePt t="80267" x="10934700" y="336550"/>
          <p14:tracePt t="80283" x="10871200" y="323850"/>
          <p14:tracePt t="80300" x="10661650" y="311150"/>
          <p14:tracePt t="80318" x="10471150" y="317500"/>
          <p14:tracePt t="80334" x="10388600" y="323850"/>
          <p14:tracePt t="80350" x="10140950" y="355600"/>
          <p14:tracePt t="80367" x="10026650" y="361950"/>
          <p14:tracePt t="80383" x="9906000" y="361950"/>
          <p14:tracePt t="80401" x="9785350" y="361950"/>
          <p14:tracePt t="80416" x="9582150" y="361950"/>
          <p14:tracePt t="80433" x="9334500" y="387350"/>
          <p14:tracePt t="80450" x="9144000" y="419100"/>
          <p14:tracePt t="80468" x="8972550" y="450850"/>
          <p14:tracePt t="80484" x="8826500" y="482600"/>
          <p14:tracePt t="80500" x="8629650" y="514350"/>
          <p14:tracePt t="80517" x="8147050" y="571500"/>
          <p14:tracePt t="80533" x="7715250" y="590550"/>
          <p14:tracePt t="80552" x="7251700" y="590550"/>
          <p14:tracePt t="80567" x="6864350" y="596900"/>
          <p14:tracePt t="80583" x="6483350" y="609600"/>
          <p14:tracePt t="80600" x="6216650" y="628650"/>
          <p14:tracePt t="80617" x="5880100" y="673100"/>
          <p14:tracePt t="80634" x="5473700" y="742950"/>
          <p14:tracePt t="80650" x="5035550" y="800100"/>
          <p14:tracePt t="80667" x="4464050" y="850900"/>
          <p14:tracePt t="80684" x="4000500" y="889000"/>
          <p14:tracePt t="80702" x="3594100" y="927100"/>
          <p14:tracePt t="80717" x="3263900" y="971550"/>
          <p14:tracePt t="80734" x="3054350" y="1009650"/>
          <p14:tracePt t="80750" x="2914650" y="1041400"/>
          <p14:tracePt t="80768" x="2832100" y="1079500"/>
          <p14:tracePt t="80783" x="2832100" y="1104900"/>
          <p14:tracePt t="80802" x="2863850" y="1130300"/>
          <p14:tracePt t="80817" x="2927350" y="1143000"/>
          <p14:tracePt t="80834" x="3009900" y="1162050"/>
          <p14:tracePt t="80850" x="3054350" y="1168400"/>
          <p14:tracePt t="80867" x="3067050" y="1174750"/>
          <p14:tracePt t="80884" x="3067050" y="1187450"/>
          <p14:tracePt t="80900" x="3067050" y="1200150"/>
          <p14:tracePt t="80917" x="3054350" y="1206500"/>
          <p14:tracePt t="80934" x="3028950" y="1206500"/>
          <p14:tracePt t="80951" x="3022600" y="1193800"/>
          <p14:tracePt t="80967" x="3009900" y="1174750"/>
          <p14:tracePt t="80984" x="2940050" y="1104900"/>
          <p14:tracePt t="80985" x="2889250" y="1073150"/>
          <p14:tracePt t="81001" x="2800350" y="1028700"/>
          <p14:tracePt t="81002" x="2717800" y="990600"/>
          <p14:tracePt t="81017" x="2476500" y="901700"/>
          <p14:tracePt t="81035" x="2292350" y="838200"/>
          <p14:tracePt t="81050" x="2120900" y="774700"/>
          <p14:tracePt t="81068" x="2025650" y="730250"/>
          <p14:tracePt t="81085" x="1987550" y="704850"/>
          <p14:tracePt t="81101" x="1968500" y="692150"/>
          <p14:tracePt t="81117" x="1962150" y="685800"/>
          <p14:tracePt t="81221" x="1968500" y="685800"/>
          <p14:tracePt t="81234" x="1974850" y="685800"/>
          <p14:tracePt t="81251" x="1981200" y="692150"/>
          <p14:tracePt t="81343" x="1987550" y="692150"/>
          <p14:tracePt t="82135" x="1987550" y="698500"/>
          <p14:tracePt t="82152" x="1987550" y="704850"/>
          <p14:tracePt t="82185" x="1987550" y="711200"/>
          <p14:tracePt t="82441" x="2000250" y="711200"/>
          <p14:tracePt t="82448" x="2019300" y="717550"/>
          <p14:tracePt t="82458" x="2051050" y="736600"/>
          <p14:tracePt t="82468" x="2108200" y="755650"/>
          <p14:tracePt t="82486" x="2178050" y="787400"/>
          <p14:tracePt t="82502" x="2260600" y="812800"/>
          <p14:tracePt t="82520" x="2368550" y="838200"/>
          <p14:tracePt t="82535" x="2425700" y="844550"/>
          <p14:tracePt t="82536" x="2463800" y="844550"/>
          <p14:tracePt t="82552" x="2540000" y="844550"/>
          <p14:tracePt t="82569" x="2635250" y="819150"/>
          <p14:tracePt t="82586" x="2698750" y="787400"/>
          <p14:tracePt t="82602" x="2743200" y="762000"/>
          <p14:tracePt t="82618" x="2794000" y="723900"/>
          <p14:tracePt t="82635" x="2825750" y="685800"/>
          <p14:tracePt t="82652" x="2851150" y="654050"/>
          <p14:tracePt t="82670" x="2870200" y="615950"/>
          <p14:tracePt t="82687" x="2882900" y="596900"/>
          <p14:tracePt t="82702" x="2895600" y="571500"/>
          <p14:tracePt t="82718" x="2901950" y="558800"/>
          <p14:tracePt t="82736" x="2901950" y="539750"/>
          <p14:tracePt t="82754" x="2895600" y="520700"/>
          <p14:tracePt t="82770" x="2889250" y="514350"/>
          <p14:tracePt t="82785" x="2863850" y="508000"/>
          <p14:tracePt t="82803" x="2851150" y="495300"/>
          <p14:tracePt t="82819" x="2825750" y="482600"/>
          <p14:tracePt t="82835" x="2787650" y="463550"/>
          <p14:tracePt t="82852" x="2743200" y="444500"/>
          <p14:tracePt t="82869" x="2705100" y="431800"/>
          <p14:tracePt t="82886" x="2635250" y="412750"/>
          <p14:tracePt t="82902" x="2590800" y="400050"/>
          <p14:tracePt t="82919" x="2546350" y="393700"/>
          <p14:tracePt t="82935" x="2527300" y="387350"/>
          <p14:tracePt t="82952" x="2495550" y="387350"/>
          <p14:tracePt t="82969" x="2470150" y="381000"/>
          <p14:tracePt t="82985" x="2451100" y="381000"/>
          <p14:tracePt t="83003" x="2413000" y="374650"/>
          <p14:tracePt t="83019" x="2406650" y="374650"/>
          <p14:tracePt t="83035" x="2368550" y="374650"/>
          <p14:tracePt t="83052" x="2305050" y="400050"/>
          <p14:tracePt t="83070" x="2247900" y="425450"/>
          <p14:tracePt t="83085" x="2203450" y="450850"/>
          <p14:tracePt t="83102" x="2184400" y="463550"/>
          <p14:tracePt t="83119" x="2171700" y="476250"/>
          <p14:tracePt t="83136" x="2165350" y="482600"/>
          <p14:tracePt t="83152" x="2159000" y="495300"/>
          <p14:tracePt t="83169" x="2152650" y="527050"/>
          <p14:tracePt t="83185" x="2139950" y="558800"/>
          <p14:tracePt t="83202" x="2120900" y="596900"/>
          <p14:tracePt t="83219" x="2114550" y="622300"/>
          <p14:tracePt t="83235" x="2108200" y="641350"/>
          <p14:tracePt t="83252" x="2108200" y="654050"/>
          <p14:tracePt t="83254" x="2101850" y="660400"/>
          <p14:tracePt t="83269" x="2101850" y="666750"/>
          <p14:tracePt t="83286" x="2101850" y="685800"/>
          <p14:tracePt t="83302" x="2095500" y="711200"/>
          <p14:tracePt t="83319" x="2082800" y="742950"/>
          <p14:tracePt t="83336" x="2076450" y="768350"/>
          <p14:tracePt t="83353" x="2070100" y="781050"/>
          <p14:tracePt t="83369" x="2063750" y="793750"/>
          <p14:tracePt t="83517" x="2063750" y="800100"/>
          <p14:tracePt t="83524" x="2063750" y="812800"/>
          <p14:tracePt t="83537" x="2070100" y="838200"/>
          <p14:tracePt t="83553" x="2095500" y="908050"/>
          <p14:tracePt t="83570" x="2114550" y="1022350"/>
          <p14:tracePt t="83586" x="2127250" y="1130300"/>
          <p14:tracePt t="83604" x="2133600" y="1270000"/>
          <p14:tracePt t="83619" x="2146300" y="1320800"/>
          <p14:tracePt t="83636" x="2216150" y="1428750"/>
          <p14:tracePt t="83653" x="2241550" y="1454150"/>
          <p14:tracePt t="83669" x="2254250" y="1466850"/>
          <p14:tracePt t="83687" x="2260600" y="1479550"/>
          <p14:tracePt t="83704" x="2266950" y="1485900"/>
          <p14:tracePt t="83719" x="2273300" y="1492250"/>
          <p14:tracePt t="83798" x="2279650" y="1492250"/>
          <p14:tracePt t="83820" x="2311400" y="1479550"/>
          <p14:tracePt t="83838" x="2362200" y="1460500"/>
          <p14:tracePt t="83853" x="2400300" y="1447800"/>
          <p14:tracePt t="83870" x="2425700" y="1441450"/>
          <p14:tracePt t="83886" x="2451100" y="1428750"/>
          <p14:tracePt t="83903" x="2476500" y="1422400"/>
          <p14:tracePt t="83919" x="2495550" y="1403350"/>
          <p14:tracePt t="83937" x="2514600" y="1390650"/>
          <p14:tracePt t="83953" x="2533650" y="1371600"/>
          <p14:tracePt t="83970" x="2552700" y="1352550"/>
          <p14:tracePt t="83988" x="2559050" y="1339850"/>
          <p14:tracePt t="84006" x="2571750" y="1314450"/>
          <p14:tracePt t="84020" x="2571750" y="1308100"/>
          <p14:tracePt t="84037" x="2578100" y="1295400"/>
          <p14:tracePt t="84053" x="2584450" y="1282700"/>
          <p14:tracePt t="84071" x="2590800" y="1270000"/>
          <p14:tracePt t="84087" x="2597150" y="1263650"/>
          <p14:tracePt t="84105" x="2603500" y="1250950"/>
          <p14:tracePt t="84120" x="2603500" y="1225550"/>
          <p14:tracePt t="84136" x="2603500" y="1200150"/>
          <p14:tracePt t="84154" x="2609850" y="1174750"/>
          <p14:tracePt t="84170" x="2641600" y="1143000"/>
          <p14:tracePt t="84186" x="2667000" y="1123950"/>
          <p14:tracePt t="84204" x="2686050" y="1111250"/>
          <p14:tracePt t="84220" x="2686050" y="1104900"/>
          <p14:tracePt t="84236" x="2686050" y="1098550"/>
          <p14:tracePt t="84253" x="2692400" y="1085850"/>
          <p14:tracePt t="84271" x="2698750" y="1054100"/>
          <p14:tracePt t="84288" x="2705100" y="1022350"/>
          <p14:tracePt t="84303" x="2705100" y="1009650"/>
          <p14:tracePt t="84320" x="2717800" y="958850"/>
          <p14:tracePt t="84338" x="2724150" y="908050"/>
          <p14:tracePt t="84353" x="2736850" y="882650"/>
          <p14:tracePt t="84370" x="2736850" y="863600"/>
          <p14:tracePt t="84387" x="2743200" y="838200"/>
          <p14:tracePt t="84404" x="2749550" y="819150"/>
          <p14:tracePt t="84420" x="2749550" y="800100"/>
          <p14:tracePt t="84436" x="2749550" y="793750"/>
          <p14:tracePt t="84475" x="2743200" y="793750"/>
          <p14:tracePt t="84487" x="2730500" y="787400"/>
          <p14:tracePt t="84503" x="2667000" y="774700"/>
          <p14:tracePt t="84520" x="2571750" y="755650"/>
          <p14:tracePt t="84537" x="2463800" y="736600"/>
          <p14:tracePt t="84539" x="2419350" y="730250"/>
          <p14:tracePt t="84558" x="2349500" y="717550"/>
          <p14:tracePt t="84570" x="2279650" y="704850"/>
          <p14:tracePt t="84587" x="2228850" y="698500"/>
          <p14:tracePt t="84604" x="2203450" y="692150"/>
          <p14:tracePt t="84620" x="2190750" y="692150"/>
          <p14:tracePt t="84637" x="2178050" y="692150"/>
          <p14:tracePt t="84655" x="2120900" y="692150"/>
          <p14:tracePt t="84671" x="2063750" y="692150"/>
          <p14:tracePt t="84687" x="1981200" y="685800"/>
          <p14:tracePt t="84703" x="1917700" y="673100"/>
          <p14:tracePt t="84720" x="1892300" y="666750"/>
          <p14:tracePt t="84739" x="1873250" y="666750"/>
          <p14:tracePt t="84800" x="1866900" y="679450"/>
          <p14:tracePt t="84807" x="1866900" y="685800"/>
          <p14:tracePt t="84820" x="1854200" y="717550"/>
          <p14:tracePt t="84838" x="1854200" y="749300"/>
          <p14:tracePt t="84854" x="1860550" y="800100"/>
          <p14:tracePt t="84872" x="1879600" y="838200"/>
          <p14:tracePt t="84887" x="1892300" y="863600"/>
          <p14:tracePt t="84904" x="1917700" y="908050"/>
          <p14:tracePt t="84920" x="1943100" y="965200"/>
          <p14:tracePt t="84937" x="1962150" y="1022350"/>
          <p14:tracePt t="84954" x="1993900" y="1079500"/>
          <p14:tracePt t="84970" x="2038350" y="1143000"/>
          <p14:tracePt t="84987" x="2114550" y="1212850"/>
          <p14:tracePt t="85004" x="2235200" y="1282700"/>
          <p14:tracePt t="85021" x="2432050" y="1346200"/>
          <p14:tracePt t="85039" x="2540000" y="1358900"/>
          <p14:tracePt t="85054" x="2711450" y="1365250"/>
          <p14:tracePt t="85071" x="2876550" y="1365250"/>
          <p14:tracePt t="85087" x="3187700" y="1339850"/>
          <p14:tracePt t="85106" x="3524250" y="1301750"/>
          <p14:tracePt t="85121" x="3848100" y="1263650"/>
          <p14:tracePt t="85138" x="4254500" y="1231900"/>
          <p14:tracePt t="85155" x="4597400" y="1206500"/>
          <p14:tracePt t="85171" x="4851400" y="1174750"/>
          <p14:tracePt t="85189" x="5092700" y="1143000"/>
          <p14:tracePt t="85205" x="5245100" y="1117600"/>
          <p14:tracePt t="85221" x="5302250" y="1098550"/>
          <p14:tracePt t="85237" x="5340350" y="1092200"/>
          <p14:tracePt t="85254" x="5359400" y="1085850"/>
          <p14:tracePt t="85272" x="5365750" y="1085850"/>
          <p14:tracePt t="85366" x="5372100" y="1085850"/>
          <p14:tracePt t="85373" x="5378450" y="1085850"/>
          <p14:tracePt t="85389" x="5391150" y="1079500"/>
          <p14:tracePt t="85405" x="5435600" y="1085850"/>
          <p14:tracePt t="85421" x="5480050" y="1092200"/>
          <p14:tracePt t="85437" x="5511800" y="1104900"/>
          <p14:tracePt t="85454" x="5568950" y="1104900"/>
          <p14:tracePt t="85473" x="5664200" y="1111250"/>
          <p14:tracePt t="85487" x="5784850" y="1111250"/>
          <p14:tracePt t="85504" x="5911850" y="1098550"/>
          <p14:tracePt t="85521" x="6000750" y="1085850"/>
          <p14:tracePt t="85538" x="6051550" y="1073150"/>
          <p14:tracePt t="85554" x="6070600" y="1066800"/>
          <p14:tracePt t="85607" x="6064250" y="1066800"/>
          <p14:tracePt t="85638" x="6064250" y="1060450"/>
          <p14:tracePt t="85646" x="6076950" y="1054100"/>
          <p14:tracePt t="85656" x="6089650" y="1047750"/>
          <p14:tracePt t="85671" x="6159500" y="1016000"/>
          <p14:tracePt t="85688" x="6311900" y="990600"/>
          <p14:tracePt t="85704" x="6534150" y="977900"/>
          <p14:tracePt t="85721" x="6762750" y="971550"/>
          <p14:tracePt t="85739" x="6978650" y="971550"/>
          <p14:tracePt t="85755" x="7232650" y="971550"/>
          <p14:tracePt t="85771" x="7461250" y="977900"/>
          <p14:tracePt t="85788" x="7689850" y="990600"/>
          <p14:tracePt t="85805" x="7848600" y="996950"/>
          <p14:tracePt t="85821" x="7893050" y="996950"/>
          <p14:tracePt t="85860" x="7886700" y="990600"/>
          <p14:tracePt t="85872" x="7886700" y="984250"/>
          <p14:tracePt t="85888" x="7880350" y="977900"/>
          <p14:tracePt t="85904" x="7874000" y="977900"/>
          <p14:tracePt t="85921" x="7867650" y="977900"/>
          <p14:tracePt t="85939" x="7861300" y="977900"/>
          <p14:tracePt t="85955" x="7842250" y="977900"/>
          <p14:tracePt t="85973" x="7829550" y="977900"/>
          <p14:tracePt t="92801" x="7823200" y="977900"/>
          <p14:tracePt t="92810" x="7772400" y="977900"/>
          <p14:tracePt t="92827" x="7569200" y="939800"/>
          <p14:tracePt t="92845" x="7283450" y="984250"/>
          <p14:tracePt t="92862" x="7169150" y="1041400"/>
          <p14:tracePt t="92878" x="7143750" y="1073150"/>
          <p14:tracePt t="92879" x="7137400" y="1098550"/>
          <p14:tracePt t="92894" x="7131050" y="1117600"/>
          <p14:tracePt t="92895" x="7124700" y="1143000"/>
          <p14:tracePt t="92911" x="7099300" y="1193800"/>
          <p14:tracePt t="92927" x="7067550" y="1244600"/>
          <p14:tracePt t="92944" x="7010400" y="1320800"/>
          <p14:tracePt t="92960" x="6908800" y="1403350"/>
          <p14:tracePt t="92977" x="6788150" y="1485900"/>
          <p14:tracePt t="92995" x="6604000" y="1581150"/>
          <p14:tracePt t="93011" x="6464300" y="1651000"/>
          <p14:tracePt t="93027" x="6337300" y="1701800"/>
          <p14:tracePt t="93044" x="6254750" y="1727200"/>
          <p14:tracePt t="93061" x="6102350" y="1778000"/>
          <p14:tracePt t="93080" x="5975350" y="1797050"/>
          <p14:tracePt t="93094" x="5911850" y="1803400"/>
          <p14:tracePt t="93112" x="5670550" y="1797050"/>
          <p14:tracePt t="93127" x="5524500" y="1784350"/>
          <p14:tracePt t="93146" x="5410200" y="1771650"/>
          <p14:tracePt t="93161" x="5340350" y="1758950"/>
          <p14:tracePt t="93177" x="5314950" y="1752600"/>
          <p14:tracePt t="93240" x="5308600" y="1752600"/>
          <p14:tracePt t="93265" x="5308600" y="1746250"/>
          <p14:tracePt t="93271" x="5302250" y="1739900"/>
          <p14:tracePt t="93294" x="5289550" y="1727200"/>
          <p14:tracePt t="93311" x="5226050" y="1682750"/>
          <p14:tracePt t="93327" x="5130800" y="1644650"/>
          <p14:tracePt t="93345" x="5010150" y="1612900"/>
          <p14:tracePt t="93362" x="4845050" y="1574800"/>
          <p14:tracePt t="93377" x="4686300" y="1536700"/>
          <p14:tracePt t="93394" x="4546600" y="1504950"/>
          <p14:tracePt t="93411" x="4521200" y="1492250"/>
          <p14:tracePt t="93427" x="4521200" y="1479550"/>
          <p14:tracePt t="93444" x="4527550" y="1466850"/>
          <p14:tracePt t="93461" x="4552950" y="1460500"/>
          <p14:tracePt t="93480" x="4572000" y="1460500"/>
          <p14:tracePt t="93511" x="4578350" y="1466850"/>
          <p14:tracePt t="93527" x="4591050" y="1479550"/>
          <p14:tracePt t="93545" x="4597400" y="1492250"/>
          <p14:tracePt t="93561" x="4622800" y="1511300"/>
          <p14:tracePt t="93578" x="4654550" y="1524000"/>
          <p14:tracePt t="93595" x="4699000" y="1530350"/>
          <p14:tracePt t="93611" x="4749800" y="1536700"/>
          <p14:tracePt t="93628" x="4781550" y="1543050"/>
          <p14:tracePt t="93644" x="4806950" y="1543050"/>
          <p14:tracePt t="93646" x="4819650" y="1543050"/>
          <p14:tracePt t="93661" x="4826000" y="1543050"/>
          <p14:tracePt t="93678" x="4838700" y="1536700"/>
          <p14:tracePt t="93694" x="4851400" y="1530350"/>
          <p14:tracePt t="93712" x="4876800" y="1517650"/>
          <p14:tracePt t="93728" x="4902200" y="1504950"/>
          <p14:tracePt t="93745" x="4921250" y="1485900"/>
          <p14:tracePt t="93761" x="4933950" y="1479550"/>
          <p14:tracePt t="93778" x="4933950" y="1473200"/>
          <p14:tracePt t="93983" x="4927600" y="1473200"/>
          <p14:tracePt t="93990" x="4921250" y="1466850"/>
          <p14:tracePt t="94012" x="4914900" y="1466850"/>
          <p14:tracePt t="94030" x="4895850" y="1466850"/>
          <p14:tracePt t="94045" x="4889500" y="1473200"/>
          <p14:tracePt t="94062" x="4883150" y="1479550"/>
          <p14:tracePt t="94079" x="4857750" y="1492250"/>
          <p14:tracePt t="94095" x="4851400" y="1498600"/>
          <p14:tracePt t="94111" x="4845050" y="1498600"/>
          <p14:tracePt t="94240" x="4838700" y="1498600"/>
          <p14:tracePt t="94247" x="4838700" y="1485900"/>
          <p14:tracePt t="94262" x="4838700" y="1479550"/>
          <p14:tracePt t="94279" x="4819650" y="1428750"/>
          <p14:tracePt t="94296" x="4800600" y="1390650"/>
          <p14:tracePt t="94313" x="4775200" y="1346200"/>
          <p14:tracePt t="94328" x="4749800" y="1314450"/>
          <p14:tracePt t="94346" x="4737100" y="1295400"/>
          <p14:tracePt t="94362" x="4730750" y="1295400"/>
          <p14:tracePt t="94379" x="4730750" y="1289050"/>
          <p14:tracePt t="94475" x="4730750" y="1301750"/>
          <p14:tracePt t="94482" x="4730750" y="1314450"/>
          <p14:tracePt t="94495" x="4730750" y="1339850"/>
          <p14:tracePt t="94512" x="4730750" y="1390650"/>
          <p14:tracePt t="94529" x="4730750" y="1416050"/>
          <p14:tracePt t="94546" x="4730750" y="1441450"/>
          <p14:tracePt t="94562" x="4730750" y="1447800"/>
          <p14:tracePt t="94578" x="4737100" y="1454150"/>
          <p14:tracePt t="94683" x="4743450" y="1447800"/>
          <p14:tracePt t="94690" x="4749800" y="1428750"/>
          <p14:tracePt t="94698" x="4749800" y="1416050"/>
          <p14:tracePt t="94712" x="4756150" y="1397000"/>
          <p14:tracePt t="94729" x="4756150" y="1365250"/>
          <p14:tracePt t="94745" x="4762500" y="1358900"/>
          <p14:tracePt t="94762" x="4775200" y="1339850"/>
          <p14:tracePt t="94779" x="4845050" y="1333500"/>
          <p14:tracePt t="94798" x="4927600" y="1339850"/>
          <p14:tracePt t="94812" x="5035550" y="1358900"/>
          <p14:tracePt t="94829" x="5175250" y="1384300"/>
          <p14:tracePt t="94845" x="5283200" y="1397000"/>
          <p14:tracePt t="94862" x="5365750" y="1403350"/>
          <p14:tracePt t="94879" x="5435600" y="1403350"/>
          <p14:tracePt t="94895" x="5537200" y="1403350"/>
          <p14:tracePt t="94912" x="5797550" y="1403350"/>
          <p14:tracePt t="94929" x="6121400" y="1403350"/>
          <p14:tracePt t="94948" x="6477000" y="1390650"/>
          <p14:tracePt t="94962" x="6883400" y="1377950"/>
          <p14:tracePt t="94980" x="7378700" y="1365250"/>
          <p14:tracePt t="94995" x="7588250" y="1352550"/>
          <p14:tracePt t="95013" x="7747000" y="1339850"/>
          <p14:tracePt t="95029" x="7874000" y="1339850"/>
          <p14:tracePt t="95045" x="8039100" y="1352550"/>
          <p14:tracePt t="95062" x="8210550" y="1377950"/>
          <p14:tracePt t="95079" x="8375650" y="1397000"/>
          <p14:tracePt t="95097" x="8470900" y="1403350"/>
          <p14:tracePt t="95112" x="8502650" y="1403350"/>
          <p14:tracePt t="95131" x="8502650" y="1397000"/>
          <p14:tracePt t="95145" x="8509000" y="1384300"/>
          <p14:tracePt t="95162" x="8521700" y="1371600"/>
          <p14:tracePt t="95179" x="8521700" y="1365250"/>
          <p14:tracePt t="95214" x="8521700" y="1358900"/>
          <p14:tracePt t="95246" x="8477250" y="1352550"/>
          <p14:tracePt t="95262" x="8439150" y="1352550"/>
          <p14:tracePt t="95280" x="8343900" y="1358900"/>
          <p14:tracePt t="95296" x="8223250" y="1371600"/>
          <p14:tracePt t="95312" x="8020050" y="1377950"/>
          <p14:tracePt t="95329" x="7759700" y="1384300"/>
          <p14:tracePt t="95347" x="7442200" y="1384300"/>
          <p14:tracePt t="95362" x="7023100" y="1377950"/>
          <p14:tracePt t="95379" x="6667500" y="1371600"/>
          <p14:tracePt t="95396" x="6299200" y="1352550"/>
          <p14:tracePt t="95413" x="6051550" y="1339850"/>
          <p14:tracePt t="95429" x="5803900" y="1327150"/>
          <p14:tracePt t="95446" x="5613400" y="1327150"/>
          <p14:tracePt t="95463" x="5480050" y="1333500"/>
          <p14:tracePt t="95480" x="5251450" y="1358900"/>
          <p14:tracePt t="95496" x="5175250" y="1371600"/>
          <p14:tracePt t="95512" x="5137150" y="1377950"/>
          <p14:tracePt t="95531" x="5130800" y="1384300"/>
          <p14:tracePt t="95675" x="5124450" y="1384300"/>
          <p14:tracePt t="95795" x="5130800" y="1377950"/>
          <p14:tracePt t="95813" x="5137150" y="1371600"/>
          <p14:tracePt t="95830" x="5149850" y="1365250"/>
          <p14:tracePt t="95847" x="5156200" y="1358900"/>
          <p14:tracePt t="95863" x="5162550" y="1352550"/>
          <p14:tracePt t="95924" x="5168900" y="1352550"/>
          <p14:tracePt t="96012" x="5175250" y="1352550"/>
          <p14:tracePt t="96020" x="5181600" y="1352550"/>
          <p14:tracePt t="96030" x="5187950" y="1352550"/>
          <p14:tracePt t="96047" x="5207000" y="1358900"/>
          <p14:tracePt t="96064" x="5213350" y="1371600"/>
          <p14:tracePt t="96081" x="5219700" y="1384300"/>
          <p14:tracePt t="96096" x="5219700" y="1390650"/>
          <p14:tracePt t="96113" x="5219700" y="1397000"/>
          <p14:tracePt t="96130" x="5213350" y="1403350"/>
          <p14:tracePt t="96149" x="5200650" y="1409700"/>
          <p14:tracePt t="96163" x="5194300" y="1409700"/>
          <p14:tracePt t="96262" x="5194300" y="1403350"/>
          <p14:tracePt t="96280" x="5194300" y="1397000"/>
          <p14:tracePt t="96297" x="5194300" y="1384300"/>
          <p14:tracePt t="96313" x="5207000" y="1371600"/>
          <p14:tracePt t="96330" x="5226050" y="1358900"/>
          <p14:tracePt t="96347" x="5251450" y="1339850"/>
          <p14:tracePt t="96364" x="5276850" y="1327150"/>
          <p14:tracePt t="96382" x="5302250" y="1320800"/>
          <p14:tracePt t="96397" x="5308600" y="1320800"/>
          <p14:tracePt t="96413" x="5321300" y="1320800"/>
          <p14:tracePt t="96430" x="5327650" y="1320800"/>
          <p14:tracePt t="96447" x="5340350" y="1320800"/>
          <p14:tracePt t="96463" x="5359400" y="1320800"/>
          <p14:tracePt t="96482" x="5365750" y="1320800"/>
          <p14:tracePt t="96532" x="5372100" y="1320800"/>
          <p14:tracePt t="96548" x="5384800" y="1320800"/>
          <p14:tracePt t="96563" x="5422900" y="1320800"/>
          <p14:tracePt t="96580" x="5467350" y="1320800"/>
          <p14:tracePt t="96597" x="5518150" y="1320800"/>
          <p14:tracePt t="96614" x="5588000" y="1320800"/>
          <p14:tracePt t="96630" x="5670550" y="1320800"/>
          <p14:tracePt t="96647" x="5753100" y="1320800"/>
          <p14:tracePt t="96664" x="5842000" y="1308100"/>
          <p14:tracePt t="96681" x="5911850" y="1301750"/>
          <p14:tracePt t="96697" x="5969000" y="1289050"/>
          <p14:tracePt t="96713" x="6007100" y="1276350"/>
          <p14:tracePt t="96733" x="6045200" y="1270000"/>
          <p14:tracePt t="96748" x="6051550" y="1270000"/>
          <p14:tracePt t="96977" x="6057900" y="1276350"/>
          <p14:tracePt t="97153" x="6064250" y="1276350"/>
          <p14:tracePt t="97169" x="6076950" y="1276350"/>
          <p14:tracePt t="97181" x="6096000" y="1276350"/>
          <p14:tracePt t="97198" x="6165850" y="1276350"/>
          <p14:tracePt t="97214" x="6254750" y="1276350"/>
          <p14:tracePt t="97216" x="6305550" y="1276350"/>
          <p14:tracePt t="97232" x="6432550" y="1270000"/>
          <p14:tracePt t="97248" x="6483350" y="1270000"/>
          <p14:tracePt t="97264" x="6667500" y="1270000"/>
          <p14:tracePt t="97281" x="6743700" y="1270000"/>
          <p14:tracePt t="97298" x="6794500" y="1270000"/>
          <p14:tracePt t="97314" x="6826250" y="1270000"/>
          <p14:tracePt t="97331" x="6845300" y="1263650"/>
          <p14:tracePt t="97348" x="6851650" y="1263650"/>
          <p14:tracePt t="97649" x="6858000" y="1263650"/>
          <p14:tracePt t="97769" x="6864350" y="1270000"/>
          <p14:tracePt t="97776" x="6870700" y="1270000"/>
          <p14:tracePt t="97784" x="6870700" y="1276350"/>
          <p14:tracePt t="97903" x="6870700" y="1282700"/>
          <p14:tracePt t="97910" x="6870700" y="1289050"/>
          <p14:tracePt t="97917" x="6877050" y="1295400"/>
          <p14:tracePt t="97948" x="6877050" y="1301750"/>
          <p14:tracePt t="98289" x="6889750" y="1301750"/>
          <p14:tracePt t="98298" x="6915150" y="1295400"/>
          <p14:tracePt t="98315" x="6997700" y="1289050"/>
          <p14:tracePt t="98332" x="7118350" y="1289050"/>
          <p14:tracePt t="98348" x="7239000" y="1295400"/>
          <p14:tracePt t="98365" x="7302500" y="1301750"/>
          <p14:tracePt t="98382" x="7327900" y="1301750"/>
          <p14:tracePt t="98399" x="7366000" y="1301750"/>
          <p14:tracePt t="98417" x="7378700" y="1301750"/>
          <p14:tracePt t="98432" x="7378700" y="1308100"/>
          <p14:tracePt t="98546" x="7385050" y="1308100"/>
          <p14:tracePt t="98565" x="7397750" y="1308100"/>
          <p14:tracePt t="98582" x="7416800" y="1314450"/>
          <p14:tracePt t="98599" x="7442200" y="1314450"/>
          <p14:tracePt t="98616" x="7493000" y="1327150"/>
          <p14:tracePt t="98632" x="7562850" y="1339850"/>
          <p14:tracePt t="98634" x="7600950" y="1339850"/>
          <p14:tracePt t="98649" x="7689850" y="1339850"/>
          <p14:tracePt t="98665" x="7766050" y="1339850"/>
          <p14:tracePt t="98682" x="7816850" y="1333500"/>
          <p14:tracePt t="98698" x="7854950" y="1327150"/>
          <p14:tracePt t="98715" x="7880350" y="1320800"/>
          <p14:tracePt t="98732" x="7893050" y="1308100"/>
          <p14:tracePt t="98749" x="7893050" y="1301750"/>
          <p14:tracePt t="98765" x="7899400" y="1295400"/>
          <p14:tracePt t="98782" x="7899400" y="1289050"/>
          <p14:tracePt t="98799" x="7899400" y="1270000"/>
          <p14:tracePt t="98815" x="7899400" y="1250950"/>
          <p14:tracePt t="98832" x="7899400" y="1219200"/>
          <p14:tracePt t="98849" x="7893050" y="1181100"/>
          <p14:tracePt t="98866" x="7886700" y="1149350"/>
          <p14:tracePt t="98883" x="7867650" y="1098550"/>
          <p14:tracePt t="98899" x="7854950" y="1073150"/>
          <p14:tracePt t="98915" x="7810500" y="1035050"/>
          <p14:tracePt t="98932" x="7759700" y="1003300"/>
          <p14:tracePt t="98950" x="7721600" y="990600"/>
          <p14:tracePt t="98965" x="7658100" y="977900"/>
          <p14:tracePt t="98982" x="7613650" y="965200"/>
          <p14:tracePt t="98999" x="7531100" y="958850"/>
          <p14:tracePt t="99016" x="7461250" y="952500"/>
          <p14:tracePt t="99032" x="7353300" y="952500"/>
          <p14:tracePt t="99049" x="7283450" y="958850"/>
          <p14:tracePt t="99065" x="7175500" y="990600"/>
          <p14:tracePt t="99083" x="7118350" y="1009650"/>
          <p14:tracePt t="99099" x="7067550" y="1047750"/>
          <p14:tracePt t="99115" x="7042150" y="1079500"/>
          <p14:tracePt t="99133" x="7042150" y="1111250"/>
          <p14:tracePt t="99149" x="7042150" y="1143000"/>
          <p14:tracePt t="99166" x="7054850" y="1168400"/>
          <p14:tracePt t="99182" x="7073900" y="1181100"/>
          <p14:tracePt t="99199" x="7131050" y="1200150"/>
          <p14:tracePt t="99216" x="7188200" y="1206500"/>
          <p14:tracePt t="99232" x="7245350" y="1206500"/>
          <p14:tracePt t="99249" x="7277100" y="1206500"/>
          <p14:tracePt t="99266" x="7302500" y="1200150"/>
          <p14:tracePt t="99283" x="7321550" y="1200150"/>
          <p14:tracePt t="99429" x="7327900" y="1200150"/>
          <p14:tracePt t="99437" x="7334250" y="1200150"/>
          <p14:tracePt t="99449" x="7366000" y="1200150"/>
          <p14:tracePt t="99466" x="7448550" y="1219200"/>
          <p14:tracePt t="99484" x="7607300" y="1257300"/>
          <p14:tracePt t="99500" x="7727950" y="1282700"/>
          <p14:tracePt t="99516" x="7848600" y="1301750"/>
          <p14:tracePt t="99534" x="7950200" y="1308100"/>
          <p14:tracePt t="99550" x="8051800" y="1308100"/>
          <p14:tracePt t="99566" x="8121650" y="1308100"/>
          <p14:tracePt t="99583" x="8166100" y="1301750"/>
          <p14:tracePt t="99600" x="8178800" y="1295400"/>
          <p14:tracePt t="99616" x="8191500" y="1295400"/>
          <p14:tracePt t="99632" x="8191500" y="1289050"/>
          <p14:tracePt t="99650" x="8197850" y="1289050"/>
          <p14:tracePt t="99754" x="8197850" y="1282700"/>
          <p14:tracePt t="99762" x="8191500" y="1270000"/>
          <p14:tracePt t="99771" x="8178800" y="1257300"/>
          <p14:tracePt t="99783" x="8166100" y="1244600"/>
          <p14:tracePt t="99799" x="8153400" y="1231900"/>
          <p14:tracePt t="99817" x="8147050" y="1225550"/>
          <p14:tracePt t="103025" x="8140700" y="1225550"/>
          <p14:tracePt t="103033" x="8128000" y="1238250"/>
          <p14:tracePt t="103052" x="8128000" y="1244600"/>
          <p14:tracePt t="103163" x="8121650" y="1244600"/>
          <p14:tracePt t="103173" x="8115300" y="1244600"/>
          <p14:tracePt t="103179" x="8102600" y="1250950"/>
          <p14:tracePt t="103187" x="8089900" y="1263650"/>
          <p14:tracePt t="103203" x="8115300" y="1371600"/>
          <p14:tracePt t="103219" x="8299450" y="1543050"/>
          <p14:tracePt t="103236" x="8509000" y="1631950"/>
          <p14:tracePt t="103253" x="8585200" y="1670050"/>
          <p14:tracePt t="103287" x="8521700" y="1670050"/>
          <p14:tracePt t="103302" x="8420100" y="1663700"/>
          <p14:tracePt t="103319" x="8274050" y="1651000"/>
          <p14:tracePt t="103336" x="8096250" y="1644650"/>
          <p14:tracePt t="103353" x="7969250" y="1644650"/>
          <p14:tracePt t="103369" x="7918450" y="1663700"/>
          <p14:tracePt t="103386" x="7912100" y="1663700"/>
          <p14:tracePt t="103419" x="7912100" y="1670050"/>
          <p14:tracePt t="103436" x="7880350" y="1676400"/>
          <p14:tracePt t="103453" x="7829550" y="1676400"/>
          <p14:tracePt t="103470" x="7766050" y="1676400"/>
          <p14:tracePt t="103486" x="7702550" y="1670050"/>
          <p14:tracePt t="103502" x="7639050" y="1651000"/>
          <p14:tracePt t="103519" x="7620000" y="1651000"/>
          <p14:tracePt t="103538" x="7613650" y="1644650"/>
          <p14:tracePt t="103553" x="7600950" y="1644650"/>
          <p14:tracePt t="103569" x="7594600" y="1638300"/>
          <p14:tracePt t="103586" x="7588250" y="1638300"/>
          <p14:tracePt t="103636" x="7594600" y="1612900"/>
          <p14:tracePt t="103654" x="7626350" y="1581150"/>
          <p14:tracePt t="103669" x="7651750" y="1555750"/>
          <p14:tracePt t="103686" x="7677150" y="1536700"/>
          <p14:tracePt t="103703" x="7689850" y="1530350"/>
          <p14:tracePt t="103755" x="7696200" y="1530350"/>
          <p14:tracePt t="103771" x="7715250" y="1517650"/>
          <p14:tracePt t="103786" x="7734300" y="1511300"/>
          <p14:tracePt t="103805" x="7804150" y="1504950"/>
          <p14:tracePt t="103820" x="7905750" y="1530350"/>
          <p14:tracePt t="103836" x="7975600" y="1549400"/>
          <p14:tracePt t="103853" x="8039100" y="1574800"/>
          <p14:tracePt t="103870" x="8096250" y="1593850"/>
          <p14:tracePt t="103886" x="8121650" y="1600200"/>
          <p14:tracePt t="103905" x="8147050" y="1600200"/>
          <p14:tracePt t="103920" x="8197850" y="1606550"/>
          <p14:tracePt t="103921" x="8210550" y="1606550"/>
          <p14:tracePt t="103939" x="8261350" y="1593850"/>
          <p14:tracePt t="103953" x="8280400" y="1574800"/>
          <p14:tracePt t="103955" x="8293100" y="1568450"/>
          <p14:tracePt t="103970" x="8299450" y="1562100"/>
          <p14:tracePt t="103986" x="8318500" y="1549400"/>
          <p14:tracePt t="104003" x="8318500" y="1530350"/>
          <p14:tracePt t="104020" x="8312150" y="1492250"/>
          <p14:tracePt t="104036" x="8286750" y="1447800"/>
          <p14:tracePt t="104053" x="8261350" y="1422400"/>
          <p14:tracePt t="104070" x="8216900" y="1377950"/>
          <p14:tracePt t="104087" x="8178800" y="1352550"/>
          <p14:tracePt t="104103" x="8134350" y="1327150"/>
          <p14:tracePt t="104120" x="8077200" y="1314450"/>
          <p14:tracePt t="104136" x="8051800" y="1314450"/>
          <p14:tracePt t="104153" x="8013700" y="1314450"/>
          <p14:tracePt t="104170" x="7988300" y="1314450"/>
          <p14:tracePt t="104172" x="7969250" y="1314450"/>
          <p14:tracePt t="104187" x="7956550" y="1314450"/>
          <p14:tracePt t="104188" x="7937500" y="1314450"/>
          <p14:tracePt t="104204" x="7874000" y="1308100"/>
          <p14:tracePt t="104220" x="7842250" y="1301750"/>
          <p14:tracePt t="104221" x="7816850" y="1295400"/>
          <p14:tracePt t="104238" x="7753350" y="1295400"/>
          <p14:tracePt t="104254" x="7696200" y="1295400"/>
          <p14:tracePt t="104270" x="7632700" y="1301750"/>
          <p14:tracePt t="104287" x="7600950" y="1320800"/>
          <p14:tracePt t="104303" x="7562850" y="1358900"/>
          <p14:tracePt t="104320" x="7543800" y="1384300"/>
          <p14:tracePt t="104337" x="7518400" y="1422400"/>
          <p14:tracePt t="104353" x="7505700" y="1441450"/>
          <p14:tracePt t="104370" x="7486650" y="1466850"/>
          <p14:tracePt t="104387" x="7486650" y="1479550"/>
          <p14:tracePt t="104404" x="7493000" y="1504950"/>
          <p14:tracePt t="104420" x="7543800" y="1555750"/>
          <p14:tracePt t="104437" x="7632700" y="1625600"/>
          <p14:tracePt t="104453" x="7759700" y="1714500"/>
          <p14:tracePt t="104470" x="7842250" y="1758950"/>
          <p14:tracePt t="104487" x="7950200" y="1790700"/>
          <p14:tracePt t="104503" x="8020050" y="1797050"/>
          <p14:tracePt t="104520" x="8121650" y="1797050"/>
          <p14:tracePt t="104537" x="8216900" y="1765300"/>
          <p14:tracePt t="104553" x="8286750" y="1733550"/>
          <p14:tracePt t="104570" x="8362950" y="1689100"/>
          <p14:tracePt t="104587" x="8407400" y="1657350"/>
          <p14:tracePt t="104604" x="8439150" y="1625600"/>
          <p14:tracePt t="104620" x="8451850" y="1606550"/>
          <p14:tracePt t="104637" x="8451850" y="1581150"/>
          <p14:tracePt t="104654" x="8420100" y="1536700"/>
          <p14:tracePt t="104671" x="8337550" y="1466850"/>
          <p14:tracePt t="104688" x="8147050" y="1358900"/>
          <p14:tracePt t="104703" x="7975600" y="1295400"/>
          <p14:tracePt t="104720" x="7835900" y="1244600"/>
          <p14:tracePt t="104737" x="7753350" y="1219200"/>
          <p14:tracePt t="104754" x="7727950" y="1219200"/>
          <p14:tracePt t="104770" x="7689850" y="1231900"/>
          <p14:tracePt t="104787" x="7645400" y="1263650"/>
          <p14:tracePt t="104805" x="7581900" y="1301750"/>
          <p14:tracePt t="104820" x="7531100" y="1346200"/>
          <p14:tracePt t="104837" x="7493000" y="1377950"/>
          <p14:tracePt t="104854" x="7480300" y="1397000"/>
          <p14:tracePt t="104870" x="7480300" y="1422400"/>
          <p14:tracePt t="104888" x="7499350" y="1466850"/>
          <p14:tracePt t="104904" x="7524750" y="1504950"/>
          <p14:tracePt t="104921" x="7575550" y="1536700"/>
          <p14:tracePt t="104922" x="7594600" y="1543050"/>
          <p14:tracePt t="104937" x="7620000" y="1549400"/>
          <p14:tracePt t="104956" x="7696200" y="1549400"/>
          <p14:tracePt t="104970" x="7772400" y="1536700"/>
          <p14:tracePt t="104987" x="7848600" y="1511300"/>
          <p14:tracePt t="105004" x="7893050" y="1485900"/>
          <p14:tracePt t="105021" x="7950200" y="1460500"/>
          <p14:tracePt t="105037" x="7981950" y="1447800"/>
          <p14:tracePt t="105054" x="7988300" y="1441450"/>
          <p14:tracePt t="105104" x="8001000" y="1435100"/>
          <p14:tracePt t="105121" x="8045450" y="1422400"/>
          <p14:tracePt t="105140" x="8121650" y="1416050"/>
          <p14:tracePt t="105156" x="8242300" y="1403350"/>
          <p14:tracePt t="105171" x="8432800" y="1403350"/>
          <p14:tracePt t="105187" x="8680450" y="1416050"/>
          <p14:tracePt t="105206" x="8940800" y="1416050"/>
          <p14:tracePt t="105221" x="9239250" y="1422400"/>
          <p14:tracePt t="105237" x="9594850" y="1416050"/>
          <p14:tracePt t="105254" x="9867900" y="1397000"/>
          <p14:tracePt t="105271" x="10179050" y="1358900"/>
          <p14:tracePt t="105288" x="10217150" y="1346200"/>
          <p14:tracePt t="105306" x="10223500" y="1339850"/>
          <p14:tracePt t="105355" x="10217150" y="1339850"/>
          <p14:tracePt t="105371" x="10217150" y="1333500"/>
          <p14:tracePt t="105421" x="10210800" y="1333500"/>
          <p14:tracePt t="105438" x="10198100" y="1333500"/>
          <p14:tracePt t="105454" x="10172700" y="1346200"/>
          <p14:tracePt t="105472" x="10140950" y="1358900"/>
          <p14:tracePt t="105488" x="10109200" y="1371600"/>
          <p14:tracePt t="105490" x="10096500" y="1377950"/>
          <p14:tracePt t="105504" x="10083800" y="1377950"/>
          <p14:tracePt t="105506" x="10071100" y="1377950"/>
          <p14:tracePt t="105522" x="10039350" y="1377950"/>
          <p14:tracePt t="105538" x="10007600" y="1377950"/>
          <p14:tracePt t="105554" x="9950450" y="1377950"/>
          <p14:tracePt t="105571" x="9886950" y="1371600"/>
          <p14:tracePt t="105588" x="9810750" y="1365250"/>
          <p14:tracePt t="105604" x="9721850" y="1365250"/>
          <p14:tracePt t="105621" x="9652000" y="1371600"/>
          <p14:tracePt t="105638" x="9588500" y="1384300"/>
          <p14:tracePt t="105654" x="9537700" y="1397000"/>
          <p14:tracePt t="105671" x="9505950" y="1403350"/>
          <p14:tracePt t="105688" x="9499600" y="1409700"/>
          <p14:tracePt t="105919" x="9493250" y="1409700"/>
          <p14:tracePt t="105926" x="9486900" y="1409700"/>
          <p14:tracePt t="105938" x="9474200" y="1409700"/>
          <p14:tracePt t="105955" x="9448800" y="1409700"/>
          <p14:tracePt t="105972" x="9436100" y="1409700"/>
          <p14:tracePt t="105988" x="9436100" y="1416050"/>
          <p14:tracePt t="106006" x="9429750" y="1422400"/>
          <p14:tracePt t="106115" x="9423400" y="1422400"/>
          <p14:tracePt t="106124" x="9423400" y="1428750"/>
          <p14:tracePt t="106138" x="9423400" y="1447800"/>
          <p14:tracePt t="106157" x="9417050" y="1473200"/>
          <p14:tracePt t="106172" x="9410700" y="1492250"/>
          <p14:tracePt t="106188" x="9410700" y="1517650"/>
          <p14:tracePt t="106205" x="9404350" y="1543050"/>
          <p14:tracePt t="106221" x="9404350" y="1587500"/>
          <p14:tracePt t="106238" x="9404350" y="1619250"/>
          <p14:tracePt t="106255" x="9404350" y="1657350"/>
          <p14:tracePt t="106272" x="9404350" y="1682750"/>
          <p14:tracePt t="106288" x="9404350" y="1701800"/>
          <p14:tracePt t="106305" x="9404350" y="1708150"/>
          <p14:tracePt t="106519" x="9404350" y="1701800"/>
          <p14:tracePt t="107155" x="9398000" y="1701800"/>
          <p14:tracePt t="107162" x="9391650" y="1701800"/>
          <p14:tracePt t="107173" x="9391650" y="1695450"/>
          <p14:tracePt t="107189" x="9378950" y="1695450"/>
          <p14:tracePt t="107206" x="9372600" y="1689100"/>
          <p14:tracePt t="107222" x="9353550" y="1676400"/>
          <p14:tracePt t="107239" x="9309100" y="1644650"/>
          <p14:tracePt t="107256" x="9245600" y="1619250"/>
          <p14:tracePt t="107273" x="9194800" y="1593850"/>
          <p14:tracePt t="107291" x="9118600" y="1568450"/>
          <p14:tracePt t="107306" x="9080500" y="1555750"/>
          <p14:tracePt t="107322" x="9061450" y="1543050"/>
          <p14:tracePt t="107340" x="9061450" y="1536700"/>
          <p14:tracePt t="107356" x="9048750" y="1524000"/>
          <p14:tracePt t="107372" x="9029700" y="1511300"/>
          <p14:tracePt t="107389" x="8991600" y="1479550"/>
          <p14:tracePt t="107408" x="8928100" y="1454150"/>
          <p14:tracePt t="107422" x="8858250" y="1422400"/>
          <p14:tracePt t="107439" x="8801100" y="1403350"/>
          <p14:tracePt t="107456" x="8737600" y="1377950"/>
          <p14:tracePt t="107473" x="8693150" y="1365250"/>
          <p14:tracePt t="107489" x="8655050" y="1352550"/>
          <p14:tracePt t="107506" x="8572500" y="1339850"/>
          <p14:tracePt t="107523" x="8477250" y="1327150"/>
          <p14:tracePt t="107524" x="8420100" y="1327150"/>
          <p14:tracePt t="107540" x="8299450" y="1327150"/>
          <p14:tracePt t="107556" x="8223250" y="1327150"/>
          <p14:tracePt t="107573" x="8140700" y="1327150"/>
          <p14:tracePt t="107589" x="8083550" y="1327150"/>
          <p14:tracePt t="107606" x="8045450" y="1327150"/>
          <p14:tracePt t="107623" x="8032750" y="1327150"/>
          <p14:tracePt t="107639" x="8013700" y="1327150"/>
          <p14:tracePt t="107656" x="7943850" y="1327150"/>
          <p14:tracePt t="107673" x="7848600" y="1320800"/>
          <p14:tracePt t="107690" x="7721600" y="1327150"/>
          <p14:tracePt t="107706" x="7670800" y="1339850"/>
          <p14:tracePt t="107723" x="7658100" y="1339850"/>
          <p14:tracePt t="107808" x="7651750" y="1339850"/>
          <p14:tracePt t="107823" x="7645400" y="1339850"/>
          <p14:tracePt t="107841" x="7645400" y="1333500"/>
          <p14:tracePt t="107856" x="7639050" y="1327150"/>
          <p14:tracePt t="107875" x="7626350" y="1301750"/>
          <p14:tracePt t="107890" x="7607300" y="1276350"/>
          <p14:tracePt t="107906" x="7581900" y="1250950"/>
          <p14:tracePt t="107923" x="7543800" y="1219200"/>
          <p14:tracePt t="107940" x="7473950" y="1187450"/>
          <p14:tracePt t="107958" x="7410450" y="1168400"/>
          <p14:tracePt t="107973" x="7353300" y="1155700"/>
          <p14:tracePt t="107990" x="7321550" y="1143000"/>
          <p14:tracePt t="108007" x="7283450" y="1130300"/>
          <p14:tracePt t="108023" x="7264400" y="1130300"/>
          <p14:tracePt t="108126" x="7258050" y="1143000"/>
          <p14:tracePt t="108133" x="7258050" y="1149350"/>
          <p14:tracePt t="108142" x="7258050" y="1174750"/>
          <p14:tracePt t="108156" x="7258050" y="1206500"/>
          <p14:tracePt t="108173" x="7258050" y="1231900"/>
          <p14:tracePt t="108190" x="7264400" y="1250950"/>
          <p14:tracePt t="108207" x="7283450" y="1276350"/>
          <p14:tracePt t="108223" x="7315200" y="1295400"/>
          <p14:tracePt t="108240" x="7359650" y="1314450"/>
          <p14:tracePt t="108256" x="7473950" y="1320800"/>
          <p14:tracePt t="108274" x="7613650" y="1320800"/>
          <p14:tracePt t="108290" x="7734300" y="1314450"/>
          <p14:tracePt t="108307" x="7848600" y="1301750"/>
          <p14:tracePt t="108324" x="7931150" y="1289050"/>
          <p14:tracePt t="108341" x="7994650" y="1276350"/>
          <p14:tracePt t="108357" x="8045450" y="1263650"/>
          <p14:tracePt t="108374" x="8058150" y="1257300"/>
          <p14:tracePt t="108375" x="8070850" y="1250950"/>
          <p14:tracePt t="108390" x="8096250" y="1238250"/>
          <p14:tracePt t="108407" x="8121650" y="1225550"/>
          <p14:tracePt t="108424" x="8134350" y="1219200"/>
          <p14:tracePt t="108441" x="8153400" y="1212850"/>
          <p14:tracePt t="108457" x="8166100" y="1206500"/>
          <p14:tracePt t="108474" x="8172450" y="1200150"/>
          <p14:tracePt t="108695" x="8159750" y="1187450"/>
          <p14:tracePt t="108703" x="8153400" y="1181100"/>
          <p14:tracePt t="108709" x="8147050" y="1181100"/>
          <p14:tracePt t="108724" x="8140700" y="1181100"/>
          <p14:tracePt t="117651" x="8134350" y="1174750"/>
          <p14:tracePt t="117658" x="8089900" y="1168400"/>
          <p14:tracePt t="117682" x="7899400" y="1143000"/>
          <p14:tracePt t="117698" x="7651750" y="1143000"/>
          <p14:tracePt t="117715" x="7620000" y="1143000"/>
          <p14:tracePt t="117731" x="7632700" y="1143000"/>
          <p14:tracePt t="117748" x="7677150" y="1155700"/>
          <p14:tracePt t="117765" x="7696200" y="1174750"/>
          <p14:tracePt t="117782" x="7588250" y="1187450"/>
          <p14:tracePt t="117798" x="7251700" y="1250950"/>
          <p14:tracePt t="117815" x="6851650" y="1377950"/>
          <p14:tracePt t="117832" x="6642100" y="1479550"/>
          <p14:tracePt t="117848" x="6654800" y="1511300"/>
          <p14:tracePt t="117864" x="6737350" y="1492250"/>
          <p14:tracePt t="117881" x="6838950" y="1422400"/>
          <p14:tracePt t="117898" x="6953250" y="1333500"/>
          <p14:tracePt t="117915" x="7023100" y="1250950"/>
          <p14:tracePt t="117916" x="7042150" y="1225550"/>
          <p14:tracePt t="117932" x="7080250" y="1149350"/>
          <p14:tracePt t="117950" x="7124700" y="1079500"/>
          <p14:tracePt t="117964" x="7156450" y="1035050"/>
          <p14:tracePt t="117981" x="7175500" y="1009650"/>
          <p14:tracePt t="117999" x="7188200" y="1003300"/>
          <p14:tracePt t="118015" x="7188200" y="996950"/>
          <p14:tracePt t="118048" x="7188200" y="1003300"/>
          <p14:tracePt t="118065" x="7188200" y="1009650"/>
          <p14:tracePt t="118082" x="7188200" y="1022350"/>
          <p14:tracePt t="118100" x="7188200" y="1041400"/>
          <p14:tracePt t="118174" x="7219950" y="1047750"/>
          <p14:tracePt t="118183" x="7245350" y="1054100"/>
          <p14:tracePt t="118198" x="7410450" y="1073150"/>
          <p14:tracePt t="118215" x="7651750" y="1098550"/>
          <p14:tracePt t="118231" x="7874000" y="1123950"/>
          <p14:tracePt t="118248" x="8013700" y="1130300"/>
          <p14:tracePt t="118265" x="8058150" y="1123950"/>
          <p14:tracePt t="118282" x="8058150" y="1092200"/>
          <p14:tracePt t="118298" x="8051800" y="1041400"/>
          <p14:tracePt t="118315" x="8020050" y="984250"/>
          <p14:tracePt t="118333" x="7988300" y="952500"/>
          <p14:tracePt t="118348" x="7988300" y="927100"/>
          <p14:tracePt t="118366" x="8001000" y="889000"/>
          <p14:tracePt t="118381" x="8001000" y="882650"/>
          <p14:tracePt t="118415" x="7962900" y="882650"/>
          <p14:tracePt t="118432" x="7848600" y="901700"/>
          <p14:tracePt t="118448" x="7696200" y="927100"/>
          <p14:tracePt t="118465" x="7588250" y="965200"/>
          <p14:tracePt t="118482" x="7550150" y="990600"/>
          <p14:tracePt t="118498" x="7537450" y="1009650"/>
          <p14:tracePt t="118515" x="7543800" y="1054100"/>
          <p14:tracePt t="118532" x="7575550" y="1123950"/>
          <p14:tracePt t="118549" x="7626350" y="1200150"/>
          <p14:tracePt t="118565" x="7683500" y="1250950"/>
          <p14:tracePt t="118582" x="7747000" y="1282700"/>
          <p14:tracePt t="118598" x="7823200" y="1295400"/>
          <p14:tracePt t="118616" x="7848600" y="1295400"/>
          <p14:tracePt t="118632" x="7880350" y="1289050"/>
          <p14:tracePt t="118649" x="7899400" y="1276350"/>
          <p14:tracePt t="118665" x="7918450" y="1270000"/>
          <p14:tracePt t="118682" x="7924800" y="1270000"/>
          <p14:tracePt t="118699" x="7937500" y="1270000"/>
          <p14:tracePt t="118715" x="7962900" y="1289050"/>
          <p14:tracePt t="118733" x="7981950" y="1301750"/>
          <p14:tracePt t="118749" x="8007350" y="1308100"/>
          <p14:tracePt t="118765" x="8039100" y="1314450"/>
          <p14:tracePt t="118782" x="8070850" y="1314450"/>
          <p14:tracePt t="118799" x="8102600" y="1308100"/>
          <p14:tracePt t="118815" x="8140700" y="1282700"/>
          <p14:tracePt t="118832" x="8166100" y="1257300"/>
          <p14:tracePt t="118849" x="8178800" y="1250950"/>
          <p14:tracePt t="118976" x="8178800" y="1244600"/>
          <p14:tracePt t="118986" x="8172450" y="1238250"/>
          <p14:tracePt t="118993" x="8159750" y="1219200"/>
          <p14:tracePt t="119002" x="8147050" y="1206500"/>
          <p14:tracePt t="119015" x="8128000" y="1181100"/>
          <p14:tracePt t="119032" x="8102600" y="1155700"/>
          <p14:tracePt t="119049" x="8089900" y="1136650"/>
          <p14:tracePt t="119065" x="8077200" y="1130300"/>
          <p14:tracePt t="119082" x="8064500" y="1123950"/>
          <p14:tracePt t="119099" x="8058150" y="1117600"/>
          <p14:tracePt t="119302" x="8058150" y="1111250"/>
          <p14:tracePt t="119408" x="8070850" y="1123950"/>
          <p14:tracePt t="119417" x="8089900" y="1136650"/>
          <p14:tracePt t="119433" x="8128000" y="1149350"/>
          <p14:tracePt t="119450" x="8159750" y="1162050"/>
          <p14:tracePt t="119466" x="8185150" y="1168400"/>
          <p14:tracePt t="119483" x="8191500" y="1168400"/>
          <p14:tracePt t="119552" x="8204200" y="1168400"/>
          <p14:tracePt t="119559" x="8210550" y="1168400"/>
          <p14:tracePt t="119566" x="8248650" y="1174750"/>
          <p14:tracePt t="119583" x="8350250" y="1181100"/>
          <p14:tracePt t="119600" x="8483600" y="1187450"/>
          <p14:tracePt t="119616" x="8578850" y="1200150"/>
          <p14:tracePt t="119633" x="8667750" y="1200150"/>
          <p14:tracePt t="119650" x="8724900" y="1200150"/>
          <p14:tracePt t="119666" x="8756650" y="1200150"/>
          <p14:tracePt t="119683" x="8775700" y="1193800"/>
          <p14:tracePt t="119700" x="8782050" y="1193800"/>
          <p14:tracePt t="119716" x="8782050" y="1187450"/>
          <p14:tracePt t="119766" x="8782050" y="1174750"/>
          <p14:tracePt t="119783" x="8782050" y="1162050"/>
          <p14:tracePt t="119800" x="8782050" y="1143000"/>
          <p14:tracePt t="119918" x="8775700" y="1136650"/>
          <p14:tracePt t="119928" x="8769350" y="1136650"/>
          <p14:tracePt t="119950" x="8737600" y="1117600"/>
          <p14:tracePt t="119966" x="8693150" y="1085850"/>
          <p14:tracePt t="119983" x="8623300" y="1041400"/>
          <p14:tracePt t="120000" x="8559800" y="990600"/>
          <p14:tracePt t="120016" x="8489950" y="939800"/>
          <p14:tracePt t="120035" x="8401050" y="882650"/>
          <p14:tracePt t="120050" x="8324850" y="857250"/>
          <p14:tracePt t="120068" x="8267700" y="850900"/>
          <p14:tracePt t="120070" x="8255000" y="850900"/>
          <p14:tracePt t="120084" x="8248650" y="850900"/>
          <p14:tracePt t="120100" x="8223250" y="857250"/>
          <p14:tracePt t="120116" x="8197850" y="882650"/>
          <p14:tracePt t="120133" x="8166100" y="920750"/>
          <p14:tracePt t="120150" x="8134350" y="971550"/>
          <p14:tracePt t="120166" x="8089900" y="1041400"/>
          <p14:tracePt t="120183" x="8058150" y="1092200"/>
          <p14:tracePt t="120184" x="8039100" y="1123950"/>
          <p14:tracePt t="120201" x="8013700" y="1181100"/>
          <p14:tracePt t="120216" x="8007350" y="1212850"/>
          <p14:tracePt t="120233" x="8013700" y="1238250"/>
          <p14:tracePt t="120250" x="8045450" y="1244600"/>
          <p14:tracePt t="120267" x="8147050" y="1250950"/>
          <p14:tracePt t="120283" x="8280400" y="1244600"/>
          <p14:tracePt t="120300" x="8375650" y="1231900"/>
          <p14:tracePt t="120317" x="8470900" y="1219200"/>
          <p14:tracePt t="120334" x="8528050" y="1206500"/>
          <p14:tracePt t="120350" x="8553450" y="1206500"/>
          <p14:tracePt t="120352" x="8553450" y="1200150"/>
          <p14:tracePt t="120367" x="8559800" y="1200150"/>
          <p14:tracePt t="120637" x="8553450" y="1193800"/>
          <p14:tracePt t="120643" x="8547100" y="1181100"/>
          <p14:tracePt t="120650" x="8540750" y="1168400"/>
          <p14:tracePt t="121360" x="8540750" y="1174750"/>
          <p14:tracePt t="121370" x="8540750" y="1181100"/>
          <p14:tracePt t="121377" x="8559800" y="1200150"/>
          <p14:tracePt t="121386" x="8585200" y="1231900"/>
          <p14:tracePt t="121401" x="8623300" y="1276350"/>
          <p14:tracePt t="121419" x="8636000" y="1308100"/>
          <p14:tracePt t="121435" x="8623300" y="1346200"/>
          <p14:tracePt t="121451" x="8591550" y="1390650"/>
          <p14:tracePt t="121468" x="8559800" y="1428750"/>
          <p14:tracePt t="121484" x="8528050" y="1466850"/>
          <p14:tracePt t="121501" x="8509000" y="1492250"/>
          <p14:tracePt t="121518" x="8483600" y="1504950"/>
          <p14:tracePt t="121535" x="8464550" y="1511300"/>
          <p14:tracePt t="121552" x="8451850" y="1511300"/>
          <p14:tracePt t="121567" x="8445500" y="1511300"/>
          <p14:tracePt t="121584" x="8432800" y="1511300"/>
          <p14:tracePt t="121603" x="8420100" y="1511300"/>
          <p14:tracePt t="121760" x="8420100" y="1517650"/>
          <p14:tracePt t="121766" x="8445500" y="1530350"/>
          <p14:tracePt t="121786" x="8470900" y="1543050"/>
          <p14:tracePt t="121801" x="8534400" y="1568450"/>
          <p14:tracePt t="121818" x="8623300" y="1587500"/>
          <p14:tracePt t="121835" x="8782050" y="1606550"/>
          <p14:tracePt t="121851" x="8902700" y="1606550"/>
          <p14:tracePt t="121868" x="9048750" y="1606550"/>
          <p14:tracePt t="121884" x="9150350" y="1587500"/>
          <p14:tracePt t="121901" x="9201150" y="1568450"/>
          <p14:tracePt t="121918" x="9239250" y="1543050"/>
          <p14:tracePt t="121935" x="9264650" y="1517650"/>
          <p14:tracePt t="121951" x="9271000" y="1492250"/>
          <p14:tracePt t="121968" x="9271000" y="1473200"/>
          <p14:tracePt t="121985" x="9264650" y="1428750"/>
          <p14:tracePt t="122004" x="9232900" y="1397000"/>
          <p14:tracePt t="122018" x="9201150" y="1377950"/>
          <p14:tracePt t="122036" x="9156700" y="1365250"/>
          <p14:tracePt t="122051" x="9055100" y="1346200"/>
          <p14:tracePt t="122068" x="8959850" y="1327150"/>
          <p14:tracePt t="122085" x="8832850" y="1308100"/>
          <p14:tracePt t="122102" x="8699500" y="1282700"/>
          <p14:tracePt t="122118" x="8534400" y="1250950"/>
          <p14:tracePt t="122135" x="8407400" y="1231900"/>
          <p14:tracePt t="122152" x="8267700" y="1212850"/>
          <p14:tracePt t="122169" x="8115300" y="1193800"/>
          <p14:tracePt t="122171" x="8007350" y="1181100"/>
          <p14:tracePt t="122186" x="7797800" y="1143000"/>
          <p14:tracePt t="122202" x="7639050" y="1123950"/>
          <p14:tracePt t="122219" x="7543800" y="1117600"/>
          <p14:tracePt t="122235" x="7499350" y="1111250"/>
          <p14:tracePt t="122251" x="7473950" y="1111250"/>
          <p14:tracePt t="122269" x="7442200" y="1123950"/>
          <p14:tracePt t="122285" x="7391400" y="1155700"/>
          <p14:tracePt t="122302" x="7315200" y="1193800"/>
          <p14:tracePt t="122318" x="7251700" y="1225550"/>
          <p14:tracePt t="122338" x="7188200" y="1263650"/>
          <p14:tracePt t="122352" x="7169150" y="1276350"/>
          <p14:tracePt t="122354" x="7156450" y="1282700"/>
          <p14:tracePt t="122368" x="7143750" y="1301750"/>
          <p14:tracePt t="122385" x="7137400" y="1320800"/>
          <p14:tracePt t="122404" x="7137400" y="1358900"/>
          <p14:tracePt t="122418" x="7169150" y="1403350"/>
          <p14:tracePt t="122435" x="7181850" y="1416050"/>
          <p14:tracePt t="122436" x="7213600" y="1441450"/>
          <p14:tracePt t="122452" x="7270750" y="1485900"/>
          <p14:tracePt t="122468" x="7315200" y="1517650"/>
          <p14:tracePt t="122485" x="7359650" y="1543050"/>
          <p14:tracePt t="122502" x="7385050" y="1562100"/>
          <p14:tracePt t="122518" x="7416800" y="1581150"/>
          <p14:tracePt t="122535" x="7448550" y="1593850"/>
          <p14:tracePt t="122552" x="7486650" y="1612900"/>
          <p14:tracePt t="122569" x="7524750" y="1625600"/>
          <p14:tracePt t="122585" x="7575550" y="1644650"/>
          <p14:tracePt t="122602" x="7651750" y="1676400"/>
          <p14:tracePt t="122619" x="7727950" y="1714500"/>
          <p14:tracePt t="122635" x="7772400" y="1739900"/>
          <p14:tracePt t="122652" x="7854950" y="1784350"/>
          <p14:tracePt t="122669" x="7912100" y="1803400"/>
          <p14:tracePt t="122685" x="7962900" y="1809750"/>
          <p14:tracePt t="122702" x="7981950" y="1809750"/>
          <p14:tracePt t="122719" x="8007350" y="1803400"/>
          <p14:tracePt t="122736" x="8026400" y="1797050"/>
          <p14:tracePt t="122752" x="8039100" y="1784350"/>
          <p14:tracePt t="122769" x="8045450" y="1784350"/>
          <p14:tracePt t="122785" x="8045450" y="1778000"/>
          <p14:tracePt t="122819" x="8051800" y="1778000"/>
          <p14:tracePt t="122835" x="8058150" y="1765300"/>
          <p14:tracePt t="122852" x="8058150" y="1758950"/>
          <p14:tracePt t="122869" x="8064500" y="1746250"/>
          <p14:tracePt t="122886" x="8077200" y="1720850"/>
          <p14:tracePt t="122902" x="8121650" y="1701800"/>
          <p14:tracePt t="122919" x="8178800" y="1695450"/>
          <p14:tracePt t="122936" x="8255000" y="1695450"/>
          <p14:tracePt t="122953" x="8343900" y="1701800"/>
          <p14:tracePt t="122969" x="8439150" y="1720850"/>
          <p14:tracePt t="122985" x="8521700" y="1746250"/>
          <p14:tracePt t="123003" x="8566150" y="1758950"/>
          <p14:tracePt t="123019" x="8616950" y="1771650"/>
          <p14:tracePt t="123035" x="8661400" y="1784350"/>
          <p14:tracePt t="123052" x="8693150" y="1784350"/>
          <p14:tracePt t="123070" x="8718550" y="1790700"/>
          <p14:tracePt t="123086" x="8737600" y="1790700"/>
          <p14:tracePt t="123102" x="8737600" y="1797050"/>
          <p14:tracePt t="123159" x="8743950" y="1797050"/>
          <p14:tracePt t="123169" x="8750300" y="1797050"/>
          <p14:tracePt t="123186" x="8820150" y="1822450"/>
          <p14:tracePt t="123203" x="9023350" y="1898650"/>
          <p14:tracePt t="123219" x="9080500" y="1917700"/>
          <p14:tracePt t="123237" x="9251950" y="1968500"/>
          <p14:tracePt t="123253" x="9290050" y="1974850"/>
          <p14:tracePt t="123269" x="9359900" y="1981200"/>
          <p14:tracePt t="123286" x="9455150" y="1981200"/>
          <p14:tracePt t="123304" x="9499600" y="1968500"/>
          <p14:tracePt t="123319" x="9525000" y="1955800"/>
          <p14:tracePt t="123337" x="9544050" y="1930400"/>
          <p14:tracePt t="123352" x="9556750" y="1892300"/>
          <p14:tracePt t="123369" x="9556750" y="1854200"/>
          <p14:tracePt t="123386" x="9556750" y="1809750"/>
          <p14:tracePt t="123403" x="9537700" y="1784350"/>
          <p14:tracePt t="123419" x="9512300" y="1746250"/>
          <p14:tracePt t="123436" x="9486900" y="1720850"/>
          <p14:tracePt t="123437" x="9474200" y="1708150"/>
          <p14:tracePt t="123453" x="9455150" y="1695450"/>
          <p14:tracePt t="123470" x="9391650" y="1651000"/>
          <p14:tracePt t="123486" x="9340850" y="1619250"/>
          <p14:tracePt t="123503" x="9283700" y="1587500"/>
          <p14:tracePt t="123519" x="9226550" y="1555750"/>
          <p14:tracePt t="123537" x="9175750" y="1524000"/>
          <p14:tracePt t="123553" x="9118600" y="1504950"/>
          <p14:tracePt t="123569" x="9055100" y="1479550"/>
          <p14:tracePt t="123586" x="9010650" y="1473200"/>
          <p14:tracePt t="123603" x="8934450" y="1454150"/>
          <p14:tracePt t="123619" x="8858250" y="1441450"/>
          <p14:tracePt t="123636" x="8769350" y="1428750"/>
          <p14:tracePt t="123653" x="8718550" y="1416050"/>
          <p14:tracePt t="123669" x="8661400" y="1409700"/>
          <p14:tracePt t="123687" x="8559800" y="1397000"/>
          <p14:tracePt t="123703" x="8445500" y="1390650"/>
          <p14:tracePt t="123719" x="8375650" y="1390650"/>
          <p14:tracePt t="123736" x="8324850" y="1403350"/>
          <p14:tracePt t="123753" x="8305800" y="1409700"/>
          <p14:tracePt t="123769" x="8299450" y="1422400"/>
          <p14:tracePt t="123786" x="8280400" y="1435100"/>
          <p14:tracePt t="123803" x="8235950" y="1479550"/>
          <p14:tracePt t="123820" x="8159750" y="1536700"/>
          <p14:tracePt t="123836" x="8096250" y="1606550"/>
          <p14:tracePt t="123853" x="8058150" y="1682750"/>
          <p14:tracePt t="123870" x="8051800" y="1714500"/>
          <p14:tracePt t="123886" x="8051800" y="1727200"/>
          <p14:tracePt t="123903" x="8058150" y="1733550"/>
          <p14:tracePt t="123920" x="8083550" y="1739900"/>
          <p14:tracePt t="123937" x="8185150" y="1771650"/>
          <p14:tracePt t="123954" x="8286750" y="1790700"/>
          <p14:tracePt t="123970" x="8445500" y="1797050"/>
          <p14:tracePt t="123987" x="8578850" y="1803400"/>
          <p14:tracePt t="124004" x="8661400" y="1797050"/>
          <p14:tracePt t="124020" x="8731250" y="1778000"/>
          <p14:tracePt t="124036" x="8763000" y="1752600"/>
          <p14:tracePt t="124053" x="8794750" y="1720850"/>
          <p14:tracePt t="124070" x="8813800" y="1695450"/>
          <p14:tracePt t="124087" x="8832850" y="1676400"/>
          <p14:tracePt t="124103" x="8845550" y="1670050"/>
          <p14:tracePt t="124120" x="8858250" y="1663700"/>
          <p14:tracePt t="124136" x="8858250" y="1657350"/>
          <p14:tracePt t="124220" x="8864600" y="1657350"/>
          <p14:tracePt t="124228" x="8877300" y="1651000"/>
          <p14:tracePt t="124237" x="8915400" y="1651000"/>
          <p14:tracePt t="124253" x="9017000" y="1651000"/>
          <p14:tracePt t="124271" x="9137650" y="1663700"/>
          <p14:tracePt t="124287" x="9226550" y="1670050"/>
          <p14:tracePt t="124303" x="9315450" y="1682750"/>
          <p14:tracePt t="124320" x="9410700" y="1708150"/>
          <p14:tracePt t="124339" x="9525000" y="1758950"/>
          <p14:tracePt t="124353" x="9537700" y="1765300"/>
          <p14:tracePt t="124355" x="9550400" y="1765300"/>
          <p14:tracePt t="124370" x="9550400" y="1771650"/>
          <p14:tracePt t="127903" x="9544050" y="1771650"/>
          <p14:tracePt t="127909" x="9531350" y="1765300"/>
          <p14:tracePt t="127923" x="9499600" y="1758950"/>
          <p14:tracePt t="127941" x="9455150" y="1746250"/>
          <p14:tracePt t="127958" x="9404350" y="1739900"/>
          <p14:tracePt t="127974" x="9391650" y="1739900"/>
          <p14:tracePt t="127975" x="9378950" y="1739900"/>
          <p14:tracePt t="127990" x="9353550" y="1739900"/>
          <p14:tracePt t="128007" x="9334500" y="1739900"/>
          <p14:tracePt t="128023" x="9328150" y="1739900"/>
          <p14:tracePt t="128040" x="9283700" y="1727200"/>
          <p14:tracePt t="128056" x="9258300" y="1727200"/>
          <p14:tracePt t="128073" x="9220200" y="1720850"/>
          <p14:tracePt t="128090" x="9112250" y="1720850"/>
          <p14:tracePt t="128106" x="9017000" y="1720850"/>
          <p14:tracePt t="128123" x="8940800" y="1727200"/>
          <p14:tracePt t="128141" x="8902700" y="1733550"/>
          <p14:tracePt t="128156" x="8883650" y="1739900"/>
          <p14:tracePt t="128387" x="8877300" y="1739900"/>
          <p14:tracePt t="128394" x="8877300" y="1746250"/>
          <p14:tracePt t="128444" x="8877300" y="1752600"/>
          <p14:tracePt t="128460" x="8877300" y="1758950"/>
          <p14:tracePt t="128473" x="8877300" y="1765300"/>
          <p14:tracePt t="128490" x="8890000" y="1790700"/>
          <p14:tracePt t="128507" x="8896350" y="1816100"/>
          <p14:tracePt t="128524" x="8902700" y="1828800"/>
          <p14:tracePt t="128541" x="8902700" y="1841500"/>
          <p14:tracePt t="128557" x="8909050" y="1847850"/>
          <p14:tracePt t="134074" x="8902700" y="1854200"/>
          <p14:tracePt t="134088" x="8851900" y="1905000"/>
          <p14:tracePt t="134112" x="8661400" y="1955800"/>
          <p14:tracePt t="134129" x="8477250" y="1968500"/>
          <p14:tracePt t="134146" x="8299450" y="1968500"/>
          <p14:tracePt t="134162" x="8134350" y="1968500"/>
          <p14:tracePt t="134179" x="8039100" y="1955800"/>
          <p14:tracePt t="134196" x="7994650" y="1949450"/>
          <p14:tracePt t="134212" x="7956550" y="1949450"/>
          <p14:tracePt t="134228" x="7924800" y="1949450"/>
          <p14:tracePt t="134245" x="7874000" y="1968500"/>
          <p14:tracePt t="134262" x="7816850" y="1987550"/>
          <p14:tracePt t="134279" x="7766050" y="2006600"/>
          <p14:tracePt t="134295" x="7734300" y="2025650"/>
          <p14:tracePt t="134333" x="7727950" y="2025650"/>
          <p14:tracePt t="134345" x="7727950" y="2032000"/>
          <p14:tracePt t="134362" x="7721600" y="2032000"/>
          <p14:tracePt t="134396" x="7715250" y="2038350"/>
          <p14:tracePt t="134479" x="7708900" y="2044700"/>
          <p14:tracePt t="134496" x="7702550" y="2057400"/>
          <p14:tracePt t="134512" x="7683500" y="2076450"/>
          <p14:tracePt t="134529" x="7658100" y="2101850"/>
          <p14:tracePt t="134546" x="7645400" y="2114550"/>
          <p14:tracePt t="134551" x="7632700" y="2120900"/>
          <p14:tracePt t="134774" x="7632700" y="2127250"/>
          <p14:tracePt t="134783" x="7626350" y="2127250"/>
          <p14:tracePt t="134984" x="7620000" y="2127250"/>
          <p14:tracePt t="134991" x="7613650" y="2127250"/>
          <p14:tracePt t="134998" x="7594600" y="2120900"/>
          <p14:tracePt t="135013" x="7543800" y="2120900"/>
          <p14:tracePt t="135029" x="7499350" y="2114550"/>
          <p14:tracePt t="135046" x="7404100" y="2101850"/>
          <p14:tracePt t="135062" x="7327900" y="2089150"/>
          <p14:tracePt t="135080" x="7258050" y="2076450"/>
          <p14:tracePt t="135097" x="7232650" y="2070100"/>
          <p14:tracePt t="135112" x="7194550" y="2057400"/>
          <p14:tracePt t="135129" x="7156450" y="2044700"/>
          <p14:tracePt t="135146" x="7143750" y="2044700"/>
          <p14:tracePt t="135164" x="7131050" y="2038350"/>
          <p14:tracePt t="135179" x="7112000" y="2038350"/>
          <p14:tracePt t="135199" x="7080250" y="2038350"/>
          <p14:tracePt t="135212" x="7016750" y="2044700"/>
          <p14:tracePt t="135229" x="6965950" y="2051050"/>
          <p14:tracePt t="135246" x="6915150" y="2063750"/>
          <p14:tracePt t="135263" x="6845300" y="2082800"/>
          <p14:tracePt t="135264" x="6819900" y="2089150"/>
          <p14:tracePt t="135280" x="6750050" y="2114550"/>
          <p14:tracePt t="135297" x="6680200" y="2146300"/>
          <p14:tracePt t="135313" x="6629400" y="2165350"/>
          <p14:tracePt t="135331" x="6527800" y="2197100"/>
          <p14:tracePt t="135346" x="6445250" y="2216150"/>
          <p14:tracePt t="135362" x="6356350" y="2235200"/>
          <p14:tracePt t="135379" x="6286500" y="2247900"/>
          <p14:tracePt t="135396" x="6184900" y="2292350"/>
          <p14:tracePt t="135413" x="6102350" y="2362200"/>
          <p14:tracePt t="135429" x="6051550" y="2444750"/>
          <p14:tracePt t="135446" x="6013450" y="2508250"/>
          <p14:tracePt t="135462" x="5969000" y="2552700"/>
          <p14:tracePt t="135480" x="5924550" y="2584450"/>
          <p14:tracePt t="135496" x="5899150" y="2590800"/>
          <p14:tracePt t="135556" x="5905500" y="2590800"/>
          <p14:tracePt t="135567" x="5905500" y="2584450"/>
          <p14:tracePt t="135580" x="5911850" y="2571750"/>
          <p14:tracePt t="135597" x="5905500" y="2559050"/>
          <p14:tracePt t="135613" x="5848350" y="2533650"/>
          <p14:tracePt t="135629" x="5784850" y="2514600"/>
          <p14:tracePt t="135646" x="5708650" y="2489200"/>
          <p14:tracePt t="135663" x="5607050" y="2451100"/>
          <p14:tracePt t="135682" x="5499100" y="2413000"/>
          <p14:tracePt t="135696" x="5429250" y="2381250"/>
          <p14:tracePt t="135713" x="5391150" y="2355850"/>
          <p14:tracePt t="135730" x="5365750" y="2336800"/>
          <p14:tracePt t="135731" x="5359400" y="2330450"/>
          <p14:tracePt t="135747" x="5346700" y="2317750"/>
          <p14:tracePt t="135764" x="5314950" y="2286000"/>
          <p14:tracePt t="135781" x="5308600" y="2260600"/>
          <p14:tracePt t="135796" x="5302250" y="2241550"/>
          <p14:tracePt t="135814" x="5302250" y="2216150"/>
          <p14:tracePt t="135829" x="5321300" y="2190750"/>
          <p14:tracePt t="135846" x="5340350" y="2171700"/>
          <p14:tracePt t="135863" x="5353050" y="2152650"/>
          <p14:tracePt t="135880" x="5365750" y="2146300"/>
          <p14:tracePt t="135896" x="5372100" y="2139950"/>
          <p14:tracePt t="135913" x="5378450" y="2139950"/>
          <p14:tracePt t="135930" x="5384800" y="2133600"/>
          <p14:tracePt t="135947" x="5397500" y="2120900"/>
          <p14:tracePt t="135963" x="5410200" y="2108200"/>
          <p14:tracePt t="135980" x="5429250" y="2095500"/>
          <p14:tracePt t="135981" x="5448300" y="2089150"/>
          <p14:tracePt t="135997" x="5461000" y="2082800"/>
          <p14:tracePt t="136013" x="5505450" y="2063750"/>
          <p14:tracePt t="136030" x="5543550" y="2057400"/>
          <p14:tracePt t="136046" x="5600700" y="2051050"/>
          <p14:tracePt t="136063" x="5670550" y="2051050"/>
          <p14:tracePt t="136080" x="5753100" y="2057400"/>
          <p14:tracePt t="136096" x="5835650" y="2057400"/>
          <p14:tracePt t="136113" x="5886450" y="2057400"/>
          <p14:tracePt t="136130" x="5930900" y="2057400"/>
          <p14:tracePt t="136149" x="6013450" y="2044700"/>
          <p14:tracePt t="136163" x="6051550" y="2038350"/>
          <p14:tracePt t="136180" x="6146800" y="2032000"/>
          <p14:tracePt t="136197" x="6242050" y="2032000"/>
          <p14:tracePt t="136216" x="6324600" y="2032000"/>
          <p14:tracePt t="136230" x="6337300" y="2032000"/>
          <p14:tracePt t="136235" x="6343650" y="2025650"/>
          <p14:tracePt t="136248" x="6356350" y="2025650"/>
          <p14:tracePt t="136263" x="6362700" y="2025650"/>
          <p14:tracePt t="136282" x="6369050" y="2025650"/>
          <p14:tracePt t="136299" x="6375400" y="2025650"/>
          <p14:tracePt t="136313" x="6388100" y="2025650"/>
          <p14:tracePt t="136330" x="6419850" y="2044700"/>
          <p14:tracePt t="136347" x="6477000" y="2082800"/>
          <p14:tracePt t="136363" x="6527800" y="2120900"/>
          <p14:tracePt t="136380" x="6565900" y="2139950"/>
          <p14:tracePt t="136397" x="6610350" y="2165350"/>
          <p14:tracePt t="136413" x="6642100" y="2184400"/>
          <p14:tracePt t="136430" x="6654800" y="2197100"/>
          <p14:tracePt t="136447" x="6661150" y="2197100"/>
          <p14:tracePt t="136538" x="6667500" y="2197100"/>
          <p14:tracePt t="136550" x="6667500" y="2184400"/>
          <p14:tracePt t="136563" x="6673850" y="2159000"/>
          <p14:tracePt t="136580" x="6680200" y="2139950"/>
          <p14:tracePt t="136597" x="6686550" y="2133600"/>
          <p14:tracePt t="136614" x="6686550" y="2127250"/>
          <p14:tracePt t="136688" x="6692900" y="2127250"/>
          <p14:tracePt t="136694" x="6699250" y="2120900"/>
          <p14:tracePt t="136714" x="6718300" y="2120900"/>
          <p14:tracePt t="136733" x="6750050" y="2114550"/>
          <p14:tracePt t="136747" x="6781800" y="2101850"/>
          <p14:tracePt t="136764" x="6813550" y="2082800"/>
          <p14:tracePt t="136780" x="6832600" y="2076450"/>
          <p14:tracePt t="136798" x="6851650" y="2063750"/>
          <p14:tracePt t="136814" x="6858000" y="2051050"/>
          <p14:tracePt t="136831" x="6864350" y="2044700"/>
          <p14:tracePt t="136847" x="6870700" y="2044700"/>
          <p14:tracePt t="136918" x="6870700" y="2038350"/>
          <p14:tracePt t="136951" x="6864350" y="2032000"/>
          <p14:tracePt t="136957" x="6858000" y="2032000"/>
          <p14:tracePt t="136966" x="6851650" y="2025650"/>
          <p14:tracePt t="136980" x="6832600" y="2006600"/>
          <p14:tracePt t="136997" x="6819900" y="1993900"/>
          <p14:tracePt t="137015" x="6800850" y="1974850"/>
          <p14:tracePt t="137031" x="6788150" y="1968500"/>
          <p14:tracePt t="137047" x="6781800" y="1955800"/>
          <p14:tracePt t="137081" x="6775450" y="1949450"/>
          <p14:tracePt t="137152" x="6788150" y="1949450"/>
          <p14:tracePt t="137158" x="6800850" y="1955800"/>
          <p14:tracePt t="137168" x="6826250" y="1955800"/>
          <p14:tracePt t="137182" x="6896100" y="1974850"/>
          <p14:tracePt t="137198" x="6921500" y="1981200"/>
          <p14:tracePt t="137216" x="6972300" y="1981200"/>
          <p14:tracePt t="137231" x="7016750" y="1968500"/>
          <p14:tracePt t="137247" x="7080250" y="1924050"/>
          <p14:tracePt t="137266" x="7124700" y="1892300"/>
          <p14:tracePt t="137281" x="7156450" y="1860550"/>
          <p14:tracePt t="137298" x="7181850" y="1828800"/>
          <p14:tracePt t="137316" x="7194550" y="1803400"/>
          <p14:tracePt t="137331" x="7200900" y="1790700"/>
          <p14:tracePt t="137432" x="7200900" y="1797050"/>
          <p14:tracePt t="137440" x="7207250" y="1816100"/>
          <p14:tracePt t="137449" x="7213600" y="1828800"/>
          <p14:tracePt t="137464" x="7232650" y="1854200"/>
          <p14:tracePt t="137482" x="7258050" y="1879600"/>
          <p14:tracePt t="137498" x="7308850" y="1905000"/>
          <p14:tracePt t="137514" x="7372350" y="1930400"/>
          <p14:tracePt t="137532" x="7429500" y="1955800"/>
          <p14:tracePt t="137548" x="7461250" y="1968500"/>
          <p14:tracePt t="137553" x="7473950" y="1974850"/>
          <p14:tracePt t="137564" x="7493000" y="1981200"/>
          <p14:tracePt t="137581" x="7518400" y="1987550"/>
          <p14:tracePt t="137598" x="7550150" y="2000250"/>
          <p14:tracePt t="137614" x="7581900" y="2012950"/>
          <p14:tracePt t="137631" x="7600950" y="2019300"/>
          <p14:tracePt t="137648" x="7613650" y="2032000"/>
          <p14:tracePt t="137665" x="7626350" y="2038350"/>
          <p14:tracePt t="137682" x="7639050" y="2044700"/>
          <p14:tracePt t="137698" x="7645400" y="2044700"/>
          <p14:tracePt t="137731" x="7645400" y="2051050"/>
          <p14:tracePt t="137750" x="7651750" y="2051050"/>
          <p14:tracePt t="137764" x="7658100" y="2057400"/>
          <p14:tracePt t="137781" x="7664450" y="2070100"/>
          <p14:tracePt t="137798" x="7677150" y="2076450"/>
          <p14:tracePt t="137815" x="7683500" y="2076450"/>
          <p14:tracePt t="137831" x="7696200" y="2082800"/>
          <p14:tracePt t="137848" x="7708900" y="2082800"/>
          <p14:tracePt t="137865" x="7721600" y="2082800"/>
          <p14:tracePt t="137882" x="7747000" y="2082800"/>
          <p14:tracePt t="137898" x="7772400" y="2076450"/>
          <p14:tracePt t="137899" x="7804150" y="2070100"/>
          <p14:tracePt t="137916" x="7842250" y="2057400"/>
          <p14:tracePt t="137933" x="7899400" y="2044700"/>
          <p14:tracePt t="137948" x="7937500" y="2038350"/>
          <p14:tracePt t="137965" x="7975600" y="2032000"/>
          <p14:tracePt t="137981" x="7988300" y="2032000"/>
          <p14:tracePt t="138062" x="7994650" y="2032000"/>
          <p14:tracePt t="138083" x="8001000" y="2038350"/>
          <p14:tracePt t="138115" x="8001000" y="2044700"/>
          <p14:tracePt t="138184" x="8007350" y="2044700"/>
          <p14:tracePt t="138191" x="8013700" y="2044700"/>
          <p14:tracePt t="138199" x="8032750" y="2044700"/>
          <p14:tracePt t="138216" x="8096250" y="2044700"/>
          <p14:tracePt t="138232" x="8147050" y="2044700"/>
          <p14:tracePt t="138248" x="8172450" y="2044700"/>
          <p14:tracePt t="138265" x="8178800" y="2044700"/>
          <p14:tracePt t="138368" x="8185150" y="2044700"/>
          <p14:tracePt t="138374" x="8191500" y="2044700"/>
          <p14:tracePt t="138383" x="8204200" y="2044700"/>
          <p14:tracePt t="138399" x="8242300" y="2044700"/>
          <p14:tracePt t="138415" x="8286750" y="2032000"/>
          <p14:tracePt t="138432" x="8318500" y="2025650"/>
          <p14:tracePt t="138448" x="8350250" y="2012950"/>
          <p14:tracePt t="138465" x="8375650" y="2000250"/>
          <p14:tracePt t="138482" x="8388350" y="1987550"/>
          <p14:tracePt t="138498" x="8394700" y="1974850"/>
          <p14:tracePt t="138517" x="8401050" y="1962150"/>
          <p14:tracePt t="138532" x="8401050" y="1955800"/>
          <p14:tracePt t="138549" x="8401050" y="1949450"/>
          <p14:tracePt t="138565" x="8401050" y="1943100"/>
          <p14:tracePt t="138582" x="8388350" y="1930400"/>
          <p14:tracePt t="138599" x="8382000" y="1917700"/>
          <p14:tracePt t="138617" x="8331200" y="1892300"/>
          <p14:tracePt t="138634" x="8305800" y="1879600"/>
          <p14:tracePt t="138649" x="8267700" y="1860550"/>
          <p14:tracePt t="138665" x="8223250" y="1841500"/>
          <p14:tracePt t="138682" x="8191500" y="1828800"/>
          <p14:tracePt t="138699" x="8121650" y="1809750"/>
          <p14:tracePt t="138715" x="8077200" y="1803400"/>
          <p14:tracePt t="138733" x="8020050" y="1790700"/>
          <p14:tracePt t="138749" x="7994650" y="1790700"/>
          <p14:tracePt t="138766" x="7969250" y="1784350"/>
          <p14:tracePt t="138783" x="7924800" y="1784350"/>
          <p14:tracePt t="138800" x="7886700" y="1778000"/>
          <p14:tracePt t="138815" x="7804150" y="1778000"/>
          <p14:tracePt t="138832" x="7689850" y="1778000"/>
          <p14:tracePt t="138849" x="7600950" y="1778000"/>
          <p14:tracePt t="138850" x="7581900" y="1778000"/>
          <p14:tracePt t="138865" x="7518400" y="1790700"/>
          <p14:tracePt t="138883" x="7493000" y="1797050"/>
          <p14:tracePt t="138899" x="7467600" y="1816100"/>
          <p14:tracePt t="138916" x="7454900" y="1835150"/>
          <p14:tracePt t="138932" x="7448550" y="1860550"/>
          <p14:tracePt t="138950" x="7442200" y="1911350"/>
          <p14:tracePt t="138966" x="7454900" y="1949450"/>
          <p14:tracePt t="138983" x="7480300" y="1993900"/>
          <p14:tracePt t="138999" x="7499350" y="2019300"/>
          <p14:tracePt t="139017" x="7512050" y="2032000"/>
          <p14:tracePt t="139033" x="7531100" y="2038350"/>
          <p14:tracePt t="139049" x="7550150" y="2044700"/>
          <p14:tracePt t="139066" x="7594600" y="2051050"/>
          <p14:tracePt t="139082" x="7696200" y="2057400"/>
          <p14:tracePt t="139084" x="7753350" y="2057400"/>
          <p14:tracePt t="139099" x="7829550" y="2063750"/>
          <p14:tracePt t="139117" x="8077200" y="2076450"/>
          <p14:tracePt t="139133" x="8267700" y="2082800"/>
          <p14:tracePt t="139149" x="8413750" y="2082800"/>
          <p14:tracePt t="139166" x="8553450" y="2082800"/>
          <p14:tracePt t="139182" x="8686800" y="2076450"/>
          <p14:tracePt t="139200" x="8813800" y="2070100"/>
          <p14:tracePt t="139216" x="8947150" y="2051050"/>
          <p14:tracePt t="139232" x="9099550" y="2025650"/>
          <p14:tracePt t="139249" x="9213850" y="2000250"/>
          <p14:tracePt t="139266" x="9315450" y="1968500"/>
          <p14:tracePt t="139283" x="9398000" y="1930400"/>
          <p14:tracePt t="139299" x="9417050" y="1917700"/>
          <p14:tracePt t="139316" x="9436100" y="1892300"/>
          <p14:tracePt t="139334" x="9448800" y="1866900"/>
          <p14:tracePt t="139350" x="9448800" y="1847850"/>
          <p14:tracePt t="139366" x="9429750" y="1822450"/>
          <p14:tracePt t="139382" x="9398000" y="1790700"/>
          <p14:tracePt t="139399" x="9347200" y="1758950"/>
          <p14:tracePt t="139416" x="9290050" y="1727200"/>
          <p14:tracePt t="139433" x="9207500" y="1695450"/>
          <p14:tracePt t="139449" x="9112250" y="1644650"/>
          <p14:tracePt t="139466" x="9017000" y="1606550"/>
          <p14:tracePt t="139483" x="8947150" y="1581150"/>
          <p14:tracePt t="139499" x="8877300" y="1568450"/>
          <p14:tracePt t="139516" x="8794750" y="1555750"/>
          <p14:tracePt t="139534" x="8578850" y="1555750"/>
          <p14:tracePt t="139549" x="8343900" y="1562100"/>
          <p14:tracePt t="139566" x="8159750" y="1568450"/>
          <p14:tracePt t="139583" x="7962900" y="1587500"/>
          <p14:tracePt t="139600" x="7835900" y="1593850"/>
          <p14:tracePt t="139616" x="7772400" y="1593850"/>
          <p14:tracePt t="139633" x="7740650" y="1593850"/>
          <p14:tracePt t="139650" x="7721600" y="1593850"/>
          <p14:tracePt t="139666" x="7696200" y="1600200"/>
          <p14:tracePt t="139684" x="7632700" y="1612900"/>
          <p14:tracePt t="139699" x="7543800" y="1651000"/>
          <p14:tracePt t="139716" x="7448550" y="1708150"/>
          <p14:tracePt t="139733" x="7391400" y="1752600"/>
          <p14:tracePt t="139752" x="7327900" y="1835150"/>
          <p14:tracePt t="139766" x="7327900" y="1866900"/>
          <p14:tracePt t="139784" x="7327900" y="1962150"/>
          <p14:tracePt t="139800" x="7359650" y="2025650"/>
          <p14:tracePt t="139817" x="7404100" y="2108200"/>
          <p14:tracePt t="139833" x="7467600" y="2197100"/>
          <p14:tracePt t="139850" x="7531100" y="2254250"/>
          <p14:tracePt t="139867" x="7639050" y="2330450"/>
          <p14:tracePt t="139883" x="7747000" y="2374900"/>
          <p14:tracePt t="139900" x="7854950" y="2406650"/>
          <p14:tracePt t="139916" x="7943850" y="2419350"/>
          <p14:tracePt t="139933" x="8020050" y="2425700"/>
          <p14:tracePt t="139950" x="8147050" y="2419350"/>
          <p14:tracePt t="139966" x="8280400" y="2400300"/>
          <p14:tracePt t="139983" x="8426450" y="2381250"/>
          <p14:tracePt t="140000" x="8585200" y="2349500"/>
          <p14:tracePt t="140016" x="8680450" y="2324100"/>
          <p14:tracePt t="140033" x="8737600" y="2298700"/>
          <p14:tracePt t="140034" x="8763000" y="2286000"/>
          <p14:tracePt t="140050" x="8801100" y="2254250"/>
          <p14:tracePt t="140066" x="8832850" y="2228850"/>
          <p14:tracePt t="140083" x="8858250" y="2190750"/>
          <p14:tracePt t="140100" x="8877300" y="2159000"/>
          <p14:tracePt t="140117" x="8896350" y="2133600"/>
          <p14:tracePt t="140133" x="8921750" y="2095500"/>
          <p14:tracePt t="140152" x="8934450" y="2076450"/>
          <p14:tracePt t="140166" x="8940800" y="2063750"/>
          <p14:tracePt t="140183" x="8940800" y="2057400"/>
          <p14:tracePt t="140233" x="8915400" y="2044700"/>
          <p14:tracePt t="140250" x="8864600" y="2032000"/>
          <p14:tracePt t="140267" x="8775700" y="2006600"/>
          <p14:tracePt t="140283" x="8655050" y="1968500"/>
          <p14:tracePt t="140300" x="8528050" y="1924050"/>
          <p14:tracePt t="140317" x="8509000" y="1917700"/>
          <p14:tracePt t="152209" x="7575550" y="1568450"/>
          <p14:tracePt t="152227" x="7499350" y="1536700"/>
          <p14:tracePt t="152244" x="7385050" y="1479550"/>
          <p14:tracePt t="152260" x="7188200" y="1377950"/>
          <p14:tracePt t="152278" x="6972300" y="1270000"/>
          <p14:tracePt t="152293" x="6731000" y="1168400"/>
          <p14:tracePt t="152310" x="6496050" y="1079500"/>
          <p14:tracePt t="152327" x="6305550" y="1022350"/>
          <p14:tracePt t="152344" x="6223000" y="990600"/>
          <p14:tracePt t="152360" x="6216650" y="990600"/>
          <p14:tracePt t="152377" x="6197600" y="984250"/>
          <p14:tracePt t="152393" x="6165850" y="965200"/>
          <p14:tracePt t="152395" x="6140450" y="958850"/>
          <p14:tracePt t="152410" x="6076950" y="939800"/>
          <p14:tracePt t="152427" x="6000750" y="927100"/>
          <p14:tracePt t="152443" x="5924550" y="908050"/>
          <p14:tracePt t="152461" x="5835650" y="895350"/>
          <p14:tracePt t="152477" x="5746750" y="876300"/>
          <p14:tracePt t="152497" x="5689600" y="869950"/>
          <p14:tracePt t="152510" x="5619750" y="863600"/>
          <p14:tracePt t="152527" x="5461000" y="844550"/>
          <p14:tracePt t="152544" x="5232400" y="812800"/>
          <p14:tracePt t="152560" x="5016500" y="781050"/>
          <p14:tracePt t="152578" x="4718050" y="730250"/>
          <p14:tracePt t="152594" x="4648200" y="717550"/>
          <p14:tracePt t="152611" x="4464050" y="685800"/>
          <p14:tracePt t="152627" x="4356100" y="679450"/>
          <p14:tracePt t="152643" x="4197350" y="673100"/>
          <p14:tracePt t="152660" x="3981450" y="704850"/>
          <p14:tracePt t="152677" x="3778250" y="742950"/>
          <p14:tracePt t="152694" x="3556000" y="787400"/>
          <p14:tracePt t="152710" x="3429000" y="812800"/>
          <p14:tracePt t="152727" x="3365500" y="819150"/>
          <p14:tracePt t="152744" x="3352800" y="819150"/>
          <p14:tracePt t="152786" x="3346450" y="819150"/>
          <p14:tracePt t="152794" x="3340100" y="819150"/>
          <p14:tracePt t="152811" x="3295650" y="819150"/>
          <p14:tracePt t="152827" x="3225800" y="819150"/>
          <p14:tracePt t="152844" x="3143250" y="825500"/>
          <p14:tracePt t="152862" x="3105150" y="831850"/>
          <p14:tracePt t="152877" x="3098800" y="863600"/>
          <p14:tracePt t="152894" x="3079750" y="895350"/>
          <p14:tracePt t="152911" x="3009900" y="914400"/>
          <p14:tracePt t="152927" x="2876550" y="920750"/>
          <p14:tracePt t="152945" x="2724150" y="920750"/>
          <p14:tracePt t="152960" x="2578100" y="920750"/>
          <p14:tracePt t="152977" x="2482850" y="920750"/>
          <p14:tracePt t="152994" x="2470150" y="920750"/>
          <p14:tracePt t="153011" x="2470150" y="914400"/>
          <p14:tracePt t="153027" x="2489200" y="908050"/>
          <p14:tracePt t="153044" x="2501900" y="908050"/>
          <p14:tracePt t="153061" x="2508250" y="901700"/>
          <p14:tracePt t="153149" x="2514600" y="901700"/>
          <p14:tracePt t="153188" x="2514600" y="908050"/>
          <p14:tracePt t="153196" x="2514600" y="914400"/>
          <p14:tracePt t="153211" x="2514600" y="920750"/>
          <p14:tracePt t="153229" x="2520950" y="946150"/>
          <p14:tracePt t="153246" x="2520950" y="965200"/>
          <p14:tracePt t="153261" x="2533650" y="984250"/>
          <p14:tracePt t="153277" x="2546350" y="996950"/>
          <p14:tracePt t="153296" x="2559050" y="1003300"/>
          <p14:tracePt t="153311" x="2571750" y="1003300"/>
          <p14:tracePt t="153328" x="2590800" y="1009650"/>
          <p14:tracePt t="153347" x="2654300" y="1009650"/>
          <p14:tracePt t="153361" x="2679700" y="1009650"/>
          <p14:tracePt t="153378" x="2800350" y="996950"/>
          <p14:tracePt t="153396" x="2971800" y="958850"/>
          <p14:tracePt t="153411" x="3016250" y="952500"/>
          <p14:tracePt t="153428" x="3079750" y="933450"/>
          <p14:tracePt t="153444" x="3124200" y="920750"/>
          <p14:tracePt t="153461" x="3155950" y="901700"/>
          <p14:tracePt t="153478" x="3168650" y="895350"/>
          <p14:tracePt t="153518" x="3168650" y="889000"/>
          <p14:tracePt t="153528" x="3162300" y="889000"/>
          <p14:tracePt t="153545" x="3149600" y="869950"/>
          <p14:tracePt t="153561" x="3130550" y="850900"/>
          <p14:tracePt t="153578" x="3105150" y="825500"/>
          <p14:tracePt t="153594" x="3067050" y="800100"/>
          <p14:tracePt t="153611" x="3009900" y="781050"/>
          <p14:tracePt t="153628" x="2933700" y="762000"/>
          <p14:tracePt t="153633" x="2908300" y="762000"/>
          <p14:tracePt t="153644" x="2857500" y="755650"/>
          <p14:tracePt t="153662" x="2749550" y="749300"/>
          <p14:tracePt t="153678" x="2686050" y="755650"/>
          <p14:tracePt t="153696" x="2533650" y="787400"/>
          <p14:tracePt t="153713" x="2406650" y="819150"/>
          <p14:tracePt t="153728" x="2279650" y="850900"/>
          <p14:tracePt t="153747" x="2165350" y="876300"/>
          <p14:tracePt t="153761" x="2070100" y="889000"/>
          <p14:tracePt t="153778" x="1993900" y="895350"/>
          <p14:tracePt t="153797" x="1892300" y="901700"/>
          <p14:tracePt t="153812" x="1739900" y="901700"/>
          <p14:tracePt t="153828" x="1593850" y="908050"/>
          <p14:tracePt t="153845" x="1447800" y="914400"/>
          <p14:tracePt t="153861" x="1320800" y="927100"/>
          <p14:tracePt t="153878" x="1206500" y="946150"/>
          <p14:tracePt t="153880" x="1174750" y="958850"/>
          <p14:tracePt t="153895" x="1149350" y="971550"/>
          <p14:tracePt t="153911" x="1104900" y="1009650"/>
          <p14:tracePt t="153930" x="1047750" y="1060450"/>
          <p14:tracePt t="153945" x="1028700" y="1079500"/>
          <p14:tracePt t="153961" x="1028700" y="1104900"/>
          <p14:tracePt t="153978" x="1028700" y="1117600"/>
          <p14:tracePt t="153997" x="1035050" y="1123950"/>
          <p14:tracePt t="154013" x="1041400" y="1130300"/>
          <p14:tracePt t="154028" x="1041400" y="1136650"/>
          <p14:tracePt t="154079" x="1047750" y="1136650"/>
          <p14:tracePt t="154095" x="1060450" y="1143000"/>
          <p14:tracePt t="154112" x="1079500" y="1162050"/>
          <p14:tracePt t="154128" x="1092200" y="1187450"/>
          <p14:tracePt t="154145" x="1104900" y="1225550"/>
          <p14:tracePt t="154162" x="1104900" y="1250950"/>
          <p14:tracePt t="154178" x="1104900" y="1257300"/>
          <p14:tracePt t="156447" x="1111250" y="1257300"/>
          <p14:tracePt t="156454" x="1123950" y="1257300"/>
          <p14:tracePt t="156464" x="1174750" y="1263650"/>
          <p14:tracePt t="156481" x="1295400" y="1282700"/>
          <p14:tracePt t="156498" x="1403350" y="1301750"/>
          <p14:tracePt t="156514" x="1473200" y="1308100"/>
          <p14:tracePt t="156530" x="1479550" y="1308100"/>
          <p14:tracePt t="156548" x="1485900" y="1308100"/>
          <p14:tracePt t="156581" x="1492250" y="1308100"/>
          <p14:tracePt t="156597" x="1498600" y="1301750"/>
          <p14:tracePt t="156614" x="1524000" y="1282700"/>
          <p14:tracePt t="156630" x="1543050" y="1263650"/>
          <p14:tracePt t="156647" x="1562100" y="1244600"/>
          <p14:tracePt t="156665" x="1587500" y="1225550"/>
          <p14:tracePt t="156681" x="1600200" y="1219200"/>
          <p14:tracePt t="156738" x="1606550" y="1219200"/>
          <p14:tracePt t="156747" x="1612900" y="1219200"/>
          <p14:tracePt t="156764" x="1638300" y="1212850"/>
          <p14:tracePt t="156780" x="1714500" y="1206500"/>
          <p14:tracePt t="156798" x="1790700" y="1206500"/>
          <p14:tracePt t="156816" x="1879600" y="1212850"/>
          <p14:tracePt t="156817" x="1905000" y="1212850"/>
          <p14:tracePt t="156831" x="1962150" y="1212850"/>
          <p14:tracePt t="156832" x="1987550" y="1212850"/>
          <p14:tracePt t="156848" x="2070100" y="1212850"/>
          <p14:tracePt t="156864" x="2127250" y="1206500"/>
          <p14:tracePt t="156881" x="2228850" y="1200150"/>
          <p14:tracePt t="156898" x="2286000" y="1200150"/>
          <p14:tracePt t="156914" x="2387600" y="1200150"/>
          <p14:tracePt t="156930" x="2457450" y="1193800"/>
          <p14:tracePt t="156948" x="2514600" y="1181100"/>
          <p14:tracePt t="156965" x="2552700" y="1168400"/>
          <p14:tracePt t="156981" x="2590800" y="1143000"/>
          <p14:tracePt t="156997" x="2616200" y="1123950"/>
          <p14:tracePt t="157016" x="2647950" y="1098550"/>
          <p14:tracePt t="157017" x="2660650" y="1085850"/>
          <p14:tracePt t="157030" x="2673350" y="1079500"/>
          <p14:tracePt t="157047" x="2698750" y="1060450"/>
          <p14:tracePt t="157064" x="2711450" y="1041400"/>
          <p14:tracePt t="157081" x="2730500" y="1022350"/>
          <p14:tracePt t="157082" x="2743200" y="1009650"/>
          <p14:tracePt t="157097" x="2768600" y="977900"/>
          <p14:tracePt t="157114" x="2819400" y="901700"/>
          <p14:tracePt t="157132" x="2838450" y="863600"/>
          <p14:tracePt t="157147" x="2838450" y="857250"/>
          <p14:tracePt t="157164" x="2851150" y="825500"/>
          <p14:tracePt t="157181" x="2851150" y="812800"/>
          <p14:tracePt t="157198" x="2851150" y="800100"/>
          <p14:tracePt t="157214" x="2838450" y="781050"/>
          <p14:tracePt t="157231" x="2813050" y="749300"/>
          <p14:tracePt t="157247" x="2781300" y="717550"/>
          <p14:tracePt t="157265" x="2755900" y="698500"/>
          <p14:tracePt t="157281" x="2724150" y="673100"/>
          <p14:tracePt t="157297" x="2698750" y="654050"/>
          <p14:tracePt t="157316" x="2667000" y="641350"/>
          <p14:tracePt t="157334" x="2641600" y="628650"/>
          <p14:tracePt t="157348" x="2622550" y="628650"/>
          <p14:tracePt t="157364" x="2584450" y="622300"/>
          <p14:tracePt t="157381" x="2533650" y="615950"/>
          <p14:tracePt t="157399" x="2438400" y="615950"/>
          <p14:tracePt t="157417" x="2305050" y="615950"/>
          <p14:tracePt t="157431" x="2190750" y="615950"/>
          <p14:tracePt t="157449" x="2101850" y="622300"/>
          <p14:tracePt t="157464" x="2044700" y="622300"/>
          <p14:tracePt t="157481" x="2019300" y="622300"/>
          <p14:tracePt t="157498" x="1987550" y="622300"/>
          <p14:tracePt t="157515" x="1898650" y="635000"/>
          <p14:tracePt t="157532" x="1758950" y="641350"/>
          <p14:tracePt t="157548" x="1587500" y="654050"/>
          <p14:tracePt t="157564" x="1390650" y="660400"/>
          <p14:tracePt t="157582" x="1181100" y="692150"/>
          <p14:tracePt t="157601" x="1136650" y="698500"/>
          <p14:tracePt t="157614" x="1130300" y="704850"/>
          <p14:tracePt t="157631" x="1123950" y="704850"/>
          <p14:tracePt t="157648" x="1104900" y="730250"/>
          <p14:tracePt t="157665" x="1054100" y="781050"/>
          <p14:tracePt t="157681" x="996950" y="819150"/>
          <p14:tracePt t="157698" x="933450" y="857250"/>
          <p14:tracePt t="157714" x="882650" y="882650"/>
          <p14:tracePt t="157731" x="869950" y="901700"/>
          <p14:tracePt t="157748" x="863600" y="908050"/>
          <p14:tracePt t="157765" x="863600" y="920750"/>
          <p14:tracePt t="157781" x="876300" y="946150"/>
          <p14:tracePt t="157798" x="939800" y="1003300"/>
          <p14:tracePt t="157815" x="1041400" y="1079500"/>
          <p14:tracePt t="157831" x="1060450" y="1085850"/>
          <p14:tracePt t="157848" x="1155700" y="1143000"/>
          <p14:tracePt t="157865" x="1200150" y="1162050"/>
          <p14:tracePt t="157883" x="1276350" y="1174750"/>
          <p14:tracePt t="157898" x="1346200" y="1181100"/>
          <p14:tracePt t="157915" x="1428750" y="1181100"/>
          <p14:tracePt t="157934" x="1543050" y="1168400"/>
          <p14:tracePt t="157935" x="1574800" y="1168400"/>
          <p14:tracePt t="157948" x="1644650" y="1162050"/>
          <p14:tracePt t="157965" x="1752600" y="1155700"/>
          <p14:tracePt t="157982" x="1873250" y="1143000"/>
          <p14:tracePt t="157999" x="1987550" y="1130300"/>
          <p14:tracePt t="158015" x="2057400" y="1117600"/>
          <p14:tracePt t="158031" x="2146300" y="1098550"/>
          <p14:tracePt t="158048" x="2228850" y="1079500"/>
          <p14:tracePt t="158066" x="2336800" y="1035050"/>
          <p14:tracePt t="158082" x="2400300" y="1003300"/>
          <p14:tracePt t="158098" x="2438400" y="977900"/>
          <p14:tracePt t="158115" x="2476500" y="946150"/>
          <p14:tracePt t="158132" x="2489200" y="933450"/>
          <p14:tracePt t="158149" x="2501900" y="895350"/>
          <p14:tracePt t="158165" x="2508250" y="869950"/>
          <p14:tracePt t="158182" x="2508250" y="812800"/>
          <p14:tracePt t="158198" x="2495550" y="774700"/>
          <p14:tracePt t="158216" x="2489200" y="742950"/>
          <p14:tracePt t="158232" x="2482850" y="723900"/>
          <p14:tracePt t="158248" x="2463800" y="711200"/>
          <p14:tracePt t="158266" x="2343150" y="685800"/>
          <p14:tracePt t="158282" x="2279650" y="679450"/>
          <p14:tracePt t="158298" x="2152650" y="679450"/>
          <p14:tracePt t="158316" x="1993900" y="673100"/>
          <p14:tracePt t="158332" x="1936750" y="673100"/>
          <p14:tracePt t="158348" x="1892300" y="673100"/>
          <p14:tracePt t="158365" x="1854200" y="673100"/>
          <p14:tracePt t="158382" x="1809750" y="679450"/>
          <p14:tracePt t="158399" x="1758950" y="711200"/>
          <p14:tracePt t="158415" x="1714500" y="762000"/>
          <p14:tracePt t="158432" x="1676400" y="806450"/>
          <p14:tracePt t="158448" x="1638300" y="889000"/>
          <p14:tracePt t="158466" x="1612900" y="971550"/>
          <p14:tracePt t="158482" x="1606550" y="1054100"/>
          <p14:tracePt t="158498" x="1606550" y="1123950"/>
          <p14:tracePt t="158500" x="1619250" y="1162050"/>
          <p14:tracePt t="158515" x="1625600" y="1181100"/>
          <p14:tracePt t="158532" x="1701800" y="1238250"/>
          <p14:tracePt t="158549" x="1809750" y="1263650"/>
          <p14:tracePt t="158565" x="1860550" y="1270000"/>
          <p14:tracePt t="158582" x="2057400" y="1276350"/>
          <p14:tracePt t="158599" x="2209800" y="1276350"/>
          <p14:tracePt t="158616" x="2349500" y="1276350"/>
          <p14:tracePt t="158632" x="2476500" y="1257300"/>
          <p14:tracePt t="158649" x="2578100" y="1231900"/>
          <p14:tracePt t="158665" x="2673350" y="1193800"/>
          <p14:tracePt t="158682" x="2762250" y="1155700"/>
          <p14:tracePt t="158699" x="2819400" y="1123950"/>
          <p14:tracePt t="158715" x="2857500" y="1111250"/>
          <p14:tracePt t="158733" x="2870200" y="1104900"/>
          <p14:tracePt t="158749" x="2895600" y="1092200"/>
          <p14:tracePt t="158765" x="2908300" y="1079500"/>
          <p14:tracePt t="158782" x="2933700" y="1028700"/>
          <p14:tracePt t="158799" x="2940050" y="977900"/>
          <p14:tracePt t="158816" x="2940050" y="920750"/>
          <p14:tracePt t="158832" x="2940050" y="863600"/>
          <p14:tracePt t="158849" x="2933700" y="806450"/>
          <p14:tracePt t="158866" x="2914650" y="755650"/>
          <p14:tracePt t="158882" x="2876550" y="717550"/>
          <p14:tracePt t="158899" x="2832100" y="692150"/>
          <p14:tracePt t="158915" x="2800350" y="679450"/>
          <p14:tracePt t="158934" x="2736850" y="666750"/>
          <p14:tracePt t="158949" x="2673350" y="660400"/>
          <p14:tracePt t="158966" x="2622550" y="660400"/>
          <p14:tracePt t="158982" x="2520950" y="660400"/>
          <p14:tracePt t="159000" x="2393950" y="660400"/>
          <p14:tracePt t="159016" x="2266950" y="666750"/>
          <p14:tracePt t="159032" x="2190750" y="666750"/>
          <p14:tracePt t="159049" x="2108200" y="673100"/>
          <p14:tracePt t="159066" x="2070100" y="673100"/>
          <p14:tracePt t="159084" x="2019300" y="679450"/>
          <p14:tracePt t="159099" x="1955800" y="698500"/>
          <p14:tracePt t="159116" x="1854200" y="723900"/>
          <p14:tracePt t="159133" x="1720850" y="768350"/>
          <p14:tracePt t="159149" x="1651000" y="787400"/>
          <p14:tracePt t="159166" x="1587500" y="812800"/>
          <p14:tracePt t="159182" x="1555750" y="838200"/>
          <p14:tracePt t="159200" x="1549400" y="857250"/>
          <p14:tracePt t="159216" x="1543050" y="908050"/>
          <p14:tracePt t="159234" x="1543050" y="1009650"/>
          <p14:tracePt t="159250" x="1536700" y="1066800"/>
          <p14:tracePt t="159268" x="1536700" y="1117600"/>
          <p14:tracePt t="159282" x="1543050" y="1174750"/>
          <p14:tracePt t="159299" x="1574800" y="1225550"/>
          <p14:tracePt t="159316" x="1606550" y="1263650"/>
          <p14:tracePt t="159333" x="1651000" y="1301750"/>
          <p14:tracePt t="159350" x="1714500" y="1327150"/>
          <p14:tracePt t="159366" x="1803400" y="1352550"/>
          <p14:tracePt t="159383" x="1917700" y="1377950"/>
          <p14:tracePt t="159399" x="2051050" y="1390650"/>
          <p14:tracePt t="159417" x="2159000" y="1397000"/>
          <p14:tracePt t="159433" x="2260600" y="1397000"/>
          <p14:tracePt t="159449" x="2355850" y="1397000"/>
          <p14:tracePt t="159466" x="2463800" y="1371600"/>
          <p14:tracePt t="159484" x="2616200" y="1327150"/>
          <p14:tracePt t="159499" x="2679700" y="1301750"/>
          <p14:tracePt t="159501" x="2743200" y="1276350"/>
          <p14:tracePt t="159516" x="2870200" y="1212850"/>
          <p14:tracePt t="159533" x="2978150" y="1143000"/>
          <p14:tracePt t="159549" x="3054350" y="1085850"/>
          <p14:tracePt t="159566" x="3149600" y="990600"/>
          <p14:tracePt t="159583" x="3200400" y="927100"/>
          <p14:tracePt t="159600" x="3232150" y="850900"/>
          <p14:tracePt t="159616" x="3225800" y="812800"/>
          <p14:tracePt t="159633" x="3194050" y="781050"/>
          <p14:tracePt t="159650" x="3130550" y="749300"/>
          <p14:tracePt t="159667" x="2997200" y="723900"/>
          <p14:tracePt t="159684" x="2889250" y="711200"/>
          <p14:tracePt t="159700" x="2851150" y="704850"/>
          <p14:tracePt t="159716" x="2749550" y="704850"/>
          <p14:tracePt t="159734" x="2590800" y="723900"/>
          <p14:tracePt t="159750" x="2501900" y="749300"/>
          <p14:tracePt t="159766" x="2400300" y="800100"/>
          <p14:tracePt t="159783" x="2324100" y="863600"/>
          <p14:tracePt t="159801" x="2273300" y="927100"/>
          <p14:tracePt t="159817" x="2241550" y="984250"/>
          <p14:tracePt t="159833" x="2235200" y="1035050"/>
          <p14:tracePt t="159850" x="2228850" y="1060450"/>
          <p14:tracePt t="159869" x="2235200" y="1079500"/>
          <p14:tracePt t="159883" x="2247900" y="1104900"/>
          <p14:tracePt t="159900" x="2324100" y="1187450"/>
          <p14:tracePt t="159901" x="2400300" y="1263650"/>
          <p14:tracePt t="159916" x="2463800" y="1327150"/>
          <p14:tracePt t="159934" x="2743200" y="1562100"/>
          <p14:tracePt t="159950" x="2895600" y="1670050"/>
          <p14:tracePt t="159966" x="2978150" y="1714500"/>
          <p14:tracePt t="159984" x="3238500" y="1771650"/>
          <p14:tracePt t="160000" x="3454400" y="1784350"/>
          <p14:tracePt t="160016" x="3676650" y="1803400"/>
          <p14:tracePt t="160033" x="3822700" y="1828800"/>
          <p14:tracePt t="160050" x="3968750" y="1866900"/>
          <p14:tracePt t="160069" x="4102100" y="1911350"/>
          <p14:tracePt t="160084" x="4133850" y="1943100"/>
          <p14:tracePt t="160100" x="4146550" y="1955800"/>
          <p14:tracePt t="160117" x="4146550" y="1968500"/>
          <p14:tracePt t="160151" x="4159250" y="1968500"/>
          <p14:tracePt t="160167" x="4191000" y="1968500"/>
          <p14:tracePt t="160183" x="4260850" y="1968500"/>
          <p14:tracePt t="160184" x="4305300" y="1974850"/>
          <p14:tracePt t="160202" x="4381500" y="1981200"/>
          <p14:tracePt t="160217" x="4413250" y="1993900"/>
          <p14:tracePt t="160250" x="4406900" y="2012950"/>
          <p14:tracePt t="160269" x="4387850" y="2038350"/>
          <p14:tracePt t="160283" x="4362450" y="2063750"/>
          <p14:tracePt t="160300" x="4349750" y="2095500"/>
          <p14:tracePt t="160317" x="4343400" y="2127250"/>
          <p14:tracePt t="160334" x="4343400" y="2146300"/>
          <p14:tracePt t="160350" x="4343400" y="2159000"/>
          <p14:tracePt t="160367" x="4343400" y="2178050"/>
          <p14:tracePt t="160383" x="4337050" y="2197100"/>
          <p14:tracePt t="160401" x="4324350" y="2209800"/>
          <p14:tracePt t="160418" x="4286250" y="2228850"/>
          <p14:tracePt t="160433" x="4279900" y="2235200"/>
          <p14:tracePt t="160544" x="4286250" y="2235200"/>
          <p14:tracePt t="160554" x="4292600" y="2241550"/>
          <p14:tracePt t="160569" x="4349750" y="2241550"/>
          <p14:tracePt t="160584" x="4432300" y="2254250"/>
          <p14:tracePt t="160600" x="4527550" y="2254250"/>
          <p14:tracePt t="160618" x="4622800" y="2254250"/>
          <p14:tracePt t="160634" x="4724400" y="2260600"/>
          <p14:tracePt t="160650" x="4787900" y="2260600"/>
          <p14:tracePt t="160668" x="4838700" y="2266950"/>
          <p14:tracePt t="160684" x="4864100" y="2266950"/>
          <p14:tracePt t="160700" x="4876800" y="2266950"/>
          <p14:tracePt t="160717" x="4895850" y="2266950"/>
          <p14:tracePt t="160735" x="4927600" y="2266950"/>
          <p14:tracePt t="160750" x="4959350" y="2254250"/>
          <p14:tracePt t="160767" x="4997450" y="2241550"/>
          <p14:tracePt t="160768" x="5010150" y="2235200"/>
          <p14:tracePt t="160784" x="5022850" y="2209800"/>
          <p14:tracePt t="160801" x="5029200" y="2197100"/>
          <p14:tracePt t="160818" x="5029200" y="2159000"/>
          <p14:tracePt t="160834" x="5022850" y="2139950"/>
          <p14:tracePt t="160852" x="5010150" y="2120900"/>
          <p14:tracePt t="160868" x="4997450" y="2101850"/>
          <p14:tracePt t="160884" x="4978400" y="2082800"/>
          <p14:tracePt t="160901" x="4940300" y="2051050"/>
          <p14:tracePt t="160917" x="4864100" y="2019300"/>
          <p14:tracePt t="160934" x="4730750" y="1993900"/>
          <p14:tracePt t="160951" x="4629150" y="1968500"/>
          <p14:tracePt t="160967" x="4489450" y="1949450"/>
          <p14:tracePt t="160984" x="4381500" y="1936750"/>
          <p14:tracePt t="161000" x="4330700" y="1936750"/>
          <p14:tracePt t="161018" x="4298950" y="1949450"/>
          <p14:tracePt t="161034" x="4292600" y="1968500"/>
          <p14:tracePt t="161051" x="4279900" y="1993900"/>
          <p14:tracePt t="161068" x="4279900" y="2012950"/>
          <p14:tracePt t="161084" x="4273550" y="2082800"/>
          <p14:tracePt t="161101" x="4273550" y="2139950"/>
          <p14:tracePt t="161117" x="4286250" y="2184400"/>
          <p14:tracePt t="161135" x="4311650" y="2228850"/>
          <p14:tracePt t="161151" x="4337050" y="2266950"/>
          <p14:tracePt t="161167" x="4381500" y="2298700"/>
          <p14:tracePt t="161184" x="4470400" y="2343150"/>
          <p14:tracePt t="161202" x="4597400" y="2368550"/>
          <p14:tracePt t="161218" x="4718050" y="2381250"/>
          <p14:tracePt t="161234" x="4838700" y="2381250"/>
          <p14:tracePt t="161251" x="4933950" y="2368550"/>
          <p14:tracePt t="161252" x="4965700" y="2355850"/>
          <p14:tracePt t="161268" x="5016500" y="2330450"/>
          <p14:tracePt t="161284" x="5035550" y="2311400"/>
          <p14:tracePt t="161301" x="5054600" y="2292350"/>
          <p14:tracePt t="161317" x="5067300" y="2286000"/>
          <p14:tracePt t="161335" x="5067300" y="2279650"/>
          <p14:tracePt t="161368" x="5073650" y="2279650"/>
          <p14:tracePt t="161402" x="5086350" y="2279650"/>
          <p14:tracePt t="161435" x="5092700" y="2279650"/>
          <p14:tracePt t="161451" x="5099050" y="2273300"/>
          <p14:tracePt t="161470" x="5105400" y="2273300"/>
          <p14:tracePt t="161484" x="5118100" y="2266950"/>
          <p14:tracePt t="161501" x="5130800" y="2260600"/>
          <p14:tracePt t="161518" x="5156200" y="2260600"/>
          <p14:tracePt t="161535" x="5181600" y="2254250"/>
          <p14:tracePt t="161551" x="5200650" y="2254250"/>
          <p14:tracePt t="161568" x="5213350" y="2247900"/>
          <p14:tracePt t="161585" x="5226050" y="2241550"/>
          <p14:tracePt t="161602" x="5238750" y="2235200"/>
          <p14:tracePt t="161619" x="5245100" y="2222500"/>
          <p14:tracePt t="161634" x="5245100" y="2209800"/>
          <p14:tracePt t="161653" x="5251450" y="2197100"/>
          <p14:tracePt t="161668" x="5251450" y="2184400"/>
          <p14:tracePt t="161684" x="5245100" y="2159000"/>
          <p14:tracePt t="161703" x="5238750" y="2139950"/>
          <p14:tracePt t="161718" x="5226050" y="2120900"/>
          <p14:tracePt t="161735" x="5207000" y="2082800"/>
          <p14:tracePt t="161752" x="5194300" y="2063750"/>
          <p14:tracePt t="161768" x="5181600" y="2057400"/>
          <p14:tracePt t="161785" x="5168900" y="2051050"/>
          <p14:tracePt t="161804" x="5156200" y="2044700"/>
          <p14:tracePt t="161818" x="5149850" y="2044700"/>
          <p14:tracePt t="161835" x="5130800" y="2044700"/>
          <p14:tracePt t="161851" x="5118100" y="2044700"/>
          <p14:tracePt t="161869" x="5067300" y="2044700"/>
          <p14:tracePt t="161885" x="5003800" y="2051050"/>
          <p14:tracePt t="161901" x="4953000" y="2051050"/>
          <p14:tracePt t="161918" x="4889500" y="2051050"/>
          <p14:tracePt t="161935" x="4857750" y="2051050"/>
          <p14:tracePt t="161951" x="4826000" y="2051050"/>
          <p14:tracePt t="161968" x="4813300" y="2044700"/>
          <p14:tracePt t="161985" x="4794250" y="2044700"/>
          <p14:tracePt t="162004" x="4781550" y="2038350"/>
          <p14:tracePt t="162020" x="4756150" y="2038350"/>
          <p14:tracePt t="162022" x="4749800" y="2038350"/>
          <p14:tracePt t="162035" x="4737100" y="2044700"/>
          <p14:tracePt t="162053" x="4724400" y="2063750"/>
          <p14:tracePt t="162069" x="4699000" y="2139950"/>
          <p14:tracePt t="162086" x="4699000" y="2178050"/>
          <p14:tracePt t="162101" x="4705350" y="2197100"/>
          <p14:tracePt t="162118" x="4749800" y="2266950"/>
          <p14:tracePt t="162135" x="4787900" y="2292350"/>
          <p14:tracePt t="162152" x="4832350" y="2311400"/>
          <p14:tracePt t="162168" x="4883150" y="2324100"/>
          <p14:tracePt t="162185" x="4959350" y="2336800"/>
          <p14:tracePt t="162204" x="5016500" y="2343150"/>
          <p14:tracePt t="162218" x="5060950" y="2343150"/>
          <p14:tracePt t="162235" x="5092700" y="2343150"/>
          <p14:tracePt t="162252" x="5111750" y="2336800"/>
          <p14:tracePt t="162269" x="5124450" y="2317750"/>
          <p14:tracePt t="162285" x="5130800" y="2286000"/>
          <p14:tracePt t="162302" x="5137150" y="2241550"/>
          <p14:tracePt t="162319" x="5137150" y="2197100"/>
          <p14:tracePt t="162336" x="5130800" y="2139950"/>
          <p14:tracePt t="162353" x="5118100" y="2108200"/>
          <p14:tracePt t="162371" x="5111750" y="2089150"/>
          <p14:tracePt t="162418" x="5092700" y="2089150"/>
          <p14:tracePt t="162435" x="5035550" y="2089150"/>
          <p14:tracePt t="162452" x="4946650" y="2101850"/>
          <p14:tracePt t="162469" x="4864100" y="2108200"/>
          <p14:tracePt t="162485" x="4787900" y="2114550"/>
          <p14:tracePt t="162502" x="4718050" y="2114550"/>
          <p14:tracePt t="162504" x="4699000" y="2108200"/>
          <p14:tracePt t="162518" x="4673600" y="2095500"/>
          <p14:tracePt t="162537" x="4648200" y="2076450"/>
          <p14:tracePt t="162539" x="4635500" y="2063750"/>
          <p14:tracePt t="162555" x="4610100" y="2044700"/>
          <p14:tracePt t="162568" x="4603750" y="2032000"/>
          <p14:tracePt t="162585" x="4578350" y="2012950"/>
          <p14:tracePt t="162602" x="4546600" y="1993900"/>
          <p14:tracePt t="162619" x="4527550" y="1981200"/>
          <p14:tracePt t="162637" x="4495800" y="1981200"/>
          <p14:tracePt t="162652" x="4464050" y="1981200"/>
          <p14:tracePt t="162669" x="4445000" y="1993900"/>
          <p14:tracePt t="162685" x="4419600" y="2025650"/>
          <p14:tracePt t="162702" x="4400550" y="2070100"/>
          <p14:tracePt t="162719" x="4381500" y="2127250"/>
          <p14:tracePt t="162738" x="4375150" y="2171700"/>
          <p14:tracePt t="162752" x="4368800" y="2184400"/>
          <p14:tracePt t="162754" x="4368800" y="2197100"/>
          <p14:tracePt t="162769" x="4368800" y="2203450"/>
          <p14:tracePt t="162785" x="4368800" y="2216150"/>
          <p14:tracePt t="162892" x="4368800" y="2203450"/>
          <p14:tracePt t="162902" x="4368800" y="2197100"/>
          <p14:tracePt t="162919" x="4330700" y="2133600"/>
          <p14:tracePt t="162937" x="4248150" y="2032000"/>
          <p14:tracePt t="162953" x="4140200" y="1930400"/>
          <p14:tracePt t="162969" x="3987800" y="1809750"/>
          <p14:tracePt t="162986" x="3873500" y="1733550"/>
          <p14:tracePt t="163003" x="3549650" y="1511300"/>
          <p14:tracePt t="163019" x="3422650" y="1441450"/>
          <p14:tracePt t="163035" x="2984500" y="1250950"/>
          <p14:tracePt t="163052" x="2762250" y="1162050"/>
          <p14:tracePt t="163070" x="2578100" y="1092200"/>
          <p14:tracePt t="163086" x="2463800" y="1041400"/>
          <p14:tracePt t="163102" x="2406650" y="1009650"/>
          <p14:tracePt t="163119" x="2393950" y="996950"/>
          <p14:tracePt t="163138" x="2393950" y="990600"/>
          <p14:tracePt t="163268" x="2413000" y="996950"/>
          <p14:tracePt t="163275" x="2438400" y="1003300"/>
          <p14:tracePt t="163286" x="2476500" y="1016000"/>
          <p14:tracePt t="163303" x="2590800" y="1060450"/>
          <p14:tracePt t="163320" x="2692400" y="1092200"/>
          <p14:tracePt t="163336" x="2781300" y="1111250"/>
          <p14:tracePt t="163354" x="2895600" y="1111250"/>
          <p14:tracePt t="163370" x="2940050" y="1104900"/>
          <p14:tracePt t="163386" x="3016250" y="1079500"/>
          <p14:tracePt t="163388" x="3060700" y="1060450"/>
          <p14:tracePt t="163403" x="3086100" y="1047750"/>
          <p14:tracePt t="163419" x="3136900" y="1009650"/>
          <p14:tracePt t="163420" x="3149600" y="990600"/>
          <p14:tracePt t="163436" x="3175000" y="965200"/>
          <p14:tracePt t="163453" x="3187700" y="939800"/>
          <p14:tracePt t="163470" x="3194050" y="914400"/>
          <p14:tracePt t="163486" x="3194050" y="901700"/>
          <p14:tracePt t="163503" x="3187700" y="876300"/>
          <p14:tracePt t="163519" x="3175000" y="850900"/>
          <p14:tracePt t="163537" x="3155950" y="825500"/>
          <p14:tracePt t="163553" x="3130550" y="793750"/>
          <p14:tracePt t="163570" x="3105150" y="774700"/>
          <p14:tracePt t="163586" x="3079750" y="762000"/>
          <p14:tracePt t="163604" x="3009900" y="730250"/>
          <p14:tracePt t="163619" x="2984500" y="723900"/>
          <p14:tracePt t="163636" x="2851150" y="698500"/>
          <p14:tracePt t="163637" x="2794000" y="685800"/>
          <p14:tracePt t="163653" x="2736850" y="679450"/>
          <p14:tracePt t="163670" x="2609850" y="679450"/>
          <p14:tracePt t="163686" x="2540000" y="673100"/>
          <p14:tracePt t="163703" x="2482850" y="673100"/>
          <p14:tracePt t="163719" x="2387600" y="654050"/>
          <p14:tracePt t="163736" x="2286000" y="647700"/>
          <p14:tracePt t="163753" x="2159000" y="647700"/>
          <p14:tracePt t="163770" x="2025650" y="654050"/>
          <p14:tracePt t="163786" x="1911350" y="660400"/>
          <p14:tracePt t="163804" x="1803400" y="666750"/>
          <p14:tracePt t="163820" x="1752600" y="666750"/>
          <p14:tracePt t="163838" x="1689100" y="673100"/>
          <p14:tracePt t="163853" x="1651000" y="679450"/>
          <p14:tracePt t="163872" x="1460500" y="717550"/>
          <p14:tracePt t="163886" x="1270000" y="736600"/>
          <p14:tracePt t="163903" x="1047750" y="749300"/>
          <p14:tracePt t="163920" x="901700" y="755650"/>
          <p14:tracePt t="163937" x="812800" y="762000"/>
          <p14:tracePt t="163953" x="787400" y="768350"/>
          <p14:tracePt t="163987" x="774700" y="774700"/>
          <p14:tracePt t="164004" x="736600" y="787400"/>
          <p14:tracePt t="164020" x="692150" y="819150"/>
          <p14:tracePt t="164037" x="635000" y="850900"/>
          <p14:tracePt t="164053" x="596900" y="876300"/>
          <p14:tracePt t="164070" x="577850" y="889000"/>
          <p14:tracePt t="164086" x="571500" y="901700"/>
          <p14:tracePt t="164088" x="571500" y="914400"/>
          <p14:tracePt t="164103" x="565150" y="927100"/>
          <p14:tracePt t="164120" x="552450" y="971550"/>
          <p14:tracePt t="164137" x="539750" y="1035050"/>
          <p14:tracePt t="164153" x="539750" y="1092200"/>
          <p14:tracePt t="164170" x="546100" y="1149350"/>
          <p14:tracePt t="164187" x="558800" y="1200150"/>
          <p14:tracePt t="164204" x="577850" y="1231900"/>
          <p14:tracePt t="164220" x="603250" y="1257300"/>
          <p14:tracePt t="164237" x="628650" y="1270000"/>
          <p14:tracePt t="164254" x="660400" y="1282700"/>
          <p14:tracePt t="164270" x="742950" y="1301750"/>
          <p14:tracePt t="164287" x="831850" y="1320800"/>
          <p14:tracePt t="164304" x="920750" y="1339850"/>
          <p14:tracePt t="164321" x="1009650" y="1358900"/>
          <p14:tracePt t="164339" x="1136650" y="1371600"/>
          <p14:tracePt t="164354" x="1200150" y="1377950"/>
          <p14:tracePt t="164370" x="1384300" y="1377950"/>
          <p14:tracePt t="164387" x="1536700" y="1365250"/>
          <p14:tracePt t="164404" x="1746250" y="1346200"/>
          <p14:tracePt t="164420" x="1955800" y="1333500"/>
          <p14:tracePt t="164437" x="2101850" y="1320800"/>
          <p14:tracePt t="164453" x="2241550" y="1308100"/>
          <p14:tracePt t="164471" x="2286000" y="1301750"/>
          <p14:tracePt t="164487" x="2311400" y="1295400"/>
          <p14:tracePt t="164504" x="2324100" y="1295400"/>
          <p14:tracePt t="164520" x="2343150" y="1295400"/>
          <p14:tracePt t="164537" x="2381250" y="1282700"/>
          <p14:tracePt t="164554" x="2463800" y="1231900"/>
          <p14:tracePt t="164559" x="2495550" y="1200150"/>
          <p14:tracePt t="164570" x="2527300" y="1174750"/>
          <p14:tracePt t="164587" x="2578100" y="1111250"/>
          <p14:tracePt t="164604" x="2609850" y="1041400"/>
          <p14:tracePt t="164620" x="2616200" y="1009650"/>
          <p14:tracePt t="164637" x="2616200" y="977900"/>
          <p14:tracePt t="164654" x="2609850" y="952500"/>
          <p14:tracePt t="164673" x="2603500" y="939800"/>
          <p14:tracePt t="164689" x="2578100" y="927100"/>
          <p14:tracePt t="164706" x="2559050" y="920750"/>
          <p14:tracePt t="164720" x="2533650" y="908050"/>
          <p14:tracePt t="164738" x="2501900" y="895350"/>
          <p14:tracePt t="164754" x="2457450" y="876300"/>
          <p14:tracePt t="164770" x="2419350" y="863600"/>
          <p14:tracePt t="164787" x="2374900" y="863600"/>
          <p14:tracePt t="164805" x="2343150" y="857250"/>
          <p14:tracePt t="164820" x="2298700" y="857250"/>
          <p14:tracePt t="164838" x="2247900" y="857250"/>
          <p14:tracePt t="164856" x="2209800" y="857250"/>
          <p14:tracePt t="164871" x="2171700" y="857250"/>
          <p14:tracePt t="164887" x="2127250" y="857250"/>
          <p14:tracePt t="164904" x="2044700" y="850900"/>
          <p14:tracePt t="164921" x="1968500" y="844550"/>
          <p14:tracePt t="164937" x="1860550" y="844550"/>
          <p14:tracePt t="164955" x="1803400" y="844550"/>
          <p14:tracePt t="164971" x="1758950" y="844550"/>
          <p14:tracePt t="164987" x="1739900" y="844550"/>
          <p14:tracePt t="165005" x="1720850" y="850900"/>
          <p14:tracePt t="165021" x="1714500" y="857250"/>
          <p14:tracePt t="165039" x="1663700" y="901700"/>
          <p14:tracePt t="165054" x="1625600" y="927100"/>
          <p14:tracePt t="165071" x="1581150" y="958850"/>
          <p14:tracePt t="165072" x="1549400" y="984250"/>
          <p14:tracePt t="165087" x="1536700" y="996950"/>
          <p14:tracePt t="165104" x="1504950" y="1073150"/>
          <p14:tracePt t="165121" x="1504950" y="1123950"/>
          <p14:tracePt t="165139" x="1517650" y="1174750"/>
          <p14:tracePt t="165154" x="1549400" y="1225550"/>
          <p14:tracePt t="165171" x="1587500" y="1270000"/>
          <p14:tracePt t="165189" x="1619250" y="1301750"/>
          <p14:tracePt t="165205" x="1644650" y="1327150"/>
          <p14:tracePt t="165221" x="1663700" y="1346200"/>
          <p14:tracePt t="165237" x="1676400" y="1358900"/>
          <p14:tracePt t="165254" x="1682750" y="1365250"/>
          <p14:tracePt t="165602" x="1689100" y="1365250"/>
          <p14:tracePt t="165615" x="1695450" y="1365250"/>
          <p14:tracePt t="165625" x="1701800" y="1365250"/>
          <p14:tracePt t="165642" x="1708150" y="1365250"/>
          <p14:tracePt t="165655" x="1720850" y="1358900"/>
          <p14:tracePt t="165672" x="1746250" y="1352550"/>
          <p14:tracePt t="165688" x="1771650" y="1346200"/>
          <p14:tracePt t="165722" x="1778000" y="1346200"/>
          <p14:tracePt t="165755" x="1784350" y="1346200"/>
          <p14:tracePt t="165771" x="1803400" y="1346200"/>
          <p14:tracePt t="165788" x="1828800" y="1352550"/>
          <p14:tracePt t="165805" x="1860550" y="1365250"/>
          <p14:tracePt t="165821" x="1898650" y="1371600"/>
          <p14:tracePt t="165838" x="1930400" y="1377950"/>
          <p14:tracePt t="165855" x="1949450" y="1384300"/>
          <p14:tracePt t="165905" x="1955800" y="1384300"/>
          <p14:tracePt t="165922" x="1968500" y="1384300"/>
          <p14:tracePt t="165939" x="1981200" y="1384300"/>
          <p14:tracePt t="165940" x="1987550" y="1384300"/>
          <p14:tracePt t="165955" x="2006600" y="1390650"/>
          <p14:tracePt t="165971" x="2038350" y="1390650"/>
          <p14:tracePt t="165988" x="2063750" y="1397000"/>
          <p14:tracePt t="166006" x="2089150" y="1397000"/>
          <p14:tracePt t="166022" x="2095500" y="1397000"/>
          <p14:tracePt t="166038" x="2101850" y="1397000"/>
          <p14:tracePt t="166114" x="2108200" y="1397000"/>
          <p14:tracePt t="166124" x="2114550" y="1397000"/>
          <p14:tracePt t="166130" x="2120900" y="1390650"/>
          <p14:tracePt t="166155" x="2133600" y="1384300"/>
          <p14:tracePt t="166173" x="2139950" y="1384300"/>
          <p14:tracePt t="166188" x="2139950" y="1377950"/>
          <p14:tracePt t="166206" x="2146300" y="1377950"/>
          <p14:tracePt t="166222" x="2146300" y="1371600"/>
          <p14:tracePt t="166227" x="2152650" y="1371600"/>
          <p14:tracePt t="166238" x="2152650" y="1365250"/>
          <p14:tracePt t="166255" x="2165350" y="1352550"/>
          <p14:tracePt t="166272" x="2184400" y="1333500"/>
          <p14:tracePt t="166288" x="2197100" y="1320800"/>
          <p14:tracePt t="166322" x="2209800" y="1314450"/>
          <p14:tracePt t="166341" x="2235200" y="1308100"/>
          <p14:tracePt t="166356" x="2247900" y="1301750"/>
          <p14:tracePt t="166373" x="2273300" y="1289050"/>
          <p14:tracePt t="166388" x="2317750" y="1276350"/>
          <p14:tracePt t="166406" x="2355850" y="1276350"/>
          <p14:tracePt t="166422" x="2381250" y="1276350"/>
          <p14:tracePt t="166438" x="2393950" y="1276350"/>
          <p14:tracePt t="166507" x="2400300" y="1276350"/>
          <p14:tracePt t="166523" x="2406650" y="1276350"/>
          <p14:tracePt t="166539" x="2419350" y="1276350"/>
          <p14:tracePt t="166555" x="2438400" y="1270000"/>
          <p14:tracePt t="166572" x="2476500" y="1257300"/>
          <p14:tracePt t="166589" x="2520950" y="1238250"/>
          <p14:tracePt t="166606" x="2552700" y="1212850"/>
          <p14:tracePt t="166622" x="2584450" y="1181100"/>
          <p14:tracePt t="166639" x="2609850" y="1143000"/>
          <p14:tracePt t="166655" x="2616200" y="1123950"/>
          <p14:tracePt t="166673" x="2628900" y="1092200"/>
          <p14:tracePt t="166689" x="2628900" y="1073150"/>
          <p14:tracePt t="166705" x="2628900" y="1060450"/>
          <p14:tracePt t="166739" x="2628900" y="1054100"/>
          <p14:tracePt t="166756" x="2628900" y="1047750"/>
          <p14:tracePt t="166774" x="2628900" y="1035050"/>
          <p14:tracePt t="166789" x="2628900" y="1022350"/>
          <p14:tracePt t="166806" x="2628900" y="990600"/>
          <p14:tracePt t="166824" x="2622550" y="946150"/>
          <p14:tracePt t="166840" x="2622550" y="908050"/>
          <p14:tracePt t="166855" x="2616200" y="876300"/>
          <p14:tracePt t="166873" x="2609850" y="838200"/>
          <p14:tracePt t="166889" x="2609850" y="781050"/>
          <p14:tracePt t="166906" x="2603500" y="755650"/>
          <p14:tracePt t="166922" x="2597150" y="730250"/>
          <p14:tracePt t="166940" x="2584450" y="723900"/>
          <p14:tracePt t="166956" x="2565400" y="711200"/>
          <p14:tracePt t="166972" x="2533650" y="704850"/>
          <p14:tracePt t="166989" x="2489200" y="704850"/>
          <p14:tracePt t="167006" x="2444750" y="698500"/>
          <p14:tracePt t="167022" x="2406650" y="692150"/>
          <p14:tracePt t="167039" x="2330450" y="692150"/>
          <p14:tracePt t="167040" x="2273300" y="692150"/>
          <p14:tracePt t="167055" x="2108200" y="711200"/>
          <p14:tracePt t="167072" x="1898650" y="730250"/>
          <p14:tracePt t="167089" x="1651000" y="749300"/>
          <p14:tracePt t="167106" x="1473200" y="755650"/>
          <p14:tracePt t="167123" x="1358900" y="762000"/>
          <p14:tracePt t="167141" x="1301750" y="762000"/>
          <p14:tracePt t="167156" x="1289050" y="762000"/>
          <p14:tracePt t="167173" x="1282700" y="768350"/>
          <p14:tracePt t="167189" x="1282700" y="781050"/>
          <p14:tracePt t="167208" x="1276350" y="806450"/>
          <p14:tracePt t="167222" x="1276350" y="844550"/>
          <p14:tracePt t="167239" x="1276350" y="889000"/>
          <p14:tracePt t="167256" x="1276350" y="933450"/>
          <p14:tracePt t="167273" x="1295400" y="984250"/>
          <p14:tracePt t="167290" x="1327150" y="1035050"/>
          <p14:tracePt t="167307" x="1397000" y="1111250"/>
          <p14:tracePt t="167322" x="1485900" y="1187450"/>
          <p14:tracePt t="167340" x="1587500" y="1257300"/>
          <p14:tracePt t="167356" x="1670050" y="1301750"/>
          <p14:tracePt t="167373" x="1739900" y="1327150"/>
          <p14:tracePt t="167389" x="1803400" y="1346200"/>
          <p14:tracePt t="167407" x="1854200" y="1346200"/>
          <p14:tracePt t="167423" x="1892300" y="1346200"/>
          <p14:tracePt t="167440" x="1924050" y="1339850"/>
          <p14:tracePt t="167456" x="1936750" y="1333500"/>
          <p14:tracePt t="167473" x="1949450" y="1327150"/>
          <p14:tracePt t="167490" x="1955800" y="1320800"/>
          <p14:tracePt t="167508" x="1974850" y="1301750"/>
          <p14:tracePt t="167523" x="1981200" y="1295400"/>
          <p14:tracePt t="167540" x="1993900" y="1282700"/>
          <p14:tracePt t="167558" x="2006600" y="1263650"/>
          <p14:tracePt t="167573" x="2012950" y="1250950"/>
          <p14:tracePt t="167589" x="2019300" y="1244600"/>
          <p14:tracePt t="167606" x="2025650" y="1238250"/>
          <p14:tracePt t="167623" x="2025650" y="1231900"/>
          <p14:tracePt t="167639" x="2032000" y="1225550"/>
          <p14:tracePt t="167656" x="2032000" y="1212850"/>
          <p14:tracePt t="167674" x="2038350" y="1200150"/>
          <p14:tracePt t="167690" x="2044700" y="1181100"/>
          <p14:tracePt t="167706" x="2051050" y="1168400"/>
          <p14:tracePt t="167724" x="2051050" y="1155700"/>
          <p14:tracePt t="167726" x="2051050" y="1149350"/>
          <p14:tracePt t="167741" x="2057400" y="1149350"/>
          <p14:tracePt t="167756" x="2057400" y="1143000"/>
          <p14:tracePt t="167773" x="2057400" y="1136650"/>
          <p14:tracePt t="168347" x="2057400" y="1130300"/>
          <p14:tracePt t="168355" x="2057400" y="1123950"/>
          <p14:tracePt t="168374" x="2063750" y="1123950"/>
          <p14:tracePt t="168408" x="2063750" y="1117600"/>
          <p14:tracePt t="168445" x="2070100" y="1111250"/>
          <p14:tracePt t="168473" x="2070100" y="1104900"/>
          <p14:tracePt t="168585" x="2076450" y="1098550"/>
          <p14:tracePt t="168601" x="2082800" y="1092200"/>
          <p14:tracePt t="168624" x="2082800" y="1085850"/>
          <p14:tracePt t="168641" x="2095500" y="1079500"/>
          <p14:tracePt t="168738" x="2101850" y="1079500"/>
          <p14:tracePt t="168745" x="2108200" y="1079500"/>
          <p14:tracePt t="168757" x="2139950" y="1079500"/>
          <p14:tracePt t="168774" x="2222500" y="1098550"/>
          <p14:tracePt t="168791" x="2317750" y="1123950"/>
          <p14:tracePt t="168808" x="2451100" y="1162050"/>
          <p14:tracePt t="168824" x="2622550" y="1206500"/>
          <p14:tracePt t="168841" x="2787650" y="1250950"/>
          <p14:tracePt t="168843" x="2844800" y="1263650"/>
          <p14:tracePt t="168858" x="2959100" y="1308100"/>
          <p14:tracePt t="168876" x="3168650" y="1403350"/>
          <p14:tracePt t="168890" x="3422650" y="1524000"/>
          <p14:tracePt t="168907" x="3752850" y="1663700"/>
          <p14:tracePt t="168924" x="4146550" y="1822450"/>
          <p14:tracePt t="168942" x="4495800" y="1949450"/>
          <p14:tracePt t="168957" x="4794250" y="2063750"/>
          <p14:tracePt t="168974" x="5003800" y="2133600"/>
          <p14:tracePt t="168991" x="5092700" y="2152650"/>
          <p14:tracePt t="169008" x="5118100" y="2152650"/>
          <p14:tracePt t="169024" x="5124450" y="2152650"/>
          <p14:tracePt t="169026" x="5130800" y="2152650"/>
          <p14:tracePt t="169164" x="5137150" y="2152650"/>
          <p14:tracePt t="169172" x="5143500" y="2152650"/>
          <p14:tracePt t="169191" x="5187950" y="2178050"/>
          <p14:tracePt t="169208" x="5238750" y="2203450"/>
          <p14:tracePt t="169224" x="5264150" y="2209800"/>
          <p14:tracePt t="169241" x="5276850" y="2216150"/>
          <p14:tracePt t="169260" x="5283200" y="2216150"/>
          <p14:tracePt t="169274" x="5289550" y="2216150"/>
          <p14:tracePt t="169291" x="5295900" y="2216150"/>
          <p14:tracePt t="169308" x="5308600" y="2228850"/>
          <p14:tracePt t="169326" x="5334000" y="2266950"/>
          <p14:tracePt t="169341" x="5365750" y="2311400"/>
          <p14:tracePt t="169357" x="5378450" y="2336800"/>
          <p14:tracePt t="169376" x="5384800" y="2343150"/>
          <p14:tracePt t="169462" x="5384800" y="2336800"/>
          <p14:tracePt t="169474" x="5384800" y="2330450"/>
          <p14:tracePt t="169491" x="5384800" y="2317750"/>
          <p14:tracePt t="169508" x="5378450" y="2298700"/>
          <p14:tracePt t="169524" x="5378450" y="2266950"/>
          <p14:tracePt t="169542" x="5378450" y="2247900"/>
          <p14:tracePt t="169558" x="5378450" y="2241550"/>
          <p14:tracePt t="169574" x="5384800" y="2241550"/>
          <p14:tracePt t="169591" x="5403850" y="2228850"/>
          <p14:tracePt t="169609" x="5530850" y="2222500"/>
          <p14:tracePt t="169624" x="5772150" y="2273300"/>
          <p14:tracePt t="169641" x="6051550" y="2330450"/>
          <p14:tracePt t="169660" x="6350000" y="2387600"/>
          <p14:tracePt t="169674" x="6565900" y="2432050"/>
          <p14:tracePt t="169691" x="6750050" y="2482850"/>
          <p14:tracePt t="169708" x="6877050" y="2520950"/>
          <p14:tracePt t="169724" x="6883400" y="2520950"/>
          <p14:tracePt t="169742" x="6889750" y="2527300"/>
          <p14:tracePt t="169774" x="6902450" y="2527300"/>
          <p14:tracePt t="169791" x="6940550" y="2520950"/>
          <p14:tracePt t="169810" x="7016750" y="2514600"/>
          <p14:tracePt t="169825" x="7099300" y="2501900"/>
          <p14:tracePt t="169841" x="7169150" y="2495550"/>
          <p14:tracePt t="169858" x="7245350" y="2495550"/>
          <p14:tracePt t="169875" x="7327900" y="2482850"/>
          <p14:tracePt t="169893" x="7385050" y="2476500"/>
          <p14:tracePt t="169908" x="7467600" y="2451100"/>
          <p14:tracePt t="169925" x="7537450" y="2425700"/>
          <p14:tracePt t="169942" x="7575550" y="2406650"/>
          <p14:tracePt t="169958" x="7639050" y="2368550"/>
          <p14:tracePt t="169975" x="7664450" y="2349500"/>
          <p14:tracePt t="169991" x="7683500" y="2330450"/>
          <p14:tracePt t="170008" x="7689850" y="2324100"/>
          <p14:tracePt t="170025" x="7696200" y="2317750"/>
          <p14:tracePt t="170041" x="7734300" y="2311400"/>
          <p14:tracePt t="170058" x="7791450" y="2298700"/>
          <p14:tracePt t="170075" x="7842250" y="2292350"/>
          <p14:tracePt t="170092" x="7880350" y="2279650"/>
          <p14:tracePt t="170108" x="7893050" y="2273300"/>
          <p14:tracePt t="170125" x="7899400" y="2273300"/>
          <p14:tracePt t="170158" x="7899400" y="2266950"/>
          <p14:tracePt t="170175" x="7918450" y="2260600"/>
          <p14:tracePt t="170192" x="7943850" y="2247900"/>
          <p14:tracePt t="170209" x="7981950" y="2228850"/>
          <p14:tracePt t="170225" x="8013700" y="2216150"/>
          <p14:tracePt t="170242" x="8032750" y="2203450"/>
          <p14:tracePt t="170244" x="8039100" y="2203450"/>
          <p14:tracePt t="170635" x="8032750" y="2203450"/>
          <p14:tracePt t="170645" x="8026400" y="2209800"/>
          <p14:tracePt t="170660" x="8020050" y="2216150"/>
          <p14:tracePt t="170675" x="8013700" y="2216150"/>
          <p14:tracePt t="170692" x="8013700" y="2222500"/>
          <p14:tracePt t="170864" x="8013700" y="2228850"/>
          <p14:tracePt t="170876" x="8013700" y="2235200"/>
          <p14:tracePt t="170893" x="8013700" y="2247900"/>
          <p14:tracePt t="170909" x="8013700" y="2260600"/>
          <p14:tracePt t="170926" x="8020050" y="2266950"/>
          <p14:tracePt t="170943" x="8020050" y="2273300"/>
          <p14:tracePt t="170959" x="8020050" y="2279650"/>
          <p14:tracePt t="171433" x="8020050" y="2273300"/>
          <p14:tracePt t="171441" x="8020050" y="2266950"/>
          <p14:tracePt t="171460" x="8020050" y="2260600"/>
          <p14:tracePt t="171655" x="8020050" y="2266950"/>
          <p14:tracePt t="171677" x="8020050" y="2273300"/>
          <p14:tracePt t="171694" x="8020050" y="2279650"/>
          <p14:tracePt t="171710" x="8020050" y="2286000"/>
          <p14:tracePt t="171727" x="8020050" y="2292350"/>
          <p14:tracePt t="172453" x="8013700" y="2292350"/>
          <p14:tracePt t="172460" x="8001000" y="2292350"/>
          <p14:tracePt t="172468" x="7988300" y="2292350"/>
          <p14:tracePt t="172478" x="7969250" y="2292350"/>
          <p14:tracePt t="172494" x="7937500" y="2292350"/>
          <p14:tracePt t="172511" x="7905750" y="2305050"/>
          <p14:tracePt t="172528" x="7874000" y="2305050"/>
          <p14:tracePt t="172548" x="7854950" y="2305050"/>
          <p14:tracePt t="172560" x="7842250" y="2298700"/>
          <p14:tracePt t="172594" x="7835900" y="2292350"/>
          <p14:tracePt t="172692" x="7835900" y="2298700"/>
          <p14:tracePt t="172711" x="7835900" y="2311400"/>
          <p14:tracePt t="172727" x="7829550" y="2324100"/>
          <p14:tracePt t="172745" x="7829550" y="2336800"/>
          <p14:tracePt t="172761" x="7823200" y="2343150"/>
          <p14:tracePt t="172777" x="7823200" y="2349500"/>
          <p14:tracePt t="172939" x="7823200" y="2368550"/>
          <p14:tracePt t="172947" x="7823200" y="2374900"/>
          <p14:tracePt t="172962" x="7816850" y="2413000"/>
          <p14:tracePt t="172980" x="7810500" y="2438400"/>
          <p14:tracePt t="172994" x="7797800" y="2470150"/>
          <p14:tracePt t="173011" x="7791450" y="2489200"/>
          <p14:tracePt t="173028" x="7785100" y="2495550"/>
          <p14:tracePt t="173093" x="7785100" y="2489200"/>
          <p14:tracePt t="173101" x="7785100" y="2482850"/>
          <p14:tracePt t="173111" x="7785100" y="2470150"/>
          <p14:tracePt t="173128" x="7785100" y="2444750"/>
          <p14:tracePt t="173145" x="7785100" y="2432050"/>
          <p14:tracePt t="173161" x="7785100" y="2425700"/>
          <p14:tracePt t="173323" x="7785100" y="2419350"/>
          <p14:tracePt t="173332" x="7791450" y="2406650"/>
          <p14:tracePt t="173344" x="7804150" y="2387600"/>
          <p14:tracePt t="173361" x="7867650" y="2355850"/>
          <p14:tracePt t="173377" x="7950200" y="2324100"/>
          <p14:tracePt t="173394" x="8039100" y="2292350"/>
          <p14:tracePt t="173411" x="8096250" y="2260600"/>
          <p14:tracePt t="173427" x="8121650" y="2247900"/>
          <p14:tracePt t="173444" x="8134350" y="2241550"/>
          <p14:tracePt t="173478" x="8134350" y="2247900"/>
          <p14:tracePt t="173494" x="8121650" y="2260600"/>
          <p14:tracePt t="173511" x="8121650" y="2273300"/>
          <p14:tracePt t="173528" x="8121650" y="2279650"/>
          <p14:tracePt t="173545" x="8153400" y="2292350"/>
          <p14:tracePt t="173562" x="8185150" y="2292350"/>
          <p14:tracePt t="173578" x="8223250" y="2273300"/>
          <p14:tracePt t="173595" x="8235950" y="2254250"/>
          <p14:tracePt t="173611" x="8235950" y="2203450"/>
          <p14:tracePt t="173628" x="8229600" y="2165350"/>
          <p14:tracePt t="173644" x="8210550" y="2139950"/>
          <p14:tracePt t="173662" x="8185150" y="2120900"/>
          <p14:tracePt t="173678" x="8147050" y="2095500"/>
          <p14:tracePt t="173694" x="8102600" y="2076450"/>
          <p14:tracePt t="173711" x="8070850" y="2057400"/>
          <p14:tracePt t="173728" x="8026400" y="2038350"/>
          <p14:tracePt t="173745" x="7975600" y="2012950"/>
          <p14:tracePt t="173761" x="7931150" y="1993900"/>
          <p14:tracePt t="173778" x="7854950" y="1949450"/>
          <p14:tracePt t="173797" x="7778750" y="1911350"/>
          <p14:tracePt t="173812" x="7759700" y="1905000"/>
          <p14:tracePt t="173828" x="7696200" y="1873250"/>
          <p14:tracePt t="173845" x="7670800" y="1860550"/>
          <p14:tracePt t="173861" x="7632700" y="1854200"/>
          <p14:tracePt t="173878" x="7607300" y="1847850"/>
          <p14:tracePt t="173895" x="7562850" y="1854200"/>
          <p14:tracePt t="173911" x="7531100" y="1860550"/>
          <p14:tracePt t="173928" x="7512050" y="1866900"/>
          <p14:tracePt t="173945" x="7480300" y="1885950"/>
          <p14:tracePt t="173961" x="7461250" y="1898650"/>
          <p14:tracePt t="173978" x="7435850" y="1911350"/>
          <p14:tracePt t="173995" x="7416800" y="1930400"/>
          <p14:tracePt t="174011" x="7404100" y="1949450"/>
          <p14:tracePt t="174028" x="7397750" y="1949450"/>
          <p14:tracePt t="174045" x="7397750" y="1955800"/>
          <p14:tracePt t="174062" x="7391400" y="1987550"/>
          <p14:tracePt t="174078" x="7378700" y="2012950"/>
          <p14:tracePt t="174095" x="7366000" y="2044700"/>
          <p14:tracePt t="174111" x="7359650" y="2070100"/>
          <p14:tracePt t="174128" x="7359650" y="2089150"/>
          <p14:tracePt t="174145" x="7359650" y="2101850"/>
          <p14:tracePt t="174162" x="7359650" y="2114550"/>
          <p14:tracePt t="174179" x="7372350" y="2139950"/>
          <p14:tracePt t="174195" x="7410450" y="2190750"/>
          <p14:tracePt t="174212" x="7442200" y="2235200"/>
          <p14:tracePt t="174228" x="7467600" y="2266950"/>
          <p14:tracePt t="174245" x="7473950" y="2286000"/>
          <p14:tracePt t="174262" x="7486650" y="2298700"/>
          <p14:tracePt t="174279" x="7493000" y="2298700"/>
          <p14:tracePt t="174312" x="7493000" y="2305050"/>
          <p14:tracePt t="174330" x="7505700" y="2317750"/>
          <p14:tracePt t="174345" x="7524750" y="2336800"/>
          <p14:tracePt t="174362" x="7575550" y="2368550"/>
          <p14:tracePt t="174378" x="7620000" y="2393950"/>
          <p14:tracePt t="174396" x="7664450" y="2406650"/>
          <p14:tracePt t="174412" x="7702550" y="2413000"/>
          <p14:tracePt t="174428" x="7727950" y="2419350"/>
          <p14:tracePt t="174445" x="7747000" y="2419350"/>
          <p14:tracePt t="174463" x="7772400" y="2413000"/>
          <p14:tracePt t="174479" x="7804150" y="2400300"/>
          <p14:tracePt t="174495" x="7835900" y="2393950"/>
          <p14:tracePt t="174496" x="7874000" y="2387600"/>
          <p14:tracePt t="174512" x="7893050" y="2381250"/>
          <p14:tracePt t="174514" x="7918450" y="2381250"/>
          <p14:tracePt t="174529" x="7975600" y="2374900"/>
          <p14:tracePt t="174531" x="8001000" y="2374900"/>
          <p14:tracePt t="174545" x="8020050" y="2374900"/>
          <p14:tracePt t="174546" x="8064500" y="2374900"/>
          <p14:tracePt t="174562" x="8089900" y="2368550"/>
          <p14:tracePt t="174579" x="8115300" y="2368550"/>
          <p14:tracePt t="174595" x="8128000" y="2368550"/>
          <p14:tracePt t="174613" x="8147050" y="2362200"/>
          <p14:tracePt t="174629" x="8159750" y="2349500"/>
          <p14:tracePt t="174645" x="8166100" y="2336800"/>
          <p14:tracePt t="174662" x="8172450" y="2311400"/>
          <p14:tracePt t="174679" x="8172450" y="2286000"/>
          <p14:tracePt t="174695" x="8172450" y="2254250"/>
          <p14:tracePt t="174712" x="8159750" y="2216150"/>
          <p14:tracePt t="174729" x="8134350" y="2165350"/>
          <p14:tracePt t="174730" x="8128000" y="2152650"/>
          <p14:tracePt t="174746" x="8115300" y="2127250"/>
          <p14:tracePt t="174764" x="8096250" y="2108200"/>
          <p14:tracePt t="174779" x="8089900" y="2095500"/>
          <p14:tracePt t="174796" x="8058150" y="2076450"/>
          <p14:tracePt t="174814" x="8032750" y="2057400"/>
          <p14:tracePt t="174829" x="7975600" y="2038350"/>
          <p14:tracePt t="174845" x="7931150" y="2025650"/>
          <p14:tracePt t="174863" x="7848600" y="2019300"/>
          <p14:tracePt t="174879" x="7785100" y="2012950"/>
          <p14:tracePt t="174896" x="7747000" y="2012950"/>
          <p14:tracePt t="174912" x="7689850" y="2012950"/>
          <p14:tracePt t="174929" x="7658100" y="2019300"/>
          <p14:tracePt t="174946" x="7613650" y="2025650"/>
          <p14:tracePt t="174962" x="7581900" y="2044700"/>
          <p14:tracePt t="174980" x="7531100" y="2089150"/>
          <p14:tracePt t="174996" x="7480300" y="2146300"/>
          <p14:tracePt t="175013" x="7454900" y="2190750"/>
          <p14:tracePt t="175029" x="7442200" y="2241550"/>
          <p14:tracePt t="175046" x="7429500" y="2305050"/>
          <p14:tracePt t="175062" x="7429500" y="2349500"/>
          <p14:tracePt t="175080" x="7442200" y="2387600"/>
          <p14:tracePt t="175096" x="7467600" y="2438400"/>
          <p14:tracePt t="175112" x="7524750" y="2495550"/>
          <p14:tracePt t="175129" x="7581900" y="2527300"/>
          <p14:tracePt t="175146" x="7639050" y="2552700"/>
          <p14:tracePt t="175162" x="7715250" y="2559050"/>
          <p14:tracePt t="175179" x="7810500" y="2559050"/>
          <p14:tracePt t="175197" x="7893050" y="2540000"/>
          <p14:tracePt t="175212" x="7969250" y="2501900"/>
          <p14:tracePt t="175230" x="8064500" y="2444750"/>
          <p14:tracePt t="175247" x="8128000" y="2406650"/>
          <p14:tracePt t="175266" x="8178800" y="2362200"/>
          <p14:tracePt t="175279" x="8204200" y="2336800"/>
          <p14:tracePt t="175296" x="8223250" y="2292350"/>
          <p14:tracePt t="175313" x="8229600" y="2247900"/>
          <p14:tracePt t="175329" x="8216900" y="2203450"/>
          <p14:tracePt t="175347" x="8191500" y="2159000"/>
          <p14:tracePt t="175363" x="8166100" y="2127250"/>
          <p14:tracePt t="175379" x="8134350" y="2101850"/>
          <p14:tracePt t="175396" x="8115300" y="2095500"/>
          <p14:tracePt t="175413" x="8089900" y="2089150"/>
          <p14:tracePt t="175429" x="8051800" y="2076450"/>
          <p14:tracePt t="175446" x="7994650" y="2063750"/>
          <p14:tracePt t="175463" x="7918450" y="2057400"/>
          <p14:tracePt t="175480" x="7791450" y="2038350"/>
          <p14:tracePt t="175498" x="7683500" y="2025650"/>
          <p14:tracePt t="175513" x="7588250" y="2025650"/>
          <p14:tracePt t="175529" x="7518400" y="2025650"/>
          <p14:tracePt t="175546" x="7480300" y="2025650"/>
          <p14:tracePt t="175563" x="7467600" y="2032000"/>
          <p14:tracePt t="175580" x="7461250" y="2044700"/>
          <p14:tracePt t="175597" x="7461250" y="2057400"/>
          <p14:tracePt t="175613" x="7461250" y="2070100"/>
          <p14:tracePt t="175629" x="7461250" y="2089150"/>
          <p14:tracePt t="175646" x="7467600" y="2114550"/>
          <p14:tracePt t="175664" x="7493000" y="2159000"/>
          <p14:tracePt t="175683" x="7537450" y="2222500"/>
          <p14:tracePt t="175696" x="7562850" y="2260600"/>
          <p14:tracePt t="175714" x="7626350" y="2336800"/>
          <p14:tracePt t="175729" x="7664450" y="2381250"/>
          <p14:tracePt t="175747" x="7689850" y="2406650"/>
          <p14:tracePt t="175763" x="7721600" y="2432050"/>
          <p14:tracePt t="175780" x="7759700" y="2444750"/>
          <p14:tracePt t="175796" x="7816850" y="2444750"/>
          <p14:tracePt t="175814" x="7880350" y="2432050"/>
          <p14:tracePt t="175830" x="7931150" y="2406650"/>
          <p14:tracePt t="175846" x="7994650" y="2387600"/>
          <p14:tracePt t="175863" x="8026400" y="2374900"/>
          <p14:tracePt t="175880" x="8045450" y="2368550"/>
          <p14:tracePt t="175896" x="8051800" y="2362200"/>
          <p14:tracePt t="175947" x="8058150" y="2362200"/>
          <p14:tracePt t="176009" x="8064500" y="2355850"/>
          <p14:tracePt t="176024" x="8070850" y="2349500"/>
          <p14:tracePt t="176032" x="8077200" y="2343150"/>
          <p14:tracePt t="176064" x="8096250" y="2330450"/>
          <p14:tracePt t="176082" x="8121650" y="2305050"/>
          <p14:tracePt t="176097" x="8128000" y="2292350"/>
          <p14:tracePt t="176113" x="8140700" y="2266950"/>
          <p14:tracePt t="176130" x="8147050" y="2254250"/>
          <p14:tracePt t="176147" x="8153400" y="2241550"/>
          <p14:tracePt t="176184" x="8147050" y="2241550"/>
          <p14:tracePt t="176197" x="8134350" y="2235200"/>
          <p14:tracePt t="176214" x="8121650" y="2228850"/>
          <p14:tracePt t="176230" x="8096250" y="2197100"/>
          <p14:tracePt t="176247" x="8077200" y="2165350"/>
          <p14:tracePt t="176264" x="8058150" y="2133600"/>
          <p14:tracePt t="176281" x="8039100" y="2095500"/>
          <p14:tracePt t="176297" x="8020050" y="2063750"/>
          <p14:tracePt t="176313" x="8007350" y="2051050"/>
          <p14:tracePt t="176330" x="7988300" y="2032000"/>
          <p14:tracePt t="176347" x="7969250" y="2025650"/>
          <p14:tracePt t="176363" x="7962900" y="2019300"/>
          <p14:tracePt t="176380" x="7956550" y="2012950"/>
          <p14:tracePt t="176505" x="7950200" y="2012950"/>
          <p14:tracePt t="176509" x="7943850" y="2012950"/>
          <p14:tracePt t="176531" x="7924800" y="2012950"/>
          <p14:tracePt t="176548" x="7899400" y="2012950"/>
          <p14:tracePt t="176564" x="7886700" y="2012950"/>
          <p14:tracePt t="176581" x="7880350" y="2012950"/>
          <p14:tracePt t="176597" x="7874000" y="2012950"/>
          <p14:tracePt t="176630" x="7867650" y="2012950"/>
          <p14:tracePt t="176647" x="7861300" y="2012950"/>
          <p14:tracePt t="176664" x="7848600" y="2012950"/>
          <p14:tracePt t="176681" x="7829550" y="2012950"/>
          <p14:tracePt t="176697" x="7810500" y="2012950"/>
          <p14:tracePt t="176714" x="7797800" y="2006600"/>
          <p14:tracePt t="176731" x="7772400" y="2000250"/>
          <p14:tracePt t="176748" x="7753350" y="2000250"/>
          <p14:tracePt t="176764" x="7747000" y="2000250"/>
          <p14:tracePt t="176780" x="7740650" y="2000250"/>
          <p14:tracePt t="176798" x="7734300" y="2000250"/>
          <p14:tracePt t="176814" x="7721600" y="2000250"/>
          <p14:tracePt t="176830" x="7702550" y="2006600"/>
          <p14:tracePt t="176847" x="7677150" y="2012950"/>
          <p14:tracePt t="176864" x="7658100" y="2019300"/>
          <p14:tracePt t="176881" x="7645400" y="2019300"/>
          <p14:tracePt t="176898" x="7632700" y="2025650"/>
          <p14:tracePt t="176914" x="7626350" y="2025650"/>
          <p14:tracePt t="176931" x="7620000" y="2032000"/>
          <p14:tracePt t="176948" x="7613650" y="2032000"/>
          <p14:tracePt t="176964" x="7600950" y="2044700"/>
          <p14:tracePt t="176981" x="7588250" y="2051050"/>
          <p14:tracePt t="176999" x="7581900" y="2051050"/>
          <p14:tracePt t="177081" x="7575550" y="2051050"/>
          <p14:tracePt t="177105" x="7569200" y="2051050"/>
          <p14:tracePt t="177111" x="7562850" y="2051050"/>
          <p14:tracePt t="177129" x="7556500" y="2051050"/>
          <p14:tracePt t="177148" x="7550150" y="2051050"/>
          <p14:tracePt t="177165" x="7543800" y="2051050"/>
          <p14:tracePt t="177214" x="7537450" y="2051050"/>
          <p14:tracePt t="177266" x="7531100" y="2057400"/>
          <p14:tracePt t="177281" x="7524750" y="2063750"/>
          <p14:tracePt t="177298" x="7512050" y="2095500"/>
          <p14:tracePt t="177315" x="7499350" y="2120900"/>
          <p14:tracePt t="177331" x="7493000" y="2139950"/>
          <p14:tracePt t="177348" x="7480300" y="2171700"/>
          <p14:tracePt t="177364" x="7473950" y="2178050"/>
          <p14:tracePt t="177382" x="7473950" y="2197100"/>
          <p14:tracePt t="177397" x="7467600" y="2203450"/>
          <p14:tracePt t="177417" x="7467600" y="2216150"/>
          <p14:tracePt t="177431" x="7480300" y="2235200"/>
          <p14:tracePt t="177448" x="7499350" y="2260600"/>
          <p14:tracePt t="177466" x="7518400" y="2292350"/>
          <p14:tracePt t="177482" x="7531100" y="2311400"/>
          <p14:tracePt t="177498" x="7543800" y="2324100"/>
          <p14:tracePt t="177514" x="7550150" y="2343150"/>
          <p14:tracePt t="177532" x="7556500" y="2349500"/>
          <p14:tracePt t="177548" x="7562850" y="2355850"/>
          <p14:tracePt t="177569" x="7588250" y="2374900"/>
          <p14:tracePt t="177582" x="7613650" y="2387600"/>
          <p14:tracePt t="177598" x="7645400" y="2393950"/>
          <p14:tracePt t="177614" x="7702550" y="2393950"/>
          <p14:tracePt t="177631" x="7759700" y="2393950"/>
          <p14:tracePt t="177648" x="7804150" y="2381250"/>
          <p14:tracePt t="177665" x="7861300" y="2362200"/>
          <p14:tracePt t="177681" x="7893050" y="2343150"/>
          <p14:tracePt t="177698" x="7912100" y="2330450"/>
          <p14:tracePt t="177715" x="7924800" y="2317750"/>
          <p14:tracePt t="177731" x="7937500" y="2305050"/>
          <p14:tracePt t="177749" x="7943850" y="2298700"/>
          <p14:tracePt t="177765" x="7950200" y="2292350"/>
          <p14:tracePt t="177781" x="7956550" y="2279650"/>
          <p14:tracePt t="177798" x="7962900" y="2266950"/>
          <p14:tracePt t="177815" x="7969250" y="2254250"/>
          <p14:tracePt t="177831" x="7975600" y="2247900"/>
          <p14:tracePt t="177848" x="7975600" y="2235200"/>
          <p14:tracePt t="177864" x="7975600" y="2228850"/>
          <p14:tracePt t="177882" x="7975600" y="2222500"/>
          <p14:tracePt t="177898" x="7975600" y="2209800"/>
          <p14:tracePt t="177915" x="7969250" y="2203450"/>
          <p14:tracePt t="177934" x="7962900" y="2197100"/>
          <p14:tracePt t="177948" x="7956550" y="2190750"/>
          <p14:tracePt t="177965" x="7950200" y="2184400"/>
          <p14:tracePt t="177981" x="7931150" y="2171700"/>
          <p14:tracePt t="178000" x="7912100" y="2171700"/>
          <p14:tracePt t="178015" x="7880350" y="2165350"/>
          <p14:tracePt t="178031" x="7842250" y="2159000"/>
          <p14:tracePt t="178048" x="7797800" y="2146300"/>
          <p14:tracePt t="178066" x="7740650" y="2133600"/>
          <p14:tracePt t="178081" x="7689850" y="2120900"/>
          <p14:tracePt t="178098" x="7639050" y="2108200"/>
          <p14:tracePt t="178115" x="7600950" y="2101850"/>
          <p14:tracePt t="178132" x="7581900" y="2101850"/>
          <p14:tracePt t="178148" x="7575550" y="2101850"/>
          <p14:tracePt t="178301" x="7581900" y="2101850"/>
          <p14:tracePt t="178309" x="7588250" y="2108200"/>
          <p14:tracePt t="178318" x="7600950" y="2114550"/>
          <p14:tracePt t="178332" x="7626350" y="2139950"/>
          <p14:tracePt t="178348" x="7645400" y="2152650"/>
          <p14:tracePt t="178365" x="7664450" y="2165350"/>
          <p14:tracePt t="178382" x="7677150" y="2171700"/>
          <p14:tracePt t="178399" x="7683500" y="2178050"/>
          <p14:tracePt t="178415" x="7683500" y="2190750"/>
          <p14:tracePt t="178432" x="7658100" y="2222500"/>
          <p14:tracePt t="178449" x="7626350" y="2241550"/>
          <p14:tracePt t="178465" x="7607300" y="2254250"/>
          <p14:tracePt t="178567" x="7600950" y="2254250"/>
          <p14:tracePt t="178575" x="7600950" y="2260600"/>
          <p14:tracePt t="178584" x="7594600" y="2266950"/>
          <p14:tracePt t="183820" x="7600950" y="2273300"/>
          <p14:tracePt t="183827" x="7639050" y="2298700"/>
          <p14:tracePt t="183837" x="7677150" y="2317750"/>
          <p14:tracePt t="183854" x="7721600" y="2343150"/>
          <p14:tracePt t="183870" x="7747000" y="2355850"/>
          <p14:tracePt t="183887" x="7772400" y="2368550"/>
          <p14:tracePt t="183904" x="7797800" y="2374900"/>
          <p14:tracePt t="183921" x="7823200" y="2374900"/>
          <p14:tracePt t="183923" x="7835900" y="2374900"/>
          <p14:tracePt t="183938" x="7854950" y="2374900"/>
          <p14:tracePt t="183954" x="7861300" y="2374900"/>
          <p14:tracePt t="183972" x="7867650" y="2362200"/>
          <p14:tracePt t="183986" x="7874000" y="2362200"/>
          <p14:tracePt t="183988" x="7874000" y="2355850"/>
          <p14:tracePt t="184004" x="7893050" y="2343150"/>
          <p14:tracePt t="184020" x="7912100" y="2330450"/>
          <p14:tracePt t="184037" x="7931150" y="2311400"/>
          <p14:tracePt t="184053" x="7956550" y="2292350"/>
          <p14:tracePt t="184071" x="7981950" y="2266950"/>
          <p14:tracePt t="184087" x="8001000" y="2235200"/>
          <p14:tracePt t="184103" x="8020050" y="2197100"/>
          <p14:tracePt t="184120" x="8026400" y="2171700"/>
          <p14:tracePt t="184137" x="8032750" y="2152650"/>
          <p14:tracePt t="184154" x="8032750" y="2127250"/>
          <p14:tracePt t="184170" x="8032750" y="2114550"/>
          <p14:tracePt t="184187" x="8026400" y="2095500"/>
          <p14:tracePt t="184189" x="8020050" y="2082800"/>
          <p14:tracePt t="184204" x="7994650" y="2063750"/>
          <p14:tracePt t="184220" x="7975600" y="2051050"/>
          <p14:tracePt t="184237" x="7943850" y="2038350"/>
          <p14:tracePt t="184239" x="7937500" y="2038350"/>
          <p14:tracePt t="184254" x="7924800" y="2032000"/>
          <p14:tracePt t="184286" x="7918450" y="2032000"/>
          <p14:tracePt t="184303" x="7912100" y="2044700"/>
          <p14:tracePt t="184320" x="7886700" y="2070100"/>
          <p14:tracePt t="184337" x="7867650" y="2082800"/>
          <p14:tracePt t="184354" x="7823200" y="2101850"/>
          <p14:tracePt t="184370" x="7791450" y="2108200"/>
          <p14:tracePt t="184388" x="7772400" y="2120900"/>
          <p14:tracePt t="184407" x="7747000" y="2159000"/>
          <p14:tracePt t="184420" x="7740650" y="2171700"/>
          <p14:tracePt t="184437" x="7734300" y="2235200"/>
          <p14:tracePt t="184454" x="7734300" y="2279650"/>
          <p14:tracePt t="184473" x="7759700" y="2349500"/>
          <p14:tracePt t="184487" x="7785100" y="2387600"/>
          <p14:tracePt t="184504" x="7823200" y="2413000"/>
          <p14:tracePt t="184520" x="7842250" y="2425700"/>
          <p14:tracePt t="184537" x="7867650" y="2425700"/>
          <p14:tracePt t="184554" x="7886700" y="2425700"/>
          <p14:tracePt t="184570" x="7918450" y="2413000"/>
          <p14:tracePt t="184587" x="7962900" y="2393950"/>
          <p14:tracePt t="184604" x="8001000" y="2368550"/>
          <p14:tracePt t="184620" x="8039100" y="2343150"/>
          <p14:tracePt t="184637" x="8064500" y="2311400"/>
          <p14:tracePt t="184654" x="8077200" y="2286000"/>
          <p14:tracePt t="184671" x="8077200" y="2266950"/>
          <p14:tracePt t="184687" x="8077200" y="2247900"/>
          <p14:tracePt t="184704" x="8064500" y="2235200"/>
          <p14:tracePt t="184720" x="8045450" y="2216150"/>
          <p14:tracePt t="184738" x="8039100" y="2209800"/>
          <p14:tracePt t="184756" x="8032750" y="2209800"/>
          <p14:tracePt t="184788" x="8026400" y="2203450"/>
          <p14:tracePt t="187397" x="8020050" y="2197100"/>
          <p14:tracePt t="187423" x="7943850" y="2165350"/>
          <p14:tracePt t="187440" x="7886700" y="2159000"/>
          <p14:tracePt t="187457" x="7861300" y="2159000"/>
          <p14:tracePt t="187490" x="7854950" y="2159000"/>
          <p14:tracePt t="187561" x="7848600" y="2159000"/>
          <p14:tracePt t="187568" x="7842250" y="2159000"/>
          <p14:tracePt t="187578" x="7823200" y="2152650"/>
          <p14:tracePt t="187592" x="7753350" y="2133600"/>
          <p14:tracePt t="187607" x="7721600" y="2133600"/>
          <p14:tracePt t="187623" x="7670800" y="2127250"/>
          <p14:tracePt t="187640" x="7645400" y="2127250"/>
          <p14:tracePt t="187641" x="7626350" y="2127250"/>
          <p14:tracePt t="187658" x="7607300" y="2127250"/>
          <p14:tracePt t="187673" x="7581900" y="2133600"/>
          <p14:tracePt t="187690" x="7569200" y="2146300"/>
          <p14:tracePt t="187706" x="7556500" y="2152650"/>
          <p14:tracePt t="187723" x="7550150" y="2165350"/>
          <p14:tracePt t="187741" x="7537450" y="2171700"/>
          <p14:tracePt t="187756" x="7512050" y="2190750"/>
          <p14:tracePt t="187773" x="7473950" y="2216150"/>
          <p14:tracePt t="187789" x="7416800" y="2241550"/>
          <p14:tracePt t="187807" x="7366000" y="2273300"/>
          <p14:tracePt t="187823" x="7340600" y="2286000"/>
          <p14:tracePt t="187840" x="7315200" y="2298700"/>
          <p14:tracePt t="187856" x="7308850" y="2298700"/>
          <p14:tracePt t="188079" x="7315200" y="2298700"/>
          <p14:tracePt t="188096" x="7321550" y="2298700"/>
          <p14:tracePt t="188102" x="7327900" y="2298700"/>
          <p14:tracePt t="188117" x="7334250" y="2298700"/>
          <p14:tracePt t="188128" x="7340600" y="2298700"/>
          <p14:tracePt t="188140" x="7353300" y="2298700"/>
          <p14:tracePt t="188157" x="7372350" y="2298700"/>
          <p14:tracePt t="188174" x="7397750" y="2298700"/>
          <p14:tracePt t="188190" x="7429500" y="2298700"/>
          <p14:tracePt t="188208" x="7467600" y="2298700"/>
          <p14:tracePt t="188223" x="7499350" y="2298700"/>
          <p14:tracePt t="188240" x="7531100" y="2298700"/>
          <p14:tracePt t="188257" x="7543800" y="2292350"/>
          <p14:tracePt t="188276" x="7550150" y="2292350"/>
          <p14:tracePt t="188318" x="7562850" y="2292350"/>
          <p14:tracePt t="188326" x="7575550" y="2292350"/>
          <p14:tracePt t="188341" x="7588250" y="2292350"/>
          <p14:tracePt t="188358" x="7632700" y="2298700"/>
          <p14:tracePt t="188374" x="7651750" y="2298700"/>
          <p14:tracePt t="188375" x="7664450" y="2298700"/>
          <p14:tracePt t="188390" x="7689850" y="2298700"/>
          <p14:tracePt t="188409" x="7708900" y="2298700"/>
          <p14:tracePt t="188423" x="7734300" y="2298700"/>
          <p14:tracePt t="188441" x="7759700" y="2298700"/>
          <p14:tracePt t="188457" x="7778750" y="2298700"/>
          <p14:tracePt t="188476" x="7804150" y="2298700"/>
          <p14:tracePt t="188490" x="7823200" y="2298700"/>
          <p14:tracePt t="188507" x="7842250" y="2286000"/>
          <p14:tracePt t="188524" x="7861300" y="2273300"/>
          <p14:tracePt t="188541" x="7867650" y="2260600"/>
          <p14:tracePt t="188557" x="7880350" y="2247900"/>
          <p14:tracePt t="188574" x="7880350" y="2241550"/>
          <p14:tracePt t="188695" x="7880350" y="2247900"/>
          <p14:tracePt t="188719" x="7880350" y="2254250"/>
          <p14:tracePt t="188807" x="7899400" y="2254250"/>
          <p14:tracePt t="188814" x="7912100" y="2260600"/>
          <p14:tracePt t="188824" x="7943850" y="2279650"/>
          <p14:tracePt t="188841" x="7988300" y="2292350"/>
          <p14:tracePt t="188857" x="7994650" y="2292350"/>
          <p14:tracePt t="190340" x="8001000" y="2298700"/>
          <p14:tracePt t="190365" x="8007350" y="2298700"/>
          <p14:tracePt t="190375" x="8007350" y="2305050"/>
          <p14:tracePt t="190392" x="8013700" y="2305050"/>
          <p14:tracePt t="190409" x="8020050" y="2305050"/>
          <p14:tracePt t="190501" x="8026400" y="2305050"/>
          <p14:tracePt t="196221" x="8020050" y="2305050"/>
          <p14:tracePt t="196229" x="8013700" y="2305050"/>
          <p14:tracePt t="196247" x="7950200" y="2305050"/>
          <p14:tracePt t="196264" x="7886700" y="2305050"/>
          <p14:tracePt t="196281" x="7835900" y="2305050"/>
          <p14:tracePt t="196297" x="7797800" y="2305050"/>
          <p14:tracePt t="196314" x="7772400" y="2305050"/>
          <p14:tracePt t="196319" x="7753350" y="2305050"/>
          <p14:tracePt t="196330" x="7734300" y="2305050"/>
          <p14:tracePt t="196348" x="7645400" y="2292350"/>
          <p14:tracePt t="196365" x="7581900" y="2286000"/>
          <p14:tracePt t="196381" x="7531100" y="2286000"/>
          <p14:tracePt t="196398" x="7524750" y="2286000"/>
          <p14:tracePt t="196485" x="7524750" y="2279650"/>
          <p14:tracePt t="196493" x="7518400" y="2266950"/>
          <p14:tracePt t="196502" x="7512050" y="2260600"/>
          <p14:tracePt t="196514" x="7505700" y="2260600"/>
          <p14:tracePt t="196548" x="7588250" y="2279650"/>
          <p14:tracePt t="196564" x="7626350" y="2292350"/>
          <p14:tracePt t="196580" x="7734300" y="2324100"/>
          <p14:tracePt t="196597" x="7759700" y="2324100"/>
          <p14:tracePt t="196647" x="7791450" y="2324100"/>
          <p14:tracePt t="196664" x="7848600" y="2324100"/>
          <p14:tracePt t="196681" x="7912100" y="2311400"/>
          <p14:tracePt t="196698" x="7962900" y="2298700"/>
          <p14:tracePt t="196714" x="7994650" y="2286000"/>
          <p14:tracePt t="196731" x="8020050" y="2273300"/>
          <p14:tracePt t="196747" x="8026400" y="2266950"/>
          <p14:tracePt t="196833" x="8026400" y="2260600"/>
          <p14:tracePt t="196840" x="8032750" y="2260600"/>
          <p14:tracePt t="196847" x="8032750" y="2254250"/>
          <p14:tracePt t="196865" x="8045450" y="2235200"/>
          <p14:tracePt t="196881" x="8051800" y="2222500"/>
          <p14:tracePt t="196897" x="8051800" y="2209800"/>
          <p14:tracePt t="196914" x="8051800" y="2197100"/>
          <p14:tracePt t="197049" x="8051800" y="2190750"/>
          <p14:tracePt t="197081" x="8045450" y="2184400"/>
          <p14:tracePt t="197098" x="8039100" y="2178050"/>
          <p14:tracePt t="197114" x="8026400" y="2165350"/>
          <p14:tracePt t="197116" x="8020050" y="2159000"/>
          <p14:tracePt t="197131" x="8013700" y="2152650"/>
          <p14:tracePt t="197148" x="8007350" y="2146300"/>
          <p14:tracePt t="197164" x="7994650" y="2133600"/>
          <p14:tracePt t="197166" x="7988300" y="2127250"/>
          <p14:tracePt t="197198" x="7981950" y="2127250"/>
          <p14:tracePt t="198054" x="7981950" y="2120900"/>
          <p14:tracePt t="198067" x="7975600" y="2114550"/>
          <p14:tracePt t="198082" x="7969250" y="2095500"/>
          <p14:tracePt t="198099" x="7962900" y="2095500"/>
          <p14:tracePt t="198148" x="7962900" y="2089150"/>
          <p14:tracePt t="198165" x="7956550" y="2089150"/>
          <p14:tracePt t="198182" x="7943850" y="2089150"/>
          <p14:tracePt t="198198" x="7931150" y="2095500"/>
          <p14:tracePt t="198216" x="7918450" y="2108200"/>
          <p14:tracePt t="198232" x="7905750" y="2114550"/>
          <p14:tracePt t="198248" x="7899400" y="2120900"/>
          <p14:tracePt t="198265" x="7893050" y="2127250"/>
          <p14:tracePt t="198282" x="7886700" y="2127250"/>
          <p14:tracePt t="198298" x="7886700" y="2133600"/>
          <p14:tracePt t="198315" x="7880350" y="2133600"/>
          <p14:tracePt t="198387" x="7874000" y="2133600"/>
          <p14:tracePt t="198394" x="7867650" y="2133600"/>
          <p14:tracePt t="198415" x="7854950" y="2133600"/>
          <p14:tracePt t="198432" x="7835900" y="2139950"/>
          <p14:tracePt t="198449" x="7823200" y="2152650"/>
          <p14:tracePt t="198450" x="7816850" y="2159000"/>
          <p14:tracePt t="198466" x="7804150" y="2178050"/>
          <p14:tracePt t="198482" x="7791450" y="2209800"/>
          <p14:tracePt t="198499" x="7785100" y="2235200"/>
          <p14:tracePt t="198515" x="7778750" y="2254250"/>
          <p14:tracePt t="198532" x="7778750" y="2273300"/>
          <p14:tracePt t="198549" x="7778750" y="2286000"/>
          <p14:tracePt t="198565" x="7778750" y="2292350"/>
          <p14:tracePt t="198637" x="7785100" y="2292350"/>
          <p14:tracePt t="198741" x="7785100" y="2286000"/>
          <p14:tracePt t="198783" x="7785100" y="2279650"/>
          <p14:tracePt t="198811" x="7778750" y="2273300"/>
          <p14:tracePt t="198818" x="7772400" y="2266950"/>
          <p14:tracePt t="198832" x="7715250" y="2241550"/>
          <p14:tracePt t="198849" x="7645400" y="2222500"/>
          <p14:tracePt t="198866" x="7588250" y="2216150"/>
          <p14:tracePt t="198884" x="7556500" y="2209800"/>
          <p14:tracePt t="198899" x="7550150" y="2209800"/>
          <p14:tracePt t="199093" x="7550150" y="2216150"/>
          <p14:tracePt t="199100" x="7550150" y="2222500"/>
          <p14:tracePt t="199116" x="7550150" y="2235200"/>
          <p14:tracePt t="199173" x="7556500" y="2235200"/>
          <p14:tracePt t="199182" x="7556500" y="2228850"/>
          <p14:tracePt t="199200" x="7594600" y="2159000"/>
          <p14:tracePt t="199216" x="7626350" y="2101850"/>
          <p14:tracePt t="199233" x="7651750" y="2057400"/>
          <p14:tracePt t="199249" x="7664450" y="2032000"/>
          <p14:tracePt t="199266" x="7670800" y="2032000"/>
          <p14:tracePt t="199300" x="7670800" y="2038350"/>
          <p14:tracePt t="199318" x="7670800" y="2057400"/>
          <p14:tracePt t="199333" x="7677150" y="2063750"/>
          <p14:tracePt t="199488" x="7677150" y="2070100"/>
          <p14:tracePt t="199501" x="7683500" y="2076450"/>
          <p14:tracePt t="199517" x="7689850" y="2089150"/>
          <p14:tracePt t="199534" x="7696200" y="2101850"/>
          <p14:tracePt t="200759" x="7708900" y="2114550"/>
          <p14:tracePt t="200767" x="7721600" y="2133600"/>
          <p14:tracePt t="200774" x="7734300" y="2146300"/>
          <p14:tracePt t="200784" x="7740650" y="2152650"/>
          <p14:tracePt t="200804" x="7753350" y="2171700"/>
          <p14:tracePt t="200817" x="7778750" y="2190750"/>
          <p14:tracePt t="200834" x="7816850" y="2209800"/>
          <p14:tracePt t="200851" x="7886700" y="2235200"/>
          <p14:tracePt t="200868" x="7988300" y="2247900"/>
          <p14:tracePt t="200884" x="8089900" y="2254250"/>
          <p14:tracePt t="200886" x="8115300" y="2254250"/>
          <p14:tracePt t="200901" x="8159750" y="2254250"/>
          <p14:tracePt t="200917" x="8197850" y="2254250"/>
          <p14:tracePt t="200921" x="8204200" y="2247900"/>
          <p14:tracePt t="200934" x="8210550" y="2247900"/>
          <p14:tracePt t="201067" x="8210550" y="2260600"/>
          <p14:tracePt t="201073" x="8216900" y="2266950"/>
          <p14:tracePt t="201085" x="8216900" y="2298700"/>
          <p14:tracePt t="201101" x="8229600" y="2349500"/>
          <p14:tracePt t="201118" x="8242300" y="2400300"/>
          <p14:tracePt t="201135" x="8255000" y="2438400"/>
          <p14:tracePt t="201151" x="8274050" y="2470150"/>
          <p14:tracePt t="201168" x="8280400" y="2489200"/>
          <p14:tracePt t="201184" x="8280400" y="2495550"/>
          <p14:tracePt t="201377" x="8280400" y="2482850"/>
          <p14:tracePt t="201383" x="8280400" y="2476500"/>
          <p14:tracePt t="201401" x="8267700" y="2457450"/>
          <p14:tracePt t="201419" x="8267700" y="2444750"/>
          <p14:tracePt t="201435" x="8261350" y="2438400"/>
          <p14:tracePt t="201452" x="8261350" y="2432050"/>
          <p14:tracePt t="201625" x="8261350" y="2419350"/>
          <p14:tracePt t="201633" x="8248650" y="2406650"/>
          <p14:tracePt t="201651" x="8235950" y="2368550"/>
          <p14:tracePt t="201669" x="8229600" y="2343150"/>
          <p14:tracePt t="201685" x="8223250" y="2330450"/>
          <p14:tracePt t="201701" x="8216900" y="2324100"/>
          <p14:tracePt t="201739" x="8223250" y="2324100"/>
          <p14:tracePt t="201752" x="8267700" y="2324100"/>
          <p14:tracePt t="201768" x="8305800" y="2324100"/>
          <p14:tracePt t="201786" x="8362950" y="2324100"/>
          <p14:tracePt t="201802" x="8394700" y="2324100"/>
          <p14:tracePt t="201819" x="8420100" y="2317750"/>
          <p14:tracePt t="201835" x="8432800" y="2317750"/>
          <p14:tracePt t="202280" x="8420100" y="2317750"/>
          <p14:tracePt t="202285" x="8413750" y="2317750"/>
          <p14:tracePt t="202302" x="8362950" y="2324100"/>
          <p14:tracePt t="202319" x="8286750" y="2355850"/>
          <p14:tracePt t="202336" x="8178800" y="2400300"/>
          <p14:tracePt t="202352" x="8108950" y="2438400"/>
          <p14:tracePt t="202370" x="8121650" y="2584450"/>
          <p14:tracePt t="202386" x="8140700" y="2628900"/>
          <p14:tracePt t="202984" x="8147050" y="2628900"/>
          <p14:tracePt t="202992" x="8147050" y="2622550"/>
          <p14:tracePt t="203003" x="8153400" y="2616200"/>
          <p14:tracePt t="203019" x="8153400" y="2603500"/>
          <p14:tracePt t="203036" x="8153400" y="2584450"/>
          <p14:tracePt t="203053" x="8153400" y="2565400"/>
          <p14:tracePt t="203070" x="8153400" y="2540000"/>
          <p14:tracePt t="203138" x="8153400" y="2533650"/>
          <p14:tracePt t="203160" x="8153400" y="2527300"/>
          <p14:tracePt t="203184" x="8153400" y="2520950"/>
          <p14:tracePt t="203264" x="8153400" y="2514600"/>
          <p14:tracePt t="203306" x="8147050" y="2508250"/>
          <p14:tracePt t="203324" x="8147050" y="2501900"/>
          <p14:tracePt t="203337" x="8147050" y="2495550"/>
          <p14:tracePt t="203354" x="8147050" y="2489200"/>
          <p14:tracePt t="203387" x="8147050" y="2482850"/>
          <p14:tracePt t="203443" x="8147050" y="2476500"/>
          <p14:tracePt t="203486" x="8147050" y="2470150"/>
          <p14:tracePt t="203510" x="8140700" y="2470150"/>
          <p14:tracePt t="203607" x="8140700" y="2463800"/>
          <p14:tracePt t="203758" x="8140700" y="2457450"/>
          <p14:tracePt t="203781" x="8140700" y="2451100"/>
          <p14:tracePt t="203797" x="8134350" y="2451100"/>
          <p14:tracePt t="203811" x="8134350" y="2444750"/>
          <p14:tracePt t="203977" x="8128000" y="2438400"/>
          <p14:tracePt t="203983" x="8115300" y="2438400"/>
          <p14:tracePt t="203991" x="8102600" y="2438400"/>
          <p14:tracePt t="204004" x="8096250" y="2432050"/>
          <p14:tracePt t="204020" x="8089900" y="2432050"/>
          <p14:tracePt t="204054" x="8077200" y="2425700"/>
          <p14:tracePt t="204071" x="8077200" y="2419350"/>
          <p14:tracePt t="204087" x="8058150" y="2400300"/>
          <p14:tracePt t="204103" x="8051800" y="2387600"/>
          <p14:tracePt t="204120" x="8039100" y="2374900"/>
          <p14:tracePt t="204137" x="8026400" y="2355850"/>
          <p14:tracePt t="204154" x="8001000" y="2336800"/>
          <p14:tracePt t="204170" x="7962900" y="2311400"/>
          <p14:tracePt t="204187" x="7912100" y="2279650"/>
          <p14:tracePt t="204207" x="7842250" y="2228850"/>
          <p14:tracePt t="204220" x="7810500" y="2203450"/>
          <p14:tracePt t="204237" x="7772400" y="2178050"/>
          <p14:tracePt t="204254" x="7696200" y="2127250"/>
          <p14:tracePt t="204271" x="7613650" y="2089150"/>
          <p14:tracePt t="204287" x="7550150" y="2063750"/>
          <p14:tracePt t="204303" x="7493000" y="2038350"/>
          <p14:tracePt t="204320" x="7448550" y="2019300"/>
          <p14:tracePt t="204337" x="7404100" y="2006600"/>
          <p14:tracePt t="204354" x="7296150" y="2000250"/>
          <p14:tracePt t="204370" x="7124700" y="1987550"/>
          <p14:tracePt t="204387" x="6927850" y="1974850"/>
          <p14:tracePt t="204404" x="6711950" y="1943100"/>
          <p14:tracePt t="204420" x="6540500" y="1911350"/>
          <p14:tracePt t="204437" x="6394450" y="1879600"/>
          <p14:tracePt t="204453" x="6261100" y="1847850"/>
          <p14:tracePt t="204471" x="6140450" y="1822450"/>
          <p14:tracePt t="204487" x="6000750" y="1809750"/>
          <p14:tracePt t="204504" x="5810250" y="1809750"/>
          <p14:tracePt t="204504" x="5708650" y="1809750"/>
          <p14:tracePt t="204520" x="5473700" y="1809750"/>
          <p14:tracePt t="204537" x="5321300" y="1828800"/>
          <p14:tracePt t="204554" x="5226050" y="1847850"/>
          <p14:tracePt t="204570" x="5207000" y="1866900"/>
          <p14:tracePt t="204587" x="5200650" y="1892300"/>
          <p14:tracePt t="204604" x="5194300" y="1911350"/>
          <p14:tracePt t="204620" x="5194300" y="1949450"/>
          <p14:tracePt t="204637" x="5194300" y="2006600"/>
          <p14:tracePt t="204654" x="5213350" y="2101850"/>
          <p14:tracePt t="204671" x="5289550" y="2298700"/>
          <p14:tracePt t="204687" x="5416550" y="2470150"/>
          <p14:tracePt t="204704" x="5600700" y="2597150"/>
          <p14:tracePt t="204720" x="5861050" y="2603500"/>
          <p14:tracePt t="204738" x="6292850" y="2432050"/>
          <p14:tracePt t="204754" x="6559550" y="2298700"/>
          <p14:tracePt t="204770" x="6832600" y="2171700"/>
          <p14:tracePt t="204787" x="7067550" y="2108200"/>
          <p14:tracePt t="204804" x="7353300" y="2095500"/>
          <p14:tracePt t="204820" x="7677150" y="2159000"/>
          <p14:tracePt t="204837" x="7956550" y="2273300"/>
          <p14:tracePt t="204854" x="8197850" y="2400300"/>
          <p14:tracePt t="204871" x="8362950" y="2489200"/>
          <p14:tracePt t="204888" x="8502650" y="2559050"/>
          <p14:tracePt t="204904" x="8540750" y="2578100"/>
          <p14:tracePt t="204921" x="8553450" y="2578100"/>
          <p14:tracePt t="204938" x="8559800" y="2578100"/>
          <p14:tracePt t="204956" x="8572500" y="2578100"/>
          <p14:tracePt t="204970" x="8578850" y="2578100"/>
          <p14:tracePt t="204988" x="8585200" y="2565400"/>
          <p14:tracePt t="205005" x="8585200" y="2552700"/>
          <p14:tracePt t="205021" x="8585200" y="2540000"/>
          <p14:tracePt t="205037" x="8585200" y="2514600"/>
          <p14:tracePt t="205054" x="8585200" y="2482850"/>
          <p14:tracePt t="205071" x="8578850" y="2438400"/>
          <p14:tracePt t="205087" x="8566150" y="2400300"/>
          <p14:tracePt t="205104" x="8553450" y="2368550"/>
          <p14:tracePt t="205121" x="8547100" y="2349500"/>
          <p14:tracePt t="205137" x="8534400" y="2330450"/>
          <p14:tracePt t="205154" x="8521700" y="2317750"/>
          <p14:tracePt t="205171" x="8515350" y="2311400"/>
          <p14:tracePt t="205188" x="8496300" y="2305050"/>
          <p14:tracePt t="205205" x="8464550" y="2298700"/>
          <p14:tracePt t="205221" x="8394700" y="2286000"/>
          <p14:tracePt t="205239" x="8305800" y="2260600"/>
          <p14:tracePt t="205256" x="8242300" y="2247900"/>
          <p14:tracePt t="205272" x="8191500" y="2228850"/>
          <p14:tracePt t="205288" x="8147050" y="2216150"/>
          <p14:tracePt t="205304" x="8096250" y="2197100"/>
          <p14:tracePt t="205321" x="8051800" y="2178050"/>
          <p14:tracePt t="205338" x="7975600" y="2152650"/>
          <p14:tracePt t="205356" x="7886700" y="2127250"/>
          <p14:tracePt t="205371" x="7823200" y="2114550"/>
          <p14:tracePt t="205390" x="7696200" y="2108200"/>
          <p14:tracePt t="205406" x="7670800" y="2108200"/>
          <p14:tracePt t="205422" x="7588250" y="2108200"/>
          <p14:tracePt t="205438" x="7575550" y="2108200"/>
          <p14:tracePt t="205454" x="7562850" y="2108200"/>
          <p14:tracePt t="205472" x="7556500" y="2108200"/>
          <p14:tracePt t="205505" x="7550150" y="2108200"/>
          <p14:tracePt t="205521" x="7543800" y="2108200"/>
          <p14:tracePt t="205538" x="7537450" y="2108200"/>
          <p14:tracePt t="205554" x="7531100" y="2108200"/>
          <p14:tracePt t="205571" x="7524750" y="2108200"/>
          <p14:tracePt t="205588" x="7518400" y="2108200"/>
          <p14:tracePt t="205605" x="7512050" y="2114550"/>
          <p14:tracePt t="205621" x="7505700" y="2120900"/>
          <p14:tracePt t="205638" x="7493000" y="2127250"/>
          <p14:tracePt t="205655" x="7486650" y="2139950"/>
          <p14:tracePt t="205675" x="7473950" y="2152650"/>
          <p14:tracePt t="205688" x="7461250" y="2165350"/>
          <p14:tracePt t="205705" x="7454900" y="2171700"/>
          <p14:tracePt t="206102" x="7442200" y="2171700"/>
          <p14:tracePt t="206122" x="7378700" y="2152650"/>
          <p14:tracePt t="206138" x="7264400" y="2114550"/>
          <p14:tracePt t="206140" x="7200900" y="2095500"/>
          <p14:tracePt t="206156" x="7080250" y="2070100"/>
          <p14:tracePt t="206174" x="6940550" y="2025650"/>
          <p14:tracePt t="206189" x="6826250" y="2000250"/>
          <p14:tracePt t="206206" x="6699250" y="1968500"/>
          <p14:tracePt t="206222" x="6502400" y="1905000"/>
          <p14:tracePt t="206239" x="6267450" y="1847850"/>
          <p14:tracePt t="206255" x="5988050" y="1771650"/>
          <p14:tracePt t="206272" x="5702300" y="1701800"/>
          <p14:tracePt t="206288" x="5480050" y="1644650"/>
          <p14:tracePt t="206305" x="5232400" y="1587500"/>
          <p14:tracePt t="206322" x="5073650" y="1555750"/>
          <p14:tracePt t="206339" x="4895850" y="1530350"/>
          <p14:tracePt t="206355" x="4654550" y="1504950"/>
          <p14:tracePt t="206372" x="4368800" y="1479550"/>
          <p14:tracePt t="206388" x="4057650" y="1441450"/>
          <p14:tracePt t="206405" x="3644900" y="1384300"/>
          <p14:tracePt t="206422" x="3384550" y="1339850"/>
          <p14:tracePt t="206439" x="3225800" y="1308100"/>
          <p14:tracePt t="206455" x="3073400" y="1282700"/>
          <p14:tracePt t="206473" x="2927350" y="1257300"/>
          <p14:tracePt t="206489" x="2730500" y="1219200"/>
          <p14:tracePt t="206505" x="2508250" y="1174750"/>
          <p14:tracePt t="206522" x="2260600" y="1130300"/>
          <p14:tracePt t="206539" x="2032000" y="1079500"/>
          <p14:tracePt t="206555" x="1879600" y="1047750"/>
          <p14:tracePt t="206572" x="1733550" y="1009650"/>
          <p14:tracePt t="206589" x="1689100" y="990600"/>
          <p14:tracePt t="206608" x="1670050" y="990600"/>
          <p14:tracePt t="206622" x="1651000" y="990600"/>
          <p14:tracePt t="206639" x="1606550" y="990600"/>
          <p14:tracePt t="206656" x="1530350" y="990600"/>
          <p14:tracePt t="206673" x="1403350" y="990600"/>
          <p14:tracePt t="206689" x="1377950" y="990600"/>
          <p14:tracePt t="206759" x="1384300" y="996950"/>
          <p14:tracePt t="206766" x="1390650" y="996950"/>
          <p14:tracePt t="206773" x="1403350" y="1003300"/>
          <p14:tracePt t="206789" x="1460500" y="1047750"/>
          <p14:tracePt t="206808" x="1530350" y="1092200"/>
          <p14:tracePt t="206822" x="1651000" y="1162050"/>
          <p14:tracePt t="206840" x="1746250" y="1212850"/>
          <p14:tracePt t="206856" x="1847850" y="1250950"/>
          <p14:tracePt t="206873" x="1936750" y="1282700"/>
          <p14:tracePt t="206889" x="2019300" y="1295400"/>
          <p14:tracePt t="206906" x="2095500" y="1308100"/>
          <p14:tracePt t="206922" x="2152650" y="1314450"/>
          <p14:tracePt t="206940" x="2197100" y="1320800"/>
          <p14:tracePt t="206956" x="2203450" y="1320800"/>
          <p14:tracePt t="207011" x="2203450" y="1327150"/>
          <p14:tracePt t="207028" x="2203450" y="1333500"/>
          <p14:tracePt t="207039" x="2203450" y="1339850"/>
          <p14:tracePt t="207056" x="2203450" y="1352550"/>
          <p14:tracePt t="207073" x="2209800" y="1371600"/>
          <p14:tracePt t="207090" x="2209800" y="1409700"/>
          <p14:tracePt t="207108" x="2209800" y="1435100"/>
          <p14:tracePt t="207123" x="2209800" y="1454150"/>
          <p14:tracePt t="207140" x="2203450" y="1485900"/>
          <p14:tracePt t="207156" x="2190750" y="1517650"/>
          <p14:tracePt t="207173" x="2178050" y="1562100"/>
          <p14:tracePt t="207189" x="2159000" y="1612900"/>
          <p14:tracePt t="207206" x="2120900" y="1657350"/>
          <p14:tracePt t="207223" x="2070100" y="1689100"/>
          <p14:tracePt t="207239" x="1943100" y="1714500"/>
          <p14:tracePt t="207256" x="1797050" y="1720850"/>
          <p14:tracePt t="207273" x="1631950" y="1714500"/>
          <p14:tracePt t="207289" x="1473200" y="1676400"/>
          <p14:tracePt t="207306" x="1346200" y="1625600"/>
          <p14:tracePt t="207323" x="1270000" y="1574800"/>
          <p14:tracePt t="207340" x="1206500" y="1524000"/>
          <p14:tracePt t="207357" x="1104900" y="1473200"/>
          <p14:tracePt t="207373" x="952500" y="1422400"/>
          <p14:tracePt t="207389" x="793750" y="1377950"/>
          <p14:tracePt t="207407" x="660400" y="1339850"/>
          <p14:tracePt t="207423" x="571500" y="1314450"/>
          <p14:tracePt t="207439" x="533400" y="1295400"/>
          <p14:tracePt t="207456" x="527050" y="1289050"/>
          <p14:tracePt t="207492" x="533400" y="1282700"/>
          <p14:tracePt t="207523" x="539750" y="1282700"/>
          <p14:tracePt t="207540" x="546100" y="1276350"/>
          <p14:tracePt t="207556" x="558800" y="1276350"/>
          <p14:tracePt t="207573" x="584200" y="1270000"/>
          <p14:tracePt t="207590" x="647700" y="1257300"/>
          <p14:tracePt t="207607" x="698500" y="1250950"/>
          <p14:tracePt t="207623" x="781050" y="1250950"/>
          <p14:tracePt t="207640" x="882650" y="1250950"/>
          <p14:tracePt t="207656" x="1016000" y="1270000"/>
          <p14:tracePt t="207673" x="1143000" y="1295400"/>
          <p14:tracePt t="207690" x="1231900" y="1320800"/>
          <p14:tracePt t="207706" x="1282700" y="1333500"/>
          <p14:tracePt t="207723" x="1314450" y="1333500"/>
          <p14:tracePt t="207740" x="1346200" y="1333500"/>
          <p14:tracePt t="207756" x="1390650" y="1308100"/>
          <p14:tracePt t="207773" x="1428750" y="1270000"/>
          <p14:tracePt t="207790" x="1473200" y="1212850"/>
          <p14:tracePt t="207807" x="1498600" y="1143000"/>
          <p14:tracePt t="207823" x="1485900" y="1079500"/>
          <p14:tracePt t="207840" x="1428750" y="971550"/>
          <p14:tracePt t="207856" x="1384300" y="927100"/>
          <p14:tracePt t="207874" x="1371600" y="914400"/>
          <p14:tracePt t="207890" x="1346200" y="908050"/>
          <p14:tracePt t="207906" x="1308100" y="901700"/>
          <p14:tracePt t="207923" x="1250950" y="895350"/>
          <p14:tracePt t="207940" x="1174750" y="895350"/>
          <p14:tracePt t="207956" x="1092200" y="908050"/>
          <p14:tracePt t="207973" x="996950" y="920750"/>
          <p14:tracePt t="207990" x="882650" y="939800"/>
          <p14:tracePt t="208007" x="819150" y="939800"/>
          <p14:tracePt t="208024" x="774700" y="939800"/>
          <p14:tracePt t="208040" x="768350" y="939800"/>
          <p14:tracePt t="208057" x="768350" y="946150"/>
          <p14:tracePt t="208074" x="781050" y="971550"/>
          <p14:tracePt t="208090" x="806450" y="1009650"/>
          <p14:tracePt t="208107" x="831850" y="1060450"/>
          <p14:tracePt t="208123" x="869950" y="1130300"/>
          <p14:tracePt t="208141" x="914400" y="1174750"/>
          <p14:tracePt t="208157" x="952500" y="1200150"/>
          <p14:tracePt t="208173" x="1009650" y="1206500"/>
          <p14:tracePt t="208190" x="1085850" y="1212850"/>
          <p14:tracePt t="208208" x="1143000" y="1212850"/>
          <p14:tracePt t="208223" x="1225550" y="1193800"/>
          <p14:tracePt t="208240" x="1276350" y="1168400"/>
          <p14:tracePt t="208257" x="1282700" y="1143000"/>
          <p14:tracePt t="208275" x="1276350" y="1066800"/>
          <p14:tracePt t="208290" x="1270000" y="1022350"/>
          <p14:tracePt t="208307" x="1257300" y="1009650"/>
          <p14:tracePt t="208341" x="1231900" y="1003300"/>
          <p14:tracePt t="208357" x="1136650" y="1003300"/>
          <p14:tracePt t="208374" x="990600" y="1016000"/>
          <p14:tracePt t="208390" x="838200" y="1047750"/>
          <p14:tracePt t="208408" x="704850" y="1079500"/>
          <p14:tracePt t="208424" x="641350" y="1092200"/>
          <p14:tracePt t="208440" x="660400" y="1117600"/>
          <p14:tracePt t="208457" x="762000" y="1174750"/>
          <p14:tracePt t="208474" x="889000" y="1244600"/>
          <p14:tracePt t="208490" x="1003300" y="1295400"/>
          <p14:tracePt t="208507" x="1111250" y="1339850"/>
          <p14:tracePt t="208524" x="1168400" y="1346200"/>
          <p14:tracePt t="208541" x="1257300" y="1308100"/>
          <p14:tracePt t="208557" x="1301750" y="1231900"/>
          <p14:tracePt t="208574" x="1320800" y="1123950"/>
          <p14:tracePt t="208590" x="1301750" y="996950"/>
          <p14:tracePt t="208609" x="1289050" y="939800"/>
          <p14:tracePt t="208624" x="1282700" y="927100"/>
          <p14:tracePt t="208640" x="1257300" y="920750"/>
          <p14:tracePt t="208657" x="1174750" y="927100"/>
          <p14:tracePt t="208674" x="1079500" y="952500"/>
          <p14:tracePt t="208690" x="1016000" y="984250"/>
          <p14:tracePt t="208707" x="971550" y="1003300"/>
          <p14:tracePt t="208724" x="958850" y="1009650"/>
          <p14:tracePt t="208757" x="965200" y="1009650"/>
          <p14:tracePt t="208774" x="990600" y="1028700"/>
          <p14:tracePt t="208792" x="1028700" y="1054100"/>
          <p14:tracePt t="208808" x="1060450" y="1079500"/>
          <p14:tracePt t="208824" x="1111250" y="1111250"/>
          <p14:tracePt t="208841" x="1174750" y="1143000"/>
          <p14:tracePt t="208859" x="1333500" y="1193800"/>
          <p14:tracePt t="208874" x="1466850" y="1212850"/>
          <p14:tracePt t="208891" x="1746250" y="1270000"/>
          <p14:tracePt t="208908" x="2133600" y="1358900"/>
          <p14:tracePt t="208924" x="2527300" y="1428750"/>
          <p14:tracePt t="208941" x="2844800" y="1479550"/>
          <p14:tracePt t="208957" x="3149600" y="1524000"/>
          <p14:tracePt t="208974" x="3454400" y="1555750"/>
          <p14:tracePt t="208991" x="3721100" y="1574800"/>
          <p14:tracePt t="209008" x="4025900" y="1593850"/>
          <p14:tracePt t="209024" x="4432300" y="1619250"/>
          <p14:tracePt t="209041" x="4851400" y="1651000"/>
          <p14:tracePt t="209058" x="5207000" y="1689100"/>
          <p14:tracePt t="209075" x="5556250" y="1733550"/>
          <p14:tracePt t="209091" x="5803900" y="1765300"/>
          <p14:tracePt t="209108" x="6076950" y="1797050"/>
          <p14:tracePt t="209124" x="6673850" y="1879600"/>
          <p14:tracePt t="209141" x="7251700" y="1955800"/>
          <p14:tracePt t="209157" x="7874000" y="2044700"/>
          <p14:tracePt t="209174" x="8458200" y="2120900"/>
          <p14:tracePt t="209191" x="8978900" y="2184400"/>
          <p14:tracePt t="209210" x="9328150" y="2216150"/>
          <p14:tracePt t="209224" x="9505950" y="2222500"/>
          <p14:tracePt t="209241" x="9632950" y="2228850"/>
          <p14:tracePt t="209258" x="9734550" y="2228850"/>
          <p14:tracePt t="209275" x="9874250" y="2247900"/>
          <p14:tracePt t="209291" x="10026650" y="2266950"/>
          <p14:tracePt t="209308" x="10140950" y="2279650"/>
          <p14:tracePt t="209324" x="10153650" y="2279650"/>
          <p14:tracePt t="209342" x="10160000" y="2279650"/>
          <p14:tracePt t="209359" x="10160000" y="2266950"/>
          <p14:tracePt t="209376" x="10172700" y="2266950"/>
          <p14:tracePt t="209391" x="10185400" y="2260600"/>
          <p14:tracePt t="209408" x="10242550" y="2260600"/>
          <p14:tracePt t="209424" x="10325100" y="2266950"/>
          <p14:tracePt t="209441" x="10388600" y="2273300"/>
          <p14:tracePt t="209458" x="10426700" y="2279650"/>
          <p14:tracePt t="209475" x="10464800" y="2286000"/>
          <p14:tracePt t="209491" x="10528300" y="2298700"/>
          <p14:tracePt t="209508" x="10636250" y="2311400"/>
          <p14:tracePt t="209526" x="10718800" y="2311400"/>
          <p14:tracePt t="209542" x="10795000" y="2317750"/>
          <p14:tracePt t="209558" x="10877550" y="2330450"/>
          <p14:tracePt t="209579" x="10928350" y="2362200"/>
          <p14:tracePt t="209592" x="10941050" y="2374900"/>
          <p14:tracePt t="209608" x="10941050" y="2381250"/>
          <p14:tracePt t="209624" x="10934700" y="2387600"/>
          <p14:tracePt t="209641" x="10934700" y="2400300"/>
          <p14:tracePt t="209658" x="10928350" y="2413000"/>
          <p14:tracePt t="209675" x="10928350" y="2425700"/>
          <p14:tracePt t="209691" x="10934700" y="2438400"/>
          <p14:tracePt t="209883" x="10941050" y="2438400"/>
          <p14:tracePt t="209899" x="10947400" y="2438400"/>
          <p14:tracePt t="209916" x="10953750" y="2438400"/>
          <p14:tracePt t="209931" x="10953750" y="2432050"/>
          <p14:tracePt t="209977" x="10941050" y="2432050"/>
          <p14:tracePt t="209983" x="10934700" y="2432050"/>
          <p14:tracePt t="209992" x="10902950" y="2425700"/>
          <p14:tracePt t="210009" x="10839450" y="2425700"/>
          <p14:tracePt t="210025" x="10801350" y="2419350"/>
          <p14:tracePt t="210042" x="10769600" y="2419350"/>
          <p14:tracePt t="210058" x="10737850" y="2413000"/>
          <p14:tracePt t="210075" x="10687050" y="2406650"/>
          <p14:tracePt t="210092" x="10579100" y="2393950"/>
          <p14:tracePt t="210108" x="10344150" y="2387600"/>
          <p14:tracePt t="210125" x="9988550" y="2362200"/>
          <p14:tracePt t="210142" x="9588500" y="2336800"/>
          <p14:tracePt t="210158" x="9105900" y="2298700"/>
          <p14:tracePt t="210175" x="8705850" y="2266950"/>
          <p14:tracePt t="210177" x="8572500" y="2254250"/>
          <p14:tracePt t="210192" x="8293100" y="2222500"/>
          <p14:tracePt t="210210" x="8001000" y="2197100"/>
          <p14:tracePt t="210225" x="7747000" y="2184400"/>
          <p14:tracePt t="210242" x="7404100" y="2184400"/>
          <p14:tracePt t="210259" x="7092950" y="2197100"/>
          <p14:tracePt t="210276" x="6750050" y="2254250"/>
          <p14:tracePt t="210292" x="6540500" y="2330450"/>
          <p14:tracePt t="210309" x="6375400" y="2432050"/>
          <p14:tracePt t="210325" x="6311900" y="2451100"/>
          <p14:tracePt t="210342" x="6229350" y="2444750"/>
          <p14:tracePt t="210359" x="6108700" y="2425700"/>
          <p14:tracePt t="210375" x="5969000" y="2400300"/>
          <p14:tracePt t="210392" x="5791200" y="2343150"/>
          <p14:tracePt t="210409" x="5657850" y="2286000"/>
          <p14:tracePt t="210427" x="5499100" y="2209800"/>
          <p14:tracePt t="210442" x="5441950" y="2184400"/>
          <p14:tracePt t="210458" x="5397500" y="2171700"/>
          <p14:tracePt t="210475" x="5334000" y="2171700"/>
          <p14:tracePt t="210492" x="5245100" y="2190750"/>
          <p14:tracePt t="210509" x="5118100" y="2216150"/>
          <p14:tracePt t="210525" x="4959350" y="2235200"/>
          <p14:tracePt t="210543" x="4826000" y="2254250"/>
          <p14:tracePt t="210559" x="4756150" y="2266950"/>
          <p14:tracePt t="210564" x="4756150" y="2273300"/>
          <p14:tracePt t="210637" x="4756150" y="2279650"/>
          <p14:tracePt t="210652" x="4762500" y="2286000"/>
          <p14:tracePt t="210661" x="4762500" y="2298700"/>
          <p14:tracePt t="210676" x="4768850" y="2317750"/>
          <p14:tracePt t="210694" x="4794250" y="2368550"/>
          <p14:tracePt t="210709" x="4819650" y="2406650"/>
          <p14:tracePt t="210727" x="4857750" y="2438400"/>
          <p14:tracePt t="210743" x="4883150" y="2457450"/>
          <p14:tracePt t="210759" x="4921250" y="2489200"/>
          <p14:tracePt t="210776" x="4953000" y="2508250"/>
          <p14:tracePt t="210792" x="4965700" y="2520950"/>
          <p14:tracePt t="210811" x="4978400" y="2533650"/>
          <p14:tracePt t="210825" x="4984750" y="2552700"/>
          <p14:tracePt t="210842" x="4991100" y="2559050"/>
          <p14:tracePt t="210891" x="4991100" y="2565400"/>
          <p14:tracePt t="210909" x="4991100" y="2571750"/>
          <p14:tracePt t="210927" x="4991100" y="2597150"/>
          <p14:tracePt t="210943" x="4984750" y="2616200"/>
          <p14:tracePt t="210961" x="4978400" y="2635250"/>
          <p14:tracePt t="211201" x="4984750" y="2635250"/>
          <p14:tracePt t="211209" x="4991100" y="2635250"/>
          <p14:tracePt t="211227" x="5010150" y="2641600"/>
          <p14:tracePt t="211229" x="5016500" y="2641600"/>
          <p14:tracePt t="211243" x="5029200" y="2647950"/>
          <p14:tracePt t="211293" x="5041900" y="2647950"/>
          <p14:tracePt t="211310" x="5048250" y="2641600"/>
          <p14:tracePt t="211327" x="5054600" y="2635250"/>
          <p14:tracePt t="211344" x="5067300" y="2628900"/>
          <p14:tracePt t="211360" x="5073650" y="2622550"/>
          <p14:tracePt t="211377" x="5086350" y="2616200"/>
          <p14:tracePt t="211394" x="5092700" y="2616200"/>
          <p14:tracePt t="211426" x="5099050" y="2609850"/>
          <p14:tracePt t="211443" x="5105400" y="2609850"/>
          <p14:tracePt t="211460" x="5105400" y="2603500"/>
          <p14:tracePt t="211499" x="5111750" y="2603500"/>
          <p14:tracePt t="211547" x="5111750" y="2597150"/>
          <p14:tracePt t="211601" x="5118100" y="2597150"/>
          <p14:tracePt t="211609" x="5118100" y="2590800"/>
          <p14:tracePt t="211626" x="5124450" y="2584450"/>
          <p14:tracePt t="211645" x="5137150" y="2571750"/>
          <p14:tracePt t="211660" x="5143500" y="2559050"/>
          <p14:tracePt t="211676" x="5149850" y="2546350"/>
          <p14:tracePt t="211679" x="5156200" y="2546350"/>
          <p14:tracePt t="211693" x="5156200" y="2540000"/>
          <p14:tracePt t="211695" x="5162550" y="2533650"/>
          <p14:tracePt t="211711" x="5175250" y="2501900"/>
          <p14:tracePt t="211726" x="5200650" y="2451100"/>
          <p14:tracePt t="211746" x="5213350" y="2419350"/>
          <p14:tracePt t="211762" x="5226050" y="2393950"/>
          <p14:tracePt t="211776" x="5226050" y="2387600"/>
          <p14:tracePt t="211849" x="5232400" y="2387600"/>
          <p14:tracePt t="211856" x="5232400" y="2381250"/>
          <p14:tracePt t="211865" x="5251450" y="2343150"/>
          <p14:tracePt t="211877" x="5270500" y="2311400"/>
          <p14:tracePt t="211893" x="5308600" y="2235200"/>
          <p14:tracePt t="211910" x="5334000" y="2171700"/>
          <p14:tracePt t="211926" x="5353050" y="2114550"/>
          <p14:tracePt t="211945" x="5372100" y="2089150"/>
          <p14:tracePt t="212704" x="5365750" y="2089150"/>
          <p14:tracePt t="212710" x="5359400" y="2089150"/>
          <p14:tracePt t="212727" x="5308600" y="2076450"/>
          <p14:tracePt t="212745" x="5257800" y="2076450"/>
          <p14:tracePt t="212761" x="5207000" y="2082800"/>
          <p14:tracePt t="212778" x="5143500" y="2082800"/>
          <p14:tracePt t="212794" x="5080000" y="2095500"/>
          <p14:tracePt t="212811" x="5022850" y="2108200"/>
          <p14:tracePt t="212827" x="4991100" y="2114550"/>
          <p14:tracePt t="212844" x="4978400" y="2120900"/>
          <p14:tracePt t="212861" x="4965700" y="2120900"/>
          <p14:tracePt t="212877" x="4953000" y="2127250"/>
          <p14:tracePt t="212894" x="4927600" y="2133600"/>
          <p14:tracePt t="212911" x="4889500" y="2139950"/>
          <p14:tracePt t="212928" x="4845050" y="2152650"/>
          <p14:tracePt t="212945" x="4838700" y="2159000"/>
          <p14:tracePt t="212961" x="4832350" y="2190750"/>
          <p14:tracePt t="212977" x="4845050" y="2222500"/>
          <p14:tracePt t="212994" x="4864100" y="2254250"/>
          <p14:tracePt t="213011" x="4883150" y="2286000"/>
          <p14:tracePt t="213027" x="4895850" y="2317750"/>
          <p14:tracePt t="213044" x="4908550" y="2336800"/>
          <p14:tracePt t="213061" x="4908550" y="2349500"/>
          <p14:tracePt t="213079" x="4914900" y="2362200"/>
          <p14:tracePt t="213094" x="4927600" y="2374900"/>
          <p14:tracePt t="213111" x="4940300" y="2387600"/>
          <p14:tracePt t="213112" x="4946650" y="2393950"/>
          <p14:tracePt t="213128" x="4972050" y="2406650"/>
          <p14:tracePt t="213145" x="5010150" y="2419350"/>
          <p14:tracePt t="213161" x="5029200" y="2425700"/>
          <p14:tracePt t="213178" x="5073650" y="2438400"/>
          <p14:tracePt t="213194" x="5130800" y="2444750"/>
          <p14:tracePt t="213211" x="5175250" y="2444750"/>
          <p14:tracePt t="213228" x="5200650" y="2444750"/>
          <p14:tracePt t="213244" x="5219700" y="2444750"/>
          <p14:tracePt t="213262" x="5251450" y="2444750"/>
          <p14:tracePt t="213278" x="5308600" y="2451100"/>
          <p14:tracePt t="213294" x="5378450" y="2457450"/>
          <p14:tracePt t="213311" x="5454650" y="2457450"/>
          <p14:tracePt t="213328" x="5511800" y="2457450"/>
          <p14:tracePt t="213345" x="5549900" y="2451100"/>
          <p14:tracePt t="213362" x="5568950" y="2444750"/>
          <p14:tracePt t="213378" x="5575300" y="2444750"/>
          <p14:tracePt t="213441" x="5581650" y="2444750"/>
          <p14:tracePt t="213447" x="5581650" y="2438400"/>
          <p14:tracePt t="213461" x="5588000" y="2432050"/>
          <p14:tracePt t="213478" x="5626100" y="2400300"/>
          <p14:tracePt t="213495" x="5657850" y="2355850"/>
          <p14:tracePt t="213512" x="5695950" y="2305050"/>
          <p14:tracePt t="213528" x="5734050" y="2254250"/>
          <p14:tracePt t="213545" x="5753100" y="2228850"/>
          <p14:tracePt t="213561" x="5765800" y="2216150"/>
          <p14:tracePt t="213578" x="5791200" y="2203450"/>
          <p14:tracePt t="213597" x="5816600" y="2190750"/>
          <p14:tracePt t="213611" x="5848350" y="2184400"/>
          <p14:tracePt t="213628" x="5943600" y="2171700"/>
          <p14:tracePt t="213646" x="6045200" y="2171700"/>
          <p14:tracePt t="213662" x="6115050" y="2171700"/>
          <p14:tracePt t="213678" x="6165850" y="2171700"/>
          <p14:tracePt t="213695" x="6242050" y="2184400"/>
          <p14:tracePt t="213697" x="6292850" y="2197100"/>
          <p14:tracePt t="213712" x="6419850" y="2241550"/>
          <p14:tracePt t="213728" x="6515100" y="2286000"/>
          <p14:tracePt t="213745" x="6616700" y="2330450"/>
          <p14:tracePt t="213762" x="6699250" y="2374900"/>
          <p14:tracePt t="213780" x="6743700" y="2406650"/>
          <p14:tracePt t="213795" x="6781800" y="2444750"/>
          <p14:tracePt t="213812" x="6813550" y="2482850"/>
          <p14:tracePt t="213828" x="6851650" y="2520950"/>
          <p14:tracePt t="213845" x="6896100" y="2565400"/>
          <p14:tracePt t="213861" x="6940550" y="2603500"/>
          <p14:tracePt t="213879" x="6965950" y="2616200"/>
          <p14:tracePt t="213895" x="6991350" y="2635250"/>
          <p14:tracePt t="213911" x="7010400" y="2641600"/>
          <p14:tracePt t="213928" x="7023100" y="2647950"/>
          <p14:tracePt t="213945" x="7048500" y="2654300"/>
          <p14:tracePt t="213962" x="7061200" y="2660650"/>
          <p14:tracePt t="213978" x="7099300" y="2660650"/>
          <p14:tracePt t="213995" x="7118350" y="2660650"/>
          <p14:tracePt t="214012" x="7137400" y="2660650"/>
          <p14:tracePt t="214081" x="7143750" y="2660650"/>
          <p14:tracePt t="214088" x="7150100" y="2660650"/>
          <p14:tracePt t="214097" x="7156450" y="2667000"/>
          <p14:tracePt t="214111" x="7169150" y="2673350"/>
          <p14:tracePt t="214128" x="7175500" y="2673350"/>
          <p14:tracePt t="214263" x="7181850" y="2673350"/>
          <p14:tracePt t="214278" x="7188200" y="2673350"/>
          <p14:tracePt t="214296" x="7200900" y="2673350"/>
          <p14:tracePt t="214312" x="7207250" y="2667000"/>
          <p14:tracePt t="214346" x="7213600" y="2667000"/>
          <p14:tracePt t="214362" x="7219950" y="2667000"/>
          <p14:tracePt t="214379" x="7232650" y="2667000"/>
          <p14:tracePt t="214396" x="7245350" y="2660650"/>
          <p14:tracePt t="214412" x="7264400" y="2660650"/>
          <p14:tracePt t="214429" x="7270750" y="2660650"/>
          <p14:tracePt t="214445" x="7277100" y="2660650"/>
          <p14:tracePt t="214633" x="7289800" y="2641600"/>
          <p14:tracePt t="214644" x="7302500" y="2635250"/>
          <p14:tracePt t="214650" x="7315200" y="2622550"/>
          <p14:tracePt t="214662" x="7327900" y="2609850"/>
          <p14:tracePt t="214680" x="7346950" y="2603500"/>
          <p14:tracePt t="214697" x="7353300" y="2603500"/>
          <p14:tracePt t="214713" x="7353300" y="2597150"/>
          <p14:tracePt t="214714" x="7359650" y="2597150"/>
          <p14:tracePt t="214729" x="7366000" y="2597150"/>
          <p14:tracePt t="214762" x="7372350" y="2597150"/>
          <p14:tracePt t="214813" x="7385050" y="2597150"/>
          <p14:tracePt t="215019" x="7385050" y="2590800"/>
          <p14:tracePt t="215035" x="7385050" y="2584450"/>
          <p14:tracePt t="215052" x="7385050" y="2578100"/>
          <p14:tracePt t="215059" x="7378700" y="2571750"/>
          <p14:tracePt t="215080" x="7366000" y="2552700"/>
          <p14:tracePt t="215082" x="7366000" y="2540000"/>
          <p14:tracePt t="215097" x="7359650" y="2533650"/>
          <p14:tracePt t="215112" x="7346950" y="2508250"/>
          <p14:tracePt t="215129" x="7340600" y="2501900"/>
          <p14:tracePt t="215193" x="7340600" y="2508250"/>
          <p14:tracePt t="215200" x="7340600" y="2514600"/>
          <p14:tracePt t="215229" x="7334250" y="2527300"/>
          <p14:tracePt t="215246" x="7321550" y="2540000"/>
          <p14:tracePt t="215263" x="7302500" y="2559050"/>
          <p14:tracePt t="215280" x="7296150" y="2578100"/>
          <p14:tracePt t="215296" x="7289800" y="2584450"/>
          <p14:tracePt t="215313" x="7289800" y="2590800"/>
          <p14:tracePt t="215347" x="7289800" y="2597150"/>
          <p14:tracePt t="215363" x="7289800" y="2603500"/>
          <p14:tracePt t="215380" x="7321550" y="2622550"/>
          <p14:tracePt t="215396" x="7334250" y="2622550"/>
          <p14:tracePt t="215495" x="7340600" y="2622550"/>
          <p14:tracePt t="215537" x="7340600" y="2616200"/>
          <p14:tracePt t="215546" x="7346950" y="2616200"/>
          <p14:tracePt t="215563" x="7359650" y="2616200"/>
          <p14:tracePt t="215580" x="7378700" y="2609850"/>
          <p14:tracePt t="215583" x="7391400" y="2609850"/>
          <p14:tracePt t="215597" x="7397750" y="2603500"/>
          <p14:tracePt t="215613" x="7410450" y="2603500"/>
          <p14:tracePt t="215630" x="7416800" y="2603500"/>
          <p14:tracePt t="215648" x="7423150" y="2597150"/>
          <p14:tracePt t="215664" x="7435850" y="2584450"/>
          <p14:tracePt t="215682" x="7467600" y="2559050"/>
          <p14:tracePt t="215696" x="7512050" y="2520950"/>
          <p14:tracePt t="215713" x="7562850" y="2470150"/>
          <p14:tracePt t="215730" x="7613650" y="2425700"/>
          <p14:tracePt t="215747" x="7645400" y="2374900"/>
          <p14:tracePt t="215763" x="7670800" y="2336800"/>
          <p14:tracePt t="215780" x="7677150" y="2292350"/>
          <p14:tracePt t="215797" x="7677150" y="2273300"/>
          <p14:tracePt t="215814" x="7664450" y="2241550"/>
          <p14:tracePt t="215830" x="7658100" y="2235200"/>
          <p14:tracePt t="215846" x="7651750" y="2228850"/>
          <p14:tracePt t="215863" x="7645400" y="2228850"/>
          <p14:tracePt t="215880" x="7632700" y="2228850"/>
          <p14:tracePt t="215897" x="7550150" y="2222500"/>
          <p14:tracePt t="215913" x="7454900" y="2216150"/>
          <p14:tracePt t="215930" x="7353300" y="2235200"/>
          <p14:tracePt t="215947" x="7270750" y="2266950"/>
          <p14:tracePt t="215964" x="7207250" y="2305050"/>
          <p14:tracePt t="215980" x="7188200" y="2317750"/>
          <p14:tracePt t="215997" x="7188200" y="2336800"/>
          <p14:tracePt t="216013" x="7194550" y="2393950"/>
          <p14:tracePt t="216031" x="7219950" y="2438400"/>
          <p14:tracePt t="216047" x="7245350" y="2482850"/>
          <p14:tracePt t="216064" x="7277100" y="2527300"/>
          <p14:tracePt t="216080" x="7359650" y="2578100"/>
          <p14:tracePt t="216096" x="7499350" y="2609850"/>
          <p14:tracePt t="216113" x="7670800" y="2616200"/>
          <p14:tracePt t="216130" x="7835900" y="2616200"/>
          <p14:tracePt t="216147" x="7943850" y="2584450"/>
          <p14:tracePt t="216163" x="7994650" y="2552700"/>
          <p14:tracePt t="216180" x="8007350" y="2533650"/>
          <p14:tracePt t="216214" x="8007350" y="2520950"/>
          <p14:tracePt t="216230" x="7988300" y="2514600"/>
          <p14:tracePt t="216247" x="7956550" y="2501900"/>
          <p14:tracePt t="216263" x="7931150" y="2495550"/>
          <p14:tracePt t="216280" x="7905750" y="2482850"/>
          <p14:tracePt t="216297" x="7893050" y="2482850"/>
          <p14:tracePt t="216330" x="7886700" y="2482850"/>
          <p14:tracePt t="216385" x="7880350" y="2482850"/>
          <p14:tracePt t="216398" x="7880350" y="2489200"/>
          <p14:tracePt t="216414" x="7874000" y="2495550"/>
          <p14:tracePt t="216430" x="7874000" y="2508250"/>
          <p14:tracePt t="216447" x="7874000" y="2520950"/>
          <p14:tracePt t="216464" x="7874000" y="2533650"/>
          <p14:tracePt t="216466" x="7874000" y="2540000"/>
          <p14:tracePt t="216482" x="7874000" y="2552700"/>
          <p14:tracePt t="216497" x="7880350" y="2565400"/>
          <p14:tracePt t="216514" x="7886700" y="2565400"/>
          <p14:tracePt t="216570" x="7893050" y="2565400"/>
          <p14:tracePt t="216598" x="7912100" y="2540000"/>
          <p14:tracePt t="216614" x="7937500" y="2520950"/>
          <p14:tracePt t="216631" x="7956550" y="2501900"/>
          <p14:tracePt t="216647" x="7994650" y="2476500"/>
          <p14:tracePt t="216664" x="8013700" y="2457450"/>
          <p14:tracePt t="216681" x="8058150" y="2425700"/>
          <p14:tracePt t="216697" x="8077200" y="2406650"/>
          <p14:tracePt t="216714" x="8096250" y="2400300"/>
          <p14:tracePt t="216731" x="8115300" y="2400300"/>
          <p14:tracePt t="216747" x="8147050" y="2406650"/>
          <p14:tracePt t="216764" x="8185150" y="2438400"/>
          <p14:tracePt t="216781" x="8210550" y="2457450"/>
          <p14:tracePt t="216782" x="8216900" y="2470150"/>
          <p14:tracePt t="216799" x="8235950" y="2482850"/>
          <p14:tracePt t="216814" x="8242300" y="2495550"/>
          <p14:tracePt t="216830" x="8248650" y="2495550"/>
          <p14:tracePt t="216847" x="8248650" y="2501900"/>
          <p14:tracePt t="216953" x="8248650" y="2495550"/>
          <p14:tracePt t="216961" x="8255000" y="2495550"/>
          <p14:tracePt t="216977" x="8261350" y="2495550"/>
          <p14:tracePt t="217002" x="8267700" y="2495550"/>
          <p14:tracePt t="217025" x="8274050" y="2495550"/>
          <p14:tracePt t="217035" x="8274050" y="2501900"/>
          <p14:tracePt t="217048" x="8280400" y="2514600"/>
          <p14:tracePt t="217064" x="8286750" y="2546350"/>
          <p14:tracePt t="217083" x="8286750" y="2559050"/>
          <p14:tracePt t="217098" x="8286750" y="2571750"/>
          <p14:tracePt t="217132" x="8286750" y="2578100"/>
          <p14:tracePt t="217251" x="8280400" y="2578100"/>
          <p14:tracePt t="217259" x="8274050" y="2571750"/>
          <p14:tracePt t="217267" x="8261350" y="2565400"/>
          <p14:tracePt t="217283" x="8242300" y="2546350"/>
          <p14:tracePt t="217299" x="8223250" y="2533650"/>
          <p14:tracePt t="217315" x="8210550" y="2520950"/>
          <p14:tracePt t="217331" x="8197850" y="2508250"/>
          <p14:tracePt t="217348" x="8185150" y="2501900"/>
          <p14:tracePt t="217365" x="8172450" y="2476500"/>
          <p14:tracePt t="217382" x="8153400" y="2463800"/>
          <p14:tracePt t="217398" x="8140700" y="2457450"/>
          <p14:tracePt t="217416" x="8115300" y="2457450"/>
          <p14:tracePt t="217432" x="8096250" y="2476500"/>
          <p14:tracePt t="217448" x="8083550" y="2489200"/>
          <p14:tracePt t="217464" x="8083550" y="2501900"/>
          <p14:tracePt t="217787" x="8089900" y="2501900"/>
          <p14:tracePt t="217795" x="8096250" y="2501900"/>
          <p14:tracePt t="217805" x="8102600" y="2508250"/>
          <p14:tracePt t="217854" x="8108950" y="2508250"/>
          <p14:tracePt t="217863" x="8115300" y="2508250"/>
          <p14:tracePt t="217882" x="8134350" y="2508250"/>
          <p14:tracePt t="217898" x="8197850" y="2520950"/>
          <p14:tracePt t="217915" x="8255000" y="2533650"/>
          <p14:tracePt t="217935" x="8375650" y="2546350"/>
          <p14:tracePt t="217948" x="8439150" y="2552700"/>
          <p14:tracePt t="217966" x="8515350" y="2552700"/>
          <p14:tracePt t="217982" x="8566150" y="2552700"/>
          <p14:tracePt t="217984" x="8585200" y="2552700"/>
          <p14:tracePt t="217999" x="8591550" y="2552700"/>
          <p14:tracePt t="218000" x="8604250" y="2552700"/>
          <p14:tracePt t="218016" x="8616950" y="2552700"/>
          <p14:tracePt t="218017" x="8636000" y="2552700"/>
          <p14:tracePt t="218033" x="8699500" y="2552700"/>
          <p14:tracePt t="218048" x="8820150" y="2565400"/>
          <p14:tracePt t="218065" x="8934450" y="2578100"/>
          <p14:tracePt t="218082" x="9029700" y="2597150"/>
          <p14:tracePt t="218098" x="9105900" y="2603500"/>
          <p14:tracePt t="218115" x="9169400" y="2616200"/>
          <p14:tracePt t="218132" x="9245600" y="2616200"/>
          <p14:tracePt t="218149" x="9321800" y="2616200"/>
          <p14:tracePt t="218165" x="9378950" y="2616200"/>
          <p14:tracePt t="218182" x="9436100" y="2609850"/>
          <p14:tracePt t="218199" x="9486900" y="2590800"/>
          <p14:tracePt t="218216" x="9556750" y="2540000"/>
          <p14:tracePt t="218232" x="9575800" y="2527300"/>
          <p14:tracePt t="218248" x="9607550" y="2463800"/>
          <p14:tracePt t="218265" x="9613900" y="2413000"/>
          <p14:tracePt t="218282" x="9613900" y="2374900"/>
          <p14:tracePt t="218298" x="9607550" y="2324100"/>
          <p14:tracePt t="218315" x="9582150" y="2286000"/>
          <p14:tracePt t="218332" x="9537700" y="2235200"/>
          <p14:tracePt t="218348" x="9499600" y="2203450"/>
          <p14:tracePt t="218365" x="9455150" y="2184400"/>
          <p14:tracePt t="218382" x="9398000" y="2171700"/>
          <p14:tracePt t="218399" x="9353550" y="2165350"/>
          <p14:tracePt t="218415" x="9296400" y="2165350"/>
          <p14:tracePt t="218432" x="9245600" y="2165350"/>
          <p14:tracePt t="218449" x="9213850" y="2171700"/>
          <p14:tracePt t="218466" x="9156700" y="2171700"/>
          <p14:tracePt t="218484" x="9137650" y="2171700"/>
          <p14:tracePt t="218499" x="9093200" y="2171700"/>
          <p14:tracePt t="218515" x="9010650" y="2184400"/>
          <p14:tracePt t="218532" x="8877300" y="2197100"/>
          <p14:tracePt t="218550" x="8750300" y="2216150"/>
          <p14:tracePt t="218565" x="8623300" y="2235200"/>
          <p14:tracePt t="218582" x="8547100" y="2247900"/>
          <p14:tracePt t="218599" x="8509000" y="2254250"/>
          <p14:tracePt t="218616" x="8502650" y="2260600"/>
          <p14:tracePt t="218632" x="8496300" y="2260600"/>
          <p14:tracePt t="218664" x="8496300" y="2266950"/>
          <p14:tracePt t="218682" x="8483600" y="2286000"/>
          <p14:tracePt t="218699" x="8477250" y="2317750"/>
          <p14:tracePt t="218716" x="8470900" y="2362200"/>
          <p14:tracePt t="218734" x="8470900" y="2393950"/>
          <p14:tracePt t="218750" x="8477250" y="2419350"/>
          <p14:tracePt t="218766" x="8489950" y="2438400"/>
          <p14:tracePt t="218782" x="8502650" y="2457450"/>
          <p14:tracePt t="218784" x="8509000" y="2463800"/>
          <p14:tracePt t="218800" x="8521700" y="2470150"/>
          <p14:tracePt t="218815" x="8540750" y="2482850"/>
          <p14:tracePt t="218816" x="8553450" y="2482850"/>
          <p14:tracePt t="218834" x="8597900" y="2495550"/>
          <p14:tracePt t="218849" x="8610600" y="2501900"/>
          <p14:tracePt t="218867" x="8712200" y="2520950"/>
          <p14:tracePt t="218882" x="8750300" y="2527300"/>
          <p14:tracePt t="218899" x="8794750" y="2533650"/>
          <p14:tracePt t="218916" x="8820150" y="2533650"/>
          <p14:tracePt t="218932" x="8839200" y="2540000"/>
          <p14:tracePt t="218950" x="8845550" y="2540000"/>
          <p14:tracePt t="218982" x="8851900" y="2540000"/>
          <p14:tracePt t="219730" x="8858250" y="2540000"/>
          <p14:tracePt t="219737" x="8864600" y="2540000"/>
          <p14:tracePt t="219751" x="8883650" y="2540000"/>
          <p14:tracePt t="219767" x="8934450" y="2540000"/>
          <p14:tracePt t="219783" x="8985250" y="2540000"/>
          <p14:tracePt t="219785" x="9010650" y="2546350"/>
          <p14:tracePt t="219800" x="9067800" y="2559050"/>
          <p14:tracePt t="219817" x="9169400" y="2584450"/>
          <p14:tracePt t="219833" x="9315450" y="2616200"/>
          <p14:tracePt t="219850" x="9493250" y="2654300"/>
          <p14:tracePt t="219869" x="9626600" y="2667000"/>
          <p14:tracePt t="219883" x="9734550" y="2673350"/>
          <p14:tracePt t="219900" x="9823450" y="2673350"/>
          <p14:tracePt t="219917" x="9893300" y="2667000"/>
          <p14:tracePt t="219934" x="9937750" y="2654300"/>
          <p14:tracePt t="219950" x="9950450" y="2654300"/>
          <p14:tracePt t="219967" x="9963150" y="2654300"/>
          <p14:tracePt t="219983" x="9982200" y="2647950"/>
          <p14:tracePt t="220000" x="10026650" y="2647950"/>
          <p14:tracePt t="220017" x="10052050" y="2641600"/>
          <p14:tracePt t="220034" x="10083800" y="2641600"/>
          <p14:tracePt t="220052" x="10096500" y="2635250"/>
          <p14:tracePt t="220069" x="10102850" y="2635250"/>
          <p14:tracePt t="220084" x="10109200" y="2635250"/>
          <p14:tracePt t="220171" x="10109200" y="2628900"/>
          <p14:tracePt t="220179" x="10102850" y="2622550"/>
          <p14:tracePt t="220187" x="10090150" y="2616200"/>
          <p14:tracePt t="220200" x="10083800" y="2609850"/>
          <p14:tracePt t="220218" x="10033000" y="2603500"/>
          <p14:tracePt t="220235" x="10001250" y="2597150"/>
          <p14:tracePt t="220250" x="9982200" y="2597150"/>
          <p14:tracePt t="220268" x="9963150" y="2590800"/>
          <p14:tracePt t="220284" x="9956800" y="2590800"/>
          <p14:tracePt t="220503" x="9963150" y="2584450"/>
          <p14:tracePt t="220510" x="9969500" y="2584450"/>
          <p14:tracePt t="220517" x="9975850" y="2578100"/>
          <p14:tracePt t="220534" x="10001250" y="2578100"/>
          <p14:tracePt t="220551" x="10045700" y="2578100"/>
          <p14:tracePt t="220567" x="10077450" y="2571750"/>
          <p14:tracePt t="220584" x="10096500" y="2571750"/>
          <p14:tracePt t="220601" x="10115550" y="2571750"/>
          <p14:tracePt t="220618" x="10134600" y="2565400"/>
          <p14:tracePt t="220650" x="10140950" y="2565400"/>
          <p14:tracePt t="220793" x="10147300" y="2559050"/>
          <p14:tracePt t="220802" x="10153650" y="2559050"/>
          <p14:tracePt t="220817" x="10179050" y="2546350"/>
          <p14:tracePt t="220835" x="10217150" y="2540000"/>
          <p14:tracePt t="220852" x="10274300" y="2527300"/>
          <p14:tracePt t="220868" x="10331450" y="2520950"/>
          <p14:tracePt t="220885" x="10394950" y="2514600"/>
          <p14:tracePt t="220901" x="10445750" y="2508250"/>
          <p14:tracePt t="220917" x="10490200" y="2508250"/>
          <p14:tracePt t="220934" x="10534650" y="2501900"/>
          <p14:tracePt t="220952" x="10579100" y="2501900"/>
          <p14:tracePt t="220967" x="10585450" y="2501900"/>
          <p14:tracePt t="221075" x="10591800" y="2501900"/>
          <p14:tracePt t="221115" x="10598150" y="2501900"/>
          <p14:tracePt t="221135" x="10610850" y="2501900"/>
          <p14:tracePt t="221151" x="10617200" y="2501900"/>
          <p14:tracePt t="221168" x="10629900" y="2508250"/>
          <p14:tracePt t="221185" x="10642600" y="2514600"/>
          <p14:tracePt t="221203" x="10756900" y="2552700"/>
          <p14:tracePt t="221218" x="10801350" y="2559050"/>
          <p14:tracePt t="221234" x="10922000" y="2571750"/>
          <p14:tracePt t="221251" x="10991850" y="2571750"/>
          <p14:tracePt t="221268" x="11023600" y="2571750"/>
          <p14:tracePt t="221285" x="11036300" y="2571750"/>
          <p14:tracePt t="221369" x="11042650" y="2571750"/>
          <p14:tracePt t="221374" x="11042650" y="2565400"/>
          <p14:tracePt t="221384" x="11055350" y="2565400"/>
          <p14:tracePt t="221401" x="11068050" y="2559050"/>
          <p14:tracePt t="221419" x="11087100" y="2552700"/>
          <p14:tracePt t="221435" x="11106150" y="2546350"/>
          <p14:tracePt t="221451" x="11118850" y="2546350"/>
          <p14:tracePt t="222148" x="11093450" y="2546350"/>
          <p14:tracePt t="222169" x="11017250" y="2540000"/>
          <p14:tracePt t="222186" x="10934700" y="2540000"/>
          <p14:tracePt t="222202" x="10858500" y="2540000"/>
          <p14:tracePt t="222204" x="10820400" y="2540000"/>
          <p14:tracePt t="222219" x="10795000" y="2540000"/>
          <p14:tracePt t="222236" x="10629900" y="2546350"/>
          <p14:tracePt t="222252" x="10553700" y="2552700"/>
          <p14:tracePt t="222270" x="10261600" y="2559050"/>
          <p14:tracePt t="222286" x="9937750" y="2540000"/>
          <p14:tracePt t="222302" x="9798050" y="2527300"/>
          <p14:tracePt t="222319" x="9378950" y="2476500"/>
          <p14:tracePt t="222336" x="9080500" y="2432050"/>
          <p14:tracePt t="222352" x="8801100" y="2393950"/>
          <p14:tracePt t="222369" x="8483600" y="2355850"/>
          <p14:tracePt t="222385" x="8172450" y="2324100"/>
          <p14:tracePt t="222404" x="7778750" y="2292350"/>
          <p14:tracePt t="222419" x="7404100" y="2260600"/>
          <p14:tracePt t="222436" x="7112000" y="2254250"/>
          <p14:tracePt t="222452" x="6775450" y="2254250"/>
          <p14:tracePt t="222469" x="6381750" y="2254250"/>
          <p14:tracePt t="222486" x="6108700" y="2273300"/>
          <p14:tracePt t="222502" x="5892800" y="2292350"/>
          <p14:tracePt t="222519" x="5632450" y="2330450"/>
          <p14:tracePt t="222536" x="5359400" y="2368550"/>
          <p14:tracePt t="222553" x="5099050" y="2406650"/>
          <p14:tracePt t="222569" x="4972050" y="2444750"/>
          <p14:tracePt t="222585" x="4940300" y="2470150"/>
          <p14:tracePt t="222602" x="4933950" y="2482850"/>
          <p14:tracePt t="222619" x="4933950" y="2508250"/>
          <p14:tracePt t="222635" x="4940300" y="2552700"/>
          <p14:tracePt t="222652" x="4972050" y="2603500"/>
          <p14:tracePt t="222670" x="5010150" y="2660650"/>
          <p14:tracePt t="222685" x="5041900" y="2692400"/>
          <p14:tracePt t="222702" x="5060950" y="2711450"/>
          <p14:tracePt t="222720" x="5073650" y="2730500"/>
          <p14:tracePt t="222721" x="5080000" y="2736850"/>
          <p14:tracePt t="222736" x="5092700" y="2749550"/>
          <p14:tracePt t="222752" x="5099050" y="2749550"/>
          <p14:tracePt t="222826" x="5099050" y="2755900"/>
          <p14:tracePt t="222843" x="5099050" y="2762250"/>
          <p14:tracePt t="222859" x="5099050" y="2768600"/>
          <p14:tracePt t="222875" x="5099050" y="2774950"/>
          <p14:tracePt t="222899" x="5099050" y="2781300"/>
          <p14:tracePt t="222907" x="5092700" y="2781300"/>
          <p14:tracePt t="222931" x="5092700" y="2787650"/>
          <p14:tracePt t="222952" x="5086350" y="2787650"/>
          <p14:tracePt t="222999" x="5086350" y="2794000"/>
          <p14:tracePt t="223020" x="5080000" y="2794000"/>
          <p14:tracePt t="223036" x="5080000" y="2800350"/>
          <p14:tracePt t="223052" x="5080000" y="2806700"/>
          <p14:tracePt t="223097" x="5080000" y="2813050"/>
          <p14:tracePt t="223104" x="5092700" y="2813050"/>
          <p14:tracePt t="223120" x="5130800" y="2825750"/>
          <p14:tracePt t="223137" x="5219700" y="2832100"/>
          <p14:tracePt t="223153" x="5321300" y="2832100"/>
          <p14:tracePt t="223169" x="5422900" y="2825750"/>
          <p14:tracePt t="223186" x="5505450" y="2813050"/>
          <p14:tracePt t="223203" x="5562600" y="2787650"/>
          <p14:tracePt t="223219" x="5588000" y="2774950"/>
          <p14:tracePt t="223236" x="5607050" y="2762250"/>
          <p14:tracePt t="223253" x="5607050" y="2755900"/>
          <p14:tracePt t="223270" x="5607050" y="2749550"/>
          <p14:tracePt t="223286" x="5613400" y="2749550"/>
          <p14:tracePt t="223371" x="5619750" y="2749550"/>
          <p14:tracePt t="223377" x="5645150" y="2749550"/>
          <p14:tracePt t="223386" x="5689600" y="2755900"/>
          <p14:tracePt t="223405" x="5829300" y="2781300"/>
          <p14:tracePt t="223420" x="6019800" y="2813050"/>
          <p14:tracePt t="223436" x="6178550" y="2825750"/>
          <p14:tracePt t="223453" x="6318250" y="2832100"/>
          <p14:tracePt t="223470" x="6419850" y="2832100"/>
          <p14:tracePt t="223486" x="6470650" y="2813050"/>
          <p14:tracePt t="223503" x="6515100" y="2787650"/>
          <p14:tracePt t="223520" x="6540500" y="2768600"/>
          <p14:tracePt t="223539" x="6559550" y="2762250"/>
          <p14:tracePt t="223553" x="6565900" y="2755900"/>
          <p14:tracePt t="223571" x="6584950" y="2749550"/>
          <p14:tracePt t="223586" x="6597650" y="2743200"/>
          <p14:tracePt t="223604" x="6604000" y="2743200"/>
          <p14:tracePt t="223636" x="6604000" y="2736850"/>
          <p14:tracePt t="223654" x="6604000" y="2730500"/>
          <p14:tracePt t="223671" x="6604000" y="2698750"/>
          <p14:tracePt t="223686" x="6584950" y="2667000"/>
          <p14:tracePt t="223703" x="6578600" y="2654300"/>
          <p14:tracePt t="223720" x="6559550" y="2635250"/>
          <p14:tracePt t="223736" x="6540500" y="2622550"/>
          <p14:tracePt t="223754" x="6521450" y="2616200"/>
          <p14:tracePt t="223770" x="6502400" y="2609850"/>
          <p14:tracePt t="223786" x="6477000" y="2603500"/>
          <p14:tracePt t="223804" x="6451600" y="2597150"/>
          <p14:tracePt t="223820" x="6432550" y="2590800"/>
          <p14:tracePt t="223836" x="6400800" y="2578100"/>
          <p14:tracePt t="223853" x="6356350" y="2571750"/>
          <p14:tracePt t="223870" x="6318250" y="2565400"/>
          <p14:tracePt t="223886" x="6267450" y="2565400"/>
          <p14:tracePt t="223904" x="6235700" y="2565400"/>
          <p14:tracePt t="223920" x="6191250" y="2565400"/>
          <p14:tracePt t="223937" x="6165850" y="2559050"/>
          <p14:tracePt t="223953" x="6102350" y="2559050"/>
          <p14:tracePt t="223970" x="6013450" y="2559050"/>
          <p14:tracePt t="223987" x="5937250" y="2559050"/>
          <p14:tracePt t="224004" x="5848350" y="2552700"/>
          <p14:tracePt t="224020" x="5759450" y="2540000"/>
          <p14:tracePt t="224037" x="5695950" y="2527300"/>
          <p14:tracePt t="224053" x="5676900" y="2527300"/>
          <p14:tracePt t="224071" x="5676900" y="2520950"/>
          <p14:tracePt t="224104" x="5676900" y="2527300"/>
          <p14:tracePt t="224120" x="5683250" y="2552700"/>
          <p14:tracePt t="224137" x="5689600" y="2603500"/>
          <p14:tracePt t="224155" x="5715000" y="2679700"/>
          <p14:tracePt t="224172" x="5746750" y="2768600"/>
          <p14:tracePt t="224187" x="5784850" y="2838450"/>
          <p14:tracePt t="224206" x="5829300" y="2908300"/>
          <p14:tracePt t="224220" x="5899150" y="2978150"/>
          <p14:tracePt t="224237" x="5943600" y="3003550"/>
          <p14:tracePt t="224254" x="5981700" y="3009900"/>
          <p14:tracePt t="224271" x="6026150" y="3009900"/>
          <p14:tracePt t="224287" x="6076950" y="2984500"/>
          <p14:tracePt t="224303" x="6140450" y="2959100"/>
          <p14:tracePt t="224320" x="6216650" y="2933700"/>
          <p14:tracePt t="224338" x="6267450" y="2927350"/>
          <p14:tracePt t="224354" x="6337300" y="2921000"/>
          <p14:tracePt t="224370" x="6388100" y="2908300"/>
          <p14:tracePt t="224387" x="6413500" y="2908300"/>
          <p14:tracePt t="224404" x="6451600" y="2889250"/>
          <p14:tracePt t="224420" x="6483350" y="2863850"/>
          <p14:tracePt t="224437" x="6502400" y="2832100"/>
          <p14:tracePt t="224454" x="6521450" y="2781300"/>
          <p14:tracePt t="224471" x="6534150" y="2755900"/>
          <p14:tracePt t="224487" x="6540500" y="2736850"/>
          <p14:tracePt t="224504" x="6540500" y="2730500"/>
          <p14:tracePt t="224537" x="6540500" y="2724150"/>
          <p14:tracePt t="224554" x="6540500" y="2717800"/>
          <p14:tracePt t="224570" x="6534150" y="2705100"/>
          <p14:tracePt t="224587" x="6521450" y="2692400"/>
          <p14:tracePt t="224604" x="6508750" y="2673350"/>
          <p14:tracePt t="224620" x="6496050" y="2654300"/>
          <p14:tracePt t="224638" x="6457950" y="2597150"/>
          <p14:tracePt t="224654" x="6438900" y="2571750"/>
          <p14:tracePt t="224671" x="6419850" y="2546350"/>
          <p14:tracePt t="224689" x="6407150" y="2527300"/>
          <p14:tracePt t="224704" x="6400800" y="2514600"/>
          <p14:tracePt t="224722" x="6394450" y="2508250"/>
          <p14:tracePt t="224738" x="6381750" y="2495550"/>
          <p14:tracePt t="224754" x="6369050" y="2476500"/>
          <p14:tracePt t="224771" x="6350000" y="2463800"/>
          <p14:tracePt t="224789" x="6337300" y="2451100"/>
          <p14:tracePt t="224807" x="6311900" y="2432050"/>
          <p14:tracePt t="224821" x="6305550" y="2425700"/>
          <p14:tracePt t="224838" x="6280150" y="2413000"/>
          <p14:tracePt t="224854" x="6261100" y="2406650"/>
          <p14:tracePt t="224872" x="6210300" y="2393950"/>
          <p14:tracePt t="224889" x="6159500" y="2374900"/>
          <p14:tracePt t="224906" x="6102350" y="2355850"/>
          <p14:tracePt t="224923" x="6076950" y="2349500"/>
          <p14:tracePt t="224938" x="6057900" y="2343150"/>
          <p14:tracePt t="224954" x="6045200" y="2343150"/>
          <p14:tracePt t="224971" x="6038850" y="2336800"/>
          <p14:tracePt t="224988" x="6013450" y="2330450"/>
          <p14:tracePt t="225005" x="5975350" y="2324100"/>
          <p14:tracePt t="225021" x="5924550" y="2317750"/>
          <p14:tracePt t="225038" x="5880100" y="2317750"/>
          <p14:tracePt t="225054" x="5848350" y="2317750"/>
          <p14:tracePt t="225072" x="5810250" y="2317750"/>
          <p14:tracePt t="225088" x="5784850" y="2317750"/>
          <p14:tracePt t="225106" x="5765800" y="2317750"/>
          <p14:tracePt t="225121" x="5753100" y="2317750"/>
          <p14:tracePt t="225138" x="5740400" y="2317750"/>
          <p14:tracePt t="225154" x="5734050" y="2336800"/>
          <p14:tracePt t="225171" x="5734050" y="2362200"/>
          <p14:tracePt t="225188" x="5740400" y="2400300"/>
          <p14:tracePt t="225206" x="5746750" y="2419350"/>
          <p14:tracePt t="225221" x="5753100" y="2444750"/>
          <p14:tracePt t="225238" x="5753100" y="2457450"/>
          <p14:tracePt t="225254" x="5753100" y="2463800"/>
          <p14:tracePt t="225273" x="5753100" y="2470150"/>
          <p14:tracePt t="225288" x="5753100" y="2476500"/>
          <p14:tracePt t="225322" x="5753100" y="2501900"/>
          <p14:tracePt t="225340" x="5753100" y="2533650"/>
          <p14:tracePt t="225354" x="5759450" y="2565400"/>
          <p14:tracePt t="225371" x="5759450" y="2590800"/>
          <p14:tracePt t="225388" x="5759450" y="2616200"/>
          <p14:tracePt t="225405" x="5759450" y="2635250"/>
          <p14:tracePt t="225421" x="5753100" y="2647950"/>
          <p14:tracePt t="225438" x="5753100" y="2660650"/>
          <p14:tracePt t="225455" x="5753100" y="2667000"/>
          <p14:tracePt t="225799" x="5759450" y="2667000"/>
          <p14:tracePt t="225823" x="5772150" y="2660650"/>
          <p14:tracePt t="225839" x="5784850" y="2654300"/>
          <p14:tracePt t="225855" x="5797550" y="2647950"/>
          <p14:tracePt t="225872" x="5810250" y="2641600"/>
          <p14:tracePt t="225888" x="5822950" y="2635250"/>
          <p14:tracePt t="225905" x="5835650" y="2635250"/>
          <p14:tracePt t="225922" x="5848350" y="2635250"/>
          <p14:tracePt t="225939" x="5867400" y="2635250"/>
          <p14:tracePt t="225955" x="5899150" y="2635250"/>
          <p14:tracePt t="225972" x="5943600" y="2647950"/>
          <p14:tracePt t="225988" x="5975350" y="2654300"/>
          <p14:tracePt t="226006" x="6013450" y="2660650"/>
          <p14:tracePt t="226022" x="6051550" y="2673350"/>
          <p14:tracePt t="226038" x="6102350" y="2692400"/>
          <p14:tracePt t="226055" x="6134100" y="2711450"/>
          <p14:tracePt t="226056" x="6153150" y="2717800"/>
          <p14:tracePt t="226074" x="6191250" y="2736850"/>
          <p14:tracePt t="226091" x="6216650" y="2749550"/>
          <p14:tracePt t="226105" x="6229350" y="2762250"/>
          <p14:tracePt t="226122" x="6235700" y="2762250"/>
          <p14:tracePt t="226223" x="6235700" y="2768600"/>
          <p14:tracePt t="226230" x="6242050" y="2768600"/>
          <p14:tracePt t="226255" x="6248400" y="2774950"/>
          <p14:tracePt t="226272" x="6254750" y="2781300"/>
          <p14:tracePt t="226289" x="6261100" y="2787650"/>
          <p14:tracePt t="226305" x="6261100" y="2800350"/>
          <p14:tracePt t="226322" x="6267450" y="2819400"/>
          <p14:tracePt t="226339" x="6273800" y="2832100"/>
          <p14:tracePt t="226355" x="6280150" y="2844800"/>
          <p14:tracePt t="226372" x="6280150" y="2857500"/>
          <p14:tracePt t="226406" x="6280150" y="2863850"/>
          <p14:tracePt t="226422" x="6267450" y="2857500"/>
          <p14:tracePt t="226439" x="6248400" y="2844800"/>
          <p14:tracePt t="226455" x="6229350" y="2825750"/>
          <p14:tracePt t="226473" x="6197600" y="2800350"/>
          <p14:tracePt t="226489" x="6184900" y="2781300"/>
          <p14:tracePt t="226506" x="6172200" y="2762250"/>
          <p14:tracePt t="226522" x="6159500" y="2730500"/>
          <p14:tracePt t="226538" x="6153150" y="2705100"/>
          <p14:tracePt t="226555" x="6140450" y="2679700"/>
          <p14:tracePt t="226572" x="6127750" y="2654300"/>
          <p14:tracePt t="226589" x="6115050" y="2635250"/>
          <p14:tracePt t="226606" x="6096000" y="2616200"/>
          <p14:tracePt t="226622" x="6083300" y="2597150"/>
          <p14:tracePt t="226639" x="6076950" y="2590800"/>
          <p14:tracePt t="226701" x="6076950" y="2584450"/>
          <p14:tracePt t="226725" x="6076950" y="2578100"/>
          <p14:tracePt t="226739" x="6083300" y="2571750"/>
          <p14:tracePt t="226756" x="6096000" y="2552700"/>
          <p14:tracePt t="226772" x="6108700" y="2540000"/>
          <p14:tracePt t="226789" x="6115050" y="2527300"/>
          <p14:tracePt t="226887" x="6115050" y="2533650"/>
          <p14:tracePt t="226903" x="6115050" y="2540000"/>
          <p14:tracePt t="226987" x="6121400" y="2540000"/>
          <p14:tracePt t="226995" x="6134100" y="2540000"/>
          <p14:tracePt t="227006" x="6146800" y="2540000"/>
          <p14:tracePt t="227023" x="6159500" y="2540000"/>
          <p14:tracePt t="227040" x="6172200" y="2540000"/>
          <p14:tracePt t="227056" x="6191250" y="2546350"/>
          <p14:tracePt t="227058" x="6203950" y="2552700"/>
          <p14:tracePt t="227075" x="6223000" y="2559050"/>
          <p14:tracePt t="227090" x="6248400" y="2571750"/>
          <p14:tracePt t="227106" x="6267450" y="2571750"/>
          <p14:tracePt t="227123" x="6305550" y="2571750"/>
          <p14:tracePt t="227140" x="6330950" y="2571750"/>
          <p14:tracePt t="227156" x="6343650" y="2571750"/>
          <p14:tracePt t="227173" x="6350000" y="2571750"/>
          <p14:tracePt t="227236" x="6350000" y="2565400"/>
          <p14:tracePt t="227253" x="6350000" y="2559050"/>
          <p14:tracePt t="227273" x="6350000" y="2552700"/>
          <p14:tracePt t="227306" x="6350000" y="2546350"/>
          <p14:tracePt t="227339" x="6350000" y="2540000"/>
          <p14:tracePt t="227363" x="6350000" y="2533650"/>
          <p14:tracePt t="227373" x="6343650" y="2533650"/>
          <p14:tracePt t="227390" x="6337300" y="2520950"/>
          <p14:tracePt t="227407" x="6330950" y="2508250"/>
          <p14:tracePt t="227423" x="6318250" y="2495550"/>
          <p14:tracePt t="227440" x="6311900" y="2489200"/>
          <p14:tracePt t="227456" x="6305550" y="2476500"/>
          <p14:tracePt t="227473" x="6305550" y="2470150"/>
          <p14:tracePt t="227474" x="6299200" y="2463800"/>
          <p14:tracePt t="227490" x="6299200" y="2457450"/>
          <p14:tracePt t="227528" x="6299200" y="2451100"/>
          <p14:tracePt t="227540" x="6292850" y="2451100"/>
          <p14:tracePt t="227573" x="6280150" y="2451100"/>
          <p14:tracePt t="227590" x="6261100" y="2451100"/>
          <p14:tracePt t="227607" x="6235700" y="2451100"/>
          <p14:tracePt t="227623" x="6210300" y="2451100"/>
          <p14:tracePt t="227640" x="6184900" y="2451100"/>
          <p14:tracePt t="227656" x="6165850" y="2451100"/>
          <p14:tracePt t="227674" x="6153150" y="2451100"/>
          <p14:tracePt t="227691" x="6140450" y="2451100"/>
          <p14:tracePt t="227706" x="6134100" y="2451100"/>
          <p14:tracePt t="227724" x="6115050" y="2451100"/>
          <p14:tracePt t="227740" x="6102350" y="2451100"/>
          <p14:tracePt t="227756" x="6089650" y="2451100"/>
          <p14:tracePt t="227773" x="6083300" y="2451100"/>
          <p14:tracePt t="227790" x="6070600" y="2451100"/>
          <p14:tracePt t="227808" x="6045200" y="2451100"/>
          <p14:tracePt t="227823" x="6038850" y="2451100"/>
          <p14:tracePt t="227841" x="6032500" y="2444750"/>
          <p14:tracePt t="227874" x="6026150" y="2444750"/>
          <p14:tracePt t="227890" x="6026150" y="2438400"/>
          <p14:tracePt t="228173" x="6026150" y="2432050"/>
          <p14:tracePt t="228180" x="6019800" y="2419350"/>
          <p14:tracePt t="228191" x="6013450" y="2387600"/>
          <p14:tracePt t="228207" x="6007100" y="2336800"/>
          <p14:tracePt t="228224" x="5994400" y="2286000"/>
          <p14:tracePt t="228240" x="5981700" y="2235200"/>
          <p14:tracePt t="228243" x="5975350" y="2209800"/>
          <p14:tracePt t="228257" x="5975350" y="2178050"/>
          <p14:tracePt t="228275" x="5962650" y="2120900"/>
          <p14:tracePt t="228291" x="5956300" y="2108200"/>
          <p14:tracePt t="228293" x="5956300" y="2095500"/>
          <p14:tracePt t="228308" x="5949950" y="2089150"/>
          <p14:tracePt t="228324" x="5949950" y="2082800"/>
          <p14:tracePt t="228341" x="5943600" y="2076450"/>
          <p14:tracePt t="228357" x="5943600" y="2070100"/>
          <p14:tracePt t="228390" x="5937250" y="2070100"/>
          <p14:tracePt t="228407" x="5937250" y="2063750"/>
          <p14:tracePt t="228424" x="5930900" y="2063750"/>
          <p14:tracePt t="228440" x="5918200" y="2063750"/>
          <p14:tracePt t="228458" x="5911850" y="2063750"/>
          <p14:tracePt t="228474" x="5899150" y="2063750"/>
          <p14:tracePt t="228490" x="5886450" y="2063750"/>
          <p14:tracePt t="228508" x="5867400" y="2063750"/>
          <p14:tracePt t="228525" x="5861050" y="2063750"/>
          <p14:tracePt t="228540" x="5848350" y="2070100"/>
          <p14:tracePt t="228557" x="5842000" y="2070100"/>
          <p14:tracePt t="228574" x="5822950" y="2076450"/>
          <p14:tracePt t="228575" x="5810250" y="2082800"/>
          <p14:tracePt t="228590" x="5791200" y="2101850"/>
          <p14:tracePt t="228610" x="5759450" y="2120900"/>
          <p14:tracePt t="228624" x="5727700" y="2146300"/>
          <p14:tracePt t="228640" x="5695950" y="2171700"/>
          <p14:tracePt t="228657" x="5670550" y="2184400"/>
          <p14:tracePt t="228674" x="5651500" y="2197100"/>
          <p14:tracePt t="228691" x="5638800" y="2203450"/>
          <p14:tracePt t="228707" x="5626100" y="2203450"/>
          <p14:tracePt t="228841" x="5626100" y="2209800"/>
          <p14:tracePt t="228857" x="5619750" y="2216150"/>
          <p14:tracePt t="228866" x="5613400" y="2228850"/>
          <p14:tracePt t="228874" x="5613400" y="2241550"/>
          <p14:tracePt t="228891" x="5600700" y="2260600"/>
          <p14:tracePt t="228907" x="5588000" y="2286000"/>
          <p14:tracePt t="228927" x="5581650" y="2305050"/>
          <p14:tracePt t="228941" x="5575300" y="2311400"/>
          <p14:tracePt t="228957" x="5575300" y="2317750"/>
          <p14:tracePt t="228991" x="5575300" y="2324100"/>
          <p14:tracePt t="229010" x="5575300" y="2362200"/>
          <p14:tracePt t="229027" x="5575300" y="2381250"/>
          <p14:tracePt t="229041" x="5575300" y="2419350"/>
          <p14:tracePt t="229058" x="5575300" y="2432050"/>
          <p14:tracePt t="229075" x="5575300" y="2451100"/>
          <p14:tracePt t="229091" x="5581650" y="2451100"/>
          <p14:tracePt t="229108" x="5581650" y="2457450"/>
          <p14:tracePt t="229158" x="5588000" y="2476500"/>
          <p14:tracePt t="229174" x="5600700" y="2514600"/>
          <p14:tracePt t="229193" x="5613400" y="2546350"/>
          <p14:tracePt t="229211" x="5638800" y="2597150"/>
          <p14:tracePt t="229224" x="5645150" y="2616200"/>
          <p14:tracePt t="229241" x="5657850" y="2641600"/>
          <p14:tracePt t="229258" x="5670550" y="2654300"/>
          <p14:tracePt t="229276" x="5676900" y="2679700"/>
          <p14:tracePt t="229291" x="5689600" y="2705100"/>
          <p14:tracePt t="229308" x="5708650" y="2762250"/>
          <p14:tracePt t="229325" x="5746750" y="2851150"/>
          <p14:tracePt t="229341" x="5765800" y="2908300"/>
          <p14:tracePt t="229358" x="5791200" y="2952750"/>
          <p14:tracePt t="229374" x="5803900" y="2971800"/>
          <p14:tracePt t="229391" x="5810250" y="2978150"/>
          <p14:tracePt t="229452" x="5810250" y="2971800"/>
          <p14:tracePt t="229460" x="5810250" y="2965450"/>
          <p14:tracePt t="229475" x="5803900" y="2959100"/>
          <p14:tracePt t="229491" x="5797550" y="2946400"/>
          <p14:tracePt t="231456" x="5803900" y="2933700"/>
          <p14:tracePt t="231463" x="5822950" y="2921000"/>
          <p14:tracePt t="231477" x="5873750" y="2895600"/>
          <p14:tracePt t="231495" x="6083300" y="2794000"/>
          <p14:tracePt t="231510" x="6153150" y="2762250"/>
          <p14:tracePt t="231511" x="6235700" y="2724150"/>
          <p14:tracePt t="231526" x="6369050" y="2667000"/>
          <p14:tracePt t="231543" x="6508750" y="2635250"/>
          <p14:tracePt t="231560" x="6680200" y="2597150"/>
          <p14:tracePt t="231576" x="6794500" y="2565400"/>
          <p14:tracePt t="231593" x="6927850" y="2514600"/>
          <p14:tracePt t="231610" x="7042150" y="2463800"/>
          <p14:tracePt t="231626" x="7131050" y="2425700"/>
          <p14:tracePt t="231643" x="7264400" y="2381250"/>
          <p14:tracePt t="231660" x="7385050" y="2362200"/>
          <p14:tracePt t="231676" x="7512050" y="2343150"/>
          <p14:tracePt t="231678" x="7581900" y="2330450"/>
          <p14:tracePt t="231693" x="7645400" y="2324100"/>
          <p14:tracePt t="231710" x="7766050" y="2311400"/>
          <p14:tracePt t="231727" x="7835900" y="2298700"/>
          <p14:tracePt t="231743" x="7861300" y="2292350"/>
          <p14:tracePt t="231760" x="7867650" y="2292350"/>
          <p14:tracePt t="231776" x="7886700" y="2286000"/>
          <p14:tracePt t="231793" x="7943850" y="2286000"/>
          <p14:tracePt t="231810" x="8058150" y="2311400"/>
          <p14:tracePt t="231826" x="8229600" y="2374900"/>
          <p14:tracePt t="231843" x="8375650" y="2419350"/>
          <p14:tracePt t="231860" x="8439150" y="2444750"/>
          <p14:tracePt t="231877" x="8464550" y="2451100"/>
          <p14:tracePt t="231893" x="8477250" y="2457450"/>
          <p14:tracePt t="231910" x="8489950" y="2463800"/>
          <p14:tracePt t="231928" x="8528050" y="2495550"/>
          <p14:tracePt t="231945" x="8566150" y="2527300"/>
          <p14:tracePt t="231960" x="8578850" y="2533650"/>
          <p14:tracePt t="231977" x="8610600" y="2546350"/>
          <p14:tracePt t="231978" x="8623300" y="2546350"/>
          <p14:tracePt t="231994" x="8636000" y="2546350"/>
          <p14:tracePt t="232011" x="8661400" y="2533650"/>
          <p14:tracePt t="232027" x="8705850" y="2514600"/>
          <p14:tracePt t="232043" x="8750300" y="2489200"/>
          <p14:tracePt t="232061" x="8782050" y="2476500"/>
          <p14:tracePt t="232077" x="8813800" y="2457450"/>
          <p14:tracePt t="232093" x="8826500" y="2444750"/>
          <p14:tracePt t="232110" x="8832850" y="2438400"/>
          <p14:tracePt t="232237" x="8826500" y="2432050"/>
          <p14:tracePt t="232245" x="8813800" y="2425700"/>
          <p14:tracePt t="232260" x="8775700" y="2413000"/>
          <p14:tracePt t="232277" x="8712200" y="2393950"/>
          <p14:tracePt t="232294" x="8648700" y="2387600"/>
          <p14:tracePt t="232310" x="8604250" y="2387600"/>
          <p14:tracePt t="232327" x="8540750" y="2387600"/>
          <p14:tracePt t="232345" x="8483600" y="2381250"/>
          <p14:tracePt t="232361" x="8401050" y="2374900"/>
          <p14:tracePt t="232377" x="8350250" y="2362200"/>
          <p14:tracePt t="232394" x="8318500" y="2355850"/>
          <p14:tracePt t="232411" x="8305800" y="2355850"/>
          <p14:tracePt t="232427" x="8286750" y="2355850"/>
          <p14:tracePt t="232445" x="8274050" y="2387600"/>
          <p14:tracePt t="232461" x="8274050" y="2413000"/>
          <p14:tracePt t="232477" x="8267700" y="2438400"/>
          <p14:tracePt t="232494" x="8267700" y="2457450"/>
          <p14:tracePt t="232510" x="8274050" y="2476500"/>
          <p14:tracePt t="232528" x="8293100" y="2508250"/>
          <p14:tracePt t="232544" x="8369300" y="2565400"/>
          <p14:tracePt t="232560" x="8477250" y="2628900"/>
          <p14:tracePt t="232577" x="8661400" y="2692400"/>
          <p14:tracePt t="232594" x="8813800" y="2717800"/>
          <p14:tracePt t="232611" x="8947150" y="2730500"/>
          <p14:tracePt t="232627" x="9029700" y="2730500"/>
          <p14:tracePt t="232644" x="9086850" y="2711450"/>
          <p14:tracePt t="232661" x="9137650" y="2667000"/>
          <p14:tracePt t="232678" x="9182100" y="2609850"/>
          <p14:tracePt t="232695" x="9194800" y="2571750"/>
          <p14:tracePt t="232711" x="9194800" y="2546350"/>
          <p14:tracePt t="232727" x="9194800" y="2527300"/>
          <p14:tracePt t="232745" x="9194800" y="2508250"/>
          <p14:tracePt t="232761" x="9182100" y="2489200"/>
          <p14:tracePt t="232777" x="9169400" y="2470150"/>
          <p14:tracePt t="232794" x="9144000" y="2451100"/>
          <p14:tracePt t="232811" x="9118600" y="2438400"/>
          <p14:tracePt t="232827" x="9099550" y="2425700"/>
          <p14:tracePt t="232844" x="9074150" y="2413000"/>
          <p14:tracePt t="232862" x="9061450" y="2406650"/>
          <p14:tracePt t="232877" x="9055100" y="2406650"/>
          <p14:tracePt t="232894" x="9048750" y="2406650"/>
          <p14:tracePt t="232911" x="9042400" y="2406650"/>
          <p14:tracePt t="232913" x="9036050" y="2406650"/>
          <p14:tracePt t="232929" x="9017000" y="2406650"/>
          <p14:tracePt t="232944" x="8997950" y="2406650"/>
          <p14:tracePt t="232977" x="8991600" y="2406650"/>
          <p14:tracePt t="233028" x="8985250" y="2413000"/>
          <p14:tracePt t="233078" x="8978900" y="2413000"/>
          <p14:tracePt t="233094" x="8959850" y="2413000"/>
          <p14:tracePt t="233111" x="8915400" y="2425700"/>
          <p14:tracePt t="233113" x="8902700" y="2425700"/>
          <p14:tracePt t="233127" x="8890000" y="2425700"/>
          <p14:tracePt t="233145" x="8877300" y="2432050"/>
          <p14:tracePt t="247641" x="8870950" y="2432050"/>
          <p14:tracePt t="247646" x="8864600" y="2432050"/>
          <p14:tracePt t="247656" x="8839200" y="2419350"/>
          <p14:tracePt t="247674" x="8769350" y="2381250"/>
          <p14:tracePt t="247690" x="8667750" y="2330450"/>
          <p14:tracePt t="247707" x="8540750" y="2254250"/>
          <p14:tracePt t="247724" x="8445500" y="2197100"/>
          <p14:tracePt t="247740" x="8401050" y="2165350"/>
          <p14:tracePt t="247756" x="8394700" y="2159000"/>
          <p14:tracePt t="247774" x="8394700" y="2146300"/>
          <p14:tracePt t="247775" x="8394700" y="2133600"/>
          <p14:tracePt t="247791" x="8401050" y="2057400"/>
          <p14:tracePt t="247807" x="8407400" y="1987550"/>
          <p14:tracePt t="247823" x="8413750" y="1917700"/>
          <p14:tracePt t="247840" x="8420100" y="1892300"/>
          <p14:tracePt t="247856" x="8420100" y="1885950"/>
          <p14:tracePt t="247890" x="8432800" y="1885950"/>
          <p14:tracePt t="247907" x="8458200" y="1866900"/>
          <p14:tracePt t="247925" x="8515350" y="1841500"/>
          <p14:tracePt t="247941" x="8585200" y="1816100"/>
          <p14:tracePt t="247957" x="8661400" y="1797050"/>
          <p14:tracePt t="247973" x="8756650" y="1778000"/>
          <p14:tracePt t="247990" x="8851900" y="1758950"/>
          <p14:tracePt t="248008" x="8978900" y="1733550"/>
          <p14:tracePt t="248024" x="9055100" y="1708150"/>
          <p14:tracePt t="248025" x="9093200" y="1695450"/>
          <p14:tracePt t="248040" x="9156700" y="1676400"/>
          <p14:tracePt t="248057" x="9201150" y="1663700"/>
          <p14:tracePt t="248074" x="9245600" y="1695450"/>
          <p14:tracePt t="248090" x="9309100" y="1828800"/>
          <p14:tracePt t="248107" x="9378950" y="2019300"/>
          <p14:tracePt t="248124" x="9448800" y="2241550"/>
          <p14:tracePt t="248140" x="9486900" y="2368550"/>
          <p14:tracePt t="248157" x="9518650" y="2476500"/>
          <p14:tracePt t="248173" x="9544050" y="2533650"/>
          <p14:tracePt t="248190" x="9556750" y="2565400"/>
          <p14:tracePt t="248208" x="9569450" y="2628900"/>
          <p14:tracePt t="248223" x="9582150" y="2781300"/>
          <p14:tracePt t="248240" x="9607550" y="3048000"/>
          <p14:tracePt t="248257" x="9645650" y="3340100"/>
          <p14:tracePt t="248275" x="9683750" y="3784600"/>
          <p14:tracePt t="248290" x="9690100" y="3924300"/>
          <p14:tracePt t="248307" x="9690100" y="3930650"/>
          <p14:tracePt t="248324" x="9696450" y="3924300"/>
          <p14:tracePt t="248341" x="9709150" y="3829050"/>
          <p14:tracePt t="248357" x="9747250" y="3721100"/>
          <p14:tracePt t="248374" x="9779000" y="3663950"/>
          <p14:tracePt t="248390" x="9804400" y="3644900"/>
          <p14:tracePt t="248407" x="9810750" y="3644900"/>
          <p14:tracePt t="248529" x="9810750" y="3663950"/>
          <p14:tracePt t="248540" x="9810750" y="3695700"/>
          <p14:tracePt t="248557" x="9810750" y="3905250"/>
          <p14:tracePt t="248574" x="9823450" y="4171950"/>
          <p14:tracePt t="248590" x="9861550" y="4451350"/>
          <p14:tracePt t="248608" x="9893300" y="4667250"/>
          <p14:tracePt t="248624" x="9899650" y="4718050"/>
          <p14:tracePt t="248640" x="9906000" y="4800600"/>
          <p14:tracePt t="248657" x="9906000" y="4806950"/>
          <p14:tracePt t="248690" x="9912350" y="4800600"/>
          <p14:tracePt t="248708" x="9931400" y="4756150"/>
          <p14:tracePt t="248708" x="9950450" y="4699000"/>
          <p14:tracePt t="248724" x="10001250" y="4591050"/>
          <p14:tracePt t="248741" x="10077450" y="4406900"/>
          <p14:tracePt t="248757" x="10134600" y="4267200"/>
          <p14:tracePt t="248774" x="10160000" y="4184650"/>
          <p14:tracePt t="248791" x="10204450" y="4038600"/>
          <p14:tracePt t="248808" x="10223500" y="3968750"/>
          <p14:tracePt t="248824" x="10223500" y="3937000"/>
          <p14:tracePt t="248841" x="10223500" y="3911600"/>
          <p14:tracePt t="248857" x="10223500" y="3905250"/>
          <p14:tracePt t="248923" x="10223500" y="3898900"/>
          <p14:tracePt t="248931" x="10223500" y="3892550"/>
          <p14:tracePt t="248941" x="10229850" y="3873500"/>
          <p14:tracePt t="248958" x="10229850" y="3841750"/>
          <p14:tracePt t="248974" x="10223500" y="3797300"/>
          <p14:tracePt t="248991" x="10210800" y="3752850"/>
          <p14:tracePt t="249008" x="10185400" y="3708400"/>
          <p14:tracePt t="249024" x="10160000" y="3676650"/>
          <p14:tracePt t="249041" x="10147300" y="3657600"/>
          <p14:tracePt t="249057" x="10128250" y="3644900"/>
          <p14:tracePt t="249075" x="10102850" y="3632200"/>
          <p14:tracePt t="249091" x="10039350" y="3606800"/>
          <p14:tracePt t="249093" x="9982200" y="3594100"/>
          <p14:tracePt t="249108" x="9874250" y="3568700"/>
          <p14:tracePt t="249126" x="9721850" y="3536950"/>
          <p14:tracePt t="249141" x="9588500" y="3505200"/>
          <p14:tracePt t="249158" x="9486900" y="3479800"/>
          <p14:tracePt t="249174" x="9398000" y="3454400"/>
          <p14:tracePt t="249191" x="9315450" y="3441700"/>
          <p14:tracePt t="249208" x="9213850" y="3435350"/>
          <p14:tracePt t="249224" x="9105900" y="3435350"/>
          <p14:tracePt t="249241" x="8985250" y="3454400"/>
          <p14:tracePt t="249258" x="8883650" y="3479800"/>
          <p14:tracePt t="249275" x="8788400" y="3505200"/>
          <p14:tracePt t="249291" x="8724900" y="3536950"/>
          <p14:tracePt t="249308" x="8661400" y="3562350"/>
          <p14:tracePt t="249327" x="8616950" y="3594100"/>
          <p14:tracePt t="249341" x="8572500" y="3619500"/>
          <p14:tracePt t="249343" x="8521700" y="3657600"/>
          <p14:tracePt t="249358" x="8489950" y="3683000"/>
          <p14:tracePt t="249374" x="8337550" y="3835400"/>
          <p14:tracePt t="249391" x="8286750" y="3937000"/>
          <p14:tracePt t="249410" x="8280400" y="4019550"/>
          <p14:tracePt t="249427" x="8280400" y="4070350"/>
          <p14:tracePt t="249441" x="8286750" y="4127500"/>
          <p14:tracePt t="249458" x="8305800" y="4203700"/>
          <p14:tracePt t="249475" x="8324850" y="4298950"/>
          <p14:tracePt t="249491" x="8350250" y="4400550"/>
          <p14:tracePt t="249508" x="8388350" y="4508500"/>
          <p14:tracePt t="249525" x="8432800" y="4603750"/>
          <p14:tracePt t="249543" x="8502650" y="4705350"/>
          <p14:tracePt t="249558" x="8528050" y="4724400"/>
          <p14:tracePt t="249575" x="8547100" y="4737100"/>
          <p14:tracePt t="249591" x="8559800" y="4737100"/>
          <p14:tracePt t="249609" x="8578850" y="4743450"/>
          <p14:tracePt t="249626" x="8616950" y="4762500"/>
          <p14:tracePt t="249641" x="8667750" y="4800600"/>
          <p14:tracePt t="249658" x="8712200" y="4832350"/>
          <p14:tracePt t="249676" x="8750300" y="4864100"/>
          <p14:tracePt t="249691" x="8769350" y="4883150"/>
          <p14:tracePt t="249708" x="8788400" y="4895850"/>
          <p14:tracePt t="249726" x="8807450" y="4914900"/>
          <p14:tracePt t="249729" x="8813800" y="4921250"/>
          <p14:tracePt t="249742" x="8826500" y="4933950"/>
          <p14:tracePt t="249758" x="8851900" y="4959350"/>
          <p14:tracePt t="249775" x="8896350" y="4991100"/>
          <p14:tracePt t="249792" x="8940800" y="5010150"/>
          <p14:tracePt t="249809" x="8985250" y="5022850"/>
          <p14:tracePt t="249825" x="9036050" y="5022850"/>
          <p14:tracePt t="249842" x="9105900" y="5022850"/>
          <p14:tracePt t="249859" x="9182100" y="5016500"/>
          <p14:tracePt t="249875" x="9264650" y="5010150"/>
          <p14:tracePt t="249891" x="9334500" y="5003800"/>
          <p14:tracePt t="249908" x="9378950" y="5003800"/>
          <p14:tracePt t="249925" x="9448800" y="4997450"/>
          <p14:tracePt t="249942" x="9550400" y="4991100"/>
          <p14:tracePt t="249958" x="9658350" y="4978400"/>
          <p14:tracePt t="249975" x="9823450" y="4953000"/>
          <p14:tracePt t="249992" x="9937750" y="4921250"/>
          <p14:tracePt t="250009" x="10026650" y="4883150"/>
          <p14:tracePt t="250025" x="10090150" y="4845050"/>
          <p14:tracePt t="250026" x="10109200" y="4826000"/>
          <p14:tracePt t="250042" x="10128250" y="4806950"/>
          <p14:tracePt t="250043" x="10147300" y="4787900"/>
          <p14:tracePt t="250058" x="10166350" y="4737100"/>
          <p14:tracePt t="250075" x="10172700" y="4660900"/>
          <p14:tracePt t="250092" x="10172700" y="4578350"/>
          <p14:tracePt t="250108" x="10147300" y="4445000"/>
          <p14:tracePt t="250126" x="10102850" y="4318000"/>
          <p14:tracePt t="250142" x="10033000" y="4178300"/>
          <p14:tracePt t="250158" x="9925050" y="4013200"/>
          <p14:tracePt t="250175" x="9861550" y="3937000"/>
          <p14:tracePt t="250193" x="9804400" y="3867150"/>
          <p14:tracePt t="250211" x="9747250" y="3810000"/>
          <p14:tracePt t="250225" x="9658350" y="3752850"/>
          <p14:tracePt t="250245" x="9531350" y="3695700"/>
          <p14:tracePt t="250259" x="9474200" y="3676650"/>
          <p14:tracePt t="250275" x="9334500" y="3638550"/>
          <p14:tracePt t="250292" x="9283700" y="3625850"/>
          <p14:tracePt t="250308" x="9163050" y="3600450"/>
          <p14:tracePt t="250325" x="9099550" y="3594100"/>
          <p14:tracePt t="250342" x="9042400" y="3587750"/>
          <p14:tracePt t="250359" x="8997950" y="3581400"/>
          <p14:tracePt t="250375" x="8959850" y="3581400"/>
          <p14:tracePt t="250392" x="8921750" y="3575050"/>
          <p14:tracePt t="250409" x="8883650" y="3568700"/>
          <p14:tracePt t="250425" x="8858250" y="3568700"/>
          <p14:tracePt t="250442" x="8794750" y="3562350"/>
          <p14:tracePt t="250459" x="8693150" y="3562350"/>
          <p14:tracePt t="250476" x="8610600" y="3562350"/>
          <p14:tracePt t="250492" x="8515350" y="3568700"/>
          <p14:tracePt t="250509" x="8470900" y="3587750"/>
          <p14:tracePt t="250526" x="8439150" y="3613150"/>
          <p14:tracePt t="250543" x="8401050" y="3663950"/>
          <p14:tracePt t="250559" x="8369300" y="3721100"/>
          <p14:tracePt t="250575" x="8337550" y="3778250"/>
          <p14:tracePt t="250592" x="8280400" y="3873500"/>
          <p14:tracePt t="250609" x="8235950" y="3949700"/>
          <p14:tracePt t="250626" x="8204200" y="4032250"/>
          <p14:tracePt t="250642" x="8185150" y="4133850"/>
          <p14:tracePt t="250659" x="8178800" y="4210050"/>
          <p14:tracePt t="250676" x="8178800" y="4286250"/>
          <p14:tracePt t="250692" x="8197850" y="4375150"/>
          <p14:tracePt t="250709" x="8216900" y="4438650"/>
          <p14:tracePt t="250727" x="8255000" y="4572000"/>
          <p14:tracePt t="250743" x="8261350" y="4591050"/>
          <p14:tracePt t="250759" x="8286750" y="4648200"/>
          <p14:tracePt t="250776" x="8337550" y="4718050"/>
          <p14:tracePt t="250792" x="8369300" y="4749800"/>
          <p14:tracePt t="250811" x="8407400" y="4787900"/>
          <p14:tracePt t="250826" x="8439150" y="4813300"/>
          <p14:tracePt t="250842" x="8489950" y="4838700"/>
          <p14:tracePt t="250860" x="8528050" y="4851400"/>
          <p14:tracePt t="250876" x="8604250" y="4864100"/>
          <p14:tracePt t="250892" x="8686800" y="4870450"/>
          <p14:tracePt t="250909" x="8788400" y="4864100"/>
          <p14:tracePt t="250927" x="8890000" y="4851400"/>
          <p14:tracePt t="250942" x="8966200" y="4832350"/>
          <p14:tracePt t="250959" x="9017000" y="4806950"/>
          <p14:tracePt t="250977" x="9080500" y="4749800"/>
          <p14:tracePt t="250992" x="9118600" y="4699000"/>
          <p14:tracePt t="251010" x="9163050" y="4635500"/>
          <p14:tracePt t="251027" x="9194800" y="4572000"/>
          <p14:tracePt t="251042" x="9213850" y="4527550"/>
          <p14:tracePt t="251061" x="9220200" y="4483100"/>
          <p14:tracePt t="251077" x="9220200" y="4406900"/>
          <p14:tracePt t="251093" x="9213850" y="4337050"/>
          <p14:tracePt t="251109" x="9201150" y="4267200"/>
          <p14:tracePt t="251126" x="9182100" y="4203700"/>
          <p14:tracePt t="251143" x="9156700" y="4133850"/>
          <p14:tracePt t="251159" x="9124950" y="4076700"/>
          <p14:tracePt t="251176" x="9105900" y="4044950"/>
          <p14:tracePt t="251179" x="9093200" y="4019550"/>
          <p14:tracePt t="251195" x="9074150" y="3981450"/>
          <p14:tracePt t="251210" x="9055100" y="3943350"/>
          <p14:tracePt t="251226" x="9036050" y="3911600"/>
          <p14:tracePt t="251243" x="9010650" y="3860800"/>
          <p14:tracePt t="251260" x="8978900" y="3816350"/>
          <p14:tracePt t="251276" x="8947150" y="3778250"/>
          <p14:tracePt t="251293" x="8915400" y="3752850"/>
          <p14:tracePt t="251309" x="8896350" y="3740150"/>
          <p14:tracePt t="251327" x="8877300" y="3740150"/>
          <p14:tracePt t="251343" x="8851900" y="3752850"/>
          <p14:tracePt t="251359" x="8820150" y="3778250"/>
          <p14:tracePt t="251376" x="8782050" y="3803650"/>
          <p14:tracePt t="251393" x="8743950" y="3835400"/>
          <p14:tracePt t="251410" x="8712200" y="3867150"/>
          <p14:tracePt t="251426" x="8686800" y="3892550"/>
          <p14:tracePt t="251443" x="8674100" y="3911600"/>
          <p14:tracePt t="251460" x="8661400" y="3924300"/>
          <p14:tracePt t="251477" x="8648700" y="3943350"/>
          <p14:tracePt t="251493" x="8636000" y="3987800"/>
          <p14:tracePt t="251510" x="8616950" y="4044950"/>
          <p14:tracePt t="251526" x="8597900" y="4095750"/>
          <p14:tracePt t="251543" x="8591550" y="4152900"/>
          <p14:tracePt t="251560" x="8585200" y="4216400"/>
          <p14:tracePt t="251576" x="8585200" y="4267200"/>
          <p14:tracePt t="251593" x="8585200" y="4330700"/>
          <p14:tracePt t="251610" x="8597900" y="4381500"/>
          <p14:tracePt t="251626" x="8610600" y="4425950"/>
          <p14:tracePt t="251644" x="8629650" y="4476750"/>
          <p14:tracePt t="251660" x="8667750" y="4552950"/>
          <p14:tracePt t="251676" x="8699500" y="4610100"/>
          <p14:tracePt t="251693" x="8731250" y="4679950"/>
          <p14:tracePt t="251710" x="8756650" y="4749800"/>
          <p14:tracePt t="251727" x="8794750" y="4826000"/>
          <p14:tracePt t="251743" x="8820150" y="4876800"/>
          <p14:tracePt t="251760" x="8845550" y="4908550"/>
          <p14:tracePt t="251776" x="8864600" y="4927600"/>
          <p14:tracePt t="251793" x="8877300" y="4940300"/>
          <p14:tracePt t="251812" x="8896350" y="4946650"/>
          <p14:tracePt t="251827" x="8928100" y="4953000"/>
          <p14:tracePt t="251843" x="8966200" y="4953000"/>
          <p14:tracePt t="251860" x="9036050" y="4940300"/>
          <p14:tracePt t="251877" x="9086850" y="4914900"/>
          <p14:tracePt t="251893" x="9156700" y="4851400"/>
          <p14:tracePt t="251910" x="9220200" y="4781550"/>
          <p14:tracePt t="251927" x="9271000" y="4699000"/>
          <p14:tracePt t="251928" x="9277350" y="4673600"/>
          <p14:tracePt t="251945" x="9309100" y="4578350"/>
          <p14:tracePt t="251960" x="9321800" y="4508500"/>
          <p14:tracePt t="251977" x="9334500" y="4406900"/>
          <p14:tracePt t="251994" x="9334500" y="4330700"/>
          <p14:tracePt t="252012" x="9328150" y="4254500"/>
          <p14:tracePt t="252027" x="9315450" y="4184650"/>
          <p14:tracePt t="252043" x="9309100" y="4114800"/>
          <p14:tracePt t="252061" x="9302750" y="4057650"/>
          <p14:tracePt t="252077" x="9296400" y="4000500"/>
          <p14:tracePt t="252093" x="9290050" y="3956050"/>
          <p14:tracePt t="252110" x="9277350" y="3898900"/>
          <p14:tracePt t="252128" x="9245600" y="3822700"/>
          <p14:tracePt t="252144" x="9213850" y="3765550"/>
          <p14:tracePt t="252160" x="9182100" y="3727450"/>
          <p14:tracePt t="252177" x="9118600" y="3670300"/>
          <p14:tracePt t="252195" x="9074150" y="3638550"/>
          <p14:tracePt t="252211" x="9004300" y="3606800"/>
          <p14:tracePt t="252227" x="8947150" y="3587750"/>
          <p14:tracePt t="252244" x="8870950" y="3562350"/>
          <p14:tracePt t="252260" x="8826500" y="3556000"/>
          <p14:tracePt t="252279" x="8775700" y="3549650"/>
          <p14:tracePt t="252294" x="8737600" y="3543300"/>
          <p14:tracePt t="252311" x="8712200" y="3543300"/>
          <p14:tracePt t="252327" x="8674100" y="3549650"/>
          <p14:tracePt t="252345" x="8623300" y="3568700"/>
          <p14:tracePt t="252360" x="8547100" y="3600450"/>
          <p14:tracePt t="252377" x="8496300" y="3625850"/>
          <p14:tracePt t="252379" x="8451850" y="3651250"/>
          <p14:tracePt t="252394" x="8432800" y="3663950"/>
          <p14:tracePt t="252412" x="8401050" y="3714750"/>
          <p14:tracePt t="252427" x="8394700" y="3746500"/>
          <p14:tracePt t="252444" x="8394700" y="3797300"/>
          <p14:tracePt t="252461" x="8401050" y="3873500"/>
          <p14:tracePt t="252477" x="8401050" y="3956050"/>
          <p14:tracePt t="252494" x="8401050" y="4102100"/>
          <p14:tracePt t="252510" x="8388350" y="4222750"/>
          <p14:tracePt t="252528" x="8388350" y="4337050"/>
          <p14:tracePt t="252544" x="8388350" y="4425950"/>
          <p14:tracePt t="252560" x="8388350" y="4470400"/>
          <p14:tracePt t="252577" x="8388350" y="4489450"/>
          <p14:tracePt t="252594" x="8388350" y="4502150"/>
          <p14:tracePt t="252627" x="8394700" y="4508500"/>
          <p14:tracePt t="252660" x="8407400" y="4521200"/>
          <p14:tracePt t="252678" x="8413750" y="4527550"/>
          <p14:tracePt t="252694" x="8426450" y="4540250"/>
          <p14:tracePt t="252710" x="8432800" y="4546600"/>
          <p14:tracePt t="252727" x="8451850" y="4559300"/>
          <p14:tracePt t="252748" x="8470900" y="4565650"/>
          <p14:tracePt t="252761" x="8509000" y="4578350"/>
          <p14:tracePt t="252777" x="8547100" y="4584700"/>
          <p14:tracePt t="252794" x="8585200" y="4591050"/>
          <p14:tracePt t="252811" x="8616950" y="4591050"/>
          <p14:tracePt t="252827" x="8648700" y="4591050"/>
          <p14:tracePt t="252844" x="8680450" y="4584700"/>
          <p14:tracePt t="252862" x="8705850" y="4572000"/>
          <p14:tracePt t="252878" x="8756650" y="4546600"/>
          <p14:tracePt t="252894" x="8794750" y="4527550"/>
          <p14:tracePt t="252911" x="8832850" y="4502150"/>
          <p14:tracePt t="252928" x="8864600" y="4470400"/>
          <p14:tracePt t="252944" x="8877300" y="4451350"/>
          <p14:tracePt t="252961" x="8896350" y="4425950"/>
          <p14:tracePt t="252977" x="8896350" y="4394200"/>
          <p14:tracePt t="252995" x="8902700" y="4343400"/>
          <p14:tracePt t="253011" x="8902700" y="4298950"/>
          <p14:tracePt t="253027" x="8909050" y="4222750"/>
          <p14:tracePt t="253044" x="8921750" y="4159250"/>
          <p14:tracePt t="253061" x="8928100" y="4057650"/>
          <p14:tracePt t="253078" x="8934450" y="3987800"/>
          <p14:tracePt t="253094" x="8940800" y="3911600"/>
          <p14:tracePt t="253111" x="8940800" y="3841750"/>
          <p14:tracePt t="253112" x="8940800" y="3778250"/>
          <p14:tracePt t="253128" x="8940800" y="3752850"/>
          <p14:tracePt t="253145" x="8940800" y="3676650"/>
          <p14:tracePt t="253161" x="8934450" y="3632200"/>
          <p14:tracePt t="253178" x="8928100" y="3587750"/>
          <p14:tracePt t="253194" x="8915400" y="3549650"/>
          <p14:tracePt t="253211" x="8890000" y="3511550"/>
          <p14:tracePt t="253228" x="8877300" y="3498850"/>
          <p14:tracePt t="253244" x="8870950" y="3498850"/>
          <p14:tracePt t="253262" x="8864600" y="3492500"/>
          <p14:tracePt t="253277" x="8858250" y="3492500"/>
          <p14:tracePt t="253295" x="8845550" y="3492500"/>
          <p14:tracePt t="253311" x="8820150" y="3486150"/>
          <p14:tracePt t="253328" x="8788400" y="3486150"/>
          <p14:tracePt t="253345" x="8743950" y="3486150"/>
          <p14:tracePt t="253361" x="8699500" y="3486150"/>
          <p14:tracePt t="253378" x="8648700" y="3505200"/>
          <p14:tracePt t="253395" x="8591550" y="3536950"/>
          <p14:tracePt t="253412" x="8553450" y="3568700"/>
          <p14:tracePt t="253428" x="8521700" y="3594100"/>
          <p14:tracePt t="253444" x="8509000" y="3613150"/>
          <p14:tracePt t="253461" x="8464550" y="3651250"/>
          <p14:tracePt t="253478" x="8420100" y="3708400"/>
          <p14:tracePt t="253495" x="8382000" y="3765550"/>
          <p14:tracePt t="253512" x="8343900" y="3873500"/>
          <p14:tracePt t="253528" x="8324850" y="3943350"/>
          <p14:tracePt t="253545" x="8305800" y="4044950"/>
          <p14:tracePt t="253562" x="8299450" y="4133850"/>
          <p14:tracePt t="253578" x="8299450" y="4165600"/>
          <p14:tracePt t="253595" x="8305800" y="4286250"/>
          <p14:tracePt t="253613" x="8337550" y="4457700"/>
          <p14:tracePt t="253628" x="8375650" y="4584700"/>
          <p14:tracePt t="253646" x="8413750" y="4705350"/>
          <p14:tracePt t="253662" x="8439150" y="4768850"/>
          <p14:tracePt t="253678" x="8483600" y="4851400"/>
          <p14:tracePt t="253696" x="8509000" y="4883150"/>
          <p14:tracePt t="253712" x="8540750" y="4914900"/>
          <p14:tracePt t="253729" x="8591550" y="4940300"/>
          <p14:tracePt t="253746" x="8655050" y="4959350"/>
          <p14:tracePt t="253761" x="8724900" y="4965700"/>
          <p14:tracePt t="253778" x="8775700" y="4965700"/>
          <p14:tracePt t="253795" x="8820150" y="4959350"/>
          <p14:tracePt t="253813" x="8858250" y="4953000"/>
          <p14:tracePt t="253828" x="8883650" y="4940300"/>
          <p14:tracePt t="253845" x="8909050" y="4933950"/>
          <p14:tracePt t="253861" x="8921750" y="4927600"/>
          <p14:tracePt t="253879" x="8934450" y="4921250"/>
          <p14:tracePt t="254194" x="8928100" y="4914900"/>
          <p14:tracePt t="254204" x="8921750" y="4914900"/>
          <p14:tracePt t="254212" x="8921750" y="4908550"/>
          <p14:tracePt t="254229" x="8909050" y="4902200"/>
          <p14:tracePt t="254246" x="8902700" y="4889500"/>
          <p14:tracePt t="254262" x="8896350" y="4870450"/>
          <p14:tracePt t="254279" x="8890000" y="4845050"/>
          <p14:tracePt t="254296" x="8890000" y="4819650"/>
          <p14:tracePt t="254312" x="8883650" y="4787900"/>
          <p14:tracePt t="254313" x="8883650" y="4768850"/>
          <p14:tracePt t="254329" x="8883650" y="4749800"/>
          <p14:tracePt t="254346" x="8883650" y="4743450"/>
          <p14:tracePt t="254621" x="8883650" y="4737100"/>
          <p14:tracePt t="254629" x="8883650" y="4718050"/>
          <p14:tracePt t="254635" x="8883650" y="4692650"/>
          <p14:tracePt t="254646" x="8883650" y="4673600"/>
          <p14:tracePt t="254663" x="8896350" y="4635500"/>
          <p14:tracePt t="254680" x="8902700" y="4603750"/>
          <p14:tracePt t="254696" x="8909050" y="4584700"/>
          <p14:tracePt t="254713" x="8909050" y="4572000"/>
          <p14:tracePt t="254729" x="8915400" y="4572000"/>
          <p14:tracePt t="254853" x="8909050" y="4572000"/>
          <p14:tracePt t="255160" x="8909050" y="4565650"/>
          <p14:tracePt t="255180" x="8909050" y="4552950"/>
          <p14:tracePt t="255197" x="8909050" y="4546600"/>
          <p14:tracePt t="255656" x="8915400" y="4540250"/>
          <p14:tracePt t="255665" x="8928100" y="4540250"/>
          <p14:tracePt t="255680" x="8947150" y="4527550"/>
          <p14:tracePt t="255697" x="8959850" y="4514850"/>
          <p14:tracePt t="255714" x="8972550" y="4508500"/>
          <p14:tracePt t="255731" x="8978900" y="4508500"/>
          <p14:tracePt t="255747" x="8985250" y="4502150"/>
          <p14:tracePt t="255763" x="8985250" y="4495800"/>
          <p14:tracePt t="255780" x="8991600" y="4483100"/>
          <p14:tracePt t="255797" x="8997950" y="4464050"/>
          <p14:tracePt t="255814" x="9004300" y="4413250"/>
          <p14:tracePt t="255830" x="9004300" y="4337050"/>
          <p14:tracePt t="255847" x="8991600" y="4222750"/>
          <p14:tracePt t="255863" x="8966200" y="4133850"/>
          <p14:tracePt t="255880" x="8947150" y="4064000"/>
          <p14:tracePt t="255896" x="8940800" y="4025900"/>
          <p14:tracePt t="255913" x="8934450" y="3994150"/>
          <p14:tracePt t="255930" x="8928100" y="3962400"/>
          <p14:tracePt t="255947" x="8915400" y="3911600"/>
          <p14:tracePt t="255963" x="8890000" y="3860800"/>
          <p14:tracePt t="255980" x="8845550" y="3784600"/>
          <p14:tracePt t="255998" x="8775700" y="3695700"/>
          <p14:tracePt t="256013" x="8667750" y="3587750"/>
          <p14:tracePt t="256030" x="8585200" y="3505200"/>
          <p14:tracePt t="256047" x="8528050" y="3448050"/>
          <p14:tracePt t="256064" x="8502650" y="3416300"/>
          <p14:tracePt t="256080" x="8489950" y="3409950"/>
          <p14:tracePt t="256097" x="8470900" y="3397250"/>
          <p14:tracePt t="256113" x="8464550" y="3390900"/>
          <p14:tracePt t="256164" x="8451850" y="3397250"/>
          <p14:tracePt t="256180" x="8439150" y="3409950"/>
          <p14:tracePt t="256197" x="8394700" y="3435350"/>
          <p14:tracePt t="256215" x="8293100" y="3498850"/>
          <p14:tracePt t="256230" x="8210550" y="3543300"/>
          <p14:tracePt t="256247" x="8159750" y="3568700"/>
          <p14:tracePt t="256264" x="8140700" y="3587750"/>
          <p14:tracePt t="256281" x="8128000" y="3600450"/>
          <p14:tracePt t="256297" x="8121650" y="3619500"/>
          <p14:tracePt t="256313" x="8108950" y="3657600"/>
          <p14:tracePt t="256330" x="8096250" y="3721100"/>
          <p14:tracePt t="256347" x="8077200" y="3841750"/>
          <p14:tracePt t="256364" x="8051800" y="3975100"/>
          <p14:tracePt t="256380" x="8039100" y="4095750"/>
          <p14:tracePt t="256398" x="8039100" y="4216400"/>
          <p14:tracePt t="256414" x="8039100" y="4254500"/>
          <p14:tracePt t="256430" x="8039100" y="4318000"/>
          <p14:tracePt t="256447" x="8045450" y="4337050"/>
          <p14:tracePt t="256464" x="8058150" y="4375150"/>
          <p14:tracePt t="256482" x="8096250" y="4432300"/>
          <p14:tracePt t="256497" x="8153400" y="4527550"/>
          <p14:tracePt t="256514" x="8178800" y="4603750"/>
          <p14:tracePt t="256531" x="8191500" y="4660900"/>
          <p14:tracePt t="256547" x="8191500" y="4711700"/>
          <p14:tracePt t="256564" x="8191500" y="4743450"/>
          <p14:tracePt t="256581" x="8178800" y="4781550"/>
          <p14:tracePt t="256597" x="8178800" y="4794250"/>
          <p14:tracePt t="256614" x="8172450" y="4794250"/>
          <p14:tracePt t="256647" x="8172450" y="4806950"/>
          <p14:tracePt t="256664" x="8172450" y="4819650"/>
          <p14:tracePt t="256681" x="8185150" y="4832350"/>
          <p14:tracePt t="256697" x="8197850" y="4845050"/>
          <p14:tracePt t="256714" x="8223250" y="4857750"/>
          <p14:tracePt t="256731" x="8261350" y="4876800"/>
          <p14:tracePt t="256747" x="8305800" y="4895850"/>
          <p14:tracePt t="256764" x="8356600" y="4908550"/>
          <p14:tracePt t="256781" x="8420100" y="4921250"/>
          <p14:tracePt t="256799" x="8521700" y="4921250"/>
          <p14:tracePt t="256814" x="8566150" y="4921250"/>
          <p14:tracePt t="256831" x="8616950" y="4914900"/>
          <p14:tracePt t="256847" x="8648700" y="4902200"/>
          <p14:tracePt t="256865" x="8693150" y="4883150"/>
          <p14:tracePt t="256881" x="8763000" y="4845050"/>
          <p14:tracePt t="256897" x="8813800" y="4819650"/>
          <p14:tracePt t="256914" x="8870950" y="4787900"/>
          <p14:tracePt t="256932" x="8940800" y="4743450"/>
          <p14:tracePt t="256947" x="8997950" y="4692650"/>
          <p14:tracePt t="256964" x="9029700" y="4654550"/>
          <p14:tracePt t="256981" x="9061450" y="4591050"/>
          <p14:tracePt t="256998" x="9074150" y="4527550"/>
          <p14:tracePt t="257015" x="9080500" y="4419600"/>
          <p14:tracePt t="257031" x="9061450" y="4330700"/>
          <p14:tracePt t="257048" x="9042400" y="4279900"/>
          <p14:tracePt t="257064" x="8997950" y="4203700"/>
          <p14:tracePt t="257081" x="8972550" y="4165600"/>
          <p14:tracePt t="257098" x="8934450" y="4108450"/>
          <p14:tracePt t="257114" x="8909050" y="4070350"/>
          <p14:tracePt t="257132" x="8870950" y="4013200"/>
          <p14:tracePt t="257148" x="8845550" y="3981450"/>
          <p14:tracePt t="257164" x="8832850" y="3962400"/>
          <p14:tracePt t="257181" x="8820150" y="3949700"/>
          <p14:tracePt t="257198" x="8813800" y="3943350"/>
          <p14:tracePt t="257236" x="8807450" y="3943350"/>
          <p14:tracePt t="257248" x="8801100" y="3949700"/>
          <p14:tracePt t="257265" x="8756650" y="4000500"/>
          <p14:tracePt t="257281" x="8724900" y="4051300"/>
          <p14:tracePt t="257298" x="8686800" y="4114800"/>
          <p14:tracePt t="257315" x="8655050" y="4171950"/>
          <p14:tracePt t="257332" x="8616950" y="4222750"/>
          <p14:tracePt t="257348" x="8597900" y="4254500"/>
          <p14:tracePt t="257365" x="8578850" y="4286250"/>
          <p14:tracePt t="257381" x="8566150" y="4305300"/>
          <p14:tracePt t="257398" x="8559800" y="4337050"/>
          <p14:tracePt t="257415" x="8559800" y="4400550"/>
          <p14:tracePt t="257431" x="8559800" y="4451350"/>
          <p14:tracePt t="257448" x="8559800" y="4502150"/>
          <p14:tracePt t="257465" x="8559800" y="4552950"/>
          <p14:tracePt t="257483" x="8559800" y="4584700"/>
          <p14:tracePt t="257515" x="8566150" y="4597400"/>
          <p14:tracePt t="257532" x="8566150" y="4603750"/>
          <p14:tracePt t="257548" x="8572500" y="4616450"/>
          <p14:tracePt t="257564" x="8585200" y="4629150"/>
          <p14:tracePt t="257581" x="8591550" y="4635500"/>
          <p14:tracePt t="257615" x="8623300" y="4635500"/>
          <p14:tracePt t="257631" x="8718550" y="4597400"/>
          <p14:tracePt t="257648" x="8807450" y="4546600"/>
          <p14:tracePt t="257665" x="8858250" y="4495800"/>
          <p14:tracePt t="257681" x="8896350" y="4438650"/>
          <p14:tracePt t="257698" x="8921750" y="4387850"/>
          <p14:tracePt t="257715" x="8940800" y="4337050"/>
          <p14:tracePt t="257733" x="8947150" y="4273550"/>
          <p14:tracePt t="257748" x="8947150" y="4241800"/>
          <p14:tracePt t="257765" x="8928100" y="4184650"/>
          <p14:tracePt t="257782" x="8902700" y="4127500"/>
          <p14:tracePt t="257798" x="8870950" y="4076700"/>
          <p14:tracePt t="257815" x="8826500" y="4019550"/>
          <p14:tracePt t="257832" x="8801100" y="3987800"/>
          <p14:tracePt t="257848" x="8775700" y="3956050"/>
          <p14:tracePt t="257866" x="8750300" y="3930650"/>
          <p14:tracePt t="257882" x="8737600" y="3924300"/>
          <p14:tracePt t="257900" x="8724900" y="3924300"/>
          <p14:tracePt t="257917" x="8705850" y="3924300"/>
          <p14:tracePt t="257932" x="8686800" y="3924300"/>
          <p14:tracePt t="257948" x="8661400" y="3930650"/>
          <p14:tracePt t="257965" x="8636000" y="3956050"/>
          <p14:tracePt t="257967" x="8610600" y="3994150"/>
          <p14:tracePt t="257982" x="8591550" y="4044950"/>
          <p14:tracePt t="257983" x="8572500" y="4102100"/>
          <p14:tracePt t="258000" x="8528050" y="4197350"/>
          <p14:tracePt t="258015" x="8489950" y="4267200"/>
          <p14:tracePt t="258032" x="8445500" y="4349750"/>
          <p14:tracePt t="258048" x="8420100" y="4432300"/>
          <p14:tracePt t="258065" x="8407400" y="4502150"/>
          <p14:tracePt t="258082" x="8407400" y="4559300"/>
          <p14:tracePt t="258098" x="8407400" y="4610100"/>
          <p14:tracePt t="258117" x="8407400" y="4641850"/>
          <p14:tracePt t="258132" x="8407400" y="4673600"/>
          <p14:tracePt t="258134" x="8407400" y="4679950"/>
          <p14:tracePt t="258149" x="8407400" y="4692650"/>
          <p14:tracePt t="258165" x="8413750" y="4699000"/>
          <p14:tracePt t="258167" x="8426450" y="4705350"/>
          <p14:tracePt t="258182" x="8477250" y="4718050"/>
          <p14:tracePt t="258199" x="8572500" y="4718050"/>
          <p14:tracePt t="258216" x="8661400" y="4699000"/>
          <p14:tracePt t="258232" x="8693150" y="4692650"/>
          <p14:tracePt t="258249" x="8788400" y="4635500"/>
          <p14:tracePt t="258265" x="8826500" y="4603750"/>
          <p14:tracePt t="258283" x="8851900" y="4565650"/>
          <p14:tracePt t="258299" x="8870950" y="4514850"/>
          <p14:tracePt t="258315" x="8877300" y="4457700"/>
          <p14:tracePt t="258333" x="8883650" y="4406900"/>
          <p14:tracePt t="258349" x="8877300" y="4362450"/>
          <p14:tracePt t="258365" x="8870950" y="4298950"/>
          <p14:tracePt t="258382" x="8858250" y="4248150"/>
          <p14:tracePt t="258400" x="8839200" y="4171950"/>
          <p14:tracePt t="258415" x="8832850" y="4159250"/>
          <p14:tracePt t="258432" x="8820150" y="4127500"/>
          <p14:tracePt t="258449" x="8807450" y="4095750"/>
          <p14:tracePt t="258468" x="8801100" y="4089400"/>
          <p14:tracePt t="258482" x="8801100" y="4083050"/>
          <p14:tracePt t="258499" x="8794750" y="4070350"/>
          <p14:tracePt t="258517" x="8788400" y="4064000"/>
          <p14:tracePt t="258533" x="8769350" y="4032250"/>
          <p14:tracePt t="258549" x="8756650" y="4019550"/>
          <p14:tracePt t="273256" x="8763000" y="4019550"/>
          <p14:tracePt t="273279" x="8769350" y="4025900"/>
          <p14:tracePt t="273311" x="8769350" y="4038600"/>
          <p14:tracePt t="273329" x="8769350" y="4057650"/>
          <p14:tracePt t="273345" x="8769350" y="4083050"/>
          <p14:tracePt t="273362" x="8775700" y="4121150"/>
          <p14:tracePt t="273378" x="8794750" y="4178300"/>
          <p14:tracePt t="273395" x="8826500" y="4254500"/>
          <p14:tracePt t="273412" x="8864600" y="4305300"/>
          <p14:tracePt t="273428" x="8902700" y="4368800"/>
          <p14:tracePt t="273445" x="8928100" y="4394200"/>
          <p14:tracePt t="273461" x="8934450" y="4406900"/>
          <p14:tracePt t="273553" x="8940800" y="4406900"/>
          <p14:tracePt t="273577" x="8947150" y="4400550"/>
          <p14:tracePt t="273585" x="8953500" y="4394200"/>
          <p14:tracePt t="273595" x="8953500" y="4387850"/>
          <p14:tracePt t="273611" x="8972550" y="4368800"/>
          <p14:tracePt t="273628" x="8985250" y="4343400"/>
          <p14:tracePt t="273645" x="8997950" y="4318000"/>
          <p14:tracePt t="273662" x="9010650" y="4298950"/>
          <p14:tracePt t="273679" x="9023350" y="4279900"/>
          <p14:tracePt t="273682" x="9029700" y="4279900"/>
          <p14:tracePt t="273695" x="9036050" y="4267200"/>
          <p14:tracePt t="273713" x="9055100" y="4248150"/>
          <p14:tracePt t="273729" x="9086850" y="4229100"/>
          <p14:tracePt t="273729" x="9118600" y="4222750"/>
          <p14:tracePt t="273745" x="9201150" y="4210050"/>
          <p14:tracePt t="273762" x="9283700" y="4197350"/>
          <p14:tracePt t="273778" x="9366250" y="4184650"/>
          <p14:tracePt t="273795" x="9417050" y="4178300"/>
          <p14:tracePt t="273812" x="9455150" y="4165600"/>
          <p14:tracePt t="273828" x="9467850" y="4159250"/>
          <p14:tracePt t="273847" x="9480550" y="4152900"/>
          <p14:tracePt t="273862" x="9505950" y="4127500"/>
          <p14:tracePt t="273879" x="9550400" y="4102100"/>
          <p14:tracePt t="273895" x="9607550" y="4057650"/>
          <p14:tracePt t="273912" x="9690100" y="4013200"/>
          <p14:tracePt t="273928" x="9753600" y="3975100"/>
          <p14:tracePt t="273946" x="9817100" y="3917950"/>
          <p14:tracePt t="273962" x="9855200" y="3879850"/>
          <p14:tracePt t="273978" x="9886950" y="3829050"/>
          <p14:tracePt t="273996" x="9893300" y="3784600"/>
          <p14:tracePt t="274013" x="9893300" y="3752850"/>
          <p14:tracePt t="274028" x="9893300" y="3727450"/>
          <p14:tracePt t="274045" x="9886950" y="3702050"/>
          <p14:tracePt t="274062" x="9874250" y="3670300"/>
          <p14:tracePt t="274078" x="9848850" y="3638550"/>
          <p14:tracePt t="274095" x="9817100" y="3613150"/>
          <p14:tracePt t="274112" x="9785350" y="3581400"/>
          <p14:tracePt t="274129" x="9759950" y="3568700"/>
          <p14:tracePt t="274145" x="9709150" y="3543300"/>
          <p14:tracePt t="274162" x="9652000" y="3524250"/>
          <p14:tracePt t="274179" x="9613900" y="3517900"/>
          <p14:tracePt t="274197" x="9544050" y="3511550"/>
          <p14:tracePt t="274212" x="9518650" y="3511550"/>
          <p14:tracePt t="274230" x="9423400" y="3524250"/>
          <p14:tracePt t="274245" x="9372600" y="3536950"/>
          <p14:tracePt t="274262" x="9302750" y="3562350"/>
          <p14:tracePt t="274279" x="9251950" y="3587750"/>
          <p14:tracePt t="274295" x="9188450" y="3619500"/>
          <p14:tracePt t="274312" x="9144000" y="3632200"/>
          <p14:tracePt t="274329" x="9118600" y="3651250"/>
          <p14:tracePt t="274346" x="9099550" y="3663950"/>
          <p14:tracePt t="274362" x="9086850" y="3683000"/>
          <p14:tracePt t="274379" x="9074150" y="3695700"/>
          <p14:tracePt t="274398" x="9067800" y="3708400"/>
          <p14:tracePt t="274412" x="9061450" y="3721100"/>
          <p14:tracePt t="274796" x="9055100" y="3727450"/>
          <p14:tracePt t="274803" x="9048750" y="3727450"/>
          <p14:tracePt t="274813" x="9048750" y="3733800"/>
          <p14:tracePt t="274830" x="9042400" y="3740150"/>
          <p14:tracePt t="274846" x="9029700" y="3740150"/>
          <p14:tracePt t="274996" x="9029700" y="3746500"/>
          <p14:tracePt t="275013" x="9029700" y="3752850"/>
          <p14:tracePt t="275142" x="9023350" y="3759200"/>
          <p14:tracePt t="275158" x="9023350" y="3765550"/>
          <p14:tracePt t="275185" x="9023350" y="3771900"/>
          <p14:tracePt t="275204" x="9017000" y="3771900"/>
          <p14:tracePt t="275267" x="9010650" y="3765550"/>
          <p14:tracePt t="275281" x="8978900" y="3721100"/>
          <p14:tracePt t="275297" x="8915400" y="3632200"/>
          <p14:tracePt t="275313" x="8839200" y="3549650"/>
          <p14:tracePt t="275330" x="8775700" y="3473450"/>
          <p14:tracePt t="275347" x="8712200" y="3429000"/>
          <p14:tracePt t="275364" x="8661400" y="3397250"/>
          <p14:tracePt t="275380" x="8578850" y="3384550"/>
          <p14:tracePt t="275396" x="8477250" y="3378200"/>
          <p14:tracePt t="275413" x="8382000" y="3384550"/>
          <p14:tracePt t="275430" x="8318500" y="3397250"/>
          <p14:tracePt t="275446" x="8255000" y="3429000"/>
          <p14:tracePt t="275463" x="8197850" y="3467100"/>
          <p14:tracePt t="275480" x="8153400" y="3524250"/>
          <p14:tracePt t="275496" x="8128000" y="3606800"/>
          <p14:tracePt t="275513" x="8121650" y="3727450"/>
          <p14:tracePt t="275531" x="8153400" y="3956050"/>
          <p14:tracePt t="275547" x="8191500" y="4095750"/>
          <p14:tracePt t="275563" x="8248650" y="4241800"/>
          <p14:tracePt t="275580" x="8337550" y="4394200"/>
          <p14:tracePt t="275597" x="8445500" y="4514850"/>
          <p14:tracePt t="275613" x="8578850" y="4622800"/>
          <p14:tracePt t="275630" x="8763000" y="4711700"/>
          <p14:tracePt t="275646" x="8959850" y="4775200"/>
          <p14:tracePt t="275664" x="9163050" y="4813300"/>
          <p14:tracePt t="275680" x="9372600" y="4826000"/>
          <p14:tracePt t="275697" x="9550400" y="4826000"/>
          <p14:tracePt t="275713" x="9791700" y="4800600"/>
          <p14:tracePt t="275731" x="9937750" y="4775200"/>
          <p14:tracePt t="275746" x="10090150" y="4737100"/>
          <p14:tracePt t="275764" x="10229850" y="4699000"/>
          <p14:tracePt t="275780" x="10414000" y="4648200"/>
          <p14:tracePt t="275797" x="10680700" y="4565650"/>
          <p14:tracePt t="275814" x="10782300" y="4521200"/>
          <p14:tracePt t="275830" x="10864850" y="4464050"/>
          <p14:tracePt t="275847" x="10890250" y="4413250"/>
          <p14:tracePt t="275863" x="10896600" y="4356100"/>
          <p14:tracePt t="275881" x="10896600" y="4298950"/>
          <p14:tracePt t="275897" x="10883900" y="4248150"/>
          <p14:tracePt t="275913" x="10883900" y="4197350"/>
          <p14:tracePt t="275930" x="10883900" y="4140200"/>
          <p14:tracePt t="275947" x="10877550" y="4083050"/>
          <p14:tracePt t="275963" x="10852150" y="4025900"/>
          <p14:tracePt t="275980" x="10833100" y="3994150"/>
          <p14:tracePt t="275998" x="10801350" y="3962400"/>
          <p14:tracePt t="276013" x="10775950" y="3943350"/>
          <p14:tracePt t="276030" x="10737850" y="3924300"/>
          <p14:tracePt t="276047" x="10674350" y="3892550"/>
          <p14:tracePt t="276064" x="10636250" y="3879850"/>
          <p14:tracePt t="276080" x="10591800" y="3867150"/>
          <p14:tracePt t="276097" x="10534650" y="3854450"/>
          <p14:tracePt t="276114" x="10458450" y="3835400"/>
          <p14:tracePt t="276133" x="10356850" y="3803650"/>
          <p14:tracePt t="276147" x="10229850" y="3778250"/>
          <p14:tracePt t="276166" x="10121900" y="3759200"/>
          <p14:tracePt t="276180" x="10026650" y="3740150"/>
          <p14:tracePt t="276197" x="9918700" y="3721100"/>
          <p14:tracePt t="276215" x="9829800" y="3714750"/>
          <p14:tracePt t="276230" x="9766300" y="3714750"/>
          <p14:tracePt t="276247" x="9690100" y="3727450"/>
          <p14:tracePt t="276264" x="9594850" y="3746500"/>
          <p14:tracePt t="276281" x="9525000" y="3765550"/>
          <p14:tracePt t="276297" x="9442450" y="3790950"/>
          <p14:tracePt t="276314" x="9398000" y="3810000"/>
          <p14:tracePt t="276330" x="9385300" y="3822700"/>
          <p14:tracePt t="276347" x="9372600" y="3835400"/>
          <p14:tracePt t="276364" x="9347200" y="3854450"/>
          <p14:tracePt t="276380" x="9334500" y="3873500"/>
          <p14:tracePt t="276398" x="9321800" y="3898900"/>
          <p14:tracePt t="276414" x="9309100" y="3924300"/>
          <p14:tracePt t="276430" x="9302750" y="3937000"/>
          <p14:tracePt t="276447" x="9302750" y="3949700"/>
          <p14:tracePt t="276465" x="9296400" y="3968750"/>
          <p14:tracePt t="276480" x="9296400" y="3975100"/>
          <p14:tracePt t="276497" x="9296400" y="3987800"/>
          <p14:tracePt t="276514" x="9296400" y="4000500"/>
          <p14:tracePt t="276531" x="9290050" y="4019550"/>
          <p14:tracePt t="276547" x="9283700" y="4032250"/>
          <p14:tracePt t="276564" x="9283700" y="4057650"/>
          <p14:tracePt t="276580" x="9277350" y="4070350"/>
          <p14:tracePt t="276597" x="9258300" y="4108450"/>
          <p14:tracePt t="276615" x="9226550" y="4197350"/>
          <p14:tracePt t="276630" x="9169400" y="4337050"/>
          <p14:tracePt t="276647" x="9093200" y="4521200"/>
          <p14:tracePt t="276664" x="9042400" y="4730750"/>
          <p14:tracePt t="276681" x="9036050" y="4902200"/>
          <p14:tracePt t="276698" x="9061450" y="4997450"/>
          <p14:tracePt t="276714" x="9067800" y="5022850"/>
          <p14:tracePt t="277330" x="9074150" y="5022850"/>
          <p14:tracePt t="277348" x="9080500" y="5035550"/>
          <p14:tracePt t="277365" x="9086850" y="5041900"/>
          <p14:tracePt t="277399" x="9086850" y="5029200"/>
          <p14:tracePt t="277416" x="9086850" y="5016500"/>
          <p14:tracePt t="277433" x="9086850" y="5010150"/>
          <p14:tracePt t="277490" x="9093200" y="5010150"/>
          <p14:tracePt t="277522" x="9099550" y="5003800"/>
          <p14:tracePt t="277529" x="9099550" y="4997450"/>
          <p14:tracePt t="277538" x="9105900" y="4991100"/>
          <p14:tracePt t="277548" x="9118600" y="4978400"/>
          <p14:tracePt t="277565" x="9144000" y="4927600"/>
          <p14:tracePt t="277582" x="9169400" y="4883150"/>
          <p14:tracePt t="277599" x="9213850" y="4813300"/>
          <p14:tracePt t="277615" x="9245600" y="4756150"/>
          <p14:tracePt t="277616" x="9258300" y="4711700"/>
          <p14:tracePt t="277632" x="9283700" y="4654550"/>
          <p14:tracePt t="277648" x="9302750" y="4584700"/>
          <p14:tracePt t="277667" x="9309100" y="4527550"/>
          <p14:tracePt t="277682" x="9309100" y="4495800"/>
          <p14:tracePt t="277698" x="9309100" y="4394200"/>
          <p14:tracePt t="277717" x="9296400" y="4318000"/>
          <p14:tracePt t="277732" x="9277350" y="4260850"/>
          <p14:tracePt t="277748" x="9251950" y="4203700"/>
          <p14:tracePt t="277766" x="9213850" y="4121150"/>
          <p14:tracePt t="277781" x="9188450" y="4057650"/>
          <p14:tracePt t="277798" x="9144000" y="3968750"/>
          <p14:tracePt t="277817" x="9118600" y="3911600"/>
          <p14:tracePt t="277832" x="9074150" y="3835400"/>
          <p14:tracePt t="277848" x="9029700" y="3778250"/>
          <p14:tracePt t="277865" x="8959850" y="3714750"/>
          <p14:tracePt t="277883" x="8864600" y="3644900"/>
          <p14:tracePt t="277898" x="8820150" y="3619500"/>
          <p14:tracePt t="277915" x="8794750" y="3600450"/>
          <p14:tracePt t="277933" x="8769350" y="3587750"/>
          <p14:tracePt t="277948" x="8737600" y="3587750"/>
          <p14:tracePt t="277965" x="8667750" y="3581400"/>
          <p14:tracePt t="277982" x="8559800" y="3581400"/>
          <p14:tracePt t="277999" x="8477250" y="3575050"/>
          <p14:tracePt t="278015" x="8413750" y="3568700"/>
          <p14:tracePt t="278032" x="8388350" y="3562350"/>
          <p14:tracePt t="278048" x="8362950" y="3568700"/>
          <p14:tracePt t="278066" x="8312150" y="3613150"/>
          <p14:tracePt t="278082" x="8223250" y="3702050"/>
          <p14:tracePt t="278099" x="8115300" y="3822700"/>
          <p14:tracePt t="278115" x="8020050" y="3949700"/>
          <p14:tracePt t="278133" x="7969250" y="4095750"/>
          <p14:tracePt t="278149" x="7962900" y="4140200"/>
          <p14:tracePt t="278165" x="7969250" y="4216400"/>
          <p14:tracePt t="278182" x="7981950" y="4248150"/>
          <p14:tracePt t="278199" x="7988300" y="4286250"/>
          <p14:tracePt t="278216" x="7994650" y="4311650"/>
          <p14:tracePt t="278232" x="8001000" y="4330700"/>
          <p14:tracePt t="278249" x="8007350" y="4337050"/>
          <p14:tracePt t="279010" x="8013700" y="4343400"/>
          <p14:tracePt t="279016" x="8026400" y="4343400"/>
          <p14:tracePt t="279033" x="8058150" y="4349750"/>
          <p14:tracePt t="279050" x="8083550" y="4356100"/>
          <p14:tracePt t="279066" x="8102600" y="4356100"/>
          <p14:tracePt t="279085" x="8115300" y="4356100"/>
          <p14:tracePt t="279100" x="8140700" y="4343400"/>
          <p14:tracePt t="279117" x="8178800" y="4318000"/>
          <p14:tracePt t="279134" x="8235950" y="4279900"/>
          <p14:tracePt t="279150" x="8286750" y="4248150"/>
          <p14:tracePt t="279166" x="8331200" y="4216400"/>
          <p14:tracePt t="279183" x="8362950" y="4191000"/>
          <p14:tracePt t="279200" x="8394700" y="4159250"/>
          <p14:tracePt t="279216" x="8401050" y="4152900"/>
          <p14:tracePt t="279217" x="8407400" y="4146550"/>
          <p14:tracePt t="279233" x="8420100" y="4127500"/>
          <p14:tracePt t="279249" x="8432800" y="4102100"/>
          <p14:tracePt t="279267" x="8445500" y="4076700"/>
          <p14:tracePt t="279283" x="8451850" y="4057650"/>
          <p14:tracePt t="279299" x="8451850" y="4025900"/>
          <p14:tracePt t="279316" x="8458200" y="4006850"/>
          <p14:tracePt t="279333" x="8464550" y="3975100"/>
          <p14:tracePt t="279349" x="8470900" y="3924300"/>
          <p14:tracePt t="279366" x="8470900" y="3879850"/>
          <p14:tracePt t="279385" x="8464550" y="3784600"/>
          <p14:tracePt t="279399" x="8445500" y="3740150"/>
          <p14:tracePt t="279417" x="8426450" y="3670300"/>
          <p14:tracePt t="279433" x="8413750" y="3613150"/>
          <p14:tracePt t="279435" x="8407400" y="3594100"/>
          <p14:tracePt t="279450" x="8407400" y="3581400"/>
          <p14:tracePt t="279451" x="8401050" y="3556000"/>
          <p14:tracePt t="279469" x="8394700" y="3530600"/>
          <p14:tracePt t="279483" x="8375650" y="3492500"/>
          <p14:tracePt t="279500" x="8350250" y="3460750"/>
          <p14:tracePt t="279516" x="8331200" y="3441700"/>
          <p14:tracePt t="279534" x="8299450" y="3429000"/>
          <p14:tracePt t="279550" x="8286750" y="3422650"/>
          <p14:tracePt t="279566" x="8274050" y="3422650"/>
          <p14:tracePt t="279583" x="8261350" y="3422650"/>
          <p14:tracePt t="279600" x="8248650" y="3441700"/>
          <p14:tracePt t="279602" x="8235950" y="3460750"/>
          <p14:tracePt t="279616" x="8216900" y="3486150"/>
          <p14:tracePt t="279633" x="8197850" y="3530600"/>
          <p14:tracePt t="279635" x="8185150" y="3556000"/>
          <p14:tracePt t="279651" x="8172450" y="3581400"/>
          <p14:tracePt t="279667" x="8166100" y="3613150"/>
          <p14:tracePt t="279683" x="8159750" y="3619500"/>
          <p14:tracePt t="279701" x="8153400" y="3651250"/>
          <p14:tracePt t="279718" x="8140700" y="3676650"/>
          <p14:tracePt t="279734" x="8121650" y="3721100"/>
          <p14:tracePt t="279750" x="8108950" y="3778250"/>
          <p14:tracePt t="279767" x="8102600" y="3873500"/>
          <p14:tracePt t="279783" x="8102600" y="3949700"/>
          <p14:tracePt t="279800" x="8115300" y="4032250"/>
          <p14:tracePt t="279817" x="8134350" y="4114800"/>
          <p14:tracePt t="279833" x="8153400" y="4184650"/>
          <p14:tracePt t="279850" x="8172450" y="4248150"/>
          <p14:tracePt t="279867" x="8197850" y="4318000"/>
          <p14:tracePt t="279883" x="8242300" y="4406900"/>
          <p14:tracePt t="279885" x="8267700" y="4464050"/>
          <p14:tracePt t="279901" x="8331200" y="4552950"/>
          <p14:tracePt t="279916" x="8432800" y="4654550"/>
          <p14:tracePt t="279934" x="8502650" y="4711700"/>
          <p14:tracePt t="279950" x="8559800" y="4749800"/>
          <p14:tracePt t="279967" x="8597900" y="4775200"/>
          <p14:tracePt t="279983" x="8623300" y="4781550"/>
          <p14:tracePt t="280001" x="8648700" y="4787900"/>
          <p14:tracePt t="280017" x="8693150" y="4800600"/>
          <p14:tracePt t="280033" x="8769350" y="4806950"/>
          <p14:tracePt t="280050" x="8832850" y="4806950"/>
          <p14:tracePt t="280067" x="8921750" y="4806950"/>
          <p14:tracePt t="280083" x="8959850" y="4794250"/>
          <p14:tracePt t="280100" x="9017000" y="4768850"/>
          <p14:tracePt t="280117" x="9093200" y="4724400"/>
          <p14:tracePt t="280134" x="9188450" y="4648200"/>
          <p14:tracePt t="280150" x="9239250" y="4603750"/>
          <p14:tracePt t="280167" x="9264650" y="4578350"/>
          <p14:tracePt t="280184" x="9290050" y="4552950"/>
          <p14:tracePt t="280200" x="9302750" y="4540250"/>
          <p14:tracePt t="280217" x="9309100" y="4521200"/>
          <p14:tracePt t="280233" x="9321800" y="4476750"/>
          <p14:tracePt t="280250" x="9334500" y="4425950"/>
          <p14:tracePt t="280267" x="9359900" y="4343400"/>
          <p14:tracePt t="280283" x="9385300" y="4241800"/>
          <p14:tracePt t="280300" x="9404350" y="4171950"/>
          <p14:tracePt t="280317" x="9423400" y="4051300"/>
          <p14:tracePt t="280334" x="9423400" y="3943350"/>
          <p14:tracePt t="280350" x="9417050" y="3822700"/>
          <p14:tracePt t="280367" x="9398000" y="3740150"/>
          <p14:tracePt t="280384" x="9347200" y="3651250"/>
          <p14:tracePt t="280401" x="9309100" y="3600450"/>
          <p14:tracePt t="280417" x="9271000" y="3562350"/>
          <p14:tracePt t="280434" x="9226550" y="3536950"/>
          <p14:tracePt t="280451" x="9194800" y="3517900"/>
          <p14:tracePt t="280468" x="9150350" y="3498850"/>
          <p14:tracePt t="280484" x="9112250" y="3486150"/>
          <p14:tracePt t="280500" x="9055100" y="3473450"/>
          <p14:tracePt t="280517" x="9010650" y="3467100"/>
          <p14:tracePt t="280534" x="8934450" y="3454400"/>
          <p14:tracePt t="280550" x="8870950" y="3448050"/>
          <p14:tracePt t="280567" x="8839200" y="3441700"/>
          <p14:tracePt t="280584" x="8801100" y="3441700"/>
          <p14:tracePt t="280600" x="8782050" y="3441700"/>
          <p14:tracePt t="280618" x="8750300" y="3454400"/>
          <p14:tracePt t="280634" x="8743950" y="3454400"/>
          <p14:tracePt t="280651" x="8680450" y="3479800"/>
          <p14:tracePt t="280668" x="8597900" y="3505200"/>
          <p14:tracePt t="280684" x="8521700" y="3530600"/>
          <p14:tracePt t="280701" x="8458200" y="3549650"/>
          <p14:tracePt t="280717" x="8407400" y="3575050"/>
          <p14:tracePt t="280735" x="8369300" y="3606800"/>
          <p14:tracePt t="280751" x="8331200" y="3651250"/>
          <p14:tracePt t="280767" x="8305800" y="3708400"/>
          <p14:tracePt t="280784" x="8299450" y="3759200"/>
          <p14:tracePt t="280802" x="8293100" y="3835400"/>
          <p14:tracePt t="280817" x="8312150" y="3956050"/>
          <p14:tracePt t="280834" x="8350250" y="4057650"/>
          <p14:tracePt t="280851" x="8388350" y="4159250"/>
          <p14:tracePt t="280870" x="8464550" y="4318000"/>
          <p14:tracePt t="280884" x="8496300" y="4375150"/>
          <p14:tracePt t="280885" x="8515350" y="4406900"/>
          <p14:tracePt t="280901" x="8547100" y="4438650"/>
          <p14:tracePt t="280918" x="8553450" y="4445000"/>
          <p14:tracePt t="280983" x="8559800" y="4445000"/>
          <p14:tracePt t="281001" x="8566150" y="4445000"/>
          <p14:tracePt t="281018" x="8572500" y="4445000"/>
          <p14:tracePt t="281034" x="8578850" y="4445000"/>
          <p14:tracePt t="281051" x="8591550" y="4425950"/>
          <p14:tracePt t="281069" x="8623300" y="4368800"/>
          <p14:tracePt t="281086" x="8655050" y="4298950"/>
          <p14:tracePt t="281101" x="8661400" y="4273550"/>
          <p14:tracePt t="281119" x="8686800" y="4159250"/>
          <p14:tracePt t="281135" x="8693150" y="4076700"/>
          <p14:tracePt t="281151" x="8693150" y="3994150"/>
          <p14:tracePt t="281168" x="8693150" y="3905250"/>
          <p14:tracePt t="281185" x="8693150" y="3854450"/>
          <p14:tracePt t="281202" x="8680450" y="3778250"/>
          <p14:tracePt t="281218" x="8674100" y="3733800"/>
          <p14:tracePt t="281235" x="8674100" y="3702050"/>
          <p14:tracePt t="281251" x="8674100" y="3689350"/>
          <p14:tracePt t="281268" x="8674100" y="3683000"/>
          <p14:tracePt t="281338" x="8674100" y="3676650"/>
          <p14:tracePt t="281351" x="8674100" y="3670300"/>
          <p14:tracePt t="281368" x="8674100" y="3651250"/>
          <p14:tracePt t="281386" x="8686800" y="3619500"/>
          <p14:tracePt t="281401" x="8693150" y="3575050"/>
          <p14:tracePt t="281418" x="8699500" y="3524250"/>
          <p14:tracePt t="281435" x="8699500" y="3492500"/>
          <p14:tracePt t="281451" x="8699500" y="3460750"/>
          <p14:tracePt t="281601" x="8699500" y="3479800"/>
          <p14:tracePt t="281618" x="8693150" y="3517900"/>
          <p14:tracePt t="281635" x="8693150" y="3562350"/>
          <p14:tracePt t="281653" x="8705850" y="3613150"/>
          <p14:tracePt t="281669" x="8718550" y="3625850"/>
          <p14:tracePt t="281685" x="8724900" y="3625850"/>
          <p14:tracePt t="281702" x="8743950" y="3625850"/>
          <p14:tracePt t="281720" x="8750300" y="3613150"/>
          <p14:tracePt t="281738" x="8763000" y="3606800"/>
          <p14:tracePt t="281752" x="8763000" y="3600450"/>
          <p14:tracePt t="281768" x="8769350" y="3594100"/>
          <p14:tracePt t="281785" x="8782050" y="3556000"/>
          <p14:tracePt t="281803" x="8794750" y="3486150"/>
          <p14:tracePt t="281818" x="8807450" y="3416300"/>
          <p14:tracePt t="281835" x="8826500" y="3295650"/>
          <p14:tracePt t="281852" x="8851900" y="3194050"/>
          <p14:tracePt t="281869" x="8864600" y="3168650"/>
          <p14:tracePt t="281922" x="8864600" y="3181350"/>
          <p14:tracePt t="281927" x="8870950" y="3181350"/>
          <p14:tracePt t="281953" x="8870950" y="3200400"/>
          <p14:tracePt t="281969" x="8870950" y="3219450"/>
          <p14:tracePt t="281985" x="8870950" y="3238500"/>
          <p14:tracePt t="282002" x="8870950" y="3263900"/>
          <p14:tracePt t="282019" x="8870950" y="3302000"/>
          <p14:tracePt t="282035" x="8870950" y="3346450"/>
          <p14:tracePt t="282054" x="8870950" y="3378200"/>
          <p14:tracePt t="282069" x="8864600" y="3422650"/>
          <p14:tracePt t="282085" x="8858250" y="3448050"/>
          <p14:tracePt t="282102" x="8858250" y="3467100"/>
          <p14:tracePt t="282119" x="8858250" y="3486150"/>
          <p14:tracePt t="282136" x="8851900" y="3498850"/>
          <p14:tracePt t="282153" x="8851900" y="3511550"/>
          <p14:tracePt t="282168" x="8851900" y="3568700"/>
          <p14:tracePt t="282185" x="8845550" y="3638550"/>
          <p14:tracePt t="282204" x="8845550" y="3721100"/>
          <p14:tracePt t="282221" x="8845550" y="3784600"/>
          <p14:tracePt t="282235" x="8845550" y="3822700"/>
          <p14:tracePt t="282252" x="8845550" y="3848100"/>
          <p14:tracePt t="282269" x="8845550" y="3854450"/>
          <p14:tracePt t="282308" x="8845550" y="3860800"/>
          <p14:tracePt t="282319" x="8845550" y="3867150"/>
          <p14:tracePt t="282336" x="8845550" y="3886200"/>
          <p14:tracePt t="282352" x="8839200" y="3930650"/>
          <p14:tracePt t="282370" x="8826500" y="3987800"/>
          <p14:tracePt t="282386" x="8813800" y="4044950"/>
          <p14:tracePt t="282402" x="8801100" y="4089400"/>
          <p14:tracePt t="282403" x="8794750" y="4114800"/>
          <p14:tracePt t="282419" x="8782050" y="4140200"/>
          <p14:tracePt t="282435" x="8775700" y="4184650"/>
          <p14:tracePt t="282452" x="8769350" y="4216400"/>
          <p14:tracePt t="282469" x="8763000" y="4248150"/>
          <p14:tracePt t="282485" x="8763000" y="4279900"/>
          <p14:tracePt t="282502" x="8756650" y="4305300"/>
          <p14:tracePt t="282519" x="8750300" y="4324350"/>
          <p14:tracePt t="282536" x="8743950" y="4349750"/>
          <p14:tracePt t="282552" x="8737600" y="4375150"/>
          <p14:tracePt t="282569" x="8731250" y="4406900"/>
          <p14:tracePt t="282586" x="8724900" y="4445000"/>
          <p14:tracePt t="282602" x="8718550" y="4464050"/>
          <p14:tracePt t="282619" x="8712200" y="4502150"/>
          <p14:tracePt t="282621" x="8712200" y="4508500"/>
          <p14:tracePt t="282637" x="8705850" y="4540250"/>
          <p14:tracePt t="282652" x="8699500" y="4572000"/>
          <p14:tracePt t="282670" x="8693150" y="4591050"/>
          <p14:tracePt t="282686" x="8693150" y="4603750"/>
          <p14:tracePt t="282702" x="8686800" y="4610100"/>
          <p14:tracePt t="282719" x="8686800" y="4635500"/>
          <p14:tracePt t="282736" x="8686800" y="4667250"/>
          <p14:tracePt t="282752" x="8686800" y="4692650"/>
          <p14:tracePt t="282769" x="8686800" y="4711700"/>
          <p14:tracePt t="282786" x="8693150" y="4724400"/>
          <p14:tracePt t="282900" x="8693150" y="4730750"/>
          <p14:tracePt t="282908" x="8699500" y="4737100"/>
          <p14:tracePt t="282919" x="8705850" y="4743450"/>
          <p14:tracePt t="282938" x="8712200" y="4756150"/>
          <p14:tracePt t="282953" x="8718550" y="4756150"/>
          <p14:tracePt t="282993" x="8718550" y="4749800"/>
          <p14:tracePt t="283003" x="8718550" y="4737100"/>
          <p14:tracePt t="283020" x="8724900" y="4699000"/>
          <p14:tracePt t="283036" x="8724900" y="4654550"/>
          <p14:tracePt t="283053" x="8724900" y="4629150"/>
          <p14:tracePt t="283054" x="8724900" y="4622800"/>
          <p14:tracePt t="283070" x="8724900" y="4610100"/>
          <p14:tracePt t="283086" x="8731250" y="4591050"/>
          <p14:tracePt t="283103" x="8731250" y="4572000"/>
          <p14:tracePt t="283120" x="8737600" y="4514850"/>
          <p14:tracePt t="283137" x="8750300" y="4425950"/>
          <p14:tracePt t="283155" x="8769350" y="4235450"/>
          <p14:tracePt t="283172" x="8775700" y="4127500"/>
          <p14:tracePt t="283186" x="8775700" y="4000500"/>
          <p14:tracePt t="283203" x="8769350" y="3911600"/>
          <p14:tracePt t="283219" x="8756650" y="3810000"/>
          <p14:tracePt t="283236" x="8750300" y="3746500"/>
          <p14:tracePt t="283253" x="8737600" y="3689350"/>
          <p14:tracePt t="283270" x="8731250" y="3625850"/>
          <p14:tracePt t="283286" x="8724900" y="3587750"/>
          <p14:tracePt t="283303" x="8718550" y="3562350"/>
          <p14:tracePt t="283320" x="8705850" y="3530600"/>
          <p14:tracePt t="283337" x="8705850" y="3517900"/>
          <p14:tracePt t="283443" x="8705850" y="3524250"/>
          <p14:tracePt t="283453" x="8705850" y="3530600"/>
          <p14:tracePt t="283470" x="8699500" y="3575050"/>
          <p14:tracePt t="283486" x="8705850" y="3657600"/>
          <p14:tracePt t="283503" x="8724900" y="3848100"/>
          <p14:tracePt t="283520" x="8743950" y="4064000"/>
          <p14:tracePt t="283537" x="8737600" y="4318000"/>
          <p14:tracePt t="283553" x="8699500" y="4508500"/>
          <p14:tracePt t="283571" x="8680450" y="4699000"/>
          <p14:tracePt t="283572" x="8674100" y="4781550"/>
          <p14:tracePt t="283588" x="8667750" y="4902200"/>
          <p14:tracePt t="283604" x="8661400" y="4940300"/>
          <p14:tracePt t="283733" x="8655050" y="4940300"/>
          <p14:tracePt t="283749" x="8655050" y="4933950"/>
          <p14:tracePt t="283758" x="8661400" y="4933950"/>
          <p14:tracePt t="283771" x="8674100" y="4921250"/>
          <p14:tracePt t="283787" x="8718550" y="4889500"/>
          <p14:tracePt t="283804" x="8832850" y="4826000"/>
          <p14:tracePt t="283821" x="8890000" y="4800600"/>
          <p14:tracePt t="283822" x="8953500" y="4775200"/>
          <p14:tracePt t="283837" x="9169400" y="4730750"/>
          <p14:tracePt t="283853" x="9429750" y="4711700"/>
          <p14:tracePt t="283872" x="9740900" y="4711700"/>
          <p14:tracePt t="283887" x="10090150" y="4718050"/>
          <p14:tracePt t="283903" x="10382250" y="4737100"/>
          <p14:tracePt t="283920" x="10585450" y="4762500"/>
          <p14:tracePt t="283937" x="10807700" y="4781550"/>
          <p14:tracePt t="283953" x="10922000" y="4781550"/>
          <p14:tracePt t="283970" x="11004550" y="4781550"/>
          <p14:tracePt t="283987" x="11036300" y="4775200"/>
          <p14:tracePt t="284004" x="11061700" y="4756150"/>
          <p14:tracePt t="284020" x="11087100" y="4743450"/>
          <p14:tracePt t="284037" x="11093450" y="4737100"/>
          <p14:tracePt t="284054" x="11093450" y="4730750"/>
          <p14:tracePt t="284072" x="11093450" y="4724400"/>
          <p14:tracePt t="284087" x="11093450" y="4711700"/>
          <p14:tracePt t="284104" x="11093450" y="4699000"/>
          <p14:tracePt t="284161" x="11099800" y="4705350"/>
          <p14:tracePt t="284170" x="11106150" y="4705350"/>
          <p14:tracePt t="284187" x="11112500" y="4718050"/>
          <p14:tracePt t="284205" x="11118850" y="4724400"/>
          <p14:tracePt t="284220" x="11125200" y="4737100"/>
          <p14:tracePt t="284237" x="11131550" y="4737100"/>
          <p14:tracePt t="284254" x="11131550" y="4743450"/>
          <p14:tracePt t="284271" x="11137900" y="4756150"/>
          <p14:tracePt t="284287" x="11156950" y="4781550"/>
          <p14:tracePt t="284305" x="11214100" y="4826000"/>
          <p14:tracePt t="284320" x="11239500" y="4845050"/>
          <p14:tracePt t="284338" x="11252200" y="4845050"/>
          <p14:tracePt t="284371" x="11258550" y="4845050"/>
          <p14:tracePt t="284387" x="11264900" y="4845050"/>
          <p14:tracePt t="284405" x="11271250" y="4851400"/>
          <p14:tracePt t="284420" x="11283950" y="4857750"/>
          <p14:tracePt t="284437" x="11290300" y="4864100"/>
          <p14:tracePt t="284551" x="11283950" y="4857750"/>
          <p14:tracePt t="284571" x="11252200" y="4851400"/>
          <p14:tracePt t="284587" x="11207750" y="4838700"/>
          <p14:tracePt t="284605" x="11156950" y="4826000"/>
          <p14:tracePt t="284621" x="11087100" y="4826000"/>
          <p14:tracePt t="284638" x="10966450" y="4826000"/>
          <p14:tracePt t="284655" x="10864850" y="4826000"/>
          <p14:tracePt t="284671" x="10763250" y="4838700"/>
          <p14:tracePt t="284688" x="10674350" y="4845050"/>
          <p14:tracePt t="284705" x="10604500" y="4857750"/>
          <p14:tracePt t="284721" x="10585450" y="4864100"/>
          <p14:tracePt t="284741" x="10579100" y="4883150"/>
          <p14:tracePt t="284754" x="10579100" y="4927600"/>
          <p14:tracePt t="284771" x="10579100" y="4978400"/>
          <p14:tracePt t="284788" x="10566400" y="5060950"/>
          <p14:tracePt t="284805" x="10547350" y="5124450"/>
          <p14:tracePt t="284821" x="10515600" y="5219700"/>
          <p14:tracePt t="284837" x="10502900" y="5283200"/>
          <p14:tracePt t="284854" x="10496550" y="5334000"/>
          <p14:tracePt t="284872" x="10496550" y="5397500"/>
          <p14:tracePt t="284888" x="10560050" y="5530850"/>
          <p14:tracePt t="284904" x="10610850" y="5600700"/>
          <p14:tracePt t="284921" x="10655300" y="5651500"/>
          <p14:tracePt t="284938" x="10693400" y="5683250"/>
          <p14:tracePt t="284954" x="10725150" y="5702300"/>
          <p14:tracePt t="284971" x="10782300" y="5708650"/>
          <p14:tracePt t="284988" x="10922000" y="5702300"/>
          <p14:tracePt t="285005" x="11017250" y="5689600"/>
          <p14:tracePt t="285021" x="11087100" y="5683250"/>
          <p14:tracePt t="285038" x="11125200" y="5683250"/>
          <p14:tracePt t="285054" x="11150600" y="5683250"/>
          <p14:tracePt t="285072" x="11182350" y="5689600"/>
          <p14:tracePt t="285088" x="11226800" y="5695950"/>
          <p14:tracePt t="285104" x="11290300" y="5689600"/>
          <p14:tracePt t="285121" x="11341100" y="5670550"/>
          <p14:tracePt t="285139" x="11423650" y="5632450"/>
          <p14:tracePt t="285156" x="11442700" y="5619750"/>
          <p14:tracePt t="285171" x="11468100" y="5607050"/>
          <p14:tracePt t="285190" x="11480800" y="5594350"/>
          <p14:tracePt t="285205" x="11499850" y="5581650"/>
          <p14:tracePt t="285221" x="11518900" y="5556250"/>
          <p14:tracePt t="285238" x="11537950" y="5524500"/>
          <p14:tracePt t="285254" x="11550650" y="5492750"/>
          <p14:tracePt t="285272" x="11557000" y="5473700"/>
          <p14:tracePt t="285288" x="11557000" y="5461000"/>
          <p14:tracePt t="285305" x="11557000" y="5441950"/>
          <p14:tracePt t="285321" x="11557000" y="5435600"/>
          <p14:tracePt t="285355" x="11557000" y="5429250"/>
          <p14:tracePt t="285371" x="11557000" y="5416550"/>
          <p14:tracePt t="285388" x="11557000" y="5391150"/>
          <p14:tracePt t="285405" x="11557000" y="5365750"/>
          <p14:tracePt t="285421" x="11550650" y="5353050"/>
          <p14:tracePt t="285438" x="11550650" y="5346700"/>
          <p14:tracePt t="285455" x="11544300" y="5346700"/>
          <p14:tracePt t="285513" x="11544300" y="5340350"/>
          <p14:tracePt t="285523" x="11537950" y="5340350"/>
          <p14:tracePt t="285539" x="11525250" y="5334000"/>
          <p14:tracePt t="285555" x="11518900" y="5327650"/>
          <p14:tracePt t="285572" x="11506200" y="5314950"/>
          <p14:tracePt t="285588" x="11493500" y="5302250"/>
          <p14:tracePt t="285605" x="11480800" y="5289550"/>
          <p14:tracePt t="285622" x="11468100" y="5283200"/>
          <p14:tracePt t="285638" x="11449050" y="5283200"/>
          <p14:tracePt t="285655" x="11430000" y="5276850"/>
          <p14:tracePt t="285672" x="11410950" y="5276850"/>
          <p14:tracePt t="285688" x="11366500" y="5251450"/>
          <p14:tracePt t="285705" x="11296650" y="5200650"/>
          <p14:tracePt t="285722" x="11201400" y="5092700"/>
          <p14:tracePt t="285739" x="11144250" y="5010150"/>
          <p14:tracePt t="285756" x="11093450" y="4933950"/>
          <p14:tracePt t="285772" x="11080750" y="4914900"/>
          <p14:tracePt t="285788" x="11074400" y="4902200"/>
          <p14:tracePt t="285806" x="11074400" y="4889500"/>
          <p14:tracePt t="285822" x="11074400" y="4883150"/>
          <p14:tracePt t="285839" x="11074400" y="4870450"/>
          <p14:tracePt t="285855" x="11068050" y="4832350"/>
          <p14:tracePt t="285872" x="11061700" y="4794250"/>
          <p14:tracePt t="285888" x="11042650" y="4730750"/>
          <p14:tracePt t="285907" x="11023600" y="4660900"/>
          <p14:tracePt t="285922" x="11017250" y="4635500"/>
          <p14:tracePt t="285939" x="11017250" y="4629150"/>
          <p14:tracePt t="285955" x="11017250" y="4622800"/>
          <p14:tracePt t="286066" x="11017250" y="4629150"/>
          <p14:tracePt t="286073" x="11017250" y="4641850"/>
          <p14:tracePt t="286088" x="11029950" y="4692650"/>
          <p14:tracePt t="286105" x="11042650" y="4756150"/>
          <p14:tracePt t="286122" x="11049000" y="4826000"/>
          <p14:tracePt t="286139" x="11049000" y="4876800"/>
          <p14:tracePt t="286155" x="11049000" y="4908550"/>
          <p14:tracePt t="286172" x="11049000" y="4921250"/>
          <p14:tracePt t="286189" x="11049000" y="4927600"/>
          <p14:tracePt t="286261" x="11049000" y="4933950"/>
          <p14:tracePt t="286276" x="11049000" y="4940300"/>
          <p14:tracePt t="286289" x="11042650" y="4940300"/>
          <p14:tracePt t="286307" x="11029950" y="4959350"/>
          <p14:tracePt t="286323" x="11023600" y="4965700"/>
          <p14:tracePt t="286339" x="11004550" y="4991100"/>
          <p14:tracePt t="286355" x="10998200" y="5022850"/>
          <p14:tracePt t="286372" x="10985500" y="5048250"/>
          <p14:tracePt t="286389" x="10979150" y="5080000"/>
          <p14:tracePt t="286406" x="10966450" y="5118100"/>
          <p14:tracePt t="286422" x="10960100" y="5175250"/>
          <p14:tracePt t="286439" x="10953750" y="5232400"/>
          <p14:tracePt t="286456" x="10947400" y="5270500"/>
          <p14:tracePt t="286473" x="10941050" y="5295900"/>
          <p14:tracePt t="286489" x="10941050" y="5308600"/>
          <p14:tracePt t="286506" x="10941050" y="5314950"/>
          <p14:tracePt t="286559" x="10941050" y="5321300"/>
          <p14:tracePt t="286575" x="10941050" y="5327650"/>
          <p14:tracePt t="286589" x="10934700" y="5334000"/>
          <p14:tracePt t="286606" x="10928350" y="5359400"/>
          <p14:tracePt t="286622" x="10922000" y="5372100"/>
          <p14:tracePt t="286639" x="10922000" y="5391150"/>
          <p14:tracePt t="286656" x="10915650" y="5416550"/>
          <p14:tracePt t="286673" x="10915650" y="5429250"/>
          <p14:tracePt t="286689" x="10915650" y="5435600"/>
          <p14:tracePt t="286705" x="10915650" y="5441950"/>
          <p14:tracePt t="286723" x="10915650" y="5448300"/>
          <p14:tracePt t="286740" x="10909300" y="5480050"/>
          <p14:tracePt t="286756" x="10909300" y="5518150"/>
          <p14:tracePt t="286774" x="10909300" y="5543550"/>
          <p14:tracePt t="286789" x="10909300" y="5549900"/>
          <p14:tracePt t="286807" x="10915650" y="5575300"/>
          <p14:tracePt t="286822" x="10928350" y="5588000"/>
          <p14:tracePt t="286887" x="10941050" y="5588000"/>
          <p14:tracePt t="286907" x="10972800" y="5600700"/>
          <p14:tracePt t="286923" x="11061700" y="5613400"/>
          <p14:tracePt t="286939" x="11182350" y="5626100"/>
          <p14:tracePt t="286956" x="11296650" y="5638800"/>
          <p14:tracePt t="286973" x="11353800" y="5638800"/>
          <p14:tracePt t="286990" x="11398250" y="5638800"/>
          <p14:tracePt t="286991" x="11410950" y="5638800"/>
          <p14:tracePt t="287007" x="11430000" y="5626100"/>
          <p14:tracePt t="287023" x="11436350" y="5619750"/>
          <p14:tracePt t="287039" x="11461750" y="5600700"/>
          <p14:tracePt t="287056" x="11506200" y="5543550"/>
          <p14:tracePt t="287073" x="11525250" y="5480050"/>
          <p14:tracePt t="287089" x="11531600" y="5403850"/>
          <p14:tracePt t="287106" x="11531600" y="5340350"/>
          <p14:tracePt t="287123" x="11518900" y="5276850"/>
          <p14:tracePt t="287140" x="11493500" y="5232400"/>
          <p14:tracePt t="287156" x="11461750" y="5187950"/>
          <p14:tracePt t="287173" x="11449050" y="5168900"/>
          <p14:tracePt t="287190" x="11423650" y="5143500"/>
          <p14:tracePt t="287207" x="11398250" y="5130800"/>
          <p14:tracePt t="287223" x="11366500" y="5111750"/>
          <p14:tracePt t="287240" x="11328400" y="5099050"/>
          <p14:tracePt t="287241" x="11303000" y="5092700"/>
          <p14:tracePt t="287256" x="11290300" y="5086350"/>
          <p14:tracePt t="287273" x="11239500" y="5067300"/>
          <p14:tracePt t="287289" x="11201400" y="5048250"/>
          <p14:tracePt t="287306" x="11176000" y="5035550"/>
          <p14:tracePt t="287323" x="11137900" y="5022850"/>
          <p14:tracePt t="287340" x="11099800" y="5016500"/>
          <p14:tracePt t="287356" x="11068050" y="5016500"/>
          <p14:tracePt t="287373" x="11055350" y="5016500"/>
          <p14:tracePt t="287390" x="11029950" y="5022850"/>
          <p14:tracePt t="287407" x="11017250" y="5035550"/>
          <p14:tracePt t="287423" x="10979150" y="5060950"/>
          <p14:tracePt t="287440" x="10915650" y="5105400"/>
          <p14:tracePt t="287456" x="10852150" y="5156200"/>
          <p14:tracePt t="287473" x="10750550" y="5226050"/>
          <p14:tracePt t="287491" x="10642600" y="5314950"/>
          <p14:tracePt t="287506" x="10610850" y="5359400"/>
          <p14:tracePt t="287523" x="10585450" y="5384800"/>
          <p14:tracePt t="287540" x="10579100" y="5397500"/>
          <p14:tracePt t="287557" x="10579100" y="5403850"/>
          <p14:tracePt t="287573" x="10572750" y="5416550"/>
          <p14:tracePt t="287590" x="10572750" y="5429250"/>
          <p14:tracePt t="287607" x="10579100" y="5448300"/>
          <p14:tracePt t="287623" x="10591800" y="5486400"/>
          <p14:tracePt t="287640" x="10617200" y="5537200"/>
          <p14:tracePt t="287656" x="10642600" y="5581650"/>
          <p14:tracePt t="287674" x="10699750" y="5657850"/>
          <p14:tracePt t="287690" x="10744200" y="5708650"/>
          <p14:tracePt t="287707" x="10820400" y="5784850"/>
          <p14:tracePt t="287724" x="10890250" y="5842000"/>
          <p14:tracePt t="287740" x="10941050" y="5873750"/>
          <p14:tracePt t="287756" x="11010900" y="5905500"/>
          <p14:tracePt t="287773" x="11080750" y="5918200"/>
          <p14:tracePt t="287790" x="11125200" y="5924550"/>
          <p14:tracePt t="287807" x="11188700" y="5930900"/>
          <p14:tracePt t="287823" x="11245850" y="5930900"/>
          <p14:tracePt t="287840" x="11334750" y="5924550"/>
          <p14:tracePt t="287857" x="11385550" y="5911850"/>
          <p14:tracePt t="287874" x="11423650" y="5892800"/>
          <p14:tracePt t="287890" x="11461750" y="5861050"/>
          <p14:tracePt t="287907" x="11525250" y="5797550"/>
          <p14:tracePt t="287925" x="11557000" y="5740400"/>
          <p14:tracePt t="287941" x="11582400" y="5676900"/>
          <p14:tracePt t="287957" x="11595100" y="5600700"/>
          <p14:tracePt t="287959" x="11595100" y="5575300"/>
          <p14:tracePt t="287974" x="11595100" y="5518150"/>
          <p14:tracePt t="287975" x="11595100" y="5492750"/>
          <p14:tracePt t="287990" x="11588750" y="5429250"/>
          <p14:tracePt t="287991" x="11582400" y="5397500"/>
          <p14:tracePt t="288008" x="11557000" y="5308600"/>
          <p14:tracePt t="288024" x="11537950" y="5226050"/>
          <p14:tracePt t="288040" x="11518900" y="5175250"/>
          <p14:tracePt t="288057" x="11487150" y="5111750"/>
          <p14:tracePt t="288074" x="11455400" y="5067300"/>
          <p14:tracePt t="288092" x="11423650" y="5041900"/>
          <p14:tracePt t="288094" x="11417300" y="5041900"/>
          <p14:tracePt t="288107" x="11410950" y="5035550"/>
          <p14:tracePt t="288125" x="11385550" y="5035550"/>
          <p14:tracePt t="288140" x="11360150" y="5029200"/>
          <p14:tracePt t="288157" x="11328400" y="5022850"/>
          <p14:tracePt t="288175" x="11290300" y="5010150"/>
          <p14:tracePt t="288190" x="11264900" y="5003800"/>
          <p14:tracePt t="288208" x="11252200" y="4997450"/>
          <p14:tracePt t="288224" x="11214100" y="4997450"/>
          <p14:tracePt t="288240" x="11182350" y="5010150"/>
          <p14:tracePt t="288257" x="11163300" y="5022850"/>
          <p14:tracePt t="288274" x="11137900" y="5048250"/>
          <p14:tracePt t="288290" x="11118850" y="5060950"/>
          <p14:tracePt t="288307" x="11099800" y="5086350"/>
          <p14:tracePt t="288324" x="11068050" y="5111750"/>
          <p14:tracePt t="288341" x="11023600" y="5149850"/>
          <p14:tracePt t="288357" x="10972800" y="5194300"/>
          <p14:tracePt t="288374" x="10915650" y="5238750"/>
          <p14:tracePt t="288390" x="10871200" y="5276850"/>
          <p14:tracePt t="288408" x="10845800" y="5302250"/>
          <p14:tracePt t="288424" x="10833100" y="5314950"/>
          <p14:tracePt t="288476" x="10833100" y="5327650"/>
          <p14:tracePt t="288491" x="10826750" y="5359400"/>
          <p14:tracePt t="288507" x="10826750" y="5391150"/>
          <p14:tracePt t="288527" x="10820400" y="5422900"/>
          <p14:tracePt t="288541" x="10814050" y="5448300"/>
          <p14:tracePt t="288557" x="10814050" y="5454650"/>
          <p14:tracePt t="288599" x="10814050" y="5461000"/>
          <p14:tracePt t="288610" x="10826750" y="5461000"/>
          <p14:tracePt t="288624" x="10890250" y="5486400"/>
          <p14:tracePt t="288641" x="10941050" y="5511800"/>
          <p14:tracePt t="288657" x="10985500" y="5543550"/>
          <p14:tracePt t="288675" x="11004550" y="5556250"/>
          <p14:tracePt t="288691" x="11010900" y="5562600"/>
          <p14:tracePt t="288741" x="11010900" y="5556250"/>
          <p14:tracePt t="288758" x="11023600" y="5524500"/>
          <p14:tracePt t="288774" x="11036300" y="5505450"/>
          <p14:tracePt t="288791" x="11042650" y="5480050"/>
          <p14:tracePt t="288808" x="11055350" y="5454650"/>
          <p14:tracePt t="288826" x="11061700" y="5441950"/>
          <p14:tracePt t="288841" x="11068050" y="5422900"/>
          <p14:tracePt t="288857" x="11074400" y="5397500"/>
          <p14:tracePt t="288874" x="11080750" y="5372100"/>
          <p14:tracePt t="288891" x="11087100" y="5340350"/>
          <p14:tracePt t="288907" x="11087100" y="5327650"/>
          <p14:tracePt t="288925" x="11074400" y="5327650"/>
          <p14:tracePt t="288941" x="11068050" y="5327650"/>
          <p14:tracePt t="288958" x="11068050" y="5314950"/>
          <p14:tracePt t="288974" x="11061700" y="5251450"/>
          <p14:tracePt t="288991" x="11055350" y="5162550"/>
          <p14:tracePt t="289008" x="11036300" y="4984750"/>
          <p14:tracePt t="289024" x="11029950" y="4933950"/>
          <p14:tracePt t="289041" x="11004550" y="4762500"/>
          <p14:tracePt t="289058" x="10998200" y="4699000"/>
          <p14:tracePt t="289075" x="10985500" y="4660900"/>
          <p14:tracePt t="289091" x="10985500" y="4654550"/>
          <p14:tracePt t="289131" x="10985500" y="4660900"/>
          <p14:tracePt t="289143" x="10979150" y="4667250"/>
          <p14:tracePt t="289158" x="10972800" y="4686300"/>
          <p14:tracePt t="289175" x="10972800" y="4699000"/>
          <p14:tracePt t="289191" x="10966450" y="4718050"/>
          <p14:tracePt t="289208" x="10966450" y="4730750"/>
          <p14:tracePt t="289224" x="10966450" y="4737100"/>
          <p14:tracePt t="289241" x="10966450" y="4743450"/>
          <p14:tracePt t="289258" x="10966450" y="4749800"/>
          <p14:tracePt t="289275" x="10966450" y="4781550"/>
          <p14:tracePt t="289291" x="10966450" y="4806950"/>
          <p14:tracePt t="289308" x="10960100" y="4838700"/>
          <p14:tracePt t="289325" x="10960100" y="4876800"/>
          <p14:tracePt t="289341" x="10953750" y="4908550"/>
          <p14:tracePt t="289360" x="10953750" y="4933950"/>
          <p14:tracePt t="289375" x="10947400" y="4953000"/>
          <p14:tracePt t="289391" x="10947400" y="4972050"/>
          <p14:tracePt t="289409" x="10941050" y="4984750"/>
          <p14:tracePt t="289425" x="10941050" y="5010150"/>
          <p14:tracePt t="289441" x="10934700" y="5035550"/>
          <p14:tracePt t="289458" x="10928350" y="5073650"/>
          <p14:tracePt t="289475" x="10922000" y="5092700"/>
          <p14:tracePt t="289491" x="10915650" y="5105400"/>
          <p14:tracePt t="289508" x="10915650" y="5111750"/>
          <p14:tracePt t="289623" x="10909300" y="5130800"/>
          <p14:tracePt t="289630" x="10909300" y="5143500"/>
          <p14:tracePt t="289642" x="10896600" y="5162550"/>
          <p14:tracePt t="289658" x="10890250" y="5226050"/>
          <p14:tracePt t="289676" x="10883900" y="5302250"/>
          <p14:tracePt t="289692" x="10877550" y="5359400"/>
          <p14:tracePt t="289708" x="10877550" y="5391150"/>
          <p14:tracePt t="289725" x="10877550" y="5403850"/>
          <p14:tracePt t="289727" x="10877550" y="5410200"/>
          <p14:tracePt t="289743" x="10877550" y="5416550"/>
          <p14:tracePt t="289760" x="10877550" y="5422900"/>
          <p14:tracePt t="289777" x="10877550" y="5435600"/>
          <p14:tracePt t="289792" x="10877550" y="5448300"/>
          <p14:tracePt t="289811" x="10883900" y="5467350"/>
          <p14:tracePt t="289825" x="10896600" y="5511800"/>
          <p14:tracePt t="289842" x="10922000" y="5568950"/>
          <p14:tracePt t="289859" x="10941050" y="5632450"/>
          <p14:tracePt t="289876" x="10991850" y="5759450"/>
          <p14:tracePt t="289892" x="11049000" y="5918200"/>
          <p14:tracePt t="289908" x="11093450" y="6038850"/>
          <p14:tracePt t="289927" x="11125200" y="6140450"/>
          <p14:tracePt t="289942" x="11137900" y="6197600"/>
          <p14:tracePt t="289959" x="11137900" y="6210300"/>
          <p14:tracePt t="290010" x="11144250" y="6210300"/>
          <p14:tracePt t="290025" x="11144250" y="6197600"/>
          <p14:tracePt t="290042" x="11144250" y="6178550"/>
          <p14:tracePt t="290059" x="11144250" y="6165850"/>
          <p14:tracePt t="290075" x="11144250" y="6146800"/>
          <p14:tracePt t="290092" x="11144250" y="6127750"/>
          <p14:tracePt t="290109" x="11150600" y="6121400"/>
          <p14:tracePt t="290183" x="11150600" y="6127750"/>
          <p14:tracePt t="290188" x="11150600" y="6134100"/>
          <p14:tracePt t="290199" x="11150600" y="6140450"/>
          <p14:tracePt t="290209" x="11150600" y="6146800"/>
          <p14:tracePt t="290589" x="11144250" y="6153150"/>
          <p14:tracePt t="290597" x="11144250" y="6159500"/>
          <p14:tracePt t="291065" x="11144250" y="6165850"/>
          <p14:tracePt t="291076" x="11144250" y="6172200"/>
          <p14:tracePt t="291093" x="11144250" y="6191250"/>
          <p14:tracePt t="291110" x="11150600" y="6210300"/>
          <p14:tracePt t="291126" x="11150600" y="6216650"/>
          <p14:tracePt t="291144" x="11156950" y="6235700"/>
          <p14:tracePt t="291161" x="11169650" y="6267450"/>
          <p14:tracePt t="291176" x="11169650" y="6286500"/>
          <p14:tracePt t="291194" x="11169650" y="6330950"/>
          <p14:tracePt t="291212" x="11150600" y="6356350"/>
          <p14:tracePt t="291226" x="11131550" y="6369050"/>
          <p14:tracePt t="291243" x="11099800" y="6381750"/>
          <p14:tracePt t="291260" x="11061700" y="6388100"/>
          <p14:tracePt t="291276" x="11004550" y="6388100"/>
          <p14:tracePt t="291295" x="10953750" y="6388100"/>
          <p14:tracePt t="291310" x="10896600" y="6400800"/>
          <p14:tracePt t="291327" x="10763250" y="6432550"/>
          <p14:tracePt t="291343" x="10636250" y="6451600"/>
          <p14:tracePt t="291360" x="10502900" y="6470650"/>
          <p14:tracePt t="291376" x="10337800" y="6470650"/>
          <p14:tracePt t="291393" x="10147300" y="6464300"/>
          <p14:tracePt t="291410" x="9785350" y="6464300"/>
          <p14:tracePt t="291426" x="9531350" y="6483350"/>
          <p14:tracePt t="291443" x="9296400" y="6521450"/>
          <p14:tracePt t="291460" x="9105900" y="6553200"/>
          <p14:tracePt t="291477" x="9004300" y="6565900"/>
          <p14:tracePt t="291493" x="8940800" y="6565900"/>
          <p14:tracePt t="291510" x="8870950" y="6572250"/>
          <p14:tracePt t="291528" x="8769350" y="6572250"/>
          <p14:tracePt t="291544" x="8636000" y="6559550"/>
          <p14:tracePt t="291560" x="8477250" y="6546850"/>
          <p14:tracePt t="291576" x="8350250" y="6540500"/>
          <p14:tracePt t="291595" x="8305800" y="6540500"/>
          <p14:tracePt t="291717" x="8318500" y="6540500"/>
          <p14:tracePt t="291730" x="8324850" y="6540500"/>
          <p14:tracePt t="291743" x="8382000" y="6527800"/>
          <p14:tracePt t="291761" x="8445500" y="6502400"/>
          <p14:tracePt t="291777" x="8470900" y="6477000"/>
          <p14:tracePt t="291794" x="8483600" y="6432550"/>
          <p14:tracePt t="291813" x="8483600" y="6375400"/>
          <p14:tracePt t="291827" x="8477250" y="6362700"/>
          <p14:tracePt t="291843" x="8477250" y="6350000"/>
          <p14:tracePt t="291845" x="8477250" y="6343650"/>
          <p14:tracePt t="291877" x="8464550" y="6324600"/>
          <p14:tracePt t="291894" x="8432800" y="6318250"/>
          <p14:tracePt t="291910" x="8331200" y="6318250"/>
          <p14:tracePt t="291927" x="8216900" y="6311900"/>
          <p14:tracePt t="291944" x="8115300" y="6311900"/>
          <p14:tracePt t="291961" x="8051800" y="6311900"/>
          <p14:tracePt t="291977" x="8013700" y="6318250"/>
          <p14:tracePt t="291994" x="7988300" y="6324600"/>
          <p14:tracePt t="292010" x="7943850" y="6343650"/>
          <p14:tracePt t="292029" x="7912100" y="6362700"/>
          <p14:tracePt t="292043" x="7880350" y="6400800"/>
          <p14:tracePt t="292061" x="7861300" y="6438900"/>
          <p14:tracePt t="292077" x="7854950" y="6457950"/>
          <p14:tracePt t="292093" x="7854950" y="6477000"/>
          <p14:tracePt t="292096" x="7854950" y="6483350"/>
          <p14:tracePt t="292110" x="7854950" y="6489700"/>
          <p14:tracePt t="292128" x="7874000" y="6515100"/>
          <p14:tracePt t="292143" x="7880350" y="6534150"/>
          <p14:tracePt t="292160" x="7893050" y="6546850"/>
          <p14:tracePt t="292177" x="7912100" y="6565900"/>
          <p14:tracePt t="292193" x="7975600" y="6610350"/>
          <p14:tracePt t="292211" x="8064500" y="6654800"/>
          <p14:tracePt t="292227" x="8166100" y="6686550"/>
          <p14:tracePt t="292243" x="8280400" y="6711950"/>
          <p14:tracePt t="292260" x="8394700" y="6718300"/>
          <p14:tracePt t="292277" x="8515350" y="6718300"/>
          <p14:tracePt t="292294" x="8623300" y="6699250"/>
          <p14:tracePt t="292310" x="8674100" y="6680200"/>
          <p14:tracePt t="292327" x="8712200" y="6673850"/>
          <p14:tracePt t="292345" x="8743950" y="6661150"/>
          <p14:tracePt t="292360" x="8769350" y="6654800"/>
          <p14:tracePt t="292377" x="8794750" y="6648450"/>
          <p14:tracePt t="292394" x="8832850" y="6635750"/>
          <p14:tracePt t="292411" x="8877300" y="6616700"/>
          <p14:tracePt t="292427" x="8909050" y="6591300"/>
          <p14:tracePt t="292444" x="8921750" y="6572250"/>
          <p14:tracePt t="292461" x="8928100" y="6565900"/>
          <p14:tracePt t="292555" x="8928100" y="6559550"/>
          <p14:tracePt t="292564" x="8928100" y="6553200"/>
          <p14:tracePt t="292578" x="8928100" y="6546850"/>
          <p14:tracePt t="292594" x="8921750" y="6515100"/>
          <p14:tracePt t="292611" x="8909050" y="6451600"/>
          <p14:tracePt t="292627" x="8896350" y="6407150"/>
          <p14:tracePt t="292646" x="8877300" y="6362700"/>
          <p14:tracePt t="292661" x="8858250" y="6324600"/>
          <p14:tracePt t="292678" x="8839200" y="6292850"/>
          <p14:tracePt t="292694" x="8807450" y="6267450"/>
          <p14:tracePt t="292711" x="8782050" y="6248400"/>
          <p14:tracePt t="292727" x="8769350" y="6242050"/>
          <p14:tracePt t="292745" x="8750300" y="6242050"/>
          <p14:tracePt t="292761" x="8699500" y="6242050"/>
          <p14:tracePt t="292778" x="8623300" y="6242050"/>
          <p14:tracePt t="292794" x="8515350" y="6248400"/>
          <p14:tracePt t="292813" x="8369300" y="6254750"/>
          <p14:tracePt t="292828" x="8343900" y="6254750"/>
          <p14:tracePt t="292846" x="8274050" y="6254750"/>
          <p14:tracePt t="292862" x="8229600" y="6248400"/>
          <p14:tracePt t="292877" x="8166100" y="6248400"/>
          <p14:tracePt t="292894" x="8096250" y="6254750"/>
          <p14:tracePt t="292914" x="8039100" y="6267450"/>
          <p14:tracePt t="292928" x="8013700" y="6280150"/>
          <p14:tracePt t="292944" x="7994650" y="6305550"/>
          <p14:tracePt t="292961" x="7981950" y="6324600"/>
          <p14:tracePt t="292978" x="7975600" y="6350000"/>
          <p14:tracePt t="292995" x="7962900" y="6375400"/>
          <p14:tracePt t="293012" x="7950200" y="6407150"/>
          <p14:tracePt t="293013" x="7950200" y="6426200"/>
          <p14:tracePt t="293027" x="7950200" y="6432550"/>
          <p14:tracePt t="293044" x="7950200" y="6457950"/>
          <p14:tracePt t="293046" x="7956550" y="6477000"/>
          <p14:tracePt t="293061" x="7962900" y="6489700"/>
          <p14:tracePt t="293079" x="8039100" y="6559550"/>
          <p14:tracePt t="293094" x="8089900" y="6591300"/>
          <p14:tracePt t="293111" x="8178800" y="6642100"/>
          <p14:tracePt t="293128" x="8331200" y="6699250"/>
          <p14:tracePt t="293145" x="8451850" y="6718300"/>
          <p14:tracePt t="293161" x="8585200" y="6731000"/>
          <p14:tracePt t="293178" x="8743950" y="6731000"/>
          <p14:tracePt t="293197" x="8826500" y="6724650"/>
          <p14:tracePt t="293211" x="8851900" y="6718300"/>
          <p14:tracePt t="293228" x="8870950" y="6711950"/>
          <p14:tracePt t="293244" x="8896350" y="6699250"/>
          <p14:tracePt t="293262" x="8934450" y="6686550"/>
          <p14:tracePt t="293278" x="8991600" y="6661150"/>
          <p14:tracePt t="293296" x="9036050" y="6629400"/>
          <p14:tracePt t="293311" x="9067800" y="6591300"/>
          <p14:tracePt t="293328" x="9099550" y="6559550"/>
          <p14:tracePt t="293346" x="9118600" y="6527800"/>
          <p14:tracePt t="293361" x="9131300" y="6496050"/>
          <p14:tracePt t="293378" x="9131300" y="6464300"/>
          <p14:tracePt t="293395" x="9124950" y="6432550"/>
          <p14:tracePt t="293412" x="9105900" y="6413500"/>
          <p14:tracePt t="293428" x="9074150" y="6375400"/>
          <p14:tracePt t="293445" x="9048750" y="6350000"/>
          <p14:tracePt t="293461" x="9036050" y="6318250"/>
          <p14:tracePt t="293480" x="9017000" y="6292850"/>
          <p14:tracePt t="293495" x="8991600" y="6261100"/>
          <p14:tracePt t="293512" x="8966200" y="6223000"/>
          <p14:tracePt t="293529" x="8902700" y="6159500"/>
          <p14:tracePt t="293548" x="8870950" y="6134100"/>
          <p14:tracePt t="293561" x="8851900" y="6121400"/>
          <p14:tracePt t="293578" x="8820150" y="6102350"/>
          <p14:tracePt t="293595" x="8782050" y="6089650"/>
          <p14:tracePt t="293612" x="8743950" y="6076950"/>
          <p14:tracePt t="293628" x="8674100" y="6057900"/>
          <p14:tracePt t="293645" x="8591550" y="6045200"/>
          <p14:tracePt t="293662" x="8528050" y="6032500"/>
          <p14:tracePt t="293678" x="8432800" y="6019800"/>
          <p14:tracePt t="293696" x="8375650" y="6013450"/>
          <p14:tracePt t="293711" x="8318500" y="6013450"/>
          <p14:tracePt t="293729" x="8235950" y="6007100"/>
          <p14:tracePt t="293730" x="8166100" y="6007100"/>
          <p14:tracePt t="293745" x="8134350" y="6007100"/>
          <p14:tracePt t="293762" x="7994650" y="6000750"/>
          <p14:tracePt t="293778" x="7962900" y="6007100"/>
          <p14:tracePt t="293795" x="7931150" y="6032500"/>
          <p14:tracePt t="293812" x="7912100" y="6051550"/>
          <p14:tracePt t="293828" x="7899400" y="6064250"/>
          <p14:tracePt t="293846" x="7899400" y="6083300"/>
          <p14:tracePt t="293864" x="7931150" y="6134100"/>
          <p14:tracePt t="293878" x="8007350" y="6184900"/>
          <p14:tracePt t="293896" x="8121650" y="6248400"/>
          <p14:tracePt t="293912" x="8235950" y="6311900"/>
          <p14:tracePt t="293928" x="8362950" y="6356350"/>
          <p14:tracePt t="293946" x="8483600" y="6388100"/>
          <p14:tracePt t="293962" x="8642350" y="6407150"/>
          <p14:tracePt t="293978" x="8763000" y="6413500"/>
          <p14:tracePt t="293996" x="8858250" y="6407150"/>
          <p14:tracePt t="294012" x="8940800" y="6394450"/>
          <p14:tracePt t="294028" x="8959850" y="6394450"/>
          <p14:tracePt t="294045" x="8985250" y="6394450"/>
          <p14:tracePt t="294062" x="9017000" y="6388100"/>
          <p14:tracePt t="294079" x="9055100" y="6369050"/>
          <p14:tracePt t="294095" x="9080500" y="6337300"/>
          <p14:tracePt t="294112" x="9080500" y="6292850"/>
          <p14:tracePt t="294129" x="9055100" y="6261100"/>
          <p14:tracePt t="294145" x="9023350" y="6235700"/>
          <p14:tracePt t="294164" x="8997950" y="6216650"/>
          <p14:tracePt t="294178" x="8972550" y="6203950"/>
          <p14:tracePt t="294195" x="8940800" y="6191250"/>
          <p14:tracePt t="294212" x="8890000" y="6184900"/>
          <p14:tracePt t="294229" x="8794750" y="6178550"/>
          <p14:tracePt t="294245" x="8661400" y="6172200"/>
          <p14:tracePt t="294262" x="8502650" y="6172200"/>
          <p14:tracePt t="294279" x="8343900" y="6210300"/>
          <p14:tracePt t="294295" x="8280400" y="6235700"/>
          <p14:tracePt t="294312" x="8255000" y="6261100"/>
          <p14:tracePt t="294329" x="8248650" y="6280150"/>
          <p14:tracePt t="294346" x="8235950" y="6305550"/>
          <p14:tracePt t="294362" x="8223250" y="6337300"/>
          <p14:tracePt t="294379" x="8223250" y="6375400"/>
          <p14:tracePt t="294396" x="8229600" y="6419850"/>
          <p14:tracePt t="294412" x="8242300" y="6451600"/>
          <p14:tracePt t="294429" x="8261350" y="6483350"/>
          <p14:tracePt t="294446" x="8286750" y="6521450"/>
          <p14:tracePt t="294463" x="8318500" y="6565900"/>
          <p14:tracePt t="294479" x="8350250" y="6610350"/>
          <p14:tracePt t="294496" x="8388350" y="6654800"/>
          <p14:tracePt t="294497" x="8407400" y="6673850"/>
          <p14:tracePt t="294512" x="8420100" y="6692900"/>
          <p14:tracePt t="294513" x="8432800" y="6705600"/>
          <p14:tracePt t="294529" x="8470900" y="6718300"/>
          <p14:tracePt t="294546" x="8540750" y="6731000"/>
          <p14:tracePt t="294562" x="8636000" y="6731000"/>
          <p14:tracePt t="294579" x="8756650" y="6731000"/>
          <p14:tracePt t="294596" x="8858250" y="6724650"/>
          <p14:tracePt t="294613" x="8947150" y="6724650"/>
          <p14:tracePt t="294629" x="9023350" y="6724650"/>
          <p14:tracePt t="294646" x="9061450" y="6724650"/>
          <p14:tracePt t="294662" x="9086850" y="6724650"/>
          <p14:tracePt t="294680" x="9118600" y="6718300"/>
          <p14:tracePt t="294696" x="9150350" y="6705600"/>
          <p14:tracePt t="294712" x="9188450" y="6680200"/>
          <p14:tracePt t="294729" x="9207500" y="6667500"/>
          <p14:tracePt t="294746" x="9213850" y="6648450"/>
          <p14:tracePt t="294762" x="9213850" y="6629400"/>
          <p14:tracePt t="294779" x="9194800" y="6604000"/>
          <p14:tracePt t="294796" x="9144000" y="6565900"/>
          <p14:tracePt t="294812" x="9086850" y="6521450"/>
          <p14:tracePt t="294829" x="9042400" y="6470650"/>
          <p14:tracePt t="294846" x="8991600" y="6426200"/>
          <p14:tracePt t="294863" x="8947150" y="6394450"/>
          <p14:tracePt t="294879" x="8890000" y="6381750"/>
          <p14:tracePt t="294896" x="8820150" y="6369050"/>
          <p14:tracePt t="294913" x="8712200" y="6369050"/>
          <p14:tracePt t="294930" x="8591550" y="6388100"/>
          <p14:tracePt t="294947" x="8528050" y="6394450"/>
          <p14:tracePt t="294962" x="8451850" y="6407150"/>
          <p14:tracePt t="294979" x="8356600" y="6432550"/>
          <p14:tracePt t="294996" x="8286750" y="6457950"/>
          <p14:tracePt t="295013" x="8235950" y="6489700"/>
          <p14:tracePt t="295029" x="8191500" y="6515100"/>
          <p14:tracePt t="295046" x="8159750" y="6534150"/>
          <p14:tracePt t="295063" x="8121650" y="6559550"/>
          <p14:tracePt t="295080" x="8089900" y="6597650"/>
          <p14:tracePt t="295096" x="8083550" y="6623050"/>
          <p14:tracePt t="295113" x="8077200" y="6642100"/>
          <p14:tracePt t="295129" x="8077200" y="6654800"/>
          <p14:tracePt t="295147" x="8077200" y="6673850"/>
          <p14:tracePt t="295163" x="8134350" y="6743700"/>
          <p14:tracePt t="295180" x="8242300" y="6832600"/>
          <p14:tracePt t="295196" x="8274050" y="6851650"/>
          <p14:tracePt t="295302" x="9004300" y="6851650"/>
          <p14:tracePt t="295311" x="9010650" y="6845300"/>
          <p14:tracePt t="295317" x="9010650" y="6838950"/>
          <p14:tracePt t="295330" x="9017000" y="6832600"/>
          <p14:tracePt t="295346" x="9017000" y="6819900"/>
          <p14:tracePt t="295363" x="9029700" y="6813550"/>
          <p14:tracePt t="295380" x="9036050" y="6788150"/>
          <p14:tracePt t="295396" x="9048750" y="6750050"/>
          <p14:tracePt t="295414" x="9055100" y="6667500"/>
          <p14:tracePt t="295431" x="9029700" y="6623050"/>
          <p14:tracePt t="295446" x="9010650" y="6597650"/>
          <p14:tracePt t="295463" x="8997950" y="6584950"/>
          <p14:tracePt t="295480" x="8991600" y="6578600"/>
          <p14:tracePt t="295496" x="8972550" y="6572250"/>
          <p14:tracePt t="295513" x="8953500" y="6559550"/>
          <p14:tracePt t="295531" x="8928100" y="6553200"/>
          <p14:tracePt t="295546" x="8877300" y="6540500"/>
          <p14:tracePt t="295563" x="8826500" y="6534150"/>
          <p14:tracePt t="295580" x="8737600" y="6534150"/>
          <p14:tracePt t="295597" x="8667750" y="6546850"/>
          <p14:tracePt t="295614" x="8591550" y="6559550"/>
          <p14:tracePt t="295630" x="8515350" y="6584950"/>
          <p14:tracePt t="295646" x="8470900" y="6597650"/>
          <p14:tracePt t="295664" x="8451850" y="6597650"/>
          <p14:tracePt t="295842" x="8451850" y="6604000"/>
          <p14:tracePt t="295863" x="8458200" y="6610350"/>
          <p14:tracePt t="295881" x="8470900" y="6616700"/>
          <p14:tracePt t="295897" x="8477250" y="6616700"/>
          <p14:tracePt t="298726" x="8470900" y="6597650"/>
          <p14:tracePt t="298751" x="8337550" y="6318250"/>
          <p14:tracePt t="298766" x="8261350" y="6184900"/>
          <p14:tracePt t="298785" x="8121650" y="5810250"/>
          <p14:tracePt t="298800" x="8147050" y="5670550"/>
          <p14:tracePt t="298816" x="8216900" y="5511800"/>
          <p14:tracePt t="298833" x="8305800" y="5340350"/>
          <p14:tracePt t="298850" x="8337550" y="5245100"/>
          <p14:tracePt t="298867" x="8382000" y="4965700"/>
          <p14:tracePt t="298883" x="8337550" y="4737100"/>
          <p14:tracePt t="298899" x="8229600" y="4483100"/>
          <p14:tracePt t="298916" x="8147050" y="4267200"/>
          <p14:tracePt t="298933" x="8108950" y="4108450"/>
          <p14:tracePt t="298949" x="8108950" y="3981450"/>
          <p14:tracePt t="298966" x="8134350" y="3892550"/>
          <p14:tracePt t="298968" x="8147050" y="3873500"/>
          <p14:tracePt t="298982" x="8178800" y="3841750"/>
          <p14:tracePt t="298999" x="8185150" y="3835400"/>
          <p14:tracePt t="299016" x="8267700" y="3860800"/>
          <p14:tracePt t="299033" x="8299450" y="3905250"/>
          <p14:tracePt t="299049" x="8305800" y="3943350"/>
          <p14:tracePt t="299068" x="8324850" y="3994150"/>
          <p14:tracePt t="299083" x="8350250" y="4032250"/>
          <p14:tracePt t="299099" x="8388350" y="4070350"/>
          <p14:tracePt t="299116" x="8451850" y="4108450"/>
          <p14:tracePt t="299134" x="8496300" y="4121150"/>
          <p14:tracePt t="299149" x="8528050" y="4140200"/>
          <p14:tracePt t="299166" x="8559800" y="4165600"/>
          <p14:tracePt t="299183" x="8597900" y="4203700"/>
          <p14:tracePt t="299200" x="8648700" y="4248150"/>
          <p14:tracePt t="299201" x="8667750" y="4267200"/>
          <p14:tracePt t="299216" x="8693150" y="4279900"/>
          <p14:tracePt t="299217" x="8705850" y="4286250"/>
          <p14:tracePt t="299234" x="8743950" y="4298950"/>
          <p14:tracePt t="299249" x="8763000" y="4305300"/>
          <p14:tracePt t="299267" x="8782050" y="4305300"/>
          <p14:tracePt t="299283" x="8794750" y="4311650"/>
          <p14:tracePt t="299299" x="8813800" y="4318000"/>
          <p14:tracePt t="299316" x="8832850" y="4337050"/>
          <p14:tracePt t="299333" x="8858250" y="4356100"/>
          <p14:tracePt t="299349" x="8877300" y="4368800"/>
          <p14:tracePt t="299366" x="8883650" y="4375150"/>
          <p14:tracePt t="299431" x="8883650" y="4381500"/>
          <p14:tracePt t="299450" x="8883650" y="4387850"/>
          <p14:tracePt t="299466" x="8883650" y="4406900"/>
          <p14:tracePt t="299483" x="8883650" y="4432300"/>
          <p14:tracePt t="299500" x="8883650" y="4476750"/>
          <p14:tracePt t="299516" x="8877300" y="4527550"/>
          <p14:tracePt t="299534" x="8877300" y="4552950"/>
          <p14:tracePt t="299550" x="8877300" y="4559300"/>
          <p14:tracePt t="299566" x="8877300" y="4565650"/>
          <p14:tracePt t="299657" x="8870950" y="4565650"/>
          <p14:tracePt t="299669" x="8870950" y="4572000"/>
          <p14:tracePt t="299684" x="8870950" y="4597400"/>
          <p14:tracePt t="299700" x="8864600" y="4622800"/>
          <p14:tracePt t="299717" x="8864600" y="4654550"/>
          <p14:tracePt t="299736" x="8864600" y="4692650"/>
          <p14:tracePt t="299750" x="8883650" y="4749800"/>
          <p14:tracePt t="299767" x="8896350" y="4813300"/>
          <p14:tracePt t="299783" x="8909050" y="4876800"/>
          <p14:tracePt t="299784" x="8909050" y="4921250"/>
          <p14:tracePt t="299800" x="8915400" y="4984750"/>
          <p14:tracePt t="299801" x="8921750" y="5035550"/>
          <p14:tracePt t="299817" x="8921750" y="5111750"/>
          <p14:tracePt t="299833" x="8934450" y="5226050"/>
          <p14:tracePt t="299850" x="8947150" y="5308600"/>
          <p14:tracePt t="299867" x="8947150" y="5353050"/>
          <p14:tracePt t="299885" x="8947150" y="5378450"/>
          <p14:tracePt t="299900" x="8940800" y="5410200"/>
          <p14:tracePt t="299917" x="8928100" y="5435600"/>
          <p14:tracePt t="299934" x="8915400" y="5454650"/>
          <p14:tracePt t="299950" x="8915400" y="5467350"/>
          <p14:tracePt t="299967" x="8909050" y="5473700"/>
          <p14:tracePt t="299984" x="8909050" y="5480050"/>
          <p14:tracePt t="300001" x="8896350" y="5499100"/>
          <p14:tracePt t="300017" x="8877300" y="5530850"/>
          <p14:tracePt t="300019" x="8864600" y="5543550"/>
          <p14:tracePt t="300034" x="8851900" y="5568950"/>
          <p14:tracePt t="300035" x="8839200" y="5594350"/>
          <p14:tracePt t="300050" x="8826500" y="5632450"/>
          <p14:tracePt t="300051" x="8813800" y="5670550"/>
          <p14:tracePt t="300067" x="8807450" y="5759450"/>
          <p14:tracePt t="300083" x="8794750" y="5886450"/>
          <p14:tracePt t="300100" x="8775700" y="5988050"/>
          <p14:tracePt t="300117" x="8737600" y="6096000"/>
          <p14:tracePt t="300134" x="8699500" y="6165850"/>
          <p14:tracePt t="300150" x="8648700" y="6248400"/>
          <p14:tracePt t="300167" x="8604250" y="6311900"/>
          <p14:tracePt t="300184" x="8566150" y="6375400"/>
          <p14:tracePt t="300200" x="8547100" y="6419850"/>
          <p14:tracePt t="300217" x="8534400" y="6464300"/>
          <p14:tracePt t="300234" x="8534400" y="6515100"/>
          <p14:tracePt t="300250" x="8534400" y="6534150"/>
          <p14:tracePt t="300267" x="8534400" y="6540500"/>
          <p14:tracePt t="300363" x="8534400" y="6546850"/>
          <p14:tracePt t="300370" x="8534400" y="6553200"/>
          <p14:tracePt t="300385" x="8534400" y="6584950"/>
          <p14:tracePt t="300403" x="8534400" y="6597650"/>
          <p14:tracePt t="300417" x="8534400" y="6604000"/>
          <p14:tracePt t="300468" x="8534400" y="6610350"/>
          <p14:tracePt t="300484" x="8534400" y="6629400"/>
          <p14:tracePt t="300501" x="8534400" y="6692900"/>
          <p14:tracePt t="300517" x="8528050" y="6743700"/>
          <p14:tracePt t="300535" x="8528050" y="6794500"/>
          <p14:tracePt t="300551" x="8528050" y="6832600"/>
          <p14:tracePt t="300567" x="8528050" y="6851650"/>
          <p14:tracePt t="300789" x="9505950" y="6851650"/>
          <p14:tracePt t="300802" x="9518650" y="6838950"/>
          <p14:tracePt t="300817" x="9518650" y="6813550"/>
          <p14:tracePt t="300834" x="9518650" y="6775450"/>
          <p14:tracePt t="300851" x="9518650" y="6731000"/>
          <p14:tracePt t="300868" x="9505950" y="6642100"/>
          <p14:tracePt t="300884" x="9493250" y="6565900"/>
          <p14:tracePt t="300901" x="9480550" y="6489700"/>
          <p14:tracePt t="300918" x="9480550" y="6464300"/>
          <p14:tracePt t="300968" x="9474200" y="6464300"/>
          <p14:tracePt t="300984" x="9442450" y="6438900"/>
          <p14:tracePt t="301001" x="9378950" y="6375400"/>
          <p14:tracePt t="301018" x="9321800" y="6305550"/>
          <p14:tracePt t="301034" x="9258300" y="6235700"/>
          <p14:tracePt t="301051" x="9188450" y="6172200"/>
          <p14:tracePt t="301068" x="9131300" y="6140450"/>
          <p14:tracePt t="301084" x="9093200" y="6134100"/>
          <p14:tracePt t="301101" x="9061450" y="6134100"/>
          <p14:tracePt t="301118" x="8997950" y="6165850"/>
          <p14:tracePt t="301135" x="8915400" y="6197600"/>
          <p14:tracePt t="301151" x="8826500" y="6216650"/>
          <p14:tracePt t="301168" x="8693150" y="6229350"/>
          <p14:tracePt t="301185" x="8528050" y="6229350"/>
          <p14:tracePt t="301202" x="8401050" y="6229350"/>
          <p14:tracePt t="301218" x="8337550" y="6229350"/>
          <p14:tracePt t="301235" x="8286750" y="6235700"/>
          <p14:tracePt t="301251" x="8267700" y="6242050"/>
          <p14:tracePt t="301269" x="8255000" y="6248400"/>
          <p14:tracePt t="301286" x="8229600" y="6267450"/>
          <p14:tracePt t="301301" x="8210550" y="6280150"/>
          <p14:tracePt t="301318" x="8191500" y="6305550"/>
          <p14:tracePt t="301335" x="8185150" y="6324600"/>
          <p14:tracePt t="301351" x="8178800" y="6324600"/>
          <p14:tracePt t="301385" x="8178800" y="6337300"/>
          <p14:tracePt t="301401" x="8185150" y="6362700"/>
          <p14:tracePt t="301418" x="8223250" y="6426200"/>
          <p14:tracePt t="301435" x="8280400" y="6477000"/>
          <p14:tracePt t="301451" x="8350250" y="6534150"/>
          <p14:tracePt t="301469" x="8451850" y="6578600"/>
          <p14:tracePt t="301485" x="8591550" y="6610350"/>
          <p14:tracePt t="301501" x="8756650" y="6623050"/>
          <p14:tracePt t="301518" x="8896350" y="6604000"/>
          <p14:tracePt t="301535" x="8991600" y="6565900"/>
          <p14:tracePt t="301537" x="9010650" y="6559550"/>
          <p14:tracePt t="301551" x="9036050" y="6553200"/>
          <p14:tracePt t="301553" x="9055100" y="6553200"/>
          <p14:tracePt t="301568" x="9067800" y="6553200"/>
          <p14:tracePt t="301585" x="9105900" y="6553200"/>
          <p14:tracePt t="301602" x="9156700" y="6559550"/>
          <p14:tracePt t="301619" x="9175750" y="6559550"/>
          <p14:tracePt t="301636" x="9182100" y="6553200"/>
          <p14:tracePt t="301654" x="9182100" y="6540500"/>
          <p14:tracePt t="301669" x="9182100" y="6527800"/>
          <p14:tracePt t="301685" x="9182100" y="6508750"/>
          <p14:tracePt t="301702" x="9169400" y="6464300"/>
          <p14:tracePt t="301718" x="9156700" y="6426200"/>
          <p14:tracePt t="301735" x="9150350" y="6407150"/>
          <p14:tracePt t="301752" x="9150350" y="6394450"/>
          <p14:tracePt t="301829" x="9144000" y="6394450"/>
          <p14:tracePt t="301834" x="9137650" y="6394450"/>
          <p14:tracePt t="301852" x="9105900" y="6388100"/>
          <p14:tracePt t="301869" x="9086850" y="6362700"/>
          <p14:tracePt t="301885" x="9074150" y="6343650"/>
          <p14:tracePt t="301902" x="9067800" y="6330950"/>
          <p14:tracePt t="301918" x="9061450" y="6318250"/>
          <p14:tracePt t="301936" x="9042400" y="6305550"/>
          <p14:tracePt t="301952" x="9042400" y="6299200"/>
          <p14:tracePt t="310298" x="9036050" y="6299200"/>
          <p14:tracePt t="310304" x="9004300" y="6286500"/>
          <p14:tracePt t="310314" x="8921750" y="6254750"/>
          <p14:tracePt t="310326" x="8858250" y="6229350"/>
          <p14:tracePt t="310343" x="8769350" y="6203950"/>
          <p14:tracePt t="310359" x="8731250" y="6191250"/>
          <p14:tracePt t="310361" x="8724900" y="6191250"/>
          <p14:tracePt t="310540" x="8724900" y="6184900"/>
          <p14:tracePt t="310546" x="8718550" y="6172200"/>
          <p14:tracePt t="310560" x="8712200" y="6153150"/>
          <p14:tracePt t="310577" x="8693150" y="6076950"/>
          <p14:tracePt t="310594" x="8686800" y="6019800"/>
          <p14:tracePt t="310609" x="8680450" y="5981700"/>
          <p14:tracePt t="310626" x="8680450" y="5956300"/>
          <p14:tracePt t="310642" x="8680450" y="5937250"/>
          <p14:tracePt t="310659" x="8680450" y="5924550"/>
          <p14:tracePt t="310676" x="8686800" y="5918200"/>
          <p14:tracePt t="310692" x="8693150" y="5905500"/>
          <p14:tracePt t="310709" x="8699500" y="5899150"/>
          <p14:tracePt t="310743" x="8699500" y="5886450"/>
          <p14:tracePt t="310759" x="8705850" y="5886450"/>
          <p14:tracePt t="310776" x="8705850" y="5880100"/>
          <p14:tracePt t="310793" x="8712200" y="5873750"/>
          <p14:tracePt t="310809" x="8712200" y="5842000"/>
          <p14:tracePt t="310827" x="8731250" y="5772150"/>
          <p14:tracePt t="310844" x="8756650" y="5708650"/>
          <p14:tracePt t="310859" x="8769350" y="5676900"/>
          <p14:tracePt t="310861" x="8788400" y="5645150"/>
          <p14:tracePt t="310876" x="8826500" y="5543550"/>
          <p14:tracePt t="310893" x="8858250" y="5448300"/>
          <p14:tracePt t="310909" x="8883650" y="5340350"/>
          <p14:tracePt t="310927" x="8902700" y="5264150"/>
          <p14:tracePt t="310943" x="8909050" y="5226050"/>
          <p14:tracePt t="310959" x="8902700" y="5187950"/>
          <p14:tracePt t="310976" x="8896350" y="5156200"/>
          <p14:tracePt t="310995" x="8883650" y="5118100"/>
          <p14:tracePt t="311009" x="8870950" y="5073650"/>
          <p14:tracePt t="311026" x="8839200" y="5022850"/>
          <p14:tracePt t="311043" x="8801100" y="4965700"/>
          <p14:tracePt t="311061" x="8712200" y="4876800"/>
          <p14:tracePt t="311076" x="8648700" y="4826000"/>
          <p14:tracePt t="311094" x="8528050" y="4730750"/>
          <p14:tracePt t="311109" x="8477250" y="4686300"/>
          <p14:tracePt t="311126" x="8420100" y="4635500"/>
          <p14:tracePt t="311143" x="8394700" y="4603750"/>
          <p14:tracePt t="311159" x="8388350" y="4591050"/>
          <p14:tracePt t="311336" x="8388350" y="4597400"/>
          <p14:tracePt t="311345" x="8401050" y="4603750"/>
          <p14:tracePt t="311360" x="8413750" y="4622800"/>
          <p14:tracePt t="311377" x="8432800" y="4654550"/>
          <p14:tracePt t="311395" x="8451850" y="4679950"/>
          <p14:tracePt t="311410" x="8458200" y="4705350"/>
          <p14:tracePt t="311427" x="8470900" y="4718050"/>
          <p14:tracePt t="311443" x="8470900" y="4724400"/>
          <p14:tracePt t="311460" x="8477250" y="4724400"/>
          <p14:tracePt t="311657" x="8477250" y="4730750"/>
          <p14:tracePt t="311665" x="8477250" y="4743450"/>
          <p14:tracePt t="311677" x="8477250" y="4768850"/>
          <p14:tracePt t="311694" x="8483600" y="4813300"/>
          <p14:tracePt t="311710" x="8483600" y="4857750"/>
          <p14:tracePt t="311728" x="8483600" y="4889500"/>
          <p14:tracePt t="311745" x="8483600" y="4921250"/>
          <p14:tracePt t="311760" x="8477250" y="4933950"/>
          <p14:tracePt t="311761" x="8477250" y="4940300"/>
          <p14:tracePt t="311777" x="8470900" y="4946650"/>
          <p14:tracePt t="311794" x="8470900" y="4953000"/>
          <p14:tracePt t="311811" x="8458200" y="4965700"/>
          <p14:tracePt t="311827" x="8439150" y="4984750"/>
          <p14:tracePt t="311843" x="8401050" y="5016500"/>
          <p14:tracePt t="311860" x="8356600" y="5060950"/>
          <p14:tracePt t="311877" x="8312150" y="5111750"/>
          <p14:tracePt t="311893" x="8267700" y="5149850"/>
          <p14:tracePt t="311910" x="8223250" y="5200650"/>
          <p14:tracePt t="311927" x="8185150" y="5232400"/>
          <p14:tracePt t="311944" x="8172450" y="5245100"/>
          <p14:tracePt t="311960" x="8166100" y="5245100"/>
          <p14:tracePt t="312038" x="8159750" y="5232400"/>
          <p14:tracePt t="312045" x="8159750" y="5213350"/>
          <p14:tracePt t="312063" x="8134350" y="5137150"/>
          <p14:tracePt t="312077" x="8108950" y="5073650"/>
          <p14:tracePt t="312094" x="8089900" y="5029200"/>
          <p14:tracePt t="312110" x="8064500" y="4984750"/>
          <p14:tracePt t="312127" x="8058150" y="4978400"/>
          <p14:tracePt t="312253" x="8058150" y="4984750"/>
          <p14:tracePt t="312261" x="8058150" y="4991100"/>
          <p14:tracePt t="312278" x="8064500" y="5016500"/>
          <p14:tracePt t="312294" x="8077200" y="5041900"/>
          <p14:tracePt t="312311" x="8083550" y="5060950"/>
          <p14:tracePt t="312327" x="8096250" y="5073650"/>
          <p14:tracePt t="312345" x="8115300" y="5086350"/>
          <p14:tracePt t="312361" x="8134350" y="5099050"/>
          <p14:tracePt t="312377" x="8140700" y="5105400"/>
          <p14:tracePt t="312394" x="8147050" y="5105400"/>
          <p14:tracePt t="312411" x="8153400" y="5111750"/>
          <p14:tracePt t="312427" x="8159750" y="5111750"/>
          <p14:tracePt t="312444" x="8166100" y="5111750"/>
          <p14:tracePt t="312477" x="8172450" y="5111750"/>
          <p14:tracePt t="312494" x="8178800" y="5111750"/>
          <p14:tracePt t="312511" x="8204200" y="5080000"/>
          <p14:tracePt t="312528" x="8223250" y="5048250"/>
          <p14:tracePt t="312544" x="8235950" y="5003800"/>
          <p14:tracePt t="312561" x="8242300" y="4959350"/>
          <p14:tracePt t="312563" x="8242300" y="4921250"/>
          <p14:tracePt t="312577" x="8242300" y="4902200"/>
          <p14:tracePt t="312595" x="8235950" y="4838700"/>
          <p14:tracePt t="312611" x="8235950" y="4819650"/>
          <p14:tracePt t="312627" x="8229600" y="4800600"/>
          <p14:tracePt t="312644" x="8223250" y="4775200"/>
          <p14:tracePt t="312662" x="8210550" y="4762500"/>
          <p14:tracePt t="312678" x="8197850" y="4756150"/>
          <p14:tracePt t="312696" x="8185150" y="4756150"/>
          <p14:tracePt t="312711" x="8153400" y="4756150"/>
          <p14:tracePt t="312727" x="8134350" y="4749800"/>
          <p14:tracePt t="312745" x="8108950" y="4749800"/>
          <p14:tracePt t="312761" x="8083550" y="4749800"/>
          <p14:tracePt t="312778" x="8045450" y="4756150"/>
          <p14:tracePt t="312794" x="8007350" y="4756150"/>
          <p14:tracePt t="312811" x="7981950" y="4756150"/>
          <p14:tracePt t="312828" x="7975600" y="4756150"/>
          <p14:tracePt t="312846" x="7962900" y="4762500"/>
          <p14:tracePt t="312862" x="7943850" y="4781550"/>
          <p14:tracePt t="312877" x="7924800" y="4806950"/>
          <p14:tracePt t="312894" x="7905750" y="4838700"/>
          <p14:tracePt t="312911" x="7886700" y="4870450"/>
          <p14:tracePt t="312928" x="7880350" y="4889500"/>
          <p14:tracePt t="312944" x="7880350" y="4914900"/>
          <p14:tracePt t="312961" x="7893050" y="4940300"/>
          <p14:tracePt t="312977" x="7918450" y="4972050"/>
          <p14:tracePt t="312995" x="7943850" y="4997450"/>
          <p14:tracePt t="313011" x="7962900" y="5022850"/>
          <p14:tracePt t="313028" x="7988300" y="5041900"/>
          <p14:tracePt t="313044" x="8001000" y="5048250"/>
          <p14:tracePt t="313061" x="8007350" y="5048250"/>
          <p14:tracePt t="313078" x="8013700" y="5048250"/>
          <p14:tracePt t="313094" x="8020050" y="5048250"/>
          <p14:tracePt t="313111" x="8026400" y="5048250"/>
          <p14:tracePt t="313128" x="8039100" y="5048250"/>
          <p14:tracePt t="313145" x="8058150" y="5041900"/>
          <p14:tracePt t="313161" x="8083550" y="5035550"/>
          <p14:tracePt t="313178" x="8115300" y="5016500"/>
          <p14:tracePt t="313194" x="8128000" y="5003800"/>
          <p14:tracePt t="313211" x="8140700" y="4984750"/>
          <p14:tracePt t="313228" x="8140700" y="4972050"/>
          <p14:tracePt t="313246" x="8140700" y="4959350"/>
          <p14:tracePt t="313262" x="8140700" y="4940300"/>
          <p14:tracePt t="313278" x="8140700" y="4921250"/>
          <p14:tracePt t="313295" x="8140700" y="4908550"/>
          <p14:tracePt t="313311" x="8134350" y="4895850"/>
          <p14:tracePt t="313329" x="8121650" y="4883150"/>
          <p14:tracePt t="313344" x="8102600" y="4870450"/>
          <p14:tracePt t="313361" x="8064500" y="4851400"/>
          <p14:tracePt t="313378" x="8020050" y="4832350"/>
          <p14:tracePt t="313395" x="7943850" y="4806950"/>
          <p14:tracePt t="313411" x="7899400" y="4800600"/>
          <p14:tracePt t="313428" x="7874000" y="4794250"/>
          <p14:tracePt t="313539" x="7867650" y="4794250"/>
          <p14:tracePt t="313548" x="7867650" y="4813300"/>
          <p14:tracePt t="313561" x="7854950" y="4838700"/>
          <p14:tracePt t="313580" x="7848600" y="4914900"/>
          <p14:tracePt t="313595" x="7848600" y="4972050"/>
          <p14:tracePt t="313612" x="7861300" y="5029200"/>
          <p14:tracePt t="313628" x="7880350" y="5086350"/>
          <p14:tracePt t="313645" x="7899400" y="5118100"/>
          <p14:tracePt t="313662" x="7931150" y="5143500"/>
          <p14:tracePt t="313678" x="7956550" y="5156200"/>
          <p14:tracePt t="313695" x="7975600" y="5156200"/>
          <p14:tracePt t="313712" x="8001000" y="5156200"/>
          <p14:tracePt t="313729" x="8051800" y="5143500"/>
          <p14:tracePt t="313745" x="8096250" y="5130800"/>
          <p14:tracePt t="313762" x="8159750" y="5099050"/>
          <p14:tracePt t="313778" x="8185150" y="5086350"/>
          <p14:tracePt t="313796" x="8242300" y="5029200"/>
          <p14:tracePt t="313812" x="8248650" y="5022850"/>
          <p14:tracePt t="313828" x="8286750" y="4959350"/>
          <p14:tracePt t="313845" x="8299450" y="4921250"/>
          <p14:tracePt t="313862" x="8305800" y="4895850"/>
          <p14:tracePt t="313879" x="8312150" y="4870450"/>
          <p14:tracePt t="313895" x="8312150" y="4845050"/>
          <p14:tracePt t="313912" x="8312150" y="4819650"/>
          <p14:tracePt t="313929" x="8299450" y="4787900"/>
          <p14:tracePt t="313946" x="8286750" y="4762500"/>
          <p14:tracePt t="313962" x="8267700" y="4737100"/>
          <p14:tracePt t="313978" x="8248650" y="4718050"/>
          <p14:tracePt t="313995" x="8216900" y="4699000"/>
          <p14:tracePt t="314012" x="8185150" y="4686300"/>
          <p14:tracePt t="314028" x="8153400" y="4679950"/>
          <p14:tracePt t="314045" x="8115300" y="4679950"/>
          <p14:tracePt t="314064" x="8096250" y="4679950"/>
          <p14:tracePt t="314078" x="8070850" y="4673600"/>
          <p14:tracePt t="314095" x="8058150" y="4673600"/>
          <p14:tracePt t="314112" x="8020050" y="4699000"/>
          <p14:tracePt t="314129" x="7994650" y="4730750"/>
          <p14:tracePt t="314145" x="7956550" y="4787900"/>
          <p14:tracePt t="314162" x="7937500" y="4832350"/>
          <p14:tracePt t="314179" x="7924800" y="4876800"/>
          <p14:tracePt t="314196" x="7924800" y="4908550"/>
          <p14:tracePt t="314212" x="7931150" y="4927600"/>
          <p14:tracePt t="314229" x="7943850" y="4946650"/>
          <p14:tracePt t="314245" x="7956550" y="4953000"/>
          <p14:tracePt t="314262" x="7956550" y="4959350"/>
          <p14:tracePt t="314295" x="7962900" y="4959350"/>
          <p14:tracePt t="314312" x="7975600" y="4965700"/>
          <p14:tracePt t="314329" x="8001000" y="4972050"/>
          <p14:tracePt t="314346" x="8045450" y="4972050"/>
          <p14:tracePt t="314363" x="8064500" y="4965700"/>
          <p14:tracePt t="314379" x="8083550" y="4959350"/>
          <p14:tracePt t="314396" x="8089900" y="4959350"/>
          <p14:tracePt t="314412" x="8102600" y="4946650"/>
          <p14:tracePt t="314429" x="8134350" y="4940300"/>
          <p14:tracePt t="314445" x="8159750" y="4927600"/>
          <p14:tracePt t="314463" x="8191500" y="4902200"/>
          <p14:tracePt t="314479" x="8210550" y="4876800"/>
          <p14:tracePt t="314495" x="8229600" y="4826000"/>
          <p14:tracePt t="314512" x="8242300" y="4781550"/>
          <p14:tracePt t="314530" x="8242300" y="4762500"/>
          <p14:tracePt t="314546" x="8242300" y="4730750"/>
          <p14:tracePt t="314563" x="8229600" y="4711700"/>
          <p14:tracePt t="314579" x="8210550" y="4699000"/>
          <p14:tracePt t="314597" x="8147050" y="4673600"/>
          <p14:tracePt t="314613" x="8102600" y="4667250"/>
          <p14:tracePt t="314629" x="8045450" y="4654550"/>
          <p14:tracePt t="314646" x="8020050" y="4654550"/>
          <p14:tracePt t="314662" x="8007350" y="4654550"/>
          <p14:tracePt t="314680" x="7994650" y="4673600"/>
          <p14:tracePt t="314697" x="7975600" y="4711700"/>
          <p14:tracePt t="314714" x="7956550" y="4762500"/>
          <p14:tracePt t="314729" x="7956550" y="4806950"/>
          <p14:tracePt t="314746" x="7956550" y="4864100"/>
          <p14:tracePt t="314763" x="7969250" y="4927600"/>
          <p14:tracePt t="314779" x="7988300" y="4972050"/>
          <p14:tracePt t="314797" x="8020050" y="5035550"/>
          <p14:tracePt t="314812" x="8051800" y="5086350"/>
          <p14:tracePt t="314829" x="8077200" y="5105400"/>
          <p14:tracePt t="314847" x="8115300" y="5118100"/>
          <p14:tracePt t="314863" x="8178800" y="5118100"/>
          <p14:tracePt t="314879" x="8210550" y="5105400"/>
          <p14:tracePt t="314896" x="8248650" y="5073650"/>
          <p14:tracePt t="314913" x="8274050" y="5048250"/>
          <p14:tracePt t="314930" x="8293100" y="5022850"/>
          <p14:tracePt t="314946" x="8305800" y="4972050"/>
          <p14:tracePt t="314963" x="8305800" y="4933950"/>
          <p14:tracePt t="314979" x="8299450" y="4895850"/>
          <p14:tracePt t="314997" x="8274050" y="4857750"/>
          <p14:tracePt t="315013" x="8229600" y="4806950"/>
          <p14:tracePt t="315029" x="8185150" y="4768850"/>
          <p14:tracePt t="315046" x="8134350" y="4749800"/>
          <p14:tracePt t="315063" x="8096250" y="4730750"/>
          <p14:tracePt t="315082" x="8058150" y="4724400"/>
          <p14:tracePt t="315096" x="8051800" y="4724400"/>
          <p14:tracePt t="315113" x="8039100" y="4724400"/>
          <p14:tracePt t="315129" x="8020050" y="4737100"/>
          <p14:tracePt t="315146" x="8001000" y="4756150"/>
          <p14:tracePt t="315163" x="7975600" y="4806950"/>
          <p14:tracePt t="315179" x="7969250" y="4876800"/>
          <p14:tracePt t="315197" x="7969250" y="4965700"/>
          <p14:tracePt t="315213" x="7975600" y="5022850"/>
          <p14:tracePt t="315229" x="7988300" y="5060950"/>
          <p14:tracePt t="315246" x="8013700" y="5092700"/>
          <p14:tracePt t="315264" x="8039100" y="5105400"/>
          <p14:tracePt t="315280" x="8077200" y="5124450"/>
          <p14:tracePt t="315296" x="8121650" y="5137150"/>
          <p14:tracePt t="315313" x="8159750" y="5143500"/>
          <p14:tracePt t="315331" x="8261350" y="5124450"/>
          <p14:tracePt t="315346" x="8274050" y="5118100"/>
          <p14:tracePt t="315363" x="8305800" y="5080000"/>
          <p14:tracePt t="315380" x="8318500" y="5022850"/>
          <p14:tracePt t="315397" x="8318500" y="4984750"/>
          <p14:tracePt t="315413" x="8318500" y="4921250"/>
          <p14:tracePt t="315430" x="8305800" y="4889500"/>
          <p14:tracePt t="315446" x="8286750" y="4845050"/>
          <p14:tracePt t="315463" x="8274050" y="4832350"/>
          <p14:tracePt t="315480" x="8255000" y="4819650"/>
          <p14:tracePt t="315496" x="8242300" y="4819650"/>
          <p14:tracePt t="315513" x="8210550" y="4813300"/>
          <p14:tracePt t="315530" x="8172450" y="4806950"/>
          <p14:tracePt t="315547" x="8147050" y="4806950"/>
          <p14:tracePt t="315552" x="8140700" y="4806950"/>
          <p14:tracePt t="315563" x="8134350" y="4800600"/>
          <p14:tracePt t="315613" x="8121650" y="4806950"/>
          <p14:tracePt t="315630" x="8096250" y="4813300"/>
          <p14:tracePt t="315647" x="8083550" y="4819650"/>
          <p14:tracePt t="315664" x="8077200" y="4826000"/>
          <p14:tracePt t="315680" x="8070850" y="4826000"/>
          <p14:tracePt t="315713" x="8058150" y="4838700"/>
          <p14:tracePt t="315732" x="8032750" y="4870450"/>
          <p14:tracePt t="315747" x="8001000" y="4908550"/>
          <p14:tracePt t="315763" x="7981950" y="4946650"/>
          <p14:tracePt t="315780" x="7975600" y="4978400"/>
          <p14:tracePt t="315797" x="7975600" y="5003800"/>
          <p14:tracePt t="315813" x="8007350" y="5060950"/>
          <p14:tracePt t="315830" x="8121650" y="5156200"/>
          <p14:tracePt t="315848" x="8172450" y="5200650"/>
          <p14:tracePt t="315863" x="8216900" y="5226050"/>
          <p14:tracePt t="315881" x="8274050" y="5232400"/>
          <p14:tracePt t="315897" x="8337550" y="5226050"/>
          <p14:tracePt t="315913" x="8388350" y="5200650"/>
          <p14:tracePt t="315930" x="8432800" y="5162550"/>
          <p14:tracePt t="315947" x="8458200" y="5118100"/>
          <p14:tracePt t="315963" x="8470900" y="5048250"/>
          <p14:tracePt t="315980" x="8470900" y="4991100"/>
          <p14:tracePt t="315997" x="8451850" y="4927600"/>
          <p14:tracePt t="316014" x="8420100" y="4870450"/>
          <p14:tracePt t="316030" x="8369300" y="4819650"/>
          <p14:tracePt t="316047" x="8280400" y="4762500"/>
          <p14:tracePt t="316064" x="8223250" y="4743450"/>
          <p14:tracePt t="316080" x="8178800" y="4737100"/>
          <p14:tracePt t="316097" x="8102600" y="4730750"/>
          <p14:tracePt t="316114" x="8077200" y="4730750"/>
          <p14:tracePt t="316131" x="8058150" y="4730750"/>
          <p14:tracePt t="316147" x="8032750" y="4756150"/>
          <p14:tracePt t="316164" x="8013700" y="4794250"/>
          <p14:tracePt t="316180" x="8001000" y="4838700"/>
          <p14:tracePt t="316198" x="8001000" y="4883150"/>
          <p14:tracePt t="316214" x="8045450" y="4972050"/>
          <p14:tracePt t="316230" x="8108950" y="5048250"/>
          <p14:tracePt t="316247" x="8166100" y="5099050"/>
          <p14:tracePt t="316264" x="8204200" y="5124450"/>
          <p14:tracePt t="316281" x="8267700" y="5130800"/>
          <p14:tracePt t="316297" x="8318500" y="5118100"/>
          <p14:tracePt t="316314" x="8369300" y="5080000"/>
          <p14:tracePt t="316330" x="8407400" y="5035550"/>
          <p14:tracePt t="316347" x="8432800" y="4972050"/>
          <p14:tracePt t="316364" x="8439150" y="4921250"/>
          <p14:tracePt t="316380" x="8420100" y="4889500"/>
          <p14:tracePt t="316398" x="8401050" y="4864100"/>
          <p14:tracePt t="316414" x="8388350" y="4857750"/>
          <p14:tracePt t="316430" x="8375650" y="4851400"/>
          <p14:tracePt t="316447" x="8350250" y="4851400"/>
          <p14:tracePt t="316464" x="8299450" y="4851400"/>
          <p14:tracePt t="316480" x="8255000" y="4857750"/>
          <p14:tracePt t="316497" x="8204200" y="4889500"/>
          <p14:tracePt t="316514" x="8166100" y="4933950"/>
          <p14:tracePt t="316515" x="8140700" y="4972050"/>
          <p14:tracePt t="316533" x="8115300" y="5029200"/>
          <p14:tracePt t="316547" x="8102600" y="5067300"/>
          <p14:tracePt t="316564" x="8102600" y="5124450"/>
          <p14:tracePt t="316581" x="8108950" y="5168900"/>
          <p14:tracePt t="316598" x="8128000" y="5226050"/>
          <p14:tracePt t="316614" x="8147050" y="5276850"/>
          <p14:tracePt t="316631" x="8166100" y="5314950"/>
          <p14:tracePt t="316647" x="8178800" y="5340350"/>
          <p14:tracePt t="316664" x="8191500" y="5365750"/>
          <p14:tracePt t="316681" x="8204200" y="5372100"/>
          <p14:tracePt t="316697" x="8210550" y="5378450"/>
          <p14:tracePt t="316714" x="8223250" y="5378450"/>
          <p14:tracePt t="316731" x="8235950" y="5378450"/>
          <p14:tracePt t="316747" x="8267700" y="5365750"/>
          <p14:tracePt t="316749" x="8299450" y="5346700"/>
          <p14:tracePt t="316764" x="8312150" y="5334000"/>
          <p14:tracePt t="316781" x="8362950" y="5270500"/>
          <p14:tracePt t="316798" x="8382000" y="5251450"/>
          <p14:tracePt t="316836" x="8388350" y="5245100"/>
          <p14:tracePt t="316883" x="8394700" y="5245100"/>
          <p14:tracePt t="316890" x="8394700" y="5238750"/>
          <p14:tracePt t="316898" x="8413750" y="5226050"/>
          <p14:tracePt t="316914" x="8464550" y="5181600"/>
          <p14:tracePt t="316932" x="8509000" y="5111750"/>
          <p14:tracePt t="316948" x="8528050" y="5035550"/>
          <p14:tracePt t="316964" x="8528050" y="4972050"/>
          <p14:tracePt t="316981" x="8528050" y="4908550"/>
          <p14:tracePt t="316998" x="8515350" y="4870450"/>
          <p14:tracePt t="317014" x="8509000" y="4845050"/>
          <p14:tracePt t="317031" x="8509000" y="4800600"/>
          <p14:tracePt t="317048" x="8509000" y="4762500"/>
          <p14:tracePt t="317064" x="8509000" y="4705350"/>
          <p14:tracePt t="317082" x="8502650" y="4622800"/>
          <p14:tracePt t="317098" x="8483600" y="4476750"/>
          <p14:tracePt t="317114" x="8483600" y="4368800"/>
          <p14:tracePt t="317131" x="8483600" y="4298950"/>
          <p14:tracePt t="317148" x="8477250" y="4222750"/>
          <p14:tracePt t="317165" x="8477250" y="4178300"/>
          <p14:tracePt t="317181" x="8477250" y="4140200"/>
          <p14:tracePt t="317199" x="8470900" y="4108450"/>
          <p14:tracePt t="317216" x="8470900" y="4089400"/>
          <p14:tracePt t="317231" x="8470900" y="4070350"/>
          <p14:tracePt t="317248" x="8464550" y="4051300"/>
          <p14:tracePt t="317265" x="8464550" y="4032250"/>
          <p14:tracePt t="317281" x="8464550" y="4019550"/>
          <p14:tracePt t="317315" x="8464550" y="4013200"/>
          <p14:tracePt t="317348" x="8464550" y="4006850"/>
          <p14:tracePt t="317365" x="8464550" y="3994150"/>
          <p14:tracePt t="317381" x="8458200" y="3975100"/>
          <p14:tracePt t="317399" x="8458200" y="3943350"/>
          <p14:tracePt t="317415" x="8458200" y="3924300"/>
          <p14:tracePt t="317418" x="8458200" y="3898900"/>
          <p14:tracePt t="317432" x="8458200" y="3873500"/>
          <p14:tracePt t="317448" x="8458200" y="3867150"/>
          <p14:tracePt t="317465" x="8451850" y="3829050"/>
          <p14:tracePt t="317483" x="8451850" y="3816350"/>
          <p14:tracePt t="317498" x="8451850" y="3810000"/>
          <p14:tracePt t="317532" x="8451850" y="3803650"/>
          <p14:tracePt t="317548" x="8451850" y="3797300"/>
          <p14:tracePt t="317565" x="8451850" y="3790950"/>
          <p14:tracePt t="317616" x="8451850" y="3803650"/>
          <p14:tracePt t="317631" x="8451850" y="3854450"/>
          <p14:tracePt t="317648" x="8445500" y="3943350"/>
          <p14:tracePt t="317665" x="8413750" y="4044950"/>
          <p14:tracePt t="317682" x="8369300" y="4165600"/>
          <p14:tracePt t="317699" x="8343900" y="4286250"/>
          <p14:tracePt t="317717" x="8331200" y="4432300"/>
          <p14:tracePt t="317732" x="8324850" y="4527550"/>
          <p14:tracePt t="317748" x="8324850" y="4610100"/>
          <p14:tracePt t="317767" x="8331200" y="4718050"/>
          <p14:tracePt t="317782" x="8337550" y="4737100"/>
          <p14:tracePt t="317799" x="8343900" y="4762500"/>
          <p14:tracePt t="317815" x="8356600" y="4768850"/>
          <p14:tracePt t="317817" x="8362950" y="4768850"/>
          <p14:tracePt t="317833" x="8369300" y="4762500"/>
          <p14:tracePt t="317849" x="8394700" y="4711700"/>
          <p14:tracePt t="317865" x="8407400" y="4622800"/>
          <p14:tracePt t="317882" x="8407400" y="4495800"/>
          <p14:tracePt t="317898" x="8401050" y="4311650"/>
          <p14:tracePt t="317917" x="8401050" y="4165600"/>
          <p14:tracePt t="317932" x="8432800" y="3987800"/>
          <p14:tracePt t="317948" x="8483600" y="3854450"/>
          <p14:tracePt t="317967" x="8553450" y="3733800"/>
          <p14:tracePt t="317982" x="8616950" y="3651250"/>
          <p14:tracePt t="317999" x="8667750" y="3575050"/>
          <p14:tracePt t="318017" x="8699500" y="3517900"/>
          <p14:tracePt t="318033" x="8699500" y="3505200"/>
          <p14:tracePt t="318048" x="8705850" y="3505200"/>
          <p14:tracePt t="318171" x="8705850" y="3511550"/>
          <p14:tracePt t="318179" x="8705850" y="3530600"/>
          <p14:tracePt t="318187" x="8705850" y="3556000"/>
          <p14:tracePt t="318199" x="8699500" y="3587750"/>
          <p14:tracePt t="318216" x="8686800" y="3676650"/>
          <p14:tracePt t="318233" x="8667750" y="3797300"/>
          <p14:tracePt t="318250" x="8629650" y="3981450"/>
          <p14:tracePt t="318265" x="8591550" y="4159250"/>
          <p14:tracePt t="318267" x="8572500" y="4260850"/>
          <p14:tracePt t="318282" x="8547100" y="4362450"/>
          <p14:tracePt t="318283" x="8534400" y="4425950"/>
          <p14:tracePt t="318300" x="8515350" y="4603750"/>
          <p14:tracePt t="318315" x="8509000" y="4699000"/>
          <p14:tracePt t="318333" x="8509000" y="4749800"/>
          <p14:tracePt t="318349" x="8509000" y="4762500"/>
          <p14:tracePt t="318366" x="8515350" y="4768850"/>
          <p14:tracePt t="318596" x="8515350" y="4762500"/>
          <p14:tracePt t="318601" x="8515350" y="4756150"/>
          <p14:tracePt t="318616" x="8509000" y="4749800"/>
          <p14:tracePt t="320058" x="8502650" y="4743450"/>
          <p14:tracePt t="320066" x="8496300" y="4730750"/>
          <p14:tracePt t="320074" x="8470900" y="4705350"/>
          <p14:tracePt t="320084" x="8439150" y="4673600"/>
          <p14:tracePt t="320101" x="8382000" y="4616450"/>
          <p14:tracePt t="320117" x="8356600" y="4591050"/>
          <p14:tracePt t="320134" x="8350250" y="4584700"/>
          <p14:tracePt t="320151" x="8343900" y="4572000"/>
          <p14:tracePt t="320153" x="8343900" y="4559300"/>
          <p14:tracePt t="320167" x="8337550" y="4546600"/>
          <p14:tracePt t="320184" x="8312150" y="4502150"/>
          <p14:tracePt t="320201" x="8299450" y="4464050"/>
          <p14:tracePt t="320217" x="8280400" y="4425950"/>
          <p14:tracePt t="320234" x="8274050" y="4400550"/>
          <p14:tracePt t="320301" x="8280400" y="4400550"/>
          <p14:tracePt t="320317" x="8299450" y="4400550"/>
          <p14:tracePt t="320335" x="8362950" y="4394200"/>
          <p14:tracePt t="320351" x="8420100" y="4381500"/>
          <p14:tracePt t="320367" x="8458200" y="4375150"/>
          <p14:tracePt t="320384" x="8470900" y="4375150"/>
          <p14:tracePt t="320402" x="8489950" y="4368800"/>
          <p14:tracePt t="320417" x="8502650" y="4362450"/>
          <p14:tracePt t="320523" x="8502650" y="4356100"/>
          <p14:tracePt t="320531" x="8502650" y="4349750"/>
          <p14:tracePt t="320550" x="8496300" y="4349750"/>
          <p14:tracePt t="320567" x="8489950" y="4343400"/>
          <p14:tracePt t="320584" x="8477250" y="4337050"/>
          <p14:tracePt t="320601" x="8445500" y="4318000"/>
          <p14:tracePt t="320617" x="8420100" y="4292600"/>
          <p14:tracePt t="320635" x="8394700" y="4241800"/>
          <p14:tracePt t="320651" x="8388350" y="4222750"/>
          <p14:tracePt t="320668" x="8375650" y="4184650"/>
          <p14:tracePt t="320684" x="8375650" y="4159250"/>
          <p14:tracePt t="320685" x="8375650" y="4152900"/>
          <p14:tracePt t="320701" x="8375650" y="4133850"/>
          <p14:tracePt t="320801" x="8369300" y="4133850"/>
          <p14:tracePt t="320869" x="8362950" y="4133850"/>
          <p14:tracePt t="320885" x="8350250" y="4133850"/>
          <p14:tracePt t="320901" x="8293100" y="4133850"/>
          <p14:tracePt t="323540" x="8248650" y="4133850"/>
          <p14:tracePt t="323553" x="8102600" y="4083050"/>
          <p14:tracePt t="323571" x="7918450" y="3937000"/>
          <p14:tracePt t="323587" x="7759700" y="3759200"/>
          <p14:tracePt t="323605" x="7620000" y="3606800"/>
          <p14:tracePt t="323620" x="7499350" y="3505200"/>
          <p14:tracePt t="323637" x="7461250" y="3479800"/>
          <p14:tracePt t="323653" x="7454900" y="3479800"/>
          <p14:tracePt t="323703" x="7429500" y="3479800"/>
          <p14:tracePt t="323720" x="7397750" y="3479800"/>
          <p14:tracePt t="323737" x="7334250" y="3454400"/>
          <p14:tracePt t="323754" x="7239000" y="3422650"/>
          <p14:tracePt t="323770" x="7137400" y="3390900"/>
          <p14:tracePt t="323787" x="7048500" y="3371850"/>
          <p14:tracePt t="323804" x="6972300" y="3359150"/>
          <p14:tracePt t="323820" x="6915150" y="3352800"/>
          <p14:tracePt t="323837" x="6845300" y="3340100"/>
          <p14:tracePt t="323854" x="6788150" y="3321050"/>
          <p14:tracePt t="323871" x="6699250" y="3302000"/>
          <p14:tracePt t="323887" x="6616700" y="3289300"/>
          <p14:tracePt t="323903" x="6578600" y="3289300"/>
          <p14:tracePt t="323920" x="6534150" y="3282950"/>
          <p14:tracePt t="323937" x="6489700" y="3276600"/>
          <p14:tracePt t="323953" x="6394450" y="3257550"/>
          <p14:tracePt t="323970" x="6248400" y="3225800"/>
          <p14:tracePt t="323987" x="6076950" y="3194050"/>
          <p14:tracePt t="324004" x="5822950" y="3136900"/>
          <p14:tracePt t="324020" x="5537200" y="3079750"/>
          <p14:tracePt t="324037" x="5314950" y="3022600"/>
          <p14:tracePt t="324055" x="4927600" y="2940050"/>
          <p14:tracePt t="324071" x="4813300" y="2914650"/>
          <p14:tracePt t="324087" x="4635500" y="2882900"/>
          <p14:tracePt t="324088" x="4584700" y="2876550"/>
          <p14:tracePt t="324104" x="4508500" y="2870200"/>
          <p14:tracePt t="324105" x="4451350" y="2870200"/>
          <p14:tracePt t="324120" x="4400550" y="2870200"/>
          <p14:tracePt t="324121" x="4292600" y="2870200"/>
          <p14:tracePt t="324137" x="4121150" y="2882900"/>
          <p14:tracePt t="324153" x="3835400" y="2914650"/>
          <p14:tracePt t="324170" x="3600450" y="2946400"/>
          <p14:tracePt t="324187" x="3340100" y="3003550"/>
          <p14:tracePt t="324204" x="3168650" y="3073400"/>
          <p14:tracePt t="324220" x="3060700" y="3149600"/>
          <p14:tracePt t="324237" x="2959100" y="3257550"/>
          <p14:tracePt t="324254" x="2819400" y="3371850"/>
          <p14:tracePt t="324270" x="2673350" y="3473450"/>
          <p14:tracePt t="324287" x="2571750" y="3549650"/>
          <p14:tracePt t="324304" x="2482850" y="3638550"/>
          <p14:tracePt t="324320" x="2451100" y="3702050"/>
          <p14:tracePt t="324338" x="2451100" y="3708400"/>
          <p14:tracePt t="324371" x="2457450" y="3695700"/>
          <p14:tracePt t="324387" x="2495550" y="3657600"/>
          <p14:tracePt t="324405" x="2520950" y="3625850"/>
          <p14:tracePt t="324420" x="2533650" y="3606800"/>
          <p14:tracePt t="324437" x="2533650" y="3600450"/>
          <p14:tracePt t="324454" x="2540000" y="3600450"/>
          <p14:tracePt t="324471" x="2552700" y="3581400"/>
          <p14:tracePt t="324487" x="2590800" y="3549650"/>
          <p14:tracePt t="324504" x="2641600" y="3511550"/>
          <p14:tracePt t="324521" x="2692400" y="3460750"/>
          <p14:tracePt t="324538" x="2724150" y="3422650"/>
          <p14:tracePt t="324554" x="2743200" y="3384550"/>
          <p14:tracePt t="324571" x="2755900" y="3352800"/>
          <p14:tracePt t="324588" x="2762250" y="3321050"/>
          <p14:tracePt t="324604" x="2768600" y="3282950"/>
          <p14:tracePt t="324621" x="2768600" y="3251200"/>
          <p14:tracePt t="324638" x="2768600" y="3232150"/>
          <p14:tracePt t="324654" x="2774950" y="3206750"/>
          <p14:tracePt t="324671" x="2774950" y="3187700"/>
          <p14:tracePt t="324687" x="2781300" y="3168650"/>
          <p14:tracePt t="324705" x="2781300" y="3149600"/>
          <p14:tracePt t="324721" x="2774950" y="3136900"/>
          <p14:tracePt t="324737" x="2768600" y="3130550"/>
          <p14:tracePt t="324754" x="2749550" y="3098800"/>
          <p14:tracePt t="324771" x="2724150" y="3067050"/>
          <p14:tracePt t="324788" x="2692400" y="3035300"/>
          <p14:tracePt t="324805" x="2667000" y="3022600"/>
          <p14:tracePt t="324855" x="2667000" y="3016250"/>
          <p14:tracePt t="324871" x="2660650" y="3009900"/>
          <p14:tracePt t="324887" x="2654300" y="3009900"/>
          <p14:tracePt t="325210" x="2654300" y="3003550"/>
          <p14:tracePt t="325227" x="2660650" y="3003550"/>
          <p14:tracePt t="325234" x="2660650" y="2997200"/>
          <p14:tracePt t="325243" x="2667000" y="2990850"/>
          <p14:tracePt t="325257" x="2660650" y="2984500"/>
          <p14:tracePt t="325273" x="2641600" y="2984500"/>
          <p14:tracePt t="325289" x="2603500" y="2978150"/>
          <p14:tracePt t="325305" x="2565400" y="2965450"/>
          <p14:tracePt t="325321" x="2533650" y="2940050"/>
          <p14:tracePt t="325340" x="2514600" y="2908300"/>
          <p14:tracePt t="325355" x="2495550" y="2870200"/>
          <p14:tracePt t="325371" x="2476500" y="2825750"/>
          <p14:tracePt t="325389" x="2432050" y="2787650"/>
          <p14:tracePt t="325405" x="2349500" y="2781300"/>
          <p14:tracePt t="325421" x="2254250" y="2768600"/>
          <p14:tracePt t="325438" x="2159000" y="2686050"/>
          <p14:tracePt t="325455" x="2076450" y="2527300"/>
          <p14:tracePt t="325472" x="2051050" y="2413000"/>
          <p14:tracePt t="326104" x="2051050" y="2400300"/>
          <p14:tracePt t="326111" x="2044700" y="2381250"/>
          <p14:tracePt t="326122" x="2038350" y="2362200"/>
          <p14:tracePt t="326141" x="2032000" y="2317750"/>
          <p14:tracePt t="326155" x="2032000" y="2273300"/>
          <p14:tracePt t="326172" x="2038350" y="2247900"/>
          <p14:tracePt t="326190" x="2063750" y="2203450"/>
          <p14:tracePt t="326205" x="2082800" y="2171700"/>
          <p14:tracePt t="326223" x="2101850" y="2114550"/>
          <p14:tracePt t="326239" x="2108200" y="2089150"/>
          <p14:tracePt t="326256" x="2146300" y="2025650"/>
          <p14:tracePt t="326273" x="2178050" y="1981200"/>
          <p14:tracePt t="326289" x="2197100" y="1962150"/>
          <p14:tracePt t="326305" x="2216150" y="1949450"/>
          <p14:tracePt t="326322" x="2235200" y="1924050"/>
          <p14:tracePt t="326339" x="2260600" y="1898650"/>
          <p14:tracePt t="326356" x="2311400" y="1847850"/>
          <p14:tracePt t="326372" x="2381250" y="1790700"/>
          <p14:tracePt t="326389" x="2425700" y="1765300"/>
          <p14:tracePt t="326407" x="2457450" y="1746250"/>
          <p14:tracePt t="326422" x="2482850" y="1739900"/>
          <p14:tracePt t="326439" x="2501900" y="1739900"/>
          <p14:tracePt t="326440" x="2508250" y="1739900"/>
          <p14:tracePt t="326456" x="2533650" y="1752600"/>
          <p14:tracePt t="326474" x="2578100" y="1816100"/>
          <p14:tracePt t="326489" x="2597150" y="1930400"/>
          <p14:tracePt t="326506" x="2597150" y="2051050"/>
          <p14:tracePt t="326525" x="2584450" y="2159000"/>
          <p14:tracePt t="326539" x="2559050" y="2286000"/>
          <p14:tracePt t="326556" x="2540000" y="2362200"/>
          <p14:tracePt t="326572" x="2527300" y="2413000"/>
          <p14:tracePt t="326590" x="2527300" y="2419350"/>
          <p14:tracePt t="326644" x="2520950" y="2419350"/>
          <p14:tracePt t="326660" x="2514600" y="2419350"/>
          <p14:tracePt t="326667" x="2508250" y="2419350"/>
          <p14:tracePt t="328531" x="2508250" y="2413000"/>
          <p14:tracePt t="328544" x="2508250" y="2400300"/>
          <p14:tracePt t="328559" x="2508250" y="2393950"/>
          <p14:tracePt t="328576" x="2520950" y="2368550"/>
          <p14:tracePt t="328592" x="2533650" y="2349500"/>
          <p14:tracePt t="328609" x="2578100" y="2298700"/>
          <p14:tracePt t="328625" x="2603500" y="2273300"/>
          <p14:tracePt t="328641" x="2616200" y="2260600"/>
          <p14:tracePt t="328705" x="2622550" y="2260600"/>
          <p14:tracePt t="328724" x="2622550" y="2266950"/>
          <p14:tracePt t="328741" x="2628900" y="2266950"/>
          <p14:tracePt t="328757" x="2635250" y="2266950"/>
          <p14:tracePt t="328774" x="2654300" y="2260600"/>
          <p14:tracePt t="328791" x="2679700" y="2235200"/>
          <p14:tracePt t="328793" x="2686050" y="2228850"/>
          <p14:tracePt t="328808" x="2705100" y="2216150"/>
          <p14:tracePt t="328809" x="2711450" y="2203450"/>
          <p14:tracePt t="328826" x="2730500" y="2184400"/>
          <p14:tracePt t="328843" x="2743200" y="2159000"/>
          <p14:tracePt t="328860" x="2749550" y="2146300"/>
          <p14:tracePt t="328874" x="2755900" y="2133600"/>
          <p14:tracePt t="328891" x="2762250" y="2120900"/>
          <p14:tracePt t="329003" x="2762250" y="2127250"/>
          <p14:tracePt t="329012" x="2762250" y="2133600"/>
          <p14:tracePt t="329027" x="2762250" y="2139950"/>
          <p14:tracePt t="329041" x="2762250" y="2146300"/>
          <p14:tracePt t="329059" x="2755900" y="2178050"/>
          <p14:tracePt t="329075" x="2736850" y="2216150"/>
          <p14:tracePt t="329091" x="2711450" y="2254250"/>
          <p14:tracePt t="329108" x="2667000" y="2286000"/>
          <p14:tracePt t="329125" x="2635250" y="2311400"/>
          <p14:tracePt t="329143" x="2609850" y="2330450"/>
          <p14:tracePt t="329158" x="2597150" y="2336800"/>
          <p14:tracePt t="329175" x="2590800" y="2336800"/>
          <p14:tracePt t="329278" x="2590800" y="2343150"/>
          <p14:tracePt t="329302" x="2584450" y="2343150"/>
          <p14:tracePt t="329331" x="2578100" y="2349500"/>
          <p14:tracePt t="329342" x="2578100" y="2355850"/>
          <p14:tracePt t="329358" x="2571750" y="2362200"/>
          <p14:tracePt t="329392" x="2571750" y="2374900"/>
          <p14:tracePt t="329408" x="2571750" y="2381250"/>
          <p14:tracePt t="329568" x="2578100" y="2381250"/>
          <p14:tracePt t="329576" x="2584450" y="2381250"/>
          <p14:tracePt t="329592" x="2603500" y="2381250"/>
          <p14:tracePt t="329609" x="2616200" y="2374900"/>
          <p14:tracePt t="329625" x="2635250" y="2362200"/>
          <p14:tracePt t="329642" x="2660650" y="2349500"/>
          <p14:tracePt t="329658" x="2686050" y="2330450"/>
          <p14:tracePt t="329676" x="2698750" y="2324100"/>
          <p14:tracePt t="329692" x="2711450" y="2311400"/>
          <p14:tracePt t="329708" x="2724150" y="2305050"/>
          <p14:tracePt t="329726" x="2730500" y="2298700"/>
          <p14:tracePt t="329742" x="2730500" y="2292350"/>
          <p14:tracePt t="329758" x="2736850" y="2292350"/>
          <p14:tracePt t="329842" x="2749550" y="2298700"/>
          <p14:tracePt t="329849" x="2774950" y="2330450"/>
          <p14:tracePt t="329859" x="2806700" y="2374900"/>
          <p14:tracePt t="329876" x="2863850" y="2444750"/>
          <p14:tracePt t="329892" x="2921000" y="2501900"/>
          <p14:tracePt t="329909" x="2959100" y="2540000"/>
          <p14:tracePt t="329925" x="3003550" y="2552700"/>
          <p14:tracePt t="329942" x="3041650" y="2559050"/>
          <p14:tracePt t="329959" x="3086100" y="2546350"/>
          <p14:tracePt t="329975" x="3130550" y="2520950"/>
          <p14:tracePt t="329992" x="3168650" y="2495550"/>
          <p14:tracePt t="330012" x="3206750" y="2463800"/>
          <p14:tracePt t="330068" x="3206750" y="2457450"/>
          <p14:tracePt t="330092" x="3213100" y="2451100"/>
          <p14:tracePt t="330109" x="3219450" y="2444750"/>
          <p14:tracePt t="330128" x="3232150" y="2432050"/>
          <p14:tracePt t="330142" x="3238500" y="2419350"/>
          <p14:tracePt t="330159" x="3244850" y="2406650"/>
          <p14:tracePt t="330175" x="3251200" y="2387600"/>
          <p14:tracePt t="330192" x="3263900" y="2368550"/>
          <p14:tracePt t="330209" x="3270250" y="2349500"/>
          <p14:tracePt t="330214" x="3276600" y="2336800"/>
          <p14:tracePt t="330225" x="3276600" y="2330450"/>
          <p14:tracePt t="330243" x="3295650" y="2292350"/>
          <p14:tracePt t="330259" x="3302000" y="2279650"/>
          <p14:tracePt t="330275" x="3308350" y="2266950"/>
          <p14:tracePt t="330292" x="3314700" y="2260600"/>
          <p14:tracePt t="330309" x="3314700" y="2254250"/>
          <p14:tracePt t="330493" x="3314700" y="2260600"/>
          <p14:tracePt t="330501" x="3314700" y="2266950"/>
          <p14:tracePt t="330511" x="3321050" y="2279650"/>
          <p14:tracePt t="330526" x="3390900" y="2317750"/>
          <p14:tracePt t="330544" x="3473450" y="2362200"/>
          <p14:tracePt t="330559" x="3505200" y="2374900"/>
          <p14:tracePt t="330576" x="3511550" y="2374900"/>
          <p14:tracePt t="330593" x="3511550" y="2368550"/>
          <p14:tracePt t="330609" x="3511550" y="2343150"/>
          <p14:tracePt t="330626" x="3511550" y="2330450"/>
          <p14:tracePt t="330659" x="3511550" y="2324100"/>
          <p14:tracePt t="331050" x="3505200" y="2324100"/>
          <p14:tracePt t="331058" x="3498850" y="2330450"/>
          <p14:tracePt t="331077" x="3409950" y="2349500"/>
          <p14:tracePt t="331094" x="3251200" y="2368550"/>
          <p14:tracePt t="331110" x="2965450" y="2362200"/>
          <p14:tracePt t="331126" x="2667000" y="2336800"/>
          <p14:tracePt t="331144" x="2419350" y="2305050"/>
          <p14:tracePt t="331160" x="2197100" y="2266950"/>
          <p14:tracePt t="331176" x="2038350" y="2235200"/>
          <p14:tracePt t="331193" x="2000250" y="2228850"/>
          <p14:tracePt t="331194" x="1993900" y="2228850"/>
          <p14:tracePt t="331251" x="1987550" y="2228850"/>
          <p14:tracePt t="331260" x="1981200" y="2235200"/>
          <p14:tracePt t="331276" x="1968500" y="2247900"/>
          <p14:tracePt t="331293" x="1962150" y="2254250"/>
          <p14:tracePt t="331357" x="1968500" y="2254250"/>
          <p14:tracePt t="331362" x="1974850" y="2254250"/>
          <p14:tracePt t="331376" x="2000250" y="2247900"/>
          <p14:tracePt t="331396" x="2070100" y="2228850"/>
          <p14:tracePt t="331410" x="2095500" y="2216150"/>
          <p14:tracePt t="331428" x="2120900" y="2209800"/>
          <p14:tracePt t="331463" x="2127250" y="2209800"/>
          <p14:tracePt t="331493" x="2127250" y="2203450"/>
          <p14:tracePt t="331526" x="2139950" y="2203450"/>
          <p14:tracePt t="331544" x="2165350" y="2203450"/>
          <p14:tracePt t="331560" x="2203450" y="2203450"/>
          <p14:tracePt t="331577" x="2247900" y="2209800"/>
          <p14:tracePt t="331593" x="2279650" y="2216150"/>
          <p14:tracePt t="331610" x="2292350" y="2216150"/>
          <p14:tracePt t="331627" x="2292350" y="2222500"/>
          <p14:tracePt t="331643" x="2298700" y="2222500"/>
          <p14:tracePt t="331677" x="2298700" y="2228850"/>
          <p14:tracePt t="331693" x="2305050" y="2228850"/>
          <p14:tracePt t="331710" x="2311400" y="2228850"/>
          <p14:tracePt t="331727" x="2324100" y="2235200"/>
          <p14:tracePt t="331744" x="2336800" y="2235200"/>
          <p14:tracePt t="331760" x="2349500" y="2235200"/>
          <p14:tracePt t="331777" x="2368550" y="2241550"/>
          <p14:tracePt t="331794" x="2413000" y="2241550"/>
          <p14:tracePt t="331796" x="2432050" y="2241550"/>
          <p14:tracePt t="331811" x="2540000" y="2254250"/>
          <p14:tracePt t="331827" x="2616200" y="2260600"/>
          <p14:tracePt t="331843" x="2654300" y="2260600"/>
          <p14:tracePt t="331860" x="2667000" y="2254250"/>
          <p14:tracePt t="331877" x="2698750" y="2228850"/>
          <p14:tracePt t="331893" x="2736850" y="2209800"/>
          <p14:tracePt t="331910" x="2768600" y="2197100"/>
          <p14:tracePt t="331927" x="2794000" y="2197100"/>
          <p14:tracePt t="331944" x="2800350" y="2197100"/>
          <p14:tracePt t="331960" x="2806700" y="2203450"/>
          <p14:tracePt t="331977" x="2813050" y="2209800"/>
          <p14:tracePt t="331994" x="2819400" y="2216150"/>
          <p14:tracePt t="332011" x="2825750" y="2222500"/>
          <p14:tracePt t="332027" x="2832100" y="2228850"/>
          <p14:tracePt t="332044" x="2838450" y="2228850"/>
          <p14:tracePt t="332061" x="2857500" y="2228850"/>
          <p14:tracePt t="332077" x="2882900" y="2228850"/>
          <p14:tracePt t="332094" x="2914650" y="2228850"/>
          <p14:tracePt t="332110" x="2984500" y="2235200"/>
          <p14:tracePt t="332128" x="3060700" y="2247900"/>
          <p14:tracePt t="332144" x="3149600" y="2266950"/>
          <p14:tracePt t="332160" x="3206750" y="2273300"/>
          <p14:tracePt t="332177" x="3263900" y="2279650"/>
          <p14:tracePt t="332194" x="3289300" y="2279650"/>
          <p14:tracePt t="332210" x="3302000" y="2279650"/>
          <p14:tracePt t="332255" x="3295650" y="2279650"/>
          <p14:tracePt t="332262" x="3289300" y="2279650"/>
          <p14:tracePt t="332278" x="3257550" y="2286000"/>
          <p14:tracePt t="332295" x="3124200" y="2311400"/>
          <p14:tracePt t="332310" x="3035300" y="2324100"/>
          <p14:tracePt t="332327" x="2952750" y="2324100"/>
          <p14:tracePt t="332344" x="2876550" y="2317750"/>
          <p14:tracePt t="332361" x="2781300" y="2298700"/>
          <p14:tracePt t="332377" x="2673350" y="2279650"/>
          <p14:tracePt t="332394" x="2508250" y="2279650"/>
          <p14:tracePt t="332413" x="2336800" y="2279650"/>
          <p14:tracePt t="332427" x="2120900" y="2273300"/>
          <p14:tracePt t="332444" x="1841500" y="2247900"/>
          <p14:tracePt t="332461" x="1612900" y="2216150"/>
          <p14:tracePt t="332477" x="1428750" y="2184400"/>
          <p14:tracePt t="332495" x="1276350" y="2159000"/>
          <p14:tracePt t="332512" x="1200150" y="2146300"/>
          <p14:tracePt t="332528" x="1085850" y="2146300"/>
          <p14:tracePt t="332545" x="927100" y="2159000"/>
          <p14:tracePt t="332561" x="768350" y="2178050"/>
          <p14:tracePt t="332577" x="666750" y="2203450"/>
          <p14:tracePt t="332594" x="641350" y="2209800"/>
          <p14:tracePt t="332650" x="641350" y="2216150"/>
          <p14:tracePt t="332657" x="641350" y="2222500"/>
          <p14:tracePt t="332666" x="641350" y="2235200"/>
          <p14:tracePt t="332678" x="635000" y="2254250"/>
          <p14:tracePt t="332694" x="628650" y="2286000"/>
          <p14:tracePt t="332711" x="628650" y="2324100"/>
          <p14:tracePt t="332728" x="635000" y="2355850"/>
          <p14:tracePt t="332729" x="641350" y="2368550"/>
          <p14:tracePt t="332745" x="679450" y="2413000"/>
          <p14:tracePt t="332761" x="742950" y="2457450"/>
          <p14:tracePt t="332777" x="787400" y="2482850"/>
          <p14:tracePt t="332794" x="850900" y="2520950"/>
          <p14:tracePt t="332811" x="895350" y="2540000"/>
          <p14:tracePt t="332828" x="920750" y="2546350"/>
          <p14:tracePt t="332844" x="958850" y="2552700"/>
          <p14:tracePt t="332863" x="990600" y="2552700"/>
          <p14:tracePt t="332877" x="1022350" y="2552700"/>
          <p14:tracePt t="332894" x="1054100" y="2540000"/>
          <p14:tracePt t="332911" x="1079500" y="2540000"/>
          <p14:tracePt t="332928" x="1104900" y="2540000"/>
          <p14:tracePt t="332945" x="1123950" y="2540000"/>
          <p14:tracePt t="332961" x="1130300" y="2540000"/>
          <p14:tracePt t="333029" x="1136650" y="2540000"/>
          <p14:tracePt t="333043" x="1143000" y="2533650"/>
          <p14:tracePt t="333061" x="1149350" y="2527300"/>
          <p14:tracePt t="333080" x="1155700" y="2520950"/>
          <p14:tracePt t="333094" x="1162050" y="2514600"/>
          <p14:tracePt t="333111" x="1174750" y="2514600"/>
          <p14:tracePt t="333128" x="1181100" y="2508250"/>
          <p14:tracePt t="333145" x="1193800" y="2501900"/>
          <p14:tracePt t="333161" x="1200150" y="2495550"/>
          <p14:tracePt t="333178" x="1212850" y="2489200"/>
          <p14:tracePt t="333194" x="1225550" y="2482850"/>
          <p14:tracePt t="333212" x="1238250" y="2470150"/>
          <p14:tracePt t="333404" x="1238250" y="2476500"/>
          <p14:tracePt t="333412" x="1238250" y="2482850"/>
          <p14:tracePt t="333429" x="1231900" y="2482850"/>
          <p14:tracePt t="333561" x="1231900" y="2489200"/>
          <p14:tracePt t="333584" x="1225550" y="2495550"/>
          <p14:tracePt t="333591" x="1225550" y="2501900"/>
          <p14:tracePt t="333611" x="1219200" y="2508250"/>
          <p14:tracePt t="333628" x="1219200" y="2514600"/>
          <p14:tracePt t="333645" x="1212850" y="2514600"/>
          <p14:tracePt t="333662" x="1212850" y="2520950"/>
          <p14:tracePt t="334088" x="1219200" y="2520950"/>
          <p14:tracePt t="334276" x="1225550" y="2520950"/>
          <p14:tracePt t="334282" x="1231900" y="2520950"/>
          <p14:tracePt t="334297" x="1276350" y="2533650"/>
          <p14:tracePt t="334313" x="1327150" y="2546350"/>
          <p14:tracePt t="334329" x="1352550" y="2559050"/>
          <p14:tracePt t="334346" x="1365250" y="2565400"/>
          <p14:tracePt t="334363" x="1377950" y="2571750"/>
          <p14:tracePt t="334379" x="1390650" y="2578100"/>
          <p14:tracePt t="334396" x="1403350" y="2584450"/>
          <p14:tracePt t="334413" x="1422400" y="2597150"/>
          <p14:tracePt t="334429" x="1454150" y="2616200"/>
          <p14:tracePt t="334446" x="1485900" y="2635250"/>
          <p14:tracePt t="334463" x="1511300" y="2654300"/>
          <p14:tracePt t="334480" x="1524000" y="2667000"/>
          <p14:tracePt t="334497" x="1530350" y="2679700"/>
          <p14:tracePt t="334568" x="1536700" y="2679700"/>
          <p14:tracePt t="334584" x="1536700" y="2686050"/>
          <p14:tracePt t="334596" x="1543050" y="2692400"/>
          <p14:tracePt t="334612" x="1549400" y="2705100"/>
          <p14:tracePt t="334629" x="1555750" y="2711450"/>
          <p14:tracePt t="334631" x="1555750" y="2717800"/>
          <p14:tracePt t="334647" x="1562100" y="2724150"/>
          <p14:tracePt t="334662" x="1568450" y="2736850"/>
          <p14:tracePt t="334680" x="1574800" y="2755900"/>
          <p14:tracePt t="334696" x="1574800" y="2774950"/>
          <p14:tracePt t="334712" x="1568450" y="2800350"/>
          <p14:tracePt t="334729" x="1562100" y="2825750"/>
          <p14:tracePt t="334746" x="1549400" y="2857500"/>
          <p14:tracePt t="334762" x="1543050" y="2882900"/>
          <p14:tracePt t="334779" x="1536700" y="2901950"/>
          <p14:tracePt t="334797" x="1530350" y="2914650"/>
          <p14:tracePt t="334812" x="1517650" y="2933700"/>
          <p14:tracePt t="334829" x="1498600" y="2965450"/>
          <p14:tracePt t="334846" x="1485900" y="2984500"/>
          <p14:tracePt t="334863" x="1460500" y="3003550"/>
          <p14:tracePt t="334879" x="1447800" y="3016250"/>
          <p14:tracePt t="334897" x="1428750" y="3022600"/>
          <p14:tracePt t="334912" x="1397000" y="3022600"/>
          <p14:tracePt t="334930" x="1339850" y="3009900"/>
          <p14:tracePt t="334946" x="1295400" y="3003550"/>
          <p14:tracePt t="334963" x="1250950" y="2984500"/>
          <p14:tracePt t="334981" x="1219200" y="2971800"/>
          <p14:tracePt t="334997" x="1200150" y="2959100"/>
          <p14:tracePt t="335013" x="1181100" y="2946400"/>
          <p14:tracePt t="335029" x="1149350" y="2933700"/>
          <p14:tracePt t="335046" x="1098550" y="2921000"/>
          <p14:tracePt t="335065" x="1028700" y="2914650"/>
          <p14:tracePt t="335080" x="933450" y="2914650"/>
          <p14:tracePt t="335097" x="889000" y="2921000"/>
          <p14:tracePt t="335113" x="876300" y="2927350"/>
          <p14:tracePt t="335129" x="857250" y="2933700"/>
          <p14:tracePt t="335148" x="806450" y="2946400"/>
          <p14:tracePt t="335163" x="781050" y="2959100"/>
          <p14:tracePt t="335179" x="768350" y="2971800"/>
          <p14:tracePt t="335230" x="768350" y="2978150"/>
          <p14:tracePt t="335247" x="774700" y="2990850"/>
          <p14:tracePt t="335263" x="793750" y="3016250"/>
          <p14:tracePt t="335280" x="819150" y="3041650"/>
          <p14:tracePt t="335296" x="844550" y="3067050"/>
          <p14:tracePt t="335313" x="863600" y="3086100"/>
          <p14:tracePt t="335330" x="889000" y="3105150"/>
          <p14:tracePt t="335346" x="901700" y="3111500"/>
          <p14:tracePt t="335363" x="927100" y="3117850"/>
          <p14:tracePt t="335380" x="958850" y="3117850"/>
          <p14:tracePt t="335397" x="990600" y="3117850"/>
          <p14:tracePt t="335413" x="1035050" y="3117850"/>
          <p14:tracePt t="335430" x="1079500" y="3117850"/>
          <p14:tracePt t="335446" x="1143000" y="3117850"/>
          <p14:tracePt t="335463" x="1187450" y="3111500"/>
          <p14:tracePt t="335480" x="1263650" y="3092450"/>
          <p14:tracePt t="335496" x="1301750" y="3073400"/>
          <p14:tracePt t="335513" x="1314450" y="3060700"/>
          <p14:tracePt t="335530" x="1327150" y="3048000"/>
          <p14:tracePt t="335547" x="1333500" y="3035300"/>
          <p14:tracePt t="335563" x="1339850" y="3022600"/>
          <p14:tracePt t="335580" x="1346200" y="3003550"/>
          <p14:tracePt t="335597" x="1346200" y="2978150"/>
          <p14:tracePt t="335613" x="1352550" y="2927350"/>
          <p14:tracePt t="335630" x="1346200" y="2882900"/>
          <p14:tracePt t="335647" x="1333500" y="2851150"/>
          <p14:tracePt t="335664" x="1320800" y="2819400"/>
          <p14:tracePt t="335680" x="1301750" y="2800350"/>
          <p14:tracePt t="335696" x="1282700" y="2774950"/>
          <p14:tracePt t="335713" x="1276350" y="2762250"/>
          <p14:tracePt t="335731" x="1250950" y="2755900"/>
          <p14:tracePt t="335747" x="1219200" y="2749550"/>
          <p14:tracePt t="335763" x="1181100" y="2743200"/>
          <p14:tracePt t="335780" x="1123950" y="2743200"/>
          <p14:tracePt t="335797" x="1085850" y="2743200"/>
          <p14:tracePt t="335813" x="1047750" y="2736850"/>
          <p14:tracePt t="335830" x="1028700" y="2736850"/>
          <p14:tracePt t="335847" x="1016000" y="2736850"/>
          <p14:tracePt t="335864" x="1003300" y="2736850"/>
          <p14:tracePt t="335881" x="958850" y="2736850"/>
          <p14:tracePt t="335897" x="901700" y="2736850"/>
          <p14:tracePt t="335914" x="857250" y="2743200"/>
          <p14:tracePt t="335930" x="812800" y="2749550"/>
          <p14:tracePt t="335949" x="787400" y="2755900"/>
          <p14:tracePt t="335980" x="781050" y="2768600"/>
          <p14:tracePt t="335999" x="774700" y="2800350"/>
          <p14:tracePt t="336013" x="768350" y="2851150"/>
          <p14:tracePt t="336030" x="768350" y="2889250"/>
          <p14:tracePt t="336047" x="774700" y="2927350"/>
          <p14:tracePt t="336064" x="793750" y="2959100"/>
          <p14:tracePt t="336080" x="819150" y="2990850"/>
          <p14:tracePt t="336097" x="831850" y="3003550"/>
          <p14:tracePt t="336114" x="838200" y="3003550"/>
          <p14:tracePt t="336131" x="844550" y="3003550"/>
          <p14:tracePt t="336147" x="844550" y="3009900"/>
          <p14:tracePt t="336149" x="850900" y="3009900"/>
          <p14:tracePt t="336164" x="869950" y="3009900"/>
          <p14:tracePt t="336180" x="895350" y="3016250"/>
          <p14:tracePt t="336199" x="946150" y="3028950"/>
          <p14:tracePt t="336214" x="1016000" y="3048000"/>
          <p14:tracePt t="336230" x="1060450" y="3060700"/>
          <p14:tracePt t="336247" x="1123950" y="3067050"/>
          <p14:tracePt t="336264" x="1155700" y="3067050"/>
          <p14:tracePt t="336282" x="1181100" y="3067050"/>
          <p14:tracePt t="336297" x="1187450" y="3067050"/>
          <p14:tracePt t="336352" x="1193800" y="3067050"/>
          <p14:tracePt t="336364" x="1200150" y="3067050"/>
          <p14:tracePt t="336380" x="1225550" y="3060700"/>
          <p14:tracePt t="336400" x="1263650" y="3048000"/>
          <p14:tracePt t="336415" x="1289050" y="3028950"/>
          <p14:tracePt t="336432" x="1320800" y="3009900"/>
          <p14:tracePt t="336447" x="1333500" y="2990850"/>
          <p14:tracePt t="336464" x="1339850" y="2984500"/>
          <p14:tracePt t="336565" x="1346200" y="2984500"/>
          <p14:tracePt t="336573" x="1346200" y="2978150"/>
          <p14:tracePt t="336582" x="1346200" y="2971800"/>
          <p14:tracePt t="336598" x="1346200" y="2959100"/>
          <p14:tracePt t="336641" x="1333500" y="2965450"/>
          <p14:tracePt t="336650" x="1327150" y="2971800"/>
          <p14:tracePt t="336665" x="1295400" y="2990850"/>
          <p14:tracePt t="336681" x="1219200" y="3054350"/>
          <p14:tracePt t="336698" x="1206500" y="3060700"/>
          <p14:tracePt t="336731" x="1206500" y="3048000"/>
          <p14:tracePt t="336748" x="1231900" y="3016250"/>
          <p14:tracePt t="336765" x="1276350" y="2952750"/>
          <p14:tracePt t="336783" x="1295400" y="2927350"/>
          <p14:tracePt t="336798" x="1301750" y="2921000"/>
          <p14:tracePt t="336831" x="1301750" y="2927350"/>
          <p14:tracePt t="336848" x="1308100" y="2940050"/>
          <p14:tracePt t="336865" x="1308100" y="2959100"/>
          <p14:tracePt t="336881" x="1308100" y="2978150"/>
          <p14:tracePt t="336898" x="1308100" y="3003550"/>
          <p14:tracePt t="336914" x="1301750" y="3022600"/>
          <p14:tracePt t="336932" x="1295400" y="3035300"/>
          <p14:tracePt t="337045" x="1295400" y="3041650"/>
          <p14:tracePt t="337051" x="1295400" y="3048000"/>
          <p14:tracePt t="337065" x="1295400" y="3054350"/>
          <p14:tracePt t="337083" x="1314450" y="3073400"/>
          <p14:tracePt t="337098" x="1327150" y="3079750"/>
          <p14:tracePt t="337115" x="1333500" y="3086100"/>
          <p14:tracePt t="337254" x="1339850" y="3086100"/>
          <p14:tracePt t="337266" x="1346200" y="3086100"/>
          <p14:tracePt t="337281" x="1397000" y="3079750"/>
          <p14:tracePt t="337298" x="1466850" y="3073400"/>
          <p14:tracePt t="337315" x="1536700" y="3079750"/>
          <p14:tracePt t="337332" x="1600200" y="3111500"/>
          <p14:tracePt t="337350" x="1676400" y="3168650"/>
          <p14:tracePt t="337365" x="1701800" y="3194050"/>
          <p14:tracePt t="337382" x="1746250" y="3225800"/>
          <p14:tracePt t="337400" x="1797050" y="3232150"/>
          <p14:tracePt t="337416" x="1841500" y="3232150"/>
          <p14:tracePt t="337431" x="1866900" y="3232150"/>
          <p14:tracePt t="337448" x="1892300" y="3219450"/>
          <p14:tracePt t="337465" x="1911350" y="3200400"/>
          <p14:tracePt t="337482" x="1930400" y="3181350"/>
          <p14:tracePt t="337498" x="1936750" y="3175000"/>
          <p14:tracePt t="337642" x="1936750" y="3168650"/>
          <p14:tracePt t="337648" x="1936750" y="3162300"/>
          <p14:tracePt t="337665" x="1930400" y="3149600"/>
          <p14:tracePt t="337682" x="1924050" y="3130550"/>
          <p14:tracePt t="337699" x="1924050" y="3098800"/>
          <p14:tracePt t="337716" x="1936750" y="3067050"/>
          <p14:tracePt t="337733" x="1943100" y="3048000"/>
          <p14:tracePt t="337749" x="1962150" y="3016250"/>
          <p14:tracePt t="337765" x="2012950" y="2997200"/>
          <p14:tracePt t="337782" x="2057400" y="2984500"/>
          <p14:tracePt t="337799" x="2070100" y="2978150"/>
          <p14:tracePt t="337855" x="2076450" y="2978150"/>
          <p14:tracePt t="337952" x="2082800" y="2978150"/>
          <p14:tracePt t="337960" x="2089150" y="2978150"/>
          <p14:tracePt t="337968" x="2101850" y="2978150"/>
          <p14:tracePt t="337983" x="2120900" y="2978150"/>
          <p14:tracePt t="337999" x="2133600" y="2984500"/>
          <p14:tracePt t="338015" x="2139950" y="2984500"/>
          <p14:tracePt t="338032" x="2146300" y="2990850"/>
          <p14:tracePt t="338082" x="2152650" y="2997200"/>
          <p14:tracePt t="338099" x="2171700" y="3022600"/>
          <p14:tracePt t="338115" x="2184400" y="3041650"/>
          <p14:tracePt t="338132" x="2197100" y="3073400"/>
          <p14:tracePt t="338149" x="2209800" y="3092450"/>
          <p14:tracePt t="338165" x="2222500" y="3105150"/>
          <p14:tracePt t="338182" x="2222500" y="3111500"/>
          <p14:tracePt t="338265" x="2222500" y="3105150"/>
          <p14:tracePt t="338282" x="2222500" y="3098800"/>
          <p14:tracePt t="338299" x="2228850" y="3086100"/>
          <p14:tracePt t="338315" x="2228850" y="3073400"/>
          <p14:tracePt t="338333" x="2228850" y="3060700"/>
          <p14:tracePt t="338349" x="2228850" y="3048000"/>
          <p14:tracePt t="338366" x="2228850" y="3041650"/>
          <p14:tracePt t="338415" x="2228850" y="3035300"/>
          <p14:tracePt t="338595" x="2228850" y="3041650"/>
          <p14:tracePt t="338601" x="2228850" y="3048000"/>
          <p14:tracePt t="338616" x="2228850" y="3060700"/>
          <p14:tracePt t="338633" x="2228850" y="3073400"/>
          <p14:tracePt t="338650" x="2235200" y="3079750"/>
          <p14:tracePt t="338666" x="2235200" y="3086100"/>
          <p14:tracePt t="338765" x="2235200" y="3092450"/>
          <p14:tracePt t="338771" x="2228850" y="3092450"/>
          <p14:tracePt t="338783" x="2228850" y="3098800"/>
          <p14:tracePt t="338800" x="2216150" y="3098800"/>
          <p14:tracePt t="338816" x="2203450" y="3105150"/>
          <p14:tracePt t="338833" x="2197100" y="3105150"/>
          <p14:tracePt t="338849" x="2197100" y="3111500"/>
          <p14:tracePt t="338902" x="2190750" y="3111500"/>
          <p14:tracePt t="338930" x="2184400" y="3111500"/>
          <p14:tracePt t="338935" x="2171700" y="3111500"/>
          <p14:tracePt t="338949" x="2159000" y="3111500"/>
          <p14:tracePt t="338966" x="2146300" y="3111500"/>
          <p14:tracePt t="338983" x="2133600" y="3117850"/>
          <p14:tracePt t="339107" x="2139950" y="3117850"/>
          <p14:tracePt t="339116" x="2146300" y="3117850"/>
          <p14:tracePt t="339133" x="2184400" y="3105150"/>
          <p14:tracePt t="339150" x="2222500" y="3092450"/>
          <p14:tracePt t="339166" x="2266950" y="3073400"/>
          <p14:tracePt t="339183" x="2305050" y="3060700"/>
          <p14:tracePt t="339200" x="2330450" y="3048000"/>
          <p14:tracePt t="339216" x="2349500" y="3041650"/>
          <p14:tracePt t="339233" x="2368550" y="3041650"/>
          <p14:tracePt t="339250" x="2374900" y="3035300"/>
          <p14:tracePt t="339267" x="2387600" y="3035300"/>
          <p14:tracePt t="339283" x="2393950" y="3035300"/>
          <p14:tracePt t="339300" x="2400300" y="3028950"/>
          <p14:tracePt t="339318" x="2413000" y="3028950"/>
          <p14:tracePt t="339334" x="2432050" y="3028950"/>
          <p14:tracePt t="339350" x="2457450" y="3035300"/>
          <p14:tracePt t="339366" x="2495550" y="3041650"/>
          <p14:tracePt t="339383" x="2533650" y="3054350"/>
          <p14:tracePt t="339400" x="2571750" y="3060700"/>
          <p14:tracePt t="339416" x="2603500" y="3060700"/>
          <p14:tracePt t="339433" x="2628900" y="3060700"/>
          <p14:tracePt t="339450" x="2654300" y="3054350"/>
          <p14:tracePt t="339466" x="2673350" y="3048000"/>
          <p14:tracePt t="339484" x="2686050" y="3035300"/>
          <p14:tracePt t="339516" x="2692400" y="3028950"/>
          <p14:tracePt t="339534" x="2692400" y="3016250"/>
          <p14:tracePt t="339550" x="2692400" y="2997200"/>
          <p14:tracePt t="339566" x="2692400" y="2978150"/>
          <p14:tracePt t="339583" x="2679700" y="2946400"/>
          <p14:tracePt t="339600" x="2660650" y="2921000"/>
          <p14:tracePt t="339616" x="2647950" y="2889250"/>
          <p14:tracePt t="339633" x="2622550" y="2844800"/>
          <p14:tracePt t="339650" x="2603500" y="2813050"/>
          <p14:tracePt t="339667" x="2597150" y="2800350"/>
          <p14:tracePt t="339683" x="2590800" y="2787650"/>
          <p14:tracePt t="339700" x="2578100" y="2774950"/>
          <p14:tracePt t="339717" x="2565400" y="2768600"/>
          <p14:tracePt t="339736" x="2540000" y="2749550"/>
          <p14:tracePt t="339751" x="2501900" y="2736850"/>
          <p14:tracePt t="339767" x="2470150" y="2730500"/>
          <p14:tracePt t="339783" x="2432050" y="2717800"/>
          <p14:tracePt t="339801" x="2393950" y="2711450"/>
          <p14:tracePt t="339817" x="2362200" y="2705100"/>
          <p14:tracePt t="339833" x="2330450" y="2698750"/>
          <p14:tracePt t="339852" x="2292350" y="2698750"/>
          <p14:tracePt t="339867" x="2279650" y="2698750"/>
          <p14:tracePt t="339883" x="2247900" y="2698750"/>
          <p14:tracePt t="339900" x="2197100" y="2705100"/>
          <p14:tracePt t="339917" x="2120900" y="2724150"/>
          <p14:tracePt t="339936" x="2025650" y="2755900"/>
          <p14:tracePt t="339950" x="2006600" y="2768600"/>
          <p14:tracePt t="339967" x="1968500" y="2781300"/>
          <p14:tracePt t="339984" x="1955800" y="2794000"/>
          <p14:tracePt t="340001" x="1943100" y="2838450"/>
          <p14:tracePt t="340018" x="1943100" y="2863850"/>
          <p14:tracePt t="340033" x="1962150" y="2921000"/>
          <p14:tracePt t="340050" x="1981200" y="2952750"/>
          <p14:tracePt t="340067" x="2006600" y="2997200"/>
          <p14:tracePt t="340084" x="2038350" y="3048000"/>
          <p14:tracePt t="340100" x="2057400" y="3086100"/>
          <p14:tracePt t="340117" x="2076450" y="3105150"/>
          <p14:tracePt t="340137" x="2108200" y="3136900"/>
          <p14:tracePt t="340151" x="2127250" y="3143250"/>
          <p14:tracePt t="340167" x="2171700" y="3155950"/>
          <p14:tracePt t="340185" x="2260600" y="3162300"/>
          <p14:tracePt t="340203" x="2317750" y="3162300"/>
          <p14:tracePt t="340217" x="2374900" y="3143250"/>
          <p14:tracePt t="340235" x="2387600" y="3136900"/>
          <p14:tracePt t="340307" x="2387600" y="3130550"/>
          <p14:tracePt t="340323" x="2387600" y="3124200"/>
          <p14:tracePt t="340335" x="2387600" y="3117850"/>
          <p14:tracePt t="340350" x="2387600" y="3098800"/>
          <p14:tracePt t="340367" x="2387600" y="3028950"/>
          <p14:tracePt t="340384" x="2387600" y="2940050"/>
          <p14:tracePt t="340401" x="2381250" y="2832100"/>
          <p14:tracePt t="340417" x="2387600" y="2686050"/>
          <p14:tracePt t="340435" x="2406650" y="2571750"/>
          <p14:tracePt t="340450" x="2425700" y="2501900"/>
          <p14:tracePt t="340468" x="2444750" y="2463800"/>
          <p14:tracePt t="340484" x="2463800" y="2406650"/>
          <p14:tracePt t="340501" x="2476500" y="2374900"/>
          <p14:tracePt t="340517" x="2495550" y="2336800"/>
          <p14:tracePt t="340535" x="2508250" y="2317750"/>
          <p14:tracePt t="340551" x="2533650" y="2298700"/>
          <p14:tracePt t="340567" x="2546350" y="2286000"/>
          <p14:tracePt t="340584" x="2565400" y="2279650"/>
          <p14:tracePt t="340601" x="2578100" y="2273300"/>
          <p14:tracePt t="340618" x="2603500" y="2266950"/>
          <p14:tracePt t="340634" x="2628900" y="2266950"/>
          <p14:tracePt t="340651" x="2667000" y="2254250"/>
          <p14:tracePt t="340668" x="2698750" y="2228850"/>
          <p14:tracePt t="340684" x="2730500" y="2203450"/>
          <p14:tracePt t="340701" x="2749550" y="2171700"/>
          <p14:tracePt t="340717" x="2755900" y="2159000"/>
          <p14:tracePt t="340775" x="2755900" y="2165350"/>
          <p14:tracePt t="340784" x="2755900" y="2171700"/>
          <p14:tracePt t="340803" x="2755900" y="2190750"/>
          <p14:tracePt t="340818" x="2755900" y="2209800"/>
          <p14:tracePt t="340834" x="2755900" y="2222500"/>
          <p14:tracePt t="340868" x="2755900" y="2228850"/>
          <p14:tracePt t="340884" x="2768600" y="2241550"/>
          <p14:tracePt t="340901" x="2800350" y="2266950"/>
          <p14:tracePt t="340918" x="2838450" y="2292350"/>
          <p14:tracePt t="340919" x="2851150" y="2298700"/>
          <p14:tracePt t="340935" x="2882900" y="2311400"/>
          <p14:tracePt t="340951" x="2908300" y="2317750"/>
          <p14:tracePt t="340968" x="2921000" y="2317750"/>
          <p14:tracePt t="340984" x="2933700" y="2317750"/>
          <p14:tracePt t="341002" x="2965450" y="2311400"/>
          <p14:tracePt t="341018" x="2997200" y="2286000"/>
          <p14:tracePt t="341034" x="3016250" y="2254250"/>
          <p14:tracePt t="341051" x="3028950" y="2216150"/>
          <p14:tracePt t="341068" x="3028950" y="2184400"/>
          <p14:tracePt t="341086" x="3028950" y="2165350"/>
          <p14:tracePt t="341101" x="3016250" y="2139950"/>
          <p14:tracePt t="341118" x="2990850" y="2120900"/>
          <p14:tracePt t="341135" x="2965450" y="2101850"/>
          <p14:tracePt t="341151" x="2933700" y="2082800"/>
          <p14:tracePt t="341153" x="2927350" y="2076450"/>
          <p14:tracePt t="341169" x="2901950" y="2063750"/>
          <p14:tracePt t="341184" x="2870200" y="2044700"/>
          <p14:tracePt t="341202" x="2844800" y="2032000"/>
          <p14:tracePt t="341218" x="2825750" y="2019300"/>
          <p14:tracePt t="341235" x="2806700" y="2012950"/>
          <p14:tracePt t="341251" x="2781300" y="2000250"/>
          <p14:tracePt t="341269" x="2762250" y="2000250"/>
          <p14:tracePt t="341285" x="2730500" y="2000250"/>
          <p14:tracePt t="341301" x="2705100" y="2000250"/>
          <p14:tracePt t="341318" x="2686050" y="2006600"/>
          <p14:tracePt t="341335" x="2654300" y="2032000"/>
          <p14:tracePt t="341351" x="2628900" y="2076450"/>
          <p14:tracePt t="341368" x="2603500" y="2146300"/>
          <p14:tracePt t="341385" x="2597150" y="2216150"/>
          <p14:tracePt t="341402" x="2597150" y="2273300"/>
          <p14:tracePt t="341419" x="2597150" y="2292350"/>
          <p14:tracePt t="341436" x="2603500" y="2298700"/>
          <p14:tracePt t="341451" x="2622550" y="2298700"/>
          <p14:tracePt t="341469" x="2647950" y="2305050"/>
          <p14:tracePt t="341485" x="2705100" y="2317750"/>
          <p14:tracePt t="341501" x="2762250" y="2336800"/>
          <p14:tracePt t="341518" x="2806700" y="2349500"/>
          <p14:tracePt t="341536" x="2838450" y="2355850"/>
          <p14:tracePt t="341551" x="2889250" y="2362200"/>
          <p14:tracePt t="341568" x="2927350" y="2355850"/>
          <p14:tracePt t="341585" x="2978150" y="2336800"/>
          <p14:tracePt t="341602" x="3009900" y="2311400"/>
          <p14:tracePt t="341618" x="3035300" y="2292350"/>
          <p14:tracePt t="341635" x="3048000" y="2273300"/>
          <p14:tracePt t="341652" x="3048000" y="2266950"/>
          <p14:tracePt t="341685" x="3041650" y="2266950"/>
          <p14:tracePt t="341702" x="2990850" y="2254250"/>
          <p14:tracePt t="341720" x="2952750" y="2247900"/>
          <p14:tracePt t="341736" x="2927350" y="2241550"/>
          <p14:tracePt t="341752" x="2914650" y="2235200"/>
          <p14:tracePt t="341768" x="2895600" y="2222500"/>
          <p14:tracePt t="341785" x="2870200" y="2209800"/>
          <p14:tracePt t="341802" x="2838450" y="2184400"/>
          <p14:tracePt t="341818" x="2819400" y="2165350"/>
          <p14:tracePt t="341835" x="2813050" y="2159000"/>
          <p14:tracePt t="341869" x="2806700" y="2159000"/>
          <p14:tracePt t="341902" x="2794000" y="2146300"/>
          <p14:tracePt t="341918" x="2787650" y="2139950"/>
          <p14:tracePt t="341936" x="2768600" y="2127250"/>
          <p14:tracePt t="341952" x="2749550" y="2120900"/>
          <p14:tracePt t="341968" x="2724150" y="2108200"/>
          <p14:tracePt t="341987" x="2698750" y="2095500"/>
          <p14:tracePt t="342003" x="2686050" y="2089150"/>
          <p14:tracePt t="342019" x="2679700" y="2089150"/>
          <p14:tracePt t="342037" x="2673350" y="2089150"/>
          <p14:tracePt t="342052" x="2660650" y="2089150"/>
          <p14:tracePt t="342069" x="2628900" y="2089150"/>
          <p14:tracePt t="342087" x="2584450" y="2101850"/>
          <p14:tracePt t="342103" x="2559050" y="2114550"/>
          <p14:tracePt t="342119" x="2533650" y="2133600"/>
          <p14:tracePt t="342136" x="2508250" y="2152650"/>
          <p14:tracePt t="342152" x="2482850" y="2197100"/>
          <p14:tracePt t="342169" x="2470150" y="2235200"/>
          <p14:tracePt t="342186" x="2457450" y="2273300"/>
          <p14:tracePt t="342203" x="2444750" y="2343150"/>
          <p14:tracePt t="342219" x="2438400" y="2387600"/>
          <p14:tracePt t="342236" x="2438400" y="2419350"/>
          <p14:tracePt t="342252" x="2444750" y="2451100"/>
          <p14:tracePt t="342270" x="2457450" y="2463800"/>
          <p14:tracePt t="342285" x="2463800" y="2476500"/>
          <p14:tracePt t="342302" x="2476500" y="2482850"/>
          <p14:tracePt t="342319" x="2489200" y="2489200"/>
          <p14:tracePt t="342336" x="2508250" y="2495550"/>
          <p14:tracePt t="342353" x="2552700" y="2514600"/>
          <p14:tracePt t="342370" x="2603500" y="2527300"/>
          <p14:tracePt t="342385" x="2692400" y="2533650"/>
          <p14:tracePt t="342403" x="2787650" y="2533650"/>
          <p14:tracePt t="342419" x="2851150" y="2520950"/>
          <p14:tracePt t="342436" x="2895600" y="2501900"/>
          <p14:tracePt t="342452" x="2933700" y="2476500"/>
          <p14:tracePt t="342470" x="2952750" y="2457450"/>
          <p14:tracePt t="342486" x="2959100" y="2438400"/>
          <p14:tracePt t="342502" x="2959100" y="2419350"/>
          <p14:tracePt t="342519" x="2959100" y="2393950"/>
          <p14:tracePt t="342537" x="2959100" y="2362200"/>
          <p14:tracePt t="342552" x="2959100" y="2324100"/>
          <p14:tracePt t="342569" x="2959100" y="2273300"/>
          <p14:tracePt t="342586" x="2952750" y="2228850"/>
          <p14:tracePt t="342587" x="2952750" y="2216150"/>
          <p14:tracePt t="342603" x="2946400" y="2184400"/>
          <p14:tracePt t="342619" x="2921000" y="2133600"/>
          <p14:tracePt t="342636" x="2908300" y="2120900"/>
          <p14:tracePt t="342652" x="2882900" y="2101850"/>
          <p14:tracePt t="342670" x="2870200" y="2095500"/>
          <p14:tracePt t="342686" x="2844800" y="2089150"/>
          <p14:tracePt t="342702" x="2825750" y="2089150"/>
          <p14:tracePt t="342719" x="2800350" y="2082800"/>
          <p14:tracePt t="342736" x="2781300" y="2082800"/>
          <p14:tracePt t="342752" x="2762250" y="2082800"/>
          <p14:tracePt t="342769" x="2743200" y="2076450"/>
          <p14:tracePt t="342787" x="2730500" y="2076450"/>
          <p14:tracePt t="342803" x="2724150" y="2076450"/>
          <p14:tracePt t="342819" x="2717800" y="2076450"/>
          <p14:tracePt t="342821" x="2711450" y="2076450"/>
          <p14:tracePt t="342837" x="2705100" y="2076450"/>
          <p14:tracePt t="342852" x="2698750" y="2076450"/>
          <p14:tracePt t="342949" x="2698750" y="2082800"/>
          <p14:tracePt t="342974" x="2692400" y="2082800"/>
          <p14:tracePt t="342988" x="2686050" y="2089150"/>
          <p14:tracePt t="343003" x="2686050" y="2095500"/>
          <p14:tracePt t="343019" x="2673350" y="2101850"/>
          <p14:tracePt t="343036" x="2667000" y="2108200"/>
          <p14:tracePt t="343053" x="2660650" y="2108200"/>
          <p14:tracePt t="343086" x="2660650" y="2114550"/>
          <p14:tracePt t="343151" x="2660650" y="2108200"/>
          <p14:tracePt t="343170" x="2660650" y="2095500"/>
          <p14:tracePt t="343186" x="2660650" y="2089150"/>
          <p14:tracePt t="343203" x="2667000" y="2076450"/>
          <p14:tracePt t="343220" x="2705100" y="2051050"/>
          <p14:tracePt t="343236" x="2743200" y="2032000"/>
          <p14:tracePt t="343253" x="2768600" y="2032000"/>
          <p14:tracePt t="343270" x="2781300" y="2032000"/>
          <p14:tracePt t="343287" x="2787650" y="2044700"/>
          <p14:tracePt t="343305" x="2794000" y="2095500"/>
          <p14:tracePt t="343320" x="2794000" y="2139950"/>
          <p14:tracePt t="343337" x="2787650" y="2184400"/>
          <p14:tracePt t="343353" x="2774950" y="2222500"/>
          <p14:tracePt t="343370" x="2774950" y="2235200"/>
          <p14:tracePt t="343421" x="2774950" y="2228850"/>
          <p14:tracePt t="343438" x="2774950" y="2222500"/>
          <p14:tracePt t="343453" x="2774950" y="2216150"/>
          <p14:tracePt t="343748" x="2768600" y="2216150"/>
          <p14:tracePt t="343771" x="2755900" y="2222500"/>
          <p14:tracePt t="344240" x="2755900" y="2228850"/>
          <p14:tracePt t="344255" x="2743200" y="2235200"/>
          <p14:tracePt t="344271" x="2736850" y="2241550"/>
          <p14:tracePt t="344557" x="2736850" y="2254250"/>
          <p14:tracePt t="344566" x="2736850" y="2279650"/>
          <p14:tracePt t="344576" x="2724150" y="2336800"/>
          <p14:tracePt t="344588" x="2711450" y="2413000"/>
          <p14:tracePt t="344605" x="2641600" y="2647950"/>
          <p14:tracePt t="344621" x="2609850" y="2794000"/>
          <p14:tracePt t="344638" x="2603500" y="2940050"/>
          <p14:tracePt t="344655" x="2622550" y="3022600"/>
          <p14:tracePt t="344671" x="2654300" y="3067050"/>
          <p14:tracePt t="344687" x="2679700" y="3092450"/>
          <p14:tracePt t="344704" x="2698750" y="3098800"/>
          <p14:tracePt t="344721" x="2730500" y="3117850"/>
          <p14:tracePt t="344738" x="2768600" y="3143250"/>
          <p14:tracePt t="344754" x="2825750" y="3175000"/>
          <p14:tracePt t="344771" x="2882900" y="3194050"/>
          <p14:tracePt t="344787" x="2946400" y="3206750"/>
          <p14:tracePt t="344805" x="3003550" y="3206750"/>
          <p14:tracePt t="344821" x="3117850" y="3200400"/>
          <p14:tracePt t="344838" x="3238500" y="3200400"/>
          <p14:tracePt t="344856" x="3390900" y="3206750"/>
          <p14:tracePt t="344871" x="3441700" y="3213100"/>
          <p14:tracePt t="344888" x="3467100" y="3219450"/>
          <p14:tracePt t="344904" x="3479800" y="3219450"/>
          <p14:tracePt t="344921" x="3492500" y="3225800"/>
          <p14:tracePt t="344938" x="3517900" y="3213100"/>
          <p14:tracePt t="344954" x="3543300" y="3187700"/>
          <p14:tracePt t="344971" x="3575050" y="3143250"/>
          <p14:tracePt t="344989" x="3587750" y="3117850"/>
          <p14:tracePt t="345004" x="3600450" y="3098800"/>
          <p14:tracePt t="345021" x="3600450" y="3079750"/>
          <p14:tracePt t="345038" x="3600450" y="3060700"/>
          <p14:tracePt t="345072" x="3594100" y="3054350"/>
          <p14:tracePt t="345088" x="3556000" y="3016250"/>
          <p14:tracePt t="345104" x="3543300" y="2997200"/>
          <p14:tracePt t="345105" x="3517900" y="2965450"/>
          <p14:tracePt t="345121" x="3492500" y="2927350"/>
          <p14:tracePt t="345139" x="3467100" y="2895600"/>
          <p14:tracePt t="345171" x="3467100" y="2901950"/>
          <p14:tracePt t="345188" x="3460750" y="2921000"/>
          <p14:tracePt t="345205" x="3460750" y="2940050"/>
          <p14:tracePt t="345221" x="3454400" y="2952750"/>
          <p14:tracePt t="346106" x="3448050" y="2952750"/>
          <p14:tracePt t="346112" x="3441700" y="2952750"/>
          <p14:tracePt t="346122" x="3416300" y="2952750"/>
          <p14:tracePt t="346140" x="3371850" y="2940050"/>
          <p14:tracePt t="346156" x="3321050" y="2921000"/>
          <p14:tracePt t="346173" x="3270250" y="2889250"/>
          <p14:tracePt t="346189" x="3225800" y="2838450"/>
          <p14:tracePt t="346205" x="3187700" y="2787650"/>
          <p14:tracePt t="346222" x="3130550" y="2711450"/>
          <p14:tracePt t="346239" x="3054350" y="2622550"/>
          <p14:tracePt t="346256" x="2965450" y="2520950"/>
          <p14:tracePt t="346258" x="2901950" y="2457450"/>
          <p14:tracePt t="346273" x="2851150" y="2406650"/>
          <p14:tracePt t="346274" x="2774950" y="2336800"/>
          <p14:tracePt t="346289" x="2679700" y="2266950"/>
          <p14:tracePt t="346305" x="2603500" y="2216150"/>
          <p14:tracePt t="346322" x="2590800" y="2209800"/>
          <p14:tracePt t="346448" x="2597150" y="2216150"/>
          <p14:tracePt t="346455" x="2603500" y="2222500"/>
          <p14:tracePt t="346473" x="2660650" y="2292350"/>
          <p14:tracePt t="346489" x="2717800" y="2336800"/>
          <p14:tracePt t="346506" x="2768600" y="2374900"/>
          <p14:tracePt t="346522" x="2825750" y="2393950"/>
          <p14:tracePt t="346541" x="2895600" y="2400300"/>
          <p14:tracePt t="346556" x="2952750" y="2387600"/>
          <p14:tracePt t="346572" x="3003550" y="2343150"/>
          <p14:tracePt t="346590" x="3028950" y="2305050"/>
          <p14:tracePt t="346607" x="3054350" y="2241550"/>
          <p14:tracePt t="346623" x="3060700" y="2216150"/>
          <p14:tracePt t="346639" x="3060700" y="2184400"/>
          <p14:tracePt t="346656" x="3060700" y="2171700"/>
          <p14:tracePt t="346673" x="3054350" y="2146300"/>
          <p14:tracePt t="346689" x="3028950" y="2114550"/>
          <p14:tracePt t="346706" x="2997200" y="2089150"/>
          <p14:tracePt t="346723" x="2946400" y="2051050"/>
          <p14:tracePt t="346740" x="2901950" y="2025650"/>
          <p14:tracePt t="346756" x="2876550" y="2012950"/>
          <p14:tracePt t="346772" x="2870200" y="2006600"/>
          <p14:tracePt t="346822" x="2863850" y="2012950"/>
          <p14:tracePt t="346840" x="2838450" y="2032000"/>
          <p14:tracePt t="346856" x="2755900" y="2095500"/>
          <p14:tracePt t="346873" x="2654300" y="2159000"/>
          <p14:tracePt t="346889" x="2584450" y="2222500"/>
          <p14:tracePt t="346906" x="2527300" y="2305050"/>
          <p14:tracePt t="346923" x="2508250" y="2336800"/>
          <p14:tracePt t="346940" x="2508250" y="2343150"/>
          <p14:tracePt t="347108" x="2514600" y="2343150"/>
          <p14:tracePt t="347115" x="2520950" y="2343150"/>
          <p14:tracePt t="347127" x="2520950" y="2336800"/>
          <p14:tracePt t="347140" x="2533650" y="2330450"/>
          <p14:tracePt t="347156" x="2540000" y="2324100"/>
          <p14:tracePt t="347173" x="2546350" y="2324100"/>
          <p14:tracePt t="347290" x="2552700" y="2324100"/>
          <p14:tracePt t="347306" x="2552700" y="2317750"/>
          <p14:tracePt t="347484" x="2559050" y="2311400"/>
          <p14:tracePt t="347498" x="2565400" y="2305050"/>
          <p14:tracePt t="347506" x="2571750" y="2305050"/>
          <p14:tracePt t="347524" x="2597150" y="2292350"/>
          <p14:tracePt t="347540" x="2635250" y="2279650"/>
          <p14:tracePt t="347557" x="2711450" y="2266950"/>
          <p14:tracePt t="347574" x="2774950" y="2266950"/>
          <p14:tracePt t="347590" x="2825750" y="2266950"/>
          <p14:tracePt t="347607" x="2851150" y="2266950"/>
          <p14:tracePt t="347623" x="2857500" y="2260600"/>
          <p14:tracePt t="347762" x="2857500" y="2247900"/>
          <p14:tracePt t="347767" x="2851150" y="2241550"/>
          <p14:tracePt t="347775" x="2844800" y="2228850"/>
          <p14:tracePt t="347791" x="2838450" y="2203450"/>
          <p14:tracePt t="347809" x="2825750" y="2184400"/>
          <p14:tracePt t="347823" x="2819400" y="2171700"/>
          <p14:tracePt t="347840" x="2813050" y="2159000"/>
          <p14:tracePt t="347875" x="2813050" y="2152650"/>
          <p14:tracePt t="347913" x="2819400" y="2152650"/>
          <p14:tracePt t="347923" x="2825750" y="2152650"/>
          <p14:tracePt t="347941" x="2851150" y="2171700"/>
          <p14:tracePt t="347957" x="2882900" y="2190750"/>
          <p14:tracePt t="347974" x="2921000" y="2216150"/>
          <p14:tracePt t="347990" x="2959100" y="2241550"/>
          <p14:tracePt t="348008" x="2978150" y="2260600"/>
          <p14:tracePt t="348024" x="2990850" y="2266950"/>
          <p14:tracePt t="348040" x="3009900" y="2279650"/>
          <p14:tracePt t="348041" x="3016250" y="2279650"/>
          <p14:tracePt t="348058" x="3022600" y="2286000"/>
          <p14:tracePt t="348074" x="3028950" y="2286000"/>
          <p14:tracePt t="348107" x="3035300" y="2273300"/>
          <p14:tracePt t="348124" x="3035300" y="2266950"/>
          <p14:tracePt t="348140" x="3035300" y="2260600"/>
          <p14:tracePt t="348193" x="3035300" y="2254250"/>
          <p14:tracePt t="348209" x="3041650" y="2247900"/>
          <p14:tracePt t="348224" x="3060700" y="2247900"/>
          <p14:tracePt t="348241" x="3105150" y="2260600"/>
          <p14:tracePt t="348257" x="3187700" y="2286000"/>
          <p14:tracePt t="348274" x="3219450" y="2292350"/>
          <p14:tracePt t="348290" x="3225800" y="2292350"/>
          <p14:tracePt t="348307" x="3225800" y="2286000"/>
          <p14:tracePt t="348324" x="3232150" y="2260600"/>
          <p14:tracePt t="348341" x="3244850" y="2247900"/>
          <p14:tracePt t="348357" x="3257550" y="2241550"/>
          <p14:tracePt t="348359" x="3276600" y="2228850"/>
          <p14:tracePt t="348374" x="3295650" y="2222500"/>
          <p14:tracePt t="348391" x="3314700" y="2222500"/>
          <p14:tracePt t="348408" x="3333750" y="2222500"/>
          <p14:tracePt t="348424" x="3346450" y="2222500"/>
          <p14:tracePt t="348457" x="3352800" y="2228850"/>
          <p14:tracePt t="348475" x="3352800" y="2235200"/>
          <p14:tracePt t="348490" x="3359150" y="2235200"/>
          <p14:tracePt t="348532" x="3365500" y="2235200"/>
          <p14:tracePt t="348541" x="3390900" y="2216150"/>
          <p14:tracePt t="348557" x="3422650" y="2197100"/>
          <p14:tracePt t="348574" x="3448050" y="2190750"/>
          <p14:tracePt t="348593" x="3460750" y="2190750"/>
          <p14:tracePt t="348607" x="3467100" y="2190750"/>
          <p14:tracePt t="348673" x="3467100" y="2197100"/>
          <p14:tracePt t="348691" x="3467100" y="2209800"/>
          <p14:tracePt t="348708" x="3460750" y="2222500"/>
          <p14:tracePt t="348726" x="3460750" y="2241550"/>
          <p14:tracePt t="348728" x="3460750" y="2247900"/>
          <p14:tracePt t="348759" x="3460750" y="2254250"/>
          <p14:tracePt t="348774" x="3454400" y="2254250"/>
          <p14:tracePt t="349320" x="3454400" y="2266950"/>
          <p14:tracePt t="349328" x="3454400" y="2286000"/>
          <p14:tracePt t="349342" x="3460750" y="2317750"/>
          <p14:tracePt t="349359" x="3467100" y="2425700"/>
          <p14:tracePt t="349375" x="3467100" y="2451100"/>
          <p14:tracePt t="349392" x="3454400" y="2501900"/>
          <p14:tracePt t="349409" x="3454400" y="2520950"/>
          <p14:tracePt t="349425" x="3448050" y="2527300"/>
          <p14:tracePt t="349442" x="3441700" y="2527300"/>
          <p14:tracePt t="349458" x="3429000" y="2527300"/>
          <p14:tracePt t="349475" x="3390900" y="2520950"/>
          <p14:tracePt t="349491" x="3346450" y="2482850"/>
          <p14:tracePt t="351331" x="3352800" y="2482850"/>
          <p14:tracePt t="351344" x="3409950" y="2514600"/>
          <p14:tracePt t="351360" x="3556000" y="2578100"/>
          <p14:tracePt t="351377" x="3765550" y="2635250"/>
          <p14:tracePt t="351394" x="3937000" y="2673350"/>
          <p14:tracePt t="351411" x="4051300" y="2679700"/>
          <p14:tracePt t="351427" x="4095750" y="2686050"/>
          <p14:tracePt t="351429" x="4108450" y="2686050"/>
          <p14:tracePt t="351443" x="4127500" y="2686050"/>
          <p14:tracePt t="351445" x="4152900" y="2686050"/>
          <p14:tracePt t="351461" x="4178300" y="2686050"/>
          <p14:tracePt t="351463" x="4222750" y="2686050"/>
          <p14:tracePt t="351477" x="4254500" y="2686050"/>
          <p14:tracePt t="351478" x="4311650" y="2679700"/>
          <p14:tracePt t="351493" x="4375150" y="2673350"/>
          <p14:tracePt t="351511" x="4438650" y="2660650"/>
          <p14:tracePt t="351527" x="4476750" y="2654300"/>
          <p14:tracePt t="351544" x="4514850" y="2654300"/>
          <p14:tracePt t="351560" x="4546600" y="2654300"/>
          <p14:tracePt t="351576" x="4565650" y="2647950"/>
          <p14:tracePt t="351671" x="4572000" y="2647950"/>
          <p14:tracePt t="351687" x="4578350" y="2647950"/>
          <p14:tracePt t="351695" x="4591050" y="2654300"/>
          <p14:tracePt t="351710" x="4622800" y="2667000"/>
          <p14:tracePt t="351727" x="4679950" y="2705100"/>
          <p14:tracePt t="351743" x="4737100" y="2749550"/>
          <p14:tracePt t="351760" x="4756150" y="2774950"/>
          <p14:tracePt t="351777" x="4762500" y="2787650"/>
          <p14:tracePt t="351794" x="4768850" y="2787650"/>
          <p14:tracePt t="351853" x="4768850" y="2794000"/>
          <p14:tracePt t="351859" x="4768850" y="2800350"/>
          <p14:tracePt t="351877" x="4775200" y="2813050"/>
          <p14:tracePt t="351893" x="4787900" y="2844800"/>
          <p14:tracePt t="351910" x="4787900" y="2863850"/>
          <p14:tracePt t="351927" x="4794250" y="2876550"/>
          <p14:tracePt t="352014" x="4794250" y="2882900"/>
          <p14:tracePt t="352021" x="4794250" y="2889250"/>
          <p14:tracePt t="352029" x="4794250" y="2895600"/>
          <p14:tracePt t="352044" x="4794250" y="2921000"/>
          <p14:tracePt t="352061" x="4794250" y="2952750"/>
          <p14:tracePt t="352079" x="4794250" y="2978150"/>
          <p14:tracePt t="352094" x="4794250" y="2984500"/>
          <p14:tracePt t="352183" x="4800600" y="2997200"/>
          <p14:tracePt t="352193" x="4813300" y="3009900"/>
          <p14:tracePt t="352201" x="4826000" y="3022600"/>
          <p14:tracePt t="352211" x="4838700" y="3035300"/>
          <p14:tracePt t="352227" x="4851400" y="3048000"/>
          <p14:tracePt t="352244" x="4857750" y="3054350"/>
          <p14:tracePt t="352261" x="4864100" y="3054350"/>
          <p14:tracePt t="352295" x="4883150" y="3060700"/>
          <p14:tracePt t="352311" x="4921250" y="3079750"/>
          <p14:tracePt t="352327" x="4959350" y="3105150"/>
          <p14:tracePt t="352345" x="4984750" y="3136900"/>
          <p14:tracePt t="352361" x="4997450" y="3168650"/>
          <p14:tracePt t="352377" x="5010150" y="3187700"/>
          <p14:tracePt t="352394" x="5022850" y="3206750"/>
          <p14:tracePt t="352411" x="5029200" y="3213100"/>
          <p14:tracePt t="352427" x="5035550" y="3213100"/>
          <p14:tracePt t="352444" x="5054600" y="3213100"/>
          <p14:tracePt t="352461" x="5080000" y="3213100"/>
          <p14:tracePt t="352477" x="5092700" y="3213100"/>
          <p14:tracePt t="352494" x="5111750" y="3213100"/>
          <p14:tracePt t="352511" x="5124450" y="3213100"/>
          <p14:tracePt t="352528" x="5137150" y="3219450"/>
          <p14:tracePt t="352546" x="5162550" y="3225800"/>
          <p14:tracePt t="352561" x="5181600" y="3232150"/>
          <p14:tracePt t="352577" x="5200650" y="3232150"/>
          <p14:tracePt t="352595" x="5213350" y="3232150"/>
          <p14:tracePt t="352611" x="5219700" y="3225800"/>
          <p14:tracePt t="352627" x="5238750" y="3200400"/>
          <p14:tracePt t="352644" x="5251450" y="3181350"/>
          <p14:tracePt t="352662" x="5276850" y="3149600"/>
          <p14:tracePt t="352678" x="5289550" y="3130550"/>
          <p14:tracePt t="352694" x="5302250" y="3098800"/>
          <p14:tracePt t="352711" x="5308600" y="3079750"/>
          <p14:tracePt t="352727" x="5308600" y="3048000"/>
          <p14:tracePt t="352744" x="5295900" y="3016250"/>
          <p14:tracePt t="352761" x="5251450" y="2959100"/>
          <p14:tracePt t="352778" x="5219700" y="2914650"/>
          <p14:tracePt t="352779" x="5207000" y="2895600"/>
          <p14:tracePt t="352795" x="5194300" y="2876550"/>
          <p14:tracePt t="352796" x="5175250" y="2851150"/>
          <p14:tracePt t="352811" x="5162550" y="2825750"/>
          <p14:tracePt t="352828" x="5156200" y="2813050"/>
          <p14:tracePt t="352844" x="5143500" y="2800350"/>
          <p14:tracePt t="352863" x="5086350" y="2768600"/>
          <p14:tracePt t="352878" x="4997450" y="2736850"/>
          <p14:tracePt t="352895" x="4914900" y="2711450"/>
          <p14:tracePt t="352911" x="4813300" y="2679700"/>
          <p14:tracePt t="352928" x="4743450" y="2654300"/>
          <p14:tracePt t="352944" x="4692650" y="2641600"/>
          <p14:tracePt t="352961" x="4629150" y="2622550"/>
          <p14:tracePt t="352979" x="4527550" y="2628900"/>
          <p14:tracePt t="352995" x="4470400" y="2654300"/>
          <p14:tracePt t="352996" x="4400550" y="2673350"/>
          <p14:tracePt t="353011" x="4292600" y="2705100"/>
          <p14:tracePt t="353028" x="4229100" y="2724150"/>
          <p14:tracePt t="353045" x="4146550" y="2755900"/>
          <p14:tracePt t="353061" x="4146550" y="2762250"/>
          <p14:tracePt t="353078" x="4146550" y="2768600"/>
          <p14:tracePt t="353095" x="4146550" y="2800350"/>
          <p14:tracePt t="353111" x="4178300" y="2851150"/>
          <p14:tracePt t="353128" x="4229100" y="2908300"/>
          <p14:tracePt t="353145" x="4292600" y="2971800"/>
          <p14:tracePt t="353161" x="4362450" y="3022600"/>
          <p14:tracePt t="353178" x="4445000" y="3073400"/>
          <p14:tracePt t="353195" x="4559300" y="3117850"/>
          <p14:tracePt t="353196" x="4654550" y="3136900"/>
          <p14:tracePt t="353211" x="4718050" y="3149600"/>
          <p14:tracePt t="353229" x="4921250" y="3155950"/>
          <p14:tracePt t="353245" x="5054600" y="3155950"/>
          <p14:tracePt t="353262" x="5105400" y="3143250"/>
          <p14:tracePt t="353278" x="5118100" y="3136900"/>
          <p14:tracePt t="353279" x="5124450" y="3136900"/>
          <p14:tracePt t="353294" x="5143500" y="3130550"/>
          <p14:tracePt t="353311" x="5156200" y="3124200"/>
          <p14:tracePt t="353328" x="5181600" y="3117850"/>
          <p14:tracePt t="353345" x="5219700" y="3111500"/>
          <p14:tracePt t="353361" x="5270500" y="3098800"/>
          <p14:tracePt t="353378" x="5346700" y="3098800"/>
          <p14:tracePt t="353396" x="5429250" y="3098800"/>
          <p14:tracePt t="353413" x="5454650" y="3098800"/>
          <p14:tracePt t="353497" x="5454650" y="3105150"/>
          <p14:tracePt t="353504" x="5461000" y="3117850"/>
          <p14:tracePt t="353513" x="5467350" y="3124200"/>
          <p14:tracePt t="353528" x="5473700" y="3143250"/>
          <p14:tracePt t="353545" x="5486400" y="3162300"/>
          <p14:tracePt t="353562" x="5499100" y="3168650"/>
          <p14:tracePt t="353578" x="5505450" y="3175000"/>
          <p14:tracePt t="353772" x="5505450" y="3168650"/>
          <p14:tracePt t="353780" x="5511800" y="3162300"/>
          <p14:tracePt t="353796" x="5511800" y="3155950"/>
          <p14:tracePt t="353812" x="5511800" y="3149600"/>
          <p14:tracePt t="353829" x="5518150" y="3143250"/>
          <p14:tracePt t="353866" x="5518150" y="3136900"/>
          <p14:tracePt t="353879" x="5524500" y="3136900"/>
          <p14:tracePt t="354107" x="5518150" y="3136900"/>
          <p14:tracePt t="354112" x="5511800" y="3130550"/>
          <p14:tracePt t="354129" x="5473700" y="3117850"/>
          <p14:tracePt t="354146" x="5454650" y="3117850"/>
          <p14:tracePt t="354162" x="5454650" y="3111500"/>
          <p14:tracePt t="354179" x="5448300" y="3111500"/>
          <p14:tracePt t="354196" x="5441950" y="3111500"/>
          <p14:tracePt t="354508" x="5422900" y="3111500"/>
          <p14:tracePt t="354516" x="5403850" y="3105150"/>
          <p14:tracePt t="354530" x="5365750" y="3105150"/>
          <p14:tracePt t="354535" x="5334000" y="3098800"/>
          <p14:tracePt t="354546" x="5295900" y="3098800"/>
          <p14:tracePt t="354564" x="5207000" y="3079750"/>
          <p14:tracePt t="354579" x="5181600" y="3073400"/>
          <p14:tracePt t="354596" x="5175250" y="3073400"/>
          <p14:tracePt t="354675" x="5149850" y="3073400"/>
          <p14:tracePt t="354696" x="5124450" y="3073400"/>
          <p14:tracePt t="354713" x="5092700" y="3073400"/>
          <p14:tracePt t="354729" x="5080000" y="3073400"/>
          <p14:tracePt t="354814" x="5086350" y="3073400"/>
          <p14:tracePt t="354829" x="5111750" y="3073400"/>
          <p14:tracePt t="354846" x="5162550" y="3079750"/>
          <p14:tracePt t="354863" x="5238750" y="3086100"/>
          <p14:tracePt t="354879" x="5340350" y="3098800"/>
          <p14:tracePt t="354896" x="5441950" y="3117850"/>
          <p14:tracePt t="354913" x="5505450" y="3130550"/>
          <p14:tracePt t="354930" x="5556250" y="3143250"/>
          <p14:tracePt t="354946" x="5588000" y="3155950"/>
          <p14:tracePt t="354963" x="5607050" y="3168650"/>
          <p14:tracePt t="354965" x="5613400" y="3168650"/>
          <p14:tracePt t="354997" x="5619750" y="3175000"/>
          <p14:tracePt t="355030" x="5619750" y="3181350"/>
          <p14:tracePt t="355046" x="5619750" y="3187700"/>
          <p14:tracePt t="355064" x="5613400" y="3187700"/>
          <p14:tracePt t="355138" x="5600700" y="3194050"/>
          <p14:tracePt t="355146" x="5594350" y="3200400"/>
          <p14:tracePt t="355163" x="5581650" y="3200400"/>
          <p14:tracePt t="355180" x="5568950" y="3200400"/>
          <p14:tracePt t="355199" x="5524500" y="3194050"/>
          <p14:tracePt t="355213" x="5492750" y="3187700"/>
          <p14:tracePt t="355230" x="5416550" y="3162300"/>
          <p14:tracePt t="355246" x="5334000" y="3130550"/>
          <p14:tracePt t="355264" x="5283200" y="3098800"/>
          <p14:tracePt t="355280" x="5276850" y="3098800"/>
          <p14:tracePt t="355313" x="5276850" y="3092450"/>
          <p14:tracePt t="355394" x="5283200" y="3092450"/>
          <p14:tracePt t="355413" x="5308600" y="3092450"/>
          <p14:tracePt t="355430" x="5340350" y="3105150"/>
          <p14:tracePt t="355447" x="5353050" y="3117850"/>
          <p14:tracePt t="355463" x="5378450" y="3155950"/>
          <p14:tracePt t="355481" x="5403850" y="3238500"/>
          <p14:tracePt t="355497" x="5422900" y="3308350"/>
          <p14:tracePt t="355513" x="5441950" y="3371850"/>
          <p14:tracePt t="355530" x="5467350" y="3409950"/>
          <p14:tracePt t="355547" x="5492750" y="3429000"/>
          <p14:tracePt t="355563" x="5518150" y="3441700"/>
          <p14:tracePt t="355719" x="5524500" y="3441700"/>
          <p14:tracePt t="355736" x="5530850" y="3435350"/>
          <p14:tracePt t="355747" x="5537200" y="3435350"/>
          <p14:tracePt t="355763" x="5556250" y="3435350"/>
          <p14:tracePt t="355780" x="5568950" y="3429000"/>
          <p14:tracePt t="355797" x="5600700" y="3429000"/>
          <p14:tracePt t="355814" x="5683250" y="3429000"/>
          <p14:tracePt t="355831" x="5835650" y="3416300"/>
          <p14:tracePt t="355847" x="5886450" y="3403600"/>
          <p14:tracePt t="355849" x="5930900" y="3390900"/>
          <p14:tracePt t="355864" x="5969000" y="3371850"/>
          <p14:tracePt t="355881" x="6045200" y="3333750"/>
          <p14:tracePt t="355897" x="6070600" y="3321050"/>
          <p14:tracePt t="355914" x="6076950" y="3314700"/>
          <p14:tracePt t="355963" x="6076950" y="3308350"/>
          <p14:tracePt t="355998" x="6070600" y="3302000"/>
          <p14:tracePt t="356032" x="6070600" y="3295650"/>
          <p14:tracePt t="356047" x="6064250" y="3289300"/>
          <p14:tracePt t="356064" x="6019800" y="3282950"/>
          <p14:tracePt t="356080" x="5905500" y="3289300"/>
          <p14:tracePt t="356097" x="5765800" y="3321050"/>
          <p14:tracePt t="356114" x="5613400" y="3371850"/>
          <p14:tracePt t="356131" x="5467350" y="3403600"/>
          <p14:tracePt t="356147" x="5359400" y="3429000"/>
          <p14:tracePt t="356164" x="5314950" y="3441700"/>
          <p14:tracePt t="356180" x="5270500" y="3460750"/>
          <p14:tracePt t="356198" x="5219700" y="3524250"/>
          <p14:tracePt t="356214" x="5226050" y="3657600"/>
          <p14:tracePt t="356230" x="5270500" y="3708400"/>
          <p14:tracePt t="356675" x="5257800" y="3695700"/>
          <p14:tracePt t="356683" x="5251450" y="3676650"/>
          <p14:tracePt t="356699" x="5181600" y="3600450"/>
          <p14:tracePt t="356715" x="5149850" y="3562350"/>
          <p14:tracePt t="356731" x="5130800" y="3530600"/>
          <p14:tracePt t="356748" x="5111750" y="3505200"/>
          <p14:tracePt t="356765" x="5080000" y="3467100"/>
          <p14:tracePt t="356781" x="5041900" y="3422650"/>
          <p14:tracePt t="356798" x="5003800" y="3365500"/>
          <p14:tracePt t="356814" x="4978400" y="3321050"/>
          <p14:tracePt t="356831" x="4965700" y="3295650"/>
          <p14:tracePt t="356848" x="4953000" y="3276600"/>
          <p14:tracePt t="356865" x="4953000" y="3270250"/>
          <p14:tracePt t="356881" x="4953000" y="3263900"/>
          <p14:tracePt t="357013" x="4959350" y="3257550"/>
          <p14:tracePt t="357021" x="4978400" y="3251200"/>
          <p14:tracePt t="357031" x="4997450" y="3251200"/>
          <p14:tracePt t="357048" x="5086350" y="3244850"/>
          <p14:tracePt t="357065" x="5213350" y="3251200"/>
          <p14:tracePt t="357081" x="5353050" y="3263900"/>
          <p14:tracePt t="357098" x="5461000" y="3263900"/>
          <p14:tracePt t="357115" x="5530850" y="3263900"/>
          <p14:tracePt t="357131" x="5562600" y="3257550"/>
          <p14:tracePt t="357132" x="5588000" y="3257550"/>
          <p14:tracePt t="357150" x="5613400" y="3251200"/>
          <p14:tracePt t="357165" x="5638800" y="3244850"/>
          <p14:tracePt t="357181" x="5657850" y="3244850"/>
          <p14:tracePt t="357199" x="5664200" y="3244850"/>
          <p14:tracePt t="357320" x="5670550" y="3244850"/>
          <p14:tracePt t="357331" x="5683250" y="3238500"/>
          <p14:tracePt t="357348" x="5715000" y="3238500"/>
          <p14:tracePt t="357365" x="5740400" y="3232150"/>
          <p14:tracePt t="357383" x="5803900" y="3225800"/>
          <p14:tracePt t="357399" x="5873750" y="3219450"/>
          <p14:tracePt t="357416" x="5956300" y="3219450"/>
          <p14:tracePt t="357431" x="6038850" y="3213100"/>
          <p14:tracePt t="357448" x="6127750" y="3200400"/>
          <p14:tracePt t="357465" x="6229350" y="3194050"/>
          <p14:tracePt t="357482" x="6280150" y="3187700"/>
          <p14:tracePt t="357498" x="6311900" y="3181350"/>
          <p14:tracePt t="357515" x="6337300" y="3168650"/>
          <p14:tracePt t="357534" x="6369050" y="3143250"/>
          <p14:tracePt t="357548" x="6375400" y="3130550"/>
          <p14:tracePt t="357565" x="6394450" y="3111500"/>
          <p14:tracePt t="357582" x="6407150" y="3092450"/>
          <p14:tracePt t="357599" x="6407150" y="3086100"/>
          <p14:tracePt t="357615" x="6407150" y="3079750"/>
          <p14:tracePt t="357632" x="6400800" y="3073400"/>
          <p14:tracePt t="357649" x="6362700" y="3060700"/>
          <p14:tracePt t="357666" x="6254750" y="3022600"/>
          <p14:tracePt t="357682" x="6172200" y="2990850"/>
          <p14:tracePt t="357699" x="6127750" y="2965450"/>
          <p14:tracePt t="357715" x="6108700" y="2952750"/>
          <p14:tracePt t="357733" x="6102350" y="2952750"/>
          <p14:tracePt t="357748" x="6102350" y="2946400"/>
          <p14:tracePt t="357798" x="6102350" y="2959100"/>
          <p14:tracePt t="357815" x="6108700" y="2965450"/>
          <p14:tracePt t="357832" x="6108700" y="2971800"/>
          <p14:tracePt t="357865" x="6108700" y="2978150"/>
          <p14:tracePt t="357883" x="6108700" y="2984500"/>
          <p14:tracePt t="357899" x="6108700" y="3003550"/>
          <p14:tracePt t="357916" x="6121400" y="3041650"/>
          <p14:tracePt t="357932" x="6134100" y="3086100"/>
          <p14:tracePt t="357949" x="6159500" y="3143250"/>
          <p14:tracePt t="357966" x="6178550" y="3175000"/>
          <p14:tracePt t="357984" x="6197600" y="3200400"/>
          <p14:tracePt t="358015" x="6216650" y="3200400"/>
          <p14:tracePt t="358033" x="6273800" y="3200400"/>
          <p14:tracePt t="358049" x="6381750" y="3181350"/>
          <p14:tracePt t="358066" x="6483350" y="3168650"/>
          <p14:tracePt t="358082" x="6559550" y="3155950"/>
          <p14:tracePt t="358099" x="6623050" y="3149600"/>
          <p14:tracePt t="358115" x="6635750" y="3149600"/>
          <p14:tracePt t="358133" x="6642100" y="3149600"/>
          <p14:tracePt t="358166" x="6648450" y="3149600"/>
          <p14:tracePt t="358200" x="6654800" y="3149600"/>
          <p14:tracePt t="358217" x="6680200" y="3149600"/>
          <p14:tracePt t="358233" x="6686550" y="3149600"/>
          <p14:tracePt t="358234" x="6699250" y="3149600"/>
          <p14:tracePt t="358250" x="6718300" y="3149600"/>
          <p14:tracePt t="358266" x="6731000" y="3149600"/>
          <p14:tracePt t="358282" x="6737350" y="3143250"/>
          <p14:tracePt t="358299" x="6743700" y="3136900"/>
          <p14:tracePt t="358415" x="6750050" y="3136900"/>
          <p14:tracePt t="358432" x="6750050" y="3143250"/>
          <p14:tracePt t="358439" x="6756400" y="3143250"/>
          <p14:tracePt t="358449" x="6762750" y="3143250"/>
          <p14:tracePt t="358467" x="6781800" y="3143250"/>
          <p14:tracePt t="358483" x="6813550" y="3124200"/>
          <p14:tracePt t="358499" x="6838950" y="3105150"/>
          <p14:tracePt t="358518" x="6858000" y="3098800"/>
          <p14:tracePt t="358519" x="6864350" y="3092450"/>
          <p14:tracePt t="358580" x="6858000" y="3092450"/>
          <p14:tracePt t="358588" x="6851650" y="3092450"/>
          <p14:tracePt t="358599" x="6838950" y="3098800"/>
          <p14:tracePt t="358616" x="6807200" y="3105150"/>
          <p14:tracePt t="358633" x="6762750" y="3111500"/>
          <p14:tracePt t="358649" x="6718300" y="3111500"/>
          <p14:tracePt t="358667" x="6654800" y="3111500"/>
          <p14:tracePt t="358683" x="6604000" y="3111500"/>
          <p14:tracePt t="358699" x="6572250" y="3111500"/>
          <p14:tracePt t="358701" x="6546850" y="3117850"/>
          <p14:tracePt t="358717" x="6464300" y="3117850"/>
          <p14:tracePt t="358733" x="6343650" y="3117850"/>
          <p14:tracePt t="358749" x="6216650" y="3124200"/>
          <p14:tracePt t="358766" x="6083300" y="3124200"/>
          <p14:tracePt t="358783" x="5899150" y="3124200"/>
          <p14:tracePt t="358800" x="5797550" y="3124200"/>
          <p14:tracePt t="358816" x="5638800" y="3117850"/>
          <p14:tracePt t="358833" x="5403850" y="3117850"/>
          <p14:tracePt t="358849" x="5111750" y="3117850"/>
          <p14:tracePt t="358866" x="4718050" y="3105150"/>
          <p14:tracePt t="358883" x="4375150" y="3073400"/>
          <p14:tracePt t="358899" x="4064000" y="3035300"/>
          <p14:tracePt t="358917" x="3663950" y="2959100"/>
          <p14:tracePt t="358933" x="3460750" y="2914650"/>
          <p14:tracePt t="358949" x="3225800" y="2876550"/>
          <p14:tracePt t="358966" x="2971800" y="2857500"/>
          <p14:tracePt t="358983" x="2603500" y="2851150"/>
          <p14:tracePt t="359000" x="2298700" y="2851150"/>
          <p14:tracePt t="359016" x="2063750" y="2876550"/>
          <p14:tracePt t="359033" x="1943100" y="2895600"/>
          <p14:tracePt t="359049" x="1917700" y="2908300"/>
          <p14:tracePt t="359066" x="1905000" y="2927350"/>
          <p14:tracePt t="359083" x="1860550" y="2965450"/>
          <p14:tracePt t="359099" x="1784350" y="3028950"/>
          <p14:tracePt t="359116" x="1695450" y="3086100"/>
          <p14:tracePt t="359134" x="1555750" y="3143250"/>
          <p14:tracePt t="359150" x="1454150" y="3187700"/>
          <p14:tracePt t="359167" x="1409700" y="3206750"/>
          <p14:tracePt t="359183" x="1397000" y="3219450"/>
          <p14:tracePt t="359234" x="1390650" y="3219450"/>
          <p14:tracePt t="359250" x="1377950" y="3232150"/>
          <p14:tracePt t="359267" x="1346200" y="3257550"/>
          <p14:tracePt t="359283" x="1314450" y="3276600"/>
          <p14:tracePt t="359300" x="1289050" y="3289300"/>
          <p14:tracePt t="360084" x="1289050" y="3295650"/>
          <p14:tracePt t="360093" x="1282700" y="3295650"/>
          <p14:tracePt t="360100" x="1276350" y="3295650"/>
          <p14:tracePt t="360134" x="1270000" y="3302000"/>
          <p14:tracePt t="360152" x="1250950" y="3302000"/>
          <p14:tracePt t="360167" x="1212850" y="3308350"/>
          <p14:tracePt t="360184" x="1162050" y="3314700"/>
          <p14:tracePt t="360201" x="1123950" y="3314700"/>
          <p14:tracePt t="360217" x="1092200" y="3314700"/>
          <p14:tracePt t="360234" x="1085850" y="3308350"/>
          <p14:tracePt t="360313" x="1092200" y="3308350"/>
          <p14:tracePt t="360322" x="1098550" y="3308350"/>
          <p14:tracePt t="360335" x="1111250" y="3308350"/>
          <p14:tracePt t="360352" x="1130300" y="3321050"/>
          <p14:tracePt t="360367" x="1168400" y="3340100"/>
          <p14:tracePt t="360384" x="1200150" y="3359150"/>
          <p14:tracePt t="360401" x="1244600" y="3365500"/>
          <p14:tracePt t="360417" x="1371600" y="3371850"/>
          <p14:tracePt t="360434" x="1479550" y="3371850"/>
          <p14:tracePt t="360451" x="1568450" y="3359150"/>
          <p14:tracePt t="360468" x="1600200" y="3359150"/>
          <p14:tracePt t="360484" x="1600200" y="3352800"/>
          <p14:tracePt t="360501" x="1606550" y="3352800"/>
          <p14:tracePt t="360615" x="1612900" y="3352800"/>
          <p14:tracePt t="360664" x="1619250" y="3352800"/>
          <p14:tracePt t="360686" x="1631950" y="3352800"/>
          <p14:tracePt t="360688" x="1657350" y="3352800"/>
          <p14:tracePt t="360701" x="1670050" y="3352800"/>
          <p14:tracePt t="360718" x="1714500" y="3340100"/>
          <p14:tracePt t="360735" x="1778000" y="3321050"/>
          <p14:tracePt t="360751" x="1835150" y="3302000"/>
          <p14:tracePt t="360768" x="1885950" y="3282950"/>
          <p14:tracePt t="360784" x="1917700" y="3270250"/>
          <p14:tracePt t="360802" x="1924050" y="3263900"/>
          <p14:tracePt t="360818" x="1917700" y="3251200"/>
          <p14:tracePt t="360835" x="1898650" y="3238500"/>
          <p14:tracePt t="360851" x="1866900" y="3219450"/>
          <p14:tracePt t="360868" x="1835150" y="3200400"/>
          <p14:tracePt t="360884" x="1803400" y="3181350"/>
          <p14:tracePt t="360901" x="1771650" y="3168650"/>
          <p14:tracePt t="360918" x="1746250" y="3155950"/>
          <p14:tracePt t="360935" x="1606550" y="3136900"/>
          <p14:tracePt t="360951" x="1549400" y="3136900"/>
          <p14:tracePt t="360968" x="1460500" y="3130550"/>
          <p14:tracePt t="360986" x="1422400" y="3130550"/>
          <p14:tracePt t="361062" x="1428750" y="3136900"/>
          <p14:tracePt t="361070" x="1428750" y="3143250"/>
          <p14:tracePt t="361086" x="1441450" y="3175000"/>
          <p14:tracePt t="361101" x="1447800" y="3200400"/>
          <p14:tracePt t="361118" x="1479550" y="3232150"/>
          <p14:tracePt t="361135" x="1568450" y="3263900"/>
          <p14:tracePt t="361152" x="1708150" y="3289300"/>
          <p14:tracePt t="361168" x="1905000" y="3308350"/>
          <p14:tracePt t="361185" x="2038350" y="3308350"/>
          <p14:tracePt t="361202" x="2133600" y="3302000"/>
          <p14:tracePt t="361218" x="2190750" y="3282950"/>
          <p14:tracePt t="361235" x="2216150" y="3263900"/>
          <p14:tracePt t="361251" x="2222500" y="3257550"/>
          <p14:tracePt t="361253" x="2228850" y="3257550"/>
          <p14:tracePt t="361270" x="2228850" y="3263900"/>
          <p14:tracePt t="361301" x="2228850" y="3270250"/>
          <p14:tracePt t="361318" x="2222500" y="3270250"/>
          <p14:tracePt t="361335" x="2108200" y="3282950"/>
          <p14:tracePt t="361351" x="2038350" y="3302000"/>
          <p14:tracePt t="361368" x="1981200" y="3314700"/>
          <p14:tracePt t="361385" x="1962150" y="3327400"/>
          <p14:tracePt t="361402" x="2012950" y="3371850"/>
          <p14:tracePt t="361418" x="2127250" y="3409950"/>
          <p14:tracePt t="361435" x="2273300" y="3467100"/>
          <p14:tracePt t="361452" x="2336800" y="3486150"/>
          <p14:tracePt t="361469" x="2343150" y="3492500"/>
          <p14:tracePt t="361485" x="2349500" y="3492500"/>
          <p14:tracePt t="361502" x="2355850" y="3492500"/>
          <p14:tracePt t="361519" x="2432050" y="3486150"/>
          <p14:tracePt t="361536" x="2559050" y="3486150"/>
          <p14:tracePt t="361552" x="2679700" y="3486150"/>
          <p14:tracePt t="361569" x="2743200" y="3492500"/>
          <p14:tracePt t="361585" x="2908300" y="3492500"/>
          <p14:tracePt t="361602" x="2959100" y="3492500"/>
          <p14:tracePt t="361940" x="2965450" y="3492500"/>
          <p14:tracePt t="361953" x="2984500" y="3492500"/>
          <p14:tracePt t="361969" x="3009900" y="3498850"/>
          <p14:tracePt t="361985" x="3016250" y="3505200"/>
          <p14:tracePt t="361988" x="3016250" y="3511550"/>
          <p14:tracePt t="362019" x="3022600" y="3511550"/>
          <p14:tracePt t="362162" x="3016250" y="3505200"/>
          <p14:tracePt t="362172" x="3009900" y="3505200"/>
          <p14:tracePt t="367156" x="3009900" y="3498850"/>
          <p14:tracePt t="367164" x="3016250" y="3486150"/>
          <p14:tracePt t="367173" x="3048000" y="3448050"/>
          <p14:tracePt t="367190" x="3124200" y="3397250"/>
          <p14:tracePt t="367207" x="3187700" y="3384550"/>
          <p14:tracePt t="367224" x="3219450" y="3378200"/>
          <p14:tracePt t="367240" x="3225800" y="3378200"/>
          <p14:tracePt t="367274" x="3238500" y="3378200"/>
          <p14:tracePt t="367290" x="3270250" y="3371850"/>
          <p14:tracePt t="367306" x="3314700" y="3359150"/>
          <p14:tracePt t="367324" x="3378200" y="3333750"/>
          <p14:tracePt t="367341" x="3467100" y="3302000"/>
          <p14:tracePt t="367359" x="3543300" y="3295650"/>
          <p14:tracePt t="367373" x="3581400" y="3289300"/>
          <p14:tracePt t="367390" x="3619500" y="3289300"/>
          <p14:tracePt t="367407" x="3657600" y="3276600"/>
          <p14:tracePt t="367423" x="3702050" y="3263900"/>
          <p14:tracePt t="367440" x="3740150" y="3251200"/>
          <p14:tracePt t="367456" x="3778250" y="3219450"/>
          <p14:tracePt t="367474" x="3797300" y="3194050"/>
          <p14:tracePt t="367490" x="3797300" y="3162300"/>
          <p14:tracePt t="367507" x="3784600" y="3117850"/>
          <p14:tracePt t="367524" x="3759200" y="3079750"/>
          <p14:tracePt t="367541" x="3727450" y="3048000"/>
          <p14:tracePt t="367557" x="3695700" y="3022600"/>
          <p14:tracePt t="367562" x="3689350" y="3016250"/>
          <p14:tracePt t="367573" x="3663950" y="3009900"/>
          <p14:tracePt t="367590" x="3632200" y="2997200"/>
          <p14:tracePt t="367608" x="3543300" y="2984500"/>
          <p14:tracePt t="367623" x="3505200" y="2984500"/>
          <p14:tracePt t="367640" x="3448050" y="2984500"/>
          <p14:tracePt t="367658" x="3397250" y="2990850"/>
          <p14:tracePt t="367674" x="3365500" y="2990850"/>
          <p14:tracePt t="367690" x="3321050" y="2997200"/>
          <p14:tracePt t="367707" x="3289300" y="3003550"/>
          <p14:tracePt t="367724" x="3238500" y="3009900"/>
          <p14:tracePt t="367740" x="3206750" y="3016250"/>
          <p14:tracePt t="367757" x="3187700" y="3022600"/>
          <p14:tracePt t="367773" x="3181350" y="3028950"/>
          <p14:tracePt t="367824" x="3175000" y="3041650"/>
          <p14:tracePt t="367840" x="3175000" y="3060700"/>
          <p14:tracePt t="367857" x="3175000" y="3073400"/>
          <p14:tracePt t="367874" x="3175000" y="3086100"/>
          <p14:tracePt t="367890" x="3194050" y="3105150"/>
          <p14:tracePt t="367907" x="3213100" y="3124200"/>
          <p14:tracePt t="367925" x="3263900" y="3155950"/>
          <p14:tracePt t="367941" x="3289300" y="3175000"/>
          <p14:tracePt t="367958" x="3327400" y="3187700"/>
          <p14:tracePt t="367974" x="3378200" y="3200400"/>
          <p14:tracePt t="367992" x="3448050" y="3213100"/>
          <p14:tracePt t="368008" x="3511550" y="3225800"/>
          <p14:tracePt t="368024" x="3632200" y="3244850"/>
          <p14:tracePt t="368040" x="3759200" y="3251200"/>
          <p14:tracePt t="368057" x="3892550" y="3257550"/>
          <p14:tracePt t="368074" x="4025900" y="3270250"/>
          <p14:tracePt t="368090" x="4133850" y="3276600"/>
          <p14:tracePt t="368107" x="4203700" y="3282950"/>
          <p14:tracePt t="368125" x="4279900" y="3289300"/>
          <p14:tracePt t="368140" x="4305300" y="3295650"/>
          <p14:tracePt t="368157" x="4337050" y="3295650"/>
          <p14:tracePt t="368174" x="4381500" y="3295650"/>
          <p14:tracePt t="368191" x="4483100" y="3276600"/>
          <p14:tracePt t="368207" x="4565650" y="3257550"/>
          <p14:tracePt t="368224" x="4641850" y="3238500"/>
          <p14:tracePt t="368240" x="4711700" y="3219450"/>
          <p14:tracePt t="368257" x="4762500" y="3206750"/>
          <p14:tracePt t="368275" x="4781550" y="3200400"/>
          <p14:tracePt t="368291" x="4794250" y="3187700"/>
          <p14:tracePt t="368307" x="4800600" y="3181350"/>
          <p14:tracePt t="368325" x="4800600" y="3175000"/>
          <p14:tracePt t="368341" x="4800600" y="3162300"/>
          <p14:tracePt t="368357" x="4800600" y="3149600"/>
          <p14:tracePt t="368359" x="4800600" y="3143250"/>
          <p14:tracePt t="368375" x="4794250" y="3130550"/>
          <p14:tracePt t="368391" x="4794250" y="3111500"/>
          <p14:tracePt t="368410" x="4781550" y="3092450"/>
          <p14:tracePt t="368425" x="4775200" y="3079750"/>
          <p14:tracePt t="368426" x="4768850" y="3073400"/>
          <p14:tracePt t="368441" x="4756150" y="3054350"/>
          <p14:tracePt t="368457" x="4737100" y="3028950"/>
          <p14:tracePt t="368475" x="4730750" y="3016250"/>
          <p14:tracePt t="368491" x="4718050" y="3003550"/>
          <p14:tracePt t="368507" x="4705350" y="2997200"/>
          <p14:tracePt t="368527" x="4699000" y="2990850"/>
          <p14:tracePt t="368541" x="4673600" y="2971800"/>
          <p14:tracePt t="368557" x="4648200" y="2959100"/>
          <p14:tracePt t="368574" x="4616450" y="2946400"/>
          <p14:tracePt t="368592" x="4584700" y="2933700"/>
          <p14:tracePt t="368609" x="4533900" y="2921000"/>
          <p14:tracePt t="368625" x="4502150" y="2921000"/>
          <p14:tracePt t="368641" x="4432300" y="2914650"/>
          <p14:tracePt t="368658" x="4286250" y="2895600"/>
          <p14:tracePt t="368674" x="4146550" y="2876550"/>
          <p14:tracePt t="368691" x="4019550" y="2863850"/>
          <p14:tracePt t="368708" x="3860800" y="2844800"/>
          <p14:tracePt t="368726" x="3740150" y="2832100"/>
          <p14:tracePt t="368742" x="3651250" y="2813050"/>
          <p14:tracePt t="368758" x="3613150" y="2806700"/>
          <p14:tracePt t="368774" x="3581400" y="2806700"/>
          <p14:tracePt t="368791" x="3511550" y="2800350"/>
          <p14:tracePt t="368809" x="3403600" y="2813050"/>
          <p14:tracePt t="368824" x="3263900" y="2838450"/>
          <p14:tracePt t="368841" x="3086100" y="2876550"/>
          <p14:tracePt t="368858" x="2940050" y="2914650"/>
          <p14:tracePt t="368876" x="2787650" y="2940050"/>
          <p14:tracePt t="368891" x="2774950" y="2952750"/>
          <p14:tracePt t="368908" x="2774950" y="2971800"/>
          <p14:tracePt t="368925" x="2774950" y="3009900"/>
          <p14:tracePt t="368941" x="2794000" y="3067050"/>
          <p14:tracePt t="368958" x="2832100" y="3130550"/>
          <p14:tracePt t="368974" x="2901950" y="3206750"/>
          <p14:tracePt t="368992" x="2978150" y="3282950"/>
          <p14:tracePt t="369008" x="3067050" y="3352800"/>
          <p14:tracePt t="369024" x="3136900" y="3397250"/>
          <p14:tracePt t="369041" x="3219450" y="3441700"/>
          <p14:tracePt t="369058" x="3314700" y="3486150"/>
          <p14:tracePt t="369075" x="3435350" y="3517900"/>
          <p14:tracePt t="369091" x="3575050" y="3536950"/>
          <p14:tracePt t="369108" x="3683000" y="3536950"/>
          <p14:tracePt t="369109" x="3759200" y="3517900"/>
          <p14:tracePt t="369125" x="3797300" y="3511550"/>
          <p14:tracePt t="369142" x="3994150" y="3429000"/>
          <p14:tracePt t="369158" x="4133850" y="3359150"/>
          <p14:tracePt t="369175" x="4216400" y="3308350"/>
          <p14:tracePt t="369191" x="4279900" y="3270250"/>
          <p14:tracePt t="369208" x="4311650" y="3251200"/>
          <p14:tracePt t="369225" x="4324350" y="3244850"/>
          <p14:tracePt t="369711" x="4318000" y="3244850"/>
          <p14:tracePt t="369718" x="4311650" y="3244850"/>
          <p14:tracePt t="369742" x="4286250" y="3238500"/>
          <p14:tracePt t="369759" x="4248150" y="3238500"/>
          <p14:tracePt t="369776" x="4191000" y="3232150"/>
          <p14:tracePt t="369793" x="4108450" y="3225800"/>
          <p14:tracePt t="369809" x="4032250" y="3206750"/>
          <p14:tracePt t="369825" x="4019550" y="3206750"/>
          <p14:tracePt t="369842" x="4006850" y="3200400"/>
          <p14:tracePt t="369859" x="3962400" y="3168650"/>
          <p14:tracePt t="369876" x="3905250" y="3124200"/>
          <p14:tracePt t="369892" x="3810000" y="3022600"/>
          <p14:tracePt t="369909" x="3670300" y="2895600"/>
          <p14:tracePt t="369925" x="3517900" y="2768600"/>
          <p14:tracePt t="369942" x="3213100" y="2540000"/>
          <p14:tracePt t="369958" x="3048000" y="2438400"/>
          <p14:tracePt t="369977" x="2863850" y="2343150"/>
          <p14:tracePt t="369992" x="2755900" y="2292350"/>
          <p14:tracePt t="370009" x="2679700" y="2260600"/>
          <p14:tracePt t="370025" x="2609850" y="2241550"/>
          <p14:tracePt t="370042" x="2520950" y="2222500"/>
          <p14:tracePt t="370061" x="2432050" y="2203450"/>
          <p14:tracePt t="370078" x="2349500" y="2197100"/>
          <p14:tracePt t="370092" x="2260600" y="2190750"/>
          <p14:tracePt t="370109" x="2228850" y="2190750"/>
          <p14:tracePt t="370126" x="2209800" y="2190750"/>
          <p14:tracePt t="370142" x="2209800" y="2197100"/>
          <p14:tracePt t="370159" x="2197100" y="2209800"/>
          <p14:tracePt t="370177" x="2152650" y="2260600"/>
          <p14:tracePt t="370193" x="2089150" y="2298700"/>
          <p14:tracePt t="370209" x="2019300" y="2330450"/>
          <p14:tracePt t="370225" x="1968500" y="2355850"/>
          <p14:tracePt t="370242" x="1949450" y="2381250"/>
          <p14:tracePt t="370259" x="1949450" y="2393950"/>
          <p14:tracePt t="370275" x="1949450" y="2413000"/>
          <p14:tracePt t="370292" x="1955800" y="2425700"/>
          <p14:tracePt t="370309" x="1974850" y="2444750"/>
          <p14:tracePt t="370325" x="2000250" y="2470150"/>
          <p14:tracePt t="370343" x="2032000" y="2489200"/>
          <p14:tracePt t="370359" x="2044700" y="2508250"/>
          <p14:tracePt t="370376" x="2051050" y="2514600"/>
          <p14:tracePt t="370393" x="2139950" y="2482850"/>
          <p14:tracePt t="370409" x="2286000" y="2406650"/>
          <p14:tracePt t="370426" x="2343150" y="2374900"/>
          <p14:tracePt t="370443" x="2501900" y="2279650"/>
          <p14:tracePt t="370459" x="2565400" y="2222500"/>
          <p14:tracePt t="370476" x="2597150" y="2190750"/>
          <p14:tracePt t="370492" x="2609850" y="2165350"/>
          <p14:tracePt t="370509" x="2609850" y="2146300"/>
          <p14:tracePt t="370527" x="2603500" y="2120900"/>
          <p14:tracePt t="370542" x="2571750" y="2089150"/>
          <p14:tracePt t="370559" x="2533650" y="2038350"/>
          <p14:tracePt t="370580" x="2495550" y="2006600"/>
          <p14:tracePt t="370593" x="2489200" y="2000250"/>
          <p14:tracePt t="370609" x="2482850" y="1993900"/>
          <p14:tracePt t="370649" x="2476500" y="1993900"/>
          <p14:tracePt t="370659" x="2470150" y="1993900"/>
          <p14:tracePt t="370677" x="2400300" y="1993900"/>
          <p14:tracePt t="370693" x="2317750" y="1993900"/>
          <p14:tracePt t="370709" x="2222500" y="1993900"/>
          <p14:tracePt t="370726" x="2171700" y="2006600"/>
          <p14:tracePt t="370743" x="2139950" y="2038350"/>
          <p14:tracePt t="370759" x="2101850" y="2082800"/>
          <p14:tracePt t="370776" x="2076450" y="2120900"/>
          <p14:tracePt t="370777" x="2063750" y="2159000"/>
          <p14:tracePt t="370793" x="2057400" y="2216150"/>
          <p14:tracePt t="370809" x="2063750" y="2292350"/>
          <p14:tracePt t="370826" x="2101850" y="2406650"/>
          <p14:tracePt t="370843" x="2139950" y="2501900"/>
          <p14:tracePt t="370860" x="2171700" y="2590800"/>
          <p14:tracePt t="370876" x="2209800" y="2647950"/>
          <p14:tracePt t="370893" x="2235200" y="2673350"/>
          <p14:tracePt t="370909" x="2254250" y="2686050"/>
          <p14:tracePt t="370943" x="2247900" y="2686050"/>
          <p14:tracePt t="370960" x="2241550" y="2673350"/>
          <p14:tracePt t="372390" x="2247900" y="2673350"/>
          <p14:tracePt t="372399" x="2266950" y="2686050"/>
          <p14:tracePt t="372411" x="2298700" y="2698750"/>
          <p14:tracePt t="372429" x="2368550" y="2736850"/>
          <p14:tracePt t="372445" x="2444750" y="2768600"/>
          <p14:tracePt t="372462" x="2565400" y="2813050"/>
          <p14:tracePt t="372478" x="2660650" y="2851150"/>
          <p14:tracePt t="372495" x="2762250" y="2876550"/>
          <p14:tracePt t="372512" x="2863850" y="2889250"/>
          <p14:tracePt t="372528" x="2978150" y="2908300"/>
          <p14:tracePt t="372544" x="3048000" y="2927350"/>
          <p14:tracePt t="372561" x="3079750" y="2940050"/>
          <p14:tracePt t="372578" x="3098800" y="2952750"/>
          <p14:tracePt t="372595" x="3105150" y="2952750"/>
          <p14:tracePt t="372628" x="3111500" y="2952750"/>
          <p14:tracePt t="372645" x="3130550" y="2965450"/>
          <p14:tracePt t="372663" x="3143250" y="2990850"/>
          <p14:tracePt t="372679" x="3155950" y="3016250"/>
          <p14:tracePt t="372695" x="3155950" y="3079750"/>
          <p14:tracePt t="372713" x="3155950" y="3111500"/>
          <p14:tracePt t="372728" x="3155950" y="3124200"/>
          <p14:tracePt t="372745" x="3155950" y="3130550"/>
          <p14:tracePt t="372761" x="3162300" y="3130550"/>
          <p14:tracePt t="372794" x="3162300" y="3136900"/>
          <p14:tracePt t="372813" x="3168650" y="3168650"/>
          <p14:tracePt t="372828" x="3181350" y="3206750"/>
          <p14:tracePt t="372844" x="3194050" y="3238500"/>
          <p14:tracePt t="372862" x="3219450" y="3257550"/>
          <p14:tracePt t="372878" x="3238500" y="3263900"/>
          <p14:tracePt t="372895" x="3321050" y="3282950"/>
          <p14:tracePt t="372911" x="3359150" y="3302000"/>
          <p14:tracePt t="372928" x="3397250" y="3327400"/>
          <p14:tracePt t="372944" x="3435350" y="3365500"/>
          <p14:tracePt t="372963" x="3486150" y="3403600"/>
          <p14:tracePt t="372978" x="3568700" y="3460750"/>
          <p14:tracePt t="372997" x="3663950" y="3517900"/>
          <p14:tracePt t="373013" x="3835400" y="3638550"/>
          <p14:tracePt t="373030" x="3962400" y="3746500"/>
          <p14:tracePt t="373045" x="4025900" y="3835400"/>
          <p14:tracePt t="373061" x="4057650" y="3873500"/>
          <p14:tracePt t="373078" x="4064000" y="3873500"/>
          <p14:tracePt t="373485" x="4057650" y="3873500"/>
          <p14:tracePt t="373492" x="4019550" y="3879850"/>
          <p14:tracePt t="373500" x="3981450" y="3879850"/>
          <p14:tracePt t="373512" x="3943350" y="3873500"/>
          <p14:tracePt t="373529" x="3879850" y="3841750"/>
          <p14:tracePt t="373545" x="3829050" y="3797300"/>
          <p14:tracePt t="373548" x="3803650" y="3771900"/>
          <p14:tracePt t="373562" x="3784600" y="3752850"/>
          <p14:tracePt t="373578" x="3759200" y="3702050"/>
          <p14:tracePt t="373595" x="3752850" y="3676650"/>
          <p14:tracePt t="373612" x="3752850" y="3670300"/>
          <p14:tracePt t="373630" x="3778250" y="3644900"/>
          <p14:tracePt t="373645" x="3810000" y="3600450"/>
          <p14:tracePt t="373665" x="3835400" y="3549650"/>
          <p14:tracePt t="373678" x="3841750" y="3498850"/>
          <p14:tracePt t="373695" x="3841750" y="3479800"/>
          <p14:tracePt t="373712" x="3848100" y="3473450"/>
          <p14:tracePt t="373729" x="3860800" y="3448050"/>
          <p14:tracePt t="373745" x="3886200" y="3422650"/>
          <p14:tracePt t="373762" x="3930650" y="3384550"/>
          <p14:tracePt t="373779" x="3956050" y="3359150"/>
          <p14:tracePt t="373796" x="3994150" y="3333750"/>
          <p14:tracePt t="373812" x="4019550" y="3321050"/>
          <p14:tracePt t="373830" x="4095750" y="3314700"/>
          <p14:tracePt t="373848" x="4178300" y="3327400"/>
          <p14:tracePt t="373862" x="4229100" y="3346450"/>
          <p14:tracePt t="373879" x="4394200" y="3397250"/>
          <p14:tracePt t="373897" x="4527550" y="3429000"/>
          <p14:tracePt t="373914" x="4660900" y="3454400"/>
          <p14:tracePt t="373929" x="4762500" y="3473450"/>
          <p14:tracePt t="373946" x="4857750" y="3505200"/>
          <p14:tracePt t="373962" x="4908550" y="3524250"/>
          <p14:tracePt t="373979" x="4946650" y="3543300"/>
          <p14:tracePt t="373995" x="4997450" y="3575050"/>
          <p14:tracePt t="374013" x="5073650" y="3606800"/>
          <p14:tracePt t="374029" x="5156200" y="3638550"/>
          <p14:tracePt t="374045" x="5251450" y="3657600"/>
          <p14:tracePt t="374063" x="5378450" y="3663950"/>
          <p14:tracePt t="374079" x="5461000" y="3663950"/>
          <p14:tracePt t="374097" x="5530850" y="3663950"/>
          <p14:tracePt t="374112" x="5600700" y="3663950"/>
          <p14:tracePt t="374129" x="5708650" y="3657600"/>
          <p14:tracePt t="374147" x="5753100" y="3644900"/>
          <p14:tracePt t="374162" x="5784850" y="3625850"/>
          <p14:tracePt t="374179" x="5822950" y="3600450"/>
          <p14:tracePt t="374198" x="5873750" y="3556000"/>
          <p14:tracePt t="374212" x="5905500" y="3505200"/>
          <p14:tracePt t="374229" x="5924550" y="3460750"/>
          <p14:tracePt t="374245" x="5937250" y="3422650"/>
          <p14:tracePt t="374262" x="5943600" y="3365500"/>
          <p14:tracePt t="374280" x="5943600" y="3333750"/>
          <p14:tracePt t="374296" x="5943600" y="3314700"/>
          <p14:tracePt t="374313" x="5943600" y="3289300"/>
          <p14:tracePt t="374330" x="5943600" y="3276600"/>
          <p14:tracePt t="374346" x="5937250" y="3263900"/>
          <p14:tracePt t="374362" x="5918200" y="3244850"/>
          <p14:tracePt t="374379" x="5892800" y="3219450"/>
          <p14:tracePt t="374396" x="5873750" y="3200400"/>
          <p14:tracePt t="374412" x="5835650" y="3175000"/>
          <p14:tracePt t="374429" x="5816600" y="3155950"/>
          <p14:tracePt t="374446" x="5797550" y="3136900"/>
          <p14:tracePt t="374463" x="5778500" y="3124200"/>
          <p14:tracePt t="374479" x="5772150" y="3117850"/>
          <p14:tracePt t="374496" x="5765800" y="3117850"/>
          <p14:tracePt t="374512" x="5759450" y="3111500"/>
          <p14:tracePt t="374531" x="5740400" y="3105150"/>
          <p14:tracePt t="374546" x="5727700" y="3105150"/>
          <p14:tracePt t="374567" x="5638800" y="3130550"/>
          <p14:tracePt t="374582" x="5607050" y="3143250"/>
          <p14:tracePt t="374596" x="5562600" y="3181350"/>
          <p14:tracePt t="374613" x="5518150" y="3213100"/>
          <p14:tracePt t="374629" x="5499100" y="3238500"/>
          <p14:tracePt t="374646" x="5473700" y="3282950"/>
          <p14:tracePt t="374664" x="5454650" y="3314700"/>
          <p14:tracePt t="374680" x="5435600" y="3384550"/>
          <p14:tracePt t="374696" x="5429250" y="3441700"/>
          <p14:tracePt t="374713" x="5429250" y="3498850"/>
          <p14:tracePt t="374729" x="5429250" y="3575050"/>
          <p14:tracePt t="374746" x="5435600" y="3625850"/>
          <p14:tracePt t="374763" x="5448300" y="3663950"/>
          <p14:tracePt t="374779" x="5473700" y="3689350"/>
          <p14:tracePt t="374797" x="5480050" y="3695700"/>
          <p14:tracePt t="375128" x="5480050" y="3689350"/>
          <p14:tracePt t="375267" x="5480050" y="3683000"/>
          <p14:tracePt t="375281" x="5492750" y="3670300"/>
          <p14:tracePt t="375297" x="5499100" y="3657600"/>
          <p14:tracePt t="375313" x="5511800" y="3644900"/>
          <p14:tracePt t="375330" x="5530850" y="3619500"/>
          <p14:tracePt t="375347" x="5537200" y="3613150"/>
          <p14:tracePt t="375525" x="5537200" y="3606800"/>
          <p14:tracePt t="375532" x="5537200" y="3600450"/>
          <p14:tracePt t="375548" x="5543550" y="3594100"/>
          <p14:tracePt t="375568" x="5549900" y="3581400"/>
          <p14:tracePt t="375580" x="5549900" y="3575050"/>
          <p14:tracePt t="375597" x="5562600" y="3562350"/>
          <p14:tracePt t="375614" x="5581650" y="3536950"/>
          <p14:tracePt t="375630" x="5600700" y="3511550"/>
          <p14:tracePt t="375647" x="5638800" y="3473450"/>
          <p14:tracePt t="375665" x="5664200" y="3448050"/>
          <p14:tracePt t="375680" x="5702300" y="3409950"/>
          <p14:tracePt t="375697" x="5721350" y="3384550"/>
          <p14:tracePt t="375713" x="5753100" y="3327400"/>
          <p14:tracePt t="375733" x="5803900" y="3187700"/>
          <p14:tracePt t="375749" x="5835650" y="3086100"/>
          <p14:tracePt t="375766" x="5873750" y="2971800"/>
          <p14:tracePt t="375780" x="5892800" y="2895600"/>
          <p14:tracePt t="375797" x="5911850" y="2819400"/>
          <p14:tracePt t="375813" x="5911850" y="2787650"/>
          <p14:tracePt t="375830" x="5911850" y="2781300"/>
          <p14:tracePt t="375885" x="5899150" y="2781300"/>
          <p14:tracePt t="375897" x="5886450" y="2781300"/>
          <p14:tracePt t="375914" x="5854700" y="2781300"/>
          <p14:tracePt t="375931" x="5829300" y="2781300"/>
          <p14:tracePt t="375948" x="5797550" y="2781300"/>
          <p14:tracePt t="375964" x="5765800" y="2781300"/>
          <p14:tracePt t="375981" x="5702300" y="2800350"/>
          <p14:tracePt t="375998" x="5626100" y="2825750"/>
          <p14:tracePt t="376014" x="5543550" y="2857500"/>
          <p14:tracePt t="376030" x="5435600" y="2895600"/>
          <p14:tracePt t="376047" x="5327650" y="2940050"/>
          <p14:tracePt t="376064" x="5219700" y="2978150"/>
          <p14:tracePt t="376080" x="5162550" y="2997200"/>
          <p14:tracePt t="376097" x="5130800" y="3003550"/>
          <p14:tracePt t="376200" x="5130800" y="3009900"/>
          <p14:tracePt t="376207" x="5130800" y="3022600"/>
          <p14:tracePt t="376216" x="5143500" y="3048000"/>
          <p14:tracePt t="376231" x="5156200" y="3067050"/>
          <p14:tracePt t="376247" x="5200650" y="3130550"/>
          <p14:tracePt t="376264" x="5238750" y="3181350"/>
          <p14:tracePt t="376283" x="5270500" y="3225800"/>
          <p14:tracePt t="376297" x="5302250" y="3263900"/>
          <p14:tracePt t="376314" x="5321300" y="3295650"/>
          <p14:tracePt t="376333" x="5340350" y="3314700"/>
          <p14:tracePt t="376347" x="5346700" y="3321050"/>
          <p14:tracePt t="376364" x="5353050" y="3321050"/>
          <p14:tracePt t="376380" x="5353050" y="3327400"/>
          <p14:tracePt t="376442" x="5353050" y="3333750"/>
          <p14:tracePt t="376458" x="5353050" y="3340100"/>
          <p14:tracePt t="376481" x="5353050" y="3346450"/>
          <p14:tracePt t="376497" x="5353050" y="3352800"/>
          <p14:tracePt t="376514" x="5353050" y="3359150"/>
          <p14:tracePt t="376531" x="5359400" y="3365500"/>
          <p14:tracePt t="376547" x="5359400" y="3378200"/>
          <p14:tracePt t="376564" x="5359400" y="3390900"/>
          <p14:tracePt t="376581" x="5359400" y="3403600"/>
          <p14:tracePt t="376598" x="5365750" y="3416300"/>
          <p14:tracePt t="376614" x="5365750" y="3429000"/>
          <p14:tracePt t="376768" x="5372100" y="3429000"/>
          <p14:tracePt t="376784" x="5378450" y="3429000"/>
          <p14:tracePt t="376799" x="5391150" y="3429000"/>
          <p14:tracePt t="376815" x="5416550" y="3429000"/>
          <p14:tracePt t="376833" x="5448300" y="3429000"/>
          <p14:tracePt t="376848" x="5492750" y="3416300"/>
          <p14:tracePt t="376865" x="5556250" y="3409950"/>
          <p14:tracePt t="376881" x="5638800" y="3403600"/>
          <p14:tracePt t="376898" x="5734050" y="3397250"/>
          <p14:tracePt t="376915" x="5829300" y="3397250"/>
          <p14:tracePt t="376932" x="5892800" y="3397250"/>
          <p14:tracePt t="376948" x="5930900" y="3397250"/>
          <p14:tracePt t="376965" x="5949950" y="3397250"/>
          <p14:tracePt t="376981" x="5962650" y="3390900"/>
          <p14:tracePt t="376998" x="5975350" y="3390900"/>
          <p14:tracePt t="377015" x="5994400" y="3384550"/>
          <p14:tracePt t="377031" x="6032500" y="3371850"/>
          <p14:tracePt t="377049" x="6076950" y="3352800"/>
          <p14:tracePt t="377065" x="6083300" y="3352800"/>
          <p14:tracePt t="377066" x="6089650" y="3352800"/>
          <p14:tracePt t="377082" x="6096000" y="3346450"/>
          <p14:tracePt t="377172" x="6102350" y="3340100"/>
          <p14:tracePt t="377178" x="6102350" y="3333750"/>
          <p14:tracePt t="377199" x="6108700" y="3321050"/>
          <p14:tracePt t="377214" x="6115050" y="3314700"/>
          <p14:tracePt t="377231" x="6134100" y="3302000"/>
          <p14:tracePt t="377248" x="6178550" y="3295650"/>
          <p14:tracePt t="377265" x="6197600" y="3295650"/>
          <p14:tracePt t="377498" x="6203950" y="3295650"/>
          <p14:tracePt t="377506" x="6210300" y="3295650"/>
          <p14:tracePt t="377516" x="6223000" y="3295650"/>
          <p14:tracePt t="377532" x="6261100" y="3295650"/>
          <p14:tracePt t="377549" x="6318250" y="3295650"/>
          <p14:tracePt t="377565" x="6394450" y="3302000"/>
          <p14:tracePt t="377582" x="6445250" y="3302000"/>
          <p14:tracePt t="377599" x="6521450" y="3295650"/>
          <p14:tracePt t="377615" x="6584950" y="3282950"/>
          <p14:tracePt t="377632" x="6629400" y="3257550"/>
          <p14:tracePt t="377649" x="6654800" y="3244850"/>
          <p14:tracePt t="377666" x="6692900" y="3219450"/>
          <p14:tracePt t="377682" x="6705600" y="3206750"/>
          <p14:tracePt t="377699" x="6711950" y="3206750"/>
          <p14:tracePt t="377732" x="6718300" y="3206750"/>
          <p14:tracePt t="377765" x="6724650" y="3206750"/>
          <p14:tracePt t="377782" x="6731000" y="3206750"/>
          <p14:tracePt t="377799" x="6750050" y="3206750"/>
          <p14:tracePt t="377815" x="6769100" y="3206750"/>
          <p14:tracePt t="377832" x="6800850" y="3213100"/>
          <p14:tracePt t="377849" x="6838950" y="3225800"/>
          <p14:tracePt t="377865" x="6870700" y="3238500"/>
          <p14:tracePt t="377882" x="6915150" y="3257550"/>
          <p14:tracePt t="377899" x="6927850" y="3270250"/>
          <p14:tracePt t="377915" x="6940550" y="3270250"/>
          <p14:tracePt t="377933" x="6953250" y="3270250"/>
          <p14:tracePt t="377949" x="6959600" y="3270250"/>
          <p14:tracePt t="377965" x="6965950" y="3263900"/>
          <p14:tracePt t="377969" x="6972300" y="3257550"/>
          <p14:tracePt t="377983" x="6978650" y="3244850"/>
          <p14:tracePt t="377999" x="6985000" y="3238500"/>
          <p14:tracePt t="378017" x="6991350" y="3232150"/>
          <p14:tracePt t="378032" x="6991350" y="3225800"/>
          <p14:tracePt t="378049" x="6991350" y="3219450"/>
          <p14:tracePt t="378066" x="6991350" y="3206750"/>
          <p14:tracePt t="378090" x="6991350" y="3200400"/>
          <p14:tracePt t="378098" x="6991350" y="3194050"/>
          <p14:tracePt t="378115" x="6991350" y="3181350"/>
          <p14:tracePt t="378133" x="6991350" y="3168650"/>
          <p14:tracePt t="378149" x="6991350" y="3155950"/>
          <p14:tracePt t="378167" x="6985000" y="3136900"/>
          <p14:tracePt t="378182" x="6978650" y="3124200"/>
          <p14:tracePt t="378199" x="6972300" y="3105150"/>
          <p14:tracePt t="378201" x="6965950" y="3092450"/>
          <p14:tracePt t="378217" x="6953250" y="3073400"/>
          <p14:tracePt t="378233" x="6946900" y="3067050"/>
          <p14:tracePt t="378249" x="6934200" y="3054350"/>
          <p14:tracePt t="378266" x="6921500" y="3048000"/>
          <p14:tracePt t="378284" x="6908800" y="3041650"/>
          <p14:tracePt t="378299" x="6883400" y="3035300"/>
          <p14:tracePt t="378316" x="6864350" y="3028950"/>
          <p14:tracePt t="378333" x="6826250" y="3028950"/>
          <p14:tracePt t="378349" x="6800850" y="3022600"/>
          <p14:tracePt t="378366" x="6794500" y="3022600"/>
          <p14:tracePt t="378382" x="6781800" y="3016250"/>
          <p14:tracePt t="378400" x="6775450" y="3016250"/>
          <p14:tracePt t="378432" x="6762750" y="3016250"/>
          <p14:tracePt t="378449" x="6731000" y="3016250"/>
          <p14:tracePt t="378466" x="6673850" y="3022600"/>
          <p14:tracePt t="378482" x="6654800" y="3028950"/>
          <p14:tracePt t="378499" x="6591300" y="3041650"/>
          <p14:tracePt t="378516" x="6553200" y="3048000"/>
          <p14:tracePt t="378533" x="6527800" y="3054350"/>
          <p14:tracePt t="378549" x="6508750" y="3060700"/>
          <p14:tracePt t="378566" x="6489700" y="3079750"/>
          <p14:tracePt t="378583" x="6477000" y="3092450"/>
          <p14:tracePt t="378600" x="6464300" y="3111500"/>
          <p14:tracePt t="378616" x="6451600" y="3149600"/>
          <p14:tracePt t="378632" x="6451600" y="3200400"/>
          <p14:tracePt t="378649" x="6457950" y="3257550"/>
          <p14:tracePt t="378666" x="6464300" y="3308350"/>
          <p14:tracePt t="378668" x="6470650" y="3321050"/>
          <p14:tracePt t="378682" x="6477000" y="3340100"/>
          <p14:tracePt t="378699" x="6496050" y="3365500"/>
          <p14:tracePt t="378717" x="6515100" y="3384550"/>
          <p14:tracePt t="378734" x="6546850" y="3403600"/>
          <p14:tracePt t="378749" x="6610350" y="3422650"/>
          <p14:tracePt t="378766" x="6743700" y="3429000"/>
          <p14:tracePt t="378783" x="6927850" y="3422650"/>
          <p14:tracePt t="378802" x="7067550" y="3390900"/>
          <p14:tracePt t="378816" x="7181850" y="3352800"/>
          <p14:tracePt t="378833" x="7283450" y="3302000"/>
          <p14:tracePt t="378849" x="7327900" y="3263900"/>
          <p14:tracePt t="378867" x="7340600" y="3251200"/>
          <p14:tracePt t="378883" x="7346950" y="3244850"/>
          <p14:tracePt t="378923" x="7346950" y="3238500"/>
          <p14:tracePt t="378935" x="7340600" y="3238500"/>
          <p14:tracePt t="378949" x="7321550" y="3232150"/>
          <p14:tracePt t="378966" x="7302500" y="3225800"/>
          <p14:tracePt t="378983" x="7277100" y="3219450"/>
          <p14:tracePt t="379000" x="7239000" y="3213100"/>
          <p14:tracePt t="379016" x="7207250" y="3213100"/>
          <p14:tracePt t="379038" x="7162800" y="3206750"/>
          <p14:tracePt t="379050" x="7143750" y="3206750"/>
          <p14:tracePt t="379067" x="7105650" y="3200400"/>
          <p14:tracePt t="379083" x="7067550" y="3194050"/>
          <p14:tracePt t="379100" x="7029450" y="3181350"/>
          <p14:tracePt t="379116" x="7004050" y="3168650"/>
          <p14:tracePt t="379134" x="6972300" y="3162300"/>
          <p14:tracePt t="379150" x="6946900" y="3149600"/>
          <p14:tracePt t="379166" x="6915150" y="3136900"/>
          <p14:tracePt t="379183" x="6877050" y="3124200"/>
          <p14:tracePt t="379200" x="6851650" y="3117850"/>
          <p14:tracePt t="379216" x="6807200" y="3117850"/>
          <p14:tracePt t="379233" x="6769100" y="3111500"/>
          <p14:tracePt t="379250" x="6718300" y="3105150"/>
          <p14:tracePt t="379267" x="6667500" y="3105150"/>
          <p14:tracePt t="379283" x="6654800" y="3105150"/>
          <p14:tracePt t="379300" x="6623050" y="3105150"/>
          <p14:tracePt t="379317" x="6546850" y="3124200"/>
          <p14:tracePt t="379334" x="6489700" y="3175000"/>
          <p14:tracePt t="379350" x="6445250" y="3238500"/>
          <p14:tracePt t="379366" x="6432550" y="3282950"/>
          <p14:tracePt t="379383" x="6438900" y="3314700"/>
          <p14:tracePt t="379400" x="6464300" y="3346450"/>
          <p14:tracePt t="379417" x="6502400" y="3371850"/>
          <p14:tracePt t="379433" x="6546850" y="3384550"/>
          <p14:tracePt t="379450" x="6584950" y="3397250"/>
          <p14:tracePt t="379467" x="6616700" y="3397250"/>
          <p14:tracePt t="379484" x="6642100" y="3397250"/>
          <p14:tracePt t="379500" x="6654800" y="3403600"/>
          <p14:tracePt t="379517" x="6661150" y="3403600"/>
          <p14:tracePt t="379640" x="6667500" y="3403600"/>
          <p14:tracePt t="379656" x="6680200" y="3403600"/>
          <p14:tracePt t="379667" x="6686550" y="3403600"/>
          <p14:tracePt t="379683" x="6724650" y="3397250"/>
          <p14:tracePt t="379700" x="6762750" y="3378200"/>
          <p14:tracePt t="379717" x="6800850" y="3365500"/>
          <p14:tracePt t="379734" x="6845300" y="3340100"/>
          <p14:tracePt t="379751" x="6896100" y="3302000"/>
          <p14:tracePt t="379767" x="6908800" y="3289300"/>
          <p14:tracePt t="379769" x="6921500" y="3263900"/>
          <p14:tracePt t="379784" x="6934200" y="3238500"/>
          <p14:tracePt t="379801" x="6934200" y="3194050"/>
          <p14:tracePt t="379818" x="6934200" y="3155950"/>
          <p14:tracePt t="379834" x="6921500" y="3124200"/>
          <p14:tracePt t="379850" x="6908800" y="3098800"/>
          <p14:tracePt t="379867" x="6889750" y="3086100"/>
          <p14:tracePt t="379883" x="6858000" y="3067050"/>
          <p14:tracePt t="379900" x="6788150" y="3041650"/>
          <p14:tracePt t="379917" x="6737350" y="3022600"/>
          <p14:tracePt t="379934" x="6699250" y="3003550"/>
          <p14:tracePt t="379950" x="6667500" y="2990850"/>
          <p14:tracePt t="379967" x="6642100" y="2978150"/>
          <p14:tracePt t="379984" x="6623050" y="2978150"/>
          <p14:tracePt t="380001" x="6597650" y="2971800"/>
          <p14:tracePt t="380017" x="6584950" y="2971800"/>
          <p14:tracePt t="380034" x="6546850" y="2997200"/>
          <p14:tracePt t="380050" x="6515100" y="3048000"/>
          <p14:tracePt t="380069" x="6483350" y="3098800"/>
          <p14:tracePt t="380084" x="6457950" y="3155950"/>
          <p14:tracePt t="380100" x="6451600" y="3206750"/>
          <p14:tracePt t="380117" x="6451600" y="3232150"/>
          <p14:tracePt t="380134" x="6464300" y="3244850"/>
          <p14:tracePt t="380150" x="6477000" y="3251200"/>
          <p14:tracePt t="380167" x="6489700" y="3251200"/>
          <p14:tracePt t="380184" x="6502400" y="3257550"/>
          <p14:tracePt t="380202" x="6521450" y="3257550"/>
          <p14:tracePt t="380217" x="6546850" y="3263900"/>
          <p14:tracePt t="380234" x="6584950" y="3270250"/>
          <p14:tracePt t="380235" x="6597650" y="3270250"/>
          <p14:tracePt t="380251" x="6623050" y="3276600"/>
          <p14:tracePt t="380267" x="6667500" y="3276600"/>
          <p14:tracePt t="380284" x="6692900" y="3276600"/>
          <p14:tracePt t="380300" x="6699250" y="3276600"/>
          <p14:tracePt t="380426" x="6699250" y="3282950"/>
          <p14:tracePt t="380450" x="6699250" y="3289300"/>
          <p14:tracePt t="380474" x="6692900" y="3295650"/>
          <p14:tracePt t="380484" x="6692900" y="3302000"/>
          <p14:tracePt t="380501" x="6686550" y="3302000"/>
          <p14:tracePt t="380518" x="6680200" y="3308350"/>
          <p14:tracePt t="380551" x="6667500" y="3314700"/>
          <p14:tracePt t="380569" x="6654800" y="3321050"/>
          <p14:tracePt t="380585" x="6642100" y="3321050"/>
          <p14:tracePt t="380601" x="6629400" y="3327400"/>
          <p14:tracePt t="380617" x="6578600" y="3333750"/>
          <p14:tracePt t="380634" x="6489700" y="3333750"/>
          <p14:tracePt t="380651" x="6407150" y="3340100"/>
          <p14:tracePt t="380668" x="6273800" y="3340100"/>
          <p14:tracePt t="380684" x="6172200" y="3340100"/>
          <p14:tracePt t="380701" x="6064250" y="3333750"/>
          <p14:tracePt t="380718" x="5943600" y="3333750"/>
          <p14:tracePt t="380735" x="5753100" y="3333750"/>
          <p14:tracePt t="380751" x="5581650" y="3333750"/>
          <p14:tracePt t="380768" x="5302250" y="3327400"/>
          <p14:tracePt t="380784" x="4978400" y="3295650"/>
          <p14:tracePt t="380802" x="4660900" y="3244850"/>
          <p14:tracePt t="380818" x="4305300" y="3187700"/>
          <p14:tracePt t="380835" x="3822700" y="3117850"/>
          <p14:tracePt t="380853" x="3435350" y="3079750"/>
          <p14:tracePt t="380868" x="3009900" y="3054350"/>
          <p14:tracePt t="380885" x="2654300" y="3054350"/>
          <p14:tracePt t="380901" x="2343150" y="3054350"/>
          <p14:tracePt t="380918" x="2070100" y="3054350"/>
          <p14:tracePt t="380937" x="1898650" y="3067050"/>
          <p14:tracePt t="380951" x="1797050" y="3086100"/>
          <p14:tracePt t="380968" x="1739900" y="3105150"/>
          <p14:tracePt t="380986" x="1670050" y="3155950"/>
          <p14:tracePt t="381002" x="1600200" y="3219450"/>
          <p14:tracePt t="381018" x="1536700" y="3282950"/>
          <p14:tracePt t="381034" x="1460500" y="3352800"/>
          <p14:tracePt t="381051" x="1422400" y="3397250"/>
          <p14:tracePt t="381069" x="1416050" y="3409950"/>
          <p14:tracePt t="381138" x="1416050" y="3416300"/>
          <p14:tracePt t="381204" x="1416050" y="3409950"/>
          <p14:tracePt t="381219" x="1409700" y="3397250"/>
          <p14:tracePt t="381235" x="1377950" y="3352800"/>
          <p14:tracePt t="381252" x="1289050" y="3314700"/>
          <p14:tracePt t="381269" x="1130300" y="3276600"/>
          <p14:tracePt t="381285" x="920750" y="3232150"/>
          <p14:tracePt t="381302" x="755650" y="3194050"/>
          <p14:tracePt t="381318" x="628650" y="3155950"/>
          <p14:tracePt t="381335" x="609600" y="3149600"/>
          <p14:tracePt t="381368" x="609600" y="3155950"/>
          <p14:tracePt t="381385" x="609600" y="3168650"/>
          <p14:tracePt t="381403" x="603250" y="3200400"/>
          <p14:tracePt t="381419" x="590550" y="3238500"/>
          <p14:tracePt t="381436" x="584200" y="3263900"/>
          <p14:tracePt t="381452" x="584200" y="3282950"/>
          <p14:tracePt t="381469" x="584200" y="3302000"/>
          <p14:tracePt t="381485" x="596900" y="3340100"/>
          <p14:tracePt t="381488" x="603250" y="3365500"/>
          <p14:tracePt t="381502" x="609600" y="3397250"/>
          <p14:tracePt t="381518" x="615950" y="3460750"/>
          <p14:tracePt t="381536" x="622300" y="3530600"/>
          <p14:tracePt t="381552" x="622300" y="3594100"/>
          <p14:tracePt t="381569" x="622300" y="3613150"/>
          <p14:tracePt t="381570" x="622300" y="3619500"/>
          <p14:tracePt t="381650" x="628650" y="3619500"/>
          <p14:tracePt t="381668" x="628650" y="3625850"/>
          <p14:tracePt t="381685" x="641350" y="3625850"/>
          <p14:tracePt t="381702" x="666750" y="3625850"/>
          <p14:tracePt t="381720" x="736600" y="3625850"/>
          <p14:tracePt t="381736" x="812800" y="3625850"/>
          <p14:tracePt t="381753" x="939800" y="3613150"/>
          <p14:tracePt t="381770" x="965200" y="3606800"/>
          <p14:tracePt t="381824" x="971550" y="3606800"/>
          <p14:tracePt t="381835" x="977900" y="3600450"/>
          <p14:tracePt t="381852" x="1003300" y="3581400"/>
          <p14:tracePt t="381869" x="1047750" y="3549650"/>
          <p14:tracePt t="381872" x="1079500" y="3530600"/>
          <p14:tracePt t="381885" x="1117600" y="3505200"/>
          <p14:tracePt t="381887" x="1143000" y="3492500"/>
          <p14:tracePt t="381903" x="1206500" y="3454400"/>
          <p14:tracePt t="381919" x="1225550" y="3435350"/>
          <p14:tracePt t="381920" x="1257300" y="3409950"/>
          <p14:tracePt t="381936" x="1276350" y="3390900"/>
          <p14:tracePt t="381952" x="1289050" y="3371850"/>
          <p14:tracePt t="381969" x="1295400" y="3359150"/>
          <p14:tracePt t="381985" x="1295400" y="3333750"/>
          <p14:tracePt t="382003" x="1295400" y="3308350"/>
          <p14:tracePt t="382019" x="1289050" y="3282950"/>
          <p14:tracePt t="382035" x="1282700" y="3263900"/>
          <p14:tracePt t="382054" x="1276350" y="3257550"/>
          <p14:tracePt t="382070" x="1263650" y="3251200"/>
          <p14:tracePt t="382087" x="1219200" y="3238500"/>
          <p14:tracePt t="382102" x="1206500" y="3232150"/>
          <p14:tracePt t="382103" x="1174750" y="3232150"/>
          <p14:tracePt t="382119" x="1162050" y="3232150"/>
          <p14:tracePt t="382136" x="1123950" y="3232150"/>
          <p14:tracePt t="382153" x="1085850" y="3232150"/>
          <p14:tracePt t="382169" x="1079500" y="3232150"/>
          <p14:tracePt t="382186" x="1066800" y="3232150"/>
          <p14:tracePt t="382203" x="1035050" y="3232150"/>
          <p14:tracePt t="382219" x="984250" y="3232150"/>
          <p14:tracePt t="382237" x="927100" y="3238500"/>
          <p14:tracePt t="382255" x="869950" y="3251200"/>
          <p14:tracePt t="382270" x="831850" y="3257550"/>
          <p14:tracePt t="382285" x="806450" y="3270250"/>
          <p14:tracePt t="382302" x="793750" y="3270250"/>
          <p14:tracePt t="382319" x="787400" y="3276600"/>
          <p14:tracePt t="382337" x="749300" y="3308350"/>
          <p14:tracePt t="382353" x="717550" y="3333750"/>
          <p14:tracePt t="382369" x="698500" y="3359150"/>
          <p14:tracePt t="382386" x="679450" y="3378200"/>
          <p14:tracePt t="382403" x="673100" y="3390900"/>
          <p14:tracePt t="382419" x="673100" y="3397250"/>
          <p14:tracePt t="382437" x="673100" y="3403600"/>
          <p14:tracePt t="382452" x="679450" y="3429000"/>
          <p14:tracePt t="382470" x="692150" y="3454400"/>
          <p14:tracePt t="382486" x="704850" y="3473450"/>
          <p14:tracePt t="382503" x="742950" y="3511550"/>
          <p14:tracePt t="382519" x="774700" y="3543300"/>
          <p14:tracePt t="382537" x="844550" y="3587750"/>
          <p14:tracePt t="382553" x="895350" y="3613150"/>
          <p14:tracePt t="382569" x="971550" y="3638550"/>
          <p14:tracePt t="382571" x="990600" y="3644900"/>
          <p14:tracePt t="382586" x="1016000" y="3651250"/>
          <p14:tracePt t="382588" x="1060450" y="3657600"/>
          <p14:tracePt t="382603" x="1104900" y="3657600"/>
          <p14:tracePt t="382619" x="1143000" y="3657600"/>
          <p14:tracePt t="382636" x="1181100" y="3644900"/>
          <p14:tracePt t="382653" x="1206500" y="3632200"/>
          <p14:tracePt t="382670" x="1219200" y="3632200"/>
          <p14:tracePt t="382686" x="1219200" y="3625850"/>
          <p14:tracePt t="382719" x="1225550" y="3625850"/>
          <p14:tracePt t="382737" x="1231900" y="3625850"/>
          <p14:tracePt t="382769" x="1238250" y="3619500"/>
          <p14:tracePt t="382786" x="1238250" y="3613150"/>
          <p14:tracePt t="382804" x="1250950" y="3600450"/>
          <p14:tracePt t="382819" x="1270000" y="3587750"/>
          <p14:tracePt t="382836" x="1276350" y="3575050"/>
          <p14:tracePt t="382853" x="1289050" y="3562350"/>
          <p14:tracePt t="382870" x="1295400" y="3556000"/>
          <p14:tracePt t="382984" x="1295400" y="3549650"/>
          <p14:tracePt t="383142" x="1295400" y="3543300"/>
          <p14:tracePt t="383153" x="1295400" y="3536950"/>
          <p14:tracePt t="383170" x="1301750" y="3530600"/>
          <p14:tracePt t="383187" x="1301750" y="3524250"/>
          <p14:tracePt t="383707" x="1308100" y="3524250"/>
          <p14:tracePt t="383714" x="1327150" y="3524250"/>
          <p14:tracePt t="383720" x="1371600" y="3524250"/>
          <p14:tracePt t="383737" x="1460500" y="3536950"/>
          <p14:tracePt t="383754" x="1511300" y="3536950"/>
          <p14:tracePt t="383771" x="1530350" y="3536950"/>
          <p14:tracePt t="383787" x="1549400" y="3530600"/>
          <p14:tracePt t="383804" x="1587500" y="3505200"/>
          <p14:tracePt t="383820" x="1676400" y="3467100"/>
          <p14:tracePt t="383837" x="1797050" y="3422650"/>
          <p14:tracePt t="383854" x="1943100" y="3378200"/>
          <p14:tracePt t="383871" x="2108200" y="3340100"/>
          <p14:tracePt t="383887" x="2305050" y="3302000"/>
          <p14:tracePt t="383904" x="2470150" y="3289300"/>
          <p14:tracePt t="383921" x="2609850" y="3282950"/>
          <p14:tracePt t="383971" x="2616200" y="3282950"/>
          <p14:tracePt t="383987" x="2635250" y="3270250"/>
          <p14:tracePt t="384006" x="2774950" y="3219450"/>
          <p14:tracePt t="384021" x="2978150" y="3194050"/>
          <p14:tracePt t="384037" x="3175000" y="3181350"/>
          <p14:tracePt t="384055" x="3270250" y="3181350"/>
          <p14:tracePt t="384071" x="3340100" y="3181350"/>
          <p14:tracePt t="384087" x="3429000" y="3181350"/>
          <p14:tracePt t="384104" x="3581400" y="3181350"/>
          <p14:tracePt t="384121" x="3784600" y="3194050"/>
          <p14:tracePt t="384138" x="4089400" y="3219450"/>
          <p14:tracePt t="384154" x="4406900" y="3238500"/>
          <p14:tracePt t="384170" x="4730750" y="3270250"/>
          <p14:tracePt t="384187" x="4953000" y="3295650"/>
          <p14:tracePt t="384204" x="5099050" y="3314700"/>
          <p14:tracePt t="384220" x="5175250" y="3327400"/>
          <p14:tracePt t="384237" x="5219700" y="3340100"/>
          <p14:tracePt t="384254" x="5251450" y="3352800"/>
          <p14:tracePt t="384255" x="5270500" y="3359150"/>
          <p14:tracePt t="384271" x="5308600" y="3371850"/>
          <p14:tracePt t="384272" x="5340350" y="3384550"/>
          <p14:tracePt t="384289" x="5416550" y="3403600"/>
          <p14:tracePt t="384306" x="5492750" y="3416300"/>
          <p14:tracePt t="384321" x="5530850" y="3416300"/>
          <p14:tracePt t="384338" x="5568950" y="3416300"/>
          <p14:tracePt t="384354" x="5600700" y="3409950"/>
          <p14:tracePt t="384371" x="5645150" y="3397250"/>
          <p14:tracePt t="384388" x="5695950" y="3384550"/>
          <p14:tracePt t="384405" x="5727700" y="3378200"/>
          <p14:tracePt t="384421" x="5759450" y="3371850"/>
          <p14:tracePt t="384437" x="5797550" y="3365500"/>
          <p14:tracePt t="384454" x="5822950" y="3359150"/>
          <p14:tracePt t="384471" x="5854700" y="3352800"/>
          <p14:tracePt t="384487" x="5886450" y="3346450"/>
          <p14:tracePt t="384505" x="5911850" y="3340100"/>
          <p14:tracePt t="384505" x="5918200" y="3340100"/>
          <p14:tracePt t="384521" x="5937250" y="3340100"/>
          <p14:tracePt t="384538" x="5943600" y="3333750"/>
          <p14:tracePt t="384740" x="5969000" y="3333750"/>
          <p14:tracePt t="384755" x="6026150" y="3340100"/>
          <p14:tracePt t="384771" x="6108700" y="3352800"/>
          <p14:tracePt t="384789" x="6184900" y="3352800"/>
          <p14:tracePt t="384805" x="6229350" y="3352800"/>
          <p14:tracePt t="384821" x="6254750" y="3352800"/>
          <p14:tracePt t="384838" x="6273800" y="3352800"/>
          <p14:tracePt t="384854" x="6286500" y="3352800"/>
          <p14:tracePt t="384871" x="6299200" y="3352800"/>
          <p14:tracePt t="384888" x="6311900" y="3352800"/>
          <p14:tracePt t="384904" x="6311900" y="3346450"/>
          <p14:tracePt t="385038" x="6318250" y="3346450"/>
          <p14:tracePt t="385054" x="6318250" y="3340100"/>
          <p14:tracePt t="385072" x="6324600" y="3327400"/>
          <p14:tracePt t="385088" x="6337300" y="3314700"/>
          <p14:tracePt t="385105" x="6343650" y="3302000"/>
          <p14:tracePt t="385122" x="6362700" y="3282950"/>
          <p14:tracePt t="385139" x="6388100" y="3257550"/>
          <p14:tracePt t="385155" x="6407150" y="3232150"/>
          <p14:tracePt t="385171" x="6413500" y="3219450"/>
          <p14:tracePt t="385173" x="6413500" y="3213100"/>
          <p14:tracePt t="385223" x="6413500" y="3206750"/>
          <p14:tracePt t="385259" x="6407150" y="3206750"/>
          <p14:tracePt t="385272" x="6400800" y="3206750"/>
          <p14:tracePt t="385288" x="6375400" y="3213100"/>
          <p14:tracePt t="385305" x="6343650" y="3251200"/>
          <p14:tracePt t="385322" x="6311900" y="3302000"/>
          <p14:tracePt t="385339" x="6286500" y="3365500"/>
          <p14:tracePt t="385355" x="6280150" y="3397250"/>
          <p14:tracePt t="385371" x="6280150" y="3409950"/>
          <p14:tracePt t="385389" x="6280150" y="3422650"/>
          <p14:tracePt t="385434" x="6280150" y="3429000"/>
          <p14:tracePt t="385440" x="6280150" y="3435350"/>
          <p14:tracePt t="385456" x="6299200" y="3460750"/>
          <p14:tracePt t="385474" x="6318250" y="3492500"/>
          <p14:tracePt t="385488" x="6324600" y="3505200"/>
          <p14:tracePt t="385505" x="6324600" y="3517900"/>
          <p14:tracePt t="385562" x="6324600" y="3511550"/>
          <p14:tracePt t="385572" x="6311900" y="3498850"/>
          <p14:tracePt t="385590" x="6280150" y="3460750"/>
          <p14:tracePt t="385605" x="6242050" y="3429000"/>
          <p14:tracePt t="392305" x="6235700" y="3429000"/>
          <p14:tracePt t="392311" x="6210300" y="3416300"/>
          <p14:tracePt t="392327" x="6038850" y="3340100"/>
          <p14:tracePt t="392345" x="5892800" y="3251200"/>
          <p14:tracePt t="392361" x="5803900" y="3200400"/>
          <p14:tracePt t="392378" x="5759450" y="3175000"/>
          <p14:tracePt t="392394" x="5715000" y="3162300"/>
          <p14:tracePt t="392412" x="5651500" y="3143250"/>
          <p14:tracePt t="392428" x="5562600" y="3130550"/>
          <p14:tracePt t="392444" x="5422900" y="3117850"/>
          <p14:tracePt t="392461" x="5302250" y="3117850"/>
          <p14:tracePt t="392477" x="5226050" y="3124200"/>
          <p14:tracePt t="392495" x="5143500" y="3130550"/>
          <p14:tracePt t="392513" x="5092700" y="3136900"/>
          <p14:tracePt t="392528" x="4953000" y="3136900"/>
          <p14:tracePt t="392544" x="4743450" y="3136900"/>
          <p14:tracePt t="392561" x="4451350" y="3130550"/>
          <p14:tracePt t="392578" x="4083050" y="3155950"/>
          <p14:tracePt t="392595" x="3829050" y="3168650"/>
          <p14:tracePt t="392611" x="3689350" y="3168650"/>
          <p14:tracePt t="392628" x="3632200" y="3168650"/>
          <p14:tracePt t="392644" x="3556000" y="3168650"/>
          <p14:tracePt t="392661" x="3460750" y="3168650"/>
          <p14:tracePt t="392678" x="3295650" y="3162300"/>
          <p14:tracePt t="392694" x="3117850" y="3149600"/>
          <p14:tracePt t="392711" x="2978150" y="3136900"/>
          <p14:tracePt t="392728" x="2876550" y="3136900"/>
          <p14:tracePt t="392746" x="2794000" y="3162300"/>
          <p14:tracePt t="392761" x="2679700" y="3225800"/>
          <p14:tracePt t="392778" x="2514600" y="3289300"/>
          <p14:tracePt t="392795" x="2298700" y="3352800"/>
          <p14:tracePt t="392813" x="2051050" y="3416300"/>
          <p14:tracePt t="392828" x="1866900" y="3460750"/>
          <p14:tracePt t="392845" x="1765300" y="3486150"/>
          <p14:tracePt t="392864" x="1739900" y="3498850"/>
          <p14:tracePt t="392878" x="1733550" y="3505200"/>
          <p14:tracePt t="392894" x="1727200" y="3517900"/>
          <p14:tracePt t="392911" x="1720850" y="3536950"/>
          <p14:tracePt t="392913" x="1714500" y="3549650"/>
          <p14:tracePt t="392928" x="1714500" y="3556000"/>
          <p14:tracePt t="392945" x="1708150" y="3613150"/>
          <p14:tracePt t="392961" x="1714500" y="3657600"/>
          <p14:tracePt t="392980" x="1720850" y="3683000"/>
          <p14:tracePt t="392996" x="1733550" y="3702050"/>
          <p14:tracePt t="393011" x="1739900" y="3727450"/>
          <p14:tracePt t="393028" x="1752600" y="3752850"/>
          <p14:tracePt t="393046" x="1758950" y="3778250"/>
          <p14:tracePt t="393062" x="1765300" y="3810000"/>
          <p14:tracePt t="393078" x="1778000" y="3841750"/>
          <p14:tracePt t="393095" x="1797050" y="3886200"/>
          <p14:tracePt t="393111" x="1828800" y="3917950"/>
          <p14:tracePt t="393128" x="1841500" y="3930650"/>
          <p14:tracePt t="393145" x="1847850" y="3930650"/>
          <p14:tracePt t="395896" x="1841500" y="3924300"/>
          <p14:tracePt t="395914" x="1790700" y="3860800"/>
          <p14:tracePt t="395931" x="1733550" y="3790950"/>
          <p14:tracePt t="395948" x="1695450" y="3752850"/>
          <p14:tracePt t="395964" x="1670050" y="3727450"/>
          <p14:tracePt t="395981" x="1657350" y="3714750"/>
          <p14:tracePt t="395998" x="1663700" y="3702050"/>
          <p14:tracePt t="396015" x="1816100" y="3625850"/>
          <p14:tracePt t="396031" x="1873250" y="3594100"/>
          <p14:tracePt t="396032" x="1911350" y="3562350"/>
          <p14:tracePt t="396047" x="1968500" y="3505200"/>
          <p14:tracePt t="396065" x="2006600" y="3435350"/>
          <p14:tracePt t="396081" x="2032000" y="3365500"/>
          <p14:tracePt t="396097" x="2057400" y="3295650"/>
          <p14:tracePt t="396114" x="2101850" y="3206750"/>
          <p14:tracePt t="396131" x="2165350" y="3098800"/>
          <p14:tracePt t="396147" x="2241550" y="2978150"/>
          <p14:tracePt t="396164" x="2273300" y="2882900"/>
          <p14:tracePt t="396181" x="2279650" y="2806700"/>
          <p14:tracePt t="396198" x="2266950" y="2730500"/>
          <p14:tracePt t="396214" x="2266950" y="2679700"/>
          <p14:tracePt t="396231" x="2273300" y="2641600"/>
          <p14:tracePt t="396247" x="2286000" y="2616200"/>
          <p14:tracePt t="396264" x="2305050" y="2590800"/>
          <p14:tracePt t="396281" x="2311400" y="2584450"/>
          <p14:tracePt t="396297" x="2355850" y="2546350"/>
          <p14:tracePt t="396314" x="2387600" y="2520950"/>
          <p14:tracePt t="396331" x="2425700" y="2495550"/>
          <p14:tracePt t="396347" x="2457450" y="2476500"/>
          <p14:tracePt t="396364" x="2463800" y="2463800"/>
          <p14:tracePt t="396381" x="2482850" y="2432050"/>
          <p14:tracePt t="396399" x="2559050" y="2374900"/>
          <p14:tracePt t="396414" x="2673350" y="2330450"/>
          <p14:tracePt t="396431" x="2832100" y="2311400"/>
          <p14:tracePt t="396447" x="3003550" y="2305050"/>
          <p14:tracePt t="396465" x="3117850" y="2305050"/>
          <p14:tracePt t="396481" x="3155950" y="2311400"/>
          <p14:tracePt t="396497" x="3162300" y="2324100"/>
          <p14:tracePt t="396515" x="3168650" y="2336800"/>
          <p14:tracePt t="396531" x="3168650" y="2343150"/>
          <p14:tracePt t="396606" x="3175000" y="2343150"/>
          <p14:tracePt t="396612" x="3181350" y="2343150"/>
          <p14:tracePt t="396631" x="3219450" y="2349500"/>
          <p14:tracePt t="396648" x="3257550" y="2349500"/>
          <p14:tracePt t="396665" x="3302000" y="2349500"/>
          <p14:tracePt t="396681" x="3333750" y="2336800"/>
          <p14:tracePt t="396698" x="3346450" y="2330450"/>
          <p14:tracePt t="396714" x="3371850" y="2324100"/>
          <p14:tracePt t="396731" x="3390900" y="2311400"/>
          <p14:tracePt t="396749" x="3416300" y="2298700"/>
          <p14:tracePt t="396765" x="3429000" y="2292350"/>
          <p14:tracePt t="396783" x="3441700" y="2279650"/>
          <p14:tracePt t="396798" x="3454400" y="2273300"/>
          <p14:tracePt t="396814" x="3460750" y="2266950"/>
          <p14:tracePt t="396831" x="3467100" y="2266950"/>
          <p14:tracePt t="396848" x="3467100" y="2260600"/>
          <p14:tracePt t="396881" x="3473450" y="2260600"/>
          <p14:tracePt t="396898" x="3473450" y="2254250"/>
          <p14:tracePt t="396948" x="3454400" y="2266950"/>
          <p14:tracePt t="396965" x="3409950" y="2286000"/>
          <p14:tracePt t="396981" x="3346450" y="2317750"/>
          <p14:tracePt t="396999" x="3175000" y="2381250"/>
          <p14:tracePt t="397015" x="2997200" y="2425700"/>
          <p14:tracePt t="397033" x="2844800" y="2444750"/>
          <p14:tracePt t="397048" x="2743200" y="2457450"/>
          <p14:tracePt t="397065" x="2635250" y="2457450"/>
          <p14:tracePt t="397081" x="2571750" y="2457450"/>
          <p14:tracePt t="397098" x="2533650" y="2457450"/>
          <p14:tracePt t="397115" x="2495550" y="2457450"/>
          <p14:tracePt t="397134" x="2400300" y="2457450"/>
          <p14:tracePt t="397148" x="2216150" y="2457450"/>
          <p14:tracePt t="397165" x="1993900" y="2463800"/>
          <p14:tracePt t="397182" x="1771650" y="2463800"/>
          <p14:tracePt t="397201" x="1568450" y="2457450"/>
          <p14:tracePt t="397215" x="1473200" y="2444750"/>
          <p14:tracePt t="397231" x="1441450" y="2438400"/>
          <p14:tracePt t="397281" x="1435100" y="2438400"/>
          <p14:tracePt t="397298" x="1422400" y="2438400"/>
          <p14:tracePt t="397315" x="1384300" y="2444750"/>
          <p14:tracePt t="397332" x="1352550" y="2451100"/>
          <p14:tracePt t="397349" x="1333500" y="2457450"/>
          <p14:tracePt t="397365" x="1327150" y="2463800"/>
          <p14:tracePt t="397416" x="1327150" y="2476500"/>
          <p14:tracePt t="397432" x="1314450" y="2501900"/>
          <p14:tracePt t="397448" x="1295400" y="2527300"/>
          <p14:tracePt t="397466" x="1282700" y="2552700"/>
          <p14:tracePt t="397482" x="1276350" y="2565400"/>
          <p14:tracePt t="397498" x="1276350" y="2571750"/>
          <p14:tracePt t="397548" x="1282700" y="2565400"/>
          <p14:tracePt t="397555" x="1289050" y="2559050"/>
          <p14:tracePt t="397565" x="1301750" y="2552700"/>
          <p14:tracePt t="397582" x="1314450" y="2533650"/>
          <p14:tracePt t="397722" x="1314450" y="2540000"/>
          <p14:tracePt t="397729" x="1314450" y="2546350"/>
          <p14:tracePt t="397735" x="1308100" y="2546350"/>
          <p14:tracePt t="397749" x="1301750" y="2559050"/>
          <p14:tracePt t="397765" x="1295400" y="2565400"/>
          <p14:tracePt t="398261" x="1295400" y="2571750"/>
          <p14:tracePt t="398268" x="1301750" y="2578100"/>
          <p14:tracePt t="398283" x="1308100" y="2584450"/>
          <p14:tracePt t="398300" x="1314450" y="2590800"/>
          <p14:tracePt t="398316" x="1320800" y="2597150"/>
          <p14:tracePt t="398333" x="1327150" y="2597150"/>
          <p14:tracePt t="398350" x="1327150" y="2603500"/>
          <p14:tracePt t="398366" x="1333500" y="2616200"/>
          <p14:tracePt t="398383" x="1346200" y="2628900"/>
          <p14:tracePt t="398400" x="1358900" y="2635250"/>
          <p14:tracePt t="398416" x="1365250" y="2647950"/>
          <p14:tracePt t="398433" x="1377950" y="2647950"/>
          <p14:tracePt t="398449" x="1377950" y="2654300"/>
          <p14:tracePt t="398499" x="1377950" y="2660650"/>
          <p14:tracePt t="398588" x="1377950" y="2667000"/>
          <p14:tracePt t="398596" x="1384300" y="2673350"/>
          <p14:tracePt t="398604" x="1384300" y="2679700"/>
          <p14:tracePt t="398616" x="1390650" y="2698750"/>
          <p14:tracePt t="398633" x="1397000" y="2736850"/>
          <p14:tracePt t="398651" x="1409700" y="2768600"/>
          <p14:tracePt t="398667" x="1435100" y="2806700"/>
          <p14:tracePt t="398683" x="1454150" y="2832100"/>
          <p14:tracePt t="398701" x="1466850" y="2857500"/>
          <p14:tracePt t="398716" x="1473200" y="2870200"/>
          <p14:tracePt t="398735" x="1485900" y="2901950"/>
          <p14:tracePt t="398749" x="1498600" y="2927350"/>
          <p14:tracePt t="398766" x="1511300" y="2959100"/>
          <p14:tracePt t="398783" x="1536700" y="2990850"/>
          <p14:tracePt t="398800" x="1549400" y="3016250"/>
          <p14:tracePt t="398816" x="1568450" y="3054350"/>
          <p14:tracePt t="398833" x="1581150" y="3079750"/>
          <p14:tracePt t="398849" x="1606550" y="3124200"/>
          <p14:tracePt t="398852" x="1619250" y="3143250"/>
          <p14:tracePt t="398866" x="1631950" y="3162300"/>
          <p14:tracePt t="398866" x="1651000" y="3181350"/>
          <p14:tracePt t="398882" x="1670050" y="3200400"/>
          <p14:tracePt t="398883" x="1695450" y="3232150"/>
          <p14:tracePt t="398899" x="1784350" y="3321050"/>
          <p14:tracePt t="398916" x="1847850" y="3397250"/>
          <p14:tracePt t="398935" x="1898650" y="3473450"/>
          <p14:tracePt t="398949" x="1930400" y="3530600"/>
          <p14:tracePt t="398966" x="1943100" y="3562350"/>
          <p14:tracePt t="398983" x="1955800" y="3594100"/>
          <p14:tracePt t="399000" x="1962150" y="3613150"/>
          <p14:tracePt t="399016" x="1968500" y="3625850"/>
          <p14:tracePt t="399033" x="1981200" y="3644900"/>
          <p14:tracePt t="399049" x="1993900" y="3676650"/>
          <p14:tracePt t="399067" x="1993900" y="3702050"/>
          <p14:tracePt t="399083" x="1993900" y="3721100"/>
          <p14:tracePt t="399100" x="1993900" y="3733800"/>
          <p14:tracePt t="399117" x="1993900" y="3746500"/>
          <p14:tracePt t="399150" x="1993900" y="3752850"/>
          <p14:tracePt t="399166" x="1993900" y="3765550"/>
          <p14:tracePt t="399183" x="1993900" y="3784600"/>
          <p14:tracePt t="399200" x="1993900" y="3797300"/>
          <p14:tracePt t="399216" x="1981200" y="3822700"/>
          <p14:tracePt t="399233" x="1974850" y="3835400"/>
          <p14:tracePt t="399250" x="1974850" y="3854450"/>
          <p14:tracePt t="399267" x="1974850" y="3860800"/>
          <p14:tracePt t="399283" x="1974850" y="3867150"/>
          <p14:tracePt t="399300" x="1968500" y="3873500"/>
          <p14:tracePt t="399316" x="1968500" y="3879850"/>
          <p14:tracePt t="399334" x="1962150" y="3886200"/>
          <p14:tracePt t="399336" x="1955800" y="3886200"/>
          <p14:tracePt t="399350" x="1955800" y="3892550"/>
          <p14:tracePt t="399368" x="1949450" y="3898900"/>
          <p14:tracePt t="399383" x="1949450" y="3905250"/>
          <p14:tracePt t="399400" x="1949450" y="3911600"/>
          <p14:tracePt t="399417" x="1955800" y="3917950"/>
          <p14:tracePt t="399434" x="1974850" y="3924300"/>
          <p14:tracePt t="399450" x="2000250" y="3924300"/>
          <p14:tracePt t="399467" x="2032000" y="3911600"/>
          <p14:tracePt t="399483" x="2057400" y="3898900"/>
          <p14:tracePt t="399500" x="2063750" y="3898900"/>
          <p14:tracePt t="399534" x="2070100" y="3892550"/>
          <p14:tracePt t="399550" x="2101850" y="3886200"/>
          <p14:tracePt t="399567" x="2159000" y="3867150"/>
          <p14:tracePt t="399583" x="2247900" y="3860800"/>
          <p14:tracePt t="399600" x="2349500" y="3860800"/>
          <p14:tracePt t="399617" x="2400300" y="3860800"/>
          <p14:tracePt t="399633" x="2419350" y="3860800"/>
          <p14:tracePt t="399650" x="2425700" y="3860800"/>
          <p14:tracePt t="399668" x="2438400" y="3860800"/>
          <p14:tracePt t="399684" x="2451100" y="3860800"/>
          <p14:tracePt t="399701" x="2520950" y="3854450"/>
          <p14:tracePt t="399717" x="2578100" y="3848100"/>
          <p14:tracePt t="399734" x="2686050" y="3829050"/>
          <p14:tracePt t="399750" x="2768600" y="3797300"/>
          <p14:tracePt t="399767" x="2794000" y="3778250"/>
          <p14:tracePt t="399824" x="2794000" y="3771900"/>
          <p14:tracePt t="399833" x="2794000" y="3765550"/>
          <p14:tracePt t="399850" x="2794000" y="3759200"/>
          <p14:tracePt t="399867" x="2787650" y="3746500"/>
          <p14:tracePt t="399884" x="2787650" y="3733800"/>
          <p14:tracePt t="399900" x="2794000" y="3714750"/>
          <p14:tracePt t="399917" x="2806700" y="3695700"/>
          <p14:tracePt t="399935" x="2832100" y="3670300"/>
          <p14:tracePt t="399994" x="2838450" y="3670300"/>
          <p14:tracePt t="400004" x="2857500" y="3670300"/>
          <p14:tracePt t="400018" x="2908300" y="3670300"/>
          <p14:tracePt t="400034" x="2997200" y="3657600"/>
          <p14:tracePt t="400051" x="3060700" y="3638550"/>
          <p14:tracePt t="400069" x="3086100" y="3625850"/>
          <p14:tracePt t="400084" x="3092450" y="3619500"/>
          <p14:tracePt t="400100" x="3092450" y="3613150"/>
          <p14:tracePt t="400117" x="3092450" y="3600450"/>
          <p14:tracePt t="400134" x="3067050" y="3581400"/>
          <p14:tracePt t="400150" x="3016250" y="3549650"/>
          <p14:tracePt t="400167" x="2952750" y="3505200"/>
          <p14:tracePt t="400184" x="2863850" y="3454400"/>
          <p14:tracePt t="400202" x="2724150" y="3409950"/>
          <p14:tracePt t="400217" x="2660650" y="3390900"/>
          <p14:tracePt t="400234" x="2584450" y="3378200"/>
          <p14:tracePt t="400250" x="2533650" y="3365500"/>
          <p14:tracePt t="400267" x="2501900" y="3359150"/>
          <p14:tracePt t="400300" x="2495550" y="3365500"/>
          <p14:tracePt t="400317" x="2489200" y="3397250"/>
          <p14:tracePt t="400335" x="2489200" y="3473450"/>
          <p14:tracePt t="400351" x="2489200" y="3530600"/>
          <p14:tracePt t="400367" x="2495550" y="3581400"/>
          <p14:tracePt t="400384" x="2501900" y="3613150"/>
          <p14:tracePt t="400401" x="2520950" y="3644900"/>
          <p14:tracePt t="400417" x="2546350" y="3670300"/>
          <p14:tracePt t="400419" x="2559050" y="3676650"/>
          <p14:tracePt t="400434" x="2590800" y="3689350"/>
          <p14:tracePt t="400435" x="2616200" y="3695700"/>
          <p14:tracePt t="400450" x="2641600" y="3702050"/>
          <p14:tracePt t="400451" x="2673350" y="3708400"/>
          <p14:tracePt t="400467" x="2794000" y="3727450"/>
          <p14:tracePt t="400484" x="2965450" y="3759200"/>
          <p14:tracePt t="400501" x="3124200" y="3771900"/>
          <p14:tracePt t="400517" x="3295650" y="3778250"/>
          <p14:tracePt t="400535" x="3441700" y="3778250"/>
          <p14:tracePt t="400551" x="3606800" y="3759200"/>
          <p14:tracePt t="400568" x="3740150" y="3740150"/>
          <p14:tracePt t="400584" x="3854450" y="3721100"/>
          <p14:tracePt t="400601" x="3962400" y="3721100"/>
          <p14:tracePt t="400617" x="4025900" y="3727450"/>
          <p14:tracePt t="400619" x="4057650" y="3733800"/>
          <p14:tracePt t="400635" x="4089400" y="3740150"/>
          <p14:tracePt t="400636" x="4114800" y="3746500"/>
          <p14:tracePt t="400651" x="4127500" y="3752850"/>
          <p14:tracePt t="400667" x="4159250" y="3759200"/>
          <p14:tracePt t="400669" x="4171950" y="3759200"/>
          <p14:tracePt t="400685" x="4197350" y="3759200"/>
          <p14:tracePt t="400701" x="4298950" y="3746500"/>
          <p14:tracePt t="400718" x="4368800" y="3733800"/>
          <p14:tracePt t="400735" x="4445000" y="3714750"/>
          <p14:tracePt t="400751" x="4514850" y="3689350"/>
          <p14:tracePt t="400768" x="4565650" y="3676650"/>
          <p14:tracePt t="400785" x="4597400" y="3663950"/>
          <p14:tracePt t="400802" x="4603750" y="3657600"/>
          <p14:tracePt t="400895" x="4603750" y="3651250"/>
          <p14:tracePt t="400910" x="4603750" y="3644900"/>
          <p14:tracePt t="400917" x="4603750" y="3638550"/>
          <p14:tracePt t="400935" x="4603750" y="3619500"/>
          <p14:tracePt t="400951" x="4597400" y="3606800"/>
          <p14:tracePt t="400968" x="4591050" y="3587750"/>
          <p14:tracePt t="400984" x="4578350" y="3568700"/>
          <p14:tracePt t="401002" x="4559300" y="3556000"/>
          <p14:tracePt t="401018" x="4546600" y="3543300"/>
          <p14:tracePt t="401035" x="4521200" y="3524250"/>
          <p14:tracePt t="401051" x="4489450" y="3511550"/>
          <p14:tracePt t="401068" x="4464050" y="3498850"/>
          <p14:tracePt t="401085" x="4419600" y="3479800"/>
          <p14:tracePt t="401101" x="4381500" y="3467100"/>
          <p14:tracePt t="401118" x="4324350" y="3454400"/>
          <p14:tracePt t="401136" x="4229100" y="3441700"/>
          <p14:tracePt t="401151" x="4178300" y="3441700"/>
          <p14:tracePt t="401168" x="4140200" y="3441700"/>
          <p14:tracePt t="401185" x="4095750" y="3441700"/>
          <p14:tracePt t="401202" x="4083050" y="3441700"/>
          <p14:tracePt t="401218" x="4076700" y="3448050"/>
          <p14:tracePt t="401235" x="4076700" y="3454400"/>
          <p14:tracePt t="401252" x="4070350" y="3460750"/>
          <p14:tracePt t="401270" x="4070350" y="3473450"/>
          <p14:tracePt t="401285" x="4070350" y="3486150"/>
          <p14:tracePt t="401302" x="4070350" y="3492500"/>
          <p14:tracePt t="401318" x="4076700" y="3492500"/>
          <p14:tracePt t="401335" x="4102100" y="3505200"/>
          <p14:tracePt t="401351" x="4146550" y="3505200"/>
          <p14:tracePt t="401369" x="4235450" y="3511550"/>
          <p14:tracePt t="401385" x="4286250" y="3511550"/>
          <p14:tracePt t="401402" x="4324350" y="3511550"/>
          <p14:tracePt t="401418" x="4368800" y="3511550"/>
          <p14:tracePt t="401435" x="4438650" y="3524250"/>
          <p14:tracePt t="401452" x="4502150" y="3536950"/>
          <p14:tracePt t="401468" x="4610100" y="3562350"/>
          <p14:tracePt t="401485" x="4699000" y="3587750"/>
          <p14:tracePt t="401502" x="4794250" y="3619500"/>
          <p14:tracePt t="401518" x="4864100" y="3644900"/>
          <p14:tracePt t="401536" x="4933950" y="3663950"/>
          <p14:tracePt t="401552" x="4997450" y="3676650"/>
          <p14:tracePt t="401568" x="5067300" y="3676650"/>
          <p14:tracePt t="401585" x="5137150" y="3676650"/>
          <p14:tracePt t="401602" x="5257800" y="3670300"/>
          <p14:tracePt t="401619" x="5276850" y="3663950"/>
          <p14:tracePt t="401635" x="5327650" y="3663950"/>
          <p14:tracePt t="401652" x="5340350" y="3663950"/>
          <p14:tracePt t="401669" x="5353050" y="3663950"/>
          <p14:tracePt t="401685" x="5372100" y="3663950"/>
          <p14:tracePt t="401702" x="5384800" y="3670300"/>
          <p14:tracePt t="401718" x="5397500" y="3676650"/>
          <p14:tracePt t="401736" x="5410200" y="3695700"/>
          <p14:tracePt t="401752" x="5429250" y="3721100"/>
          <p14:tracePt t="401769" x="5454650" y="3759200"/>
          <p14:tracePt t="401785" x="5524500" y="3841750"/>
          <p14:tracePt t="401803" x="5695950" y="3968750"/>
          <p14:tracePt t="401819" x="5746750" y="4000500"/>
          <p14:tracePt t="401837" x="5937250" y="4089400"/>
          <p14:tracePt t="401853" x="5981700" y="4108450"/>
          <p14:tracePt t="401869" x="6076950" y="4121150"/>
          <p14:tracePt t="401885" x="6127750" y="4114800"/>
          <p14:tracePt t="401902" x="6146800" y="4095750"/>
          <p14:tracePt t="401919" x="6172200" y="4083050"/>
          <p14:tracePt t="401936" x="6184900" y="4076700"/>
          <p14:tracePt t="401952" x="6210300" y="4064000"/>
          <p14:tracePt t="401969" x="6229350" y="4057650"/>
          <p14:tracePt t="401985" x="6261100" y="4038600"/>
          <p14:tracePt t="402003" x="6280150" y="4019550"/>
          <p14:tracePt t="402019" x="6292850" y="3994150"/>
          <p14:tracePt t="402035" x="6299200" y="3962400"/>
          <p14:tracePt t="402052" x="6305550" y="3930650"/>
          <p14:tracePt t="402069" x="6311900" y="3886200"/>
          <p14:tracePt t="402085" x="6305550" y="3848100"/>
          <p14:tracePt t="402102" x="6299200" y="3829050"/>
          <p14:tracePt t="402119" x="6273800" y="3790950"/>
          <p14:tracePt t="402137" x="6210300" y="3733800"/>
          <p14:tracePt t="402152" x="6165850" y="3708400"/>
          <p14:tracePt t="402169" x="6140450" y="3689350"/>
          <p14:tracePt t="402185" x="6127750" y="3683000"/>
          <p14:tracePt t="402203" x="6115050" y="3683000"/>
          <p14:tracePt t="402219" x="6083300" y="3689350"/>
          <p14:tracePt t="402235" x="6007100" y="3721100"/>
          <p14:tracePt t="402253" x="5899150" y="3765550"/>
          <p14:tracePt t="402269" x="5791200" y="3790950"/>
          <p14:tracePt t="402286" x="5708650" y="3810000"/>
          <p14:tracePt t="402303" x="5670550" y="3816350"/>
          <p14:tracePt t="402303" x="5664200" y="3822700"/>
          <p14:tracePt t="402422" x="5670550" y="3829050"/>
          <p14:tracePt t="402429" x="5676900" y="3829050"/>
          <p14:tracePt t="402439" x="5683250" y="3829050"/>
          <p14:tracePt t="402453" x="5721350" y="3841750"/>
          <p14:tracePt t="402469" x="5753100" y="3854450"/>
          <p14:tracePt t="402486" x="5778500" y="3854450"/>
          <p14:tracePt t="402503" x="5803900" y="3854450"/>
          <p14:tracePt t="402519" x="5829300" y="3854450"/>
          <p14:tracePt t="402537" x="5848350" y="3854450"/>
          <p14:tracePt t="402553" x="5861050" y="3854450"/>
          <p14:tracePt t="402569" x="5880100" y="3854450"/>
          <p14:tracePt t="402586" x="5899150" y="3848100"/>
          <p14:tracePt t="402603" x="5918200" y="3848100"/>
          <p14:tracePt t="402619" x="5943600" y="3848100"/>
          <p14:tracePt t="402636" x="5962650" y="3848100"/>
          <p14:tracePt t="402653" x="5975350" y="3848100"/>
          <p14:tracePt t="402686" x="5981700" y="3848100"/>
          <p14:tracePt t="402739" x="5969000" y="3841750"/>
          <p14:tracePt t="402753" x="5943600" y="3835400"/>
          <p14:tracePt t="404289" x="5937250" y="3829050"/>
          <p14:tracePt t="404296" x="5918200" y="3816350"/>
          <p14:tracePt t="404305" x="5886450" y="3803650"/>
          <p14:tracePt t="404321" x="5810250" y="3778250"/>
          <p14:tracePt t="404340" x="5734050" y="3759200"/>
          <p14:tracePt t="404355" x="5708650" y="3752850"/>
          <p14:tracePt t="404388" x="5702300" y="3746500"/>
          <p14:tracePt t="404405" x="5645150" y="3702050"/>
          <p14:tracePt t="404421" x="5499100" y="3644900"/>
          <p14:tracePt t="404438" x="5289550" y="3594100"/>
          <p14:tracePt t="404455" x="5016500" y="3536950"/>
          <p14:tracePt t="404471" x="4933950" y="3505200"/>
          <p14:tracePt t="404487" x="4921250" y="3492500"/>
          <p14:tracePt t="404504" x="4876800" y="3454400"/>
          <p14:tracePt t="404522" x="4756150" y="3416300"/>
          <p14:tracePt t="404538" x="4572000" y="3384550"/>
          <p14:tracePt t="404554" x="4337050" y="3365500"/>
          <p14:tracePt t="404571" x="4178300" y="3359150"/>
          <p14:tracePt t="404588" x="4076700" y="3359150"/>
          <p14:tracePt t="404604" x="4064000" y="3359150"/>
          <p14:tracePt t="404621" x="4057650" y="3359150"/>
          <p14:tracePt t="404638" x="4038600" y="3359150"/>
          <p14:tracePt t="404655" x="3930650" y="3346450"/>
          <p14:tracePt t="404673" x="3638550" y="3327400"/>
          <p14:tracePt t="404688" x="3556000" y="3321050"/>
          <p14:tracePt t="404705" x="3213100" y="3289300"/>
          <p14:tracePt t="404721" x="3073400" y="3251200"/>
          <p14:tracePt t="404738" x="2997200" y="3225800"/>
          <p14:tracePt t="404754" x="2927350" y="3194050"/>
          <p14:tracePt t="404771" x="2889250" y="3168650"/>
          <p14:tracePt t="404788" x="2844800" y="3149600"/>
          <p14:tracePt t="404805" x="2774950" y="3136900"/>
          <p14:tracePt t="404821" x="2667000" y="3143250"/>
          <p14:tracePt t="404838" x="2559050" y="3175000"/>
          <p14:tracePt t="404855" x="2495550" y="3213100"/>
          <p14:tracePt t="404872" x="2482850" y="3225800"/>
          <p14:tracePt t="404888" x="2482850" y="3232150"/>
          <p14:tracePt t="404938" x="2508250" y="3270250"/>
          <p14:tracePt t="404955" x="2584450" y="3327400"/>
          <p14:tracePt t="404973" x="2679700" y="3384550"/>
          <p14:tracePt t="404989" x="2800350" y="3448050"/>
          <p14:tracePt t="405005" x="2946400" y="3505200"/>
          <p14:tracePt t="405021" x="3098800" y="3543300"/>
          <p14:tracePt t="405038" x="3200400" y="3543300"/>
          <p14:tracePt t="405055" x="3308350" y="3543300"/>
          <p14:tracePt t="405071" x="3429000" y="3517900"/>
          <p14:tracePt t="405088" x="3556000" y="3492500"/>
          <p14:tracePt t="405105" x="3638550" y="3473450"/>
          <p14:tracePt t="405121" x="3721100" y="3460750"/>
          <p14:tracePt t="405139" x="3746500" y="3454400"/>
          <p14:tracePt t="405178" x="3740150" y="3448050"/>
          <p14:tracePt t="405188" x="3733800" y="3448050"/>
          <p14:tracePt t="405205" x="3721100" y="3441700"/>
          <p14:tracePt t="405221" x="3702050" y="3435350"/>
          <p14:tracePt t="405238" x="3663950" y="3422650"/>
          <p14:tracePt t="405239" x="3644900" y="3422650"/>
          <p14:tracePt t="405255" x="3606800" y="3409950"/>
          <p14:tracePt t="405272" x="3524250" y="3403600"/>
          <p14:tracePt t="405289" x="3409950" y="3390900"/>
          <p14:tracePt t="405305" x="3321050" y="3378200"/>
          <p14:tracePt t="405321" x="3257550" y="3365500"/>
          <p14:tracePt t="405338" x="3206750" y="3359150"/>
          <p14:tracePt t="405356" x="3155950" y="3352800"/>
          <p14:tracePt t="405372" x="3092450" y="3378200"/>
          <p14:tracePt t="405389" x="2978150" y="3448050"/>
          <p14:tracePt t="405405" x="2882900" y="3536950"/>
          <p14:tracePt t="405422" x="2813050" y="3625850"/>
          <p14:tracePt t="405438" x="2787650" y="3683000"/>
          <p14:tracePt t="405456" x="2787650" y="3702050"/>
          <p14:tracePt t="405488" x="2813050" y="3702050"/>
          <p14:tracePt t="405505" x="2895600" y="3702050"/>
          <p14:tracePt t="405522" x="3009900" y="3702050"/>
          <p14:tracePt t="405539" x="3168650" y="3702050"/>
          <p14:tracePt t="405555" x="3321050" y="3702050"/>
          <p14:tracePt t="405572" x="3460750" y="3702050"/>
          <p14:tracePt t="405589" x="3562350" y="3695700"/>
          <p14:tracePt t="405606" x="3600450" y="3683000"/>
          <p14:tracePt t="405622" x="3606800" y="3676650"/>
          <p14:tracePt t="405623" x="3606800" y="3670300"/>
          <p14:tracePt t="405639" x="3606800" y="3657600"/>
          <p14:tracePt t="405640" x="3606800" y="3651250"/>
          <p14:tracePt t="405672" x="3606800" y="3638550"/>
          <p14:tracePt t="405688" x="3600450" y="3625850"/>
          <p14:tracePt t="405705" x="3594100" y="3606800"/>
          <p14:tracePt t="405722" x="3581400" y="3587750"/>
          <p14:tracePt t="405739" x="3568700" y="3581400"/>
          <p14:tracePt t="405755" x="3549650" y="3562350"/>
          <p14:tracePt t="405772" x="3524250" y="3543300"/>
          <p14:tracePt t="405789" x="3479800" y="3517900"/>
          <p14:tracePt t="405805" x="3378200" y="3486150"/>
          <p14:tracePt t="405822" x="3276600" y="3460750"/>
          <p14:tracePt t="405839" x="3206750" y="3454400"/>
          <p14:tracePt t="405856" x="3168650" y="3454400"/>
          <p14:tracePt t="405872" x="3155950" y="3454400"/>
          <p14:tracePt t="405914" x="3149600" y="3460750"/>
          <p14:tracePt t="405922" x="3143250" y="3486150"/>
          <p14:tracePt t="405940" x="3105150" y="3549650"/>
          <p14:tracePt t="405955" x="3067050" y="3606800"/>
          <p14:tracePt t="405974" x="3048000" y="3638550"/>
          <p14:tracePt t="405991" x="3041650" y="3663950"/>
          <p14:tracePt t="406005" x="3041650" y="3689350"/>
          <p14:tracePt t="406022" x="3048000" y="3702050"/>
          <p14:tracePt t="406039" x="3067050" y="3727450"/>
          <p14:tracePt t="406055" x="3098800" y="3746500"/>
          <p14:tracePt t="406074" x="3200400" y="3784600"/>
          <p14:tracePt t="406089" x="3238500" y="3797300"/>
          <p14:tracePt t="406105" x="3327400" y="3810000"/>
          <p14:tracePt t="406107" x="3378200" y="3810000"/>
          <p14:tracePt t="406122" x="3422650" y="3810000"/>
          <p14:tracePt t="406140" x="3524250" y="3784600"/>
          <p14:tracePt t="406155" x="3575050" y="3752850"/>
          <p14:tracePt t="406172" x="3613150" y="3714750"/>
          <p14:tracePt t="406190" x="3644900" y="3663950"/>
          <p14:tracePt t="406205" x="3651250" y="3644900"/>
          <p14:tracePt t="406222" x="3657600" y="3632200"/>
          <p14:tracePt t="406239" x="3663950" y="3619500"/>
          <p14:tracePt t="406257" x="3663950" y="3606800"/>
          <p14:tracePt t="406272" x="3663950" y="3587750"/>
          <p14:tracePt t="406289" x="3663950" y="3568700"/>
          <p14:tracePt t="406307" x="3638550" y="3524250"/>
          <p14:tracePt t="406323" x="3600450" y="3492500"/>
          <p14:tracePt t="406339" x="3549650" y="3473450"/>
          <p14:tracePt t="406356" x="3486150" y="3460750"/>
          <p14:tracePt t="406372" x="3409950" y="3460750"/>
          <p14:tracePt t="406389" x="3352800" y="3473450"/>
          <p14:tracePt t="406406" x="3295650" y="3492500"/>
          <p14:tracePt t="406422" x="3232150" y="3524250"/>
          <p14:tracePt t="406439" x="3206750" y="3549650"/>
          <p14:tracePt t="406456" x="3187700" y="3581400"/>
          <p14:tracePt t="406473" x="3194050" y="3663950"/>
          <p14:tracePt t="406489" x="3270250" y="3765550"/>
          <p14:tracePt t="406506" x="3378200" y="3860800"/>
          <p14:tracePt t="406522" x="3549650" y="3968750"/>
          <p14:tracePt t="406539" x="3702050" y="4038600"/>
          <p14:tracePt t="406556" x="3873500" y="4102100"/>
          <p14:tracePt t="406573" x="4070350" y="4152900"/>
          <p14:tracePt t="406590" x="4356100" y="4197350"/>
          <p14:tracePt t="406606" x="4495800" y="4191000"/>
          <p14:tracePt t="406623" x="4578350" y="4159250"/>
          <p14:tracePt t="406639" x="4616450" y="4108450"/>
          <p14:tracePt t="406657" x="4616450" y="4064000"/>
          <p14:tracePt t="406673" x="4565650" y="3987800"/>
          <p14:tracePt t="406689" x="4457700" y="3886200"/>
          <p14:tracePt t="406706" x="4298950" y="3752850"/>
          <p14:tracePt t="406723" x="4146550" y="3632200"/>
          <p14:tracePt t="406740" x="4000500" y="3524250"/>
          <p14:tracePt t="406756" x="3892550" y="3454400"/>
          <p14:tracePt t="406773" x="3816350" y="3429000"/>
          <p14:tracePt t="406789" x="3689350" y="3422650"/>
          <p14:tracePt t="406807" x="3422650" y="3429000"/>
          <p14:tracePt t="406823" x="3352800" y="3435350"/>
          <p14:tracePt t="406839" x="3244850" y="3454400"/>
          <p14:tracePt t="411579" x="3232150" y="3454400"/>
          <p14:tracePt t="411586" x="3168650" y="3441700"/>
          <p14:tracePt t="411595" x="3098800" y="3416300"/>
          <p14:tracePt t="411611" x="2940050" y="3365500"/>
          <p14:tracePt t="411627" x="2844800" y="3340100"/>
          <p14:tracePt t="411644" x="2825750" y="3340100"/>
          <p14:tracePt t="411677" x="2806700" y="3340100"/>
          <p14:tracePt t="411694" x="2724150" y="3340100"/>
          <p14:tracePt t="411710" x="2546350" y="3333750"/>
          <p14:tracePt t="411728" x="2349500" y="3314700"/>
          <p14:tracePt t="411744" x="2139950" y="3289300"/>
          <p14:tracePt t="411760" x="2019300" y="3263900"/>
          <p14:tracePt t="411777" x="1917700" y="3225800"/>
          <p14:tracePt t="411794" x="1822450" y="3187700"/>
          <p14:tracePt t="411810" x="1739900" y="3162300"/>
          <p14:tracePt t="411827" x="1587500" y="3136900"/>
          <p14:tracePt t="411844" x="1339850" y="3124200"/>
          <p14:tracePt t="411861" x="1098550" y="3117850"/>
          <p14:tracePt t="411877" x="876300" y="3124200"/>
          <p14:tracePt t="411894" x="781050" y="3149600"/>
          <p14:tracePt t="411910" x="774700" y="3168650"/>
          <p14:tracePt t="411927" x="806450" y="3206750"/>
          <p14:tracePt t="411944" x="857250" y="3276600"/>
          <p14:tracePt t="411960" x="895350" y="3371850"/>
          <p14:tracePt t="411977" x="920750" y="3517900"/>
          <p14:tracePt t="411980" x="933450" y="3587750"/>
          <p14:tracePt t="411994" x="946150" y="3663950"/>
          <p14:tracePt t="412012" x="1066800" y="3911600"/>
          <p14:tracePt t="412029" x="1212850" y="3981450"/>
          <p14:tracePt t="412044" x="1314450" y="3981450"/>
          <p14:tracePt t="412061" x="1409700" y="3956050"/>
          <p14:tracePt t="412077" x="1504950" y="3898900"/>
          <p14:tracePt t="412094" x="1581150" y="3848100"/>
          <p14:tracePt t="412111" x="1638300" y="3803650"/>
          <p14:tracePt t="412128" x="1682750" y="3784600"/>
          <p14:tracePt t="412144" x="1720850" y="3771900"/>
          <p14:tracePt t="412161" x="1758950" y="3759200"/>
          <p14:tracePt t="412177" x="1803400" y="3740150"/>
          <p14:tracePt t="412195" x="1835150" y="3733800"/>
          <p14:tracePt t="412211" x="1866900" y="3727450"/>
          <p14:tracePt t="412227" x="1898650" y="3721100"/>
          <p14:tracePt t="412244" x="1936750" y="3714750"/>
          <p14:tracePt t="412245" x="1949450" y="3714750"/>
          <p14:tracePt t="412261" x="1974850" y="3702050"/>
          <p14:tracePt t="412279" x="1987550" y="3689350"/>
          <p14:tracePt t="412294" x="1993900" y="3683000"/>
          <p14:tracePt t="412311" x="1993900" y="3676650"/>
          <p14:tracePt t="412327" x="2000250" y="3670300"/>
          <p14:tracePt t="412345" x="2000250" y="3663950"/>
          <p14:tracePt t="412361" x="1993900" y="3644900"/>
          <p14:tracePt t="412377" x="1968500" y="3606800"/>
          <p14:tracePt t="412396" x="1917700" y="3556000"/>
          <p14:tracePt t="412411" x="1847850" y="3492500"/>
          <p14:tracePt t="412428" x="1803400" y="3473450"/>
          <p14:tracePt t="412444" x="1778000" y="3467100"/>
          <p14:tracePt t="412462" x="1765300" y="3460750"/>
          <p14:tracePt t="412477" x="1758950" y="3460750"/>
          <p14:tracePt t="412494" x="1752600" y="3460750"/>
          <p14:tracePt t="412562" x="1765300" y="3460750"/>
          <p14:tracePt t="412567" x="1771650" y="3460750"/>
          <p14:tracePt t="412578" x="1797050" y="3467100"/>
          <p14:tracePt t="412595" x="1898650" y="3498850"/>
          <p14:tracePt t="412611" x="1962150" y="3517900"/>
          <p14:tracePt t="412628" x="1974850" y="3517900"/>
          <p14:tracePt t="416056" x="1981200" y="3517900"/>
          <p14:tracePt t="416070" x="2012950" y="3517900"/>
          <p14:tracePt t="416072" x="2044700" y="3524250"/>
          <p14:tracePt t="416081" x="2089150" y="3524250"/>
          <p14:tracePt t="416098" x="2190750" y="3530600"/>
          <p14:tracePt t="416114" x="2279650" y="3543300"/>
          <p14:tracePt t="416132" x="2324100" y="3562350"/>
          <p14:tracePt t="416147" x="2349500" y="3581400"/>
          <p14:tracePt t="416164" x="2362200" y="3594100"/>
          <p14:tracePt t="416180" x="2368550" y="3606800"/>
          <p14:tracePt t="416198" x="2381250" y="3606800"/>
          <p14:tracePt t="416214" x="2393950" y="3613150"/>
          <p14:tracePt t="416230" x="2419350" y="3613150"/>
          <p14:tracePt t="416247" x="2476500" y="3613150"/>
          <p14:tracePt t="416265" x="2578100" y="3619500"/>
          <p14:tracePt t="416281" x="2609850" y="3625850"/>
          <p14:tracePt t="416297" x="2705100" y="3638550"/>
          <p14:tracePt t="416314" x="2743200" y="3638550"/>
          <p14:tracePt t="416331" x="2755900" y="3638550"/>
          <p14:tracePt t="416347" x="2794000" y="3638550"/>
          <p14:tracePt t="416364" x="2825750" y="3638550"/>
          <p14:tracePt t="416381" x="2844800" y="3638550"/>
          <p14:tracePt t="416398" x="2863850" y="3632200"/>
          <p14:tracePt t="416414" x="2882900" y="3625850"/>
          <p14:tracePt t="416431" x="2901950" y="3625850"/>
          <p14:tracePt t="416448" x="2914650" y="3619500"/>
          <p14:tracePt t="416465" x="2921000" y="3619500"/>
          <p14:tracePt t="416481" x="2921000" y="3613150"/>
          <p14:tracePt t="416497" x="2921000" y="3606800"/>
          <p14:tracePt t="416514" x="2921000" y="3594100"/>
          <p14:tracePt t="416532" x="2901950" y="3543300"/>
          <p14:tracePt t="416547" x="2870200" y="3492500"/>
          <p14:tracePt t="416564" x="2844800" y="3448050"/>
          <p14:tracePt t="416582" x="2832100" y="3416300"/>
          <p14:tracePt t="416598" x="2832100" y="3371850"/>
          <p14:tracePt t="416614" x="2832100" y="3333750"/>
          <p14:tracePt t="416631" x="2857500" y="3219450"/>
          <p14:tracePt t="416648" x="2863850" y="3130550"/>
          <p14:tracePt t="416665" x="2863850" y="3041650"/>
          <p14:tracePt t="416683" x="2863850" y="2914650"/>
          <p14:tracePt t="416698" x="2863850" y="2870200"/>
          <p14:tracePt t="416715" x="2863850" y="2794000"/>
          <p14:tracePt t="416717" x="2870200" y="2755900"/>
          <p14:tracePt t="416731" x="2882900" y="2724150"/>
          <p14:tracePt t="416749" x="2914650" y="2667000"/>
          <p14:tracePt t="416765" x="2933700" y="2647950"/>
          <p14:tracePt t="416781" x="2933700" y="2635250"/>
          <p14:tracePt t="416799" x="2933700" y="2622550"/>
          <p14:tracePt t="416814" x="2927350" y="2609850"/>
          <p14:tracePt t="416831" x="2921000" y="2590800"/>
          <p14:tracePt t="416848" x="2908300" y="2565400"/>
          <p14:tracePt t="416865" x="2908300" y="2552700"/>
          <p14:tracePt t="416881" x="2908300" y="2514600"/>
          <p14:tracePt t="416898" x="2927350" y="2476500"/>
          <p14:tracePt t="416915" x="2959100" y="2438400"/>
          <p14:tracePt t="416932" x="2978150" y="2413000"/>
          <p14:tracePt t="416948" x="3003550" y="2381250"/>
          <p14:tracePt t="416964" x="3009900" y="2355850"/>
          <p14:tracePt t="416981" x="3016250" y="2343150"/>
          <p14:tracePt t="416999" x="3060700" y="2298700"/>
          <p14:tracePt t="417015" x="3073400" y="2292350"/>
          <p14:tracePt t="417033" x="3124200" y="2247900"/>
          <p14:tracePt t="417048" x="3143250" y="2228850"/>
          <p14:tracePt t="417067" x="3175000" y="2209800"/>
          <p14:tracePt t="417081" x="3194050" y="2197100"/>
          <p14:tracePt t="417098" x="3206750" y="2184400"/>
          <p14:tracePt t="417115" x="3219450" y="2178050"/>
          <p14:tracePt t="417131" x="3244850" y="2159000"/>
          <p14:tracePt t="417148" x="3270250" y="2139950"/>
          <p14:tracePt t="417165" x="3289300" y="2127250"/>
          <p14:tracePt t="417181" x="3302000" y="2120900"/>
          <p14:tracePt t="417183" x="3308350" y="2114550"/>
          <p14:tracePt t="417199" x="3314700" y="2108200"/>
          <p14:tracePt t="417216" x="3346450" y="2089150"/>
          <p14:tracePt t="417231" x="3365500" y="2076450"/>
          <p14:tracePt t="417248" x="3384550" y="2063750"/>
          <p14:tracePt t="417265" x="3390900" y="2063750"/>
          <p14:tracePt t="417266" x="3397250" y="2057400"/>
          <p14:tracePt t="417281" x="3403600" y="2051050"/>
          <p14:tracePt t="417298" x="3416300" y="2044700"/>
          <p14:tracePt t="417315" x="3429000" y="2044700"/>
          <p14:tracePt t="417332" x="3441700" y="2038350"/>
          <p14:tracePt t="417348" x="3448050" y="2032000"/>
          <p14:tracePt t="417431" x="3448050" y="2025650"/>
          <p14:tracePt t="417438" x="3441700" y="2025650"/>
          <p14:tracePt t="417448" x="3435350" y="2025650"/>
          <p14:tracePt t="417466" x="3429000" y="2025650"/>
          <p14:tracePt t="417482" x="3416300" y="2019300"/>
          <p14:tracePt t="417498" x="3397250" y="2019300"/>
          <p14:tracePt t="417515" x="3340100" y="2019300"/>
          <p14:tracePt t="417533" x="3200400" y="2044700"/>
          <p14:tracePt t="417550" x="3143250" y="2057400"/>
          <p14:tracePt t="417551" x="3086100" y="2070100"/>
          <p14:tracePt t="417565" x="3009900" y="2089150"/>
          <p14:tracePt t="417567" x="2965450" y="2101850"/>
          <p14:tracePt t="417583" x="2889250" y="2120900"/>
          <p14:tracePt t="417599" x="2838450" y="2133600"/>
          <p14:tracePt t="417615" x="2813050" y="2159000"/>
          <p14:tracePt t="417632" x="2806700" y="2203450"/>
          <p14:tracePt t="417648" x="2806700" y="2241550"/>
          <p14:tracePt t="417666" x="2819400" y="2305050"/>
          <p14:tracePt t="417682" x="2838450" y="2362200"/>
          <p14:tracePt t="417698" x="2870200" y="2419350"/>
          <p14:tracePt t="417715" x="2940050" y="2501900"/>
          <p14:tracePt t="417732" x="3009900" y="2540000"/>
          <p14:tracePt t="417749" x="3105150" y="2559050"/>
          <p14:tracePt t="417765" x="3181350" y="2565400"/>
          <p14:tracePt t="417782" x="3238500" y="2565400"/>
          <p14:tracePt t="417799" x="3314700" y="2527300"/>
          <p14:tracePt t="417815" x="3371850" y="2476500"/>
          <p14:tracePt t="417832" x="3403600" y="2419350"/>
          <p14:tracePt t="417849" x="3416300" y="2374900"/>
          <p14:tracePt t="417866" x="3429000" y="2324100"/>
          <p14:tracePt t="417882" x="3429000" y="2298700"/>
          <p14:tracePt t="417901" x="3429000" y="2292350"/>
          <p14:tracePt t="417916" x="3429000" y="2286000"/>
          <p14:tracePt t="417932" x="3416300" y="2279650"/>
          <p14:tracePt t="417949" x="3390900" y="2279650"/>
          <p14:tracePt t="417966" x="3359150" y="2279650"/>
          <p14:tracePt t="417982" x="3340100" y="2279650"/>
          <p14:tracePt t="417999" x="3314700" y="2286000"/>
          <p14:tracePt t="418015" x="3295650" y="2292350"/>
          <p14:tracePt t="418032" x="3270250" y="2324100"/>
          <p14:tracePt t="418048" x="3244850" y="2400300"/>
          <p14:tracePt t="418049" x="3232150" y="2451100"/>
          <p14:tracePt t="418066" x="3200400" y="2622550"/>
          <p14:tracePt t="418082" x="3155950" y="2787650"/>
          <p14:tracePt t="418099" x="3086100" y="2933700"/>
          <p14:tracePt t="418116" x="3035300" y="3048000"/>
          <p14:tracePt t="418133" x="3003550" y="3181350"/>
          <p14:tracePt t="418149" x="2997200" y="3244850"/>
          <p14:tracePt t="418166" x="2990850" y="3276600"/>
          <p14:tracePt t="418182" x="2984500" y="3295650"/>
          <p14:tracePt t="418199" x="2965450" y="3321050"/>
          <p14:tracePt t="418215" x="2940050" y="3340100"/>
          <p14:tracePt t="418232" x="2895600" y="3352800"/>
          <p14:tracePt t="418249" x="2870200" y="3352800"/>
          <p14:tracePt t="418266" x="2832100" y="3346450"/>
          <p14:tracePt t="418283" x="2806700" y="3333750"/>
          <p14:tracePt t="418299" x="2768600" y="3321050"/>
          <p14:tracePt t="418316" x="2692400" y="3314700"/>
          <p14:tracePt t="418333" x="2565400" y="3308350"/>
          <p14:tracePt t="418349" x="2444750" y="3295650"/>
          <p14:tracePt t="418366" x="2355850" y="3289300"/>
          <p14:tracePt t="418382" x="2292350" y="3276600"/>
          <p14:tracePt t="418434" x="2286000" y="3276600"/>
          <p14:tracePt t="418449" x="2279650" y="3282950"/>
          <p14:tracePt t="418468" x="2247900" y="3333750"/>
          <p14:tracePt t="418482" x="2203450" y="3384550"/>
          <p14:tracePt t="418499" x="2171700" y="3429000"/>
          <p14:tracePt t="418516" x="2152650" y="3460750"/>
          <p14:tracePt t="418533" x="2146300" y="3460750"/>
          <p14:tracePt t="418566" x="2152650" y="3460750"/>
          <p14:tracePt t="418583" x="2178050" y="3448050"/>
          <p14:tracePt t="418600" x="2228850" y="3422650"/>
          <p14:tracePt t="418616" x="2279650" y="3403600"/>
          <p14:tracePt t="418633" x="2349500" y="3359150"/>
          <p14:tracePt t="418649" x="2374900" y="3327400"/>
          <p14:tracePt t="418666" x="2387600" y="3308350"/>
          <p14:tracePt t="418683" x="2387600" y="3302000"/>
          <p14:tracePt t="418699" x="2393950" y="3289300"/>
          <p14:tracePt t="418716" x="2393950" y="3282950"/>
          <p14:tracePt t="418733" x="2393950" y="3276600"/>
          <p14:tracePt t="418749" x="2393950" y="3270250"/>
          <p14:tracePt t="418766" x="2400300" y="3257550"/>
          <p14:tracePt t="418783" x="2406650" y="3244850"/>
          <p14:tracePt t="418801" x="2419350" y="3238500"/>
          <p14:tracePt t="418816" x="2432050" y="3238500"/>
          <p14:tracePt t="418833" x="2470150" y="3257550"/>
          <p14:tracePt t="418849" x="2533650" y="3282950"/>
          <p14:tracePt t="418868" x="2673350" y="3314700"/>
          <p14:tracePt t="418883" x="2717800" y="3321050"/>
          <p14:tracePt t="418884" x="2762250" y="3327400"/>
          <p14:tracePt t="418901" x="2851150" y="3327400"/>
          <p14:tracePt t="418916" x="2914650" y="3302000"/>
          <p14:tracePt t="418933" x="2940050" y="3276600"/>
          <p14:tracePt t="418950" x="2946400" y="3244850"/>
          <p14:tracePt t="418966" x="2940050" y="3200400"/>
          <p14:tracePt t="418985" x="2933700" y="3168650"/>
          <p14:tracePt t="419000" x="2921000" y="3143250"/>
          <p14:tracePt t="419016" x="2914650" y="3111500"/>
          <p14:tracePt t="419033" x="2895600" y="3079750"/>
          <p14:tracePt t="419050" x="2876550" y="3054350"/>
          <p14:tracePt t="419067" x="2844800" y="3009900"/>
          <p14:tracePt t="419083" x="2819400" y="2978150"/>
          <p14:tracePt t="419100" x="2774950" y="2946400"/>
          <p14:tracePt t="419117" x="2749550" y="2933700"/>
          <p14:tracePt t="419134" x="2730500" y="2927350"/>
          <p14:tracePt t="419150" x="2724150" y="2921000"/>
          <p14:tracePt t="419166" x="2711450" y="2914650"/>
          <p14:tracePt t="419183" x="2686050" y="2914650"/>
          <p14:tracePt t="419200" x="2616200" y="2908300"/>
          <p14:tracePt t="419217" x="2508250" y="2908300"/>
          <p14:tracePt t="419233" x="2393950" y="2908300"/>
          <p14:tracePt t="419250" x="2286000" y="2908300"/>
          <p14:tracePt t="419267" x="2228850" y="2914650"/>
          <p14:tracePt t="419283" x="2197100" y="2914650"/>
          <p14:tracePt t="419321" x="2190750" y="2914650"/>
          <p14:tracePt t="419350" x="2171700" y="2946400"/>
          <p14:tracePt t="419368" x="2133600" y="3009900"/>
          <p14:tracePt t="419383" x="2101850" y="3054350"/>
          <p14:tracePt t="419401" x="2082800" y="3079750"/>
          <p14:tracePt t="419418" x="2082800" y="3092450"/>
          <p14:tracePt t="419433" x="2082800" y="3105150"/>
          <p14:tracePt t="419451" x="2082800" y="3117850"/>
          <p14:tracePt t="419467" x="2095500" y="3149600"/>
          <p14:tracePt t="419483" x="2120900" y="3200400"/>
          <p14:tracePt t="419500" x="2152650" y="3251200"/>
          <p14:tracePt t="419517" x="2190750" y="3302000"/>
          <p14:tracePt t="419534" x="2216150" y="3327400"/>
          <p14:tracePt t="419550" x="2235200" y="3333750"/>
          <p14:tracePt t="419567" x="2279650" y="3340100"/>
          <p14:tracePt t="419584" x="2381250" y="3333750"/>
          <p14:tracePt t="419600" x="2533650" y="3321050"/>
          <p14:tracePt t="419618" x="2736850" y="3308350"/>
          <p14:tracePt t="419633" x="2800350" y="3302000"/>
          <p14:tracePt t="419650" x="2819400" y="3289300"/>
          <p14:tracePt t="419667" x="2825750" y="3282950"/>
          <p14:tracePt t="419684" x="2825750" y="3276600"/>
          <p14:tracePt t="419700" x="2832100" y="3263900"/>
          <p14:tracePt t="419717" x="2832100" y="3232150"/>
          <p14:tracePt t="419738" x="2806700" y="3155950"/>
          <p14:tracePt t="419750" x="2794000" y="3143250"/>
          <p14:tracePt t="419767" x="2762250" y="3130550"/>
          <p14:tracePt t="419784" x="2667000" y="3124200"/>
          <p14:tracePt t="419801" x="2444750" y="3130550"/>
          <p14:tracePt t="419817" x="2343150" y="3136900"/>
          <p14:tracePt t="419834" x="2216150" y="3143250"/>
          <p14:tracePt t="419851" x="2051050" y="3155950"/>
          <p14:tracePt t="419867" x="1974850" y="3155950"/>
          <p14:tracePt t="419884" x="1873250" y="3168650"/>
          <p14:tracePt t="419900" x="1663700" y="3194050"/>
          <p14:tracePt t="419917" x="1447800" y="3213100"/>
          <p14:tracePt t="419935" x="1219200" y="3219450"/>
          <p14:tracePt t="419950" x="1079500" y="3219450"/>
          <p14:tracePt t="419967" x="1022350" y="3206750"/>
          <p14:tracePt t="419984" x="1047750" y="3175000"/>
          <p14:tracePt t="420001" x="1143000" y="3149600"/>
          <p14:tracePt t="420017" x="1282700" y="3149600"/>
          <p14:tracePt t="420034" x="1403350" y="3162300"/>
          <p14:tracePt t="420051" x="1428750" y="3181350"/>
          <p14:tracePt t="420068" x="1416050" y="3232150"/>
          <p14:tracePt t="420084" x="1377950" y="3263900"/>
          <p14:tracePt t="420101" x="1333500" y="3282950"/>
          <p14:tracePt t="420117" x="1320800" y="3282950"/>
          <p14:tracePt t="420150" x="1327150" y="3276600"/>
          <p14:tracePt t="420167" x="1339850" y="3270250"/>
          <p14:tracePt t="420184" x="1397000" y="3257550"/>
          <p14:tracePt t="420201" x="1581150" y="3270250"/>
          <p14:tracePt t="420217" x="1714500" y="3314700"/>
          <p14:tracePt t="420234" x="1911350" y="3371850"/>
          <p14:tracePt t="420251" x="2089150" y="3409950"/>
          <p14:tracePt t="420267" x="2273300" y="3422650"/>
          <p14:tracePt t="420284" x="2438400" y="3384550"/>
          <p14:tracePt t="420301" x="2514600" y="3321050"/>
          <p14:tracePt t="420317" x="2559050" y="3257550"/>
          <p14:tracePt t="420335" x="2597150" y="3206750"/>
          <p14:tracePt t="420351" x="2616200" y="3194050"/>
          <p14:tracePt t="420367" x="2616200" y="3187700"/>
          <p14:tracePt t="420402" x="2622550" y="3187700"/>
          <p14:tracePt t="420417" x="2622550" y="3194050"/>
          <p14:tracePt t="420434" x="2635250" y="3194050"/>
          <p14:tracePt t="420451" x="2647950" y="3194050"/>
          <p14:tracePt t="420468" x="2660650" y="3194050"/>
          <p14:tracePt t="420484" x="2667000" y="3194050"/>
          <p14:tracePt t="420501" x="2679700" y="3187700"/>
          <p14:tracePt t="420518" x="2679700" y="3181350"/>
          <p14:tracePt t="420535" x="2686050" y="3181350"/>
          <p14:tracePt t="420567" x="2686050" y="3175000"/>
          <p14:tracePt t="420584" x="2679700" y="3168650"/>
          <p14:tracePt t="420601" x="2667000" y="3149600"/>
          <p14:tracePt t="420617" x="2647950" y="3130550"/>
          <p14:tracePt t="420634" x="2635250" y="3111500"/>
          <p14:tracePt t="420636" x="2622550" y="3098800"/>
          <p14:tracePt t="420651" x="2609850" y="3086100"/>
          <p14:tracePt t="420668" x="2597150" y="3073400"/>
          <p14:tracePt t="420684" x="2590800" y="3067050"/>
          <p14:tracePt t="420701" x="2571750" y="3060700"/>
          <p14:tracePt t="420718" x="2559050" y="3054350"/>
          <p14:tracePt t="420735" x="2559050" y="3048000"/>
          <p14:tracePt t="420768" x="2578100" y="3060700"/>
          <p14:tracePt t="420785" x="2692400" y="3143250"/>
          <p14:tracePt t="420802" x="2844800" y="3232150"/>
          <p14:tracePt t="420818" x="3054350" y="3333750"/>
          <p14:tracePt t="420834" x="3257550" y="3429000"/>
          <p14:tracePt t="420851" x="3473450" y="3524250"/>
          <p14:tracePt t="420868" x="3606800" y="3581400"/>
          <p14:tracePt t="420884" x="3683000" y="3606800"/>
          <p14:tracePt t="420901" x="3721100" y="3619500"/>
          <p14:tracePt t="420918" x="3759200" y="3625850"/>
          <p14:tracePt t="420935" x="3778250" y="3625850"/>
          <p14:tracePt t="420951" x="3797300" y="3625850"/>
          <p14:tracePt t="420968" x="3810000" y="3625850"/>
          <p14:tracePt t="420985" x="3829050" y="3625850"/>
          <p14:tracePt t="421002" x="3848100" y="3625850"/>
          <p14:tracePt t="421018" x="3873500" y="3619500"/>
          <p14:tracePt t="421035" x="3898900" y="3619500"/>
          <p14:tracePt t="421051" x="3930650" y="3613150"/>
          <p14:tracePt t="421069" x="3956050" y="3606800"/>
          <p14:tracePt t="421085" x="3994150" y="3600450"/>
          <p14:tracePt t="421102" x="4013200" y="3594100"/>
          <p14:tracePt t="421118" x="4025900" y="3587750"/>
          <p14:tracePt t="421136" x="4032250" y="3587750"/>
          <p14:tracePt t="421151" x="4038600" y="3581400"/>
          <p14:tracePt t="421254" x="4044950" y="3581400"/>
          <p14:tracePt t="421259" x="4051300" y="3581400"/>
          <p14:tracePt t="421270" x="4057650" y="3581400"/>
          <p14:tracePt t="421285" x="4064000" y="3581400"/>
          <p14:tracePt t="421302" x="4089400" y="3587750"/>
          <p14:tracePt t="421352" x="4095750" y="3587750"/>
          <p14:tracePt t="421368" x="4108450" y="3594100"/>
          <p14:tracePt t="421387" x="4121150" y="3594100"/>
          <p14:tracePt t="421402" x="4140200" y="3594100"/>
          <p14:tracePt t="421419" x="4152900" y="3594100"/>
          <p14:tracePt t="421435" x="4171950" y="3594100"/>
          <p14:tracePt t="421452" x="4203700" y="3594100"/>
          <p14:tracePt t="421469" x="4222750" y="3581400"/>
          <p14:tracePt t="421486" x="4235450" y="3575050"/>
          <p14:tracePt t="421502" x="4241800" y="3568700"/>
          <p14:tracePt t="421518" x="4241800" y="3562350"/>
          <p14:tracePt t="421636" x="4241800" y="3556000"/>
          <p14:tracePt t="421653" x="4241800" y="3549650"/>
          <p14:tracePt t="421660" x="4241800" y="3543300"/>
          <p14:tracePt t="421686" x="4241800" y="3530600"/>
          <p14:tracePt t="421719" x="4241800" y="3524250"/>
          <p14:tracePt t="421930" x="4254500" y="3524250"/>
          <p14:tracePt t="421940" x="4267200" y="3530600"/>
          <p14:tracePt t="421954" x="4305300" y="3581400"/>
          <p14:tracePt t="421969" x="4330700" y="3613150"/>
          <p14:tracePt t="421986" x="4362450" y="3695700"/>
          <p14:tracePt t="422003" x="4375150" y="3727450"/>
          <p14:tracePt t="422019" x="4381500" y="3740150"/>
          <p14:tracePt t="422035" x="4387850" y="3746500"/>
          <p14:tracePt t="422070" x="4400550" y="3740150"/>
          <p14:tracePt t="422085" x="4425950" y="3721100"/>
          <p14:tracePt t="422102" x="4445000" y="3689350"/>
          <p14:tracePt t="422119" x="4457700" y="3657600"/>
          <p14:tracePt t="422136" x="4470400" y="3625850"/>
          <p14:tracePt t="422152" x="4470400" y="3600450"/>
          <p14:tracePt t="422169" x="4470400" y="3581400"/>
          <p14:tracePt t="422186" x="4457700" y="3556000"/>
          <p14:tracePt t="422203" x="4432300" y="3517900"/>
          <p14:tracePt t="422219" x="4413250" y="3492500"/>
          <p14:tracePt t="422236" x="4394200" y="3460750"/>
          <p14:tracePt t="422255" x="4381500" y="3448050"/>
          <p14:tracePt t="422350" x="4375150" y="3448050"/>
          <p14:tracePt t="422374" x="4375150" y="3441700"/>
          <p14:tracePt t="422403" x="4368800" y="3441700"/>
          <p14:tracePt t="422421" x="4324350" y="3416300"/>
          <p14:tracePt t="422436" x="4318000" y="3416300"/>
          <p14:tracePt t="427038" x="4311650" y="3416300"/>
          <p14:tracePt t="427057" x="4292600" y="3416300"/>
          <p14:tracePt t="427073" x="4273550" y="3441700"/>
          <p14:tracePt t="427090" x="4267200" y="3460750"/>
          <p14:tracePt t="427107" x="4267200" y="3473450"/>
          <p14:tracePt t="427124" x="4260850" y="3486150"/>
          <p14:tracePt t="427141" x="4241800" y="3517900"/>
          <p14:tracePt t="427158" x="4203700" y="3556000"/>
          <p14:tracePt t="427174" x="4165600" y="3594100"/>
          <p14:tracePt t="427175" x="4140200" y="3613150"/>
          <p14:tracePt t="427190" x="4057650" y="3683000"/>
          <p14:tracePt t="427207" x="3968750" y="3740150"/>
          <p14:tracePt t="427223" x="3879850" y="3790950"/>
          <p14:tracePt t="427240" x="3848100" y="3810000"/>
          <p14:tracePt t="427274" x="3848100" y="3816350"/>
          <p14:tracePt t="427290" x="3822700" y="3829050"/>
          <p14:tracePt t="427307" x="3759200" y="3867150"/>
          <p14:tracePt t="427323" x="3651250" y="3898900"/>
          <p14:tracePt t="427340" x="3492500" y="3924300"/>
          <p14:tracePt t="427357" x="3384550" y="3943350"/>
          <p14:tracePt t="427373" x="3346450" y="3949700"/>
          <p14:tracePt t="427460" x="3346450" y="3956050"/>
          <p14:tracePt t="427473" x="3352800" y="3956050"/>
          <p14:tracePt t="427491" x="3403600" y="3987800"/>
          <p14:tracePt t="427507" x="3467100" y="4025900"/>
          <p14:tracePt t="427508" x="3498850" y="4044950"/>
          <p14:tracePt t="427523" x="3575050" y="4095750"/>
          <p14:tracePt t="427540" x="3651250" y="4140200"/>
          <p14:tracePt t="427557" x="3733800" y="4171950"/>
          <p14:tracePt t="427573" x="3835400" y="4197350"/>
          <p14:tracePt t="427590" x="3924300" y="4203700"/>
          <p14:tracePt t="427607" x="4044950" y="4197350"/>
          <p14:tracePt t="427623" x="4121150" y="4178300"/>
          <p14:tracePt t="427640" x="4184650" y="4152900"/>
          <p14:tracePt t="427657" x="4229100" y="4114800"/>
          <p14:tracePt t="427674" x="4267200" y="4070350"/>
          <p14:tracePt t="427690" x="4279900" y="4038600"/>
          <p14:tracePt t="427707" x="4292600" y="4000500"/>
          <p14:tracePt t="427724" x="4298950" y="3968750"/>
          <p14:tracePt t="427740" x="4298950" y="3905250"/>
          <p14:tracePt t="427757" x="4286250" y="3822700"/>
          <p14:tracePt t="427774" x="4279900" y="3746500"/>
          <p14:tracePt t="427791" x="4279900" y="3714750"/>
          <p14:tracePt t="427807" x="4273550" y="3702050"/>
          <p14:tracePt t="427824" x="4267200" y="3683000"/>
          <p14:tracePt t="427840" x="4254500" y="3670300"/>
          <p14:tracePt t="427858" x="4229100" y="3651250"/>
          <p14:tracePt t="427874" x="4210050" y="3638550"/>
          <p14:tracePt t="427890" x="4165600" y="3613150"/>
          <p14:tracePt t="427907" x="4133850" y="3600450"/>
          <p14:tracePt t="427924" x="4089400" y="3581400"/>
          <p14:tracePt t="427943" x="4051300" y="3568700"/>
          <p14:tracePt t="427957" x="4044950" y="3568700"/>
          <p14:tracePt t="427974" x="4025900" y="3568700"/>
          <p14:tracePt t="427975" x="4013200" y="3568700"/>
          <p14:tracePt t="427991" x="3987800" y="3568700"/>
          <p14:tracePt t="428008" x="3886200" y="3575050"/>
          <p14:tracePt t="428024" x="3771900" y="3581400"/>
          <p14:tracePt t="428040" x="3683000" y="3581400"/>
          <p14:tracePt t="428057" x="3594100" y="3587750"/>
          <p14:tracePt t="428075" x="3505200" y="3587750"/>
          <p14:tracePt t="428090" x="3429000" y="3594100"/>
          <p14:tracePt t="428107" x="3365500" y="3594100"/>
          <p14:tracePt t="428125" x="3289300" y="3594100"/>
          <p14:tracePt t="428141" x="3187700" y="3587750"/>
          <p14:tracePt t="428157" x="3009900" y="3587750"/>
          <p14:tracePt t="428174" x="2876550" y="3581400"/>
          <p14:tracePt t="428191" x="2749550" y="3575050"/>
          <p14:tracePt t="428207" x="2647950" y="3575050"/>
          <p14:tracePt t="428224" x="2590800" y="3575050"/>
          <p14:tracePt t="428241" x="2578100" y="3575050"/>
          <p14:tracePt t="428258" x="2578100" y="3581400"/>
          <p14:tracePt t="428274" x="2565400" y="3600450"/>
          <p14:tracePt t="428291" x="2552700" y="3625850"/>
          <p14:tracePt t="428307" x="2540000" y="3644900"/>
          <p14:tracePt t="428326" x="2533650" y="3689350"/>
          <p14:tracePt t="428344" x="2533650" y="3727450"/>
          <p14:tracePt t="428357" x="2540000" y="3771900"/>
          <p14:tracePt t="428374" x="2565400" y="3829050"/>
          <p14:tracePt t="428391" x="2597150" y="3867150"/>
          <p14:tracePt t="428408" x="2654300" y="3924300"/>
          <p14:tracePt t="428424" x="2711450" y="3968750"/>
          <p14:tracePt t="428441" x="2774950" y="4006850"/>
          <p14:tracePt t="428442" x="2794000" y="4013200"/>
          <p14:tracePt t="428457" x="2870200" y="4038600"/>
          <p14:tracePt t="428476" x="2927350" y="4051300"/>
          <p14:tracePt t="428491" x="2952750" y="4057650"/>
          <p14:tracePt t="428508" x="3143250" y="4076700"/>
          <p14:tracePt t="428525" x="3314700" y="4095750"/>
          <p14:tracePt t="428541" x="3536950" y="4108450"/>
          <p14:tracePt t="428558" x="3727450" y="4108450"/>
          <p14:tracePt t="428574" x="3911600" y="4108450"/>
          <p14:tracePt t="428591" x="4057650" y="4089400"/>
          <p14:tracePt t="428608" x="4152900" y="4064000"/>
          <p14:tracePt t="428624" x="4254500" y="4025900"/>
          <p14:tracePt t="428641" x="4311650" y="3994150"/>
          <p14:tracePt t="428658" x="4349750" y="3968750"/>
          <p14:tracePt t="428674" x="4375150" y="3949700"/>
          <p14:tracePt t="428692" x="4394200" y="3924300"/>
          <p14:tracePt t="428708" x="4400550" y="3898900"/>
          <p14:tracePt t="428725" x="4400550" y="3892550"/>
          <p14:tracePt t="428744" x="4400550" y="3848100"/>
          <p14:tracePt t="428758" x="4394200" y="3822700"/>
          <p14:tracePt t="428774" x="4387850" y="3803650"/>
          <p14:tracePt t="428791" x="4381500" y="3797300"/>
          <p14:tracePt t="428808" x="4375150" y="3784600"/>
          <p14:tracePt t="428825" x="4362450" y="3778250"/>
          <p14:tracePt t="428858" x="4356100" y="3771900"/>
          <p14:tracePt t="428891" x="4349750" y="3765550"/>
          <p14:tracePt t="428908" x="4337050" y="3759200"/>
          <p14:tracePt t="428925" x="4298950" y="3746500"/>
          <p14:tracePt t="428943" x="4248150" y="3733800"/>
          <p14:tracePt t="428958" x="4216400" y="3733800"/>
          <p14:tracePt t="428975" x="4171950" y="3721100"/>
          <p14:tracePt t="428992" x="4146550" y="3714750"/>
          <p14:tracePt t="429008" x="4121150" y="3702050"/>
          <p14:tracePt t="429025" x="4114800" y="3702050"/>
          <p14:tracePt t="429041" x="4114800" y="3695700"/>
          <p14:tracePt t="429059" x="4108450" y="3695700"/>
          <p14:tracePt t="429075" x="4102100" y="3689350"/>
          <p14:tracePt t="429091" x="4089400" y="3689350"/>
          <p14:tracePt t="429108" x="4070350" y="3689350"/>
          <p14:tracePt t="429125" x="4064000" y="3683000"/>
          <p14:tracePt t="429143" x="3994150" y="3600450"/>
          <p14:tracePt t="429158" x="3975100" y="3568700"/>
          <p14:tracePt t="429175" x="3968750" y="3568700"/>
          <p14:tracePt t="432231" x="3949700" y="3562350"/>
          <p14:tracePt t="432239" x="3924300" y="3543300"/>
          <p14:tracePt t="432246" x="3873500" y="3511550"/>
          <p14:tracePt t="432262" x="3816350" y="3460750"/>
          <p14:tracePt t="432278" x="3695700" y="3378200"/>
          <p14:tracePt t="432294" x="3632200" y="3352800"/>
          <p14:tracePt t="432311" x="3606800" y="3352800"/>
          <p14:tracePt t="432328" x="3530600" y="3365500"/>
          <p14:tracePt t="432344" x="3378200" y="3390900"/>
          <p14:tracePt t="432361" x="3276600" y="3416300"/>
          <p14:tracePt t="432378" x="3206750" y="3441700"/>
          <p14:tracePt t="432394" x="3136900" y="3473450"/>
          <p14:tracePt t="432411" x="3028950" y="3505200"/>
          <p14:tracePt t="432427" x="2927350" y="3543300"/>
          <p14:tracePt t="432444" x="2787650" y="3587750"/>
          <p14:tracePt t="432462" x="2660650" y="3638550"/>
          <p14:tracePt t="432478" x="2540000" y="3689350"/>
          <p14:tracePt t="432494" x="2438400" y="3721100"/>
          <p14:tracePt t="432496" x="2406650" y="3727450"/>
          <p14:tracePt t="432511" x="2381250" y="3733800"/>
          <p14:tracePt t="432512" x="2355850" y="3740150"/>
          <p14:tracePt t="432528" x="2317750" y="3752850"/>
          <p14:tracePt t="432544" x="2266950" y="3765550"/>
          <p14:tracePt t="432561" x="2197100" y="3778250"/>
          <p14:tracePt t="432578" x="2152650" y="3790950"/>
          <p14:tracePt t="432595" x="2127250" y="3797300"/>
          <p14:tracePt t="432611" x="2108200" y="3803650"/>
          <p14:tracePt t="432628" x="2101850" y="3810000"/>
          <p14:tracePt t="432661" x="2095500" y="3810000"/>
          <p14:tracePt t="432678" x="2076450" y="3829050"/>
          <p14:tracePt t="432695" x="2038350" y="3867150"/>
          <p14:tracePt t="432711" x="1962150" y="3911600"/>
          <p14:tracePt t="432728" x="1930400" y="3930650"/>
          <p14:tracePt t="432745" x="1917700" y="3949700"/>
          <p14:tracePt t="432794" x="1924050" y="3949700"/>
          <p14:tracePt t="432813" x="1949450" y="3949700"/>
          <p14:tracePt t="432830" x="1993900" y="3943350"/>
          <p14:tracePt t="432845" x="2032000" y="3924300"/>
          <p14:tracePt t="432862" x="2044700" y="3911600"/>
          <p14:tracePt t="432878" x="2051050" y="3892550"/>
          <p14:tracePt t="432895" x="2051050" y="3873500"/>
          <p14:tracePt t="432911" x="2051050" y="3854450"/>
          <p14:tracePt t="432944" x="2044700" y="3848100"/>
          <p14:tracePt t="432961" x="2038350" y="3841750"/>
          <p14:tracePt t="432978" x="1968500" y="3822700"/>
          <p14:tracePt t="432996" x="1866900" y="3803650"/>
          <p14:tracePt t="433011" x="1771650" y="3790950"/>
          <p14:tracePt t="433028" x="1663700" y="3784600"/>
          <p14:tracePt t="433045" x="1562100" y="3771900"/>
          <p14:tracePt t="433062" x="1498600" y="3771900"/>
          <p14:tracePt t="433079" x="1492250" y="3771900"/>
          <p14:tracePt t="433095" x="1479550" y="3771900"/>
          <p14:tracePt t="433096" x="1460500" y="3771900"/>
          <p14:tracePt t="433111" x="1416050" y="3784600"/>
          <p14:tracePt t="433128" x="1371600" y="3797300"/>
          <p14:tracePt t="433145" x="1339850" y="3810000"/>
          <p14:tracePt t="433161" x="1333500" y="3822700"/>
          <p14:tracePt t="433178" x="1327150" y="3835400"/>
          <p14:tracePt t="433195" x="1327150" y="3867150"/>
          <p14:tracePt t="433214" x="1339850" y="3905250"/>
          <p14:tracePt t="433228" x="1384300" y="3956050"/>
          <p14:tracePt t="433245" x="1428750" y="4000500"/>
          <p14:tracePt t="433264" x="1485900" y="4051300"/>
          <p14:tracePt t="433279" x="1511300" y="4057650"/>
          <p14:tracePt t="433295" x="1568450" y="4076700"/>
          <p14:tracePt t="433312" x="1663700" y="4095750"/>
          <p14:tracePt t="433330" x="1803400" y="4114800"/>
          <p14:tracePt t="433345" x="1854200" y="4121150"/>
          <p14:tracePt t="433346" x="1905000" y="4121150"/>
          <p14:tracePt t="433364" x="1981200" y="4127500"/>
          <p14:tracePt t="433378" x="2044700" y="4127500"/>
          <p14:tracePt t="433396" x="2089150" y="4114800"/>
          <p14:tracePt t="433412" x="2127250" y="4095750"/>
          <p14:tracePt t="433428" x="2152650" y="4070350"/>
          <p14:tracePt t="433445" x="2184400" y="4038600"/>
          <p14:tracePt t="433462" x="2197100" y="4019550"/>
          <p14:tracePt t="433478" x="2197100" y="4013200"/>
          <p14:tracePt t="433528" x="2197100" y="4006850"/>
          <p14:tracePt t="433552" x="2197100" y="4000500"/>
          <p14:tracePt t="433562" x="2203450" y="4000500"/>
          <p14:tracePt t="433595" x="2203450" y="3994150"/>
          <p14:tracePt t="433764" x="2209800" y="3987800"/>
          <p14:tracePt t="433783" x="2209800" y="3981450"/>
          <p14:tracePt t="433790" x="2216150" y="3981450"/>
          <p14:tracePt t="434259" x="2228850" y="3981450"/>
          <p14:tracePt t="434266" x="2241550" y="3981450"/>
          <p14:tracePt t="434280" x="2273300" y="3987800"/>
          <p14:tracePt t="434296" x="2374900" y="3994150"/>
          <p14:tracePt t="434313" x="2451100" y="3994150"/>
          <p14:tracePt t="434329" x="2527300" y="3994150"/>
          <p14:tracePt t="434346" x="2584450" y="3994150"/>
          <p14:tracePt t="434363" x="2622550" y="3987800"/>
          <p14:tracePt t="434379" x="2647950" y="3975100"/>
          <p14:tracePt t="434396" x="2667000" y="3968750"/>
          <p14:tracePt t="434412" x="2686050" y="3949700"/>
          <p14:tracePt t="434429" x="2717800" y="3924300"/>
          <p14:tracePt t="434446" x="2743200" y="3898900"/>
          <p14:tracePt t="434463" x="2768600" y="3873500"/>
          <p14:tracePt t="434479" x="2794000" y="3854450"/>
          <p14:tracePt t="434498" x="2813050" y="3835400"/>
          <p14:tracePt t="434514" x="2825750" y="3829050"/>
          <p14:tracePt t="434530" x="2851150" y="3829050"/>
          <p14:tracePt t="434546" x="2876550" y="3816350"/>
          <p14:tracePt t="434562" x="2952750" y="3803650"/>
          <p14:tracePt t="434579" x="3035300" y="3797300"/>
          <p14:tracePt t="434596" x="3130550" y="3790950"/>
          <p14:tracePt t="434613" x="3175000" y="3784600"/>
          <p14:tracePt t="434629" x="3194050" y="3784600"/>
          <p14:tracePt t="434646" x="3200400" y="3778250"/>
          <p14:tracePt t="434663" x="3213100" y="3778250"/>
          <p14:tracePt t="434679" x="3238500" y="3765550"/>
          <p14:tracePt t="434682" x="3257550" y="3752850"/>
          <p14:tracePt t="434696" x="3282950" y="3740150"/>
          <p14:tracePt t="434698" x="3314700" y="3727450"/>
          <p14:tracePt t="434713" x="3403600" y="3689350"/>
          <p14:tracePt t="434729" x="3441700" y="3670300"/>
          <p14:tracePt t="434731" x="3473450" y="3657600"/>
          <p14:tracePt t="434746" x="3492500" y="3638550"/>
          <p14:tracePt t="434748" x="3498850" y="3625850"/>
          <p14:tracePt t="434764" x="3498850" y="3600450"/>
          <p14:tracePt t="434781" x="3498850" y="3587750"/>
          <p14:tracePt t="434797" x="3498850" y="3581400"/>
          <p14:tracePt t="434892" x="3505200" y="3587750"/>
          <p14:tracePt t="434900" x="3505200" y="3594100"/>
          <p14:tracePt t="434913" x="3511550" y="3606800"/>
          <p14:tracePt t="434931" x="3530600" y="3638550"/>
          <p14:tracePt t="434948" x="3556000" y="3670300"/>
          <p14:tracePt t="434964" x="3562350" y="3683000"/>
          <p14:tracePt t="434965" x="3568700" y="3695700"/>
          <p14:tracePt t="434980" x="3575050" y="3708400"/>
          <p14:tracePt t="434997" x="3587750" y="3714750"/>
          <p14:tracePt t="435013" x="3587750" y="3721100"/>
          <p14:tracePt t="435046" x="3587750" y="3727450"/>
          <p14:tracePt t="435063" x="3575050" y="3733800"/>
          <p14:tracePt t="435080" x="3568700" y="3740150"/>
          <p14:tracePt t="435081" x="3562350" y="3740150"/>
          <p14:tracePt t="435139" x="3549650" y="3740150"/>
          <p14:tracePt t="435146" x="3543300" y="3740150"/>
          <p14:tracePt t="435163" x="3517900" y="3740150"/>
          <p14:tracePt t="435180" x="3460750" y="3708400"/>
          <p14:tracePt t="435181" x="3435350" y="3695700"/>
          <p14:tracePt t="435198" x="3359150" y="3644900"/>
          <p14:tracePt t="435213" x="3270250" y="3575050"/>
          <p14:tracePt t="435230" x="3200400" y="3524250"/>
          <p14:tracePt t="435246" x="3124200" y="3454400"/>
          <p14:tracePt t="435264" x="3086100" y="3422650"/>
          <p14:tracePt t="435280" x="3067050" y="3409950"/>
          <p14:tracePt t="435360" x="3067050" y="3416300"/>
          <p14:tracePt t="435381" x="3067050" y="3460750"/>
          <p14:tracePt t="435397" x="3073400" y="3517900"/>
          <p14:tracePt t="435413" x="3086100" y="3562350"/>
          <p14:tracePt t="435430" x="3117850" y="3606800"/>
          <p14:tracePt t="435447" x="3155950" y="3644900"/>
          <p14:tracePt t="435466" x="3232150" y="3689350"/>
          <p14:tracePt t="435480" x="3327400" y="3695700"/>
          <p14:tracePt t="435497" x="3416300" y="3695700"/>
          <p14:tracePt t="435513" x="3524250" y="3683000"/>
          <p14:tracePt t="435530" x="3581400" y="3670300"/>
          <p14:tracePt t="435547" x="3625850" y="3657600"/>
          <p14:tracePt t="435563" x="3644900" y="3651250"/>
          <p14:tracePt t="435580" x="3651250" y="3644900"/>
          <p14:tracePt t="435690" x="3651250" y="3638550"/>
          <p14:tracePt t="435714" x="3644900" y="3638550"/>
          <p14:tracePt t="435781" x="3651250" y="3638550"/>
          <p14:tracePt t="435788" x="3670300" y="3644900"/>
          <p14:tracePt t="435798" x="3695700" y="3657600"/>
          <p14:tracePt t="435814" x="3752850" y="3676650"/>
          <p14:tracePt t="435831" x="3822700" y="3702050"/>
          <p14:tracePt t="435834" x="3867150" y="3727450"/>
          <p14:tracePt t="435847" x="3898900" y="3740150"/>
          <p14:tracePt t="435865" x="3987800" y="3797300"/>
          <p14:tracePt t="435881" x="4025900" y="3835400"/>
          <p14:tracePt t="435897" x="4038600" y="3860800"/>
          <p14:tracePt t="435914" x="4057650" y="3905250"/>
          <p14:tracePt t="435932" x="4076700" y="3937000"/>
          <p14:tracePt t="435947" x="4076700" y="3949700"/>
          <p14:tracePt t="436090" x="4076700" y="3956050"/>
          <p14:tracePt t="436096" x="4076700" y="3962400"/>
          <p14:tracePt t="436114" x="4076700" y="3981450"/>
          <p14:tracePt t="436131" x="4064000" y="4000500"/>
          <p14:tracePt t="436147" x="4032250" y="4025900"/>
          <p14:tracePt t="436164" x="3975100" y="4051300"/>
          <p14:tracePt t="436181" x="3873500" y="4076700"/>
          <p14:tracePt t="436198" x="3797300" y="4095750"/>
          <p14:tracePt t="436214" x="3746500" y="4114800"/>
          <p14:tracePt t="436231" x="3721100" y="4121150"/>
          <p14:tracePt t="436289" x="3714750" y="4121150"/>
          <p14:tracePt t="436326" x="3714750" y="4127500"/>
          <p14:tracePt t="436339" x="3721100" y="4133850"/>
          <p14:tracePt t="436348" x="3759200" y="4165600"/>
          <p14:tracePt t="436364" x="3879850" y="4229100"/>
          <p14:tracePt t="436381" x="4146550" y="4298950"/>
          <p14:tracePt t="436398" x="4330700" y="4311650"/>
          <p14:tracePt t="436414" x="4508500" y="4324350"/>
          <p14:tracePt t="436431" x="4654550" y="4324350"/>
          <p14:tracePt t="436449" x="4730750" y="4311650"/>
          <p14:tracePt t="436465" x="4781550" y="4279900"/>
          <p14:tracePt t="436481" x="4806950" y="4254500"/>
          <p14:tracePt t="436497" x="4832350" y="4222750"/>
          <p14:tracePt t="436514" x="4838700" y="4203700"/>
          <p14:tracePt t="436532" x="4838700" y="4197350"/>
          <p14:tracePt t="436548" x="4838700" y="4184650"/>
          <p14:tracePt t="436581" x="4838700" y="4178300"/>
          <p14:tracePt t="436599" x="4838700" y="4165600"/>
          <p14:tracePt t="436614" x="4838700" y="4152900"/>
          <p14:tracePt t="436631" x="4832350" y="4133850"/>
          <p14:tracePt t="436649" x="4826000" y="4121150"/>
          <p14:tracePt t="436665" x="4826000" y="4114800"/>
          <p14:tracePt t="436681" x="4895850" y="4121150"/>
          <p14:tracePt t="436698" x="4965700" y="4140200"/>
          <p14:tracePt t="436715" x="5060950" y="4146550"/>
          <p14:tracePt t="436731" x="5162550" y="4171950"/>
          <p14:tracePt t="436748" x="5276850" y="4191000"/>
          <p14:tracePt t="436765" x="5359400" y="4197350"/>
          <p14:tracePt t="436781" x="5422900" y="4197350"/>
          <p14:tracePt t="436800" x="5461000" y="4197350"/>
          <p14:tracePt t="436814" x="5473700" y="4191000"/>
          <p14:tracePt t="437033" x="5473700" y="4184650"/>
          <p14:tracePt t="437693" x="5480050" y="4178300"/>
          <p14:tracePt t="437708" x="5486400" y="4178300"/>
          <p14:tracePt t="437788" x="5486400" y="4171950"/>
          <p14:tracePt t="437805" x="5492750" y="4171950"/>
          <p14:tracePt t="437816" x="5492750" y="4165600"/>
          <p14:tracePt t="437832" x="5499100" y="4165600"/>
          <p14:tracePt t="438087" x="5505450" y="4152900"/>
          <p14:tracePt t="438094" x="5524500" y="4121150"/>
          <p14:tracePt t="438116" x="5594350" y="4051300"/>
          <p14:tracePt t="438134" x="5721350" y="3956050"/>
          <p14:tracePt t="438149" x="5765800" y="3924300"/>
          <p14:tracePt t="438166" x="5880100" y="3841750"/>
          <p14:tracePt t="438183" x="5911850" y="3816350"/>
          <p14:tracePt t="438199" x="5949950" y="3797300"/>
          <p14:tracePt t="438216" x="5962650" y="3797300"/>
          <p14:tracePt t="438249" x="5962650" y="3803650"/>
          <p14:tracePt t="438266" x="5969000" y="3803650"/>
          <p14:tracePt t="438318" x="5962650" y="3803650"/>
          <p14:tracePt t="438325" x="5962650" y="3797300"/>
          <p14:tracePt t="438334" x="5949950" y="3790950"/>
          <p14:tracePt t="438349" x="5924550" y="3778250"/>
          <p14:tracePt t="438366" x="5880100" y="3733800"/>
          <p14:tracePt t="438383" x="5842000" y="3708400"/>
          <p14:tracePt t="438400" x="5816600" y="3695700"/>
          <p14:tracePt t="438416" x="5803900" y="3695700"/>
          <p14:tracePt t="438433" x="5765800" y="3695700"/>
          <p14:tracePt t="438449" x="5708650" y="3708400"/>
          <p14:tracePt t="438451" x="5683250" y="3708400"/>
          <p14:tracePt t="438467" x="5645150" y="3721100"/>
          <p14:tracePt t="438483" x="5594350" y="3733800"/>
          <p14:tracePt t="438499" x="5549900" y="3746500"/>
          <p14:tracePt t="438518" x="5499100" y="3765550"/>
          <p14:tracePt t="438536" x="5486400" y="3784600"/>
          <p14:tracePt t="438551" x="5467350" y="3854450"/>
          <p14:tracePt t="438566" x="5454650" y="3949700"/>
          <p14:tracePt t="438583" x="5454650" y="4000500"/>
          <p14:tracePt t="438600" x="5461000" y="4044950"/>
          <p14:tracePt t="438616" x="5480050" y="4064000"/>
          <p14:tracePt t="438633" x="5492750" y="4064000"/>
          <p14:tracePt t="438649" x="5562600" y="4064000"/>
          <p14:tracePt t="438667" x="5664200" y="4038600"/>
          <p14:tracePt t="438683" x="5772150" y="4006850"/>
          <p14:tracePt t="438699" x="5892800" y="3975100"/>
          <p14:tracePt t="438717" x="5962650" y="3956050"/>
          <p14:tracePt t="438718" x="5994400" y="3949700"/>
          <p14:tracePt t="438734" x="6013450" y="3943350"/>
          <p14:tracePt t="438749" x="6019800" y="3937000"/>
          <p14:tracePt t="438802" x="6013450" y="3937000"/>
          <p14:tracePt t="438816" x="5994400" y="3937000"/>
          <p14:tracePt t="438833" x="5981700" y="3937000"/>
          <p14:tracePt t="438850" x="5969000" y="3937000"/>
          <p14:tracePt t="438867" x="5962650" y="3937000"/>
          <p14:tracePt t="438932" x="5956300" y="3937000"/>
          <p14:tracePt t="438950" x="5949950" y="3937000"/>
          <p14:tracePt t="438966" x="5943600" y="3943350"/>
          <p14:tracePt t="438967" x="5937250" y="3949700"/>
          <p14:tracePt t="438983" x="5930900" y="3949700"/>
          <p14:tracePt t="439106" x="5930900" y="3956050"/>
          <p14:tracePt t="439114" x="5924550" y="3956050"/>
          <p14:tracePt t="439122" x="5918200" y="3962400"/>
          <p14:tracePt t="439150" x="5899150" y="3981450"/>
          <p14:tracePt t="439166" x="5880100" y="3994150"/>
          <p14:tracePt t="439183" x="5842000" y="4013200"/>
          <p14:tracePt t="439201" x="5772150" y="4044950"/>
          <p14:tracePt t="439217" x="5740400" y="4064000"/>
          <p14:tracePt t="439233" x="5708650" y="4083050"/>
          <p14:tracePt t="439250" x="5689600" y="4089400"/>
          <p14:tracePt t="439267" x="5676900" y="4102100"/>
          <p14:tracePt t="439283" x="5670550" y="4102100"/>
          <p14:tracePt t="439750" x="5664200" y="4102100"/>
          <p14:tracePt t="439767" x="5657850" y="4102100"/>
          <p14:tracePt t="453660" x="5651500" y="4102100"/>
          <p14:tracePt t="453669" x="5600700" y="4102100"/>
          <p14:tracePt t="453679" x="5492750" y="4083050"/>
          <p14:tracePt t="453696" x="5372100" y="4051300"/>
          <p14:tracePt t="453713" x="5359400" y="4044950"/>
          <p14:tracePt t="456053" x="5365750" y="4044950"/>
          <p14:tracePt t="456060" x="5403850" y="4038600"/>
          <p14:tracePt t="456068" x="5454650" y="4038600"/>
          <p14:tracePt t="456081" x="5511800" y="4038600"/>
          <p14:tracePt t="456098" x="5613400" y="4038600"/>
          <p14:tracePt t="456116" x="5778500" y="4038600"/>
          <p14:tracePt t="456133" x="5867400" y="4044950"/>
          <p14:tracePt t="456147" x="5949950" y="4051300"/>
          <p14:tracePt t="456164" x="6051550" y="4076700"/>
          <p14:tracePt t="456181" x="6134100" y="4108450"/>
          <p14:tracePt t="456198" x="6203950" y="4133850"/>
          <p14:tracePt t="456214" x="6254750" y="4159250"/>
          <p14:tracePt t="456231" x="6292850" y="4178300"/>
          <p14:tracePt t="456247" x="6311900" y="4184650"/>
          <p14:tracePt t="456266" x="6324600" y="4184650"/>
          <p14:tracePt t="456281" x="6337300" y="4184650"/>
          <p14:tracePt t="456297" x="6350000" y="4184650"/>
          <p14:tracePt t="456315" x="6362700" y="4184650"/>
          <p14:tracePt t="456333" x="6419850" y="4191000"/>
          <p14:tracePt t="456347" x="6432550" y="4191000"/>
          <p14:tracePt t="456364" x="6464300" y="4191000"/>
          <p14:tracePt t="456381" x="6483350" y="4197350"/>
          <p14:tracePt t="456398" x="6502400" y="4197350"/>
          <p14:tracePt t="456414" x="6515100" y="4197350"/>
          <p14:tracePt t="456431" x="6521450" y="4197350"/>
          <p14:tracePt t="456448" x="6546850" y="4197350"/>
          <p14:tracePt t="456465" x="6584950" y="4184650"/>
          <p14:tracePt t="456481" x="6610350" y="4165600"/>
          <p14:tracePt t="456498" x="6648450" y="4127500"/>
          <p14:tracePt t="456514" x="6686550" y="4083050"/>
          <p14:tracePt t="456534" x="6737350" y="4038600"/>
          <p14:tracePt t="456547" x="6743700" y="4025900"/>
          <p14:tracePt t="456564" x="6762750" y="3994150"/>
          <p14:tracePt t="456581" x="6769100" y="3975100"/>
          <p14:tracePt t="456598" x="6788150" y="3924300"/>
          <p14:tracePt t="456615" x="6794500" y="3911600"/>
          <p14:tracePt t="456631" x="6813550" y="3848100"/>
          <p14:tracePt t="456648" x="6832600" y="3803650"/>
          <p14:tracePt t="456665" x="6851650" y="3765550"/>
          <p14:tracePt t="456681" x="6870700" y="3708400"/>
          <p14:tracePt t="456698" x="6877050" y="3670300"/>
          <p14:tracePt t="456714" x="6877050" y="3638550"/>
          <p14:tracePt t="456731" x="6870700" y="3594100"/>
          <p14:tracePt t="456748" x="6864350" y="3575050"/>
          <p14:tracePt t="456764" x="6851650" y="3562350"/>
          <p14:tracePt t="456781" x="6838950" y="3562350"/>
          <p14:tracePt t="456801" x="6819900" y="3556000"/>
          <p14:tracePt t="456831" x="6775450" y="3549650"/>
          <p14:tracePt t="456848" x="6705600" y="3556000"/>
          <p14:tracePt t="456865" x="6623050" y="3587750"/>
          <p14:tracePt t="456881" x="6559550" y="3625850"/>
          <p14:tracePt t="456900" x="6515100" y="3670300"/>
          <p14:tracePt t="456915" x="6483350" y="3708400"/>
          <p14:tracePt t="456932" x="6464300" y="3740150"/>
          <p14:tracePt t="456948" x="6451600" y="3759200"/>
          <p14:tracePt t="456965" x="6432550" y="3797300"/>
          <p14:tracePt t="456981" x="6407150" y="3854450"/>
          <p14:tracePt t="456999" x="6394450" y="3905250"/>
          <p14:tracePt t="457015" x="6394450" y="3943350"/>
          <p14:tracePt t="457031" x="6394450" y="3975100"/>
          <p14:tracePt t="457048" x="6400800" y="4013200"/>
          <p14:tracePt t="457050" x="6400800" y="4038600"/>
          <p14:tracePt t="457066" x="6394450" y="4064000"/>
          <p14:tracePt t="459589" x="6400800" y="4070350"/>
          <p14:tracePt t="459606" x="6477000" y="4108450"/>
          <p14:tracePt t="459618" x="6527800" y="4133850"/>
          <p14:tracePt t="459634" x="6616700" y="4165600"/>
          <p14:tracePt t="459651" x="6699250" y="4197350"/>
          <p14:tracePt t="459667" x="6718300" y="4203700"/>
          <p14:tracePt t="459684" x="6750050" y="4210050"/>
          <p14:tracePt t="459701" x="6756400" y="4210050"/>
          <p14:tracePt t="459717" x="6769100" y="4210050"/>
          <p14:tracePt t="459734" x="6781800" y="4203700"/>
          <p14:tracePt t="459750" x="6813550" y="4191000"/>
          <p14:tracePt t="459767" x="6838950" y="4178300"/>
          <p14:tracePt t="459785" x="6877050" y="4159250"/>
          <p14:tracePt t="459801" x="6908800" y="4140200"/>
          <p14:tracePt t="459817" x="6927850" y="4127500"/>
          <p14:tracePt t="459834" x="6953250" y="4108450"/>
          <p14:tracePt t="459853" x="6972300" y="4095750"/>
          <p14:tracePt t="459867" x="6985000" y="4083050"/>
          <p14:tracePt t="459884" x="6991350" y="4076700"/>
          <p14:tracePt t="459901" x="6991350" y="4064000"/>
          <p14:tracePt t="459917" x="6997700" y="4051300"/>
          <p14:tracePt t="459935" x="6997700" y="4038600"/>
          <p14:tracePt t="459951" x="7004050" y="4013200"/>
          <p14:tracePt t="459969" x="7010400" y="3981450"/>
          <p14:tracePt t="459984" x="7010400" y="3949700"/>
          <p14:tracePt t="460001" x="7010400" y="3924300"/>
          <p14:tracePt t="460017" x="7010400" y="3892550"/>
          <p14:tracePt t="460034" x="7010400" y="3860800"/>
          <p14:tracePt t="460051" x="7010400" y="3841750"/>
          <p14:tracePt t="460068" x="7004050" y="3816350"/>
          <p14:tracePt t="460086" x="6997700" y="3778250"/>
          <p14:tracePt t="460100" x="6991350" y="3771900"/>
          <p14:tracePt t="460117" x="6985000" y="3733800"/>
          <p14:tracePt t="460135" x="6972300" y="3708400"/>
          <p14:tracePt t="460151" x="6953250" y="3657600"/>
          <p14:tracePt t="460169" x="6940550" y="3632200"/>
          <p14:tracePt t="460186" x="6921500" y="3606800"/>
          <p14:tracePt t="460201" x="6902450" y="3568700"/>
          <p14:tracePt t="460217" x="6889750" y="3556000"/>
          <p14:tracePt t="460234" x="6889750" y="3543300"/>
          <p14:tracePt t="460252" x="6883400" y="3543300"/>
          <p14:tracePt t="460290" x="6877050" y="3543300"/>
          <p14:tracePt t="460301" x="6864350" y="3543300"/>
          <p14:tracePt t="460318" x="6800850" y="3524250"/>
          <p14:tracePt t="460335" x="6667500" y="3498850"/>
          <p14:tracePt t="460352" x="6616700" y="3486150"/>
          <p14:tracePt t="460370" x="6597650" y="3479800"/>
          <p14:tracePt t="460426" x="6591300" y="3479800"/>
          <p14:tracePt t="460434" x="6584950" y="3486150"/>
          <p14:tracePt t="460451" x="6553200" y="3524250"/>
          <p14:tracePt t="460470" x="6521450" y="3556000"/>
          <p14:tracePt t="460484" x="6496050" y="3575050"/>
          <p14:tracePt t="460501" x="6483350" y="3581400"/>
          <p14:tracePt t="460535" x="6483350" y="3587750"/>
          <p14:tracePt t="460594" x="6483350" y="3594100"/>
          <p14:tracePt t="460601" x="6483350" y="3606800"/>
          <p14:tracePt t="460618" x="6496050" y="3651250"/>
          <p14:tracePt t="460635" x="6534150" y="3708400"/>
          <p14:tracePt t="460651" x="6572250" y="3759200"/>
          <p14:tracePt t="460668" x="6610350" y="3797300"/>
          <p14:tracePt t="460684" x="6648450" y="3841750"/>
          <p14:tracePt t="460701" x="6680200" y="3860800"/>
          <p14:tracePt t="460718" x="6686550" y="3867150"/>
          <p14:tracePt t="460735" x="6692900" y="3873500"/>
          <p14:tracePt t="460751" x="6718300" y="3879850"/>
          <p14:tracePt t="460768" x="6737350" y="3886200"/>
          <p14:tracePt t="460784" x="6756400" y="3886200"/>
          <p14:tracePt t="460802" x="6775450" y="3892550"/>
          <p14:tracePt t="460818" x="6788150" y="3892550"/>
          <p14:tracePt t="460834" x="6807200" y="3892550"/>
          <p14:tracePt t="460851" x="6838950" y="3879850"/>
          <p14:tracePt t="460869" x="6877050" y="3867150"/>
          <p14:tracePt t="460884" x="6896100" y="3848100"/>
          <p14:tracePt t="460901" x="6927850" y="3822700"/>
          <p14:tracePt t="460918" x="6946900" y="3803650"/>
          <p14:tracePt t="460938" x="6965950" y="3784600"/>
          <p14:tracePt t="460954" x="6972300" y="3778250"/>
          <p14:tracePt t="460968" x="6972300" y="3771900"/>
          <p14:tracePt t="460986" x="6985000" y="3746500"/>
          <p14:tracePt t="461004" x="6991350" y="3727450"/>
          <p14:tracePt t="461018" x="6991350" y="3702050"/>
          <p14:tracePt t="461035" x="6997700" y="3683000"/>
          <p14:tracePt t="461054" x="6997700" y="3663950"/>
          <p14:tracePt t="461068" x="6997700" y="3638550"/>
          <p14:tracePt t="461085" x="6997700" y="3625850"/>
          <p14:tracePt t="461102" x="6997700" y="3619500"/>
          <p14:tracePt t="461118" x="6997700" y="3613150"/>
          <p14:tracePt t="461136" x="6991350" y="3606800"/>
          <p14:tracePt t="461152" x="6985000" y="3594100"/>
          <p14:tracePt t="461153" x="6978650" y="3587750"/>
          <p14:tracePt t="461170" x="6959600" y="3575050"/>
          <p14:tracePt t="461185" x="6946900" y="3568700"/>
          <p14:tracePt t="461186" x="6934200" y="3556000"/>
          <p14:tracePt t="461202" x="6908800" y="3543300"/>
          <p14:tracePt t="461218" x="6896100" y="3536950"/>
          <p14:tracePt t="461251" x="6896100" y="3530600"/>
          <p14:tracePt t="461289" x="6889750" y="3530600"/>
          <p14:tracePt t="461312" x="6883400" y="3530600"/>
          <p14:tracePt t="461322" x="6870700" y="3530600"/>
          <p14:tracePt t="461337" x="6851650" y="3530600"/>
          <p14:tracePt t="461352" x="6832600" y="3530600"/>
          <p14:tracePt t="461368" x="6813550" y="3530600"/>
          <p14:tracePt t="461385" x="6800850" y="3530600"/>
          <p14:tracePt t="461402" x="6769100" y="3530600"/>
          <p14:tracePt t="461418" x="6724650" y="3536950"/>
          <p14:tracePt t="461435" x="6648450" y="3556000"/>
          <p14:tracePt t="461452" x="6559550" y="3587750"/>
          <p14:tracePt t="461469" x="6477000" y="3619500"/>
          <p14:tracePt t="461485" x="6432550" y="3663950"/>
          <p14:tracePt t="461502" x="6394450" y="3702050"/>
          <p14:tracePt t="461504" x="6381750" y="3727450"/>
          <p14:tracePt t="461519" x="6375400" y="3746500"/>
          <p14:tracePt t="461536" x="6369050" y="3765550"/>
          <p14:tracePt t="461552" x="6369050" y="3790950"/>
          <p14:tracePt t="461553" x="6362700" y="3810000"/>
          <p14:tracePt t="461569" x="6343650" y="3854450"/>
          <p14:tracePt t="461585" x="6330950" y="3892550"/>
          <p14:tracePt t="461602" x="6324600" y="3930650"/>
          <p14:tracePt t="461618" x="6318250" y="3962400"/>
          <p14:tracePt t="461635" x="6324600" y="3994150"/>
          <p14:tracePt t="461652" x="6337300" y="4019550"/>
          <p14:tracePt t="461669" x="6350000" y="4038600"/>
          <p14:tracePt t="461685" x="6362700" y="4051300"/>
          <p14:tracePt t="461702" x="6375400" y="4057650"/>
          <p14:tracePt t="461719" x="6394450" y="4070350"/>
          <p14:tracePt t="461736" x="6413500" y="4076700"/>
          <p14:tracePt t="461752" x="6451600" y="4089400"/>
          <p14:tracePt t="461769" x="6483350" y="4102100"/>
          <p14:tracePt t="461770" x="6489700" y="4102100"/>
          <p14:tracePt t="461785" x="6502400" y="4108450"/>
          <p14:tracePt t="461803" x="6502400" y="4114800"/>
          <p14:tracePt t="461819" x="6508750" y="4121150"/>
          <p14:tracePt t="461835" x="6508750" y="4127500"/>
          <p14:tracePt t="475441" x="6502400" y="4127500"/>
          <p14:tracePt t="475448" x="6496050" y="4127500"/>
          <p14:tracePt t="475464" x="6477000" y="4127500"/>
          <p14:tracePt t="475481" x="6451600" y="4133850"/>
          <p14:tracePt t="475497" x="6432550" y="4146550"/>
          <p14:tracePt t="475514" x="6413500" y="4165600"/>
          <p14:tracePt t="475547" x="6400800" y="4171950"/>
          <p14:tracePt t="475553" x="6394450" y="4184650"/>
          <p14:tracePt t="475564" x="6362700" y="4197350"/>
          <p14:tracePt t="475580" x="6203950" y="4210050"/>
          <p14:tracePt t="475597" x="5886450" y="4203700"/>
          <p14:tracePt t="475613" x="5473700" y="4222750"/>
          <p14:tracePt t="475630" x="5130800" y="4260850"/>
          <p14:tracePt t="475647" x="5010150" y="4273550"/>
          <p14:tracePt t="475665" x="4984750" y="4273550"/>
          <p14:tracePt t="475680" x="4940300" y="4254500"/>
          <p14:tracePt t="475697" x="4870450" y="4197350"/>
          <p14:tracePt t="475714" x="4787900" y="4133850"/>
          <p14:tracePt t="475731" x="4692650" y="4083050"/>
          <p14:tracePt t="475747" x="4591050" y="4032250"/>
          <p14:tracePt t="475764" x="4514850" y="3994150"/>
          <p14:tracePt t="475780" x="4470400" y="3968750"/>
          <p14:tracePt t="475798" x="4419600" y="3949700"/>
          <p14:tracePt t="475814" x="4305300" y="3917950"/>
          <p14:tracePt t="475831" x="4057650" y="3892550"/>
          <p14:tracePt t="475847" x="3987800" y="3886200"/>
          <p14:tracePt t="475865" x="3860800" y="3873500"/>
          <p14:tracePt t="475881" x="3771900" y="3854450"/>
          <p14:tracePt t="475897" x="3632200" y="3810000"/>
          <p14:tracePt t="475914" x="3594100" y="3797300"/>
          <p14:tracePt t="475931" x="3549650" y="3790950"/>
          <p14:tracePt t="475947" x="3524250" y="3790950"/>
          <p14:tracePt t="475964" x="3517900" y="3803650"/>
          <p14:tracePt t="475981" x="3524250" y="3848100"/>
          <p14:tracePt t="475998" x="3562350" y="3905250"/>
          <p14:tracePt t="476014" x="3619500" y="3937000"/>
          <p14:tracePt t="476030" x="3708400" y="3975100"/>
          <p14:tracePt t="476047" x="3803650" y="4000500"/>
          <p14:tracePt t="476065" x="3898900" y="4006850"/>
          <p14:tracePt t="476081" x="3930650" y="4006850"/>
          <p14:tracePt t="476097" x="4032250" y="4006850"/>
          <p14:tracePt t="476114" x="4121150" y="4006850"/>
          <p14:tracePt t="476132" x="4203700" y="4000500"/>
          <p14:tracePt t="476147" x="4248150" y="3987800"/>
          <p14:tracePt t="476164" x="4260850" y="3981450"/>
          <p14:tracePt t="476180" x="4260850" y="3975100"/>
          <p14:tracePt t="476236" x="4260850" y="3968750"/>
          <p14:tracePt t="476244" x="4267200" y="3968750"/>
          <p14:tracePt t="476253" x="4267200" y="3962400"/>
          <p14:tracePt t="476264" x="4267200" y="3949700"/>
          <p14:tracePt t="476281" x="4267200" y="3930650"/>
          <p14:tracePt t="476298" x="4241800" y="3886200"/>
          <p14:tracePt t="476314" x="4203700" y="3854450"/>
          <p14:tracePt t="476332" x="4121150" y="3797300"/>
          <p14:tracePt t="476349" x="4070350" y="3771900"/>
          <p14:tracePt t="476364" x="4032250" y="3759200"/>
          <p14:tracePt t="476381" x="4013200" y="3752850"/>
          <p14:tracePt t="476398" x="3987800" y="3740150"/>
          <p14:tracePt t="476414" x="3968750" y="3727450"/>
          <p14:tracePt t="476431" x="3937000" y="3721100"/>
          <p14:tracePt t="476447" x="3905250" y="3714750"/>
          <p14:tracePt t="476467" x="3822700" y="3708400"/>
          <p14:tracePt t="476481" x="3752850" y="3708400"/>
          <p14:tracePt t="476498" x="3683000" y="3708400"/>
          <p14:tracePt t="476514" x="3644900" y="3702050"/>
          <p14:tracePt t="476531" x="3613150" y="3695700"/>
          <p14:tracePt t="476548" x="3562350" y="3676650"/>
          <p14:tracePt t="476565" x="3498850" y="3663950"/>
          <p14:tracePt t="476581" x="3416300" y="3657600"/>
          <p14:tracePt t="476582" x="3390900" y="3657600"/>
          <p14:tracePt t="476598" x="3308350" y="3657600"/>
          <p14:tracePt t="476614" x="3244850" y="3657600"/>
          <p14:tracePt t="476631" x="3225800" y="3657600"/>
          <p14:tracePt t="476648" x="3200400" y="3657600"/>
          <p14:tracePt t="476665" x="3175000" y="3657600"/>
          <p14:tracePt t="476681" x="3130550" y="3657600"/>
          <p14:tracePt t="476698" x="3092450" y="3663950"/>
          <p14:tracePt t="476714" x="3067050" y="3670300"/>
          <p14:tracePt t="476732" x="3048000" y="3683000"/>
          <p14:tracePt t="476748" x="3041650" y="3689350"/>
          <p14:tracePt t="476764" x="3041650" y="3702050"/>
          <p14:tracePt t="476781" x="3041650" y="3721100"/>
          <p14:tracePt t="476799" x="3048000" y="3746500"/>
          <p14:tracePt t="476816" x="3067050" y="3765550"/>
          <p14:tracePt t="476831" x="3079750" y="3784600"/>
          <p14:tracePt t="476848" x="3117850" y="3810000"/>
          <p14:tracePt t="476865" x="3162300" y="3829050"/>
          <p14:tracePt t="476881" x="3251200" y="3848100"/>
          <p14:tracePt t="476898" x="3384550" y="3873500"/>
          <p14:tracePt t="476915" x="3530600" y="3892550"/>
          <p14:tracePt t="476932" x="3727450" y="3930650"/>
          <p14:tracePt t="476948" x="3873500" y="3956050"/>
          <p14:tracePt t="476965" x="4000500" y="3975100"/>
          <p14:tracePt t="476981" x="4102100" y="3987800"/>
          <p14:tracePt t="476998" x="4191000" y="3987800"/>
          <p14:tracePt t="477015" x="4235450" y="3987800"/>
          <p14:tracePt t="477031" x="4286250" y="3975100"/>
          <p14:tracePt t="477048" x="4311650" y="3962400"/>
          <p14:tracePt t="477066" x="4337050" y="3917950"/>
          <p14:tracePt t="477083" x="4343400" y="3886200"/>
          <p14:tracePt t="477098" x="4343400" y="3854450"/>
          <p14:tracePt t="477115" x="4330700" y="3822700"/>
          <p14:tracePt t="477132" x="4318000" y="3797300"/>
          <p14:tracePt t="477149" x="4298950" y="3765550"/>
          <p14:tracePt t="477166" x="4267200" y="3727450"/>
          <p14:tracePt t="477181" x="4229100" y="3683000"/>
          <p14:tracePt t="477199" x="4184650" y="3644900"/>
          <p14:tracePt t="477215" x="4146550" y="3613150"/>
          <p14:tracePt t="477232" x="4089400" y="3568700"/>
          <p14:tracePt t="477248" x="4025900" y="3530600"/>
          <p14:tracePt t="477266" x="3937000" y="3479800"/>
          <p14:tracePt t="477281" x="3898900" y="3460750"/>
          <p14:tracePt t="477298" x="3879850" y="3448050"/>
          <p14:tracePt t="477300" x="3848100" y="3435350"/>
          <p14:tracePt t="477316" x="3784600" y="3403600"/>
          <p14:tracePt t="477332" x="3708400" y="3378200"/>
          <p14:tracePt t="477348" x="3562350" y="3346450"/>
          <p14:tracePt t="477365" x="3429000" y="3321050"/>
          <p14:tracePt t="477382" x="3327400" y="3308350"/>
          <p14:tracePt t="477399" x="3276600" y="3302000"/>
          <p14:tracePt t="477415" x="3270250" y="3302000"/>
          <p14:tracePt t="477448" x="3257550" y="3308350"/>
          <p14:tracePt t="477466" x="3219450" y="3346450"/>
          <p14:tracePt t="477482" x="3200400" y="3365500"/>
          <p14:tracePt t="477500" x="3175000" y="3384550"/>
          <p14:tracePt t="477515" x="3162300" y="3390900"/>
          <p14:tracePt t="477532" x="3162300" y="3397250"/>
          <p14:tracePt t="477549" x="3162300" y="3416300"/>
          <p14:tracePt t="477565" x="3175000" y="3454400"/>
          <p14:tracePt t="477582" x="3194050" y="3505200"/>
          <p14:tracePt t="477599" x="3219450" y="3575050"/>
          <p14:tracePt t="477615" x="3225800" y="3606800"/>
          <p14:tracePt t="477632" x="3232150" y="3619500"/>
          <p14:tracePt t="477649" x="3232150" y="3625850"/>
          <p14:tracePt t="477706" x="3238500" y="3625850"/>
          <p14:tracePt t="477715" x="3244850" y="3638550"/>
          <p14:tracePt t="477733" x="3295650" y="3683000"/>
          <p14:tracePt t="477749" x="3333750" y="3721100"/>
          <p14:tracePt t="477765" x="3346450" y="3740150"/>
          <p14:tracePt t="477782" x="3352800" y="3746500"/>
          <p14:tracePt t="477877" x="3359150" y="3746500"/>
          <p14:tracePt t="477885" x="3359150" y="3752850"/>
          <p14:tracePt t="477899" x="3378200" y="3765550"/>
          <p14:tracePt t="477916" x="3505200" y="3854450"/>
          <p14:tracePt t="477932" x="3575050" y="3898900"/>
          <p14:tracePt t="477949" x="3625850" y="3924300"/>
          <p14:tracePt t="477966" x="3663950" y="3943350"/>
          <p14:tracePt t="477982" x="3733800" y="3949700"/>
          <p14:tracePt t="478000" x="3810000" y="3949700"/>
          <p14:tracePt t="478016" x="3892550" y="3949700"/>
          <p14:tracePt t="478032" x="3962400" y="3937000"/>
          <p14:tracePt t="478049" x="4006850" y="3930650"/>
          <p14:tracePt t="478066" x="4038600" y="3930650"/>
          <p14:tracePt t="478084" x="4064000" y="3930650"/>
          <p14:tracePt t="478150" x="4064000" y="3924300"/>
          <p14:tracePt t="480916" x="4057650" y="3917950"/>
          <p14:tracePt t="480922" x="4044950" y="3911600"/>
          <p14:tracePt t="480936" x="4000500" y="3892550"/>
          <p14:tracePt t="480952" x="3987800" y="3892550"/>
          <p14:tracePt t="480985" x="3987800" y="3879850"/>
          <p14:tracePt t="481002" x="3981450" y="3854450"/>
          <p14:tracePt t="481018" x="3968750" y="3822700"/>
          <p14:tracePt t="481035" x="3943350" y="3797300"/>
          <p14:tracePt t="481052" x="3956050" y="3752850"/>
          <p14:tracePt t="481068" x="4089400" y="3632200"/>
          <p14:tracePt t="481085" x="4311650" y="3505200"/>
          <p14:tracePt t="481101" x="4546600" y="3422650"/>
          <p14:tracePt t="481119" x="4737100" y="3378200"/>
          <p14:tracePt t="481135" x="4845050" y="3352800"/>
          <p14:tracePt t="481152" x="4883150" y="3346450"/>
          <p14:tracePt t="481185" x="4876800" y="3359150"/>
          <p14:tracePt t="481202" x="4864100" y="3371850"/>
          <p14:tracePt t="481218" x="4857750" y="3378200"/>
          <p14:tracePt t="481236" x="4857750" y="3384550"/>
          <p14:tracePt t="481236" x="4857750" y="3390900"/>
          <p14:tracePt t="481252" x="4857750" y="3403600"/>
          <p14:tracePt t="481269" x="4864100" y="3422650"/>
          <p14:tracePt t="481285" x="4902200" y="3454400"/>
          <p14:tracePt t="481302" x="4972050" y="3486150"/>
          <p14:tracePt t="481318" x="5073650" y="3498850"/>
          <p14:tracePt t="481335" x="5149850" y="3505200"/>
          <p14:tracePt t="481352" x="5226050" y="3517900"/>
          <p14:tracePt t="481368" x="5283200" y="3524250"/>
          <p14:tracePt t="481385" x="5340350" y="3524250"/>
          <p14:tracePt t="481403" x="5378450" y="3524250"/>
          <p14:tracePt t="481420" x="5403850" y="3524250"/>
          <p14:tracePt t="481435" x="5410200" y="3524250"/>
          <p14:tracePt t="481454" x="5422900" y="3517900"/>
          <p14:tracePt t="481594" x="5422900" y="3524250"/>
          <p14:tracePt t="481604" x="5429250" y="3530600"/>
          <p14:tracePt t="481619" x="5461000" y="3562350"/>
          <p14:tracePt t="481636" x="5505450" y="3581400"/>
          <p14:tracePt t="481652" x="5562600" y="3581400"/>
          <p14:tracePt t="481669" x="5657850" y="3581400"/>
          <p14:tracePt t="481685" x="5784850" y="3556000"/>
          <p14:tracePt t="481702" x="5918200" y="3524250"/>
          <p14:tracePt t="481719" x="6019800" y="3492500"/>
          <p14:tracePt t="481736" x="6134100" y="3454400"/>
          <p14:tracePt t="481752" x="6184900" y="3441700"/>
          <p14:tracePt t="481769" x="6191250" y="3435350"/>
          <p14:tracePt t="481803" x="6197600" y="3435350"/>
          <p14:tracePt t="481819" x="6210300" y="3422650"/>
          <p14:tracePt t="481835" x="6229350" y="3416300"/>
          <p14:tracePt t="481853" x="6248400" y="3409950"/>
          <p14:tracePt t="481869" x="6261100" y="3403600"/>
          <p14:tracePt t="481885" x="6273800" y="3390900"/>
          <p14:tracePt t="481903" x="6286500" y="3384550"/>
          <p14:tracePt t="481920" x="6311900" y="3352800"/>
          <p14:tracePt t="481935" x="6350000" y="3327400"/>
          <p14:tracePt t="481952" x="6407150" y="3289300"/>
          <p14:tracePt t="481969" x="6470650" y="3263900"/>
          <p14:tracePt t="481986" x="6521450" y="3244850"/>
          <p14:tracePt t="482005" x="6540500" y="3238500"/>
          <p14:tracePt t="482019" x="6553200" y="3238500"/>
          <p14:tracePt t="482035" x="6565900" y="3238500"/>
          <p14:tracePt t="482052" x="6591300" y="3238500"/>
          <p14:tracePt t="482069" x="6616700" y="3238500"/>
          <p14:tracePt t="482086" x="6648450" y="3232150"/>
          <p14:tracePt t="482103" x="6686550" y="3232150"/>
          <p14:tracePt t="482119" x="6705600" y="3225800"/>
          <p14:tracePt t="482136" x="6737350" y="3213100"/>
          <p14:tracePt t="482152" x="6750050" y="3206750"/>
          <p14:tracePt t="482169" x="6769100" y="3200400"/>
          <p14:tracePt t="482186" x="6807200" y="3175000"/>
          <p14:tracePt t="482203" x="6819900" y="3155950"/>
          <p14:tracePt t="482219" x="6826250" y="3130550"/>
          <p14:tracePt t="482236" x="6826250" y="3105150"/>
          <p14:tracePt t="482253" x="6826250" y="3086100"/>
          <p14:tracePt t="482269" x="6826250" y="3060700"/>
          <p14:tracePt t="482286" x="6813550" y="3035300"/>
          <p14:tracePt t="482303" x="6788150" y="2997200"/>
          <p14:tracePt t="482320" x="6756400" y="2984500"/>
          <p14:tracePt t="482336" x="6711950" y="2965450"/>
          <p14:tracePt t="482353" x="6680200" y="2952750"/>
          <p14:tracePt t="482354" x="6648450" y="2952750"/>
          <p14:tracePt t="482369" x="6629400" y="2952750"/>
          <p14:tracePt t="482388" x="6597650" y="2959100"/>
          <p14:tracePt t="482403" x="6578600" y="2971800"/>
          <p14:tracePt t="482419" x="6572250" y="2978150"/>
          <p14:tracePt t="482438" x="6546850" y="3022600"/>
          <p14:tracePt t="482453" x="6540500" y="3048000"/>
          <p14:tracePt t="482470" x="6540500" y="3073400"/>
          <p14:tracePt t="482488" x="6546850" y="3111500"/>
          <p14:tracePt t="482503" x="6572250" y="3149600"/>
          <p14:tracePt t="482519" x="6635750" y="3206750"/>
          <p14:tracePt t="482538" x="6692900" y="3251200"/>
          <p14:tracePt t="482553" x="6750050" y="3270250"/>
          <p14:tracePt t="482569" x="6788150" y="3276600"/>
          <p14:tracePt t="482586" x="6845300" y="3270250"/>
          <p14:tracePt t="482603" x="6889750" y="3244850"/>
          <p14:tracePt t="482604" x="6908800" y="3219450"/>
          <p14:tracePt t="482619" x="6934200" y="3181350"/>
          <p14:tracePt t="482636" x="6940550" y="3136900"/>
          <p14:tracePt t="482654" x="6934200" y="3117850"/>
          <p14:tracePt t="482670" x="6908800" y="3111500"/>
          <p14:tracePt t="482686" x="6845300" y="3130550"/>
          <p14:tracePt t="482703" x="6750050" y="3162300"/>
          <p14:tracePt t="482720" x="6654800" y="3200400"/>
          <p14:tracePt t="482736" x="6546850" y="3238500"/>
          <p14:tracePt t="482753" x="6381750" y="3282950"/>
          <p14:tracePt t="482769" x="6146800" y="3333750"/>
          <p14:tracePt t="482786" x="5822950" y="3390900"/>
          <p14:tracePt t="482804" x="5492750" y="3422650"/>
          <p14:tracePt t="482820" x="4933950" y="3416300"/>
          <p14:tracePt t="482836" x="4457700" y="3390900"/>
          <p14:tracePt t="482854" x="3765550" y="3359150"/>
          <p14:tracePt t="482870" x="3308350" y="3352800"/>
          <p14:tracePt t="482886" x="2787650" y="3352800"/>
          <p14:tracePt t="482903" x="2374900" y="3352800"/>
          <p14:tracePt t="482921" x="2070100" y="3352800"/>
          <p14:tracePt t="482937" x="1835150" y="3371850"/>
          <p14:tracePt t="482953" x="1562100" y="3390900"/>
          <p14:tracePt t="482970" x="1295400" y="3403600"/>
          <p14:tracePt t="482987" x="1035050" y="3422650"/>
          <p14:tracePt t="483003" x="857250" y="3429000"/>
          <p14:tracePt t="483020" x="838200" y="3429000"/>
          <p14:tracePt t="483076" x="831850" y="3429000"/>
          <p14:tracePt t="483086" x="825500" y="3429000"/>
          <p14:tracePt t="483103" x="800100" y="3429000"/>
          <p14:tracePt t="483121" x="774700" y="3429000"/>
          <p14:tracePt t="483153" x="781050" y="3429000"/>
          <p14:tracePt t="483170" x="800100" y="3397250"/>
          <p14:tracePt t="483187" x="806450" y="3390900"/>
          <p14:tracePt t="483220" x="787400" y="3397250"/>
          <p14:tracePt t="483237" x="762000" y="3422650"/>
          <p14:tracePt t="483253" x="755650" y="3448050"/>
          <p14:tracePt t="483271" x="762000" y="3479800"/>
          <p14:tracePt t="483287" x="793750" y="3498850"/>
          <p14:tracePt t="483289" x="838200" y="3511550"/>
          <p14:tracePt t="483303" x="882650" y="3511550"/>
          <p14:tracePt t="483320" x="1047750" y="3511550"/>
          <p14:tracePt t="483321" x="1149350" y="3511550"/>
          <p14:tracePt t="483338" x="1231900" y="3505200"/>
          <p14:tracePt t="483353" x="1257300" y="3505200"/>
          <p14:tracePt t="483370" x="1270000" y="3498850"/>
          <p14:tracePt t="483387" x="1282700" y="3492500"/>
          <p14:tracePt t="483404" x="1295400" y="3460750"/>
          <p14:tracePt t="483420" x="1295400" y="3397250"/>
          <p14:tracePt t="483437" x="1289050" y="3327400"/>
          <p14:tracePt t="483454" x="1276350" y="3282950"/>
          <p14:tracePt t="483470" x="1263650" y="3270250"/>
          <p14:tracePt t="483487" x="1219200" y="3257550"/>
          <p14:tracePt t="483503" x="1155700" y="3257550"/>
          <p14:tracePt t="483521" x="1047750" y="3251200"/>
          <p14:tracePt t="483537" x="1009650" y="3251200"/>
          <p14:tracePt t="483553" x="952500" y="3251200"/>
          <p14:tracePt t="483570" x="927100" y="3257550"/>
          <p14:tracePt t="483572" x="914400" y="3270250"/>
          <p14:tracePt t="483588" x="876300" y="3308350"/>
          <p14:tracePt t="483605" x="863600" y="3359150"/>
          <p14:tracePt t="483620" x="869950" y="3409950"/>
          <p14:tracePt t="483637" x="895350" y="3441700"/>
          <p14:tracePt t="483654" x="958850" y="3486150"/>
          <p14:tracePt t="483671" x="1054100" y="3524250"/>
          <p14:tracePt t="483687" x="1168400" y="3581400"/>
          <p14:tracePt t="483704" x="1244600" y="3625850"/>
          <p14:tracePt t="483720" x="1308100" y="3683000"/>
          <p14:tracePt t="483737" x="1358900" y="3727450"/>
          <p14:tracePt t="483754" x="1409700" y="3752850"/>
          <p14:tracePt t="483771" x="1466850" y="3765550"/>
          <p14:tracePt t="483772" x="1517650" y="3778250"/>
          <p14:tracePt t="483787" x="1562100" y="3784600"/>
          <p14:tracePt t="483788" x="1651000" y="3790950"/>
          <p14:tracePt t="483804" x="1790700" y="3790950"/>
          <p14:tracePt t="483820" x="1987550" y="3784600"/>
          <p14:tracePt t="483839" x="2152650" y="3778250"/>
          <p14:tracePt t="483854" x="2254250" y="3784600"/>
          <p14:tracePt t="483870" x="2266950" y="3790950"/>
          <p14:tracePt t="483887" x="2266950" y="3797300"/>
          <p14:tracePt t="483904" x="2266950" y="3803650"/>
          <p14:tracePt t="483938" x="2273300" y="3803650"/>
          <p14:tracePt t="483954" x="2298700" y="3784600"/>
          <p14:tracePt t="483972" x="2393950" y="3746500"/>
          <p14:tracePt t="483987" x="2520950" y="3721100"/>
          <p14:tracePt t="484005" x="2584450" y="3708400"/>
          <p14:tracePt t="484021" x="2597150" y="3708400"/>
          <p14:tracePt t="484039" x="2622550" y="3727450"/>
          <p14:tracePt t="484054" x="2641600" y="3752850"/>
          <p14:tracePt t="484071" x="2660650" y="3771900"/>
          <p14:tracePt t="484087" x="2673350" y="3784600"/>
          <p14:tracePt t="484104" x="2679700" y="3790950"/>
          <p14:tracePt t="484122" x="2692400" y="3803650"/>
          <p14:tracePt t="484138" x="2711450" y="3822700"/>
          <p14:tracePt t="484154" x="2724150" y="3835400"/>
          <p14:tracePt t="484171" x="2755900" y="3860800"/>
          <p14:tracePt t="484187" x="2813050" y="3898900"/>
          <p14:tracePt t="484204" x="2933700" y="3943350"/>
          <p14:tracePt t="484221" x="3136900" y="3987800"/>
          <p14:tracePt t="484237" x="3397250" y="4032250"/>
          <p14:tracePt t="484255" x="3702050" y="4083050"/>
          <p14:tracePt t="484271" x="3949700" y="4114800"/>
          <p14:tracePt t="484288" x="4057650" y="4127500"/>
          <p14:tracePt t="484304" x="4070350" y="4127500"/>
          <p14:tracePt t="484338" x="4076700" y="4114800"/>
          <p14:tracePt t="484354" x="4083050" y="4102100"/>
          <p14:tracePt t="484371" x="4095750" y="4064000"/>
          <p14:tracePt t="484388" x="4121150" y="4025900"/>
          <p14:tracePt t="484404" x="4159250" y="3981450"/>
          <p14:tracePt t="484421" x="4210050" y="3937000"/>
          <p14:tracePt t="484438" x="4254500" y="3898900"/>
          <p14:tracePt t="484454" x="4273550" y="3892550"/>
          <p14:tracePt t="484583" x="4279900" y="3886200"/>
          <p14:tracePt t="484604" x="4286250" y="3879850"/>
          <p14:tracePt t="484621" x="4305300" y="3873500"/>
          <p14:tracePt t="484638" x="4362450" y="3841750"/>
          <p14:tracePt t="484655" x="4413250" y="3822700"/>
          <p14:tracePt t="484671" x="4470400" y="3810000"/>
          <p14:tracePt t="484688" x="4502150" y="3797300"/>
          <p14:tracePt t="484705" x="4540250" y="3790950"/>
          <p14:tracePt t="484722" x="4559300" y="3778250"/>
          <p14:tracePt t="484738" x="4578350" y="3778250"/>
          <p14:tracePt t="484755" x="4591050" y="3771900"/>
          <p14:tracePt t="484771" x="4641850" y="3740150"/>
          <p14:tracePt t="484788" x="4724400" y="3689350"/>
          <p14:tracePt t="484807" x="4826000" y="3600450"/>
          <p14:tracePt t="484821" x="4851400" y="3568700"/>
          <p14:tracePt t="484838" x="4883150" y="3524250"/>
          <p14:tracePt t="484855" x="4914900" y="3479800"/>
          <p14:tracePt t="484873" x="4921250" y="3467100"/>
          <p14:tracePt t="484888" x="4921250" y="3460750"/>
          <p14:tracePt t="484904" x="4921250" y="3454400"/>
          <p14:tracePt t="484923" x="4921250" y="3441700"/>
          <p14:tracePt t="484938" x="4921250" y="3435350"/>
          <p14:tracePt t="484955" x="4921250" y="3422650"/>
          <p14:tracePt t="484972" x="4914900" y="3409950"/>
          <p14:tracePt t="484988" x="4914900" y="3397250"/>
          <p14:tracePt t="485005" x="4908550" y="3384550"/>
          <p14:tracePt t="485179" x="4902200" y="3384550"/>
          <p14:tracePt t="485277" x="4889500" y="3384550"/>
          <p14:tracePt t="485282" x="4857750" y="3390900"/>
          <p14:tracePt t="485306" x="4806950" y="3409950"/>
          <p14:tracePt t="485322" x="4762500" y="3429000"/>
          <p14:tracePt t="485323" x="4749800" y="3435350"/>
          <p14:tracePt t="485339" x="4737100" y="3435350"/>
          <p14:tracePt t="485340" x="4730750" y="3435350"/>
          <p14:tracePt t="485356" x="4724400" y="3435350"/>
          <p14:tracePt t="485357" x="4718050" y="3435350"/>
          <p14:tracePt t="485389" x="4699000" y="3435350"/>
          <p14:tracePt t="485405" x="4660900" y="3435350"/>
          <p14:tracePt t="485422" x="4514850" y="3454400"/>
          <p14:tracePt t="485438" x="4330700" y="3486150"/>
          <p14:tracePt t="485458" x="4197350" y="3517900"/>
          <p14:tracePt t="485472" x="4114800" y="3530600"/>
          <p14:tracePt t="485490" x="4102100" y="3530600"/>
          <p14:tracePt t="485492" x="4102100" y="3524250"/>
          <p14:tracePt t="485505" x="4102100" y="3511550"/>
          <p14:tracePt t="485522" x="4108450" y="3492500"/>
          <p14:tracePt t="485540" x="4146550" y="3441700"/>
          <p14:tracePt t="485555" x="4159250" y="3429000"/>
          <p14:tracePt t="485572" x="4191000" y="3409950"/>
          <p14:tracePt t="485590" x="4216400" y="3403600"/>
          <p14:tracePt t="485622" x="4248150" y="3403600"/>
          <p14:tracePt t="485639" x="4286250" y="3409950"/>
          <p14:tracePt t="485655" x="4311650" y="3422650"/>
          <p14:tracePt t="485673" x="4324350" y="3435350"/>
          <p14:tracePt t="485691" x="4337050" y="3441700"/>
          <p14:tracePt t="485917" x="4343400" y="3441700"/>
          <p14:tracePt t="485941" x="4349750" y="3441700"/>
          <p14:tracePt t="485958" x="4349750" y="3435350"/>
          <p14:tracePt t="485973" x="4356100" y="3435350"/>
          <p14:tracePt t="485989" x="4362450" y="3435350"/>
          <p14:tracePt t="486139" x="4368800" y="3435350"/>
          <p14:tracePt t="486147" x="4368800" y="3429000"/>
          <p14:tracePt t="486275" x="4368800" y="3422650"/>
          <p14:tracePt t="486291" x="4375150" y="3422650"/>
          <p14:tracePt t="486727" x="4375150" y="3416300"/>
          <p14:tracePt t="486740" x="4381500" y="3416300"/>
          <p14:tracePt t="486757" x="4387850" y="3403600"/>
          <p14:tracePt t="486773" x="4387850" y="3397250"/>
          <p14:tracePt t="487123" x="4381500" y="3397250"/>
          <p14:tracePt t="487141" x="4368800" y="3409950"/>
          <p14:tracePt t="487157" x="4349750" y="3422650"/>
          <p14:tracePt t="487174" x="4318000" y="3448050"/>
          <p14:tracePt t="487191" x="4298950" y="3460750"/>
          <p14:tracePt t="487208" x="4292600" y="3479800"/>
          <p14:tracePt t="487224" x="4298950" y="3479800"/>
          <p14:tracePt t="487240" x="4305300" y="3479800"/>
          <p14:tracePt t="487290" x="4305300" y="3486150"/>
          <p14:tracePt t="487396" x="4305300" y="3492500"/>
          <p14:tracePt t="487407" x="4305300" y="3498850"/>
          <p14:tracePt t="487424" x="4298950" y="3505200"/>
          <p14:tracePt t="491259" x="4286250" y="3505200"/>
          <p14:tracePt t="491266" x="4267200" y="3505200"/>
          <p14:tracePt t="491277" x="4235450" y="3498850"/>
          <p14:tracePt t="491293" x="4191000" y="3479800"/>
          <p14:tracePt t="491310" x="4184650" y="3479800"/>
          <p14:tracePt t="491328" x="4178300" y="3479800"/>
          <p14:tracePt t="491344" x="4171950" y="3473450"/>
          <p14:tracePt t="491360" x="4159250" y="3473450"/>
          <p14:tracePt t="491363" x="4146550" y="3473450"/>
          <p14:tracePt t="491378" x="4102100" y="3486150"/>
          <p14:tracePt t="491394" x="4089400" y="3498850"/>
          <p14:tracePt t="491395" x="4076700" y="3505200"/>
          <p14:tracePt t="491410" x="4057650" y="3530600"/>
          <p14:tracePt t="491427" x="4057650" y="3543300"/>
          <p14:tracePt t="491444" x="4044950" y="3562350"/>
          <p14:tracePt t="491461" x="4000500" y="3606800"/>
          <p14:tracePt t="491477" x="3937000" y="3657600"/>
          <p14:tracePt t="491493" x="3835400" y="3733800"/>
          <p14:tracePt t="491510" x="3740150" y="3790950"/>
          <p14:tracePt t="491527" x="3619500" y="3848100"/>
          <p14:tracePt t="491544" x="3505200" y="3905250"/>
          <p14:tracePt t="491550" x="3479800" y="3917950"/>
          <p14:tracePt t="491560" x="3422650" y="3949700"/>
          <p14:tracePt t="491577" x="3333750" y="4000500"/>
          <p14:tracePt t="491594" x="3187700" y="4083050"/>
          <p14:tracePt t="491611" x="3028950" y="4165600"/>
          <p14:tracePt t="491628" x="2895600" y="4235450"/>
          <p14:tracePt t="491644" x="2774950" y="4298950"/>
          <p14:tracePt t="491661" x="2667000" y="4375150"/>
          <p14:tracePt t="491677" x="2603500" y="4432300"/>
          <p14:tracePt t="491694" x="2533650" y="4489450"/>
          <p14:tracePt t="491710" x="2425700" y="4565650"/>
          <p14:tracePt t="491728" x="2343150" y="4603750"/>
          <p14:tracePt t="491744" x="2273300" y="4629150"/>
          <p14:tracePt t="491760" x="2209800" y="4648200"/>
          <p14:tracePt t="491777" x="2178050" y="4648200"/>
          <p14:tracePt t="491794" x="2159000" y="4648200"/>
          <p14:tracePt t="491810" x="2127250" y="4635500"/>
          <p14:tracePt t="491827" x="2044700" y="4603750"/>
          <p14:tracePt t="491844" x="1828800" y="4540250"/>
          <p14:tracePt t="491862" x="1676400" y="4502150"/>
          <p14:tracePt t="491877" x="1606550" y="4476750"/>
          <p14:tracePt t="491894" x="1454150" y="4413250"/>
          <p14:tracePt t="491910" x="1397000" y="4381500"/>
          <p14:tracePt t="491928" x="1365250" y="4349750"/>
          <p14:tracePt t="491944" x="1339850" y="4330700"/>
          <p14:tracePt t="491961" x="1320800" y="4311650"/>
          <p14:tracePt t="491977" x="1282700" y="4286250"/>
          <p14:tracePt t="491994" x="1231900" y="4260850"/>
          <p14:tracePt t="492011" x="1200150" y="4248150"/>
          <p14:tracePt t="492027" x="1193800" y="4248150"/>
          <p14:tracePt t="492169" x="1200150" y="4248150"/>
          <p14:tracePt t="492176" x="1206500" y="4248150"/>
          <p14:tracePt t="492195" x="1238250" y="4248150"/>
          <p14:tracePt t="492211" x="1276350" y="4248150"/>
          <p14:tracePt t="492228" x="1295400" y="4254500"/>
          <p14:tracePt t="492244" x="1308100" y="4254500"/>
          <p14:tracePt t="492262" x="1314450" y="4254500"/>
          <p14:tracePt t="492277" x="1327150" y="4254500"/>
          <p14:tracePt t="492294" x="1365250" y="4267200"/>
          <p14:tracePt t="492296" x="1397000" y="4279900"/>
          <p14:tracePt t="492312" x="1466850" y="4305300"/>
          <p14:tracePt t="492328" x="1504950" y="4318000"/>
          <p14:tracePt t="492344" x="1536700" y="4330700"/>
          <p14:tracePt t="492361" x="1562100" y="4330700"/>
          <p14:tracePt t="492378" x="1587500" y="4330700"/>
          <p14:tracePt t="492396" x="1619250" y="4330700"/>
          <p14:tracePt t="492411" x="1657350" y="4318000"/>
          <p14:tracePt t="492428" x="1701800" y="4298950"/>
          <p14:tracePt t="492444" x="1752600" y="4279900"/>
          <p14:tracePt t="492462" x="1803400" y="4254500"/>
          <p14:tracePt t="492478" x="1854200" y="4235450"/>
          <p14:tracePt t="492494" x="1898650" y="4222750"/>
          <p14:tracePt t="492511" x="1936750" y="4203700"/>
          <p14:tracePt t="492528" x="1962150" y="4191000"/>
          <p14:tracePt t="492544" x="2000250" y="4171950"/>
          <p14:tracePt t="492561" x="2025650" y="4159250"/>
          <p14:tracePt t="492578" x="2038350" y="4152900"/>
          <p14:tracePt t="492595" x="2044700" y="4152900"/>
          <p14:tracePt t="492633" x="2051050" y="4152900"/>
          <p14:tracePt t="492646" x="2057400" y="4146550"/>
          <p14:tracePt t="492662" x="2076450" y="4140200"/>
          <p14:tracePt t="492678" x="2089150" y="4127500"/>
          <p14:tracePt t="492695" x="2101850" y="4095750"/>
          <p14:tracePt t="492711" x="2101850" y="4083050"/>
          <p14:tracePt t="492728" x="2101850" y="4051300"/>
          <p14:tracePt t="492744" x="2101850" y="4032250"/>
          <p14:tracePt t="492761" x="2127250" y="4025900"/>
          <p14:tracePt t="492778" x="2178050" y="4044950"/>
          <p14:tracePt t="492795" x="2197100" y="4051300"/>
          <p14:tracePt t="492915" x="2197100" y="4044950"/>
          <p14:tracePt t="492922" x="2190750" y="4044950"/>
          <p14:tracePt t="492945" x="2178050" y="4032250"/>
          <p14:tracePt t="492978" x="2171700" y="4025900"/>
          <p14:tracePt t="492997" x="2171700" y="4019550"/>
          <p14:tracePt t="493012" x="2159000" y="4019550"/>
          <p14:tracePt t="493028" x="2146300" y="4019550"/>
          <p14:tracePt t="493045" x="2108200" y="4019550"/>
          <p14:tracePt t="493062" x="2063750" y="4019550"/>
          <p14:tracePt t="493078" x="2044700" y="4019550"/>
          <p14:tracePt t="493095" x="2032000" y="4019550"/>
          <p14:tracePt t="493112" x="2025650" y="4013200"/>
          <p14:tracePt t="493129" x="2006600" y="4006850"/>
          <p14:tracePt t="493130" x="2000250" y="4006850"/>
          <p14:tracePt t="493146" x="1949450" y="4000500"/>
          <p14:tracePt t="493161" x="1911350" y="4000500"/>
          <p14:tracePt t="493178" x="1879600" y="4000500"/>
          <p14:tracePt t="493195" x="1866900" y="4006850"/>
          <p14:tracePt t="493260" x="1866900" y="4013200"/>
          <p14:tracePt t="493269" x="1860550" y="4032250"/>
          <p14:tracePt t="493278" x="1854200" y="4070350"/>
          <p14:tracePt t="493295" x="1841500" y="4159250"/>
          <p14:tracePt t="493312" x="1835150" y="4241800"/>
          <p14:tracePt t="493329" x="1835150" y="4286250"/>
          <p14:tracePt t="493345" x="1841500" y="4324350"/>
          <p14:tracePt t="493362" x="1860550" y="4356100"/>
          <p14:tracePt t="493379" x="1879600" y="4362450"/>
          <p14:tracePt t="493380" x="1885950" y="4368800"/>
          <p14:tracePt t="493396" x="1898650" y="4368800"/>
          <p14:tracePt t="493412" x="1917700" y="4368800"/>
          <p14:tracePt t="493429" x="1949450" y="4362450"/>
          <p14:tracePt t="493445" x="1981200" y="4362450"/>
          <p14:tracePt t="493463" x="2006600" y="4362450"/>
          <p14:tracePt t="493479" x="2019300" y="4362450"/>
          <p14:tracePt t="493495" x="2025650" y="4362450"/>
          <p14:tracePt t="493512" x="2032000" y="4362450"/>
          <p14:tracePt t="493545" x="2032000" y="4368800"/>
          <p14:tracePt t="493562" x="2038350" y="4368800"/>
          <p14:tracePt t="493638" x="2044700" y="4368800"/>
          <p14:tracePt t="493690" x="2044700" y="4362450"/>
          <p14:tracePt t="493706" x="2051050" y="4356100"/>
          <p14:tracePt t="493817" x="2051050" y="4349750"/>
          <p14:tracePt t="493824" x="2051050" y="4343400"/>
          <p14:tracePt t="493830" x="2051050" y="4337050"/>
          <p14:tracePt t="493846" x="2057400" y="4324350"/>
          <p14:tracePt t="493865" x="2089150" y="4273550"/>
          <p14:tracePt t="493880" x="2120900" y="4241800"/>
          <p14:tracePt t="493896" x="2133600" y="4229100"/>
          <p14:tracePt t="493913" x="2139950" y="4222750"/>
          <p14:tracePt t="493976" x="2146300" y="4222750"/>
          <p14:tracePt t="493985" x="2159000" y="4222750"/>
          <p14:tracePt t="493996" x="2171700" y="4222750"/>
          <p14:tracePt t="494012" x="2241550" y="4241800"/>
          <p14:tracePt t="494029" x="2324100" y="4273550"/>
          <p14:tracePt t="494046" x="2413000" y="4305300"/>
          <p14:tracePt t="494064" x="2463800" y="4324350"/>
          <p14:tracePt t="494095" x="2470150" y="4324350"/>
          <p14:tracePt t="494223" x="2476500" y="4324350"/>
          <p14:tracePt t="494246" x="2520950" y="4324350"/>
          <p14:tracePt t="494263" x="2565400" y="4318000"/>
          <p14:tracePt t="494280" x="2609850" y="4305300"/>
          <p14:tracePt t="494297" x="2647950" y="4298950"/>
          <p14:tracePt t="494313" x="2705100" y="4286250"/>
          <p14:tracePt t="494330" x="2743200" y="4273550"/>
          <p14:tracePt t="494346" x="2806700" y="4254500"/>
          <p14:tracePt t="494363" x="2838450" y="4235450"/>
          <p14:tracePt t="494379" x="2863850" y="4229100"/>
          <p14:tracePt t="494398" x="2876550" y="4216400"/>
          <p14:tracePt t="494413" x="2889250" y="4210050"/>
          <p14:tracePt t="494429" x="2895600" y="4197350"/>
          <p14:tracePt t="494446" x="2895600" y="4184650"/>
          <p14:tracePt t="494463" x="2901950" y="4171950"/>
          <p14:tracePt t="494479" x="2901950" y="4146550"/>
          <p14:tracePt t="494496" x="2901950" y="4121150"/>
          <p14:tracePt t="494513" x="2901950" y="4076700"/>
          <p14:tracePt t="494530" x="2895600" y="4025900"/>
          <p14:tracePt t="494546" x="2889250" y="4006850"/>
          <p14:tracePt t="494563" x="2882900" y="3981450"/>
          <p14:tracePt t="494579" x="2870200" y="3968750"/>
          <p14:tracePt t="494597" x="2870200" y="3962400"/>
          <p14:tracePt t="494613" x="2863850" y="3962400"/>
          <p14:tracePt t="494664" x="2844800" y="3968750"/>
          <p14:tracePt t="494679" x="2813050" y="3987800"/>
          <p14:tracePt t="494696" x="2800350" y="3987800"/>
          <p14:tracePt t="494713" x="2787650" y="3994150"/>
          <p14:tracePt t="494966" x="2794000" y="3994150"/>
          <p14:tracePt t="494973" x="2800350" y="3994150"/>
          <p14:tracePt t="494984" x="2813050" y="3994150"/>
          <p14:tracePt t="494985" x="2832100" y="3994150"/>
          <p14:tracePt t="494997" x="2844800" y="4000500"/>
          <p14:tracePt t="495013" x="2933700" y="4038600"/>
          <p14:tracePt t="495030" x="3028950" y="4083050"/>
          <p14:tracePt t="495047" x="3117850" y="4121150"/>
          <p14:tracePt t="495066" x="3175000" y="4146550"/>
          <p14:tracePt t="495080" x="3257550" y="4165600"/>
          <p14:tracePt t="495097" x="3333750" y="4184650"/>
          <p14:tracePt t="495113" x="3390900" y="4191000"/>
          <p14:tracePt t="495130" x="3441700" y="4191000"/>
          <p14:tracePt t="495148" x="3505200" y="4191000"/>
          <p14:tracePt t="495163" x="3524250" y="4191000"/>
          <p14:tracePt t="495164" x="3536950" y="4191000"/>
          <p14:tracePt t="495180" x="3556000" y="4191000"/>
          <p14:tracePt t="495197" x="3575050" y="4184650"/>
          <p14:tracePt t="495213" x="3600450" y="4178300"/>
          <p14:tracePt t="495230" x="3613150" y="4178300"/>
          <p14:tracePt t="495247" x="3638550" y="4171950"/>
          <p14:tracePt t="495264" x="3657600" y="4159250"/>
          <p14:tracePt t="495280" x="3663950" y="4159250"/>
          <p14:tracePt t="495296" x="3663950" y="4152900"/>
          <p14:tracePt t="495313" x="3663950" y="4146550"/>
          <p14:tracePt t="495330" x="3670300" y="4146550"/>
          <p14:tracePt t="495347" x="3670300" y="4133850"/>
          <p14:tracePt t="495364" x="3676650" y="4114800"/>
          <p14:tracePt t="495380" x="3683000" y="4102100"/>
          <p14:tracePt t="495397" x="3683000" y="4095750"/>
          <p14:tracePt t="495440" x="3676650" y="4095750"/>
          <p14:tracePt t="495447" x="3670300" y="4095750"/>
          <p14:tracePt t="495464" x="3638550" y="4083050"/>
          <p14:tracePt t="495480" x="3613150" y="4070350"/>
          <p14:tracePt t="495497" x="3594100" y="4064000"/>
          <p14:tracePt t="495513" x="3575050" y="4057650"/>
          <p14:tracePt t="495531" x="3568700" y="4051300"/>
          <p14:tracePt t="495547" x="3556000" y="4051300"/>
          <p14:tracePt t="495552" x="3530600" y="4051300"/>
          <p14:tracePt t="495563" x="3498850" y="4051300"/>
          <p14:tracePt t="495580" x="3346450" y="4057650"/>
          <p14:tracePt t="495598" x="3187700" y="4057650"/>
          <p14:tracePt t="495599" x="3105150" y="4064000"/>
          <p14:tracePt t="495614" x="3028950" y="4070350"/>
          <p14:tracePt t="495630" x="2959100" y="4083050"/>
          <p14:tracePt t="495632" x="2940050" y="4089400"/>
          <p14:tracePt t="495758" x="2946400" y="4089400"/>
          <p14:tracePt t="495767" x="2946400" y="4083050"/>
          <p14:tracePt t="495780" x="2978150" y="4076700"/>
          <p14:tracePt t="495798" x="3028950" y="4070350"/>
          <p14:tracePt t="495814" x="3111500" y="4070350"/>
          <p14:tracePt t="495830" x="3225800" y="4070350"/>
          <p14:tracePt t="495847" x="3244850" y="4057650"/>
          <p14:tracePt t="495864" x="3251200" y="4057650"/>
          <p14:tracePt t="495897" x="3263900" y="4057650"/>
          <p14:tracePt t="495914" x="3308350" y="4057650"/>
          <p14:tracePt t="495931" x="3422650" y="4070350"/>
          <p14:tracePt t="495947" x="3613150" y="4076700"/>
          <p14:tracePt t="495964" x="3790950" y="4076700"/>
          <p14:tracePt t="495965" x="3879850" y="4076700"/>
          <p14:tracePt t="495981" x="3968750" y="4076700"/>
          <p14:tracePt t="495998" x="4184650" y="4076700"/>
          <p14:tracePt t="496014" x="4305300" y="4076700"/>
          <p14:tracePt t="496031" x="4419600" y="4095750"/>
          <p14:tracePt t="496047" x="4502150" y="4114800"/>
          <p14:tracePt t="496065" x="4578350" y="4146550"/>
          <p14:tracePt t="496081" x="4622800" y="4165600"/>
          <p14:tracePt t="496099" x="4648200" y="4191000"/>
          <p14:tracePt t="496114" x="4667250" y="4197350"/>
          <p14:tracePt t="496131" x="4679950" y="4210050"/>
          <p14:tracePt t="496147" x="4705350" y="4216400"/>
          <p14:tracePt t="496164" x="4724400" y="4222750"/>
          <p14:tracePt t="496181" x="4756150" y="4222750"/>
          <p14:tracePt t="496199" x="4819650" y="4222750"/>
          <p14:tracePt t="496214" x="4870450" y="4222750"/>
          <p14:tracePt t="496232" x="4940300" y="4222750"/>
          <p14:tracePt t="496248" x="4978400" y="4222750"/>
          <p14:tracePt t="496265" x="5010150" y="4222750"/>
          <p14:tracePt t="496281" x="5035550" y="4216400"/>
          <p14:tracePt t="496298" x="5041900" y="4216400"/>
          <p14:tracePt t="496314" x="5041900" y="4210050"/>
          <p14:tracePt t="496331" x="5041900" y="4203700"/>
          <p14:tracePt t="496348" x="5048250" y="4197350"/>
          <p14:tracePt t="496364" x="5048250" y="4178300"/>
          <p14:tracePt t="496381" x="5048250" y="4165600"/>
          <p14:tracePt t="496398" x="5035550" y="4146550"/>
          <p14:tracePt t="496414" x="5022850" y="4127500"/>
          <p14:tracePt t="496431" x="4991100" y="4095750"/>
          <p14:tracePt t="496448" x="4965700" y="4070350"/>
          <p14:tracePt t="496465" x="4902200" y="4013200"/>
          <p14:tracePt t="496481" x="4870450" y="3981450"/>
          <p14:tracePt t="496500" x="4826000" y="3949700"/>
          <p14:tracePt t="496515" x="4787900" y="3930650"/>
          <p14:tracePt t="496533" x="4737100" y="3911600"/>
          <p14:tracePt t="496548" x="4711700" y="3898900"/>
          <p14:tracePt t="496564" x="4692650" y="3892550"/>
          <p14:tracePt t="496581" x="4673600" y="3886200"/>
          <p14:tracePt t="496598" x="4654550" y="3879850"/>
          <p14:tracePt t="496614" x="4591050" y="3867150"/>
          <p14:tracePt t="496631" x="4495800" y="3860800"/>
          <p14:tracePt t="496648" x="4337050" y="3854450"/>
          <p14:tracePt t="496666" x="4127500" y="3848100"/>
          <p14:tracePt t="496681" x="4076700" y="3848100"/>
          <p14:tracePt t="496698" x="3981450" y="3841750"/>
          <p14:tracePt t="496699" x="3956050" y="3835400"/>
          <p14:tracePt t="496714" x="3937000" y="3835400"/>
          <p14:tracePt t="496716" x="3930650" y="3835400"/>
          <p14:tracePt t="496732" x="3924300" y="3835400"/>
          <p14:tracePt t="496748" x="3917950" y="3835400"/>
          <p14:tracePt t="496765" x="3911600" y="3841750"/>
          <p14:tracePt t="496781" x="3898900" y="3860800"/>
          <p14:tracePt t="496800" x="3886200" y="3886200"/>
          <p14:tracePt t="496815" x="3879850" y="3892550"/>
          <p14:tracePt t="496833" x="3879850" y="3905250"/>
          <p14:tracePt t="496865" x="3879850" y="3911600"/>
          <p14:tracePt t="496881" x="3879850" y="3917950"/>
          <p14:tracePt t="496898" x="3879850" y="3930650"/>
          <p14:tracePt t="496916" x="3898900" y="3975100"/>
          <p14:tracePt t="496932" x="3911600" y="4013200"/>
          <p14:tracePt t="496948" x="3930650" y="4051300"/>
          <p14:tracePt t="496965" x="3943350" y="4076700"/>
          <p14:tracePt t="496982" x="3956050" y="4095750"/>
          <p14:tracePt t="496999" x="3962400" y="4102100"/>
          <p14:tracePt t="497015" x="3962400" y="4108450"/>
          <p14:tracePt t="497066" x="3975100" y="4114800"/>
          <p14:tracePt t="497081" x="3994150" y="4127500"/>
          <p14:tracePt t="497098" x="4019550" y="4146550"/>
          <p14:tracePt t="497115" x="4032250" y="4159250"/>
          <p14:tracePt t="497135" x="4057650" y="4184650"/>
          <p14:tracePt t="497148" x="4083050" y="4197350"/>
          <p14:tracePt t="497165" x="4095750" y="4203700"/>
          <p14:tracePt t="497182" x="4114800" y="4210050"/>
          <p14:tracePt t="497199" x="4121150" y="4210050"/>
          <p14:tracePt t="497215" x="4127500" y="4210050"/>
          <p14:tracePt t="497232" x="4133850" y="4210050"/>
          <p14:tracePt t="497248" x="4140200" y="4210050"/>
          <p14:tracePt t="497530" x="4146550" y="4210050"/>
          <p14:tracePt t="497536" x="4146550" y="4203700"/>
          <p14:tracePt t="497949" x="4152900" y="4203700"/>
          <p14:tracePt t="497956" x="4159250" y="4203700"/>
          <p14:tracePt t="497966" x="4184650" y="4197350"/>
          <p14:tracePt t="497983" x="4248150" y="4191000"/>
          <p14:tracePt t="498000" x="4324350" y="4191000"/>
          <p14:tracePt t="498016" x="4375150" y="4184650"/>
          <p14:tracePt t="498033" x="4432300" y="4178300"/>
          <p14:tracePt t="498049" x="4502150" y="4178300"/>
          <p14:tracePt t="498067" x="4584700" y="4178300"/>
          <p14:tracePt t="498083" x="4673600" y="4184650"/>
          <p14:tracePt t="498100" x="4762500" y="4184650"/>
          <p14:tracePt t="498116" x="4800600" y="4184650"/>
          <p14:tracePt t="498133" x="4826000" y="4191000"/>
          <p14:tracePt t="498149" x="4838700" y="4191000"/>
          <p14:tracePt t="498166" x="4870450" y="4197350"/>
          <p14:tracePt t="498182" x="4895850" y="4210050"/>
          <p14:tracePt t="498200" x="4914900" y="4216400"/>
          <p14:tracePt t="498216" x="4933950" y="4222750"/>
          <p14:tracePt t="498233" x="4940300" y="4222750"/>
          <p14:tracePt t="498249" x="4946650" y="4222750"/>
          <p14:tracePt t="498266" x="4953000" y="4222750"/>
          <p14:tracePt t="498283" x="4984750" y="4235450"/>
          <p14:tracePt t="498299" x="5029200" y="4248150"/>
          <p14:tracePt t="498316" x="5086350" y="4260850"/>
          <p14:tracePt t="498333" x="5187950" y="4286250"/>
          <p14:tracePt t="498349" x="5245100" y="4298950"/>
          <p14:tracePt t="498366" x="5289550" y="4305300"/>
          <p14:tracePt t="498384" x="5327650" y="4311650"/>
          <p14:tracePt t="498400" x="5365750" y="4311650"/>
          <p14:tracePt t="498417" x="5435600" y="4311650"/>
          <p14:tracePt t="498433" x="5492750" y="4292600"/>
          <p14:tracePt t="498449" x="5549900" y="4273550"/>
          <p14:tracePt t="498467" x="5600700" y="4248150"/>
          <p14:tracePt t="498483" x="5632450" y="4229100"/>
          <p14:tracePt t="498499" x="5683250" y="4203700"/>
          <p14:tracePt t="498518" x="5753100" y="4165600"/>
          <p14:tracePt t="498533" x="5803900" y="4133850"/>
          <p14:tracePt t="498549" x="5861050" y="4108450"/>
          <p14:tracePt t="498555" x="5867400" y="4095750"/>
          <p14:tracePt t="498570" x="5886450" y="4083050"/>
          <p14:tracePt t="498583" x="5892800" y="4064000"/>
          <p14:tracePt t="498600" x="5892800" y="4038600"/>
          <p14:tracePt t="498618" x="5873750" y="4006850"/>
          <p14:tracePt t="498633" x="5848350" y="3975100"/>
          <p14:tracePt t="498650" x="5803900" y="3943350"/>
          <p14:tracePt t="498667" x="5778500" y="3924300"/>
          <p14:tracePt t="498683" x="5740400" y="3898900"/>
          <p14:tracePt t="498700" x="5708650" y="3879850"/>
          <p14:tracePt t="498716" x="5651500" y="3873500"/>
          <p14:tracePt t="498733" x="5556250" y="3867150"/>
          <p14:tracePt t="498750" x="5416550" y="3867150"/>
          <p14:tracePt t="498766" x="5276850" y="3873500"/>
          <p14:tracePt t="498783" x="5130800" y="3879850"/>
          <p14:tracePt t="498801" x="5016500" y="3879850"/>
          <p14:tracePt t="498816" x="4959350" y="3879850"/>
          <p14:tracePt t="498834" x="4946650" y="3886200"/>
          <p14:tracePt t="498835" x="4940300" y="3892550"/>
          <p14:tracePt t="498850" x="4933950" y="3905250"/>
          <p14:tracePt t="498867" x="4933950" y="3937000"/>
          <p14:tracePt t="498883" x="4940300" y="3987800"/>
          <p14:tracePt t="498900" x="4953000" y="4038600"/>
          <p14:tracePt t="498917" x="4965700" y="4070350"/>
          <p14:tracePt t="498934" x="4972050" y="4089400"/>
          <p14:tracePt t="498950" x="4978400" y="4102100"/>
          <p14:tracePt t="498966" x="5010150" y="4114800"/>
          <p14:tracePt t="498983" x="5080000" y="4121150"/>
          <p14:tracePt t="499000" x="5200650" y="4133850"/>
          <p14:tracePt t="499017" x="5302250" y="4146550"/>
          <p14:tracePt t="499033" x="5429250" y="4152900"/>
          <p14:tracePt t="499050" x="5537200" y="4159250"/>
          <p14:tracePt t="499068" x="5676900" y="4152900"/>
          <p14:tracePt t="499085" x="5784850" y="4140200"/>
          <p14:tracePt t="499100" x="5918200" y="4127500"/>
          <p14:tracePt t="499117" x="6089650" y="4121150"/>
          <p14:tracePt t="499133" x="6267450" y="4133850"/>
          <p14:tracePt t="499150" x="6394450" y="4140200"/>
          <p14:tracePt t="499166" x="6445250" y="4146550"/>
          <p14:tracePt t="499183" x="6451600" y="4146550"/>
          <p14:tracePt t="499278" x="6451600" y="4152900"/>
          <p14:tracePt t="499285" x="6432550" y="4191000"/>
          <p14:tracePt t="499300" x="6407150" y="4222750"/>
          <p14:tracePt t="499318" x="6286500" y="4324350"/>
          <p14:tracePt t="499336" x="6235700" y="4362450"/>
          <p14:tracePt t="499350" x="6216650" y="4368800"/>
          <p14:tracePt t="512147" x="6191250" y="4368800"/>
          <p14:tracePt t="512153" x="6140450" y="4362450"/>
          <p14:tracePt t="512161" x="6102350" y="4362450"/>
          <p14:tracePt t="512178" x="6070600" y="4356100"/>
          <p14:tracePt t="512195" x="6019800" y="4356100"/>
          <p14:tracePt t="512211" x="5994400" y="4356100"/>
          <p14:tracePt t="512228" x="5943600" y="4349750"/>
          <p14:tracePt t="512246" x="5854700" y="4349750"/>
          <p14:tracePt t="512262" x="5721350" y="4343400"/>
          <p14:tracePt t="512278" x="5607050" y="4343400"/>
          <p14:tracePt t="512296" x="5505450" y="4337050"/>
          <p14:tracePt t="512311" x="5429250" y="4330700"/>
          <p14:tracePt t="512328" x="5372100" y="4324350"/>
          <p14:tracePt t="512330" x="5359400" y="4324350"/>
          <p14:tracePt t="512344" x="5353050" y="4318000"/>
          <p14:tracePt t="512361" x="5321300" y="4318000"/>
          <p14:tracePt t="512378" x="5187950" y="4318000"/>
          <p14:tracePt t="512394" x="5041900" y="4318000"/>
          <p14:tracePt t="512412" x="4927600" y="4318000"/>
          <p14:tracePt t="512428" x="4876800" y="4311650"/>
          <p14:tracePt t="512445" x="4864100" y="4305300"/>
          <p14:tracePt t="512478" x="4864100" y="4292600"/>
          <p14:tracePt t="512494" x="4864100" y="4279900"/>
          <p14:tracePt t="512511" x="4864100" y="4267200"/>
          <p14:tracePt t="512562" x="4870450" y="4260850"/>
          <p14:tracePt t="512578" x="4870450" y="4254500"/>
          <p14:tracePt t="512596" x="4870450" y="4203700"/>
          <p14:tracePt t="512613" x="4864100" y="4159250"/>
          <p14:tracePt t="512628" x="4845050" y="4108450"/>
          <p14:tracePt t="512644" x="4819650" y="4076700"/>
          <p14:tracePt t="512661" x="4794250" y="4051300"/>
          <p14:tracePt t="512678" x="4756150" y="4038600"/>
          <p14:tracePt t="512695" x="4699000" y="4038600"/>
          <p14:tracePt t="512711" x="4641850" y="4038600"/>
          <p14:tracePt t="512728" x="4546600" y="4038600"/>
          <p14:tracePt t="512745" x="4470400" y="4044950"/>
          <p14:tracePt t="512761" x="4400550" y="4051300"/>
          <p14:tracePt t="512778" x="4337050" y="4057650"/>
          <p14:tracePt t="512795" x="4279900" y="4064000"/>
          <p14:tracePt t="512811" x="4203700" y="4070350"/>
          <p14:tracePt t="512828" x="4032250" y="4095750"/>
          <p14:tracePt t="512845" x="3841750" y="4127500"/>
          <p14:tracePt t="512862" x="3524250" y="4165600"/>
          <p14:tracePt t="512878" x="3371850" y="4184650"/>
          <p14:tracePt t="512895" x="3263900" y="4191000"/>
          <p14:tracePt t="512911" x="3194050" y="4197350"/>
          <p14:tracePt t="512929" x="3168650" y="4203700"/>
          <p14:tracePt t="512945" x="3111500" y="4210050"/>
          <p14:tracePt t="512961" x="2940050" y="4229100"/>
          <p14:tracePt t="512978" x="2654300" y="4254500"/>
          <p14:tracePt t="512995" x="2235200" y="4273550"/>
          <p14:tracePt t="513011" x="1898650" y="4279900"/>
          <p14:tracePt t="513028" x="1676400" y="4286250"/>
          <p14:tracePt t="513045" x="1625600" y="4286250"/>
          <p14:tracePt t="513064" x="1625600" y="4279900"/>
          <p14:tracePt t="513078" x="1644650" y="4279900"/>
          <p14:tracePt t="513095" x="1765300" y="4260850"/>
          <p14:tracePt t="513112" x="1854200" y="4254500"/>
          <p14:tracePt t="513129" x="1987550" y="4279900"/>
          <p14:tracePt t="513145" x="2171700" y="4330700"/>
          <p14:tracePt t="513162" x="2368550" y="4375150"/>
          <p14:tracePt t="513178" x="2628900" y="4425950"/>
          <p14:tracePt t="513195" x="2838450" y="4464050"/>
          <p14:tracePt t="513212" x="3022600" y="4483100"/>
          <p14:tracePt t="513228" x="3200400" y="4489450"/>
          <p14:tracePt t="513245" x="3308350" y="4489450"/>
          <p14:tracePt t="513262" x="3416300" y="4483100"/>
          <p14:tracePt t="513278" x="3454400" y="4476750"/>
          <p14:tracePt t="513295" x="3473450" y="4476750"/>
          <p14:tracePt t="513312" x="3479800" y="4476750"/>
          <p14:tracePt t="513329" x="3492500" y="4470400"/>
          <p14:tracePt t="513345" x="3511550" y="4457700"/>
          <p14:tracePt t="513362" x="3556000" y="4425950"/>
          <p14:tracePt t="513379" x="3587750" y="4400550"/>
          <p14:tracePt t="513398" x="3619500" y="4381500"/>
          <p14:tracePt t="513412" x="3644900" y="4356100"/>
          <p14:tracePt t="513428" x="3663950" y="4337050"/>
          <p14:tracePt t="513447" x="3676650" y="4324350"/>
          <p14:tracePt t="513463" x="3683000" y="4318000"/>
          <p14:tracePt t="513536" x="3676650" y="4311650"/>
          <p14:tracePt t="513543" x="3670300" y="4311650"/>
          <p14:tracePt t="513550" x="3663950" y="4311650"/>
          <p14:tracePt t="513562" x="3644900" y="4298950"/>
          <p14:tracePt t="513579" x="3632200" y="4279900"/>
          <p14:tracePt t="513595" x="3600450" y="4254500"/>
          <p14:tracePt t="513613" x="3575050" y="4241800"/>
          <p14:tracePt t="513645" x="3568700" y="4241800"/>
          <p14:tracePt t="521183" x="3568700" y="4248150"/>
          <p14:tracePt t="521202" x="3562350" y="4260850"/>
          <p14:tracePt t="521219" x="3473450" y="4298950"/>
          <p14:tracePt t="521236" x="3238500" y="4356100"/>
          <p14:tracePt t="521253" x="2933700" y="4438650"/>
          <p14:tracePt t="521254" x="2781300" y="4470400"/>
          <p14:tracePt t="521271" x="2578100" y="4483100"/>
          <p14:tracePt t="521286" x="2533650" y="4483100"/>
          <p14:tracePt t="521288" x="2508250" y="4483100"/>
          <p14:tracePt t="521302" x="2501900" y="4483100"/>
          <p14:tracePt t="521336" x="2489200" y="4483100"/>
          <p14:tracePt t="521352" x="2425700" y="4508500"/>
          <p14:tracePt t="521368" x="2266950" y="4565650"/>
          <p14:tracePt t="521386" x="2070100" y="4629150"/>
          <p14:tracePt t="521402" x="1905000" y="4692650"/>
          <p14:tracePt t="521418" x="1784350" y="4743450"/>
          <p14:tracePt t="521435" x="1739900" y="4768850"/>
          <p14:tracePt t="521452" x="1733550" y="4768850"/>
          <p14:tracePt t="521488" x="1733550" y="4775200"/>
          <p14:tracePt t="521504" x="1733550" y="4781550"/>
          <p14:tracePt t="521520" x="1714500" y="4826000"/>
          <p14:tracePt t="521537" x="1670050" y="4864100"/>
          <p14:tracePt t="521554" x="1638300" y="4908550"/>
          <p14:tracePt t="521569" x="1625600" y="4933950"/>
          <p14:tracePt t="521585" x="1619250" y="4940300"/>
          <p14:tracePt t="521635" x="1631950" y="4940300"/>
          <p14:tracePt t="521652" x="1663700" y="4927600"/>
          <p14:tracePt t="521669" x="1720850" y="4921250"/>
          <p14:tracePt t="521685" x="1771650" y="4908550"/>
          <p14:tracePt t="521702" x="1828800" y="4902200"/>
          <p14:tracePt t="521719" x="1873250" y="4895850"/>
          <p14:tracePt t="521735" x="1930400" y="4895850"/>
          <p14:tracePt t="521752" x="2012950" y="4883150"/>
          <p14:tracePt t="521769" x="2082800" y="4864100"/>
          <p14:tracePt t="521770" x="2108200" y="4851400"/>
          <p14:tracePt t="521785" x="2178050" y="4819650"/>
          <p14:tracePt t="521803" x="2235200" y="4781550"/>
          <p14:tracePt t="521819" x="2292350" y="4743450"/>
          <p14:tracePt t="521835" x="2330450" y="4711700"/>
          <p14:tracePt t="521853" x="2355850" y="4679950"/>
          <p14:tracePt t="521869" x="2355850" y="4648200"/>
          <p14:tracePt t="521885" x="2355850" y="4603750"/>
          <p14:tracePt t="521902" x="2330450" y="4552950"/>
          <p14:tracePt t="521920" x="2317750" y="4521200"/>
          <p14:tracePt t="521936" x="2292350" y="4476750"/>
          <p14:tracePt t="521952" x="2273300" y="4445000"/>
          <p14:tracePt t="521970" x="2241550" y="4413250"/>
          <p14:tracePt t="521986" x="2203450" y="4394200"/>
          <p14:tracePt t="522005" x="2139950" y="4375150"/>
          <p14:tracePt t="522019" x="2089150" y="4362450"/>
          <p14:tracePt t="522037" x="2038350" y="4343400"/>
          <p14:tracePt t="522052" x="2012950" y="4330700"/>
          <p14:tracePt t="522069" x="1974850" y="4311650"/>
          <p14:tracePt t="522086" x="1949450" y="4298950"/>
          <p14:tracePt t="522102" x="1924050" y="4286250"/>
          <p14:tracePt t="522121" x="1866900" y="4279900"/>
          <p14:tracePt t="522136" x="1797050" y="4273550"/>
          <p14:tracePt t="522152" x="1752600" y="4267200"/>
          <p14:tracePt t="522169" x="1739900" y="4267200"/>
          <p14:tracePt t="522186" x="1733550" y="4267200"/>
          <p14:tracePt t="522203" x="1733550" y="4286250"/>
          <p14:tracePt t="522221" x="1739900" y="4311650"/>
          <p14:tracePt t="522236" x="1758950" y="4368800"/>
          <p14:tracePt t="522253" x="1765300" y="4438650"/>
          <p14:tracePt t="522269" x="1771650" y="4489450"/>
          <p14:tracePt t="522286" x="1790700" y="4559300"/>
          <p14:tracePt t="522304" x="1816100" y="4616450"/>
          <p14:tracePt t="522320" x="1841500" y="4654550"/>
          <p14:tracePt t="522336" x="1879600" y="4699000"/>
          <p14:tracePt t="522353" x="1943100" y="4737100"/>
          <p14:tracePt t="522369" x="2019300" y="4762500"/>
          <p14:tracePt t="522386" x="2101850" y="4781550"/>
          <p14:tracePt t="522403" x="2171700" y="4787900"/>
          <p14:tracePt t="522419" x="2235200" y="4787900"/>
          <p14:tracePt t="522436" x="2292350" y="4768850"/>
          <p14:tracePt t="522454" x="2349500" y="4718050"/>
          <p14:tracePt t="522473" x="2368550" y="4692650"/>
          <p14:tracePt t="522486" x="2381250" y="4654550"/>
          <p14:tracePt t="522503" x="2381250" y="4635500"/>
          <p14:tracePt t="522519" x="2368550" y="4616450"/>
          <p14:tracePt t="522537" x="2362200" y="4603750"/>
          <p14:tracePt t="522553" x="2336800" y="4584700"/>
          <p14:tracePt t="522558" x="2324100" y="4578350"/>
          <p14:tracePt t="522569" x="2311400" y="4572000"/>
          <p14:tracePt t="522586" x="2279650" y="4559300"/>
          <p14:tracePt t="522604" x="2260600" y="4546600"/>
          <p14:tracePt t="522620" x="2228850" y="4527550"/>
          <p14:tracePt t="522638" x="2159000" y="4514850"/>
          <p14:tracePt t="522653" x="2082800" y="4502150"/>
          <p14:tracePt t="522670" x="2006600" y="4495800"/>
          <p14:tracePt t="522688" x="1930400" y="4489450"/>
          <p14:tracePt t="522704" x="1905000" y="4483100"/>
          <p14:tracePt t="522720" x="1898650" y="4483100"/>
          <p14:tracePt t="522753" x="1898650" y="4489450"/>
          <p14:tracePt t="522770" x="1898650" y="4508500"/>
          <p14:tracePt t="522788" x="1866900" y="4584700"/>
          <p14:tracePt t="522804" x="1847850" y="4629150"/>
          <p14:tracePt t="522820" x="1835150" y="4692650"/>
          <p14:tracePt t="522836" x="1835150" y="4724400"/>
          <p14:tracePt t="522853" x="1847850" y="4756150"/>
          <p14:tracePt t="522872" x="1873250" y="4768850"/>
          <p14:tracePt t="522886" x="1936750" y="4787900"/>
          <p14:tracePt t="522903" x="2000250" y="4794250"/>
          <p14:tracePt t="522920" x="2076450" y="4800600"/>
          <p14:tracePt t="522937" x="2178050" y="4800600"/>
          <p14:tracePt t="522953" x="2241550" y="4787900"/>
          <p14:tracePt t="522970" x="2305050" y="4762500"/>
          <p14:tracePt t="522988" x="2343150" y="4730750"/>
          <p14:tracePt t="523003" x="2368550" y="4692650"/>
          <p14:tracePt t="523020" x="2381250" y="4654550"/>
          <p14:tracePt t="523022" x="2381250" y="4641850"/>
          <p14:tracePt t="523037" x="2381250" y="4629150"/>
          <p14:tracePt t="523054" x="2355850" y="4565650"/>
          <p14:tracePt t="523072" x="2336800" y="4546600"/>
          <p14:tracePt t="523087" x="2311400" y="4508500"/>
          <p14:tracePt t="523103" x="2266950" y="4483100"/>
          <p14:tracePt t="523121" x="2228850" y="4464050"/>
          <p14:tracePt t="523137" x="2152650" y="4438650"/>
          <p14:tracePt t="523153" x="2108200" y="4425950"/>
          <p14:tracePt t="523170" x="2044700" y="4406900"/>
          <p14:tracePt t="523187" x="2006600" y="4400550"/>
          <p14:tracePt t="523204" x="1974850" y="4387850"/>
          <p14:tracePt t="523220" x="1924050" y="4387850"/>
          <p14:tracePt t="523237" x="1866900" y="4413250"/>
          <p14:tracePt t="523253" x="1816100" y="4445000"/>
          <p14:tracePt t="523271" x="1784350" y="4464050"/>
          <p14:tracePt t="523272" x="1778000" y="4476750"/>
          <p14:tracePt t="523287" x="1771650" y="4476750"/>
          <p14:tracePt t="523303" x="1771650" y="4495800"/>
          <p14:tracePt t="523320" x="1771650" y="4521200"/>
          <p14:tracePt t="523337" x="1784350" y="4546600"/>
          <p14:tracePt t="523353" x="1822450" y="4591050"/>
          <p14:tracePt t="523370" x="1873250" y="4648200"/>
          <p14:tracePt t="523387" x="1930400" y="4711700"/>
          <p14:tracePt t="523404" x="2019300" y="4794250"/>
          <p14:tracePt t="523420" x="2082800" y="4857750"/>
          <p14:tracePt t="523437" x="2127250" y="4889500"/>
          <p14:tracePt t="523454" x="2184400" y="4921250"/>
          <p14:tracePt t="523470" x="2228850" y="4933950"/>
          <p14:tracePt t="523487" x="2266950" y="4933950"/>
          <p14:tracePt t="523504" x="2311400" y="4902200"/>
          <p14:tracePt t="523521" x="2355850" y="4845050"/>
          <p14:tracePt t="523537" x="2400300" y="4775200"/>
          <p14:tracePt t="523553" x="2438400" y="4699000"/>
          <p14:tracePt t="523571" x="2470150" y="4616450"/>
          <p14:tracePt t="523587" x="2476500" y="4552950"/>
          <p14:tracePt t="523605" x="2463800" y="4483100"/>
          <p14:tracePt t="523620" x="2419350" y="4425950"/>
          <p14:tracePt t="523637" x="2381250" y="4394200"/>
          <p14:tracePt t="523654" x="2355850" y="4368800"/>
          <p14:tracePt t="523671" x="2343150" y="4362450"/>
          <p14:tracePt t="523687" x="2336800" y="4356100"/>
          <p14:tracePt t="523704" x="2324100" y="4343400"/>
          <p14:tracePt t="523722" x="2216150" y="4343400"/>
          <p14:tracePt t="523739" x="2063750" y="4349750"/>
          <p14:tracePt t="523754" x="1892300" y="4362450"/>
          <p14:tracePt t="523771" x="1771650" y="4362450"/>
          <p14:tracePt t="523772" x="1739900" y="4362450"/>
          <p14:tracePt t="523787" x="1708150" y="4362450"/>
          <p14:tracePt t="523804" x="1657350" y="4362450"/>
          <p14:tracePt t="523821" x="1657350" y="4356100"/>
          <p14:tracePt t="523854" x="1663700" y="4356100"/>
          <p14:tracePt t="523871" x="1676400" y="4356100"/>
          <p14:tracePt t="523887" x="1695450" y="4368800"/>
          <p14:tracePt t="523904" x="1708150" y="4413250"/>
          <p14:tracePt t="523921" x="1708150" y="4457700"/>
          <p14:tracePt t="523937" x="1701800" y="4476750"/>
          <p14:tracePt t="523954" x="1695450" y="4483100"/>
          <p14:tracePt t="528825" x="1701800" y="4489450"/>
          <p14:tracePt t="528831" x="1733550" y="4495800"/>
          <p14:tracePt t="528842" x="1778000" y="4502150"/>
          <p14:tracePt t="528858" x="1879600" y="4533900"/>
          <p14:tracePt t="528876" x="1974850" y="4565650"/>
          <p14:tracePt t="528892" x="2025650" y="4591050"/>
          <p14:tracePt t="528909" x="2057400" y="4610100"/>
          <p14:tracePt t="528925" x="2095500" y="4622800"/>
          <p14:tracePt t="528941" x="2139950" y="4648200"/>
          <p14:tracePt t="528958" x="2197100" y="4673600"/>
          <p14:tracePt t="528975" x="2298700" y="4699000"/>
          <p14:tracePt t="528992" x="2349500" y="4711700"/>
          <p14:tracePt t="529008" x="2470150" y="4718050"/>
          <p14:tracePt t="529025" x="2571750" y="4718050"/>
          <p14:tracePt t="529041" x="2692400" y="4692650"/>
          <p14:tracePt t="529059" x="2768600" y="4673600"/>
          <p14:tracePt t="529075" x="2838450" y="4641850"/>
          <p14:tracePt t="529092" x="2882900" y="4603750"/>
          <p14:tracePt t="529108" x="2895600" y="4578350"/>
          <p14:tracePt t="529126" x="2908300" y="4540250"/>
          <p14:tracePt t="529142" x="2908300" y="4521200"/>
          <p14:tracePt t="529160" x="2901950" y="4483100"/>
          <p14:tracePt t="529178" x="2876550" y="4457700"/>
          <p14:tracePt t="529192" x="2857500" y="4445000"/>
          <p14:tracePt t="529209" x="2749550" y="4406900"/>
          <p14:tracePt t="529226" x="2686050" y="4381500"/>
          <p14:tracePt t="529242" x="2622550" y="4368800"/>
          <p14:tracePt t="529258" x="2578100" y="4349750"/>
          <p14:tracePt t="529276" x="2546350" y="4337050"/>
          <p14:tracePt t="529292" x="2514600" y="4324350"/>
          <p14:tracePt t="529309" x="2463800" y="4311650"/>
          <p14:tracePt t="529326" x="2413000" y="4305300"/>
          <p14:tracePt t="529342" x="2349500" y="4298950"/>
          <p14:tracePt t="529359" x="2311400" y="4292600"/>
          <p14:tracePt t="529375" x="2260600" y="4286250"/>
          <p14:tracePt t="529392" x="2235200" y="4286250"/>
          <p14:tracePt t="529409" x="2197100" y="4286250"/>
          <p14:tracePt t="529411" x="2152650" y="4298950"/>
          <p14:tracePt t="529426" x="2101850" y="4305300"/>
          <p14:tracePt t="529426" x="2012950" y="4324350"/>
          <p14:tracePt t="529442" x="1949450" y="4330700"/>
          <p14:tracePt t="529444" x="1879600" y="4343400"/>
          <p14:tracePt t="529459" x="1752600" y="4362450"/>
          <p14:tracePt t="529476" x="1689100" y="4375150"/>
          <p14:tracePt t="529477" x="1631950" y="4387850"/>
          <p14:tracePt t="529492" x="1568450" y="4400550"/>
          <p14:tracePt t="529509" x="1549400" y="4406900"/>
          <p14:tracePt t="529542" x="1549400" y="4413250"/>
          <p14:tracePt t="529559" x="1543050" y="4432300"/>
          <p14:tracePt t="529560" x="1543050" y="4451350"/>
          <p14:tracePt t="529575" x="1536700" y="4470400"/>
          <p14:tracePt t="529576" x="1536700" y="4483100"/>
          <p14:tracePt t="529592" x="1530350" y="4533900"/>
          <p14:tracePt t="529609" x="1530350" y="4584700"/>
          <p14:tracePt t="529625" x="1530350" y="4622800"/>
          <p14:tracePt t="529642" x="1549400" y="4667250"/>
          <p14:tracePt t="529659" x="1574800" y="4692650"/>
          <p14:tracePt t="529676" x="1600200" y="4711700"/>
          <p14:tracePt t="529692" x="1631950" y="4724400"/>
          <p14:tracePt t="529709" x="1682750" y="4730750"/>
          <p14:tracePt t="529726" x="1746250" y="4737100"/>
          <p14:tracePt t="529742" x="1828800" y="4737100"/>
          <p14:tracePt t="529759" x="1917700" y="4724400"/>
          <p14:tracePt t="529776" x="2012950" y="4718050"/>
          <p14:tracePt t="529794" x="2120900" y="4705350"/>
          <p14:tracePt t="529809" x="2146300" y="4705350"/>
          <p14:tracePt t="529826" x="2241550" y="4686300"/>
          <p14:tracePt t="529842" x="2305050" y="4679950"/>
          <p14:tracePt t="529860" x="2343150" y="4667250"/>
          <p14:tracePt t="529876" x="2393950" y="4654550"/>
          <p14:tracePt t="529892" x="2425700" y="4641850"/>
          <p14:tracePt t="529909" x="2463800" y="4616450"/>
          <p14:tracePt t="529926" x="2489200" y="4597400"/>
          <p14:tracePt t="529942" x="2514600" y="4546600"/>
          <p14:tracePt t="529959" x="2527300" y="4514850"/>
          <p14:tracePt t="529976" x="2533650" y="4476750"/>
          <p14:tracePt t="529992" x="2533650" y="4445000"/>
          <p14:tracePt t="530010" x="2533650" y="4400550"/>
          <p14:tracePt t="530026" x="2533650" y="4375150"/>
          <p14:tracePt t="530043" x="2520950" y="4362450"/>
          <p14:tracePt t="530061" x="2476500" y="4343400"/>
          <p14:tracePt t="530076" x="2413000" y="4337050"/>
          <p14:tracePt t="530094" x="2374900" y="4330700"/>
          <p14:tracePt t="530109" x="2336800" y="4324350"/>
          <p14:tracePt t="530126" x="2292350" y="4311650"/>
          <p14:tracePt t="530142" x="2260600" y="4305300"/>
          <p14:tracePt t="530159" x="2247900" y="4298950"/>
          <p14:tracePt t="530176" x="2228850" y="4292600"/>
          <p14:tracePt t="530193" x="2197100" y="4286250"/>
          <p14:tracePt t="530209" x="2133600" y="4273550"/>
          <p14:tracePt t="530226" x="2057400" y="4273550"/>
          <p14:tracePt t="530243" x="2006600" y="4273550"/>
          <p14:tracePt t="530260" x="1936750" y="4273550"/>
          <p14:tracePt t="530276" x="1917700" y="4273550"/>
          <p14:tracePt t="530293" x="1898650" y="4273550"/>
          <p14:tracePt t="530310" x="1873250" y="4273550"/>
          <p14:tracePt t="530327" x="1797050" y="4273550"/>
          <p14:tracePt t="530343" x="1746250" y="4279900"/>
          <p14:tracePt t="530359" x="1720850" y="4292600"/>
          <p14:tracePt t="530376" x="1708150" y="4311650"/>
          <p14:tracePt t="530393" x="1708150" y="4324350"/>
          <p14:tracePt t="530410" x="1708150" y="4330700"/>
          <p14:tracePt t="530426" x="1714500" y="4337050"/>
          <p14:tracePt t="530443" x="1733550" y="4362450"/>
          <p14:tracePt t="530459" x="1765300" y="4394200"/>
          <p14:tracePt t="530477" x="1790700" y="4425950"/>
          <p14:tracePt t="530493" x="1854200" y="4470400"/>
          <p14:tracePt t="530510" x="1981200" y="4527550"/>
          <p14:tracePt t="530527" x="2127250" y="4559300"/>
          <p14:tracePt t="530543" x="2254250" y="4578350"/>
          <p14:tracePt t="530559" x="2336800" y="4578350"/>
          <p14:tracePt t="530576" x="2425700" y="4578350"/>
          <p14:tracePt t="530594" x="2476500" y="4572000"/>
          <p14:tracePt t="530609" x="2520950" y="4559300"/>
          <p14:tracePt t="530628" x="2571750" y="4533900"/>
          <p14:tracePt t="530644" x="2603500" y="4508500"/>
          <p14:tracePt t="530661" x="2628900" y="4476750"/>
          <p14:tracePt t="530678" x="2647950" y="4445000"/>
          <p14:tracePt t="530696" x="2673350" y="4400550"/>
          <p14:tracePt t="530710" x="2679700" y="4387850"/>
          <p14:tracePt t="530727" x="2705100" y="4330700"/>
          <p14:tracePt t="530744" x="2711450" y="4311650"/>
          <p14:tracePt t="530759" x="2717800" y="4286250"/>
          <p14:tracePt t="530776" x="2717800" y="4267200"/>
          <p14:tracePt t="530795" x="2717800" y="4254500"/>
          <p14:tracePt t="530810" x="2711450" y="4248150"/>
          <p14:tracePt t="530826" x="2698750" y="4235450"/>
          <p14:tracePt t="530860" x="2692400" y="4229100"/>
          <p14:tracePt t="530876" x="2686050" y="4222750"/>
          <p14:tracePt t="530971" x="2679700" y="4222750"/>
          <p14:tracePt t="530980" x="2673350" y="4222750"/>
          <p14:tracePt t="530994" x="2647950" y="4235450"/>
          <p14:tracePt t="531010" x="2628900" y="4248150"/>
          <p14:tracePt t="531026" x="2616200" y="4254500"/>
          <p14:tracePt t="531061" x="2609850" y="4254500"/>
          <p14:tracePt t="531077" x="2609850" y="4260850"/>
          <p14:tracePt t="531095" x="2597150" y="4267200"/>
          <p14:tracePt t="531110" x="2590800" y="4279900"/>
          <p14:tracePt t="531127" x="2584450" y="4286250"/>
          <p14:tracePt t="531143" x="2584450" y="4292600"/>
          <p14:tracePt t="531160" x="2578100" y="4292600"/>
          <p14:tracePt t="531177" x="2578100" y="4298950"/>
          <p14:tracePt t="531233" x="2578100" y="4305300"/>
          <p14:tracePt t="531243" x="2584450" y="4318000"/>
          <p14:tracePt t="531262" x="2616200" y="4375150"/>
          <p14:tracePt t="531277" x="2641600" y="4451350"/>
          <p14:tracePt t="531293" x="2641600" y="4514850"/>
          <p14:tracePt t="531310" x="2641600" y="4565650"/>
          <p14:tracePt t="531327" x="2641600" y="4591050"/>
          <p14:tracePt t="531443" x="2641600" y="4597400"/>
          <p14:tracePt t="531549" x="2647950" y="4597400"/>
          <p14:tracePt t="531555" x="2654300" y="4597400"/>
          <p14:tracePt t="531565" x="2660650" y="4597400"/>
          <p14:tracePt t="531578" x="2673350" y="4603750"/>
          <p14:tracePt t="531594" x="2692400" y="4610100"/>
          <p14:tracePt t="531611" x="2730500" y="4616450"/>
          <p14:tracePt t="531627" x="2774950" y="4622800"/>
          <p14:tracePt t="531644" x="2806700" y="4629150"/>
          <p14:tracePt t="531661" x="2844800" y="4629150"/>
          <p14:tracePt t="531677" x="2863850" y="4629150"/>
          <p14:tracePt t="531694" x="2889250" y="4622800"/>
          <p14:tracePt t="531710" x="2895600" y="4622800"/>
          <p14:tracePt t="531798" x="2901950" y="4622800"/>
          <p14:tracePt t="531811" x="2901950" y="4616450"/>
          <p14:tracePt t="531828" x="2914650" y="4603750"/>
          <p14:tracePt t="531844" x="2914650" y="4597400"/>
          <p14:tracePt t="531861" x="2914650" y="4591050"/>
          <p14:tracePt t="531877" x="2914650" y="4584700"/>
          <p14:tracePt t="531939" x="2921000" y="4584700"/>
          <p14:tracePt t="531946" x="2940050" y="4584700"/>
          <p14:tracePt t="531961" x="2965450" y="4584700"/>
          <p14:tracePt t="531978" x="2971800" y="4584700"/>
          <p14:tracePt t="532047" x="2978150" y="4584700"/>
          <p14:tracePt t="532079" x="2990850" y="4584700"/>
          <p14:tracePt t="532145" x="2997200" y="4584700"/>
          <p14:tracePt t="532173" x="3003550" y="4584700"/>
          <p14:tracePt t="532233" x="3009900" y="4584700"/>
          <p14:tracePt t="532246" x="3016250" y="4584700"/>
          <p14:tracePt t="532255" x="3022600" y="4584700"/>
          <p14:tracePt t="532266" x="3028950" y="4584700"/>
          <p14:tracePt t="532278" x="3054350" y="4584700"/>
          <p14:tracePt t="532295" x="3111500" y="4591050"/>
          <p14:tracePt t="532312" x="3213100" y="4616450"/>
          <p14:tracePt t="532328" x="3295650" y="4635500"/>
          <p14:tracePt t="532344" x="3365500" y="4648200"/>
          <p14:tracePt t="532363" x="3492500" y="4660900"/>
          <p14:tracePt t="532378" x="3613150" y="4667250"/>
          <p14:tracePt t="532396" x="3778250" y="4679950"/>
          <p14:tracePt t="532411" x="3873500" y="4686300"/>
          <p14:tracePt t="532428" x="3949700" y="4686300"/>
          <p14:tracePt t="532445" x="3987800" y="4686300"/>
          <p14:tracePt t="532462" x="4013200" y="4686300"/>
          <p14:tracePt t="532478" x="4025900" y="4686300"/>
          <p14:tracePt t="532494" x="4032250" y="4686300"/>
          <p14:tracePt t="532513" x="4032250" y="4679950"/>
          <p14:tracePt t="532528" x="4038600" y="4679950"/>
          <p14:tracePt t="532583" x="4044950" y="4679950"/>
          <p14:tracePt t="532590" x="4044950" y="4673600"/>
          <p14:tracePt t="532599" x="4051300" y="4673600"/>
          <p14:tracePt t="532611" x="4057650" y="4673600"/>
          <p14:tracePt t="532628" x="4070350" y="4667250"/>
          <p14:tracePt t="532645" x="4083050" y="4660900"/>
          <p14:tracePt t="532662" x="4108450" y="4660900"/>
          <p14:tracePt t="532680" x="4133850" y="4660900"/>
          <p14:tracePt t="532695" x="4152900" y="4660900"/>
          <p14:tracePt t="532711" x="4184650" y="4667250"/>
          <p14:tracePt t="532729" x="4229100" y="4673600"/>
          <p14:tracePt t="532745" x="4286250" y="4679950"/>
          <p14:tracePt t="532761" x="4356100" y="4679950"/>
          <p14:tracePt t="532778" x="4413250" y="4667250"/>
          <p14:tracePt t="532795" x="4464050" y="4641850"/>
          <p14:tracePt t="532812" x="4489450" y="4622800"/>
          <p14:tracePt t="532828" x="4502150" y="4610100"/>
          <p14:tracePt t="532845" x="4508500" y="4597400"/>
          <p14:tracePt t="532846" x="4508500" y="4591050"/>
          <p14:tracePt t="532862" x="4508500" y="4584700"/>
          <p14:tracePt t="532863" x="4508500" y="4578350"/>
          <p14:tracePt t="532895" x="4508500" y="4572000"/>
          <p14:tracePt t="532958" x="4508500" y="4565650"/>
          <p14:tracePt t="532964" x="4508500" y="4559300"/>
          <p14:tracePt t="532978" x="4502150" y="4552950"/>
          <p14:tracePt t="532996" x="4495800" y="4533900"/>
          <p14:tracePt t="533011" x="4489450" y="4527550"/>
          <p14:tracePt t="533028" x="4483100" y="4527550"/>
          <p14:tracePt t="533046" x="4476750" y="4514850"/>
          <p14:tracePt t="533062" x="4457700" y="4502150"/>
          <p14:tracePt t="533078" x="4432300" y="4483100"/>
          <p14:tracePt t="533095" x="4387850" y="4451350"/>
          <p14:tracePt t="533112" x="4368800" y="4438650"/>
          <p14:tracePt t="533129" x="4349750" y="4419600"/>
          <p14:tracePt t="533145" x="4330700" y="4406900"/>
          <p14:tracePt t="533162" x="4305300" y="4387850"/>
          <p14:tracePt t="533178" x="4216400" y="4356100"/>
          <p14:tracePt t="533195" x="4089400" y="4330700"/>
          <p14:tracePt t="533212" x="3956050" y="4324350"/>
          <p14:tracePt t="533228" x="3816350" y="4318000"/>
          <p14:tracePt t="533246" x="3676650" y="4318000"/>
          <p14:tracePt t="533262" x="3613150" y="4337050"/>
          <p14:tracePt t="533278" x="3562350" y="4368800"/>
          <p14:tracePt t="533295" x="3524250" y="4406900"/>
          <p14:tracePt t="533312" x="3479800" y="4457700"/>
          <p14:tracePt t="533329" x="3422650" y="4514850"/>
          <p14:tracePt t="533345" x="3371850" y="4572000"/>
          <p14:tracePt t="533362" x="3333750" y="4616450"/>
          <p14:tracePt t="533378" x="3321050" y="4635500"/>
          <p14:tracePt t="533396" x="3321050" y="4648200"/>
          <p14:tracePt t="533412" x="3327400" y="4660900"/>
          <p14:tracePt t="533429" x="3371850" y="4699000"/>
          <p14:tracePt t="533445" x="3435350" y="4730750"/>
          <p14:tracePt t="533462" x="3549650" y="4787900"/>
          <p14:tracePt t="533478" x="3670300" y="4838700"/>
          <p14:tracePt t="533496" x="3886200" y="4895850"/>
          <p14:tracePt t="533514" x="4006850" y="4908550"/>
          <p14:tracePt t="533529" x="4152900" y="4908550"/>
          <p14:tracePt t="533546" x="4248150" y="4895850"/>
          <p14:tracePt t="533562" x="4292600" y="4889500"/>
          <p14:tracePt t="533579" x="4311650" y="4889500"/>
          <p14:tracePt t="533638" x="4311650" y="4883150"/>
          <p14:tracePt t="533652" x="4311650" y="4876800"/>
          <p14:tracePt t="533679" x="4311650" y="4870450"/>
          <p14:tracePt t="533696" x="4311650" y="4857750"/>
          <p14:tracePt t="533712" x="4311650" y="4845050"/>
          <p14:tracePt t="533729" x="4311650" y="4832350"/>
          <p14:tracePt t="533746" x="4318000" y="4819650"/>
          <p14:tracePt t="533762" x="4324350" y="4806950"/>
          <p14:tracePt t="533779" x="4330700" y="4794250"/>
          <p14:tracePt t="533797" x="4337050" y="4787900"/>
          <p14:tracePt t="533812" x="4349750" y="4775200"/>
          <p14:tracePt t="533829" x="4362450" y="4768850"/>
          <p14:tracePt t="533830" x="4375150" y="4762500"/>
          <p14:tracePt t="533846" x="4394200" y="4762500"/>
          <p14:tracePt t="534026" x="4387850" y="4762500"/>
          <p14:tracePt t="534046" x="4368800" y="4781550"/>
          <p14:tracePt t="534064" x="4337050" y="4806950"/>
          <p14:tracePt t="534079" x="4324350" y="4813300"/>
          <p14:tracePt t="534081" x="4305300" y="4826000"/>
          <p14:tracePt t="534098" x="4248150" y="4838700"/>
          <p14:tracePt t="534112" x="4197350" y="4851400"/>
          <p14:tracePt t="534130" x="4152900" y="4857750"/>
          <p14:tracePt t="534146" x="4114800" y="4864100"/>
          <p14:tracePt t="534163" x="4102100" y="4864100"/>
          <p14:tracePt t="534196" x="4089400" y="4845050"/>
          <p14:tracePt t="534213" x="4070350" y="4813300"/>
          <p14:tracePt t="534229" x="4038600" y="4775200"/>
          <p14:tracePt t="534246" x="4013200" y="4749800"/>
          <p14:tracePt t="534263" x="3981450" y="4730750"/>
          <p14:tracePt t="534279" x="3962400" y="4724400"/>
          <p14:tracePt t="534416" x="3962400" y="4730750"/>
          <p14:tracePt t="534423" x="3968750" y="4730750"/>
          <p14:tracePt t="534434" x="3975100" y="4737100"/>
          <p14:tracePt t="534446" x="3981450" y="4749800"/>
          <p14:tracePt t="534569" x="3987800" y="4749800"/>
          <p14:tracePt t="534577" x="3994150" y="4749800"/>
          <p14:tracePt t="534586" x="4000500" y="4749800"/>
          <p14:tracePt t="534597" x="4013200" y="4749800"/>
          <p14:tracePt t="534613" x="4057650" y="4743450"/>
          <p14:tracePt t="534630" x="4108450" y="4730750"/>
          <p14:tracePt t="534632" x="4121150" y="4724400"/>
          <p14:tracePt t="534647" x="4133850" y="4718050"/>
          <p14:tracePt t="534665" x="4140200" y="4711700"/>
          <p14:tracePt t="534762" x="4140200" y="4705350"/>
          <p14:tracePt t="535013" x="4140200" y="4711700"/>
          <p14:tracePt t="535020" x="4140200" y="4718050"/>
          <p14:tracePt t="535031" x="4140200" y="4724400"/>
          <p14:tracePt t="535047" x="4095750" y="4724400"/>
          <p14:tracePt t="535064" x="4019550" y="4724400"/>
          <p14:tracePt t="535080" x="3937000" y="4730750"/>
          <p14:tracePt t="535082" x="3917950" y="4730750"/>
          <p14:tracePt t="535097" x="3905250" y="4730750"/>
          <p14:tracePt t="535157" x="3911600" y="4730750"/>
          <p14:tracePt t="535166" x="3917950" y="4730750"/>
          <p14:tracePt t="535180" x="3956050" y="4730750"/>
          <p14:tracePt t="535198" x="3975100" y="4737100"/>
          <p14:tracePt t="535214" x="3987800" y="4737100"/>
          <p14:tracePt t="535230" x="4000500" y="4737100"/>
          <p14:tracePt t="535247" x="4032250" y="4743450"/>
          <p14:tracePt t="535264" x="4070350" y="4743450"/>
          <p14:tracePt t="535280" x="4108450" y="4743450"/>
          <p14:tracePt t="535297" x="4159250" y="4743450"/>
          <p14:tracePt t="535314" x="4235450" y="4730750"/>
          <p14:tracePt t="535333" x="4349750" y="4724400"/>
          <p14:tracePt t="535348" x="4432300" y="4705350"/>
          <p14:tracePt t="535364" x="4527550" y="4686300"/>
          <p14:tracePt t="535380" x="4603750" y="4673600"/>
          <p14:tracePt t="535397" x="4654550" y="4667250"/>
          <p14:tracePt t="535415" x="4686300" y="4660900"/>
          <p14:tracePt t="535430" x="4699000" y="4660900"/>
          <p14:tracePt t="535448" x="4711700" y="4660900"/>
          <p14:tracePt t="535464" x="4730750" y="4654550"/>
          <p14:tracePt t="535480" x="4749800" y="4648200"/>
          <p14:tracePt t="535497" x="4775200" y="4635500"/>
          <p14:tracePt t="535514" x="4794250" y="4629150"/>
          <p14:tracePt t="535531" x="4800600" y="4622800"/>
          <p14:tracePt t="535547" x="4806950" y="4622800"/>
          <p14:tracePt t="535795" x="4806950" y="4616450"/>
          <p14:tracePt t="535805" x="4813300" y="4616450"/>
          <p14:tracePt t="535814" x="4819650" y="4603750"/>
          <p14:tracePt t="535832" x="4832350" y="4578350"/>
          <p14:tracePt t="535848" x="4838700" y="4559300"/>
          <p14:tracePt t="535864" x="4838700" y="4533900"/>
          <p14:tracePt t="535881" x="4838700" y="4508500"/>
          <p14:tracePt t="535897" x="4838700" y="4502150"/>
          <p14:tracePt t="535914" x="4826000" y="4489450"/>
          <p14:tracePt t="535931" x="4819650" y="4483100"/>
          <p14:tracePt t="535947" x="4781550" y="4470400"/>
          <p14:tracePt t="535964" x="4711700" y="4464050"/>
          <p14:tracePt t="535981" x="4635500" y="4451350"/>
          <p14:tracePt t="535998" x="4584700" y="4451350"/>
          <p14:tracePt t="536014" x="4533900" y="4451350"/>
          <p14:tracePt t="536031" x="4508500" y="4451350"/>
          <p14:tracePt t="536048" x="4483100" y="4464050"/>
          <p14:tracePt t="536065" x="4464050" y="4483100"/>
          <p14:tracePt t="536081" x="4445000" y="4521200"/>
          <p14:tracePt t="536097" x="4438650" y="4527550"/>
          <p14:tracePt t="536098" x="4438650" y="4540250"/>
          <p14:tracePt t="536114" x="4432300" y="4552950"/>
          <p14:tracePt t="536132" x="4432300" y="4559300"/>
          <p14:tracePt t="536164" x="4432300" y="4565650"/>
          <p14:tracePt t="536181" x="4432300" y="4578350"/>
          <p14:tracePt t="536198" x="4451350" y="4603750"/>
          <p14:tracePt t="536214" x="4464050" y="4622800"/>
          <p14:tracePt t="536231" x="4476750" y="4635500"/>
          <p14:tracePt t="536248" x="4489450" y="4648200"/>
          <p14:tracePt t="536265" x="4502150" y="4654550"/>
          <p14:tracePt t="536281" x="4521200" y="4667250"/>
          <p14:tracePt t="536297" x="4572000" y="4667250"/>
          <p14:tracePt t="536314" x="4629150" y="4667250"/>
          <p14:tracePt t="536331" x="4705350" y="4667250"/>
          <p14:tracePt t="536348" x="4749800" y="4660900"/>
          <p14:tracePt t="536364" x="4781550" y="4660900"/>
          <p14:tracePt t="536381" x="4895850" y="4660900"/>
          <p14:tracePt t="536398" x="5060950" y="4660900"/>
          <p14:tracePt t="536414" x="5245100" y="4648200"/>
          <p14:tracePt t="536416" x="5365750" y="4641850"/>
          <p14:tracePt t="536431" x="5575300" y="4629150"/>
          <p14:tracePt t="536448" x="5791200" y="4622800"/>
          <p14:tracePt t="536467" x="5937250" y="4629150"/>
          <p14:tracePt t="536481" x="5994400" y="4635500"/>
          <p14:tracePt t="536498" x="6000750" y="4635500"/>
          <p14:tracePt t="536647" x="5988050" y="4635500"/>
          <p14:tracePt t="536655" x="5981700" y="4635500"/>
          <p14:tracePt t="536665" x="5943600" y="4629150"/>
          <p14:tracePt t="536682" x="5867400" y="4610100"/>
          <p14:tracePt t="536698" x="5784850" y="4584700"/>
          <p14:tracePt t="536715" x="5715000" y="4552950"/>
          <p14:tracePt t="536733" x="5657850" y="4521200"/>
          <p14:tracePt t="536748" x="5594350" y="4489450"/>
          <p14:tracePt t="536765" x="5511800" y="4457700"/>
          <p14:tracePt t="536767" x="5480050" y="4445000"/>
          <p14:tracePt t="536781" x="5441950" y="4432300"/>
          <p14:tracePt t="536782" x="5416550" y="4425950"/>
          <p14:tracePt t="536799" x="5372100" y="4413250"/>
          <p14:tracePt t="536814" x="5359400" y="4406900"/>
          <p14:tracePt t="536816" x="5353050" y="4400550"/>
          <p14:tracePt t="536831" x="5340350" y="4394200"/>
          <p14:tracePt t="536848" x="5327650" y="4387850"/>
          <p14:tracePt t="536866" x="5314950" y="4381500"/>
          <p14:tracePt t="536881" x="5245100" y="4375150"/>
          <p14:tracePt t="536898" x="5149850" y="4381500"/>
          <p14:tracePt t="536915" x="5060950" y="4406900"/>
          <p14:tracePt t="536932" x="4991100" y="4438650"/>
          <p14:tracePt t="536948" x="4959350" y="4464050"/>
          <p14:tracePt t="536965" x="4933950" y="4502150"/>
          <p14:tracePt t="536982" x="4927600" y="4540250"/>
          <p14:tracePt t="536998" x="4921250" y="4591050"/>
          <p14:tracePt t="537015" x="4914900" y="4641850"/>
          <p14:tracePt t="537031" x="4895850" y="4724400"/>
          <p14:tracePt t="537048" x="4895850" y="4775200"/>
          <p14:tracePt t="537065" x="4895850" y="4787900"/>
          <p14:tracePt t="537098" x="4902200" y="4787900"/>
          <p14:tracePt t="537115" x="4914900" y="4775200"/>
          <p14:tracePt t="537132" x="4965700" y="4730750"/>
          <p14:tracePt t="537148" x="4991100" y="4711700"/>
          <p14:tracePt t="537165" x="5041900" y="4699000"/>
          <p14:tracePt t="537166" x="5060950" y="4692650"/>
          <p14:tracePt t="537182" x="5124450" y="4686300"/>
          <p14:tracePt t="537199" x="5194300" y="4673600"/>
          <p14:tracePt t="537215" x="5308600" y="4660900"/>
          <p14:tracePt t="537232" x="5416550" y="4654550"/>
          <p14:tracePt t="537248" x="5492750" y="4641850"/>
          <p14:tracePt t="537266" x="5549900" y="4629150"/>
          <p14:tracePt t="537282" x="5568950" y="4616450"/>
          <p14:tracePt t="537299" x="5581650" y="4603750"/>
          <p14:tracePt t="537316" x="5581650" y="4578350"/>
          <p14:tracePt t="537332" x="5581650" y="4552950"/>
          <p14:tracePt t="537348" x="5568950" y="4521200"/>
          <p14:tracePt t="537366" x="5530850" y="4470400"/>
          <p14:tracePt t="537382" x="5473700" y="4425950"/>
          <p14:tracePt t="537399" x="5391150" y="4375150"/>
          <p14:tracePt t="537415" x="5314950" y="4337050"/>
          <p14:tracePt t="537432" x="5226050" y="4292600"/>
          <p14:tracePt t="537449" x="5175250" y="4260850"/>
          <p14:tracePt t="537466" x="5143500" y="4235450"/>
          <p14:tracePt t="537482" x="5118100" y="4222750"/>
          <p14:tracePt t="537499" x="5092700" y="4203700"/>
          <p14:tracePt t="537515" x="5022850" y="4197350"/>
          <p14:tracePt t="537532" x="4908550" y="4191000"/>
          <p14:tracePt t="537549" x="4787900" y="4191000"/>
          <p14:tracePt t="537566" x="4692650" y="4197350"/>
          <p14:tracePt t="537582" x="4610100" y="4210050"/>
          <p14:tracePt t="537599" x="4584700" y="4235450"/>
          <p14:tracePt t="537615" x="4559300" y="4286250"/>
          <p14:tracePt t="537616" x="4540250" y="4318000"/>
          <p14:tracePt t="537632" x="4483100" y="4375150"/>
          <p14:tracePt t="537649" x="4432300" y="4425950"/>
          <p14:tracePt t="537666" x="4375150" y="4489450"/>
          <p14:tracePt t="537682" x="4349750" y="4533900"/>
          <p14:tracePt t="537699" x="4337050" y="4578350"/>
          <p14:tracePt t="537716" x="4337050" y="4610100"/>
          <p14:tracePt t="537733" x="4362450" y="4641850"/>
          <p14:tracePt t="537749" x="4413250" y="4673600"/>
          <p14:tracePt t="537766" x="4464050" y="4692650"/>
          <p14:tracePt t="537782" x="4546600" y="4711700"/>
          <p14:tracePt t="537800" x="4616450" y="4711700"/>
          <p14:tracePt t="537818" x="4832350" y="4711700"/>
          <p14:tracePt t="537832" x="4908550" y="4705350"/>
          <p14:tracePt t="537834" x="4978400" y="4699000"/>
          <p14:tracePt t="537849" x="5048250" y="4686300"/>
          <p14:tracePt t="537868" x="5232400" y="4648200"/>
          <p14:tracePt t="537882" x="5295900" y="4629150"/>
          <p14:tracePt t="537899" x="5359400" y="4603750"/>
          <p14:tracePt t="537918" x="5384800" y="4591050"/>
          <p14:tracePt t="537932" x="5403850" y="4578350"/>
          <p14:tracePt t="537949" x="5422900" y="4565650"/>
          <p14:tracePt t="537966" x="5435600" y="4552950"/>
          <p14:tracePt t="537982" x="5441950" y="4546600"/>
          <p14:tracePt t="538000" x="5448300" y="4546600"/>
          <p14:tracePt t="538033" x="5448300" y="4540250"/>
          <p14:tracePt t="538049" x="5454650" y="4540250"/>
          <p14:tracePt t="538125" x="5467350" y="4533900"/>
          <p14:tracePt t="538134" x="5473700" y="4533900"/>
          <p14:tracePt t="538149" x="5543550" y="4521200"/>
          <p14:tracePt t="538166" x="5619750" y="4514850"/>
          <p14:tracePt t="538183" x="5727700" y="4514850"/>
          <p14:tracePt t="538200" x="5829300" y="4514850"/>
          <p14:tracePt t="538216" x="5930900" y="4514850"/>
          <p14:tracePt t="538233" x="6026150" y="4514850"/>
          <p14:tracePt t="538249" x="6083300" y="4508500"/>
          <p14:tracePt t="538268" x="6115050" y="4502150"/>
          <p14:tracePt t="538402" x="6108700" y="4502150"/>
          <p14:tracePt t="538417" x="6102350" y="4502150"/>
          <p14:tracePt t="538434" x="6089650" y="4502150"/>
          <p14:tracePt t="538450" x="6083300" y="4502150"/>
          <p14:tracePt t="538517" x="6076950" y="4502150"/>
          <p14:tracePt t="538523" x="6076950" y="4508500"/>
          <p14:tracePt t="538533" x="6070600" y="4508500"/>
          <p14:tracePt t="538549" x="6064250" y="4508500"/>
          <p14:tracePt t="538566" x="6057900" y="4508500"/>
          <p14:tracePt t="538583" x="6051550" y="4508500"/>
          <p14:tracePt t="538616" x="6045200" y="4508500"/>
          <p14:tracePt t="538650" x="6032500" y="4514850"/>
          <p14:tracePt t="538667" x="6019800" y="4514850"/>
          <p14:tracePt t="538684" x="6013450" y="4514850"/>
          <p14:tracePt t="538701" x="5988050" y="4514850"/>
          <p14:tracePt t="538720" x="5969000" y="4514850"/>
          <p14:tracePt t="552035" x="5962650" y="4514850"/>
          <p14:tracePt t="552042" x="5962650" y="4521200"/>
          <p14:tracePt t="552050" x="5956300" y="4540250"/>
          <p14:tracePt t="552061" x="5937250" y="4552950"/>
          <p14:tracePt t="552078" x="5886450" y="4603750"/>
          <p14:tracePt t="552095" x="5816600" y="4660900"/>
          <p14:tracePt t="552112" x="5734050" y="4718050"/>
          <p14:tracePt t="552128" x="5619750" y="4787900"/>
          <p14:tracePt t="552144" x="5454650" y="4857750"/>
          <p14:tracePt t="552161" x="5403850" y="4864100"/>
          <p14:tracePt t="552177" x="5321300" y="4883150"/>
          <p14:tracePt t="552195" x="5162550" y="4902200"/>
          <p14:tracePt t="552211" x="4984750" y="4927600"/>
          <p14:tracePt t="552228" x="4781550" y="4953000"/>
          <p14:tracePt t="552244" x="4527550" y="4972050"/>
          <p14:tracePt t="552262" x="4254500" y="4997450"/>
          <p14:tracePt t="552278" x="4019550" y="5022850"/>
          <p14:tracePt t="552294" x="3917950" y="5035550"/>
          <p14:tracePt t="552311" x="3867150" y="5048250"/>
          <p14:tracePt t="552328" x="3841750" y="5054600"/>
          <p14:tracePt t="552344" x="3778250" y="5099050"/>
          <p14:tracePt t="552362" x="3594100" y="5187950"/>
          <p14:tracePt t="552378" x="3524250" y="5219700"/>
          <p14:tracePt t="552394" x="3327400" y="5321300"/>
          <p14:tracePt t="552412" x="3257550" y="5372100"/>
          <p14:tracePt t="552428" x="3238500" y="5384800"/>
          <p14:tracePt t="552445" x="3232150" y="5391150"/>
          <p14:tracePt t="552462" x="3225800" y="5397500"/>
          <p14:tracePt t="552478" x="3213100" y="5448300"/>
          <p14:tracePt t="552495" x="3181350" y="5530850"/>
          <p14:tracePt t="552511" x="3136900" y="5632450"/>
          <p14:tracePt t="552528" x="3079750" y="5734050"/>
          <p14:tracePt t="552545" x="3035300" y="5797550"/>
          <p14:tracePt t="552561" x="3028950" y="5803900"/>
          <p14:tracePt t="552613" x="3022600" y="5803900"/>
          <p14:tracePt t="552628" x="3009900" y="5810250"/>
          <p14:tracePt t="552645" x="2978150" y="5816600"/>
          <p14:tracePt t="552662" x="2959100" y="5816600"/>
          <p14:tracePt t="552678" x="2952750" y="5816600"/>
          <p14:tracePt t="552751" x="2933700" y="5816600"/>
          <p14:tracePt t="552759" x="2927350" y="5816600"/>
          <p14:tracePt t="552767" x="2901950" y="5810250"/>
          <p14:tracePt t="552778" x="2870200" y="5791200"/>
          <p14:tracePt t="552795" x="2819400" y="5772150"/>
          <p14:tracePt t="552812" x="2781300" y="5753100"/>
          <p14:tracePt t="552813" x="2774950" y="5753100"/>
          <p14:tracePt t="552905" x="2768600" y="5746750"/>
          <p14:tracePt t="552913" x="2762250" y="5740400"/>
          <p14:tracePt t="552929" x="2724150" y="5708650"/>
          <p14:tracePt t="552945" x="2679700" y="5670550"/>
          <p14:tracePt t="552962" x="2616200" y="5619750"/>
          <p14:tracePt t="552978" x="2571750" y="5588000"/>
          <p14:tracePt t="552996" x="2540000" y="5562600"/>
          <p14:tracePt t="553012" x="2527300" y="5543550"/>
          <p14:tracePt t="553252" x="2527300" y="5530850"/>
          <p14:tracePt t="553258" x="2533650" y="5524500"/>
          <p14:tracePt t="553280" x="2565400" y="5480050"/>
          <p14:tracePt t="553296" x="2571750" y="5480050"/>
          <p14:tracePt t="553485" x="2571750" y="5473700"/>
          <p14:tracePt t="553549" x="2559050" y="5473700"/>
          <p14:tracePt t="553555" x="2552700" y="5467350"/>
          <p14:tracePt t="553563" x="2527300" y="5454650"/>
          <p14:tracePt t="553579" x="2489200" y="5441950"/>
          <p14:tracePt t="553595" x="2419350" y="5410200"/>
          <p14:tracePt t="553613" x="2266950" y="5359400"/>
          <p14:tracePt t="553629" x="2120900" y="5308600"/>
          <p14:tracePt t="553647" x="1949450" y="5251450"/>
          <p14:tracePt t="553665" x="1816100" y="5194300"/>
          <p14:tracePt t="553679" x="1739900" y="5143500"/>
          <p14:tracePt t="553696" x="1657350" y="5073650"/>
          <p14:tracePt t="553712" x="1600200" y="5016500"/>
          <p14:tracePt t="553730" x="1524000" y="4940300"/>
          <p14:tracePt t="553746" x="1358900" y="4819650"/>
          <p14:tracePt t="553762" x="1225550" y="4730750"/>
          <p14:tracePt t="553765" x="1136650" y="4667250"/>
          <p14:tracePt t="553780" x="1066800" y="4616450"/>
          <p14:tracePt t="553781" x="1028700" y="4578350"/>
          <p14:tracePt t="553797" x="1016000" y="4546600"/>
          <p14:tracePt t="553812" x="1028700" y="4527550"/>
          <p14:tracePt t="553829" x="1054100" y="4508500"/>
          <p14:tracePt t="553846" x="1104900" y="4508500"/>
          <p14:tracePt t="553865" x="1136650" y="4514850"/>
          <p14:tracePt t="553879" x="1174750" y="4552950"/>
          <p14:tracePt t="553896" x="1212850" y="4610100"/>
          <p14:tracePt t="553912" x="1276350" y="4749800"/>
          <p14:tracePt t="553930" x="1339850" y="4889500"/>
          <p14:tracePt t="553946" x="1409700" y="5003800"/>
          <p14:tracePt t="553963" x="1466850" y="5080000"/>
          <p14:tracePt t="553979" x="1498600" y="5099050"/>
          <p14:tracePt t="553996" x="1504950" y="5105400"/>
          <p14:tracePt t="554013" x="1517650" y="5105400"/>
          <p14:tracePt t="554029" x="1530350" y="5105400"/>
          <p14:tracePt t="554046" x="1543050" y="5105400"/>
          <p14:tracePt t="554080" x="1549400" y="5105400"/>
          <p14:tracePt t="554096" x="1562100" y="5099050"/>
          <p14:tracePt t="554113" x="1606550" y="5092700"/>
          <p14:tracePt t="554130" x="1689100" y="5073650"/>
          <p14:tracePt t="554146" x="1784350" y="5054600"/>
          <p14:tracePt t="554163" x="1866900" y="5035550"/>
          <p14:tracePt t="554179" x="1924050" y="5016500"/>
          <p14:tracePt t="554197" x="1987550" y="4997450"/>
          <p14:tracePt t="554213" x="2032000" y="4978400"/>
          <p14:tracePt t="554229" x="2076450" y="4953000"/>
          <p14:tracePt t="554246" x="2108200" y="4933950"/>
          <p14:tracePt t="554263" x="2146300" y="4902200"/>
          <p14:tracePt t="554279" x="2152650" y="4895850"/>
          <p14:tracePt t="554296" x="2171700" y="4876800"/>
          <p14:tracePt t="554313" x="2178050" y="4864100"/>
          <p14:tracePt t="554330" x="2178050" y="4857750"/>
          <p14:tracePt t="554346" x="2178050" y="4845050"/>
          <p14:tracePt t="554363" x="2165350" y="4826000"/>
          <p14:tracePt t="554379" x="2139950" y="4800600"/>
          <p14:tracePt t="554396" x="2095500" y="4762500"/>
          <p14:tracePt t="554413" x="2051050" y="4718050"/>
          <p14:tracePt t="554429" x="2019300" y="4686300"/>
          <p14:tracePt t="554448" x="2000250" y="4660900"/>
          <p14:tracePt t="554463" x="1987550" y="4648200"/>
          <p14:tracePt t="554480" x="1981200" y="4635500"/>
          <p14:tracePt t="554496" x="1936750" y="4622800"/>
          <p14:tracePt t="554513" x="1866900" y="4616450"/>
          <p14:tracePt t="554514" x="1809750" y="4610100"/>
          <p14:tracePt t="554530" x="1720850" y="4603750"/>
          <p14:tracePt t="554546" x="1657350" y="4597400"/>
          <p14:tracePt t="554563" x="1619250" y="4591050"/>
          <p14:tracePt t="554580" x="1606550" y="4591050"/>
          <p14:tracePt t="554613" x="1600200" y="4591050"/>
          <p14:tracePt t="554630" x="1581150" y="4616450"/>
          <p14:tracePt t="554646" x="1543050" y="4648200"/>
          <p14:tracePt t="554663" x="1504950" y="4686300"/>
          <p14:tracePt t="554680" x="1479550" y="4711700"/>
          <p14:tracePt t="554696" x="1466850" y="4737100"/>
          <p14:tracePt t="554714" x="1460500" y="4781550"/>
          <p14:tracePt t="554730" x="1485900" y="4819650"/>
          <p14:tracePt t="554746" x="1536700" y="4864100"/>
          <p14:tracePt t="554764" x="1606550" y="4908550"/>
          <p14:tracePt t="554780" x="1695450" y="4946650"/>
          <p14:tracePt t="554799" x="1771650" y="4972050"/>
          <p14:tracePt t="554813" x="1841500" y="4978400"/>
          <p14:tracePt t="554830" x="1911350" y="4984750"/>
          <p14:tracePt t="554847" x="1962150" y="4991100"/>
          <p14:tracePt t="554864" x="2019300" y="4997450"/>
          <p14:tracePt t="554880" x="2070100" y="5003800"/>
          <p14:tracePt t="554897" x="2133600" y="5003800"/>
          <p14:tracePt t="554913" x="2216150" y="4997450"/>
          <p14:tracePt t="554930" x="2292350" y="4972050"/>
          <p14:tracePt t="554947" x="2349500" y="4946650"/>
          <p14:tracePt t="554964" x="2387600" y="4914900"/>
          <p14:tracePt t="554981" x="2406650" y="4889500"/>
          <p14:tracePt t="554997" x="2413000" y="4876800"/>
          <p14:tracePt t="555013" x="2425700" y="4857750"/>
          <p14:tracePt t="555030" x="2432050" y="4832350"/>
          <p14:tracePt t="555047" x="2432050" y="4794250"/>
          <p14:tracePt t="555065" x="2432050" y="4756150"/>
          <p14:tracePt t="555080" x="2425700" y="4718050"/>
          <p14:tracePt t="555097" x="2419350" y="4705350"/>
          <p14:tracePt t="555113" x="2406650" y="4686300"/>
          <p14:tracePt t="555131" x="2387600" y="4667250"/>
          <p14:tracePt t="555147" x="2349500" y="4648200"/>
          <p14:tracePt t="555163" x="2317750" y="4635500"/>
          <p14:tracePt t="555180" x="2279650" y="4622800"/>
          <p14:tracePt t="555182" x="2266950" y="4616450"/>
          <p14:tracePt t="555197" x="2241550" y="4610100"/>
          <p14:tracePt t="555213" x="2216150" y="4597400"/>
          <p14:tracePt t="555230" x="2190750" y="4584700"/>
          <p14:tracePt t="555248" x="2178050" y="4584700"/>
          <p14:tracePt t="555264" x="2165350" y="4584700"/>
          <p14:tracePt t="555280" x="2139950" y="4584700"/>
          <p14:tracePt t="555297" x="2101850" y="4591050"/>
          <p14:tracePt t="555314" x="2076450" y="4603750"/>
          <p14:tracePt t="555332" x="2051050" y="4622800"/>
          <p14:tracePt t="555347" x="2025650" y="4641850"/>
          <p14:tracePt t="555364" x="2006600" y="4699000"/>
          <p14:tracePt t="555380" x="2000250" y="4737100"/>
          <p14:tracePt t="555400" x="2000250" y="4781550"/>
          <p14:tracePt t="555413" x="2000250" y="4787900"/>
          <p14:tracePt t="555431" x="2000250" y="4813300"/>
          <p14:tracePt t="555448" x="2019300" y="4851400"/>
          <p14:tracePt t="555464" x="2032000" y="4864100"/>
          <p14:tracePt t="555480" x="2063750" y="4889500"/>
          <p14:tracePt t="555497" x="2076450" y="4902200"/>
          <p14:tracePt t="555514" x="2089150" y="4908550"/>
          <p14:tracePt t="555531" x="2095500" y="4914900"/>
          <p14:tracePt t="555563" x="2101850" y="4921250"/>
          <p14:tracePt t="555598" x="2101850" y="4933950"/>
          <p14:tracePt t="555614" x="2108200" y="4946650"/>
          <p14:tracePt t="555630" x="2108200" y="4953000"/>
          <p14:tracePt t="555647" x="2108200" y="4959350"/>
          <p14:tracePt t="555802" x="2114550" y="4953000"/>
          <p14:tracePt t="555807" x="2127250" y="4946650"/>
          <p14:tracePt t="555814" x="2139950" y="4940300"/>
          <p14:tracePt t="555831" x="2152650" y="4940300"/>
          <p14:tracePt t="555865" x="2159000" y="4940300"/>
          <p14:tracePt t="555918" x="2165350" y="4933950"/>
          <p14:tracePt t="555926" x="2171700" y="4933950"/>
          <p14:tracePt t="555934" x="2178050" y="4933950"/>
          <p14:tracePt t="555948" x="2184400" y="4933950"/>
          <p14:tracePt t="555966" x="2203450" y="4933950"/>
          <p14:tracePt t="556264" x="2184400" y="4927600"/>
          <p14:tracePt t="556272" x="2165350" y="4927600"/>
          <p14:tracePt t="556282" x="2108200" y="4914900"/>
          <p14:tracePt t="556298" x="1993900" y="4889500"/>
          <p14:tracePt t="556315" x="1898650" y="4864100"/>
          <p14:tracePt t="556333" x="1847850" y="4845050"/>
          <p14:tracePt t="556350" x="1816100" y="4832350"/>
          <p14:tracePt t="556364" x="1797050" y="4819650"/>
          <p14:tracePt t="556366" x="1784350" y="4813300"/>
          <p14:tracePt t="556383" x="1758950" y="4806950"/>
          <p14:tracePt t="556399" x="1714500" y="4800600"/>
          <p14:tracePt t="556414" x="1663700" y="4787900"/>
          <p14:tracePt t="556431" x="1651000" y="4787900"/>
          <p14:tracePt t="556481" x="1657350" y="4787900"/>
          <p14:tracePt t="556498" x="1695450" y="4813300"/>
          <p14:tracePt t="556515" x="1746250" y="4838700"/>
          <p14:tracePt t="556533" x="1854200" y="4883150"/>
          <p14:tracePt t="556548" x="1930400" y="4908550"/>
          <p14:tracePt t="556564" x="2095500" y="4946650"/>
          <p14:tracePt t="556583" x="2273300" y="4972050"/>
          <p14:tracePt t="556598" x="2514600" y="5003800"/>
          <p14:tracePt t="556615" x="2692400" y="5022850"/>
          <p14:tracePt t="556631" x="2813050" y="5035550"/>
          <p14:tracePt t="556650" x="2933700" y="5035550"/>
          <p14:tracePt t="556666" x="3003550" y="5035550"/>
          <p14:tracePt t="556681" x="3054350" y="5035550"/>
          <p14:tracePt t="556698" x="3105150" y="5029200"/>
          <p14:tracePt t="556717" x="3175000" y="5010150"/>
          <p14:tracePt t="556732" x="3206750" y="4997450"/>
          <p14:tracePt t="556748" x="3206750" y="4991100"/>
          <p14:tracePt t="556875" x="3213100" y="4991100"/>
          <p14:tracePt t="556931" x="3213100" y="4984750"/>
          <p14:tracePt t="556957" x="3213100" y="4978400"/>
          <p14:tracePt t="556978" x="3213100" y="4972050"/>
          <p14:tracePt t="556998" x="3213100" y="4965700"/>
          <p14:tracePt t="557015" x="3206750" y="4959350"/>
          <p14:tracePt t="557101" x="3213100" y="4953000"/>
          <p14:tracePt t="557109" x="3219450" y="4953000"/>
          <p14:tracePt t="557132" x="3289300" y="4946650"/>
          <p14:tracePt t="557148" x="3352800" y="4946650"/>
          <p14:tracePt t="557165" x="3460750" y="4946650"/>
          <p14:tracePt t="557183" x="3536950" y="4946650"/>
          <p14:tracePt t="557198" x="3613150" y="4946650"/>
          <p14:tracePt t="557215" x="3689350" y="4940300"/>
          <p14:tracePt t="557232" x="3765550" y="4933950"/>
          <p14:tracePt t="557249" x="3848100" y="4933950"/>
          <p14:tracePt t="557266" x="3930650" y="4927600"/>
          <p14:tracePt t="557282" x="4006850" y="4927600"/>
          <p14:tracePt t="557299" x="4083050" y="4927600"/>
          <p14:tracePt t="557316" x="4114800" y="4927600"/>
          <p14:tracePt t="557459" x="4121150" y="4927600"/>
          <p14:tracePt t="557475" x="4127500" y="4927600"/>
          <p14:tracePt t="557483" x="4140200" y="4927600"/>
          <p14:tracePt t="557499" x="4178300" y="4927600"/>
          <p14:tracePt t="557515" x="4222750" y="4927600"/>
          <p14:tracePt t="557532" x="4292600" y="4927600"/>
          <p14:tracePt t="557549" x="4343400" y="4927600"/>
          <p14:tracePt t="557570" x="4375150" y="4921250"/>
          <p14:tracePt t="557583" x="4400550" y="4914900"/>
          <p14:tracePt t="557599" x="4413250" y="4908550"/>
          <p14:tracePt t="557616" x="4419600" y="4902200"/>
          <p14:tracePt t="557632" x="4425950" y="4895850"/>
          <p14:tracePt t="557649" x="4425950" y="4883150"/>
          <p14:tracePt t="557666" x="4432300" y="4870450"/>
          <p14:tracePt t="557682" x="4438650" y="4857750"/>
          <p14:tracePt t="557684" x="4438650" y="4851400"/>
          <p14:tracePt t="557699" x="4445000" y="4845050"/>
          <p14:tracePt t="557701" x="4445000" y="4838700"/>
          <p14:tracePt t="557732" x="4445000" y="4832350"/>
          <p14:tracePt t="557875" x="4445000" y="4826000"/>
          <p14:tracePt t="557883" x="4445000" y="4819650"/>
          <p14:tracePt t="557899" x="4425950" y="4806950"/>
          <p14:tracePt t="557916" x="4419600" y="4794250"/>
          <p14:tracePt t="557933" x="4413250" y="4794250"/>
          <p14:tracePt t="557966" x="4406900" y="4787900"/>
          <p14:tracePt t="557983" x="4394200" y="4781550"/>
          <p14:tracePt t="557999" x="4375150" y="4775200"/>
          <p14:tracePt t="558016" x="4362450" y="4768850"/>
          <p14:tracePt t="558033" x="4356100" y="4768850"/>
          <p14:tracePt t="558089" x="4356100" y="4775200"/>
          <p14:tracePt t="558103" x="4362450" y="4775200"/>
          <p14:tracePt t="558116" x="4362450" y="4781550"/>
          <p14:tracePt t="558133" x="4387850" y="4781550"/>
          <p14:tracePt t="558150" x="4483100" y="4781550"/>
          <p14:tracePt t="558166" x="4679950" y="4781550"/>
          <p14:tracePt t="558183" x="4826000" y="4787900"/>
          <p14:tracePt t="558201" x="5232400" y="4832350"/>
          <p14:tracePt t="558218" x="5410200" y="4864100"/>
          <p14:tracePt t="558233" x="5556250" y="4889500"/>
          <p14:tracePt t="558249" x="5575300" y="4889500"/>
          <p14:tracePt t="558313" x="5581650" y="4889500"/>
          <p14:tracePt t="558455" x="5588000" y="4889500"/>
          <p14:tracePt t="558461" x="5594350" y="4889500"/>
          <p14:tracePt t="558484" x="5607050" y="4889500"/>
          <p14:tracePt t="558516" x="5613400" y="4889500"/>
          <p14:tracePt t="558535" x="5619750" y="4889500"/>
          <p14:tracePt t="558566" x="5638800" y="4895850"/>
          <p14:tracePt t="558583" x="5664200" y="4902200"/>
          <p14:tracePt t="558600" x="5695950" y="4908550"/>
          <p14:tracePt t="558616" x="5715000" y="4914900"/>
          <p14:tracePt t="558619" x="5740400" y="4914900"/>
          <p14:tracePt t="558634" x="5772150" y="4914900"/>
          <p14:tracePt t="558650" x="5803900" y="4921250"/>
          <p14:tracePt t="558651" x="5822950" y="4921250"/>
          <p14:tracePt t="558667" x="5867400" y="4921250"/>
          <p14:tracePt t="558683" x="5886450" y="4921250"/>
          <p14:tracePt t="558700" x="5905500" y="4927600"/>
          <p14:tracePt t="558719" x="5918200" y="4927600"/>
          <p14:tracePt t="558733" x="5924550" y="4927600"/>
          <p14:tracePt t="558901" x="5911850" y="4933950"/>
          <p14:tracePt t="558909" x="5899150" y="4940300"/>
          <p14:tracePt t="558917" x="5880100" y="4940300"/>
          <p14:tracePt t="558935" x="5848350" y="4946650"/>
          <p14:tracePt t="571027" x="5803900" y="4933950"/>
          <p14:tracePt t="571035" x="5702300" y="4921250"/>
          <p14:tracePt t="571043" x="5581650" y="4914900"/>
          <p14:tracePt t="571061" x="5321300" y="4927600"/>
          <p14:tracePt t="571077" x="5187950" y="4933950"/>
          <p14:tracePt t="571094" x="5168900" y="4933950"/>
          <p14:tracePt t="571155" x="5156200" y="4933950"/>
          <p14:tracePt t="571165" x="5111750" y="4914900"/>
          <p14:tracePt t="571177" x="5035550" y="4889500"/>
          <p14:tracePt t="571194" x="4838700" y="4870450"/>
          <p14:tracePt t="571212" x="4686300" y="4845050"/>
          <p14:tracePt t="571227" x="4718050" y="4813300"/>
          <p14:tracePt t="571244" x="4743450" y="4800600"/>
          <p14:tracePt t="571294" x="4737100" y="4800600"/>
          <p14:tracePt t="571310" x="4705350" y="4800600"/>
          <p14:tracePt t="571328" x="4641850" y="4800600"/>
          <p14:tracePt t="571343" x="4597400" y="4800600"/>
          <p14:tracePt t="571361" x="4578350" y="4800600"/>
          <p14:tracePt t="571377" x="4572000" y="4787900"/>
          <p14:tracePt t="571394" x="4559300" y="4787900"/>
          <p14:tracePt t="571410" x="4527550" y="4787900"/>
          <p14:tracePt t="571428" x="4292600" y="4787900"/>
          <p14:tracePt t="571445" x="4095750" y="4800600"/>
          <p14:tracePt t="571461" x="3905250" y="4813300"/>
          <p14:tracePt t="571477" x="3829050" y="4819650"/>
          <p14:tracePt t="571494" x="3822700" y="4819650"/>
          <p14:tracePt t="571512" x="3829050" y="4819650"/>
          <p14:tracePt t="571528" x="3848100" y="4813300"/>
          <p14:tracePt t="571544" x="3860800" y="4806950"/>
          <p14:tracePt t="571594" x="3867150" y="4806950"/>
          <p14:tracePt t="571611" x="3892550" y="4806950"/>
          <p14:tracePt t="571628" x="3962400" y="4800600"/>
          <p14:tracePt t="571644" x="4013200" y="4794250"/>
          <p14:tracePt t="571661" x="4019550" y="4794250"/>
          <p14:tracePt t="571751" x="4013200" y="4787900"/>
          <p14:tracePt t="571761" x="4006850" y="4781550"/>
          <p14:tracePt t="571778" x="3981450" y="4756150"/>
          <p14:tracePt t="571795" x="3962400" y="4737100"/>
          <p14:tracePt t="571811" x="3924300" y="4718050"/>
          <p14:tracePt t="571827" x="3898900" y="4711700"/>
          <p14:tracePt t="571844" x="3879850" y="4705350"/>
          <p14:tracePt t="571862" x="3867150" y="4699000"/>
          <p14:tracePt t="571877" x="3860800" y="4699000"/>
          <p14:tracePt t="571896" x="3829050" y="4699000"/>
          <p14:tracePt t="571911" x="3752850" y="4705350"/>
          <p14:tracePt t="571928" x="3638550" y="4705350"/>
          <p14:tracePt t="571944" x="3505200" y="4692650"/>
          <p14:tracePt t="571961" x="3409950" y="4673600"/>
          <p14:tracePt t="571978" x="3390900" y="4660900"/>
          <p14:tracePt t="572028" x="3422650" y="4660900"/>
          <p14:tracePt t="572044" x="3448050" y="4673600"/>
          <p14:tracePt t="572062" x="3486150" y="4711700"/>
          <p14:tracePt t="572078" x="3530600" y="4768850"/>
          <p14:tracePt t="572094" x="3568700" y="4826000"/>
          <p14:tracePt t="572111" x="3632200" y="4889500"/>
          <p14:tracePt t="572129" x="3733800" y="4940300"/>
          <p14:tracePt t="572146" x="3835400" y="4953000"/>
          <p14:tracePt t="572161" x="3937000" y="4953000"/>
          <p14:tracePt t="572178" x="4089400" y="4921250"/>
          <p14:tracePt t="572195" x="4197350" y="4883150"/>
          <p14:tracePt t="572211" x="4324350" y="4838700"/>
          <p14:tracePt t="572228" x="4394200" y="4813300"/>
          <p14:tracePt t="572245" x="4451350" y="4800600"/>
          <p14:tracePt t="572262" x="4502150" y="4781550"/>
          <p14:tracePt t="572278" x="4533900" y="4775200"/>
          <p14:tracePt t="572294" x="4559300" y="4762500"/>
          <p14:tracePt t="572311" x="4578350" y="4743450"/>
          <p14:tracePt t="572328" x="4578350" y="4718050"/>
          <p14:tracePt t="572344" x="4578350" y="4699000"/>
          <p14:tracePt t="572346" x="4565650" y="4673600"/>
          <p14:tracePt t="572362" x="4552950" y="4660900"/>
          <p14:tracePt t="572362" x="4533900" y="4641850"/>
          <p14:tracePt t="572378" x="4508500" y="4622800"/>
          <p14:tracePt t="572395" x="4476750" y="4584700"/>
          <p14:tracePt t="572411" x="4445000" y="4552950"/>
          <p14:tracePt t="572428" x="4419600" y="4533900"/>
          <p14:tracePt t="572444" x="4368800" y="4502150"/>
          <p14:tracePt t="572462" x="4305300" y="4476750"/>
          <p14:tracePt t="572478" x="4241800" y="4457700"/>
          <p14:tracePt t="572494" x="4178300" y="4438650"/>
          <p14:tracePt t="572511" x="4133850" y="4419600"/>
          <p14:tracePt t="572529" x="4108450" y="4406900"/>
          <p14:tracePt t="572545" x="4095750" y="4387850"/>
          <p14:tracePt t="572561" x="4083050" y="4375150"/>
          <p14:tracePt t="572580" x="4064000" y="4362450"/>
          <p14:tracePt t="572596" x="4044950" y="4356100"/>
          <p14:tracePt t="572612" x="3968750" y="4349750"/>
          <p14:tracePt t="572628" x="3905250" y="4330700"/>
          <p14:tracePt t="572646" x="3841750" y="4311650"/>
          <p14:tracePt t="572662" x="3797300" y="4305300"/>
          <p14:tracePt t="572678" x="3765550" y="4298950"/>
          <p14:tracePt t="572695" x="3721100" y="4298950"/>
          <p14:tracePt t="572711" x="3625850" y="4318000"/>
          <p14:tracePt t="572729" x="3467100" y="4356100"/>
          <p14:tracePt t="572745" x="3340100" y="4394200"/>
          <p14:tracePt t="572761" x="3251200" y="4425950"/>
          <p14:tracePt t="572778" x="3194050" y="4457700"/>
          <p14:tracePt t="572797" x="3187700" y="4457700"/>
          <p14:tracePt t="572828" x="3187700" y="4483100"/>
          <p14:tracePt t="572845" x="3187700" y="4489450"/>
          <p14:tracePt t="572862" x="3206750" y="4559300"/>
          <p14:tracePt t="572878" x="3232150" y="4616450"/>
          <p14:tracePt t="572895" x="3276600" y="4686300"/>
          <p14:tracePt t="572912" x="3346450" y="4762500"/>
          <p14:tracePt t="572929" x="3454400" y="4832350"/>
          <p14:tracePt t="572945" x="3663950" y="4914900"/>
          <p14:tracePt t="572962" x="3917950" y="4972050"/>
          <p14:tracePt t="572978" x="4216400" y="5010150"/>
          <p14:tracePt t="572996" x="4406900" y="5016500"/>
          <p14:tracePt t="573012" x="4629150" y="5035550"/>
          <p14:tracePt t="573030" x="4813300" y="5048250"/>
          <p14:tracePt t="573047" x="5073650" y="5041900"/>
          <p14:tracePt t="573062" x="5143500" y="5022850"/>
          <p14:tracePt t="573078" x="5168900" y="5003800"/>
          <p14:tracePt t="573095" x="5187950" y="4978400"/>
          <p14:tracePt t="573112" x="5200650" y="4959350"/>
          <p14:tracePt t="573131" x="5200650" y="4933950"/>
          <p14:tracePt t="573145" x="5194300" y="4902200"/>
          <p14:tracePt t="573162" x="5168900" y="4870450"/>
          <p14:tracePt t="573178" x="5137150" y="4845050"/>
          <p14:tracePt t="573196" x="5092700" y="4826000"/>
          <p14:tracePt t="573213" x="5041900" y="4800600"/>
          <p14:tracePt t="573228" x="4984750" y="4787900"/>
          <p14:tracePt t="573245" x="4902200" y="4775200"/>
          <p14:tracePt t="573263" x="4819650" y="4768850"/>
          <p14:tracePt t="573279" x="4699000" y="4756150"/>
          <p14:tracePt t="573296" x="4546600" y="4718050"/>
          <p14:tracePt t="573313" x="4457700" y="4667250"/>
          <p14:tracePt t="573329" x="4349750" y="4610100"/>
          <p14:tracePt t="573345" x="4254500" y="4578350"/>
          <p14:tracePt t="573362" x="4133850" y="4552950"/>
          <p14:tracePt t="573379" x="4013200" y="4546600"/>
          <p14:tracePt t="573398" x="3937000" y="4540250"/>
          <p14:tracePt t="573412" x="3898900" y="4546600"/>
          <p14:tracePt t="573429" x="3867150" y="4559300"/>
          <p14:tracePt t="573445" x="3810000" y="4597400"/>
          <p14:tracePt t="573463" x="3733800" y="4641850"/>
          <p14:tracePt t="573481" x="3651250" y="4692650"/>
          <p14:tracePt t="573495" x="3600450" y="4724400"/>
          <p14:tracePt t="573512" x="3562350" y="4756150"/>
          <p14:tracePt t="573529" x="3556000" y="4775200"/>
          <p14:tracePt t="573546" x="3556000" y="4781550"/>
          <p14:tracePt t="573567" x="3657600" y="4851400"/>
          <p14:tracePt t="573579" x="3835400" y="4933950"/>
          <p14:tracePt t="573596" x="4095750" y="5035550"/>
          <p14:tracePt t="573612" x="4337050" y="5124450"/>
          <p14:tracePt t="573629" x="4565650" y="5187950"/>
          <p14:tracePt t="573646" x="4686300" y="5194300"/>
          <p14:tracePt t="573664" x="4794250" y="5175250"/>
          <p14:tracePt t="573679" x="4864100" y="5124450"/>
          <p14:tracePt t="573696" x="4921250" y="5054600"/>
          <p14:tracePt t="573712" x="4946650" y="4984750"/>
          <p14:tracePt t="573729" x="4965700" y="4914900"/>
          <p14:tracePt t="573746" x="4972050" y="4857750"/>
          <p14:tracePt t="573762" x="4972050" y="4806950"/>
          <p14:tracePt t="573780" x="4965700" y="4743450"/>
          <p14:tracePt t="573796" x="4927600" y="4692650"/>
          <p14:tracePt t="573812" x="4895850" y="4648200"/>
          <p14:tracePt t="573829" x="4857750" y="4603750"/>
          <p14:tracePt t="573846" x="4832350" y="4572000"/>
          <p14:tracePt t="573863" x="4813300" y="4546600"/>
          <p14:tracePt t="573879" x="4787900" y="4533900"/>
          <p14:tracePt t="573896" x="4749800" y="4514850"/>
          <p14:tracePt t="573913" x="4692650" y="4502150"/>
          <p14:tracePt t="573930" x="4622800" y="4489450"/>
          <p14:tracePt t="573946" x="4540250" y="4483100"/>
          <p14:tracePt t="573962" x="4381500" y="4464050"/>
          <p14:tracePt t="573980" x="4133850" y="4457700"/>
          <p14:tracePt t="573996" x="4051300" y="4457700"/>
          <p14:tracePt t="573998" x="3949700" y="4457700"/>
          <p14:tracePt t="574013" x="3905250" y="4457700"/>
          <p14:tracePt t="574030" x="3816350" y="4451350"/>
          <p14:tracePt t="574047" x="3759200" y="4451350"/>
          <p14:tracePt t="574063" x="3676650" y="4457700"/>
          <p14:tracePt t="574079" x="3549650" y="4476750"/>
          <p14:tracePt t="574096" x="3448050" y="4495800"/>
          <p14:tracePt t="574112" x="3371850" y="4514850"/>
          <p14:tracePt t="574130" x="3346450" y="4527550"/>
          <p14:tracePt t="574146" x="3340100" y="4552950"/>
          <p14:tracePt t="574163" x="3340100" y="4578350"/>
          <p14:tracePt t="574179" x="3384550" y="4648200"/>
          <p14:tracePt t="574197" x="3441700" y="4718050"/>
          <p14:tracePt t="574213" x="3511550" y="4794250"/>
          <p14:tracePt t="574230" x="3651250" y="4908550"/>
          <p14:tracePt t="574246" x="3784600" y="4991100"/>
          <p14:tracePt t="574263" x="3924300" y="5048250"/>
          <p14:tracePt t="574280" x="3981450" y="5073650"/>
          <p14:tracePt t="574296" x="4235450" y="5118100"/>
          <p14:tracePt t="574313" x="4394200" y="5118100"/>
          <p14:tracePt t="574330" x="4540250" y="5092700"/>
          <p14:tracePt t="574346" x="4635500" y="5060950"/>
          <p14:tracePt t="574363" x="4679950" y="5029200"/>
          <p14:tracePt t="574380" x="4705350" y="5003800"/>
          <p14:tracePt t="574396" x="4718050" y="4978400"/>
          <p14:tracePt t="574413" x="4730750" y="4959350"/>
          <p14:tracePt t="574431" x="4743450" y="4933950"/>
          <p14:tracePt t="574446" x="4756150" y="4908550"/>
          <p14:tracePt t="574464" x="4768850" y="4870450"/>
          <p14:tracePt t="574480" x="4775200" y="4851400"/>
          <p14:tracePt t="574481" x="4781550" y="4838700"/>
          <p14:tracePt t="574496" x="4787900" y="4813300"/>
          <p14:tracePt t="574513" x="4794250" y="4781550"/>
          <p14:tracePt t="574530" x="4794250" y="4756150"/>
          <p14:tracePt t="574546" x="4794250" y="4737100"/>
          <p14:tracePt t="574563" x="4794250" y="4718050"/>
          <p14:tracePt t="574580" x="4787900" y="4699000"/>
          <p14:tracePt t="574597" x="4781550" y="4686300"/>
          <p14:tracePt t="574613" x="4768850" y="4673600"/>
          <p14:tracePt t="574630" x="4756150" y="4667250"/>
          <p14:tracePt t="574648" x="4743450" y="4660900"/>
          <p14:tracePt t="574667" x="4660900" y="4660900"/>
          <p14:tracePt t="574680" x="4648200" y="4660900"/>
          <p14:tracePt t="574698" x="4603750" y="4660900"/>
          <p14:tracePt t="574714" x="4584700" y="4660900"/>
          <p14:tracePt t="574731" x="4565650" y="4660900"/>
          <p14:tracePt t="574748" x="4521200" y="4660900"/>
          <p14:tracePt t="574763" x="4457700" y="4660900"/>
          <p14:tracePt t="574780" x="4387850" y="4673600"/>
          <p14:tracePt t="574797" x="4343400" y="4679950"/>
          <p14:tracePt t="574813" x="4318000" y="4679950"/>
          <p14:tracePt t="574830" x="4311650" y="4679950"/>
          <p14:tracePt t="574961" x="4311650" y="4686300"/>
          <p14:tracePt t="592288" x="4305300" y="4692650"/>
          <p14:tracePt t="592295" x="4286250" y="4699000"/>
          <p14:tracePt t="592311" x="4235450" y="4724400"/>
          <p14:tracePt t="592328" x="4203700" y="4737100"/>
          <p14:tracePt t="592345" x="4152900" y="4749800"/>
          <p14:tracePt t="592361" x="4000500" y="4787900"/>
          <p14:tracePt t="592378" x="3759200" y="4845050"/>
          <p14:tracePt t="592395" x="3467100" y="4908550"/>
          <p14:tracePt t="592411" x="3175000" y="4978400"/>
          <p14:tracePt t="592428" x="2946400" y="5041900"/>
          <p14:tracePt t="592445" x="2781300" y="5092700"/>
          <p14:tracePt t="592464" x="2660650" y="5124450"/>
          <p14:tracePt t="592478" x="2559050" y="5137150"/>
          <p14:tracePt t="592494" x="2444750" y="5143500"/>
          <p14:tracePt t="592512" x="2286000" y="5143500"/>
          <p14:tracePt t="592529" x="2108200" y="5143500"/>
          <p14:tracePt t="592545" x="1987550" y="5143500"/>
          <p14:tracePt t="592561" x="1924050" y="5143500"/>
          <p14:tracePt t="592578" x="1911350" y="5143500"/>
          <p14:tracePt t="592596" x="1879600" y="5156200"/>
          <p14:tracePt t="592611" x="1790700" y="5181600"/>
          <p14:tracePt t="592628" x="1670050" y="5207000"/>
          <p14:tracePt t="592645" x="1536700" y="5226050"/>
          <p14:tracePt t="592662" x="1454150" y="5245100"/>
          <p14:tracePt t="592678" x="1416050" y="5251450"/>
          <p14:tracePt t="592737" x="1409700" y="5257800"/>
          <p14:tracePt t="592745" x="1397000" y="5264150"/>
          <p14:tracePt t="592762" x="1352550" y="5289550"/>
          <p14:tracePt t="592780" x="1308100" y="5308600"/>
          <p14:tracePt t="592797" x="1270000" y="5327650"/>
          <p14:tracePt t="592812" x="1257300" y="5334000"/>
          <p14:tracePt t="592828" x="1250950" y="5334000"/>
          <p14:tracePt t="592862" x="1244600" y="5346700"/>
          <p14:tracePt t="592878" x="1212850" y="5365750"/>
          <p14:tracePt t="592880" x="1212850" y="5372100"/>
          <p14:tracePt t="592895" x="1200150" y="5384800"/>
          <p14:tracePt t="592959" x="1193800" y="5391150"/>
          <p14:tracePt t="592978" x="1187450" y="5391150"/>
          <p14:tracePt t="592996" x="1168400" y="5410200"/>
          <p14:tracePt t="593012" x="1149350" y="5422900"/>
          <p14:tracePt t="593028" x="1136650" y="5429250"/>
          <p14:tracePt t="593078" x="1136650" y="5448300"/>
          <p14:tracePt t="593096" x="1136650" y="5473700"/>
          <p14:tracePt t="593112" x="1187450" y="5537200"/>
          <p14:tracePt t="593129" x="1308100" y="5588000"/>
          <p14:tracePt t="593778" x="1301750" y="5568950"/>
          <p14:tracePt t="593785" x="1295400" y="5505450"/>
          <p14:tracePt t="593796" x="1282700" y="5441950"/>
          <p14:tracePt t="593813" x="1270000" y="5346700"/>
          <p14:tracePt t="593829" x="1263650" y="5340350"/>
          <p14:tracePt t="593846" x="1263650" y="5346700"/>
          <p14:tracePt t="593880" x="1263650" y="5321300"/>
          <p14:tracePt t="593896" x="1263650" y="5308600"/>
          <p14:tracePt t="593912" x="1276350" y="5270500"/>
          <p14:tracePt t="593930" x="1295400" y="5257800"/>
          <p14:tracePt t="593946" x="1314450" y="5245100"/>
          <p14:tracePt t="593963" x="1320800" y="5238750"/>
          <p14:tracePt t="593979" x="1327150" y="5232400"/>
          <p14:tracePt t="593996" x="1333500" y="5226050"/>
          <p14:tracePt t="594430" x="1333500" y="5232400"/>
          <p14:tracePt t="594438" x="1327150" y="5238750"/>
          <p14:tracePt t="594447" x="1314450" y="5251450"/>
          <p14:tracePt t="594464" x="1270000" y="5289550"/>
          <p14:tracePt t="594480" x="1225550" y="5327650"/>
          <p14:tracePt t="594497" x="1212850" y="5346700"/>
          <p14:tracePt t="594557" x="1206500" y="5346700"/>
          <p14:tracePt t="594573" x="1200150" y="5353050"/>
          <p14:tracePt t="594584" x="1193800" y="5359400"/>
          <p14:tracePt t="594597" x="1174750" y="5372100"/>
          <p14:tracePt t="594613" x="1174750" y="5378450"/>
          <p14:tracePt t="594630" x="1168400" y="5378450"/>
          <p14:tracePt t="594695" x="1155700" y="5378450"/>
          <p14:tracePt t="594713" x="1117600" y="5378450"/>
          <p14:tracePt t="594730" x="1079500" y="5372100"/>
          <p14:tracePt t="594746" x="1066800" y="5372100"/>
          <p14:tracePt t="594797" x="1060450" y="5346700"/>
          <p14:tracePt t="594814" x="1047750" y="5327650"/>
          <p14:tracePt t="594832" x="1028700" y="5314950"/>
          <p14:tracePt t="594849" x="996950" y="5302250"/>
          <p14:tracePt t="594864" x="977900" y="5295900"/>
          <p14:tracePt t="594880" x="965200" y="5295900"/>
          <p14:tracePt t="594897" x="958850" y="5283200"/>
          <p14:tracePt t="594915" x="958850" y="5270500"/>
          <p14:tracePt t="594931" x="965200" y="5257800"/>
          <p14:tracePt t="594949" x="977900" y="5238750"/>
          <p14:tracePt t="594963" x="990600" y="5226050"/>
          <p14:tracePt t="594980" x="1003300" y="5213350"/>
          <p14:tracePt t="594997" x="1022350" y="5207000"/>
          <p14:tracePt t="595013" x="1085850" y="5207000"/>
          <p14:tracePt t="595030" x="1174750" y="5207000"/>
          <p14:tracePt t="595047" x="1250950" y="5207000"/>
          <p14:tracePt t="595064" x="1346200" y="5207000"/>
          <p14:tracePt t="595082" x="1384300" y="5207000"/>
          <p14:tracePt t="595097" x="1435100" y="5200650"/>
          <p14:tracePt t="595114" x="1511300" y="5200650"/>
          <p14:tracePt t="595131" x="1581150" y="5200650"/>
          <p14:tracePt t="595147" x="1689100" y="5194300"/>
          <p14:tracePt t="595163" x="1765300" y="5187950"/>
          <p14:tracePt t="595180" x="1828800" y="5175250"/>
          <p14:tracePt t="595199" x="1911350" y="5162550"/>
          <p14:tracePt t="595214" x="1968500" y="5149850"/>
          <p14:tracePt t="595230" x="2006600" y="5130800"/>
          <p14:tracePt t="595247" x="2032000" y="5111750"/>
          <p14:tracePt t="595264" x="2051050" y="5086350"/>
          <p14:tracePt t="595280" x="2063750" y="5048250"/>
          <p14:tracePt t="595297" x="2070100" y="5022850"/>
          <p14:tracePt t="595315" x="2070100" y="4965700"/>
          <p14:tracePt t="595331" x="2063750" y="4921250"/>
          <p14:tracePt t="595347" x="2044700" y="4883150"/>
          <p14:tracePt t="595364" x="2032000" y="4864100"/>
          <p14:tracePt t="595380" x="1987550" y="4838700"/>
          <p14:tracePt t="595398" x="1930400" y="4826000"/>
          <p14:tracePt t="595414" x="1854200" y="4826000"/>
          <p14:tracePt t="595430" x="1797050" y="4826000"/>
          <p14:tracePt t="595447" x="1733550" y="4826000"/>
          <p14:tracePt t="595466" x="1676400" y="4826000"/>
          <p14:tracePt t="595480" x="1638300" y="4826000"/>
          <p14:tracePt t="595497" x="1593850" y="4826000"/>
          <p14:tracePt t="595516" x="1511300" y="4826000"/>
          <p14:tracePt t="595534" x="1403350" y="4832350"/>
          <p14:tracePt t="595548" x="1308100" y="4845050"/>
          <p14:tracePt t="595564" x="1244600" y="4851400"/>
          <p14:tracePt t="595581" x="1200150" y="4857750"/>
          <p14:tracePt t="595597" x="1193800" y="4864100"/>
          <p14:tracePt t="595614" x="1187450" y="4870450"/>
          <p14:tracePt t="595630" x="1155700" y="4889500"/>
          <p14:tracePt t="595647" x="1111250" y="4927600"/>
          <p14:tracePt t="595665" x="1066800" y="4965700"/>
          <p14:tracePt t="595681" x="1028700" y="5010150"/>
          <p14:tracePt t="595697" x="1016000" y="5035550"/>
          <p14:tracePt t="595714" x="1016000" y="5054600"/>
          <p14:tracePt t="595731" x="1016000" y="5060950"/>
          <p14:tracePt t="595747" x="1016000" y="5073650"/>
          <p14:tracePt t="595764" x="1016000" y="5086350"/>
          <p14:tracePt t="595766" x="1016000" y="5099050"/>
          <p14:tracePt t="595781" x="1016000" y="5105400"/>
          <p14:tracePt t="595799" x="1016000" y="5143500"/>
          <p14:tracePt t="595816" x="1016000" y="5162550"/>
          <p14:tracePt t="595831" x="1028700" y="5200650"/>
          <p14:tracePt t="595849" x="1054100" y="5245100"/>
          <p14:tracePt t="595865" x="1073150" y="5276850"/>
          <p14:tracePt t="595881" x="1098550" y="5295900"/>
          <p14:tracePt t="595897" x="1117600" y="5308600"/>
          <p14:tracePt t="595914" x="1123950" y="5314950"/>
          <p14:tracePt t="596055" x="1130300" y="5314950"/>
          <p14:tracePt t="596067" x="1143000" y="5314950"/>
          <p14:tracePt t="596081" x="1187450" y="5302250"/>
          <p14:tracePt t="596098" x="1238250" y="5289550"/>
          <p14:tracePt t="596114" x="1257300" y="5283200"/>
          <p14:tracePt t="596185" x="1263650" y="5283200"/>
          <p14:tracePt t="596201" x="1276350" y="5283200"/>
          <p14:tracePt t="596215" x="1282700" y="5283200"/>
          <p14:tracePt t="596231" x="1314450" y="5276850"/>
          <p14:tracePt t="596233" x="1333500" y="5270500"/>
          <p14:tracePt t="596248" x="1358900" y="5264150"/>
          <p14:tracePt t="596249" x="1390650" y="5257800"/>
          <p14:tracePt t="596265" x="1454150" y="5238750"/>
          <p14:tracePt t="596281" x="1498600" y="5232400"/>
          <p14:tracePt t="596298" x="1524000" y="5226050"/>
          <p14:tracePt t="596314" x="1555750" y="5219700"/>
          <p14:tracePt t="596378" x="1555750" y="5213350"/>
          <p14:tracePt t="596398" x="1555750" y="5207000"/>
          <p14:tracePt t="596414" x="1555750" y="5200650"/>
          <p14:tracePt t="596431" x="1555750" y="5187950"/>
          <p14:tracePt t="596450" x="1555750" y="5181600"/>
          <p14:tracePt t="596465" x="1555750" y="5175250"/>
          <p14:tracePt t="596498" x="1524000" y="5168900"/>
          <p14:tracePt t="596515" x="1416050" y="5156200"/>
          <p14:tracePt t="596534" x="1308100" y="5143500"/>
          <p14:tracePt t="596549" x="1244600" y="5137150"/>
          <p14:tracePt t="596556" x="1225550" y="5137150"/>
          <p14:tracePt t="596565" x="1200150" y="5130800"/>
          <p14:tracePt t="596582" x="1174750" y="5130800"/>
          <p14:tracePt t="596621" x="1181100" y="5137150"/>
          <p14:tracePt t="596631" x="1187450" y="5143500"/>
          <p14:tracePt t="596648" x="1212850" y="5156200"/>
          <p14:tracePt t="596665" x="1225550" y="5168900"/>
          <p14:tracePt t="596682" x="1231900" y="5175250"/>
          <p14:tracePt t="596698" x="1244600" y="5181600"/>
          <p14:tracePt t="596715" x="1276350" y="5194300"/>
          <p14:tracePt t="596717" x="1308100" y="5200650"/>
          <p14:tracePt t="596732" x="1371600" y="5200650"/>
          <p14:tracePt t="596748" x="1441450" y="5200650"/>
          <p14:tracePt t="596765" x="1504950" y="5181600"/>
          <p14:tracePt t="596784" x="1555750" y="5162550"/>
          <p14:tracePt t="596798" x="1593850" y="5149850"/>
          <p14:tracePt t="596815" x="1651000" y="5137150"/>
          <p14:tracePt t="596832" x="1708150" y="5130800"/>
          <p14:tracePt t="596848" x="1790700" y="5124450"/>
          <p14:tracePt t="596868" x="1911350" y="5111750"/>
          <p14:tracePt t="596882" x="1962150" y="5099050"/>
          <p14:tracePt t="596898" x="2044700" y="5080000"/>
          <p14:tracePt t="596915" x="2095500" y="5067300"/>
          <p14:tracePt t="596935" x="2159000" y="5054600"/>
          <p14:tracePt t="596948" x="2171700" y="5054600"/>
          <p14:tracePt t="596965" x="2197100" y="5054600"/>
          <p14:tracePt t="596982" x="2209800" y="5054600"/>
          <p14:tracePt t="597001" x="2222500" y="5054600"/>
          <p14:tracePt t="597015" x="2235200" y="5060950"/>
          <p14:tracePt t="597032" x="2241550" y="5060950"/>
          <p14:tracePt t="597049" x="2247900" y="5060950"/>
          <p14:tracePt t="597066" x="2273300" y="5067300"/>
          <p14:tracePt t="597082" x="2305050" y="5073650"/>
          <p14:tracePt t="597098" x="2330450" y="5073650"/>
          <p14:tracePt t="597115" x="2355850" y="5073650"/>
          <p14:tracePt t="597132" x="2374900" y="5080000"/>
          <p14:tracePt t="597149" x="2413000" y="5080000"/>
          <p14:tracePt t="597150" x="2432050" y="5080000"/>
          <p14:tracePt t="597166" x="2457450" y="5073650"/>
          <p14:tracePt t="597183" x="2470150" y="5060950"/>
          <p14:tracePt t="597185" x="2482850" y="5054600"/>
          <p14:tracePt t="597198" x="2495550" y="5041900"/>
          <p14:tracePt t="597216" x="2501900" y="5016500"/>
          <p14:tracePt t="597232" x="2501900" y="4997450"/>
          <p14:tracePt t="597248" x="2501900" y="4991100"/>
          <p14:tracePt t="597266" x="2489200" y="4984750"/>
          <p14:tracePt t="597282" x="2470150" y="4972050"/>
          <p14:tracePt t="597299" x="2438400" y="4959350"/>
          <p14:tracePt t="597315" x="2393950" y="4933950"/>
          <p14:tracePt t="597333" x="2343150" y="4908550"/>
          <p14:tracePt t="597349" x="2286000" y="4883150"/>
          <p14:tracePt t="597367" x="2228850" y="4864100"/>
          <p14:tracePt t="597382" x="2178050" y="4851400"/>
          <p14:tracePt t="597400" x="2108200" y="4826000"/>
          <p14:tracePt t="597416" x="2076450" y="4806950"/>
          <p14:tracePt t="597434" x="2057400" y="4800600"/>
          <p14:tracePt t="597451" x="2032000" y="4800600"/>
          <p14:tracePt t="597467" x="1974850" y="4794250"/>
          <p14:tracePt t="597482" x="1917700" y="4800600"/>
          <p14:tracePt t="597499" x="1866900" y="4813300"/>
          <p14:tracePt t="597516" x="1828800" y="4819650"/>
          <p14:tracePt t="597533" x="1790700" y="4826000"/>
          <p14:tracePt t="597549" x="1758950" y="4832350"/>
          <p14:tracePt t="597566" x="1733550" y="4845050"/>
          <p14:tracePt t="597583" x="1708150" y="4864100"/>
          <p14:tracePt t="597599" x="1676400" y="4914900"/>
          <p14:tracePt t="597615" x="1644650" y="4978400"/>
          <p14:tracePt t="597632" x="1638300" y="5048250"/>
          <p14:tracePt t="597649" x="1644650" y="5118100"/>
          <p14:tracePt t="597667" x="1695450" y="5181600"/>
          <p14:tracePt t="597682" x="1835150" y="5257800"/>
          <p14:tracePt t="597699" x="1949450" y="5283200"/>
          <p14:tracePt t="597716" x="2051050" y="5295900"/>
          <p14:tracePt t="597733" x="2139950" y="5295900"/>
          <p14:tracePt t="597749" x="2216150" y="5283200"/>
          <p14:tracePt t="597766" x="2266950" y="5270500"/>
          <p14:tracePt t="597782" x="2324100" y="5251450"/>
          <p14:tracePt t="597799" x="2381250" y="5226050"/>
          <p14:tracePt t="597816" x="2432050" y="5194300"/>
          <p14:tracePt t="597832" x="2476500" y="5168900"/>
          <p14:tracePt t="597849" x="2501900" y="5149850"/>
          <p14:tracePt t="597866" x="2520950" y="5130800"/>
          <p14:tracePt t="597883" x="2520950" y="5124450"/>
          <p14:tracePt t="597899" x="2520950" y="5118100"/>
          <p14:tracePt t="597916" x="2520950" y="5105400"/>
          <p14:tracePt t="597932" x="2501900" y="5067300"/>
          <p14:tracePt t="597949" x="2489200" y="5048250"/>
          <p14:tracePt t="597966" x="2476500" y="5035550"/>
          <p14:tracePt t="597983" x="2457450" y="5016500"/>
          <p14:tracePt t="597999" x="2432050" y="4997450"/>
          <p14:tracePt t="598016" x="2393950" y="4984750"/>
          <p14:tracePt t="598033" x="2368550" y="4972050"/>
          <p14:tracePt t="598049" x="2349500" y="4972050"/>
          <p14:tracePt t="598067" x="2330450" y="4965700"/>
          <p14:tracePt t="598083" x="2324100" y="4965700"/>
          <p14:tracePt t="598133" x="2330450" y="4965700"/>
          <p14:tracePt t="598150" x="2343150" y="4972050"/>
          <p14:tracePt t="598166" x="2349500" y="4972050"/>
          <p14:tracePt t="598183" x="2355850" y="4972050"/>
          <p14:tracePt t="598200" x="2374900" y="4978400"/>
          <p14:tracePt t="598216" x="2393950" y="4978400"/>
          <p14:tracePt t="598233" x="2432050" y="4991100"/>
          <p14:tracePt t="598251" x="2470150" y="4997450"/>
          <p14:tracePt t="598269" x="2520950" y="5003800"/>
          <p14:tracePt t="598283" x="2584450" y="5016500"/>
          <p14:tracePt t="598299" x="2641600" y="5022850"/>
          <p14:tracePt t="598316" x="2692400" y="5035550"/>
          <p14:tracePt t="598333" x="2736850" y="5041900"/>
          <p14:tracePt t="598350" x="2774950" y="5060950"/>
          <p14:tracePt t="598366" x="2813050" y="5073650"/>
          <p14:tracePt t="598385" x="2895600" y="5092700"/>
          <p14:tracePt t="598400" x="2940050" y="5105400"/>
          <p14:tracePt t="598418" x="3009900" y="5111750"/>
          <p14:tracePt t="598433" x="3067050" y="5111750"/>
          <p14:tracePt t="598450" x="3098800" y="5111750"/>
          <p14:tracePt t="598467" x="3143250" y="5111750"/>
          <p14:tracePt t="598483" x="3175000" y="5111750"/>
          <p14:tracePt t="598500" x="3206750" y="5111750"/>
          <p14:tracePt t="598517" x="3251200" y="5105400"/>
          <p14:tracePt t="598534" x="3276600" y="5092700"/>
          <p14:tracePt t="598550" x="3302000" y="5080000"/>
          <p14:tracePt t="598566" x="3333750" y="5054600"/>
          <p14:tracePt t="598583" x="3352800" y="5035550"/>
          <p14:tracePt t="598584" x="3359150" y="5029200"/>
          <p14:tracePt t="598601" x="3365500" y="5010150"/>
          <p14:tracePt t="598616" x="3365500" y="4997450"/>
          <p14:tracePt t="598633" x="3365500" y="4984750"/>
          <p14:tracePt t="598650" x="3359150" y="4978400"/>
          <p14:tracePt t="598667" x="3321050" y="4959350"/>
          <p14:tracePt t="598683" x="3289300" y="4946650"/>
          <p14:tracePt t="598700" x="3263900" y="4933950"/>
          <p14:tracePt t="598717" x="3232150" y="4908550"/>
          <p14:tracePt t="598733" x="3206750" y="4889500"/>
          <p14:tracePt t="598750" x="3194050" y="4876800"/>
          <p14:tracePt t="598766" x="3168650" y="4864100"/>
          <p14:tracePt t="598784" x="3136900" y="4857750"/>
          <p14:tracePt t="598800" x="3067050" y="4851400"/>
          <p14:tracePt t="598816" x="2984500" y="4851400"/>
          <p14:tracePt t="598834" x="2882900" y="4864100"/>
          <p14:tracePt t="598850" x="2825750" y="4876800"/>
          <p14:tracePt t="598869" x="2794000" y="4883150"/>
          <p14:tracePt t="598883" x="2768600" y="4889500"/>
          <p14:tracePt t="598900" x="2755900" y="4902200"/>
          <p14:tracePt t="598918" x="2736850" y="4927600"/>
          <p14:tracePt t="598934" x="2724150" y="4953000"/>
          <p14:tracePt t="598950" x="2717800" y="4991100"/>
          <p14:tracePt t="598968" x="2711450" y="5022850"/>
          <p14:tracePt t="598983" x="2711450" y="5041900"/>
          <p14:tracePt t="599001" x="2711450" y="5073650"/>
          <p14:tracePt t="599017" x="2717800" y="5086350"/>
          <p14:tracePt t="599033" x="2730500" y="5092700"/>
          <p14:tracePt t="599050" x="2774950" y="5111750"/>
          <p14:tracePt t="599069" x="2857500" y="5143500"/>
          <p14:tracePt t="599084" x="2876550" y="5143500"/>
          <p14:tracePt t="599100" x="2978150" y="5162550"/>
          <p14:tracePt t="599117" x="3016250" y="5162550"/>
          <p14:tracePt t="599133" x="3054350" y="5168900"/>
          <p14:tracePt t="599150" x="3079750" y="5168900"/>
          <p14:tracePt t="599167" x="3086100" y="5168900"/>
          <p14:tracePt t="599184" x="3092450" y="5168900"/>
          <p14:tracePt t="599299" x="3098800" y="5168900"/>
          <p14:tracePt t="599315" x="3105150" y="5168900"/>
          <p14:tracePt t="599334" x="3117850" y="5168900"/>
          <p14:tracePt t="599469" x="3124200" y="5168900"/>
          <p14:tracePt t="599486" x="3130550" y="5168900"/>
          <p14:tracePt t="599501" x="3136900" y="5168900"/>
          <p14:tracePt t="599692" x="3143250" y="5162550"/>
          <p14:tracePt t="599713" x="3149600" y="5162550"/>
          <p14:tracePt t="599721" x="3155950" y="5162550"/>
          <p14:tracePt t="599751" x="3162300" y="5162550"/>
          <p14:tracePt t="599784" x="3168650" y="5162550"/>
          <p14:tracePt t="599839" x="3175000" y="5162550"/>
          <p14:tracePt t="599851" x="3175000" y="5156200"/>
          <p14:tracePt t="599914" x="3181350" y="5156200"/>
          <p14:tracePt t="599934" x="3194050" y="5156200"/>
          <p14:tracePt t="599951" x="3219450" y="5149850"/>
          <p14:tracePt t="599968" x="3251200" y="5143500"/>
          <p14:tracePt t="599986" x="3270250" y="5143500"/>
          <p14:tracePt t="600001" x="3289300" y="5143500"/>
          <p14:tracePt t="600069" x="3295650" y="5143500"/>
          <p14:tracePt t="600428" x="3302000" y="5143500"/>
          <p14:tracePt t="600435" x="3308350" y="5143500"/>
          <p14:tracePt t="600452" x="3359150" y="5143500"/>
          <p14:tracePt t="600469" x="3416300" y="5143500"/>
          <p14:tracePt t="600485" x="3454400" y="5143500"/>
          <p14:tracePt t="600501" x="3460750" y="5143500"/>
          <p14:tracePt t="600557" x="3467100" y="5143500"/>
          <p14:tracePt t="600568" x="3479800" y="5143500"/>
          <p14:tracePt t="600585" x="3562350" y="5143500"/>
          <p14:tracePt t="600602" x="3733800" y="5143500"/>
          <p14:tracePt t="600618" x="3797300" y="5149850"/>
          <p14:tracePt t="600635" x="3892550" y="5149850"/>
          <p14:tracePt t="600636" x="3949700" y="5156200"/>
          <p14:tracePt t="600652" x="3994150" y="5156200"/>
          <p14:tracePt t="600670" x="4197350" y="5162550"/>
          <p14:tracePt t="600685" x="4318000" y="5162550"/>
          <p14:tracePt t="600703" x="4394200" y="5162550"/>
          <p14:tracePt t="600719" x="4464050" y="5162550"/>
          <p14:tracePt t="600735" x="4502150" y="5156200"/>
          <p14:tracePt t="600752" x="4527550" y="5156200"/>
          <p14:tracePt t="600768" x="4533900" y="5156200"/>
          <p14:tracePt t="600786" x="4546600" y="5156200"/>
          <p14:tracePt t="600802" x="4565650" y="5149850"/>
          <p14:tracePt t="600818" x="4584700" y="5143500"/>
          <p14:tracePt t="600835" x="4603750" y="5143500"/>
          <p14:tracePt t="600852" x="4616450" y="5137150"/>
          <p14:tracePt t="600869" x="4622800" y="5130800"/>
          <p14:tracePt t="600935" x="4629150" y="5124450"/>
          <p14:tracePt t="600952" x="4635500" y="5118100"/>
          <p14:tracePt t="600970" x="4635500" y="5111750"/>
          <p14:tracePt t="600985" x="4648200" y="5105400"/>
          <p14:tracePt t="601002" x="4654550" y="5092700"/>
          <p14:tracePt t="601043" x="4654550" y="5086350"/>
          <p14:tracePt t="601069" x="4654550" y="5073650"/>
          <p14:tracePt t="601085" x="4648200" y="5041900"/>
          <p14:tracePt t="601102" x="4648200" y="4984750"/>
          <p14:tracePt t="601119" x="4648200" y="4927600"/>
          <p14:tracePt t="601135" x="4648200" y="4870450"/>
          <p14:tracePt t="601152" x="4648200" y="4832350"/>
          <p14:tracePt t="601169" x="4641850" y="4813300"/>
          <p14:tracePt t="601219" x="4635500" y="4813300"/>
          <p14:tracePt t="601235" x="4610100" y="4806950"/>
          <p14:tracePt t="601252" x="4540250" y="4800600"/>
          <p14:tracePt t="601269" x="4464050" y="4787900"/>
          <p14:tracePt t="601285" x="4394200" y="4775200"/>
          <p14:tracePt t="601302" x="4356100" y="4768850"/>
          <p14:tracePt t="601319" x="4330700" y="4762500"/>
          <p14:tracePt t="601337" x="4311650" y="4762500"/>
          <p14:tracePt t="601354" x="4286250" y="4781550"/>
          <p14:tracePt t="601369" x="4254500" y="4806950"/>
          <p14:tracePt t="601386" x="4197350" y="4851400"/>
          <p14:tracePt t="601403" x="4121150" y="4908550"/>
          <p14:tracePt t="601419" x="4064000" y="4959350"/>
          <p14:tracePt t="601435" x="4032250" y="4991100"/>
          <p14:tracePt t="601454" x="4025900" y="5003800"/>
          <p14:tracePt t="601469" x="4025900" y="5010150"/>
          <p14:tracePt t="601502" x="4032250" y="5016500"/>
          <p14:tracePt t="601520" x="4044950" y="5029200"/>
          <p14:tracePt t="601536" x="4083050" y="5048250"/>
          <p14:tracePt t="601552" x="4133850" y="5073650"/>
          <p14:tracePt t="601554" x="4184650" y="5092700"/>
          <p14:tracePt t="601569" x="4248150" y="5118100"/>
          <p14:tracePt t="601587" x="4445000" y="5187950"/>
          <p14:tracePt t="601602" x="4597400" y="5219700"/>
          <p14:tracePt t="601619" x="4699000" y="5232400"/>
          <p14:tracePt t="601636" x="4730750" y="5232400"/>
          <p14:tracePt t="601652" x="4743450" y="5232400"/>
          <p14:tracePt t="601671" x="4762500" y="5232400"/>
          <p14:tracePt t="601686" x="4787900" y="5238750"/>
          <p14:tracePt t="601702" x="4819650" y="5245100"/>
          <p14:tracePt t="601719" x="4864100" y="5251450"/>
          <p14:tracePt t="601736" x="4895850" y="5257800"/>
          <p14:tracePt t="601752" x="4933950" y="5257800"/>
          <p14:tracePt t="601769" x="4953000" y="5257800"/>
          <p14:tracePt t="601786" x="4978400" y="5257800"/>
          <p14:tracePt t="601803" x="5010150" y="5257800"/>
          <p14:tracePt t="601819" x="5029200" y="5257800"/>
          <p14:tracePt t="601836" x="5073650" y="5257800"/>
          <p14:tracePt t="601852" x="5105400" y="5251450"/>
          <p14:tracePt t="601869" x="5137150" y="5238750"/>
          <p14:tracePt t="601886" x="5156200" y="5232400"/>
          <p14:tracePt t="601951" x="5162550" y="5232400"/>
          <p14:tracePt t="601969" x="5168900" y="5232400"/>
          <p14:tracePt t="601986" x="5194300" y="5232400"/>
          <p14:tracePt t="602003" x="5257800" y="5232400"/>
          <p14:tracePt t="602019" x="5289550" y="5226050"/>
          <p14:tracePt t="602087" x="5295900" y="5226050"/>
          <p14:tracePt t="602102" x="5295900" y="5219700"/>
          <p14:tracePt t="602119" x="5308600" y="5219700"/>
          <p14:tracePt t="602137" x="5314950" y="5219700"/>
          <p14:tracePt t="602211" x="5321300" y="5219700"/>
          <p14:tracePt t="602219" x="5334000" y="5219700"/>
          <p14:tracePt t="602236" x="5365750" y="5219700"/>
          <p14:tracePt t="602254" x="5391150" y="5219700"/>
          <p14:tracePt t="602269" x="5422900" y="5219700"/>
          <p14:tracePt t="602286" x="5441950" y="5219700"/>
          <p14:tracePt t="602303" x="5448300" y="5219700"/>
          <p14:tracePt t="602320" x="5454650" y="5219700"/>
          <p14:tracePt t="602336" x="5499100" y="5219700"/>
          <p14:tracePt t="602353" x="5607050" y="5213350"/>
          <p14:tracePt t="602370" x="5753100" y="5194300"/>
          <p14:tracePt t="602386" x="5969000" y="5181600"/>
          <p14:tracePt t="602403" x="6146800" y="5175250"/>
          <p14:tracePt t="602420" x="6254750" y="5162550"/>
          <p14:tracePt t="602438" x="6254750" y="5156200"/>
          <p14:tracePt t="602453" x="6248400" y="5156200"/>
          <p14:tracePt t="602531" x="6248400" y="5162550"/>
          <p14:tracePt t="602538" x="6254750" y="5162550"/>
          <p14:tracePt t="602553" x="6254750" y="5168900"/>
          <p14:tracePt t="602570" x="6261100" y="5168900"/>
          <p14:tracePt t="602695" x="6267450" y="5168900"/>
          <p14:tracePt t="602703" x="6267450" y="5162550"/>
          <p14:tracePt t="602722" x="6280150" y="5149850"/>
          <p14:tracePt t="602737" x="6286500" y="5130800"/>
          <p14:tracePt t="602753" x="6292850" y="5105400"/>
          <p14:tracePt t="602770" x="6299200" y="5067300"/>
          <p14:tracePt t="602787" x="6299200" y="5048250"/>
          <p14:tracePt t="602791" x="6299200" y="5022850"/>
          <p14:tracePt t="602803" x="6299200" y="5016500"/>
          <p14:tracePt t="602820" x="6299200" y="4997450"/>
          <p14:tracePt t="602837" x="6286500" y="4991100"/>
          <p14:tracePt t="602838" x="6286500" y="4984750"/>
          <p14:tracePt t="602856" x="6254750" y="4965700"/>
          <p14:tracePt t="602870" x="6216650" y="4940300"/>
          <p14:tracePt t="602887" x="6172200" y="4921250"/>
          <p14:tracePt t="602903" x="6115050" y="4902200"/>
          <p14:tracePt t="602920" x="6070600" y="4883150"/>
          <p14:tracePt t="602938" x="6019800" y="4876800"/>
          <p14:tracePt t="602953" x="5975350" y="4876800"/>
          <p14:tracePt t="602970" x="5924550" y="4876800"/>
          <p14:tracePt t="602988" x="5873750" y="4883150"/>
          <p14:tracePt t="603003" x="5803900" y="4895850"/>
          <p14:tracePt t="603020" x="5651500" y="4914900"/>
          <p14:tracePt t="603037" x="5511800" y="4933950"/>
          <p14:tracePt t="603054" x="5410200" y="4953000"/>
          <p14:tracePt t="603070" x="5340350" y="4978400"/>
          <p14:tracePt t="603087" x="5308600" y="4991100"/>
          <p14:tracePt t="603091" x="5302250" y="4991100"/>
          <p14:tracePt t="603105" x="5295900" y="5010150"/>
          <p14:tracePt t="603121" x="5289550" y="5029200"/>
          <p14:tracePt t="603137" x="5283200" y="5060950"/>
          <p14:tracePt t="603153" x="5295900" y="5105400"/>
          <p14:tracePt t="603170" x="5314950" y="5137150"/>
          <p14:tracePt t="603187" x="5391150" y="5187950"/>
          <p14:tracePt t="603204" x="5518150" y="5219700"/>
          <p14:tracePt t="603220" x="5683250" y="5251450"/>
          <p14:tracePt t="603237" x="5892800" y="5264150"/>
          <p14:tracePt t="603254" x="6057900" y="5251450"/>
          <p14:tracePt t="603271" x="6153150" y="5219700"/>
          <p14:tracePt t="603287" x="6210300" y="5181600"/>
          <p14:tracePt t="603304" x="6229350" y="5143500"/>
          <p14:tracePt t="603320" x="6235700" y="5118100"/>
          <p14:tracePt t="603425" x="6242050" y="5118100"/>
          <p14:tracePt t="603433" x="6254750" y="5118100"/>
          <p14:tracePt t="603438" x="6280150" y="5130800"/>
          <p14:tracePt t="603455" x="6337300" y="5156200"/>
          <p14:tracePt t="603471" x="6515100" y="5213350"/>
          <p14:tracePt t="603489" x="6629400" y="5238750"/>
          <p14:tracePt t="603504" x="6667500" y="5245100"/>
          <p14:tracePt t="603521" x="6762750" y="5245100"/>
          <p14:tracePt t="603537" x="6788150" y="5238750"/>
          <p14:tracePt t="603554" x="6813550" y="5226050"/>
          <p14:tracePt t="603571" x="6826250" y="5219700"/>
          <p14:tracePt t="603588" x="6832600" y="5219700"/>
          <p14:tracePt t="603604" x="6845300" y="5213350"/>
          <p14:tracePt t="603621" x="6864350" y="5200650"/>
          <p14:tracePt t="603637" x="6877050" y="5187950"/>
          <p14:tracePt t="603654" x="6889750" y="5168900"/>
          <p14:tracePt t="603671" x="6908800" y="5149850"/>
          <p14:tracePt t="603688" x="6921500" y="5124450"/>
          <p14:tracePt t="603705" x="6927850" y="5118100"/>
          <p14:tracePt t="603755" x="6927850" y="5111750"/>
          <p14:tracePt t="603761" x="6927850" y="5105400"/>
          <p14:tracePt t="603771" x="6927850" y="5099050"/>
          <p14:tracePt t="603788" x="6915150" y="5067300"/>
          <p14:tracePt t="603805" x="6889750" y="5010150"/>
          <p14:tracePt t="603821" x="6864350" y="4940300"/>
          <p14:tracePt t="603837" x="6838950" y="4870450"/>
          <p14:tracePt t="603855" x="6813550" y="4832350"/>
          <p14:tracePt t="603871" x="6794500" y="4813300"/>
          <p14:tracePt t="603887" x="6769100" y="4806950"/>
          <p14:tracePt t="603904" x="6731000" y="4800600"/>
          <p14:tracePt t="603922" x="6661150" y="4800600"/>
          <p14:tracePt t="603938" x="6597650" y="4813300"/>
          <p14:tracePt t="603954" x="6546850" y="4832350"/>
          <p14:tracePt t="603971" x="6470650" y="4883150"/>
          <p14:tracePt t="603988" x="6381750" y="4933950"/>
          <p14:tracePt t="604004" x="6299200" y="4978400"/>
          <p14:tracePt t="604021" x="6191250" y="5029200"/>
          <p14:tracePt t="604038" x="6140450" y="5060950"/>
          <p14:tracePt t="604054" x="6108700" y="5080000"/>
          <p14:tracePt t="604072" x="6102350" y="5080000"/>
          <p14:tracePt t="604299" x="6102350" y="5067300"/>
          <p14:tracePt t="604308" x="6102350" y="5048250"/>
          <p14:tracePt t="604321" x="6057900" y="4972050"/>
          <p14:tracePt t="604338" x="5949950" y="4838700"/>
          <p14:tracePt t="604355" x="5797550" y="4660900"/>
          <p14:tracePt t="604371" x="5543550" y="4438650"/>
          <p14:tracePt t="604389" x="5264150" y="4254500"/>
          <p14:tracePt t="604405" x="4991100" y="4102100"/>
          <p14:tracePt t="604422" x="4705350" y="3943350"/>
          <p14:tracePt t="604438" x="4451350" y="3784600"/>
          <p14:tracePt t="604455" x="4203700" y="3606800"/>
          <p14:tracePt t="604472" x="4013200" y="3454400"/>
          <p14:tracePt t="604488" x="3778250" y="3276600"/>
          <p14:tracePt t="604505" x="3517900" y="3105150"/>
          <p14:tracePt t="604507" x="3314700" y="2978150"/>
          <p14:tracePt t="604522" x="3073400" y="2838450"/>
          <p14:tracePt t="604538" x="2863850" y="2730500"/>
          <p14:tracePt t="604555" x="2679700" y="2654300"/>
          <p14:tracePt t="604571" x="2590800" y="2628900"/>
          <p14:tracePt t="604590" x="2520950" y="2609850"/>
          <p14:tracePt t="604605" x="2470150" y="2590800"/>
          <p14:tracePt t="604621" x="2457450" y="2590800"/>
          <p14:tracePt t="604701" x="2463800" y="2584450"/>
          <p14:tracePt t="604723" x="2501900" y="2571750"/>
          <p14:tracePt t="604738" x="2552700" y="2533650"/>
          <p14:tracePt t="604755" x="2597150" y="2495550"/>
          <p14:tracePt t="604757" x="2628900" y="2470150"/>
          <p14:tracePt t="604772" x="2705100" y="2425700"/>
          <p14:tracePt t="604789" x="2781300" y="2400300"/>
          <p14:tracePt t="604805" x="2838450" y="2393950"/>
          <p14:tracePt t="604822" x="2876550" y="2387600"/>
          <p14:tracePt t="604838" x="2901950" y="2387600"/>
          <p14:tracePt t="604855" x="2927350" y="2387600"/>
          <p14:tracePt t="604872" x="2946400" y="2381250"/>
          <p14:tracePt t="604888" x="2971800" y="2362200"/>
          <p14:tracePt t="604905" x="2990850" y="2343150"/>
          <p14:tracePt t="604922" x="2990850" y="2311400"/>
          <p14:tracePt t="604939" x="2990850" y="2292350"/>
          <p14:tracePt t="604955" x="2990850" y="2260600"/>
          <p14:tracePt t="604972" x="2990850" y="2247900"/>
          <p14:tracePt t="604989" x="2984500" y="2235200"/>
          <p14:tracePt t="605005" x="2978150" y="2203450"/>
          <p14:tracePt t="605022" x="2965450" y="2171700"/>
          <p14:tracePt t="605038" x="2927350" y="2114550"/>
          <p14:tracePt t="605056" x="2895600" y="2089150"/>
          <p14:tracePt t="605072" x="2851150" y="2063750"/>
          <p14:tracePt t="605088" x="2838450" y="2063750"/>
          <p14:tracePt t="605105" x="2825750" y="2063750"/>
          <p14:tracePt t="605122" x="2806700" y="2063750"/>
          <p14:tracePt t="605138" x="2787650" y="2070100"/>
          <p14:tracePt t="605155" x="2774950" y="2076450"/>
          <p14:tracePt t="605172" x="2768600" y="2082800"/>
          <p14:tracePt t="605189" x="2762250" y="2089150"/>
          <p14:tracePt t="605222" x="2755900" y="2095500"/>
          <p14:tracePt t="605239" x="2749550" y="2108200"/>
          <p14:tracePt t="605256" x="2743200" y="2133600"/>
          <p14:tracePt t="605257" x="2736850" y="2152650"/>
          <p14:tracePt t="605272" x="2736850" y="2197100"/>
          <p14:tracePt t="605289" x="2736850" y="2241550"/>
          <p14:tracePt t="605305" x="2749550" y="2266950"/>
          <p14:tracePt t="605322" x="2774950" y="2286000"/>
          <p14:tracePt t="605339" x="2851150" y="2305050"/>
          <p14:tracePt t="605355" x="2952750" y="2298700"/>
          <p14:tracePt t="605372" x="3035300" y="2273300"/>
          <p14:tracePt t="605389" x="3124200" y="2222500"/>
          <p14:tracePt t="605405" x="3162300" y="2178050"/>
          <p14:tracePt t="605422" x="3181350" y="2139950"/>
          <p14:tracePt t="605439" x="3181350" y="2133600"/>
          <p14:tracePt t="605456" x="3143250" y="2139950"/>
          <p14:tracePt t="605472" x="3086100" y="2159000"/>
          <p14:tracePt t="605489" x="3028950" y="2178050"/>
          <p14:tracePt t="605506" x="2997200" y="2190750"/>
          <p14:tracePt t="605523" x="2965450" y="2203450"/>
          <p14:tracePt t="605556" x="2965450" y="2190750"/>
          <p14:tracePt t="605572" x="2990850" y="2165350"/>
          <p14:tracePt t="605592" x="3016250" y="2146300"/>
          <p14:tracePt t="605606" x="3035300" y="2139950"/>
          <p14:tracePt t="605622" x="3092450" y="2146300"/>
          <p14:tracePt t="605639" x="3155950" y="2159000"/>
          <p14:tracePt t="605656" x="3219450" y="2178050"/>
          <p14:tracePt t="605673" x="3232150" y="2184400"/>
          <p14:tracePt t="605731" x="3232150" y="2190750"/>
          <p14:tracePt t="605739" x="3225800" y="2197100"/>
          <p14:tracePt t="605756" x="3200400" y="2197100"/>
          <p14:tracePt t="605772" x="3168650" y="2197100"/>
          <p14:tracePt t="605790" x="3117850" y="2197100"/>
          <p14:tracePt t="605806" x="3054350" y="2197100"/>
          <p14:tracePt t="605823" x="2959100" y="2190750"/>
          <p14:tracePt t="605839" x="2749550" y="2190750"/>
          <p14:tracePt t="605840" x="2647950" y="2197100"/>
          <p14:tracePt t="605857" x="2311400" y="2209800"/>
          <p14:tracePt t="605872" x="1962150" y="2203450"/>
          <p14:tracePt t="605889" x="1530350" y="2178050"/>
          <p14:tracePt t="605906" x="1193800" y="2159000"/>
          <p14:tracePt t="605923" x="857250" y="2146300"/>
          <p14:tracePt t="605939" x="565150" y="2152650"/>
          <p14:tracePt t="605956" x="387350" y="2184400"/>
          <p14:tracePt t="605973" x="279400" y="2228850"/>
          <p14:tracePt t="605990" x="196850" y="2273300"/>
          <p14:tracePt t="606006" x="146050" y="2324100"/>
          <p14:tracePt t="606023" x="127000" y="2349500"/>
          <p14:tracePt t="606039" x="127000" y="2362200"/>
          <p14:tracePt t="606056" x="127000" y="2368550"/>
          <p14:tracePt t="606135" x="127000" y="2374900"/>
          <p14:tracePt t="606142" x="133350" y="2374900"/>
          <p14:tracePt t="606156" x="139700" y="2381250"/>
          <p14:tracePt t="606173" x="165100" y="2406650"/>
          <p14:tracePt t="606191" x="222250" y="2438400"/>
          <p14:tracePt t="606206" x="285750" y="2463800"/>
          <p14:tracePt t="606223" x="381000" y="2482850"/>
          <p14:tracePt t="606239" x="450850" y="2495550"/>
          <p14:tracePt t="606257" x="514350" y="2501900"/>
          <p14:tracePt t="606273" x="546100" y="2508250"/>
          <p14:tracePt t="606290" x="571500" y="2508250"/>
          <p14:tracePt t="606306" x="609600" y="2514600"/>
          <p14:tracePt t="606325" x="660400" y="2514600"/>
          <p14:tracePt t="606340" x="717550" y="2501900"/>
          <p14:tracePt t="606356" x="762000" y="2470150"/>
          <p14:tracePt t="606373" x="787400" y="2438400"/>
          <p14:tracePt t="606393" x="793750" y="2400300"/>
          <p14:tracePt t="606406" x="800100" y="2393950"/>
          <p14:tracePt t="606423" x="800100" y="2387600"/>
          <p14:tracePt t="606440" x="787400" y="2374900"/>
          <p14:tracePt t="606458" x="774700" y="2362200"/>
          <p14:tracePt t="606474" x="755650" y="2355850"/>
          <p14:tracePt t="606490" x="736600" y="2343150"/>
          <p14:tracePt t="606506" x="711200" y="2330450"/>
          <p14:tracePt t="606523" x="666750" y="2311400"/>
          <p14:tracePt t="606540" x="622300" y="2298700"/>
          <p14:tracePt t="606557" x="590550" y="2292350"/>
          <p14:tracePt t="606573" x="577850" y="2286000"/>
          <p14:tracePt t="606591" x="552450" y="2286000"/>
          <p14:tracePt t="606606" x="533400" y="2286000"/>
          <p14:tracePt t="606608" x="527050" y="2286000"/>
          <p14:tracePt t="606624" x="514350" y="2292350"/>
          <p14:tracePt t="606640" x="501650" y="2292350"/>
          <p14:tracePt t="606657" x="463550" y="2305050"/>
          <p14:tracePt t="606673" x="450850" y="2311400"/>
          <p14:tracePt t="606691" x="412750" y="2355850"/>
          <p14:tracePt t="606706" x="400050" y="2387600"/>
          <p14:tracePt t="606724" x="393700" y="2413000"/>
          <p14:tracePt t="606740" x="406400" y="2444750"/>
          <p14:tracePt t="606757" x="431800" y="2463800"/>
          <p14:tracePt t="606773" x="476250" y="2470150"/>
          <p14:tracePt t="606791" x="527050" y="2476500"/>
          <p14:tracePt t="606807" x="558800" y="2476500"/>
          <p14:tracePt t="606823" x="577850" y="2470150"/>
          <p14:tracePt t="606840" x="596900" y="2457450"/>
          <p14:tracePt t="606858" x="622300" y="2425700"/>
          <p14:tracePt t="606875" x="628650" y="2400300"/>
          <p14:tracePt t="606890" x="635000" y="2381250"/>
          <p14:tracePt t="606908" x="635000" y="2362200"/>
          <p14:tracePt t="606927" x="628650" y="2349500"/>
          <p14:tracePt t="606940" x="628650" y="2343150"/>
          <p14:tracePt t="606996" x="622300" y="2343150"/>
          <p14:tracePt t="607067" x="622300" y="2349500"/>
          <p14:tracePt t="607074" x="622300" y="2355850"/>
          <p14:tracePt t="607090" x="635000" y="2387600"/>
          <p14:tracePt t="607107" x="704850" y="2457450"/>
          <p14:tracePt t="607124" x="895350" y="2597150"/>
          <p14:tracePt t="607140" x="1168400" y="2774950"/>
          <p14:tracePt t="607157" x="1485900" y="2965450"/>
          <p14:tracePt t="607174" x="1898650" y="3213100"/>
          <p14:tracePt t="607192" x="2349500" y="3454400"/>
          <p14:tracePt t="607207" x="2806700" y="3670300"/>
          <p14:tracePt t="607224" x="3333750" y="3873500"/>
          <p14:tracePt t="607240" x="3759200" y="4019550"/>
          <p14:tracePt t="607257" x="4184650" y="4171950"/>
          <p14:tracePt t="607259" x="4381500" y="4241800"/>
          <p14:tracePt t="607275" x="4819650" y="4406900"/>
          <p14:tracePt t="607290" x="5118100" y="4521200"/>
          <p14:tracePt t="607307" x="5302250" y="4603750"/>
          <p14:tracePt t="607324" x="5340350" y="4616450"/>
          <p14:tracePt t="607397" x="5346700" y="4616450"/>
          <p14:tracePt t="607411" x="5353050" y="4616450"/>
          <p14:tracePt t="607424" x="5359400" y="4616450"/>
          <p14:tracePt t="607440" x="5365750" y="4616450"/>
          <p14:tracePt t="607458" x="5372100" y="4616450"/>
          <p14:tracePt t="607491" x="5378450" y="4622800"/>
          <p14:tracePt t="607507" x="5384800" y="4629150"/>
          <p14:tracePt t="607526" x="5403850" y="4648200"/>
          <p14:tracePt t="607541" x="5448300" y="4686300"/>
          <p14:tracePt t="607557" x="5518150" y="4762500"/>
          <p14:tracePt t="607563" x="5543550" y="4800600"/>
          <p14:tracePt t="607574" x="5556250" y="4819650"/>
          <p14:tracePt t="607591" x="5588000" y="4870450"/>
          <p14:tracePt t="607608" x="5607050" y="4902200"/>
          <p14:tracePt t="607624" x="5613400" y="4908550"/>
          <p14:tracePt t="607641" x="5638800" y="4914900"/>
          <p14:tracePt t="607657" x="5727700" y="4927600"/>
          <p14:tracePt t="607675" x="5816600" y="4946650"/>
          <p14:tracePt t="607691" x="5880100" y="4959350"/>
          <p14:tracePt t="607707" x="5905500" y="4959350"/>
          <p14:tracePt t="607726" x="5911850" y="4959350"/>
          <p14:tracePt t="607747" x="5911850" y="4953000"/>
          <p14:tracePt t="607763" x="5911850" y="4946650"/>
          <p14:tracePt t="607799" x="5911850" y="4940300"/>
          <p14:tracePt t="607931" x="5905500" y="4940300"/>
          <p14:tracePt t="607940" x="5905500" y="4946650"/>
          <p14:tracePt t="608045" x="5892800" y="4946650"/>
          <p14:tracePt t="608051" x="5886450" y="4946650"/>
          <p14:tracePt t="608060" x="5880100" y="4940300"/>
          <p14:tracePt t="608075" x="5873750" y="4940300"/>
          <p14:tracePt t="608091" x="5861050" y="4940300"/>
          <p14:tracePt t="608108" x="5842000" y="4933950"/>
          <p14:tracePt t="608124" x="5835650" y="4933950"/>
          <p14:tracePt t="608158" x="5829300" y="4933950"/>
          <p14:tracePt t="608181" x="5822950" y="4933950"/>
          <p14:tracePt t="608399" x="5816600" y="4933950"/>
          <p14:tracePt t="608407" x="5816600" y="4940300"/>
          <p14:tracePt t="608425" x="5803900" y="4953000"/>
          <p14:tracePt t="608442" x="5797550" y="4959350"/>
          <p14:tracePt t="608458" x="5797550" y="4972050"/>
          <p14:tracePt t="608475" x="5791200" y="4978400"/>
          <p14:tracePt t="608492" x="5784850" y="4984750"/>
          <p14:tracePt t="608508" x="5778500" y="4991100"/>
          <p14:tracePt t="608738" x="5772150" y="5003800"/>
          <p14:tracePt t="608746" x="5765800" y="5003800"/>
          <p14:tracePt t="608758" x="5759450" y="5010150"/>
          <p14:tracePt t="608776" x="5721350" y="5029200"/>
          <p14:tracePt t="608793" x="5695950" y="5035550"/>
          <p14:tracePt t="608808" x="5683250" y="5041900"/>
          <p14:tracePt t="608809" x="5676900" y="5041900"/>
          <p14:tracePt t="608825" x="5657850" y="5041900"/>
          <p14:tracePt t="608842" x="5632450" y="5041900"/>
          <p14:tracePt t="608859" x="5588000" y="5048250"/>
          <p14:tracePt t="608876" x="5543550" y="5048250"/>
          <p14:tracePt t="608892" x="5511800" y="5054600"/>
          <p14:tracePt t="608908" x="5492750" y="5060950"/>
          <p14:tracePt t="608926" x="5480050" y="5060950"/>
          <p14:tracePt t="608982" x="5473700" y="5060950"/>
          <p14:tracePt t="609058" x="5461000" y="5060950"/>
          <p14:tracePt t="609075" x="5435600" y="5067300"/>
          <p14:tracePt t="609092" x="5410200" y="5073650"/>
          <p14:tracePt t="609109" x="5391150" y="5086350"/>
          <p14:tracePt t="609127" x="5378450" y="5092700"/>
          <p14:tracePt t="609359" x="5372100" y="5092700"/>
          <p14:tracePt t="609364" x="5359400" y="5092700"/>
          <p14:tracePt t="609376" x="5334000" y="5092700"/>
          <p14:tracePt t="609393" x="5270500" y="5086350"/>
          <p14:tracePt t="609409" x="5251450" y="5086350"/>
          <p14:tracePt t="609426" x="5238750" y="5086350"/>
          <p14:tracePt t="609444" x="5194300" y="5092700"/>
          <p14:tracePt t="609460" x="5168900" y="5111750"/>
          <p14:tracePt t="609476" x="5156200" y="5124450"/>
          <p14:tracePt t="609492" x="5137150" y="5143500"/>
          <p14:tracePt t="609509" x="5124450" y="5162550"/>
          <p14:tracePt t="609526" x="5111750" y="5175250"/>
          <p14:tracePt t="609623" x="5118100" y="5168900"/>
          <p14:tracePt t="609642" x="5130800" y="5156200"/>
          <p14:tracePt t="653014" x="5124450" y="5156200"/>
          <p14:tracePt t="653165" x="5118100" y="5156200"/>
          <p14:tracePt t="653174" x="5099050" y="5156200"/>
          <p14:tracePt t="653196" x="4991100" y="5181600"/>
          <p14:tracePt t="653214" x="4794250" y="5219700"/>
          <p14:tracePt t="653229" x="4737100" y="5232400"/>
          <p14:tracePt t="653246" x="4667250" y="5276850"/>
          <p14:tracePt t="653262" x="4635500" y="5314950"/>
          <p14:tracePt t="653279" x="4603750" y="5346700"/>
          <p14:tracePt t="653295" x="4540250" y="5403850"/>
          <p14:tracePt t="653312" x="4425950" y="5505450"/>
          <p14:tracePt t="653329" x="4298950" y="5607050"/>
          <p14:tracePt t="653345" x="4133850" y="5746750"/>
          <p14:tracePt t="653362" x="4025900" y="5848350"/>
          <p14:tracePt t="653379" x="3956050" y="5924550"/>
          <p14:tracePt t="653395" x="3917950" y="5962650"/>
          <p14:tracePt t="653412" x="3860800" y="6007100"/>
          <p14:tracePt t="653429" x="3803650" y="6038850"/>
          <p14:tracePt t="653447" x="3663950" y="6089650"/>
          <p14:tracePt t="653463" x="3606800" y="6096000"/>
          <p14:tracePt t="653479" x="3581400" y="6096000"/>
          <p14:tracePt t="653496" x="3568700" y="6096000"/>
          <p14:tracePt t="653513" x="3556000" y="6083300"/>
          <p14:tracePt t="653530" x="3511550" y="6057900"/>
          <p14:tracePt t="653546" x="3454400" y="6019800"/>
          <p14:tracePt t="653562" x="3371850" y="5962650"/>
          <p14:tracePt t="653579" x="3302000" y="5905500"/>
          <p14:tracePt t="653596" x="3206750" y="5835650"/>
          <p14:tracePt t="653612" x="3105150" y="5772150"/>
          <p14:tracePt t="653629" x="2997200" y="5740400"/>
          <p14:tracePt t="653647" x="2927350" y="5727700"/>
          <p14:tracePt t="653662" x="2876550" y="5727700"/>
          <p14:tracePt t="653679" x="2844800" y="5734050"/>
          <p14:tracePt t="653697" x="2717800" y="5765800"/>
          <p14:tracePt t="653714" x="2590800" y="5791200"/>
          <p14:tracePt t="653730" x="2476500" y="5803900"/>
          <p14:tracePt t="653746" x="2349500" y="5810250"/>
          <p14:tracePt t="653764" x="2203450" y="5822950"/>
          <p14:tracePt t="653779" x="2032000" y="5835650"/>
          <p14:tracePt t="653798" x="1924050" y="5835650"/>
          <p14:tracePt t="653813" x="1911350" y="5835650"/>
          <p14:tracePt t="653847" x="1905000" y="5829300"/>
          <p14:tracePt t="653863" x="1847850" y="5803900"/>
          <p14:tracePt t="653879" x="1739900" y="5772150"/>
          <p14:tracePt t="653896" x="1593850" y="5727700"/>
          <p14:tracePt t="653913" x="1447800" y="5664200"/>
          <p14:tracePt t="653930" x="1365250" y="5607050"/>
          <p14:tracePt t="653946" x="1333500" y="5556250"/>
          <p14:tracePt t="653963" x="1327150" y="5473700"/>
          <p14:tracePt t="653979" x="1339850" y="5429250"/>
          <p14:tracePt t="653997" x="1352550" y="5403850"/>
          <p14:tracePt t="654013" x="1352550" y="5397500"/>
          <p14:tracePt t="654029" x="1333500" y="5391150"/>
          <p14:tracePt t="654047" x="1320800" y="5384800"/>
          <p14:tracePt t="654064" x="1314450" y="5384800"/>
          <p14:tracePt t="654093" x="1314450" y="5378450"/>
          <p14:tracePt t="654100" x="1314450" y="5372100"/>
          <p14:tracePt t="654113" x="1314450" y="5365750"/>
          <p14:tracePt t="654131" x="1308100" y="5334000"/>
          <p14:tracePt t="654149" x="1301750" y="5327650"/>
          <p14:tracePt t="654163" x="1295400" y="5321300"/>
          <p14:tracePt t="654165" x="1289050" y="5321300"/>
          <p14:tracePt t="654269" x="1295400" y="5321300"/>
          <p14:tracePt t="654277" x="1301750" y="5321300"/>
          <p14:tracePt t="654296" x="1327150" y="5314950"/>
          <p14:tracePt t="654313" x="1384300" y="5308600"/>
          <p14:tracePt t="654330" x="1492250" y="5308600"/>
          <p14:tracePt t="654346" x="1644650" y="5327650"/>
          <p14:tracePt t="654363" x="1790700" y="5353050"/>
          <p14:tracePt t="654381" x="1930400" y="5365750"/>
          <p14:tracePt t="654396" x="1955800" y="5365750"/>
          <p14:tracePt t="654413" x="1993900" y="5359400"/>
          <p14:tracePt t="654414" x="2019300" y="5353050"/>
          <p14:tracePt t="654431" x="2063750" y="5334000"/>
          <p14:tracePt t="654447" x="2101850" y="5314950"/>
          <p14:tracePt t="654463" x="2133600" y="5302250"/>
          <p14:tracePt t="654481" x="2146300" y="5289550"/>
          <p14:tracePt t="654513" x="2146300" y="5283200"/>
          <p14:tracePt t="654532" x="2127250" y="5276850"/>
          <p14:tracePt t="654546" x="2101850" y="5264150"/>
          <p14:tracePt t="654563" x="2076450" y="5257800"/>
          <p14:tracePt t="654580" x="2051050" y="5245100"/>
          <p14:tracePt t="654597" x="2012950" y="5226050"/>
          <p14:tracePt t="654613" x="1943100" y="5200650"/>
          <p14:tracePt t="654631" x="1778000" y="5149850"/>
          <p14:tracePt t="654647" x="1606550" y="5118100"/>
          <p14:tracePt t="654664" x="1435100" y="5073650"/>
          <p14:tracePt t="654681" x="1295400" y="5041900"/>
          <p14:tracePt t="654697" x="1212850" y="5016500"/>
          <p14:tracePt t="654713" x="1181100" y="4997450"/>
          <p14:tracePt t="654730" x="1168400" y="4997450"/>
          <p14:tracePt t="654747" x="1155700" y="4991100"/>
          <p14:tracePt t="654763" x="1143000" y="4991100"/>
          <p14:tracePt t="654780" x="1123950" y="4997450"/>
          <p14:tracePt t="654797" x="1104900" y="5010150"/>
          <p14:tracePt t="654813" x="1092200" y="5029200"/>
          <p14:tracePt t="654830" x="1079500" y="5041900"/>
          <p14:tracePt t="654848" x="1060450" y="5080000"/>
          <p14:tracePt t="654864" x="1028700" y="5124450"/>
          <p14:tracePt t="654880" x="1009650" y="5149850"/>
          <p14:tracePt t="654897" x="895350" y="5238750"/>
          <p14:tracePt t="654913" x="819150" y="5270500"/>
          <p14:tracePt t="654931" x="768350" y="5295900"/>
          <p14:tracePt t="654947" x="762000" y="5302250"/>
          <p14:tracePt t="654985" x="768350" y="5302250"/>
          <p14:tracePt t="654998" x="774700" y="5302250"/>
          <p14:tracePt t="655014" x="838200" y="5308600"/>
          <p14:tracePt t="655032" x="889000" y="5321300"/>
          <p14:tracePt t="655049" x="939800" y="5340350"/>
          <p14:tracePt t="655064" x="1047750" y="5365750"/>
          <p14:tracePt t="655080" x="1206500" y="5384800"/>
          <p14:tracePt t="655097" x="1447800" y="5384800"/>
          <p14:tracePt t="655114" x="1670050" y="5384800"/>
          <p14:tracePt t="655131" x="1911350" y="5384800"/>
          <p14:tracePt t="655147" x="2114550" y="5384800"/>
          <p14:tracePt t="655164" x="2260600" y="5378450"/>
          <p14:tracePt t="655183" x="2400300" y="5372100"/>
          <p14:tracePt t="655199" x="2444750" y="5372100"/>
          <p14:tracePt t="655215" x="2482850" y="5372100"/>
          <p14:tracePt t="655230" x="2514600" y="5378450"/>
          <p14:tracePt t="655248" x="2540000" y="5378450"/>
          <p14:tracePt t="655249" x="2565400" y="5378450"/>
          <p14:tracePt t="655264" x="2622550" y="5372100"/>
          <p14:tracePt t="655280" x="2673350" y="5365750"/>
          <p14:tracePt t="655297" x="2749550" y="5359400"/>
          <p14:tracePt t="655314" x="2806700" y="5359400"/>
          <p14:tracePt t="655333" x="2870200" y="5353050"/>
          <p14:tracePt t="655347" x="2908300" y="5346700"/>
          <p14:tracePt t="655364" x="2946400" y="5346700"/>
          <p14:tracePt t="655381" x="2952750" y="5346700"/>
          <p14:tracePt t="655399" x="2946400" y="5365750"/>
          <p14:tracePt t="655414" x="2921000" y="5416550"/>
          <p14:tracePt t="655431" x="2895600" y="5473700"/>
          <p14:tracePt t="655447" x="2889250" y="5518150"/>
          <p14:tracePt t="655449" x="2882900" y="5549900"/>
          <p14:tracePt t="655464" x="2863850" y="5594350"/>
          <p14:tracePt t="655480" x="2851150" y="5607050"/>
          <p14:tracePt t="655514" x="2851150" y="5600700"/>
          <p14:tracePt t="655533" x="2851150" y="5568950"/>
          <p14:tracePt t="655547" x="2851150" y="5549900"/>
          <p14:tracePt t="655564" x="2844800" y="5543550"/>
          <p14:tracePt t="655581" x="2832100" y="5543550"/>
          <p14:tracePt t="655597" x="2819400" y="5537200"/>
          <p14:tracePt t="655614" x="2781300" y="5537200"/>
          <p14:tracePt t="655631" x="2749550" y="5537200"/>
          <p14:tracePt t="655648" x="2724150" y="5537200"/>
          <p14:tracePt t="655664" x="2705100" y="5537200"/>
          <p14:tracePt t="655681" x="2673350" y="5524500"/>
          <p14:tracePt t="655698" x="2654300" y="5511800"/>
          <p14:tracePt t="655716" x="2622550" y="5473700"/>
          <p14:tracePt t="655731" x="2584450" y="5448300"/>
          <p14:tracePt t="655748" x="2540000" y="5422900"/>
          <p14:tracePt t="655766" x="2495550" y="5410200"/>
          <p14:tracePt t="655781" x="2432050" y="5397500"/>
          <p14:tracePt t="655800" x="2387600" y="5397500"/>
          <p14:tracePt t="655814" x="2343150" y="5384800"/>
          <p14:tracePt t="655831" x="2305050" y="5378450"/>
          <p14:tracePt t="655847" x="2279650" y="5365750"/>
          <p14:tracePt t="655865" x="2241550" y="5353050"/>
          <p14:tracePt t="655881" x="2171700" y="5327650"/>
          <p14:tracePt t="655897" x="2082800" y="5289550"/>
          <p14:tracePt t="655916" x="1981200" y="5238750"/>
          <p14:tracePt t="655931" x="1968500" y="5226050"/>
          <p14:tracePt t="655948" x="1936750" y="5213350"/>
          <p14:tracePt t="655964" x="1905000" y="5200650"/>
          <p14:tracePt t="655981" x="1873250" y="5207000"/>
          <p14:tracePt t="655998" x="1828800" y="5238750"/>
          <p14:tracePt t="656014" x="1784350" y="5270500"/>
          <p14:tracePt t="656031" x="1765300" y="5295900"/>
          <p14:tracePt t="656048" x="1758950" y="5302250"/>
          <p14:tracePt t="656064" x="1758950" y="5308600"/>
          <p14:tracePt t="656081" x="1758950" y="5314950"/>
          <p14:tracePt t="656098" x="1790700" y="5334000"/>
          <p14:tracePt t="656114" x="1841500" y="5365750"/>
          <p14:tracePt t="656132" x="1905000" y="5397500"/>
          <p14:tracePt t="656148" x="1968500" y="5429250"/>
          <p14:tracePt t="656165" x="2019300" y="5448300"/>
          <p14:tracePt t="656181" x="2070100" y="5473700"/>
          <p14:tracePt t="656199" x="2171700" y="5486400"/>
          <p14:tracePt t="656216" x="2241550" y="5486400"/>
          <p14:tracePt t="656231" x="2317750" y="5486400"/>
          <p14:tracePt t="656248" x="2393950" y="5467350"/>
          <p14:tracePt t="656265" x="2438400" y="5454650"/>
          <p14:tracePt t="656281" x="2482850" y="5435600"/>
          <p14:tracePt t="656298" x="2514600" y="5416550"/>
          <p14:tracePt t="656315" x="2533650" y="5403850"/>
          <p14:tracePt t="656332" x="2546350" y="5391150"/>
          <p14:tracePt t="656348" x="2546350" y="5378450"/>
          <p14:tracePt t="656365" x="2552700" y="5372100"/>
          <p14:tracePt t="656382" x="2552700" y="5365750"/>
          <p14:tracePt t="656398" x="2552700" y="5359400"/>
          <p14:tracePt t="656469" x="2559050" y="5359400"/>
          <p14:tracePt t="656481" x="2559050" y="5353050"/>
          <p14:tracePt t="656498" x="2571750" y="5346700"/>
          <p14:tracePt t="656517" x="2590800" y="5321300"/>
          <p14:tracePt t="656532" x="2590800" y="5314950"/>
          <p14:tracePt t="656548" x="2609850" y="5289550"/>
          <p14:tracePt t="656565" x="2609850" y="5270500"/>
          <p14:tracePt t="656582" x="2603500" y="5232400"/>
          <p14:tracePt t="656599" x="2590800" y="5200650"/>
          <p14:tracePt t="656615" x="2565400" y="5162550"/>
          <p14:tracePt t="656632" x="2552700" y="5143500"/>
          <p14:tracePt t="656648" x="2533650" y="5130800"/>
          <p14:tracePt t="656665" x="2508250" y="5105400"/>
          <p14:tracePt t="656682" x="2482850" y="5086350"/>
          <p14:tracePt t="656698" x="2457450" y="5073650"/>
          <p14:tracePt t="656715" x="2425700" y="5067300"/>
          <p14:tracePt t="656732" x="2374900" y="5060950"/>
          <p14:tracePt t="656748" x="2336800" y="5054600"/>
          <p14:tracePt t="656765" x="2298700" y="5054600"/>
          <p14:tracePt t="656784" x="2254250" y="5054600"/>
          <p14:tracePt t="656798" x="2203450" y="5054600"/>
          <p14:tracePt t="656815" x="2159000" y="5054600"/>
          <p14:tracePt t="656832" x="2114550" y="5054600"/>
          <p14:tracePt t="656849" x="2082800" y="5060950"/>
          <p14:tracePt t="656865" x="2025650" y="5086350"/>
          <p14:tracePt t="656882" x="1962150" y="5105400"/>
          <p14:tracePt t="656898" x="1930400" y="5118100"/>
          <p14:tracePt t="656915" x="1892300" y="5143500"/>
          <p14:tracePt t="656934" x="1885950" y="5187950"/>
          <p14:tracePt t="656948" x="1885950" y="5219700"/>
          <p14:tracePt t="656965" x="1911350" y="5264150"/>
          <p14:tracePt t="656982" x="1968500" y="5321300"/>
          <p14:tracePt t="656999" x="2044700" y="5365750"/>
          <p14:tracePt t="657015" x="2152650" y="5403850"/>
          <p14:tracePt t="657032" x="2298700" y="5429250"/>
          <p14:tracePt t="657033" x="2387600" y="5441950"/>
          <p14:tracePt t="657050" x="2533650" y="5448300"/>
          <p14:tracePt t="657066" x="2692400" y="5448300"/>
          <p14:tracePt t="657082" x="2819400" y="5429250"/>
          <p14:tracePt t="657099" x="2882900" y="5384800"/>
          <p14:tracePt t="657116" x="2914650" y="5334000"/>
          <p14:tracePt t="657134" x="2927350" y="5314950"/>
          <p14:tracePt t="657149" x="2927350" y="5302250"/>
          <p14:tracePt t="657199" x="2914650" y="5295900"/>
          <p14:tracePt t="657215" x="2895600" y="5289550"/>
          <p14:tracePt t="657232" x="2882900" y="5283200"/>
          <p14:tracePt t="657249" x="2870200" y="5283200"/>
          <p14:tracePt t="657265" x="2882900" y="5283200"/>
          <p14:tracePt t="657282" x="2946400" y="5295900"/>
          <p14:tracePt t="657299" x="2997200" y="5295900"/>
          <p14:tracePt t="657316" x="3022600" y="5302250"/>
          <p14:tracePt t="657333" x="3054350" y="5308600"/>
          <p14:tracePt t="657349" x="3086100" y="5314950"/>
          <p14:tracePt t="657366" x="3149600" y="5327650"/>
          <p14:tracePt t="657382" x="3181350" y="5327650"/>
          <p14:tracePt t="657400" x="3213100" y="5334000"/>
          <p14:tracePt t="657416" x="3238500" y="5346700"/>
          <p14:tracePt t="657432" x="3302000" y="5365750"/>
          <p14:tracePt t="657449" x="3378200" y="5384800"/>
          <p14:tracePt t="657466" x="3441700" y="5397500"/>
          <p14:tracePt t="657482" x="3505200" y="5410200"/>
          <p14:tracePt t="657499" x="3530600" y="5410200"/>
          <p14:tracePt t="657516" x="3536950" y="5410200"/>
          <p14:tracePt t="657533" x="3543300" y="5410200"/>
          <p14:tracePt t="657549" x="3556000" y="5410200"/>
          <p14:tracePt t="657566" x="3581400" y="5397500"/>
          <p14:tracePt t="657583" x="3625850" y="5384800"/>
          <p14:tracePt t="657599" x="3663950" y="5365750"/>
          <p14:tracePt t="657616" x="3740150" y="5340350"/>
          <p14:tracePt t="657632" x="3784600" y="5321300"/>
          <p14:tracePt t="657650" x="3810000" y="5314950"/>
          <p14:tracePt t="657666" x="3829050" y="5302250"/>
          <p14:tracePt t="657682" x="3835400" y="5295900"/>
          <p14:tracePt t="658464" x="3835400" y="5302250"/>
          <p14:tracePt t="658488" x="3835400" y="5308600"/>
          <p14:tracePt t="658505" x="3829050" y="5308600"/>
          <p14:tracePt t="658607" x="3835400" y="5308600"/>
          <p14:tracePt t="658615" x="3854450" y="5308600"/>
          <p14:tracePt t="658633" x="3911600" y="5314950"/>
          <p14:tracePt t="658650" x="4000500" y="5334000"/>
          <p14:tracePt t="658668" x="4064000" y="5334000"/>
          <p14:tracePt t="658683" x="4102100" y="5340350"/>
          <p14:tracePt t="658700" x="4108450" y="5340350"/>
          <p14:tracePt t="658750" x="4114800" y="5346700"/>
          <p14:tracePt t="658767" x="4140200" y="5359400"/>
          <p14:tracePt t="658786" x="4191000" y="5372100"/>
          <p14:tracePt t="658800" x="4235450" y="5384800"/>
          <p14:tracePt t="658817" x="4292600" y="5391150"/>
          <p14:tracePt t="658833" x="4349750" y="5397500"/>
          <p14:tracePt t="658851" x="4432300" y="5403850"/>
          <p14:tracePt t="658867" x="4489450" y="5410200"/>
          <p14:tracePt t="658884" x="4572000" y="5422900"/>
          <p14:tracePt t="658900" x="4603750" y="5429250"/>
          <p14:tracePt t="658901" x="4641850" y="5429250"/>
          <p14:tracePt t="658918" x="4699000" y="5435600"/>
          <p14:tracePt t="658933" x="4737100" y="5435600"/>
          <p14:tracePt t="658952" x="4768850" y="5435600"/>
          <p14:tracePt t="658969" x="4781550" y="5435600"/>
          <p14:tracePt t="658986" x="4787900" y="5435600"/>
          <p14:tracePt t="659001" x="4794250" y="5435600"/>
          <p14:tracePt t="659150" x="4781550" y="5435600"/>
          <p14:tracePt t="659157" x="4775200" y="5441950"/>
          <p14:tracePt t="659167" x="4756150" y="5448300"/>
          <p14:tracePt t="659184" x="4711700" y="5461000"/>
          <p14:tracePt t="659201" x="4667250" y="5480050"/>
          <p14:tracePt t="659217" x="4622800" y="5486400"/>
          <p14:tracePt t="659234" x="4591050" y="5492750"/>
          <p14:tracePt t="659251" x="4578350" y="5492750"/>
          <p14:tracePt t="659377" x="4597400" y="5492750"/>
          <p14:tracePt t="659387" x="4610100" y="5492750"/>
          <p14:tracePt t="659401" x="4699000" y="5492750"/>
          <p14:tracePt t="659418" x="4857750" y="5492750"/>
          <p14:tracePt t="659435" x="5048250" y="5511800"/>
          <p14:tracePt t="659451" x="5226050" y="5530850"/>
          <p14:tracePt t="659468" x="5353050" y="5530850"/>
          <p14:tracePt t="659484" x="5435600" y="5530850"/>
          <p14:tracePt t="659501" x="5467350" y="5524500"/>
          <p14:tracePt t="660370" x="5467350" y="5530850"/>
          <p14:tracePt t="660377" x="5467350" y="5537200"/>
          <p14:tracePt t="660385" x="5461000" y="5537200"/>
          <p14:tracePt t="660401" x="5454650" y="5543550"/>
          <p14:tracePt t="660418" x="5435600" y="5543550"/>
          <p14:tracePt t="660435" x="5391150" y="5530850"/>
          <p14:tracePt t="660452" x="5334000" y="5486400"/>
          <p14:tracePt t="660469" x="5270500" y="5435600"/>
          <p14:tracePt t="660485" x="5181600" y="5353050"/>
          <p14:tracePt t="660501" x="5118100" y="5289550"/>
          <p14:tracePt t="660520" x="5073650" y="5245100"/>
          <p14:tracePt t="660537" x="5060950" y="5226050"/>
          <p14:tracePt t="660627" x="5060950" y="5238750"/>
          <p14:tracePt t="660633" x="5073650" y="5251450"/>
          <p14:tracePt t="660652" x="5137150" y="5327650"/>
          <p14:tracePt t="660668" x="5226050" y="5384800"/>
          <p14:tracePt t="660685" x="5302250" y="5416550"/>
          <p14:tracePt t="660702" x="5410200" y="5454650"/>
          <p14:tracePt t="660719" x="5492750" y="5473700"/>
          <p14:tracePt t="660735" x="5588000" y="5486400"/>
          <p14:tracePt t="660752" x="5651500" y="5486400"/>
          <p14:tracePt t="660768" x="5708650" y="5480050"/>
          <p14:tracePt t="660786" x="5772150" y="5448300"/>
          <p14:tracePt t="660802" x="5835650" y="5391150"/>
          <p14:tracePt t="660820" x="5861050" y="5353050"/>
          <p14:tracePt t="660835" x="5873750" y="5308600"/>
          <p14:tracePt t="660852" x="5873750" y="5276850"/>
          <p14:tracePt t="660868" x="5854700" y="5232400"/>
          <p14:tracePt t="660885" x="5829300" y="5200650"/>
          <p14:tracePt t="660902" x="5784850" y="5175250"/>
          <p14:tracePt t="660920" x="5740400" y="5156200"/>
          <p14:tracePt t="660936" x="5683250" y="5130800"/>
          <p14:tracePt t="660952" x="5619750" y="5111750"/>
          <p14:tracePt t="660968" x="5556250" y="5092700"/>
          <p14:tracePt t="660985" x="5486400" y="5073650"/>
          <p14:tracePt t="661002" x="5384800" y="5060950"/>
          <p14:tracePt t="661019" x="5270500" y="5048250"/>
          <p14:tracePt t="661037" x="5111750" y="5041900"/>
          <p14:tracePt t="661055" x="5022850" y="5041900"/>
          <p14:tracePt t="661071" x="4940300" y="5054600"/>
          <p14:tracePt t="661085" x="4895850" y="5080000"/>
          <p14:tracePt t="661102" x="4864100" y="5105400"/>
          <p14:tracePt t="661119" x="4845050" y="5137150"/>
          <p14:tracePt t="661135" x="4826000" y="5175250"/>
          <p14:tracePt t="661152" x="4813300" y="5219700"/>
          <p14:tracePt t="661169" x="4813300" y="5257800"/>
          <p14:tracePt t="661186" x="4813300" y="5302250"/>
          <p14:tracePt t="661202" x="4845050" y="5334000"/>
          <p14:tracePt t="661219" x="4895850" y="5365750"/>
          <p14:tracePt t="661236" x="4946650" y="5384800"/>
          <p14:tracePt t="661253" x="5054600" y="5416550"/>
          <p14:tracePt t="661269" x="5130800" y="5429250"/>
          <p14:tracePt t="661286" x="5200650" y="5441950"/>
          <p14:tracePt t="661287" x="5219700" y="5448300"/>
          <p14:tracePt t="661302" x="5264150" y="5454650"/>
          <p14:tracePt t="661319" x="5289550" y="5454650"/>
          <p14:tracePt t="661590" x="5302250" y="5454650"/>
          <p14:tracePt t="661603" x="5308600" y="5454650"/>
          <p14:tracePt t="661621" x="5391150" y="5429250"/>
          <p14:tracePt t="661637" x="5416550" y="5410200"/>
          <p14:tracePt t="661653" x="5429250" y="5397500"/>
          <p14:tracePt t="661669" x="5473700" y="5384800"/>
          <p14:tracePt t="661686" x="5562600" y="5378450"/>
          <p14:tracePt t="661703" x="5670550" y="5378450"/>
          <p14:tracePt t="661719" x="5797550" y="5397500"/>
          <p14:tracePt t="661738" x="5899150" y="5416550"/>
          <p14:tracePt t="661753" x="5975350" y="5422900"/>
          <p14:tracePt t="661769" x="6019800" y="5422900"/>
          <p14:tracePt t="661786" x="6026150" y="5422900"/>
          <p14:tracePt t="661843" x="6026150" y="5429250"/>
          <p14:tracePt t="661852" x="6032500" y="5429250"/>
          <p14:tracePt t="661869" x="6038850" y="5441950"/>
          <p14:tracePt t="661888" x="6038850" y="5461000"/>
          <p14:tracePt t="661903" x="5911850" y="5499100"/>
          <p14:tracePt t="661920" x="5708650" y="5518150"/>
          <p14:tracePt t="661936" x="5416550" y="5518150"/>
          <p14:tracePt t="661953" x="5149850" y="5518150"/>
          <p14:tracePt t="661971" x="4914900" y="5530850"/>
          <p14:tracePt t="661987" x="4857750" y="5530850"/>
          <p14:tracePt t="662003" x="4845050" y="5530850"/>
          <p14:tracePt t="662036" x="4832350" y="5530850"/>
          <p14:tracePt t="662053" x="4813300" y="5530850"/>
          <p14:tracePt t="662069" x="4787900" y="5530850"/>
          <p14:tracePt t="662086" x="4768850" y="5537200"/>
          <p14:tracePt t="662103" x="4762500" y="5543550"/>
          <p14:tracePt t="662137" x="4756150" y="5549900"/>
          <p14:tracePt t="662153" x="4749800" y="5549900"/>
          <p14:tracePt t="662326" x="4762500" y="5549900"/>
          <p14:tracePt t="662337" x="4787900" y="5556250"/>
          <p14:tracePt t="662354" x="4889500" y="5581650"/>
          <p14:tracePt t="662371" x="5041900" y="5607050"/>
          <p14:tracePt t="662387" x="5200650" y="5619750"/>
          <p14:tracePt t="662404" x="5321300" y="5619750"/>
          <p14:tracePt t="662420" x="5410200" y="5619750"/>
          <p14:tracePt t="662436" x="5467350" y="5607050"/>
          <p14:tracePt t="662454" x="5486400" y="5594350"/>
          <p14:tracePt t="662470" x="5492750" y="5594350"/>
          <p14:tracePt t="662642" x="5492750" y="5588000"/>
          <p14:tracePt t="662649" x="5499100" y="5581650"/>
          <p14:tracePt t="662670" x="5524500" y="5549900"/>
          <p14:tracePt t="662688" x="5549900" y="5518150"/>
          <p14:tracePt t="662690" x="5556250" y="5499100"/>
          <p14:tracePt t="662705" x="5568950" y="5467350"/>
          <p14:tracePt t="662721" x="5575300" y="5448300"/>
          <p14:tracePt t="662737" x="5575300" y="5441950"/>
          <p14:tracePt t="662738" x="5575300" y="5435600"/>
          <p14:tracePt t="662753" x="5581650" y="5429250"/>
          <p14:tracePt t="662935" x="5581650" y="5422900"/>
          <p14:tracePt t="662941" x="5581650" y="5416550"/>
          <p14:tracePt t="662954" x="5594350" y="5410200"/>
          <p14:tracePt t="662971" x="5619750" y="5403850"/>
          <p14:tracePt t="662987" x="5657850" y="5403850"/>
          <p14:tracePt t="663005" x="5689600" y="5403850"/>
          <p14:tracePt t="663021" x="5708650" y="5410200"/>
          <p14:tracePt t="663023" x="5721350" y="5410200"/>
          <p14:tracePt t="663038" x="5727700" y="5416550"/>
          <p14:tracePt t="663039" x="5734050" y="5416550"/>
          <p14:tracePt t="663055" x="5753100" y="5422900"/>
          <p14:tracePt t="663070" x="5765800" y="5422900"/>
          <p14:tracePt t="663087" x="5772150" y="5429250"/>
          <p14:tracePt t="663229" x="5772150" y="5435600"/>
          <p14:tracePt t="663265" x="5772150" y="5441950"/>
          <p14:tracePt t="663273" x="5765800" y="5441950"/>
          <p14:tracePt t="663287" x="5759450" y="5441950"/>
          <p14:tracePt t="663305" x="5746750" y="5454650"/>
          <p14:tracePt t="663322" x="5734050" y="5454650"/>
          <p14:tracePt t="663337" x="5727700" y="5454650"/>
          <p14:tracePt t="663484" x="5721350" y="5454650"/>
          <p14:tracePt t="663568" x="5715000" y="5454650"/>
          <p14:tracePt t="663605" x="5708650" y="5461000"/>
          <p14:tracePt t="663641" x="5702300" y="5461000"/>
          <p14:tracePt t="663655" x="5689600" y="5467350"/>
          <p14:tracePt t="663671" x="5670550" y="5473700"/>
          <p14:tracePt t="663688" x="5651500" y="5480050"/>
          <p14:tracePt t="663704" x="5632450" y="5486400"/>
          <p14:tracePt t="663721" x="5619750" y="5492750"/>
          <p14:tracePt t="663738" x="5607050" y="5492750"/>
          <p14:tracePt t="663754" x="5600700" y="5492750"/>
          <p14:tracePt t="663787" x="5594350" y="5492750"/>
          <p14:tracePt t="663805" x="5581650" y="5492750"/>
          <p14:tracePt t="663821" x="5543550" y="5492750"/>
          <p14:tracePt t="663838" x="5499100" y="5492750"/>
          <p14:tracePt t="663855" x="5473700" y="5499100"/>
          <p14:tracePt t="663871" x="5454650" y="5499100"/>
          <p14:tracePt t="663873" x="5448300" y="5499100"/>
          <p14:tracePt t="663888" x="5435600" y="5499100"/>
          <p14:tracePt t="663906" x="5416550" y="5499100"/>
          <p14:tracePt t="663922" x="5403850" y="5499100"/>
          <p14:tracePt t="663938" x="5384800" y="5499100"/>
          <p14:tracePt t="663954" x="5327650" y="5511800"/>
          <p14:tracePt t="663971" x="5213350" y="5543550"/>
          <p14:tracePt t="663988" x="5086350" y="5581650"/>
          <p14:tracePt t="664004" x="4972050" y="5613400"/>
          <p14:tracePt t="664022" x="4902200" y="5632450"/>
          <p14:tracePt t="664039" x="4838700" y="5651500"/>
          <p14:tracePt t="664055" x="4787900" y="5657850"/>
          <p14:tracePt t="664071" x="4749800" y="5664200"/>
          <p14:tracePt t="664089" x="4699000" y="5670550"/>
          <p14:tracePt t="664104" x="4692650" y="5670550"/>
          <p14:tracePt t="664121" x="4660900" y="5676900"/>
          <p14:tracePt t="664139" x="4635500" y="5689600"/>
          <p14:tracePt t="664154" x="4629150" y="5702300"/>
          <p14:tracePt t="664171" x="4635500" y="5708650"/>
          <p14:tracePt t="664188" x="4641850" y="5708650"/>
          <p14:tracePt t="664301" x="4648200" y="5708650"/>
          <p14:tracePt t="664339" x="4667250" y="5708650"/>
          <p14:tracePt t="664355" x="4686300" y="5708650"/>
          <p14:tracePt t="664372" x="4699000" y="5702300"/>
          <p14:tracePt t="664389" x="4705350" y="5702300"/>
          <p14:tracePt t="664422" x="4711700" y="5702300"/>
          <p14:tracePt t="664556" x="4718050" y="5702300"/>
          <p14:tracePt t="664563" x="4724400" y="5695950"/>
          <p14:tracePt t="664571" x="4730750" y="5689600"/>
          <p14:tracePt t="664588" x="4743450" y="5676900"/>
          <p14:tracePt t="664605" x="4756150" y="5664200"/>
          <p14:tracePt t="664622" x="4762500" y="5651500"/>
          <p14:tracePt t="664638" x="4768850" y="5651500"/>
          <p14:tracePt t="664695" x="4781550" y="5651500"/>
          <p14:tracePt t="664703" x="4781550" y="5657850"/>
          <p14:tracePt t="664724" x="4794250" y="5664200"/>
          <p14:tracePt t="664738" x="4800600" y="5676900"/>
          <p14:tracePt t="664755" x="4806950" y="5676900"/>
          <p14:tracePt t="664788" x="4806950" y="5683250"/>
          <p14:tracePt t="664845" x="4813300" y="5683250"/>
          <p14:tracePt t="664851" x="4819650" y="5683250"/>
          <p14:tracePt t="664860" x="4826000" y="5683250"/>
          <p14:tracePt t="664872" x="4832350" y="5683250"/>
          <p14:tracePt t="664889" x="4851400" y="5689600"/>
          <p14:tracePt t="664905" x="4876800" y="5689600"/>
          <p14:tracePt t="664923" x="4940300" y="5683250"/>
          <p14:tracePt t="664940" x="5003800" y="5664200"/>
          <p14:tracePt t="664955" x="5035550" y="5651500"/>
          <p14:tracePt t="664958" x="5054600" y="5645150"/>
          <p14:tracePt t="664973" x="5099050" y="5619750"/>
          <p14:tracePt t="664989" x="5124450" y="5607050"/>
          <p14:tracePt t="665005" x="5143500" y="5607050"/>
          <p14:tracePt t="665022" x="5156200" y="5607050"/>
          <p14:tracePt t="665039" x="5175250" y="5607050"/>
          <p14:tracePt t="665056" x="5264150" y="5613400"/>
          <p14:tracePt t="665072" x="5384800" y="5613400"/>
          <p14:tracePt t="665089" x="5505450" y="5600700"/>
          <p14:tracePt t="665106" x="5619750" y="5581650"/>
          <p14:tracePt t="665123" x="5676900" y="5568950"/>
          <p14:tracePt t="665139" x="5702300" y="5568950"/>
          <p14:tracePt t="665157" x="5727700" y="5562600"/>
          <p14:tracePt t="665172" x="5740400" y="5562600"/>
          <p14:tracePt t="665173" x="5753100" y="5568950"/>
          <p14:tracePt t="665189" x="5791200" y="5575300"/>
          <p14:tracePt t="665205" x="5842000" y="5581650"/>
          <p14:tracePt t="665222" x="5880100" y="5581650"/>
          <p14:tracePt t="665239" x="6013450" y="5562600"/>
          <p14:tracePt t="665256" x="6083300" y="5549900"/>
          <p14:tracePt t="665272" x="6153150" y="5530850"/>
          <p14:tracePt t="665289" x="6203950" y="5524500"/>
          <p14:tracePt t="665306" x="6254750" y="5518150"/>
          <p14:tracePt t="665322" x="6280150" y="5518150"/>
          <p14:tracePt t="665339" x="6299200" y="5518150"/>
          <p14:tracePt t="665356" x="6311900" y="5511800"/>
          <p14:tracePt t="665373" x="6330950" y="5505450"/>
          <p14:tracePt t="665389" x="6350000" y="5492750"/>
          <p14:tracePt t="665407" x="6381750" y="5467350"/>
          <p14:tracePt t="665422" x="6388100" y="5461000"/>
          <p14:tracePt t="665423" x="6413500" y="5435600"/>
          <p14:tracePt t="665439" x="6451600" y="5391150"/>
          <p14:tracePt t="665456" x="6470650" y="5378450"/>
          <p14:tracePt t="665472" x="6483350" y="5372100"/>
          <p14:tracePt t="665506" x="6489700" y="5372100"/>
          <p14:tracePt t="665539" x="6502400" y="5372100"/>
          <p14:tracePt t="665556" x="6527800" y="5372100"/>
          <p14:tracePt t="665573" x="6553200" y="5372100"/>
          <p14:tracePt t="665590" x="6578600" y="5372100"/>
          <p14:tracePt t="665606" x="6591300" y="5372100"/>
          <p14:tracePt t="665689" x="6584950" y="5372100"/>
          <p14:tracePt t="665694" x="6578600" y="5365750"/>
          <p14:tracePt t="665708" x="6565900" y="5365750"/>
          <p14:tracePt t="665725" x="6508750" y="5365750"/>
          <p14:tracePt t="665739" x="6438900" y="5365750"/>
          <p14:tracePt t="665756" x="6330950" y="5365750"/>
          <p14:tracePt t="665772" x="6153150" y="5365750"/>
          <p14:tracePt t="665790" x="5969000" y="5365750"/>
          <p14:tracePt t="665806" x="5765800" y="5359400"/>
          <p14:tracePt t="665822" x="5575300" y="5340350"/>
          <p14:tracePt t="665839" x="5334000" y="5321300"/>
          <p14:tracePt t="665856" x="5060950" y="5308600"/>
          <p14:tracePt t="665872" x="4686300" y="5289550"/>
          <p14:tracePt t="665889" x="4140200" y="5257800"/>
          <p14:tracePt t="665906" x="3606800" y="5232400"/>
          <p14:tracePt t="665923" x="2927350" y="5207000"/>
          <p14:tracePt t="665939" x="2565400" y="5200650"/>
          <p14:tracePt t="665956" x="2247900" y="5213350"/>
          <p14:tracePt t="665973" x="1854200" y="5245100"/>
          <p14:tracePt t="665991" x="1435100" y="5308600"/>
          <p14:tracePt t="666010" x="1073150" y="5378450"/>
          <p14:tracePt t="666023" x="787400" y="5454650"/>
          <p14:tracePt t="666039" x="647700" y="5511800"/>
          <p14:tracePt t="666056" x="622300" y="5530850"/>
          <p14:tracePt t="666089" x="622300" y="5537200"/>
          <p14:tracePt t="666106" x="622300" y="5549900"/>
          <p14:tracePt t="666123" x="615950" y="5600700"/>
          <p14:tracePt t="666140" x="615950" y="5664200"/>
          <p14:tracePt t="666156" x="615950" y="5727700"/>
          <p14:tracePt t="666174" x="622300" y="5797550"/>
          <p14:tracePt t="666190" x="635000" y="5816600"/>
          <p14:tracePt t="666206" x="641350" y="5816600"/>
          <p14:tracePt t="666223" x="660400" y="5816600"/>
          <p14:tracePt t="666239" x="679450" y="5816600"/>
          <p14:tracePt t="666256" x="692150" y="5816600"/>
          <p14:tracePt t="666294" x="698500" y="5816600"/>
          <p14:tracePt t="666306" x="704850" y="5816600"/>
          <p14:tracePt t="666323" x="717550" y="5816600"/>
          <p14:tracePt t="666339" x="812800" y="5803900"/>
          <p14:tracePt t="666340" x="876300" y="5784850"/>
          <p14:tracePt t="666373" x="996950" y="5734050"/>
          <p14:tracePt t="666380" x="1117600" y="5676900"/>
          <p14:tracePt t="666389" x="1155700" y="5664200"/>
          <p14:tracePt t="666406" x="1200150" y="5638800"/>
          <p14:tracePt t="666439" x="1200150" y="5632450"/>
          <p14:tracePt t="666621" x="1206500" y="5626100"/>
          <p14:tracePt t="666627" x="1219200" y="5613400"/>
          <p14:tracePt t="666641" x="1219200" y="5607050"/>
          <p14:tracePt t="666658" x="1219200" y="5600700"/>
          <p14:tracePt t="666725" x="1225550" y="5607050"/>
          <p14:tracePt t="666797" x="1225550" y="5600700"/>
          <p14:tracePt t="666902" x="1219200" y="5600700"/>
          <p14:tracePt t="666912" x="1200150" y="5613400"/>
          <p14:tracePt t="666924" x="1162050" y="5619750"/>
          <p14:tracePt t="666940" x="1117600" y="5619750"/>
          <p14:tracePt t="666944" x="1104900" y="5626100"/>
          <p14:tracePt t="666957" x="1098550" y="5626100"/>
          <p14:tracePt t="666975" x="1079500" y="5632450"/>
          <p14:tracePt t="667007" x="1092200" y="5626100"/>
          <p14:tracePt t="667024" x="1200150" y="5588000"/>
          <p14:tracePt t="667041" x="1390650" y="5556250"/>
          <p14:tracePt t="667058" x="1492250" y="5549900"/>
          <p14:tracePt t="667074" x="1498600" y="5549900"/>
          <p14:tracePt t="667149" x="1504950" y="5549900"/>
          <p14:tracePt t="667155" x="1517650" y="5549900"/>
          <p14:tracePt t="667164" x="1543050" y="5543550"/>
          <p14:tracePt t="667178" x="1574800" y="5530850"/>
          <p14:tracePt t="667193" x="1625600" y="5518150"/>
          <p14:tracePt t="667297" x="1631950" y="5511800"/>
          <p14:tracePt t="667305" x="1638300" y="5511800"/>
          <p14:tracePt t="667324" x="1670050" y="5499100"/>
          <p14:tracePt t="667341" x="1689100" y="5492750"/>
          <p14:tracePt t="667357" x="1701800" y="5492750"/>
          <p14:tracePt t="667374" x="1714500" y="5492750"/>
          <p14:tracePt t="667391" x="1720850" y="5499100"/>
          <p14:tracePt t="667407" x="1727200" y="5511800"/>
          <p14:tracePt t="667424" x="1727200" y="5537200"/>
          <p14:tracePt t="667443" x="1733550" y="5549900"/>
          <p14:tracePt t="667457" x="1739900" y="5562600"/>
          <p14:tracePt t="667474" x="1739900" y="5594350"/>
          <p14:tracePt t="667490" x="1739900" y="5638800"/>
          <p14:tracePt t="667507" x="1727200" y="5683250"/>
          <p14:tracePt t="667525" x="1720850" y="5721350"/>
          <p14:tracePt t="667541" x="1714500" y="5746750"/>
          <p14:tracePt t="667557" x="1714500" y="5759450"/>
          <p14:tracePt t="667607" x="1720850" y="5759450"/>
          <p14:tracePt t="667624" x="1727200" y="5759450"/>
          <p14:tracePt t="667641" x="1733550" y="5759450"/>
          <p14:tracePt t="667701" x="1739900" y="5759450"/>
          <p14:tracePt t="667707" x="1746250" y="5759450"/>
          <p14:tracePt t="667724" x="1778000" y="5746750"/>
          <p14:tracePt t="667742" x="1816100" y="5734050"/>
          <p14:tracePt t="667759" x="1866900" y="5708650"/>
          <p14:tracePt t="667774" x="1885950" y="5695950"/>
          <p14:tracePt t="667885" x="1892300" y="5689600"/>
          <p14:tracePt t="667894" x="1898650" y="5689600"/>
          <p14:tracePt t="667909" x="1911350" y="5683250"/>
          <p14:tracePt t="667925" x="1917700" y="5683250"/>
          <p14:tracePt t="668028" x="1924050" y="5683250"/>
          <p14:tracePt t="668034" x="1930400" y="5683250"/>
          <p14:tracePt t="668042" x="1955800" y="5683250"/>
          <p14:tracePt t="668058" x="2012950" y="5683250"/>
          <p14:tracePt t="668075" x="2076450" y="5683250"/>
          <p14:tracePt t="668091" x="2120900" y="5683250"/>
          <p14:tracePt t="668108" x="2139950" y="5683250"/>
          <p14:tracePt t="668124" x="2165350" y="5683250"/>
          <p14:tracePt t="668142" x="2203450" y="5683250"/>
          <p14:tracePt t="668158" x="2247900" y="5683250"/>
          <p14:tracePt t="668175" x="2324100" y="5676900"/>
          <p14:tracePt t="668192" x="2374900" y="5670550"/>
          <p14:tracePt t="668208" x="2419350" y="5657850"/>
          <p14:tracePt t="668225" x="2470150" y="5657850"/>
          <p14:tracePt t="668227" x="2495550" y="5651500"/>
          <p14:tracePt t="668241" x="2520950" y="5651500"/>
          <p14:tracePt t="668259" x="2590800" y="5651500"/>
          <p14:tracePt t="668275" x="2647950" y="5657850"/>
          <p14:tracePt t="668291" x="2692400" y="5664200"/>
          <p14:tracePt t="668308" x="2755900" y="5670550"/>
          <p14:tracePt t="668325" x="2800350" y="5670550"/>
          <p14:tracePt t="668341" x="2838450" y="5670550"/>
          <p14:tracePt t="668358" x="2863850" y="5670550"/>
          <p14:tracePt t="668375" x="2895600" y="5670550"/>
          <p14:tracePt t="668392" x="2927350" y="5670550"/>
          <p14:tracePt t="668408" x="2940050" y="5670550"/>
          <p14:tracePt t="668425" x="2971800" y="5670550"/>
          <p14:tracePt t="668442" x="3048000" y="5676900"/>
          <p14:tracePt t="668459" x="3155950" y="5676900"/>
          <p14:tracePt t="668475" x="3276600" y="5683250"/>
          <p14:tracePt t="668477" x="3321050" y="5683250"/>
          <p14:tracePt t="668491" x="3346450" y="5683250"/>
          <p14:tracePt t="668493" x="3371850" y="5683250"/>
          <p14:tracePt t="668509" x="3416300" y="5676900"/>
          <p14:tracePt t="668525" x="3441700" y="5676900"/>
          <p14:tracePt t="668541" x="3460750" y="5676900"/>
          <p14:tracePt t="668558" x="3486150" y="5676900"/>
          <p14:tracePt t="668575" x="3536950" y="5676900"/>
          <p14:tracePt t="668592" x="3575050" y="5676900"/>
          <p14:tracePt t="668610" x="3613150" y="5676900"/>
          <p14:tracePt t="668625" x="3663950" y="5676900"/>
          <p14:tracePt t="668642" x="3714750" y="5670550"/>
          <p14:tracePt t="668659" x="3740150" y="5664200"/>
          <p14:tracePt t="668675" x="3765550" y="5664200"/>
          <p14:tracePt t="668692" x="3784600" y="5657850"/>
          <p14:tracePt t="668709" x="3816350" y="5645150"/>
          <p14:tracePt t="668726" x="3860800" y="5613400"/>
          <p14:tracePt t="668742" x="3879850" y="5575300"/>
          <p14:tracePt t="668758" x="3892550" y="5537200"/>
          <p14:tracePt t="668775" x="3892550" y="5499100"/>
          <p14:tracePt t="668792" x="3892550" y="5467350"/>
          <p14:tracePt t="668808" x="3879850" y="5448300"/>
          <p14:tracePt t="668825" x="3860800" y="5422900"/>
          <p14:tracePt t="668842" x="3829050" y="5403850"/>
          <p14:tracePt t="668861" x="3816350" y="5391150"/>
          <p14:tracePt t="668875" x="3810000" y="5391150"/>
          <p14:tracePt t="668892" x="3810000" y="5384800"/>
          <p14:tracePt t="668909" x="3803650" y="5378450"/>
          <p14:tracePt t="668925" x="3790950" y="5372100"/>
          <p14:tracePt t="668942" x="3778250" y="5365750"/>
          <p14:tracePt t="668958" x="3746500" y="5359400"/>
          <p14:tracePt t="668975" x="3708400" y="5359400"/>
          <p14:tracePt t="668993" x="3638550" y="5359400"/>
          <p14:tracePt t="669008" x="3568700" y="5359400"/>
          <p14:tracePt t="669025" x="3536950" y="5359400"/>
          <p14:tracePt t="669042" x="3511550" y="5359400"/>
          <p14:tracePt t="669059" x="3498850" y="5359400"/>
          <p14:tracePt t="669075" x="3479800" y="5359400"/>
          <p14:tracePt t="669092" x="3448050" y="5359400"/>
          <p14:tracePt t="669109" x="3378200" y="5372100"/>
          <p14:tracePt t="669126" x="3282950" y="5397500"/>
          <p14:tracePt t="669142" x="3187700" y="5416550"/>
          <p14:tracePt t="669159" x="3098800" y="5435600"/>
          <p14:tracePt t="669175" x="3054350" y="5441950"/>
          <p14:tracePt t="669177" x="3041650" y="5441950"/>
          <p14:tracePt t="669192" x="3035300" y="5441950"/>
          <p14:tracePt t="669244" x="3035300" y="5448300"/>
          <p14:tracePt t="669259" x="3022600" y="5486400"/>
          <p14:tracePt t="669276" x="3009900" y="5543550"/>
          <p14:tracePt t="669293" x="3003550" y="5594350"/>
          <p14:tracePt t="669309" x="2997200" y="5638800"/>
          <p14:tracePt t="669326" x="2997200" y="5651500"/>
          <p14:tracePt t="669342" x="2997200" y="5657850"/>
          <p14:tracePt t="669387" x="3003550" y="5657850"/>
          <p14:tracePt t="669409" x="3016250" y="5664200"/>
          <p14:tracePt t="669427" x="3117850" y="5708650"/>
          <p14:tracePt t="669443" x="3213100" y="5753100"/>
          <p14:tracePt t="669459" x="3295650" y="5778500"/>
          <p14:tracePt t="669476" x="3416300" y="5803900"/>
          <p14:tracePt t="669492" x="3498850" y="5816600"/>
          <p14:tracePt t="669509" x="3581400" y="5816600"/>
          <p14:tracePt t="669526" x="3625850" y="5810250"/>
          <p14:tracePt t="669542" x="3644900" y="5803900"/>
          <p14:tracePt t="669559" x="3657600" y="5803900"/>
          <p14:tracePt t="669593" x="3663950" y="5803900"/>
          <p14:tracePt t="669609" x="3670300" y="5803900"/>
          <p14:tracePt t="669626" x="3702050" y="5791200"/>
          <p14:tracePt t="669642" x="3740150" y="5772150"/>
          <p14:tracePt t="669660" x="3765550" y="5753100"/>
          <p14:tracePt t="669676" x="3797300" y="5727700"/>
          <p14:tracePt t="669692" x="3816350" y="5715000"/>
          <p14:tracePt t="669709" x="3822700" y="5708650"/>
          <p14:tracePt t="669931" x="3829050" y="5708650"/>
          <p14:tracePt t="669940" x="3841750" y="5708650"/>
          <p14:tracePt t="669948" x="3879850" y="5689600"/>
          <p14:tracePt t="669960" x="3911600" y="5676900"/>
          <p14:tracePt t="669976" x="4000500" y="5638800"/>
          <p14:tracePt t="669993" x="4089400" y="5600700"/>
          <p14:tracePt t="670010" x="4184650" y="5575300"/>
          <p14:tracePt t="670026" x="4279900" y="5543550"/>
          <p14:tracePt t="670043" x="4337050" y="5530850"/>
          <p14:tracePt t="670060" x="4337050" y="5524500"/>
          <p14:tracePt t="670158" x="4330700" y="5524500"/>
          <p14:tracePt t="670165" x="4324350" y="5518150"/>
          <p14:tracePt t="670177" x="4311650" y="5511800"/>
          <p14:tracePt t="670193" x="4286250" y="5492750"/>
          <p14:tracePt t="670210" x="4260850" y="5461000"/>
          <p14:tracePt t="670226" x="4235450" y="5435600"/>
          <p14:tracePt t="670243" x="4210050" y="5403850"/>
          <p14:tracePt t="670261" x="4178300" y="5359400"/>
          <p14:tracePt t="670276" x="4159250" y="5334000"/>
          <p14:tracePt t="670293" x="4133850" y="5314950"/>
          <p14:tracePt t="670310" x="4095750" y="5302250"/>
          <p14:tracePt t="670326" x="4038600" y="5289550"/>
          <p14:tracePt t="670343" x="3975100" y="5289550"/>
          <p14:tracePt t="670360" x="3937000" y="5289550"/>
          <p14:tracePt t="670376" x="3886200" y="5283200"/>
          <p14:tracePt t="670395" x="3835400" y="5270500"/>
          <p14:tracePt t="670410" x="3810000" y="5270500"/>
          <p14:tracePt t="670426" x="3771900" y="5270500"/>
          <p14:tracePt t="670443" x="3746500" y="5276850"/>
          <p14:tracePt t="670460" x="3708400" y="5295900"/>
          <p14:tracePt t="670476" x="3676650" y="5321300"/>
          <p14:tracePt t="670493" x="3632200" y="5365750"/>
          <p14:tracePt t="670510" x="3606800" y="5397500"/>
          <p14:tracePt t="670511" x="3600450" y="5416550"/>
          <p14:tracePt t="670527" x="3581400" y="5473700"/>
          <p14:tracePt t="670543" x="3581400" y="5524500"/>
          <p14:tracePt t="670560" x="3619500" y="5575300"/>
          <p14:tracePt t="670577" x="3683000" y="5613400"/>
          <p14:tracePt t="670594" x="3752850" y="5632450"/>
          <p14:tracePt t="670610" x="3822700" y="5645150"/>
          <p14:tracePt t="670627" x="3867150" y="5651500"/>
          <p14:tracePt t="670643" x="3905250" y="5651500"/>
          <p14:tracePt t="670660" x="3937000" y="5645150"/>
          <p14:tracePt t="670677" x="3981450" y="5632450"/>
          <p14:tracePt t="670693" x="4019550" y="5619750"/>
          <p14:tracePt t="670712" x="4108450" y="5575300"/>
          <p14:tracePt t="670727" x="4191000" y="5511800"/>
          <p14:tracePt t="670729" x="4229100" y="5467350"/>
          <p14:tracePt t="670743" x="4254500" y="5422900"/>
          <p14:tracePt t="670762" x="4267200" y="5289550"/>
          <p14:tracePt t="670777" x="4248150" y="5238750"/>
          <p14:tracePt t="670794" x="4229100" y="5219700"/>
          <p14:tracePt t="670810" x="4216400" y="5207000"/>
          <p14:tracePt t="670827" x="4191000" y="5200650"/>
          <p14:tracePt t="670844" x="4165600" y="5187950"/>
          <p14:tracePt t="670861" x="4133850" y="5187950"/>
          <p14:tracePt t="670877" x="4114800" y="5181600"/>
          <p14:tracePt t="670894" x="4070350" y="5175250"/>
          <p14:tracePt t="670910" x="3981450" y="5175250"/>
          <p14:tracePt t="670928" x="3835400" y="5175250"/>
          <p14:tracePt t="670943" x="3651250" y="5181600"/>
          <p14:tracePt t="670960" x="3498850" y="5181600"/>
          <p14:tracePt t="670977" x="3365500" y="5181600"/>
          <p14:tracePt t="670994" x="3244850" y="5181600"/>
          <p14:tracePt t="671010" x="3219450" y="5194300"/>
          <p14:tracePt t="671027" x="3213100" y="5232400"/>
          <p14:tracePt t="671044" x="3219450" y="5289550"/>
          <p14:tracePt t="671061" x="3238500" y="5353050"/>
          <p14:tracePt t="671077" x="3263900" y="5422900"/>
          <p14:tracePt t="671094" x="3282950" y="5480050"/>
          <p14:tracePt t="671110" x="3327400" y="5543550"/>
          <p14:tracePt t="671128" x="3422650" y="5607050"/>
          <p14:tracePt t="671144" x="3556000" y="5638800"/>
          <p14:tracePt t="671161" x="3721100" y="5651500"/>
          <p14:tracePt t="671179" x="3943350" y="5632450"/>
          <p14:tracePt t="671195" x="4051300" y="5607050"/>
          <p14:tracePt t="671212" x="4146550" y="5568950"/>
          <p14:tracePt t="671227" x="4203700" y="5537200"/>
          <p14:tracePt t="671244" x="4235450" y="5505450"/>
          <p14:tracePt t="671260" x="4241800" y="5492750"/>
          <p14:tracePt t="671277" x="4248150" y="5486400"/>
          <p14:tracePt t="671294" x="4248150" y="5480050"/>
          <p14:tracePt t="671328" x="4248150" y="5473700"/>
          <p14:tracePt t="671345" x="4248150" y="5467350"/>
          <p14:tracePt t="671377" x="4241800" y="5461000"/>
          <p14:tracePt t="671395" x="4235450" y="5448300"/>
          <p14:tracePt t="671411" x="4229100" y="5448300"/>
          <p14:tracePt t="671427" x="4229100" y="5441950"/>
          <p14:tracePt t="671477" x="4222750" y="5441950"/>
          <p14:tracePt t="671511" x="4216400" y="5441950"/>
          <p14:tracePt t="671528" x="4203700" y="5435600"/>
          <p14:tracePt t="671544" x="4197350" y="5435600"/>
          <p14:tracePt t="671561" x="4184650" y="5435600"/>
          <p14:tracePt t="671577" x="4184650" y="5429250"/>
          <p14:tracePt t="671595" x="4171950" y="5422900"/>
          <p14:tracePt t="671611" x="4152900" y="5416550"/>
          <p14:tracePt t="671627" x="4140200" y="5397500"/>
          <p14:tracePt t="671644" x="4121150" y="5384800"/>
          <p14:tracePt t="671661" x="4095750" y="5359400"/>
          <p14:tracePt t="671677" x="4070350" y="5346700"/>
          <p14:tracePt t="671694" x="4032250" y="5334000"/>
          <p14:tracePt t="671711" x="4013200" y="5327650"/>
          <p14:tracePt t="671728" x="3981450" y="5327650"/>
          <p14:tracePt t="671744" x="3962400" y="5327650"/>
          <p14:tracePt t="671761" x="3943350" y="5327650"/>
          <p14:tracePt t="671762" x="3924300" y="5327650"/>
          <p14:tracePt t="671778" x="3911600" y="5327650"/>
          <p14:tracePt t="671795" x="3892550" y="5334000"/>
          <p14:tracePt t="671811" x="3873500" y="5340350"/>
          <p14:tracePt t="671828" x="3829050" y="5359400"/>
          <p14:tracePt t="671845" x="3810000" y="5372100"/>
          <p14:tracePt t="671863" x="3797300" y="5378450"/>
          <p14:tracePt t="671878" x="3784600" y="5391150"/>
          <p14:tracePt t="671894" x="3771900" y="5397500"/>
          <p14:tracePt t="671911" x="3765550" y="5410200"/>
          <p14:tracePt t="671928" x="3752850" y="5422900"/>
          <p14:tracePt t="671944" x="3746500" y="5435600"/>
          <p14:tracePt t="671961" x="3740150" y="5461000"/>
          <p14:tracePt t="671978" x="3740150" y="5480050"/>
          <p14:tracePt t="671995" x="3740150" y="5486400"/>
          <p14:tracePt t="672298" x="3740150" y="5492750"/>
          <p14:tracePt t="672588" x="3733800" y="5492750"/>
          <p14:tracePt t="672595" x="3721100" y="5486400"/>
          <p14:tracePt t="672612" x="3708400" y="5486400"/>
          <p14:tracePt t="732372" x="3702050" y="5486400"/>
          <p14:tracePt t="732378" x="3689350" y="5486400"/>
          <p14:tracePt t="732396" x="3600450" y="5499100"/>
          <p14:tracePt t="732412" x="3505200" y="5543550"/>
          <p14:tracePt t="732429" x="3429000" y="5594350"/>
          <p14:tracePt t="732445" x="3378200" y="5632450"/>
          <p14:tracePt t="732463" x="3333750" y="5676900"/>
          <p14:tracePt t="732478" x="3270250" y="5727700"/>
          <p14:tracePt t="732495" x="3187700" y="5778500"/>
          <p14:tracePt t="732512" x="2997200" y="5880100"/>
          <p14:tracePt t="732513" x="2882900" y="5949950"/>
          <p14:tracePt t="732528" x="2749550" y="6026150"/>
          <p14:tracePt t="732545" x="2317750" y="6299200"/>
          <p14:tracePt t="732562" x="2241550" y="6362700"/>
          <p14:tracePt t="732578" x="2165350" y="6445250"/>
          <p14:tracePt t="732579" x="2146300" y="6477000"/>
          <p14:tracePt t="732596" x="2095500" y="6540500"/>
          <p14:tracePt t="732612" x="2044700" y="6584950"/>
          <p14:tracePt t="732628" x="1987550" y="6616700"/>
          <p14:tracePt t="732645" x="1955800" y="6635750"/>
          <p14:tracePt t="732663" x="1949450" y="6635750"/>
          <p14:tracePt t="732700" x="1949450" y="6642100"/>
          <p14:tracePt t="732712" x="1943100" y="6642100"/>
          <p14:tracePt t="732729" x="1917700" y="6654800"/>
          <p14:tracePt t="732745" x="1822450" y="6654800"/>
          <p14:tracePt t="732763" x="1663700" y="6616700"/>
          <p14:tracePt t="732779" x="1619250" y="6604000"/>
          <p14:tracePt t="732796" x="1574800" y="6540500"/>
          <p14:tracePt t="732812" x="1600200" y="6400800"/>
          <p14:tracePt t="732829" x="1657350" y="6235700"/>
          <p14:tracePt t="732846" x="1727200" y="6089650"/>
          <p14:tracePt t="732862" x="1797050" y="5988050"/>
          <p14:tracePt t="732879" x="1835150" y="5943600"/>
          <p14:tracePt t="732895" x="1847850" y="5924550"/>
          <p14:tracePt t="733014" x="1854200" y="5924550"/>
          <p14:tracePt t="733022" x="1854200" y="5930900"/>
          <p14:tracePt t="733033" x="1860550" y="5937250"/>
          <p14:tracePt t="733045" x="1873250" y="5949950"/>
          <p14:tracePt t="733062" x="1885950" y="5956300"/>
          <p14:tracePt t="733079" x="1905000" y="5962650"/>
          <p14:tracePt t="733096" x="1930400" y="5969000"/>
          <p14:tracePt t="733112" x="1968500" y="5975350"/>
          <p14:tracePt t="733129" x="2006600" y="5975350"/>
          <p14:tracePt t="733146" x="2038350" y="5981700"/>
          <p14:tracePt t="733162" x="2063750" y="5988050"/>
          <p14:tracePt t="733179" x="2095500" y="5994400"/>
          <p14:tracePt t="733196" x="2127250" y="5994400"/>
          <p14:tracePt t="733212" x="2152650" y="5988050"/>
          <p14:tracePt t="733229" x="2197100" y="5962650"/>
          <p14:tracePt t="733248" x="2247900" y="5905500"/>
          <p14:tracePt t="733263" x="2279650" y="5867400"/>
          <p14:tracePt t="733279" x="2292350" y="5842000"/>
          <p14:tracePt t="733296" x="2305050" y="5816600"/>
          <p14:tracePt t="733313" x="2311400" y="5803900"/>
          <p14:tracePt t="733329" x="2311400" y="5784850"/>
          <p14:tracePt t="733346" x="2305050" y="5746750"/>
          <p14:tracePt t="733362" x="2286000" y="5715000"/>
          <p14:tracePt t="733379" x="2266950" y="5689600"/>
          <p14:tracePt t="733396" x="2241550" y="5651500"/>
          <p14:tracePt t="733413" x="2228850" y="5632450"/>
          <p14:tracePt t="733429" x="2209800" y="5613400"/>
          <p14:tracePt t="733446" x="2197100" y="5607050"/>
          <p14:tracePt t="733463" x="2178050" y="5594350"/>
          <p14:tracePt t="733479" x="2152650" y="5588000"/>
          <p14:tracePt t="733496" x="2108200" y="5575300"/>
          <p14:tracePt t="733497" x="2089150" y="5575300"/>
          <p14:tracePt t="733513" x="2038350" y="5562600"/>
          <p14:tracePt t="733530" x="1993900" y="5556250"/>
          <p14:tracePt t="733546" x="1955800" y="5556250"/>
          <p14:tracePt t="733562" x="1924050" y="5549900"/>
          <p14:tracePt t="733579" x="1911350" y="5549900"/>
          <p14:tracePt t="733596" x="1898650" y="5549900"/>
          <p14:tracePt t="733612" x="1892300" y="5549900"/>
          <p14:tracePt t="733629" x="1873250" y="5549900"/>
          <p14:tracePt t="733647" x="1835150" y="5568950"/>
          <p14:tracePt t="733663" x="1778000" y="5594350"/>
          <p14:tracePt t="733679" x="1714500" y="5600700"/>
          <p14:tracePt t="733696" x="1651000" y="5619750"/>
          <p14:tracePt t="733713" x="1612900" y="5632450"/>
          <p14:tracePt t="733715" x="1606550" y="5638800"/>
          <p14:tracePt t="733729" x="1600200" y="5645150"/>
          <p14:tracePt t="733747" x="1587500" y="5664200"/>
          <p14:tracePt t="733748" x="1587500" y="5683250"/>
          <p14:tracePt t="733763" x="1581150" y="5708650"/>
          <p14:tracePt t="733779" x="1574800" y="5746750"/>
          <p14:tracePt t="733798" x="1568450" y="5778500"/>
          <p14:tracePt t="733813" x="1568450" y="5803900"/>
          <p14:tracePt t="733829" x="1568450" y="5829300"/>
          <p14:tracePt t="733848" x="1574800" y="5835650"/>
          <p14:tracePt t="733866" x="1581150" y="5842000"/>
          <p14:tracePt t="733879" x="1606550" y="5848350"/>
          <p14:tracePt t="733896" x="1651000" y="5861050"/>
          <p14:tracePt t="733913" x="1714500" y="5873750"/>
          <p14:tracePt t="733915" x="1758950" y="5880100"/>
          <p14:tracePt t="733931" x="1803400" y="5880100"/>
          <p14:tracePt t="733947" x="1866900" y="5880100"/>
          <p14:tracePt t="733963" x="1905000" y="5873750"/>
          <p14:tracePt t="733965" x="1924050" y="5867400"/>
          <p14:tracePt t="733980" x="1962150" y="5854700"/>
          <p14:tracePt t="733981" x="1974850" y="5848350"/>
          <p14:tracePt t="733998" x="2000250" y="5835650"/>
          <p14:tracePt t="734013" x="2000250" y="5829300"/>
          <p14:tracePt t="734063" x="1987550" y="5829300"/>
          <p14:tracePt t="734080" x="1968500" y="5835650"/>
          <p14:tracePt t="734097" x="1968500" y="5842000"/>
          <p14:tracePt t="734114" x="2032000" y="5835650"/>
          <p14:tracePt t="734130" x="2190750" y="5803900"/>
          <p14:tracePt t="734146" x="2368550" y="5753100"/>
          <p14:tracePt t="734163" x="2559050" y="5683250"/>
          <p14:tracePt t="734180" x="2705100" y="5626100"/>
          <p14:tracePt t="734197" x="2813050" y="5588000"/>
          <p14:tracePt t="734213" x="2857500" y="5575300"/>
          <p14:tracePt t="734230" x="2870200" y="5568950"/>
          <p14:tracePt t="734279" x="2870200" y="5562600"/>
          <p14:tracePt t="734296" x="2876550" y="5556250"/>
          <p14:tracePt t="734313" x="2882900" y="5549900"/>
          <p14:tracePt t="734330" x="2889250" y="5549900"/>
          <p14:tracePt t="734368" x="2882900" y="5549900"/>
          <p14:tracePt t="734380" x="2876550" y="5549900"/>
          <p14:tracePt t="734397" x="2857500" y="5556250"/>
          <p14:tracePt t="734413" x="2832100" y="5562600"/>
          <p14:tracePt t="734415" x="2813050" y="5568950"/>
          <p14:tracePt t="734430" x="2781300" y="5581650"/>
          <p14:tracePt t="734448" x="2749550" y="5594350"/>
          <p14:tracePt t="734463" x="2730500" y="5600700"/>
          <p14:tracePt t="734480" x="2730500" y="5607050"/>
          <p14:tracePt t="734497" x="2711450" y="5613400"/>
          <p14:tracePt t="734514" x="2647950" y="5632450"/>
          <p14:tracePt t="734530" x="2559050" y="5645150"/>
          <p14:tracePt t="734547" x="2489200" y="5651500"/>
          <p14:tracePt t="734568" x="2457450" y="5657850"/>
          <p14:tracePt t="734580" x="2451100" y="5657850"/>
          <p14:tracePt t="734659" x="2451100" y="5664200"/>
          <p14:tracePt t="734665" x="2463800" y="5676900"/>
          <p14:tracePt t="734681" x="2520950" y="5708650"/>
          <p14:tracePt t="734697" x="2622550" y="5721350"/>
          <p14:tracePt t="734713" x="2762250" y="5727700"/>
          <p14:tracePt t="734731" x="2940050" y="5695950"/>
          <p14:tracePt t="734747" x="3067050" y="5651500"/>
          <p14:tracePt t="734764" x="3194050" y="5588000"/>
          <p14:tracePt t="734780" x="3295650" y="5530850"/>
          <p14:tracePt t="734797" x="3422650" y="5461000"/>
          <p14:tracePt t="734814" x="3575050" y="5384800"/>
          <p14:tracePt t="734830" x="3702050" y="5314950"/>
          <p14:tracePt t="734848" x="3829050" y="5213350"/>
          <p14:tracePt t="734864" x="3905250" y="5124450"/>
          <p14:tracePt t="734880" x="3962400" y="5041900"/>
          <p14:tracePt t="734902" x="4019550" y="4946650"/>
          <p14:tracePt t="734915" x="4051300" y="4895850"/>
          <p14:tracePt t="734930" x="4070350" y="4870450"/>
          <p14:tracePt t="734949" x="4133850" y="4794250"/>
          <p14:tracePt t="734964" x="4184650" y="4711700"/>
          <p14:tracePt t="734981" x="4229100" y="4616450"/>
          <p14:tracePt t="734997" x="4254500" y="4546600"/>
          <p14:tracePt t="735014" x="4273550" y="4495800"/>
          <p14:tracePt t="735030" x="4286250" y="4483100"/>
          <p14:tracePt t="735064" x="4286250" y="4489450"/>
          <p14:tracePt t="735080" x="4286250" y="4514850"/>
          <p14:tracePt t="735097" x="4286250" y="4540250"/>
          <p14:tracePt t="735114" x="4286250" y="4565650"/>
          <p14:tracePt t="735131" x="4305300" y="4597400"/>
          <p14:tracePt t="735147" x="4330700" y="4622800"/>
          <p14:tracePt t="735164" x="4368800" y="4648200"/>
          <p14:tracePt t="735181" x="4400550" y="4667250"/>
          <p14:tracePt t="735198" x="4438650" y="4699000"/>
          <p14:tracePt t="735214" x="4476750" y="4749800"/>
          <p14:tracePt t="735231" x="4514850" y="4832350"/>
          <p14:tracePt t="735248" x="4546600" y="4959350"/>
          <p14:tracePt t="735265" x="4559300" y="5029200"/>
          <p14:tracePt t="735281" x="4559300" y="5048250"/>
          <p14:tracePt t="735339" x="4559300" y="5054600"/>
          <p14:tracePt t="735350" x="4565650" y="5054600"/>
          <p14:tracePt t="735364" x="4565650" y="5060950"/>
          <p14:tracePt t="735415" x="4559300" y="5067300"/>
          <p14:tracePt t="735431" x="4533900" y="5099050"/>
          <p14:tracePt t="735448" x="4508500" y="5130800"/>
          <p14:tracePt t="735465" x="4495800" y="5149850"/>
          <p14:tracePt t="735481" x="4483100" y="5149850"/>
          <p14:tracePt t="735499" x="4470400" y="5149850"/>
          <p14:tracePt t="735514" x="4451350" y="5130800"/>
          <p14:tracePt t="735531" x="4406900" y="5105400"/>
          <p14:tracePt t="735548" x="4362450" y="5080000"/>
          <p14:tracePt t="735564" x="4203700" y="5029200"/>
          <p14:tracePt t="735581" x="3987800" y="4959350"/>
          <p14:tracePt t="735598" x="3644900" y="4851400"/>
          <p14:tracePt t="735599" x="3492500" y="4813300"/>
          <p14:tracePt t="735615" x="3352800" y="4775200"/>
          <p14:tracePt t="735616" x="3225800" y="4737100"/>
          <p14:tracePt t="735632" x="3009900" y="4660900"/>
          <p14:tracePt t="735648" x="2908300" y="4622800"/>
          <p14:tracePt t="735664" x="2870200" y="4603750"/>
          <p14:tracePt t="735729" x="2876550" y="4603750"/>
          <p14:tracePt t="735750" x="2914650" y="4629150"/>
          <p14:tracePt t="735764" x="2971800" y="4673600"/>
          <p14:tracePt t="735781" x="3048000" y="4730750"/>
          <p14:tracePt t="735800" x="3136900" y="4794250"/>
          <p14:tracePt t="735818" x="3276600" y="4870450"/>
          <p14:tracePt t="735831" x="3321050" y="4883150"/>
          <p14:tracePt t="735849" x="3435350" y="4889500"/>
          <p14:tracePt t="735850" x="3467100" y="4889500"/>
          <p14:tracePt t="735865" x="3638550" y="4876800"/>
          <p14:tracePt t="735883" x="3790950" y="4857750"/>
          <p14:tracePt t="735898" x="3949700" y="4851400"/>
          <p14:tracePt t="735914" x="4121150" y="4851400"/>
          <p14:tracePt t="735932" x="4216400" y="4851400"/>
          <p14:tracePt t="735948" x="4248150" y="4851400"/>
          <p14:tracePt t="735965" x="4260850" y="4851400"/>
          <p14:tracePt t="735981" x="4273550" y="4851400"/>
          <p14:tracePt t="735998" x="4305300" y="4851400"/>
          <p14:tracePt t="736015" x="4368800" y="4838700"/>
          <p14:tracePt t="736031" x="4445000" y="4819650"/>
          <p14:tracePt t="736051" x="4552950" y="4775200"/>
          <p14:tracePt t="736065" x="4572000" y="4768850"/>
          <p14:tracePt t="736081" x="4597400" y="4749800"/>
          <p14:tracePt t="736099" x="4616450" y="4737100"/>
          <p14:tracePt t="736131" x="4616450" y="4730750"/>
          <p14:tracePt t="736148" x="4616450" y="4718050"/>
          <p14:tracePt t="736165" x="4603750" y="4679950"/>
          <p14:tracePt t="736181" x="4514850" y="4616450"/>
          <p14:tracePt t="736199" x="4337050" y="4527550"/>
          <p14:tracePt t="736215" x="4171950" y="4470400"/>
          <p14:tracePt t="736233" x="4025900" y="4438650"/>
          <p14:tracePt t="736250" x="3841750" y="4425950"/>
          <p14:tracePt t="736266" x="3702050" y="4425950"/>
          <p14:tracePt t="736281" x="3587750" y="4438650"/>
          <p14:tracePt t="736298" x="3517900" y="4457700"/>
          <p14:tracePt t="736315" x="3448050" y="4476750"/>
          <p14:tracePt t="736332" x="3371850" y="4514850"/>
          <p14:tracePt t="736350" x="3295650" y="4559300"/>
          <p14:tracePt t="736365" x="3219450" y="4635500"/>
          <p14:tracePt t="736384" x="3149600" y="4718050"/>
          <p14:tracePt t="736398" x="3136900" y="4743450"/>
          <p14:tracePt t="736415" x="3130550" y="4787900"/>
          <p14:tracePt t="736432" x="3155950" y="4832350"/>
          <p14:tracePt t="736449" x="3282950" y="4921250"/>
          <p14:tracePt t="736465" x="3390900" y="4965700"/>
          <p14:tracePt t="736482" x="3587750" y="5010150"/>
          <p14:tracePt t="736498" x="3816350" y="5035550"/>
          <p14:tracePt t="736515" x="4057650" y="5041900"/>
          <p14:tracePt t="736532" x="4343400" y="5029200"/>
          <p14:tracePt t="736548" x="4521200" y="5010150"/>
          <p14:tracePt t="736565" x="4667250" y="4978400"/>
          <p14:tracePt t="736582" x="4724400" y="4946650"/>
          <p14:tracePt t="736599" x="4737100" y="4933950"/>
          <p14:tracePt t="736615" x="4743450" y="4914900"/>
          <p14:tracePt t="736632" x="4743450" y="4902200"/>
          <p14:tracePt t="736649" x="4743450" y="4889500"/>
          <p14:tracePt t="736666" x="4743450" y="4883150"/>
          <p14:tracePt t="736682" x="4730750" y="4876800"/>
          <p14:tracePt t="736698" x="4711700" y="4876800"/>
          <p14:tracePt t="736715" x="4648200" y="4870450"/>
          <p14:tracePt t="736732" x="4616450" y="4864100"/>
          <p14:tracePt t="736749" x="4597400" y="4864100"/>
          <p14:tracePt t="736765" x="4591050" y="4864100"/>
          <p14:tracePt t="736837" x="4584700" y="4870450"/>
          <p14:tracePt t="736865" x="4578350" y="4876800"/>
          <p14:tracePt t="736882" x="4578350" y="4883150"/>
          <p14:tracePt t="736899" x="4572000" y="4883150"/>
          <p14:tracePt t="737108" x="4572000" y="4889500"/>
          <p14:tracePt t="737116" x="4565650" y="4889500"/>
          <p14:tracePt t="737133" x="4552950" y="4895850"/>
          <p14:tracePt t="737149" x="4508500" y="4914900"/>
          <p14:tracePt t="737166" x="4425950" y="4959350"/>
          <p14:tracePt t="737185" x="4273550" y="5035550"/>
          <p14:tracePt t="737199" x="4108450" y="5118100"/>
          <p14:tracePt t="737216" x="3917950" y="5232400"/>
          <p14:tracePt t="737232" x="3765550" y="5340350"/>
          <p14:tracePt t="737250" x="3619500" y="5448300"/>
          <p14:tracePt t="737266" x="3492500" y="5524500"/>
          <p14:tracePt t="737283" x="3378200" y="5594350"/>
          <p14:tracePt t="737305" x="3321050" y="5638800"/>
          <p14:tracePt t="737317" x="3200400" y="5727700"/>
          <p14:tracePt t="737333" x="3016250" y="5822950"/>
          <p14:tracePt t="737349" x="2806700" y="5905500"/>
          <p14:tracePt t="737366" x="2597150" y="5981700"/>
          <p14:tracePt t="737382" x="2438400" y="6019800"/>
          <p14:tracePt t="737399" x="2305050" y="6051550"/>
          <p14:tracePt t="737416" x="2266950" y="6070600"/>
          <p14:tracePt t="737432" x="2260600" y="6070600"/>
          <p14:tracePt t="737602" x="2266950" y="6070600"/>
          <p14:tracePt t="737608" x="2286000" y="6070600"/>
          <p14:tracePt t="737616" x="2324100" y="6064250"/>
          <p14:tracePt t="737633" x="2425700" y="6045200"/>
          <p14:tracePt t="737650" x="2546350" y="6026150"/>
          <p14:tracePt t="737666" x="2647950" y="6013450"/>
          <p14:tracePt t="737683" x="2736850" y="6000750"/>
          <p14:tracePt t="737700" x="2787650" y="5988050"/>
          <p14:tracePt t="737717" x="2825750" y="5981700"/>
          <p14:tracePt t="737733" x="2870200" y="5962650"/>
          <p14:tracePt t="737750" x="2901950" y="5943600"/>
          <p14:tracePt t="737766" x="2921000" y="5918200"/>
          <p14:tracePt t="737783" x="2946400" y="5880100"/>
          <p14:tracePt t="737800" x="2952750" y="5861050"/>
          <p14:tracePt t="737816" x="2959100" y="5835650"/>
          <p14:tracePt t="737833" x="2959100" y="5810250"/>
          <p14:tracePt t="737849" x="2946400" y="5765800"/>
          <p14:tracePt t="737867" x="2933700" y="5727700"/>
          <p14:tracePt t="737883" x="2914650" y="5695950"/>
          <p14:tracePt t="737899" x="2901950" y="5664200"/>
          <p14:tracePt t="737916" x="2882900" y="5632450"/>
          <p14:tracePt t="737933" x="2857500" y="5607050"/>
          <p14:tracePt t="737950" x="2838450" y="5588000"/>
          <p14:tracePt t="737966" x="2813050" y="5575300"/>
          <p14:tracePt t="737984" x="2787650" y="5568950"/>
          <p14:tracePt t="737999" x="2762250" y="5556250"/>
          <p14:tracePt t="738016" x="2743200" y="5556250"/>
          <p14:tracePt t="738017" x="2724150" y="5549900"/>
          <p14:tracePt t="738033" x="2698750" y="5543550"/>
          <p14:tracePt t="738050" x="2667000" y="5537200"/>
          <p14:tracePt t="738066" x="2635250" y="5537200"/>
          <p14:tracePt t="738083" x="2616200" y="5537200"/>
          <p14:tracePt t="738100" x="2603500" y="5537200"/>
          <p14:tracePt t="738117" x="2597150" y="5537200"/>
          <p14:tracePt t="738150" x="2552700" y="5537200"/>
          <p14:tracePt t="738167" x="2438400" y="5562600"/>
          <p14:tracePt t="738183" x="2292350" y="5588000"/>
          <p14:tracePt t="738200" x="2101850" y="5607050"/>
          <p14:tracePt t="738216" x="1936750" y="5575300"/>
          <p14:tracePt t="738233" x="1822450" y="5549900"/>
          <p14:tracePt t="738250" x="1803400" y="5543550"/>
          <p14:tracePt t="738312" x="1803400" y="5549900"/>
          <p14:tracePt t="738319" x="1803400" y="5556250"/>
          <p14:tracePt t="738333" x="1809750" y="5575300"/>
          <p14:tracePt t="738350" x="1816100" y="5613400"/>
          <p14:tracePt t="738367" x="1828800" y="5651500"/>
          <p14:tracePt t="738384" x="1847850" y="5695950"/>
          <p14:tracePt t="738400" x="1860550" y="5715000"/>
          <p14:tracePt t="738417" x="1873250" y="5727700"/>
          <p14:tracePt t="738433" x="1885950" y="5740400"/>
          <p14:tracePt t="738450" x="1930400" y="5759450"/>
          <p14:tracePt t="738467" x="2025650" y="5797550"/>
          <p14:tracePt t="738483" x="2120900" y="5848350"/>
          <p14:tracePt t="738500" x="2241550" y="5899150"/>
          <p14:tracePt t="738517" x="2368550" y="5943600"/>
          <p14:tracePt t="738533" x="2482850" y="5969000"/>
          <p14:tracePt t="738550" x="2647950" y="5975350"/>
          <p14:tracePt t="738567" x="2774950" y="5975350"/>
          <p14:tracePt t="738583" x="2882900" y="5956300"/>
          <p14:tracePt t="738601" x="2990850" y="5924550"/>
          <p14:tracePt t="738617" x="3048000" y="5905500"/>
          <p14:tracePt t="738633" x="3073400" y="5899150"/>
          <p14:tracePt t="738650" x="3073400" y="5892800"/>
          <p14:tracePt t="738669" x="3079750" y="5886450"/>
          <p14:tracePt t="738683" x="3079750" y="5873750"/>
          <p14:tracePt t="738700" x="3079750" y="5842000"/>
          <p14:tracePt t="738717" x="3067050" y="5797550"/>
          <p14:tracePt t="738733" x="3054350" y="5740400"/>
          <p14:tracePt t="738750" x="3035300" y="5689600"/>
          <p14:tracePt t="738767" x="3016250" y="5651500"/>
          <p14:tracePt t="738786" x="2984500" y="5594350"/>
          <p14:tracePt t="738801" x="2978150" y="5581650"/>
          <p14:tracePt t="738817" x="2946400" y="5568950"/>
          <p14:tracePt t="738834" x="2914650" y="5556250"/>
          <p14:tracePt t="738851" x="2679700" y="5511800"/>
          <p14:tracePt t="738867" x="2482850" y="5480050"/>
          <p14:tracePt t="738884" x="2336800" y="5467350"/>
          <p14:tracePt t="738900" x="2197100" y="5461000"/>
          <p14:tracePt t="738917" x="2114550" y="5454650"/>
          <p14:tracePt t="738934" x="2089150" y="5467350"/>
          <p14:tracePt t="738950" x="2076450" y="5486400"/>
          <p14:tracePt t="738967" x="2063750" y="5511800"/>
          <p14:tracePt t="738984" x="2051050" y="5562600"/>
          <p14:tracePt t="739001" x="2032000" y="5607050"/>
          <p14:tracePt t="739017" x="2012950" y="5657850"/>
          <p14:tracePt t="739019" x="2006600" y="5676900"/>
          <p14:tracePt t="739034" x="2000250" y="5695950"/>
          <p14:tracePt t="739035" x="2000250" y="5708650"/>
          <p14:tracePt t="739051" x="2000250" y="5727700"/>
          <p14:tracePt t="739052" x="2000250" y="5759450"/>
          <p14:tracePt t="739067" x="2019300" y="5816600"/>
          <p14:tracePt t="739084" x="2025650" y="5829300"/>
          <p14:tracePt t="739085" x="2051050" y="5861050"/>
          <p14:tracePt t="739101" x="2070100" y="5886450"/>
          <p14:tracePt t="739120" x="2127250" y="5930900"/>
          <p14:tracePt t="739134" x="2152650" y="5943600"/>
          <p14:tracePt t="739151" x="2171700" y="5949950"/>
          <p14:tracePt t="739167" x="2190750" y="5949950"/>
          <p14:tracePt t="739185" x="2216150" y="5949950"/>
          <p14:tracePt t="739201" x="2254250" y="5949950"/>
          <p14:tracePt t="739217" x="2292350" y="5956300"/>
          <p14:tracePt t="739234" x="2317750" y="5956300"/>
          <p14:tracePt t="739251" x="2343150" y="5956300"/>
          <p14:tracePt t="739267" x="2362200" y="5956300"/>
          <p14:tracePt t="739284" x="2368550" y="5956300"/>
          <p14:tracePt t="739375" x="2374900" y="5956300"/>
          <p14:tracePt t="739384" x="2381250" y="5956300"/>
          <p14:tracePt t="739401" x="2406650" y="5956300"/>
          <p14:tracePt t="739419" x="2432050" y="5949950"/>
          <p14:tracePt t="739434" x="2451100" y="5943600"/>
          <p14:tracePt t="739451" x="2470150" y="5937250"/>
          <p14:tracePt t="739468" x="2489200" y="5930900"/>
          <p14:tracePt t="739484" x="2508250" y="5924550"/>
          <p14:tracePt t="739501" x="2514600" y="5918200"/>
          <p14:tracePt t="739504" x="2520950" y="5918200"/>
          <p14:tracePt t="739534" x="2527300" y="5918200"/>
          <p14:tracePt t="739568" x="2533650" y="5918200"/>
          <p14:tracePt t="739586" x="2540000" y="5918200"/>
          <p14:tracePt t="739653" x="2546350" y="5918200"/>
          <p14:tracePt t="739762" x="2546350" y="5911850"/>
          <p14:tracePt t="739785" x="2565400" y="5854700"/>
          <p14:tracePt t="739802" x="2654300" y="5727700"/>
          <p14:tracePt t="739818" x="2673350" y="5695950"/>
          <p14:tracePt t="739944" x="2692400" y="5695950"/>
          <p14:tracePt t="739950" x="2711450" y="5689600"/>
          <p14:tracePt t="739968" x="2806700" y="5695950"/>
          <p14:tracePt t="739985" x="2946400" y="5727700"/>
          <p14:tracePt t="740002" x="3073400" y="5765800"/>
          <p14:tracePt t="740018" x="3136900" y="5784850"/>
          <p14:tracePt t="740036" x="3143250" y="5784850"/>
          <p14:tracePt t="740054" x="3168650" y="5772150"/>
          <p14:tracePt t="740056" x="3213100" y="5740400"/>
          <p14:tracePt t="740068" x="3282950" y="5695950"/>
          <p14:tracePt t="740085" x="3492500" y="5600700"/>
          <p14:tracePt t="740102" x="3714750" y="5543550"/>
          <p14:tracePt t="740120" x="3905250" y="5505450"/>
          <p14:tracePt t="740135" x="3924300" y="5505450"/>
          <p14:tracePt t="740151" x="3930650" y="5505450"/>
          <p14:tracePt t="740168" x="3930650" y="5549900"/>
          <p14:tracePt t="740186" x="3930650" y="5607050"/>
          <p14:tracePt t="740202" x="3930650" y="5638800"/>
          <p14:tracePt t="740218" x="3937000" y="5651500"/>
          <p14:tracePt t="740235" x="3949700" y="5664200"/>
          <p14:tracePt t="740251" x="3975100" y="5670550"/>
          <p14:tracePt t="740270" x="4019550" y="5670550"/>
          <p14:tracePt t="740285" x="4057650" y="5670550"/>
          <p14:tracePt t="740302" x="4089400" y="5676900"/>
          <p14:tracePt t="740319" x="4121150" y="5676900"/>
          <p14:tracePt t="740335" x="4146550" y="5676900"/>
          <p14:tracePt t="740352" x="4178300" y="5670550"/>
          <p14:tracePt t="740369" x="4203700" y="5664200"/>
          <p14:tracePt t="740386" x="4222750" y="5657850"/>
          <p14:tracePt t="740402" x="4235450" y="5657850"/>
          <p14:tracePt t="740418" x="4241800" y="5657850"/>
          <p14:tracePt t="740435" x="4248150" y="5657850"/>
          <p14:tracePt t="740454" x="4260850" y="5657850"/>
          <p14:tracePt t="740468" x="4279900" y="5664200"/>
          <p14:tracePt t="740485" x="4318000" y="5664200"/>
          <p14:tracePt t="740502" x="4349750" y="5657850"/>
          <p14:tracePt t="740519" x="4375150" y="5651500"/>
          <p14:tracePt t="740535" x="4406900" y="5651500"/>
          <p14:tracePt t="740552" x="4508500" y="5676900"/>
          <p14:tracePt t="740568" x="4597400" y="5715000"/>
          <p14:tracePt t="740585" x="4667250" y="5746750"/>
          <p14:tracePt t="740602" x="4679950" y="5759450"/>
          <p14:tracePt t="740683" x="4686300" y="5759450"/>
          <p14:tracePt t="740691" x="4686300" y="5753100"/>
          <p14:tracePt t="740702" x="4699000" y="5746750"/>
          <p14:tracePt t="740719" x="4705350" y="5746750"/>
          <p14:tracePt t="740735" x="4711700" y="5746750"/>
          <p14:tracePt t="740787" x="4711700" y="5753100"/>
          <p14:tracePt t="740802" x="4705350" y="5772150"/>
          <p14:tracePt t="740819" x="4699000" y="5816600"/>
          <p14:tracePt t="740835" x="4686300" y="5880100"/>
          <p14:tracePt t="740853" x="4673600" y="5911850"/>
          <p14:tracePt t="740869" x="4667250" y="5937250"/>
          <p14:tracePt t="740929" x="4667250" y="5943600"/>
          <p14:tracePt t="740945" x="4673600" y="5943600"/>
          <p14:tracePt t="740961" x="4679950" y="5943600"/>
          <p14:tracePt t="740977" x="4679950" y="5949950"/>
          <p14:tracePt t="741538" x="4692650" y="5943600"/>
          <p14:tracePt t="741546" x="4699000" y="5937250"/>
          <p14:tracePt t="741557" x="4718050" y="5924550"/>
          <p14:tracePt t="741569" x="4737100" y="5918200"/>
          <p14:tracePt t="741586" x="4737100" y="5911850"/>
          <p14:tracePt t="741640" x="4737100" y="5918200"/>
          <p14:tracePt t="741646" x="4737100" y="5924550"/>
          <p14:tracePt t="741670" x="4737100" y="5937250"/>
          <p14:tracePt t="741686" x="4730750" y="5949950"/>
          <p14:tracePt t="741872" x="4724400" y="5949950"/>
          <p14:tracePt t="742654" x="4718050" y="5943600"/>
          <p14:tracePt t="742663" x="4699000" y="5930900"/>
          <p14:tracePt t="742670" x="4673600" y="5918200"/>
          <p14:tracePt t="742688" x="4660900" y="5918200"/>
          <p14:tracePt t="742795" x="4654550" y="5918200"/>
          <p14:tracePt t="742804" x="4648200" y="5911850"/>
          <p14:tracePt t="742820" x="4603750" y="5899150"/>
          <p14:tracePt t="742837" x="4508500" y="5880100"/>
          <p14:tracePt t="742854" x="4413250" y="5867400"/>
          <p14:tracePt t="742872" x="4330700" y="5854700"/>
          <p14:tracePt t="742887" x="4286250" y="5842000"/>
          <p14:tracePt t="742904" x="4273550" y="5842000"/>
          <p14:tracePt t="742923" x="4127500" y="5822950"/>
          <p14:tracePt t="742937" x="4044950" y="5810250"/>
          <p14:tracePt t="742955" x="3524250" y="5759450"/>
          <p14:tracePt t="742971" x="3346450" y="5746750"/>
          <p14:tracePt t="742987" x="2800350" y="5695950"/>
          <p14:tracePt t="743004" x="2559050" y="5670550"/>
          <p14:tracePt t="743021" x="2368550" y="5645150"/>
          <p14:tracePt t="743037" x="2305050" y="5638800"/>
          <p14:tracePt t="743167" x="2311400" y="5638800"/>
          <p14:tracePt t="743188" x="2311400" y="5645150"/>
          <p14:tracePt t="743205" x="2317750" y="5670550"/>
          <p14:tracePt t="743222" x="2298700" y="5708650"/>
          <p14:tracePt t="743238" x="2260600" y="5746750"/>
          <p14:tracePt t="743255" x="2222500" y="5772150"/>
          <p14:tracePt t="743271" x="2203450" y="5784850"/>
          <p14:tracePt t="743288" x="2197100" y="5791200"/>
          <p14:tracePt t="743384" x="2197100" y="5803900"/>
          <p14:tracePt t="743389" x="2190750" y="5822950"/>
          <p14:tracePt t="743404" x="2190750" y="5842000"/>
          <p14:tracePt t="743421" x="2190750" y="5886450"/>
          <p14:tracePt t="743439" x="2190750" y="5937250"/>
          <p14:tracePt t="743455" x="2190750" y="5943600"/>
          <p14:tracePt t="743487" x="2197100" y="5943600"/>
          <p14:tracePt t="743504" x="2222500" y="5943600"/>
          <p14:tracePt t="743522" x="2279650" y="5943600"/>
          <p14:tracePt t="743539" x="2336800" y="5937250"/>
          <p14:tracePt t="743554" x="2355850" y="5937250"/>
          <p14:tracePt t="743571" x="2374900" y="5937250"/>
          <p14:tracePt t="743588" x="2381250" y="5937250"/>
          <p14:tracePt t="743662" x="2387600" y="5937250"/>
          <p14:tracePt t="743669" x="2393950" y="5937250"/>
          <p14:tracePt t="743688" x="2406650" y="5937250"/>
          <p14:tracePt t="743704" x="2419350" y="5937250"/>
          <p14:tracePt t="743722" x="2444750" y="5937250"/>
          <p14:tracePt t="743738" x="2463800" y="5937250"/>
          <p14:tracePt t="743754" x="2476500" y="5937250"/>
          <p14:tracePt t="743771" x="2482850" y="5937250"/>
          <p14:tracePt t="743788" x="2495550" y="5937250"/>
          <p14:tracePt t="743806" x="2514600" y="5937250"/>
          <p14:tracePt t="743821" x="2520950" y="5937250"/>
          <p14:tracePt t="743838" x="2527300" y="5937250"/>
          <p14:tracePt t="743956" x="2533650" y="5937250"/>
          <p14:tracePt t="743962" x="2552700" y="5930900"/>
          <p14:tracePt t="743974" x="2578100" y="5918200"/>
          <p14:tracePt t="743989" x="2628900" y="5899150"/>
          <p14:tracePt t="744005" x="2660650" y="5886450"/>
          <p14:tracePt t="744022" x="2686050" y="5873750"/>
          <p14:tracePt t="744038" x="2692400" y="5873750"/>
          <p14:tracePt t="744100" x="2692400" y="5880100"/>
          <p14:tracePt t="744121" x="2692400" y="5886450"/>
          <p14:tracePt t="744142" x="2692400" y="5892800"/>
          <p14:tracePt t="744500" x="2692400" y="5899150"/>
          <p14:tracePt t="744506" x="2692400" y="5905500"/>
          <p14:tracePt t="744523" x="2692400" y="5911850"/>
          <p14:tracePt t="744556" x="2698750" y="5924550"/>
          <p14:tracePt t="744572" x="2698750" y="5937250"/>
          <p14:tracePt t="744589" x="2698750" y="5956300"/>
          <p14:tracePt t="744606" x="2698750" y="5962650"/>
          <p14:tracePt t="744622" x="2692400" y="5969000"/>
          <p14:tracePt t="744639" x="2692400" y="5975350"/>
          <p14:tracePt t="744726" x="2692400" y="5981700"/>
          <p14:tracePt t="744739" x="2673350" y="5981700"/>
          <p14:tracePt t="744756" x="2622550" y="5994400"/>
          <p14:tracePt t="744772" x="2482850" y="6019800"/>
          <p14:tracePt t="744789" x="2432050" y="6026150"/>
          <p14:tracePt t="744805" x="2425700" y="6026150"/>
          <p14:tracePt t="759097" x="2419350" y="6026150"/>
          <p14:tracePt t="759104" x="2311400" y="6038850"/>
          <p14:tracePt t="759117" x="2057400" y="6064250"/>
          <p14:tracePt t="759135" x="1797050" y="6089650"/>
          <p14:tracePt t="759151" x="1708150" y="6096000"/>
          <p14:tracePt t="759201" x="1714500" y="6096000"/>
          <p14:tracePt t="759217" x="1720850" y="6096000"/>
          <p14:tracePt t="759235" x="1727200" y="6089650"/>
          <p14:tracePt t="759268" x="1733550" y="6089650"/>
          <p14:tracePt t="759284" x="1746250" y="6083300"/>
          <p14:tracePt t="759301" x="1778000" y="6076950"/>
          <p14:tracePt t="759319" x="1828800" y="6064250"/>
          <p14:tracePt t="759335" x="1860550" y="6064250"/>
          <p14:tracePt t="759351" x="1879600" y="6064250"/>
          <p14:tracePt t="759369" x="1962150" y="6057900"/>
          <p14:tracePt t="759386" x="2051050" y="6057900"/>
          <p14:tracePt t="759401" x="2095500" y="6070600"/>
          <p14:tracePt t="759419" x="2171700" y="6076950"/>
          <p14:tracePt t="759434" x="2209800" y="6083300"/>
          <p14:tracePt t="759451" x="2241550" y="6083300"/>
          <p14:tracePt t="759468" x="2260600" y="6083300"/>
          <p14:tracePt t="759486" x="2279650" y="6083300"/>
          <p14:tracePt t="759501" x="2292350" y="6076950"/>
          <p14:tracePt t="759630" x="2292350" y="6083300"/>
          <p14:tracePt t="759638" x="2286000" y="6096000"/>
          <p14:tracePt t="759652" x="2273300" y="6115050"/>
          <p14:tracePt t="759668" x="2247900" y="6159500"/>
          <p14:tracePt t="759685" x="2228850" y="6210300"/>
          <p14:tracePt t="759701" x="2222500" y="6235700"/>
          <p14:tracePt t="759718" x="2216150" y="6248400"/>
          <p14:tracePt t="759734" x="2216150" y="6254750"/>
          <p14:tracePt t="759772" x="2216150" y="6261100"/>
          <p14:tracePt t="759788" x="2216150" y="6267450"/>
          <p14:tracePt t="759803" x="2209800" y="6267450"/>
          <p14:tracePt t="759818" x="2209800" y="6273800"/>
          <p14:tracePt t="759834" x="2209800" y="6280150"/>
          <p14:tracePt t="759868" x="2209800" y="6286500"/>
          <p14:tracePt t="759884" x="2209800" y="6292850"/>
          <p14:tracePt t="759965" x="2209800" y="6299200"/>
          <p14:tracePt t="759993" x="2203450" y="6299200"/>
          <p14:tracePt t="760001" x="2203450" y="6305550"/>
          <p14:tracePt t="760018" x="2197100" y="6305550"/>
          <p14:tracePt t="760035" x="2184400" y="6305550"/>
          <p14:tracePt t="760052" x="2171700" y="6311900"/>
          <p14:tracePt t="760068" x="2139950" y="6318250"/>
          <p14:tracePt t="760085" x="2101850" y="6318250"/>
          <p14:tracePt t="760101" x="2051050" y="6324600"/>
          <p14:tracePt t="760119" x="2019300" y="6324600"/>
          <p14:tracePt t="760135" x="2000250" y="6324600"/>
          <p14:tracePt t="760152" x="1974850" y="6318250"/>
          <p14:tracePt t="760169" x="1955800" y="6305550"/>
          <p14:tracePt t="760185" x="1924050" y="6299200"/>
          <p14:tracePt t="760202" x="1866900" y="6286500"/>
          <p14:tracePt t="760218" x="1816100" y="6280150"/>
          <p14:tracePt t="760235" x="1784350" y="6273800"/>
          <p14:tracePt t="760251" x="1758950" y="6261100"/>
          <p14:tracePt t="760268" x="1746250" y="6248400"/>
          <p14:tracePt t="760285" x="1733550" y="6229350"/>
          <p14:tracePt t="760302" x="1733550" y="6216650"/>
          <p14:tracePt t="760319" x="1733550" y="6210300"/>
          <p14:tracePt t="760352" x="1727200" y="6203950"/>
          <p14:tracePt t="760368" x="1727200" y="6197600"/>
          <p14:tracePt t="760386" x="1733550" y="6184900"/>
          <p14:tracePt t="760402" x="1746250" y="6172200"/>
          <p14:tracePt t="760418" x="1765300" y="6153150"/>
          <p14:tracePt t="760435" x="1778000" y="6146800"/>
          <p14:tracePt t="760536" x="1784350" y="6146800"/>
          <p14:tracePt t="760543" x="1790700" y="6146800"/>
          <p14:tracePt t="760556" x="1797050" y="6146800"/>
          <p14:tracePt t="760569" x="1816100" y="6146800"/>
          <p14:tracePt t="760585" x="1835150" y="6146800"/>
          <p14:tracePt t="760602" x="1847850" y="6140450"/>
          <p14:tracePt t="760618" x="1866900" y="6140450"/>
          <p14:tracePt t="760635" x="1885950" y="6134100"/>
          <p14:tracePt t="760652" x="1905000" y="6127750"/>
          <p14:tracePt t="760669" x="1917700" y="6127750"/>
          <p14:tracePt t="760685" x="1930400" y="6127750"/>
          <p14:tracePt t="760702" x="1955800" y="6153150"/>
          <p14:tracePt t="760719" x="1981200" y="6229350"/>
          <p14:tracePt t="760737" x="1981200" y="6280150"/>
          <p14:tracePt t="760752" x="1987550" y="6324600"/>
          <p14:tracePt t="760769" x="1993900" y="6350000"/>
          <p14:tracePt t="760787" x="2012950" y="6362700"/>
          <p14:tracePt t="760802" x="2044700" y="6362700"/>
          <p14:tracePt t="760819" x="2108200" y="6356350"/>
          <p14:tracePt t="760835" x="2190750" y="6330950"/>
          <p14:tracePt t="760855" x="2286000" y="6292850"/>
          <p14:tracePt t="760869" x="2330450" y="6280150"/>
          <p14:tracePt t="760886" x="2343150" y="6267450"/>
          <p14:tracePt t="760904" x="2355850" y="6254750"/>
          <p14:tracePt t="760919" x="2374900" y="6235700"/>
          <p14:tracePt t="760936" x="2406650" y="6210300"/>
          <p14:tracePt t="760952" x="2425700" y="6197600"/>
          <p14:tracePt t="760969" x="2432050" y="6191250"/>
          <p14:tracePt t="760985" x="2438400" y="6184900"/>
          <p14:tracePt t="761041" x="2438400" y="6178550"/>
          <p14:tracePt t="761069" x="2444750" y="6178550"/>
          <p14:tracePt t="761271" x="2438400" y="6178550"/>
          <p14:tracePt t="761278" x="2438400" y="6184900"/>
          <p14:tracePt t="761287" x="2438400" y="6191250"/>
          <p14:tracePt t="761545" x="2432050" y="6191250"/>
          <p14:tracePt t="761551" x="2419350" y="6197600"/>
          <p14:tracePt t="761642" x="2406650" y="6197600"/>
          <p14:tracePt t="761653" x="2400300" y="6197600"/>
          <p14:tracePt t="761670" x="2393950" y="6197600"/>
          <p14:tracePt t="761687" x="2393950" y="6178550"/>
          <p14:tracePt t="761703" x="2406650" y="6159500"/>
          <p14:tracePt t="761720" x="2470150" y="6057900"/>
          <p14:tracePt t="761736" x="2508250" y="6000750"/>
          <p14:tracePt t="761753" x="2533650" y="5949950"/>
          <p14:tracePt t="761769" x="2540000" y="5937250"/>
          <p14:tracePt t="761826" x="2533650" y="5937250"/>
          <p14:tracePt t="761836" x="2520950" y="5937250"/>
          <p14:tracePt t="761853" x="2495550" y="5930900"/>
          <p14:tracePt t="761870" x="2470150" y="5918200"/>
          <p14:tracePt t="761886" x="2444750" y="5905500"/>
          <p14:tracePt t="761903" x="2432050" y="5905500"/>
          <p14:tracePt t="761921" x="2387600" y="5892800"/>
          <p14:tracePt t="761937" x="2355850" y="5892800"/>
          <p14:tracePt t="761953" x="2343150" y="5892800"/>
          <p14:tracePt t="761970" x="2330450" y="5892800"/>
          <p14:tracePt t="761986" x="2324100" y="5892800"/>
          <p14:tracePt t="762003" x="2311400" y="5892800"/>
          <p14:tracePt t="762020" x="2260600" y="5892800"/>
          <p14:tracePt t="762037" x="2165350" y="5905500"/>
          <p14:tracePt t="762054" x="2051050" y="5918200"/>
          <p14:tracePt t="762070" x="1962150" y="5918200"/>
          <p14:tracePt t="762086" x="1924050" y="5918200"/>
          <p14:tracePt t="762103" x="1917700" y="5918200"/>
          <p14:tracePt t="762144" x="1917700" y="5924550"/>
          <p14:tracePt t="762153" x="1917700" y="5930900"/>
          <p14:tracePt t="762170" x="1911350" y="5975350"/>
          <p14:tracePt t="762188" x="1898650" y="6032500"/>
          <p14:tracePt t="762204" x="1892300" y="6083300"/>
          <p14:tracePt t="762220" x="1892300" y="6134100"/>
          <p14:tracePt t="762236" x="1898650" y="6159500"/>
          <p14:tracePt t="762253" x="1917700" y="6184900"/>
          <p14:tracePt t="762271" x="1943100" y="6203950"/>
          <p14:tracePt t="762288" x="1981200" y="6203950"/>
          <p14:tracePt t="762305" x="2044700" y="6203950"/>
          <p14:tracePt t="762321" x="2095500" y="6191250"/>
          <p14:tracePt t="762337" x="2114550" y="6191250"/>
          <p14:tracePt t="762353" x="2152650" y="6178550"/>
          <p14:tracePt t="762370" x="2159000" y="6178550"/>
          <p14:tracePt t="762490" x="2159000" y="6172200"/>
          <p14:tracePt t="762515" x="2165350" y="6172200"/>
          <p14:tracePt t="762525" x="2184400" y="6172200"/>
          <p14:tracePt t="762537" x="2209800" y="6178550"/>
          <p14:tracePt t="762554" x="2273300" y="6191250"/>
          <p14:tracePt t="762570" x="2292350" y="6191250"/>
          <p14:tracePt t="762587" x="2311400" y="6191250"/>
          <p14:tracePt t="762605" x="2324100" y="6191250"/>
          <p14:tracePt t="762620" x="2349500" y="6191250"/>
          <p14:tracePt t="762637" x="2368550" y="6191250"/>
          <p14:tracePt t="762654" x="2406650" y="6191250"/>
          <p14:tracePt t="762670" x="2457450" y="6191250"/>
          <p14:tracePt t="762687" x="2495550" y="6184900"/>
          <p14:tracePt t="762704" x="2520950" y="6178550"/>
          <p14:tracePt t="762721" x="2546350" y="6172200"/>
          <p14:tracePt t="762737" x="2565400" y="6165850"/>
          <p14:tracePt t="762754" x="2603500" y="6165850"/>
          <p14:tracePt t="762771" x="2686050" y="6159500"/>
          <p14:tracePt t="762788" x="2736850" y="6159500"/>
          <p14:tracePt t="762804" x="2794000" y="6159500"/>
          <p14:tracePt t="762820" x="2844800" y="6159500"/>
          <p14:tracePt t="762837" x="2876550" y="6159500"/>
          <p14:tracePt t="762854" x="2895600" y="6159500"/>
          <p14:tracePt t="762870" x="2914650" y="6159500"/>
          <p14:tracePt t="762887" x="2921000" y="6159500"/>
          <p14:tracePt t="762921" x="2933700" y="6159500"/>
          <p14:tracePt t="762937" x="2940050" y="6159500"/>
          <p14:tracePt t="762954" x="2952750" y="6153150"/>
          <p14:tracePt t="762971" x="2959100" y="6146800"/>
          <p14:tracePt t="762987" x="2965450" y="6140450"/>
          <p14:tracePt t="763006" x="2971800" y="6140450"/>
          <p14:tracePt t="763023" x="2978150" y="6140450"/>
          <p14:tracePt t="763037" x="2978150" y="6134100"/>
          <p14:tracePt t="763054" x="2984500" y="6134100"/>
          <p14:tracePt t="763071" x="2990850" y="6127750"/>
          <p14:tracePt t="763087" x="2997200" y="6115050"/>
          <p14:tracePt t="763104" x="3003550" y="6108700"/>
          <p14:tracePt t="763121" x="3009900" y="6089650"/>
          <p14:tracePt t="763137" x="3009900" y="6076950"/>
          <p14:tracePt t="763155" x="3009900" y="6051550"/>
          <p14:tracePt t="763171" x="3009900" y="6013450"/>
          <p14:tracePt t="763189" x="3009900" y="5994400"/>
          <p14:tracePt t="763204" x="3003550" y="5969000"/>
          <p14:tracePt t="763221" x="2997200" y="5956300"/>
          <p14:tracePt t="763237" x="2952750" y="5924550"/>
          <p14:tracePt t="763254" x="2914650" y="5911850"/>
          <p14:tracePt t="763272" x="2863850" y="5899150"/>
          <p14:tracePt t="763287" x="2851150" y="5899150"/>
          <p14:tracePt t="763304" x="2844800" y="5892800"/>
          <p14:tracePt t="763321" x="2838450" y="5892800"/>
          <p14:tracePt t="763339" x="2825750" y="5899150"/>
          <p14:tracePt t="763354" x="2794000" y="5918200"/>
          <p14:tracePt t="763371" x="2762250" y="5949950"/>
          <p14:tracePt t="763387" x="2724150" y="5988050"/>
          <p14:tracePt t="763405" x="2698750" y="6013450"/>
          <p14:tracePt t="763421" x="2692400" y="6026150"/>
          <p14:tracePt t="763471" x="2717800" y="6026150"/>
          <p14:tracePt t="763488" x="2774950" y="6038850"/>
          <p14:tracePt t="763505" x="2857500" y="6051550"/>
          <p14:tracePt t="763522" x="2927350" y="6051550"/>
          <p14:tracePt t="763538" x="3009900" y="6057900"/>
          <p14:tracePt t="763555" x="3105150" y="6057900"/>
          <p14:tracePt t="763571" x="3181350" y="6064250"/>
          <p14:tracePt t="763588" x="3244850" y="6064250"/>
          <p14:tracePt t="763605" x="3314700" y="6064250"/>
          <p14:tracePt t="763621" x="3340100" y="6051550"/>
          <p14:tracePt t="763638" x="3378200" y="6038850"/>
          <p14:tracePt t="763655" x="3403600" y="6032500"/>
          <p14:tracePt t="763671" x="3416300" y="6026150"/>
          <p14:tracePt t="763723" x="3416300" y="6032500"/>
          <p14:tracePt t="763747" x="3409950" y="6038850"/>
          <p14:tracePt t="763754" x="3397250" y="6038850"/>
          <p14:tracePt t="763771" x="3384550" y="6038850"/>
          <p14:tracePt t="763788" x="3371850" y="6045200"/>
          <p14:tracePt t="763805" x="3365500" y="6045200"/>
          <p14:tracePt t="763821" x="3359150" y="6045200"/>
          <p14:tracePt t="763856" x="3359150" y="6038850"/>
          <p14:tracePt t="763871" x="3352800" y="6038850"/>
          <p14:tracePt t="763888" x="3346450" y="6038850"/>
          <p14:tracePt t="763905" x="3340100" y="6032500"/>
          <p14:tracePt t="763922" x="3321050" y="6032500"/>
          <p14:tracePt t="763938" x="3308350" y="6032500"/>
          <p14:tracePt t="763955" x="3289300" y="6032500"/>
          <p14:tracePt t="763971" x="3276600" y="6032500"/>
          <p14:tracePt t="763988" x="3257550" y="6038850"/>
          <p14:tracePt t="764005" x="3232150" y="6038850"/>
          <p14:tracePt t="764021" x="3225800" y="6038850"/>
          <p14:tracePt t="764040" x="3232150" y="6051550"/>
          <p14:tracePt t="764055" x="3238500" y="6057900"/>
          <p14:tracePt t="764072" x="3302000" y="6083300"/>
          <p14:tracePt t="764088" x="3327400" y="6096000"/>
          <p14:tracePt t="764106" x="3346450" y="6102350"/>
          <p14:tracePt t="768247" x="3352800" y="6102350"/>
          <p14:tracePt t="768254" x="3371850" y="6102350"/>
          <p14:tracePt t="768262" x="3403600" y="6108700"/>
          <p14:tracePt t="768275" x="3416300" y="6108700"/>
          <p14:tracePt t="768292" x="3422650" y="6108700"/>
          <p14:tracePt t="768309" x="3429000" y="6108700"/>
          <p14:tracePt t="768342" x="3454400" y="6108700"/>
          <p14:tracePt t="768358" x="3498850" y="6083300"/>
          <p14:tracePt t="768375" x="3543300" y="6057900"/>
          <p14:tracePt t="768392" x="3575050" y="6038850"/>
          <p14:tracePt t="768408" x="3587750" y="6019800"/>
          <p14:tracePt t="768425" x="3600450" y="6013450"/>
          <p14:tracePt t="768443" x="3600450" y="6007100"/>
          <p14:tracePt t="768475" x="3594100" y="6000750"/>
          <p14:tracePt t="768492" x="3562350" y="5975350"/>
          <p14:tracePt t="768511" x="3536950" y="5949950"/>
          <p14:tracePt t="768525" x="3530600" y="5943600"/>
          <p14:tracePt t="768542" x="3530600" y="5930900"/>
          <p14:tracePt t="768559" x="3524250" y="5924550"/>
          <p14:tracePt t="768560" x="3524250" y="5918200"/>
          <p14:tracePt t="768575" x="3511550" y="5899150"/>
          <p14:tracePt t="768593" x="3492500" y="5886450"/>
          <p14:tracePt t="768608" x="3467100" y="5861050"/>
          <p14:tracePt t="768625" x="3416300" y="5842000"/>
          <p14:tracePt t="768642" x="3359150" y="5822950"/>
          <p14:tracePt t="768659" x="3308350" y="5803900"/>
          <p14:tracePt t="768675" x="3276600" y="5791200"/>
          <p14:tracePt t="768692" x="3270250" y="5784850"/>
          <p14:tracePt t="768709" x="3257550" y="5778500"/>
          <p14:tracePt t="768726" x="3251200" y="5772150"/>
          <p14:tracePt t="768742" x="3238500" y="5772150"/>
          <p14:tracePt t="768759" x="3149600" y="5759450"/>
          <p14:tracePt t="768775" x="3028950" y="5753100"/>
          <p14:tracePt t="768793" x="2857500" y="5740400"/>
          <p14:tracePt t="768810" x="2806700" y="5727700"/>
          <p14:tracePt t="768825" x="2794000" y="5721350"/>
          <p14:tracePt t="768876" x="2781300" y="5721350"/>
          <p14:tracePt t="768893" x="2609850" y="5765800"/>
          <p14:tracePt t="768909" x="2463800" y="5797550"/>
          <p14:tracePt t="768926" x="2324100" y="5822950"/>
          <p14:tracePt t="768942" x="2222500" y="5829300"/>
          <p14:tracePt t="768959" x="2203450" y="5835650"/>
          <p14:tracePt t="768994" x="2203450" y="5848350"/>
          <p14:tracePt t="769009" x="2216150" y="5873750"/>
          <p14:tracePt t="769026" x="2216150" y="5905500"/>
          <p14:tracePt t="769027" x="2203450" y="5924550"/>
          <p14:tracePt t="769043" x="2178050" y="5956300"/>
          <p14:tracePt t="769059" x="2171700" y="5969000"/>
          <p14:tracePt t="769115" x="2165350" y="5969000"/>
          <p14:tracePt t="770926" x="2178050" y="5969000"/>
          <p14:tracePt t="770935" x="2203450" y="5969000"/>
          <p14:tracePt t="770944" x="2254250" y="5975350"/>
          <p14:tracePt t="770961" x="2355850" y="5981700"/>
          <p14:tracePt t="770979" x="2457450" y="5988050"/>
          <p14:tracePt t="770995" x="2476500" y="5988050"/>
          <p14:tracePt t="770998" x="2501900" y="5994400"/>
          <p14:tracePt t="771011" x="2514600" y="5994400"/>
          <p14:tracePt t="771027" x="2578100" y="5994400"/>
          <p14:tracePt t="771029" x="2616200" y="5988050"/>
          <p14:tracePt t="771044" x="2654300" y="5981700"/>
          <p14:tracePt t="771061" x="2819400" y="5975350"/>
          <p14:tracePt t="771077" x="2914650" y="5975350"/>
          <p14:tracePt t="771094" x="2984500" y="5975350"/>
          <p14:tracePt t="771111" x="3003550" y="5981700"/>
          <p14:tracePt t="771129" x="3022600" y="5988050"/>
          <p14:tracePt t="771144" x="3054350" y="6000750"/>
          <p14:tracePt t="771161" x="3067050" y="6007100"/>
          <p14:tracePt t="771177" x="3086100" y="6013450"/>
          <p14:tracePt t="771194" x="3111500" y="6032500"/>
          <p14:tracePt t="771211" x="3181350" y="6064250"/>
          <p14:tracePt t="771229" x="3397250" y="6115050"/>
          <p14:tracePt t="771245" x="3492500" y="6127750"/>
          <p14:tracePt t="771261" x="3638550" y="6153150"/>
          <p14:tracePt t="771277" x="3803650" y="6172200"/>
          <p14:tracePt t="771279" x="3892550" y="6172200"/>
          <p14:tracePt t="771295" x="3981450" y="6178550"/>
          <p14:tracePt t="771311" x="4197350" y="6184900"/>
          <p14:tracePt t="771327" x="4337050" y="6184900"/>
          <p14:tracePt t="771344" x="4425950" y="6184900"/>
          <p14:tracePt t="771361" x="4502150" y="6184900"/>
          <p14:tracePt t="771378" x="4559300" y="6178550"/>
          <p14:tracePt t="771395" x="4610100" y="6172200"/>
          <p14:tracePt t="771411" x="4660900" y="6165850"/>
          <p14:tracePt t="771429" x="4692650" y="6165850"/>
          <p14:tracePt t="771444" x="4699000" y="6165850"/>
          <p14:tracePt t="771554" x="4699000" y="6159500"/>
          <p14:tracePt t="771560" x="4705350" y="6159500"/>
          <p14:tracePt t="771578" x="4730750" y="6159500"/>
          <p14:tracePt t="771595" x="4749800" y="6159500"/>
          <p14:tracePt t="771611" x="4819650" y="6153150"/>
          <p14:tracePt t="771628" x="4902200" y="6146800"/>
          <p14:tracePt t="771644" x="4984750" y="6134100"/>
          <p14:tracePt t="771661" x="5041900" y="6121400"/>
          <p14:tracePt t="771679" x="5080000" y="6108700"/>
          <p14:tracePt t="771694" x="5086350" y="6102350"/>
          <p14:tracePt t="771797" x="5092700" y="6089650"/>
          <p14:tracePt t="771811" x="5092700" y="6083300"/>
          <p14:tracePt t="771828" x="5092700" y="6076950"/>
          <p14:tracePt t="771846" x="5092700" y="6070600"/>
          <p14:tracePt t="771896" x="5086350" y="6057900"/>
          <p14:tracePt t="771911" x="5086350" y="6032500"/>
          <p14:tracePt t="771929" x="5086350" y="6007100"/>
          <p14:tracePt t="771945" x="5073650" y="5956300"/>
          <p14:tracePt t="771961" x="5067300" y="5918200"/>
          <p14:tracePt t="771978" x="5048250" y="5886450"/>
          <p14:tracePt t="771995" x="5029200" y="5873750"/>
          <p14:tracePt t="772011" x="5003800" y="5854700"/>
          <p14:tracePt t="772028" x="4972050" y="5835650"/>
          <p14:tracePt t="772045" x="4921250" y="5803900"/>
          <p14:tracePt t="772062" x="4864100" y="5772150"/>
          <p14:tracePt t="772079" x="4813300" y="5740400"/>
          <p14:tracePt t="772095" x="4800600" y="5734050"/>
          <p14:tracePt t="772112" x="4794250" y="5727700"/>
          <p14:tracePt t="772146" x="4787900" y="5727700"/>
          <p14:tracePt t="772162" x="4775200" y="5727700"/>
          <p14:tracePt t="772178" x="4749800" y="5727700"/>
          <p14:tracePt t="772197" x="4718050" y="5727700"/>
          <p14:tracePt t="772211" x="4679950" y="5727700"/>
          <p14:tracePt t="772228" x="4654550" y="5740400"/>
          <p14:tracePt t="772246" x="4641850" y="5753100"/>
          <p14:tracePt t="772265" x="4629150" y="5765800"/>
          <p14:tracePt t="772278" x="4629150" y="5772150"/>
          <p14:tracePt t="772295" x="4622800" y="5784850"/>
          <p14:tracePt t="772312" x="4610100" y="5797550"/>
          <p14:tracePt t="772330" x="4584700" y="5829300"/>
          <p14:tracePt t="772346" x="4552950" y="5873750"/>
          <p14:tracePt t="772362" x="4533900" y="5911850"/>
          <p14:tracePt t="772378" x="4527550" y="5943600"/>
          <p14:tracePt t="772396" x="4521200" y="5969000"/>
          <p14:tracePt t="772412" x="4521200" y="5975350"/>
          <p14:tracePt t="772484" x="4521200" y="5981700"/>
          <p14:tracePt t="772492" x="4521200" y="5988050"/>
          <p14:tracePt t="772500" x="4521200" y="6000750"/>
          <p14:tracePt t="772512" x="4521200" y="6007100"/>
          <p14:tracePt t="772528" x="4527550" y="6026150"/>
          <p14:tracePt t="772545" x="4533900" y="6038850"/>
          <p14:tracePt t="772551" x="4540250" y="6038850"/>
          <p14:tracePt t="772646" x="4546600" y="6038850"/>
          <p14:tracePt t="772651" x="4559300" y="6038850"/>
          <p14:tracePt t="772663" x="4584700" y="6038850"/>
          <p14:tracePt t="772679" x="4648200" y="6032500"/>
          <p14:tracePt t="772696" x="4705350" y="6019800"/>
          <p14:tracePt t="772712" x="4762500" y="6007100"/>
          <p14:tracePt t="772729" x="4819650" y="6000750"/>
          <p14:tracePt t="772745" x="4876800" y="5994400"/>
          <p14:tracePt t="772762" x="4908550" y="5994400"/>
          <p14:tracePt t="772779" x="4933950" y="5988050"/>
          <p14:tracePt t="772796" x="4959350" y="5988050"/>
          <p14:tracePt t="772814" x="4991100" y="5994400"/>
          <p14:tracePt t="772829" x="5010150" y="6000750"/>
          <p14:tracePt t="772845" x="5029200" y="6007100"/>
          <p14:tracePt t="772862" x="5041900" y="6013450"/>
          <p14:tracePt t="772879" x="5054600" y="6019800"/>
          <p14:tracePt t="772895" x="5073650" y="6026150"/>
          <p14:tracePt t="772913" x="5092700" y="6032500"/>
          <p14:tracePt t="772929" x="5105400" y="6032500"/>
          <p14:tracePt t="772946" x="5118100" y="6032500"/>
          <p14:tracePt t="772962" x="5130800" y="6032500"/>
          <p14:tracePt t="772979" x="5149850" y="6026150"/>
          <p14:tracePt t="772997" x="5181600" y="6013450"/>
          <p14:tracePt t="773012" x="5187950" y="6013450"/>
          <p14:tracePt t="773029" x="5200650" y="6007100"/>
          <p14:tracePt t="773112" x="5194300" y="6007100"/>
          <p14:tracePt t="773129" x="5181600" y="6007100"/>
          <p14:tracePt t="773146" x="5168900" y="6000750"/>
          <p14:tracePt t="773162" x="5137150" y="5975350"/>
          <p14:tracePt t="773181" x="5111750" y="5962650"/>
          <p14:tracePt t="773196" x="5092700" y="5949950"/>
          <p14:tracePt t="773212" x="5048250" y="5937250"/>
          <p14:tracePt t="773229" x="5022850" y="5930900"/>
          <p14:tracePt t="773231" x="5010150" y="5930900"/>
          <p14:tracePt t="773248" x="4984750" y="5924550"/>
          <p14:tracePt t="773263" x="4978400" y="5924550"/>
          <p14:tracePt t="773264" x="4972050" y="5918200"/>
          <p14:tracePt t="773281" x="4965700" y="5918200"/>
          <p14:tracePt t="773296" x="4959350" y="5911850"/>
          <p14:tracePt t="773314" x="4921250" y="5905500"/>
          <p14:tracePt t="773329" x="4883150" y="5905500"/>
          <p14:tracePt t="773346" x="4857750" y="5905500"/>
          <p14:tracePt t="773362" x="4838700" y="5905500"/>
          <p14:tracePt t="773379" x="4826000" y="5911850"/>
          <p14:tracePt t="773732" x="4832350" y="5905500"/>
          <p14:tracePt t="773739" x="4838700" y="5905500"/>
          <p14:tracePt t="773747" x="4845050" y="5899150"/>
          <p14:tracePt t="773765" x="4851400" y="5899150"/>
          <p14:tracePt t="773833" x="4857750" y="5899150"/>
          <p14:tracePt t="773840" x="4864100" y="5899150"/>
          <p14:tracePt t="773850" x="4883150" y="5899150"/>
          <p14:tracePt t="773864" x="4908550" y="5892800"/>
          <p14:tracePt t="773880" x="5003800" y="5854700"/>
          <p14:tracePt t="773897" x="5194300" y="5784850"/>
          <p14:tracePt t="773913" x="5334000" y="5740400"/>
          <p14:tracePt t="773931" x="5429250" y="5721350"/>
          <p14:tracePt t="773946" x="5480050" y="5715000"/>
          <p14:tracePt t="773963" x="5486400" y="5708650"/>
          <p14:tracePt t="774044" x="5486400" y="5702300"/>
          <p14:tracePt t="774051" x="5480050" y="5689600"/>
          <p14:tracePt t="774063" x="5467350" y="5670550"/>
          <p14:tracePt t="774081" x="5422900" y="5594350"/>
          <p14:tracePt t="774082" x="5403850" y="5568950"/>
          <p14:tracePt t="774100" x="5391150" y="5556250"/>
          <p14:tracePt t="774101" x="5372100" y="5524500"/>
          <p14:tracePt t="774114" x="5346700" y="5480050"/>
          <p14:tracePt t="774130" x="5327650" y="5461000"/>
          <p14:tracePt t="774147" x="5327650" y="5454650"/>
          <p14:tracePt t="774165" x="5314950" y="5454650"/>
          <p14:tracePt t="774180" x="5251450" y="5454650"/>
          <p14:tracePt t="774197" x="5187950" y="5454650"/>
          <p14:tracePt t="774213" x="5162550" y="5454650"/>
          <p14:tracePt t="774230" x="5149850" y="5454650"/>
          <p14:tracePt t="774247" x="5149850" y="5461000"/>
          <p14:tracePt t="774575" x="5143500" y="5454650"/>
          <p14:tracePt t="774583" x="5130800" y="5422900"/>
          <p14:tracePt t="774597" x="5111750" y="5403850"/>
          <p14:tracePt t="774614" x="5086350" y="5372100"/>
          <p14:tracePt t="774631" x="5080000" y="5372100"/>
          <p14:tracePt t="774647" x="5060950" y="5378450"/>
          <p14:tracePt t="774664" x="5010150" y="5410200"/>
          <p14:tracePt t="774680" x="4914900" y="5435600"/>
          <p14:tracePt t="774697" x="4762500" y="5441950"/>
          <p14:tracePt t="774714" x="4572000" y="5429250"/>
          <p14:tracePt t="774731" x="4375150" y="5397500"/>
          <p14:tracePt t="774747" x="4267200" y="5378450"/>
          <p14:tracePt t="774764" x="4197350" y="5365750"/>
          <p14:tracePt t="774780" x="4184650" y="5365750"/>
          <p14:tracePt t="774798" x="4178300" y="5365750"/>
          <p14:tracePt t="774814" x="4171950" y="5365750"/>
          <p14:tracePt t="774831" x="4146550" y="5372100"/>
          <p14:tracePt t="774848" x="4127500" y="5378450"/>
          <p14:tracePt t="774864" x="4114800" y="5384800"/>
          <p14:tracePt t="774901" x="4108450" y="5384800"/>
          <p14:tracePt t="774916" x="4070350" y="5410200"/>
          <p14:tracePt t="774931" x="3987800" y="5461000"/>
          <p14:tracePt t="774949" x="3873500" y="5524500"/>
          <p14:tracePt t="774964" x="3810000" y="5556250"/>
          <p14:tracePt t="774980" x="3797300" y="5562600"/>
          <p14:tracePt t="775094" x="3803650" y="5562600"/>
          <p14:tracePt t="775102" x="3810000" y="5562600"/>
          <p14:tracePt t="775114" x="3816350" y="5562600"/>
          <p14:tracePt t="775131" x="3848100" y="5556250"/>
          <p14:tracePt t="775147" x="3867150" y="5556250"/>
          <p14:tracePt t="775164" x="3898900" y="5556250"/>
          <p14:tracePt t="775166" x="3930650" y="5562600"/>
          <p14:tracePt t="775181" x="3962400" y="5575300"/>
          <p14:tracePt t="775197" x="4032250" y="5619750"/>
          <p14:tracePt t="775214" x="4083050" y="5664200"/>
          <p14:tracePt t="775231" x="4114800" y="5708650"/>
          <p14:tracePt t="775248" x="4140200" y="5740400"/>
          <p14:tracePt t="775264" x="4165600" y="5765800"/>
          <p14:tracePt t="775281" x="4191000" y="5784850"/>
          <p14:tracePt t="775297" x="4222750" y="5803900"/>
          <p14:tracePt t="775315" x="4260850" y="5816600"/>
          <p14:tracePt t="775331" x="4318000" y="5835650"/>
          <p14:tracePt t="775347" x="4362450" y="5854700"/>
          <p14:tracePt t="775364" x="4387850" y="5861050"/>
          <p14:tracePt t="775381" x="4419600" y="5880100"/>
          <p14:tracePt t="775398" x="4438650" y="5892800"/>
          <p14:tracePt t="775415" x="4502150" y="5911850"/>
          <p14:tracePt t="775432" x="4559300" y="5924550"/>
          <p14:tracePt t="775448" x="4648200" y="5943600"/>
          <p14:tracePt t="775465" x="4724400" y="5956300"/>
          <p14:tracePt t="775481" x="4787900" y="5962650"/>
          <p14:tracePt t="775499" x="4819650" y="5962650"/>
          <p14:tracePt t="775514" x="4832350" y="5962650"/>
          <p14:tracePt t="775825" x="4832350" y="5975350"/>
          <p14:tracePt t="775831" x="4832350" y="5988050"/>
          <p14:tracePt t="775848" x="4845050" y="6026150"/>
          <p14:tracePt t="775866" x="4851400" y="6045200"/>
          <p14:tracePt t="775881" x="4851400" y="6057900"/>
          <p14:tracePt t="775945" x="4851400" y="6064250"/>
          <p14:tracePt t="775961" x="4851400" y="6070600"/>
          <p14:tracePt t="775967" x="4851400" y="6076950"/>
          <p14:tracePt t="775982" x="4851400" y="6083300"/>
          <p14:tracePt t="775998" x="4845050" y="6089650"/>
          <p14:tracePt t="776016" x="4845050" y="6096000"/>
          <p14:tracePt t="776031" x="4845050" y="6102350"/>
          <p14:tracePt t="776049" x="4845050" y="6108700"/>
          <p14:tracePt t="776065" x="4832350" y="6127750"/>
          <p14:tracePt t="776081" x="4819650" y="6159500"/>
          <p14:tracePt t="776098" x="4756150" y="6223000"/>
          <p14:tracePt t="776117" x="4660900" y="6299200"/>
          <p14:tracePt t="776131" x="4565650" y="6356350"/>
          <p14:tracePt t="776148" x="4495800" y="6394450"/>
          <p14:tracePt t="776165" x="4457700" y="6413500"/>
          <p14:tracePt t="776182" x="4438650" y="6426200"/>
          <p14:tracePt t="776254" x="4432300" y="6426200"/>
          <p14:tracePt t="776263" x="4425950" y="6426200"/>
          <p14:tracePt t="776282" x="4406900" y="6432550"/>
          <p14:tracePt t="776299" x="4400550" y="6432550"/>
          <p14:tracePt t="776392" x="4413250" y="6432550"/>
          <p14:tracePt t="776400" x="4419600" y="6432550"/>
          <p14:tracePt t="776416" x="4445000" y="6419850"/>
          <p14:tracePt t="776432" x="4470400" y="6400800"/>
          <p14:tracePt t="776449" x="4502150" y="6388100"/>
          <p14:tracePt t="776465" x="4521200" y="6381750"/>
          <p14:tracePt t="776482" x="4533900" y="6375400"/>
          <p14:tracePt t="776498" x="4540250" y="6375400"/>
          <p14:tracePt t="776569" x="4546600" y="6375400"/>
          <p14:tracePt t="776576" x="4552950" y="6369050"/>
          <p14:tracePt t="776584" x="4559300" y="6369050"/>
          <p14:tracePt t="776599" x="4578350" y="6356350"/>
          <p14:tracePt t="776615" x="4591050" y="6350000"/>
          <p14:tracePt t="776632" x="4603750" y="6337300"/>
          <p14:tracePt t="776649" x="4610100" y="6330950"/>
          <p14:tracePt t="776787" x="4603750" y="6337300"/>
          <p14:tracePt t="776799" x="4597400" y="6337300"/>
          <p14:tracePt t="776816" x="4578350" y="6343650"/>
          <p14:tracePt t="776832" x="4552950" y="6343650"/>
          <p14:tracePt t="776849" x="4514850" y="6343650"/>
          <p14:tracePt t="776850" x="4502150" y="6343650"/>
          <p14:tracePt t="776867" x="4432300" y="6337300"/>
          <p14:tracePt t="776882" x="4368800" y="6324600"/>
          <p14:tracePt t="776899" x="4292600" y="6299200"/>
          <p14:tracePt t="776916" x="4210050" y="6280150"/>
          <p14:tracePt t="776932" x="4121150" y="6248400"/>
          <p14:tracePt t="776949" x="4038600" y="6229350"/>
          <p14:tracePt t="776966" x="3968750" y="6203950"/>
          <p14:tracePt t="776982" x="3886200" y="6178550"/>
          <p14:tracePt t="777000" x="3784600" y="6159500"/>
          <p14:tracePt t="777016" x="3657600" y="6134100"/>
          <p14:tracePt t="777032" x="3473450" y="6089650"/>
          <p14:tracePt t="777051" x="3219450" y="6045200"/>
          <p14:tracePt t="777067" x="3168650" y="6038850"/>
          <p14:tracePt t="777083" x="3086100" y="6013450"/>
          <p14:tracePt t="777099" x="3067050" y="6013450"/>
          <p14:tracePt t="777115" x="3041650" y="6007100"/>
          <p14:tracePt t="777133" x="2984500" y="6007100"/>
          <p14:tracePt t="777149" x="2908300" y="6007100"/>
          <p14:tracePt t="777166" x="2800350" y="6019800"/>
          <p14:tracePt t="777183" x="2692400" y="6026150"/>
          <p14:tracePt t="777199" x="2641600" y="6026150"/>
          <p14:tracePt t="777294" x="2635250" y="6032500"/>
          <p14:tracePt t="777308" x="2628900" y="6032500"/>
          <p14:tracePt t="777358" x="2635250" y="6032500"/>
          <p14:tracePt t="777366" x="2641600" y="6038850"/>
          <p14:tracePt t="777383" x="2698750" y="6045200"/>
          <p14:tracePt t="777400" x="2781300" y="6057900"/>
          <p14:tracePt t="777416" x="2882900" y="6070600"/>
          <p14:tracePt t="777434" x="2984500" y="6070600"/>
          <p14:tracePt t="777449" x="3092450" y="6070600"/>
          <p14:tracePt t="777467" x="3168650" y="6070600"/>
          <p14:tracePt t="777483" x="3263900" y="6057900"/>
          <p14:tracePt t="777499" x="3321050" y="6051550"/>
          <p14:tracePt t="777518" x="3333750" y="6045200"/>
          <p14:tracePt t="777799" x="3340100" y="6045200"/>
          <p14:tracePt t="777807" x="3352800" y="6051550"/>
          <p14:tracePt t="777817" x="3371850" y="6057900"/>
          <p14:tracePt t="777834" x="3403600" y="6083300"/>
          <p14:tracePt t="777850" x="3435350" y="6115050"/>
          <p14:tracePt t="777868" x="3454400" y="6140450"/>
          <p14:tracePt t="777883" x="3460750" y="6146800"/>
          <p14:tracePt t="778018" x="3460750" y="6153150"/>
          <p14:tracePt t="778066" x="3454400" y="6153150"/>
          <p14:tracePt t="778438" x="3460750" y="6153150"/>
          <p14:tracePt t="778446" x="3467100" y="6153150"/>
          <p14:tracePt t="778467" x="3486150" y="6146800"/>
          <p14:tracePt t="778484" x="3505200" y="6146800"/>
          <p14:tracePt t="778517" x="3511550" y="6146800"/>
          <p14:tracePt t="778726" x="3517900" y="6146800"/>
          <p14:tracePt t="778734" x="3524250" y="6146800"/>
          <p14:tracePt t="778751" x="3536950" y="6140450"/>
          <p14:tracePt t="778768" x="3549650" y="6134100"/>
          <p14:tracePt t="778784" x="3562350" y="6134100"/>
          <p14:tracePt t="778856" x="3568700" y="6134100"/>
          <p14:tracePt t="778873" x="3575050" y="6127750"/>
          <p14:tracePt t="778888" x="3581400" y="6127750"/>
          <p14:tracePt t="778900" x="3587750" y="6127750"/>
          <p14:tracePt t="778918" x="3600450" y="6121400"/>
          <p14:tracePt t="778934" x="3606800" y="6115050"/>
          <p14:tracePt t="778950" x="3613150" y="6115050"/>
          <p14:tracePt t="779041" x="3619500" y="6115050"/>
          <p14:tracePt t="779048" x="3644900" y="6102350"/>
          <p14:tracePt t="779068" x="3683000" y="6083300"/>
          <p14:tracePt t="779084" x="3708400" y="6064250"/>
          <p14:tracePt t="779101" x="3721100" y="6051550"/>
          <p14:tracePt t="779932" x="3721100" y="6057900"/>
          <p14:tracePt t="779965" x="3727450" y="6057900"/>
          <p14:tracePt t="779972" x="3733800" y="6057900"/>
          <p14:tracePt t="779985" x="3771900" y="6057900"/>
          <p14:tracePt t="780001" x="3835400" y="6045200"/>
          <p14:tracePt t="780019" x="3962400" y="6026150"/>
          <p14:tracePt t="780036" x="4051300" y="6013450"/>
          <p14:tracePt t="780052" x="4146550" y="6007100"/>
          <p14:tracePt t="780068" x="4210050" y="6000750"/>
          <p14:tracePt t="780085" x="4273550" y="5994400"/>
          <p14:tracePt t="780101" x="4343400" y="5994400"/>
          <p14:tracePt t="780119" x="4413250" y="5988050"/>
          <p14:tracePt t="780135" x="4489450" y="6000750"/>
          <p14:tracePt t="780151" x="4552950" y="6007100"/>
          <p14:tracePt t="780168" x="4641850" y="6019800"/>
          <p14:tracePt t="780185" x="4699000" y="6026150"/>
          <p14:tracePt t="780202" x="4775200" y="6026150"/>
          <p14:tracePt t="780218" x="4826000" y="6026150"/>
          <p14:tracePt t="780235" x="4876800" y="6026150"/>
          <p14:tracePt t="780252" x="4927600" y="6026150"/>
          <p14:tracePt t="780269" x="4972050" y="6026150"/>
          <p14:tracePt t="780287" x="4997450" y="6026150"/>
          <p14:tracePt t="780303" x="5003800" y="6026150"/>
          <p14:tracePt t="780335" x="5010150" y="6026150"/>
          <p14:tracePt t="780352" x="5016500" y="6026150"/>
          <p14:tracePt t="780368" x="5029200" y="6026150"/>
          <p14:tracePt t="780386" x="5035550" y="6026150"/>
          <p14:tracePt t="780402" x="5041900" y="6026150"/>
          <p14:tracePt t="780418" x="5054600" y="6026150"/>
          <p14:tracePt t="780435" x="5073650" y="6019800"/>
          <p14:tracePt t="780452" x="5086350" y="6013450"/>
          <p14:tracePt t="780469" x="5111750" y="6007100"/>
          <p14:tracePt t="780485" x="5124450" y="6007100"/>
          <p14:tracePt t="780502" x="5130800" y="6007100"/>
          <p14:tracePt t="780521" x="5130800" y="6000750"/>
          <p14:tracePt t="780535" x="5137150" y="6000750"/>
          <p14:tracePt t="780573" x="5143500" y="6000750"/>
          <p14:tracePt t="781490" x="5143500" y="5994400"/>
          <p14:tracePt t="781504" x="5149850" y="5988050"/>
          <p14:tracePt t="781520" x="5149850" y="5981700"/>
          <p14:tracePt t="781537" x="5156200" y="5981700"/>
          <p14:tracePt t="781553" x="5156200" y="5975350"/>
          <p14:tracePt t="781696" x="5149850" y="5975350"/>
          <p14:tracePt t="781705" x="5143500" y="5975350"/>
          <p14:tracePt t="781722" x="5130800" y="5981700"/>
          <p14:tracePt t="781736" x="5118100" y="5988050"/>
          <p14:tracePt t="781753" x="5111750" y="5994400"/>
          <p14:tracePt t="782261" x="5111750" y="5988050"/>
          <p14:tracePt t="782428" x="5105400" y="5988050"/>
          <p14:tracePt t="782566" x="5099050" y="5988050"/>
          <p14:tracePt t="782591" x="5092700" y="5988050"/>
          <p14:tracePt t="782614" x="5086350" y="5981700"/>
          <p14:tracePt t="782624" x="5080000" y="5981700"/>
          <p14:tracePt t="782637" x="5080000" y="5975350"/>
          <p14:tracePt t="782654" x="5067300" y="5969000"/>
          <p14:tracePt t="782670" x="5054600" y="5949950"/>
          <p14:tracePt t="782687" x="5041900" y="5924550"/>
          <p14:tracePt t="782704" x="5029200" y="5911850"/>
          <p14:tracePt t="782721" x="5022850" y="5899150"/>
          <p14:tracePt t="782737" x="5016500" y="5886450"/>
          <p14:tracePt t="782754" x="5010150" y="5886450"/>
          <p14:tracePt t="782771" x="5010150" y="5880100"/>
          <p14:tracePt t="782876" x="5003800" y="5880100"/>
          <p14:tracePt t="782884" x="5003800" y="5873750"/>
          <p14:tracePt t="782892" x="4997450" y="5873750"/>
          <p14:tracePt t="782904" x="4997450" y="5867400"/>
          <p14:tracePt t="782921" x="4991100" y="5861050"/>
          <p14:tracePt t="795372" x="4984750" y="5861050"/>
          <p14:tracePt t="795380" x="4978400" y="5861050"/>
          <p14:tracePt t="795399" x="4940300" y="5854700"/>
          <p14:tracePt t="795415" x="4889500" y="5842000"/>
          <p14:tracePt t="795432" x="4883150" y="5842000"/>
          <p14:tracePt t="795448" x="4876800" y="5842000"/>
          <p14:tracePt t="795465" x="4864100" y="5848350"/>
          <p14:tracePt t="795481" x="4826000" y="5854700"/>
          <p14:tracePt t="795498" x="4775200" y="5861050"/>
          <p14:tracePt t="795515" x="4635500" y="5861050"/>
          <p14:tracePt t="795516" x="4559300" y="5854700"/>
          <p14:tracePt t="795532" x="4356100" y="5829300"/>
          <p14:tracePt t="795547" x="4133850" y="5784850"/>
          <p14:tracePt t="795564" x="3968750" y="5734050"/>
          <p14:tracePt t="795581" x="3860800" y="5683250"/>
          <p14:tracePt t="795598" x="3810000" y="5651500"/>
          <p14:tracePt t="795614" x="3708400" y="5607050"/>
          <p14:tracePt t="795631" x="3575050" y="5568950"/>
          <p14:tracePt t="795649" x="3390900" y="5511800"/>
          <p14:tracePt t="795664" x="3282950" y="5454650"/>
          <p14:tracePt t="795681" x="3206750" y="5359400"/>
          <p14:tracePt t="795698" x="3168650" y="5257800"/>
          <p14:tracePt t="795716" x="3149600" y="5105400"/>
          <p14:tracePt t="795731" x="3143250" y="5067300"/>
          <p14:tracePt t="795748" x="3124200" y="4946650"/>
          <p14:tracePt t="795749" x="3105150" y="4883150"/>
          <p14:tracePt t="795765" x="3073400" y="4819650"/>
          <p14:tracePt t="795781" x="2952750" y="4584700"/>
          <p14:tracePt t="795798" x="2857500" y="4356100"/>
          <p14:tracePt t="795815" x="2794000" y="4152900"/>
          <p14:tracePt t="795831" x="2736850" y="3937000"/>
          <p14:tracePt t="795848" x="2686050" y="3727450"/>
          <p14:tracePt t="795865" x="2635250" y="3524250"/>
          <p14:tracePt t="795881" x="2597150" y="3390900"/>
          <p14:tracePt t="795898" x="2565400" y="3257550"/>
          <p14:tracePt t="795915" x="2565400" y="3187700"/>
          <p14:tracePt t="795932" x="2565400" y="3130550"/>
          <p14:tracePt t="795948" x="2559050" y="3086100"/>
          <p14:tracePt t="795965" x="2540000" y="3054350"/>
          <p14:tracePt t="795981" x="2501900" y="3022600"/>
          <p14:tracePt t="795998" x="2476500" y="3003550"/>
          <p14:tracePt t="796015" x="2432050" y="2971800"/>
          <p14:tracePt t="796031" x="2349500" y="2927350"/>
          <p14:tracePt t="796049" x="2298700" y="2908300"/>
          <p14:tracePt t="796065" x="2266950" y="2901950"/>
          <p14:tracePt t="796098" x="2260600" y="2901950"/>
          <p14:tracePt t="796115" x="2254250" y="2914650"/>
          <p14:tracePt t="796131" x="2241550" y="2927350"/>
          <p14:tracePt t="796165" x="2235200" y="2927350"/>
          <p14:tracePt t="796182" x="2222500" y="2908300"/>
          <p14:tracePt t="796199" x="2171700" y="2787650"/>
          <p14:tracePt t="796215" x="2152650" y="2749550"/>
          <p14:tracePt t="796231" x="2114550" y="2641600"/>
          <p14:tracePt t="796250" x="2101850" y="2597150"/>
          <p14:tracePt t="796265" x="2101850" y="2571750"/>
          <p14:tracePt t="796282" x="2108200" y="2546350"/>
          <p14:tracePt t="796298" x="2152650" y="2501900"/>
          <p14:tracePt t="796315" x="2203450" y="2470150"/>
          <p14:tracePt t="796334" x="2266950" y="2438400"/>
          <p14:tracePt t="796348" x="2317750" y="2425700"/>
          <p14:tracePt t="796365" x="2343150" y="2413000"/>
          <p14:tracePt t="796383" x="2368550" y="2413000"/>
          <p14:tracePt t="796398" x="2393950" y="2413000"/>
          <p14:tracePt t="796415" x="2470150" y="2413000"/>
          <p14:tracePt t="796433" x="2590800" y="2413000"/>
          <p14:tracePt t="796449" x="2667000" y="2413000"/>
          <p14:tracePt t="796465" x="2711450" y="2413000"/>
          <p14:tracePt t="796482" x="2724150" y="2413000"/>
          <p14:tracePt t="796600" x="2724150" y="2419350"/>
          <p14:tracePt t="796615" x="2705100" y="2432050"/>
          <p14:tracePt t="796632" x="2647950" y="2470150"/>
          <p14:tracePt t="796649" x="2559050" y="2514600"/>
          <p14:tracePt t="796666" x="2457450" y="2552700"/>
          <p14:tracePt t="796682" x="2362200" y="2584450"/>
          <p14:tracePt t="796698" x="2298700" y="2597150"/>
          <p14:tracePt t="796715" x="2266950" y="2603500"/>
          <p14:tracePt t="796732" x="2260600" y="2603500"/>
          <p14:tracePt t="796749" x="2247900" y="2603500"/>
          <p14:tracePt t="796765" x="2222500" y="2603500"/>
          <p14:tracePt t="796783" x="2063750" y="2603500"/>
          <p14:tracePt t="796799" x="1974850" y="2603500"/>
          <p14:tracePt t="796817" x="1733550" y="2584450"/>
          <p14:tracePt t="796832" x="1606550" y="2571750"/>
          <p14:tracePt t="796850" x="1549400" y="2559050"/>
          <p14:tracePt t="796865" x="1543050" y="2559050"/>
          <p14:tracePt t="796882" x="1536700" y="2559050"/>
          <p14:tracePt t="796899" x="1492250" y="2552700"/>
          <p14:tracePt t="796916" x="1371600" y="2546350"/>
          <p14:tracePt t="796932" x="1130300" y="2533650"/>
          <p14:tracePt t="796949" x="914400" y="2508250"/>
          <p14:tracePt t="796966" x="755650" y="2482850"/>
          <p14:tracePt t="796982" x="692150" y="2463800"/>
          <p14:tracePt t="797000" x="685800" y="2463800"/>
          <p14:tracePt t="797015" x="685800" y="2457450"/>
          <p14:tracePt t="797033" x="711200" y="2457450"/>
          <p14:tracePt t="797049" x="730250" y="2457450"/>
          <p14:tracePt t="797082" x="730250" y="2470150"/>
          <p14:tracePt t="797099" x="736600" y="2501900"/>
          <p14:tracePt t="797116" x="749300" y="2527300"/>
          <p14:tracePt t="797133" x="768350" y="2540000"/>
          <p14:tracePt t="797149" x="793750" y="2552700"/>
          <p14:tracePt t="797166" x="825500" y="2559050"/>
          <p14:tracePt t="797183" x="895350" y="2559050"/>
          <p14:tracePt t="797199" x="958850" y="2565400"/>
          <p14:tracePt t="797216" x="1035050" y="2565400"/>
          <p14:tracePt t="797232" x="1104900" y="2571750"/>
          <p14:tracePt t="797250" x="1187450" y="2571750"/>
          <p14:tracePt t="797266" x="1257300" y="2578100"/>
          <p14:tracePt t="797283" x="1333500" y="2578100"/>
          <p14:tracePt t="797301" x="1365250" y="2565400"/>
          <p14:tracePt t="797316" x="1384300" y="2559050"/>
          <p14:tracePt t="797333" x="1409700" y="2533650"/>
          <p14:tracePt t="797349" x="1428750" y="2508250"/>
          <p14:tracePt t="797366" x="1435100" y="2489200"/>
          <p14:tracePt t="797383" x="1435100" y="2457450"/>
          <p14:tracePt t="797400" x="1435100" y="2438400"/>
          <p14:tracePt t="797416" x="1435100" y="2419350"/>
          <p14:tracePt t="797433" x="1435100" y="2400300"/>
          <p14:tracePt t="797451" x="1422400" y="2381250"/>
          <p14:tracePt t="797467" x="1390650" y="2362200"/>
          <p14:tracePt t="797483" x="1320800" y="2336800"/>
          <p14:tracePt t="797499" x="1231900" y="2317750"/>
          <p14:tracePt t="797516" x="1117600" y="2305050"/>
          <p14:tracePt t="797535" x="996950" y="2292350"/>
          <p14:tracePt t="797549" x="939800" y="2286000"/>
          <p14:tracePt t="797566" x="914400" y="2279650"/>
          <p14:tracePt t="797584" x="908050" y="2273300"/>
          <p14:tracePt t="797616" x="901700" y="2266950"/>
          <p14:tracePt t="797633" x="889000" y="2266950"/>
          <p14:tracePt t="797650" x="850900" y="2266950"/>
          <p14:tracePt t="797666" x="812800" y="2279650"/>
          <p14:tracePt t="797683" x="774700" y="2292350"/>
          <p14:tracePt t="797699" x="736600" y="2298700"/>
          <p14:tracePt t="797717" x="704850" y="2305050"/>
          <p14:tracePt t="797733" x="698500" y="2305050"/>
          <p14:tracePt t="797766" x="692150" y="2317750"/>
          <p14:tracePt t="797783" x="679450" y="2336800"/>
          <p14:tracePt t="797800" x="635000" y="2368550"/>
          <p14:tracePt t="797816" x="609600" y="2400300"/>
          <p14:tracePt t="797833" x="603250" y="2413000"/>
          <p14:tracePt t="797849" x="596900" y="2419350"/>
          <p14:tracePt t="797908" x="615950" y="2425700"/>
          <p14:tracePt t="797918" x="622300" y="2425700"/>
          <p14:tracePt t="797933" x="685800" y="2438400"/>
          <p14:tracePt t="797951" x="787400" y="2451100"/>
          <p14:tracePt t="797966" x="882650" y="2463800"/>
          <p14:tracePt t="797984" x="990600" y="2470150"/>
          <p14:tracePt t="798000" x="1098550" y="2476500"/>
          <p14:tracePt t="798017" x="1174750" y="2476500"/>
          <p14:tracePt t="798033" x="1289050" y="2476500"/>
          <p14:tracePt t="798050" x="1377950" y="2457450"/>
          <p14:tracePt t="798066" x="1441450" y="2438400"/>
          <p14:tracePt t="798083" x="1466850" y="2419350"/>
          <p14:tracePt t="798100" x="1485900" y="2406650"/>
          <p14:tracePt t="798150" x="1485900" y="2413000"/>
          <p14:tracePt t="798166" x="1473200" y="2413000"/>
          <p14:tracePt t="798183" x="1460500" y="2419350"/>
          <p14:tracePt t="798200" x="1460500" y="2425700"/>
          <p14:tracePt t="798217" x="1454150" y="2425700"/>
          <p14:tracePt t="798425" x="1460500" y="2425700"/>
          <p14:tracePt t="798432" x="1466850" y="2425700"/>
          <p14:tracePt t="798451" x="1473200" y="2432050"/>
          <p14:tracePt t="798467" x="1492250" y="2444750"/>
          <p14:tracePt t="798484" x="1517650" y="2463800"/>
          <p14:tracePt t="798500" x="1530350" y="2470150"/>
          <p14:tracePt t="798520" x="1536700" y="2482850"/>
          <p14:tracePt t="798536" x="1549400" y="2489200"/>
          <p14:tracePt t="798551" x="1549400" y="2495550"/>
          <p14:tracePt t="798567" x="1549400" y="2533650"/>
          <p14:tracePt t="798584" x="1536700" y="2584450"/>
          <p14:tracePt t="798601" x="1524000" y="2616200"/>
          <p14:tracePt t="798617" x="1524000" y="2622550"/>
          <p14:tracePt t="798650" x="1536700" y="2597150"/>
          <p14:tracePt t="798668" x="1574800" y="2540000"/>
          <p14:tracePt t="798684" x="1625600" y="2476500"/>
          <p14:tracePt t="798700" x="1682750" y="2425700"/>
          <p14:tracePt t="798702" x="1714500" y="2406650"/>
          <p14:tracePt t="798720" x="1752600" y="2387600"/>
          <p14:tracePt t="798733" x="1778000" y="2387600"/>
          <p14:tracePt t="798750" x="1803400" y="2400300"/>
          <p14:tracePt t="798767" x="1854200" y="2432050"/>
          <p14:tracePt t="798784" x="1924050" y="2463800"/>
          <p14:tracePt t="798800" x="1974850" y="2489200"/>
          <p14:tracePt t="798817" x="2025650" y="2508250"/>
          <p14:tracePt t="798834" x="2057400" y="2508250"/>
          <p14:tracePt t="798851" x="2089150" y="2508250"/>
          <p14:tracePt t="798867" x="2108200" y="2508250"/>
          <p14:tracePt t="798884" x="2127250" y="2501900"/>
          <p14:tracePt t="798885" x="2139950" y="2501900"/>
          <p14:tracePt t="798900" x="2152650" y="2501900"/>
          <p14:tracePt t="798918" x="2165350" y="2501900"/>
          <p14:tracePt t="798934" x="2190750" y="2501900"/>
          <p14:tracePt t="798951" x="2216150" y="2495550"/>
          <p14:tracePt t="798967" x="2254250" y="2495550"/>
          <p14:tracePt t="798984" x="2292350" y="2495550"/>
          <p14:tracePt t="799001" x="2330450" y="2495550"/>
          <p14:tracePt t="799017" x="2362200" y="2489200"/>
          <p14:tracePt t="799034" x="2374900" y="2489200"/>
          <p14:tracePt t="799051" x="2387600" y="2482850"/>
          <p14:tracePt t="799068" x="2413000" y="2476500"/>
          <p14:tracePt t="799084" x="2425700" y="2463800"/>
          <p14:tracePt t="799101" x="2438400" y="2457450"/>
          <p14:tracePt t="799117" x="2438400" y="2444750"/>
          <p14:tracePt t="799134" x="2438400" y="2432050"/>
          <p14:tracePt t="799136" x="2438400" y="2425700"/>
          <p14:tracePt t="799151" x="2425700" y="2425700"/>
          <p14:tracePt t="799168" x="2406650" y="2419350"/>
          <p14:tracePt t="799185" x="2362200" y="2419350"/>
          <p14:tracePt t="799186" x="2343150" y="2419350"/>
          <p14:tracePt t="799202" x="2292350" y="2425700"/>
          <p14:tracePt t="799217" x="2260600" y="2438400"/>
          <p14:tracePt t="799234" x="2228850" y="2451100"/>
          <p14:tracePt t="799251" x="2197100" y="2470150"/>
          <p14:tracePt t="799267" x="2171700" y="2489200"/>
          <p14:tracePt t="799284" x="2146300" y="2501900"/>
          <p14:tracePt t="799301" x="2114550" y="2533650"/>
          <p14:tracePt t="799318" x="2089150" y="2552700"/>
          <p14:tracePt t="799334" x="2063750" y="2571750"/>
          <p14:tracePt t="799351" x="2044700" y="2590800"/>
          <p14:tracePt t="799367" x="2019300" y="2609850"/>
          <p14:tracePt t="799384" x="1987550" y="2628900"/>
          <p14:tracePt t="799402" x="1930400" y="2667000"/>
          <p14:tracePt t="799418" x="1892300" y="2686050"/>
          <p14:tracePt t="799434" x="1866900" y="2698750"/>
          <p14:tracePt t="799451" x="1860550" y="2705100"/>
          <p14:tracePt t="799557" x="1854200" y="2711450"/>
          <p14:tracePt t="799564" x="1854200" y="2717800"/>
          <p14:tracePt t="799580" x="1854200" y="2724150"/>
          <p14:tracePt t="799601" x="1847850" y="2736850"/>
          <p14:tracePt t="799618" x="1841500" y="2749550"/>
          <p14:tracePt t="799634" x="1835150" y="2749550"/>
          <p14:tracePt t="799668" x="1784350" y="2768600"/>
          <p14:tracePt t="799685" x="1644650" y="2806700"/>
          <p14:tracePt t="799701" x="1416050" y="2838450"/>
          <p14:tracePt t="799718" x="1206500" y="2851150"/>
          <p14:tracePt t="799735" x="1035050" y="2857500"/>
          <p14:tracePt t="799751" x="977900" y="2857500"/>
          <p14:tracePt t="799768" x="971550" y="2857500"/>
          <p14:tracePt t="799823" x="965200" y="2857500"/>
          <p14:tracePt t="799835" x="958850" y="2857500"/>
          <p14:tracePt t="799851" x="908050" y="2857500"/>
          <p14:tracePt t="799869" x="838200" y="2857500"/>
          <p14:tracePt t="799886" x="812800" y="2857500"/>
          <p14:tracePt t="799901" x="793750" y="2857500"/>
          <p14:tracePt t="799919" x="787400" y="2851150"/>
          <p14:tracePt t="799935" x="787400" y="2844800"/>
          <p14:tracePt t="800088" x="806450" y="2838450"/>
          <p14:tracePt t="800096" x="819150" y="2832100"/>
          <p14:tracePt t="800104" x="857250" y="2825750"/>
          <p14:tracePt t="800120" x="958850" y="2800350"/>
          <p14:tracePt t="800136" x="1073150" y="2781300"/>
          <p14:tracePt t="800151" x="1193800" y="2762250"/>
          <p14:tracePt t="800168" x="1295400" y="2743200"/>
          <p14:tracePt t="800185" x="1339850" y="2724150"/>
          <p14:tracePt t="800202" x="1358900" y="2711450"/>
          <p14:tracePt t="800218" x="1358900" y="2698750"/>
          <p14:tracePt t="800235" x="1358900" y="2686050"/>
          <p14:tracePt t="800252" x="1358900" y="2667000"/>
          <p14:tracePt t="800269" x="1352550" y="2641600"/>
          <p14:tracePt t="800285" x="1346200" y="2622550"/>
          <p14:tracePt t="800302" x="1346200" y="2603500"/>
          <p14:tracePt t="800319" x="1339850" y="2584450"/>
          <p14:tracePt t="800321" x="1333500" y="2578100"/>
          <p14:tracePt t="800335" x="1327150" y="2571750"/>
          <p14:tracePt t="800351" x="1314450" y="2559050"/>
          <p14:tracePt t="800353" x="1301750" y="2552700"/>
          <p14:tracePt t="800369" x="1282700" y="2546350"/>
          <p14:tracePt t="800385" x="1238250" y="2520950"/>
          <p14:tracePt t="800402" x="1219200" y="2508250"/>
          <p14:tracePt t="800418" x="1212850" y="2495550"/>
          <p14:tracePt t="800435" x="1206500" y="2489200"/>
          <p14:tracePt t="800469" x="1200150" y="2482850"/>
          <p14:tracePt t="800485" x="1162050" y="2476500"/>
          <p14:tracePt t="800502" x="1104900" y="2470150"/>
          <p14:tracePt t="800521" x="1016000" y="2457450"/>
          <p14:tracePt t="800535" x="958850" y="2457450"/>
          <p14:tracePt t="800552" x="920750" y="2451100"/>
          <p14:tracePt t="800569" x="895350" y="2444750"/>
          <p14:tracePt t="800619" x="869950" y="2444750"/>
          <p14:tracePt t="800635" x="812800" y="2444750"/>
          <p14:tracePt t="800654" x="704850" y="2457450"/>
          <p14:tracePt t="800669" x="571500" y="2470150"/>
          <p14:tracePt t="800685" x="476250" y="2470150"/>
          <p14:tracePt t="800702" x="431800" y="2470150"/>
          <p14:tracePt t="800719" x="412750" y="2463800"/>
          <p14:tracePt t="800764" x="406400" y="2463800"/>
          <p14:tracePt t="800771" x="400050" y="2463800"/>
          <p14:tracePt t="800786" x="387350" y="2470150"/>
          <p14:tracePt t="800803" x="355600" y="2489200"/>
          <p14:tracePt t="800819" x="323850" y="2514600"/>
          <p14:tracePt t="800820" x="317500" y="2520950"/>
          <p14:tracePt t="800837" x="298450" y="2540000"/>
          <p14:tracePt t="800853" x="298450" y="2552700"/>
          <p14:tracePt t="800891" x="298450" y="2559050"/>
          <p14:tracePt t="800902" x="304800" y="2559050"/>
          <p14:tracePt t="800920" x="336550" y="2578100"/>
          <p14:tracePt t="800935" x="387350" y="2603500"/>
          <p14:tracePt t="800937" x="425450" y="2616200"/>
          <p14:tracePt t="800953" x="444500" y="2622550"/>
          <p14:tracePt t="800954" x="488950" y="2635250"/>
          <p14:tracePt t="800969" x="514350" y="2641600"/>
          <p14:tracePt t="800985" x="628650" y="2641600"/>
          <p14:tracePt t="801003" x="704850" y="2647950"/>
          <p14:tracePt t="801019" x="755650" y="2647950"/>
          <p14:tracePt t="801036" x="819150" y="2647950"/>
          <p14:tracePt t="801052" x="876300" y="2647950"/>
          <p14:tracePt t="801069" x="908050" y="2647950"/>
          <p14:tracePt t="801086" x="971550" y="2641600"/>
          <p14:tracePt t="801102" x="1066800" y="2641600"/>
          <p14:tracePt t="801119" x="1155700" y="2635250"/>
          <p14:tracePt t="801136" x="1238250" y="2635250"/>
          <p14:tracePt t="801152" x="1289050" y="2635250"/>
          <p14:tracePt t="801169" x="1358900" y="2635250"/>
          <p14:tracePt t="801187" x="1409700" y="2635250"/>
          <p14:tracePt t="801203" x="1473200" y="2647950"/>
          <p14:tracePt t="801219" x="1562100" y="2660650"/>
          <p14:tracePt t="801236" x="1625600" y="2667000"/>
          <p14:tracePt t="801253" x="1676400" y="2667000"/>
          <p14:tracePt t="801269" x="1714500" y="2667000"/>
          <p14:tracePt t="801286" x="1733550" y="2660650"/>
          <p14:tracePt t="801372" x="1733550" y="2654300"/>
          <p14:tracePt t="801418" x="1727200" y="2654300"/>
          <p14:tracePt t="801424" x="1720850" y="2654300"/>
          <p14:tracePt t="801436" x="1714500" y="2654300"/>
          <p14:tracePt t="801454" x="1708150" y="2673350"/>
          <p14:tracePt t="801469" x="1714500" y="2686050"/>
          <p14:tracePt t="801486" x="1720850" y="2698750"/>
          <p14:tracePt t="801503" x="1727200" y="2705100"/>
          <p14:tracePt t="801520" x="1727200" y="2711450"/>
          <p14:tracePt t="801536" x="1733550" y="2711450"/>
          <p14:tracePt t="801736" x="1739900" y="2711450"/>
          <p14:tracePt t="801744" x="1746250" y="2711450"/>
          <p14:tracePt t="801753" x="1765300" y="2711450"/>
          <p14:tracePt t="801770" x="1816100" y="2711450"/>
          <p14:tracePt t="801787" x="1879600" y="2692400"/>
          <p14:tracePt t="801804" x="1943100" y="2667000"/>
          <p14:tracePt t="801820" x="1993900" y="2641600"/>
          <p14:tracePt t="801836" x="2012950" y="2628900"/>
          <p14:tracePt t="801853" x="2019300" y="2603500"/>
          <p14:tracePt t="801870" x="2019300" y="2578100"/>
          <p14:tracePt t="801872" x="2012950" y="2565400"/>
          <p14:tracePt t="801887" x="1987550" y="2533650"/>
          <p14:tracePt t="801903" x="1981200" y="2520950"/>
          <p14:tracePt t="801920" x="1936750" y="2501900"/>
          <p14:tracePt t="801936" x="1905000" y="2495550"/>
          <p14:tracePt t="801953" x="1866900" y="2489200"/>
          <p14:tracePt t="801970" x="1835150" y="2489200"/>
          <p14:tracePt t="801987" x="1790700" y="2489200"/>
          <p14:tracePt t="802003" x="1758950" y="2501900"/>
          <p14:tracePt t="802020" x="1714500" y="2520950"/>
          <p14:tracePt t="802037" x="1689100" y="2533650"/>
          <p14:tracePt t="802054" x="1663700" y="2552700"/>
          <p14:tracePt t="802070" x="1644650" y="2590800"/>
          <p14:tracePt t="802086" x="1638300" y="2609850"/>
          <p14:tracePt t="802106" x="1631950" y="2641600"/>
          <p14:tracePt t="802121" x="1631950" y="2647950"/>
          <p14:tracePt t="802121" x="1631950" y="2654300"/>
          <p14:tracePt t="802137" x="1631950" y="2667000"/>
          <p14:tracePt t="802153" x="1631950" y="2698750"/>
          <p14:tracePt t="802170" x="1612900" y="2768600"/>
          <p14:tracePt t="802188" x="1606550" y="2901950"/>
          <p14:tracePt t="802204" x="1619250" y="3067050"/>
          <p14:tracePt t="802220" x="1631950" y="3219450"/>
          <p14:tracePt t="802237" x="1657350" y="3390900"/>
          <p14:tracePt t="802253" x="1682750" y="3568700"/>
          <p14:tracePt t="802271" x="1708150" y="3733800"/>
          <p14:tracePt t="802287" x="1720850" y="3841750"/>
          <p14:tracePt t="802303" x="1727200" y="3943350"/>
          <p14:tracePt t="802321" x="1701800" y="4121150"/>
          <p14:tracePt t="802337" x="1682750" y="4197350"/>
          <p14:tracePt t="802353" x="1670050" y="4502150"/>
          <p14:tracePt t="802370" x="1676400" y="4610100"/>
          <p14:tracePt t="802387" x="1701800" y="4908550"/>
          <p14:tracePt t="802403" x="1739900" y="5334000"/>
          <p14:tracePt t="802420" x="1771650" y="5549900"/>
          <p14:tracePt t="802437" x="1790700" y="5721350"/>
          <p14:tracePt t="802454" x="1790700" y="5835650"/>
          <p14:tracePt t="802470" x="1790700" y="5892800"/>
          <p14:tracePt t="802487" x="1790700" y="5905500"/>
          <p14:tracePt t="802521" x="1790700" y="5911850"/>
          <p14:tracePt t="802537" x="1797050" y="5918200"/>
          <p14:tracePt t="802554" x="1816100" y="5943600"/>
          <p14:tracePt t="802571" x="1847850" y="6000750"/>
          <p14:tracePt t="802587" x="1860550" y="6051550"/>
          <p14:tracePt t="802604" x="1860550" y="6121400"/>
          <p14:tracePt t="802620" x="1866900" y="6140450"/>
          <p14:tracePt t="802637" x="1873250" y="6159500"/>
          <p14:tracePt t="802654" x="1879600" y="6178550"/>
          <p14:tracePt t="802670" x="1885950" y="6203950"/>
          <p14:tracePt t="802687" x="1892300" y="6261100"/>
          <p14:tracePt t="802704" x="1892300" y="6318250"/>
          <p14:tracePt t="802721" x="1873250" y="6381750"/>
          <p14:tracePt t="802737" x="1841500" y="6445250"/>
          <p14:tracePt t="802754" x="1828800" y="6496050"/>
          <p14:tracePt t="802770" x="1822450" y="6515100"/>
          <p14:tracePt t="802824" x="1822450" y="6521450"/>
          <p14:tracePt t="803061" x="1828800" y="6521450"/>
          <p14:tracePt t="803111" x="1828800" y="6515100"/>
          <p14:tracePt t="803253" x="1828800" y="6508750"/>
          <p14:tracePt t="803290" x="1828800" y="6502400"/>
          <p14:tracePt t="803317" x="1828800" y="6496050"/>
          <p14:tracePt t="803324" x="1822450" y="6496050"/>
          <p14:tracePt t="803338" x="1803400" y="6483350"/>
          <p14:tracePt t="803355" x="1778000" y="6477000"/>
          <p14:tracePt t="803371" x="1746250" y="6464300"/>
          <p14:tracePt t="803388" x="1670050" y="6451600"/>
          <p14:tracePt t="803405" x="1587500" y="6432550"/>
          <p14:tracePt t="803421" x="1504950" y="6419850"/>
          <p14:tracePt t="803438" x="1403350" y="6407150"/>
          <p14:tracePt t="803454" x="1295400" y="6381750"/>
          <p14:tracePt t="803471" x="1117600" y="6337300"/>
          <p14:tracePt t="803488" x="889000" y="6280150"/>
          <p14:tracePt t="803504" x="635000" y="6210300"/>
          <p14:tracePt t="803524" x="381000" y="6121400"/>
          <p14:tracePt t="803538" x="304800" y="6096000"/>
          <p14:tracePt t="803555" x="241300" y="6070600"/>
          <p14:tracePt t="803626" x="241300" y="6076950"/>
          <p14:tracePt t="803640" x="241300" y="6083300"/>
          <p14:tracePt t="803655" x="266700" y="6108700"/>
          <p14:tracePt t="803671" x="298450" y="6140450"/>
          <p14:tracePt t="803688" x="361950" y="6178550"/>
          <p14:tracePt t="803704" x="438150" y="6210300"/>
          <p14:tracePt t="803722" x="558800" y="6248400"/>
          <p14:tracePt t="803738" x="654050" y="6273800"/>
          <p14:tracePt t="803755" x="742950" y="6286500"/>
          <p14:tracePt t="803771" x="838200" y="6292850"/>
          <p14:tracePt t="803788" x="882650" y="6292850"/>
          <p14:tracePt t="803804" x="933450" y="6292850"/>
          <p14:tracePt t="803821" x="996950" y="6292850"/>
          <p14:tracePt t="803838" x="1149350" y="6292850"/>
          <p14:tracePt t="803855" x="1358900" y="6299200"/>
          <p14:tracePt t="803871" x="1606550" y="6305550"/>
          <p14:tracePt t="803888" x="1746250" y="6305550"/>
          <p14:tracePt t="803905" x="1885950" y="6299200"/>
          <p14:tracePt t="803922" x="1924050" y="6286500"/>
          <p14:tracePt t="803938" x="1943100" y="6254750"/>
          <p14:tracePt t="803955" x="1943100" y="6223000"/>
          <p14:tracePt t="803971" x="1943100" y="6178550"/>
          <p14:tracePt t="803989" x="1936750" y="6127750"/>
          <p14:tracePt t="804005" x="1930400" y="6102350"/>
          <p14:tracePt t="804022" x="1917700" y="6070600"/>
          <p14:tracePt t="804038" x="1873250" y="6032500"/>
          <p14:tracePt t="804056" x="1809750" y="6007100"/>
          <p14:tracePt t="804072" x="1689100" y="5956300"/>
          <p14:tracePt t="804089" x="1587500" y="5905500"/>
          <p14:tracePt t="804090" x="1511300" y="5873750"/>
          <p14:tracePt t="804106" x="1473200" y="5848350"/>
          <p14:tracePt t="804122" x="1358900" y="5791200"/>
          <p14:tracePt t="804138" x="1244600" y="5721350"/>
          <p14:tracePt t="804155" x="1187450" y="5689600"/>
          <p14:tracePt t="804156" x="1174750" y="5689600"/>
          <p14:tracePt t="804173" x="1143000" y="5683250"/>
          <p14:tracePt t="804188" x="1098550" y="5683250"/>
          <p14:tracePt t="804205" x="1022350" y="5695950"/>
          <p14:tracePt t="804222" x="946150" y="5715000"/>
          <p14:tracePt t="804238" x="895350" y="5734050"/>
          <p14:tracePt t="804256" x="863600" y="5753100"/>
          <p14:tracePt t="804272" x="831850" y="5772150"/>
          <p14:tracePt t="804288" x="825500" y="5778500"/>
          <p14:tracePt t="804305" x="812800" y="5797550"/>
          <p14:tracePt t="804323" x="781050" y="5854700"/>
          <p14:tracePt t="804339" x="742950" y="5899150"/>
          <p14:tracePt t="804357" x="717550" y="5949950"/>
          <p14:tracePt t="804372" x="704850" y="5969000"/>
          <p14:tracePt t="804390" x="685800" y="6019800"/>
          <p14:tracePt t="804405" x="685800" y="6057900"/>
          <p14:tracePt t="804422" x="704850" y="6127750"/>
          <p14:tracePt t="804438" x="755650" y="6197600"/>
          <p14:tracePt t="804456" x="825500" y="6273800"/>
          <p14:tracePt t="804472" x="927100" y="6356350"/>
          <p14:tracePt t="804489" x="1022350" y="6426200"/>
          <p14:tracePt t="804505" x="1098550" y="6483350"/>
          <p14:tracePt t="804522" x="1143000" y="6508750"/>
          <p14:tracePt t="804539" x="1168400" y="6521450"/>
          <p14:tracePt t="804555" x="1187450" y="6521450"/>
          <p14:tracePt t="804572" x="1238250" y="6515100"/>
          <p14:tracePt t="804591" x="1352550" y="6496050"/>
          <p14:tracePt t="804606" x="1390650" y="6489700"/>
          <p14:tracePt t="804622" x="1485900" y="6477000"/>
          <p14:tracePt t="804639" x="1530350" y="6470650"/>
          <p14:tracePt t="804656" x="1574800" y="6464300"/>
          <p14:tracePt t="804672" x="1593850" y="6464300"/>
          <p14:tracePt t="804689" x="1612900" y="6464300"/>
          <p14:tracePt t="804705" x="1625600" y="6464300"/>
          <p14:tracePt t="804723" x="1631950" y="6464300"/>
          <p14:tracePt t="804739" x="1644650" y="6457950"/>
          <p14:tracePt t="804756" x="1651000" y="6457950"/>
          <p14:tracePt t="804772" x="1657350" y="6457950"/>
          <p14:tracePt t="804805" x="1663700" y="6457950"/>
          <p14:tracePt t="804822" x="1670050" y="6457950"/>
          <p14:tracePt t="805118" x="1676400" y="6451600"/>
          <p14:tracePt t="805126" x="1676400" y="6445250"/>
          <p14:tracePt t="805156" x="1682750" y="6438900"/>
          <p14:tracePt t="805173" x="1689100" y="6432550"/>
          <p14:tracePt t="805189" x="1689100" y="6419850"/>
          <p14:tracePt t="805206" x="1695450" y="6407150"/>
          <p14:tracePt t="805222" x="1701800" y="6381750"/>
          <p14:tracePt t="805239" x="1701800" y="6337300"/>
          <p14:tracePt t="805257" x="1695450" y="6299200"/>
          <p14:tracePt t="805272" x="1676400" y="6254750"/>
          <p14:tracePt t="805289" x="1663700" y="6216650"/>
          <p14:tracePt t="805306" x="1657350" y="6203950"/>
          <p14:tracePt t="805323" x="1651000" y="6197600"/>
          <p14:tracePt t="805339" x="1651000" y="6191250"/>
          <p14:tracePt t="805356" x="1625600" y="6184900"/>
          <p14:tracePt t="805373" x="1593850" y="6178550"/>
          <p14:tracePt t="805390" x="1549400" y="6165850"/>
          <p14:tracePt t="805406" x="1504950" y="6159500"/>
          <p14:tracePt t="805423" x="1473200" y="6153150"/>
          <p14:tracePt t="805424" x="1460500" y="6153150"/>
          <p14:tracePt t="805439" x="1435100" y="6146800"/>
          <p14:tracePt t="805457" x="1422400" y="6140450"/>
          <p14:tracePt t="805473" x="1409700" y="6140450"/>
          <p14:tracePt t="805489" x="1390650" y="6140450"/>
          <p14:tracePt t="805506" x="1352550" y="6134100"/>
          <p14:tracePt t="805523" x="1314450" y="6134100"/>
          <p14:tracePt t="805539" x="1282700" y="6134100"/>
          <p14:tracePt t="805556" x="1257300" y="6134100"/>
          <p14:tracePt t="805573" x="1244600" y="6134100"/>
          <p14:tracePt t="805590" x="1238250" y="6140450"/>
          <p14:tracePt t="805606" x="1231900" y="6153150"/>
          <p14:tracePt t="805623" x="1225550" y="6178550"/>
          <p14:tracePt t="805639" x="1219200" y="6210300"/>
          <p14:tracePt t="805657" x="1219200" y="6299200"/>
          <p14:tracePt t="805673" x="1225550" y="6318250"/>
          <p14:tracePt t="805689" x="1257300" y="6394450"/>
          <p14:tracePt t="805706" x="1295400" y="6432550"/>
          <p14:tracePt t="805723" x="1314450" y="6451600"/>
          <p14:tracePt t="805740" x="1327150" y="6464300"/>
          <p14:tracePt t="805756" x="1346200" y="6470650"/>
          <p14:tracePt t="805773" x="1371600" y="6483350"/>
          <p14:tracePt t="805790" x="1403350" y="6489700"/>
          <p14:tracePt t="805806" x="1441450" y="6496050"/>
          <p14:tracePt t="805823" x="1466850" y="6508750"/>
          <p14:tracePt t="805840" x="1492250" y="6515100"/>
          <p14:tracePt t="805857" x="1504950" y="6521450"/>
          <p14:tracePt t="805859" x="1511300" y="6521450"/>
          <p14:tracePt t="805980" x="1517650" y="6521450"/>
          <p14:tracePt t="805996" x="1530350" y="6515100"/>
          <p14:tracePt t="806006" x="1536700" y="6508750"/>
          <p14:tracePt t="806023" x="1562100" y="6496050"/>
          <p14:tracePt t="806040" x="1593850" y="6483350"/>
          <p14:tracePt t="806057" x="1638300" y="6470650"/>
          <p14:tracePt t="806073" x="1682750" y="6464300"/>
          <p14:tracePt t="806090" x="1746250" y="6457950"/>
          <p14:tracePt t="806091" x="1778000" y="6457950"/>
          <p14:tracePt t="806106" x="1835150" y="6457950"/>
          <p14:tracePt t="806124" x="1924050" y="6470650"/>
          <p14:tracePt t="806140" x="2032000" y="6483350"/>
          <p14:tracePt t="806141" x="2057400" y="6489700"/>
          <p14:tracePt t="806157" x="2076450" y="6489700"/>
          <p14:tracePt t="806158" x="2095500" y="6489700"/>
          <p14:tracePt t="806218" x="2101850" y="6489700"/>
          <p14:tracePt t="806234" x="2108200" y="6489700"/>
          <p14:tracePt t="806250" x="2108200" y="6483350"/>
          <p14:tracePt t="806273" x="2114550" y="6483350"/>
          <p14:tracePt t="806290" x="2120900" y="6477000"/>
          <p14:tracePt t="806307" x="2127250" y="6470650"/>
          <p14:tracePt t="806325" x="2133600" y="6470650"/>
          <p14:tracePt t="806357" x="2139950" y="6470650"/>
          <p14:tracePt t="806889" x="2146300" y="6464300"/>
          <p14:tracePt t="806895" x="2152650" y="6464300"/>
          <p14:tracePt t="806907" x="2165350" y="6464300"/>
          <p14:tracePt t="806926" x="2216150" y="6445250"/>
          <p14:tracePt t="806941" x="2241550" y="6432550"/>
          <p14:tracePt t="806958" x="2279650" y="6413500"/>
          <p14:tracePt t="806961" x="2305050" y="6407150"/>
          <p14:tracePt t="806974" x="2324100" y="6400800"/>
          <p14:tracePt t="806976" x="2343150" y="6388100"/>
          <p14:tracePt t="806991" x="2362200" y="6381750"/>
          <p14:tracePt t="806991" x="2374900" y="6375400"/>
          <p14:tracePt t="807008" x="2387600" y="6369050"/>
          <p14:tracePt t="807112" x="2393950" y="6369050"/>
          <p14:tracePt t="807128" x="2393950" y="6362700"/>
          <p14:tracePt t="807141" x="2400300" y="6356350"/>
          <p14:tracePt t="807158" x="2406650" y="6350000"/>
          <p14:tracePt t="807262" x="2413000" y="6350000"/>
          <p14:tracePt t="807267" x="2419350" y="6350000"/>
          <p14:tracePt t="807279" x="2432050" y="6343650"/>
          <p14:tracePt t="807291" x="2444750" y="6343650"/>
          <p14:tracePt t="807308" x="2482850" y="6343650"/>
          <p14:tracePt t="807325" x="2514600" y="6343650"/>
          <p14:tracePt t="807341" x="2533650" y="6337300"/>
          <p14:tracePt t="807358" x="2540000" y="6337300"/>
          <p14:tracePt t="807861" x="2540000" y="6350000"/>
          <p14:tracePt t="807875" x="2540000" y="6369050"/>
          <p14:tracePt t="807892" x="2540000" y="6394450"/>
          <p14:tracePt t="807908" x="2540000" y="6413500"/>
          <p14:tracePt t="807925" x="2540000" y="6432550"/>
          <p14:tracePt t="807942" x="2546350" y="6445250"/>
          <p14:tracePt t="807958" x="2546350" y="6451600"/>
          <p14:tracePt t="808197" x="2546350" y="6457950"/>
          <p14:tracePt t="808204" x="2540000" y="6457950"/>
          <p14:tracePt t="808213" x="2514600" y="6464300"/>
          <p14:tracePt t="808226" x="2489200" y="6470650"/>
          <p14:tracePt t="808242" x="2413000" y="6483350"/>
          <p14:tracePt t="808244" x="2374900" y="6489700"/>
          <p14:tracePt t="808260" x="2317750" y="6496050"/>
          <p14:tracePt t="808276" x="2273300" y="6496050"/>
          <p14:tracePt t="808292" x="2254250" y="6496050"/>
          <p14:tracePt t="808378" x="2247900" y="6496050"/>
          <p14:tracePt t="808392" x="2241550" y="6496050"/>
          <p14:tracePt t="808410" x="2216150" y="6502400"/>
          <p14:tracePt t="808426" x="2209800" y="6502400"/>
          <p14:tracePt t="808442" x="2197100" y="6508750"/>
          <p14:tracePt t="808517" x="2203450" y="6508750"/>
          <p14:tracePt t="808525" x="2209800" y="6508750"/>
          <p14:tracePt t="808542" x="2228850" y="6502400"/>
          <p14:tracePt t="808548" x="2235200" y="6502400"/>
          <p14:tracePt t="808559" x="2241550" y="6502400"/>
          <p14:tracePt t="808576" x="2254250" y="6502400"/>
          <p14:tracePt t="808592" x="2273300" y="6502400"/>
          <p14:tracePt t="808609" x="2317750" y="6502400"/>
          <p14:tracePt t="808627" x="2330450" y="6502400"/>
          <p14:tracePt t="808642" x="2355850" y="6502400"/>
          <p14:tracePt t="808659" x="2381250" y="6502400"/>
          <p14:tracePt t="808677" x="2393950" y="6496050"/>
          <p14:tracePt t="808692" x="2406650" y="6496050"/>
          <p14:tracePt t="808709" x="2413000" y="6489700"/>
          <p14:tracePt t="808726" x="2419350" y="6489700"/>
          <p14:tracePt t="808790" x="2425700" y="6489700"/>
          <p14:tracePt t="808832" x="2432050" y="6489700"/>
          <p14:tracePt t="808836" x="2432050" y="6483350"/>
          <p14:tracePt t="808844" x="2438400" y="6483350"/>
          <p14:tracePt t="808860" x="2451100" y="6477000"/>
          <p14:tracePt t="808876" x="2463800" y="6470650"/>
          <p14:tracePt t="808892" x="2476500" y="6464300"/>
          <p14:tracePt t="808909" x="2495550" y="6457950"/>
          <p14:tracePt t="808926" x="2514600" y="6451600"/>
          <p14:tracePt t="808942" x="2527300" y="6451600"/>
          <p14:tracePt t="808959" x="2540000" y="6445250"/>
          <p14:tracePt t="808977" x="2552700" y="6438900"/>
          <p14:tracePt t="808992" x="2571750" y="6432550"/>
          <p14:tracePt t="809009" x="2597150" y="6426200"/>
          <p14:tracePt t="809026" x="2635250" y="6419850"/>
          <p14:tracePt t="809042" x="2698750" y="6407150"/>
          <p14:tracePt t="809060" x="2736850" y="6400800"/>
          <p14:tracePt t="809076" x="2787650" y="6388100"/>
          <p14:tracePt t="809093" x="2800350" y="6381750"/>
          <p14:tracePt t="809096" x="2813050" y="6381750"/>
          <p14:tracePt t="809109" x="2832100" y="6369050"/>
          <p14:tracePt t="809126" x="2882900" y="6356350"/>
          <p14:tracePt t="809142" x="3003550" y="6350000"/>
          <p14:tracePt t="809159" x="3175000" y="6350000"/>
          <p14:tracePt t="809176" x="3365500" y="6350000"/>
          <p14:tracePt t="809193" x="3549650" y="6350000"/>
          <p14:tracePt t="809209" x="3740150" y="6362700"/>
          <p14:tracePt t="809226" x="3898900" y="6375400"/>
          <p14:tracePt t="809243" x="3956050" y="6375400"/>
          <p14:tracePt t="809292" x="3962400" y="6375400"/>
          <p14:tracePt t="809309" x="3981450" y="6375400"/>
          <p14:tracePt t="809327" x="4038600" y="6375400"/>
          <p14:tracePt t="809343" x="4108450" y="6369050"/>
          <p14:tracePt t="809359" x="4152900" y="6369050"/>
          <p14:tracePt t="809377" x="4171950" y="6369050"/>
          <p14:tracePt t="809393" x="4178300" y="6362700"/>
          <p14:tracePt t="809454" x="4184650" y="6362700"/>
          <p14:tracePt t="809462" x="4191000" y="6362700"/>
          <p14:tracePt t="809476" x="4197350" y="6356350"/>
          <p14:tracePt t="809493" x="4203700" y="6356350"/>
          <p14:tracePt t="830020" x="4203700" y="6350000"/>
          <p14:tracePt t="830027" x="4191000" y="6337300"/>
          <p14:tracePt t="830043" x="4146550" y="6261100"/>
          <p14:tracePt t="830060" x="4133850" y="6242050"/>
          <p14:tracePt t="830154" x="4127500" y="6242050"/>
          <p14:tracePt t="830164" x="4095750" y="6261100"/>
          <p14:tracePt t="830178" x="3987800" y="6299200"/>
          <p14:tracePt t="830193" x="3841750" y="6305550"/>
          <p14:tracePt t="830210" x="3765550" y="6292850"/>
          <p14:tracePt t="830227" x="3740150" y="6286500"/>
          <p14:tracePt t="830288" x="3733800" y="6286500"/>
          <p14:tracePt t="830296" x="3727450" y="6292850"/>
          <p14:tracePt t="830311" x="3683000" y="6318250"/>
          <p14:tracePt t="830328" x="3625850" y="6369050"/>
          <p14:tracePt t="830344" x="3606800" y="6388100"/>
          <p14:tracePt t="830360" x="3517900" y="6438900"/>
          <p14:tracePt t="830378" x="3492500" y="6438900"/>
          <p14:tracePt t="830394" x="3479800" y="6445250"/>
          <p14:tracePt t="830410" x="3473450" y="6445250"/>
          <p14:tracePt t="830427" x="3467100" y="6445250"/>
          <p14:tracePt t="830477" x="3460750" y="6445250"/>
          <p14:tracePt t="830494" x="3454400" y="6451600"/>
          <p14:tracePt t="830513" x="3448050" y="6451600"/>
          <p14:tracePt t="830527" x="3441700" y="6457950"/>
          <p14:tracePt t="830543" x="3422650" y="6470650"/>
          <p14:tracePt t="830560" x="3397250" y="6483350"/>
          <p14:tracePt t="830562" x="3390900" y="6483350"/>
          <p14:tracePt t="830578" x="3371850" y="6489700"/>
          <p14:tracePt t="830594" x="3340100" y="6502400"/>
          <p14:tracePt t="830612" x="3327400" y="6502400"/>
          <p14:tracePt t="830627" x="3327400" y="6508750"/>
          <p14:tracePt t="830644" x="3314700" y="6508750"/>
          <p14:tracePt t="830661" x="3302000" y="6508750"/>
          <p14:tracePt t="830677" x="3282950" y="6515100"/>
          <p14:tracePt t="830694" x="3257550" y="6521450"/>
          <p14:tracePt t="830712" x="3244850" y="6527800"/>
          <p14:tracePt t="830728" x="3232150" y="6534150"/>
          <p14:tracePt t="830729" x="3225800" y="6534150"/>
          <p14:tracePt t="830744" x="3206750" y="6540500"/>
          <p14:tracePt t="830762" x="3175000" y="6553200"/>
          <p14:tracePt t="830777" x="3149600" y="6565900"/>
          <p14:tracePt t="830794" x="3124200" y="6565900"/>
          <p14:tracePt t="830811" x="3105150" y="6572250"/>
          <p14:tracePt t="830827" x="3079750" y="6578600"/>
          <p14:tracePt t="830844" x="3073400" y="6578600"/>
          <p14:tracePt t="830861" x="3067050" y="6578600"/>
          <p14:tracePt t="830877" x="3054350" y="6578600"/>
          <p14:tracePt t="830894" x="3041650" y="6578600"/>
          <p14:tracePt t="830911" x="3022600" y="6578600"/>
          <p14:tracePt t="830927" x="3009900" y="6578600"/>
          <p14:tracePt t="830945" x="2997200" y="6578600"/>
          <p14:tracePt t="830961" x="2990850" y="6572250"/>
          <p14:tracePt t="830978" x="2984500" y="6565900"/>
          <p14:tracePt t="830994" x="2971800" y="6559550"/>
          <p14:tracePt t="831011" x="2959100" y="6546850"/>
          <p14:tracePt t="831027" x="2952750" y="6540500"/>
          <p14:tracePt t="831044" x="2940050" y="6534150"/>
          <p14:tracePt t="831063" x="2933700" y="6527800"/>
          <p14:tracePt t="831077" x="2921000" y="6521450"/>
          <p14:tracePt t="831094" x="2914650" y="6515100"/>
          <p14:tracePt t="831206" x="2933700" y="6521450"/>
          <p14:tracePt t="831214" x="2940050" y="6521450"/>
          <p14:tracePt t="831227" x="2959100" y="6527800"/>
          <p14:tracePt t="831244" x="2997200" y="6534150"/>
          <p14:tracePt t="831261" x="3035300" y="6534150"/>
          <p14:tracePt t="831277" x="3111500" y="6546850"/>
          <p14:tracePt t="831294" x="3175000" y="6553200"/>
          <p14:tracePt t="831311" x="3251200" y="6565900"/>
          <p14:tracePt t="831328" x="3371850" y="6578600"/>
          <p14:tracePt t="831344" x="3473450" y="6584950"/>
          <p14:tracePt t="831361" x="3543300" y="6591300"/>
          <p14:tracePt t="831395" x="3549650" y="6591300"/>
          <p14:tracePt t="831428" x="3568700" y="6591300"/>
          <p14:tracePt t="831444" x="3632200" y="6565900"/>
          <p14:tracePt t="831462" x="3702050" y="6534150"/>
          <p14:tracePt t="831478" x="3746500" y="6496050"/>
          <p14:tracePt t="831480" x="3778250" y="6464300"/>
          <p14:tracePt t="831495" x="3803650" y="6426200"/>
          <p14:tracePt t="831497" x="3835400" y="6388100"/>
          <p14:tracePt t="831511" x="3860800" y="6356350"/>
          <p14:tracePt t="831512" x="3886200" y="6318250"/>
          <p14:tracePt t="831528" x="3943350" y="6242050"/>
          <p14:tracePt t="831544" x="3968750" y="6203950"/>
          <p14:tracePt t="831561" x="3975100" y="6197600"/>
          <p14:tracePt t="831578" x="3981450" y="6197600"/>
          <p14:tracePt t="831611" x="3968750" y="6203950"/>
          <p14:tracePt t="831628" x="3949700" y="6223000"/>
          <p14:tracePt t="831645" x="3873500" y="6267450"/>
          <p14:tracePt t="831661" x="3835400" y="6292850"/>
          <p14:tracePt t="831678" x="3771900" y="6324600"/>
          <p14:tracePt t="831695" x="3727450" y="6343650"/>
          <p14:tracePt t="831712" x="3657600" y="6369050"/>
          <p14:tracePt t="831728" x="3600450" y="6381750"/>
          <p14:tracePt t="831745" x="3492500" y="6407150"/>
          <p14:tracePt t="831762" x="3359150" y="6419850"/>
          <p14:tracePt t="831779" x="3194050" y="6419850"/>
          <p14:tracePt t="831795" x="3009900" y="6413500"/>
          <p14:tracePt t="831812" x="2832100" y="6400800"/>
          <p14:tracePt t="831829" x="2673350" y="6388100"/>
          <p14:tracePt t="831830" x="2616200" y="6381750"/>
          <p14:tracePt t="831846" x="2559050" y="6369050"/>
          <p14:tracePt t="831847" x="2508250" y="6362700"/>
          <p14:tracePt t="831862" x="2419350" y="6337300"/>
          <p14:tracePt t="831878" x="2324100" y="6318250"/>
          <p14:tracePt t="831895" x="2247900" y="6305550"/>
          <p14:tracePt t="831911" x="2139950" y="6286500"/>
          <p14:tracePt t="831929" x="2057400" y="6273800"/>
          <p14:tracePt t="831945" x="1974850" y="6261100"/>
          <p14:tracePt t="831961" x="1930400" y="6254750"/>
          <p14:tracePt t="831978" x="1911350" y="6248400"/>
          <p14:tracePt t="831995" x="1898650" y="6248400"/>
          <p14:tracePt t="832011" x="1879600" y="6242050"/>
          <p14:tracePt t="832028" x="1816100" y="6223000"/>
          <p14:tracePt t="832045" x="1733550" y="6197600"/>
          <p14:tracePt t="832062" x="1606550" y="6165850"/>
          <p14:tracePt t="832078" x="1511300" y="6140450"/>
          <p14:tracePt t="832080" x="1466850" y="6127750"/>
          <p14:tracePt t="832095" x="1435100" y="6121400"/>
          <p14:tracePt t="832096" x="1416050" y="6115050"/>
          <p14:tracePt t="832112" x="1390650" y="6108700"/>
          <p14:tracePt t="832128" x="1384300" y="6108700"/>
          <p14:tracePt t="832145" x="1339850" y="6108700"/>
          <p14:tracePt t="832162" x="1270000" y="6140450"/>
          <p14:tracePt t="832179" x="1206500" y="6184900"/>
          <p14:tracePt t="832195" x="1181100" y="6229350"/>
          <p14:tracePt t="832212" x="1174750" y="6261100"/>
          <p14:tracePt t="832228" x="1206500" y="6305550"/>
          <p14:tracePt t="832245" x="1276350" y="6350000"/>
          <p14:tracePt t="832262" x="1352550" y="6381750"/>
          <p14:tracePt t="832278" x="1416050" y="6394450"/>
          <p14:tracePt t="832295" x="1485900" y="6400800"/>
          <p14:tracePt t="832312" x="1549400" y="6400800"/>
          <p14:tracePt t="832330" x="1638300" y="6369050"/>
          <p14:tracePt t="832345" x="1670050" y="6350000"/>
          <p14:tracePt t="832362" x="1752600" y="6292850"/>
          <p14:tracePt t="832380" x="1784350" y="6248400"/>
          <p14:tracePt t="832396" x="1797050" y="6216650"/>
          <p14:tracePt t="832412" x="1797050" y="6172200"/>
          <p14:tracePt t="832428" x="1784350" y="6134100"/>
          <p14:tracePt t="832445" x="1752600" y="6089650"/>
          <p14:tracePt t="832463" x="1720850" y="6057900"/>
          <p14:tracePt t="832480" x="1676400" y="6032500"/>
          <p14:tracePt t="832495" x="1587500" y="6007100"/>
          <p14:tracePt t="832513" x="1492250" y="6000750"/>
          <p14:tracePt t="832529" x="1397000" y="5988050"/>
          <p14:tracePt t="832545" x="1314450" y="5981700"/>
          <p14:tracePt t="832562" x="1276350" y="5975350"/>
          <p14:tracePt t="832579" x="1250950" y="5975350"/>
          <p14:tracePt t="832595" x="1238250" y="5975350"/>
          <p14:tracePt t="832612" x="1181100" y="6019800"/>
          <p14:tracePt t="832629" x="1079500" y="6089650"/>
          <p14:tracePt t="832646" x="984250" y="6153150"/>
          <p14:tracePt t="832664" x="914400" y="6203950"/>
          <p14:tracePt t="832679" x="882650" y="6254750"/>
          <p14:tracePt t="832695" x="882650" y="6280150"/>
          <p14:tracePt t="832712" x="889000" y="6311900"/>
          <p14:tracePt t="832731" x="984250" y="6381750"/>
          <p14:tracePt t="832745" x="1060450" y="6413500"/>
          <p14:tracePt t="832762" x="1219200" y="6457950"/>
          <p14:tracePt t="832764" x="1301750" y="6470650"/>
          <p14:tracePt t="832780" x="1454150" y="6489700"/>
          <p14:tracePt t="832796" x="1517650" y="6489700"/>
          <p14:tracePt t="832812" x="1587500" y="6489700"/>
          <p14:tracePt t="832829" x="1651000" y="6477000"/>
          <p14:tracePt t="832848" x="1670050" y="6470650"/>
          <p14:tracePt t="832862" x="1682750" y="6457950"/>
          <p14:tracePt t="832879" x="1689100" y="6457950"/>
          <p14:tracePt t="832895" x="1689100" y="6451600"/>
          <p14:tracePt t="833126" x="1695450" y="6451600"/>
          <p14:tracePt t="833133" x="1701800" y="6451600"/>
          <p14:tracePt t="833148" x="1746250" y="6445250"/>
          <p14:tracePt t="833164" x="1803400" y="6438900"/>
          <p14:tracePt t="833179" x="1835150" y="6438900"/>
          <p14:tracePt t="833180" x="1866900" y="6438900"/>
          <p14:tracePt t="833196" x="1917700" y="6432550"/>
          <p14:tracePt t="833212" x="1962150" y="6432550"/>
          <p14:tracePt t="833229" x="1993900" y="6432550"/>
          <p14:tracePt t="833247" x="2051050" y="6438900"/>
          <p14:tracePt t="833262" x="2108200" y="6438900"/>
          <p14:tracePt t="833279" x="2159000" y="6432550"/>
          <p14:tracePt t="833296" x="2197100" y="6426200"/>
          <p14:tracePt t="833313" x="2241550" y="6413500"/>
          <p14:tracePt t="833329" x="2273300" y="6407150"/>
          <p14:tracePt t="833346" x="2298700" y="6407150"/>
          <p14:tracePt t="833363" x="2317750" y="6400800"/>
          <p14:tracePt t="833380" x="2330450" y="6400800"/>
          <p14:tracePt t="833396" x="2336800" y="6400800"/>
          <p14:tracePt t="833573" x="2343150" y="6394450"/>
          <p14:tracePt t="833597" x="2355850" y="6394450"/>
          <p14:tracePt t="833613" x="2355850" y="6388100"/>
          <p14:tracePt t="833630" x="2362200" y="6388100"/>
          <p14:tracePt t="833753" x="2368550" y="6388100"/>
          <p14:tracePt t="833760" x="2374900" y="6388100"/>
          <p14:tracePt t="833769" x="2387600" y="6388100"/>
          <p14:tracePt t="833782" x="2393950" y="6388100"/>
          <p14:tracePt t="833797" x="2406650" y="6388100"/>
          <p14:tracePt t="833814" x="2419350" y="6388100"/>
          <p14:tracePt t="833831" x="2444750" y="6381750"/>
          <p14:tracePt t="833846" x="2451100" y="6381750"/>
          <p14:tracePt t="833848" x="2470150" y="6381750"/>
          <p14:tracePt t="833863" x="2476500" y="6381750"/>
          <p14:tracePt t="833863" x="2482850" y="6375400"/>
          <p14:tracePt t="833896" x="2489200" y="6375400"/>
          <p14:tracePt t="834050" x="2482850" y="6375400"/>
          <p14:tracePt t="834063" x="2476500" y="6375400"/>
          <p14:tracePt t="834080" x="2444750" y="6375400"/>
          <p14:tracePt t="834098" x="2413000" y="6362700"/>
          <p14:tracePt t="834236" x="2419350" y="6369050"/>
          <p14:tracePt t="834244" x="2425700" y="6375400"/>
          <p14:tracePt t="834265" x="2438400" y="6388100"/>
          <p14:tracePt t="834280" x="2457450" y="6407150"/>
          <p14:tracePt t="834297" x="2482850" y="6419850"/>
          <p14:tracePt t="834314" x="2501900" y="6432550"/>
          <p14:tracePt t="834332" x="2527300" y="6438900"/>
          <p14:tracePt t="834348" x="2546350" y="6445250"/>
          <p14:tracePt t="834365" x="2571750" y="6432550"/>
          <p14:tracePt t="834382" x="2597150" y="6419850"/>
          <p14:tracePt t="834397" x="2616200" y="6413500"/>
          <p14:tracePt t="834414" x="2635250" y="6407150"/>
          <p14:tracePt t="834430" x="2654300" y="6407150"/>
          <p14:tracePt t="834448" x="2679700" y="6407150"/>
          <p14:tracePt t="834464" x="2711450" y="6407150"/>
          <p14:tracePt t="834480" x="2736850" y="6407150"/>
          <p14:tracePt t="834497" x="2755900" y="6407150"/>
          <p14:tracePt t="834514" x="2781300" y="6407150"/>
          <p14:tracePt t="834530" x="2794000" y="6400800"/>
          <p14:tracePt t="834547" x="2813050" y="6394450"/>
          <p14:tracePt t="834564" x="2819400" y="6388100"/>
          <p14:tracePt t="834983" x="2825750" y="6388100"/>
          <p14:tracePt t="834998" x="2851150" y="6381750"/>
          <p14:tracePt t="835015" x="2901950" y="6381750"/>
          <p14:tracePt t="835031" x="2971800" y="6375400"/>
          <p14:tracePt t="835048" x="3060700" y="6369050"/>
          <p14:tracePt t="835065" x="3162300" y="6362700"/>
          <p14:tracePt t="835081" x="3225800" y="6362700"/>
          <p14:tracePt t="835098" x="3276600" y="6362700"/>
          <p14:tracePt t="835114" x="3308350" y="6356350"/>
          <p14:tracePt t="835131" x="3327400" y="6350000"/>
          <p14:tracePt t="835148" x="3352800" y="6350000"/>
          <p14:tracePt t="835164" x="3365500" y="6343650"/>
          <p14:tracePt t="835166" x="3378200" y="6337300"/>
          <p14:tracePt t="835181" x="3390900" y="6337300"/>
          <p14:tracePt t="835197" x="3403600" y="6330950"/>
          <p14:tracePt t="835302" x="3409950" y="6330950"/>
          <p14:tracePt t="835310" x="3422650" y="6330950"/>
          <p14:tracePt t="835318" x="3435350" y="6330950"/>
          <p14:tracePt t="835331" x="3460750" y="6337300"/>
          <p14:tracePt t="835348" x="3505200" y="6337300"/>
          <p14:tracePt t="835364" x="3549650" y="6337300"/>
          <p14:tracePt t="835384" x="3600450" y="6337300"/>
          <p14:tracePt t="835398" x="3606800" y="6337300"/>
          <p14:tracePt t="835415" x="3619500" y="6337300"/>
          <p14:tracePt t="835415" x="3625850" y="6337300"/>
          <p14:tracePt t="835448" x="3632200" y="6337300"/>
          <p14:tracePt t="835656" x="3638550" y="6337300"/>
          <p14:tracePt t="835665" x="3644900" y="6337300"/>
          <p14:tracePt t="835682" x="3670300" y="6337300"/>
          <p14:tracePt t="835698" x="3695700" y="6337300"/>
          <p14:tracePt t="835715" x="3702050" y="6337300"/>
          <p14:tracePt t="835732" x="3708400" y="6337300"/>
          <p14:tracePt t="835766" x="3733800" y="6337300"/>
          <p14:tracePt t="835784" x="3759200" y="6350000"/>
          <p14:tracePt t="835798" x="3790950" y="6362700"/>
          <p14:tracePt t="835815" x="3822700" y="6369050"/>
          <p14:tracePt t="835832" x="3848100" y="6375400"/>
          <p14:tracePt t="835848" x="3873500" y="6381750"/>
          <p14:tracePt t="835865" x="3898900" y="6381750"/>
          <p14:tracePt t="835881" x="3917950" y="6388100"/>
          <p14:tracePt t="835898" x="3930650" y="6388100"/>
          <p14:tracePt t="835915" x="3943350" y="6388100"/>
          <p14:tracePt t="835932" x="3962400" y="6388100"/>
          <p14:tracePt t="835948" x="3975100" y="6388100"/>
          <p14:tracePt t="835965" x="3994150" y="6388100"/>
          <p14:tracePt t="835982" x="4006850" y="6381750"/>
          <p14:tracePt t="835998" x="4019550" y="6381750"/>
          <p14:tracePt t="836016" x="4038600" y="6375400"/>
          <p14:tracePt t="836033" x="4044950" y="6375400"/>
          <p14:tracePt t="836049" x="4044950" y="6369050"/>
          <p14:tracePt t="836065" x="4051300" y="6369050"/>
          <p14:tracePt t="836103" x="4051300" y="6362700"/>
          <p14:tracePt t="836132" x="4057650" y="6356350"/>
          <p14:tracePt t="836148" x="4064000" y="6350000"/>
          <p14:tracePt t="836182" x="4064000" y="6343650"/>
          <p14:tracePt t="836215" x="4083050" y="6337300"/>
          <p14:tracePt t="836232" x="4114800" y="6330950"/>
          <p14:tracePt t="836250" x="4171950" y="6330950"/>
          <p14:tracePt t="836266" x="4222750" y="6337300"/>
          <p14:tracePt t="836282" x="4273550" y="6337300"/>
          <p14:tracePt t="836299" x="4292600" y="6343650"/>
          <p14:tracePt t="836315" x="4311650" y="6343650"/>
          <p14:tracePt t="836332" x="4330700" y="6343650"/>
          <p14:tracePt t="836349" x="4343400" y="6343650"/>
          <p14:tracePt t="836365" x="4381500" y="6343650"/>
          <p14:tracePt t="836366" x="4406900" y="6343650"/>
          <p14:tracePt t="836382" x="4483100" y="6350000"/>
          <p14:tracePt t="836398" x="4591050" y="6362700"/>
          <p14:tracePt t="836415" x="4711700" y="6369050"/>
          <p14:tracePt t="836432" x="4819650" y="6369050"/>
          <p14:tracePt t="836449" x="4876800" y="6369050"/>
          <p14:tracePt t="836465" x="4927600" y="6362700"/>
          <p14:tracePt t="836482" x="4946650" y="6356350"/>
          <p14:tracePt t="836498" x="4965700" y="6350000"/>
          <p14:tracePt t="836516" x="4984750" y="6350000"/>
          <p14:tracePt t="836532" x="5016500" y="6343650"/>
          <p14:tracePt t="836549" x="5035550" y="6330950"/>
          <p14:tracePt t="836565" x="5048250" y="6324600"/>
          <p14:tracePt t="836583" x="5073650" y="6299200"/>
          <p14:tracePt t="836600" x="5086350" y="6280150"/>
          <p14:tracePt t="836617" x="5086350" y="6254750"/>
          <p14:tracePt t="836632" x="5086350" y="6203950"/>
          <p14:tracePt t="836650" x="5073650" y="6165850"/>
          <p14:tracePt t="836666" x="5054600" y="6140450"/>
          <p14:tracePt t="836682" x="5029200" y="6121400"/>
          <p14:tracePt t="836699" x="5003800" y="6102350"/>
          <p14:tracePt t="836715" x="4972050" y="6096000"/>
          <p14:tracePt t="836732" x="4921250" y="6083300"/>
          <p14:tracePt t="836749" x="4845050" y="6070600"/>
          <p14:tracePt t="836765" x="4756150" y="6057900"/>
          <p14:tracePt t="836783" x="4654550" y="6045200"/>
          <p14:tracePt t="836784" x="4629150" y="6038850"/>
          <p14:tracePt t="836799" x="4578350" y="6019800"/>
          <p14:tracePt t="836815" x="4514850" y="6007100"/>
          <p14:tracePt t="836832" x="4476750" y="5994400"/>
          <p14:tracePt t="836849" x="4445000" y="5988050"/>
          <p14:tracePt t="836865" x="4425950" y="5988050"/>
          <p14:tracePt t="836882" x="4394200" y="5988050"/>
          <p14:tracePt t="836899" x="4343400" y="6000750"/>
          <p14:tracePt t="836918" x="4292600" y="6013450"/>
          <p14:tracePt t="836932" x="4260850" y="6026150"/>
          <p14:tracePt t="836949" x="4235450" y="6038850"/>
          <p14:tracePt t="836966" x="4222750" y="6051550"/>
          <p14:tracePt t="836983" x="4222750" y="6064250"/>
          <p14:tracePt t="836999" x="4222750" y="6076950"/>
          <p14:tracePt t="837016" x="4229100" y="6102350"/>
          <p14:tracePt t="837033" x="4273550" y="6159500"/>
          <p14:tracePt t="837049" x="4286250" y="6165850"/>
          <p14:tracePt t="837066" x="4337050" y="6216650"/>
          <p14:tracePt t="837083" x="4362450" y="6229350"/>
          <p14:tracePt t="837099" x="4400550" y="6242050"/>
          <p14:tracePt t="837116" x="4476750" y="6261100"/>
          <p14:tracePt t="837134" x="4546600" y="6273800"/>
          <p14:tracePt t="837149" x="4648200" y="6280150"/>
          <p14:tracePt t="837166" x="4730750" y="6286500"/>
          <p14:tracePt t="837183" x="4794250" y="6286500"/>
          <p14:tracePt t="837199" x="4826000" y="6286500"/>
          <p14:tracePt t="837216" x="4838700" y="6286500"/>
          <p14:tracePt t="837491" x="4851400" y="6286500"/>
          <p14:tracePt t="837500" x="4857750" y="6286500"/>
          <p14:tracePt t="837516" x="4921250" y="6299200"/>
          <p14:tracePt t="837534" x="4991100" y="6305550"/>
          <p14:tracePt t="837550" x="5060950" y="6305550"/>
          <p14:tracePt t="837567" x="5124450" y="6305550"/>
          <p14:tracePt t="837584" x="5194300" y="6305550"/>
          <p14:tracePt t="837600" x="5270500" y="6305550"/>
          <p14:tracePt t="837617" x="5334000" y="6311900"/>
          <p14:tracePt t="837618" x="5372100" y="6318250"/>
          <p14:tracePt t="837633" x="5397500" y="6318250"/>
          <p14:tracePt t="837652" x="5473700" y="6330950"/>
          <p14:tracePt t="837666" x="5486400" y="6330950"/>
          <p14:tracePt t="837683" x="5505450" y="6330950"/>
          <p14:tracePt t="837700" x="5524500" y="6330950"/>
          <p14:tracePt t="837716" x="5537200" y="6337300"/>
          <p14:tracePt t="837733" x="5568950" y="6337300"/>
          <p14:tracePt t="837750" x="5607050" y="6343650"/>
          <p14:tracePt t="837766" x="5632450" y="6343650"/>
          <p14:tracePt t="837784" x="5664200" y="6343650"/>
          <p14:tracePt t="837800" x="5708650" y="6343650"/>
          <p14:tracePt t="837818" x="5734050" y="6343650"/>
          <p14:tracePt t="837833" x="5753100" y="6343650"/>
          <p14:tracePt t="837851" x="5765800" y="6337300"/>
          <p14:tracePt t="837867" x="5784850" y="6337300"/>
          <p14:tracePt t="837990" x="5791200" y="6337300"/>
          <p14:tracePt t="838014" x="5797550" y="6337300"/>
          <p14:tracePt t="838023" x="5803900" y="6337300"/>
          <p14:tracePt t="838033" x="5810250" y="6337300"/>
          <p14:tracePt t="838051" x="5822950" y="6337300"/>
          <p14:tracePt t="838066" x="5842000" y="6337300"/>
          <p14:tracePt t="838083" x="5886450" y="6330950"/>
          <p14:tracePt t="838100" x="5911850" y="6324600"/>
          <p14:tracePt t="838118" x="5943600" y="6305550"/>
          <p14:tracePt t="838133" x="5949950" y="6305550"/>
          <p14:tracePt t="838150" x="5969000" y="6299200"/>
          <p14:tracePt t="838167" x="5981700" y="6299200"/>
          <p14:tracePt t="838184" x="5994400" y="6299200"/>
          <p14:tracePt t="838217" x="6000750" y="6299200"/>
          <p14:tracePt t="838233" x="6013450" y="6305550"/>
          <p14:tracePt t="838250" x="6051550" y="6337300"/>
          <p14:tracePt t="838267" x="6108700" y="6362700"/>
          <p14:tracePt t="838283" x="6153150" y="6381750"/>
          <p14:tracePt t="838300" x="6178550" y="6381750"/>
          <p14:tracePt t="838319" x="6197600" y="6381750"/>
          <p14:tracePt t="838333" x="6229350" y="6375400"/>
          <p14:tracePt t="838351" x="6280150" y="6356350"/>
          <p14:tracePt t="838352" x="6305550" y="6350000"/>
          <p14:tracePt t="838368" x="6356350" y="6343650"/>
          <p14:tracePt t="838384" x="6388100" y="6337300"/>
          <p14:tracePt t="838400" x="6394450" y="6337300"/>
          <p14:tracePt t="838442" x="6400800" y="6337300"/>
          <p14:tracePt t="838467" x="6407150" y="6343650"/>
          <p14:tracePt t="838483" x="6413500" y="6343650"/>
          <p14:tracePt t="838555" x="6394450" y="6343650"/>
          <p14:tracePt t="838563" x="6388100" y="6343650"/>
          <p14:tracePt t="838569" x="6356350" y="6350000"/>
          <p14:tracePt t="838584" x="6337300" y="6350000"/>
          <p14:tracePt t="838601" x="6229350" y="6362700"/>
          <p14:tracePt t="838617" x="6184900" y="6369050"/>
          <p14:tracePt t="838618" x="6140450" y="6369050"/>
          <p14:tracePt t="838634" x="6032500" y="6375400"/>
          <p14:tracePt t="838650" x="5867400" y="6362700"/>
          <p14:tracePt t="838668" x="5657850" y="6343650"/>
          <p14:tracePt t="838684" x="5384800" y="6305550"/>
          <p14:tracePt t="838700" x="5130800" y="6273800"/>
          <p14:tracePt t="838717" x="4883150" y="6242050"/>
          <p14:tracePt t="838733" x="4699000" y="6223000"/>
          <p14:tracePt t="838750" x="4489450" y="6210300"/>
          <p14:tracePt t="838767" x="4305300" y="6210300"/>
          <p14:tracePt t="838785" x="3968750" y="6216650"/>
          <p14:tracePt t="838800" x="3600450" y="6223000"/>
          <p14:tracePt t="838817" x="3067050" y="6216650"/>
          <p14:tracePt t="838834" x="2552700" y="6203950"/>
          <p14:tracePt t="838852" x="1943100" y="6172200"/>
          <p14:tracePt t="838867" x="1695450" y="6159500"/>
          <p14:tracePt t="838884" x="1555750" y="6159500"/>
          <p14:tracePt t="838901" x="1517650" y="6165850"/>
          <p14:tracePt t="838918" x="1479550" y="6184900"/>
          <p14:tracePt t="838934" x="1371600" y="6242050"/>
          <p14:tracePt t="838951" x="1257300" y="6299200"/>
          <p14:tracePt t="838967" x="1155700" y="6369050"/>
          <p14:tracePt t="838985" x="1098550" y="6419850"/>
          <p14:tracePt t="839001" x="1066800" y="6457950"/>
          <p14:tracePt t="839017" x="1066800" y="6464300"/>
          <p14:tracePt t="839078" x="1066800" y="6470650"/>
          <p14:tracePt t="839086" x="1060450" y="6477000"/>
          <p14:tracePt t="839101" x="1060450" y="6489700"/>
          <p14:tracePt t="839117" x="1060450" y="6502400"/>
          <p14:tracePt t="839214" x="1060450" y="6508750"/>
          <p14:tracePt t="839222" x="1054100" y="6515100"/>
          <p14:tracePt t="839234" x="1054100" y="6527800"/>
          <p14:tracePt t="839252" x="1041400" y="6534150"/>
          <p14:tracePt t="839268" x="1035050" y="6540500"/>
          <p14:tracePt t="839301" x="1035050" y="6546850"/>
          <p14:tracePt t="839340" x="1041400" y="6540500"/>
          <p14:tracePt t="839351" x="1047750" y="6540500"/>
          <p14:tracePt t="839368" x="1054100" y="6534150"/>
          <p14:tracePt t="839695" x="1060450" y="6534150"/>
          <p14:tracePt t="839702" x="1066800" y="6534150"/>
          <p14:tracePt t="839718" x="1073150" y="6546850"/>
          <p14:tracePt t="839735" x="1079500" y="6546850"/>
          <p14:tracePt t="839752" x="1085850" y="6546850"/>
          <p14:tracePt t="839768" x="1092200" y="6553200"/>
          <p14:tracePt t="839785" x="1111250" y="6553200"/>
          <p14:tracePt t="839801" x="1149350" y="6559550"/>
          <p14:tracePt t="839818" x="1193800" y="6565900"/>
          <p14:tracePt t="839835" x="1219200" y="6572250"/>
          <p14:tracePt t="839851" x="1231900" y="6572250"/>
          <p14:tracePt t="839856" x="1231900" y="6578600"/>
          <p14:tracePt t="839868" x="1238250" y="6578600"/>
          <p14:tracePt t="839901" x="1244600" y="6578600"/>
          <p14:tracePt t="840044" x="1250950" y="6584950"/>
          <p14:tracePt t="840068" x="1276350" y="6584950"/>
          <p14:tracePt t="840086" x="1301750" y="6591300"/>
          <p14:tracePt t="840103" x="1314450" y="6597650"/>
          <p14:tracePt t="840119" x="1339850" y="6597650"/>
          <p14:tracePt t="840135" x="1358900" y="6604000"/>
          <p14:tracePt t="840152" x="1377950" y="6610350"/>
          <p14:tracePt t="840169" x="1390650" y="6610350"/>
          <p14:tracePt t="840186" x="1397000" y="6610350"/>
          <p14:tracePt t="840202" x="1409700" y="6616700"/>
          <p14:tracePt t="840218" x="1422400" y="6616700"/>
          <p14:tracePt t="840235" x="1435100" y="6616700"/>
          <p14:tracePt t="840252" x="1447800" y="6616700"/>
          <p14:tracePt t="840269" x="1454150" y="6616700"/>
          <p14:tracePt t="840285" x="1460500" y="6616700"/>
          <p14:tracePt t="840303" x="1473200" y="6610350"/>
          <p14:tracePt t="840318" x="1479550" y="6610350"/>
          <p14:tracePt t="840335" x="1485900" y="6610350"/>
          <p14:tracePt t="840352" x="1498600" y="6610350"/>
          <p14:tracePt t="840368" x="1511300" y="6610350"/>
          <p14:tracePt t="840386" x="1530350" y="6610350"/>
          <p14:tracePt t="840402" x="1543050" y="6610350"/>
          <p14:tracePt t="840419" x="1555750" y="6610350"/>
          <p14:tracePt t="840435" x="1562100" y="6610350"/>
          <p14:tracePt t="840452" x="1568450" y="6610350"/>
          <p14:tracePt t="840485" x="1574800" y="6604000"/>
          <p14:tracePt t="840502" x="1581150" y="6604000"/>
          <p14:tracePt t="840519" x="1587500" y="6604000"/>
          <p14:tracePt t="840535" x="1600200" y="6604000"/>
          <p14:tracePt t="840552" x="1612900" y="6604000"/>
          <p14:tracePt t="840569" x="1631950" y="6604000"/>
          <p14:tracePt t="840586" x="1651000" y="6604000"/>
          <p14:tracePt t="840602" x="1657350" y="6604000"/>
          <p14:tracePt t="840620" x="1670050" y="6604000"/>
          <p14:tracePt t="840637" x="1676400" y="6604000"/>
          <p14:tracePt t="840652" x="1682750" y="6604000"/>
          <p14:tracePt t="840685" x="1689100" y="6604000"/>
          <p14:tracePt t="840714" x="1695450" y="6604000"/>
          <p14:tracePt t="840736" x="1701800" y="6604000"/>
          <p14:tracePt t="840769" x="1708150" y="6604000"/>
          <p14:tracePt t="840786" x="1714500" y="6604000"/>
          <p14:tracePt t="840802" x="1758950" y="6610350"/>
          <p14:tracePt t="840819" x="1847850" y="6610350"/>
          <p14:tracePt t="840836" x="1993900" y="6629400"/>
          <p14:tracePt t="840855" x="2241550" y="6661150"/>
          <p14:tracePt t="840870" x="2330450" y="6673850"/>
          <p14:tracePt t="840887" x="2368550" y="6673850"/>
          <p14:tracePt t="840902" x="2381250" y="6673850"/>
          <p14:tracePt t="841064" x="2387600" y="6673850"/>
          <p14:tracePt t="841073" x="2393950" y="6673850"/>
          <p14:tracePt t="841088" x="2413000" y="6673850"/>
          <p14:tracePt t="841103" x="2432050" y="6673850"/>
          <p14:tracePt t="841120" x="2457450" y="6673850"/>
          <p14:tracePt t="841136" x="2489200" y="6667500"/>
          <p14:tracePt t="841153" x="2520950" y="6661150"/>
          <p14:tracePt t="841169" x="2552700" y="6654800"/>
          <p14:tracePt t="841186" x="2590800" y="6648450"/>
          <p14:tracePt t="841203" x="2641600" y="6642100"/>
          <p14:tracePt t="841219" x="2667000" y="6635750"/>
          <p14:tracePt t="841236" x="2724150" y="6623050"/>
          <p14:tracePt t="841253" x="2768600" y="6610350"/>
          <p14:tracePt t="841269" x="2794000" y="6604000"/>
          <p14:tracePt t="841286" x="2832100" y="6597650"/>
          <p14:tracePt t="841305" x="2851150" y="6591300"/>
          <p14:tracePt t="841319" x="2857500" y="6584950"/>
          <p14:tracePt t="841336" x="2863850" y="6584950"/>
          <p14:tracePt t="841386" x="2876550" y="6578600"/>
          <p14:tracePt t="841403" x="2889250" y="6572250"/>
          <p14:tracePt t="841419" x="2901950" y="6565900"/>
          <p14:tracePt t="841436" x="2921000" y="6559550"/>
          <p14:tracePt t="841453" x="2933700" y="6559550"/>
          <p14:tracePt t="841470" x="2946400" y="6559550"/>
          <p14:tracePt t="841486" x="2965450" y="6559550"/>
          <p14:tracePt t="841503" x="2997200" y="6559550"/>
          <p14:tracePt t="841520" x="3022600" y="6559550"/>
          <p14:tracePt t="841536" x="3048000" y="6553200"/>
          <p14:tracePt t="841553" x="3073400" y="6546850"/>
          <p14:tracePt t="841569" x="3117850" y="6546850"/>
          <p14:tracePt t="841587" x="3149600" y="6546850"/>
          <p14:tracePt t="841603" x="3194050" y="6540500"/>
          <p14:tracePt t="841619" x="3251200" y="6540500"/>
          <p14:tracePt t="841636" x="3308350" y="6540500"/>
          <p14:tracePt t="841653" x="3403600" y="6540500"/>
          <p14:tracePt t="841670" x="3479800" y="6546850"/>
          <p14:tracePt t="841686" x="3498850" y="6553200"/>
          <p14:tracePt t="841703" x="3511550" y="6553200"/>
          <p14:tracePt t="841720" x="3524250" y="6553200"/>
          <p14:tracePt t="841736" x="3543300" y="6553200"/>
          <p14:tracePt t="841753" x="3587750" y="6553200"/>
          <p14:tracePt t="841770" x="3644900" y="6553200"/>
          <p14:tracePt t="841787" x="3733800" y="6553200"/>
          <p14:tracePt t="841803" x="3759200" y="6546850"/>
          <p14:tracePt t="841820" x="3803650" y="6540500"/>
          <p14:tracePt t="841836" x="3822700" y="6540500"/>
          <p14:tracePt t="841853" x="3841750" y="6540500"/>
          <p14:tracePt t="841870" x="3867150" y="6540500"/>
          <p14:tracePt t="841886" x="3886200" y="6540500"/>
          <p14:tracePt t="841903" x="3905250" y="6540500"/>
          <p14:tracePt t="841921" x="3917950" y="6540500"/>
          <p14:tracePt t="841936" x="3930650" y="6534150"/>
          <p14:tracePt t="841953" x="3937000" y="6534150"/>
          <p14:tracePt t="841970" x="3949700" y="6527800"/>
          <p14:tracePt t="841987" x="3962400" y="6521450"/>
          <p14:tracePt t="842003" x="3975100" y="6515100"/>
          <p14:tracePt t="842020" x="3987800" y="6508750"/>
          <p14:tracePt t="842037" x="4000500" y="6502400"/>
          <p14:tracePt t="842054" x="4006850" y="6489700"/>
          <p14:tracePt t="842070" x="4013200" y="6483350"/>
          <p14:tracePt t="842087" x="4019550" y="6470650"/>
          <p14:tracePt t="842103" x="4019550" y="6457950"/>
          <p14:tracePt t="842121" x="4019550" y="6445250"/>
          <p14:tracePt t="842137" x="4019550" y="6432550"/>
          <p14:tracePt t="842153" x="4019550" y="6413500"/>
          <p14:tracePt t="842170" x="4013200" y="6407150"/>
          <p14:tracePt t="842189" x="4006850" y="6400800"/>
          <p14:tracePt t="842203" x="4000500" y="6394450"/>
          <p14:tracePt t="842220" x="3987800" y="6388100"/>
          <p14:tracePt t="842237" x="3968750" y="6381750"/>
          <p14:tracePt t="842253" x="3949700" y="6375400"/>
          <p14:tracePt t="842270" x="3917950" y="6369050"/>
          <p14:tracePt t="842287" x="3873500" y="6362700"/>
          <p14:tracePt t="842303" x="3848100" y="6356350"/>
          <p14:tracePt t="842321" x="3822700" y="6343650"/>
          <p14:tracePt t="842337" x="3816350" y="6337300"/>
          <p14:tracePt t="842353" x="3803650" y="6337300"/>
          <p14:tracePt t="842370" x="3771900" y="6324600"/>
          <p14:tracePt t="842388" x="3733800" y="6318250"/>
          <p14:tracePt t="842403" x="3695700" y="6318250"/>
          <p14:tracePt t="842420" x="3638550" y="6311900"/>
          <p14:tracePt t="842437" x="3600450" y="6311900"/>
          <p14:tracePt t="842454" x="3556000" y="6311900"/>
          <p14:tracePt t="842470" x="3524250" y="6305550"/>
          <p14:tracePt t="842487" x="3486150" y="6305550"/>
          <p14:tracePt t="842488" x="3454400" y="6305550"/>
          <p14:tracePt t="842503" x="3384550" y="6305550"/>
          <p14:tracePt t="842521" x="3314700" y="6305550"/>
          <p14:tracePt t="842537" x="3244850" y="6305550"/>
          <p14:tracePt t="842554" x="3200400" y="6305550"/>
          <p14:tracePt t="842570" x="3155950" y="6305550"/>
          <p14:tracePt t="842588" x="3136900" y="6305550"/>
          <p14:tracePt t="842604" x="3117850" y="6311900"/>
          <p14:tracePt t="842620" x="3111500" y="6311900"/>
          <p14:tracePt t="842637" x="3105150" y="6318250"/>
          <p14:tracePt t="842654" x="3098800" y="6324600"/>
          <p14:tracePt t="842671" x="3092450" y="6330950"/>
          <p14:tracePt t="842687" x="3092450" y="6337300"/>
          <p14:tracePt t="842704" x="3086100" y="6343650"/>
          <p14:tracePt t="842722" x="3079750" y="6356350"/>
          <p14:tracePt t="842737" x="3073400" y="6356350"/>
          <p14:tracePt t="842754" x="3073400" y="6362700"/>
          <p14:tracePt t="842770" x="3073400" y="6369050"/>
          <p14:tracePt t="842788" x="3073400" y="6375400"/>
          <p14:tracePt t="842804" x="3067050" y="6381750"/>
          <p14:tracePt t="842820" x="3067050" y="6388100"/>
          <p14:tracePt t="842871" x="3067050" y="6394450"/>
          <p14:tracePt t="842887" x="3073400" y="6407150"/>
          <p14:tracePt t="842904" x="3073400" y="6413500"/>
          <p14:tracePt t="842921" x="3079750" y="6413500"/>
          <p14:tracePt t="843448" x="3086100" y="6419850"/>
          <p14:tracePt t="843458" x="3092450" y="6419850"/>
          <p14:tracePt t="843472" x="3098800" y="6426200"/>
          <p14:tracePt t="843488" x="3111500" y="6432550"/>
          <p14:tracePt t="843599" x="3117850" y="6432550"/>
          <p14:tracePt t="843605" x="3117850" y="6438900"/>
          <p14:tracePt t="843622" x="3130550" y="6451600"/>
          <p14:tracePt t="843638" x="3143250" y="6464300"/>
          <p14:tracePt t="843655" x="3155950" y="6477000"/>
          <p14:tracePt t="843672" x="3181350" y="6489700"/>
          <p14:tracePt t="843688" x="3200400" y="6502400"/>
          <p14:tracePt t="843705" x="3225800" y="6502400"/>
          <p14:tracePt t="843723" x="3251200" y="6508750"/>
          <p14:tracePt t="843738" x="3270250" y="6508750"/>
          <p14:tracePt t="843755" x="3282950" y="6508750"/>
          <p14:tracePt t="843771" x="3302000" y="6508750"/>
          <p14:tracePt t="843788" x="3333750" y="6508750"/>
          <p14:tracePt t="843790" x="3359150" y="6508750"/>
          <p14:tracePt t="843806" x="3390900" y="6508750"/>
          <p14:tracePt t="843822" x="3403600" y="6508750"/>
          <p14:tracePt t="843823" x="3416300" y="6502400"/>
          <p14:tracePt t="843838" x="3435350" y="6502400"/>
          <p14:tracePt t="843856" x="3441700" y="6502400"/>
          <p14:tracePt t="843968" x="3448050" y="6502400"/>
          <p14:tracePt t="843976" x="3454400" y="6502400"/>
          <p14:tracePt t="843989" x="3460750" y="6502400"/>
          <p14:tracePt t="844005" x="3486150" y="6502400"/>
          <p14:tracePt t="844022" x="3530600" y="6502400"/>
          <p14:tracePt t="844040" x="3581400" y="6502400"/>
          <p14:tracePt t="844055" x="3594100" y="6502400"/>
          <p14:tracePt t="844056" x="3613150" y="6502400"/>
          <p14:tracePt t="844073" x="3632200" y="6502400"/>
          <p14:tracePt t="844088" x="3651250" y="6502400"/>
          <p14:tracePt t="844105" x="3663950" y="6502400"/>
          <p14:tracePt t="844122" x="3683000" y="6508750"/>
          <p14:tracePt t="844138" x="3702050" y="6515100"/>
          <p14:tracePt t="844155" x="3721100" y="6521450"/>
          <p14:tracePt t="844172" x="3752850" y="6521450"/>
          <p14:tracePt t="844190" x="3778250" y="6521450"/>
          <p14:tracePt t="844205" x="3810000" y="6521450"/>
          <p14:tracePt t="844222" x="3822700" y="6521450"/>
          <p14:tracePt t="844223" x="3829050" y="6521450"/>
          <p14:tracePt t="844238" x="3835400" y="6521450"/>
          <p14:tracePt t="844257" x="3841750" y="6521450"/>
          <p14:tracePt t="844272" x="3848100" y="6521450"/>
          <p14:tracePt t="844289" x="3854450" y="6515100"/>
          <p14:tracePt t="844307" x="3860800" y="6508750"/>
          <p14:tracePt t="844322" x="3867150" y="6508750"/>
          <p14:tracePt t="844388" x="3873500" y="6508750"/>
          <p14:tracePt t="844405" x="3879850" y="6502400"/>
          <p14:tracePt t="844422" x="3892550" y="6502400"/>
          <p14:tracePt t="844440" x="3949700" y="6502400"/>
          <p14:tracePt t="844456" x="4013200" y="6502400"/>
          <p14:tracePt t="844457" x="4044950" y="6508750"/>
          <p14:tracePt t="844472" x="4064000" y="6515100"/>
          <p14:tracePt t="844490" x="4171950" y="6527800"/>
          <p14:tracePt t="844505" x="4197350" y="6534150"/>
          <p14:tracePt t="844506" x="4216400" y="6534150"/>
          <p14:tracePt t="844523" x="4222750" y="6540500"/>
          <p14:tracePt t="844572" x="4229100" y="6540500"/>
          <p14:tracePt t="844590" x="4254500" y="6540500"/>
          <p14:tracePt t="844605" x="4311650" y="6546850"/>
          <p14:tracePt t="844622" x="4368800" y="6553200"/>
          <p14:tracePt t="844639" x="4432300" y="6553200"/>
          <p14:tracePt t="844656" x="4476750" y="6553200"/>
          <p14:tracePt t="844672" x="4514850" y="6546850"/>
          <p14:tracePt t="844689" x="4533900" y="6540500"/>
          <p14:tracePt t="844705" x="4546600" y="6540500"/>
          <p14:tracePt t="844723" x="4559300" y="6534150"/>
          <p14:tracePt t="844834" x="4565650" y="6534150"/>
          <p14:tracePt t="844842" x="4572000" y="6534150"/>
          <p14:tracePt t="844856" x="4584700" y="6534150"/>
          <p14:tracePt t="844874" x="4610100" y="6534150"/>
          <p14:tracePt t="844890" x="4648200" y="6527800"/>
          <p14:tracePt t="844906" x="4673600" y="6527800"/>
          <p14:tracePt t="844923" x="4686300" y="6521450"/>
          <p14:tracePt t="844939" x="4699000" y="6521450"/>
          <p14:tracePt t="844956" x="4711700" y="6521450"/>
          <p14:tracePt t="844974" x="4768850" y="6527800"/>
          <p14:tracePt t="844989" x="4845050" y="6546850"/>
          <p14:tracePt t="845007" x="4946650" y="6565900"/>
          <p14:tracePt t="845022" x="5016500" y="6572250"/>
          <p14:tracePt t="845039" x="5067300" y="6578600"/>
          <p14:tracePt t="845056" x="5086350" y="6578600"/>
          <p14:tracePt t="845149" x="5086350" y="6572250"/>
          <p14:tracePt t="845208" x="5092700" y="6572250"/>
          <p14:tracePt t="845216" x="5111750" y="6572250"/>
          <p14:tracePt t="845227" x="5130800" y="6572250"/>
          <p14:tracePt t="845239" x="5168900" y="6572250"/>
          <p14:tracePt t="845258" x="5359400" y="6597650"/>
          <p14:tracePt t="845273" x="5499100" y="6629400"/>
          <p14:tracePt t="845289" x="5613400" y="6635750"/>
          <p14:tracePt t="845306" x="5702300" y="6635750"/>
          <p14:tracePt t="845325" x="5746750" y="6642100"/>
          <p14:tracePt t="845339" x="5746750" y="6648450"/>
          <p14:tracePt t="845375" x="5753100" y="6648450"/>
          <p14:tracePt t="845389" x="5759450" y="6654800"/>
          <p14:tracePt t="845406" x="5791200" y="6667500"/>
          <p14:tracePt t="845423" x="5867400" y="6667500"/>
          <p14:tracePt t="845440" x="5962650" y="6667500"/>
          <p14:tracePt t="845457" x="6051550" y="6667500"/>
          <p14:tracePt t="845473" x="6115050" y="6648450"/>
          <p14:tracePt t="845490" x="6134100" y="6635750"/>
          <p14:tracePt t="845506" x="6140450" y="6616700"/>
          <p14:tracePt t="845523" x="6140450" y="6591300"/>
          <p14:tracePt t="845539" x="6121400" y="6565900"/>
          <p14:tracePt t="845557" x="6108700" y="6553200"/>
          <p14:tracePt t="845558" x="6102350" y="6540500"/>
          <p14:tracePt t="845574" x="6096000" y="6515100"/>
          <p14:tracePt t="845575" x="6096000" y="6502400"/>
          <p14:tracePt t="845590" x="6076950" y="6432550"/>
          <p14:tracePt t="845606" x="6051550" y="6369050"/>
          <p14:tracePt t="845623" x="6019800" y="6318250"/>
          <p14:tracePt t="845640" x="5994400" y="6286500"/>
          <p14:tracePt t="845657" x="5956300" y="6267450"/>
          <p14:tracePt t="845677" x="5918200" y="6254750"/>
          <p14:tracePt t="845691" x="5886450" y="6242050"/>
          <p14:tracePt t="845706" x="5842000" y="6242050"/>
          <p14:tracePt t="845724" x="5784850" y="6235700"/>
          <p14:tracePt t="845740" x="5708650" y="6229350"/>
          <p14:tracePt t="845756" x="5645150" y="6229350"/>
          <p14:tracePt t="845773" x="5549900" y="6223000"/>
          <p14:tracePt t="845790" x="5486400" y="6216650"/>
          <p14:tracePt t="845806" x="5391150" y="6216650"/>
          <p14:tracePt t="845823" x="5327650" y="6216650"/>
          <p14:tracePt t="845840" x="5238750" y="6229350"/>
          <p14:tracePt t="845857" x="5226050" y="6235700"/>
          <p14:tracePt t="845873" x="5213350" y="6242050"/>
          <p14:tracePt t="845890" x="5187950" y="6254750"/>
          <p14:tracePt t="845906" x="5143500" y="6280150"/>
          <p14:tracePt t="845923" x="5060950" y="6318250"/>
          <p14:tracePt t="845940" x="4959350" y="6350000"/>
          <p14:tracePt t="845956" x="4883150" y="6381750"/>
          <p14:tracePt t="845973" x="4819650" y="6413500"/>
          <p14:tracePt t="845991" x="4800600" y="6426200"/>
          <p14:tracePt t="846006" x="4787900" y="6438900"/>
          <p14:tracePt t="846023" x="4787900" y="6451600"/>
          <p14:tracePt t="846040" x="4787900" y="6483350"/>
          <p14:tracePt t="846057" x="4800600" y="6515100"/>
          <p14:tracePt t="846058" x="4813300" y="6540500"/>
          <p14:tracePt t="846073" x="4838700" y="6578600"/>
          <p14:tracePt t="846090" x="4857750" y="6610350"/>
          <p14:tracePt t="846107" x="4895850" y="6629400"/>
          <p14:tracePt t="846124" x="4946650" y="6648450"/>
          <p14:tracePt t="846140" x="5054600" y="6654800"/>
          <p14:tracePt t="846157" x="5168900" y="6654800"/>
          <p14:tracePt t="846176" x="5257800" y="6654800"/>
          <p14:tracePt t="846190" x="5365750" y="6654800"/>
          <p14:tracePt t="846207" x="5448300" y="6654800"/>
          <p14:tracePt t="846223" x="5537200" y="6654800"/>
          <p14:tracePt t="846240" x="5626100" y="6648450"/>
          <p14:tracePt t="846257" x="5670550" y="6642100"/>
          <p14:tracePt t="846273" x="5708650" y="6635750"/>
          <p14:tracePt t="846290" x="5740400" y="6629400"/>
          <p14:tracePt t="846292" x="5746750" y="6623050"/>
          <p14:tracePt t="846307" x="5765800" y="6616700"/>
          <p14:tracePt t="846324" x="5784850" y="6616700"/>
          <p14:tracePt t="846340" x="5810250" y="6610350"/>
          <p14:tracePt t="846357" x="5822950" y="6604000"/>
          <p14:tracePt t="846374" x="5848350" y="6591300"/>
          <p14:tracePt t="846392" x="5867400" y="6572250"/>
          <p14:tracePt t="846407" x="5880100" y="6559550"/>
          <p14:tracePt t="846423" x="5892800" y="6540500"/>
          <p14:tracePt t="846440" x="5899150" y="6527800"/>
          <p14:tracePt t="846458" x="5905500" y="6508750"/>
          <p14:tracePt t="846474" x="5905500" y="6489700"/>
          <p14:tracePt t="846490" x="5905500" y="6477000"/>
          <p14:tracePt t="846507" x="5899150" y="6451600"/>
          <p14:tracePt t="846524" x="5861050" y="6407150"/>
          <p14:tracePt t="846540" x="5822950" y="6369050"/>
          <p14:tracePt t="846559" x="5797550" y="6343650"/>
          <p14:tracePt t="846574" x="5772150" y="6324600"/>
          <p14:tracePt t="846590" x="5753100" y="6305550"/>
          <p14:tracePt t="846607" x="5734050" y="6292850"/>
          <p14:tracePt t="846624" x="5708650" y="6273800"/>
          <p14:tracePt t="846640" x="5683250" y="6261100"/>
          <p14:tracePt t="846658" x="5645150" y="6242050"/>
          <p14:tracePt t="846674" x="5607050" y="6223000"/>
          <p14:tracePt t="846690" x="5562600" y="6203950"/>
          <p14:tracePt t="846707" x="5524500" y="6197600"/>
          <p14:tracePt t="846725" x="5473700" y="6191250"/>
          <p14:tracePt t="846741" x="5454650" y="6184900"/>
          <p14:tracePt t="846759" x="5416550" y="6178550"/>
          <p14:tracePt t="846774" x="5372100" y="6178550"/>
          <p14:tracePt t="846791" x="5334000" y="6172200"/>
          <p14:tracePt t="846807" x="5270500" y="6172200"/>
          <p14:tracePt t="846824" x="5232400" y="6165850"/>
          <p14:tracePt t="846841" x="5181600" y="6165850"/>
          <p14:tracePt t="846858" x="5149850" y="6165850"/>
          <p14:tracePt t="846874" x="5118100" y="6165850"/>
          <p14:tracePt t="846891" x="5080000" y="6165850"/>
          <p14:tracePt t="846907" x="5060950" y="6165850"/>
          <p14:tracePt t="846925" x="5035550" y="6172200"/>
          <p14:tracePt t="846941" x="5010150" y="6172200"/>
          <p14:tracePt t="846957" x="4984750" y="6172200"/>
          <p14:tracePt t="846974" x="4972050" y="6172200"/>
          <p14:tracePt t="846991" x="4940300" y="6178550"/>
          <p14:tracePt t="847009" x="4914900" y="6191250"/>
          <p14:tracePt t="847024" x="4883150" y="6210300"/>
          <p14:tracePt t="847041" x="4851400" y="6235700"/>
          <p14:tracePt t="847058" x="4819650" y="6261100"/>
          <p14:tracePt t="847074" x="4787900" y="6286500"/>
          <p14:tracePt t="847091" x="4768850" y="6311900"/>
          <p14:tracePt t="847107" x="4756150" y="6324600"/>
          <p14:tracePt t="847125" x="4756150" y="6337300"/>
          <p14:tracePt t="847141" x="4756150" y="6369050"/>
          <p14:tracePt t="847158" x="4794250" y="6432550"/>
          <p14:tracePt t="847174" x="4864100" y="6521450"/>
          <p14:tracePt t="847191" x="4921250" y="6591300"/>
          <p14:tracePt t="847208" x="4984750" y="6667500"/>
          <p14:tracePt t="847224" x="5029200" y="6699250"/>
          <p14:tracePt t="847226" x="5048250" y="6711950"/>
          <p14:tracePt t="847242" x="5149850" y="6718300"/>
          <p14:tracePt t="847258" x="5226050" y="6718300"/>
          <p14:tracePt t="847274" x="5295900" y="6705600"/>
          <p14:tracePt t="847291" x="5340350" y="6692900"/>
          <p14:tracePt t="847308" x="5372100" y="6686550"/>
          <p14:tracePt t="847325" x="5391150" y="6680200"/>
          <p14:tracePt t="847341" x="5403850" y="6680200"/>
          <p14:tracePt t="847358" x="5422900" y="6680200"/>
          <p14:tracePt t="847375" x="5448300" y="6667500"/>
          <p14:tracePt t="847391" x="5486400" y="6642100"/>
          <p14:tracePt t="847409" x="5511800" y="6610350"/>
          <p14:tracePt t="847424" x="5524500" y="6572250"/>
          <p14:tracePt t="847441" x="5530850" y="6521450"/>
          <p14:tracePt t="847459" x="5530850" y="6483350"/>
          <p14:tracePt t="847474" x="5524500" y="6457950"/>
          <p14:tracePt t="847491" x="5511800" y="6438900"/>
          <p14:tracePt t="847492" x="5505450" y="6426200"/>
          <p14:tracePt t="847508" x="5492750" y="6413500"/>
          <p14:tracePt t="847524" x="5480050" y="6388100"/>
          <p14:tracePt t="847541" x="5448300" y="6356350"/>
          <p14:tracePt t="847558" x="5410200" y="6324600"/>
          <p14:tracePt t="847577" x="5372100" y="6286500"/>
          <p14:tracePt t="847592" x="5340350" y="6254750"/>
          <p14:tracePt t="847608" x="5308600" y="6229350"/>
          <p14:tracePt t="847625" x="5276850" y="6216650"/>
          <p14:tracePt t="847641" x="5245100" y="6203950"/>
          <p14:tracePt t="847658" x="5219700" y="6197600"/>
          <p14:tracePt t="847675" x="5187950" y="6197600"/>
          <p14:tracePt t="847691" x="5137150" y="6197600"/>
          <p14:tracePt t="851643" x="5137150" y="6203950"/>
          <p14:tracePt t="851650" x="5168900" y="6235700"/>
          <p14:tracePt t="851661" x="5207000" y="6261100"/>
          <p14:tracePt t="851678" x="5314950" y="6311900"/>
          <p14:tracePt t="851696" x="5441950" y="6350000"/>
          <p14:tracePt t="851712" x="5473700" y="6362700"/>
          <p14:tracePt t="851714" x="5511800" y="6375400"/>
          <p14:tracePt t="851728" x="5588000" y="6394450"/>
          <p14:tracePt t="851745" x="5683250" y="6419850"/>
          <p14:tracePt t="851761" x="5772150" y="6457950"/>
          <p14:tracePt t="851779" x="5829300" y="6496050"/>
          <p14:tracePt t="851795" x="5886450" y="6540500"/>
          <p14:tracePt t="851811" x="5930900" y="6597650"/>
          <p14:tracePt t="851830" x="5975350" y="6642100"/>
          <p14:tracePt t="851845" x="6019800" y="6667500"/>
          <p14:tracePt t="851862" x="6051550" y="6680200"/>
          <p14:tracePt t="851880" x="6083300" y="6686550"/>
          <p14:tracePt t="851895" x="6115050" y="6686550"/>
          <p14:tracePt t="851912" x="6134100" y="6680200"/>
          <p14:tracePt t="851929" x="6146800" y="6680200"/>
          <p14:tracePt t="851946" x="6153150" y="6680200"/>
          <p14:tracePt t="851961" x="6165850" y="6680200"/>
          <p14:tracePt t="851978" x="6172200" y="6680200"/>
          <p14:tracePt t="851995" x="6184900" y="6673850"/>
          <p14:tracePt t="852012" x="6197600" y="6667500"/>
          <p14:tracePt t="852028" x="6216650" y="6654800"/>
          <p14:tracePt t="852045" x="6242050" y="6642100"/>
          <p14:tracePt t="852062" x="6273800" y="6623050"/>
          <p14:tracePt t="852078" x="6305550" y="6597650"/>
          <p14:tracePt t="852095" x="6324600" y="6572250"/>
          <p14:tracePt t="852112" x="6343650" y="6559550"/>
          <p14:tracePt t="852129" x="6356350" y="6553200"/>
          <p14:tracePt t="852145" x="6369050" y="6546850"/>
          <p14:tracePt t="852162" x="6388100" y="6540500"/>
          <p14:tracePt t="852167" x="6394450" y="6540500"/>
          <p14:tracePt t="852179" x="6419850" y="6534150"/>
          <p14:tracePt t="852197" x="6432550" y="6527800"/>
          <p14:tracePt t="852213" x="6451600" y="6521450"/>
          <p14:tracePt t="852228" x="6457950" y="6521450"/>
          <p14:tracePt t="852245" x="6477000" y="6515100"/>
          <p14:tracePt t="852262" x="6515100" y="6508750"/>
          <p14:tracePt t="852278" x="6597650" y="6496050"/>
          <p14:tracePt t="852295" x="6788150" y="6477000"/>
          <p14:tracePt t="852312" x="6978650" y="6464300"/>
          <p14:tracePt t="852329" x="7092950" y="6451600"/>
          <p14:tracePt t="852345" x="7105650" y="6445250"/>
          <p14:tracePt t="852430" x="7112000" y="6438900"/>
          <p14:tracePt t="852445" x="7118350" y="6432550"/>
          <p14:tracePt t="852462" x="7124700" y="6413500"/>
          <p14:tracePt t="852479" x="7118350" y="6407150"/>
          <p14:tracePt t="852496" x="7105650" y="6407150"/>
          <p14:tracePt t="852513" x="7099300" y="6400800"/>
          <p14:tracePt t="852529" x="7073900" y="6400800"/>
          <p14:tracePt t="852545" x="7054850" y="6407150"/>
          <p14:tracePt t="852562" x="7023100" y="6419850"/>
          <p14:tracePt t="852580" x="6927850" y="6445250"/>
          <p14:tracePt t="852595" x="6737350" y="6457950"/>
          <p14:tracePt t="852612" x="6375400" y="6464300"/>
          <p14:tracePt t="852629" x="5918200" y="6445250"/>
          <p14:tracePt t="852646" x="5511800" y="6413500"/>
          <p14:tracePt t="852663" x="4965700" y="6369050"/>
          <p14:tracePt t="852679" x="4819650" y="6362700"/>
          <p14:tracePt t="852695" x="4432300" y="6343650"/>
          <p14:tracePt t="852712" x="4152900" y="6356350"/>
          <p14:tracePt t="852729" x="3835400" y="6426200"/>
          <p14:tracePt t="852745" x="3498850" y="6496050"/>
          <p14:tracePt t="852762" x="3105150" y="6559550"/>
          <p14:tracePt t="852780" x="2825750" y="6578600"/>
          <p14:tracePt t="852796" x="2571750" y="6584950"/>
          <p14:tracePt t="852812" x="2425700" y="6546850"/>
          <p14:tracePt t="852829" x="2362200" y="6496050"/>
          <p14:tracePt t="852846" x="2317750" y="6445250"/>
          <p14:tracePt t="852862" x="2292350" y="6407150"/>
          <p14:tracePt t="852879" x="2279650" y="6400800"/>
          <p14:tracePt t="853081" x="2273300" y="6394450"/>
          <p14:tracePt t="853088" x="2260600" y="6394450"/>
          <p14:tracePt t="853096" x="2222500" y="6388100"/>
          <p14:tracePt t="853113" x="2082800" y="6388100"/>
          <p14:tracePt t="853130" x="1905000" y="6407150"/>
          <p14:tracePt t="853146" x="1797050" y="6426200"/>
          <p14:tracePt t="853162" x="1790700" y="6426200"/>
          <p14:tracePt t="853196" x="1739900" y="6426200"/>
          <p14:tracePt t="853213" x="1619250" y="6432550"/>
          <p14:tracePt t="853229" x="1409700" y="6451600"/>
          <p14:tracePt t="853246" x="1231900" y="6470650"/>
          <p14:tracePt t="853263" x="1136650" y="6477000"/>
          <p14:tracePt t="853320" x="1136650" y="6483350"/>
          <p14:tracePt t="853329" x="1130300" y="6483350"/>
          <p14:tracePt t="853346" x="1123950" y="6508750"/>
          <p14:tracePt t="853363" x="1111250" y="6540500"/>
          <p14:tracePt t="853380" x="1111250" y="6572250"/>
          <p14:tracePt t="853396" x="1111250" y="6591300"/>
          <p14:tracePt t="853413" x="1111250" y="6604000"/>
          <p14:tracePt t="853430" x="1117600" y="6610350"/>
          <p14:tracePt t="853446" x="1130300" y="6616700"/>
          <p14:tracePt t="853562" x="1225550" y="6629400"/>
          <p14:tracePt t="853580" x="1250950" y="6635750"/>
          <p14:tracePt t="853597" x="1270000" y="6635750"/>
          <p14:tracePt t="853613" x="1289050" y="6642100"/>
          <p14:tracePt t="853630" x="1308100" y="6642100"/>
          <p14:tracePt t="853647" x="1333500" y="6648450"/>
          <p14:tracePt t="853663" x="1346200" y="6648450"/>
          <p14:tracePt t="853680" x="1346200" y="6654800"/>
          <p14:tracePt t="853714" x="1352550" y="6661150"/>
          <p14:tracePt t="853876" x="1371600" y="6661150"/>
          <p14:tracePt t="853884" x="1384300" y="6661150"/>
          <p14:tracePt t="853897" x="1416050" y="6661150"/>
          <p14:tracePt t="853913" x="1466850" y="6667500"/>
          <p14:tracePt t="853930" x="1479550" y="6667500"/>
          <p14:tracePt t="853963" x="1485900" y="6667500"/>
          <p14:tracePt t="853981" x="1492250" y="6673850"/>
          <p14:tracePt t="853997" x="1504950" y="6680200"/>
          <p14:tracePt t="854013" x="1524000" y="6680200"/>
          <p14:tracePt t="854030" x="1549400" y="6686550"/>
          <p14:tracePt t="854048" x="1619250" y="6699250"/>
          <p14:tracePt t="854063" x="1663700" y="6705600"/>
          <p14:tracePt t="854080" x="1720850" y="6711950"/>
          <p14:tracePt t="854082" x="1739900" y="6711950"/>
          <p14:tracePt t="854098" x="1765300" y="6711950"/>
          <p14:tracePt t="854114" x="1784350" y="6718300"/>
          <p14:tracePt t="854130" x="1809750" y="6718300"/>
          <p14:tracePt t="854147" x="1847850" y="6724650"/>
          <p14:tracePt t="854163" x="1879600" y="6724650"/>
          <p14:tracePt t="854181" x="1911350" y="6724650"/>
          <p14:tracePt t="854197" x="1962150" y="6724650"/>
          <p14:tracePt t="854214" x="1993900" y="6731000"/>
          <p14:tracePt t="854230" x="2025650" y="6731000"/>
          <p14:tracePt t="854249" x="2076450" y="6737350"/>
          <p14:tracePt t="854264" x="2108200" y="6743700"/>
          <p14:tracePt t="854280" x="2159000" y="6756400"/>
          <p14:tracePt t="854297" x="2216150" y="6775450"/>
          <p14:tracePt t="854315" x="2247900" y="6775450"/>
          <p14:tracePt t="854330" x="2260600" y="6781800"/>
          <p14:tracePt t="854347" x="2279650" y="6781800"/>
          <p14:tracePt t="854363" x="2298700" y="6781800"/>
          <p14:tracePt t="854382" x="2311400" y="6788150"/>
          <p14:tracePt t="854397" x="2324100" y="6788150"/>
          <p14:tracePt t="854414" x="2349500" y="6788150"/>
          <p14:tracePt t="854430" x="2400300" y="6788150"/>
          <p14:tracePt t="854448" x="2432050" y="6788150"/>
          <p14:tracePt t="854464" x="2457450" y="6788150"/>
          <p14:tracePt t="854480" x="2482850" y="6788150"/>
          <p14:tracePt t="854497" x="2501900" y="6781800"/>
          <p14:tracePt t="854515" x="2520950" y="6775450"/>
          <p14:tracePt t="854530" x="2527300" y="6775450"/>
          <p14:tracePt t="854547" x="2533650" y="6775450"/>
          <p14:tracePt t="854564" x="2540000" y="6775450"/>
          <p14:tracePt t="854597" x="2546350" y="6775450"/>
          <p14:tracePt t="854651" x="2559050" y="6775450"/>
          <p14:tracePt t="854665" x="2571750" y="6775450"/>
          <p14:tracePt t="854681" x="2654300" y="6762750"/>
          <p14:tracePt t="854697" x="2749550" y="6756400"/>
          <p14:tracePt t="854714" x="2876550" y="6756400"/>
          <p14:tracePt t="854731" x="2921000" y="6756400"/>
          <p14:tracePt t="854747" x="2959100" y="6756400"/>
          <p14:tracePt t="854764" x="2978150" y="6756400"/>
          <p14:tracePt t="854782" x="3003550" y="6756400"/>
          <p14:tracePt t="854797" x="3016250" y="6762750"/>
          <p14:tracePt t="854814" x="3028950" y="6762750"/>
          <p14:tracePt t="854831" x="3041650" y="6762750"/>
          <p14:tracePt t="854848" x="3054350" y="6769100"/>
          <p14:tracePt t="854864" x="3067050" y="6769100"/>
          <p14:tracePt t="854880" x="3073400" y="6769100"/>
          <p14:tracePt t="854914" x="3079750" y="6769100"/>
          <p14:tracePt t="855589" x="3086100" y="6769100"/>
          <p14:tracePt t="855599" x="3092450" y="6769100"/>
          <p14:tracePt t="855616" x="3155950" y="6769100"/>
          <p14:tracePt t="855631" x="3168650" y="6769100"/>
          <p14:tracePt t="855649" x="3213100" y="6769100"/>
          <p14:tracePt t="855664" x="3238500" y="6762750"/>
          <p14:tracePt t="855682" x="3251200" y="6762750"/>
          <p14:tracePt t="855698" x="3257550" y="6756400"/>
          <p14:tracePt t="855762" x="3263900" y="6756400"/>
          <p14:tracePt t="855768" x="3270250" y="6756400"/>
          <p14:tracePt t="855800" x="3276600" y="6756400"/>
          <p14:tracePt t="855815" x="3282950" y="6756400"/>
          <p14:tracePt t="855833" x="3289300" y="6750050"/>
          <p14:tracePt t="855894" x="3295650" y="6750050"/>
          <p14:tracePt t="856005" x="3295650" y="6743700"/>
          <p14:tracePt t="856018" x="3302000" y="6743700"/>
          <p14:tracePt t="856037" x="3302000" y="6737350"/>
          <p14:tracePt t="856049" x="3308350" y="6737350"/>
          <p14:tracePt t="856065" x="3314700" y="6731000"/>
          <p14:tracePt t="856082" x="3321050" y="6724650"/>
          <p14:tracePt t="856100" x="3327400" y="6718300"/>
          <p14:tracePt t="856184" x="3333750" y="6711950"/>
          <p14:tracePt t="856248" x="3333750" y="6705600"/>
          <p14:tracePt t="856266" x="3340100" y="6705600"/>
          <p14:tracePt t="856411" x="3333750" y="6705600"/>
          <p14:tracePt t="856418" x="3327400" y="6705600"/>
          <p14:tracePt t="856432" x="3314700" y="6699250"/>
          <p14:tracePt t="856450" x="3244850" y="6686550"/>
          <p14:tracePt t="856466" x="3162300" y="6673850"/>
          <p14:tracePt t="856484" x="3048000" y="6661150"/>
          <p14:tracePt t="856499" x="2959100" y="6642100"/>
          <p14:tracePt t="856518" x="2901950" y="6623050"/>
          <p14:tracePt t="856532" x="2851150" y="6597650"/>
          <p14:tracePt t="856549" x="2844800" y="6597650"/>
          <p14:tracePt t="856599" x="2832100" y="6597650"/>
          <p14:tracePt t="856616" x="2749550" y="6597650"/>
          <p14:tracePt t="856632" x="2641600" y="6616700"/>
          <p14:tracePt t="856650" x="2476500" y="6635750"/>
          <p14:tracePt t="856666" x="2349500" y="6642100"/>
          <p14:tracePt t="856682" x="2286000" y="6642100"/>
          <p14:tracePt t="856740" x="2260600" y="6642100"/>
          <p14:tracePt t="856749" x="2235200" y="6642100"/>
          <p14:tracePt t="856766" x="1987550" y="6642100"/>
          <p14:tracePt t="856783" x="1644650" y="6661150"/>
          <p14:tracePt t="856799" x="1352550" y="6680200"/>
          <p14:tracePt t="856816" x="1282700" y="6680200"/>
          <p14:tracePt t="860836" x="1289050" y="6680200"/>
          <p14:tracePt t="860842" x="1301750" y="6680200"/>
          <p14:tracePt t="860853" x="1333500" y="6680200"/>
          <p14:tracePt t="860869" x="1416050" y="6673850"/>
          <p14:tracePt t="860887" x="1517650" y="6667500"/>
          <p14:tracePt t="860903" x="1631950" y="6654800"/>
          <p14:tracePt t="860922" x="1860550" y="6654800"/>
          <p14:tracePt t="860938" x="2044700" y="6654800"/>
          <p14:tracePt t="860952" x="2222500" y="6654800"/>
          <p14:tracePt t="860969" x="2273300" y="6654800"/>
          <p14:tracePt t="860986" x="2305050" y="6661150"/>
          <p14:tracePt t="861002" x="2311400" y="6661150"/>
          <p14:tracePt t="861036" x="2317750" y="6661150"/>
          <p14:tracePt t="861052" x="2362200" y="6686550"/>
          <p14:tracePt t="861070" x="2425700" y="6711950"/>
          <p14:tracePt t="861086" x="2457450" y="6731000"/>
          <p14:tracePt t="861102" x="2482850" y="6743700"/>
          <p14:tracePt t="861120" x="2501900" y="6756400"/>
          <p14:tracePt t="861136" x="2552700" y="6775450"/>
          <p14:tracePt t="861153" x="2622550" y="6794500"/>
          <p14:tracePt t="861154" x="2654300" y="6807200"/>
          <p14:tracePt t="861171" x="2711450" y="6826250"/>
          <p14:tracePt t="861187" x="2736850" y="6838950"/>
          <p14:tracePt t="861203" x="2768600" y="6851650"/>
          <p14:tracePt t="861219" x="2787650" y="6851650"/>
          <p14:tracePt t="861236" x="2813050" y="6851650"/>
          <p14:tracePt t="861253" x="2832100" y="6851650"/>
          <p14:tracePt t="861269" x="2863850" y="6851650"/>
          <p14:tracePt t="861286" x="2895600" y="6851650"/>
          <p14:tracePt t="861303" x="2914650" y="6851650"/>
          <p14:tracePt t="861500" x="4146550" y="6851650"/>
          <p14:tracePt t="861520" x="4210050" y="6838950"/>
          <p14:tracePt t="861536" x="4267200" y="6826250"/>
          <p14:tracePt t="861553" x="4298950" y="6813550"/>
          <p14:tracePt t="861570" x="4311650" y="6813550"/>
          <p14:tracePt t="861587" x="4311650" y="6807200"/>
          <p14:tracePt t="861603" x="4324350" y="6807200"/>
          <p14:tracePt t="861620" x="4381500" y="6807200"/>
          <p14:tracePt t="861637" x="4508500" y="6807200"/>
          <p14:tracePt t="861654" x="4813300" y="6826250"/>
          <p14:tracePt t="861671" x="5010150" y="6838950"/>
          <p14:tracePt t="861686" x="5124450" y="6845300"/>
          <p14:tracePt t="861705" x="5156200" y="6845300"/>
          <p14:tracePt t="861721" x="5162550" y="6845300"/>
          <p14:tracePt t="861825" x="5168900" y="6845300"/>
          <p14:tracePt t="861832" x="5168900" y="6838950"/>
          <p14:tracePt t="861842" x="5175250" y="6832600"/>
          <p14:tracePt t="861856" x="5181600" y="6826250"/>
          <p14:tracePt t="861871" x="5181600" y="6813550"/>
          <p14:tracePt t="861888" x="5187950" y="6775450"/>
          <p14:tracePt t="861904" x="5187950" y="6743700"/>
          <p14:tracePt t="861922" x="5168900" y="6692900"/>
          <p14:tracePt t="861936" x="5118100" y="6642100"/>
          <p14:tracePt t="861954" x="5041900" y="6591300"/>
          <p14:tracePt t="861970" x="4978400" y="6553200"/>
          <p14:tracePt t="861987" x="4914900" y="6521450"/>
          <p14:tracePt t="862003" x="4832350" y="6489700"/>
          <p14:tracePt t="862020" x="4775200" y="6464300"/>
          <p14:tracePt t="862037" x="4730750" y="6445250"/>
          <p14:tracePt t="862054" x="4699000" y="6432550"/>
          <p14:tracePt t="862070" x="4654550" y="6426200"/>
          <p14:tracePt t="862086" x="4616450" y="6413500"/>
          <p14:tracePt t="862103" x="4578350" y="6400800"/>
          <p14:tracePt t="862121" x="4565650" y="6394450"/>
          <p14:tracePt t="862137" x="4546600" y="6388100"/>
          <p14:tracePt t="862153" x="4483100" y="6375400"/>
          <p14:tracePt t="862170" x="4394200" y="6375400"/>
          <p14:tracePt t="862187" x="4273550" y="6375400"/>
          <p14:tracePt t="862203" x="4165600" y="6375400"/>
          <p14:tracePt t="862220" x="4076700" y="6388100"/>
          <p14:tracePt t="862237" x="4038600" y="6394450"/>
          <p14:tracePt t="862253" x="4025900" y="6394450"/>
          <p14:tracePt t="862271" x="4025900" y="6400800"/>
          <p14:tracePt t="862287" x="4019550" y="6407150"/>
          <p14:tracePt t="862304" x="4000500" y="6438900"/>
          <p14:tracePt t="862323" x="3949700" y="6527800"/>
          <p14:tracePt t="862337" x="3937000" y="6565900"/>
          <p14:tracePt t="862355" x="3937000" y="6673850"/>
          <p14:tracePt t="862370" x="3949700" y="6711950"/>
          <p14:tracePt t="862388" x="4013200" y="6769100"/>
          <p14:tracePt t="862405" x="4064000" y="6800850"/>
          <p14:tracePt t="862420" x="4089400" y="6807200"/>
          <p14:tracePt t="862437" x="4133850" y="6819900"/>
          <p14:tracePt t="862454" x="4210050" y="6819900"/>
          <p14:tracePt t="862470" x="4337050" y="6819900"/>
          <p14:tracePt t="862487" x="4476750" y="6826250"/>
          <p14:tracePt t="862504" x="4648200" y="6838950"/>
          <p14:tracePt t="862895" x="6127750" y="6851650"/>
          <p14:tracePt t="862903" x="6140450" y="6845300"/>
          <p14:tracePt t="862910" x="6153150" y="6838950"/>
          <p14:tracePt t="862921" x="6159500" y="6838950"/>
          <p14:tracePt t="862937" x="6159500" y="6832600"/>
          <p14:tracePt t="862954" x="6165850" y="6826250"/>
          <p14:tracePt t="862971" x="6165850" y="6813550"/>
          <p14:tracePt t="862988" x="6165850" y="6807200"/>
          <p14:tracePt t="863004" x="6165850" y="6794500"/>
          <p14:tracePt t="863021" x="6172200" y="6781800"/>
          <p14:tracePt t="863037" x="6184900" y="6775450"/>
          <p14:tracePt t="863054" x="6191250" y="6769100"/>
          <p14:tracePt t="863071" x="6191250" y="6762750"/>
          <p14:tracePt t="863126" x="6191250" y="6756400"/>
          <p14:tracePt t="863140" x="6191250" y="6750050"/>
          <p14:tracePt t="863154" x="6184900" y="6743700"/>
          <p14:tracePt t="863172" x="6165850" y="6711950"/>
          <p14:tracePt t="863188" x="6140450" y="6686550"/>
          <p14:tracePt t="863204" x="6127750" y="6673850"/>
          <p14:tracePt t="863207" x="6115050" y="6667500"/>
          <p14:tracePt t="863222" x="6070600" y="6635750"/>
          <p14:tracePt t="863238" x="6026150" y="6610350"/>
          <p14:tracePt t="863255" x="5988050" y="6591300"/>
          <p14:tracePt t="863271" x="5937250" y="6565900"/>
          <p14:tracePt t="863288" x="5899150" y="6546850"/>
          <p14:tracePt t="863304" x="5848350" y="6521450"/>
          <p14:tracePt t="863322" x="5810250" y="6502400"/>
          <p14:tracePt t="863338" x="5734050" y="6477000"/>
          <p14:tracePt t="863354" x="5645150" y="6451600"/>
          <p14:tracePt t="863374" x="5524500" y="6413500"/>
          <p14:tracePt t="863388" x="5467350" y="6400800"/>
          <p14:tracePt t="863404" x="5410200" y="6381750"/>
          <p14:tracePt t="863421" x="5391150" y="6369050"/>
          <p14:tracePt t="863438" x="5365750" y="6356350"/>
          <p14:tracePt t="863456" x="5353050" y="6356350"/>
          <p14:tracePt t="863471" x="5264150" y="6350000"/>
          <p14:tracePt t="863488" x="5124450" y="6343650"/>
          <p14:tracePt t="863504" x="4965700" y="6343650"/>
          <p14:tracePt t="863522" x="4762500" y="6343650"/>
          <p14:tracePt t="863538" x="4641850" y="6343650"/>
          <p14:tracePt t="863555" x="4584700" y="6343650"/>
          <p14:tracePt t="863571" x="4572000" y="6343650"/>
          <p14:tracePt t="863605" x="4552950" y="6343650"/>
          <p14:tracePt t="863622" x="4457700" y="6362700"/>
          <p14:tracePt t="863638" x="4229100" y="6407150"/>
          <p14:tracePt t="863655" x="3987800" y="6457950"/>
          <p14:tracePt t="863671" x="3879850" y="6496050"/>
          <p14:tracePt t="863688" x="3854450" y="6508750"/>
          <p14:tracePt t="863759" x="3848100" y="6515100"/>
          <p14:tracePt t="863765" x="3835400" y="6527800"/>
          <p14:tracePt t="863771" x="3810000" y="6546850"/>
          <p14:tracePt t="863788" x="3746500" y="6578600"/>
          <p14:tracePt t="863805" x="3695700" y="6623050"/>
          <p14:tracePt t="863821" x="3670300" y="6654800"/>
          <p14:tracePt t="863838" x="3670300" y="6673850"/>
          <p14:tracePt t="863894" x="3676650" y="6673850"/>
          <p14:tracePt t="863905" x="3702050" y="6673850"/>
          <p14:tracePt t="863922" x="3759200" y="6673850"/>
          <p14:tracePt t="863938" x="3841750" y="6673850"/>
          <p14:tracePt t="863955" x="3898900" y="6680200"/>
          <p14:tracePt t="863972" x="3968750" y="6680200"/>
          <p14:tracePt t="863989" x="4064000" y="6686550"/>
          <p14:tracePt t="864005" x="4108450" y="6686550"/>
          <p14:tracePt t="864022" x="4216400" y="6692900"/>
          <p14:tracePt t="864038" x="4362450" y="6699250"/>
          <p14:tracePt t="864055" x="4540250" y="6705600"/>
          <p14:tracePt t="864072" x="4711700" y="6718300"/>
          <p14:tracePt t="864088" x="4927600" y="6731000"/>
          <p14:tracePt t="864105" x="5086350" y="6750050"/>
          <p14:tracePt t="864122" x="5175250" y="6756400"/>
          <p14:tracePt t="864138" x="5213350" y="6762750"/>
          <p14:tracePt t="864155" x="5232400" y="6762750"/>
          <p14:tracePt t="864172" x="5257800" y="6769100"/>
          <p14:tracePt t="864189" x="5314950" y="6769100"/>
          <p14:tracePt t="864205" x="5378450" y="6769100"/>
          <p14:tracePt t="864222" x="5461000" y="6769100"/>
          <p14:tracePt t="864238" x="5543550" y="6762750"/>
          <p14:tracePt t="864256" x="5607050" y="6750050"/>
          <p14:tracePt t="864272" x="5613400" y="6743700"/>
          <p14:tracePt t="864288" x="5613400" y="6737350"/>
          <p14:tracePt t="864305" x="5619750" y="6731000"/>
          <p14:tracePt t="864322" x="5626100" y="6731000"/>
          <p14:tracePt t="864339" x="5632450" y="6724650"/>
          <p14:tracePt t="864355" x="5651500" y="6718300"/>
          <p14:tracePt t="864372" x="5657850" y="6705600"/>
          <p14:tracePt t="864391" x="5664200" y="6692900"/>
          <p14:tracePt t="864405" x="5670550" y="6686550"/>
          <p14:tracePt t="864422" x="5670550" y="6667500"/>
          <p14:tracePt t="864438" x="5651500" y="6635750"/>
          <p14:tracePt t="864456" x="5632450" y="6604000"/>
          <p14:tracePt t="864472" x="5613400" y="6572250"/>
          <p14:tracePt t="864473" x="5607050" y="6559550"/>
          <p14:tracePt t="864490" x="5588000" y="6546850"/>
          <p14:tracePt t="864505" x="5556250" y="6521450"/>
          <p14:tracePt t="864523" x="5530850" y="6502400"/>
          <p14:tracePt t="864539" x="5473700" y="6483350"/>
          <p14:tracePt t="864555" x="5422900" y="6464300"/>
          <p14:tracePt t="864572" x="5365750" y="6445250"/>
          <p14:tracePt t="864589" x="5283200" y="6413500"/>
          <p14:tracePt t="864605" x="5219700" y="6388100"/>
          <p14:tracePt t="864622" x="5162550" y="6369050"/>
          <p14:tracePt t="864639" x="5105400" y="6356350"/>
          <p14:tracePt t="864656" x="5054600" y="6350000"/>
          <p14:tracePt t="864672" x="4933950" y="6337300"/>
          <p14:tracePt t="864689" x="4806950" y="6337300"/>
          <p14:tracePt t="864706" x="4686300" y="6337300"/>
          <p14:tracePt t="864723" x="4597400" y="6337300"/>
          <p14:tracePt t="864739" x="4572000" y="6337300"/>
          <p14:tracePt t="864756" x="4565650" y="6337300"/>
          <p14:tracePt t="864772" x="4527550" y="6337300"/>
          <p14:tracePt t="864791" x="4464050" y="6350000"/>
          <p14:tracePt t="864806" x="4343400" y="6369050"/>
          <p14:tracePt t="864822" x="4279900" y="6407150"/>
          <p14:tracePt t="864839" x="4298950" y="6445250"/>
          <p14:tracePt t="864856" x="4330700" y="6445250"/>
          <p14:tracePt t="880803" x="4330700" y="6438900"/>
          <p14:tracePt t="880811" x="4324350" y="6432550"/>
          <p14:tracePt t="880819" x="4305300" y="6413500"/>
          <p14:tracePt t="880836" x="4241800" y="6356350"/>
          <p14:tracePt t="880853" x="4197350" y="6324600"/>
          <p14:tracePt t="880947" x="4171950" y="6311900"/>
          <p14:tracePt t="880955" x="4121150" y="6292850"/>
          <p14:tracePt t="880971" x="3930650" y="6286500"/>
          <p14:tracePt t="880986" x="3765550" y="6292850"/>
          <p14:tracePt t="881002" x="3721100" y="6299200"/>
          <p14:tracePt t="881050" x="3714750" y="6299200"/>
          <p14:tracePt t="881069" x="3683000" y="6324600"/>
          <p14:tracePt t="881086" x="3632200" y="6375400"/>
          <p14:tracePt t="881103" x="3568700" y="6426200"/>
          <p14:tracePt t="881120" x="3536950" y="6464300"/>
          <p14:tracePt t="881136" x="3524250" y="6483350"/>
          <p14:tracePt t="881153" x="3511550" y="6489700"/>
          <p14:tracePt t="881169" x="3486150" y="6502400"/>
          <p14:tracePt t="881186" x="3409950" y="6546850"/>
          <p14:tracePt t="881203" x="3384550" y="6565900"/>
          <p14:tracePt t="881221" x="3314700" y="6623050"/>
          <p14:tracePt t="881236" x="3308350" y="6642100"/>
          <p14:tracePt t="881271" x="3308350" y="6648450"/>
          <p14:tracePt t="881286" x="3321050" y="6654800"/>
          <p14:tracePt t="881303" x="3371850" y="6661150"/>
          <p14:tracePt t="881320" x="3422650" y="6680200"/>
          <p14:tracePt t="881336" x="3441700" y="6686550"/>
          <p14:tracePt t="881353" x="3460750" y="6699250"/>
          <p14:tracePt t="881369" x="3479800" y="6718300"/>
          <p14:tracePt t="881386" x="3511550" y="6731000"/>
          <p14:tracePt t="881403" x="3562350" y="6737350"/>
          <p14:tracePt t="881419" x="3600450" y="6737350"/>
          <p14:tracePt t="881436" x="3740150" y="6737350"/>
          <p14:tracePt t="881453" x="3797300" y="6737350"/>
          <p14:tracePt t="881470" x="3879850" y="6737350"/>
          <p14:tracePt t="881486" x="3930650" y="6743700"/>
          <p14:tracePt t="881503" x="4000500" y="6743700"/>
          <p14:tracePt t="881520" x="4051300" y="6750050"/>
          <p14:tracePt t="881536" x="4108450" y="6750050"/>
          <p14:tracePt t="881553" x="4140200" y="6750050"/>
          <p14:tracePt t="881570" x="4171950" y="6743700"/>
          <p14:tracePt t="881587" x="4191000" y="6743700"/>
          <p14:tracePt t="881603" x="4216400" y="6737350"/>
          <p14:tracePt t="881620" x="4235450" y="6737350"/>
          <p14:tracePt t="881637" x="4254500" y="6737350"/>
          <p14:tracePt t="881654" x="4286250" y="6731000"/>
          <p14:tracePt t="881671" x="4298950" y="6724650"/>
          <p14:tracePt t="881686" x="4311650" y="6718300"/>
          <p14:tracePt t="881703" x="4318000" y="6699250"/>
          <p14:tracePt t="881720" x="4318000" y="6680200"/>
          <p14:tracePt t="881736" x="4318000" y="6654800"/>
          <p14:tracePt t="881753" x="4298950" y="6616700"/>
          <p14:tracePt t="881770" x="4267200" y="6578600"/>
          <p14:tracePt t="881787" x="4229100" y="6534150"/>
          <p14:tracePt t="881803" x="4197350" y="6496050"/>
          <p14:tracePt t="881820" x="4159250" y="6470650"/>
          <p14:tracePt t="881836" x="4127500" y="6457950"/>
          <p14:tracePt t="881853" x="4102100" y="6451600"/>
          <p14:tracePt t="881870" x="4070350" y="6445250"/>
          <p14:tracePt t="881887" x="4032250" y="6445250"/>
          <p14:tracePt t="881903" x="3987800" y="6445250"/>
          <p14:tracePt t="881904" x="3968750" y="6438900"/>
          <p14:tracePt t="881921" x="3892550" y="6438900"/>
          <p14:tracePt t="881936" x="3841750" y="6432550"/>
          <p14:tracePt t="881953" x="3771900" y="6432550"/>
          <p14:tracePt t="881970" x="3727450" y="6432550"/>
          <p14:tracePt t="881987" x="3721100" y="6432550"/>
          <p14:tracePt t="882020" x="3714750" y="6432550"/>
          <p14:tracePt t="882038" x="3702050" y="6457950"/>
          <p14:tracePt t="882054" x="3695700" y="6483350"/>
          <p14:tracePt t="882070" x="3683000" y="6508750"/>
          <p14:tracePt t="882087" x="3683000" y="6534150"/>
          <p14:tracePt t="882103" x="3689350" y="6540500"/>
          <p14:tracePt t="882121" x="3708400" y="6553200"/>
          <p14:tracePt t="882137" x="3752850" y="6565900"/>
          <p14:tracePt t="882153" x="3822700" y="6572250"/>
          <p14:tracePt t="882172" x="3911600" y="6572250"/>
          <p14:tracePt t="882187" x="4070350" y="6572250"/>
          <p14:tracePt t="882206" x="4279900" y="6572250"/>
          <p14:tracePt t="882220" x="4343400" y="6572250"/>
          <p14:tracePt t="882238" x="4521200" y="6578600"/>
          <p14:tracePt t="882254" x="4578350" y="6578600"/>
          <p14:tracePt t="882270" x="4616450" y="6578600"/>
          <p14:tracePt t="882287" x="4648200" y="6578600"/>
          <p14:tracePt t="882304" x="4692650" y="6578600"/>
          <p14:tracePt t="882321" x="4743450" y="6578600"/>
          <p14:tracePt t="882337" x="4800600" y="6578600"/>
          <p14:tracePt t="882354" x="4851400" y="6578600"/>
          <p14:tracePt t="882370" x="4883150" y="6578600"/>
          <p14:tracePt t="882388" x="4895850" y="6578600"/>
          <p14:tracePt t="882472" x="4895850" y="6572250"/>
          <p14:tracePt t="882480" x="4895850" y="6565900"/>
          <p14:tracePt t="882489" x="4889500" y="6553200"/>
          <p14:tracePt t="882504" x="4876800" y="6540500"/>
          <p14:tracePt t="882521" x="4857750" y="6527800"/>
          <p14:tracePt t="882537" x="4845050" y="6521450"/>
          <p14:tracePt t="882554" x="4832350" y="6521450"/>
          <p14:tracePt t="882570" x="4806950" y="6508750"/>
          <p14:tracePt t="882588" x="4781550" y="6508750"/>
          <p14:tracePt t="882604" x="4762500" y="6502400"/>
          <p14:tracePt t="882620" x="4749800" y="6502400"/>
          <p14:tracePt t="882637" x="4724400" y="6502400"/>
          <p14:tracePt t="882654" x="4660900" y="6521450"/>
          <p14:tracePt t="882671" x="4578350" y="6553200"/>
          <p14:tracePt t="882687" x="4476750" y="6591300"/>
          <p14:tracePt t="882704" x="4394200" y="6629400"/>
          <p14:tracePt t="882721" x="4330700" y="6654800"/>
          <p14:tracePt t="882739" x="4324350" y="6654800"/>
          <p14:tracePt t="882877" x="4337050" y="6661150"/>
          <p14:tracePt t="882885" x="4349750" y="6661150"/>
          <p14:tracePt t="882891" x="4368800" y="6661150"/>
          <p14:tracePt t="882905" x="4400550" y="6667500"/>
          <p14:tracePt t="882922" x="4464050" y="6673850"/>
          <p14:tracePt t="882938" x="4552950" y="6680200"/>
          <p14:tracePt t="882955" x="4648200" y="6680200"/>
          <p14:tracePt t="882972" x="4819650" y="6686550"/>
          <p14:tracePt t="882988" x="4914900" y="6686550"/>
          <p14:tracePt t="883004" x="4978400" y="6686550"/>
          <p14:tracePt t="883021" x="5016500" y="6686550"/>
          <p14:tracePt t="883037" x="5035550" y="6686550"/>
          <p14:tracePt t="883055" x="5041900" y="6686550"/>
          <p14:tracePt t="883072" x="5048250" y="6686550"/>
          <p14:tracePt t="883104" x="5060950" y="6686550"/>
          <p14:tracePt t="883122" x="5080000" y="6686550"/>
          <p14:tracePt t="883137" x="5105400" y="6686550"/>
          <p14:tracePt t="883154" x="5143500" y="6686550"/>
          <p14:tracePt t="883171" x="5168900" y="6686550"/>
          <p14:tracePt t="883188" x="5187950" y="6686550"/>
          <p14:tracePt t="883204" x="5213350" y="6692900"/>
          <p14:tracePt t="883221" x="5264150" y="6699250"/>
          <p14:tracePt t="883238" x="5334000" y="6705600"/>
          <p14:tracePt t="883255" x="5403850" y="6705600"/>
          <p14:tracePt t="883271" x="5461000" y="6705600"/>
          <p14:tracePt t="883288" x="5499100" y="6692900"/>
          <p14:tracePt t="883289" x="5505450" y="6692900"/>
          <p14:tracePt t="883304" x="5511800" y="6686550"/>
          <p14:tracePt t="883322" x="5524500" y="6686550"/>
          <p14:tracePt t="883359" x="5530850" y="6686550"/>
          <p14:tracePt t="883371" x="5530850" y="6692900"/>
          <p14:tracePt t="883388" x="5537200" y="6692900"/>
          <p14:tracePt t="883405" x="5537200" y="6699250"/>
          <p14:tracePt t="883421" x="5549900" y="6699250"/>
          <p14:tracePt t="883438" x="5562600" y="6699250"/>
          <p14:tracePt t="883455" x="5581650" y="6692900"/>
          <p14:tracePt t="883473" x="5600700" y="6686550"/>
          <p14:tracePt t="883488" x="5632450" y="6680200"/>
          <p14:tracePt t="883505" x="5676900" y="6667500"/>
          <p14:tracePt t="883522" x="5715000" y="6654800"/>
          <p14:tracePt t="883538" x="5740400" y="6642100"/>
          <p14:tracePt t="883555" x="5753100" y="6635750"/>
          <p14:tracePt t="883605" x="5753100" y="6629400"/>
          <p14:tracePt t="883641" x="5753100" y="6623050"/>
          <p14:tracePt t="883671" x="5740400" y="6610350"/>
          <p14:tracePt t="883689" x="5708650" y="6604000"/>
          <p14:tracePt t="883705" x="5689600" y="6597650"/>
          <p14:tracePt t="883722" x="5670550" y="6591300"/>
          <p14:tracePt t="883738" x="5651500" y="6578600"/>
          <p14:tracePt t="883755" x="5638800" y="6578600"/>
          <p14:tracePt t="883822" x="5645150" y="6572250"/>
          <p14:tracePt t="883840" x="5689600" y="6572250"/>
          <p14:tracePt t="883856" x="5803900" y="6559550"/>
          <p14:tracePt t="883872" x="5911850" y="6553200"/>
          <p14:tracePt t="883888" x="6013450" y="6553200"/>
          <p14:tracePt t="883905" x="6057900" y="6546850"/>
          <p14:tracePt t="883922" x="6064250" y="6546850"/>
          <p14:tracePt t="884037" x="6064250" y="6540500"/>
          <p14:tracePt t="884043" x="6064250" y="6534150"/>
          <p14:tracePt t="884055" x="6064250" y="6527800"/>
          <p14:tracePt t="884072" x="6064250" y="6508750"/>
          <p14:tracePt t="884088" x="6064250" y="6483350"/>
          <p14:tracePt t="884105" x="6064250" y="6470650"/>
          <p14:tracePt t="884122" x="6064250" y="6457950"/>
          <p14:tracePt t="884156" x="6057900" y="6438900"/>
          <p14:tracePt t="884172" x="6045200" y="6426200"/>
          <p14:tracePt t="884190" x="6019800" y="6394450"/>
          <p14:tracePt t="884205" x="6000750" y="6369050"/>
          <p14:tracePt t="884222" x="5988050" y="6350000"/>
          <p14:tracePt t="884238" x="5962650" y="6330950"/>
          <p14:tracePt t="884256" x="5937250" y="6311900"/>
          <p14:tracePt t="884272" x="5911850" y="6305550"/>
          <p14:tracePt t="884288" x="5905500" y="6299200"/>
          <p14:tracePt t="884358" x="5899150" y="6299200"/>
          <p14:tracePt t="884617" x="5892800" y="6299200"/>
          <p14:tracePt t="884625" x="5886450" y="6299200"/>
          <p14:tracePt t="884640" x="5854700" y="6305550"/>
          <p14:tracePt t="884656" x="5835650" y="6305550"/>
          <p14:tracePt t="884689" x="5835650" y="6292850"/>
          <p14:tracePt t="884706" x="5854700" y="6261100"/>
          <p14:tracePt t="884723" x="5899150" y="6197600"/>
          <p14:tracePt t="884739" x="5937250" y="6134100"/>
          <p14:tracePt t="884756" x="5981700" y="6051550"/>
          <p14:tracePt t="884772" x="6026150" y="5962650"/>
          <p14:tracePt t="884790" x="6070600" y="5880100"/>
          <p14:tracePt t="884806" x="6083300" y="5829300"/>
          <p14:tracePt t="884822" x="6089650" y="5778500"/>
          <p14:tracePt t="884840" x="6076950" y="5715000"/>
          <p14:tracePt t="884856" x="6064250" y="5683250"/>
          <p14:tracePt t="884872" x="6045200" y="5626100"/>
          <p14:tracePt t="884889" x="6026150" y="5537200"/>
          <p14:tracePt t="884906" x="6013450" y="5461000"/>
          <p14:tracePt t="884923" x="5994400" y="5378450"/>
          <p14:tracePt t="884939" x="5962650" y="5270500"/>
          <p14:tracePt t="884956" x="5949950" y="5238750"/>
        </p14:tracePtLst>
      </p14:laserTraceLst>
    </p:ext>
  </p:extLs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Gamla och Nya förbunden 0</a:t>
            </a:r>
          </a:p>
        </p:txBody>
      </p:sp>
      <p:sp>
        <p:nvSpPr>
          <p:cNvPr id="5" name="textruta 4">
            <a:extLst>
              <a:ext uri="{FF2B5EF4-FFF2-40B4-BE49-F238E27FC236}">
                <a16:creationId xmlns:a16="http://schemas.microsoft.com/office/drawing/2014/main" id="{9632D781-7CF2-36E7-13EA-28C38AFDE74C}"/>
              </a:ext>
            </a:extLst>
          </p:cNvPr>
          <p:cNvSpPr txBox="1"/>
          <p:nvPr/>
        </p:nvSpPr>
        <p:spPr>
          <a:xfrm>
            <a:off x="0" y="593268"/>
            <a:ext cx="5415616" cy="5647700"/>
          </a:xfrm>
          <a:prstGeom prst="rect">
            <a:avLst/>
          </a:prstGeom>
          <a:noFill/>
        </p:spPr>
        <p:txBody>
          <a:bodyPr wrap="square" lIns="180000" rIns="0">
            <a:spAutoFit/>
          </a:bodyPr>
          <a:lstStyle/>
          <a:p>
            <a:pPr>
              <a:spcBef>
                <a:spcPts val="1800"/>
              </a:spcBef>
            </a:pPr>
            <a:r>
              <a:rPr lang="sv-SE" sz="1600" b="1" i="1">
                <a:ea typeface="Calibri" panose="020F0502020204030204" pitchFamily="34" charset="0"/>
                <a:cs typeface="Calibri" panose="020F0502020204030204" pitchFamily="34" charset="0"/>
              </a:rPr>
              <a:t>Gamla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enbart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gäller </a:t>
            </a:r>
            <a:r>
              <a:rPr lang="sv-SE" sz="1600" i="1" u="sng">
                <a:solidFill>
                  <a:srgbClr val="000000"/>
                </a:solidFill>
                <a:ea typeface="Calibri" panose="020F0502020204030204" pitchFamily="34" charset="0"/>
                <a:cs typeface="Calibri" panose="020F0502020204030204" pitchFamily="34" charset="0"/>
              </a:rPr>
              <a:t>aldrig</a:t>
            </a:r>
            <a:r>
              <a:rPr lang="sv-SE" sz="1600">
                <a:solidFill>
                  <a:srgbClr val="000000"/>
                </a:solidFill>
                <a:ea typeface="Calibri" panose="020F0502020204030204" pitchFamily="34" charset="0"/>
                <a:cs typeface="Calibri" panose="020F0502020204030204" pitchFamily="34" charset="0"/>
              </a:rPr>
              <a:t>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 </a:t>
            </a:r>
          </a:p>
          <a:p>
            <a:pPr>
              <a:spcBef>
                <a:spcPts val="1800"/>
              </a:spcBef>
            </a:pPr>
            <a:r>
              <a:rPr lang="sv-SE" sz="1600" b="1" i="1">
                <a:ea typeface="Calibri" panose="020F0502020204030204" pitchFamily="34" charset="0"/>
                <a:cs typeface="Calibri" panose="020F0502020204030204" pitchFamily="34" charset="0"/>
              </a:rPr>
              <a:t>Nya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primärt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kan </a:t>
            </a:r>
            <a:r>
              <a:rPr lang="sv-SE" sz="1600" i="1" u="sng">
                <a:solidFill>
                  <a:srgbClr val="000000"/>
                </a:solidFill>
                <a:ea typeface="Calibri" panose="020F0502020204030204" pitchFamily="34" charset="0"/>
                <a:cs typeface="Calibri" panose="020F0502020204030204" pitchFamily="34" charset="0"/>
              </a:rPr>
              <a:t>utökas</a:t>
            </a:r>
            <a:r>
              <a:rPr lang="sv-SE" sz="1600">
                <a:solidFill>
                  <a:srgbClr val="000000"/>
                </a:solidFill>
                <a:ea typeface="Calibri" panose="020F0502020204030204" pitchFamily="34" charset="0"/>
                <a:cs typeface="Calibri" panose="020F0502020204030204" pitchFamily="34" charset="0"/>
              </a:rPr>
              <a:t> till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a:t>
            </a:r>
          </a:p>
          <a:p>
            <a:pPr>
              <a:spcBef>
                <a:spcPts val="1800"/>
              </a:spcBef>
            </a:pPr>
            <a:r>
              <a:rPr lang="sv-SE" sz="1600">
                <a:solidFill>
                  <a:prstClr val="black"/>
                </a:solidFill>
                <a:ea typeface="Calibri" panose="020F0502020204030204" pitchFamily="34" charset="0"/>
                <a:cs typeface="Calibri" panose="020F0502020204030204" pitchFamily="34" charset="0"/>
              </a:rPr>
              <a:t>Varning för </a:t>
            </a:r>
            <a:r>
              <a:rPr lang="sv-SE" sz="1600" b="1" i="1">
                <a:solidFill>
                  <a:prstClr val="black"/>
                </a:solidFill>
                <a:ea typeface="Calibri" panose="020F0502020204030204" pitchFamily="34" charset="0"/>
                <a:cs typeface="Calibri" panose="020F0502020204030204" pitchFamily="34" charset="0"/>
              </a:rPr>
              <a:t>Ersättningsteologi</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Hedningarna är inte </a:t>
            </a:r>
            <a:r>
              <a:rPr lang="sv-SE" sz="1600" i="1" u="sng">
                <a:solidFill>
                  <a:prstClr val="black"/>
                </a:solidFill>
                <a:ea typeface="Calibri" panose="020F0502020204030204" pitchFamily="34" charset="0"/>
                <a:cs typeface="Calibri" panose="020F0502020204030204" pitchFamily="34" charset="0"/>
              </a:rPr>
              <a:t>det nya Israel</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i="1" u="sng">
                <a:solidFill>
                  <a:prstClr val="black"/>
                </a:solidFill>
                <a:ea typeface="Calibri" panose="020F0502020204030204" pitchFamily="34" charset="0"/>
                <a:cs typeface="Calibri" panose="020F0502020204030204" pitchFamily="34" charset="0"/>
              </a:rPr>
              <a:t>Kyrkan</a:t>
            </a:r>
            <a:r>
              <a:rPr lang="sv-SE" sz="1600">
                <a:solidFill>
                  <a:prstClr val="black"/>
                </a:solidFill>
                <a:ea typeface="Calibri" panose="020F0502020204030204" pitchFamily="34" charset="0"/>
                <a:cs typeface="Calibri" panose="020F0502020204030204" pitchFamily="34" charset="0"/>
              </a:rPr>
              <a:t> har aldrig ersatt Guds ursprungliga egendomsfolk.</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Gud har aldrig svikit sitt löfte till </a:t>
            </a:r>
            <a:r>
              <a:rPr lang="sv-SE" sz="1600" i="1" u="sng">
                <a:solidFill>
                  <a:prstClr val="black"/>
                </a:solidFill>
                <a:ea typeface="Calibri" panose="020F0502020204030204" pitchFamily="34" charset="0"/>
                <a:cs typeface="Calibri" panose="020F0502020204030204" pitchFamily="34" charset="0"/>
              </a:rPr>
              <a:t>etniska</a:t>
            </a:r>
            <a:r>
              <a:rPr lang="sv-SE" sz="1600">
                <a:solidFill>
                  <a:prstClr val="black"/>
                </a:solidFill>
                <a:ea typeface="Calibri" panose="020F0502020204030204" pitchFamily="34" charset="0"/>
                <a:cs typeface="Calibri" panose="020F0502020204030204" pitchFamily="34" charset="0"/>
              </a:rPr>
              <a:t> Israel.</a:t>
            </a:r>
          </a:p>
          <a:p>
            <a:pPr>
              <a:spcBef>
                <a:spcPts val="1800"/>
              </a:spcBef>
            </a:pPr>
            <a:r>
              <a:rPr lang="sv-SE" sz="1600">
                <a:solidFill>
                  <a:prstClr val="black"/>
                </a:solidFill>
                <a:ea typeface="Calibri" panose="020F0502020204030204" pitchFamily="34" charset="0"/>
                <a:cs typeface="Calibri" panose="020F0502020204030204" pitchFamily="34" charset="0"/>
              </a:rPr>
              <a:t>Gud har aldrig annullerat Moselagen.</a:t>
            </a:r>
            <a:br>
              <a:rPr lang="sv-SE" sz="1600">
                <a:solidFill>
                  <a:prstClr val="black"/>
                </a:solidFill>
                <a:ea typeface="Calibri" panose="020F0502020204030204" pitchFamily="34" charset="0"/>
                <a:cs typeface="Calibri" panose="020F0502020204030204" pitchFamily="34" charset="0"/>
              </a:rPr>
            </a:br>
            <a:r>
              <a:rPr lang="sv-SE" sz="1600">
                <a:solidFill>
                  <a:prstClr val="black"/>
                </a:solidFill>
                <a:ea typeface="Calibri" panose="020F0502020204030204" pitchFamily="34" charset="0"/>
                <a:cs typeface="Calibri" panose="020F0502020204030204" pitchFamily="34" charset="0"/>
              </a:rPr>
              <a:t>Därför står judarna </a:t>
            </a:r>
            <a:r>
              <a:rPr lang="sv-SE" sz="1600" i="1" u="sng">
                <a:solidFill>
                  <a:prstClr val="black"/>
                </a:solidFill>
                <a:ea typeface="Calibri" panose="020F0502020204030204" pitchFamily="34" charset="0"/>
                <a:cs typeface="Calibri" panose="020F0502020204030204" pitchFamily="34" charset="0"/>
              </a:rPr>
              <a:t>som nation</a:t>
            </a:r>
            <a:r>
              <a:rPr lang="sv-SE" sz="1600">
                <a:solidFill>
                  <a:prstClr val="black"/>
                </a:solidFill>
                <a:ea typeface="Calibri" panose="020F0502020204030204" pitchFamily="34" charset="0"/>
                <a:cs typeface="Calibri" panose="020F0502020204030204" pitchFamily="34" charset="0"/>
              </a:rPr>
              <a:t> fortfarande under den.</a:t>
            </a:r>
          </a:p>
          <a:p>
            <a:pPr>
              <a:spcBef>
                <a:spcPts val="1800"/>
              </a:spcBef>
            </a:pPr>
            <a:r>
              <a:rPr lang="sv-SE" sz="1600">
                <a:solidFill>
                  <a:prstClr val="black"/>
                </a:solidFill>
                <a:ea typeface="Calibri" panose="020F0502020204030204" pitchFamily="34" charset="0"/>
                <a:cs typeface="Calibri" panose="020F0502020204030204" pitchFamily="34" charset="0"/>
              </a:rPr>
              <a:t>Därför predikade Jesus lagen för judarna i allmänhet.</a:t>
            </a:r>
          </a:p>
          <a:p>
            <a:pPr>
              <a:spcBef>
                <a:spcPts val="1800"/>
              </a:spcBef>
            </a:pPr>
            <a:r>
              <a:rPr lang="sv-SE" sz="1600">
                <a:solidFill>
                  <a:prstClr val="black"/>
                </a:solidFill>
                <a:ea typeface="Calibri" panose="020F0502020204030204" pitchFamily="34" charset="0"/>
                <a:cs typeface="Calibri" panose="020F0502020204030204" pitchFamily="34" charset="0"/>
              </a:rPr>
              <a:t>Judar som döps till Kristus tar del i det nya förbundet och befrias omedelbart från gamla förbundets jurisdiktion.</a:t>
            </a:r>
          </a:p>
          <a:p>
            <a:pPr>
              <a:spcBef>
                <a:spcPts val="1800"/>
              </a:spcBef>
            </a:pPr>
            <a:r>
              <a:rPr lang="sv-SE" sz="1600">
                <a:solidFill>
                  <a:prstClr val="black"/>
                </a:solidFill>
                <a:ea typeface="Calibri" panose="020F0502020204030204" pitchFamily="34" charset="0"/>
                <a:cs typeface="Calibri" panose="020F0502020204030204" pitchFamily="34" charset="0"/>
              </a:rPr>
              <a:t>Judarna kommer att återuppta offrandet eftersom de fortfarande står under lagen.</a:t>
            </a:r>
          </a:p>
          <a:p>
            <a:pPr>
              <a:spcBef>
                <a:spcPts val="1800"/>
              </a:spcBef>
            </a:pPr>
            <a:r>
              <a:rPr lang="sv-SE" sz="1600">
                <a:solidFill>
                  <a:prstClr val="black"/>
                </a:solidFill>
                <a:ea typeface="Calibri" panose="020F0502020204030204" pitchFamily="34" charset="0"/>
                <a:cs typeface="Calibri" panose="020F0502020204030204" pitchFamily="34" charset="0"/>
              </a:rPr>
              <a:t>Slutlösningen är naturligtvis Kristus även för judarna.</a:t>
            </a:r>
          </a:p>
        </p:txBody>
      </p:sp>
      <mc:AlternateContent xmlns:mc="http://schemas.openxmlformats.org/markup-compatibility/2006" xmlns:p14="http://schemas.microsoft.com/office/powerpoint/2010/main">
        <mc:Choice Requires="p14">
          <p:contentPart p14:bwMode="auto" r:id="rId3">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6"/>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8"/>
              <a:stretch>
                <a:fillRect/>
              </a:stretch>
            </p:blipFill>
            <p:spPr>
              <a:xfrm>
                <a:off x="7871979" y="1362665"/>
                <a:ext cx="44280" cy="48960"/>
              </a:xfrm>
              <a:prstGeom prst="rect">
                <a:avLst/>
              </a:prstGeom>
            </p:spPr>
          </p:pic>
        </mc:Fallback>
      </mc:AlternateContent>
      <p:sp>
        <p:nvSpPr>
          <p:cNvPr id="18" name="textruta 17">
            <a:extLst>
              <a:ext uri="{FF2B5EF4-FFF2-40B4-BE49-F238E27FC236}">
                <a16:creationId xmlns:a16="http://schemas.microsoft.com/office/drawing/2014/main" id="{BA04275F-A33C-509A-05FF-E108F371C793}"/>
              </a:ext>
            </a:extLst>
          </p:cNvPr>
          <p:cNvSpPr txBox="1"/>
          <p:nvPr/>
        </p:nvSpPr>
        <p:spPr>
          <a:xfrm>
            <a:off x="5635419" y="602146"/>
            <a:ext cx="6421407" cy="6140142"/>
          </a:xfrm>
          <a:prstGeom prst="rect">
            <a:avLst/>
          </a:prstGeom>
          <a:solidFill>
            <a:schemeClr val="tx2">
              <a:lumMod val="40000"/>
              <a:lumOff val="60000"/>
            </a:schemeClr>
          </a:solidFill>
          <a:ln>
            <a:noFill/>
          </a:ln>
        </p:spPr>
        <p:style>
          <a:lnRef idx="2">
            <a:schemeClr val="accent3"/>
          </a:lnRef>
          <a:fillRef idx="1">
            <a:schemeClr val="lt1"/>
          </a:fillRef>
          <a:effectRef idx="0">
            <a:schemeClr val="accent3"/>
          </a:effectRef>
          <a:fontRef idx="minor">
            <a:schemeClr val="dk1"/>
          </a:fontRef>
        </p:style>
        <p:txBody>
          <a:bodyPr wrap="square" lIns="144000" tIns="72000" rIns="1260000">
            <a:noAutofit/>
          </a:bodyPr>
          <a:lstStyle/>
          <a:p>
            <a:pPr marR="0" lvl="0" algn="l" defTabSz="914400" rtl="0" eaLnBrk="1" fontAlgn="auto" latinLnBrk="0" hangingPunct="1">
              <a:lnSpc>
                <a:spcPct val="100000"/>
              </a:lnSpc>
              <a:spcBef>
                <a:spcPts val="300"/>
              </a:spcBef>
              <a:spcAft>
                <a:spcPts val="0"/>
              </a:spcAft>
              <a:buClrTx/>
              <a:buSzTx/>
              <a:tabLst/>
              <a:defRPr/>
            </a:pPr>
            <a:endParaRPr kumimoji="0" lang="sv-SE" sz="1400" b="0" i="0" u="none" strike="noStrike" kern="1200" cap="none" spc="0" normalizeH="0" baseline="0" noProof="0">
              <a:ln>
                <a:noFill/>
              </a:ln>
              <a:solidFill>
                <a:srgbClr val="000000"/>
              </a:solidFill>
              <a:effectLst/>
              <a:uLnTx/>
              <a:uFillTx/>
              <a:latin typeface="Calibri"/>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990940323"/>
      </p:ext>
    </p:extLst>
  </p:cSld>
  <p:clrMapOvr>
    <a:masterClrMapping/>
  </p:clrMapOvr>
  <p:transition advTm="33144">
    <p:fade/>
  </p:transition>
  <p:extLst>
    <p:ext uri="{3A86A75C-4F4B-4683-9AE1-C65F6400EC91}">
      <p14:laserTraceLst xmlns:p14="http://schemas.microsoft.com/office/powerpoint/2010/main">
        <p14:tracePtLst>
          <p14:tracePt t="4392" x="9372600" y="4438650"/>
          <p14:tracePt t="4404" x="9366250" y="4432300"/>
          <p14:tracePt t="4421" x="9359900" y="4406900"/>
          <p14:tracePt t="4437" x="9328150" y="4343400"/>
          <p14:tracePt t="4454" x="9277350" y="4248150"/>
          <p14:tracePt t="4470" x="9232900" y="4159250"/>
          <p14:tracePt t="4488" x="9175750" y="4032250"/>
          <p14:tracePt t="4504" x="9137650" y="3924300"/>
          <p14:tracePt t="4521" x="9124950" y="3822700"/>
          <p14:tracePt t="4536" x="9118600" y="3727450"/>
          <p14:tracePt t="4554" x="9105900" y="3638550"/>
          <p14:tracePt t="4571" x="9074150" y="3568700"/>
          <p14:tracePt t="4586" x="9042400" y="3524250"/>
          <p14:tracePt t="4604" x="9004300" y="3517900"/>
          <p14:tracePt t="4620" x="8909050" y="3575050"/>
          <p14:tracePt t="4638" x="8845550" y="3657600"/>
          <p14:tracePt t="4654" x="8807450" y="3714750"/>
          <p14:tracePt t="4671" x="8801100" y="3721100"/>
          <p14:tracePt t="4906" x="8794750" y="3721100"/>
          <p14:tracePt t="4920" x="8782050" y="3727450"/>
          <p14:tracePt t="4938" x="8756650" y="3733800"/>
          <p14:tracePt t="4955" x="8693150" y="3733800"/>
          <p14:tracePt t="4971" x="8655050" y="3733800"/>
          <p14:tracePt t="4987" x="8610600" y="3733800"/>
          <p14:tracePt t="5004" x="8585200" y="3733800"/>
          <p14:tracePt t="5021" x="8572500" y="3765550"/>
          <p14:tracePt t="5037" x="8578850" y="3784600"/>
          <p14:tracePt t="5055" x="8769350" y="3905250"/>
          <p14:tracePt t="5071" x="8832850" y="3930650"/>
          <p14:tracePt t="5088" x="8953500" y="3943350"/>
          <p14:tracePt t="5105" x="9036050" y="3930650"/>
          <p14:tracePt t="5121" x="9258300" y="3943350"/>
          <p14:tracePt t="5140" x="9569450" y="4019550"/>
          <p14:tracePt t="5154" x="9982200" y="4083050"/>
          <p14:tracePt t="5171" x="10369550" y="4114800"/>
          <p14:tracePt t="5186" x="10706100" y="4121150"/>
          <p14:tracePt t="5205" x="10890250" y="4089400"/>
          <p14:tracePt t="5221" x="10972800" y="4019550"/>
          <p14:tracePt t="5238" x="11029950" y="3949700"/>
          <p14:tracePt t="5255" x="11131550" y="3873500"/>
          <p14:tracePt t="5271" x="11271250" y="3829050"/>
          <p14:tracePt t="5288" x="11525250" y="3746500"/>
          <p14:tracePt t="5304" x="11626850" y="3676650"/>
          <p14:tracePt t="5321" x="11639550" y="3625850"/>
          <p14:tracePt t="5338" x="11645900" y="3517900"/>
          <p14:tracePt t="5354" x="11544300" y="3238500"/>
          <p14:tracePt t="5371" x="11449050" y="3041650"/>
          <p14:tracePt t="5388" x="11328400" y="2813050"/>
          <p14:tracePt t="5404" x="11214100" y="2584450"/>
          <p14:tracePt t="5421" x="11144250" y="2374900"/>
          <p14:tracePt t="5438" x="11087100" y="2076450"/>
          <p14:tracePt t="5456" x="11061700" y="1695450"/>
          <p14:tracePt t="5471" x="11017250" y="1333500"/>
          <p14:tracePt t="5488" x="10883900" y="977900"/>
          <p14:tracePt t="5505" x="10687050" y="685800"/>
          <p14:tracePt t="5520" x="10477500" y="495300"/>
          <p14:tracePt t="5537" x="10242550" y="374650"/>
          <p14:tracePt t="5555" x="10166350" y="368300"/>
          <p14:tracePt t="5572" x="10140950" y="361950"/>
          <p14:tracePt t="5588" x="10121900" y="342900"/>
          <p14:tracePt t="5621" x="10109200" y="330200"/>
          <p14:tracePt t="5638" x="10083800" y="311150"/>
          <p14:tracePt t="5655" x="10039350" y="292100"/>
          <p14:tracePt t="5672" x="9969500" y="279400"/>
          <p14:tracePt t="5688" x="9823450" y="273050"/>
          <p14:tracePt t="5705" x="9632950" y="298450"/>
          <p14:tracePt t="5722" x="9372600" y="342900"/>
          <p14:tracePt t="5738" x="9055100" y="400050"/>
          <p14:tracePt t="5755" x="8629650" y="476250"/>
          <p14:tracePt t="5772" x="8305800" y="539750"/>
          <p14:tracePt t="5794" x="8013700" y="584200"/>
          <p14:tracePt t="5805" x="7664450" y="622300"/>
          <p14:tracePt t="5821" x="7315200" y="641350"/>
          <p14:tracePt t="5839" x="6959600" y="641350"/>
          <p14:tracePt t="5855" x="6597650" y="628650"/>
          <p14:tracePt t="5872" x="6235700" y="615950"/>
          <p14:tracePt t="5888" x="5886450" y="609600"/>
          <p14:tracePt t="5905" x="5581650" y="622300"/>
          <p14:tracePt t="5921" x="5283200" y="628650"/>
          <p14:tracePt t="5938" x="5003800" y="635000"/>
          <p14:tracePt t="5955" x="4762500" y="641350"/>
          <p14:tracePt t="5972" x="4527550" y="641350"/>
          <p14:tracePt t="5988" x="4273550" y="628650"/>
          <p14:tracePt t="6006" x="4006850" y="596900"/>
          <p14:tracePt t="6022" x="3638550" y="527050"/>
          <p14:tracePt t="6039" x="3473450" y="495300"/>
          <p14:tracePt t="6055" x="3390900" y="469900"/>
          <p14:tracePt t="6072" x="3378200" y="463550"/>
          <p14:tracePt t="6122" x="3365500" y="463550"/>
          <p14:tracePt t="6138" x="3346450" y="450850"/>
          <p14:tracePt t="6155" x="3327400" y="438150"/>
          <p14:tracePt t="6172" x="3302000" y="412750"/>
          <p14:tracePt t="6189" x="3289300" y="381000"/>
          <p14:tracePt t="6205" x="3270250" y="349250"/>
          <p14:tracePt t="6222" x="3232150" y="330200"/>
          <p14:tracePt t="6239" x="3117850" y="298450"/>
          <p14:tracePt t="6255" x="2984500" y="273050"/>
          <p14:tracePt t="6272" x="2851150" y="247650"/>
          <p14:tracePt t="6289" x="2825750" y="241300"/>
          <p14:tracePt t="6322" x="2844800" y="247650"/>
          <p14:tracePt t="6339" x="2895600" y="266700"/>
          <p14:tracePt t="6355" x="2959100" y="285750"/>
          <p14:tracePt t="6372" x="3009900" y="298450"/>
          <p14:tracePt t="6389" x="3048000" y="298450"/>
          <p14:tracePt t="6405" x="3073400" y="298450"/>
          <p14:tracePt t="6409" x="3086100" y="292100"/>
          <p14:tracePt t="6422" x="3092450" y="279400"/>
          <p14:tracePt t="6439" x="3092450" y="241300"/>
          <p14:tracePt t="6456" x="3054350" y="184150"/>
          <p14:tracePt t="6472" x="2997200" y="139700"/>
          <p14:tracePt t="6489" x="2940050" y="120650"/>
          <p14:tracePt t="6506" x="2908300" y="114300"/>
          <p14:tracePt t="6522" x="2863850" y="114300"/>
          <p14:tracePt t="6539" x="2768600" y="120650"/>
          <p14:tracePt t="6555" x="2679700" y="120650"/>
          <p14:tracePt t="6572" x="2552700" y="120650"/>
          <p14:tracePt t="6589" x="2438400" y="120650"/>
          <p14:tracePt t="6605" x="2266950" y="120650"/>
          <p14:tracePt t="6622" x="2146300" y="120650"/>
          <p14:tracePt t="6639" x="2044700" y="120650"/>
          <p14:tracePt t="6656" x="1949450" y="120650"/>
          <p14:tracePt t="6658" x="1905000" y="120650"/>
          <p14:tracePt t="6672" x="1885950" y="120650"/>
          <p14:tracePt t="6673" x="1828800" y="127000"/>
          <p14:tracePt t="6689" x="1771650" y="139700"/>
          <p14:tracePt t="6691" x="1714500" y="152400"/>
          <p14:tracePt t="6706" x="1682750" y="158750"/>
          <p14:tracePt t="6725" x="1619250" y="247650"/>
          <p14:tracePt t="6739" x="1619250" y="266700"/>
          <p14:tracePt t="6756" x="1720850" y="393700"/>
          <p14:tracePt t="6775" x="1854200" y="469900"/>
          <p14:tracePt t="6788" x="1993900" y="533400"/>
          <p14:tracePt t="6806" x="2152650" y="590550"/>
          <p14:tracePt t="6822" x="2355850" y="647700"/>
          <p14:tracePt t="6839" x="2565400" y="679450"/>
          <p14:tracePt t="6856" x="2882900" y="685800"/>
          <p14:tracePt t="6873" x="3270250" y="679450"/>
          <p14:tracePt t="6889" x="3727450" y="666750"/>
          <p14:tracePt t="6906" x="4254500" y="660400"/>
          <p14:tracePt t="6909" x="4457700" y="660400"/>
          <p14:tracePt t="6924" x="4826000" y="666750"/>
          <p14:tracePt t="6939" x="4959350" y="673100"/>
          <p14:tracePt t="6940" x="5041900" y="673100"/>
          <p14:tracePt t="6959" x="5073650" y="673100"/>
          <p14:tracePt t="6961" x="5086350" y="673100"/>
          <p14:tracePt t="6976" x="5086350" y="660400"/>
          <p14:tracePt t="7384" x="5080000" y="660400"/>
          <p14:tracePt t="7658" x="5060950" y="647700"/>
          <p14:tracePt t="7672" x="5035550" y="641350"/>
          <p14:tracePt t="7689" x="4978400" y="635000"/>
          <p14:tracePt t="7705" x="4946650" y="635000"/>
          <p14:tracePt t="7722" x="4914900" y="622300"/>
          <p14:tracePt t="7739" x="4813300" y="590550"/>
          <p14:tracePt t="7756" x="4660900" y="571500"/>
          <p14:tracePt t="7772" x="4527550" y="558800"/>
          <p14:tracePt t="7789" x="4432300" y="546100"/>
          <p14:tracePt t="7806" x="4413250" y="539750"/>
          <p14:tracePt t="7823" x="4387850" y="539750"/>
          <p14:tracePt t="7839" x="4356100" y="539750"/>
          <p14:tracePt t="7856" x="4318000" y="533400"/>
          <p14:tracePt t="7873" x="4235450" y="508000"/>
          <p14:tracePt t="7890" x="4140200" y="482600"/>
          <p14:tracePt t="7907" x="3994150" y="438150"/>
          <p14:tracePt t="7923" x="3797300" y="374650"/>
          <p14:tracePt t="7939" x="3759200" y="361950"/>
          <p14:tracePt t="7957" x="3663950" y="342900"/>
          <p14:tracePt t="7973" x="3556000" y="336550"/>
          <p14:tracePt t="7990" x="3340100" y="317500"/>
          <p14:tracePt t="8007" x="3092450" y="292100"/>
          <p14:tracePt t="8023" x="2901950" y="266700"/>
          <p14:tracePt t="8040" x="2730500" y="247650"/>
          <p14:tracePt t="8056" x="2616200" y="241300"/>
          <p14:tracePt t="8073" x="2533650" y="241300"/>
          <p14:tracePt t="8090" x="2438400" y="260350"/>
          <p14:tracePt t="8107" x="2317750" y="285750"/>
          <p14:tracePt t="8123" x="2184400" y="311150"/>
          <p14:tracePt t="8140" x="2082800" y="336550"/>
          <p14:tracePt t="8142" x="2057400" y="342900"/>
          <p14:tracePt t="8156" x="2044700" y="355600"/>
          <p14:tracePt t="8174" x="2063750" y="400050"/>
          <p14:tracePt t="8191" x="2095500" y="425450"/>
          <p14:tracePt t="8207" x="2178050" y="488950"/>
          <p14:tracePt t="8223" x="2241550" y="539750"/>
          <p14:tracePt t="8240" x="2279650" y="571500"/>
          <p14:tracePt t="8257" x="2336800" y="609600"/>
          <p14:tracePt t="8273" x="2406650" y="647700"/>
          <p14:tracePt t="8290" x="2514600" y="679450"/>
          <p14:tracePt t="8307" x="2654300" y="704850"/>
          <p14:tracePt t="8324" x="2876550" y="723900"/>
          <p14:tracePt t="8326" x="3009900" y="736600"/>
          <p14:tracePt t="8342" x="3270250" y="749300"/>
          <p14:tracePt t="8357" x="3454400" y="749300"/>
          <p14:tracePt t="8374" x="3733800" y="742950"/>
          <p14:tracePt t="8390" x="4127500" y="679450"/>
          <p14:tracePt t="8407" x="4222750" y="654050"/>
          <p14:tracePt t="8424" x="4445000" y="558800"/>
          <p14:tracePt t="8441" x="4495800" y="508000"/>
          <p14:tracePt t="8457" x="4508500" y="482600"/>
          <p14:tracePt t="8474" x="4508500" y="463550"/>
          <p14:tracePt t="8490" x="4502150" y="450850"/>
          <p14:tracePt t="8507" x="4476750" y="425450"/>
          <p14:tracePt t="8523" x="4457700" y="400050"/>
          <p14:tracePt t="8540" x="4425950" y="368300"/>
          <p14:tracePt t="8557" x="4400550" y="330200"/>
          <p14:tracePt t="8574" x="4362450" y="292100"/>
          <p14:tracePt t="8590" x="4267200" y="254000"/>
          <p14:tracePt t="8607" x="4102100" y="215900"/>
          <p14:tracePt t="8625" x="3854450" y="190500"/>
          <p14:tracePt t="8640" x="3752850" y="190500"/>
          <p14:tracePt t="8657" x="3714750" y="190500"/>
          <p14:tracePt t="8675" x="3708400" y="190500"/>
          <p14:tracePt t="8690" x="3670300" y="209550"/>
          <p14:tracePt t="8707" x="3556000" y="234950"/>
          <p14:tracePt t="8724" x="3321050" y="247650"/>
          <p14:tracePt t="8740" x="3041650" y="266700"/>
          <p14:tracePt t="8757" x="2832100" y="260350"/>
          <p14:tracePt t="8774" x="2755900" y="254000"/>
          <p14:tracePt t="8790" x="2768600" y="266700"/>
          <p14:tracePt t="8808" x="2876550" y="317500"/>
          <p14:tracePt t="8824" x="3028950" y="400050"/>
          <p14:tracePt t="8841" x="3244850" y="622300"/>
          <p14:tracePt t="8860" x="3340100" y="742950"/>
          <p14:tracePt t="8874" x="3435350" y="869950"/>
          <p14:tracePt t="8891" x="3524250" y="952500"/>
          <p14:tracePt t="8908" x="3613150" y="996950"/>
          <p14:tracePt t="8924" x="3746500" y="1028700"/>
          <p14:tracePt t="8941" x="3905250" y="1054100"/>
          <p14:tracePt t="8957" x="4032250" y="1060450"/>
          <p14:tracePt t="8974" x="4146550" y="1060450"/>
          <p14:tracePt t="8991" x="4203700" y="1047750"/>
          <p14:tracePt t="9007" x="4222750" y="1022350"/>
          <p14:tracePt t="9024" x="4222750" y="1009650"/>
          <p14:tracePt t="9041" x="4197350" y="996950"/>
          <p14:tracePt t="9058" x="4178300" y="977900"/>
          <p14:tracePt t="9074" x="4165600" y="977900"/>
          <p14:tracePt t="9130" x="4178300" y="977900"/>
          <p14:tracePt t="9141" x="4197350" y="977900"/>
          <p14:tracePt t="9158" x="4216400" y="977900"/>
          <p14:tracePt t="9174" x="4216400" y="984250"/>
          <p14:tracePt t="9191" x="4216400" y="1003300"/>
          <p14:tracePt t="9208" x="4222750" y="1041400"/>
          <p14:tracePt t="9224" x="4229100" y="1085850"/>
          <p14:tracePt t="9241" x="4241800" y="1130300"/>
          <p14:tracePt t="9244" x="4254500" y="1168400"/>
          <p14:tracePt t="9261" x="4267200" y="1193800"/>
          <p14:tracePt t="9274" x="4432300" y="1320800"/>
          <p14:tracePt t="9291" x="4597400" y="1447800"/>
          <p14:tracePt t="9309" x="4654550" y="1504950"/>
          <p14:tracePt t="9325" x="4648200" y="1511300"/>
          <p14:tracePt t="9341" x="4648200" y="1517650"/>
          <p14:tracePt t="9358" x="4641850" y="1524000"/>
          <p14:tracePt t="9375" x="4629150" y="1536700"/>
          <p14:tracePt t="9392" x="4622800" y="1536700"/>
          <p14:tracePt t="9432" x="4616450" y="1536700"/>
          <p14:tracePt t="9441" x="4616450" y="1530350"/>
          <p14:tracePt t="9458" x="4597400" y="1504950"/>
          <p14:tracePt t="9475" x="4572000" y="1460500"/>
          <p14:tracePt t="9492" x="4559300" y="1454150"/>
          <p14:tracePt t="9818" x="4552950" y="1454150"/>
          <p14:tracePt t="9827" x="4546600" y="1454150"/>
          <p14:tracePt t="9834" x="4540250" y="1454150"/>
          <p14:tracePt t="9850" x="4533900" y="1454150"/>
          <p14:tracePt t="9860" x="4533900" y="1447800"/>
          <p14:tracePt t="9875" x="4527550" y="1447800"/>
          <p14:tracePt t="10069" x="4527550" y="1441450"/>
          <p14:tracePt t="10145" x="4521200" y="1441450"/>
          <p14:tracePt t="10545" x="4521200" y="1435100"/>
          <p14:tracePt t="12589" x="4514850" y="1435100"/>
          <p14:tracePt t="12594" x="4514850" y="1428750"/>
          <p14:tracePt t="12627" x="4508500" y="1428750"/>
          <p14:tracePt t="13609" x="4502150" y="1428750"/>
          <p14:tracePt t="13636" x="4502150" y="1422400"/>
          <p14:tracePt t="13783" x="4495800" y="1422400"/>
          <p14:tracePt t="13795" x="4489450" y="1416050"/>
          <p14:tracePt t="13811" x="4483100" y="1409700"/>
          <p14:tracePt t="13829" x="4470400" y="1397000"/>
          <p14:tracePt t="13845" x="4464050" y="1390650"/>
          <p14:tracePt t="13862" x="4457700" y="1384300"/>
          <p14:tracePt t="13878" x="4457700" y="1377950"/>
          <p14:tracePt t="13895" x="4451350" y="1377950"/>
          <p14:tracePt t="15049" x="4445000" y="1371600"/>
          <p14:tracePt t="15062" x="4438650" y="1365250"/>
          <p14:tracePt t="15080" x="4438650" y="1358900"/>
          <p14:tracePt t="15096" x="4432300" y="1358900"/>
          <p14:tracePt t="15113" x="4419600" y="1352550"/>
          <p14:tracePt t="15129" x="4406900" y="1339850"/>
          <p14:tracePt t="15147" x="4387850" y="1333500"/>
          <p14:tracePt t="15163" x="4375150" y="1320800"/>
          <p14:tracePt t="15179" x="4349750" y="1301750"/>
          <p14:tracePt t="15196" x="4305300" y="1270000"/>
          <p14:tracePt t="15213" x="4279900" y="1250950"/>
          <p14:tracePt t="15229" x="4260850" y="1244600"/>
          <p14:tracePt t="15247" x="4254500" y="1238250"/>
          <p14:tracePt t="15263" x="4248150" y="1238250"/>
          <p14:tracePt t="15279" x="4241800" y="1238250"/>
          <p14:tracePt t="15297" x="4229100" y="1231900"/>
          <p14:tracePt t="15329" x="4229100" y="1244600"/>
          <p14:tracePt t="15346" x="4248150" y="1301750"/>
          <p14:tracePt t="15363" x="4298950" y="1365250"/>
          <p14:tracePt t="15379" x="4349750" y="1422400"/>
          <p14:tracePt t="15395" x="4368800" y="1498600"/>
          <p14:tracePt t="15413" x="4349750" y="1574800"/>
          <p14:tracePt t="15429" x="4267200" y="1676400"/>
          <p14:tracePt t="15446" x="4152900" y="1797050"/>
          <p14:tracePt t="15463" x="4051300" y="1911350"/>
          <p14:tracePt t="15480" x="3949700" y="2057400"/>
          <p14:tracePt t="15482" x="3924300" y="2139950"/>
          <p14:tracePt t="15496" x="3924300" y="2190750"/>
          <p14:tracePt t="15498" x="3930650" y="2279650"/>
          <p14:tracePt t="15513" x="3968750" y="2368550"/>
          <p14:tracePt t="15515" x="4032250" y="2470150"/>
          <p14:tracePt t="15530" x="4184650" y="2667000"/>
          <p14:tracePt t="15546" x="4324350" y="2825750"/>
          <p14:tracePt t="15563" x="4495800" y="2997200"/>
          <p14:tracePt t="15580" x="4629150" y="3136900"/>
          <p14:tracePt t="15597" x="4775200" y="3295650"/>
          <p14:tracePt t="15613" x="4927600" y="3435350"/>
          <p14:tracePt t="15630" x="5060950" y="3530600"/>
          <p14:tracePt t="15646" x="5245100" y="3632200"/>
          <p14:tracePt t="15663" x="5314950" y="3663950"/>
          <p14:tracePt t="15805" x="5308600" y="3670300"/>
          <p14:tracePt t="15813" x="5308600" y="3683000"/>
          <p14:tracePt t="15831" x="5321300" y="3683000"/>
          <p14:tracePt t="15847" x="5340350" y="3663950"/>
          <p14:tracePt t="15863" x="5353050" y="3606800"/>
          <p14:tracePt t="15880" x="5372100" y="3568700"/>
          <p14:tracePt t="15896" x="5391150" y="3517900"/>
          <p14:tracePt t="15913" x="5403850" y="3473450"/>
          <p14:tracePt t="15930" x="5429250" y="3390900"/>
          <p14:tracePt t="15947" x="5454650" y="3263900"/>
          <p14:tracePt t="15963" x="5473700" y="3111500"/>
          <p14:tracePt t="15981" x="5511800" y="2870200"/>
          <p14:tracePt t="15997" x="5530850" y="2762250"/>
          <p14:tracePt t="16013" x="5543550" y="2597150"/>
          <p14:tracePt t="16030" x="5543550" y="2438400"/>
          <p14:tracePt t="16047" x="5499100" y="2247900"/>
          <p14:tracePt t="16063" x="5441950" y="2139950"/>
          <p14:tracePt t="16080" x="5340350" y="2025650"/>
          <p14:tracePt t="16097" x="5200650" y="1911350"/>
          <p14:tracePt t="16113" x="5041900" y="1784350"/>
          <p14:tracePt t="16130" x="4883150" y="1657350"/>
          <p14:tracePt t="16147" x="4756150" y="1543050"/>
          <p14:tracePt t="16164" x="4648200" y="1428750"/>
          <p14:tracePt t="16181" x="4559300" y="1327150"/>
          <p14:tracePt t="16197" x="4406900" y="1187450"/>
          <p14:tracePt t="16214" x="4267200" y="1098550"/>
          <p14:tracePt t="16230" x="4089400" y="1003300"/>
          <p14:tracePt t="16247" x="3898900" y="901700"/>
          <p14:tracePt t="16264" x="3714750" y="806450"/>
          <p14:tracePt t="16280" x="3562350" y="717550"/>
          <p14:tracePt t="16297" x="3441700" y="641350"/>
          <p14:tracePt t="16314" x="3314700" y="571500"/>
          <p14:tracePt t="16335" x="3162300" y="514350"/>
          <p14:tracePt t="16348" x="2959100" y="463550"/>
          <p14:tracePt t="16363" x="2730500" y="419100"/>
          <p14:tracePt t="16381" x="2495550" y="368300"/>
          <p14:tracePt t="16397" x="2343150" y="330200"/>
          <p14:tracePt t="16414" x="2216150" y="311150"/>
          <p14:tracePt t="16430" x="2101850" y="304800"/>
          <p14:tracePt t="16447" x="1936750" y="304800"/>
          <p14:tracePt t="16464" x="1809750" y="285750"/>
          <p14:tracePt t="16480" x="1689100" y="266700"/>
          <p14:tracePt t="16497" x="1536700" y="254000"/>
          <p14:tracePt t="16514" x="1473200" y="254000"/>
          <p14:tracePt t="16530" x="1314450" y="266700"/>
          <p14:tracePt t="16547" x="1200150" y="292100"/>
          <p14:tracePt t="16564" x="1079500" y="336550"/>
          <p14:tracePt t="16579" x="977900" y="387350"/>
          <p14:tracePt t="16597" x="857250" y="450850"/>
          <p14:tracePt t="16614" x="768350" y="495300"/>
          <p14:tracePt t="16631" x="711200" y="539750"/>
          <p14:tracePt t="16647" x="673100" y="571500"/>
          <p14:tracePt t="16665" x="609600" y="622300"/>
          <p14:tracePt t="16682" x="527050" y="679450"/>
          <p14:tracePt t="16697" x="381000" y="781050"/>
          <p14:tracePt t="16714" x="330200" y="831850"/>
          <p14:tracePt t="16730" x="304800" y="889000"/>
          <p14:tracePt t="16747" x="311150" y="971550"/>
          <p14:tracePt t="16764" x="342900" y="1079500"/>
          <p14:tracePt t="16781" x="361950" y="1206500"/>
          <p14:tracePt t="16797" x="355600" y="1295400"/>
          <p14:tracePt t="16814" x="336550" y="1371600"/>
          <p14:tracePt t="16831" x="304800" y="1435100"/>
          <p14:tracePt t="16847" x="273050" y="1492250"/>
          <p14:tracePt t="16864" x="222250" y="1562100"/>
          <p14:tracePt t="16881" x="177800" y="1625600"/>
          <p14:tracePt t="16898" x="114300" y="1720850"/>
          <p14:tracePt t="16913" x="44450" y="1822450"/>
          <p14:tracePt t="17350" x="31750" y="6534150"/>
          <p14:tracePt t="17359" x="88900" y="6591300"/>
          <p14:tracePt t="17640" x="2971800" y="6813550"/>
          <p14:tracePt t="17665" x="3149600" y="6718300"/>
          <p14:tracePt t="17682" x="3263900" y="6642100"/>
          <p14:tracePt t="17698" x="3371850" y="6565900"/>
          <p14:tracePt t="17715" x="3536950" y="6445250"/>
          <p14:tracePt t="17732" x="3714750" y="6299200"/>
          <p14:tracePt t="17748" x="3860800" y="6165850"/>
          <p14:tracePt t="17765" x="4038600" y="5994400"/>
          <p14:tracePt t="17781" x="4159250" y="5861050"/>
          <p14:tracePt t="17798" x="4260850" y="5689600"/>
          <p14:tracePt t="17815" x="4330700" y="5499100"/>
          <p14:tracePt t="17832" x="4387850" y="5327650"/>
          <p14:tracePt t="17836" x="4432300" y="5219700"/>
          <p14:tracePt t="17851" x="4514850" y="4997450"/>
          <p14:tracePt t="17865" x="4552950" y="4883150"/>
          <p14:tracePt t="17882" x="4641850" y="4565650"/>
          <p14:tracePt t="17898" x="4699000" y="4324350"/>
          <p14:tracePt t="17916" x="4768850" y="4140200"/>
          <p14:tracePt t="17931" x="4857750" y="3898900"/>
          <p14:tracePt t="17948" x="4953000" y="3657600"/>
          <p14:tracePt t="17965" x="5016500" y="3448050"/>
          <p14:tracePt t="17982" x="5080000" y="3168650"/>
          <p14:tracePt t="17999" x="5124450" y="2914650"/>
          <p14:tracePt t="18015" x="5143500" y="2603500"/>
          <p14:tracePt t="18032" x="5143500" y="2279650"/>
          <p14:tracePt t="18049" x="5118100" y="2000250"/>
          <p14:tracePt t="18065" x="5048250" y="1689100"/>
          <p14:tracePt t="18082" x="4940300" y="1454150"/>
          <p14:tracePt t="18084" x="4876800" y="1339850"/>
          <p14:tracePt t="18099" x="4756150" y="1174750"/>
          <p14:tracePt t="18115" x="4629150" y="1054100"/>
          <p14:tracePt t="18132" x="4521200" y="1009650"/>
          <p14:tracePt t="18148" x="4413250" y="1009650"/>
          <p14:tracePt t="18165" x="4235450" y="1016000"/>
          <p14:tracePt t="18180" x="4057650" y="1009650"/>
          <p14:tracePt t="18198" x="3867150" y="965200"/>
          <p14:tracePt t="18215" x="3676650" y="895350"/>
          <p14:tracePt t="18232" x="3549650" y="844550"/>
          <p14:tracePt t="18249" x="3448050" y="793750"/>
          <p14:tracePt t="18265" x="3346450" y="781050"/>
          <p14:tracePt t="18282" x="3263900" y="781050"/>
          <p14:tracePt t="18298" x="3143250" y="806450"/>
          <p14:tracePt t="18316" x="3016250" y="831850"/>
          <p14:tracePt t="18332" x="2908300" y="863600"/>
          <p14:tracePt t="18349" x="2743200" y="908050"/>
          <p14:tracePt t="18365" x="2679700" y="927100"/>
          <p14:tracePt t="18382" x="2546350" y="946150"/>
          <p14:tracePt t="18384" x="2432050" y="958850"/>
          <p14:tracePt t="18399" x="2190750" y="990600"/>
          <p14:tracePt t="18415" x="1943100" y="1047750"/>
          <p14:tracePt t="18432" x="1797050" y="1092200"/>
          <p14:tracePt t="18449" x="1714500" y="1143000"/>
          <p14:tracePt t="18466" x="1682750" y="1212850"/>
          <p14:tracePt t="18482" x="1644650" y="1352550"/>
          <p14:tracePt t="18499" x="1600200" y="1504950"/>
          <p14:tracePt t="18515" x="1555750" y="1625600"/>
          <p14:tracePt t="18532" x="1498600" y="1746250"/>
          <p14:tracePt t="18548" x="1447800" y="1860550"/>
          <p14:tracePt t="18566" x="1422400" y="1955800"/>
          <p14:tracePt t="18582" x="1397000" y="2076450"/>
          <p14:tracePt t="18599" x="1346200" y="2228850"/>
          <p14:tracePt t="18616" x="1308100" y="2349500"/>
          <p14:tracePt t="18632" x="1263650" y="2476500"/>
          <p14:tracePt t="18649" x="1225550" y="2597150"/>
          <p14:tracePt t="18665" x="1174750" y="2755900"/>
          <p14:tracePt t="18682" x="1111250" y="2933700"/>
          <p14:tracePt t="18699" x="1054100" y="3086100"/>
          <p14:tracePt t="18716" x="971550" y="3270250"/>
          <p14:tracePt t="18732" x="901700" y="3435350"/>
          <p14:tracePt t="18749" x="806450" y="3638550"/>
          <p14:tracePt t="18766" x="711200" y="3835400"/>
          <p14:tracePt t="18783" x="654050" y="3994150"/>
          <p14:tracePt t="18799" x="609600" y="4152900"/>
          <p14:tracePt t="18815" x="590550" y="4279900"/>
          <p14:tracePt t="18832" x="584200" y="4356100"/>
          <p14:tracePt t="18848" x="590550" y="4400550"/>
          <p14:tracePt t="18866" x="615950" y="4425950"/>
          <p14:tracePt t="18882" x="723900" y="4470400"/>
          <p14:tracePt t="18899" x="825500" y="4514850"/>
          <p14:tracePt t="18916" x="1028700" y="4603750"/>
          <p14:tracePt t="18933" x="1295400" y="4699000"/>
          <p14:tracePt t="18949" x="1581150" y="4781550"/>
          <p14:tracePt t="18966" x="1809750" y="4851400"/>
          <p14:tracePt t="18983" x="1962150" y="4908550"/>
          <p14:tracePt t="18998" x="2000250" y="4972050"/>
          <p14:tracePt t="19016" x="1955800" y="5010150"/>
          <p14:tracePt t="19032" x="1943100" y="5003800"/>
          <p14:tracePt t="19071" x="1949450" y="5003800"/>
          <p14:tracePt t="19082" x="2012950" y="5010150"/>
          <p14:tracePt t="19099" x="2139950" y="5035550"/>
          <p14:tracePt t="19116" x="2273300" y="5060950"/>
          <p14:tracePt t="19132" x="2635250" y="5124450"/>
          <p14:tracePt t="19149" x="2997200" y="5187950"/>
          <p14:tracePt t="19166" x="3346450" y="5245100"/>
          <p14:tracePt t="19183" x="3854450" y="5321300"/>
          <p14:tracePt t="19199" x="4318000" y="5359400"/>
          <p14:tracePt t="19216" x="4749800" y="5372100"/>
          <p14:tracePt t="19233" x="5168900" y="5340350"/>
          <p14:tracePt t="19249" x="5511800" y="5302250"/>
          <p14:tracePt t="19266" x="5861050" y="5251450"/>
          <p14:tracePt t="19268" x="6064250" y="5226050"/>
          <p14:tracePt t="19283" x="6235700" y="5207000"/>
          <p14:tracePt t="19300" x="6762750" y="5181600"/>
          <p14:tracePt t="19316" x="7054850" y="5162550"/>
          <p14:tracePt t="19333" x="7289800" y="5130800"/>
          <p14:tracePt t="19350" x="7505700" y="5099050"/>
          <p14:tracePt t="19366" x="7708900" y="5048250"/>
          <p14:tracePt t="19383" x="7950200" y="4991100"/>
          <p14:tracePt t="19400" x="8197850" y="4965700"/>
          <p14:tracePt t="19416" x="8445500" y="4946650"/>
          <p14:tracePt t="19433" x="8680450" y="4908550"/>
          <p14:tracePt t="19450" x="8858250" y="4845050"/>
          <p14:tracePt t="19466" x="9048750" y="4762500"/>
          <p14:tracePt t="19483" x="9264650" y="4667250"/>
          <p14:tracePt t="19499" x="9474200" y="4572000"/>
          <p14:tracePt t="19517" x="9658350" y="4451350"/>
          <p14:tracePt t="19533" x="9785350" y="4330700"/>
          <p14:tracePt t="19550" x="9956800" y="4083050"/>
          <p14:tracePt t="19566" x="10090150" y="3892550"/>
          <p14:tracePt t="19583" x="10223500" y="3714750"/>
          <p14:tracePt t="19600" x="10363200" y="3492500"/>
          <p14:tracePt t="19616" x="10464800" y="3289300"/>
          <p14:tracePt t="19634" x="10521950" y="3048000"/>
          <p14:tracePt t="19650" x="10534650" y="2832100"/>
          <p14:tracePt t="19667" x="10528300" y="2590800"/>
          <p14:tracePt t="19683" x="10464800" y="2368550"/>
          <p14:tracePt t="19700" x="10369550" y="2120900"/>
          <p14:tracePt t="19717" x="10267950" y="1911350"/>
          <p14:tracePt t="19733" x="10128250" y="1695450"/>
          <p14:tracePt t="19750" x="9994900" y="1530350"/>
          <p14:tracePt t="19752" x="9912350" y="1441450"/>
          <p14:tracePt t="19767" x="9842500" y="1365250"/>
          <p14:tracePt t="19784" x="9664700" y="1200150"/>
          <p14:tracePt t="19800" x="9575800" y="1111250"/>
          <p14:tracePt t="19816" x="9512300" y="1035050"/>
          <p14:tracePt t="19833" x="9417050" y="946150"/>
          <p14:tracePt t="19850" x="9315450" y="876300"/>
          <p14:tracePt t="19866" x="9207500" y="793750"/>
          <p14:tracePt t="19883" x="9112250" y="723900"/>
          <p14:tracePt t="19900" x="9029700" y="679450"/>
          <p14:tracePt t="19917" x="8921750" y="635000"/>
          <p14:tracePt t="19933" x="8813800" y="609600"/>
          <p14:tracePt t="19950" x="8712200" y="590550"/>
          <p14:tracePt t="19970" x="8585200" y="577850"/>
          <p14:tracePt t="19984" x="8439150" y="571500"/>
          <p14:tracePt t="20003" x="8274050" y="584200"/>
          <p14:tracePt t="20017" x="8235950" y="596900"/>
          <p14:tracePt t="20034" x="8185150" y="635000"/>
          <p14:tracePt t="20050" x="8140700" y="679450"/>
          <p14:tracePt t="20067" x="8058150" y="755650"/>
          <p14:tracePt t="20083" x="7962900" y="806450"/>
          <p14:tracePt t="20100" x="7867650" y="844550"/>
          <p14:tracePt t="20117" x="7734300" y="901700"/>
          <p14:tracePt t="20133" x="7645400" y="958850"/>
          <p14:tracePt t="20150" x="7569200" y="1022350"/>
          <p14:tracePt t="20167" x="7486650" y="1104900"/>
          <p14:tracePt t="20183" x="7442200" y="1162050"/>
          <p14:tracePt t="20200" x="7410450" y="1200150"/>
          <p14:tracePt t="20217" x="7378700" y="1244600"/>
          <p14:tracePt t="20234" x="7353300" y="1282700"/>
          <p14:tracePt t="20250" x="7334250" y="1320800"/>
          <p14:tracePt t="20267" x="7283450" y="1397000"/>
          <p14:tracePt t="20284" x="7219950" y="1466850"/>
          <p14:tracePt t="20300" x="7169150" y="1530350"/>
          <p14:tracePt t="20317" x="7105650" y="1612900"/>
          <p14:tracePt t="20334" x="7067550" y="1682750"/>
          <p14:tracePt t="20350" x="7023100" y="1778000"/>
          <p14:tracePt t="20367" x="6997700" y="1866900"/>
          <p14:tracePt t="20383" x="6972300" y="1993900"/>
          <p14:tracePt t="20400" x="6934200" y="2101850"/>
          <p14:tracePt t="20418" x="6877050" y="2260600"/>
          <p14:tracePt t="20434" x="6819900" y="2393950"/>
          <p14:tracePt t="20449" x="6750050" y="2565400"/>
          <p14:tracePt t="20467" x="6680200" y="2736850"/>
          <p14:tracePt t="20484" x="6584950" y="2933700"/>
          <p14:tracePt t="20501" x="6546850" y="3016250"/>
          <p14:tracePt t="20517" x="6477000" y="3194050"/>
          <p14:tracePt t="20535" x="6388100" y="3454400"/>
          <p14:tracePt t="20550" x="6318250" y="3683000"/>
          <p14:tracePt t="20567" x="6267450" y="3867150"/>
          <p14:tracePt t="20583" x="6210300" y="4089400"/>
          <p14:tracePt t="20601" x="6159500" y="4298950"/>
          <p14:tracePt t="20617" x="6140450" y="4489450"/>
          <p14:tracePt t="20634" x="6146800" y="4660900"/>
          <p14:tracePt t="20651" x="6191250" y="4826000"/>
          <p14:tracePt t="20667" x="6254750" y="4959350"/>
          <p14:tracePt t="20684" x="6337300" y="5080000"/>
          <p14:tracePt t="20701" x="6457950" y="5187950"/>
          <p14:tracePt t="20718" x="6629400" y="5289550"/>
          <p14:tracePt t="20735" x="6972300" y="5448300"/>
          <p14:tracePt t="20750" x="7194550" y="5530850"/>
          <p14:tracePt t="20767" x="7372350" y="5588000"/>
          <p14:tracePt t="20783" x="7461250" y="5613400"/>
          <p14:tracePt t="20801" x="7721600" y="5651500"/>
          <p14:tracePt t="20817" x="7893050" y="5651500"/>
          <p14:tracePt t="20834" x="8102600" y="5626100"/>
          <p14:tracePt t="20851" x="8305800" y="5588000"/>
          <p14:tracePt t="20868" x="8470900" y="5537200"/>
          <p14:tracePt t="20884" x="8674100" y="5416550"/>
          <p14:tracePt t="20901" x="8883650" y="5270500"/>
          <p14:tracePt t="20917" x="9061450" y="5162550"/>
          <p14:tracePt t="20934" x="9302750" y="5035550"/>
          <p14:tracePt t="20951" x="9518650" y="4933950"/>
          <p14:tracePt t="20968" x="9791700" y="4762500"/>
          <p14:tracePt t="20986" x="9893300" y="4622800"/>
          <p14:tracePt t="21000" x="9937750" y="4483100"/>
          <p14:tracePt t="21017" x="9963150" y="4330700"/>
          <p14:tracePt t="21034" x="9982200" y="4159250"/>
          <p14:tracePt t="21051" x="10001250" y="4025900"/>
          <p14:tracePt t="21068" x="10026650" y="3886200"/>
          <p14:tracePt t="21084" x="10064750" y="3765550"/>
          <p14:tracePt t="21101" x="10109200" y="3625850"/>
          <p14:tracePt t="21118" x="10140950" y="3486150"/>
          <p14:tracePt t="21134" x="10153650" y="3327400"/>
          <p14:tracePt t="21151" x="10134600" y="3117850"/>
          <p14:tracePt t="21167" x="10083800" y="2933700"/>
          <p14:tracePt t="21185" x="10013950" y="2724150"/>
          <p14:tracePt t="21201" x="9963150" y="2559050"/>
          <p14:tracePt t="21218" x="9906000" y="2355850"/>
          <p14:tracePt t="21234" x="9874250" y="2273300"/>
          <p14:tracePt t="21251" x="9848850" y="2216150"/>
          <p14:tracePt t="21268" x="9804400" y="2159000"/>
          <p14:tracePt t="21284" x="9734550" y="2082800"/>
          <p14:tracePt t="21301" x="9645650" y="2006600"/>
          <p14:tracePt t="21318" x="9480550" y="1885950"/>
          <p14:tracePt t="21335" x="9328150" y="1778000"/>
          <p14:tracePt t="21351" x="9144000" y="1644650"/>
          <p14:tracePt t="21368" x="9029700" y="1543050"/>
          <p14:tracePt t="21385" x="8909050" y="1441450"/>
          <p14:tracePt t="21400" x="8820150" y="1384300"/>
          <p14:tracePt t="21418" x="8712200" y="1352550"/>
          <p14:tracePt t="21435" x="8597900" y="1352550"/>
          <p14:tracePt t="21451" x="8420100" y="1365250"/>
          <p14:tracePt t="21468" x="8229600" y="1365250"/>
          <p14:tracePt t="21484" x="8089900" y="1358900"/>
          <p14:tracePt t="21501" x="7975600" y="1397000"/>
          <p14:tracePt t="21519" x="7829550" y="1441450"/>
          <p14:tracePt t="21536" x="7734300" y="1466850"/>
          <p14:tracePt t="21551" x="7670800" y="1511300"/>
          <p14:tracePt t="21568" x="7658100" y="1555750"/>
          <p14:tracePt t="21585" x="7645400" y="1631950"/>
          <p14:tracePt t="21602" x="7607300" y="1752600"/>
          <p14:tracePt t="21618" x="7550150" y="1854200"/>
          <p14:tracePt t="21635" x="7493000" y="1968500"/>
          <p14:tracePt t="21651" x="7454900" y="2108200"/>
          <p14:tracePt t="21668" x="7461250" y="2260600"/>
          <p14:tracePt t="21685" x="7505700" y="2368550"/>
          <p14:tracePt t="21701" x="7581900" y="2482850"/>
          <p14:tracePt t="21718" x="7670800" y="2597150"/>
          <p14:tracePt t="21735" x="7785100" y="2800350"/>
          <p14:tracePt t="21751" x="7810500" y="2927350"/>
          <p14:tracePt t="21768" x="7810500" y="2990850"/>
          <p14:tracePt t="21785" x="7797800" y="3035300"/>
          <p14:tracePt t="21801" x="7791450" y="3041650"/>
          <p14:tracePt t="21818" x="7785100" y="3048000"/>
          <p14:tracePt t="21835" x="7778750" y="3048000"/>
          <p14:tracePt t="21852" x="7772400" y="3048000"/>
          <p14:tracePt t="21868" x="7759700" y="3041650"/>
          <p14:tracePt t="21885" x="7727950" y="3028950"/>
          <p14:tracePt t="21902" x="7689850" y="3009900"/>
          <p14:tracePt t="21919" x="7683500" y="3009900"/>
          <p14:tracePt t="21935" x="7683500" y="3003550"/>
          <p14:tracePt t="22039" x="7683500" y="2997200"/>
          <p14:tracePt t="22120" x="7689850" y="2997200"/>
          <p14:tracePt t="22136" x="7689850" y="2990850"/>
          <p14:tracePt t="22152" x="7702550" y="2990850"/>
          <p14:tracePt t="22168" x="7708900" y="2984500"/>
          <p14:tracePt t="22202" x="7715250" y="2978150"/>
          <p14:tracePt t="22279" x="7715250" y="2971800"/>
          <p14:tracePt t="22538" x="7715250" y="2965450"/>
          <p14:tracePt t="22556" x="7708900" y="2965450"/>
          <p14:tracePt t="22587" x="7702550" y="2965450"/>
          <p14:tracePt t="22602" x="7702550" y="2959100"/>
          <p14:tracePt t="22652" x="7696200" y="2959100"/>
          <p14:tracePt t="22669" x="7696200" y="2952750"/>
          <p14:tracePt t="22708" x="7689850" y="2952750"/>
          <p14:tracePt t="23347" x="7689850" y="2946400"/>
          <p14:tracePt t="23388" x="7683500" y="2946400"/>
          <p14:tracePt t="23449" x="7683500" y="2940050"/>
          <p14:tracePt t="23528" x="7683500" y="2933700"/>
          <p14:tracePt t="23561" x="7677150" y="2927350"/>
          <p14:tracePt t="23593" x="7677150" y="2921000"/>
          <p14:tracePt t="23603" x="7670800" y="2921000"/>
          <p14:tracePt t="23620" x="7620000" y="2876550"/>
          <p14:tracePt t="23637" x="7531100" y="2819400"/>
          <p14:tracePt t="23653" x="7473950" y="2794000"/>
          <p14:tracePt t="23669" x="7448550" y="2774950"/>
          <p14:tracePt t="23686" x="7416800" y="2743200"/>
          <p14:tracePt t="23703" x="7385050" y="2705100"/>
          <p14:tracePt t="23720" x="7340600" y="2654300"/>
          <p14:tracePt t="23736" x="7296150" y="2609850"/>
          <p14:tracePt t="23753" x="7207250" y="2533650"/>
          <p14:tracePt t="23770" x="7105650" y="2463800"/>
          <p14:tracePt t="23787" x="6985000" y="2387600"/>
          <p14:tracePt t="23803" x="6877050" y="2336800"/>
          <p14:tracePt t="23820" x="6794500" y="2292350"/>
          <p14:tracePt t="23837" x="6775450" y="2279650"/>
          <p14:tracePt t="23853" x="6769100" y="2266950"/>
          <p14:tracePt t="23870" x="6731000" y="2235200"/>
          <p14:tracePt t="23887" x="6686550" y="2203450"/>
          <p14:tracePt t="23903" x="6597650" y="2165350"/>
          <p14:tracePt t="23920" x="6515100" y="2133600"/>
          <p14:tracePt t="23937" x="6413500" y="2114550"/>
          <p14:tracePt t="23953" x="6356350" y="2108200"/>
          <p14:tracePt t="23970" x="6337300" y="2101850"/>
          <p14:tracePt t="24003" x="6318250" y="2101850"/>
          <p14:tracePt t="24020" x="6165850" y="2089150"/>
          <p14:tracePt t="24040" x="5600700" y="2019300"/>
          <p14:tracePt t="24055" x="5105400" y="1949450"/>
          <p14:tracePt t="24070" x="4845050" y="1905000"/>
          <p14:tracePt t="24087" x="4241800" y="1790700"/>
          <p14:tracePt t="24103" x="4006850" y="1752600"/>
          <p14:tracePt t="24120" x="3930650" y="1739900"/>
          <p14:tracePt t="24137" x="3911600" y="1739900"/>
          <p14:tracePt t="24153" x="3854450" y="1752600"/>
          <p14:tracePt t="24170" x="3638550" y="1765300"/>
          <p14:tracePt t="24187" x="3282950" y="1758950"/>
          <p14:tracePt t="24203" x="2851150" y="1708150"/>
          <p14:tracePt t="24220" x="2444750" y="1644650"/>
          <p14:tracePt t="24238" x="2139950" y="1600200"/>
          <p14:tracePt t="24254" x="1993900" y="1574800"/>
          <p14:tracePt t="24270" x="1955800" y="1568450"/>
          <p14:tracePt t="24309" x="1949450" y="1568450"/>
          <p14:tracePt t="24337" x="1930400" y="1562100"/>
          <p14:tracePt t="24372" x="1930400" y="1555750"/>
          <p14:tracePt t="24386" x="1930400" y="1543050"/>
          <p14:tracePt t="24404" x="1943100" y="1530350"/>
          <p14:tracePt t="24438" x="1943100" y="1517650"/>
          <p14:tracePt t="24454" x="1936750" y="1504950"/>
          <p14:tracePt t="24471" x="1917700" y="1485900"/>
          <p14:tracePt t="24487" x="1898650" y="1454150"/>
          <p14:tracePt t="24504" x="1885950" y="1422400"/>
          <p14:tracePt t="24520" x="1885950" y="1397000"/>
          <p14:tracePt t="24537" x="1898650" y="1371600"/>
          <p14:tracePt t="24554" x="1911350" y="1352550"/>
          <p14:tracePt t="24573" x="1898650" y="1333500"/>
          <p14:tracePt t="24587" x="1873250" y="1314450"/>
          <p14:tracePt t="24604" x="1847850" y="1295400"/>
          <p14:tracePt t="24620" x="1841500" y="1289050"/>
          <p14:tracePt t="24637" x="1835150" y="1276350"/>
          <p14:tracePt t="24654" x="1835150" y="1263650"/>
          <p14:tracePt t="24671" x="1841500" y="1250950"/>
          <p14:tracePt t="24817" x="1841500" y="1263650"/>
          <p14:tracePt t="24825" x="1841500" y="1289050"/>
          <p14:tracePt t="24837" x="1841500" y="1314450"/>
          <p14:tracePt t="24854" x="1841500" y="1371600"/>
          <p14:tracePt t="24872" x="1841500" y="1460500"/>
          <p14:tracePt t="24890" x="1860550" y="1530350"/>
          <p14:tracePt t="24904" x="1873250" y="1555750"/>
          <p14:tracePt t="24921" x="1885950" y="1587500"/>
          <p14:tracePt t="24938" x="1885950" y="1600200"/>
          <p14:tracePt t="24954" x="1885950" y="1612900"/>
          <p14:tracePt t="24971" x="1854200" y="1631950"/>
          <p14:tracePt t="24988" x="1835150" y="1638300"/>
          <p14:tracePt t="25004" x="1816100" y="1644650"/>
          <p14:tracePt t="25021" x="1803400" y="1631950"/>
          <p14:tracePt t="25038" x="1797050" y="1600200"/>
          <p14:tracePt t="25054" x="1790700" y="1574800"/>
          <p14:tracePt t="25071" x="1778000" y="1574800"/>
          <p14:tracePt t="25087" x="1714500" y="1593850"/>
          <p14:tracePt t="25104" x="1606550" y="1612900"/>
          <p14:tracePt t="25121" x="1460500" y="1619250"/>
          <p14:tracePt t="25138" x="1422400" y="1625600"/>
          <p14:tracePt t="25154" x="1422400" y="1631950"/>
          <p14:tracePt t="25171" x="1447800" y="1644650"/>
          <p14:tracePt t="25188" x="1466850" y="1657350"/>
          <p14:tracePt t="25204" x="1466850" y="1676400"/>
          <p14:tracePt t="25221" x="1447800" y="1701800"/>
          <p14:tracePt t="25238" x="1384300" y="1758950"/>
          <p14:tracePt t="25255" x="1314450" y="1828800"/>
          <p14:tracePt t="25270" x="1244600" y="1936750"/>
          <p14:tracePt t="25288" x="1193800" y="2101850"/>
          <p14:tracePt t="25305" x="1187450" y="2235200"/>
          <p14:tracePt t="25321" x="1200150" y="2432050"/>
          <p14:tracePt t="25338" x="1225550" y="2641600"/>
          <p14:tracePt t="25340" x="1225550" y="2698750"/>
          <p14:tracePt t="25354" x="1225550" y="2819400"/>
          <p14:tracePt t="25372" x="1149350" y="3238500"/>
          <p14:tracePt t="25390" x="1104900" y="3492500"/>
          <p14:tracePt t="25404" x="1092200" y="3733800"/>
          <p14:tracePt t="25421" x="1085850" y="4025900"/>
          <p14:tracePt t="25438" x="1085850" y="4305300"/>
          <p14:tracePt t="25454" x="1085850" y="4635500"/>
          <p14:tracePt t="25471" x="1079500" y="4902200"/>
          <p14:tracePt t="25488" x="1073150" y="5232400"/>
          <p14:tracePt t="25505" x="1104900" y="5530850"/>
          <p14:tracePt t="25521" x="1155700" y="5816600"/>
          <p14:tracePt t="25538" x="1231900" y="6108700"/>
          <p14:tracePt t="25555" x="1333500" y="6381750"/>
          <p14:tracePt t="25572" x="1454150" y="6604000"/>
          <p14:tracePt t="25588" x="1638300" y="6832600"/>
          <p14:tracePt t="25766" x="3035300" y="6851650"/>
          <p14:tracePt t="25784" x="3219450" y="6769100"/>
          <p14:tracePt t="25805" x="3327400" y="6680200"/>
          <p14:tracePt t="25822" x="3448050" y="6546850"/>
          <p14:tracePt t="25839" x="3581400" y="6388100"/>
          <p14:tracePt t="25855" x="3752850" y="6197600"/>
          <p14:tracePt t="25872" x="4121150" y="5829300"/>
          <p14:tracePt t="25888" x="4387850" y="5568950"/>
          <p14:tracePt t="25905" x="4578350" y="5340350"/>
          <p14:tracePt t="25922" x="4718050" y="5099050"/>
          <p14:tracePt t="25938" x="4819650" y="4813300"/>
          <p14:tracePt t="25955" x="4876800" y="4565650"/>
          <p14:tracePt t="25972" x="4959350" y="4292600"/>
          <p14:tracePt t="25987" x="5086350" y="3987800"/>
          <p14:tracePt t="26005" x="5226050" y="3708400"/>
          <p14:tracePt t="26022" x="5359400" y="3378200"/>
          <p14:tracePt t="26039" x="5435600" y="3086100"/>
          <p14:tracePt t="26055" x="5467350" y="2755900"/>
          <p14:tracePt t="26072" x="5454650" y="2476500"/>
          <p14:tracePt t="26074" x="5422900" y="2324100"/>
          <p14:tracePt t="26088" x="5391150" y="2178050"/>
          <p14:tracePt t="26105" x="5314950" y="1930400"/>
          <p14:tracePt t="26122" x="5181600" y="1562100"/>
          <p14:tracePt t="26138" x="5105400" y="1384300"/>
          <p14:tracePt t="26155" x="4978400" y="1206500"/>
          <p14:tracePt t="26172" x="4832350" y="1092200"/>
          <p14:tracePt t="26189" x="4648200" y="996950"/>
          <p14:tracePt t="26205" x="4483100" y="946150"/>
          <p14:tracePt t="26222" x="4305300" y="908050"/>
          <p14:tracePt t="26239" x="4159250" y="895350"/>
          <p14:tracePt t="26255" x="3987800" y="895350"/>
          <p14:tracePt t="26272" x="3810000" y="895350"/>
          <p14:tracePt t="26274" x="3689350" y="908050"/>
          <p14:tracePt t="26289" x="3556000" y="914400"/>
          <p14:tracePt t="26305" x="3302000" y="927100"/>
          <p14:tracePt t="26321" x="3041650" y="927100"/>
          <p14:tracePt t="26339" x="2863850" y="933450"/>
          <p14:tracePt t="26355" x="2717800" y="965200"/>
          <p14:tracePt t="26372" x="2616200" y="1016000"/>
          <p14:tracePt t="26389" x="2413000" y="1130300"/>
          <p14:tracePt t="26405" x="2273300" y="1212850"/>
          <p14:tracePt t="26422" x="2120900" y="1327150"/>
          <p14:tracePt t="26438" x="2012950" y="1447800"/>
          <p14:tracePt t="26455" x="1930400" y="1587500"/>
          <p14:tracePt t="26472" x="1847850" y="1758950"/>
          <p14:tracePt t="26489" x="1784350" y="1905000"/>
          <p14:tracePt t="26506" x="1727200" y="2076450"/>
          <p14:tracePt t="26522" x="1708150" y="2216150"/>
          <p14:tracePt t="26539" x="1727200" y="2368550"/>
          <p14:tracePt t="26555" x="1778000" y="2495550"/>
          <p14:tracePt t="26572" x="1841500" y="2647950"/>
          <p14:tracePt t="26589" x="1892300" y="2863850"/>
          <p14:tracePt t="26605" x="1905000" y="2997200"/>
          <p14:tracePt t="26622" x="1898650" y="3079750"/>
          <p14:tracePt t="26639" x="1879600" y="3149600"/>
          <p14:tracePt t="26656" x="1854200" y="3225800"/>
          <p14:tracePt t="26672" x="1828800" y="3270250"/>
          <p14:tracePt t="26689" x="1809750" y="3295650"/>
          <p14:tracePt t="26706" x="1790700" y="3314700"/>
          <p14:tracePt t="26722" x="1778000" y="3321050"/>
          <p14:tracePt t="26739" x="1765300" y="3321050"/>
          <p14:tracePt t="26755" x="1758950" y="3321050"/>
          <p14:tracePt t="26772" x="1752600" y="3321050"/>
          <p14:tracePt t="26789" x="1746250" y="3321050"/>
          <p14:tracePt t="26806" x="1733550" y="3327400"/>
          <p14:tracePt t="26822" x="1720850" y="3340100"/>
          <p14:tracePt t="26839" x="1708150" y="3346450"/>
          <p14:tracePt t="26856" x="1695450" y="3359150"/>
          <p14:tracePt t="26872" x="1676400" y="3371850"/>
          <p14:tracePt t="26889" x="1663700" y="3378200"/>
          <p14:tracePt t="26906" x="1657350" y="3390900"/>
          <p14:tracePt t="26923" x="1651000" y="3403600"/>
          <p14:tracePt t="26939" x="1651000" y="3416300"/>
          <p14:tracePt t="26956" x="1651000" y="3435350"/>
          <p14:tracePt t="26973" x="1663700" y="3460750"/>
          <p14:tracePt t="26989" x="1708150" y="3505200"/>
          <p14:tracePt t="27006" x="1746250" y="3536950"/>
          <p14:tracePt t="27022" x="1746250" y="3549650"/>
          <p14:tracePt t="27039" x="1746250" y="3556000"/>
          <p14:tracePt t="27094" x="1752600" y="3556000"/>
          <p14:tracePt t="27109" x="1758950" y="3556000"/>
          <p14:tracePt t="27131" x="1778000" y="3549650"/>
          <p14:tracePt t="27139" x="1790700" y="3543300"/>
          <p14:tracePt t="27156" x="1822450" y="3536950"/>
          <p14:tracePt t="27173" x="1847850" y="3536950"/>
          <p14:tracePt t="27190" x="1854200" y="3530600"/>
          <p14:tracePt t="27230" x="1860550" y="3530600"/>
          <p14:tracePt t="27256" x="1866900" y="3524250"/>
          <p14:tracePt t="27273" x="1885950" y="3517900"/>
          <p14:tracePt t="27289" x="1905000" y="3505200"/>
          <p14:tracePt t="27306" x="1930400" y="3498850"/>
          <p14:tracePt t="27323" x="1943100" y="3492500"/>
          <p14:tracePt t="27339" x="1955800" y="3486150"/>
          <p14:tracePt t="27356" x="1968500" y="3479800"/>
          <p14:tracePt t="27373" x="1987550" y="3467100"/>
          <p14:tracePt t="27390" x="2012950" y="3454400"/>
          <p14:tracePt t="27407" x="2025650" y="3448050"/>
          <p14:tracePt t="27423" x="2038350" y="3448050"/>
          <p14:tracePt t="27439" x="2057400" y="3448050"/>
          <p14:tracePt t="27457" x="2089150" y="3448050"/>
          <p14:tracePt t="27473" x="2127250" y="3448050"/>
          <p14:tracePt t="27490" x="2165350" y="3448050"/>
          <p14:tracePt t="27506" x="2203450" y="3441700"/>
          <p14:tracePt t="27523" x="2216150" y="3441700"/>
          <p14:tracePt t="27540" x="2235200" y="3435350"/>
          <p14:tracePt t="27556" x="2241550" y="3435350"/>
          <p14:tracePt t="27573" x="2254250" y="3435350"/>
          <p14:tracePt t="27590" x="2273300" y="3435350"/>
          <p14:tracePt t="27592" x="2286000" y="3435350"/>
          <p14:tracePt t="27610" x="2305050" y="3441700"/>
          <p14:tracePt t="27640" x="2317750" y="3448050"/>
          <p14:tracePt t="27657" x="2330450" y="3448050"/>
          <p14:tracePt t="27673" x="2349500" y="3448050"/>
          <p14:tracePt t="27690" x="2355850" y="3448050"/>
          <p14:tracePt t="27723" x="2362200" y="3448050"/>
          <p14:tracePt t="27756" x="2368550" y="3448050"/>
          <p14:tracePt t="27790" x="2374900" y="3448050"/>
          <p14:tracePt t="27807" x="2381250" y="3441700"/>
          <p14:tracePt t="27823" x="2387600" y="3441700"/>
          <p14:tracePt t="27840" x="2393950" y="3435350"/>
          <p14:tracePt t="27857" x="2400300" y="3435350"/>
          <p14:tracePt t="27874" x="2413000" y="3429000"/>
          <p14:tracePt t="27890" x="2419350" y="3422650"/>
          <p14:tracePt t="27907" x="2432050" y="3416300"/>
          <p14:tracePt t="27924" x="2444750" y="3403600"/>
          <p14:tracePt t="27940" x="2451100" y="3397250"/>
          <p14:tracePt t="27957" x="2476500" y="3365500"/>
          <p14:tracePt t="27973" x="2495550" y="3321050"/>
          <p14:tracePt t="27990" x="2514600" y="3244850"/>
          <p14:tracePt t="28007" x="2533650" y="3136900"/>
          <p14:tracePt t="28023" x="2622550" y="3041650"/>
          <p14:tracePt t="28026" x="2698750" y="2990850"/>
          <p14:tracePt t="28040" x="2755900" y="2959100"/>
          <p14:tracePt t="28058" x="2895600" y="2882900"/>
          <p14:tracePt t="28073" x="3028950" y="2787650"/>
          <p14:tracePt t="28090" x="3124200" y="2717800"/>
          <p14:tracePt t="28092" x="3155950" y="2673350"/>
          <p14:tracePt t="28107" x="3168650" y="2635250"/>
          <p14:tracePt t="28124" x="3162300" y="2444750"/>
          <p14:tracePt t="28140" x="3111500" y="2324100"/>
          <p14:tracePt t="28157" x="3073400" y="2228850"/>
          <p14:tracePt t="28173" x="3048000" y="2146300"/>
          <p14:tracePt t="28190" x="3048000" y="2070100"/>
          <p14:tracePt t="28207" x="3073400" y="1968500"/>
          <p14:tracePt t="28223" x="3136900" y="1765300"/>
          <p14:tracePt t="28240" x="3206750" y="1524000"/>
          <p14:tracePt t="28257" x="3251200" y="1301750"/>
          <p14:tracePt t="28274" x="3289300" y="1117600"/>
          <p14:tracePt t="28276" x="3295650" y="1079500"/>
          <p14:tracePt t="28291" x="3295650" y="1054100"/>
          <p14:tracePt t="28307" x="3302000" y="1041400"/>
          <p14:tracePt t="28324" x="3302000" y="1047750"/>
          <p14:tracePt t="28340" x="3302000" y="1066800"/>
          <p14:tracePt t="28357" x="3295650" y="1092200"/>
          <p14:tracePt t="28374" x="3238500" y="1123950"/>
          <p14:tracePt t="28390" x="3086100" y="1168400"/>
          <p14:tracePt t="28407" x="2990850" y="1187450"/>
          <p14:tracePt t="28424" x="2901950" y="1187450"/>
          <p14:tracePt t="28440" x="2819400" y="1187450"/>
          <p14:tracePt t="28457" x="2730500" y="1162050"/>
          <p14:tracePt t="28474" x="2584450" y="1136650"/>
          <p14:tracePt t="28491" x="2393950" y="1104900"/>
          <p14:tracePt t="28507" x="2139950" y="1066800"/>
          <p14:tracePt t="28524" x="1892300" y="1022350"/>
          <p14:tracePt t="28540" x="1638300" y="984250"/>
          <p14:tracePt t="28557" x="1479550" y="977900"/>
          <p14:tracePt t="28574" x="1435100" y="990600"/>
          <p14:tracePt t="28591" x="1479550" y="1060450"/>
          <p14:tracePt t="28607" x="1593850" y="1155700"/>
          <p14:tracePt t="28624" x="1765300" y="1320800"/>
          <p14:tracePt t="28640" x="1987550" y="1517650"/>
          <p14:tracePt t="28657" x="2305050" y="1771650"/>
          <p14:tracePt t="28674" x="2667000" y="1987550"/>
          <p14:tracePt t="28690" x="2971800" y="2063750"/>
          <p14:tracePt t="28707" x="3232150" y="2000250"/>
          <p14:tracePt t="28724" x="3346450" y="1866900"/>
          <p14:tracePt t="28741" x="3429000" y="1689100"/>
          <p14:tracePt t="28757" x="3460750" y="1562100"/>
          <p14:tracePt t="28774" x="3473450" y="1447800"/>
          <p14:tracePt t="28776" x="3473450" y="1416050"/>
          <p14:tracePt t="28791" x="3460750" y="1390650"/>
          <p14:tracePt t="28808" x="3429000" y="1365250"/>
          <p14:tracePt t="28824" x="3219450" y="1308100"/>
          <p14:tracePt t="28841" x="2952750" y="1257300"/>
          <p14:tracePt t="28858" x="2495550" y="1200150"/>
          <p14:tracePt t="28874" x="2324100" y="1187450"/>
          <p14:tracePt t="28891" x="1930400" y="1187450"/>
          <p14:tracePt t="28908" x="1866900" y="1219200"/>
          <p14:tracePt t="28924" x="1873250" y="1276350"/>
          <p14:tracePt t="28941" x="1949450" y="1365250"/>
          <p14:tracePt t="28960" x="2101850" y="1504950"/>
          <p14:tracePt t="28974" x="2298700" y="1638300"/>
          <p14:tracePt t="28991" x="2559050" y="1803400"/>
          <p14:tracePt t="29008" x="2749550" y="1911350"/>
          <p14:tracePt t="29024" x="2863850" y="1974850"/>
          <p14:tracePt t="29041" x="2882900" y="1993900"/>
          <p14:tracePt t="29058" x="2882900" y="2006600"/>
          <p14:tracePt t="29074" x="2882900" y="2019300"/>
          <p14:tracePt t="29091" x="2876550" y="2044700"/>
          <p14:tracePt t="29108" x="2870200" y="2095500"/>
          <p14:tracePt t="29124" x="2863850" y="2133600"/>
          <p14:tracePt t="29141" x="2870200" y="2222500"/>
          <p14:tracePt t="29158" x="2933700" y="2336800"/>
          <p14:tracePt t="29174" x="3016250" y="2476500"/>
          <p14:tracePt t="29191" x="3067050" y="2578100"/>
          <p14:tracePt t="29208" x="3105150" y="2673350"/>
          <p14:tracePt t="29224" x="3130550" y="2730500"/>
          <p14:tracePt t="29241" x="3200400" y="2819400"/>
          <p14:tracePt t="29258" x="3333750" y="2908300"/>
          <p14:tracePt t="29274" x="3587750" y="3028950"/>
          <p14:tracePt t="29291" x="3873500" y="3155950"/>
          <p14:tracePt t="29308" x="4324350" y="3327400"/>
          <p14:tracePt t="29324" x="4457700" y="3359150"/>
          <p14:tracePt t="29341" x="4483100" y="3352800"/>
          <p14:tracePt t="29359" x="4483100" y="3333750"/>
          <p14:tracePt t="29375" x="4483100" y="3302000"/>
          <p14:tracePt t="29391" x="4476750" y="3282950"/>
          <p14:tracePt t="29408" x="4470400" y="3276600"/>
          <p14:tracePt t="29483" x="4476750" y="3270250"/>
          <p14:tracePt t="29490" x="4483100" y="3270250"/>
          <p14:tracePt t="29508" x="4495800" y="3257550"/>
          <p14:tracePt t="29524" x="4514850" y="3244850"/>
          <p14:tracePt t="29541" x="4521200" y="3238500"/>
          <p14:tracePt t="29558" x="4527550" y="3225800"/>
          <p14:tracePt t="29575" x="4527550" y="3213100"/>
          <p14:tracePt t="29590" x="4527550" y="3200400"/>
          <p14:tracePt t="29608" x="4533900" y="3194050"/>
          <p14:tracePt t="29625" x="4546600" y="3168650"/>
          <p14:tracePt t="29642" x="4578350" y="3130550"/>
          <p14:tracePt t="29661" x="4603750" y="3092450"/>
          <p14:tracePt t="29675" x="4616450" y="3060700"/>
          <p14:tracePt t="29691" x="4622800" y="3041650"/>
          <p14:tracePt t="29709" x="4622800" y="3028950"/>
          <p14:tracePt t="29725" x="4622800" y="3016250"/>
          <p14:tracePt t="29741" x="4622800" y="2997200"/>
          <p14:tracePt t="29758" x="4616450" y="2997200"/>
          <p14:tracePt t="29775" x="4616450" y="2990850"/>
          <p14:tracePt t="29792" x="4610100" y="2984500"/>
          <p14:tracePt t="29808" x="4597400" y="2978150"/>
          <p14:tracePt t="29825" x="4584700" y="2978150"/>
          <p14:tracePt t="29842" x="4572000" y="2965450"/>
          <p14:tracePt t="29858" x="4540250" y="2946400"/>
          <p14:tracePt t="29876" x="4470400" y="2882900"/>
          <p14:tracePt t="29892" x="4356100" y="2749550"/>
          <p14:tracePt t="29908" x="4248150" y="2635250"/>
          <p14:tracePt t="29924" x="4095750" y="2476500"/>
          <p14:tracePt t="29942" x="3968750" y="2343150"/>
          <p14:tracePt t="29958" x="3848100" y="2197100"/>
          <p14:tracePt t="29975" x="3790950" y="2095500"/>
          <p14:tracePt t="29991" x="3784600" y="2044700"/>
          <p14:tracePt t="30009" x="3790950" y="2032000"/>
          <p14:tracePt t="30025" x="3797300" y="2025650"/>
          <p14:tracePt t="30059" x="3790950" y="2019300"/>
          <p14:tracePt t="30120" x="3790950" y="2012950"/>
          <p14:tracePt t="30131" x="3790950" y="2006600"/>
          <p14:tracePt t="30235" x="3790950" y="2000250"/>
          <p14:tracePt t="30249" x="3771900" y="1987550"/>
          <p14:tracePt t="30259" x="3759200" y="1987550"/>
          <p14:tracePt t="30276" x="3752850" y="1981200"/>
          <p14:tracePt t="30292" x="3790950" y="1981200"/>
          <p14:tracePt t="30310" x="3943350" y="1981200"/>
          <p14:tracePt t="30325" x="4121150" y="1987550"/>
          <p14:tracePt t="30342" x="4330700" y="2000250"/>
          <p14:tracePt t="30358" x="4502150" y="2032000"/>
          <p14:tracePt t="30376" x="4622800" y="2070100"/>
          <p14:tracePt t="30394" x="4718050" y="2120900"/>
          <p14:tracePt t="30412" x="4762500" y="2146300"/>
          <p14:tracePt t="30425" x="4781550" y="2159000"/>
          <p14:tracePt t="30459" x="4781550" y="2139950"/>
          <p14:tracePt t="30475" x="4781550" y="2076450"/>
          <p14:tracePt t="30492" x="4768850" y="1987550"/>
          <p14:tracePt t="30509" x="4768850" y="1936750"/>
          <p14:tracePt t="30526" x="4768850" y="1930400"/>
          <p14:tracePt t="30543" x="4775200" y="1936750"/>
          <p14:tracePt t="30559" x="4775200" y="1955800"/>
          <p14:tracePt t="30575" x="4787900" y="2012950"/>
          <p14:tracePt t="30592" x="4787900" y="2070100"/>
          <p14:tracePt t="30609" x="4787900" y="2120900"/>
          <p14:tracePt t="30626" x="4781550" y="2165350"/>
          <p14:tracePt t="30642" x="4775200" y="2184400"/>
          <p14:tracePt t="30675" x="4768850" y="2190750"/>
          <p14:tracePt t="30692" x="4749800" y="2197100"/>
          <p14:tracePt t="30709" x="4692650" y="2203450"/>
        </p14:tracePtLst>
      </p14:laserTraceLst>
    </p:ext>
  </p:extLs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ktangel 2">
            <a:extLst>
              <a:ext uri="{FF2B5EF4-FFF2-40B4-BE49-F238E27FC236}">
                <a16:creationId xmlns:a16="http://schemas.microsoft.com/office/drawing/2014/main" id="{C385A4A9-4A96-5E4B-65F2-D735DE84797A}"/>
              </a:ext>
            </a:extLst>
          </p:cNvPr>
          <p:cNvSpPr/>
          <p:nvPr/>
        </p:nvSpPr>
        <p:spPr>
          <a:xfrm>
            <a:off x="0" y="602146"/>
            <a:ext cx="7981026" cy="595052"/>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Gamla och Nya förbunden 1</a:t>
            </a:r>
          </a:p>
        </p:txBody>
      </p:sp>
      <mc:AlternateContent xmlns:mc="http://schemas.openxmlformats.org/markup-compatibility/2006" xmlns:p14="http://schemas.microsoft.com/office/powerpoint/2010/main">
        <mc:Choice Requires="p14">
          <p:contentPart p14:bwMode="auto" r:id="rId3">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6"/>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8"/>
              <a:stretch>
                <a:fillRect/>
              </a:stretch>
            </p:blipFill>
            <p:spPr>
              <a:xfrm>
                <a:off x="7871979" y="1362665"/>
                <a:ext cx="44280" cy="48960"/>
              </a:xfrm>
              <a:prstGeom prst="rect">
                <a:avLst/>
              </a:prstGeom>
            </p:spPr>
          </p:pic>
        </mc:Fallback>
      </mc:AlternateContent>
      <p:sp>
        <p:nvSpPr>
          <p:cNvPr id="15" name="textruta 14">
            <a:extLst>
              <a:ext uri="{FF2B5EF4-FFF2-40B4-BE49-F238E27FC236}">
                <a16:creationId xmlns:a16="http://schemas.microsoft.com/office/drawing/2014/main" id="{0281FE02-DA54-851F-194C-0E3C2BE107FC}"/>
              </a:ext>
            </a:extLst>
          </p:cNvPr>
          <p:cNvSpPr txBox="1"/>
          <p:nvPr/>
        </p:nvSpPr>
        <p:spPr>
          <a:xfrm>
            <a:off x="5635419" y="602146"/>
            <a:ext cx="6421407" cy="6140142"/>
          </a:xfrm>
          <a:prstGeom prst="rect">
            <a:avLst/>
          </a:prstGeom>
          <a:solidFill>
            <a:schemeClr val="tx2">
              <a:lumMod val="40000"/>
              <a:lumOff val="60000"/>
            </a:schemeClr>
          </a:solidFill>
          <a:ln>
            <a:noFill/>
          </a:ln>
        </p:spPr>
        <p:style>
          <a:lnRef idx="2">
            <a:schemeClr val="accent3"/>
          </a:lnRef>
          <a:fillRef idx="1">
            <a:schemeClr val="lt1"/>
          </a:fillRef>
          <a:effectRef idx="0">
            <a:schemeClr val="accent3"/>
          </a:effectRef>
          <a:fontRef idx="minor">
            <a:schemeClr val="dk1"/>
          </a:fontRef>
        </p:style>
        <p:txBody>
          <a:bodyPr wrap="square" lIns="144000" tIns="72000" rIns="1080000">
            <a:noAutofit/>
          </a:bodyPr>
          <a:lstStyle/>
          <a:p>
            <a:pPr marR="0" lvl="0" algn="l" defTabSz="914400" rtl="0" eaLnBrk="1" fontAlgn="auto" latinLnBrk="0" hangingPunct="1">
              <a:lnSpc>
                <a:spcPct val="100000"/>
              </a:lnSpc>
              <a:spcBef>
                <a:spcPts val="300"/>
              </a:spcBef>
              <a:spcAft>
                <a:spcPts val="0"/>
              </a:spcAft>
              <a:buClrTx/>
              <a:buSzTx/>
              <a:tabLst/>
              <a:defRPr/>
            </a:pPr>
            <a:r>
              <a:rPr kumimoji="0" lang="sv-SE" sz="1400" b="1" i="1"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Judar: </a:t>
            </a:r>
          </a:p>
          <a:p>
            <a:pPr marL="180975" marR="0" lvl="0" indent="-180975"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De är </a:t>
            </a:r>
            <a:r>
              <a:rPr kumimoji="0" lang="sv-SE" sz="1400" b="0" i="1" u="sng"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israeliter</a:t>
            </a: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 de har barnaskapet och härligheten, förbunden och lagen, tempelgudstjänsten och löftena. </a:t>
            </a:r>
            <a:r>
              <a:rPr kumimoji="0" lang="sv-SE" sz="1400" b="0" i="0" u="none" strike="noStrike" kern="1200" cap="none" spc="0" normalizeH="0" baseline="0" noProof="0">
                <a:ln>
                  <a:noFill/>
                </a:ln>
                <a:solidFill>
                  <a:srgbClr val="000000"/>
                </a:solidFill>
                <a:effectLst/>
                <a:uLnTx/>
                <a:uFillTx/>
                <a:latin typeface="Calibri"/>
                <a:ea typeface="Calibri" panose="020F0502020204030204" pitchFamily="34" charset="0"/>
                <a:cs typeface="Calibri" panose="020F0502020204030204" pitchFamily="34" charset="0"/>
              </a:rPr>
              <a:t>(Rom 9:4)</a:t>
            </a:r>
          </a:p>
          <a:p>
            <a:pPr marR="0" lvl="0" algn="l" defTabSz="914400" rtl="0" eaLnBrk="1" fontAlgn="auto" latinLnBrk="0" hangingPunct="1">
              <a:lnSpc>
                <a:spcPct val="100000"/>
              </a:lnSpc>
              <a:spcBef>
                <a:spcPts val="600"/>
              </a:spcBef>
              <a:spcAft>
                <a:spcPts val="0"/>
              </a:spcAft>
              <a:buClrTx/>
              <a:buSzTx/>
              <a:tabLst/>
              <a:defRPr/>
            </a:pPr>
            <a:r>
              <a:rPr kumimoji="0" lang="sv-SE" sz="1400" b="1" i="1"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Hedningar: </a:t>
            </a:r>
          </a:p>
          <a:p>
            <a:pPr marL="177800" marR="0" lvl="0" indent="-1778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sv-SE" sz="1400" b="0" i="0"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När några ville få hedningarna att lyda lagen sa Petrus: </a:t>
            </a: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Varför vill ni då utmana Gud och lägga ett ok på lärjungarnas axlar som varken våra fäder eller vi själva har kunnat bära?</a:t>
            </a:r>
            <a:r>
              <a:rPr kumimoji="0" lang="sv-SE" sz="1400" b="0" i="0"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 (Apg 15:10)</a:t>
            </a:r>
          </a:p>
          <a:p>
            <a:pPr marL="177800" indent="-177800">
              <a:spcBef>
                <a:spcPts val="300"/>
              </a:spcBef>
              <a:buFont typeface="Arial" panose="020B0604020202020204" pitchFamily="34" charset="0"/>
              <a:buChar char="•"/>
              <a:defRPr/>
            </a:pPr>
            <a:r>
              <a:rPr kumimoji="0" lang="sv-SE" sz="1400" b="0" i="0"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Att ställa sig under Moselagen ger inga ytterligare välsignelser. (Jmf. ”Hebrew roots”): </a:t>
            </a: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De som håller sig till laggärningar är </a:t>
            </a:r>
            <a:r>
              <a:rPr kumimoji="0" lang="sv-SE" sz="1400" b="0" i="1" u="sng"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under förbannelse</a:t>
            </a: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 Det står skrivet</a:t>
            </a:r>
            <a:r>
              <a:rPr kumimoji="0" lang="sv-SE" sz="1400" b="0" i="0"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 [i 5 Mos 27:26]</a:t>
            </a: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 Förbannad är den som inte håller fast vid </a:t>
            </a:r>
            <a:r>
              <a:rPr kumimoji="0" lang="sv-SE" sz="1400" b="0" i="1" u="sng"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allt</a:t>
            </a: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 som står skrivet i lagens bok och gör därefter.</a:t>
            </a:r>
            <a:r>
              <a:rPr kumimoji="0" lang="sv-SE" sz="1400" b="0" i="0"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 (Gal 3:10)</a:t>
            </a:r>
          </a:p>
          <a:p>
            <a:pPr marL="177800" marR="0" lvl="0" indent="-1778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sv-SE" sz="1400" b="0" i="0"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Paulus uppmanar </a:t>
            </a: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låt er inte tvingas in under slavoket igen. </a:t>
            </a:r>
            <a:r>
              <a:rPr kumimoji="0" lang="sv-SE" sz="1400" b="0" i="0"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(Gal 5:1) Då gäller: </a:t>
            </a: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Ni har kommit bort från Kristus, ni som försöker bli rättfärdiga genom lagen. Ni har fallit ur nåden. </a:t>
            </a:r>
            <a:r>
              <a:rPr kumimoji="0" lang="sv-SE" sz="1400" b="0" i="0"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(Gal 5:4)</a:t>
            </a:r>
            <a:endParaRPr kumimoji="0" lang="sv-SE" sz="1400" b="0" i="0" u="none" strike="noStrike" kern="1200" cap="none" spc="0" normalizeH="0" baseline="0" noProof="0">
              <a:ln>
                <a:noFill/>
              </a:ln>
              <a:solidFill>
                <a:srgbClr val="000000"/>
              </a:solidFill>
              <a:effectLst/>
              <a:uLnTx/>
              <a:uFillTx/>
              <a:latin typeface="Calibri"/>
              <a:ea typeface="Calibri" panose="020F0502020204030204" pitchFamily="34" charset="0"/>
              <a:cs typeface="Calibri" panose="020F0502020204030204" pitchFamily="34" charset="0"/>
            </a:endParaRPr>
          </a:p>
          <a:p>
            <a:pPr marL="177800" marR="0" lvl="0" indent="-177800" algn="l" defTabSz="914400" rtl="0" eaLnBrk="1" fontAlgn="auto" latinLnBrk="0" hangingPunct="1">
              <a:lnSpc>
                <a:spcPct val="100000"/>
              </a:lnSpc>
              <a:spcBef>
                <a:spcPts val="300"/>
              </a:spcBef>
              <a:spcAft>
                <a:spcPts val="0"/>
              </a:spcAft>
              <a:buClrTx/>
              <a:buSzTx/>
              <a:buFont typeface="Arial" panose="020B0604020202020204" pitchFamily="34" charset="0"/>
              <a:buChar char="•"/>
              <a:tabLst/>
              <a:defRPr/>
            </a:pPr>
            <a:r>
              <a:rPr kumimoji="0" lang="sv-SE" sz="1400" b="0" i="0" u="none" strike="noStrike" kern="1200" cap="none" spc="0" normalizeH="0" baseline="0" noProof="0">
                <a:ln>
                  <a:noFill/>
                </a:ln>
                <a:solidFill>
                  <a:srgbClr val="C00000"/>
                </a:solidFill>
                <a:effectLst/>
                <a:uLnTx/>
                <a:uFillTx/>
                <a:latin typeface="Calibri"/>
                <a:ea typeface="Calibri" panose="020F0502020204030204" pitchFamily="34" charset="0"/>
                <a:cs typeface="Calibri" panose="020F0502020204030204" pitchFamily="34" charset="0"/>
              </a:rPr>
              <a:t>Den som håller hela lagen men bryter mot ett enda bud är skyldig till allt.</a:t>
            </a:r>
            <a:r>
              <a:rPr kumimoji="0" lang="sv-SE" sz="1400" b="0" i="0" u="none" strike="noStrike" kern="1200" cap="none" spc="0" normalizeH="0" baseline="0" noProof="0">
                <a:ln>
                  <a:noFill/>
                </a:ln>
                <a:solidFill>
                  <a:prstClr val="black"/>
                </a:solidFill>
                <a:effectLst/>
                <a:uLnTx/>
                <a:uFillTx/>
                <a:latin typeface="Calibri"/>
                <a:ea typeface="Calibri" panose="020F0502020204030204" pitchFamily="34" charset="0"/>
                <a:cs typeface="Calibri" panose="020F0502020204030204" pitchFamily="34" charset="0"/>
              </a:rPr>
              <a:t> (Jak 2:10)</a:t>
            </a:r>
          </a:p>
        </p:txBody>
      </p:sp>
      <p:sp>
        <p:nvSpPr>
          <p:cNvPr id="6" name="textruta 5">
            <a:extLst>
              <a:ext uri="{FF2B5EF4-FFF2-40B4-BE49-F238E27FC236}">
                <a16:creationId xmlns:a16="http://schemas.microsoft.com/office/drawing/2014/main" id="{6FB480FF-26DD-126C-D93A-8906FE7CA517}"/>
              </a:ext>
            </a:extLst>
          </p:cNvPr>
          <p:cNvSpPr txBox="1"/>
          <p:nvPr/>
        </p:nvSpPr>
        <p:spPr>
          <a:xfrm>
            <a:off x="0" y="593268"/>
            <a:ext cx="5415616" cy="5647700"/>
          </a:xfrm>
          <a:prstGeom prst="rect">
            <a:avLst/>
          </a:prstGeom>
          <a:noFill/>
        </p:spPr>
        <p:txBody>
          <a:bodyPr wrap="square" lIns="180000" rIns="0">
            <a:spAutoFit/>
          </a:bodyPr>
          <a:lstStyle/>
          <a:p>
            <a:pPr>
              <a:spcBef>
                <a:spcPts val="1800"/>
              </a:spcBef>
            </a:pPr>
            <a:r>
              <a:rPr lang="sv-SE" sz="1600" b="1" i="1">
                <a:ea typeface="Calibri" panose="020F0502020204030204" pitchFamily="34" charset="0"/>
                <a:cs typeface="Calibri" panose="020F0502020204030204" pitchFamily="34" charset="0"/>
              </a:rPr>
              <a:t>Gamla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enbart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gäller </a:t>
            </a:r>
            <a:r>
              <a:rPr lang="sv-SE" sz="1600" i="1" u="sng">
                <a:solidFill>
                  <a:srgbClr val="000000"/>
                </a:solidFill>
                <a:ea typeface="Calibri" panose="020F0502020204030204" pitchFamily="34" charset="0"/>
                <a:cs typeface="Calibri" panose="020F0502020204030204" pitchFamily="34" charset="0"/>
              </a:rPr>
              <a:t>aldrig</a:t>
            </a:r>
            <a:r>
              <a:rPr lang="sv-SE" sz="1600">
                <a:solidFill>
                  <a:srgbClr val="000000"/>
                </a:solidFill>
                <a:ea typeface="Calibri" panose="020F0502020204030204" pitchFamily="34" charset="0"/>
                <a:cs typeface="Calibri" panose="020F0502020204030204" pitchFamily="34" charset="0"/>
              </a:rPr>
              <a:t>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 </a:t>
            </a:r>
          </a:p>
          <a:p>
            <a:pPr>
              <a:spcBef>
                <a:spcPts val="1800"/>
              </a:spcBef>
            </a:pPr>
            <a:r>
              <a:rPr lang="sv-SE" sz="1600" b="1" i="1">
                <a:ea typeface="Calibri" panose="020F0502020204030204" pitchFamily="34" charset="0"/>
                <a:cs typeface="Calibri" panose="020F0502020204030204" pitchFamily="34" charset="0"/>
              </a:rPr>
              <a:t>Nya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primärt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kan </a:t>
            </a:r>
            <a:r>
              <a:rPr lang="sv-SE" sz="1600" i="1" u="sng">
                <a:solidFill>
                  <a:srgbClr val="000000"/>
                </a:solidFill>
                <a:ea typeface="Calibri" panose="020F0502020204030204" pitchFamily="34" charset="0"/>
                <a:cs typeface="Calibri" panose="020F0502020204030204" pitchFamily="34" charset="0"/>
              </a:rPr>
              <a:t>utökas</a:t>
            </a:r>
            <a:r>
              <a:rPr lang="sv-SE" sz="1600">
                <a:solidFill>
                  <a:srgbClr val="000000"/>
                </a:solidFill>
                <a:ea typeface="Calibri" panose="020F0502020204030204" pitchFamily="34" charset="0"/>
                <a:cs typeface="Calibri" panose="020F0502020204030204" pitchFamily="34" charset="0"/>
              </a:rPr>
              <a:t> till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a:t>
            </a:r>
          </a:p>
          <a:p>
            <a:pPr>
              <a:spcBef>
                <a:spcPts val="1800"/>
              </a:spcBef>
            </a:pPr>
            <a:r>
              <a:rPr lang="sv-SE" sz="1600">
                <a:solidFill>
                  <a:prstClr val="black"/>
                </a:solidFill>
                <a:ea typeface="Calibri" panose="020F0502020204030204" pitchFamily="34" charset="0"/>
                <a:cs typeface="Calibri" panose="020F0502020204030204" pitchFamily="34" charset="0"/>
              </a:rPr>
              <a:t>Varning för </a:t>
            </a:r>
            <a:r>
              <a:rPr lang="sv-SE" sz="1600" b="1" i="1">
                <a:solidFill>
                  <a:prstClr val="black"/>
                </a:solidFill>
                <a:ea typeface="Calibri" panose="020F0502020204030204" pitchFamily="34" charset="0"/>
                <a:cs typeface="Calibri" panose="020F0502020204030204" pitchFamily="34" charset="0"/>
              </a:rPr>
              <a:t>Ersättningsteologi</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Hedningarna är inte </a:t>
            </a:r>
            <a:r>
              <a:rPr lang="sv-SE" sz="1600" i="1" u="sng">
                <a:solidFill>
                  <a:prstClr val="black"/>
                </a:solidFill>
                <a:ea typeface="Calibri" panose="020F0502020204030204" pitchFamily="34" charset="0"/>
                <a:cs typeface="Calibri" panose="020F0502020204030204" pitchFamily="34" charset="0"/>
              </a:rPr>
              <a:t>det nya Israel</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i="1" u="sng">
                <a:solidFill>
                  <a:prstClr val="black"/>
                </a:solidFill>
                <a:ea typeface="Calibri" panose="020F0502020204030204" pitchFamily="34" charset="0"/>
                <a:cs typeface="Calibri" panose="020F0502020204030204" pitchFamily="34" charset="0"/>
              </a:rPr>
              <a:t>Kyrkan</a:t>
            </a:r>
            <a:r>
              <a:rPr lang="sv-SE" sz="1600">
                <a:solidFill>
                  <a:prstClr val="black"/>
                </a:solidFill>
                <a:ea typeface="Calibri" panose="020F0502020204030204" pitchFamily="34" charset="0"/>
                <a:cs typeface="Calibri" panose="020F0502020204030204" pitchFamily="34" charset="0"/>
              </a:rPr>
              <a:t> har aldrig ersatt Guds ursprungliga egendomsfolk.</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Gud har aldrig svikit sitt löfte till </a:t>
            </a:r>
            <a:r>
              <a:rPr lang="sv-SE" sz="1600" i="1" u="sng">
                <a:solidFill>
                  <a:prstClr val="black"/>
                </a:solidFill>
                <a:ea typeface="Calibri" panose="020F0502020204030204" pitchFamily="34" charset="0"/>
                <a:cs typeface="Calibri" panose="020F0502020204030204" pitchFamily="34" charset="0"/>
              </a:rPr>
              <a:t>etniska</a:t>
            </a:r>
            <a:r>
              <a:rPr lang="sv-SE" sz="1600">
                <a:solidFill>
                  <a:prstClr val="black"/>
                </a:solidFill>
                <a:ea typeface="Calibri" panose="020F0502020204030204" pitchFamily="34" charset="0"/>
                <a:cs typeface="Calibri" panose="020F0502020204030204" pitchFamily="34" charset="0"/>
              </a:rPr>
              <a:t> Israel.</a:t>
            </a:r>
          </a:p>
          <a:p>
            <a:pPr>
              <a:spcBef>
                <a:spcPts val="1800"/>
              </a:spcBef>
            </a:pPr>
            <a:r>
              <a:rPr lang="sv-SE" sz="1600">
                <a:solidFill>
                  <a:prstClr val="black"/>
                </a:solidFill>
                <a:ea typeface="Calibri" panose="020F0502020204030204" pitchFamily="34" charset="0"/>
                <a:cs typeface="Calibri" panose="020F0502020204030204" pitchFamily="34" charset="0"/>
              </a:rPr>
              <a:t>Gud har aldrig annullerat Moselagen.</a:t>
            </a:r>
            <a:br>
              <a:rPr lang="sv-SE" sz="1600">
                <a:solidFill>
                  <a:prstClr val="black"/>
                </a:solidFill>
                <a:ea typeface="Calibri" panose="020F0502020204030204" pitchFamily="34" charset="0"/>
                <a:cs typeface="Calibri" panose="020F0502020204030204" pitchFamily="34" charset="0"/>
              </a:rPr>
            </a:br>
            <a:r>
              <a:rPr lang="sv-SE" sz="1600">
                <a:solidFill>
                  <a:prstClr val="black"/>
                </a:solidFill>
                <a:ea typeface="Calibri" panose="020F0502020204030204" pitchFamily="34" charset="0"/>
                <a:cs typeface="Calibri" panose="020F0502020204030204" pitchFamily="34" charset="0"/>
              </a:rPr>
              <a:t>Därför står judarna </a:t>
            </a:r>
            <a:r>
              <a:rPr lang="sv-SE" sz="1600" i="1" u="sng">
                <a:solidFill>
                  <a:prstClr val="black"/>
                </a:solidFill>
                <a:ea typeface="Calibri" panose="020F0502020204030204" pitchFamily="34" charset="0"/>
                <a:cs typeface="Calibri" panose="020F0502020204030204" pitchFamily="34" charset="0"/>
              </a:rPr>
              <a:t>som nation</a:t>
            </a:r>
            <a:r>
              <a:rPr lang="sv-SE" sz="1600">
                <a:solidFill>
                  <a:prstClr val="black"/>
                </a:solidFill>
                <a:ea typeface="Calibri" panose="020F0502020204030204" pitchFamily="34" charset="0"/>
                <a:cs typeface="Calibri" panose="020F0502020204030204" pitchFamily="34" charset="0"/>
              </a:rPr>
              <a:t> fortfarande under den.</a:t>
            </a:r>
          </a:p>
          <a:p>
            <a:pPr>
              <a:spcBef>
                <a:spcPts val="1800"/>
              </a:spcBef>
            </a:pPr>
            <a:r>
              <a:rPr lang="sv-SE" sz="1600">
                <a:solidFill>
                  <a:prstClr val="black"/>
                </a:solidFill>
                <a:ea typeface="Calibri" panose="020F0502020204030204" pitchFamily="34" charset="0"/>
                <a:cs typeface="Calibri" panose="020F0502020204030204" pitchFamily="34" charset="0"/>
              </a:rPr>
              <a:t>Därför predikade Jesus lagen för judarna i allmänhet.</a:t>
            </a:r>
          </a:p>
          <a:p>
            <a:pPr>
              <a:spcBef>
                <a:spcPts val="1800"/>
              </a:spcBef>
            </a:pPr>
            <a:r>
              <a:rPr lang="sv-SE" sz="1600">
                <a:solidFill>
                  <a:prstClr val="black"/>
                </a:solidFill>
                <a:ea typeface="Calibri" panose="020F0502020204030204" pitchFamily="34" charset="0"/>
                <a:cs typeface="Calibri" panose="020F0502020204030204" pitchFamily="34" charset="0"/>
              </a:rPr>
              <a:t>Judar som döps till Kristus tar del i det nya förbundet och befrias omedelbart från gamla förbundets jurisdiktion.</a:t>
            </a:r>
          </a:p>
          <a:p>
            <a:pPr>
              <a:spcBef>
                <a:spcPts val="1800"/>
              </a:spcBef>
            </a:pPr>
            <a:r>
              <a:rPr lang="sv-SE" sz="1600">
                <a:solidFill>
                  <a:prstClr val="black"/>
                </a:solidFill>
                <a:ea typeface="Calibri" panose="020F0502020204030204" pitchFamily="34" charset="0"/>
                <a:cs typeface="Calibri" panose="020F0502020204030204" pitchFamily="34" charset="0"/>
              </a:rPr>
              <a:t>Judarna kommer att återuppta offrandet eftersom de fortfarande står under lagen.</a:t>
            </a:r>
          </a:p>
          <a:p>
            <a:pPr>
              <a:spcBef>
                <a:spcPts val="1800"/>
              </a:spcBef>
            </a:pPr>
            <a:r>
              <a:rPr lang="sv-SE" sz="1600">
                <a:solidFill>
                  <a:prstClr val="black"/>
                </a:solidFill>
                <a:ea typeface="Calibri" panose="020F0502020204030204" pitchFamily="34" charset="0"/>
                <a:cs typeface="Calibri" panose="020F0502020204030204" pitchFamily="34" charset="0"/>
              </a:rPr>
              <a:t>Slutlösningen är naturligtvis Kristus även för judarna.</a:t>
            </a:r>
          </a:p>
        </p:txBody>
      </p:sp>
    </p:spTree>
    <p:extLst>
      <p:ext uri="{BB962C8B-B14F-4D97-AF65-F5344CB8AC3E}">
        <p14:creationId xmlns:p14="http://schemas.microsoft.com/office/powerpoint/2010/main" val="2485909441"/>
      </p:ext>
    </p:extLst>
  </p:cSld>
  <p:clrMapOvr>
    <a:masterClrMapping/>
  </p:clrMapOvr>
  <p:transition advTm="147993">
    <p:fade/>
  </p:transition>
  <p:extLst>
    <p:ext uri="{3A86A75C-4F4B-4683-9AE1-C65F6400EC91}">
      <p14:laserTraceLst xmlns:p14="http://schemas.microsoft.com/office/powerpoint/2010/main">
        <p14:tracePtLst>
          <p14:tracePt t="1598" x="4686300" y="2203450"/>
          <p14:tracePt t="1607" x="4686300" y="2197100"/>
          <p14:tracePt t="1618" x="4667250" y="2178050"/>
          <p14:tracePt t="1635" x="4629150" y="2133600"/>
          <p14:tracePt t="1652" x="4584700" y="2095500"/>
          <p14:tracePt t="1654" x="4578350" y="2089150"/>
          <p14:tracePt t="1668" x="4572000" y="2089150"/>
          <p14:tracePt t="1701" x="4572000" y="2082800"/>
          <p14:tracePt t="1718" x="4565650" y="2076450"/>
          <p14:tracePt t="1734" x="4527550" y="2025650"/>
          <p14:tracePt t="1751" x="4451350" y="1949450"/>
          <p14:tracePt t="1768" x="4375150" y="1873250"/>
          <p14:tracePt t="1785" x="4337050" y="1835150"/>
          <p14:tracePt t="1801" x="4324350" y="1809750"/>
          <p14:tracePt t="1818" x="4324350" y="1784350"/>
          <p14:tracePt t="1834" x="4324350" y="1752600"/>
          <p14:tracePt t="1851" x="4318000" y="1701800"/>
          <p14:tracePt t="1868" x="4298950" y="1625600"/>
          <p14:tracePt t="1885" x="4273550" y="1568450"/>
          <p14:tracePt t="1901" x="4203700" y="1492250"/>
          <p14:tracePt t="1903" x="4178300" y="1460500"/>
          <p14:tracePt t="1919" x="4165600" y="1441450"/>
          <p14:tracePt t="1936" x="4165600" y="1416050"/>
          <p14:tracePt t="1951" x="4171950" y="1409700"/>
          <p14:tracePt t="1968" x="4171950" y="1403350"/>
          <p14:tracePt t="1987" x="4152900" y="1403350"/>
          <p14:tracePt t="2001" x="4083050" y="1409700"/>
          <p14:tracePt t="2018" x="3905250" y="1422400"/>
          <p14:tracePt t="2035" x="3676650" y="1454150"/>
          <p14:tracePt t="2052" x="3435350" y="1498600"/>
          <p14:tracePt t="2068" x="3225800" y="1543050"/>
          <p14:tracePt t="2085" x="3111500" y="1562100"/>
          <p14:tracePt t="2102" x="3009900" y="1574800"/>
          <p14:tracePt t="2104" x="2933700" y="1574800"/>
          <p14:tracePt t="2118" x="2844800" y="1574800"/>
          <p14:tracePt t="2135" x="2628900" y="1574800"/>
          <p14:tracePt t="2151" x="2324100" y="1574800"/>
          <p14:tracePt t="2168" x="1911350" y="1574800"/>
          <p14:tracePt t="2186" x="1708150" y="1568450"/>
          <p14:tracePt t="2202" x="1663700" y="1568450"/>
          <p14:tracePt t="2203" x="1631950" y="1568450"/>
          <p14:tracePt t="2218" x="1638300" y="1574800"/>
          <p14:tracePt t="2235" x="1682750" y="1574800"/>
          <p14:tracePt t="2250" x="1708150" y="1574800"/>
          <p14:tracePt t="2285" x="1708150" y="1568450"/>
          <p14:tracePt t="2302" x="1708150" y="1555750"/>
          <p14:tracePt t="2318" x="1701800" y="1549400"/>
          <p14:tracePt t="2336" x="1695450" y="1536700"/>
          <p14:tracePt t="2352" x="1695450" y="1524000"/>
          <p14:tracePt t="2368" x="1695450" y="1479550"/>
          <p14:tracePt t="2386" x="1701800" y="1466850"/>
          <p14:tracePt t="2403" x="1701800" y="1422400"/>
          <p14:tracePt t="2418" x="1701800" y="1403350"/>
          <p14:tracePt t="2436" x="1682750" y="1346200"/>
          <p14:tracePt t="2452" x="1676400" y="1308100"/>
          <p14:tracePt t="2469" x="1676400" y="1263650"/>
          <p14:tracePt t="2485" x="1695450" y="1206500"/>
          <p14:tracePt t="2502" x="1708150" y="1162050"/>
          <p14:tracePt t="2519" x="1714500" y="1117600"/>
          <p14:tracePt t="2536" x="1720850" y="1085850"/>
          <p14:tracePt t="2552" x="1727200" y="1054100"/>
          <p14:tracePt t="2569" x="1733550" y="1035050"/>
          <p14:tracePt t="2585" x="1739900" y="1016000"/>
          <p14:tracePt t="2602" x="1733550" y="1003300"/>
          <p14:tracePt t="2619" x="1714500" y="996950"/>
          <p14:tracePt t="2635" x="1625600" y="971550"/>
          <p14:tracePt t="2652" x="1606550" y="965200"/>
          <p14:tracePt t="2668" x="1600200" y="965200"/>
          <p14:tracePt t="2688" x="1593850" y="952500"/>
          <p14:tracePt t="2702" x="1593850" y="946150"/>
          <p14:tracePt t="2796" x="1587500" y="933450"/>
          <p14:tracePt t="2819" x="1587500" y="927100"/>
          <p14:tracePt t="2836" x="1587500" y="908050"/>
          <p14:tracePt t="2838" x="1587500" y="895350"/>
          <p14:tracePt t="2853" x="1587500" y="882650"/>
          <p14:tracePt t="2869" x="1581150" y="831850"/>
          <p14:tracePt t="2885" x="1581150" y="736600"/>
          <p14:tracePt t="2902" x="1581150" y="622300"/>
          <p14:tracePt t="2919" x="1587500" y="565150"/>
          <p14:tracePt t="2936" x="1593850" y="533400"/>
          <p14:tracePt t="2952" x="1593850" y="520700"/>
          <p14:tracePt t="3040" x="1587500" y="520700"/>
          <p14:tracePt t="3063" x="1581150" y="527050"/>
          <p14:tracePt t="3070" x="1581150" y="533400"/>
          <p14:tracePt t="3086" x="1581150" y="546100"/>
          <p14:tracePt t="3102" x="1581150" y="552450"/>
          <p14:tracePt t="3119" x="1574800" y="552450"/>
          <p14:tracePt t="3136" x="1562100" y="552450"/>
          <p14:tracePt t="3154" x="1549400" y="533400"/>
          <p14:tracePt t="3169" x="1549400" y="527050"/>
          <p14:tracePt t="3186" x="1543050" y="527050"/>
          <p14:tracePt t="3206" x="1549400" y="533400"/>
          <p14:tracePt t="3219" x="1562100" y="546100"/>
          <p14:tracePt t="3235" x="1568450" y="558800"/>
          <p14:tracePt t="3253" x="1574800" y="565150"/>
          <p14:tracePt t="3270" x="1574800" y="577850"/>
          <p14:tracePt t="3286" x="1581150" y="590550"/>
          <p14:tracePt t="3303" x="1562100" y="615950"/>
          <p14:tracePt t="3320" x="1517650" y="635000"/>
          <p14:tracePt t="3336" x="1460500" y="641350"/>
          <p14:tracePt t="3352" x="1428750" y="641350"/>
          <p14:tracePt t="3369" x="1371600" y="647700"/>
          <p14:tracePt t="3386" x="1327150" y="647700"/>
          <p14:tracePt t="3403" x="1320800" y="654050"/>
          <p14:tracePt t="3419" x="1314450" y="654050"/>
          <p14:tracePt t="3436" x="1282700" y="673100"/>
          <p14:tracePt t="3453" x="1193800" y="730250"/>
          <p14:tracePt t="3470" x="1079500" y="793750"/>
          <p14:tracePt t="3486" x="920750" y="844550"/>
          <p14:tracePt t="3503" x="742950" y="882650"/>
          <p14:tracePt t="3520" x="641350" y="895350"/>
          <p14:tracePt t="3536" x="635000" y="901700"/>
          <p14:tracePt t="3552" x="641350" y="901700"/>
          <p14:tracePt t="3569" x="679450" y="895350"/>
          <p14:tracePt t="3586" x="698500" y="889000"/>
          <p14:tracePt t="3603" x="704850" y="889000"/>
          <p14:tracePt t="3636" x="704850" y="895350"/>
          <p14:tracePt t="3653" x="717550" y="908050"/>
          <p14:tracePt t="3669" x="723900" y="908050"/>
          <p14:tracePt t="3686" x="730250" y="908050"/>
          <p14:tracePt t="3703" x="742950" y="908050"/>
          <p14:tracePt t="3720" x="762000" y="908050"/>
          <p14:tracePt t="3737" x="787400" y="908050"/>
          <p14:tracePt t="3753" x="793750" y="908050"/>
          <p14:tracePt t="3769" x="800100" y="908050"/>
          <p14:tracePt t="3809" x="806450" y="908050"/>
          <p14:tracePt t="3837" x="812800" y="908050"/>
          <p14:tracePt t="3857" x="819150" y="908050"/>
          <p14:tracePt t="3870" x="825500" y="908050"/>
          <p14:tracePt t="4005" x="831850" y="914400"/>
          <p14:tracePt t="4020" x="838200" y="914400"/>
          <p14:tracePt t="4053" x="850900" y="914400"/>
          <p14:tracePt t="4070" x="857250" y="914400"/>
          <p14:tracePt t="4086" x="869950" y="914400"/>
          <p14:tracePt t="4104" x="876300" y="914400"/>
          <p14:tracePt t="4120" x="889000" y="914400"/>
          <p14:tracePt t="4136" x="901700" y="914400"/>
          <p14:tracePt t="4153" x="914400" y="914400"/>
          <p14:tracePt t="4170" x="927100" y="920750"/>
          <p14:tracePt t="4187" x="939800" y="927100"/>
          <p14:tracePt t="4188" x="946150" y="927100"/>
          <p14:tracePt t="4357" x="965200" y="920750"/>
          <p14:tracePt t="4362" x="977900" y="914400"/>
          <p14:tracePt t="4372" x="1003300" y="908050"/>
          <p14:tracePt t="4387" x="1098550" y="895350"/>
          <p14:tracePt t="4403" x="1155700" y="876300"/>
          <p14:tracePt t="4420" x="1212850" y="869950"/>
          <p14:tracePt t="4437" x="1263650" y="857250"/>
          <p14:tracePt t="4453" x="1314450" y="850900"/>
          <p14:tracePt t="4469" x="1365250" y="844550"/>
          <p14:tracePt t="4487" x="1403350" y="838200"/>
          <p14:tracePt t="4503" x="1428750" y="838200"/>
          <p14:tracePt t="4520" x="1435100" y="831850"/>
          <p14:tracePt t="4539" x="1441450" y="825500"/>
          <p14:tracePt t="4554" x="1454150" y="819150"/>
          <p14:tracePt t="4570" x="1485900" y="800100"/>
          <p14:tracePt t="4586" x="1524000" y="781050"/>
          <p14:tracePt t="4602" x="1549400" y="768350"/>
          <p14:tracePt t="4620" x="1581150" y="755650"/>
          <p14:tracePt t="4637" x="1587500" y="749300"/>
          <p14:tracePt t="4654" x="1593850" y="749300"/>
          <p14:tracePt t="4670" x="1600200" y="749300"/>
          <p14:tracePt t="4733" x="1606550" y="749300"/>
          <p14:tracePt t="4740" x="1606550" y="755650"/>
          <p14:tracePt t="4754" x="1612900" y="762000"/>
          <p14:tracePt t="4771" x="1625600" y="787400"/>
          <p14:tracePt t="4788" x="1657350" y="825500"/>
          <p14:tracePt t="4804" x="1701800" y="869950"/>
          <p14:tracePt t="4820" x="1758950" y="901700"/>
          <p14:tracePt t="4837" x="1854200" y="946150"/>
          <p14:tracePt t="4854" x="1936750" y="971550"/>
          <p14:tracePt t="4871" x="1968500" y="977900"/>
          <p14:tracePt t="4887" x="1974850" y="977900"/>
          <p14:tracePt t="4907" x="1981200" y="977900"/>
          <p14:tracePt t="4990" x="1987550" y="977900"/>
          <p14:tracePt t="5007" x="1993900" y="977900"/>
          <p14:tracePt t="5022" x="2000250" y="977900"/>
          <p14:tracePt t="5039" x="2000250" y="984250"/>
          <p14:tracePt t="5055" x="2012950" y="984250"/>
          <p14:tracePt t="5070" x="2032000" y="990600"/>
          <p14:tracePt t="5087" x="2044700" y="996950"/>
          <p14:tracePt t="5104" x="2063750" y="996950"/>
          <p14:tracePt t="5121" x="2108200" y="996950"/>
          <p14:tracePt t="5138" x="2127250" y="996950"/>
          <p14:tracePt t="5154" x="2152650" y="996950"/>
          <p14:tracePt t="5171" x="2165350" y="996950"/>
          <p14:tracePt t="5188" x="2184400" y="996950"/>
          <p14:tracePt t="5204" x="2197100" y="996950"/>
          <p14:tracePt t="5352" x="2197100" y="1003300"/>
          <p14:tracePt t="5478" x="2197100" y="996950"/>
          <p14:tracePt t="5598" x="2190750" y="996950"/>
          <p14:tracePt t="5614" x="2184400" y="996950"/>
          <p14:tracePt t="5630" x="2178050" y="996950"/>
          <p14:tracePt t="5646" x="2171700" y="1003300"/>
          <p14:tracePt t="5951" x="2165350" y="1003300"/>
          <p14:tracePt t="5964" x="2165350" y="1009650"/>
          <p14:tracePt t="5975" x="2159000" y="1009650"/>
          <p14:tracePt t="6043" x="2159000" y="1003300"/>
          <p14:tracePt t="6060" x="2165350" y="996950"/>
          <p14:tracePt t="6072" x="2171700" y="990600"/>
          <p14:tracePt t="6088" x="2178050" y="984250"/>
          <p14:tracePt t="6105" x="2184400" y="977900"/>
          <p14:tracePt t="6122" x="2184400" y="971550"/>
          <p14:tracePt t="6138" x="2190750" y="971550"/>
          <p14:tracePt t="6433" x="2190750" y="965200"/>
          <p14:tracePt t="6449" x="2197100" y="965200"/>
          <p14:tracePt t="6464" x="2197100" y="958850"/>
          <p14:tracePt t="6472" x="2203450" y="958850"/>
          <p14:tracePt t="6489" x="2209800" y="952500"/>
          <p14:tracePt t="6506" x="2216150" y="946150"/>
          <p14:tracePt t="6522" x="2222500" y="946150"/>
          <p14:tracePt t="6634" x="2222500" y="952500"/>
          <p14:tracePt t="6658" x="2222500" y="958850"/>
          <p14:tracePt t="6672" x="2209800" y="965200"/>
          <p14:tracePt t="6689" x="2203450" y="971550"/>
          <p14:tracePt t="6705" x="2203450" y="977900"/>
          <p14:tracePt t="6765" x="2203450" y="971550"/>
          <p14:tracePt t="6774" x="2209800" y="965200"/>
          <p14:tracePt t="6805" x="2216150" y="958850"/>
          <p14:tracePt t="6822" x="2222500" y="952500"/>
          <p14:tracePt t="7055" x="2222500" y="958850"/>
          <p14:tracePt t="7400" x="2216150" y="958850"/>
          <p14:tracePt t="7408" x="2209800" y="958850"/>
          <p14:tracePt t="7422" x="2190750" y="958850"/>
          <p14:tracePt t="7440" x="2146300" y="971550"/>
          <p14:tracePt t="7455" x="2095500" y="984250"/>
          <p14:tracePt t="7473" x="2032000" y="1003300"/>
          <p14:tracePt t="7490" x="1905000" y="1016000"/>
          <p14:tracePt t="7507" x="1771650" y="1016000"/>
          <p14:tracePt t="7523" x="1663700" y="1016000"/>
          <p14:tracePt t="7540" x="1619250" y="1016000"/>
          <p14:tracePt t="7556" x="1606550" y="1016000"/>
          <p14:tracePt t="7573" x="1593850" y="1022350"/>
          <p14:tracePt t="7590" x="1511300" y="1041400"/>
          <p14:tracePt t="7592" x="1454150" y="1041400"/>
          <p14:tracePt t="7607" x="1301750" y="1047750"/>
          <p14:tracePt t="7622" x="1244600" y="1047750"/>
          <p14:tracePt t="7640" x="1181100" y="1041400"/>
          <p14:tracePt t="7674" x="1187450" y="1041400"/>
          <p14:tracePt t="7690" x="1206500" y="1047750"/>
          <p14:tracePt t="7706" x="1219200" y="1047750"/>
          <p14:tracePt t="7723" x="1219200" y="1060450"/>
          <p14:tracePt t="7740" x="1206500" y="1079500"/>
          <p14:tracePt t="7756" x="1181100" y="1092200"/>
          <p14:tracePt t="7773" x="1155700" y="1104900"/>
          <p14:tracePt t="7789" x="1143000" y="1104900"/>
          <p14:tracePt t="7806" x="1130300" y="1104900"/>
          <p14:tracePt t="7840" x="1143000" y="1104900"/>
          <p14:tracePt t="7873" x="1136650" y="1111250"/>
          <p14:tracePt t="7889" x="1111250" y="1111250"/>
          <p14:tracePt t="7906" x="1066800" y="1111250"/>
          <p14:tracePt t="7924" x="971550" y="1111250"/>
          <p14:tracePt t="7940" x="933450" y="1104900"/>
          <p14:tracePt t="7957" x="933450" y="1098550"/>
          <p14:tracePt t="7974" x="952500" y="1092200"/>
          <p14:tracePt t="7990" x="984250" y="1085850"/>
          <p14:tracePt t="8006" x="1016000" y="1079500"/>
          <p14:tracePt t="8023" x="1060450" y="1073150"/>
          <p14:tracePt t="8039" x="1092200" y="1073150"/>
          <p14:tracePt t="8055" x="1123950" y="1073150"/>
          <p14:tracePt t="8073" x="1143000" y="1073150"/>
          <p14:tracePt t="8090" x="1168400" y="1073150"/>
          <p14:tracePt t="8106" x="1187450" y="1079500"/>
          <p14:tracePt t="8124" x="1212850" y="1085850"/>
          <p14:tracePt t="8142" x="1238250" y="1092200"/>
          <p14:tracePt t="8156" x="1244600" y="1092200"/>
          <p14:tracePt t="8173" x="1257300" y="1092200"/>
          <p14:tracePt t="8223" x="1263650" y="1092200"/>
          <p14:tracePt t="8240" x="1270000" y="1098550"/>
          <p14:tracePt t="8257" x="1270000" y="1104900"/>
          <p14:tracePt t="8273" x="1270000" y="1111250"/>
          <p14:tracePt t="8307" x="1270000" y="1117600"/>
          <p14:tracePt t="8324" x="1276350" y="1117600"/>
          <p14:tracePt t="8357" x="1282700" y="1117600"/>
          <p14:tracePt t="8376" x="1301750" y="1117600"/>
          <p14:tracePt t="8389" x="1327150" y="1123950"/>
          <p14:tracePt t="8407" x="1339850" y="1123950"/>
          <p14:tracePt t="8423" x="1384300" y="1123950"/>
          <p14:tracePt t="8440" x="1485900" y="1111250"/>
          <p14:tracePt t="8457" x="1536700" y="1098550"/>
          <p14:tracePt t="8473" x="1562100" y="1092200"/>
          <p14:tracePt t="8490" x="1574800" y="1085850"/>
          <p14:tracePt t="8507" x="1581150" y="1085850"/>
          <p14:tracePt t="8523" x="1587500" y="1085850"/>
          <p14:tracePt t="8592" x="1593850" y="1079500"/>
          <p14:tracePt t="8599" x="1593850" y="1073150"/>
          <p14:tracePt t="8609" x="1593850" y="1066800"/>
          <p14:tracePt t="8624" x="1593850" y="1060450"/>
          <p14:tracePt t="8641" x="1593850" y="1035050"/>
          <p14:tracePt t="8657" x="1593850" y="1022350"/>
          <p14:tracePt t="8691" x="1593850" y="1016000"/>
          <p14:tracePt t="8724" x="1587500" y="1016000"/>
          <p14:tracePt t="8741" x="1568450" y="1016000"/>
          <p14:tracePt t="8757" x="1543050" y="1016000"/>
          <p14:tracePt t="8760" x="1530350" y="1016000"/>
          <p14:tracePt t="8774" x="1517650" y="1009650"/>
          <p14:tracePt t="8790" x="1466850" y="996950"/>
          <p14:tracePt t="8808" x="1416050" y="977900"/>
          <p14:tracePt t="8824" x="1403350" y="971550"/>
          <p14:tracePt t="8841" x="1390650" y="965200"/>
          <p14:tracePt t="8874" x="1371600" y="965200"/>
          <p14:tracePt t="8890" x="1327150" y="965200"/>
          <p14:tracePt t="8907" x="1263650" y="971550"/>
          <p14:tracePt t="8924" x="1193800" y="971550"/>
          <p14:tracePt t="8941" x="1104900" y="971550"/>
          <p14:tracePt t="8957" x="1073150" y="958850"/>
          <p14:tracePt t="8974" x="1060450" y="958850"/>
          <p14:tracePt t="9017" x="1060450" y="965200"/>
          <p14:tracePt t="9027" x="1054100" y="977900"/>
          <p14:tracePt t="9041" x="1047750" y="984250"/>
          <p14:tracePt t="9060" x="1047750" y="1016000"/>
          <p14:tracePt t="9074" x="1054100" y="1041400"/>
          <p14:tracePt t="9090" x="1073150" y="1060450"/>
          <p14:tracePt t="9107" x="1098550" y="1079500"/>
          <p14:tracePt t="9124" x="1130300" y="1092200"/>
          <p14:tracePt t="9141" x="1174750" y="1098550"/>
          <p14:tracePt t="9157" x="1212850" y="1098550"/>
          <p14:tracePt t="9174" x="1250950" y="1104900"/>
          <p14:tracePt t="9191" x="1282700" y="1117600"/>
          <p14:tracePt t="9207" x="1308100" y="1130300"/>
          <p14:tracePt t="9224" x="1333500" y="1136650"/>
          <p14:tracePt t="9241" x="1339850" y="1136650"/>
          <p14:tracePt t="9257" x="1352550" y="1136650"/>
          <p14:tracePt t="9275" x="1397000" y="1136650"/>
          <p14:tracePt t="9291" x="1409700" y="1130300"/>
          <p14:tracePt t="9308" x="1447800" y="1111250"/>
          <p14:tracePt t="9357" x="1441450" y="1111250"/>
          <p14:tracePt t="9374" x="1435100" y="1111250"/>
          <p14:tracePt t="9391" x="1435100" y="1117600"/>
          <p14:tracePt t="9454" x="1447800" y="1111250"/>
          <p14:tracePt t="9474" x="1460500" y="1104900"/>
          <p14:tracePt t="9491" x="1466850" y="1098550"/>
          <p14:tracePt t="9507" x="1473200" y="1098550"/>
          <p14:tracePt t="9566" x="1473200" y="1104900"/>
          <p14:tracePt t="9582" x="1466850" y="1111250"/>
          <p14:tracePt t="9607" x="1466850" y="1117600"/>
          <p14:tracePt t="9624" x="1460500" y="1117600"/>
          <p14:tracePt t="9676" x="1466850" y="1117600"/>
          <p14:tracePt t="9708" x="1473200" y="1117600"/>
          <p14:tracePt t="9965" x="1473200" y="1111250"/>
          <p14:tracePt t="9973" x="1479550" y="1111250"/>
          <p14:tracePt t="9991" x="1479550" y="1104900"/>
          <p14:tracePt t="10008" x="1485900" y="1104900"/>
          <p14:tracePt t="10042" x="1485900" y="1098550"/>
          <p14:tracePt t="10075" x="1492250" y="1098550"/>
          <p14:tracePt t="10091" x="1498600" y="1092200"/>
          <p14:tracePt t="10108" x="1504950" y="1092200"/>
          <p14:tracePt t="10141" x="1511300" y="1092200"/>
          <p14:tracePt t="10166" x="1517650" y="1092200"/>
          <p14:tracePt t="10272" x="1517650" y="1085850"/>
          <p14:tracePt t="10279" x="1524000" y="1085850"/>
          <p14:tracePt t="10308" x="1530350" y="1079500"/>
          <p14:tracePt t="10442" x="1536700" y="1079500"/>
          <p14:tracePt t="10460" x="1543050" y="1079500"/>
          <p14:tracePt t="10475" x="1562100" y="1079500"/>
          <p14:tracePt t="10492" x="1574800" y="1073150"/>
          <p14:tracePt t="10509" x="1587500" y="1066800"/>
          <p14:tracePt t="10525" x="1587500" y="1060450"/>
          <p14:tracePt t="10541" x="1593850" y="1047750"/>
          <p14:tracePt t="10616" x="1587500" y="1047750"/>
          <p14:tracePt t="10638" x="1581150" y="1047750"/>
          <p14:tracePt t="10675" x="1574800" y="1047750"/>
          <p14:tracePt t="10699" x="1568450" y="1047750"/>
          <p14:tracePt t="10716" x="1562100" y="1047750"/>
          <p14:tracePt t="10742" x="1555750" y="1047750"/>
          <p14:tracePt t="10775" x="1549400" y="1054100"/>
          <p14:tracePt t="10844" x="1549400" y="1060450"/>
          <p14:tracePt t="10875" x="1543050" y="1060450"/>
          <p14:tracePt t="10892" x="1536700" y="1066800"/>
          <p14:tracePt t="10910" x="1530350" y="1073150"/>
          <p14:tracePt t="10926" x="1530350" y="1079500"/>
          <p14:tracePt t="10959" x="1524000" y="1079500"/>
          <p14:tracePt t="11057" x="1524000" y="1085850"/>
          <p14:tracePt t="11089" x="1530350" y="1085850"/>
          <p14:tracePt t="11104" x="1536700" y="1085850"/>
          <p14:tracePt t="11120" x="1543050" y="1085850"/>
          <p14:tracePt t="11142" x="1549400" y="1085850"/>
          <p14:tracePt t="11178" x="1568450" y="1092200"/>
          <p14:tracePt t="11209" x="1581150" y="1098550"/>
          <p14:tracePt t="11261" x="1581150" y="1104900"/>
          <p14:tracePt t="11285" x="1581150" y="1111250"/>
          <p14:tracePt t="11302" x="1581150" y="1117600"/>
          <p14:tracePt t="11311" x="1581150" y="1123950"/>
          <p14:tracePt t="11333" x="1587500" y="1123950"/>
          <p14:tracePt t="11365" x="1593850" y="1123950"/>
          <p14:tracePt t="11400" x="1600200" y="1123950"/>
          <p14:tracePt t="11409" x="1600200" y="1117600"/>
          <p14:tracePt t="11512" x="1593850" y="1117600"/>
          <p14:tracePt t="11543" x="1587500" y="1117600"/>
          <p14:tracePt t="11576" x="1574800" y="1117600"/>
          <p14:tracePt t="11593" x="1568450" y="1117600"/>
          <p14:tracePt t="11626" x="1562100" y="1117600"/>
          <p14:tracePt t="11643" x="1555750" y="1117600"/>
          <p14:tracePt t="11658" x="1543050" y="1117600"/>
          <p14:tracePt t="11676" x="1524000" y="1123950"/>
          <p14:tracePt t="11693" x="1511300" y="1130300"/>
          <p14:tracePt t="11709" x="1485900" y="1136650"/>
          <p14:tracePt t="11726" x="1473200" y="1143000"/>
          <p14:tracePt t="11743" x="1466850" y="1168400"/>
          <p14:tracePt t="11760" x="1466850" y="1193800"/>
          <p14:tracePt t="11777" x="1485900" y="1238250"/>
          <p14:tracePt t="12164" x="1479550" y="1238250"/>
          <p14:tracePt t="12171" x="1473200" y="1238250"/>
          <p14:tracePt t="12210" x="1479550" y="1244600"/>
          <p14:tracePt t="12227" x="1504950" y="1244600"/>
          <p14:tracePt t="12244" x="1543050" y="1244600"/>
          <p14:tracePt t="12260" x="1568450" y="1244600"/>
          <p14:tracePt t="12276" x="1574800" y="1238250"/>
          <p14:tracePt t="12294" x="1581150" y="1225550"/>
          <p14:tracePt t="12310" x="1606550" y="1225550"/>
          <p14:tracePt t="12326" x="1676400" y="1219200"/>
          <p14:tracePt t="12344" x="1765300" y="1212850"/>
          <p14:tracePt t="12360" x="1943100" y="1206500"/>
          <p14:tracePt t="12377" x="2133600" y="1200150"/>
          <p14:tracePt t="12394" x="2393950" y="1193800"/>
          <p14:tracePt t="12410" x="2730500" y="1193800"/>
          <p14:tracePt t="12427" x="2984500" y="1193800"/>
          <p14:tracePt t="12444" x="3321050" y="1193800"/>
          <p14:tracePt t="12445" x="3454400" y="1193800"/>
          <p14:tracePt t="12460" x="3575050" y="1193800"/>
          <p14:tracePt t="12477" x="3860800" y="1187450"/>
          <p14:tracePt t="12494" x="4229100" y="1187450"/>
          <p14:tracePt t="12510" x="4521200" y="1174750"/>
          <p14:tracePt t="12528" x="4787900" y="1162050"/>
          <p14:tracePt t="12544" x="5080000" y="1149350"/>
          <p14:tracePt t="12560" x="5334000" y="1136650"/>
          <p14:tracePt t="12577" x="5607050" y="1085850"/>
          <p14:tracePt t="12594" x="5829300" y="1028700"/>
          <p14:tracePt t="12610" x="6057900" y="965200"/>
          <p14:tracePt t="12627" x="6229350" y="920750"/>
          <p14:tracePt t="12643" x="6381750" y="876300"/>
          <p14:tracePt t="12660" x="6483350" y="857250"/>
          <p14:tracePt t="12677" x="6553200" y="844550"/>
          <p14:tracePt t="12694" x="6591300" y="838200"/>
          <p14:tracePt t="12710" x="6610350" y="838200"/>
          <p14:tracePt t="12727" x="6648450" y="838200"/>
          <p14:tracePt t="12744" x="6661150" y="838200"/>
          <p14:tracePt t="12760" x="6673850" y="825500"/>
          <p14:tracePt t="12777" x="6680200" y="819150"/>
          <p14:tracePt t="12794" x="6692900" y="812800"/>
          <p14:tracePt t="12810" x="6692900" y="806450"/>
          <p14:tracePt t="12827" x="6692900" y="793750"/>
          <p14:tracePt t="12844" x="6692900" y="762000"/>
          <p14:tracePt t="12860" x="6667500" y="711200"/>
          <p14:tracePt t="12877" x="6635750" y="673100"/>
          <p14:tracePt t="12894" x="6591300" y="641350"/>
          <p14:tracePt t="12911" x="6565900" y="615950"/>
          <p14:tracePt t="12928" x="6527800" y="584200"/>
          <p14:tracePt t="12944" x="6464300" y="546100"/>
          <p14:tracePt t="12961" x="6356350" y="495300"/>
          <p14:tracePt t="12978" x="6134100" y="438150"/>
          <p14:tracePt t="12996" x="6007100" y="425450"/>
          <p14:tracePt t="13010" x="5873750" y="419100"/>
          <p14:tracePt t="13027" x="5816600" y="425450"/>
          <p14:tracePt t="13044" x="5803900" y="438150"/>
          <p14:tracePt t="13061" x="5797550" y="450850"/>
          <p14:tracePt t="13077" x="5784850" y="476250"/>
          <p14:tracePt t="13094" x="5721350" y="527050"/>
          <p14:tracePt t="13111" x="5638800" y="571500"/>
          <p14:tracePt t="13128" x="5562600" y="615950"/>
          <p14:tracePt t="13144" x="5511800" y="647700"/>
          <p14:tracePt t="13161" x="5499100" y="685800"/>
          <p14:tracePt t="13178" x="5499100" y="717550"/>
          <p14:tracePt t="13179" x="5505450" y="736600"/>
          <p14:tracePt t="13194" x="5568950" y="812800"/>
          <p14:tracePt t="13211" x="5594350" y="838200"/>
          <p14:tracePt t="13227" x="5651500" y="895350"/>
          <p14:tracePt t="13244" x="5721350" y="952500"/>
          <p14:tracePt t="13261" x="5753100" y="971550"/>
          <p14:tracePt t="13277" x="5784850" y="990600"/>
          <p14:tracePt t="13297" x="5803900" y="996950"/>
          <p14:tracePt t="13311" x="5854700" y="1003300"/>
          <p14:tracePt t="13328" x="5943600" y="1003300"/>
          <p14:tracePt t="13344" x="6000750" y="996950"/>
          <p14:tracePt t="13361" x="6070600" y="971550"/>
          <p14:tracePt t="13378" x="6115050" y="952500"/>
          <p14:tracePt t="13394" x="6134100" y="933450"/>
          <p14:tracePt t="13411" x="6146800" y="914400"/>
          <p14:tracePt t="13427" x="6153150" y="889000"/>
          <p14:tracePt t="13444" x="6153150" y="863600"/>
          <p14:tracePt t="13461" x="6153150" y="844550"/>
          <p14:tracePt t="13478" x="6146800" y="806450"/>
          <p14:tracePt t="13494" x="6140450" y="793750"/>
          <p14:tracePt t="13511" x="6134100" y="781050"/>
          <p14:tracePt t="13528" x="6121400" y="768350"/>
          <p14:tracePt t="13544" x="6108700" y="762000"/>
          <p14:tracePt t="13561" x="6096000" y="755650"/>
          <p14:tracePt t="13578" x="6083300" y="742950"/>
          <p14:tracePt t="13594" x="6070600" y="742950"/>
          <p14:tracePt t="13671" x="6064250" y="742950"/>
          <p14:tracePt t="13678" x="6057900" y="742950"/>
          <p14:tracePt t="13695" x="6045200" y="742950"/>
          <p14:tracePt t="13711" x="6019800" y="749300"/>
          <p14:tracePt t="13952" x="6026150" y="742950"/>
          <p14:tracePt t="13958" x="6045200" y="730250"/>
          <p14:tracePt t="13967" x="6089650" y="711200"/>
          <p14:tracePt t="13978" x="6140450" y="698500"/>
          <p14:tracePt t="13994" x="6261100" y="679450"/>
          <p14:tracePt t="14012" x="6400800" y="673100"/>
          <p14:tracePt t="14014" x="6464300" y="673100"/>
          <p14:tracePt t="14029" x="6572250" y="679450"/>
          <p14:tracePt t="14045" x="6711950" y="698500"/>
          <p14:tracePt t="14061" x="6775450" y="717550"/>
          <p14:tracePt t="14078" x="7061200" y="774700"/>
          <p14:tracePt t="14095" x="7264400" y="812800"/>
          <p14:tracePt t="14112" x="7473950" y="850900"/>
          <p14:tracePt t="14128" x="7620000" y="869950"/>
          <p14:tracePt t="14145" x="7740650" y="882650"/>
          <p14:tracePt t="14161" x="7905750" y="889000"/>
          <p14:tracePt t="14178" x="8089900" y="908050"/>
          <p14:tracePt t="14195" x="8331200" y="933450"/>
          <p14:tracePt t="14211" x="8534400" y="958850"/>
          <p14:tracePt t="14228" x="8737600" y="1009650"/>
          <p14:tracePt t="14245" x="8870950" y="1047750"/>
          <p14:tracePt t="14263" x="9017000" y="1085850"/>
          <p14:tracePt t="14278" x="9074150" y="1092200"/>
          <p14:tracePt t="14295" x="9137650" y="1104900"/>
          <p14:tracePt t="14312" x="9207500" y="1117600"/>
          <p14:tracePt t="14328" x="9264650" y="1130300"/>
          <p14:tracePt t="14345" x="9302750" y="1143000"/>
          <p14:tracePt t="14361" x="9328150" y="1155700"/>
          <p14:tracePt t="14378" x="9340850" y="1174750"/>
          <p14:tracePt t="14395" x="9359900" y="1193800"/>
          <p14:tracePt t="14411" x="9372600" y="1231900"/>
          <p14:tracePt t="14428" x="9378950" y="1257300"/>
          <p14:tracePt t="14445" x="9378950" y="1295400"/>
          <p14:tracePt t="14462" x="9378950" y="1320800"/>
          <p14:tracePt t="14479" x="9378950" y="1352550"/>
          <p14:tracePt t="14495" x="9378950" y="1384300"/>
          <p14:tracePt t="14512" x="9385300" y="1390650"/>
          <p14:tracePt t="14546" x="9429750" y="1377950"/>
          <p14:tracePt t="14562" x="9474200" y="1352550"/>
          <p14:tracePt t="14579" x="9499600" y="1327150"/>
          <p14:tracePt t="14595" x="9512300" y="1301750"/>
          <p14:tracePt t="14612" x="9512300" y="1282700"/>
          <p14:tracePt t="14632" x="9512300" y="1263650"/>
          <p14:tracePt t="14645" x="9499600" y="1257300"/>
          <p14:tracePt t="14662" x="9480550" y="1250950"/>
          <p14:tracePt t="14679" x="9436100" y="1244600"/>
          <p14:tracePt t="14698" x="9378950" y="1238250"/>
          <p14:tracePt t="14713" x="9328150" y="1231900"/>
          <p14:tracePt t="14730" x="9239250" y="1225550"/>
          <p14:tracePt t="14746" x="9188450" y="1219200"/>
          <p14:tracePt t="14762" x="9118600" y="1212850"/>
          <p14:tracePt t="14779" x="9086850" y="1212850"/>
          <p14:tracePt t="14796" x="9061450" y="1212850"/>
          <p14:tracePt t="14812" x="9042400" y="1244600"/>
          <p14:tracePt t="14829" x="9036050" y="1289050"/>
          <p14:tracePt t="14845" x="9036050" y="1377950"/>
          <p14:tracePt t="14852" x="9036050" y="1409700"/>
          <p14:tracePt t="14869" x="9036050" y="1492250"/>
          <p14:tracePt t="14879" x="9036050" y="1511300"/>
          <p14:tracePt t="14895" x="9061450" y="1530350"/>
          <p14:tracePt t="14913" x="9182100" y="1549400"/>
          <p14:tracePt t="14929" x="9347200" y="1524000"/>
          <p14:tracePt t="14946" x="9493250" y="1504950"/>
          <p14:tracePt t="14963" x="9575800" y="1504950"/>
          <p14:tracePt t="14979" x="9601200" y="1504950"/>
          <p14:tracePt t="15012" x="9582150" y="1492250"/>
          <p14:tracePt t="15029" x="9556750" y="1479550"/>
          <p14:tracePt t="15046" x="9531350" y="1460500"/>
          <p14:tracePt t="15062" x="9518650" y="1441450"/>
          <p14:tracePt t="15079" x="9499600" y="1409700"/>
          <p14:tracePt t="15096" x="9480550" y="1390650"/>
          <p14:tracePt t="15112" x="9467850" y="1390650"/>
          <p14:tracePt t="15129" x="9455150" y="1390650"/>
          <p14:tracePt t="15146" x="9436100" y="1409700"/>
          <p14:tracePt t="15162" x="9423400" y="1416050"/>
          <p14:tracePt t="15179" x="9410700" y="1422400"/>
          <p14:tracePt t="15285" x="9404350" y="1428750"/>
          <p14:tracePt t="15298" x="9398000" y="1435100"/>
          <p14:tracePt t="15326" x="9391650" y="1441450"/>
          <p14:tracePt t="15333" x="9385300" y="1441450"/>
          <p14:tracePt t="15346" x="9378950" y="1441450"/>
          <p14:tracePt t="15363" x="9372600" y="1447800"/>
          <p14:tracePt t="15379" x="9359900" y="1447800"/>
          <p14:tracePt t="15396" x="9353550" y="1447800"/>
          <p14:tracePt t="15412" x="9347200" y="1447800"/>
          <p14:tracePt t="15429" x="9334500" y="1447800"/>
          <p14:tracePt t="15446" x="9302750" y="1447800"/>
          <p14:tracePt t="15463" x="9271000" y="1447800"/>
          <p14:tracePt t="15479" x="9201150" y="1447800"/>
          <p14:tracePt t="15496" x="9156700" y="1447800"/>
          <p14:tracePt t="15513" x="9086850" y="1447800"/>
          <p14:tracePt t="15529" x="9036050" y="1447800"/>
          <p14:tracePt t="15546" x="8966200" y="1447800"/>
          <p14:tracePt t="15563" x="8921750" y="1447800"/>
          <p14:tracePt t="15582" x="8782050" y="1428750"/>
          <p14:tracePt t="15598" x="8553450" y="1416050"/>
          <p14:tracePt t="15613" x="8280400" y="1390650"/>
          <p14:tracePt t="15629" x="8020050" y="1358900"/>
          <p14:tracePt t="15646" x="7785100" y="1339850"/>
          <p14:tracePt t="15663" x="7607300" y="1333500"/>
          <p14:tracePt t="15679" x="7499350" y="1327150"/>
          <p14:tracePt t="15696" x="7429500" y="1327150"/>
          <p14:tracePt t="15713" x="7327900" y="1327150"/>
          <p14:tracePt t="15730" x="7080250" y="1327150"/>
          <p14:tracePt t="15746" x="6794500" y="1327150"/>
          <p14:tracePt t="15763" x="6432550" y="1301750"/>
          <p14:tracePt t="15780" x="6210300" y="1276350"/>
          <p14:tracePt t="15782" x="6165850" y="1270000"/>
          <p14:tracePt t="15798" x="6153150" y="1270000"/>
          <p14:tracePt t="15830" x="6223000" y="1270000"/>
          <p14:tracePt t="15846" x="6375400" y="1289050"/>
          <p14:tracePt t="15863" x="6534150" y="1308100"/>
          <p14:tracePt t="15879" x="6692900" y="1333500"/>
          <p14:tracePt t="15896" x="6769100" y="1346200"/>
          <p14:tracePt t="15912" x="6788150" y="1346200"/>
          <p14:tracePt t="15930" x="6788150" y="1333500"/>
          <p14:tracePt t="15946" x="6788150" y="1314450"/>
          <p14:tracePt t="15963" x="6788150" y="1301750"/>
          <p14:tracePt t="15980" x="6788150" y="1289050"/>
          <p14:tracePt t="15996" x="6788150" y="1282700"/>
          <p14:tracePt t="16013" x="6819900" y="1276350"/>
          <p14:tracePt t="16016" x="6838950" y="1270000"/>
          <p14:tracePt t="16030" x="6864350" y="1270000"/>
          <p14:tracePt t="16032" x="6883400" y="1270000"/>
          <p14:tracePt t="16046" x="6896100" y="1270000"/>
          <p14:tracePt t="16166" x="6902450" y="1270000"/>
          <p14:tracePt t="16191" x="6908800" y="1263650"/>
          <p14:tracePt t="16215" x="6908800" y="1257300"/>
          <p14:tracePt t="16252" x="6908800" y="1250950"/>
          <p14:tracePt t="16290" x="6908800" y="1244600"/>
          <p14:tracePt t="16300" x="6915150" y="1244600"/>
          <p14:tracePt t="16317" x="6921500" y="1244600"/>
          <p14:tracePt t="16330" x="6934200" y="1238250"/>
          <p14:tracePt t="16347" x="6940550" y="1238250"/>
          <p14:tracePt t="16363" x="6946900" y="1238250"/>
          <p14:tracePt t="16380" x="6953250" y="1238250"/>
          <p14:tracePt t="16414" x="6959600" y="1238250"/>
          <p14:tracePt t="16430" x="6985000" y="1238250"/>
          <p14:tracePt t="16447" x="7004050" y="1238250"/>
          <p14:tracePt t="16463" x="7010400" y="1238250"/>
          <p14:tracePt t="16480" x="7016750" y="1238250"/>
          <p14:tracePt t="16589" x="7023100" y="1244600"/>
          <p14:tracePt t="16604" x="7029450" y="1250950"/>
          <p14:tracePt t="16614" x="7042150" y="1257300"/>
          <p14:tracePt t="16631" x="7073900" y="1270000"/>
          <p14:tracePt t="16648" x="7143750" y="1276350"/>
          <p14:tracePt t="16663" x="7226300" y="1282700"/>
          <p14:tracePt t="16680" x="7296150" y="1282700"/>
          <p14:tracePt t="16697" x="7385050" y="1282700"/>
          <p14:tracePt t="16714" x="7448550" y="1289050"/>
          <p14:tracePt t="16731" x="7499350" y="1295400"/>
          <p14:tracePt t="16747" x="7531100" y="1295400"/>
          <p14:tracePt t="16780" x="7531100" y="1301750"/>
          <p14:tracePt t="16837" x="7537450" y="1301750"/>
          <p14:tracePt t="16845" x="7543800" y="1301750"/>
          <p14:tracePt t="16864" x="7562850" y="1295400"/>
          <p14:tracePt t="16880" x="7575550" y="1295400"/>
          <p14:tracePt t="16897" x="7588250" y="1295400"/>
          <p14:tracePt t="16953" x="7594600" y="1295400"/>
          <p14:tracePt t="16964" x="7600950" y="1289050"/>
          <p14:tracePt t="16980" x="7645400" y="1282700"/>
          <p14:tracePt t="16998" x="7715250" y="1263650"/>
          <p14:tracePt t="17014" x="7759700" y="1250950"/>
          <p14:tracePt t="17030" x="7772400" y="1244600"/>
          <p14:tracePt t="17047" x="7810500" y="1231900"/>
          <p14:tracePt t="17064" x="7835900" y="1219200"/>
          <p14:tracePt t="17081" x="7848600" y="1212850"/>
          <p14:tracePt t="17097" x="7861300" y="1206500"/>
          <p14:tracePt t="17114" x="7867650" y="1206500"/>
          <p14:tracePt t="17130" x="7874000" y="1206500"/>
          <p14:tracePt t="17234" x="7880350" y="1200150"/>
          <p14:tracePt t="17240" x="7886700" y="1200150"/>
          <p14:tracePt t="17264" x="7918450" y="1181100"/>
          <p14:tracePt t="17281" x="7931150" y="1181100"/>
          <p14:tracePt t="17298" x="7931150" y="1174750"/>
          <p14:tracePt t="17389" x="7943850" y="1174750"/>
          <p14:tracePt t="17397" x="7956550" y="1174750"/>
          <p14:tracePt t="17417" x="8001000" y="1168400"/>
          <p14:tracePt t="17431" x="8007350" y="1168400"/>
          <p14:tracePt t="17449" x="8026400" y="1162050"/>
          <p14:tracePt t="17549" x="8032750" y="1162050"/>
          <p14:tracePt t="17555" x="8045450" y="1162050"/>
          <p14:tracePt t="17566" x="8064500" y="1162050"/>
          <p14:tracePt t="17581" x="8121650" y="1162050"/>
          <p14:tracePt t="17597" x="8185150" y="1155700"/>
          <p14:tracePt t="17614" x="8318500" y="1155700"/>
          <p14:tracePt t="17631" x="8407400" y="1155700"/>
          <p14:tracePt t="17648" x="8477250" y="1155700"/>
          <p14:tracePt t="17664" x="8502650" y="1155700"/>
          <p14:tracePt t="17681" x="8521700" y="1149350"/>
          <p14:tracePt t="17683" x="8534400" y="1149350"/>
          <p14:tracePt t="17698" x="8540750" y="1149350"/>
          <p14:tracePt t="17714" x="8547100" y="1149350"/>
          <p14:tracePt t="17789" x="8553450" y="1149350"/>
          <p14:tracePt t="17804" x="8553450" y="1155700"/>
          <p14:tracePt t="17862" x="8547100" y="1155700"/>
          <p14:tracePt t="17878" x="8547100" y="1162050"/>
          <p14:tracePt t="17894" x="8540750" y="1162050"/>
          <p14:tracePt t="17921" x="8534400" y="1162050"/>
          <p14:tracePt t="17938" x="8534400" y="1168400"/>
          <p14:tracePt t="18096" x="8547100" y="1168400"/>
          <p14:tracePt t="18102" x="8559800" y="1162050"/>
          <p14:tracePt t="18115" x="8591550" y="1162050"/>
          <p14:tracePt t="18132" x="8661400" y="1162050"/>
          <p14:tracePt t="18149" x="8801100" y="1168400"/>
          <p14:tracePt t="18165" x="8851900" y="1168400"/>
          <p14:tracePt t="18180" x="8928100" y="1181100"/>
          <p14:tracePt t="18181" x="8947150" y="1181100"/>
          <p14:tracePt t="18198" x="8953500" y="1181100"/>
          <p14:tracePt t="18295" x="8959850" y="1181100"/>
          <p14:tracePt t="18342" x="8966200" y="1181100"/>
          <p14:tracePt t="18366" x="8972550" y="1181100"/>
          <p14:tracePt t="18372" x="8991600" y="1181100"/>
          <p14:tracePt t="18382" x="9023350" y="1181100"/>
          <p14:tracePt t="18398" x="9163050" y="1174750"/>
          <p14:tracePt t="18415" x="9321800" y="1168400"/>
          <p14:tracePt t="18432" x="9467850" y="1155700"/>
          <p14:tracePt t="18449" x="9537700" y="1143000"/>
          <p14:tracePt t="18465" x="9563100" y="1143000"/>
          <p14:tracePt t="18503" x="9556750" y="1143000"/>
          <p14:tracePt t="18515" x="9556750" y="1149350"/>
          <p14:tracePt t="18532" x="9531350" y="1155700"/>
          <p14:tracePt t="18549" x="9480550" y="1162050"/>
          <p14:tracePt t="18566" x="9448800" y="1168400"/>
          <p14:tracePt t="18582" x="9429750" y="1168400"/>
          <p14:tracePt t="18656" x="9436100" y="1168400"/>
          <p14:tracePt t="18768" x="9448800" y="1168400"/>
          <p14:tracePt t="18776" x="9461500" y="1168400"/>
          <p14:tracePt t="18786" x="9486900" y="1168400"/>
          <p14:tracePt t="18800" x="9563100" y="1162050"/>
          <p14:tracePt t="18816" x="9658350" y="1168400"/>
          <p14:tracePt t="18833" x="9747250" y="1174750"/>
          <p14:tracePt t="18849" x="9791700" y="1174750"/>
          <p14:tracePt t="18866" x="9823450" y="1181100"/>
          <p14:tracePt t="18883" x="9855200" y="1181100"/>
          <p14:tracePt t="18899" x="9874250" y="1181100"/>
          <p14:tracePt t="18974" x="9874250" y="1187450"/>
          <p14:tracePt t="19052" x="9867900" y="1187450"/>
          <p14:tracePt t="19118" x="9867900" y="1193800"/>
          <p14:tracePt t="19142" x="9874250" y="1193800"/>
          <p14:tracePt t="19152" x="9880600" y="1193800"/>
          <p14:tracePt t="19166" x="9912350" y="1193800"/>
          <p14:tracePt t="19183" x="9969500" y="1193800"/>
          <p14:tracePt t="19200" x="10013950" y="1193800"/>
          <p14:tracePt t="19216" x="10045700" y="1193800"/>
          <p14:tracePt t="19232" x="10109200" y="1181100"/>
          <p14:tracePt t="19250" x="10185400" y="1174750"/>
          <p14:tracePt t="19266" x="10217150" y="1168400"/>
          <p14:tracePt t="19282" x="10242550" y="1168400"/>
          <p14:tracePt t="19299" x="10248900" y="1168400"/>
          <p14:tracePt t="19336" x="10242550" y="1174750"/>
          <p14:tracePt t="19352" x="10236200" y="1174750"/>
          <p14:tracePt t="19367" x="10229850" y="1181100"/>
          <p14:tracePt t="19383" x="10210800" y="1187450"/>
          <p14:tracePt t="19399" x="10204450" y="1193800"/>
          <p14:tracePt t="19542" x="10204450" y="1200150"/>
          <p14:tracePt t="19570" x="10198100" y="1206500"/>
          <p14:tracePt t="19599" x="10185400" y="1206500"/>
          <p14:tracePt t="19616" x="10179050" y="1212850"/>
          <p14:tracePt t="19633" x="10166350" y="1212850"/>
          <p14:tracePt t="19650" x="10147300" y="1212850"/>
          <p14:tracePt t="19666" x="10102850" y="1212850"/>
          <p14:tracePt t="19683" x="10064750" y="1212850"/>
          <p14:tracePt t="19699" x="10045700" y="1212850"/>
          <p14:tracePt t="19716" x="10013950" y="1219200"/>
          <p14:tracePt t="19733" x="9982200" y="1225550"/>
          <p14:tracePt t="19750" x="9944100" y="1238250"/>
          <p14:tracePt t="19766" x="9893300" y="1244600"/>
          <p14:tracePt t="19781" x="9842500" y="1244600"/>
          <p14:tracePt t="19799" x="9779000" y="1244600"/>
          <p14:tracePt t="19800" x="9740900" y="1250950"/>
          <p14:tracePt t="19817" x="9664700" y="1257300"/>
          <p14:tracePt t="19833" x="9582150" y="1263650"/>
          <p14:tracePt t="19850" x="9537700" y="1263650"/>
          <p14:tracePt t="19867" x="9442450" y="1270000"/>
          <p14:tracePt t="19883" x="9220200" y="1276350"/>
          <p14:tracePt t="19900" x="9093200" y="1282700"/>
          <p14:tracePt t="19916" x="8978900" y="1282700"/>
          <p14:tracePt t="19932" x="8877300" y="1289050"/>
          <p14:tracePt t="19950" x="8763000" y="1295400"/>
          <p14:tracePt t="19966" x="8705850" y="1301750"/>
          <p14:tracePt t="19983" x="8648700" y="1308100"/>
          <p14:tracePt t="20000" x="8566150" y="1314450"/>
          <p14:tracePt t="20016" x="8375650" y="1327150"/>
          <p14:tracePt t="20033" x="8197850" y="1333500"/>
          <p14:tracePt t="20050" x="8032750" y="1339850"/>
          <p14:tracePt t="20066" x="7861300" y="1346200"/>
          <p14:tracePt t="20084" x="7740650" y="1352550"/>
          <p14:tracePt t="20100" x="7689850" y="1365250"/>
          <p14:tracePt t="20116" x="7607300" y="1403350"/>
          <p14:tracePt t="20134" x="7505700" y="1428750"/>
          <p14:tracePt t="20150" x="7327900" y="1460500"/>
          <p14:tracePt t="20166" x="7188200" y="1473200"/>
          <p14:tracePt t="20188" x="7054850" y="1479550"/>
          <p14:tracePt t="20202" x="7004050" y="1479550"/>
          <p14:tracePt t="20234" x="7016750" y="1479550"/>
          <p14:tracePt t="20250" x="7061200" y="1479550"/>
          <p14:tracePt t="20266" x="7099300" y="1479550"/>
          <p14:tracePt t="20283" x="7112000" y="1479550"/>
          <p14:tracePt t="20977" x="7118350" y="1479550"/>
          <p14:tracePt t="20993" x="7143750" y="1479550"/>
          <p14:tracePt t="21001" x="7169150" y="1479550"/>
          <p14:tracePt t="21018" x="7207250" y="1479550"/>
          <p14:tracePt t="21034" x="7251700" y="1473200"/>
          <p14:tracePt t="21051" x="7283450" y="1473200"/>
          <p14:tracePt t="21068" x="7315200" y="1473200"/>
          <p14:tracePt t="21084" x="7327900" y="1473200"/>
          <p14:tracePt t="21101" x="7340600" y="1473200"/>
          <p14:tracePt t="21117" x="7346950" y="1473200"/>
          <p14:tracePt t="21134" x="7353300" y="1473200"/>
          <p14:tracePt t="21152" x="7359650" y="1466850"/>
          <p14:tracePt t="21167" x="7366000" y="1466850"/>
          <p14:tracePt t="21200" x="7372350" y="1466850"/>
          <p14:tracePt t="21341" x="7378700" y="1466850"/>
          <p14:tracePt t="21350" x="7385050" y="1466850"/>
          <p14:tracePt t="21358" x="7391400" y="1466850"/>
          <p14:tracePt t="21374" x="7397750" y="1466850"/>
          <p14:tracePt t="21383" x="7410450" y="1466850"/>
          <p14:tracePt t="21401" x="7442200" y="1473200"/>
          <p14:tracePt t="21417" x="7524750" y="1473200"/>
          <p14:tracePt t="21434" x="7645400" y="1473200"/>
          <p14:tracePt t="21451" x="7753350" y="1473200"/>
          <p14:tracePt t="21467" x="7816850" y="1466850"/>
          <p14:tracePt t="21485" x="7848600" y="1466850"/>
          <p14:tracePt t="21501" x="7854950" y="1466850"/>
          <p14:tracePt t="21518" x="7854950" y="1460500"/>
          <p14:tracePt t="21616" x="7861300" y="1460500"/>
          <p14:tracePt t="21623" x="7874000" y="1460500"/>
          <p14:tracePt t="21634" x="7905750" y="1460500"/>
          <p14:tracePt t="21651" x="7950200" y="1460500"/>
          <p14:tracePt t="21667" x="7988300" y="1460500"/>
          <p14:tracePt t="21684" x="7994650" y="1460500"/>
          <p14:tracePt t="22028" x="8001000" y="1460500"/>
          <p14:tracePt t="22036" x="8013700" y="1466850"/>
          <p14:tracePt t="22042" x="8039100" y="1466850"/>
          <p14:tracePt t="22052" x="8058150" y="1466850"/>
          <p14:tracePt t="22068" x="8089900" y="1466850"/>
          <p14:tracePt t="22086" x="8108950" y="1466850"/>
          <p14:tracePt t="22103" x="8115300" y="1466850"/>
          <p14:tracePt t="22118" x="8121650" y="1466850"/>
          <p14:tracePt t="22135" x="8128000" y="1466850"/>
          <p14:tracePt t="22151" x="8140700" y="1466850"/>
          <p14:tracePt t="22168" x="8159750" y="1466850"/>
          <p14:tracePt t="22185" x="8178800" y="1466850"/>
          <p14:tracePt t="22202" x="8197850" y="1466850"/>
          <p14:tracePt t="22218" x="8216900" y="1473200"/>
          <p14:tracePt t="22236" x="8229600" y="1473200"/>
          <p14:tracePt t="22269" x="8235950" y="1473200"/>
          <p14:tracePt t="22285" x="8255000" y="1473200"/>
          <p14:tracePt t="22302" x="8280400" y="1466850"/>
          <p14:tracePt t="22318" x="8324850" y="1460500"/>
          <p14:tracePt t="22335" x="8362950" y="1454150"/>
          <p14:tracePt t="22352" x="8394700" y="1447800"/>
          <p14:tracePt t="22368" x="8432800" y="1435100"/>
          <p14:tracePt t="22386" x="8451850" y="1428750"/>
          <p14:tracePt t="22402" x="8458200" y="1422400"/>
          <p14:tracePt t="22418" x="8464550" y="1416050"/>
          <p14:tracePt t="22478" x="8470900" y="1409700"/>
          <p14:tracePt t="22487" x="8477250" y="1403350"/>
          <p14:tracePt t="22502" x="8496300" y="1397000"/>
          <p14:tracePt t="22518" x="8521700" y="1384300"/>
          <p14:tracePt t="22535" x="8540750" y="1384300"/>
          <p14:tracePt t="22552" x="8559800" y="1384300"/>
          <p14:tracePt t="22569" x="8566150" y="1384300"/>
          <p14:tracePt t="22618" x="8566150" y="1390650"/>
          <p14:tracePt t="22683" x="8572500" y="1390650"/>
          <p14:tracePt t="22748" x="8572500" y="1397000"/>
          <p14:tracePt t="22765" x="8566150" y="1397000"/>
          <p14:tracePt t="22774" x="8559800" y="1403350"/>
          <p14:tracePt t="22785" x="8553450" y="1409700"/>
          <p14:tracePt t="22802" x="8534400" y="1409700"/>
          <p14:tracePt t="22819" x="8515350" y="1416050"/>
          <p14:tracePt t="22835" x="8496300" y="1416050"/>
          <p14:tracePt t="22854" x="8496300" y="1422400"/>
          <p14:tracePt t="22869" x="8489950" y="1422400"/>
          <p14:tracePt t="22885" x="8483600" y="1428750"/>
          <p14:tracePt t="22902" x="8470900" y="1435100"/>
          <p14:tracePt t="22919" x="8464550" y="1441450"/>
          <p14:tracePt t="22935" x="8458200" y="1441450"/>
          <p14:tracePt t="22952" x="8451850" y="1447800"/>
          <p14:tracePt t="22985" x="8445500" y="1447800"/>
          <p14:tracePt t="23020" x="8445500" y="1454150"/>
          <p14:tracePt t="23036" x="8439150" y="1454150"/>
          <p14:tracePt t="23209" x="8439150" y="1447800"/>
          <p14:tracePt t="23226" x="8445500" y="1441450"/>
          <p14:tracePt t="23263" x="8451850" y="1435100"/>
          <p14:tracePt t="23341" x="8458200" y="1435100"/>
          <p14:tracePt t="23356" x="8458200" y="1428750"/>
          <p14:tracePt t="23369" x="8464550" y="1428750"/>
          <p14:tracePt t="23386" x="8477250" y="1422400"/>
          <p14:tracePt t="23672" x="8470900" y="1422400"/>
          <p14:tracePt t="23696" x="8470900" y="1428750"/>
          <p14:tracePt t="23703" x="8464550" y="1428750"/>
          <p14:tracePt t="23737" x="8458200" y="1428750"/>
          <p14:tracePt t="23753" x="8451850" y="1435100"/>
          <p14:tracePt t="24191" x="8445500" y="1435100"/>
          <p14:tracePt t="24204" x="8439150" y="1435100"/>
          <p14:tracePt t="24220" x="8432800" y="1435100"/>
          <p14:tracePt t="24271" x="8426450" y="1435100"/>
          <p14:tracePt t="24287" x="8413750" y="1435100"/>
          <p14:tracePt t="24320" x="8401050" y="1435100"/>
          <p14:tracePt t="24337" x="8394700" y="1428750"/>
          <p14:tracePt t="24353" x="8369300" y="1422400"/>
          <p14:tracePt t="24370" x="8350250" y="1416050"/>
          <p14:tracePt t="24387" x="8324850" y="1403350"/>
          <p14:tracePt t="24403" x="8305800" y="1403350"/>
          <p14:tracePt t="24420" x="8293100" y="1403350"/>
          <p14:tracePt t="24437" x="8255000" y="1403350"/>
          <p14:tracePt t="24454" x="8197850" y="1403350"/>
          <p14:tracePt t="24470" x="8147050" y="1403350"/>
          <p14:tracePt t="24487" x="8102600" y="1397000"/>
          <p14:tracePt t="24504" x="8070850" y="1397000"/>
          <p14:tracePt t="24520" x="8026400" y="1390650"/>
          <p14:tracePt t="24554" x="8020050" y="1390650"/>
          <p14:tracePt t="24570" x="8013700" y="1390650"/>
          <p14:tracePt t="24587" x="7988300" y="1384300"/>
          <p14:tracePt t="24604" x="7962900" y="1371600"/>
          <p14:tracePt t="24620" x="7943850" y="1365250"/>
          <p14:tracePt t="24637" x="7931150" y="1365250"/>
          <p14:tracePt t="24670" x="7918450" y="1358900"/>
          <p14:tracePt t="24687" x="7886700" y="1358900"/>
          <p14:tracePt t="24704" x="7861300" y="1352550"/>
          <p14:tracePt t="24706" x="7835900" y="1352550"/>
          <p14:tracePt t="24721" x="7823200" y="1352550"/>
          <p14:tracePt t="24737" x="7772400" y="1352550"/>
          <p14:tracePt t="24753" x="7683500" y="1352550"/>
          <p14:tracePt t="24770" x="7524750" y="1358900"/>
          <p14:tracePt t="24787" x="7366000" y="1358900"/>
          <p14:tracePt t="24804" x="7086600" y="1352550"/>
          <p14:tracePt t="24820" x="6896100" y="1346200"/>
          <p14:tracePt t="24837" x="6781800" y="1339850"/>
          <p14:tracePt t="24854" x="6724650" y="1333500"/>
          <p14:tracePt t="24887" x="6711950" y="1333500"/>
          <p14:tracePt t="24904" x="6673850" y="1346200"/>
          <p14:tracePt t="24921" x="6565900" y="1365250"/>
          <p14:tracePt t="24937" x="6407150" y="1371600"/>
          <p14:tracePt t="24954" x="6254750" y="1377950"/>
          <p14:tracePt t="24956" x="6184900" y="1377950"/>
          <p14:tracePt t="24970" x="6127750" y="1371600"/>
          <p14:tracePt t="24987" x="6051550" y="1365250"/>
          <p14:tracePt t="25025" x="6045200" y="1365250"/>
          <p14:tracePt t="25038" x="6038850" y="1371600"/>
          <p14:tracePt t="25041" x="6013450" y="1390650"/>
          <p14:tracePt t="25058" x="5905500" y="1428750"/>
          <p14:tracePt t="25071" x="5829300" y="1454150"/>
          <p14:tracePt t="25088" x="5594350" y="1517650"/>
          <p14:tracePt t="25107" x="5511800" y="1543050"/>
          <p14:tracePt t="25122" x="5505450" y="1543050"/>
          <p14:tracePt t="25140" x="5511800" y="1549400"/>
          <p14:tracePt t="25154" x="5562600" y="1562100"/>
          <p14:tracePt t="25171" x="5645150" y="1587500"/>
          <p14:tracePt t="25188" x="5695950" y="1612900"/>
          <p14:tracePt t="25204" x="5727700" y="1638300"/>
          <p14:tracePt t="25221" x="5753100" y="1657350"/>
          <p14:tracePt t="25237" x="5784850" y="1676400"/>
          <p14:tracePt t="25254" x="5816600" y="1695450"/>
          <p14:tracePt t="25271" x="5848350" y="1708150"/>
          <p14:tracePt t="25287" x="5886450" y="1708150"/>
          <p14:tracePt t="25290" x="5911850" y="1708150"/>
          <p14:tracePt t="25305" x="5930900" y="1708150"/>
          <p14:tracePt t="25320" x="5988050" y="1708150"/>
          <p14:tracePt t="25338" x="6038850" y="1708150"/>
          <p14:tracePt t="25357" x="6172200" y="1708150"/>
          <p14:tracePt t="25371" x="6261100" y="1695450"/>
          <p14:tracePt t="25387" x="6330950" y="1682750"/>
          <p14:tracePt t="25404" x="6375400" y="1663700"/>
          <p14:tracePt t="25421" x="6426200" y="1638300"/>
          <p14:tracePt t="25438" x="6457950" y="1619250"/>
          <p14:tracePt t="25454" x="6483350" y="1600200"/>
          <p14:tracePt t="25471" x="6502400" y="1574800"/>
          <p14:tracePt t="25488" x="6521450" y="1517650"/>
          <p14:tracePt t="25505" x="6521450" y="1473200"/>
          <p14:tracePt t="25521" x="6508750" y="1428750"/>
          <p14:tracePt t="25538" x="6496050" y="1384300"/>
          <p14:tracePt t="25555" x="6477000" y="1346200"/>
          <p14:tracePt t="25571" x="6470650" y="1339850"/>
          <p14:tracePt t="25588" x="6457950" y="1339850"/>
          <p14:tracePt t="25604" x="6426200" y="1339850"/>
          <p14:tracePt t="25621" x="6375400" y="1333500"/>
          <p14:tracePt t="25638" x="6330950" y="1333500"/>
          <p14:tracePt t="25654" x="6261100" y="1333500"/>
          <p14:tracePt t="25671" x="6184900" y="1327150"/>
          <p14:tracePt t="25688" x="6134100" y="1327150"/>
          <p14:tracePt t="25705" x="6064250" y="1327150"/>
          <p14:tracePt t="25722" x="6000750" y="1327150"/>
          <p14:tracePt t="25738" x="5969000" y="1333500"/>
          <p14:tracePt t="25756" x="5899150" y="1365250"/>
          <p14:tracePt t="25771" x="5880100" y="1371600"/>
          <p14:tracePt t="25788" x="5829300" y="1390650"/>
          <p14:tracePt t="25805" x="5784850" y="1409700"/>
          <p14:tracePt t="25821" x="5746750" y="1441450"/>
          <p14:tracePt t="25838" x="5734050" y="1454150"/>
          <p14:tracePt t="25855" x="5734050" y="1479550"/>
          <p14:tracePt t="25871" x="5740400" y="1492250"/>
          <p14:tracePt t="25888" x="5759450" y="1511300"/>
          <p14:tracePt t="25905" x="5797550" y="1543050"/>
          <p14:tracePt t="25922" x="5822950" y="1568450"/>
          <p14:tracePt t="25938" x="5848350" y="1593850"/>
          <p14:tracePt t="25955" x="5886450" y="1625600"/>
          <p14:tracePt t="25972" x="5905500" y="1638300"/>
          <p14:tracePt t="25988" x="5918200" y="1651000"/>
          <p14:tracePt t="26005" x="5930900" y="1657350"/>
          <p14:tracePt t="26022" x="5956300" y="1663700"/>
          <p14:tracePt t="26038" x="5962650" y="1663700"/>
          <p14:tracePt t="26055" x="6013450" y="1663700"/>
          <p14:tracePt t="26072" x="6032500" y="1663700"/>
          <p14:tracePt t="26088" x="6076950" y="1670050"/>
          <p14:tracePt t="26105" x="6089650" y="1676400"/>
          <p14:tracePt t="26122" x="6102350" y="1682750"/>
          <p14:tracePt t="26155" x="6108700" y="1682750"/>
          <p14:tracePt t="26189" x="6108700" y="1689100"/>
          <p14:tracePt t="26204" x="6121400" y="1689100"/>
          <p14:tracePt t="26222" x="6134100" y="1695450"/>
          <p14:tracePt t="26226" x="6140450" y="1701800"/>
          <p14:tracePt t="26239" x="6172200" y="1714500"/>
          <p14:tracePt t="26258" x="6184900" y="1727200"/>
          <p14:tracePt t="26272" x="6191250" y="1739900"/>
          <p14:tracePt t="26288" x="6191250" y="1746250"/>
          <p14:tracePt t="26306" x="6191250" y="1752600"/>
          <p14:tracePt t="26322" x="6191250" y="1758950"/>
          <p14:tracePt t="26338" x="6197600" y="1758950"/>
          <p14:tracePt t="26372" x="6216650" y="1758950"/>
          <p14:tracePt t="26389" x="6229350" y="1758950"/>
          <p14:tracePt t="26405" x="6235700" y="1758950"/>
          <p14:tracePt t="26479" x="6242050" y="1758950"/>
          <p14:tracePt t="26495" x="6254750" y="1758950"/>
          <p14:tracePt t="26501" x="6261100" y="1758950"/>
          <p14:tracePt t="26522" x="6280150" y="1758950"/>
          <p14:tracePt t="26539" x="6286500" y="1758950"/>
          <p14:tracePt t="26555" x="6292850" y="1758950"/>
          <p14:tracePt t="26588" x="6299200" y="1758950"/>
          <p14:tracePt t="26622" x="6311900" y="1758950"/>
          <p14:tracePt t="26639" x="6324600" y="1758950"/>
          <p14:tracePt t="26656" x="6330950" y="1758950"/>
          <p14:tracePt t="26672" x="6343650" y="1752600"/>
          <p14:tracePt t="26770" x="6337300" y="1752600"/>
          <p14:tracePt t="26776" x="6337300" y="1746250"/>
          <p14:tracePt t="26805" x="6337300" y="1727200"/>
          <p14:tracePt t="26822" x="6343650" y="1720850"/>
          <p14:tracePt t="26839" x="6343650" y="1701800"/>
          <p14:tracePt t="26856" x="6343650" y="1695450"/>
          <p14:tracePt t="26873" x="6343650" y="1682750"/>
          <p14:tracePt t="26889" x="6337300" y="1670050"/>
          <p14:tracePt t="26906" x="6337300" y="1663700"/>
          <p14:tracePt t="26921" x="6330950" y="1644650"/>
          <p14:tracePt t="26939" x="6324600" y="1612900"/>
          <p14:tracePt t="26956" x="6324600" y="1593850"/>
          <p14:tracePt t="26972" x="6318250" y="1549400"/>
          <p14:tracePt t="26989" x="6311900" y="1536700"/>
          <p14:tracePt t="27005" x="6305550" y="1524000"/>
          <p14:tracePt t="27022" x="6286500" y="1517650"/>
          <p14:tracePt t="27039" x="6286500" y="1511300"/>
          <p14:tracePt t="27056" x="6273800" y="1504950"/>
          <p14:tracePt t="27073" x="6267450" y="1498600"/>
          <p14:tracePt t="27089" x="6267450" y="1492250"/>
          <p14:tracePt t="27123" x="6248400" y="1492250"/>
          <p14:tracePt t="27139" x="6229350" y="1492250"/>
          <p14:tracePt t="27155" x="6223000" y="1492250"/>
          <p14:tracePt t="27172" x="6197600" y="1492250"/>
          <p14:tracePt t="27189" x="6184900" y="1492250"/>
          <p14:tracePt t="27206" x="6115050" y="1504950"/>
          <p14:tracePt t="27222" x="6076950" y="1511300"/>
          <p14:tracePt t="27239" x="6013450" y="1511300"/>
          <p14:tracePt t="27254" x="5949950" y="1511300"/>
          <p14:tracePt t="27273" x="5905500" y="1511300"/>
          <p14:tracePt t="27289" x="5886450" y="1511300"/>
          <p14:tracePt t="27307" x="5880100" y="1511300"/>
          <p14:tracePt t="27340" x="5861050" y="1530350"/>
          <p14:tracePt t="27359" x="5835650" y="1549400"/>
          <p14:tracePt t="27373" x="5797550" y="1587500"/>
          <p14:tracePt t="27389" x="5759450" y="1625600"/>
          <p14:tracePt t="27406" x="5746750" y="1657350"/>
          <p14:tracePt t="27422" x="5734050" y="1689100"/>
          <p14:tracePt t="27439" x="5734050" y="1727200"/>
          <p14:tracePt t="27456" x="5734050" y="1752600"/>
          <p14:tracePt t="27473" x="5734050" y="1771650"/>
          <p14:tracePt t="27489" x="5734050" y="1790700"/>
          <p14:tracePt t="27507" x="5734050" y="1809750"/>
          <p14:tracePt t="27523" x="5734050" y="1828800"/>
          <p14:tracePt t="27539" x="5734050" y="1835150"/>
          <p14:tracePt t="27556" x="5734050" y="1841500"/>
          <p14:tracePt t="27612" x="5734050" y="1847850"/>
          <p14:tracePt t="27623" x="5740400" y="1847850"/>
          <p14:tracePt t="27641" x="5765800" y="1847850"/>
          <p14:tracePt t="27657" x="5784850" y="1847850"/>
          <p14:tracePt t="27673" x="5797550" y="1854200"/>
          <p14:tracePt t="27689" x="5810250" y="1860550"/>
          <p14:tracePt t="27706" x="5816600" y="1879600"/>
          <p14:tracePt t="27723" x="5822950" y="1892300"/>
          <p14:tracePt t="27740" x="5822950" y="1898650"/>
          <p14:tracePt t="27756" x="5829300" y="1924050"/>
          <p14:tracePt t="27773" x="5861050" y="1949450"/>
          <p14:tracePt t="27790" x="5905500" y="1987550"/>
          <p14:tracePt t="27806" x="5969000" y="2000250"/>
          <p14:tracePt t="28190" x="5956300" y="2000250"/>
          <p14:tracePt t="28197" x="5943600" y="2000250"/>
          <p14:tracePt t="28207" x="5924550" y="2006600"/>
          <p14:tracePt t="28223" x="5899150" y="2019300"/>
          <p14:tracePt t="28240" x="5886450" y="2012950"/>
          <p14:tracePt t="28319" x="5892800" y="2012950"/>
          <p14:tracePt t="28329" x="5899150" y="2012950"/>
          <p14:tracePt t="28340" x="5905500" y="2012950"/>
          <p14:tracePt t="28356" x="5918200" y="2012950"/>
          <p14:tracePt t="28372" x="5949950" y="2012950"/>
          <p14:tracePt t="28389" x="5975350" y="2012950"/>
          <p14:tracePt t="28407" x="6007100" y="2012950"/>
          <p14:tracePt t="28423" x="6108700" y="2012950"/>
          <p14:tracePt t="28440" x="6229350" y="2025650"/>
          <p14:tracePt t="28457" x="6311900" y="2025650"/>
          <p14:tracePt t="28473" x="6356350" y="2025650"/>
          <p14:tracePt t="28490" x="6369050" y="2025650"/>
          <p14:tracePt t="28507" x="6381750" y="2025650"/>
          <p14:tracePt t="28523" x="6388100" y="2019300"/>
          <p14:tracePt t="28540" x="6394450" y="2019300"/>
          <p14:tracePt t="28557" x="6400800" y="2012950"/>
          <p14:tracePt t="28574" x="6407150" y="2012950"/>
          <p14:tracePt t="28590" x="6413500" y="2012950"/>
          <p14:tracePt t="28669" x="6432550" y="2012950"/>
          <p14:tracePt t="28677" x="6445250" y="2006600"/>
          <p14:tracePt t="28690" x="6470650" y="2000250"/>
          <p14:tracePt t="28707" x="6565900" y="1987550"/>
          <p14:tracePt t="28724" x="6699250" y="1974850"/>
          <p14:tracePt t="28741" x="6858000" y="1974850"/>
          <p14:tracePt t="28757" x="6940550" y="1974850"/>
          <p14:tracePt t="28774" x="6985000" y="1981200"/>
          <p14:tracePt t="28791" x="7124700" y="1987550"/>
          <p14:tracePt t="28807" x="7200900" y="1993900"/>
          <p14:tracePt t="28824" x="7245350" y="1993900"/>
          <p14:tracePt t="28840" x="7264400" y="1993900"/>
          <p14:tracePt t="28919" x="7270750" y="1993900"/>
          <p14:tracePt t="28935" x="7277100" y="1993900"/>
          <p14:tracePt t="29143" x="7283450" y="1993900"/>
          <p14:tracePt t="29152" x="7283450" y="1987550"/>
          <p14:tracePt t="29161" x="7289800" y="1981200"/>
          <p14:tracePt t="29177" x="7289800" y="1974850"/>
          <p14:tracePt t="29191" x="7296150" y="1968500"/>
          <p14:tracePt t="29208" x="7296150" y="1962150"/>
          <p14:tracePt t="29224" x="7296150" y="1949450"/>
          <p14:tracePt t="29241" x="7296150" y="1924050"/>
          <p14:tracePt t="29257" x="7302500" y="1905000"/>
          <p14:tracePt t="29274" x="7302500" y="1892300"/>
          <p14:tracePt t="29291" x="7302500" y="1866900"/>
          <p14:tracePt t="29308" x="7302500" y="1854200"/>
          <p14:tracePt t="29309" x="7302500" y="1847850"/>
          <p14:tracePt t="29325" x="7308850" y="1847850"/>
          <p14:tracePt t="29341" x="7315200" y="1835150"/>
          <p14:tracePt t="29358" x="7321550" y="1822450"/>
          <p14:tracePt t="29375" x="7334250" y="1803400"/>
          <p14:tracePt t="29391" x="7340600" y="1790700"/>
          <p14:tracePt t="29857" x="7340600" y="1784350"/>
          <p14:tracePt t="29875" x="7334250" y="1771650"/>
          <p14:tracePt t="29892" x="7321550" y="1765300"/>
          <p14:tracePt t="30000" x="7321550" y="1758950"/>
          <p14:tracePt t="30254" x="7315200" y="1758950"/>
          <p14:tracePt t="30287" x="7308850" y="1752600"/>
          <p14:tracePt t="30351" x="7302500" y="1752600"/>
          <p14:tracePt t="30360" x="7302500" y="1746250"/>
          <p14:tracePt t="30510" x="7296150" y="1739900"/>
          <p14:tracePt t="30528" x="7296150" y="1733550"/>
          <p14:tracePt t="30559" x="7289800" y="1727200"/>
          <p14:tracePt t="30592" x="7283450" y="1720850"/>
          <p14:tracePt t="30609" x="7277100" y="1714500"/>
          <p14:tracePt t="30625" x="7270750" y="1701800"/>
          <p14:tracePt t="30642" x="7258050" y="1682750"/>
          <p14:tracePt t="30659" x="7251700" y="1676400"/>
          <p14:tracePt t="30675" x="7245350" y="1670050"/>
          <p14:tracePt t="30692" x="7245350" y="1663700"/>
          <p14:tracePt t="30709" x="7239000" y="1663700"/>
          <p14:tracePt t="30726" x="7232650" y="1657350"/>
          <p14:tracePt t="30742" x="7219950" y="1644650"/>
          <p14:tracePt t="30759" x="7194550" y="1619250"/>
          <p14:tracePt t="30793" x="7169150" y="1593850"/>
          <p14:tracePt t="30809" x="7162800" y="1593850"/>
          <p14:tracePt t="30826" x="7169150" y="1593850"/>
          <p14:tracePt t="30843" x="7194550" y="1587500"/>
          <p14:tracePt t="30859" x="7251700" y="1593850"/>
          <p14:tracePt t="30876" x="7270750" y="1593850"/>
          <p14:tracePt t="30892" x="7277100" y="1593850"/>
          <p14:tracePt t="30910" x="7283450" y="1593850"/>
          <p14:tracePt t="30926" x="7302500" y="1593850"/>
          <p14:tracePt t="30942" x="7359650" y="1581150"/>
          <p14:tracePt t="30959" x="7423150" y="1555750"/>
          <p14:tracePt t="30976" x="7512050" y="1524000"/>
          <p14:tracePt t="30992" x="7556500" y="1511300"/>
          <p14:tracePt t="31009" x="7607300" y="1492250"/>
          <p14:tracePt t="31025" x="7639050" y="1485900"/>
          <p14:tracePt t="31043" x="7651750" y="1479550"/>
          <p14:tracePt t="31075" x="7645400" y="1479550"/>
          <p14:tracePt t="31092" x="7613650" y="1466850"/>
          <p14:tracePt t="31109" x="7594600" y="1460500"/>
          <p14:tracePt t="31126" x="7575550" y="1447800"/>
          <p14:tracePt t="31142" x="7562850" y="1441450"/>
          <p14:tracePt t="31159" x="7543800" y="1435100"/>
          <p14:tracePt t="31165" x="7512050" y="1428750"/>
          <p14:tracePt t="31176" x="7454900" y="1428750"/>
          <p14:tracePt t="31192" x="7321550" y="1428750"/>
          <p14:tracePt t="31213" x="7092950" y="1422400"/>
          <p14:tracePt t="31226" x="7004050" y="1409700"/>
          <p14:tracePt t="31243" x="6870700" y="1384300"/>
          <p14:tracePt t="31260" x="6845300" y="1384300"/>
          <p14:tracePt t="31276" x="6838950" y="1384300"/>
          <p14:tracePt t="31293" x="6807200" y="1390650"/>
          <p14:tracePt t="31309" x="6737350" y="1409700"/>
          <p14:tracePt t="31326" x="6604000" y="1454150"/>
          <p14:tracePt t="31343" x="6515100" y="1492250"/>
          <p14:tracePt t="31359" x="6451600" y="1543050"/>
          <p14:tracePt t="31376" x="6445250" y="1581150"/>
          <p14:tracePt t="31393" x="6451600" y="1619250"/>
          <p14:tracePt t="31409" x="6477000" y="1651000"/>
          <p14:tracePt t="31426" x="6508750" y="1682750"/>
          <p14:tracePt t="31443" x="6527800" y="1708150"/>
          <p14:tracePt t="31460" x="6559550" y="1733550"/>
          <p14:tracePt t="31476" x="6635750" y="1790700"/>
          <p14:tracePt t="31493" x="6800850" y="1860550"/>
          <p14:tracePt t="31508" x="6877050" y="1885950"/>
          <p14:tracePt t="31526" x="7080250" y="1943100"/>
          <p14:tracePt t="31543" x="7188200" y="1955800"/>
          <p14:tracePt t="31559" x="7245350" y="1955800"/>
          <p14:tracePt t="31576" x="7308850" y="1955800"/>
          <p14:tracePt t="31593" x="7366000" y="1936750"/>
          <p14:tracePt t="31609" x="7410450" y="1924050"/>
          <p14:tracePt t="31626" x="7473950" y="1917700"/>
          <p14:tracePt t="31643" x="7537450" y="1911350"/>
          <p14:tracePt t="31659" x="7620000" y="1911350"/>
          <p14:tracePt t="31676" x="7658100" y="1911350"/>
          <p14:tracePt t="31693" x="7677150" y="1911350"/>
          <p14:tracePt t="32063" x="7677150" y="1905000"/>
          <p14:tracePt t="32077" x="7683500" y="1905000"/>
          <p14:tracePt t="32093" x="7689850" y="1905000"/>
          <p14:tracePt t="32110" x="7696200" y="1898650"/>
          <p14:tracePt t="32126" x="7708900" y="1892300"/>
          <p14:tracePt t="32143" x="7721600" y="1885950"/>
          <p14:tracePt t="32164" x="7721600" y="1879600"/>
          <p14:tracePt t="32194" x="7727950" y="1879600"/>
          <p14:tracePt t="32230" x="7734300" y="1879600"/>
          <p14:tracePt t="32244" x="7740650" y="1879600"/>
          <p14:tracePt t="32260" x="7759700" y="1879600"/>
          <p14:tracePt t="32277" x="7778750" y="1873250"/>
          <p14:tracePt t="32293" x="7797800" y="1866900"/>
          <p14:tracePt t="32310" x="7804150" y="1866900"/>
          <p14:tracePt t="32327" x="7810500" y="1866900"/>
          <p14:tracePt t="32360" x="7810500" y="1873250"/>
          <p14:tracePt t="32377" x="7810500" y="1885950"/>
          <p14:tracePt t="32394" x="7816850" y="1905000"/>
          <p14:tracePt t="32411" x="7823200" y="1917700"/>
          <p14:tracePt t="32427" x="7823200" y="1930400"/>
          <p14:tracePt t="32486" x="7823200" y="1936750"/>
          <p14:tracePt t="32959" x="7823200" y="1930400"/>
          <p14:tracePt t="33023" x="7823200" y="1924050"/>
          <p14:tracePt t="33120" x="7823200" y="1917700"/>
          <p14:tracePt t="33143" x="7823200" y="1911350"/>
          <p14:tracePt t="33151" x="7829550" y="1911350"/>
          <p14:tracePt t="33186" x="7829550" y="1905000"/>
          <p14:tracePt t="33197" x="7835900" y="1905000"/>
          <p14:tracePt t="33231" x="7835900" y="1898650"/>
          <p14:tracePt t="33244" x="7842250" y="1898650"/>
          <p14:tracePt t="33261" x="7842250" y="1892300"/>
          <p14:tracePt t="33278" x="7854950" y="1892300"/>
          <p14:tracePt t="33327" x="7861300" y="1885950"/>
          <p14:tracePt t="33361" x="7867650" y="1885950"/>
          <p14:tracePt t="33378" x="7874000" y="1885950"/>
          <p14:tracePt t="33911" x="7880350" y="1885950"/>
          <p14:tracePt t="33928" x="7893050" y="1879600"/>
          <p14:tracePt t="33961" x="7899400" y="1879600"/>
          <p14:tracePt t="33978" x="7905750" y="1879600"/>
          <p14:tracePt t="34011" x="7918450" y="1879600"/>
          <p14:tracePt t="34027" x="7918450" y="1885950"/>
          <p14:tracePt t="34044" x="7924800" y="1885950"/>
          <p14:tracePt t="34060" x="7924800" y="1892300"/>
          <p14:tracePt t="34078" x="7924800" y="1898650"/>
          <p14:tracePt t="34094" x="7924800" y="1905000"/>
          <p14:tracePt t="34146" x="7918450" y="1911350"/>
          <p14:tracePt t="34177" x="7899400" y="1917700"/>
          <p14:tracePt t="34194" x="7893050" y="1917700"/>
          <p14:tracePt t="34211" x="7886700" y="1924050"/>
          <p14:tracePt t="34244" x="7880350" y="1924050"/>
          <p14:tracePt t="34261" x="7880350" y="1917700"/>
          <p14:tracePt t="34278" x="7874000" y="1911350"/>
          <p14:tracePt t="34311" x="7874000" y="1905000"/>
          <p14:tracePt t="34696" x="7874000" y="1898650"/>
          <p14:tracePt t="34702" x="7867650" y="1898650"/>
          <p14:tracePt t="34868" x="7861300" y="1898650"/>
          <p14:tracePt t="34881" x="7854950" y="1898650"/>
          <p14:tracePt t="34899" x="7848600" y="1898650"/>
          <p14:tracePt t="34912" x="7842250" y="1898650"/>
          <p14:tracePt t="34928" x="7835900" y="1898650"/>
          <p14:tracePt t="34946" x="7829550" y="1898650"/>
          <p14:tracePt t="34962" x="7816850" y="1898650"/>
          <p14:tracePt t="34979" x="7810500" y="1898650"/>
          <p14:tracePt t="34995" x="7810500" y="1892300"/>
          <p14:tracePt t="35012" x="7797800" y="1892300"/>
          <p14:tracePt t="35029" x="7791450" y="1885950"/>
          <p14:tracePt t="35045" x="7785100" y="1885950"/>
          <p14:tracePt t="35170" x="7778750" y="1885950"/>
          <p14:tracePt t="35185" x="7772400" y="1885950"/>
          <p14:tracePt t="35201" x="7766050" y="1885950"/>
          <p14:tracePt t="35213" x="7759700" y="1892300"/>
          <p14:tracePt t="35228" x="7753350" y="1892300"/>
          <p14:tracePt t="35244" x="7747000" y="1905000"/>
          <p14:tracePt t="35263" x="7727950" y="1924050"/>
          <p14:tracePt t="35279" x="7721600" y="1949450"/>
          <p14:tracePt t="35296" x="7721600" y="1962150"/>
          <p14:tracePt t="35313" x="7721600" y="1968500"/>
          <p14:tracePt t="35330" x="7721600" y="1974850"/>
          <p14:tracePt t="35363" x="7721600" y="1987550"/>
          <p14:tracePt t="35380" x="7727950" y="1993900"/>
          <p14:tracePt t="35396" x="7734300" y="2000250"/>
          <p14:tracePt t="35413" x="7740650" y="2006600"/>
          <p14:tracePt t="35429" x="7747000" y="2006600"/>
          <p14:tracePt t="35447" x="7759700" y="2006600"/>
          <p14:tracePt t="35464" x="7772400" y="2006600"/>
          <p14:tracePt t="35479" x="7778750" y="2006600"/>
          <p14:tracePt t="35496" x="7785100" y="2006600"/>
          <p14:tracePt t="35513" x="7797800" y="2000250"/>
          <p14:tracePt t="35530" x="7804150" y="2000250"/>
          <p14:tracePt t="35545" x="7810500" y="1993900"/>
          <p14:tracePt t="35567" x="7816850" y="1987550"/>
          <p14:tracePt t="35579" x="7829550" y="1974850"/>
          <p14:tracePt t="35595" x="7835900" y="1962150"/>
          <p14:tracePt t="35612" x="7842250" y="1943100"/>
          <p14:tracePt t="35629" x="7842250" y="1930400"/>
          <p14:tracePt t="35646" x="7842250" y="1911350"/>
          <p14:tracePt t="35663" x="7842250" y="1905000"/>
          <p14:tracePt t="35679" x="7842250" y="1898650"/>
          <p14:tracePt t="35714" x="7842250" y="1892300"/>
          <p14:tracePt t="35729" x="7842250" y="1885950"/>
          <p14:tracePt t="35746" x="7829550" y="1873250"/>
          <p14:tracePt t="35763" x="7804150" y="1847850"/>
          <p14:tracePt t="35780" x="7791450" y="1835150"/>
          <p14:tracePt t="35796" x="7753350" y="1803400"/>
          <p14:tracePt t="35813" x="7727950" y="1778000"/>
          <p14:tracePt t="35846" x="7721600" y="1778000"/>
          <p14:tracePt t="35931" x="7715250" y="1778000"/>
          <p14:tracePt t="35937" x="7715250" y="1771650"/>
          <p14:tracePt t="35946" x="7708900" y="1771650"/>
          <p14:tracePt t="35963" x="7702550" y="1771650"/>
          <p14:tracePt t="35980" x="7689850" y="1771650"/>
          <p14:tracePt t="35996" x="7670800" y="1771650"/>
          <p14:tracePt t="36013" x="7651750" y="1778000"/>
          <p14:tracePt t="36030" x="7639050" y="1784350"/>
          <p14:tracePt t="36046" x="7632700" y="1784350"/>
          <p14:tracePt t="36063" x="7620000" y="1784350"/>
          <p14:tracePt t="36080" x="7613650" y="1790700"/>
          <p14:tracePt t="36096" x="7607300" y="1790700"/>
          <p14:tracePt t="36114" x="7600950" y="1790700"/>
          <p14:tracePt t="36130" x="7594600" y="1797050"/>
          <p14:tracePt t="36146" x="7581900" y="1803400"/>
          <p14:tracePt t="36164" x="7524750" y="1809750"/>
          <p14:tracePt t="36180" x="7486650" y="1816100"/>
          <p14:tracePt t="36197" x="7467600" y="1816100"/>
          <p14:tracePt t="36212" x="7454900" y="1816100"/>
          <p14:tracePt t="36230" x="7448550" y="1816100"/>
          <p14:tracePt t="36247" x="7435850" y="1822450"/>
          <p14:tracePt t="36264" x="7423150" y="1828800"/>
          <p14:tracePt t="36280" x="7410450" y="1835150"/>
          <p14:tracePt t="36297" x="7378700" y="1854200"/>
          <p14:tracePt t="36313" x="7346950" y="1866900"/>
          <p14:tracePt t="36330" x="7327900" y="1879600"/>
          <p14:tracePt t="36349" x="7302500" y="1892300"/>
          <p14:tracePt t="36367" x="7289800" y="1898650"/>
          <p14:tracePt t="36380" x="7283450" y="1911350"/>
          <p14:tracePt t="36396" x="7277100" y="1917700"/>
          <p14:tracePt t="36414" x="7270750" y="1930400"/>
          <p14:tracePt t="36430" x="7270750" y="1936750"/>
          <p14:tracePt t="36447" x="7270750" y="1943100"/>
          <p14:tracePt t="36464" x="7270750" y="1955800"/>
          <p14:tracePt t="36480" x="7264400" y="1962150"/>
          <p14:tracePt t="36497" x="7264400" y="1968500"/>
          <p14:tracePt t="36514" x="7264400" y="1974850"/>
          <p14:tracePt t="36530" x="7264400" y="1987550"/>
          <p14:tracePt t="36547" x="7264400" y="2000250"/>
          <p14:tracePt t="36564" x="7270750" y="2006600"/>
          <p14:tracePt t="36581" x="7270750" y="2025650"/>
          <p14:tracePt t="36597" x="7270750" y="2032000"/>
          <p14:tracePt t="36614" x="7270750" y="2038350"/>
          <p14:tracePt t="36647" x="7289800" y="2051050"/>
          <p14:tracePt t="36664" x="7334250" y="2057400"/>
          <p14:tracePt t="36680" x="7378700" y="2057400"/>
          <p14:tracePt t="36697" x="7423150" y="2057400"/>
          <p14:tracePt t="36712" x="7454900" y="2057400"/>
          <p14:tracePt t="36730" x="7486650" y="2057400"/>
          <p14:tracePt t="36746" x="7505700" y="2057400"/>
          <p14:tracePt t="36764" x="7512050" y="2057400"/>
          <p14:tracePt t="36780" x="7518400" y="2051050"/>
          <p14:tracePt t="36797" x="7531100" y="2051050"/>
          <p14:tracePt t="36814" x="7550150" y="2051050"/>
          <p14:tracePt t="36815" x="7562850" y="2051050"/>
          <p14:tracePt t="36831" x="7600950" y="2044700"/>
          <p14:tracePt t="36848" x="7639050" y="2044700"/>
          <p14:tracePt t="36863" x="7677150" y="2038350"/>
          <p14:tracePt t="36880" x="7702550" y="2038350"/>
          <p14:tracePt t="36897" x="7715250" y="2038350"/>
          <p14:tracePt t="36914" x="7721600" y="2032000"/>
          <p14:tracePt t="36931" x="7734300" y="2032000"/>
          <p14:tracePt t="36947" x="7747000" y="2032000"/>
          <p14:tracePt t="36964" x="7759700" y="2032000"/>
          <p14:tracePt t="36981" x="7785100" y="2032000"/>
          <p14:tracePt t="36997" x="7810500" y="2032000"/>
          <p14:tracePt t="37014" x="7829550" y="2025650"/>
          <p14:tracePt t="37031" x="7848600" y="2019300"/>
          <p14:tracePt t="37046" x="7861300" y="2012950"/>
          <p14:tracePt t="37064" x="7874000" y="2006600"/>
          <p14:tracePt t="37081" x="7886700" y="1993900"/>
          <p14:tracePt t="37098" x="7893050" y="1993900"/>
          <p14:tracePt t="37117" x="7899400" y="1987550"/>
          <p14:tracePt t="37131" x="7912100" y="1981200"/>
          <p14:tracePt t="37164" x="7912100" y="1974850"/>
          <p14:tracePt t="37181" x="7918450" y="1968500"/>
          <p14:tracePt t="37200" x="7924800" y="1943100"/>
          <p14:tracePt t="37216" x="7931150" y="1917700"/>
          <p14:tracePt t="37231" x="7931150" y="1898650"/>
          <p14:tracePt t="37248" x="7931150" y="1885950"/>
          <p14:tracePt t="37264" x="7931150" y="1847850"/>
          <p14:tracePt t="37281" x="7931150" y="1822450"/>
          <p14:tracePt t="37297" x="7924800" y="1803400"/>
          <p14:tracePt t="37315" x="7918450" y="1778000"/>
          <p14:tracePt t="37331" x="7912100" y="1765300"/>
          <p14:tracePt t="37347" x="7905750" y="1758950"/>
          <p14:tracePt t="37365" x="7905750" y="1752600"/>
          <p14:tracePt t="37381" x="7899400" y="1746250"/>
          <p14:tracePt t="37415" x="7886700" y="1739900"/>
          <p14:tracePt t="37431" x="7874000" y="1727200"/>
          <p14:tracePt t="37448" x="7861300" y="1714500"/>
          <p14:tracePt t="37465" x="7848600" y="1701800"/>
          <p14:tracePt t="37481" x="7816850" y="1682750"/>
          <p14:tracePt t="37483" x="7797800" y="1676400"/>
          <p14:tracePt t="37498" x="7772400" y="1663700"/>
          <p14:tracePt t="37514" x="7715250" y="1638300"/>
          <p14:tracePt t="37531" x="7639050" y="1631950"/>
          <p14:tracePt t="37548" x="7594600" y="1638300"/>
          <p14:tracePt t="37564" x="7512050" y="1651000"/>
          <p14:tracePt t="37582" x="7423150" y="1663700"/>
          <p14:tracePt t="37598" x="7366000" y="1663700"/>
          <p14:tracePt t="37615" x="7308850" y="1670050"/>
          <p14:tracePt t="37631" x="7289800" y="1670050"/>
          <p14:tracePt t="37648" x="7258050" y="1670050"/>
          <p14:tracePt t="37665" x="7245350" y="1670050"/>
          <p14:tracePt t="38476" x="7239000" y="1670050"/>
          <p14:tracePt t="38485" x="7239000" y="1676400"/>
          <p14:tracePt t="38492" x="7232650" y="1676400"/>
          <p14:tracePt t="38502" x="7226300" y="1676400"/>
          <p14:tracePt t="38517" x="7213600" y="1682750"/>
          <p14:tracePt t="38626" x="7207250" y="1682750"/>
          <p14:tracePt t="38641" x="7207250" y="1689100"/>
          <p14:tracePt t="38655" x="7207250" y="1695450"/>
          <p14:tracePt t="38657" x="7207250" y="1701800"/>
          <p14:tracePt t="38666" x="7213600" y="1708150"/>
          <p14:tracePt t="38682" x="7226300" y="1727200"/>
          <p14:tracePt t="38699" x="7245350" y="1752600"/>
          <p14:tracePt t="38715" x="7283450" y="1784350"/>
          <p14:tracePt t="38732" x="7308850" y="1803400"/>
          <p14:tracePt t="38749" x="7321550" y="1809750"/>
          <p14:tracePt t="38765" x="7334250" y="1822450"/>
          <p14:tracePt t="38782" x="7340600" y="1822450"/>
          <p14:tracePt t="38799" x="7353300" y="1828800"/>
          <p14:tracePt t="38816" x="7372350" y="1828800"/>
          <p14:tracePt t="38832" x="7397750" y="1828800"/>
          <p14:tracePt t="38850" x="7423150" y="1828800"/>
          <p14:tracePt t="38866" x="7442200" y="1828800"/>
          <p14:tracePt t="38882" x="7442200" y="1822450"/>
          <p14:tracePt t="38952" x="7442200" y="1816100"/>
          <p14:tracePt t="38967" x="7442200" y="1809750"/>
          <p14:tracePt t="38981" x="7435850" y="1803400"/>
          <p14:tracePt t="39000" x="7404100" y="1784350"/>
          <p14:tracePt t="39015" x="7385050" y="1778000"/>
          <p14:tracePt t="39032" x="7315200" y="1778000"/>
          <p14:tracePt t="39049" x="7302500" y="1778000"/>
          <p14:tracePt t="42531" x="7315200" y="1784350"/>
          <p14:tracePt t="42537" x="7340600" y="1809750"/>
          <p14:tracePt t="42553" x="7385050" y="1835150"/>
          <p14:tracePt t="42570" x="7645400" y="1905000"/>
          <p14:tracePt t="42586" x="7848600" y="1949450"/>
          <p14:tracePt t="42602" x="7937500" y="1968500"/>
          <p14:tracePt t="42619" x="8089900" y="2057400"/>
          <p14:tracePt t="42635" x="8096250" y="2095500"/>
          <p14:tracePt t="42652" x="8096250" y="2133600"/>
          <p14:tracePt t="42668" x="8089900" y="2159000"/>
          <p14:tracePt t="42685" x="8096250" y="2171700"/>
          <p14:tracePt t="42702" x="8178800" y="2203450"/>
          <p14:tracePt t="42718" x="8420100" y="2241550"/>
          <p14:tracePt t="42735" x="8750300" y="2273300"/>
          <p14:tracePt t="42752" x="9093200" y="2330450"/>
          <p14:tracePt t="42769" x="9302750" y="2387600"/>
          <p14:tracePt t="42786" x="9353550" y="2393950"/>
          <p14:tracePt t="42802" x="9359900" y="2393950"/>
          <p14:tracePt t="42819" x="9366250" y="2387600"/>
          <p14:tracePt t="42839" x="9398000" y="2343150"/>
          <p14:tracePt t="42852" x="9398000" y="2317750"/>
          <p14:tracePt t="42869" x="9398000" y="2298700"/>
          <p14:tracePt t="42885" x="9385300" y="2286000"/>
          <p14:tracePt t="42902" x="9359900" y="2279650"/>
          <p14:tracePt t="42919" x="9334500" y="2273300"/>
          <p14:tracePt t="42936" x="9309100" y="2266950"/>
          <p14:tracePt t="42952" x="9296400" y="2266950"/>
          <p14:tracePt t="42969" x="9283700" y="2260600"/>
          <p14:tracePt t="42986" x="9271000" y="2247900"/>
          <p14:tracePt t="43003" x="9258300" y="2209800"/>
          <p14:tracePt t="43019" x="9245600" y="2127250"/>
          <p14:tracePt t="43036" x="9194800" y="2019300"/>
          <p14:tracePt t="43053" x="9124950" y="1949450"/>
          <p14:tracePt t="43069" x="9023350" y="1885950"/>
          <p14:tracePt t="43086" x="8928100" y="1841500"/>
          <p14:tracePt t="43103" x="8890000" y="1835150"/>
          <p14:tracePt t="43159" x="8883650" y="1835150"/>
          <p14:tracePt t="43165" x="8877300" y="1835150"/>
          <p14:tracePt t="43175" x="8870950" y="1835150"/>
          <p14:tracePt t="43186" x="8832850" y="1828800"/>
          <p14:tracePt t="43203" x="8743950" y="1803400"/>
          <p14:tracePt t="43219" x="8610600" y="1784350"/>
          <p14:tracePt t="43236" x="8509000" y="1771650"/>
          <p14:tracePt t="43253" x="8445500" y="1765300"/>
          <p14:tracePt t="43270" x="8439150" y="1765300"/>
          <p14:tracePt t="43303" x="8439150" y="1778000"/>
          <p14:tracePt t="43336" x="8413750" y="1790700"/>
          <p14:tracePt t="43353" x="8362950" y="1809750"/>
          <p14:tracePt t="43370" x="8305800" y="1822450"/>
          <p14:tracePt t="43386" x="8197850" y="1828800"/>
          <p14:tracePt t="43403" x="8102600" y="1835150"/>
          <p14:tracePt t="43419" x="8058150" y="1841500"/>
          <p14:tracePt t="43436" x="8051800" y="1841500"/>
          <p14:tracePt t="43470" x="8051800" y="1854200"/>
          <p14:tracePt t="43486" x="8070850" y="1873250"/>
          <p14:tracePt t="43503" x="8096250" y="1898650"/>
          <p14:tracePt t="43520" x="8108950" y="1924050"/>
          <p14:tracePt t="43536" x="8108950" y="1936750"/>
          <p14:tracePt t="43553" x="8096250" y="1949450"/>
          <p14:tracePt t="43569" x="8083550" y="1962150"/>
          <p14:tracePt t="43586" x="8077200" y="1968500"/>
          <p14:tracePt t="43619" x="8077200" y="1981200"/>
          <p14:tracePt t="43636" x="8089900" y="1987550"/>
          <p14:tracePt t="43653" x="8121650" y="2006600"/>
          <p14:tracePt t="43670" x="8140700" y="2019300"/>
          <p14:tracePt t="43686" x="8159750" y="2032000"/>
          <p14:tracePt t="43703" x="8166100" y="2032000"/>
          <p14:tracePt t="43789" x="8172450" y="2044700"/>
          <p14:tracePt t="43803" x="8191500" y="2051050"/>
          <p14:tracePt t="43820" x="8210550" y="2063750"/>
          <p14:tracePt t="43836" x="8242300" y="2082800"/>
          <p14:tracePt t="43853" x="8261350" y="2089150"/>
          <p14:tracePt t="43870" x="8267700" y="2095500"/>
          <p14:tracePt t="43887" x="8274050" y="2095500"/>
          <p14:tracePt t="43937" x="8286750" y="2095500"/>
          <p14:tracePt t="43970" x="8293100" y="2095500"/>
          <p14:tracePt t="43987" x="8324850" y="2101850"/>
          <p14:tracePt t="44003" x="8350250" y="2101850"/>
          <p14:tracePt t="44020" x="8382000" y="2101850"/>
          <p14:tracePt t="44036" x="8413750" y="2101850"/>
          <p14:tracePt t="44053" x="8432800" y="2101850"/>
          <p14:tracePt t="44070" x="8439150" y="2101850"/>
          <p14:tracePt t="44086" x="8445500" y="2101850"/>
          <p14:tracePt t="44103" x="8451850" y="2101850"/>
          <p14:tracePt t="44146" x="8439150" y="2108200"/>
          <p14:tracePt t="44155" x="8426450" y="2114550"/>
          <p14:tracePt t="44170" x="8388350" y="2120900"/>
          <p14:tracePt t="44186" x="8375650" y="2120900"/>
          <p14:tracePt t="44203" x="8369300" y="2120900"/>
          <p14:tracePt t="44556" x="8362950" y="2120900"/>
          <p14:tracePt t="44565" x="8356600" y="2120900"/>
          <p14:tracePt t="44574" x="8331200" y="2108200"/>
          <p14:tracePt t="44587" x="8299450" y="2095500"/>
          <p14:tracePt t="44605" x="8235950" y="2070100"/>
          <p14:tracePt t="44620" x="8223250" y="2063750"/>
          <p14:tracePt t="44700" x="8223250" y="2057400"/>
          <p14:tracePt t="44721" x="8216900" y="2044700"/>
          <p14:tracePt t="44737" x="8191500" y="2019300"/>
          <p14:tracePt t="44754" x="8172450" y="2000250"/>
          <p14:tracePt t="44771" x="8147050" y="1974850"/>
          <p14:tracePt t="44787" x="8128000" y="1949450"/>
          <p14:tracePt t="44846" x="8121650" y="1949450"/>
          <p14:tracePt t="44866" x="8108950" y="1936750"/>
          <p14:tracePt t="44871" x="8096250" y="1924050"/>
          <p14:tracePt t="44887" x="8070850" y="1898650"/>
          <p14:tracePt t="44904" x="8045450" y="1879600"/>
          <p14:tracePt t="44921" x="8026400" y="1854200"/>
          <p14:tracePt t="44937" x="8020050" y="1847850"/>
          <p14:tracePt t="44993" x="8013700" y="1847850"/>
          <p14:tracePt t="45004" x="8007350" y="1841500"/>
          <p14:tracePt t="45021" x="7874000" y="1765300"/>
          <p14:tracePt t="45038" x="7734300" y="1720850"/>
          <p14:tracePt t="45055" x="7594600" y="1708150"/>
          <p14:tracePt t="45071" x="7543800" y="1708150"/>
          <p14:tracePt t="45087" x="7569200" y="1720850"/>
          <p14:tracePt t="45105" x="7683500" y="1739900"/>
          <p14:tracePt t="45121" x="7829550" y="1758950"/>
          <p14:tracePt t="45137" x="7988300" y="1784350"/>
          <p14:tracePt t="45154" x="8013700" y="1784350"/>
          <p14:tracePt t="45205" x="8020050" y="1784350"/>
          <p14:tracePt t="45221" x="8039100" y="1778000"/>
          <p14:tracePt t="45237" x="8077200" y="1771650"/>
          <p14:tracePt t="45254" x="8115300" y="1765300"/>
          <p14:tracePt t="45271" x="8153400" y="1752600"/>
          <p14:tracePt t="45288" x="8172450" y="1746250"/>
          <p14:tracePt t="45304" x="8185150" y="1746250"/>
          <p14:tracePt t="45321" x="8185150" y="1739900"/>
          <p14:tracePt t="45388" x="8197850" y="1739900"/>
          <p14:tracePt t="45404" x="8223250" y="1746250"/>
          <p14:tracePt t="45423" x="8274050" y="1765300"/>
          <p14:tracePt t="45438" x="8337550" y="1790700"/>
          <p14:tracePt t="45442" x="8375650" y="1803400"/>
          <p14:tracePt t="45459" x="8426450" y="1816100"/>
          <p14:tracePt t="45471" x="8439150" y="1822450"/>
          <p14:tracePt t="45488" x="8464550" y="1822450"/>
          <p14:tracePt t="45505" x="8509000" y="1822450"/>
          <p14:tracePt t="45522" x="8616950" y="1816100"/>
          <p14:tracePt t="45538" x="8756650" y="1816100"/>
          <p14:tracePt t="45554" x="8870950" y="1816100"/>
          <p14:tracePt t="45571" x="8921750" y="1822450"/>
          <p14:tracePt t="45588" x="8940800" y="1822450"/>
          <p14:tracePt t="45605" x="8953500" y="1809750"/>
          <p14:tracePt t="45621" x="8991600" y="1790700"/>
          <p14:tracePt t="45638" x="9074150" y="1765300"/>
          <p14:tracePt t="45655" x="9131300" y="1752600"/>
          <p14:tracePt t="45671" x="9188450" y="1752600"/>
          <p14:tracePt t="45688" x="9207500" y="1758950"/>
          <p14:tracePt t="45705" x="9220200" y="1771650"/>
          <p14:tracePt t="45721" x="9226550" y="1784350"/>
          <p14:tracePt t="45738" x="9239250" y="1803400"/>
          <p14:tracePt t="45755" x="9251950" y="1828800"/>
          <p14:tracePt t="45771" x="9271000" y="1866900"/>
          <p14:tracePt t="45787" x="9277350" y="1892300"/>
          <p14:tracePt t="45805" x="9283700" y="1917700"/>
          <p14:tracePt t="45821" x="9283700" y="1930400"/>
          <p14:tracePt t="45854" x="9290050" y="1930400"/>
          <p14:tracePt t="45871" x="9328150" y="1930400"/>
          <p14:tracePt t="45889" x="9417050" y="1917700"/>
          <p14:tracePt t="45904" x="9525000" y="1898650"/>
          <p14:tracePt t="45921" x="9607550" y="1879600"/>
          <p14:tracePt t="45938" x="9658350" y="1860550"/>
          <p14:tracePt t="45955" x="9683750" y="1847850"/>
          <p14:tracePt t="45971" x="9696450" y="1841500"/>
          <p14:tracePt t="45989" x="9702800" y="1828800"/>
          <p14:tracePt t="46005" x="9715500" y="1822450"/>
          <p14:tracePt t="46022" x="9734550" y="1797050"/>
          <p14:tracePt t="46038" x="9740900" y="1778000"/>
          <p14:tracePt t="46055" x="9747250" y="1758950"/>
          <p14:tracePt t="46072" x="9747250" y="1739900"/>
          <p14:tracePt t="46088" x="9740900" y="1727200"/>
          <p14:tracePt t="46105" x="9721850" y="1714500"/>
          <p14:tracePt t="46121" x="9702800" y="1701800"/>
          <p14:tracePt t="46138" x="9671050" y="1695450"/>
          <p14:tracePt t="46155" x="9639300" y="1676400"/>
          <p14:tracePt t="46170" x="9607550" y="1663700"/>
          <p14:tracePt t="46189" x="9556750" y="1638300"/>
          <p14:tracePt t="46192" x="9512300" y="1625600"/>
          <p14:tracePt t="46205" x="9480550" y="1612900"/>
          <p14:tracePt t="46222" x="9347200" y="1574800"/>
          <p14:tracePt t="46239" x="9188450" y="1543050"/>
          <p14:tracePt t="46255" x="9163050" y="1536700"/>
          <p14:tracePt t="46272" x="9067800" y="1524000"/>
          <p14:tracePt t="46288" x="9017000" y="1524000"/>
          <p14:tracePt t="46305" x="8947150" y="1555750"/>
          <p14:tracePt t="46322" x="8788400" y="1625600"/>
          <p14:tracePt t="46338" x="8636000" y="1670050"/>
          <p14:tracePt t="46355" x="8496300" y="1701800"/>
          <p14:tracePt t="46372" x="8413750" y="1727200"/>
          <p14:tracePt t="46388" x="8369300" y="1758950"/>
          <p14:tracePt t="46405" x="8375650" y="1803400"/>
          <p14:tracePt t="46422" x="8426450" y="1847850"/>
          <p14:tracePt t="46439" x="8572500" y="1924050"/>
          <p14:tracePt t="46454" x="8604250" y="1930400"/>
          <p14:tracePt t="46472" x="8705850" y="1955800"/>
          <p14:tracePt t="46488" x="8794750" y="1955800"/>
          <p14:tracePt t="46506" x="9004300" y="1930400"/>
          <p14:tracePt t="46522" x="9144000" y="1898650"/>
          <p14:tracePt t="46539" x="9245600" y="1866900"/>
          <p14:tracePt t="46555" x="9302750" y="1841500"/>
          <p14:tracePt t="46572" x="9328150" y="1835150"/>
          <p14:tracePt t="46589" x="9328150" y="1828800"/>
          <p14:tracePt t="46605" x="9328150" y="1822450"/>
          <p14:tracePt t="46622" x="9315450" y="1822450"/>
          <p14:tracePt t="46639" x="9302750" y="1822450"/>
          <p14:tracePt t="46655" x="9271000" y="1822450"/>
          <p14:tracePt t="46672" x="9258300" y="1822450"/>
          <p14:tracePt t="46689" x="9258300" y="1835150"/>
          <p14:tracePt t="46706" x="9277350" y="1854200"/>
          <p14:tracePt t="46724" x="9334500" y="1879600"/>
          <p14:tracePt t="46739" x="9378950" y="1898650"/>
          <p14:tracePt t="46755" x="9404350" y="1898650"/>
          <p14:tracePt t="46772" x="9442450" y="1898650"/>
          <p14:tracePt t="46789" x="9480550" y="1898650"/>
          <p14:tracePt t="46806" x="9550400" y="1898650"/>
          <p14:tracePt t="46822" x="9582150" y="1898650"/>
          <p14:tracePt t="46839" x="9607550" y="1898650"/>
          <p14:tracePt t="46873" x="9607550" y="1905000"/>
          <p14:tracePt t="46906" x="9607550" y="1917700"/>
          <p14:tracePt t="46922" x="9607550" y="1924050"/>
          <p14:tracePt t="46956" x="9613900" y="1930400"/>
          <p14:tracePt t="46972" x="9626600" y="1936750"/>
          <p14:tracePt t="46989" x="9645650" y="1936750"/>
          <p14:tracePt t="47006" x="9658350" y="1936750"/>
          <p14:tracePt t="47022" x="9671050" y="1936750"/>
          <p14:tracePt t="47039" x="9683750" y="1936750"/>
          <p14:tracePt t="47056" x="9702800" y="1936750"/>
          <p14:tracePt t="47072" x="9740900" y="1936750"/>
          <p14:tracePt t="47089" x="9759950" y="1936750"/>
          <p14:tracePt t="47106" x="9772650" y="1936750"/>
          <p14:tracePt t="47122" x="9779000" y="1936750"/>
          <p14:tracePt t="47139" x="9791700" y="1936750"/>
          <p14:tracePt t="47156" x="9804400" y="1936750"/>
          <p14:tracePt t="47157" x="9810750" y="1936750"/>
          <p14:tracePt t="47173" x="9817100" y="1936750"/>
          <p14:tracePt t="47175" x="9829800" y="1936750"/>
          <p14:tracePt t="47190" x="9861550" y="1930400"/>
          <p14:tracePt t="47206" x="9867900" y="1924050"/>
          <p14:tracePt t="47222" x="9899650" y="1911350"/>
          <p14:tracePt t="47240" x="9931400" y="1905000"/>
          <p14:tracePt t="47256" x="9969500" y="1898650"/>
          <p14:tracePt t="47273" x="10001250" y="1898650"/>
          <p14:tracePt t="47289" x="10013950" y="1905000"/>
          <p14:tracePt t="47306" x="10020300" y="1905000"/>
          <p14:tracePt t="47323" x="10033000" y="1917700"/>
          <p14:tracePt t="47339" x="10039350" y="1917700"/>
          <p14:tracePt t="47356" x="10052050" y="1917700"/>
          <p14:tracePt t="47373" x="10071100" y="1917700"/>
          <p14:tracePt t="47389" x="10077450" y="1917700"/>
          <p14:tracePt t="47406" x="10102850" y="1917700"/>
          <p14:tracePt t="47423" x="10109200" y="1917700"/>
          <p14:tracePt t="47473" x="10115550" y="1917700"/>
          <p14:tracePt t="47489" x="10121900" y="1917700"/>
          <p14:tracePt t="47507" x="10134600" y="1911350"/>
          <p14:tracePt t="47523" x="10140950" y="1905000"/>
          <p14:tracePt t="47540" x="10160000" y="1898650"/>
          <p14:tracePt t="47559" x="10185400" y="1885950"/>
          <p14:tracePt t="47573" x="10236200" y="1885950"/>
          <p14:tracePt t="47590" x="10274300" y="1885950"/>
          <p14:tracePt t="47607" x="10382250" y="1898650"/>
          <p14:tracePt t="47623" x="10458450" y="1911350"/>
          <p14:tracePt t="47639" x="10502900" y="1917700"/>
          <p14:tracePt t="47656" x="10521950" y="1917700"/>
          <p14:tracePt t="47673" x="10528300" y="1917700"/>
          <p14:tracePt t="47706" x="10534650" y="1917700"/>
          <p14:tracePt t="47723" x="10547350" y="1917700"/>
          <p14:tracePt t="47739" x="10566400" y="1917700"/>
          <p14:tracePt t="47756" x="10572750" y="1917700"/>
          <p14:tracePt t="48062" x="10579100" y="1917700"/>
          <p14:tracePt t="48079" x="10585450" y="1917700"/>
          <p14:tracePt t="48090" x="10591800" y="1917700"/>
          <p14:tracePt t="48107" x="10610850" y="1917700"/>
          <p14:tracePt t="48123" x="10674350" y="1905000"/>
          <p14:tracePt t="48139" x="10699750" y="1905000"/>
          <p14:tracePt t="48157" x="10744200" y="1892300"/>
          <p14:tracePt t="48174" x="10750550" y="1885950"/>
          <p14:tracePt t="48325" x="10744200" y="1885950"/>
          <p14:tracePt t="48332" x="10731500" y="1885950"/>
          <p14:tracePt t="48340" x="10687050" y="1885950"/>
          <p14:tracePt t="48357" x="10610850" y="1892300"/>
          <p14:tracePt t="48374" x="10483850" y="1911350"/>
          <p14:tracePt t="48389" x="10356850" y="1936750"/>
          <p14:tracePt t="48407" x="10147300" y="1993900"/>
          <p14:tracePt t="48426" x="9791700" y="2076450"/>
          <p14:tracePt t="48440" x="9664700" y="2114550"/>
          <p14:tracePt t="48457" x="9480550" y="2159000"/>
          <p14:tracePt t="48473" x="9277350" y="2184400"/>
          <p14:tracePt t="48475" x="9175750" y="2190750"/>
          <p14:tracePt t="48490" x="9004300" y="2197100"/>
          <p14:tracePt t="48508" x="8515350" y="2203450"/>
          <p14:tracePt t="48523" x="8324850" y="2203450"/>
          <p14:tracePt t="48540" x="7759700" y="2203450"/>
          <p14:tracePt t="48557" x="7429500" y="2216150"/>
          <p14:tracePt t="48573" x="7270750" y="2241550"/>
          <p14:tracePt t="48590" x="7213600" y="2260600"/>
          <p14:tracePt t="48606" x="7200900" y="2273300"/>
          <p14:tracePt t="48624" x="7169150" y="2286000"/>
          <p14:tracePt t="48641" x="7112000" y="2292350"/>
          <p14:tracePt t="48657" x="7029450" y="2292350"/>
          <p14:tracePt t="48674" x="6946900" y="2273300"/>
          <p14:tracePt t="48691" x="6877050" y="2254250"/>
          <p14:tracePt t="48724" x="6889750" y="2254250"/>
          <p14:tracePt t="48741" x="6946900" y="2254250"/>
          <p14:tracePt t="48758" x="6997700" y="2254250"/>
          <p14:tracePt t="48791" x="6991350" y="2260600"/>
          <p14:tracePt t="48807" x="6959600" y="2260600"/>
          <p14:tracePt t="48824" x="6915150" y="2260600"/>
          <p14:tracePt t="48841" x="6870700" y="2260600"/>
          <p14:tracePt t="48857" x="6864350" y="2260600"/>
          <p14:tracePt t="48874" x="6864350" y="2254250"/>
          <p14:tracePt t="48891" x="6870700" y="2254250"/>
          <p14:tracePt t="48907" x="6870700" y="2247900"/>
          <p14:tracePt t="48924" x="6870700" y="2241550"/>
          <p14:tracePt t="48941" x="6851650" y="2228850"/>
          <p14:tracePt t="48957" x="6800850" y="2203450"/>
          <p14:tracePt t="48975" x="6756400" y="2165350"/>
          <p14:tracePt t="48994" x="6737350" y="2127250"/>
          <p14:tracePt t="49007" x="6743700" y="2120900"/>
          <p14:tracePt t="49009" x="6762750" y="2108200"/>
          <p14:tracePt t="49024" x="6788150" y="2108200"/>
          <p14:tracePt t="49041" x="6870700" y="2095500"/>
          <p14:tracePt t="49057" x="6953250" y="2089150"/>
          <p14:tracePt t="49074" x="7067550" y="2089150"/>
          <p14:tracePt t="49164" x="7073900" y="2089150"/>
          <p14:tracePt t="49171" x="7073900" y="2095500"/>
          <p14:tracePt t="49181" x="7080250" y="2095500"/>
          <p14:tracePt t="49190" x="7086600" y="2101850"/>
          <p14:tracePt t="49208" x="7099300" y="2108200"/>
          <p14:tracePt t="49224" x="7105650" y="2108200"/>
          <p14:tracePt t="49275" x="7105650" y="2114550"/>
          <p14:tracePt t="49291" x="7112000" y="2114550"/>
          <p14:tracePt t="49307" x="7118350" y="2114550"/>
          <p14:tracePt t="49324" x="7118350" y="2120900"/>
          <p14:tracePt t="49341" x="7137400" y="2120900"/>
          <p14:tracePt t="49358" x="7150100" y="2120900"/>
          <p14:tracePt t="49374" x="7162800" y="2120900"/>
          <p14:tracePt t="49378" x="7169150" y="2120900"/>
          <p14:tracePt t="49393" x="7181850" y="2120900"/>
          <p14:tracePt t="49408" x="7188200" y="2120900"/>
          <p14:tracePt t="49425" x="7232650" y="2120900"/>
          <p14:tracePt t="49442" x="7289800" y="2120900"/>
          <p14:tracePt t="49461" x="7385050" y="2120900"/>
          <p14:tracePt t="49474" x="7473950" y="2120900"/>
          <p14:tracePt t="49491" x="7486650" y="2120900"/>
          <p14:tracePt t="49597" x="7499350" y="2120900"/>
          <p14:tracePt t="49608" x="7512050" y="2120900"/>
          <p14:tracePt t="49624" x="7537450" y="2120900"/>
          <p14:tracePt t="49641" x="7550150" y="2120900"/>
          <p14:tracePt t="49658" x="7562850" y="2120900"/>
          <p14:tracePt t="49674" x="7569200" y="2120900"/>
          <p14:tracePt t="49692" x="7581900" y="2120900"/>
          <p14:tracePt t="49708" x="7613650" y="2120900"/>
          <p14:tracePt t="49723" x="7651750" y="2120900"/>
          <p14:tracePt t="49741" x="7734300" y="2120900"/>
          <p14:tracePt t="49758" x="7810500" y="2120900"/>
          <p14:tracePt t="49775" x="7861300" y="2120900"/>
          <p14:tracePt t="49791" x="7874000" y="2120900"/>
          <p14:tracePt t="49808" x="7886700" y="2120900"/>
          <p14:tracePt t="49825" x="7893050" y="2120900"/>
          <p14:tracePt t="49842" x="7899400" y="2120900"/>
          <p14:tracePt t="49902" x="7905750" y="2120900"/>
          <p14:tracePt t="49920" x="7912100" y="2120900"/>
          <p14:tracePt t="49942" x="7918450" y="2114550"/>
          <p14:tracePt t="49975" x="7924800" y="2114550"/>
          <p14:tracePt t="50049" x="7931150" y="2108200"/>
          <p14:tracePt t="50133" x="7937500" y="2108200"/>
          <p14:tracePt t="50142" x="7943850" y="2108200"/>
          <p14:tracePt t="50159" x="7962900" y="2101850"/>
          <p14:tracePt t="50165" x="7969250" y="2101850"/>
          <p14:tracePt t="50191" x="7975600" y="2101850"/>
          <p14:tracePt t="50225" x="7981950" y="2095500"/>
          <p14:tracePt t="50242" x="7981950" y="2089150"/>
          <p14:tracePt t="50375" x="8007350" y="2089150"/>
          <p14:tracePt t="50383" x="8026400" y="2089150"/>
          <p14:tracePt t="50391" x="8064500" y="2082800"/>
          <p14:tracePt t="50409" x="8178800" y="2082800"/>
          <p14:tracePt t="50425" x="8261350" y="2082800"/>
          <p14:tracePt t="50442" x="8318500" y="2076450"/>
          <p14:tracePt t="50459" x="8337550" y="2076450"/>
          <p14:tracePt t="50462" x="8343900" y="2076450"/>
          <p14:tracePt t="50566" x="8350250" y="2076450"/>
          <p14:tracePt t="50574" x="8356600" y="2070100"/>
          <p14:tracePt t="50591" x="8369300" y="2070100"/>
          <p14:tracePt t="50609" x="8375650" y="2070100"/>
          <p14:tracePt t="50626" x="8407400" y="2070100"/>
          <p14:tracePt t="50643" x="8445500" y="2070100"/>
          <p14:tracePt t="50659" x="8515350" y="2070100"/>
          <p14:tracePt t="50662" x="8585200" y="2070100"/>
          <p14:tracePt t="50675" x="8616950" y="2070100"/>
          <p14:tracePt t="50692" x="8712200" y="2076450"/>
          <p14:tracePt t="50709" x="8756650" y="2076450"/>
          <p14:tracePt t="50725" x="8788400" y="2070100"/>
          <p14:tracePt t="50728" x="8801100" y="2070100"/>
          <p14:tracePt t="50742" x="8807450" y="2070100"/>
          <p14:tracePt t="50759" x="8832850" y="2070100"/>
          <p14:tracePt t="50776" x="8845550" y="2070100"/>
          <p14:tracePt t="50792" x="8870950" y="2070100"/>
          <p14:tracePt t="50809" x="8902700" y="2076450"/>
          <p14:tracePt t="50825" x="8947150" y="2076450"/>
          <p14:tracePt t="50842" x="8966200" y="2076450"/>
          <p14:tracePt t="50875" x="8972550" y="2076450"/>
          <p14:tracePt t="50892" x="8978900" y="2076450"/>
          <p14:tracePt t="50990" x="8978900" y="2082800"/>
          <p14:tracePt t="51144" x="9004300" y="2082800"/>
          <p14:tracePt t="51150" x="9017000" y="2089150"/>
          <p14:tracePt t="51159" x="9036050" y="2089150"/>
          <p14:tracePt t="51176" x="9074150" y="2089150"/>
          <p14:tracePt t="51193" x="9099550" y="2089150"/>
          <p14:tracePt t="51209" x="9131300" y="2089150"/>
          <p14:tracePt t="51226" x="9175750" y="2089150"/>
          <p14:tracePt t="51242" x="9220200" y="2089150"/>
          <p14:tracePt t="51259" x="9251950" y="2089150"/>
          <p14:tracePt t="51276" x="9264650" y="2089150"/>
          <p14:tracePt t="51517" x="9283700" y="2089150"/>
          <p14:tracePt t="51527" x="9309100" y="2089150"/>
          <p14:tracePt t="51543" x="9417050" y="2101850"/>
          <p14:tracePt t="51547" x="9486900" y="2108200"/>
          <p14:tracePt t="51560" x="9544050" y="2114550"/>
          <p14:tracePt t="51563" x="9601200" y="2114550"/>
          <p14:tracePt t="51576" x="9677400" y="2120900"/>
          <p14:tracePt t="51593" x="9798050" y="2120900"/>
          <p14:tracePt t="51610" x="9867900" y="2120900"/>
          <p14:tracePt t="51626" x="9886950" y="2120900"/>
          <p14:tracePt t="51788" x="9886950" y="2127250"/>
          <p14:tracePt t="51916" x="9899650" y="2127250"/>
          <p14:tracePt t="51927" x="9912350" y="2127250"/>
          <p14:tracePt t="51945" x="9982200" y="2127250"/>
          <p14:tracePt t="51961" x="10052050" y="2127250"/>
          <p14:tracePt t="51977" x="10147300" y="2120900"/>
          <p14:tracePt t="51992" x="10242550" y="2120900"/>
          <p14:tracePt t="52009" x="10293350" y="2120900"/>
          <p14:tracePt t="52027" x="10331450" y="2120900"/>
          <p14:tracePt t="52336" x="10331450" y="2127250"/>
          <p14:tracePt t="52342" x="10325100" y="2127250"/>
          <p14:tracePt t="52351" x="10306050" y="2127250"/>
          <p14:tracePt t="52360" x="10274300" y="2127250"/>
          <p14:tracePt t="52377" x="10179050" y="2133600"/>
          <p14:tracePt t="52394" x="10033000" y="2133600"/>
          <p14:tracePt t="52409" x="9874250" y="2133600"/>
          <p14:tracePt t="52427" x="9715500" y="2133600"/>
          <p14:tracePt t="52444" x="9563100" y="2133600"/>
          <p14:tracePt t="52460" x="9404350" y="2152650"/>
          <p14:tracePt t="52477" x="9144000" y="2165350"/>
          <p14:tracePt t="52494" x="8750300" y="2184400"/>
          <p14:tracePt t="52511" x="8102600" y="2190750"/>
          <p14:tracePt t="52528" x="7753350" y="2171700"/>
          <p14:tracePt t="52544" x="7550150" y="2165350"/>
          <p14:tracePt t="52561" x="7423150" y="2165350"/>
          <p14:tracePt t="52577" x="7302500" y="2184400"/>
          <p14:tracePt t="52593" x="7175500" y="2203450"/>
          <p14:tracePt t="52611" x="7029450" y="2216150"/>
          <p14:tracePt t="52627" x="6915150" y="2216150"/>
          <p14:tracePt t="52644" x="6832600" y="2216150"/>
          <p14:tracePt t="52660" x="6807200" y="2216150"/>
          <p14:tracePt t="52677" x="6813550" y="2222500"/>
          <p14:tracePt t="52694" x="6864350" y="2228850"/>
          <p14:tracePt t="52711" x="6934200" y="2247900"/>
          <p14:tracePt t="52727" x="6959600" y="2260600"/>
          <p14:tracePt t="52730" x="6959600" y="2266950"/>
          <p14:tracePt t="52744" x="6953250" y="2273300"/>
          <p14:tracePt t="52761" x="6934200" y="2286000"/>
          <p14:tracePt t="52777" x="6915150" y="2292350"/>
          <p14:tracePt t="52794" x="6908800" y="2292350"/>
          <p14:tracePt t="52811" x="6908800" y="2298700"/>
          <p14:tracePt t="52827" x="6921500" y="2305050"/>
          <p14:tracePt t="52844" x="6965950" y="2311400"/>
          <p14:tracePt t="52860" x="7004050" y="2324100"/>
          <p14:tracePt t="52877" x="7016750" y="2330450"/>
          <p14:tracePt t="53004" x="7016750" y="2336800"/>
          <p14:tracePt t="53028" x="7016750" y="2343150"/>
          <p14:tracePt t="53053" x="7016750" y="2349500"/>
          <p14:tracePt t="53083" x="7016750" y="2355850"/>
          <p14:tracePt t="53097" x="7023100" y="2355850"/>
          <p14:tracePt t="53111" x="7048500" y="2362200"/>
          <p14:tracePt t="53127" x="7061200" y="2368550"/>
          <p14:tracePt t="53144" x="7137400" y="2368550"/>
          <p14:tracePt t="53161" x="7162800" y="2368550"/>
          <p14:tracePt t="53178" x="7169150" y="2368550"/>
          <p14:tracePt t="53265" x="7175500" y="2368550"/>
          <p14:tracePt t="53276" x="7181850" y="2368550"/>
          <p14:tracePt t="53294" x="7188200" y="2374900"/>
          <p14:tracePt t="53311" x="7200900" y="2374900"/>
          <p14:tracePt t="53327" x="7207250" y="2374900"/>
          <p14:tracePt t="53344" x="7213600" y="2368550"/>
          <p14:tracePt t="53361" x="7219950" y="2362200"/>
          <p14:tracePt t="53381" x="7245350" y="2355850"/>
          <p14:tracePt t="53394" x="7340600" y="2349500"/>
          <p14:tracePt t="53411" x="7524750" y="2362200"/>
          <p14:tracePt t="53427" x="7702550" y="2374900"/>
          <p14:tracePt t="53430" x="7785100" y="2381250"/>
          <p14:tracePt t="53444" x="7848600" y="2387600"/>
          <p14:tracePt t="53461" x="7924800" y="2387600"/>
          <p14:tracePt t="53478" x="7937500" y="2387600"/>
          <p14:tracePt t="53495" x="7943850" y="2387600"/>
          <p14:tracePt t="53774" x="7937500" y="2387600"/>
          <p14:tracePt t="53789" x="7931150" y="2387600"/>
          <p14:tracePt t="53981" x="7937500" y="2381250"/>
          <p14:tracePt t="54003" x="7962900" y="2381250"/>
          <p14:tracePt t="54029" x="7969250" y="2381250"/>
          <p14:tracePt t="54124" x="7943850" y="2381250"/>
          <p14:tracePt t="54145" x="7886700" y="2381250"/>
          <p14:tracePt t="54163" x="7708900" y="2368550"/>
          <p14:tracePt t="54179" x="7639050" y="2355850"/>
          <p14:tracePt t="54195" x="7467600" y="2311400"/>
          <p14:tracePt t="54196" x="7416800" y="2298700"/>
          <p14:tracePt t="54212" x="7359650" y="2286000"/>
          <p14:tracePt t="54228" x="7359650" y="2279650"/>
          <p14:tracePt t="54246" x="7372350" y="2279650"/>
          <p14:tracePt t="54261" x="7429500" y="2279650"/>
          <p14:tracePt t="54278" x="7512050" y="2279650"/>
          <p14:tracePt t="54296" x="7575550" y="2286000"/>
          <p14:tracePt t="54312" x="7607300" y="2292350"/>
          <p14:tracePt t="54328" x="7620000" y="2292350"/>
          <p14:tracePt t="54348" x="7626350" y="2292350"/>
          <p14:tracePt t="54361" x="7645400" y="2292350"/>
          <p14:tracePt t="54381" x="7721600" y="2292350"/>
          <p14:tracePt t="54395" x="7766050" y="2286000"/>
          <p14:tracePt t="54412" x="7835900" y="2279650"/>
          <p14:tracePt t="54428" x="7905750" y="2279650"/>
          <p14:tracePt t="54445" x="7950200" y="2279650"/>
          <p14:tracePt t="54528" x="7956550" y="2279650"/>
          <p14:tracePt t="54541" x="7962900" y="2279650"/>
          <p14:tracePt t="54551" x="7969250" y="2279650"/>
          <p14:tracePt t="54562" x="7981950" y="2279650"/>
          <p14:tracePt t="54595" x="7988300" y="2279650"/>
          <p14:tracePt t="54651" x="7988300" y="2286000"/>
          <p14:tracePt t="54662" x="7994650" y="2286000"/>
          <p14:tracePt t="54679" x="8032750" y="2286000"/>
          <p14:tracePt t="54696" x="8051800" y="2292350"/>
          <p14:tracePt t="54712" x="8064500" y="2305050"/>
          <p14:tracePt t="54729" x="8064500" y="2311400"/>
          <p14:tracePt t="54762" x="8070850" y="2317750"/>
          <p14:tracePt t="54779" x="8077200" y="2317750"/>
          <p14:tracePt t="54797" x="8089900" y="2324100"/>
          <p14:tracePt t="54811" x="8121650" y="2324100"/>
          <p14:tracePt t="54829" x="8178800" y="2324100"/>
          <p14:tracePt t="54846" x="8248650" y="2324100"/>
          <p14:tracePt t="54862" x="8337550" y="2311400"/>
          <p14:tracePt t="54879" x="8464550" y="2305050"/>
          <p14:tracePt t="54896" x="8528050" y="2298700"/>
          <p14:tracePt t="54913" x="8591550" y="2286000"/>
          <p14:tracePt t="54929" x="8642350" y="2266950"/>
          <p14:tracePt t="54946" x="8693150" y="2247900"/>
          <p14:tracePt t="54962" x="8718550" y="2228850"/>
          <p14:tracePt t="54980" x="8731250" y="2222500"/>
          <p14:tracePt t="54996" x="8743950" y="2209800"/>
          <p14:tracePt t="55013" x="8743950" y="2197100"/>
          <p14:tracePt t="55014" x="8743950" y="2190750"/>
          <p14:tracePt t="55046" x="8737600" y="2171700"/>
          <p14:tracePt t="55062" x="8718550" y="2165350"/>
          <p14:tracePt t="55079" x="8680450" y="2146300"/>
          <p14:tracePt t="55096" x="8655050" y="2133600"/>
          <p14:tracePt t="55112" x="8604250" y="2114550"/>
          <p14:tracePt t="55129" x="8572500" y="2101850"/>
          <p14:tracePt t="55146" x="8521700" y="2082800"/>
          <p14:tracePt t="55164" x="8483600" y="2076450"/>
          <p14:tracePt t="55179" x="8451850" y="2076450"/>
          <p14:tracePt t="55196" x="8388350" y="2076450"/>
          <p14:tracePt t="55213" x="8331200" y="2076450"/>
          <p14:tracePt t="55229" x="8235950" y="2076450"/>
          <p14:tracePt t="55246" x="8159750" y="2082800"/>
          <p14:tracePt t="55249" x="8128000" y="2082800"/>
          <p14:tracePt t="55264" x="8032750" y="2089150"/>
          <p14:tracePt t="55280" x="7981950" y="2089150"/>
          <p14:tracePt t="55296" x="7937500" y="2095500"/>
          <p14:tracePt t="55313" x="7918450" y="2127250"/>
          <p14:tracePt t="55329" x="7924800" y="2159000"/>
          <p14:tracePt t="55346" x="7981950" y="2209800"/>
          <p14:tracePt t="55362" x="8064500" y="2254250"/>
          <p14:tracePt t="55380" x="8121650" y="2279650"/>
          <p14:tracePt t="55396" x="8159750" y="2292350"/>
          <p14:tracePt t="55413" x="8185150" y="2292350"/>
          <p14:tracePt t="55429" x="8216900" y="2292350"/>
          <p14:tracePt t="55447" x="8261350" y="2292350"/>
          <p14:tracePt t="55463" x="8305800" y="2292350"/>
          <p14:tracePt t="55479" x="8362950" y="2292350"/>
          <p14:tracePt t="55496" x="8382000" y="2292350"/>
          <p14:tracePt t="55513" x="8388350" y="2292350"/>
          <p14:tracePt t="55570" x="8388350" y="2298700"/>
          <p14:tracePt t="55601" x="8356600" y="2298700"/>
          <p14:tracePt t="55613" x="8350250" y="2298700"/>
          <p14:tracePt t="55630" x="8324850" y="2298700"/>
          <p14:tracePt t="55646" x="8312150" y="2298700"/>
          <p14:tracePt t="55685" x="8318500" y="2298700"/>
          <p14:tracePt t="55696" x="8331200" y="2298700"/>
          <p14:tracePt t="55713" x="8350250" y="2298700"/>
          <p14:tracePt t="55729" x="8356600" y="2292350"/>
          <p14:tracePt t="55853" x="8362950" y="2292350"/>
          <p14:tracePt t="55863" x="8369300" y="2292350"/>
          <p14:tracePt t="56332" x="8369300" y="2286000"/>
          <p14:tracePt t="56385" x="8375650" y="2286000"/>
          <p14:tracePt t="56400" x="8382000" y="2279650"/>
          <p14:tracePt t="56414" x="8388350" y="2279650"/>
          <p14:tracePt t="56431" x="8394700" y="2273300"/>
          <p14:tracePt t="56447" x="8401050" y="2273300"/>
          <p14:tracePt t="56524" x="8407400" y="2266950"/>
          <p14:tracePt t="56529" x="8413750" y="2266950"/>
          <p14:tracePt t="56547" x="8445500" y="2260600"/>
          <p14:tracePt t="56564" x="8496300" y="2247900"/>
          <p14:tracePt t="56580" x="8572500" y="2247900"/>
          <p14:tracePt t="56597" x="8674100" y="2247900"/>
          <p14:tracePt t="56614" x="8756650" y="2247900"/>
          <p14:tracePt t="56630" x="8794750" y="2254250"/>
          <p14:tracePt t="56647" x="8801100" y="2254250"/>
          <p14:tracePt t="56663" x="8807450" y="2254250"/>
          <p14:tracePt t="56681" x="8820150" y="2254250"/>
          <p14:tracePt t="56697" x="8864600" y="2247900"/>
          <p14:tracePt t="56713" x="8896350" y="2247900"/>
          <p14:tracePt t="56730" x="8934450" y="2241550"/>
          <p14:tracePt t="56747" x="8953500" y="2235200"/>
          <p14:tracePt t="56764" x="8985250" y="2228850"/>
          <p14:tracePt t="56781" x="9017000" y="2203450"/>
          <p14:tracePt t="56798" x="9036050" y="2197100"/>
          <p14:tracePt t="56814" x="9055100" y="2184400"/>
          <p14:tracePt t="56831" x="9080500" y="2165350"/>
          <p14:tracePt t="56849" x="9105900" y="2146300"/>
          <p14:tracePt t="56864" x="9156700" y="2127250"/>
          <p14:tracePt t="56881" x="9226550" y="2095500"/>
          <p14:tracePt t="56898" x="9251950" y="2076450"/>
          <p14:tracePt t="56915" x="9258300" y="2063750"/>
          <p14:tracePt t="56931" x="9264650" y="2051050"/>
          <p14:tracePt t="56947" x="9283700" y="2038350"/>
          <p14:tracePt t="56964" x="9448800" y="2006600"/>
          <p14:tracePt t="56981" x="9639300" y="2000250"/>
          <p14:tracePt t="56997" x="9759950" y="2000250"/>
          <p14:tracePt t="57014" x="9817100" y="2000250"/>
          <p14:tracePt t="57048" x="9785350" y="2006600"/>
          <p14:tracePt t="57064" x="9747250" y="2012950"/>
          <p14:tracePt t="57081" x="9702800" y="2019300"/>
          <p14:tracePt t="57099" x="9677400" y="2025650"/>
          <p14:tracePt t="57114" x="9575800" y="2032000"/>
          <p14:tracePt t="57131" x="9429750" y="2032000"/>
          <p14:tracePt t="57147" x="9290050" y="2032000"/>
          <p14:tracePt t="57164" x="9124950" y="2032000"/>
          <p14:tracePt t="57181" x="9023350" y="2032000"/>
          <p14:tracePt t="57197" x="8883650" y="2032000"/>
          <p14:tracePt t="57214" x="8718550" y="2044700"/>
          <p14:tracePt t="57231" x="8451850" y="2057400"/>
          <p14:tracePt t="57248" x="8204200" y="2057400"/>
          <p14:tracePt t="57250" x="8083550" y="2057400"/>
          <p14:tracePt t="57265" x="7937500" y="2057400"/>
          <p14:tracePt t="57282" x="7867650" y="2057400"/>
          <p14:tracePt t="57298" x="7829550" y="2057400"/>
          <p14:tracePt t="57314" x="7689850" y="2070100"/>
          <p14:tracePt t="57331" x="7556500" y="2076450"/>
          <p14:tracePt t="57347" x="7416800" y="2082800"/>
          <p14:tracePt t="57364" x="7289800" y="2082800"/>
          <p14:tracePt t="57381" x="7226300" y="2082800"/>
          <p14:tracePt t="57398" x="7213600" y="2089150"/>
          <p14:tracePt t="57431" x="7226300" y="2095500"/>
          <p14:tracePt t="57448" x="7226300" y="2120900"/>
          <p14:tracePt t="57465" x="7207250" y="2146300"/>
          <p14:tracePt t="57481" x="7162800" y="2165350"/>
          <p14:tracePt t="57498" x="7092950" y="2178050"/>
          <p14:tracePt t="57513" x="7029450" y="2184400"/>
          <p14:tracePt t="57531" x="7010400" y="2184400"/>
          <p14:tracePt t="57583" x="7004050" y="2190750"/>
          <p14:tracePt t="57599" x="6985000" y="2190750"/>
          <p14:tracePt t="57617" x="6934200" y="2197100"/>
          <p14:tracePt t="57631" x="6902450" y="2197100"/>
          <p14:tracePt t="57648" x="6896100" y="2197100"/>
          <p14:tracePt t="57681" x="6902450" y="2197100"/>
          <p14:tracePt t="57699" x="6915150" y="2197100"/>
          <p14:tracePt t="57701" x="6921500" y="2197100"/>
          <p14:tracePt t="57715" x="6927850" y="2197100"/>
          <p14:tracePt t="57731" x="6946900" y="2203450"/>
          <p14:tracePt t="57748" x="6978650" y="2216150"/>
          <p14:tracePt t="57765" x="6997700" y="2235200"/>
          <p14:tracePt t="57782" x="6997700" y="2247900"/>
          <p14:tracePt t="57798" x="6991350" y="2260600"/>
          <p14:tracePt t="57815" x="6959600" y="2279650"/>
          <p14:tracePt t="57831" x="6934200" y="2279650"/>
          <p14:tracePt t="57847" x="6921500" y="2273300"/>
          <p14:tracePt t="57865" x="6908800" y="2260600"/>
          <p14:tracePt t="57898" x="6908800" y="2254250"/>
          <p14:tracePt t="58028" x="6908800" y="2247900"/>
          <p14:tracePt t="59927" x="6902450" y="2241550"/>
          <p14:tracePt t="59934" x="6902450" y="2235200"/>
          <p14:tracePt t="59951" x="6896100" y="2228850"/>
          <p14:tracePt t="59967" x="6896100" y="2216150"/>
          <p14:tracePt t="60017" x="6896100" y="2203450"/>
          <p14:tracePt t="60033" x="6896100" y="2190750"/>
          <p14:tracePt t="60067" x="6902450" y="2178050"/>
          <p14:tracePt t="60083" x="6921500" y="2171700"/>
          <p14:tracePt t="60100" x="6927850" y="2165350"/>
          <p14:tracePt t="60116" x="6940550" y="2165350"/>
          <p14:tracePt t="60134" x="7092950" y="2171700"/>
          <p14:tracePt t="60152" x="7258050" y="2152650"/>
          <p14:tracePt t="60167" x="7473950" y="2133600"/>
          <p14:tracePt t="60184" x="7702550" y="2127250"/>
          <p14:tracePt t="60200" x="7886700" y="2146300"/>
          <p14:tracePt t="60217" x="7943850" y="2152650"/>
          <p14:tracePt t="60233" x="7950200" y="2152650"/>
          <p14:tracePt t="60267" x="7988300" y="2152650"/>
          <p14:tracePt t="60284" x="8102600" y="2127250"/>
          <p14:tracePt t="60300" x="8324850" y="2082800"/>
          <p14:tracePt t="60317" x="8597900" y="2051050"/>
          <p14:tracePt t="60334" x="8839200" y="2025650"/>
          <p14:tracePt t="60350" x="8978900" y="2006600"/>
          <p14:tracePt t="60367" x="9017000" y="1993900"/>
          <p14:tracePt t="60383" x="9017000" y="1981200"/>
          <p14:tracePt t="60400" x="9023350" y="1968500"/>
          <p14:tracePt t="60417" x="9042400" y="1943100"/>
          <p14:tracePt t="60437" x="9112250" y="1898650"/>
          <p14:tracePt t="60450" x="9163050" y="1879600"/>
          <p14:tracePt t="60467" x="9220200" y="1860550"/>
          <p14:tracePt t="60483" x="9232900" y="1854200"/>
          <p14:tracePt t="60594" x="9239250" y="1854200"/>
          <p14:tracePt t="60602" x="9251950" y="1847850"/>
          <p14:tracePt t="60617" x="9271000" y="1847850"/>
          <p14:tracePt t="60634" x="9391650" y="1841500"/>
          <p14:tracePt t="60650" x="9607550" y="1841500"/>
          <p14:tracePt t="60666" x="9690100" y="1847850"/>
          <p14:tracePt t="60684" x="9747250" y="1847850"/>
          <p14:tracePt t="60701" x="9772650" y="1847850"/>
          <p14:tracePt t="60717" x="9823450" y="1822450"/>
          <p14:tracePt t="60734" x="9861550" y="1797050"/>
          <p14:tracePt t="60750" x="9893300" y="1778000"/>
          <p14:tracePt t="60767" x="9912350" y="1765300"/>
          <p14:tracePt t="60784" x="9912350" y="1758950"/>
          <p14:tracePt t="60817" x="9899650" y="1758950"/>
          <p14:tracePt t="60834" x="9886950" y="1758950"/>
          <p14:tracePt t="60851" x="9848850" y="1765300"/>
          <p14:tracePt t="60868" x="9810750" y="1778000"/>
          <p14:tracePt t="60884" x="9779000" y="1790700"/>
          <p14:tracePt t="60901" x="9734550" y="1809750"/>
          <p14:tracePt t="60917" x="9683750" y="1822450"/>
          <p14:tracePt t="60934" x="9639300" y="1828800"/>
          <p14:tracePt t="60951" x="9556750" y="1835150"/>
          <p14:tracePt t="60968" x="9385300" y="1841500"/>
          <p14:tracePt t="60984" x="9283700" y="1847850"/>
          <p14:tracePt t="61001" x="9239250" y="1847850"/>
          <p14:tracePt t="61017" x="9213850" y="1854200"/>
          <p14:tracePt t="61034" x="9182100" y="1854200"/>
          <p14:tracePt t="61051" x="9144000" y="1860550"/>
          <p14:tracePt t="61067" x="9086850" y="1860550"/>
          <p14:tracePt t="61084" x="8953500" y="1873250"/>
          <p14:tracePt t="61101" x="8801100" y="1885950"/>
          <p14:tracePt t="61118" x="8616950" y="1911350"/>
          <p14:tracePt t="61134" x="8445500" y="1936750"/>
          <p14:tracePt t="61151" x="8350250" y="1974850"/>
          <p14:tracePt t="61167" x="8343900" y="2012950"/>
          <p14:tracePt t="61188" x="8362950" y="2101850"/>
          <p14:tracePt t="61204" x="8362950" y="2152650"/>
          <p14:tracePt t="61218" x="8343900" y="2197100"/>
          <p14:tracePt t="61234" x="8242300" y="2298700"/>
          <p14:tracePt t="61251" x="8166100" y="2368550"/>
          <p14:tracePt t="61268" x="8147050" y="2413000"/>
          <p14:tracePt t="61284" x="8159750" y="2432050"/>
          <p14:tracePt t="61301" x="8172450" y="2438400"/>
          <p14:tracePt t="61318" x="8191500" y="2444750"/>
          <p14:tracePt t="61335" x="8204200" y="2444750"/>
          <p14:tracePt t="61351" x="8210550" y="2444750"/>
          <p14:tracePt t="61401" x="8223250" y="2432050"/>
          <p14:tracePt t="61417" x="8229600" y="2400300"/>
          <p14:tracePt t="61434" x="8229600" y="2355850"/>
          <p14:tracePt t="61451" x="8229600" y="2349500"/>
          <p14:tracePt t="64230" x="8235950" y="2349500"/>
          <p14:tracePt t="64238" x="8235950" y="2343150"/>
          <p14:tracePt t="64245" x="8242300" y="2336800"/>
          <p14:tracePt t="64261" x="8242300" y="2324100"/>
          <p14:tracePt t="64319" x="8242300" y="2317750"/>
          <p14:tracePt t="64339" x="8229600" y="2266950"/>
          <p14:tracePt t="64354" x="8223250" y="2260600"/>
          <p14:tracePt t="64370" x="8223250" y="2254250"/>
          <p14:tracePt t="64422" x="8216900" y="2254250"/>
          <p14:tracePt t="64429" x="8216900" y="2247900"/>
          <p14:tracePt t="64455" x="8191500" y="2209800"/>
          <p14:tracePt t="64470" x="8153400" y="2190750"/>
          <p14:tracePt t="64487" x="8115300" y="2178050"/>
          <p14:tracePt t="64504" x="8096250" y="2171700"/>
          <p14:tracePt t="64520" x="8108950" y="2171700"/>
          <p14:tracePt t="64537" x="8140700" y="2171700"/>
          <p14:tracePt t="64554" x="8191500" y="2171700"/>
          <p14:tracePt t="64571" x="8223250" y="2171700"/>
          <p14:tracePt t="64604" x="8191500" y="2171700"/>
          <p14:tracePt t="64621" x="8128000" y="2152650"/>
          <p14:tracePt t="64638" x="7994650" y="2120900"/>
          <p14:tracePt t="64653" x="7975600" y="2120900"/>
          <p14:tracePt t="64670" x="7975600" y="2108200"/>
          <p14:tracePt t="64687" x="8013700" y="2095500"/>
          <p14:tracePt t="64704" x="8058150" y="2089150"/>
          <p14:tracePt t="64720" x="8077200" y="2082800"/>
          <p14:tracePt t="64760" x="8064500" y="2082800"/>
          <p14:tracePt t="64770" x="8058150" y="2082800"/>
          <p14:tracePt t="64787" x="8013700" y="2082800"/>
          <p14:tracePt t="64804" x="8001000" y="2082800"/>
          <p14:tracePt t="64843" x="8007350" y="2082800"/>
          <p14:tracePt t="64854" x="8013700" y="2082800"/>
          <p14:tracePt t="64871" x="8051800" y="2082800"/>
          <p14:tracePt t="64887" x="8096250" y="2076450"/>
          <p14:tracePt t="64904" x="8128000" y="2076450"/>
          <p14:tracePt t="64937" x="8140700" y="2076450"/>
          <p14:tracePt t="64954" x="8159750" y="2076450"/>
          <p14:tracePt t="64971" x="8204200" y="2076450"/>
          <p14:tracePt t="64988" x="8286750" y="2051050"/>
          <p14:tracePt t="65004" x="8375650" y="2006600"/>
          <p14:tracePt t="65021" x="8445500" y="1962150"/>
          <p14:tracePt t="65037" x="8483600" y="1917700"/>
          <p14:tracePt t="65054" x="8496300" y="1892300"/>
          <p14:tracePt t="65071" x="8496300" y="1879600"/>
          <p14:tracePt t="65087" x="8489950" y="1873250"/>
          <p14:tracePt t="65105" x="8483600" y="1873250"/>
          <p14:tracePt t="65121" x="8464550" y="1860550"/>
          <p14:tracePt t="65138" x="8432800" y="1847850"/>
          <p14:tracePt t="65154" x="8401050" y="1828800"/>
          <p14:tracePt t="65171" x="8382000" y="1816100"/>
          <p14:tracePt t="65187" x="8350250" y="1797050"/>
          <p14:tracePt t="65205" x="8324850" y="1784350"/>
          <p14:tracePt t="65221" x="8261350" y="1765300"/>
          <p14:tracePt t="65237" x="8191500" y="1758950"/>
          <p14:tracePt t="65254" x="8077200" y="1752600"/>
          <p14:tracePt t="65271" x="8007350" y="1752600"/>
          <p14:tracePt t="65288" x="7962900" y="1752600"/>
          <p14:tracePt t="65304" x="7956550" y="1752600"/>
          <p14:tracePt t="65320" x="7943850" y="1752600"/>
          <p14:tracePt t="65338" x="7886700" y="1771650"/>
          <p14:tracePt t="65355" x="7747000" y="1803400"/>
          <p14:tracePt t="65371" x="7696200" y="1803400"/>
          <p14:tracePt t="65388" x="7600950" y="1816100"/>
          <p14:tracePt t="65404" x="7588250" y="1816100"/>
          <p14:tracePt t="65438" x="7588250" y="1822450"/>
          <p14:tracePt t="65454" x="7550150" y="1847850"/>
          <p14:tracePt t="65471" x="7461250" y="1879600"/>
          <p14:tracePt t="65488" x="7315200" y="1917700"/>
          <p14:tracePt t="65508" x="7143750" y="1943100"/>
          <p14:tracePt t="65523" x="7112000" y="1955800"/>
          <p14:tracePt t="65538" x="7105650" y="1974850"/>
          <p14:tracePt t="65554" x="7124700" y="2006600"/>
          <p14:tracePt t="65571" x="7194550" y="2057400"/>
          <p14:tracePt t="65588" x="7283450" y="2108200"/>
          <p14:tracePt t="65605" x="7346950" y="2159000"/>
          <p14:tracePt t="65621" x="7359650" y="2190750"/>
          <p14:tracePt t="65638" x="7359650" y="2235200"/>
          <p14:tracePt t="65653" x="7359650" y="2241550"/>
          <p14:tracePt t="65671" x="7359650" y="2254250"/>
          <p14:tracePt t="65688" x="7359650" y="2266950"/>
          <p14:tracePt t="65705" x="7372350" y="2279650"/>
          <p14:tracePt t="65721" x="7385050" y="2286000"/>
          <p14:tracePt t="65738" x="7397750" y="2292350"/>
          <p14:tracePt t="65754" x="7410450" y="2292350"/>
          <p14:tracePt t="65771" x="7423150" y="2292350"/>
          <p14:tracePt t="65788" x="7435850" y="2292350"/>
          <p14:tracePt t="65805" x="7448550" y="2292350"/>
          <p14:tracePt t="65822" x="7467600" y="2292350"/>
          <p14:tracePt t="65838" x="7473950" y="2292350"/>
          <p14:tracePt t="65855" x="7493000" y="2286000"/>
          <p14:tracePt t="65872" x="7505700" y="2286000"/>
          <p14:tracePt t="65888" x="7518400" y="2286000"/>
          <p14:tracePt t="65905" x="7524750" y="2279650"/>
          <p14:tracePt t="65922" x="7531100" y="2279650"/>
          <p14:tracePt t="66026" x="7537450" y="2279650"/>
          <p14:tracePt t="66032" x="7537450" y="2273300"/>
          <p14:tracePt t="66062" x="7543800" y="2266950"/>
          <p14:tracePt t="66088" x="7550150" y="2260600"/>
          <p14:tracePt t="66105" x="7556500" y="2254250"/>
          <p14:tracePt t="66230" x="7556500" y="2247900"/>
          <p14:tracePt t="66255" x="7562850" y="2247900"/>
          <p14:tracePt t="66272" x="7562850" y="2241550"/>
          <p14:tracePt t="66288" x="7562850" y="2235200"/>
          <p14:tracePt t="66306" x="7569200" y="2228850"/>
          <p14:tracePt t="66338" x="7575550" y="2222500"/>
          <p14:tracePt t="66524" x="7569200" y="2222500"/>
          <p14:tracePt t="66616" x="7569200" y="2216150"/>
          <p14:tracePt t="66716" x="7569200" y="2209800"/>
          <p14:tracePt t="66724" x="7569200" y="2203450"/>
          <p14:tracePt t="66771" x="7569200" y="2197100"/>
          <p14:tracePt t="66878" x="7569200" y="2190750"/>
          <p14:tracePt t="66901" x="7569200" y="2184400"/>
          <p14:tracePt t="66909" x="7569200" y="2178050"/>
          <p14:tracePt t="66939" x="7569200" y="2171700"/>
          <p14:tracePt t="66975" x="7569200" y="2165350"/>
          <p14:tracePt t="67120" x="7569200" y="2146300"/>
          <p14:tracePt t="67155" x="7569200" y="2139950"/>
          <p14:tracePt t="67230" x="7562850" y="2139950"/>
          <p14:tracePt t="67266" x="7556500" y="2146300"/>
          <p14:tracePt t="67298" x="7550150" y="2146300"/>
          <p14:tracePt t="67324" x="7537450" y="2146300"/>
          <p14:tracePt t="67356" x="7531100" y="2146300"/>
          <p14:tracePt t="67373" x="7518400" y="2133600"/>
          <p14:tracePt t="67390" x="7473950" y="2101850"/>
          <p14:tracePt t="67406" x="7442200" y="2082800"/>
          <p14:tracePt t="67423" x="7391400" y="2057400"/>
          <p14:tracePt t="67440" x="7346950" y="2038350"/>
          <p14:tracePt t="67456" x="7321550" y="2025650"/>
          <p14:tracePt t="67532" x="7315200" y="2025650"/>
          <p14:tracePt t="67541" x="7308850" y="2025650"/>
          <p14:tracePt t="67548" x="7296150" y="2025650"/>
          <p14:tracePt t="67557" x="7283450" y="2032000"/>
          <p14:tracePt t="67573" x="7264400" y="2032000"/>
          <p14:tracePt t="67590" x="7251700" y="2038350"/>
          <p14:tracePt t="67606" x="7251700" y="2051050"/>
          <p14:tracePt t="67623" x="7251700" y="2101850"/>
          <p14:tracePt t="67640" x="7258050" y="2146300"/>
          <p14:tracePt t="67656" x="7277100" y="2178050"/>
          <p14:tracePt t="67672" x="7296150" y="2216150"/>
          <p14:tracePt t="67690" x="7296150" y="2228850"/>
          <p14:tracePt t="67758" x="7302500" y="2228850"/>
          <p14:tracePt t="67775" x="7308850" y="2228850"/>
          <p14:tracePt t="67788" x="7315200" y="2228850"/>
          <p14:tracePt t="67789" x="7321550" y="2228850"/>
          <p14:tracePt t="67807" x="7334250" y="2228850"/>
          <p14:tracePt t="67823" x="7346950" y="2222500"/>
          <p14:tracePt t="67840" x="7366000" y="2222500"/>
          <p14:tracePt t="67856" x="7378700" y="2222500"/>
          <p14:tracePt t="67873" x="7385050" y="2222500"/>
          <p14:tracePt t="67907" x="7391400" y="2222500"/>
          <p14:tracePt t="68014" x="7385050" y="2222500"/>
          <p14:tracePt t="68153" x="7385050" y="2228850"/>
          <p14:tracePt t="68162" x="7385050" y="2241550"/>
          <p14:tracePt t="68178" x="7385050" y="2247900"/>
          <p14:tracePt t="68191" x="7378700" y="2273300"/>
          <p14:tracePt t="68207" x="7353300" y="2292350"/>
          <p14:tracePt t="68224" x="7334250" y="2292350"/>
          <p14:tracePt t="68241" x="7327900" y="2292350"/>
          <p14:tracePt t="68274" x="7327900" y="2298700"/>
          <p14:tracePt t="68290" x="7327900" y="2305050"/>
          <p14:tracePt t="68307" x="7321550" y="2324100"/>
          <p14:tracePt t="68324" x="7315200" y="2349500"/>
          <p14:tracePt t="68340" x="7315200" y="2355850"/>
          <p14:tracePt t="68357" x="7302500" y="2374900"/>
          <p14:tracePt t="68373" x="7289800" y="2387600"/>
          <p14:tracePt t="68390" x="7283450" y="2387600"/>
          <p14:tracePt t="68716" x="7277100" y="2387600"/>
          <p14:tracePt t="68826" x="7270750" y="2393950"/>
          <p14:tracePt t="68833" x="7264400" y="2393950"/>
          <p14:tracePt t="68841" x="7258050" y="2393950"/>
          <p14:tracePt t="68856" x="7251700" y="2393950"/>
          <p14:tracePt t="69078" x="7245350" y="2393950"/>
          <p14:tracePt t="69084" x="7239000" y="2400300"/>
          <p14:tracePt t="69093" x="7226300" y="2400300"/>
          <p14:tracePt t="69108" x="7194550" y="2400300"/>
          <p14:tracePt t="69124" x="7175500" y="2406650"/>
          <p14:tracePt t="69141" x="7162800" y="2406650"/>
          <p14:tracePt t="69184" x="7156450" y="2406650"/>
          <p14:tracePt t="69202" x="7118350" y="2406650"/>
          <p14:tracePt t="69224" x="6997700" y="2400300"/>
          <p14:tracePt t="69241" x="6915150" y="2387600"/>
          <p14:tracePt t="69258" x="6813550" y="2368550"/>
          <p14:tracePt t="69274" x="6743700" y="2362200"/>
          <p14:tracePt t="69291" x="6673850" y="2355850"/>
          <p14:tracePt t="69307" x="6597650" y="2362200"/>
          <p14:tracePt t="69324" x="6540500" y="2368550"/>
          <p14:tracePt t="69340" x="6438900" y="2374900"/>
          <p14:tracePt t="69358" x="6324600" y="2381250"/>
          <p14:tracePt t="69377" x="6172200" y="2393950"/>
          <p14:tracePt t="69390" x="6121400" y="2393950"/>
          <p14:tracePt t="69408" x="6102350" y="2400300"/>
          <p14:tracePt t="69441" x="6102350" y="2406650"/>
          <p14:tracePt t="69458" x="6096000" y="2419350"/>
          <p14:tracePt t="69475" x="6083300" y="2432050"/>
          <p14:tracePt t="69491" x="6076950" y="2432050"/>
          <p14:tracePt t="69508" x="6070600" y="2444750"/>
          <p14:tracePt t="69510" x="6070600" y="2451100"/>
          <p14:tracePt t="69525" x="6070600" y="2470150"/>
          <p14:tracePt t="69541" x="6089650" y="2489200"/>
          <p14:tracePt t="69543" x="6102350" y="2501900"/>
          <p14:tracePt t="69558" x="6140450" y="2520950"/>
          <p14:tracePt t="69575" x="6248400" y="2590800"/>
          <p14:tracePt t="69592" x="6311900" y="2628900"/>
          <p14:tracePt t="69608" x="6375400" y="2660650"/>
          <p14:tracePt t="69624" x="6432550" y="2679700"/>
          <p14:tracePt t="69641" x="6470650" y="2686050"/>
          <p14:tracePt t="69658" x="6496050" y="2692400"/>
          <p14:tracePt t="69675" x="6534150" y="2692400"/>
          <p14:tracePt t="69691" x="6604000" y="2692400"/>
          <p14:tracePt t="69708" x="6711950" y="2692400"/>
          <p14:tracePt t="69724" x="6819900" y="2698750"/>
          <p14:tracePt t="69741" x="6985000" y="2711450"/>
          <p14:tracePt t="69758" x="7156450" y="2717800"/>
          <p14:tracePt t="69775" x="7378700" y="2705100"/>
          <p14:tracePt t="69792" x="7499350" y="2686050"/>
          <p14:tracePt t="69808" x="7588250" y="2654300"/>
          <p14:tracePt t="69824" x="7645400" y="2628900"/>
          <p14:tracePt t="69842" x="7689850" y="2597150"/>
          <p14:tracePt t="69858" x="7740650" y="2559050"/>
          <p14:tracePt t="69875" x="7778750" y="2533650"/>
          <p14:tracePt t="69891" x="7804150" y="2514600"/>
          <p14:tracePt t="69908" x="7816850" y="2501900"/>
          <p14:tracePt t="69925" x="7816850" y="2495550"/>
          <p14:tracePt t="69941" x="7816850" y="2489200"/>
          <p14:tracePt t="69958" x="7810500" y="2482850"/>
          <p14:tracePt t="69975" x="7727950" y="2463800"/>
          <p14:tracePt t="69992" x="7708900" y="2457450"/>
          <p14:tracePt t="70008" x="7645400" y="2438400"/>
          <p14:tracePt t="70025" x="7575550" y="2413000"/>
          <p14:tracePt t="70042" x="7562850" y="2406650"/>
          <p14:tracePt t="70075" x="7550150" y="2406650"/>
          <p14:tracePt t="70092" x="7499350" y="2406650"/>
          <p14:tracePt t="70094" x="7435850" y="2406650"/>
          <p14:tracePt t="70109" x="7359650" y="2406650"/>
          <p14:tracePt t="70125" x="7213600" y="2400300"/>
          <p14:tracePt t="70142" x="7099300" y="2374900"/>
          <p14:tracePt t="70158" x="7004050" y="2317750"/>
          <p14:tracePt t="70174" x="6997700" y="2311400"/>
          <p14:tracePt t="70209" x="6978650" y="2336800"/>
          <p14:tracePt t="70225" x="6959600" y="2349500"/>
          <p14:tracePt t="70243" x="6883400" y="2400300"/>
          <p14:tracePt t="70258" x="6858000" y="2419350"/>
          <p14:tracePt t="70275" x="6845300" y="2438400"/>
          <p14:tracePt t="70292" x="6858000" y="2463800"/>
          <p14:tracePt t="70308" x="6883400" y="2489200"/>
          <p14:tracePt t="70325" x="6946900" y="2533650"/>
          <p14:tracePt t="70342" x="7054850" y="2590800"/>
          <p14:tracePt t="70358" x="7169150" y="2641600"/>
          <p14:tracePt t="70376" x="7251700" y="2673350"/>
          <p14:tracePt t="70392" x="7353300" y="2692400"/>
          <p14:tracePt t="70409" x="7467600" y="2698750"/>
          <p14:tracePt t="70425" x="7607300" y="2698750"/>
          <p14:tracePt t="70442" x="7708900" y="2692400"/>
          <p14:tracePt t="70444" x="7772400" y="2679700"/>
          <p14:tracePt t="70459" x="7835900" y="2667000"/>
          <p14:tracePt t="70476" x="7988300" y="2616200"/>
          <p14:tracePt t="70492" x="8032750" y="2590800"/>
          <p14:tracePt t="70508" x="8064500" y="2571750"/>
          <p14:tracePt t="70590" x="8070850" y="2565400"/>
          <p14:tracePt t="70598" x="8083550" y="2559050"/>
          <p14:tracePt t="70609" x="8089900" y="2559050"/>
          <p14:tracePt t="70626" x="8115300" y="2508250"/>
          <p14:tracePt t="70642" x="8115300" y="2501900"/>
          <p14:tracePt t="70658" x="8115300" y="2476500"/>
          <p14:tracePt t="70692" x="8108950" y="2470150"/>
          <p14:tracePt t="70742" x="8128000" y="2463800"/>
          <p14:tracePt t="70759" x="8140700" y="2451100"/>
          <p14:tracePt t="70776" x="8147050" y="2444750"/>
          <p14:tracePt t="70792" x="8147050" y="2438400"/>
          <p14:tracePt t="70845" x="8140700" y="2444750"/>
          <p14:tracePt t="70876" x="8140700" y="2451100"/>
          <p14:tracePt t="70892" x="8140700" y="2457450"/>
          <p14:tracePt t="70943" x="8178800" y="2476500"/>
          <p14:tracePt t="70959" x="8255000" y="2495550"/>
          <p14:tracePt t="70979" x="8356600" y="2520950"/>
          <p14:tracePt t="70995" x="8470900" y="2546350"/>
          <p14:tracePt t="71009" x="8591550" y="2559050"/>
          <p14:tracePt t="71026" x="8743950" y="2565400"/>
          <p14:tracePt t="71043" x="8858250" y="2571750"/>
          <p14:tracePt t="71059" x="8959850" y="2584450"/>
          <p14:tracePt t="71076" x="8997950" y="2584450"/>
          <p14:tracePt t="71092" x="9017000" y="2584450"/>
          <p14:tracePt t="71109" x="9023350" y="2584450"/>
          <p14:tracePt t="71126" x="9029700" y="2578100"/>
          <p14:tracePt t="71143" x="9036050" y="2578100"/>
          <p14:tracePt t="71159" x="9042400" y="2578100"/>
          <p14:tracePt t="71243" x="9048750" y="2578100"/>
          <p14:tracePt t="71260" x="9080500" y="2571750"/>
          <p14:tracePt t="71276" x="9144000" y="2559050"/>
          <p14:tracePt t="71293" x="9220200" y="2533650"/>
          <p14:tracePt t="71309" x="9251950" y="2520950"/>
          <p14:tracePt t="71326" x="9264650" y="2520950"/>
          <p14:tracePt t="71540" x="9271000" y="2514600"/>
          <p14:tracePt t="71661" x="9277350" y="2514600"/>
          <p14:tracePt t="71676" x="9277350" y="2508250"/>
          <p14:tracePt t="71919" x="9264650" y="2508250"/>
          <p14:tracePt t="71926" x="9258300" y="2508250"/>
          <p14:tracePt t="71943" x="9251950" y="2508250"/>
          <p14:tracePt t="71960" x="9245600" y="2514600"/>
          <p14:tracePt t="72010" x="9239250" y="2514600"/>
          <p14:tracePt t="72254" x="9245600" y="2514600"/>
          <p14:tracePt t="72261" x="9258300" y="2520950"/>
          <p14:tracePt t="72277" x="9271000" y="2533650"/>
          <p14:tracePt t="72296" x="9277350" y="2546350"/>
          <p14:tracePt t="72310" x="9283700" y="2552700"/>
          <p14:tracePt t="72326" x="9296400" y="2565400"/>
          <p14:tracePt t="72344" x="9321800" y="2571750"/>
          <p14:tracePt t="72360" x="9366250" y="2571750"/>
          <p14:tracePt t="72377" x="9410700" y="2571750"/>
          <p14:tracePt t="72393" x="9448800" y="2571750"/>
          <p14:tracePt t="72410" x="9474200" y="2565400"/>
          <p14:tracePt t="72427" x="9486900" y="2559050"/>
          <p14:tracePt t="72501" x="9486900" y="2565400"/>
          <p14:tracePt t="72525" x="9480550" y="2571750"/>
          <p14:tracePt t="72533" x="9474200" y="2578100"/>
          <p14:tracePt t="72544" x="9467850" y="2578100"/>
          <p14:tracePt t="72561" x="9455150" y="2584450"/>
          <p14:tracePt t="72577" x="9448800" y="2590800"/>
          <p14:tracePt t="72593" x="9436100" y="2597150"/>
          <p14:tracePt t="72611" x="9423400" y="2603500"/>
          <p14:tracePt t="72627" x="9417050" y="2609850"/>
          <p14:tracePt t="72644" x="9404350" y="2616200"/>
          <p14:tracePt t="72660" x="9398000" y="2616200"/>
          <p14:tracePt t="73013" x="9398000" y="2609850"/>
          <p14:tracePt t="73055" x="9398000" y="2603500"/>
          <p14:tracePt t="73176" x="9398000" y="2597150"/>
          <p14:tracePt t="73298" x="9398000" y="2590800"/>
          <p14:tracePt t="73467" x="9391650" y="2590800"/>
          <p14:tracePt t="73516" x="9385300" y="2590800"/>
          <p14:tracePt t="73531" x="9378950" y="2590800"/>
          <p14:tracePt t="73545" x="9372600" y="2590800"/>
          <p14:tracePt t="73561" x="9359900" y="2590800"/>
          <p14:tracePt t="73578" x="9340850" y="2597150"/>
          <p14:tracePt t="73595" x="9321800" y="2597150"/>
          <p14:tracePt t="73628" x="9315450" y="2597150"/>
          <p14:tracePt t="73661" x="9309100" y="2597150"/>
          <p14:tracePt t="73701" x="9302750" y="2597150"/>
          <p14:tracePt t="73728" x="9290050" y="2597150"/>
          <p14:tracePt t="73744" x="9283700" y="2590800"/>
          <p14:tracePt t="73761" x="9271000" y="2584450"/>
          <p14:tracePt t="73817" x="9264650" y="2584450"/>
          <p14:tracePt t="73833" x="9258300" y="2578100"/>
          <p14:tracePt t="73845" x="9239250" y="2571750"/>
          <p14:tracePt t="73862" x="9220200" y="2559050"/>
          <p14:tracePt t="73878" x="9188450" y="2546350"/>
          <p14:tracePt t="73895" x="9175750" y="2540000"/>
          <p14:tracePt t="73912" x="9169400" y="2540000"/>
          <p14:tracePt t="73970" x="9169400" y="2533650"/>
          <p14:tracePt t="73978" x="9163050" y="2533650"/>
          <p14:tracePt t="73999" x="9150350" y="2527300"/>
          <p14:tracePt t="74011" x="9137650" y="2520950"/>
          <p14:tracePt t="74028" x="9118600" y="2508250"/>
          <p14:tracePt t="74045" x="9112250" y="2508250"/>
          <p14:tracePt t="74062" x="9105900" y="2508250"/>
          <p14:tracePt t="74102" x="9099550" y="2508250"/>
          <p14:tracePt t="74112" x="9086850" y="2508250"/>
          <p14:tracePt t="74128" x="9048750" y="2508250"/>
          <p14:tracePt t="74145" x="8997950" y="2508250"/>
          <p14:tracePt t="74162" x="8915400" y="2508250"/>
          <p14:tracePt t="74179" x="8870950" y="2508250"/>
          <p14:tracePt t="74195" x="8820150" y="2514600"/>
          <p14:tracePt t="74212" x="8807450" y="2514600"/>
          <p14:tracePt t="74229" x="8801100" y="2520950"/>
          <p14:tracePt t="74246" x="8782050" y="2520950"/>
          <p14:tracePt t="74264" x="8661400" y="2533650"/>
          <p14:tracePt t="74278" x="8597900" y="2540000"/>
          <p14:tracePt t="74295" x="8407400" y="2559050"/>
          <p14:tracePt t="74312" x="8115300" y="2584450"/>
          <p14:tracePt t="74329" x="7931150" y="2597150"/>
          <p14:tracePt t="74348" x="7842250" y="2603500"/>
          <p14:tracePt t="74361" x="7797800" y="2616200"/>
          <p14:tracePt t="74378" x="7778750" y="2628900"/>
          <p14:tracePt t="74395" x="7734300" y="2647950"/>
          <p14:tracePt t="74412" x="7626350" y="2660650"/>
          <p14:tracePt t="74428" x="7486650" y="2667000"/>
          <p14:tracePt t="74445" x="7346950" y="2667000"/>
          <p14:tracePt t="74462" x="7226300" y="2667000"/>
          <p14:tracePt t="74479" x="7169150" y="2673350"/>
          <p14:tracePt t="74496" x="7162800" y="2679700"/>
          <p14:tracePt t="74512" x="7162800" y="2692400"/>
          <p14:tracePt t="74529" x="7169150" y="2711450"/>
          <p14:tracePt t="74546" x="7156450" y="2813050"/>
          <p14:tracePt t="74562" x="7080250" y="2921000"/>
          <p14:tracePt t="74579" x="7010400" y="3009900"/>
          <p14:tracePt t="74596" x="6965950" y="3067050"/>
          <p14:tracePt t="74614" x="6946900" y="3086100"/>
          <p14:tracePt t="74645" x="6953250" y="3092450"/>
          <p14:tracePt t="74663" x="6965950" y="3105150"/>
          <p14:tracePt t="74679" x="6972300" y="3130550"/>
          <p14:tracePt t="74696" x="6972300" y="3149600"/>
          <p14:tracePt t="74711" x="6953250" y="3175000"/>
          <p14:tracePt t="74729" x="6934200" y="3181350"/>
          <p14:tracePt t="74762" x="6927850" y="3181350"/>
          <p14:tracePt t="74779" x="6927850" y="3194050"/>
          <p14:tracePt t="74796" x="6927850" y="3232150"/>
          <p14:tracePt t="74812" x="6896100" y="3289300"/>
          <p14:tracePt t="74829" x="6813550" y="3333750"/>
          <p14:tracePt t="74845" x="6711950" y="3365500"/>
          <p14:tracePt t="74849" x="6667500" y="3371850"/>
          <p14:tracePt t="74864" x="6635750" y="3371850"/>
          <p14:tracePt t="74879" x="6629400" y="3371850"/>
          <p14:tracePt t="74896" x="6629400" y="3359150"/>
          <p14:tracePt t="74913" x="6648450" y="3346450"/>
          <p14:tracePt t="74929" x="6654800" y="3340100"/>
          <p14:tracePt t="74945" x="6648450" y="3340100"/>
          <p14:tracePt t="74962" x="6604000" y="3340100"/>
          <p14:tracePt t="74979" x="6540500" y="3340100"/>
          <p14:tracePt t="74996" x="6508750" y="3340100"/>
          <p14:tracePt t="75012" x="6502400" y="3333750"/>
          <p14:tracePt t="75029" x="6508750" y="3327400"/>
          <p14:tracePt t="75045" x="6546850" y="3321050"/>
          <p14:tracePt t="75063" x="6616700" y="3321050"/>
          <p14:tracePt t="75079" x="6692900" y="3314700"/>
          <p14:tracePt t="75096" x="6788150" y="3314700"/>
          <p14:tracePt t="75113" x="6940550" y="3308350"/>
          <p14:tracePt t="75129" x="7004050" y="3308350"/>
          <p14:tracePt t="75146" x="7175500" y="3302000"/>
          <p14:tracePt t="75163" x="7296150" y="3289300"/>
          <p14:tracePt t="75180" x="7416800" y="3276600"/>
          <p14:tracePt t="75196" x="7531100" y="3270250"/>
          <p14:tracePt t="75213" x="7620000" y="3270250"/>
          <p14:tracePt t="75229" x="7645400" y="3270250"/>
          <p14:tracePt t="75279" x="7575550" y="3270250"/>
          <p14:tracePt t="75296" x="7461250" y="3276600"/>
          <p14:tracePt t="75313" x="7315200" y="3282950"/>
          <p14:tracePt t="75328" x="7162800" y="3282950"/>
          <p14:tracePt t="75346" x="7048500" y="3282950"/>
          <p14:tracePt t="75362" x="6978650" y="3282950"/>
          <p14:tracePt t="75380" x="6946900" y="3282950"/>
          <p14:tracePt t="75396" x="6921500" y="3282950"/>
          <p14:tracePt t="75413" x="6883400" y="3289300"/>
          <p14:tracePt t="75429" x="6807200" y="3289300"/>
          <p14:tracePt t="75447" x="6699250" y="3295650"/>
          <p14:tracePt t="75463" x="6591300" y="3295650"/>
          <p14:tracePt t="75480" x="6521450" y="3289300"/>
          <p14:tracePt t="75496" x="6515100" y="3289300"/>
          <p14:tracePt t="75513" x="6515100" y="3282950"/>
          <p14:tracePt t="75546" x="6508750" y="3282950"/>
          <p14:tracePt t="75563" x="6496050" y="3282950"/>
          <p14:tracePt t="75581" x="6432550" y="3276600"/>
          <p14:tracePt t="75596" x="6394450" y="3276600"/>
          <p14:tracePt t="75613" x="6375400" y="3270250"/>
          <p14:tracePt t="75680" x="6375400" y="3282950"/>
          <p14:tracePt t="75697" x="6362700" y="3295650"/>
          <p14:tracePt t="75713" x="6343650" y="3314700"/>
          <p14:tracePt t="75730" x="6330950" y="3327400"/>
          <p14:tracePt t="75746" x="6324600" y="3327400"/>
          <p14:tracePt t="75763" x="6330950" y="3333750"/>
          <p14:tracePt t="75780" x="6350000" y="3333750"/>
          <p14:tracePt t="75797" x="6388100" y="3333750"/>
          <p14:tracePt t="75813" x="6470650" y="3340100"/>
          <p14:tracePt t="75830" x="6483350" y="3346450"/>
          <p14:tracePt t="75881" x="6489700" y="3346450"/>
          <p14:tracePt t="75897" x="6515100" y="3346450"/>
          <p14:tracePt t="75913" x="6546850" y="3340100"/>
          <p14:tracePt t="75930" x="6578600" y="3340100"/>
          <p14:tracePt t="75946" x="6584950" y="3333750"/>
          <p14:tracePt t="75998" x="6578600" y="3333750"/>
          <p14:tracePt t="76074" x="6584950" y="3333750"/>
          <p14:tracePt t="76081" x="6591300" y="3333750"/>
          <p14:tracePt t="76087" x="6604000" y="3333750"/>
          <p14:tracePt t="76096" x="6616700" y="3333750"/>
          <p14:tracePt t="76114" x="6648450" y="3333750"/>
          <p14:tracePt t="76130" x="6667500" y="3333750"/>
          <p14:tracePt t="76147" x="6692900" y="3333750"/>
          <p14:tracePt t="76163" x="6718300" y="3340100"/>
          <p14:tracePt t="76180" x="6743700" y="3340100"/>
          <p14:tracePt t="76197" x="6762750" y="3346450"/>
          <p14:tracePt t="76214" x="6775450" y="3346450"/>
          <p14:tracePt t="76230" x="6775450" y="3352800"/>
          <p14:tracePt t="76247" x="6781800" y="3352800"/>
          <p14:tracePt t="76280" x="6788150" y="3352800"/>
          <p14:tracePt t="76297" x="6800850" y="3352800"/>
          <p14:tracePt t="76314" x="6807200" y="3346450"/>
          <p14:tracePt t="76330" x="6819900" y="3333750"/>
          <p14:tracePt t="76347" x="6864350" y="3308350"/>
          <p14:tracePt t="76363" x="6991350" y="3282950"/>
          <p14:tracePt t="76380" x="7086600" y="3257550"/>
          <p14:tracePt t="76396" x="7162800" y="3232150"/>
          <p14:tracePt t="76414" x="7219950" y="3206750"/>
          <p14:tracePt t="76430" x="7258050" y="3194050"/>
          <p14:tracePt t="76447" x="7277100" y="3181350"/>
          <p14:tracePt t="76464" x="7296150" y="3175000"/>
          <p14:tracePt t="76480" x="7315200" y="3162300"/>
          <p14:tracePt t="76497" x="7340600" y="3149600"/>
          <p14:tracePt t="76514" x="7353300" y="3143250"/>
          <p14:tracePt t="76532" x="7359650" y="3124200"/>
          <p14:tracePt t="76547" x="7359650" y="3111500"/>
          <p14:tracePt t="76564" x="7366000" y="3092450"/>
          <p14:tracePt t="76580" x="7372350" y="3067050"/>
          <p14:tracePt t="76597" x="7385050" y="3048000"/>
          <p14:tracePt t="76614" x="7397750" y="3028950"/>
          <p14:tracePt t="76631" x="7429500" y="3003550"/>
          <p14:tracePt t="76646" x="7454900" y="2978150"/>
          <p14:tracePt t="76664" x="7480300" y="2946400"/>
          <p14:tracePt t="76680" x="7486650" y="2908300"/>
          <p14:tracePt t="76697" x="7486650" y="2876550"/>
          <p14:tracePt t="76714" x="7486650" y="2844800"/>
          <p14:tracePt t="76731" x="7486650" y="2825750"/>
          <p14:tracePt t="76747" x="7486650" y="2813050"/>
          <p14:tracePt t="76764" x="7493000" y="2806700"/>
          <p14:tracePt t="76780" x="7499350" y="2806700"/>
          <p14:tracePt t="76927" x="7499350" y="2813050"/>
          <p14:tracePt t="76934" x="7499350" y="2819400"/>
          <p14:tracePt t="76947" x="7505700" y="2819400"/>
          <p14:tracePt t="76964" x="7524750" y="2825750"/>
          <p14:tracePt t="76981" x="7562850" y="2825750"/>
          <p14:tracePt t="76997" x="7658100" y="2825750"/>
          <p14:tracePt t="77014" x="7747000" y="2832100"/>
          <p14:tracePt t="77031" x="7829550" y="2832100"/>
          <p14:tracePt t="77047" x="7899400" y="2832100"/>
          <p14:tracePt t="77064" x="7950200" y="2832100"/>
          <p14:tracePt t="77081" x="7962900" y="2832100"/>
          <p14:tracePt t="77098" x="7981950" y="2832100"/>
          <p14:tracePt t="77114" x="8026400" y="2832100"/>
          <p14:tracePt t="77131" x="8083550" y="2832100"/>
          <p14:tracePt t="77148" x="8166100" y="2832100"/>
          <p14:tracePt t="77164" x="8191500" y="2838450"/>
          <p14:tracePt t="77180" x="8204200" y="2838450"/>
          <p14:tracePt t="77197" x="8223250" y="2838450"/>
          <p14:tracePt t="77214" x="8261350" y="2838450"/>
          <p14:tracePt t="77231" x="8305800" y="2844800"/>
          <p14:tracePt t="77248" x="8337550" y="2844800"/>
          <p14:tracePt t="77264" x="8362950" y="2844800"/>
          <p14:tracePt t="77281" x="8394700" y="2838450"/>
          <p14:tracePt t="77298" x="8439150" y="2832100"/>
          <p14:tracePt t="77315" x="8477250" y="2819400"/>
          <p14:tracePt t="77333" x="8509000" y="2806700"/>
          <p14:tracePt t="77348" x="8515350" y="2806700"/>
          <p14:tracePt t="77364" x="8521700" y="2806700"/>
          <p14:tracePt t="77505" x="8521700" y="2813050"/>
          <p14:tracePt t="77519" x="8521700" y="2825750"/>
          <p14:tracePt t="77531" x="8515350" y="2832100"/>
          <p14:tracePt t="77548" x="8515350" y="2838450"/>
          <p14:tracePt t="77567" x="8547100" y="2838450"/>
          <p14:tracePt t="77581" x="8572500" y="2838450"/>
          <p14:tracePt t="77598" x="8636000" y="2832100"/>
          <p14:tracePt t="77614" x="8712200" y="2825750"/>
          <p14:tracePt t="77631" x="8750300" y="2819400"/>
          <p14:tracePt t="77648" x="8782050" y="2813050"/>
          <p14:tracePt t="77664" x="8820150" y="2800350"/>
          <p14:tracePt t="77681" x="8839200" y="2800350"/>
          <p14:tracePt t="77698" x="8858250" y="2800350"/>
          <p14:tracePt t="77715" x="8870950" y="2800350"/>
          <p14:tracePt t="77732" x="8877300" y="2800350"/>
          <p14:tracePt t="77791" x="8877300" y="2806700"/>
          <p14:tracePt t="77955" x="8883650" y="2806700"/>
          <p14:tracePt t="77962" x="8896350" y="2806700"/>
          <p14:tracePt t="77973" x="8921750" y="2800350"/>
          <p14:tracePt t="77981" x="8947150" y="2800350"/>
          <p14:tracePt t="77998" x="9036050" y="2800350"/>
          <p14:tracePt t="78015" x="9124950" y="2800350"/>
          <p14:tracePt t="78032" x="9182100" y="2800350"/>
          <p14:tracePt t="78049" x="9239250" y="2800350"/>
          <p14:tracePt t="78065" x="9251950" y="2800350"/>
          <p14:tracePt t="78083" x="9277350" y="2800350"/>
          <p14:tracePt t="78098" x="9283700" y="2800350"/>
          <p14:tracePt t="78115" x="9302750" y="2794000"/>
          <p14:tracePt t="78132" x="9321800" y="2794000"/>
          <p14:tracePt t="78149" x="9353550" y="2794000"/>
          <p14:tracePt t="78165" x="9372600" y="2787650"/>
          <p14:tracePt t="78182" x="9385300" y="2787650"/>
          <p14:tracePt t="78240" x="9385300" y="2794000"/>
          <p14:tracePt t="78267" x="9385300" y="2800350"/>
          <p14:tracePt t="78330" x="9391650" y="2800350"/>
          <p14:tracePt t="78336" x="9404350" y="2800350"/>
          <p14:tracePt t="78348" x="9423400" y="2800350"/>
          <p14:tracePt t="78365" x="9505950" y="2794000"/>
          <p14:tracePt t="78382" x="9537700" y="2787650"/>
          <p14:tracePt t="78384" x="9550400" y="2787650"/>
          <p14:tracePt t="78399" x="9563100" y="2787650"/>
          <p14:tracePt t="78415" x="9588500" y="2781300"/>
          <p14:tracePt t="78432" x="9607550" y="2774950"/>
          <p14:tracePt t="78434" x="9613900" y="2774950"/>
          <p14:tracePt t="78449" x="9626600" y="2774950"/>
          <p14:tracePt t="78466" x="9664700" y="2774950"/>
          <p14:tracePt t="78482" x="9677400" y="2774950"/>
          <p14:tracePt t="78499" x="9696450" y="2774950"/>
          <p14:tracePt t="78515" x="9709150" y="2774950"/>
          <p14:tracePt t="78532" x="9721850" y="2774950"/>
          <p14:tracePt t="78549" x="9734550" y="2774950"/>
          <p14:tracePt t="78565" x="9753600" y="2774950"/>
          <p14:tracePt t="78582" x="9779000" y="2774950"/>
          <p14:tracePt t="78599" x="9823450" y="2774950"/>
          <p14:tracePt t="78615" x="9861550" y="2774950"/>
          <p14:tracePt t="78618" x="9867900" y="2774950"/>
          <p14:tracePt t="78632" x="9886950" y="2774950"/>
          <p14:tracePt t="78648" x="9906000" y="2774950"/>
          <p14:tracePt t="78666" x="9918700" y="2774950"/>
          <p14:tracePt t="78724" x="9912350" y="2774950"/>
          <p14:tracePt t="78739" x="9906000" y="2774950"/>
          <p14:tracePt t="78749" x="9893300" y="2781300"/>
          <p14:tracePt t="78765" x="9874250" y="2781300"/>
          <p14:tracePt t="78783" x="9810750" y="2794000"/>
          <p14:tracePt t="78798" x="9753600" y="2800350"/>
          <p14:tracePt t="78816" x="9645650" y="2819400"/>
          <p14:tracePt t="78832" x="9512300" y="2844800"/>
          <p14:tracePt t="78849" x="9372600" y="2863850"/>
          <p14:tracePt t="78865" x="9201150" y="2882900"/>
          <p14:tracePt t="78882" x="8978900" y="2908300"/>
          <p14:tracePt t="78884" x="8877300" y="2914650"/>
          <p14:tracePt t="78899" x="8832850" y="2914650"/>
          <p14:tracePt t="78916" x="8585200" y="2933700"/>
          <p14:tracePt t="78932" x="8420100" y="2946400"/>
          <p14:tracePt t="78949" x="8134350" y="2959100"/>
          <p14:tracePt t="78966" x="7931150" y="2965450"/>
          <p14:tracePt t="78981" x="7721600" y="2965450"/>
          <p14:tracePt t="78999" x="7607300" y="2965450"/>
          <p14:tracePt t="79015" x="7505700" y="2965450"/>
          <p14:tracePt t="79032" x="7346950" y="2978150"/>
          <p14:tracePt t="79049" x="7181850" y="2990850"/>
          <p14:tracePt t="79066" x="7023100" y="3016250"/>
          <p14:tracePt t="79082" x="6889750" y="3035300"/>
          <p14:tracePt t="79100" x="6807200" y="3054350"/>
          <p14:tracePt t="79116" x="6788150" y="3060700"/>
          <p14:tracePt t="79132" x="6788150" y="3067050"/>
          <p14:tracePt t="79205" x="6788150" y="3073400"/>
          <p14:tracePt t="79288" x="6794500" y="3073400"/>
          <p14:tracePt t="79296" x="6800850" y="3073400"/>
          <p14:tracePt t="79306" x="6807200" y="3073400"/>
          <p14:tracePt t="79316" x="6813550" y="3073400"/>
          <p14:tracePt t="79333" x="6819900" y="3073400"/>
          <p14:tracePt t="79482" x="6813550" y="3073400"/>
          <p14:tracePt t="79488" x="6807200" y="3073400"/>
          <p14:tracePt t="79500" x="6794500" y="3073400"/>
          <p14:tracePt t="79517" x="6788150" y="3073400"/>
          <p14:tracePt t="79533" x="6781800" y="3073400"/>
          <p14:tracePt t="79572" x="6788150" y="3067050"/>
          <p14:tracePt t="79851" x="6819900" y="3067050"/>
          <p14:tracePt t="79866" x="6826250" y="3067050"/>
          <p14:tracePt t="79883" x="6864350" y="3073400"/>
          <p14:tracePt t="79916" x="6870700" y="3073400"/>
          <p14:tracePt t="80153" x="6877050" y="3073400"/>
          <p14:tracePt t="80158" x="6883400" y="3073400"/>
          <p14:tracePt t="80168" x="6896100" y="3073400"/>
          <p14:tracePt t="80183" x="6940550" y="3073400"/>
          <p14:tracePt t="80200" x="7016750" y="3067050"/>
          <p14:tracePt t="80217" x="7092950" y="3073400"/>
          <p14:tracePt t="80234" x="7124700" y="3073400"/>
          <p14:tracePt t="80250" x="7131050" y="3079750"/>
          <p14:tracePt t="80315" x="7137400" y="3079750"/>
          <p14:tracePt t="80321" x="7143750" y="3073400"/>
          <p14:tracePt t="80333" x="7156450" y="3073400"/>
          <p14:tracePt t="80350" x="7188200" y="3073400"/>
          <p14:tracePt t="80367" x="7219950" y="3073400"/>
          <p14:tracePt t="80416" x="7213600" y="3073400"/>
          <p14:tracePt t="80434" x="7207250" y="3073400"/>
          <p14:tracePt t="80524" x="7188200" y="3073400"/>
          <p14:tracePt t="80534" x="7175500" y="3073400"/>
          <p14:tracePt t="80551" x="7143750" y="3073400"/>
          <p14:tracePt t="80567" x="7137400" y="3073400"/>
          <p14:tracePt t="80582" x="7137400" y="3067050"/>
          <p14:tracePt t="80600" x="7143750" y="3067050"/>
          <p14:tracePt t="80617" x="7194550" y="3060700"/>
          <p14:tracePt t="80634" x="7270750" y="3054350"/>
          <p14:tracePt t="80636" x="7315200" y="3054350"/>
          <p14:tracePt t="80651" x="7410450" y="3054350"/>
          <p14:tracePt t="80667" x="7461250" y="3054350"/>
          <p14:tracePt t="80684" x="7575550" y="3054350"/>
          <p14:tracePt t="80686" x="7632700" y="3054350"/>
          <p14:tracePt t="80701" x="7734300" y="3054350"/>
          <p14:tracePt t="80717" x="7772400" y="3054350"/>
          <p14:tracePt t="80737" x="7829550" y="3054350"/>
          <p14:tracePt t="80750" x="7842250" y="3054350"/>
          <p14:tracePt t="80767" x="7848600" y="3054350"/>
          <p14:tracePt t="80784" x="7854950" y="3048000"/>
          <p14:tracePt t="80800" x="7861300" y="3048000"/>
          <p14:tracePt t="80820" x="7867650" y="3041650"/>
          <p14:tracePt t="80834" x="7880350" y="3041650"/>
          <p14:tracePt t="80850" x="7886700" y="3041650"/>
          <p14:tracePt t="80867" x="7893050" y="3041650"/>
          <p14:tracePt t="81025" x="7886700" y="3041650"/>
          <p14:tracePt t="81053" x="7880350" y="3041650"/>
          <p14:tracePt t="81067" x="7867650" y="3041650"/>
          <p14:tracePt t="81162" x="7867650" y="3035300"/>
          <p14:tracePt t="81367" x="7861300" y="3035300"/>
          <p14:tracePt t="81374" x="7842250" y="3035300"/>
          <p14:tracePt t="81384" x="7835900" y="3035300"/>
          <p14:tracePt t="81432" x="7835900" y="3028950"/>
          <p14:tracePt t="81439" x="7835900" y="3022600"/>
          <p14:tracePt t="81454" x="7854950" y="3016250"/>
          <p14:tracePt t="81468" x="7854950" y="3009900"/>
          <p14:tracePt t="81485" x="7893050" y="3003550"/>
          <p14:tracePt t="81501" x="7937500" y="2997200"/>
          <p14:tracePt t="81504" x="7969250" y="2997200"/>
          <p14:tracePt t="81520" x="8058150" y="2997200"/>
          <p14:tracePt t="81535" x="8147050" y="2997200"/>
          <p14:tracePt t="81536" x="8210550" y="3003550"/>
          <p14:tracePt t="81551" x="8267700" y="3009900"/>
          <p14:tracePt t="81568" x="8388350" y="3009900"/>
          <p14:tracePt t="81585" x="8413750" y="3009900"/>
          <p14:tracePt t="81601" x="8426450" y="3003550"/>
          <p14:tracePt t="81618" x="8439150" y="2997200"/>
          <p14:tracePt t="81637" x="8458200" y="2990850"/>
          <p14:tracePt t="81652" x="8489950" y="2990850"/>
          <p14:tracePt t="81668" x="8547100" y="2990850"/>
          <p14:tracePt t="81684" x="8604250" y="2990850"/>
          <p14:tracePt t="81701" x="8661400" y="2990850"/>
          <p14:tracePt t="81718" x="8743950" y="2984500"/>
          <p14:tracePt t="81735" x="8801100" y="2978150"/>
          <p14:tracePt t="81752" x="8858250" y="2952750"/>
          <p14:tracePt t="81768" x="8870950" y="2946400"/>
          <p14:tracePt t="81785" x="8890000" y="2927350"/>
          <p14:tracePt t="81803" x="8902700" y="2908300"/>
          <p14:tracePt t="81818" x="8909050" y="2882900"/>
          <p14:tracePt t="81835" x="8915400" y="2863850"/>
          <p14:tracePt t="81851" x="8915400" y="2838450"/>
          <p14:tracePt t="81868" x="8902700" y="2806700"/>
          <p14:tracePt t="81885" x="8864600" y="2774950"/>
          <p14:tracePt t="81901" x="8832850" y="2755900"/>
          <p14:tracePt t="81918" x="8782050" y="2736850"/>
          <p14:tracePt t="81935" x="8750300" y="2724150"/>
          <p14:tracePt t="81951" x="8705850" y="2717800"/>
          <p14:tracePt t="81954" x="8693150" y="2717800"/>
          <p14:tracePt t="81969" x="8674100" y="2711450"/>
          <p14:tracePt t="81985" x="8572500" y="2711450"/>
          <p14:tracePt t="82002" x="8369300" y="2717800"/>
          <p14:tracePt t="82018" x="8178800" y="2705100"/>
          <p14:tracePt t="82035" x="7988300" y="2679700"/>
          <p14:tracePt t="82052" x="7924800" y="2673350"/>
          <p14:tracePt t="82069" x="7905750" y="2673350"/>
          <p14:tracePt t="82085" x="7905750" y="2679700"/>
          <p14:tracePt t="82102" x="7905750" y="2698750"/>
          <p14:tracePt t="82118" x="7918450" y="2730500"/>
          <p14:tracePt t="82135" x="7950200" y="2781300"/>
          <p14:tracePt t="82152" x="7981950" y="2832100"/>
          <p14:tracePt t="82169" x="8020050" y="2882900"/>
          <p14:tracePt t="82185" x="8070850" y="2933700"/>
          <p14:tracePt t="82187" x="8083550" y="2946400"/>
          <p14:tracePt t="82203" x="8134350" y="2971800"/>
          <p14:tracePt t="82218" x="8191500" y="2990850"/>
          <p14:tracePt t="82220" x="8261350" y="2997200"/>
          <p14:tracePt t="82236" x="8407400" y="3003550"/>
          <p14:tracePt t="82252" x="8540750" y="3003550"/>
          <p14:tracePt t="82268" x="8674100" y="2997200"/>
          <p14:tracePt t="82285" x="8775700" y="2971800"/>
          <p14:tracePt t="82302" x="8845550" y="2946400"/>
          <p14:tracePt t="82318" x="8902700" y="2914650"/>
          <p14:tracePt t="82335" x="8940800" y="2889250"/>
          <p14:tracePt t="82352" x="8978900" y="2851150"/>
          <p14:tracePt t="82368" x="9017000" y="2819400"/>
          <p14:tracePt t="82385" x="9042400" y="2794000"/>
          <p14:tracePt t="82402" x="9048750" y="2774950"/>
          <p14:tracePt t="82418" x="9042400" y="2749550"/>
          <p14:tracePt t="82435" x="8997950" y="2724150"/>
          <p14:tracePt t="82453" x="8928100" y="2698750"/>
          <p14:tracePt t="82455" x="8877300" y="2686050"/>
          <p14:tracePt t="82469" x="8788400" y="2667000"/>
          <p14:tracePt t="82486" x="8724900" y="2660650"/>
          <p14:tracePt t="82502" x="8591550" y="2647950"/>
          <p14:tracePt t="82518" x="8464550" y="2641600"/>
          <p14:tracePt t="82535" x="8401050" y="2641600"/>
          <p14:tracePt t="82552" x="8280400" y="2654300"/>
          <p14:tracePt t="82569" x="8172450" y="2673350"/>
          <p14:tracePt t="82585" x="8013700" y="2698750"/>
          <p14:tracePt t="82602" x="7931150" y="2724150"/>
          <p14:tracePt t="82619" x="7886700" y="2755900"/>
          <p14:tracePt t="82636" x="7886700" y="2781300"/>
          <p14:tracePt t="82652" x="7918450" y="2819400"/>
          <p14:tracePt t="82669" x="7981950" y="2882900"/>
          <p14:tracePt t="82685" x="8102600" y="2959100"/>
          <p14:tracePt t="82703" x="8229600" y="3035300"/>
          <p14:tracePt t="82718" x="8382000" y="3098800"/>
          <p14:tracePt t="82736" x="8534400" y="3117850"/>
          <p14:tracePt t="82752" x="8648700" y="3105150"/>
          <p14:tracePt t="82769" x="8712200" y="3086100"/>
          <p14:tracePt t="82786" x="8763000" y="3054350"/>
          <p14:tracePt t="82803" x="8788400" y="3028950"/>
          <p14:tracePt t="82819" x="8801100" y="3009900"/>
          <p14:tracePt t="82836" x="8807450" y="2997200"/>
          <p14:tracePt t="82869" x="8794750" y="2990850"/>
          <p14:tracePt t="82886" x="8775700" y="2990850"/>
          <p14:tracePt t="82888" x="8750300" y="2990850"/>
          <p14:tracePt t="82903" x="8712200" y="2990850"/>
          <p14:tracePt t="82919" x="8636000" y="2990850"/>
          <p14:tracePt t="82935" x="8559800" y="2990850"/>
          <p14:tracePt t="82952" x="8502650" y="2990850"/>
          <p14:tracePt t="82969" x="8477250" y="2990850"/>
          <p14:tracePt t="83019" x="8470900" y="2990850"/>
          <p14:tracePt t="83036" x="8445500" y="2990850"/>
          <p14:tracePt t="83053" x="8388350" y="2990850"/>
          <p14:tracePt t="83069" x="8318500" y="2997200"/>
          <p14:tracePt t="83087" x="8261350" y="2990850"/>
          <p14:tracePt t="83102" x="8255000" y="2990850"/>
          <p14:tracePt t="83144" x="8261350" y="2990850"/>
          <p14:tracePt t="83152" x="8267700" y="2990850"/>
          <p14:tracePt t="83169" x="8293100" y="2990850"/>
          <p14:tracePt t="83186" x="8343900" y="2990850"/>
          <p14:tracePt t="83202" x="8375650" y="2990850"/>
          <p14:tracePt t="83219" x="8382000" y="2990850"/>
          <p14:tracePt t="83236" x="8388350" y="2997200"/>
          <p14:tracePt t="83305" x="8394700" y="2997200"/>
          <p14:tracePt t="83312" x="8401050" y="2997200"/>
          <p14:tracePt t="83329" x="8413750" y="3003550"/>
          <p14:tracePt t="83336" x="8420100" y="3003550"/>
          <p14:tracePt t="83353" x="8432800" y="3003550"/>
          <p14:tracePt t="83369" x="8439150" y="3003550"/>
          <p14:tracePt t="83466" x="8445500" y="3003550"/>
          <p14:tracePt t="83474" x="8451850" y="3009900"/>
          <p14:tracePt t="83486" x="8470900" y="3016250"/>
          <p14:tracePt t="83503" x="8515350" y="3022600"/>
          <p14:tracePt t="83520" x="8559800" y="3028950"/>
          <p14:tracePt t="83536" x="8623300" y="3028950"/>
          <p14:tracePt t="83553" x="8667750" y="3028950"/>
          <p14:tracePt t="83570" x="8731250" y="3028950"/>
          <p14:tracePt t="83586" x="8769350" y="3028950"/>
          <p14:tracePt t="83603" x="8801100" y="3028950"/>
          <p14:tracePt t="83619" x="8832850" y="3028950"/>
          <p14:tracePt t="83636" x="8851900" y="3028950"/>
          <p14:tracePt t="83670" x="8858250" y="3028950"/>
          <p14:tracePt t="83687" x="8870950" y="3028950"/>
          <p14:tracePt t="83703" x="8896350" y="3028950"/>
          <p14:tracePt t="83720" x="8947150" y="3028950"/>
          <p14:tracePt t="83722" x="8972550" y="3028950"/>
          <p14:tracePt t="83737" x="9004300" y="3028950"/>
          <p14:tracePt t="83753" x="9048750" y="3028950"/>
          <p14:tracePt t="83770" x="9080500" y="3028950"/>
          <p14:tracePt t="83820" x="9086850" y="3022600"/>
          <p14:tracePt t="83837" x="9175750" y="3009900"/>
          <p14:tracePt t="83853" x="9271000" y="3003550"/>
          <p14:tracePt t="83870" x="9385300" y="3003550"/>
          <p14:tracePt t="83886" x="9480550" y="3003550"/>
          <p14:tracePt t="83903" x="9525000" y="3003550"/>
          <p14:tracePt t="83919" x="9537700" y="3003550"/>
          <p14:tracePt t="83966" x="9531350" y="3003550"/>
          <p14:tracePt t="83980" x="9525000" y="3003550"/>
          <p14:tracePt t="84004" x="9512300" y="3009900"/>
          <p14:tracePt t="84020" x="9505950" y="3016250"/>
          <p14:tracePt t="84054" x="9512300" y="3016250"/>
          <p14:tracePt t="84070" x="9518650" y="3016250"/>
          <p14:tracePt t="84087" x="9550400" y="3016250"/>
          <p14:tracePt t="84104" x="9575800" y="3016250"/>
          <p14:tracePt t="84120" x="9594850" y="3016250"/>
          <p14:tracePt t="84137" x="9607550" y="3016250"/>
          <p14:tracePt t="84156" x="9620250" y="3016250"/>
          <p14:tracePt t="84170" x="9626600" y="3016250"/>
          <p14:tracePt t="84204" x="9639300" y="3016250"/>
          <p14:tracePt t="84220" x="9652000" y="3009900"/>
          <p14:tracePt t="84237" x="9658350" y="3009900"/>
          <p14:tracePt t="84254" x="9677400" y="3009900"/>
          <p14:tracePt t="84270" x="9702800" y="3009900"/>
          <p14:tracePt t="84287" x="9709150" y="3003550"/>
          <p14:tracePt t="84304" x="9715500" y="3003550"/>
          <p14:tracePt t="84320" x="9721850" y="3003550"/>
          <p14:tracePt t="84337" x="9740900" y="3003550"/>
          <p14:tracePt t="84354" x="9798050" y="3003550"/>
          <p14:tracePt t="84370" x="9893300" y="3009900"/>
          <p14:tracePt t="84387" x="9988550" y="3016250"/>
          <p14:tracePt t="84404" x="10071100" y="3022600"/>
          <p14:tracePt t="84420" x="10128250" y="3022600"/>
          <p14:tracePt t="84437" x="10140950" y="3022600"/>
          <p14:tracePt t="84589" x="10179050" y="3022600"/>
          <p14:tracePt t="84604" x="10210800" y="3022600"/>
          <p14:tracePt t="84621" x="10382250" y="3016250"/>
          <p14:tracePt t="84637" x="10420350" y="3016250"/>
          <p14:tracePt t="84654" x="10502900" y="3009900"/>
          <p14:tracePt t="84671" x="10534650" y="3009900"/>
          <p14:tracePt t="84776" x="10528300" y="3009900"/>
          <p14:tracePt t="84782" x="10515600" y="3009900"/>
          <p14:tracePt t="84799" x="10452100" y="3009900"/>
          <p14:tracePt t="84821" x="10242550" y="3016250"/>
          <p14:tracePt t="84837" x="10160000" y="3022600"/>
          <p14:tracePt t="84854" x="9912350" y="3022600"/>
          <p14:tracePt t="84870" x="9867900" y="3022600"/>
          <p14:tracePt t="84888" x="9645650" y="3022600"/>
          <p14:tracePt t="84904" x="9436100" y="3016250"/>
          <p14:tracePt t="84921" x="9188450" y="3022600"/>
          <p14:tracePt t="84937" x="8864600" y="3022600"/>
          <p14:tracePt t="84954" x="8477250" y="3022600"/>
          <p14:tracePt t="84971" x="8159750" y="3016250"/>
          <p14:tracePt t="84987" x="7950200" y="3009900"/>
          <p14:tracePt t="85004" x="7810500" y="3003550"/>
          <p14:tracePt t="85021" x="7715250" y="3003550"/>
          <p14:tracePt t="85038" x="7613650" y="3028950"/>
          <p14:tracePt t="85054" x="7423150" y="3067050"/>
          <p14:tracePt t="85071" x="7175500" y="3098800"/>
          <p14:tracePt t="85088" x="6781800" y="3117850"/>
          <p14:tracePt t="85105" x="6616700" y="3124200"/>
          <p14:tracePt t="85121" x="6540500" y="3124200"/>
          <p14:tracePt t="85154" x="6553200" y="3124200"/>
          <p14:tracePt t="85171" x="6559550" y="3130550"/>
          <p14:tracePt t="85188" x="6565900" y="3130550"/>
          <p14:tracePt t="85204" x="6565900" y="3143250"/>
          <p14:tracePt t="85221" x="6565900" y="3155950"/>
          <p14:tracePt t="85238" x="6565900" y="3162300"/>
          <p14:tracePt t="85254" x="6565900" y="3168650"/>
          <p14:tracePt t="85288" x="6584950" y="3175000"/>
          <p14:tracePt t="85307" x="6616700" y="3181350"/>
          <p14:tracePt t="85321" x="6623050" y="3187700"/>
          <p14:tracePt t="85338" x="6629400" y="3213100"/>
          <p14:tracePt t="85354" x="6629400" y="3225800"/>
          <p14:tracePt t="85371" x="6635750" y="3238500"/>
          <p14:tracePt t="85485" x="6629400" y="3238500"/>
          <p14:tracePt t="85492" x="6623050" y="3238500"/>
          <p14:tracePt t="85505" x="6616700" y="3244850"/>
          <p14:tracePt t="85521" x="6584950" y="3244850"/>
          <p14:tracePt t="85538" x="6578600" y="3251200"/>
          <p14:tracePt t="85580" x="6584950" y="3251200"/>
          <p14:tracePt t="85605" x="6610350" y="3251200"/>
          <p14:tracePt t="85621" x="6623050" y="3251200"/>
          <p14:tracePt t="85638" x="6635750" y="3251200"/>
          <p14:tracePt t="85655" x="6642100" y="3257550"/>
          <p14:tracePt t="85672" x="6654800" y="3257550"/>
          <p14:tracePt t="85688" x="6699250" y="3270250"/>
          <p14:tracePt t="85705" x="6737350" y="3270250"/>
          <p14:tracePt t="85724" x="6781800" y="3276600"/>
          <p14:tracePt t="85740" x="6832600" y="3276600"/>
          <p14:tracePt t="85755" x="6921500" y="3276600"/>
          <p14:tracePt t="85771" x="6972300" y="3270250"/>
          <p14:tracePt t="85787" x="7016750" y="3270250"/>
          <p14:tracePt t="85805" x="7035800" y="3270250"/>
          <p14:tracePt t="85882" x="7042150" y="3270250"/>
          <p14:tracePt t="85898" x="7048500" y="3270250"/>
          <p14:tracePt t="85919" x="7054850" y="3270250"/>
          <p14:tracePt t="85926" x="7061200" y="3270250"/>
          <p14:tracePt t="85996" x="7054850" y="3270250"/>
          <p14:tracePt t="86064" x="7061200" y="3263900"/>
          <p14:tracePt t="86080" x="7073900" y="3263900"/>
          <p14:tracePt t="86088" x="7099300" y="3263900"/>
          <p14:tracePt t="86105" x="7213600" y="3263900"/>
          <p14:tracePt t="86121" x="7416800" y="3270250"/>
          <p14:tracePt t="86137" x="7600950" y="3270250"/>
          <p14:tracePt t="86155" x="7702550" y="3270250"/>
          <p14:tracePt t="86172" x="7734300" y="3270250"/>
          <p14:tracePt t="86206" x="7734300" y="3263900"/>
          <p14:tracePt t="86485" x="7727950" y="3270250"/>
          <p14:tracePt t="86677" x="7734300" y="3270250"/>
          <p14:tracePt t="86685" x="7747000" y="3270250"/>
          <p14:tracePt t="86692" x="7759700" y="3270250"/>
          <p14:tracePt t="86706" x="7785100" y="3270250"/>
          <p14:tracePt t="86723" x="7899400" y="3263900"/>
          <p14:tracePt t="86741" x="7956550" y="3257550"/>
          <p14:tracePt t="86757" x="8001000" y="3257550"/>
          <p14:tracePt t="86773" x="8013700" y="3257550"/>
          <p14:tracePt t="87012" x="8026400" y="3257550"/>
          <p14:tracePt t="87018" x="8064500" y="3257550"/>
          <p14:tracePt t="87027" x="8102600" y="3263900"/>
          <p14:tracePt t="87040" x="8159750" y="3263900"/>
          <p14:tracePt t="87055" x="8286750" y="3270250"/>
          <p14:tracePt t="87072" x="8407400" y="3276600"/>
          <p14:tracePt t="87090" x="8496300" y="3276600"/>
          <p14:tracePt t="87106" x="8534400" y="3276600"/>
          <p14:tracePt t="87122" x="8540750" y="3270250"/>
          <p14:tracePt t="87212" x="8540750" y="3263900"/>
          <p14:tracePt t="87220" x="8547100" y="3263900"/>
          <p14:tracePt t="87245" x="8553450" y="3263900"/>
          <p14:tracePt t="87263" x="8559800" y="3263900"/>
          <p14:tracePt t="87271" x="8566150" y="3263900"/>
          <p14:tracePt t="87289" x="8585200" y="3263900"/>
          <p14:tracePt t="87307" x="8610600" y="3263900"/>
          <p14:tracePt t="87323" x="8680450" y="3263900"/>
          <p14:tracePt t="87340" x="8718550" y="3263900"/>
          <p14:tracePt t="87356" x="8750300" y="3257550"/>
          <p14:tracePt t="87373" x="8769350" y="3251200"/>
          <p14:tracePt t="87389" x="8775700" y="3251200"/>
          <p14:tracePt t="87405" x="8782050" y="3251200"/>
          <p14:tracePt t="87422" x="8788400" y="3244850"/>
          <p14:tracePt t="87439" x="8807450" y="3232150"/>
          <p14:tracePt t="87458" x="8826500" y="3225800"/>
          <p14:tracePt t="87473" x="8851900" y="3213100"/>
          <p14:tracePt t="87489" x="8870950" y="3206750"/>
          <p14:tracePt t="87506" x="8877300" y="3200400"/>
          <p14:tracePt t="87523" x="8883650" y="3200400"/>
          <p14:tracePt t="87794" x="8883650" y="3194050"/>
          <p14:tracePt t="87809" x="8890000" y="3187700"/>
          <p14:tracePt t="87828" x="8896350" y="3187700"/>
          <p14:tracePt t="87844" x="8902700" y="3181350"/>
          <p14:tracePt t="87858" x="8915400" y="3181350"/>
          <p14:tracePt t="87873" x="8934450" y="3181350"/>
          <p14:tracePt t="87890" x="8959850" y="3181350"/>
          <p14:tracePt t="87907" x="8985250" y="3181350"/>
          <p14:tracePt t="87924" x="9010650" y="3181350"/>
          <p14:tracePt t="87940" x="9036050" y="3181350"/>
          <p14:tracePt t="87957" x="9055100" y="3181350"/>
          <p14:tracePt t="87973" x="9067800" y="3181350"/>
          <p14:tracePt t="87990" x="9080500" y="3181350"/>
          <p14:tracePt t="88007" x="9099550" y="3181350"/>
          <p14:tracePt t="88023" x="9112250" y="3181350"/>
          <p14:tracePt t="88041" x="9124950" y="3181350"/>
          <p14:tracePt t="88057" x="9131300" y="3181350"/>
          <p14:tracePt t="88073" x="9137650" y="3181350"/>
          <p14:tracePt t="88162" x="9137650" y="3175000"/>
          <p14:tracePt t="88209" x="9144000" y="3168650"/>
          <p14:tracePt t="88222" x="9150350" y="3168650"/>
          <p14:tracePt t="88240" x="9201150" y="3168650"/>
          <p14:tracePt t="88258" x="9264650" y="3168650"/>
          <p14:tracePt t="88273" x="9283700" y="3175000"/>
          <p14:tracePt t="88376" x="9283700" y="3181350"/>
          <p14:tracePt t="88407" x="9283700" y="3194050"/>
          <p14:tracePt t="88424" x="9283700" y="3200400"/>
          <p14:tracePt t="88446" x="9283700" y="3225800"/>
          <p14:tracePt t="88457" x="9283700" y="3238500"/>
          <p14:tracePt t="88474" x="9283700" y="3244850"/>
          <p14:tracePt t="88490" x="9283700" y="3251200"/>
          <p14:tracePt t="88507" x="9283700" y="3257550"/>
          <p14:tracePt t="88541" x="9283700" y="3263900"/>
          <p14:tracePt t="88576" x="9296400" y="3263900"/>
          <p14:tracePt t="88591" x="9309100" y="3263900"/>
          <p14:tracePt t="88607" x="9340850" y="3251200"/>
          <p14:tracePt t="88624" x="9366250" y="3232150"/>
          <p14:tracePt t="88641" x="9391650" y="3206750"/>
          <p14:tracePt t="88657" x="9404350" y="3187700"/>
          <p14:tracePt t="88674" x="9417050" y="3149600"/>
          <p14:tracePt t="88690" x="9423400" y="3124200"/>
          <p14:tracePt t="88708" x="9436100" y="3086100"/>
          <p14:tracePt t="88724" x="9436100" y="3060700"/>
          <p14:tracePt t="88741" x="9423400" y="3016250"/>
          <p14:tracePt t="88757" x="9404350" y="2990850"/>
          <p14:tracePt t="88774" x="9378950" y="2971800"/>
          <p14:tracePt t="88791" x="9366250" y="2971800"/>
          <p14:tracePt t="88807" x="9353550" y="2971800"/>
          <p14:tracePt t="88824" x="9321800" y="2984500"/>
          <p14:tracePt t="88841" x="9302750" y="3003550"/>
          <p14:tracePt t="88857" x="9277350" y="3028950"/>
          <p14:tracePt t="88874" x="9251950" y="3054350"/>
          <p14:tracePt t="88890" x="9232900" y="3079750"/>
          <p14:tracePt t="88907" x="9232900" y="3092450"/>
          <p14:tracePt t="88924" x="9258300" y="3098800"/>
          <p14:tracePt t="88941" x="9309100" y="3098800"/>
          <p14:tracePt t="88957" x="9417050" y="3098800"/>
          <p14:tracePt t="88974" x="9569450" y="3098800"/>
          <p14:tracePt t="88976" x="9639300" y="3098800"/>
          <p14:tracePt t="88991" x="9709150" y="3098800"/>
          <p14:tracePt t="89007" x="9728200" y="3098800"/>
          <p14:tracePt t="89009" x="9740900" y="3092450"/>
          <p14:tracePt t="89024" x="9759950" y="3086100"/>
          <p14:tracePt t="89041" x="9798050" y="3079750"/>
          <p14:tracePt t="89057" x="9829800" y="3079750"/>
          <p14:tracePt t="89074" x="9855200" y="3079750"/>
          <p14:tracePt t="89091" x="9874250" y="3079750"/>
          <p14:tracePt t="89144" x="9874250" y="3086100"/>
          <p14:tracePt t="89170" x="9874250" y="3092450"/>
          <p14:tracePt t="89178" x="9867900" y="3092450"/>
          <p14:tracePt t="89191" x="9855200" y="3092450"/>
          <p14:tracePt t="89208" x="9823450" y="3098800"/>
          <p14:tracePt t="89225" x="9779000" y="3105150"/>
          <p14:tracePt t="89241" x="9753600" y="3105150"/>
          <p14:tracePt t="89274" x="9747250" y="3105150"/>
          <p14:tracePt t="89308" x="9734550" y="3105150"/>
          <p14:tracePt t="89324" x="9728200" y="3105150"/>
          <p14:tracePt t="89341" x="9715500" y="3105150"/>
          <p14:tracePt t="89358" x="9702800" y="3105150"/>
          <p14:tracePt t="89374" x="9696450" y="3098800"/>
          <p14:tracePt t="89391" x="9690100" y="3098800"/>
          <p14:tracePt t="89436" x="9690100" y="3092450"/>
          <p14:tracePt t="89475" x="9690100" y="3079750"/>
          <p14:tracePt t="89508" x="9690100" y="3067050"/>
          <p14:tracePt t="89510" x="9690100" y="3060700"/>
          <p14:tracePt t="89524" x="9690100" y="3054350"/>
          <p14:tracePt t="89566" x="9690100" y="3048000"/>
          <p14:tracePt t="89698" x="9690100" y="3041650"/>
          <p14:tracePt t="89726" x="9683750" y="3041650"/>
          <p14:tracePt t="89754" x="9683750" y="3035300"/>
          <p14:tracePt t="89828" x="9683750" y="3028950"/>
          <p14:tracePt t="89854" x="9683750" y="3022600"/>
          <p14:tracePt t="89881" x="9683750" y="3016250"/>
          <p14:tracePt t="89891" x="9683750" y="3009900"/>
          <p14:tracePt t="89908" x="9690100" y="2984500"/>
          <p14:tracePt t="89925" x="9690100" y="2959100"/>
          <p14:tracePt t="89942" x="9683750" y="2908300"/>
          <p14:tracePt t="89958" x="9664700" y="2857500"/>
          <p14:tracePt t="89975" x="9632950" y="2800350"/>
          <p14:tracePt t="89992" x="9569450" y="2730500"/>
          <p14:tracePt t="90008" x="9544050" y="2686050"/>
          <p14:tracePt t="90025" x="9525000" y="2660650"/>
          <p14:tracePt t="90041" x="9474200" y="2603500"/>
          <p14:tracePt t="90058" x="9398000" y="2533650"/>
          <p14:tracePt t="90075" x="9315450" y="2482850"/>
          <p14:tracePt t="90091" x="9232900" y="2451100"/>
          <p14:tracePt t="90108" x="9182100" y="2451100"/>
          <p14:tracePt t="90125" x="9163050" y="2451100"/>
          <p14:tracePt t="90142" x="9137650" y="2470150"/>
          <p14:tracePt t="90158" x="9074150" y="2501900"/>
          <p14:tracePt t="90177" x="8877300" y="2552700"/>
          <p14:tracePt t="90193" x="8832850" y="2565400"/>
          <p14:tracePt t="90208" x="8667750" y="2603500"/>
          <p14:tracePt t="90226" x="8572500" y="2641600"/>
          <p14:tracePt t="90242" x="8572500" y="2660650"/>
          <p14:tracePt t="90258" x="8610600" y="2755900"/>
          <p14:tracePt t="90275" x="8655050" y="2832100"/>
          <p14:tracePt t="90292" x="8680450" y="2927350"/>
          <p14:tracePt t="90309" x="8680450" y="2978150"/>
          <p14:tracePt t="90325" x="8648700" y="3028950"/>
          <p14:tracePt t="90342" x="8636000" y="3067050"/>
          <p14:tracePt t="90358" x="8636000" y="3092450"/>
          <p14:tracePt t="90375" x="8648700" y="3124200"/>
          <p14:tracePt t="90393" x="8674100" y="3149600"/>
          <p14:tracePt t="90409" x="8712200" y="3181350"/>
          <p14:tracePt t="90425" x="8756650" y="3206750"/>
          <p14:tracePt t="90442" x="8794750" y="3213100"/>
          <p14:tracePt t="90459" x="8813800" y="3219450"/>
          <p14:tracePt t="90475" x="8832850" y="3219450"/>
          <p14:tracePt t="90492" x="8858250" y="3219450"/>
          <p14:tracePt t="90508" x="8864600" y="3219450"/>
          <p14:tracePt t="90839" x="8864600" y="3213100"/>
          <p14:tracePt t="90964" x="8858250" y="3213100"/>
          <p14:tracePt t="90992" x="8858250" y="3206750"/>
          <p14:tracePt t="91052" x="8858250" y="3200400"/>
          <p14:tracePt t="91062" x="8864600" y="3194050"/>
          <p14:tracePt t="91076" x="8870950" y="3194050"/>
          <p14:tracePt t="91092" x="8896350" y="3175000"/>
          <p14:tracePt t="91109" x="8978900" y="3168650"/>
          <p14:tracePt t="91126" x="9086850" y="3149600"/>
          <p14:tracePt t="91143" x="9220200" y="3124200"/>
          <p14:tracePt t="91159" x="9340850" y="3092450"/>
          <p14:tracePt t="91177" x="9505950" y="3054350"/>
          <p14:tracePt t="91193" x="9645650" y="3022600"/>
          <p14:tracePt t="91209" x="9779000" y="2990850"/>
          <p14:tracePt t="91226" x="9855200" y="2952750"/>
          <p14:tracePt t="91228" x="9886950" y="2927350"/>
          <p14:tracePt t="91243" x="9912350" y="2895600"/>
          <p14:tracePt t="91259" x="9963150" y="2838450"/>
          <p14:tracePt t="91276" x="10045700" y="2787650"/>
          <p14:tracePt t="91293" x="10179050" y="2736850"/>
          <p14:tracePt t="91310" x="10394950" y="2698750"/>
          <p14:tracePt t="91326" x="10471150" y="2698750"/>
          <p14:tracePt t="91343" x="10502900" y="2692400"/>
          <p14:tracePt t="91359" x="10509250" y="2692400"/>
          <p14:tracePt t="91393" x="10502900" y="2686050"/>
          <p14:tracePt t="91426" x="10509250" y="2679700"/>
          <p14:tracePt t="91443" x="10560050" y="2660650"/>
          <p14:tracePt t="91460" x="10617200" y="2641600"/>
          <p14:tracePt t="91476" x="10674350" y="2622550"/>
          <p14:tracePt t="91493" x="10725150" y="2603500"/>
          <p14:tracePt t="91510" x="10775950" y="2571750"/>
          <p14:tracePt t="91526" x="10807700" y="2546350"/>
          <p14:tracePt t="91543" x="10826750" y="2527300"/>
          <p14:tracePt t="91560" x="10839450" y="2501900"/>
          <p14:tracePt t="91576" x="10839450" y="2457450"/>
          <p14:tracePt t="91593" x="10826750" y="2413000"/>
          <p14:tracePt t="91610" x="10795000" y="2381250"/>
          <p14:tracePt t="91626" x="10737850" y="2343150"/>
          <p14:tracePt t="91643" x="10687050" y="2330450"/>
          <p14:tracePt t="91658" x="10629900" y="2324100"/>
          <p14:tracePt t="91676" x="10572750" y="2317750"/>
          <p14:tracePt t="91693" x="10521950" y="2317750"/>
          <p14:tracePt t="91710" x="10471150" y="2324100"/>
          <p14:tracePt t="91713" x="10433050" y="2343150"/>
          <p14:tracePt t="91729" x="10382250" y="2362200"/>
          <p14:tracePt t="91743" x="10369550" y="2374900"/>
          <p14:tracePt t="91762" x="10318750" y="2432050"/>
          <p14:tracePt t="91776" x="10280650" y="2476500"/>
          <p14:tracePt t="91793" x="10248900" y="2508250"/>
          <p14:tracePt t="91810" x="10160000" y="2559050"/>
          <p14:tracePt t="91826" x="9988550" y="2597150"/>
          <p14:tracePt t="91843" x="9728200" y="2616200"/>
          <p14:tracePt t="91860" x="9404350" y="2635250"/>
          <p14:tracePt t="91876" x="9042400" y="2641600"/>
          <p14:tracePt t="91893" x="8667750" y="2654300"/>
          <p14:tracePt t="91910" x="8286750" y="2654300"/>
          <p14:tracePt t="91927" x="7918450" y="2660650"/>
          <p14:tracePt t="91943" x="7613650" y="2660650"/>
          <p14:tracePt t="91960" x="7391400" y="2660650"/>
          <p14:tracePt t="91977" x="7092950" y="2667000"/>
          <p14:tracePt t="91992" x="6959600" y="2667000"/>
          <p14:tracePt t="92010" x="6680200" y="2667000"/>
          <p14:tracePt t="92026" x="6280150" y="2654300"/>
          <p14:tracePt t="92043" x="6121400" y="2641600"/>
          <p14:tracePt t="92063" x="6057900" y="2635250"/>
          <p14:tracePt t="92199" x="6051550" y="2635250"/>
          <p14:tracePt t="92217" x="6045200" y="2635250"/>
          <p14:tracePt t="92224" x="6019800" y="2647950"/>
          <p14:tracePt t="92233" x="5981700" y="2660650"/>
          <p14:tracePt t="92244" x="5956300" y="2660650"/>
          <p14:tracePt t="92260" x="5829300" y="2679700"/>
          <p14:tracePt t="92277" x="5740400" y="2679700"/>
          <p14:tracePt t="92293" x="5727700" y="2679700"/>
          <p14:tracePt t="92309" x="5753100" y="2667000"/>
          <p14:tracePt t="92327" x="5854700" y="2641600"/>
          <p14:tracePt t="92344" x="6057900" y="2647950"/>
          <p14:tracePt t="92360" x="6140450" y="2686050"/>
          <p14:tracePt t="92377" x="6172200" y="2711450"/>
          <p14:tracePt t="92393" x="6197600" y="2743200"/>
          <p14:tracePt t="92410" x="6223000" y="2762250"/>
          <p14:tracePt t="92427" x="6273800" y="2774950"/>
          <p14:tracePt t="92444" x="6369050" y="2774950"/>
          <p14:tracePt t="92460" x="6483350" y="2749550"/>
          <p14:tracePt t="92477" x="6591300" y="2711450"/>
          <p14:tracePt t="92494" x="6661150" y="2673350"/>
          <p14:tracePt t="92510" x="6692900" y="2654300"/>
          <p14:tracePt t="92527" x="6705600" y="2641600"/>
          <p14:tracePt t="92546" x="6705600" y="2635250"/>
          <p14:tracePt t="92612" x="6705600" y="2628900"/>
          <p14:tracePt t="92619" x="6699250" y="2628900"/>
          <p14:tracePt t="92627" x="6686550" y="2616200"/>
          <p14:tracePt t="92643" x="6635750" y="2590800"/>
          <p14:tracePt t="92660" x="6591300" y="2565400"/>
          <p14:tracePt t="92677" x="6546850" y="2552700"/>
          <p14:tracePt t="92694" x="6515100" y="2540000"/>
          <p14:tracePt t="92711" x="6502400" y="2540000"/>
          <p14:tracePt t="92727" x="6470650" y="2540000"/>
          <p14:tracePt t="92744" x="6388100" y="2559050"/>
          <p14:tracePt t="92760" x="6261100" y="2584450"/>
          <p14:tracePt t="92778" x="6102350" y="2590800"/>
          <p14:tracePt t="92794" x="5924550" y="2603500"/>
          <p14:tracePt t="92811" x="5784850" y="2571750"/>
          <p14:tracePt t="92827" x="5759450" y="2559050"/>
          <p14:tracePt t="92844" x="5803900" y="2565400"/>
          <p14:tracePt t="92861" x="5911850" y="2609850"/>
          <p14:tracePt t="92877" x="6076950" y="2692400"/>
          <p14:tracePt t="92894" x="6165850" y="2768600"/>
          <p14:tracePt t="92911" x="6184900" y="2806700"/>
          <p14:tracePt t="92927" x="6191250" y="2832100"/>
          <p14:tracePt t="92944" x="6203950" y="2844800"/>
          <p14:tracePt t="92961" x="6242050" y="2863850"/>
          <p14:tracePt t="92977" x="6330950" y="2876550"/>
          <p14:tracePt t="92994" x="6508750" y="2882900"/>
          <p14:tracePt t="93011" x="6629400" y="2882900"/>
          <p14:tracePt t="93027" x="6699250" y="2863850"/>
          <p14:tracePt t="93045" x="6750050" y="2844800"/>
          <p14:tracePt t="93061" x="6781800" y="2832100"/>
          <p14:tracePt t="93078" x="6826250" y="2800350"/>
          <p14:tracePt t="93094" x="6832600" y="2781300"/>
          <p14:tracePt t="93111" x="6826250" y="2768600"/>
          <p14:tracePt t="93127" x="6813550" y="2762250"/>
          <p14:tracePt t="93144" x="6807200" y="2755900"/>
          <p14:tracePt t="93161" x="6800850" y="2755900"/>
          <p14:tracePt t="93178" x="6794500" y="2749550"/>
          <p14:tracePt t="93194" x="6788150" y="2749550"/>
          <p14:tracePt t="93211" x="6781800" y="2749550"/>
          <p14:tracePt t="93228" x="6775450" y="2749550"/>
          <p14:tracePt t="93244" x="6769100" y="2755900"/>
          <p14:tracePt t="93260" x="6762750" y="2762250"/>
          <p14:tracePt t="93278" x="6743700" y="2768600"/>
          <p14:tracePt t="93294" x="6724650" y="2774950"/>
          <p14:tracePt t="93311" x="6705600" y="2781300"/>
          <p14:tracePt t="93328" x="6680200" y="2787650"/>
          <p14:tracePt t="93344" x="6635750" y="2794000"/>
          <p14:tracePt t="93361" x="6616700" y="2794000"/>
          <p14:tracePt t="93378" x="6610350" y="2794000"/>
          <p14:tracePt t="93412" x="6597650" y="2787650"/>
          <p14:tracePt t="93428" x="6565900" y="2774950"/>
          <p14:tracePt t="93445" x="6483350" y="2755900"/>
          <p14:tracePt t="93461" x="6400800" y="2736850"/>
          <p14:tracePt t="93478" x="6292850" y="2692400"/>
          <p14:tracePt t="93495" x="6216650" y="2654300"/>
          <p14:tracePt t="93511" x="6197600" y="2635250"/>
          <p14:tracePt t="93528" x="6191250" y="2635250"/>
          <p14:tracePt t="93544" x="6184900" y="2628900"/>
          <p14:tracePt t="93561" x="6159500" y="2628900"/>
          <p14:tracePt t="93578" x="6089650" y="2628900"/>
          <p14:tracePt t="93595" x="6019800" y="2628900"/>
          <p14:tracePt t="93611" x="5988050" y="2635250"/>
          <p14:tracePt t="93628" x="5975350" y="2641600"/>
          <p14:tracePt t="93645" x="5988050" y="2673350"/>
          <p14:tracePt t="93661" x="6007100" y="2686050"/>
          <p14:tracePt t="93678" x="6083300" y="2730500"/>
          <p14:tracePt t="93694" x="6210300" y="2800350"/>
          <p14:tracePt t="93712" x="6280150" y="2838450"/>
          <p14:tracePt t="93728" x="6318250" y="2851150"/>
          <p14:tracePt t="93745" x="6381750" y="2863850"/>
          <p14:tracePt t="93761" x="6438900" y="2863850"/>
          <p14:tracePt t="93781" x="6527800" y="2863850"/>
          <p14:tracePt t="93820" x="6711950" y="2825750"/>
          <p14:tracePt t="93825" x="6731000" y="2819400"/>
          <p14:tracePt t="93831" x="6750050" y="2813050"/>
          <p14:tracePt t="93844" x="6781800" y="2800350"/>
          <p14:tracePt t="93861" x="6813550" y="2787650"/>
          <p14:tracePt t="93863" x="6832600" y="2774950"/>
          <p14:tracePt t="93878" x="6838950" y="2762250"/>
          <p14:tracePt t="93895" x="6864350" y="2730500"/>
          <p14:tracePt t="93911" x="6864350" y="2711450"/>
          <p14:tracePt t="93927" x="6864350" y="2641600"/>
          <p14:tracePt t="93945" x="6851650" y="2603500"/>
          <p14:tracePt t="93961" x="6826250" y="2559050"/>
          <p14:tracePt t="93977" x="6807200" y="2546350"/>
          <p14:tracePt t="93994" x="6769100" y="2520950"/>
          <p14:tracePt t="94012" x="6737350" y="2508250"/>
          <p14:tracePt t="94028" x="6692900" y="2495550"/>
          <p14:tracePt t="94044" x="6610350" y="2476500"/>
          <p14:tracePt t="94061" x="6534150" y="2470150"/>
          <p14:tracePt t="94078" x="6413500" y="2457450"/>
          <p14:tracePt t="94094" x="6305550" y="2451100"/>
          <p14:tracePt t="94111" x="6178550" y="2444750"/>
          <p14:tracePt t="94127" x="6102350" y="2432050"/>
          <p14:tracePt t="94145" x="6026150" y="2406650"/>
          <p14:tracePt t="94164" x="5937250" y="2387600"/>
          <p14:tracePt t="94181" x="5918200" y="2387600"/>
          <p14:tracePt t="94194" x="5892800" y="2400300"/>
          <p14:tracePt t="94212" x="5873750" y="2419350"/>
          <p14:tracePt t="94228" x="5861050" y="2457450"/>
          <p14:tracePt t="94245" x="5861050" y="2527300"/>
          <p14:tracePt t="94261" x="5880100" y="2609850"/>
          <p14:tracePt t="94279" x="5899150" y="2692400"/>
          <p14:tracePt t="94295" x="5924550" y="2762250"/>
          <p14:tracePt t="94311" x="5937250" y="2800350"/>
          <p14:tracePt t="94328" x="5956300" y="2819400"/>
          <p14:tracePt t="94346" x="5981700" y="2838450"/>
          <p14:tracePt t="94362" x="6064250" y="2876550"/>
          <p14:tracePt t="94377" x="6223000" y="2971800"/>
          <p14:tracePt t="94394" x="6394450" y="3009900"/>
          <p14:tracePt t="94412" x="6540500" y="3041650"/>
          <p14:tracePt t="94428" x="6623050" y="3048000"/>
          <p14:tracePt t="94445" x="6642100" y="3048000"/>
          <p14:tracePt t="94461" x="6654800" y="3048000"/>
          <p14:tracePt t="94478" x="6661150" y="3041650"/>
          <p14:tracePt t="94494" x="6673850" y="3028950"/>
          <p14:tracePt t="94511" x="6692900" y="3009900"/>
          <p14:tracePt t="94528" x="6705600" y="2984500"/>
          <p14:tracePt t="94545" x="6711950" y="2965450"/>
          <p14:tracePt t="94562" x="6718300" y="2959100"/>
          <p14:tracePt t="94577" x="6718300" y="2952750"/>
          <p14:tracePt t="94611" x="6705600" y="2946400"/>
          <p14:tracePt t="94628" x="6686550" y="2940050"/>
          <p14:tracePt t="94644" x="6673850" y="2933700"/>
          <p14:tracePt t="94661" x="6648450" y="2921000"/>
          <p14:tracePt t="94678" x="6623050" y="2901950"/>
          <p14:tracePt t="94698" x="6604000" y="2882900"/>
          <p14:tracePt t="94711" x="6604000" y="2876550"/>
          <p14:tracePt t="94728" x="6604000" y="2863850"/>
          <p14:tracePt t="94781" x="6597650" y="2857500"/>
          <p14:tracePt t="94798" x="6591300" y="2851150"/>
          <p14:tracePt t="94812" x="6578600" y="2844800"/>
          <p14:tracePt t="94829" x="6572250" y="2838450"/>
          <p14:tracePt t="94846" x="6553200" y="2819400"/>
          <p14:tracePt t="94861" x="6546850" y="2806700"/>
          <p14:tracePt t="94879" x="6534150" y="2800350"/>
          <p14:tracePt t="94895" x="6496050" y="2774950"/>
          <p14:tracePt t="94912" x="6445250" y="2755900"/>
          <p14:tracePt t="94929" x="6362700" y="2730500"/>
          <p14:tracePt t="94945" x="6330950" y="2717800"/>
          <p14:tracePt t="94962" x="6311900" y="2711450"/>
          <p14:tracePt t="94996" x="6305550" y="2711450"/>
          <p14:tracePt t="95013" x="6286500" y="2705100"/>
          <p14:tracePt t="95029" x="6248400" y="2698750"/>
          <p14:tracePt t="95045" x="6165850" y="2667000"/>
          <p14:tracePt t="95062" x="6108700" y="2616200"/>
          <p14:tracePt t="95079" x="6032500" y="2527300"/>
          <p14:tracePt t="95097" x="6013450" y="2514600"/>
          <p14:tracePt t="95113" x="6026150" y="2514600"/>
          <p14:tracePt t="95129" x="6057900" y="2514600"/>
          <p14:tracePt t="95146" x="6127750" y="2546350"/>
          <p14:tracePt t="95162" x="6184900" y="2584450"/>
          <p14:tracePt t="95178" x="6216650" y="2616200"/>
          <p14:tracePt t="95196" x="6229350" y="2647950"/>
          <p14:tracePt t="95212" x="6242050" y="2673350"/>
          <p14:tracePt t="95229" x="6261100" y="2692400"/>
          <p14:tracePt t="95246" x="6286500" y="2717800"/>
          <p14:tracePt t="95267" x="6343650" y="2755900"/>
          <p14:tracePt t="95279" x="6369050" y="2768600"/>
          <p14:tracePt t="95296" x="6413500" y="2787650"/>
          <p14:tracePt t="95312" x="6464300" y="2800350"/>
          <p14:tracePt t="95329" x="6489700" y="2800350"/>
          <p14:tracePt t="95346" x="6527800" y="2800350"/>
          <p14:tracePt t="95363" x="6565900" y="2794000"/>
          <p14:tracePt t="95379" x="6597650" y="2781300"/>
          <p14:tracePt t="95395" x="6629400" y="2755900"/>
          <p14:tracePt t="95413" x="6648450" y="2730500"/>
          <p14:tracePt t="95429" x="6654800" y="2711450"/>
          <p14:tracePt t="95446" x="6661150" y="2698750"/>
          <p14:tracePt t="95463" x="6661150" y="2686050"/>
          <p14:tracePt t="95479" x="6661150" y="2679700"/>
          <p14:tracePt t="95497" x="6661150" y="2667000"/>
          <p14:tracePt t="95513" x="6661150" y="2647950"/>
          <p14:tracePt t="95530" x="6661150" y="2635250"/>
          <p14:tracePt t="95546" x="6648450" y="2609850"/>
          <p14:tracePt t="95563" x="6629400" y="2590800"/>
          <p14:tracePt t="95580" x="6591300" y="2552700"/>
          <p14:tracePt t="95596" x="6553200" y="2514600"/>
          <p14:tracePt t="95614" x="6521450" y="2489200"/>
          <p14:tracePt t="95630" x="6477000" y="2457450"/>
          <p14:tracePt t="95646" x="6426200" y="2444750"/>
          <p14:tracePt t="95664" x="6292850" y="2438400"/>
          <p14:tracePt t="95680" x="6165850" y="2476500"/>
          <p14:tracePt t="95697" x="6057900" y="2514600"/>
          <p14:tracePt t="95713" x="5981700" y="2552700"/>
          <p14:tracePt t="95738" x="5930900" y="2584450"/>
          <p14:tracePt t="95838" x="5930900" y="2597150"/>
          <p14:tracePt t="95857" x="5949950" y="2641600"/>
          <p14:tracePt t="95863" x="5994400" y="2679700"/>
          <p14:tracePt t="95880" x="6108700" y="2749550"/>
          <p14:tracePt t="95897" x="6286500" y="2813050"/>
          <p14:tracePt t="95913" x="6388100" y="2851150"/>
          <p14:tracePt t="95930" x="6413500" y="2857500"/>
          <p14:tracePt t="95946" x="6426200" y="2863850"/>
          <p14:tracePt t="95963" x="6438900" y="2863850"/>
          <p14:tracePt t="95980" x="6464300" y="2863850"/>
          <p14:tracePt t="95982" x="6483350" y="2863850"/>
          <p14:tracePt t="95997" x="6496050" y="2863850"/>
          <p14:tracePt t="96013" x="6527800" y="2863850"/>
          <p14:tracePt t="96030" x="6546850" y="2851150"/>
          <p14:tracePt t="96047" x="6565900" y="2838450"/>
          <p14:tracePt t="96080" x="6565900" y="2832100"/>
          <p14:tracePt t="96096" x="6565900" y="2825750"/>
          <p14:tracePt t="96114" x="6559550" y="2819400"/>
          <p14:tracePt t="96130" x="6546850" y="2813050"/>
          <p14:tracePt t="96147" x="6527800" y="2800350"/>
          <p14:tracePt t="96163" x="6496050" y="2787650"/>
          <p14:tracePt t="96180" x="6464300" y="2768600"/>
          <p14:tracePt t="96197" x="6457950" y="2768600"/>
          <p14:tracePt t="96253" x="6451600" y="2768600"/>
          <p14:tracePt t="96265" x="6445250" y="2762250"/>
          <p14:tracePt t="96297" x="6432550" y="2755900"/>
          <p14:tracePt t="96314" x="6419850" y="2755900"/>
          <p14:tracePt t="96330" x="6413500" y="2749550"/>
          <p14:tracePt t="96363" x="6407150" y="2749550"/>
          <p14:tracePt t="96380" x="6394450" y="2749550"/>
          <p14:tracePt t="96397" x="6381750" y="2749550"/>
          <p14:tracePt t="96414" x="6375400" y="2749550"/>
          <p14:tracePt t="96467" x="6369050" y="2749550"/>
          <p14:tracePt t="96525" x="6362700" y="2743200"/>
          <p14:tracePt t="96549" x="6356350" y="2743200"/>
          <p14:tracePt t="96601" x="6350000" y="2743200"/>
          <p14:tracePt t="97234" x="6343650" y="2743200"/>
          <p14:tracePt t="97326" x="6343650" y="2736850"/>
          <p14:tracePt t="97454" x="6337300" y="2736850"/>
          <p14:tracePt t="97527" x="6337300" y="2730500"/>
          <p14:tracePt t="97685" x="6330950" y="2730500"/>
          <p14:tracePt t="97810" x="6324600" y="2730500"/>
          <p14:tracePt t="97854" x="6324600" y="2724150"/>
          <p14:tracePt t="97865" x="6318250" y="2724150"/>
          <p14:tracePt t="97927" x="6311900" y="2724150"/>
          <p14:tracePt t="97956" x="6311900" y="2717800"/>
          <p14:tracePt t="97979" x="6305550" y="2717800"/>
          <p14:tracePt t="98042" x="6318250" y="2717800"/>
          <p14:tracePt t="98062" x="6324600" y="2724150"/>
          <p14:tracePt t="98069" x="6337300" y="2724150"/>
          <p14:tracePt t="98082" x="6362700" y="2730500"/>
          <p14:tracePt t="98098" x="6381750" y="2730500"/>
          <p14:tracePt t="98115" x="6432550" y="2730500"/>
          <p14:tracePt t="98131" x="6470650" y="2724150"/>
          <p14:tracePt t="98148" x="6496050" y="2724150"/>
          <p14:tracePt t="98165" x="6515100" y="2724150"/>
          <p14:tracePt t="98199" x="6527800" y="2717800"/>
          <p14:tracePt t="98215" x="6534150" y="2717800"/>
          <p14:tracePt t="98265" x="6534150" y="2711450"/>
          <p14:tracePt t="98299" x="6534150" y="2705100"/>
          <p14:tracePt t="98315" x="6527800" y="2698750"/>
          <p14:tracePt t="98332" x="6521450" y="2692400"/>
          <p14:tracePt t="98349" x="6521450" y="2686050"/>
          <p14:tracePt t="98365" x="6515100" y="2679700"/>
          <p14:tracePt t="98370" x="6508750" y="2679700"/>
          <p14:tracePt t="98408" x="6502400" y="2679700"/>
          <p14:tracePt t="98433" x="6502400" y="2673350"/>
          <p14:tracePt t="98442" x="6496050" y="2673350"/>
          <p14:tracePt t="98466" x="6489700" y="2673350"/>
          <p14:tracePt t="98482" x="6483350" y="2673350"/>
          <p14:tracePt t="98498" x="6483350" y="2667000"/>
          <p14:tracePt t="98515" x="6477000" y="2667000"/>
          <p14:tracePt t="98532" x="6470650" y="2660650"/>
          <p14:tracePt t="98549" x="6470650" y="2654300"/>
          <p14:tracePt t="98565" x="6464300" y="2654300"/>
          <p14:tracePt t="98599" x="6464300" y="2641600"/>
          <p14:tracePt t="98616" x="6470650" y="2641600"/>
          <p14:tracePt t="98632" x="6477000" y="2635250"/>
          <p14:tracePt t="98649" x="6483350" y="2635250"/>
          <p14:tracePt t="98726" x="6489700" y="2635250"/>
          <p14:tracePt t="98743" x="6489700" y="2647950"/>
          <p14:tracePt t="98752" x="6502400" y="2679700"/>
          <p14:tracePt t="98766" x="6508750" y="2736850"/>
          <p14:tracePt t="98782" x="6508750" y="2781300"/>
          <p14:tracePt t="98799" x="6508750" y="2806700"/>
          <p14:tracePt t="98816" x="6508750" y="2825750"/>
          <p14:tracePt t="98832" x="6508750" y="2832100"/>
          <p14:tracePt t="98992" x="6502400" y="2832100"/>
          <p14:tracePt t="99007" x="6496050" y="2832100"/>
          <p14:tracePt t="99015" x="6489700" y="2825750"/>
          <p14:tracePt t="99032" x="6470650" y="2813050"/>
          <p14:tracePt t="99049" x="6464300" y="2787650"/>
          <p14:tracePt t="99065" x="6457950" y="2774950"/>
          <p14:tracePt t="99083" x="6457950" y="2768600"/>
          <p14:tracePt t="99100" x="6464300" y="2755900"/>
          <p14:tracePt t="99116" x="6464300" y="2749550"/>
          <p14:tracePt t="99152" x="6457950" y="2743200"/>
          <p14:tracePt t="99165" x="6451600" y="2743200"/>
          <p14:tracePt t="99181" x="6426200" y="2730500"/>
          <p14:tracePt t="99199" x="6407150" y="2724150"/>
          <p14:tracePt t="99233" x="6400800" y="2724150"/>
          <p14:tracePt t="99266" x="6388100" y="2724150"/>
          <p14:tracePt t="99283" x="6375400" y="2724150"/>
          <p14:tracePt t="99372" x="6375400" y="2730500"/>
          <p14:tracePt t="99392" x="6388100" y="2743200"/>
          <p14:tracePt t="99399" x="6394450" y="2743200"/>
          <p14:tracePt t="99433" x="6394450" y="2749550"/>
          <p14:tracePt t="99466" x="6394450" y="2755900"/>
          <p14:tracePt t="99503" x="6394450" y="2762250"/>
          <p14:tracePt t="99563" x="6381750" y="2762250"/>
          <p14:tracePt t="99569" x="6369050" y="2762250"/>
          <p14:tracePt t="99583" x="6350000" y="2755900"/>
          <p14:tracePt t="99600" x="6343650" y="2755900"/>
          <p14:tracePt t="99671" x="6337300" y="2755900"/>
          <p14:tracePt t="99678" x="6330950" y="2749550"/>
          <p14:tracePt t="99694" x="6324600" y="2749550"/>
          <p14:tracePt t="99702" x="6318250" y="2749550"/>
          <p14:tracePt t="99716" x="6311900" y="2749550"/>
          <p14:tracePt t="99732" x="6305550" y="2749550"/>
          <p14:tracePt t="99766" x="6299200" y="2749550"/>
          <p14:tracePt t="103997" x="6299200" y="2755900"/>
          <p14:tracePt t="104006" x="6299200" y="2762250"/>
          <p14:tracePt t="104013" x="6299200" y="2768600"/>
          <p14:tracePt t="104029" x="6299200" y="2774950"/>
          <p14:tracePt t="104066" x="6305550" y="2781300"/>
          <p14:tracePt t="104072" x="6318250" y="2781300"/>
          <p14:tracePt t="104087" x="6356350" y="2794000"/>
          <p14:tracePt t="104107" x="6635750" y="2857500"/>
          <p14:tracePt t="104120" x="6743700" y="2889250"/>
          <p14:tracePt t="104136" x="6902450" y="2952750"/>
          <p14:tracePt t="104154" x="6959600" y="2997200"/>
          <p14:tracePt t="104170" x="6959600" y="3003550"/>
          <p14:tracePt t="104186" x="6953250" y="3003550"/>
          <p14:tracePt t="104203" x="6940550" y="3003550"/>
          <p14:tracePt t="104220" x="6934200" y="2997200"/>
          <p14:tracePt t="104253" x="6940550" y="2990850"/>
          <p14:tracePt t="104270" x="6985000" y="2990850"/>
          <p14:tracePt t="104287" x="7029450" y="2990850"/>
          <p14:tracePt t="104304" x="7073900" y="2990850"/>
          <p14:tracePt t="104320" x="7086600" y="2984500"/>
          <p14:tracePt t="104337" x="7092950" y="2978150"/>
          <p14:tracePt t="104354" x="7099300" y="2965450"/>
          <p14:tracePt t="104370" x="7105650" y="2946400"/>
          <p14:tracePt t="104387" x="7105650" y="2940050"/>
          <p14:tracePt t="104404" x="7112000" y="2927350"/>
          <p14:tracePt t="104420" x="7124700" y="2914650"/>
          <p14:tracePt t="104437" x="7143750" y="2889250"/>
          <p14:tracePt t="104454" x="7162800" y="2863850"/>
          <p14:tracePt t="104470" x="7169150" y="2832100"/>
          <p14:tracePt t="104487" x="7169150" y="2806700"/>
          <p14:tracePt t="104504" x="7162800" y="2781300"/>
          <p14:tracePt t="104520" x="7137400" y="2755900"/>
          <p14:tracePt t="104538" x="7112000" y="2730500"/>
          <p14:tracePt t="104554" x="7092950" y="2711450"/>
          <p14:tracePt t="104570" x="7086600" y="2698750"/>
          <p14:tracePt t="104587" x="7073900" y="2686050"/>
          <p14:tracePt t="104604" x="7067550" y="2673350"/>
          <p14:tracePt t="104620" x="7048500" y="2641600"/>
          <p14:tracePt t="104637" x="7029450" y="2616200"/>
          <p14:tracePt t="104654" x="6978650" y="2571750"/>
          <p14:tracePt t="104671" x="6927850" y="2540000"/>
          <p14:tracePt t="104687" x="6851650" y="2489200"/>
          <p14:tracePt t="104704" x="6807200" y="2470150"/>
          <p14:tracePt t="104720" x="6756400" y="2457450"/>
          <p14:tracePt t="104737" x="6718300" y="2451100"/>
          <p14:tracePt t="104754" x="6610350" y="2451100"/>
          <p14:tracePt t="104771" x="6483350" y="2444750"/>
          <p14:tracePt t="104788" x="6350000" y="2438400"/>
          <p14:tracePt t="104806" x="6203950" y="2419350"/>
          <p14:tracePt t="104821" x="6159500" y="2406650"/>
          <p14:tracePt t="104837" x="6146800" y="2406650"/>
          <p14:tracePt t="104854" x="6140450" y="2406650"/>
          <p14:tracePt t="104871" x="6051550" y="2438400"/>
          <p14:tracePt t="104887" x="5924550" y="2470150"/>
          <p14:tracePt t="104904" x="5816600" y="2495550"/>
          <p14:tracePt t="104921" x="5759450" y="2514600"/>
          <p14:tracePt t="104937" x="5753100" y="2527300"/>
          <p14:tracePt t="104954" x="5772150" y="2565400"/>
          <p14:tracePt t="104971" x="5854700" y="2628900"/>
          <p14:tracePt t="104986" x="5988050" y="2711450"/>
          <p14:tracePt t="105004" x="6127750" y="2806700"/>
          <p14:tracePt t="105021" x="6242050" y="2882900"/>
          <p14:tracePt t="105037" x="6311900" y="2940050"/>
          <p14:tracePt t="105054" x="6350000" y="2971800"/>
          <p14:tracePt t="105071" x="6388100" y="3009900"/>
          <p14:tracePt t="105088" x="6489700" y="3073400"/>
          <p14:tracePt t="105104" x="6604000" y="3117850"/>
          <p14:tracePt t="105121" x="6756400" y="3155950"/>
          <p14:tracePt t="105137" x="6915150" y="3175000"/>
          <p14:tracePt t="105154" x="7048500" y="3175000"/>
          <p14:tracePt t="105171" x="7092950" y="3155950"/>
          <p14:tracePt t="105188" x="7124700" y="3124200"/>
          <p14:tracePt t="105204" x="7137400" y="3079750"/>
          <p14:tracePt t="105221" x="7143750" y="3028950"/>
          <p14:tracePt t="105237" x="7143750" y="2990850"/>
          <p14:tracePt t="105255" x="7131050" y="2927350"/>
          <p14:tracePt t="105271" x="7118350" y="2870200"/>
          <p14:tracePt t="105288" x="7112000" y="2832100"/>
          <p14:tracePt t="105291" x="7112000" y="2819400"/>
          <p14:tracePt t="105309" x="7092950" y="2781300"/>
          <p14:tracePt t="105320" x="7067550" y="2749550"/>
          <p14:tracePt t="105340" x="6972300" y="2673350"/>
          <p14:tracePt t="105354" x="6851650" y="2622550"/>
          <p14:tracePt t="105371" x="6769100" y="2609850"/>
          <p14:tracePt t="105388" x="6724650" y="2597150"/>
          <p14:tracePt t="105405" x="6705600" y="2590800"/>
          <p14:tracePt t="105421" x="6667500" y="2590800"/>
          <p14:tracePt t="105438" x="6572250" y="2603500"/>
          <p14:tracePt t="105455" x="6400800" y="2628900"/>
          <p14:tracePt t="105471" x="6267450" y="2641600"/>
          <p14:tracePt t="105475" x="6184900" y="2641600"/>
          <p14:tracePt t="105488" x="6153150" y="2641600"/>
          <p14:tracePt t="105505" x="6108700" y="2622550"/>
          <p14:tracePt t="105521" x="6089650" y="2609850"/>
          <p14:tracePt t="105538" x="6070600" y="2603500"/>
          <p14:tracePt t="105540" x="6051550" y="2603500"/>
          <p14:tracePt t="105554" x="6019800" y="2603500"/>
          <p14:tracePt t="105571" x="5943600" y="2622550"/>
          <p14:tracePt t="105588" x="5848350" y="2660650"/>
          <p14:tracePt t="105604" x="5670550" y="2794000"/>
          <p14:tracePt t="105621" x="5632450" y="2857500"/>
          <p14:tracePt t="105638" x="5657850" y="2901950"/>
          <p14:tracePt t="105655" x="5734050" y="2940050"/>
          <p14:tracePt t="105672" x="5867400" y="2971800"/>
          <p14:tracePt t="105688" x="6007100" y="2978150"/>
          <p14:tracePt t="105705" x="6083300" y="2978150"/>
          <p14:tracePt t="105721" x="6108700" y="2965450"/>
          <p14:tracePt t="105738" x="6115050" y="2952750"/>
          <p14:tracePt t="105755" x="6134100" y="2940050"/>
          <p14:tracePt t="105772" x="6191250" y="2933700"/>
          <p14:tracePt t="105788" x="6229350" y="2940050"/>
          <p14:tracePt t="105805" x="6362700" y="2965450"/>
          <p14:tracePt t="105822" x="6629400" y="3016250"/>
          <p14:tracePt t="105838" x="6699250" y="3041650"/>
          <p14:tracePt t="105855" x="6711950" y="3041650"/>
          <p14:tracePt t="108207" x="6718300" y="3041650"/>
          <p14:tracePt t="108216" x="6724650" y="3041650"/>
          <p14:tracePt t="108224" x="6762750" y="3035300"/>
          <p14:tracePt t="108240" x="6826250" y="3035300"/>
          <p14:tracePt t="108257" x="6858000" y="3041650"/>
          <p14:tracePt t="108298" x="6845300" y="3028950"/>
          <p14:tracePt t="108308" x="6838950" y="3022600"/>
          <p14:tracePt t="108323" x="6832600" y="2990850"/>
          <p14:tracePt t="108340" x="6832600" y="2965450"/>
          <p14:tracePt t="108357" x="6845300" y="2946400"/>
          <p14:tracePt t="108374" x="6864350" y="2921000"/>
          <p14:tracePt t="108391" x="6870700" y="2914650"/>
          <p14:tracePt t="108407" x="6851650" y="2914650"/>
          <p14:tracePt t="108423" x="6775450" y="2908300"/>
          <p14:tracePt t="108440" x="6686550" y="2889250"/>
          <p14:tracePt t="108457" x="6635750" y="2876550"/>
          <p14:tracePt t="108474" x="6610350" y="2876550"/>
          <p14:tracePt t="108490" x="6610350" y="2870200"/>
          <p14:tracePt t="108507" x="6623050" y="2863850"/>
          <p14:tracePt t="108524" x="6673850" y="2863850"/>
          <p14:tracePt t="108540" x="6692900" y="2863850"/>
          <p14:tracePt t="108557" x="6686550" y="2863850"/>
          <p14:tracePt t="108574" x="6654800" y="2863850"/>
          <p14:tracePt t="108591" x="6629400" y="2863850"/>
          <p14:tracePt t="108607" x="6623050" y="2863850"/>
          <p14:tracePt t="113353" x="6635750" y="2863850"/>
          <p14:tracePt t="113361" x="6654800" y="2870200"/>
          <p14:tracePt t="113378" x="6800850" y="2876550"/>
          <p14:tracePt t="113395" x="7023100" y="2882900"/>
          <p14:tracePt t="113412" x="7264400" y="2908300"/>
          <p14:tracePt t="113428" x="7410450" y="2952750"/>
          <p14:tracePt t="113445" x="7518400" y="2965450"/>
          <p14:tracePt t="113461" x="7651750" y="2965450"/>
          <p14:tracePt t="113478" x="7797800" y="2908300"/>
          <p14:tracePt t="113480" x="7835900" y="2876550"/>
          <p14:tracePt t="113495" x="7874000" y="2819400"/>
          <p14:tracePt t="113511" x="7912100" y="2724150"/>
          <p14:tracePt t="113528" x="7956550" y="2660650"/>
          <p14:tracePt t="113545" x="7994650" y="2616200"/>
          <p14:tracePt t="113561" x="8013700" y="2597150"/>
          <p14:tracePt t="113578" x="8020050" y="2590800"/>
          <p14:tracePt t="113595" x="8039100" y="2571750"/>
          <p14:tracePt t="113611" x="8051800" y="2540000"/>
          <p14:tracePt t="113628" x="8058150" y="2501900"/>
          <p14:tracePt t="113645" x="8058150" y="2451100"/>
          <p14:tracePt t="113661" x="8032750" y="2406650"/>
          <p14:tracePt t="113678" x="7994650" y="2368550"/>
          <p14:tracePt t="113695" x="7969250" y="2343150"/>
          <p14:tracePt t="113711" x="7937500" y="2330450"/>
          <p14:tracePt t="113729" x="7893050" y="2317750"/>
          <p14:tracePt t="113745" x="7880350" y="2317750"/>
          <p14:tracePt t="113761" x="7842250" y="2324100"/>
          <p14:tracePt t="113779" x="7759700" y="2374900"/>
          <p14:tracePt t="113795" x="7689850" y="2425700"/>
          <p14:tracePt t="113812" x="7645400" y="2463800"/>
          <p14:tracePt t="113828" x="7632700" y="2489200"/>
          <p14:tracePt t="113845" x="7632700" y="2501900"/>
          <p14:tracePt t="113862" x="7664450" y="2546350"/>
          <p14:tracePt t="113878" x="7753350" y="2590800"/>
          <p14:tracePt t="113895" x="7842250" y="2641600"/>
          <p14:tracePt t="113912" x="7886700" y="2673350"/>
          <p14:tracePt t="113928" x="7912100" y="2705100"/>
          <p14:tracePt t="113945" x="7924800" y="2724150"/>
          <p14:tracePt t="113962" x="7950200" y="2736850"/>
          <p14:tracePt t="113981" x="8020050" y="2724150"/>
          <p14:tracePt t="113995" x="8039100" y="2711450"/>
          <p14:tracePt t="114012" x="8083550" y="2673350"/>
          <p14:tracePt t="114028" x="8115300" y="2616200"/>
          <p14:tracePt t="114045" x="8121650" y="2590800"/>
          <p14:tracePt t="114062" x="8121650" y="2571750"/>
          <p14:tracePt t="114078" x="8115300" y="2565400"/>
          <p14:tracePt t="114095" x="8089900" y="2565400"/>
          <p14:tracePt t="114112" x="8070850" y="2559050"/>
          <p14:tracePt t="114129" x="8045450" y="2559050"/>
          <p14:tracePt t="114145" x="8026400" y="2559050"/>
          <p14:tracePt t="114147" x="8013700" y="2559050"/>
          <p14:tracePt t="114162" x="8007350" y="2559050"/>
          <p14:tracePt t="114180" x="7994650" y="2552700"/>
          <p14:tracePt t="114212" x="7988300" y="2552700"/>
          <p14:tracePt t="114229" x="7975600" y="2552700"/>
          <p14:tracePt t="114247" x="7962900" y="2559050"/>
          <p14:tracePt t="114263" x="7956550" y="2559050"/>
          <p14:tracePt t="114278" x="7943850" y="2565400"/>
          <p14:tracePt t="114295" x="7931150" y="2565400"/>
          <p14:tracePt t="114312" x="7924800" y="2571750"/>
          <p14:tracePt t="114329" x="7918450" y="2571750"/>
          <p14:tracePt t="114349" x="7912100" y="2571750"/>
          <p14:tracePt t="114655" x="7899400" y="2571750"/>
          <p14:tracePt t="114679" x="7893050" y="2571750"/>
          <p14:tracePt t="114697" x="7886700" y="2578100"/>
          <p14:tracePt t="114949" x="7880350" y="2578100"/>
          <p14:tracePt t="114956" x="7867650" y="2578100"/>
          <p14:tracePt t="114967" x="7861300" y="2578100"/>
          <p14:tracePt t="114970" x="7842250" y="2578100"/>
          <p14:tracePt t="114979" x="7810500" y="2578100"/>
          <p14:tracePt t="114995" x="7759700" y="2590800"/>
          <p14:tracePt t="115013" x="7715250" y="2603500"/>
          <p14:tracePt t="115029" x="7683500" y="2609850"/>
          <p14:tracePt t="115045" x="7658100" y="2622550"/>
          <p14:tracePt t="115063" x="7645400" y="2628900"/>
          <p14:tracePt t="115079" x="7620000" y="2647950"/>
          <p14:tracePt t="115096" x="7569200" y="2679700"/>
          <p14:tracePt t="115113" x="7480300" y="2724150"/>
          <p14:tracePt t="115129" x="7359650" y="2800350"/>
          <p14:tracePt t="115146" x="7156450" y="2914650"/>
          <p14:tracePt t="115163" x="6991350" y="2990850"/>
          <p14:tracePt t="115180" x="6870700" y="3041650"/>
          <p14:tracePt t="115195" x="6864350" y="3041650"/>
          <p14:tracePt t="115423" x="6864350" y="3028950"/>
          <p14:tracePt t="115434" x="6864350" y="3009900"/>
          <p14:tracePt t="115441" x="6864350" y="2901950"/>
          <p14:tracePt t="115457" x="6851650" y="2717800"/>
          <p14:tracePt t="115462" x="6838950" y="2647950"/>
          <p14:tracePt t="115480" x="6826250" y="2590800"/>
          <p14:tracePt t="115496" x="6826250" y="2584450"/>
          <p14:tracePt t="115932" x="6819900" y="2584450"/>
          <p14:tracePt t="115939" x="6813550" y="2584450"/>
          <p14:tracePt t="115946" x="6800850" y="2584450"/>
          <p14:tracePt t="115963" x="6769100" y="2584450"/>
          <p14:tracePt t="115980" x="6756400" y="2584450"/>
          <p14:tracePt t="116156" x="6756400" y="2590800"/>
          <p14:tracePt t="116167" x="6762750" y="2590800"/>
          <p14:tracePt t="116174" x="6781800" y="2590800"/>
          <p14:tracePt t="116197" x="6864350" y="2628900"/>
          <p14:tracePt t="116214" x="6807200" y="2635250"/>
          <p14:tracePt t="116230" x="6711950" y="2635250"/>
          <p14:tracePt t="116247" x="6635750" y="2635250"/>
          <p14:tracePt t="116264" x="6597650" y="2628900"/>
          <p14:tracePt t="116280" x="6578600" y="2628900"/>
          <p14:tracePt t="116314" x="6572250" y="2628900"/>
          <p14:tracePt t="116331" x="6553200" y="2647950"/>
          <p14:tracePt t="116347" x="6489700" y="2698750"/>
          <p14:tracePt t="116364" x="6432550" y="2736850"/>
          <p14:tracePt t="116380" x="6413500" y="2774950"/>
          <p14:tracePt t="116397" x="6419850" y="2800350"/>
          <p14:tracePt t="116414" x="6457950" y="2838450"/>
          <p14:tracePt t="116430" x="6534150" y="2870200"/>
          <p14:tracePt t="116447" x="6597650" y="2895600"/>
          <p14:tracePt t="116465" x="6667500" y="2921000"/>
          <p14:tracePt t="116467" x="6699250" y="2933700"/>
          <p14:tracePt t="116480" x="6731000" y="2940050"/>
          <p14:tracePt t="116482" x="6762750" y="2940050"/>
          <p14:tracePt t="116497" x="6800850" y="2946400"/>
          <p14:tracePt t="116499" x="6819900" y="2946400"/>
          <p14:tracePt t="116515" x="6908800" y="2946400"/>
          <p14:tracePt t="116531" x="7016750" y="2946400"/>
          <p14:tracePt t="116547" x="7118350" y="2940050"/>
          <p14:tracePt t="116564" x="7175500" y="2933700"/>
          <p14:tracePt t="116581" x="7226300" y="2914650"/>
          <p14:tracePt t="116597" x="7232650" y="2914650"/>
          <p14:tracePt t="116614" x="7232650" y="2908300"/>
          <p14:tracePt t="116630" x="7232650" y="2901950"/>
          <p14:tracePt t="116646" x="7232650" y="2895600"/>
          <p14:tracePt t="116664" x="7232650" y="2882900"/>
          <p14:tracePt t="116680" x="7232650" y="2870200"/>
          <p14:tracePt t="116698" x="7239000" y="2844800"/>
          <p14:tracePt t="116714" x="7245350" y="2832100"/>
          <p14:tracePt t="116730" x="7245350" y="2825750"/>
          <p14:tracePt t="116788" x="7239000" y="2825750"/>
          <p14:tracePt t="116842" x="7232650" y="2825750"/>
          <p14:tracePt t="116862" x="7232650" y="2832100"/>
          <p14:tracePt t="116926" x="7232650" y="2825750"/>
          <p14:tracePt t="117004" x="7232650" y="2819400"/>
          <p14:tracePt t="117027" x="7232650" y="2813050"/>
          <p14:tracePt t="117034" x="7226300" y="2806700"/>
          <p14:tracePt t="117048" x="7226300" y="2794000"/>
          <p14:tracePt t="117064" x="7207250" y="2762250"/>
          <p14:tracePt t="117084" x="7143750" y="2705100"/>
          <p14:tracePt t="117098" x="7118350" y="2686050"/>
          <p14:tracePt t="117114" x="7042150" y="2647950"/>
          <p14:tracePt t="117131" x="6965950" y="2609850"/>
          <p14:tracePt t="117147" x="6915150" y="2590800"/>
          <p14:tracePt t="117165" x="6858000" y="2584450"/>
          <p14:tracePt t="117181" x="6788150" y="2590800"/>
          <p14:tracePt t="117198" x="6711950" y="2603500"/>
          <p14:tracePt t="117214" x="6572250" y="2647950"/>
          <p14:tracePt t="117231" x="6464300" y="2698750"/>
          <p14:tracePt t="117248" x="6375400" y="2755900"/>
          <p14:tracePt t="117264" x="6292850" y="2825750"/>
          <p14:tracePt t="117281" x="6261100" y="2851150"/>
          <p14:tracePt t="117298" x="6248400" y="2901950"/>
          <p14:tracePt t="117301" x="6286500" y="2940050"/>
          <p14:tracePt t="117314" x="6343650" y="2978150"/>
          <p14:tracePt t="117331" x="6470650" y="3041650"/>
          <p14:tracePt t="117348" x="6584950" y="3105150"/>
          <p14:tracePt t="117364" x="6610350" y="3111500"/>
          <p14:tracePt t="117381" x="6623050" y="3111500"/>
          <p14:tracePt t="117398" x="6629400" y="3111500"/>
          <p14:tracePt t="117414" x="6654800" y="3111500"/>
          <p14:tracePt t="117431" x="6686550" y="3105150"/>
          <p14:tracePt t="117448" x="6718300" y="3105150"/>
          <p14:tracePt t="117464" x="6756400" y="3098800"/>
          <p14:tracePt t="117481" x="6781800" y="3098800"/>
          <p14:tracePt t="117672" x="6788150" y="3098800"/>
          <p14:tracePt t="117678" x="6788150" y="3092450"/>
          <p14:tracePt t="117836" x="6794500" y="3086100"/>
          <p14:tracePt t="117854" x="6800850" y="3079750"/>
          <p14:tracePt t="117865" x="6807200" y="3073400"/>
          <p14:tracePt t="117882" x="6813550" y="3067050"/>
          <p14:tracePt t="117899" x="6819900" y="3067050"/>
          <p14:tracePt t="118034" x="6819900" y="3060700"/>
          <p14:tracePt t="118062" x="6826250" y="3060700"/>
          <p14:tracePt t="118659" x="6826250" y="3067050"/>
          <p14:tracePt t="118668" x="6819900" y="3073400"/>
          <p14:tracePt t="118683" x="6819900" y="3092450"/>
          <p14:tracePt t="118699" x="6813550" y="3117850"/>
          <p14:tracePt t="118716" x="6807200" y="3143250"/>
          <p14:tracePt t="118733" x="6794500" y="3168650"/>
          <p14:tracePt t="118749" x="6775450" y="3181350"/>
          <p14:tracePt t="118766" x="6750050" y="3194050"/>
          <p14:tracePt t="118782" x="6724650" y="3200400"/>
          <p14:tracePt t="118799" x="6705600" y="3200400"/>
          <p14:tracePt t="118815" x="6686550" y="3206750"/>
          <p14:tracePt t="118832" x="6667500" y="3219450"/>
          <p14:tracePt t="118850" x="6667500" y="3238500"/>
          <p14:tracePt t="118866" x="6673850" y="3270250"/>
          <p14:tracePt t="118882" x="6686550" y="3289300"/>
          <p14:tracePt t="118899" x="6692900" y="3308350"/>
          <p14:tracePt t="118916" x="6692900" y="3314700"/>
          <p14:tracePt t="118932" x="6680200" y="3409950"/>
          <p14:tracePt t="118949" x="6642100" y="3511550"/>
          <p14:tracePt t="118966" x="6604000" y="3594100"/>
          <p14:tracePt t="118983" x="6553200" y="3689350"/>
          <p14:tracePt t="118999" x="6521450" y="3752850"/>
          <p14:tracePt t="119016" x="6496050" y="3797300"/>
          <p14:tracePt t="119033" x="6496050" y="3810000"/>
          <p14:tracePt t="119096" x="6496050" y="3816350"/>
          <p14:tracePt t="119121" x="6496050" y="3822700"/>
          <p14:tracePt t="119132" x="6502400" y="3822700"/>
          <p14:tracePt t="119149" x="6502400" y="3835400"/>
          <p14:tracePt t="119166" x="6502400" y="3841750"/>
          <p14:tracePt t="119168" x="6502400" y="3848100"/>
          <p14:tracePt t="119185" x="6483350" y="3867150"/>
          <p14:tracePt t="119199" x="6483350" y="3873500"/>
          <p14:tracePt t="119216" x="6470650" y="3879850"/>
          <p14:tracePt t="119233" x="6470650" y="3892550"/>
          <p14:tracePt t="119250" x="6464300" y="3892550"/>
          <p14:tracePt t="119266" x="6451600" y="3892550"/>
          <p14:tracePt t="119283" x="6381750" y="3892550"/>
          <p14:tracePt t="119299" x="6273800" y="3892550"/>
          <p14:tracePt t="119317" x="6172200" y="3879850"/>
          <p14:tracePt t="119333" x="6026150" y="3854450"/>
          <p14:tracePt t="119349" x="5911850" y="3822700"/>
          <p14:tracePt t="119366" x="5848350" y="3797300"/>
          <p14:tracePt t="119383" x="5822950" y="3784600"/>
          <p14:tracePt t="119517" x="5822950" y="3771900"/>
          <p14:tracePt t="119533" x="5835650" y="3765550"/>
          <p14:tracePt t="119550" x="5854700" y="3752850"/>
          <p14:tracePt t="119566" x="5899150" y="3740150"/>
          <p14:tracePt t="119584" x="5943600" y="3727450"/>
          <p14:tracePt t="119600" x="6045200" y="3721100"/>
          <p14:tracePt t="119616" x="6140450" y="3721100"/>
          <p14:tracePt t="119633" x="6254750" y="3740150"/>
          <p14:tracePt t="119650" x="6280150" y="3740150"/>
          <p14:tracePt t="119707" x="6286500" y="3746500"/>
          <p14:tracePt t="119726" x="6292850" y="3746500"/>
          <p14:tracePt t="119732" x="6311900" y="3752850"/>
          <p14:tracePt t="119750" x="6369050" y="3771900"/>
          <p14:tracePt t="119766" x="6445250" y="3790950"/>
          <p14:tracePt t="119784" x="6521450" y="3797300"/>
          <p14:tracePt t="119800" x="6584950" y="3810000"/>
          <p14:tracePt t="119816" x="6642100" y="3810000"/>
          <p14:tracePt t="119834" x="6788150" y="3790950"/>
          <p14:tracePt t="119850" x="6889750" y="3759200"/>
          <p14:tracePt t="119867" x="6959600" y="3714750"/>
          <p14:tracePt t="119883" x="6985000" y="3670300"/>
          <p14:tracePt t="119900" x="6985000" y="3613150"/>
          <p14:tracePt t="119917" x="6972300" y="3556000"/>
          <p14:tracePt t="119934" x="6934200" y="3498850"/>
          <p14:tracePt t="119950" x="6896100" y="3448050"/>
          <p14:tracePt t="119967" x="6858000" y="3416300"/>
          <p14:tracePt t="119987" x="6800850" y="3390900"/>
          <p14:tracePt t="120000" x="6756400" y="3390900"/>
          <p14:tracePt t="120017" x="6654800" y="3390900"/>
          <p14:tracePt t="120033" x="6521450" y="3390900"/>
          <p14:tracePt t="120050" x="6356350" y="3378200"/>
          <p14:tracePt t="120052" x="6229350" y="3352800"/>
          <p14:tracePt t="120067" x="6032500" y="3314700"/>
          <p14:tracePt t="120083" x="5911850" y="3295650"/>
          <p14:tracePt t="120100" x="5784850" y="3276600"/>
          <p14:tracePt t="120117" x="5670550" y="3270250"/>
          <p14:tracePt t="120134" x="5670550" y="3340100"/>
          <p14:tracePt t="120150" x="5715000" y="3454400"/>
          <p14:tracePt t="120167" x="5772150" y="3587750"/>
          <p14:tracePt t="120184" x="5822950" y="3708400"/>
          <p14:tracePt t="120200" x="5861050" y="3797300"/>
          <p14:tracePt t="120217" x="5892800" y="3854450"/>
          <p14:tracePt t="120234" x="5924550" y="3886200"/>
          <p14:tracePt t="120250" x="5994400" y="3898900"/>
          <p14:tracePt t="120267" x="6146800" y="3898900"/>
          <p14:tracePt t="120284" x="6477000" y="3879850"/>
          <p14:tracePt t="120300" x="6629400" y="3854450"/>
          <p14:tracePt t="120317" x="6692900" y="3841750"/>
          <p14:tracePt t="120335" x="6750050" y="3816350"/>
          <p14:tracePt t="120350" x="6750050" y="3810000"/>
          <p14:tracePt t="120367" x="6756400" y="3810000"/>
          <p14:tracePt t="120407" x="6756400" y="3803650"/>
          <p14:tracePt t="120417" x="6762750" y="3803650"/>
          <p14:tracePt t="120437" x="6794500" y="3790950"/>
          <p14:tracePt t="120451" x="6819900" y="3790950"/>
          <p14:tracePt t="120467" x="6845300" y="3790950"/>
          <p14:tracePt t="120484" x="6864350" y="3790950"/>
          <p14:tracePt t="120500" x="6883400" y="3790950"/>
          <p14:tracePt t="120517" x="6896100" y="3790950"/>
          <p14:tracePt t="120534" x="6908800" y="3784600"/>
          <p14:tracePt t="120550" x="6927850" y="3778250"/>
          <p14:tracePt t="120567" x="6946900" y="3778250"/>
          <p14:tracePt t="120583" x="6946900" y="3771900"/>
          <p14:tracePt t="120625" x="6940550" y="3771900"/>
          <p14:tracePt t="120634" x="6934200" y="3778250"/>
          <p14:tracePt t="120651" x="6902450" y="3790950"/>
          <p14:tracePt t="120667" x="6877050" y="3797300"/>
          <p14:tracePt t="120684" x="6858000" y="3797300"/>
          <p14:tracePt t="120748" x="6851650" y="3797300"/>
          <p14:tracePt t="120764" x="6845300" y="3790950"/>
          <p14:tracePt t="120783" x="6838950" y="3784600"/>
          <p14:tracePt t="120801" x="6832600" y="3778250"/>
          <p14:tracePt t="120839" x="6826250" y="3778250"/>
          <p14:tracePt t="120867" x="6819900" y="3778250"/>
          <p14:tracePt t="120885" x="6794500" y="3778250"/>
          <p14:tracePt t="120901" x="6775450" y="3778250"/>
          <p14:tracePt t="120918" x="6775450" y="3771900"/>
          <p14:tracePt t="120950" x="6769100" y="3765550"/>
          <p14:tracePt t="121074" x="6775450" y="3759200"/>
          <p14:tracePt t="121080" x="6788150" y="3759200"/>
          <p14:tracePt t="121088" x="6813550" y="3759200"/>
          <p14:tracePt t="121101" x="6832600" y="3765550"/>
          <p14:tracePt t="121119" x="6915150" y="3803650"/>
          <p14:tracePt t="121134" x="6940550" y="3835400"/>
          <p14:tracePt t="121151" x="6953250" y="3848100"/>
          <p14:tracePt t="121217" x="6965950" y="3854450"/>
          <p14:tracePt t="121225" x="6978650" y="3860800"/>
          <p14:tracePt t="121234" x="6997700" y="3867150"/>
          <p14:tracePt t="121251" x="7054850" y="3879850"/>
          <p14:tracePt t="121268" x="7143750" y="3898900"/>
          <p14:tracePt t="121284" x="7169150" y="3905250"/>
          <p14:tracePt t="121301" x="7175500" y="3905250"/>
          <p14:tracePt t="121334" x="7181850" y="3905250"/>
          <p14:tracePt t="121351" x="7207250" y="3898900"/>
          <p14:tracePt t="121368" x="7258050" y="3886200"/>
          <p14:tracePt t="121384" x="7366000" y="3854450"/>
          <p14:tracePt t="121401" x="7442200" y="3835400"/>
          <p14:tracePt t="121418" x="7505700" y="3803650"/>
          <p14:tracePt t="121435" x="7550150" y="3759200"/>
          <p14:tracePt t="121451" x="7550150" y="3721100"/>
          <p14:tracePt t="121468" x="7550150" y="3702050"/>
          <p14:tracePt t="121485" x="7524750" y="3657600"/>
          <p14:tracePt t="121501" x="7505700" y="3632200"/>
          <p14:tracePt t="121518" x="7493000" y="3613150"/>
          <p14:tracePt t="121535" x="7480300" y="3606800"/>
          <p14:tracePt t="121602" x="7473950" y="3613150"/>
          <p14:tracePt t="121610" x="7473950" y="3619500"/>
          <p14:tracePt t="121619" x="7473950" y="3625850"/>
          <p14:tracePt t="121634" x="7467600" y="3638550"/>
          <p14:tracePt t="121651" x="7467600" y="3651250"/>
          <p14:tracePt t="121668" x="7473950" y="3657600"/>
          <p14:tracePt t="121685" x="7493000" y="3670300"/>
          <p14:tracePt t="121701" x="7512050" y="3683000"/>
          <p14:tracePt t="121719" x="7531100" y="3683000"/>
          <p14:tracePt t="121735" x="7537450" y="3689350"/>
          <p14:tracePt t="121776" x="7562850" y="3689350"/>
          <p14:tracePt t="121793" x="7600950" y="3689350"/>
          <p14:tracePt t="121801" x="7658100" y="3683000"/>
          <p14:tracePt t="121818" x="7772400" y="3683000"/>
          <p14:tracePt t="121835" x="7842250" y="3683000"/>
          <p14:tracePt t="121851" x="7848600" y="3683000"/>
          <p14:tracePt t="121885" x="7835900" y="3670300"/>
          <p14:tracePt t="121902" x="7823200" y="3663950"/>
          <p14:tracePt t="121918" x="7810500" y="3657600"/>
          <p14:tracePt t="122014" x="7804150" y="3657600"/>
          <p14:tracePt t="122030" x="7797800" y="3657600"/>
          <p14:tracePt t="122038" x="7791450" y="3657600"/>
          <p14:tracePt t="122052" x="7785100" y="3657600"/>
          <p14:tracePt t="122068" x="7766050" y="3651250"/>
          <p14:tracePt t="122085" x="7740650" y="3651250"/>
          <p14:tracePt t="122102" x="7677150" y="3644900"/>
          <p14:tracePt t="122119" x="7658100" y="3644900"/>
          <p14:tracePt t="122135" x="7639050" y="3651250"/>
          <p14:tracePt t="122153" x="7626350" y="3657600"/>
          <p14:tracePt t="122168" x="7613650" y="3670300"/>
          <p14:tracePt t="122218" x="7613650" y="3676650"/>
          <p14:tracePt t="122235" x="7651750" y="3676650"/>
          <p14:tracePt t="122252" x="7766050" y="3676650"/>
          <p14:tracePt t="122269" x="7893050" y="3676650"/>
          <p14:tracePt t="122285" x="8013700" y="3676650"/>
          <p14:tracePt t="122302" x="8115300" y="3676650"/>
          <p14:tracePt t="122318" x="8172450" y="3676650"/>
          <p14:tracePt t="122408" x="8178800" y="3676650"/>
          <p14:tracePt t="122425" x="8185150" y="3676650"/>
          <p14:tracePt t="122432" x="8191500" y="3676650"/>
          <p14:tracePt t="122441" x="8197850" y="3676650"/>
          <p14:tracePt t="122558" x="8204200" y="3670300"/>
          <p14:tracePt t="122564" x="8216900" y="3670300"/>
          <p14:tracePt t="122572" x="8229600" y="3663950"/>
          <p14:tracePt t="122585" x="8261350" y="3663950"/>
          <p14:tracePt t="122602" x="8305800" y="3657600"/>
          <p14:tracePt t="122619" x="8350250" y="3644900"/>
          <p14:tracePt t="122636" x="8388350" y="3638550"/>
          <p14:tracePt t="122652" x="8483600" y="3625850"/>
          <p14:tracePt t="122669" x="8597900" y="3619500"/>
          <p14:tracePt t="122686" x="8718550" y="3625850"/>
          <p14:tracePt t="122702" x="8743950" y="3632200"/>
          <p14:tracePt t="122865" x="8750300" y="3632200"/>
          <p14:tracePt t="122873" x="8750300" y="3638550"/>
          <p14:tracePt t="122886" x="8756650" y="3638550"/>
          <p14:tracePt t="122904" x="8782050" y="3638550"/>
          <p14:tracePt t="122919" x="8813800" y="3638550"/>
          <p14:tracePt t="122936" x="8845550" y="3638550"/>
          <p14:tracePt t="122952" x="8864600" y="3638550"/>
          <p14:tracePt t="122969" x="8870950" y="3638550"/>
          <p14:tracePt t="123098" x="8877300" y="3638550"/>
          <p14:tracePt t="123121" x="8896350" y="3638550"/>
          <p14:tracePt t="123137" x="8921750" y="3638550"/>
          <p14:tracePt t="123154" x="8940800" y="3638550"/>
          <p14:tracePt t="123169" x="8947150" y="3638550"/>
          <p14:tracePt t="123186" x="8953500" y="3638550"/>
          <p14:tracePt t="123202" x="8985250" y="3638550"/>
          <p14:tracePt t="123219" x="9010650" y="3638550"/>
          <p14:tracePt t="123236" x="9067800" y="3638550"/>
          <p14:tracePt t="123253" x="9093200" y="3638550"/>
          <p14:tracePt t="123269" x="9118600" y="3638550"/>
          <p14:tracePt t="123286" x="9124950" y="3638550"/>
          <p14:tracePt t="123303" x="9131300" y="3632200"/>
          <p14:tracePt t="123488" x="9131300" y="3638550"/>
          <p14:tracePt t="123496" x="9137650" y="3638550"/>
          <p14:tracePt t="123521" x="9175750" y="3651250"/>
          <p14:tracePt t="123536" x="9232900" y="3651250"/>
          <p14:tracePt t="123553" x="9315450" y="3663950"/>
          <p14:tracePt t="123570" x="9391650" y="3670300"/>
          <p14:tracePt t="123586" x="9467850" y="3683000"/>
          <p14:tracePt t="123603" x="9493250" y="3683000"/>
          <p14:tracePt t="123758" x="9486900" y="3683000"/>
          <p14:tracePt t="123873" x="9493250" y="3683000"/>
          <p14:tracePt t="123880" x="9499600" y="3683000"/>
          <p14:tracePt t="123889" x="9512300" y="3683000"/>
          <p14:tracePt t="123904" x="9544050" y="3683000"/>
          <p14:tracePt t="123920" x="9626600" y="3683000"/>
          <p14:tracePt t="123936" x="9721850" y="3683000"/>
          <p14:tracePt t="123953" x="9791700" y="3676650"/>
          <p14:tracePt t="123970" x="9867900" y="3676650"/>
          <p14:tracePt t="123987" x="9906000" y="3676650"/>
          <p14:tracePt t="124003" x="9918700" y="3676650"/>
          <p14:tracePt t="124037" x="9925050" y="3676650"/>
          <p14:tracePt t="124162" x="9931400" y="3676650"/>
          <p14:tracePt t="124168" x="9931400" y="3670300"/>
          <p14:tracePt t="124178" x="9937750" y="3670300"/>
          <p14:tracePt t="124194" x="9956800" y="3670300"/>
          <p14:tracePt t="124203" x="9969500" y="3663950"/>
          <p14:tracePt t="124220" x="10007600" y="3663950"/>
          <p14:tracePt t="124237" x="10039350" y="3657600"/>
          <p14:tracePt t="124254" x="10083800" y="3651250"/>
          <p14:tracePt t="124270" x="10096500" y="3651250"/>
          <p14:tracePt t="124287" x="10102850" y="3651250"/>
          <p14:tracePt t="124304" x="10102850" y="3644900"/>
          <p14:tracePt t="124350" x="10102850" y="3638550"/>
          <p14:tracePt t="124360" x="10102850" y="3632200"/>
          <p14:tracePt t="124371" x="10102850" y="3625850"/>
          <p14:tracePt t="124387" x="10096500" y="3600450"/>
          <p14:tracePt t="124404" x="10083800" y="3581400"/>
          <p14:tracePt t="124420" x="10064750" y="3562350"/>
          <p14:tracePt t="124437" x="10033000" y="3543300"/>
          <p14:tracePt t="124453" x="10020300" y="3536950"/>
          <p14:tracePt t="124471" x="9956800" y="3517900"/>
          <p14:tracePt t="124487" x="9899650" y="3505200"/>
          <p14:tracePt t="124506" x="9823450" y="3498850"/>
          <p14:tracePt t="124521" x="9740900" y="3486150"/>
          <p14:tracePt t="124537" x="9632950" y="3479800"/>
          <p14:tracePt t="124554" x="9518650" y="3473450"/>
          <p14:tracePt t="124570" x="9372600" y="3460750"/>
          <p14:tracePt t="124587" x="9315450" y="3460750"/>
          <p14:tracePt t="124604" x="9245600" y="3454400"/>
          <p14:tracePt t="124620" x="9201150" y="3448050"/>
          <p14:tracePt t="124637" x="9182100" y="3448050"/>
          <p14:tracePt t="124654" x="9150350" y="3467100"/>
          <p14:tracePt t="124671" x="9131300" y="3498850"/>
          <p14:tracePt t="124687" x="9118600" y="3517900"/>
          <p14:tracePt t="124705" x="9105900" y="3562350"/>
          <p14:tracePt t="124720" x="9105900" y="3587750"/>
          <p14:tracePt t="124737" x="9099550" y="3600450"/>
          <p14:tracePt t="124754" x="9099550" y="3619500"/>
          <p14:tracePt t="124771" x="9099550" y="3632200"/>
          <p14:tracePt t="124787" x="9105900" y="3638550"/>
          <p14:tracePt t="124807" x="9144000" y="3663950"/>
          <p14:tracePt t="124821" x="9201150" y="3676650"/>
          <p14:tracePt t="124837" x="9271000" y="3689350"/>
          <p14:tracePt t="124854" x="9328150" y="3702050"/>
          <p14:tracePt t="124871" x="9378950" y="3708400"/>
          <p14:tracePt t="124887" x="9429750" y="3714750"/>
          <p14:tracePt t="124905" x="9442450" y="3714750"/>
          <p14:tracePt t="124907" x="9448800" y="3714750"/>
          <p14:tracePt t="124921" x="9461500" y="3714750"/>
          <p14:tracePt t="124937" x="9499600" y="3714750"/>
          <p14:tracePt t="124954" x="9607550" y="3695700"/>
          <p14:tracePt t="124971" x="9747250" y="3663950"/>
          <p14:tracePt t="124987" x="9810750" y="3638550"/>
          <p14:tracePt t="125004" x="9836150" y="3619500"/>
          <p14:tracePt t="125021" x="9848850" y="3606800"/>
          <p14:tracePt t="125037" x="9855200" y="3600450"/>
          <p14:tracePt t="125054" x="9855200" y="3594100"/>
          <p14:tracePt t="125071" x="9855200" y="3587750"/>
          <p14:tracePt t="125087" x="9855200" y="3581400"/>
          <p14:tracePt t="125104" x="9855200" y="3568700"/>
          <p14:tracePt t="125121" x="9842500" y="3556000"/>
          <p14:tracePt t="125138" x="9823450" y="3543300"/>
          <p14:tracePt t="125157" x="9779000" y="3524250"/>
          <p14:tracePt t="125171" x="9759950" y="3517900"/>
          <p14:tracePt t="125188" x="9715500" y="3511550"/>
          <p14:tracePt t="125204" x="9671050" y="3505200"/>
          <p14:tracePt t="125221" x="9601200" y="3505200"/>
          <p14:tracePt t="125238" x="9537700" y="3511550"/>
          <p14:tracePt t="125254" x="9486900" y="3530600"/>
          <p14:tracePt t="125271" x="9461500" y="3549650"/>
          <p14:tracePt t="125288" x="9448800" y="3575050"/>
          <p14:tracePt t="125305" x="9448800" y="3594100"/>
          <p14:tracePt t="125321" x="9474200" y="3613150"/>
          <p14:tracePt t="125338" x="9550400" y="3632200"/>
          <p14:tracePt t="125355" x="9734550" y="3644900"/>
          <p14:tracePt t="125371" x="9874250" y="3644900"/>
          <p14:tracePt t="125388" x="9925050" y="3644900"/>
          <p14:tracePt t="125405" x="10001250" y="3644900"/>
          <p14:tracePt t="125421" x="10052050" y="3638550"/>
          <p14:tracePt t="125438" x="10096500" y="3632200"/>
          <p14:tracePt t="125454" x="10102850" y="3625850"/>
          <p14:tracePt t="125471" x="10109200" y="3619500"/>
          <p14:tracePt t="125505" x="10109200" y="3606800"/>
          <p14:tracePt t="125521" x="10109200" y="3600450"/>
          <p14:tracePt t="125538" x="10102850" y="3594100"/>
          <p14:tracePt t="125555" x="10096500" y="3594100"/>
          <p14:tracePt t="125571" x="10077450" y="3587750"/>
          <p14:tracePt t="125588" x="10052050" y="3587750"/>
          <p14:tracePt t="125605" x="10033000" y="3594100"/>
          <p14:tracePt t="125621" x="10026650" y="3600450"/>
          <p14:tracePt t="125678" x="10033000" y="3600450"/>
          <p14:tracePt t="125694" x="10039350" y="3600450"/>
          <p14:tracePt t="125705" x="10045700" y="3600450"/>
          <p14:tracePt t="125721" x="10058400" y="3600450"/>
          <p14:tracePt t="125738" x="10071100" y="3594100"/>
          <p14:tracePt t="125755" x="10090150" y="3594100"/>
          <p14:tracePt t="125771" x="10096500" y="3594100"/>
          <p14:tracePt t="125788" x="10102850" y="3594100"/>
          <p14:tracePt t="125805" x="10109200" y="3594100"/>
          <p14:tracePt t="125923" x="10102850" y="3600450"/>
          <p14:tracePt t="126148" x="10102850" y="3606800"/>
          <p14:tracePt t="126156" x="10096500" y="3606800"/>
          <p14:tracePt t="126161" x="10090150" y="3606800"/>
          <p14:tracePt t="126188" x="10077450" y="3613150"/>
          <p14:tracePt t="126222" x="10064750" y="3619500"/>
          <p14:tracePt t="126238" x="10052050" y="3619500"/>
          <p14:tracePt t="126255" x="10020300" y="3625850"/>
          <p14:tracePt t="126272" x="9975850" y="3625850"/>
          <p14:tracePt t="126289" x="9925050" y="3632200"/>
          <p14:tracePt t="126305" x="9899650" y="3632200"/>
          <p14:tracePt t="126321" x="9842500" y="3638550"/>
          <p14:tracePt t="126339" x="9772650" y="3644900"/>
          <p14:tracePt t="126355" x="9613900" y="3644900"/>
          <p14:tracePt t="126372" x="9525000" y="3644900"/>
          <p14:tracePt t="126389" x="9315450" y="3644900"/>
          <p14:tracePt t="126405" x="9226550" y="3644900"/>
          <p14:tracePt t="126422" x="9156700" y="3638550"/>
          <p14:tracePt t="126439" x="9086850" y="3638550"/>
          <p14:tracePt t="126454" x="8921750" y="3638550"/>
          <p14:tracePt t="126472" x="8737600" y="3651250"/>
          <p14:tracePt t="126489" x="8445500" y="3663950"/>
          <p14:tracePt t="126505" x="8083550" y="3670300"/>
          <p14:tracePt t="126522" x="7715250" y="3676650"/>
          <p14:tracePt t="126539" x="7416800" y="3689350"/>
          <p14:tracePt t="126555" x="7169150" y="3695700"/>
          <p14:tracePt t="126558" x="7067550" y="3702050"/>
          <p14:tracePt t="126572" x="6934200" y="3702050"/>
          <p14:tracePt t="126589" x="6661150" y="3708400"/>
          <p14:tracePt t="126606" x="6242050" y="3708400"/>
          <p14:tracePt t="126627" x="6064250" y="3702050"/>
          <p14:tracePt t="126639" x="6026150" y="3702050"/>
          <p14:tracePt t="126656" x="6038850" y="3702050"/>
          <p14:tracePt t="126672" x="6089650" y="3714750"/>
          <p14:tracePt t="126689" x="6165850" y="3733800"/>
          <p14:tracePt t="126706" x="6248400" y="3752850"/>
          <p14:tracePt t="126722" x="6286500" y="3771900"/>
          <p14:tracePt t="126739" x="6292850" y="3784600"/>
          <p14:tracePt t="126755" x="6292850" y="3797300"/>
          <p14:tracePt t="126772" x="6299200" y="3803650"/>
          <p14:tracePt t="126789" x="6305550" y="3816350"/>
          <p14:tracePt t="126806" x="6330950" y="3829050"/>
          <p14:tracePt t="126823" x="6369050" y="3841750"/>
          <p14:tracePt t="126839" x="6407150" y="3848100"/>
          <p14:tracePt t="126856" x="6464300" y="3867150"/>
          <p14:tracePt t="126872" x="6477000" y="3879850"/>
          <p14:tracePt t="126889" x="6477000" y="3886200"/>
          <p14:tracePt t="126906" x="6470650" y="3892550"/>
          <p14:tracePt t="126923" x="6464300" y="3898900"/>
          <p14:tracePt t="126993" x="6470650" y="3898900"/>
          <p14:tracePt t="126999" x="6477000" y="3898900"/>
          <p14:tracePt t="127008" x="6483350" y="3905250"/>
          <p14:tracePt t="127022" x="6496050" y="3911600"/>
          <p14:tracePt t="127039" x="6508750" y="3937000"/>
          <p14:tracePt t="127056" x="6521450" y="3962400"/>
          <p14:tracePt t="127102" x="6527800" y="3962400"/>
          <p14:tracePt t="127139" x="6546850" y="3962400"/>
          <p14:tracePt t="127156" x="6584950" y="3956050"/>
          <p14:tracePt t="127158" x="6597650" y="3956050"/>
          <p14:tracePt t="127173" x="6616700" y="3949700"/>
          <p14:tracePt t="127190" x="6654800" y="3943350"/>
          <p14:tracePt t="127206" x="6800850" y="3930650"/>
          <p14:tracePt t="127222" x="6896100" y="3911600"/>
          <p14:tracePt t="127240" x="6908800" y="3911600"/>
          <p14:tracePt t="127256" x="6908800" y="3905250"/>
          <p14:tracePt t="127273" x="6908800" y="3892550"/>
          <p14:tracePt t="127289" x="6902450" y="3879850"/>
          <p14:tracePt t="127306" x="6896100" y="3867150"/>
          <p14:tracePt t="127323" x="6889750" y="3867150"/>
          <p14:tracePt t="127356" x="6908800" y="3867150"/>
          <p14:tracePt t="127357" x="6921500" y="3867150"/>
          <p14:tracePt t="127373" x="6946900" y="3867150"/>
          <p14:tracePt t="127389" x="6959600" y="3867150"/>
          <p14:tracePt t="127423" x="6959600" y="3879850"/>
          <p14:tracePt t="127440" x="6959600" y="3886200"/>
          <p14:tracePt t="127456" x="6959600" y="3892550"/>
          <p14:tracePt t="127489" x="6985000" y="3898900"/>
          <p14:tracePt t="127507" x="7029450" y="3898900"/>
          <p14:tracePt t="127523" x="7054850" y="3898900"/>
          <p14:tracePt t="127540" x="7105650" y="3879850"/>
          <p14:tracePt t="127556" x="7105650" y="3873500"/>
          <p14:tracePt t="127589" x="7105650" y="3867150"/>
          <p14:tracePt t="127623" x="7099300" y="3867150"/>
          <p14:tracePt t="127640" x="7080250" y="3879850"/>
          <p14:tracePt t="127656" x="7073900" y="3886200"/>
          <p14:tracePt t="127673" x="7061200" y="3905250"/>
          <p14:tracePt t="127690" x="7054850" y="3924300"/>
          <p14:tracePt t="127706" x="7042150" y="3937000"/>
          <p14:tracePt t="127723" x="7016750" y="3956050"/>
          <p14:tracePt t="127740" x="6997700" y="3956050"/>
          <p14:tracePt t="127756" x="6985000" y="3962400"/>
          <p14:tracePt t="127816" x="6991350" y="3962400"/>
          <p14:tracePt t="127823" x="7004050" y="3962400"/>
          <p14:tracePt t="127840" x="7029450" y="3962400"/>
          <p14:tracePt t="127856" x="7042150" y="3956050"/>
          <p14:tracePt t="127873" x="7054850" y="3956050"/>
          <p14:tracePt t="127890" x="7061200" y="3956050"/>
          <p14:tracePt t="127907" x="7073900" y="3949700"/>
          <p14:tracePt t="127923" x="7099300" y="3943350"/>
          <p14:tracePt t="127940" x="7150100" y="3930650"/>
          <p14:tracePt t="127956" x="7353300" y="3911600"/>
          <p14:tracePt t="127977" x="7600950" y="3930650"/>
          <p14:tracePt t="127993" x="7658100" y="3937000"/>
          <p14:tracePt t="128064" x="7664450" y="3937000"/>
          <p14:tracePt t="128073" x="7670800" y="3937000"/>
          <p14:tracePt t="128090" x="7702550" y="3937000"/>
          <p14:tracePt t="128107" x="7740650" y="3943350"/>
          <p14:tracePt t="128124" x="7766050" y="3943350"/>
          <p14:tracePt t="128140" x="7778750" y="3943350"/>
          <p14:tracePt t="128157" x="7785100" y="3943350"/>
          <p14:tracePt t="128174" x="7791450" y="3937000"/>
          <p14:tracePt t="128190" x="7816850" y="3937000"/>
          <p14:tracePt t="128192" x="7848600" y="3937000"/>
          <p14:tracePt t="128207" x="7893050" y="3930650"/>
          <p14:tracePt t="128224" x="7975600" y="3930650"/>
          <p14:tracePt t="128226" x="8032750" y="3924300"/>
          <p14:tracePt t="128241" x="8089900" y="3924300"/>
          <p14:tracePt t="128259" x="8159750" y="3917950"/>
          <p14:tracePt t="128290" x="8172450" y="3917950"/>
          <p14:tracePt t="128382" x="8178800" y="3917950"/>
          <p14:tracePt t="128390" x="8185150" y="3924300"/>
          <p14:tracePt t="128407" x="8197850" y="3924300"/>
          <p14:tracePt t="128424" x="8210550" y="3924300"/>
          <p14:tracePt t="128457" x="8216900" y="3917950"/>
          <p14:tracePt t="128490" x="8223250" y="3911600"/>
          <p14:tracePt t="128510" x="8229600" y="3898900"/>
          <p14:tracePt t="128524" x="8235950" y="3898900"/>
          <p14:tracePt t="128540" x="8242300" y="3892550"/>
          <p14:tracePt t="128557" x="8255000" y="3879850"/>
          <p14:tracePt t="128574" x="8267700" y="3873500"/>
          <p14:tracePt t="128591" x="8293100" y="3860800"/>
          <p14:tracePt t="128607" x="8356600" y="3848100"/>
          <p14:tracePt t="128624" x="8439150" y="3848100"/>
          <p14:tracePt t="128641" x="8515350" y="3848100"/>
          <p14:tracePt t="128658" x="8547100" y="3848100"/>
          <p14:tracePt t="128698" x="8540750" y="3848100"/>
          <p14:tracePt t="128707" x="8534400" y="3854450"/>
          <p14:tracePt t="128724" x="8489950" y="3860800"/>
          <p14:tracePt t="128740" x="8470900" y="3867150"/>
          <p14:tracePt t="128757" x="8464550" y="3873500"/>
          <p14:tracePt t="128867" x="8470900" y="3873500"/>
          <p14:tracePt t="128877" x="8483600" y="3873500"/>
          <p14:tracePt t="128891" x="8572500" y="3879850"/>
          <p14:tracePt t="128907" x="8642350" y="3879850"/>
          <p14:tracePt t="128924" x="8705850" y="3886200"/>
          <p14:tracePt t="128941" x="8743950" y="3886200"/>
          <p14:tracePt t="128957" x="8763000" y="3886200"/>
          <p14:tracePt t="128974" x="8769350" y="3879850"/>
          <p14:tracePt t="129088" x="8763000" y="3879850"/>
          <p14:tracePt t="129096" x="8756650" y="3879850"/>
          <p14:tracePt t="129137" x="8756650" y="3873500"/>
          <p14:tracePt t="129145" x="8756650" y="3867150"/>
          <p14:tracePt t="129163" x="8756650" y="3854450"/>
          <p14:tracePt t="129191" x="8750300" y="3848100"/>
          <p14:tracePt t="129224" x="8756650" y="3848100"/>
          <p14:tracePt t="129241" x="8788400" y="3841750"/>
          <p14:tracePt t="129258" x="8883650" y="3854450"/>
          <p14:tracePt t="129260" x="8947150" y="3854450"/>
          <p14:tracePt t="129275" x="9010650" y="3860800"/>
          <p14:tracePt t="129291" x="9131300" y="3873500"/>
          <p14:tracePt t="129309" x="9245600" y="3879850"/>
          <p14:tracePt t="129325" x="9264650" y="3879850"/>
          <p14:tracePt t="129341" x="9271000" y="3879850"/>
          <p14:tracePt t="129411" x="9271000" y="3886200"/>
          <p14:tracePt t="129453" x="9271000" y="3892550"/>
          <p14:tracePt t="129463" x="9277350" y="3892550"/>
          <p14:tracePt t="129479" x="9283700" y="3898900"/>
          <p14:tracePt t="129491" x="9290050" y="3898900"/>
          <p14:tracePt t="129508" x="9328150" y="3911600"/>
          <p14:tracePt t="129525" x="9378950" y="3917950"/>
          <p14:tracePt t="129541" x="9474200" y="3917950"/>
          <p14:tracePt t="129558" x="9556750" y="3917950"/>
          <p14:tracePt t="129575" x="9690100" y="3911600"/>
          <p14:tracePt t="129591" x="9740900" y="3898900"/>
          <p14:tracePt t="129608" x="9766300" y="3892550"/>
          <p14:tracePt t="129625" x="9779000" y="3886200"/>
          <p14:tracePt t="129641" x="9785350" y="3886200"/>
          <p14:tracePt t="129657" x="9791700" y="3886200"/>
          <p14:tracePt t="129748" x="9785350" y="3886200"/>
          <p14:tracePt t="129753" x="9779000" y="3886200"/>
          <p14:tracePt t="129768" x="9772650" y="3886200"/>
          <p14:tracePt t="129777" x="9766300" y="3886200"/>
          <p14:tracePt t="129808" x="9753600" y="3886200"/>
          <p14:tracePt t="129946" x="9747250" y="3886200"/>
          <p14:tracePt t="129954" x="9740900" y="3886200"/>
          <p14:tracePt t="129963" x="9721850" y="3886200"/>
          <p14:tracePt t="129974" x="9702800" y="3886200"/>
          <p14:tracePt t="129992" x="9645650" y="3892550"/>
          <p14:tracePt t="130008" x="9594850" y="3898900"/>
          <p14:tracePt t="130025" x="9499600" y="3911600"/>
          <p14:tracePt t="130042" x="9258300" y="3949700"/>
          <p14:tracePt t="130058" x="8991600" y="3981450"/>
          <p14:tracePt t="130075" x="8737600" y="4006850"/>
          <p14:tracePt t="130092" x="8439150" y="4006850"/>
          <p14:tracePt t="130108" x="8197850" y="4006850"/>
          <p14:tracePt t="130125" x="7981950" y="3994150"/>
          <p14:tracePt t="130142" x="7829550" y="3981450"/>
          <p14:tracePt t="130160" x="7626350" y="3981450"/>
          <p14:tracePt t="130175" x="7366000" y="4000500"/>
          <p14:tracePt t="130192" x="7023100" y="4025900"/>
          <p14:tracePt t="130208" x="6692900" y="4038600"/>
          <p14:tracePt t="130225" x="6400800" y="4044950"/>
          <p14:tracePt t="130242" x="6178550" y="4051300"/>
          <p14:tracePt t="130259" x="6026150" y="4057650"/>
          <p14:tracePt t="130275" x="5943600" y="4064000"/>
          <p14:tracePt t="130292" x="5943600" y="4070350"/>
          <p14:tracePt t="130308" x="5943600" y="4076700"/>
          <p14:tracePt t="130325" x="5956300" y="4083050"/>
          <p14:tracePt t="130342" x="5975350" y="4095750"/>
          <p14:tracePt t="130359" x="5994400" y="4121150"/>
          <p14:tracePt t="130375" x="6032500" y="4152900"/>
          <p14:tracePt t="130392" x="6089650" y="4184650"/>
          <p14:tracePt t="130409" x="6165850" y="4216400"/>
          <p14:tracePt t="130425" x="6248400" y="4254500"/>
          <p14:tracePt t="130442" x="6324600" y="4279900"/>
          <p14:tracePt t="130459" x="6369050" y="4292600"/>
          <p14:tracePt t="130476" x="6394450" y="4292600"/>
          <p14:tracePt t="130492" x="6413500" y="4292600"/>
          <p14:tracePt t="130509" x="6432550" y="4292600"/>
          <p14:tracePt t="130526" x="6496050" y="4286250"/>
          <p14:tracePt t="130543" x="6572250" y="4254500"/>
          <p14:tracePt t="130559" x="6635750" y="4222750"/>
          <p14:tracePt t="130575" x="6680200" y="4178300"/>
          <p14:tracePt t="130592" x="6724650" y="4127500"/>
          <p14:tracePt t="130609" x="6737350" y="4108450"/>
          <p14:tracePt t="130625" x="6737350" y="4102100"/>
          <p14:tracePt t="130701" x="6743700" y="4102100"/>
          <p14:tracePt t="130726" x="6845300" y="4102100"/>
          <p14:tracePt t="130742" x="7010400" y="4102100"/>
          <p14:tracePt t="130759" x="7162800" y="4102100"/>
          <p14:tracePt t="130776" x="7283450" y="4102100"/>
          <p14:tracePt t="130792" x="7366000" y="4102100"/>
          <p14:tracePt t="130809" x="7410450" y="4095750"/>
          <p14:tracePt t="130850" x="7416800" y="4095750"/>
          <p14:tracePt t="130876" x="7423150" y="4095750"/>
          <p14:tracePt t="130909" x="7429500" y="4102100"/>
          <p14:tracePt t="130926" x="7429500" y="4108450"/>
          <p14:tracePt t="130959" x="7429500" y="4114800"/>
          <p14:tracePt t="130992" x="7429500" y="4121150"/>
          <p14:tracePt t="131009" x="7423150" y="4127500"/>
          <p14:tracePt t="131026" x="7416800" y="4133850"/>
          <p14:tracePt t="131042" x="7410450" y="4140200"/>
          <p14:tracePt t="131059" x="7404100" y="4140200"/>
          <p14:tracePt t="131076" x="7397750" y="4146550"/>
          <p14:tracePt t="131092" x="7391400" y="4146550"/>
          <p14:tracePt t="131109" x="7391400" y="4152900"/>
          <p14:tracePt t="131261" x="7416800" y="4152900"/>
          <p14:tracePt t="131277" x="7448550" y="4152900"/>
          <p14:tracePt t="131293" x="7486650" y="4152900"/>
          <p14:tracePt t="131310" x="7550150" y="4146550"/>
          <p14:tracePt t="131325" x="7581900" y="4146550"/>
          <p14:tracePt t="131344" x="7613650" y="4146550"/>
          <p14:tracePt t="131359" x="7626350" y="4146550"/>
          <p14:tracePt t="131410" x="7626350" y="4140200"/>
          <p14:tracePt t="131426" x="7632700" y="4140200"/>
          <p14:tracePt t="131443" x="7639050" y="4140200"/>
          <p14:tracePt t="131460" x="7645400" y="4140200"/>
          <p14:tracePt t="131630" x="7664450" y="4133850"/>
          <p14:tracePt t="131638" x="7677150" y="4127500"/>
          <p14:tracePt t="131647" x="7708900" y="4108450"/>
          <p14:tracePt t="131660" x="7766050" y="4083050"/>
          <p14:tracePt t="131676" x="7874000" y="4032250"/>
          <p14:tracePt t="131693" x="8108950" y="4006850"/>
          <p14:tracePt t="131711" x="8255000" y="4000500"/>
          <p14:tracePt t="131726" x="8343900" y="4006850"/>
          <p14:tracePt t="131743" x="8426450" y="4019550"/>
          <p14:tracePt t="131760" x="8515350" y="4032250"/>
          <p14:tracePt t="131777" x="8572500" y="4044950"/>
          <p14:tracePt t="131793" x="8616950" y="4044950"/>
          <p14:tracePt t="131810" x="8629650" y="4044950"/>
          <p14:tracePt t="131917" x="8636000" y="4044950"/>
          <p14:tracePt t="131927" x="8642350" y="4044950"/>
          <p14:tracePt t="131943" x="8680450" y="4057650"/>
          <p14:tracePt t="131960" x="8731250" y="4064000"/>
          <p14:tracePt t="131977" x="8807450" y="4076700"/>
          <p14:tracePt t="131993" x="8915400" y="4083050"/>
          <p14:tracePt t="131996" x="8985250" y="4083050"/>
          <p14:tracePt t="132010" x="9023350" y="4083050"/>
          <p14:tracePt t="132027" x="9156700" y="4083050"/>
          <p14:tracePt t="132043" x="9182100" y="4083050"/>
          <p14:tracePt t="132060" x="9207500" y="4076700"/>
          <p14:tracePt t="132079" x="9220200" y="4070350"/>
          <p14:tracePt t="132094" x="9232900" y="4070350"/>
          <p14:tracePt t="132110" x="9232900" y="4064000"/>
          <p14:tracePt t="132170" x="9232900" y="4057650"/>
          <p14:tracePt t="132212" x="9232900" y="4051300"/>
          <p14:tracePt t="132227" x="9226550" y="4051300"/>
          <p14:tracePt t="132260" x="9220200" y="4051300"/>
          <p14:tracePt t="132277" x="9207500" y="4051300"/>
          <p14:tracePt t="132294" x="9182100" y="4051300"/>
          <p14:tracePt t="132311" x="9163050" y="4051300"/>
          <p14:tracePt t="132327" x="9150350" y="4051300"/>
          <p14:tracePt t="132343" x="9137650" y="4051300"/>
          <p14:tracePt t="132360" x="9124950" y="4051300"/>
          <p14:tracePt t="132546" x="9118600" y="4051300"/>
          <p14:tracePt t="132553" x="9112250" y="4051300"/>
          <p14:tracePt t="132564" x="9105900" y="4051300"/>
          <p14:tracePt t="132579" x="9099550" y="4051300"/>
          <p14:tracePt t="132726" x="9093200" y="4051300"/>
          <p14:tracePt t="132743" x="9086850" y="4057650"/>
          <p14:tracePt t="132752" x="9080500" y="4057650"/>
          <p14:tracePt t="132901" x="9074150" y="4057650"/>
          <p14:tracePt t="132937" x="9074150" y="4051300"/>
          <p14:tracePt t="132951" x="9080500" y="4051300"/>
          <p14:tracePt t="132963" x="9080500" y="4044950"/>
          <p14:tracePt t="132980" x="9093200" y="4038600"/>
          <p14:tracePt t="133200" x="9086850" y="4044950"/>
          <p14:tracePt t="133222" x="9080500" y="4044950"/>
          <p14:tracePt t="133274" x="9080500" y="4051300"/>
          <p14:tracePt t="133307" x="9074150" y="4057650"/>
          <p14:tracePt t="133355" x="9067800" y="4064000"/>
          <p14:tracePt t="133389" x="9061450" y="4064000"/>
          <p14:tracePt t="133485" x="9061450" y="4057650"/>
          <p14:tracePt t="133592" x="9055100" y="4057650"/>
          <p14:tracePt t="133609" x="9048750" y="4057650"/>
          <p14:tracePt t="133618" x="9036050" y="4057650"/>
          <p14:tracePt t="133634" x="9029700" y="4057650"/>
          <p14:tracePt t="133645" x="9023350" y="4057650"/>
          <p14:tracePt t="133662" x="9017000" y="4057650"/>
          <p14:tracePt t="133677" x="9010650" y="4057650"/>
          <p14:tracePt t="133695" x="8997950" y="4057650"/>
          <p14:tracePt t="133712" x="8991600" y="4051300"/>
          <p14:tracePt t="133745" x="8985250" y="4044950"/>
          <p14:tracePt t="133811" x="8985250" y="4038600"/>
          <p14:tracePt t="133879" x="8978900" y="4038600"/>
          <p14:tracePt t="133895" x="8972550" y="4038600"/>
          <p14:tracePt t="133902" x="8972550" y="4032250"/>
          <p14:tracePt t="133993" x="8966200" y="4032250"/>
          <p14:tracePt t="134589" x="8966200" y="4025900"/>
          <p14:tracePt t="134819" x="8959850" y="4025900"/>
          <p14:tracePt t="134863" x="8953500" y="4019550"/>
          <p14:tracePt t="135687" x="8947150" y="4019550"/>
          <p14:tracePt t="135695" x="8947150" y="4013200"/>
          <p14:tracePt t="136252" x="8940800" y="4013200"/>
          <p14:tracePt t="136264" x="8940800" y="4006850"/>
          <p14:tracePt t="136319" x="8934450" y="4006850"/>
          <p14:tracePt t="136436" x="8934450" y="4000500"/>
          <p14:tracePt t="136444" x="8934450" y="3994150"/>
          <p14:tracePt t="136464" x="8953500" y="3981450"/>
          <p14:tracePt t="136481" x="8978900" y="3956050"/>
          <p14:tracePt t="136497" x="8997950" y="3937000"/>
          <p14:tracePt t="136514" x="9017000" y="3911600"/>
          <p14:tracePt t="136532" x="9042400" y="3879850"/>
          <p14:tracePt t="136547" x="9048750" y="3860800"/>
          <p14:tracePt t="136564" x="9048750" y="3848100"/>
          <p14:tracePt t="136581" x="9048750" y="3829050"/>
          <p14:tracePt t="136597" x="9036050" y="3810000"/>
          <p14:tracePt t="136614" x="9023350" y="3797300"/>
          <p14:tracePt t="136631" x="8997950" y="3778250"/>
          <p14:tracePt t="136647" x="8966200" y="3765550"/>
          <p14:tracePt t="136664" x="8915400" y="3752850"/>
          <p14:tracePt t="136680" x="8877300" y="3746500"/>
          <p14:tracePt t="136698" x="8813800" y="3746500"/>
          <p14:tracePt t="136714" x="8769350" y="3746500"/>
          <p14:tracePt t="136731" x="8724900" y="3746500"/>
          <p14:tracePt t="136747" x="8705850" y="3752850"/>
          <p14:tracePt t="136764" x="8674100" y="3752850"/>
          <p14:tracePt t="136781" x="8648700" y="3765550"/>
          <p14:tracePt t="136797" x="8629650" y="3778250"/>
          <p14:tracePt t="136815" x="8604250" y="3810000"/>
          <p14:tracePt t="136831" x="8585200" y="3848100"/>
          <p14:tracePt t="136847" x="8578850" y="3867150"/>
          <p14:tracePt t="136864" x="8578850" y="3905250"/>
          <p14:tracePt t="136881" x="8578850" y="3924300"/>
          <p14:tracePt t="136897" x="8591550" y="3962400"/>
          <p14:tracePt t="136914" x="8648700" y="4019550"/>
          <p14:tracePt t="136930" x="8737600" y="4064000"/>
          <p14:tracePt t="136947" x="8845550" y="4089400"/>
          <p14:tracePt t="136964" x="8921750" y="4089400"/>
          <p14:tracePt t="136981" x="8953500" y="4089400"/>
          <p14:tracePt t="136997" x="8978900" y="4089400"/>
          <p14:tracePt t="137014" x="8991600" y="4083050"/>
          <p14:tracePt t="137031" x="8997950" y="4076700"/>
          <p14:tracePt t="137048" x="8997950" y="4070350"/>
          <p14:tracePt t="137064" x="8997950" y="4064000"/>
          <p14:tracePt t="137131" x="8991600" y="4064000"/>
          <p14:tracePt t="137138" x="8985250" y="4064000"/>
          <p14:tracePt t="137148" x="8978900" y="4057650"/>
          <p14:tracePt t="137166" x="8953500" y="4051300"/>
          <p14:tracePt t="137181" x="8947150" y="4051300"/>
          <p14:tracePt t="137214" x="8940800" y="4051300"/>
          <p14:tracePt t="137248" x="8928100" y="4051300"/>
          <p14:tracePt t="137265" x="8915400" y="4051300"/>
          <p14:tracePt t="137281" x="8902700" y="4051300"/>
          <p14:tracePt t="137298" x="8896350" y="4064000"/>
          <p14:tracePt t="137315" x="8896350" y="4070350"/>
          <p14:tracePt t="137408" x="8902700" y="4070350"/>
          <p14:tracePt t="137414" x="8915400" y="4070350"/>
          <p14:tracePt t="137431" x="8953500" y="4070350"/>
          <p14:tracePt t="137447" x="8966200" y="4070350"/>
          <p14:tracePt t="137463" x="9029700" y="4064000"/>
          <p14:tracePt t="137481" x="9048750" y="4064000"/>
          <p14:tracePt t="137498" x="9074150" y="4064000"/>
          <p14:tracePt t="137515" x="9137650" y="4070350"/>
          <p14:tracePt t="137535" x="9188450" y="4076700"/>
          <p14:tracePt t="137548" x="9245600" y="4083050"/>
          <p14:tracePt t="137565" x="9283700" y="4083050"/>
          <p14:tracePt t="137582" x="9302750" y="4076700"/>
          <p14:tracePt t="137598" x="9309100" y="4076700"/>
          <p14:tracePt t="137615" x="9315450" y="4070350"/>
          <p14:tracePt t="137617" x="9315450" y="4064000"/>
          <p14:tracePt t="137649" x="9315450" y="4051300"/>
          <p14:tracePt t="137665" x="9302750" y="4038600"/>
          <p14:tracePt t="137681" x="9290050" y="4032250"/>
          <p14:tracePt t="137698" x="9283700" y="4025900"/>
          <p14:tracePt t="137715" x="9271000" y="4013200"/>
          <p14:tracePt t="137732" x="9258300" y="4000500"/>
          <p14:tracePt t="137748" x="9245600" y="3987800"/>
          <p14:tracePt t="137765" x="9232900" y="3981450"/>
          <p14:tracePt t="137780" x="9232900" y="3975100"/>
          <p14:tracePt t="137798" x="9226550" y="3975100"/>
          <p14:tracePt t="137989" x="9220200" y="3968750"/>
          <p14:tracePt t="138025" x="9213850" y="3968750"/>
          <p14:tracePt t="138041" x="9213850" y="3962400"/>
          <p14:tracePt t="138065" x="9207500" y="3962400"/>
          <p14:tracePt t="138331" x="9201150" y="3962400"/>
          <p14:tracePt t="138339" x="9188450" y="3962400"/>
          <p14:tracePt t="138349" x="9175750" y="3962400"/>
          <p14:tracePt t="138365" x="9137650" y="3962400"/>
          <p14:tracePt t="138382" x="9112250" y="3962400"/>
          <p14:tracePt t="138399" x="9093200" y="3962400"/>
          <p14:tracePt t="138415" x="9074150" y="3962400"/>
          <p14:tracePt t="138432" x="8997950" y="3962400"/>
          <p14:tracePt t="138450" x="8782050" y="3962400"/>
          <p14:tracePt t="138466" x="8661400" y="3962400"/>
          <p14:tracePt t="138482" x="8318500" y="3949700"/>
          <p14:tracePt t="138499" x="8089900" y="3962400"/>
          <p14:tracePt t="138515" x="8007350" y="3968750"/>
          <p14:tracePt t="138531" x="8001000" y="3968750"/>
          <p14:tracePt t="138600" x="7994650" y="3975100"/>
          <p14:tracePt t="138615" x="7988300" y="3981450"/>
          <p14:tracePt t="138633" x="7886700" y="4051300"/>
          <p14:tracePt t="138649" x="7791450" y="4127500"/>
          <p14:tracePt t="138666" x="7702550" y="4184650"/>
          <p14:tracePt t="138682" x="7664450" y="4216400"/>
          <p14:tracePt t="138699" x="7683500" y="4229100"/>
          <p14:tracePt t="138716" x="7727950" y="4260850"/>
          <p14:tracePt t="138732" x="7753350" y="4279900"/>
          <p14:tracePt t="138749" x="7759700" y="4298950"/>
          <p14:tracePt t="138766" x="7759700" y="4324350"/>
          <p14:tracePt t="138782" x="7759700" y="4375150"/>
          <p14:tracePt t="138799" x="7759700" y="4425950"/>
          <p14:tracePt t="138816" x="7759700" y="4476750"/>
          <p14:tracePt t="138833" x="7759700" y="4502150"/>
          <p14:tracePt t="138850" x="7772400" y="4514850"/>
          <p14:tracePt t="138868" x="7778750" y="4527550"/>
          <p14:tracePt t="138882" x="7785100" y="4533900"/>
          <p14:tracePt t="138899" x="7785100" y="4540250"/>
          <p14:tracePt t="139089" x="7785100" y="4533900"/>
          <p14:tracePt t="139103" x="7785100" y="4527550"/>
          <p14:tracePt t="139120" x="7785100" y="4521200"/>
          <p14:tracePt t="139133" x="7791450" y="4514850"/>
          <p14:tracePt t="139168" x="7797800" y="4508500"/>
          <p14:tracePt t="139185" x="7804150" y="4508500"/>
          <p14:tracePt t="139199" x="7810500" y="4502150"/>
          <p14:tracePt t="139293" x="7816850" y="4502150"/>
          <p14:tracePt t="139309" x="7816850" y="4508500"/>
          <p14:tracePt t="139328" x="7823200" y="4514850"/>
          <p14:tracePt t="139332" x="7823200" y="4521200"/>
          <p14:tracePt t="139350" x="7829550" y="4533900"/>
          <p14:tracePt t="139366" x="7835900" y="4540250"/>
          <p14:tracePt t="139416" x="7835900" y="4552950"/>
          <p14:tracePt t="139433" x="7842250" y="4559300"/>
          <p14:tracePt t="139448" x="7842250" y="4578350"/>
          <p14:tracePt t="139466" x="7842250" y="4591050"/>
          <p14:tracePt t="139483" x="7835900" y="4603750"/>
          <p14:tracePt t="139500" x="7829550" y="4610100"/>
          <p14:tracePt t="139516" x="7810500" y="4616450"/>
          <p14:tracePt t="139532" x="7778750" y="4610100"/>
          <p14:tracePt t="139550" x="7715250" y="4584700"/>
          <p14:tracePt t="139566" x="7670800" y="4572000"/>
          <p14:tracePt t="139583" x="7581900" y="4591050"/>
          <p14:tracePt t="139600" x="7473950" y="4660900"/>
          <p14:tracePt t="139616" x="7372350" y="4749800"/>
          <p14:tracePt t="139633" x="7277100" y="4857750"/>
          <p14:tracePt t="139649" x="7213600" y="4959350"/>
          <p14:tracePt t="139666" x="7181850" y="5054600"/>
          <p14:tracePt t="139683" x="7169150" y="5105400"/>
          <p14:tracePt t="139700" x="7169150" y="5137150"/>
          <p14:tracePt t="139717" x="7169150" y="5143500"/>
          <p14:tracePt t="139757" x="7169150" y="5149850"/>
          <p14:tracePt t="139767" x="7175500" y="5149850"/>
          <p14:tracePt t="139783" x="7175500" y="5162550"/>
          <p14:tracePt t="139800" x="7175500" y="5181600"/>
          <p14:tracePt t="139817" x="7175500" y="5187950"/>
          <p14:tracePt t="140087" x="7175500" y="5181600"/>
          <p14:tracePt t="140134" x="7169150" y="5181600"/>
          <p14:tracePt t="140140" x="7169150" y="5175250"/>
          <p14:tracePt t="140152" x="7162800" y="5175250"/>
          <p14:tracePt t="140167" x="7150100" y="5156200"/>
          <p14:tracePt t="140184" x="7086600" y="5130800"/>
          <p14:tracePt t="140200" x="6991350" y="5105400"/>
          <p14:tracePt t="140217" x="6921500" y="5092700"/>
          <p14:tracePt t="140234" x="6896100" y="5080000"/>
          <p14:tracePt t="140236" x="6889750" y="5080000"/>
          <p14:tracePt t="140254" x="6883400" y="5080000"/>
          <p14:tracePt t="140266" x="6864350" y="5067300"/>
          <p14:tracePt t="140283" x="6750050" y="5035550"/>
          <p14:tracePt t="140300" x="6381750" y="4978400"/>
          <p14:tracePt t="140317" x="6083300" y="4927600"/>
          <p14:tracePt t="140334" x="5892800" y="4870450"/>
          <p14:tracePt t="140350" x="5772150" y="4813300"/>
          <p14:tracePt t="140367" x="5759450" y="4800600"/>
          <p14:tracePt t="140384" x="5772150" y="4794250"/>
          <p14:tracePt t="140400" x="5810250" y="4787900"/>
          <p14:tracePt t="140417" x="5816600" y="4781550"/>
          <p14:tracePt t="140434" x="5810250" y="4781550"/>
          <p14:tracePt t="140451" x="5797550" y="4781550"/>
          <p14:tracePt t="140467" x="5753100" y="4781550"/>
          <p14:tracePt t="140484" x="5740400" y="4775200"/>
          <p14:tracePt t="140500" x="5740400" y="4768850"/>
          <p14:tracePt t="140517" x="5765800" y="4768850"/>
          <p14:tracePt t="140534" x="5867400" y="4768850"/>
          <p14:tracePt t="140550" x="6032500" y="4768850"/>
          <p14:tracePt t="140567" x="6184900" y="4768850"/>
          <p14:tracePt t="140587" x="6324600" y="4768850"/>
          <p14:tracePt t="140601" x="6419850" y="4749800"/>
          <p14:tracePt t="140617" x="6477000" y="4730750"/>
          <p14:tracePt t="140634" x="6496050" y="4699000"/>
          <p14:tracePt t="140651" x="6515100" y="4673600"/>
          <p14:tracePt t="140667" x="6521450" y="4660900"/>
          <p14:tracePt t="140684" x="6527800" y="4660900"/>
          <p14:tracePt t="140717" x="6534150" y="4660900"/>
          <p14:tracePt t="140760" x="6527800" y="4660900"/>
          <p14:tracePt t="140767" x="6521450" y="4654550"/>
          <p14:tracePt t="140784" x="6470650" y="4635500"/>
          <p14:tracePt t="140801" x="6432550" y="4616450"/>
          <p14:tracePt t="140817" x="6407150" y="4591050"/>
          <p14:tracePt t="140834" x="6394450" y="4578350"/>
          <p14:tracePt t="140885" x="6381750" y="4572000"/>
          <p14:tracePt t="140901" x="6311900" y="4572000"/>
          <p14:tracePt t="140918" x="6210300" y="4572000"/>
          <p14:tracePt t="140934" x="6076950" y="4552950"/>
          <p14:tracePt t="140951" x="6007100" y="4540250"/>
          <p14:tracePt t="140968" x="5981700" y="4527550"/>
          <p14:tracePt t="140984" x="5981700" y="4521200"/>
          <p14:tracePt t="141001" x="6007100" y="4521200"/>
          <p14:tracePt t="141017" x="6096000" y="4521200"/>
          <p14:tracePt t="141034" x="6184900" y="4521200"/>
          <p14:tracePt t="141036" x="6229350" y="4521200"/>
          <p14:tracePt t="141051" x="6248400" y="4521200"/>
          <p14:tracePt t="141090" x="6248400" y="4514850"/>
          <p14:tracePt t="141119" x="6242050" y="4508500"/>
          <p14:tracePt t="141134" x="6235700" y="4508500"/>
          <p14:tracePt t="141153" x="6235700" y="4495800"/>
          <p14:tracePt t="141167" x="6235700" y="4489450"/>
          <p14:tracePt t="141184" x="6235700" y="4483100"/>
          <p14:tracePt t="141201" x="6235700" y="4476750"/>
          <p14:tracePt t="141234" x="6223000" y="4470400"/>
          <p14:tracePt t="141251" x="6203950" y="4464050"/>
          <p14:tracePt t="141268" x="6191250" y="4457700"/>
          <p14:tracePt t="141285" x="6184900" y="4457700"/>
          <p14:tracePt t="141390" x="6191250" y="4457700"/>
          <p14:tracePt t="141401" x="6203950" y="4457700"/>
          <p14:tracePt t="141418" x="6229350" y="4476750"/>
          <p14:tracePt t="141420" x="6242050" y="4489450"/>
          <p14:tracePt t="141434" x="6254750" y="4495800"/>
          <p14:tracePt t="141451" x="6273800" y="4521200"/>
          <p14:tracePt t="141468" x="6273800" y="4527550"/>
          <p14:tracePt t="141501" x="6280150" y="4527550"/>
          <p14:tracePt t="141535" x="6286500" y="4521200"/>
          <p14:tracePt t="141551" x="6305550" y="4514850"/>
          <p14:tracePt t="141569" x="6318250" y="4508500"/>
          <p14:tracePt t="141584" x="6337300" y="4508500"/>
          <p14:tracePt t="141602" x="6356350" y="4508500"/>
          <p14:tracePt t="141621" x="6381750" y="4502150"/>
          <p14:tracePt t="141635" x="6413500" y="4495800"/>
          <p14:tracePt t="141651" x="6445250" y="4489450"/>
          <p14:tracePt t="141668" x="6464300" y="4476750"/>
          <p14:tracePt t="141685" x="6483350" y="4470400"/>
          <p14:tracePt t="141755" x="6489700" y="4464050"/>
          <p14:tracePt t="141837" x="6496050" y="4464050"/>
          <p14:tracePt t="141854" x="6502400" y="4457700"/>
          <p14:tracePt t="141869" x="6515100" y="4457700"/>
          <p14:tracePt t="141885" x="6553200" y="4445000"/>
          <p14:tracePt t="141902" x="6610350" y="4438650"/>
          <p14:tracePt t="141918" x="6724650" y="4432300"/>
          <p14:tracePt t="141935" x="6883400" y="4445000"/>
          <p14:tracePt t="141952" x="7029450" y="4457700"/>
          <p14:tracePt t="141968" x="7162800" y="4464050"/>
          <p14:tracePt t="141985" x="7226300" y="4464050"/>
          <p14:tracePt t="142002" x="7277100" y="4464050"/>
          <p14:tracePt t="142004" x="7296150" y="4464050"/>
          <p14:tracePt t="142018" x="7308850" y="4464050"/>
          <p14:tracePt t="142035" x="7321550" y="4464050"/>
          <p14:tracePt t="142052" x="7334250" y="4464050"/>
          <p14:tracePt t="142070" x="7353300" y="4464050"/>
          <p14:tracePt t="142085" x="7366000" y="4464050"/>
          <p14:tracePt t="142102" x="7378700" y="4464050"/>
          <p14:tracePt t="142118" x="7391400" y="4464050"/>
          <p14:tracePt t="142222" x="7385050" y="4464050"/>
          <p14:tracePt t="142228" x="7378700" y="4464050"/>
          <p14:tracePt t="142254" x="7372350" y="4464050"/>
          <p14:tracePt t="142438" x="7391400" y="4464050"/>
          <p14:tracePt t="142445" x="7404100" y="4464050"/>
          <p14:tracePt t="142453" x="7423150" y="4457700"/>
          <p14:tracePt t="142469" x="7442200" y="4457700"/>
          <p14:tracePt t="142486" x="7448550" y="4457700"/>
          <p14:tracePt t="142655" x="7442200" y="4457700"/>
          <p14:tracePt t="142669" x="7429500" y="4457700"/>
          <p14:tracePt t="142792" x="7442200" y="4457700"/>
          <p14:tracePt t="142797" x="7454900" y="4457700"/>
          <p14:tracePt t="142807" x="7467600" y="4457700"/>
          <p14:tracePt t="142819" x="7486650" y="4457700"/>
          <p14:tracePt t="142836" x="7531100" y="4457700"/>
          <p14:tracePt t="142852" x="7575550" y="4457700"/>
          <p14:tracePt t="142868" x="7594600" y="4457700"/>
          <p14:tracePt t="142887" x="7613650" y="4457700"/>
          <p14:tracePt t="142903" x="7626350" y="4457700"/>
          <p14:tracePt t="142919" x="7658100" y="4457700"/>
          <p14:tracePt t="142936" x="7708900" y="4451350"/>
          <p14:tracePt t="142952" x="7740650" y="4451350"/>
          <p14:tracePt t="142969" x="7772400" y="4451350"/>
          <p14:tracePt t="142986" x="7778750" y="4451350"/>
          <p14:tracePt t="143064" x="7778750" y="4445000"/>
          <p14:tracePt t="143169" x="7791450" y="4445000"/>
          <p14:tracePt t="143184" x="7829550" y="4432300"/>
          <p14:tracePt t="143203" x="7912100" y="4425950"/>
          <p14:tracePt t="143219" x="8013700" y="4419600"/>
          <p14:tracePt t="143236" x="8191500" y="4413250"/>
          <p14:tracePt t="143253" x="8362950" y="4413250"/>
          <p14:tracePt t="143269" x="8528050" y="4394200"/>
          <p14:tracePt t="143286" x="8623300" y="4387850"/>
          <p14:tracePt t="143303" x="8674100" y="4381500"/>
          <p14:tracePt t="143392" x="8680450" y="4381500"/>
          <p14:tracePt t="143424" x="8686800" y="4381500"/>
          <p14:tracePt t="143431" x="8693150" y="4381500"/>
          <p14:tracePt t="143440" x="8699500" y="4381500"/>
          <p14:tracePt t="143455" x="8718550" y="4381500"/>
          <p14:tracePt t="143470" x="8743950" y="4387850"/>
          <p14:tracePt t="143486" x="8775700" y="4394200"/>
          <p14:tracePt t="143503" x="8845550" y="4406900"/>
          <p14:tracePt t="143520" x="8902700" y="4419600"/>
          <p14:tracePt t="143536" x="8985250" y="4425950"/>
          <p14:tracePt t="143553" x="9036050" y="4432300"/>
          <p14:tracePt t="143570" x="9080500" y="4445000"/>
          <p14:tracePt t="143586" x="9099550" y="4445000"/>
          <p14:tracePt t="143603" x="9112250" y="4451350"/>
          <p14:tracePt t="143619" x="9124950" y="4457700"/>
          <p14:tracePt t="143727" x="9131300" y="4457700"/>
          <p14:tracePt t="143742" x="9137650" y="4457700"/>
          <p14:tracePt t="143753" x="9150350" y="4457700"/>
          <p14:tracePt t="143770" x="9175750" y="4464050"/>
          <p14:tracePt t="143787" x="9213850" y="4464050"/>
          <p14:tracePt t="143803" x="9239250" y="4464050"/>
          <p14:tracePt t="143820" x="9264650" y="4464050"/>
          <p14:tracePt t="143836" x="9277350" y="4464050"/>
          <p14:tracePt t="143853" x="9290050" y="4464050"/>
          <p14:tracePt t="143870" x="9315450" y="4464050"/>
          <p14:tracePt t="143887" x="9340850" y="4464050"/>
          <p14:tracePt t="143903" x="9372600" y="4464050"/>
          <p14:tracePt t="143920" x="9398000" y="4470400"/>
          <p14:tracePt t="143937" x="9417050" y="4476750"/>
          <p14:tracePt t="143953" x="9429750" y="4476750"/>
          <p14:tracePt t="144030" x="9436100" y="4476750"/>
          <p14:tracePt t="144039" x="9442450" y="4476750"/>
          <p14:tracePt t="144046" x="9448800" y="4476750"/>
          <p14:tracePt t="144070" x="9461500" y="4476750"/>
          <p14:tracePt t="144087" x="9474200" y="4470400"/>
          <p14:tracePt t="144104" x="9474200" y="4457700"/>
          <p14:tracePt t="144120" x="9480550" y="4445000"/>
          <p14:tracePt t="144137" x="9486900" y="4432300"/>
          <p14:tracePt t="144153" x="9518650" y="4419600"/>
          <p14:tracePt t="144170" x="9575800" y="4406900"/>
          <p14:tracePt t="144187" x="9652000" y="4406900"/>
          <p14:tracePt t="144204" x="9702800" y="4406900"/>
          <p14:tracePt t="144220" x="9709150" y="4406900"/>
          <p14:tracePt t="144237" x="9715500" y="4406900"/>
          <p14:tracePt t="144270" x="9715500" y="4400550"/>
          <p14:tracePt t="144423" x="9740900" y="4400550"/>
          <p14:tracePt t="144428" x="9759950" y="4400550"/>
          <p14:tracePt t="144437" x="9785350" y="4400550"/>
          <p14:tracePt t="144454" x="9855200" y="4400550"/>
          <p14:tracePt t="144471" x="9906000" y="4400550"/>
          <p14:tracePt t="144487" x="9944100" y="4400550"/>
          <p14:tracePt t="144504" x="9969500" y="4406900"/>
          <p14:tracePt t="144520" x="10001250" y="4406900"/>
          <p14:tracePt t="144537" x="10039350" y="4413250"/>
          <p14:tracePt t="144554" x="10077450" y="4419600"/>
          <p14:tracePt t="144571" x="10102850" y="4425950"/>
          <p14:tracePt t="144587" x="10128250" y="4438650"/>
          <p14:tracePt t="144604" x="10134600" y="4438650"/>
          <p14:tracePt t="144665" x="10140950" y="4438650"/>
          <p14:tracePt t="144671" x="10140950" y="4445000"/>
          <p14:tracePt t="144704" x="10147300" y="4445000"/>
          <p14:tracePt t="144862" x="10140950" y="4445000"/>
          <p14:tracePt t="144871" x="10128250" y="4445000"/>
          <p14:tracePt t="144887" x="10109200" y="4445000"/>
          <p14:tracePt t="144904" x="10083800" y="4438650"/>
          <p14:tracePt t="144920" x="10045700" y="4438650"/>
          <p14:tracePt t="144938" x="10007600" y="4432300"/>
          <p14:tracePt t="144955" x="9963150" y="4432300"/>
          <p14:tracePt t="144971" x="9899650" y="4406900"/>
          <p14:tracePt t="144987" x="9874250" y="4387850"/>
          <p14:tracePt t="145004" x="9804400" y="4381500"/>
          <p14:tracePt t="145021" x="9753600" y="4381500"/>
          <p14:tracePt t="145038" x="9683750" y="4381500"/>
          <p14:tracePt t="145054" x="9613900" y="4381500"/>
          <p14:tracePt t="145071" x="9512300" y="4375150"/>
          <p14:tracePt t="145088" x="9366250" y="4381500"/>
          <p14:tracePt t="145105" x="9213850" y="4413250"/>
          <p14:tracePt t="145121" x="9048750" y="4457700"/>
          <p14:tracePt t="145138" x="8909050" y="4495800"/>
          <p14:tracePt t="145154" x="8826500" y="4521200"/>
          <p14:tracePt t="145171" x="8737600" y="4540250"/>
          <p14:tracePt t="145189" x="8680450" y="4552950"/>
          <p14:tracePt t="145204" x="8591550" y="4578350"/>
          <p14:tracePt t="145221" x="8464550" y="4591050"/>
          <p14:tracePt t="145238" x="8001000" y="4648200"/>
          <p14:tracePt t="145253" x="7620000" y="4724400"/>
          <p14:tracePt t="145272" x="7321550" y="4787900"/>
          <p14:tracePt t="145288" x="7105650" y="4838700"/>
          <p14:tracePt t="145304" x="7042150" y="4864100"/>
          <p14:tracePt t="145338" x="7042150" y="4870450"/>
          <p14:tracePt t="145355" x="7048500" y="4870450"/>
          <p14:tracePt t="145371" x="7042150" y="4870450"/>
          <p14:tracePt t="145388" x="7016750" y="4876800"/>
          <p14:tracePt t="145405" x="6985000" y="4870450"/>
          <p14:tracePt t="145421" x="6972300" y="4864100"/>
          <p14:tracePt t="145482" x="6972300" y="4857750"/>
        </p14:tracePtLst>
      </p14:laserTraceLst>
    </p:ext>
  </p:extLs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ktangel 2">
            <a:extLst>
              <a:ext uri="{FF2B5EF4-FFF2-40B4-BE49-F238E27FC236}">
                <a16:creationId xmlns:a16="http://schemas.microsoft.com/office/drawing/2014/main" id="{C385A4A9-4A96-5E4B-65F2-D735DE84797A}"/>
              </a:ext>
            </a:extLst>
          </p:cNvPr>
          <p:cNvSpPr/>
          <p:nvPr/>
        </p:nvSpPr>
        <p:spPr>
          <a:xfrm>
            <a:off x="0" y="1296587"/>
            <a:ext cx="7981026" cy="595052"/>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Gamla och Nya förbunden 2</a:t>
            </a:r>
          </a:p>
        </p:txBody>
      </p:sp>
      <mc:AlternateContent xmlns:mc="http://schemas.openxmlformats.org/markup-compatibility/2006" xmlns:p14="http://schemas.microsoft.com/office/powerpoint/2010/main">
        <mc:Choice Requires="p14">
          <p:contentPart p14:bwMode="auto" r:id="rId3">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6"/>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8"/>
              <a:stretch>
                <a:fillRect/>
              </a:stretch>
            </p:blipFill>
            <p:spPr>
              <a:xfrm>
                <a:off x="7871979" y="1362665"/>
                <a:ext cx="44280" cy="48960"/>
              </a:xfrm>
              <a:prstGeom prst="rect">
                <a:avLst/>
              </a:prstGeom>
            </p:spPr>
          </p:pic>
        </mc:Fallback>
      </mc:AlternateContent>
      <p:sp>
        <p:nvSpPr>
          <p:cNvPr id="15" name="textruta 14">
            <a:extLst>
              <a:ext uri="{FF2B5EF4-FFF2-40B4-BE49-F238E27FC236}">
                <a16:creationId xmlns:a16="http://schemas.microsoft.com/office/drawing/2014/main" id="{0281FE02-DA54-851F-194C-0E3C2BE107FC}"/>
              </a:ext>
            </a:extLst>
          </p:cNvPr>
          <p:cNvSpPr txBox="1"/>
          <p:nvPr/>
        </p:nvSpPr>
        <p:spPr>
          <a:xfrm>
            <a:off x="5635419" y="602146"/>
            <a:ext cx="6421407" cy="6140142"/>
          </a:xfrm>
          <a:prstGeom prst="rect">
            <a:avLst/>
          </a:prstGeom>
          <a:solidFill>
            <a:schemeClr val="tx2">
              <a:lumMod val="40000"/>
              <a:lumOff val="60000"/>
            </a:schemeClr>
          </a:solidFill>
          <a:ln>
            <a:noFill/>
          </a:ln>
        </p:spPr>
        <p:style>
          <a:lnRef idx="2">
            <a:schemeClr val="accent3"/>
          </a:lnRef>
          <a:fillRef idx="1">
            <a:schemeClr val="lt1"/>
          </a:fillRef>
          <a:effectRef idx="0">
            <a:schemeClr val="accent3"/>
          </a:effectRef>
          <a:fontRef idx="minor">
            <a:schemeClr val="dk1"/>
          </a:fontRef>
        </p:style>
        <p:txBody>
          <a:bodyPr wrap="square" lIns="144000" tIns="72000" rIns="864000">
            <a:noAutofit/>
          </a:bodyPr>
          <a:lstStyle/>
          <a:p>
            <a:pPr>
              <a:spcBef>
                <a:spcPts val="600"/>
              </a:spcBef>
            </a:pPr>
            <a:r>
              <a:rPr lang="sv-SE" sz="1400" b="1" i="1">
                <a:ea typeface="Calibri" panose="020F0502020204030204" pitchFamily="34" charset="0"/>
                <a:cs typeface="Calibri" panose="020F0502020204030204" pitchFamily="34" charset="0"/>
              </a:rPr>
              <a:t>Judar:</a:t>
            </a:r>
            <a:r>
              <a:rPr lang="sv-SE" sz="1400" i="1">
                <a:ea typeface="Calibri" panose="020F0502020204030204" pitchFamily="34" charset="0"/>
                <a:cs typeface="Calibri" panose="020F0502020204030204" pitchFamily="34" charset="0"/>
              </a:rPr>
              <a:t> </a:t>
            </a:r>
          </a:p>
          <a:p>
            <a:pPr marL="180975" indent="-180975">
              <a:spcBef>
                <a:spcPts val="3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Se, dagar ska komma, säger Herren, då jag sluter ett nytt förbund </a:t>
            </a:r>
            <a:r>
              <a:rPr lang="sv-SE" sz="1400" i="1" u="sng">
                <a:solidFill>
                  <a:srgbClr val="C00000"/>
                </a:solidFill>
                <a:ea typeface="Calibri" panose="020F0502020204030204" pitchFamily="34" charset="0"/>
                <a:cs typeface="Calibri" panose="020F0502020204030204" pitchFamily="34" charset="0"/>
              </a:rPr>
              <a:t>med Israels hus</a:t>
            </a:r>
            <a:r>
              <a:rPr lang="sv-SE" sz="1400">
                <a:solidFill>
                  <a:srgbClr val="C00000"/>
                </a:solidFill>
                <a:ea typeface="Calibri" panose="020F0502020204030204" pitchFamily="34" charset="0"/>
                <a:cs typeface="Calibri" panose="020F0502020204030204" pitchFamily="34" charset="0"/>
              </a:rPr>
              <a:t> och </a:t>
            </a:r>
            <a:r>
              <a:rPr lang="sv-SE" sz="1400" i="1" u="sng">
                <a:solidFill>
                  <a:srgbClr val="C00000"/>
                </a:solidFill>
                <a:ea typeface="Calibri" panose="020F0502020204030204" pitchFamily="34" charset="0"/>
                <a:cs typeface="Calibri" panose="020F0502020204030204" pitchFamily="34" charset="0"/>
              </a:rPr>
              <a:t>med Juda hus</a:t>
            </a:r>
            <a:r>
              <a:rPr lang="sv-SE" sz="1400">
                <a:solidFill>
                  <a:srgbClr val="C00000"/>
                </a:solidFill>
                <a:ea typeface="Calibri" panose="020F0502020204030204" pitchFamily="34" charset="0"/>
                <a:cs typeface="Calibri" panose="020F0502020204030204" pitchFamily="34" charset="0"/>
              </a:rPr>
              <a:t>. </a:t>
            </a:r>
            <a:r>
              <a:rPr lang="sv-SE" sz="1400">
                <a:solidFill>
                  <a:srgbClr val="000000"/>
                </a:solidFill>
                <a:ea typeface="Calibri" panose="020F0502020204030204" pitchFamily="34" charset="0"/>
                <a:cs typeface="Calibri" panose="020F0502020204030204" pitchFamily="34" charset="0"/>
              </a:rPr>
              <a:t>(Jer 31:31)</a:t>
            </a:r>
          </a:p>
          <a:p>
            <a:pPr marL="180975" indent="-180975">
              <a:spcBef>
                <a:spcPts val="300"/>
              </a:spcBef>
              <a:buFont typeface="Arial" panose="020B0604020202020204" pitchFamily="34" charset="0"/>
              <a:buChar char="•"/>
            </a:pPr>
            <a:r>
              <a:rPr lang="sv-SE" sz="1400">
                <a:solidFill>
                  <a:srgbClr val="000000"/>
                </a:solidFill>
                <a:ea typeface="Calibri" panose="020F0502020204030204" pitchFamily="34" charset="0"/>
                <a:cs typeface="Calibri" panose="020F0502020204030204" pitchFamily="34" charset="0"/>
              </a:rPr>
              <a:t>Förbundet är fortsättningen på Guds förbund med Abraham: </a:t>
            </a:r>
            <a:r>
              <a:rPr lang="sv-SE" sz="1400">
                <a:solidFill>
                  <a:srgbClr val="C00000"/>
                </a:solidFill>
                <a:ea typeface="Calibri" panose="020F0502020204030204" pitchFamily="34" charset="0"/>
                <a:cs typeface="Calibri" panose="020F0502020204030204" pitchFamily="34" charset="0"/>
              </a:rPr>
              <a:t>Fast alla dessa </a:t>
            </a:r>
            <a:r>
              <a:rPr lang="sv-SE" sz="1400">
                <a:solidFill>
                  <a:srgbClr val="000000"/>
                </a:solidFill>
                <a:ea typeface="Calibri" panose="020F0502020204030204" pitchFamily="34" charset="0"/>
                <a:cs typeface="Calibri" panose="020F0502020204030204" pitchFamily="34" charset="0"/>
              </a:rPr>
              <a:t>[troshjältar inkl. Abraham] </a:t>
            </a:r>
            <a:r>
              <a:rPr lang="sv-SE" sz="1400">
                <a:solidFill>
                  <a:srgbClr val="C00000"/>
                </a:solidFill>
                <a:ea typeface="Calibri" panose="020F0502020204030204" pitchFamily="34" charset="0"/>
                <a:cs typeface="Calibri" panose="020F0502020204030204" pitchFamily="34" charset="0"/>
              </a:rPr>
              <a:t>hade fått vittnesbörd för sin tro, fick de inte det som var utlovat. Gud har nämligen förberett något bättre för oss: först </a:t>
            </a:r>
            <a:r>
              <a:rPr lang="sv-SE" sz="1400" i="1" u="sng">
                <a:solidFill>
                  <a:srgbClr val="C00000"/>
                </a:solidFill>
                <a:ea typeface="Calibri" panose="020F0502020204030204" pitchFamily="34" charset="0"/>
                <a:cs typeface="Calibri" panose="020F0502020204030204" pitchFamily="34" charset="0"/>
              </a:rPr>
              <a:t>tillsammans med oss</a:t>
            </a:r>
            <a:r>
              <a:rPr lang="sv-SE" sz="1400">
                <a:solidFill>
                  <a:srgbClr val="C00000"/>
                </a:solidFill>
                <a:ea typeface="Calibri" panose="020F0502020204030204" pitchFamily="34" charset="0"/>
                <a:cs typeface="Calibri" panose="020F0502020204030204" pitchFamily="34" charset="0"/>
              </a:rPr>
              <a:t> ska de nå fram till målet. </a:t>
            </a:r>
            <a:r>
              <a:rPr lang="sv-SE" sz="1400">
                <a:solidFill>
                  <a:srgbClr val="000000"/>
                </a:solidFill>
                <a:ea typeface="Calibri" panose="020F0502020204030204" pitchFamily="34" charset="0"/>
                <a:cs typeface="Calibri" panose="020F0502020204030204" pitchFamily="34" charset="0"/>
              </a:rPr>
              <a:t>(Hebr 11:39-40)</a:t>
            </a:r>
            <a:endParaRPr lang="sv-SE" sz="1400">
              <a:ea typeface="Calibri" panose="020F0502020204030204" pitchFamily="34" charset="0"/>
              <a:cs typeface="Calibri" panose="020F0502020204030204" pitchFamily="34" charset="0"/>
            </a:endParaRPr>
          </a:p>
          <a:p>
            <a:pPr>
              <a:spcBef>
                <a:spcPts val="600"/>
              </a:spcBef>
            </a:pPr>
            <a:r>
              <a:rPr lang="sv-SE" sz="1400" b="1" i="1">
                <a:ea typeface="Calibri" panose="020F0502020204030204" pitchFamily="34" charset="0"/>
                <a:cs typeface="Calibri" panose="020F0502020204030204" pitchFamily="34" charset="0"/>
              </a:rPr>
              <a:t>Hedningar:</a:t>
            </a:r>
            <a:r>
              <a:rPr lang="sv-SE" sz="1400" i="1">
                <a:ea typeface="Calibri" panose="020F0502020204030204" pitchFamily="34" charset="0"/>
                <a:cs typeface="Calibri" panose="020F0502020204030204" pitchFamily="34" charset="0"/>
              </a:rPr>
              <a:t> </a:t>
            </a:r>
          </a:p>
          <a:p>
            <a:pPr marL="180975" indent="-180975">
              <a:spcBef>
                <a:spcPts val="300"/>
              </a:spcBef>
              <a:buFont typeface="Arial" panose="020B0604020202020204" pitchFamily="34" charset="0"/>
              <a:buChar char="•"/>
            </a:pPr>
            <a:r>
              <a:rPr lang="sv-SE" sz="1400">
                <a:solidFill>
                  <a:schemeClr val="tx1"/>
                </a:solidFill>
                <a:ea typeface="Calibri" panose="020F0502020204030204" pitchFamily="34" charset="0"/>
                <a:cs typeface="Calibri" panose="020F0502020204030204" pitchFamily="34" charset="0"/>
              </a:rPr>
              <a:t>Hedningarna kan ta del i Abrahams förbund (förlängt i Nya förbundet) genom tro på Abrahams utlovade Avkomma (= Kristus):</a:t>
            </a:r>
            <a:r>
              <a:rPr lang="sv-SE" sz="1400">
                <a:solidFill>
                  <a:srgbClr val="C00000"/>
                </a:solidFill>
                <a:ea typeface="Calibri" panose="020F0502020204030204" pitchFamily="34" charset="0"/>
                <a:cs typeface="Calibri" panose="020F0502020204030204" pitchFamily="34" charset="0"/>
              </a:rPr>
              <a:t> Så skulle välsignelsen som Abraham fått komma till hedningarna i Jesus Kristus.</a:t>
            </a:r>
            <a:r>
              <a:rPr lang="sv-SE" sz="1400">
                <a:solidFill>
                  <a:srgbClr val="000000"/>
                </a:solidFill>
                <a:ea typeface="Calibri" panose="020F0502020204030204" pitchFamily="34" charset="0"/>
                <a:cs typeface="Calibri" panose="020F0502020204030204" pitchFamily="34" charset="0"/>
              </a:rPr>
              <a:t> (Gal 3:14)</a:t>
            </a:r>
          </a:p>
          <a:p>
            <a:pPr marL="180975" indent="-180975">
              <a:spcBef>
                <a:spcPts val="3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Du som är en vild olivkvist </a:t>
            </a:r>
            <a:r>
              <a:rPr lang="sv-SE" sz="1400">
                <a:solidFill>
                  <a:schemeClr val="tx1"/>
                </a:solidFill>
                <a:ea typeface="Calibri" panose="020F0502020204030204" pitchFamily="34" charset="0"/>
                <a:cs typeface="Calibri" panose="020F0502020204030204" pitchFamily="34" charset="0"/>
              </a:rPr>
              <a:t>[hedning]</a:t>
            </a:r>
            <a:r>
              <a:rPr lang="sv-SE" sz="1400">
                <a:solidFill>
                  <a:srgbClr val="C00000"/>
                </a:solidFill>
                <a:ea typeface="Calibri" panose="020F0502020204030204" pitchFamily="34" charset="0"/>
                <a:cs typeface="Calibri" panose="020F0502020204030204" pitchFamily="34" charset="0"/>
              </a:rPr>
              <a:t> har blivit inympad bland dem </a:t>
            </a:r>
            <a:r>
              <a:rPr lang="sv-SE" sz="1400">
                <a:solidFill>
                  <a:schemeClr val="tx1"/>
                </a:solidFill>
                <a:ea typeface="Calibri" panose="020F0502020204030204" pitchFamily="34" charset="0"/>
                <a:cs typeface="Calibri" panose="020F0502020204030204" pitchFamily="34" charset="0"/>
              </a:rPr>
              <a:t>[judarna]</a:t>
            </a:r>
            <a:r>
              <a:rPr lang="sv-SE" sz="1400">
                <a:solidFill>
                  <a:srgbClr val="C00000"/>
                </a:solidFill>
                <a:ea typeface="Calibri" panose="020F0502020204030204" pitchFamily="34" charset="0"/>
                <a:cs typeface="Calibri" panose="020F0502020204030204" pitchFamily="34" charset="0"/>
              </a:rPr>
              <a:t> och fått del av det äkta olivträdets näringsrika rot.</a:t>
            </a:r>
            <a:r>
              <a:rPr lang="sv-SE" sz="1400">
                <a:solidFill>
                  <a:srgbClr val="000000"/>
                </a:solidFill>
                <a:ea typeface="Calibri" panose="020F0502020204030204" pitchFamily="34" charset="0"/>
                <a:cs typeface="Calibri" panose="020F0502020204030204" pitchFamily="34" charset="0"/>
              </a:rPr>
              <a:t> (Rom 11:17)</a:t>
            </a:r>
          </a:p>
          <a:p>
            <a:pPr marL="180975" indent="-180975">
              <a:spcBef>
                <a:spcPts val="300"/>
              </a:spcBef>
              <a:buFont typeface="Arial" panose="020B0604020202020204" pitchFamily="34" charset="0"/>
              <a:buChar char="•"/>
            </a:pP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Kristus har gjort de två </a:t>
            </a:r>
            <a:r>
              <a:rPr lang="sv-SE" sz="1400">
                <a:solidFill>
                  <a:srgbClr val="000000"/>
                </a:solidFill>
                <a:latin typeface="Calibri" panose="020F0502020204030204" pitchFamily="34" charset="0"/>
                <a:ea typeface="Calibri" panose="020F0502020204030204" pitchFamily="34" charset="0"/>
                <a:cs typeface="Calibri" panose="020F0502020204030204" pitchFamily="34" charset="0"/>
              </a:rPr>
              <a:t>[judar och hedningar] </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till ett… Han har kommit och förkunnat frid för </a:t>
            </a:r>
            <a:r>
              <a:rPr lang="sv-SE" sz="1400" i="1" u="sng">
                <a:solidFill>
                  <a:srgbClr val="C00000"/>
                </a:solidFill>
                <a:latin typeface="Calibri" panose="020F0502020204030204" pitchFamily="34" charset="0"/>
                <a:ea typeface="Calibri" panose="020F0502020204030204" pitchFamily="34" charset="0"/>
                <a:cs typeface="Calibri" panose="020F0502020204030204" pitchFamily="34" charset="0"/>
              </a:rPr>
              <a:t>er som var långt borta </a:t>
            </a:r>
            <a:r>
              <a:rPr lang="sv-SE" sz="1400" i="1" u="sng">
                <a:solidFill>
                  <a:srgbClr val="000000"/>
                </a:solidFill>
                <a:latin typeface="Calibri" panose="020F0502020204030204" pitchFamily="34" charset="0"/>
                <a:ea typeface="Calibri" panose="020F0502020204030204" pitchFamily="34" charset="0"/>
                <a:cs typeface="Calibri" panose="020F0502020204030204" pitchFamily="34" charset="0"/>
              </a:rPr>
              <a:t>[hedningar]</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 och frid för </a:t>
            </a:r>
            <a:r>
              <a:rPr lang="sv-SE" sz="1400" i="1" u="sng">
                <a:solidFill>
                  <a:srgbClr val="C00000"/>
                </a:solidFill>
                <a:latin typeface="Calibri" panose="020F0502020204030204" pitchFamily="34" charset="0"/>
                <a:ea typeface="Calibri" panose="020F0502020204030204" pitchFamily="34" charset="0"/>
                <a:cs typeface="Calibri" panose="020F0502020204030204" pitchFamily="34" charset="0"/>
              </a:rPr>
              <a:t>dem som var nära </a:t>
            </a:r>
            <a:r>
              <a:rPr lang="sv-SE" sz="1400" i="1" u="sng">
                <a:solidFill>
                  <a:srgbClr val="000000"/>
                </a:solidFill>
                <a:latin typeface="Calibri" panose="020F0502020204030204" pitchFamily="34" charset="0"/>
                <a:ea typeface="Calibri" panose="020F0502020204030204" pitchFamily="34" charset="0"/>
                <a:cs typeface="Calibri" panose="020F0502020204030204" pitchFamily="34" charset="0"/>
              </a:rPr>
              <a:t>[judar]</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 Därför är ni </a:t>
            </a:r>
            <a:r>
              <a:rPr lang="sv-SE" sz="1400">
                <a:solidFill>
                  <a:srgbClr val="000000"/>
                </a:solidFill>
                <a:latin typeface="Calibri" panose="020F0502020204030204" pitchFamily="34" charset="0"/>
                <a:ea typeface="Calibri" panose="020F0502020204030204" pitchFamily="34" charset="0"/>
                <a:cs typeface="Calibri" panose="020F0502020204030204" pitchFamily="34" charset="0"/>
              </a:rPr>
              <a:t>[efesier = hedningar]</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 inte längre gäster och främlingar, utan medborgare med de heliga och medlemmar i Guds familj. </a:t>
            </a:r>
            <a:r>
              <a:rPr lang="sv-SE" sz="1400">
                <a:solidFill>
                  <a:srgbClr val="000000"/>
                </a:solidFill>
                <a:latin typeface="Calibri" panose="020F0502020204030204" pitchFamily="34" charset="0"/>
                <a:ea typeface="Calibri" panose="020F0502020204030204" pitchFamily="34" charset="0"/>
                <a:cs typeface="Calibri" panose="020F0502020204030204" pitchFamily="34" charset="0"/>
              </a:rPr>
              <a:t>(Ef 2:11-19)</a:t>
            </a:r>
            <a:endParaRPr lang="sv-SE" sz="1400">
              <a:solidFill>
                <a:srgbClr val="000000"/>
              </a:solidFill>
              <a:ea typeface="Calibri" panose="020F0502020204030204" pitchFamily="34" charset="0"/>
              <a:cs typeface="Calibri" panose="020F0502020204030204" pitchFamily="34" charset="0"/>
            </a:endParaRPr>
          </a:p>
          <a:p>
            <a:pPr marL="180975" indent="-180975">
              <a:spcBef>
                <a:spcPts val="300"/>
              </a:spcBef>
              <a:buFont typeface="Arial" panose="020B0604020202020204" pitchFamily="34" charset="0"/>
              <a:buChar char="•"/>
            </a:pPr>
            <a:r>
              <a:rPr lang="sv-SE" sz="1400">
                <a:solidFill>
                  <a:srgbClr val="000000"/>
                </a:solidFill>
                <a:ea typeface="Calibri" panose="020F0502020204030204" pitchFamily="34" charset="0"/>
                <a:cs typeface="Calibri" panose="020F0502020204030204" pitchFamily="34" charset="0"/>
              </a:rPr>
              <a:t>Detta var tidigare dolt: </a:t>
            </a:r>
            <a:r>
              <a:rPr lang="sv-SE" sz="1400">
                <a:solidFill>
                  <a:srgbClr val="C00000"/>
                </a:solidFill>
                <a:ea typeface="Calibri" panose="020F0502020204030204" pitchFamily="34" charset="0"/>
                <a:cs typeface="Calibri" panose="020F0502020204030204" pitchFamily="34" charset="0"/>
              </a:rPr>
              <a:t>I forna generationer var [Kristi hemlighet] inte känd för människor så som den nu har uppenbarats: att hedningarna har samma arv </a:t>
            </a:r>
            <a:r>
              <a:rPr lang="sv-SE" sz="1400">
                <a:ea typeface="Calibri" panose="020F0502020204030204" pitchFamily="34" charset="0"/>
                <a:cs typeface="Calibri" panose="020F0502020204030204" pitchFamily="34" charset="0"/>
              </a:rPr>
              <a:t>[Abrahams]</a:t>
            </a:r>
            <a:r>
              <a:rPr lang="sv-SE" sz="1400">
                <a:solidFill>
                  <a:srgbClr val="C00000"/>
                </a:solidFill>
                <a:ea typeface="Calibri" panose="020F0502020204030204" pitchFamily="34" charset="0"/>
                <a:cs typeface="Calibri" panose="020F0502020204030204" pitchFamily="34" charset="0"/>
              </a:rPr>
              <a:t> som vi </a:t>
            </a:r>
            <a:r>
              <a:rPr lang="sv-SE" sz="1400">
                <a:ea typeface="Calibri" panose="020F0502020204030204" pitchFamily="34" charset="0"/>
                <a:cs typeface="Calibri" panose="020F0502020204030204" pitchFamily="34" charset="0"/>
              </a:rPr>
              <a:t>[judarna]</a:t>
            </a:r>
            <a:r>
              <a:rPr lang="sv-SE" sz="1400">
                <a:solidFill>
                  <a:srgbClr val="C00000"/>
                </a:solidFill>
                <a:ea typeface="Calibri" panose="020F0502020204030204" pitchFamily="34" charset="0"/>
                <a:cs typeface="Calibri" panose="020F0502020204030204" pitchFamily="34" charset="0"/>
              </a:rPr>
              <a:t>. </a:t>
            </a:r>
            <a:r>
              <a:rPr lang="sv-SE" sz="1400">
                <a:solidFill>
                  <a:srgbClr val="000000"/>
                </a:solidFill>
                <a:ea typeface="Calibri" panose="020F0502020204030204" pitchFamily="34" charset="0"/>
                <a:cs typeface="Calibri" panose="020F0502020204030204" pitchFamily="34" charset="0"/>
              </a:rPr>
              <a:t>(Ef 3:5-6)</a:t>
            </a:r>
          </a:p>
          <a:p>
            <a:pPr marL="180975" indent="-180975">
              <a:spcBef>
                <a:spcPts val="300"/>
              </a:spcBef>
              <a:buFont typeface="Arial" panose="020B0604020202020204" pitchFamily="34" charset="0"/>
              <a:buChar char="•"/>
            </a:pPr>
            <a:endParaRPr lang="sv-SE" sz="1400">
              <a:solidFill>
                <a:srgbClr val="000000"/>
              </a:solidFill>
              <a:ea typeface="Calibri" panose="020F0502020204030204" pitchFamily="34" charset="0"/>
              <a:cs typeface="Calibri" panose="020F0502020204030204" pitchFamily="34" charset="0"/>
            </a:endParaRPr>
          </a:p>
        </p:txBody>
      </p:sp>
      <p:sp>
        <p:nvSpPr>
          <p:cNvPr id="4" name="textruta 3">
            <a:extLst>
              <a:ext uri="{FF2B5EF4-FFF2-40B4-BE49-F238E27FC236}">
                <a16:creationId xmlns:a16="http://schemas.microsoft.com/office/drawing/2014/main" id="{14C4B846-03CC-5B4E-A530-A6D4AFCC0683}"/>
              </a:ext>
            </a:extLst>
          </p:cNvPr>
          <p:cNvSpPr txBox="1"/>
          <p:nvPr/>
        </p:nvSpPr>
        <p:spPr>
          <a:xfrm>
            <a:off x="0" y="593268"/>
            <a:ext cx="5415616" cy="5647700"/>
          </a:xfrm>
          <a:prstGeom prst="rect">
            <a:avLst/>
          </a:prstGeom>
          <a:noFill/>
        </p:spPr>
        <p:txBody>
          <a:bodyPr wrap="square" lIns="180000" rIns="0">
            <a:spAutoFit/>
          </a:bodyPr>
          <a:lstStyle/>
          <a:p>
            <a:pPr>
              <a:spcBef>
                <a:spcPts val="1800"/>
              </a:spcBef>
            </a:pPr>
            <a:r>
              <a:rPr lang="sv-SE" sz="1600" b="1" i="1">
                <a:ea typeface="Calibri" panose="020F0502020204030204" pitchFamily="34" charset="0"/>
                <a:cs typeface="Calibri" panose="020F0502020204030204" pitchFamily="34" charset="0"/>
              </a:rPr>
              <a:t>Gamla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enbart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gäller </a:t>
            </a:r>
            <a:r>
              <a:rPr lang="sv-SE" sz="1600" i="1" u="sng">
                <a:solidFill>
                  <a:srgbClr val="000000"/>
                </a:solidFill>
                <a:ea typeface="Calibri" panose="020F0502020204030204" pitchFamily="34" charset="0"/>
                <a:cs typeface="Calibri" panose="020F0502020204030204" pitchFamily="34" charset="0"/>
              </a:rPr>
              <a:t>aldrig</a:t>
            </a:r>
            <a:r>
              <a:rPr lang="sv-SE" sz="1600">
                <a:solidFill>
                  <a:srgbClr val="000000"/>
                </a:solidFill>
                <a:ea typeface="Calibri" panose="020F0502020204030204" pitchFamily="34" charset="0"/>
                <a:cs typeface="Calibri" panose="020F0502020204030204" pitchFamily="34" charset="0"/>
              </a:rPr>
              <a:t>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 </a:t>
            </a:r>
          </a:p>
          <a:p>
            <a:pPr>
              <a:spcBef>
                <a:spcPts val="1800"/>
              </a:spcBef>
            </a:pPr>
            <a:r>
              <a:rPr lang="sv-SE" sz="1600" b="1" i="1">
                <a:ea typeface="Calibri" panose="020F0502020204030204" pitchFamily="34" charset="0"/>
                <a:cs typeface="Calibri" panose="020F0502020204030204" pitchFamily="34" charset="0"/>
              </a:rPr>
              <a:t>Nya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primärt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kan </a:t>
            </a:r>
            <a:r>
              <a:rPr lang="sv-SE" sz="1600" i="1" u="sng">
                <a:solidFill>
                  <a:srgbClr val="000000"/>
                </a:solidFill>
                <a:ea typeface="Calibri" panose="020F0502020204030204" pitchFamily="34" charset="0"/>
                <a:cs typeface="Calibri" panose="020F0502020204030204" pitchFamily="34" charset="0"/>
              </a:rPr>
              <a:t>utökas</a:t>
            </a:r>
            <a:r>
              <a:rPr lang="sv-SE" sz="1600">
                <a:solidFill>
                  <a:srgbClr val="000000"/>
                </a:solidFill>
                <a:ea typeface="Calibri" panose="020F0502020204030204" pitchFamily="34" charset="0"/>
                <a:cs typeface="Calibri" panose="020F0502020204030204" pitchFamily="34" charset="0"/>
              </a:rPr>
              <a:t> till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a:t>
            </a:r>
          </a:p>
          <a:p>
            <a:pPr>
              <a:spcBef>
                <a:spcPts val="1800"/>
              </a:spcBef>
            </a:pPr>
            <a:r>
              <a:rPr lang="sv-SE" sz="1600">
                <a:solidFill>
                  <a:prstClr val="black"/>
                </a:solidFill>
                <a:ea typeface="Calibri" panose="020F0502020204030204" pitchFamily="34" charset="0"/>
                <a:cs typeface="Calibri" panose="020F0502020204030204" pitchFamily="34" charset="0"/>
              </a:rPr>
              <a:t>Varning för </a:t>
            </a:r>
            <a:r>
              <a:rPr lang="sv-SE" sz="1600" b="1" i="1">
                <a:solidFill>
                  <a:prstClr val="black"/>
                </a:solidFill>
                <a:ea typeface="Calibri" panose="020F0502020204030204" pitchFamily="34" charset="0"/>
                <a:cs typeface="Calibri" panose="020F0502020204030204" pitchFamily="34" charset="0"/>
              </a:rPr>
              <a:t>Ersättningsteologi</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Hedningarna är inte </a:t>
            </a:r>
            <a:r>
              <a:rPr lang="sv-SE" sz="1600" i="1" u="sng">
                <a:solidFill>
                  <a:prstClr val="black"/>
                </a:solidFill>
                <a:ea typeface="Calibri" panose="020F0502020204030204" pitchFamily="34" charset="0"/>
                <a:cs typeface="Calibri" panose="020F0502020204030204" pitchFamily="34" charset="0"/>
              </a:rPr>
              <a:t>det nya Israel</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i="1" u="sng">
                <a:solidFill>
                  <a:prstClr val="black"/>
                </a:solidFill>
                <a:ea typeface="Calibri" panose="020F0502020204030204" pitchFamily="34" charset="0"/>
                <a:cs typeface="Calibri" panose="020F0502020204030204" pitchFamily="34" charset="0"/>
              </a:rPr>
              <a:t>Kyrkan</a:t>
            </a:r>
            <a:r>
              <a:rPr lang="sv-SE" sz="1600">
                <a:solidFill>
                  <a:prstClr val="black"/>
                </a:solidFill>
                <a:ea typeface="Calibri" panose="020F0502020204030204" pitchFamily="34" charset="0"/>
                <a:cs typeface="Calibri" panose="020F0502020204030204" pitchFamily="34" charset="0"/>
              </a:rPr>
              <a:t> har aldrig ersatt Guds ursprungliga egendomsfolk.</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Gud har aldrig svikit sitt löfte till </a:t>
            </a:r>
            <a:r>
              <a:rPr lang="sv-SE" sz="1600" i="1" u="sng">
                <a:solidFill>
                  <a:prstClr val="black"/>
                </a:solidFill>
                <a:ea typeface="Calibri" panose="020F0502020204030204" pitchFamily="34" charset="0"/>
                <a:cs typeface="Calibri" panose="020F0502020204030204" pitchFamily="34" charset="0"/>
              </a:rPr>
              <a:t>etniska</a:t>
            </a:r>
            <a:r>
              <a:rPr lang="sv-SE" sz="1600">
                <a:solidFill>
                  <a:prstClr val="black"/>
                </a:solidFill>
                <a:ea typeface="Calibri" panose="020F0502020204030204" pitchFamily="34" charset="0"/>
                <a:cs typeface="Calibri" panose="020F0502020204030204" pitchFamily="34" charset="0"/>
              </a:rPr>
              <a:t> Israel.</a:t>
            </a:r>
          </a:p>
          <a:p>
            <a:pPr>
              <a:spcBef>
                <a:spcPts val="1800"/>
              </a:spcBef>
            </a:pPr>
            <a:r>
              <a:rPr lang="sv-SE" sz="1600">
                <a:solidFill>
                  <a:prstClr val="black"/>
                </a:solidFill>
                <a:ea typeface="Calibri" panose="020F0502020204030204" pitchFamily="34" charset="0"/>
                <a:cs typeface="Calibri" panose="020F0502020204030204" pitchFamily="34" charset="0"/>
              </a:rPr>
              <a:t>Gud har aldrig annullerat Moselagen.</a:t>
            </a:r>
            <a:br>
              <a:rPr lang="sv-SE" sz="1600">
                <a:solidFill>
                  <a:prstClr val="black"/>
                </a:solidFill>
                <a:ea typeface="Calibri" panose="020F0502020204030204" pitchFamily="34" charset="0"/>
                <a:cs typeface="Calibri" panose="020F0502020204030204" pitchFamily="34" charset="0"/>
              </a:rPr>
            </a:br>
            <a:r>
              <a:rPr lang="sv-SE" sz="1600">
                <a:solidFill>
                  <a:prstClr val="black"/>
                </a:solidFill>
                <a:ea typeface="Calibri" panose="020F0502020204030204" pitchFamily="34" charset="0"/>
                <a:cs typeface="Calibri" panose="020F0502020204030204" pitchFamily="34" charset="0"/>
              </a:rPr>
              <a:t>Därför står judarna </a:t>
            </a:r>
            <a:r>
              <a:rPr lang="sv-SE" sz="1600" i="1" u="sng">
                <a:solidFill>
                  <a:prstClr val="black"/>
                </a:solidFill>
                <a:ea typeface="Calibri" panose="020F0502020204030204" pitchFamily="34" charset="0"/>
                <a:cs typeface="Calibri" panose="020F0502020204030204" pitchFamily="34" charset="0"/>
              </a:rPr>
              <a:t>som nation</a:t>
            </a:r>
            <a:r>
              <a:rPr lang="sv-SE" sz="1600">
                <a:solidFill>
                  <a:prstClr val="black"/>
                </a:solidFill>
                <a:ea typeface="Calibri" panose="020F0502020204030204" pitchFamily="34" charset="0"/>
                <a:cs typeface="Calibri" panose="020F0502020204030204" pitchFamily="34" charset="0"/>
              </a:rPr>
              <a:t> fortfarande under den.</a:t>
            </a:r>
          </a:p>
          <a:p>
            <a:pPr>
              <a:spcBef>
                <a:spcPts val="1800"/>
              </a:spcBef>
            </a:pPr>
            <a:r>
              <a:rPr lang="sv-SE" sz="1600">
                <a:solidFill>
                  <a:prstClr val="black"/>
                </a:solidFill>
                <a:ea typeface="Calibri" panose="020F0502020204030204" pitchFamily="34" charset="0"/>
                <a:cs typeface="Calibri" panose="020F0502020204030204" pitchFamily="34" charset="0"/>
              </a:rPr>
              <a:t>Därför predikade Jesus lagen för judarna i allmänhet.</a:t>
            </a:r>
          </a:p>
          <a:p>
            <a:pPr>
              <a:spcBef>
                <a:spcPts val="1800"/>
              </a:spcBef>
            </a:pPr>
            <a:r>
              <a:rPr lang="sv-SE" sz="1600">
                <a:solidFill>
                  <a:prstClr val="black"/>
                </a:solidFill>
                <a:ea typeface="Calibri" panose="020F0502020204030204" pitchFamily="34" charset="0"/>
                <a:cs typeface="Calibri" panose="020F0502020204030204" pitchFamily="34" charset="0"/>
              </a:rPr>
              <a:t>Judar som döps till Kristus tar del i det nya förbundet och befrias omedelbart från gamla förbundets jurisdiktion.</a:t>
            </a:r>
          </a:p>
          <a:p>
            <a:pPr>
              <a:spcBef>
                <a:spcPts val="1800"/>
              </a:spcBef>
            </a:pPr>
            <a:r>
              <a:rPr lang="sv-SE" sz="1600">
                <a:solidFill>
                  <a:prstClr val="black"/>
                </a:solidFill>
                <a:ea typeface="Calibri" panose="020F0502020204030204" pitchFamily="34" charset="0"/>
                <a:cs typeface="Calibri" panose="020F0502020204030204" pitchFamily="34" charset="0"/>
              </a:rPr>
              <a:t>Judarna kommer att återuppta offrandet eftersom de fortfarande står under lagen.</a:t>
            </a:r>
          </a:p>
          <a:p>
            <a:pPr>
              <a:spcBef>
                <a:spcPts val="1800"/>
              </a:spcBef>
            </a:pPr>
            <a:r>
              <a:rPr lang="sv-SE" sz="1600">
                <a:solidFill>
                  <a:prstClr val="black"/>
                </a:solidFill>
                <a:ea typeface="Calibri" panose="020F0502020204030204" pitchFamily="34" charset="0"/>
                <a:cs typeface="Calibri" panose="020F0502020204030204" pitchFamily="34" charset="0"/>
              </a:rPr>
              <a:t>Slutlösningen är naturligtvis Kristus även för judarna.</a:t>
            </a:r>
          </a:p>
        </p:txBody>
      </p:sp>
    </p:spTree>
    <p:extLst>
      <p:ext uri="{BB962C8B-B14F-4D97-AF65-F5344CB8AC3E}">
        <p14:creationId xmlns:p14="http://schemas.microsoft.com/office/powerpoint/2010/main" val="2399859708"/>
      </p:ext>
    </p:extLst>
  </p:cSld>
  <p:clrMapOvr>
    <a:masterClrMapping/>
  </p:clrMapOvr>
  <p:transition advTm="218769">
    <p:fade/>
  </p:transition>
  <p:extLst>
    <p:ext uri="{3A86A75C-4F4B-4683-9AE1-C65F6400EC91}">
      <p14:laserTraceLst xmlns:p14="http://schemas.microsoft.com/office/powerpoint/2010/main">
        <p14:tracePtLst>
          <p14:tracePt t="201" x="5067300" y="2120900"/>
          <p14:tracePt t="208" x="5060950" y="2120900"/>
          <p14:tracePt t="1433" x="5054600" y="2114550"/>
          <p14:tracePt t="1441" x="5041900" y="2114550"/>
          <p14:tracePt t="1451" x="5010150" y="2101850"/>
          <p14:tracePt t="1468" x="4933950" y="2095500"/>
          <p14:tracePt t="1484" x="4864100" y="2095500"/>
          <p14:tracePt t="1501" x="4787900" y="2095500"/>
          <p14:tracePt t="1517" x="4692650" y="2095500"/>
          <p14:tracePt t="1534" x="4559300" y="2101850"/>
          <p14:tracePt t="1551" x="4457700" y="2101850"/>
          <p14:tracePt t="1567" x="4343400" y="2101850"/>
          <p14:tracePt t="1584" x="4248150" y="2101850"/>
          <p14:tracePt t="1600" x="4051300" y="2108200"/>
          <p14:tracePt t="1617" x="3892550" y="2108200"/>
          <p14:tracePt t="1634" x="3727450" y="2101850"/>
          <p14:tracePt t="1651" x="3568700" y="2082800"/>
          <p14:tracePt t="1667" x="3429000" y="2063750"/>
          <p14:tracePt t="1685" x="3397250" y="2057400"/>
          <p14:tracePt t="1701" x="3276600" y="2057400"/>
          <p14:tracePt t="1717" x="3143250" y="2057400"/>
          <p14:tracePt t="1734" x="2933700" y="2057400"/>
          <p14:tracePt t="1750" x="2711450" y="2057400"/>
          <p14:tracePt t="1767" x="2495550" y="2044700"/>
          <p14:tracePt t="1784" x="2298700" y="2032000"/>
          <p14:tracePt t="1801" x="2171700" y="2006600"/>
          <p14:tracePt t="1818" x="2076450" y="1993900"/>
          <p14:tracePt t="1834" x="2019300" y="1993900"/>
          <p14:tracePt t="1851" x="1771650" y="1981200"/>
          <p14:tracePt t="1867" x="1555750" y="1974850"/>
          <p14:tracePt t="1884" x="1485900" y="1968500"/>
          <p14:tracePt t="1901" x="1225550" y="1930400"/>
          <p14:tracePt t="1917" x="1181100" y="1917700"/>
          <p14:tracePt t="1934" x="1187450" y="1905000"/>
          <p14:tracePt t="1951" x="1212850" y="1885950"/>
          <p14:tracePt t="1968" x="1263650" y="1873250"/>
          <p14:tracePt t="1984" x="1301750" y="1866900"/>
          <p14:tracePt t="2001" x="1308100" y="1866900"/>
          <p14:tracePt t="2034" x="1308100" y="1860550"/>
          <p14:tracePt t="2053" x="1295400" y="1860550"/>
          <p14:tracePt t="2068" x="1289050" y="1860550"/>
          <p14:tracePt t="2084" x="1276350" y="1847850"/>
          <p14:tracePt t="2101" x="1270000" y="1835150"/>
          <p14:tracePt t="2118" x="1257300" y="1803400"/>
          <p14:tracePt t="2134" x="1219200" y="1771650"/>
          <p14:tracePt t="2151" x="1174750" y="1739900"/>
          <p14:tracePt t="2168" x="1117600" y="1708150"/>
          <p14:tracePt t="2184" x="1085850" y="1676400"/>
          <p14:tracePt t="2201" x="1060450" y="1644650"/>
          <p14:tracePt t="2218" x="1060450" y="1625600"/>
          <p14:tracePt t="2235" x="1060450" y="1606550"/>
          <p14:tracePt t="2251" x="1066800" y="1581150"/>
          <p14:tracePt t="2268" x="1085850" y="1543050"/>
          <p14:tracePt t="2284" x="1085850" y="1517650"/>
          <p14:tracePt t="2301" x="1041400" y="1492250"/>
          <p14:tracePt t="2320" x="958850" y="1466850"/>
          <p14:tracePt t="2335" x="825500" y="1428750"/>
          <p14:tracePt t="2351" x="768350" y="1384300"/>
          <p14:tracePt t="2368" x="736600" y="1352550"/>
          <p14:tracePt t="2384" x="730250" y="1346200"/>
          <p14:tracePt t="2418" x="723900" y="1346200"/>
          <p14:tracePt t="2435" x="679450" y="1346200"/>
          <p14:tracePt t="2451" x="660400" y="1346200"/>
          <p14:tracePt t="2468" x="609600" y="1365250"/>
          <p14:tracePt t="2484" x="584200" y="1377950"/>
          <p14:tracePt t="2501" x="558800" y="1403350"/>
          <p14:tracePt t="2518" x="539750" y="1428750"/>
          <p14:tracePt t="2535" x="514350" y="1466850"/>
          <p14:tracePt t="2552" x="501650" y="1504950"/>
          <p14:tracePt t="2568" x="495300" y="1549400"/>
          <p14:tracePt t="2584" x="501650" y="1581150"/>
          <p14:tracePt t="2601" x="546100" y="1619250"/>
          <p14:tracePt t="2618" x="628650" y="1670050"/>
          <p14:tracePt t="2635" x="787400" y="1720850"/>
          <p14:tracePt t="2651" x="927100" y="1752600"/>
          <p14:tracePt t="2668" x="1035050" y="1771650"/>
          <p14:tracePt t="2685" x="1130300" y="1771650"/>
          <p14:tracePt t="2703" x="1174750" y="1765300"/>
          <p14:tracePt t="2718" x="1244600" y="1739900"/>
          <p14:tracePt t="2735" x="1276350" y="1714500"/>
          <p14:tracePt t="2751" x="1282700" y="1695450"/>
          <p14:tracePt t="2768" x="1263650" y="1682750"/>
          <p14:tracePt t="2785" x="1250950" y="1670050"/>
          <p14:tracePt t="2801" x="1244600" y="1670050"/>
          <p14:tracePt t="2876" x="1238250" y="1676400"/>
          <p14:tracePt t="2882" x="1231900" y="1676400"/>
          <p14:tracePt t="2902" x="1212850" y="1676400"/>
          <p14:tracePt t="2918" x="1206500" y="1676400"/>
          <p14:tracePt t="3383" x="1212850" y="1676400"/>
          <p14:tracePt t="3391" x="1231900" y="1682750"/>
          <p14:tracePt t="3402" x="1270000" y="1682750"/>
          <p14:tracePt t="3419" x="1447800" y="1682750"/>
          <p14:tracePt t="3436" x="1695450" y="1676400"/>
          <p14:tracePt t="3452" x="1949450" y="1676400"/>
          <p14:tracePt t="3469" x="2165350" y="1701800"/>
          <p14:tracePt t="3486" x="2197100" y="1708150"/>
          <p14:tracePt t="3519" x="2203450" y="1701800"/>
          <p14:tracePt t="3537" x="2228850" y="1689100"/>
          <p14:tracePt t="3552" x="2254250" y="1676400"/>
          <p14:tracePt t="3569" x="2279650" y="1670050"/>
          <p14:tracePt t="3585" x="2292350" y="1663700"/>
          <p14:tracePt t="3589" x="2305050" y="1663700"/>
          <p14:tracePt t="3602" x="2311400" y="1663700"/>
          <p14:tracePt t="3619" x="2317750" y="1657350"/>
          <p14:tracePt t="3637" x="2330450" y="1651000"/>
          <p14:tracePt t="3669" x="2336800" y="1644650"/>
          <p14:tracePt t="3685" x="2343150" y="1644650"/>
          <p14:tracePt t="3702" x="2349500" y="1638300"/>
          <p14:tracePt t="3719" x="2368550" y="1631950"/>
          <p14:tracePt t="3736" x="2381250" y="1619250"/>
          <p14:tracePt t="3753" x="2381250" y="1612900"/>
          <p14:tracePt t="3769" x="2381250" y="1600200"/>
          <p14:tracePt t="3785" x="2381250" y="1587500"/>
          <p14:tracePt t="3802" x="2374900" y="1574800"/>
          <p14:tracePt t="3820" x="2368550" y="1568450"/>
          <p14:tracePt t="3836" x="2355850" y="1562100"/>
          <p14:tracePt t="3852" x="2336800" y="1549400"/>
          <p14:tracePt t="3869" x="2330450" y="1549400"/>
          <p14:tracePt t="3886" x="2317750" y="1543050"/>
          <p14:tracePt t="3903" x="2305050" y="1536700"/>
          <p14:tracePt t="3919" x="2298700" y="1530350"/>
          <p14:tracePt t="3936" x="2298700" y="1524000"/>
          <p14:tracePt t="3952" x="2292350" y="1524000"/>
          <p14:tracePt t="3969" x="2286000" y="1524000"/>
          <p14:tracePt t="3985" x="2279650" y="1524000"/>
          <p14:tracePt t="4002" x="2273300" y="1524000"/>
          <p14:tracePt t="4019" x="2266950" y="1524000"/>
          <p14:tracePt t="5366" x="2260600" y="1530350"/>
          <p14:tracePt t="5388" x="2241550" y="1549400"/>
          <p14:tracePt t="5404" x="2235200" y="1581150"/>
          <p14:tracePt t="5421" x="2235200" y="1612900"/>
          <p14:tracePt t="5437" x="2235200" y="1638300"/>
          <p14:tracePt t="5454" x="2235200" y="1657350"/>
          <p14:tracePt t="5471" x="2235200" y="1663700"/>
          <p14:tracePt t="5487" x="2228850" y="1670050"/>
          <p14:tracePt t="5504" x="2222500" y="1676400"/>
          <p14:tracePt t="5520" x="2216150" y="1682750"/>
          <p14:tracePt t="5537" x="2171700" y="1701800"/>
          <p14:tracePt t="5554" x="2127250" y="1714500"/>
          <p14:tracePt t="5571" x="2057400" y="1733550"/>
          <p14:tracePt t="5587" x="2000250" y="1739900"/>
          <p14:tracePt t="5604" x="1955800" y="1746250"/>
          <p14:tracePt t="5606" x="1943100" y="1746250"/>
          <p14:tracePt t="5621" x="1930400" y="1746250"/>
          <p14:tracePt t="5637" x="1892300" y="1746250"/>
          <p14:tracePt t="5654" x="1822450" y="1739900"/>
          <p14:tracePt t="5671" x="1752600" y="1733550"/>
          <p14:tracePt t="5687" x="1612900" y="1708150"/>
          <p14:tracePt t="5704" x="1409700" y="1670050"/>
          <p14:tracePt t="5721" x="1225550" y="1631950"/>
          <p14:tracePt t="5737" x="1123950" y="1600200"/>
          <p14:tracePt t="5754" x="1092200" y="1581150"/>
          <p14:tracePt t="5771" x="1085850" y="1574800"/>
          <p14:tracePt t="5810" x="1073150" y="1574800"/>
          <p14:tracePt t="5819" x="1066800" y="1574800"/>
          <p14:tracePt t="5838" x="1016000" y="1574800"/>
          <p14:tracePt t="5854" x="958850" y="1574800"/>
          <p14:tracePt t="5871" x="914400" y="1581150"/>
          <p14:tracePt t="5887" x="908050" y="1581150"/>
          <p14:tracePt t="5921" x="908050" y="1593850"/>
          <p14:tracePt t="5938" x="901700" y="1619250"/>
          <p14:tracePt t="5954" x="889000" y="1663700"/>
          <p14:tracePt t="5971" x="882650" y="1689100"/>
          <p14:tracePt t="5988" x="882650" y="1727200"/>
          <p14:tracePt t="6004" x="920750" y="1765300"/>
          <p14:tracePt t="6021" x="996950" y="1809750"/>
          <p14:tracePt t="6037" x="1073150" y="1841500"/>
          <p14:tracePt t="6054" x="1168400" y="1879600"/>
          <p14:tracePt t="6071" x="1263650" y="1905000"/>
          <p14:tracePt t="6088" x="1365250" y="1917700"/>
          <p14:tracePt t="6104" x="1460500" y="1917700"/>
          <p14:tracePt t="6121" x="1524000" y="1911350"/>
          <p14:tracePt t="6138" x="1562100" y="1898650"/>
          <p14:tracePt t="6154" x="1587500" y="1879600"/>
          <p14:tracePt t="6171" x="1606550" y="1860550"/>
          <p14:tracePt t="6187" x="1612900" y="1841500"/>
          <p14:tracePt t="6190" x="1619250" y="1828800"/>
          <p14:tracePt t="6204" x="1625600" y="1816100"/>
          <p14:tracePt t="6221" x="1631950" y="1803400"/>
          <p14:tracePt t="6238" x="1631950" y="1778000"/>
          <p14:tracePt t="6254" x="1619250" y="1752600"/>
          <p14:tracePt t="6271" x="1581150" y="1733550"/>
          <p14:tracePt t="6288" x="1524000" y="1714500"/>
          <p14:tracePt t="6305" x="1460500" y="1695450"/>
          <p14:tracePt t="6321" x="1409700" y="1695450"/>
          <p14:tracePt t="6337" x="1397000" y="1695450"/>
          <p14:tracePt t="6388" x="1397000" y="1701800"/>
          <p14:tracePt t="8311" x="1403350" y="1701800"/>
          <p14:tracePt t="8323" x="1409700" y="1701800"/>
          <p14:tracePt t="8339" x="1435100" y="1708150"/>
          <p14:tracePt t="8355" x="1460500" y="1708150"/>
          <p14:tracePt t="8356" x="1479550" y="1708150"/>
          <p14:tracePt t="8372" x="1511300" y="1708150"/>
          <p14:tracePt t="8390" x="1638300" y="1714500"/>
          <p14:tracePt t="8406" x="1733550" y="1714500"/>
          <p14:tracePt t="8422" x="1790700" y="1720850"/>
          <p14:tracePt t="8438" x="1809750" y="1720850"/>
          <p14:tracePt t="8456" x="1816100" y="1720850"/>
          <p14:tracePt t="8490" x="1822450" y="1720850"/>
          <p14:tracePt t="8505" x="1828800" y="1714500"/>
          <p14:tracePt t="8522" x="1835150" y="1708150"/>
          <p14:tracePt t="8555" x="1841500" y="1701800"/>
          <p14:tracePt t="8572" x="1847850" y="1682750"/>
          <p14:tracePt t="8640" x="1847850" y="1676400"/>
          <p14:tracePt t="8663" x="1841500" y="1670050"/>
          <p14:tracePt t="8671" x="1841500" y="1663700"/>
          <p14:tracePt t="8689" x="1828800" y="1663700"/>
          <p14:tracePt t="8705" x="1822450" y="1657350"/>
          <p14:tracePt t="8722" x="1816100" y="1657350"/>
          <p14:tracePt t="8739" x="1809750" y="1657350"/>
          <p14:tracePt t="8755" x="1803400" y="1657350"/>
          <p14:tracePt t="9912" x="1797050" y="1657350"/>
          <p14:tracePt t="9965" x="1790700" y="1657350"/>
          <p14:tracePt t="11956" x="1784350" y="1651000"/>
          <p14:tracePt t="11964" x="1784350" y="1644650"/>
          <p14:tracePt t="11978" x="1758950" y="1619250"/>
          <p14:tracePt t="11993" x="1746250" y="1606550"/>
          <p14:tracePt t="12010" x="1727200" y="1574800"/>
          <p14:tracePt t="12759" x="1739900" y="1574800"/>
          <p14:tracePt t="12777" x="1771650" y="1574800"/>
          <p14:tracePt t="12794" x="1797050" y="1574800"/>
          <p14:tracePt t="12844" x="1809750" y="1574800"/>
          <p14:tracePt t="12862" x="1917700" y="1600200"/>
          <p14:tracePt t="12877" x="2089150" y="1625600"/>
          <p14:tracePt t="12894" x="2254250" y="1638300"/>
          <p14:tracePt t="12912" x="2432050" y="1651000"/>
          <p14:tracePt t="12927" x="2590800" y="1651000"/>
          <p14:tracePt t="12943" x="2781300" y="1638300"/>
          <p14:tracePt t="12959" x="2952750" y="1619250"/>
          <p14:tracePt t="12977" x="3124200" y="1587500"/>
          <p14:tracePt t="12993" x="3263900" y="1555750"/>
          <p14:tracePt t="13010" x="3359150" y="1524000"/>
          <p14:tracePt t="13027" x="3416300" y="1492250"/>
          <p14:tracePt t="13043" x="3479800" y="1447800"/>
          <p14:tracePt t="13060" x="3613150" y="1397000"/>
          <p14:tracePt t="13077" x="3752850" y="1365250"/>
          <p14:tracePt t="13080" x="3810000" y="1352550"/>
          <p14:tracePt t="13096" x="3937000" y="1327150"/>
          <p14:tracePt t="13110" x="4013200" y="1314450"/>
          <p14:tracePt t="13127" x="4229100" y="1289050"/>
          <p14:tracePt t="13144" x="4305300" y="1282700"/>
          <p14:tracePt t="13160" x="4438650" y="1257300"/>
          <p14:tracePt t="13177" x="4483100" y="1250950"/>
          <p14:tracePt t="13193" x="4502150" y="1238250"/>
          <p14:tracePt t="13211" x="4521200" y="1225550"/>
          <p14:tracePt t="13227" x="4552950" y="1212850"/>
          <p14:tracePt t="13243" x="4565650" y="1206500"/>
          <p14:tracePt t="13260" x="4565650" y="1200150"/>
          <p14:tracePt t="13334" x="4565650" y="1206500"/>
          <p14:tracePt t="13340" x="4559300" y="1212850"/>
          <p14:tracePt t="13365" x="4552950" y="1219200"/>
          <p14:tracePt t="13377" x="4552950" y="1225550"/>
          <p14:tracePt t="13394" x="4546600" y="1231900"/>
          <p14:tracePt t="13410" x="4546600" y="1238250"/>
          <p14:tracePt t="13427" x="4540250" y="1238250"/>
          <p14:tracePt t="13460" x="4540250" y="1244600"/>
          <p14:tracePt t="13477" x="4533900" y="1244600"/>
          <p14:tracePt t="13494" x="4533900" y="1250950"/>
          <p14:tracePt t="13527" x="4527550" y="1257300"/>
          <p14:tracePt t="13545" x="4521200" y="1263650"/>
          <p14:tracePt t="13560" x="4508500" y="1270000"/>
          <p14:tracePt t="13594" x="4508500" y="1282700"/>
          <p14:tracePt t="13612" x="4508500" y="1289050"/>
          <p14:tracePt t="13627" x="4502150" y="1308100"/>
          <p14:tracePt t="13644" x="4502150" y="1327150"/>
          <p14:tracePt t="13660" x="4495800" y="1358900"/>
          <p14:tracePt t="13677" x="4483100" y="1397000"/>
          <p14:tracePt t="13694" x="4451350" y="1454150"/>
          <p14:tracePt t="13711" x="4413250" y="1524000"/>
          <p14:tracePt t="13727" x="4368800" y="1593850"/>
          <p14:tracePt t="13744" x="4343400" y="1644650"/>
          <p14:tracePt t="13760" x="4311650" y="1682750"/>
          <p14:tracePt t="13778" x="4292600" y="1714500"/>
          <p14:tracePt t="13794" x="4286250" y="1720850"/>
          <p14:tracePt t="13811" x="4267200" y="1739900"/>
          <p14:tracePt t="13827" x="4248150" y="1752600"/>
          <p14:tracePt t="14032" x="4248150" y="1758950"/>
          <p14:tracePt t="14054" x="4248150" y="1765300"/>
          <p14:tracePt t="14063" x="4248150" y="1771650"/>
          <p14:tracePt t="14087" x="4254500" y="1771650"/>
          <p14:tracePt t="14113" x="4254500" y="1765300"/>
          <p14:tracePt t="14128" x="4248150" y="1752600"/>
          <p14:tracePt t="14144" x="4248150" y="1746250"/>
          <p14:tracePt t="14161" x="4254500" y="1739900"/>
          <p14:tracePt t="14178" x="4305300" y="1727200"/>
          <p14:tracePt t="14194" x="4387850" y="1720850"/>
          <p14:tracePt t="14211" x="4521200" y="1733550"/>
          <p14:tracePt t="14228" x="4610100" y="1739900"/>
          <p14:tracePt t="14245" x="4673600" y="1752600"/>
          <p14:tracePt t="14261" x="4692650" y="1752600"/>
          <p14:tracePt t="14278" x="4705350" y="1752600"/>
          <p14:tracePt t="14281" x="4711700" y="1752600"/>
          <p14:tracePt t="14300" x="4730750" y="1746250"/>
          <p14:tracePt t="14311" x="4743450" y="1746250"/>
          <p14:tracePt t="14328" x="4787900" y="1746250"/>
          <p14:tracePt t="14345" x="4826000" y="1746250"/>
          <p14:tracePt t="14361" x="4864100" y="1752600"/>
          <p14:tracePt t="14378" x="4902200" y="1771650"/>
          <p14:tracePt t="14394" x="4921250" y="1778000"/>
          <p14:tracePt t="14412" x="4927600" y="1784350"/>
          <p14:tracePt t="14428" x="4933950" y="1790700"/>
          <p14:tracePt t="14447" x="4959350" y="1809750"/>
          <p14:tracePt t="14461" x="4965700" y="1816100"/>
          <p14:tracePt t="14478" x="4978400" y="1828800"/>
          <p14:tracePt t="14495" x="4984750" y="1841500"/>
          <p14:tracePt t="14511" x="4991100" y="1854200"/>
          <p14:tracePt t="14528" x="5003800" y="1866900"/>
          <p14:tracePt t="14545" x="5029200" y="1898650"/>
          <p14:tracePt t="14560" x="5073650" y="1930400"/>
          <p14:tracePt t="14578" x="5105400" y="1955800"/>
          <p14:tracePt t="14594" x="5168900" y="1993900"/>
          <p14:tracePt t="14611" x="5200650" y="2006600"/>
          <p14:tracePt t="14628" x="5207000" y="2012950"/>
          <p14:tracePt t="14644" x="5213350" y="2012950"/>
          <p14:tracePt t="14661" x="5219700" y="2012950"/>
          <p14:tracePt t="14678" x="5238750" y="2012950"/>
          <p14:tracePt t="14695" x="5270500" y="2006600"/>
          <p14:tracePt t="14711" x="5327650" y="2000250"/>
          <p14:tracePt t="14728" x="5365750" y="1993900"/>
          <p14:tracePt t="14730" x="5384800" y="1987550"/>
          <p14:tracePt t="14745" x="5429250" y="1974850"/>
          <p14:tracePt t="14762" x="5473700" y="1962150"/>
          <p14:tracePt t="14778" x="5518150" y="1936750"/>
          <p14:tracePt t="14795" x="5594350" y="1898650"/>
          <p14:tracePt t="14812" x="5632450" y="1873250"/>
          <p14:tracePt t="14828" x="5695950" y="1822450"/>
          <p14:tracePt t="14845" x="5721350" y="1790700"/>
          <p14:tracePt t="14861" x="5753100" y="1758950"/>
          <p14:tracePt t="14878" x="5784850" y="1708150"/>
          <p14:tracePt t="14895" x="5797550" y="1670050"/>
          <p14:tracePt t="14914" x="5822950" y="1625600"/>
          <p14:tracePt t="14929" x="5835650" y="1593850"/>
          <p14:tracePt t="14945" x="5848350" y="1568450"/>
          <p14:tracePt t="14962" x="5867400" y="1536700"/>
          <p14:tracePt t="14964" x="5886450" y="1504950"/>
          <p14:tracePt t="14979" x="5899150" y="1492250"/>
          <p14:tracePt t="14995" x="5911850" y="1473200"/>
          <p14:tracePt t="15012" x="5937250" y="1447800"/>
          <p14:tracePt t="15029" x="5943600" y="1435100"/>
          <p14:tracePt t="15045" x="6038850" y="1403350"/>
          <p14:tracePt t="15062" x="6400800" y="1416050"/>
          <p14:tracePt t="15078" x="6838950" y="1492250"/>
          <p14:tracePt t="15095" x="7353300" y="1593850"/>
          <p14:tracePt t="15112" x="7861300" y="1701800"/>
          <p14:tracePt t="15128" x="8293100" y="1822450"/>
          <p14:tracePt t="15145" x="8578850" y="1911350"/>
          <p14:tracePt t="15162" x="8731250" y="1930400"/>
          <p14:tracePt t="15166" x="8775700" y="1905000"/>
          <p14:tracePt t="15178" x="8807450" y="1866900"/>
          <p14:tracePt t="15195" x="8877300" y="1727200"/>
          <p14:tracePt t="15198" x="8902700" y="1663700"/>
          <p14:tracePt t="15212" x="8934450" y="1581150"/>
          <p14:tracePt t="15227" x="8972550" y="1428750"/>
          <p14:tracePt t="15245" x="8985250" y="1320800"/>
          <p14:tracePt t="15262" x="8985250" y="1219200"/>
          <p14:tracePt t="15279" x="8953500" y="1162050"/>
          <p14:tracePt t="15295" x="8909050" y="1123950"/>
          <p14:tracePt t="15312" x="8845550" y="1085850"/>
          <p14:tracePt t="15328" x="8750300" y="1035050"/>
          <p14:tracePt t="15345" x="8616950" y="984250"/>
          <p14:tracePt t="15362" x="8451850" y="933450"/>
          <p14:tracePt t="15379" x="8267700" y="895350"/>
          <p14:tracePt t="15395" x="8077200" y="869950"/>
          <p14:tracePt t="15412" x="7899400" y="863600"/>
          <p14:tracePt t="15429" x="7740650" y="869950"/>
          <p14:tracePt t="15445" x="7607300" y="895350"/>
          <p14:tracePt t="15462" x="7499350" y="933450"/>
          <p14:tracePt t="15479" x="7378700" y="1009650"/>
          <p14:tracePt t="15496" x="7340600" y="1079500"/>
          <p14:tracePt t="15513" x="7315200" y="1193800"/>
          <p14:tracePt t="15529" x="7296150" y="1276350"/>
          <p14:tracePt t="15546" x="7245350" y="1358900"/>
          <p14:tracePt t="15562" x="7188200" y="1397000"/>
          <p14:tracePt t="15579" x="7112000" y="1409700"/>
          <p14:tracePt t="15595" x="7023100" y="1416050"/>
          <p14:tracePt t="15613" x="6940550" y="1416050"/>
          <p14:tracePt t="15629" x="6851650" y="1416050"/>
          <p14:tracePt t="15645" x="6762750" y="1422400"/>
          <p14:tracePt t="15662" x="6680200" y="1441450"/>
          <p14:tracePt t="15679" x="6610350" y="1447800"/>
          <p14:tracePt t="15696" x="6565900" y="1460500"/>
          <p14:tracePt t="15712" x="6527800" y="1479550"/>
          <p14:tracePt t="15729" x="6489700" y="1511300"/>
          <p14:tracePt t="15746" x="6438900" y="1555750"/>
          <p14:tracePt t="15762" x="6413500" y="1574800"/>
          <p14:tracePt t="15779" x="6381750" y="1593850"/>
          <p14:tracePt t="15796" x="6337300" y="1606550"/>
          <p14:tracePt t="15812" x="6286500" y="1619250"/>
          <p14:tracePt t="15829" x="6248400" y="1619250"/>
          <p14:tracePt t="15846" x="6223000" y="1619250"/>
          <p14:tracePt t="15862" x="6216650" y="1619250"/>
          <p14:tracePt t="15879" x="6210300" y="1619250"/>
          <p14:tracePt t="15920" x="6210300" y="1625600"/>
          <p14:tracePt t="15944" x="6210300" y="1631950"/>
          <p14:tracePt t="15968" x="6216650" y="1638300"/>
          <p14:tracePt t="15976" x="6223000" y="1638300"/>
          <p14:tracePt t="15985" x="6229350" y="1644650"/>
          <p14:tracePt t="15996" x="6254750" y="1651000"/>
          <p14:tracePt t="16012" x="6305550" y="1651000"/>
          <p14:tracePt t="16029" x="6407150" y="1651000"/>
          <p14:tracePt t="16046" x="6553200" y="1638300"/>
          <p14:tracePt t="16062" x="6737350" y="1600200"/>
          <p14:tracePt t="16080" x="6838950" y="1568450"/>
          <p14:tracePt t="16096" x="6902450" y="1511300"/>
          <p14:tracePt t="16113" x="6921500" y="1479550"/>
          <p14:tracePt t="16129" x="6965950" y="1435100"/>
          <p14:tracePt t="16146" x="7010400" y="1403350"/>
          <p14:tracePt t="16162" x="7048500" y="1384300"/>
          <p14:tracePt t="16179" x="7067550" y="1371600"/>
          <p14:tracePt t="16196" x="7067550" y="1365250"/>
          <p14:tracePt t="16356" x="7054850" y="1352550"/>
          <p14:tracePt t="16363" x="7042150" y="1346200"/>
          <p14:tracePt t="16380" x="7016750" y="1333500"/>
          <p14:tracePt t="16396" x="7010400" y="1339850"/>
          <p14:tracePt t="16413" x="7023100" y="1339850"/>
          <p14:tracePt t="16430" x="7086600" y="1339850"/>
          <p14:tracePt t="16446" x="7219950" y="1333500"/>
          <p14:tracePt t="16463" x="7385050" y="1333500"/>
          <p14:tracePt t="16480" x="7505700" y="1320800"/>
          <p14:tracePt t="16496" x="7581900" y="1308100"/>
          <p14:tracePt t="16513" x="7645400" y="1276350"/>
          <p14:tracePt t="16529" x="7702550" y="1244600"/>
          <p14:tracePt t="16532" x="7734300" y="1231900"/>
          <p14:tracePt t="16547" x="7766050" y="1219200"/>
          <p14:tracePt t="16562" x="7829550" y="1193800"/>
          <p14:tracePt t="16581" x="7861300" y="1168400"/>
          <p14:tracePt t="16596" x="7867650" y="1162050"/>
          <p14:tracePt t="16630" x="7848600" y="1162050"/>
          <p14:tracePt t="16646" x="7740650" y="1155700"/>
          <p14:tracePt t="16665" x="7569200" y="1155700"/>
          <p14:tracePt t="16681" x="7385050" y="1149350"/>
          <p14:tracePt t="16697" x="7232650" y="1149350"/>
          <p14:tracePt t="16700" x="7181850" y="1149350"/>
          <p14:tracePt t="16713" x="7124700" y="1162050"/>
          <p14:tracePt t="16730" x="7086600" y="1174750"/>
          <p14:tracePt t="16746" x="7061200" y="1200150"/>
          <p14:tracePt t="16749" x="7048500" y="1212850"/>
          <p14:tracePt t="16765" x="7035800" y="1225550"/>
          <p14:tracePt t="16780" x="6985000" y="1276350"/>
          <p14:tracePt t="16797" x="6940550" y="1314450"/>
          <p14:tracePt t="16813" x="6908800" y="1365250"/>
          <p14:tracePt t="16830" x="6889750" y="1435100"/>
          <p14:tracePt t="16847" x="6902450" y="1517650"/>
          <p14:tracePt t="16863" x="6946900" y="1587500"/>
          <p14:tracePt t="16881" x="7023100" y="1670050"/>
          <p14:tracePt t="16895" x="7124700" y="1752600"/>
          <p14:tracePt t="16913" x="7232650" y="1828800"/>
          <p14:tracePt t="16930" x="7334250" y="1879600"/>
          <p14:tracePt t="16947" x="7499350" y="1943100"/>
          <p14:tracePt t="16963" x="7670800" y="1987550"/>
          <p14:tracePt t="16980" x="7816850" y="2006600"/>
          <p14:tracePt t="16997" x="7899400" y="2006600"/>
          <p14:tracePt t="17014" x="7981950" y="2006600"/>
          <p14:tracePt t="17030" x="8039100" y="1987550"/>
          <p14:tracePt t="17034" x="8051800" y="1974850"/>
          <p14:tracePt t="17046" x="8064500" y="1962150"/>
          <p14:tracePt t="17063" x="8077200" y="1949450"/>
          <p14:tracePt t="17080" x="8089900" y="1930400"/>
          <p14:tracePt t="17097" x="8096250" y="1911350"/>
          <p14:tracePt t="17116" x="8096250" y="1879600"/>
          <p14:tracePt t="17130" x="8089900" y="1841500"/>
          <p14:tracePt t="17148" x="8064500" y="1803400"/>
          <p14:tracePt t="17165" x="8045450" y="1758950"/>
          <p14:tracePt t="17180" x="8032750" y="1701800"/>
          <p14:tracePt t="17197" x="8026400" y="1651000"/>
          <p14:tracePt t="17200" x="8026400" y="1638300"/>
          <p14:tracePt t="17213" x="8026400" y="1612900"/>
          <p14:tracePt t="17230" x="8051800" y="1568450"/>
          <p14:tracePt t="17247" x="8108950" y="1492250"/>
          <p14:tracePt t="17264" x="8153400" y="1428750"/>
          <p14:tracePt t="17280" x="8185150" y="1390650"/>
          <p14:tracePt t="17297" x="8191500" y="1377950"/>
          <p14:tracePt t="17315" x="8229600" y="1346200"/>
          <p14:tracePt t="17330" x="8261350" y="1327150"/>
          <p14:tracePt t="17349" x="8286750" y="1314450"/>
          <p14:tracePt t="17363" x="8337550" y="1295400"/>
          <p14:tracePt t="17380" x="8362950" y="1289050"/>
          <p14:tracePt t="17397" x="8388350" y="1282700"/>
          <p14:tracePt t="17492" x="8388350" y="1270000"/>
          <p14:tracePt t="17515" x="8382000" y="1244600"/>
          <p14:tracePt t="17530" x="8362950" y="1219200"/>
          <p14:tracePt t="17547" x="8337550" y="1200150"/>
          <p14:tracePt t="17564" x="8305800" y="1181100"/>
          <p14:tracePt t="17580" x="8274050" y="1181100"/>
          <p14:tracePt t="17597" x="8229600" y="1206500"/>
          <p14:tracePt t="17614" x="8197850" y="1250950"/>
          <p14:tracePt t="17630" x="8172450" y="1295400"/>
          <p14:tracePt t="17647" x="8166100" y="1327150"/>
          <p14:tracePt t="17664" x="8172450" y="1346200"/>
          <p14:tracePt t="17681" x="8185150" y="1358900"/>
          <p14:tracePt t="17697" x="8191500" y="1365250"/>
          <p14:tracePt t="17714" x="8197850" y="1371600"/>
          <p14:tracePt t="17733" x="8197850" y="1409700"/>
          <p14:tracePt t="17748" x="8197850" y="1435100"/>
          <p14:tracePt t="17764" x="8191500" y="1460500"/>
          <p14:tracePt t="17781" x="8159750" y="1504950"/>
          <p14:tracePt t="17797" x="8128000" y="1530350"/>
          <p14:tracePt t="17814" x="8108950" y="1543050"/>
          <p14:tracePt t="17854" x="8115300" y="1536700"/>
          <p14:tracePt t="17864" x="8121650" y="1536700"/>
          <p14:tracePt t="17881" x="8166100" y="1517650"/>
          <p14:tracePt t="17898" x="8204200" y="1511300"/>
          <p14:tracePt t="17914" x="8235950" y="1504950"/>
          <p14:tracePt t="17931" x="8261350" y="1504950"/>
          <p14:tracePt t="17948" x="8280400" y="1504950"/>
          <p14:tracePt t="17965" x="8293100" y="1504950"/>
          <p14:tracePt t="17981" x="8337550" y="1498600"/>
          <p14:tracePt t="17999" x="8388350" y="1485900"/>
          <p14:tracePt t="18014" x="8426450" y="1473200"/>
          <p14:tracePt t="18031" x="8451850" y="1466850"/>
          <p14:tracePt t="18047" x="8458200" y="1460500"/>
          <p14:tracePt t="18116" x="8451850" y="1460500"/>
          <p14:tracePt t="18123" x="8445500" y="1460500"/>
          <p14:tracePt t="18132" x="8432800" y="1460500"/>
          <p14:tracePt t="18148" x="8401050" y="1466850"/>
          <p14:tracePt t="18164" x="8362950" y="1473200"/>
          <p14:tracePt t="18181" x="8343900" y="1473200"/>
          <p14:tracePt t="18403" x="8343900" y="1466850"/>
          <p14:tracePt t="18422" x="8362950" y="1447800"/>
          <p14:tracePt t="18432" x="8388350" y="1435100"/>
          <p14:tracePt t="18448" x="8420100" y="1422400"/>
          <p14:tracePt t="18465" x="8439150" y="1416050"/>
          <p14:tracePt t="18481" x="8451850" y="1416050"/>
          <p14:tracePt t="18498" x="8458200" y="1416050"/>
          <p14:tracePt t="18568" x="8451850" y="1416050"/>
          <p14:tracePt t="18583" x="8445500" y="1416050"/>
          <p14:tracePt t="18598" x="8439150" y="1416050"/>
          <p14:tracePt t="18615" x="8407400" y="1422400"/>
          <p14:tracePt t="18631" x="8375650" y="1428750"/>
          <p14:tracePt t="18648" x="8362950" y="1435100"/>
          <p14:tracePt t="18665" x="8343900" y="1441450"/>
          <p14:tracePt t="18682" x="8331200" y="1447800"/>
          <p14:tracePt t="18728" x="8331200" y="1441450"/>
          <p14:tracePt t="18737" x="8337550" y="1435100"/>
          <p14:tracePt t="18749" x="8343900" y="1428750"/>
          <p14:tracePt t="18765" x="8369300" y="1397000"/>
          <p14:tracePt t="18781" x="8401050" y="1365250"/>
          <p14:tracePt t="18798" x="8420100" y="1346200"/>
          <p14:tracePt t="18814" x="8426450" y="1333500"/>
          <p14:tracePt t="18832" x="8439150" y="1327150"/>
          <p14:tracePt t="18848" x="8451850" y="1327150"/>
          <p14:tracePt t="18865" x="8451850" y="1320800"/>
          <p14:tracePt t="18935" x="8445500" y="1327150"/>
          <p14:tracePt t="18941" x="8439150" y="1327150"/>
          <p14:tracePt t="18950" x="8432800" y="1333500"/>
          <p14:tracePt t="18965" x="8426450" y="1339850"/>
          <p14:tracePt t="18982" x="8413750" y="1352550"/>
          <p14:tracePt t="19062" x="8401050" y="1352550"/>
          <p14:tracePt t="19072" x="8388350" y="1352550"/>
          <p14:tracePt t="19082" x="8362950" y="1352550"/>
          <p14:tracePt t="19099" x="8286750" y="1352550"/>
          <p14:tracePt t="19115" x="8204200" y="1352550"/>
          <p14:tracePt t="19132" x="8121650" y="1352550"/>
          <p14:tracePt t="19135" x="8089900" y="1352550"/>
          <p14:tracePt t="19147" x="8045450" y="1358900"/>
          <p14:tracePt t="19165" x="7969250" y="1358900"/>
          <p14:tracePt t="19182" x="7829550" y="1358900"/>
          <p14:tracePt t="19187" x="7766050" y="1352550"/>
          <p14:tracePt t="19198" x="7569200" y="1352550"/>
          <p14:tracePt t="19215" x="7404100" y="1352550"/>
          <p14:tracePt t="19232" x="7359650" y="1352550"/>
          <p14:tracePt t="19248" x="7213600" y="1352550"/>
          <p14:tracePt t="19265" x="7181850" y="1352550"/>
          <p14:tracePt t="19282" x="7162800" y="1352550"/>
          <p14:tracePt t="19299" x="7150100" y="1352550"/>
          <p14:tracePt t="19315" x="7073900" y="1358900"/>
          <p14:tracePt t="19332" x="6972300" y="1365250"/>
          <p14:tracePt t="19349" x="6813550" y="1371600"/>
          <p14:tracePt t="19365" x="6686550" y="1377950"/>
          <p14:tracePt t="19383" x="6584950" y="1377950"/>
          <p14:tracePt t="19384" x="6565900" y="1377950"/>
          <p14:tracePt t="19399" x="6565900" y="1384300"/>
          <p14:tracePt t="19432" x="6572250" y="1377950"/>
          <p14:tracePt t="19434" x="6572250" y="1371600"/>
          <p14:tracePt t="19449" x="6584950" y="1358900"/>
          <p14:tracePt t="19465" x="6591300" y="1358900"/>
          <p14:tracePt t="19499" x="6591300" y="1352550"/>
          <p14:tracePt t="19515" x="6584950" y="1346200"/>
          <p14:tracePt t="19532" x="6572250" y="1327150"/>
          <p14:tracePt t="19549" x="6565900" y="1308100"/>
          <p14:tracePt t="19566" x="6553200" y="1289050"/>
          <p14:tracePt t="19582" x="6553200" y="1276350"/>
          <p14:tracePt t="19599" x="6553200" y="1263650"/>
          <p14:tracePt t="19615" x="6546850" y="1250950"/>
          <p14:tracePt t="19632" x="6534150" y="1244600"/>
          <p14:tracePt t="19649" x="6515100" y="1238250"/>
          <p14:tracePt t="19666" x="6470650" y="1219200"/>
          <p14:tracePt t="19682" x="6438900" y="1200150"/>
          <p14:tracePt t="19699" x="6432550" y="1193800"/>
          <p14:tracePt t="19716" x="6426200" y="1181100"/>
          <p14:tracePt t="19732" x="6426200" y="1174750"/>
          <p14:tracePt t="19749" x="6432550" y="1168400"/>
          <p14:tracePt t="19766" x="6451600" y="1168400"/>
          <p14:tracePt t="19783" x="6464300" y="1168400"/>
          <p14:tracePt t="19799" x="6489700" y="1174750"/>
          <p14:tracePt t="19816" x="6553200" y="1200150"/>
          <p14:tracePt t="19833" x="6616700" y="1219200"/>
          <p14:tracePt t="19849" x="6750050" y="1238250"/>
          <p14:tracePt t="19865" x="6858000" y="1238250"/>
          <p14:tracePt t="19883" x="6972300" y="1244600"/>
          <p14:tracePt t="19899" x="7023100" y="1244600"/>
          <p14:tracePt t="19918" x="7042150" y="1250950"/>
          <p14:tracePt t="19932" x="7067550" y="1250950"/>
          <p14:tracePt t="19950" x="7124700" y="1238250"/>
          <p14:tracePt t="19966" x="7169150" y="1225550"/>
          <p14:tracePt t="19982" x="7213600" y="1219200"/>
          <p14:tracePt t="20000" x="7226300" y="1219200"/>
          <p14:tracePt t="20016" x="7226300" y="1212850"/>
          <p14:tracePt t="20114" x="7232650" y="1212850"/>
          <p14:tracePt t="20166" x="7239000" y="1212850"/>
          <p14:tracePt t="20182" x="7245350" y="1212850"/>
          <p14:tracePt t="20199" x="7264400" y="1212850"/>
          <p14:tracePt t="20216" x="7296150" y="1212850"/>
          <p14:tracePt t="20233" x="7340600" y="1219200"/>
          <p14:tracePt t="20250" x="7416800" y="1225550"/>
          <p14:tracePt t="20267" x="7442200" y="1225550"/>
          <p14:tracePt t="20283" x="7454900" y="1225550"/>
          <p14:tracePt t="20300" x="7461250" y="1225550"/>
          <p14:tracePt t="20316" x="7467600" y="1225550"/>
          <p14:tracePt t="20333" x="7473950" y="1219200"/>
          <p14:tracePt t="20401" x="7473950" y="1225550"/>
          <p14:tracePt t="20422" x="7467600" y="1231900"/>
          <p14:tracePt t="20469" x="7467600" y="1225550"/>
          <p14:tracePt t="20476" x="7467600" y="1219200"/>
          <p14:tracePt t="20485" x="7473950" y="1219200"/>
          <p14:tracePt t="20500" x="7473950" y="1212850"/>
          <p14:tracePt t="20516" x="7480300" y="1206500"/>
          <p14:tracePt t="20582" x="7480300" y="1212850"/>
          <p14:tracePt t="20610" x="7480300" y="1219200"/>
          <p14:tracePt t="20723" x="7486650" y="1219200"/>
          <p14:tracePt t="20730" x="7486650" y="1225550"/>
          <p14:tracePt t="20759" x="7493000" y="1231900"/>
          <p14:tracePt t="20769" x="7518400" y="1238250"/>
          <p14:tracePt t="20783" x="7550150" y="1238250"/>
          <p14:tracePt t="20800" x="7626350" y="1238250"/>
          <p14:tracePt t="20802" x="7708900" y="1244600"/>
          <p14:tracePt t="20817" x="7759700" y="1244600"/>
          <p14:tracePt t="20833" x="7842250" y="1244600"/>
          <p14:tracePt t="20850" x="7905750" y="1225550"/>
          <p14:tracePt t="20866" x="7912100" y="1219200"/>
          <p14:tracePt t="20883" x="7950200" y="1212850"/>
          <p14:tracePt t="20900" x="7994650" y="1206500"/>
          <p14:tracePt t="20917" x="8077200" y="1206500"/>
          <p14:tracePt t="20933" x="8166100" y="1212850"/>
          <p14:tracePt t="20950" x="8248650" y="1212850"/>
          <p14:tracePt t="20966" x="8293100" y="1212850"/>
          <p14:tracePt t="20984" x="8318500" y="1206500"/>
          <p14:tracePt t="21033" x="8324850" y="1206500"/>
          <p14:tracePt t="21050" x="8331200" y="1206500"/>
          <p14:tracePt t="21067" x="8343900" y="1206500"/>
          <p14:tracePt t="21084" x="8375650" y="1206500"/>
          <p14:tracePt t="21100" x="8388350" y="1206500"/>
          <p14:tracePt t="21133" x="8394700" y="1206500"/>
          <p14:tracePt t="21150" x="8401050" y="1206500"/>
          <p14:tracePt t="21152" x="8407400" y="1206500"/>
          <p14:tracePt t="21183" x="8413750" y="1206500"/>
          <p14:tracePt t="21217" x="8420100" y="1212850"/>
          <p14:tracePt t="21250" x="8426450" y="1212850"/>
          <p14:tracePt t="21257" x="8432800" y="1212850"/>
          <p14:tracePt t="21267" x="8451850" y="1212850"/>
          <p14:tracePt t="21284" x="8509000" y="1212850"/>
          <p14:tracePt t="21300" x="8540750" y="1212850"/>
          <p14:tracePt t="21316" x="8578850" y="1212850"/>
          <p14:tracePt t="21333" x="8591550" y="1212850"/>
          <p14:tracePt t="21351" x="8597900" y="1212850"/>
          <p14:tracePt t="21367" x="8597900" y="1206500"/>
          <p14:tracePt t="21400" x="8604250" y="1206500"/>
          <p14:tracePt t="21417" x="8604250" y="1200150"/>
          <p14:tracePt t="21434" x="8610600" y="1200150"/>
          <p14:tracePt t="21450" x="8616950" y="1200150"/>
          <p14:tracePt t="21622" x="8616950" y="1206500"/>
          <p14:tracePt t="21645" x="8623300" y="1206500"/>
          <p14:tracePt t="21652" x="8629650" y="1206500"/>
          <p14:tracePt t="21671" x="8642350" y="1206500"/>
          <p14:tracePt t="21685" x="8699500" y="1212850"/>
          <p14:tracePt t="21700" x="8756650" y="1212850"/>
          <p14:tracePt t="21717" x="8826500" y="1219200"/>
          <p14:tracePt t="21734" x="8902700" y="1225550"/>
          <p14:tracePt t="21751" x="8947150" y="1231900"/>
          <p14:tracePt t="21767" x="8972550" y="1231900"/>
          <p14:tracePt t="21786" x="8978900" y="1231900"/>
          <p14:tracePt t="21818" x="8985250" y="1225550"/>
          <p14:tracePt t="21834" x="8997950" y="1219200"/>
          <p14:tracePt t="21851" x="9017000" y="1219200"/>
          <p14:tracePt t="21867" x="9042400" y="1219200"/>
          <p14:tracePt t="21884" x="9067800" y="1212850"/>
          <p14:tracePt t="21901" x="9074150" y="1212850"/>
          <p14:tracePt t="21917" x="9080500" y="1206500"/>
          <p14:tracePt t="21934" x="9086850" y="1206500"/>
          <p14:tracePt t="21951" x="9112250" y="1200150"/>
          <p14:tracePt t="21968" x="9163050" y="1193800"/>
          <p14:tracePt t="21984" x="9194800" y="1193800"/>
          <p14:tracePt t="22001" x="9232900" y="1187450"/>
          <p14:tracePt t="22017" x="9258300" y="1181100"/>
          <p14:tracePt t="22034" x="9277350" y="1174750"/>
          <p14:tracePt t="22051" x="9309100" y="1168400"/>
          <p14:tracePt t="22068" x="9366250" y="1162050"/>
          <p14:tracePt t="22084" x="9417050" y="1155700"/>
          <p14:tracePt t="22101" x="9486900" y="1149350"/>
          <p14:tracePt t="22118" x="9537700" y="1143000"/>
          <p14:tracePt t="22134" x="9556750" y="1143000"/>
          <p14:tracePt t="22228" x="9563100" y="1143000"/>
          <p14:tracePt t="22234" x="9569450" y="1149350"/>
          <p14:tracePt t="22251" x="9620250" y="1149350"/>
          <p14:tracePt t="22268" x="9683750" y="1149350"/>
          <p14:tracePt t="22284" x="9709150" y="1149350"/>
          <p14:tracePt t="22334" x="9709150" y="1143000"/>
          <p14:tracePt t="22342" x="9715500" y="1143000"/>
          <p14:tracePt t="22439" x="9709150" y="1143000"/>
          <p14:tracePt t="22446" x="9709150" y="1149350"/>
          <p14:tracePt t="22454" x="9702800" y="1149350"/>
          <p14:tracePt t="22470" x="9696450" y="1149350"/>
          <p14:tracePt t="22486" x="9696450" y="1155700"/>
          <p14:tracePt t="22502" x="9677400" y="1168400"/>
          <p14:tracePt t="22519" x="9664700" y="1174750"/>
          <p14:tracePt t="22535" x="9658350" y="1174750"/>
          <p14:tracePt t="22552" x="9658350" y="1181100"/>
          <p14:tracePt t="22585" x="9671050" y="1193800"/>
          <p14:tracePt t="22601" x="9683750" y="1200150"/>
          <p14:tracePt t="22619" x="9709150" y="1206500"/>
          <p14:tracePt t="22636" x="9721850" y="1206500"/>
          <p14:tracePt t="22651" x="9753600" y="1206500"/>
          <p14:tracePt t="22668" x="9817100" y="1206500"/>
          <p14:tracePt t="22684" x="9874250" y="1206500"/>
          <p14:tracePt t="22702" x="9918700" y="1200150"/>
          <p14:tracePt t="22718" x="9944100" y="1200150"/>
          <p14:tracePt t="22735" x="9963150" y="1193800"/>
          <p14:tracePt t="22752" x="9969500" y="1187450"/>
          <p14:tracePt t="22785" x="9975850" y="1187450"/>
          <p14:tracePt t="22802" x="9982200" y="1181100"/>
          <p14:tracePt t="23031" x="9994900" y="1181100"/>
          <p14:tracePt t="23035" x="10007600" y="1181100"/>
          <p14:tracePt t="23052" x="10064750" y="1181100"/>
          <p14:tracePt t="23069" x="10102850" y="1181100"/>
          <p14:tracePt t="23086" x="10115550" y="1181100"/>
          <p14:tracePt t="23102" x="10128250" y="1181100"/>
          <p14:tracePt t="23119" x="10140950" y="1181100"/>
          <p14:tracePt t="23136" x="10172700" y="1181100"/>
          <p14:tracePt t="23152" x="10210800" y="1181100"/>
          <p14:tracePt t="23169" x="10293350" y="1193800"/>
          <p14:tracePt t="23185" x="10344150" y="1200150"/>
          <p14:tracePt t="23202" x="10407650" y="1212850"/>
          <p14:tracePt t="23219" x="10452100" y="1219200"/>
          <p14:tracePt t="23235" x="10471150" y="1219200"/>
          <p14:tracePt t="23289" x="10471150" y="1212850"/>
          <p14:tracePt t="23304" x="10490200" y="1212850"/>
          <p14:tracePt t="23319" x="10496550" y="1212850"/>
          <p14:tracePt t="23336" x="10528300" y="1212850"/>
          <p14:tracePt t="23353" x="10553700" y="1212850"/>
          <p14:tracePt t="23369" x="10598150" y="1212850"/>
          <p14:tracePt t="23385" x="10604500" y="1206500"/>
          <p14:tracePt t="23402" x="10610850" y="1206500"/>
          <p14:tracePt t="23419" x="10617200" y="1200150"/>
          <p14:tracePt t="23452" x="10623550" y="1200150"/>
          <p14:tracePt t="23469" x="10648950" y="1200150"/>
          <p14:tracePt t="23490" x="10718800" y="1193800"/>
          <p14:tracePt t="23505" x="10775950" y="1187450"/>
          <p14:tracePt t="23519" x="10795000" y="1187450"/>
          <p14:tracePt t="23536" x="10833100" y="1181100"/>
          <p14:tracePt t="23552" x="10839450" y="1181100"/>
          <p14:tracePt t="23592" x="10833100" y="1181100"/>
          <p14:tracePt t="23602" x="10826750" y="1181100"/>
          <p14:tracePt t="23619" x="10807700" y="1181100"/>
          <p14:tracePt t="23635" x="10788650" y="1181100"/>
          <p14:tracePt t="23652" x="10750550" y="1181100"/>
          <p14:tracePt t="23669" x="10706100" y="1187450"/>
          <p14:tracePt t="23686" x="10591800" y="1187450"/>
          <p14:tracePt t="23702" x="10439400" y="1193800"/>
          <p14:tracePt t="23719" x="10242550" y="1206500"/>
          <p14:tracePt t="23736" x="9950450" y="1206500"/>
          <p14:tracePt t="23752" x="9671050" y="1206500"/>
          <p14:tracePt t="23769" x="9296400" y="1219200"/>
          <p14:tracePt t="23786" x="9010650" y="1231900"/>
          <p14:tracePt t="23802" x="8769350" y="1250950"/>
          <p14:tracePt t="23819" x="8559800" y="1276350"/>
          <p14:tracePt t="23836" x="8394700" y="1308100"/>
          <p14:tracePt t="23852" x="8140700" y="1352550"/>
          <p14:tracePt t="23869" x="7880350" y="1377950"/>
          <p14:tracePt t="23886" x="7537450" y="1397000"/>
          <p14:tracePt t="23903" x="7277100" y="1397000"/>
          <p14:tracePt t="23919" x="7004050" y="1397000"/>
          <p14:tracePt t="23936" x="6838950" y="1390650"/>
          <p14:tracePt t="23953" x="6781800" y="1390650"/>
          <p14:tracePt t="23986" x="6781800" y="1403350"/>
          <p14:tracePt t="24002" x="6781800" y="1416050"/>
          <p14:tracePt t="24018" x="6781800" y="1435100"/>
          <p14:tracePt t="24036" x="6781800" y="1447800"/>
          <p14:tracePt t="24088" x="6781800" y="1454150"/>
          <p14:tracePt t="24114" x="6788150" y="1454150"/>
          <p14:tracePt t="24211" x="6794500" y="1454150"/>
          <p14:tracePt t="24309" x="6800850" y="1454150"/>
          <p14:tracePt t="24438" x="6807200" y="1454150"/>
          <p14:tracePt t="24445" x="6807200" y="1447800"/>
          <p14:tracePt t="24456" x="6813550" y="1447800"/>
          <p14:tracePt t="24470" x="6819900" y="1447800"/>
          <p14:tracePt t="24663" x="6826250" y="1447800"/>
          <p14:tracePt t="24673" x="6845300" y="1447800"/>
          <p14:tracePt t="24680" x="6864350" y="1447800"/>
          <p14:tracePt t="24696" x="6940550" y="1447800"/>
          <p14:tracePt t="24703" x="6978650" y="1447800"/>
          <p14:tracePt t="24720" x="7023100" y="1447800"/>
          <p14:tracePt t="24737" x="7048500" y="1441450"/>
          <p14:tracePt t="24753" x="7067550" y="1435100"/>
          <p14:tracePt t="24770" x="7080250" y="1428750"/>
          <p14:tracePt t="24786" x="7086600" y="1422400"/>
          <p14:tracePt t="24803" x="7099300" y="1422400"/>
          <p14:tracePt t="24820" x="7112000" y="1416050"/>
          <p14:tracePt t="24836" x="7118350" y="1416050"/>
          <p14:tracePt t="24854" x="7124700" y="1416050"/>
          <p14:tracePt t="24869" x="7131050" y="1416050"/>
          <p14:tracePt t="24902" x="7137400" y="1416050"/>
          <p14:tracePt t="24920" x="7150100" y="1409700"/>
          <p14:tracePt t="24936" x="7169150" y="1409700"/>
          <p14:tracePt t="24954" x="7188200" y="1409700"/>
          <p14:tracePt t="24970" x="7226300" y="1403350"/>
          <p14:tracePt t="24987" x="7264400" y="1397000"/>
          <p14:tracePt t="25003" x="7302500" y="1390650"/>
          <p14:tracePt t="25020" x="7327900" y="1390650"/>
          <p14:tracePt t="25037" x="7346950" y="1384300"/>
          <p14:tracePt t="25053" x="7359650" y="1384300"/>
          <p14:tracePt t="25070" x="7366000" y="1384300"/>
          <p14:tracePt t="25087" x="7372350" y="1384300"/>
          <p14:tracePt t="25231" x="7372350" y="1377950"/>
          <p14:tracePt t="25240" x="7378700" y="1377950"/>
          <p14:tracePt t="25255" x="7391400" y="1377950"/>
          <p14:tracePt t="25513" x="7385050" y="1377950"/>
          <p14:tracePt t="25529" x="7378700" y="1377950"/>
          <p14:tracePt t="25557" x="7378700" y="1384300"/>
          <p14:tracePt t="25578" x="7372350" y="1384300"/>
          <p14:tracePt t="25595" x="7366000" y="1384300"/>
          <p14:tracePt t="25604" x="7359650" y="1390650"/>
          <p14:tracePt t="25621" x="7340600" y="1397000"/>
          <p14:tracePt t="25638" x="7327900" y="1409700"/>
          <p14:tracePt t="25654" x="7321550" y="1409700"/>
          <p14:tracePt t="25722" x="7321550" y="1403350"/>
          <p14:tracePt t="26006" x="7327900" y="1403350"/>
          <p14:tracePt t="26023" x="7340600" y="1403350"/>
          <p14:tracePt t="26038" x="7372350" y="1390650"/>
          <p14:tracePt t="26059" x="7385050" y="1390650"/>
          <p14:tracePt t="26071" x="7397750" y="1384300"/>
          <p14:tracePt t="26449" x="7391400" y="1384300"/>
          <p14:tracePt t="26504" x="7385050" y="1384300"/>
          <p14:tracePt t="26568" x="7378700" y="1384300"/>
          <p14:tracePt t="26648" x="7372350" y="1384300"/>
          <p14:tracePt t="26673" x="7366000" y="1384300"/>
          <p14:tracePt t="26770" x="7359650" y="1384300"/>
          <p14:tracePt t="26777" x="7353300" y="1384300"/>
          <p14:tracePt t="26904" x="7346950" y="1384300"/>
          <p14:tracePt t="27141" x="7346950" y="1377950"/>
          <p14:tracePt t="27160" x="7346950" y="1371600"/>
          <p14:tracePt t="27247" x="7346950" y="1365250"/>
          <p14:tracePt t="27494" x="7346950" y="1358900"/>
          <p14:tracePt t="27557" x="7340600" y="1358900"/>
          <p14:tracePt t="27578" x="7334250" y="1358900"/>
          <p14:tracePt t="27681" x="7334250" y="1352550"/>
          <p14:tracePt t="27706" x="7334250" y="1346200"/>
          <p14:tracePt t="27801" x="7334250" y="1339850"/>
          <p14:tracePt t="27839" x="7327900" y="1339850"/>
          <p14:tracePt t="27967" x="7327900" y="1333500"/>
          <p14:tracePt t="27983" x="7327900" y="1327150"/>
          <p14:tracePt t="27999" x="7334250" y="1320800"/>
          <p14:tracePt t="28230" x="7327900" y="1320800"/>
          <p14:tracePt t="28247" x="7327900" y="1327150"/>
          <p14:tracePt t="28256" x="7321550" y="1327150"/>
          <p14:tracePt t="28761" x="7321550" y="1333500"/>
          <p14:tracePt t="28774" x="7315200" y="1333500"/>
          <p14:tracePt t="28849" x="7315200" y="1339850"/>
          <p14:tracePt t="28873" x="7308850" y="1339850"/>
          <p14:tracePt t="28908" x="7308850" y="1346200"/>
          <p14:tracePt t="28924" x="7302500" y="1352550"/>
          <p14:tracePt t="28943" x="7296150" y="1358900"/>
          <p14:tracePt t="28956" x="7289800" y="1365250"/>
          <p14:tracePt t="28974" x="7289800" y="1371600"/>
          <p14:tracePt t="28990" x="7283450" y="1377950"/>
          <p14:tracePt t="29024" x="7283450" y="1384300"/>
          <p14:tracePt t="29040" x="7283450" y="1390650"/>
          <p14:tracePt t="29057" x="7283450" y="1397000"/>
          <p14:tracePt t="29062" x="7283450" y="1403350"/>
          <p14:tracePt t="29074" x="7283450" y="1409700"/>
          <p14:tracePt t="29090" x="7283450" y="1428750"/>
          <p14:tracePt t="29107" x="7283450" y="1441450"/>
          <p14:tracePt t="29123" x="7277100" y="1454150"/>
          <p14:tracePt t="29140" x="7277100" y="1466850"/>
          <p14:tracePt t="29157" x="7277100" y="1473200"/>
          <p14:tracePt t="29174" x="7270750" y="1473200"/>
          <p14:tracePt t="29190" x="7270750" y="1479550"/>
          <p14:tracePt t="29207" x="7264400" y="1485900"/>
          <p14:tracePt t="29224" x="7258050" y="1492250"/>
          <p14:tracePt t="29240" x="7245350" y="1504950"/>
          <p14:tracePt t="29257" x="7226300" y="1524000"/>
          <p14:tracePt t="29274" x="7200900" y="1543050"/>
          <p14:tracePt t="29290" x="7169150" y="1555750"/>
          <p14:tracePt t="29307" x="7143750" y="1562100"/>
          <p14:tracePt t="29325" x="7099300" y="1581150"/>
          <p14:tracePt t="29340" x="7042150" y="1587500"/>
          <p14:tracePt t="29357" x="6953250" y="1606550"/>
          <p14:tracePt t="29374" x="6896100" y="1619250"/>
          <p14:tracePt t="29391" x="6838950" y="1625600"/>
          <p14:tracePt t="29407" x="6807200" y="1625600"/>
          <p14:tracePt t="29426" x="6788150" y="1625600"/>
          <p14:tracePt t="29441" x="6788150" y="1631950"/>
          <p14:tracePt t="29457" x="6781800" y="1631950"/>
          <p14:tracePt t="29474" x="6775450" y="1631950"/>
          <p14:tracePt t="29493" x="6718300" y="1651000"/>
          <p14:tracePt t="29508" x="6692900" y="1657350"/>
          <p14:tracePt t="29526" x="6610350" y="1670050"/>
          <p14:tracePt t="29540" x="6578600" y="1676400"/>
          <p14:tracePt t="29734" x="6578600" y="1682750"/>
          <p14:tracePt t="29750" x="6578600" y="1689100"/>
          <p14:tracePt t="29764" x="6584950" y="1689100"/>
          <p14:tracePt t="29777" x="6591300" y="1689100"/>
          <p14:tracePt t="29791" x="6610350" y="1695450"/>
          <p14:tracePt t="29808" x="6635750" y="1695450"/>
          <p14:tracePt t="29824" x="6686550" y="1695450"/>
          <p14:tracePt t="29841" x="6781800" y="1689100"/>
          <p14:tracePt t="29857" x="6864350" y="1689100"/>
          <p14:tracePt t="29875" x="6908800" y="1689100"/>
          <p14:tracePt t="29889" x="6940550" y="1689100"/>
          <p14:tracePt t="29907" x="6946900" y="1689100"/>
          <p14:tracePt t="29958" x="6953250" y="1689100"/>
          <p14:tracePt t="29974" x="6965950" y="1689100"/>
          <p14:tracePt t="29991" x="6997700" y="1689100"/>
          <p14:tracePt t="30008" x="7023100" y="1689100"/>
          <p14:tracePt t="30024" x="7035800" y="1689100"/>
          <p14:tracePt t="30166" x="7023100" y="1689100"/>
          <p14:tracePt t="30175" x="7016750" y="1689100"/>
          <p14:tracePt t="30191" x="6978650" y="1682750"/>
          <p14:tracePt t="30211" x="6953250" y="1663700"/>
          <p14:tracePt t="30224" x="6934200" y="1631950"/>
          <p14:tracePt t="30241" x="6934200" y="1600200"/>
          <p14:tracePt t="30258" x="6940550" y="1587500"/>
          <p14:tracePt t="30274" x="6965950" y="1581150"/>
          <p14:tracePt t="30291" x="7016750" y="1574800"/>
          <p14:tracePt t="30309" x="7048500" y="1574800"/>
          <p14:tracePt t="30341" x="7048500" y="1581150"/>
          <p14:tracePt t="30358" x="7023100" y="1587500"/>
          <p14:tracePt t="30375" x="6985000" y="1587500"/>
          <p14:tracePt t="30391" x="6896100" y="1587500"/>
          <p14:tracePt t="30409" x="6838950" y="1587500"/>
          <p14:tracePt t="30411" x="6788150" y="1574800"/>
          <p14:tracePt t="30425" x="6750050" y="1568450"/>
          <p14:tracePt t="30441" x="6731000" y="1568450"/>
          <p14:tracePt t="30458" x="6686550" y="1555750"/>
          <p14:tracePt t="30475" x="6680200" y="1555750"/>
          <p14:tracePt t="30492" x="6667500" y="1555750"/>
          <p14:tracePt t="30508" x="6648450" y="1562100"/>
          <p14:tracePt t="30525" x="6610350" y="1562100"/>
          <p14:tracePt t="30541" x="6578600" y="1562100"/>
          <p14:tracePt t="30558" x="6572250" y="1568450"/>
          <p14:tracePt t="30575" x="6584950" y="1568450"/>
          <p14:tracePt t="30592" x="6616700" y="1568450"/>
          <p14:tracePt t="30608" x="6654800" y="1574800"/>
          <p14:tracePt t="30625" x="6692900" y="1574800"/>
          <p14:tracePt t="30642" x="6731000" y="1574800"/>
          <p14:tracePt t="30658" x="6769100" y="1574800"/>
          <p14:tracePt t="30675" x="6838950" y="1568450"/>
          <p14:tracePt t="30691" x="6864350" y="1568450"/>
          <p14:tracePt t="30709" x="6934200" y="1562100"/>
          <p14:tracePt t="30725" x="7035800" y="1562100"/>
          <p14:tracePt t="30742" x="7112000" y="1562100"/>
          <p14:tracePt t="30758" x="7131050" y="1555750"/>
          <p14:tracePt t="30775" x="7150100" y="1555750"/>
          <p14:tracePt t="30791" x="7150100" y="1549400"/>
          <p14:tracePt t="30809" x="7150100" y="1536700"/>
          <p14:tracePt t="30825" x="7137400" y="1511300"/>
          <p14:tracePt t="30841" x="7105650" y="1492250"/>
          <p14:tracePt t="30858" x="7073900" y="1466850"/>
          <p14:tracePt t="30875" x="7035800" y="1454150"/>
          <p14:tracePt t="30892" x="6991350" y="1435100"/>
          <p14:tracePt t="30908" x="6915150" y="1409700"/>
          <p14:tracePt t="30925" x="6851650" y="1397000"/>
          <p14:tracePt t="30942" x="6769100" y="1377950"/>
          <p14:tracePt t="30958" x="6724650" y="1371600"/>
          <p14:tracePt t="30975" x="6686550" y="1371600"/>
          <p14:tracePt t="30992" x="6642100" y="1371600"/>
          <p14:tracePt t="31008" x="6616700" y="1371600"/>
          <p14:tracePt t="31025" x="6565900" y="1371600"/>
          <p14:tracePt t="31042" x="6470650" y="1377950"/>
          <p14:tracePt t="31058" x="6375400" y="1384300"/>
          <p14:tracePt t="31075" x="6286500" y="1390650"/>
          <p14:tracePt t="31092" x="6235700" y="1390650"/>
          <p14:tracePt t="31109" x="6223000" y="1390650"/>
          <p14:tracePt t="31126" x="6216650" y="1390650"/>
          <p14:tracePt t="31142" x="6197600" y="1397000"/>
          <p14:tracePt t="31147" x="6172200" y="1409700"/>
          <p14:tracePt t="31157" x="6153150" y="1416050"/>
          <p14:tracePt t="31175" x="6102350" y="1428750"/>
          <p14:tracePt t="31192" x="6064250" y="1454150"/>
          <p14:tracePt t="31209" x="6057900" y="1485900"/>
          <p14:tracePt t="31225" x="6057900" y="1536700"/>
          <p14:tracePt t="31242" x="6076950" y="1562100"/>
          <p14:tracePt t="31259" x="6127750" y="1606550"/>
          <p14:tracePt t="31275" x="6178550" y="1638300"/>
          <p14:tracePt t="31292" x="6223000" y="1663700"/>
          <p14:tracePt t="31309" x="6242050" y="1676400"/>
          <p14:tracePt t="31325" x="6261100" y="1682750"/>
          <p14:tracePt t="31342" x="6273800" y="1689100"/>
          <p14:tracePt t="31359" x="6337300" y="1714500"/>
          <p14:tracePt t="31375" x="6470650" y="1752600"/>
          <p14:tracePt t="31392" x="6661150" y="1790700"/>
          <p14:tracePt t="31409" x="6953250" y="1816100"/>
          <p14:tracePt t="31426" x="7086600" y="1809750"/>
          <p14:tracePt t="31442" x="7156450" y="1797050"/>
          <p14:tracePt t="31459" x="7188200" y="1778000"/>
          <p14:tracePt t="31476" x="7213600" y="1765300"/>
          <p14:tracePt t="31492" x="7232650" y="1739900"/>
          <p14:tracePt t="31509" x="7239000" y="1720850"/>
          <p14:tracePt t="31525" x="7239000" y="1708150"/>
          <p14:tracePt t="31542" x="7239000" y="1701800"/>
          <p14:tracePt t="31559" x="7232650" y="1695450"/>
          <p14:tracePt t="31575" x="7226300" y="1689100"/>
          <p14:tracePt t="31592" x="7213600" y="1682750"/>
          <p14:tracePt t="31609" x="7207250" y="1676400"/>
          <p14:tracePt t="31626" x="7200900" y="1676400"/>
          <p14:tracePt t="31642" x="7188200" y="1663700"/>
          <p14:tracePt t="31659" x="7181850" y="1657350"/>
          <p14:tracePt t="31675" x="7175500" y="1657350"/>
          <p14:tracePt t="31726" x="7169150" y="1657350"/>
          <p14:tracePt t="31743" x="7162800" y="1663700"/>
          <p14:tracePt t="31776" x="7181850" y="1663700"/>
          <p14:tracePt t="31792" x="7327900" y="1663700"/>
          <p14:tracePt t="31809" x="7626350" y="1670050"/>
          <p14:tracePt t="31825" x="7874000" y="1663700"/>
          <p14:tracePt t="31842" x="8013700" y="1644650"/>
          <p14:tracePt t="31859" x="8064500" y="1625600"/>
          <p14:tracePt t="31876" x="8070850" y="1606550"/>
          <p14:tracePt t="31892" x="8064500" y="1587500"/>
          <p14:tracePt t="31909" x="8058150" y="1581150"/>
          <p14:tracePt t="31944" x="8064500" y="1581150"/>
          <p14:tracePt t="31960" x="8077200" y="1581150"/>
          <p14:tracePt t="31976" x="8089900" y="1581150"/>
          <p14:tracePt t="31992" x="8102600" y="1574800"/>
          <p14:tracePt t="32053" x="8096250" y="1574800"/>
          <p14:tracePt t="32059" x="8089900" y="1574800"/>
          <p14:tracePt t="32077" x="8077200" y="1574800"/>
          <p14:tracePt t="32093" x="8070850" y="1574800"/>
          <p14:tracePt t="32131" x="8064500" y="1574800"/>
          <p14:tracePt t="32143" x="8064500" y="1568450"/>
          <p14:tracePt t="32158" x="8051800" y="1562100"/>
          <p14:tracePt t="32176" x="8020050" y="1549400"/>
          <p14:tracePt t="32193" x="7994650" y="1543050"/>
          <p14:tracePt t="32210" x="7975600" y="1536700"/>
          <p14:tracePt t="32226" x="7969250" y="1530350"/>
          <p14:tracePt t="32259" x="7962900" y="1530350"/>
          <p14:tracePt t="32466" x="7962900" y="1536700"/>
          <p14:tracePt t="32484" x="7962900" y="1543050"/>
          <p14:tracePt t="32501" x="7981950" y="1562100"/>
          <p14:tracePt t="32510" x="8001000" y="1574800"/>
          <p14:tracePt t="32526" x="8032750" y="1593850"/>
          <p14:tracePt t="32543" x="8051800" y="1612900"/>
          <p14:tracePt t="32560" x="8064500" y="1619250"/>
          <p14:tracePt t="32577" x="8064500" y="1625600"/>
          <p14:tracePt t="32593" x="8070850" y="1625600"/>
          <p14:tracePt t="32643" x="8077200" y="1625600"/>
          <p14:tracePt t="32660" x="8096250" y="1625600"/>
          <p14:tracePt t="32677" x="8115300" y="1625600"/>
          <p14:tracePt t="32693" x="8140700" y="1625600"/>
          <p14:tracePt t="32710" x="8166100" y="1619250"/>
          <p14:tracePt t="32726" x="8172450" y="1619250"/>
          <p14:tracePt t="32744" x="8191500" y="1612900"/>
          <p14:tracePt t="32761" x="8204200" y="1600200"/>
          <p14:tracePt t="32776" x="8204200" y="1593850"/>
          <p14:tracePt t="32854" x="8210550" y="1593850"/>
          <p14:tracePt t="32868" x="8235950" y="1593850"/>
          <p14:tracePt t="32876" x="8261350" y="1593850"/>
          <p14:tracePt t="32894" x="8337550" y="1587500"/>
          <p14:tracePt t="32910" x="8420100" y="1587500"/>
          <p14:tracePt t="32927" x="8559800" y="1587500"/>
          <p14:tracePt t="32943" x="8636000" y="1587500"/>
          <p14:tracePt t="32960" x="8680450" y="1587500"/>
          <p14:tracePt t="32977" x="8718550" y="1587500"/>
          <p14:tracePt t="32993" x="8782050" y="1587500"/>
          <p14:tracePt t="33010" x="8877300" y="1587500"/>
          <p14:tracePt t="33027" x="8978900" y="1587500"/>
          <p14:tracePt t="33046" x="9093200" y="1587500"/>
          <p14:tracePt t="33062" x="9112250" y="1581150"/>
          <p14:tracePt t="33093" x="9112250" y="1574800"/>
          <p14:tracePt t="33110" x="9112250" y="1568450"/>
          <p14:tracePt t="33127" x="9099550" y="1568450"/>
          <p14:tracePt t="33143" x="9086850" y="1568450"/>
          <p14:tracePt t="33161" x="9074150" y="1568450"/>
          <p14:tracePt t="33177" x="9061450" y="1568450"/>
          <p14:tracePt t="33193" x="9048750" y="1574800"/>
          <p14:tracePt t="33210" x="9042400" y="1581150"/>
          <p14:tracePt t="33227" x="9023350" y="1581150"/>
          <p14:tracePt t="33244" x="9010650" y="1581150"/>
          <p14:tracePt t="33260" x="9004300" y="1581150"/>
          <p14:tracePt t="33277" x="8997950" y="1581150"/>
          <p14:tracePt t="33294" x="8991600" y="1581150"/>
          <p14:tracePt t="33311" x="8985250" y="1581150"/>
          <p14:tracePt t="33344" x="8978900" y="1581150"/>
          <p14:tracePt t="33599" x="8972550" y="1581150"/>
          <p14:tracePt t="33683" x="8966200" y="1581150"/>
          <p14:tracePt t="33801" x="8959850" y="1581150"/>
          <p14:tracePt t="33914" x="8966200" y="1574800"/>
          <p14:tracePt t="33921" x="8972550" y="1574800"/>
          <p14:tracePt t="33930" x="8985250" y="1574800"/>
          <p14:tracePt t="33945" x="9029700" y="1574800"/>
          <p14:tracePt t="33960" x="9074150" y="1574800"/>
          <p14:tracePt t="33978" x="9144000" y="1568450"/>
          <p14:tracePt t="33995" x="9232900" y="1555750"/>
          <p14:tracePt t="34011" x="9315450" y="1543050"/>
          <p14:tracePt t="34028" x="9347200" y="1536700"/>
          <p14:tracePt t="34044" x="9359900" y="1536700"/>
          <p14:tracePt t="34123" x="9353550" y="1543050"/>
          <p14:tracePt t="34130" x="9347200" y="1543050"/>
          <p14:tracePt t="34161" x="9340850" y="1549400"/>
          <p14:tracePt t="34178" x="9334500" y="1549400"/>
          <p14:tracePt t="34197" x="9328150" y="1549400"/>
          <p14:tracePt t="34228" x="9321800" y="1549400"/>
          <p14:tracePt t="34261" x="9309100" y="1549400"/>
          <p14:tracePt t="34278" x="9296400" y="1549400"/>
          <p14:tracePt t="34295" x="9283700" y="1549400"/>
          <p14:tracePt t="34311" x="9271000" y="1549400"/>
          <p14:tracePt t="34328" x="9258300" y="1549400"/>
          <p14:tracePt t="34345" x="9251950" y="1549400"/>
          <p14:tracePt t="34362" x="9239250" y="1543050"/>
          <p14:tracePt t="34381" x="9232900" y="1543050"/>
          <p14:tracePt t="34411" x="9226550" y="1543050"/>
          <p14:tracePt t="34444" x="9226550" y="1536700"/>
          <p14:tracePt t="34502" x="9220200" y="1536700"/>
          <p14:tracePt t="34517" x="9220200" y="1530350"/>
          <p14:tracePt t="34551" x="9213850" y="1530350"/>
          <p14:tracePt t="34599" x="9213850" y="1524000"/>
          <p14:tracePt t="34613" x="9207500" y="1524000"/>
          <p14:tracePt t="34633" x="9201150" y="1524000"/>
          <p14:tracePt t="34635" x="9194800" y="1517650"/>
          <p14:tracePt t="34645" x="9188450" y="1517650"/>
          <p14:tracePt t="34661" x="9182100" y="1517650"/>
          <p14:tracePt t="34679" x="9163050" y="1517650"/>
          <p14:tracePt t="34695" x="9156700" y="1517650"/>
          <p14:tracePt t="34728" x="9150350" y="1517650"/>
          <p14:tracePt t="34745" x="9131300" y="1511300"/>
          <p14:tracePt t="34761" x="9105900" y="1511300"/>
          <p14:tracePt t="34778" x="9061450" y="1517650"/>
          <p14:tracePt t="34795" x="9048750" y="1517650"/>
          <p14:tracePt t="34902" x="9067800" y="1524000"/>
          <p14:tracePt t="34912" x="9099550" y="1530350"/>
          <p14:tracePt t="34928" x="9232900" y="1543050"/>
          <p14:tracePt t="34945" x="9372600" y="1549400"/>
          <p14:tracePt t="34962" x="9467850" y="1555750"/>
          <p14:tracePt t="34978" x="9518650" y="1555750"/>
          <p14:tracePt t="34995" x="9556750" y="1549400"/>
          <p14:tracePt t="35012" x="9594850" y="1524000"/>
          <p14:tracePt t="35029" x="9658350" y="1492250"/>
          <p14:tracePt t="35045" x="9709150" y="1460500"/>
          <p14:tracePt t="35062" x="9747250" y="1447800"/>
          <p14:tracePt t="35064" x="9753600" y="1447800"/>
          <p14:tracePt t="35079" x="9759950" y="1447800"/>
          <p14:tracePt t="35126" x="9759950" y="1441450"/>
          <p14:tracePt t="35156" x="9753600" y="1441450"/>
          <p14:tracePt t="35202" x="9747250" y="1441450"/>
          <p14:tracePt t="35227" x="9740900" y="1441450"/>
          <p14:tracePt t="35243" x="9734550" y="1441450"/>
          <p14:tracePt t="35254" x="9728200" y="1441450"/>
          <p14:tracePt t="35261" x="9721850" y="1447800"/>
          <p14:tracePt t="35279" x="9709150" y="1447800"/>
          <p14:tracePt t="35296" x="9702800" y="1447800"/>
          <p14:tracePt t="35332" x="9696450" y="1447800"/>
          <p14:tracePt t="35348" x="9690100" y="1454150"/>
          <p14:tracePt t="35379" x="9677400" y="1460500"/>
          <p14:tracePt t="35395" x="9671050" y="1460500"/>
          <p14:tracePt t="35429" x="9664700" y="1460500"/>
          <p14:tracePt t="35462" x="9658350" y="1460500"/>
          <p14:tracePt t="35518" x="9652000" y="1466850"/>
          <p14:tracePt t="35532" x="9645650" y="1473200"/>
          <p14:tracePt t="35545" x="9639300" y="1479550"/>
          <p14:tracePt t="35562" x="9632950" y="1492250"/>
          <p14:tracePt t="35579" x="9607550" y="1517650"/>
          <p14:tracePt t="35597" x="9594850" y="1530350"/>
          <p14:tracePt t="35615" x="9588500" y="1530350"/>
          <p14:tracePt t="35629" x="9582150" y="1536700"/>
          <p14:tracePt t="35670" x="9575800" y="1536700"/>
          <p14:tracePt t="35679" x="9575800" y="1543050"/>
          <p14:tracePt t="35695" x="9569450" y="1549400"/>
          <p14:tracePt t="35713" x="9556750" y="1562100"/>
          <p14:tracePt t="35729" x="9550400" y="1581150"/>
          <p14:tracePt t="35746" x="9544050" y="1587500"/>
          <p14:tracePt t="35762" x="9544050" y="1593850"/>
          <p14:tracePt t="35806" x="9544050" y="1587500"/>
          <p14:tracePt t="35830" x="9544050" y="1581150"/>
          <p14:tracePt t="35955" x="9544050" y="1574800"/>
          <p14:tracePt t="35963" x="9544050" y="1568450"/>
          <p14:tracePt t="35980" x="9550400" y="1568450"/>
          <p14:tracePt t="35996" x="9556750" y="1555750"/>
          <p14:tracePt t="36012" x="9563100" y="1549400"/>
          <p14:tracePt t="36065" x="9594850" y="1549400"/>
          <p14:tracePt t="36072" x="9620250" y="1549400"/>
          <p14:tracePt t="36081" x="9671050" y="1549400"/>
          <p14:tracePt t="36096" x="9772650" y="1543050"/>
          <p14:tracePt t="36113" x="9906000" y="1536700"/>
          <p14:tracePt t="36129" x="10045700" y="1536700"/>
          <p14:tracePt t="36147" x="10185400" y="1536700"/>
          <p14:tracePt t="36163" x="10280650" y="1536700"/>
          <p14:tracePt t="36180" x="10312400" y="1536700"/>
          <p14:tracePt t="36213" x="10306050" y="1536700"/>
          <p14:tracePt t="36229" x="10287000" y="1536700"/>
          <p14:tracePt t="36246" x="10242550" y="1536700"/>
          <p14:tracePt t="36263" x="10229850" y="1536700"/>
          <p14:tracePt t="36296" x="10229850" y="1530350"/>
          <p14:tracePt t="36313" x="10223500" y="1524000"/>
          <p14:tracePt t="36329" x="10198100" y="1492250"/>
          <p14:tracePt t="36347" x="10160000" y="1466850"/>
          <p14:tracePt t="36363" x="10058400" y="1428750"/>
          <p14:tracePt t="36379" x="9956800" y="1409700"/>
          <p14:tracePt t="36396" x="9880600" y="1409700"/>
          <p14:tracePt t="36413" x="9823450" y="1416050"/>
          <p14:tracePt t="36430" x="9791700" y="1422400"/>
          <p14:tracePt t="36446" x="9753600" y="1435100"/>
          <p14:tracePt t="36463" x="9734550" y="1447800"/>
          <p14:tracePt t="36480" x="9702800" y="1454150"/>
          <p14:tracePt t="36496" x="9658350" y="1473200"/>
          <p14:tracePt t="36513" x="9613900" y="1498600"/>
          <p14:tracePt t="36530" x="9550400" y="1543050"/>
          <p14:tracePt t="36546" x="9518650" y="1581150"/>
          <p14:tracePt t="36563" x="9518650" y="1619250"/>
          <p14:tracePt t="36580" x="9556750" y="1651000"/>
          <p14:tracePt t="36596" x="9620250" y="1670050"/>
          <p14:tracePt t="36613" x="9779000" y="1676400"/>
          <p14:tracePt t="36630" x="9823450" y="1663700"/>
          <p14:tracePt t="36647" x="9874250" y="1644650"/>
          <p14:tracePt t="36663" x="9918700" y="1625600"/>
          <p14:tracePt t="36680" x="9969500" y="1600200"/>
          <p14:tracePt t="36696" x="9988550" y="1581150"/>
          <p14:tracePt t="36713" x="10001250" y="1568450"/>
          <p14:tracePt t="36730" x="10001250" y="1549400"/>
          <p14:tracePt t="36747" x="9994900" y="1530350"/>
          <p14:tracePt t="36763" x="9975850" y="1511300"/>
          <p14:tracePt t="36780" x="9944100" y="1498600"/>
          <p14:tracePt t="36797" x="9886950" y="1485900"/>
          <p14:tracePt t="36813" x="9836150" y="1485900"/>
          <p14:tracePt t="36830" x="9798050" y="1485900"/>
          <p14:tracePt t="36847" x="9753600" y="1498600"/>
          <p14:tracePt t="36864" x="9709150" y="1511300"/>
          <p14:tracePt t="36880" x="9696450" y="1511300"/>
          <p14:tracePt t="36897" x="9690100" y="1511300"/>
          <p14:tracePt t="36913" x="9683750" y="1517650"/>
          <p14:tracePt t="36947" x="9677400" y="1524000"/>
          <p14:tracePt t="36963" x="9671050" y="1524000"/>
          <p14:tracePt t="36980" x="9664700" y="1530350"/>
          <p14:tracePt t="36997" x="9658350" y="1530350"/>
          <p14:tracePt t="37125" x="9658350" y="1536700"/>
          <p14:tracePt t="37129" x="9677400" y="1543050"/>
          <p14:tracePt t="37147" x="9747250" y="1549400"/>
          <p14:tracePt t="37164" x="9842500" y="1536700"/>
          <p14:tracePt t="37180" x="9937750" y="1511300"/>
          <p14:tracePt t="37197" x="10007600" y="1492250"/>
          <p14:tracePt t="37214" x="10045700" y="1473200"/>
          <p14:tracePt t="37231" x="10058400" y="1466850"/>
          <p14:tracePt t="37247" x="10064750" y="1460500"/>
          <p14:tracePt t="37302" x="10052050" y="1460500"/>
          <p14:tracePt t="37314" x="10026650" y="1466850"/>
          <p14:tracePt t="37330" x="9994900" y="1479550"/>
          <p14:tracePt t="37347" x="9937750" y="1498600"/>
          <p14:tracePt t="37365" x="9906000" y="1498600"/>
          <p14:tracePt t="37381" x="9880600" y="1504950"/>
          <p14:tracePt t="37397" x="9861550" y="1511300"/>
          <p14:tracePt t="37447" x="9855200" y="1511300"/>
          <p14:tracePt t="37464" x="9848850" y="1511300"/>
          <p14:tracePt t="37481" x="9836150" y="1511300"/>
          <p14:tracePt t="37497" x="9823450" y="1511300"/>
          <p14:tracePt t="37514" x="9817100" y="1511300"/>
          <p14:tracePt t="37547" x="9810750" y="1511300"/>
          <p14:tracePt t="37594" x="9823450" y="1511300"/>
          <p14:tracePt t="37603" x="9829800" y="1511300"/>
          <p14:tracePt t="37614" x="9855200" y="1504950"/>
          <p14:tracePt t="37631" x="9912350" y="1485900"/>
          <p14:tracePt t="37648" x="9975850" y="1466850"/>
          <p14:tracePt t="37664" x="10121900" y="1441450"/>
          <p14:tracePt t="37681" x="10280650" y="1428750"/>
          <p14:tracePt t="37696" x="10407650" y="1428750"/>
          <p14:tracePt t="37714" x="10502900" y="1428750"/>
          <p14:tracePt t="37733" x="10541000" y="1422400"/>
          <p14:tracePt t="37805" x="10534650" y="1422400"/>
          <p14:tracePt t="37813" x="10528300" y="1428750"/>
          <p14:tracePt t="37834" x="10509250" y="1435100"/>
          <p14:tracePt t="37847" x="10477500" y="1447800"/>
          <p14:tracePt t="37864" x="10426700" y="1466850"/>
          <p14:tracePt t="37881" x="10375900" y="1492250"/>
          <p14:tracePt t="37898" x="10350500" y="1504950"/>
          <p14:tracePt t="37914" x="10325100" y="1517650"/>
          <p14:tracePt t="37931" x="10293350" y="1517650"/>
          <p14:tracePt t="37947" x="10280650" y="1517650"/>
          <p14:tracePt t="37965" x="10255250" y="1517650"/>
          <p14:tracePt t="37981" x="10185400" y="1504950"/>
          <p14:tracePt t="37997" x="10058400" y="1511300"/>
          <p14:tracePt t="38014" x="9867900" y="1536700"/>
          <p14:tracePt t="38031" x="9626600" y="1562100"/>
          <p14:tracePt t="38047" x="9423400" y="1574800"/>
          <p14:tracePt t="38064" x="9188450" y="1581150"/>
          <p14:tracePt t="38082" x="8991600" y="1587500"/>
          <p14:tracePt t="38098" x="8807450" y="1600200"/>
          <p14:tracePt t="38115" x="8610600" y="1606550"/>
          <p14:tracePt t="38131" x="8420100" y="1593850"/>
          <p14:tracePt t="38148" x="8210550" y="1581150"/>
          <p14:tracePt t="38164" x="7988300" y="1568450"/>
          <p14:tracePt t="38181" x="7759700" y="1562100"/>
          <p14:tracePt t="38198" x="7429500" y="1562100"/>
          <p14:tracePt t="38214" x="7296150" y="1574800"/>
          <p14:tracePt t="38231" x="7175500" y="1593850"/>
          <p14:tracePt t="38248" x="7150100" y="1606550"/>
          <p14:tracePt t="38264" x="7131050" y="1612900"/>
          <p14:tracePt t="38281" x="7105650" y="1625600"/>
          <p14:tracePt t="38298" x="7054850" y="1631950"/>
          <p14:tracePt t="38314" x="6959600" y="1644650"/>
          <p14:tracePt t="38332" x="6819900" y="1651000"/>
          <p14:tracePt t="38348" x="6680200" y="1663700"/>
          <p14:tracePt t="38365" x="6534150" y="1676400"/>
          <p14:tracePt t="38381" x="6426200" y="1695450"/>
          <p14:tracePt t="38398" x="6305550" y="1727200"/>
          <p14:tracePt t="38400" x="6267450" y="1739900"/>
          <p14:tracePt t="38415" x="6203950" y="1771650"/>
          <p14:tracePt t="38431" x="6191250" y="1784350"/>
          <p14:tracePt t="38448" x="6165850" y="1803400"/>
          <p14:tracePt t="38465" x="6140450" y="1828800"/>
          <p14:tracePt t="38481" x="6127750" y="1847850"/>
          <p14:tracePt t="38498" x="6115050" y="1860550"/>
          <p14:tracePt t="38515" x="6096000" y="1873250"/>
          <p14:tracePt t="38531" x="6083300" y="1873250"/>
          <p14:tracePt t="38548" x="6076950" y="1879600"/>
          <p14:tracePt t="38565" x="6064250" y="1885950"/>
          <p14:tracePt t="38581" x="6057900" y="1892300"/>
          <p14:tracePt t="38598" x="6051550" y="1898650"/>
          <p14:tracePt t="38615" x="6045200" y="1905000"/>
          <p14:tracePt t="38632" x="6038850" y="1911350"/>
          <p14:tracePt t="38714" x="6038850" y="1917700"/>
          <p14:tracePt t="38757" x="6038850" y="1924050"/>
          <p14:tracePt t="38781" x="6045200" y="1924050"/>
          <p14:tracePt t="38804" x="6064250" y="1924050"/>
          <p14:tracePt t="38822" x="6108700" y="1905000"/>
          <p14:tracePt t="38832" x="6153150" y="1885950"/>
          <p14:tracePt t="38848" x="6216650" y="1860550"/>
          <p14:tracePt t="38865" x="6280150" y="1828800"/>
          <p14:tracePt t="38883" x="6299200" y="1822450"/>
          <p14:tracePt t="38915" x="6305550" y="1822450"/>
          <p14:tracePt t="38932" x="6305550" y="1828800"/>
          <p14:tracePt t="38948" x="6311900" y="1835150"/>
          <p14:tracePt t="38965" x="6311900" y="1841500"/>
          <p14:tracePt t="38982" x="6318250" y="1841500"/>
          <p14:tracePt t="39055" x="6311900" y="1847850"/>
          <p14:tracePt t="39061" x="6305550" y="1847850"/>
          <p14:tracePt t="39067" x="6292850" y="1854200"/>
          <p14:tracePt t="39083" x="6280150" y="1860550"/>
          <p14:tracePt t="39099" x="6267450" y="1873250"/>
          <p14:tracePt t="39115" x="6261100" y="1879600"/>
          <p14:tracePt t="39301" x="6261100" y="1873250"/>
          <p14:tracePt t="39323" x="6261100" y="1866900"/>
          <p14:tracePt t="39349" x="6261100" y="1860550"/>
          <p14:tracePt t="39382" x="6261100" y="1854200"/>
          <p14:tracePt t="39399" x="6261100" y="1847850"/>
          <p14:tracePt t="39492" x="6261100" y="1841500"/>
          <p14:tracePt t="39505" x="6261100" y="1835150"/>
          <p14:tracePt t="39540" x="6261100" y="1828800"/>
          <p14:tracePt t="39620" x="6261100" y="1822450"/>
          <p14:tracePt t="39686" x="6261100" y="1816100"/>
          <p14:tracePt t="39700" x="6254750" y="1816100"/>
          <p14:tracePt t="39732" x="6254750" y="1809750"/>
          <p14:tracePt t="39788" x="6254750" y="1803400"/>
          <p14:tracePt t="39802" x="6254750" y="1797050"/>
          <p14:tracePt t="39816" x="6248400" y="1797050"/>
          <p14:tracePt t="39832" x="6248400" y="1790700"/>
          <p14:tracePt t="39865" x="6248400" y="1784350"/>
          <p14:tracePt t="39956" x="6248400" y="1778000"/>
          <p14:tracePt t="39966" x="6248400" y="1771650"/>
          <p14:tracePt t="39983" x="6248400" y="1765300"/>
          <p14:tracePt t="40040" x="6248400" y="1758950"/>
          <p14:tracePt t="40069" x="6248400" y="1752600"/>
          <p14:tracePt t="40144" x="6248400" y="1746250"/>
          <p14:tracePt t="40179" x="6254750" y="1746250"/>
          <p14:tracePt t="40184" x="6254750" y="1739900"/>
          <p14:tracePt t="40200" x="6267450" y="1739900"/>
          <p14:tracePt t="40217" x="6343650" y="1714500"/>
          <p14:tracePt t="40233" x="6413500" y="1701800"/>
          <p14:tracePt t="40249" x="6496050" y="1695450"/>
          <p14:tracePt t="40266" x="6553200" y="1695450"/>
          <p14:tracePt t="40283" x="6604000" y="1689100"/>
          <p14:tracePt t="40300" x="6692900" y="1676400"/>
          <p14:tracePt t="40316" x="6756400" y="1676400"/>
          <p14:tracePt t="40333" x="6826250" y="1676400"/>
          <p14:tracePt t="40349" x="6889750" y="1676400"/>
          <p14:tracePt t="40367" x="6946900" y="1676400"/>
          <p14:tracePt t="40383" x="6991350" y="1676400"/>
          <p14:tracePt t="40545" x="6978650" y="1682750"/>
          <p14:tracePt t="40552" x="6959600" y="1689100"/>
          <p14:tracePt t="40569" x="6921500" y="1695450"/>
          <p14:tracePt t="40583" x="6902450" y="1701800"/>
          <p14:tracePt t="40600" x="6845300" y="1708150"/>
          <p14:tracePt t="40617" x="6838950" y="1714500"/>
          <p14:tracePt t="40633" x="6832600" y="1714500"/>
          <p14:tracePt t="40650" x="6832600" y="1720850"/>
          <p14:tracePt t="40667" x="6826250" y="1727200"/>
          <p14:tracePt t="40683" x="6826250" y="1739900"/>
          <p14:tracePt t="40700" x="6832600" y="1758950"/>
          <p14:tracePt t="40717" x="6864350" y="1784350"/>
          <p14:tracePt t="40733" x="6896100" y="1803400"/>
          <p14:tracePt t="40736" x="6908800" y="1809750"/>
          <p14:tracePt t="40750" x="6927850" y="1835150"/>
          <p14:tracePt t="40767" x="6991350" y="1860550"/>
          <p14:tracePt t="40768" x="7099300" y="1879600"/>
          <p14:tracePt t="40783" x="7277100" y="1898650"/>
          <p14:tracePt t="40801" x="7797800" y="1943100"/>
          <p14:tracePt t="40816" x="8712200" y="2032000"/>
          <p14:tracePt t="40833" x="8959850" y="2063750"/>
          <p14:tracePt t="40850" x="9328150" y="2095500"/>
          <p14:tracePt t="40866" x="9575800" y="2082800"/>
          <p14:tracePt t="40883" x="9601200" y="2051050"/>
          <p14:tracePt t="40899" x="9620250" y="2000250"/>
          <p14:tracePt t="40917" x="9664700" y="1949450"/>
          <p14:tracePt t="40933" x="9721850" y="1924050"/>
          <p14:tracePt t="40950" x="9829800" y="1911350"/>
          <p14:tracePt t="40968" x="9906000" y="1911350"/>
          <p14:tracePt t="40983" x="9937750" y="1911350"/>
          <p14:tracePt t="41034" x="9944100" y="1911350"/>
          <p14:tracePt t="41050" x="10033000" y="1917700"/>
          <p14:tracePt t="41067" x="10115550" y="1917700"/>
          <p14:tracePt t="41083" x="10172700" y="1917700"/>
          <p14:tracePt t="41100" x="10185400" y="1917700"/>
          <p14:tracePt t="41157" x="10185400" y="1924050"/>
          <p14:tracePt t="41167" x="10185400" y="1930400"/>
          <p14:tracePt t="41184" x="10185400" y="1949450"/>
          <p14:tracePt t="41204" x="10185400" y="1968500"/>
          <p14:tracePt t="41216" x="10179050" y="1968500"/>
          <p14:tracePt t="41232" x="10166350" y="1974850"/>
          <p14:tracePt t="41250" x="10134600" y="1981200"/>
          <p14:tracePt t="41267" x="10052050" y="1987550"/>
          <p14:tracePt t="41284" x="10007600" y="1987550"/>
          <p14:tracePt t="41300" x="9950450" y="1981200"/>
          <p14:tracePt t="41317" x="9829800" y="1974850"/>
          <p14:tracePt t="41334" x="9632950" y="1955800"/>
          <p14:tracePt t="41351" x="9404350" y="1917700"/>
          <p14:tracePt t="41367" x="9169400" y="1879600"/>
          <p14:tracePt t="41384" x="8947150" y="1854200"/>
          <p14:tracePt t="41400" x="8801100" y="1841500"/>
          <p14:tracePt t="41418" x="8699500" y="1841500"/>
          <p14:tracePt t="41434" x="8636000" y="1841500"/>
          <p14:tracePt t="41450" x="8540750" y="1841500"/>
          <p14:tracePt t="41467" x="8331200" y="1828800"/>
          <p14:tracePt t="41484" x="8070850" y="1797050"/>
          <p14:tracePt t="41486" x="7918450" y="1778000"/>
          <p14:tracePt t="41501" x="7734300" y="1752600"/>
          <p14:tracePt t="41517" x="7435850" y="1701800"/>
          <p14:tracePt t="41534" x="7023100" y="1612900"/>
          <p14:tracePt t="41549" x="6896100" y="1581150"/>
          <p14:tracePt t="41567" x="6826250" y="1574800"/>
          <p14:tracePt t="41584" x="6781800" y="1574800"/>
          <p14:tracePt t="41601" x="6699250" y="1587500"/>
          <p14:tracePt t="41617" x="6584950" y="1612900"/>
          <p14:tracePt t="41634" x="6426200" y="1631950"/>
          <p14:tracePt t="41651" x="6273800" y="1651000"/>
          <p14:tracePt t="41667" x="6197600" y="1663700"/>
          <p14:tracePt t="41684" x="6172200" y="1670050"/>
          <p14:tracePt t="41701" x="6172200" y="1676400"/>
          <p14:tracePt t="41734" x="6172200" y="1682750"/>
          <p14:tracePt t="41767" x="6172200" y="1689100"/>
          <p14:tracePt t="41785" x="6159500" y="1695450"/>
          <p14:tracePt t="41801" x="6153150" y="1708150"/>
          <p14:tracePt t="41908" x="6153150" y="1714500"/>
          <p14:tracePt t="41914" x="6159500" y="1714500"/>
          <p14:tracePt t="41929" x="6165850" y="1714500"/>
          <p14:tracePt t="42026" x="6172200" y="1720850"/>
          <p14:tracePt t="42037" x="6178550" y="1727200"/>
          <p14:tracePt t="42051" x="6203950" y="1752600"/>
          <p14:tracePt t="42068" x="6242050" y="1784350"/>
          <p14:tracePt t="42084" x="6254750" y="1803400"/>
          <p14:tracePt t="42101" x="6273800" y="1816100"/>
          <p14:tracePt t="42118" x="6280150" y="1822450"/>
          <p14:tracePt t="42168" x="6292850" y="1822450"/>
          <p14:tracePt t="42184" x="6311900" y="1822450"/>
          <p14:tracePt t="42201" x="6330950" y="1822450"/>
          <p14:tracePt t="42218" x="6343650" y="1816100"/>
          <p14:tracePt t="42235" x="6381750" y="1790700"/>
          <p14:tracePt t="42251" x="6407150" y="1771650"/>
          <p14:tracePt t="42268" x="6419850" y="1752600"/>
          <p14:tracePt t="42285" x="6419850" y="1733550"/>
          <p14:tracePt t="42302" x="6413500" y="1714500"/>
          <p14:tracePt t="42335" x="6407150" y="1708150"/>
          <p14:tracePt t="42352" x="6381750" y="1708150"/>
          <p14:tracePt t="42368" x="6362700" y="1708150"/>
          <p14:tracePt t="42371" x="6343650" y="1708150"/>
          <p14:tracePt t="42384" x="6286500" y="1708150"/>
          <p14:tracePt t="42401" x="6197600" y="1708150"/>
          <p14:tracePt t="42418" x="6121400" y="1708150"/>
          <p14:tracePt t="42435" x="6032500" y="1701800"/>
          <p14:tracePt t="42451" x="5981700" y="1701800"/>
          <p14:tracePt t="42468" x="5962650" y="1701800"/>
          <p14:tracePt t="42485" x="5956300" y="1701800"/>
          <p14:tracePt t="42501" x="5949950" y="1701800"/>
          <p14:tracePt t="42518" x="5949950" y="1708150"/>
          <p14:tracePt t="42535" x="5918200" y="1733550"/>
          <p14:tracePt t="42552" x="5873750" y="1758950"/>
          <p14:tracePt t="42568" x="5829300" y="1778000"/>
          <p14:tracePt t="42585" x="5797550" y="1790700"/>
          <p14:tracePt t="42601" x="5784850" y="1797050"/>
          <p14:tracePt t="42618" x="5784850" y="1809750"/>
          <p14:tracePt t="42635" x="5791200" y="1835150"/>
          <p14:tracePt t="42651" x="5810250" y="1854200"/>
          <p14:tracePt t="42668" x="5861050" y="1873250"/>
          <p14:tracePt t="42670" x="5880100" y="1873250"/>
          <p14:tracePt t="42685" x="5892800" y="1879600"/>
          <p14:tracePt t="42701" x="5949950" y="1879600"/>
          <p14:tracePt t="42718" x="6000750" y="1879600"/>
          <p14:tracePt t="42735" x="6121400" y="1847850"/>
          <p14:tracePt t="42752" x="6203950" y="1816100"/>
          <p14:tracePt t="42768" x="6254750" y="1797050"/>
          <p14:tracePt t="42785" x="6299200" y="1771650"/>
          <p14:tracePt t="42802" x="6324600" y="1765300"/>
          <p14:tracePt t="42818" x="6324600" y="1758950"/>
          <p14:tracePt t="42835" x="6318250" y="1752600"/>
          <p14:tracePt t="42852" x="6299200" y="1752600"/>
          <p14:tracePt t="42868" x="6273800" y="1746250"/>
          <p14:tracePt t="42885" x="6261100" y="1739900"/>
          <p14:tracePt t="42902" x="6254750" y="1739900"/>
          <p14:tracePt t="42918" x="6248400" y="1739900"/>
          <p14:tracePt t="42935" x="6248400" y="1733550"/>
          <p14:tracePt t="43120" x="6248400" y="1727200"/>
          <p14:tracePt t="43135" x="6248400" y="1720850"/>
          <p14:tracePt t="43169" x="6248400" y="1714500"/>
          <p14:tracePt t="43243" x="6248400" y="1708150"/>
          <p14:tracePt t="43266" x="6248400" y="1701800"/>
          <p14:tracePt t="43275" x="6242050" y="1701800"/>
          <p14:tracePt t="43285" x="6242050" y="1695450"/>
          <p14:tracePt t="43302" x="6242050" y="1689100"/>
          <p14:tracePt t="43647" x="6242050" y="1682750"/>
          <p14:tracePt t="43960" x="6235700" y="1682750"/>
          <p14:tracePt t="44211" x="6235700" y="1676400"/>
          <p14:tracePt t="44263" x="6235700" y="1670050"/>
          <p14:tracePt t="45610" x="6235700" y="1663700"/>
          <p14:tracePt t="45626" x="6229350" y="1657350"/>
          <p14:tracePt t="45654" x="6223000" y="1657350"/>
          <p14:tracePt t="45788" x="6223000" y="1651000"/>
          <p14:tracePt t="45801" x="6216650" y="1651000"/>
          <p14:tracePt t="45895" x="6210300" y="1651000"/>
          <p14:tracePt t="45905" x="6210300" y="1644650"/>
          <p14:tracePt t="46206" x="6210300" y="1638300"/>
          <p14:tracePt t="46657" x="6216650" y="1638300"/>
          <p14:tracePt t="46666" x="6223000" y="1638300"/>
          <p14:tracePt t="46673" x="6235700" y="1638300"/>
          <p14:tracePt t="46688" x="6248400" y="1638300"/>
          <p14:tracePt t="46722" x="6248400" y="1644650"/>
          <p14:tracePt t="46738" x="6248400" y="1651000"/>
          <p14:tracePt t="46823" x="6254750" y="1651000"/>
          <p14:tracePt t="46838" x="6267450" y="1651000"/>
          <p14:tracePt t="46855" x="6286500" y="1644650"/>
          <p14:tracePt t="46928" x="6286500" y="1638300"/>
          <p14:tracePt t="46933" x="6292850" y="1638300"/>
          <p14:tracePt t="46940" x="6299200" y="1631950"/>
          <p14:tracePt t="46955" x="6305550" y="1631950"/>
          <p14:tracePt t="46972" x="6375400" y="1600200"/>
          <p14:tracePt t="46988" x="6400800" y="1587500"/>
          <p14:tracePt t="47005" x="6445250" y="1568450"/>
          <p14:tracePt t="47022" x="6515100" y="1549400"/>
          <p14:tracePt t="47038" x="6642100" y="1511300"/>
          <p14:tracePt t="47055" x="6807200" y="1473200"/>
          <p14:tracePt t="47072" x="7029450" y="1466850"/>
          <p14:tracePt t="47088" x="7251700" y="1447800"/>
          <p14:tracePt t="47105" x="7448550" y="1428750"/>
          <p14:tracePt t="47122" x="7696200" y="1403350"/>
          <p14:tracePt t="47139" x="7981950" y="1371600"/>
          <p14:tracePt t="47155" x="8274050" y="1339850"/>
          <p14:tracePt t="47172" x="8489950" y="1308100"/>
          <p14:tracePt t="47189" x="8693150" y="1289050"/>
          <p14:tracePt t="47206" x="9061450" y="1282700"/>
          <p14:tracePt t="47222" x="9182100" y="1282700"/>
          <p14:tracePt t="47239" x="9436100" y="1282700"/>
          <p14:tracePt t="47255" x="9518650" y="1282700"/>
          <p14:tracePt t="47272" x="9575800" y="1276350"/>
          <p14:tracePt t="47289" x="9664700" y="1270000"/>
          <p14:tracePt t="47305" x="9798050" y="1270000"/>
          <p14:tracePt t="47322" x="9969500" y="1295400"/>
          <p14:tracePt t="47339" x="10172700" y="1320800"/>
          <p14:tracePt t="47355" x="10299700" y="1333500"/>
          <p14:tracePt t="47372" x="10344150" y="1339850"/>
          <p14:tracePt t="47405" x="10337800" y="1333500"/>
          <p14:tracePt t="47421" x="10331450" y="1333500"/>
          <p14:tracePt t="47455" x="10331450" y="1339850"/>
          <p14:tracePt t="47472" x="10331450" y="1346200"/>
          <p14:tracePt t="47489" x="10337800" y="1365250"/>
          <p14:tracePt t="47506" x="10337800" y="1377950"/>
          <p14:tracePt t="47522" x="10337800" y="1384300"/>
          <p14:tracePt t="47539" x="10356850" y="1397000"/>
          <p14:tracePt t="47556" x="10401300" y="1422400"/>
          <p14:tracePt t="47572" x="10490200" y="1479550"/>
          <p14:tracePt t="47589" x="10560050" y="1517650"/>
          <p14:tracePt t="47606" x="10610850" y="1562100"/>
          <p14:tracePt t="47622" x="10629900" y="1574800"/>
          <p14:tracePt t="47639" x="10636250" y="1581150"/>
          <p14:tracePt t="47656" x="10648950" y="1581150"/>
          <p14:tracePt t="47658" x="10655300" y="1581150"/>
          <p14:tracePt t="47672" x="10680700" y="1581150"/>
          <p14:tracePt t="47689" x="10750550" y="1581150"/>
          <p14:tracePt t="47707" x="10795000" y="1581150"/>
          <p14:tracePt t="47725" x="10826750" y="1574800"/>
          <p14:tracePt t="47788" x="10820400" y="1574800"/>
          <p14:tracePt t="47802" x="10820400" y="1581150"/>
          <p14:tracePt t="47811" x="10814050" y="1581150"/>
          <p14:tracePt t="47839" x="10795000" y="1587500"/>
          <p14:tracePt t="47858" x="10737850" y="1587500"/>
          <p14:tracePt t="47860" x="10699750" y="1587500"/>
          <p14:tracePt t="47872" x="10661650" y="1587500"/>
          <p14:tracePt t="47889" x="10464800" y="1612900"/>
          <p14:tracePt t="47906" x="10274300" y="1619250"/>
          <p14:tracePt t="47922" x="10058400" y="1631950"/>
          <p14:tracePt t="47939" x="9779000" y="1657350"/>
          <p14:tracePt t="47957" x="9169400" y="1689100"/>
          <p14:tracePt t="47973" x="8731250" y="1720850"/>
          <p14:tracePt t="47989" x="8305800" y="1758950"/>
          <p14:tracePt t="48006" x="7956550" y="1797050"/>
          <p14:tracePt t="48027" x="7759700" y="1828800"/>
          <p14:tracePt t="48040" x="7715250" y="1841500"/>
          <p14:tracePt t="48056" x="7715250" y="1847850"/>
          <p14:tracePt t="48107" x="7708900" y="1847850"/>
          <p14:tracePt t="48123" x="7702550" y="1847850"/>
          <p14:tracePt t="48139" x="7677150" y="1847850"/>
          <p14:tracePt t="48156" x="7670800" y="1847850"/>
          <p14:tracePt t="48173" x="7670800" y="1854200"/>
          <p14:tracePt t="48189" x="7696200" y="1860550"/>
          <p14:tracePt t="48206" x="7740650" y="1866900"/>
          <p14:tracePt t="48223" x="7766050" y="1873250"/>
          <p14:tracePt t="48239" x="7759700" y="1873250"/>
          <p14:tracePt t="48256" x="7727950" y="1873250"/>
          <p14:tracePt t="48273" x="7600950" y="1866900"/>
          <p14:tracePt t="48289" x="7442200" y="1854200"/>
          <p14:tracePt t="48306" x="7124700" y="1803400"/>
          <p14:tracePt t="48323" x="7010400" y="1778000"/>
          <p14:tracePt t="48340" x="6991350" y="1765300"/>
          <p14:tracePt t="48356" x="6991350" y="1758950"/>
          <p14:tracePt t="48390" x="6972300" y="1758950"/>
          <p14:tracePt t="48406" x="6934200" y="1758950"/>
          <p14:tracePt t="48423" x="6800850" y="1758950"/>
          <p14:tracePt t="48441" x="6559550" y="1752600"/>
          <p14:tracePt t="48456" x="6445250" y="1752600"/>
          <p14:tracePt t="48473" x="6432550" y="1765300"/>
          <p14:tracePt t="48490" x="6464300" y="1778000"/>
          <p14:tracePt t="48507" x="6515100" y="1790700"/>
          <p14:tracePt t="48523" x="6559550" y="1816100"/>
          <p14:tracePt t="48540" x="6572250" y="1828800"/>
          <p14:tracePt t="48556" x="6572250" y="1854200"/>
          <p14:tracePt t="48573" x="6559550" y="1866900"/>
          <p14:tracePt t="48590" x="6553200" y="1879600"/>
          <p14:tracePt t="48592" x="6553200" y="1885950"/>
          <p14:tracePt t="48623" x="6559550" y="1898650"/>
          <p14:tracePt t="48640" x="6565900" y="1898650"/>
          <p14:tracePt t="48674" x="6572250" y="1898650"/>
          <p14:tracePt t="48731" x="6578600" y="1898650"/>
          <p14:tracePt t="48739" x="6591300" y="1898650"/>
          <p14:tracePt t="48757" x="6616700" y="1898650"/>
          <p14:tracePt t="48773" x="6654800" y="1892300"/>
          <p14:tracePt t="48790" x="6686550" y="1885950"/>
          <p14:tracePt t="48807" x="6711950" y="1885950"/>
          <p14:tracePt t="48824" x="6756400" y="1879600"/>
          <p14:tracePt t="48840" x="6781800" y="1879600"/>
          <p14:tracePt t="48856" x="6807200" y="1879600"/>
          <p14:tracePt t="48873" x="6813550" y="1879600"/>
          <p14:tracePt t="48891" x="6819900" y="1879600"/>
          <p14:tracePt t="48907" x="6870700" y="1879600"/>
          <p14:tracePt t="48923" x="6927850" y="1879600"/>
          <p14:tracePt t="48940" x="7004050" y="1879600"/>
          <p14:tracePt t="48957" x="7086600" y="1879600"/>
          <p14:tracePt t="48974" x="7118350" y="1879600"/>
          <p14:tracePt t="48990" x="7137400" y="1879600"/>
          <p14:tracePt t="49007" x="7143750" y="1879600"/>
          <p14:tracePt t="49022" x="7150100" y="1879600"/>
          <p14:tracePt t="49039" x="7150100" y="1873250"/>
          <p14:tracePt t="49057" x="7162800" y="1860550"/>
          <p14:tracePt t="49062" x="7169150" y="1854200"/>
          <p14:tracePt t="49074" x="7181850" y="1841500"/>
          <p14:tracePt t="49090" x="7194550" y="1816100"/>
          <p14:tracePt t="49107" x="7200900" y="1809750"/>
          <p14:tracePt t="49123" x="7200900" y="1797050"/>
          <p14:tracePt t="49140" x="7200900" y="1790700"/>
          <p14:tracePt t="49157" x="7175500" y="1765300"/>
          <p14:tracePt t="49174" x="7137400" y="1739900"/>
          <p14:tracePt t="49190" x="7086600" y="1714500"/>
          <p14:tracePt t="49207" x="7023100" y="1676400"/>
          <p14:tracePt t="49224" x="6959600" y="1644650"/>
          <p14:tracePt t="49244" x="6908800" y="1625600"/>
          <p14:tracePt t="49257" x="6883400" y="1619250"/>
          <p14:tracePt t="49273" x="6858000" y="1619250"/>
          <p14:tracePt t="49291" x="6838950" y="1619250"/>
          <p14:tracePt t="49307" x="6819900" y="1625600"/>
          <p14:tracePt t="49324" x="6794500" y="1625600"/>
          <p14:tracePt t="49340" x="6756400" y="1631950"/>
          <p14:tracePt t="49356" x="6705600" y="1631950"/>
          <p14:tracePt t="49372" x="6654800" y="1631950"/>
          <p14:tracePt t="49392" x="6572250" y="1631950"/>
          <p14:tracePt t="49407" x="6553200" y="1631950"/>
          <p14:tracePt t="49457" x="6553200" y="1638300"/>
          <p14:tracePt t="49475" x="6553200" y="1657350"/>
          <p14:tracePt t="49491" x="6553200" y="1670050"/>
          <p14:tracePt t="49508" x="6553200" y="1682750"/>
          <p14:tracePt t="49524" x="6553200" y="1708150"/>
          <p14:tracePt t="49543" x="6565900" y="1720850"/>
          <p14:tracePt t="49557" x="6572250" y="1720850"/>
          <p14:tracePt t="49609" x="6572250" y="1727200"/>
          <p14:tracePt t="49624" x="6578600" y="1727200"/>
          <p14:tracePt t="49641" x="6610350" y="1733550"/>
          <p14:tracePt t="49657" x="6629400" y="1739900"/>
          <p14:tracePt t="49674" x="6642100" y="1739900"/>
          <p14:tracePt t="49691" x="6648450" y="1739900"/>
          <p14:tracePt t="49767" x="6654800" y="1739900"/>
          <p14:tracePt t="49791" x="6661150" y="1739900"/>
          <p14:tracePt t="49798" x="6680200" y="1739900"/>
          <p14:tracePt t="49807" x="6699250" y="1739900"/>
          <p14:tracePt t="49824" x="6731000" y="1733550"/>
          <p14:tracePt t="49841" x="6737350" y="1733550"/>
          <p14:tracePt t="49935" x="6743700" y="1733550"/>
          <p14:tracePt t="49944" x="6769100" y="1727200"/>
          <p14:tracePt t="49960" x="6832600" y="1720850"/>
          <p14:tracePt t="49974" x="6908800" y="1720850"/>
          <p14:tracePt t="49991" x="6978650" y="1720850"/>
          <p14:tracePt t="50008" x="7067550" y="1720850"/>
          <p14:tracePt t="50025" x="7150100" y="1720850"/>
          <p14:tracePt t="50041" x="7226300" y="1720850"/>
          <p14:tracePt t="50058" x="7327900" y="1720850"/>
          <p14:tracePt t="50075" x="7448550" y="1720850"/>
          <p14:tracePt t="50091" x="7651750" y="1727200"/>
          <p14:tracePt t="50107" x="7854950" y="1752600"/>
          <p14:tracePt t="50124" x="8096250" y="1790700"/>
          <p14:tracePt t="50141" x="8242300" y="1816100"/>
          <p14:tracePt t="50158" x="8286750" y="1816100"/>
          <p14:tracePt t="50174" x="8293100" y="1816100"/>
          <p14:tracePt t="50191" x="8305800" y="1816100"/>
          <p14:tracePt t="50208" x="8331200" y="1816100"/>
          <p14:tracePt t="50224" x="8356600" y="1816100"/>
          <p14:tracePt t="50241" x="8375650" y="1816100"/>
          <p14:tracePt t="50258" x="8388350" y="1809750"/>
          <p14:tracePt t="50275" x="8401050" y="1809750"/>
          <p14:tracePt t="50291" x="8413750" y="1809750"/>
          <p14:tracePt t="50308" x="8439150" y="1809750"/>
          <p14:tracePt t="50325" x="8477250" y="1809750"/>
          <p14:tracePt t="50341" x="8528050" y="1816100"/>
          <p14:tracePt t="50358" x="8585200" y="1822450"/>
          <p14:tracePt t="50375" x="8636000" y="1828800"/>
          <p14:tracePt t="50391" x="8667750" y="1835150"/>
          <p14:tracePt t="50408" x="8686800" y="1835150"/>
          <p14:tracePt t="50425" x="8718550" y="1835150"/>
          <p14:tracePt t="50441" x="8724900" y="1841500"/>
          <p14:tracePt t="50461" x="8756650" y="1841500"/>
          <p14:tracePt t="50475" x="8782050" y="1841500"/>
          <p14:tracePt t="50491" x="8788400" y="1841500"/>
          <p14:tracePt t="50508" x="8794750" y="1841500"/>
          <p14:tracePt t="50660" x="8801100" y="1841500"/>
          <p14:tracePt t="50668" x="8813800" y="1841500"/>
          <p14:tracePt t="50677" x="8832850" y="1835150"/>
          <p14:tracePt t="50691" x="8845550" y="1835150"/>
          <p14:tracePt t="50708" x="8966200" y="1835150"/>
          <p14:tracePt t="50725" x="9271000" y="1835150"/>
          <p14:tracePt t="50741" x="9455150" y="1841500"/>
          <p14:tracePt t="50758" x="9550400" y="1841500"/>
          <p14:tracePt t="50775" x="9575800" y="1847850"/>
          <p14:tracePt t="50859" x="9582150" y="1847850"/>
          <p14:tracePt t="50865" x="9588500" y="1847850"/>
          <p14:tracePt t="50875" x="9594850" y="1847850"/>
          <p14:tracePt t="50934" x="9588500" y="1847850"/>
          <p14:tracePt t="50944" x="9588500" y="1854200"/>
          <p14:tracePt t="50951" x="9582150" y="1854200"/>
          <p14:tracePt t="50975" x="9563100" y="1860550"/>
          <p14:tracePt t="51092" x="9575800" y="1860550"/>
          <p14:tracePt t="51109" x="9607550" y="1860550"/>
          <p14:tracePt t="51125" x="9753600" y="1873250"/>
          <p14:tracePt t="51143" x="9823450" y="1873250"/>
          <p14:tracePt t="51159" x="9874250" y="1873250"/>
          <p14:tracePt t="51175" x="9893300" y="1873250"/>
          <p14:tracePt t="51408" x="9899650" y="1866900"/>
          <p14:tracePt t="51415" x="9899650" y="1860550"/>
          <p14:tracePt t="51432" x="9906000" y="1854200"/>
          <p14:tracePt t="51442" x="9906000" y="1847850"/>
          <p14:tracePt t="51459" x="9918700" y="1835150"/>
          <p14:tracePt t="51477" x="9937750" y="1828800"/>
          <p14:tracePt t="51493" x="9963150" y="1816100"/>
          <p14:tracePt t="51510" x="10013950" y="1803400"/>
          <p14:tracePt t="51526" x="10071100" y="1803400"/>
          <p14:tracePt t="51542" x="10102850" y="1803400"/>
          <p14:tracePt t="51559" x="10236200" y="1816100"/>
          <p14:tracePt t="51576" x="10287000" y="1822450"/>
          <p14:tracePt t="51592" x="10318750" y="1828800"/>
          <p14:tracePt t="51610" x="10318750" y="1835150"/>
          <p14:tracePt t="51733" x="10325100" y="1828800"/>
          <p14:tracePt t="51739" x="10337800" y="1828800"/>
          <p14:tracePt t="51747" x="10344150" y="1828800"/>
          <p14:tracePt t="51760" x="10350500" y="1828800"/>
          <p14:tracePt t="51776" x="10363200" y="1822450"/>
          <p14:tracePt t="51791" x="10382250" y="1822450"/>
          <p14:tracePt t="51809" x="10414000" y="1822450"/>
          <p14:tracePt t="51826" x="10452100" y="1822450"/>
          <p14:tracePt t="51828" x="10471150" y="1822450"/>
          <p14:tracePt t="51843" x="10483850" y="1822450"/>
          <p14:tracePt t="51859" x="10560050" y="1822450"/>
          <p14:tracePt t="51877" x="10591800" y="1828800"/>
          <p14:tracePt t="51893" x="10617200" y="1828800"/>
          <p14:tracePt t="51910" x="10629900" y="1828800"/>
          <p14:tracePt t="51971" x="10629900" y="1835150"/>
          <p14:tracePt t="52003" x="10623550" y="1835150"/>
          <p14:tracePt t="52008" x="10623550" y="1841500"/>
          <p14:tracePt t="52024" x="10617200" y="1841500"/>
          <p14:tracePt t="52042" x="10604500" y="1841500"/>
          <p14:tracePt t="52059" x="10604500" y="1847850"/>
          <p14:tracePt t="52146" x="10604500" y="1854200"/>
          <p14:tracePt t="52168" x="10623550" y="1854200"/>
          <p14:tracePt t="52176" x="10642600" y="1854200"/>
          <p14:tracePt t="52195" x="10718800" y="1847850"/>
          <p14:tracePt t="52211" x="10763250" y="1841500"/>
          <p14:tracePt t="52226" x="10775950" y="1841500"/>
          <p14:tracePt t="52265" x="10782300" y="1841500"/>
          <p14:tracePt t="52278" x="10788650" y="1841500"/>
          <p14:tracePt t="52310" x="10801350" y="1841500"/>
          <p14:tracePt t="52326" x="10814050" y="1841500"/>
          <p14:tracePt t="52343" x="10864850" y="1847850"/>
          <p14:tracePt t="52361" x="10890250" y="1847850"/>
          <p14:tracePt t="52377" x="10922000" y="1847850"/>
          <p14:tracePt t="52393" x="10941050" y="1847850"/>
          <p14:tracePt t="52410" x="10953750" y="1847850"/>
          <p14:tracePt t="52427" x="10960100" y="1847850"/>
          <p14:tracePt t="52486" x="10960100" y="1841500"/>
          <p14:tracePt t="52500" x="10960100" y="1835150"/>
          <p14:tracePt t="52517" x="10960100" y="1828800"/>
          <p14:tracePt t="52540" x="10960100" y="1822450"/>
          <p14:tracePt t="52574" x="10953750" y="1822450"/>
          <p14:tracePt t="52581" x="10941050" y="1822450"/>
          <p14:tracePt t="52593" x="10934700" y="1822450"/>
          <p14:tracePt t="52610" x="10915650" y="1822450"/>
          <p14:tracePt t="52625" x="10890250" y="1822450"/>
          <p14:tracePt t="52643" x="10864850" y="1822450"/>
          <p14:tracePt t="52660" x="10826750" y="1822450"/>
          <p14:tracePt t="52662" x="10807700" y="1816100"/>
          <p14:tracePt t="52676" x="10756900" y="1816100"/>
          <p14:tracePt t="52693" x="10693400" y="1816100"/>
          <p14:tracePt t="52710" x="10541000" y="1809750"/>
          <p14:tracePt t="52727" x="10445750" y="1809750"/>
          <p14:tracePt t="52743" x="10331450" y="1809750"/>
          <p14:tracePt t="52761" x="10160000" y="1809750"/>
          <p14:tracePt t="52777" x="10007600" y="1816100"/>
          <p14:tracePt t="52793" x="9918700" y="1816100"/>
          <p14:tracePt t="52810" x="9709150" y="1803400"/>
          <p14:tracePt t="52827" x="9467850" y="1790700"/>
          <p14:tracePt t="52843" x="9213850" y="1778000"/>
          <p14:tracePt t="52860" x="8953500" y="1758950"/>
          <p14:tracePt t="52862" x="8813800" y="1752600"/>
          <p14:tracePt t="52876" x="8686800" y="1746250"/>
          <p14:tracePt t="52893" x="8375650" y="1739900"/>
          <p14:tracePt t="52910" x="8134350" y="1739900"/>
          <p14:tracePt t="52912" x="8064500" y="1739900"/>
          <p14:tracePt t="52926" x="7975600" y="1746250"/>
          <p14:tracePt t="52943" x="7816850" y="1771650"/>
          <p14:tracePt t="52960" x="7759700" y="1784350"/>
          <p14:tracePt t="52977" x="7658100" y="1816100"/>
          <p14:tracePt t="52994" x="7550150" y="1847850"/>
          <p14:tracePt t="53010" x="7448550" y="1873250"/>
          <p14:tracePt t="53027" x="7340600" y="1898650"/>
          <p14:tracePt t="53044" x="7283450" y="1917700"/>
          <p14:tracePt t="53060" x="7251700" y="1930400"/>
          <p14:tracePt t="53077" x="7245350" y="1943100"/>
          <p14:tracePt t="53093" x="7245350" y="1949450"/>
          <p14:tracePt t="53110" x="7245350" y="1962150"/>
          <p14:tracePt t="53112" x="7245350" y="1968500"/>
          <p14:tracePt t="53127" x="7245350" y="1974850"/>
          <p14:tracePt t="53144" x="7239000" y="1993900"/>
          <p14:tracePt t="53160" x="7226300" y="2012950"/>
          <p14:tracePt t="53177" x="7213600" y="2032000"/>
          <p14:tracePt t="53194" x="7200900" y="2044700"/>
          <p14:tracePt t="53210" x="7194550" y="2051050"/>
          <p14:tracePt t="53228" x="7194550" y="2057400"/>
          <p14:tracePt t="53260" x="7200900" y="2063750"/>
          <p14:tracePt t="53276" x="7226300" y="2070100"/>
          <p14:tracePt t="53295" x="7321550" y="2070100"/>
          <p14:tracePt t="53310" x="7416800" y="2070100"/>
          <p14:tracePt t="53327" x="7486650" y="2070100"/>
          <p14:tracePt t="53344" x="7531100" y="2070100"/>
          <p14:tracePt t="53360" x="7543800" y="2070100"/>
          <p14:tracePt t="53377" x="7550150" y="2070100"/>
          <p14:tracePt t="53604" x="7556500" y="2070100"/>
          <p14:tracePt t="53624" x="7588250" y="2070100"/>
          <p14:tracePt t="53630" x="7600950" y="2070100"/>
          <p14:tracePt t="53647" x="7632700" y="2070100"/>
          <p14:tracePt t="53661" x="7664450" y="2070100"/>
          <p14:tracePt t="53677" x="7677150" y="2070100"/>
          <p14:tracePt t="53694" x="7677150" y="2076450"/>
          <p14:tracePt t="53834" x="7683500" y="2076450"/>
          <p14:tracePt t="53863" x="7689850" y="2076450"/>
          <p14:tracePt t="53879" x="7689850" y="2070100"/>
          <p14:tracePt t="54459" x="7696200" y="2070100"/>
          <p14:tracePt t="54467" x="7696200" y="2063750"/>
          <p14:tracePt t="54478" x="7702550" y="2063750"/>
          <p14:tracePt t="54495" x="7721600" y="2063750"/>
          <p14:tracePt t="54511" x="7740650" y="2063750"/>
          <p14:tracePt t="54528" x="7772400" y="2063750"/>
          <p14:tracePt t="54530" x="7791450" y="2063750"/>
          <p14:tracePt t="54604" x="7797800" y="2063750"/>
          <p14:tracePt t="54653" x="7804150" y="2063750"/>
          <p14:tracePt t="54660" x="7810500" y="2063750"/>
          <p14:tracePt t="54678" x="7823200" y="2057400"/>
          <p14:tracePt t="54695" x="7842250" y="2057400"/>
          <p14:tracePt t="54712" x="7867650" y="2057400"/>
          <p14:tracePt t="54728" x="7912100" y="2051050"/>
          <p14:tracePt t="54745" x="7962900" y="2051050"/>
          <p14:tracePt t="54762" x="8007350" y="2044700"/>
          <p14:tracePt t="54764" x="8020050" y="2038350"/>
          <p14:tracePt t="54778" x="8039100" y="2038350"/>
          <p14:tracePt t="54795" x="8058150" y="2038350"/>
          <p14:tracePt t="54813" x="8128000" y="2032000"/>
          <p14:tracePt t="54828" x="8147050" y="2032000"/>
          <p14:tracePt t="54845" x="8204200" y="2025650"/>
          <p14:tracePt t="54861" x="8216900" y="2025650"/>
          <p14:tracePt t="54877" x="8229600" y="2025650"/>
          <p14:tracePt t="54895" x="8229600" y="2019300"/>
          <p14:tracePt t="54912" x="8235950" y="2019300"/>
          <p14:tracePt t="55036" x="8242300" y="2019300"/>
          <p14:tracePt t="55045" x="8255000" y="2019300"/>
          <p14:tracePt t="55065" x="8299450" y="2019300"/>
          <p14:tracePt t="55079" x="8356600" y="2012950"/>
          <p14:tracePt t="55082" x="8394700" y="2012950"/>
          <p14:tracePt t="55098" x="8528050" y="2012950"/>
          <p14:tracePt t="55112" x="8578850" y="2012950"/>
          <p14:tracePt t="55129" x="8648700" y="2012950"/>
          <p14:tracePt t="55145" x="8686800" y="2012950"/>
          <p14:tracePt t="55268" x="8686800" y="2019300"/>
          <p14:tracePt t="55288" x="8674100" y="2019300"/>
          <p14:tracePt t="55347" x="8680450" y="2019300"/>
          <p14:tracePt t="55352" x="8699500" y="2019300"/>
          <p14:tracePt t="55367" x="8737600" y="2019300"/>
          <p14:tracePt t="55379" x="8845550" y="2019300"/>
          <p14:tracePt t="55395" x="8915400" y="2019300"/>
          <p14:tracePt t="55412" x="8953500" y="2019300"/>
          <p14:tracePt t="55429" x="8959850" y="2019300"/>
          <p14:tracePt t="55462" x="8959850" y="2012950"/>
          <p14:tracePt t="55479" x="8953500" y="2012950"/>
          <p14:tracePt t="55496" x="8940800" y="2006600"/>
          <p14:tracePt t="55512" x="8934450" y="2006600"/>
          <p14:tracePt t="55634" x="8959850" y="2006600"/>
          <p14:tracePt t="55640" x="8978900" y="2006600"/>
          <p14:tracePt t="55648" x="9036050" y="2000250"/>
          <p14:tracePt t="55663" x="9182100" y="2000250"/>
          <p14:tracePt t="55679" x="9347200" y="2006600"/>
          <p14:tracePt t="55696" x="9448800" y="2019300"/>
          <p14:tracePt t="55712" x="9486900" y="2025650"/>
          <p14:tracePt t="55746" x="9474200" y="2025650"/>
          <p14:tracePt t="55762" x="9429750" y="2032000"/>
          <p14:tracePt t="55780" x="9410700" y="2032000"/>
          <p14:tracePt t="55918" x="9423400" y="2032000"/>
          <p14:tracePt t="55925" x="9436100" y="2032000"/>
          <p14:tracePt t="55934" x="9461500" y="2032000"/>
          <p14:tracePt t="55946" x="9480550" y="2032000"/>
          <p14:tracePt t="55963" x="9512300" y="2032000"/>
          <p14:tracePt t="55979" x="9550400" y="2032000"/>
          <p14:tracePt t="55996" x="9556750" y="2032000"/>
          <p14:tracePt t="56013" x="9563100" y="2032000"/>
          <p14:tracePt t="56030" x="9575800" y="2032000"/>
          <p14:tracePt t="56049" x="9626600" y="2032000"/>
          <p14:tracePt t="56063" x="9645650" y="2032000"/>
          <p14:tracePt t="56080" x="9664700" y="2032000"/>
          <p14:tracePt t="56202" x="9690100" y="2038350"/>
          <p14:tracePt t="56213" x="9696450" y="2038350"/>
          <p14:tracePt t="56228" x="9759950" y="2032000"/>
          <p14:tracePt t="56246" x="9829800" y="2025650"/>
          <p14:tracePt t="56263" x="9912350" y="2019300"/>
          <p14:tracePt t="56280" x="9969500" y="2006600"/>
          <p14:tracePt t="56296" x="10007600" y="1993900"/>
          <p14:tracePt t="56313" x="10045700" y="1974850"/>
          <p14:tracePt t="56330" x="10102850" y="1962150"/>
          <p14:tracePt t="56346" x="10147300" y="1949450"/>
          <p14:tracePt t="56363" x="10191750" y="1943100"/>
          <p14:tracePt t="56380" x="10267950" y="1943100"/>
          <p14:tracePt t="56396" x="10318750" y="1943100"/>
          <p14:tracePt t="56413" x="10325100" y="1943100"/>
          <p14:tracePt t="56451" x="10318750" y="1943100"/>
          <p14:tracePt t="56463" x="10312400" y="1943100"/>
          <p14:tracePt t="56480" x="10280650" y="1943100"/>
          <p14:tracePt t="56496" x="10255250" y="1943100"/>
          <p14:tracePt t="56529" x="10267950" y="1943100"/>
          <p14:tracePt t="56546" x="10350500" y="1943100"/>
          <p14:tracePt t="56562" x="10490200" y="1943100"/>
          <p14:tracePt t="56580" x="10572750" y="1943100"/>
          <p14:tracePt t="56582" x="10604500" y="1936750"/>
          <p14:tracePt t="56596" x="10629900" y="1936750"/>
          <p14:tracePt t="56613" x="10655300" y="1936750"/>
          <p14:tracePt t="56630" x="10655300" y="1930400"/>
          <p14:tracePt t="56646" x="10648950" y="1930400"/>
          <p14:tracePt t="56663" x="10610850" y="1930400"/>
          <p14:tracePt t="56681" x="10572750" y="1943100"/>
          <p14:tracePt t="56697" x="10541000" y="1949450"/>
          <p14:tracePt t="56713" x="10509250" y="1955800"/>
          <p14:tracePt t="56730" x="10477500" y="1962150"/>
          <p14:tracePt t="56747" x="10407650" y="1968500"/>
          <p14:tracePt t="56764" x="10312400" y="1968500"/>
          <p14:tracePt t="56780" x="10185400" y="1968500"/>
          <p14:tracePt t="56797" x="10064750" y="1968500"/>
          <p14:tracePt t="56812" x="9886950" y="1968500"/>
          <p14:tracePt t="56830" x="9696450" y="1968500"/>
          <p14:tracePt t="56847" x="9525000" y="1968500"/>
          <p14:tracePt t="56864" x="9264650" y="1962150"/>
          <p14:tracePt t="56881" x="8896350" y="1962150"/>
          <p14:tracePt t="56897" x="8616950" y="1974850"/>
          <p14:tracePt t="56913" x="8343900" y="1993900"/>
          <p14:tracePt t="56930" x="8051800" y="2012950"/>
          <p14:tracePt t="56947" x="7797800" y="2019300"/>
          <p14:tracePt t="56963" x="7556500" y="2019300"/>
          <p14:tracePt t="56981" x="7372350" y="2019300"/>
          <p14:tracePt t="56997" x="7213600" y="2012950"/>
          <p14:tracePt t="57017" x="6953250" y="2006600"/>
          <p14:tracePt t="57031" x="6877050" y="2006600"/>
          <p14:tracePt t="57034" x="6788150" y="2006600"/>
          <p14:tracePt t="57046" x="6737350" y="2006600"/>
          <p14:tracePt t="57063" x="6667500" y="2019300"/>
          <p14:tracePt t="57080" x="6654800" y="2025650"/>
          <p14:tracePt t="57113" x="6654800" y="2032000"/>
          <p14:tracePt t="57164" x="6661150" y="2038350"/>
          <p14:tracePt t="57197" x="6667500" y="2051050"/>
          <p14:tracePt t="57214" x="6673850" y="2070100"/>
          <p14:tracePt t="57231" x="6686550" y="2095500"/>
          <p14:tracePt t="57247" x="6692900" y="2120900"/>
          <p14:tracePt t="57264" x="6692900" y="2146300"/>
          <p14:tracePt t="57281" x="6692900" y="2171700"/>
          <p14:tracePt t="57297" x="6680200" y="2197100"/>
          <p14:tracePt t="57314" x="6661150" y="2216150"/>
          <p14:tracePt t="57330" x="6648450" y="2222500"/>
          <p14:tracePt t="57347" x="6642100" y="2228850"/>
          <p14:tracePt t="57364" x="6635750" y="2235200"/>
          <p14:tracePt t="57380" x="6635750" y="2241550"/>
          <p14:tracePt t="57431" x="6629400" y="2247900"/>
          <p14:tracePt t="57474" x="6623050" y="2247900"/>
          <p14:tracePt t="57481" x="6623050" y="2254250"/>
          <p14:tracePt t="57599" x="6616700" y="2260600"/>
          <p14:tracePt t="57604" x="6610350" y="2266950"/>
          <p14:tracePt t="57614" x="6604000" y="2273300"/>
          <p14:tracePt t="57631" x="6591300" y="2292350"/>
          <p14:tracePt t="57647" x="6578600" y="2311400"/>
          <p14:tracePt t="57664" x="6572250" y="2330450"/>
          <p14:tracePt t="57681" x="6572250" y="2349500"/>
          <p14:tracePt t="57698" x="6572250" y="2355850"/>
          <p14:tracePt t="57731" x="6578600" y="2362200"/>
          <p14:tracePt t="57748" x="6610350" y="2368550"/>
          <p14:tracePt t="57764" x="6667500" y="2374900"/>
          <p14:tracePt t="57781" x="6737350" y="2381250"/>
          <p14:tracePt t="57797" x="6819900" y="2381250"/>
          <p14:tracePt t="57799" x="6889750" y="2381250"/>
          <p14:tracePt t="57814" x="6927850" y="2381250"/>
          <p14:tracePt t="57831" x="7023100" y="2381250"/>
          <p14:tracePt t="57847" x="7054850" y="2381250"/>
          <p14:tracePt t="57864" x="7080250" y="2381250"/>
          <p14:tracePt t="57881" x="7086600" y="2381250"/>
          <p14:tracePt t="58004" x="7112000" y="2374900"/>
          <p14:tracePt t="58022" x="7131050" y="2374900"/>
          <p14:tracePt t="58034" x="7143750" y="2368550"/>
          <p14:tracePt t="58048" x="7175500" y="2368550"/>
          <p14:tracePt t="58064" x="7245350" y="2368550"/>
          <p14:tracePt t="58081" x="7315200" y="2374900"/>
          <p14:tracePt t="58098" x="7391400" y="2374900"/>
          <p14:tracePt t="58100" x="7429500" y="2374900"/>
          <p14:tracePt t="58114" x="7486650" y="2374900"/>
          <p14:tracePt t="58116" x="7550150" y="2374900"/>
          <p14:tracePt t="58131" x="7613650" y="2374900"/>
          <p14:tracePt t="58132" x="7670800" y="2374900"/>
          <p14:tracePt t="58148" x="7747000" y="2374900"/>
          <p14:tracePt t="58163" x="7785100" y="2374900"/>
          <p14:tracePt t="58181" x="7791450" y="2374900"/>
          <p14:tracePt t="58316" x="7791450" y="2368550"/>
          <p14:tracePt t="58322" x="7797800" y="2368550"/>
          <p14:tracePt t="58373" x="7804150" y="2368550"/>
          <p14:tracePt t="58379" x="7804150" y="2362200"/>
          <p14:tracePt t="58389" x="7810500" y="2362200"/>
          <p14:tracePt t="58397" x="7810500" y="2355850"/>
          <p14:tracePt t="58415" x="7816850" y="2349500"/>
          <p14:tracePt t="58431" x="7829550" y="2343150"/>
          <p14:tracePt t="58448" x="7842250" y="2330450"/>
          <p14:tracePt t="58450" x="7848600" y="2330450"/>
          <p14:tracePt t="58465" x="7854950" y="2324100"/>
          <p14:tracePt t="58480" x="7861300" y="2311400"/>
          <p14:tracePt t="58514" x="7861300" y="2305050"/>
          <p14:tracePt t="58531" x="7867650" y="2305050"/>
          <p14:tracePt t="58565" x="7880350" y="2305050"/>
          <p14:tracePt t="58582" x="7899400" y="2305050"/>
          <p14:tracePt t="58598" x="7912100" y="2311400"/>
          <p14:tracePt t="58615" x="7918450" y="2311400"/>
          <p14:tracePt t="58631" x="7924800" y="2311400"/>
          <p14:tracePt t="59030" x="7931150" y="2311400"/>
          <p14:tracePt t="59049" x="7937500" y="2311400"/>
          <p14:tracePt t="59065" x="7956550" y="2311400"/>
          <p14:tracePt t="59082" x="7962900" y="2311400"/>
          <p14:tracePt t="59343" x="7962900" y="2305050"/>
          <p14:tracePt t="59376" x="7969250" y="2298700"/>
          <p14:tracePt t="59401" x="7969250" y="2292350"/>
          <p14:tracePt t="59409" x="7975600" y="2292350"/>
          <p14:tracePt t="59432" x="7975600" y="2286000"/>
          <p14:tracePt t="59450" x="7981950" y="2286000"/>
          <p14:tracePt t="59466" x="7994650" y="2279650"/>
          <p14:tracePt t="59482" x="8007350" y="2273300"/>
          <p14:tracePt t="59499" x="8026400" y="2260600"/>
          <p14:tracePt t="59515" x="8045450" y="2254250"/>
          <p14:tracePt t="59532" x="8096250" y="2235200"/>
          <p14:tracePt t="59535" x="8108950" y="2228850"/>
          <p14:tracePt t="59549" x="8147050" y="2216150"/>
          <p14:tracePt t="59566" x="8153400" y="2216150"/>
          <p14:tracePt t="59583" x="8153400" y="2209800"/>
          <p14:tracePt t="59616" x="8153400" y="2203450"/>
          <p14:tracePt t="59649" x="8153400" y="2197100"/>
          <p14:tracePt t="59666" x="8197850" y="2190750"/>
          <p14:tracePt t="59682" x="8312150" y="2190750"/>
          <p14:tracePt t="59699" x="8458200" y="2197100"/>
          <p14:tracePt t="59716" x="8648700" y="2197100"/>
          <p14:tracePt t="59732" x="8782050" y="2184400"/>
          <p14:tracePt t="59749" x="8826500" y="2165350"/>
          <p14:tracePt t="59766" x="8832850" y="2159000"/>
          <p14:tracePt t="59903" x="8839200" y="2159000"/>
          <p14:tracePt t="59931" x="8845550" y="2159000"/>
          <p14:tracePt t="60059" x="8845550" y="2165350"/>
          <p14:tracePt t="60181" x="8839200" y="2165350"/>
          <p14:tracePt t="60245" x="8832850" y="2165350"/>
          <p14:tracePt t="60269" x="8832850" y="2159000"/>
          <p14:tracePt t="60297" x="8826500" y="2159000"/>
          <p14:tracePt t="60321" x="8820150" y="2159000"/>
          <p14:tracePt t="60328" x="8820150" y="2152650"/>
          <p14:tracePt t="60359" x="8813800" y="2152650"/>
          <p14:tracePt t="60452" x="8807450" y="2152650"/>
          <p14:tracePt t="60975" x="8813800" y="2152650"/>
          <p14:tracePt t="60984" x="8820150" y="2152650"/>
          <p14:tracePt t="61001" x="8832850" y="2159000"/>
          <p14:tracePt t="61017" x="8858250" y="2171700"/>
          <p14:tracePt t="61033" x="8870950" y="2171700"/>
          <p14:tracePt t="61160" x="8864600" y="2171700"/>
          <p14:tracePt t="61170" x="8864600" y="2178050"/>
          <p14:tracePt t="61184" x="8832850" y="2178050"/>
          <p14:tracePt t="61201" x="8813800" y="2184400"/>
          <p14:tracePt t="61234" x="8807450" y="2184400"/>
          <p14:tracePt t="61250" x="8794750" y="2184400"/>
          <p14:tracePt t="61267" x="8788400" y="2184400"/>
          <p14:tracePt t="61413" x="8788400" y="2178050"/>
          <p14:tracePt t="61737" x="8788400" y="2171700"/>
          <p14:tracePt t="61743" x="8788400" y="2165350"/>
          <p14:tracePt t="61754" x="8788400" y="2159000"/>
          <p14:tracePt t="61833" x="8788400" y="2152650"/>
          <p14:tracePt t="61865" x="8794750" y="2152650"/>
          <p14:tracePt t="61871" x="8807450" y="2146300"/>
          <p14:tracePt t="61885" x="8820150" y="2146300"/>
          <p14:tracePt t="61901" x="8845550" y="2139950"/>
          <p14:tracePt t="61918" x="8909050" y="2133600"/>
          <p14:tracePt t="61935" x="8985250" y="2133600"/>
          <p14:tracePt t="61950" x="9156700" y="2133600"/>
          <p14:tracePt t="61969" x="9461500" y="2133600"/>
          <p14:tracePt t="61984" x="9569450" y="2139950"/>
          <p14:tracePt t="62001" x="9975850" y="2171700"/>
          <p14:tracePt t="62018" x="10267950" y="2197100"/>
          <p14:tracePt t="62035" x="10426700" y="2203450"/>
          <p14:tracePt t="62051" x="10528300" y="2203450"/>
          <p14:tracePt t="62070" x="10560050" y="2203450"/>
          <p14:tracePt t="62085" x="10566400" y="2197100"/>
          <p14:tracePt t="62101" x="10566400" y="2190750"/>
          <p14:tracePt t="62151" x="10566400" y="2184400"/>
          <p14:tracePt t="62165" x="10553700" y="2178050"/>
          <p14:tracePt t="62184" x="10534650" y="2171700"/>
          <p14:tracePt t="62201" x="10509250" y="2165350"/>
          <p14:tracePt t="62218" x="10496550" y="2152650"/>
          <p14:tracePt t="62235" x="10483850" y="2139950"/>
          <p14:tracePt t="62251" x="10477500" y="2120900"/>
          <p14:tracePt t="62268" x="10464800" y="2095500"/>
          <p14:tracePt t="62270" x="10445750" y="2070100"/>
          <p14:tracePt t="62285" x="10433050" y="2057400"/>
          <p14:tracePt t="62301" x="10356850" y="2006600"/>
          <p14:tracePt t="62318" x="10267950" y="1974850"/>
          <p14:tracePt t="62334" x="10185400" y="1962150"/>
          <p14:tracePt t="62350" x="10090150" y="1962150"/>
          <p14:tracePt t="62368" x="9982200" y="1981200"/>
          <p14:tracePt t="62385" x="9867900" y="2006600"/>
          <p14:tracePt t="62401" x="9779000" y="2051050"/>
          <p14:tracePt t="62418" x="9753600" y="2089150"/>
          <p14:tracePt t="62437" x="9753600" y="2114550"/>
          <p14:tracePt t="62450" x="9785350" y="2146300"/>
          <p14:tracePt t="62468" x="9855200" y="2171700"/>
          <p14:tracePt t="62485" x="9963150" y="2197100"/>
          <p14:tracePt t="62501" x="9994900" y="2203450"/>
          <p14:tracePt t="62518" x="10007600" y="2203450"/>
          <p14:tracePt t="62535" x="10026650" y="2203450"/>
          <p14:tracePt t="62552" x="10077450" y="2203450"/>
          <p14:tracePt t="62598" x="10064750" y="2203450"/>
          <p14:tracePt t="62603" x="10045700" y="2203450"/>
          <p14:tracePt t="62618" x="10026650" y="2203450"/>
          <p14:tracePt t="62635" x="9950450" y="2203450"/>
          <p14:tracePt t="62651" x="9861550" y="2203450"/>
          <p14:tracePt t="62668" x="9766300" y="2203450"/>
          <p14:tracePt t="62684" x="9569450" y="2197100"/>
          <p14:tracePt t="62702" x="9315450" y="2197100"/>
          <p14:tracePt t="62718" x="8997950" y="2184400"/>
          <p14:tracePt t="62735" x="8667750" y="2165350"/>
          <p14:tracePt t="62752" x="8401050" y="2159000"/>
          <p14:tracePt t="62768" x="8312150" y="2152650"/>
          <p14:tracePt t="62785" x="8305800" y="2146300"/>
          <p14:tracePt t="62850" x="8299450" y="2146300"/>
          <p14:tracePt t="62859" x="8293100" y="2146300"/>
          <p14:tracePt t="62868" x="8255000" y="2152650"/>
          <p14:tracePt t="62885" x="8185150" y="2152650"/>
          <p14:tracePt t="62902" x="8096250" y="2159000"/>
          <p14:tracePt t="62918" x="8070850" y="2159000"/>
          <p14:tracePt t="62992" x="8064500" y="2152650"/>
          <p14:tracePt t="62998" x="8045450" y="2152650"/>
          <p14:tracePt t="63007" x="8026400" y="2146300"/>
          <p14:tracePt t="63022" x="7962900" y="2127250"/>
          <p14:tracePt t="63037" x="7797800" y="2095500"/>
          <p14:tracePt t="63052" x="7639050" y="2057400"/>
          <p14:tracePt t="63068" x="7562850" y="2032000"/>
          <p14:tracePt t="63086" x="7512050" y="2025650"/>
          <p14:tracePt t="63102" x="7493000" y="2025650"/>
          <p14:tracePt t="63119" x="7480300" y="2025650"/>
          <p14:tracePt t="63135" x="7454900" y="2051050"/>
          <p14:tracePt t="63152" x="7397750" y="2108200"/>
          <p14:tracePt t="63168" x="7385050" y="2146300"/>
          <p14:tracePt t="63185" x="7378700" y="2216150"/>
          <p14:tracePt t="63202" x="7391400" y="2273300"/>
          <p14:tracePt t="63219" x="7423150" y="2343150"/>
          <p14:tracePt t="63235" x="7467600" y="2381250"/>
          <p14:tracePt t="63252" x="7531100" y="2406650"/>
          <p14:tracePt t="63269" x="7632700" y="2425700"/>
          <p14:tracePt t="63285" x="7797800" y="2425700"/>
          <p14:tracePt t="63302" x="7899400" y="2406650"/>
          <p14:tracePt t="63304" x="7956550" y="2393950"/>
          <p14:tracePt t="63318" x="8001000" y="2387600"/>
          <p14:tracePt t="63335" x="8051800" y="2368550"/>
          <p14:tracePt t="63352" x="8089900" y="2362200"/>
          <p14:tracePt t="63430" x="8083550" y="2362200"/>
          <p14:tracePt t="63446" x="8077200" y="2362200"/>
          <p14:tracePt t="63463" x="8070850" y="2362200"/>
          <p14:tracePt t="63472" x="8064500" y="2362200"/>
          <p14:tracePt t="63502" x="8051800" y="2362200"/>
          <p14:tracePt t="63519" x="8039100" y="2362200"/>
          <p14:tracePt t="63552" x="8032750" y="2362200"/>
          <p14:tracePt t="63600" x="8026400" y="2355850"/>
          <p14:tracePt t="63622" x="8026400" y="2349500"/>
          <p14:tracePt t="63636" x="8026400" y="2343150"/>
          <p14:tracePt t="63653" x="8020050" y="2336800"/>
          <p14:tracePt t="63669" x="8020050" y="2330450"/>
          <p14:tracePt t="63685" x="8020050" y="2324100"/>
          <p14:tracePt t="63688" x="8020050" y="2317750"/>
          <p14:tracePt t="63719" x="8020050" y="2311400"/>
          <p14:tracePt t="63735" x="8020050" y="2305050"/>
          <p14:tracePt t="63778" x="8020050" y="2298700"/>
          <p14:tracePt t="63831" x="8020050" y="2292350"/>
          <p14:tracePt t="63875" x="8020050" y="2286000"/>
          <p14:tracePt t="63957" x="8020050" y="2279650"/>
          <p14:tracePt t="64169" x="8013700" y="2279650"/>
          <p14:tracePt t="64273" x="8013700" y="2273300"/>
          <p14:tracePt t="64315" x="8013700" y="2266950"/>
          <p14:tracePt t="64463" x="8007350" y="2266950"/>
          <p14:tracePt t="64487" x="8001000" y="2266950"/>
          <p14:tracePt t="64503" x="7988300" y="2260600"/>
          <p14:tracePt t="64520" x="7969250" y="2260600"/>
          <p14:tracePt t="64537" x="7950200" y="2254250"/>
          <p14:tracePt t="64554" x="7931150" y="2254250"/>
          <p14:tracePt t="64570" x="7905750" y="2247900"/>
          <p14:tracePt t="64586" x="7874000" y="2247900"/>
          <p14:tracePt t="64603" x="7842250" y="2241550"/>
          <p14:tracePt t="64620" x="7816850" y="2241550"/>
          <p14:tracePt t="64637" x="7785100" y="2235200"/>
          <p14:tracePt t="64653" x="7747000" y="2228850"/>
          <p14:tracePt t="64670" x="7708900" y="2222500"/>
          <p14:tracePt t="64673" x="7696200" y="2222500"/>
          <p14:tracePt t="64686" x="7689850" y="2222500"/>
          <p14:tracePt t="64703" x="7658100" y="2216150"/>
          <p14:tracePt t="64720" x="7626350" y="2216150"/>
          <p14:tracePt t="64736" x="7613650" y="2216150"/>
          <p14:tracePt t="64754" x="7594600" y="2216150"/>
          <p14:tracePt t="64771" x="7575550" y="2216150"/>
          <p14:tracePt t="64787" x="7562850" y="2222500"/>
          <p14:tracePt t="64807" x="7556500" y="2235200"/>
          <p14:tracePt t="64823" x="7556500" y="2241550"/>
          <p14:tracePt t="64836" x="7562850" y="2247900"/>
          <p14:tracePt t="64853" x="7626350" y="2247900"/>
          <p14:tracePt t="64871" x="7816850" y="2241550"/>
          <p14:tracePt t="64888" x="8064500" y="2203450"/>
          <p14:tracePt t="64903" x="8128000" y="2171700"/>
          <p14:tracePt t="64920" x="8147050" y="2152650"/>
          <p14:tracePt t="64937" x="8185150" y="2076450"/>
          <p14:tracePt t="64954" x="8185150" y="2057400"/>
          <p14:tracePt t="64971" x="8185150" y="1993900"/>
          <p14:tracePt t="64987" x="8159750" y="1955800"/>
          <p14:tracePt t="65004" x="8121650" y="1917700"/>
          <p14:tracePt t="65020" x="8064500" y="1885950"/>
          <p14:tracePt t="65037" x="8001000" y="1866900"/>
          <p14:tracePt t="65053" x="7880350" y="1841500"/>
          <p14:tracePt t="65070" x="7740650" y="1828800"/>
          <p14:tracePt t="65087" x="7556500" y="1822450"/>
          <p14:tracePt t="65104" x="7429500" y="1822450"/>
          <p14:tracePt t="65107" x="7372350" y="1835150"/>
          <p14:tracePt t="65120" x="7327900" y="1841500"/>
          <p14:tracePt t="65137" x="7289800" y="1854200"/>
          <p14:tracePt t="65187" x="7289800" y="1879600"/>
          <p14:tracePt t="65204" x="7289800" y="1898650"/>
          <p14:tracePt t="65221" x="7302500" y="1911350"/>
          <p14:tracePt t="65237" x="7308850" y="1917700"/>
          <p14:tracePt t="65254" x="7315200" y="1917700"/>
          <p14:tracePt t="65340" x="7315200" y="1911350"/>
          <p14:tracePt t="65348" x="7308850" y="1905000"/>
          <p14:tracePt t="65371" x="7302500" y="1885950"/>
          <p14:tracePt t="65431" x="7302500" y="1879600"/>
          <p14:tracePt t="65441" x="7302500" y="1873250"/>
          <p14:tracePt t="65454" x="7302500" y="1866900"/>
          <p14:tracePt t="65470" x="7302500" y="1860550"/>
          <p14:tracePt t="65488" x="7302500" y="1847850"/>
          <p14:tracePt t="65566" x="7302500" y="1841500"/>
          <p14:tracePt t="65592" x="7302500" y="1835150"/>
          <p14:tracePt t="65621" x="7302500" y="1828800"/>
          <p14:tracePt t="65739" x="7302500" y="1822450"/>
          <p14:tracePt t="65925" x="7302500" y="1816100"/>
          <p14:tracePt t="65933" x="7296150" y="1816100"/>
          <p14:tracePt t="65960" x="7296150" y="1809750"/>
          <p14:tracePt t="65981" x="7289800" y="1803400"/>
          <p14:tracePt t="65990" x="7289800" y="1797050"/>
          <p14:tracePt t="66021" x="7283450" y="1797050"/>
          <p14:tracePt t="66151" x="7296150" y="1803400"/>
          <p14:tracePt t="66165" x="7308850" y="1809750"/>
          <p14:tracePt t="66171" x="7340600" y="1835150"/>
          <p14:tracePt t="66188" x="7423150" y="1879600"/>
          <p14:tracePt t="66204" x="7499350" y="1911350"/>
          <p14:tracePt t="66224" x="7556500" y="1936750"/>
          <p14:tracePt t="66239" x="7569200" y="1943100"/>
          <p14:tracePt t="66255" x="7575550" y="1943100"/>
          <p14:tracePt t="66271" x="7575550" y="1949450"/>
          <p14:tracePt t="66287" x="7594600" y="1962150"/>
          <p14:tracePt t="66305" x="7626350" y="1993900"/>
          <p14:tracePt t="66321" x="7670800" y="2019300"/>
          <p14:tracePt t="66338" x="7683500" y="2032000"/>
          <p14:tracePt t="66355" x="7689850" y="2038350"/>
          <p14:tracePt t="66372" x="7696200" y="2038350"/>
          <p14:tracePt t="66405" x="7702550" y="2038350"/>
          <p14:tracePt t="66421" x="7708900" y="2032000"/>
          <p14:tracePt t="66438" x="7721600" y="2032000"/>
          <p14:tracePt t="66536" x="7721600" y="2025650"/>
          <p14:tracePt t="66565" x="7721600" y="2019300"/>
          <p14:tracePt t="66588" x="7734300" y="2012950"/>
          <p14:tracePt t="66605" x="7753350" y="1987550"/>
          <p14:tracePt t="66622" x="7759700" y="1981200"/>
          <p14:tracePt t="66767" x="7759700" y="1974850"/>
          <p14:tracePt t="66849" x="7759700" y="1968500"/>
          <p14:tracePt t="66887" x="7759700" y="1962150"/>
          <p14:tracePt t="67013" x="7759700" y="1955800"/>
          <p14:tracePt t="67053" x="7766050" y="1955800"/>
          <p14:tracePt t="67062" x="7766050" y="1949450"/>
          <p14:tracePt t="67089" x="7810500" y="1917700"/>
          <p14:tracePt t="67106" x="7842250" y="1885950"/>
          <p14:tracePt t="67122" x="7867650" y="1860550"/>
          <p14:tracePt t="67139" x="7880350" y="1841500"/>
          <p14:tracePt t="67155" x="7880350" y="1828800"/>
          <p14:tracePt t="67243" x="7874000" y="1828800"/>
          <p14:tracePt t="67258" x="7867650" y="1828800"/>
          <p14:tracePt t="67266" x="7861300" y="1828800"/>
          <p14:tracePt t="67289" x="7854950" y="1828800"/>
          <p14:tracePt t="67322" x="7848600" y="1828800"/>
          <p14:tracePt t="67356" x="7842250" y="1835150"/>
          <p14:tracePt t="67372" x="7829550" y="1835150"/>
          <p14:tracePt t="67389" x="7785100" y="1841500"/>
          <p14:tracePt t="67405" x="7778750" y="1841500"/>
          <p14:tracePt t="67439" x="7778750" y="1828800"/>
          <p14:tracePt t="78405" x="7772400" y="1828800"/>
          <p14:tracePt t="78462" x="7772400" y="1822450"/>
          <p14:tracePt t="78468" x="7772400" y="1816100"/>
          <p14:tracePt t="78483" x="7772400" y="1803400"/>
          <p14:tracePt t="78500" x="7772400" y="1771650"/>
          <p14:tracePt t="78515" x="7772400" y="1758950"/>
          <p14:tracePt t="78548" x="7772400" y="1765300"/>
          <p14:tracePt t="78565" x="7785100" y="1784350"/>
          <p14:tracePt t="78581" x="7804150" y="1809750"/>
          <p14:tracePt t="78599" x="7816850" y="1835150"/>
          <p14:tracePt t="78615" x="7816850" y="1854200"/>
          <p14:tracePt t="78631" x="7810500" y="1873250"/>
          <p14:tracePt t="78650" x="7810500" y="1898650"/>
          <p14:tracePt t="78665" x="7810500" y="1930400"/>
          <p14:tracePt t="78682" x="7816850" y="1962150"/>
          <p14:tracePt t="78698" x="7854950" y="1987550"/>
          <p14:tracePt t="78715" x="7886700" y="2000250"/>
          <p14:tracePt t="78732" x="7905750" y="2000250"/>
          <p14:tracePt t="78867" x="7905750" y="2006600"/>
          <p14:tracePt t="78887" x="7899400" y="2025650"/>
          <p14:tracePt t="78899" x="7867650" y="2051050"/>
          <p14:tracePt t="78916" x="7823200" y="2076450"/>
          <p14:tracePt t="78932" x="7785100" y="2082800"/>
          <p14:tracePt t="78949" x="7759700" y="2082800"/>
          <p14:tracePt t="78965" x="7747000" y="2070100"/>
          <p14:tracePt t="78982" x="7747000" y="2051050"/>
          <p14:tracePt t="78998" x="7747000" y="2025650"/>
          <p14:tracePt t="79015" x="7740650" y="2000250"/>
          <p14:tracePt t="79032" x="7740650" y="1993900"/>
          <p14:tracePt t="80053" x="7740650" y="1987550"/>
          <p14:tracePt t="80059" x="7734300" y="1981200"/>
          <p14:tracePt t="80070" x="7715250" y="1962150"/>
          <p14:tracePt t="80083" x="7677150" y="1917700"/>
          <p14:tracePt t="80100" x="7651750" y="1892300"/>
          <p14:tracePt t="80116" x="7626350" y="1879600"/>
          <p14:tracePt t="80133" x="7620000" y="1866900"/>
          <p14:tracePt t="80150" x="7607300" y="1860550"/>
          <p14:tracePt t="80166" x="7600950" y="1854200"/>
          <p14:tracePt t="80183" x="7594600" y="1854200"/>
          <p14:tracePt t="80199" x="7581900" y="1847850"/>
          <p14:tracePt t="80216" x="7543800" y="1835150"/>
          <p14:tracePt t="80232" x="7410450" y="1803400"/>
          <p14:tracePt t="80250" x="7200900" y="1765300"/>
          <p14:tracePt t="80267" x="6946900" y="1739900"/>
          <p14:tracePt t="80283" x="6718300" y="1720850"/>
          <p14:tracePt t="80300" x="6540500" y="1701800"/>
          <p14:tracePt t="80316" x="6508750" y="1695450"/>
          <p14:tracePt t="80397" x="6502400" y="1695450"/>
          <p14:tracePt t="80405" x="6496050" y="1695450"/>
          <p14:tracePt t="80416" x="6489700" y="1695450"/>
          <p14:tracePt t="80433" x="6483350" y="1695450"/>
          <p14:tracePt t="80488" x="6496050" y="1708150"/>
          <p14:tracePt t="80500" x="6527800" y="1739900"/>
          <p14:tracePt t="80516" x="6559550" y="1778000"/>
          <p14:tracePt t="80533" x="6635750" y="1854200"/>
          <p14:tracePt t="80550" x="6775450" y="1955800"/>
          <p14:tracePt t="80568" x="6883400" y="2006600"/>
          <p14:tracePt t="80582" x="6985000" y="2038350"/>
          <p14:tracePt t="80600" x="7048500" y="2063750"/>
          <p14:tracePt t="80617" x="7105650" y="2063750"/>
          <p14:tracePt t="80633" x="7143750" y="2063750"/>
          <p14:tracePt t="80650" x="7175500" y="2044700"/>
          <p14:tracePt t="80666" x="7200900" y="2019300"/>
          <p14:tracePt t="80683" x="7213600" y="1993900"/>
          <p14:tracePt t="80701" x="7213600" y="1962150"/>
          <p14:tracePt t="80719" x="7213600" y="1917700"/>
          <p14:tracePt t="80736" x="7207250" y="1905000"/>
          <p14:tracePt t="80751" x="7194550" y="1885950"/>
          <p14:tracePt t="80767" x="7181850" y="1885950"/>
          <p14:tracePt t="80783" x="7175500" y="1885950"/>
          <p14:tracePt t="80801" x="7162800" y="1885950"/>
          <p14:tracePt t="80817" x="7143750" y="1885950"/>
          <p14:tracePt t="80833" x="7124700" y="1885950"/>
          <p14:tracePt t="80850" x="7112000" y="1885950"/>
          <p14:tracePt t="80883" x="7105650" y="1879600"/>
          <p14:tracePt t="80900" x="7099300" y="1860550"/>
          <p14:tracePt t="80917" x="7092950" y="1841500"/>
          <p14:tracePt t="80933" x="7086600" y="1835150"/>
          <p14:tracePt t="81660" x="7086600" y="1828800"/>
          <p14:tracePt t="81667" x="7080250" y="1828800"/>
          <p14:tracePt t="81684" x="7067550" y="1816100"/>
          <p14:tracePt t="81701" x="7061200" y="1809750"/>
          <p14:tracePt t="81718" x="7054850" y="1809750"/>
          <p14:tracePt t="81734" x="7042150" y="1816100"/>
          <p14:tracePt t="81751" x="7016750" y="1841500"/>
          <p14:tracePt t="81768" x="6997700" y="1866900"/>
          <p14:tracePt t="81784" x="6985000" y="1892300"/>
          <p14:tracePt t="81801" x="6991350" y="1930400"/>
          <p14:tracePt t="81818" x="7023100" y="1962150"/>
          <p14:tracePt t="81834" x="7042150" y="1987550"/>
          <p14:tracePt t="81851" x="7092950" y="2038350"/>
          <p14:tracePt t="81867" x="7118350" y="2082800"/>
          <p14:tracePt t="81884" x="7131050" y="2127250"/>
          <p14:tracePt t="81901" x="7131050" y="2184400"/>
          <p14:tracePt t="81917" x="7112000" y="2222500"/>
          <p14:tracePt t="81934" x="7086600" y="2254250"/>
          <p14:tracePt t="81951" x="7067550" y="2273300"/>
          <p14:tracePt t="81968" x="7048500" y="2286000"/>
          <p14:tracePt t="81984" x="7042150" y="2292350"/>
          <p14:tracePt t="82051" x="7042150" y="2298700"/>
          <p14:tracePt t="82058" x="7035800" y="2298700"/>
          <p14:tracePt t="82066" x="7035800" y="2305050"/>
          <p14:tracePt t="82085" x="7023100" y="2311400"/>
          <p14:tracePt t="82101" x="7023100" y="2317750"/>
          <p14:tracePt t="82178" x="7016750" y="2317750"/>
          <p14:tracePt t="82186" x="7004050" y="2311400"/>
          <p14:tracePt t="82201" x="6991350" y="2298700"/>
          <p14:tracePt t="82218" x="6985000" y="2298700"/>
          <p14:tracePt t="82235" x="6978650" y="2292350"/>
          <p14:tracePt t="82251" x="6972300" y="2292350"/>
          <p14:tracePt t="82268" x="6965950" y="2292350"/>
          <p14:tracePt t="82285" x="6959600" y="2292350"/>
          <p14:tracePt t="82800" x="6953250" y="2286000"/>
          <p14:tracePt t="82807" x="6953250" y="2279650"/>
          <p14:tracePt t="82836" x="6965950" y="2279650"/>
          <p14:tracePt t="82852" x="6978650" y="2286000"/>
          <p14:tracePt t="82869" x="6991350" y="2292350"/>
          <p14:tracePt t="82885" x="7004050" y="2292350"/>
          <p14:tracePt t="82918" x="7010400" y="2292350"/>
          <p14:tracePt t="82952" x="7010400" y="2305050"/>
          <p14:tracePt t="82969" x="7010400" y="2324100"/>
          <p14:tracePt t="82985" x="6991350" y="2381250"/>
          <p14:tracePt t="83002" x="6972300" y="2419350"/>
          <p14:tracePt t="83019" x="6959600" y="2444750"/>
          <p14:tracePt t="83035" x="6959600" y="2451100"/>
          <p14:tracePt t="83052" x="6953250" y="2489200"/>
          <p14:tracePt t="83068" x="6946900" y="2520950"/>
          <p14:tracePt t="83085" x="6940550" y="2584450"/>
          <p14:tracePt t="83102" x="6940550" y="2641600"/>
          <p14:tracePt t="83119" x="6965950" y="2724150"/>
          <p14:tracePt t="83136" x="6972300" y="2774950"/>
          <p14:tracePt t="83151" x="6972300" y="2819400"/>
          <p14:tracePt t="83169" x="6959600" y="2870200"/>
          <p14:tracePt t="83185" x="6959600" y="2895600"/>
          <p14:tracePt t="83202" x="6959600" y="2914650"/>
          <p14:tracePt t="83219" x="6985000" y="2914650"/>
          <p14:tracePt t="83235" x="7042150" y="2927350"/>
          <p14:tracePt t="83252" x="7067550" y="2933700"/>
          <p14:tracePt t="83512" x="7061200" y="2933700"/>
          <p14:tracePt t="83519" x="7054850" y="2933700"/>
          <p14:tracePt t="83526" x="7035800" y="2933700"/>
          <p14:tracePt t="83536" x="7029450" y="2927350"/>
          <p14:tracePt t="83552" x="7023100" y="2921000"/>
          <p14:tracePt t="83585" x="7016750" y="2921000"/>
          <p14:tracePt t="83602" x="6985000" y="2914650"/>
          <p14:tracePt t="83619" x="6908800" y="2901950"/>
          <p14:tracePt t="83636" x="6769100" y="2870200"/>
          <p14:tracePt t="83652" x="6686550" y="2857500"/>
          <p14:tracePt t="83669" x="6629400" y="2857500"/>
          <p14:tracePt t="83686" x="6565900" y="2863850"/>
          <p14:tracePt t="83702" x="6489700" y="2876550"/>
          <p14:tracePt t="83719" x="6432550" y="2889250"/>
          <p14:tracePt t="83736" x="6388100" y="2901950"/>
          <p14:tracePt t="83753" x="6381750" y="2908300"/>
          <p14:tracePt t="83769" x="6375400" y="2908300"/>
          <p14:tracePt t="83817" x="6369050" y="2908300"/>
          <p14:tracePt t="83834" x="6350000" y="2914650"/>
          <p14:tracePt t="83852" x="6299200" y="2933700"/>
          <p14:tracePt t="83869" x="6254750" y="2959100"/>
          <p14:tracePt t="83886" x="6223000" y="2978150"/>
          <p14:tracePt t="83903" x="6203950" y="2997200"/>
          <p14:tracePt t="83919" x="6203950" y="3003550"/>
          <p14:tracePt t="84061" x="6197600" y="3003550"/>
          <p14:tracePt t="84067" x="6191250" y="2997200"/>
          <p14:tracePt t="84076" x="6184900" y="2990850"/>
          <p14:tracePt t="84092" x="6146800" y="2971800"/>
          <p14:tracePt t="84103" x="6083300" y="2946400"/>
          <p14:tracePt t="84119" x="6026150" y="2927350"/>
          <p14:tracePt t="84136" x="5988050" y="2908300"/>
          <p14:tracePt t="84153" x="5962650" y="2901950"/>
          <p14:tracePt t="84170" x="5937250" y="2889250"/>
          <p14:tracePt t="84186" x="5873750" y="2851150"/>
          <p14:tracePt t="84204" x="5740400" y="2787650"/>
          <p14:tracePt t="84220" x="5613400" y="2743200"/>
          <p14:tracePt t="84237" x="5486400" y="2705100"/>
          <p14:tracePt t="84253" x="5264150" y="2667000"/>
          <p14:tracePt t="84270" x="5073650" y="2628900"/>
          <p14:tracePt t="84287" x="4762500" y="2546350"/>
          <p14:tracePt t="84303" x="4495800" y="2457450"/>
          <p14:tracePt t="84320" x="4305300" y="2393950"/>
          <p14:tracePt t="84336" x="4171950" y="2349500"/>
          <p14:tracePt t="84353" x="4070350" y="2324100"/>
          <p14:tracePt t="84370" x="3968750" y="2311400"/>
          <p14:tracePt t="84386" x="3816350" y="2292350"/>
          <p14:tracePt t="84403" x="3530600" y="2241550"/>
          <p14:tracePt t="84420" x="3403600" y="2216150"/>
          <p14:tracePt t="84437" x="3225800" y="2165350"/>
          <p14:tracePt t="84453" x="3136900" y="2133600"/>
          <p14:tracePt t="84470" x="3124200" y="2127250"/>
          <p14:tracePt t="84503" x="3117850" y="2127250"/>
          <p14:tracePt t="84520" x="3041650" y="2139950"/>
          <p14:tracePt t="84536" x="2876550" y="2139950"/>
          <p14:tracePt t="84553" x="2673350" y="2114550"/>
          <p14:tracePt t="84570" x="2387600" y="2057400"/>
          <p14:tracePt t="84586" x="2279650" y="2019300"/>
          <p14:tracePt t="84603" x="2260600" y="2006600"/>
          <p14:tracePt t="84620" x="2266950" y="2000250"/>
          <p14:tracePt t="84636" x="2286000" y="1987550"/>
          <p14:tracePt t="84653" x="2311400" y="1987550"/>
          <p14:tracePt t="84687" x="2311400" y="2000250"/>
          <p14:tracePt t="84703" x="2311400" y="2038350"/>
          <p14:tracePt t="84720" x="2349500" y="2076450"/>
          <p14:tracePt t="84736" x="2463800" y="2108200"/>
          <p14:tracePt t="84753" x="2692400" y="2171700"/>
          <p14:tracePt t="84771" x="2876550" y="2228850"/>
          <p14:tracePt t="84772" x="2978150" y="2254250"/>
          <p14:tracePt t="84787" x="3143250" y="2305050"/>
          <p14:tracePt t="84803" x="3429000" y="2381250"/>
          <p14:tracePt t="84820" x="3937000" y="2546350"/>
          <p14:tracePt t="84837" x="4305300" y="2679700"/>
          <p14:tracePt t="84853" x="4584700" y="2806700"/>
          <p14:tracePt t="84870" x="4826000" y="2921000"/>
          <p14:tracePt t="84887" x="4959350" y="2997200"/>
          <p14:tracePt t="84904" x="5067300" y="3048000"/>
          <p14:tracePt t="84920" x="5175250" y="3105150"/>
          <p14:tracePt t="84937" x="5308600" y="3175000"/>
          <p14:tracePt t="84954" x="5441950" y="3225800"/>
          <p14:tracePt t="84970" x="5588000" y="3263900"/>
          <p14:tracePt t="84987" x="5651500" y="3276600"/>
          <p14:tracePt t="85003" x="5670550" y="3276600"/>
          <p14:tracePt t="85020" x="5670550" y="3263900"/>
          <p14:tracePt t="85022" x="5670550" y="3244850"/>
          <p14:tracePt t="85037" x="5670550" y="3219450"/>
          <p14:tracePt t="85055" x="5683250" y="3155950"/>
          <p14:tracePt t="85070" x="5683250" y="3149600"/>
          <p14:tracePt t="85087" x="5695950" y="3130550"/>
          <p14:tracePt t="85138" x="5702300" y="3130550"/>
          <p14:tracePt t="85160" x="5740400" y="3130550"/>
          <p14:tracePt t="85170" x="5791200" y="3124200"/>
          <p14:tracePt t="85187" x="5962650" y="3079750"/>
          <p14:tracePt t="85203" x="6051550" y="3041650"/>
          <p14:tracePt t="85220" x="6127750" y="2997200"/>
          <p14:tracePt t="85237" x="6172200" y="2965450"/>
          <p14:tracePt t="85253" x="6229350" y="2914650"/>
          <p14:tracePt t="85270" x="6280150" y="2857500"/>
          <p14:tracePt t="85289" x="6337300" y="2800350"/>
          <p14:tracePt t="85304" x="6388100" y="2736850"/>
          <p14:tracePt t="85320" x="6413500" y="2686050"/>
          <p14:tracePt t="85337" x="6432550" y="2628900"/>
          <p14:tracePt t="85354" x="6432550" y="2597150"/>
          <p14:tracePt t="85371" x="6432550" y="2578100"/>
          <p14:tracePt t="85387" x="6432550" y="2565400"/>
          <p14:tracePt t="85404" x="6381750" y="2527300"/>
          <p14:tracePt t="85421" x="6299200" y="2476500"/>
          <p14:tracePt t="85438" x="6229350" y="2438400"/>
          <p14:tracePt t="85454" x="6115050" y="2381250"/>
          <p14:tracePt t="85471" x="6026150" y="2298700"/>
          <p14:tracePt t="85487" x="5956300" y="2197100"/>
          <p14:tracePt t="85504" x="5892800" y="2127250"/>
          <p14:tracePt t="85521" x="5861050" y="2095500"/>
          <p14:tracePt t="85537" x="5848350" y="2082800"/>
          <p14:tracePt t="85554" x="5835650" y="2082800"/>
          <p14:tracePt t="85571" x="5816600" y="2082800"/>
          <p14:tracePt t="85587" x="5772150" y="2120900"/>
          <p14:tracePt t="85604" x="5740400" y="2190750"/>
          <p14:tracePt t="85621" x="5727700" y="2311400"/>
          <p14:tracePt t="85637" x="5727700" y="2413000"/>
          <p14:tracePt t="85654" x="5772150" y="2540000"/>
          <p14:tracePt t="85670" x="5816600" y="2590800"/>
          <p14:tracePt t="85687" x="5867400" y="2603500"/>
          <p14:tracePt t="85704" x="5943600" y="2603500"/>
          <p14:tracePt t="85721" x="6038850" y="2590800"/>
          <p14:tracePt t="85737" x="6134100" y="2571750"/>
          <p14:tracePt t="85755" x="6216650" y="2552700"/>
          <p14:tracePt t="85771" x="6292850" y="2527300"/>
          <p14:tracePt t="85787" x="6369050" y="2495550"/>
          <p14:tracePt t="85804" x="6426200" y="2457450"/>
          <p14:tracePt t="85806" x="6451600" y="2438400"/>
          <p14:tracePt t="85821" x="6470650" y="2413000"/>
          <p14:tracePt t="85837" x="6496050" y="2374900"/>
          <p14:tracePt t="85854" x="6502400" y="2343150"/>
          <p14:tracePt t="85871" x="6502400" y="2317750"/>
          <p14:tracePt t="85888" x="6489700" y="2292350"/>
          <p14:tracePt t="85904" x="6470650" y="2286000"/>
          <p14:tracePt t="85921" x="6432550" y="2279650"/>
          <p14:tracePt t="85938" x="6388100" y="2266950"/>
          <p14:tracePt t="85954" x="6337300" y="2247900"/>
          <p14:tracePt t="85971" x="6305550" y="2241550"/>
          <p14:tracePt t="85988" x="6267450" y="2222500"/>
          <p14:tracePt t="86004" x="6223000" y="2209800"/>
          <p14:tracePt t="86021" x="6172200" y="2209800"/>
          <p14:tracePt t="86038" x="6127750" y="2203450"/>
          <p14:tracePt t="86040" x="6108700" y="2203450"/>
          <p14:tracePt t="86055" x="6076950" y="2203450"/>
          <p14:tracePt t="86072" x="6038850" y="2203450"/>
          <p14:tracePt t="86089" x="5975350" y="2216150"/>
          <p14:tracePt t="86104" x="5969000" y="2216150"/>
          <p14:tracePt t="86121" x="5969000" y="2228850"/>
          <p14:tracePt t="86138" x="5962650" y="2260600"/>
          <p14:tracePt t="86157" x="5975350" y="2286000"/>
          <p14:tracePt t="86171" x="6019800" y="2355850"/>
          <p14:tracePt t="86188" x="6096000" y="2425700"/>
          <p14:tracePt t="86204" x="6146800" y="2476500"/>
          <p14:tracePt t="86221" x="6210300" y="2520950"/>
          <p14:tracePt t="86238" x="6235700" y="2552700"/>
          <p14:tracePt t="86254" x="6248400" y="2559050"/>
          <p14:tracePt t="86271" x="6248400" y="2565400"/>
          <p14:tracePt t="86341" x="6248400" y="2571750"/>
          <p14:tracePt t="86360" x="6248400" y="2578100"/>
          <p14:tracePt t="86373" x="6242050" y="2584450"/>
          <p14:tracePt t="86388" x="6242050" y="2590800"/>
          <p14:tracePt t="86404" x="6242050" y="2597150"/>
          <p14:tracePt t="86420" x="6242050" y="2603500"/>
          <p14:tracePt t="86438" x="6229350" y="2628900"/>
          <p14:tracePt t="86455" x="6210300" y="2667000"/>
          <p14:tracePt t="86472" x="6197600" y="2724150"/>
          <p14:tracePt t="86489" x="6172200" y="2794000"/>
          <p14:tracePt t="86505" x="6153150" y="2863850"/>
          <p14:tracePt t="86521" x="6121400" y="2940050"/>
          <p14:tracePt t="86538" x="6115050" y="2971800"/>
          <p14:tracePt t="86541" x="6115050" y="2984500"/>
          <p14:tracePt t="86555" x="6115050" y="2990850"/>
          <p14:tracePt t="86588" x="6115050" y="2997200"/>
          <p14:tracePt t="86622" x="6108700" y="3009900"/>
          <p14:tracePt t="86638" x="6096000" y="3022600"/>
          <p14:tracePt t="86655" x="6083300" y="3041650"/>
          <p14:tracePt t="86672" x="6076950" y="3054350"/>
          <p14:tracePt t="86688" x="6076950" y="3073400"/>
          <p14:tracePt t="86705" x="6083300" y="3092450"/>
          <p14:tracePt t="86722" x="6083300" y="3105150"/>
          <p14:tracePt t="86738" x="6083300" y="3130550"/>
          <p14:tracePt t="86754" x="6089650" y="3155950"/>
          <p14:tracePt t="86772" x="6102350" y="3194050"/>
          <p14:tracePt t="86788" x="6127750" y="3225800"/>
          <p14:tracePt t="86792" x="6146800" y="3244850"/>
          <p14:tracePt t="86805" x="6184900" y="3276600"/>
          <p14:tracePt t="86822" x="6248400" y="3327400"/>
          <p14:tracePt t="86839" x="6451600" y="3416300"/>
          <p14:tracePt t="86855" x="6629400" y="3486150"/>
          <p14:tracePt t="86872" x="6788150" y="3536950"/>
          <p14:tracePt t="86889" x="6972300" y="3575050"/>
          <p14:tracePt t="86905" x="7118350" y="3606800"/>
          <p14:tracePt t="86922" x="7264400" y="3625850"/>
          <p14:tracePt t="86938" x="7346950" y="3619500"/>
          <p14:tracePt t="86956" x="7454900" y="3524250"/>
          <p14:tracePt t="86972" x="7569200" y="3371850"/>
          <p14:tracePt t="86989" x="7639050" y="3155950"/>
          <p14:tracePt t="87005" x="7645400" y="2946400"/>
          <p14:tracePt t="87022" x="7588250" y="2768600"/>
          <p14:tracePt t="87039" x="7499350" y="2635250"/>
          <p14:tracePt t="87055" x="7404100" y="2546350"/>
          <p14:tracePt t="87073" x="7346950" y="2527300"/>
          <p14:tracePt t="87087" x="7346950" y="2571750"/>
          <p14:tracePt t="87105" x="7378700" y="2667000"/>
          <p14:tracePt t="87122" x="7442200" y="2768600"/>
          <p14:tracePt t="87139" x="7531100" y="2914650"/>
          <p14:tracePt t="87155" x="7588250" y="3067050"/>
          <p14:tracePt t="87172" x="7613650" y="3206750"/>
          <p14:tracePt t="87189" x="7632700" y="3403600"/>
          <p14:tracePt t="87205" x="7639050" y="3600450"/>
          <p14:tracePt t="87222" x="7632700" y="3860800"/>
          <p14:tracePt t="87224" x="7626350" y="3956050"/>
          <p14:tracePt t="87238" x="7620000" y="4044950"/>
          <p14:tracePt t="87255" x="7613650" y="4210050"/>
          <p14:tracePt t="87272" x="7613650" y="4305300"/>
          <p14:tracePt t="87289" x="7607300" y="4375150"/>
          <p14:tracePt t="87305" x="7594600" y="4406900"/>
          <p14:tracePt t="87322" x="7581900" y="4413250"/>
          <p14:tracePt t="87339" x="7575550" y="4419600"/>
          <p14:tracePt t="87372" x="7569200" y="4419600"/>
          <p14:tracePt t="87389" x="7569200" y="4413250"/>
          <p14:tracePt t="87406" x="7569200" y="4400550"/>
          <p14:tracePt t="87422" x="7569200" y="4375150"/>
          <p14:tracePt t="87440" x="7569200" y="4343400"/>
          <p14:tracePt t="87455" x="7569200" y="4311650"/>
          <p14:tracePt t="87472" x="7581900" y="4260850"/>
          <p14:tracePt t="87489" x="7594600" y="4216400"/>
          <p14:tracePt t="87506" x="7607300" y="4152900"/>
          <p14:tracePt t="87522" x="7613650" y="4095750"/>
          <p14:tracePt t="87539" x="7613650" y="4076700"/>
          <p14:tracePt t="87559" x="7613650" y="4051300"/>
          <p14:tracePt t="87574" x="7569200" y="3956050"/>
          <p14:tracePt t="87589" x="7531100" y="3892550"/>
          <p14:tracePt t="87606" x="7505700" y="3835400"/>
          <p14:tracePt t="87622" x="7493000" y="3790950"/>
          <p14:tracePt t="87639" x="7493000" y="3740150"/>
          <p14:tracePt t="87656" x="7505700" y="3708400"/>
          <p14:tracePt t="87672" x="7524750" y="3657600"/>
          <p14:tracePt t="87689" x="7550150" y="3600450"/>
          <p14:tracePt t="87706" x="7569200" y="3568700"/>
          <p14:tracePt t="87722" x="7588250" y="3543300"/>
          <p14:tracePt t="87724" x="7600950" y="3530600"/>
          <p14:tracePt t="87739" x="7664450" y="3460750"/>
          <p14:tracePt t="87757" x="7785100" y="3365500"/>
          <p14:tracePt t="87772" x="7854950" y="3321050"/>
          <p14:tracePt t="87789" x="7981950" y="3263900"/>
          <p14:tracePt t="87806" x="8083550" y="3206750"/>
          <p14:tracePt t="87823" x="8089900" y="3149600"/>
          <p14:tracePt t="87839" x="8096250" y="3079750"/>
          <p14:tracePt t="87856" x="8102600" y="3022600"/>
          <p14:tracePt t="87872" x="8115300" y="2940050"/>
          <p14:tracePt t="87889" x="8096250" y="2870200"/>
          <p14:tracePt t="87906" x="8058150" y="2844800"/>
          <p14:tracePt t="87922" x="7994650" y="2813050"/>
          <p14:tracePt t="87939" x="7950200" y="2787650"/>
          <p14:tracePt t="87956" x="7924800" y="2768600"/>
          <p14:tracePt t="87973" x="7912100" y="2755900"/>
          <p14:tracePt t="87989" x="7912100" y="2749550"/>
          <p14:tracePt t="88040" x="7905750" y="2749550"/>
          <p14:tracePt t="88056" x="7899400" y="2749550"/>
          <p14:tracePt t="88073" x="7886700" y="2755900"/>
          <p14:tracePt t="88089" x="7861300" y="2768600"/>
          <p14:tracePt t="88106" x="7848600" y="2774950"/>
          <p14:tracePt t="88122" x="7842250" y="2781300"/>
          <p14:tracePt t="88139" x="7835900" y="2787650"/>
          <p14:tracePt t="88156" x="7816850" y="2794000"/>
          <p14:tracePt t="88173" x="7785100" y="2800350"/>
          <p14:tracePt t="88189" x="7753350" y="2806700"/>
          <p14:tracePt t="88206" x="7727950" y="2806700"/>
          <p14:tracePt t="88223" x="7696200" y="2813050"/>
          <p14:tracePt t="88240" x="7677150" y="2813050"/>
          <p14:tracePt t="88256" x="7658100" y="2819400"/>
          <p14:tracePt t="88273" x="7658100" y="2825750"/>
          <p14:tracePt t="88380" x="7651750" y="2825750"/>
          <p14:tracePt t="88387" x="7645400" y="2832100"/>
          <p14:tracePt t="88396" x="7639050" y="2832100"/>
          <p14:tracePt t="88406" x="7632700" y="2832100"/>
          <p14:tracePt t="88423" x="7620000" y="2838450"/>
          <p14:tracePt t="88440" x="7607300" y="2838450"/>
          <p14:tracePt t="88456" x="7600950" y="2844800"/>
          <p14:tracePt t="88506" x="7594600" y="2844800"/>
          <p14:tracePt t="88523" x="7581900" y="2844800"/>
          <p14:tracePt t="88540" x="7562850" y="2851150"/>
          <p14:tracePt t="88556" x="7543800" y="2857500"/>
          <p14:tracePt t="88574" x="7531100" y="2863850"/>
          <p14:tracePt t="88590" x="7518400" y="2863850"/>
          <p14:tracePt t="88607" x="7505700" y="2863850"/>
          <p14:tracePt t="88623" x="7499350" y="2870200"/>
          <p14:tracePt t="88640" x="7467600" y="2870200"/>
          <p14:tracePt t="88656" x="7423150" y="2870200"/>
          <p14:tracePt t="88673" x="7366000" y="2870200"/>
          <p14:tracePt t="88689" x="7321550" y="2870200"/>
          <p14:tracePt t="88707" x="7283450" y="2870200"/>
          <p14:tracePt t="88723" x="7270750" y="2870200"/>
          <p14:tracePt t="88740" x="7264400" y="2870200"/>
          <p14:tracePt t="88903" x="7258050" y="2876550"/>
          <p14:tracePt t="88921" x="7251700" y="2876550"/>
          <p14:tracePt t="88927" x="7251700" y="2882900"/>
          <p14:tracePt t="88940" x="7245350" y="2882900"/>
          <p14:tracePt t="88958" x="7226300" y="2889250"/>
          <p14:tracePt t="88974" x="7219950" y="2889250"/>
          <p14:tracePt t="88990" x="7213600" y="2889250"/>
          <p14:tracePt t="89023" x="7207250" y="2895600"/>
          <p14:tracePt t="89041" x="7200900" y="2895600"/>
          <p14:tracePt t="89048" x="7200900" y="2901950"/>
          <p14:tracePt t="89057" x="7194550" y="2901950"/>
          <p14:tracePt t="89074" x="7181850" y="2908300"/>
          <p14:tracePt t="89090" x="7175500" y="2908300"/>
          <p14:tracePt t="89107" x="7162800" y="2914650"/>
          <p14:tracePt t="89123" x="7150100" y="2921000"/>
          <p14:tracePt t="89141" x="7137400" y="2921000"/>
          <p14:tracePt t="89142" x="7124700" y="2921000"/>
          <p14:tracePt t="89157" x="7099300" y="2927350"/>
          <p14:tracePt t="89174" x="7086600" y="2927350"/>
          <p14:tracePt t="89190" x="7054850" y="2927350"/>
          <p14:tracePt t="89207" x="7035800" y="2927350"/>
          <p14:tracePt t="89224" x="7023100" y="2927350"/>
          <p14:tracePt t="89288" x="7023100" y="2933700"/>
          <p14:tracePt t="89297" x="7029450" y="2933700"/>
          <p14:tracePt t="89307" x="7035800" y="2933700"/>
          <p14:tracePt t="89324" x="7048500" y="2933700"/>
          <p14:tracePt t="89399" x="7054850" y="2933700"/>
          <p14:tracePt t="89405" x="7067550" y="2933700"/>
          <p14:tracePt t="89415" x="7080250" y="2933700"/>
          <p14:tracePt t="89424" x="7099300" y="2933700"/>
          <p14:tracePt t="89440" x="7131050" y="2933700"/>
          <p14:tracePt t="89457" x="7150100" y="2933700"/>
          <p14:tracePt t="89530" x="7143750" y="2933700"/>
          <p14:tracePt t="89538" x="7137400" y="2933700"/>
          <p14:tracePt t="89558" x="7124700" y="2933700"/>
          <p14:tracePt t="89574" x="7118350" y="2933700"/>
          <p14:tracePt t="89591" x="7112000" y="2933700"/>
          <p14:tracePt t="89608" x="7105650" y="2933700"/>
          <p14:tracePt t="89624" x="7086600" y="2933700"/>
          <p14:tracePt t="89641" x="7067550" y="2940050"/>
          <p14:tracePt t="89657" x="7061200" y="2940050"/>
          <p14:tracePt t="89675" x="7061200" y="2946400"/>
          <p14:tracePt t="89691" x="7048500" y="2946400"/>
          <p14:tracePt t="89707" x="7035800" y="2952750"/>
          <p14:tracePt t="89724" x="7029450" y="2952750"/>
          <p14:tracePt t="89741" x="7023100" y="2959100"/>
          <p14:tracePt t="89758" x="7016750" y="2959100"/>
          <p14:tracePt t="89775" x="7004050" y="2965450"/>
          <p14:tracePt t="89791" x="6978650" y="2971800"/>
          <p14:tracePt t="89808" x="6965950" y="2971800"/>
          <p14:tracePt t="89824" x="6953250" y="2978150"/>
          <p14:tracePt t="89841" x="6946900" y="2984500"/>
          <p14:tracePt t="89857" x="6934200" y="2997200"/>
          <p14:tracePt t="89874" x="6927850" y="3003550"/>
          <p14:tracePt t="89891" x="6908800" y="3009900"/>
          <p14:tracePt t="89907" x="6902450" y="3016250"/>
          <p14:tracePt t="89925" x="6864350" y="3048000"/>
          <p14:tracePt t="89941" x="6832600" y="3073400"/>
          <p14:tracePt t="89957" x="6813550" y="3092450"/>
          <p14:tracePt t="89974" x="6794500" y="3105150"/>
          <p14:tracePt t="89991" x="6769100" y="3117850"/>
          <p14:tracePt t="90008" x="6750050" y="3130550"/>
          <p14:tracePt t="90024" x="6731000" y="3143250"/>
          <p14:tracePt t="90041" x="6705600" y="3155950"/>
          <p14:tracePt t="90058" x="6692900" y="3162300"/>
          <p14:tracePt t="90064" x="6680200" y="3168650"/>
          <p14:tracePt t="90074" x="6667500" y="3168650"/>
          <p14:tracePt t="90091" x="6635750" y="3175000"/>
          <p14:tracePt t="90108" x="6591300" y="3175000"/>
          <p14:tracePt t="90124" x="6534150" y="3175000"/>
          <p14:tracePt t="90141" x="6457950" y="3162300"/>
          <p14:tracePt t="90158" x="6343650" y="3130550"/>
          <p14:tracePt t="90175" x="6280150" y="3117850"/>
          <p14:tracePt t="90191" x="6242050" y="3098800"/>
          <p14:tracePt t="90208" x="6216650" y="3086100"/>
          <p14:tracePt t="90224" x="6172200" y="3060700"/>
          <p14:tracePt t="90241" x="6108700" y="3028950"/>
          <p14:tracePt t="90258" x="6019800" y="2997200"/>
          <p14:tracePt t="90275" x="5956300" y="2978150"/>
          <p14:tracePt t="90291" x="5924550" y="2959100"/>
          <p14:tracePt t="90308" x="5918200" y="2959100"/>
          <p14:tracePt t="90341" x="5918200" y="2952750"/>
          <p14:tracePt t="90422" x="5918200" y="2946400"/>
          <p14:tracePt t="90535" x="5924550" y="2946400"/>
          <p14:tracePt t="90540" x="5943600" y="2952750"/>
          <p14:tracePt t="90559" x="6045200" y="2952750"/>
          <p14:tracePt t="90575" x="6254750" y="2959100"/>
          <p14:tracePt t="90591" x="6483350" y="2959100"/>
          <p14:tracePt t="90612" x="6737350" y="2959100"/>
          <p14:tracePt t="90623" x="6908800" y="2959100"/>
          <p14:tracePt t="90642" x="7067550" y="2952750"/>
          <p14:tracePt t="90658" x="7188200" y="2946400"/>
          <p14:tracePt t="90675" x="7315200" y="2946400"/>
          <p14:tracePt t="90692" x="7397750" y="2946400"/>
          <p14:tracePt t="90708" x="7448550" y="2946400"/>
          <p14:tracePt t="90725" x="7467600" y="2946400"/>
          <p14:tracePt t="90775" x="7442200" y="2946400"/>
          <p14:tracePt t="90792" x="7385050" y="2946400"/>
          <p14:tracePt t="90809" x="7334250" y="2946400"/>
          <p14:tracePt t="90825" x="7321550" y="2952750"/>
          <p14:tracePt t="90842" x="7315200" y="2952750"/>
          <p14:tracePt t="90892" x="7296150" y="2952750"/>
          <p14:tracePt t="90908" x="7219950" y="2952750"/>
          <p14:tracePt t="90925" x="7112000" y="2965450"/>
          <p14:tracePt t="90942" x="6934200" y="2971800"/>
          <p14:tracePt t="90959" x="6832600" y="2971800"/>
          <p14:tracePt t="90975" x="6775450" y="2971800"/>
          <p14:tracePt t="91030" x="6769100" y="2978150"/>
          <p14:tracePt t="91042" x="6756400" y="2984500"/>
          <p14:tracePt t="91048" x="6724650" y="2990850"/>
          <p14:tracePt t="91058" x="6705600" y="2990850"/>
          <p14:tracePt t="91075" x="6572250" y="3003550"/>
          <p14:tracePt t="91092" x="6489700" y="3009900"/>
          <p14:tracePt t="91109" x="6470650" y="3016250"/>
          <p14:tracePt t="91125" x="6477000" y="3016250"/>
          <p14:tracePt t="91142" x="6502400" y="3016250"/>
          <p14:tracePt t="91158" x="6534150" y="3016250"/>
          <p14:tracePt t="91176" x="6546850" y="3016250"/>
          <p14:tracePt t="91286" x="6553200" y="3016250"/>
          <p14:tracePt t="91295" x="6559550" y="3016250"/>
          <p14:tracePt t="91309" x="6565900" y="3016250"/>
          <p14:tracePt t="91326" x="6616700" y="3016250"/>
          <p14:tracePt t="91343" x="6711950" y="3016250"/>
          <p14:tracePt t="91359" x="6769100" y="3016250"/>
          <p14:tracePt t="91376" x="6832600" y="3016250"/>
          <p14:tracePt t="91392" x="6883400" y="3016250"/>
          <p14:tracePt t="91411" x="6946900" y="3009900"/>
          <p14:tracePt t="91426" x="6978650" y="3003550"/>
          <p14:tracePt t="91442" x="7004050" y="2990850"/>
          <p14:tracePt t="91459" x="7029450" y="2965450"/>
          <p14:tracePt t="91476" x="7054850" y="2940050"/>
          <p14:tracePt t="91492" x="7080250" y="2914650"/>
          <p14:tracePt t="91509" x="7105650" y="2889250"/>
          <p14:tracePt t="91526" x="7124700" y="2876550"/>
          <p14:tracePt t="91543" x="7143750" y="2857500"/>
          <p14:tracePt t="91545" x="7143750" y="2851150"/>
          <p14:tracePt t="91561" x="7143750" y="2844800"/>
          <p14:tracePt t="91576" x="7143750" y="2838450"/>
          <p14:tracePt t="91593" x="7080250" y="2813050"/>
          <p14:tracePt t="91609" x="6991350" y="2774950"/>
          <p14:tracePt t="91626" x="6883400" y="2736850"/>
          <p14:tracePt t="91644" x="6819900" y="2717800"/>
          <p14:tracePt t="91659" x="6673850" y="2686050"/>
          <p14:tracePt t="91676" x="6597650" y="2660650"/>
          <p14:tracePt t="91693" x="6521450" y="2641600"/>
          <p14:tracePt t="91709" x="6477000" y="2628900"/>
          <p14:tracePt t="91726" x="6432550" y="2616200"/>
          <p14:tracePt t="91742" x="6362700" y="2603500"/>
          <p14:tracePt t="91759" x="6280150" y="2603500"/>
          <p14:tracePt t="91776" x="6172200" y="2597150"/>
          <p14:tracePt t="91793" x="6057900" y="2597150"/>
          <p14:tracePt t="91810" x="5918200" y="2628900"/>
          <p14:tracePt t="91827" x="5873750" y="2647950"/>
          <p14:tracePt t="91843" x="5854700" y="2679700"/>
          <p14:tracePt t="91859" x="5842000" y="2724150"/>
          <p14:tracePt t="91876" x="5842000" y="2762250"/>
          <p14:tracePt t="91892" x="5848350" y="2800350"/>
          <p14:tracePt t="91909" x="5848350" y="2832100"/>
          <p14:tracePt t="91926" x="5848350" y="2857500"/>
          <p14:tracePt t="91943" x="5848350" y="2882900"/>
          <p14:tracePt t="91959" x="5848350" y="2901950"/>
          <p14:tracePt t="91976" x="5861050" y="2940050"/>
          <p14:tracePt t="91992" x="5905500" y="2984500"/>
          <p14:tracePt t="92010" x="5975350" y="3041650"/>
          <p14:tracePt t="92026" x="6038850" y="3073400"/>
          <p14:tracePt t="92043" x="6121400" y="3098800"/>
          <p14:tracePt t="92061" x="6216650" y="3111500"/>
          <p14:tracePt t="92076" x="6242050" y="3111500"/>
          <p14:tracePt t="92093" x="6362700" y="3105150"/>
          <p14:tracePt t="92109" x="6445250" y="3098800"/>
          <p14:tracePt t="92126" x="6489700" y="3098800"/>
          <p14:tracePt t="92143" x="6540500" y="3098800"/>
          <p14:tracePt t="92159" x="6604000" y="3092450"/>
          <p14:tracePt t="92176" x="6667500" y="3079750"/>
          <p14:tracePt t="92193" x="6750050" y="3067050"/>
          <p14:tracePt t="92209" x="6807200" y="3060700"/>
          <p14:tracePt t="92226" x="6832600" y="3048000"/>
          <p14:tracePt t="92244" x="6877050" y="3016250"/>
          <p14:tracePt t="92259" x="6902450" y="2990850"/>
          <p14:tracePt t="92276" x="6921500" y="2959100"/>
          <p14:tracePt t="92278" x="6927850" y="2946400"/>
          <p14:tracePt t="92293" x="6946900" y="2914650"/>
          <p14:tracePt t="92310" x="6953250" y="2895600"/>
          <p14:tracePt t="92326" x="6965950" y="2857500"/>
          <p14:tracePt t="92343" x="6972300" y="2838450"/>
          <p14:tracePt t="92360" x="6972300" y="2813050"/>
          <p14:tracePt t="92376" x="6972300" y="2800350"/>
          <p14:tracePt t="92393" x="6972300" y="2787650"/>
          <p14:tracePt t="92410" x="6972300" y="2768600"/>
          <p14:tracePt t="92426" x="6934200" y="2743200"/>
          <p14:tracePt t="92443" x="6889750" y="2724150"/>
          <p14:tracePt t="92459" x="6826250" y="2711450"/>
          <p14:tracePt t="92477" x="6737350" y="2692400"/>
          <p14:tracePt t="92479" x="6718300" y="2692400"/>
          <p14:tracePt t="92494" x="6673850" y="2692400"/>
          <p14:tracePt t="92510" x="6629400" y="2692400"/>
          <p14:tracePt t="92526" x="6610350" y="2698750"/>
          <p14:tracePt t="92543" x="6584950" y="2717800"/>
          <p14:tracePt t="92560" x="6572250" y="2736850"/>
          <p14:tracePt t="92577" x="6559550" y="2755900"/>
          <p14:tracePt t="92593" x="6553200" y="2762250"/>
          <p14:tracePt t="92610" x="6546850" y="2768600"/>
          <p14:tracePt t="92625" x="6540500" y="2781300"/>
          <p14:tracePt t="92643" x="6534150" y="2800350"/>
          <p14:tracePt t="92660" x="6527800" y="2813050"/>
          <p14:tracePt t="92676" x="6521450" y="2825750"/>
          <p14:tracePt t="92710" x="6521450" y="2832100"/>
          <p14:tracePt t="92727" x="6534150" y="2838450"/>
          <p14:tracePt t="92743" x="6623050" y="2851150"/>
          <p14:tracePt t="92761" x="6769100" y="2882900"/>
          <p14:tracePt t="92777" x="6915150" y="2921000"/>
          <p14:tracePt t="92793" x="7073900" y="2959100"/>
          <p14:tracePt t="92810" x="7162800" y="2971800"/>
          <p14:tracePt t="92827" x="7213600" y="2978150"/>
          <p14:tracePt t="92843" x="7258050" y="2978150"/>
          <p14:tracePt t="92860" x="7296150" y="2978150"/>
          <p14:tracePt t="92877" x="7353300" y="2984500"/>
          <p14:tracePt t="92893" x="7416800" y="2997200"/>
          <p14:tracePt t="92910" x="7467600" y="3003550"/>
          <p14:tracePt t="92927" x="7493000" y="3003550"/>
          <p14:tracePt t="92944" x="7518400" y="3009900"/>
          <p14:tracePt t="92959" x="7531100" y="3009900"/>
          <p14:tracePt t="92977" x="7569200" y="3009900"/>
          <p14:tracePt t="92993" x="7607300" y="3009900"/>
          <p14:tracePt t="93010" x="7689850" y="3009900"/>
          <p14:tracePt t="93027" x="7734300" y="3009900"/>
          <p14:tracePt t="93044" x="7766050" y="3003550"/>
          <p14:tracePt t="93060" x="7778750" y="3003550"/>
          <p14:tracePt t="93077" x="7785100" y="3003550"/>
          <p14:tracePt t="93146" x="7785100" y="2997200"/>
          <p14:tracePt t="93184" x="7778750" y="2997200"/>
          <p14:tracePt t="93192" x="7772400" y="2997200"/>
          <p14:tracePt t="93211" x="7759700" y="2997200"/>
          <p14:tracePt t="93227" x="7753350" y="2997200"/>
          <p14:tracePt t="93243" x="7747000" y="2997200"/>
          <p14:tracePt t="93294" x="7734300" y="3003550"/>
          <p14:tracePt t="93327" x="7727950" y="3003550"/>
          <p14:tracePt t="93344" x="7727950" y="3009900"/>
          <p14:tracePt t="93360" x="7721600" y="3009900"/>
          <p14:tracePt t="93394" x="7715250" y="3009900"/>
          <p14:tracePt t="93478" x="7708900" y="3009900"/>
          <p14:tracePt t="93556" x="7702550" y="3009900"/>
          <p14:tracePt t="93567" x="7696200" y="3009900"/>
          <p14:tracePt t="93577" x="7696200" y="3003550"/>
          <p14:tracePt t="93594" x="7696200" y="2997200"/>
          <p14:tracePt t="93611" x="7689850" y="2997200"/>
          <p14:tracePt t="93651" x="7683500" y="2990850"/>
          <p14:tracePt t="93832" x="7683500" y="2984500"/>
          <p14:tracePt t="93861" x="7677150" y="2984500"/>
          <p14:tracePt t="93907" x="7677150" y="2978150"/>
          <p14:tracePt t="93928" x="7670800" y="2978150"/>
          <p14:tracePt t="94007" x="7670800" y="2971800"/>
          <p14:tracePt t="94045" x="7664450" y="2971800"/>
          <p14:tracePt t="94487" x="7664450" y="2965450"/>
          <p14:tracePt t="94495" x="7664450" y="2959100"/>
          <p14:tracePt t="94552" x="7658100" y="2959100"/>
          <p14:tracePt t="94591" x="7658100" y="2952750"/>
          <p14:tracePt t="94671" x="7651750" y="2952750"/>
          <p14:tracePt t="94909" x="7651750" y="2946400"/>
          <p14:tracePt t="94934" x="7651750" y="2940050"/>
          <p14:tracePt t="94970" x="7651750" y="2933700"/>
          <p14:tracePt t="95031" x="7651750" y="2927350"/>
          <p14:tracePt t="95095" x="7651750" y="2921000"/>
          <p14:tracePt t="95110" x="7651750" y="2914650"/>
          <p14:tracePt t="95135" x="7651750" y="2908300"/>
          <p14:tracePt t="95220" x="7651750" y="2901950"/>
          <p14:tracePt t="95333" x="7651750" y="2895600"/>
          <p14:tracePt t="95389" x="7651750" y="2889250"/>
          <p14:tracePt t="95576" x="7651750" y="2882900"/>
          <p14:tracePt t="95589" x="7651750" y="2876550"/>
          <p14:tracePt t="95627" x="7664450" y="2870200"/>
          <p14:tracePt t="95637" x="7670800" y="2870200"/>
          <p14:tracePt t="95644" x="7696200" y="2863850"/>
          <p14:tracePt t="95662" x="7727950" y="2857500"/>
          <p14:tracePt t="95680" x="7734300" y="2857500"/>
          <p14:tracePt t="95722" x="7734300" y="2851150"/>
          <p14:tracePt t="95862" x="7727950" y="2851150"/>
          <p14:tracePt t="95897" x="7721600" y="2851150"/>
          <p14:tracePt t="95913" x="7715250" y="2844800"/>
          <p14:tracePt t="96041" x="7708900" y="2844800"/>
          <p14:tracePt t="96057" x="7702550" y="2838450"/>
          <p14:tracePt t="96067" x="7696200" y="2838450"/>
          <p14:tracePt t="96132" x="7689850" y="2838450"/>
          <p14:tracePt t="96187" x="7683500" y="2838450"/>
          <p14:tracePt t="96215" x="7683500" y="2844800"/>
          <p14:tracePt t="96319" x="7689850" y="2838450"/>
          <p14:tracePt t="96337" x="7696200" y="2832100"/>
          <p14:tracePt t="96342" x="7702550" y="2825750"/>
          <p14:tracePt t="96363" x="7702550" y="2819400"/>
          <p14:tracePt t="96380" x="7708900" y="2819400"/>
          <p14:tracePt t="96433" x="7708900" y="2813050"/>
          <p14:tracePt t="96457" x="7702550" y="2813050"/>
          <p14:tracePt t="96466" x="7696200" y="2813050"/>
          <p14:tracePt t="96479" x="7683500" y="2813050"/>
          <p14:tracePt t="96497" x="7651750" y="2819400"/>
          <p14:tracePt t="96513" x="7600950" y="2838450"/>
          <p14:tracePt t="96530" x="7537450" y="2863850"/>
          <p14:tracePt t="96546" x="7473950" y="2882900"/>
          <p14:tracePt t="96563" x="7416800" y="2889250"/>
          <p14:tracePt t="96580" x="7378700" y="2895600"/>
          <p14:tracePt t="96596" x="7366000" y="2895600"/>
          <p14:tracePt t="96655" x="7366000" y="2901950"/>
          <p14:tracePt t="96663" x="7366000" y="2908300"/>
          <p14:tracePt t="96680" x="7366000" y="2914650"/>
          <p14:tracePt t="96696" x="7372350" y="2927350"/>
          <p14:tracePt t="96713" x="7378700" y="2933700"/>
          <p14:tracePt t="96730" x="7385050" y="2940050"/>
          <p14:tracePt t="96747" x="7391400" y="2940050"/>
          <p14:tracePt t="96763" x="7429500" y="2940050"/>
          <p14:tracePt t="96780" x="7493000" y="2940050"/>
          <p14:tracePt t="96782" x="7531100" y="2933700"/>
          <p14:tracePt t="96796" x="7569200" y="2933700"/>
          <p14:tracePt t="96814" x="7607300" y="2927350"/>
          <p14:tracePt t="96830" x="7632700" y="2927350"/>
          <p14:tracePt t="96926" x="7632700" y="2921000"/>
          <p14:tracePt t="96934" x="7626350" y="2921000"/>
          <p14:tracePt t="96946" x="7620000" y="2914650"/>
          <p14:tracePt t="96980" x="7613650" y="2908300"/>
          <p14:tracePt t="96997" x="7613650" y="2901950"/>
          <p14:tracePt t="115533" x="7613650" y="2895600"/>
          <p14:tracePt t="115538" x="7607300" y="2895600"/>
          <p14:tracePt t="115563" x="7531100" y="2863850"/>
          <p14:tracePt t="115580" x="7505700" y="2857500"/>
          <p14:tracePt t="116022" x="7524750" y="2857500"/>
          <p14:tracePt t="116029" x="7543800" y="2857500"/>
          <p14:tracePt t="116046" x="7607300" y="2870200"/>
          <p14:tracePt t="116063" x="7677150" y="2908300"/>
          <p14:tracePt t="116080" x="7696200" y="2940050"/>
          <p14:tracePt t="116097" x="7683500" y="2971800"/>
          <p14:tracePt t="116113" x="7664450" y="3022600"/>
          <p14:tracePt t="116114" x="7651750" y="3048000"/>
          <p14:tracePt t="116129" x="7645400" y="3073400"/>
          <p14:tracePt t="116146" x="7677150" y="3124200"/>
          <p14:tracePt t="116163" x="7727950" y="3149600"/>
          <p14:tracePt t="116180" x="7778750" y="3162300"/>
          <p14:tracePt t="116196" x="7797800" y="3162300"/>
          <p14:tracePt t="116213" x="7816850" y="3162300"/>
          <p14:tracePt t="116246" x="7823200" y="3162300"/>
          <p14:tracePt t="116263" x="7823200" y="3168650"/>
          <p14:tracePt t="116280" x="7823200" y="3181350"/>
          <p14:tracePt t="116297" x="7823200" y="3200400"/>
          <p14:tracePt t="116313" x="7823200" y="3219450"/>
          <p14:tracePt t="116329" x="7823200" y="3225800"/>
          <p14:tracePt t="116405" x="7823200" y="3232150"/>
          <p14:tracePt t="116422" x="7816850" y="3232150"/>
          <p14:tracePt t="116430" x="7810500" y="3232150"/>
          <p14:tracePt t="116446" x="7804150" y="3238500"/>
          <p14:tracePt t="116480" x="7804150" y="3244850"/>
          <p14:tracePt t="116497" x="7816850" y="3244850"/>
          <p14:tracePt t="116513" x="7829550" y="3244850"/>
          <p14:tracePt t="116530" x="7835900" y="3244850"/>
          <p14:tracePt t="116547" x="7835900" y="3238500"/>
          <p14:tracePt t="116548" x="7829550" y="3238500"/>
          <p14:tracePt t="116564" x="7810500" y="3219450"/>
          <p14:tracePt t="116580" x="7797800" y="3200400"/>
          <p14:tracePt t="116597" x="7759700" y="3130550"/>
          <p14:tracePt t="116613" x="7753350" y="3111500"/>
          <p14:tracePt t="116630" x="7721600" y="3060700"/>
          <p14:tracePt t="116647" x="7715250" y="3054350"/>
          <p14:tracePt t="116777" x="7721600" y="3048000"/>
          <p14:tracePt t="116799" x="7727950" y="3048000"/>
          <p14:tracePt t="116841" x="7734300" y="3048000"/>
          <p14:tracePt t="116847" x="7747000" y="3048000"/>
          <p14:tracePt t="116863" x="7778750" y="3060700"/>
          <p14:tracePt t="116880" x="7816850" y="3067050"/>
          <p14:tracePt t="116897" x="7937500" y="3092450"/>
          <p14:tracePt t="116913" x="7969250" y="3092450"/>
          <p14:tracePt t="116954" x="7975600" y="3092450"/>
          <p14:tracePt t="116967" x="7975600" y="3098800"/>
          <p14:tracePt t="116981" x="8013700" y="3105150"/>
          <p14:tracePt t="116997" x="8235950" y="3111500"/>
          <p14:tracePt t="117014" x="8547100" y="3111500"/>
          <p14:tracePt t="117031" x="8877300" y="3136900"/>
          <p14:tracePt t="117033" x="9036050" y="3149600"/>
          <p14:tracePt t="117047" x="9150350" y="3162300"/>
          <p14:tracePt t="117048" x="9309100" y="3175000"/>
          <p14:tracePt t="117063" x="9429750" y="3187700"/>
          <p14:tracePt t="117065" x="9575800" y="3194050"/>
          <p14:tracePt t="117086" x="9785350" y="3194050"/>
          <p14:tracePt t="117102" x="9918700" y="3175000"/>
          <p14:tracePt t="117114" x="9982200" y="3155950"/>
          <p14:tracePt t="117130" x="10033000" y="3136900"/>
          <p14:tracePt t="117147" x="10077450" y="3117850"/>
          <p14:tracePt t="117164" x="10115550" y="3105150"/>
          <p14:tracePt t="117181" x="10147300" y="3098800"/>
          <p14:tracePt t="117197" x="10179050" y="3079750"/>
          <p14:tracePt t="117214" x="10204450" y="3067050"/>
          <p14:tracePt t="117230" x="10223500" y="3048000"/>
          <p14:tracePt t="117247" x="10229850" y="3041650"/>
          <p14:tracePt t="117297" x="10229850" y="3048000"/>
          <p14:tracePt t="117330" x="10229850" y="3054350"/>
          <p14:tracePt t="117347" x="10223500" y="3054350"/>
          <p14:tracePt t="117381" x="10204450" y="3048000"/>
          <p14:tracePt t="117397" x="10166350" y="3016250"/>
          <p14:tracePt t="117414" x="10071100" y="2952750"/>
          <p14:tracePt t="117431" x="9975850" y="2908300"/>
          <p14:tracePt t="117447" x="9893300" y="2876550"/>
          <p14:tracePt t="117464" x="9855200" y="2876550"/>
          <p14:tracePt t="117481" x="9842500" y="2876550"/>
          <p14:tracePt t="117514" x="9842500" y="2882900"/>
          <p14:tracePt t="117531" x="9855200" y="2889250"/>
          <p14:tracePt t="117532" x="9867900" y="2895600"/>
          <p14:tracePt t="117548" x="9931400" y="2908300"/>
          <p14:tracePt t="117565" x="9988550" y="2914650"/>
          <p14:tracePt t="117581" x="10033000" y="2927350"/>
          <p14:tracePt t="117597" x="10071100" y="2933700"/>
          <p14:tracePt t="117614" x="10102850" y="2940050"/>
          <p14:tracePt t="117631" x="10179050" y="2952750"/>
          <p14:tracePt t="117647" x="10274300" y="2959100"/>
          <p14:tracePt t="117664" x="10394950" y="2946400"/>
          <p14:tracePt t="117680" x="10452100" y="2946400"/>
          <p14:tracePt t="117697" x="10483850" y="2940050"/>
          <p14:tracePt t="117714" x="10490200" y="2933700"/>
          <p14:tracePt t="117747" x="10483850" y="2927350"/>
          <p14:tracePt t="117764" x="10452100" y="2927350"/>
          <p14:tracePt t="117781" x="10414000" y="2933700"/>
          <p14:tracePt t="117798" x="10350500" y="2946400"/>
          <p14:tracePt t="117814" x="10287000" y="2965450"/>
          <p14:tracePt t="117831" x="10115550" y="3022600"/>
          <p14:tracePt t="117848" x="9886950" y="3067050"/>
          <p14:tracePt t="117864" x="9563100" y="3111500"/>
          <p14:tracePt t="117882" x="9175750" y="3130550"/>
          <p14:tracePt t="117899" x="8458200" y="3155950"/>
          <p14:tracePt t="117913" x="8223250" y="3181350"/>
          <p14:tracePt t="117931" x="7600950" y="3251200"/>
          <p14:tracePt t="117949" x="7258050" y="3276600"/>
          <p14:tracePt t="117965" x="6934200" y="3295650"/>
          <p14:tracePt t="117981" x="6699250" y="3308350"/>
          <p14:tracePt t="117998" x="6502400" y="3314700"/>
          <p14:tracePt t="118014" x="6381750" y="3321050"/>
          <p14:tracePt t="118031" x="6324600" y="3321050"/>
          <p14:tracePt t="118048" x="6267450" y="3321050"/>
          <p14:tracePt t="118065" x="6191250" y="3321050"/>
          <p14:tracePt t="118081" x="6064250" y="3321050"/>
          <p14:tracePt t="118098" x="5943600" y="3321050"/>
          <p14:tracePt t="118114" x="5842000" y="3314700"/>
          <p14:tracePt t="118149" x="5867400" y="3302000"/>
          <p14:tracePt t="118165" x="6019800" y="3276600"/>
          <p14:tracePt t="118181" x="6172200" y="3270250"/>
          <p14:tracePt t="118198" x="6280150" y="3276600"/>
          <p14:tracePt t="118216" x="6305550" y="3276600"/>
          <p14:tracePt t="118231" x="6311900" y="3282950"/>
          <p14:tracePt t="118264" x="6311900" y="3289300"/>
          <p14:tracePt t="118281" x="6330950" y="3289300"/>
          <p14:tracePt t="118298" x="6394450" y="3282950"/>
          <p14:tracePt t="118314" x="6502400" y="3270250"/>
          <p14:tracePt t="118331" x="6616700" y="3263900"/>
          <p14:tracePt t="118348" x="6731000" y="3257550"/>
          <p14:tracePt t="118365" x="6813550" y="3257550"/>
          <p14:tracePt t="118367" x="6845300" y="3257550"/>
          <p14:tracePt t="118382" x="6877050" y="3257550"/>
          <p14:tracePt t="118398" x="6927850" y="3263900"/>
          <p14:tracePt t="118432" x="6927850" y="3270250"/>
          <p14:tracePt t="118488" x="6940550" y="3270250"/>
          <p14:tracePt t="118515" x="6959600" y="3270250"/>
          <p14:tracePt t="118531" x="6978650" y="3276600"/>
          <p14:tracePt t="118548" x="6997700" y="3276600"/>
          <p14:tracePt t="118565" x="7010400" y="3276600"/>
          <p14:tracePt t="118582" x="7016750" y="3276600"/>
          <p14:tracePt t="118598" x="7023100" y="3282950"/>
          <p14:tracePt t="118616" x="7061200" y="3282950"/>
          <p14:tracePt t="118632" x="7067550" y="3282950"/>
          <p14:tracePt t="118649" x="7105650" y="3282950"/>
          <p14:tracePt t="118665" x="7118350" y="3276600"/>
          <p14:tracePt t="118698" x="7124700" y="3270250"/>
          <p14:tracePt t="118715" x="7137400" y="3270250"/>
          <p14:tracePt t="118732" x="7150100" y="3263900"/>
          <p14:tracePt t="118749" x="7156450" y="3257550"/>
          <p14:tracePt t="118765" x="7169150" y="3251200"/>
          <p14:tracePt t="118782" x="7175500" y="3251200"/>
          <p14:tracePt t="118979" x="7194550" y="3251200"/>
          <p14:tracePt t="118989" x="7213600" y="3251200"/>
          <p14:tracePt t="118998" x="7264400" y="3251200"/>
          <p14:tracePt t="119018" x="7435850" y="3257550"/>
          <p14:tracePt t="119033" x="7473950" y="3257550"/>
          <p14:tracePt t="119049" x="7543800" y="3257550"/>
          <p14:tracePt t="119066" x="7594600" y="3257550"/>
          <p14:tracePt t="119082" x="7639050" y="3251200"/>
          <p14:tracePt t="119083" x="7670800" y="3244850"/>
          <p14:tracePt t="119098" x="7727950" y="3244850"/>
          <p14:tracePt t="119115" x="7759700" y="3244850"/>
          <p14:tracePt t="119132" x="7766050" y="3244850"/>
          <p14:tracePt t="119205" x="7772400" y="3244850"/>
          <p14:tracePt t="119225" x="7778750" y="3251200"/>
          <p14:tracePt t="119231" x="7785100" y="3251200"/>
          <p14:tracePt t="119249" x="7804150" y="3251200"/>
          <p14:tracePt t="119266" x="7835900" y="3251200"/>
          <p14:tracePt t="119282" x="7899400" y="3244850"/>
          <p14:tracePt t="119299" x="7943850" y="3238500"/>
          <p14:tracePt t="119315" x="7962900" y="3238500"/>
          <p14:tracePt t="119332" x="7981950" y="3232150"/>
          <p14:tracePt t="119382" x="7988300" y="3232150"/>
          <p14:tracePt t="119399" x="7994650" y="3225800"/>
          <p14:tracePt t="119420" x="8001000" y="3225800"/>
          <p14:tracePt t="119437" x="8026400" y="3213100"/>
          <p14:tracePt t="119449" x="8032750" y="3206750"/>
          <p14:tracePt t="119465" x="8045450" y="3206750"/>
          <p14:tracePt t="119482" x="8058150" y="3200400"/>
          <p14:tracePt t="119500" x="8070850" y="3200400"/>
          <p14:tracePt t="119516" x="8077200" y="3200400"/>
          <p14:tracePt t="119689" x="8083550" y="3200400"/>
          <p14:tracePt t="119704" x="8096250" y="3194050"/>
          <p14:tracePt t="119716" x="8108950" y="3194050"/>
          <p14:tracePt t="119733" x="8197850" y="3187700"/>
          <p14:tracePt t="119749" x="8375650" y="3206750"/>
          <p14:tracePt t="119765" x="8585200" y="3219450"/>
          <p14:tracePt t="119782" x="8769350" y="3232150"/>
          <p14:tracePt t="119800" x="9010650" y="3251200"/>
          <p14:tracePt t="119817" x="9105900" y="3257550"/>
          <p14:tracePt t="119833" x="9150350" y="3263900"/>
          <p14:tracePt t="119872" x="9156700" y="3263900"/>
          <p14:tracePt t="119920" x="9156700" y="3257550"/>
          <p14:tracePt t="119926" x="9156700" y="3251200"/>
          <p14:tracePt t="119941" x="9156700" y="3244850"/>
          <p14:tracePt t="119990" x="9150350" y="3244850"/>
          <p14:tracePt t="119996" x="9144000" y="3244850"/>
          <p14:tracePt t="120007" x="9131300" y="3244850"/>
          <p14:tracePt t="120017" x="9118600" y="3257550"/>
          <p14:tracePt t="120033" x="9105900" y="3263900"/>
          <p14:tracePt t="120049" x="9099550" y="3263900"/>
          <p14:tracePt t="120228" x="9099550" y="3270250"/>
          <p14:tracePt t="120287" x="9105900" y="3270250"/>
          <p14:tracePt t="120302" x="9112250" y="3270250"/>
          <p14:tracePt t="120325" x="9118600" y="3270250"/>
          <p14:tracePt t="120359" x="9156700" y="3270250"/>
          <p14:tracePt t="120366" x="9194800" y="3270250"/>
          <p14:tracePt t="120383" x="9283700" y="3270250"/>
          <p14:tracePt t="120400" x="9385300" y="3263900"/>
          <p14:tracePt t="120416" x="9467850" y="3251200"/>
          <p14:tracePt t="120433" x="9525000" y="3232150"/>
          <p14:tracePt t="120450" x="9544050" y="3219450"/>
          <p14:tracePt t="120531" x="9550400" y="3213100"/>
          <p14:tracePt t="120536" x="9569450" y="3213100"/>
          <p14:tracePt t="120550" x="9607550" y="3206750"/>
          <p14:tracePt t="120567" x="9683750" y="3187700"/>
          <p14:tracePt t="120583" x="9747250" y="3168650"/>
          <p14:tracePt t="120600" x="9779000" y="3155950"/>
          <p14:tracePt t="120617" x="9779000" y="3149600"/>
          <p14:tracePt t="120650" x="9779000" y="3143250"/>
          <p14:tracePt t="120666" x="9772650" y="3143250"/>
          <p14:tracePt t="120821" x="9766300" y="3143250"/>
          <p14:tracePt t="120834" x="9759950" y="3143250"/>
          <p14:tracePt t="120868" x="9753600" y="3136900"/>
          <p14:tracePt t="120884" x="9740900" y="3117850"/>
          <p14:tracePt t="120901" x="9734550" y="3098800"/>
          <p14:tracePt t="120917" x="9728200" y="3079750"/>
          <p14:tracePt t="120933" x="9709150" y="3054350"/>
          <p14:tracePt t="120950" x="9690100" y="3028950"/>
          <p14:tracePt t="120967" x="9677400" y="3016250"/>
          <p14:tracePt t="120984" x="9664700" y="3009900"/>
          <p14:tracePt t="121000" x="9639300" y="3009900"/>
          <p14:tracePt t="121017" x="9613900" y="3003550"/>
          <p14:tracePt t="121034" x="9594850" y="3003550"/>
          <p14:tracePt t="121051" x="9556750" y="3003550"/>
          <p14:tracePt t="121067" x="9499600" y="3003550"/>
          <p14:tracePt t="121068" x="9455150" y="3003550"/>
          <p14:tracePt t="121084" x="9359900" y="3003550"/>
          <p14:tracePt t="121101" x="9277350" y="2997200"/>
          <p14:tracePt t="121117" x="9232900" y="2990850"/>
          <p14:tracePt t="121134" x="9080500" y="2978150"/>
          <p14:tracePt t="121150" x="9061450" y="2971800"/>
          <p14:tracePt t="121167" x="8972550" y="2946400"/>
          <p14:tracePt t="121184" x="8921750" y="2940050"/>
          <p14:tracePt t="121200" x="8896350" y="2940050"/>
          <p14:tracePt t="121216" x="8883650" y="2940050"/>
          <p14:tracePt t="121234" x="8858250" y="2952750"/>
          <p14:tracePt t="121250" x="8813800" y="2971800"/>
          <p14:tracePt t="121267" x="8769350" y="3003550"/>
          <p14:tracePt t="121284" x="8731250" y="3041650"/>
          <p14:tracePt t="121301" x="8712200" y="3073400"/>
          <p14:tracePt t="121303" x="8712200" y="3098800"/>
          <p14:tracePt t="121320" x="8756650" y="3175000"/>
          <p14:tracePt t="121334" x="8807450" y="3219450"/>
          <p14:tracePt t="121351" x="8978900" y="3302000"/>
          <p14:tracePt t="121367" x="9213850" y="3333750"/>
          <p14:tracePt t="121384" x="9283700" y="3333750"/>
          <p14:tracePt t="121400" x="9296400" y="3327400"/>
          <p14:tracePt t="121417" x="9334500" y="3302000"/>
          <p14:tracePt t="121434" x="9378950" y="3276600"/>
          <p14:tracePt t="121450" x="9455150" y="3244850"/>
          <p14:tracePt t="121467" x="9556750" y="3213100"/>
          <p14:tracePt t="121484" x="9620250" y="3194050"/>
          <p14:tracePt t="121501" x="9658350" y="3181350"/>
          <p14:tracePt t="121517" x="9677400" y="3175000"/>
          <p14:tracePt t="121567" x="9671050" y="3175000"/>
          <p14:tracePt t="121585" x="9645650" y="3175000"/>
          <p14:tracePt t="121601" x="9632950" y="3181350"/>
          <p14:tracePt t="121618" x="9632950" y="3187700"/>
          <p14:tracePt t="121651" x="9632950" y="3194050"/>
          <p14:tracePt t="121703" x="9632950" y="3187700"/>
          <p14:tracePt t="121719" x="9632950" y="3181350"/>
          <p14:tracePt t="121734" x="9620250" y="3162300"/>
          <p14:tracePt t="121751" x="9613900" y="3149600"/>
          <p14:tracePt t="121768" x="9607550" y="3149600"/>
          <p14:tracePt t="121784" x="9607550" y="3143250"/>
          <p14:tracePt t="121818" x="9607550" y="3136900"/>
          <p14:tracePt t="121895" x="9601200" y="3136900"/>
          <p14:tracePt t="121917" x="9588500" y="3136900"/>
          <p14:tracePt t="121935" x="9569450" y="3130550"/>
          <p14:tracePt t="121987" x="9563100" y="3130550"/>
          <p14:tracePt t="122009" x="9556750" y="3130550"/>
          <p14:tracePt t="122025" x="9550400" y="3130550"/>
          <p14:tracePt t="122034" x="9544050" y="3130550"/>
          <p14:tracePt t="122051" x="9512300" y="3136900"/>
          <p14:tracePt t="122068" x="9499600" y="3143250"/>
          <p14:tracePt t="122084" x="9480550" y="3155950"/>
          <p14:tracePt t="122102" x="9467850" y="3162300"/>
          <p14:tracePt t="122118" x="9455150" y="3162300"/>
          <p14:tracePt t="122179" x="9461500" y="3155950"/>
          <p14:tracePt t="122185" x="9467850" y="3149600"/>
          <p14:tracePt t="122201" x="9480550" y="3130550"/>
          <p14:tracePt t="122218" x="9480550" y="3111500"/>
          <p14:tracePt t="122235" x="9455150" y="3060700"/>
          <p14:tracePt t="122251" x="9391650" y="3009900"/>
          <p14:tracePt t="122268" x="9315450" y="2971800"/>
          <p14:tracePt t="122285" x="9232900" y="2940050"/>
          <p14:tracePt t="122301" x="9156700" y="2921000"/>
          <p14:tracePt t="122318" x="9099550" y="2908300"/>
          <p14:tracePt t="122335" x="9036050" y="2908300"/>
          <p14:tracePt t="122352" x="8947150" y="2908300"/>
          <p14:tracePt t="122368" x="8807450" y="2895600"/>
          <p14:tracePt t="122370" x="8750300" y="2889250"/>
          <p14:tracePt t="122385" x="8661400" y="2882900"/>
          <p14:tracePt t="122401" x="8534400" y="2876550"/>
          <p14:tracePt t="122418" x="8439150" y="2895600"/>
          <p14:tracePt t="122435" x="8426450" y="2927350"/>
          <p14:tracePt t="122451" x="8439150" y="2971800"/>
          <p14:tracePt t="122468" x="8502650" y="3022600"/>
          <p14:tracePt t="122484" x="8629650" y="3105150"/>
          <p14:tracePt t="122502" x="8807450" y="3200400"/>
          <p14:tracePt t="122518" x="8978900" y="3282950"/>
          <p14:tracePt t="122535" x="9093200" y="3327400"/>
          <p14:tracePt t="122552" x="9194800" y="3346450"/>
          <p14:tracePt t="122568" x="9271000" y="3352800"/>
          <p14:tracePt t="122585" x="9321800" y="3352800"/>
          <p14:tracePt t="122601" x="9347200" y="3340100"/>
          <p14:tracePt t="122619" x="9359900" y="3327400"/>
          <p14:tracePt t="122635" x="9378950" y="3308350"/>
          <p14:tracePt t="122651" x="9410700" y="3289300"/>
          <p14:tracePt t="122669" x="9448800" y="3270250"/>
          <p14:tracePt t="122685" x="9512300" y="3244850"/>
          <p14:tracePt t="122702" x="9550400" y="3225800"/>
          <p14:tracePt t="122718" x="9582150" y="3206750"/>
          <p14:tracePt t="122735" x="9601200" y="3194050"/>
          <p14:tracePt t="122803" x="9601200" y="3187700"/>
          <p14:tracePt t="122871" x="9601200" y="3181350"/>
          <p14:tracePt t="122900" x="9601200" y="3175000"/>
          <p14:tracePt t="122915" x="9601200" y="3168650"/>
          <p14:tracePt t="122932" x="9594850" y="3168650"/>
          <p14:tracePt t="122969" x="9588500" y="3162300"/>
          <p14:tracePt t="122985" x="9588500" y="3155950"/>
          <p14:tracePt t="123002" x="9594850" y="3143250"/>
          <p14:tracePt t="123019" x="9658350" y="3130550"/>
          <p14:tracePt t="123035" x="9753600" y="3130550"/>
          <p14:tracePt t="123052" x="9817100" y="3130550"/>
          <p14:tracePt t="123069" x="9842500" y="3130550"/>
          <p14:tracePt t="123085" x="9855200" y="3136900"/>
          <p14:tracePt t="123118" x="9855200" y="3143250"/>
          <p14:tracePt t="123197" x="9861550" y="3143250"/>
          <p14:tracePt t="123205" x="9874250" y="3149600"/>
          <p14:tracePt t="123219" x="9906000" y="3155950"/>
          <p14:tracePt t="123236" x="10007600" y="3175000"/>
          <p14:tracePt t="123252" x="10052050" y="3187700"/>
          <p14:tracePt t="123269" x="10064750" y="3194050"/>
          <p14:tracePt t="123285" x="10064750" y="3200400"/>
          <p14:tracePt t="123479" x="10071100" y="3200400"/>
          <p14:tracePt t="123504" x="10077450" y="3200400"/>
          <p14:tracePt t="123519" x="10090150" y="3194050"/>
          <p14:tracePt t="123536" x="10102850" y="3187700"/>
          <p14:tracePt t="123553" x="10121900" y="3187700"/>
          <p14:tracePt t="123621" x="10121900" y="3194050"/>
          <p14:tracePt t="123642" x="10121900" y="3200400"/>
          <p14:tracePt t="123654" x="10115550" y="3200400"/>
          <p14:tracePt t="123817" x="10121900" y="3200400"/>
          <p14:tracePt t="123835" x="10172700" y="3206750"/>
          <p14:tracePt t="123852" x="10287000" y="3232150"/>
          <p14:tracePt t="123868" x="10407650" y="3251200"/>
          <p14:tracePt t="123885" x="10477500" y="3251200"/>
          <p14:tracePt t="123902" x="10502900" y="3251200"/>
          <p14:tracePt t="123919" x="10515600" y="3257550"/>
          <p14:tracePt t="123970" x="10502900" y="3257550"/>
          <p14:tracePt t="123986" x="10496550" y="3257550"/>
          <p14:tracePt t="124086" x="10490200" y="3257550"/>
          <p14:tracePt t="124103" x="10471150" y="3257550"/>
          <p14:tracePt t="124119" x="10439400" y="3263900"/>
          <p14:tracePt t="124136" x="10414000" y="3263900"/>
          <p14:tracePt t="124153" x="10401300" y="3263900"/>
          <p14:tracePt t="124170" x="10388600" y="3270250"/>
          <p14:tracePt t="124233" x="10382250" y="3270250"/>
          <p14:tracePt t="124295" x="10375900" y="3270250"/>
          <p14:tracePt t="124303" x="10369550" y="3270250"/>
          <p14:tracePt t="124320" x="10356850" y="3276600"/>
          <p14:tracePt t="124337" x="10337800" y="3276600"/>
          <p14:tracePt t="124353" x="10325100" y="3276600"/>
          <p14:tracePt t="124567" x="10325100" y="3270250"/>
          <p14:tracePt t="124576" x="10325100" y="3263900"/>
          <p14:tracePt t="124609" x="10325100" y="3257550"/>
          <p14:tracePt t="124757" x="10318750" y="3263900"/>
          <p14:tracePt t="124770" x="10312400" y="3263900"/>
          <p14:tracePt t="124787" x="10299700" y="3270250"/>
          <p14:tracePt t="124803" x="10293350" y="3270250"/>
          <p14:tracePt t="125345" x="10287000" y="3270250"/>
          <p14:tracePt t="125365" x="10280650" y="3276600"/>
          <p14:tracePt t="125370" x="10274300" y="3276600"/>
          <p14:tracePt t="125404" x="10267950" y="3276600"/>
          <p14:tracePt t="125441" x="10261600" y="3276600"/>
          <p14:tracePt t="125465" x="10255250" y="3276600"/>
          <p14:tracePt t="125493" x="10248900" y="3276600"/>
          <p14:tracePt t="125506" x="10242550" y="3282950"/>
          <p14:tracePt t="125537" x="10236200" y="3282950"/>
          <p14:tracePt t="125571" x="10229850" y="3282950"/>
          <p14:tracePt t="125587" x="10223500" y="3282950"/>
          <p14:tracePt t="125621" x="10217150" y="3282950"/>
          <p14:tracePt t="125654" x="10210800" y="3282950"/>
          <p14:tracePt t="125688" x="10204450" y="3282950"/>
          <p14:tracePt t="125721" x="10198100" y="3282950"/>
          <p14:tracePt t="125737" x="10179050" y="3282950"/>
          <p14:tracePt t="125754" x="10160000" y="3282950"/>
          <p14:tracePt t="125771" x="10109200" y="3282950"/>
          <p14:tracePt t="125787" x="10058400" y="3282950"/>
          <p14:tracePt t="125804" x="10013950" y="3282950"/>
          <p14:tracePt t="125821" x="9982200" y="3282950"/>
          <p14:tracePt t="125838" x="9874250" y="3270250"/>
          <p14:tracePt t="125855" x="9759950" y="3251200"/>
          <p14:tracePt t="125871" x="9702800" y="3251200"/>
          <p14:tracePt t="125887" x="9645650" y="3257550"/>
          <p14:tracePt t="125904" x="9607550" y="3257550"/>
          <p14:tracePt t="125921" x="9550400" y="3257550"/>
          <p14:tracePt t="125938" x="9486900" y="3257550"/>
          <p14:tracePt t="125954" x="9429750" y="3257550"/>
          <p14:tracePt t="125971" x="9372600" y="3257550"/>
          <p14:tracePt t="125988" x="9321800" y="3257550"/>
          <p14:tracePt t="126004" x="9226550" y="3257550"/>
          <p14:tracePt t="126021" x="9029700" y="3270250"/>
          <p14:tracePt t="126038" x="8731250" y="3251200"/>
          <p14:tracePt t="126054" x="8362950" y="3244850"/>
          <p14:tracePt t="126071" x="8013700" y="3238500"/>
          <p14:tracePt t="126088" x="7740650" y="3238500"/>
          <p14:tracePt t="126105" x="7569200" y="3232150"/>
          <p14:tracePt t="126121" x="7448550" y="3232150"/>
          <p14:tracePt t="126138" x="7372350" y="3232150"/>
          <p14:tracePt t="126155" x="7283450" y="3232150"/>
          <p14:tracePt t="126172" x="7175500" y="3232150"/>
          <p14:tracePt t="126188" x="7010400" y="3232150"/>
          <p14:tracePt t="126204" x="6807200" y="3238500"/>
          <p14:tracePt t="126221" x="6616700" y="3244850"/>
          <p14:tracePt t="126238" x="6413500" y="3257550"/>
          <p14:tracePt t="126255" x="6286500" y="3282950"/>
          <p14:tracePt t="126272" x="6248400" y="3321050"/>
          <p14:tracePt t="126288" x="6229350" y="3384550"/>
          <p14:tracePt t="126305" x="6229350" y="3467100"/>
          <p14:tracePt t="126323" x="6229350" y="3562350"/>
          <p14:tracePt t="126339" x="6229350" y="3657600"/>
          <p14:tracePt t="126355" x="6229350" y="3676650"/>
          <p14:tracePt t="126379" x="6242050" y="3721100"/>
          <p14:tracePt t="126389" x="6254750" y="3733800"/>
          <p14:tracePt t="126406" x="6273800" y="3733800"/>
          <p14:tracePt t="126422" x="6324600" y="3733800"/>
          <p14:tracePt t="126438" x="6400800" y="3727450"/>
          <p14:tracePt t="126454" x="6445250" y="3727450"/>
          <p14:tracePt t="126470" x="6502400" y="3721100"/>
          <p14:tracePt t="126487" x="6553200" y="3721100"/>
          <p14:tracePt t="126505" x="6623050" y="3708400"/>
          <p14:tracePt t="126521" x="6667500" y="3695700"/>
          <p14:tracePt t="126538" x="6699250" y="3683000"/>
          <p14:tracePt t="126555" x="6705600" y="3676650"/>
          <p14:tracePt t="126645" x="6705600" y="3683000"/>
          <p14:tracePt t="126662" x="6705600" y="3689350"/>
          <p14:tracePt t="126669" x="6699250" y="3689350"/>
          <p14:tracePt t="126677" x="6692900" y="3695700"/>
          <p14:tracePt t="126687" x="6686550" y="3695700"/>
          <p14:tracePt t="126705" x="6673850" y="3714750"/>
          <p14:tracePt t="126725" x="6661150" y="3740150"/>
          <p14:tracePt t="126738" x="6661150" y="3752850"/>
          <p14:tracePt t="126754" x="6654800" y="3771900"/>
          <p14:tracePt t="126822" x="6654800" y="3759200"/>
          <p14:tracePt t="126838" x="6654800" y="3746500"/>
          <p14:tracePt t="126855" x="6654800" y="3733800"/>
          <p14:tracePt t="126959" x="6642100" y="3733800"/>
          <p14:tracePt t="126965" x="6635750" y="3727450"/>
          <p14:tracePt t="127009" x="6635750" y="3721100"/>
          <p14:tracePt t="127028" x="6642100" y="3714750"/>
          <p14:tracePt t="127030" x="6654800" y="3708400"/>
          <p14:tracePt t="127056" x="6731000" y="3702050"/>
          <p14:tracePt t="127072" x="6762750" y="3702050"/>
          <p14:tracePt t="127087" x="6851650" y="3702050"/>
          <p14:tracePt t="127106" x="7042150" y="3733800"/>
          <p14:tracePt t="127122" x="7194550" y="3752850"/>
          <p14:tracePt t="127139" x="7270750" y="3759200"/>
          <p14:tracePt t="127155" x="7277100" y="3759200"/>
          <p14:tracePt t="127173" x="7277100" y="3752850"/>
          <p14:tracePt t="127189" x="7277100" y="3746500"/>
          <p14:tracePt t="127351" x="7283450" y="3746500"/>
          <p14:tracePt t="127374" x="7289800" y="3746500"/>
          <p14:tracePt t="127390" x="7321550" y="3746500"/>
          <p14:tracePt t="127406" x="7435850" y="3733800"/>
          <p14:tracePt t="127423" x="7486650" y="3727450"/>
          <p14:tracePt t="127440" x="7524750" y="3714750"/>
          <p14:tracePt t="127456" x="7543800" y="3714750"/>
          <p14:tracePt t="127658" x="7543800" y="3708400"/>
          <p14:tracePt t="127688" x="7550150" y="3702050"/>
          <p14:tracePt t="127706" x="7556500" y="3689350"/>
          <p14:tracePt t="127723" x="7575550" y="3676650"/>
          <p14:tracePt t="127740" x="7594600" y="3632200"/>
          <p14:tracePt t="127757" x="7600950" y="3594100"/>
          <p14:tracePt t="127773" x="7600950" y="3562350"/>
          <p14:tracePt t="127790" x="7600950" y="3536950"/>
          <p14:tracePt t="127806" x="7581900" y="3511550"/>
          <p14:tracePt t="127808" x="7581900" y="3505200"/>
          <p14:tracePt t="127823" x="7575550" y="3498850"/>
          <p14:tracePt t="127840" x="7550150" y="3486150"/>
          <p14:tracePt t="127856" x="7467600" y="3467100"/>
          <p14:tracePt t="127873" x="7429500" y="3454400"/>
          <p14:tracePt t="127889" x="7302500" y="3435350"/>
          <p14:tracePt t="127906" x="7219950" y="3416300"/>
          <p14:tracePt t="127922" x="7150100" y="3409950"/>
          <p14:tracePt t="127939" x="7105650" y="3409950"/>
          <p14:tracePt t="127956" x="7086600" y="3422650"/>
          <p14:tracePt t="127973" x="7086600" y="3448050"/>
          <p14:tracePt t="127989" x="7099300" y="3467100"/>
          <p14:tracePt t="128006" x="7131050" y="3505200"/>
          <p14:tracePt t="128023" x="7156450" y="3530600"/>
          <p14:tracePt t="128039" x="7175500" y="3562350"/>
          <p14:tracePt t="128057" x="7207250" y="3587750"/>
          <p14:tracePt t="128073" x="7239000" y="3613150"/>
          <p14:tracePt t="128090" x="7321550" y="3638550"/>
          <p14:tracePt t="128106" x="7410450" y="3651250"/>
          <p14:tracePt t="128123" x="7454900" y="3663950"/>
          <p14:tracePt t="128140" x="7512050" y="3663950"/>
          <p14:tracePt t="128156" x="7550150" y="3663950"/>
          <p14:tracePt t="128173" x="7575550" y="3663950"/>
          <p14:tracePt t="128190" x="7588250" y="3663950"/>
          <p14:tracePt t="128206" x="7594600" y="3657600"/>
          <p14:tracePt t="128223" x="7594600" y="3651250"/>
          <p14:tracePt t="128269" x="7588250" y="3651250"/>
          <p14:tracePt t="128279" x="7581900" y="3651250"/>
          <p14:tracePt t="128294" x="7562850" y="3651250"/>
          <p14:tracePt t="128319" x="7543800" y="3657600"/>
          <p14:tracePt t="128390" x="7537450" y="3657600"/>
          <p14:tracePt t="128425" x="7531100" y="3657600"/>
          <p14:tracePt t="128551" x="7531100" y="3651250"/>
          <p14:tracePt t="128566" x="7550150" y="3644900"/>
          <p14:tracePt t="128590" x="7588250" y="3638550"/>
          <p14:tracePt t="128606" x="7702550" y="3632200"/>
          <p14:tracePt t="128622" x="7759700" y="3632200"/>
          <p14:tracePt t="128639" x="7829550" y="3632200"/>
          <p14:tracePt t="128657" x="7886700" y="3632200"/>
          <p14:tracePt t="128674" x="7924800" y="3632200"/>
          <p14:tracePt t="128690" x="7950200" y="3632200"/>
          <p14:tracePt t="128707" x="7962900" y="3625850"/>
          <p14:tracePt t="128723" x="7975600" y="3619500"/>
          <p14:tracePt t="128739" x="7981950" y="3619500"/>
          <p14:tracePt t="128756" x="8007350" y="3606800"/>
          <p14:tracePt t="128772" x="8058150" y="3600450"/>
          <p14:tracePt t="128790" x="8115300" y="3594100"/>
          <p14:tracePt t="128807" x="8172450" y="3587750"/>
          <p14:tracePt t="128824" x="8242300" y="3575050"/>
          <p14:tracePt t="128840" x="8255000" y="3568700"/>
          <p14:tracePt t="128857" x="8261350" y="3568700"/>
          <p14:tracePt t="128873" x="8261350" y="3562350"/>
          <p14:tracePt t="128951" x="8255000" y="3562350"/>
          <p14:tracePt t="128970" x="8242300" y="3562350"/>
          <p14:tracePt t="128976" x="8235950" y="3562350"/>
          <p14:tracePt t="128991" x="8210550" y="3562350"/>
          <p14:tracePt t="129007" x="8197850" y="3568700"/>
          <p14:tracePt t="129023" x="8172450" y="3581400"/>
          <p14:tracePt t="129040" x="8147050" y="3594100"/>
          <p14:tracePt t="129057" x="8115300" y="3606800"/>
          <p14:tracePt t="129073" x="8102600" y="3613150"/>
          <p14:tracePt t="129091" x="8089900" y="3619500"/>
          <p14:tracePt t="129107" x="8083550" y="3625850"/>
          <p14:tracePt t="129140" x="8077200" y="3625850"/>
          <p14:tracePt t="129157" x="8077200" y="3632200"/>
          <p14:tracePt t="129194" x="8070850" y="3632200"/>
          <p14:tracePt t="129736" x="8064500" y="3632200"/>
          <p14:tracePt t="129776" x="8064500" y="3638550"/>
          <p14:tracePt t="129790" x="8058150" y="3638550"/>
          <p14:tracePt t="129985" x="8064500" y="3638550"/>
          <p14:tracePt t="129994" x="8070850" y="3632200"/>
          <p14:tracePt t="130001" x="8083550" y="3632200"/>
          <p14:tracePt t="130008" x="8108950" y="3632200"/>
          <p14:tracePt t="130024" x="8134350" y="3632200"/>
          <p14:tracePt t="130040" x="8305800" y="3638550"/>
          <p14:tracePt t="130058" x="8420100" y="3651250"/>
          <p14:tracePt t="130075" x="8515350" y="3657600"/>
          <p14:tracePt t="130091" x="8591550" y="3663950"/>
          <p14:tracePt t="130108" x="8629650" y="3663950"/>
          <p14:tracePt t="130124" x="8636000" y="3663950"/>
          <p14:tracePt t="130158" x="8642350" y="3663950"/>
          <p14:tracePt t="130175" x="8661400" y="3663950"/>
          <p14:tracePt t="130191" x="8693150" y="3670300"/>
          <p14:tracePt t="130208" x="8724900" y="3683000"/>
          <p14:tracePt t="130224" x="8743950" y="3689350"/>
          <p14:tracePt t="130226" x="8750300" y="3695700"/>
          <p14:tracePt t="130241" x="8763000" y="3695700"/>
          <p14:tracePt t="130306" x="8769350" y="3695700"/>
          <p14:tracePt t="130315" x="8782050" y="3695700"/>
          <p14:tracePt t="130324" x="8801100" y="3689350"/>
          <p14:tracePt t="130342" x="8845550" y="3683000"/>
          <p14:tracePt t="130358" x="8915400" y="3670300"/>
          <p14:tracePt t="130374" x="8953500" y="3670300"/>
          <p14:tracePt t="130391" x="8991600" y="3663950"/>
          <p14:tracePt t="130408" x="9017000" y="3651250"/>
          <p14:tracePt t="130425" x="9042400" y="3644900"/>
          <p14:tracePt t="130427" x="9080500" y="3632200"/>
          <p14:tracePt t="130441" x="9099550" y="3625850"/>
          <p14:tracePt t="130458" x="9144000" y="3613150"/>
          <p14:tracePt t="130475" x="9194800" y="3600450"/>
          <p14:tracePt t="130500" x="9220200" y="3594100"/>
          <p14:tracePt t="130509" x="9232900" y="3587750"/>
          <p14:tracePt t="130576" x="9239250" y="3587750"/>
          <p14:tracePt t="130593" x="9245600" y="3587750"/>
          <p14:tracePt t="130638" x="9251950" y="3581400"/>
          <p14:tracePt t="130645" x="9258300" y="3581400"/>
          <p14:tracePt t="130658" x="9271000" y="3575050"/>
          <p14:tracePt t="130675" x="9309100" y="3568700"/>
          <p14:tracePt t="130691" x="9385300" y="3568700"/>
          <p14:tracePt t="130708" x="9467850" y="3568700"/>
          <p14:tracePt t="130725" x="9569450" y="3575050"/>
          <p14:tracePt t="130742" x="9658350" y="3587750"/>
          <p14:tracePt t="130759" x="9696450" y="3600450"/>
          <p14:tracePt t="130821" x="9696450" y="3606800"/>
          <p14:tracePt t="130834" x="9702800" y="3606800"/>
          <p14:tracePt t="130850" x="9709150" y="3606800"/>
          <p14:tracePt t="130886" x="9715500" y="3606800"/>
          <p14:tracePt t="130997" x="9715500" y="3613150"/>
          <p14:tracePt t="131101" x="9728200" y="3613150"/>
          <p14:tracePt t="131113" x="9759950" y="3606800"/>
          <p14:tracePt t="131126" x="9810750" y="3600450"/>
          <p14:tracePt t="131142" x="9855200" y="3587750"/>
          <p14:tracePt t="131159" x="9937750" y="3581400"/>
          <p14:tracePt t="131179" x="10020300" y="3575050"/>
          <p14:tracePt t="131192" x="10096500" y="3575050"/>
          <p14:tracePt t="131209" x="10147300" y="3575050"/>
          <p14:tracePt t="131224" x="10242550" y="3594100"/>
          <p14:tracePt t="131242" x="10306050" y="3600450"/>
          <p14:tracePt t="131259" x="10356850" y="3600450"/>
          <p14:tracePt t="131276" x="10420350" y="3600450"/>
          <p14:tracePt t="131292" x="10452100" y="3606800"/>
          <p14:tracePt t="131309" x="10477500" y="3606800"/>
          <p14:tracePt t="131360" x="10458450" y="3606800"/>
          <p14:tracePt t="131375" x="10433050" y="3606800"/>
          <p14:tracePt t="131392" x="10420350" y="3606800"/>
          <p14:tracePt t="131516" x="10414000" y="3606800"/>
          <p14:tracePt t="131531" x="10420350" y="3600450"/>
          <p14:tracePt t="131539" x="10433050" y="3594100"/>
          <p14:tracePt t="131549" x="10452100" y="3581400"/>
          <p14:tracePt t="131566" x="10534650" y="3568700"/>
          <p14:tracePt t="131575" x="10566400" y="3562350"/>
          <p14:tracePt t="131592" x="10648950" y="3536950"/>
          <p14:tracePt t="131609" x="10661650" y="3517900"/>
          <p14:tracePt t="131626" x="10661650" y="3511550"/>
          <p14:tracePt t="131642" x="10655300" y="3498850"/>
          <p14:tracePt t="131659" x="10610850" y="3479800"/>
          <p14:tracePt t="131676" x="10547350" y="3473450"/>
          <p14:tracePt t="131693" x="10515600" y="3467100"/>
          <p14:tracePt t="131709" x="10496550" y="3467100"/>
          <p14:tracePt t="131726" x="10464800" y="3467100"/>
          <p14:tracePt t="131743" x="10369550" y="3448050"/>
          <p14:tracePt t="131760" x="10229850" y="3435350"/>
          <p14:tracePt t="131776" x="10121900" y="3429000"/>
          <p14:tracePt t="131793" x="10058400" y="3416300"/>
          <p14:tracePt t="131809" x="10052050" y="3416300"/>
          <p14:tracePt t="131826" x="10052050" y="3409950"/>
          <p14:tracePt t="131843" x="10052050" y="3397250"/>
          <p14:tracePt t="131859" x="10064750" y="3378200"/>
          <p14:tracePt t="131876" x="10064750" y="3359150"/>
          <p14:tracePt t="131893" x="10064750" y="3352800"/>
          <p14:tracePt t="131939" x="10064750" y="3359150"/>
          <p14:tracePt t="131960" x="10052050" y="3365500"/>
          <p14:tracePt t="131976" x="10026650" y="3384550"/>
          <p14:tracePt t="131979" x="10013950" y="3397250"/>
          <p14:tracePt t="131993" x="9994900" y="3422650"/>
          <p14:tracePt t="132010" x="9937750" y="3511550"/>
          <p14:tracePt t="132026" x="9906000" y="3600450"/>
          <p14:tracePt t="132042" x="9899650" y="3657600"/>
          <p14:tracePt t="132059" x="9912350" y="3702050"/>
          <p14:tracePt t="132077" x="9944100" y="3714750"/>
          <p14:tracePt t="132093" x="9994900" y="3721100"/>
          <p14:tracePt t="132109" x="10090150" y="3714750"/>
          <p14:tracePt t="132126" x="10185400" y="3695700"/>
          <p14:tracePt t="132143" x="10280650" y="3670300"/>
          <p14:tracePt t="132160" x="10382250" y="3651250"/>
          <p14:tracePt t="132176" x="10471150" y="3632200"/>
          <p14:tracePt t="132193" x="10534650" y="3625850"/>
          <p14:tracePt t="132210" x="10547350" y="3625850"/>
          <p14:tracePt t="132226" x="10547350" y="3619500"/>
          <p14:tracePt t="132296" x="10553700" y="3619500"/>
          <p14:tracePt t="132356" x="10566400" y="3619500"/>
          <p14:tracePt t="132361" x="10585450" y="3619500"/>
          <p14:tracePt t="132376" x="10636250" y="3619500"/>
          <p14:tracePt t="132393" x="10674350" y="3619500"/>
          <p14:tracePt t="132410" x="10706100" y="3613150"/>
          <p14:tracePt t="132426" x="10737850" y="3600450"/>
          <p14:tracePt t="132443" x="10795000" y="3568700"/>
          <p14:tracePt t="132460" x="10807700" y="3556000"/>
          <p14:tracePt t="132476" x="10820400" y="3543300"/>
          <p14:tracePt t="132493" x="10820400" y="3536950"/>
          <p14:tracePt t="132526" x="10807700" y="3530600"/>
          <p14:tracePt t="132543" x="10769600" y="3524250"/>
          <p14:tracePt t="132560" x="10693400" y="3524250"/>
          <p14:tracePt t="132577" x="10636250" y="3524250"/>
          <p14:tracePt t="132594" x="10579100" y="3517900"/>
          <p14:tracePt t="132610" x="10572750" y="3517900"/>
          <p14:tracePt t="132625" x="10566400" y="3517900"/>
          <p14:tracePt t="132660" x="10534650" y="3517900"/>
          <p14:tracePt t="132677" x="10458450" y="3530600"/>
          <p14:tracePt t="132693" x="10382250" y="3549650"/>
          <p14:tracePt t="132710" x="10299700" y="3568700"/>
          <p14:tracePt t="132727" x="10223500" y="3587750"/>
          <p14:tracePt t="132743" x="10153650" y="3600450"/>
          <p14:tracePt t="132761" x="10109200" y="3606800"/>
          <p14:tracePt t="132777" x="10083800" y="3613150"/>
          <p14:tracePt t="132793" x="10045700" y="3619500"/>
          <p14:tracePt t="132810" x="9925050" y="3632200"/>
          <p14:tracePt t="132827" x="9620250" y="3632200"/>
          <p14:tracePt t="132844" x="9156700" y="3594100"/>
          <p14:tracePt t="132860" x="8636000" y="3575050"/>
          <p14:tracePt t="132877" x="8147050" y="3575050"/>
          <p14:tracePt t="132894" x="7766050" y="3575050"/>
          <p14:tracePt t="132910" x="7550150" y="3587750"/>
          <p14:tracePt t="132927" x="7480300" y="3587750"/>
          <p14:tracePt t="132943" x="7473950" y="3587750"/>
          <p14:tracePt t="132963" x="7467600" y="3587750"/>
          <p14:tracePt t="132977" x="7461250" y="3587750"/>
          <p14:tracePt t="132993" x="7321550" y="3581400"/>
          <p14:tracePt t="133011" x="6832600" y="3613150"/>
          <p14:tracePt t="133027" x="6426200" y="3670300"/>
          <p14:tracePt t="133044" x="6223000" y="3683000"/>
          <p14:tracePt t="133062" x="6203950" y="3683000"/>
          <p14:tracePt t="133077" x="6280150" y="3689350"/>
          <p14:tracePt t="133094" x="6388100" y="3721100"/>
          <p14:tracePt t="133110" x="6457950" y="3746500"/>
          <p14:tracePt t="133127" x="6470650" y="3759200"/>
          <p14:tracePt t="133160" x="6457950" y="3765550"/>
          <p14:tracePt t="133177" x="6426200" y="3778250"/>
          <p14:tracePt t="133194" x="6413500" y="3790950"/>
          <p14:tracePt t="133211" x="6407150" y="3797300"/>
          <p14:tracePt t="133227" x="6413500" y="3810000"/>
          <p14:tracePt t="133244" x="6419850" y="3822700"/>
          <p14:tracePt t="133260" x="6419850" y="3835400"/>
          <p14:tracePt t="133278" x="6426200" y="3841750"/>
          <p14:tracePt t="133310" x="6426200" y="3848100"/>
          <p14:tracePt t="133463" x="6426200" y="3841750"/>
          <p14:tracePt t="133589" x="6426200" y="3835400"/>
          <p14:tracePt t="133597" x="6432550" y="3835400"/>
          <p14:tracePt t="133611" x="6432550" y="3829050"/>
          <p14:tracePt t="133828" x="6432550" y="3822700"/>
          <p14:tracePt t="133966" x="6438900" y="3822700"/>
          <p14:tracePt t="133982" x="6451600" y="3822700"/>
          <p14:tracePt t="133990" x="6457950" y="3822700"/>
          <p14:tracePt t="133998" x="6470650" y="3822700"/>
          <p14:tracePt t="134012" x="6477000" y="3822700"/>
          <p14:tracePt t="134045" x="6457950" y="3816350"/>
          <p14:tracePt t="134061" x="6426200" y="3816350"/>
          <p14:tracePt t="134078" x="6381750" y="3810000"/>
          <p14:tracePt t="134095" x="6375400" y="3810000"/>
          <p14:tracePt t="134129" x="6375400" y="3803650"/>
          <p14:tracePt t="134145" x="6381750" y="3797300"/>
          <p14:tracePt t="134161" x="6388100" y="3797300"/>
          <p14:tracePt t="134203" x="6375400" y="3797300"/>
          <p14:tracePt t="134211" x="6369050" y="3803650"/>
          <p14:tracePt t="134228" x="6350000" y="3810000"/>
          <p14:tracePt t="134245" x="6343650" y="3816350"/>
          <p14:tracePt t="134295" x="6362700" y="3829050"/>
          <p14:tracePt t="134311" x="6407150" y="3854450"/>
          <p14:tracePt t="134328" x="6470650" y="3886200"/>
          <p14:tracePt t="134345" x="6546850" y="3911600"/>
          <p14:tracePt t="134361" x="6623050" y="3930650"/>
          <p14:tracePt t="134378" x="6686550" y="3949700"/>
          <p14:tracePt t="134395" x="6705600" y="3956050"/>
          <p14:tracePt t="134412" x="6724650" y="3956050"/>
          <p14:tracePt t="134428" x="6762750" y="3956050"/>
          <p14:tracePt t="134445" x="6788150" y="3956050"/>
          <p14:tracePt t="134465" x="6813550" y="3949700"/>
          <p14:tracePt t="134675" x="6819900" y="3949700"/>
          <p14:tracePt t="134682" x="6826250" y="3949700"/>
          <p14:tracePt t="134695" x="6832600" y="3949700"/>
          <p14:tracePt t="134736" x="6838950" y="3949700"/>
          <p14:tracePt t="134745" x="6851650" y="3949700"/>
          <p14:tracePt t="134762" x="6870700" y="3943350"/>
          <p14:tracePt t="134778" x="6883400" y="3943350"/>
          <p14:tracePt t="134865" x="6896100" y="3943350"/>
          <p14:tracePt t="134870" x="6902450" y="3943350"/>
          <p14:tracePt t="134896" x="6927850" y="3943350"/>
          <p14:tracePt t="134912" x="6946900" y="3943350"/>
          <p14:tracePt t="134929" x="6991350" y="3949700"/>
          <p14:tracePt t="134945" x="7061200" y="3949700"/>
          <p14:tracePt t="134962" x="7156450" y="3949700"/>
          <p14:tracePt t="134981" x="7258050" y="3962400"/>
          <p14:tracePt t="134995" x="7353300" y="3968750"/>
          <p14:tracePt t="135012" x="7391400" y="3975100"/>
          <p14:tracePt t="135028" x="7391400" y="3981450"/>
          <p14:tracePt t="135046" x="7385050" y="3981450"/>
          <p14:tracePt t="135062" x="7372350" y="3981450"/>
          <p14:tracePt t="135065" x="7366000" y="3981450"/>
          <p14:tracePt t="135079" x="7359650" y="3981450"/>
          <p14:tracePt t="135083" x="7353300" y="3981450"/>
          <p14:tracePt t="135097" x="7346950" y="3981450"/>
          <p14:tracePt t="135139" x="7353300" y="3981450"/>
          <p14:tracePt t="135162" x="7366000" y="3981450"/>
          <p14:tracePt t="135179" x="7378700" y="3981450"/>
          <p14:tracePt t="135195" x="7391400" y="3981450"/>
          <p14:tracePt t="135212" x="7397750" y="3981450"/>
          <p14:tracePt t="135229" x="7404100" y="3981450"/>
          <p14:tracePt t="135245" x="7416800" y="3981450"/>
          <p14:tracePt t="135262" x="7442200" y="3968750"/>
          <p14:tracePt t="135279" x="7480300" y="3956050"/>
          <p14:tracePt t="135295" x="7531100" y="3937000"/>
          <p14:tracePt t="135315" x="7581900" y="3911600"/>
          <p14:tracePt t="135329" x="7594600" y="3905250"/>
          <p14:tracePt t="135345" x="7607300" y="3898900"/>
          <p14:tracePt t="135379" x="7613650" y="3898900"/>
          <p14:tracePt t="135396" x="7626350" y="3898900"/>
          <p14:tracePt t="135413" x="7639050" y="3898900"/>
          <p14:tracePt t="135429" x="7651750" y="3898900"/>
          <p14:tracePt t="135446" x="7677150" y="3898900"/>
          <p14:tracePt t="135463" x="7689850" y="3892550"/>
          <p14:tracePt t="135479" x="7696200" y="3892550"/>
          <p14:tracePt t="135496" x="7696200" y="3886200"/>
          <p14:tracePt t="135512" x="7702550" y="3886200"/>
          <p14:tracePt t="135569" x="7708900" y="3886200"/>
          <p14:tracePt t="135579" x="7721600" y="3879850"/>
          <p14:tracePt t="135596" x="7766050" y="3873500"/>
          <p14:tracePt t="135613" x="7816850" y="3873500"/>
          <p14:tracePt t="135631" x="7854950" y="3867150"/>
          <p14:tracePt t="135646" x="7880350" y="3867150"/>
          <p14:tracePt t="135662" x="7905750" y="3867150"/>
          <p14:tracePt t="135679" x="7943850" y="3873500"/>
          <p14:tracePt t="135696" x="7988300" y="3879850"/>
          <p14:tracePt t="135712" x="8077200" y="3905250"/>
          <p14:tracePt t="135729" x="8153400" y="3917950"/>
          <p14:tracePt t="135746" x="8191500" y="3917950"/>
          <p14:tracePt t="135763" x="8204200" y="3924300"/>
          <p14:tracePt t="135864" x="8210550" y="3924300"/>
          <p14:tracePt t="135870" x="8216900" y="3924300"/>
          <p14:tracePt t="135879" x="8229600" y="3924300"/>
          <p14:tracePt t="135896" x="8248650" y="3917950"/>
          <p14:tracePt t="135913" x="8267700" y="3917950"/>
          <p14:tracePt t="135929" x="8274050" y="3911600"/>
          <p14:tracePt t="135979" x="8280400" y="3905250"/>
          <p14:tracePt t="135996" x="8293100" y="3905250"/>
          <p14:tracePt t="136013" x="8305800" y="3905250"/>
          <p14:tracePt t="136029" x="8318500" y="3905250"/>
          <p14:tracePt t="136046" x="8324850" y="3898900"/>
          <p14:tracePt t="136105" x="8331200" y="3898900"/>
          <p14:tracePt t="136116" x="8337550" y="3898900"/>
          <p14:tracePt t="136130" x="8350250" y="3898900"/>
          <p14:tracePt t="136146" x="8375650" y="3905250"/>
          <p14:tracePt t="136163" x="8394700" y="3911600"/>
          <p14:tracePt t="136179" x="8413750" y="3917950"/>
          <p14:tracePt t="136196" x="8420100" y="3917950"/>
          <p14:tracePt t="136213" x="8445500" y="3924300"/>
          <p14:tracePt t="136230" x="8477250" y="3924300"/>
          <p14:tracePt t="136247" x="8496300" y="3924300"/>
          <p14:tracePt t="136263" x="8528050" y="3924300"/>
          <p14:tracePt t="136280" x="8547100" y="3924300"/>
          <p14:tracePt t="136297" x="8559800" y="3924300"/>
          <p14:tracePt t="136467" x="8566150" y="3924300"/>
          <p14:tracePt t="136496" x="8572500" y="3924300"/>
          <p14:tracePt t="136513" x="8604250" y="3924300"/>
          <p14:tracePt t="136531" x="8655050" y="3930650"/>
          <p14:tracePt t="136547" x="8667750" y="3930650"/>
          <p14:tracePt t="136564" x="8705850" y="3930650"/>
          <p14:tracePt t="136580" x="8724900" y="3930650"/>
          <p14:tracePt t="136596" x="8743950" y="3930650"/>
          <p14:tracePt t="136613" x="8750300" y="3930650"/>
          <p14:tracePt t="136630" x="8782050" y="3930650"/>
          <p14:tracePt t="136647" x="8794750" y="3930650"/>
          <p14:tracePt t="136663" x="8813800" y="3930650"/>
          <p14:tracePt t="136680" x="8820150" y="3930650"/>
          <p14:tracePt t="136697" x="8820150" y="3917950"/>
          <p14:tracePt t="136713" x="8826500" y="3917950"/>
          <p14:tracePt t="136770" x="8826500" y="3911600"/>
          <p14:tracePt t="136786" x="8826500" y="3905250"/>
          <p14:tracePt t="136797" x="8826500" y="3898900"/>
          <p14:tracePt t="136859" x="8820150" y="3898900"/>
          <p14:tracePt t="136873" x="8820150" y="3892550"/>
          <p14:tracePt t="136949" x="8845550" y="3892550"/>
          <p14:tracePt t="136963" x="8896350" y="3892550"/>
          <p14:tracePt t="136981" x="9048750" y="3886200"/>
          <p14:tracePt t="136998" x="9175750" y="3879850"/>
          <p14:tracePt t="137014" x="9220200" y="3867150"/>
          <p14:tracePt t="137030" x="9245600" y="3860800"/>
          <p14:tracePt t="137047" x="9258300" y="3854450"/>
          <p14:tracePt t="137064" x="9277350" y="3854450"/>
          <p14:tracePt t="137080" x="9296400" y="3854450"/>
          <p14:tracePt t="137097" x="9334500" y="3848100"/>
          <p14:tracePt t="137114" x="9359900" y="3848100"/>
          <p14:tracePt t="137130" x="9372600" y="3848100"/>
          <p14:tracePt t="137164" x="9378950" y="3854450"/>
          <p14:tracePt t="137222" x="9385300" y="3854450"/>
          <p14:tracePt t="137230" x="9391650" y="3854450"/>
          <p14:tracePt t="137247" x="9404350" y="3854450"/>
          <p14:tracePt t="137264" x="9417050" y="3848100"/>
          <p14:tracePt t="137281" x="9429750" y="3841750"/>
          <p14:tracePt t="137297" x="9442450" y="3841750"/>
          <p14:tracePt t="137314" x="9467850" y="3835400"/>
          <p14:tracePt t="137331" x="9493250" y="3835400"/>
          <p14:tracePt t="137347" x="9550400" y="3835400"/>
          <p14:tracePt t="137364" x="9569450" y="3835400"/>
          <p14:tracePt t="137381" x="9715500" y="3841750"/>
          <p14:tracePt t="137397" x="9759950" y="3841750"/>
          <p14:tracePt t="137414" x="9766300" y="3841750"/>
          <p14:tracePt t="137431" x="9772650" y="3841750"/>
          <p14:tracePt t="137447" x="9785350" y="3841750"/>
          <p14:tracePt t="137464" x="9791700" y="3841750"/>
          <p14:tracePt t="137583" x="9798050" y="3841750"/>
          <p14:tracePt t="137591" x="9798050" y="3848100"/>
          <p14:tracePt t="137601" x="9804400" y="3848100"/>
          <p14:tracePt t="137615" x="9886950" y="3860800"/>
          <p14:tracePt t="137631" x="9982200" y="3879850"/>
          <p14:tracePt t="137647" x="10090150" y="3898900"/>
          <p14:tracePt t="137664" x="10128250" y="3905250"/>
          <p14:tracePt t="137681" x="10153650" y="3911600"/>
          <p14:tracePt t="137698" x="10160000" y="3911600"/>
          <p14:tracePt t="137753" x="10166350" y="3911600"/>
          <p14:tracePt t="137837" x="10160000" y="3911600"/>
          <p14:tracePt t="137921" x="10153650" y="3911600"/>
          <p14:tracePt t="138112" x="10147300" y="3911600"/>
          <p14:tracePt t="138119" x="10140950" y="3911600"/>
          <p14:tracePt t="138149" x="10134600" y="3911600"/>
          <p14:tracePt t="138181" x="10128250" y="3911600"/>
          <p14:tracePt t="138631" x="10121900" y="3911600"/>
          <p14:tracePt t="139096" x="10121900" y="3917950"/>
          <p14:tracePt t="139103" x="10115550" y="3917950"/>
          <p14:tracePt t="139116" x="10115550" y="3924300"/>
          <p14:tracePt t="139134" x="10102850" y="3930650"/>
          <p14:tracePt t="139166" x="10096500" y="3937000"/>
          <p14:tracePt t="139199" x="10096500" y="3943350"/>
          <p14:tracePt t="139251" x="10090150" y="3943350"/>
          <p14:tracePt t="139357" x="10090150" y="3937000"/>
          <p14:tracePt t="139364" x="10096500" y="3937000"/>
          <p14:tracePt t="139382" x="10102850" y="3930650"/>
          <p14:tracePt t="139399" x="10109200" y="3930650"/>
          <p14:tracePt t="139416" x="10121900" y="3930650"/>
          <p14:tracePt t="139432" x="10134600" y="3924300"/>
          <p14:tracePt t="139449" x="10140950" y="3924300"/>
          <p14:tracePt t="139466" x="10147300" y="3917950"/>
          <p14:tracePt t="139482" x="10153650" y="3911600"/>
          <p14:tracePt t="139499" x="10160000" y="3905250"/>
          <p14:tracePt t="139516" x="10166350" y="3905250"/>
          <p14:tracePt t="139671" x="10166350" y="3898900"/>
          <p14:tracePt t="139784" x="10160000" y="3898900"/>
          <p14:tracePt t="140153" x="10153650" y="3898900"/>
          <p14:tracePt t="140167" x="10147300" y="3898900"/>
          <p14:tracePt t="140183" x="10140950" y="3905250"/>
          <p14:tracePt t="140743" x="10134600" y="3905250"/>
          <p14:tracePt t="140759" x="10128250" y="3905250"/>
          <p14:tracePt t="140767" x="10121900" y="3911600"/>
          <p14:tracePt t="140784" x="10115550" y="3911600"/>
          <p14:tracePt t="140801" x="10109200" y="3911600"/>
          <p14:tracePt t="140834" x="10102850" y="3917950"/>
          <p14:tracePt t="140851" x="10096500" y="3917950"/>
          <p14:tracePt t="140870" x="10090150" y="3924300"/>
          <p14:tracePt t="140884" x="10083800" y="3924300"/>
          <p14:tracePt t="140917" x="10071100" y="3924300"/>
          <p14:tracePt t="140934" x="10064750" y="3924300"/>
          <p14:tracePt t="140950" x="10039350" y="3924300"/>
          <p14:tracePt t="140967" x="10007600" y="3924300"/>
          <p14:tracePt t="140984" x="9982200" y="3924300"/>
          <p14:tracePt t="141000" x="9969500" y="3924300"/>
          <p14:tracePt t="141018" x="9918700" y="3917950"/>
          <p14:tracePt t="141034" x="9899650" y="3911600"/>
          <p14:tracePt t="141052" x="9817100" y="3911600"/>
          <p14:tracePt t="141067" x="9753600" y="3911600"/>
          <p14:tracePt t="141084" x="9696450" y="3911600"/>
          <p14:tracePt t="141100" x="9652000" y="3911600"/>
          <p14:tracePt t="141117" x="9544050" y="3905250"/>
          <p14:tracePt t="141134" x="9423400" y="3905250"/>
          <p14:tracePt t="141151" x="9340850" y="3905250"/>
          <p14:tracePt t="141167" x="9213850" y="3905250"/>
          <p14:tracePt t="141184" x="9029700" y="3917950"/>
          <p14:tracePt t="141201" x="8858250" y="3937000"/>
          <p14:tracePt t="141218" x="8705850" y="3956050"/>
          <p14:tracePt t="141234" x="8515350" y="3968750"/>
          <p14:tracePt t="141250" x="8343900" y="3981450"/>
          <p14:tracePt t="141253" x="8255000" y="3987800"/>
          <p14:tracePt t="141267" x="8153400" y="3994150"/>
          <p14:tracePt t="141284" x="7969250" y="4019550"/>
          <p14:tracePt t="141301" x="7689850" y="4076700"/>
          <p14:tracePt t="141317" x="7588250" y="4102100"/>
          <p14:tracePt t="141334" x="7480300" y="4114800"/>
          <p14:tracePt t="141350" x="7359650" y="4127500"/>
          <p14:tracePt t="141367" x="7099300" y="4184650"/>
          <p14:tracePt t="141384" x="6794500" y="4260850"/>
          <p14:tracePt t="141401" x="6572250" y="4298950"/>
          <p14:tracePt t="141418" x="6508750" y="4298950"/>
          <p14:tracePt t="141451" x="6521450" y="4298950"/>
          <p14:tracePt t="141467" x="6534150" y="4305300"/>
          <p14:tracePt t="141500" x="6527800" y="4311650"/>
          <p14:tracePt t="141517" x="6496050" y="4311650"/>
          <p14:tracePt t="141534" x="6477000" y="4311650"/>
          <p14:tracePt t="141551" x="6470650" y="4298950"/>
          <p14:tracePt t="141568" x="6470650" y="4279900"/>
          <p14:tracePt t="141584" x="6477000" y="4267200"/>
          <p14:tracePt t="141601" x="6496050" y="4260850"/>
          <p14:tracePt t="141618" x="6515100" y="4260850"/>
          <p14:tracePt t="141634" x="6521450" y="4260850"/>
          <p14:tracePt t="141668" x="6508750" y="4267200"/>
          <p14:tracePt t="141684" x="6502400" y="4267200"/>
          <p14:tracePt t="141717" x="6515100" y="4267200"/>
          <p14:tracePt t="141734" x="6540500" y="4254500"/>
          <p14:tracePt t="141751" x="6623050" y="4241800"/>
          <p14:tracePt t="141767" x="6692900" y="4235450"/>
          <p14:tracePt t="141784" x="6781800" y="4229100"/>
          <p14:tracePt t="141801" x="6845300" y="4229100"/>
          <p14:tracePt t="141818" x="6902450" y="4229100"/>
          <p14:tracePt t="141835" x="6946900" y="4229100"/>
          <p14:tracePt t="141851" x="6985000" y="4229100"/>
          <p14:tracePt t="141868" x="7016750" y="4229100"/>
          <p14:tracePt t="141885" x="7023100" y="4229100"/>
          <p14:tracePt t="142004" x="7029450" y="4229100"/>
          <p14:tracePt t="142023" x="7035800" y="4222750"/>
          <p14:tracePt t="142035" x="7048500" y="4216400"/>
          <p14:tracePt t="142051" x="7054850" y="4203700"/>
          <p14:tracePt t="142068" x="7067550" y="4191000"/>
          <p14:tracePt t="142084" x="7080250" y="4184650"/>
          <p14:tracePt t="142101" x="7099300" y="4178300"/>
          <p14:tracePt t="142118" x="7118350" y="4178300"/>
          <p14:tracePt t="142134" x="7162800" y="4171950"/>
          <p14:tracePt t="142139" x="7188200" y="4171950"/>
          <p14:tracePt t="142153" x="7283450" y="4171950"/>
          <p14:tracePt t="142168" x="7315200" y="4171950"/>
          <p14:tracePt t="142170" x="7327900" y="4171950"/>
          <p14:tracePt t="142185" x="7334250" y="4171950"/>
          <p14:tracePt t="142201" x="7346950" y="4171950"/>
          <p14:tracePt t="142218" x="7353300" y="4171950"/>
          <p14:tracePt t="142235" x="7378700" y="4171950"/>
          <p14:tracePt t="142251" x="7397750" y="4165600"/>
          <p14:tracePt t="142268" x="7410450" y="4165600"/>
          <p14:tracePt t="142285" x="7416800" y="4165600"/>
          <p14:tracePt t="142301" x="7423150" y="4165600"/>
          <p14:tracePt t="142335" x="7423150" y="4171950"/>
          <p14:tracePt t="142368" x="7423150" y="4178300"/>
          <p14:tracePt t="142402" x="7442200" y="4178300"/>
          <p14:tracePt t="142418" x="7473950" y="4184650"/>
          <p14:tracePt t="142435" x="7505700" y="4191000"/>
          <p14:tracePt t="142451" x="7518400" y="4191000"/>
          <p14:tracePt t="142468" x="7524750" y="4191000"/>
          <p14:tracePt t="142485" x="7537450" y="4191000"/>
          <p14:tracePt t="142502" x="7543800" y="4191000"/>
          <p14:tracePt t="142518" x="7543800" y="4184650"/>
          <p14:tracePt t="142535" x="7550150" y="4184650"/>
          <p14:tracePt t="142667" x="7550150" y="4178300"/>
          <p14:tracePt t="142675" x="7556500" y="4178300"/>
          <p14:tracePt t="142685" x="7556500" y="4171950"/>
          <p14:tracePt t="142702" x="7562850" y="4165600"/>
          <p14:tracePt t="142718" x="7569200" y="4152900"/>
          <p14:tracePt t="142735" x="7581900" y="4133850"/>
          <p14:tracePt t="142752" x="7588250" y="4114800"/>
          <p14:tracePt t="142769" x="7600950" y="4095750"/>
          <p14:tracePt t="142785" x="7607300" y="4070350"/>
          <p14:tracePt t="142802" x="7607300" y="4044950"/>
          <p14:tracePt t="142819" x="7607300" y="4038600"/>
          <p14:tracePt t="142835" x="7607300" y="4025900"/>
          <p14:tracePt t="142852" x="7594600" y="4013200"/>
          <p14:tracePt t="142869" x="7588250" y="4000500"/>
          <p14:tracePt t="142885" x="7562850" y="3994150"/>
          <p14:tracePt t="142902" x="7537450" y="3987800"/>
          <p14:tracePt t="142918" x="7486650" y="3981450"/>
          <p14:tracePt t="142935" x="7442200" y="3968750"/>
          <p14:tracePt t="142952" x="7404100" y="3962400"/>
          <p14:tracePt t="142968" x="7378700" y="3962400"/>
          <p14:tracePt t="142985" x="7372350" y="3962400"/>
          <p14:tracePt t="143002" x="7366000" y="3956050"/>
          <p14:tracePt t="143035" x="7346950" y="3956050"/>
          <p14:tracePt t="143052" x="7315200" y="3968750"/>
          <p14:tracePt t="143069" x="7289800" y="3981450"/>
          <p14:tracePt t="143086" x="7277100" y="3994150"/>
          <p14:tracePt t="143102" x="7270750" y="4000500"/>
          <p14:tracePt t="143119" x="7264400" y="4019550"/>
          <p14:tracePt t="143135" x="7264400" y="4038600"/>
          <p14:tracePt t="143152" x="7264400" y="4051300"/>
          <p14:tracePt t="143169" x="7264400" y="4070350"/>
          <p14:tracePt t="143171" x="7270750" y="4083050"/>
          <p14:tracePt t="143186" x="7277100" y="4089400"/>
          <p14:tracePt t="143202" x="7289800" y="4102100"/>
          <p14:tracePt t="143219" x="7296150" y="4114800"/>
          <p14:tracePt t="143236" x="7296150" y="4121150"/>
          <p14:tracePt t="143252" x="7296150" y="4127500"/>
          <p14:tracePt t="143466" x="7296150" y="4121150"/>
          <p14:tracePt t="143499" x="7296150" y="4114800"/>
          <p14:tracePt t="143521" x="7296150" y="4108450"/>
          <p14:tracePt t="143539" x="7289800" y="4108450"/>
          <p14:tracePt t="143557" x="7289800" y="4102100"/>
          <p14:tracePt t="143579" x="7289800" y="4095750"/>
          <p14:tracePt t="143685" x="7289800" y="4089400"/>
          <p14:tracePt t="143731" x="7283450" y="4089400"/>
          <p14:tracePt t="143836" x="7283450" y="4083050"/>
          <p14:tracePt t="143844" x="7334250" y="4076700"/>
          <p14:tracePt t="143853" x="7391400" y="4076700"/>
          <p14:tracePt t="143869" x="7499350" y="4089400"/>
          <p14:tracePt t="143886" x="7575550" y="4102100"/>
          <p14:tracePt t="143902" x="7607300" y="4102100"/>
          <p14:tracePt t="143923" x="7620000" y="4102100"/>
          <p14:tracePt t="143937" x="7626350" y="4102100"/>
          <p14:tracePt t="143951" x="7639050" y="4102100"/>
          <p14:tracePt t="143970" x="7664450" y="4102100"/>
          <p14:tracePt t="143986" x="7683500" y="4102100"/>
          <p14:tracePt t="144004" x="7708900" y="4102100"/>
          <p14:tracePt t="144019" x="7734300" y="4108450"/>
          <p14:tracePt t="144036" x="7810500" y="4114800"/>
          <p14:tracePt t="144053" x="7861300" y="4114800"/>
          <p14:tracePt t="144069" x="7899400" y="4114800"/>
          <p14:tracePt t="144086" x="7912100" y="4114800"/>
          <p14:tracePt t="144103" x="7918450" y="4114800"/>
          <p14:tracePt t="144136" x="7924800" y="4114800"/>
          <p14:tracePt t="144153" x="7931150" y="4114800"/>
          <p14:tracePt t="144169" x="7950200" y="4108450"/>
          <p14:tracePt t="144186" x="7981950" y="4108450"/>
          <p14:tracePt t="144203" x="8007350" y="4108450"/>
          <p14:tracePt t="144220" x="8032750" y="4108450"/>
          <p14:tracePt t="144236" x="8058150" y="4102100"/>
          <p14:tracePt t="144253" x="8070850" y="4102100"/>
          <p14:tracePt t="144270" x="8077200" y="4102100"/>
          <p14:tracePt t="144303" x="8083550" y="4095750"/>
          <p14:tracePt t="144320" x="8089900" y="4095750"/>
          <p14:tracePt t="144337" x="8102600" y="4095750"/>
          <p14:tracePt t="144353" x="8115300" y="4095750"/>
          <p14:tracePt t="144370" x="8121650" y="4095750"/>
          <p14:tracePt t="144386" x="8140700" y="4095750"/>
          <p14:tracePt t="144403" x="8153400" y="4095750"/>
          <p14:tracePt t="144569" x="8147050" y="4095750"/>
          <p14:tracePt t="144585" x="8140700" y="4095750"/>
          <p14:tracePt t="144603" x="8134350" y="4102100"/>
          <p14:tracePt t="144620" x="8128000" y="4102100"/>
          <p14:tracePt t="144637" x="8121650" y="4102100"/>
          <p14:tracePt t="144653" x="8115300" y="4108450"/>
          <p14:tracePt t="144779" x="8108950" y="4108450"/>
          <p14:tracePt t="144795" x="8102600" y="4108450"/>
          <p14:tracePt t="144803" x="8096250" y="4108450"/>
          <p14:tracePt t="144825" x="8089900" y="4108450"/>
          <p14:tracePt t="144837" x="8077200" y="4108450"/>
          <p14:tracePt t="144979" x="8070850" y="4108450"/>
          <p14:tracePt t="145328" x="8064500" y="4108450"/>
          <p14:tracePt t="145497" x="8064500" y="4114800"/>
          <p14:tracePt t="145504" x="8064500" y="4121150"/>
          <p14:tracePt t="145521" x="8070850" y="4127500"/>
          <p14:tracePt t="145538" x="8077200" y="4133850"/>
          <p14:tracePt t="145554" x="8096250" y="4140200"/>
          <p14:tracePt t="145571" x="8128000" y="4140200"/>
          <p14:tracePt t="145587" x="8153400" y="4140200"/>
          <p14:tracePt t="145604" x="8178800" y="4133850"/>
          <p14:tracePt t="145621" x="8197850" y="4133850"/>
          <p14:tracePt t="145638" x="8216900" y="4127500"/>
          <p14:tracePt t="145655" x="8242300" y="4114800"/>
          <p14:tracePt t="145672" x="8255000" y="4108450"/>
          <p14:tracePt t="145688" x="8261350" y="4102100"/>
          <p14:tracePt t="145705" x="8267700" y="4089400"/>
          <p14:tracePt t="145721" x="8274050" y="4083050"/>
          <p14:tracePt t="145738" x="8293100" y="4064000"/>
          <p14:tracePt t="145754" x="8305800" y="4044950"/>
          <p14:tracePt t="145771" x="8318500" y="4032250"/>
          <p14:tracePt t="145787" x="8324850" y="4025900"/>
          <p14:tracePt t="145804" x="8324850" y="4013200"/>
          <p14:tracePt t="145821" x="8299450" y="3987800"/>
          <p14:tracePt t="145838" x="8235950" y="3937000"/>
          <p14:tracePt t="145854" x="8096250" y="3879850"/>
          <p14:tracePt t="145871" x="7969250" y="3854450"/>
          <p14:tracePt t="145887" x="7753350" y="3854450"/>
          <p14:tracePt t="145903" x="7696200" y="3854450"/>
          <p14:tracePt t="145921" x="7581900" y="3841750"/>
          <p14:tracePt t="145938" x="7531100" y="3835400"/>
          <p14:tracePt t="145955" x="7499350" y="3835400"/>
          <p14:tracePt t="145971" x="7461250" y="3841750"/>
          <p14:tracePt t="145988" x="7416800" y="3848100"/>
          <p14:tracePt t="146004" x="7378700" y="3854450"/>
          <p14:tracePt t="146021" x="7327900" y="3898900"/>
          <p14:tracePt t="146039" x="7289800" y="3968750"/>
          <p14:tracePt t="146055" x="7283450" y="4019550"/>
          <p14:tracePt t="146072" x="7283450" y="4070350"/>
          <p14:tracePt t="146088" x="7302500" y="4108450"/>
          <p14:tracePt t="146104" x="7340600" y="4140200"/>
          <p14:tracePt t="146121" x="7423150" y="4159250"/>
          <p14:tracePt t="146139" x="7550150" y="4165600"/>
          <p14:tracePt t="146155" x="7708900" y="4203700"/>
          <p14:tracePt t="146174" x="7931150" y="4216400"/>
          <p14:tracePt t="146188" x="8007350" y="4216400"/>
          <p14:tracePt t="146204" x="8020050" y="4210050"/>
          <p14:tracePt t="146221" x="8096250" y="4178300"/>
          <p14:tracePt t="146238" x="8134350" y="4159250"/>
          <p14:tracePt t="146254" x="8166100" y="4140200"/>
          <p14:tracePt t="146271" x="8191500" y="4127500"/>
          <p14:tracePt t="146288" x="8197850" y="4121150"/>
          <p14:tracePt t="146321" x="8185150" y="4114800"/>
          <p14:tracePt t="146338" x="8166100" y="4114800"/>
          <p14:tracePt t="146355" x="8147050" y="4114800"/>
          <p14:tracePt t="146371" x="8121650" y="4121150"/>
          <p14:tracePt t="146388" x="8108950" y="4121150"/>
          <p14:tracePt t="146404" x="8108950" y="4127500"/>
          <p14:tracePt t="146438" x="8108950" y="4133850"/>
          <p14:tracePt t="146455" x="8102600" y="4133850"/>
          <p14:tracePt t="146488" x="8102600" y="4140200"/>
          <p14:tracePt t="146505" x="8096250" y="4140200"/>
          <p14:tracePt t="146521" x="8083550" y="4146550"/>
          <p14:tracePt t="146539" x="8070850" y="4152900"/>
          <p14:tracePt t="146555" x="8058150" y="4152900"/>
          <p14:tracePt t="146571" x="8045450" y="4152900"/>
          <p14:tracePt t="146588" x="8039100" y="4152900"/>
          <p14:tracePt t="146605" x="8039100" y="4159250"/>
          <p14:tracePt t="146786" x="8032750" y="4159250"/>
          <p14:tracePt t="146802" x="8026400" y="4159250"/>
          <p14:tracePt t="146825" x="8026400" y="4165600"/>
          <p14:tracePt t="146874" x="8020050" y="4165600"/>
          <p14:tracePt t="146905" x="8013700" y="4171950"/>
          <p14:tracePt t="146921" x="8007350" y="4171950"/>
          <p14:tracePt t="146949" x="8001000" y="4171950"/>
          <p14:tracePt t="146971" x="7994650" y="4171950"/>
          <p14:tracePt t="147007" x="7988300" y="4178300"/>
          <p14:tracePt t="147029" x="7975600" y="4184650"/>
          <p14:tracePt t="147039" x="7969250" y="4184650"/>
          <p14:tracePt t="147055" x="7962900" y="4191000"/>
          <p14:tracePt t="147123" x="7975600" y="4184650"/>
          <p14:tracePt t="147130" x="7981950" y="4184650"/>
          <p14:tracePt t="147139" x="8001000" y="4171950"/>
          <p14:tracePt t="147155" x="8026400" y="4152900"/>
          <p14:tracePt t="147172" x="8051800" y="4146550"/>
          <p14:tracePt t="147189" x="8070850" y="4133850"/>
          <p14:tracePt t="147205" x="8083550" y="4121150"/>
          <p14:tracePt t="147222" x="8108950" y="4114800"/>
          <p14:tracePt t="147239" x="8147050" y="4108450"/>
          <p14:tracePt t="147256" x="8178800" y="4102100"/>
          <p14:tracePt t="147273" x="8242300" y="4089400"/>
          <p14:tracePt t="147289" x="8343900" y="4083050"/>
          <p14:tracePt t="147306" x="8489950" y="4076700"/>
          <p14:tracePt t="147322" x="8756650" y="4076700"/>
          <p14:tracePt t="147339" x="8909050" y="4070350"/>
          <p14:tracePt t="147356" x="8953500" y="4070350"/>
          <p14:tracePt t="147373" x="9036050" y="4057650"/>
          <p14:tracePt t="147391" x="9042400" y="4051300"/>
          <p14:tracePt t="147405" x="9048750" y="4051300"/>
          <p14:tracePt t="147423" x="9061450" y="4051300"/>
          <p14:tracePt t="147439" x="9093200" y="4051300"/>
          <p14:tracePt t="147456" x="9144000" y="4051300"/>
          <p14:tracePt t="147473" x="9175750" y="4051300"/>
          <p14:tracePt t="147489" x="9201150" y="4051300"/>
          <p14:tracePt t="147505" x="9207500" y="4051300"/>
          <p14:tracePt t="147522" x="9207500" y="4057650"/>
          <p14:tracePt t="147540" x="9213850" y="4070350"/>
          <p14:tracePt t="147555" x="9251950" y="4083050"/>
          <p14:tracePt t="147573" x="9340850" y="4102100"/>
          <p14:tracePt t="147589" x="9410700" y="4108450"/>
          <p14:tracePt t="147606" x="9448800" y="4114800"/>
          <p14:tracePt t="147623" x="9486900" y="4114800"/>
          <p14:tracePt t="147639" x="9499600" y="4114800"/>
          <p14:tracePt t="147850" x="9493250" y="4114800"/>
          <p14:tracePt t="147863" x="9486900" y="4114800"/>
          <p14:tracePt t="147910" x="9480550" y="4108450"/>
          <p14:tracePt t="147946" x="9474200" y="4108450"/>
          <p14:tracePt t="147960" x="9467850" y="4102100"/>
          <p14:tracePt t="147973" x="9461500" y="4102100"/>
          <p14:tracePt t="147990" x="9448800" y="4102100"/>
          <p14:tracePt t="148007" x="9436100" y="4102100"/>
          <p14:tracePt t="148009" x="9423400" y="4102100"/>
          <p14:tracePt t="148023" x="9417050" y="4102100"/>
          <p14:tracePt t="148040" x="9404350" y="4102100"/>
          <p14:tracePt t="148107" x="9410700" y="4102100"/>
          <p14:tracePt t="148113" x="9423400" y="4089400"/>
          <p14:tracePt t="148123" x="9448800" y="4083050"/>
          <p14:tracePt t="148140" x="9537700" y="4076700"/>
          <p14:tracePt t="148157" x="9734550" y="4076700"/>
          <p14:tracePt t="148173" x="9969500" y="4083050"/>
          <p14:tracePt t="148190" x="10236200" y="4102100"/>
          <p14:tracePt t="148206" x="10426700" y="4121150"/>
          <p14:tracePt t="148224" x="10579100" y="4127500"/>
          <p14:tracePt t="148240" x="10629900" y="4127500"/>
          <p14:tracePt t="148257" x="10636250" y="4127500"/>
          <p14:tracePt t="148405" x="10629900" y="4133850"/>
          <p14:tracePt t="148424" x="10610850" y="4133850"/>
          <p14:tracePt t="148440" x="10560050" y="4146550"/>
          <p14:tracePt t="148457" x="10509250" y="4146550"/>
          <p14:tracePt t="148459" x="10490200" y="4152900"/>
          <p14:tracePt t="148474" x="10458450" y="4152900"/>
          <p14:tracePt t="148490" x="10401300" y="4152900"/>
          <p14:tracePt t="148506" x="10331450" y="4152900"/>
          <p14:tracePt t="148523" x="10223500" y="4159250"/>
          <p14:tracePt t="148541" x="10134600" y="4159250"/>
          <p14:tracePt t="148557" x="10039350" y="4159250"/>
          <p14:tracePt t="148573" x="9785350" y="4146550"/>
          <p14:tracePt t="148590" x="9582150" y="4146550"/>
          <p14:tracePt t="148607" x="9309100" y="4152900"/>
          <p14:tracePt t="148623" x="9093200" y="4178300"/>
          <p14:tracePt t="148640" x="8864600" y="4235450"/>
          <p14:tracePt t="148657" x="8674100" y="4292600"/>
          <p14:tracePt t="148674" x="8521700" y="4330700"/>
          <p14:tracePt t="148690" x="8413750" y="4337050"/>
          <p14:tracePt t="148707" x="8318500" y="4343400"/>
          <p14:tracePt t="148724" x="8077200" y="4330700"/>
          <p14:tracePt t="148741" x="7829550" y="4318000"/>
          <p14:tracePt t="148757" x="7670800" y="4318000"/>
          <p14:tracePt t="148774" x="7435850" y="4318000"/>
          <p14:tracePt t="148791" x="7372350" y="4324350"/>
          <p14:tracePt t="148807" x="7391400" y="4343400"/>
          <p14:tracePt t="148824" x="7423150" y="4356100"/>
          <p14:tracePt t="148840" x="7442200" y="4362450"/>
          <p14:tracePt t="149106" x="7448550" y="4362450"/>
          <p14:tracePt t="149116" x="7454900" y="4362450"/>
          <p14:tracePt t="149131" x="7461250" y="4362450"/>
          <p14:tracePt t="149165" x="7467600" y="4362450"/>
          <p14:tracePt t="149263" x="7467600" y="4368800"/>
          <p14:tracePt t="149288" x="7461250" y="4368800"/>
          <p14:tracePt t="149295" x="7461250" y="4375150"/>
          <p14:tracePt t="149308" x="7454900" y="4375150"/>
          <p14:tracePt t="149324" x="7442200" y="4375150"/>
          <p14:tracePt t="149341" x="7391400" y="4387850"/>
          <p14:tracePt t="149358" x="7346950" y="4387850"/>
          <p14:tracePt t="149374" x="7277100" y="4387850"/>
          <p14:tracePt t="149391" x="7251700" y="4387850"/>
          <p14:tracePt t="149407" x="7239000" y="4387850"/>
          <p14:tracePt t="149458" x="7258050" y="4381500"/>
          <p14:tracePt t="149474" x="7264400" y="4381500"/>
          <p14:tracePt t="149491" x="7289800" y="4381500"/>
          <p14:tracePt t="149507" x="7315200" y="4381500"/>
          <p14:tracePt t="149524" x="7334250" y="4381500"/>
          <p14:tracePt t="149541" x="7353300" y="4387850"/>
          <p14:tracePt t="149557" x="7372350" y="4394200"/>
          <p14:tracePt t="149574" x="7423150" y="4406900"/>
          <p14:tracePt t="149591" x="7461250" y="4413250"/>
          <p14:tracePt t="149608" x="7493000" y="4413250"/>
          <p14:tracePt t="149625" x="7512050" y="4419600"/>
          <p14:tracePt t="149641" x="7531100" y="4419600"/>
          <p14:tracePt t="149748" x="7537450" y="4419600"/>
          <p14:tracePt t="149772" x="7543800" y="4425950"/>
          <p14:tracePt t="149778" x="7550150" y="4425950"/>
          <p14:tracePt t="149791" x="7550150" y="4432300"/>
          <p14:tracePt t="149808" x="7562850" y="4432300"/>
          <p14:tracePt t="149825" x="7569200" y="4432300"/>
          <p14:tracePt t="149841" x="7581900" y="4432300"/>
          <p14:tracePt t="149875" x="7594600" y="4432300"/>
          <p14:tracePt t="149891" x="7607300" y="4432300"/>
          <p14:tracePt t="149908" x="7626350" y="4432300"/>
          <p14:tracePt t="149924" x="7645400" y="4432300"/>
          <p14:tracePt t="149941" x="7658100" y="4432300"/>
          <p14:tracePt t="149958" x="7664450" y="4432300"/>
          <p14:tracePt t="149992" x="7670800" y="4432300"/>
          <p14:tracePt t="150008" x="7677150" y="4432300"/>
          <p14:tracePt t="150025" x="7683500" y="4432300"/>
          <p14:tracePt t="150041" x="7689850" y="4432300"/>
          <p14:tracePt t="150048" x="7696200" y="4432300"/>
          <p14:tracePt t="150058" x="7708900" y="4432300"/>
          <p14:tracePt t="150075" x="7727950" y="4432300"/>
          <p14:tracePt t="150093" x="7791450" y="4432300"/>
          <p14:tracePt t="150108" x="7874000" y="4445000"/>
          <p14:tracePt t="150125" x="7956550" y="4464050"/>
          <p14:tracePt t="150126" x="7994650" y="4470400"/>
          <p14:tracePt t="150141" x="8013700" y="4476750"/>
          <p14:tracePt t="150158" x="8020050" y="4476750"/>
          <p14:tracePt t="150191" x="8026400" y="4476750"/>
          <p14:tracePt t="150208" x="8051800" y="4476750"/>
          <p14:tracePt t="150225" x="8115300" y="4476750"/>
          <p14:tracePt t="150241" x="8197850" y="4470400"/>
          <p14:tracePt t="150258" x="8274050" y="4470400"/>
          <p14:tracePt t="150275" x="8324850" y="4464050"/>
          <p14:tracePt t="150291" x="8369300" y="4464050"/>
          <p14:tracePt t="150308" x="8388350" y="4457700"/>
          <p14:tracePt t="150325" x="8420100" y="4457700"/>
          <p14:tracePt t="150344" x="8502650" y="4451350"/>
          <p14:tracePt t="150359" x="8547100" y="4445000"/>
          <p14:tracePt t="150375" x="8623300" y="4445000"/>
          <p14:tracePt t="150391" x="8731250" y="4445000"/>
          <p14:tracePt t="150409" x="8756650" y="4438650"/>
          <p14:tracePt t="150425" x="8763000" y="4432300"/>
          <p14:tracePt t="150441" x="8775700" y="4425950"/>
          <p14:tracePt t="150458" x="8794750" y="4413250"/>
          <p14:tracePt t="150476" x="8820150" y="4400550"/>
          <p14:tracePt t="150492" x="8845550" y="4387850"/>
          <p14:tracePt t="150508" x="8870950" y="4368800"/>
          <p14:tracePt t="150525" x="8890000" y="4356100"/>
          <p14:tracePt t="150542" x="8902700" y="4349750"/>
          <p14:tracePt t="150559" x="8902700" y="4343400"/>
          <p14:tracePt t="150591" x="8902700" y="4337050"/>
          <p14:tracePt t="150653" x="8902700" y="4330700"/>
          <p14:tracePt t="150700" x="8896350" y="4324350"/>
          <p14:tracePt t="150708" x="8890000" y="4324350"/>
          <p14:tracePt t="150725" x="8877300" y="4318000"/>
          <p14:tracePt t="150742" x="8870950" y="4318000"/>
          <p14:tracePt t="150758" x="8858250" y="4318000"/>
          <p14:tracePt t="150775" x="8832850" y="4318000"/>
          <p14:tracePt t="150792" x="8820150" y="4311650"/>
          <p14:tracePt t="150842" x="8813800" y="4311650"/>
          <p14:tracePt t="150875" x="8801100" y="4311650"/>
          <p14:tracePt t="150892" x="8794750" y="4311650"/>
          <p14:tracePt t="150908" x="8775700" y="4311650"/>
          <p14:tracePt t="150925" x="8769350" y="4311650"/>
          <p14:tracePt t="150942" x="8763000" y="4311650"/>
          <p14:tracePt t="151008" x="8756650" y="4311650"/>
          <p14:tracePt t="151016" x="8750300" y="4311650"/>
          <p14:tracePt t="151096" x="8743950" y="4311650"/>
          <p14:tracePt t="151109" x="8731250" y="4311650"/>
          <p14:tracePt t="151125" x="8724900" y="4311650"/>
          <p14:tracePt t="151142" x="8712200" y="4311650"/>
          <p14:tracePt t="151159" x="8705850" y="4311650"/>
          <p14:tracePt t="151301" x="8705850" y="4318000"/>
          <p14:tracePt t="151311" x="8699500" y="4318000"/>
          <p14:tracePt t="151338" x="8693150" y="4324350"/>
          <p14:tracePt t="151607" x="8686800" y="4324350"/>
          <p14:tracePt t="151630" x="8680450" y="4324350"/>
          <p14:tracePt t="152359" x="8680450" y="4318000"/>
          <p14:tracePt t="152513" x="8680450" y="4311650"/>
          <p14:tracePt t="152521" x="8686800" y="4311650"/>
          <p14:tracePt t="152531" x="8699500" y="4305300"/>
          <p14:tracePt t="152544" x="8731250" y="4305300"/>
          <p14:tracePt t="152561" x="8763000" y="4305300"/>
          <p14:tracePt t="152577" x="8782050" y="4305300"/>
          <p14:tracePt t="152593" x="8794750" y="4298950"/>
          <p14:tracePt t="152610" x="8813800" y="4298950"/>
          <p14:tracePt t="152627" x="8832850" y="4298950"/>
          <p14:tracePt t="152644" x="8851900" y="4298950"/>
          <p14:tracePt t="152660" x="8883650" y="4292600"/>
          <p14:tracePt t="152677" x="8928100" y="4292600"/>
          <p14:tracePt t="152693" x="9017000" y="4286250"/>
          <p14:tracePt t="152710" x="9124950" y="4292600"/>
          <p14:tracePt t="152727" x="9277350" y="4318000"/>
          <p14:tracePt t="152743" x="9417050" y="4330700"/>
          <p14:tracePt t="152761" x="9563100" y="4337050"/>
          <p14:tracePt t="152777" x="9645650" y="4337050"/>
          <p14:tracePt t="152793" x="9709150" y="4330700"/>
          <p14:tracePt t="152810" x="9766300" y="4324350"/>
          <p14:tracePt t="152826" x="9937750" y="4324350"/>
          <p14:tracePt t="152843" x="10058400" y="4330700"/>
          <p14:tracePt t="152860" x="10153650" y="4337050"/>
          <p14:tracePt t="152876" x="10198100" y="4343400"/>
          <p14:tracePt t="152910" x="10191750" y="4349750"/>
          <p14:tracePt t="152927" x="10153650" y="4356100"/>
          <p14:tracePt t="152944" x="10071100" y="4362450"/>
          <p14:tracePt t="152961" x="9950450" y="4375150"/>
          <p14:tracePt t="152963" x="9893300" y="4381500"/>
          <p14:tracePt t="152977" x="9836150" y="4381500"/>
          <p14:tracePt t="152994" x="9696450" y="4381500"/>
          <p14:tracePt t="152999" x="9601200" y="4381500"/>
          <p14:tracePt t="153011" x="9512300" y="4381500"/>
          <p14:tracePt t="153027" x="9271000" y="4381500"/>
          <p14:tracePt t="153044" x="9055100" y="4381500"/>
          <p14:tracePt t="153061" x="8591550" y="4387850"/>
          <p14:tracePt t="153077" x="8286750" y="4394200"/>
          <p14:tracePt t="153094" x="8108950" y="4406900"/>
          <p14:tracePt t="153111" x="8045450" y="4425950"/>
          <p14:tracePt t="153127" x="8039100" y="4445000"/>
          <p14:tracePt t="153144" x="8039100" y="4464050"/>
          <p14:tracePt t="153161" x="8039100" y="4476750"/>
          <p14:tracePt t="153177" x="8032750" y="4489450"/>
          <p14:tracePt t="153194" x="8020050" y="4502150"/>
          <p14:tracePt t="153211" x="7994650" y="4514850"/>
          <p14:tracePt t="153212" x="7981950" y="4521200"/>
          <p14:tracePt t="153227" x="7962900" y="4533900"/>
          <p14:tracePt t="153244" x="7931150" y="4565650"/>
          <p14:tracePt t="153260" x="7931150" y="4572000"/>
          <p14:tracePt t="153277" x="7924800" y="4584700"/>
          <p14:tracePt t="153294" x="7918450" y="4591050"/>
          <p14:tracePt t="153311" x="7880350" y="4610100"/>
          <p14:tracePt t="153329" x="7747000" y="4622800"/>
          <p14:tracePt t="153344" x="7632700" y="4622800"/>
          <p14:tracePt t="153361" x="7550150" y="4616450"/>
          <p14:tracePt t="153377" x="7537450" y="4616450"/>
          <p14:tracePt t="153411" x="7550150" y="4616450"/>
          <p14:tracePt t="153428" x="7569200" y="4610100"/>
          <p14:tracePt t="153444" x="7581900" y="4610100"/>
          <p14:tracePt t="153461" x="7575550" y="4610100"/>
          <p14:tracePt t="153477" x="7543800" y="4610100"/>
          <p14:tracePt t="153494" x="7442200" y="4635500"/>
          <p14:tracePt t="153511" x="7429500" y="4635500"/>
          <p14:tracePt t="153528" x="7416800" y="4641850"/>
          <p14:tracePt t="153577" x="7423150" y="4635500"/>
          <p14:tracePt t="153594" x="7435850" y="4629150"/>
          <p14:tracePt t="153611" x="7442200" y="4629150"/>
          <p14:tracePt t="153627" x="7442200" y="4622800"/>
          <p14:tracePt t="153763" x="7448550" y="4622800"/>
          <p14:tracePt t="153777" x="7454900" y="4622800"/>
          <p14:tracePt t="153794" x="7467600" y="4622800"/>
          <p14:tracePt t="153811" x="7480300" y="4622800"/>
          <p14:tracePt t="154047" x="7486650" y="4622800"/>
          <p14:tracePt t="154174" x="7486650" y="4629150"/>
          <p14:tracePt t="154190" x="7486650" y="4635500"/>
          <p14:tracePt t="154199" x="7480300" y="4641850"/>
          <p14:tracePt t="154215" x="7480300" y="4648200"/>
          <p14:tracePt t="154228" x="7480300" y="4654550"/>
          <p14:tracePt t="154245" x="7473950" y="4654550"/>
          <p14:tracePt t="154335" x="7480300" y="4654550"/>
          <p14:tracePt t="154341" x="7486650" y="4648200"/>
          <p14:tracePt t="154378" x="7493000" y="4648200"/>
          <p14:tracePt t="154412" x="7493000" y="4635500"/>
          <p14:tracePt t="154429" x="7461250" y="4610100"/>
          <p14:tracePt t="154445" x="7435850" y="4584700"/>
          <p14:tracePt t="154462" x="7391400" y="4533900"/>
          <p14:tracePt t="154479" x="7385050" y="4533900"/>
          <p14:tracePt t="154511" x="7378700" y="4527550"/>
          <p14:tracePt t="154529" x="7346950" y="4521200"/>
          <p14:tracePt t="154546" x="7327900" y="4514850"/>
          <p14:tracePt t="154562" x="7296150" y="4502150"/>
          <p14:tracePt t="154578" x="7283450" y="4495800"/>
          <p14:tracePt t="154657" x="7283450" y="4502150"/>
          <p14:tracePt t="154666" x="7283450" y="4508500"/>
          <p14:tracePt t="154678" x="7277100" y="4514850"/>
          <p14:tracePt t="154697" x="7270750" y="4533900"/>
          <p14:tracePt t="154712" x="7270750" y="4546600"/>
          <p14:tracePt t="154729" x="7264400" y="4565650"/>
          <p14:tracePt t="154745" x="7264400" y="4572000"/>
          <p14:tracePt t="154778" x="7264400" y="4578350"/>
          <p14:tracePt t="154795" x="7264400" y="4584700"/>
          <p14:tracePt t="154812" x="7270750" y="4597400"/>
          <p14:tracePt t="154828" x="7270750" y="4603750"/>
          <p14:tracePt t="154845" x="7270750" y="4610100"/>
          <p14:tracePt t="154972" x="7277100" y="4610100"/>
          <p14:tracePt t="154980" x="7289800" y="4603750"/>
          <p14:tracePt t="154988" x="7302500" y="4603750"/>
          <p14:tracePt t="154996" x="7308850" y="4603750"/>
          <p14:tracePt t="155012" x="7315200" y="4603750"/>
          <p14:tracePt t="155146" x="7321550" y="4603750"/>
          <p14:tracePt t="155160" x="7334250" y="4603750"/>
          <p14:tracePt t="155179" x="7346950" y="4603750"/>
          <p14:tracePt t="155196" x="7372350" y="4610100"/>
          <p14:tracePt t="155211" x="7385050" y="4610100"/>
          <p14:tracePt t="155229" x="7397750" y="4610100"/>
          <p14:tracePt t="155245" x="7404100" y="4610100"/>
          <p14:tracePt t="155262" x="7416800" y="4610100"/>
          <p14:tracePt t="155279" x="7448550" y="4610100"/>
          <p14:tracePt t="155296" x="7499350" y="4610100"/>
          <p14:tracePt t="155313" x="7518400" y="4610100"/>
          <p14:tracePt t="155329" x="7550150" y="4610100"/>
          <p14:tracePt t="155344" x="7562850" y="4610100"/>
          <p14:tracePt t="155430" x="7569200" y="4610100"/>
          <p14:tracePt t="155448" x="7575550" y="4610100"/>
          <p14:tracePt t="155496" x="7594600" y="4610100"/>
          <p14:tracePt t="155512" x="7613650" y="4610100"/>
          <p14:tracePt t="155529" x="7639050" y="4616450"/>
          <p14:tracePt t="155546" x="7651750" y="4622800"/>
          <p14:tracePt t="155621" x="7658100" y="4622800"/>
          <p14:tracePt t="155635" x="7658100" y="4629150"/>
          <p14:tracePt t="155671" x="7651750" y="4629150"/>
          <p14:tracePt t="155683" x="7651750" y="4635500"/>
          <p14:tracePt t="155712" x="7645400" y="4635500"/>
          <p14:tracePt t="155793" x="7639050" y="4635500"/>
          <p14:tracePt t="155801" x="7632700" y="4635500"/>
          <p14:tracePt t="155813" x="7626350" y="4635500"/>
          <p14:tracePt t="155861" x="7620000" y="4635500"/>
          <p14:tracePt t="155925" x="7613650" y="4635500"/>
          <p14:tracePt t="156128" x="7613650" y="4629150"/>
          <p14:tracePt t="156334" x="7620000" y="4629150"/>
          <p14:tracePt t="156413" x="7620000" y="4622800"/>
          <p14:tracePt t="156433" x="7626350" y="4622800"/>
          <p14:tracePt t="156441" x="7632700" y="4622800"/>
          <p14:tracePt t="156448" x="7639050" y="4622800"/>
          <p14:tracePt t="156463" x="7645400" y="4616450"/>
          <p14:tracePt t="156481" x="7683500" y="4616450"/>
          <p14:tracePt t="156497" x="7727950" y="4610100"/>
          <p14:tracePt t="156513" x="7772400" y="4603750"/>
          <p14:tracePt t="156530" x="7829550" y="4591050"/>
          <p14:tracePt t="156546" x="7867650" y="4584700"/>
          <p14:tracePt t="156565" x="7886700" y="4584700"/>
          <p14:tracePt t="156580" x="7893050" y="4584700"/>
          <p14:tracePt t="156667" x="7886700" y="4584700"/>
          <p14:tracePt t="156692" x="7880350" y="4584700"/>
          <p14:tracePt t="156698" x="7874000" y="4584700"/>
          <p14:tracePt t="157306" x="7880350" y="4584700"/>
          <p14:tracePt t="157328" x="7886700" y="4584700"/>
          <p14:tracePt t="157437" x="7893050" y="4584700"/>
          <p14:tracePt t="157477" x="7893050" y="4591050"/>
          <p14:tracePt t="157498" x="7893050" y="4597400"/>
          <p14:tracePt t="157514" x="7886700" y="4603750"/>
          <p14:tracePt t="157531" x="7880350" y="4616450"/>
          <p14:tracePt t="157548" x="7867650" y="4635500"/>
          <p14:tracePt t="157565" x="7861300" y="4648200"/>
          <p14:tracePt t="157581" x="7861300" y="4654550"/>
          <p14:tracePt t="157597" x="7861300" y="4660900"/>
          <p14:tracePt t="157639" x="7867650" y="4660900"/>
          <p14:tracePt t="157647" x="7874000" y="4660900"/>
          <p14:tracePt t="157664" x="7886700" y="4660900"/>
          <p14:tracePt t="157681" x="7918450" y="4660900"/>
          <p14:tracePt t="157698" x="7931150" y="4660900"/>
          <p14:tracePt t="157714" x="7956550" y="4648200"/>
          <p14:tracePt t="157732" x="7994650" y="4635500"/>
          <p14:tracePt t="157748" x="8026400" y="4616450"/>
          <p14:tracePt t="157764" x="8058150" y="4591050"/>
          <p14:tracePt t="157781" x="8077200" y="4565650"/>
          <p14:tracePt t="157798" x="8089900" y="4546600"/>
          <p14:tracePt t="157908" x="8108950" y="4546600"/>
          <p14:tracePt t="157919" x="8121650" y="4552950"/>
          <p14:tracePt t="157923" x="8153400" y="4559300"/>
          <p14:tracePt t="157934" x="8197850" y="4565650"/>
          <p14:tracePt t="157948" x="8261350" y="4578350"/>
          <p14:tracePt t="157965" x="8337550" y="4603750"/>
          <p14:tracePt t="157981" x="8401050" y="4622800"/>
          <p14:tracePt t="157998" x="8470900" y="4629150"/>
          <p14:tracePt t="158015" x="8509000" y="4635500"/>
          <p14:tracePt t="158032" x="8534400" y="4635500"/>
          <p14:tracePt t="158048" x="8553450" y="4629150"/>
          <p14:tracePt t="158064" x="8566150" y="4629150"/>
          <p14:tracePt t="158081" x="8566150" y="4616450"/>
          <p14:tracePt t="158124" x="8559800" y="4616450"/>
          <p14:tracePt t="158133" x="8553450" y="4616450"/>
          <p14:tracePt t="158149" x="8528050" y="4622800"/>
          <p14:tracePt t="158165" x="8515350" y="4635500"/>
          <p14:tracePt t="158217" x="8515350" y="4629150"/>
          <p14:tracePt t="158233" x="8528050" y="4622800"/>
          <p14:tracePt t="158248" x="8559800" y="4597400"/>
          <p14:tracePt t="158265" x="8572500" y="4578350"/>
          <p14:tracePt t="158285" x="8578850" y="4572000"/>
          <p14:tracePt t="158315" x="8578850" y="4565650"/>
          <p14:tracePt t="158451" x="8585200" y="4565650"/>
          <p14:tracePt t="158505" x="8591550" y="4565650"/>
          <p14:tracePt t="158519" x="8597900" y="4565650"/>
          <p14:tracePt t="158527" x="8597900" y="4572000"/>
          <p14:tracePt t="158534" x="8604250" y="4578350"/>
          <p14:tracePt t="158548" x="8610600" y="4584700"/>
          <p14:tracePt t="158566" x="8616950" y="4591050"/>
          <p14:tracePt t="158582" x="8616950" y="4603750"/>
          <p14:tracePt t="158598" x="8623300" y="4603750"/>
          <p14:tracePt t="158670" x="8629650" y="4597400"/>
          <p14:tracePt t="158677" x="8636000" y="4591050"/>
          <p14:tracePt t="158699" x="8648700" y="4578350"/>
          <p14:tracePt t="158715" x="8661400" y="4572000"/>
          <p14:tracePt t="158765" x="8667750" y="4572000"/>
          <p14:tracePt t="158803" x="8667750" y="4565650"/>
          <p14:tracePt t="158832" x="8674100" y="4552950"/>
          <p14:tracePt t="158849" x="8724900" y="4521200"/>
          <p14:tracePt t="158866" x="8743950" y="4502150"/>
          <p14:tracePt t="158882" x="8769350" y="4476750"/>
          <p14:tracePt t="158899" x="8782050" y="4464050"/>
          <p14:tracePt t="158915" x="8788400" y="4457700"/>
          <p14:tracePt t="158984" x="8782050" y="4457700"/>
          <p14:tracePt t="158991" x="8769350" y="4457700"/>
          <p14:tracePt t="159000" x="8763000" y="4457700"/>
          <p14:tracePt t="159015" x="8737600" y="4464050"/>
          <p14:tracePt t="159032" x="8712200" y="4470400"/>
          <p14:tracePt t="159049" x="8686800" y="4470400"/>
          <p14:tracePt t="159065" x="8661400" y="4476750"/>
          <p14:tracePt t="159083" x="8648700" y="4483100"/>
          <p14:tracePt t="159099" x="8636000" y="4489450"/>
          <p14:tracePt t="159115" x="8629650" y="4495800"/>
          <p14:tracePt t="159132" x="8623300" y="4495800"/>
          <p14:tracePt t="159285" x="8616950" y="4502150"/>
          <p14:tracePt t="159350" x="8610600" y="4508500"/>
          <p14:tracePt t="159365" x="8604250" y="4508500"/>
          <p14:tracePt t="159382" x="8597900" y="4508500"/>
          <p14:tracePt t="159399" x="8597900" y="4514850"/>
          <p14:tracePt t="159432" x="8597900" y="4527550"/>
          <p14:tracePt t="159449" x="8610600" y="4533900"/>
          <p14:tracePt t="159466" x="8623300" y="4540250"/>
          <p14:tracePt t="159482" x="8629650" y="4546600"/>
          <p14:tracePt t="159499" x="8636000" y="4546600"/>
          <p14:tracePt t="159516" x="8642350" y="4546600"/>
          <p14:tracePt t="159532" x="8674100" y="4546600"/>
          <p14:tracePt t="159550" x="8712200" y="4546600"/>
          <p14:tracePt t="159566" x="8756650" y="4552950"/>
          <p14:tracePt t="159634" x="8763000" y="4552950"/>
          <p14:tracePt t="159641" x="8769350" y="4552950"/>
          <p14:tracePt t="159649" x="8775700" y="4552950"/>
          <p14:tracePt t="159666" x="8794750" y="4552950"/>
          <p14:tracePt t="159683" x="8832850" y="4552950"/>
          <p14:tracePt t="159699" x="8839200" y="4552950"/>
          <p14:tracePt t="159716" x="8845550" y="4565650"/>
          <p14:tracePt t="159733" x="8851900" y="4572000"/>
          <p14:tracePt t="159749" x="8883650" y="4591050"/>
          <p14:tracePt t="159766" x="8985250" y="4622800"/>
          <p14:tracePt t="159782" x="9105900" y="4641850"/>
          <p14:tracePt t="159799" x="9194800" y="4648200"/>
          <p14:tracePt t="159816" x="9232900" y="4648200"/>
          <p14:tracePt t="159833" x="9239250" y="4648200"/>
          <p14:tracePt t="159875" x="9245600" y="4648200"/>
          <p14:tracePt t="159900" x="9251950" y="4648200"/>
          <p14:tracePt t="159916" x="9302750" y="4641850"/>
          <p14:tracePt t="159933" x="9353550" y="4622800"/>
          <p14:tracePt t="159950" x="9378950" y="4616450"/>
          <p14:tracePt t="159967" x="9398000" y="4610100"/>
          <p14:tracePt t="160000" x="9398000" y="4603750"/>
          <p14:tracePt t="160016" x="9391650" y="4603750"/>
          <p14:tracePt t="160033" x="9385300" y="4603750"/>
          <p14:tracePt t="160056" x="9391650" y="4603750"/>
          <p14:tracePt t="160067" x="9398000" y="4597400"/>
          <p14:tracePt t="160083" x="9436100" y="4591050"/>
          <p14:tracePt t="160100" x="9480550" y="4578350"/>
          <p14:tracePt t="160116" x="9499600" y="4572000"/>
          <p14:tracePt t="160133" x="9512300" y="4565650"/>
          <p14:tracePt t="160183" x="9499600" y="4565650"/>
          <p14:tracePt t="160199" x="9486900" y="4565650"/>
          <p14:tracePt t="160217" x="9480550" y="4565650"/>
          <p14:tracePt t="160301" x="9480550" y="4559300"/>
          <p14:tracePt t="160318" x="9480550" y="4552950"/>
          <p14:tracePt t="160341" x="9480550" y="4546600"/>
          <p14:tracePt t="160360" x="9467850" y="4546600"/>
          <p14:tracePt t="160367" x="9467850" y="4540250"/>
          <p14:tracePt t="160383" x="9442450" y="4540250"/>
          <p14:tracePt t="160400" x="9423400" y="4546600"/>
          <p14:tracePt t="160417" x="9410700" y="4552950"/>
          <p14:tracePt t="160433" x="9398000" y="4552950"/>
          <p14:tracePt t="160450" x="9391650" y="4559300"/>
          <p14:tracePt t="160483" x="9385300" y="4559300"/>
          <p14:tracePt t="160500" x="9378950" y="4559300"/>
          <p14:tracePt t="160517" x="9372600" y="4559300"/>
          <p14:tracePt t="160533" x="9340850" y="4559300"/>
          <p14:tracePt t="160550" x="9328150" y="4559300"/>
          <p14:tracePt t="160568" x="9271000" y="4559300"/>
          <p14:tracePt t="160583" x="9245600" y="4559300"/>
          <p14:tracePt t="160600" x="9232900" y="4552950"/>
          <p14:tracePt t="160617" x="9226550" y="4552950"/>
          <p14:tracePt t="160633" x="9220200" y="4552950"/>
          <p14:tracePt t="160650" x="9213850" y="4552950"/>
          <p14:tracePt t="160667" x="9201150" y="4552950"/>
          <p14:tracePt t="160684" x="9182100" y="4559300"/>
          <p14:tracePt t="160700" x="9175750" y="4559300"/>
          <p14:tracePt t="160717" x="9163050" y="4565650"/>
          <p14:tracePt t="160719" x="9144000" y="4565650"/>
          <p14:tracePt t="160734" x="9137650" y="4565650"/>
          <p14:tracePt t="160750" x="9105900" y="4565650"/>
          <p14:tracePt t="160767" x="9042400" y="4559300"/>
          <p14:tracePt t="160784" x="8991600" y="4546600"/>
          <p14:tracePt t="160800" x="8972550" y="4540250"/>
          <p14:tracePt t="160817" x="8953500" y="4533900"/>
          <p14:tracePt t="160834" x="8953500" y="4527550"/>
          <p14:tracePt t="160921" x="8947150" y="4527550"/>
          <p14:tracePt t="160937" x="8940800" y="4527550"/>
          <p14:tracePt t="160961" x="8934450" y="4527550"/>
          <p14:tracePt t="161095" x="8928100" y="4527550"/>
          <p14:tracePt t="161100" x="8928100" y="4533900"/>
          <p14:tracePt t="161414" x="8940800" y="4540250"/>
          <p14:tracePt t="161435" x="9023350" y="4552950"/>
          <p14:tracePt t="161452" x="9334500" y="4584700"/>
          <p14:tracePt t="161468" x="9436100" y="4591050"/>
          <p14:tracePt t="161485" x="9563100" y="4591050"/>
          <p14:tracePt t="161501" x="9582150" y="4584700"/>
          <p14:tracePt t="161517" x="9594850" y="4578350"/>
          <p14:tracePt t="161551" x="9594850" y="4572000"/>
          <p14:tracePt t="161567" x="9588500" y="4572000"/>
          <p14:tracePt t="161584" x="9575800" y="4565650"/>
          <p14:tracePt t="161601" x="9569450" y="4552950"/>
          <p14:tracePt t="161618" x="9550400" y="4540250"/>
          <p14:tracePt t="161634" x="9512300" y="4514850"/>
          <p14:tracePt t="161637" x="9480550" y="4502150"/>
          <p14:tracePt t="161651" x="9461500" y="4495800"/>
          <p14:tracePt t="161653" x="9423400" y="4483100"/>
          <p14:tracePt t="161668" x="9385300" y="4470400"/>
          <p14:tracePt t="161669" x="9334500" y="4457700"/>
          <p14:tracePt t="161684" x="9309100" y="4445000"/>
          <p14:tracePt t="161688" x="9251950" y="4432300"/>
          <p14:tracePt t="161703" x="9137650" y="4419600"/>
          <p14:tracePt t="161718" x="9105900" y="4413250"/>
          <p14:tracePt t="161719" x="9048750" y="4413250"/>
          <p14:tracePt t="161735" x="8915400" y="4406900"/>
          <p14:tracePt t="161751" x="8794750" y="4425950"/>
          <p14:tracePt t="161768" x="8661400" y="4425950"/>
          <p14:tracePt t="161784" x="8572500" y="4425950"/>
          <p14:tracePt t="161801" x="8534400" y="4419600"/>
          <p14:tracePt t="161818" x="8528050" y="4419600"/>
          <p14:tracePt t="161835" x="8521700" y="4432300"/>
          <p14:tracePt t="161851" x="8502650" y="4470400"/>
          <p14:tracePt t="161868" x="8489950" y="4514850"/>
          <p14:tracePt t="161884" x="8489950" y="4559300"/>
          <p14:tracePt t="161901" x="8496300" y="4603750"/>
          <p14:tracePt t="161918" x="8540750" y="4654550"/>
          <p14:tracePt t="161935" x="8636000" y="4667250"/>
          <p14:tracePt t="161951" x="8788400" y="4686300"/>
          <p14:tracePt t="161968" x="8858250" y="4692650"/>
          <p14:tracePt t="161985" x="9017000" y="4686300"/>
          <p14:tracePt t="162001" x="9048750" y="4679950"/>
          <p14:tracePt t="162018" x="9061450" y="4667250"/>
          <p14:tracePt t="162035" x="9067800" y="4648200"/>
          <p14:tracePt t="162089" x="9061450" y="4648200"/>
          <p14:tracePt t="162101" x="9048750" y="4648200"/>
          <p14:tracePt t="162118" x="9023350" y="4648200"/>
          <p14:tracePt t="162135" x="9004300" y="4654550"/>
          <p14:tracePt t="162138" x="8991600" y="4654550"/>
          <p14:tracePt t="162153" x="8972550" y="4660900"/>
          <p14:tracePt t="162168" x="8966200" y="4660900"/>
          <p14:tracePt t="162203" x="8959850" y="4660900"/>
          <p14:tracePt t="162267" x="8953500" y="4660900"/>
          <p14:tracePt t="162297" x="8953500" y="4654550"/>
          <p14:tracePt t="162302" x="8953500" y="4648200"/>
          <p14:tracePt t="162318" x="8959850" y="4622800"/>
          <p14:tracePt t="162335" x="8966200" y="4616450"/>
          <p14:tracePt t="162351" x="8966200" y="4610100"/>
          <p14:tracePt t="162368" x="8966200" y="4597400"/>
          <p14:tracePt t="162385" x="8959850" y="4584700"/>
          <p14:tracePt t="162402" x="8959850" y="4578350"/>
          <p14:tracePt t="162451" x="8997950" y="4572000"/>
          <p14:tracePt t="162468" x="9080500" y="4565650"/>
          <p14:tracePt t="162485" x="9175750" y="4559300"/>
          <p14:tracePt t="162502" x="9245600" y="4546600"/>
          <p14:tracePt t="162518" x="9321800" y="4533900"/>
          <p14:tracePt t="162535" x="9385300" y="4521200"/>
          <p14:tracePt t="162552" x="9499600" y="4508500"/>
          <p14:tracePt t="162569" x="9715500" y="4495800"/>
          <p14:tracePt t="162585" x="9975850" y="4489450"/>
          <p14:tracePt t="162602" x="10210800" y="4489450"/>
          <p14:tracePt t="162619" x="10426700" y="4508500"/>
          <p14:tracePt t="162635" x="10585450" y="4527550"/>
          <p14:tracePt t="162652" x="10623550" y="4533900"/>
          <p14:tracePt t="162669" x="10617200" y="4533900"/>
          <p14:tracePt t="162685" x="10585450" y="4533900"/>
          <p14:tracePt t="162704" x="10547350" y="4533900"/>
          <p14:tracePt t="162718" x="10521950" y="4540250"/>
          <p14:tracePt t="162794" x="10521950" y="4546600"/>
          <p14:tracePt t="162823" x="10528300" y="4546600"/>
          <p14:tracePt t="162835" x="10560050" y="4546600"/>
          <p14:tracePt t="162852" x="10636250" y="4546600"/>
          <p14:tracePt t="162868" x="10706100" y="4540250"/>
          <p14:tracePt t="162885" x="10756900" y="4540250"/>
          <p14:tracePt t="162902" x="10775950" y="4540250"/>
          <p14:tracePt t="162955" x="10782300" y="4540250"/>
          <p14:tracePt t="162970" x="10788650" y="4540250"/>
          <p14:tracePt t="162986" x="10795000" y="4540250"/>
          <p14:tracePt t="163002" x="10801350" y="4540250"/>
          <p14:tracePt t="163043" x="10795000" y="4540250"/>
          <p14:tracePt t="163052" x="10782300" y="4540250"/>
          <p14:tracePt t="163069" x="10725150" y="4540250"/>
          <p14:tracePt t="163085" x="10636250" y="4546600"/>
          <p14:tracePt t="163101" x="10547350" y="4559300"/>
          <p14:tracePt t="163119" x="10414000" y="4578350"/>
          <p14:tracePt t="163136" x="10147300" y="4597400"/>
          <p14:tracePt t="163151" x="10001250" y="4597400"/>
          <p14:tracePt t="163169" x="9486900" y="4584700"/>
          <p14:tracePt t="163186" x="9175750" y="4559300"/>
          <p14:tracePt t="163202" x="8940800" y="4546600"/>
          <p14:tracePt t="163219" x="8731250" y="4540250"/>
          <p14:tracePt t="163236" x="8547100" y="4527550"/>
          <p14:tracePt t="163252" x="8350250" y="4527550"/>
          <p14:tracePt t="163269" x="8147050" y="4521200"/>
          <p14:tracePt t="163286" x="7854950" y="4521200"/>
          <p14:tracePt t="163302" x="7620000" y="4521200"/>
          <p14:tracePt t="163319" x="7346950" y="4521200"/>
          <p14:tracePt t="163336" x="7086600" y="4521200"/>
          <p14:tracePt t="163355" x="7054850" y="4527550"/>
          <p14:tracePt t="163369" x="7042150" y="4540250"/>
          <p14:tracePt t="163385" x="7035800" y="4552950"/>
          <p14:tracePt t="163403" x="7004050" y="4578350"/>
          <p14:tracePt t="163419" x="6978650" y="4603750"/>
          <p14:tracePt t="163436" x="6946900" y="4641850"/>
          <p14:tracePt t="163452" x="6934200" y="4660900"/>
          <p14:tracePt t="163469" x="6934200" y="4679950"/>
          <p14:tracePt t="163484" x="6934200" y="4686300"/>
          <p14:tracePt t="163502" x="6940550" y="4699000"/>
          <p14:tracePt t="163519" x="6940550" y="4711700"/>
          <p14:tracePt t="163536" x="6940550" y="4730750"/>
          <p14:tracePt t="163552" x="6940550" y="4743450"/>
          <p14:tracePt t="163554" x="6940550" y="4749800"/>
          <p14:tracePt t="163569" x="6940550" y="4762500"/>
          <p14:tracePt t="163586" x="6940550" y="4775200"/>
          <p14:tracePt t="163603" x="6940550" y="4787900"/>
          <p14:tracePt t="163619" x="6965950" y="4794250"/>
          <p14:tracePt t="163636" x="7010400" y="4800600"/>
          <p14:tracePt t="163653" x="7042150" y="4806950"/>
          <p14:tracePt t="163669" x="7099300" y="4806950"/>
          <p14:tracePt t="163686" x="7124700" y="4806950"/>
          <p14:tracePt t="163702" x="7124700" y="4813300"/>
          <p14:tracePt t="163719" x="7131050" y="4813300"/>
          <p14:tracePt t="163736" x="7143750" y="4813300"/>
          <p14:tracePt t="163753" x="7156450" y="4813300"/>
          <p14:tracePt t="163769" x="7181850" y="4813300"/>
          <p14:tracePt t="163786" x="7219950" y="4819650"/>
          <p14:tracePt t="163803" x="7239000" y="4819650"/>
          <p14:tracePt t="163820" x="7264400" y="4819650"/>
          <p14:tracePt t="163836" x="7270750" y="4819650"/>
          <p14:tracePt t="163853" x="7277100" y="4826000"/>
          <p14:tracePt t="163904" x="7289800" y="4826000"/>
          <p14:tracePt t="163920" x="7334250" y="4826000"/>
          <p14:tracePt t="163937" x="7366000" y="4826000"/>
          <p14:tracePt t="163953" x="7391400" y="4826000"/>
          <p14:tracePt t="163970" x="7410450" y="4826000"/>
          <p14:tracePt t="163986" x="7423150" y="4826000"/>
          <p14:tracePt t="164003" x="7435850" y="4826000"/>
          <p14:tracePt t="164087" x="7448550" y="4826000"/>
          <p14:tracePt t="164103" x="7461250" y="4826000"/>
          <p14:tracePt t="164120" x="7467600" y="4826000"/>
          <p14:tracePt t="164136" x="7473950" y="4826000"/>
          <p14:tracePt t="164184" x="7480300" y="4826000"/>
          <p14:tracePt t="164192" x="7486650" y="4826000"/>
          <p14:tracePt t="164203" x="7505700" y="4826000"/>
          <p14:tracePt t="164220" x="7569200" y="4819650"/>
          <p14:tracePt t="164237" x="7715250" y="4832350"/>
          <p14:tracePt t="164253" x="7886700" y="4845050"/>
          <p14:tracePt t="164270" x="8007350" y="4857750"/>
          <p14:tracePt t="164286" x="8089900" y="4864100"/>
          <p14:tracePt t="164303" x="8121650" y="4864100"/>
          <p14:tracePt t="164337" x="8115300" y="4864100"/>
          <p14:tracePt t="164353" x="8096250" y="4857750"/>
          <p14:tracePt t="164370" x="8083550" y="4857750"/>
          <p14:tracePt t="164507" x="8077200" y="4857750"/>
          <p14:tracePt t="164523" x="8070850" y="4857750"/>
          <p14:tracePt t="164531" x="8058150" y="4857750"/>
          <p14:tracePt t="164553" x="8045450" y="4857750"/>
          <p14:tracePt t="164570" x="8032750" y="4857750"/>
          <p14:tracePt t="164725" x="8039100" y="4857750"/>
          <p14:tracePt t="164757" x="8045450" y="4857750"/>
          <p14:tracePt t="164770" x="8051800" y="4857750"/>
          <p14:tracePt t="164787" x="8083550" y="4857750"/>
          <p14:tracePt t="164804" x="8102600" y="4857750"/>
          <p14:tracePt t="164820" x="8115300" y="4857750"/>
          <p14:tracePt t="164853" x="8121650" y="4857750"/>
          <p14:tracePt t="164870" x="8128000" y="4857750"/>
          <p14:tracePt t="164887" x="8134350" y="4857750"/>
          <p14:tracePt t="164904" x="8147050" y="4857750"/>
          <p14:tracePt t="164920" x="8159750" y="4851400"/>
          <p14:tracePt t="164937" x="8185150" y="4845050"/>
          <p14:tracePt t="164954" x="8197850" y="4845050"/>
          <p14:tracePt t="164970" x="8204200" y="4838700"/>
          <p14:tracePt t="164987" x="8216900" y="4838700"/>
          <p14:tracePt t="165004" x="8229600" y="4838700"/>
          <p14:tracePt t="165021" x="8280400" y="4832350"/>
          <p14:tracePt t="165037" x="8375650" y="4826000"/>
          <p14:tracePt t="165054" x="8464550" y="4832350"/>
          <p14:tracePt t="165071" x="8610600" y="4845050"/>
          <p14:tracePt t="165087" x="8845550" y="4889500"/>
          <p14:tracePt t="165104" x="8940800" y="4889500"/>
          <p14:tracePt t="165121" x="8978900" y="4889500"/>
          <p14:tracePt t="165137" x="8985250" y="4876800"/>
          <p14:tracePt t="165154" x="8978900" y="4864100"/>
          <p14:tracePt t="165170" x="8978900" y="4857750"/>
          <p14:tracePt t="165187" x="8978900" y="4851400"/>
          <p14:tracePt t="165204" x="8991600" y="4851400"/>
          <p14:tracePt t="165221" x="9010650" y="4845050"/>
          <p14:tracePt t="165238" x="9023350" y="4845050"/>
          <p14:tracePt t="165493" x="9017000" y="4845050"/>
          <p14:tracePt t="165594" x="9010650" y="4845050"/>
          <p14:tracePt t="165611" x="9004300" y="4845050"/>
          <p14:tracePt t="165625" x="8991600" y="4851400"/>
          <p14:tracePt t="165638" x="8985250" y="4851400"/>
          <p14:tracePt t="165654" x="8978900" y="4851400"/>
          <p14:tracePt t="165752" x="8978900" y="4845050"/>
          <p14:tracePt t="165767" x="8985250" y="4845050"/>
          <p14:tracePt t="165775" x="8991600" y="4838700"/>
          <p14:tracePt t="165788" x="9010650" y="4832350"/>
          <p14:tracePt t="165807" x="9105900" y="4806950"/>
          <p14:tracePt t="165821" x="9137650" y="4794250"/>
          <p14:tracePt t="165838" x="9220200" y="4768850"/>
          <p14:tracePt t="165855" x="9302750" y="4743450"/>
          <p14:tracePt t="165871" x="9328150" y="4743450"/>
          <p14:tracePt t="165888" x="9334500" y="4743450"/>
          <p14:tracePt t="165978" x="9340850" y="4743450"/>
          <p14:tracePt t="165985" x="9340850" y="4737100"/>
          <p14:tracePt t="165994" x="9347200" y="4737100"/>
          <p14:tracePt t="166005" x="9353550" y="4737100"/>
          <p14:tracePt t="166020" x="9372600" y="4737100"/>
          <p14:tracePt t="166038" x="9385300" y="4749800"/>
          <p14:tracePt t="166054" x="9404350" y="4756150"/>
          <p14:tracePt t="166072" x="9417050" y="4756150"/>
          <p14:tracePt t="166074" x="9423400" y="4756150"/>
          <p14:tracePt t="166090" x="9436100" y="4756150"/>
          <p14:tracePt t="166104" x="9442450" y="4756150"/>
          <p14:tracePt t="166121" x="9537700" y="4756150"/>
          <p14:tracePt t="166138" x="9582150" y="4749800"/>
          <p14:tracePt t="166155" x="9639300" y="4737100"/>
          <p14:tracePt t="166171" x="9677400" y="4730750"/>
          <p14:tracePt t="166188" x="9690100" y="4730750"/>
          <p14:tracePt t="166204" x="9696450" y="4724400"/>
          <p14:tracePt t="166238" x="9696450" y="4718050"/>
          <p14:tracePt t="166255" x="9690100" y="4711700"/>
          <p14:tracePt t="166272" x="9677400" y="4692650"/>
          <p14:tracePt t="166288" x="9645650" y="4673600"/>
          <p14:tracePt t="166305" x="9613900" y="4660900"/>
          <p14:tracePt t="166321" x="9563100" y="4641850"/>
          <p14:tracePt t="166339" x="9525000" y="4629150"/>
          <p14:tracePt t="166355" x="9493250" y="4622800"/>
          <p14:tracePt t="166371" x="9455150" y="4622800"/>
          <p14:tracePt t="166388" x="9436100" y="4622800"/>
          <p14:tracePt t="166405" x="9417050" y="4629150"/>
          <p14:tracePt t="166421" x="9391650" y="4641850"/>
          <p14:tracePt t="166438" x="9340850" y="4673600"/>
          <p14:tracePt t="166455" x="9296400" y="4718050"/>
          <p14:tracePt t="166472" x="9264650" y="4756150"/>
          <p14:tracePt t="166489" x="9251950" y="4787900"/>
          <p14:tracePt t="166505" x="9283700" y="4826000"/>
          <p14:tracePt t="166522" x="9366250" y="4845050"/>
          <p14:tracePt t="166539" x="9467850" y="4851400"/>
          <p14:tracePt t="166555" x="9537700" y="4851400"/>
          <p14:tracePt t="166571" x="9594850" y="4851400"/>
          <p14:tracePt t="166588" x="9652000" y="4845050"/>
          <p14:tracePt t="166605" x="9696450" y="4838700"/>
          <p14:tracePt t="166623" x="9740900" y="4838700"/>
          <p14:tracePt t="166638" x="9772650" y="4832350"/>
          <p14:tracePt t="166655" x="9798050" y="4832350"/>
          <p14:tracePt t="166672" x="9817100" y="4819650"/>
          <p14:tracePt t="166688" x="9817100" y="4813300"/>
          <p14:tracePt t="166745" x="9810750" y="4813300"/>
          <p14:tracePt t="166760" x="9804400" y="4819650"/>
          <p14:tracePt t="166771" x="9798050" y="4819650"/>
          <p14:tracePt t="166789" x="9791700" y="4826000"/>
          <p14:tracePt t="166806" x="9772650" y="4832350"/>
          <p14:tracePt t="166824" x="9766300" y="4832350"/>
          <p14:tracePt t="166839" x="9759950" y="4832350"/>
          <p14:tracePt t="166948" x="9759950" y="4838700"/>
          <p14:tracePt t="166955" x="9753600" y="4838700"/>
          <p14:tracePt t="166988" x="9747250" y="4838700"/>
          <p14:tracePt t="167005" x="9734550" y="4845050"/>
          <p14:tracePt t="167022" x="9721850" y="4845050"/>
          <p14:tracePt t="167039" x="9709150" y="4845050"/>
          <p14:tracePt t="167178" x="9709150" y="4838700"/>
          <p14:tracePt t="167224" x="9702800" y="4838700"/>
          <p14:tracePt t="167239" x="9702800" y="4832350"/>
          <p14:tracePt t="167256" x="9696450" y="4832350"/>
          <p14:tracePt t="167273" x="9690100" y="4832350"/>
          <p14:tracePt t="167289" x="9683750" y="4826000"/>
          <p14:tracePt t="167306" x="9671050" y="4826000"/>
          <p14:tracePt t="167322" x="9664700" y="4819650"/>
          <p14:tracePt t="167392" x="9671050" y="4819650"/>
          <p14:tracePt t="167399" x="9690100" y="4819650"/>
          <p14:tracePt t="167409" x="9709150" y="4819650"/>
          <p14:tracePt t="167424" x="9734550" y="4819650"/>
          <p14:tracePt t="167440" x="9766300" y="4813300"/>
          <p14:tracePt t="167456" x="9848850" y="4806950"/>
          <p14:tracePt t="167473" x="9988550" y="4800600"/>
          <p14:tracePt t="167489" x="10134600" y="4800600"/>
          <p14:tracePt t="167506" x="10248900" y="4800600"/>
          <p14:tracePt t="167523" x="10369550" y="4800600"/>
          <p14:tracePt t="167539" x="10439400" y="4800600"/>
          <p14:tracePt t="167556" x="10445750" y="4800600"/>
          <p14:tracePt t="167595" x="10439400" y="4800600"/>
          <p14:tracePt t="167609" x="10433050" y="4800600"/>
          <p14:tracePt t="167657" x="10439400" y="4794250"/>
          <p14:tracePt t="167664" x="10445750" y="4794250"/>
          <p14:tracePt t="167673" x="10471150" y="4787900"/>
          <p14:tracePt t="167690" x="10541000" y="4787900"/>
          <p14:tracePt t="167706" x="10604500" y="4787900"/>
          <p14:tracePt t="167723" x="10642600" y="4781550"/>
          <p14:tracePt t="167740" x="10680700" y="4775200"/>
          <p14:tracePt t="167756" x="10699750" y="4768850"/>
          <p14:tracePt t="167789" x="10699750" y="4762500"/>
          <p14:tracePt t="167806" x="10680700" y="4756150"/>
          <p14:tracePt t="167823" x="10629900" y="4756150"/>
          <p14:tracePt t="167840" x="10553700" y="4749800"/>
          <p14:tracePt t="167856" x="10445750" y="4749800"/>
          <p14:tracePt t="167873" x="10344150" y="4749800"/>
          <p14:tracePt t="167889" x="10217150" y="4749800"/>
          <p14:tracePt t="167906" x="10033000" y="4749800"/>
          <p14:tracePt t="167923" x="9912350" y="4749800"/>
          <p14:tracePt t="167940" x="9632950" y="4737100"/>
          <p14:tracePt t="167956" x="9258300" y="4724400"/>
          <p14:tracePt t="167973" x="8851900" y="4705350"/>
          <p14:tracePt t="167990" x="8394700" y="4667250"/>
          <p14:tracePt t="168007" x="8185150" y="4641850"/>
          <p14:tracePt t="168023" x="8121650" y="4635500"/>
          <p14:tracePt t="168040" x="7981950" y="4635500"/>
          <p14:tracePt t="168056" x="7810500" y="4641850"/>
          <p14:tracePt t="168074" x="7607300" y="4648200"/>
          <p14:tracePt t="168090" x="7334250" y="4648200"/>
          <p14:tracePt t="168107" x="7073900" y="4635500"/>
          <p14:tracePt t="168123" x="6883400" y="4622800"/>
          <p14:tracePt t="168140" x="6807200" y="4616450"/>
          <p14:tracePt t="168173" x="6807200" y="4622800"/>
          <p14:tracePt t="168189" x="6800850" y="4635500"/>
          <p14:tracePt t="168206" x="6788150" y="4654550"/>
          <p14:tracePt t="168224" x="6750050" y="4686300"/>
          <p14:tracePt t="168240" x="6731000" y="4705350"/>
          <p14:tracePt t="168257" x="6731000" y="4724400"/>
          <p14:tracePt t="168273" x="6731000" y="4749800"/>
          <p14:tracePt t="168290" x="6743700" y="4768850"/>
          <p14:tracePt t="168307" x="6743700" y="4800600"/>
          <p14:tracePt t="168323" x="6737350" y="4851400"/>
          <p14:tracePt t="168340" x="6724650" y="4883150"/>
          <p14:tracePt t="168357" x="6705600" y="4908550"/>
          <p14:tracePt t="168373" x="6699250" y="4933950"/>
          <p14:tracePt t="168390" x="6705600" y="4965700"/>
          <p14:tracePt t="168406" x="6743700" y="5003800"/>
          <p14:tracePt t="168424" x="6800850" y="5041900"/>
          <p14:tracePt t="168440" x="6864350" y="5067300"/>
          <p14:tracePt t="168456" x="6940550" y="5080000"/>
          <p14:tracePt t="168474" x="7010400" y="5086350"/>
          <p14:tracePt t="168490" x="7048500" y="5086350"/>
          <p14:tracePt t="168506" x="7054850" y="5086350"/>
          <p14:tracePt t="168523" x="7061200" y="5086350"/>
          <p14:tracePt t="168574" x="7067550" y="5092700"/>
          <p14:tracePt t="168590" x="7086600" y="5099050"/>
          <p14:tracePt t="168607" x="7099300" y="5099050"/>
          <p14:tracePt t="168623" x="7143750" y="5099050"/>
          <p14:tracePt t="168640" x="7162800" y="5099050"/>
          <p14:tracePt t="168657" x="7175500" y="5092700"/>
          <p14:tracePt t="168674" x="7181850" y="5092700"/>
          <p14:tracePt t="168707" x="7188200" y="5092700"/>
          <p14:tracePt t="168765" x="7194550" y="5092700"/>
          <p14:tracePt t="168781" x="7200900" y="5092700"/>
          <p14:tracePt t="168806" x="7207250" y="5092700"/>
          <p14:tracePt t="168951" x="7213600" y="5092700"/>
          <p14:tracePt t="168965" x="7213600" y="5086350"/>
          <p14:tracePt t="168975" x="7219950" y="5080000"/>
          <p14:tracePt t="168991" x="7226300" y="5067300"/>
          <p14:tracePt t="169007" x="7239000" y="5060950"/>
          <p14:tracePt t="169024" x="7239000" y="5054600"/>
          <p14:tracePt t="169094" x="7245350" y="5054600"/>
          <p14:tracePt t="169107" x="7251700" y="5048250"/>
          <p14:tracePt t="169124" x="7264400" y="5035550"/>
          <p14:tracePt t="169141" x="7277100" y="5029200"/>
          <p14:tracePt t="169157" x="7289800" y="5016500"/>
          <p14:tracePt t="169174" x="7302500" y="5003800"/>
          <p14:tracePt t="169191" x="7315200" y="4991100"/>
          <p14:tracePt t="169207" x="7327900" y="4978400"/>
          <p14:tracePt t="169223" x="7340600" y="4959350"/>
          <p14:tracePt t="169241" x="7353300" y="4953000"/>
          <p14:tracePt t="169257" x="7366000" y="4933950"/>
          <p14:tracePt t="169274" x="7385050" y="4921250"/>
          <p14:tracePt t="169292" x="7404100" y="4902200"/>
          <p14:tracePt t="169307" x="7512050" y="4876800"/>
          <p14:tracePt t="169324" x="7727950" y="4876800"/>
          <p14:tracePt t="169341" x="8121650" y="4895850"/>
          <p14:tracePt t="169357" x="8312150" y="4914900"/>
          <p14:tracePt t="169374" x="8458200" y="4933950"/>
          <p14:tracePt t="169391" x="8496300" y="4933950"/>
          <p14:tracePt t="169441" x="8515350" y="4933950"/>
          <p14:tracePt t="169457" x="8540750" y="4933950"/>
          <p14:tracePt t="169475" x="8566150" y="4933950"/>
          <p14:tracePt t="169491" x="8578850" y="4933950"/>
          <p14:tracePt t="169559" x="8591550" y="4933950"/>
          <p14:tracePt t="169574" x="8597900" y="4933950"/>
          <p14:tracePt t="169591" x="8610600" y="4927600"/>
          <p14:tracePt t="169608" x="8604250" y="4921250"/>
          <p14:tracePt t="169624" x="8591550" y="4914900"/>
          <p14:tracePt t="169641" x="8578850" y="4895850"/>
          <p14:tracePt t="169660" x="8578850" y="4889500"/>
          <p14:tracePt t="169674" x="8578850" y="4883150"/>
          <p14:tracePt t="169691" x="8578850" y="4864100"/>
          <p14:tracePt t="169708" x="8585200" y="4864100"/>
          <p14:tracePt t="171903" x="8585200" y="4857750"/>
          <p14:tracePt t="171911" x="8578850" y="4851400"/>
          <p14:tracePt t="171927" x="8553450" y="4813300"/>
          <p14:tracePt t="171943" x="8534400" y="4781550"/>
          <p14:tracePt t="171960" x="8534400" y="4775200"/>
          <p14:tracePt t="178094" x="8528050" y="4775200"/>
          <p14:tracePt t="178109" x="8521700" y="4775200"/>
          <p14:tracePt t="178118" x="8509000" y="4775200"/>
          <p14:tracePt t="178132" x="8496300" y="4775200"/>
          <p14:tracePt t="178148" x="8477250" y="4781550"/>
          <p14:tracePt t="178165" x="8464550" y="4787900"/>
          <p14:tracePt t="178198" x="8458200" y="4787900"/>
          <p14:tracePt t="178215" x="8451850" y="4794250"/>
          <p14:tracePt t="178231" x="8432800" y="4794250"/>
          <p14:tracePt t="178248" x="8407400" y="4794250"/>
          <p14:tracePt t="178265" x="8369300" y="4800600"/>
          <p14:tracePt t="178281" x="8331200" y="4806950"/>
          <p14:tracePt t="178298" x="8286750" y="4819650"/>
          <p14:tracePt t="178315" x="8255000" y="4826000"/>
          <p14:tracePt t="178331" x="8197850" y="4838700"/>
          <p14:tracePt t="178348" x="8140700" y="4845050"/>
          <p14:tracePt t="178365" x="8083550" y="4851400"/>
          <p14:tracePt t="178382" x="8007350" y="4851400"/>
          <p14:tracePt t="178398" x="7931150" y="4851400"/>
          <p14:tracePt t="178414" x="7880350" y="4857750"/>
          <p14:tracePt t="178432" x="7708900" y="4883150"/>
          <p14:tracePt t="178448" x="7550150" y="4902200"/>
          <p14:tracePt t="178465" x="7410450" y="4914900"/>
          <p14:tracePt t="178482" x="7251700" y="4927600"/>
          <p14:tracePt t="178498" x="7162800" y="4914900"/>
          <p14:tracePt t="178515" x="7156450" y="4908550"/>
          <p14:tracePt t="178548" x="7073900" y="4914900"/>
          <p14:tracePt t="178565" x="6921500" y="4914900"/>
          <p14:tracePt t="178582" x="6673850" y="4914900"/>
          <p14:tracePt t="178598" x="6483350" y="4895850"/>
          <p14:tracePt t="178615" x="6324600" y="4876800"/>
          <p14:tracePt t="178632" x="6261100" y="4864100"/>
          <p14:tracePt t="178669" x="6261100" y="4870450"/>
          <p14:tracePt t="178682" x="6261100" y="4876800"/>
          <p14:tracePt t="178698" x="6229350" y="4914900"/>
          <p14:tracePt t="178715" x="6146800" y="4959350"/>
          <p14:tracePt t="178732" x="6038850" y="4997450"/>
          <p14:tracePt t="178749" x="5911850" y="5048250"/>
          <p14:tracePt t="178765" x="5911850" y="5073650"/>
          <p14:tracePt t="178782" x="5930900" y="5099050"/>
          <p14:tracePt t="178798" x="5988050" y="5130800"/>
          <p14:tracePt t="178816" x="6045200" y="5162550"/>
          <p14:tracePt t="178832" x="6089650" y="5207000"/>
          <p14:tracePt t="178849" x="6127750" y="5257800"/>
          <p14:tracePt t="178865" x="6159500" y="5308600"/>
          <p14:tracePt t="178886" x="6197600" y="5365750"/>
          <p14:tracePt t="178900" x="6223000" y="5391150"/>
          <p14:tracePt t="178915" x="6254750" y="5416550"/>
          <p14:tracePt t="178932" x="6286500" y="5429250"/>
          <p14:tracePt t="178949" x="6350000" y="5441950"/>
          <p14:tracePt t="178966" x="6451600" y="5454650"/>
          <p14:tracePt t="178982" x="6540500" y="5461000"/>
          <p14:tracePt t="178999" x="6680200" y="5461000"/>
          <p14:tracePt t="179015" x="6838950" y="5435600"/>
          <p14:tracePt t="179032" x="6915150" y="5410200"/>
          <p14:tracePt t="179049" x="6985000" y="5365750"/>
          <p14:tracePt t="179065" x="7035800" y="5327650"/>
          <p14:tracePt t="179083" x="7067550" y="5289550"/>
          <p14:tracePt t="179099" x="7086600" y="5257800"/>
          <p14:tracePt t="179116" x="7092950" y="5232400"/>
          <p14:tracePt t="179132" x="7099300" y="5207000"/>
          <p14:tracePt t="179149" x="7099300" y="5187950"/>
          <p14:tracePt t="179165" x="7092950" y="5175250"/>
          <p14:tracePt t="179182" x="7092950" y="5168900"/>
          <p14:tracePt t="179187" x="7086600" y="5162550"/>
          <p14:tracePt t="179199" x="7086600" y="5156200"/>
          <p14:tracePt t="179216" x="7067550" y="5137150"/>
          <p14:tracePt t="179233" x="7054850" y="5130800"/>
          <p14:tracePt t="179249" x="7029450" y="5111750"/>
          <p14:tracePt t="179266" x="7004050" y="5105400"/>
          <p14:tracePt t="179282" x="6934200" y="5092700"/>
          <p14:tracePt t="179299" x="6858000" y="5080000"/>
          <p14:tracePt t="179315" x="6800850" y="5067300"/>
          <p14:tracePt t="179332" x="6762750" y="5060950"/>
          <p14:tracePt t="179349" x="6731000" y="5048250"/>
          <p14:tracePt t="179366" x="6718300" y="5048250"/>
          <p14:tracePt t="179382" x="6699250" y="5048250"/>
          <p14:tracePt t="179399" x="6661150" y="5048250"/>
          <p14:tracePt t="179416" x="6610350" y="5060950"/>
          <p14:tracePt t="179420" x="6597650" y="5067300"/>
          <p14:tracePt t="179435" x="6546850" y="5080000"/>
          <p14:tracePt t="179449" x="6508750" y="5092700"/>
          <p14:tracePt t="179466" x="6477000" y="5105400"/>
          <p14:tracePt t="179483" x="6426200" y="5130800"/>
          <p14:tracePt t="179499" x="6419850" y="5137150"/>
          <p14:tracePt t="179516" x="6407150" y="5143500"/>
          <p14:tracePt t="179532" x="6381750" y="5156200"/>
          <p14:tracePt t="179549" x="6362700" y="5168900"/>
          <p14:tracePt t="179566" x="6350000" y="5207000"/>
          <p14:tracePt t="179582" x="6343650" y="5245100"/>
          <p14:tracePt t="179599" x="6337300" y="5314950"/>
          <p14:tracePt t="179616" x="6337300" y="5365750"/>
          <p14:tracePt t="179633" x="6362700" y="5410200"/>
          <p14:tracePt t="179649" x="6394450" y="5454650"/>
          <p14:tracePt t="179666" x="6426200" y="5480050"/>
          <p14:tracePt t="179683" x="6477000" y="5505450"/>
          <p14:tracePt t="179685" x="6496050" y="5511800"/>
          <p14:tracePt t="179701" x="6597650" y="5524500"/>
          <p14:tracePt t="179716" x="6629400" y="5530850"/>
          <p14:tracePt t="179733" x="6775450" y="5530850"/>
          <p14:tracePt t="179749" x="6921500" y="5524500"/>
          <p14:tracePt t="179766" x="6965950" y="5518150"/>
          <p14:tracePt t="179783" x="7016750" y="5492750"/>
          <p14:tracePt t="179799" x="7061200" y="5461000"/>
          <p14:tracePt t="179816" x="7086600" y="5422900"/>
          <p14:tracePt t="179833" x="7118350" y="5359400"/>
          <p14:tracePt t="179849" x="7131050" y="5327650"/>
          <p14:tracePt t="179866" x="7137400" y="5308600"/>
          <p14:tracePt t="179883" x="7143750" y="5302250"/>
          <p14:tracePt t="179916" x="7143750" y="5295900"/>
          <p14:tracePt t="179933" x="7150100" y="5289550"/>
          <p14:tracePt t="179950" x="7150100" y="5276850"/>
          <p14:tracePt t="179967" x="7150100" y="5251450"/>
          <p14:tracePt t="179983" x="7137400" y="5226050"/>
          <p14:tracePt t="180000" x="7099300" y="5168900"/>
          <p14:tracePt t="180015" x="7092950" y="5156200"/>
          <p14:tracePt t="180033" x="7086600" y="5149850"/>
          <p14:tracePt t="180051" x="7073900" y="5137150"/>
          <p14:tracePt t="180066" x="7061200" y="5130800"/>
          <p14:tracePt t="180083" x="6991350" y="5124450"/>
          <p14:tracePt t="180100" x="6927850" y="5118100"/>
          <p14:tracePt t="180116" x="6851650" y="5105400"/>
          <p14:tracePt t="180133" x="6788150" y="5092700"/>
          <p14:tracePt t="180150" x="6737350" y="5080000"/>
          <p14:tracePt t="180167" x="6699250" y="5073650"/>
          <p14:tracePt t="180183" x="6673850" y="5073650"/>
          <p14:tracePt t="180200" x="6623050" y="5073650"/>
          <p14:tracePt t="180217" x="6546850" y="5080000"/>
          <p14:tracePt t="180234" x="6489700" y="5086350"/>
          <p14:tracePt t="180250" x="6451600" y="5092700"/>
          <p14:tracePt t="180266" x="6432550" y="5105400"/>
          <p14:tracePt t="180283" x="6432550" y="5111750"/>
          <p14:tracePt t="180300" x="6432550" y="5130800"/>
          <p14:tracePt t="180317" x="6457950" y="5162550"/>
          <p14:tracePt t="180333" x="6508750" y="5200650"/>
          <p14:tracePt t="180349" x="6572250" y="5238750"/>
          <p14:tracePt t="180367" x="6623050" y="5257800"/>
          <p14:tracePt t="180383" x="6667500" y="5283200"/>
          <p14:tracePt t="180400" x="6686550" y="5289550"/>
          <p14:tracePt t="180417" x="6692900" y="5289550"/>
          <p14:tracePt t="180433" x="6699250" y="5295900"/>
          <p14:tracePt t="180450" x="6718300" y="5314950"/>
          <p14:tracePt t="180467" x="6750050" y="5359400"/>
          <p14:tracePt t="180483" x="6781800" y="5391150"/>
          <p14:tracePt t="180500" x="6800850" y="5410200"/>
          <p14:tracePt t="180517" x="6819900" y="5435600"/>
          <p14:tracePt t="180534" x="6826250" y="5435600"/>
          <p14:tracePt t="180550" x="6826250" y="5441950"/>
          <p14:tracePt t="180663" x="6826250" y="5448300"/>
          <p14:tracePt t="180679" x="6826250" y="5454650"/>
          <p14:tracePt t="180726" x="6826250" y="5461000"/>
          <p14:tracePt t="180910" x="6826250" y="5467350"/>
          <p14:tracePt t="180991" x="6832600" y="5467350"/>
          <p14:tracePt t="181030" x="6838950" y="5461000"/>
          <p14:tracePt t="181051" x="6851650" y="5448300"/>
          <p14:tracePt t="181084" x="6858000" y="5441950"/>
          <p14:tracePt t="181179" x="6864350" y="5441950"/>
          <p14:tracePt t="181188" x="6864350" y="5448300"/>
          <p14:tracePt t="181310" x="6870700" y="5454650"/>
          <p14:tracePt t="181324" x="6870700" y="5461000"/>
          <p14:tracePt t="181351" x="6870700" y="5467350"/>
          <p14:tracePt t="181413" x="6877050" y="5467350"/>
          <p14:tracePt t="181434" x="6877050" y="5461000"/>
          <p14:tracePt t="181688" x="6870700" y="5461000"/>
          <p14:tracePt t="181766" x="6870700" y="5454650"/>
          <p14:tracePt t="182046" x="6870700" y="5461000"/>
          <p14:tracePt t="182173" x="6870700" y="5454650"/>
          <p14:tracePt t="182187" x="6877050" y="5441950"/>
          <p14:tracePt t="182195" x="6883400" y="5429250"/>
          <p14:tracePt t="182201" x="6883400" y="5416550"/>
          <p14:tracePt t="182219" x="6889750" y="5397500"/>
          <p14:tracePt t="182236" x="6889750" y="5378450"/>
          <p14:tracePt t="182252" x="6889750" y="5365750"/>
          <p14:tracePt t="182269" x="6896100" y="5353050"/>
          <p14:tracePt t="182284" x="6889750" y="5346700"/>
          <p14:tracePt t="182301" x="6883400" y="5346700"/>
          <p14:tracePt t="182318" x="6877050" y="5346700"/>
          <p14:tracePt t="182336" x="6870700" y="5340350"/>
          <p14:tracePt t="182352" x="6858000" y="5340350"/>
          <p14:tracePt t="182369" x="6851650" y="5334000"/>
          <p14:tracePt t="182385" x="6838950" y="5327650"/>
          <p14:tracePt t="182401" x="6832600" y="5321300"/>
          <p14:tracePt t="182419" x="6819900" y="5308600"/>
          <p14:tracePt t="182435" x="6819900" y="5302250"/>
          <p14:tracePt t="182468" x="6819900" y="5289550"/>
          <p14:tracePt t="182485" x="6813550" y="5289550"/>
          <p14:tracePt t="182502" x="6813550" y="5283200"/>
          <p14:tracePt t="182535" x="6813550" y="5276850"/>
          <p14:tracePt t="182568" x="6807200" y="5264150"/>
          <p14:tracePt t="182585" x="6800850" y="5264150"/>
          <p14:tracePt t="182602" x="6800850" y="5257800"/>
          <p14:tracePt t="182619" x="6794500" y="5251450"/>
          <p14:tracePt t="182696" x="6788150" y="5251450"/>
          <p14:tracePt t="182717" x="6775450" y="5251450"/>
          <p14:tracePt t="182726" x="6769100" y="5251450"/>
          <p14:tracePt t="182735" x="6756400" y="5251450"/>
          <p14:tracePt t="182752" x="6724650" y="5251450"/>
          <p14:tracePt t="182769" x="6692900" y="5245100"/>
          <p14:tracePt t="182785" x="6654800" y="5238750"/>
          <p14:tracePt t="182802" x="6597650" y="5219700"/>
          <p14:tracePt t="182819" x="6559550" y="5207000"/>
          <p14:tracePt t="182835" x="6496050" y="5181600"/>
          <p14:tracePt t="182852" x="6445250" y="5162550"/>
          <p14:tracePt t="182869" x="6305550" y="5143500"/>
          <p14:tracePt t="182871" x="6216650" y="5137150"/>
          <p14:tracePt t="182885" x="6121400" y="5130800"/>
          <p14:tracePt t="182902" x="5949950" y="5118100"/>
          <p14:tracePt t="182919" x="5797550" y="5067300"/>
          <p14:tracePt t="182935" x="5651500" y="5010150"/>
          <p14:tracePt t="182952" x="5613400" y="5003800"/>
          <p14:tracePt t="182972" x="5607050" y="5003800"/>
          <p14:tracePt t="182985" x="5575300" y="5010150"/>
          <p14:tracePt t="183002" x="5511800" y="5035550"/>
          <p14:tracePt t="183019" x="5422900" y="5080000"/>
          <p14:tracePt t="183035" x="5365750" y="5099050"/>
          <p14:tracePt t="183052" x="5340350" y="5124450"/>
          <p14:tracePt t="183069" x="5340350" y="5149850"/>
          <p14:tracePt t="183086" x="5372100" y="5226050"/>
          <p14:tracePt t="183088" x="5397500" y="5264150"/>
          <p14:tracePt t="183104" x="5505450" y="5378450"/>
          <p14:tracePt t="183119" x="5556250" y="5416550"/>
          <p14:tracePt t="183121" x="5626100" y="5467350"/>
          <p14:tracePt t="183136" x="5670550" y="5499100"/>
          <p14:tracePt t="183152" x="5734050" y="5537200"/>
          <p14:tracePt t="183169" x="5759450" y="5556250"/>
          <p14:tracePt t="183185" x="5784850" y="5562600"/>
          <p14:tracePt t="183202" x="5797550" y="5562600"/>
          <p14:tracePt t="183219" x="5842000" y="5568950"/>
          <p14:tracePt t="183236" x="5892800" y="5575300"/>
          <p14:tracePt t="183252" x="5962650" y="5581650"/>
          <p14:tracePt t="183269" x="6045200" y="5588000"/>
          <p14:tracePt t="183284" x="6127750" y="5588000"/>
          <p14:tracePt t="183302" x="6203950" y="5588000"/>
          <p14:tracePt t="183319" x="6254750" y="5581650"/>
          <p14:tracePt t="183336" x="6318250" y="5562600"/>
          <p14:tracePt t="183352" x="6394450" y="5537200"/>
          <p14:tracePt t="183369" x="6483350" y="5505450"/>
          <p14:tracePt t="183386" x="6629400" y="5454650"/>
          <p14:tracePt t="183406" x="6692900" y="5422900"/>
          <p14:tracePt t="183419" x="6724650" y="5410200"/>
          <p14:tracePt t="183436" x="6781800" y="5372100"/>
          <p14:tracePt t="183452" x="6819900" y="5340350"/>
          <p14:tracePt t="183469" x="6845300" y="5302250"/>
          <p14:tracePt t="183486" x="6858000" y="5264150"/>
          <p14:tracePt t="183502" x="6858000" y="5238750"/>
          <p14:tracePt t="183519" x="6858000" y="5226050"/>
          <p14:tracePt t="183536" x="6838950" y="5200650"/>
          <p14:tracePt t="183553" x="6813550" y="5187950"/>
          <p14:tracePt t="183569" x="6781800" y="5162550"/>
          <p14:tracePt t="183586" x="6743700" y="5149850"/>
          <p14:tracePt t="183603" x="6673850" y="5130800"/>
          <p14:tracePt t="183619" x="6654800" y="5124450"/>
          <p14:tracePt t="183636" x="6597650" y="5111750"/>
          <p14:tracePt t="183653" x="6489700" y="5099050"/>
          <p14:tracePt t="183669" x="6388100" y="5086350"/>
          <p14:tracePt t="183686" x="6286500" y="5073650"/>
          <p14:tracePt t="183703" x="6229350" y="5060950"/>
          <p14:tracePt t="183719" x="6172200" y="5054600"/>
          <p14:tracePt t="183736" x="6127750" y="5054600"/>
          <p14:tracePt t="183753" x="6102350" y="5073650"/>
          <p14:tracePt t="183769" x="6089650" y="5105400"/>
          <p14:tracePt t="183786" x="6064250" y="5156200"/>
          <p14:tracePt t="183803" x="6032500" y="5194300"/>
          <p14:tracePt t="183820" x="6007100" y="5232400"/>
          <p14:tracePt t="183836" x="5981700" y="5270500"/>
          <p14:tracePt t="183853" x="5969000" y="5334000"/>
          <p14:tracePt t="183869" x="6000750" y="5403850"/>
          <p14:tracePt t="183886" x="6057900" y="5467350"/>
          <p14:tracePt t="183903" x="6089650" y="5499100"/>
          <p14:tracePt t="183919" x="6248400" y="5607050"/>
          <p14:tracePt t="183936" x="6375400" y="5676900"/>
          <p14:tracePt t="183953" x="6464300" y="5715000"/>
          <p14:tracePt t="183970" x="6534150" y="5734050"/>
          <p14:tracePt t="183986" x="6610350" y="5740400"/>
          <p14:tracePt t="184003" x="6724650" y="5727700"/>
          <p14:tracePt t="184020" x="6845300" y="5702300"/>
          <p14:tracePt t="184036" x="6959600" y="5664200"/>
          <p14:tracePt t="184039" x="7004050" y="5645150"/>
          <p14:tracePt t="184052" x="7035800" y="5626100"/>
          <p14:tracePt t="184053" x="7061200" y="5600700"/>
          <p14:tracePt t="184070" x="7073900" y="5581650"/>
          <p14:tracePt t="184072" x="7086600" y="5562600"/>
          <p14:tracePt t="184089" x="7099300" y="5530850"/>
          <p14:tracePt t="184102" x="7099300" y="5505450"/>
          <p14:tracePt t="184119" x="7099300" y="5486400"/>
          <p14:tracePt t="184137" x="7099300" y="5473700"/>
          <p14:tracePt t="184153" x="7092950" y="5461000"/>
          <p14:tracePt t="184170" x="7061200" y="5435600"/>
          <p14:tracePt t="184186" x="7016750" y="5410200"/>
          <p14:tracePt t="184203" x="6965950" y="5391150"/>
          <p14:tracePt t="184220" x="6908800" y="5372100"/>
          <p14:tracePt t="184236" x="6870700" y="5353050"/>
          <p14:tracePt t="184253" x="6851650" y="5340350"/>
          <p14:tracePt t="184270" x="6845300" y="5334000"/>
          <p14:tracePt t="184287" x="6838950" y="5327650"/>
          <p14:tracePt t="184304" x="6819900" y="5314950"/>
          <p14:tracePt t="184320" x="6762750" y="5302250"/>
          <p14:tracePt t="184339" x="6692900" y="5283200"/>
          <p14:tracePt t="184354" x="6559550" y="5238750"/>
          <p14:tracePt t="184370" x="6502400" y="5213350"/>
          <p14:tracePt t="184386" x="6457950" y="5168900"/>
          <p14:tracePt t="184404" x="6438900" y="5143500"/>
          <p14:tracePt t="184420" x="6438900" y="5137150"/>
          <p14:tracePt t="184453" x="6426200" y="5137150"/>
          <p14:tracePt t="184470" x="6388100" y="5130800"/>
          <p14:tracePt t="184487" x="6318250" y="5124450"/>
          <p14:tracePt t="184503" x="6248400" y="5111750"/>
          <p14:tracePt t="184520" x="6172200" y="5105400"/>
          <p14:tracePt t="184537" x="6115050" y="5099050"/>
          <p14:tracePt t="184553" x="6096000" y="5099050"/>
          <p14:tracePt t="184570" x="6089650" y="5105400"/>
          <p14:tracePt t="184587" x="6083300" y="5137150"/>
          <p14:tracePt t="184603" x="6076950" y="5156200"/>
          <p14:tracePt t="184620" x="6070600" y="5245100"/>
          <p14:tracePt t="184637" x="6083300" y="5289550"/>
          <p14:tracePt t="184654" x="6089650" y="5321300"/>
          <p14:tracePt t="184670" x="6140450" y="5410200"/>
          <p14:tracePt t="184687" x="6172200" y="5448300"/>
          <p14:tracePt t="184703" x="6210300" y="5480050"/>
          <p14:tracePt t="184720" x="6242050" y="5499100"/>
          <p14:tracePt t="184737" x="6286500" y="5518150"/>
          <p14:tracePt t="184754" x="6330950" y="5530850"/>
          <p14:tracePt t="184771" x="6369050" y="5537200"/>
          <p14:tracePt t="184787" x="6413500" y="5543550"/>
          <p14:tracePt t="184804" x="6477000" y="5543550"/>
          <p14:tracePt t="184821" x="6667500" y="5543550"/>
          <p14:tracePt t="184837" x="6769100" y="5543550"/>
          <p14:tracePt t="184853" x="6965950" y="5518150"/>
          <p14:tracePt t="184870" x="7080250" y="5486400"/>
          <p14:tracePt t="184887" x="7124700" y="5454650"/>
          <p14:tracePt t="184903" x="7169150" y="5416550"/>
          <p14:tracePt t="184920" x="7226300" y="5372100"/>
          <p14:tracePt t="184937" x="7277100" y="5334000"/>
          <p14:tracePt t="184954" x="7321550" y="5295900"/>
          <p14:tracePt t="184970" x="7334250" y="5276850"/>
          <p14:tracePt t="184972" x="7340600" y="5264150"/>
          <p14:tracePt t="184987" x="7340600" y="5257800"/>
          <p14:tracePt t="185004" x="7334250" y="5232400"/>
          <p14:tracePt t="185020" x="7308850" y="5207000"/>
          <p14:tracePt t="185037" x="7277100" y="5181600"/>
          <p14:tracePt t="185054" x="7245350" y="5162550"/>
          <p14:tracePt t="185071" x="7169150" y="5124450"/>
          <p14:tracePt t="185087" x="7131050" y="5111750"/>
          <p14:tracePt t="185104" x="7086600" y="5099050"/>
          <p14:tracePt t="185121" x="7029450" y="5099050"/>
          <p14:tracePt t="185137" x="6953250" y="5099050"/>
          <p14:tracePt t="185154" x="6838950" y="5099050"/>
          <p14:tracePt t="185171" x="6711950" y="5054600"/>
          <p14:tracePt t="185187" x="6597650" y="4997450"/>
          <p14:tracePt t="185204" x="6470650" y="4946650"/>
          <p14:tracePt t="185221" x="6388100" y="4927600"/>
          <p14:tracePt t="185238" x="6356350" y="4921250"/>
          <p14:tracePt t="185254" x="6343650" y="4921250"/>
          <p14:tracePt t="185272" x="6330950" y="4927600"/>
          <p14:tracePt t="185288" x="6311900" y="4940300"/>
          <p14:tracePt t="185304" x="6305550" y="4953000"/>
          <p14:tracePt t="185305" x="6299200" y="4959350"/>
          <p14:tracePt t="185321" x="6299200" y="4965700"/>
          <p14:tracePt t="185322" x="6299200" y="4978400"/>
          <p14:tracePt t="185338" x="6299200" y="4991100"/>
          <p14:tracePt t="185354" x="6305550" y="5003800"/>
          <p14:tracePt t="185557" x="6311900" y="5010150"/>
          <p14:tracePt t="185570" x="6324600" y="5022850"/>
          <p14:tracePt t="185588" x="6343650" y="5041900"/>
          <p14:tracePt t="185604" x="6356350" y="5054600"/>
          <p14:tracePt t="185622" x="6369050" y="5073650"/>
          <p14:tracePt t="185637" x="6407150" y="5105400"/>
          <p14:tracePt t="185654" x="6489700" y="5149850"/>
          <p14:tracePt t="185671" x="6572250" y="5181600"/>
          <p14:tracePt t="185688" x="6654800" y="5219700"/>
          <p14:tracePt t="185708" x="6731000" y="5245100"/>
          <p14:tracePt t="185721" x="6775450" y="5257800"/>
          <p14:tracePt t="185738" x="6800850" y="5257800"/>
          <p14:tracePt t="185755" x="6813550" y="5257800"/>
          <p14:tracePt t="185771" x="6819900" y="5257800"/>
          <p14:tracePt t="185788" x="6826250" y="5257800"/>
          <p14:tracePt t="185806" x="6838950" y="5257800"/>
          <p14:tracePt t="185821" x="6838950" y="5251450"/>
          <p14:tracePt t="185822" x="6845300" y="5251450"/>
          <p14:tracePt t="185838" x="6851650" y="5245100"/>
          <p14:tracePt t="185854" x="6864350" y="5238750"/>
          <p14:tracePt t="185872" x="6877050" y="5232400"/>
          <p14:tracePt t="185874" x="6889750" y="5226050"/>
          <p14:tracePt t="185888" x="6915150" y="5207000"/>
          <p14:tracePt t="185906" x="6953250" y="5175250"/>
          <p14:tracePt t="185921" x="6972300" y="5130800"/>
          <p14:tracePt t="185938" x="6972300" y="5092700"/>
          <p14:tracePt t="185954" x="6972300" y="5060950"/>
          <p14:tracePt t="185971" x="6959600" y="5029200"/>
          <p14:tracePt t="185988" x="6934200" y="5003800"/>
          <p14:tracePt t="186005" x="6908800" y="4991100"/>
          <p14:tracePt t="186021" x="6870700" y="4978400"/>
          <p14:tracePt t="186038" x="6813550" y="4965700"/>
          <p14:tracePt t="186054" x="6756400" y="4959350"/>
          <p14:tracePt t="186072" x="6686550" y="4953000"/>
          <p14:tracePt t="186088" x="6635750" y="4946650"/>
          <p14:tracePt t="186089" x="6616700" y="4946650"/>
          <p14:tracePt t="186104" x="6597650" y="4940300"/>
          <p14:tracePt t="186122" x="6534150" y="4933950"/>
          <p14:tracePt t="186138" x="6515100" y="4933950"/>
          <p14:tracePt t="186155" x="6464300" y="4933950"/>
          <p14:tracePt t="186171" x="6375400" y="4940300"/>
          <p14:tracePt t="186188" x="6318250" y="4946650"/>
          <p14:tracePt t="186205" x="6280150" y="4959350"/>
          <p14:tracePt t="186221" x="6242050" y="4984750"/>
          <p14:tracePt t="186238" x="6191250" y="5029200"/>
          <p14:tracePt t="186255" x="6115050" y="5099050"/>
          <p14:tracePt t="186272" x="6026150" y="5187950"/>
          <p14:tracePt t="186288" x="5962650" y="5251450"/>
          <p14:tracePt t="186305" x="5930900" y="5295900"/>
          <p14:tracePt t="186322" x="5943600" y="5353050"/>
          <p14:tracePt t="186339" x="6026150" y="5448300"/>
          <p14:tracePt t="186355" x="6057900" y="5473700"/>
          <p14:tracePt t="186372" x="6203950" y="5556250"/>
          <p14:tracePt t="186388" x="6318250" y="5607050"/>
          <p14:tracePt t="186405" x="6375400" y="5619750"/>
          <p14:tracePt t="186422" x="6534150" y="5638800"/>
          <p14:tracePt t="186438" x="6591300" y="5638800"/>
          <p14:tracePt t="186455" x="6648450" y="5638800"/>
          <p14:tracePt t="186472" x="6692900" y="5632450"/>
          <p14:tracePt t="186488" x="6756400" y="5619750"/>
          <p14:tracePt t="186505" x="6800850" y="5600700"/>
          <p14:tracePt t="186522" x="6838950" y="5588000"/>
          <p14:tracePt t="186538" x="6870700" y="5575300"/>
          <p14:tracePt t="186555" x="6883400" y="5568950"/>
          <p14:tracePt t="186572" x="6889750" y="5562600"/>
          <p14:tracePt t="186588" x="6896100" y="5556250"/>
          <p14:tracePt t="186667" x="6889750" y="5556250"/>
          <p14:tracePt t="186675" x="6889750" y="5562600"/>
          <p14:tracePt t="186689" x="6877050" y="5575300"/>
          <p14:tracePt t="186705" x="6877050" y="5581650"/>
          <p14:tracePt t="186722" x="6877050" y="5588000"/>
          <p14:tracePt t="186738" x="6877050" y="5594350"/>
          <p14:tracePt t="186755" x="6877050" y="5600700"/>
          <p14:tracePt t="186772" x="6877050" y="5607050"/>
          <p14:tracePt t="186788" x="6883400" y="5619750"/>
          <p14:tracePt t="186805" x="6896100" y="5638800"/>
          <p14:tracePt t="186822" x="6902450" y="5657850"/>
          <p14:tracePt t="186839" x="6908800" y="5670550"/>
          <p14:tracePt t="186897" x="6915150" y="5670550"/>
          <p14:tracePt t="187122" x="6908800" y="5670550"/>
          <p14:tracePt t="187145" x="6902450" y="5670550"/>
          <p14:tracePt t="187187" x="6896100" y="5670550"/>
          <p14:tracePt t="187323" x="6902450" y="5670550"/>
          <p14:tracePt t="187331" x="6915150" y="5670550"/>
          <p14:tracePt t="187356" x="6972300" y="5651500"/>
          <p14:tracePt t="187372" x="7010400" y="5645150"/>
          <p14:tracePt t="187389" x="7029450" y="5632450"/>
          <p14:tracePt t="187406" x="7048500" y="5619750"/>
          <p14:tracePt t="187422" x="7054850" y="5613400"/>
          <p14:tracePt t="187439" x="7061200" y="5613400"/>
          <p14:tracePt t="187473" x="7061200" y="5607050"/>
          <p14:tracePt t="187506" x="7054850" y="5607050"/>
          <p14:tracePt t="187544" x="7048500" y="5607050"/>
          <p14:tracePt t="187565" x="7042150" y="5607050"/>
          <p14:tracePt t="187581" x="7035800" y="5607050"/>
          <p14:tracePt t="187590" x="7035800" y="5600700"/>
          <p14:tracePt t="187606" x="7029450" y="5600700"/>
          <p14:tracePt t="187622" x="7023100" y="5594350"/>
          <p14:tracePt t="187639" x="7010400" y="5588000"/>
          <p14:tracePt t="187656" x="6997700" y="5588000"/>
          <p14:tracePt t="187673" x="6978650" y="5581650"/>
          <p14:tracePt t="187690" x="6953250" y="5581650"/>
          <p14:tracePt t="187693" x="6921500" y="5588000"/>
          <p14:tracePt t="187706" x="6877050" y="5594350"/>
          <p14:tracePt t="187722" x="6781800" y="5600700"/>
          <p14:tracePt t="187725" x="6737350" y="5607050"/>
          <p14:tracePt t="187739" x="6673850" y="5613400"/>
          <p14:tracePt t="187756" x="6584950" y="5613400"/>
          <p14:tracePt t="187773" x="6521450" y="5626100"/>
          <p14:tracePt t="187789" x="6508750" y="5638800"/>
          <p14:tracePt t="187806" x="6483350" y="5664200"/>
          <p14:tracePt t="187823" x="6477000" y="5664200"/>
          <p14:tracePt t="187867" x="6477000" y="5670550"/>
          <p14:tracePt t="187895" x="6496050" y="5676900"/>
          <p14:tracePt t="187906" x="6572250" y="5695950"/>
          <p14:tracePt t="187923" x="6680200" y="5734050"/>
          <p14:tracePt t="187940" x="6800850" y="5765800"/>
          <p14:tracePt t="187956" x="6940550" y="5772150"/>
          <p14:tracePt t="187973" x="7086600" y="5772150"/>
          <p14:tracePt t="187990" x="7315200" y="5778500"/>
          <p14:tracePt t="188007" x="7512050" y="5778500"/>
          <p14:tracePt t="188023" x="7734300" y="5740400"/>
          <p14:tracePt t="188039" x="7975600" y="5695950"/>
          <p14:tracePt t="188056" x="8191500" y="5638800"/>
          <p14:tracePt t="188062" x="8261350" y="5607050"/>
          <p14:tracePt t="188073" x="8312150" y="5575300"/>
          <p14:tracePt t="188090" x="8343900" y="5537200"/>
          <p14:tracePt t="188106" x="8343900" y="5499100"/>
          <p14:tracePt t="188123" x="8331200" y="5448300"/>
          <p14:tracePt t="188140" x="8280400" y="5391150"/>
          <p14:tracePt t="188157" x="8191500" y="5321300"/>
          <p14:tracePt t="188176" x="8147050" y="5276850"/>
          <p14:tracePt t="188190" x="8108950" y="5251450"/>
          <p14:tracePt t="188206" x="8064500" y="5219700"/>
          <p14:tracePt t="188223" x="8007350" y="5181600"/>
          <p14:tracePt t="188240" x="7956550" y="5156200"/>
          <p14:tracePt t="188260" x="7912100" y="5130800"/>
          <p14:tracePt t="188278" x="7893050" y="5124450"/>
          <p14:tracePt t="188315" x="7893050" y="5118100"/>
          <p14:tracePt t="188339" x="7886700" y="5118100"/>
          <p14:tracePt t="188356" x="7867650" y="5124450"/>
          <p14:tracePt t="188374" x="7823200" y="5149850"/>
          <p14:tracePt t="188390" x="7810500" y="5162550"/>
          <p14:tracePt t="188407" x="7759700" y="5207000"/>
          <p14:tracePt t="188424" x="7734300" y="5232400"/>
          <p14:tracePt t="188440" x="7715250" y="5251450"/>
          <p14:tracePt t="188457" x="7702550" y="5257800"/>
          <p14:tracePt t="188507" x="7702550" y="5264150"/>
          <p14:tracePt t="188573" x="7696200" y="5264150"/>
          <p14:tracePt t="188580" x="7696200" y="5270500"/>
          <p14:tracePt t="188590" x="7689850" y="5270500"/>
          <p14:tracePt t="188606" x="7677150" y="5276850"/>
          <p14:tracePt t="188623" x="7651750" y="5283200"/>
          <p14:tracePt t="188640" x="7626350" y="5283200"/>
          <p14:tracePt t="188656" x="7607300" y="5289550"/>
          <p14:tracePt t="188673" x="7594600" y="5289550"/>
          <p14:tracePt t="188757" x="7600950" y="5283200"/>
          <p14:tracePt t="188773" x="7607300" y="5276850"/>
          <p14:tracePt t="188789" x="7620000" y="5264150"/>
          <p14:tracePt t="188806" x="7639050" y="5251450"/>
          <p14:tracePt t="188823" x="7658100" y="5251450"/>
          <p14:tracePt t="188840" x="7670800" y="5245100"/>
          <p14:tracePt t="188856" x="7683500" y="5245100"/>
          <p14:tracePt t="188873" x="7689850" y="5245100"/>
          <p14:tracePt t="188918" x="7683500" y="5245100"/>
          <p14:tracePt t="188925" x="7677150" y="5251450"/>
          <p14:tracePt t="188939" x="7670800" y="5251450"/>
          <p14:tracePt t="188958" x="7651750" y="5257800"/>
          <p14:tracePt t="188976" x="7645400" y="5257800"/>
          <p14:tracePt t="189038" x="7651750" y="5257800"/>
          <p14:tracePt t="189054" x="7658100" y="5257800"/>
          <p14:tracePt t="189069" x="7658100" y="5251450"/>
          <p14:tracePt t="189090" x="7664450" y="5245100"/>
          <p14:tracePt t="189123" x="7677150" y="5232400"/>
          <p14:tracePt t="189139" x="7683500" y="5226050"/>
          <p14:tracePt t="189156" x="7702550" y="5219700"/>
          <p14:tracePt t="189173" x="7708900" y="5219700"/>
          <p14:tracePt t="189190" x="7715250" y="5213350"/>
          <p14:tracePt t="189224" x="7715250" y="5207000"/>
          <p14:tracePt t="189257" x="7721600" y="5207000"/>
          <p14:tracePt t="189319" x="7727950" y="5207000"/>
          <p14:tracePt t="189333" x="7727950" y="5213350"/>
          <p14:tracePt t="189357" x="7734300" y="5219700"/>
          <p14:tracePt t="189374" x="7734300" y="5226050"/>
          <p14:tracePt t="189408" x="7740650" y="5226050"/>
          <p14:tracePt t="189424" x="7747000" y="5232400"/>
          <p14:tracePt t="189441" x="7759700" y="5232400"/>
          <p14:tracePt t="189457" x="7804150" y="5251450"/>
          <p14:tracePt t="189474" x="7835900" y="5264150"/>
          <p14:tracePt t="189490" x="7854950" y="5264150"/>
          <p14:tracePt t="189508" x="7874000" y="5264150"/>
          <p14:tracePt t="189524" x="7905750" y="5264150"/>
          <p14:tracePt t="189541" x="7924800" y="5264150"/>
          <p14:tracePt t="189558" x="7931150" y="5264150"/>
          <p14:tracePt t="189686" x="7937500" y="5264150"/>
          <p14:tracePt t="189700" x="7943850" y="5264150"/>
          <p14:tracePt t="189709" x="7962900" y="5264150"/>
          <p14:tracePt t="189724" x="8007350" y="5264150"/>
          <p14:tracePt t="189741" x="8051800" y="5264150"/>
          <p14:tracePt t="189757" x="8102600" y="5257800"/>
          <p14:tracePt t="189774" x="8153400" y="5257800"/>
          <p14:tracePt t="189792" x="8204200" y="5251450"/>
          <p14:tracePt t="189807" x="8242300" y="5245100"/>
          <p14:tracePt t="189824" x="8286750" y="5245100"/>
          <p14:tracePt t="189841" x="8318500" y="5245100"/>
          <p14:tracePt t="189858" x="8343900" y="5245100"/>
          <p14:tracePt t="189875" x="8356600" y="5245100"/>
          <p14:tracePt t="189891" x="8369300" y="5245100"/>
          <p14:tracePt t="189909" x="8375650" y="5245100"/>
          <p14:tracePt t="189925" x="8382000" y="5238750"/>
          <p14:tracePt t="189941" x="8388350" y="5238750"/>
          <p14:tracePt t="189975" x="8394700" y="5238750"/>
          <p14:tracePt t="190041" x="8407400" y="5238750"/>
          <p14:tracePt t="190058" x="8426450" y="5238750"/>
          <p14:tracePt t="190075" x="8439150" y="5238750"/>
          <p14:tracePt t="190092" x="8464550" y="5238750"/>
          <p14:tracePt t="190108" x="8521700" y="5238750"/>
          <p14:tracePt t="190125" x="8597900" y="5238750"/>
          <p14:tracePt t="190141" x="8750300" y="5238750"/>
          <p14:tracePt t="190161" x="8870950" y="5251450"/>
          <p14:tracePt t="190174" x="8947150" y="5257800"/>
          <p14:tracePt t="190192" x="8985250" y="5264150"/>
          <p14:tracePt t="190208" x="8997950" y="5270500"/>
          <p14:tracePt t="190258" x="9010650" y="5270500"/>
          <p14:tracePt t="190275" x="9029700" y="5270500"/>
          <p14:tracePt t="190291" x="9048750" y="5270500"/>
          <p14:tracePt t="190308" x="9061450" y="5270500"/>
          <p14:tracePt t="190325" x="9067800" y="5264150"/>
          <p14:tracePt t="190358" x="9074150" y="5264150"/>
          <p14:tracePt t="190375" x="9080500" y="5270500"/>
          <p14:tracePt t="190391" x="9112250" y="5276850"/>
          <p14:tracePt t="190408" x="9226550" y="5302250"/>
          <p14:tracePt t="190425" x="9353550" y="5308600"/>
          <p14:tracePt t="190441" x="9499600" y="5314950"/>
          <p14:tracePt t="190458" x="9588500" y="5314950"/>
          <p14:tracePt t="190476" x="9626600" y="5314950"/>
          <p14:tracePt t="190492" x="9632950" y="5308600"/>
          <p14:tracePt t="190583" x="9639300" y="5308600"/>
          <p14:tracePt t="190651" x="9632950" y="5308600"/>
          <p14:tracePt t="190662" x="9626600" y="5308600"/>
          <p14:tracePt t="190667" x="9613900" y="5308600"/>
          <p14:tracePt t="190676" x="9601200" y="5308600"/>
          <p14:tracePt t="190691" x="9575800" y="5308600"/>
          <p14:tracePt t="190708" x="9569450" y="5308600"/>
          <p14:tracePt t="190795" x="9563100" y="5308600"/>
          <p14:tracePt t="190823" x="9556750" y="5308600"/>
          <p14:tracePt t="190829" x="9537700" y="5308600"/>
          <p14:tracePt t="190842" x="9531350" y="5308600"/>
          <p14:tracePt t="190859" x="9480550" y="5314950"/>
          <p14:tracePt t="190875" x="9461500" y="5321300"/>
          <p14:tracePt t="190892" x="9448800" y="5327650"/>
          <p14:tracePt t="190925" x="9442450" y="5327650"/>
          <p14:tracePt t="190942" x="9417050" y="5302250"/>
          <p14:tracePt t="190959" x="9410700" y="5283200"/>
          <p14:tracePt t="190975" x="9404350" y="5245100"/>
          <p14:tracePt t="190992" x="9398000" y="5213350"/>
          <p14:tracePt t="191009" x="9385300" y="5187950"/>
          <p14:tracePt t="191025" x="9385300" y="5181600"/>
          <p14:tracePt t="191069" x="9391650" y="5181600"/>
          <p14:tracePt t="191077" x="9410700" y="5175250"/>
          <p14:tracePt t="191092" x="9436100" y="5168900"/>
          <p14:tracePt t="191109" x="9512300" y="5162550"/>
          <p14:tracePt t="191126" x="9588500" y="5130800"/>
          <p14:tracePt t="191142" x="9620250" y="5118100"/>
          <p14:tracePt t="191159" x="9645650" y="5111750"/>
          <p14:tracePt t="191176" x="9734550" y="5092700"/>
          <p14:tracePt t="191192" x="9798050" y="5086350"/>
          <p14:tracePt t="191209" x="9829800" y="5080000"/>
          <p14:tracePt t="191226" x="9855200" y="5080000"/>
          <p14:tracePt t="191242" x="9880600" y="5073650"/>
          <p14:tracePt t="191259" x="9925050" y="5073650"/>
          <p14:tracePt t="191276" x="9982200" y="5080000"/>
          <p14:tracePt t="191292" x="10033000" y="5105400"/>
          <p14:tracePt t="191309" x="10064750" y="5137150"/>
          <p14:tracePt t="191326" x="10096500" y="5168900"/>
          <p14:tracePt t="191342" x="10102850" y="5200650"/>
          <p14:tracePt t="191359" x="10102850" y="5207000"/>
          <p14:tracePt t="191449" x="10109200" y="5213350"/>
          <p14:tracePt t="191455" x="10115550" y="5213350"/>
          <p14:tracePt t="191464" x="10121900" y="5219700"/>
          <p14:tracePt t="191476" x="10121900" y="5226050"/>
          <p14:tracePt t="191493" x="10128250" y="5226050"/>
          <p14:tracePt t="191509" x="10134600" y="5226050"/>
          <p14:tracePt t="191526" x="10147300" y="5226050"/>
          <p14:tracePt t="191543" x="10166350" y="5226050"/>
          <p14:tracePt t="191544" x="10172700" y="5226050"/>
          <p14:tracePt t="191560" x="10179050" y="5226050"/>
          <p14:tracePt t="191576" x="10191750" y="5226050"/>
          <p14:tracePt t="191592" x="10198100" y="5226050"/>
          <p14:tracePt t="191755" x="10204450" y="5226050"/>
          <p14:tracePt t="191762" x="10223500" y="5213350"/>
          <p14:tracePt t="191776" x="10274300" y="5213350"/>
          <p14:tracePt t="191793" x="10426700" y="5213350"/>
          <p14:tracePt t="191810" x="10642600" y="5219700"/>
          <p14:tracePt t="191827" x="10744200" y="5219700"/>
          <p14:tracePt t="191843" x="10775950" y="5213350"/>
          <p14:tracePt t="191859" x="10782300" y="5207000"/>
          <p14:tracePt t="191892" x="10782300" y="5200650"/>
          <p14:tracePt t="191927" x="10788650" y="5200650"/>
          <p14:tracePt t="191959" x="10814050" y="5200650"/>
          <p14:tracePt t="191977" x="10820400" y="5200650"/>
          <p14:tracePt t="192150" x="10820400" y="5207000"/>
          <p14:tracePt t="192159" x="10775950" y="5213350"/>
          <p14:tracePt t="192177" x="10725150" y="5219700"/>
          <p14:tracePt t="192193" x="10655300" y="5226050"/>
          <p14:tracePt t="192210" x="10585450" y="5238750"/>
          <p14:tracePt t="192227" x="10502900" y="5238750"/>
          <p14:tracePt t="192243" x="10394950" y="5251450"/>
          <p14:tracePt t="192260" x="10198100" y="5270500"/>
          <p14:tracePt t="192277" x="9886950" y="5283200"/>
          <p14:tracePt t="192293" x="9442450" y="5308600"/>
          <p14:tracePt t="192310" x="9042400" y="5334000"/>
          <p14:tracePt t="192326" x="8763000" y="5353050"/>
          <p14:tracePt t="192343" x="8578850" y="5372100"/>
          <p14:tracePt t="192360" x="8445500" y="5391150"/>
          <p14:tracePt t="192380" x="8312150" y="5410200"/>
          <p14:tracePt t="192383" x="8235950" y="5422900"/>
          <p14:tracePt t="192393" x="8147050" y="5435600"/>
          <p14:tracePt t="192410" x="7912100" y="5454650"/>
          <p14:tracePt t="192427" x="7493000" y="5492750"/>
          <p14:tracePt t="192443" x="7232650" y="5505450"/>
          <p14:tracePt t="192460" x="7042150" y="5505450"/>
          <p14:tracePt t="192477" x="7010400" y="5505450"/>
          <p14:tracePt t="192510" x="7004050" y="5505450"/>
          <p14:tracePt t="192527" x="6997700" y="5511800"/>
          <p14:tracePt t="192544" x="6978650" y="5511800"/>
          <p14:tracePt t="192560" x="6953250" y="5518150"/>
          <p14:tracePt t="192562" x="6940550" y="5518150"/>
          <p14:tracePt t="192577" x="6934200" y="5518150"/>
          <p14:tracePt t="192610" x="6934200" y="5511800"/>
          <p14:tracePt t="192627" x="6940550" y="5505450"/>
          <p14:tracePt t="192644" x="6959600" y="5499100"/>
          <p14:tracePt t="192679" x="6953250" y="5499100"/>
          <p14:tracePt t="192693" x="6940550" y="5499100"/>
          <p14:tracePt t="192710" x="6934200" y="5499100"/>
          <p14:tracePt t="192761" x="6940550" y="5499100"/>
          <p14:tracePt t="192777" x="6972300" y="5499100"/>
          <p14:tracePt t="192793" x="6997700" y="5499100"/>
          <p14:tracePt t="192810" x="7004050" y="5499100"/>
          <p14:tracePt t="192827" x="7010400" y="5499100"/>
          <p14:tracePt t="192895" x="7016750" y="5499100"/>
          <p14:tracePt t="192911" x="7023100" y="5499100"/>
          <p14:tracePt t="192975" x="7023100" y="5505450"/>
          <p14:tracePt t="193105" x="7035800" y="5505450"/>
          <p14:tracePt t="193113" x="7048500" y="5505450"/>
          <p14:tracePt t="193127" x="7150100" y="5505450"/>
          <p14:tracePt t="193144" x="7308850" y="5505450"/>
          <p14:tracePt t="193160" x="7473950" y="5511800"/>
          <p14:tracePt t="193177" x="7626350" y="5524500"/>
          <p14:tracePt t="193194" x="7702550" y="5537200"/>
          <p14:tracePt t="193210" x="7708900" y="5537200"/>
          <p14:tracePt t="193273" x="7702550" y="5537200"/>
          <p14:tracePt t="193286" x="7702550" y="5543550"/>
          <p14:tracePt t="193480" x="7702550" y="5537200"/>
          <p14:tracePt t="193498" x="7708900" y="5530850"/>
          <p14:tracePt t="193511" x="7708900" y="5524500"/>
          <p14:tracePt t="193528" x="7708900" y="5518150"/>
          <p14:tracePt t="193544" x="7715250" y="5511800"/>
          <p14:tracePt t="193561" x="7740650" y="5511800"/>
          <p14:tracePt t="193578" x="7766050" y="5505450"/>
          <p14:tracePt t="193594" x="7772400" y="5505450"/>
          <p14:tracePt t="193611" x="7785100" y="5505450"/>
          <p14:tracePt t="193628" x="7797800" y="5505450"/>
          <p14:tracePt t="193809" x="7791450" y="5505450"/>
          <p14:tracePt t="193828" x="7785100" y="5511800"/>
          <p14:tracePt t="193845" x="7778750" y="5518150"/>
          <p14:tracePt t="193862" x="7772400" y="5518150"/>
          <p14:tracePt t="193911" x="7766050" y="5518150"/>
          <p14:tracePt t="193928" x="7740650" y="5524500"/>
          <p14:tracePt t="193945" x="7689850" y="5524500"/>
          <p14:tracePt t="193962" x="7645400" y="5524500"/>
          <p14:tracePt t="193978" x="7620000" y="5524500"/>
          <p14:tracePt t="194054" x="7620000" y="5518150"/>
          <p14:tracePt t="194178" x="7632700" y="5518150"/>
          <p14:tracePt t="194185" x="7639050" y="5518150"/>
          <p14:tracePt t="194195" x="7664450" y="5518150"/>
          <p14:tracePt t="194212" x="7740650" y="5518150"/>
          <p14:tracePt t="194229" x="7829550" y="5511800"/>
          <p14:tracePt t="194245" x="7899400" y="5505450"/>
          <p14:tracePt t="194262" x="7950200" y="5492750"/>
          <p14:tracePt t="194278" x="7956550" y="5492750"/>
          <p14:tracePt t="194295" x="7962900" y="5492750"/>
          <p14:tracePt t="194410" x="7962900" y="5499100"/>
          <p14:tracePt t="194438" x="7956550" y="5499100"/>
          <p14:tracePt t="194488" x="7969250" y="5499100"/>
          <p14:tracePt t="194495" x="7981950" y="5499100"/>
          <p14:tracePt t="194512" x="8013700" y="5499100"/>
          <p14:tracePt t="194528" x="8039100" y="5499100"/>
          <p14:tracePt t="194545" x="8051800" y="5499100"/>
          <p14:tracePt t="194562" x="8064500" y="5499100"/>
          <p14:tracePt t="194578" x="8096250" y="5492750"/>
          <p14:tracePt t="194596" x="8134350" y="5492750"/>
          <p14:tracePt t="194612" x="8166100" y="5486400"/>
          <p14:tracePt t="194628" x="8185150" y="5486400"/>
          <p14:tracePt t="194631" x="8191500" y="5486400"/>
          <p14:tracePt t="194645" x="8197850" y="5486400"/>
          <p14:tracePt t="194662" x="8204200" y="5486400"/>
          <p14:tracePt t="194679" x="8210550" y="5486400"/>
          <p14:tracePt t="194732" x="8210550" y="5480050"/>
          <p14:tracePt t="194746" x="8216900" y="5480050"/>
          <p14:tracePt t="194762" x="8229600" y="5473700"/>
          <p14:tracePt t="194779" x="8255000" y="5454650"/>
          <p14:tracePt t="194795" x="8280400" y="5435600"/>
          <p14:tracePt t="194812" x="8305800" y="5422900"/>
          <p14:tracePt t="194829" x="8407400" y="5422900"/>
          <p14:tracePt t="194845" x="8515350" y="5429250"/>
          <p14:tracePt t="194862" x="8636000" y="5441950"/>
          <p14:tracePt t="194879" x="8705850" y="5454650"/>
          <p14:tracePt t="194895" x="8750300" y="5454650"/>
          <p14:tracePt t="194912" x="8775700" y="5454650"/>
          <p14:tracePt t="194929" x="8788400" y="5454650"/>
          <p14:tracePt t="194946" x="8826500" y="5454650"/>
          <p14:tracePt t="194962" x="8883650" y="5448300"/>
          <p14:tracePt t="194979" x="8934450" y="5448300"/>
          <p14:tracePt t="194981" x="8947150" y="5448300"/>
          <p14:tracePt t="194995" x="8953500" y="5448300"/>
          <p14:tracePt t="195107" x="8959850" y="5448300"/>
          <p14:tracePt t="195121" x="8966200" y="5448300"/>
          <p14:tracePt t="195132" x="8978900" y="5454650"/>
          <p14:tracePt t="195146" x="8991600" y="5454650"/>
          <p14:tracePt t="195164" x="9017000" y="5461000"/>
          <p14:tracePt t="195179" x="9023350" y="5461000"/>
          <p14:tracePt t="195213" x="9029700" y="5461000"/>
          <p14:tracePt t="195247" x="9036050" y="5461000"/>
          <p14:tracePt t="195279" x="9055100" y="5461000"/>
          <p14:tracePt t="195296" x="9080500" y="5461000"/>
          <p14:tracePt t="195312" x="9093200" y="5461000"/>
          <p14:tracePt t="195330" x="9112250" y="5461000"/>
          <p14:tracePt t="195344" x="9131300" y="5454650"/>
          <p14:tracePt t="195363" x="9137650" y="5454650"/>
          <p14:tracePt t="195430" x="9137650" y="5448300"/>
          <p14:tracePt t="195450" x="9131300" y="5448300"/>
          <p14:tracePt t="195473" x="9124950" y="5448300"/>
          <p14:tracePt t="195509" x="9118600" y="5448300"/>
          <p14:tracePt t="195534" x="9112250" y="5454650"/>
          <p14:tracePt t="195562" x="9105900" y="5454650"/>
          <p14:tracePt t="195600" x="9099550" y="5454650"/>
          <p14:tracePt t="195629" x="9093200" y="5454650"/>
          <p14:tracePt t="195687" x="9086850" y="5454650"/>
          <p14:tracePt t="195703" x="9080500" y="5454650"/>
          <p14:tracePt t="195713" x="9080500" y="5461000"/>
          <p14:tracePt t="195730" x="9067800" y="5461000"/>
          <p14:tracePt t="195763" x="9061450" y="5461000"/>
          <p14:tracePt t="195915" x="9055100" y="5461000"/>
          <p14:tracePt t="196268" x="9061450" y="5461000"/>
          <p14:tracePt t="196276" x="9067800" y="5461000"/>
          <p14:tracePt t="196283" x="9086850" y="5454650"/>
          <p14:tracePt t="196299" x="9156700" y="5448300"/>
          <p14:tracePt t="196314" x="9207500" y="5448300"/>
          <p14:tracePt t="196332" x="9353550" y="5454650"/>
          <p14:tracePt t="196347" x="9398000" y="5461000"/>
          <p14:tracePt t="196363" x="9448800" y="5467350"/>
          <p14:tracePt t="196380" x="9455150" y="5467350"/>
          <p14:tracePt t="196397" x="9461500" y="5473700"/>
          <p14:tracePt t="196414" x="9474200" y="5473700"/>
          <p14:tracePt t="196431" x="9518650" y="5473700"/>
          <p14:tracePt t="196446" x="9594850" y="5473700"/>
          <p14:tracePt t="196463" x="9658350" y="5473700"/>
          <p14:tracePt t="196480" x="9709150" y="5473700"/>
          <p14:tracePt t="196497" x="9728200" y="5473700"/>
          <p14:tracePt t="196513" x="9759950" y="5473700"/>
          <p14:tracePt t="196530" x="9804400" y="5473700"/>
          <p14:tracePt t="196547" x="9861550" y="5473700"/>
          <p14:tracePt t="196563" x="9918700" y="5473700"/>
          <p14:tracePt t="196580" x="9975850" y="5473700"/>
          <p14:tracePt t="196597" x="9988550" y="5473700"/>
          <p14:tracePt t="196614" x="10001250" y="5473700"/>
          <p14:tracePt t="196630" x="10007600" y="5473700"/>
          <p14:tracePt t="196693" x="10013950" y="5473700"/>
          <p14:tracePt t="196719" x="10020300" y="5473700"/>
          <p14:tracePt t="196724" x="10026650" y="5473700"/>
          <p14:tracePt t="196733" x="10033000" y="5473700"/>
          <p14:tracePt t="196747" x="10039350" y="5473700"/>
          <p14:tracePt t="196764" x="10045700" y="5473700"/>
          <p14:tracePt t="196780" x="10058400" y="5467350"/>
          <p14:tracePt t="196797" x="10140950" y="5454650"/>
          <p14:tracePt t="196813" x="10191750" y="5448300"/>
          <p14:tracePt t="196830" x="10198100" y="5448300"/>
          <p14:tracePt t="196847" x="10229850" y="5441950"/>
          <p14:tracePt t="196864" x="10248900" y="5441950"/>
          <p14:tracePt t="196927" x="10242550" y="5441950"/>
          <p14:tracePt t="196937" x="10236200" y="5441950"/>
          <p14:tracePt t="196952" x="10179050" y="5441950"/>
          <p14:tracePt t="196964" x="10134600" y="5441950"/>
          <p14:tracePt t="196980" x="10013950" y="5448300"/>
          <p14:tracePt t="196997" x="9823450" y="5461000"/>
          <p14:tracePt t="197014" x="9518650" y="5467350"/>
          <p14:tracePt t="197031" x="9042400" y="5467350"/>
          <p14:tracePt t="197047" x="8680450" y="5461000"/>
          <p14:tracePt t="197064" x="8324850" y="5448300"/>
          <p14:tracePt t="197081" x="8064500" y="5441950"/>
          <p14:tracePt t="197097" x="7867650" y="5461000"/>
          <p14:tracePt t="197114" x="7651750" y="5505450"/>
          <p14:tracePt t="197130" x="7454900" y="5549900"/>
          <p14:tracePt t="197147" x="7289800" y="5575300"/>
          <p14:tracePt t="197164" x="7156450" y="5581650"/>
          <p14:tracePt t="197181" x="7105650" y="5581650"/>
          <p14:tracePt t="197197" x="7080250" y="5581650"/>
          <p14:tracePt t="197214" x="7048500" y="5588000"/>
          <p14:tracePt t="197231" x="6972300" y="5607050"/>
          <p14:tracePt t="197247" x="6864350" y="5626100"/>
          <p14:tracePt t="197265" x="6788150" y="5645150"/>
          <p14:tracePt t="197279" x="6775450" y="5657850"/>
          <p14:tracePt t="197297" x="6788150" y="5657850"/>
          <p14:tracePt t="197314" x="6832600" y="5664200"/>
          <p14:tracePt t="197331" x="6864350" y="5670550"/>
          <p14:tracePt t="197347" x="6870700" y="5676900"/>
          <p14:tracePt t="197364" x="6870700" y="5683250"/>
          <p14:tracePt t="197381" x="6870700" y="5715000"/>
          <p14:tracePt t="197397" x="6858000" y="5765800"/>
          <p14:tracePt t="197414" x="6845300" y="5810250"/>
          <p14:tracePt t="197430" x="6845300" y="5854700"/>
          <p14:tracePt t="197448" x="6851650" y="5867400"/>
          <p14:tracePt t="197464" x="6858000" y="5867400"/>
          <p14:tracePt t="197498" x="6864350" y="5873750"/>
          <p14:tracePt t="197514" x="6877050" y="5873750"/>
          <p14:tracePt t="197531" x="6889750" y="5873750"/>
          <p14:tracePt t="197548" x="6902450" y="5873750"/>
          <p14:tracePt t="197565" x="6915150" y="5873750"/>
          <p14:tracePt t="197581" x="6921500" y="5873750"/>
          <p14:tracePt t="197645" x="6927850" y="5873750"/>
          <p14:tracePt t="197652" x="6934200" y="5873750"/>
          <p14:tracePt t="197681" x="6940550" y="5873750"/>
          <p14:tracePt t="197698" x="6946900" y="5873750"/>
          <p14:tracePt t="197731" x="6959600" y="5873750"/>
          <p14:tracePt t="197748" x="6972300" y="5867400"/>
          <p14:tracePt t="197765" x="6991350" y="5861050"/>
          <p14:tracePt t="197781" x="7004050" y="5854700"/>
          <p14:tracePt t="197798" x="7016750" y="5848350"/>
          <p14:tracePt t="197814" x="7042150" y="5829300"/>
          <p14:tracePt t="197831" x="7054850" y="5810250"/>
          <p14:tracePt t="197848" x="7080250" y="5791200"/>
          <p14:tracePt t="197865" x="7092950" y="5778500"/>
          <p14:tracePt t="198022" x="7092950" y="5772150"/>
          <p14:tracePt t="198044" x="7086600" y="5772150"/>
          <p14:tracePt t="198052" x="7073900" y="5772150"/>
          <p14:tracePt t="198065" x="7054850" y="5772150"/>
          <p14:tracePt t="198082" x="7042150" y="5772150"/>
          <p14:tracePt t="198098" x="7035800" y="5772150"/>
          <p14:tracePt t="198117" x="7029450" y="5772150"/>
          <p14:tracePt t="198131" x="7023100" y="5772150"/>
          <p14:tracePt t="198148" x="7004050" y="5765800"/>
          <p14:tracePt t="198165" x="6985000" y="5753100"/>
          <p14:tracePt t="198182" x="6946900" y="5727700"/>
          <p14:tracePt t="198198" x="6908800" y="5689600"/>
          <p14:tracePt t="198214" x="6883400" y="5664200"/>
          <p14:tracePt t="198232" x="6877050" y="5657850"/>
          <p14:tracePt t="198281" x="6883400" y="5657850"/>
          <p14:tracePt t="198297" x="6896100" y="5657850"/>
          <p14:tracePt t="198314" x="6908800" y="5657850"/>
          <p14:tracePt t="198331" x="6915150" y="5651500"/>
          <p14:tracePt t="198365" x="6921500" y="5651500"/>
          <p14:tracePt t="198485" x="6927850" y="5651500"/>
          <p14:tracePt t="198563" x="6927850" y="5657850"/>
          <p14:tracePt t="198592" x="6934200" y="5657850"/>
          <p14:tracePt t="198608" x="6940550" y="5657850"/>
          <p14:tracePt t="198620" x="6953250" y="5657850"/>
          <p14:tracePt t="198634" x="6978650" y="5657850"/>
          <p14:tracePt t="198648" x="7004050" y="5657850"/>
          <p14:tracePt t="198665" x="7023100" y="5657850"/>
          <p14:tracePt t="198682" x="7042150" y="5657850"/>
          <p14:tracePt t="198699" x="7073900" y="5657850"/>
          <p14:tracePt t="198715" x="7092950" y="5657850"/>
          <p14:tracePt t="198732" x="7112000" y="5657850"/>
          <p14:tracePt t="198749" x="7124700" y="5657850"/>
          <p14:tracePt t="198765" x="7162800" y="5657850"/>
          <p14:tracePt t="198782" x="7213600" y="5657850"/>
          <p14:tracePt t="198800" x="7251700" y="5657850"/>
          <p14:tracePt t="198816" x="7264400" y="5664200"/>
          <p14:tracePt t="198832" x="7302500" y="5664200"/>
          <p14:tracePt t="198849" x="7391400" y="5670550"/>
          <p14:tracePt t="198866" x="7531100" y="5670550"/>
          <p14:tracePt t="198881" x="7594600" y="5670550"/>
          <p14:tracePt t="198899" x="7639050" y="5670550"/>
          <p14:tracePt t="198915" x="7664450" y="5670550"/>
          <p14:tracePt t="198932" x="7683500" y="5670550"/>
          <p14:tracePt t="198949" x="7696200" y="5657850"/>
          <p14:tracePt t="198965" x="7702550" y="5632450"/>
          <p14:tracePt t="198982" x="7702550" y="5594350"/>
          <p14:tracePt t="198999" x="7696200" y="5556250"/>
          <p14:tracePt t="199001" x="7689850" y="5537200"/>
          <p14:tracePt t="199015" x="7683500" y="5518150"/>
          <p14:tracePt t="199033" x="7664450" y="5499100"/>
          <p14:tracePt t="199049" x="7632700" y="5480050"/>
          <p14:tracePt t="199066" x="7550150" y="5454650"/>
          <p14:tracePt t="199083" x="7467600" y="5448300"/>
          <p14:tracePt t="199099" x="7423150" y="5448300"/>
          <p14:tracePt t="199115" x="7308850" y="5454650"/>
          <p14:tracePt t="199132" x="7270750" y="5473700"/>
          <p14:tracePt t="199149" x="7264400" y="5486400"/>
          <p14:tracePt t="199166" x="7264400" y="5505450"/>
          <p14:tracePt t="199182" x="7277100" y="5530850"/>
          <p14:tracePt t="199199" x="7296150" y="5549900"/>
          <p14:tracePt t="199214" x="7327900" y="5562600"/>
          <p14:tracePt t="199232" x="7366000" y="5575300"/>
          <p14:tracePt t="199249" x="7410450" y="5581650"/>
          <p14:tracePt t="199266" x="7442200" y="5588000"/>
          <p14:tracePt t="199283" x="7461250" y="5588000"/>
          <p14:tracePt t="199299" x="7467600" y="5581650"/>
          <p14:tracePt t="199316" x="7473950" y="5575300"/>
          <p14:tracePt t="199333" x="7480300" y="5575300"/>
          <p14:tracePt t="199366" x="7480300" y="5568950"/>
          <p14:tracePt t="199382" x="7480300" y="5562600"/>
          <p14:tracePt t="199399" x="7467600" y="5556250"/>
          <p14:tracePt t="199416" x="7461250" y="5543550"/>
          <p14:tracePt t="199433" x="7467600" y="5530850"/>
          <p14:tracePt t="199449" x="7480300" y="5518150"/>
          <p14:tracePt t="199466" x="7505700" y="5505450"/>
          <p14:tracePt t="199483" x="7569200" y="5486400"/>
          <p14:tracePt t="199500" x="7696200" y="5492750"/>
          <p14:tracePt t="199516" x="8051800" y="5511800"/>
          <p14:tracePt t="199533" x="8235950" y="5518150"/>
          <p14:tracePt t="199550" x="8375650" y="5524500"/>
          <p14:tracePt t="199566" x="8477250" y="5524500"/>
          <p14:tracePt t="199582" x="8540750" y="5530850"/>
          <p14:tracePt t="199599" x="8566150" y="5530850"/>
          <p14:tracePt t="199749" x="8572500" y="5537200"/>
          <p14:tracePt t="199766" x="8585200" y="5537200"/>
          <p14:tracePt t="199783" x="8629650" y="5549900"/>
          <p14:tracePt t="199800" x="8642350" y="5562600"/>
          <p14:tracePt t="199816" x="8648700" y="5562600"/>
          <p14:tracePt t="199819" x="8648700" y="5568950"/>
          <p14:tracePt t="199854" x="8648700" y="5575300"/>
          <p14:tracePt t="199870" x="8642350" y="5575300"/>
          <p14:tracePt t="199883" x="8616950" y="5581650"/>
          <p14:tracePt t="199900" x="8521700" y="5581650"/>
          <p14:tracePt t="199916" x="8464550" y="5581650"/>
          <p14:tracePt t="199933" x="8305800" y="5543550"/>
          <p14:tracePt t="199950" x="8255000" y="5511800"/>
          <p14:tracePt t="199966" x="8223250" y="5480050"/>
          <p14:tracePt t="199983" x="8216900" y="5467350"/>
          <p14:tracePt t="200033" x="8204200" y="5473700"/>
          <p14:tracePt t="200049" x="8140700" y="5511800"/>
          <p14:tracePt t="200066" x="8108950" y="5537200"/>
          <p14:tracePt t="200083" x="8077200" y="5562600"/>
          <p14:tracePt t="200100" x="8064500" y="5594350"/>
          <p14:tracePt t="200116" x="8064500" y="5626100"/>
          <p14:tracePt t="200133" x="8115300" y="5645150"/>
          <p14:tracePt t="200150" x="8293100" y="5683250"/>
          <p14:tracePt t="200166" x="8502650" y="5683250"/>
          <p14:tracePt t="200183" x="8655050" y="5683250"/>
          <p14:tracePt t="200200" x="8724900" y="5683250"/>
          <p14:tracePt t="200216" x="8724900" y="5670550"/>
          <p14:tracePt t="200233" x="8693150" y="5638800"/>
          <p14:tracePt t="200250" x="8610600" y="5588000"/>
          <p14:tracePt t="200267" x="8585200" y="5575300"/>
          <p14:tracePt t="200300" x="8623300" y="5575300"/>
          <p14:tracePt t="200316" x="8693150" y="5588000"/>
          <p14:tracePt t="200333" x="8769350" y="5594350"/>
          <p14:tracePt t="200350" x="8807450" y="5600700"/>
          <p14:tracePt t="200367" x="8820150" y="5600700"/>
          <p14:tracePt t="200383" x="8826500" y="5600700"/>
          <p14:tracePt t="200417" x="8826500" y="5607050"/>
          <p14:tracePt t="200433" x="8813800" y="5619750"/>
          <p14:tracePt t="200450" x="8807450" y="5632450"/>
          <p14:tracePt t="200467" x="8794750" y="5657850"/>
          <p14:tracePt t="200483" x="8794750" y="5664200"/>
          <p14:tracePt t="200522" x="8801100" y="5657850"/>
          <p14:tracePt t="200534" x="8813800" y="5657850"/>
          <p14:tracePt t="200550" x="8845550" y="5651500"/>
          <p14:tracePt t="200567" x="8902700" y="5632450"/>
          <p14:tracePt t="200583" x="8921750" y="5619750"/>
          <p14:tracePt t="200600" x="8940800" y="5607050"/>
          <p14:tracePt t="200618" x="8947150" y="5581650"/>
          <p14:tracePt t="200633" x="8947150" y="5568950"/>
          <p14:tracePt t="200650" x="8940800" y="5549900"/>
          <p14:tracePt t="200667" x="8934450" y="5530850"/>
          <p14:tracePt t="200684" x="8915400" y="5518150"/>
          <p14:tracePt t="200702" x="8896350" y="5518150"/>
          <p14:tracePt t="200717" x="8832850" y="5518150"/>
          <p14:tracePt t="200734" x="8782050" y="5530850"/>
          <p14:tracePt t="200751" x="8699500" y="5556250"/>
          <p14:tracePt t="200767" x="8655050" y="5575300"/>
          <p14:tracePt t="200783" x="8591550" y="5613400"/>
          <p14:tracePt t="200800" x="8559800" y="5645150"/>
          <p14:tracePt t="200817" x="8540750" y="5664200"/>
          <p14:tracePt t="200834" x="8540750" y="5670550"/>
          <p14:tracePt t="200850" x="8540750" y="5689600"/>
          <p14:tracePt t="200867" x="8553450" y="5715000"/>
          <p14:tracePt t="200884" x="8585200" y="5740400"/>
          <p14:tracePt t="200900" x="8623300" y="5759450"/>
          <p14:tracePt t="200917" x="8667750" y="5772150"/>
          <p14:tracePt t="200933" x="8699500" y="5778500"/>
          <p14:tracePt t="200950" x="8718550" y="5778500"/>
          <p14:tracePt t="200967" x="8724900" y="5778500"/>
          <p14:tracePt t="201009" x="8718550" y="5778500"/>
          <p14:tracePt t="201034" x="8712200" y="5778500"/>
          <p14:tracePt t="201113" x="8705850" y="5778500"/>
          <p14:tracePt t="201129" x="8699500" y="5784850"/>
          <p14:tracePt t="201193" x="8693150" y="5784850"/>
          <p14:tracePt t="201202" x="8693150" y="5791200"/>
          <p14:tracePt t="201225" x="8686800" y="5791200"/>
          <p14:tracePt t="201287" x="8686800" y="5784850"/>
          <p14:tracePt t="201312" x="8686800" y="5778500"/>
          <p14:tracePt t="201320" x="8680450" y="5778500"/>
          <p14:tracePt t="201334" x="8680450" y="5772150"/>
          <p14:tracePt t="201399" x="8680450" y="5765800"/>
          <p14:tracePt t="201440" x="8674100" y="5765800"/>
          <p14:tracePt t="201475" x="8674100" y="5759450"/>
          <p14:tracePt t="201523" x="8674100" y="5753100"/>
          <p14:tracePt t="201650" x="8674100" y="5746750"/>
          <p14:tracePt t="201940" x="8667750" y="5740400"/>
          <p14:tracePt t="201960" x="8661400" y="5740400"/>
          <p14:tracePt t="201986" x="8655050" y="5740400"/>
          <p14:tracePt t="202004" x="8648700" y="5740400"/>
          <p14:tracePt t="202018" x="8648700" y="5734050"/>
          <p14:tracePt t="202036" x="8642350" y="5734050"/>
          <p14:tracePt t="202068" x="8623300" y="5734050"/>
          <p14:tracePt t="202084" x="8616950" y="5734050"/>
          <p14:tracePt t="202101" x="8597900" y="5734050"/>
          <p14:tracePt t="202293" x="8591550" y="5734050"/>
          <p14:tracePt t="202304" x="8591550" y="5727700"/>
          <p14:tracePt t="202318" x="8591550" y="5721350"/>
          <p14:tracePt t="202336" x="8591550" y="5715000"/>
          <p14:tracePt t="202352" x="8591550" y="5708650"/>
          <p14:tracePt t="202385" x="8591550" y="5702300"/>
          <p14:tracePt t="202402" x="8591550" y="5695950"/>
          <p14:tracePt t="202418" x="8597900" y="5695950"/>
          <p14:tracePt t="202435" x="8597900" y="5689600"/>
          <p14:tracePt t="202452" x="8604250" y="5683250"/>
          <p14:tracePt t="202469" x="8610600" y="5676900"/>
          <p14:tracePt t="202502" x="8616950" y="5670550"/>
          <p14:tracePt t="202518" x="8623300" y="5664200"/>
          <p14:tracePt t="202535" x="8623300" y="5657850"/>
          <p14:tracePt t="202568" x="8629650" y="5651500"/>
          <p14:tracePt t="202637" x="8629650" y="5645150"/>
          <p14:tracePt t="202661" x="8629650" y="5638800"/>
          <p14:tracePt t="202694" x="8636000" y="5626100"/>
          <p14:tracePt t="202719" x="8636000" y="5619750"/>
          <p14:tracePt t="202752" x="8636000" y="5613400"/>
          <p14:tracePt t="202823" x="8636000" y="5607050"/>
          <p14:tracePt t="202889" x="8636000" y="5600700"/>
          <p14:tracePt t="203049" x="8629650" y="5600700"/>
          <p14:tracePt t="203063" x="8623300" y="5600700"/>
          <p14:tracePt t="203072" x="8616950" y="5600700"/>
          <p14:tracePt t="203102" x="8610600" y="5600700"/>
          <p14:tracePt t="203136" x="8604250" y="5600700"/>
          <p14:tracePt t="203176" x="8597900" y="5600700"/>
          <p14:tracePt t="203222" x="8597900" y="5594350"/>
          <p14:tracePt t="203237" x="8591550" y="5594350"/>
          <p14:tracePt t="203252" x="8591550" y="5588000"/>
          <p14:tracePt t="203269" x="8585200" y="5588000"/>
          <p14:tracePt t="203302" x="8585200" y="5581650"/>
          <p14:tracePt t="203336" x="8585200" y="5575300"/>
          <p14:tracePt t="203352" x="8591550" y="5568950"/>
          <p14:tracePt t="203370" x="8591550" y="5556250"/>
          <p14:tracePt t="203386" x="8591550" y="5543550"/>
          <p14:tracePt t="203402" x="8597900" y="5499100"/>
          <p14:tracePt t="203436" x="8610600" y="5397500"/>
          <p14:tracePt t="203453" x="8623300" y="5359400"/>
          <p14:tracePt t="203469" x="8642350" y="5314950"/>
          <p14:tracePt t="203486" x="8674100" y="5213350"/>
          <p14:tracePt t="203503" x="8680450" y="5124450"/>
          <p14:tracePt t="203519" x="8680450" y="5067300"/>
          <p14:tracePt t="203536" x="8661400" y="5010150"/>
          <p14:tracePt t="203554" x="8636000" y="4940300"/>
          <p14:tracePt t="203569" x="8629650" y="4902200"/>
          <p14:tracePt t="203586" x="8629650" y="4870450"/>
          <p14:tracePt t="203603" x="8629650" y="4857750"/>
          <p14:tracePt t="203619" x="8648700" y="4800600"/>
          <p14:tracePt t="203636" x="8674100" y="4775200"/>
          <p14:tracePt t="203653" x="8699500" y="4749800"/>
          <p14:tracePt t="204006" x="8705850" y="4749800"/>
          <p14:tracePt t="204024" x="8705850" y="4705350"/>
          <p14:tracePt t="204037" x="8712200" y="4673600"/>
          <p14:tracePt t="204056" x="8712200" y="4584700"/>
          <p14:tracePt t="204070" x="8712200" y="4565650"/>
          <p14:tracePt t="204086" x="8705850" y="4546600"/>
          <p14:tracePt t="204103" x="8705850" y="4514850"/>
          <p14:tracePt t="204120" x="8699500" y="4495800"/>
          <p14:tracePt t="204137" x="8693150" y="4483100"/>
          <p14:tracePt t="204215" x="8693150" y="4476750"/>
          <p14:tracePt t="204237" x="8686800" y="4464050"/>
          <p14:tracePt t="204253" x="8674100" y="4457700"/>
          <p14:tracePt t="204270" x="8661400" y="4432300"/>
          <p14:tracePt t="204303" x="8661400" y="4425950"/>
          <p14:tracePt t="204369" x="8655050" y="4425950"/>
          <p14:tracePt t="204383" x="8655050" y="4419600"/>
          <p14:tracePt t="204399" x="8655050" y="4413250"/>
          <p14:tracePt t="204407" x="8648700" y="4413250"/>
          <p14:tracePt t="204549" x="8648700" y="4406900"/>
          <p14:tracePt t="204558" x="8642350" y="4400550"/>
          <p14:tracePt t="204570" x="8642350" y="4394200"/>
          <p14:tracePt t="204588" x="8642350" y="4387850"/>
          <p14:tracePt t="204651" x="8636000" y="4381500"/>
          <p14:tracePt t="204665" x="8629650" y="4375150"/>
          <p14:tracePt t="204674" x="8629650" y="4368800"/>
          <p14:tracePt t="204687" x="8623300" y="4362450"/>
          <p14:tracePt t="204704" x="8616950" y="4349750"/>
          <p14:tracePt t="204720" x="8604250" y="4337050"/>
          <p14:tracePt t="204737" x="8597900" y="4324350"/>
          <p14:tracePt t="204754" x="8585200" y="4311650"/>
          <p14:tracePt t="204770" x="8559800" y="4286250"/>
          <p14:tracePt t="204792" x="8547100" y="4267200"/>
          <p14:tracePt t="204803" x="8534400" y="4254500"/>
          <p14:tracePt t="204821" x="8534400" y="4248150"/>
          <p14:tracePt t="205586" x="8528050" y="4248150"/>
          <p14:tracePt t="205593" x="8521700" y="4241800"/>
          <p14:tracePt t="205605" x="8515350" y="4241800"/>
          <p14:tracePt t="205621" x="8509000" y="4229100"/>
          <p14:tracePt t="205638" x="8502650" y="4229100"/>
          <p14:tracePt t="205751" x="8502650" y="4222750"/>
          <p14:tracePt t="205759" x="8509000" y="4222750"/>
          <p14:tracePt t="205772" x="8528050" y="4216400"/>
          <p14:tracePt t="205788" x="8585200" y="4210050"/>
          <p14:tracePt t="205805" x="8655050" y="4203700"/>
          <p14:tracePt t="205821" x="8756650" y="4184650"/>
          <p14:tracePt t="205839" x="8883650" y="4133850"/>
          <p14:tracePt t="205855" x="8928100" y="4076700"/>
          <p14:tracePt t="205871" x="8978900" y="3994150"/>
          <p14:tracePt t="205888" x="9055100" y="3898900"/>
          <p14:tracePt t="205905" x="9150350" y="3803650"/>
          <p14:tracePt t="205921" x="9264650" y="3695700"/>
          <p14:tracePt t="205938" x="9359900" y="3562350"/>
          <p14:tracePt t="205954" x="9442450" y="3371850"/>
          <p14:tracePt t="205971" x="9499600" y="3105150"/>
          <p14:tracePt t="205988" x="9512300" y="2819400"/>
          <p14:tracePt t="206004" x="9505950" y="2508250"/>
          <p14:tracePt t="206021" x="9461500" y="2146300"/>
          <p14:tracePt t="206038" x="9391650" y="1790700"/>
          <p14:tracePt t="206055" x="9302750" y="1390650"/>
          <p14:tracePt t="206074" x="9220200" y="1123950"/>
          <p14:tracePt t="206088" x="9188450" y="1028700"/>
          <p14:tracePt t="206105" x="9080500" y="844550"/>
          <p14:tracePt t="206121" x="8972550" y="806450"/>
          <p14:tracePt t="206138" x="8794750" y="819150"/>
          <p14:tracePt t="206157" x="8547100" y="901700"/>
          <p14:tracePt t="206171" x="8261350" y="1016000"/>
          <p14:tracePt t="206188" x="8045450" y="1111250"/>
          <p14:tracePt t="206205" x="7924800" y="1174750"/>
          <p14:tracePt t="206222" x="7867650" y="1250950"/>
          <p14:tracePt t="206238" x="7867650" y="1320800"/>
          <p14:tracePt t="206255" x="7867650" y="1409700"/>
          <p14:tracePt t="206257" x="7867650" y="1441450"/>
          <p14:tracePt t="206272" x="7867650" y="1485900"/>
          <p14:tracePt t="206288" x="7823200" y="1600200"/>
          <p14:tracePt t="206305" x="7785100" y="1663700"/>
          <p14:tracePt t="206321" x="7727950" y="1733550"/>
          <p14:tracePt t="206339" x="7702550" y="1778000"/>
          <p14:tracePt t="206354" x="7677150" y="1854200"/>
          <p14:tracePt t="206371" x="7664450" y="1936750"/>
          <p14:tracePt t="206388" x="7632700" y="2038350"/>
          <p14:tracePt t="206405" x="7594600" y="2120900"/>
          <p14:tracePt t="206422" x="7550150" y="2209800"/>
          <p14:tracePt t="206439" x="7531100" y="2266950"/>
          <p14:tracePt t="206455" x="7505700" y="2349500"/>
          <p14:tracePt t="206472" x="7493000" y="2413000"/>
          <p14:tracePt t="206488" x="7493000" y="2463800"/>
          <p14:tracePt t="206490" x="7505700" y="2482850"/>
          <p14:tracePt t="206505" x="7518400" y="2520950"/>
          <p14:tracePt t="206522" x="7550150" y="2609850"/>
          <p14:tracePt t="206523" x="7562850" y="2654300"/>
          <p14:tracePt t="206539" x="7569200" y="2787650"/>
          <p14:tracePt t="206556" x="7524750" y="2927350"/>
          <p14:tracePt t="206572" x="7448550" y="3086100"/>
          <p14:tracePt t="206588" x="7334250" y="3308350"/>
          <p14:tracePt t="206605" x="7219950" y="3568700"/>
          <p14:tracePt t="206622" x="7112000" y="3803650"/>
          <p14:tracePt t="206639" x="7016750" y="4044950"/>
          <p14:tracePt t="206655" x="6934200" y="4260850"/>
          <p14:tracePt t="206672" x="6896100" y="4406900"/>
          <p14:tracePt t="206688" x="6902450" y="4457700"/>
          <p14:tracePt t="206705" x="6927850" y="4464050"/>
          <p14:tracePt t="206722" x="6953250" y="4451350"/>
          <p14:tracePt t="206739" x="6972300" y="4425950"/>
          <p14:tracePt t="206756" x="6978650" y="4413250"/>
          <p14:tracePt t="206772" x="6985000" y="4413250"/>
          <p14:tracePt t="206789" x="6991350" y="4406900"/>
          <p14:tracePt t="206805" x="6991350" y="4400550"/>
          <p14:tracePt t="206822" x="7004050" y="4400550"/>
          <p14:tracePt t="206839" x="7023100" y="4387850"/>
          <p14:tracePt t="206855" x="7042150" y="4381500"/>
          <p14:tracePt t="206872" x="7048500" y="4375150"/>
          <p14:tracePt t="207072" x="7048500" y="4368800"/>
          <p14:tracePt t="207158" x="7048500" y="4362450"/>
          <p14:tracePt t="207191" x="7048500" y="4356100"/>
          <p14:tracePt t="207223" x="7054850" y="4349750"/>
          <p14:tracePt t="207239" x="7054850" y="4343400"/>
          <p14:tracePt t="207256" x="7054850" y="4337050"/>
          <p14:tracePt t="207273" x="7061200" y="4337050"/>
          <p14:tracePt t="207289" x="7067550" y="4324350"/>
          <p14:tracePt t="207306" x="7067550" y="4318000"/>
          <p14:tracePt t="207322" x="7073900" y="4305300"/>
          <p14:tracePt t="207340" x="7086600" y="4292600"/>
          <p14:tracePt t="207356" x="7086600" y="4279900"/>
          <p14:tracePt t="207372" x="7086600" y="4273550"/>
          <p14:tracePt t="207389" x="7080250" y="4260850"/>
          <p14:tracePt t="207406" x="7067550" y="4248150"/>
          <p14:tracePt t="207422" x="7054850" y="4235450"/>
          <p14:tracePt t="207439" x="7048500" y="4229100"/>
          <p14:tracePt t="207456" x="7048500" y="4222750"/>
          <p14:tracePt t="207473" x="7042150" y="4222750"/>
          <p14:tracePt t="207571" x="7042150" y="4216400"/>
          <p14:tracePt t="207596" x="7042150" y="4210050"/>
          <p14:tracePt t="207603" x="7048500" y="4210050"/>
          <p14:tracePt t="207624" x="7048500" y="4203700"/>
          <p14:tracePt t="207640" x="7054850" y="4197350"/>
          <p14:tracePt t="207673" x="7054850" y="4191000"/>
          <p14:tracePt t="207690" x="7061200" y="4191000"/>
          <p14:tracePt t="207706" x="7061200" y="4178300"/>
          <p14:tracePt t="207723" x="7067550" y="4171950"/>
          <p14:tracePt t="207740" x="7073900" y="4165600"/>
          <p14:tracePt t="207773" x="7073900" y="4146550"/>
          <p14:tracePt t="207789" x="7080250" y="4127500"/>
          <p14:tracePt t="207806" x="7080250" y="4121150"/>
          <p14:tracePt t="208199" x="7073900" y="4121150"/>
          <p14:tracePt t="208215" x="7067550" y="4121150"/>
          <p14:tracePt t="208230" x="7061200" y="4121150"/>
          <p14:tracePt t="208241" x="7054850" y="4121150"/>
          <p14:tracePt t="208257" x="7042150" y="4133850"/>
          <p14:tracePt t="208274" x="7035800" y="4140200"/>
          <p14:tracePt t="208290" x="7029450" y="4140200"/>
          <p14:tracePt t="208369" x="7029450" y="4133850"/>
          <p14:tracePt t="208377" x="7023100" y="4133850"/>
          <p14:tracePt t="208393" x="7023100" y="4127500"/>
          <p14:tracePt t="208423" x="7023100" y="4121150"/>
          <p14:tracePt t="209189" x="7023100" y="4114800"/>
          <p14:tracePt t="209195" x="7023100" y="4108450"/>
          <p14:tracePt t="209207" x="7029450" y="4083050"/>
          <p14:tracePt t="209224" x="7048500" y="4025900"/>
          <p14:tracePt t="209227" x="7061200" y="3994150"/>
          <p14:tracePt t="209241" x="7080250" y="3962400"/>
          <p14:tracePt t="209258" x="7099300" y="3937000"/>
          <p14:tracePt t="209291" x="7099300" y="3956050"/>
          <p14:tracePt t="209307" x="7092950" y="3981450"/>
          <p14:tracePt t="209324" x="7086600" y="3994150"/>
          <p14:tracePt t="209343" x="7086600" y="4000500"/>
          <p14:tracePt t="209374" x="7092950" y="4000500"/>
          <p14:tracePt t="209391" x="7124700" y="3962400"/>
          <p14:tracePt t="209407" x="7143750" y="3943350"/>
          <p14:tracePt t="209424" x="7169150" y="3930650"/>
          <p14:tracePt t="209441" x="7181850" y="3917950"/>
          <p14:tracePt t="209457" x="7188200" y="3911600"/>
          <p14:tracePt t="209474" x="7188200" y="3905250"/>
          <p14:tracePt t="209530" x="7181850" y="3898900"/>
          <p14:tracePt t="209541" x="7175500" y="3898900"/>
          <p14:tracePt t="209557" x="7169150" y="3898900"/>
          <p14:tracePt t="209574" x="7162800" y="3898900"/>
          <p14:tracePt t="209591" x="7156450" y="3898900"/>
          <p14:tracePt t="209593" x="7150100" y="3898900"/>
          <p14:tracePt t="209607" x="7150100" y="3892550"/>
          <p14:tracePt t="209624" x="7143750" y="3892550"/>
          <p14:tracePt t="209771" x="7143750" y="3898900"/>
          <p14:tracePt t="210296" x="7137400" y="3898900"/>
          <p14:tracePt t="210340" x="7131050" y="3898900"/>
          <p14:tracePt t="210368" x="7124700" y="3898900"/>
          <p14:tracePt t="210396" x="7118350" y="3898900"/>
          <p14:tracePt t="210487" x="7112000" y="3898900"/>
          <p14:tracePt t="211831" x="7118350" y="3898900"/>
          <p14:tracePt t="211854" x="7124700" y="3898900"/>
          <p14:tracePt t="211864" x="7131050" y="3898900"/>
          <p14:tracePt t="211875" x="7137400" y="3898900"/>
          <p14:tracePt t="211894" x="7175500" y="3892550"/>
          <p14:tracePt t="211910" x="7200900" y="3886200"/>
          <p14:tracePt t="211926" x="7226300" y="3879850"/>
          <p14:tracePt t="211943" x="7264400" y="3867150"/>
          <p14:tracePt t="211960" x="7289800" y="3848100"/>
          <p14:tracePt t="211976" x="7308850" y="3829050"/>
          <p14:tracePt t="211993" x="7315200" y="3816350"/>
          <p14:tracePt t="212010" x="7327900" y="3803650"/>
          <p14:tracePt t="212026" x="7334250" y="3790950"/>
          <p14:tracePt t="212043" x="7346950" y="3778250"/>
          <p14:tracePt t="212060" x="7359650" y="3752850"/>
          <p14:tracePt t="212076" x="7372350" y="3721100"/>
          <p14:tracePt t="212093" x="7372350" y="3695700"/>
          <p14:tracePt t="212110" x="7378700" y="3657600"/>
          <p14:tracePt t="212126" x="7378700" y="3638550"/>
          <p14:tracePt t="212143" x="7378700" y="3625850"/>
          <p14:tracePt t="212160" x="7378700" y="3619500"/>
          <p14:tracePt t="212176" x="7372350" y="3613150"/>
          <p14:tracePt t="212193" x="7366000" y="3606800"/>
          <p14:tracePt t="212210" x="7346950" y="3587750"/>
          <p14:tracePt t="212225" x="7334250" y="3568700"/>
          <p14:tracePt t="212243" x="7327900" y="3530600"/>
          <p14:tracePt t="212260" x="7327900" y="3492500"/>
          <p14:tracePt t="212276" x="7321550" y="3441700"/>
          <p14:tracePt t="212293" x="7308850" y="3390900"/>
          <p14:tracePt t="212310" x="7308850" y="3359150"/>
          <p14:tracePt t="212326" x="7308850" y="3314700"/>
          <p14:tracePt t="212343" x="7321550" y="3282950"/>
          <p14:tracePt t="212360" x="7353300" y="3225800"/>
          <p14:tracePt t="212362" x="7359650" y="3213100"/>
          <p14:tracePt t="212377" x="7366000" y="3194050"/>
          <p14:tracePt t="212393" x="7378700" y="3168650"/>
          <p14:tracePt t="212410" x="7385050" y="3149600"/>
          <p14:tracePt t="212427" x="7385050" y="3136900"/>
          <p14:tracePt t="212443" x="7385050" y="3117850"/>
          <p14:tracePt t="212460" x="7385050" y="3111500"/>
          <p14:tracePt t="212477" x="7385050" y="3105150"/>
          <p14:tracePt t="212493" x="7391400" y="3105150"/>
          <p14:tracePt t="212510" x="7404100" y="3117850"/>
          <p14:tracePt t="212527" x="7404100" y="3130550"/>
          <p14:tracePt t="212530" x="7404100" y="3136900"/>
          <p14:tracePt t="212560" x="7404100" y="3143250"/>
          <p14:tracePt t="212577" x="7404100" y="3149600"/>
          <p14:tracePt t="212821" x="7423150" y="3155950"/>
          <p14:tracePt t="212844" x="7505700" y="3175000"/>
          <p14:tracePt t="212860" x="7562850" y="3187700"/>
          <p14:tracePt t="212877" x="7588250" y="3187700"/>
          <p14:tracePt t="213067" x="7588250" y="3194050"/>
          <p14:tracePt t="213143" x="7588250" y="3200400"/>
          <p14:tracePt t="213177" x="7581900" y="3200400"/>
          <p14:tracePt t="213352" x="7575550" y="3206750"/>
          <p14:tracePt t="213418" x="7569200" y="3206750"/>
          <p14:tracePt t="213522" x="7562850" y="3206750"/>
          <p14:tracePt t="214035" x="7556500" y="3206750"/>
          <p14:tracePt t="214825" x="7556500" y="3200400"/>
          <p14:tracePt t="214833" x="7556500" y="3194050"/>
          <p14:tracePt t="215094" x="7550150" y="3194050"/>
          <p14:tracePt t="215117" x="7543800" y="3194050"/>
          <p14:tracePt t="215129" x="7537450" y="3200400"/>
          <p14:tracePt t="215146" x="7524750" y="3206750"/>
          <p14:tracePt t="215162" x="7512050" y="3219450"/>
          <p14:tracePt t="215179" x="7499350" y="3219450"/>
        </p14:tracePtLst>
      </p14:laserTraceLst>
    </p:ext>
  </p:extLs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ktangel 2">
            <a:extLst>
              <a:ext uri="{FF2B5EF4-FFF2-40B4-BE49-F238E27FC236}">
                <a16:creationId xmlns:a16="http://schemas.microsoft.com/office/drawing/2014/main" id="{C385A4A9-4A96-5E4B-65F2-D735DE84797A}"/>
              </a:ext>
            </a:extLst>
          </p:cNvPr>
          <p:cNvSpPr/>
          <p:nvPr/>
        </p:nvSpPr>
        <p:spPr>
          <a:xfrm>
            <a:off x="0" y="2005429"/>
            <a:ext cx="7981026" cy="116227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Gamla och Nya förbunden 3</a:t>
            </a:r>
          </a:p>
        </p:txBody>
      </p:sp>
      <mc:AlternateContent xmlns:mc="http://schemas.openxmlformats.org/markup-compatibility/2006" xmlns:p14="http://schemas.microsoft.com/office/powerpoint/2010/main">
        <mc:Choice Requires="p14">
          <p:contentPart p14:bwMode="auto" r:id="rId3">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6"/>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8"/>
              <a:stretch>
                <a:fillRect/>
              </a:stretch>
            </p:blipFill>
            <p:spPr>
              <a:xfrm>
                <a:off x="7871979" y="1362665"/>
                <a:ext cx="44280" cy="48960"/>
              </a:xfrm>
              <a:prstGeom prst="rect">
                <a:avLst/>
              </a:prstGeom>
            </p:spPr>
          </p:pic>
        </mc:Fallback>
      </mc:AlternateContent>
      <p:sp>
        <p:nvSpPr>
          <p:cNvPr id="15" name="textruta 14">
            <a:extLst>
              <a:ext uri="{FF2B5EF4-FFF2-40B4-BE49-F238E27FC236}">
                <a16:creationId xmlns:a16="http://schemas.microsoft.com/office/drawing/2014/main" id="{0281FE02-DA54-851F-194C-0E3C2BE107FC}"/>
              </a:ext>
            </a:extLst>
          </p:cNvPr>
          <p:cNvSpPr txBox="1"/>
          <p:nvPr/>
        </p:nvSpPr>
        <p:spPr>
          <a:xfrm>
            <a:off x="5635419" y="602146"/>
            <a:ext cx="6421407" cy="6140142"/>
          </a:xfrm>
          <a:prstGeom prst="rect">
            <a:avLst/>
          </a:prstGeom>
          <a:solidFill>
            <a:schemeClr val="tx2">
              <a:lumMod val="40000"/>
              <a:lumOff val="60000"/>
            </a:schemeClr>
          </a:solidFill>
          <a:ln>
            <a:noFill/>
          </a:ln>
        </p:spPr>
        <p:style>
          <a:lnRef idx="2">
            <a:schemeClr val="accent3"/>
          </a:lnRef>
          <a:fillRef idx="1">
            <a:schemeClr val="lt1"/>
          </a:fillRef>
          <a:effectRef idx="0">
            <a:schemeClr val="accent3"/>
          </a:effectRef>
          <a:fontRef idx="minor">
            <a:schemeClr val="dk1"/>
          </a:fontRef>
        </p:style>
        <p:txBody>
          <a:bodyPr wrap="square" lIns="144000" tIns="72000" rIns="1044000">
            <a:noAutofit/>
          </a:bodyPr>
          <a:lstStyle/>
          <a:p>
            <a:pPr marL="180975" indent="-180975">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[Evangeliet] är en Guds kraft till frälsning för var och en som tror, juden </a:t>
            </a:r>
            <a:r>
              <a:rPr lang="sv-SE" sz="1400" i="1" u="sng">
                <a:solidFill>
                  <a:srgbClr val="C00000"/>
                </a:solidFill>
                <a:ea typeface="Calibri" panose="020F0502020204030204" pitchFamily="34" charset="0"/>
                <a:cs typeface="Calibri" panose="020F0502020204030204" pitchFamily="34" charset="0"/>
              </a:rPr>
              <a:t>först</a:t>
            </a:r>
            <a:r>
              <a:rPr lang="sv-SE" sz="1400">
                <a:solidFill>
                  <a:srgbClr val="C00000"/>
                </a:solidFill>
                <a:ea typeface="Calibri" panose="020F0502020204030204" pitchFamily="34" charset="0"/>
                <a:cs typeface="Calibri" panose="020F0502020204030204" pitchFamily="34" charset="0"/>
              </a:rPr>
              <a:t> men </a:t>
            </a:r>
            <a:r>
              <a:rPr lang="sv-SE" sz="1400" i="1" u="sng">
                <a:solidFill>
                  <a:srgbClr val="C00000"/>
                </a:solidFill>
                <a:ea typeface="Calibri" panose="020F0502020204030204" pitchFamily="34" charset="0"/>
                <a:cs typeface="Calibri" panose="020F0502020204030204" pitchFamily="34" charset="0"/>
              </a:rPr>
              <a:t>också</a:t>
            </a:r>
            <a:r>
              <a:rPr lang="sv-SE" sz="1400">
                <a:solidFill>
                  <a:srgbClr val="C00000"/>
                </a:solidFill>
                <a:ea typeface="Calibri" panose="020F0502020204030204" pitchFamily="34" charset="0"/>
                <a:cs typeface="Calibri" panose="020F0502020204030204" pitchFamily="34" charset="0"/>
              </a:rPr>
              <a:t> [hedningen].</a:t>
            </a:r>
            <a:r>
              <a:rPr lang="sv-SE" sz="1400">
                <a:solidFill>
                  <a:prstClr val="black"/>
                </a:solidFill>
                <a:ea typeface="Calibri" panose="020F0502020204030204" pitchFamily="34" charset="0"/>
                <a:cs typeface="Calibri" panose="020F0502020204030204" pitchFamily="34" charset="0"/>
              </a:rPr>
              <a:t> (Rom 1:16) </a:t>
            </a:r>
            <a:endParaRPr lang="sv-SE" sz="1400">
              <a:solidFill>
                <a:srgbClr val="C00000"/>
              </a:solidFill>
              <a:ea typeface="Calibri" panose="020F0502020204030204" pitchFamily="34" charset="0"/>
              <a:cs typeface="Calibri" panose="020F0502020204030204" pitchFamily="34" charset="0"/>
            </a:endParaRPr>
          </a:p>
          <a:p>
            <a:pPr marL="180975" indent="-180975">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Israel är älskade för </a:t>
            </a:r>
            <a:r>
              <a:rPr lang="sv-SE" sz="1400" i="1" u="sng">
                <a:solidFill>
                  <a:srgbClr val="C00000"/>
                </a:solidFill>
                <a:ea typeface="Calibri" panose="020F0502020204030204" pitchFamily="34" charset="0"/>
                <a:cs typeface="Calibri" panose="020F0502020204030204" pitchFamily="34" charset="0"/>
              </a:rPr>
              <a:t>fädernas</a:t>
            </a:r>
            <a:r>
              <a:rPr lang="sv-SE" sz="1400">
                <a:solidFill>
                  <a:srgbClr val="C00000"/>
                </a:solidFill>
                <a:ea typeface="Calibri" panose="020F0502020204030204" pitchFamily="34" charset="0"/>
                <a:cs typeface="Calibri" panose="020F0502020204030204" pitchFamily="34" charset="0"/>
              </a:rPr>
              <a:t> skull, för </a:t>
            </a:r>
            <a:r>
              <a:rPr lang="sv-SE" sz="1400" i="1" u="sng">
                <a:solidFill>
                  <a:srgbClr val="C00000"/>
                </a:solidFill>
                <a:ea typeface="Calibri" panose="020F0502020204030204" pitchFamily="34" charset="0"/>
                <a:cs typeface="Calibri" panose="020F0502020204030204" pitchFamily="34" charset="0"/>
              </a:rPr>
              <a:t>Gud ångrar inte</a:t>
            </a:r>
            <a:r>
              <a:rPr lang="sv-SE" sz="1400">
                <a:solidFill>
                  <a:srgbClr val="C00000"/>
                </a:solidFill>
                <a:ea typeface="Calibri" panose="020F0502020204030204" pitchFamily="34" charset="0"/>
                <a:cs typeface="Calibri" panose="020F0502020204030204" pitchFamily="34" charset="0"/>
              </a:rPr>
              <a:t> sina gåvor och sin kallelse.</a:t>
            </a:r>
            <a:r>
              <a:rPr lang="sv-SE" sz="1400">
                <a:solidFill>
                  <a:prstClr val="black"/>
                </a:solidFill>
                <a:ea typeface="Calibri" panose="020F0502020204030204" pitchFamily="34" charset="0"/>
                <a:cs typeface="Calibri" panose="020F0502020204030204" pitchFamily="34" charset="0"/>
              </a:rPr>
              <a:t> (Rom 11:28-29)</a:t>
            </a:r>
            <a:endParaRPr lang="sv-SE" sz="1400">
              <a:solidFill>
                <a:srgbClr val="000000"/>
              </a:solidFill>
              <a:ea typeface="Calibri" panose="020F0502020204030204" pitchFamily="34" charset="0"/>
              <a:cs typeface="Calibri" panose="020F0502020204030204" pitchFamily="34" charset="0"/>
            </a:endParaRPr>
          </a:p>
          <a:p>
            <a:pPr marL="180975" indent="-180975">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Har då Gud förkastat sitt folk? </a:t>
            </a:r>
            <a:r>
              <a:rPr lang="sv-SE" sz="1400" i="1" u="sng">
                <a:solidFill>
                  <a:srgbClr val="C00000"/>
                </a:solidFill>
                <a:ea typeface="Calibri" panose="020F0502020204030204" pitchFamily="34" charset="0"/>
                <a:cs typeface="Calibri" panose="020F0502020204030204" pitchFamily="34" charset="0"/>
              </a:rPr>
              <a:t>Verkligen inte!</a:t>
            </a:r>
            <a:r>
              <a:rPr lang="sv-SE" sz="1400">
                <a:solidFill>
                  <a:srgbClr val="C00000"/>
                </a:solidFill>
                <a:ea typeface="Calibri" panose="020F0502020204030204" pitchFamily="34" charset="0"/>
                <a:cs typeface="Calibri" panose="020F0502020204030204" pitchFamily="34" charset="0"/>
              </a:rPr>
              <a:t>... Gud har inte förkastat sitt folk som han en gång har erkänt som sitt. </a:t>
            </a:r>
            <a:r>
              <a:rPr lang="sv-SE" sz="1400">
                <a:solidFill>
                  <a:prstClr val="black"/>
                </a:solidFill>
                <a:ea typeface="Calibri" panose="020F0502020204030204" pitchFamily="34" charset="0"/>
                <a:cs typeface="Calibri" panose="020F0502020204030204" pitchFamily="34" charset="0"/>
              </a:rPr>
              <a:t>(Rom 11:1-2) Att det är det etniska Israel klargörs av sammanhanget som kontrasterar hednafolken med Israel.</a:t>
            </a:r>
          </a:p>
          <a:p>
            <a:pPr marL="180975" indent="-180975">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Från Sion ska Frälsaren komma och ta bort ogudaktigheten från </a:t>
            </a:r>
            <a:r>
              <a:rPr lang="sv-SE" sz="1400" i="1" u="sng">
                <a:solidFill>
                  <a:srgbClr val="C00000"/>
                </a:solidFill>
                <a:ea typeface="Calibri" panose="020F0502020204030204" pitchFamily="34" charset="0"/>
                <a:cs typeface="Calibri" panose="020F0502020204030204" pitchFamily="34" charset="0"/>
              </a:rPr>
              <a:t>Jakob</a:t>
            </a:r>
            <a:r>
              <a:rPr lang="sv-SE" sz="1400">
                <a:solidFill>
                  <a:srgbClr val="C00000"/>
                </a:solidFill>
                <a:ea typeface="Calibri" panose="020F0502020204030204" pitchFamily="34" charset="0"/>
                <a:cs typeface="Calibri" panose="020F0502020204030204" pitchFamily="34" charset="0"/>
              </a:rPr>
              <a:t>. </a:t>
            </a:r>
            <a:r>
              <a:rPr lang="sv-SE" sz="1400">
                <a:solidFill>
                  <a:prstClr val="black"/>
                </a:solidFill>
                <a:ea typeface="Calibri" panose="020F0502020204030204" pitchFamily="34" charset="0"/>
                <a:cs typeface="Calibri" panose="020F0502020204030204" pitchFamily="34" charset="0"/>
              </a:rPr>
              <a:t>(Rom 11:26) Hedningar kallas aldrig (det nya) Jakob.</a:t>
            </a:r>
          </a:p>
        </p:txBody>
      </p:sp>
      <p:sp>
        <p:nvSpPr>
          <p:cNvPr id="4" name="textruta 3">
            <a:extLst>
              <a:ext uri="{FF2B5EF4-FFF2-40B4-BE49-F238E27FC236}">
                <a16:creationId xmlns:a16="http://schemas.microsoft.com/office/drawing/2014/main" id="{7A4DEF5F-5B4C-8B29-48C8-2A03FADC1A93}"/>
              </a:ext>
            </a:extLst>
          </p:cNvPr>
          <p:cNvSpPr txBox="1"/>
          <p:nvPr/>
        </p:nvSpPr>
        <p:spPr>
          <a:xfrm>
            <a:off x="0" y="593268"/>
            <a:ext cx="5415616" cy="5647700"/>
          </a:xfrm>
          <a:prstGeom prst="rect">
            <a:avLst/>
          </a:prstGeom>
          <a:noFill/>
        </p:spPr>
        <p:txBody>
          <a:bodyPr wrap="square" lIns="180000" rIns="0">
            <a:spAutoFit/>
          </a:bodyPr>
          <a:lstStyle/>
          <a:p>
            <a:pPr>
              <a:spcBef>
                <a:spcPts val="1800"/>
              </a:spcBef>
            </a:pPr>
            <a:r>
              <a:rPr lang="sv-SE" sz="1600" b="1" i="1">
                <a:ea typeface="Calibri" panose="020F0502020204030204" pitchFamily="34" charset="0"/>
                <a:cs typeface="Calibri" panose="020F0502020204030204" pitchFamily="34" charset="0"/>
              </a:rPr>
              <a:t>Gamla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enbart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gäller </a:t>
            </a:r>
            <a:r>
              <a:rPr lang="sv-SE" sz="1600" i="1" u="sng">
                <a:solidFill>
                  <a:srgbClr val="000000"/>
                </a:solidFill>
                <a:ea typeface="Calibri" panose="020F0502020204030204" pitchFamily="34" charset="0"/>
                <a:cs typeface="Calibri" panose="020F0502020204030204" pitchFamily="34" charset="0"/>
              </a:rPr>
              <a:t>aldrig</a:t>
            </a:r>
            <a:r>
              <a:rPr lang="sv-SE" sz="1600">
                <a:solidFill>
                  <a:srgbClr val="000000"/>
                </a:solidFill>
                <a:ea typeface="Calibri" panose="020F0502020204030204" pitchFamily="34" charset="0"/>
                <a:cs typeface="Calibri" panose="020F0502020204030204" pitchFamily="34" charset="0"/>
              </a:rPr>
              <a:t>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 </a:t>
            </a:r>
          </a:p>
          <a:p>
            <a:pPr>
              <a:spcBef>
                <a:spcPts val="1800"/>
              </a:spcBef>
            </a:pPr>
            <a:r>
              <a:rPr lang="sv-SE" sz="1600" b="1" i="1">
                <a:ea typeface="Calibri" panose="020F0502020204030204" pitchFamily="34" charset="0"/>
                <a:cs typeface="Calibri" panose="020F0502020204030204" pitchFamily="34" charset="0"/>
              </a:rPr>
              <a:t>Nya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primärt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kan </a:t>
            </a:r>
            <a:r>
              <a:rPr lang="sv-SE" sz="1600" i="1" u="sng">
                <a:solidFill>
                  <a:srgbClr val="000000"/>
                </a:solidFill>
                <a:ea typeface="Calibri" panose="020F0502020204030204" pitchFamily="34" charset="0"/>
                <a:cs typeface="Calibri" panose="020F0502020204030204" pitchFamily="34" charset="0"/>
              </a:rPr>
              <a:t>utökas</a:t>
            </a:r>
            <a:r>
              <a:rPr lang="sv-SE" sz="1600">
                <a:solidFill>
                  <a:srgbClr val="000000"/>
                </a:solidFill>
                <a:ea typeface="Calibri" panose="020F0502020204030204" pitchFamily="34" charset="0"/>
                <a:cs typeface="Calibri" panose="020F0502020204030204" pitchFamily="34" charset="0"/>
              </a:rPr>
              <a:t> till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a:t>
            </a:r>
          </a:p>
          <a:p>
            <a:pPr>
              <a:spcBef>
                <a:spcPts val="1800"/>
              </a:spcBef>
            </a:pPr>
            <a:r>
              <a:rPr lang="sv-SE" sz="1600">
                <a:solidFill>
                  <a:prstClr val="black"/>
                </a:solidFill>
                <a:ea typeface="Calibri" panose="020F0502020204030204" pitchFamily="34" charset="0"/>
                <a:cs typeface="Calibri" panose="020F0502020204030204" pitchFamily="34" charset="0"/>
              </a:rPr>
              <a:t>Varning för </a:t>
            </a:r>
            <a:r>
              <a:rPr lang="sv-SE" sz="1600" b="1" i="1">
                <a:solidFill>
                  <a:prstClr val="black"/>
                </a:solidFill>
                <a:ea typeface="Calibri" panose="020F0502020204030204" pitchFamily="34" charset="0"/>
                <a:cs typeface="Calibri" panose="020F0502020204030204" pitchFamily="34" charset="0"/>
              </a:rPr>
              <a:t>Ersättningsteologi</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Hedningarna är inte </a:t>
            </a:r>
            <a:r>
              <a:rPr lang="sv-SE" sz="1600" i="1" u="sng">
                <a:solidFill>
                  <a:prstClr val="black"/>
                </a:solidFill>
                <a:ea typeface="Calibri" panose="020F0502020204030204" pitchFamily="34" charset="0"/>
                <a:cs typeface="Calibri" panose="020F0502020204030204" pitchFamily="34" charset="0"/>
              </a:rPr>
              <a:t>det nya Israel</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i="1" u="sng">
                <a:solidFill>
                  <a:prstClr val="black"/>
                </a:solidFill>
                <a:ea typeface="Calibri" panose="020F0502020204030204" pitchFamily="34" charset="0"/>
                <a:cs typeface="Calibri" panose="020F0502020204030204" pitchFamily="34" charset="0"/>
              </a:rPr>
              <a:t>Kyrkan</a:t>
            </a:r>
            <a:r>
              <a:rPr lang="sv-SE" sz="1600">
                <a:solidFill>
                  <a:prstClr val="black"/>
                </a:solidFill>
                <a:ea typeface="Calibri" panose="020F0502020204030204" pitchFamily="34" charset="0"/>
                <a:cs typeface="Calibri" panose="020F0502020204030204" pitchFamily="34" charset="0"/>
              </a:rPr>
              <a:t> har aldrig ersatt Guds ursprungliga egendomsfolk.</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Gud har aldrig svikit sitt löfte till </a:t>
            </a:r>
            <a:r>
              <a:rPr lang="sv-SE" sz="1600" i="1" u="sng">
                <a:solidFill>
                  <a:prstClr val="black"/>
                </a:solidFill>
                <a:ea typeface="Calibri" panose="020F0502020204030204" pitchFamily="34" charset="0"/>
                <a:cs typeface="Calibri" panose="020F0502020204030204" pitchFamily="34" charset="0"/>
              </a:rPr>
              <a:t>etniska</a:t>
            </a:r>
            <a:r>
              <a:rPr lang="sv-SE" sz="1600">
                <a:solidFill>
                  <a:prstClr val="black"/>
                </a:solidFill>
                <a:ea typeface="Calibri" panose="020F0502020204030204" pitchFamily="34" charset="0"/>
                <a:cs typeface="Calibri" panose="020F0502020204030204" pitchFamily="34" charset="0"/>
              </a:rPr>
              <a:t> Israel.</a:t>
            </a:r>
          </a:p>
          <a:p>
            <a:pPr>
              <a:spcBef>
                <a:spcPts val="1800"/>
              </a:spcBef>
            </a:pPr>
            <a:r>
              <a:rPr lang="sv-SE" sz="1600">
                <a:solidFill>
                  <a:prstClr val="black"/>
                </a:solidFill>
                <a:ea typeface="Calibri" panose="020F0502020204030204" pitchFamily="34" charset="0"/>
                <a:cs typeface="Calibri" panose="020F0502020204030204" pitchFamily="34" charset="0"/>
              </a:rPr>
              <a:t>Gud har aldrig annullerat Moselagen.</a:t>
            </a:r>
            <a:br>
              <a:rPr lang="sv-SE" sz="1600">
                <a:solidFill>
                  <a:prstClr val="black"/>
                </a:solidFill>
                <a:ea typeface="Calibri" panose="020F0502020204030204" pitchFamily="34" charset="0"/>
                <a:cs typeface="Calibri" panose="020F0502020204030204" pitchFamily="34" charset="0"/>
              </a:rPr>
            </a:br>
            <a:r>
              <a:rPr lang="sv-SE" sz="1600">
                <a:solidFill>
                  <a:prstClr val="black"/>
                </a:solidFill>
                <a:ea typeface="Calibri" panose="020F0502020204030204" pitchFamily="34" charset="0"/>
                <a:cs typeface="Calibri" panose="020F0502020204030204" pitchFamily="34" charset="0"/>
              </a:rPr>
              <a:t>Därför står judarna </a:t>
            </a:r>
            <a:r>
              <a:rPr lang="sv-SE" sz="1600" i="1" u="sng">
                <a:solidFill>
                  <a:prstClr val="black"/>
                </a:solidFill>
                <a:ea typeface="Calibri" panose="020F0502020204030204" pitchFamily="34" charset="0"/>
                <a:cs typeface="Calibri" panose="020F0502020204030204" pitchFamily="34" charset="0"/>
              </a:rPr>
              <a:t>som nation</a:t>
            </a:r>
            <a:r>
              <a:rPr lang="sv-SE" sz="1600">
                <a:solidFill>
                  <a:prstClr val="black"/>
                </a:solidFill>
                <a:ea typeface="Calibri" panose="020F0502020204030204" pitchFamily="34" charset="0"/>
                <a:cs typeface="Calibri" panose="020F0502020204030204" pitchFamily="34" charset="0"/>
              </a:rPr>
              <a:t> fortfarande under den.</a:t>
            </a:r>
          </a:p>
          <a:p>
            <a:pPr>
              <a:spcBef>
                <a:spcPts val="1800"/>
              </a:spcBef>
            </a:pPr>
            <a:r>
              <a:rPr lang="sv-SE" sz="1600">
                <a:solidFill>
                  <a:prstClr val="black"/>
                </a:solidFill>
                <a:ea typeface="Calibri" panose="020F0502020204030204" pitchFamily="34" charset="0"/>
                <a:cs typeface="Calibri" panose="020F0502020204030204" pitchFamily="34" charset="0"/>
              </a:rPr>
              <a:t>Därför predikade Jesus lagen för judarna i allmänhet.</a:t>
            </a:r>
          </a:p>
          <a:p>
            <a:pPr>
              <a:spcBef>
                <a:spcPts val="1800"/>
              </a:spcBef>
            </a:pPr>
            <a:r>
              <a:rPr lang="sv-SE" sz="1600">
                <a:solidFill>
                  <a:prstClr val="black"/>
                </a:solidFill>
                <a:ea typeface="Calibri" panose="020F0502020204030204" pitchFamily="34" charset="0"/>
                <a:cs typeface="Calibri" panose="020F0502020204030204" pitchFamily="34" charset="0"/>
              </a:rPr>
              <a:t>Judar som döps till Kristus tar del i det nya förbundet och befrias omedelbart från gamla förbundets jurisdiktion.</a:t>
            </a:r>
          </a:p>
          <a:p>
            <a:pPr>
              <a:spcBef>
                <a:spcPts val="1800"/>
              </a:spcBef>
            </a:pPr>
            <a:r>
              <a:rPr lang="sv-SE" sz="1600">
                <a:solidFill>
                  <a:prstClr val="black"/>
                </a:solidFill>
                <a:ea typeface="Calibri" panose="020F0502020204030204" pitchFamily="34" charset="0"/>
                <a:cs typeface="Calibri" panose="020F0502020204030204" pitchFamily="34" charset="0"/>
              </a:rPr>
              <a:t>Judarna kommer att återuppta offrandet eftersom de fortfarande står under lagen.</a:t>
            </a:r>
          </a:p>
          <a:p>
            <a:pPr>
              <a:spcBef>
                <a:spcPts val="1800"/>
              </a:spcBef>
            </a:pPr>
            <a:r>
              <a:rPr lang="sv-SE" sz="1600">
                <a:solidFill>
                  <a:prstClr val="black"/>
                </a:solidFill>
                <a:ea typeface="Calibri" panose="020F0502020204030204" pitchFamily="34" charset="0"/>
                <a:cs typeface="Calibri" panose="020F0502020204030204" pitchFamily="34" charset="0"/>
              </a:rPr>
              <a:t>Slutlösningen är naturligtvis Kristus även för judarna.</a:t>
            </a:r>
          </a:p>
        </p:txBody>
      </p:sp>
    </p:spTree>
    <p:extLst>
      <p:ext uri="{BB962C8B-B14F-4D97-AF65-F5344CB8AC3E}">
        <p14:creationId xmlns:p14="http://schemas.microsoft.com/office/powerpoint/2010/main" val="457579653"/>
      </p:ext>
    </p:extLst>
  </p:cSld>
  <p:clrMapOvr>
    <a:masterClrMapping/>
  </p:clrMapOvr>
  <p:transition advTm="164900">
    <p:fade/>
  </p:transition>
  <p:extLst>
    <p:ext uri="{3A86A75C-4F4B-4683-9AE1-C65F6400EC91}">
      <p14:laserTraceLst xmlns:p14="http://schemas.microsoft.com/office/powerpoint/2010/main">
        <p14:tracePtLst>
          <p14:tracePt t="271" x="5314950" y="3962400"/>
          <p14:tracePt t="1262" x="5314950" y="3956050"/>
          <p14:tracePt t="1275" x="5314950" y="3949700"/>
          <p14:tracePt t="1285" x="5321300" y="3949700"/>
          <p14:tracePt t="1301" x="5321300" y="3943350"/>
          <p14:tracePt t="1344" x="5321300" y="3930650"/>
          <p14:tracePt t="1371" x="5321300" y="3924300"/>
          <p14:tracePt t="1410" x="5321300" y="3911600"/>
          <p14:tracePt t="1417" x="5321300" y="3905250"/>
          <p14:tracePt t="1433" x="5321300" y="3898900"/>
          <p14:tracePt t="1450" x="5327650" y="3886200"/>
          <p14:tracePt t="1477" x="5327650" y="3873500"/>
          <p14:tracePt t="1483" x="5334000" y="3867150"/>
          <p14:tracePt t="1501" x="5334000" y="3841750"/>
          <p14:tracePt t="1526" x="5353050" y="3778250"/>
          <p14:tracePt t="1533" x="5353050" y="3765550"/>
          <p14:tracePt t="1550" x="5353050" y="3727450"/>
          <p14:tracePt t="1567" x="5353050" y="3721100"/>
          <p14:tracePt t="1730" x="5353050" y="3714750"/>
          <p14:tracePt t="1740" x="5327650" y="3714750"/>
          <p14:tracePt t="1750" x="5308600" y="3708400"/>
          <p14:tracePt t="1767" x="5283200" y="3702050"/>
          <p14:tracePt t="1783" x="5264150" y="3702050"/>
          <p14:tracePt t="1815" x="5257800" y="3689350"/>
          <p14:tracePt t="1834" x="5238750" y="3676650"/>
          <p14:tracePt t="1860" x="5232400" y="3663950"/>
          <p14:tracePt t="2159" x="5226050" y="3657600"/>
          <p14:tracePt t="2165" x="5219700" y="3657600"/>
          <p14:tracePt t="2174" x="5213350" y="3651250"/>
          <p14:tracePt t="2192" x="5187950" y="3644900"/>
          <p14:tracePt t="2201" x="5175250" y="3644900"/>
          <p14:tracePt t="2217" x="5156200" y="3638550"/>
          <p14:tracePt t="2234" x="5149850" y="3638550"/>
          <p14:tracePt t="2251" x="5143500" y="3632200"/>
          <p14:tracePt t="2278" x="5143500" y="3594100"/>
          <p14:tracePt t="2286" x="5143500" y="3581400"/>
          <p14:tracePt t="2301" x="5143500" y="3562350"/>
          <p14:tracePt t="2327" x="5143500" y="3486150"/>
          <p14:tracePt t="2351" x="5124450" y="3435350"/>
          <p14:tracePt t="2368" x="5118100" y="3416300"/>
          <p14:tracePt t="2394" x="5105400" y="3390900"/>
          <p14:tracePt t="2401" x="5099050" y="3384550"/>
          <p14:tracePt t="2418" x="5092700" y="3365500"/>
          <p14:tracePt t="2434" x="5080000" y="3333750"/>
          <p14:tracePt t="2451" x="5060950" y="3302000"/>
          <p14:tracePt t="2479" x="5022850" y="3244850"/>
          <p14:tracePt t="2501" x="4997450" y="3200400"/>
          <p14:tracePt t="2518" x="4978400" y="3175000"/>
          <p14:tracePt t="2544" x="4921250" y="3130550"/>
          <p14:tracePt t="2551" x="4876800" y="3111500"/>
          <p14:tracePt t="2568" x="4806950" y="3079750"/>
          <p14:tracePt t="2584" x="4730750" y="3054350"/>
          <p14:tracePt t="2611" x="4635500" y="3022600"/>
          <p14:tracePt t="2618" x="4603750" y="3009900"/>
          <p14:tracePt t="2635" x="4552950" y="2990850"/>
          <p14:tracePt t="2651" x="4521200" y="2971800"/>
          <p14:tracePt t="2681" x="4495800" y="2952750"/>
          <p14:tracePt t="2702" x="4489450" y="2946400"/>
          <p14:tracePt t="2728" x="4425950" y="2921000"/>
          <p14:tracePt t="2751" x="4387850" y="2908300"/>
          <p14:tracePt t="2768" x="4330700" y="2895600"/>
          <p14:tracePt t="2795" x="4324350" y="2889250"/>
          <p14:tracePt t="2818" x="4324350" y="2870200"/>
          <p14:tracePt t="2835" x="4324350" y="2844800"/>
          <p14:tracePt t="3146" x="4324350" y="2838450"/>
          <p14:tracePt t="3156" x="4318000" y="2838450"/>
          <p14:tracePt t="3162" x="4305300" y="2832100"/>
          <p14:tracePt t="3195" x="4184650" y="2819400"/>
          <p14:tracePt t="3202" x="4152900" y="2819400"/>
          <p14:tracePt t="3219" x="4083050" y="2819400"/>
          <p14:tracePt t="3236" x="4025900" y="2819400"/>
          <p14:tracePt t="3252" x="3981450" y="2819400"/>
          <p14:tracePt t="3279" x="3841750" y="2813050"/>
          <p14:tracePt t="3285" x="3803650" y="2806700"/>
          <p14:tracePt t="3302" x="3733800" y="2800350"/>
          <p14:tracePt t="3318" x="3638550" y="2794000"/>
          <p14:tracePt t="3345" x="3378200" y="2749550"/>
          <p14:tracePt t="3368" x="3270250" y="2717800"/>
          <p14:tracePt t="3385" x="3200400" y="2679700"/>
          <p14:tracePt t="3412" x="3162300" y="2654300"/>
          <p14:tracePt t="3418" x="3149600" y="2647950"/>
          <p14:tracePt t="3435" x="3086100" y="2635250"/>
          <p14:tracePt t="3463" x="2921000" y="2622550"/>
          <p14:tracePt t="3467" x="2857500" y="2616200"/>
          <p14:tracePt t="3485" x="2705100" y="2597150"/>
          <p14:tracePt t="3503" x="2616200" y="2590800"/>
          <p14:tracePt t="3528" x="2597150" y="2584450"/>
          <p14:tracePt t="3535" x="2590800" y="2584450"/>
          <p14:tracePt t="3552" x="2565400" y="2578100"/>
          <p14:tracePt t="3569" x="2451100" y="2565400"/>
          <p14:tracePt t="3599" x="2051050" y="2495550"/>
          <p14:tracePt t="3604" x="1924050" y="2463800"/>
          <p14:tracePt t="3618" x="1784350" y="2432050"/>
          <p14:tracePt t="3636" x="1708150" y="2387600"/>
          <p14:tracePt t="3653" x="1695450" y="2368550"/>
          <p14:tracePt t="3678" x="1701800" y="2355850"/>
          <p14:tracePt t="3685" x="1714500" y="2349500"/>
          <p14:tracePt t="3702" x="1746250" y="2336800"/>
          <p14:tracePt t="3719" x="1758950" y="2324100"/>
          <p14:tracePt t="3746" x="1752600" y="2298700"/>
          <p14:tracePt t="3752" x="1746250" y="2292350"/>
          <p14:tracePt t="3768" x="1739900" y="2292350"/>
          <p14:tracePt t="3786" x="1746250" y="2292350"/>
          <p14:tracePt t="3813" x="1866900" y="2305050"/>
          <p14:tracePt t="3835" x="2076450" y="2305050"/>
          <p14:tracePt t="3862" x="2470150" y="2330450"/>
          <p14:tracePt t="3869" x="2489200" y="2330450"/>
          <p14:tracePt t="3925" x="2495550" y="2266950"/>
          <p14:tracePt t="3936" x="2501900" y="2235200"/>
          <p14:tracePt t="3952" x="2520950" y="2190750"/>
          <p14:tracePt t="3969" x="2540000" y="2159000"/>
          <p14:tracePt t="3996" x="2578100" y="2120900"/>
          <p14:tracePt t="3998" x="2584450" y="2114550"/>
          <p14:tracePt t="4008" x="2590800" y="2108200"/>
          <p14:tracePt t="4039" x="2584450" y="2108200"/>
          <p14:tracePt t="4064" x="2495550" y="2082800"/>
          <p14:tracePt t="4086" x="2368550" y="2044700"/>
          <p14:tracePt t="4102" x="2349500" y="2038350"/>
          <p14:tracePt t="4104" x="2317750" y="2025650"/>
          <p14:tracePt t="4119" x="2279650" y="2006600"/>
          <p14:tracePt t="4146" x="2260600" y="2006600"/>
          <p14:tracePt t="4152" x="2260600" y="2000250"/>
          <p14:tracePt t="4169" x="2247900" y="2000250"/>
          <p14:tracePt t="4185" x="2197100" y="1993900"/>
          <p14:tracePt t="4212" x="2076450" y="1962150"/>
          <p14:tracePt t="4219" x="2044700" y="1943100"/>
          <p14:tracePt t="4236" x="1949450" y="1898650"/>
          <p14:tracePt t="4263" x="1797050" y="1854200"/>
          <p14:tracePt t="4286" x="1765300" y="1854200"/>
          <p14:tracePt t="4303" x="1739900" y="1854200"/>
          <p14:tracePt t="4329" x="1695450" y="1892300"/>
          <p14:tracePt t="4353" x="1612900" y="1930400"/>
          <p14:tracePt t="4369" x="1517650" y="1949450"/>
          <p14:tracePt t="4397" x="1377950" y="1962150"/>
          <p14:tracePt t="4403" x="1320800" y="1962150"/>
          <p14:tracePt t="4419" x="1282700" y="1968500"/>
          <p14:tracePt t="4439" x="1276350" y="1974850"/>
          <p14:tracePt t="4453" x="1270000" y="1981200"/>
          <p14:tracePt t="4480" x="1238250" y="2051050"/>
          <p14:tracePt t="4488" x="1225550" y="2070100"/>
          <p14:tracePt t="4503" x="1187450" y="2095500"/>
          <p14:tracePt t="4519" x="1104900" y="2133600"/>
          <p14:tracePt t="4546" x="901700" y="2171700"/>
          <p14:tracePt t="4570" x="857250" y="2184400"/>
          <p14:tracePt t="4589" x="863600" y="2203450"/>
          <p14:tracePt t="4613" x="958850" y="2241550"/>
          <p14:tracePt t="4619" x="1009650" y="2260600"/>
          <p14:tracePt t="4636" x="1168400" y="2305050"/>
          <p14:tracePt t="4663" x="1409700" y="2393950"/>
          <p14:tracePt t="4669" x="1473200" y="2425700"/>
          <p14:tracePt t="4686" x="1549400" y="2470150"/>
          <p14:tracePt t="4703" x="1593850" y="2495550"/>
          <p14:tracePt t="4731" x="1695450" y="2533650"/>
          <p14:tracePt t="4753" x="1797050" y="2546350"/>
          <p14:tracePt t="4754" x="1847850" y="2552700"/>
          <p14:tracePt t="4770" x="1930400" y="2552700"/>
          <p14:tracePt t="4796" x="2139950" y="2533650"/>
          <p14:tracePt t="4803" x="2159000" y="2527300"/>
          <p14:tracePt t="4820" x="2190750" y="2508250"/>
          <p14:tracePt t="4836" x="2222500" y="2482850"/>
          <p14:tracePt t="4853" x="2273300" y="2432050"/>
          <p14:tracePt t="4879" x="2298700" y="2393950"/>
          <p14:tracePt t="4886" x="2305050" y="2387600"/>
          <p14:tracePt t="4903" x="2317750" y="2381250"/>
          <p14:tracePt t="4920" x="2324100" y="2374900"/>
          <p14:tracePt t="4947" x="2343150" y="2362200"/>
          <p14:tracePt t="4953" x="2349500" y="2355850"/>
          <p14:tracePt t="4970" x="2368550" y="2343150"/>
          <p14:tracePt t="4997" x="2387600" y="2298700"/>
          <p14:tracePt t="5004" x="2387600" y="2292350"/>
          <p14:tracePt t="5020" x="2400300" y="2273300"/>
          <p14:tracePt t="5037" x="2413000" y="2241550"/>
          <p14:tracePt t="5063" x="2419350" y="2190750"/>
          <p14:tracePt t="5070" x="2419350" y="2178050"/>
          <p14:tracePt t="5086" x="2406650" y="2139950"/>
          <p14:tracePt t="5103" x="2374900" y="2095500"/>
          <p14:tracePt t="5129" x="2330450" y="2032000"/>
          <p14:tracePt t="5136" x="2317750" y="2025650"/>
          <p14:tracePt t="5153" x="2286000" y="2000250"/>
          <p14:tracePt t="5169" x="2266950" y="1987550"/>
          <p14:tracePt t="5196" x="2209800" y="1981200"/>
          <p14:tracePt t="5203" x="2190750" y="1981200"/>
          <p14:tracePt t="5220" x="2108200" y="1981200"/>
          <p14:tracePt t="5237" x="2006600" y="1981200"/>
          <p14:tracePt t="5253" x="1924050" y="1987550"/>
          <p14:tracePt t="5280" x="1708150" y="1987550"/>
          <p14:tracePt t="5286" x="1651000" y="1981200"/>
          <p14:tracePt t="5303" x="1581150" y="1974850"/>
          <p14:tracePt t="5320" x="1555750" y="1974850"/>
          <p14:tracePt t="5346" x="1498600" y="1981200"/>
          <p14:tracePt t="5353" x="1460500" y="1993900"/>
          <p14:tracePt t="5370" x="1390650" y="2019300"/>
          <p14:tracePt t="5397" x="1244600" y="2076450"/>
          <p14:tracePt t="5403" x="1212850" y="2089150"/>
          <p14:tracePt t="5420" x="1136650" y="2120900"/>
          <p14:tracePt t="5437" x="1085850" y="2139950"/>
          <p14:tracePt t="5464" x="1104900" y="2178050"/>
          <p14:tracePt t="5487" x="1149350" y="2209800"/>
          <p14:tracePt t="5488" x="1193800" y="2241550"/>
          <p14:tracePt t="5504" x="1212850" y="2260600"/>
          <p14:tracePt t="5530" x="1377950" y="2374900"/>
          <p14:tracePt t="5537" x="1428750" y="2406650"/>
          <p14:tracePt t="5553" x="1492250" y="2438400"/>
          <p14:tracePt t="5571" x="1524000" y="2457450"/>
          <p14:tracePt t="5597" x="1574800" y="2470150"/>
          <p14:tracePt t="5603" x="1593850" y="2476500"/>
          <p14:tracePt t="5620" x="1695450" y="2495550"/>
          <p14:tracePt t="5637" x="1828800" y="2508250"/>
          <p14:tracePt t="5654" x="1974850" y="2514600"/>
          <p14:tracePt t="5680" x="2133600" y="2514600"/>
          <p14:tracePt t="5687" x="2159000" y="2508250"/>
          <p14:tracePt t="5703" x="2209800" y="2495550"/>
          <p14:tracePt t="5720" x="2260600" y="2470150"/>
          <p14:tracePt t="5747" x="2324100" y="2419350"/>
          <p14:tracePt t="5770" x="2343150" y="2393950"/>
          <p14:tracePt t="5794" x="2381250" y="2355850"/>
          <p14:tracePt t="5804" x="2381250" y="2349500"/>
          <p14:tracePt t="5821" x="2387600" y="2349500"/>
          <p14:tracePt t="5839" x="2393950" y="2343150"/>
          <p14:tracePt t="5864" x="2400300" y="2336800"/>
          <p14:tracePt t="5887" x="2406650" y="2336800"/>
          <p14:tracePt t="5904" x="2413000" y="2330450"/>
          <p14:tracePt t="5930" x="2419350" y="2311400"/>
          <p14:tracePt t="5937" x="2419350" y="2305050"/>
          <p14:tracePt t="5954" x="2425700" y="2298700"/>
          <p14:tracePt t="5971" x="2425700" y="2292350"/>
          <p14:tracePt t="5997" x="2425700" y="2286000"/>
          <p14:tracePt t="6004" x="2419350" y="2286000"/>
          <p14:tracePt t="6020" x="2413000" y="2279650"/>
          <p14:tracePt t="6054" x="2406650" y="2279650"/>
          <p14:tracePt t="6080" x="2400300" y="2279650"/>
          <p14:tracePt t="6104" x="2393950" y="2279650"/>
          <p14:tracePt t="6121" x="2387600" y="2279650"/>
          <p14:tracePt t="6147" x="2381250" y="2279650"/>
          <p14:tracePt t="6154" x="2374900" y="2279650"/>
          <p14:tracePt t="6172" x="2362200" y="2279650"/>
          <p14:tracePt t="6197" x="2355850" y="2279650"/>
          <p14:tracePt t="6298" x="2349500" y="2279650"/>
          <p14:tracePt t="6321" x="2343150" y="2279650"/>
          <p14:tracePt t="6338" x="2336800" y="2286000"/>
          <p14:tracePt t="6354" x="2330450" y="2286000"/>
          <p14:tracePt t="6371" x="2324100" y="2286000"/>
          <p14:tracePt t="6462" x="2317750" y="2273300"/>
          <p14:tracePt t="6471" x="2311400" y="2266950"/>
          <p14:tracePt t="6488" x="2311400" y="2260600"/>
          <p14:tracePt t="6549" x="2305050" y="2260600"/>
          <p14:tracePt t="6556" x="2305050" y="2273300"/>
          <p14:tracePt t="6571" x="2298700" y="2279650"/>
          <p14:tracePt t="6598" x="2273300" y="2311400"/>
          <p14:tracePt t="6605" x="2266950" y="2324100"/>
          <p14:tracePt t="6621" x="2254250" y="2336800"/>
          <p14:tracePt t="6638" x="2254250" y="2343150"/>
          <p14:tracePt t="6664" x="2247900" y="2343150"/>
          <p14:tracePt t="6791" x="2247900" y="2336800"/>
          <p14:tracePt t="6815" x="2241550" y="2336800"/>
          <p14:tracePt t="6926" x="2235200" y="2330450"/>
          <p14:tracePt t="6938" x="2235200" y="2324100"/>
          <p14:tracePt t="6994" x="2228850" y="2324100"/>
          <p14:tracePt t="7005" x="2228850" y="2317750"/>
          <p14:tracePt t="7021" x="2228850" y="2311400"/>
          <p14:tracePt t="7037" x="2228850" y="2305050"/>
          <p14:tracePt t="7065" x="2228850" y="2298700"/>
          <p14:tracePt t="7072" x="2228850" y="2292350"/>
          <p14:tracePt t="7105" x="2228850" y="2286000"/>
          <p14:tracePt t="7857" x="2222500" y="2286000"/>
          <p14:tracePt t="7873" x="2222500" y="2279650"/>
          <p14:tracePt t="7889" x="2222500" y="2273300"/>
          <p14:tracePt t="7929" x="2216150" y="2266950"/>
          <p14:tracePt t="25263" x="2222500" y="2266950"/>
          <p14:tracePt t="25270" x="2228850" y="2266950"/>
          <p14:tracePt t="25287" x="2279650" y="2273300"/>
          <p14:tracePt t="25304" x="2330450" y="2286000"/>
          <p14:tracePt t="25320" x="2368550" y="2292350"/>
          <p14:tracePt t="25347" x="2393950" y="2311400"/>
          <p14:tracePt t="25354" x="2400300" y="2311400"/>
          <p14:tracePt t="25370" x="2413000" y="2324100"/>
          <p14:tracePt t="25403" x="2419350" y="2330450"/>
          <p14:tracePt t="25420" x="2432050" y="2330450"/>
          <p14:tracePt t="25438" x="2451100" y="2343150"/>
          <p14:tracePt t="25464" x="2457450" y="2355850"/>
          <p14:tracePt t="25487" x="2463800" y="2368550"/>
          <p14:tracePt t="25504" x="2463800" y="2393950"/>
          <p14:tracePt t="25531" x="2470150" y="2444750"/>
          <p14:tracePt t="25554" x="2470150" y="2457450"/>
          <p14:tracePt t="25570" x="2476500" y="2476500"/>
          <p14:tracePt t="25597" x="2489200" y="2520950"/>
          <p14:tracePt t="25603" x="2489200" y="2533650"/>
          <p14:tracePt t="25620" x="2508250" y="2571750"/>
          <p14:tracePt t="25637" x="2520950" y="2616200"/>
          <p14:tracePt t="25654" x="2533650" y="2660650"/>
          <p14:tracePt t="25681" x="2546350" y="2724150"/>
          <p14:tracePt t="25687" x="2552700" y="2762250"/>
          <p14:tracePt t="25704" x="2552700" y="2819400"/>
          <p14:tracePt t="25721" x="2552700" y="2851150"/>
          <p14:tracePt t="25722" x="2552700" y="2876550"/>
          <p14:tracePt t="25747" x="2552700" y="2914650"/>
          <p14:tracePt t="25829" x="2552700" y="2921000"/>
          <p14:tracePt t="25965" x="2552700" y="2914650"/>
          <p14:tracePt t="25984" x="2546350" y="2908300"/>
          <p14:tracePt t="25990" x="2546350" y="2901950"/>
          <p14:tracePt t="26228" x="2546350" y="2889250"/>
          <p14:tracePt t="26236" x="2546350" y="2882900"/>
          <p14:tracePt t="26257" x="2546350" y="2863850"/>
          <p14:tracePt t="26271" x="2546350" y="2851150"/>
          <p14:tracePt t="26288" x="2514600" y="2806700"/>
          <p14:tracePt t="26305" x="2495550" y="2787650"/>
          <p14:tracePt t="26361" x="2489200" y="2787650"/>
          <p14:tracePt t="26386" x="2463800" y="2762250"/>
          <p14:tracePt t="26404" x="2432050" y="2730500"/>
          <p14:tracePt t="26421" x="2400300" y="2686050"/>
          <p14:tracePt t="26438" x="2362200" y="2609850"/>
          <p14:tracePt t="26454" x="2324100" y="2508250"/>
          <p14:tracePt t="26457" x="2298700" y="2438400"/>
          <p14:tracePt t="26482" x="2235200" y="2273300"/>
          <p14:tracePt t="26504" x="2190750" y="2165350"/>
          <p14:tracePt t="26521" x="2165350" y="2095500"/>
          <p14:tracePt t="26864" x="2152650" y="2095500"/>
          <p14:tracePt t="26872" x="2133600" y="2089150"/>
          <p14:tracePt t="26889" x="2089150" y="2089150"/>
          <p14:tracePt t="26905" x="2089150" y="2101850"/>
          <p14:tracePt t="26922" x="2089150" y="2127250"/>
          <p14:tracePt t="26925" x="2101850" y="2139950"/>
          <p14:tracePt t="26948" x="2152650" y="2190750"/>
          <p14:tracePt t="26972" x="2178050" y="2247900"/>
          <p14:tracePt t="27000" x="2152650" y="2317750"/>
          <p14:tracePt t="27005" x="2120900" y="2355850"/>
          <p14:tracePt t="27022" x="2057400" y="2432050"/>
          <p14:tracePt t="27039" x="2006600" y="2489200"/>
          <p14:tracePt t="27065" x="1924050" y="2552700"/>
          <p14:tracePt t="27072" x="1905000" y="2565400"/>
          <p14:tracePt t="27088" x="1866900" y="2571750"/>
          <p14:tracePt t="27105" x="1841500" y="2571750"/>
          <p14:tracePt t="27132" x="1739900" y="2546350"/>
          <p14:tracePt t="27155" x="1682750" y="2520950"/>
          <p14:tracePt t="27157" x="1625600" y="2501900"/>
          <p14:tracePt t="27172" x="1562100" y="2482850"/>
          <p14:tracePt t="27199" x="1365250" y="2432050"/>
          <p14:tracePt t="27222" x="1339850" y="2432050"/>
          <p14:tracePt t="27239" x="1339850" y="2425700"/>
          <p14:tracePt t="27255" x="1320800" y="2432050"/>
          <p14:tracePt t="27282" x="1168400" y="2457450"/>
          <p14:tracePt t="27288" x="1073150" y="2463800"/>
          <p14:tracePt t="27305" x="889000" y="2470150"/>
          <p14:tracePt t="27322" x="723900" y="2463800"/>
          <p14:tracePt t="27348" x="654050" y="2444750"/>
          <p14:tracePt t="27355" x="660400" y="2438400"/>
          <p14:tracePt t="27372" x="704850" y="2425700"/>
          <p14:tracePt t="27399" x="876300" y="2419350"/>
          <p14:tracePt t="27407" x="895350" y="2419350"/>
          <p14:tracePt t="27422" x="895350" y="2425700"/>
          <p14:tracePt t="27439" x="825500" y="2451100"/>
          <p14:tracePt t="27465" x="704850" y="2463800"/>
          <p14:tracePt t="27489" x="647700" y="2476500"/>
          <p14:tracePt t="27533" x="698500" y="2476500"/>
          <p14:tracePt t="27555" x="787400" y="2482850"/>
          <p14:tracePt t="27573" x="895350" y="2495550"/>
          <p14:tracePt t="27599" x="958850" y="2508250"/>
          <p14:tracePt t="27605" x="977900" y="2508250"/>
          <p14:tracePt t="27622" x="1003300" y="2508250"/>
          <p14:tracePt t="27639" x="1047750" y="2508250"/>
          <p14:tracePt t="27655" x="1111250" y="2508250"/>
          <p14:tracePt t="27682" x="1276350" y="2495550"/>
          <p14:tracePt t="27689" x="1308100" y="2495550"/>
          <p14:tracePt t="27706" x="1435100" y="2476500"/>
          <p14:tracePt t="27733" x="1612900" y="2451100"/>
          <p14:tracePt t="27744" x="1625600" y="2444750"/>
          <p14:tracePt t="27755" x="1663700" y="2425700"/>
          <p14:tracePt t="27772" x="1682750" y="2413000"/>
          <p14:tracePt t="27799" x="1727200" y="2400300"/>
          <p14:tracePt t="27822" x="1746250" y="2387600"/>
          <p14:tracePt t="27839" x="1758950" y="2381250"/>
          <p14:tracePt t="27872" x="1758950" y="2374900"/>
          <p14:tracePt t="27948" x="1752600" y="2374900"/>
          <p14:tracePt t="27954" x="1746250" y="2374900"/>
          <p14:tracePt t="27971" x="1708150" y="2381250"/>
          <p14:tracePt t="27998" x="1631950" y="2381250"/>
          <p14:tracePt t="28006" x="1600200" y="2381250"/>
          <p14:tracePt t="28022" x="1562100" y="2381250"/>
          <p14:tracePt t="28039" x="1524000" y="2374900"/>
          <p14:tracePt t="28055" x="1511300" y="2374900"/>
          <p14:tracePt t="28097" x="1504950" y="2374900"/>
          <p14:tracePt t="28106" x="1504950" y="2381250"/>
          <p14:tracePt t="28122" x="1498600" y="2393950"/>
          <p14:tracePt t="28149" x="1498600" y="2413000"/>
          <p14:tracePt t="28156" x="1517650" y="2419350"/>
          <p14:tracePt t="28173" x="1600200" y="2444750"/>
          <p14:tracePt t="28199" x="1790700" y="2482850"/>
          <p14:tracePt t="28206" x="1866900" y="2489200"/>
          <p14:tracePt t="28223" x="2051050" y="2520950"/>
          <p14:tracePt t="28240" x="2209800" y="2546350"/>
          <p14:tracePt t="28266" x="2451100" y="2584450"/>
          <p14:tracePt t="28289" x="2508250" y="2584450"/>
          <p14:tracePt t="28307" x="2520950" y="2584450"/>
          <p14:tracePt t="28332" x="2540000" y="2584450"/>
          <p14:tracePt t="28339" x="2552700" y="2584450"/>
          <p14:tracePt t="28356" x="2590800" y="2584450"/>
          <p14:tracePt t="28373" x="2635250" y="2584450"/>
          <p14:tracePt t="28400" x="2686050" y="2578100"/>
          <p14:tracePt t="28406" x="2705100" y="2578100"/>
          <p14:tracePt t="28423" x="2743200" y="2578100"/>
          <p14:tracePt t="28439" x="2755900" y="2578100"/>
          <p14:tracePt t="28456" x="2774950" y="2578100"/>
          <p14:tracePt t="28458" x="2781300" y="2584450"/>
          <p14:tracePt t="28482" x="2800350" y="2584450"/>
          <p14:tracePt t="28507" x="2819400" y="2584450"/>
          <p14:tracePt t="28533" x="2844800" y="2584450"/>
          <p14:tracePt t="28539" x="2851150" y="2584450"/>
          <p14:tracePt t="28556" x="2876550" y="2578100"/>
          <p14:tracePt t="28573" x="2908300" y="2559050"/>
          <p14:tracePt t="28599" x="2946400" y="2527300"/>
          <p14:tracePt t="28606" x="2959100" y="2520950"/>
          <p14:tracePt t="28623" x="2965450" y="2508250"/>
          <p14:tracePt t="28640" x="2965450" y="2501900"/>
          <p14:tracePt t="28666" x="2965450" y="2495550"/>
          <p14:tracePt t="28673" x="2952750" y="2489200"/>
          <p14:tracePt t="28689" x="2914650" y="2482850"/>
          <p14:tracePt t="28707" x="2863850" y="2476500"/>
          <p14:tracePt t="28733" x="2749550" y="2451100"/>
          <p14:tracePt t="28757" x="2673350" y="2444750"/>
          <p14:tracePt t="28773" x="2641600" y="2438400"/>
          <p14:tracePt t="28800" x="2616200" y="2438400"/>
          <p14:tracePt t="28806" x="2609850" y="2438400"/>
          <p14:tracePt t="28823" x="2597150" y="2438400"/>
          <p14:tracePt t="28840" x="2584450" y="2438400"/>
          <p14:tracePt t="28857" x="2571750" y="2438400"/>
          <p14:tracePt t="28883" x="2546350" y="2451100"/>
          <p14:tracePt t="28889" x="2540000" y="2457450"/>
          <p14:tracePt t="28905" x="2520950" y="2476500"/>
          <p14:tracePt t="28933" x="2476500" y="2520950"/>
          <p14:tracePt t="28934" x="2457450" y="2540000"/>
          <p14:tracePt t="28942" x="2451100" y="2552700"/>
          <p14:tracePt t="28956" x="2432050" y="2571750"/>
          <p14:tracePt t="28974" x="2419350" y="2597150"/>
          <p14:tracePt t="29000" x="2413000" y="2603500"/>
          <p14:tracePt t="29069" x="2413000" y="2609850"/>
          <p14:tracePt t="29185" x="2413000" y="2616200"/>
          <p14:tracePt t="29209" x="2406650" y="2616200"/>
          <p14:tracePt t="29217" x="2400300" y="2622550"/>
          <p14:tracePt t="29242" x="2393950" y="2622550"/>
          <p14:tracePt t="29855" x="2406650" y="2622550"/>
          <p14:tracePt t="29874" x="2476500" y="2635250"/>
          <p14:tracePt t="29891" x="2514600" y="2635250"/>
          <p14:tracePt t="29906" x="2533650" y="2641600"/>
          <p14:tracePt t="29934" x="2546350" y="2641600"/>
          <p14:tracePt t="30083" x="2540000" y="2641600"/>
          <p14:tracePt t="30094" x="2533650" y="2641600"/>
          <p14:tracePt t="30101" x="2527300" y="2641600"/>
          <p14:tracePt t="30109" x="2520950" y="2647950"/>
          <p14:tracePt t="30135" x="2501900" y="2654300"/>
          <p14:tracePt t="30142" x="2495550" y="2667000"/>
          <p14:tracePt t="30158" x="2470150" y="2686050"/>
          <p14:tracePt t="30175" x="2451100" y="2711450"/>
          <p14:tracePt t="30199" x="2432050" y="2730500"/>
          <p14:tracePt t="30206" x="2432050" y="2743200"/>
          <p14:tracePt t="30224" x="2425700" y="2749550"/>
          <p14:tracePt t="30241" x="2425700" y="2755900"/>
          <p14:tracePt t="30268" x="2419350" y="2755900"/>
          <p14:tracePt t="30320" x="2419350" y="2762250"/>
          <p14:tracePt t="30329" x="2419350" y="2768600"/>
          <p14:tracePt t="30341" x="2413000" y="2774950"/>
          <p14:tracePt t="30357" x="2400300" y="2787650"/>
          <p14:tracePt t="30375" x="2400300" y="2794000"/>
          <p14:tracePt t="30401" x="2393950" y="2813050"/>
          <p14:tracePt t="30424" x="2387600" y="2819400"/>
          <p14:tracePt t="30441" x="2381250" y="2825750"/>
          <p14:tracePt t="30511" x="2381250" y="2832100"/>
          <p14:tracePt t="30539" x="2374900" y="2838450"/>
          <p14:tracePt t="30553" x="2374900" y="2844800"/>
          <p14:tracePt t="30560" x="2368550" y="2851150"/>
          <p14:tracePt t="30574" x="2368550" y="2857500"/>
          <p14:tracePt t="30600" x="2362200" y="2870200"/>
          <p14:tracePt t="30608" x="2362200" y="2876550"/>
          <p14:tracePt t="30625" x="2362200" y="2889250"/>
          <p14:tracePt t="30641" x="2362200" y="2895600"/>
          <p14:tracePt t="30668" x="2362200" y="2908300"/>
          <p14:tracePt t="30691" x="2362200" y="2914650"/>
          <p14:tracePt t="30708" x="2362200" y="2921000"/>
          <p14:tracePt t="30734" x="2368550" y="2921000"/>
          <p14:tracePt t="30741" x="2368550" y="2927350"/>
          <p14:tracePt t="30758" x="2374900" y="2927350"/>
          <p14:tracePt t="30774" x="2387600" y="2933700"/>
          <p14:tracePt t="30802" x="2419350" y="2933700"/>
          <p14:tracePt t="30825" x="2444750" y="2933700"/>
          <p14:tracePt t="30842" x="2482850" y="2901950"/>
          <p14:tracePt t="30858" x="2495550" y="2889250"/>
          <p14:tracePt t="30886" x="2508250" y="2857500"/>
          <p14:tracePt t="30913" x="2419350" y="2806700"/>
          <p14:tracePt t="30934" x="2273300" y="2755900"/>
          <p14:tracePt t="30941" x="2203450" y="2730500"/>
          <p14:tracePt t="30958" x="2101850" y="2698750"/>
          <p14:tracePt t="30975" x="2000250" y="2679700"/>
          <p14:tracePt t="31002" x="1803400" y="2660650"/>
          <p14:tracePt t="31008" x="1733550" y="2654300"/>
          <p14:tracePt t="31025" x="1600200" y="2647950"/>
          <p14:tracePt t="31042" x="1460500" y="2641600"/>
          <p14:tracePt t="31069" x="1149350" y="2609850"/>
          <p14:tracePt t="31092" x="1028700" y="2590800"/>
          <p14:tracePt t="31108" x="933450" y="2578100"/>
          <p14:tracePt t="31135" x="882650" y="2578100"/>
          <p14:tracePt t="31141" x="882650" y="2584450"/>
          <p14:tracePt t="31158" x="889000" y="2603500"/>
          <p14:tracePt t="31174" x="933450" y="2641600"/>
          <p14:tracePt t="31202" x="1041400" y="2698750"/>
          <p14:tracePt t="31208" x="1079500" y="2724150"/>
          <p14:tracePt t="31225" x="1143000" y="2768600"/>
          <p14:tracePt t="31242" x="1187450" y="2806700"/>
          <p14:tracePt t="31258" x="1231900" y="2851150"/>
          <p14:tracePt t="31286" x="1409700" y="2933700"/>
          <p14:tracePt t="31309" x="1524000" y="2959100"/>
          <p14:tracePt t="31336" x="1739900" y="2959100"/>
          <p14:tracePt t="31359" x="1797050" y="2927350"/>
          <p14:tracePt t="31400" x="1803400" y="2921000"/>
          <p14:tracePt t="31425" x="1816100" y="2921000"/>
          <p14:tracePt t="31442" x="1860550" y="2921000"/>
          <p14:tracePt t="31468" x="2044700" y="2927350"/>
          <p14:tracePt t="31475" x="2101850" y="2927350"/>
          <p14:tracePt t="31493" x="2273300" y="2927350"/>
          <p14:tracePt t="31509" x="2368550" y="2921000"/>
          <p14:tracePt t="31538" x="2413000" y="2914650"/>
          <p14:tracePt t="31559" x="2419350" y="2914650"/>
          <p14:tracePt t="31603" x="2438400" y="2908300"/>
          <p14:tracePt t="31625" x="2495550" y="2889250"/>
          <p14:tracePt t="31642" x="2514600" y="2876550"/>
          <p14:tracePt t="31820" x="2508250" y="2876550"/>
          <p14:tracePt t="31829" x="2501900" y="2876550"/>
          <p14:tracePt t="31855" x="2495550" y="2876550"/>
          <p14:tracePt t="31917" x="2508250" y="2876550"/>
          <p14:tracePt t="31926" x="2514600" y="2870200"/>
          <p14:tracePt t="31943" x="2654300" y="2838450"/>
          <p14:tracePt t="31959" x="2781300" y="2832100"/>
          <p14:tracePt t="31976" x="2895600" y="2832100"/>
          <p14:tracePt t="32002" x="2971800" y="2838450"/>
          <p14:tracePt t="32062" x="2965450" y="2844800"/>
          <p14:tracePt t="32076" x="2959100" y="2851150"/>
          <p14:tracePt t="32093" x="2946400" y="2857500"/>
          <p14:tracePt t="32439" x="2940050" y="2857500"/>
          <p14:tracePt t="32468" x="2933700" y="2857500"/>
          <p14:tracePt t="32681" x="2940050" y="2857500"/>
          <p14:tracePt t="32689" x="2940050" y="2851150"/>
          <p14:tracePt t="32697" x="2946400" y="2851150"/>
          <p14:tracePt t="32710" x="2952750" y="2844800"/>
          <p14:tracePt t="32737" x="3073400" y="2825750"/>
          <p14:tracePt t="32746" x="3155950" y="2819400"/>
          <p14:tracePt t="32760" x="3257550" y="2819400"/>
          <p14:tracePt t="32777" x="3619500" y="2825750"/>
          <p14:tracePt t="32804" x="3987800" y="2863850"/>
          <p14:tracePt t="32810" x="4051300" y="2870200"/>
          <p14:tracePt t="32827" x="4095750" y="2876550"/>
          <p14:tracePt t="32859" x="4083050" y="2882900"/>
          <p14:tracePt t="32887" x="3975100" y="2889250"/>
          <p14:tracePt t="32892" x="3924300" y="2889250"/>
          <p14:tracePt t="32909" x="3886200" y="2889250"/>
          <p14:tracePt t="32936" x="3879850" y="2889250"/>
          <p14:tracePt t="33029" x="3873500" y="2889250"/>
          <p14:tracePt t="33193" x="3879850" y="2889250"/>
          <p14:tracePt t="33201" x="3886200" y="2889250"/>
          <p14:tracePt t="33210" x="3898900" y="2889250"/>
          <p14:tracePt t="33227" x="3956050" y="2895600"/>
          <p14:tracePt t="33243" x="4064000" y="2895600"/>
          <p14:tracePt t="33270" x="4235450" y="2895600"/>
          <p14:tracePt t="33277" x="4273550" y="2895600"/>
          <p14:tracePt t="33293" x="4337050" y="2895600"/>
          <p14:tracePt t="33311" x="4362450" y="2889250"/>
          <p14:tracePt t="33337" x="4375150" y="2876550"/>
          <p14:tracePt t="33361" x="4381500" y="2870200"/>
          <p14:tracePt t="33413" x="4375150" y="2870200"/>
          <p14:tracePt t="33427" x="4368800" y="2870200"/>
          <p14:tracePt t="33443" x="4362450" y="2870200"/>
          <p14:tracePt t="33547" x="4368800" y="2870200"/>
          <p14:tracePt t="33555" x="4375150" y="2870200"/>
          <p14:tracePt t="33565" x="4381500" y="2870200"/>
          <p14:tracePt t="33587" x="4489450" y="2870200"/>
          <p14:tracePt t="33611" x="4584700" y="2882900"/>
          <p14:tracePt t="33627" x="4629150" y="2889250"/>
          <p14:tracePt t="33644" x="4667250" y="2889250"/>
          <p14:tracePt t="33669" x="4679950" y="2889250"/>
          <p14:tracePt t="33829" x="4679950" y="2895600"/>
          <p14:tracePt t="33868" x="4673600" y="2895600"/>
          <p14:tracePt t="33877" x="4667250" y="2895600"/>
          <p14:tracePt t="33894" x="4660900" y="2901950"/>
          <p14:tracePt t="33938" x="4629150" y="2908300"/>
          <p14:tracePt t="34014" x="4622800" y="2908300"/>
          <p14:tracePt t="34324" x="4622800" y="2901950"/>
          <p14:tracePt t="34350" x="4629150" y="2901950"/>
          <p14:tracePt t="34374" x="4629150" y="2895600"/>
          <p14:tracePt t="34551" x="4635500" y="2895600"/>
          <p14:tracePt t="34785" x="4629150" y="2895600"/>
          <p14:tracePt t="34799" x="4622800" y="2895600"/>
          <p14:tracePt t="34811" x="4616450" y="2895600"/>
          <p14:tracePt t="34828" x="4603750" y="2895600"/>
          <p14:tracePt t="34845" x="4591050" y="2895600"/>
          <p14:tracePt t="34869" x="4559300" y="2895600"/>
          <p14:tracePt t="34895" x="4546600" y="2895600"/>
          <p14:tracePt t="34912" x="4540250" y="2895600"/>
          <p14:tracePt t="34937" x="4527550" y="2895600"/>
          <p14:tracePt t="34945" x="4514850" y="2889250"/>
          <p14:tracePt t="34961" x="4483100" y="2876550"/>
          <p14:tracePt t="34978" x="4451350" y="2863850"/>
          <p14:tracePt t="35005" x="4400550" y="2851150"/>
          <p14:tracePt t="35011" x="4381500" y="2844800"/>
          <p14:tracePt t="35029" x="4356100" y="2838450"/>
          <p14:tracePt t="35045" x="4337050" y="2832100"/>
          <p14:tracePt t="35072" x="4184650" y="2781300"/>
          <p14:tracePt t="35095" x="4095750" y="2762250"/>
          <p14:tracePt t="35112" x="4038600" y="2743200"/>
          <p14:tracePt t="35140" x="3873500" y="2717800"/>
          <p14:tracePt t="35164" x="3771900" y="2705100"/>
          <p14:tracePt t="35184" x="3511550" y="2705100"/>
          <p14:tracePt t="35206" x="3238500" y="2711450"/>
          <p14:tracePt t="35212" x="3130550" y="2717800"/>
          <p14:tracePt t="35228" x="2781300" y="2736850"/>
          <p14:tracePt t="35245" x="2413000" y="2755900"/>
          <p14:tracePt t="35270" x="1714500" y="2787650"/>
          <p14:tracePt t="35278" x="1562100" y="2794000"/>
          <p14:tracePt t="35295" x="1308100" y="2794000"/>
          <p14:tracePt t="35312" x="1168400" y="2794000"/>
          <p14:tracePt t="35340" x="1085850" y="2895600"/>
          <p14:tracePt t="35362" x="1047750" y="3016250"/>
          <p14:tracePt t="35378" x="1009650" y="3111500"/>
          <p14:tracePt t="35380" x="984250" y="3155950"/>
          <p14:tracePt t="35405" x="939800" y="3213100"/>
          <p14:tracePt t="35413" x="939800" y="3219450"/>
          <p14:tracePt t="35429" x="939800" y="3225800"/>
          <p14:tracePt t="35444" x="952500" y="3232150"/>
          <p14:tracePt t="35472" x="984250" y="3232150"/>
          <p14:tracePt t="35478" x="1003300" y="3232150"/>
          <p14:tracePt t="35495" x="1028700" y="3232150"/>
          <p14:tracePt t="35512" x="1073150" y="3225800"/>
          <p14:tracePt t="35539" x="1143000" y="3213100"/>
          <p14:tracePt t="35545" x="1174750" y="3200400"/>
          <p14:tracePt t="35548" x="1206500" y="3187700"/>
          <p14:tracePt t="35562" x="1225550" y="3181350"/>
          <p14:tracePt t="35579" x="1270000" y="3162300"/>
          <p14:tracePt t="35605" x="1289050" y="3149600"/>
          <p14:tracePt t="35629" x="1295400" y="3149600"/>
          <p14:tracePt t="35688" x="1301750" y="3143250"/>
          <p14:tracePt t="35694" x="1308100" y="3143250"/>
          <p14:tracePt t="35713" x="1327150" y="3136900"/>
          <p14:tracePt t="35738" x="1352550" y="3136900"/>
          <p14:tracePt t="35745" x="1365250" y="3136900"/>
          <p14:tracePt t="35762" x="1384300" y="3130550"/>
          <p14:tracePt t="35779" x="1416050" y="3124200"/>
          <p14:tracePt t="35805" x="1511300" y="3117850"/>
          <p14:tracePt t="35813" x="1568450" y="3111500"/>
          <p14:tracePt t="35829" x="1663700" y="3105150"/>
          <p14:tracePt t="35845" x="1797050" y="3079750"/>
          <p14:tracePt t="35872" x="2025650" y="3073400"/>
          <p14:tracePt t="35879" x="2032000" y="3073400"/>
          <p14:tracePt t="35912" x="2032000" y="3079750"/>
          <p14:tracePt t="35939" x="2019300" y="3079750"/>
          <p14:tracePt t="35945" x="2019300" y="3086100"/>
          <p14:tracePt t="36005" x="2038350" y="3086100"/>
          <p14:tracePt t="36029" x="2057400" y="3086100"/>
          <p14:tracePt t="36046" x="2063750" y="3086100"/>
          <p14:tracePt t="36127" x="2070100" y="3086100"/>
          <p14:tracePt t="36255" x="2089150" y="3086100"/>
          <p14:tracePt t="36263" x="2095500" y="3086100"/>
          <p14:tracePt t="36280" x="2127250" y="3086100"/>
          <p14:tracePt t="36296" x="2152650" y="3079750"/>
          <p14:tracePt t="36312" x="2184400" y="3067050"/>
          <p14:tracePt t="36339" x="2317750" y="3028950"/>
          <p14:tracePt t="36346" x="2419350" y="3028950"/>
          <p14:tracePt t="36363" x="2647950" y="3028950"/>
          <p14:tracePt t="36390" x="2857500" y="3048000"/>
          <p14:tracePt t="36396" x="2895600" y="3054350"/>
          <p14:tracePt t="36414" x="2901950" y="3067050"/>
          <p14:tracePt t="36430" x="2876550" y="3067050"/>
          <p14:tracePt t="36447" x="2819400" y="3073400"/>
          <p14:tracePt t="36474" x="2794000" y="3073400"/>
          <p14:tracePt t="36530" x="2806700" y="3073400"/>
          <p14:tracePt t="36546" x="2819400" y="3073400"/>
          <p14:tracePt t="36563" x="2825750" y="3073400"/>
          <p14:tracePt t="36670" x="2832100" y="3073400"/>
          <p14:tracePt t="36677" x="2844800" y="3073400"/>
          <p14:tracePt t="36686" x="2870200" y="3073400"/>
          <p14:tracePt t="36696" x="2895600" y="3073400"/>
          <p14:tracePt t="36712" x="2946400" y="3073400"/>
          <p14:tracePt t="36741" x="3054350" y="3073400"/>
          <p14:tracePt t="36763" x="3124200" y="3073400"/>
          <p14:tracePt t="36789" x="3206750" y="3073400"/>
          <p14:tracePt t="36814" x="3232150" y="3073400"/>
          <p14:tracePt t="36830" x="3244850" y="3073400"/>
          <p14:tracePt t="36847" x="3251200" y="3073400"/>
          <p14:tracePt t="36872" x="3270250" y="3073400"/>
          <p14:tracePt t="36879" x="3270250" y="3079750"/>
          <p14:tracePt t="36897" x="3276600" y="3079750"/>
          <p14:tracePt t="37002" x="3270250" y="3079750"/>
          <p14:tracePt t="37007" x="3263900" y="3079750"/>
          <p14:tracePt t="37015" x="3251200" y="3079750"/>
          <p14:tracePt t="37030" x="3244850" y="3079750"/>
          <p14:tracePt t="37046" x="3238500" y="3079750"/>
          <p14:tracePt t="37080" x="3244850" y="3079750"/>
          <p14:tracePt t="37097" x="3282950" y="3086100"/>
          <p14:tracePt t="37113" x="3352800" y="3092450"/>
          <p14:tracePt t="37140" x="3486150" y="3098800"/>
          <p14:tracePt t="37163" x="3543300" y="3098800"/>
          <p14:tracePt t="37190" x="3619500" y="3098800"/>
          <p14:tracePt t="37196" x="3625850" y="3098800"/>
          <p14:tracePt t="37213" x="3632200" y="3092450"/>
          <p14:tracePt t="37231" x="3644900" y="3092450"/>
          <p14:tracePt t="37247" x="3676650" y="3086100"/>
          <p14:tracePt t="37274" x="3771900" y="3067050"/>
          <p14:tracePt t="37280" x="3797300" y="3060700"/>
          <p14:tracePt t="37297" x="3848100" y="3054350"/>
          <p14:tracePt t="37314" x="3886200" y="3041650"/>
          <p14:tracePt t="37340" x="3937000" y="3022600"/>
          <p14:tracePt t="37346" x="3968750" y="3009900"/>
          <p14:tracePt t="37363" x="4019550" y="2984500"/>
          <p14:tracePt t="37380" x="4051300" y="2965450"/>
          <p14:tracePt t="37408" x="4076700" y="2889250"/>
          <p14:tracePt t="37431" x="4044950" y="2819400"/>
          <p14:tracePt t="37447" x="4019550" y="2794000"/>
          <p14:tracePt t="37474" x="3975100" y="2762250"/>
          <p14:tracePt t="37480" x="3956050" y="2755900"/>
          <p14:tracePt t="37497" x="3924300" y="2736850"/>
          <p14:tracePt t="37513" x="3867150" y="2724150"/>
          <p14:tracePt t="37540" x="3733800" y="2705100"/>
          <p14:tracePt t="37547" x="3695700" y="2698750"/>
          <p14:tracePt t="37564" x="3556000" y="2647950"/>
          <p14:tracePt t="37591" x="3289300" y="2546350"/>
          <p14:tracePt t="37614" x="3181350" y="2514600"/>
          <p14:tracePt t="37630" x="3136900" y="2501900"/>
          <p14:tracePt t="37648" x="3130550" y="2508250"/>
          <p14:tracePt t="37674" x="3105150" y="2578100"/>
          <p14:tracePt t="37697" x="3073400" y="2667000"/>
          <p14:tracePt t="37713" x="3028950" y="2736850"/>
          <p14:tracePt t="37741" x="2971800" y="2825750"/>
          <p14:tracePt t="37747" x="2959100" y="2851150"/>
          <p14:tracePt t="37764" x="2940050" y="2895600"/>
          <p14:tracePt t="37781" x="2940050" y="2933700"/>
          <p14:tracePt t="37808" x="3028950" y="3028950"/>
          <p14:tracePt t="37831" x="3124200" y="3073400"/>
          <p14:tracePt t="37848" x="3219450" y="3111500"/>
          <p14:tracePt t="37874" x="3352800" y="3136900"/>
          <p14:tracePt t="37898" x="3384550" y="3136900"/>
          <p14:tracePt t="37915" x="3397250" y="3136900"/>
          <p14:tracePt t="37940" x="3416300" y="3136900"/>
          <p14:tracePt t="38063" x="3416300" y="3124200"/>
          <p14:tracePt t="38081" x="3409950" y="3111500"/>
          <p14:tracePt t="38097" x="3409950" y="3098800"/>
          <p14:tracePt t="38205" x="3409950" y="3092450"/>
          <p14:tracePt t="38254" x="3403600" y="3086100"/>
          <p14:tracePt t="38282" x="3403600" y="3079750"/>
          <p14:tracePt t="38313" x="3397250" y="3073400"/>
          <p14:tracePt t="38411" x="3397250" y="3067050"/>
          <p14:tracePt t="38436" x="3397250" y="3060700"/>
          <p14:tracePt t="38462" x="3390900" y="3060700"/>
          <p14:tracePt t="38499" x="3390900" y="3054350"/>
          <p14:tracePt t="38655" x="3390900" y="3048000"/>
          <p14:tracePt t="38702" x="3390900" y="3041650"/>
          <p14:tracePt t="38721" x="3384550" y="3041650"/>
          <p14:tracePt t="38829" x="3384550" y="3035300"/>
          <p14:tracePt t="39053" x="3384550" y="3028950"/>
          <p14:tracePt t="39068" x="3384550" y="3022600"/>
          <p14:tracePt t="39083" x="3378200" y="2997200"/>
          <p14:tracePt t="39099" x="3365500" y="2940050"/>
          <p14:tracePt t="39125" x="3333750" y="2800350"/>
          <p14:tracePt t="39131" x="3321050" y="2730500"/>
          <p14:tracePt t="39149" x="3321050" y="2654300"/>
          <p14:tracePt t="39165" x="3321050" y="2641600"/>
          <p14:tracePt t="39856" x="3352800" y="2647950"/>
          <p14:tracePt t="39866" x="3409950" y="2654300"/>
          <p14:tracePt t="39883" x="3600450" y="2660650"/>
          <p14:tracePt t="39899" x="3905250" y="2673350"/>
          <p14:tracePt t="39923" x="4362450" y="2755900"/>
          <p14:tracePt t="39925" x="4419600" y="2787650"/>
          <p14:tracePt t="39935" x="4438650" y="2800350"/>
          <p14:tracePt t="39957" x="4445000" y="2800350"/>
          <p14:tracePt t="39992" x="4527550" y="2800350"/>
          <p14:tracePt t="39999" x="4578350" y="2794000"/>
          <p14:tracePt t="40016" x="4749800" y="2787650"/>
          <p14:tracePt t="40032" x="4991100" y="2781300"/>
          <p14:tracePt t="40049" x="5270500" y="2787650"/>
          <p14:tracePt t="40076" x="5797550" y="2800350"/>
          <p14:tracePt t="40100" x="5969000" y="2794000"/>
          <p14:tracePt t="40117" x="6248400" y="2755900"/>
          <p14:tracePt t="40144" x="6534150" y="2698750"/>
          <p14:tracePt t="40149" x="6711950" y="2673350"/>
          <p14:tracePt t="40167" x="6972300" y="2647950"/>
          <p14:tracePt t="40182" x="7105650" y="2628900"/>
          <p14:tracePt t="40210" x="7613650" y="2476500"/>
          <p14:tracePt t="40216" x="7715250" y="2406650"/>
          <p14:tracePt t="40232" x="7912100" y="2241550"/>
          <p14:tracePt t="40249" x="8051800" y="2095500"/>
          <p14:tracePt t="40276" x="8223250" y="1885950"/>
          <p14:tracePt t="40282" x="8267700" y="1828800"/>
          <p14:tracePt t="40299" x="8375650" y="1708150"/>
          <p14:tracePt t="40326" x="8502650" y="1479550"/>
          <p14:tracePt t="40349" x="8489950" y="1308100"/>
          <p14:tracePt t="40367" x="8375650" y="1073150"/>
          <p14:tracePt t="40392" x="8255000" y="895350"/>
          <p14:tracePt t="40399" x="8229600" y="863600"/>
          <p14:tracePt t="40416" x="8159750" y="787400"/>
          <p14:tracePt t="40433" x="8096250" y="755650"/>
          <p14:tracePt t="40450" x="7969250" y="730250"/>
          <p14:tracePt t="40477" x="7677150" y="730250"/>
          <p14:tracePt t="40483" x="7600950" y="742950"/>
          <p14:tracePt t="40499" x="7404100" y="768350"/>
          <p14:tracePt t="40516" x="7213600" y="819150"/>
          <p14:tracePt t="40543" x="6978650" y="920750"/>
          <p14:tracePt t="40549" x="6915150" y="965200"/>
          <p14:tracePt t="40567" x="6794500" y="1098550"/>
          <p14:tracePt t="40583" x="6705600" y="1238250"/>
          <p14:tracePt t="40610" x="6527800" y="1555750"/>
          <p14:tracePt t="40633" x="6318250" y="1892300"/>
          <p14:tracePt t="40650" x="6248400" y="2120900"/>
          <p14:tracePt t="40676" x="6273800" y="2400300"/>
          <p14:tracePt t="40686" x="6299200" y="2463800"/>
          <p14:tracePt t="40699" x="6362700" y="2571750"/>
          <p14:tracePt t="40725" x="6457950" y="2686050"/>
          <p14:tracePt t="40733" x="6496050" y="2724150"/>
          <p14:tracePt t="40749" x="6565900" y="2781300"/>
          <p14:tracePt t="40766" x="6654800" y="2844800"/>
          <p14:tracePt t="40793" x="6788150" y="2921000"/>
          <p14:tracePt t="40799" x="6832600" y="2940050"/>
          <p14:tracePt t="40817" x="6908800" y="2959100"/>
          <p14:tracePt t="40833" x="6985000" y="2952750"/>
          <p14:tracePt t="40851" x="7073900" y="2908300"/>
          <p14:tracePt t="40877" x="7112000" y="2863850"/>
          <p14:tracePt t="40885" x="7118350" y="2851150"/>
          <p14:tracePt t="40900" x="7118350" y="2844800"/>
          <p14:tracePt t="40915" x="7124700" y="2838450"/>
          <p14:tracePt t="41360" x="7124700" y="2844800"/>
          <p14:tracePt t="41404" x="7124700" y="2851150"/>
          <p14:tracePt t="41421" x="7124700" y="2857500"/>
          <p14:tracePt t="41456" x="7124700" y="2863850"/>
          <p14:tracePt t="41477" x="7124700" y="2870200"/>
          <p14:tracePt t="41541" x="7124700" y="2876550"/>
          <p14:tracePt t="41565" x="7124700" y="2882900"/>
          <p14:tracePt t="41584" x="7124700" y="2889250"/>
          <p14:tracePt t="41601" x="7124700" y="2895600"/>
          <p14:tracePt t="41727" x="7131050" y="2895600"/>
          <p14:tracePt t="41736" x="7137400" y="2895600"/>
          <p14:tracePt t="41751" x="7162800" y="2889250"/>
          <p14:tracePt t="41768" x="7245350" y="2838450"/>
          <p14:tracePt t="41785" x="7283450" y="2794000"/>
          <p14:tracePt t="41811" x="7321550" y="2705100"/>
          <p14:tracePt t="41817" x="7321550" y="2686050"/>
          <p14:tracePt t="41834" x="7327900" y="2616200"/>
          <p14:tracePt t="41851" x="7327900" y="2552700"/>
          <p14:tracePt t="41877" x="7435850" y="2286000"/>
          <p14:tracePt t="41884" x="7493000" y="2203450"/>
          <p14:tracePt t="41900" x="7600950" y="2038350"/>
          <p14:tracePt t="41927" x="7715250" y="1809750"/>
          <p14:tracePt t="41934" x="7734300" y="1746250"/>
          <p14:tracePt t="41950" x="7772400" y="1619250"/>
          <p14:tracePt t="41967" x="7797800" y="1479550"/>
          <p14:tracePt t="41992" x="7823200" y="1238250"/>
          <p14:tracePt t="42001" x="7823200" y="1181100"/>
          <p14:tracePt t="42018" x="7766050" y="996950"/>
          <p14:tracePt t="42034" x="7683500" y="908050"/>
          <p14:tracePt t="42051" x="7613650" y="869950"/>
          <p14:tracePt t="42078" x="7467600" y="831850"/>
          <p14:tracePt t="42084" x="7410450" y="831850"/>
          <p14:tracePt t="42101" x="7264400" y="838200"/>
          <p14:tracePt t="42118" x="7124700" y="876300"/>
          <p14:tracePt t="42144" x="6858000" y="996950"/>
          <p14:tracePt t="42151" x="6788150" y="1041400"/>
          <p14:tracePt t="42168" x="6648450" y="1149350"/>
          <p14:tracePt t="42184" x="6565900" y="1244600"/>
          <p14:tracePt t="42212" x="6489700" y="1568450"/>
          <p14:tracePt t="42235" x="6521450" y="1714500"/>
          <p14:tracePt t="42262" x="6667500" y="2000250"/>
          <p14:tracePt t="42284" x="6794500" y="2178050"/>
          <p14:tracePt t="42302" x="6851650" y="2260600"/>
          <p14:tracePt t="42327" x="6965950" y="2374900"/>
          <p14:tracePt t="42334" x="7010400" y="2413000"/>
          <p14:tracePt t="42351" x="7073900" y="2470150"/>
          <p14:tracePt t="42367" x="7137400" y="2514600"/>
          <p14:tracePt t="42394" x="7162800" y="2540000"/>
          <p14:tracePt t="42491" x="7169150" y="2540000"/>
          <p14:tracePt t="42526" x="7181850" y="2533650"/>
          <p14:tracePt t="42551" x="7239000" y="2495550"/>
          <p14:tracePt t="42568" x="7334250" y="2419350"/>
          <p14:tracePt t="42585" x="7486650" y="2298700"/>
          <p14:tracePt t="42612" x="7683500" y="2127250"/>
          <p14:tracePt t="42618" x="7734300" y="2057400"/>
          <p14:tracePt t="42634" x="7854950" y="1885950"/>
          <p14:tracePt t="42662" x="8166100" y="1619250"/>
          <p14:tracePt t="42685" x="8394700" y="1498600"/>
          <p14:tracePt t="42702" x="8559800" y="1422400"/>
          <p14:tracePt t="42728" x="8750300" y="1308100"/>
          <p14:tracePt t="42736" x="8756650" y="1282700"/>
          <p14:tracePt t="42752" x="8756650" y="1225550"/>
          <p14:tracePt t="42770" x="8750300" y="1155700"/>
          <p14:tracePt t="42794" x="8731250" y="1098550"/>
          <p14:tracePt t="42801" x="8724900" y="1098550"/>
          <p14:tracePt t="42818" x="8724900" y="1092200"/>
          <p14:tracePt t="42835" x="8718550" y="1092200"/>
          <p14:tracePt t="42851" x="8712200" y="1092200"/>
          <p14:tracePt t="42877" x="8705850" y="1092200"/>
          <p14:tracePt t="42885" x="8705850" y="1098550"/>
          <p14:tracePt t="42902" x="8693150" y="1098550"/>
          <p14:tracePt t="42944" x="8686800" y="1098550"/>
          <p14:tracePt t="42994" x="8661400" y="1098550"/>
          <p14:tracePt t="43002" x="8655050" y="1098550"/>
          <p14:tracePt t="43018" x="8597900" y="1123950"/>
          <p14:tracePt t="43035" x="8578850" y="1149350"/>
          <p14:tracePt t="43061" x="8578850" y="1162050"/>
          <p14:tracePt t="44164" x="8585200" y="1162050"/>
          <p14:tracePt t="44172" x="8597900" y="1168400"/>
          <p14:tracePt t="44196" x="8693150" y="1193800"/>
          <p14:tracePt t="44203" x="8712200" y="1200150"/>
          <p14:tracePt t="44220" x="8731250" y="1206500"/>
          <p14:tracePt t="44343" x="8737600" y="1206500"/>
          <p14:tracePt t="44349" x="8737600" y="1200150"/>
          <p14:tracePt t="44363" x="8737600" y="1193800"/>
          <p14:tracePt t="44529" x="8731250" y="1193800"/>
          <p14:tracePt t="44543" x="8731250" y="1200150"/>
          <p14:tracePt t="44631" x="8724900" y="1206500"/>
          <p14:tracePt t="44640" x="8718550" y="1219200"/>
          <p14:tracePt t="44664" x="8705850" y="1250950"/>
          <p14:tracePt t="44687" x="8699500" y="1276350"/>
          <p14:tracePt t="44703" x="8699500" y="1295400"/>
          <p14:tracePt t="44782" x="8699500" y="1301750"/>
          <p14:tracePt t="44786" x="8699500" y="1308100"/>
          <p14:tracePt t="44803" x="8699500" y="1327150"/>
          <p14:tracePt t="44820" x="8699500" y="1365250"/>
          <p14:tracePt t="44837" x="8699500" y="1384300"/>
          <p14:tracePt t="44839" x="8699500" y="1397000"/>
          <p14:tracePt t="44852" x="8699500" y="1409700"/>
          <p14:tracePt t="44880" x="8693150" y="1428750"/>
          <p14:tracePt t="44990" x="8718550" y="1403350"/>
          <p14:tracePt t="45003" x="8801100" y="1346200"/>
          <p14:tracePt t="45020" x="8902700" y="1276350"/>
          <p14:tracePt t="45037" x="9004300" y="1200150"/>
          <p14:tracePt t="45062" x="9093200" y="1123950"/>
          <p14:tracePt t="45070" x="9105900" y="1111250"/>
          <p14:tracePt t="45073" x="9112250" y="1098550"/>
          <p14:tracePt t="45087" x="9124950" y="1085850"/>
          <p14:tracePt t="45103" x="9124950" y="1079500"/>
          <p14:tracePt t="45131" x="9118600" y="1066800"/>
          <p14:tracePt t="45153" x="9105900" y="1041400"/>
          <p14:tracePt t="45169" x="9086850" y="1022350"/>
          <p14:tracePt t="45197" x="9048750" y="958850"/>
          <p14:tracePt t="45204" x="9036050" y="933450"/>
          <p14:tracePt t="45212" x="9029700" y="927100"/>
          <p14:tracePt t="45220" x="9017000" y="908050"/>
          <p14:tracePt t="45238" x="8991600" y="882650"/>
          <p14:tracePt t="45254" x="8972550" y="863600"/>
          <p14:tracePt t="45280" x="8953500" y="857250"/>
          <p14:tracePt t="45286" x="8947150" y="857250"/>
          <p14:tracePt t="45303" x="8934450" y="850900"/>
          <p14:tracePt t="45320" x="8909050" y="844550"/>
          <p14:tracePt t="45348" x="8807450" y="825500"/>
          <p14:tracePt t="45371" x="8712200" y="812800"/>
          <p14:tracePt t="45396" x="8636000" y="857250"/>
          <p14:tracePt t="45403" x="8616950" y="876300"/>
          <p14:tracePt t="45420" x="8585200" y="939800"/>
          <p14:tracePt t="45438" x="8578850" y="990600"/>
          <p14:tracePt t="45463" x="8585200" y="1054100"/>
          <p14:tracePt t="45470" x="8585200" y="1073150"/>
          <p14:tracePt t="45487" x="8591550" y="1092200"/>
          <p14:tracePt t="45504" x="8597900" y="1111250"/>
          <p14:tracePt t="45530" x="8597900" y="1143000"/>
          <p14:tracePt t="45537" x="8604250" y="1162050"/>
          <p14:tracePt t="45554" x="8604250" y="1193800"/>
          <p14:tracePt t="45570" x="8604250" y="1231900"/>
          <p14:tracePt t="45596" x="8591550" y="1289050"/>
          <p14:tracePt t="45621" x="8585200" y="1314450"/>
          <p14:tracePt t="45637" x="8566150" y="1333500"/>
          <p14:tracePt t="45654" x="8553450" y="1346200"/>
          <p14:tracePt t="45681" x="8515350" y="1403350"/>
          <p14:tracePt t="45687" x="8496300" y="1435100"/>
          <p14:tracePt t="45704" x="8426450" y="1511300"/>
          <p14:tracePt t="45720" x="8343900" y="1581150"/>
          <p14:tracePt t="45748" x="8248650" y="1676400"/>
          <p14:tracePt t="45771" x="8235950" y="1708150"/>
          <p14:tracePt t="45795" x="8235950" y="1746250"/>
          <p14:tracePt t="45804" x="8229600" y="1765300"/>
          <p14:tracePt t="45821" x="8223250" y="1803400"/>
          <p14:tracePt t="45838" x="8204200" y="1841500"/>
          <p14:tracePt t="45864" x="8185150" y="1854200"/>
          <p14:tracePt t="45887" x="8166100" y="1854200"/>
          <p14:tracePt t="45904" x="8159750" y="1841500"/>
          <p14:tracePt t="45930" x="8153400" y="1835150"/>
          <p14:tracePt t="46015" x="8153400" y="1841500"/>
          <p14:tracePt t="46023" x="8153400" y="1847850"/>
          <p14:tracePt t="46030" x="8153400" y="1854200"/>
          <p14:tracePt t="46041" x="8153400" y="1860550"/>
          <p14:tracePt t="46081" x="8166100" y="1885950"/>
          <p14:tracePt t="46105" x="8185150" y="1917700"/>
          <p14:tracePt t="46121" x="8185150" y="1930400"/>
          <p14:tracePt t="46148" x="8191500" y="1974850"/>
          <p14:tracePt t="46154" x="8185150" y="2000250"/>
          <p14:tracePt t="46171" x="8172450" y="2019300"/>
          <p14:tracePt t="46198" x="8159750" y="2051050"/>
          <p14:tracePt t="46204" x="8153400" y="2051050"/>
          <p14:tracePt t="46264" x="8153400" y="2063750"/>
          <p14:tracePt t="46271" x="8153400" y="2070100"/>
          <p14:tracePt t="46288" x="8153400" y="2082800"/>
          <p14:tracePt t="46304" x="8153400" y="2089150"/>
          <p14:tracePt t="46331" x="8147050" y="2101850"/>
          <p14:tracePt t="46338" x="8140700" y="2101850"/>
          <p14:tracePt t="46371" x="8134350" y="2101850"/>
          <p14:tracePt t="46397" x="8128000" y="2101850"/>
          <p14:tracePt t="46405" x="8128000" y="2108200"/>
          <p14:tracePt t="46611" x="8128000" y="2114550"/>
          <p14:tracePt t="46661" x="8128000" y="2120900"/>
          <p14:tracePt t="46815" x="8128000" y="2127250"/>
          <p14:tracePt t="46863" x="8128000" y="2133600"/>
          <p14:tracePt t="46928" x="8128000" y="2139950"/>
          <p14:tracePt t="47019" x="8134350" y="2139950"/>
          <p14:tracePt t="47056" x="8134350" y="2146300"/>
          <p14:tracePt t="47071" x="8134350" y="2152650"/>
          <p14:tracePt t="47088" x="8134350" y="2178050"/>
          <p14:tracePt t="47106" x="8134350" y="2197100"/>
          <p14:tracePt t="47131" x="8140700" y="2254250"/>
          <p14:tracePt t="47142" x="8140700" y="2273300"/>
          <p14:tracePt t="47156" x="8147050" y="2305050"/>
          <p14:tracePt t="47172" x="8147050" y="2317750"/>
          <p14:tracePt t="47195" x="8140700" y="2355850"/>
          <p14:tracePt t="47205" x="8140700" y="2368550"/>
          <p14:tracePt t="47222" x="8134350" y="2381250"/>
          <p14:tracePt t="47239" x="8134350" y="2393950"/>
          <p14:tracePt t="47341" x="8134350" y="2381250"/>
          <p14:tracePt t="47348" x="8134350" y="2374900"/>
          <p14:tracePt t="47357" x="8134350" y="2362200"/>
          <p14:tracePt t="47372" x="8134350" y="2336800"/>
          <p14:tracePt t="47398" x="8134350" y="2324100"/>
          <p14:tracePt t="51630" x="8134350" y="2317750"/>
          <p14:tracePt t="51636" x="8134350" y="2298700"/>
          <p14:tracePt t="51646" x="8121650" y="2241550"/>
          <p14:tracePt t="51669" x="8096250" y="2025650"/>
          <p14:tracePt t="51675" x="8089900" y="1974850"/>
          <p14:tracePt t="51692" x="8083550" y="1930400"/>
          <p14:tracePt t="51710" x="8083550" y="1924050"/>
          <p14:tracePt t="51773" x="8077200" y="1924050"/>
          <p14:tracePt t="51791" x="8070850" y="1930400"/>
          <p14:tracePt t="51809" x="8051800" y="1930400"/>
          <p14:tracePt t="51826" x="8032750" y="1930400"/>
          <p14:tracePt t="51843" x="8013700" y="1911350"/>
          <p14:tracePt t="51869" x="7943850" y="1866900"/>
          <p14:tracePt t="51877" x="7924800" y="1860550"/>
          <p14:tracePt t="51894" x="7893050" y="1841500"/>
          <p14:tracePt t="51909" x="7861300" y="1828800"/>
          <p14:tracePt t="51936" x="7727950" y="1784350"/>
          <p14:tracePt t="51943" x="7689850" y="1778000"/>
          <p14:tracePt t="51959" x="7581900" y="1765300"/>
          <p14:tracePt t="51974" x="7518400" y="1758950"/>
          <p14:tracePt t="52003" x="7512050" y="1758950"/>
          <p14:tracePt t="52026" x="7512050" y="1746250"/>
          <p14:tracePt t="52043" x="7537450" y="1708150"/>
          <p14:tracePt t="52059" x="7562850" y="1676400"/>
          <p14:tracePt t="52087" x="7607300" y="1593850"/>
          <p14:tracePt t="52110" x="7588250" y="1530350"/>
          <p14:tracePt t="52136" x="7473950" y="1447800"/>
          <p14:tracePt t="52159" x="7327900" y="1371600"/>
          <p14:tracePt t="52176" x="7239000" y="1333500"/>
          <p14:tracePt t="52203" x="7207250" y="1301750"/>
          <p14:tracePt t="52209" x="7207250" y="1295400"/>
          <p14:tracePt t="52226" x="7207250" y="1289050"/>
          <p14:tracePt t="52243" x="7213600" y="1282700"/>
          <p14:tracePt t="52270" x="7239000" y="1270000"/>
          <p14:tracePt t="52432" x="7245350" y="1270000"/>
          <p14:tracePt t="52463" x="7251700" y="1270000"/>
          <p14:tracePt t="52477" x="7258050" y="1276350"/>
          <p14:tracePt t="52494" x="7264400" y="1282700"/>
          <p14:tracePt t="52536" x="7264400" y="1289050"/>
          <p14:tracePt t="52542" x="7264400" y="1295400"/>
          <p14:tracePt t="52560" x="7264400" y="1301750"/>
          <p14:tracePt t="52579" x="7264400" y="1308100"/>
          <p14:tracePt t="52605" x="7258050" y="1320800"/>
          <p14:tracePt t="52610" x="7251700" y="1327150"/>
          <p14:tracePt t="52626" x="7245350" y="1352550"/>
          <p14:tracePt t="52642" x="7239000" y="1365250"/>
          <p14:tracePt t="52669" x="7232650" y="1377950"/>
          <p14:tracePt t="52676" x="7232650" y="1384300"/>
          <p14:tracePt t="52693" x="7226300" y="1390650"/>
          <p14:tracePt t="52709" x="7226300" y="1397000"/>
          <p14:tracePt t="52737" x="7213600" y="1416050"/>
          <p14:tracePt t="52743" x="7213600" y="1422400"/>
          <p14:tracePt t="52760" x="7207250" y="1428750"/>
          <p14:tracePt t="52776" x="7200900" y="1428750"/>
          <p14:tracePt t="52803" x="7194550" y="1435100"/>
          <p14:tracePt t="52885" x="7188200" y="1435100"/>
          <p14:tracePt t="52905" x="7181850" y="1435100"/>
          <p14:tracePt t="52923" x="7181850" y="1441450"/>
          <p14:tracePt t="52949" x="7181850" y="1447800"/>
          <p14:tracePt t="52966" x="7181850" y="1454150"/>
          <p14:tracePt t="52977" x="7181850" y="1460500"/>
          <p14:tracePt t="53003" x="7181850" y="1492250"/>
          <p14:tracePt t="53010" x="7181850" y="1511300"/>
          <p14:tracePt t="53027" x="7188200" y="1549400"/>
          <p14:tracePt t="53044" x="7194550" y="1574800"/>
          <p14:tracePt t="53070" x="7213600" y="1638300"/>
          <p14:tracePt t="53094" x="7226300" y="1663700"/>
          <p14:tracePt t="53110" x="7232650" y="1676400"/>
          <p14:tracePt t="53136" x="7239000" y="1708150"/>
          <p14:tracePt t="53143" x="7239000" y="1714500"/>
          <p14:tracePt t="53160" x="7245350" y="1739900"/>
          <p14:tracePt t="53177" x="7245350" y="1758950"/>
          <p14:tracePt t="53203" x="7245350" y="1790700"/>
          <p14:tracePt t="53210" x="7251700" y="1797050"/>
          <p14:tracePt t="53227" x="7251700" y="1803400"/>
          <p14:tracePt t="53290" x="7258050" y="1803400"/>
          <p14:tracePt t="53300" x="7258050" y="1809750"/>
          <p14:tracePt t="53310" x="7258050" y="1822450"/>
          <p14:tracePt t="53337" x="7258050" y="1866900"/>
          <p14:tracePt t="53343" x="7264400" y="1892300"/>
          <p14:tracePt t="53360" x="7270750" y="1936750"/>
          <p14:tracePt t="53378" x="7270750" y="2000250"/>
          <p14:tracePt t="53403" x="7302500" y="2190750"/>
          <p14:tracePt t="53428" x="7321550" y="2273300"/>
          <p14:tracePt t="53444" x="7327900" y="2349500"/>
          <p14:tracePt t="53471" x="7340600" y="2457450"/>
          <p14:tracePt t="53477" x="7346950" y="2470150"/>
          <p14:tracePt t="53790" x="7334250" y="2463800"/>
          <p14:tracePt t="53795" x="7327900" y="2457450"/>
          <p14:tracePt t="53811" x="7270750" y="2432050"/>
          <p14:tracePt t="53828" x="7200900" y="2400300"/>
          <p14:tracePt t="53844" x="7156450" y="2355850"/>
          <p14:tracePt t="53871" x="7099300" y="2292350"/>
          <p14:tracePt t="53895" x="7080250" y="2241550"/>
          <p14:tracePt t="53911" x="7080250" y="2228850"/>
          <p14:tracePt t="53938" x="7124700" y="2159000"/>
          <p14:tracePt t="53944" x="7131050" y="2133600"/>
          <p14:tracePt t="53961" x="7188200" y="2006600"/>
          <p14:tracePt t="53977" x="7277100" y="1885950"/>
          <p14:tracePt t="54004" x="7493000" y="1676400"/>
          <p14:tracePt t="54010" x="7556500" y="1625600"/>
          <p14:tracePt t="54027" x="7683500" y="1517650"/>
          <p14:tracePt t="54044" x="7785100" y="1447800"/>
          <p14:tracePt t="54070" x="8026400" y="1365250"/>
          <p14:tracePt t="54077" x="8147050" y="1339850"/>
          <p14:tracePt t="54094" x="8356600" y="1301750"/>
          <p14:tracePt t="54111" x="8553450" y="1270000"/>
          <p14:tracePt t="54138" x="8788400" y="1219200"/>
          <p14:tracePt t="54145" x="8813800" y="1212850"/>
          <p14:tracePt t="54161" x="8864600" y="1187450"/>
          <p14:tracePt t="54178" x="8896350" y="1174750"/>
          <p14:tracePt t="54205" x="8928100" y="1162050"/>
          <p14:tracePt t="54234" x="8928100" y="1155700"/>
          <p14:tracePt t="54271" x="8934450" y="1155700"/>
          <p14:tracePt t="54284" x="8940800" y="1149350"/>
          <p14:tracePt t="54295" x="8947150" y="1149350"/>
          <p14:tracePt t="54311" x="8978900" y="1130300"/>
          <p14:tracePt t="54337" x="9017000" y="1104900"/>
          <p14:tracePt t="54344" x="9023350" y="1092200"/>
          <p14:tracePt t="54361" x="9029700" y="1079500"/>
          <p14:tracePt t="54378" x="9029700" y="1054100"/>
          <p14:tracePt t="54404" x="9010650" y="1003300"/>
          <p14:tracePt t="54411" x="9004300" y="996950"/>
          <p14:tracePt t="54428" x="8991600" y="984250"/>
          <p14:tracePt t="54444" x="8978900" y="984250"/>
          <p14:tracePt t="54471" x="8953500" y="977900"/>
          <p14:tracePt t="54478" x="8940800" y="977900"/>
          <p14:tracePt t="54494" x="8877300" y="971550"/>
          <p14:tracePt t="54512" x="8807450" y="958850"/>
          <p14:tracePt t="54537" x="8782050" y="958850"/>
          <p14:tracePt t="54545" x="8775700" y="965200"/>
          <p14:tracePt t="54561" x="8775700" y="1016000"/>
          <p14:tracePt t="54577" x="8794750" y="1047750"/>
          <p14:tracePt t="54605" x="8858250" y="1104900"/>
          <p14:tracePt t="54628" x="8909050" y="1111250"/>
          <p14:tracePt t="54645" x="8959850" y="1104900"/>
          <p14:tracePt t="54671" x="8991600" y="1085850"/>
          <p14:tracePt t="54678" x="8991600" y="1079500"/>
          <p14:tracePt t="54695" x="8966200" y="1073150"/>
          <p14:tracePt t="54711" x="8845550" y="1060450"/>
          <p14:tracePt t="54738" x="8566150" y="1041400"/>
          <p14:tracePt t="54744" x="8451850" y="1035050"/>
          <p14:tracePt t="54761" x="8140700" y="1028700"/>
          <p14:tracePt t="54778" x="7835900" y="1028700"/>
          <p14:tracePt t="54805" x="7251700" y="1060450"/>
          <p14:tracePt t="54828" x="7023100" y="1060450"/>
          <p14:tracePt t="54845" x="6813550" y="1047750"/>
          <p14:tracePt t="54872" x="6502400" y="1003300"/>
          <p14:tracePt t="54879" x="6470650" y="1003300"/>
          <p14:tracePt t="54895" x="6457950" y="996950"/>
          <p14:tracePt t="54938" x="6457950" y="1003300"/>
          <p14:tracePt t="54961" x="6457950" y="1009650"/>
          <p14:tracePt t="54979" x="6451600" y="1022350"/>
          <p14:tracePt t="55005" x="6445250" y="1041400"/>
          <p14:tracePt t="55012" x="6438900" y="1041400"/>
          <p14:tracePt t="55097" x="6438900" y="1047750"/>
          <p14:tracePt t="55122" x="6419850" y="1047750"/>
          <p14:tracePt t="55129" x="6413500" y="1054100"/>
          <p14:tracePt t="55145" x="6394450" y="1060450"/>
          <p14:tracePt t="55162" x="6388100" y="1060450"/>
          <p14:tracePt t="55499" x="6388100" y="1066800"/>
          <p14:tracePt t="55520" x="6394450" y="1079500"/>
          <p14:tracePt t="55530" x="6400800" y="1085850"/>
          <p14:tracePt t="55546" x="6419850" y="1098550"/>
          <p14:tracePt t="55563" x="6438900" y="1130300"/>
          <p14:tracePt t="55580" x="6451600" y="1155700"/>
          <p14:tracePt t="55609" x="6457950" y="1187450"/>
          <p14:tracePt t="55615" x="6464300" y="1193800"/>
          <p14:tracePt t="55677" x="6470650" y="1193800"/>
          <p14:tracePt t="55693" x="6477000" y="1193800"/>
          <p14:tracePt t="55702" x="6483350" y="1193800"/>
          <p14:tracePt t="55712" x="6489700" y="1193800"/>
          <p14:tracePt t="55813" x="6489700" y="1187450"/>
          <p14:tracePt t="55820" x="6502400" y="1187450"/>
          <p14:tracePt t="55830" x="6502400" y="1181100"/>
          <p14:tracePt t="55845" x="6508750" y="1174750"/>
          <p14:tracePt t="55982" x="6489700" y="1174750"/>
          <p14:tracePt t="55996" x="6470650" y="1174750"/>
          <p14:tracePt t="56013" x="6445250" y="1174750"/>
          <p14:tracePt t="56030" x="6400800" y="1181100"/>
          <p14:tracePt t="56046" x="6394450" y="1181100"/>
          <p14:tracePt t="56071" x="6369050" y="1187450"/>
          <p14:tracePt t="56079" x="6350000" y="1187450"/>
          <p14:tracePt t="56096" x="6305550" y="1187450"/>
          <p14:tracePt t="56113" x="6242050" y="1168400"/>
          <p14:tracePt t="56139" x="6083300" y="1104900"/>
          <p14:tracePt t="56146" x="6032500" y="1085850"/>
          <p14:tracePt t="56163" x="5937250" y="1035050"/>
          <p14:tracePt t="56180" x="5918200" y="1016000"/>
          <p14:tracePt t="56206" x="5949950" y="996950"/>
          <p14:tracePt t="56211" x="5975350" y="996950"/>
          <p14:tracePt t="56218" x="6007100" y="990600"/>
          <p14:tracePt t="56229" x="6045200" y="990600"/>
          <p14:tracePt t="56245" x="6115050" y="990600"/>
          <p14:tracePt t="56273" x="6248400" y="1009650"/>
          <p14:tracePt t="56296" x="6324600" y="1035050"/>
          <p14:tracePt t="56322" x="6388100" y="1047750"/>
          <p14:tracePt t="56329" x="6394450" y="1047750"/>
          <p14:tracePt t="56346" x="6407150" y="1047750"/>
          <p14:tracePt t="56363" x="6419850" y="1047750"/>
          <p14:tracePt t="56379" x="6432550" y="1047750"/>
          <p14:tracePt t="56406" x="6483350" y="1047750"/>
          <p14:tracePt t="56412" x="6502400" y="1047750"/>
          <p14:tracePt t="56429" x="6553200" y="1047750"/>
          <p14:tracePt t="56447" x="6623050" y="1060450"/>
          <p14:tracePt t="56473" x="6705600" y="1079500"/>
          <p14:tracePt t="56480" x="6711950" y="1079500"/>
          <p14:tracePt t="56496" x="6731000" y="1079500"/>
          <p14:tracePt t="56513" x="6807200" y="1073150"/>
          <p14:tracePt t="56540" x="6877050" y="1066800"/>
          <p14:tracePt t="56547" x="6896100" y="1060450"/>
          <p14:tracePt t="56563" x="6940550" y="1060450"/>
          <p14:tracePt t="56578" x="6953250" y="1054100"/>
          <p14:tracePt t="56607" x="6965950" y="1054100"/>
          <p14:tracePt t="56681" x="6965950" y="1047750"/>
          <p14:tracePt t="56687" x="6972300" y="1047750"/>
          <p14:tracePt t="56722" x="6985000" y="1041400"/>
          <p14:tracePt t="56730" x="6991350" y="1035050"/>
          <p14:tracePt t="56763" x="6991350" y="1028700"/>
          <p14:tracePt t="56905" x="6991350" y="1022350"/>
          <p14:tracePt t="56930" x="6991350" y="1016000"/>
          <p14:tracePt t="56964" x="6991350" y="1009650"/>
          <p14:tracePt t="56980" x="6997700" y="1009650"/>
          <p14:tracePt t="57007" x="7023100" y="1009650"/>
          <p14:tracePt t="57013" x="7029450" y="1009650"/>
          <p14:tracePt t="57030" x="7042150" y="1009650"/>
          <p14:tracePt t="57047" x="7048500" y="1009650"/>
          <p14:tracePt t="57119" x="7048500" y="1016000"/>
          <p14:tracePt t="57263" x="7086600" y="1016000"/>
          <p14:tracePt t="57280" x="7131050" y="1016000"/>
          <p14:tracePt t="57297" x="7169150" y="1009650"/>
          <p14:tracePt t="57314" x="7194550" y="1009650"/>
          <p14:tracePt t="57341" x="7213600" y="996950"/>
          <p14:tracePt t="57347" x="7219950" y="990600"/>
          <p14:tracePt t="57364" x="7264400" y="977900"/>
          <p14:tracePt t="57380" x="7315200" y="971550"/>
          <p14:tracePt t="57408" x="7416800" y="958850"/>
          <p14:tracePt t="57431" x="7448550" y="958850"/>
          <p14:tracePt t="57447" x="7473950" y="952500"/>
          <p14:tracePt t="57473" x="7499350" y="952500"/>
          <p14:tracePt t="57481" x="7505700" y="952500"/>
          <p14:tracePt t="57499" x="7512050" y="946150"/>
          <p14:tracePt t="57523" x="7518400" y="946150"/>
          <p14:tracePt t="57547" x="7524750" y="946150"/>
          <p14:tracePt t="57564" x="7531100" y="946150"/>
          <p14:tracePt t="57590" x="7575550" y="946150"/>
          <p14:tracePt t="57597" x="7600950" y="946150"/>
          <p14:tracePt t="57614" x="7677150" y="939800"/>
          <p14:tracePt t="57630" x="7759700" y="939800"/>
          <p14:tracePt t="57648" x="7797800" y="939800"/>
          <p14:tracePt t="57674" x="7842250" y="939800"/>
          <p14:tracePt t="57680" x="7848600" y="939800"/>
          <p14:tracePt t="57697" x="7854950" y="939800"/>
          <p14:tracePt t="57714" x="7861300" y="939800"/>
          <p14:tracePt t="57740" x="7874000" y="939800"/>
          <p14:tracePt t="57922" x="7874000" y="946150"/>
          <p14:tracePt t="58046" x="7874000" y="952500"/>
          <p14:tracePt t="58192" x="7899400" y="946150"/>
          <p14:tracePt t="58198" x="7931150" y="946150"/>
          <p14:tracePt t="58215" x="7981950" y="939800"/>
          <p14:tracePt t="58231" x="8013700" y="933450"/>
          <p14:tracePt t="58247" x="8128000" y="933450"/>
          <p14:tracePt t="58276" x="8267700" y="952500"/>
          <p14:tracePt t="58283" x="8293100" y="958850"/>
          <p14:tracePt t="58298" x="8350250" y="971550"/>
          <p14:tracePt t="58314" x="8394700" y="984250"/>
          <p14:tracePt t="58345" x="8413750" y="984250"/>
          <p14:tracePt t="58391" x="8420100" y="984250"/>
          <p14:tracePt t="58397" x="8426450" y="984250"/>
          <p14:tracePt t="58414" x="8445500" y="971550"/>
          <p14:tracePt t="58432" x="8464550" y="971550"/>
          <p14:tracePt t="58448" x="8477250" y="971550"/>
          <p14:tracePt t="58475" x="8502650" y="971550"/>
          <p14:tracePt t="58481" x="8509000" y="971550"/>
          <p14:tracePt t="58498" x="8521700" y="971550"/>
          <p14:tracePt t="58514" x="8534400" y="965200"/>
          <p14:tracePt t="58542" x="8559800" y="946150"/>
          <p14:tracePt t="58832" x="8566150" y="946150"/>
          <p14:tracePt t="58839" x="8578850" y="946150"/>
          <p14:tracePt t="58849" x="8597900" y="939800"/>
          <p14:tracePt t="58876" x="8661400" y="914400"/>
          <p14:tracePt t="58883" x="8674100" y="901700"/>
          <p14:tracePt t="58887" x="8693150" y="895350"/>
          <p14:tracePt t="58899" x="8699500" y="882650"/>
          <p14:tracePt t="58915" x="8718550" y="869950"/>
          <p14:tracePt t="58919" x="8724900" y="869950"/>
          <p14:tracePt t="58940" x="8743950" y="863600"/>
          <p14:tracePt t="58947" x="8750300" y="863600"/>
          <p14:tracePt t="58965" x="8775700" y="863600"/>
          <p14:tracePt t="58982" x="8801100" y="863600"/>
          <p14:tracePt t="59008" x="8845550" y="869950"/>
          <p14:tracePt t="59015" x="8845550" y="876300"/>
          <p14:tracePt t="59075" x="8851900" y="876300"/>
          <p14:tracePt t="59082" x="8864600" y="876300"/>
          <p14:tracePt t="59098" x="8940800" y="882650"/>
          <p14:tracePt t="59122" x="9099550" y="901700"/>
          <p14:tracePt t="59132" x="9169400" y="914400"/>
          <p14:tracePt t="59149" x="9334500" y="946150"/>
          <p14:tracePt t="59165" x="9391650" y="958850"/>
          <p14:tracePt t="59191" x="9404350" y="965200"/>
          <p14:tracePt t="59198" x="9404350" y="971550"/>
          <p14:tracePt t="59215" x="9404350" y="977900"/>
          <p14:tracePt t="59288" x="9410700" y="977900"/>
          <p14:tracePt t="59293" x="9417050" y="977900"/>
          <p14:tracePt t="59300" x="9423400" y="977900"/>
          <p14:tracePt t="59315" x="9429750" y="977900"/>
          <p14:tracePt t="59341" x="9442450" y="977900"/>
          <p14:tracePt t="59435" x="9448800" y="977900"/>
          <p14:tracePt t="59459" x="9493250" y="977900"/>
          <p14:tracePt t="59482" x="9525000" y="977900"/>
          <p14:tracePt t="59498" x="9544050" y="977900"/>
          <p14:tracePt t="59524" x="9556750" y="977900"/>
          <p14:tracePt t="59549" x="9569450" y="977900"/>
          <p14:tracePt t="59566" x="9588500" y="977900"/>
          <p14:tracePt t="59592" x="9607550" y="977900"/>
          <p14:tracePt t="59746" x="9613900" y="977900"/>
          <p14:tracePt t="59753" x="9620250" y="977900"/>
          <p14:tracePt t="59766" x="9626600" y="977900"/>
          <p14:tracePt t="59781" x="9639300" y="977900"/>
          <p14:tracePt t="59810" x="9677400" y="958850"/>
          <p14:tracePt t="59833" x="9690100" y="946150"/>
          <p14:tracePt t="59876" x="9690100" y="939800"/>
          <p14:tracePt t="59987" x="9683750" y="939800"/>
          <p14:tracePt t="59999" x="9677400" y="939800"/>
          <p14:tracePt t="60016" x="9677400" y="946150"/>
          <p14:tracePt t="60032" x="9671050" y="946150"/>
          <p14:tracePt t="60129" x="9683750" y="946150"/>
          <p14:tracePt t="60136" x="9702800" y="946150"/>
          <p14:tracePt t="60151" x="9721850" y="946150"/>
          <p14:tracePt t="60166" x="9734550" y="946150"/>
          <p14:tracePt t="60183" x="9759950" y="946150"/>
          <p14:tracePt t="60211" x="9772650" y="946150"/>
          <p14:tracePt t="61294" x="9766300" y="946150"/>
          <p14:tracePt t="61302" x="9766300" y="952500"/>
          <p14:tracePt t="61344" x="9759950" y="952500"/>
          <p14:tracePt t="61430" x="9753600" y="958850"/>
          <p14:tracePt t="62320" x="9759950" y="958850"/>
          <p14:tracePt t="62335" x="9766300" y="958850"/>
          <p14:tracePt t="62683" x="9766300" y="965200"/>
          <p14:tracePt t="62994" x="9759950" y="965200"/>
          <p14:tracePt t="63006" x="9753600" y="965200"/>
          <p14:tracePt t="63026" x="9747250" y="965200"/>
          <p14:tracePt t="63038" x="9740900" y="965200"/>
          <p14:tracePt t="63064" x="9734550" y="965200"/>
          <p14:tracePt t="63070" x="9728200" y="965200"/>
          <p14:tracePt t="63085" x="9721850" y="965200"/>
          <p14:tracePt t="63102" x="9709150" y="965200"/>
          <p14:tracePt t="63128" x="9690100" y="958850"/>
          <p14:tracePt t="63152" x="9683750" y="958850"/>
          <p14:tracePt t="63169" x="9677400" y="958850"/>
          <p14:tracePt t="63195" x="9664700" y="958850"/>
          <p14:tracePt t="63202" x="9658350" y="958850"/>
          <p14:tracePt t="63219" x="9652000" y="958850"/>
          <p14:tracePt t="63236" x="9632950" y="952500"/>
          <p14:tracePt t="63262" x="9594850" y="952500"/>
          <p14:tracePt t="63286" x="9556750" y="952500"/>
          <p14:tracePt t="63301" x="9525000" y="952500"/>
          <p14:tracePt t="63319" x="9391650" y="965200"/>
          <p14:tracePt t="63345" x="9099550" y="1022350"/>
          <p14:tracePt t="63352" x="9023350" y="1041400"/>
          <p14:tracePt t="63369" x="8890000" y="1085850"/>
          <p14:tracePt t="63386" x="8616950" y="1117600"/>
          <p14:tracePt t="63412" x="8089900" y="1155700"/>
          <p14:tracePt t="63419" x="7893050" y="1168400"/>
          <p14:tracePt t="63435" x="7594600" y="1181100"/>
          <p14:tracePt t="63462" x="7277100" y="1200150"/>
          <p14:tracePt t="63486" x="7194550" y="1212850"/>
          <p14:tracePt t="63502" x="7162800" y="1225550"/>
          <p14:tracePt t="63529" x="6775450" y="1244600"/>
          <p14:tracePt t="63552" x="6470650" y="1238250"/>
          <p14:tracePt t="63569" x="6115050" y="1206500"/>
          <p14:tracePt t="63595" x="5816600" y="1162050"/>
          <p14:tracePt t="63602" x="5873750" y="1155700"/>
          <p14:tracePt t="63619" x="6076950" y="1155700"/>
          <p14:tracePt t="63636" x="6381750" y="1174750"/>
          <p14:tracePt t="63662" x="6781800" y="1225550"/>
          <p14:tracePt t="63669" x="6838950" y="1238250"/>
          <p14:tracePt t="63685" x="6832600" y="1250950"/>
          <p14:tracePt t="63703" x="6781800" y="1257300"/>
          <p14:tracePt t="63719" x="6686550" y="1257300"/>
          <p14:tracePt t="63746" x="6388100" y="1244600"/>
          <p14:tracePt t="63753" x="6356350" y="1231900"/>
          <p14:tracePt t="63769" x="6356350" y="1212850"/>
          <p14:tracePt t="63785" x="6400800" y="1193800"/>
          <p14:tracePt t="63812" x="6521450" y="1174750"/>
          <p14:tracePt t="63819" x="6540500" y="1174750"/>
          <p14:tracePt t="63835" x="6546850" y="1174750"/>
          <p14:tracePt t="63863" x="6521450" y="1193800"/>
          <p14:tracePt t="63869" x="6508750" y="1200150"/>
          <p14:tracePt t="63886" x="6489700" y="1206500"/>
          <p14:tracePt t="63903" x="6470650" y="1212850"/>
          <p14:tracePt t="63929" x="6451600" y="1212850"/>
          <p14:tracePt t="63952" x="6457950" y="1212850"/>
          <p14:tracePt t="63969" x="6464300" y="1206500"/>
          <p14:tracePt t="63996" x="6477000" y="1200150"/>
          <p14:tracePt t="64142" x="6470650" y="1200150"/>
          <p14:tracePt t="64150" x="6464300" y="1200150"/>
          <p14:tracePt t="64158" x="6457950" y="1200150"/>
          <p14:tracePt t="64169" x="6451600" y="1200150"/>
          <p14:tracePt t="64186" x="6445250" y="1200150"/>
          <p14:tracePt t="64213" x="6438900" y="1200150"/>
          <p14:tracePt t="64264" x="6432550" y="1193800"/>
          <p14:tracePt t="64286" x="6426200" y="1187450"/>
          <p14:tracePt t="64303" x="6419850" y="1181100"/>
          <p14:tracePt t="64329" x="6413500" y="1174750"/>
          <p14:tracePt t="64335" x="6407150" y="1174750"/>
          <p14:tracePt t="64369" x="6407150" y="1168400"/>
          <p14:tracePt t="64395" x="6407150" y="1155700"/>
          <p14:tracePt t="64420" x="6413500" y="1149350"/>
          <p14:tracePt t="64462" x="6426200" y="1155700"/>
          <p14:tracePt t="64487" x="6451600" y="1174750"/>
          <p14:tracePt t="64503" x="6470650" y="1187450"/>
          <p14:tracePt t="64520" x="6508750" y="1193800"/>
          <p14:tracePt t="64547" x="6610350" y="1193800"/>
          <p14:tracePt t="64552" x="6648450" y="1193800"/>
          <p14:tracePt t="64570" x="6705600" y="1181100"/>
          <p14:tracePt t="64586" x="6737350" y="1162050"/>
          <p14:tracePt t="64613" x="6750050" y="1149350"/>
          <p14:tracePt t="64798" x="6743700" y="1149350"/>
          <p14:tracePt t="64855" x="6737350" y="1149350"/>
          <p14:tracePt t="64935" x="6731000" y="1149350"/>
          <p14:tracePt t="65130" x="6724650" y="1155700"/>
          <p14:tracePt t="65137" x="6718300" y="1162050"/>
          <p14:tracePt t="65244" x="6718300" y="1155700"/>
          <p14:tracePt t="65404" x="6718300" y="1149350"/>
          <p14:tracePt t="65431" x="6724650" y="1149350"/>
          <p14:tracePt t="65661" x="6724650" y="1155700"/>
          <p14:tracePt t="65677" x="6724650" y="1162050"/>
          <p14:tracePt t="65694" x="6724650" y="1168400"/>
          <p14:tracePt t="65826" x="6731000" y="1174750"/>
          <p14:tracePt t="65833" x="6743700" y="1174750"/>
          <p14:tracePt t="65864" x="6915150" y="1174750"/>
          <p14:tracePt t="65888" x="7004050" y="1155700"/>
          <p14:tracePt t="65905" x="7023100" y="1149350"/>
          <p14:tracePt t="65931" x="7048500" y="1130300"/>
          <p14:tracePt t="65938" x="7054850" y="1130300"/>
          <p14:tracePt t="65954" x="7054850" y="1123950"/>
          <p14:tracePt t="65998" x="7061200" y="1117600"/>
          <p14:tracePt t="66004" x="7067550" y="1111250"/>
          <p14:tracePt t="66021" x="7080250" y="1104900"/>
          <p14:tracePt t="66038" x="7092950" y="1092200"/>
          <p14:tracePt t="66065" x="7105650" y="1073150"/>
          <p14:tracePt t="66071" x="7105650" y="1066800"/>
          <p14:tracePt t="66088" x="7112000" y="1066800"/>
          <p14:tracePt t="66151" x="7118350" y="1066800"/>
          <p14:tracePt t="66167" x="7124700" y="1060450"/>
          <p14:tracePt t="66195" x="7137400" y="1060450"/>
          <p14:tracePt t="66302" x="7143750" y="1060450"/>
          <p14:tracePt t="66314" x="7162800" y="1060450"/>
          <p14:tracePt t="66338" x="7181850" y="1054100"/>
          <p14:tracePt t="66340" x="7188200" y="1054100"/>
          <p14:tracePt t="66354" x="7194550" y="1047750"/>
          <p14:tracePt t="66371" x="7207250" y="1041400"/>
          <p14:tracePt t="66398" x="7308850" y="1022350"/>
          <p14:tracePt t="66421" x="7512050" y="1041400"/>
          <p14:tracePt t="66438" x="7626350" y="1073150"/>
          <p14:tracePt t="66465" x="7696200" y="1111250"/>
          <p14:tracePt t="66471" x="7696200" y="1117600"/>
          <p14:tracePt t="66488" x="7664450" y="1123950"/>
          <p14:tracePt t="66505" x="7620000" y="1123950"/>
          <p14:tracePt t="66525" x="7575550" y="1111250"/>
          <p14:tracePt t="66547" x="7556500" y="1111250"/>
          <p14:tracePt t="66571" x="7556500" y="1104900"/>
          <p14:tracePt t="66594" x="7588250" y="1104900"/>
          <p14:tracePt t="66605" x="7600950" y="1104900"/>
          <p14:tracePt t="66621" x="7620000" y="1104900"/>
          <p14:tracePt t="66638" x="7632700" y="1104900"/>
          <p14:tracePt t="66663" x="7639050" y="1104900"/>
          <p14:tracePt t="66688" x="7645400" y="1104900"/>
          <p14:tracePt t="66705" x="7670800" y="1104900"/>
          <p14:tracePt t="66732" x="7778750" y="1104900"/>
          <p14:tracePt t="66755" x="7816850" y="1111250"/>
          <p14:tracePt t="66772" x="7854950" y="1111250"/>
          <p14:tracePt t="66798" x="7893050" y="1111250"/>
          <p14:tracePt t="66804" x="7899400" y="1111250"/>
          <p14:tracePt t="66822" x="7912100" y="1111250"/>
          <p14:tracePt t="66895" x="7912100" y="1117600"/>
          <p14:tracePt t="66990" x="7918450" y="1117600"/>
          <p14:tracePt t="67008" x="7924800" y="1117600"/>
          <p14:tracePt t="67022" x="7937500" y="1117600"/>
          <p14:tracePt t="67039" x="7950200" y="1117600"/>
          <p14:tracePt t="67065" x="7956550" y="1123950"/>
          <p14:tracePt t="67088" x="7969250" y="1130300"/>
          <p14:tracePt t="67105" x="7994650" y="1130300"/>
          <p14:tracePt t="67130" x="8032750" y="1130300"/>
          <p14:tracePt t="67138" x="8045450" y="1130300"/>
          <p14:tracePt t="67155" x="8064500" y="1130300"/>
          <p14:tracePt t="67172" x="8077200" y="1130300"/>
          <p14:tracePt t="67246" x="8070850" y="1130300"/>
          <p14:tracePt t="67259" x="8070850" y="1136650"/>
          <p14:tracePt t="67272" x="8064500" y="1136650"/>
          <p14:tracePt t="67305" x="8058150" y="1136650"/>
          <p14:tracePt t="67351" x="8051800" y="1136650"/>
          <p14:tracePt t="67367" x="8045450" y="1136650"/>
          <p14:tracePt t="67396" x="8039100" y="1143000"/>
          <p14:tracePt t="67405" x="8032750" y="1143000"/>
          <p14:tracePt t="67519" x="8026400" y="1143000"/>
          <p14:tracePt t="67647" x="8020050" y="1143000"/>
          <p14:tracePt t="67708" x="8013700" y="1143000"/>
          <p14:tracePt t="67739" x="8001000" y="1143000"/>
          <p14:tracePt t="67756" x="7994650" y="1143000"/>
          <p14:tracePt t="67773" x="7988300" y="1143000"/>
          <p14:tracePt t="67854" x="7981950" y="1143000"/>
          <p14:tracePt t="67876" x="7975600" y="1149350"/>
          <p14:tracePt t="67889" x="7962900" y="1149350"/>
          <p14:tracePt t="67906" x="7956550" y="1155700"/>
          <p14:tracePt t="67932" x="7943850" y="1155700"/>
          <p14:tracePt t="67939" x="7937500" y="1155700"/>
          <p14:tracePt t="67956" x="7918450" y="1155700"/>
          <p14:tracePt t="67973" x="7893050" y="1149350"/>
          <p14:tracePt t="68006" x="7886700" y="1143000"/>
          <p14:tracePt t="68039" x="7886700" y="1136650"/>
          <p14:tracePt t="68066" x="7880350" y="1123950"/>
          <p14:tracePt t="68992" x="7861300" y="1117600"/>
          <p14:tracePt t="69007" x="7778750" y="1047750"/>
          <p14:tracePt t="69023" x="7683500" y="927100"/>
          <p14:tracePt t="69041" x="7600950" y="800100"/>
          <p14:tracePt t="69068" x="7550150" y="685800"/>
          <p14:tracePt t="69182" x="7550150" y="679450"/>
          <p14:tracePt t="69197" x="7550150" y="673100"/>
          <p14:tracePt t="69207" x="7550150" y="666750"/>
          <p14:tracePt t="69326" x="7550150" y="660400"/>
          <p14:tracePt t="69341" x="7543800" y="654050"/>
          <p14:tracePt t="69357" x="7543800" y="641350"/>
          <p14:tracePt t="69373" x="7543800" y="635000"/>
          <p14:tracePt t="69400" x="7537450" y="615950"/>
          <p14:tracePt t="69427" x="7537450" y="609600"/>
          <p14:tracePt t="69441" x="7531100" y="603250"/>
          <p14:tracePt t="69467" x="7531100" y="596900"/>
          <p14:tracePt t="69490" x="7531100" y="590550"/>
          <p14:tracePt t="69534" x="7531100" y="584200"/>
          <p14:tracePt t="69670" x="7524750" y="584200"/>
          <p14:tracePt t="69684" x="7518400" y="584200"/>
          <p14:tracePt t="69694" x="7518400" y="577850"/>
          <p14:tracePt t="69707" x="7512050" y="577850"/>
          <p14:tracePt t="69734" x="7505700" y="571500"/>
          <p14:tracePt t="69821" x="7499350" y="565150"/>
          <p14:tracePt t="69829" x="7493000" y="558800"/>
          <p14:tracePt t="69842" x="7486650" y="552450"/>
          <p14:tracePt t="69868" x="7467600" y="539750"/>
          <p14:tracePt t="69891" x="7461250" y="539750"/>
          <p14:tracePt t="69908" x="7448550" y="527050"/>
          <p14:tracePt t="69934" x="7416800" y="495300"/>
          <p14:tracePt t="69957" x="7397750" y="476250"/>
          <p14:tracePt t="69974" x="7391400" y="469900"/>
          <p14:tracePt t="70001" x="7385050" y="463550"/>
          <p14:tracePt t="70965" x="7378700" y="463550"/>
          <p14:tracePt t="70974" x="7372350" y="463550"/>
          <p14:tracePt t="70994" x="7359650" y="463550"/>
          <p14:tracePt t="71009" x="7346950" y="463550"/>
          <p14:tracePt t="71025" x="7340600" y="463550"/>
          <p14:tracePt t="71041" x="7334250" y="463550"/>
          <p14:tracePt t="71075" x="7327900" y="463550"/>
          <p14:tracePt t="71109" x="7321550" y="457200"/>
          <p14:tracePt t="71148" x="7315200" y="457200"/>
          <p14:tracePt t="71215" x="7308850" y="457200"/>
          <p14:tracePt t="71223" x="7302500" y="457200"/>
          <p14:tracePt t="71250" x="7270750" y="457200"/>
          <p14:tracePt t="71259" x="7258050" y="457200"/>
          <p14:tracePt t="71275" x="7239000" y="457200"/>
          <p14:tracePt t="71292" x="7188200" y="444500"/>
          <p14:tracePt t="71309" x="7086600" y="431800"/>
          <p14:tracePt t="71311" x="7048500" y="444500"/>
          <p14:tracePt t="71336" x="6902450" y="520700"/>
          <p14:tracePt t="71359" x="6838950" y="558800"/>
          <p14:tracePt t="71375" x="6788150" y="590550"/>
          <p14:tracePt t="71401" x="6756400" y="609600"/>
          <p14:tracePt t="71425" x="6699250" y="628650"/>
          <p14:tracePt t="71442" x="6629400" y="666750"/>
          <p14:tracePt t="71469" x="6527800" y="768350"/>
          <p14:tracePt t="71475" x="6483350" y="812800"/>
          <p14:tracePt t="71493" x="6426200" y="857250"/>
          <p14:tracePt t="71509" x="6381750" y="889000"/>
          <p14:tracePt t="71535" x="6318250" y="914400"/>
          <p14:tracePt t="71542" x="6299200" y="933450"/>
          <p14:tracePt t="71559" x="6242050" y="958850"/>
          <p14:tracePt t="71560" x="6216650" y="971550"/>
          <p14:tracePt t="71575" x="6184900" y="984250"/>
          <p14:tracePt t="71602" x="6076950" y="1035050"/>
          <p14:tracePt t="71625" x="6045200" y="1073150"/>
          <p14:tracePt t="71642" x="6045200" y="1079500"/>
          <p14:tracePt t="71669" x="6045200" y="1104900"/>
          <p14:tracePt t="71675" x="6045200" y="1111250"/>
          <p14:tracePt t="71692" x="6064250" y="1143000"/>
          <p14:tracePt t="71709" x="6076950" y="1168400"/>
          <p14:tracePt t="71736" x="6096000" y="1206500"/>
          <p14:tracePt t="71742" x="6096000" y="1212850"/>
          <p14:tracePt t="71759" x="6102350" y="1225550"/>
          <p14:tracePt t="71776" x="6108700" y="1231900"/>
          <p14:tracePt t="71803" x="6108700" y="1244600"/>
          <p14:tracePt t="71826" x="6115050" y="1263650"/>
          <p14:tracePt t="71843" x="6115050" y="1289050"/>
          <p14:tracePt t="71869" x="6153150" y="1346200"/>
          <p14:tracePt t="71876" x="6159500" y="1352550"/>
          <p14:tracePt t="71893" x="6178550" y="1352550"/>
          <p14:tracePt t="71909" x="6197600" y="1352550"/>
          <p14:tracePt t="71936" x="6216650" y="1346200"/>
          <p14:tracePt t="71963" x="6223000" y="1346200"/>
          <p14:tracePt t="71978" x="6229350" y="1339850"/>
          <p14:tracePt t="72002" x="6286500" y="1339850"/>
          <p14:tracePt t="72009" x="6311900" y="1339850"/>
          <p14:tracePt t="72026" x="6343650" y="1339850"/>
          <p14:tracePt t="72042" x="6381750" y="1339850"/>
          <p14:tracePt t="72069" x="6419850" y="1339850"/>
          <p14:tracePt t="72093" x="6426200" y="1339850"/>
          <p14:tracePt t="72110" x="6432550" y="1339850"/>
          <p14:tracePt t="72136" x="6438900" y="1333500"/>
          <p14:tracePt t="72143" x="6445250" y="1333500"/>
          <p14:tracePt t="72159" x="6457950" y="1333500"/>
          <p14:tracePt t="72204" x="6559550" y="1346200"/>
          <p14:tracePt t="72209" x="6572250" y="1352550"/>
          <p14:tracePt t="72226" x="6584950" y="1352550"/>
          <p14:tracePt t="72270" x="6623050" y="1352550"/>
          <p14:tracePt t="72293" x="6705600" y="1358900"/>
          <p14:tracePt t="72295" x="6750050" y="1365250"/>
          <p14:tracePt t="72310" x="6819900" y="1377950"/>
          <p14:tracePt t="72337" x="6845300" y="1390650"/>
          <p14:tracePt t="72363" x="6845300" y="1397000"/>
          <p14:tracePt t="72403" x="6838950" y="1403350"/>
          <p14:tracePt t="72430" x="6851650" y="1403350"/>
          <p14:tracePt t="72452" x="6927850" y="1422400"/>
          <p14:tracePt t="72459" x="6985000" y="1435100"/>
          <p14:tracePt t="72476" x="7080250" y="1454150"/>
          <p14:tracePt t="72493" x="7156450" y="1466850"/>
          <p14:tracePt t="72510" x="7200900" y="1466850"/>
          <p14:tracePt t="72536" x="7219950" y="1466850"/>
          <p14:tracePt t="72543" x="7226300" y="1466850"/>
          <p14:tracePt t="72577" x="7245350" y="1460500"/>
          <p14:tracePt t="72603" x="7289800" y="1454150"/>
          <p14:tracePt t="72610" x="7315200" y="1454150"/>
          <p14:tracePt t="72626" x="7327900" y="1454150"/>
          <p14:tracePt t="72644" x="7346950" y="1454150"/>
          <p14:tracePt t="72845" x="7353300" y="1447800"/>
          <p14:tracePt t="72860" x="7353300" y="1441450"/>
          <p14:tracePt t="72893" x="7359650" y="1435100"/>
          <p14:tracePt t="72910" x="7366000" y="1428750"/>
          <p14:tracePt t="72937" x="7448550" y="1428750"/>
          <p14:tracePt t="72944" x="7467600" y="1428750"/>
          <p14:tracePt t="72960" x="7493000" y="1428750"/>
          <p14:tracePt t="72976" x="7505700" y="1422400"/>
          <p14:tracePt t="73000" x="7562850" y="1416050"/>
          <p14:tracePt t="73009" x="7588250" y="1416050"/>
          <p14:tracePt t="73027" x="7645400" y="1422400"/>
          <p14:tracePt t="73047" x="7677150" y="1422400"/>
          <p14:tracePt t="73070" x="7702550" y="1428750"/>
          <p14:tracePt t="73101" x="7708900" y="1428750"/>
          <p14:tracePt t="73114" x="7715250" y="1428750"/>
          <p14:tracePt t="73125" x="7740650" y="1435100"/>
          <p14:tracePt t="73143" x="7759700" y="1435100"/>
          <p14:tracePt t="73160" x="7766050" y="1435100"/>
          <p14:tracePt t="73204" x="7778750" y="1435100"/>
          <p14:tracePt t="73227" x="7797800" y="1441450"/>
          <p14:tracePt t="73230" x="7804150" y="1441450"/>
          <p14:tracePt t="73252" x="7842250" y="1441450"/>
          <p14:tracePt t="73277" x="7848600" y="1441450"/>
          <p14:tracePt t="73423" x="7854950" y="1441450"/>
          <p14:tracePt t="73456" x="7861300" y="1441450"/>
          <p14:tracePt t="73536" x="7867650" y="1441450"/>
          <p14:tracePt t="73559" x="7874000" y="1441450"/>
          <p14:tracePt t="73649" x="7880350" y="1441450"/>
          <p14:tracePt t="73660" x="7899400" y="1435100"/>
          <p14:tracePt t="73677" x="7931150" y="1435100"/>
          <p14:tracePt t="73694" x="7969250" y="1428750"/>
          <p14:tracePt t="73711" x="8013700" y="1428750"/>
          <p14:tracePt t="73738" x="8051800" y="1422400"/>
          <p14:tracePt t="73744" x="8064500" y="1416050"/>
          <p14:tracePt t="73761" x="8077200" y="1416050"/>
          <p14:tracePt t="73777" x="8096250" y="1416050"/>
          <p14:tracePt t="73803" x="8108950" y="1409700"/>
          <p14:tracePt t="73858" x="8115300" y="1409700"/>
          <p14:tracePt t="73918" x="8108950" y="1409700"/>
          <p14:tracePt t="73935" x="8108950" y="1416050"/>
          <p14:tracePt t="73950" x="8102600" y="1416050"/>
          <p14:tracePt t="74130" x="8108950" y="1416050"/>
          <p14:tracePt t="74145" x="8166100" y="1416050"/>
          <p14:tracePt t="74161" x="8223250" y="1428750"/>
          <p14:tracePt t="74178" x="8248650" y="1428750"/>
          <p14:tracePt t="74205" x="8261350" y="1435100"/>
          <p14:tracePt t="74228" x="8267700" y="1435100"/>
          <p14:tracePt t="74245" x="8274050" y="1435100"/>
          <p14:tracePt t="74271" x="8286750" y="1435100"/>
          <p14:tracePt t="74460" x="8293100" y="1435100"/>
          <p14:tracePt t="74467" x="8299450" y="1435100"/>
          <p14:tracePt t="74478" x="8305800" y="1435100"/>
          <p14:tracePt t="74499" x="8350250" y="1435100"/>
          <p14:tracePt t="74512" x="8407400" y="1435100"/>
          <p14:tracePt t="74540" x="8528050" y="1435100"/>
          <p14:tracePt t="74562" x="8578850" y="1428750"/>
          <p14:tracePt t="74578" x="8597900" y="1428750"/>
          <p14:tracePt t="74605" x="8604250" y="1428750"/>
          <p14:tracePt t="74691" x="8597900" y="1428750"/>
          <p14:tracePt t="74746" x="8597900" y="1422400"/>
          <p14:tracePt t="74781" x="8597900" y="1416050"/>
          <p14:tracePt t="74797" x="8597900" y="1409700"/>
          <p14:tracePt t="74811" x="8604250" y="1403350"/>
          <p14:tracePt t="74829" x="8629650" y="1390650"/>
          <p14:tracePt t="74853" x="8724900" y="1371600"/>
          <p14:tracePt t="74861" x="8788400" y="1371600"/>
          <p14:tracePt t="74878" x="8902700" y="1371600"/>
          <p14:tracePt t="74895" x="9010650" y="1377950"/>
          <p14:tracePt t="74911" x="9093200" y="1384300"/>
          <p14:tracePt t="74940" x="9201150" y="1397000"/>
          <p14:tracePt t="74945" x="9213850" y="1397000"/>
          <p14:tracePt t="74979" x="9213850" y="1384300"/>
          <p14:tracePt t="75005" x="9207500" y="1346200"/>
          <p14:tracePt t="75035" x="9213850" y="1346200"/>
          <p14:tracePt t="75071" x="9245600" y="1346200"/>
          <p14:tracePt t="75078" x="9258300" y="1346200"/>
          <p14:tracePt t="75095" x="9283700" y="1346200"/>
          <p14:tracePt t="75112" x="9321800" y="1346200"/>
          <p14:tracePt t="75139" x="9455150" y="1339850"/>
          <p14:tracePt t="75162" x="9518650" y="1333500"/>
          <p14:tracePt t="75179" x="9531350" y="1327150"/>
          <p14:tracePt t="75219" x="9531350" y="1333500"/>
          <p14:tracePt t="75254" x="9544050" y="1346200"/>
          <p14:tracePt t="75262" x="9569450" y="1358900"/>
          <p14:tracePt t="75278" x="9601200" y="1371600"/>
          <p14:tracePt t="75295" x="9639300" y="1384300"/>
          <p14:tracePt t="75312" x="9658350" y="1390650"/>
          <p14:tracePt t="75338" x="9664700" y="1397000"/>
          <p14:tracePt t="75367" x="9658350" y="1397000"/>
          <p14:tracePt t="75377" x="9652000" y="1397000"/>
          <p14:tracePt t="75405" x="9645650" y="1403350"/>
          <p14:tracePt t="75429" x="9652000" y="1403350"/>
          <p14:tracePt t="75446" x="9671050" y="1397000"/>
          <p14:tracePt t="75472" x="9709150" y="1390650"/>
          <p14:tracePt t="75473" x="9715500" y="1384300"/>
          <p14:tracePt t="75481" x="9721850" y="1384300"/>
          <p14:tracePt t="75496" x="9728200" y="1384300"/>
          <p14:tracePt t="75512" x="9740900" y="1377950"/>
          <p14:tracePt t="75539" x="9740900" y="1371600"/>
          <p14:tracePt t="75545" x="9740900" y="1365250"/>
          <p14:tracePt t="75562" x="9747250" y="1365250"/>
          <p14:tracePt t="75579" x="9759950" y="1365250"/>
          <p14:tracePt t="75605" x="9836150" y="1358900"/>
          <p14:tracePt t="75612" x="9855200" y="1358900"/>
          <p14:tracePt t="75629" x="9867900" y="1365250"/>
          <p14:tracePt t="75654" x="9893300" y="1365250"/>
          <p14:tracePt t="75662" x="9899650" y="1371600"/>
          <p14:tracePt t="75679" x="9925050" y="1371600"/>
          <p14:tracePt t="75696" x="9944100" y="1371600"/>
          <p14:tracePt t="75713" x="9963150" y="1371600"/>
          <p14:tracePt t="75738" x="9994900" y="1371600"/>
          <p14:tracePt t="75763" x="10020300" y="1371600"/>
          <p14:tracePt t="75779" x="10033000" y="1371600"/>
          <p14:tracePt t="75805" x="10083800" y="1371600"/>
          <p14:tracePt t="75813" x="10096500" y="1371600"/>
          <p14:tracePt t="75830" x="10102850" y="1371600"/>
          <p14:tracePt t="75889" x="10096500" y="1371600"/>
          <p14:tracePt t="75899" x="10077450" y="1371600"/>
          <p14:tracePt t="75914" x="10039350" y="1371600"/>
          <p14:tracePt t="75938" x="9937750" y="1371600"/>
          <p14:tracePt t="75946" x="9893300" y="1377950"/>
          <p14:tracePt t="75963" x="9823450" y="1377950"/>
          <p14:tracePt t="75988" x="9696450" y="1371600"/>
          <p14:tracePt t="75996" x="9639300" y="1365250"/>
          <p14:tracePt t="76013" x="9486900" y="1346200"/>
          <p14:tracePt t="76029" x="9353550" y="1333500"/>
          <p14:tracePt t="76056" x="8947150" y="1301750"/>
          <p14:tracePt t="76079" x="8769350" y="1282700"/>
          <p14:tracePt t="76097" x="8534400" y="1270000"/>
          <p14:tracePt t="76113" x="8343900" y="1257300"/>
          <p14:tracePt t="76139" x="8001000" y="1231900"/>
          <p14:tracePt t="76146" x="7931150" y="1225550"/>
          <p14:tracePt t="76163" x="7759700" y="1206500"/>
          <p14:tracePt t="76180" x="7600950" y="1187450"/>
          <p14:tracePt t="76206" x="7245350" y="1155700"/>
          <p14:tracePt t="76213" x="7124700" y="1149350"/>
          <p14:tracePt t="76229" x="6965950" y="1136650"/>
          <p14:tracePt t="76246" x="6819900" y="1123950"/>
          <p14:tracePt t="76272" x="6667500" y="1117600"/>
          <p14:tracePt t="76343" x="6667500" y="1123950"/>
          <p14:tracePt t="76350" x="6667500" y="1130300"/>
          <p14:tracePt t="76362" x="6667500" y="1136650"/>
          <p14:tracePt t="76389" x="6661150" y="1174750"/>
          <p14:tracePt t="76396" x="6654800" y="1200150"/>
          <p14:tracePt t="76413" x="6654800" y="1231900"/>
          <p14:tracePt t="76430" x="6642100" y="1263650"/>
          <p14:tracePt t="76456" x="6635750" y="1333500"/>
          <p14:tracePt t="76479" x="6604000" y="1390650"/>
          <p14:tracePt t="76496" x="6597650" y="1397000"/>
          <p14:tracePt t="76513" x="6502400" y="1473200"/>
          <p14:tracePt t="76539" x="6419850" y="1517650"/>
          <p14:tracePt t="76546" x="6400800" y="1524000"/>
          <p14:tracePt t="76563" x="6394450" y="1536700"/>
          <p14:tracePt t="76580" x="6394450" y="1549400"/>
          <p14:tracePt t="76606" x="6394450" y="1612900"/>
          <p14:tracePt t="76613" x="6394450" y="1631950"/>
          <p14:tracePt t="76630" x="6381750" y="1714500"/>
          <p14:tracePt t="76646" x="6356350" y="1797050"/>
          <p14:tracePt t="76673" x="6299200" y="1943100"/>
          <p14:tracePt t="76697" x="6280150" y="1987550"/>
          <p14:tracePt t="76713" x="6273800" y="1993900"/>
          <p14:tracePt t="76847" x="6292850" y="1993900"/>
          <p14:tracePt t="76863" x="6299200" y="1993900"/>
          <p14:tracePt t="76880" x="6343650" y="1974850"/>
          <p14:tracePt t="76897" x="6356350" y="1962150"/>
          <p14:tracePt t="76914" x="6375400" y="1936750"/>
          <p14:tracePt t="76943" x="6426200" y="1879600"/>
          <p14:tracePt t="76951" x="6445250" y="1860550"/>
          <p14:tracePt t="76965" x="6451600" y="1854200"/>
          <p14:tracePt t="76980" x="6464300" y="1835150"/>
          <p14:tracePt t="77008" x="6470650" y="1822450"/>
          <p14:tracePt t="77057" x="6477000" y="1809750"/>
          <p14:tracePt t="77080" x="6496050" y="1790700"/>
          <p14:tracePt t="77082" x="6508750" y="1778000"/>
          <p14:tracePt t="77097" x="6546850" y="1733550"/>
          <p14:tracePt t="77113" x="6565900" y="1708150"/>
          <p14:tracePt t="77140" x="6604000" y="1682750"/>
          <p14:tracePt t="77147" x="6616700" y="1682750"/>
          <p14:tracePt t="77164" x="6629400" y="1682750"/>
          <p14:tracePt t="77190" x="6648450" y="1676400"/>
          <p14:tracePt t="77197" x="6654800" y="1676400"/>
          <p14:tracePt t="77291" x="6648450" y="1676400"/>
          <p14:tracePt t="77296" x="6642100" y="1676400"/>
          <p14:tracePt t="77340" x="6635750" y="1682750"/>
          <p14:tracePt t="77364" x="6635750" y="1689100"/>
          <p14:tracePt t="77379" x="6642100" y="1695450"/>
          <p14:tracePt t="77407" x="6673850" y="1708150"/>
          <p14:tracePt t="77417" x="6692900" y="1708150"/>
          <p14:tracePt t="77430" x="6724650" y="1708150"/>
          <p14:tracePt t="77447" x="6750050" y="1708150"/>
          <p14:tracePt t="77474" x="6750050" y="1695450"/>
          <p14:tracePt t="77480" x="6750050" y="1689100"/>
          <p14:tracePt t="77944" x="6750050" y="1682750"/>
          <p14:tracePt t="77960" x="6750050" y="1676400"/>
          <p14:tracePt t="78005" x="6750050" y="1670050"/>
          <p14:tracePt t="78048" x="6743700" y="1663700"/>
          <p14:tracePt t="78093" x="6750050" y="1663700"/>
          <p14:tracePt t="78100" x="6762750" y="1663700"/>
          <p14:tracePt t="78115" x="6845300" y="1651000"/>
          <p14:tracePt t="78142" x="7023100" y="1644650"/>
          <p14:tracePt t="78147" x="7080250" y="1638300"/>
          <p14:tracePt t="78165" x="7156450" y="1638300"/>
          <p14:tracePt t="78181" x="7200900" y="1625600"/>
          <p14:tracePt t="78209" x="7258050" y="1606550"/>
          <p14:tracePt t="78214" x="7283450" y="1600200"/>
          <p14:tracePt t="78231" x="7334250" y="1581150"/>
          <p14:tracePt t="78248" x="7391400" y="1555750"/>
          <p14:tracePt t="78274" x="7467600" y="1517650"/>
          <p14:tracePt t="78281" x="7486650" y="1504950"/>
          <p14:tracePt t="78298" x="7505700" y="1485900"/>
          <p14:tracePt t="78314" x="7512050" y="1466850"/>
          <p14:tracePt t="78342" x="7524750" y="1435100"/>
          <p14:tracePt t="78365" x="7543800" y="1409700"/>
          <p14:tracePt t="78391" x="7556500" y="1390650"/>
          <p14:tracePt t="78414" x="7562850" y="1377950"/>
          <p14:tracePt t="78432" x="7569200" y="1365250"/>
          <p14:tracePt t="78459" x="7600950" y="1352550"/>
          <p14:tracePt t="78464" x="7607300" y="1346200"/>
          <p14:tracePt t="78481" x="7626350" y="1339850"/>
          <p14:tracePt t="78498" x="7639050" y="1339850"/>
          <p14:tracePt t="78541" x="7645400" y="1352550"/>
          <p14:tracePt t="78565" x="7645400" y="1358900"/>
          <p14:tracePt t="78582" x="7651750" y="1365250"/>
          <p14:tracePt t="78614" x="7658100" y="1365250"/>
          <p14:tracePt t="78647" x="7670800" y="1365250"/>
          <p14:tracePt t="78676" x="7734300" y="1384300"/>
          <p14:tracePt t="78699" x="7829550" y="1397000"/>
          <p14:tracePt t="78723" x="7943850" y="1409700"/>
          <p14:tracePt t="78733" x="7975600" y="1409700"/>
          <p14:tracePt t="78748" x="7994650" y="1409700"/>
          <p14:tracePt t="78765" x="8020050" y="1403350"/>
          <p14:tracePt t="78791" x="8039100" y="1390650"/>
          <p14:tracePt t="78798" x="8045450" y="1384300"/>
          <p14:tracePt t="78815" x="8089900" y="1371600"/>
          <p14:tracePt t="78831" x="8128000" y="1365250"/>
          <p14:tracePt t="78857" x="8166100" y="1358900"/>
          <p14:tracePt t="78865" x="8172450" y="1358900"/>
          <p14:tracePt t="78881" x="8191500" y="1358900"/>
          <p14:tracePt t="78900" x="8191500" y="1352550"/>
          <p14:tracePt t="78942" x="8197850" y="1333500"/>
          <p14:tracePt t="78949" x="8204200" y="1327150"/>
          <p14:tracePt t="78965" x="8210550" y="1308100"/>
          <p14:tracePt t="78980" x="8216900" y="1295400"/>
          <p14:tracePt t="79008" x="8223250" y="1270000"/>
          <p14:tracePt t="79015" x="8223250" y="1263650"/>
          <p14:tracePt t="79032" x="8216900" y="1250950"/>
          <p14:tracePt t="79048" x="8197850" y="1231900"/>
          <p14:tracePt t="79076" x="8128000" y="1181100"/>
          <p14:tracePt t="79082" x="8102600" y="1168400"/>
          <p14:tracePt t="79098" x="8020050" y="1130300"/>
          <p14:tracePt t="79115" x="7912100" y="1098550"/>
          <p14:tracePt t="79142" x="7715250" y="1079500"/>
          <p14:tracePt t="79165" x="7607300" y="1079500"/>
          <p14:tracePt t="79167" x="7543800" y="1079500"/>
          <p14:tracePt t="79191" x="7245350" y="1098550"/>
          <p14:tracePt t="79215" x="6775450" y="1111250"/>
          <p14:tracePt t="79232" x="6451600" y="1111250"/>
          <p14:tracePt t="79258" x="6134100" y="1117600"/>
          <p14:tracePt t="79264" x="6115050" y="1111250"/>
          <p14:tracePt t="79299" x="6121400" y="1111250"/>
          <p14:tracePt t="79316" x="6140450" y="1111250"/>
          <p14:tracePt t="79341" x="6184900" y="1111250"/>
          <p14:tracePt t="79365" x="6184900" y="1117600"/>
          <p14:tracePt t="79383" x="6178550" y="1136650"/>
          <p14:tracePt t="79409" x="6172200" y="1181100"/>
          <p14:tracePt t="79432" x="6197600" y="1225550"/>
          <p14:tracePt t="79449" x="6229350" y="1244600"/>
          <p14:tracePt t="79475" x="6496050" y="1352550"/>
          <p14:tracePt t="79482" x="6553200" y="1371600"/>
          <p14:tracePt t="79499" x="6692900" y="1428750"/>
          <p14:tracePt t="79522" x="6807200" y="1466850"/>
          <p14:tracePt t="79532" x="6851650" y="1473200"/>
          <p14:tracePt t="79549" x="6991350" y="1485900"/>
          <p14:tracePt t="79566" x="7258050" y="1485900"/>
          <p14:tracePt t="79593" x="7658100" y="1498600"/>
          <p14:tracePt t="79599" x="7778750" y="1504950"/>
          <p14:tracePt t="79615" x="7956550" y="1504950"/>
          <p14:tracePt t="79633" x="8051800" y="1485900"/>
          <p14:tracePt t="79659" x="8064500" y="1441450"/>
          <p14:tracePt t="79682" x="8032750" y="1422400"/>
          <p14:tracePt t="79699" x="8020050" y="1422400"/>
          <p14:tracePt t="79744" x="8058150" y="1422400"/>
          <p14:tracePt t="79766" x="8077200" y="1422400"/>
          <p14:tracePt t="79809" x="8083550" y="1416050"/>
          <p14:tracePt t="79833" x="8089900" y="1403350"/>
          <p14:tracePt t="79849" x="8089900" y="1397000"/>
          <p14:tracePt t="79876" x="8096250" y="1384300"/>
          <p14:tracePt t="79883" x="8096250" y="1377950"/>
          <p14:tracePt t="79899" x="8096250" y="1365250"/>
          <p14:tracePt t="79925" x="8051800" y="1282700"/>
          <p14:tracePt t="79949" x="7962900" y="1219200"/>
          <p14:tracePt t="79966" x="7874000" y="1181100"/>
          <p14:tracePt t="79993" x="7753350" y="1149350"/>
          <p14:tracePt t="80000" x="7708900" y="1136650"/>
          <p14:tracePt t="80016" x="7651750" y="1123950"/>
          <p14:tracePt t="80033" x="7613650" y="1117600"/>
          <p14:tracePt t="80059" x="7594600" y="1111250"/>
          <p14:tracePt t="80066" x="7581900" y="1111250"/>
          <p14:tracePt t="80082" x="7531100" y="1111250"/>
          <p14:tracePt t="80099" x="7454900" y="1111250"/>
          <p14:tracePt t="80117" x="7251700" y="1117600"/>
          <p14:tracePt t="80147" x="7143750" y="1143000"/>
          <p14:tracePt t="80152" x="7131050" y="1155700"/>
          <p14:tracePt t="80166" x="7131050" y="1162050"/>
          <p14:tracePt t="80183" x="7137400" y="1181100"/>
          <p14:tracePt t="80209" x="7232650" y="1250950"/>
          <p14:tracePt t="80216" x="7270750" y="1270000"/>
          <p14:tracePt t="80233" x="7302500" y="1295400"/>
          <p14:tracePt t="80249" x="7315200" y="1314450"/>
          <p14:tracePt t="80277" x="7321550" y="1333500"/>
          <p14:tracePt t="80286" x="7340600" y="1346200"/>
          <p14:tracePt t="80300" x="7366000" y="1352550"/>
          <p14:tracePt t="80326" x="7512050" y="1377950"/>
          <p14:tracePt t="80349" x="7575550" y="1384300"/>
          <p14:tracePt t="80366" x="7594600" y="1390650"/>
          <p14:tracePt t="80392" x="7600950" y="1390650"/>
          <p14:tracePt t="80425" x="7594600" y="1390650"/>
          <p14:tracePt t="80459" x="7594600" y="1384300"/>
          <p14:tracePt t="80483" x="7588250" y="1384300"/>
          <p14:tracePt t="80542" x="7581900" y="1384300"/>
          <p14:tracePt t="80570" x="7575550" y="1384300"/>
          <p14:tracePt t="80659" x="7569200" y="1384300"/>
          <p14:tracePt t="80683" x="7562850" y="1384300"/>
          <p14:tracePt t="80697" x="7556500" y="1384300"/>
          <p14:tracePt t="80724" x="7543800" y="1390650"/>
          <p14:tracePt t="80733" x="7537450" y="1390650"/>
          <p14:tracePt t="80750" x="7518400" y="1397000"/>
          <p14:tracePt t="80769" x="7505700" y="1397000"/>
          <p14:tracePt t="80788" x="7486650" y="1397000"/>
          <p14:tracePt t="80800" x="7480300" y="1403350"/>
          <p14:tracePt t="80816" x="7467600" y="1403350"/>
          <p14:tracePt t="80833" x="7461250" y="1403350"/>
          <p14:tracePt t="80867" x="7454900" y="1403350"/>
          <p14:tracePt t="81074" x="7448550" y="1403350"/>
          <p14:tracePt t="81121" x="7442200" y="1403350"/>
          <p14:tracePt t="81138" x="7442200" y="1397000"/>
          <p14:tracePt t="81325" x="7461250" y="1409700"/>
          <p14:tracePt t="81334" x="7480300" y="1416050"/>
          <p14:tracePt t="81351" x="7518400" y="1435100"/>
          <p14:tracePt t="81367" x="7543800" y="1447800"/>
          <p14:tracePt t="81383" x="7556500" y="1447800"/>
          <p14:tracePt t="81411" x="7562850" y="1454150"/>
          <p14:tracePt t="81460" x="7575550" y="1454150"/>
          <p14:tracePt t="81467" x="7581900" y="1460500"/>
          <p14:tracePt t="81501" x="7588250" y="1460500"/>
          <p14:tracePt t="81707" x="7575550" y="1454150"/>
          <p14:tracePt t="81730" x="7562850" y="1441450"/>
          <p14:tracePt t="81738" x="7562850" y="1435100"/>
          <p14:tracePt t="81751" x="7556500" y="1435100"/>
          <p14:tracePt t="95152" x="7556500" y="1441450"/>
          <p14:tracePt t="95158" x="7556500" y="1447800"/>
          <p14:tracePt t="95188" x="7562850" y="1460500"/>
          <p14:tracePt t="95246" x="7569200" y="1460500"/>
          <p14:tracePt t="95262" x="7575550" y="1466850"/>
          <p14:tracePt t="95278" x="7581900" y="1485900"/>
          <p14:tracePt t="95295" x="7594600" y="1517650"/>
          <p14:tracePt t="95311" x="7594600" y="1549400"/>
          <p14:tracePt t="95335" x="7600950" y="1593850"/>
          <p14:tracePt t="95345" x="7600950" y="1606550"/>
          <p14:tracePt t="95362" x="7600950" y="1638300"/>
          <p14:tracePt t="95378" x="7600950" y="1644650"/>
          <p14:tracePt t="95405" x="7600950" y="1663700"/>
          <p14:tracePt t="95412" x="7600950" y="1670050"/>
          <p14:tracePt t="95429" x="7588250" y="1695450"/>
          <p14:tracePt t="95445" x="7569200" y="1727200"/>
          <p14:tracePt t="95472" x="7531100" y="1803400"/>
          <p14:tracePt t="95477" x="7524750" y="1816100"/>
          <p14:tracePt t="95495" x="7518400" y="1860550"/>
          <p14:tracePt t="95512" x="7518400" y="1911350"/>
          <p14:tracePt t="95539" x="7518400" y="1943100"/>
          <p14:tracePt t="95545" x="7512050" y="1949450"/>
          <p14:tracePt t="95562" x="7499350" y="1968500"/>
          <p14:tracePt t="95564" x="7486650" y="1974850"/>
          <p14:tracePt t="95590" x="7423150" y="1993900"/>
          <p14:tracePt t="95612" x="7366000" y="2012950"/>
          <p14:tracePt t="95630" x="7315200" y="2032000"/>
          <p14:tracePt t="95632" x="7296150" y="2038350"/>
          <p14:tracePt t="95657" x="7264400" y="2063750"/>
          <p14:tracePt t="95663" x="7258050" y="2063750"/>
          <p14:tracePt t="95679" x="7258050" y="2082800"/>
          <p14:tracePt t="95696" x="7258050" y="2089150"/>
          <p14:tracePt t="95713" x="7258050" y="2095500"/>
          <p14:tracePt t="95742" x="7251700" y="2108200"/>
          <p14:tracePt t="95752" x="7251700" y="2114550"/>
          <p14:tracePt t="95762" x="7251700" y="2120900"/>
          <p14:tracePt t="95779" x="7239000" y="2133600"/>
          <p14:tracePt t="95806" x="7219950" y="2159000"/>
          <p14:tracePt t="95812" x="7213600" y="2165350"/>
          <p14:tracePt t="95829" x="7200900" y="2178050"/>
          <p14:tracePt t="95831" x="7194550" y="2197100"/>
          <p14:tracePt t="95845" x="7188200" y="2203450"/>
          <p14:tracePt t="95875" x="7175500" y="2247900"/>
          <p14:tracePt t="95880" x="7169150" y="2260600"/>
          <p14:tracePt t="95896" x="7162800" y="2279650"/>
          <p14:tracePt t="95912" x="7156450" y="2311400"/>
          <p14:tracePt t="95939" x="7150100" y="2343150"/>
          <p14:tracePt t="95946" x="7137400" y="2355850"/>
          <p14:tracePt t="95962" x="7124700" y="2381250"/>
          <p14:tracePt t="95989" x="7092950" y="2419350"/>
          <p14:tracePt t="95996" x="7080250" y="2425700"/>
          <p14:tracePt t="96012" x="7067550" y="2438400"/>
          <p14:tracePt t="96029" x="7061200" y="2444750"/>
          <p14:tracePt t="96056" x="7067550" y="2495550"/>
          <p14:tracePt t="96063" x="7080250" y="2527300"/>
          <p14:tracePt t="96079" x="7092950" y="2546350"/>
          <p14:tracePt t="96096" x="7118350" y="2590800"/>
          <p14:tracePt t="96113" x="7162800" y="2654300"/>
          <p14:tracePt t="96139" x="7264400" y="2717800"/>
          <p14:tracePt t="96146" x="7334250" y="2755900"/>
          <p14:tracePt t="96163" x="7359650" y="2768600"/>
          <p14:tracePt t="96179" x="7429500" y="2794000"/>
          <p14:tracePt t="96468" x="7423150" y="2794000"/>
          <p14:tracePt t="96475" x="7404100" y="2794000"/>
          <p14:tracePt t="96484" x="7372350" y="2787650"/>
          <p14:tracePt t="96496" x="7327900" y="2781300"/>
          <p14:tracePt t="96515" x="7169150" y="2749550"/>
          <p14:tracePt t="96540" x="7042150" y="2679700"/>
          <p14:tracePt t="96547" x="6997700" y="2654300"/>
          <p14:tracePt t="96563" x="6972300" y="2628900"/>
          <p14:tracePt t="96580" x="6953250" y="2609850"/>
          <p14:tracePt t="96607" x="6877050" y="2590800"/>
          <p14:tracePt t="96613" x="6832600" y="2578100"/>
          <p14:tracePt t="96630" x="6711950" y="2546350"/>
          <p14:tracePt t="96646" x="6572250" y="2501900"/>
          <p14:tracePt t="96673" x="6375400" y="2425700"/>
          <p14:tracePt t="96680" x="6343650" y="2406650"/>
          <p14:tracePt t="96696" x="6318250" y="2368550"/>
          <p14:tracePt t="96714" x="6318250" y="2336800"/>
          <p14:tracePt t="96739" x="6318250" y="2260600"/>
          <p14:tracePt t="96746" x="6318250" y="2247900"/>
          <p14:tracePt t="96764" x="6311900" y="2209800"/>
          <p14:tracePt t="96790" x="6311900" y="2203450"/>
          <p14:tracePt t="96797" x="6311900" y="2197100"/>
          <p14:tracePt t="96813" x="6305550" y="2184400"/>
          <p14:tracePt t="96830" x="6305550" y="2165350"/>
          <p14:tracePt t="96854" x="6311900" y="2108200"/>
          <p14:tracePt t="96863" x="6324600" y="2089150"/>
          <p14:tracePt t="96880" x="6369050" y="2044700"/>
          <p14:tracePt t="96896" x="6451600" y="1993900"/>
          <p14:tracePt t="96913" x="6496050" y="1981200"/>
          <p14:tracePt t="96940" x="6540500" y="1974850"/>
          <p14:tracePt t="96942" x="6559550" y="1974850"/>
          <p14:tracePt t="96951" x="6565900" y="1974850"/>
          <p14:tracePt t="96963" x="6578600" y="1974850"/>
          <p14:tracePt t="96981" x="6584950" y="1981200"/>
          <p14:tracePt t="97013" x="6591300" y="1981200"/>
          <p14:tracePt t="97030" x="6597650" y="1981200"/>
          <p14:tracePt t="97047" x="6629400" y="1955800"/>
          <p14:tracePt t="97074" x="6667500" y="1924050"/>
          <p14:tracePt t="97097" x="6680200" y="1911350"/>
          <p14:tracePt t="97114" x="6686550" y="1898650"/>
          <p14:tracePt t="97182" x="6692900" y="1898650"/>
          <p14:tracePt t="97197" x="6705600" y="1892300"/>
          <p14:tracePt t="97214" x="6711950" y="1885950"/>
          <p14:tracePt t="97286" x="6705600" y="1885950"/>
          <p14:tracePt t="97293" x="6692900" y="1892300"/>
          <p14:tracePt t="97302" x="6686550" y="1898650"/>
          <p14:tracePt t="97314" x="6673850" y="1911350"/>
          <p14:tracePt t="97339" x="6648450" y="1930400"/>
          <p14:tracePt t="97347" x="6642100" y="1936750"/>
          <p14:tracePt t="97364" x="6629400" y="1936750"/>
          <p14:tracePt t="97381" x="6610350" y="1936750"/>
          <p14:tracePt t="97406" x="6546850" y="1924050"/>
          <p14:tracePt t="97413" x="6515100" y="1911350"/>
          <p14:tracePt t="97431" x="6457950" y="1892300"/>
          <p14:tracePt t="97447" x="6432550" y="1879600"/>
          <p14:tracePt t="97474" x="6400800" y="1873250"/>
          <p14:tracePt t="97480" x="6394450" y="1873250"/>
          <p14:tracePt t="97497" x="6388100" y="1873250"/>
          <p14:tracePt t="97581" x="6400800" y="1873250"/>
          <p14:tracePt t="97598" x="6451600" y="1873250"/>
          <p14:tracePt t="97614" x="6521450" y="1892300"/>
          <p14:tracePt t="97630" x="6584950" y="1905000"/>
          <p14:tracePt t="97655" x="6673850" y="1917700"/>
          <p14:tracePt t="97664" x="6692900" y="1924050"/>
          <p14:tracePt t="97681" x="6743700" y="1924050"/>
          <p14:tracePt t="97698" x="6775450" y="1924050"/>
          <p14:tracePt t="97714" x="6800850" y="1924050"/>
          <p14:tracePt t="97740" x="6807200" y="1924050"/>
          <p14:tracePt t="97764" x="6813550" y="1924050"/>
          <p14:tracePt t="97781" x="6832600" y="1917700"/>
          <p14:tracePt t="97807" x="6877050" y="1917700"/>
          <p14:tracePt t="97814" x="6896100" y="1911350"/>
          <p14:tracePt t="97831" x="6940550" y="1911350"/>
          <p14:tracePt t="97848" x="6978650" y="1911350"/>
          <p14:tracePt t="97878" x="7016750" y="1911350"/>
          <p14:tracePt t="97897" x="7042150" y="1911350"/>
          <p14:tracePt t="97905" x="7073900" y="1917700"/>
          <p14:tracePt t="97925" x="7169150" y="1917700"/>
          <p14:tracePt t="97947" x="7219950" y="1911350"/>
          <p14:tracePt t="97949" x="7232650" y="1911350"/>
          <p14:tracePt t="97965" x="7251700" y="1905000"/>
          <p14:tracePt t="97990" x="7308850" y="1905000"/>
          <p14:tracePt t="97998" x="7321550" y="1905000"/>
          <p14:tracePt t="98014" x="7334250" y="1905000"/>
          <p14:tracePt t="98031" x="7340600" y="1905000"/>
          <p14:tracePt t="98091" x="7346950" y="1898650"/>
          <p14:tracePt t="98128" x="7359650" y="1892300"/>
          <p14:tracePt t="98134" x="7372350" y="1885950"/>
          <p14:tracePt t="98147" x="7499350" y="1885950"/>
          <p14:tracePt t="98163" x="7588250" y="1898650"/>
          <p14:tracePt t="98180" x="7639050" y="1905000"/>
          <p14:tracePt t="98204" x="7651750" y="1905000"/>
          <p14:tracePt t="98215" x="7658100" y="1905000"/>
          <p14:tracePt t="98232" x="7664450" y="1911350"/>
          <p14:tracePt t="98248" x="7683500" y="1917700"/>
          <p14:tracePt t="98274" x="7689850" y="1917700"/>
          <p14:tracePt t="98397" x="7696200" y="1917700"/>
          <p14:tracePt t="98406" x="7702550" y="1917700"/>
          <p14:tracePt t="98415" x="7715250" y="1917700"/>
          <p14:tracePt t="98431" x="7740650" y="1917700"/>
          <p14:tracePt t="98458" x="7772400" y="1917700"/>
          <p14:tracePt t="98465" x="7785100" y="1911350"/>
          <p14:tracePt t="98481" x="7804150" y="1911350"/>
          <p14:tracePt t="98498" x="7823200" y="1905000"/>
          <p14:tracePt t="98513" x="7854950" y="1885950"/>
          <p14:tracePt t="98542" x="7924800" y="1841500"/>
          <p14:tracePt t="98565" x="7943850" y="1809750"/>
          <p14:tracePt t="98581" x="7943850" y="1797050"/>
          <p14:tracePt t="98609" x="7950200" y="1790700"/>
          <p14:tracePt t="98631" x="7931150" y="1784350"/>
          <p14:tracePt t="98648" x="7905750" y="1778000"/>
          <p14:tracePt t="98675" x="7861300" y="1758950"/>
          <p14:tracePt t="98682" x="7848600" y="1752600"/>
          <p14:tracePt t="98698" x="7823200" y="1746250"/>
          <p14:tracePt t="98715" x="7797800" y="1733550"/>
          <p14:tracePt t="98741" x="7747000" y="1714500"/>
          <p14:tracePt t="98748" x="7734300" y="1701800"/>
          <p14:tracePt t="98769" x="7670800" y="1682750"/>
          <p14:tracePt t="98791" x="7575550" y="1663700"/>
          <p14:tracePt t="98815" x="7537450" y="1657350"/>
          <p14:tracePt t="98816" x="7524750" y="1657350"/>
          <p14:tracePt t="98831" x="7486650" y="1657350"/>
          <p14:tracePt t="98858" x="7416800" y="1657350"/>
          <p14:tracePt t="98865" x="7397750" y="1651000"/>
          <p14:tracePt t="98882" x="7366000" y="1651000"/>
          <p14:tracePt t="98898" x="7334250" y="1644650"/>
          <p14:tracePt t="98915" x="7315200" y="1644650"/>
          <p14:tracePt t="98942" x="7270750" y="1644650"/>
          <p14:tracePt t="98948" x="7251700" y="1638300"/>
          <p14:tracePt t="98965" x="7219950" y="1631950"/>
          <p14:tracePt t="98982" x="7175500" y="1619250"/>
          <p14:tracePt t="99008" x="7073900" y="1612900"/>
          <p14:tracePt t="99032" x="7029450" y="1619250"/>
          <p14:tracePt t="99049" x="6978650" y="1644650"/>
          <p14:tracePt t="99075" x="6959600" y="1663700"/>
          <p14:tracePt t="99082" x="6953250" y="1670050"/>
          <p14:tracePt t="99098" x="6940550" y="1682750"/>
          <p14:tracePt t="99115" x="6927850" y="1695450"/>
          <p14:tracePt t="99142" x="6915150" y="1739900"/>
          <p14:tracePt t="99148" x="6915150" y="1758950"/>
          <p14:tracePt t="99165" x="6927850" y="1816100"/>
          <p14:tracePt t="99192" x="7042150" y="1917700"/>
          <p14:tracePt t="99198" x="7112000" y="1943100"/>
          <p14:tracePt t="99215" x="7245350" y="1981200"/>
          <p14:tracePt t="99234" x="7359650" y="1981200"/>
          <p14:tracePt t="99258" x="7480300" y="1943100"/>
          <p14:tracePt t="99282" x="7518400" y="1917700"/>
          <p14:tracePt t="99302" x="7600950" y="1860550"/>
          <p14:tracePt t="99315" x="7689850" y="1822450"/>
          <p14:tracePt t="99342" x="7823200" y="1733550"/>
          <p14:tracePt t="99349" x="7861300" y="1708150"/>
          <p14:tracePt t="99365" x="7893050" y="1689100"/>
          <p14:tracePt t="99382" x="7899400" y="1689100"/>
          <p14:tracePt t="99417" x="7899400" y="1682750"/>
          <p14:tracePt t="99474" x="7899400" y="1670050"/>
          <p14:tracePt t="99482" x="7899400" y="1663700"/>
          <p14:tracePt t="99499" x="7880350" y="1644650"/>
          <p14:tracePt t="99525" x="7835900" y="1619250"/>
          <p14:tracePt t="99532" x="7823200" y="1612900"/>
          <p14:tracePt t="99549" x="7797800" y="1606550"/>
          <p14:tracePt t="99566" x="7772400" y="1606550"/>
          <p14:tracePt t="99592" x="7689850" y="1606550"/>
          <p14:tracePt t="99616" x="7626350" y="1606550"/>
          <p14:tracePt t="99632" x="7600950" y="1612900"/>
          <p14:tracePt t="99658" x="7550150" y="1625600"/>
          <p14:tracePt t="99665" x="7537450" y="1625600"/>
          <p14:tracePt t="99682" x="7524750" y="1631950"/>
          <p14:tracePt t="99699" x="7499350" y="1631950"/>
          <p14:tracePt t="99716" x="7467600" y="1631950"/>
          <p14:tracePt t="99742" x="7416800" y="1631950"/>
          <p14:tracePt t="99749" x="7404100" y="1631950"/>
          <p14:tracePt t="99766" x="7385050" y="1638300"/>
          <p14:tracePt t="99783" x="7378700" y="1644650"/>
          <p14:tracePt t="99809" x="7353300" y="1663700"/>
          <p14:tracePt t="99816" x="7340600" y="1676400"/>
          <p14:tracePt t="99832" x="7302500" y="1689100"/>
          <p14:tracePt t="99849" x="7232650" y="1714500"/>
          <p14:tracePt t="99877" x="7143750" y="1727200"/>
          <p14:tracePt t="99883" x="7124700" y="1727200"/>
          <p14:tracePt t="99899" x="7099300" y="1733550"/>
          <p14:tracePt t="99926" x="7080250" y="1771650"/>
          <p14:tracePt t="99933" x="7080250" y="1790700"/>
          <p14:tracePt t="99949" x="7080250" y="1822450"/>
          <p14:tracePt t="99967" x="7086600" y="1854200"/>
          <p14:tracePt t="99992" x="7092950" y="1885950"/>
          <p14:tracePt t="99999" x="7099300" y="1892300"/>
          <p14:tracePt t="100016" x="7099300" y="1905000"/>
          <p14:tracePt t="100033" x="7105650" y="1924050"/>
          <p14:tracePt t="100060" x="7150100" y="1955800"/>
          <p14:tracePt t="100083" x="7207250" y="1968500"/>
          <p14:tracePt t="100099" x="7289800" y="1981200"/>
          <p14:tracePt t="100115" x="7372350" y="1981200"/>
          <p14:tracePt t="100143" x="7493000" y="1962150"/>
          <p14:tracePt t="100149" x="7512050" y="1955800"/>
          <p14:tracePt t="100167" x="7556500" y="1930400"/>
          <p14:tracePt t="100172" x="7569200" y="1924050"/>
          <p14:tracePt t="100183" x="7594600" y="1911350"/>
          <p14:tracePt t="100210" x="7651750" y="1879600"/>
          <p14:tracePt t="100216" x="7670800" y="1873250"/>
          <p14:tracePt t="100233" x="7689850" y="1860550"/>
          <p14:tracePt t="100249" x="7702550" y="1854200"/>
          <p14:tracePt t="100276" x="7708900" y="1847850"/>
          <p14:tracePt t="100299" x="7708900" y="1841500"/>
          <p14:tracePt t="100325" x="7715250" y="1835150"/>
          <p14:tracePt t="100350" x="7715250" y="1828800"/>
          <p14:tracePt t="100367" x="7721600" y="1828800"/>
          <p14:tracePt t="100392" x="7721600" y="1816100"/>
          <p14:tracePt t="100400" x="7727950" y="1816100"/>
          <p14:tracePt t="100416" x="7727950" y="1803400"/>
          <p14:tracePt t="100434" x="7727950" y="1790700"/>
          <p14:tracePt t="100460" x="7727950" y="1771650"/>
          <p14:tracePt t="100466" x="7727950" y="1765300"/>
          <p14:tracePt t="100483" x="7721600" y="1758950"/>
          <p14:tracePt t="100500" x="7715250" y="1746250"/>
          <p14:tracePt t="100517" x="7702550" y="1746250"/>
          <p14:tracePt t="100519" x="7696200" y="1739900"/>
          <p14:tracePt t="100544" x="7677150" y="1733550"/>
          <p14:tracePt t="100567" x="7645400" y="1727200"/>
          <p14:tracePt t="100584" x="7639050" y="1720850"/>
          <p14:tracePt t="100610" x="7600950" y="1714500"/>
          <p14:tracePt t="100617" x="7588250" y="1714500"/>
          <p14:tracePt t="100633" x="7562850" y="1714500"/>
          <p14:tracePt t="100650" x="7505700" y="1714500"/>
          <p14:tracePt t="100677" x="7461250" y="1714500"/>
          <p14:tracePt t="100683" x="7442200" y="1714500"/>
          <p14:tracePt t="100700" x="7429500" y="1714500"/>
          <p14:tracePt t="100725" x="7423150" y="1714500"/>
          <p14:tracePt t="100783" x="7416800" y="1714500"/>
          <p14:tracePt t="100800" x="7397750" y="1720850"/>
          <p14:tracePt t="100817" x="7378700" y="1727200"/>
          <p14:tracePt t="100837" x="7359650" y="1733550"/>
          <p14:tracePt t="100858" x="7327900" y="1746250"/>
          <p14:tracePt t="100867" x="7321550" y="1746250"/>
          <p14:tracePt t="100883" x="7308850" y="1746250"/>
          <p14:tracePt t="100900" x="7302500" y="1752600"/>
          <p14:tracePt t="101424" x="7302500" y="1758950"/>
          <p14:tracePt t="101431" x="7308850" y="1765300"/>
          <p14:tracePt t="101462" x="7334250" y="1790700"/>
          <p14:tracePt t="101467" x="7334250" y="1797050"/>
          <p14:tracePt t="101582" x="7334250" y="1803400"/>
          <p14:tracePt t="101601" x="7340600" y="1809750"/>
          <p14:tracePt t="101617" x="7366000" y="1822450"/>
          <p14:tracePt t="101634" x="7404100" y="1835150"/>
          <p14:tracePt t="101661" x="7473950" y="1847850"/>
          <p14:tracePt t="101667" x="7486650" y="1847850"/>
          <p14:tracePt t="101684" x="7505700" y="1847850"/>
          <p14:tracePt t="101701" x="7524750" y="1841500"/>
          <p14:tracePt t="101716" x="7537450" y="1835150"/>
          <p14:tracePt t="101821" x="7543800" y="1835150"/>
          <p14:tracePt t="101829" x="7556500" y="1835150"/>
          <p14:tracePt t="101862" x="7594600" y="1822450"/>
          <p14:tracePt t="101884" x="7607300" y="1809750"/>
          <p14:tracePt t="101902" x="7620000" y="1797050"/>
          <p14:tracePt t="101928" x="7639050" y="1790700"/>
          <p14:tracePt t="101934" x="7658100" y="1778000"/>
          <p14:tracePt t="101954" x="7677150" y="1765300"/>
          <p14:tracePt t="101968" x="7702550" y="1752600"/>
          <p14:tracePt t="101994" x="7721600" y="1739900"/>
          <p14:tracePt t="102001" x="7727950" y="1733550"/>
          <p14:tracePt t="102018" x="7727950" y="1720850"/>
          <p14:tracePt t="102083" x="7721600" y="1720850"/>
          <p14:tracePt t="102092" x="7715250" y="1720850"/>
          <p14:tracePt t="102100" x="7708900" y="1720850"/>
          <p14:tracePt t="102118" x="7689850" y="1720850"/>
          <p14:tracePt t="102145" x="7658100" y="1727200"/>
          <p14:tracePt t="102151" x="7651750" y="1727200"/>
          <p14:tracePt t="102168" x="7639050" y="1727200"/>
          <p14:tracePt t="102185" x="7626350" y="1733550"/>
          <p14:tracePt t="102211" x="7594600" y="1739900"/>
          <p14:tracePt t="102235" x="7569200" y="1746250"/>
          <p14:tracePt t="102261" x="7512050" y="1771650"/>
          <p14:tracePt t="102268" x="7493000" y="1784350"/>
          <p14:tracePt t="102285" x="7448550" y="1809750"/>
          <p14:tracePt t="102302" x="7410450" y="1841500"/>
          <p14:tracePt t="102328" x="7366000" y="1879600"/>
          <p14:tracePt t="102335" x="7359650" y="1892300"/>
          <p14:tracePt t="102397" x="7366000" y="1892300"/>
          <p14:tracePt t="102405" x="7372350" y="1892300"/>
          <p14:tracePt t="102418" x="7385050" y="1892300"/>
          <p14:tracePt t="102436" x="7454900" y="1885950"/>
          <p14:tracePt t="102462" x="7696200" y="1860550"/>
          <p14:tracePt t="102468" x="7778750" y="1847850"/>
          <p14:tracePt t="102485" x="7867650" y="1828800"/>
          <p14:tracePt t="102501" x="8045450" y="1816100"/>
          <p14:tracePt t="102518" x="8153400" y="1809750"/>
          <p14:tracePt t="102545" x="8242300" y="1809750"/>
          <p14:tracePt t="102551" x="8274050" y="1809750"/>
          <p14:tracePt t="102568" x="8312150" y="1809750"/>
          <p14:tracePt t="102585" x="8369300" y="1822450"/>
          <p14:tracePt t="102612" x="8432800" y="1841500"/>
          <p14:tracePt t="102618" x="8445500" y="1847850"/>
          <p14:tracePt t="102634" x="8451850" y="1847850"/>
          <p14:tracePt t="102651" x="8451850" y="1854200"/>
          <p14:tracePt t="102678" x="8445500" y="1873250"/>
          <p14:tracePt t="102702" x="8432800" y="1892300"/>
          <p14:tracePt t="102726" x="8426450" y="1962150"/>
          <p14:tracePt t="102751" x="8451850" y="2000250"/>
          <p14:tracePt t="102769" x="8451850" y="2012950"/>
          <p14:tracePt t="102794" x="8458200" y="2012950"/>
          <p14:tracePt t="102887" x="8464550" y="2012950"/>
          <p14:tracePt t="102901" x="8470900" y="2012950"/>
          <p14:tracePt t="102918" x="8483600" y="2012950"/>
          <p14:tracePt t="102945" x="8489950" y="2019300"/>
          <p14:tracePt t="102951" x="8489950" y="2025650"/>
          <p14:tracePt t="102968" x="8496300" y="2032000"/>
          <p14:tracePt t="102985" x="8496300" y="2038350"/>
          <p14:tracePt t="103012" x="8489950" y="2038350"/>
          <p14:tracePt t="103035" x="8477250" y="2032000"/>
          <p14:tracePt t="103038" x="8470900" y="2032000"/>
          <p14:tracePt t="103061" x="8464550" y="2032000"/>
          <p14:tracePt t="103246" x="8458200" y="2032000"/>
          <p14:tracePt t="103288" x="8451850" y="2032000"/>
          <p14:tracePt t="103296" x="8445500" y="2032000"/>
          <p14:tracePt t="103329" x="8426450" y="2038350"/>
          <p14:tracePt t="103335" x="8420100" y="2044700"/>
          <p14:tracePt t="103352" x="8407400" y="2051050"/>
          <p14:tracePt t="103369" x="8401050" y="2051050"/>
          <p14:tracePt t="103385" x="8394700" y="2057400"/>
          <p14:tracePt t="104130" x="8420100" y="2057400"/>
          <p14:tracePt t="104154" x="8432800" y="2057400"/>
          <p14:tracePt t="104295" x="8439150" y="2057400"/>
          <p14:tracePt t="104320" x="8451850" y="2038350"/>
          <p14:tracePt t="104336" x="8458200" y="2025650"/>
          <p14:tracePt t="104447" x="8439150" y="2025650"/>
          <p14:tracePt t="104470" x="8426450" y="2032000"/>
          <p14:tracePt t="104487" x="8413750" y="2038350"/>
          <p14:tracePt t="104760" x="8407400" y="2038350"/>
          <p14:tracePt t="104765" x="8394700" y="2038350"/>
          <p14:tracePt t="104787" x="8388350" y="2038350"/>
          <p14:tracePt t="104805" x="8382000" y="2038350"/>
          <p14:tracePt t="104865" x="8388350" y="2032000"/>
          <p14:tracePt t="104989" x="8388350" y="2025650"/>
          <p14:tracePt t="105003" x="8394700" y="2019300"/>
          <p14:tracePt t="105020" x="8401050" y="2019300"/>
          <p14:tracePt t="105194" x="8401050" y="2012950"/>
          <p14:tracePt t="105244" x="8394700" y="2012950"/>
          <p14:tracePt t="105400" x="8388350" y="2012950"/>
          <p14:tracePt t="105424" x="8382000" y="2012950"/>
          <p14:tracePt t="105432" x="8375650" y="2006600"/>
          <p14:tracePt t="105464" x="8356600" y="2000250"/>
          <p14:tracePt t="105499" x="8356600" y="1993900"/>
          <p14:tracePt t="105518" x="8350250" y="1993900"/>
          <p14:tracePt t="105538" x="8337550" y="1987550"/>
          <p14:tracePt t="105554" x="8331200" y="1981200"/>
          <p14:tracePt t="105622" x="8324850" y="1981200"/>
          <p14:tracePt t="105653" x="8331200" y="1968500"/>
          <p14:tracePt t="105661" x="8343900" y="1955800"/>
          <p14:tracePt t="105670" x="8356600" y="1943100"/>
          <p14:tracePt t="105688" x="8388350" y="1917700"/>
          <p14:tracePt t="105704" x="8407400" y="1898650"/>
          <p14:tracePt t="105721" x="8413750" y="1879600"/>
          <p14:tracePt t="105748" x="8413750" y="1873250"/>
          <p14:tracePt t="105793" x="8413750" y="1879600"/>
          <p14:tracePt t="105809" x="8407400" y="1879600"/>
          <p14:tracePt t="105821" x="8407400" y="1885950"/>
          <p14:tracePt t="105838" x="8394700" y="1892300"/>
          <p14:tracePt t="105864" x="8388350" y="1892300"/>
          <p14:tracePt t="105888" x="8382000" y="1892300"/>
          <p14:tracePt t="105904" x="8375650" y="1892300"/>
          <p14:tracePt t="105940" x="8375650" y="1898650"/>
          <p14:tracePt t="106015" x="8388350" y="1898650"/>
          <p14:tracePt t="106023" x="8407400" y="1898650"/>
          <p14:tracePt t="106050" x="8502650" y="1917700"/>
          <p14:tracePt t="106056" x="8547100" y="1930400"/>
          <p14:tracePt t="106071" x="8585200" y="1943100"/>
          <p14:tracePt t="106088" x="8737600" y="1981200"/>
          <p14:tracePt t="106104" x="8832850" y="1987550"/>
          <p14:tracePt t="106121" x="8883650" y="1987550"/>
          <p14:tracePt t="106148" x="8953500" y="1943100"/>
          <p14:tracePt t="106154" x="8972550" y="1924050"/>
          <p14:tracePt t="106171" x="8997950" y="1879600"/>
          <p14:tracePt t="106198" x="9010650" y="1758950"/>
          <p14:tracePt t="106221" x="9004300" y="1714500"/>
          <p14:tracePt t="106238" x="8985250" y="1689100"/>
          <p14:tracePt t="106264" x="8902700" y="1612900"/>
          <p14:tracePt t="106288" x="8788400" y="1543050"/>
          <p14:tracePt t="106305" x="8712200" y="1504950"/>
          <p14:tracePt t="106331" x="8407400" y="1403350"/>
          <p14:tracePt t="106338" x="8343900" y="1390650"/>
          <p14:tracePt t="106354" x="8204200" y="1384300"/>
          <p14:tracePt t="106372" x="8115300" y="1403350"/>
          <p14:tracePt t="106397" x="8007350" y="1466850"/>
          <p14:tracePt t="106405" x="7988300" y="1485900"/>
          <p14:tracePt t="106421" x="7962900" y="1517650"/>
          <p14:tracePt t="106438" x="7950200" y="1549400"/>
          <p14:tracePt t="106465" x="7905750" y="1631950"/>
          <p14:tracePt t="106473" x="7893050" y="1676400"/>
          <p14:tracePt t="106488" x="7880350" y="1727200"/>
          <p14:tracePt t="106505" x="7874000" y="1866900"/>
          <p14:tracePt t="106521" x="7899400" y="1936750"/>
          <p14:tracePt t="106548" x="7937500" y="2000250"/>
          <p14:tracePt t="106571" x="7950200" y="2012950"/>
          <p14:tracePt t="106598" x="7956550" y="2012950"/>
          <p14:tracePt t="106604" x="7962900" y="2012950"/>
          <p14:tracePt t="106621" x="7975600" y="2012950"/>
          <p14:tracePt t="106638" x="7981950" y="2019300"/>
          <p14:tracePt t="106664" x="7988300" y="2019300"/>
          <p14:tracePt t="106688" x="7988300" y="2025650"/>
          <p14:tracePt t="106705" x="7994650" y="2032000"/>
          <p14:tracePt t="106731" x="7994650" y="2038350"/>
          <p14:tracePt t="106761" x="7994650" y="2044700"/>
          <p14:tracePt t="107088" x="8001000" y="2044700"/>
          <p14:tracePt t="107095" x="8007350" y="2044700"/>
          <p14:tracePt t="107105" x="8013700" y="2044700"/>
          <p14:tracePt t="107132" x="8032750" y="2044700"/>
          <p14:tracePt t="107139" x="8032750" y="2038350"/>
          <p14:tracePt t="107156" x="8039100" y="2038350"/>
          <p14:tracePt t="107461" x="8045450" y="2032000"/>
          <p14:tracePt t="107473" x="8051800" y="2025650"/>
          <p14:tracePt t="107489" x="8089900" y="2000250"/>
          <p14:tracePt t="107506" x="8153400" y="1962150"/>
          <p14:tracePt t="107531" x="8280400" y="1898650"/>
          <p14:tracePt t="107539" x="8324850" y="1873250"/>
          <p14:tracePt t="107556" x="8394700" y="1841500"/>
          <p14:tracePt t="107571" x="8432800" y="1816100"/>
          <p14:tracePt t="107599" x="8470900" y="1790700"/>
          <p14:tracePt t="107650" x="8458200" y="1784350"/>
          <p14:tracePt t="107656" x="8451850" y="1778000"/>
          <p14:tracePt t="107672" x="8432800" y="1765300"/>
          <p14:tracePt t="107689" x="8407400" y="1752600"/>
          <p14:tracePt t="107692" x="8394700" y="1746250"/>
          <p14:tracePt t="107706" x="8382000" y="1746250"/>
          <p14:tracePt t="107723" x="8356600" y="1733550"/>
          <p14:tracePt t="107749" x="8274050" y="1714500"/>
          <p14:tracePt t="107755" x="8261350" y="1714500"/>
          <p14:tracePt t="107773" x="8223250" y="1714500"/>
          <p14:tracePt t="107799" x="8159750" y="1714500"/>
          <p14:tracePt t="107806" x="8134350" y="1714500"/>
          <p14:tracePt t="107822" x="8083550" y="1714500"/>
          <p14:tracePt t="107839" x="8051800" y="1708150"/>
          <p14:tracePt t="107866" x="8020050" y="1701800"/>
          <p14:tracePt t="107889" x="8013700" y="1708150"/>
          <p14:tracePt t="107909" x="8007350" y="1714500"/>
          <p14:tracePt t="107932" x="7994650" y="1727200"/>
          <p14:tracePt t="107956" x="7988300" y="1746250"/>
          <p14:tracePt t="107973" x="7981950" y="1758950"/>
          <p14:tracePt t="107999" x="7969250" y="1809750"/>
          <p14:tracePt t="108006" x="7981950" y="1841500"/>
          <p14:tracePt t="108023" x="8039100" y="1905000"/>
          <p14:tracePt t="108039" x="8077200" y="1930400"/>
          <p14:tracePt t="108066" x="8096250" y="1968500"/>
          <p14:tracePt t="108072" x="8096250" y="1981200"/>
          <p14:tracePt t="108089" x="8096250" y="2000250"/>
          <p14:tracePt t="108106" x="8089900" y="2012950"/>
          <p14:tracePt t="108123" x="8083550" y="2019300"/>
          <p14:tracePt t="108361" x="8077200" y="2019300"/>
          <p14:tracePt t="108394" x="8070850" y="2019300"/>
          <p14:tracePt t="108400" x="8064500" y="2025650"/>
          <p14:tracePt t="108408" x="8058150" y="2032000"/>
          <p14:tracePt t="108423" x="8051800" y="2038350"/>
          <p14:tracePt t="108439" x="8045450" y="2044700"/>
          <p14:tracePt t="108489" x="8045450" y="2038350"/>
          <p14:tracePt t="108505" x="8045450" y="2032000"/>
          <p14:tracePt t="108533" x="8045450" y="2019300"/>
          <p14:tracePt t="109031" x="8039100" y="2019300"/>
          <p14:tracePt t="109150" x="8032750" y="2019300"/>
          <p14:tracePt t="109166" x="8026400" y="2019300"/>
          <p14:tracePt t="109186" x="8013700" y="2019300"/>
          <p14:tracePt t="109192" x="8007350" y="2019300"/>
          <p14:tracePt t="109207" x="7988300" y="2019300"/>
          <p14:tracePt t="109224" x="7956550" y="2006600"/>
          <p14:tracePt t="109240" x="7918450" y="1993900"/>
          <p14:tracePt t="109268" x="7804150" y="1968500"/>
          <p14:tracePt t="109273" x="7747000" y="1955800"/>
          <p14:tracePt t="109290" x="7613650" y="1930400"/>
          <p14:tracePt t="109307" x="7442200" y="1930400"/>
          <p14:tracePt t="109309" x="7296150" y="1930400"/>
          <p14:tracePt t="109333" x="7042150" y="1905000"/>
          <p14:tracePt t="109340" x="6934200" y="1892300"/>
          <p14:tracePt t="109357" x="6762750" y="1854200"/>
          <p14:tracePt t="109374" x="6724650" y="1847850"/>
          <p14:tracePt t="109400" x="6743700" y="1854200"/>
          <p14:tracePt t="109407" x="6762750" y="1866900"/>
          <p14:tracePt t="109424" x="6845300" y="1905000"/>
          <p14:tracePt t="109440" x="6934200" y="1936750"/>
          <p14:tracePt t="109467" x="7112000" y="1974850"/>
          <p14:tracePt t="109474" x="7162800" y="1974850"/>
          <p14:tracePt t="109490" x="7232650" y="1974850"/>
          <p14:tracePt t="109506" x="7277100" y="1968500"/>
          <p14:tracePt t="109533" x="7308850" y="1955800"/>
          <p14:tracePt t="109670" x="7315200" y="1955800"/>
          <p14:tracePt t="109685" x="7327900" y="1955800"/>
          <p14:tracePt t="109695" x="7334250" y="1955800"/>
          <p14:tracePt t="109707" x="7353300" y="1955800"/>
          <p14:tracePt t="109734" x="7429500" y="1955800"/>
          <p14:tracePt t="109741" x="7448550" y="1955800"/>
          <p14:tracePt t="109757" x="7486650" y="1949450"/>
          <p14:tracePt t="109774" x="7518400" y="1943100"/>
          <p14:tracePt t="109796" x="7543800" y="1936750"/>
          <p14:tracePt t="109807" x="7569200" y="1936750"/>
          <p14:tracePt t="109824" x="7626350" y="1924050"/>
          <p14:tracePt t="109841" x="7670800" y="1911350"/>
          <p14:tracePt t="109867" x="7747000" y="1885950"/>
          <p14:tracePt t="109874" x="7753350" y="1879600"/>
          <p14:tracePt t="109891" x="7753350" y="1866900"/>
          <p14:tracePt t="109934" x="7727950" y="1860550"/>
          <p14:tracePt t="109958" x="7721600" y="1860550"/>
          <p14:tracePt t="110003" x="7721600" y="1854200"/>
          <p14:tracePt t="110046" x="7759700" y="1847850"/>
          <p14:tracePt t="110057" x="7810500" y="1860550"/>
          <p14:tracePt t="110074" x="7893050" y="1879600"/>
          <p14:tracePt t="110091" x="7937500" y="1885950"/>
          <p14:tracePt t="110108" x="7956550" y="1885950"/>
          <p14:tracePt t="110134" x="8001000" y="1879600"/>
          <p14:tracePt t="110143" x="8013700" y="1873250"/>
          <p14:tracePt t="110158" x="8026400" y="1866900"/>
          <p14:tracePt t="110175" x="8032750" y="1866900"/>
          <p14:tracePt t="110201" x="8064500" y="1866900"/>
          <p14:tracePt t="110225" x="8115300" y="1866900"/>
          <p14:tracePt t="110241" x="8128000" y="1866900"/>
          <p14:tracePt t="110356" x="8128000" y="1873250"/>
          <p14:tracePt t="110384" x="8121650" y="1879600"/>
          <p14:tracePt t="110408" x="8115300" y="1885950"/>
          <p14:tracePt t="110427" x="8102600" y="1892300"/>
          <p14:tracePt t="110450" x="8089900" y="1905000"/>
          <p14:tracePt t="110458" x="8083550" y="1911350"/>
          <p14:tracePt t="110475" x="8070850" y="1917700"/>
          <p14:tracePt t="110492" x="8070850" y="1924050"/>
          <p14:tracePt t="110508" x="8064500" y="1924050"/>
          <p14:tracePt t="110534" x="8051800" y="1930400"/>
          <p14:tracePt t="110541" x="8045450" y="1930400"/>
          <p14:tracePt t="110558" x="8039100" y="1936750"/>
          <p14:tracePt t="110634" x="8032750" y="1936750"/>
          <p14:tracePt t="110675" x="8026400" y="1936750"/>
          <p14:tracePt t="110848" x="8020050" y="1943100"/>
          <p14:tracePt t="110875" x="8013700" y="1943100"/>
          <p14:tracePt t="110892" x="8007350" y="1949450"/>
          <p14:tracePt t="110964" x="8007350" y="1955800"/>
          <p14:tracePt t="110969" x="8001000" y="1955800"/>
          <p14:tracePt t="110998" x="7994650" y="1955800"/>
          <p14:tracePt t="111009" x="7988300" y="1962150"/>
          <p14:tracePt t="111026" x="7975600" y="1962150"/>
          <p14:tracePt t="111096" x="7975600" y="1955800"/>
          <p14:tracePt t="111119" x="7975600" y="1949450"/>
          <p14:tracePt t="111330" x="7956550" y="1962150"/>
          <p14:tracePt t="111343" x="7950200" y="1968500"/>
          <p14:tracePt t="111360" x="7931150" y="1981200"/>
          <p14:tracePt t="111648" x="7918450" y="1981200"/>
          <p14:tracePt t="111660" x="7905750" y="1987550"/>
          <p14:tracePt t="111676" x="7899400" y="1987550"/>
          <p14:tracePt t="111890" x="7893050" y="1987550"/>
          <p14:tracePt t="111898" x="7893050" y="1993900"/>
          <p14:tracePt t="111909" x="7880350" y="2000250"/>
          <p14:tracePt t="111939" x="7848600" y="2012950"/>
          <p14:tracePt t="112046" x="7842250" y="2012950"/>
          <p14:tracePt t="112149" x="7842250" y="2006600"/>
          <p14:tracePt t="112156" x="7848600" y="2006600"/>
          <p14:tracePt t="112232" x="7848600" y="2000250"/>
          <p14:tracePt t="112276" x="7854950" y="2000250"/>
          <p14:tracePt t="112385" x="7854950" y="1993900"/>
          <p14:tracePt t="112393" x="7861300" y="1993900"/>
          <p14:tracePt t="112409" x="7867650" y="1981200"/>
          <p14:tracePt t="112426" x="7880350" y="1968500"/>
          <p14:tracePt t="112443" x="7886700" y="1962150"/>
          <p14:tracePt t="112469" x="7893050" y="1962150"/>
          <p14:tracePt t="112476" x="7893050" y="1955800"/>
          <p14:tracePt t="112595" x="7893050" y="1962150"/>
          <p14:tracePt t="112610" x="7886700" y="1968500"/>
          <p14:tracePt t="112643" x="7886700" y="1974850"/>
          <p14:tracePt t="112670" x="7886700" y="1987550"/>
          <p14:tracePt t="112676" x="7886700" y="2012950"/>
          <p14:tracePt t="112693" x="7905750" y="2051050"/>
          <p14:tracePt t="112710" x="7937500" y="2108200"/>
          <p14:tracePt t="112737" x="7962900" y="2159000"/>
          <p14:tracePt t="112743" x="7962900" y="2165350"/>
          <p14:tracePt t="112760" x="7969250" y="2178050"/>
          <p14:tracePt t="112811" x="7969250" y="2171700"/>
          <p14:tracePt t="112828" x="7969250" y="2159000"/>
          <p14:tracePt t="112853" x="7975600" y="2139950"/>
          <p14:tracePt t="112877" x="7969250" y="2133600"/>
          <p14:tracePt t="112893" x="7950200" y="2120900"/>
          <p14:tracePt t="112910" x="7937500" y="2108200"/>
          <p14:tracePt t="112937" x="7937500" y="2101850"/>
          <p14:tracePt t="115496" x="7924800" y="2082800"/>
          <p14:tracePt t="115502" x="7912100" y="2057400"/>
          <p14:tracePt t="115523" x="7829550" y="1879600"/>
          <p14:tracePt t="115529" x="7778750" y="1784350"/>
          <p14:tracePt t="115546" x="7696200" y="1657350"/>
          <p14:tracePt t="115562" x="7658100" y="1631950"/>
          <p14:tracePt t="115657" x="7664450" y="1631950"/>
          <p14:tracePt t="115663" x="7670800" y="1631950"/>
          <p14:tracePt t="115679" x="7696200" y="1631950"/>
          <p14:tracePt t="115696" x="7734300" y="1612900"/>
          <p14:tracePt t="115713" x="7753350" y="1593850"/>
          <p14:tracePt t="115740" x="7842250" y="1517650"/>
          <p14:tracePt t="115746" x="7867650" y="1517650"/>
          <p14:tracePt t="115762" x="7943850" y="1517650"/>
          <p14:tracePt t="115779" x="7981950" y="1517650"/>
          <p14:tracePt t="115805" x="8013700" y="1504950"/>
          <p14:tracePt t="115813" x="8026400" y="1504950"/>
          <p14:tracePt t="115829" x="8045450" y="1492250"/>
          <p14:tracePt t="115846" x="8083550" y="1479550"/>
          <p14:tracePt t="115873" x="8108950" y="1441450"/>
          <p14:tracePt t="115896" x="8108950" y="1435100"/>
          <p14:tracePt t="115939" x="8083550" y="1447800"/>
          <p14:tracePt t="115946" x="8083550" y="1454150"/>
          <p14:tracePt t="115962" x="8077200" y="1466850"/>
          <p14:tracePt t="115989" x="8089900" y="1517650"/>
          <p14:tracePt t="115996" x="8115300" y="1555750"/>
          <p14:tracePt t="116012" x="8153400" y="1619250"/>
          <p14:tracePt t="116029" x="8172450" y="1663700"/>
          <p14:tracePt t="116056" x="8172450" y="1714500"/>
          <p14:tracePt t="116079" x="8204200" y="1746250"/>
          <p14:tracePt t="116081" x="8229600" y="1765300"/>
          <p14:tracePt t="116096" x="8267700" y="1784350"/>
          <p14:tracePt t="116113" x="8350250" y="1816100"/>
          <p14:tracePt t="116139" x="8439150" y="1841500"/>
          <p14:tracePt t="116163" x="8445500" y="1841500"/>
          <p14:tracePt t="116180" x="8451850" y="1841500"/>
          <p14:tracePt t="116206" x="8470900" y="1841500"/>
          <p14:tracePt t="116213" x="8489950" y="1841500"/>
          <p14:tracePt t="116229" x="8566150" y="1847850"/>
          <p14:tracePt t="116246" x="8629650" y="1847850"/>
          <p14:tracePt t="116273" x="8705850" y="1841500"/>
          <p14:tracePt t="116279" x="8731250" y="1828800"/>
          <p14:tracePt t="116296" x="8782050" y="1816100"/>
          <p14:tracePt t="116313" x="8826500" y="1803400"/>
          <p14:tracePt t="116315" x="8845550" y="1797050"/>
          <p14:tracePt t="116340" x="8877300" y="1784350"/>
          <p14:tracePt t="116363" x="8915400" y="1784350"/>
          <p14:tracePt t="116389" x="8947150" y="1784350"/>
          <p14:tracePt t="116397" x="8953500" y="1784350"/>
          <p14:tracePt t="116457" x="8959850" y="1771650"/>
          <p14:tracePt t="116480" x="8959850" y="1758950"/>
          <p14:tracePt t="116496" x="8959850" y="1739900"/>
          <p14:tracePt t="116514" x="8959850" y="1720850"/>
          <p14:tracePt t="116540" x="8966200" y="1695450"/>
          <p14:tracePt t="116563" x="8972550" y="1689100"/>
          <p14:tracePt t="116580" x="8972550" y="1676400"/>
          <p14:tracePt t="116606" x="8972550" y="1663700"/>
          <p14:tracePt t="116613" x="8966200" y="1657350"/>
          <p14:tracePt t="116629" x="8959850" y="1644650"/>
          <p14:tracePt t="116646" x="8934450" y="1625600"/>
          <p14:tracePt t="116674" x="8909050" y="1606550"/>
          <p14:tracePt t="116680" x="8883650" y="1600200"/>
          <p14:tracePt t="116697" x="8864600" y="1587500"/>
          <p14:tracePt t="116712" x="8839200" y="1581150"/>
          <p14:tracePt t="116740" x="8705850" y="1549400"/>
          <p14:tracePt t="116764" x="8578850" y="1536700"/>
          <p14:tracePt t="116788" x="8534400" y="1536700"/>
          <p14:tracePt t="116797" x="8528050" y="1536700"/>
          <p14:tracePt t="116813" x="8515350" y="1536700"/>
          <p14:tracePt t="116830" x="8509000" y="1536700"/>
          <p14:tracePt t="116858" x="8489950" y="1536700"/>
          <p14:tracePt t="116863" x="8483600" y="1536700"/>
          <p14:tracePt t="116880" x="8445500" y="1536700"/>
          <p14:tracePt t="116896" x="8388350" y="1543050"/>
          <p14:tracePt t="116914" x="8318500" y="1562100"/>
          <p14:tracePt t="116940" x="8172450" y="1606550"/>
          <p14:tracePt t="116964" x="8077200" y="1651000"/>
          <p14:tracePt t="116979" x="8058150" y="1657350"/>
          <p14:tracePt t="117007" x="8020050" y="1682750"/>
          <p14:tracePt t="117017" x="8020050" y="1689100"/>
          <p14:tracePt t="117030" x="8020050" y="1708150"/>
          <p14:tracePt t="117047" x="8039100" y="1758950"/>
          <p14:tracePt t="117073" x="8083550" y="1828800"/>
          <p14:tracePt t="117080" x="8089900" y="1841500"/>
          <p14:tracePt t="117097" x="8096250" y="1866900"/>
          <p14:tracePt t="117114" x="8102600" y="1879600"/>
          <p14:tracePt t="117141" x="8121650" y="1892300"/>
          <p14:tracePt t="117164" x="8191500" y="1917700"/>
          <p14:tracePt t="117190" x="8407400" y="1974850"/>
          <p14:tracePt t="117213" x="8534400" y="1993900"/>
          <p14:tracePt t="117231" x="8629650" y="1987550"/>
          <p14:tracePt t="117257" x="8743950" y="1968500"/>
          <p14:tracePt t="117263" x="8788400" y="1962150"/>
          <p14:tracePt t="117280" x="8839200" y="1949450"/>
          <p14:tracePt t="117297" x="8864600" y="1936750"/>
          <p14:tracePt t="117313" x="8909050" y="1911350"/>
          <p14:tracePt t="117341" x="8997950" y="1854200"/>
          <p14:tracePt t="117347" x="9010650" y="1835150"/>
          <p14:tracePt t="117363" x="9029700" y="1803400"/>
          <p14:tracePt t="117379" x="9029700" y="1784350"/>
          <p14:tracePt t="117407" x="9004300" y="1739900"/>
          <p14:tracePt t="117431" x="8940800" y="1708150"/>
          <p14:tracePt t="117447" x="8883650" y="1695450"/>
          <p14:tracePt t="117473" x="8794750" y="1689100"/>
          <p14:tracePt t="117480" x="8763000" y="1689100"/>
          <p14:tracePt t="117497" x="8718550" y="1682750"/>
          <p14:tracePt t="117514" x="8686800" y="1670050"/>
          <p14:tracePt t="117540" x="8648700" y="1651000"/>
          <p14:tracePt t="117547" x="8636000" y="1644650"/>
          <p14:tracePt t="117564" x="8597900" y="1625600"/>
          <p14:tracePt t="117590" x="8528050" y="1606550"/>
          <p14:tracePt t="117597" x="8496300" y="1606550"/>
          <p14:tracePt t="117614" x="8445500" y="1606550"/>
          <p14:tracePt t="117631" x="8407400" y="1612900"/>
          <p14:tracePt t="117658" x="8369300" y="1625600"/>
          <p14:tracePt t="117680" x="8362950" y="1625600"/>
          <p14:tracePt t="117752" x="8356600" y="1631950"/>
          <p14:tracePt t="117768" x="8350250" y="1638300"/>
          <p14:tracePt t="117775" x="8343900" y="1644650"/>
          <p14:tracePt t="117796" x="8337550" y="1644650"/>
          <p14:tracePt t="117814" x="8331200" y="1657350"/>
          <p14:tracePt t="117831" x="8318500" y="1670050"/>
          <p14:tracePt t="117848" x="8318500" y="1676400"/>
          <p14:tracePt t="117874" x="8312150" y="1676400"/>
          <p14:tracePt t="117924" x="8305800" y="1682750"/>
          <p14:tracePt t="117947" x="8299450" y="1695450"/>
          <p14:tracePt t="117964" x="8299450" y="1701800"/>
          <p14:tracePt t="117991" x="8293100" y="1708150"/>
          <p14:tracePt t="117998" x="8293100" y="1714500"/>
          <p14:tracePt t="118014" x="8293100" y="1720850"/>
          <p14:tracePt t="118031" x="8293100" y="1733550"/>
          <p14:tracePt t="118058" x="8312150" y="1790700"/>
          <p14:tracePt t="118081" x="8337550" y="1835150"/>
          <p14:tracePt t="118098" x="8362950" y="1879600"/>
          <p14:tracePt t="118115" x="8388350" y="1917700"/>
          <p14:tracePt t="118142" x="8401050" y="1962150"/>
          <p14:tracePt t="118165" x="8401050" y="1974850"/>
          <p14:tracePt t="118271" x="8401050" y="1981200"/>
          <p14:tracePt t="118317" x="8394700" y="1981200"/>
          <p14:tracePt t="118347" x="8388350" y="1981200"/>
          <p14:tracePt t="118387" x="8388350" y="1974850"/>
          <p14:tracePt t="118411" x="8388350" y="1968500"/>
          <p14:tracePt t="118420" x="8388350" y="1962150"/>
          <p14:tracePt t="118431" x="8388350" y="1955800"/>
          <p14:tracePt t="118746" x="8388350" y="1949450"/>
          <p14:tracePt t="118761" x="8388350" y="1943100"/>
          <p14:tracePt t="118791" x="8394700" y="1936750"/>
          <p14:tracePt t="119198" x="8394700" y="1930400"/>
          <p14:tracePt t="119223" x="8394700" y="1924050"/>
          <p14:tracePt t="119298" x="8401050" y="1924050"/>
          <p14:tracePt t="119328" x="8401050" y="1917700"/>
          <p14:tracePt t="119650" x="8401050" y="1924050"/>
          <p14:tracePt t="119674" x="8394700" y="1924050"/>
          <p14:tracePt t="119995" x="8401050" y="1924050"/>
          <p14:tracePt t="120003" x="8401050" y="1917700"/>
          <p14:tracePt t="120017" x="8420100" y="1911350"/>
          <p14:tracePt t="120033" x="8426450" y="1898650"/>
          <p14:tracePt t="120059" x="8432800" y="1892300"/>
          <p14:tracePt t="120155" x="8439150" y="1892300"/>
          <p14:tracePt t="120163" x="8439150" y="1885950"/>
          <p14:tracePt t="120352" x="8432800" y="1885950"/>
          <p14:tracePt t="120359" x="8432800" y="1892300"/>
          <p14:tracePt t="120393" x="8420100" y="1905000"/>
          <p14:tracePt t="120401" x="8413750" y="1905000"/>
          <p14:tracePt t="120417" x="8401050" y="1911350"/>
          <p14:tracePt t="120433" x="8394700" y="1917700"/>
          <p14:tracePt t="120461" x="8388350" y="1930400"/>
          <p14:tracePt t="120483" x="8382000" y="1968500"/>
          <p14:tracePt t="120500" x="8382000" y="2032000"/>
          <p14:tracePt t="120517" x="8382000" y="2076450"/>
          <p14:tracePt t="120543" x="8375650" y="2120900"/>
          <p14:tracePt t="120550" x="8369300" y="2127250"/>
          <p14:tracePt t="120610" x="8362950" y="2133600"/>
          <p14:tracePt t="120633" x="8362950" y="2146300"/>
          <p14:tracePt t="120650" x="8356600" y="2171700"/>
          <p14:tracePt t="120676" x="8337550" y="2197100"/>
          <p14:tracePt t="120700" x="8331200" y="2216150"/>
          <p14:tracePt t="120726" x="8324850" y="2216150"/>
          <p14:tracePt t="120733" x="8318500" y="2216150"/>
          <p14:tracePt t="120750" x="8312150" y="2216150"/>
          <p14:tracePt t="120794" x="8312150" y="2209800"/>
          <p14:tracePt t="120906" x="8305800" y="2209800"/>
          <p14:tracePt t="120928" x="8299450" y="2216150"/>
          <p14:tracePt t="120950" x="8293100" y="2222500"/>
          <p14:tracePt t="120967" x="8286750" y="2228850"/>
          <p14:tracePt t="120984" x="8280400" y="2241550"/>
          <p14:tracePt t="121011" x="8261350" y="2266950"/>
          <p14:tracePt t="121033" x="8255000" y="2279650"/>
          <p14:tracePt t="121143" x="8267700" y="2266950"/>
          <p14:tracePt t="121149" x="8274050" y="2260600"/>
          <p14:tracePt t="121167" x="8293100" y="2247900"/>
          <p14:tracePt t="121168" x="8324850" y="2222500"/>
          <p14:tracePt t="121194" x="8445500" y="2133600"/>
          <p14:tracePt t="121200" x="8496300" y="2101850"/>
          <p14:tracePt t="121217" x="8610600" y="2032000"/>
          <p14:tracePt t="121234" x="8705850" y="1974850"/>
          <p14:tracePt t="121261" x="9029700" y="1898650"/>
          <p14:tracePt t="121267" x="9169400" y="1892300"/>
          <p14:tracePt t="121283" x="9531350" y="1892300"/>
          <p14:tracePt t="121300" x="9855200" y="1892300"/>
          <p14:tracePt t="121317" x="10096500" y="1892300"/>
          <p14:tracePt t="121344" x="10382250" y="1892300"/>
          <p14:tracePt t="121367" x="10394950" y="1892300"/>
          <p14:tracePt t="121384" x="10388600" y="1892300"/>
          <p14:tracePt t="121411" x="10350500" y="1892300"/>
          <p14:tracePt t="121438" x="10356850" y="1892300"/>
          <p14:tracePt t="121460" x="10420350" y="1892300"/>
          <p14:tracePt t="121484" x="10490200" y="1892300"/>
          <p14:tracePt t="121501" x="10566400" y="1898650"/>
          <p14:tracePt t="121527" x="10706100" y="1854200"/>
          <p14:tracePt t="121534" x="10725150" y="1841500"/>
          <p14:tracePt t="121550" x="10775950" y="1828800"/>
          <p14:tracePt t="121568" x="10820400" y="1822450"/>
          <p14:tracePt t="121594" x="10915650" y="1822450"/>
          <p14:tracePt t="121600" x="10934700" y="1822450"/>
          <p14:tracePt t="121617" x="10953750" y="1822450"/>
          <p14:tracePt t="121634" x="10960100" y="1828800"/>
          <p14:tracePt t="121695" x="10953750" y="1828800"/>
          <p14:tracePt t="121703" x="10947400" y="1828800"/>
          <p14:tracePt t="121709" x="10941050" y="1828800"/>
          <p14:tracePt t="121728" x="10915650" y="1822450"/>
          <p14:tracePt t="121751" x="10845800" y="1816100"/>
          <p14:tracePt t="121767" x="10725150" y="1822450"/>
          <p14:tracePt t="121784" x="10579100" y="1835150"/>
          <p14:tracePt t="121812" x="10255250" y="1866900"/>
          <p14:tracePt t="121818" x="10109200" y="1879600"/>
          <p14:tracePt t="121834" x="9810750" y="1911350"/>
          <p14:tracePt t="121850" x="9423400" y="1955800"/>
          <p14:tracePt t="121877" x="8807450" y="1987550"/>
          <p14:tracePt t="121887" x="8489950" y="2006600"/>
          <p14:tracePt t="121899" x="8331200" y="2012950"/>
          <p14:tracePt t="121928" x="7696200" y="1993900"/>
          <p14:tracePt t="121951" x="7397750" y="1955800"/>
          <p14:tracePt t="121968" x="7054850" y="1905000"/>
          <p14:tracePt t="121994" x="6851650" y="1879600"/>
          <p14:tracePt t="122002" x="6819900" y="1873250"/>
          <p14:tracePt t="122018" x="6794500" y="1873250"/>
          <p14:tracePt t="122034" x="6788150" y="1892300"/>
          <p14:tracePt t="122061" x="6769100" y="1930400"/>
          <p14:tracePt t="122068" x="6762750" y="1943100"/>
          <p14:tracePt t="122084" x="6750050" y="1962150"/>
          <p14:tracePt t="122101" x="6750050" y="1968500"/>
          <p14:tracePt t="122144" x="6762750" y="1968500"/>
          <p14:tracePt t="122168" x="6794500" y="1974850"/>
          <p14:tracePt t="122185" x="6832600" y="2000250"/>
          <p14:tracePt t="122211" x="6883400" y="2070100"/>
          <p14:tracePt t="122218" x="6902450" y="2101850"/>
          <p14:tracePt t="122234" x="6927850" y="2139950"/>
          <p14:tracePt t="122251" x="6959600" y="2171700"/>
          <p14:tracePt t="122278" x="6972300" y="2178050"/>
          <p14:tracePt t="122284" x="6978650" y="2178050"/>
          <p14:tracePt t="122302" x="7010400" y="2178050"/>
          <p14:tracePt t="122326" x="7092950" y="2178050"/>
          <p14:tracePt t="122334" x="7112000" y="2171700"/>
          <p14:tracePt t="122351" x="7118350" y="2171700"/>
          <p14:tracePt t="122427" x="7124700" y="2171700"/>
          <p14:tracePt t="122447" x="7131050" y="2171700"/>
          <p14:tracePt t="122451" x="7137400" y="2165350"/>
          <p14:tracePt t="122468" x="7150100" y="2159000"/>
          <p14:tracePt t="122485" x="7169150" y="2152650"/>
          <p14:tracePt t="122502" x="7181850" y="2146300"/>
          <p14:tracePt t="122518" x="7194550" y="2146300"/>
          <p14:tracePt t="122613" x="7194550" y="2139950"/>
          <p14:tracePt t="122621" x="7200900" y="2139950"/>
          <p14:tracePt t="122635" x="7207250" y="2139950"/>
          <p14:tracePt t="122661" x="7239000" y="2120900"/>
          <p14:tracePt t="122685" x="7251700" y="2114550"/>
          <p14:tracePt t="122702" x="7270750" y="2108200"/>
          <p14:tracePt t="122728" x="7353300" y="2095500"/>
          <p14:tracePt t="122735" x="7404100" y="2095500"/>
          <p14:tracePt t="122751" x="7512050" y="2101850"/>
          <p14:tracePt t="122769" x="7588250" y="2101850"/>
          <p14:tracePt t="122795" x="7651750" y="2108200"/>
          <p14:tracePt t="122848" x="7658100" y="2101850"/>
          <p14:tracePt t="122907" x="7664450" y="2101850"/>
          <p14:tracePt t="122928" x="7677150" y="2101850"/>
          <p14:tracePt t="122935" x="7683500" y="2095500"/>
          <p14:tracePt t="122952" x="7708900" y="2095500"/>
          <p14:tracePt t="122969" x="7727950" y="2095500"/>
          <p14:tracePt t="122985" x="7747000" y="2095500"/>
          <p14:tracePt t="123012" x="7778750" y="2101850"/>
          <p14:tracePt t="123019" x="7785100" y="2101850"/>
          <p14:tracePt t="123035" x="7791450" y="2101850"/>
          <p14:tracePt t="123120" x="7778750" y="2108200"/>
          <p14:tracePt t="123135" x="7766050" y="2108200"/>
          <p14:tracePt t="123152" x="7753350" y="2114550"/>
          <p14:tracePt t="123167" x="7734300" y="2114550"/>
          <p14:tracePt t="123195" x="7632700" y="2120900"/>
          <p14:tracePt t="123203" x="7600950" y="2120900"/>
          <p14:tracePt t="123219" x="7543800" y="2120900"/>
          <p14:tracePt t="123235" x="7518400" y="2120900"/>
          <p14:tracePt t="123424" x="7518400" y="2127250"/>
          <p14:tracePt t="123457" x="7493000" y="2133600"/>
          <p14:tracePt t="123470" x="7480300" y="2133600"/>
          <p14:tracePt t="123486" x="7404100" y="2146300"/>
          <p14:tracePt t="123502" x="7346950" y="2152650"/>
          <p14:tracePt t="123528" x="7277100" y="2152650"/>
          <p14:tracePt t="123535" x="7277100" y="2146300"/>
          <p14:tracePt t="123596" x="7296150" y="2133600"/>
          <p14:tracePt t="123602" x="7315200" y="2127250"/>
          <p14:tracePt t="123619" x="7366000" y="2114550"/>
          <p14:tracePt t="123636" x="7429500" y="2114550"/>
          <p14:tracePt t="123662" x="7556500" y="2114550"/>
          <p14:tracePt t="123686" x="7600950" y="2120900"/>
          <p14:tracePt t="123702" x="7664450" y="2120900"/>
          <p14:tracePt t="123719" x="7740650" y="2127250"/>
          <p14:tracePt t="123746" x="7943850" y="2127250"/>
          <p14:tracePt t="123753" x="8007350" y="2127250"/>
          <p14:tracePt t="123769" x="8077200" y="2120900"/>
          <p14:tracePt t="123786" x="8115300" y="2114550"/>
          <p14:tracePt t="123812" x="8140700" y="2108200"/>
          <p14:tracePt t="123918" x="8147050" y="2108200"/>
          <p14:tracePt t="123936" x="8166100" y="2095500"/>
          <p14:tracePt t="123953" x="8191500" y="2082800"/>
          <p14:tracePt t="123969" x="8210550" y="2076450"/>
          <p14:tracePt t="123996" x="8223250" y="2063750"/>
          <p14:tracePt t="124003" x="8229600" y="2063750"/>
          <p14:tracePt t="124019" x="8248650" y="2057400"/>
          <p14:tracePt t="124036" x="8305800" y="2051050"/>
          <p14:tracePt t="124065" x="8477250" y="2076450"/>
          <p14:tracePt t="124071" x="8509000" y="2082800"/>
          <p14:tracePt t="124086" x="8566150" y="2089150"/>
          <p14:tracePt t="124103" x="8591550" y="2095500"/>
          <p14:tracePt t="124119" x="8629650" y="2108200"/>
          <p14:tracePt t="124146" x="8680450" y="2133600"/>
          <p14:tracePt t="124196" x="8680450" y="2139950"/>
          <p14:tracePt t="124213" x="8680450" y="2146300"/>
          <p14:tracePt t="124255" x="8680450" y="2152650"/>
          <p14:tracePt t="124281" x="8680450" y="2159000"/>
          <p14:tracePt t="124289" x="8680450" y="2165350"/>
          <p14:tracePt t="124303" x="8680450" y="2171700"/>
          <p14:tracePt t="124328" x="8674100" y="2190750"/>
          <p14:tracePt t="124353" x="8667750" y="2197100"/>
          <p14:tracePt t="124370" x="8655050" y="2209800"/>
          <p14:tracePt t="124396" x="8648700" y="2222500"/>
          <p14:tracePt t="124421" x="8648700" y="2228850"/>
          <p14:tracePt t="125020" x="8661400" y="2228850"/>
          <p14:tracePt t="125027" x="8674100" y="2228850"/>
          <p14:tracePt t="125037" x="8705850" y="2235200"/>
          <p14:tracePt t="125064" x="8801100" y="2266950"/>
          <p14:tracePt t="125088" x="8832850" y="2286000"/>
          <p14:tracePt t="125089" x="8839200" y="2286000"/>
          <p14:tracePt t="125104" x="8845550" y="2292350"/>
          <p14:tracePt t="125130" x="8858250" y="2292350"/>
          <p14:tracePt t="125132" x="8864600" y="2292350"/>
          <p14:tracePt t="125142" x="8870950" y="2292350"/>
          <p14:tracePt t="125154" x="8877300" y="2292350"/>
          <p14:tracePt t="125170" x="8896350" y="2292350"/>
          <p14:tracePt t="125197" x="8934450" y="2279650"/>
          <p14:tracePt t="125299" x="8928100" y="2279650"/>
          <p14:tracePt t="125307" x="8921750" y="2279650"/>
          <p14:tracePt t="125330" x="8915400" y="2279650"/>
          <p14:tracePt t="125676" x="8909050" y="2279650"/>
          <p14:tracePt t="125683" x="8902700" y="2279650"/>
          <p14:tracePt t="125704" x="8890000" y="2279650"/>
          <p14:tracePt t="125834" x="8883650" y="2279650"/>
          <p14:tracePt t="125863" x="8877300" y="2279650"/>
          <p14:tracePt t="125882" x="8870950" y="2279650"/>
          <p14:tracePt t="125938" x="8864600" y="2279650"/>
          <p14:tracePt t="125983" x="8858250" y="2279650"/>
          <p14:tracePt t="126030" x="8851900" y="2279650"/>
          <p14:tracePt t="126128" x="8845550" y="2279650"/>
          <p14:tracePt t="126156" x="8839200" y="2279650"/>
          <p14:tracePt t="126163" x="8832850" y="2279650"/>
          <p14:tracePt t="126171" x="8826500" y="2279650"/>
          <p14:tracePt t="126188" x="8769350" y="2279650"/>
          <p14:tracePt t="126214" x="8680450" y="2279650"/>
          <p14:tracePt t="126221" x="8661400" y="2279650"/>
          <p14:tracePt t="126238" x="8623300" y="2273300"/>
          <p14:tracePt t="126265" x="8616950" y="2273300"/>
          <p14:tracePt t="126271" x="8616950" y="2266950"/>
          <p14:tracePt t="126288" x="8604250" y="2260600"/>
          <p14:tracePt t="126305" x="8591550" y="2254250"/>
          <p14:tracePt t="126332" x="8578850" y="2241550"/>
          <p14:tracePt t="126355" x="8566150" y="2235200"/>
          <p14:tracePt t="126371" x="8553450" y="2235200"/>
          <p14:tracePt t="126398" x="8496300" y="2216150"/>
          <p14:tracePt t="126405" x="8483600" y="2216150"/>
          <p14:tracePt t="126465" x="8477250" y="2203450"/>
          <p14:tracePt t="126546" x="8483600" y="2203450"/>
          <p14:tracePt t="126553" x="8496300" y="2203450"/>
          <p14:tracePt t="126572" x="8591550" y="2197100"/>
          <p14:tracePt t="126598" x="8807450" y="2184400"/>
          <p14:tracePt t="126605" x="8870950" y="2184400"/>
          <p14:tracePt t="126621" x="8985250" y="2184400"/>
          <p14:tracePt t="126639" x="9067800" y="2190750"/>
          <p14:tracePt t="126665" x="9169400" y="2209800"/>
          <p14:tracePt t="126688" x="9194800" y="2209800"/>
          <p14:tracePt t="126705" x="9207500" y="2216150"/>
          <p14:tracePt t="126731" x="9232900" y="2216150"/>
          <p14:tracePt t="126738" x="9251950" y="2209800"/>
          <p14:tracePt t="126755" x="9309100" y="2209800"/>
          <p14:tracePt t="126772" x="9385300" y="2209800"/>
          <p14:tracePt t="126798" x="9607550" y="2222500"/>
          <p14:tracePt t="126805" x="9652000" y="2228850"/>
          <p14:tracePt t="126822" x="9798050" y="2235200"/>
          <p14:tracePt t="126838" x="9874250" y="2235200"/>
          <p14:tracePt t="126864" x="9925050" y="2222500"/>
          <p14:tracePt t="126871" x="9931400" y="2216150"/>
          <p14:tracePt t="126889" x="9950450" y="2203450"/>
          <p14:tracePt t="126905" x="9975850" y="2190750"/>
          <p14:tracePt t="126922" x="10001250" y="2171700"/>
          <p14:tracePt t="126923" x="10013950" y="2165350"/>
          <p14:tracePt t="126948" x="10052050" y="2139950"/>
          <p14:tracePt t="126972" x="10064750" y="2127250"/>
          <p14:tracePt t="126998" x="10064750" y="2114550"/>
          <p14:tracePt t="127005" x="10064750" y="2108200"/>
          <p14:tracePt t="127022" x="10026650" y="2095500"/>
          <p14:tracePt t="127039" x="9950450" y="2070100"/>
          <p14:tracePt t="127065" x="9785350" y="2025650"/>
          <p14:tracePt t="127072" x="9709150" y="2012950"/>
          <p14:tracePt t="127088" x="9607550" y="1981200"/>
          <p14:tracePt t="127105" x="9550400" y="1962150"/>
          <p14:tracePt t="127132" x="9537700" y="1955800"/>
          <p14:tracePt t="127155" x="9531350" y="1955800"/>
          <p14:tracePt t="127172" x="9474200" y="1955800"/>
          <p14:tracePt t="127199" x="9302750" y="1949450"/>
          <p14:tracePt t="127205" x="9220200" y="1949450"/>
          <p14:tracePt t="127222" x="9023350" y="1943100"/>
          <p14:tracePt t="127239" x="8839200" y="1930400"/>
          <p14:tracePt t="127265" x="8699500" y="1924050"/>
          <p14:tracePt t="127272" x="8686800" y="1924050"/>
          <p14:tracePt t="127289" x="8648700" y="1924050"/>
          <p14:tracePt t="127305" x="8585200" y="1924050"/>
          <p14:tracePt t="127322" x="8477250" y="1930400"/>
          <p14:tracePt t="127349" x="8204200" y="1930400"/>
          <p14:tracePt t="127356" x="8115300" y="1930400"/>
          <p14:tracePt t="127372" x="7981950" y="1930400"/>
          <p14:tracePt t="127399" x="7854950" y="1930400"/>
          <p14:tracePt t="127422" x="7823200" y="1930400"/>
          <p14:tracePt t="127443" x="7715250" y="1943100"/>
          <p14:tracePt t="127466" x="7543800" y="1943100"/>
          <p14:tracePt t="127472" x="7486650" y="1930400"/>
          <p14:tracePt t="127489" x="7372350" y="1911350"/>
          <p14:tracePt t="127505" x="7270750" y="1898650"/>
          <p14:tracePt t="127532" x="7200900" y="1892300"/>
          <p14:tracePt t="127539" x="7194550" y="1885950"/>
          <p14:tracePt t="127572" x="7181850" y="1885950"/>
          <p14:tracePt t="127599" x="7067550" y="1892300"/>
          <p14:tracePt t="127622" x="6978650" y="1879600"/>
          <p14:tracePt t="127639" x="6934200" y="1873250"/>
          <p14:tracePt t="127666" x="6927850" y="1873250"/>
          <p14:tracePt t="127689" x="6940550" y="1879600"/>
          <p14:tracePt t="127706" x="6978650" y="1885950"/>
          <p14:tracePt t="127722" x="7004050" y="1892300"/>
          <p14:tracePt t="127749" x="7029450" y="1905000"/>
          <p14:tracePt t="127756" x="7029450" y="1917700"/>
          <p14:tracePt t="127773" x="7035800" y="1924050"/>
          <p14:tracePt t="127880" x="7035800" y="1930400"/>
          <p14:tracePt t="127902" x="7029450" y="1936750"/>
          <p14:tracePt t="127920" x="7023100" y="1936750"/>
          <p14:tracePt t="127939" x="7016750" y="1936750"/>
          <p14:tracePt t="128078" x="7016750" y="1943100"/>
          <p14:tracePt t="128083" x="7010400" y="1943100"/>
          <p14:tracePt t="128092" x="7010400" y="1949450"/>
          <p14:tracePt t="128106" x="7010400" y="1955800"/>
          <p14:tracePt t="128124" x="6997700" y="1968500"/>
          <p14:tracePt t="128149" x="6997700" y="1981200"/>
          <p14:tracePt t="128173" x="6997700" y="1987550"/>
          <p14:tracePt t="128198" x="6997700" y="2000250"/>
          <p14:tracePt t="128223" x="6997700" y="2006600"/>
          <p14:tracePt t="128282" x="6997700" y="2012950"/>
          <p14:tracePt t="129472" x="6997700" y="2006600"/>
          <p14:tracePt t="129548" x="6997700" y="2000250"/>
          <p14:tracePt t="129983" x="6997700" y="1993900"/>
          <p14:tracePt t="129990" x="6991350" y="1993900"/>
          <p14:tracePt t="130008" x="6978650" y="1981200"/>
          <p14:tracePt t="130024" x="6978650" y="1974850"/>
          <p14:tracePt t="130570" x="6991350" y="1974850"/>
          <p14:tracePt t="130601" x="7264400" y="1974850"/>
          <p14:tracePt t="130609" x="7404100" y="1987550"/>
          <p14:tracePt t="130626" x="7607300" y="2012950"/>
          <p14:tracePt t="130641" x="7734300" y="2032000"/>
          <p14:tracePt t="130668" x="7797800" y="2044700"/>
          <p14:tracePt t="130675" x="7816850" y="2051050"/>
          <p14:tracePt t="130692" x="7886700" y="2076450"/>
          <p14:tracePt t="130708" x="8001000" y="2095500"/>
          <p14:tracePt t="130735" x="8223250" y="2133600"/>
          <p14:tracePt t="130741" x="8286750" y="2139950"/>
          <p14:tracePt t="130758" x="8382000" y="2146300"/>
          <p14:tracePt t="130775" x="8477250" y="2152650"/>
          <p14:tracePt t="130802" x="8540750" y="2152650"/>
          <p14:tracePt t="130808" x="8559800" y="2152650"/>
          <p14:tracePt t="130825" x="8629650" y="2146300"/>
          <p14:tracePt t="130842" x="8826500" y="2159000"/>
          <p14:tracePt t="130868" x="9029700" y="2184400"/>
          <p14:tracePt t="130892" x="9220200" y="2197100"/>
          <p14:tracePt t="130909" x="9296400" y="2190750"/>
          <p14:tracePt t="130935" x="9340850" y="2171700"/>
          <p14:tracePt t="130942" x="9353550" y="2165350"/>
          <p14:tracePt t="130959" x="9404350" y="2146300"/>
          <p14:tracePt t="130976" x="9537700" y="2127250"/>
          <p14:tracePt t="131002" x="9759950" y="2114550"/>
          <p14:tracePt t="131008" x="9836150" y="2114550"/>
          <p14:tracePt t="131025" x="9956800" y="2114550"/>
          <p14:tracePt t="131042" x="10013950" y="2108200"/>
          <p14:tracePt t="131068" x="10045700" y="2101850"/>
          <p14:tracePt t="131092" x="10147300" y="2108200"/>
          <p14:tracePt t="131109" x="10287000" y="2127250"/>
          <p14:tracePt t="131135" x="10464800" y="2165350"/>
          <p14:tracePt t="131142" x="10496550" y="2171700"/>
          <p14:tracePt t="131158" x="10515600" y="2178050"/>
          <p14:tracePt t="131175" x="10515600" y="2184400"/>
          <p14:tracePt t="131214" x="10515600" y="2190750"/>
          <p14:tracePt t="131225" x="10521950" y="2190750"/>
          <p14:tracePt t="131242" x="10560050" y="2197100"/>
          <p14:tracePt t="131269" x="10674350" y="2197100"/>
          <p14:tracePt t="131275" x="10706100" y="2197100"/>
          <p14:tracePt t="131292" x="10731500" y="2184400"/>
          <p14:tracePt t="131309" x="10731500" y="2178050"/>
          <p14:tracePt t="131336" x="10731500" y="2159000"/>
          <p14:tracePt t="131342" x="10725150" y="2152650"/>
          <p14:tracePt t="131359" x="10706100" y="2120900"/>
          <p14:tracePt t="131376" x="10687050" y="2089150"/>
          <p14:tracePt t="131402" x="10648950" y="2032000"/>
          <p14:tracePt t="131409" x="10610850" y="1993900"/>
          <p14:tracePt t="131425" x="10541000" y="1949450"/>
          <p14:tracePt t="131442" x="10458450" y="1911350"/>
          <p14:tracePt t="131470" x="10293350" y="1879600"/>
          <p14:tracePt t="131492" x="10248900" y="1873250"/>
          <p14:tracePt t="131509" x="10223500" y="1873250"/>
          <p14:tracePt t="131536" x="10160000" y="1885950"/>
          <p14:tracePt t="131559" x="10109200" y="1892300"/>
          <p14:tracePt t="131576" x="9975850" y="1905000"/>
          <p14:tracePt t="131602" x="9715500" y="1911350"/>
          <p14:tracePt t="131609" x="9639300" y="1905000"/>
          <p14:tracePt t="131626" x="9493250" y="1905000"/>
          <p14:tracePt t="131642" x="9378950" y="1905000"/>
          <p14:tracePt t="131669" x="9251950" y="1917700"/>
          <p14:tracePt t="131675" x="9194800" y="1930400"/>
          <p14:tracePt t="131692" x="9036050" y="1943100"/>
          <p14:tracePt t="131709" x="8877300" y="1955800"/>
          <p14:tracePt t="131736" x="8572500" y="2000250"/>
          <p14:tracePt t="131743" x="8477250" y="2012950"/>
          <p14:tracePt t="131759" x="8318500" y="2051050"/>
          <p14:tracePt t="131776" x="8108950" y="2101850"/>
          <p14:tracePt t="131802" x="7899400" y="2139950"/>
          <p14:tracePt t="131826" x="7658100" y="2171700"/>
          <p14:tracePt t="131843" x="7467600" y="2197100"/>
          <p14:tracePt t="131869" x="7315200" y="2222500"/>
          <p14:tracePt t="131876" x="7296150" y="2228850"/>
          <p14:tracePt t="131893" x="7289800" y="2228850"/>
          <p14:tracePt t="131910" x="7283450" y="2241550"/>
          <p14:tracePt t="131936" x="7156450" y="2311400"/>
          <p14:tracePt t="131943" x="7105650" y="2343150"/>
          <p14:tracePt t="131959" x="6985000" y="2400300"/>
          <p14:tracePt t="131976" x="6908800" y="2438400"/>
          <p14:tracePt t="132003" x="6870700" y="2501900"/>
          <p14:tracePt t="132026" x="6997700" y="2603500"/>
          <p14:tracePt t="132043" x="7124700" y="2673350"/>
          <p14:tracePt t="132070" x="7251700" y="2749550"/>
          <p14:tracePt t="132076" x="7277100" y="2762250"/>
          <p14:tracePt t="132093" x="7315200" y="2787650"/>
          <p14:tracePt t="132110" x="7334250" y="2794000"/>
          <p14:tracePt t="132137" x="7366000" y="2787650"/>
          <p14:tracePt t="132143" x="7385050" y="2774950"/>
          <p14:tracePt t="132159" x="7416800" y="2755900"/>
          <p14:tracePt t="132176" x="7442200" y="2743200"/>
          <p14:tracePt t="132203" x="7512050" y="2730500"/>
          <p14:tracePt t="132213" x="7562850" y="2717800"/>
          <p14:tracePt t="132226" x="7607300" y="2711450"/>
          <p14:tracePt t="132243" x="7683500" y="2698750"/>
          <p14:tracePt t="132270" x="7816850" y="2654300"/>
          <p14:tracePt t="132293" x="7854950" y="2616200"/>
          <p14:tracePt t="132308" x="7880350" y="2584450"/>
          <p14:tracePt t="132336" x="7924800" y="2482850"/>
          <p14:tracePt t="132342" x="7937500" y="2451100"/>
          <p14:tracePt t="132359" x="7950200" y="2400300"/>
          <p14:tracePt t="132376" x="7950200" y="2343150"/>
          <p14:tracePt t="132403" x="7937500" y="2247900"/>
          <p14:tracePt t="132410" x="7924800" y="2209800"/>
          <p14:tracePt t="132426" x="7899400" y="2171700"/>
          <p14:tracePt t="132443" x="7880350" y="2146300"/>
          <p14:tracePt t="132470" x="7848600" y="2120900"/>
          <p14:tracePt t="132476" x="7842250" y="2120900"/>
          <p14:tracePt t="132493" x="7810500" y="2108200"/>
          <p14:tracePt t="132510" x="7753350" y="2108200"/>
          <p14:tracePt t="132536" x="7600950" y="2120900"/>
          <p14:tracePt t="132560" x="7499350" y="2133600"/>
          <p14:tracePt t="132577" x="7429500" y="2152650"/>
          <p14:tracePt t="132604" x="7334250" y="2184400"/>
          <p14:tracePt t="132610" x="7315200" y="2184400"/>
          <p14:tracePt t="132626" x="7277100" y="2203450"/>
          <p14:tracePt t="132642" x="7258050" y="2216150"/>
          <p14:tracePt t="132670" x="7251700" y="2279650"/>
          <p14:tracePt t="132677" x="7251700" y="2305050"/>
          <p14:tracePt t="132693" x="7296150" y="2381250"/>
          <p14:tracePt t="132710" x="7346950" y="2425700"/>
          <p14:tracePt t="132736" x="7499350" y="2527300"/>
          <p14:tracePt t="132760" x="7537450" y="2540000"/>
          <p14:tracePt t="132777" x="7581900" y="2540000"/>
          <p14:tracePt t="132803" x="7753350" y="2508250"/>
          <p14:tracePt t="132810" x="7829550" y="2501900"/>
          <p14:tracePt t="132827" x="7924800" y="2489200"/>
          <p14:tracePt t="132853" x="7981950" y="2489200"/>
          <p14:tracePt t="132860" x="7994650" y="2482850"/>
          <p14:tracePt t="132877" x="8007350" y="2476500"/>
          <p14:tracePt t="132893" x="8013700" y="2463800"/>
          <p14:tracePt t="132938" x="8020050" y="2432050"/>
          <p14:tracePt t="132960" x="8013700" y="2425700"/>
          <p14:tracePt t="132977" x="8007350" y="2419350"/>
          <p14:tracePt t="133003" x="7994650" y="2400300"/>
          <p14:tracePt t="133027" x="7981950" y="2387600"/>
          <p14:tracePt t="133044" x="7969250" y="2368550"/>
          <p14:tracePt t="133070" x="7962900" y="2355850"/>
          <p14:tracePt t="133077" x="7962900" y="2349500"/>
          <p14:tracePt t="133094" x="7969250" y="2324100"/>
          <p14:tracePt t="133110" x="7988300" y="2305050"/>
          <p14:tracePt t="133137" x="8001000" y="2298700"/>
          <p14:tracePt t="133267" x="8007350" y="2298700"/>
          <p14:tracePt t="133273" x="8020050" y="2298700"/>
          <p14:tracePt t="133283" x="8026400" y="2298700"/>
          <p14:tracePt t="133293" x="8039100" y="2298700"/>
          <p14:tracePt t="133311" x="8070850" y="2311400"/>
          <p14:tracePt t="133338" x="8731250" y="2425700"/>
          <p14:tracePt t="133361" x="9137650" y="2489200"/>
          <p14:tracePt t="133377" x="9207500" y="2495550"/>
          <p14:tracePt t="133402" x="9264650" y="2482850"/>
          <p14:tracePt t="133411" x="9277350" y="2470150"/>
          <p14:tracePt t="133428" x="9315450" y="2444750"/>
          <p14:tracePt t="133444" x="9410700" y="2438400"/>
          <p14:tracePt t="133471" x="9607550" y="2451100"/>
          <p14:tracePt t="133477" x="9683750" y="2463800"/>
          <p14:tracePt t="133494" x="9804400" y="2489200"/>
          <p14:tracePt t="133511" x="9855200" y="2495550"/>
          <p14:tracePt t="133513" x="9861550" y="2495550"/>
          <p14:tracePt t="133537" x="9855200" y="2501900"/>
          <p14:tracePt t="133544" x="9848850" y="2501900"/>
          <p14:tracePt t="133561" x="9817100" y="2501900"/>
          <p14:tracePt t="133577" x="9766300" y="2501900"/>
          <p14:tracePt t="133605" x="9759950" y="2520950"/>
          <p14:tracePt t="133627" x="9785350" y="2565400"/>
          <p14:tracePt t="133653" x="9810750" y="2597150"/>
          <p14:tracePt t="133660" x="9810750" y="2603500"/>
          <p14:tracePt t="133677" x="9804400" y="2603500"/>
          <p14:tracePt t="133694" x="9785350" y="2603500"/>
          <p14:tracePt t="133711" x="9709150" y="2597150"/>
          <p14:tracePt t="133737" x="9588500" y="2584450"/>
          <p14:tracePt t="133744" x="9544050" y="2578100"/>
          <p14:tracePt t="133761" x="9467850" y="2559050"/>
          <p14:tracePt t="133778" x="9353550" y="2533650"/>
          <p14:tracePt t="133805" x="9232900" y="2495550"/>
          <p14:tracePt t="133828" x="9220200" y="2482850"/>
          <p14:tracePt t="133844" x="9220200" y="2476500"/>
          <p14:tracePt t="133871" x="9232900" y="2463800"/>
          <p14:tracePt t="140471" x="9226550" y="2457450"/>
          <p14:tracePt t="140479" x="9226550" y="2444750"/>
          <p14:tracePt t="140487" x="9207500" y="2419350"/>
          <p14:tracePt t="140500" x="9169400" y="2355850"/>
          <p14:tracePt t="140517" x="9118600" y="2279650"/>
          <p14:tracePt t="140542" x="9048750" y="2159000"/>
          <p14:tracePt t="140550" x="9023350" y="2108200"/>
          <p14:tracePt t="140567" x="8991600" y="2019300"/>
          <p14:tracePt t="140583" x="8966200" y="1924050"/>
          <p14:tracePt t="140610" x="8953500" y="1847850"/>
          <p14:tracePt t="140617" x="8947150" y="1822450"/>
          <p14:tracePt t="140634" x="8934450" y="1797050"/>
          <p14:tracePt t="140650" x="8921750" y="1778000"/>
          <p14:tracePt t="140677" x="8896350" y="1746250"/>
          <p14:tracePt t="140880" x="8890000" y="1739900"/>
          <p14:tracePt t="140888" x="8877300" y="1733550"/>
          <p14:tracePt t="140901" x="8870950" y="1720850"/>
          <p14:tracePt t="140920" x="8788400" y="1676400"/>
          <p14:tracePt t="140943" x="8680450" y="1644650"/>
          <p14:tracePt t="140950" x="8629650" y="1644650"/>
          <p14:tracePt t="140967" x="8597900" y="1663700"/>
          <p14:tracePt t="140983" x="8578850" y="1689100"/>
          <p14:tracePt t="141010" x="8578850" y="1708150"/>
          <p14:tracePt t="141017" x="8578850" y="1720850"/>
          <p14:tracePt t="141036" x="8566150" y="1733550"/>
          <p14:tracePt t="141039" x="8528050" y="1739900"/>
          <p14:tracePt t="141058" x="8375650" y="1746250"/>
          <p14:tracePt t="141065" x="8261350" y="1746250"/>
          <p14:tracePt t="141083" x="7943850" y="1733550"/>
          <p14:tracePt t="141100" x="7594600" y="1708150"/>
          <p14:tracePt t="141103" x="7429500" y="1689100"/>
          <p14:tracePt t="141125" x="7226300" y="1676400"/>
          <p14:tracePt t="141133" x="7175500" y="1676400"/>
          <p14:tracePt t="141150" x="7150100" y="1670050"/>
          <p14:tracePt t="141167" x="7162800" y="1670050"/>
          <p14:tracePt t="141194" x="7219950" y="1670050"/>
          <p14:tracePt t="141217" x="7207250" y="1670050"/>
          <p14:tracePt t="141233" x="7124700" y="1657350"/>
          <p14:tracePt t="141260" x="7010400" y="1631950"/>
          <p14:tracePt t="141267" x="6985000" y="1619250"/>
          <p14:tracePt t="141284" x="6965950" y="1612900"/>
          <p14:tracePt t="141300" x="6965950" y="1600200"/>
          <p14:tracePt t="141320" x="6965950" y="1593850"/>
          <p14:tracePt t="141343" x="6927850" y="1587500"/>
          <p14:tracePt t="141350" x="6889750" y="1587500"/>
          <p14:tracePt t="141367" x="6794500" y="1587500"/>
          <p14:tracePt t="141384" x="6610350" y="1600200"/>
          <p14:tracePt t="141410" x="6527800" y="1612900"/>
          <p14:tracePt t="141437" x="6521450" y="1619250"/>
          <p14:tracePt t="141460" x="6521450" y="1651000"/>
          <p14:tracePt t="141484" x="6464300" y="1720850"/>
          <p14:tracePt t="141501" x="6394450" y="1765300"/>
          <p14:tracePt t="141525" x="6273800" y="1797050"/>
          <p14:tracePt t="141534" x="6254750" y="1803400"/>
          <p14:tracePt t="141551" x="6242050" y="1809750"/>
          <p14:tracePt t="141567" x="6248400" y="1822450"/>
          <p14:tracePt t="141594" x="6324600" y="1854200"/>
          <p14:tracePt t="141601" x="6369050" y="1873250"/>
          <p14:tracePt t="141617" x="6419850" y="1898650"/>
          <p14:tracePt t="141635" x="6457950" y="1924050"/>
          <p14:tracePt t="141661" x="6464300" y="1930400"/>
          <p14:tracePt t="141684" x="6470650" y="1930400"/>
          <p14:tracePt t="141701" x="6483350" y="1930400"/>
          <p14:tracePt t="141716" x="6572250" y="1911350"/>
          <p14:tracePt t="141745" x="6838950" y="1898650"/>
          <p14:tracePt t="141767" x="6940550" y="1905000"/>
          <p14:tracePt t="141769" x="6965950" y="1905000"/>
          <p14:tracePt t="141784" x="6985000" y="1905000"/>
          <p14:tracePt t="141811" x="7016750" y="1911350"/>
          <p14:tracePt t="141817" x="7023100" y="1911350"/>
          <p14:tracePt t="141834" x="7042150" y="1911350"/>
          <p14:tracePt t="141851" x="7080250" y="1911350"/>
          <p14:tracePt t="141878" x="7181850" y="1905000"/>
          <p14:tracePt t="141885" x="7213600" y="1905000"/>
          <p14:tracePt t="141901" x="7264400" y="1898650"/>
          <p14:tracePt t="141926" x="7321550" y="1898650"/>
          <p14:tracePt t="141934" x="7334250" y="1898650"/>
          <p14:tracePt t="141951" x="7359650" y="1885950"/>
          <p14:tracePt t="141968" x="7391400" y="1873250"/>
          <p14:tracePt t="141972" x="7423150" y="1854200"/>
          <p14:tracePt t="141994" x="7518400" y="1803400"/>
          <p14:tracePt t="142018" x="7569200" y="1771650"/>
          <p14:tracePt t="142033" x="7594600" y="1746250"/>
          <p14:tracePt t="142061" x="7550150" y="1682750"/>
          <p14:tracePt t="142068" x="7531100" y="1670050"/>
          <p14:tracePt t="142084" x="7448550" y="1625600"/>
          <p14:tracePt t="142101" x="7321550" y="1568450"/>
          <p14:tracePt t="142118" x="7232650" y="1530350"/>
          <p14:tracePt t="142144" x="7118350" y="1492250"/>
          <p14:tracePt t="142151" x="7099300" y="1492250"/>
          <p14:tracePt t="142168" x="7010400" y="1479550"/>
          <p14:tracePt t="142184" x="6915150" y="1479550"/>
          <p14:tracePt t="142211" x="6711950" y="1485900"/>
          <p14:tracePt t="142235" x="6604000" y="1504950"/>
          <p14:tracePt t="142261" x="6584950" y="1562100"/>
          <p14:tracePt t="142284" x="6591300" y="1600200"/>
          <p14:tracePt t="142302" x="6673850" y="1695450"/>
          <p14:tracePt t="142329" x="6858000" y="1809750"/>
          <p14:tracePt t="142334" x="6940550" y="1841500"/>
          <p14:tracePt t="142351" x="7105650" y="1892300"/>
          <p14:tracePt t="142369" x="7334250" y="1924050"/>
          <p14:tracePt t="142395" x="7620000" y="1936750"/>
          <p14:tracePt t="142401" x="7740650" y="1930400"/>
          <p14:tracePt t="142418" x="8001000" y="1898650"/>
          <p14:tracePt t="142435" x="8128000" y="1866900"/>
          <p14:tracePt t="142462" x="8261350" y="1758950"/>
          <p14:tracePt t="142485" x="8274050" y="1695450"/>
          <p14:tracePt t="142501" x="8248650" y="1663700"/>
          <p14:tracePt t="142518" x="8216900" y="1644650"/>
          <p14:tracePt t="142545" x="8128000" y="1625600"/>
          <p14:tracePt t="142551" x="8089900" y="1619250"/>
          <p14:tracePt t="142568" x="8001000" y="1600200"/>
          <p14:tracePt t="142585" x="7924800" y="1581150"/>
          <p14:tracePt t="142612" x="7835900" y="1568450"/>
          <p14:tracePt t="142618" x="7816850" y="1568450"/>
          <p14:tracePt t="142635" x="7785100" y="1568450"/>
          <p14:tracePt t="142651" x="7721600" y="1593850"/>
          <p14:tracePt t="142679" x="7473950" y="1670050"/>
          <p14:tracePt t="142702" x="7315200" y="1708150"/>
          <p14:tracePt t="142728" x="7194550" y="1733550"/>
          <p14:tracePt t="142751" x="7239000" y="1733550"/>
          <p14:tracePt t="142769" x="7416800" y="1746250"/>
          <p14:tracePt t="142795" x="7715250" y="1752600"/>
          <p14:tracePt t="142801" x="7785100" y="1758950"/>
          <p14:tracePt t="142818" x="7829550" y="1771650"/>
          <p14:tracePt t="142835" x="7823200" y="1784350"/>
          <p14:tracePt t="142866" x="7778750" y="1803400"/>
          <p14:tracePt t="142885" x="7772400" y="1803400"/>
          <p14:tracePt t="142905" x="7772400" y="1790700"/>
          <p14:tracePt t="142919" x="7785100" y="1778000"/>
          <p14:tracePt t="142947" x="7835900" y="1752600"/>
          <p14:tracePt t="142952" x="7848600" y="1752600"/>
          <p14:tracePt t="142968" x="7848600" y="1746250"/>
          <p14:tracePt t="143020" x="7854950" y="1739900"/>
          <p14:tracePt t="143034" x="7854950" y="1727200"/>
          <p14:tracePt t="143062" x="7854950" y="1701800"/>
          <p14:tracePt t="143068" x="7842250" y="1689100"/>
          <p14:tracePt t="143085" x="7797800" y="1670050"/>
          <p14:tracePt t="143102" x="7747000" y="1657350"/>
          <p14:tracePt t="143128" x="7658100" y="1657350"/>
          <p14:tracePt t="143135" x="7626350" y="1657350"/>
          <p14:tracePt t="143152" x="7581900" y="1657350"/>
          <p14:tracePt t="143168" x="7556500" y="1657350"/>
          <p14:tracePt t="143195" x="7473950" y="1701800"/>
          <p14:tracePt t="143203" x="7454900" y="1708150"/>
          <p14:tracePt t="143219" x="7397750" y="1739900"/>
          <p14:tracePt t="143236" x="7334250" y="1765300"/>
          <p14:tracePt t="143262" x="7270750" y="1809750"/>
          <p14:tracePt t="143268" x="7264400" y="1816100"/>
          <p14:tracePt t="143285" x="7258050" y="1841500"/>
          <p14:tracePt t="143302" x="7264400" y="1873250"/>
          <p14:tracePt t="143319" x="7321550" y="1917700"/>
          <p14:tracePt t="143345" x="7435850" y="1974850"/>
          <p14:tracePt t="143352" x="7473950" y="1987550"/>
          <p14:tracePt t="143369" x="7569200" y="2006600"/>
          <p14:tracePt t="143384" x="7670800" y="2019300"/>
          <p14:tracePt t="143413" x="7912100" y="2025650"/>
          <p14:tracePt t="143436" x="8045450" y="2012950"/>
          <p14:tracePt t="143462" x="8216900" y="1930400"/>
          <p14:tracePt t="143485" x="8261350" y="1860550"/>
          <p14:tracePt t="143502" x="8274050" y="1809750"/>
          <p14:tracePt t="143529" x="8280400" y="1752600"/>
          <p14:tracePt t="143535" x="8274050" y="1733550"/>
          <p14:tracePt t="143552" x="8248650" y="1701800"/>
          <p14:tracePt t="143569" x="8235950" y="1682750"/>
          <p14:tracePt t="143596" x="8159750" y="1651000"/>
          <p14:tracePt t="143602" x="8115300" y="1644650"/>
          <p14:tracePt t="143619" x="7975600" y="1625600"/>
          <p14:tracePt t="143634" x="7848600" y="1612900"/>
          <p14:tracePt t="143662" x="7651750" y="1593850"/>
          <p14:tracePt t="143686" x="7581900" y="1587500"/>
          <p14:tracePt t="143702" x="7550150" y="1600200"/>
          <p14:tracePt t="143729" x="7435850" y="1676400"/>
          <p14:tracePt t="143736" x="7391400" y="1714500"/>
          <p14:tracePt t="143752" x="7334250" y="1771650"/>
          <p14:tracePt t="143769" x="7308850" y="1822450"/>
          <p14:tracePt t="143786" x="7302500" y="1860550"/>
          <p14:tracePt t="143813" x="7334250" y="1905000"/>
          <p14:tracePt t="143819" x="7372350" y="1924050"/>
          <p14:tracePt t="143836" x="7531100" y="1955800"/>
          <p14:tracePt t="143839" x="7626350" y="1962150"/>
          <p14:tracePt t="143866" x="7861300" y="1962150"/>
          <p14:tracePt t="143871" x="7931150" y="1962150"/>
          <p14:tracePt t="143886" x="8020050" y="1962150"/>
          <p14:tracePt t="143903" x="8039100" y="1962150"/>
          <p14:tracePt t="143929" x="8121650" y="1898650"/>
          <p14:tracePt t="143953" x="8147050" y="1822450"/>
          <p14:tracePt t="143969" x="8153400" y="1758950"/>
          <p14:tracePt t="143996" x="8121650" y="1676400"/>
          <p14:tracePt t="144002" x="8089900" y="1657350"/>
          <p14:tracePt t="144019" x="8032750" y="1619250"/>
          <p14:tracePt t="144037" x="7918450" y="1593850"/>
          <p14:tracePt t="144063" x="7747000" y="1568450"/>
          <p14:tracePt t="144069" x="7696200" y="1568450"/>
          <p14:tracePt t="144086" x="7645400" y="1562100"/>
          <p14:tracePt t="144103" x="7607300" y="1562100"/>
          <p14:tracePt t="144129" x="7581900" y="1600200"/>
          <p14:tracePt t="144153" x="7537450" y="1714500"/>
          <p14:tracePt t="144169" x="7518400" y="1778000"/>
          <p14:tracePt t="144186" x="7499350" y="1860550"/>
          <p14:tracePt t="144213" x="7524750" y="1930400"/>
          <p14:tracePt t="144223" x="7543800" y="1943100"/>
          <p14:tracePt t="144236" x="7620000" y="1974850"/>
          <p14:tracePt t="144262" x="7772400" y="1981200"/>
          <p14:tracePt t="144270" x="7823200" y="1981200"/>
          <p14:tracePt t="144286" x="7880350" y="1974850"/>
          <p14:tracePt t="144303" x="7912100" y="1968500"/>
          <p14:tracePt t="144329" x="7937500" y="1955800"/>
          <p14:tracePt t="144336" x="7950200" y="1949450"/>
          <p14:tracePt t="144353" x="7969250" y="1936750"/>
          <p14:tracePt t="144370" x="8001000" y="1917700"/>
          <p14:tracePt t="144397" x="8051800" y="1885950"/>
          <p14:tracePt t="144420" x="8083550" y="1854200"/>
          <p14:tracePt t="144437" x="8083550" y="1841500"/>
          <p14:tracePt t="144463" x="8089900" y="1841500"/>
          <p14:tracePt t="144486" x="8083550" y="1828800"/>
          <p14:tracePt t="144503" x="8064500" y="1822450"/>
          <p14:tracePt t="144530" x="8007350" y="1790700"/>
          <p14:tracePt t="144538" x="7988300" y="1771650"/>
          <p14:tracePt t="144553" x="7981950" y="1765300"/>
          <p14:tracePt t="144570" x="7969250" y="1746250"/>
          <p14:tracePt t="144586" x="7962900" y="1727200"/>
          <p14:tracePt t="144613" x="7950200" y="1714500"/>
          <p14:tracePt t="144620" x="7943850" y="1708150"/>
          <p14:tracePt t="144637" x="7912100" y="1701800"/>
          <p14:tracePt t="144663" x="7823200" y="1708150"/>
          <p14:tracePt t="144670" x="7785100" y="1714500"/>
          <p14:tracePt t="144686" x="7664450" y="1733550"/>
          <p14:tracePt t="144703" x="7588250" y="1746250"/>
          <p14:tracePt t="144730" x="7454900" y="1778000"/>
          <p14:tracePt t="144753" x="7442200" y="1828800"/>
          <p14:tracePt t="144770" x="7473950" y="1885950"/>
          <p14:tracePt t="144798" x="7581900" y="1981200"/>
          <p14:tracePt t="144803" x="7600950" y="1993900"/>
          <p14:tracePt t="144820" x="7670800" y="2038350"/>
          <p14:tracePt t="144837" x="7708900" y="2070100"/>
          <p14:tracePt t="144864" x="7753350" y="2139950"/>
          <p14:tracePt t="144870" x="7772400" y="2171700"/>
          <p14:tracePt t="144887" x="7804150" y="2222500"/>
          <p14:tracePt t="144930" x="7842250" y="2286000"/>
          <p14:tracePt t="144937" x="7848600" y="2292350"/>
          <p14:tracePt t="144953" x="7848600" y="2298700"/>
          <p14:tracePt t="144970" x="7848600" y="2305050"/>
          <p14:tracePt t="144988" x="7848600" y="2317750"/>
          <p14:tracePt t="145013" x="7848600" y="2336800"/>
          <p14:tracePt t="145020" x="7848600" y="2343150"/>
          <p14:tracePt t="145037" x="7848600" y="2355850"/>
          <p14:tracePt t="145063" x="7835900" y="2355850"/>
          <p14:tracePt t="145087" x="7842250" y="2355850"/>
          <p14:tracePt t="145104" x="7874000" y="2362200"/>
          <p14:tracePt t="145130" x="7931150" y="2368550"/>
          <p14:tracePt t="145137" x="7937500" y="2368550"/>
          <p14:tracePt t="145153" x="7962900" y="2387600"/>
          <p14:tracePt t="145170" x="8039100" y="2438400"/>
          <p14:tracePt t="145197" x="8331200" y="2597150"/>
          <p14:tracePt t="145220" x="8413750" y="2667000"/>
          <p14:tracePt t="145237" x="8464550" y="2730500"/>
          <p14:tracePt t="145239" x="8477250" y="2743200"/>
          <p14:tracePt t="145264" x="8528050" y="2768600"/>
          <p14:tracePt t="145270" x="8553450" y="2768600"/>
          <p14:tracePt t="145287" x="8585200" y="2768600"/>
          <p14:tracePt t="145303" x="8623300" y="2768600"/>
          <p14:tracePt t="145330" x="8705850" y="2768600"/>
          <p14:tracePt t="145337" x="8724900" y="2774950"/>
          <p14:tracePt t="145354" x="8737600" y="2781300"/>
          <p14:tracePt t="145387" x="8737600" y="2787650"/>
          <p14:tracePt t="145414" x="8743950" y="2787650"/>
          <p14:tracePt t="145420" x="8750300" y="2787650"/>
          <p14:tracePt t="145437" x="8763000" y="2787650"/>
          <p14:tracePt t="145464" x="8788400" y="2787650"/>
          <p14:tracePt t="145470" x="8807450" y="2781300"/>
          <p14:tracePt t="145487" x="8845550" y="2787650"/>
          <p14:tracePt t="145504" x="8877300" y="2806700"/>
          <p14:tracePt t="145530" x="8896350" y="2819400"/>
          <p14:tracePt t="145588" x="8909050" y="2825750"/>
          <p14:tracePt t="145621" x="8921750" y="2832100"/>
          <p14:tracePt t="145638" x="8934450" y="2838450"/>
          <p14:tracePt t="145664" x="8953500" y="2851150"/>
          <p14:tracePt t="145671" x="8959850" y="2857500"/>
          <p14:tracePt t="145687" x="8972550" y="2863850"/>
          <p14:tracePt t="145704" x="8972550" y="2870200"/>
          <p14:tracePt t="145731" x="8978900" y="2889250"/>
          <p14:tracePt t="145754" x="8985250" y="2895600"/>
          <p14:tracePt t="145771" x="8985250" y="2901950"/>
          <p14:tracePt t="145788" x="8997950" y="2914650"/>
          <p14:tracePt t="145814" x="9004300" y="2984500"/>
          <p14:tracePt t="145821" x="9004300" y="3003550"/>
          <p14:tracePt t="145838" x="9004300" y="3022600"/>
          <p14:tracePt t="145864" x="9010650" y="3041650"/>
          <p14:tracePt t="145871" x="9010650" y="3048000"/>
          <p14:tracePt t="145887" x="9010650" y="3060700"/>
          <p14:tracePt t="145905" x="9010650" y="3073400"/>
          <p14:tracePt t="145930" x="9010650" y="3105150"/>
          <p14:tracePt t="145937" x="9004300" y="3117850"/>
          <p14:tracePt t="145954" x="8985250" y="3143250"/>
          <p14:tracePt t="145970" x="8972550" y="3155950"/>
          <p14:tracePt t="145998" x="8959850" y="3162300"/>
          <p14:tracePt t="146021" x="8959850" y="3168650"/>
          <p14:tracePt t="146038" x="8953500" y="3168650"/>
          <p14:tracePt t="146064" x="8940800" y="3175000"/>
          <p14:tracePt t="146071" x="8928100" y="3181350"/>
          <p14:tracePt t="146088" x="8915400" y="3181350"/>
          <p14:tracePt t="146104" x="8883650" y="3181350"/>
          <p14:tracePt t="146132" x="8832850" y="3187700"/>
          <p14:tracePt t="146142" x="8826500" y="3187700"/>
          <p14:tracePt t="146155" x="8820150" y="3187700"/>
          <p14:tracePt t="146171" x="8813800" y="3187700"/>
          <p14:tracePt t="146173" x="8807450" y="3187700"/>
          <p14:tracePt t="146195" x="8794750" y="3194050"/>
          <p14:tracePt t="146204" x="8782050" y="3200400"/>
          <p14:tracePt t="146221" x="8750300" y="3213100"/>
          <p14:tracePt t="146238" x="8686800" y="3225800"/>
          <p14:tracePt t="146264" x="8591550" y="3219450"/>
          <p14:tracePt t="146271" x="8534400" y="3219450"/>
          <p14:tracePt t="146288" x="8445500" y="3219450"/>
          <p14:tracePt t="146305" x="8388350" y="3206750"/>
          <p14:tracePt t="146332" x="8382000" y="3206750"/>
          <p14:tracePt t="146355" x="8369300" y="3225800"/>
          <p14:tracePt t="146371" x="8312150" y="3302000"/>
          <p14:tracePt t="146399" x="8077200" y="3556000"/>
          <p14:tracePt t="146422" x="7893050" y="3714750"/>
          <p14:tracePt t="146438" x="7645400" y="3937000"/>
          <p14:tracePt t="146465" x="7416800" y="4159250"/>
          <p14:tracePt t="146471" x="7378700" y="4203700"/>
          <p14:tracePt t="146488" x="7296150" y="4311650"/>
          <p14:tracePt t="146505" x="7264400" y="4368800"/>
          <p14:tracePt t="146531" x="7245350" y="4394200"/>
          <p14:tracePt t="146539" x="7239000" y="4400550"/>
          <p14:tracePt t="146555" x="7232650" y="4400550"/>
          <p14:tracePt t="146572" x="7232650" y="4406900"/>
          <p14:tracePt t="146598" x="7232650" y="4413250"/>
          <p14:tracePt t="146697" x="7226300" y="4406900"/>
          <p14:tracePt t="146703" x="7207250" y="4387850"/>
          <p14:tracePt t="146724" x="7181850" y="4362450"/>
          <p14:tracePt t="146738" x="7156450" y="4337050"/>
          <p14:tracePt t="146755" x="7143750" y="4311650"/>
          <p14:tracePt t="146772" x="7131050" y="4286250"/>
          <p14:tracePt t="146798" x="7105650" y="4254500"/>
          <p14:tracePt t="146805" x="7092950" y="4248150"/>
          <p14:tracePt t="146822" x="7067550" y="4222750"/>
          <p14:tracePt t="146838" x="7042150" y="4203700"/>
          <p14:tracePt t="146866" x="6978650" y="4108450"/>
          <p14:tracePt t="146888" x="6959600" y="3987800"/>
          <p14:tracePt t="146890" x="6959600" y="3886200"/>
          <p14:tracePt t="146916" x="6991350" y="3530600"/>
          <p14:tracePt t="146921" x="6997700" y="3435350"/>
          <p14:tracePt t="146938" x="7023100" y="3238500"/>
          <p14:tracePt t="146955" x="7048500" y="3073400"/>
          <p14:tracePt t="146972" x="7054850" y="2952750"/>
          <p14:tracePt t="146999" x="7061200" y="2838450"/>
          <p14:tracePt t="147005" x="7061200" y="2819400"/>
          <p14:tracePt t="147022" x="7061200" y="2813050"/>
          <p14:tracePt t="147131" x="7061200" y="2806700"/>
          <p14:tracePt t="147201" x="7054850" y="2806700"/>
          <p14:tracePt t="147208" x="7054850" y="2800350"/>
          <p14:tracePt t="147222" x="7048500" y="2787650"/>
          <p14:tracePt t="147237" x="7048500" y="2781300"/>
          <p14:tracePt t="147265" x="6991350" y="2762250"/>
          <p14:tracePt t="147272" x="6972300" y="2755900"/>
          <p14:tracePt t="147289" x="6921500" y="2755900"/>
          <p14:tracePt t="147306" x="6864350" y="2755900"/>
          <p14:tracePt t="147332" x="6819900" y="2755900"/>
          <p14:tracePt t="147339" x="6807200" y="2762250"/>
          <p14:tracePt t="147355" x="6775450" y="2768600"/>
          <p14:tracePt t="147372" x="6737350" y="2787650"/>
          <p14:tracePt t="147397" x="6648450" y="2813050"/>
          <p14:tracePt t="147405" x="6610350" y="2819400"/>
          <p14:tracePt t="147422" x="6508750" y="2838450"/>
          <p14:tracePt t="147439" x="6432550" y="2851150"/>
          <p14:tracePt t="147466" x="6362700" y="2863850"/>
          <p14:tracePt t="147490" x="6356350" y="2870200"/>
          <p14:tracePt t="147506" x="6337300" y="2876550"/>
          <p14:tracePt t="147532" x="6280150" y="2876550"/>
          <p14:tracePt t="147539" x="6235700" y="2876550"/>
          <p14:tracePt t="147556" x="6159500" y="2876550"/>
          <p14:tracePt t="147571" x="6096000" y="2876550"/>
          <p14:tracePt t="147598" x="6070600" y="2876550"/>
          <p14:tracePt t="147651" x="6064250" y="2870200"/>
          <p14:tracePt t="147659" x="6051550" y="2870200"/>
          <p14:tracePt t="147672" x="6038850" y="2863850"/>
          <p14:tracePt t="147689" x="5988050" y="2851150"/>
          <p14:tracePt t="147705" x="5949950" y="2844800"/>
          <p14:tracePt t="147732" x="5943600" y="2838450"/>
          <p14:tracePt t="147756" x="5956300" y="2832100"/>
          <p14:tracePt t="147772" x="5969000" y="2832100"/>
          <p14:tracePt t="147799" x="6032500" y="2832100"/>
          <p14:tracePt t="147806" x="6076950" y="2832100"/>
          <p14:tracePt t="147822" x="6134100" y="2838450"/>
          <p14:tracePt t="147839" x="6203950" y="2844800"/>
          <p14:tracePt t="147866" x="6254750" y="2851150"/>
          <p14:tracePt t="147872" x="6261100" y="2851150"/>
          <p14:tracePt t="147889" x="6267450" y="2851150"/>
          <p14:tracePt t="147941" x="6267450" y="2857500"/>
          <p14:tracePt t="147957" x="6267450" y="2863850"/>
          <p14:tracePt t="147999" x="6254750" y="2889250"/>
          <p14:tracePt t="148006" x="6248400" y="2908300"/>
          <p14:tracePt t="148023" x="6248400" y="2933700"/>
          <p14:tracePt t="148039" x="6261100" y="2959100"/>
          <p14:tracePt t="148067" x="6299200" y="2997200"/>
          <p14:tracePt t="148072" x="6311900" y="3009900"/>
          <p14:tracePt t="148089" x="6350000" y="3035300"/>
          <p14:tracePt t="148106" x="6381750" y="3041650"/>
          <p14:tracePt t="148132" x="6464300" y="3054350"/>
          <p14:tracePt t="148156" x="6489700" y="3054350"/>
          <p14:tracePt t="148173" x="6508750" y="3054350"/>
          <p14:tracePt t="148200" x="6616700" y="3028950"/>
          <p14:tracePt t="148223" x="6731000" y="2965450"/>
          <p14:tracePt t="148240" x="6800850" y="2914650"/>
          <p14:tracePt t="148266" x="6838950" y="2876550"/>
          <p14:tracePt t="148273" x="6851650" y="2870200"/>
          <p14:tracePt t="148289" x="6858000" y="2863850"/>
          <p14:tracePt t="148310" x="6858000" y="2857500"/>
          <p14:tracePt t="148332" x="6826250" y="2844800"/>
          <p14:tracePt t="148339" x="6819900" y="2844800"/>
          <p14:tracePt t="148356" x="6781800" y="2832100"/>
          <p14:tracePt t="148373" x="6743700" y="2813050"/>
          <p14:tracePt t="148400" x="6692900" y="2794000"/>
          <p14:tracePt t="148423" x="6673850" y="2794000"/>
          <p14:tracePt t="148440" x="6661150" y="2794000"/>
          <p14:tracePt t="148466" x="6604000" y="2819400"/>
          <p14:tracePt t="148490" x="6565900" y="2844800"/>
          <p14:tracePt t="148506" x="6553200" y="2851150"/>
          <p14:tracePt t="148533" x="6534150" y="2870200"/>
          <p14:tracePt t="148557" x="6527800" y="2882900"/>
          <p14:tracePt t="148631" x="6521450" y="2882900"/>
          <p14:tracePt t="148637" x="6502400" y="2882900"/>
          <p14:tracePt t="148657" x="6432550" y="2882900"/>
          <p14:tracePt t="148673" x="6330950" y="2863850"/>
          <p14:tracePt t="148690" x="6223000" y="2838450"/>
          <p14:tracePt t="148707" x="6140450" y="2838450"/>
          <p14:tracePt t="148734" x="6089650" y="2838450"/>
          <p14:tracePt t="148799" x="6089650" y="2844800"/>
          <p14:tracePt t="148851" x="6089650" y="2851150"/>
          <p14:tracePt t="148885" x="6096000" y="2851150"/>
          <p14:tracePt t="148912" x="6108700" y="2851150"/>
          <p14:tracePt t="148923" x="6127750" y="2857500"/>
          <p14:tracePt t="148940" x="6153150" y="2863850"/>
          <p14:tracePt t="148957" x="6178550" y="2863850"/>
          <p14:tracePt t="148977" x="6216650" y="2870200"/>
          <p14:tracePt t="148998" x="6261100" y="2876550"/>
          <p14:tracePt t="149006" x="6292850" y="2876550"/>
          <p14:tracePt t="149024" x="6318250" y="2882900"/>
          <p14:tracePt t="149041" x="6324600" y="2882900"/>
          <p14:tracePt t="149068" x="6324600" y="2889250"/>
          <p14:tracePt t="149090" x="6318250" y="2895600"/>
          <p14:tracePt t="149107" x="6311900" y="2895600"/>
          <p14:tracePt t="149133" x="6305550" y="2895600"/>
          <p14:tracePt t="149215" x="6311900" y="2895600"/>
          <p14:tracePt t="149222" x="6324600" y="2895600"/>
          <p14:tracePt t="149249" x="6356350" y="2895600"/>
          <p14:tracePt t="149257" x="6369050" y="2895600"/>
          <p14:tracePt t="149274" x="6388100" y="2895600"/>
          <p14:tracePt t="149290" x="6407150" y="2895600"/>
          <p14:tracePt t="149307" x="6413500" y="2895600"/>
          <p14:tracePt t="149344" x="6419850" y="2895600"/>
          <p14:tracePt t="149399" x="6426200" y="2895600"/>
          <p14:tracePt t="149433" x="6432550" y="2895600"/>
          <p14:tracePt t="149474" x="6438900" y="2895600"/>
          <p14:tracePt t="149586" x="6407150" y="2914650"/>
          <p14:tracePt t="149609" x="6375400" y="2914650"/>
          <p14:tracePt t="149624" x="6369050" y="2914650"/>
          <p14:tracePt t="149693" x="6375400" y="2908300"/>
          <p14:tracePt t="149790" x="6413500" y="2901950"/>
          <p14:tracePt t="149807" x="6451600" y="2901950"/>
          <p14:tracePt t="149824" x="6477000" y="2901950"/>
          <p14:tracePt t="149841" x="6502400" y="2901950"/>
          <p14:tracePt t="149900" x="6508750" y="2901950"/>
          <p14:tracePt t="149917" x="6540500" y="2901950"/>
          <p14:tracePt t="149924" x="6565900" y="2901950"/>
          <p14:tracePt t="149941" x="6635750" y="2901950"/>
          <p14:tracePt t="149957" x="6724650" y="2914650"/>
          <p14:tracePt t="149974" x="6781800" y="2927350"/>
          <p14:tracePt t="150002" x="6832600" y="2940050"/>
          <p14:tracePt t="150008" x="6838950" y="2946400"/>
          <p14:tracePt t="150027" x="6845300" y="2946400"/>
          <p14:tracePt t="150068" x="6851650" y="2946400"/>
          <p14:tracePt t="150086" x="6858000" y="2946400"/>
          <p14:tracePt t="150095" x="6870700" y="2946400"/>
          <p14:tracePt t="150119" x="6896100" y="2946400"/>
          <p14:tracePt t="150141" x="6915150" y="2946400"/>
          <p14:tracePt t="150158" x="6915150" y="2940050"/>
          <p14:tracePt t="150175" x="6921500" y="2940050"/>
          <p14:tracePt t="150201" x="6927850" y="2940050"/>
          <p14:tracePt t="150208" x="6934200" y="2940050"/>
          <p14:tracePt t="150225" x="6953250" y="2940050"/>
          <p14:tracePt t="150241" x="6972300" y="2940050"/>
          <p14:tracePt t="150268" x="6991350" y="2940050"/>
          <p14:tracePt t="150295" x="6997700" y="2940050"/>
          <p14:tracePt t="150308" x="7004050" y="2946400"/>
          <p14:tracePt t="150334" x="7035800" y="2946400"/>
          <p14:tracePt t="150341" x="7054850" y="2946400"/>
          <p14:tracePt t="150358" x="7080250" y="2946400"/>
          <p14:tracePt t="150375" x="7099300" y="2946400"/>
          <p14:tracePt t="150402" x="7112000" y="2946400"/>
          <p14:tracePt t="150408" x="7118350" y="2946400"/>
          <p14:tracePt t="150425" x="7124700" y="2946400"/>
          <p14:tracePt t="150527" x="7131050" y="2940050"/>
          <p14:tracePt t="150544" x="7137400" y="2940050"/>
          <p14:tracePt t="150551" x="7143750" y="2940050"/>
          <p14:tracePt t="150560" x="7150100" y="2940050"/>
          <p14:tracePt t="150575" x="7175500" y="2933700"/>
          <p14:tracePt t="150601" x="7213600" y="2927350"/>
          <p14:tracePt t="150608" x="7219950" y="2921000"/>
          <p14:tracePt t="150625" x="7239000" y="2908300"/>
          <p14:tracePt t="150641" x="7264400" y="2895600"/>
          <p14:tracePt t="150668" x="7340600" y="2870200"/>
          <p14:tracePt t="150675" x="7359650" y="2870200"/>
          <p14:tracePt t="150692" x="7543800" y="2863850"/>
          <p14:tracePt t="150708" x="7696200" y="2863850"/>
          <p14:tracePt t="150735" x="7893050" y="2870200"/>
          <p14:tracePt t="150742" x="7937500" y="2870200"/>
          <p14:tracePt t="150758" x="7994650" y="2870200"/>
          <p14:tracePt t="150914" x="8001000" y="2870200"/>
          <p14:tracePt t="151013" x="8007350" y="2870200"/>
          <p14:tracePt t="151028" x="8013700" y="2870200"/>
          <p14:tracePt t="151058" x="8026400" y="2876550"/>
          <p14:tracePt t="151075" x="8032750" y="2876550"/>
          <p14:tracePt t="151092" x="8039100" y="2876550"/>
          <p14:tracePt t="151109" x="8045450" y="2876550"/>
          <p14:tracePt t="151136" x="8051800" y="2876550"/>
          <p14:tracePt t="151142" x="8058150" y="2876550"/>
          <p14:tracePt t="151159" x="8064500" y="2876550"/>
          <p14:tracePt t="151174" x="8077200" y="2876550"/>
          <p14:tracePt t="151399" x="8083550" y="2876550"/>
          <p14:tracePt t="151405" x="8089900" y="2876550"/>
          <p14:tracePt t="151414" x="8102600" y="2876550"/>
          <p14:tracePt t="151425" x="8115300" y="2876550"/>
          <p14:tracePt t="151442" x="8140700" y="2870200"/>
          <p14:tracePt t="151469" x="8235950" y="2863850"/>
          <p14:tracePt t="151493" x="8299450" y="2851150"/>
          <p14:tracePt t="151509" x="8375650" y="2851150"/>
          <p14:tracePt t="151537" x="8553450" y="2851150"/>
          <p14:tracePt t="151559" x="8578850" y="2857500"/>
          <p14:tracePt t="151709" x="8585200" y="2857500"/>
          <p14:tracePt t="151726" x="8604250" y="2863850"/>
          <p14:tracePt t="151743" x="8667750" y="2876550"/>
          <p14:tracePt t="151759" x="8769350" y="2882900"/>
          <p14:tracePt t="151777" x="8883650" y="2882900"/>
          <p14:tracePt t="151802" x="8997950" y="2882900"/>
          <p14:tracePt t="151808" x="9010650" y="2882900"/>
          <p14:tracePt t="151826" x="9029700" y="2882900"/>
          <p14:tracePt t="151917" x="9042400" y="2882900"/>
          <p14:tracePt t="151925" x="9048750" y="2882900"/>
          <p14:tracePt t="151943" x="9067800" y="2882900"/>
          <p14:tracePt t="151959" x="9086850" y="2876550"/>
          <p14:tracePt t="151976" x="9093200" y="2876550"/>
          <p14:tracePt t="152080" x="9099550" y="2870200"/>
          <p14:tracePt t="152087" x="9105900" y="2870200"/>
          <p14:tracePt t="152120" x="9137650" y="2844800"/>
          <p14:tracePt t="152143" x="9150350" y="2825750"/>
          <p14:tracePt t="152159" x="9156700" y="2794000"/>
          <p14:tracePt t="152177" x="9163050" y="2762250"/>
          <p14:tracePt t="152203" x="9156700" y="2724150"/>
          <p14:tracePt t="152209" x="9137650" y="2692400"/>
          <p14:tracePt t="152226" x="9118600" y="2660650"/>
          <p14:tracePt t="152243" x="9093200" y="2628900"/>
          <p14:tracePt t="152270" x="9061450" y="2597150"/>
          <p14:tracePt t="152294" x="9055100" y="2590800"/>
          <p14:tracePt t="152309" x="9042400" y="2590800"/>
          <p14:tracePt t="152336" x="8991600" y="2597150"/>
          <p14:tracePt t="152343" x="8966200" y="2603500"/>
          <p14:tracePt t="152360" x="8909050" y="2622550"/>
          <p14:tracePt t="152376" x="8845550" y="2641600"/>
          <p14:tracePt t="152406" x="8763000" y="2679700"/>
          <p14:tracePt t="152411" x="8756650" y="2686050"/>
          <p14:tracePt t="152426" x="8750300" y="2705100"/>
          <p14:tracePt t="152443" x="8750300" y="2730500"/>
          <p14:tracePt t="152469" x="8775700" y="2749550"/>
          <p14:tracePt t="152476" x="8807450" y="2755900"/>
          <p14:tracePt t="152493" x="8883650" y="2768600"/>
          <p14:tracePt t="152520" x="9226550" y="2774950"/>
          <p14:tracePt t="152526" x="9359900" y="2774950"/>
          <p14:tracePt t="152543" x="9601200" y="2781300"/>
          <p14:tracePt t="152560" x="9747250" y="2781300"/>
          <p14:tracePt t="152577" x="9785350" y="2774950"/>
          <p14:tracePt t="152603" x="9779000" y="2774950"/>
          <p14:tracePt t="152610" x="9772650" y="2774950"/>
          <p14:tracePt t="152626" x="9721850" y="2774950"/>
          <p14:tracePt t="152643" x="9690100" y="2781300"/>
          <p14:tracePt t="152669" x="9683750" y="2781300"/>
          <p14:tracePt t="152677" x="9690100" y="2781300"/>
          <p14:tracePt t="152693" x="9702800" y="2781300"/>
          <p14:tracePt t="152710" x="9734550" y="2781300"/>
          <p14:tracePt t="152737" x="9740900" y="2787650"/>
          <p14:tracePt t="152743" x="9747250" y="2787650"/>
          <p14:tracePt t="152760" x="9753600" y="2794000"/>
          <p14:tracePt t="152777" x="9772650" y="2806700"/>
          <p14:tracePt t="152803" x="9823450" y="2825750"/>
          <p14:tracePt t="152810" x="9861550" y="2825750"/>
          <p14:tracePt t="152827" x="9918700" y="2832100"/>
          <p14:tracePt t="152843" x="9994900" y="2832100"/>
          <p14:tracePt t="152870" x="10064750" y="2832100"/>
          <p14:tracePt t="152894" x="10077450" y="2832100"/>
          <p14:tracePt t="152933" x="10071100" y="2832100"/>
          <p14:tracePt t="152943" x="10064750" y="2838450"/>
          <p14:tracePt t="152960" x="10058400" y="2844800"/>
          <p14:tracePt t="152977" x="10045700" y="2857500"/>
          <p14:tracePt t="153003" x="10020300" y="2870200"/>
          <p14:tracePt t="153027" x="10013950" y="2876550"/>
          <p14:tracePt t="153044" x="10007600" y="2876550"/>
          <p14:tracePt t="153070" x="10001250" y="2876550"/>
          <p14:tracePt t="153097" x="10001250" y="2882900"/>
          <p14:tracePt t="153153" x="9994900" y="2882900"/>
          <p14:tracePt t="153201" x="10001250" y="2882900"/>
          <p14:tracePt t="153223" x="10007600" y="2882900"/>
          <p14:tracePt t="153253" x="10013950" y="2889250"/>
          <p14:tracePt t="153391" x="10013950" y="2895600"/>
          <p14:tracePt t="153486" x="10020300" y="2895600"/>
          <p14:tracePt t="153494" x="10026650" y="2895600"/>
          <p14:tracePt t="153511" x="10039350" y="2889250"/>
          <p14:tracePt t="153537" x="10052050" y="2882900"/>
          <p14:tracePt t="153561" x="10058400" y="2882900"/>
          <p14:tracePt t="153647" x="10071100" y="2876550"/>
          <p14:tracePt t="153661" x="10077450" y="2870200"/>
          <p14:tracePt t="153695" x="10077450" y="2863850"/>
          <p14:tracePt t="153719" x="10052050" y="2844800"/>
          <p14:tracePt t="153727" x="10026650" y="2832100"/>
          <p14:tracePt t="153744" x="9944100" y="2825750"/>
          <p14:tracePt t="153762" x="9848850" y="2819400"/>
          <p14:tracePt t="153764" x="9791700" y="2819400"/>
          <p14:tracePt t="153778" x="9740900" y="2819400"/>
          <p14:tracePt t="153805" x="9461500" y="2832100"/>
          <p14:tracePt t="153811" x="9385300" y="2832100"/>
          <p14:tracePt t="153828" x="9220200" y="2838450"/>
          <p14:tracePt t="153844" x="8972550" y="2819400"/>
          <p14:tracePt t="153874" x="8610600" y="2794000"/>
          <p14:tracePt t="153878" x="8489950" y="2787650"/>
          <p14:tracePt t="153894" x="8280400" y="2774950"/>
          <p14:tracePt t="153911" x="8064500" y="2774950"/>
          <p14:tracePt t="153937" x="7874000" y="2787650"/>
          <p14:tracePt t="153944" x="7823200" y="2800350"/>
          <p14:tracePt t="153962" x="7708900" y="2838450"/>
          <p14:tracePt t="153984" x="7461250" y="2895600"/>
          <p14:tracePt t="154024" x="6794500" y="2940050"/>
          <p14:tracePt t="154030" x="6680200" y="2940050"/>
          <p14:tracePt t="154052" x="6394450" y="2940050"/>
          <p14:tracePt t="154078" x="6311900" y="2940050"/>
          <p14:tracePt t="154093" x="6305550" y="2940050"/>
          <p14:tracePt t="154116" x="6267450" y="2990850"/>
          <p14:tracePt t="154127" x="6242050" y="3009900"/>
          <p14:tracePt t="154144" x="6115050" y="3054350"/>
          <p14:tracePt t="154161" x="5981700" y="3067050"/>
          <p14:tracePt t="154176" x="5829300" y="3067050"/>
          <p14:tracePt t="154201" x="5759450" y="3067050"/>
          <p14:tracePt t="154235" x="5765800" y="3067050"/>
          <p14:tracePt t="154252" x="5778500" y="3067050"/>
          <p14:tracePt t="154277" x="5784850" y="3067050"/>
          <p14:tracePt t="154378" x="5791200" y="3067050"/>
          <p14:tracePt t="154395" x="5797550" y="3060700"/>
          <p14:tracePt t="154402" x="5803900" y="3054350"/>
          <p14:tracePt t="154410" x="5810250" y="3048000"/>
          <p14:tracePt t="154427" x="5816600" y="3035300"/>
          <p14:tracePt t="154452" x="5835650" y="3022600"/>
          <p14:tracePt t="154518" x="5835650" y="3016250"/>
          <p14:tracePt t="154553" x="5835650" y="3009900"/>
          <p14:tracePt t="154559" x="5842000" y="3009900"/>
          <p14:tracePt t="154584" x="5848350" y="3003550"/>
          <p14:tracePt t="154609" x="5854700" y="3003550"/>
          <p14:tracePt t="154829" x="5861050" y="3003550"/>
          <p14:tracePt t="154860" x="5861050" y="3009900"/>
          <p14:tracePt t="154912" x="5867400" y="3016250"/>
          <p14:tracePt t="154936" x="5867400" y="3022600"/>
          <p14:tracePt t="154945" x="5873750" y="3022600"/>
          <p14:tracePt t="154962" x="5873750" y="3028950"/>
          <p14:tracePt t="155098" x="5873750" y="3035300"/>
          <p14:tracePt t="155179" x="5880100" y="3035300"/>
          <p14:tracePt t="155210" x="5880100" y="3041650"/>
          <p14:tracePt t="155246" x="5892800" y="3048000"/>
          <p14:tracePt t="155262" x="5899150" y="3048000"/>
          <p14:tracePt t="155279" x="5905500" y="3054350"/>
          <p14:tracePt t="155360" x="5911850" y="3054350"/>
          <p14:tracePt t="155384" x="5924550" y="3060700"/>
          <p14:tracePt t="155395" x="5949950" y="3086100"/>
          <p14:tracePt t="155412" x="5994400" y="3117850"/>
          <p14:tracePt t="155429" x="6013450" y="3143250"/>
          <p14:tracePt t="155445" x="6032500" y="3162300"/>
          <p14:tracePt t="155471" x="6057900" y="3175000"/>
          <p14:tracePt t="155520" x="6064250" y="3175000"/>
          <p14:tracePt t="155531" x="6070600" y="3181350"/>
          <p14:tracePt t="155546" x="6083300" y="3187700"/>
          <p14:tracePt t="155562" x="6096000" y="3187700"/>
          <p14:tracePt t="155585" x="6108700" y="3194050"/>
          <p14:tracePt t="155618" x="6115050" y="3194050"/>
          <p14:tracePt t="155653" x="6134100" y="3175000"/>
          <p14:tracePt t="155664" x="6159500" y="3149600"/>
          <p14:tracePt t="155679" x="6178550" y="3136900"/>
          <p14:tracePt t="155696" x="6184900" y="3136900"/>
          <p14:tracePt t="155722" x="6223000" y="3130550"/>
          <p14:tracePt t="155729" x="6229350" y="3130550"/>
          <p14:tracePt t="155747" x="6242050" y="3124200"/>
          <p14:tracePt t="155762" x="6280150" y="3124200"/>
          <p14:tracePt t="155778" x="6369050" y="3117850"/>
          <p14:tracePt t="155805" x="6788150" y="3143250"/>
          <p14:tracePt t="155813" x="6953250" y="3162300"/>
          <p14:tracePt t="155829" x="7277100" y="3219450"/>
          <p14:tracePt t="155846" x="7531100" y="3263900"/>
          <p14:tracePt t="155872" x="7880350" y="3321050"/>
          <p14:tracePt t="155896" x="8108950" y="3352800"/>
          <p14:tracePt t="155913" x="8191500" y="3365500"/>
          <p14:tracePt t="155939" x="8528050" y="3397250"/>
          <p14:tracePt t="155946" x="8597900" y="3416300"/>
          <p14:tracePt t="155963" x="8763000" y="3454400"/>
          <p14:tracePt t="155989" x="8858250" y="3479800"/>
          <p14:tracePt t="156027" x="8858250" y="3467100"/>
          <p14:tracePt t="156056" x="8858250" y="3435350"/>
          <p14:tracePt t="156063" x="8858250" y="3429000"/>
          <p14:tracePt t="156079" x="8858250" y="3422650"/>
          <p14:tracePt t="156145" x="8858250" y="3416300"/>
          <p14:tracePt t="156152" x="8858250" y="3409950"/>
          <p14:tracePt t="156163" x="8858250" y="3403600"/>
          <p14:tracePt t="156179" x="8858250" y="3384550"/>
          <p14:tracePt t="156206" x="8839200" y="3352800"/>
          <p14:tracePt t="156213" x="8826500" y="3346450"/>
          <p14:tracePt t="156230" x="8788400" y="3333750"/>
          <p14:tracePt t="156246" x="8769350" y="3327400"/>
          <p14:tracePt t="156273" x="8756650" y="3321050"/>
          <p14:tracePt t="156279" x="8750300" y="3321050"/>
          <p14:tracePt t="156296" x="8731250" y="3314700"/>
          <p14:tracePt t="156315" x="8680450" y="3314700"/>
          <p14:tracePt t="156339" x="8636000" y="3314700"/>
          <p14:tracePt t="156346" x="8610600" y="3314700"/>
          <p14:tracePt t="156363" x="8591550" y="3314700"/>
          <p14:tracePt t="156390" x="8502650" y="3321050"/>
          <p14:tracePt t="156396" x="8426450" y="3321050"/>
          <p14:tracePt t="156413" x="8280400" y="3302000"/>
          <p14:tracePt t="156430" x="8134350" y="3276600"/>
          <p14:tracePt t="156456" x="7981950" y="3232150"/>
          <p14:tracePt t="156480" x="7975600" y="3219450"/>
          <p14:tracePt t="156497" x="7981950" y="3213100"/>
          <p14:tracePt t="156529" x="7975600" y="3213100"/>
          <p14:tracePt t="156547" x="7943850" y="3213100"/>
          <p14:tracePt t="156563" x="7886700" y="3213100"/>
          <p14:tracePt t="156580" x="7874000" y="3213100"/>
          <p14:tracePt t="156606" x="7886700" y="3213100"/>
          <p14:tracePt t="156630" x="7950200" y="3232150"/>
          <p14:tracePt t="156645" x="7962900" y="3232150"/>
          <p14:tracePt t="156673" x="8026400" y="3238500"/>
          <p14:tracePt t="156680" x="8039100" y="3238500"/>
          <p14:tracePt t="156697" x="8058150" y="3238500"/>
          <p14:tracePt t="156713" x="8108950" y="3238500"/>
          <p14:tracePt t="156739" x="8248650" y="3225800"/>
          <p14:tracePt t="156746" x="8324850" y="3213100"/>
          <p14:tracePt t="156763" x="8413750" y="3194050"/>
          <p14:tracePt t="156791" x="8458200" y="3168650"/>
          <p14:tracePt t="156813" x="8458200" y="3162300"/>
          <p14:tracePt t="156965" x="8464550" y="3162300"/>
          <p14:tracePt t="156990" x="8534400" y="3168650"/>
          <p14:tracePt t="156999" x="8578850" y="3175000"/>
          <p14:tracePt t="157013" x="8655050" y="3175000"/>
          <p14:tracePt t="157030" x="8705850" y="3175000"/>
          <p14:tracePt t="157047" x="8743950" y="3175000"/>
          <p14:tracePt t="157077" x="8807450" y="3162300"/>
          <p14:tracePt t="157097" x="8883650" y="3143250"/>
          <p14:tracePt t="157113" x="8959850" y="3124200"/>
          <p14:tracePt t="157141" x="9042400" y="3105150"/>
          <p14:tracePt t="157147" x="9061450" y="3092450"/>
          <p14:tracePt t="157164" x="9080500" y="3067050"/>
          <p14:tracePt t="157190" x="9067800" y="2984500"/>
          <p14:tracePt t="157214" x="8991600" y="2901950"/>
          <p14:tracePt t="157232" x="8915400" y="2857500"/>
          <p14:tracePt t="157255" x="8743950" y="2794000"/>
          <p14:tracePt t="157266" x="8718550" y="2787650"/>
          <p14:tracePt t="157280" x="8636000" y="2781300"/>
          <p14:tracePt t="157297" x="8597900" y="2774950"/>
          <p14:tracePt t="157324" x="8540750" y="2781300"/>
          <p14:tracePt t="157330" x="8509000" y="2781300"/>
          <p14:tracePt t="157347" x="8426450" y="2781300"/>
          <p14:tracePt t="157364" x="8343900" y="2781300"/>
          <p14:tracePt t="157381" x="8216900" y="2774950"/>
          <p14:tracePt t="157407" x="8128000" y="2787650"/>
          <p14:tracePt t="157414" x="8102600" y="2806700"/>
          <p14:tracePt t="157431" x="8077200" y="2863850"/>
          <p14:tracePt t="157447" x="8070850" y="2933700"/>
          <p14:tracePt t="157475" x="8121650" y="3073400"/>
          <p14:tracePt t="157497" x="8147050" y="3111500"/>
          <p14:tracePt t="157514" x="8159750" y="3124200"/>
          <p14:tracePt t="157541" x="8204200" y="3143250"/>
          <p14:tracePt t="157547" x="8267700" y="3155950"/>
          <p14:tracePt t="157566" x="8407400" y="3175000"/>
          <p14:tracePt t="157591" x="8674100" y="3194050"/>
          <p14:tracePt t="157593" x="8775700" y="3200400"/>
          <p14:tracePt t="157602" x="8839200" y="3200400"/>
          <p14:tracePt t="157614" x="8909050" y="3200400"/>
          <p14:tracePt t="157631" x="8978900" y="3194050"/>
          <p14:tracePt t="157658" x="9042400" y="3168650"/>
          <p14:tracePt t="157681" x="9093200" y="3149600"/>
          <p14:tracePt t="157698" x="9163050" y="3136900"/>
          <p14:tracePt t="157725" x="9334500" y="3117850"/>
          <p14:tracePt t="157731" x="9359900" y="3111500"/>
          <p14:tracePt t="157747" x="9404350" y="3092450"/>
          <p14:tracePt t="157764" x="9417050" y="3079750"/>
          <p14:tracePt t="157784" x="9429750" y="3067050"/>
          <p14:tracePt t="157807" x="9429750" y="3060700"/>
          <p14:tracePt t="157814" x="9436100" y="3060700"/>
          <p14:tracePt t="157831" x="9455150" y="3060700"/>
          <p14:tracePt t="157847" x="9467850" y="3060700"/>
          <p14:tracePt t="157874" x="9474200" y="3060700"/>
          <p14:tracePt t="157922" x="9455150" y="3060700"/>
          <p14:tracePt t="157947" x="9436100" y="3060700"/>
          <p14:tracePt t="157964" x="9429750" y="3067050"/>
          <p14:tracePt t="157991" x="9417050" y="3067050"/>
          <p14:tracePt t="157997" x="9417050" y="3073400"/>
          <p14:tracePt t="158031" x="9410700" y="3073400"/>
          <p14:tracePt t="158056" x="9404350" y="3073400"/>
          <p14:tracePt t="158064" x="9398000" y="3073400"/>
          <p14:tracePt t="158081" x="9378950" y="3073400"/>
          <p14:tracePt t="158098" x="9366250" y="3073400"/>
          <p14:tracePt t="158124" x="9372600" y="3073400"/>
          <p14:tracePt t="158131" x="9410700" y="3079750"/>
          <p14:tracePt t="158148" x="9505950" y="3092450"/>
          <p14:tracePt t="158165" x="9569450" y="3105150"/>
          <p14:tracePt t="158182" x="9575800" y="3117850"/>
          <p14:tracePt t="158208" x="9556750" y="3117850"/>
          <p14:tracePt t="158214" x="9537700" y="3117850"/>
          <p14:tracePt t="158234" x="9505950" y="3117850"/>
          <p14:tracePt t="158248" x="9480550" y="3124200"/>
          <p14:tracePt t="158274" x="9461500" y="3124200"/>
          <p14:tracePt t="158281" x="9461500" y="3130550"/>
          <p14:tracePt t="158341" x="9467850" y="3130550"/>
          <p14:tracePt t="158382" x="9467850" y="3136900"/>
          <p14:tracePt t="158398" x="9461500" y="3136900"/>
          <p14:tracePt t="158415" x="9455150" y="3143250"/>
          <p14:tracePt t="158432" x="9455150" y="3149600"/>
          <p14:tracePt t="158458" x="9455150" y="3155950"/>
          <p14:tracePt t="158481" x="9448800" y="3155950"/>
          <p14:tracePt t="158593" x="9442450" y="3155950"/>
          <p14:tracePt t="158655" x="9436100" y="3155950"/>
          <p14:tracePt t="158666" x="9429750" y="3155950"/>
          <p14:tracePt t="158681" x="9417050" y="3155950"/>
          <p14:tracePt t="158698" x="9404350" y="3155950"/>
          <p14:tracePt t="158741" x="9398000" y="3155950"/>
          <p14:tracePt t="158915" x="9366250" y="3155950"/>
          <p14:tracePt t="158932" x="9347200" y="3149600"/>
          <p14:tracePt t="158948" x="9321800" y="3143250"/>
          <p14:tracePt t="158966" x="9283700" y="3130550"/>
          <p14:tracePt t="158968" x="9251950" y="3124200"/>
          <p14:tracePt t="158981" x="9220200" y="3124200"/>
          <p14:tracePt t="159009" x="9029700" y="3105150"/>
          <p14:tracePt t="159032" x="8769350" y="3073400"/>
          <p14:tracePt t="159049" x="8521700" y="3041650"/>
          <p14:tracePt t="159076" x="8216900" y="3003550"/>
          <p14:tracePt t="159082" x="8089900" y="2984500"/>
          <p14:tracePt t="159099" x="7810500" y="2952750"/>
          <p14:tracePt t="159115" x="7461250" y="2927350"/>
          <p14:tracePt t="159142" x="6769100" y="2921000"/>
          <p14:tracePt t="159149" x="6508750" y="2921000"/>
          <p14:tracePt t="159166" x="6146800" y="2940050"/>
          <p14:tracePt t="159191" x="6096000" y="2952750"/>
          <p14:tracePt t="159198" x="6146800" y="2952750"/>
          <p14:tracePt t="159219" x="6324600" y="2971800"/>
          <p14:tracePt t="159232" x="6483350" y="2990850"/>
          <p14:tracePt t="159259" x="6610350" y="3009900"/>
          <p14:tracePt t="159282" x="6610350" y="3016250"/>
          <p14:tracePt t="159326" x="6610350" y="3022600"/>
          <p14:tracePt t="159331" x="6616700" y="3022600"/>
          <p14:tracePt t="159349" x="6623050" y="3028950"/>
          <p14:tracePt t="159365" x="6629400" y="3028950"/>
          <p14:tracePt t="159487" x="6635750" y="3028950"/>
          <p14:tracePt t="159495" x="6635750" y="3022600"/>
          <p14:tracePt t="159534" x="6629400" y="3022600"/>
          <p14:tracePt t="166810" x="0" y="0"/>
        </p14:tracePtLst>
      </p14:laserTraceLst>
    </p:ext>
  </p:extLs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ktangel 3">
            <a:extLst>
              <a:ext uri="{FF2B5EF4-FFF2-40B4-BE49-F238E27FC236}">
                <a16:creationId xmlns:a16="http://schemas.microsoft.com/office/drawing/2014/main" id="{2136C5BF-EFEC-DC81-9D86-DDCD62FEF5B4}"/>
              </a:ext>
            </a:extLst>
          </p:cNvPr>
          <p:cNvSpPr/>
          <p:nvPr/>
        </p:nvSpPr>
        <p:spPr>
          <a:xfrm>
            <a:off x="0" y="3234035"/>
            <a:ext cx="7981026" cy="595052"/>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Gamla och Nya förbunden 4</a:t>
            </a:r>
          </a:p>
        </p:txBody>
      </p:sp>
      <mc:AlternateContent xmlns:mc="http://schemas.openxmlformats.org/markup-compatibility/2006" xmlns:p14="http://schemas.microsoft.com/office/powerpoint/2010/main">
        <mc:Choice Requires="p14">
          <p:contentPart p14:bwMode="auto" r:id="rId3">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6"/>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8"/>
              <a:stretch>
                <a:fillRect/>
              </a:stretch>
            </p:blipFill>
            <p:spPr>
              <a:xfrm>
                <a:off x="7871979" y="1362665"/>
                <a:ext cx="44280" cy="48960"/>
              </a:xfrm>
              <a:prstGeom prst="rect">
                <a:avLst/>
              </a:prstGeom>
            </p:spPr>
          </p:pic>
        </mc:Fallback>
      </mc:AlternateContent>
      <p:sp>
        <p:nvSpPr>
          <p:cNvPr id="15" name="textruta 14">
            <a:extLst>
              <a:ext uri="{FF2B5EF4-FFF2-40B4-BE49-F238E27FC236}">
                <a16:creationId xmlns:a16="http://schemas.microsoft.com/office/drawing/2014/main" id="{0281FE02-DA54-851F-194C-0E3C2BE107FC}"/>
              </a:ext>
            </a:extLst>
          </p:cNvPr>
          <p:cNvSpPr txBox="1"/>
          <p:nvPr/>
        </p:nvSpPr>
        <p:spPr>
          <a:xfrm>
            <a:off x="5635419" y="602146"/>
            <a:ext cx="6421407" cy="6140142"/>
          </a:xfrm>
          <a:prstGeom prst="rect">
            <a:avLst/>
          </a:prstGeom>
          <a:solidFill>
            <a:schemeClr val="tx2">
              <a:lumMod val="40000"/>
              <a:lumOff val="60000"/>
            </a:schemeClr>
          </a:solidFill>
          <a:ln>
            <a:noFill/>
          </a:ln>
        </p:spPr>
        <p:style>
          <a:lnRef idx="2">
            <a:schemeClr val="accent3"/>
          </a:lnRef>
          <a:fillRef idx="1">
            <a:schemeClr val="lt1"/>
          </a:fillRef>
          <a:effectRef idx="0">
            <a:schemeClr val="accent3"/>
          </a:effectRef>
          <a:fontRef idx="minor">
            <a:schemeClr val="dk1"/>
          </a:fontRef>
        </p:style>
        <p:txBody>
          <a:bodyPr wrap="square" lIns="144000" tIns="72000" rIns="1116000">
            <a:noAutofit/>
          </a:bodyPr>
          <a:lstStyle/>
          <a:p>
            <a:pPr marL="177800" indent="-177800">
              <a:spcBef>
                <a:spcPts val="600"/>
              </a:spcBef>
              <a:buFont typeface="Arial" panose="020B0604020202020204" pitchFamily="34" charset="0"/>
              <a:buChar char="•"/>
            </a:pPr>
            <a:r>
              <a:rPr lang="sv-SE" sz="1400">
                <a:ea typeface="Calibri" panose="020F0502020204030204" pitchFamily="34" charset="0"/>
                <a:cs typeface="Calibri" panose="020F0502020204030204" pitchFamily="34" charset="0"/>
              </a:rPr>
              <a:t>Jesus säger: </a:t>
            </a:r>
            <a:r>
              <a:rPr lang="sv-SE" sz="1400">
                <a:solidFill>
                  <a:srgbClr val="C00000"/>
                </a:solidFill>
                <a:ea typeface="Calibri" panose="020F0502020204030204" pitchFamily="34" charset="0"/>
                <a:cs typeface="Calibri" panose="020F0502020204030204" pitchFamily="34" charset="0"/>
              </a:rPr>
              <a:t>Tro inte att jag har kommit för att upphäva lagen eller profeterna… Innan himmel och jord förgår </a:t>
            </a:r>
            <a:r>
              <a:rPr lang="sv-SE" sz="1400">
                <a:ea typeface="Calibri" panose="020F0502020204030204" pitchFamily="34" charset="0"/>
                <a:cs typeface="Calibri" panose="020F0502020204030204" pitchFamily="34" charset="0"/>
              </a:rPr>
              <a:t>[sker vid återkomsten enl. 2 Pet 3:10] </a:t>
            </a:r>
            <a:r>
              <a:rPr lang="sv-SE" sz="1400">
                <a:solidFill>
                  <a:srgbClr val="C00000"/>
                </a:solidFill>
                <a:ea typeface="Calibri" panose="020F0502020204030204" pitchFamily="34" charset="0"/>
                <a:cs typeface="Calibri" panose="020F0502020204030204" pitchFamily="34" charset="0"/>
              </a:rPr>
              <a:t>ska inte en bokstav, inte en prick i lagen förgå. </a:t>
            </a:r>
            <a:r>
              <a:rPr lang="sv-SE" sz="1400">
                <a:solidFill>
                  <a:prstClr val="black"/>
                </a:solidFill>
                <a:ea typeface="Calibri" panose="020F0502020204030204" pitchFamily="34" charset="0"/>
                <a:cs typeface="Calibri" panose="020F0502020204030204" pitchFamily="34" charset="0"/>
              </a:rPr>
              <a:t>(Matt 5:17-18)</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Därför avslutas GT med: </a:t>
            </a:r>
            <a:r>
              <a:rPr lang="sv-SE" sz="1400">
                <a:solidFill>
                  <a:srgbClr val="C00000"/>
                </a:solidFill>
                <a:ea typeface="Calibri" panose="020F0502020204030204" pitchFamily="34" charset="0"/>
                <a:cs typeface="Calibri" panose="020F0502020204030204" pitchFamily="34" charset="0"/>
              </a:rPr>
              <a:t>Kom ihåg min tjänare Moses lag.</a:t>
            </a:r>
            <a:r>
              <a:rPr lang="sv-SE" sz="1400">
                <a:solidFill>
                  <a:prstClr val="black"/>
                </a:solidFill>
                <a:ea typeface="Calibri" panose="020F0502020204030204" pitchFamily="34" charset="0"/>
                <a:cs typeface="Calibri" panose="020F0502020204030204" pitchFamily="34" charset="0"/>
              </a:rPr>
              <a:t> (Mal 4:4)</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Därför är man i exil: </a:t>
            </a:r>
            <a:r>
              <a:rPr lang="sv-SE" sz="1400" i="1" u="sng">
                <a:solidFill>
                  <a:srgbClr val="C00000"/>
                </a:solidFill>
                <a:ea typeface="Calibri" panose="020F0502020204030204" pitchFamily="34" charset="0"/>
                <a:cs typeface="Calibri" panose="020F0502020204030204" pitchFamily="34" charset="0"/>
              </a:rPr>
              <a:t>Om ni</a:t>
            </a:r>
            <a:r>
              <a:rPr lang="sv-SE" sz="1400">
                <a:solidFill>
                  <a:srgbClr val="C00000"/>
                </a:solidFill>
                <a:ea typeface="Calibri" panose="020F0502020204030204" pitchFamily="34" charset="0"/>
                <a:cs typeface="Calibri" panose="020F0502020204030204" pitchFamily="34" charset="0"/>
              </a:rPr>
              <a:t> trots detta </a:t>
            </a:r>
            <a:r>
              <a:rPr lang="sv-SE" sz="1400" i="1" u="sng">
                <a:solidFill>
                  <a:srgbClr val="C00000"/>
                </a:solidFill>
                <a:ea typeface="Calibri" panose="020F0502020204030204" pitchFamily="34" charset="0"/>
                <a:cs typeface="Calibri" panose="020F0502020204030204" pitchFamily="34" charset="0"/>
              </a:rPr>
              <a:t>inte lyssnar</a:t>
            </a:r>
            <a:r>
              <a:rPr lang="sv-SE" sz="1400">
                <a:solidFill>
                  <a:srgbClr val="C00000"/>
                </a:solidFill>
                <a:ea typeface="Calibri" panose="020F0502020204030204" pitchFamily="34" charset="0"/>
                <a:cs typeface="Calibri" panose="020F0502020204030204" pitchFamily="34" charset="0"/>
              </a:rPr>
              <a:t> till mig… ska också jag i vrede stå er emot… Jag ska göra era städer till ruiner… Jag ska själv ödelägga landet… Men </a:t>
            </a:r>
            <a:r>
              <a:rPr lang="sv-SE" sz="1400" i="1" u="sng">
                <a:solidFill>
                  <a:srgbClr val="C00000"/>
                </a:solidFill>
                <a:ea typeface="Calibri" panose="020F0502020204030204" pitchFamily="34" charset="0"/>
                <a:cs typeface="Calibri" panose="020F0502020204030204" pitchFamily="34" charset="0"/>
              </a:rPr>
              <a:t>er ska jag sprida ut</a:t>
            </a:r>
            <a:r>
              <a:rPr lang="sv-SE" sz="1400">
                <a:solidFill>
                  <a:srgbClr val="C00000"/>
                </a:solidFill>
                <a:ea typeface="Calibri" panose="020F0502020204030204" pitchFamily="34" charset="0"/>
                <a:cs typeface="Calibri" panose="020F0502020204030204" pitchFamily="34" charset="0"/>
              </a:rPr>
              <a:t> bland hednafolken. </a:t>
            </a:r>
            <a:r>
              <a:rPr lang="sv-SE" sz="1400">
                <a:solidFill>
                  <a:prstClr val="black"/>
                </a:solidFill>
                <a:ea typeface="Calibri" panose="020F0502020204030204" pitchFamily="34" charset="0"/>
                <a:cs typeface="Calibri" panose="020F0502020204030204" pitchFamily="34" charset="0"/>
              </a:rPr>
              <a:t>(3 Mos 26:27-33)</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Orsaken att lagen gäller är att den ännu inte uppfyllt sitt syfte: </a:t>
            </a:r>
            <a:r>
              <a:rPr lang="sv-SE" sz="1400">
                <a:solidFill>
                  <a:srgbClr val="C00000"/>
                </a:solidFill>
                <a:ea typeface="Calibri" panose="020F0502020204030204" pitchFamily="34" charset="0"/>
                <a:cs typeface="Calibri" panose="020F0502020204030204" pitchFamily="34" charset="0"/>
              </a:rPr>
              <a:t>Varför gavs då lagen?... Nu har Skriften inneslutit allt under synd, för att det som var utlovat ska ges genom tron på Jesus Kristus… Så blev lagen vår övervakare/</a:t>
            </a:r>
            <a:r>
              <a:rPr lang="sv-SE" sz="1400" cap="small">
                <a:solidFill>
                  <a:srgbClr val="C00000"/>
                </a:solidFill>
                <a:ea typeface="Calibri" panose="020F0502020204030204" pitchFamily="34" charset="0"/>
                <a:cs typeface="Calibri" panose="020F0502020204030204" pitchFamily="34" charset="0"/>
              </a:rPr>
              <a:t>uppfostrare</a:t>
            </a:r>
            <a:r>
              <a:rPr lang="sv-SE" sz="1400">
                <a:solidFill>
                  <a:srgbClr val="C00000"/>
                </a:solidFill>
                <a:ea typeface="Calibri" panose="020F0502020204030204" pitchFamily="34" charset="0"/>
                <a:cs typeface="Calibri" panose="020F0502020204030204" pitchFamily="34" charset="0"/>
              </a:rPr>
              <a:t> till Kristus.</a:t>
            </a:r>
            <a:r>
              <a:rPr lang="sv-SE" sz="1400">
                <a:solidFill>
                  <a:prstClr val="black"/>
                </a:solidFill>
                <a:ea typeface="Calibri" panose="020F0502020204030204" pitchFamily="34" charset="0"/>
                <a:cs typeface="Calibri" panose="020F0502020204030204" pitchFamily="34" charset="0"/>
              </a:rPr>
              <a:t> (Gal 3:19-24)</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Därför följde även troende judar (inkl Paulus) GT:s ritualer: </a:t>
            </a:r>
            <a:r>
              <a:rPr lang="sv-SE" sz="1400">
                <a:solidFill>
                  <a:srgbClr val="C00000"/>
                </a:solidFill>
                <a:ea typeface="Calibri" panose="020F0502020204030204" pitchFamily="34" charset="0"/>
                <a:cs typeface="Calibri" panose="020F0502020204030204" pitchFamily="34" charset="0"/>
              </a:rPr>
              <a:t>Då… </a:t>
            </a:r>
            <a:r>
              <a:rPr lang="sv-SE" sz="1400" i="1" u="sng">
                <a:solidFill>
                  <a:srgbClr val="C00000"/>
                </a:solidFill>
                <a:ea typeface="Calibri" panose="020F0502020204030204" pitchFamily="34" charset="0"/>
                <a:cs typeface="Calibri" panose="020F0502020204030204" pitchFamily="34" charset="0"/>
              </a:rPr>
              <a:t>renade</a:t>
            </a:r>
            <a:r>
              <a:rPr lang="sv-SE" sz="1400">
                <a:solidFill>
                  <a:srgbClr val="C00000"/>
                </a:solidFill>
                <a:ea typeface="Calibri" panose="020F0502020204030204" pitchFamily="34" charset="0"/>
                <a:cs typeface="Calibri" panose="020F0502020204030204" pitchFamily="34" charset="0"/>
              </a:rPr>
              <a:t> [Paulus] sig. Sedan gick han in i templet och meddelade när… </a:t>
            </a:r>
            <a:r>
              <a:rPr lang="sv-SE" sz="1400" i="1" u="sng">
                <a:solidFill>
                  <a:srgbClr val="C00000"/>
                </a:solidFill>
                <a:ea typeface="Calibri" panose="020F0502020204030204" pitchFamily="34" charset="0"/>
                <a:cs typeface="Calibri" panose="020F0502020204030204" pitchFamily="34" charset="0"/>
              </a:rPr>
              <a:t>offret</a:t>
            </a:r>
            <a:r>
              <a:rPr lang="sv-SE" sz="1400">
                <a:solidFill>
                  <a:srgbClr val="C00000"/>
                </a:solidFill>
                <a:ea typeface="Calibri" panose="020F0502020204030204" pitchFamily="34" charset="0"/>
                <a:cs typeface="Calibri" panose="020F0502020204030204" pitchFamily="34" charset="0"/>
              </a:rPr>
              <a:t> skulle bäras fram. </a:t>
            </a:r>
            <a:r>
              <a:rPr lang="sv-SE" sz="1400">
                <a:solidFill>
                  <a:prstClr val="black"/>
                </a:solidFill>
                <a:ea typeface="Calibri" panose="020F0502020204030204" pitchFamily="34" charset="0"/>
                <a:cs typeface="Calibri" panose="020F0502020204030204" pitchFamily="34" charset="0"/>
              </a:rPr>
              <a:t>(Apg 21:26) </a:t>
            </a:r>
            <a:r>
              <a:rPr lang="sv-SE" sz="1400">
                <a:solidFill>
                  <a:srgbClr val="C00000"/>
                </a:solidFill>
                <a:ea typeface="Calibri" panose="020F0502020204030204" pitchFamily="34" charset="0"/>
                <a:cs typeface="Calibri" panose="020F0502020204030204" pitchFamily="34" charset="0"/>
              </a:rPr>
              <a:t>Efter flera år kom jag [Paulus] tillbaka för att överlämna gåvor åt mitt folk och frambära </a:t>
            </a:r>
            <a:r>
              <a:rPr lang="sv-SE" sz="1400" i="1" u="sng">
                <a:solidFill>
                  <a:srgbClr val="C00000"/>
                </a:solidFill>
                <a:ea typeface="Calibri" panose="020F0502020204030204" pitchFamily="34" charset="0"/>
                <a:cs typeface="Calibri" panose="020F0502020204030204" pitchFamily="34" charset="0"/>
              </a:rPr>
              <a:t>offer</a:t>
            </a:r>
            <a:r>
              <a:rPr lang="sv-SE" sz="1400">
                <a:solidFill>
                  <a:srgbClr val="C00000"/>
                </a:solidFill>
                <a:ea typeface="Calibri" panose="020F0502020204030204" pitchFamily="34" charset="0"/>
                <a:cs typeface="Calibri" panose="020F0502020204030204" pitchFamily="34" charset="0"/>
              </a:rPr>
              <a:t>. Då fann de mig i templet när jag hade </a:t>
            </a:r>
            <a:r>
              <a:rPr lang="sv-SE" sz="1400" i="1" u="sng">
                <a:solidFill>
                  <a:srgbClr val="C00000"/>
                </a:solidFill>
                <a:ea typeface="Calibri" panose="020F0502020204030204" pitchFamily="34" charset="0"/>
                <a:cs typeface="Calibri" panose="020F0502020204030204" pitchFamily="34" charset="0"/>
              </a:rPr>
              <a:t>renat</a:t>
            </a:r>
            <a:r>
              <a:rPr lang="sv-SE" sz="1400">
                <a:solidFill>
                  <a:srgbClr val="C00000"/>
                </a:solidFill>
                <a:ea typeface="Calibri" panose="020F0502020204030204" pitchFamily="34" charset="0"/>
                <a:cs typeface="Calibri" panose="020F0502020204030204" pitchFamily="34" charset="0"/>
              </a:rPr>
              <a:t> mig.</a:t>
            </a:r>
            <a:r>
              <a:rPr lang="sv-SE" sz="1400">
                <a:solidFill>
                  <a:prstClr val="black"/>
                </a:solidFill>
                <a:ea typeface="Calibri" panose="020F0502020204030204" pitchFamily="34" charset="0"/>
                <a:cs typeface="Calibri" panose="020F0502020204030204" pitchFamily="34" charset="0"/>
              </a:rPr>
              <a:t> (Apg 24:18?)</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Offrandet upphörde inte pga Nya förbundet utan pga att templet förstördes år 70 eKr: </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När han talar om ett nytt förbund, har han därmed förklarat det förra föråldrat. Och det som blir gammalt och föråldrat är </a:t>
            </a:r>
            <a:r>
              <a:rPr lang="sv-SE" sz="1400" i="1" u="sng">
                <a:solidFill>
                  <a:srgbClr val="C00000"/>
                </a:solidFill>
                <a:latin typeface="Calibri" panose="020F0502020204030204" pitchFamily="34" charset="0"/>
                <a:ea typeface="Calibri" panose="020F0502020204030204" pitchFamily="34" charset="0"/>
                <a:cs typeface="Calibri" panose="020F0502020204030204" pitchFamily="34" charset="0"/>
              </a:rPr>
              <a:t>på väg</a:t>
            </a:r>
            <a:r>
              <a:rPr lang="sv-SE" sz="1400">
                <a:solidFill>
                  <a:srgbClr val="C00000"/>
                </a:solidFill>
                <a:latin typeface="Calibri" panose="020F0502020204030204" pitchFamily="34" charset="0"/>
                <a:ea typeface="Calibri" panose="020F0502020204030204" pitchFamily="34" charset="0"/>
                <a:cs typeface="Calibri" panose="020F0502020204030204" pitchFamily="34" charset="0"/>
              </a:rPr>
              <a:t> att försvinna.</a:t>
            </a: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 (Hebr 8:13)</a:t>
            </a:r>
          </a:p>
          <a:p>
            <a:pPr marL="177800" indent="-177800">
              <a:spcBef>
                <a:spcPts val="600"/>
              </a:spcBef>
              <a:buFont typeface="Arial" panose="020B0604020202020204" pitchFamily="34" charset="0"/>
              <a:buChar char="•"/>
            </a:pPr>
            <a:r>
              <a:rPr lang="sv-SE" sz="1400">
                <a:solidFill>
                  <a:prstClr val="black"/>
                </a:solidFill>
                <a:latin typeface="Calibri" panose="020F0502020204030204" pitchFamily="34" charset="0"/>
                <a:ea typeface="Calibri" panose="020F0502020204030204" pitchFamily="34" charset="0"/>
                <a:cs typeface="Calibri" panose="020F0502020204030204" pitchFamily="34" charset="0"/>
              </a:rPr>
              <a:t>Offrandet kan inte ta bort synd. Det är antingen för rituell renhet eller som en påminnelse om att människan inte kan frälsa sig själv.</a:t>
            </a:r>
          </a:p>
        </p:txBody>
      </p:sp>
      <p:sp>
        <p:nvSpPr>
          <p:cNvPr id="6" name="textruta 5">
            <a:extLst>
              <a:ext uri="{FF2B5EF4-FFF2-40B4-BE49-F238E27FC236}">
                <a16:creationId xmlns:a16="http://schemas.microsoft.com/office/drawing/2014/main" id="{D6CA7963-BCF0-4D2D-3CA4-F792178D53DA}"/>
              </a:ext>
            </a:extLst>
          </p:cNvPr>
          <p:cNvSpPr txBox="1"/>
          <p:nvPr/>
        </p:nvSpPr>
        <p:spPr>
          <a:xfrm>
            <a:off x="0" y="593268"/>
            <a:ext cx="5415616" cy="5647700"/>
          </a:xfrm>
          <a:prstGeom prst="rect">
            <a:avLst/>
          </a:prstGeom>
          <a:noFill/>
        </p:spPr>
        <p:txBody>
          <a:bodyPr wrap="square" lIns="180000" rIns="0">
            <a:spAutoFit/>
          </a:bodyPr>
          <a:lstStyle/>
          <a:p>
            <a:pPr>
              <a:spcBef>
                <a:spcPts val="1800"/>
              </a:spcBef>
            </a:pPr>
            <a:r>
              <a:rPr lang="sv-SE" sz="1600" b="1" i="1">
                <a:ea typeface="Calibri" panose="020F0502020204030204" pitchFamily="34" charset="0"/>
                <a:cs typeface="Calibri" panose="020F0502020204030204" pitchFamily="34" charset="0"/>
              </a:rPr>
              <a:t>Gamla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enbart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gäller </a:t>
            </a:r>
            <a:r>
              <a:rPr lang="sv-SE" sz="1600" i="1" u="sng">
                <a:solidFill>
                  <a:srgbClr val="000000"/>
                </a:solidFill>
                <a:ea typeface="Calibri" panose="020F0502020204030204" pitchFamily="34" charset="0"/>
                <a:cs typeface="Calibri" panose="020F0502020204030204" pitchFamily="34" charset="0"/>
              </a:rPr>
              <a:t>aldrig</a:t>
            </a:r>
            <a:r>
              <a:rPr lang="sv-SE" sz="1600">
                <a:solidFill>
                  <a:srgbClr val="000000"/>
                </a:solidFill>
                <a:ea typeface="Calibri" panose="020F0502020204030204" pitchFamily="34" charset="0"/>
                <a:cs typeface="Calibri" panose="020F0502020204030204" pitchFamily="34" charset="0"/>
              </a:rPr>
              <a:t>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 </a:t>
            </a:r>
          </a:p>
          <a:p>
            <a:pPr>
              <a:spcBef>
                <a:spcPts val="1800"/>
              </a:spcBef>
            </a:pPr>
            <a:r>
              <a:rPr lang="sv-SE" sz="1600" b="1" i="1">
                <a:ea typeface="Calibri" panose="020F0502020204030204" pitchFamily="34" charset="0"/>
                <a:cs typeface="Calibri" panose="020F0502020204030204" pitchFamily="34" charset="0"/>
              </a:rPr>
              <a:t>Nya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primärt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kan </a:t>
            </a:r>
            <a:r>
              <a:rPr lang="sv-SE" sz="1600" i="1" u="sng">
                <a:solidFill>
                  <a:srgbClr val="000000"/>
                </a:solidFill>
                <a:ea typeface="Calibri" panose="020F0502020204030204" pitchFamily="34" charset="0"/>
                <a:cs typeface="Calibri" panose="020F0502020204030204" pitchFamily="34" charset="0"/>
              </a:rPr>
              <a:t>utökas</a:t>
            </a:r>
            <a:r>
              <a:rPr lang="sv-SE" sz="1600">
                <a:solidFill>
                  <a:srgbClr val="000000"/>
                </a:solidFill>
                <a:ea typeface="Calibri" panose="020F0502020204030204" pitchFamily="34" charset="0"/>
                <a:cs typeface="Calibri" panose="020F0502020204030204" pitchFamily="34" charset="0"/>
              </a:rPr>
              <a:t> till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a:t>
            </a:r>
          </a:p>
          <a:p>
            <a:pPr>
              <a:spcBef>
                <a:spcPts val="1800"/>
              </a:spcBef>
            </a:pPr>
            <a:r>
              <a:rPr lang="sv-SE" sz="1600">
                <a:solidFill>
                  <a:prstClr val="black"/>
                </a:solidFill>
                <a:ea typeface="Calibri" panose="020F0502020204030204" pitchFamily="34" charset="0"/>
                <a:cs typeface="Calibri" panose="020F0502020204030204" pitchFamily="34" charset="0"/>
              </a:rPr>
              <a:t>Varning för </a:t>
            </a:r>
            <a:r>
              <a:rPr lang="sv-SE" sz="1600" b="1" i="1">
                <a:solidFill>
                  <a:prstClr val="black"/>
                </a:solidFill>
                <a:ea typeface="Calibri" panose="020F0502020204030204" pitchFamily="34" charset="0"/>
                <a:cs typeface="Calibri" panose="020F0502020204030204" pitchFamily="34" charset="0"/>
              </a:rPr>
              <a:t>Ersättningsteologi</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Hedningarna är inte </a:t>
            </a:r>
            <a:r>
              <a:rPr lang="sv-SE" sz="1600" i="1" u="sng">
                <a:solidFill>
                  <a:prstClr val="black"/>
                </a:solidFill>
                <a:ea typeface="Calibri" panose="020F0502020204030204" pitchFamily="34" charset="0"/>
                <a:cs typeface="Calibri" panose="020F0502020204030204" pitchFamily="34" charset="0"/>
              </a:rPr>
              <a:t>det nya Israel</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i="1" u="sng">
                <a:solidFill>
                  <a:prstClr val="black"/>
                </a:solidFill>
                <a:ea typeface="Calibri" panose="020F0502020204030204" pitchFamily="34" charset="0"/>
                <a:cs typeface="Calibri" panose="020F0502020204030204" pitchFamily="34" charset="0"/>
              </a:rPr>
              <a:t>Kyrkan</a:t>
            </a:r>
            <a:r>
              <a:rPr lang="sv-SE" sz="1600">
                <a:solidFill>
                  <a:prstClr val="black"/>
                </a:solidFill>
                <a:ea typeface="Calibri" panose="020F0502020204030204" pitchFamily="34" charset="0"/>
                <a:cs typeface="Calibri" panose="020F0502020204030204" pitchFamily="34" charset="0"/>
              </a:rPr>
              <a:t> har aldrig ersatt Guds ursprungliga egendomsfolk.</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Gud har aldrig svikit sitt löfte till </a:t>
            </a:r>
            <a:r>
              <a:rPr lang="sv-SE" sz="1600" i="1" u="sng">
                <a:solidFill>
                  <a:prstClr val="black"/>
                </a:solidFill>
                <a:ea typeface="Calibri" panose="020F0502020204030204" pitchFamily="34" charset="0"/>
                <a:cs typeface="Calibri" panose="020F0502020204030204" pitchFamily="34" charset="0"/>
              </a:rPr>
              <a:t>etniska</a:t>
            </a:r>
            <a:r>
              <a:rPr lang="sv-SE" sz="1600">
                <a:solidFill>
                  <a:prstClr val="black"/>
                </a:solidFill>
                <a:ea typeface="Calibri" panose="020F0502020204030204" pitchFamily="34" charset="0"/>
                <a:cs typeface="Calibri" panose="020F0502020204030204" pitchFamily="34" charset="0"/>
              </a:rPr>
              <a:t> Israel.</a:t>
            </a:r>
          </a:p>
          <a:p>
            <a:pPr>
              <a:spcBef>
                <a:spcPts val="1800"/>
              </a:spcBef>
            </a:pPr>
            <a:r>
              <a:rPr lang="sv-SE" sz="1600">
                <a:solidFill>
                  <a:prstClr val="black"/>
                </a:solidFill>
                <a:ea typeface="Calibri" panose="020F0502020204030204" pitchFamily="34" charset="0"/>
                <a:cs typeface="Calibri" panose="020F0502020204030204" pitchFamily="34" charset="0"/>
              </a:rPr>
              <a:t>Gud har aldrig annullerat Moselagen.</a:t>
            </a:r>
            <a:br>
              <a:rPr lang="sv-SE" sz="1600">
                <a:solidFill>
                  <a:prstClr val="black"/>
                </a:solidFill>
                <a:ea typeface="Calibri" panose="020F0502020204030204" pitchFamily="34" charset="0"/>
                <a:cs typeface="Calibri" panose="020F0502020204030204" pitchFamily="34" charset="0"/>
              </a:rPr>
            </a:br>
            <a:r>
              <a:rPr lang="sv-SE" sz="1600">
                <a:solidFill>
                  <a:prstClr val="black"/>
                </a:solidFill>
                <a:ea typeface="Calibri" panose="020F0502020204030204" pitchFamily="34" charset="0"/>
                <a:cs typeface="Calibri" panose="020F0502020204030204" pitchFamily="34" charset="0"/>
              </a:rPr>
              <a:t>Därför står judarna </a:t>
            </a:r>
            <a:r>
              <a:rPr lang="sv-SE" sz="1600" i="1" u="sng">
                <a:solidFill>
                  <a:prstClr val="black"/>
                </a:solidFill>
                <a:ea typeface="Calibri" panose="020F0502020204030204" pitchFamily="34" charset="0"/>
                <a:cs typeface="Calibri" panose="020F0502020204030204" pitchFamily="34" charset="0"/>
              </a:rPr>
              <a:t>som nation</a:t>
            </a:r>
            <a:r>
              <a:rPr lang="sv-SE" sz="1600">
                <a:solidFill>
                  <a:prstClr val="black"/>
                </a:solidFill>
                <a:ea typeface="Calibri" panose="020F0502020204030204" pitchFamily="34" charset="0"/>
                <a:cs typeface="Calibri" panose="020F0502020204030204" pitchFamily="34" charset="0"/>
              </a:rPr>
              <a:t> fortfarande under den.</a:t>
            </a:r>
          </a:p>
          <a:p>
            <a:pPr>
              <a:spcBef>
                <a:spcPts val="1800"/>
              </a:spcBef>
            </a:pPr>
            <a:r>
              <a:rPr lang="sv-SE" sz="1600">
                <a:solidFill>
                  <a:prstClr val="black"/>
                </a:solidFill>
                <a:ea typeface="Calibri" panose="020F0502020204030204" pitchFamily="34" charset="0"/>
                <a:cs typeface="Calibri" panose="020F0502020204030204" pitchFamily="34" charset="0"/>
              </a:rPr>
              <a:t>Därför predikade Jesus lagen för judarna i allmänhet.</a:t>
            </a:r>
          </a:p>
          <a:p>
            <a:pPr>
              <a:spcBef>
                <a:spcPts val="1800"/>
              </a:spcBef>
            </a:pPr>
            <a:r>
              <a:rPr lang="sv-SE" sz="1600">
                <a:solidFill>
                  <a:prstClr val="black"/>
                </a:solidFill>
                <a:ea typeface="Calibri" panose="020F0502020204030204" pitchFamily="34" charset="0"/>
                <a:cs typeface="Calibri" panose="020F0502020204030204" pitchFamily="34" charset="0"/>
              </a:rPr>
              <a:t>Judar som döps till Kristus tar del i det nya förbundet och befrias omedelbart från gamla förbundets jurisdiktion.</a:t>
            </a:r>
          </a:p>
          <a:p>
            <a:pPr>
              <a:spcBef>
                <a:spcPts val="1800"/>
              </a:spcBef>
            </a:pPr>
            <a:r>
              <a:rPr lang="sv-SE" sz="1600">
                <a:solidFill>
                  <a:prstClr val="black"/>
                </a:solidFill>
                <a:ea typeface="Calibri" panose="020F0502020204030204" pitchFamily="34" charset="0"/>
                <a:cs typeface="Calibri" panose="020F0502020204030204" pitchFamily="34" charset="0"/>
              </a:rPr>
              <a:t>Judarna kommer att återuppta offrandet eftersom de fortfarande står under lagen.</a:t>
            </a:r>
          </a:p>
          <a:p>
            <a:pPr>
              <a:spcBef>
                <a:spcPts val="1800"/>
              </a:spcBef>
            </a:pPr>
            <a:r>
              <a:rPr lang="sv-SE" sz="1600">
                <a:solidFill>
                  <a:prstClr val="black"/>
                </a:solidFill>
                <a:ea typeface="Calibri" panose="020F0502020204030204" pitchFamily="34" charset="0"/>
                <a:cs typeface="Calibri" panose="020F0502020204030204" pitchFamily="34" charset="0"/>
              </a:rPr>
              <a:t>Slutlösningen är naturligtvis Kristus även för judarna.</a:t>
            </a:r>
          </a:p>
        </p:txBody>
      </p:sp>
    </p:spTree>
    <p:extLst>
      <p:ext uri="{BB962C8B-B14F-4D97-AF65-F5344CB8AC3E}">
        <p14:creationId xmlns:p14="http://schemas.microsoft.com/office/powerpoint/2010/main" val="3211486087"/>
      </p:ext>
    </p:extLst>
  </p:cSld>
  <p:clrMapOvr>
    <a:masterClrMapping/>
  </p:clrMapOvr>
  <p:transition advTm="346622">
    <p:fade/>
  </p:transition>
  <p:extLst>
    <p:ext uri="{3A86A75C-4F4B-4683-9AE1-C65F6400EC91}">
      <p14:laserTraceLst xmlns:p14="http://schemas.microsoft.com/office/powerpoint/2010/main">
        <p14:tracePtLst>
          <p14:tracePt t="1093" x="5473700" y="2540000"/>
          <p14:tracePt t="1100" x="5461000" y="2546350"/>
          <p14:tracePt t="1116" x="5384800" y="2565400"/>
          <p14:tracePt t="1133" x="5270500" y="2597150"/>
          <p14:tracePt t="1150" x="5130800" y="2609850"/>
          <p14:tracePt t="1167" x="4991100" y="2622550"/>
          <p14:tracePt t="1183" x="4857750" y="2635250"/>
          <p14:tracePt t="1201" x="4711700" y="2660650"/>
          <p14:tracePt t="1217" x="4635500" y="2711450"/>
          <p14:tracePt t="1234" x="4597400" y="2755900"/>
          <p14:tracePt t="1249" x="4546600" y="2813050"/>
          <p14:tracePt t="1267" x="4419600" y="2889250"/>
          <p14:tracePt t="1284" x="4114800" y="2978150"/>
          <p14:tracePt t="1303" x="3949700" y="3009900"/>
          <p14:tracePt t="1317" x="3784600" y="3035300"/>
          <p14:tracePt t="1334" x="3657600" y="3067050"/>
          <p14:tracePt t="1350" x="3575050" y="3092450"/>
          <p14:tracePt t="1367" x="3492500" y="3117850"/>
          <p14:tracePt t="1384" x="3403600" y="3149600"/>
          <p14:tracePt t="1401" x="3302000" y="3162300"/>
          <p14:tracePt t="1417" x="3181350" y="3162300"/>
          <p14:tracePt t="1434" x="3016250" y="3162300"/>
          <p14:tracePt t="1451" x="2825750" y="3181350"/>
          <p14:tracePt t="1467" x="2635250" y="3206750"/>
          <p14:tracePt t="1484" x="2482850" y="3232150"/>
          <p14:tracePt t="1501" x="2381250" y="3251200"/>
          <p14:tracePt t="1517" x="2311400" y="3270250"/>
          <p14:tracePt t="1534" x="2247900" y="3289300"/>
          <p14:tracePt t="1551" x="2184400" y="3289300"/>
          <p14:tracePt t="1568" x="2146300" y="3289300"/>
          <p14:tracePt t="1584" x="2108200" y="3289300"/>
          <p14:tracePt t="1601" x="2076450" y="3289300"/>
          <p14:tracePt t="1617" x="2025650" y="3289300"/>
          <p14:tracePt t="1634" x="1974850" y="3289300"/>
          <p14:tracePt t="1651" x="1847850" y="3302000"/>
          <p14:tracePt t="1668" x="1727200" y="3308350"/>
          <p14:tracePt t="1684" x="1555750" y="3308350"/>
          <p14:tracePt t="1701" x="1435100" y="3302000"/>
          <p14:tracePt t="1718" x="1314450" y="3289300"/>
          <p14:tracePt t="1734" x="1244600" y="3270250"/>
          <p14:tracePt t="1751" x="1231900" y="3263900"/>
          <p14:tracePt t="1768" x="1206500" y="3251200"/>
          <p14:tracePt t="1785" x="1181100" y="3251200"/>
          <p14:tracePt t="1801" x="1168400" y="3251200"/>
          <p14:tracePt t="1817" x="1162050" y="3251200"/>
          <p14:tracePt t="1834" x="1155700" y="3251200"/>
          <p14:tracePt t="1851" x="1149350" y="3251200"/>
          <p14:tracePt t="1867" x="1136650" y="3244850"/>
          <p14:tracePt t="1884" x="1079500" y="3238500"/>
          <p14:tracePt t="1902" x="1003300" y="3238500"/>
          <p14:tracePt t="1918" x="889000" y="3244850"/>
          <p14:tracePt t="1920" x="857250" y="3244850"/>
          <p14:tracePt t="1934" x="838200" y="3244850"/>
          <p14:tracePt t="1951" x="806450" y="3244850"/>
          <p14:tracePt t="1953" x="793750" y="3244850"/>
          <p14:tracePt t="1968" x="781050" y="3238500"/>
          <p14:tracePt t="1985" x="742950" y="3238500"/>
          <p14:tracePt t="2002" x="673100" y="3270250"/>
          <p14:tracePt t="2018" x="654050" y="3282950"/>
          <p14:tracePt t="2038" x="609600" y="3308350"/>
          <p14:tracePt t="2051" x="577850" y="3321050"/>
          <p14:tracePt t="2068" x="558800" y="3333750"/>
          <p14:tracePt t="2084" x="527050" y="3352800"/>
          <p14:tracePt t="2101" x="469900" y="3378200"/>
          <p14:tracePt t="2118" x="412750" y="3416300"/>
          <p14:tracePt t="2134" x="349250" y="3460750"/>
          <p14:tracePt t="2151" x="317500" y="3492500"/>
          <p14:tracePt t="2168" x="292100" y="3524250"/>
          <p14:tracePt t="2185" x="279400" y="3543300"/>
          <p14:tracePt t="2204" x="279400" y="3581400"/>
          <p14:tracePt t="2218" x="279400" y="3600450"/>
          <p14:tracePt t="2235" x="279400" y="3619500"/>
          <p14:tracePt t="2251" x="292100" y="3657600"/>
          <p14:tracePt t="2268" x="311150" y="3695700"/>
          <p14:tracePt t="2285" x="317500" y="3708400"/>
          <p14:tracePt t="2302" x="349250" y="3733800"/>
          <p14:tracePt t="2318" x="368300" y="3746500"/>
          <p14:tracePt t="2334" x="393700" y="3752850"/>
          <p14:tracePt t="2351" x="469900" y="3759200"/>
          <p14:tracePt t="2368" x="533400" y="3771900"/>
          <p14:tracePt t="2387" x="628650" y="3784600"/>
          <p14:tracePt t="2401" x="673100" y="3784600"/>
          <p14:tracePt t="2418" x="704850" y="3790950"/>
          <p14:tracePt t="2435" x="711200" y="3790950"/>
          <p14:tracePt t="2495" x="723900" y="3790950"/>
          <p14:tracePt t="2502" x="736600" y="3797300"/>
          <p14:tracePt t="2518" x="768350" y="3803650"/>
          <p14:tracePt t="2535" x="787400" y="3803650"/>
          <p14:tracePt t="2552" x="819150" y="3810000"/>
          <p14:tracePt t="2568" x="831850" y="3810000"/>
          <p14:tracePt t="2777" x="844550" y="3810000"/>
          <p14:tracePt t="2786" x="863600" y="3810000"/>
          <p14:tracePt t="2802" x="869950" y="3803650"/>
          <p14:tracePt t="2835" x="869950" y="3797300"/>
          <p14:tracePt t="2869" x="863600" y="3797300"/>
          <p14:tracePt t="2945" x="863600" y="3790950"/>
          <p14:tracePt t="2953" x="869950" y="3790950"/>
          <p14:tracePt t="2961" x="882650" y="3784600"/>
          <p14:tracePt t="2985" x="895350" y="3778250"/>
          <p14:tracePt t="3002" x="895350" y="3771900"/>
          <p14:tracePt t="3124" x="889000" y="3765550"/>
          <p14:tracePt t="3140" x="882650" y="3759200"/>
          <p14:tracePt t="3147" x="876300" y="3759200"/>
          <p14:tracePt t="3157" x="863600" y="3752850"/>
          <p14:tracePt t="3186" x="850900" y="3746500"/>
          <p14:tracePt t="3203" x="850900" y="3740150"/>
          <p14:tracePt t="3236" x="831850" y="3740150"/>
          <p14:tracePt t="3251" x="819150" y="3740150"/>
          <p14:tracePt t="3269" x="787400" y="3721100"/>
          <p14:tracePt t="3285" x="749300" y="3689350"/>
          <p14:tracePt t="3303" x="730250" y="3670300"/>
          <p14:tracePt t="3319" x="723900" y="3651250"/>
          <p14:tracePt t="3447" x="730250" y="3651250"/>
          <p14:tracePt t="3454" x="736600" y="3651250"/>
          <p14:tracePt t="3469" x="755650" y="3651250"/>
          <p14:tracePt t="3485" x="781050" y="3651250"/>
          <p14:tracePt t="3502" x="793750" y="3651250"/>
          <p14:tracePt t="3519" x="825500" y="3657600"/>
          <p14:tracePt t="3536" x="882650" y="3663950"/>
          <p14:tracePt t="3552" x="958850" y="3676650"/>
          <p14:tracePt t="3570" x="1028700" y="3683000"/>
          <p14:tracePt t="3587" x="1136650" y="3702050"/>
          <p14:tracePt t="3589" x="1200150" y="3708400"/>
          <p14:tracePt t="3602" x="1263650" y="3708400"/>
          <p14:tracePt t="3619" x="1403350" y="3721100"/>
          <p14:tracePt t="3636" x="1568450" y="3727450"/>
          <p14:tracePt t="3652" x="1625600" y="3727450"/>
          <p14:tracePt t="3669" x="1701800" y="3727450"/>
          <p14:tracePt t="3686" x="1727200" y="3727450"/>
          <p14:tracePt t="3706" x="1752600" y="3727450"/>
          <p14:tracePt t="3722" x="1765300" y="3727450"/>
          <p14:tracePt t="3736" x="1771650" y="3727450"/>
          <p14:tracePt t="3769" x="1778000" y="3727450"/>
          <p14:tracePt t="3808" x="1784350" y="3727450"/>
          <p14:tracePt t="3819" x="1790700" y="3721100"/>
          <p14:tracePt t="3836" x="1828800" y="3708400"/>
          <p14:tracePt t="3853" x="1873250" y="3689350"/>
          <p14:tracePt t="3869" x="1898650" y="3676650"/>
          <p14:tracePt t="3886" x="1943100" y="3657600"/>
          <p14:tracePt t="3903" x="1974850" y="3632200"/>
          <p14:tracePt t="3919" x="1993900" y="3613150"/>
          <p14:tracePt t="3936" x="2006600" y="3587750"/>
          <p14:tracePt t="3953" x="2012950" y="3575050"/>
          <p14:tracePt t="3969" x="2012950" y="3556000"/>
          <p14:tracePt t="3989" x="2012950" y="3543300"/>
          <p14:tracePt t="4003" x="2012950" y="3524250"/>
          <p14:tracePt t="4019" x="2000250" y="3511550"/>
          <p14:tracePt t="4036" x="1987550" y="3492500"/>
          <p14:tracePt t="4053" x="1968500" y="3479800"/>
          <p14:tracePt t="4070" x="1955800" y="3467100"/>
          <p14:tracePt t="4086" x="1936750" y="3454400"/>
          <p14:tracePt t="4089" x="1930400" y="3448050"/>
          <p14:tracePt t="4103" x="1930400" y="3441700"/>
          <p14:tracePt t="4105" x="1924050" y="3441700"/>
          <p14:tracePt t="4119" x="1924050" y="3435350"/>
          <p14:tracePt t="4136" x="1917700" y="3429000"/>
          <p14:tracePt t="4153" x="1905000" y="3416300"/>
          <p14:tracePt t="4170" x="1898650" y="3409950"/>
          <p14:tracePt t="4187" x="1885950" y="3403600"/>
          <p14:tracePt t="4203" x="1866900" y="3397250"/>
          <p14:tracePt t="4220" x="1835150" y="3390900"/>
          <p14:tracePt t="4236" x="1790700" y="3378200"/>
          <p14:tracePt t="4253" x="1733550" y="3359150"/>
          <p14:tracePt t="4269" x="1670050" y="3327400"/>
          <p14:tracePt t="4286" x="1619250" y="3302000"/>
          <p14:tracePt t="4303" x="1587500" y="3295650"/>
          <p14:tracePt t="4320" x="1581150" y="3289300"/>
          <p14:tracePt t="4336" x="1549400" y="3289300"/>
          <p14:tracePt t="4353" x="1511300" y="3289300"/>
          <p14:tracePt t="4370" x="1428750" y="3295650"/>
          <p14:tracePt t="4387" x="1371600" y="3295650"/>
          <p14:tracePt t="4403" x="1320800" y="3295650"/>
          <p14:tracePt t="4420" x="1289050" y="3289300"/>
          <p14:tracePt t="4436" x="1276350" y="3289300"/>
          <p14:tracePt t="4487" x="1257300" y="3295650"/>
          <p14:tracePt t="4506" x="1244600" y="3302000"/>
          <p14:tracePt t="4522" x="1225550" y="3321050"/>
          <p14:tracePt t="4537" x="1200150" y="3346450"/>
          <p14:tracePt t="4553" x="1187450" y="3371850"/>
          <p14:tracePt t="4570" x="1168400" y="3390900"/>
          <p14:tracePt t="4587" x="1155700" y="3416300"/>
          <p14:tracePt t="4603" x="1155700" y="3435350"/>
          <p14:tracePt t="4620" x="1155700" y="3454400"/>
          <p14:tracePt t="4637" x="1155700" y="3479800"/>
          <p14:tracePt t="4653" x="1181100" y="3530600"/>
          <p14:tracePt t="4670" x="1212850" y="3587750"/>
          <p14:tracePt t="4686" x="1250950" y="3638550"/>
          <p14:tracePt t="4688" x="1270000" y="3657600"/>
          <p14:tracePt t="4703" x="1289050" y="3676650"/>
          <p14:tracePt t="4720" x="1314450" y="3689350"/>
          <p14:tracePt t="4737" x="1333500" y="3695700"/>
          <p14:tracePt t="4753" x="1371600" y="3695700"/>
          <p14:tracePt t="4770" x="1416050" y="3689350"/>
          <p14:tracePt t="4787" x="1473200" y="3683000"/>
          <p14:tracePt t="4803" x="1511300" y="3683000"/>
          <p14:tracePt t="4820" x="1587500" y="3683000"/>
          <p14:tracePt t="4837" x="1676400" y="3683000"/>
          <p14:tracePt t="4852" x="1765300" y="3689350"/>
          <p14:tracePt t="4871" x="1847850" y="3695700"/>
          <p14:tracePt t="4887" x="1911350" y="3695700"/>
          <p14:tracePt t="4903" x="1949450" y="3695700"/>
          <p14:tracePt t="4920" x="1993900" y="3683000"/>
          <p14:tracePt t="4937" x="2044700" y="3663950"/>
          <p14:tracePt t="4953" x="2076450" y="3644900"/>
          <p14:tracePt t="4971" x="2114550" y="3638550"/>
          <p14:tracePt t="4987" x="2133600" y="3632200"/>
          <p14:tracePt t="5003" x="2178050" y="3632200"/>
          <p14:tracePt t="5020" x="2228850" y="3625850"/>
          <p14:tracePt t="5037" x="2260600" y="3625850"/>
          <p14:tracePt t="5054" x="2305050" y="3619500"/>
          <p14:tracePt t="5070" x="2330450" y="3619500"/>
          <p14:tracePt t="5087" x="2336800" y="3613150"/>
          <p14:tracePt t="5212" x="2330450" y="3613150"/>
          <p14:tracePt t="5222" x="2324100" y="3613150"/>
          <p14:tracePt t="5228" x="2317750" y="3606800"/>
          <p14:tracePt t="5267" x="2311400" y="3606800"/>
          <p14:tracePt t="5289" x="2305050" y="3606800"/>
          <p14:tracePt t="5322" x="2298700" y="3600450"/>
          <p14:tracePt t="5337" x="2292350" y="3600450"/>
          <p14:tracePt t="5354" x="2286000" y="3600450"/>
          <p14:tracePt t="5404" x="2279650" y="3600450"/>
          <p14:tracePt t="5448" x="2273300" y="3594100"/>
          <p14:tracePt t="5472" x="2266950" y="3594100"/>
          <p14:tracePt t="5500" x="2260600" y="3594100"/>
          <p14:tracePt t="5516" x="2254250" y="3587750"/>
          <p14:tracePt t="5537" x="2247900" y="3581400"/>
          <p14:tracePt t="5554" x="2241550" y="3581400"/>
          <p14:tracePt t="6162" x="2235200" y="3581400"/>
          <p14:tracePt t="6169" x="2228850" y="3581400"/>
          <p14:tracePt t="6189" x="2216150" y="3581400"/>
          <p14:tracePt t="6205" x="2203450" y="3587750"/>
          <p14:tracePt t="6222" x="2184400" y="3594100"/>
          <p14:tracePt t="6238" x="2171700" y="3594100"/>
          <p14:tracePt t="6241" x="2165350" y="3594100"/>
          <p14:tracePt t="6295" x="2159000" y="3594100"/>
          <p14:tracePt t="6313" x="2152650" y="3594100"/>
          <p14:tracePt t="6338" x="2152650" y="3600450"/>
          <p14:tracePt t="6371" x="2152650" y="3606800"/>
          <p14:tracePt t="6388" x="2146300" y="3606800"/>
          <p14:tracePt t="7004" x="2139950" y="3606800"/>
          <p14:tracePt t="7080" x="2139950" y="3600450"/>
          <p14:tracePt t="7095" x="2139950" y="3594100"/>
          <p14:tracePt t="7116" x="2133600" y="3587750"/>
          <p14:tracePt t="7122" x="2127250" y="3587750"/>
          <p14:tracePt t="7139" x="2127250" y="3581400"/>
          <p14:tracePt t="7268" x="2127250" y="3587750"/>
          <p14:tracePt t="7276" x="2133600" y="3587750"/>
          <p14:tracePt t="7289" x="2139950" y="3594100"/>
          <p14:tracePt t="7306" x="2146300" y="3606800"/>
          <p14:tracePt t="7323" x="2146300" y="3613150"/>
          <p14:tracePt t="7369" x="2152650" y="3613150"/>
          <p14:tracePt t="7389" x="2165350" y="3613150"/>
          <p14:tracePt t="7406" x="2197100" y="3619500"/>
          <p14:tracePt t="7422" x="2266950" y="3632200"/>
          <p14:tracePt t="7440" x="2324100" y="3644900"/>
          <p14:tracePt t="7456" x="2393950" y="3657600"/>
          <p14:tracePt t="7473" x="2425700" y="3657600"/>
          <p14:tracePt t="7489" x="2444750" y="3657600"/>
          <p14:tracePt t="7506" x="2463800" y="3657600"/>
          <p14:tracePt t="7522" x="2476500" y="3651250"/>
          <p14:tracePt t="7539" x="2482850" y="3638550"/>
          <p14:tracePt t="7556" x="2489200" y="3625850"/>
          <p14:tracePt t="7572" x="2489200" y="3619500"/>
          <p14:tracePt t="7606" x="2489200" y="3613150"/>
          <p14:tracePt t="7622" x="2489200" y="3606800"/>
          <p14:tracePt t="7639" x="2489200" y="3600450"/>
          <p14:tracePt t="7656" x="2482850" y="3600450"/>
          <p14:tracePt t="7673" x="2476500" y="3594100"/>
          <p14:tracePt t="7690" x="2463800" y="3587750"/>
          <p14:tracePt t="7706" x="2457450" y="3581400"/>
          <p14:tracePt t="7723" x="2451100" y="3581400"/>
          <p14:tracePt t="7759" x="2444750" y="3581400"/>
          <p14:tracePt t="7789" x="2438400" y="3581400"/>
          <p14:tracePt t="7806" x="2432050" y="3581400"/>
          <p14:tracePt t="7822" x="2425700" y="3581400"/>
          <p14:tracePt t="7839" x="2413000" y="3581400"/>
          <p14:tracePt t="7856" x="2406650" y="3581400"/>
          <p14:tracePt t="7937" x="2400300" y="3581400"/>
          <p14:tracePt t="7945" x="2393950" y="3581400"/>
          <p14:tracePt t="7956" x="2381250" y="3581400"/>
          <p14:tracePt t="7973" x="2368550" y="3581400"/>
          <p14:tracePt t="7989" x="2362200" y="3581400"/>
          <p14:tracePt t="8006" x="2362200" y="3587750"/>
          <p14:tracePt t="8023" x="2355850" y="3587750"/>
          <p14:tracePt t="8167" x="2355850" y="3581400"/>
          <p14:tracePt t="8185" x="2368550" y="3575050"/>
          <p14:tracePt t="8194" x="2374900" y="3575050"/>
          <p14:tracePt t="8207" x="2374900" y="3568700"/>
          <p14:tracePt t="8465" x="2374900" y="3562350"/>
          <p14:tracePt t="8481" x="2374900" y="3556000"/>
          <p14:tracePt t="8505" x="2368550" y="3549650"/>
          <p14:tracePt t="8523" x="2355850" y="3536950"/>
          <p14:tracePt t="8540" x="2349500" y="3530600"/>
          <p14:tracePt t="8556" x="2324100" y="3505200"/>
          <p14:tracePt t="8573" x="2311400" y="3492500"/>
          <p14:tracePt t="8590" x="2305050" y="3479800"/>
          <p14:tracePt t="8606" x="2298700" y="3479800"/>
          <p14:tracePt t="8623" x="2292350" y="3479800"/>
          <p14:tracePt t="8640" x="2286000" y="3479800"/>
          <p14:tracePt t="8657" x="2273300" y="3479800"/>
          <p14:tracePt t="8673" x="2254250" y="3473450"/>
          <p14:tracePt t="8690" x="2222500" y="3467100"/>
          <p14:tracePt t="8705" x="2190750" y="3467100"/>
          <p14:tracePt t="8723" x="2165350" y="3460750"/>
          <p14:tracePt t="8740" x="2159000" y="3460750"/>
          <p14:tracePt t="8843" x="2152650" y="3460750"/>
          <p14:tracePt t="8867" x="2146300" y="3460750"/>
          <p14:tracePt t="8875" x="2139950" y="3460750"/>
          <p14:tracePt t="8890" x="2133600" y="3460750"/>
          <p14:tracePt t="8907" x="2108200" y="3467100"/>
          <p14:tracePt t="8924" x="2089150" y="3467100"/>
          <p14:tracePt t="8940" x="2076450" y="3473450"/>
          <p14:tracePt t="8957" x="2051050" y="3473450"/>
          <p14:tracePt t="8974" x="2012950" y="3479800"/>
          <p14:tracePt t="8990" x="1936750" y="3479800"/>
          <p14:tracePt t="9007" x="1835150" y="3479800"/>
          <p14:tracePt t="9023" x="1752600" y="3479800"/>
          <p14:tracePt t="9040" x="1708150" y="3479800"/>
          <p14:tracePt t="9057" x="1625600" y="3467100"/>
          <p14:tracePt t="9074" x="1530350" y="3460750"/>
          <p14:tracePt t="9091" x="1473200" y="3454400"/>
          <p14:tracePt t="9107" x="1422400" y="3448050"/>
          <p14:tracePt t="9124" x="1320800" y="3448050"/>
          <p14:tracePt t="9141" x="1225550" y="3448050"/>
          <p14:tracePt t="9158" x="1130300" y="3441700"/>
          <p14:tracePt t="9174" x="1085850" y="3441700"/>
          <p14:tracePt t="9191" x="1047750" y="3441700"/>
          <p14:tracePt t="9207" x="1022350" y="3441700"/>
          <p14:tracePt t="9224" x="1009650" y="3441700"/>
          <p14:tracePt t="9240" x="984250" y="3441700"/>
          <p14:tracePt t="9257" x="933450" y="3460750"/>
          <p14:tracePt t="9274" x="863600" y="3486150"/>
          <p14:tracePt t="9290" x="831850" y="3505200"/>
          <p14:tracePt t="9307" x="812800" y="3536950"/>
          <p14:tracePt t="9324" x="812800" y="3575050"/>
          <p14:tracePt t="9340" x="825500" y="3606800"/>
          <p14:tracePt t="9357" x="857250" y="3657600"/>
          <p14:tracePt t="9374" x="882650" y="3695700"/>
          <p14:tracePt t="9391" x="914400" y="3733800"/>
          <p14:tracePt t="9407" x="946150" y="3746500"/>
          <p14:tracePt t="9424" x="1009650" y="3765550"/>
          <p14:tracePt t="9441" x="1060450" y="3771900"/>
          <p14:tracePt t="9457" x="1149350" y="3771900"/>
          <p14:tracePt t="9474" x="1219200" y="3771900"/>
          <p14:tracePt t="9491" x="1333500" y="3771900"/>
          <p14:tracePt t="9507" x="1428750" y="3771900"/>
          <p14:tracePt t="9524" x="1562100" y="3784600"/>
          <p14:tracePt t="9541" x="1676400" y="3797300"/>
          <p14:tracePt t="9557" x="1765300" y="3797300"/>
          <p14:tracePt t="9574" x="1809750" y="3797300"/>
          <p14:tracePt t="9591" x="1847850" y="3790950"/>
          <p14:tracePt t="9607" x="1860550" y="3784600"/>
          <p14:tracePt t="9787" x="1860550" y="3790950"/>
          <p14:tracePt t="9795" x="1854200" y="3790950"/>
          <p14:tracePt t="9812" x="1847850" y="3790950"/>
          <p14:tracePt t="9826" x="1841500" y="3790950"/>
          <p14:tracePt t="9841" x="1828800" y="3797300"/>
          <p14:tracePt t="9858" x="1816100" y="3797300"/>
          <p14:tracePt t="9875" x="1803400" y="3797300"/>
          <p14:tracePt t="9891" x="1790700" y="3797300"/>
          <p14:tracePt t="9908" x="1778000" y="3797300"/>
          <p14:tracePt t="9924" x="1771650" y="3797300"/>
          <p14:tracePt t="9978" x="1778000" y="3797300"/>
          <p14:tracePt t="9991" x="1809750" y="3797300"/>
          <p14:tracePt t="10008" x="1841500" y="3797300"/>
          <p14:tracePt t="10024" x="1873250" y="3797300"/>
          <p14:tracePt t="10041" x="1905000" y="3797300"/>
          <p14:tracePt t="10058" x="1924050" y="3784600"/>
          <p14:tracePt t="10074" x="1936750" y="3778250"/>
          <p14:tracePt t="10091" x="1955800" y="3759200"/>
          <p14:tracePt t="10108" x="1968500" y="3714750"/>
          <p14:tracePt t="10125" x="1968500" y="3651250"/>
          <p14:tracePt t="10141" x="1949450" y="3587750"/>
          <p14:tracePt t="10158" x="1924050" y="3549650"/>
          <p14:tracePt t="10177" x="1879600" y="3498850"/>
          <p14:tracePt t="10192" x="1866900" y="3486150"/>
          <p14:tracePt t="10208" x="1790700" y="3441700"/>
          <p14:tracePt t="10226" x="1676400" y="3403600"/>
          <p14:tracePt t="10241" x="1549400" y="3390900"/>
          <p14:tracePt t="10258" x="1422400" y="3390900"/>
          <p14:tracePt t="10277" x="1301750" y="3384550"/>
          <p14:tracePt t="10292" x="1187450" y="3384550"/>
          <p14:tracePt t="10308" x="1136650" y="3390900"/>
          <p14:tracePt t="10325" x="1092200" y="3403600"/>
          <p14:tracePt t="10342" x="1047750" y="3416300"/>
          <p14:tracePt t="10358" x="965200" y="3429000"/>
          <p14:tracePt t="10374" x="908050" y="3454400"/>
          <p14:tracePt t="10392" x="857250" y="3486150"/>
          <p14:tracePt t="10408" x="850900" y="3498850"/>
          <p14:tracePt t="10425" x="844550" y="3524250"/>
          <p14:tracePt t="10442" x="857250" y="3575050"/>
          <p14:tracePt t="10459" x="908050" y="3632200"/>
          <p14:tracePt t="10475" x="996950" y="3714750"/>
          <p14:tracePt t="10492" x="1092200" y="3790950"/>
          <p14:tracePt t="10508" x="1155700" y="3829050"/>
          <p14:tracePt t="10525" x="1206500" y="3854450"/>
          <p14:tracePt t="10542" x="1282700" y="3867150"/>
          <p14:tracePt t="10558" x="1403350" y="3867150"/>
          <p14:tracePt t="10575" x="1574800" y="3841750"/>
          <p14:tracePt t="10592" x="1695450" y="3810000"/>
          <p14:tracePt t="10608" x="1854200" y="3771900"/>
          <p14:tracePt t="10611" x="1924050" y="3759200"/>
          <p14:tracePt t="10625" x="2000250" y="3752850"/>
          <p14:tracePt t="10642" x="2152650" y="3746500"/>
          <p14:tracePt t="10659" x="2336800" y="3759200"/>
          <p14:tracePt t="10675" x="2438400" y="3765550"/>
          <p14:tracePt t="10692" x="2501900" y="3771900"/>
          <p14:tracePt t="10707" x="2533650" y="3765550"/>
          <p14:tracePt t="10725" x="2540000" y="3765550"/>
          <p14:tracePt t="10859" x="2540000" y="3771900"/>
          <p14:tracePt t="10866" x="2533650" y="3771900"/>
          <p14:tracePt t="10882" x="2527300" y="3771900"/>
          <p14:tracePt t="10899" x="2520950" y="3778250"/>
          <p14:tracePt t="10908" x="2514600" y="3778250"/>
          <p14:tracePt t="10925" x="2495550" y="3778250"/>
          <p14:tracePt t="10942" x="2482850" y="3784600"/>
          <p14:tracePt t="10959" x="2476500" y="3784600"/>
          <p14:tracePt t="10975" x="2470150" y="3790950"/>
          <p14:tracePt t="10997" x="2457450" y="3790950"/>
          <p14:tracePt t="11065" x="2451100" y="3790950"/>
          <p14:tracePt t="11091" x="2451100" y="3797300"/>
          <p14:tracePt t="11099" x="2444750" y="3797300"/>
          <p14:tracePt t="11131" x="2438400" y="3797300"/>
          <p14:tracePt t="11157" x="2432050" y="3797300"/>
          <p14:tracePt t="11164" x="2425700" y="3797300"/>
          <p14:tracePt t="11180" x="2419350" y="3797300"/>
          <p14:tracePt t="11192" x="2413000" y="3803650"/>
          <p14:tracePt t="11226" x="2406650" y="3803650"/>
          <p14:tracePt t="11320" x="2406650" y="3797300"/>
          <p14:tracePt t="11449" x="2413000" y="3790950"/>
          <p14:tracePt t="11981" x="2419350" y="3790950"/>
          <p14:tracePt t="11993" x="2419350" y="3784600"/>
          <p14:tracePt t="12010" x="2432050" y="3784600"/>
          <p14:tracePt t="12081" x="2438400" y="3784600"/>
          <p14:tracePt t="12087" x="2444750" y="3784600"/>
          <p14:tracePt t="12096" x="2457450" y="3784600"/>
          <p14:tracePt t="12109" x="2482850" y="3790950"/>
          <p14:tracePt t="12125" x="2514600" y="3797300"/>
          <p14:tracePt t="12143" x="2698750" y="3848100"/>
          <p14:tracePt t="12159" x="2787650" y="3873500"/>
          <p14:tracePt t="12177" x="2832100" y="3879850"/>
          <p14:tracePt t="12193" x="2851150" y="3886200"/>
          <p14:tracePt t="12209" x="2870200" y="3886200"/>
          <p14:tracePt t="12226" x="2895600" y="3886200"/>
          <p14:tracePt t="12243" x="2940050" y="3886200"/>
          <p14:tracePt t="12260" x="2978150" y="3886200"/>
          <p14:tracePt t="12276" x="3022600" y="3892550"/>
          <p14:tracePt t="12279" x="3035300" y="3892550"/>
          <p14:tracePt t="12294" x="3054350" y="3892550"/>
          <p14:tracePt t="12310" x="3079750" y="3892550"/>
          <p14:tracePt t="12327" x="3117850" y="3892550"/>
          <p14:tracePt t="12343" x="3143250" y="3892550"/>
          <p14:tracePt t="12363" x="3187700" y="3892550"/>
          <p14:tracePt t="12376" x="3244850" y="3892550"/>
          <p14:tracePt t="12393" x="3327400" y="3873500"/>
          <p14:tracePt t="12410" x="3403600" y="3854450"/>
          <p14:tracePt t="12426" x="3467100" y="3822700"/>
          <p14:tracePt t="12444" x="3511550" y="3797300"/>
          <p14:tracePt t="12460" x="3530600" y="3765550"/>
          <p14:tracePt t="12476" x="3530600" y="3740150"/>
          <p14:tracePt t="12493" x="3530600" y="3714750"/>
          <p14:tracePt t="12510" x="3505200" y="3695700"/>
          <p14:tracePt t="12527" x="3486150" y="3683000"/>
          <p14:tracePt t="12543" x="3473450" y="3676650"/>
          <p14:tracePt t="12560" x="3460750" y="3670300"/>
          <p14:tracePt t="12577" x="3422650" y="3651250"/>
          <p14:tracePt t="12593" x="3384550" y="3625850"/>
          <p14:tracePt t="12610" x="3352800" y="3600450"/>
          <p14:tracePt t="12627" x="3289300" y="3556000"/>
          <p14:tracePt t="12642" x="3238500" y="3524250"/>
          <p14:tracePt t="12660" x="3206750" y="3511550"/>
          <p14:tracePt t="12677" x="3181350" y="3505200"/>
          <p14:tracePt t="12693" x="3168650" y="3505200"/>
          <p14:tracePt t="12710" x="3168650" y="3498850"/>
          <p14:tracePt t="12727" x="3149600" y="3498850"/>
          <p14:tracePt t="12743" x="3092450" y="3498850"/>
          <p14:tracePt t="12760" x="3028950" y="3498850"/>
          <p14:tracePt t="12777" x="2921000" y="3492500"/>
          <p14:tracePt t="12793" x="2844800" y="3492500"/>
          <p14:tracePt t="12810" x="2698750" y="3486150"/>
          <p14:tracePt t="12827" x="2654300" y="3479800"/>
          <p14:tracePt t="12844" x="2647950" y="3479800"/>
          <p14:tracePt t="12860" x="2641600" y="3492500"/>
          <p14:tracePt t="12877" x="2628900" y="3524250"/>
          <p14:tracePt t="12893" x="2628900" y="3543300"/>
          <p14:tracePt t="12910" x="2628900" y="3562350"/>
          <p14:tracePt t="12927" x="2628900" y="3568700"/>
          <p14:tracePt t="12943" x="2628900" y="3575050"/>
          <p14:tracePt t="13048" x="2628900" y="3581400"/>
          <p14:tracePt t="13062" x="2635250" y="3581400"/>
          <p14:tracePt t="13077" x="2641600" y="3581400"/>
          <p14:tracePt t="13094" x="2641600" y="3568700"/>
          <p14:tracePt t="13110" x="2641600" y="3562350"/>
          <p14:tracePt t="13127" x="2641600" y="3556000"/>
          <p14:tracePt t="13144" x="2641600" y="3549650"/>
          <p14:tracePt t="13160" x="2641600" y="3543300"/>
          <p14:tracePt t="13177" x="2641600" y="3536950"/>
          <p14:tracePt t="13210" x="2641600" y="3530600"/>
          <p14:tracePt t="13227" x="2647950" y="3524250"/>
          <p14:tracePt t="13244" x="2647950" y="3517900"/>
          <p14:tracePt t="13453" x="2647950" y="3511550"/>
          <p14:tracePt t="13512" x="2647950" y="3505200"/>
          <p14:tracePt t="13527" x="2641600" y="3505200"/>
          <p14:tracePt t="13544" x="2635250" y="3492500"/>
          <p14:tracePt t="13561" x="2635250" y="3486150"/>
          <p14:tracePt t="13577" x="2628900" y="3479800"/>
          <p14:tracePt t="13594" x="2622550" y="3473450"/>
          <p14:tracePt t="13611" x="2622550" y="3467100"/>
          <p14:tracePt t="13628" x="2616200" y="3460750"/>
          <p14:tracePt t="13664" x="2616200" y="3454400"/>
          <p14:tracePt t="13677" x="2609850" y="3454400"/>
          <p14:tracePt t="13694" x="2609850" y="3448050"/>
          <p14:tracePt t="14392" x="2609850" y="3454400"/>
          <p14:tracePt t="14399" x="2616200" y="3460750"/>
          <p14:tracePt t="14412" x="2622550" y="3460750"/>
          <p14:tracePt t="14428" x="2673350" y="3460750"/>
          <p14:tracePt t="14445" x="2755900" y="3460750"/>
          <p14:tracePt t="14463" x="2870200" y="3473450"/>
          <p14:tracePt t="14479" x="2946400" y="3524250"/>
          <p14:tracePt t="14495" x="2927350" y="3543300"/>
          <p14:tracePt t="14512" x="2901950" y="3568700"/>
          <p14:tracePt t="14528" x="2889250" y="3587750"/>
          <p14:tracePt t="14545" x="2882900" y="3600450"/>
          <p14:tracePt t="14562" x="2889250" y="3606800"/>
          <p14:tracePt t="14577" x="2933700" y="3613150"/>
          <p14:tracePt t="14595" x="3009900" y="3625850"/>
          <p14:tracePt t="14611" x="3079750" y="3625850"/>
          <p14:tracePt t="14629" x="3130550" y="3632200"/>
          <p14:tracePt t="14645" x="3149600" y="3632200"/>
          <p14:tracePt t="14662" x="3149600" y="3644900"/>
          <p14:tracePt t="14679" x="3149600" y="3651250"/>
          <p14:tracePt t="14695" x="3143250" y="3651250"/>
          <p14:tracePt t="14711" x="3143250" y="3657600"/>
          <p14:tracePt t="14728" x="3143250" y="3663950"/>
          <p14:tracePt t="14825" x="3143250" y="3670300"/>
          <p14:tracePt t="14833" x="3143250" y="3676650"/>
          <p14:tracePt t="14845" x="3143250" y="3683000"/>
          <p14:tracePt t="14863" x="3149600" y="3702050"/>
          <p14:tracePt t="14879" x="3155950" y="3727450"/>
          <p14:tracePt t="14895" x="3162300" y="3740150"/>
          <p14:tracePt t="14912" x="3175000" y="3765550"/>
          <p14:tracePt t="14945" x="3187700" y="3765550"/>
          <p14:tracePt t="14962" x="3200400" y="3765550"/>
          <p14:tracePt t="14979" x="3238500" y="3765550"/>
          <p14:tracePt t="14995" x="3251200" y="3759200"/>
          <p14:tracePt t="15012" x="3257550" y="3752850"/>
          <p14:tracePt t="15141" x="3263900" y="3752850"/>
          <p14:tracePt t="15147" x="3276600" y="3752850"/>
          <p14:tracePt t="15163" x="3295650" y="3752850"/>
          <p14:tracePt t="15179" x="3416300" y="3746500"/>
          <p14:tracePt t="15195" x="3473450" y="3740150"/>
          <p14:tracePt t="15212" x="3511550" y="3740150"/>
          <p14:tracePt t="15229" x="3556000" y="3740150"/>
          <p14:tracePt t="15246" x="3702050" y="3746500"/>
          <p14:tracePt t="15262" x="3956050" y="3765550"/>
          <p14:tracePt t="15279" x="4241800" y="3790950"/>
          <p14:tracePt t="15295" x="4470400" y="3810000"/>
          <p14:tracePt t="15312" x="4654550" y="3822700"/>
          <p14:tracePt t="15329" x="4787900" y="3829050"/>
          <p14:tracePt t="15345" x="4933950" y="3835400"/>
          <p14:tracePt t="15362" x="5181600" y="3860800"/>
          <p14:tracePt t="15379" x="5518150" y="3905250"/>
          <p14:tracePt t="15396" x="6045200" y="3987800"/>
          <p14:tracePt t="15412" x="6350000" y="4038600"/>
          <p14:tracePt t="15429" x="6597650" y="4070350"/>
          <p14:tracePt t="15446" x="6851650" y="4083050"/>
          <p14:tracePt t="15463" x="7143750" y="4083050"/>
          <p14:tracePt t="15479" x="7473950" y="4044950"/>
          <p14:tracePt t="15496" x="7778750" y="3994150"/>
          <p14:tracePt t="15512" x="8020050" y="3937000"/>
          <p14:tracePt t="15529" x="8197850" y="3879850"/>
          <p14:tracePt t="15546" x="8324850" y="3810000"/>
          <p14:tracePt t="15562" x="8426450" y="3727450"/>
          <p14:tracePt t="15579" x="8528050" y="3594100"/>
          <p14:tracePt t="15596" x="8604250" y="3441700"/>
          <p14:tracePt t="15613" x="8667750" y="3244850"/>
          <p14:tracePt t="15629" x="8712200" y="3086100"/>
          <p14:tracePt t="15646" x="8750300" y="2914650"/>
          <p14:tracePt t="15663" x="8788400" y="2800350"/>
          <p14:tracePt t="15679" x="8858250" y="2673350"/>
          <p14:tracePt t="15696" x="8896350" y="2616200"/>
          <p14:tracePt t="15713" x="8915400" y="2546350"/>
          <p14:tracePt t="15729" x="8915400" y="2393950"/>
          <p14:tracePt t="15746" x="8851900" y="2120900"/>
          <p14:tracePt t="15762" x="8705850" y="1778000"/>
          <p14:tracePt t="15779" x="8528050" y="1428750"/>
          <p14:tracePt t="15796" x="8324850" y="1079500"/>
          <p14:tracePt t="15812" x="8197850" y="869950"/>
          <p14:tracePt t="15830" x="8096250" y="742950"/>
          <p14:tracePt t="15846" x="8039100" y="711200"/>
          <p14:tracePt t="15863" x="7988300" y="736600"/>
          <p14:tracePt t="15879" x="7899400" y="863600"/>
          <p14:tracePt t="15896" x="7696200" y="1079500"/>
          <p14:tracePt t="15912" x="7588250" y="1162050"/>
          <p14:tracePt t="15929" x="7245350" y="1384300"/>
          <p14:tracePt t="15946" x="6934200" y="1587500"/>
          <p14:tracePt t="15963" x="6699250" y="1752600"/>
          <p14:tracePt t="15980" x="6496050" y="1962150"/>
          <p14:tracePt t="15996" x="6394450" y="2146300"/>
          <p14:tracePt t="16013" x="6356350" y="2336800"/>
          <p14:tracePt t="16029" x="6343650" y="2546350"/>
          <p14:tracePt t="16046" x="6356350" y="2698750"/>
          <p14:tracePt t="16063" x="6413500" y="2863850"/>
          <p14:tracePt t="16080" x="6477000" y="2984500"/>
          <p14:tracePt t="16096" x="6559550" y="3124200"/>
          <p14:tracePt t="16113" x="6616700" y="3244850"/>
          <p14:tracePt t="16114" x="6648450" y="3302000"/>
          <p14:tracePt t="16130" x="6718300" y="3429000"/>
          <p14:tracePt t="16146" x="6750050" y="3479800"/>
          <p14:tracePt t="16163" x="6826250" y="3568700"/>
          <p14:tracePt t="16179" x="6997700" y="3727450"/>
          <p14:tracePt t="16196" x="7092950" y="3797300"/>
          <p14:tracePt t="16213" x="7188200" y="3860800"/>
          <p14:tracePt t="16229" x="7277100" y="3911600"/>
          <p14:tracePt t="16245" x="7397750" y="3956050"/>
          <p14:tracePt t="16264" x="7543800" y="3994150"/>
          <p14:tracePt t="16279" x="7696200" y="4032250"/>
          <p14:tracePt t="16296" x="7848600" y="4064000"/>
          <p14:tracePt t="16301" x="7918450" y="4083050"/>
          <p14:tracePt t="16317" x="7994650" y="4102100"/>
          <p14:tracePt t="16330" x="8007350" y="4102100"/>
          <p14:tracePt t="16346" x="8007350" y="4108450"/>
          <p14:tracePt t="16380" x="8020050" y="4121150"/>
          <p14:tracePt t="16397" x="8070850" y="4140200"/>
          <p14:tracePt t="16413" x="8197850" y="4165600"/>
          <p14:tracePt t="16430" x="8356600" y="4184650"/>
          <p14:tracePt t="16447" x="8547100" y="4210050"/>
          <p14:tracePt t="16471" x="8737600" y="4248150"/>
          <p14:tracePt t="16480" x="8801100" y="4267200"/>
          <p14:tracePt t="16497" x="8947150" y="4349750"/>
          <p14:tracePt t="16512" x="9074150" y="4432300"/>
          <p14:tracePt t="16530" x="9194800" y="4546600"/>
          <p14:tracePt t="16547" x="9251950" y="4629150"/>
          <p14:tracePt t="16563" x="9283700" y="4730750"/>
          <p14:tracePt t="16580" x="9296400" y="4826000"/>
          <p14:tracePt t="16597" x="9315450" y="4940300"/>
          <p14:tracePt t="16613" x="9340850" y="4984750"/>
          <p14:tracePt t="16630" x="9372600" y="5022850"/>
          <p14:tracePt t="16647" x="9385300" y="5035550"/>
          <p14:tracePt t="16663" x="9423400" y="5073650"/>
          <p14:tracePt t="16680" x="9455150" y="5111750"/>
          <p14:tracePt t="16697" x="9467850" y="5143500"/>
          <p14:tracePt t="16714" x="9474200" y="5162550"/>
          <p14:tracePt t="16731" x="9474200" y="5175250"/>
          <p14:tracePt t="16780" x="9505950" y="5156200"/>
          <p14:tracePt t="16797" x="9575800" y="5080000"/>
          <p14:tracePt t="16813" x="9645650" y="4959350"/>
          <p14:tracePt t="16830" x="9671050" y="4838700"/>
          <p14:tracePt t="16847" x="9677400" y="4667250"/>
          <p14:tracePt t="16864" x="9652000" y="4432300"/>
          <p14:tracePt t="16880" x="9588500" y="4216400"/>
          <p14:tracePt t="16897" x="9499600" y="3930650"/>
          <p14:tracePt t="16914" x="9429750" y="3632200"/>
          <p14:tracePt t="16930" x="9366250" y="3352800"/>
          <p14:tracePt t="16947" x="9309100" y="3048000"/>
          <p14:tracePt t="16948" x="9277350" y="2908300"/>
          <p14:tracePt t="16963" x="9245600" y="2800350"/>
          <p14:tracePt t="16980" x="9029700" y="2393950"/>
          <p14:tracePt t="16997" x="8813800" y="2139950"/>
          <p14:tracePt t="17014" x="8509000" y="1822450"/>
          <p14:tracePt t="17030" x="8223250" y="1536700"/>
          <p14:tracePt t="17047" x="7931150" y="1250950"/>
          <p14:tracePt t="17064" x="7753350" y="1104900"/>
          <p14:tracePt t="17080" x="7632700" y="1111250"/>
          <p14:tracePt t="17097" x="7543800" y="1238250"/>
          <p14:tracePt t="17114" x="7416800" y="1466850"/>
          <p14:tracePt t="17130" x="7258050" y="1720850"/>
          <p14:tracePt t="17147" x="7080250" y="1949450"/>
          <p14:tracePt t="17164" x="6927850" y="2057400"/>
          <p14:tracePt t="17181" x="6819900" y="2076450"/>
          <p14:tracePt t="17197" x="6743700" y="2051050"/>
          <p14:tracePt t="17214" x="6705600" y="2025650"/>
          <p14:tracePt t="17231" x="6673850" y="2025650"/>
          <p14:tracePt t="17247" x="6661150" y="2070100"/>
          <p14:tracePt t="17264" x="6642100" y="2120900"/>
          <p14:tracePt t="17280" x="6623050" y="2197100"/>
          <p14:tracePt t="17297" x="6604000" y="2254250"/>
          <p14:tracePt t="17314" x="6578600" y="2305050"/>
          <p14:tracePt t="17331" x="6559550" y="2336800"/>
          <p14:tracePt t="17347" x="6534150" y="2362200"/>
          <p14:tracePt t="17364" x="6508750" y="2381250"/>
          <p14:tracePt t="17381" x="6496050" y="2393950"/>
          <p14:tracePt t="17383" x="6489700" y="2400300"/>
          <p14:tracePt t="17397" x="6489700" y="2413000"/>
          <p14:tracePt t="17414" x="6483350" y="2425700"/>
          <p14:tracePt t="17431" x="6483350" y="2432050"/>
          <p14:tracePt t="17447" x="6483350" y="2438400"/>
          <p14:tracePt t="17480" x="6508750" y="2432050"/>
          <p14:tracePt t="17497" x="6572250" y="2400300"/>
          <p14:tracePt t="17515" x="6699250" y="2336800"/>
          <p14:tracePt t="17531" x="6813550" y="2266950"/>
          <p14:tracePt t="17547" x="6877050" y="2190750"/>
          <p14:tracePt t="17565" x="6902450" y="2133600"/>
          <p14:tracePt t="17581" x="6908800" y="2108200"/>
          <p14:tracePt t="17614" x="6896100" y="2101850"/>
          <p14:tracePt t="17631" x="6877050" y="2101850"/>
          <p14:tracePt t="17648" x="6877050" y="2095500"/>
          <p14:tracePt t="17665" x="6877050" y="2063750"/>
          <p14:tracePt t="17681" x="6883400" y="2038350"/>
          <p14:tracePt t="17697" x="6889750" y="1917700"/>
          <p14:tracePt t="17714" x="6889750" y="1854200"/>
          <p14:tracePt t="17731" x="6883400" y="1828800"/>
          <p14:tracePt t="17748" x="6870700" y="1816100"/>
          <p14:tracePt t="17798" x="6864350" y="1816100"/>
          <p14:tracePt t="17831" x="6851650" y="1816100"/>
          <p14:tracePt t="18312" x="6851650" y="1809750"/>
          <p14:tracePt t="18336" x="6851650" y="1803400"/>
          <p14:tracePt t="18521" x="6851650" y="1797050"/>
          <p14:tracePt t="18555" x="6851650" y="1790700"/>
          <p14:tracePt t="18562" x="6845300" y="1790700"/>
          <p14:tracePt t="18585" x="6845300" y="1784350"/>
          <p14:tracePt t="18610" x="6845300" y="1778000"/>
          <p14:tracePt t="18618" x="6838950" y="1778000"/>
          <p14:tracePt t="18635" x="6838950" y="1771650"/>
          <p14:tracePt t="18647" x="6832600" y="1771650"/>
          <p14:tracePt t="18665" x="6832600" y="1765300"/>
          <p14:tracePt t="18681" x="6826250" y="1765300"/>
          <p14:tracePt t="18698" x="6826250" y="1758950"/>
          <p14:tracePt t="18746" x="6819900" y="1752600"/>
          <p14:tracePt t="18761" x="6813550" y="1746250"/>
          <p14:tracePt t="18783" x="6800850" y="1733550"/>
          <p14:tracePt t="18799" x="6781800" y="1714500"/>
          <p14:tracePt t="18816" x="6769100" y="1695450"/>
          <p14:tracePt t="18832" x="6756400" y="1676400"/>
          <p14:tracePt t="18850" x="6743700" y="1651000"/>
          <p14:tracePt t="18867" x="6731000" y="1638300"/>
          <p14:tracePt t="18882" x="6731000" y="1619250"/>
          <p14:tracePt t="18899" x="6724650" y="1600200"/>
          <p14:tracePt t="18915" x="6699250" y="1504950"/>
          <p14:tracePt t="18932" x="6667500" y="1441450"/>
          <p14:tracePt t="18948" x="6635750" y="1384300"/>
          <p14:tracePt t="18965" x="6616700" y="1339850"/>
          <p14:tracePt t="18982" x="6616700" y="1308100"/>
          <p14:tracePt t="18999" x="6616700" y="1276350"/>
          <p14:tracePt t="19015" x="6616700" y="1257300"/>
          <p14:tracePt t="19032" x="6616700" y="1238250"/>
          <p14:tracePt t="19049" x="6604000" y="1212850"/>
          <p14:tracePt t="19065" x="6572250" y="1187450"/>
          <p14:tracePt t="19082" x="6534150" y="1162050"/>
          <p14:tracePt t="19099" x="6489700" y="1136650"/>
          <p14:tracePt t="19116" x="6438900" y="1098550"/>
          <p14:tracePt t="19132" x="6419850" y="1073150"/>
          <p14:tracePt t="19149" x="6394450" y="1047750"/>
          <p14:tracePt t="19166" x="6369050" y="1035050"/>
          <p14:tracePt t="19185" x="6337300" y="1003300"/>
          <p14:tracePt t="19200" x="6318250" y="977900"/>
          <p14:tracePt t="19215" x="6299200" y="933450"/>
          <p14:tracePt t="19232" x="6292850" y="889000"/>
          <p14:tracePt t="19249" x="6292850" y="876300"/>
          <p14:tracePt t="19266" x="6286500" y="869950"/>
          <p14:tracePt t="19306" x="6280150" y="869950"/>
          <p14:tracePt t="19328" x="6267450" y="882650"/>
          <p14:tracePt t="19349" x="6261100" y="882650"/>
          <p14:tracePt t="19366" x="6254750" y="889000"/>
          <p14:tracePt t="22816" x="6261100" y="895350"/>
          <p14:tracePt t="22824" x="6267450" y="895350"/>
          <p14:tracePt t="22836" x="6292850" y="901700"/>
          <p14:tracePt t="22852" x="6343650" y="914400"/>
          <p14:tracePt t="22869" x="6375400" y="914400"/>
          <p14:tracePt t="22871" x="6381750" y="914400"/>
          <p14:tracePt t="23061" x="6381750" y="920750"/>
          <p14:tracePt t="23158" x="6375400" y="920750"/>
          <p14:tracePt t="23180" x="6369050" y="920750"/>
          <p14:tracePt t="23305" x="6362700" y="920750"/>
          <p14:tracePt t="23336" x="6362700" y="933450"/>
          <p14:tracePt t="23353" x="6369050" y="939800"/>
          <p14:tracePt t="23369" x="6375400" y="946150"/>
          <p14:tracePt t="23452" x="6381750" y="946150"/>
          <p14:tracePt t="23467" x="6388100" y="946150"/>
          <p14:tracePt t="23476" x="6394450" y="946150"/>
          <p14:tracePt t="23486" x="6400800" y="946150"/>
          <p14:tracePt t="23579" x="6400800" y="952500"/>
          <p14:tracePt t="23587" x="6400800" y="958850"/>
          <p14:tracePt t="23603" x="6400800" y="984250"/>
          <p14:tracePt t="23619" x="6400800" y="1009650"/>
          <p14:tracePt t="23636" x="6407150" y="1041400"/>
          <p14:tracePt t="23653" x="6413500" y="1079500"/>
          <p14:tracePt t="23670" x="6407150" y="1130300"/>
          <p14:tracePt t="23686" x="6369050" y="1219200"/>
          <p14:tracePt t="23703" x="6343650" y="1250950"/>
          <p14:tracePt t="23718" x="6330950" y="1263650"/>
          <p14:tracePt t="24088" x="6330950" y="1257300"/>
          <p14:tracePt t="24096" x="6330950" y="1250950"/>
          <p14:tracePt t="24105" x="6324600" y="1219200"/>
          <p14:tracePt t="24120" x="6311900" y="1162050"/>
          <p14:tracePt t="24137" x="6318250" y="1117600"/>
          <p14:tracePt t="24153" x="6356350" y="1054100"/>
          <p14:tracePt t="24170" x="6394450" y="1022350"/>
          <p14:tracePt t="24186" x="6426200" y="996950"/>
          <p14:tracePt t="24203" x="6470650" y="990600"/>
          <p14:tracePt t="24220" x="6521450" y="984250"/>
          <p14:tracePt t="24237" x="6591300" y="977900"/>
          <p14:tracePt t="24253" x="6654800" y="971550"/>
          <p14:tracePt t="24270" x="6718300" y="965200"/>
          <p14:tracePt t="24286" x="6788150" y="946150"/>
          <p14:tracePt t="24304" x="6838950" y="939800"/>
          <p14:tracePt t="24320" x="6877050" y="927100"/>
          <p14:tracePt t="24337" x="6902450" y="914400"/>
          <p14:tracePt t="24353" x="6915150" y="914400"/>
          <p14:tracePt t="24368" x="6927850" y="914400"/>
          <p14:tracePt t="24389" x="6946900" y="908050"/>
          <p14:tracePt t="24403" x="6965950" y="908050"/>
          <p14:tracePt t="24420" x="6985000" y="908050"/>
          <p14:tracePt t="24436" x="6991350" y="908050"/>
          <p14:tracePt t="24588" x="6991350" y="901700"/>
          <p14:tracePt t="24644" x="6991350" y="908050"/>
          <p14:tracePt t="24744" x="6997700" y="908050"/>
          <p14:tracePt t="24751" x="7004050" y="908050"/>
          <p14:tracePt t="24774" x="7010400" y="908050"/>
          <p14:tracePt t="24792" x="7016750" y="908050"/>
          <p14:tracePt t="24804" x="7023100" y="908050"/>
          <p14:tracePt t="24821" x="7035800" y="908050"/>
          <p14:tracePt t="24837" x="7054850" y="901700"/>
          <p14:tracePt t="24854" x="7067550" y="901700"/>
          <p14:tracePt t="24871" x="7080250" y="901700"/>
          <p14:tracePt t="24922" x="7086600" y="901700"/>
          <p14:tracePt t="25000" x="7092950" y="901700"/>
          <p14:tracePt t="25010" x="7092950" y="895350"/>
          <p14:tracePt t="25063" x="7099300" y="895350"/>
          <p14:tracePt t="25077" x="7105650" y="889000"/>
          <p14:tracePt t="25085" x="7112000" y="889000"/>
          <p14:tracePt t="25102" x="7188200" y="889000"/>
          <p14:tracePt t="25120" x="7327900" y="889000"/>
          <p14:tracePt t="25137" x="7486650" y="889000"/>
          <p14:tracePt t="25154" x="7632700" y="889000"/>
          <p14:tracePt t="25171" x="7727950" y="889000"/>
          <p14:tracePt t="25187" x="7759700" y="882650"/>
          <p14:tracePt t="25192" x="7759700" y="876300"/>
          <p14:tracePt t="25204" x="7759700" y="869950"/>
          <p14:tracePt t="25220" x="7759700" y="863600"/>
          <p14:tracePt t="25237" x="7753350" y="863600"/>
          <p14:tracePt t="25288" x="7772400" y="869950"/>
          <p14:tracePt t="25304" x="7810500" y="869950"/>
          <p14:tracePt t="25321" x="7829550" y="876300"/>
          <p14:tracePt t="25337" x="7835900" y="876300"/>
          <p14:tracePt t="25371" x="7848600" y="876300"/>
          <p14:tracePt t="25388" x="7861300" y="876300"/>
          <p14:tracePt t="25404" x="7899400" y="876300"/>
          <p14:tracePt t="25420" x="7937500" y="876300"/>
          <p14:tracePt t="25437" x="7962900" y="876300"/>
          <p14:tracePt t="25454" x="7975600" y="876300"/>
          <p14:tracePt t="25470" x="7981950" y="869950"/>
          <p14:tracePt t="25472" x="7988300" y="869950"/>
          <p14:tracePt t="25578" x="7994650" y="869950"/>
          <p14:tracePt t="25692" x="8001000" y="869950"/>
          <p14:tracePt t="25699" x="8013700" y="869950"/>
          <p14:tracePt t="25707" x="8026400" y="869950"/>
          <p14:tracePt t="25723" x="8121650" y="869950"/>
          <p14:tracePt t="25739" x="8235950" y="869950"/>
          <p14:tracePt t="25755" x="8312150" y="876300"/>
          <p14:tracePt t="25771" x="8362950" y="876300"/>
          <p14:tracePt t="25788" x="8382000" y="876300"/>
          <p14:tracePt t="25851" x="8388350" y="882650"/>
          <p14:tracePt t="25871" x="8401050" y="882650"/>
          <p14:tracePt t="25888" x="8432800" y="882650"/>
          <p14:tracePt t="25904" x="8458200" y="882650"/>
          <p14:tracePt t="25921" x="8464550" y="882650"/>
          <p14:tracePt t="25970" x="8470900" y="876300"/>
          <p14:tracePt t="25988" x="8483600" y="876300"/>
          <p14:tracePt t="26004" x="8528050" y="876300"/>
          <p14:tracePt t="26021" x="8578850" y="876300"/>
          <p14:tracePt t="26038" x="8610600" y="876300"/>
          <p14:tracePt t="26054" x="8616950" y="876300"/>
          <p14:tracePt t="26071" x="8629650" y="869950"/>
          <p14:tracePt t="26088" x="8636000" y="863600"/>
          <p14:tracePt t="26105" x="8667750" y="863600"/>
          <p14:tracePt t="26122" x="8705850" y="863600"/>
          <p14:tracePt t="26138" x="8724900" y="863600"/>
          <p14:tracePt t="26154" x="8737600" y="863600"/>
          <p14:tracePt t="26207" x="8737600" y="857250"/>
          <p14:tracePt t="26221" x="8743950" y="857250"/>
          <p14:tracePt t="26255" x="8756650" y="857250"/>
          <p14:tracePt t="26271" x="8782050" y="857250"/>
          <p14:tracePt t="26288" x="8807450" y="857250"/>
          <p14:tracePt t="26304" x="8839200" y="850900"/>
          <p14:tracePt t="26320" x="8883650" y="850900"/>
          <p14:tracePt t="26338" x="8934450" y="850900"/>
          <p14:tracePt t="26355" x="9042400" y="850900"/>
          <p14:tracePt t="26372" x="9086850" y="850900"/>
          <p14:tracePt t="26388" x="9099550" y="850900"/>
          <p14:tracePt t="26405" x="9105900" y="850900"/>
          <p14:tracePt t="26585" x="9156700" y="844550"/>
          <p14:tracePt t="26592" x="9194800" y="838200"/>
          <p14:tracePt t="26606" x="9309100" y="838200"/>
          <p14:tracePt t="26622" x="9417050" y="838200"/>
          <p14:tracePt t="26639" x="9518650" y="838200"/>
          <p14:tracePt t="26655" x="9601200" y="838200"/>
          <p14:tracePt t="26672" x="9632950" y="831850"/>
          <p14:tracePt t="26688" x="9639300" y="831850"/>
          <p14:tracePt t="26738" x="9645650" y="831850"/>
          <p14:tracePt t="26755" x="9671050" y="831850"/>
          <p14:tracePt t="26772" x="9715500" y="831850"/>
          <p14:tracePt t="26789" x="9728200" y="831850"/>
          <p14:tracePt t="26867" x="9734550" y="831850"/>
          <p14:tracePt t="26875" x="9740900" y="831850"/>
          <p14:tracePt t="26889" x="9747250" y="831850"/>
          <p14:tracePt t="26905" x="9798050" y="831850"/>
          <p14:tracePt t="26909" x="9823450" y="831850"/>
          <p14:tracePt t="26924" x="9944100" y="838200"/>
          <p14:tracePt t="26939" x="10013950" y="838200"/>
          <p14:tracePt t="26955" x="10071100" y="838200"/>
          <p14:tracePt t="26973" x="10102850" y="838200"/>
          <p14:tracePt t="26988" x="10121900" y="838200"/>
          <p14:tracePt t="27033" x="10128250" y="838200"/>
          <p14:tracePt t="27112" x="10121900" y="838200"/>
          <p14:tracePt t="27125" x="10115550" y="831850"/>
          <p14:tracePt t="27205" x="10115550" y="838200"/>
          <p14:tracePt t="27213" x="10115550" y="844550"/>
          <p14:tracePt t="27229" x="10121900" y="850900"/>
          <p14:tracePt t="27257" x="10128250" y="850900"/>
          <p14:tracePt t="27272" x="10147300" y="857250"/>
          <p14:tracePt t="27289" x="10191750" y="857250"/>
          <p14:tracePt t="27306" x="10248900" y="850900"/>
          <p14:tracePt t="27326" x="10331450" y="838200"/>
          <p14:tracePt t="27402" x="10325100" y="838200"/>
          <p14:tracePt t="27419" x="10318750" y="838200"/>
          <p14:tracePt t="27429" x="10312400" y="844550"/>
          <p14:tracePt t="27439" x="10306050" y="844550"/>
          <p14:tracePt t="27456" x="10287000" y="850900"/>
          <p14:tracePt t="27473" x="10248900" y="850900"/>
          <p14:tracePt t="27489" x="10204450" y="850900"/>
          <p14:tracePt t="27506" x="10134600" y="850900"/>
          <p14:tracePt t="27523" x="9963150" y="838200"/>
          <p14:tracePt t="27539" x="9791700" y="838200"/>
          <p14:tracePt t="27556" x="9652000" y="838200"/>
          <p14:tracePt t="27572" x="9461500" y="838200"/>
          <p14:tracePt t="27589" x="9245600" y="850900"/>
          <p14:tracePt t="27606" x="9036050" y="850900"/>
          <p14:tracePt t="27622" x="8731250" y="857250"/>
          <p14:tracePt t="27639" x="8559800" y="863600"/>
          <p14:tracePt t="27656" x="8451850" y="869950"/>
          <p14:tracePt t="27672" x="8356600" y="876300"/>
          <p14:tracePt t="27689" x="8255000" y="889000"/>
          <p14:tracePt t="27706" x="8121650" y="901700"/>
          <p14:tracePt t="27723" x="7956550" y="927100"/>
          <p14:tracePt t="27739" x="7747000" y="958850"/>
          <p14:tracePt t="27756" x="7442200" y="996950"/>
          <p14:tracePt t="27775" x="7048500" y="1054100"/>
          <p14:tracePt t="27790" x="6819900" y="1098550"/>
          <p14:tracePt t="27806" x="6686550" y="1123950"/>
          <p14:tracePt t="27823" x="6661150" y="1130300"/>
          <p14:tracePt t="27883" x="6661150" y="1136650"/>
          <p14:tracePt t="27897" x="6667500" y="1136650"/>
          <p14:tracePt t="27940" x="6667500" y="1143000"/>
          <p14:tracePt t="28035" x="6673850" y="1143000"/>
          <p14:tracePt t="28183" x="6673850" y="1149350"/>
          <p14:tracePt t="28468" x="6680200" y="1143000"/>
          <p14:tracePt t="28477" x="6686550" y="1143000"/>
          <p14:tracePt t="28490" x="6692900" y="1136650"/>
          <p14:tracePt t="28522" x="6699250" y="1136650"/>
          <p14:tracePt t="28540" x="6705600" y="1130300"/>
          <p14:tracePt t="28557" x="6743700" y="1117600"/>
          <p14:tracePt t="28574" x="6832600" y="1104900"/>
          <p14:tracePt t="28590" x="6915150" y="1092200"/>
          <p14:tracePt t="28607" x="6965950" y="1085850"/>
          <p14:tracePt t="28623" x="7023100" y="1079500"/>
          <p14:tracePt t="28640" x="7092950" y="1073150"/>
          <p14:tracePt t="28657" x="7137400" y="1066800"/>
          <p14:tracePt t="28674" x="7169150" y="1066800"/>
          <p14:tracePt t="28691" x="7175500" y="1066800"/>
          <p14:tracePt t="28781" x="7175500" y="1073150"/>
          <p14:tracePt t="28943" x="7181850" y="1073150"/>
          <p14:tracePt t="28949" x="7188200" y="1073150"/>
          <p14:tracePt t="28961" x="7194550" y="1073150"/>
          <p14:tracePt t="28972" x="7226300" y="1073150"/>
          <p14:tracePt t="28990" x="7308850" y="1066800"/>
          <p14:tracePt t="29007" x="7429500" y="1066800"/>
          <p14:tracePt t="29024" x="7518400" y="1073150"/>
          <p14:tracePt t="29041" x="7639050" y="1079500"/>
          <p14:tracePt t="29057" x="7708900" y="1085850"/>
          <p14:tracePt t="29074" x="7721600" y="1085850"/>
          <p14:tracePt t="29255" x="7727950" y="1085850"/>
          <p14:tracePt t="29262" x="7740650" y="1085850"/>
          <p14:tracePt t="29274" x="7766050" y="1085850"/>
          <p14:tracePt t="29293" x="7886700" y="1092200"/>
          <p14:tracePt t="29308" x="7918450" y="1098550"/>
          <p14:tracePt t="29326" x="8039100" y="1117600"/>
          <p14:tracePt t="29340" x="8045450" y="1117600"/>
          <p14:tracePt t="29421" x="8045450" y="1123950"/>
          <p14:tracePt t="29463" x="8051800" y="1123950"/>
          <p14:tracePt t="29474" x="8058150" y="1123950"/>
          <p14:tracePt t="29491" x="8077200" y="1117600"/>
          <p14:tracePt t="29508" x="8108950" y="1111250"/>
          <p14:tracePt t="29583" x="8115300" y="1111250"/>
          <p14:tracePt t="29591" x="8121650" y="1111250"/>
          <p14:tracePt t="29608" x="8153400" y="1111250"/>
          <p14:tracePt t="29624" x="8172450" y="1111250"/>
          <p14:tracePt t="29641" x="8191500" y="1104900"/>
          <p14:tracePt t="29658" x="8197850" y="1098550"/>
          <p14:tracePt t="29674" x="8204200" y="1092200"/>
          <p14:tracePt t="29691" x="8242300" y="1085850"/>
          <p14:tracePt t="29708" x="8318500" y="1085850"/>
          <p14:tracePt t="29726" x="8470900" y="1085850"/>
          <p14:tracePt t="29741" x="8496300" y="1085850"/>
          <p14:tracePt t="29758" x="8509000" y="1085850"/>
          <p14:tracePt t="29850" x="8515350" y="1085850"/>
          <p14:tracePt t="29865" x="8521700" y="1085850"/>
          <p14:tracePt t="29911" x="8534400" y="1085850"/>
          <p14:tracePt t="29924" x="8540750" y="1085850"/>
          <p14:tracePt t="29941" x="8578850" y="1085850"/>
          <p14:tracePt t="29958" x="8636000" y="1085850"/>
          <p14:tracePt t="29975" x="8680450" y="1085850"/>
          <p14:tracePt t="29992" x="8718550" y="1085850"/>
          <p14:tracePt t="30008" x="8731250" y="1085850"/>
          <p14:tracePt t="30059" x="8743950" y="1085850"/>
          <p14:tracePt t="30074" x="8756650" y="1085850"/>
          <p14:tracePt t="30091" x="8782050" y="1085850"/>
          <p14:tracePt t="30108" x="8794750" y="1079500"/>
          <p14:tracePt t="30193" x="8794750" y="1085850"/>
          <p14:tracePt t="30199" x="8788400" y="1085850"/>
          <p14:tracePt t="30350" x="8782050" y="1085850"/>
          <p14:tracePt t="30356" x="8775700" y="1085850"/>
          <p14:tracePt t="30377" x="8750300" y="1092200"/>
          <p14:tracePt t="30392" x="8712200" y="1098550"/>
          <p14:tracePt t="30395" x="8699500" y="1098550"/>
          <p14:tracePt t="30409" x="8686800" y="1104900"/>
          <p14:tracePt t="30425" x="8674100" y="1104900"/>
          <p14:tracePt t="30427" x="8661400" y="1104900"/>
          <p14:tracePt t="30442" x="8648700" y="1104900"/>
          <p14:tracePt t="30458" x="8642350" y="1104900"/>
          <p14:tracePt t="30475" x="8623300" y="1104900"/>
          <p14:tracePt t="30492" x="8591550" y="1104900"/>
          <p14:tracePt t="30509" x="8585200" y="1104900"/>
          <p14:tracePt t="30525" x="8572500" y="1104900"/>
          <p14:tracePt t="30542" x="8559800" y="1104900"/>
          <p14:tracePt t="30558" x="8553450" y="1104900"/>
          <p14:tracePt t="30575" x="8534400" y="1104900"/>
          <p14:tracePt t="30592" x="8509000" y="1104900"/>
          <p14:tracePt t="30608" x="8464550" y="1104900"/>
          <p14:tracePt t="30625" x="8401050" y="1117600"/>
          <p14:tracePt t="30642" x="8324850" y="1130300"/>
          <p14:tracePt t="30658" x="8235950" y="1149350"/>
          <p14:tracePt t="30675" x="8121650" y="1162050"/>
          <p14:tracePt t="30692" x="7880350" y="1174750"/>
          <p14:tracePt t="30709" x="7683500" y="1187450"/>
          <p14:tracePt t="30725" x="7562850" y="1200150"/>
          <p14:tracePt t="30742" x="7486650" y="1212850"/>
          <p14:tracePt t="30759" x="7435850" y="1225550"/>
          <p14:tracePt t="30775" x="7397750" y="1244600"/>
          <p14:tracePt t="30792" x="7372350" y="1263650"/>
          <p14:tracePt t="30808" x="7366000" y="1276350"/>
          <p14:tracePt t="30825" x="7359650" y="1282700"/>
          <p14:tracePt t="30950" x="7359650" y="1289050"/>
          <p14:tracePt t="30956" x="7359650" y="1295400"/>
          <p14:tracePt t="30966" x="7359650" y="1301750"/>
          <p14:tracePt t="30975" x="7359650" y="1308100"/>
          <p14:tracePt t="30993" x="7366000" y="1327150"/>
          <p14:tracePt t="31010" x="7372350" y="1352550"/>
          <p14:tracePt t="31026" x="7378700" y="1371600"/>
          <p14:tracePt t="31043" x="7385050" y="1371600"/>
          <p14:tracePt t="31059" x="7397750" y="1377950"/>
          <p14:tracePt t="31076" x="7423150" y="1377950"/>
          <p14:tracePt t="31092" x="7505700" y="1365250"/>
          <p14:tracePt t="31109" x="7581900" y="1339850"/>
          <p14:tracePt t="31125" x="7645400" y="1327150"/>
          <p14:tracePt t="31142" x="7664450" y="1327150"/>
          <p14:tracePt t="31159" x="7677150" y="1327150"/>
          <p14:tracePt t="31176" x="7683500" y="1327150"/>
          <p14:tracePt t="31192" x="7689850" y="1320800"/>
          <p14:tracePt t="31209" x="7702550" y="1320800"/>
          <p14:tracePt t="31226" x="7715250" y="1320800"/>
          <p14:tracePt t="31242" x="7721600" y="1320800"/>
          <p14:tracePt t="31259" x="7727950" y="1320800"/>
          <p14:tracePt t="31275" x="7734300" y="1320800"/>
          <p14:tracePt t="31415" x="7747000" y="1320800"/>
          <p14:tracePt t="31423" x="7772400" y="1314450"/>
          <p14:tracePt t="31432" x="7791450" y="1314450"/>
          <p14:tracePt t="31442" x="7810500" y="1314450"/>
          <p14:tracePt t="31461" x="7861300" y="1314450"/>
          <p14:tracePt t="31476" x="7880350" y="1314450"/>
          <p14:tracePt t="31492" x="7893050" y="1314450"/>
          <p14:tracePt t="31495" x="7912100" y="1314450"/>
          <p14:tracePt t="31509" x="7937500" y="1314450"/>
          <p14:tracePt t="31511" x="7956550" y="1314450"/>
          <p14:tracePt t="31526" x="7975600" y="1314450"/>
          <p14:tracePt t="31528" x="7994650" y="1314450"/>
          <p14:tracePt t="31543" x="8013700" y="1314450"/>
          <p14:tracePt t="31559" x="8020050" y="1314450"/>
          <p14:tracePt t="31576" x="8020050" y="1320800"/>
          <p14:tracePt t="31880" x="8026400" y="1320800"/>
          <p14:tracePt t="31887" x="8032750" y="1314450"/>
          <p14:tracePt t="31897" x="8058150" y="1301750"/>
          <p14:tracePt t="31910" x="8089900" y="1282700"/>
          <p14:tracePt t="31927" x="8235950" y="1257300"/>
          <p14:tracePt t="31943" x="8375650" y="1250950"/>
          <p14:tracePt t="31960" x="8483600" y="1250950"/>
          <p14:tracePt t="31976" x="8559800" y="1250950"/>
          <p14:tracePt t="31993" x="8572500" y="1250950"/>
          <p14:tracePt t="32009" x="8572500" y="1257300"/>
          <p14:tracePt t="32026" x="8572500" y="1263650"/>
          <p14:tracePt t="32044" x="8540750" y="1270000"/>
          <p14:tracePt t="32060" x="8502650" y="1282700"/>
          <p14:tracePt t="32076" x="8483600" y="1289050"/>
          <p14:tracePt t="32162" x="8477250" y="1295400"/>
          <p14:tracePt t="32169" x="8477250" y="1301750"/>
          <p14:tracePt t="32193" x="8470900" y="1320800"/>
          <p14:tracePt t="32210" x="8477250" y="1327150"/>
          <p14:tracePt t="32227" x="8515350" y="1339850"/>
          <p14:tracePt t="32243" x="8559800" y="1339850"/>
          <p14:tracePt t="32260" x="8597900" y="1339850"/>
          <p14:tracePt t="32276" x="8661400" y="1333500"/>
          <p14:tracePt t="32293" x="8756650" y="1327150"/>
          <p14:tracePt t="32310" x="8820150" y="1320800"/>
          <p14:tracePt t="32327" x="8877300" y="1314450"/>
          <p14:tracePt t="32343" x="8896350" y="1314450"/>
          <p14:tracePt t="32407" x="8890000" y="1314450"/>
          <p14:tracePt t="32439" x="8896350" y="1314450"/>
          <p14:tracePt t="32461" x="8902700" y="1314450"/>
          <p14:tracePt t="32476" x="8902700" y="1320800"/>
          <p14:tracePt t="32527" x="8902700" y="1327150"/>
          <p14:tracePt t="32543" x="8890000" y="1327150"/>
          <p14:tracePt t="33164" x="8896350" y="1327150"/>
          <p14:tracePt t="33180" x="8909050" y="1327150"/>
          <p14:tracePt t="33196" x="8921750" y="1320800"/>
          <p14:tracePt t="33211" x="8928100" y="1320800"/>
          <p14:tracePt t="33228" x="8940800" y="1314450"/>
          <p14:tracePt t="33244" x="8978900" y="1308100"/>
          <p14:tracePt t="33261" x="9042400" y="1295400"/>
          <p14:tracePt t="33277" x="9099550" y="1282700"/>
          <p14:tracePt t="33294" x="9277350" y="1282700"/>
          <p14:tracePt t="33310" x="9455150" y="1289050"/>
          <p14:tracePt t="33327" x="9563100" y="1301750"/>
          <p14:tracePt t="33344" x="9588500" y="1314450"/>
          <p14:tracePt t="33360" x="9588500" y="1320800"/>
          <p14:tracePt t="33378" x="9563100" y="1327150"/>
          <p14:tracePt t="33394" x="9531350" y="1327150"/>
          <p14:tracePt t="33411" x="9525000" y="1333500"/>
          <p14:tracePt t="33461" x="9531350" y="1327150"/>
          <p14:tracePt t="33477" x="9537700" y="1327150"/>
          <p14:tracePt t="33511" x="9544050" y="1327150"/>
          <p14:tracePt t="33528" x="9563100" y="1327150"/>
          <p14:tracePt t="33544" x="9607550" y="1327150"/>
          <p14:tracePt t="33564" x="9683750" y="1333500"/>
          <p14:tracePt t="33579" x="9715500" y="1333500"/>
          <p14:tracePt t="33594" x="9728200" y="1333500"/>
          <p14:tracePt t="33611" x="9740900" y="1333500"/>
          <p14:tracePt t="33628" x="9753600" y="1333500"/>
          <p14:tracePt t="33644" x="9766300" y="1333500"/>
          <p14:tracePt t="33661" x="9772650" y="1333500"/>
          <p14:tracePt t="33694" x="9779000" y="1333500"/>
          <p14:tracePt t="33731" x="9772650" y="1333500"/>
          <p14:tracePt t="33748" x="9766300" y="1339850"/>
          <p14:tracePt t="33761" x="9759950" y="1339850"/>
          <p14:tracePt t="33777" x="9747250" y="1339850"/>
          <p14:tracePt t="33794" x="9740900" y="1339850"/>
          <p14:tracePt t="34136" x="9747250" y="1339850"/>
          <p14:tracePt t="34216" x="9753600" y="1339850"/>
          <p14:tracePt t="34223" x="9759950" y="1339850"/>
          <p14:tracePt t="34232" x="9766300" y="1339850"/>
          <p14:tracePt t="34245" x="9772650" y="1333500"/>
          <p14:tracePt t="34262" x="9779000" y="1333500"/>
          <p14:tracePt t="34337" x="9772650" y="1333500"/>
          <p14:tracePt t="34343" x="9766300" y="1333500"/>
          <p14:tracePt t="34351" x="9759950" y="1333500"/>
          <p14:tracePt t="34361" x="9753600" y="1333500"/>
          <p14:tracePt t="34378" x="9740900" y="1339850"/>
          <p14:tracePt t="34395" x="9734550" y="1339850"/>
          <p14:tracePt t="34456" x="9740900" y="1333500"/>
          <p14:tracePt t="34466" x="9747250" y="1333500"/>
          <p14:tracePt t="34478" x="9747250" y="1327150"/>
          <p14:tracePt t="34495" x="9753600" y="1327150"/>
          <p14:tracePt t="35203" x="9753600" y="1333500"/>
          <p14:tracePt t="35228" x="9747250" y="1333500"/>
          <p14:tracePt t="35412" x="9740900" y="1333500"/>
          <p14:tracePt t="35657" x="9747250" y="1333500"/>
          <p14:tracePt t="36000" x="9747250" y="1339850"/>
          <p14:tracePt t="36033" x="9747250" y="1346200"/>
          <p14:tracePt t="36121" x="9747250" y="1352550"/>
          <p14:tracePt t="36146" x="9747250" y="1358900"/>
          <p14:tracePt t="36171" x="9753600" y="1358900"/>
          <p14:tracePt t="36194" x="9753600" y="1365250"/>
          <p14:tracePt t="36273" x="9759950" y="1365250"/>
          <p14:tracePt t="36282" x="9766300" y="1365250"/>
          <p14:tracePt t="36289" x="9772650" y="1365250"/>
          <p14:tracePt t="36298" x="9779000" y="1358900"/>
          <p14:tracePt t="36314" x="9791700" y="1358900"/>
          <p14:tracePt t="36330" x="9798050" y="1358900"/>
          <p14:tracePt t="36457" x="9791700" y="1358900"/>
          <p14:tracePt t="36463" x="9785350" y="1358900"/>
          <p14:tracePt t="36480" x="9772650" y="1365250"/>
          <p14:tracePt t="36513" x="9766300" y="1365250"/>
          <p14:tracePt t="36647" x="9766300" y="1371600"/>
          <p14:tracePt t="36670" x="9772650" y="1377950"/>
          <p14:tracePt t="36680" x="9779000" y="1377950"/>
          <p14:tracePt t="36697" x="9791700" y="1390650"/>
          <p14:tracePt t="36714" x="9810750" y="1397000"/>
          <p14:tracePt t="36731" x="9823450" y="1397000"/>
          <p14:tracePt t="36733" x="9829800" y="1397000"/>
          <p14:tracePt t="36747" x="9836150" y="1397000"/>
          <p14:tracePt t="36749" x="9842500" y="1397000"/>
          <p14:tracePt t="36764" x="9848850" y="1403350"/>
          <p14:tracePt t="36765" x="9855200" y="1403350"/>
          <p14:tracePt t="36796" x="9861550" y="1403350"/>
          <p14:tracePt t="36857" x="9867900" y="1403350"/>
          <p14:tracePt t="36991" x="9867900" y="1397000"/>
          <p14:tracePt t="37015" x="9874250" y="1397000"/>
          <p14:tracePt t="37023" x="9874250" y="1390650"/>
          <p14:tracePt t="37049" x="9874250" y="1384300"/>
          <p14:tracePt t="37162" x="9874250" y="1390650"/>
          <p14:tracePt t="37176" x="9855200" y="1403350"/>
          <p14:tracePt t="37197" x="9848850" y="1403350"/>
          <p14:tracePt t="37214" x="9842500" y="1403350"/>
          <p14:tracePt t="37265" x="9842500" y="1390650"/>
          <p14:tracePt t="37675" x="9842500" y="1397000"/>
          <p14:tracePt t="37700" x="9836150" y="1397000"/>
          <p14:tracePt t="37784" x="9829800" y="1403350"/>
          <p14:tracePt t="37798" x="9823450" y="1403350"/>
          <p14:tracePt t="37831" x="9817100" y="1409700"/>
          <p14:tracePt t="37938" x="9810750" y="1409700"/>
          <p14:tracePt t="38036" x="9804400" y="1409700"/>
          <p14:tracePt t="38262" x="9804400" y="1403350"/>
          <p14:tracePt t="38650" x="9798050" y="1403350"/>
          <p14:tracePt t="38665" x="9791700" y="1403350"/>
          <p14:tracePt t="38682" x="9785350" y="1403350"/>
          <p14:tracePt t="38699" x="9779000" y="1403350"/>
          <p14:tracePt t="38715" x="9779000" y="1397000"/>
          <p14:tracePt t="38748" x="9772650" y="1390650"/>
          <p14:tracePt t="38782" x="9772650" y="1384300"/>
          <p14:tracePt t="38820" x="9766300" y="1384300"/>
          <p14:tracePt t="38831" x="9766300" y="1377950"/>
          <p14:tracePt t="38849" x="9766300" y="1371600"/>
          <p14:tracePt t="38865" x="9759950" y="1371600"/>
          <p14:tracePt t="38905" x="9759950" y="1365250"/>
          <p14:tracePt t="38932" x="9753600" y="1365250"/>
          <p14:tracePt t="38948" x="9747250" y="1358900"/>
          <p14:tracePt t="38965" x="9734550" y="1346200"/>
          <p14:tracePt t="38982" x="9715500" y="1333500"/>
          <p14:tracePt t="39000" x="9683750" y="1308100"/>
          <p14:tracePt t="39015" x="9639300" y="1282700"/>
          <p14:tracePt t="39032" x="9569450" y="1270000"/>
          <p14:tracePt t="39051" x="9518650" y="1263650"/>
          <p14:tracePt t="39065" x="9448800" y="1257300"/>
          <p14:tracePt t="39082" x="9378950" y="1257300"/>
          <p14:tracePt t="39099" x="9296400" y="1257300"/>
          <p14:tracePt t="39116" x="9194800" y="1250950"/>
          <p14:tracePt t="39132" x="9004300" y="1238250"/>
          <p14:tracePt t="39149" x="8890000" y="1231900"/>
          <p14:tracePt t="39165" x="8851900" y="1219200"/>
          <p14:tracePt t="39182" x="8845550" y="1219200"/>
          <p14:tracePt t="39215" x="8826500" y="1212850"/>
          <p14:tracePt t="39232" x="8775700" y="1206500"/>
          <p14:tracePt t="39249" x="8712200" y="1200150"/>
          <p14:tracePt t="39266" x="8610600" y="1187450"/>
          <p14:tracePt t="39282" x="8534400" y="1174750"/>
          <p14:tracePt t="39299" x="8496300" y="1168400"/>
          <p14:tracePt t="39315" x="8489950" y="1168400"/>
          <p14:tracePt t="39333" x="8483600" y="1168400"/>
          <p14:tracePt t="39353" x="8477250" y="1168400"/>
          <p14:tracePt t="39365" x="8470900" y="1168400"/>
          <p14:tracePt t="39383" x="8362950" y="1143000"/>
          <p14:tracePt t="39400" x="8274050" y="1117600"/>
          <p14:tracePt t="39416" x="8210550" y="1098550"/>
          <p14:tracePt t="39435" x="8185150" y="1085850"/>
          <p14:tracePt t="39450" x="8185150" y="1079500"/>
          <p14:tracePt t="39489" x="8178800" y="1079500"/>
          <p14:tracePt t="39516" x="8166100" y="1079500"/>
          <p14:tracePt t="39532" x="8153400" y="1079500"/>
          <p14:tracePt t="39549" x="8147050" y="1079500"/>
          <p14:tracePt t="39566" x="8147050" y="1085850"/>
          <p14:tracePt t="39583" x="8140700" y="1092200"/>
          <p14:tracePt t="39619" x="8128000" y="1098550"/>
          <p14:tracePt t="39636" x="8077200" y="1098550"/>
          <p14:tracePt t="39649" x="7994650" y="1098550"/>
          <p14:tracePt t="39666" x="7931150" y="1098550"/>
          <p14:tracePt t="39682" x="7899400" y="1104900"/>
          <p14:tracePt t="39699" x="7893050" y="1104900"/>
          <p14:tracePt t="39735" x="7886700" y="1104900"/>
          <p14:tracePt t="39749" x="7874000" y="1104900"/>
          <p14:tracePt t="39766" x="7854950" y="1111250"/>
          <p14:tracePt t="39783" x="7842250" y="1111250"/>
          <p14:tracePt t="39800" x="7835900" y="1111250"/>
          <p14:tracePt t="39816" x="7835900" y="1117600"/>
          <p14:tracePt t="40078" x="7842250" y="1117600"/>
          <p14:tracePt t="40086" x="7848600" y="1117600"/>
          <p14:tracePt t="40100" x="7854950" y="1117600"/>
          <p14:tracePt t="40117" x="7912100" y="1111250"/>
          <p14:tracePt t="40133" x="7931150" y="1111250"/>
          <p14:tracePt t="40149" x="7962900" y="1111250"/>
          <p14:tracePt t="40166" x="8001000" y="1111250"/>
          <p14:tracePt t="40183" x="8045450" y="1117600"/>
          <p14:tracePt t="40200" x="8128000" y="1136650"/>
          <p14:tracePt t="40216" x="8191500" y="1149350"/>
          <p14:tracePt t="40233" x="8286750" y="1181100"/>
          <p14:tracePt t="40253" x="8394700" y="1206500"/>
          <p14:tracePt t="40266" x="8420100" y="1206500"/>
          <p14:tracePt t="40283" x="8464550" y="1212850"/>
          <p14:tracePt t="40300" x="8534400" y="1206500"/>
          <p14:tracePt t="40317" x="8566150" y="1193800"/>
          <p14:tracePt t="40333" x="8604250" y="1187450"/>
          <p14:tracePt t="40349" x="8661400" y="1174750"/>
          <p14:tracePt t="40367" x="8680450" y="1174750"/>
          <p14:tracePt t="40383" x="8743950" y="1168400"/>
          <p14:tracePt t="40400" x="8775700" y="1162050"/>
          <p14:tracePt t="40416" x="8801100" y="1155700"/>
          <p14:tracePt t="40433" x="8820150" y="1149350"/>
          <p14:tracePt t="40450" x="8832850" y="1136650"/>
          <p14:tracePt t="40469" x="8851900" y="1123950"/>
          <p14:tracePt t="40483" x="8858250" y="1104900"/>
          <p14:tracePt t="40500" x="8864600" y="1085850"/>
          <p14:tracePt t="40517" x="8864600" y="1060450"/>
          <p14:tracePt t="40533" x="8851900" y="1041400"/>
          <p14:tracePt t="40550" x="8807450" y="1022350"/>
          <p14:tracePt t="40567" x="8763000" y="1009650"/>
          <p14:tracePt t="40582" x="8724900" y="990600"/>
          <p14:tracePt t="40600" x="8686800" y="971550"/>
          <p14:tracePt t="40617" x="8655050" y="946150"/>
          <p14:tracePt t="40634" x="8629650" y="933450"/>
          <p14:tracePt t="40650" x="8597900" y="914400"/>
          <p14:tracePt t="40667" x="8578850" y="901700"/>
          <p14:tracePt t="40683" x="8553450" y="895350"/>
          <p14:tracePt t="40701" x="8483600" y="882650"/>
          <p14:tracePt t="40717" x="8407400" y="876300"/>
          <p14:tracePt t="40733" x="8337550" y="876300"/>
          <p14:tracePt t="40750" x="8293100" y="863600"/>
          <p14:tracePt t="40767" x="8242300" y="857250"/>
          <p14:tracePt t="40784" x="8178800" y="844550"/>
          <p14:tracePt t="40800" x="8147050" y="838200"/>
          <p14:tracePt t="40817" x="8121650" y="831850"/>
          <p14:tracePt t="40834" x="8070850" y="831850"/>
          <p14:tracePt t="40850" x="8013700" y="838200"/>
          <p14:tracePt t="40867" x="7924800" y="838200"/>
          <p14:tracePt t="40884" x="7823200" y="850900"/>
          <p14:tracePt t="40903" x="7740650" y="869950"/>
          <p14:tracePt t="40916" x="7708900" y="889000"/>
          <p14:tracePt t="40934" x="7696200" y="908050"/>
          <p14:tracePt t="40950" x="7696200" y="927100"/>
          <p14:tracePt t="40967" x="7708900" y="958850"/>
          <p14:tracePt t="40984" x="7766050" y="1009650"/>
          <p14:tracePt t="41001" x="7854950" y="1060450"/>
          <p14:tracePt t="41017" x="7950200" y="1104900"/>
          <p14:tracePt t="41034" x="8058150" y="1143000"/>
          <p14:tracePt t="41051" x="8204200" y="1155700"/>
          <p14:tracePt t="41067" x="8312150" y="1155700"/>
          <p14:tracePt t="41084" x="8458200" y="1155700"/>
          <p14:tracePt t="41101" x="8585200" y="1136650"/>
          <p14:tracePt t="41117" x="8680450" y="1117600"/>
          <p14:tracePt t="41134" x="8743950" y="1085850"/>
          <p14:tracePt t="41150" x="8788400" y="1054100"/>
          <p14:tracePt t="41167" x="8820150" y="1028700"/>
          <p14:tracePt t="41184" x="8839200" y="1009650"/>
          <p14:tracePt t="41190" x="8845550" y="996950"/>
          <p14:tracePt t="41206" x="8851900" y="977900"/>
          <p14:tracePt t="41218" x="8851900" y="971550"/>
          <p14:tracePt t="41234" x="8851900" y="952500"/>
          <p14:tracePt t="41251" x="8839200" y="933450"/>
          <p14:tracePt t="41267" x="8807450" y="901700"/>
          <p14:tracePt t="41284" x="8718550" y="844550"/>
          <p14:tracePt t="41302" x="8642350" y="812800"/>
          <p14:tracePt t="41317" x="8578850" y="793750"/>
          <p14:tracePt t="41334" x="8528050" y="781050"/>
          <p14:tracePt t="41350" x="8470900" y="762000"/>
          <p14:tracePt t="41367" x="8439150" y="755650"/>
          <p14:tracePt t="41384" x="8382000" y="749300"/>
          <p14:tracePt t="41401" x="8305800" y="749300"/>
          <p14:tracePt t="41417" x="8159750" y="749300"/>
          <p14:tracePt t="41435" x="8007350" y="755650"/>
          <p14:tracePt t="41451" x="7861300" y="768350"/>
          <p14:tracePt t="41467" x="7772400" y="781050"/>
          <p14:tracePt t="41484" x="7721600" y="787400"/>
          <p14:tracePt t="41501" x="7708900" y="800100"/>
          <p14:tracePt t="41518" x="7708900" y="812800"/>
          <p14:tracePt t="41534" x="7708900" y="831850"/>
          <p14:tracePt t="41551" x="7708900" y="869950"/>
          <p14:tracePt t="41566" x="7708900" y="895350"/>
          <p14:tracePt t="41584" x="7708900" y="927100"/>
          <p14:tracePt t="41601" x="7702550" y="946150"/>
          <p14:tracePt t="41617" x="7702550" y="958850"/>
          <p14:tracePt t="41635" x="7696200" y="958850"/>
          <p14:tracePt t="41702" x="7689850" y="958850"/>
          <p14:tracePt t="41709" x="7689850" y="952500"/>
          <p14:tracePt t="42258" x="7696200" y="952500"/>
          <p14:tracePt t="42269" x="7702550" y="952500"/>
          <p14:tracePt t="42285" x="7759700" y="952500"/>
          <p14:tracePt t="42302" x="7842250" y="965200"/>
          <p14:tracePt t="42318" x="7899400" y="977900"/>
          <p14:tracePt t="42335" x="7912100" y="990600"/>
          <p14:tracePt t="42355" x="7899400" y="1009650"/>
          <p14:tracePt t="42369" x="7874000" y="1028700"/>
          <p14:tracePt t="42386" x="7848600" y="1041400"/>
          <p14:tracePt t="42401" x="7816850" y="1047750"/>
          <p14:tracePt t="42418" x="7766050" y="1054100"/>
          <p14:tracePt t="42435" x="7696200" y="1066800"/>
          <p14:tracePt t="42452" x="7600950" y="1079500"/>
          <p14:tracePt t="42468" x="7486650" y="1098550"/>
          <p14:tracePt t="42485" x="7315200" y="1098550"/>
          <p14:tracePt t="42502" x="7112000" y="1104900"/>
          <p14:tracePt t="42517" x="6902450" y="1098550"/>
          <p14:tracePt t="42535" x="6775450" y="1092200"/>
          <p14:tracePt t="42552" x="6648450" y="1085850"/>
          <p14:tracePt t="42569" x="6527800" y="1092200"/>
          <p14:tracePt t="42585" x="6470650" y="1104900"/>
          <p14:tracePt t="42602" x="6381750" y="1117600"/>
          <p14:tracePt t="42619" x="6216650" y="1143000"/>
          <p14:tracePt t="42635" x="6127750" y="1149350"/>
          <p14:tracePt t="42652" x="6064250" y="1155700"/>
          <p14:tracePt t="42668" x="6051550" y="1155700"/>
          <p14:tracePt t="42731" x="6045200" y="1162050"/>
          <p14:tracePt t="42739" x="6038850" y="1162050"/>
          <p14:tracePt t="42751" x="6026150" y="1168400"/>
          <p14:tracePt t="42769" x="5988050" y="1174750"/>
          <p14:tracePt t="42786" x="5956300" y="1181100"/>
          <p14:tracePt t="42802" x="5937250" y="1187450"/>
          <p14:tracePt t="42861" x="5930900" y="1193800"/>
          <p14:tracePt t="42868" x="5924550" y="1193800"/>
          <p14:tracePt t="42885" x="5886450" y="1200150"/>
          <p14:tracePt t="42902" x="5854700" y="1206500"/>
          <p14:tracePt t="42918" x="5829300" y="1219200"/>
          <p14:tracePt t="42935" x="5829300" y="1225550"/>
          <p14:tracePt t="42952" x="5829300" y="1238250"/>
          <p14:tracePt t="42969" x="5835650" y="1263650"/>
          <p14:tracePt t="42985" x="5861050" y="1295400"/>
          <p14:tracePt t="43002" x="5899150" y="1308100"/>
          <p14:tracePt t="43019" x="5930900" y="1314450"/>
          <p14:tracePt t="43036" x="5969000" y="1320800"/>
          <p14:tracePt t="43052" x="6032500" y="1327150"/>
          <p14:tracePt t="43071" x="6216650" y="1327150"/>
          <p14:tracePt t="43085" x="6350000" y="1308100"/>
          <p14:tracePt t="43102" x="6445250" y="1282700"/>
          <p14:tracePt t="43119" x="6521450" y="1238250"/>
          <p14:tracePt t="43135" x="6534150" y="1206500"/>
          <p14:tracePt t="43152" x="6534150" y="1181100"/>
          <p14:tracePt t="43169" x="6534150" y="1168400"/>
          <p14:tracePt t="43185" x="6521450" y="1162050"/>
          <p14:tracePt t="43202" x="6515100" y="1155700"/>
          <p14:tracePt t="43219" x="6508750" y="1149350"/>
          <p14:tracePt t="43235" x="6496050" y="1149350"/>
          <p14:tracePt t="43269" x="6489700" y="1143000"/>
          <p14:tracePt t="43286" x="6464300" y="1123950"/>
          <p14:tracePt t="43302" x="6451600" y="1117600"/>
          <p14:tracePt t="43319" x="6432550" y="1111250"/>
          <p14:tracePt t="43336" x="6413500" y="1104900"/>
          <p14:tracePt t="43352" x="6400800" y="1098550"/>
          <p14:tracePt t="43369" x="6388100" y="1098550"/>
          <p14:tracePt t="43386" x="6375400" y="1098550"/>
          <p14:tracePt t="43402" x="6350000" y="1098550"/>
          <p14:tracePt t="43419" x="6305550" y="1117600"/>
          <p14:tracePt t="43437" x="6242050" y="1136650"/>
          <p14:tracePt t="43453" x="6210300" y="1162050"/>
          <p14:tracePt t="43469" x="6191250" y="1193800"/>
          <p14:tracePt t="43486" x="6191250" y="1225550"/>
          <p14:tracePt t="43489" x="6191250" y="1250950"/>
          <p14:tracePt t="43503" x="6191250" y="1257300"/>
          <p14:tracePt t="43520" x="6216650" y="1289050"/>
          <p14:tracePt t="43522" x="6235700" y="1301750"/>
          <p14:tracePt t="43536" x="6248400" y="1314450"/>
          <p14:tracePt t="43553" x="6292850" y="1327150"/>
          <p14:tracePt t="43569" x="6305550" y="1333500"/>
          <p14:tracePt t="43602" x="6318250" y="1339850"/>
          <p14:tracePt t="43619" x="6350000" y="1339850"/>
          <p14:tracePt t="43636" x="6413500" y="1346200"/>
          <p14:tracePt t="43652" x="6515100" y="1352550"/>
          <p14:tracePt t="43669" x="6584950" y="1352550"/>
          <p14:tracePt t="43686" x="6654800" y="1339850"/>
          <p14:tracePt t="43705" x="6718300" y="1308100"/>
          <p14:tracePt t="43722" x="6775450" y="1282700"/>
          <p14:tracePt t="43736" x="6807200" y="1270000"/>
          <p14:tracePt t="43755" x="6959600" y="1219200"/>
          <p14:tracePt t="43769" x="7035800" y="1200150"/>
          <p14:tracePt t="43786" x="7251700" y="1155700"/>
          <p14:tracePt t="43803" x="7556500" y="1098550"/>
          <p14:tracePt t="43819" x="7727950" y="1066800"/>
          <p14:tracePt t="43836" x="7905750" y="1028700"/>
          <p14:tracePt t="43853" x="8108950" y="990600"/>
          <p14:tracePt t="43869" x="8331200" y="933450"/>
          <p14:tracePt t="43886" x="8521700" y="901700"/>
          <p14:tracePt t="43902" x="8788400" y="869950"/>
          <p14:tracePt t="43920" x="9055100" y="863600"/>
          <p14:tracePt t="43936" x="9245600" y="863600"/>
          <p14:tracePt t="43953" x="9385300" y="876300"/>
          <p14:tracePt t="43970" x="9410700" y="882650"/>
          <p14:tracePt t="44003" x="9410700" y="889000"/>
          <p14:tracePt t="44020" x="9423400" y="889000"/>
          <p14:tracePt t="44036" x="9448800" y="901700"/>
          <p14:tracePt t="44053" x="9474200" y="920750"/>
          <p14:tracePt t="44070" x="9480550" y="933450"/>
          <p14:tracePt t="44086" x="9486900" y="946150"/>
          <p14:tracePt t="44103" x="9499600" y="971550"/>
          <p14:tracePt t="44120" x="9531350" y="1022350"/>
          <p14:tracePt t="44136" x="9594850" y="1073150"/>
          <p14:tracePt t="44153" x="9690100" y="1123950"/>
          <p14:tracePt t="44170" x="9772650" y="1155700"/>
          <p14:tracePt t="44186" x="9823450" y="1162050"/>
          <p14:tracePt t="44203" x="9836150" y="1162050"/>
          <p14:tracePt t="44220" x="9842500" y="1162050"/>
          <p14:tracePt t="44237" x="9855200" y="1162050"/>
          <p14:tracePt t="44253" x="9893300" y="1162050"/>
          <p14:tracePt t="44270" x="9899650" y="1168400"/>
          <p14:tracePt t="44303" x="9899650" y="1174750"/>
          <p14:tracePt t="44320" x="9899650" y="1181100"/>
          <p14:tracePt t="44383" x="9899650" y="1174750"/>
          <p14:tracePt t="44489" x="9906000" y="1174750"/>
          <p14:tracePt t="44495" x="9912350" y="1174750"/>
          <p14:tracePt t="44506" x="9912350" y="1168400"/>
          <p14:tracePt t="44523" x="9918700" y="1168400"/>
          <p14:tracePt t="44537" x="9925050" y="1168400"/>
          <p14:tracePt t="44554" x="9931400" y="1168400"/>
          <p14:tracePt t="44570" x="9937750" y="1168400"/>
          <p14:tracePt t="44587" x="9950450" y="1168400"/>
          <p14:tracePt t="44603" x="9963150" y="1162050"/>
          <p14:tracePt t="44620" x="9975850" y="1162050"/>
          <p14:tracePt t="44637" x="9982200" y="1162050"/>
          <p14:tracePt t="44757" x="9975850" y="1162050"/>
          <p14:tracePt t="44776" x="9969500" y="1162050"/>
          <p14:tracePt t="44787" x="9963150" y="1162050"/>
          <p14:tracePt t="44804" x="9937750" y="1162050"/>
          <p14:tracePt t="44821" x="9912350" y="1168400"/>
          <p14:tracePt t="44838" x="9899650" y="1168400"/>
          <p14:tracePt t="44853" x="9886950" y="1168400"/>
          <p14:tracePt t="44870" x="9880600" y="1168400"/>
          <p14:tracePt t="45062" x="9874250" y="1168400"/>
          <p14:tracePt t="45084" x="9867900" y="1168400"/>
          <p14:tracePt t="45091" x="9867900" y="1162050"/>
          <p14:tracePt t="45104" x="9861550" y="1162050"/>
          <p14:tracePt t="45638" x="9861550" y="1155700"/>
          <p14:tracePt t="45750" x="9861550" y="1149350"/>
          <p14:tracePt t="45865" x="9855200" y="1149350"/>
          <p14:tracePt t="45874" x="9855200" y="1143000"/>
          <p14:tracePt t="46398" x="9848850" y="1136650"/>
          <p14:tracePt t="46409" x="9842500" y="1136650"/>
          <p14:tracePt t="46415" x="9823450" y="1130300"/>
          <p14:tracePt t="46423" x="9804400" y="1123950"/>
          <p14:tracePt t="46438" x="9766300" y="1111250"/>
          <p14:tracePt t="46454" x="9728200" y="1104900"/>
          <p14:tracePt t="46471" x="9690100" y="1092200"/>
          <p14:tracePt t="46488" x="9652000" y="1079500"/>
          <p14:tracePt t="46505" x="9607550" y="1066800"/>
          <p14:tracePt t="46521" x="9531350" y="1041400"/>
          <p14:tracePt t="46538" x="9378950" y="1003300"/>
          <p14:tracePt t="46555" x="9226550" y="971550"/>
          <p14:tracePt t="46573" x="9080500" y="952500"/>
          <p14:tracePt t="46575" x="9029700" y="946150"/>
          <p14:tracePt t="46589" x="8978900" y="939800"/>
          <p14:tracePt t="46605" x="8934450" y="939800"/>
          <p14:tracePt t="46622" x="8928100" y="939800"/>
          <p14:tracePt t="46656" x="8915400" y="939800"/>
          <p14:tracePt t="46672" x="8883650" y="933450"/>
          <p14:tracePt t="46688" x="8807450" y="920750"/>
          <p14:tracePt t="46705" x="8699500" y="914400"/>
          <p14:tracePt t="46723" x="8610600" y="908050"/>
          <p14:tracePt t="46739" x="8515350" y="901700"/>
          <p14:tracePt t="46755" x="8464550" y="901700"/>
          <p14:tracePt t="46771" x="8458200" y="901700"/>
          <p14:tracePt t="46806" x="8420100" y="895350"/>
          <p14:tracePt t="46822" x="8388350" y="895350"/>
          <p14:tracePt t="46839" x="8204200" y="895350"/>
          <p14:tracePt t="46855" x="8039100" y="895350"/>
          <p14:tracePt t="46873" x="7931150" y="895350"/>
          <p14:tracePt t="46889" x="7874000" y="901700"/>
          <p14:tracePt t="46905" x="7861300" y="901700"/>
          <p14:tracePt t="46939" x="7861300" y="914400"/>
          <p14:tracePt t="46955" x="7861300" y="933450"/>
          <p14:tracePt t="46972" x="7867650" y="984250"/>
          <p14:tracePt t="46989" x="7867650" y="1047750"/>
          <p14:tracePt t="47005" x="7874000" y="1117600"/>
          <p14:tracePt t="47022" x="7886700" y="1187450"/>
          <p14:tracePt t="47039" x="7912100" y="1238250"/>
          <p14:tracePt t="47055" x="7931150" y="1270000"/>
          <p14:tracePt t="47072" x="7956550" y="1301750"/>
          <p14:tracePt t="47089" x="7975600" y="1320800"/>
          <p14:tracePt t="47104" x="8007350" y="1346200"/>
          <p14:tracePt t="47122" x="8020050" y="1358900"/>
          <p14:tracePt t="47208" x="8026400" y="1358900"/>
          <p14:tracePt t="47319" x="8032750" y="1358900"/>
          <p14:tracePt t="47369" x="8039100" y="1358900"/>
          <p14:tracePt t="47395" x="8039100" y="1352550"/>
          <p14:tracePt t="47491" x="8039100" y="1346200"/>
          <p14:tracePt t="47497" x="8045450" y="1346200"/>
          <p14:tracePt t="47620" x="8045450" y="1339850"/>
          <p14:tracePt t="47659" x="8051800" y="1333500"/>
          <p14:tracePt t="47689" x="8058150" y="1327150"/>
          <p14:tracePt t="47723" x="8058150" y="1320800"/>
          <p14:tracePt t="47760" x="8064500" y="1320800"/>
          <p14:tracePt t="47875" x="8064500" y="1314450"/>
          <p14:tracePt t="47998" x="8051800" y="1308100"/>
          <p14:tracePt t="48005" x="8039100" y="1301750"/>
          <p14:tracePt t="48023" x="7988300" y="1289050"/>
          <p14:tracePt t="48040" x="7943850" y="1282700"/>
          <p14:tracePt t="48056" x="7893050" y="1263650"/>
          <p14:tracePt t="48072" x="7861300" y="1250950"/>
          <p14:tracePt t="48092" x="7829550" y="1225550"/>
          <p14:tracePt t="48106" x="7804150" y="1206500"/>
          <p14:tracePt t="48123" x="7753350" y="1174750"/>
          <p14:tracePt t="48140" x="7639050" y="1117600"/>
          <p14:tracePt t="48157" x="7569200" y="1098550"/>
          <p14:tracePt t="48173" x="7518400" y="1092200"/>
          <p14:tracePt t="48190" x="7512050" y="1092200"/>
          <p14:tracePt t="48223" x="7524750" y="1092200"/>
          <p14:tracePt t="48240" x="7543800" y="1092200"/>
          <p14:tracePt t="48257" x="7562850" y="1092200"/>
          <p14:tracePt t="48290" x="7562850" y="1098550"/>
          <p14:tracePt t="48306" x="7562850" y="1111250"/>
          <p14:tracePt t="48324" x="7562850" y="1117600"/>
          <p14:tracePt t="48340" x="7562850" y="1123950"/>
          <p14:tracePt t="48356" x="7556500" y="1136650"/>
          <p14:tracePt t="48372" x="7550150" y="1149350"/>
          <p14:tracePt t="48390" x="7543800" y="1162050"/>
          <p14:tracePt t="48407" x="7512050" y="1187450"/>
          <p14:tracePt t="48423" x="7486650" y="1193800"/>
          <p14:tracePt t="48440" x="7473950" y="1193800"/>
          <p14:tracePt t="48456" x="7473950" y="1187450"/>
          <p14:tracePt t="48473" x="7480300" y="1168400"/>
          <p14:tracePt t="48490" x="7505700" y="1136650"/>
          <p14:tracePt t="48507" x="7524750" y="1104900"/>
          <p14:tracePt t="48523" x="7550150" y="1079500"/>
          <p14:tracePt t="48540" x="7569200" y="1073150"/>
          <p14:tracePt t="48556" x="7594600" y="1073150"/>
          <p14:tracePt t="48573" x="7651750" y="1092200"/>
          <p14:tracePt t="48590" x="7753350" y="1130300"/>
          <p14:tracePt t="48607" x="7886700" y="1181100"/>
          <p14:tracePt t="48610" x="7950200" y="1206500"/>
          <p14:tracePt t="48623" x="8007350" y="1231900"/>
          <p14:tracePt t="48625" x="8058150" y="1244600"/>
          <p14:tracePt t="48640" x="8121650" y="1257300"/>
          <p14:tracePt t="48657" x="8140700" y="1257300"/>
          <p14:tracePt t="48779" x="8147050" y="1257300"/>
          <p14:tracePt t="48791" x="8153400" y="1257300"/>
          <p14:tracePt t="48807" x="8210550" y="1244600"/>
          <p14:tracePt t="48824" x="8343900" y="1212850"/>
          <p14:tracePt t="48841" x="8426450" y="1193800"/>
          <p14:tracePt t="48859" x="8470900" y="1174750"/>
          <p14:tracePt t="48873" x="8509000" y="1155700"/>
          <p14:tracePt t="48890" x="8515350" y="1155700"/>
          <p14:tracePt t="48907" x="8566150" y="1123950"/>
          <p14:tracePt t="48924" x="8597900" y="1104900"/>
          <p14:tracePt t="48940" x="8629650" y="1073150"/>
          <p14:tracePt t="48957" x="8648700" y="1041400"/>
          <p14:tracePt t="48974" x="8661400" y="1009650"/>
          <p14:tracePt t="48990" x="8667750" y="984250"/>
          <p14:tracePt t="49007" x="8667750" y="971550"/>
          <p14:tracePt t="49023" x="8648700" y="952500"/>
          <p14:tracePt t="49040" x="8629650" y="946150"/>
          <p14:tracePt t="49058" x="8604250" y="939800"/>
          <p14:tracePt t="49074" x="8553450" y="933450"/>
          <p14:tracePt t="49092" x="8451850" y="927100"/>
          <p14:tracePt t="49107" x="8401050" y="920750"/>
          <p14:tracePt t="49124" x="8312150" y="914400"/>
          <p14:tracePt t="49142" x="8274050" y="914400"/>
          <p14:tracePt t="49157" x="8248650" y="914400"/>
          <p14:tracePt t="49174" x="8235950" y="920750"/>
          <p14:tracePt t="49191" x="8223250" y="927100"/>
          <p14:tracePt t="49209" x="8204200" y="946150"/>
          <p14:tracePt t="49224" x="8178800" y="971550"/>
          <p14:tracePt t="49240" x="8159750" y="990600"/>
          <p14:tracePt t="49258" x="8140700" y="1028700"/>
          <p14:tracePt t="49274" x="8134350" y="1054100"/>
          <p14:tracePt t="49291" x="8121650" y="1085850"/>
          <p14:tracePt t="49294" x="8121650" y="1098550"/>
          <p14:tracePt t="49308" x="8115300" y="1104900"/>
          <p14:tracePt t="49324" x="8108950" y="1123950"/>
          <p14:tracePt t="49341" x="8102600" y="1155700"/>
          <p14:tracePt t="49357" x="8096250" y="1168400"/>
          <p14:tracePt t="49374" x="8096250" y="1181100"/>
          <p14:tracePt t="49391" x="8089900" y="1187450"/>
          <p14:tracePt t="49424" x="8089900" y="1193800"/>
          <p14:tracePt t="49457" x="8089900" y="1200150"/>
          <p14:tracePt t="49474" x="8089900" y="1206500"/>
          <p14:tracePt t="49491" x="8089900" y="1212850"/>
          <p14:tracePt t="49508" x="8083550" y="1219200"/>
          <p14:tracePt t="49524" x="8083550" y="1225550"/>
          <p14:tracePt t="49657" x="8083550" y="1219200"/>
          <p14:tracePt t="49670" x="8089900" y="1219200"/>
          <p14:tracePt t="49680" x="8089900" y="1212850"/>
          <p14:tracePt t="49765" x="8089900" y="1219200"/>
          <p14:tracePt t="49801" x="8089900" y="1225550"/>
          <p14:tracePt t="49826" x="8089900" y="1231900"/>
          <p14:tracePt t="49850" x="8089900" y="1238250"/>
          <p14:tracePt t="49858" x="8089900" y="1244600"/>
          <p14:tracePt t="49874" x="8089900" y="1250950"/>
          <p14:tracePt t="49894" x="8083550" y="1257300"/>
          <p14:tracePt t="49908" x="8083550" y="1263650"/>
          <p14:tracePt t="50077" x="8077200" y="1263650"/>
          <p14:tracePt t="50183" x="8077200" y="1270000"/>
          <p14:tracePt t="50192" x="8077200" y="1276350"/>
          <p14:tracePt t="50208" x="8070850" y="1282700"/>
          <p14:tracePt t="50225" x="8064500" y="1289050"/>
          <p14:tracePt t="50560" x="8064500" y="1295400"/>
          <p14:tracePt t="50566" x="8070850" y="1301750"/>
          <p14:tracePt t="50575" x="8070850" y="1308100"/>
          <p14:tracePt t="50592" x="8077200" y="1339850"/>
          <p14:tracePt t="50609" x="8096250" y="1390650"/>
          <p14:tracePt t="50625" x="8108950" y="1435100"/>
          <p14:tracePt t="50642" x="8121650" y="1473200"/>
          <p14:tracePt t="50659" x="8134350" y="1492250"/>
          <p14:tracePt t="50675" x="8140700" y="1511300"/>
          <p14:tracePt t="50692" x="8147050" y="1524000"/>
          <p14:tracePt t="50708" x="8153400" y="1530350"/>
          <p14:tracePt t="50725" x="8159750" y="1543050"/>
          <p14:tracePt t="50742" x="8166100" y="1549400"/>
          <p14:tracePt t="50759" x="8185150" y="1549400"/>
          <p14:tracePt t="50775" x="8235950" y="1536700"/>
          <p14:tracePt t="50792" x="8337550" y="1504950"/>
          <p14:tracePt t="50809" x="8407400" y="1466850"/>
          <p14:tracePt t="50825" x="8458200" y="1428750"/>
          <p14:tracePt t="50842" x="8496300" y="1409700"/>
          <p14:tracePt t="50859" x="8559800" y="1377950"/>
          <p14:tracePt t="50876" x="8642350" y="1352550"/>
          <p14:tracePt t="50893" x="8756650" y="1327150"/>
          <p14:tracePt t="50909" x="8896350" y="1295400"/>
          <p14:tracePt t="50925" x="8947150" y="1263650"/>
          <p14:tracePt t="50942" x="8953500" y="1225550"/>
          <p14:tracePt t="50959" x="8940800" y="1200150"/>
          <p14:tracePt t="50976" x="8921750" y="1181100"/>
          <p14:tracePt t="50993" x="8915400" y="1168400"/>
          <p14:tracePt t="51009" x="8947150" y="1174750"/>
          <p14:tracePt t="51025" x="9086850" y="1212850"/>
          <p14:tracePt t="51042" x="9194800" y="1244600"/>
          <p14:tracePt t="51059" x="9201150" y="1257300"/>
          <p14:tracePt t="51075" x="9201150" y="1263650"/>
          <p14:tracePt t="51135" x="9201150" y="1270000"/>
          <p14:tracePt t="51143" x="9194800" y="1270000"/>
          <p14:tracePt t="51159" x="9188450" y="1276350"/>
          <p14:tracePt t="51175" x="9163050" y="1295400"/>
          <p14:tracePt t="51192" x="9144000" y="1314450"/>
          <p14:tracePt t="51209" x="9137650" y="1327150"/>
          <p14:tracePt t="51225" x="9131300" y="1339850"/>
          <p14:tracePt t="51242" x="9137650" y="1352550"/>
          <p14:tracePt t="51259" x="9137650" y="1358900"/>
          <p14:tracePt t="51275" x="9144000" y="1358900"/>
          <p14:tracePt t="51309" x="9150350" y="1365250"/>
          <p14:tracePt t="51326" x="9156700" y="1365250"/>
          <p14:tracePt t="51398" x="9156700" y="1371600"/>
          <p14:tracePt t="51411" x="9156700" y="1377950"/>
          <p14:tracePt t="51419" x="9156700" y="1384300"/>
          <p14:tracePt t="51429" x="9156700" y="1390650"/>
          <p14:tracePt t="51442" x="9156700" y="1397000"/>
          <p14:tracePt t="51459" x="9150350" y="1397000"/>
          <p14:tracePt t="51517" x="9150350" y="1390650"/>
          <p14:tracePt t="51525" x="9156700" y="1390650"/>
          <p14:tracePt t="51542" x="9156700" y="1384300"/>
          <p14:tracePt t="51628" x="9156700" y="1390650"/>
          <p14:tracePt t="51633" x="9150350" y="1390650"/>
          <p14:tracePt t="51643" x="9144000" y="1397000"/>
          <p14:tracePt t="51659" x="9144000" y="1403350"/>
          <p14:tracePt t="51676" x="9137650" y="1403350"/>
          <p14:tracePt t="51709" x="9144000" y="1403350"/>
          <p14:tracePt t="51726" x="9169400" y="1397000"/>
          <p14:tracePt t="51742" x="9207500" y="1390650"/>
          <p14:tracePt t="51760" x="9296400" y="1371600"/>
          <p14:tracePt t="51777" x="9353550" y="1358900"/>
          <p14:tracePt t="51793" x="9410700" y="1339850"/>
          <p14:tracePt t="51809" x="9448800" y="1327150"/>
          <p14:tracePt t="51811" x="9467850" y="1320800"/>
          <p14:tracePt t="51826" x="9486900" y="1308100"/>
          <p14:tracePt t="51843" x="9499600" y="1301750"/>
          <p14:tracePt t="51864" x="9512300" y="1301750"/>
          <p14:tracePt t="51876" x="9525000" y="1295400"/>
          <p14:tracePt t="51893" x="9537700" y="1295400"/>
          <p14:tracePt t="51998" x="9537700" y="1289050"/>
          <p14:tracePt t="52078" x="9537700" y="1282700"/>
          <p14:tracePt t="52103" x="9544050" y="1276350"/>
          <p14:tracePt t="52119" x="9556750" y="1270000"/>
          <p14:tracePt t="52126" x="9563100" y="1270000"/>
          <p14:tracePt t="52143" x="9607550" y="1263650"/>
          <p14:tracePt t="52159" x="9645650" y="1263650"/>
          <p14:tracePt t="52176" x="9677400" y="1270000"/>
          <p14:tracePt t="52193" x="9696450" y="1282700"/>
          <p14:tracePt t="52210" x="9702800" y="1295400"/>
          <p14:tracePt t="52227" x="9709150" y="1301750"/>
          <p14:tracePt t="52243" x="9709150" y="1308100"/>
          <p14:tracePt t="52260" x="9709150" y="1314450"/>
          <p14:tracePt t="52277" x="9690100" y="1314450"/>
          <p14:tracePt t="52294" x="9683750" y="1314450"/>
          <p14:tracePt t="52310" x="9658350" y="1314450"/>
          <p14:tracePt t="52327" x="9620250" y="1320800"/>
          <p14:tracePt t="52343" x="9607550" y="1320800"/>
          <p14:tracePt t="52360" x="9601200" y="1320800"/>
          <p14:tracePt t="52410" x="9594850" y="1320800"/>
          <p14:tracePt t="52427" x="9563100" y="1320800"/>
          <p14:tracePt t="52446" x="9480550" y="1320800"/>
          <p14:tracePt t="52460" x="9448800" y="1320800"/>
          <p14:tracePt t="52476" x="9372600" y="1320800"/>
          <p14:tracePt t="52480" x="9347200" y="1320800"/>
          <p14:tracePt t="52494" x="9328150" y="1320800"/>
          <p14:tracePt t="52497" x="9302750" y="1327150"/>
          <p14:tracePt t="52513" x="9283700" y="1327150"/>
          <p14:tracePt t="52531" x="9213850" y="1339850"/>
          <p14:tracePt t="52543" x="9207500" y="1339850"/>
          <p14:tracePt t="52560" x="9201150" y="1346200"/>
          <p14:tracePt t="52577" x="9182100" y="1346200"/>
          <p14:tracePt t="52593" x="9163050" y="1358900"/>
          <p14:tracePt t="52610" x="9137650" y="1365250"/>
          <p14:tracePt t="52627" x="9118600" y="1377950"/>
          <p14:tracePt t="52642" x="9099550" y="1384300"/>
          <p14:tracePt t="52660" x="9086850" y="1390650"/>
          <p14:tracePt t="52677" x="9080500" y="1390650"/>
          <p14:tracePt t="52694" x="9074150" y="1397000"/>
          <p14:tracePt t="52727" x="9074150" y="1403350"/>
          <p14:tracePt t="52760" x="9067800" y="1403350"/>
          <p14:tracePt t="52777" x="9061450" y="1409700"/>
          <p14:tracePt t="52794" x="9048750" y="1416050"/>
          <p14:tracePt t="52810" x="9048750" y="1422400"/>
          <p14:tracePt t="52861" x="9042400" y="1422400"/>
          <p14:tracePt t="52933" x="9042400" y="1416050"/>
          <p14:tracePt t="52949" x="9036050" y="1416050"/>
          <p14:tracePt t="52972" x="9036050" y="1409700"/>
          <p14:tracePt t="52979" x="9029700" y="1409700"/>
          <p14:tracePt t="53017" x="9029700" y="1403350"/>
          <p14:tracePt t="53068" x="9029700" y="1397000"/>
          <p14:tracePt t="53097" x="9029700" y="1390650"/>
          <p14:tracePt t="53127" x="9029700" y="1384300"/>
          <p14:tracePt t="53161" x="9029700" y="1371600"/>
          <p14:tracePt t="53178" x="9029700" y="1365250"/>
          <p14:tracePt t="53194" x="9029700" y="1358900"/>
          <p14:tracePt t="54210" x="9023350" y="1358900"/>
          <p14:tracePt t="54236" x="9017000" y="1358900"/>
          <p14:tracePt t="54251" x="9004300" y="1358900"/>
          <p14:tracePt t="54262" x="8997950" y="1358900"/>
          <p14:tracePt t="54278" x="8978900" y="1358900"/>
          <p14:tracePt t="54295" x="8947150" y="1358900"/>
          <p14:tracePt t="54312" x="8902700" y="1358900"/>
          <p14:tracePt t="54330" x="8826500" y="1377950"/>
          <p14:tracePt t="54345" x="8788400" y="1384300"/>
          <p14:tracePt t="54362" x="8763000" y="1390650"/>
          <p14:tracePt t="54378" x="8756650" y="1397000"/>
          <p14:tracePt t="54395" x="8731250" y="1397000"/>
          <p14:tracePt t="54412" x="8705850" y="1403350"/>
          <p14:tracePt t="54428" x="8693150" y="1403350"/>
          <p14:tracePt t="54445" x="8655050" y="1403350"/>
          <p14:tracePt t="54462" x="8578850" y="1403350"/>
          <p14:tracePt t="54478" x="8489950" y="1403350"/>
          <p14:tracePt t="54495" x="8426450" y="1409700"/>
          <p14:tracePt t="54497" x="8401050" y="1416050"/>
          <p14:tracePt t="54512" x="8362950" y="1428750"/>
          <p14:tracePt t="54529" x="8343900" y="1435100"/>
          <p14:tracePt t="54545" x="8286750" y="1447800"/>
          <p14:tracePt t="54562" x="8191500" y="1466850"/>
          <p14:tracePt t="54577" x="8121650" y="1479550"/>
          <p14:tracePt t="54595" x="8070850" y="1485900"/>
          <p14:tracePt t="54612" x="8045450" y="1485900"/>
          <p14:tracePt t="54663" x="8039100" y="1492250"/>
          <p14:tracePt t="54679" x="8026400" y="1504950"/>
          <p14:tracePt t="54695" x="8001000" y="1517650"/>
          <p14:tracePt t="54712" x="7975600" y="1530350"/>
          <p14:tracePt t="54729" x="7924800" y="1536700"/>
          <p14:tracePt t="54745" x="7880350" y="1536700"/>
          <p14:tracePt t="54762" x="7823200" y="1543050"/>
          <p14:tracePt t="54779" x="7816850" y="1549400"/>
          <p14:tracePt t="54798" x="7797800" y="1555750"/>
          <p14:tracePt t="54812" x="7759700" y="1562100"/>
          <p14:tracePt t="54829" x="7689850" y="1562100"/>
          <p14:tracePt t="54845" x="7626350" y="1562100"/>
          <p14:tracePt t="54862" x="7550150" y="1555750"/>
          <p14:tracePt t="54878" x="7505700" y="1555750"/>
          <p14:tracePt t="54895" x="7473950" y="1555750"/>
          <p14:tracePt t="54911" x="7448550" y="1555750"/>
          <p14:tracePt t="54929" x="7423150" y="1562100"/>
          <p14:tracePt t="54945" x="7391400" y="1562100"/>
          <p14:tracePt t="54962" x="7372350" y="1568450"/>
          <p14:tracePt t="54979" x="7346950" y="1568450"/>
          <p14:tracePt t="54981" x="7340600" y="1568450"/>
          <p14:tracePt t="54996" x="7327900" y="1568450"/>
          <p14:tracePt t="55012" x="7315200" y="1568450"/>
          <p14:tracePt t="55029" x="7277100" y="1581150"/>
          <p14:tracePt t="55045" x="7232650" y="1593850"/>
          <p14:tracePt t="55062" x="7194550" y="1619250"/>
          <p14:tracePt t="55079" x="7169150" y="1638300"/>
          <p14:tracePt t="55095" x="7156450" y="1670050"/>
          <p14:tracePt t="55112" x="7150100" y="1689100"/>
          <p14:tracePt t="55129" x="7143750" y="1739900"/>
          <p14:tracePt t="55145" x="7124700" y="1784350"/>
          <p14:tracePt t="55163" x="7105650" y="1822450"/>
          <p14:tracePt t="55179" x="7092950" y="1847850"/>
          <p14:tracePt t="55195" x="7092950" y="1860550"/>
          <p14:tracePt t="55233" x="7092950" y="1866900"/>
          <p14:tracePt t="55246" x="7092950" y="1873250"/>
          <p14:tracePt t="55263" x="7105650" y="1885950"/>
          <p14:tracePt t="55279" x="7112000" y="1905000"/>
          <p14:tracePt t="55296" x="7124700" y="1917700"/>
          <p14:tracePt t="55312" x="7131050" y="1924050"/>
          <p14:tracePt t="55329" x="7137400" y="1924050"/>
          <p14:tracePt t="55345" x="7150100" y="1924050"/>
          <p14:tracePt t="55362" x="7162800" y="1924050"/>
          <p14:tracePt t="55379" x="7200900" y="1924050"/>
          <p14:tracePt t="55396" x="7226300" y="1924050"/>
          <p14:tracePt t="55412" x="7258050" y="1924050"/>
          <p14:tracePt t="55429" x="7289800" y="1930400"/>
          <p14:tracePt t="55446" x="7340600" y="1930400"/>
          <p14:tracePt t="55462" x="7404100" y="1924050"/>
          <p14:tracePt t="55479" x="7461250" y="1905000"/>
          <p14:tracePt t="55496" x="7499350" y="1885950"/>
          <p14:tracePt t="55513" x="7537450" y="1841500"/>
          <p14:tracePt t="55529" x="7562850" y="1809750"/>
          <p14:tracePt t="55546" x="7569200" y="1790700"/>
          <p14:tracePt t="55563" x="7575550" y="1771650"/>
          <p14:tracePt t="55581" x="7581900" y="1758950"/>
          <p14:tracePt t="55596" x="7588250" y="1746250"/>
          <p14:tracePt t="55613" x="7594600" y="1739900"/>
          <p14:tracePt t="55629" x="7594600" y="1727200"/>
          <p14:tracePt t="55646" x="7594600" y="1714500"/>
          <p14:tracePt t="55663" x="7581900" y="1682750"/>
          <p14:tracePt t="55679" x="7550150" y="1651000"/>
          <p14:tracePt t="55696" x="7493000" y="1612900"/>
          <p14:tracePt t="55713" x="7454900" y="1600200"/>
          <p14:tracePt t="55729" x="7423150" y="1587500"/>
          <p14:tracePt t="55746" x="7410450" y="1587500"/>
          <p14:tracePt t="55763" x="7397750" y="1587500"/>
          <p14:tracePt t="55779" x="7372350" y="1587500"/>
          <p14:tracePt t="55796" x="7340600" y="1587500"/>
          <p14:tracePt t="55813" x="7270750" y="1587500"/>
          <p14:tracePt t="55830" x="7188200" y="1587500"/>
          <p14:tracePt t="55845" x="7092950" y="1581150"/>
          <p14:tracePt t="55863" x="7010400" y="1568450"/>
          <p14:tracePt t="55879" x="6972300" y="1555750"/>
          <p14:tracePt t="55938" x="6965950" y="1555750"/>
          <p14:tracePt t="55946" x="6959600" y="1555750"/>
          <p14:tracePt t="55963" x="6940550" y="1568450"/>
          <p14:tracePt t="55983" x="6902450" y="1587500"/>
          <p14:tracePt t="55996" x="6870700" y="1606550"/>
          <p14:tracePt t="56012" x="6838950" y="1631950"/>
          <p14:tracePt t="56030" x="6826250" y="1651000"/>
          <p14:tracePt t="56047" x="6826250" y="1676400"/>
          <p14:tracePt t="56063" x="6826250" y="1701800"/>
          <p14:tracePt t="56079" x="6832600" y="1720850"/>
          <p14:tracePt t="56081" x="6845300" y="1739900"/>
          <p14:tracePt t="56096" x="6851650" y="1752600"/>
          <p14:tracePt t="56113" x="6877050" y="1797050"/>
          <p14:tracePt t="56130" x="6921500" y="1847850"/>
          <p14:tracePt t="56146" x="6940550" y="1866900"/>
          <p14:tracePt t="56163" x="6953250" y="1873250"/>
          <p14:tracePt t="56178" x="6959600" y="1879600"/>
          <p14:tracePt t="56196" x="6972300" y="1879600"/>
          <p14:tracePt t="56213" x="6991350" y="1879600"/>
          <p14:tracePt t="56230" x="7042150" y="1879600"/>
          <p14:tracePt t="56247" x="7105650" y="1879600"/>
          <p14:tracePt t="56263" x="7175500" y="1879600"/>
          <p14:tracePt t="56280" x="7245350" y="1879600"/>
          <p14:tracePt t="56297" x="7315200" y="1879600"/>
          <p14:tracePt t="56301" x="7340600" y="1879600"/>
          <p14:tracePt t="56316" x="7378700" y="1873250"/>
          <p14:tracePt t="56330" x="7391400" y="1866900"/>
          <p14:tracePt t="56347" x="7410450" y="1866900"/>
          <p14:tracePt t="56396" x="7410450" y="1860550"/>
          <p14:tracePt t="56429" x="7410450" y="1854200"/>
          <p14:tracePt t="56502" x="7410450" y="1847850"/>
          <p14:tracePt t="56521" x="7404100" y="1847850"/>
          <p14:tracePt t="56530" x="7404100" y="1841500"/>
          <p14:tracePt t="56547" x="7385050" y="1835150"/>
          <p14:tracePt t="56564" x="7359650" y="1822450"/>
          <p14:tracePt t="56580" x="7359650" y="1809750"/>
          <p14:tracePt t="56597" x="7359650" y="1803400"/>
          <p14:tracePt t="56719" x="7359650" y="1797050"/>
          <p14:tracePt t="56804" x="7359650" y="1790700"/>
          <p14:tracePt t="57202" x="7359650" y="1784350"/>
          <p14:tracePt t="57226" x="7359650" y="1778000"/>
          <p14:tracePt t="57258" x="7359650" y="1771650"/>
          <p14:tracePt t="57337" x="7359650" y="1765300"/>
          <p14:tracePt t="57424" x="7359650" y="1758950"/>
          <p14:tracePt t="57515" x="7359650" y="1752600"/>
          <p14:tracePt t="57537" x="7359650" y="1746250"/>
          <p14:tracePt t="57561" x="7359650" y="1739900"/>
          <p14:tracePt t="57577" x="7353300" y="1739900"/>
          <p14:tracePt t="57598" x="7353300" y="1733550"/>
          <p14:tracePt t="57615" x="7353300" y="1727200"/>
          <p14:tracePt t="57632" x="7353300" y="1720850"/>
          <p14:tracePt t="57648" x="7346950" y="1714500"/>
          <p14:tracePt t="57664" x="7346950" y="1708150"/>
          <p14:tracePt t="57681" x="7346950" y="1701800"/>
          <p14:tracePt t="57698" x="7340600" y="1695450"/>
          <p14:tracePt t="57731" x="7340600" y="1689100"/>
          <p14:tracePt t="57748" x="7334250" y="1682750"/>
          <p14:tracePt t="57764" x="7334250" y="1676400"/>
          <p14:tracePt t="57798" x="7334250" y="1670050"/>
          <p14:tracePt t="57814" x="7327900" y="1663700"/>
          <p14:tracePt t="57831" x="7327900" y="1657350"/>
          <p14:tracePt t="57864" x="7327900" y="1651000"/>
          <p14:tracePt t="57881" x="7321550" y="1651000"/>
          <p14:tracePt t="57898" x="7321550" y="1644650"/>
          <p14:tracePt t="57931" x="7321550" y="1638300"/>
          <p14:tracePt t="57948" x="7315200" y="1631950"/>
          <p14:tracePt t="58058" x="7327900" y="1638300"/>
          <p14:tracePt t="58081" x="7366000" y="1644650"/>
          <p14:tracePt t="58098" x="7505700" y="1644650"/>
          <p14:tracePt t="58115" x="7639050" y="1638300"/>
          <p14:tracePt t="58131" x="7829550" y="1619250"/>
          <p14:tracePt t="58148" x="8039100" y="1600200"/>
          <p14:tracePt t="58165" x="8286750" y="1593850"/>
          <p14:tracePt t="58180" x="8547100" y="1581150"/>
          <p14:tracePt t="58198" x="8743950" y="1568450"/>
          <p14:tracePt t="58215" x="9029700" y="1543050"/>
          <p14:tracePt t="58232" x="9328150" y="1517650"/>
          <p14:tracePt t="58248" x="9690100" y="1485900"/>
          <p14:tracePt t="58265" x="9931400" y="1460500"/>
          <p14:tracePt t="58282" x="10121900" y="1447800"/>
          <p14:tracePt t="58298" x="10217150" y="1435100"/>
          <p14:tracePt t="58315" x="10229850" y="1428750"/>
          <p14:tracePt t="58317" x="10236200" y="1428750"/>
          <p14:tracePt t="58331" x="10242550" y="1428750"/>
          <p14:tracePt t="58348" x="10280650" y="1428750"/>
          <p14:tracePt t="58365" x="10401300" y="1428750"/>
          <p14:tracePt t="58381" x="10496550" y="1447800"/>
          <p14:tracePt t="58398" x="10560050" y="1473200"/>
          <p14:tracePt t="58415" x="10572750" y="1492250"/>
          <p14:tracePt t="58431" x="10572750" y="1511300"/>
          <p14:tracePt t="58448" x="10560050" y="1536700"/>
          <p14:tracePt t="58465" x="10553700" y="1549400"/>
          <p14:tracePt t="58482" x="10553700" y="1568450"/>
          <p14:tracePt t="58498" x="10566400" y="1593850"/>
          <p14:tracePt t="58514" x="10579100" y="1606550"/>
          <p14:tracePt t="58532" x="10579100" y="1612900"/>
          <p14:tracePt t="58616" x="10585450" y="1612900"/>
          <p14:tracePt t="58623" x="10585450" y="1606550"/>
          <p14:tracePt t="58648" x="10585450" y="1587500"/>
          <p14:tracePt t="58665" x="10572750" y="1574800"/>
          <p14:tracePt t="58682" x="10541000" y="1568450"/>
          <p14:tracePt t="58699" x="10496550" y="1568450"/>
          <p14:tracePt t="58720" x="10407650" y="1562100"/>
          <p14:tracePt t="58732" x="10382250" y="1562100"/>
          <p14:tracePt t="58749" x="10312400" y="1562100"/>
          <p14:tracePt t="58766" x="10248900" y="1562100"/>
          <p14:tracePt t="58782" x="10217150" y="1562100"/>
          <p14:tracePt t="58799" x="10179050" y="1562100"/>
          <p14:tracePt t="58815" x="10160000" y="1555750"/>
          <p14:tracePt t="58832" x="10134600" y="1555750"/>
          <p14:tracePt t="58849" x="10083800" y="1568450"/>
          <p14:tracePt t="58865" x="10058400" y="1574800"/>
          <p14:tracePt t="58882" x="10026650" y="1606550"/>
          <p14:tracePt t="58901" x="9994900" y="1631950"/>
          <p14:tracePt t="58915" x="9963150" y="1657350"/>
          <p14:tracePt t="58932" x="9937750" y="1701800"/>
          <p14:tracePt t="58949" x="9931400" y="1727200"/>
          <p14:tracePt t="58965" x="9937750" y="1752600"/>
          <p14:tracePt t="58982" x="9969500" y="1771650"/>
          <p14:tracePt t="58999" x="10007600" y="1790700"/>
          <p14:tracePt t="59015" x="10052050" y="1809750"/>
          <p14:tracePt t="59032" x="10102850" y="1822450"/>
          <p14:tracePt t="59049" x="10191750" y="1841500"/>
          <p14:tracePt t="59065" x="10248900" y="1847850"/>
          <p14:tracePt t="59082" x="10274300" y="1854200"/>
          <p14:tracePt t="59101" x="10331450" y="1854200"/>
          <p14:tracePt t="59115" x="10375900" y="1854200"/>
          <p14:tracePt t="59132" x="10445750" y="1854200"/>
          <p14:tracePt t="59149" x="10509250" y="1847850"/>
          <p14:tracePt t="59166" x="10572750" y="1835150"/>
          <p14:tracePt t="59182" x="10623550" y="1828800"/>
          <p14:tracePt t="59199" x="10680700" y="1816100"/>
          <p14:tracePt t="59216" x="10744200" y="1803400"/>
          <p14:tracePt t="59219" x="10788650" y="1790700"/>
          <p14:tracePt t="59233" x="10814050" y="1784350"/>
          <p14:tracePt t="59256" x="10928350" y="1765300"/>
          <p14:tracePt t="59296" x="11004550" y="1746250"/>
          <p14:tracePt t="59315" x="11010900" y="1746250"/>
          <p14:tracePt t="59348" x="11010900" y="1739900"/>
          <p14:tracePt t="59365" x="11004550" y="1720850"/>
          <p14:tracePt t="59366" x="10998200" y="1708150"/>
          <p14:tracePt t="59381" x="10991850" y="1701800"/>
          <p14:tracePt t="59398" x="10960100" y="1670050"/>
          <p14:tracePt t="59415" x="10902950" y="1638300"/>
          <p14:tracePt t="59433" x="10807700" y="1600200"/>
          <p14:tracePt t="59449" x="10744200" y="1587500"/>
          <p14:tracePt t="59466" x="10668000" y="1581150"/>
          <p14:tracePt t="59482" x="10610850" y="1574800"/>
          <p14:tracePt t="59498" x="10579100" y="1574800"/>
          <p14:tracePt t="59515" x="10547350" y="1574800"/>
          <p14:tracePt t="59532" x="10502900" y="1568450"/>
          <p14:tracePt t="59549" x="10464800" y="1568450"/>
          <p14:tracePt t="59566" x="10414000" y="1562100"/>
          <p14:tracePt t="59582" x="10363200" y="1555750"/>
          <p14:tracePt t="59585" x="10344150" y="1555750"/>
          <p14:tracePt t="59599" x="10325100" y="1555750"/>
          <p14:tracePt t="59616" x="10293350" y="1562100"/>
          <p14:tracePt t="59633" x="10217150" y="1587500"/>
          <p14:tracePt t="59649" x="10185400" y="1612900"/>
          <p14:tracePt t="59666" x="10147300" y="1631950"/>
          <p14:tracePt t="59682" x="10115550" y="1651000"/>
          <p14:tracePt t="59699" x="10096500" y="1676400"/>
          <p14:tracePt t="59714" x="10096500" y="1689100"/>
          <p14:tracePt t="59732" x="10096500" y="1714500"/>
          <p14:tracePt t="59749" x="10102850" y="1733550"/>
          <p14:tracePt t="59765" x="10115550" y="1752600"/>
          <p14:tracePt t="59782" x="10172700" y="1784350"/>
          <p14:tracePt t="59799" x="10248900" y="1803400"/>
          <p14:tracePt t="59815" x="10331450" y="1822450"/>
          <p14:tracePt t="59832" x="10401300" y="1828800"/>
          <p14:tracePt t="59849" x="10490200" y="1828800"/>
          <p14:tracePt t="59866" x="10591800" y="1828800"/>
          <p14:tracePt t="59883" x="10610850" y="1828800"/>
          <p14:tracePt t="59898" x="10718800" y="1803400"/>
          <p14:tracePt t="59915" x="10763250" y="1797050"/>
          <p14:tracePt t="59933" x="10845800" y="1765300"/>
          <p14:tracePt t="59948" x="10877550" y="1746250"/>
          <p14:tracePt t="59965" x="10890250" y="1733550"/>
          <p14:tracePt t="60012" x="10883900" y="1733550"/>
          <p14:tracePt t="60020" x="10883900" y="1727200"/>
          <p14:tracePt t="60031" x="10858500" y="1727200"/>
          <p14:tracePt t="60049" x="10833100" y="1727200"/>
          <p14:tracePt t="60066" x="10807700" y="1727200"/>
          <p14:tracePt t="60082" x="10801350" y="1727200"/>
          <p14:tracePt t="60098" x="10801350" y="1720850"/>
          <p14:tracePt t="60115" x="10795000" y="1720850"/>
          <p14:tracePt t="60132" x="10795000" y="1714500"/>
          <p14:tracePt t="60183" x="10782300" y="1714500"/>
          <p14:tracePt t="60200" x="10775950" y="1714500"/>
          <p14:tracePt t="60216" x="10763250" y="1714500"/>
          <p14:tracePt t="60409" x="10763250" y="1720850"/>
          <p14:tracePt t="60618" x="10756900" y="1720850"/>
          <p14:tracePt t="60626" x="10750550" y="1727200"/>
          <p14:tracePt t="60634" x="10744200" y="1727200"/>
          <p14:tracePt t="60650" x="10725150" y="1727200"/>
          <p14:tracePt t="60666" x="10712450" y="1727200"/>
          <p14:tracePt t="60683" x="10693400" y="1727200"/>
          <p14:tracePt t="60700" x="10668000" y="1727200"/>
          <p14:tracePt t="60717" x="10642600" y="1733550"/>
          <p14:tracePt t="60733" x="10617200" y="1733550"/>
          <p14:tracePt t="60750" x="10585450" y="1739900"/>
          <p14:tracePt t="60765" x="10541000" y="1739900"/>
          <p14:tracePt t="60784" x="10496550" y="1746250"/>
          <p14:tracePt t="60800" x="10375900" y="1758950"/>
          <p14:tracePt t="60803" x="10312400" y="1765300"/>
          <p14:tracePt t="60817" x="10242550" y="1771650"/>
          <p14:tracePt t="60834" x="10121900" y="1784350"/>
          <p14:tracePt t="60851" x="9931400" y="1790700"/>
          <p14:tracePt t="60868" x="9791700" y="1797050"/>
          <p14:tracePt t="60883" x="9582150" y="1765300"/>
          <p14:tracePt t="60901" x="9372600" y="1758950"/>
          <p14:tracePt t="60917" x="9201150" y="1765300"/>
          <p14:tracePt t="60934" x="9074150" y="1771650"/>
          <p14:tracePt t="60950" x="8997950" y="1771650"/>
          <p14:tracePt t="60967" x="8934450" y="1778000"/>
          <p14:tracePt t="60983" x="8877300" y="1790700"/>
          <p14:tracePt t="61000" x="8813800" y="1797050"/>
          <p14:tracePt t="61017" x="8756650" y="1803400"/>
          <p14:tracePt t="61035" x="8629650" y="1803400"/>
          <p14:tracePt t="61051" x="8566150" y="1803400"/>
          <p14:tracePt t="61067" x="8439150" y="1803400"/>
          <p14:tracePt t="61084" x="8318500" y="1803400"/>
          <p14:tracePt t="61101" x="8210550" y="1809750"/>
          <p14:tracePt t="61123" x="8197850" y="1809750"/>
          <p14:tracePt t="61133" x="8185150" y="1809750"/>
          <p14:tracePt t="61150" x="8178800" y="1816100"/>
          <p14:tracePt t="61167" x="8153400" y="1816100"/>
          <p14:tracePt t="61184" x="8121650" y="1816100"/>
          <p14:tracePt t="61200" x="8070850" y="1809750"/>
          <p14:tracePt t="61217" x="8051800" y="1803400"/>
          <p14:tracePt t="61234" x="8045450" y="1803400"/>
          <p14:tracePt t="61267" x="8051800" y="1803400"/>
          <p14:tracePt t="61284" x="8070850" y="1797050"/>
          <p14:tracePt t="61301" x="8083550" y="1797050"/>
          <p14:tracePt t="61334" x="8089900" y="1809750"/>
          <p14:tracePt t="61351" x="8102600" y="1822450"/>
          <p14:tracePt t="61368" x="8108950" y="1841500"/>
          <p14:tracePt t="61384" x="8121650" y="1860550"/>
          <p14:tracePt t="61401" x="8128000" y="1866900"/>
          <p14:tracePt t="61417" x="8140700" y="1866900"/>
          <p14:tracePt t="61434" x="8153400" y="1873250"/>
          <p14:tracePt t="61450" x="8166100" y="1873250"/>
          <p14:tracePt t="61467" x="8178800" y="1873250"/>
          <p14:tracePt t="61484" x="8191500" y="1873250"/>
          <p14:tracePt t="61501" x="8204200" y="1873250"/>
          <p14:tracePt t="61518" x="8229600" y="1873250"/>
          <p14:tracePt t="61534" x="8248650" y="1873250"/>
          <p14:tracePt t="61551" x="8274050" y="1873250"/>
          <p14:tracePt t="61568" x="8324850" y="1860550"/>
          <p14:tracePt t="61584" x="8350250" y="1860550"/>
          <p14:tracePt t="61601" x="8369300" y="1854200"/>
          <p14:tracePt t="61617" x="8375650" y="1854200"/>
          <p14:tracePt t="61634" x="8388350" y="1854200"/>
          <p14:tracePt t="61651" x="8394700" y="1854200"/>
          <p14:tracePt t="61684" x="8401050" y="1854200"/>
          <p14:tracePt t="61716" x="8413750" y="1854200"/>
          <p14:tracePt t="61734" x="8420100" y="1847850"/>
          <p14:tracePt t="61751" x="8432800" y="1847850"/>
          <p14:tracePt t="61767" x="8451850" y="1841500"/>
          <p14:tracePt t="61784" x="8458200" y="1841500"/>
          <p14:tracePt t="61801" x="8470900" y="1841500"/>
          <p14:tracePt t="61818" x="8502650" y="1841500"/>
          <p14:tracePt t="61835" x="8610600" y="1841500"/>
          <p14:tracePt t="61851" x="8775700" y="1854200"/>
          <p14:tracePt t="61868" x="8959850" y="1866900"/>
          <p14:tracePt t="61884" x="9074150" y="1873250"/>
          <p14:tracePt t="61901" x="9112250" y="1873250"/>
          <p14:tracePt t="61918" x="9118600" y="1873250"/>
          <p14:tracePt t="61934" x="9124950" y="1866900"/>
          <p14:tracePt t="61951" x="9131300" y="1854200"/>
          <p14:tracePt t="61968" x="9144000" y="1841500"/>
          <p14:tracePt t="61985" x="9169400" y="1828800"/>
          <p14:tracePt t="62001" x="9182100" y="1822450"/>
          <p14:tracePt t="62018" x="9188450" y="1816100"/>
          <p14:tracePt t="62050" x="9201150" y="1816100"/>
          <p14:tracePt t="62068" x="9207500" y="1816100"/>
          <p14:tracePt t="62085" x="9213850" y="1822450"/>
          <p14:tracePt t="62101" x="9220200" y="1822450"/>
          <p14:tracePt t="62121" x="9232900" y="1828800"/>
          <p14:tracePt t="62135" x="9239250" y="1828800"/>
          <p14:tracePt t="62234" x="9245600" y="1828800"/>
          <p14:tracePt t="62249" x="9251950" y="1835150"/>
          <p14:tracePt t="62268" x="9264650" y="1841500"/>
          <p14:tracePt t="62285" x="9290050" y="1847850"/>
          <p14:tracePt t="62302" x="9309100" y="1847850"/>
          <p14:tracePt t="62318" x="9328150" y="1847850"/>
          <p14:tracePt t="62335" x="9340850" y="1847850"/>
          <p14:tracePt t="62351" x="9347200" y="1847850"/>
          <p14:tracePt t="62369" x="9353550" y="1847850"/>
          <p14:tracePt t="62385" x="9359900" y="1847850"/>
          <p14:tracePt t="62419" x="9366250" y="1847850"/>
          <p14:tracePt t="62452" x="9378950" y="1847850"/>
          <p14:tracePt t="62469" x="9385300" y="1847850"/>
          <p14:tracePt t="62485" x="9398000" y="1847850"/>
          <p14:tracePt t="62502" x="9417050" y="1847850"/>
          <p14:tracePt t="62518" x="9423400" y="1847850"/>
          <p14:tracePt t="62535" x="9436100" y="1847850"/>
          <p14:tracePt t="62551" x="9448800" y="1847850"/>
          <p14:tracePt t="62568" x="9461500" y="1847850"/>
          <p14:tracePt t="62585" x="9467850" y="1847850"/>
          <p14:tracePt t="62602" x="9474200" y="1847850"/>
          <p14:tracePt t="62618" x="9480550" y="1847850"/>
          <p14:tracePt t="62636" x="9486900" y="1847850"/>
          <p14:tracePt t="62855" x="9493250" y="1847850"/>
          <p14:tracePt t="62869" x="9499600" y="1841500"/>
          <p14:tracePt t="62885" x="9512300" y="1841500"/>
          <p14:tracePt t="62902" x="9525000" y="1835150"/>
          <p14:tracePt t="62995" x="9537700" y="1835150"/>
          <p14:tracePt t="63002" x="9556750" y="1835150"/>
          <p14:tracePt t="63019" x="9652000" y="1854200"/>
          <p14:tracePt t="63036" x="9740900" y="1866900"/>
          <p14:tracePt t="63051" x="9791700" y="1873250"/>
          <p14:tracePt t="63069" x="9817100" y="1879600"/>
          <p14:tracePt t="63085" x="9823450" y="1879600"/>
          <p14:tracePt t="63266" x="9817100" y="1879600"/>
          <p14:tracePt t="63280" x="9810750" y="1885950"/>
          <p14:tracePt t="63288" x="9804400" y="1885950"/>
          <p14:tracePt t="63303" x="9798050" y="1885950"/>
          <p14:tracePt t="63385" x="9791700" y="1885950"/>
          <p14:tracePt t="63402" x="9785350" y="1885950"/>
          <p14:tracePt t="63419" x="9785350" y="1892300"/>
          <p14:tracePt t="63436" x="9779000" y="1892300"/>
          <p14:tracePt t="63452" x="9772650" y="1898650"/>
          <p14:tracePt t="63469" x="9759950" y="1905000"/>
          <p14:tracePt t="63486" x="9753600" y="1905000"/>
          <p14:tracePt t="65405" x="9747250" y="1905000"/>
          <p14:tracePt t="65465" x="9747250" y="1898650"/>
          <p14:tracePt t="65487" x="9740900" y="1892300"/>
          <p14:tracePt t="65496" x="9740900" y="1885950"/>
          <p14:tracePt t="65525" x="9740900" y="1879600"/>
          <p14:tracePt t="65561" x="9740900" y="1873250"/>
          <p14:tracePt t="65588" x="9740900" y="1866900"/>
          <p14:tracePt t="65604" x="9740900" y="1860550"/>
          <p14:tracePt t="65622" x="9740900" y="1854200"/>
          <p14:tracePt t="65638" x="9740900" y="1841500"/>
          <p14:tracePt t="65654" x="9740900" y="1828800"/>
          <p14:tracePt t="65671" x="9734550" y="1822450"/>
          <p14:tracePt t="72295" x="9734550" y="1816100"/>
          <p14:tracePt t="72303" x="9728200" y="1816100"/>
          <p14:tracePt t="72320" x="9690100" y="1803400"/>
          <p14:tracePt t="72326" x="9677400" y="1790700"/>
          <p14:tracePt t="72343" x="9652000" y="1778000"/>
          <p14:tracePt t="73116" x="9620250" y="1778000"/>
          <p14:tracePt t="73128" x="9588500" y="1784350"/>
          <p14:tracePt t="73144" x="9518650" y="1803400"/>
          <p14:tracePt t="73161" x="9461500" y="1816100"/>
          <p14:tracePt t="73164" x="9442450" y="1822450"/>
          <p14:tracePt t="73180" x="9436100" y="1822450"/>
          <p14:tracePt t="73373" x="9429750" y="1822450"/>
          <p14:tracePt t="73388" x="9404350" y="1809750"/>
          <p14:tracePt t="73394" x="9378950" y="1797050"/>
          <p14:tracePt t="73411" x="9334500" y="1790700"/>
          <p14:tracePt t="73428" x="9283700" y="1790700"/>
          <p14:tracePt t="73444" x="9245600" y="1790700"/>
          <p14:tracePt t="73461" x="9226550" y="1790700"/>
          <p14:tracePt t="73494" x="9226550" y="1797050"/>
          <p14:tracePt t="73513" x="9220200" y="1797050"/>
          <p14:tracePt t="73528" x="9220200" y="1803400"/>
          <p14:tracePt t="73545" x="9213850" y="1809750"/>
          <p14:tracePt t="73561" x="9194800" y="1816100"/>
          <p14:tracePt t="73578" x="9169400" y="1828800"/>
          <p14:tracePt t="73594" x="9137650" y="1847850"/>
          <p14:tracePt t="73611" x="9093200" y="1866900"/>
          <p14:tracePt t="73628" x="9048750" y="1879600"/>
          <p14:tracePt t="73645" x="8985250" y="1905000"/>
          <p14:tracePt t="73661" x="8940800" y="1917700"/>
          <p14:tracePt t="73678" x="8909050" y="1930400"/>
          <p14:tracePt t="73694" x="8877300" y="1943100"/>
          <p14:tracePt t="73712" x="8845550" y="1955800"/>
          <p14:tracePt t="73728" x="8737600" y="1981200"/>
          <p14:tracePt t="73744" x="8610600" y="2012950"/>
          <p14:tracePt t="73762" x="8470900" y="2044700"/>
          <p14:tracePt t="73776" x="8331200" y="2070100"/>
          <p14:tracePt t="73794" x="8204200" y="2089150"/>
          <p14:tracePt t="73811" x="8121650" y="2095500"/>
          <p14:tracePt t="73828" x="8064500" y="2095500"/>
          <p14:tracePt t="73844" x="8013700" y="2095500"/>
          <p14:tracePt t="73862" x="7962900" y="2089150"/>
          <p14:tracePt t="73878" x="7886700" y="2082800"/>
          <p14:tracePt t="73895" x="7823200" y="2076450"/>
          <p14:tracePt t="73911" x="7759700" y="2070100"/>
          <p14:tracePt t="73928" x="7708900" y="2070100"/>
          <p14:tracePt t="73945" x="7632700" y="2070100"/>
          <p14:tracePt t="73961" x="7562850" y="2070100"/>
          <p14:tracePt t="73978" x="7493000" y="2070100"/>
          <p14:tracePt t="73994" x="7416800" y="2070100"/>
          <p14:tracePt t="74011" x="7353300" y="2063750"/>
          <p14:tracePt t="74028" x="7340600" y="2057400"/>
          <p14:tracePt t="74045" x="7334250" y="2051050"/>
          <p14:tracePt t="74061" x="7321550" y="2044700"/>
          <p14:tracePt t="74078" x="7289800" y="2032000"/>
          <p14:tracePt t="74095" x="7232650" y="2019300"/>
          <p14:tracePt t="74111" x="7175500" y="2019300"/>
          <p14:tracePt t="74128" x="7150100" y="2019300"/>
          <p14:tracePt t="74185" x="7143750" y="2025650"/>
          <p14:tracePt t="74198" x="7143750" y="2038350"/>
          <p14:tracePt t="74211" x="7137400" y="2051050"/>
          <p14:tracePt t="74228" x="7137400" y="2063750"/>
          <p14:tracePt t="74245" x="7137400" y="2076450"/>
          <p14:tracePt t="74262" x="7137400" y="2095500"/>
          <p14:tracePt t="74278" x="7150100" y="2114550"/>
          <p14:tracePt t="74295" x="7194550" y="2127250"/>
          <p14:tracePt t="74312" x="7258050" y="2127250"/>
          <p14:tracePt t="74328" x="7308850" y="2127250"/>
          <p14:tracePt t="74347" x="7346950" y="2101850"/>
          <p14:tracePt t="74362" x="7353300" y="2076450"/>
          <p14:tracePt t="74378" x="7353300" y="2051050"/>
          <p14:tracePt t="74395" x="7334250" y="2032000"/>
          <p14:tracePt t="74412" x="7308850" y="2012950"/>
          <p14:tracePt t="74429" x="7289800" y="2000250"/>
          <p14:tracePt t="74445" x="7251700" y="1987550"/>
          <p14:tracePt t="74461" x="7226300" y="1981200"/>
          <p14:tracePt t="74478" x="7200900" y="1968500"/>
          <p14:tracePt t="74495" x="7169150" y="1962150"/>
          <p14:tracePt t="74497" x="7156450" y="1955800"/>
          <p14:tracePt t="74512" x="7137400" y="1949450"/>
          <p14:tracePt t="74528" x="7099300" y="1936750"/>
          <p14:tracePt t="74545" x="7016750" y="1924050"/>
          <p14:tracePt t="74562" x="6889750" y="1905000"/>
          <p14:tracePt t="74578" x="6807200" y="1898650"/>
          <p14:tracePt t="74595" x="6750050" y="1898650"/>
          <p14:tracePt t="74612" x="6699250" y="1892300"/>
          <p14:tracePt t="74629" x="6642100" y="1892300"/>
          <p14:tracePt t="74645" x="6572250" y="1898650"/>
          <p14:tracePt t="74662" x="6515100" y="1905000"/>
          <p14:tracePt t="74678" x="6432550" y="1911350"/>
          <p14:tracePt t="74695" x="6388100" y="1917700"/>
          <p14:tracePt t="74711" x="6343650" y="1930400"/>
          <p14:tracePt t="74729" x="6311900" y="1936750"/>
          <p14:tracePt t="74745" x="6261100" y="1955800"/>
          <p14:tracePt t="74762" x="6096000" y="1993900"/>
          <p14:tracePt t="74779" x="5988050" y="2019300"/>
          <p14:tracePt t="74795" x="5880100" y="2044700"/>
          <p14:tracePt t="74812" x="5822950" y="2063750"/>
          <p14:tracePt t="74829" x="5797550" y="2082800"/>
          <p14:tracePt t="74845" x="5791200" y="2095500"/>
          <p14:tracePt t="74862" x="5803900" y="2127250"/>
          <p14:tracePt t="74879" x="5835650" y="2165350"/>
          <p14:tracePt t="74895" x="5899150" y="2209800"/>
          <p14:tracePt t="74912" x="5994400" y="2273300"/>
          <p14:tracePt t="74929" x="6070600" y="2324100"/>
          <p14:tracePt t="74945" x="6134100" y="2381250"/>
          <p14:tracePt t="74962" x="6159500" y="2413000"/>
          <p14:tracePt t="74982" x="6172200" y="2444750"/>
          <p14:tracePt t="74996" x="6191250" y="2463800"/>
          <p14:tracePt t="75012" x="6210300" y="2470150"/>
          <p14:tracePt t="75029" x="6242050" y="2470150"/>
          <p14:tracePt t="75045" x="6292850" y="2470150"/>
          <p14:tracePt t="75062" x="6318250" y="2470150"/>
          <p14:tracePt t="75079" x="6356350" y="2457450"/>
          <p14:tracePt t="75176" x="6350000" y="2457450"/>
          <p14:tracePt t="75186" x="6343650" y="2457450"/>
          <p14:tracePt t="75195" x="6337300" y="2457450"/>
          <p14:tracePt t="75212" x="6330950" y="2457450"/>
          <p14:tracePt t="75246" x="6324600" y="2457450"/>
          <p14:tracePt t="75262" x="6311900" y="2457450"/>
          <p14:tracePt t="75295" x="6305550" y="2457450"/>
          <p14:tracePt t="75346" x="6305550" y="2451100"/>
          <p14:tracePt t="75362" x="6305550" y="2438400"/>
          <p14:tracePt t="75378" x="6299200" y="2419350"/>
          <p14:tracePt t="75396" x="6292850" y="2406650"/>
          <p14:tracePt t="76520" x="6286500" y="2406650"/>
          <p14:tracePt t="76872" x="6280150" y="2406650"/>
          <p14:tracePt t="76889" x="6280150" y="2413000"/>
          <p14:tracePt t="76896" x="6273800" y="2413000"/>
          <p14:tracePt t="77280" x="6273800" y="2406650"/>
          <p14:tracePt t="77285" x="6267450" y="2406650"/>
          <p14:tracePt t="77298" x="6267450" y="2400300"/>
          <p14:tracePt t="77332" x="6267450" y="2393950"/>
          <p14:tracePt t="77348" x="6261100" y="2387600"/>
          <p14:tracePt t="77366" x="6248400" y="2381250"/>
          <p14:tracePt t="77381" x="6229350" y="2368550"/>
          <p14:tracePt t="77397" x="6191250" y="2355850"/>
          <p14:tracePt t="77414" x="6146800" y="2349500"/>
          <p14:tracePt t="77431" x="6127750" y="2349500"/>
          <p14:tracePt t="77447" x="6121400" y="2349500"/>
          <p14:tracePt t="77464" x="6134100" y="2349500"/>
          <p14:tracePt t="77481" x="6165850" y="2343150"/>
          <p14:tracePt t="77498" x="6203950" y="2324100"/>
          <p14:tracePt t="77514" x="6235700" y="2298700"/>
          <p14:tracePt t="77531" x="6248400" y="2273300"/>
          <p14:tracePt t="77547" x="6248400" y="2260600"/>
          <p14:tracePt t="77565" x="6235700" y="2235200"/>
          <p14:tracePt t="77581" x="6210300" y="2209800"/>
          <p14:tracePt t="77598" x="6178550" y="2184400"/>
          <p14:tracePt t="77614" x="6159500" y="2165350"/>
          <p14:tracePt t="77631" x="6153150" y="2139950"/>
          <p14:tracePt t="77650" x="6153150" y="2127250"/>
          <p14:tracePt t="77664" x="6153150" y="2108200"/>
          <p14:tracePt t="77682" x="6159500" y="2095500"/>
          <p14:tracePt t="77787" x="6159500" y="2089150"/>
          <p14:tracePt t="77797" x="6159500" y="2082800"/>
          <p14:tracePt t="77814" x="6159500" y="2070100"/>
          <p14:tracePt t="77879" x="6165850" y="2070100"/>
          <p14:tracePt t="77885" x="6172200" y="2070100"/>
          <p14:tracePt t="77898" x="6184900" y="2070100"/>
          <p14:tracePt t="77915" x="6242050" y="2063750"/>
          <p14:tracePt t="77931" x="6286500" y="2051050"/>
          <p14:tracePt t="77948" x="6318250" y="2038350"/>
          <p14:tracePt t="77966" x="6337300" y="2019300"/>
          <p14:tracePt t="77982" x="6350000" y="2006600"/>
          <p14:tracePt t="77998" x="6362700" y="1987550"/>
          <p14:tracePt t="78015" x="6369050" y="1981200"/>
          <p14:tracePt t="78031" x="6375400" y="1974850"/>
          <p14:tracePt t="78048" x="6375400" y="1968500"/>
          <p14:tracePt t="78081" x="6375400" y="1962150"/>
          <p14:tracePt t="78098" x="6369050" y="1962150"/>
          <p14:tracePt t="78115" x="6362700" y="1962150"/>
          <p14:tracePt t="78131" x="6350000" y="1962150"/>
          <p14:tracePt t="78148" x="6324600" y="1974850"/>
          <p14:tracePt t="78165" x="6299200" y="2000250"/>
          <p14:tracePt t="78181" x="6280150" y="2032000"/>
          <p14:tracePt t="78199" x="6273800" y="2095500"/>
          <p14:tracePt t="78215" x="6280150" y="2127250"/>
          <p14:tracePt t="78231" x="6311900" y="2178050"/>
          <p14:tracePt t="78248" x="6330950" y="2190750"/>
          <p14:tracePt t="78265" x="6369050" y="2203450"/>
          <p14:tracePt t="78281" x="6426200" y="2209800"/>
          <p14:tracePt t="78298" x="6477000" y="2209800"/>
          <p14:tracePt t="78315" x="6546850" y="2216150"/>
          <p14:tracePt t="78332" x="6642100" y="2216150"/>
          <p14:tracePt t="78348" x="6699250" y="2216150"/>
          <p14:tracePt t="78365" x="6762750" y="2209800"/>
          <p14:tracePt t="78382" x="6800850" y="2197100"/>
          <p14:tracePt t="78398" x="6813550" y="2190750"/>
          <p14:tracePt t="78415" x="6838950" y="2184400"/>
          <p14:tracePt t="78432" x="6883400" y="2171700"/>
          <p14:tracePt t="78448" x="6927850" y="2152650"/>
          <p14:tracePt t="78465" x="7004050" y="2120900"/>
          <p14:tracePt t="78482" x="7029450" y="2108200"/>
          <p14:tracePt t="78498" x="7042150" y="2101850"/>
          <p14:tracePt t="78515" x="7054850" y="2076450"/>
          <p14:tracePt t="78532" x="7054850" y="2057400"/>
          <p14:tracePt t="78548" x="7054850" y="2032000"/>
          <p14:tracePt t="78565" x="7054850" y="2006600"/>
          <p14:tracePt t="78582" x="7035800" y="1968500"/>
          <p14:tracePt t="78598" x="7023100" y="1949450"/>
          <p14:tracePt t="78615" x="7004050" y="1936750"/>
          <p14:tracePt t="78632" x="6953250" y="1917700"/>
          <p14:tracePt t="78649" x="6896100" y="1898650"/>
          <p14:tracePt t="78665" x="6832600" y="1879600"/>
          <p14:tracePt t="78682" x="6756400" y="1860550"/>
          <p14:tracePt t="78700" x="6591300" y="1822450"/>
          <p14:tracePt t="78715" x="6502400" y="1809750"/>
          <p14:tracePt t="78732" x="6426200" y="1803400"/>
          <p14:tracePt t="78748" x="6362700" y="1803400"/>
          <p14:tracePt t="78765" x="6299200" y="1803400"/>
          <p14:tracePt t="78782" x="6273800" y="1803400"/>
          <p14:tracePt t="78798" x="6261100" y="1803400"/>
          <p14:tracePt t="78815" x="6254750" y="1822450"/>
          <p14:tracePt t="78832" x="6254750" y="1847850"/>
          <p14:tracePt t="78849" x="6254750" y="1873250"/>
          <p14:tracePt t="78865" x="6254750" y="1905000"/>
          <p14:tracePt t="78882" x="6267450" y="1936750"/>
          <p14:tracePt t="78899" x="6292850" y="2000250"/>
          <p14:tracePt t="78916" x="6311900" y="2038350"/>
          <p14:tracePt t="78932" x="6330950" y="2076450"/>
          <p14:tracePt t="78949" x="6375400" y="2114550"/>
          <p14:tracePt t="78966" x="6419850" y="2139950"/>
          <p14:tracePt t="78981" x="6457950" y="2146300"/>
          <p14:tracePt t="78999" x="6502400" y="2152650"/>
          <p14:tracePt t="79015" x="6540500" y="2152650"/>
          <p14:tracePt t="79032" x="6572250" y="2152650"/>
          <p14:tracePt t="79049" x="6584950" y="2152650"/>
          <p14:tracePt t="79065" x="6584950" y="2146300"/>
          <p14:tracePt t="79201" x="6584950" y="2152650"/>
          <p14:tracePt t="79215" x="6584950" y="2165350"/>
          <p14:tracePt t="79223" x="6584950" y="2171700"/>
          <p14:tracePt t="79232" x="6584950" y="2178050"/>
          <p14:tracePt t="79249" x="6584950" y="2197100"/>
          <p14:tracePt t="79266" x="6584950" y="2209800"/>
          <p14:tracePt t="79334" x="6597650" y="2209800"/>
          <p14:tracePt t="79340" x="6610350" y="2209800"/>
          <p14:tracePt t="79349" x="6629400" y="2203450"/>
          <p14:tracePt t="79366" x="6642100" y="2197100"/>
          <p14:tracePt t="79382" x="6667500" y="2197100"/>
          <p14:tracePt t="79399" x="6775450" y="2203450"/>
          <p14:tracePt t="79416" x="6902450" y="2222500"/>
          <p14:tracePt t="79432" x="7004050" y="2241550"/>
          <p14:tracePt t="79450" x="7054850" y="2254250"/>
          <p14:tracePt t="79466" x="7061200" y="2254250"/>
          <p14:tracePt t="79703" x="7061200" y="2260600"/>
          <p14:tracePt t="79722" x="7054850" y="2266950"/>
          <p14:tracePt t="79738" x="7054850" y="2273300"/>
          <p14:tracePt t="79768" x="7048500" y="2279650"/>
          <p14:tracePt t="79788" x="7048500" y="2286000"/>
          <p14:tracePt t="79808" x="7048500" y="2292350"/>
          <p14:tracePt t="79817" x="7048500" y="2298700"/>
          <p14:tracePt t="79849" x="7048500" y="2305050"/>
          <p14:tracePt t="80333" x="7048500" y="2311400"/>
          <p14:tracePt t="80348" x="7048500" y="2317750"/>
          <p14:tracePt t="80359" x="7042150" y="2317750"/>
          <p14:tracePt t="80621" x="7042150" y="2324100"/>
          <p14:tracePt t="80630" x="7042150" y="2330450"/>
          <p14:tracePt t="80650" x="7042150" y="2343150"/>
          <p14:tracePt t="80667" x="7042150" y="2349500"/>
          <p14:tracePt t="80684" x="7042150" y="2355850"/>
          <p14:tracePt t="80717" x="7042150" y="2362200"/>
          <p14:tracePt t="80733" x="7035800" y="2362200"/>
          <p14:tracePt t="80750" x="7035800" y="2374900"/>
          <p14:tracePt t="80767" x="7035800" y="2381250"/>
          <p14:tracePt t="80783" x="7029450" y="2387600"/>
          <p14:tracePt t="80800" x="7029450" y="2393950"/>
          <p14:tracePt t="81010" x="7035800" y="2393950"/>
          <p14:tracePt t="81016" x="7048500" y="2393950"/>
          <p14:tracePt t="81034" x="7067550" y="2393950"/>
          <p14:tracePt t="81051" x="7080250" y="2393950"/>
          <p14:tracePt t="81134" x="7086600" y="2387600"/>
          <p14:tracePt t="81141" x="7105650" y="2381250"/>
          <p14:tracePt t="81151" x="7118350" y="2368550"/>
          <p14:tracePt t="81167" x="7124700" y="2355850"/>
          <p14:tracePt t="81200" x="7124700" y="2349500"/>
          <p14:tracePt t="84250" x="7131050" y="2349500"/>
          <p14:tracePt t="84257" x="7143750" y="2349500"/>
          <p14:tracePt t="84270" x="7169150" y="2349500"/>
          <p14:tracePt t="84288" x="7308850" y="2362200"/>
          <p14:tracePt t="84302" x="7353300" y="2368550"/>
          <p14:tracePt t="84321" x="7359650" y="2374900"/>
          <p14:tracePt t="84418" x="7366000" y="2374900"/>
          <p14:tracePt t="84443" x="7366000" y="2368550"/>
          <p14:tracePt t="84475" x="7366000" y="2362200"/>
          <p14:tracePt t="84524" x="7359650" y="2362200"/>
          <p14:tracePt t="84537" x="7353300" y="2362200"/>
          <p14:tracePt t="84553" x="7346950" y="2362200"/>
          <p14:tracePt t="84570" x="7340600" y="2362200"/>
          <p14:tracePt t="84587" x="7334250" y="2362200"/>
          <p14:tracePt t="84646" x="7327900" y="2362200"/>
          <p14:tracePt t="84677" x="7321550" y="2362200"/>
          <p14:tracePt t="84682" x="7315200" y="2362200"/>
          <p14:tracePt t="84697" x="7308850" y="2362200"/>
          <p14:tracePt t="84713" x="7302500" y="2362200"/>
          <p14:tracePt t="84737" x="7296150" y="2368550"/>
          <p14:tracePt t="84754" x="7289800" y="2368550"/>
          <p14:tracePt t="84770" x="7283450" y="2368550"/>
          <p14:tracePt t="84804" x="7277100" y="2368550"/>
          <p14:tracePt t="84837" x="7270750" y="2368550"/>
          <p14:tracePt t="84855" x="7264400" y="2368550"/>
          <p14:tracePt t="84870" x="7239000" y="2368550"/>
          <p14:tracePt t="84888" x="7207250" y="2381250"/>
          <p14:tracePt t="84904" x="7181850" y="2393950"/>
          <p14:tracePt t="84920" x="7156450" y="2413000"/>
          <p14:tracePt t="84937" x="7118350" y="2438400"/>
          <p14:tracePt t="84954" x="7067550" y="2470150"/>
          <p14:tracePt t="84971" x="7048500" y="2482850"/>
          <p14:tracePt t="85004" x="7042150" y="2482850"/>
          <p14:tracePt t="85130" x="7042150" y="2489200"/>
          <p14:tracePt t="85158" x="7042150" y="2495550"/>
          <p14:tracePt t="85767" x="7048500" y="2495550"/>
          <p14:tracePt t="85789" x="7086600" y="2514600"/>
          <p14:tracePt t="85804" x="7105650" y="2527300"/>
          <p14:tracePt t="85821" x="7131050" y="2546350"/>
          <p14:tracePt t="85838" x="7137400" y="2559050"/>
          <p14:tracePt t="85854" x="7137400" y="2571750"/>
          <p14:tracePt t="85872" x="7137400" y="2578100"/>
          <p14:tracePt t="85888" x="7137400" y="2590800"/>
          <p14:tracePt t="85905" x="7137400" y="2609850"/>
          <p14:tracePt t="85921" x="7137400" y="2635250"/>
          <p14:tracePt t="85938" x="7137400" y="2667000"/>
          <p14:tracePt t="85955" x="7137400" y="2692400"/>
          <p14:tracePt t="85972" x="7131050" y="2724150"/>
          <p14:tracePt t="85988" x="7131050" y="2762250"/>
          <p14:tracePt t="86005" x="7131050" y="2813050"/>
          <p14:tracePt t="86021" x="7137400" y="2876550"/>
          <p14:tracePt t="86038" x="7156450" y="2971800"/>
          <p14:tracePt t="86055" x="7207250" y="3086100"/>
          <p14:tracePt t="86071" x="7232650" y="3124200"/>
          <p14:tracePt t="86088" x="7232650" y="3130550"/>
          <p14:tracePt t="86776" x="7226300" y="3130550"/>
          <p14:tracePt t="86790" x="7200900" y="3117850"/>
          <p14:tracePt t="86806" x="7175500" y="3098800"/>
          <p14:tracePt t="86822" x="7162800" y="3079750"/>
          <p14:tracePt t="86838" x="7162800" y="3048000"/>
          <p14:tracePt t="86856" x="7181850" y="2984500"/>
          <p14:tracePt t="86872" x="7245350" y="2946400"/>
          <p14:tracePt t="86889" x="7289800" y="2914650"/>
          <p14:tracePt t="86905" x="7315200" y="2876550"/>
          <p14:tracePt t="86922" x="7327900" y="2832100"/>
          <p14:tracePt t="86939" x="7340600" y="2787650"/>
          <p14:tracePt t="86941" x="7346950" y="2755900"/>
          <p14:tracePt t="86956" x="7353300" y="2743200"/>
          <p14:tracePt t="86972" x="7366000" y="2717800"/>
          <p14:tracePt t="86989" x="7372350" y="2705100"/>
          <p14:tracePt t="87005" x="7378700" y="2698750"/>
          <p14:tracePt t="87039" x="7385050" y="2698750"/>
          <p14:tracePt t="87055" x="7397750" y="2698750"/>
          <p14:tracePt t="87072" x="7423150" y="2698750"/>
          <p14:tracePt t="87089" x="7448550" y="2705100"/>
          <p14:tracePt t="87106" x="7480300" y="2705100"/>
          <p14:tracePt t="87123" x="7543800" y="2692400"/>
          <p14:tracePt t="87139" x="7575550" y="2686050"/>
          <p14:tracePt t="87155" x="7677150" y="2660650"/>
          <p14:tracePt t="87173" x="7740650" y="2628900"/>
          <p14:tracePt t="87189" x="7772400" y="2597150"/>
          <p14:tracePt t="87205" x="7797800" y="2546350"/>
          <p14:tracePt t="87222" x="7816850" y="2489200"/>
          <p14:tracePt t="87239" x="7823200" y="2425700"/>
          <p14:tracePt t="87256" x="7829550" y="2368550"/>
          <p14:tracePt t="87272" x="7829550" y="2324100"/>
          <p14:tracePt t="87289" x="7823200" y="2286000"/>
          <p14:tracePt t="87306" x="7804150" y="2247900"/>
          <p14:tracePt t="87323" x="7778750" y="2216150"/>
          <p14:tracePt t="87341" x="7727950" y="2152650"/>
          <p14:tracePt t="87356" x="7702550" y="2133600"/>
          <p14:tracePt t="87373" x="7664450" y="2101850"/>
          <p14:tracePt t="87390" x="7613650" y="2063750"/>
          <p14:tracePt t="87406" x="7575550" y="2038350"/>
          <p14:tracePt t="87422" x="7550150" y="2032000"/>
          <p14:tracePt t="87439" x="7524750" y="2025650"/>
          <p14:tracePt t="87456" x="7480300" y="2025650"/>
          <p14:tracePt t="87475" x="7435850" y="2032000"/>
          <p14:tracePt t="87489" x="7385050" y="2051050"/>
          <p14:tracePt t="87506" x="7346950" y="2076450"/>
          <p14:tracePt t="87523" x="7315200" y="2095500"/>
          <p14:tracePt t="87539" x="7296150" y="2120900"/>
          <p14:tracePt t="87556" x="7283450" y="2133600"/>
          <p14:tracePt t="87573" x="7270750" y="2159000"/>
          <p14:tracePt t="87590" x="7264400" y="2203450"/>
          <p14:tracePt t="87606" x="7270750" y="2273300"/>
          <p14:tracePt t="87623" x="7289800" y="2324100"/>
          <p14:tracePt t="87639" x="7308850" y="2381250"/>
          <p14:tracePt t="87656" x="7353300" y="2463800"/>
          <p14:tracePt t="87672" x="7372350" y="2508250"/>
          <p14:tracePt t="87689" x="7391400" y="2571750"/>
          <p14:tracePt t="87706" x="7404100" y="2616200"/>
          <p14:tracePt t="87723" x="7410450" y="2647950"/>
          <p14:tracePt t="87739" x="7416800" y="2692400"/>
          <p14:tracePt t="87756" x="7429500" y="2724150"/>
          <p14:tracePt t="87773" x="7448550" y="2755900"/>
          <p14:tracePt t="87789" x="7473950" y="2768600"/>
          <p14:tracePt t="87806" x="7531100" y="2768600"/>
          <p14:tracePt t="87823" x="7575550" y="2762250"/>
          <p14:tracePt t="87840" x="7607300" y="2736850"/>
          <p14:tracePt t="87856" x="7632700" y="2705100"/>
          <p14:tracePt t="87873" x="7664450" y="2660650"/>
          <p14:tracePt t="87874" x="7670800" y="2641600"/>
          <p14:tracePt t="87889" x="7683500" y="2609850"/>
          <p14:tracePt t="87906" x="7702550" y="2578100"/>
          <p14:tracePt t="87923" x="7721600" y="2540000"/>
          <p14:tracePt t="87940" x="7740650" y="2508250"/>
          <p14:tracePt t="87957" x="7766050" y="2457450"/>
          <p14:tracePt t="87973" x="7772400" y="2425700"/>
          <p14:tracePt t="87989" x="7778750" y="2387600"/>
          <p14:tracePt t="88006" x="7778750" y="2368550"/>
          <p14:tracePt t="88023" x="7778750" y="2343150"/>
          <p14:tracePt t="88040" x="7778750" y="2330450"/>
          <p14:tracePt t="88056" x="7766050" y="2317750"/>
          <p14:tracePt t="88073" x="7747000" y="2298700"/>
          <p14:tracePt t="88089" x="7734300" y="2292350"/>
          <p14:tracePt t="88106" x="7727950" y="2292350"/>
          <p14:tracePt t="88123" x="7715250" y="2279650"/>
          <p14:tracePt t="88140" x="7702550" y="2273300"/>
          <p14:tracePt t="88156" x="7696200" y="2266950"/>
          <p14:tracePt t="88174" x="7689850" y="2266950"/>
          <p14:tracePt t="88190" x="7677150" y="2266950"/>
          <p14:tracePt t="88206" x="7664450" y="2273300"/>
          <p14:tracePt t="88223" x="7645400" y="2292350"/>
          <p14:tracePt t="88240" x="7620000" y="2324100"/>
          <p14:tracePt t="88256" x="7607300" y="2355850"/>
          <p14:tracePt t="88273" x="7594600" y="2381250"/>
          <p14:tracePt t="88275" x="7588250" y="2387600"/>
          <p14:tracePt t="88290" x="7588250" y="2393950"/>
          <p14:tracePt t="88306" x="7581900" y="2400300"/>
          <p14:tracePt t="88349" x="7588250" y="2400300"/>
          <p14:tracePt t="88359" x="7594600" y="2400300"/>
          <p14:tracePt t="88372" x="7626350" y="2393950"/>
          <p14:tracePt t="88390" x="7645400" y="2387600"/>
          <p14:tracePt t="88428" x="7632700" y="2381250"/>
          <p14:tracePt t="88442" x="7620000" y="2374900"/>
          <p14:tracePt t="100680" x="7620000" y="2368550"/>
          <p14:tracePt t="100688" x="7613650" y="2368550"/>
          <p14:tracePt t="100700" x="7613650" y="2362200"/>
          <p14:tracePt t="100717" x="7600950" y="2362200"/>
          <p14:tracePt t="100734" x="7575550" y="2374900"/>
          <p14:tracePt t="100751" x="7556500" y="2393950"/>
          <p14:tracePt t="100767" x="7543800" y="2406650"/>
          <p14:tracePt t="100783" x="7486650" y="2451100"/>
          <p14:tracePt t="100800" x="7448550" y="2489200"/>
          <p14:tracePt t="100817" x="7435850" y="2508250"/>
          <p14:tracePt t="100834" x="7429500" y="2520950"/>
          <p14:tracePt t="100851" x="7423150" y="2527300"/>
          <p14:tracePt t="100867" x="7410450" y="2546350"/>
          <p14:tracePt t="100884" x="7391400" y="2559050"/>
          <p14:tracePt t="100901" x="7372350" y="2571750"/>
          <p14:tracePt t="100917" x="7359650" y="2584450"/>
          <p14:tracePt t="100934" x="7321550" y="2616200"/>
          <p14:tracePt t="100951" x="7283450" y="2647950"/>
          <p14:tracePt t="100968" x="7226300" y="2698750"/>
          <p14:tracePt t="100984" x="7213600" y="2717800"/>
          <p14:tracePt t="101000" x="7213600" y="2724150"/>
          <p14:tracePt t="101017" x="7213600" y="2743200"/>
          <p14:tracePt t="101034" x="7213600" y="2755900"/>
          <p14:tracePt t="101051" x="7213600" y="2768600"/>
          <p14:tracePt t="101067" x="7213600" y="2787650"/>
          <p14:tracePt t="101084" x="7213600" y="2832100"/>
          <p14:tracePt t="101101" x="7207250" y="2889250"/>
          <p14:tracePt t="101117" x="7207250" y="2940050"/>
          <p14:tracePt t="101134" x="7194550" y="3028950"/>
          <p14:tracePt t="101150" x="7188200" y="3149600"/>
          <p14:tracePt t="101168" x="7188200" y="3244850"/>
          <p14:tracePt t="101184" x="7207250" y="3352800"/>
          <p14:tracePt t="101513" x="7200900" y="3352800"/>
          <p14:tracePt t="101522" x="7181850" y="3340100"/>
          <p14:tracePt t="101525" x="7156450" y="3314700"/>
          <p14:tracePt t="101535" x="7124700" y="3295650"/>
          <p14:tracePt t="101551" x="7092950" y="3302000"/>
          <p14:tracePt t="101567" x="7086600" y="3371850"/>
          <p14:tracePt t="101585" x="7086600" y="3435350"/>
          <p14:tracePt t="101601" x="7067550" y="3467100"/>
          <p14:tracePt t="101618" x="7029450" y="3479800"/>
          <p14:tracePt t="101635" x="7016750" y="3479800"/>
          <p14:tracePt t="101651" x="7016750" y="3473450"/>
          <p14:tracePt t="101668" x="7029450" y="3454400"/>
          <p14:tracePt t="101684" x="7035800" y="3429000"/>
          <p14:tracePt t="101701" x="7029450" y="3403600"/>
          <p14:tracePt t="101718" x="6997700" y="3371850"/>
          <p14:tracePt t="101734" x="6953250" y="3321050"/>
          <p14:tracePt t="101751" x="6934200" y="3295650"/>
          <p14:tracePt t="101768" x="6851650" y="3200400"/>
          <p14:tracePt t="101784" x="6807200" y="3136900"/>
          <p14:tracePt t="101801" x="6794500" y="3111500"/>
          <p14:tracePt t="101818" x="6781800" y="3086100"/>
          <p14:tracePt t="101834" x="6781800" y="3067050"/>
          <p14:tracePt t="101851" x="6775450" y="3022600"/>
          <p14:tracePt t="101868" x="6775450" y="3003550"/>
          <p14:tracePt t="101885" x="6769100" y="2990850"/>
          <p14:tracePt t="101934" x="6762750" y="2984500"/>
          <p14:tracePt t="101951" x="6724650" y="2978150"/>
          <p14:tracePt t="101968" x="6578600" y="2959100"/>
          <p14:tracePt t="101985" x="6470650" y="2959100"/>
          <p14:tracePt t="102001" x="6381750" y="2952750"/>
          <p14:tracePt t="102018" x="6337300" y="2952750"/>
          <p14:tracePt t="102081" x="6330950" y="2952750"/>
          <p14:tracePt t="102091" x="6318250" y="2952750"/>
          <p14:tracePt t="102101" x="6311900" y="2946400"/>
          <p14:tracePt t="102118" x="6223000" y="2933700"/>
          <p14:tracePt t="102136" x="6115050" y="2908300"/>
          <p14:tracePt t="102138" x="6070600" y="2889250"/>
          <p14:tracePt t="102151" x="6032500" y="2870200"/>
          <p14:tracePt t="102153" x="6019800" y="2863850"/>
          <p14:tracePt t="102168" x="6000750" y="2844800"/>
          <p14:tracePt t="102169" x="5988050" y="2832100"/>
          <p14:tracePt t="102185" x="5975350" y="2800350"/>
          <p14:tracePt t="102201" x="5975350" y="2781300"/>
          <p14:tracePt t="102218" x="5981700" y="2755900"/>
          <p14:tracePt t="102235" x="5988050" y="2749550"/>
          <p14:tracePt t="102251" x="5994400" y="2743200"/>
          <p14:tracePt t="102268" x="6000750" y="2736850"/>
          <p14:tracePt t="102285" x="6007100" y="2730500"/>
          <p14:tracePt t="102302" x="6019800" y="2724150"/>
          <p14:tracePt t="102318" x="6026150" y="2711450"/>
          <p14:tracePt t="102335" x="6045200" y="2698750"/>
          <p14:tracePt t="102351" x="6070600" y="2698750"/>
          <p14:tracePt t="102367" x="6102350" y="2698750"/>
          <p14:tracePt t="102385" x="6146800" y="2705100"/>
          <p14:tracePt t="102401" x="6235700" y="2730500"/>
          <p14:tracePt t="102419" x="6407150" y="2774950"/>
          <p14:tracePt t="102435" x="6515100" y="2787650"/>
          <p14:tracePt t="102452" x="6591300" y="2787650"/>
          <p14:tracePt t="102468" x="6629400" y="2774950"/>
          <p14:tracePt t="102485" x="6654800" y="2749550"/>
          <p14:tracePt t="102502" x="6680200" y="2717800"/>
          <p14:tracePt t="102519" x="6705600" y="2686050"/>
          <p14:tracePt t="102535" x="6731000" y="2641600"/>
          <p14:tracePt t="102552" x="6750050" y="2603500"/>
          <p14:tracePt t="102569" x="6750050" y="2578100"/>
          <p14:tracePt t="102574" x="6737350" y="2552700"/>
          <p14:tracePt t="102589" x="6667500" y="2514600"/>
          <p14:tracePt t="102602" x="6597650" y="2489200"/>
          <p14:tracePt t="102618" x="6413500" y="2438400"/>
          <p14:tracePt t="102636" x="6235700" y="2400300"/>
          <p14:tracePt t="102652" x="6121400" y="2381250"/>
          <p14:tracePt t="102668" x="6032500" y="2374900"/>
          <p14:tracePt t="102685" x="5988050" y="2374900"/>
          <p14:tracePt t="102702" x="5962650" y="2413000"/>
          <p14:tracePt t="102719" x="5937250" y="2444750"/>
          <p14:tracePt t="102735" x="5905500" y="2495550"/>
          <p14:tracePt t="102752" x="5867400" y="2559050"/>
          <p14:tracePt t="102769" x="5829300" y="2635250"/>
          <p14:tracePt t="102785" x="5829300" y="2679700"/>
          <p14:tracePt t="102802" x="5886450" y="2717800"/>
          <p14:tracePt t="102819" x="5994400" y="2743200"/>
          <p14:tracePt t="102836" x="6115050" y="2755900"/>
          <p14:tracePt t="102852" x="6216650" y="2762250"/>
          <p14:tracePt t="102868" x="6305550" y="2762250"/>
          <p14:tracePt t="102885" x="6375400" y="2762250"/>
          <p14:tracePt t="102887" x="6407150" y="2762250"/>
          <p14:tracePt t="102902" x="6426200" y="2755900"/>
          <p14:tracePt t="102919" x="6457950" y="2755900"/>
          <p14:tracePt t="103015" x="6457950" y="2762250"/>
          <p14:tracePt t="103023" x="6451600" y="2762250"/>
          <p14:tracePt t="103070" x="6451600" y="2755900"/>
          <p14:tracePt t="103085" x="6451600" y="2749550"/>
          <p14:tracePt t="103102" x="6457950" y="2743200"/>
          <p14:tracePt t="103118" x="6477000" y="2717800"/>
          <p14:tracePt t="103136" x="6496050" y="2698750"/>
          <p14:tracePt t="103152" x="6534150" y="2628900"/>
          <p14:tracePt t="103169" x="6553200" y="2527300"/>
          <p14:tracePt t="103186" x="6553200" y="2476500"/>
          <p14:tracePt t="103226" x="6553200" y="2482850"/>
          <p14:tracePt t="103236" x="6546850" y="2495550"/>
          <p14:tracePt t="103252" x="6534150" y="2527300"/>
          <p14:tracePt t="103322" x="6527800" y="2520950"/>
          <p14:tracePt t="103336" x="6496050" y="2489200"/>
          <p14:tracePt t="103352" x="6445250" y="2444750"/>
          <p14:tracePt t="103369" x="6426200" y="2425700"/>
          <p14:tracePt t="103388" x="6419850" y="2425700"/>
          <p14:tracePt t="103436" x="6419850" y="2419350"/>
          <p14:tracePt t="103453" x="6413500" y="2413000"/>
          <p14:tracePt t="103469" x="6400800" y="2400300"/>
          <p14:tracePt t="103486" x="6400800" y="2393950"/>
          <p14:tracePt t="103520" x="6407150" y="2393950"/>
          <p14:tracePt t="103536" x="6432550" y="2400300"/>
          <p14:tracePt t="103552" x="6483350" y="2413000"/>
          <p14:tracePt t="103569" x="6597650" y="2413000"/>
          <p14:tracePt t="103586" x="6737350" y="2381250"/>
          <p14:tracePt t="103603" x="6813550" y="2349500"/>
          <p14:tracePt t="103620" x="6889750" y="2305050"/>
          <p14:tracePt t="103635" x="6946900" y="2260600"/>
          <p14:tracePt t="103653" x="7035800" y="2222500"/>
          <p14:tracePt t="103669" x="7251700" y="2190750"/>
          <p14:tracePt t="103686" x="7454900" y="2190750"/>
          <p14:tracePt t="103703" x="7581900" y="2190750"/>
          <p14:tracePt t="103719" x="7594600" y="2190750"/>
          <p14:tracePt t="103753" x="7594600" y="2197100"/>
          <p14:tracePt t="103769" x="7594600" y="2203450"/>
          <p14:tracePt t="103786" x="7588250" y="2216150"/>
          <p14:tracePt t="103803" x="7588250" y="2235200"/>
          <p14:tracePt t="103819" x="7588250" y="2254250"/>
          <p14:tracePt t="103836" x="7594600" y="2260600"/>
          <p14:tracePt t="103853" x="7594600" y="2266950"/>
          <p14:tracePt t="103892" x="7594600" y="2273300"/>
          <p14:tracePt t="103920" x="7594600" y="2279650"/>
          <p14:tracePt t="103937" x="7594600" y="2292350"/>
          <p14:tracePt t="103954" x="7575550" y="2311400"/>
          <p14:tracePt t="103969" x="7569200" y="2317750"/>
          <p14:tracePt t="103986" x="7562850" y="2317750"/>
          <p14:tracePt t="104021" x="7556500" y="2305050"/>
          <p14:tracePt t="104036" x="7556500" y="2286000"/>
          <p14:tracePt t="104053" x="7556500" y="2266950"/>
          <p14:tracePt t="104070" x="7562850" y="2241550"/>
          <p14:tracePt t="104086" x="7543800" y="2209800"/>
          <p14:tracePt t="104103" x="7524750" y="2197100"/>
          <p14:tracePt t="104120" x="7499350" y="2178050"/>
          <p14:tracePt t="104136" x="7480300" y="2165350"/>
          <p14:tracePt t="104282" x="7486650" y="2165350"/>
          <p14:tracePt t="104289" x="7493000" y="2171700"/>
          <p14:tracePt t="104321" x="7512050" y="2171700"/>
          <p14:tracePt t="104337" x="7524750" y="2178050"/>
          <p14:tracePt t="104353" x="7550150" y="2178050"/>
          <p14:tracePt t="104370" x="7575550" y="2184400"/>
          <p14:tracePt t="104387" x="7607300" y="2184400"/>
          <p14:tracePt t="104403" x="7632700" y="2184400"/>
          <p14:tracePt t="104420" x="7664450" y="2184400"/>
          <p14:tracePt t="104437" x="7702550" y="2184400"/>
          <p14:tracePt t="104453" x="7727950" y="2184400"/>
          <p14:tracePt t="104470" x="7747000" y="2184400"/>
          <p14:tracePt t="104487" x="7753350" y="2184400"/>
          <p14:tracePt t="104504" x="7759700" y="2171700"/>
          <p14:tracePt t="104520" x="7785100" y="2159000"/>
          <p14:tracePt t="104537" x="7823200" y="2127250"/>
          <p14:tracePt t="104553" x="7835900" y="2120900"/>
          <p14:tracePt t="104570" x="7848600" y="2101850"/>
          <p14:tracePt t="104588" x="7854950" y="2095500"/>
          <p14:tracePt t="104604" x="7861300" y="2089150"/>
          <p14:tracePt t="104620" x="7867650" y="2076450"/>
          <p14:tracePt t="104637" x="7874000" y="2070100"/>
          <p14:tracePt t="104657" x="7874000" y="2057400"/>
          <p14:tracePt t="104687" x="7874000" y="2051050"/>
          <p14:tracePt t="104703" x="7874000" y="2044700"/>
          <p14:tracePt t="104737" x="7867650" y="2044700"/>
          <p14:tracePt t="104753" x="7867650" y="2051050"/>
          <p14:tracePt t="104771" x="7867650" y="2063750"/>
          <p14:tracePt t="104803" x="7874000" y="2070100"/>
          <p14:tracePt t="104820" x="7886700" y="2076450"/>
          <p14:tracePt t="104837" x="7893050" y="2076450"/>
          <p14:tracePt t="104854" x="7918450" y="2082800"/>
          <p14:tracePt t="104870" x="7962900" y="2089150"/>
          <p14:tracePt t="104887" x="8007350" y="2095500"/>
          <p14:tracePt t="104904" x="8058150" y="2114550"/>
          <p14:tracePt t="104921" x="8083550" y="2120900"/>
          <p14:tracePt t="104937" x="8096250" y="2133600"/>
          <p14:tracePt t="104954" x="8102600" y="2139950"/>
          <p14:tracePt t="104987" x="8108950" y="2146300"/>
          <p14:tracePt t="105020" x="8115300" y="2146300"/>
          <p14:tracePt t="105038" x="8128000" y="2133600"/>
          <p14:tracePt t="105058" x="8185150" y="2120900"/>
          <p14:tracePt t="105074" x="8235950" y="2114550"/>
          <p14:tracePt t="105087" x="8261350" y="2108200"/>
          <p14:tracePt t="105104" x="8312150" y="2108200"/>
          <p14:tracePt t="105121" x="8369300" y="2108200"/>
          <p14:tracePt t="105137" x="8439150" y="2114550"/>
          <p14:tracePt t="105154" x="8489950" y="2114550"/>
          <p14:tracePt t="105171" x="8616950" y="2114550"/>
          <p14:tracePt t="105187" x="8648700" y="2114550"/>
          <p14:tracePt t="105204" x="8718550" y="2108200"/>
          <p14:tracePt t="105221" x="8737600" y="2108200"/>
          <p14:tracePt t="105270" x="8737600" y="2101850"/>
          <p14:tracePt t="105304" x="8731250" y="2101850"/>
          <p14:tracePt t="105482" x="8724900" y="2095500"/>
          <p14:tracePt t="105519" x="8731250" y="2095500"/>
          <p14:tracePt t="105528" x="8737600" y="2095500"/>
          <p14:tracePt t="105537" x="8743950" y="2095500"/>
          <p14:tracePt t="105554" x="8756650" y="2095500"/>
          <p14:tracePt t="105608" x="8750300" y="2095500"/>
          <p14:tracePt t="105621" x="8737600" y="2095500"/>
          <p14:tracePt t="105637" x="8712200" y="2089150"/>
          <p14:tracePt t="105654" x="8705850" y="2089150"/>
          <p14:tracePt t="105672" x="8693150" y="2095500"/>
          <p14:tracePt t="105688" x="8686800" y="2101850"/>
          <p14:tracePt t="105705" x="8680450" y="2101850"/>
          <p14:tracePt t="105793" x="8674100" y="2101850"/>
          <p14:tracePt t="105799" x="8667750" y="2101850"/>
          <p14:tracePt t="105808" x="8661400" y="2101850"/>
          <p14:tracePt t="105821" x="8655050" y="2108200"/>
          <p14:tracePt t="105839" x="8604250" y="2108200"/>
          <p14:tracePt t="105855" x="8585200" y="2114550"/>
          <p14:tracePt t="105871" x="8553450" y="2114550"/>
          <p14:tracePt t="105888" x="8547100" y="2120900"/>
          <p14:tracePt t="105937" x="8547100" y="2127250"/>
          <p14:tracePt t="105980" x="8559800" y="2127250"/>
          <p14:tracePt t="106005" x="8578850" y="2127250"/>
          <p14:tracePt t="106022" x="8629650" y="2139950"/>
          <p14:tracePt t="106038" x="8699500" y="2146300"/>
          <p14:tracePt t="106055" x="8731250" y="2146300"/>
          <p14:tracePt t="106071" x="8826500" y="2152650"/>
          <p14:tracePt t="106088" x="8915400" y="2159000"/>
          <p14:tracePt t="106105" x="9017000" y="2159000"/>
          <p14:tracePt t="106122" x="9061450" y="2159000"/>
          <p14:tracePt t="106138" x="9105900" y="2159000"/>
          <p14:tracePt t="106155" x="9112250" y="2159000"/>
          <p14:tracePt t="106172" x="9150350" y="2165350"/>
          <p14:tracePt t="106188" x="9207500" y="2171700"/>
          <p14:tracePt t="106205" x="9232900" y="2171700"/>
          <p14:tracePt t="106221" x="9245600" y="2171700"/>
          <p14:tracePt t="106238" x="9264650" y="2171700"/>
          <p14:tracePt t="106255" x="9277350" y="2171700"/>
          <p14:tracePt t="106272" x="9290050" y="2165350"/>
          <p14:tracePt t="106288" x="9315450" y="2159000"/>
          <p14:tracePt t="106306" x="9366250" y="2146300"/>
          <p14:tracePt t="106322" x="9410700" y="2127250"/>
          <p14:tracePt t="106338" x="9429750" y="2120900"/>
          <p14:tracePt t="106355" x="9448800" y="2114550"/>
          <p14:tracePt t="106372" x="9461500" y="2114550"/>
          <p14:tracePt t="106388" x="9467850" y="2114550"/>
          <p14:tracePt t="106405" x="9480550" y="2108200"/>
          <p14:tracePt t="106422" x="9505950" y="2101850"/>
          <p14:tracePt t="106438" x="9556750" y="2089150"/>
          <p14:tracePt t="106455" x="9588500" y="2082800"/>
          <p14:tracePt t="106472" x="9607550" y="2076450"/>
          <p14:tracePt t="106488" x="9613900" y="2070100"/>
          <p14:tracePt t="106505" x="9613900" y="2063750"/>
          <p14:tracePt t="106508" x="9613900" y="2057400"/>
          <p14:tracePt t="106523" x="9607550" y="2051050"/>
          <p14:tracePt t="106555" x="9607550" y="2044700"/>
          <p14:tracePt t="106573" x="9601200" y="2038350"/>
          <p14:tracePt t="106588" x="9594850" y="2025650"/>
          <p14:tracePt t="106605" x="9569450" y="2000250"/>
          <p14:tracePt t="106622" x="9537700" y="1974850"/>
          <p14:tracePt t="106638" x="9505950" y="1949450"/>
          <p14:tracePt t="106655" x="9467850" y="1936750"/>
          <p14:tracePt t="106672" x="9429750" y="1930400"/>
          <p14:tracePt t="106688" x="9398000" y="1930400"/>
          <p14:tracePt t="106705" x="9372600" y="1943100"/>
          <p14:tracePt t="106722" x="9359900" y="1949450"/>
          <p14:tracePt t="106739" x="9353550" y="1962150"/>
          <p14:tracePt t="106755" x="9353550" y="1968500"/>
          <p14:tracePt t="106772" x="9385300" y="1974850"/>
          <p14:tracePt t="106788" x="9391650" y="1974850"/>
          <p14:tracePt t="106805" x="9410700" y="1974850"/>
          <p14:tracePt t="106822" x="9442450" y="1968500"/>
          <p14:tracePt t="106839" x="9474200" y="1968500"/>
          <p14:tracePt t="106855" x="9505950" y="1968500"/>
          <p14:tracePt t="106872" x="9550400" y="1974850"/>
          <p14:tracePt t="106889" x="9690100" y="2012950"/>
          <p14:tracePt t="106906" x="9804400" y="2063750"/>
          <p14:tracePt t="106924" x="9817100" y="2076450"/>
          <p14:tracePt t="106939" x="9836150" y="2082800"/>
          <p14:tracePt t="106955" x="9867900" y="2089150"/>
          <p14:tracePt t="106972" x="9912350" y="2089150"/>
          <p14:tracePt t="106989" x="9975850" y="2089150"/>
          <p14:tracePt t="106992" x="10001250" y="2089150"/>
          <p14:tracePt t="107005" x="10020300" y="2089150"/>
          <p14:tracePt t="107025" x="10045700" y="2089150"/>
          <p14:tracePt t="107039" x="10045700" y="2082800"/>
          <p14:tracePt t="107175" x="10052050" y="2082800"/>
          <p14:tracePt t="107189" x="10052050" y="2089150"/>
          <p14:tracePt t="107205" x="10052050" y="2095500"/>
          <p14:tracePt t="107238" x="10052050" y="2101850"/>
          <p14:tracePt t="107427" x="10052050" y="2108200"/>
          <p14:tracePt t="108102" x="10052050" y="2101850"/>
          <p14:tracePt t="108140" x="10045700" y="2101850"/>
          <p14:tracePt t="108262" x="10039350" y="2101850"/>
          <p14:tracePt t="108269" x="10033000" y="2101850"/>
          <p14:tracePt t="108278" x="10026650" y="2101850"/>
          <p14:tracePt t="108290" x="10020300" y="2101850"/>
          <p14:tracePt t="108307" x="10007600" y="2101850"/>
          <p14:tracePt t="108323" x="10001250" y="2101850"/>
          <p14:tracePt t="108448" x="9994900" y="2101850"/>
          <p14:tracePt t="108457" x="9988550" y="2101850"/>
          <p14:tracePt t="108473" x="9982200" y="2101850"/>
          <p14:tracePt t="108545" x="9982200" y="2095500"/>
          <p14:tracePt t="108568" x="9982200" y="2089150"/>
          <p14:tracePt t="108690" x="9975850" y="2089150"/>
          <p14:tracePt t="109151" x="9969500" y="2089150"/>
          <p14:tracePt t="109582" x="9969500" y="2082800"/>
          <p14:tracePt t="109756" x="9969500" y="2076450"/>
          <p14:tracePt t="110209" x="9963150" y="2076450"/>
          <p14:tracePt t="110223" x="9956800" y="2070100"/>
          <p14:tracePt t="110242" x="9944100" y="2070100"/>
          <p14:tracePt t="110275" x="9937750" y="2070100"/>
          <p14:tracePt t="110292" x="9931400" y="2070100"/>
          <p14:tracePt t="110308" x="9918700" y="2070100"/>
          <p14:tracePt t="110325" x="9893300" y="2063750"/>
          <p14:tracePt t="110341" x="9855200" y="2063750"/>
          <p14:tracePt t="110358" x="9785350" y="2057400"/>
          <p14:tracePt t="110375" x="9683750" y="2044700"/>
          <p14:tracePt t="110392" x="9601200" y="2025650"/>
          <p14:tracePt t="110408" x="9531350" y="2012950"/>
          <p14:tracePt t="110425" x="9499600" y="2006600"/>
          <p14:tracePt t="110427" x="9486900" y="2006600"/>
          <p14:tracePt t="110446" x="9480550" y="2006600"/>
          <p14:tracePt t="110459" x="9455150" y="2000250"/>
          <p14:tracePt t="110475" x="9391650" y="1993900"/>
          <p14:tracePt t="110492" x="9277350" y="1974850"/>
          <p14:tracePt t="110509" x="9055100" y="1943100"/>
          <p14:tracePt t="110528" x="8699500" y="1885950"/>
          <p14:tracePt t="110542" x="8528050" y="1854200"/>
          <p14:tracePt t="110558" x="8439150" y="1841500"/>
          <p14:tracePt t="110575" x="8413750" y="1835150"/>
          <p14:tracePt t="110608" x="8413750" y="1841500"/>
          <p14:tracePt t="110625" x="8394700" y="1854200"/>
          <p14:tracePt t="110642" x="8318500" y="1866900"/>
          <p14:tracePt t="110658" x="8204200" y="1873250"/>
          <p14:tracePt t="110675" x="8064500" y="1879600"/>
          <p14:tracePt t="110692" x="7950200" y="1879600"/>
          <p14:tracePt t="110708" x="7905750" y="1879600"/>
          <p14:tracePt t="110725" x="7899400" y="1879600"/>
          <p14:tracePt t="110761" x="7893050" y="1879600"/>
          <p14:tracePt t="110775" x="7854950" y="1892300"/>
          <p14:tracePt t="110792" x="7747000" y="1911350"/>
          <p14:tracePt t="110809" x="7562850" y="1924050"/>
          <p14:tracePt t="110825" x="7397750" y="1936750"/>
          <p14:tracePt t="110842" x="7251700" y="1943100"/>
          <p14:tracePt t="110858" x="7188200" y="1949450"/>
          <p14:tracePt t="110875" x="7181850" y="1949450"/>
          <p14:tracePt t="110892" x="7181850" y="1955800"/>
          <p14:tracePt t="110909" x="7188200" y="1968500"/>
          <p14:tracePt t="110925" x="7219950" y="2012950"/>
          <p14:tracePt t="110942" x="7245350" y="2070100"/>
          <p14:tracePt t="110959" x="7264400" y="2114550"/>
          <p14:tracePt t="110976" x="7283450" y="2165350"/>
          <p14:tracePt t="110992" x="7302500" y="2203450"/>
          <p14:tracePt t="111009" x="7321550" y="2228850"/>
          <p14:tracePt t="111025" x="7359650" y="2247900"/>
          <p14:tracePt t="111042" x="7435850" y="2260600"/>
          <p14:tracePt t="111059" x="7537450" y="2260600"/>
          <p14:tracePt t="111076" x="7683500" y="2260600"/>
          <p14:tracePt t="111092" x="7797800" y="2235200"/>
          <p14:tracePt t="111109" x="7829550" y="2216150"/>
          <p14:tracePt t="111126" x="7854950" y="2184400"/>
          <p14:tracePt t="111142" x="7880350" y="2159000"/>
          <p14:tracePt t="111159" x="7899400" y="2120900"/>
          <p14:tracePt t="111175" x="7924800" y="2070100"/>
          <p14:tracePt t="111192" x="7937500" y="2038350"/>
          <p14:tracePt t="111209" x="7950200" y="2019300"/>
          <p14:tracePt t="111226" x="7950200" y="2006600"/>
          <p14:tracePt t="111243" x="7956550" y="2000250"/>
          <p14:tracePt t="111281" x="7950200" y="1993900"/>
          <p14:tracePt t="111293" x="7937500" y="1993900"/>
          <p14:tracePt t="111310" x="7912100" y="1981200"/>
          <p14:tracePt t="111326" x="7861300" y="1962150"/>
          <p14:tracePt t="111343" x="7791450" y="1930400"/>
          <p14:tracePt t="111359" x="7759700" y="1917700"/>
          <p14:tracePt t="111376" x="7727950" y="1905000"/>
          <p14:tracePt t="111393" x="7708900" y="1892300"/>
          <p14:tracePt t="111409" x="7689850" y="1879600"/>
          <p14:tracePt t="111426" x="7664450" y="1866900"/>
          <p14:tracePt t="111443" x="7632700" y="1860550"/>
          <p14:tracePt t="111459" x="7569200" y="1860550"/>
          <p14:tracePt t="111476" x="7518400" y="1860550"/>
          <p14:tracePt t="111493" x="7448550" y="1860550"/>
          <p14:tracePt t="111509" x="7423150" y="1866900"/>
          <p14:tracePt t="111526" x="7397750" y="1879600"/>
          <p14:tracePt t="111542" x="7391400" y="1905000"/>
          <p14:tracePt t="111559" x="7442200" y="1962150"/>
          <p14:tracePt t="111576" x="7480300" y="1993900"/>
          <p14:tracePt t="111593" x="7524750" y="2038350"/>
          <p14:tracePt t="111609" x="7531100" y="2051050"/>
          <p14:tracePt t="111626" x="7543800" y="2076450"/>
          <p14:tracePt t="111643" x="7543800" y="2082800"/>
          <p14:tracePt t="111676" x="7556500" y="2082800"/>
          <p14:tracePt t="111693" x="7626350" y="2089150"/>
          <p14:tracePt t="111709" x="7715250" y="2089150"/>
          <p14:tracePt t="111726" x="7810500" y="2076450"/>
          <p14:tracePt t="111743" x="7886700" y="2063750"/>
          <p14:tracePt t="111759" x="7905750" y="2063750"/>
          <p14:tracePt t="111776" x="7912100" y="2063750"/>
          <p14:tracePt t="111816" x="7912100" y="2057400"/>
          <p14:tracePt t="111826" x="7905750" y="2051050"/>
          <p14:tracePt t="111843" x="7893050" y="2051050"/>
          <p14:tracePt t="111863" x="7867650" y="2038350"/>
          <p14:tracePt t="111876" x="7848600" y="2032000"/>
          <p14:tracePt t="111893" x="7842250" y="2032000"/>
          <p14:tracePt t="111926" x="7842250" y="2025650"/>
          <p14:tracePt t="111942" x="7848600" y="2025650"/>
          <p14:tracePt t="111960" x="7854950" y="2019300"/>
          <p14:tracePt t="111976" x="7861300" y="2019300"/>
          <p14:tracePt t="111993" x="7861300" y="2025650"/>
          <p14:tracePt t="112010" x="7867650" y="2032000"/>
          <p14:tracePt t="112027" x="7867650" y="2051050"/>
          <p14:tracePt t="112063" x="7867650" y="2057400"/>
          <p14:tracePt t="112077" x="7880350" y="2057400"/>
          <p14:tracePt t="112093" x="7912100" y="2057400"/>
          <p14:tracePt t="112110" x="8013700" y="2057400"/>
          <p14:tracePt t="112126" x="8166100" y="2063750"/>
          <p14:tracePt t="112143" x="8369300" y="2076450"/>
          <p14:tracePt t="112160" x="8502650" y="2089150"/>
          <p14:tracePt t="112177" x="8655050" y="2101850"/>
          <p14:tracePt t="112193" x="8775700" y="2108200"/>
          <p14:tracePt t="112210" x="8915400" y="2114550"/>
          <p14:tracePt t="112227" x="9004300" y="2114550"/>
          <p14:tracePt t="112243" x="9061450" y="2114550"/>
          <p14:tracePt t="112260" x="9093200" y="2114550"/>
          <p14:tracePt t="112277" x="9105900" y="2114550"/>
          <p14:tracePt t="112332" x="9112250" y="2114550"/>
          <p14:tracePt t="112345" x="9118600" y="2114550"/>
          <p14:tracePt t="112360" x="9124950" y="2114550"/>
          <p14:tracePt t="112377" x="9163050" y="2120900"/>
          <p14:tracePt t="112394" x="9245600" y="2133600"/>
          <p14:tracePt t="112410" x="9277350" y="2133600"/>
          <p14:tracePt t="112427" x="9302750" y="2133600"/>
          <p14:tracePt t="112444" x="9321800" y="2133600"/>
          <p14:tracePt t="112460" x="9334500" y="2120900"/>
          <p14:tracePt t="112477" x="9340850" y="2114550"/>
          <p14:tracePt t="112493" x="9353550" y="2108200"/>
          <p14:tracePt t="112510" x="9378950" y="2089150"/>
          <p14:tracePt t="112527" x="9398000" y="2076450"/>
          <p14:tracePt t="112543" x="9423400" y="2057400"/>
          <p14:tracePt t="112560" x="9436100" y="2044700"/>
          <p14:tracePt t="112593" x="9429750" y="2044700"/>
          <p14:tracePt t="112610" x="9404350" y="2051050"/>
          <p14:tracePt t="112627" x="9372600" y="2057400"/>
          <p14:tracePt t="112644" x="9340850" y="2057400"/>
          <p14:tracePt t="112660" x="9290050" y="2057400"/>
          <p14:tracePt t="112677" x="9258300" y="2051050"/>
          <p14:tracePt t="112694" x="9220200" y="2032000"/>
          <p14:tracePt t="112710" x="9213850" y="2025650"/>
          <p14:tracePt t="112727" x="9213850" y="2019300"/>
          <p14:tracePt t="112744" x="9220200" y="2019300"/>
          <p14:tracePt t="112761" x="9258300" y="2019300"/>
          <p14:tracePt t="112777" x="9283700" y="2032000"/>
          <p14:tracePt t="112794" x="9302750" y="2038350"/>
          <p14:tracePt t="112810" x="9315450" y="2044700"/>
          <p14:tracePt t="112827" x="9321800" y="2051050"/>
          <p14:tracePt t="112844" x="9334500" y="2051050"/>
          <p14:tracePt t="112860" x="9353550" y="2057400"/>
          <p14:tracePt t="112877" x="9378950" y="2063750"/>
          <p14:tracePt t="112894" x="9391650" y="2070100"/>
          <p14:tracePt t="112911" x="9404350" y="2076450"/>
          <p14:tracePt t="112927" x="9404350" y="2089150"/>
          <p14:tracePt t="112944" x="9404350" y="2095500"/>
          <p14:tracePt t="113055" x="9404350" y="2089150"/>
          <p14:tracePt t="113081" x="9410700" y="2082800"/>
          <p14:tracePt t="113114" x="9410700" y="2076450"/>
          <p14:tracePt t="113132" x="9417050" y="2076450"/>
          <p14:tracePt t="113144" x="9429750" y="2063750"/>
          <p14:tracePt t="113161" x="9442450" y="2063750"/>
          <p14:tracePt t="113177" x="9474200" y="2057400"/>
          <p14:tracePt t="113194" x="9499600" y="2057400"/>
          <p14:tracePt t="113211" x="9518650" y="2051050"/>
          <p14:tracePt t="113231" x="9569450" y="2051050"/>
          <p14:tracePt t="113243" x="9594850" y="2051050"/>
          <p14:tracePt t="113261" x="9626600" y="2051050"/>
          <p14:tracePt t="113277" x="9645650" y="2051050"/>
          <p14:tracePt t="113310" x="9652000" y="2051050"/>
          <p14:tracePt t="113328" x="9664700" y="2051050"/>
          <p14:tracePt t="113329" x="9677400" y="2051050"/>
          <p14:tracePt t="113344" x="9709150" y="2051050"/>
          <p14:tracePt t="113362" x="9817100" y="2051050"/>
          <p14:tracePt t="113378" x="9918700" y="2063750"/>
          <p14:tracePt t="113394" x="10007600" y="2076450"/>
          <p14:tracePt t="113411" x="10109200" y="2089150"/>
          <p14:tracePt t="113430" x="10160000" y="2095500"/>
          <p14:tracePt t="113433" x="10172700" y="2101850"/>
          <p14:tracePt t="113484" x="10166350" y="2101850"/>
          <p14:tracePt t="113494" x="10160000" y="2101850"/>
          <p14:tracePt t="113511" x="10128250" y="2108200"/>
          <p14:tracePt t="113528" x="10077450" y="2108200"/>
          <p14:tracePt t="113544" x="10001250" y="2108200"/>
          <p14:tracePt t="113561" x="9956800" y="2114550"/>
          <p14:tracePt t="113579" x="9861550" y="2114550"/>
          <p14:tracePt t="113594" x="9785350" y="2114550"/>
          <p14:tracePt t="113611" x="9690100" y="2120900"/>
          <p14:tracePt t="113628" x="9499600" y="2120900"/>
          <p14:tracePt t="113644" x="9309100" y="2127250"/>
          <p14:tracePt t="113661" x="9112250" y="2127250"/>
          <p14:tracePt t="113678" x="8890000" y="2127250"/>
          <p14:tracePt t="113694" x="8763000" y="2133600"/>
          <p14:tracePt t="113711" x="8629650" y="2146300"/>
          <p14:tracePt t="113728" x="8540750" y="2159000"/>
          <p14:tracePt t="113744" x="8407400" y="2178050"/>
          <p14:tracePt t="113747" x="8362950" y="2184400"/>
          <p14:tracePt t="113761" x="8274050" y="2197100"/>
          <p14:tracePt t="113763" x="8178800" y="2203450"/>
          <p14:tracePt t="113776" x="8121650" y="2203450"/>
          <p14:tracePt t="113778" x="8013700" y="2216150"/>
          <p14:tracePt t="113795" x="7912100" y="2222500"/>
          <p14:tracePt t="113811" x="7715250" y="2228850"/>
          <p14:tracePt t="113828" x="7518400" y="2241550"/>
          <p14:tracePt t="113845" x="7429500" y="2247900"/>
          <p14:tracePt t="113862" x="7391400" y="2254250"/>
          <p14:tracePt t="113878" x="7340600" y="2266950"/>
          <p14:tracePt t="113894" x="7207250" y="2286000"/>
          <p14:tracePt t="113911" x="7029450" y="2305050"/>
          <p14:tracePt t="113928" x="6800850" y="2311400"/>
          <p14:tracePt t="113945" x="6635750" y="2311400"/>
          <p14:tracePt t="113962" x="6502400" y="2317750"/>
          <p14:tracePt t="113979" x="6470650" y="2324100"/>
          <p14:tracePt t="113995" x="6470650" y="2330450"/>
          <p14:tracePt t="114011" x="6477000" y="2343150"/>
          <p14:tracePt t="114029" x="6527800" y="2362200"/>
          <p14:tracePt t="114045" x="6565900" y="2374900"/>
          <p14:tracePt t="114061" x="6597650" y="2387600"/>
          <p14:tracePt t="114078" x="6642100" y="2400300"/>
          <p14:tracePt t="114095" x="6692900" y="2413000"/>
          <p14:tracePt t="114112" x="6718300" y="2419350"/>
          <p14:tracePt t="114129" x="6724650" y="2425700"/>
          <p14:tracePt t="114145" x="6724650" y="2432050"/>
          <p14:tracePt t="114162" x="6731000" y="2438400"/>
          <p14:tracePt t="114178" x="6737350" y="2438400"/>
          <p14:tracePt t="114195" x="6743700" y="2438400"/>
          <p14:tracePt t="114211" x="6756400" y="2438400"/>
          <p14:tracePt t="114228" x="6813550" y="2425700"/>
          <p14:tracePt t="114245" x="6883400" y="2400300"/>
          <p14:tracePt t="114262" x="6946900" y="2381250"/>
          <p14:tracePt t="114278" x="6991350" y="2368550"/>
          <p14:tracePt t="114295" x="7035800" y="2355850"/>
          <p14:tracePt t="114311" x="7042150" y="2349500"/>
          <p14:tracePt t="114328" x="7054850" y="2349500"/>
          <p14:tracePt t="114345" x="7061200" y="2349500"/>
          <p14:tracePt t="114362" x="7073900" y="2343150"/>
          <p14:tracePt t="114378" x="7092950" y="2343150"/>
          <p14:tracePt t="114395" x="7105650" y="2336800"/>
          <p14:tracePt t="114412" x="7124700" y="2330450"/>
          <p14:tracePt t="114429" x="7143750" y="2317750"/>
          <p14:tracePt t="114445" x="7156450" y="2305050"/>
          <p14:tracePt t="114461" x="7162800" y="2292350"/>
          <p14:tracePt t="114478" x="7169150" y="2292350"/>
          <p14:tracePt t="114651" x="7181850" y="2292350"/>
          <p14:tracePt t="114662" x="7194550" y="2292350"/>
          <p14:tracePt t="114679" x="7258050" y="2305050"/>
          <p14:tracePt t="114695" x="7353300" y="2311400"/>
          <p14:tracePt t="114710" x="7435850" y="2324100"/>
          <p14:tracePt t="114729" x="7499350" y="2336800"/>
          <p14:tracePt t="114745" x="7505700" y="2336800"/>
          <p14:tracePt t="114762" x="7505700" y="2343150"/>
          <p14:tracePt t="114779" x="7505700" y="2349500"/>
          <p14:tracePt t="114795" x="7493000" y="2355850"/>
          <p14:tracePt t="114812" x="7480300" y="2362200"/>
          <p14:tracePt t="114930" x="7486650" y="2362200"/>
          <p14:tracePt t="115126" x="7486650" y="2368550"/>
          <p14:tracePt t="115164" x="7486650" y="2374900"/>
          <p14:tracePt t="115196" x="7486650" y="2381250"/>
          <p14:tracePt t="115228" x="7486650" y="2387600"/>
          <p14:tracePt t="115272" x="7493000" y="2387600"/>
          <p14:tracePt t="115283" x="7493000" y="2393950"/>
          <p14:tracePt t="115322" x="7499350" y="2393950"/>
          <p14:tracePt t="115340" x="7505700" y="2393950"/>
          <p14:tracePt t="115355" x="7512050" y="2393950"/>
          <p14:tracePt t="115364" x="7524750" y="2393950"/>
          <p14:tracePt t="115378" x="7531100" y="2393950"/>
          <p14:tracePt t="115396" x="7556500" y="2393950"/>
          <p14:tracePt t="115413" x="7575550" y="2393950"/>
          <p14:tracePt t="115430" x="7594600" y="2393950"/>
          <p14:tracePt t="115446" x="7613650" y="2400300"/>
          <p14:tracePt t="115463" x="7639050" y="2400300"/>
          <p14:tracePt t="115479" x="7658100" y="2400300"/>
          <p14:tracePt t="115496" x="7677150" y="2400300"/>
          <p14:tracePt t="115513" x="7683500" y="2400300"/>
          <p14:tracePt t="115546" x="7689850" y="2400300"/>
          <p14:tracePt t="115563" x="7689850" y="2393950"/>
          <p14:tracePt t="115596" x="7696200" y="2393950"/>
          <p14:tracePt t="115613" x="7708900" y="2387600"/>
          <p14:tracePt t="115629" x="7721600" y="2387600"/>
          <p14:tracePt t="115646" x="7734300" y="2381250"/>
          <p14:tracePt t="115663" x="7759700" y="2374900"/>
          <p14:tracePt t="115666" x="7778750" y="2374900"/>
          <p14:tracePt t="115679" x="7810500" y="2374900"/>
          <p14:tracePt t="115696" x="7867650" y="2368550"/>
          <p14:tracePt t="115713" x="7956550" y="2368550"/>
          <p14:tracePt t="115731" x="8089900" y="2387600"/>
          <p14:tracePt t="115746" x="8223250" y="2400300"/>
          <p14:tracePt t="115763" x="8337550" y="2413000"/>
          <p14:tracePt t="115779" x="8401050" y="2413000"/>
          <p14:tracePt t="115796" x="8407400" y="2413000"/>
          <p14:tracePt t="115851" x="8394700" y="2419350"/>
          <p14:tracePt t="115862" x="8388350" y="2419350"/>
          <p14:tracePt t="115879" x="8369300" y="2419350"/>
          <p14:tracePt t="115897" x="8369300" y="2425700"/>
          <p14:tracePt t="115989" x="8382000" y="2425700"/>
          <p14:tracePt t="115995" x="8394700" y="2425700"/>
          <p14:tracePt t="116013" x="8464550" y="2425700"/>
          <p14:tracePt t="116030" x="8566150" y="2425700"/>
          <p14:tracePt t="116046" x="8693150" y="2425700"/>
          <p14:tracePt t="116063" x="8769350" y="2419350"/>
          <p14:tracePt t="116080" x="8801100" y="2419350"/>
          <p14:tracePt t="116150" x="8794750" y="2419350"/>
          <p14:tracePt t="116234" x="8794750" y="2413000"/>
          <p14:tracePt t="116263" x="8794750" y="2406650"/>
          <p14:tracePt t="116292" x="8801100" y="2400300"/>
          <p14:tracePt t="116315" x="8813800" y="2393950"/>
          <p14:tracePt t="116330" x="8851900" y="2387600"/>
          <p14:tracePt t="116347" x="8870950" y="2381250"/>
          <p14:tracePt t="116364" x="8902700" y="2374900"/>
          <p14:tracePt t="116380" x="8953500" y="2355850"/>
          <p14:tracePt t="116396" x="8966200" y="2349500"/>
          <p14:tracePt t="116586" x="8985250" y="2336800"/>
          <p14:tracePt t="116597" x="8997950" y="2336800"/>
          <p14:tracePt t="116614" x="9010650" y="2324100"/>
          <p14:tracePt t="116631" x="9029700" y="2317750"/>
          <p14:tracePt t="116647" x="9042400" y="2311400"/>
          <p14:tracePt t="116664" x="9061450" y="2305050"/>
          <p14:tracePt t="116680" x="9353550" y="2311400"/>
          <p14:tracePt t="116697" x="9486900" y="2330450"/>
          <p14:tracePt t="116714" x="9594850" y="2355850"/>
          <p14:tracePt t="116730" x="9652000" y="2362200"/>
          <p14:tracePt t="116747" x="9658350" y="2362200"/>
          <p14:tracePt t="116782" x="9664700" y="2362200"/>
          <p14:tracePt t="116797" x="9671050" y="2362200"/>
          <p14:tracePt t="116830" x="9690100" y="2362200"/>
          <p14:tracePt t="116847" x="9696450" y="2362200"/>
          <p14:tracePt t="116864" x="9709150" y="2362200"/>
          <p14:tracePt t="116880" x="9721850" y="2362200"/>
          <p14:tracePt t="116897" x="9753600" y="2362200"/>
          <p14:tracePt t="116914" x="9785350" y="2362200"/>
          <p14:tracePt t="116931" x="9829800" y="2362200"/>
          <p14:tracePt t="116947" x="9855200" y="2362200"/>
          <p14:tracePt t="116964" x="9880600" y="2362200"/>
          <p14:tracePt t="116979" x="9893300" y="2362200"/>
          <p14:tracePt t="117014" x="9906000" y="2355850"/>
          <p14:tracePt t="117031" x="9925050" y="2349500"/>
          <p14:tracePt t="117047" x="9944100" y="2343150"/>
          <p14:tracePt t="117064" x="9982200" y="2336800"/>
          <p14:tracePt t="117081" x="10001250" y="2336800"/>
          <p14:tracePt t="117098" x="10007600" y="2336800"/>
          <p14:tracePt t="117177" x="10020300" y="2330450"/>
          <p14:tracePt t="117182" x="10026650" y="2324100"/>
          <p14:tracePt t="117197" x="10039350" y="2324100"/>
          <p14:tracePt t="117214" x="10058400" y="2317750"/>
          <p14:tracePt t="117231" x="10077450" y="2317750"/>
          <p14:tracePt t="117247" x="10083800" y="2311400"/>
          <p14:tracePt t="117264" x="10096500" y="2311400"/>
          <p14:tracePt t="117281" x="10102850" y="2305050"/>
          <p14:tracePt t="117297" x="10115550" y="2298700"/>
          <p14:tracePt t="117313" x="10140950" y="2298700"/>
          <p14:tracePt t="117331" x="10172700" y="2298700"/>
          <p14:tracePt t="117347" x="10217150" y="2292350"/>
          <p14:tracePt t="117364" x="10248900" y="2286000"/>
          <p14:tracePt t="117382" x="10274300" y="2279650"/>
          <p14:tracePt t="117398" x="10280650" y="2279650"/>
          <p14:tracePt t="117414" x="10287000" y="2273300"/>
          <p14:tracePt t="117599" x="10280650" y="2273300"/>
          <p14:tracePt t="117623" x="10274300" y="2273300"/>
          <p14:tracePt t="117640" x="10267950" y="2273300"/>
          <p14:tracePt t="117854" x="10267950" y="2279650"/>
          <p14:tracePt t="117914" x="10274300" y="2279650"/>
          <p14:tracePt t="117932" x="10325100" y="2279650"/>
          <p14:tracePt t="117949" x="10502900" y="2286000"/>
          <p14:tracePt t="117966" x="10604500" y="2286000"/>
          <p14:tracePt t="117981" x="10648950" y="2279650"/>
          <p14:tracePt t="117998" x="10712450" y="2279650"/>
          <p14:tracePt t="118014" x="10718800" y="2279650"/>
          <p14:tracePt t="118031" x="10718800" y="2273300"/>
          <p14:tracePt t="118048" x="10718800" y="2266950"/>
          <p14:tracePt t="118065" x="10699750" y="2260600"/>
          <p14:tracePt t="118081" x="10687050" y="2260600"/>
          <p14:tracePt t="118115" x="10687050" y="2266950"/>
          <p14:tracePt t="118133" x="10687050" y="2273300"/>
          <p14:tracePt t="118148" x="10680700" y="2273300"/>
          <p14:tracePt t="118165" x="10674350" y="2273300"/>
          <p14:tracePt t="118181" x="10661650" y="2273300"/>
          <p14:tracePt t="118199" x="10642600" y="2273300"/>
          <p14:tracePt t="118214" x="10636250" y="2273300"/>
          <p14:tracePt t="118232" x="10629900" y="2273300"/>
          <p14:tracePt t="118248" x="10623550" y="2273300"/>
          <p14:tracePt t="118265" x="10617200" y="2279650"/>
          <p14:tracePt t="118281" x="10591800" y="2279650"/>
          <p14:tracePt t="118298" x="10560050" y="2279650"/>
          <p14:tracePt t="118316" x="10528300" y="2279650"/>
          <p14:tracePt t="118332" x="10477500" y="2279650"/>
          <p14:tracePt t="118348" x="10388600" y="2279650"/>
          <p14:tracePt t="118365" x="10280650" y="2279650"/>
          <p14:tracePt t="118382" x="10204450" y="2279650"/>
          <p14:tracePt t="118398" x="10077450" y="2279650"/>
          <p14:tracePt t="118415" x="9937750" y="2279650"/>
          <p14:tracePt t="118432" x="9785350" y="2266950"/>
          <p14:tracePt t="118448" x="9613900" y="2254250"/>
          <p14:tracePt t="118465" x="9436100" y="2241550"/>
          <p14:tracePt t="118482" x="9175750" y="2203450"/>
          <p14:tracePt t="118498" x="8896350" y="2159000"/>
          <p14:tracePt t="118515" x="8559800" y="2120900"/>
          <p14:tracePt t="118518" x="8375650" y="2108200"/>
          <p14:tracePt t="118533" x="8108950" y="2095500"/>
          <p14:tracePt t="118549" x="7854950" y="2095500"/>
          <p14:tracePt t="118565" x="7747000" y="2101850"/>
          <p14:tracePt t="118582" x="7569200" y="2139950"/>
          <p14:tracePt t="118599" x="7543800" y="2165350"/>
          <p14:tracePt t="118615" x="7505700" y="2209800"/>
          <p14:tracePt t="118632" x="7429500" y="2279650"/>
          <p14:tracePt t="118649" x="7308850" y="2349500"/>
          <p14:tracePt t="118665" x="7105650" y="2419350"/>
          <p14:tracePt t="118682" x="6864350" y="2476500"/>
          <p14:tracePt t="118699" x="6686550" y="2508250"/>
          <p14:tracePt t="118716" x="6584950" y="2533650"/>
          <p14:tracePt t="118732" x="6559550" y="2552700"/>
          <p14:tracePt t="118749" x="6565900" y="2571750"/>
          <p14:tracePt t="118766" x="6629400" y="2628900"/>
          <p14:tracePt t="118782" x="6667500" y="2673350"/>
          <p14:tracePt t="118799" x="6686550" y="2698750"/>
          <p14:tracePt t="118815" x="6692900" y="2736850"/>
          <p14:tracePt t="118832" x="6686550" y="2749550"/>
          <p14:tracePt t="118920" x="6699250" y="2749550"/>
          <p14:tracePt t="118932" x="6711950" y="2743200"/>
          <p14:tracePt t="118949" x="6750050" y="2730500"/>
          <p14:tracePt t="118965" x="6775450" y="2730500"/>
          <p14:tracePt t="118981" x="6794500" y="2730500"/>
          <p14:tracePt t="118999" x="6832600" y="2724150"/>
          <p14:tracePt t="119015" x="6883400" y="2698750"/>
          <p14:tracePt t="119032" x="6940550" y="2667000"/>
          <p14:tracePt t="119049" x="6991350" y="2641600"/>
          <p14:tracePt t="119066" x="7029450" y="2622550"/>
          <p14:tracePt t="119082" x="7054850" y="2616200"/>
          <p14:tracePt t="119099" x="7067550" y="2616200"/>
          <p14:tracePt t="119116" x="7080250" y="2609850"/>
          <p14:tracePt t="119132" x="7118350" y="2597150"/>
          <p14:tracePt t="119149" x="7188200" y="2565400"/>
          <p14:tracePt t="119169" x="7213600" y="2546350"/>
          <p14:tracePt t="119183" x="7232650" y="2533650"/>
          <p14:tracePt t="119199" x="7245350" y="2520950"/>
          <p14:tracePt t="119216" x="7251700" y="2520950"/>
          <p14:tracePt t="119330" x="7258050" y="2520950"/>
          <p14:tracePt t="119347" x="7264400" y="2520950"/>
          <p14:tracePt t="119362" x="7270750" y="2514600"/>
          <p14:tracePt t="119387" x="7277100" y="2508250"/>
          <p14:tracePt t="119403" x="7277100" y="2501900"/>
          <p14:tracePt t="119416" x="7283450" y="2501900"/>
          <p14:tracePt t="119432" x="7296150" y="2501900"/>
          <p14:tracePt t="119449" x="7315200" y="2495550"/>
          <p14:tracePt t="119451" x="7327900" y="2495550"/>
          <p14:tracePt t="119465" x="7334250" y="2495550"/>
          <p14:tracePt t="119482" x="7340600" y="2495550"/>
          <p14:tracePt t="119516" x="7346950" y="2495550"/>
          <p14:tracePt t="120104" x="7346950" y="2501900"/>
          <p14:tracePt t="120130" x="7346950" y="2533650"/>
          <p14:tracePt t="120149" x="7359650" y="2578100"/>
          <p14:tracePt t="120165" x="7378700" y="2609850"/>
          <p14:tracePt t="120183" x="7385050" y="2635250"/>
          <p14:tracePt t="120199" x="7385050" y="2647950"/>
          <p14:tracePt t="120217" x="7385050" y="2654300"/>
          <p14:tracePt t="120356" x="7391400" y="2654300"/>
          <p14:tracePt t="120364" x="7397750" y="2654300"/>
          <p14:tracePt t="120376" x="7397750" y="2647950"/>
          <p14:tracePt t="120382" x="7416800" y="2641600"/>
          <p14:tracePt t="120400" x="7442200" y="2622550"/>
          <p14:tracePt t="120417" x="7461250" y="2609850"/>
          <p14:tracePt t="120433" x="7473950" y="2609850"/>
          <p14:tracePt t="120650" x="7467600" y="2616200"/>
          <p14:tracePt t="120667" x="7467600" y="2622550"/>
          <p14:tracePt t="120734" x="7473950" y="2622550"/>
          <p14:tracePt t="120750" x="7505700" y="2622550"/>
          <p14:tracePt t="120767" x="7588250" y="2609850"/>
          <p14:tracePt t="120784" x="7670800" y="2603500"/>
          <p14:tracePt t="120801" x="7778750" y="2603500"/>
          <p14:tracePt t="120817" x="7829550" y="2603500"/>
          <p14:tracePt t="120834" x="7912100" y="2616200"/>
          <p14:tracePt t="120850" x="7981950" y="2622550"/>
          <p14:tracePt t="120868" x="8013700" y="2622550"/>
          <p14:tracePt t="120884" x="8032750" y="2622550"/>
          <p14:tracePt t="120987" x="8026400" y="2622550"/>
          <p14:tracePt t="121004" x="8020050" y="2622550"/>
          <p14:tracePt t="121035" x="8013700" y="2622550"/>
          <p14:tracePt t="121049" x="8013700" y="2628900"/>
          <p14:tracePt t="121113" x="8026400" y="2635250"/>
          <p14:tracePt t="121118" x="8032750" y="2635250"/>
          <p14:tracePt t="121134" x="8045450" y="2635250"/>
          <p14:tracePt t="121150" x="8102600" y="2641600"/>
          <p14:tracePt t="121168" x="8185150" y="2647950"/>
          <p14:tracePt t="121183" x="8286750" y="2647950"/>
          <p14:tracePt t="121201" x="8413750" y="2647950"/>
          <p14:tracePt t="121218" x="8451850" y="2641600"/>
          <p14:tracePt t="121233" x="8496300" y="2635250"/>
          <p14:tracePt t="121251" x="8515350" y="2628900"/>
          <p14:tracePt t="121267" x="8521700" y="2628900"/>
          <p14:tracePt t="121284" x="8521700" y="2622550"/>
          <p14:tracePt t="121334" x="8496300" y="2622550"/>
          <p14:tracePt t="121351" x="8483600" y="2622550"/>
          <p14:tracePt t="121368" x="8477250" y="2622550"/>
          <p14:tracePt t="121419" x="8483600" y="2622550"/>
          <p14:tracePt t="121434" x="8515350" y="2609850"/>
          <p14:tracePt t="121452" x="8610600" y="2578100"/>
          <p14:tracePt t="121467" x="8801100" y="2584450"/>
          <p14:tracePt t="121484" x="8991600" y="2597150"/>
          <p14:tracePt t="121501" x="9169400" y="2616200"/>
          <p14:tracePt t="121518" x="9277350" y="2628900"/>
          <p14:tracePt t="121534" x="9321800" y="2628900"/>
          <p14:tracePt t="121551" x="9321800" y="2622550"/>
          <p14:tracePt t="121568" x="9321800" y="2609850"/>
          <p14:tracePt t="121584" x="9315450" y="2603500"/>
          <p14:tracePt t="121601" x="9309100" y="2597150"/>
          <p14:tracePt t="121617" x="9309100" y="2590800"/>
          <p14:tracePt t="121634" x="9302750" y="2590800"/>
          <p14:tracePt t="121674" x="9296400" y="2590800"/>
          <p14:tracePt t="121954" x="9296400" y="2597150"/>
          <p14:tracePt t="122029" x="9302750" y="2597150"/>
          <p14:tracePt t="122045" x="9321800" y="2597150"/>
          <p14:tracePt t="122052" x="9334500" y="2597150"/>
          <p14:tracePt t="122068" x="9353550" y="2597150"/>
          <p14:tracePt t="122085" x="9366250" y="2597150"/>
          <p14:tracePt t="122102" x="9385300" y="2597150"/>
          <p14:tracePt t="122118" x="9404350" y="2597150"/>
          <p14:tracePt t="122135" x="9436100" y="2590800"/>
          <p14:tracePt t="122152" x="9461500" y="2590800"/>
          <p14:tracePt t="122168" x="9499600" y="2584450"/>
          <p14:tracePt t="122186" x="9537700" y="2571750"/>
          <p14:tracePt t="122203" x="9556750" y="2565400"/>
          <p14:tracePt t="122218" x="9563100" y="2559050"/>
          <p14:tracePt t="122235" x="9626600" y="2533650"/>
          <p14:tracePt t="122253" x="9639300" y="2533650"/>
          <p14:tracePt t="122268" x="9759950" y="2527300"/>
          <p14:tracePt t="122285" x="9969500" y="2533650"/>
          <p14:tracePt t="122302" x="10064750" y="2533650"/>
          <p14:tracePt t="122318" x="10109200" y="2533650"/>
          <p14:tracePt t="122386" x="10115550" y="2533650"/>
          <p14:tracePt t="122393" x="10121900" y="2533650"/>
          <p14:tracePt t="122402" x="10128250" y="2533650"/>
          <p14:tracePt t="122418" x="10153650" y="2540000"/>
          <p14:tracePt t="122435" x="10185400" y="2546350"/>
          <p14:tracePt t="122499" x="10179050" y="2546350"/>
          <p14:tracePt t="122505" x="10172700" y="2546350"/>
          <p14:tracePt t="122517" x="10166350" y="2546350"/>
          <p14:tracePt t="122535" x="10153650" y="2546350"/>
          <p14:tracePt t="122569" x="10172700" y="2546350"/>
          <p14:tracePt t="122586" x="10185400" y="2546350"/>
          <p14:tracePt t="122602" x="10204450" y="2546350"/>
          <p14:tracePt t="122604" x="10217150" y="2546350"/>
          <p14:tracePt t="122619" x="10223500" y="2546350"/>
          <p14:tracePt t="122636" x="10242550" y="2552700"/>
          <p14:tracePt t="122652" x="10261600" y="2552700"/>
          <p14:tracePt t="122669" x="10293350" y="2546350"/>
          <p14:tracePt t="122685" x="10350500" y="2546350"/>
          <p14:tracePt t="122702" x="10388600" y="2546350"/>
          <p14:tracePt t="122719" x="10394950" y="2546350"/>
          <p14:tracePt t="122787" x="10401300" y="2546350"/>
          <p14:tracePt t="122793" x="10407650" y="2540000"/>
          <p14:tracePt t="122802" x="10414000" y="2540000"/>
          <p14:tracePt t="122819" x="10433050" y="2533650"/>
          <p14:tracePt t="122834" x="10445750" y="2527300"/>
          <p14:tracePt t="122852" x="10452100" y="2520950"/>
          <p14:tracePt t="122869" x="10452100" y="2508250"/>
          <p14:tracePt t="122885" x="10452100" y="2495550"/>
          <p14:tracePt t="122902" x="10452100" y="2482850"/>
          <p14:tracePt t="122919" x="10452100" y="2470150"/>
          <p14:tracePt t="122936" x="10452100" y="2451100"/>
          <p14:tracePt t="122952" x="10445750" y="2432050"/>
          <p14:tracePt t="122970" x="10433050" y="2419350"/>
          <p14:tracePt t="122987" x="10414000" y="2406650"/>
          <p14:tracePt t="123002" x="10382250" y="2393950"/>
          <p14:tracePt t="123019" x="10344150" y="2387600"/>
          <p14:tracePt t="123036" x="10299700" y="2374900"/>
          <p14:tracePt t="123052" x="10210800" y="2349500"/>
          <p14:tracePt t="123069" x="10128250" y="2336800"/>
          <p14:tracePt t="123086" x="10026650" y="2324100"/>
          <p14:tracePt t="123103" x="9912350" y="2317750"/>
          <p14:tracePt t="123119" x="9798050" y="2317750"/>
          <p14:tracePt t="123136" x="9671050" y="2324100"/>
          <p14:tracePt t="123152" x="9544050" y="2349500"/>
          <p14:tracePt t="123168" x="9505950" y="2362200"/>
          <p14:tracePt t="123186" x="9480550" y="2381250"/>
          <p14:tracePt t="123202" x="9480550" y="2400300"/>
          <p14:tracePt t="123207" x="9480550" y="2413000"/>
          <p14:tracePt t="123219" x="9480550" y="2419350"/>
          <p14:tracePt t="123236" x="9480550" y="2451100"/>
          <p14:tracePt t="123252" x="9480550" y="2470150"/>
          <p14:tracePt t="123269" x="9474200" y="2476500"/>
          <p14:tracePt t="123286" x="9474200" y="2482850"/>
          <p14:tracePt t="123852" x="9474200" y="2476500"/>
          <p14:tracePt t="123890" x="9474200" y="2470150"/>
          <p14:tracePt t="123950" x="9474200" y="2463800"/>
          <p14:tracePt t="123977" x="9474200" y="2451100"/>
          <p14:tracePt t="123987" x="9480550" y="2451100"/>
          <p14:tracePt t="124005" x="9480550" y="2438400"/>
          <p14:tracePt t="124021" x="9480550" y="2425700"/>
          <p14:tracePt t="124036" x="9480550" y="2413000"/>
          <p14:tracePt t="124053" x="9480550" y="2406650"/>
          <p14:tracePt t="124200" x="9480550" y="2400300"/>
          <p14:tracePt t="124214" x="9480550" y="2393950"/>
          <p14:tracePt t="124229" x="9474200" y="2393950"/>
          <p14:tracePt t="124351" x="9474200" y="2387600"/>
          <p14:tracePt t="124414" x="9467850" y="2387600"/>
          <p14:tracePt t="124420" x="9467850" y="2393950"/>
          <p14:tracePt t="124455" x="9467850" y="2400300"/>
          <p14:tracePt t="124477" x="9461500" y="2400300"/>
          <p14:tracePt t="124487" x="9461500" y="2406650"/>
          <p14:tracePt t="124503" x="9442450" y="2419350"/>
          <p14:tracePt t="124520" x="9359900" y="2444750"/>
          <p14:tracePt t="124536" x="9188450" y="2444750"/>
          <p14:tracePt t="124553" x="8978900" y="2406650"/>
          <p14:tracePt t="124570" x="8870950" y="2368550"/>
          <p14:tracePt t="124587" x="8883650" y="2336800"/>
          <p14:tracePt t="124603" x="8953500" y="2305050"/>
          <p14:tracePt t="124620" x="9055100" y="2286000"/>
          <p14:tracePt t="124638" x="9156700" y="2273300"/>
          <p14:tracePt t="124655" x="9169400" y="2273300"/>
          <p14:tracePt t="124670" x="9169400" y="2266950"/>
          <p14:tracePt t="124687" x="9156700" y="2254250"/>
          <p14:tracePt t="124704" x="9137650" y="2235200"/>
          <p14:tracePt t="124721" x="9124950" y="2203450"/>
          <p14:tracePt t="124737" x="9124950" y="2171700"/>
          <p14:tracePt t="124754" x="9124950" y="2146300"/>
          <p14:tracePt t="124770" x="9131300" y="2120900"/>
          <p14:tracePt t="124789" x="9131300" y="2095500"/>
          <p14:tracePt t="124804" x="9105900" y="2076450"/>
          <p14:tracePt t="124820" x="9080500" y="2070100"/>
          <p14:tracePt t="124837" x="9055100" y="2057400"/>
          <p14:tracePt t="124839" x="9048750" y="2051050"/>
          <p14:tracePt t="124855" x="9017000" y="2025650"/>
          <p14:tracePt t="124870" x="9010650" y="2019300"/>
          <p14:tracePt t="124887" x="8985250" y="1974850"/>
          <p14:tracePt t="124904" x="8966200" y="1943100"/>
          <p14:tracePt t="124920" x="8953500" y="1930400"/>
          <p14:tracePt t="124937" x="8953500" y="1924050"/>
          <p14:tracePt t="124954" x="8959850" y="1936750"/>
          <p14:tracePt t="124971" x="8985250" y="1968500"/>
          <p14:tracePt t="124987" x="9023350" y="2032000"/>
          <p14:tracePt t="125004" x="9055100" y="2082800"/>
          <p14:tracePt t="125020" x="9067800" y="2114550"/>
          <p14:tracePt t="125023" x="9067800" y="2127250"/>
          <p14:tracePt t="125038" x="9067800" y="2133600"/>
          <p14:tracePt t="125054" x="9074150" y="2133600"/>
          <p14:tracePt t="125070" x="9093200" y="2133600"/>
          <p14:tracePt t="125087" x="9118600" y="2133600"/>
          <p14:tracePt t="125090" x="9131300" y="2133600"/>
          <p14:tracePt t="125104" x="9144000" y="2139950"/>
          <p14:tracePt t="125121" x="9150350" y="2146300"/>
          <p14:tracePt t="125137" x="9175750" y="2159000"/>
          <p14:tracePt t="125154" x="9182100" y="2165350"/>
          <p14:tracePt t="125170" x="9194800" y="2165350"/>
          <p14:tracePt t="125187" x="9232900" y="2165350"/>
          <p14:tracePt t="125204" x="9264650" y="2152650"/>
          <p14:tracePt t="125221" x="9296400" y="2133600"/>
          <p14:tracePt t="125240" x="9309100" y="2127250"/>
          <p14:tracePt t="125255" x="9321800" y="2108200"/>
          <p14:tracePt t="125271" x="9328150" y="2089150"/>
          <p14:tracePt t="125287" x="9328150" y="2076450"/>
          <p14:tracePt t="125304" x="9347200" y="2044700"/>
          <p14:tracePt t="125321" x="9366250" y="2025650"/>
          <p14:tracePt t="125337" x="9372600" y="2012950"/>
          <p14:tracePt t="125354" x="9385300" y="2000250"/>
          <p14:tracePt t="125371" x="9385300" y="1993900"/>
          <p14:tracePt t="125404" x="9353550" y="1968500"/>
          <p14:tracePt t="125421" x="9315450" y="1949450"/>
          <p14:tracePt t="125438" x="9271000" y="1924050"/>
          <p14:tracePt t="125454" x="9213850" y="1905000"/>
          <p14:tracePt t="125471" x="9163050" y="1892300"/>
          <p14:tracePt t="125487" x="9118600" y="1885950"/>
          <p14:tracePt t="125504" x="9086850" y="1885950"/>
          <p14:tracePt t="125521" x="9067800" y="1879600"/>
          <p14:tracePt t="125524" x="9055100" y="1879600"/>
          <p14:tracePt t="125537" x="9048750" y="1879600"/>
          <p14:tracePt t="125555" x="8966200" y="1879600"/>
          <p14:tracePt t="125571" x="8883650" y="1879600"/>
          <p14:tracePt t="125588" x="8763000" y="1879600"/>
          <p14:tracePt t="125604" x="8642350" y="1854200"/>
          <p14:tracePt t="125621" x="8528050" y="1816100"/>
          <p14:tracePt t="125638" x="8464550" y="1803400"/>
          <p14:tracePt t="125655" x="8451850" y="1809750"/>
          <p14:tracePt t="125671" x="8477250" y="1847850"/>
          <p14:tracePt t="125688" x="8534400" y="1898650"/>
          <p14:tracePt t="125704" x="8604250" y="1955800"/>
          <p14:tracePt t="125722" x="8642350" y="1987550"/>
          <p14:tracePt t="125738" x="8655050" y="2006600"/>
          <p14:tracePt t="125754" x="8655050" y="2012950"/>
          <p14:tracePt t="125771" x="8667750" y="2019300"/>
          <p14:tracePt t="125788" x="8705850" y="2038350"/>
          <p14:tracePt t="125804" x="8851900" y="2082800"/>
          <p14:tracePt t="125821" x="9010650" y="2127250"/>
          <p14:tracePt t="125839" x="9118600" y="2146300"/>
          <p14:tracePt t="125855" x="9226550" y="2152650"/>
          <p14:tracePt t="125871" x="9290050" y="2146300"/>
          <p14:tracePt t="125888" x="9328150" y="2127250"/>
          <p14:tracePt t="125905" x="9359900" y="2114550"/>
          <p14:tracePt t="125921" x="9378950" y="2108200"/>
          <p14:tracePt t="125938" x="9385300" y="2101850"/>
          <p14:tracePt t="125971" x="9398000" y="2095500"/>
          <p14:tracePt t="125988" x="9398000" y="2082800"/>
          <p14:tracePt t="126005" x="9398000" y="2057400"/>
          <p14:tracePt t="126021" x="9385300" y="2038350"/>
          <p14:tracePt t="126038" x="9353550" y="2012950"/>
          <p14:tracePt t="126055" x="9245600" y="1968500"/>
          <p14:tracePt t="126072" x="9118600" y="1943100"/>
          <p14:tracePt t="126088" x="8991600" y="1930400"/>
          <p14:tracePt t="126105" x="8883650" y="1917700"/>
          <p14:tracePt t="126122" x="8794750" y="1911350"/>
          <p14:tracePt t="126138" x="8756650" y="1911350"/>
          <p14:tracePt t="126155" x="8750300" y="1917700"/>
          <p14:tracePt t="126172" x="8750300" y="1930400"/>
          <p14:tracePt t="126188" x="8750300" y="1943100"/>
          <p14:tracePt t="126205" x="8763000" y="1974850"/>
          <p14:tracePt t="126221" x="8769350" y="1987550"/>
          <p14:tracePt t="126239" x="8775700" y="1993900"/>
          <p14:tracePt t="126281" x="8782050" y="1993900"/>
          <p14:tracePt t="126290" x="8782050" y="2000250"/>
          <p14:tracePt t="126305" x="8788400" y="2006600"/>
          <p14:tracePt t="126322" x="8794750" y="2012950"/>
          <p14:tracePt t="126338" x="8801100" y="2025650"/>
          <p14:tracePt t="126355" x="8813800" y="2038350"/>
          <p14:tracePt t="126372" x="8839200" y="2063750"/>
          <p14:tracePt t="126388" x="8858250" y="2089150"/>
          <p14:tracePt t="126405" x="8877300" y="2114550"/>
          <p14:tracePt t="126422" x="8902700" y="2146300"/>
          <p14:tracePt t="126437" x="8928100" y="2209800"/>
          <p14:tracePt t="126455" x="8940800" y="2317750"/>
          <p14:tracePt t="126472" x="8940800" y="2432050"/>
          <p14:tracePt t="126488" x="8909050" y="2501900"/>
          <p14:tracePt t="126506" x="8883650" y="2546350"/>
          <p14:tracePt t="126509" x="8870950" y="2565400"/>
          <p14:tracePt t="126527" x="8832850" y="2616200"/>
          <p14:tracePt t="126540" x="8807450" y="2654300"/>
          <p14:tracePt t="126556" x="8788400" y="2692400"/>
          <p14:tracePt t="126572" x="8775700" y="2724150"/>
          <p14:tracePt t="126589" x="8763000" y="2743200"/>
          <p14:tracePt t="126605" x="8756650" y="2749550"/>
          <p14:tracePt t="126622" x="8750300" y="2749550"/>
          <p14:tracePt t="126639" x="8750300" y="2743200"/>
          <p14:tracePt t="126655" x="8750300" y="2736850"/>
          <p14:tracePt t="126688" x="8769350" y="2736850"/>
          <p14:tracePt t="126705" x="8870950" y="2743200"/>
          <p14:tracePt t="126722" x="9048750" y="2743200"/>
          <p14:tracePt t="126739" x="9251950" y="2717800"/>
          <p14:tracePt t="126756" x="9366250" y="2686050"/>
          <p14:tracePt t="126772" x="9423400" y="2647950"/>
          <p14:tracePt t="126789" x="9448800" y="2616200"/>
          <p14:tracePt t="126805" x="9461500" y="2565400"/>
          <p14:tracePt t="126822" x="9467850" y="2508250"/>
          <p14:tracePt t="126839" x="9474200" y="2457450"/>
          <p14:tracePt t="126841" x="9480550" y="2432050"/>
          <p14:tracePt t="126855" x="9486900" y="2406650"/>
          <p14:tracePt t="126872" x="9499600" y="2362200"/>
          <p14:tracePt t="126889" x="9505950" y="2336800"/>
          <p14:tracePt t="126905" x="9499600" y="2311400"/>
          <p14:tracePt t="126922" x="9474200" y="2298700"/>
          <p14:tracePt t="126939" x="9404350" y="2286000"/>
          <p14:tracePt t="126955" x="9309100" y="2273300"/>
          <p14:tracePt t="126973" x="9194800" y="2266950"/>
          <p14:tracePt t="126989" x="9074150" y="2260600"/>
          <p14:tracePt t="127006" x="8953500" y="2247900"/>
          <p14:tracePt t="127022" x="8832850" y="2228850"/>
          <p14:tracePt t="127039" x="8743950" y="2190750"/>
          <p14:tracePt t="127056" x="8667750" y="2133600"/>
          <p14:tracePt t="127072" x="8610600" y="2108200"/>
          <p14:tracePt t="127089" x="8534400" y="2095500"/>
          <p14:tracePt t="127106" x="8426450" y="2108200"/>
          <p14:tracePt t="127122" x="8280400" y="2139950"/>
          <p14:tracePt t="127139" x="8020050" y="2184400"/>
          <p14:tracePt t="127155" x="7886700" y="2203450"/>
          <p14:tracePt t="127172" x="7816850" y="2203450"/>
          <p14:tracePt t="127189" x="7766050" y="2216150"/>
          <p14:tracePt t="127205" x="7759700" y="2235200"/>
          <p14:tracePt t="127222" x="7759700" y="2279650"/>
          <p14:tracePt t="127239" x="7791450" y="2343150"/>
          <p14:tracePt t="127256" x="7861300" y="2432050"/>
          <p14:tracePt t="127272" x="7924800" y="2495550"/>
          <p14:tracePt t="127289" x="8026400" y="2584450"/>
          <p14:tracePt t="127306" x="8147050" y="2679700"/>
          <p14:tracePt t="127323" x="8369300" y="2787650"/>
          <p14:tracePt t="127339" x="8407400" y="2800350"/>
          <p14:tracePt t="127356" x="8547100" y="2832100"/>
          <p14:tracePt t="127373" x="8636000" y="2844800"/>
          <p14:tracePt t="127389" x="8743950" y="2851150"/>
          <p14:tracePt t="127406" x="8928100" y="2851150"/>
          <p14:tracePt t="127422" x="9036050" y="2838450"/>
          <p14:tracePt t="127439" x="9112250" y="2819400"/>
          <p14:tracePt t="127456" x="9150350" y="2800350"/>
          <p14:tracePt t="127473" x="9169400" y="2781300"/>
          <p14:tracePt t="127489" x="9182100" y="2768600"/>
          <p14:tracePt t="127506" x="9182100" y="2762250"/>
          <p14:tracePt t="127556" x="9175750" y="2762250"/>
          <p14:tracePt t="127562" x="9169400" y="2762250"/>
          <p14:tracePt t="127577" x="9163050" y="2762250"/>
          <p14:tracePt t="127606" x="9156700" y="2762250"/>
          <p14:tracePt t="127656" x="9144000" y="2762250"/>
          <p14:tracePt t="127673" x="9137650" y="2755900"/>
          <p14:tracePt t="127689" x="9131300" y="2755900"/>
          <p14:tracePt t="127706" x="9131300" y="2749550"/>
          <p14:tracePt t="128003" x="9124950" y="2749550"/>
          <p14:tracePt t="128042" x="9124950" y="2743200"/>
          <p14:tracePt t="128598" x="9118600" y="2743200"/>
          <p14:tracePt t="128606" x="9112250" y="2743200"/>
          <p14:tracePt t="128615" x="9105900" y="2743200"/>
          <p14:tracePt t="128622" x="9086850" y="2736850"/>
          <p14:tracePt t="128640" x="9023350" y="2736850"/>
          <p14:tracePt t="128657" x="8947150" y="2736850"/>
          <p14:tracePt t="128674" x="8864600" y="2749550"/>
          <p14:tracePt t="128691" x="8794750" y="2749550"/>
          <p14:tracePt t="128706" x="8724900" y="2749550"/>
          <p14:tracePt t="128724" x="8655050" y="2743200"/>
          <p14:tracePt t="128740" x="8604250" y="2743200"/>
          <p14:tracePt t="128758" x="8572500" y="2743200"/>
          <p14:tracePt t="128774" x="8553450" y="2743200"/>
          <p14:tracePt t="128791" x="8534400" y="2743200"/>
          <p14:tracePt t="128807" x="8502650" y="2743200"/>
          <p14:tracePt t="128826" x="8489950" y="2743200"/>
          <p14:tracePt t="128840" x="8483600" y="2749550"/>
          <p14:tracePt t="130286" x="8483600" y="2762250"/>
          <p14:tracePt t="130295" x="8483600" y="2768600"/>
          <p14:tracePt t="130316" x="8521700" y="2825750"/>
          <p14:tracePt t="130326" x="8585200" y="2882900"/>
          <p14:tracePt t="130342" x="8661400" y="2927350"/>
          <p14:tracePt t="130358" x="8712200" y="2952750"/>
          <p14:tracePt t="130374" x="8731250" y="2959100"/>
          <p14:tracePt t="130408" x="8743950" y="2959100"/>
          <p14:tracePt t="130425" x="8775700" y="2946400"/>
          <p14:tracePt t="130442" x="8813800" y="2927350"/>
          <p14:tracePt t="130459" x="8832850" y="2908300"/>
          <p14:tracePt t="130475" x="8858250" y="2889250"/>
          <p14:tracePt t="130492" x="8870950" y="2870200"/>
          <p14:tracePt t="130509" x="8883650" y="2851150"/>
          <p14:tracePt t="130525" x="8896350" y="2819400"/>
          <p14:tracePt t="130543" x="8909050" y="2794000"/>
          <p14:tracePt t="130558" x="8921750" y="2762250"/>
          <p14:tracePt t="130576" x="8921750" y="2736850"/>
          <p14:tracePt t="130592" x="8928100" y="2705100"/>
          <p14:tracePt t="130608" x="8928100" y="2686050"/>
          <p14:tracePt t="130625" x="8921750" y="2673350"/>
          <p14:tracePt t="130642" x="8909050" y="2660650"/>
          <p14:tracePt t="130659" x="8896350" y="2647950"/>
          <p14:tracePt t="130675" x="8877300" y="2641600"/>
          <p14:tracePt t="130692" x="8858250" y="2628900"/>
          <p14:tracePt t="130708" x="8839200" y="2616200"/>
          <p14:tracePt t="130726" x="8820150" y="2609850"/>
          <p14:tracePt t="130742" x="8813800" y="2609850"/>
          <p14:tracePt t="130759" x="8801100" y="2597150"/>
          <p14:tracePt t="130775" x="8788400" y="2590800"/>
          <p14:tracePt t="130792" x="8775700" y="2578100"/>
          <p14:tracePt t="130808" x="8763000" y="2565400"/>
          <p14:tracePt t="130825" x="8724900" y="2552700"/>
          <p14:tracePt t="130842" x="8699500" y="2540000"/>
          <p14:tracePt t="130859" x="8680450" y="2540000"/>
          <p14:tracePt t="130875" x="8648700" y="2533650"/>
          <p14:tracePt t="130892" x="8604250" y="2520950"/>
          <p14:tracePt t="130909" x="8540750" y="2508250"/>
          <p14:tracePt t="130926" x="8477250" y="2508250"/>
          <p14:tracePt t="130942" x="8426450" y="2508250"/>
          <p14:tracePt t="130959" x="8401050" y="2514600"/>
          <p14:tracePt t="130975" x="8382000" y="2514600"/>
          <p14:tracePt t="130977" x="8382000" y="2520950"/>
          <p14:tracePt t="130992" x="8369300" y="2520950"/>
          <p14:tracePt t="131009" x="8343900" y="2533650"/>
          <p14:tracePt t="131026" x="8305800" y="2546350"/>
          <p14:tracePt t="131042" x="8248650" y="2565400"/>
          <p14:tracePt t="131059" x="8216900" y="2571750"/>
          <p14:tracePt t="131075" x="8191500" y="2597150"/>
          <p14:tracePt t="131092" x="8185150" y="2641600"/>
          <p14:tracePt t="131109" x="8185150" y="2660650"/>
          <p14:tracePt t="131126" x="8204200" y="2705100"/>
          <p14:tracePt t="131142" x="8280400" y="2730500"/>
          <p14:tracePt t="131159" x="8426450" y="2743200"/>
          <p14:tracePt t="131176" x="8642350" y="2755900"/>
          <p14:tracePt t="131193" x="8775700" y="2749550"/>
          <p14:tracePt t="131212" x="8877300" y="2705100"/>
          <p14:tracePt t="131226" x="8902700" y="2679700"/>
          <p14:tracePt t="131243" x="8966200" y="2609850"/>
          <p14:tracePt t="131259" x="8985250" y="2584450"/>
          <p14:tracePt t="131276" x="9023350" y="2533650"/>
          <p14:tracePt t="131293" x="9042400" y="2482850"/>
          <p14:tracePt t="131310" x="9042400" y="2419350"/>
          <p14:tracePt t="131326" x="9017000" y="2387600"/>
          <p14:tracePt t="131342" x="8947150" y="2362200"/>
          <p14:tracePt t="131359" x="8877300" y="2343150"/>
          <p14:tracePt t="131376" x="8756650" y="2343150"/>
          <p14:tracePt t="131393" x="8642350" y="2362200"/>
          <p14:tracePt t="131409" x="8534400" y="2381250"/>
          <p14:tracePt t="131426" x="8394700" y="2406650"/>
          <p14:tracePt t="131442" x="8280400" y="2425700"/>
          <p14:tracePt t="131459" x="8197850" y="2444750"/>
          <p14:tracePt t="131462" x="8166100" y="2451100"/>
          <p14:tracePt t="131476" x="8128000" y="2463800"/>
          <p14:tracePt t="131492" x="8128000" y="2470150"/>
          <p14:tracePt t="131509" x="8121650" y="2476500"/>
          <p14:tracePt t="131526" x="8108950" y="2495550"/>
          <p14:tracePt t="131543" x="8102600" y="2533650"/>
          <p14:tracePt t="131562" x="8102600" y="2552700"/>
          <p14:tracePt t="131579" x="8115300" y="2565400"/>
          <p14:tracePt t="131592" x="8115300" y="2571750"/>
          <p14:tracePt t="134968" x="8115300" y="2565400"/>
          <p14:tracePt t="134988" x="8083550" y="2514600"/>
          <p14:tracePt t="134996" x="8058150" y="2457450"/>
          <p14:tracePt t="135013" x="8007350" y="2292350"/>
          <p14:tracePt t="135029" x="7956550" y="2133600"/>
          <p14:tracePt t="135048" x="7912100" y="2000250"/>
          <p14:tracePt t="135064" x="7874000" y="1854200"/>
          <p14:tracePt t="135079" x="7861300" y="1790700"/>
          <p14:tracePt t="135095" x="7854950" y="1765300"/>
          <p14:tracePt t="135130" x="7854950" y="1752600"/>
          <p14:tracePt t="135146" x="7842250" y="1733550"/>
          <p14:tracePt t="135162" x="7835900" y="1720850"/>
          <p14:tracePt t="135754" x="7848600" y="1720850"/>
          <p14:tracePt t="135760" x="7861300" y="1720850"/>
          <p14:tracePt t="135769" x="7880350" y="1727200"/>
          <p14:tracePt t="135779" x="7893050" y="1746250"/>
          <p14:tracePt t="135796" x="7886700" y="1809750"/>
          <p14:tracePt t="135813" x="7842250" y="1898650"/>
          <p14:tracePt t="135830" x="7785100" y="2000250"/>
          <p14:tracePt t="135845" x="7740650" y="2063750"/>
          <p14:tracePt t="135865" x="7715250" y="2095500"/>
          <p14:tracePt t="135880" x="7689850" y="2127250"/>
          <p14:tracePt t="135896" x="7664450" y="2165350"/>
          <p14:tracePt t="135914" x="7620000" y="2266950"/>
          <p14:tracePt t="135930" x="7588250" y="2336800"/>
          <p14:tracePt t="135946" x="7556500" y="2425700"/>
          <p14:tracePt t="135963" x="7524750" y="2495550"/>
          <p14:tracePt t="135980" x="7493000" y="2559050"/>
          <p14:tracePt t="135996" x="7454900" y="2590800"/>
          <p14:tracePt t="136013" x="7429500" y="2597150"/>
          <p14:tracePt t="136030" x="7416800" y="2603500"/>
          <p14:tracePt t="136071" x="7423150" y="2603500"/>
          <p14:tracePt t="136081" x="7435850" y="2597150"/>
          <p14:tracePt t="136096" x="7454900" y="2590800"/>
          <p14:tracePt t="136113" x="7480300" y="2565400"/>
          <p14:tracePt t="136130" x="7505700" y="2546350"/>
          <p14:tracePt t="136146" x="7512050" y="2527300"/>
          <p14:tracePt t="136164" x="7512050" y="2489200"/>
          <p14:tracePt t="136179" x="7512050" y="2463800"/>
          <p14:tracePt t="136696" x="7512050" y="2470150"/>
          <p14:tracePt t="136740" x="7512050" y="2476500"/>
          <p14:tracePt t="136756" x="7512050" y="2482850"/>
          <p14:tracePt t="136782" x="7505700" y="2489200"/>
          <p14:tracePt t="136922" x="7505700" y="2495550"/>
          <p14:tracePt t="136932" x="7499350" y="2495550"/>
          <p14:tracePt t="136948" x="7493000" y="2501900"/>
          <p14:tracePt t="136964" x="7480300" y="2514600"/>
          <p14:tracePt t="137204" x="7473950" y="2514600"/>
          <p14:tracePt t="137229" x="7467600" y="2514600"/>
          <p14:tracePt t="137245" x="7454900" y="2514600"/>
          <p14:tracePt t="137264" x="7448550" y="2514600"/>
          <p14:tracePt t="137281" x="7442200" y="2514600"/>
          <p14:tracePt t="137315" x="7435850" y="2514600"/>
          <p14:tracePt t="137330" x="7429500" y="2514600"/>
          <p14:tracePt t="137348" x="7404100" y="2527300"/>
          <p14:tracePt t="137364" x="7391400" y="2527300"/>
          <p14:tracePt t="137381" x="7372350" y="2533650"/>
          <p14:tracePt t="137398" x="7340600" y="2540000"/>
          <p14:tracePt t="137415" x="7308850" y="2540000"/>
          <p14:tracePt t="137431" x="7264400" y="2546350"/>
          <p14:tracePt t="137446" x="7150100" y="2546350"/>
          <p14:tracePt t="137464" x="7035800" y="2546350"/>
          <p14:tracePt t="137481" x="6946900" y="2546350"/>
          <p14:tracePt t="137498" x="6858000" y="2565400"/>
          <p14:tracePt t="137514" x="6762750" y="2590800"/>
          <p14:tracePt t="137531" x="6629400" y="2635250"/>
          <p14:tracePt t="137548" x="6540500" y="2660650"/>
          <p14:tracePt t="137565" x="6483350" y="2673350"/>
          <p14:tracePt t="137581" x="6426200" y="2698750"/>
          <p14:tracePt t="137597" x="6381750" y="2717800"/>
          <p14:tracePt t="137614" x="6343650" y="2743200"/>
          <p14:tracePt t="137631" x="6305550" y="2762250"/>
          <p14:tracePt t="137648" x="6280150" y="2774950"/>
          <p14:tracePt t="137681" x="6286500" y="2774950"/>
          <p14:tracePt t="137698" x="6311900" y="2768600"/>
          <p14:tracePt t="137714" x="6337300" y="2762250"/>
          <p14:tracePt t="137731" x="6337300" y="2755900"/>
          <p14:tracePt t="137748" x="6318250" y="2749550"/>
          <p14:tracePt t="137765" x="6248400" y="2730500"/>
          <p14:tracePt t="137781" x="6153150" y="2711450"/>
          <p14:tracePt t="137798" x="6038850" y="2698750"/>
          <p14:tracePt t="137815" x="5949950" y="2692400"/>
          <p14:tracePt t="137831" x="5880100" y="2711450"/>
          <p14:tracePt t="137850" x="5861050" y="2743200"/>
          <p14:tracePt t="137865" x="5842000" y="2774950"/>
          <p14:tracePt t="137881" x="5816600" y="2806700"/>
          <p14:tracePt t="137898" x="5784850" y="2844800"/>
          <p14:tracePt t="137915" x="5753100" y="2876550"/>
          <p14:tracePt t="137931" x="5740400" y="2908300"/>
          <p14:tracePt t="137948" x="5734050" y="2933700"/>
          <p14:tracePt t="137965" x="5740400" y="2971800"/>
          <p14:tracePt t="137981" x="5765800" y="3016250"/>
          <p14:tracePt t="137998" x="5803900" y="3073400"/>
          <p14:tracePt t="138014" x="5822950" y="3086100"/>
          <p14:tracePt t="138032" x="5842000" y="3105150"/>
          <p14:tracePt t="138048" x="5873750" y="3130550"/>
          <p14:tracePt t="138065" x="5956300" y="3155950"/>
          <p14:tracePt t="138082" x="6172200" y="3181350"/>
          <p14:tracePt t="138098" x="6337300" y="3181350"/>
          <p14:tracePt t="138114" x="6502400" y="3181350"/>
          <p14:tracePt t="138132" x="6629400" y="3168650"/>
          <p14:tracePt t="138148" x="6673850" y="3155950"/>
          <p14:tracePt t="138165" x="6699250" y="3130550"/>
          <p14:tracePt t="138182" x="6775450" y="3079750"/>
          <p14:tracePt t="138198" x="6883400" y="3009900"/>
          <p14:tracePt t="138215" x="6965950" y="2959100"/>
          <p14:tracePt t="138217" x="6991350" y="2940050"/>
          <p14:tracePt t="138232" x="7010400" y="2933700"/>
          <p14:tracePt t="138233" x="7023100" y="2921000"/>
          <p14:tracePt t="138248" x="7029450" y="2914650"/>
          <p14:tracePt t="138314" x="7029450" y="2908300"/>
          <p14:tracePt t="138331" x="7016750" y="2895600"/>
          <p14:tracePt t="138348" x="7004050" y="2882900"/>
          <p14:tracePt t="138365" x="6985000" y="2857500"/>
          <p14:tracePt t="138382" x="6927850" y="2825750"/>
          <p14:tracePt t="138398" x="6870700" y="2794000"/>
          <p14:tracePt t="138415" x="6775450" y="2762250"/>
          <p14:tracePt t="138432" x="6699250" y="2743200"/>
          <p14:tracePt t="138448" x="6597650" y="2724150"/>
          <p14:tracePt t="138465" x="6515100" y="2724150"/>
          <p14:tracePt t="138482" x="6413500" y="2724150"/>
          <p14:tracePt t="138498" x="6299200" y="2724150"/>
          <p14:tracePt t="138515" x="6172200" y="2717800"/>
          <p14:tracePt t="138532" x="6013450" y="2724150"/>
          <p14:tracePt t="138548" x="5969000" y="2730500"/>
          <p14:tracePt t="138565" x="5949950" y="2755900"/>
          <p14:tracePt t="138582" x="5943600" y="2794000"/>
          <p14:tracePt t="138599" x="5937250" y="2851150"/>
          <p14:tracePt t="138615" x="5937250" y="2914650"/>
          <p14:tracePt t="138632" x="5937250" y="2965450"/>
          <p14:tracePt t="138649" x="5924550" y="3009900"/>
          <p14:tracePt t="138665" x="5911850" y="3054350"/>
          <p14:tracePt t="138682" x="5899150" y="3086100"/>
          <p14:tracePt t="138698" x="5899150" y="3111500"/>
          <p14:tracePt t="138715" x="5905500" y="3136900"/>
          <p14:tracePt t="138717" x="5905500" y="3143250"/>
          <p14:tracePt t="138732" x="5918200" y="3155950"/>
          <p14:tracePt t="138748" x="5956300" y="3181350"/>
          <p14:tracePt t="138766" x="6032500" y="3206750"/>
          <p14:tracePt t="138782" x="6121400" y="3225800"/>
          <p14:tracePt t="138799" x="6248400" y="3257550"/>
          <p14:tracePt t="138815" x="6394450" y="3289300"/>
          <p14:tracePt t="138832" x="6515100" y="3314700"/>
          <p14:tracePt t="138849" x="6584950" y="3327400"/>
          <p14:tracePt t="138865" x="6629400" y="3327400"/>
          <p14:tracePt t="138882" x="6661150" y="3327400"/>
          <p14:tracePt t="138899" x="6699250" y="3314700"/>
          <p14:tracePt t="138915" x="6743700" y="3289300"/>
          <p14:tracePt t="138932" x="6794500" y="3270250"/>
          <p14:tracePt t="138949" x="6864350" y="3244850"/>
          <p14:tracePt t="138965" x="6915150" y="3232150"/>
          <p14:tracePt t="138982" x="6959600" y="3213100"/>
          <p14:tracePt t="139000" x="6985000" y="3206750"/>
          <p14:tracePt t="139070" x="6985000" y="3200400"/>
          <p14:tracePt t="139075" x="6985000" y="3194050"/>
          <p14:tracePt t="139084" x="6985000" y="3187700"/>
          <p14:tracePt t="139099" x="6985000" y="3175000"/>
          <p14:tracePt t="139116" x="6985000" y="3155950"/>
          <p14:tracePt t="139132" x="6985000" y="3130550"/>
          <p14:tracePt t="139149" x="6972300" y="3105150"/>
          <p14:tracePt t="139166" x="6953250" y="3079750"/>
          <p14:tracePt t="139182" x="6934200" y="3067050"/>
          <p14:tracePt t="139199" x="6921500" y="3054350"/>
          <p14:tracePt t="139215" x="6902450" y="3041650"/>
          <p14:tracePt t="139232" x="6889750" y="3035300"/>
          <p14:tracePt t="139249" x="6877050" y="3028950"/>
          <p14:tracePt t="139266" x="6858000" y="3022600"/>
          <p14:tracePt t="139282" x="6851650" y="3016250"/>
          <p14:tracePt t="139300" x="6838950" y="3009900"/>
          <p14:tracePt t="139301" x="6832600" y="3009900"/>
          <p14:tracePt t="139316" x="6832600" y="3003550"/>
          <p14:tracePt t="139332" x="6826250" y="3003550"/>
          <p14:tracePt t="139349" x="6819900" y="3003550"/>
          <p14:tracePt t="139422" x="6813550" y="3003550"/>
          <p14:tracePt t="139463" x="6807200" y="3003550"/>
          <p14:tracePt t="139479" x="6800850" y="3003550"/>
          <p14:tracePt t="139515" x="6794500" y="2997200"/>
          <p14:tracePt t="139533" x="6788150" y="2997200"/>
          <p14:tracePt t="139566" x="6781800" y="2997200"/>
          <p14:tracePt t="139583" x="6775450" y="2997200"/>
          <p14:tracePt t="139599" x="6743700" y="2990850"/>
          <p14:tracePt t="139616" x="6705600" y="2984500"/>
          <p14:tracePt t="139633" x="6667500" y="2984500"/>
          <p14:tracePt t="139650" x="6629400" y="2984500"/>
          <p14:tracePt t="139666" x="6534150" y="2984500"/>
          <p14:tracePt t="139683" x="6445250" y="2990850"/>
          <p14:tracePt t="139700" x="6362700" y="2997200"/>
          <p14:tracePt t="139716" x="6197600" y="2990850"/>
          <p14:tracePt t="139734" x="6051550" y="2946400"/>
          <p14:tracePt t="139750" x="5899150" y="2901950"/>
          <p14:tracePt t="139766" x="5829300" y="2876550"/>
          <p14:tracePt t="139782" x="5816600" y="2870200"/>
          <p14:tracePt t="140756" x="5829300" y="2876550"/>
          <p14:tracePt t="140764" x="5835650" y="2876550"/>
          <p14:tracePt t="140780" x="5892800" y="2895600"/>
          <p14:tracePt t="140800" x="5949950" y="2914650"/>
          <p14:tracePt t="140817" x="6013450" y="2933700"/>
          <p14:tracePt t="140834" x="6057900" y="2959100"/>
          <p14:tracePt t="140851" x="6146800" y="2990850"/>
          <p14:tracePt t="140868" x="6216650" y="3016250"/>
          <p14:tracePt t="140884" x="6273800" y="3041650"/>
          <p14:tracePt t="140901" x="6324600" y="3067050"/>
          <p14:tracePt t="140917" x="6362700" y="3086100"/>
          <p14:tracePt t="140934" x="6381750" y="3105150"/>
          <p14:tracePt t="140950" x="6388100" y="3105150"/>
          <p14:tracePt t="140967" x="6394450" y="3105150"/>
          <p14:tracePt t="140984" x="6407150" y="3111500"/>
          <p14:tracePt t="141001" x="6445250" y="3117850"/>
          <p14:tracePt t="141017" x="6508750" y="3130550"/>
          <p14:tracePt t="141034" x="6559550" y="3143250"/>
          <p14:tracePt t="141051" x="6604000" y="3155950"/>
          <p14:tracePt t="141067" x="6635750" y="3162300"/>
          <p14:tracePt t="141084" x="6673850" y="3168650"/>
          <p14:tracePt t="141102" x="6750050" y="3168650"/>
          <p14:tracePt t="141117" x="6775450" y="3168650"/>
          <p14:tracePt t="141134" x="6832600" y="3168650"/>
          <p14:tracePt t="141151" x="6845300" y="3162300"/>
          <p14:tracePt t="141167" x="6870700" y="3143250"/>
          <p14:tracePt t="141184" x="6877050" y="3098800"/>
          <p14:tracePt t="141201" x="6877050" y="3054350"/>
          <p14:tracePt t="141217" x="6864350" y="3016250"/>
          <p14:tracePt t="141234" x="6851650" y="2984500"/>
          <p14:tracePt t="141251" x="6845300" y="2959100"/>
          <p14:tracePt t="141268" x="6838950" y="2921000"/>
          <p14:tracePt t="141284" x="6832600" y="2882900"/>
          <p14:tracePt t="141301" x="6819900" y="2857500"/>
          <p14:tracePt t="141304" x="6800850" y="2838450"/>
          <p14:tracePt t="141318" x="6794500" y="2832100"/>
          <p14:tracePt t="141335" x="6762750" y="2813050"/>
          <p14:tracePt t="141351" x="6737350" y="2806700"/>
          <p14:tracePt t="141367" x="6686550" y="2800350"/>
          <p14:tracePt t="141384" x="6623050" y="2794000"/>
          <p14:tracePt t="141401" x="6553200" y="2794000"/>
          <p14:tracePt t="141417" x="6477000" y="2794000"/>
          <p14:tracePt t="141434" x="6413500" y="2787650"/>
          <p14:tracePt t="141451" x="6362700" y="2787650"/>
          <p14:tracePt t="141468" x="6350000" y="2800350"/>
          <p14:tracePt t="141484" x="6343650" y="2819400"/>
          <p14:tracePt t="141501" x="6343650" y="2838450"/>
          <p14:tracePt t="141518" x="6343650" y="2863850"/>
          <p14:tracePt t="141534" x="6343650" y="2889250"/>
          <p14:tracePt t="141551" x="6350000" y="2914650"/>
          <p14:tracePt t="141568" x="6356350" y="2933700"/>
          <p14:tracePt t="141584" x="6369050" y="2965450"/>
          <p14:tracePt t="141601" x="6400800" y="3016250"/>
          <p14:tracePt t="141618" x="6426200" y="3041650"/>
          <p14:tracePt t="141634" x="6457950" y="3060700"/>
          <p14:tracePt t="141651" x="6483350" y="3079750"/>
          <p14:tracePt t="141668" x="6521450" y="3098800"/>
          <p14:tracePt t="141684" x="6584950" y="3111500"/>
          <p14:tracePt t="141701" x="6673850" y="3117850"/>
          <p14:tracePt t="141717" x="6788150" y="3117850"/>
          <p14:tracePt t="141734" x="6870700" y="3117850"/>
          <p14:tracePt t="141751" x="6915150" y="3117850"/>
          <p14:tracePt t="141768" x="6934200" y="3111500"/>
          <p14:tracePt t="141784" x="6959600" y="3105150"/>
          <p14:tracePt t="141801" x="7023100" y="3086100"/>
          <p14:tracePt t="141803" x="7061200" y="3073400"/>
          <p14:tracePt t="141818" x="7092950" y="3060700"/>
          <p14:tracePt t="141835" x="7175500" y="3016250"/>
          <p14:tracePt t="141852" x="7213600" y="2984500"/>
          <p14:tracePt t="141868" x="7226300" y="2959100"/>
          <p14:tracePt t="141884" x="7226300" y="2946400"/>
          <p14:tracePt t="141902" x="7226300" y="2933700"/>
          <p14:tracePt t="141918" x="7226300" y="2921000"/>
          <p14:tracePt t="141935" x="7219950" y="2901950"/>
          <p14:tracePt t="141951" x="7213600" y="2889250"/>
          <p14:tracePt t="141968" x="7207250" y="2876550"/>
          <p14:tracePt t="141985" x="7200900" y="2870200"/>
          <p14:tracePt t="142002" x="7194550" y="2863850"/>
          <p14:tracePt t="142018" x="7175500" y="2857500"/>
          <p14:tracePt t="142034" x="7150100" y="2857500"/>
          <p14:tracePt t="142051" x="7118350" y="2851150"/>
          <p14:tracePt t="142068" x="7073900" y="2851150"/>
          <p14:tracePt t="142085" x="7067550" y="2851150"/>
          <p14:tracePt t="142101" x="7035800" y="2844800"/>
          <p14:tracePt t="142118" x="7023100" y="2844800"/>
          <p14:tracePt t="142135" x="7004050" y="2844800"/>
          <p14:tracePt t="142748" x="7010400" y="2844800"/>
          <p14:tracePt t="142755" x="7016750" y="2844800"/>
          <p14:tracePt t="142769" x="7035800" y="2857500"/>
          <p14:tracePt t="142787" x="7054850" y="2870200"/>
          <p14:tracePt t="142802" x="7054850" y="2889250"/>
          <p14:tracePt t="142819" x="7054850" y="2901950"/>
          <p14:tracePt t="142835" x="7048500" y="2914650"/>
          <p14:tracePt t="142852" x="7048500" y="2933700"/>
          <p14:tracePt t="142869" x="7061200" y="2952750"/>
          <p14:tracePt t="142885" x="7073900" y="2971800"/>
          <p14:tracePt t="142903" x="7086600" y="2984500"/>
          <p14:tracePt t="142919" x="7105650" y="3016250"/>
          <p14:tracePt t="142935" x="7118350" y="3041650"/>
          <p14:tracePt t="142952" x="7124700" y="3054350"/>
          <p14:tracePt t="142969" x="7131050" y="3073400"/>
          <p14:tracePt t="142986" x="7137400" y="3092450"/>
          <p14:tracePt t="143002" x="7181850" y="3155950"/>
          <p14:tracePt t="143019" x="7277100" y="3206750"/>
          <p14:tracePt t="143036" x="7404100" y="3251200"/>
          <p14:tracePt t="143052" x="7556500" y="3289300"/>
          <p14:tracePt t="143069" x="7721600" y="3327400"/>
          <p14:tracePt t="143086" x="7861300" y="3346450"/>
          <p14:tracePt t="143103" x="7956550" y="3352800"/>
          <p14:tracePt t="143119" x="8020050" y="3352800"/>
          <p14:tracePt t="143135" x="8089900" y="3346450"/>
          <p14:tracePt t="143152" x="8166100" y="3346450"/>
          <p14:tracePt t="143169" x="8229600" y="3346450"/>
          <p14:tracePt t="143186" x="8255000" y="3346450"/>
          <p14:tracePt t="143202" x="8267700" y="3346450"/>
          <p14:tracePt t="143208" x="8274050" y="3346450"/>
          <p14:tracePt t="143223" x="8286750" y="3346450"/>
          <p14:tracePt t="143236" x="8318500" y="3346450"/>
          <p14:tracePt t="143252" x="8388350" y="3352800"/>
          <p14:tracePt t="143269" x="8559800" y="3378200"/>
          <p14:tracePt t="143286" x="8648700" y="3397250"/>
          <p14:tracePt t="143302" x="8699500" y="3416300"/>
          <p14:tracePt t="143318" x="8718550" y="3429000"/>
          <p14:tracePt t="143336" x="8731250" y="3448050"/>
          <p14:tracePt t="143353" x="8769350" y="3486150"/>
          <p14:tracePt t="143369" x="8851900" y="3543300"/>
          <p14:tracePt t="143386" x="8959850" y="3606800"/>
          <p14:tracePt t="143402" x="9074150" y="3670300"/>
          <p14:tracePt t="143419" x="9182100" y="3708400"/>
          <p14:tracePt t="143437" x="9245600" y="3721100"/>
          <p14:tracePt t="143455" x="9271000" y="3727450"/>
          <p14:tracePt t="143469" x="9277350" y="3727450"/>
          <p14:tracePt t="143486" x="9315450" y="3740150"/>
          <p14:tracePt t="143504" x="9436100" y="3752850"/>
          <p14:tracePt t="143520" x="9474200" y="3759200"/>
          <p14:tracePt t="143536" x="9588500" y="3759200"/>
          <p14:tracePt t="143553" x="9620250" y="3752850"/>
          <p14:tracePt t="143569" x="9626600" y="3740150"/>
          <p14:tracePt t="143586" x="9626600" y="3727450"/>
          <p14:tracePt t="143603" x="9613900" y="3714750"/>
          <p14:tracePt t="143619" x="9607550" y="3708400"/>
          <p14:tracePt t="143635" x="9601200" y="3695700"/>
          <p14:tracePt t="143653" x="9594850" y="3676650"/>
          <p14:tracePt t="143669" x="9569450" y="3638550"/>
          <p14:tracePt t="143686" x="9505950" y="3575050"/>
          <p14:tracePt t="143703" x="9461500" y="3543300"/>
          <p14:tracePt t="143720" x="9391650" y="3492500"/>
          <p14:tracePt t="143737" x="9283700" y="3441700"/>
          <p14:tracePt t="143754" x="9232900" y="3429000"/>
          <p14:tracePt t="143771" x="9182100" y="3422650"/>
          <p14:tracePt t="143787" x="9131300" y="3416300"/>
          <p14:tracePt t="143803" x="9080500" y="3409950"/>
          <p14:tracePt t="143820" x="9023350" y="3403600"/>
          <p14:tracePt t="143837" x="8934450" y="3397250"/>
          <p14:tracePt t="143853" x="8794750" y="3390900"/>
          <p14:tracePt t="143869" x="8680450" y="3378200"/>
          <p14:tracePt t="143886" x="8540750" y="3378200"/>
          <p14:tracePt t="143903" x="8458200" y="3378200"/>
          <p14:tracePt t="143920" x="8413750" y="3397250"/>
          <p14:tracePt t="143936" x="8388350" y="3441700"/>
          <p14:tracePt t="143956" x="8388350" y="3473450"/>
          <p14:tracePt t="143968" x="8388350" y="3517900"/>
          <p14:tracePt t="143987" x="8394700" y="3536950"/>
          <p14:tracePt t="144003" x="8432800" y="3581400"/>
          <p14:tracePt t="144020" x="8470900" y="3613150"/>
          <p14:tracePt t="144036" x="8572500" y="3651250"/>
          <p14:tracePt t="144053" x="8712200" y="3702050"/>
          <p14:tracePt t="144070" x="8851900" y="3733800"/>
          <p14:tracePt t="144086" x="8966200" y="3746500"/>
          <p14:tracePt t="144103" x="9074150" y="3740150"/>
          <p14:tracePt t="144120" x="9169400" y="3708400"/>
          <p14:tracePt t="144137" x="9213850" y="3676650"/>
          <p14:tracePt t="144153" x="9232900" y="3638550"/>
          <p14:tracePt t="144155" x="9239250" y="3625850"/>
          <p14:tracePt t="144170" x="9245600" y="3600450"/>
          <p14:tracePt t="144188" x="9245600" y="3556000"/>
          <p14:tracePt t="144203" x="9239250" y="3543300"/>
          <p14:tracePt t="144220" x="9232900" y="3530600"/>
          <p14:tracePt t="144253" x="9226550" y="3530600"/>
          <p14:tracePt t="144270" x="9213850" y="3543300"/>
          <p14:tracePt t="144286" x="9188450" y="3556000"/>
          <p14:tracePt t="144303" x="9169400" y="3568700"/>
          <p14:tracePt t="144320" x="9156700" y="3581400"/>
          <p14:tracePt t="144337" x="9137650" y="3594100"/>
          <p14:tracePt t="144353" x="9131300" y="3594100"/>
          <p14:tracePt t="144370" x="9099550" y="3606800"/>
          <p14:tracePt t="144387" x="9086850" y="3613150"/>
          <p14:tracePt t="144403" x="9074150" y="3613150"/>
          <p14:tracePt t="144420" x="9067800" y="3613150"/>
          <p14:tracePt t="144454" x="9061450" y="3613150"/>
          <p14:tracePt t="144487" x="9055100" y="3613150"/>
          <p14:tracePt t="144504" x="9048750" y="3613150"/>
          <p14:tracePt t="144520" x="9042400" y="3613150"/>
          <p14:tracePt t="144537" x="9029700" y="3613150"/>
          <p14:tracePt t="144711" x="9029700" y="3619500"/>
          <p14:tracePt t="144720" x="9023350" y="3625850"/>
          <p14:tracePt t="144737" x="9023350" y="3632200"/>
          <p14:tracePt t="144754" x="9023350" y="3638550"/>
          <p14:tracePt t="144806" x="9017000" y="3632200"/>
          <p14:tracePt t="144814" x="9017000" y="3625850"/>
          <p14:tracePt t="144821" x="9010650" y="3619500"/>
          <p14:tracePt t="144838" x="8978900" y="3594100"/>
          <p14:tracePt t="144854" x="8915400" y="3575050"/>
          <p14:tracePt t="144871" x="8826500" y="3543300"/>
          <p14:tracePt t="144887" x="8667750" y="3479800"/>
          <p14:tracePt t="144904" x="8470900" y="3409950"/>
          <p14:tracePt t="144920" x="8274050" y="3340100"/>
          <p14:tracePt t="144938" x="8140700" y="3282950"/>
          <p14:tracePt t="144954" x="8039100" y="3238500"/>
          <p14:tracePt t="144971" x="7988300" y="3213100"/>
          <p14:tracePt t="144987" x="7956550" y="3206750"/>
          <p14:tracePt t="145004" x="7937500" y="3200400"/>
          <p14:tracePt t="145020" x="7918450" y="3194050"/>
          <p14:tracePt t="145038" x="7880350" y="3194050"/>
          <p14:tracePt t="145054" x="7759700" y="3175000"/>
          <p14:tracePt t="145071" x="7708900" y="3168650"/>
          <p14:tracePt t="145088" x="7556500" y="3162300"/>
          <p14:tracePt t="145105" x="7480300" y="3149600"/>
          <p14:tracePt t="145121" x="7429500" y="3149600"/>
          <p14:tracePt t="145137" x="7410450" y="3149600"/>
          <p14:tracePt t="145154" x="7397750" y="3149600"/>
          <p14:tracePt t="145171" x="7378700" y="3149600"/>
          <p14:tracePt t="145187" x="7334250" y="3149600"/>
          <p14:tracePt t="145192" x="7308850" y="3149600"/>
          <p14:tracePt t="145204" x="7270750" y="3149600"/>
          <p14:tracePt t="145221" x="7169150" y="3149600"/>
          <p14:tracePt t="145237" x="7042150" y="3136900"/>
          <p14:tracePt t="145255" x="6940550" y="3124200"/>
          <p14:tracePt t="145271" x="6908800" y="3111500"/>
          <p14:tracePt t="145287" x="6908800" y="3105150"/>
          <p14:tracePt t="145321" x="6915150" y="3105150"/>
          <p14:tracePt t="145357" x="6915150" y="3111500"/>
          <p14:tracePt t="145371" x="6908800" y="3117850"/>
          <p14:tracePt t="145372" x="6902450" y="3117850"/>
          <p14:tracePt t="145388" x="6896100" y="3124200"/>
          <p14:tracePt t="145404" x="6889750" y="3130550"/>
          <p14:tracePt t="145556" x="6883400" y="3130550"/>
          <p14:tracePt t="145562" x="6883400" y="3124200"/>
          <p14:tracePt t="145604" x="6883400" y="3117850"/>
          <p14:tracePt t="145721" x="6883400" y="3111500"/>
          <p14:tracePt t="147591" x="6889750" y="3111500"/>
          <p14:tracePt t="147598" x="6921500" y="3111500"/>
          <p14:tracePt t="147606" x="6959600" y="3111500"/>
          <p14:tracePt t="147623" x="7099300" y="3117850"/>
          <p14:tracePt t="147639" x="7226300" y="3111500"/>
          <p14:tracePt t="147657" x="7270750" y="3124200"/>
          <p14:tracePt t="147673" x="7308850" y="3136900"/>
          <p14:tracePt t="147689" x="7359650" y="3155950"/>
          <p14:tracePt t="147706" x="7486650" y="3206750"/>
          <p14:tracePt t="147723" x="7740650" y="3257550"/>
          <p14:tracePt t="147726" x="7918450" y="3270250"/>
          <p14:tracePt t="147740" x="8058150" y="3276600"/>
          <p14:tracePt t="147756" x="8331200" y="3289300"/>
          <p14:tracePt t="147773" x="8502650" y="3270250"/>
          <p14:tracePt t="147789" x="8591550" y="3238500"/>
          <p14:tracePt t="147806" x="8655050" y="3175000"/>
          <p14:tracePt t="147823" x="8731250" y="3136900"/>
          <p14:tracePt t="147840" x="8858250" y="3130550"/>
          <p14:tracePt t="147856" x="8991600" y="3162300"/>
          <p14:tracePt t="147873" x="9074150" y="3194050"/>
          <p14:tracePt t="147890" x="9137650" y="3213100"/>
          <p14:tracePt t="147906" x="9201150" y="3225800"/>
          <p14:tracePt t="147923" x="9264650" y="3232150"/>
          <p14:tracePt t="147940" x="9328150" y="3232150"/>
          <p14:tracePt t="147956" x="9372600" y="3232150"/>
          <p14:tracePt t="147973" x="9455150" y="3225800"/>
          <p14:tracePt t="147990" x="9588500" y="3225800"/>
          <p14:tracePt t="148006" x="9759950" y="3213100"/>
          <p14:tracePt t="148023" x="10083800" y="3200400"/>
          <p14:tracePt t="148040" x="10229850" y="3187700"/>
          <p14:tracePt t="148056" x="10356850" y="3187700"/>
          <p14:tracePt t="148073" x="10369550" y="3187700"/>
          <p14:tracePt t="148126" x="10375900" y="3187700"/>
          <p14:tracePt t="148140" x="10375900" y="3181350"/>
          <p14:tracePt t="148156" x="10382250" y="3175000"/>
          <p14:tracePt t="148173" x="10394950" y="3168650"/>
          <p14:tracePt t="148190" x="10401300" y="3155950"/>
          <p14:tracePt t="148206" x="10401300" y="3149600"/>
          <p14:tracePt t="148223" x="10401300" y="3143250"/>
          <p14:tracePt t="148256" x="10407650" y="3136900"/>
          <p14:tracePt t="148273" x="10420350" y="3130550"/>
          <p14:tracePt t="148290" x="10433050" y="3130550"/>
          <p14:tracePt t="148307" x="10439400" y="3130550"/>
          <p14:tracePt t="148377" x="10439400" y="3124200"/>
          <p14:tracePt t="148506" x="10452100" y="3124200"/>
          <p14:tracePt t="148523" x="10471150" y="3117850"/>
          <p14:tracePt t="148540" x="10496550" y="3111500"/>
          <p14:tracePt t="148557" x="10515600" y="3105150"/>
          <p14:tracePt t="148574" x="10534650" y="3098800"/>
          <p14:tracePt t="148592" x="10560050" y="3092450"/>
          <p14:tracePt t="148607" x="10566400" y="3086100"/>
          <p14:tracePt t="148656" x="10585450" y="3079750"/>
          <p14:tracePt t="148673" x="10610850" y="3073400"/>
          <p14:tracePt t="148675" x="10617200" y="3073400"/>
          <p14:tracePt t="148690" x="10629900" y="3067050"/>
          <p14:tracePt t="148707" x="10648950" y="3054350"/>
          <p14:tracePt t="148724" x="10661650" y="3048000"/>
          <p14:tracePt t="148740" x="10668000" y="3041650"/>
          <p14:tracePt t="148757" x="10674350" y="3035300"/>
          <p14:tracePt t="148774" x="10680700" y="3035300"/>
          <p14:tracePt t="148790" x="10699750" y="3028950"/>
          <p14:tracePt t="148807" x="10718800" y="3028950"/>
          <p14:tracePt t="148824" x="10731500" y="3028950"/>
          <p14:tracePt t="148840" x="10737850" y="3028950"/>
          <p14:tracePt t="148889" x="10731500" y="3035300"/>
          <p14:tracePt t="148908" x="10712450" y="3041650"/>
          <p14:tracePt t="148924" x="10648950" y="3067050"/>
          <p14:tracePt t="148940" x="10541000" y="3092450"/>
          <p14:tracePt t="148957" x="10394950" y="3117850"/>
          <p14:tracePt t="148974" x="10229850" y="3136900"/>
          <p14:tracePt t="148991" x="10045700" y="3149600"/>
          <p14:tracePt t="149008" x="9734550" y="3175000"/>
          <p14:tracePt t="149009" x="9582150" y="3175000"/>
          <p14:tracePt t="149024" x="9429750" y="3181350"/>
          <p14:tracePt t="149040" x="9074150" y="3206750"/>
          <p14:tracePt t="149057" x="8724900" y="3225800"/>
          <p14:tracePt t="149074" x="8439150" y="3251200"/>
          <p14:tracePt t="149091" x="8128000" y="3282950"/>
          <p14:tracePt t="149107" x="7759700" y="3314700"/>
          <p14:tracePt t="149124" x="7143750" y="3346450"/>
          <p14:tracePt t="149140" x="6826250" y="3359150"/>
          <p14:tracePt t="149158" x="6667500" y="3371850"/>
          <p14:tracePt t="149173" x="6623050" y="3384550"/>
          <p14:tracePt t="149191" x="6623050" y="3397250"/>
          <p14:tracePt t="149207" x="6623050" y="3409950"/>
          <p14:tracePt t="149224" x="6623050" y="3422650"/>
          <p14:tracePt t="149241" x="6623050" y="3429000"/>
          <p14:tracePt t="149310" x="6629400" y="3429000"/>
          <p14:tracePt t="149315" x="6629400" y="3435350"/>
          <p14:tracePt t="149326" x="6635750" y="3435350"/>
          <p14:tracePt t="149343" x="6635750" y="3441700"/>
          <p14:tracePt t="149358" x="6597650" y="3435350"/>
          <p14:tracePt t="149374" x="6489700" y="3409950"/>
          <p14:tracePt t="149391" x="6350000" y="3378200"/>
          <p14:tracePt t="149407" x="6248400" y="3340100"/>
          <p14:tracePt t="149424" x="6197600" y="3302000"/>
          <p14:tracePt t="149441" x="6197600" y="3289300"/>
          <p14:tracePt t="149458" x="6235700" y="3276600"/>
          <p14:tracePt t="149474" x="6330950" y="3270250"/>
          <p14:tracePt t="149492" x="6413500" y="3270250"/>
          <p14:tracePt t="149506" x="6451600" y="3270250"/>
          <p14:tracePt t="149546" x="6451600" y="3276600"/>
          <p14:tracePt t="149577" x="6457950" y="3276600"/>
          <p14:tracePt t="149591" x="6489700" y="3282950"/>
          <p14:tracePt t="149608" x="6553200" y="3295650"/>
          <p14:tracePt t="149624" x="6629400" y="3302000"/>
          <p14:tracePt t="149641" x="6673850" y="3302000"/>
          <p14:tracePt t="149658" x="6686550" y="3302000"/>
          <p14:tracePt t="149728" x="6686550" y="3308350"/>
          <p14:tracePt t="150022" x="6680200" y="3308350"/>
          <p14:tracePt t="150049" x="6667500" y="3314700"/>
          <p14:tracePt t="150058" x="6661150" y="3314700"/>
          <p14:tracePt t="150075" x="6654800" y="3321050"/>
          <p14:tracePt t="150092" x="6642100" y="3327400"/>
          <p14:tracePt t="150108" x="6629400" y="3340100"/>
          <p14:tracePt t="150125" x="6604000" y="3346450"/>
          <p14:tracePt t="150142" x="6584950" y="3346450"/>
          <p14:tracePt t="150276" x="6578600" y="3346450"/>
          <p14:tracePt t="150550" x="6578600" y="3340100"/>
          <p14:tracePt t="150558" x="6584950" y="3333750"/>
          <p14:tracePt t="150574" x="6597650" y="3327400"/>
          <p14:tracePt t="150592" x="6623050" y="3314700"/>
          <p14:tracePt t="150609" x="6680200" y="3295650"/>
          <p14:tracePt t="150625" x="6819900" y="3289300"/>
          <p14:tracePt t="150643" x="7004050" y="3282950"/>
          <p14:tracePt t="150659" x="7169150" y="3282950"/>
          <p14:tracePt t="150662" x="7283450" y="3282950"/>
          <p14:tracePt t="150675" x="7372350" y="3282950"/>
          <p14:tracePt t="150678" x="7423150" y="3282950"/>
          <p14:tracePt t="150692" x="7493000" y="3282950"/>
          <p14:tracePt t="150694" x="7550150" y="3276600"/>
          <p14:tracePt t="150709" x="7594600" y="3270250"/>
          <p14:tracePt t="150711" x="7613650" y="3263900"/>
          <p14:tracePt t="150727" x="7639050" y="3251200"/>
          <p14:tracePt t="150742" x="7645400" y="3238500"/>
          <p14:tracePt t="150759" x="7651750" y="3232150"/>
          <p14:tracePt t="150829" x="7651750" y="3238500"/>
          <p14:tracePt t="150937" x="7658100" y="3238500"/>
          <p14:tracePt t="150963" x="7664450" y="3238500"/>
          <p14:tracePt t="150987" x="7670800" y="3238500"/>
          <p14:tracePt t="151094" x="7658100" y="3238500"/>
          <p14:tracePt t="151113" x="7613650" y="3238500"/>
          <p14:tracePt t="151126" x="7505700" y="3238500"/>
          <p14:tracePt t="151143" x="7391400" y="3238500"/>
          <p14:tracePt t="151159" x="7308850" y="3232150"/>
          <p14:tracePt t="151176" x="7302500" y="3225800"/>
          <p14:tracePt t="151210" x="7315200" y="3219450"/>
          <p14:tracePt t="151226" x="7346950" y="3219450"/>
          <p14:tracePt t="151244" x="7385050" y="3213100"/>
          <p14:tracePt t="151388" x="7378700" y="3219450"/>
          <p14:tracePt t="151395" x="7366000" y="3219450"/>
          <p14:tracePt t="151411" x="7302500" y="3225800"/>
          <p14:tracePt t="151426" x="7245350" y="3232150"/>
          <p14:tracePt t="151443" x="7137400" y="3232150"/>
          <p14:tracePt t="151460" x="7035800" y="3213100"/>
          <p14:tracePt t="151476" x="7029450" y="3213100"/>
          <p14:tracePt t="151493" x="7029450" y="3206750"/>
          <p14:tracePt t="151509" x="7054850" y="3200400"/>
          <p14:tracePt t="151526" x="7092950" y="3194050"/>
          <p14:tracePt t="151543" x="7143750" y="3187700"/>
          <p14:tracePt t="151559" x="7207250" y="3187700"/>
          <p14:tracePt t="151576" x="7258050" y="3187700"/>
          <p14:tracePt t="151593" x="7340600" y="3194050"/>
          <p14:tracePt t="151609" x="7416800" y="3200400"/>
          <p14:tracePt t="151626" x="7473950" y="3206750"/>
          <p14:tracePt t="151643" x="7505700" y="3213100"/>
          <p14:tracePt t="151659" x="7512050" y="3213100"/>
          <p14:tracePt t="151714" x="7512050" y="3219450"/>
          <p14:tracePt t="151730" x="7512050" y="3225800"/>
          <p14:tracePt t="151743" x="7512050" y="3232150"/>
          <p14:tracePt t="151760" x="7512050" y="3251200"/>
          <p14:tracePt t="151776" x="7512050" y="3276600"/>
          <p14:tracePt t="151794" x="7512050" y="3321050"/>
          <p14:tracePt t="151810" x="7505700" y="3340100"/>
          <p14:tracePt t="151827" x="7505700" y="3352800"/>
          <p14:tracePt t="151924" x="7499350" y="3352800"/>
          <p14:tracePt t="151980" x="7493000" y="3352800"/>
          <p14:tracePt t="152040" x="7486650" y="3352800"/>
          <p14:tracePt t="152051" x="7480300" y="3352800"/>
          <p14:tracePt t="152063" x="7473950" y="3352800"/>
          <p14:tracePt t="152076" x="7442200" y="3352800"/>
          <p14:tracePt t="152094" x="7410450" y="3352800"/>
          <p14:tracePt t="152109" x="7391400" y="3352800"/>
          <p14:tracePt t="152127" x="7372350" y="3352800"/>
          <p14:tracePt t="152248" x="7366000" y="3352800"/>
          <p14:tracePt t="152283" x="7366000" y="3359150"/>
          <p14:tracePt t="152316" x="7353300" y="3359150"/>
          <p14:tracePt t="152327" x="7346950" y="3365500"/>
          <p14:tracePt t="152343" x="7308850" y="3371850"/>
          <p14:tracePt t="152360" x="7264400" y="3371850"/>
          <p14:tracePt t="152377" x="7245350" y="3371850"/>
          <p14:tracePt t="152393" x="7239000" y="3371850"/>
          <p14:tracePt t="152410" x="7232650" y="3359150"/>
          <p14:tracePt t="152476" x="7226300" y="3359150"/>
          <p14:tracePt t="152492" x="7226300" y="3365500"/>
          <p14:tracePt t="152506" x="7213600" y="3371850"/>
          <p14:tracePt t="152590" x="7213600" y="3365500"/>
          <p14:tracePt t="152670" x="7207250" y="3365500"/>
          <p14:tracePt t="152675" x="7200900" y="3365500"/>
          <p14:tracePt t="152694" x="7175500" y="3365500"/>
          <p14:tracePt t="152710" x="7143750" y="3365500"/>
          <p14:tracePt t="152727" x="7137400" y="3365500"/>
          <p14:tracePt t="152784" x="7137400" y="3359150"/>
          <p14:tracePt t="152794" x="7143750" y="3359150"/>
          <p14:tracePt t="152810" x="7156450" y="3352800"/>
          <p14:tracePt t="152827" x="7188200" y="3352800"/>
          <p14:tracePt t="152844" x="7232650" y="3352800"/>
          <p14:tracePt t="152860" x="7289800" y="3352800"/>
          <p14:tracePt t="152877" x="7296150" y="3352800"/>
          <p14:tracePt t="152894" x="7302500" y="3333750"/>
          <p14:tracePt t="152910" x="7302500" y="3321050"/>
          <p14:tracePt t="152927" x="7296150" y="3308350"/>
          <p14:tracePt t="152944" x="7289800" y="3302000"/>
          <p14:tracePt t="152978" x="7289800" y="3289300"/>
          <p14:tracePt t="152994" x="7289800" y="3282950"/>
          <p14:tracePt t="153010" x="7308850" y="3276600"/>
          <p14:tracePt t="153027" x="7334250" y="3270250"/>
          <p14:tracePt t="153044" x="7346950" y="3270250"/>
          <p14:tracePt t="153060" x="7353300" y="3270250"/>
          <p14:tracePt t="153094" x="7353300" y="3282950"/>
          <p14:tracePt t="153111" x="7353300" y="3289300"/>
          <p14:tracePt t="153127" x="7353300" y="3295650"/>
          <p14:tracePt t="153194" x="7359650" y="3295650"/>
          <p14:tracePt t="153218" x="7359650" y="3289300"/>
          <p14:tracePt t="153224" x="7359650" y="3282950"/>
          <p14:tracePt t="153250" x="7359650" y="3276600"/>
          <p14:tracePt t="153273" x="7359650" y="3270250"/>
          <p14:tracePt t="153354" x="7366000" y="3270250"/>
          <p14:tracePt t="153385" x="7372350" y="3270250"/>
          <p14:tracePt t="153396" x="7378700" y="3270250"/>
          <p14:tracePt t="153411" x="7410450" y="3270250"/>
          <p14:tracePt t="153428" x="7442200" y="3270250"/>
          <p14:tracePt t="153443" x="7461250" y="3263900"/>
          <p14:tracePt t="153461" x="7480300" y="3257550"/>
          <p14:tracePt t="153478" x="7480300" y="3251200"/>
          <p14:tracePt t="153495" x="7486650" y="3251200"/>
          <p14:tracePt t="153640" x="7499350" y="3251200"/>
          <p14:tracePt t="153763" x="7499350" y="3257550"/>
          <p14:tracePt t="153768" x="7505700" y="3257550"/>
          <p14:tracePt t="153778" x="7512050" y="3263900"/>
          <p14:tracePt t="153795" x="7518400" y="3263900"/>
          <p14:tracePt t="153812" x="7543800" y="3276600"/>
          <p14:tracePt t="153828" x="7575550" y="3282950"/>
          <p14:tracePt t="153845" x="7600950" y="3282950"/>
          <p14:tracePt t="153862" x="7639050" y="3282950"/>
          <p14:tracePt t="153878" x="7670800" y="3282950"/>
          <p14:tracePt t="153895" x="7689850" y="3282950"/>
          <p14:tracePt t="153911" x="7696200" y="3282950"/>
          <p14:tracePt t="153949" x="7696200" y="3276600"/>
          <p14:tracePt t="154103" x="7683500" y="3270250"/>
          <p14:tracePt t="154130" x="7639050" y="3270250"/>
          <p14:tracePt t="154145" x="7632700" y="3270250"/>
          <p14:tracePt t="154178" x="7664450" y="3270250"/>
          <p14:tracePt t="154196" x="7727950" y="3270250"/>
          <p14:tracePt t="154212" x="7791450" y="3270250"/>
          <p14:tracePt t="154228" x="7829550" y="3270250"/>
          <p14:tracePt t="154245" x="7835900" y="3270250"/>
          <p14:tracePt t="154342" x="7842250" y="3263900"/>
          <p14:tracePt t="154348" x="7848600" y="3263900"/>
          <p14:tracePt t="154362" x="7854950" y="3263900"/>
          <p14:tracePt t="154365" x="7867650" y="3257550"/>
          <p14:tracePt t="154381" x="7893050" y="3251200"/>
          <p14:tracePt t="154396" x="7905750" y="3244850"/>
          <p14:tracePt t="154429" x="7912100" y="3244850"/>
          <p14:tracePt t="154467" x="7918450" y="3244850"/>
          <p14:tracePt t="154483" x="7943850" y="3244850"/>
          <p14:tracePt t="154495" x="7969250" y="3244850"/>
          <p14:tracePt t="154512" x="8013700" y="3251200"/>
          <p14:tracePt t="154528" x="8051800" y="3251200"/>
          <p14:tracePt t="154546" x="8077200" y="3251200"/>
          <p14:tracePt t="154562" x="8089900" y="3251200"/>
          <p14:tracePt t="154596" x="8096250" y="3251200"/>
          <p14:tracePt t="154612" x="8096250" y="3257550"/>
          <p14:tracePt t="154629" x="8102600" y="3263900"/>
          <p14:tracePt t="154645" x="8096250" y="3270250"/>
          <p14:tracePt t="154662" x="8089900" y="3276600"/>
          <p14:tracePt t="154678" x="8070850" y="3276600"/>
          <p14:tracePt t="154695" x="8051800" y="3276600"/>
          <p14:tracePt t="154712" x="8045450" y="3276600"/>
          <p14:tracePt t="154751" x="8051800" y="3276600"/>
          <p14:tracePt t="154762" x="8058150" y="3276600"/>
          <p14:tracePt t="154779" x="8083550" y="3276600"/>
          <p14:tracePt t="154795" x="8121650" y="3276600"/>
          <p14:tracePt t="154812" x="8159750" y="3276600"/>
          <p14:tracePt t="154829" x="8235950" y="3276600"/>
          <p14:tracePt t="154846" x="8343900" y="3282950"/>
          <p14:tracePt t="154862" x="8458200" y="3302000"/>
          <p14:tracePt t="154879" x="8623300" y="3327400"/>
          <p14:tracePt t="154895" x="8699500" y="3340100"/>
          <p14:tracePt t="154912" x="8712200" y="3340100"/>
          <p14:tracePt t="154929" x="8705850" y="3333750"/>
          <p14:tracePt t="154945" x="8699500" y="3333750"/>
          <p14:tracePt t="154962" x="8699500" y="3327400"/>
          <p14:tracePt t="154979" x="8718550" y="3327400"/>
          <p14:tracePt t="154996" x="8743950" y="3327400"/>
          <p14:tracePt t="155012" x="8769350" y="3333750"/>
          <p14:tracePt t="155029" x="8775700" y="3333750"/>
          <p14:tracePt t="155062" x="8782050" y="3333750"/>
          <p14:tracePt t="155079" x="8788400" y="3333750"/>
          <p14:tracePt t="155096" x="8807450" y="3327400"/>
          <p14:tracePt t="155112" x="8864600" y="3308350"/>
          <p14:tracePt t="155130" x="8966200" y="3289300"/>
          <p14:tracePt t="155146" x="9017000" y="3282950"/>
          <p14:tracePt t="155162" x="9036050" y="3282950"/>
          <p14:tracePt t="155240" x="9023350" y="3289300"/>
          <p14:tracePt t="155263" x="9010650" y="3302000"/>
          <p14:tracePt t="155280" x="8966200" y="3314700"/>
          <p14:tracePt t="155296" x="8947150" y="3321050"/>
          <p14:tracePt t="155313" x="8934450" y="3327400"/>
          <p14:tracePt t="155434" x="8947150" y="3321050"/>
          <p14:tracePt t="155449" x="8972550" y="3314700"/>
          <p14:tracePt t="155463" x="8978900" y="3314700"/>
          <p14:tracePt t="155480" x="8985250" y="3314700"/>
          <p14:tracePt t="155496" x="8991600" y="3314700"/>
          <p14:tracePt t="155546" x="8985250" y="3314700"/>
          <p14:tracePt t="155638" x="8966200" y="3314700"/>
          <p14:tracePt t="155646" x="8959850" y="3314700"/>
          <p14:tracePt t="155679" x="9055100" y="3308350"/>
          <p14:tracePt t="155696" x="9283700" y="3308350"/>
          <p14:tracePt t="155713" x="9486900" y="3333750"/>
          <p14:tracePt t="155730" x="9582150" y="3340100"/>
          <p14:tracePt t="155747" x="9588500" y="3340100"/>
          <p14:tracePt t="155780" x="9582150" y="3340100"/>
          <p14:tracePt t="155797" x="9544050" y="3340100"/>
          <p14:tracePt t="155813" x="9537700" y="3346450"/>
          <p14:tracePt t="155830" x="9537700" y="3359150"/>
          <p14:tracePt t="155846" x="9582150" y="3371850"/>
          <p14:tracePt t="155864" x="9601200" y="3371850"/>
          <p14:tracePt t="156006" x="9601200" y="3365500"/>
          <p14:tracePt t="156041" x="9607550" y="3359150"/>
          <p14:tracePt t="156053" x="9613900" y="3359150"/>
          <p14:tracePt t="156063" x="9620250" y="3346450"/>
          <p14:tracePt t="156080" x="9639300" y="3340100"/>
          <p14:tracePt t="156096" x="9658350" y="3327400"/>
          <p14:tracePt t="156114" x="9690100" y="3308350"/>
          <p14:tracePt t="156130" x="9721850" y="3289300"/>
          <p14:tracePt t="156146" x="9747250" y="3263900"/>
          <p14:tracePt t="156166" x="9785350" y="3251200"/>
          <p14:tracePt t="156180" x="9791700" y="3244850"/>
          <p14:tracePt t="156198" x="9804400" y="3238500"/>
          <p14:tracePt t="156213" x="9804400" y="3232150"/>
          <p14:tracePt t="156230" x="9829800" y="3225800"/>
          <p14:tracePt t="156246" x="9855200" y="3225800"/>
          <p14:tracePt t="156263" x="9867900" y="3225800"/>
          <p14:tracePt t="156393" x="9874250" y="3225800"/>
          <p14:tracePt t="156401" x="9880600" y="3225800"/>
          <p14:tracePt t="156414" x="9886950" y="3225800"/>
          <p14:tracePt t="156430" x="9893300" y="3219450"/>
          <p14:tracePt t="156588" x="9874250" y="3232150"/>
          <p14:tracePt t="156597" x="9867900" y="3232150"/>
          <p14:tracePt t="156614" x="9861550" y="3244850"/>
          <p14:tracePt t="156647" x="9861550" y="3251200"/>
          <p14:tracePt t="156714" x="9880600" y="3251200"/>
          <p14:tracePt t="156731" x="9918700" y="3257550"/>
          <p14:tracePt t="156747" x="9975850" y="3257550"/>
          <p14:tracePt t="156764" x="10033000" y="3251200"/>
          <p14:tracePt t="156781" x="10071100" y="3251200"/>
          <p14:tracePt t="156798" x="10083800" y="3244850"/>
          <p14:tracePt t="156814" x="10090150" y="3244850"/>
          <p14:tracePt t="156892" x="10090150" y="3251200"/>
          <p14:tracePt t="156904" x="10083800" y="3251200"/>
          <p14:tracePt t="156914" x="10083800" y="3257550"/>
          <p14:tracePt t="156929" x="10077450" y="3263900"/>
          <p14:tracePt t="156946" x="10071100" y="3263900"/>
          <p14:tracePt t="156964" x="10071100" y="3270250"/>
          <p14:tracePt t="157048" x="10071100" y="3263900"/>
          <p14:tracePt t="157064" x="10102850" y="3251200"/>
          <p14:tracePt t="157081" x="10153650" y="3238500"/>
          <p14:tracePt t="157097" x="10236200" y="3232150"/>
          <p14:tracePt t="157100" x="10274300" y="3232150"/>
          <p14:tracePt t="157115" x="10312400" y="3232150"/>
          <p14:tracePt t="157131" x="10471150" y="3238500"/>
          <p14:tracePt t="157148" x="10528300" y="3251200"/>
          <p14:tracePt t="157165" x="10572750" y="3257550"/>
          <p14:tracePt t="157181" x="10579100" y="3257550"/>
          <p14:tracePt t="157214" x="10585450" y="3263900"/>
          <p14:tracePt t="157231" x="10591800" y="3263900"/>
          <p14:tracePt t="157248" x="10604500" y="3270250"/>
          <p14:tracePt t="157305" x="10610850" y="3270250"/>
          <p14:tracePt t="157314" x="10623550" y="3270250"/>
          <p14:tracePt t="157331" x="10661650" y="3270250"/>
          <p14:tracePt t="157348" x="10731500" y="3270250"/>
          <p14:tracePt t="157365" x="10801350" y="3270250"/>
          <p14:tracePt t="157381" x="10820400" y="3270250"/>
          <p14:tracePt t="157398" x="10833100" y="3270250"/>
          <p14:tracePt t="157414" x="10839450" y="3270250"/>
          <p14:tracePt t="157476" x="10833100" y="3270250"/>
          <p14:tracePt t="157483" x="10826750" y="3270250"/>
          <p14:tracePt t="157497" x="10775950" y="3270250"/>
          <p14:tracePt t="157514" x="10706100" y="3270250"/>
          <p14:tracePt t="157532" x="10572750" y="3270250"/>
          <p14:tracePt t="157547" x="10445750" y="3263900"/>
          <p14:tracePt t="157565" x="10287000" y="3263900"/>
          <p14:tracePt t="157581" x="10185400" y="3257550"/>
          <p14:tracePt t="157598" x="10096500" y="3251200"/>
          <p14:tracePt t="157614" x="9886950" y="3244850"/>
          <p14:tracePt t="157632" x="9664700" y="3238500"/>
          <p14:tracePt t="157648" x="9410700" y="3225800"/>
          <p14:tracePt t="157664" x="9093200" y="3213100"/>
          <p14:tracePt t="157681" x="8769350" y="3194050"/>
          <p14:tracePt t="157698" x="8515350" y="3187700"/>
          <p14:tracePt t="157715" x="8185150" y="3187700"/>
          <p14:tracePt t="157731" x="8064500" y="3187700"/>
          <p14:tracePt t="157748" x="7708900" y="3194050"/>
          <p14:tracePt t="157765" x="7442200" y="3194050"/>
          <p14:tracePt t="157784" x="7245350" y="3187700"/>
          <p14:tracePt t="157799" x="7080250" y="3194050"/>
          <p14:tracePt t="157814" x="6997700" y="3206750"/>
          <p14:tracePt t="157831" x="6953250" y="3219450"/>
          <p14:tracePt t="157848" x="6927850" y="3225800"/>
          <p14:tracePt t="157865" x="6889750" y="3251200"/>
          <p14:tracePt t="157882" x="6813550" y="3289300"/>
          <p14:tracePt t="157897" x="6680200" y="3327400"/>
          <p14:tracePt t="157914" x="6546850" y="3365500"/>
          <p14:tracePt t="157931" x="6457950" y="3390900"/>
          <p14:tracePt t="157948" x="6432550" y="3403600"/>
          <p14:tracePt t="157965" x="6432550" y="3409950"/>
          <p14:tracePt t="157981" x="6438900" y="3422650"/>
          <p14:tracePt t="157998" x="6489700" y="3448050"/>
          <p14:tracePt t="158015" x="6591300" y="3486150"/>
          <p14:tracePt t="158032" x="6680200" y="3543300"/>
          <p14:tracePt t="158048" x="6718300" y="3575050"/>
          <p14:tracePt t="158065" x="6756400" y="3613150"/>
          <p14:tracePt t="158080" x="6788150" y="3644900"/>
          <p14:tracePt t="158098" x="6813550" y="3651250"/>
          <p14:tracePt t="158115" x="6832600" y="3657600"/>
          <p14:tracePt t="158131" x="6845300" y="3651250"/>
          <p14:tracePt t="158148" x="6858000" y="3638550"/>
          <p14:tracePt t="158165" x="6883400" y="3619500"/>
          <p14:tracePt t="158167" x="6896100" y="3619500"/>
          <p14:tracePt t="158182" x="6902450" y="3613150"/>
          <p14:tracePt t="158199" x="6915150" y="3613150"/>
          <p14:tracePt t="158215" x="6927850" y="3606800"/>
          <p14:tracePt t="158217" x="6934200" y="3606800"/>
          <p14:tracePt t="158232" x="6946900" y="3606800"/>
          <p14:tracePt t="158248" x="6953250" y="3606800"/>
          <p14:tracePt t="158265" x="6959600" y="3600450"/>
          <p14:tracePt t="158282" x="6959600" y="3587750"/>
          <p14:tracePt t="158298" x="6965950" y="3575050"/>
          <p14:tracePt t="158315" x="6965950" y="3549650"/>
          <p14:tracePt t="158421" x="6965950" y="3543300"/>
          <p14:tracePt t="158441" x="6978650" y="3536950"/>
          <p14:tracePt t="158448" x="6997700" y="3530600"/>
          <p14:tracePt t="158465" x="7023100" y="3498850"/>
          <p14:tracePt t="158482" x="7054850" y="3467100"/>
          <p14:tracePt t="158499" x="7080250" y="3441700"/>
          <p14:tracePt t="158515" x="7099300" y="3422650"/>
          <p14:tracePt t="158517" x="7105650" y="3416300"/>
          <p14:tracePt t="158532" x="7105650" y="3409950"/>
          <p14:tracePt t="158676" x="7105650" y="3416300"/>
          <p14:tracePt t="158684" x="7124700" y="3416300"/>
          <p14:tracePt t="158692" x="7143750" y="3422650"/>
          <p14:tracePt t="158716" x="7258050" y="3435350"/>
          <p14:tracePt t="158732" x="7346950" y="3448050"/>
          <p14:tracePt t="158749" x="7410450" y="3460750"/>
          <p14:tracePt t="158765" x="7448550" y="3460750"/>
          <p14:tracePt t="158782" x="7454900" y="3460750"/>
          <p14:tracePt t="158815" x="7461250" y="3460750"/>
          <p14:tracePt t="158867" x="7467600" y="3460750"/>
          <p14:tracePt t="158879" x="7473950" y="3460750"/>
          <p14:tracePt t="158888" x="7480300" y="3460750"/>
          <p14:tracePt t="158898" x="7486650" y="3460750"/>
          <p14:tracePt t="158915" x="7518400" y="3460750"/>
          <p14:tracePt t="158932" x="7537450" y="3460750"/>
          <p14:tracePt t="158949" x="7543800" y="3460750"/>
          <p14:tracePt t="158965" x="7550150" y="3460750"/>
          <p14:tracePt t="159058" x="7550150" y="3467100"/>
          <p14:tracePt t="159074" x="7550150" y="3473450"/>
          <p14:tracePt t="159084" x="7550150" y="3486150"/>
          <p14:tracePt t="159099" x="7543800" y="3517900"/>
          <p14:tracePt t="159116" x="7537450" y="3543300"/>
          <p14:tracePt t="159132" x="7537450" y="3556000"/>
          <p14:tracePt t="159207" x="7543800" y="3556000"/>
          <p14:tracePt t="159216" x="7550150" y="3556000"/>
          <p14:tracePt t="159284" x="7556500" y="3556000"/>
          <p14:tracePt t="159291" x="7562850" y="3556000"/>
          <p14:tracePt t="159307" x="7581900" y="3549650"/>
          <p14:tracePt t="159316" x="7600950" y="3543300"/>
          <p14:tracePt t="159332" x="7632700" y="3530600"/>
          <p14:tracePt t="159349" x="7664450" y="3517900"/>
          <p14:tracePt t="159366" x="7689850" y="3498850"/>
          <p14:tracePt t="159383" x="7715250" y="3492500"/>
          <p14:tracePt t="159399" x="7721600" y="3492500"/>
          <p14:tracePt t="159432" x="7734300" y="3492500"/>
          <p14:tracePt t="159450" x="7759700" y="3492500"/>
          <p14:tracePt t="159466" x="7778750" y="3492500"/>
          <p14:tracePt t="159500" x="7785100" y="3486150"/>
          <p14:tracePt t="159587" x="7791450" y="3486150"/>
          <p14:tracePt t="159593" x="7797800" y="3486150"/>
          <p14:tracePt t="159602" x="7804150" y="3486150"/>
          <p14:tracePt t="159616" x="7816850" y="3486150"/>
          <p14:tracePt t="159633" x="7943850" y="3467100"/>
          <p14:tracePt t="159650" x="8007350" y="3473450"/>
          <p14:tracePt t="159666" x="8153400" y="3479800"/>
          <p14:tracePt t="159683" x="8223250" y="3479800"/>
          <p14:tracePt t="159700" x="8242300" y="3479800"/>
          <p14:tracePt t="159764" x="8248650" y="3479800"/>
          <p14:tracePt t="159770" x="8255000" y="3479800"/>
          <p14:tracePt t="159784" x="8261350" y="3479800"/>
          <p14:tracePt t="159800" x="8324850" y="3467100"/>
          <p14:tracePt t="159816" x="8382000" y="3460750"/>
          <p14:tracePt t="159833" x="8407400" y="3454400"/>
          <p14:tracePt t="159851" x="8413750" y="3454400"/>
          <p14:tracePt t="159866" x="8420100" y="3454400"/>
          <p14:tracePt t="159917" x="8426450" y="3454400"/>
          <p14:tracePt t="159933" x="8439150" y="3454400"/>
          <p14:tracePt t="159949" x="8451850" y="3448050"/>
          <p14:tracePt t="159966" x="8464550" y="3448050"/>
          <p14:tracePt t="159983" x="8470900" y="3448050"/>
          <p14:tracePt t="160000" x="8477250" y="3448050"/>
          <p14:tracePt t="160016" x="8489950" y="3441700"/>
          <p14:tracePt t="160033" x="8502650" y="3435350"/>
          <p14:tracePt t="160050" x="8515350" y="3429000"/>
          <p14:tracePt t="160066" x="8521700" y="3422650"/>
          <p14:tracePt t="160083" x="8528050" y="3422650"/>
          <p14:tracePt t="160220" x="8540750" y="3422650"/>
          <p14:tracePt t="160226" x="8553450" y="3422650"/>
          <p14:tracePt t="160237" x="8585200" y="3429000"/>
          <p14:tracePt t="160250" x="8731250" y="3441700"/>
          <p14:tracePt t="160267" x="8864600" y="3454400"/>
          <p14:tracePt t="160283" x="8997950" y="3467100"/>
          <p14:tracePt t="160300" x="9074150" y="3473450"/>
          <p14:tracePt t="160316" x="9131300" y="3473450"/>
          <p14:tracePt t="160333" x="9144000" y="3473450"/>
          <p14:tracePt t="160350" x="9150350" y="3473450"/>
          <p14:tracePt t="160584" x="9188450" y="3486150"/>
          <p14:tracePt t="160601" x="9264650" y="3492500"/>
          <p14:tracePt t="160618" x="9315450" y="3498850"/>
          <p14:tracePt t="160634" x="9353550" y="3505200"/>
          <p14:tracePt t="160650" x="9391650" y="3505200"/>
          <p14:tracePt t="160667" x="9398000" y="3505200"/>
          <p14:tracePt t="161178" x="9404350" y="3505200"/>
          <p14:tracePt t="161184" x="9410700" y="3505200"/>
          <p14:tracePt t="161201" x="9423400" y="3498850"/>
          <p14:tracePt t="161252" x="9429750" y="3498850"/>
          <p14:tracePt t="161284" x="9442450" y="3498850"/>
          <p14:tracePt t="161301" x="9461500" y="3498850"/>
          <p14:tracePt t="161317" x="9474200" y="3492500"/>
          <p14:tracePt t="161334" x="9480550" y="3492500"/>
          <p14:tracePt t="161544" x="9480550" y="3486150"/>
          <p14:tracePt t="161560" x="9480550" y="3479800"/>
          <p14:tracePt t="161578" x="9474200" y="3473450"/>
          <p14:tracePt t="161584" x="9474200" y="3467100"/>
          <p14:tracePt t="161601" x="9474200" y="3460750"/>
          <p14:tracePt t="161634" x="9467850" y="3454400"/>
          <p14:tracePt t="161753" x="9461500" y="3454400"/>
          <p14:tracePt t="161771" x="9455150" y="3448050"/>
          <p14:tracePt t="161786" x="9436100" y="3448050"/>
          <p14:tracePt t="161801" x="9417050" y="3448050"/>
          <p14:tracePt t="161818" x="9398000" y="3448050"/>
          <p14:tracePt t="161835" x="9391650" y="3448050"/>
          <p14:tracePt t="161953" x="9398000" y="3448050"/>
          <p14:tracePt t="161959" x="9404350" y="3448050"/>
          <p14:tracePt t="161968" x="9410700" y="3448050"/>
          <p14:tracePt t="161985" x="9436100" y="3435350"/>
          <p14:tracePt t="162002" x="9474200" y="3429000"/>
          <p14:tracePt t="162019" x="9537700" y="3429000"/>
          <p14:tracePt t="162035" x="9613900" y="3429000"/>
          <p14:tracePt t="162052" x="9709150" y="3429000"/>
          <p14:tracePt t="162068" x="9823450" y="3435350"/>
          <p14:tracePt t="162086" x="9944100" y="3448050"/>
          <p14:tracePt t="162102" x="10077450" y="3460750"/>
          <p14:tracePt t="162118" x="10191750" y="3473450"/>
          <p14:tracePt t="162135" x="10293350" y="3486150"/>
          <p14:tracePt t="162152" x="10356850" y="3486150"/>
          <p14:tracePt t="162168" x="10363200" y="3486150"/>
          <p14:tracePt t="162282" x="10369550" y="3486150"/>
          <p14:tracePt t="162316" x="10382250" y="3486150"/>
          <p14:tracePt t="162335" x="10401300" y="3486150"/>
          <p14:tracePt t="162352" x="10433050" y="3486150"/>
          <p14:tracePt t="162369" x="10496550" y="3486150"/>
          <p14:tracePt t="162386" x="10547350" y="3486150"/>
          <p14:tracePt t="162402" x="10604500" y="3486150"/>
          <p14:tracePt t="162418" x="10687050" y="3486150"/>
          <p14:tracePt t="162435" x="10725150" y="3479800"/>
          <p14:tracePt t="162452" x="10744200" y="3479800"/>
          <p14:tracePt t="162507" x="10725150" y="3479800"/>
          <p14:tracePt t="162518" x="10706100" y="3479800"/>
          <p14:tracePt t="162535" x="10661650" y="3479800"/>
          <p14:tracePt t="162552" x="10553700" y="3486150"/>
          <p14:tracePt t="162569" x="10331450" y="3498850"/>
          <p14:tracePt t="162585" x="10210800" y="3505200"/>
          <p14:tracePt t="162602" x="9956800" y="3505200"/>
          <p14:tracePt t="162619" x="9531350" y="3473450"/>
          <p14:tracePt t="162636" x="9201150" y="3429000"/>
          <p14:tracePt t="162653" x="8934450" y="3397250"/>
          <p14:tracePt t="162669" x="8705850" y="3384550"/>
          <p14:tracePt t="162685" x="8426450" y="3378200"/>
          <p14:tracePt t="162703" x="8140700" y="3378200"/>
          <p14:tracePt t="162719" x="7778750" y="3378200"/>
          <p14:tracePt t="162735" x="7512050" y="3378200"/>
          <p14:tracePt t="162752" x="7251700" y="3378200"/>
          <p14:tracePt t="162769" x="7054850" y="3378200"/>
          <p14:tracePt t="162786" x="6819900" y="3365500"/>
          <p14:tracePt t="162803" x="6477000" y="3352800"/>
          <p14:tracePt t="162819" x="6286500" y="3352800"/>
          <p14:tracePt t="162836" x="6159500" y="3359150"/>
          <p14:tracePt t="162853" x="6121400" y="3378200"/>
          <p14:tracePt t="162869" x="6108700" y="3403600"/>
          <p14:tracePt t="162885" x="6102350" y="3422650"/>
          <p14:tracePt t="162902" x="6089650" y="3492500"/>
          <p14:tracePt t="162919" x="6064250" y="3536950"/>
          <p14:tracePt t="162936" x="6057900" y="3556000"/>
          <p14:tracePt t="162952" x="6045200" y="3581400"/>
          <p14:tracePt t="163002" x="6057900" y="3581400"/>
          <p14:tracePt t="163019" x="6096000" y="3581400"/>
          <p14:tracePt t="163036" x="6159500" y="3600450"/>
          <p14:tracePt t="163053" x="6223000" y="3632200"/>
          <p14:tracePt t="163069" x="6254750" y="3657600"/>
          <p14:tracePt t="163086" x="6273800" y="3676650"/>
          <p14:tracePt t="163103" x="6286500" y="3683000"/>
          <p14:tracePt t="163119" x="6299200" y="3689350"/>
          <p14:tracePt t="163135" x="6318250" y="3689350"/>
          <p14:tracePt t="163152" x="6362700" y="3689350"/>
          <p14:tracePt t="163169" x="6419850" y="3689350"/>
          <p14:tracePt t="163186" x="6477000" y="3689350"/>
          <p14:tracePt t="163202" x="6527800" y="3689350"/>
          <p14:tracePt t="163220" x="6553200" y="3689350"/>
          <p14:tracePt t="163236" x="6559550" y="3689350"/>
          <p14:tracePt t="163269" x="6565900" y="3689350"/>
          <p14:tracePt t="163286" x="6584950" y="3689350"/>
          <p14:tracePt t="163303" x="6623050" y="3683000"/>
          <p14:tracePt t="163319" x="6686550" y="3670300"/>
          <p14:tracePt t="163336" x="6737350" y="3657600"/>
          <p14:tracePt t="163353" x="6762750" y="3651250"/>
          <p14:tracePt t="163369" x="6775450" y="3651250"/>
          <p14:tracePt t="163562" x="6775450" y="3644900"/>
          <p14:tracePt t="163691" x="6794500" y="3644900"/>
          <p14:tracePt t="163702" x="6800850" y="3644900"/>
          <p14:tracePt t="163720" x="6889750" y="3657600"/>
          <p14:tracePt t="163737" x="7150100" y="3702050"/>
          <p14:tracePt t="163754" x="7245350" y="3714750"/>
          <p14:tracePt t="163770" x="7251700" y="3714750"/>
          <p14:tracePt t="164075" x="7245350" y="3714750"/>
          <p14:tracePt t="164082" x="7239000" y="3714750"/>
          <p14:tracePt t="164090" x="7226300" y="3714750"/>
          <p14:tracePt t="164104" x="7188200" y="3714750"/>
          <p14:tracePt t="164121" x="7137400" y="3708400"/>
          <p14:tracePt t="164137" x="7067550" y="3695700"/>
          <p14:tracePt t="164154" x="6991350" y="3676650"/>
          <p14:tracePt t="164170" x="6953250" y="3670300"/>
          <p14:tracePt t="164187" x="6946900" y="3670300"/>
          <p14:tracePt t="164259" x="6946900" y="3663950"/>
          <p14:tracePt t="164340" x="6953250" y="3663950"/>
          <p14:tracePt t="164388" x="6959600" y="3663950"/>
          <p14:tracePt t="164396" x="6965950" y="3663950"/>
          <p14:tracePt t="164405" x="6972300" y="3663950"/>
          <p14:tracePt t="164420" x="6985000" y="3663950"/>
          <p14:tracePt t="164435" x="7004050" y="3663950"/>
          <p14:tracePt t="164542" x="7010400" y="3663950"/>
          <p14:tracePt t="164549" x="7023100" y="3663950"/>
          <p14:tracePt t="164558" x="7067550" y="3663950"/>
          <p14:tracePt t="164569" x="7131050" y="3657600"/>
          <p14:tracePt t="164587" x="7264400" y="3632200"/>
          <p14:tracePt t="164604" x="7353300" y="3619500"/>
          <p14:tracePt t="164621" x="7397750" y="3613150"/>
          <p14:tracePt t="164776" x="7410450" y="3613150"/>
          <p14:tracePt t="164787" x="7416800" y="3613150"/>
          <p14:tracePt t="164804" x="7454900" y="3613150"/>
          <p14:tracePt t="164821" x="7480300" y="3606800"/>
          <p14:tracePt t="164837" x="7505700" y="3600450"/>
          <p14:tracePt t="164854" x="7518400" y="3587750"/>
          <p14:tracePt t="164870" x="7531100" y="3568700"/>
          <p14:tracePt t="164887" x="7537450" y="3549650"/>
          <p14:tracePt t="164904" x="7537450" y="3511550"/>
          <p14:tracePt t="164921" x="7524750" y="3473450"/>
          <p14:tracePt t="164937" x="7505700" y="3429000"/>
          <p14:tracePt t="164941" x="7493000" y="3403600"/>
          <p14:tracePt t="164954" x="7486650" y="3397250"/>
          <p14:tracePt t="164970" x="7473950" y="3384550"/>
          <p14:tracePt t="164988" x="7454900" y="3371850"/>
          <p14:tracePt t="165004" x="7442200" y="3365500"/>
          <p14:tracePt t="165021" x="7423150" y="3365500"/>
          <p14:tracePt t="165041" x="7378700" y="3359150"/>
          <p14:tracePt t="165056" x="7302500" y="3359150"/>
          <p14:tracePt t="165071" x="7251700" y="3352800"/>
          <p14:tracePt t="165087" x="7175500" y="3346450"/>
          <p14:tracePt t="165104" x="7105650" y="3340100"/>
          <p14:tracePt t="165121" x="7073900" y="3340100"/>
          <p14:tracePt t="165137" x="7048500" y="3340100"/>
          <p14:tracePt t="165154" x="7042150" y="3340100"/>
          <p14:tracePt t="165171" x="7035800" y="3340100"/>
          <p14:tracePt t="165188" x="7016750" y="3346450"/>
          <p14:tracePt t="165204" x="6978650" y="3365500"/>
          <p14:tracePt t="165221" x="6934200" y="3384550"/>
          <p14:tracePt t="165237" x="6877050" y="3409950"/>
          <p14:tracePt t="165239" x="6864350" y="3416300"/>
          <p14:tracePt t="165255" x="6832600" y="3429000"/>
          <p14:tracePt t="165271" x="6819900" y="3435350"/>
          <p14:tracePt t="165287" x="6813550" y="3460750"/>
          <p14:tracePt t="165304" x="6826250" y="3498850"/>
          <p14:tracePt t="165321" x="6864350" y="3549650"/>
          <p14:tracePt t="165338" x="6953250" y="3619500"/>
          <p14:tracePt t="165354" x="6985000" y="3657600"/>
          <p14:tracePt t="165371" x="7004050" y="3676650"/>
          <p14:tracePt t="165388" x="7016750" y="3683000"/>
          <p14:tracePt t="165404" x="7023100" y="3689350"/>
          <p14:tracePt t="165421" x="7048500" y="3689350"/>
          <p14:tracePt t="165438" x="7086600" y="3689350"/>
          <p14:tracePt t="165440" x="7112000" y="3689350"/>
          <p14:tracePt t="165455" x="7156450" y="3689350"/>
          <p14:tracePt t="165471" x="7219950" y="3695700"/>
          <p14:tracePt t="165489" x="7245350" y="3695700"/>
          <p14:tracePt t="165504" x="7277100" y="3695700"/>
          <p14:tracePt t="165521" x="7296150" y="3695700"/>
          <p14:tracePt t="165537" x="7308850" y="3695700"/>
          <p14:tracePt t="165555" x="7315200" y="3689350"/>
          <p14:tracePt t="165571" x="7321550" y="3689350"/>
          <p14:tracePt t="165588" x="7327900" y="3689350"/>
          <p14:tracePt t="165621" x="7340600" y="3689350"/>
          <p14:tracePt t="165638" x="7353300" y="3683000"/>
          <p14:tracePt t="165655" x="7372350" y="3683000"/>
          <p14:tracePt t="165671" x="7385050" y="3683000"/>
          <p14:tracePt t="165688" x="7410450" y="3670300"/>
          <p14:tracePt t="165705" x="7429500" y="3651250"/>
          <p14:tracePt t="165722" x="7442200" y="3632200"/>
          <p14:tracePt t="165738" x="7454900" y="3619500"/>
          <p14:tracePt t="165754" x="7461250" y="3606800"/>
          <p14:tracePt t="165771" x="7461250" y="3594100"/>
          <p14:tracePt t="165847" x="7454900" y="3594100"/>
          <p14:tracePt t="165854" x="7448550" y="3594100"/>
          <p14:tracePt t="165871" x="7410450" y="3600450"/>
          <p14:tracePt t="165888" x="7378700" y="3606800"/>
          <p14:tracePt t="165905" x="7359650" y="3613150"/>
          <p14:tracePt t="165921" x="7353300" y="3619500"/>
          <p14:tracePt t="165938" x="7346950" y="3625850"/>
          <p14:tracePt t="165971" x="7340600" y="3625850"/>
          <p14:tracePt t="166015" x="7340600" y="3632200"/>
          <p14:tracePt t="166025" x="7334250" y="3632200"/>
          <p14:tracePt t="166043" x="7327900" y="3638550"/>
          <p14:tracePt t="166064" x="7321550" y="3638550"/>
          <p14:tracePt t="166073" x="7321550" y="3644900"/>
          <p14:tracePt t="166382" x="7321550" y="3651250"/>
          <p14:tracePt t="166537" x="7327900" y="3651250"/>
          <p14:tracePt t="166569" x="7334250" y="3651250"/>
          <p14:tracePt t="166664" x="7346950" y="3651250"/>
          <p14:tracePt t="166672" x="7353300" y="3651250"/>
          <p14:tracePt t="166689" x="7404100" y="3644900"/>
          <p14:tracePt t="166705" x="7454900" y="3632200"/>
          <p14:tracePt t="166722" x="7499350" y="3619500"/>
          <p14:tracePt t="166739" x="7626350" y="3594100"/>
          <p14:tracePt t="166756" x="7791450" y="3594100"/>
          <p14:tracePt t="166772" x="7874000" y="3587750"/>
          <p14:tracePt t="166789" x="7924800" y="3587750"/>
          <p14:tracePt t="166792" x="7943850" y="3581400"/>
          <p14:tracePt t="166805" x="7962900" y="3581400"/>
          <p14:tracePt t="166823" x="8064500" y="3587750"/>
          <p14:tracePt t="166839" x="8102600" y="3594100"/>
          <p14:tracePt t="166856" x="8166100" y="3600450"/>
          <p14:tracePt t="166872" x="8204200" y="3606800"/>
          <p14:tracePt t="166937" x="8204200" y="3613150"/>
          <p14:tracePt t="166953" x="8204200" y="3619500"/>
          <p14:tracePt t="166962" x="8204200" y="3625850"/>
          <p14:tracePt t="166972" x="8204200" y="3638550"/>
          <p14:tracePt t="166989" x="8210550" y="3657600"/>
          <p14:tracePt t="167006" x="8223250" y="3683000"/>
          <p14:tracePt t="167022" x="8235950" y="3695700"/>
          <p14:tracePt t="167039" x="8235950" y="3702050"/>
          <p14:tracePt t="167055" x="8242300" y="3702050"/>
          <p14:tracePt t="167073" x="8248650" y="3702050"/>
          <p14:tracePt t="167244" x="8255000" y="3695700"/>
          <p14:tracePt t="167312" x="8261350" y="3695700"/>
          <p14:tracePt t="167335" x="8267700" y="3695700"/>
          <p14:tracePt t="167347" x="8274050" y="3695700"/>
          <p14:tracePt t="167356" x="8280400" y="3695700"/>
          <p14:tracePt t="167373" x="8293100" y="3695700"/>
          <p14:tracePt t="167390" x="8299450" y="3689350"/>
          <p14:tracePt t="167530" x="8305800" y="3689350"/>
          <p14:tracePt t="167562" x="8312150" y="3689350"/>
          <p14:tracePt t="167942" x="8318500" y="3689350"/>
          <p14:tracePt t="167948" x="8324850" y="3689350"/>
          <p14:tracePt t="167959" x="8337550" y="3676650"/>
          <p14:tracePt t="167974" x="8369300" y="3663950"/>
          <p14:tracePt t="167990" x="8388350" y="3651250"/>
          <p14:tracePt t="168007" x="8401050" y="3644900"/>
          <p14:tracePt t="168023" x="8407400" y="3644900"/>
          <p14:tracePt t="168040" x="8413750" y="3638550"/>
          <p14:tracePt t="168056" x="8420100" y="3632200"/>
          <p14:tracePt t="168073" x="8426450" y="3625850"/>
          <p14:tracePt t="168090" x="8445500" y="3600450"/>
          <p14:tracePt t="168106" x="8470900" y="3568700"/>
          <p14:tracePt t="168123" x="8489950" y="3524250"/>
          <p14:tracePt t="168140" x="8496300" y="3486150"/>
          <p14:tracePt t="168156" x="8496300" y="3441700"/>
          <p14:tracePt t="168173" x="8496300" y="3384550"/>
          <p14:tracePt t="168190" x="8489950" y="3352800"/>
          <p14:tracePt t="168207" x="8483600" y="3327400"/>
          <p14:tracePt t="168223" x="8470900" y="3314700"/>
          <p14:tracePt t="168240" x="8451850" y="3295650"/>
          <p14:tracePt t="168257" x="8432800" y="3276600"/>
          <p14:tracePt t="168273" x="8407400" y="3251200"/>
          <p14:tracePt t="168290" x="8369300" y="3213100"/>
          <p14:tracePt t="168307" x="8337550" y="3181350"/>
          <p14:tracePt t="168323" x="8299450" y="3149600"/>
          <p14:tracePt t="168340" x="8261350" y="3124200"/>
          <p14:tracePt t="168357" x="8229600" y="3111500"/>
          <p14:tracePt t="168374" x="8191500" y="3098800"/>
          <p14:tracePt t="168390" x="8166100" y="3092450"/>
          <p14:tracePt t="168407" x="8115300" y="3092450"/>
          <p14:tracePt t="168423" x="8032750" y="3092450"/>
          <p14:tracePt t="168440" x="7886700" y="3098800"/>
          <p14:tracePt t="168457" x="7772400" y="3098800"/>
          <p14:tracePt t="168473" x="7626350" y="3098800"/>
          <p14:tracePt t="168490" x="7537450" y="3098800"/>
          <p14:tracePt t="168507" x="7454900" y="3086100"/>
          <p14:tracePt t="168523" x="7404100" y="3079750"/>
          <p14:tracePt t="168540" x="7397750" y="3079750"/>
          <p14:tracePt t="168557" x="7391400" y="3092450"/>
          <p14:tracePt t="168574" x="7372350" y="3124200"/>
          <p14:tracePt t="168591" x="7346950" y="3168650"/>
          <p14:tracePt t="168607" x="7321550" y="3219450"/>
          <p14:tracePt t="168623" x="7308850" y="3251200"/>
          <p14:tracePt t="168641" x="7296150" y="3302000"/>
          <p14:tracePt t="168657" x="7296150" y="3327400"/>
          <p14:tracePt t="168673" x="7308850" y="3371850"/>
          <p14:tracePt t="168690" x="7327900" y="3403600"/>
          <p14:tracePt t="168707" x="7334250" y="3422650"/>
          <p14:tracePt t="168724" x="7334250" y="3441700"/>
          <p14:tracePt t="168740" x="7340600" y="3467100"/>
          <p14:tracePt t="168757" x="7346950" y="3486150"/>
          <p14:tracePt t="168774" x="7346950" y="3505200"/>
          <p14:tracePt t="168791" x="7353300" y="3517900"/>
          <p14:tracePt t="168807" x="7359650" y="3530600"/>
          <p14:tracePt t="168809" x="7366000" y="3536950"/>
          <p14:tracePt t="168824" x="7372350" y="3549650"/>
          <p14:tracePt t="168841" x="7385050" y="3556000"/>
          <p14:tracePt t="168857" x="7404100" y="3575050"/>
          <p14:tracePt t="168874" x="7442200" y="3594100"/>
          <p14:tracePt t="168890" x="7467600" y="3619500"/>
          <p14:tracePt t="168908" x="7518400" y="3663950"/>
          <p14:tracePt t="168924" x="7537450" y="3676650"/>
          <p14:tracePt t="168940" x="7550150" y="3689350"/>
          <p14:tracePt t="168957" x="7556500" y="3695700"/>
          <p14:tracePt t="168974" x="7569200" y="3695700"/>
          <p14:tracePt t="168991" x="7613650" y="3695700"/>
          <p14:tracePt t="169007" x="7670800" y="3689350"/>
          <p14:tracePt t="169024" x="7734300" y="3683000"/>
          <p14:tracePt t="169039" x="7785100" y="3683000"/>
          <p14:tracePt t="169057" x="7810500" y="3676650"/>
          <p14:tracePt t="169074" x="7835900" y="3676650"/>
          <p14:tracePt t="169091" x="7867650" y="3670300"/>
          <p14:tracePt t="169108" x="7905750" y="3657600"/>
          <p14:tracePt t="169128" x="7962900" y="3619500"/>
          <p14:tracePt t="169140" x="7988300" y="3600450"/>
          <p14:tracePt t="169158" x="8020050" y="3562350"/>
          <p14:tracePt t="169174" x="8026400" y="3556000"/>
          <p14:tracePt t="169191" x="8026400" y="3549650"/>
          <p14:tracePt t="169221" x="8026400" y="3543300"/>
          <p14:tracePt t="169246" x="8026400" y="3536950"/>
          <p14:tracePt t="169257" x="8020050" y="3524250"/>
          <p14:tracePt t="169274" x="8007350" y="3511550"/>
          <p14:tracePt t="169291" x="7981950" y="3486150"/>
          <p14:tracePt t="169308" x="7943850" y="3448050"/>
          <p14:tracePt t="169324" x="7912100" y="3416300"/>
          <p14:tracePt t="169385" x="7905750" y="3409950"/>
          <p14:tracePt t="169393" x="7899400" y="3409950"/>
          <p14:tracePt t="169408" x="7899400" y="3403600"/>
          <p14:tracePt t="176916" x="7893050" y="3403600"/>
          <p14:tracePt t="176924" x="7886700" y="3397250"/>
          <p14:tracePt t="176933" x="7854950" y="3371850"/>
          <p14:tracePt t="176949" x="7766050" y="3340100"/>
          <p14:tracePt t="176964" x="7664450" y="3314700"/>
          <p14:tracePt t="176981" x="7569200" y="3314700"/>
          <p14:tracePt t="176997" x="7512050" y="3327400"/>
          <p14:tracePt t="177014" x="7499350" y="3327400"/>
          <p14:tracePt t="177064" x="7486650" y="3327400"/>
          <p14:tracePt t="177081" x="7467600" y="3308350"/>
          <p14:tracePt t="177097" x="7454900" y="3295650"/>
          <p14:tracePt t="177214" x="7454900" y="3289300"/>
          <p14:tracePt t="177222" x="7454900" y="3282950"/>
          <p14:tracePt t="177231" x="7454900" y="3270250"/>
          <p14:tracePt t="177248" x="7454900" y="3238500"/>
          <p14:tracePt t="177264" x="7461250" y="3206750"/>
          <p14:tracePt t="177281" x="7467600" y="3187700"/>
          <p14:tracePt t="177297" x="7473950" y="3175000"/>
          <p14:tracePt t="177318" x="7480300" y="3162300"/>
          <p14:tracePt t="177355" x="7473950" y="3155950"/>
          <p14:tracePt t="177365" x="7467600" y="3149600"/>
          <p14:tracePt t="177381" x="7423150" y="3124200"/>
          <p14:tracePt t="177398" x="7346950" y="3092450"/>
          <p14:tracePt t="177414" x="7277100" y="3073400"/>
          <p14:tracePt t="177431" x="7219950" y="3060700"/>
          <p14:tracePt t="177448" x="7200900" y="3060700"/>
          <p14:tracePt t="177464" x="7194550" y="3060700"/>
          <p14:tracePt t="187139" x="7188200" y="3060700"/>
          <p14:tracePt t="187144" x="7181850" y="3060700"/>
          <p14:tracePt t="187156" x="7143750" y="3054350"/>
          <p14:tracePt t="187173" x="7080250" y="3048000"/>
          <p14:tracePt t="187190" x="7042150" y="3041650"/>
          <p14:tracePt t="187206" x="7035800" y="3041650"/>
          <p14:tracePt t="187270" x="7029450" y="3041650"/>
          <p14:tracePt t="187277" x="7023100" y="3041650"/>
          <p14:tracePt t="187290" x="6985000" y="3060700"/>
          <p14:tracePt t="187308" x="6870700" y="3162300"/>
          <p14:tracePt t="187323" x="6832600" y="3213100"/>
          <p14:tracePt t="187339" x="6800850" y="3289300"/>
          <p14:tracePt t="187356" x="6800850" y="3327400"/>
          <p14:tracePt t="187373" x="6819900" y="3352800"/>
          <p14:tracePt t="187390" x="6832600" y="3371850"/>
          <p14:tracePt t="187406" x="6864350" y="3409950"/>
          <p14:tracePt t="187423" x="6889750" y="3467100"/>
          <p14:tracePt t="187440" x="6889750" y="3536950"/>
          <p14:tracePt t="187456" x="6896100" y="3613150"/>
          <p14:tracePt t="187475" x="6908800" y="3651250"/>
          <p14:tracePt t="187490" x="6908800" y="3683000"/>
          <p14:tracePt t="187507" x="6908800" y="3695700"/>
          <p14:tracePt t="187523" x="6908800" y="3708400"/>
          <p14:tracePt t="187540" x="6915150" y="3714750"/>
          <p14:tracePt t="187557" x="6921500" y="3727450"/>
          <p14:tracePt t="187574" x="6927850" y="3746500"/>
          <p14:tracePt t="187590" x="6934200" y="3759200"/>
          <p14:tracePt t="187606" x="6940550" y="3759200"/>
          <p14:tracePt t="187744" x="6934200" y="3752850"/>
          <p14:tracePt t="187752" x="6927850" y="3740150"/>
          <p14:tracePt t="187760" x="6921500" y="3727450"/>
          <p14:tracePt t="187774" x="6915150" y="3721100"/>
          <p14:tracePt t="187790" x="6915150" y="3695700"/>
          <p14:tracePt t="187806" x="6908800" y="3683000"/>
          <p14:tracePt t="187823" x="6908800" y="3676650"/>
          <p14:tracePt t="187840" x="6908800" y="3670300"/>
          <p14:tracePt t="187892" x="6908800" y="3663950"/>
          <p14:tracePt t="187898" x="6908800" y="3651250"/>
          <p14:tracePt t="187907" x="6908800" y="3625850"/>
          <p14:tracePt t="187923" x="6921500" y="3568700"/>
          <p14:tracePt t="187940" x="6927850" y="3486150"/>
          <p14:tracePt t="187957" x="6934200" y="3403600"/>
          <p14:tracePt t="187973" x="6946900" y="3327400"/>
          <p14:tracePt t="187990" x="6946900" y="3276600"/>
          <p14:tracePt t="188006" x="6946900" y="3232150"/>
          <p14:tracePt t="188023" x="6953250" y="3219450"/>
          <p14:tracePt t="188128" x="6959600" y="3225800"/>
          <p14:tracePt t="188133" x="6985000" y="3251200"/>
          <p14:tracePt t="188142" x="6991350" y="3257550"/>
          <p14:tracePt t="188157" x="7016750" y="3276600"/>
          <p14:tracePt t="188174" x="7124700" y="3352800"/>
          <p14:tracePt t="188190" x="7162800" y="3378200"/>
          <p14:tracePt t="188211" x="7169150" y="3403600"/>
          <p14:tracePt t="188224" x="7156450" y="3416300"/>
          <p14:tracePt t="188225" x="7150100" y="3429000"/>
          <p14:tracePt t="188240" x="7124700" y="3460750"/>
          <p14:tracePt t="188257" x="7099300" y="3492500"/>
          <p14:tracePt t="188273" x="7080250" y="3536950"/>
          <p14:tracePt t="188290" x="7067550" y="3594100"/>
          <p14:tracePt t="188307" x="7061200" y="3638550"/>
          <p14:tracePt t="188324" x="7061200" y="3708400"/>
          <p14:tracePt t="188340" x="7061200" y="3797300"/>
          <p14:tracePt t="188357" x="7054850" y="3898900"/>
          <p14:tracePt t="188374" x="7029450" y="3968750"/>
          <p14:tracePt t="188390" x="7016750" y="4000500"/>
          <p14:tracePt t="188407" x="7010400" y="4044950"/>
          <p14:tracePt t="188925" x="7004050" y="4044950"/>
          <p14:tracePt t="188933" x="6997700" y="4044950"/>
          <p14:tracePt t="188948" x="6997700" y="4051300"/>
          <p14:tracePt t="188966" x="6997700" y="4057650"/>
          <p14:tracePt t="188975" x="6991350" y="4057650"/>
          <p14:tracePt t="188991" x="6978650" y="4057650"/>
          <p14:tracePt t="189008" x="6946900" y="4057650"/>
          <p14:tracePt t="189024" x="6908800" y="4051300"/>
          <p14:tracePt t="189041" x="6877050" y="4044950"/>
          <p14:tracePt t="189059" x="6858000" y="4044950"/>
          <p14:tracePt t="189091" x="6851650" y="4051300"/>
          <p14:tracePt t="189108" x="6838950" y="4057650"/>
          <p14:tracePt t="189124" x="6819900" y="4057650"/>
          <p14:tracePt t="189141" x="6800850" y="4057650"/>
          <p14:tracePt t="189191" x="6794500" y="4064000"/>
          <p14:tracePt t="189207" x="6794500" y="4070350"/>
          <p14:tracePt t="189224" x="6781800" y="4076700"/>
          <p14:tracePt t="189258" x="6775450" y="4076700"/>
          <p14:tracePt t="189274" x="6775450" y="4083050"/>
          <p14:tracePt t="189324" x="6775450" y="4089400"/>
          <p14:tracePt t="189344" x="6769100" y="4095750"/>
          <p14:tracePt t="189357" x="6762750" y="4095750"/>
          <p14:tracePt t="189374" x="6731000" y="4095750"/>
          <p14:tracePt t="189391" x="6705600" y="4083050"/>
          <p14:tracePt t="189408" x="6654800" y="4057650"/>
          <p14:tracePt t="189425" x="6629400" y="4044950"/>
          <p14:tracePt t="189441" x="6604000" y="4013200"/>
          <p14:tracePt t="189458" x="6584950" y="3981450"/>
          <p14:tracePt t="189474" x="6578600" y="3962400"/>
          <p14:tracePt t="189491" x="6572250" y="3937000"/>
          <p14:tracePt t="189507" x="6565900" y="3917950"/>
          <p14:tracePt t="189658" x="6565900" y="3911600"/>
          <p14:tracePt t="189665" x="6559550" y="3911600"/>
          <p14:tracePt t="189675" x="6559550" y="3905250"/>
          <p14:tracePt t="189758" x="6559550" y="3898900"/>
          <p14:tracePt t="189766" x="6559550" y="3892550"/>
          <p14:tracePt t="189791" x="6553200" y="3867150"/>
          <p14:tracePt t="189808" x="6553200" y="3854450"/>
          <p14:tracePt t="189876" x="6546850" y="3848100"/>
          <p14:tracePt t="189912" x="6546850" y="3841750"/>
          <p14:tracePt t="189925" x="6540500" y="3841750"/>
          <p14:tracePt t="189959" x="6527800" y="3841750"/>
          <p14:tracePt t="189992" x="6521450" y="3848100"/>
          <p14:tracePt t="190008" x="6508750" y="3854450"/>
          <p14:tracePt t="190025" x="6489700" y="3860800"/>
          <p14:tracePt t="190042" x="6470650" y="3867150"/>
          <p14:tracePt t="190058" x="6394450" y="3886200"/>
          <p14:tracePt t="190075" x="6324600" y="3905250"/>
          <p14:tracePt t="190092" x="6223000" y="3924300"/>
          <p14:tracePt t="190108" x="6165850" y="3930650"/>
          <p14:tracePt t="190125" x="6146800" y="3937000"/>
          <p14:tracePt t="190141" x="6140450" y="3943350"/>
          <p14:tracePt t="190158" x="6134100" y="3943350"/>
          <p14:tracePt t="190176" x="6115050" y="3949700"/>
          <p14:tracePt t="190192" x="6070600" y="3956050"/>
          <p14:tracePt t="190208" x="6013450" y="3962400"/>
          <p14:tracePt t="190225" x="5975350" y="3962400"/>
          <p14:tracePt t="190227" x="5969000" y="3962400"/>
          <p14:tracePt t="190241" x="5962650" y="3956050"/>
          <p14:tracePt t="190258" x="5956300" y="3949700"/>
          <p14:tracePt t="190275" x="5956300" y="3937000"/>
          <p14:tracePt t="190292" x="5956300" y="3930650"/>
          <p14:tracePt t="190309" x="5956300" y="3917950"/>
          <p14:tracePt t="190325" x="5962650" y="3911600"/>
          <p14:tracePt t="190342" x="5975350" y="3905250"/>
          <p14:tracePt t="190359" x="5988050" y="3905250"/>
          <p14:tracePt t="190375" x="6000750" y="3905250"/>
          <p14:tracePt t="190378" x="6007100" y="3905250"/>
          <p14:tracePt t="190392" x="6019800" y="3905250"/>
          <p14:tracePt t="190409" x="6038850" y="3905250"/>
          <p14:tracePt t="190426" x="6102350" y="3911600"/>
          <p14:tracePt t="190442" x="6184900" y="3924300"/>
          <p14:tracePt t="190459" x="6254750" y="3943350"/>
          <p14:tracePt t="190475" x="6330950" y="3956050"/>
          <p14:tracePt t="190492" x="6400800" y="3956050"/>
          <p14:tracePt t="190508" x="6477000" y="3956050"/>
          <p14:tracePt t="190525" x="6572250" y="3956050"/>
          <p14:tracePt t="190542" x="6711950" y="3956050"/>
          <p14:tracePt t="190559" x="6832600" y="3962400"/>
          <p14:tracePt t="190576" x="7010400" y="3968750"/>
          <p14:tracePt t="190592" x="7156450" y="3975100"/>
          <p14:tracePt t="190609" x="7321550" y="3987800"/>
          <p14:tracePt t="190625" x="7581900" y="4006850"/>
          <p14:tracePt t="190628" x="7696200" y="4019550"/>
          <p14:tracePt t="190642" x="7810500" y="4032250"/>
          <p14:tracePt t="190643" x="7981950" y="4051300"/>
          <p14:tracePt t="190660" x="8210550" y="4064000"/>
          <p14:tracePt t="190676" x="8261350" y="4064000"/>
          <p14:tracePt t="190678" x="8356600" y="4064000"/>
          <p14:tracePt t="190692" x="8521700" y="4051300"/>
          <p14:tracePt t="190709" x="8623300" y="4032250"/>
          <p14:tracePt t="190726" x="8655050" y="4019550"/>
          <p14:tracePt t="190742" x="8826500" y="4006850"/>
          <p14:tracePt t="190759" x="9042400" y="4019550"/>
          <p14:tracePt t="190774" x="9251950" y="4051300"/>
          <p14:tracePt t="190793" x="9404350" y="4070350"/>
          <p14:tracePt t="190809" x="9544050" y="4089400"/>
          <p14:tracePt t="190826" x="9563100" y="4089400"/>
          <p14:tracePt t="190859" x="9550400" y="4083050"/>
          <p14:tracePt t="190876" x="9499600" y="4064000"/>
          <p14:tracePt t="190878" x="9455150" y="4044950"/>
          <p14:tracePt t="190893" x="9423400" y="4025900"/>
          <p14:tracePt t="190909" x="9366250" y="3968750"/>
          <p14:tracePt t="190926" x="9353550" y="3949700"/>
          <p14:tracePt t="190942" x="9302750" y="3898900"/>
          <p14:tracePt t="190959" x="9271000" y="3879850"/>
          <p14:tracePt t="190976" x="9213850" y="3860800"/>
          <p14:tracePt t="190992" x="9137650" y="3848100"/>
          <p14:tracePt t="191009" x="9042400" y="3848100"/>
          <p14:tracePt t="191025" x="8947150" y="3848100"/>
          <p14:tracePt t="191042" x="8877300" y="3854450"/>
          <p14:tracePt t="191059" x="8832850" y="3860800"/>
          <p14:tracePt t="191075" x="8813800" y="3860800"/>
          <p14:tracePt t="191092" x="8807450" y="3860800"/>
          <p14:tracePt t="191108" x="8788400" y="3860800"/>
          <p14:tracePt t="191126" x="8712200" y="3841750"/>
          <p14:tracePt t="191142" x="8547100" y="3816350"/>
          <p14:tracePt t="191159" x="8261350" y="3778250"/>
          <p14:tracePt t="191176" x="8096250" y="3765550"/>
          <p14:tracePt t="191193" x="7950200" y="3759200"/>
          <p14:tracePt t="191209" x="7867650" y="3765550"/>
          <p14:tracePt t="191226" x="7842250" y="3771900"/>
          <p14:tracePt t="191243" x="7823200" y="3784600"/>
          <p14:tracePt t="191259" x="7772400" y="3803650"/>
          <p14:tracePt t="191276" x="7670800" y="3822700"/>
          <p14:tracePt t="191293" x="7524750" y="3835400"/>
          <p14:tracePt t="191309" x="7327900" y="3841750"/>
          <p14:tracePt t="191326" x="7118350" y="3848100"/>
          <p14:tracePt t="191343" x="6959600" y="3867150"/>
          <p14:tracePt t="191359" x="6915150" y="3879850"/>
          <p14:tracePt t="191393" x="6915150" y="3886200"/>
          <p14:tracePt t="191410" x="6883400" y="3911600"/>
          <p14:tracePt t="191426" x="6800850" y="3949700"/>
          <p14:tracePt t="191441" x="6661150" y="3994150"/>
          <p14:tracePt t="191460" x="6540500" y="4044950"/>
          <p14:tracePt t="191476" x="6451600" y="4095750"/>
          <p14:tracePt t="191493" x="6413500" y="4146550"/>
          <p14:tracePt t="191509" x="6419850" y="4197350"/>
          <p14:tracePt t="191526" x="6451600" y="4248150"/>
          <p14:tracePt t="191543" x="6508750" y="4292600"/>
          <p14:tracePt t="191559" x="6559550" y="4324350"/>
          <p14:tracePt t="191576" x="6623050" y="4349750"/>
          <p14:tracePt t="191593" x="6661150" y="4368800"/>
          <p14:tracePt t="191610" x="6692900" y="4387850"/>
          <p14:tracePt t="191627" x="6705600" y="4400550"/>
          <p14:tracePt t="191643" x="6711950" y="4406900"/>
          <p14:tracePt t="191684" x="6718300" y="4413250"/>
          <p14:tracePt t="191693" x="6724650" y="4419600"/>
          <p14:tracePt t="191710" x="6743700" y="4432300"/>
          <p14:tracePt t="191726" x="6756400" y="4445000"/>
          <p14:tracePt t="191743" x="6762750" y="4451350"/>
          <p14:tracePt t="191870" x="6762750" y="4445000"/>
          <p14:tracePt t="191914" x="6762750" y="4438650"/>
          <p14:tracePt t="192825" x="6762750" y="4432300"/>
          <p14:tracePt t="192844" x="6762750" y="4419600"/>
          <p14:tracePt t="192861" x="6756400" y="4413250"/>
          <p14:tracePt t="192932" x="6750050" y="4406900"/>
          <p14:tracePt t="192948" x="6750050" y="4400550"/>
          <p14:tracePt t="192954" x="6743700" y="4394200"/>
          <p14:tracePt t="192959" x="6737350" y="4387850"/>
          <p14:tracePt t="192977" x="6731000" y="4381500"/>
          <p14:tracePt t="192994" x="6724650" y="4362450"/>
          <p14:tracePt t="193099" x="6718300" y="4356100"/>
          <p14:tracePt t="193120" x="6711950" y="4349750"/>
          <p14:tracePt t="193305" x="6705600" y="4343400"/>
          <p14:tracePt t="193350" x="6699250" y="4343400"/>
          <p14:tracePt t="193356" x="6699250" y="4337050"/>
          <p14:tracePt t="193420" x="6692900" y="4337050"/>
          <p14:tracePt t="193430" x="6692900" y="4330700"/>
          <p14:tracePt t="193451" x="6686550" y="4324350"/>
          <p14:tracePt t="193478" x="6686550" y="4318000"/>
          <p14:tracePt t="193495" x="6680200" y="4318000"/>
          <p14:tracePt t="193598" x="6680200" y="4311650"/>
          <p14:tracePt t="193614" x="6680200" y="4305300"/>
          <p14:tracePt t="193681" x="6673850" y="4298950"/>
          <p14:tracePt t="193705" x="6673850" y="4292600"/>
          <p14:tracePt t="193728" x="6667500" y="4292600"/>
          <p14:tracePt t="193745" x="6667500" y="4286250"/>
          <p14:tracePt t="194126" x="6667500" y="4279900"/>
          <p14:tracePt t="194226" x="6661150" y="4273550"/>
          <p14:tracePt t="194573" x="6661150" y="4267200"/>
          <p14:tracePt t="194589" x="6654800" y="4267200"/>
          <p14:tracePt t="194667" x="6654800" y="4260850"/>
          <p14:tracePt t="194735" x="6648450" y="4260850"/>
          <p14:tracePt t="194870" x="6648450" y="4254500"/>
          <p14:tracePt t="194878" x="6642100" y="4254500"/>
          <p14:tracePt t="194913" x="6635750" y="4248150"/>
          <p14:tracePt t="195020" x="6635750" y="4241800"/>
          <p14:tracePt t="195037" x="6629400" y="4241800"/>
          <p14:tracePt t="195051" x="6629400" y="4235450"/>
          <p14:tracePt t="195098" x="6623050" y="4229100"/>
          <p14:tracePt t="195129" x="6616700" y="4216400"/>
          <p14:tracePt t="195146" x="6604000" y="4203700"/>
          <p14:tracePt t="195163" x="6591300" y="4191000"/>
          <p14:tracePt t="195180" x="6591300" y="4184650"/>
          <p14:tracePt t="195246" x="6584950" y="4184650"/>
          <p14:tracePt t="195270" x="6578600" y="4184650"/>
          <p14:tracePt t="195277" x="6578600" y="4178300"/>
          <p14:tracePt t="195287" x="6572250" y="4171950"/>
          <p14:tracePt t="195296" x="6565900" y="4171950"/>
          <p14:tracePt t="195313" x="6559550" y="4165600"/>
          <p14:tracePt t="195329" x="6553200" y="4165600"/>
          <p14:tracePt t="195363" x="6553200" y="4159250"/>
          <p14:tracePt t="195380" x="6546850" y="4159250"/>
          <p14:tracePt t="195396" x="6534150" y="4152900"/>
          <p14:tracePt t="195413" x="6521450" y="4140200"/>
          <p14:tracePt t="195429" x="6508750" y="4127500"/>
          <p14:tracePt t="195446" x="6496050" y="4114800"/>
          <p14:tracePt t="195463" x="6489700" y="4108450"/>
          <p14:tracePt t="195479" x="6483350" y="4102100"/>
          <p14:tracePt t="195496" x="6477000" y="4095750"/>
          <p14:tracePt t="195513" x="6470650" y="4089400"/>
          <p14:tracePt t="195530" x="6457950" y="4083050"/>
          <p14:tracePt t="195546" x="6438900" y="4064000"/>
          <p14:tracePt t="195563" x="6419850" y="4051300"/>
          <p14:tracePt t="195582" x="6394450" y="4019550"/>
          <p14:tracePt t="195596" x="6388100" y="4013200"/>
          <p14:tracePt t="195648" x="6381750" y="4013200"/>
          <p14:tracePt t="195922" x="6381750" y="4006850"/>
          <p14:tracePt t="195938" x="6388100" y="4006850"/>
          <p14:tracePt t="195948" x="6400800" y="4006850"/>
          <p14:tracePt t="195979" x="6407150" y="4006850"/>
          <p14:tracePt t="196013" x="6419850" y="4013200"/>
          <p14:tracePt t="196032" x="6438900" y="4025900"/>
          <p14:tracePt t="196047" x="6457950" y="4038600"/>
          <p14:tracePt t="196063" x="6470650" y="4044950"/>
          <p14:tracePt t="196080" x="6483350" y="4057650"/>
          <p14:tracePt t="196097" x="6508750" y="4070350"/>
          <p14:tracePt t="196114" x="6546850" y="4083050"/>
          <p14:tracePt t="196130" x="6584950" y="4102100"/>
          <p14:tracePt t="196146" x="6629400" y="4133850"/>
          <p14:tracePt t="196164" x="6654800" y="4152900"/>
          <p14:tracePt t="196180" x="6673850" y="4159250"/>
          <p14:tracePt t="196197" x="6686550" y="4159250"/>
          <p14:tracePt t="196213" x="6705600" y="4159250"/>
          <p14:tracePt t="196230" x="6731000" y="4152900"/>
          <p14:tracePt t="196247" x="6750050" y="4146550"/>
          <p14:tracePt t="196313" x="6756400" y="4146550"/>
          <p14:tracePt t="196330" x="6762750" y="4152900"/>
          <p14:tracePt t="196347" x="6769100" y="4165600"/>
          <p14:tracePt t="196364" x="6781800" y="4184650"/>
          <p14:tracePt t="196380" x="6858000" y="4254500"/>
          <p14:tracePt t="196396" x="6940550" y="4292600"/>
          <p14:tracePt t="196414" x="7346950" y="4419600"/>
          <p14:tracePt t="196431" x="7702550" y="4489450"/>
          <p14:tracePt t="196447" x="8020050" y="4527550"/>
          <p14:tracePt t="196463" x="8261350" y="4521200"/>
          <p14:tracePt t="196480" x="8439150" y="4476750"/>
          <p14:tracePt t="196497" x="8585200" y="4406900"/>
          <p14:tracePt t="196514" x="8680450" y="4324350"/>
          <p14:tracePt t="196530" x="8750300" y="4248150"/>
          <p14:tracePt t="196547" x="8782050" y="4184650"/>
          <p14:tracePt t="196564" x="8807450" y="4108450"/>
          <p14:tracePt t="196581" x="8807450" y="4051300"/>
          <p14:tracePt t="196597" x="8801100" y="4038600"/>
          <p14:tracePt t="196614" x="8750300" y="4000500"/>
          <p14:tracePt t="196630" x="8674100" y="3981450"/>
          <p14:tracePt t="196646" x="8534400" y="3949700"/>
          <p14:tracePt t="196664" x="8382000" y="3930650"/>
          <p14:tracePt t="196680" x="8197850" y="3917950"/>
          <p14:tracePt t="196697" x="8051800" y="3905250"/>
          <p14:tracePt t="196714" x="7918450" y="3905250"/>
          <p14:tracePt t="196731" x="7835900" y="3905250"/>
          <p14:tracePt t="196747" x="7797800" y="3905250"/>
          <p14:tracePt t="196764" x="7778750" y="3905250"/>
          <p14:tracePt t="196781" x="7753350" y="3911600"/>
          <p14:tracePt t="196797" x="7689850" y="3930650"/>
          <p14:tracePt t="196814" x="7600950" y="3968750"/>
          <p14:tracePt t="196831" x="7499350" y="4013200"/>
          <p14:tracePt t="196848" x="7397750" y="4083050"/>
          <p14:tracePt t="196864" x="7372350" y="4108450"/>
          <p14:tracePt t="196880" x="7359650" y="4146550"/>
          <p14:tracePt t="196897" x="7334250" y="4197350"/>
          <p14:tracePt t="196914" x="7296150" y="4248150"/>
          <p14:tracePt t="196931" x="7226300" y="4311650"/>
          <p14:tracePt t="196947" x="7143750" y="4368800"/>
          <p14:tracePt t="196964" x="7080250" y="4413250"/>
          <p14:tracePt t="196979" x="7042150" y="4451350"/>
          <p14:tracePt t="196997" x="7035800" y="4495800"/>
          <p14:tracePt t="197014" x="7042150" y="4540250"/>
          <p14:tracePt t="197030" x="7061200" y="4584700"/>
          <p14:tracePt t="197047" x="7092950" y="4641850"/>
          <p14:tracePt t="197064" x="7118350" y="4686300"/>
          <p14:tracePt t="197080" x="7143750" y="4724400"/>
          <p14:tracePt t="197097" x="7175500" y="4787900"/>
          <p14:tracePt t="197114" x="7213600" y="4826000"/>
          <p14:tracePt t="197131" x="7258050" y="4851400"/>
          <p14:tracePt t="197147" x="7340600" y="4870450"/>
          <p14:tracePt t="197165" x="7404100" y="4876800"/>
          <p14:tracePt t="197182" x="7461250" y="4883150"/>
          <p14:tracePt t="197197" x="7505700" y="4883150"/>
          <p14:tracePt t="197214" x="7531100" y="4883150"/>
          <p14:tracePt t="197231" x="7550150" y="4876800"/>
          <p14:tracePt t="197247" x="7575550" y="4870450"/>
          <p14:tracePt t="197264" x="7651750" y="4857750"/>
          <p14:tracePt t="197281" x="7753350" y="4819650"/>
          <p14:tracePt t="197296" x="7893050" y="4762500"/>
          <p14:tracePt t="197315" x="8013700" y="4686300"/>
          <p14:tracePt t="197331" x="8077200" y="4603750"/>
          <p14:tracePt t="197348" x="8102600" y="4527550"/>
          <p14:tracePt t="197364" x="8108950" y="4483100"/>
          <p14:tracePt t="197381" x="8115300" y="4445000"/>
          <p14:tracePt t="197398" x="8115300" y="4413250"/>
          <p14:tracePt t="197415" x="8108950" y="4381500"/>
          <p14:tracePt t="197431" x="8083550" y="4343400"/>
          <p14:tracePt t="197448" x="8058150" y="4311650"/>
          <p14:tracePt t="197464" x="8026400" y="4267200"/>
          <p14:tracePt t="197481" x="8001000" y="4248150"/>
          <p14:tracePt t="197498" x="7969250" y="4222750"/>
          <p14:tracePt t="197515" x="7943850" y="4210050"/>
          <p14:tracePt t="197531" x="7912100" y="4197350"/>
          <p14:tracePt t="197548" x="7886700" y="4184650"/>
          <p14:tracePt t="197565" x="7861300" y="4178300"/>
          <p14:tracePt t="197582" x="7816850" y="4178300"/>
          <p14:tracePt t="197598" x="7791450" y="4178300"/>
          <p14:tracePt t="197615" x="7753350" y="4178300"/>
          <p14:tracePt t="197632" x="7721600" y="4178300"/>
          <p14:tracePt t="197648" x="7689850" y="4178300"/>
          <p14:tracePt t="197665" x="7658100" y="4184650"/>
          <p14:tracePt t="197681" x="7632700" y="4184650"/>
          <p14:tracePt t="197698" x="7607300" y="4191000"/>
          <p14:tracePt t="197715" x="7588250" y="4191000"/>
          <p14:tracePt t="197731" x="7556500" y="4203700"/>
          <p14:tracePt t="197748" x="7531100" y="4210050"/>
          <p14:tracePt t="197765" x="7512050" y="4210050"/>
          <p14:tracePt t="197781" x="7473950" y="4216400"/>
          <p14:tracePt t="197798" x="7442200" y="4229100"/>
          <p14:tracePt t="197815" x="7385050" y="4248150"/>
          <p14:tracePt t="197832" x="7346950" y="4267200"/>
          <p14:tracePt t="197848" x="7315200" y="4286250"/>
          <p14:tracePt t="197865" x="7270750" y="4318000"/>
          <p14:tracePt t="197881" x="7213600" y="4381500"/>
          <p14:tracePt t="197898" x="7175500" y="4445000"/>
          <p14:tracePt t="197915" x="7162800" y="4533900"/>
          <p14:tracePt t="197931" x="7175500" y="4591050"/>
          <p14:tracePt t="197949" x="7207250" y="4622800"/>
          <p14:tracePt t="197965" x="7270750" y="4654550"/>
          <p14:tracePt t="197982" x="7334250" y="4673600"/>
          <p14:tracePt t="197998" x="7385050" y="4692650"/>
          <p14:tracePt t="198015" x="7429500" y="4705350"/>
          <p14:tracePt t="198032" x="7486650" y="4737100"/>
          <p14:tracePt t="198048" x="7518400" y="4756150"/>
          <p14:tracePt t="198065" x="7543800" y="4762500"/>
          <p14:tracePt t="198082" x="7575550" y="4762500"/>
          <p14:tracePt t="198098" x="7626350" y="4762500"/>
          <p14:tracePt t="198115" x="7696200" y="4756150"/>
          <p14:tracePt t="198132" x="7734300" y="4749800"/>
          <p14:tracePt t="198148" x="7753350" y="4743450"/>
          <p14:tracePt t="198165" x="7766050" y="4743450"/>
          <p14:tracePt t="198181" x="7766050" y="4737100"/>
          <p14:tracePt t="198237" x="7766050" y="4730750"/>
          <p14:tracePt t="198378" x="7766050" y="4737100"/>
          <p14:tracePt t="198384" x="7766050" y="4743450"/>
          <p14:tracePt t="198399" x="7766050" y="4749800"/>
          <p14:tracePt t="198416" x="7747000" y="4794250"/>
          <p14:tracePt t="198433" x="7702550" y="4851400"/>
          <p14:tracePt t="198449" x="7664450" y="4908550"/>
          <p14:tracePt t="198465" x="7620000" y="4978400"/>
          <p14:tracePt t="198482" x="7550150" y="5029200"/>
          <p14:tracePt t="198499" x="7467600" y="5041900"/>
          <p14:tracePt t="198516" x="7429500" y="5041900"/>
          <p14:tracePt t="199069" x="7429500" y="5035550"/>
          <p14:tracePt t="199076" x="7435850" y="5029200"/>
          <p14:tracePt t="199087" x="7435850" y="5016500"/>
          <p14:tracePt t="199099" x="7442200" y="5003800"/>
          <p14:tracePt t="199119" x="7442200" y="4953000"/>
          <p14:tracePt t="199132" x="7435850" y="4908550"/>
          <p14:tracePt t="199149" x="7435850" y="4864100"/>
          <p14:tracePt t="199166" x="7435850" y="4806950"/>
          <p14:tracePt t="199182" x="7486650" y="4737100"/>
          <p14:tracePt t="199199" x="7550150" y="4660900"/>
          <p14:tracePt t="199216" x="7607300" y="4578350"/>
          <p14:tracePt t="199232" x="7639050" y="4514850"/>
          <p14:tracePt t="199249" x="7658100" y="4445000"/>
          <p14:tracePt t="199266" x="7658100" y="4387850"/>
          <p14:tracePt t="199283" x="7658100" y="4324350"/>
          <p14:tracePt t="199300" x="7645400" y="4248150"/>
          <p14:tracePt t="199302" x="7639050" y="4222750"/>
          <p14:tracePt t="199316" x="7632700" y="4197350"/>
          <p14:tracePt t="199333" x="7613650" y="4140200"/>
          <p14:tracePt t="199350" x="7569200" y="4095750"/>
          <p14:tracePt t="199366" x="7518400" y="4070350"/>
          <p14:tracePt t="199383" x="7461250" y="4032250"/>
          <p14:tracePt t="199399" x="7416800" y="3994150"/>
          <p14:tracePt t="199416" x="7366000" y="3962400"/>
          <p14:tracePt t="199433" x="7334250" y="3943350"/>
          <p14:tracePt t="199449" x="7315200" y="3930650"/>
          <p14:tracePt t="199483" x="7334250" y="3949700"/>
          <p14:tracePt t="199500" x="7410450" y="3994150"/>
          <p14:tracePt t="199517" x="7505700" y="4044950"/>
          <p14:tracePt t="199533" x="7613650" y="4102100"/>
          <p14:tracePt t="199552" x="7696200" y="4133850"/>
          <p14:tracePt t="199566" x="7766050" y="4152900"/>
          <p14:tracePt t="199583" x="7816850" y="4159250"/>
          <p14:tracePt t="199599" x="7842250" y="4165600"/>
          <p14:tracePt t="199616" x="7854950" y="4165600"/>
          <p14:tracePt t="199633" x="7867650" y="4165600"/>
          <p14:tracePt t="199650" x="7905750" y="4165600"/>
          <p14:tracePt t="199666" x="8001000" y="4165600"/>
          <p14:tracePt t="199683" x="8096250" y="4165600"/>
          <p14:tracePt t="199700" x="8216900" y="4159250"/>
          <p14:tracePt t="199717" x="8305800" y="4140200"/>
          <p14:tracePt t="199733" x="8356600" y="4121150"/>
          <p14:tracePt t="199750" x="8407400" y="4095750"/>
          <p14:tracePt t="199766" x="8445500" y="4070350"/>
          <p14:tracePt t="199783" x="8477250" y="4032250"/>
          <p14:tracePt t="199800" x="8489950" y="3994150"/>
          <p14:tracePt t="199816" x="8489950" y="3943350"/>
          <p14:tracePt t="199834" x="8477250" y="3905250"/>
          <p14:tracePt t="199851" x="8464550" y="3867150"/>
          <p14:tracePt t="199866" x="8458200" y="3841750"/>
          <p14:tracePt t="199883" x="8458200" y="3816350"/>
          <p14:tracePt t="199900" x="8451850" y="3803650"/>
          <p14:tracePt t="199917" x="8439150" y="3778250"/>
          <p14:tracePt t="199936" x="8407400" y="3759200"/>
          <p14:tracePt t="199950" x="8343900" y="3733800"/>
          <p14:tracePt t="199967" x="8255000" y="3714750"/>
          <p14:tracePt t="199983" x="8159750" y="3702050"/>
          <p14:tracePt t="200000" x="8064500" y="3689350"/>
          <p14:tracePt t="200016" x="8026400" y="3676650"/>
          <p14:tracePt t="200034" x="8020050" y="3676650"/>
          <p14:tracePt t="200050" x="8013700" y="3670300"/>
          <p14:tracePt t="200066" x="8001000" y="3670300"/>
          <p14:tracePt t="200083" x="7943850" y="3663950"/>
          <p14:tracePt t="200100" x="7874000" y="3657600"/>
          <p14:tracePt t="200117" x="7785100" y="3632200"/>
          <p14:tracePt t="200133" x="7689850" y="3606800"/>
          <p14:tracePt t="200136" x="7658100" y="3594100"/>
          <p14:tracePt t="200150" x="7626350" y="3587750"/>
          <p14:tracePt t="200167" x="7581900" y="3575050"/>
          <p14:tracePt t="200184" x="7531100" y="3575050"/>
          <p14:tracePt t="200200" x="7448550" y="3575050"/>
          <p14:tracePt t="200216" x="7327900" y="3581400"/>
          <p14:tracePt t="200234" x="7232650" y="3581400"/>
          <p14:tracePt t="200250" x="7143750" y="3587750"/>
          <p14:tracePt t="200267" x="7118350" y="3594100"/>
          <p14:tracePt t="200283" x="7112000" y="3600450"/>
          <p14:tracePt t="200300" x="7118350" y="3632200"/>
          <p14:tracePt t="200317" x="7124700" y="3676650"/>
          <p14:tracePt t="200334" x="7124700" y="3708400"/>
          <p14:tracePt t="200351" x="7124700" y="3740150"/>
          <p14:tracePt t="200367" x="7124700" y="3771900"/>
          <p14:tracePt t="200384" x="7150100" y="3810000"/>
          <p14:tracePt t="200400" x="7200900" y="3854450"/>
          <p14:tracePt t="200417" x="7327900" y="3943350"/>
          <p14:tracePt t="200434" x="7372350" y="3981450"/>
          <p14:tracePt t="200451" x="7512050" y="4089400"/>
          <p14:tracePt t="200467" x="7588250" y="4140200"/>
          <p14:tracePt t="200484" x="7620000" y="4159250"/>
          <p14:tracePt t="200500" x="7670800" y="4184650"/>
          <p14:tracePt t="200517" x="7708900" y="4191000"/>
          <p14:tracePt t="200533" x="7747000" y="4191000"/>
          <p14:tracePt t="200550" x="7785100" y="4191000"/>
          <p14:tracePt t="200567" x="7823200" y="4197350"/>
          <p14:tracePt t="200582" x="7848600" y="4197350"/>
          <p14:tracePt t="200601" x="7867650" y="4203700"/>
          <p14:tracePt t="200617" x="7874000" y="4210050"/>
          <p14:tracePt t="200669" x="7880350" y="4210050"/>
          <p14:tracePt t="201621" x="7874000" y="4210050"/>
          <p14:tracePt t="201660" x="7867650" y="4203700"/>
          <p14:tracePt t="201689" x="7861300" y="4203700"/>
          <p14:tracePt t="202126" x="7854950" y="4203700"/>
          <p14:tracePt t="202154" x="7854950" y="4197350"/>
          <p14:tracePt t="202354" x="7854950" y="4191000"/>
          <p14:tracePt t="202360" x="7848600" y="4191000"/>
          <p14:tracePt t="202478" x="7848600" y="4184650"/>
          <p14:tracePt t="202514" x="7842250" y="4184650"/>
          <p14:tracePt t="202539" x="7835900" y="4184650"/>
          <p14:tracePt t="202562" x="7829550" y="4184650"/>
          <p14:tracePt t="202622" x="7829550" y="4178300"/>
          <p14:tracePt t="202650" x="7823200" y="4178300"/>
          <p14:tracePt t="202677" x="7816850" y="4178300"/>
          <p14:tracePt t="202709" x="7804150" y="4178300"/>
          <p14:tracePt t="202735" x="7797800" y="4171950"/>
          <p14:tracePt t="202769" x="7791450" y="4171950"/>
          <p14:tracePt t="202804" x="7785100" y="4171950"/>
          <p14:tracePt t="202842" x="7778750" y="4171950"/>
          <p14:tracePt t="204799" x="7772400" y="4171950"/>
          <p14:tracePt t="204841" x="7766050" y="4171950"/>
          <p14:tracePt t="204860" x="7766050" y="4165600"/>
          <p14:tracePt t="204906" x="7778750" y="4165600"/>
          <p14:tracePt t="204920" x="7785100" y="4165600"/>
          <p14:tracePt t="204939" x="7861300" y="4165600"/>
          <p14:tracePt t="204954" x="7893050" y="4159250"/>
          <p14:tracePt t="204971" x="7905750" y="4152900"/>
          <p14:tracePt t="204987" x="7931150" y="4146550"/>
          <p14:tracePt t="205003" x="7988300" y="4133850"/>
          <p14:tracePt t="205020" x="8058150" y="4121150"/>
          <p14:tracePt t="205036" x="8115300" y="4108450"/>
          <p14:tracePt t="205053" x="8210550" y="4083050"/>
          <p14:tracePt t="205069" x="8274050" y="4057650"/>
          <p14:tracePt t="205086" x="8312150" y="4032250"/>
          <p14:tracePt t="205103" x="8331200" y="4000500"/>
          <p14:tracePt t="205119" x="8331200" y="3975100"/>
          <p14:tracePt t="205136" x="8331200" y="3956050"/>
          <p14:tracePt t="205153" x="8331200" y="3943350"/>
          <p14:tracePt t="205170" x="8331200" y="3937000"/>
          <p14:tracePt t="205188" x="8331200" y="3930650"/>
          <p14:tracePt t="205205" x="8324850" y="3917950"/>
          <p14:tracePt t="205221" x="8312150" y="3911600"/>
          <p14:tracePt t="205238" x="8293100" y="3905250"/>
          <p14:tracePt t="205254" x="8242300" y="3892550"/>
          <p14:tracePt t="205271" x="8197850" y="3892550"/>
          <p14:tracePt t="205288" x="8178800" y="3892550"/>
          <p14:tracePt t="205305" x="8166100" y="3911600"/>
          <p14:tracePt t="205321" x="8159750" y="3937000"/>
          <p14:tracePt t="205337" x="8159750" y="3968750"/>
          <p14:tracePt t="205354" x="8159750" y="3994150"/>
          <p14:tracePt t="205372" x="8172450" y="4013200"/>
          <p14:tracePt t="205390" x="8178800" y="4013200"/>
          <p14:tracePt t="205404" x="8185150" y="4013200"/>
          <p14:tracePt t="205421" x="8204200" y="4006850"/>
          <p14:tracePt t="205438" x="8223250" y="3994150"/>
          <p14:tracePt t="205455" x="8229600" y="3994150"/>
          <p14:tracePt t="205495" x="8229600" y="3987800"/>
          <p14:tracePt t="205504" x="8235950" y="3987800"/>
          <p14:tracePt t="205521" x="8286750" y="3968750"/>
          <p14:tracePt t="205538" x="8356600" y="3937000"/>
          <p14:tracePt t="205554" x="8509000" y="3892550"/>
          <p14:tracePt t="205571" x="8712200" y="3879850"/>
          <p14:tracePt t="205588" x="8858250" y="3873500"/>
          <p14:tracePt t="205604" x="8877300" y="3867150"/>
          <p14:tracePt t="205656" x="8883650" y="3867150"/>
          <p14:tracePt t="205671" x="8890000" y="3867150"/>
          <p14:tracePt t="205688" x="8928100" y="3886200"/>
          <p14:tracePt t="205705" x="8978900" y="3892550"/>
          <p14:tracePt t="205722" x="9036050" y="3898900"/>
          <p14:tracePt t="205724" x="9048750" y="3898900"/>
          <p14:tracePt t="205738" x="9061450" y="3898900"/>
          <p14:tracePt t="205755" x="9086850" y="3892550"/>
          <p14:tracePt t="205772" x="9118600" y="3873500"/>
          <p14:tracePt t="205788" x="9150350" y="3848100"/>
          <p14:tracePt t="205805" x="9169400" y="3829050"/>
          <p14:tracePt t="205821" x="9188450" y="3797300"/>
          <p14:tracePt t="205838" x="9201150" y="3784600"/>
          <p14:tracePt t="205855" x="9207500" y="3771900"/>
          <p14:tracePt t="205871" x="9207500" y="3765550"/>
          <p14:tracePt t="205924" x="9175750" y="3765550"/>
          <p14:tracePt t="205938" x="9131300" y="3765550"/>
          <p14:tracePt t="205955" x="9067800" y="3759200"/>
          <p14:tracePt t="205972" x="8997950" y="3752850"/>
          <p14:tracePt t="205988" x="8940800" y="3746500"/>
          <p14:tracePt t="206005" x="8921750" y="3740150"/>
          <p14:tracePt t="206021" x="8915400" y="3740150"/>
          <p14:tracePt t="206055" x="8902700" y="3740150"/>
          <p14:tracePt t="206071" x="8883650" y="3752850"/>
          <p14:tracePt t="206088" x="8845550" y="3765550"/>
          <p14:tracePt t="206105" x="8813800" y="3778250"/>
          <p14:tracePt t="206122" x="8782050" y="3784600"/>
          <p14:tracePt t="206138" x="8763000" y="3790950"/>
          <p14:tracePt t="206155" x="8743950" y="3797300"/>
          <p14:tracePt t="206172" x="8731250" y="3803650"/>
          <p14:tracePt t="206189" x="8724900" y="3810000"/>
          <p14:tracePt t="206205" x="8712200" y="3816350"/>
          <p14:tracePt t="206221" x="8693150" y="3829050"/>
          <p14:tracePt t="206238" x="8674100" y="3854450"/>
          <p14:tracePt t="206240" x="8667750" y="3860800"/>
          <p14:tracePt t="206255" x="8661400" y="3873500"/>
          <p14:tracePt t="206272" x="8648700" y="3905250"/>
          <p14:tracePt t="206288" x="8648700" y="3917950"/>
          <p14:tracePt t="206305" x="8642350" y="3924300"/>
          <p14:tracePt t="206338" x="8642350" y="3930650"/>
          <p14:tracePt t="206355" x="8642350" y="3937000"/>
          <p14:tracePt t="206370" x="8636000" y="3943350"/>
          <p14:tracePt t="206389" x="8636000" y="3968750"/>
          <p14:tracePt t="206405" x="8636000" y="4000500"/>
          <p14:tracePt t="206422" x="8636000" y="4038600"/>
          <p14:tracePt t="206438" x="8636000" y="4064000"/>
          <p14:tracePt t="206455" x="8636000" y="4076700"/>
          <p14:tracePt t="206585" x="8636000" y="4089400"/>
          <p14:tracePt t="206590" x="8636000" y="4095750"/>
          <p14:tracePt t="206606" x="8636000" y="4108450"/>
          <p14:tracePt t="206622" x="8629650" y="4114800"/>
          <p14:tracePt t="206707" x="8636000" y="4114800"/>
          <p14:tracePt t="206722" x="8642350" y="4108450"/>
          <p14:tracePt t="206739" x="8655050" y="4102100"/>
          <p14:tracePt t="206756" x="8661400" y="4095750"/>
          <p14:tracePt t="206893" x="8661400" y="4089400"/>
          <p14:tracePt t="206907" x="8667750" y="4089400"/>
          <p14:tracePt t="206922" x="8667750" y="4083050"/>
          <p14:tracePt t="206939" x="8680450" y="4083050"/>
          <p14:tracePt t="206955" x="8680450" y="4076700"/>
          <p14:tracePt t="207058" x="8693150" y="4076700"/>
          <p14:tracePt t="207066" x="8699500" y="4083050"/>
          <p14:tracePt t="207076" x="8712200" y="4095750"/>
          <p14:tracePt t="207089" x="8718550" y="4102100"/>
          <p14:tracePt t="207106" x="8737600" y="4114800"/>
          <p14:tracePt t="207122" x="8763000" y="4127500"/>
          <p14:tracePt t="207139" x="8775700" y="4133850"/>
          <p14:tracePt t="207156" x="8782050" y="4133850"/>
          <p14:tracePt t="207189" x="8788400" y="4133850"/>
          <p14:tracePt t="207206" x="8807450" y="4127500"/>
          <p14:tracePt t="207223" x="8845550" y="4121150"/>
          <p14:tracePt t="207239" x="8883650" y="4108450"/>
          <p14:tracePt t="207256" x="8915400" y="4089400"/>
          <p14:tracePt t="207273" x="8940800" y="4076700"/>
          <p14:tracePt t="207290" x="8959850" y="4057650"/>
          <p14:tracePt t="207311" x="8966200" y="4057650"/>
          <p14:tracePt t="207551" x="8959850" y="4057650"/>
          <p14:tracePt t="207595" x="8953500" y="4057650"/>
          <p14:tracePt t="208287" x="8959850" y="4057650"/>
          <p14:tracePt t="208316" x="8966200" y="4057650"/>
          <p14:tracePt t="208326" x="8972550" y="4057650"/>
          <p14:tracePt t="208340" x="8972550" y="4064000"/>
          <p14:tracePt t="208357" x="8978900" y="4064000"/>
          <p14:tracePt t="208372" x="8985250" y="4064000"/>
          <p14:tracePt t="208390" x="8997950" y="4083050"/>
          <p14:tracePt t="208407" x="9004300" y="4095750"/>
          <p14:tracePt t="208424" x="9017000" y="4108450"/>
          <p14:tracePt t="208440" x="9029700" y="4127500"/>
          <p14:tracePt t="208457" x="9042400" y="4146550"/>
          <p14:tracePt t="208476" x="9067800" y="4152900"/>
          <p14:tracePt t="208491" x="9086850" y="4159250"/>
          <p14:tracePt t="208507" x="9093200" y="4159250"/>
          <p14:tracePt t="208683" x="9086850" y="4159250"/>
          <p14:tracePt t="208690" x="9080500" y="4159250"/>
          <p14:tracePt t="208696" x="9074150" y="4159250"/>
          <p14:tracePt t="208777" x="9067800" y="4159250"/>
          <p14:tracePt t="208790" x="9061450" y="4159250"/>
          <p14:tracePt t="208807" x="9048750" y="4159250"/>
          <p14:tracePt t="208824" x="9017000" y="4159250"/>
          <p14:tracePt t="208825" x="9010650" y="4159250"/>
          <p14:tracePt t="208840" x="9004300" y="4159250"/>
          <p14:tracePt t="208857" x="8966200" y="4159250"/>
          <p14:tracePt t="208874" x="8928100" y="4159250"/>
          <p14:tracePt t="208890" x="8864600" y="4171950"/>
          <p14:tracePt t="208907" x="8826500" y="4178300"/>
          <p14:tracePt t="208924" x="8782050" y="4184650"/>
          <p14:tracePt t="208940" x="8724900" y="4203700"/>
          <p14:tracePt t="208957" x="8667750" y="4222750"/>
          <p14:tracePt t="208974" x="8572500" y="4241800"/>
          <p14:tracePt t="208991" x="8458200" y="4260850"/>
          <p14:tracePt t="209007" x="8369300" y="4273550"/>
          <p14:tracePt t="209024" x="8274050" y="4292600"/>
          <p14:tracePt t="209042" x="8140700" y="4337050"/>
          <p14:tracePt t="209058" x="8089900" y="4356100"/>
          <p14:tracePt t="209075" x="8058150" y="4362450"/>
          <p14:tracePt t="209091" x="8039100" y="4368800"/>
          <p14:tracePt t="209108" x="8026400" y="4375150"/>
          <p14:tracePt t="209124" x="8007350" y="4375150"/>
          <p14:tracePt t="209141" x="7994650" y="4381500"/>
          <p14:tracePt t="209157" x="7981950" y="4387850"/>
          <p14:tracePt t="209174" x="7981950" y="4419600"/>
          <p14:tracePt t="209191" x="7994650" y="4451350"/>
          <p14:tracePt t="209207" x="8045450" y="4489450"/>
          <p14:tracePt t="209224" x="8077200" y="4514850"/>
          <p14:tracePt t="209241" x="8089900" y="4527550"/>
          <p14:tracePt t="209282" x="8096250" y="4527550"/>
          <p14:tracePt t="209308" x="8121650" y="4521200"/>
          <p14:tracePt t="209324" x="8166100" y="4521200"/>
          <p14:tracePt t="209341" x="8229600" y="4533900"/>
          <p14:tracePt t="209358" x="8324850" y="4552950"/>
          <p14:tracePt t="209374" x="8445500" y="4584700"/>
          <p14:tracePt t="209391" x="8553450" y="4610100"/>
          <p14:tracePt t="209408" x="8648700" y="4622800"/>
          <p14:tracePt t="209424" x="8705850" y="4622800"/>
          <p14:tracePt t="209441" x="8782050" y="4610100"/>
          <p14:tracePt t="209458" x="8813800" y="4597400"/>
          <p14:tracePt t="209474" x="8934450" y="4572000"/>
          <p14:tracePt t="209491" x="9036050" y="4572000"/>
          <p14:tracePt t="209508" x="9156700" y="4584700"/>
          <p14:tracePt t="209525" x="9277350" y="4597400"/>
          <p14:tracePt t="209541" x="9385300" y="4610100"/>
          <p14:tracePt t="209558" x="9480550" y="4616450"/>
          <p14:tracePt t="209575" x="9512300" y="4616450"/>
          <p14:tracePt t="209641" x="9518650" y="4616450"/>
          <p14:tracePt t="209658" x="9550400" y="4622800"/>
          <p14:tracePt t="209674" x="9683750" y="4660900"/>
          <p14:tracePt t="209691" x="9804400" y="4679950"/>
          <p14:tracePt t="209708" x="9925050" y="4699000"/>
          <p14:tracePt t="209725" x="9982200" y="4705350"/>
          <p14:tracePt t="209741" x="10001250" y="4705350"/>
          <p14:tracePt t="209886" x="9994900" y="4705350"/>
          <p14:tracePt t="209894" x="9988550" y="4705350"/>
          <p14:tracePt t="209916" x="9969500" y="4705350"/>
          <p14:tracePt t="209925" x="9963150" y="4705350"/>
          <p14:tracePt t="209942" x="9937750" y="4705350"/>
          <p14:tracePt t="209958" x="9931400" y="4705350"/>
          <p14:tracePt t="209975" x="9912350" y="4705350"/>
          <p14:tracePt t="209991" x="9836150" y="4705350"/>
          <p14:tracePt t="210008" x="9690100" y="4679950"/>
          <p14:tracePt t="210025" x="9461500" y="4616450"/>
          <p14:tracePt t="210042" x="9226550" y="4578350"/>
          <p14:tracePt t="210058" x="8953500" y="4552950"/>
          <p14:tracePt t="210075" x="8731250" y="4502150"/>
          <p14:tracePt t="210092" x="8566150" y="4464050"/>
          <p14:tracePt t="210108" x="8515350" y="4451350"/>
          <p14:tracePt t="210142" x="8477250" y="4451350"/>
          <p14:tracePt t="210158" x="8439150" y="4451350"/>
          <p14:tracePt t="210176" x="8401050" y="4451350"/>
          <p14:tracePt t="210192" x="8388350" y="4451350"/>
          <p14:tracePt t="210236" x="8394700" y="4451350"/>
          <p14:tracePt t="210253" x="8445500" y="4451350"/>
          <p14:tracePt t="210259" x="8477250" y="4451350"/>
          <p14:tracePt t="210275" x="8610600" y="4476750"/>
          <p14:tracePt t="210292" x="8737600" y="4502150"/>
          <p14:tracePt t="210307" x="8845550" y="4521200"/>
          <p14:tracePt t="210324" x="8947150" y="4540250"/>
          <p14:tracePt t="210342" x="9042400" y="4540250"/>
          <p14:tracePt t="210359" x="9150350" y="4533900"/>
          <p14:tracePt t="210375" x="9251950" y="4508500"/>
          <p14:tracePt t="210392" x="9309100" y="4489450"/>
          <p14:tracePt t="210408" x="9347200" y="4457700"/>
          <p14:tracePt t="210425" x="9372600" y="4445000"/>
          <p14:tracePt t="210430" x="9385300" y="4432300"/>
          <p14:tracePt t="210444" x="9410700" y="4419600"/>
          <p14:tracePt t="210459" x="9423400" y="4413250"/>
          <p14:tracePt t="210476" x="9436100" y="4406900"/>
          <p14:tracePt t="210493" x="9505950" y="4387850"/>
          <p14:tracePt t="210509" x="9525000" y="4381500"/>
          <p14:tracePt t="210525" x="9632950" y="4324350"/>
          <p14:tracePt t="210542" x="9734550" y="4267200"/>
          <p14:tracePt t="210559" x="9836150" y="4216400"/>
          <p14:tracePt t="210576" x="9956800" y="4165600"/>
          <p14:tracePt t="210592" x="10090150" y="4127500"/>
          <p14:tracePt t="210609" x="10204450" y="4095750"/>
          <p14:tracePt t="210625" x="10287000" y="4083050"/>
          <p14:tracePt t="210641" x="10337800" y="4064000"/>
          <p14:tracePt t="210659" x="10350500" y="4057650"/>
          <p14:tracePt t="210696" x="10350500" y="4051300"/>
          <p14:tracePt t="210725" x="10356850" y="4044950"/>
          <p14:tracePt t="210742" x="10363200" y="4044950"/>
          <p14:tracePt t="210759" x="10363200" y="4038600"/>
          <p14:tracePt t="210792" x="10369550" y="4038600"/>
          <p14:tracePt t="210868" x="10375900" y="4038600"/>
          <p14:tracePt t="210876" x="10382250" y="4038600"/>
          <p14:tracePt t="210892" x="10394950" y="4025900"/>
          <p14:tracePt t="210909" x="10407650" y="4019550"/>
          <p14:tracePt t="211087" x="10401300" y="4019550"/>
          <p14:tracePt t="211095" x="10394950" y="4025900"/>
          <p14:tracePt t="211110" x="10382250" y="4032250"/>
          <p14:tracePt t="211126" x="10363200" y="4051300"/>
          <p14:tracePt t="211143" x="10350500" y="4057650"/>
          <p14:tracePt t="211159" x="10344150" y="4070350"/>
          <p14:tracePt t="211218" x="10337800" y="4070350"/>
          <p14:tracePt t="211231" x="10331450" y="4070350"/>
          <p14:tracePt t="211234" x="10325100" y="4070350"/>
          <p14:tracePt t="211249" x="10318750" y="4070350"/>
          <p14:tracePt t="211276" x="10312400" y="4070350"/>
          <p14:tracePt t="211309" x="10318750" y="4064000"/>
          <p14:tracePt t="211326" x="10331450" y="4064000"/>
          <p14:tracePt t="211343" x="10375900" y="4051300"/>
          <p14:tracePt t="211360" x="10426700" y="4038600"/>
          <p14:tracePt t="211376" x="10502900" y="4013200"/>
          <p14:tracePt t="211393" x="10560050" y="3981450"/>
          <p14:tracePt t="211409" x="10585450" y="3962400"/>
          <p14:tracePt t="211426" x="10598150" y="3949700"/>
          <p14:tracePt t="211619" x="10591800" y="3949700"/>
          <p14:tracePt t="211626" x="10585450" y="3949700"/>
          <p14:tracePt t="211644" x="10560050" y="3962400"/>
          <p14:tracePt t="211660" x="10534650" y="3968750"/>
          <p14:tracePt t="211677" x="10515600" y="3968750"/>
          <p14:tracePt t="211694" x="10502900" y="3968750"/>
          <p14:tracePt t="211852" x="10496550" y="3968750"/>
          <p14:tracePt t="211876" x="10496550" y="3962400"/>
          <p14:tracePt t="211901" x="10496550" y="3956050"/>
          <p14:tracePt t="211916" x="10496550" y="3943350"/>
          <p14:tracePt t="211926" x="10496550" y="3937000"/>
          <p14:tracePt t="211943" x="10496550" y="3924300"/>
          <p14:tracePt t="211960" x="10490200" y="3911600"/>
          <p14:tracePt t="211976" x="10483850" y="3905250"/>
          <p14:tracePt t="211994" x="10471150" y="3892550"/>
          <p14:tracePt t="212011" x="10452100" y="3879850"/>
          <p14:tracePt t="212027" x="10433050" y="3873500"/>
          <p14:tracePt t="212044" x="10420350" y="3867150"/>
          <p14:tracePt t="212060" x="10407650" y="3854450"/>
          <p14:tracePt t="212076" x="10382250" y="3841750"/>
          <p14:tracePt t="212094" x="10344150" y="3829050"/>
          <p14:tracePt t="212110" x="10293350" y="3816350"/>
          <p14:tracePt t="212126" x="10236200" y="3803650"/>
          <p14:tracePt t="212143" x="10166350" y="3797300"/>
          <p14:tracePt t="212160" x="10096500" y="3797300"/>
          <p14:tracePt t="212177" x="9982200" y="3797300"/>
          <p14:tracePt t="212193" x="9918700" y="3803650"/>
          <p14:tracePt t="212210" x="9893300" y="3803650"/>
          <p14:tracePt t="212227" x="9880600" y="3803650"/>
          <p14:tracePt t="212242" x="9867900" y="3829050"/>
          <p14:tracePt t="212260" x="9848850" y="3854450"/>
          <p14:tracePt t="212277" x="9829800" y="3886200"/>
          <p14:tracePt t="212294" x="9740900" y="3937000"/>
          <p14:tracePt t="212310" x="9658350" y="3956050"/>
          <p14:tracePt t="212327" x="9518650" y="3975100"/>
          <p14:tracePt t="212346" x="9391650" y="3981450"/>
          <p14:tracePt t="212360" x="9251950" y="3987800"/>
          <p14:tracePt t="212377" x="9086850" y="3987800"/>
          <p14:tracePt t="212393" x="8845550" y="4000500"/>
          <p14:tracePt t="212413" x="8496300" y="4032250"/>
          <p14:tracePt t="212427" x="8331200" y="4057650"/>
          <p14:tracePt t="212444" x="8083550" y="4095750"/>
          <p14:tracePt t="212460" x="7829550" y="4121150"/>
          <p14:tracePt t="212477" x="7683500" y="4121150"/>
          <p14:tracePt t="212494" x="7581900" y="4114800"/>
          <p14:tracePt t="212510" x="7486650" y="4127500"/>
          <p14:tracePt t="212511" x="7423150" y="4140200"/>
          <p14:tracePt t="212527" x="7346950" y="4146550"/>
          <p14:tracePt t="212544" x="7016750" y="4171950"/>
          <p14:tracePt t="212560" x="6705600" y="4203700"/>
          <p14:tracePt t="212578" x="6451600" y="4203700"/>
          <p14:tracePt t="212594" x="6381750" y="4203700"/>
          <p14:tracePt t="212610" x="6394450" y="4210050"/>
          <p14:tracePt t="212627" x="6464300" y="4235450"/>
          <p14:tracePt t="212644" x="6565900" y="4279900"/>
          <p14:tracePt t="212660" x="6673850" y="4343400"/>
          <p14:tracePt t="212678" x="6699250" y="4375150"/>
          <p14:tracePt t="212694" x="6686550" y="4381500"/>
          <p14:tracePt t="212710" x="6661150" y="4387850"/>
          <p14:tracePt t="212727" x="6642100" y="4387850"/>
          <p14:tracePt t="212744" x="6635750" y="4387850"/>
          <p14:tracePt t="212759" x="6635750" y="4381500"/>
          <p14:tracePt t="212777" x="6635750" y="4375150"/>
          <p14:tracePt t="212822" x="6623050" y="4375150"/>
          <p14:tracePt t="212830" x="6610350" y="4375150"/>
          <p14:tracePt t="212845" x="6553200" y="4368800"/>
          <p14:tracePt t="212861" x="6515100" y="4362450"/>
          <p14:tracePt t="212877" x="6470650" y="4343400"/>
          <p14:tracePt t="212894" x="6413500" y="4298950"/>
          <p14:tracePt t="212910" x="6400800" y="4273550"/>
          <p14:tracePt t="212927" x="6400800" y="4254500"/>
          <p14:tracePt t="212944" x="6407150" y="4248150"/>
          <p14:tracePt t="212961" x="6407150" y="4241800"/>
          <p14:tracePt t="212977" x="6343650" y="4235450"/>
          <p14:tracePt t="212994" x="6248400" y="4229100"/>
          <p14:tracePt t="213011" x="6172200" y="4222750"/>
          <p14:tracePt t="213028" x="6127750" y="4216400"/>
          <p14:tracePt t="213044" x="6121400" y="4216400"/>
          <p14:tracePt t="213061" x="6127750" y="4216400"/>
          <p14:tracePt t="213077" x="6159500" y="4216400"/>
          <p14:tracePt t="213095" x="6223000" y="4216400"/>
          <p14:tracePt t="213111" x="6318250" y="4235450"/>
          <p14:tracePt t="213128" x="6330950" y="4248150"/>
          <p14:tracePt t="213144" x="6330950" y="4254500"/>
          <p14:tracePt t="213161" x="6330950" y="4260850"/>
          <p14:tracePt t="213221" x="6337300" y="4260850"/>
          <p14:tracePt t="213244" x="6350000" y="4260850"/>
          <p14:tracePt t="213306" x="6356350" y="4260850"/>
          <p14:tracePt t="213311" x="6362700" y="4260850"/>
          <p14:tracePt t="213327" x="6400800" y="4254500"/>
          <p14:tracePt t="213344" x="6445250" y="4248150"/>
          <p14:tracePt t="213361" x="6464300" y="4241800"/>
          <p14:tracePt t="213395" x="6470650" y="4235450"/>
          <p14:tracePt t="213411" x="6502400" y="4222750"/>
          <p14:tracePt t="213428" x="6572250" y="4197350"/>
          <p14:tracePt t="213445" x="6711950" y="4165600"/>
          <p14:tracePt t="213461" x="6750050" y="4159250"/>
          <p14:tracePt t="213478" x="6838950" y="4152900"/>
          <p14:tracePt t="213494" x="6927850" y="4140200"/>
          <p14:tracePt t="213511" x="6934200" y="4140200"/>
          <p14:tracePt t="213528" x="6940550" y="4140200"/>
          <p14:tracePt t="213684" x="6940550" y="4146550"/>
          <p14:tracePt t="213693" x="6927850" y="4146550"/>
          <p14:tracePt t="213709" x="6896100" y="4146550"/>
          <p14:tracePt t="213728" x="6845300" y="4146550"/>
          <p14:tracePt t="213745" x="6781800" y="4146550"/>
          <p14:tracePt t="213761" x="6731000" y="4140200"/>
          <p14:tracePt t="213778" x="6718300" y="4140200"/>
          <p14:tracePt t="213795" x="6699250" y="4140200"/>
          <p14:tracePt t="213812" x="6654800" y="4140200"/>
          <p14:tracePt t="213828" x="6591300" y="4140200"/>
          <p14:tracePt t="213843" x="6540500" y="4140200"/>
          <p14:tracePt t="213861" x="6483350" y="4140200"/>
          <p14:tracePt t="213878" x="6470650" y="4140200"/>
          <p14:tracePt t="213928" x="6496050" y="4140200"/>
          <p14:tracePt t="213945" x="6521450" y="4140200"/>
          <p14:tracePt t="213962" x="6534150" y="4140200"/>
          <p14:tracePt t="214080" x="6534150" y="4133850"/>
          <p14:tracePt t="214086" x="6527800" y="4133850"/>
          <p14:tracePt t="214095" x="6521450" y="4133850"/>
          <p14:tracePt t="214115" x="6489700" y="4133850"/>
          <p14:tracePt t="214128" x="6457950" y="4133850"/>
          <p14:tracePt t="214145" x="6407150" y="4140200"/>
          <p14:tracePt t="214162" x="6381750" y="4140200"/>
          <p14:tracePt t="214178" x="6369050" y="4140200"/>
          <p14:tracePt t="214220" x="6362700" y="4140200"/>
          <p14:tracePt t="214229" x="6356350" y="4146550"/>
          <p14:tracePt t="214245" x="6337300" y="4146550"/>
          <p14:tracePt t="214262" x="6305550" y="4146550"/>
          <p14:tracePt t="214278" x="6280150" y="4146550"/>
          <p14:tracePt t="214295" x="6254750" y="4146550"/>
          <p14:tracePt t="214312" x="6248400" y="4152900"/>
          <p14:tracePt t="214345" x="6254750" y="4178300"/>
          <p14:tracePt t="214362" x="6286500" y="4210050"/>
          <p14:tracePt t="214379" x="6324600" y="4241800"/>
          <p14:tracePt t="214395" x="6375400" y="4286250"/>
          <p14:tracePt t="214411" x="6394450" y="4318000"/>
          <p14:tracePt t="214429" x="6400800" y="4349750"/>
          <p14:tracePt t="214445" x="6400800" y="4368800"/>
          <p14:tracePt t="214463" x="6400800" y="4375150"/>
          <p14:tracePt t="214479" x="6407150" y="4375150"/>
          <p14:tracePt t="214495" x="6426200" y="4375150"/>
          <p14:tracePt t="214513" x="6470650" y="4356100"/>
          <p14:tracePt t="214529" x="6584950" y="4318000"/>
          <p14:tracePt t="214546" x="6623050" y="4298950"/>
          <p14:tracePt t="214562" x="6642100" y="4286250"/>
          <p14:tracePt t="214579" x="6661150" y="4273550"/>
          <p14:tracePt t="214595" x="6667500" y="4260850"/>
          <p14:tracePt t="214612" x="6667500" y="4241800"/>
          <p14:tracePt t="214629" x="6673850" y="4222750"/>
          <p14:tracePt t="214646" x="6686550" y="4197350"/>
          <p14:tracePt t="214663" x="6692900" y="4178300"/>
          <p14:tracePt t="214679" x="6705600" y="4152900"/>
          <p14:tracePt t="214696" x="6711950" y="4121150"/>
          <p14:tracePt t="214698" x="6711950" y="4108450"/>
          <p14:tracePt t="214716" x="6692900" y="4089400"/>
          <p14:tracePt t="214728" x="6680200" y="4076700"/>
          <p14:tracePt t="214745" x="6654800" y="4051300"/>
          <p14:tracePt t="214763" x="6629400" y="4032250"/>
          <p14:tracePt t="214779" x="6616700" y="4019550"/>
          <p14:tracePt t="214795" x="6604000" y="4006850"/>
          <p14:tracePt t="214829" x="6604000" y="4000500"/>
          <p14:tracePt t="214862" x="6597650" y="4000500"/>
          <p14:tracePt t="214879" x="6578600" y="4006850"/>
          <p14:tracePt t="214896" x="6540500" y="4025900"/>
          <p14:tracePt t="214912" x="6508750" y="4038600"/>
          <p14:tracePt t="214929" x="6496050" y="4051300"/>
          <p14:tracePt t="214945" x="6496050" y="4057650"/>
          <p14:tracePt t="214947" x="6496050" y="4064000"/>
          <p14:tracePt t="214963" x="6553200" y="4089400"/>
          <p14:tracePt t="214979" x="6597650" y="4095750"/>
          <p14:tracePt t="214996" x="6692900" y="4114800"/>
          <p14:tracePt t="215013" x="6750050" y="4121150"/>
          <p14:tracePt t="215029" x="6762750" y="4121150"/>
          <p14:tracePt t="215046" x="6769100" y="4121150"/>
          <p14:tracePt t="215062" x="6781800" y="4121150"/>
          <p14:tracePt t="215079" x="6807200" y="4102100"/>
          <p14:tracePt t="215096" x="6838950" y="4070350"/>
          <p14:tracePt t="215113" x="6864350" y="4044950"/>
          <p14:tracePt t="215130" x="6896100" y="4000500"/>
          <p14:tracePt t="215146" x="6915150" y="3962400"/>
          <p14:tracePt t="215163" x="6921500" y="3930650"/>
          <p14:tracePt t="215179" x="6915150" y="3911600"/>
          <p14:tracePt t="215196" x="6896100" y="3892550"/>
          <p14:tracePt t="215213" x="6851650" y="3873500"/>
          <p14:tracePt t="215230" x="6826250" y="3867150"/>
          <p14:tracePt t="215246" x="6756400" y="3841750"/>
          <p14:tracePt t="215263" x="6705600" y="3829050"/>
          <p14:tracePt t="215279" x="6673850" y="3822700"/>
          <p14:tracePt t="215296" x="6629400" y="3816350"/>
          <p14:tracePt t="215313" x="6578600" y="3810000"/>
          <p14:tracePt t="215329" x="6540500" y="3810000"/>
          <p14:tracePt t="215346" x="6508750" y="3816350"/>
          <p14:tracePt t="215363" x="6489700" y="3822700"/>
          <p14:tracePt t="215379" x="6477000" y="3841750"/>
          <p14:tracePt t="215396" x="6470650" y="3860800"/>
          <p14:tracePt t="215413" x="6457950" y="3879850"/>
          <p14:tracePt t="215430" x="6445250" y="3911600"/>
          <p14:tracePt t="215432" x="6438900" y="3930650"/>
          <p14:tracePt t="215446" x="6432550" y="3943350"/>
          <p14:tracePt t="215463" x="6432550" y="3987800"/>
          <p14:tracePt t="215480" x="6457950" y="4032250"/>
          <p14:tracePt t="215496" x="6470650" y="4044950"/>
          <p14:tracePt t="215513" x="6496050" y="4064000"/>
          <p14:tracePt t="215530" x="6502400" y="4070350"/>
          <p14:tracePt t="215546" x="6508750" y="4076700"/>
          <p14:tracePt t="215563" x="6515100" y="4076700"/>
          <p14:tracePt t="215581" x="6515100" y="4083050"/>
          <p14:tracePt t="215610" x="6515100" y="4089400"/>
          <p14:tracePt t="215625" x="6508750" y="4089400"/>
          <p14:tracePt t="215646" x="6496050" y="4089400"/>
          <p14:tracePt t="215663" x="6489700" y="4089400"/>
          <p14:tracePt t="215696" x="6489700" y="4083050"/>
          <p14:tracePt t="215743" x="6489700" y="4076700"/>
          <p14:tracePt t="215912" x="6464300" y="4083050"/>
          <p14:tracePt t="215930" x="6394450" y="4083050"/>
          <p14:tracePt t="215946" x="6311900" y="4083050"/>
          <p14:tracePt t="215964" x="6235700" y="4070350"/>
          <p14:tracePt t="215979" x="6197600" y="4064000"/>
          <p14:tracePt t="215996" x="6191250" y="4057650"/>
          <p14:tracePt t="216047" x="6184900" y="4051300"/>
          <p14:tracePt t="216063" x="6165850" y="4044950"/>
          <p14:tracePt t="216080" x="6146800" y="4038600"/>
          <p14:tracePt t="216097" x="6140450" y="4038600"/>
          <p14:tracePt t="216139" x="6134100" y="4038600"/>
          <p14:tracePt t="216147" x="6134100" y="4044950"/>
          <p14:tracePt t="216164" x="6134100" y="4064000"/>
          <p14:tracePt t="216179" x="6134100" y="4083050"/>
          <p14:tracePt t="216197" x="6153150" y="4108450"/>
          <p14:tracePt t="216217" x="6184900" y="4133850"/>
          <p14:tracePt t="216230" x="6261100" y="4171950"/>
          <p14:tracePt t="216247" x="6343650" y="4210050"/>
          <p14:tracePt t="216266" x="6438900" y="4260850"/>
          <p14:tracePt t="216280" x="6483350" y="4279900"/>
          <p14:tracePt t="216282" x="6515100" y="4286250"/>
          <p14:tracePt t="216296" x="6546850" y="4292600"/>
          <p14:tracePt t="216314" x="6673850" y="4292600"/>
          <p14:tracePt t="216330" x="6756400" y="4273550"/>
          <p14:tracePt t="216347" x="6800850" y="4254500"/>
          <p14:tracePt t="216364" x="6832600" y="4229100"/>
          <p14:tracePt t="216380" x="6864350" y="4216400"/>
          <p14:tracePt t="216397" x="6877050" y="4216400"/>
          <p14:tracePt t="216414" x="6883400" y="4210050"/>
          <p14:tracePt t="216605" x="6883400" y="4216400"/>
          <p14:tracePt t="216617" x="6889750" y="4216400"/>
          <p14:tracePt t="216711" x="6896100" y="4216400"/>
          <p14:tracePt t="216782" x="6902450" y="4216400"/>
          <p14:tracePt t="216790" x="6908800" y="4216400"/>
          <p14:tracePt t="216819" x="6908800" y="4210050"/>
          <p14:tracePt t="216846" x="6902450" y="4210050"/>
          <p14:tracePt t="216853" x="6889750" y="4210050"/>
          <p14:tracePt t="216864" x="6883400" y="4210050"/>
          <p14:tracePt t="216898" x="6934200" y="4210050"/>
          <p14:tracePt t="216917" x="7067550" y="4210050"/>
          <p14:tracePt t="216931" x="7219950" y="4229100"/>
          <p14:tracePt t="216947" x="7340600" y="4260850"/>
          <p14:tracePt t="216964" x="7366000" y="4267200"/>
          <p14:tracePt t="216997" x="7346950" y="4267200"/>
          <p14:tracePt t="217015" x="7296150" y="4267200"/>
          <p14:tracePt t="217031" x="7175500" y="4267200"/>
          <p14:tracePt t="217048" x="7143750" y="4267200"/>
          <p14:tracePt t="217064" x="7118350" y="4273550"/>
          <p14:tracePt t="217081" x="7118350" y="4279900"/>
          <p14:tracePt t="217097" x="7156450" y="4279900"/>
          <p14:tracePt t="217114" x="7232650" y="4279900"/>
          <p14:tracePt t="217131" x="7308850" y="4286250"/>
          <p14:tracePt t="217147" x="7321550" y="4292600"/>
          <p14:tracePt t="217181" x="7302500" y="4292600"/>
          <p14:tracePt t="217197" x="7289800" y="4292600"/>
          <p14:tracePt t="217215" x="7270750" y="4292600"/>
          <p14:tracePt t="217287" x="7270750" y="4286250"/>
          <p14:tracePt t="217307" x="7283450" y="4286250"/>
          <p14:tracePt t="217478" x="7277100" y="4286250"/>
          <p14:tracePt t="217485" x="7264400" y="4286250"/>
          <p14:tracePt t="217498" x="7258050" y="4286250"/>
          <p14:tracePt t="217515" x="7239000" y="4292600"/>
          <p14:tracePt t="217531" x="7232650" y="4292600"/>
          <p14:tracePt t="217624" x="7207250" y="4292600"/>
          <p14:tracePt t="217643" x="7099300" y="4292600"/>
          <p14:tracePt t="217650" x="6985000" y="4292600"/>
          <p14:tracePt t="217665" x="6705600" y="4254500"/>
          <p14:tracePt t="217682" x="6388100" y="4203700"/>
          <p14:tracePt t="217698" x="6153150" y="4159250"/>
          <p14:tracePt t="217715" x="6083300" y="4127500"/>
          <p14:tracePt t="217732" x="6108700" y="4095750"/>
          <p14:tracePt t="217748" x="6210300" y="4076700"/>
          <p14:tracePt t="217765" x="6324600" y="4064000"/>
          <p14:tracePt t="217781" x="6369050" y="4064000"/>
          <p14:tracePt t="217798" x="6362700" y="4064000"/>
          <p14:tracePt t="217815" x="6292850" y="4064000"/>
          <p14:tracePt t="217832" x="6159500" y="4064000"/>
          <p14:tracePt t="217848" x="6134100" y="4064000"/>
          <p14:tracePt t="217865" x="6121400" y="4064000"/>
          <p14:tracePt t="217882" x="6140450" y="4057650"/>
          <p14:tracePt t="217898" x="6242050" y="4057650"/>
          <p14:tracePt t="217915" x="6381750" y="4076700"/>
          <p14:tracePt t="217931" x="6540500" y="4121150"/>
          <p14:tracePt t="217948" x="6597650" y="4152900"/>
          <p14:tracePt t="217965" x="6591300" y="4184650"/>
          <p14:tracePt t="217982" x="6572250" y="4203700"/>
          <p14:tracePt t="217998" x="6553200" y="4216400"/>
          <p14:tracePt t="218015" x="6540500" y="4229100"/>
          <p14:tracePt t="218032" x="6540500" y="4241800"/>
          <p14:tracePt t="218048" x="6553200" y="4241800"/>
          <p14:tracePt t="218065" x="6673850" y="4229100"/>
          <p14:tracePt t="218082" x="6750050" y="4210050"/>
          <p14:tracePt t="218099" x="6781800" y="4197350"/>
          <p14:tracePt t="218115" x="6781800" y="4184650"/>
          <p14:tracePt t="218132" x="6756400" y="4165600"/>
          <p14:tracePt t="218148" x="6711950" y="4133850"/>
          <p14:tracePt t="218165" x="6623050" y="4102100"/>
          <p14:tracePt t="218182" x="6565900" y="4089400"/>
          <p14:tracePt t="218200" x="6540500" y="4089400"/>
          <p14:tracePt t="218205" x="6521450" y="4095750"/>
          <p14:tracePt t="218214" x="6508750" y="4108450"/>
          <p14:tracePt t="218232" x="6464300" y="4133850"/>
          <p14:tracePt t="218248" x="6432550" y="4159250"/>
          <p14:tracePt t="218265" x="6413500" y="4171950"/>
          <p14:tracePt t="218282" x="6413500" y="4178300"/>
          <p14:tracePt t="218319" x="6413500" y="4184650"/>
          <p14:tracePt t="218332" x="6413500" y="4191000"/>
          <p14:tracePt t="218348" x="6400800" y="4229100"/>
          <p14:tracePt t="218366" x="6381750" y="4260850"/>
          <p14:tracePt t="220549" x="6369050" y="4254500"/>
          <p14:tracePt t="220556" x="6362700" y="4241800"/>
          <p14:tracePt t="220568" x="6343650" y="4216400"/>
          <p14:tracePt t="220584" x="6311900" y="4146550"/>
          <p14:tracePt t="220601" x="6299200" y="4121150"/>
          <p14:tracePt t="220618" x="6286500" y="4102100"/>
          <p14:tracePt t="220621" x="6280150" y="4095750"/>
          <p14:tracePt t="220634" x="6267450" y="4089400"/>
          <p14:tracePt t="220650" x="6229350" y="4083050"/>
          <p14:tracePt t="220667" x="6172200" y="4057650"/>
          <p14:tracePt t="220684" x="6127750" y="4032250"/>
          <p14:tracePt t="220701" x="6115050" y="4019550"/>
          <p14:tracePt t="220758" x="6108700" y="4019550"/>
          <p14:tracePt t="220778" x="6096000" y="4000500"/>
          <p14:tracePt t="220784" x="6083300" y="3975100"/>
          <p14:tracePt t="220800" x="6057900" y="3924300"/>
          <p14:tracePt t="220817" x="6057900" y="3905250"/>
          <p14:tracePt t="220834" x="6064250" y="3898900"/>
          <p14:tracePt t="220851" x="6140450" y="3898900"/>
          <p14:tracePt t="220867" x="6381750" y="3949700"/>
          <p14:tracePt t="220884" x="6642100" y="4032250"/>
          <p14:tracePt t="220901" x="6845300" y="4095750"/>
          <p14:tracePt t="220920" x="6889750" y="4114800"/>
          <p14:tracePt t="220934" x="6902450" y="4127500"/>
          <p14:tracePt t="220950" x="6908800" y="4133850"/>
          <p14:tracePt t="220984" x="6915150" y="4133850"/>
          <p14:tracePt t="221001" x="6940550" y="4133850"/>
          <p14:tracePt t="221018" x="7023100" y="4146550"/>
          <p14:tracePt t="221034" x="7092950" y="4178300"/>
          <p14:tracePt t="221051" x="7118350" y="4222750"/>
          <p14:tracePt t="221068" x="7092950" y="4254500"/>
          <p14:tracePt t="221084" x="7080250" y="4273550"/>
          <p14:tracePt t="221118" x="7086600" y="4279900"/>
          <p14:tracePt t="221134" x="7112000" y="4279900"/>
          <p14:tracePt t="221151" x="7213600" y="4273550"/>
          <p14:tracePt t="221169" x="7391400" y="4241800"/>
          <p14:tracePt t="221185" x="7537450" y="4210050"/>
          <p14:tracePt t="221201" x="7569200" y="4203700"/>
          <p14:tracePt t="221202" x="7626350" y="4184650"/>
          <p14:tracePt t="221220" x="7715250" y="4159250"/>
          <p14:tracePt t="221234" x="7810500" y="4140200"/>
          <p14:tracePt t="221251" x="7981950" y="4133850"/>
          <p14:tracePt t="221268" x="8223250" y="4133850"/>
          <p14:tracePt t="221284" x="8451850" y="4146550"/>
          <p14:tracePt t="221302" x="8699500" y="4171950"/>
          <p14:tracePt t="221318" x="8851900" y="4184650"/>
          <p14:tracePt t="221334" x="8896350" y="4184650"/>
          <p14:tracePt t="221351" x="8858250" y="4184650"/>
          <p14:tracePt t="221368" x="8801100" y="4184650"/>
          <p14:tracePt t="221385" x="8763000" y="4184650"/>
          <p14:tracePt t="221401" x="8737600" y="4178300"/>
          <p14:tracePt t="221417" x="8731250" y="4178300"/>
          <p14:tracePt t="221468" x="8737600" y="4178300"/>
          <p14:tracePt t="221496" x="8731250" y="4178300"/>
          <p14:tracePt t="221518" x="8712200" y="4178300"/>
          <p14:tracePt t="221535" x="8686800" y="4178300"/>
          <p14:tracePt t="221551" x="8680450" y="4178300"/>
          <p14:tracePt t="221617" x="8674100" y="4171950"/>
          <p14:tracePt t="221624" x="8674100" y="4165600"/>
          <p14:tracePt t="221635" x="8667750" y="4159250"/>
          <p14:tracePt t="221652" x="8667750" y="4146550"/>
          <p14:tracePt t="221668" x="8667750" y="4140200"/>
          <p14:tracePt t="221719" x="8731250" y="4140200"/>
          <p14:tracePt t="221735" x="8851900" y="4133850"/>
          <p14:tracePt t="221751" x="8940800" y="4127500"/>
          <p14:tracePt t="221768" x="8959850" y="4127500"/>
          <p14:tracePt t="221862" x="8966200" y="4127500"/>
          <p14:tracePt t="221870" x="8972550" y="4121150"/>
          <p14:tracePt t="221885" x="8978900" y="4121150"/>
          <p14:tracePt t="221948" x="8978900" y="4114800"/>
          <p14:tracePt t="222008" x="8985250" y="4114800"/>
          <p14:tracePt t="222023" x="8991600" y="4114800"/>
          <p14:tracePt t="222044" x="9029700" y="4114800"/>
          <p14:tracePt t="222052" x="9048750" y="4114800"/>
          <p14:tracePt t="222068" x="9175750" y="4095750"/>
          <p14:tracePt t="222085" x="9372600" y="4095750"/>
          <p14:tracePt t="222102" x="9582150" y="4095750"/>
          <p14:tracePt t="222119" x="9772650" y="4095750"/>
          <p14:tracePt t="222135" x="9842500" y="4102100"/>
          <p14:tracePt t="222152" x="9842500" y="4114800"/>
          <p14:tracePt t="222169" x="9817100" y="4121150"/>
          <p14:tracePt t="222185" x="9804400" y="4127500"/>
          <p14:tracePt t="222257" x="9810750" y="4127500"/>
          <p14:tracePt t="222263" x="9817100" y="4127500"/>
          <p14:tracePt t="222272" x="9823450" y="4127500"/>
          <p14:tracePt t="222285" x="9836150" y="4127500"/>
          <p14:tracePt t="222302" x="9861550" y="4127500"/>
          <p14:tracePt t="222318" x="9893300" y="4127500"/>
          <p14:tracePt t="222335" x="9956800" y="4133850"/>
          <p14:tracePt t="222352" x="10033000" y="4146550"/>
          <p14:tracePt t="222368" x="10115550" y="4152900"/>
          <p14:tracePt t="222385" x="10166350" y="4152900"/>
          <p14:tracePt t="222402" x="10242550" y="4146550"/>
          <p14:tracePt t="222419" x="10280650" y="4140200"/>
          <p14:tracePt t="222435" x="10331450" y="4127500"/>
          <p14:tracePt t="222452" x="10407650" y="4127500"/>
          <p14:tracePt t="222469" x="10502900" y="4127500"/>
          <p14:tracePt t="222485" x="10572750" y="4127500"/>
          <p14:tracePt t="222502" x="10629900" y="4121150"/>
          <p14:tracePt t="222519" x="10668000" y="4121150"/>
          <p14:tracePt t="222535" x="10693400" y="4121150"/>
          <p14:tracePt t="222538" x="10699750" y="4121150"/>
          <p14:tracePt t="222552" x="10706100" y="4121150"/>
          <p14:tracePt t="222569" x="10744200" y="4121150"/>
          <p14:tracePt t="222586" x="10864850" y="4133850"/>
          <p14:tracePt t="222603" x="11061700" y="4184650"/>
          <p14:tracePt t="222619" x="11226800" y="4254500"/>
          <p14:tracePt t="222635" x="11372850" y="4362450"/>
          <p14:tracePt t="222652" x="11398250" y="4445000"/>
          <p14:tracePt t="222669" x="11360150" y="4546600"/>
          <p14:tracePt t="222685" x="11258550" y="4686300"/>
          <p14:tracePt t="222702" x="11156950" y="4819650"/>
          <p14:tracePt t="222719" x="11055350" y="4959350"/>
          <p14:tracePt t="222735" x="11004550" y="5054600"/>
          <p14:tracePt t="222752" x="11004550" y="5111750"/>
          <p14:tracePt t="222769" x="11017250" y="5118100"/>
          <p14:tracePt t="222786" x="11042650" y="5118100"/>
          <p14:tracePt t="222803" x="11099800" y="5111750"/>
          <p14:tracePt t="222819" x="11156950" y="5086350"/>
          <p14:tracePt t="222836" x="11163300" y="5080000"/>
          <p14:tracePt t="222852" x="11150600" y="5067300"/>
          <p14:tracePt t="222869" x="11099800" y="5060950"/>
          <p14:tracePt t="222886" x="10972800" y="5054600"/>
          <p14:tracePt t="222902" x="10807700" y="5041900"/>
          <p14:tracePt t="222919" x="10648950" y="5016500"/>
          <p14:tracePt t="222935" x="10502900" y="4991100"/>
          <p14:tracePt t="222952" x="10394950" y="4953000"/>
          <p14:tracePt t="222969" x="10299700" y="4908550"/>
          <p14:tracePt t="222986" x="10102850" y="4845050"/>
          <p14:tracePt t="223003" x="9829800" y="4781550"/>
          <p14:tracePt t="223019" x="9518650" y="4711700"/>
          <p14:tracePt t="223036" x="9156700" y="4629150"/>
          <p14:tracePt t="223038" x="8978900" y="4584700"/>
          <p14:tracePt t="223053" x="8820150" y="4546600"/>
          <p14:tracePt t="223069" x="8540750" y="4470400"/>
          <p14:tracePt t="223086" x="8204200" y="4400550"/>
          <p14:tracePt t="223102" x="7943850" y="4368800"/>
          <p14:tracePt t="223119" x="7620000" y="4337050"/>
          <p14:tracePt t="223136" x="7270750" y="4298950"/>
          <p14:tracePt t="223152" x="6946900" y="4260850"/>
          <p14:tracePt t="223170" x="6705600" y="4222750"/>
          <p14:tracePt t="223186" x="6559550" y="4203700"/>
          <p14:tracePt t="223203" x="6515100" y="4203700"/>
          <p14:tracePt t="223236" x="6515100" y="4216400"/>
          <p14:tracePt t="223253" x="6496050" y="4241800"/>
          <p14:tracePt t="223269" x="6457950" y="4267200"/>
          <p14:tracePt t="223286" x="6400800" y="4286250"/>
          <p14:tracePt t="223303" x="6356350" y="4305300"/>
          <p14:tracePt t="223319" x="6343650" y="4311650"/>
          <p14:tracePt t="223466" x="6343650" y="4318000"/>
          <p14:tracePt t="223473" x="6343650" y="4324350"/>
          <p14:tracePt t="223487" x="6343650" y="4337050"/>
          <p14:tracePt t="223503" x="6337300" y="4343400"/>
          <p14:tracePt t="223520" x="6311900" y="4362450"/>
          <p14:tracePt t="223522" x="6292850" y="4375150"/>
          <p14:tracePt t="223536" x="6280150" y="4381500"/>
          <p14:tracePt t="223538" x="6254750" y="4394200"/>
          <p14:tracePt t="223553" x="6242050" y="4400550"/>
          <p14:tracePt t="223555" x="6229350" y="4413250"/>
          <p14:tracePt t="223570" x="6223000" y="4419600"/>
          <p14:tracePt t="223586" x="6216650" y="4432300"/>
          <p14:tracePt t="223603" x="6216650" y="4438650"/>
          <p14:tracePt t="223668" x="6210300" y="4438650"/>
          <p14:tracePt t="223682" x="6203950" y="4438650"/>
          <p14:tracePt t="223691" x="6197600" y="4438650"/>
          <p14:tracePt t="223707" x="6178550" y="4432300"/>
          <p14:tracePt t="223720" x="6172200" y="4432300"/>
          <p14:tracePt t="223736" x="6172200" y="4425950"/>
          <p14:tracePt t="223980" x="6184900" y="4419600"/>
          <p14:tracePt t="223990" x="6242050" y="4413250"/>
          <p14:tracePt t="224004" x="6330950" y="4400550"/>
          <p14:tracePt t="224020" x="6407150" y="4400550"/>
          <p14:tracePt t="224037" x="6438900" y="4400550"/>
          <p14:tracePt t="224090" x="6445250" y="4400550"/>
          <p14:tracePt t="224110" x="6451600" y="4400550"/>
          <p14:tracePt t="224120" x="6457950" y="4400550"/>
          <p14:tracePt t="224137" x="6470650" y="4400550"/>
          <p14:tracePt t="224187" x="6470650" y="4406900"/>
          <p14:tracePt t="224207" x="6464300" y="4406900"/>
          <p14:tracePt t="224220" x="6457950" y="4413250"/>
          <p14:tracePt t="224237" x="6445250" y="4413250"/>
          <p14:tracePt t="224313" x="6438900" y="4413250"/>
          <p14:tracePt t="224428" x="6451600" y="4413250"/>
          <p14:tracePt t="224444" x="6477000" y="4413250"/>
          <p14:tracePt t="224453" x="6496050" y="4413250"/>
          <p14:tracePt t="224470" x="6534150" y="4413250"/>
          <p14:tracePt t="224487" x="6540500" y="4413250"/>
          <p14:tracePt t="224566" x="6546850" y="4413250"/>
          <p14:tracePt t="224573" x="6553200" y="4413250"/>
          <p14:tracePt t="224590" x="6559550" y="4413250"/>
          <p14:tracePt t="224603" x="6565900" y="4413250"/>
          <p14:tracePt t="224777" x="6578600" y="4413250"/>
          <p14:tracePt t="224788" x="6584950" y="4413250"/>
          <p14:tracePt t="224805" x="6604000" y="4406900"/>
          <p14:tracePt t="224821" x="6623050" y="4400550"/>
          <p14:tracePt t="224838" x="6648450" y="4400550"/>
          <p14:tracePt t="224854" x="6667500" y="4400550"/>
          <p14:tracePt t="224871" x="6680200" y="4400550"/>
          <p14:tracePt t="224887" x="6731000" y="4400550"/>
          <p14:tracePt t="224904" x="6794500" y="4400550"/>
          <p14:tracePt t="224921" x="6858000" y="4400550"/>
          <p14:tracePt t="224937" x="6908800" y="4394200"/>
          <p14:tracePt t="224954" x="6946900" y="4387850"/>
          <p14:tracePt t="224971" x="6965950" y="4387850"/>
          <p14:tracePt t="224988" x="6978650" y="4387850"/>
          <p14:tracePt t="225090" x="6985000" y="4387850"/>
          <p14:tracePt t="225142" x="6991350" y="4387850"/>
          <p14:tracePt t="225148" x="6997700" y="4387850"/>
          <p14:tracePt t="225156" x="7004050" y="4387850"/>
          <p14:tracePt t="225188" x="7035800" y="4387850"/>
          <p14:tracePt t="225204" x="7194550" y="4387850"/>
          <p14:tracePt t="225221" x="7429500" y="4387850"/>
          <p14:tracePt t="225236" x="7645400" y="4387850"/>
          <p14:tracePt t="225255" x="7823200" y="4394200"/>
          <p14:tracePt t="225271" x="7835900" y="4400550"/>
          <p14:tracePt t="225287" x="7816850" y="4406900"/>
          <p14:tracePt t="225304" x="7778750" y="4406900"/>
          <p14:tracePt t="225321" x="7727950" y="4413250"/>
          <p14:tracePt t="225338" x="7696200" y="4413250"/>
          <p14:tracePt t="225354" x="7689850" y="4413250"/>
          <p14:tracePt t="225388" x="7689850" y="4406900"/>
          <p14:tracePt t="225405" x="7708900" y="4400550"/>
          <p14:tracePt t="225421" x="7734300" y="4394200"/>
          <p14:tracePt t="225438" x="7747000" y="4394200"/>
          <p14:tracePt t="225639" x="7747000" y="4400550"/>
          <p14:tracePt t="225686" x="7747000" y="4406900"/>
          <p14:tracePt t="225714" x="7740650" y="4406900"/>
          <p14:tracePt t="225728" x="7734300" y="4406900"/>
          <p14:tracePt t="225738" x="7727950" y="4406900"/>
          <p14:tracePt t="225755" x="7721600" y="4406900"/>
          <p14:tracePt t="225898" x="7715250" y="4406900"/>
          <p14:tracePt t="225915" x="7702550" y="4406900"/>
          <p14:tracePt t="225922" x="7689850" y="4413250"/>
          <p14:tracePt t="225938" x="7658100" y="4413250"/>
          <p14:tracePt t="225955" x="7626350" y="4419600"/>
          <p14:tracePt t="225972" x="7607300" y="4425950"/>
          <p14:tracePt t="225989" x="7600950" y="4425950"/>
          <p14:tracePt t="226005" x="7588250" y="4425950"/>
          <p14:tracePt t="226022" x="7581900" y="4425950"/>
          <p14:tracePt t="226038" x="7562850" y="4425950"/>
          <p14:tracePt t="226055" x="7556500" y="4425950"/>
          <p14:tracePt t="228480" x="7556500" y="4419600"/>
          <p14:tracePt t="228589" x="7556500" y="4413250"/>
          <p14:tracePt t="228797" x="7556500" y="4406900"/>
          <p14:tracePt t="236763" x="7556500" y="4394200"/>
          <p14:tracePt t="236780" x="7543800" y="4292600"/>
          <p14:tracePt t="236798" x="7537450" y="4140200"/>
          <p14:tracePt t="236814" x="7537450" y="3968750"/>
          <p14:tracePt t="236830" x="7518400" y="3803650"/>
          <p14:tracePt t="236848" x="7486650" y="3632200"/>
          <p14:tracePt t="236865" x="7416800" y="3384550"/>
          <p14:tracePt t="236881" x="7359650" y="3175000"/>
          <p14:tracePt t="236884" x="7334250" y="3105150"/>
          <p14:tracePt t="236897" x="7308850" y="3016250"/>
          <p14:tracePt t="236914" x="7270750" y="2914650"/>
          <p14:tracePt t="236916" x="7264400" y="2889250"/>
          <p14:tracePt t="236931" x="7258050" y="2876550"/>
          <p14:tracePt t="237553" x="7264400" y="2882900"/>
          <p14:tracePt t="237561" x="7270750" y="2882900"/>
          <p14:tracePt t="237582" x="7327900" y="2901950"/>
          <p14:tracePt t="237599" x="7391400" y="2901950"/>
          <p14:tracePt t="237615" x="7480300" y="2914650"/>
          <p14:tracePt t="237632" x="7645400" y="2959100"/>
          <p14:tracePt t="237650" x="7696200" y="3003550"/>
          <p14:tracePt t="237665" x="7696200" y="3035300"/>
          <p14:tracePt t="237666" x="7683500" y="3060700"/>
          <p14:tracePt t="237681" x="7658100" y="3086100"/>
          <p14:tracePt t="237698" x="7556500" y="3187700"/>
          <p14:tracePt t="237715" x="7531100" y="3232150"/>
          <p14:tracePt t="237731" x="7531100" y="3263900"/>
          <p14:tracePt t="237748" x="7543800" y="3282950"/>
          <p14:tracePt t="237765" x="7569200" y="3295650"/>
          <p14:tracePt t="237782" x="7620000" y="3314700"/>
          <p14:tracePt t="237798" x="7639050" y="3327400"/>
          <p14:tracePt t="237815" x="7645400" y="3340100"/>
          <p14:tracePt t="237831" x="7645400" y="3352800"/>
          <p14:tracePt t="237848" x="7645400" y="3371850"/>
          <p14:tracePt t="237865" x="7639050" y="3390900"/>
          <p14:tracePt t="237881" x="7639050" y="3416300"/>
          <p14:tracePt t="237898" x="7632700" y="3448050"/>
          <p14:tracePt t="237915" x="7632700" y="3473450"/>
          <p14:tracePt t="237933" x="7639050" y="3517900"/>
          <p14:tracePt t="237948" x="7651750" y="3556000"/>
          <p14:tracePt t="237965" x="7664450" y="3594100"/>
          <p14:tracePt t="237984" x="7670800" y="3613150"/>
          <p14:tracePt t="237998" x="7677150" y="3625850"/>
          <p14:tracePt t="238114" x="7677150" y="3632200"/>
          <p14:tracePt t="238137" x="7683500" y="3632200"/>
          <p14:tracePt t="238143" x="7683500" y="3638550"/>
          <p14:tracePt t="238152" x="7683500" y="3644900"/>
          <p14:tracePt t="238165" x="7689850" y="3651250"/>
          <p14:tracePt t="238182" x="7696200" y="3663950"/>
          <p14:tracePt t="238199" x="7696200" y="3676650"/>
          <p14:tracePt t="238215" x="7702550" y="3689350"/>
          <p14:tracePt t="238231" x="7702550" y="3695700"/>
          <p14:tracePt t="238248" x="7708900" y="3702050"/>
          <p14:tracePt t="238265" x="7715250" y="3721100"/>
          <p14:tracePt t="238282" x="7721600" y="3752850"/>
          <p14:tracePt t="238298" x="7772400" y="3854450"/>
          <p14:tracePt t="238315" x="7810500" y="3930650"/>
          <p14:tracePt t="238332" x="7835900" y="3987800"/>
          <p14:tracePt t="238349" x="7874000" y="4032250"/>
          <p14:tracePt t="238366" x="7912100" y="4076700"/>
          <p14:tracePt t="238382" x="7950200" y="4102100"/>
          <p14:tracePt t="238399" x="7975600" y="4127500"/>
          <p14:tracePt t="238415" x="7988300" y="4146550"/>
          <p14:tracePt t="238432" x="7988300" y="4178300"/>
          <p14:tracePt t="238449" x="7994650" y="4229100"/>
          <p14:tracePt t="238466" x="8001000" y="4254500"/>
          <p14:tracePt t="238482" x="8007350" y="4273550"/>
          <p14:tracePt t="238499" x="8020050" y="4292600"/>
          <p14:tracePt t="238516" x="8032750" y="4305300"/>
          <p14:tracePt t="238532" x="8045450" y="4311650"/>
          <p14:tracePt t="238549" x="8064500" y="4324350"/>
          <p14:tracePt t="238564" x="8089900" y="4337050"/>
          <p14:tracePt t="238582" x="8121650" y="4349750"/>
          <p14:tracePt t="238599" x="8185150" y="4362450"/>
          <p14:tracePt t="238615" x="8267700" y="4368800"/>
          <p14:tracePt t="238632" x="8343900" y="4375150"/>
          <p14:tracePt t="238650" x="8458200" y="4381500"/>
          <p14:tracePt t="238666" x="8540750" y="4381500"/>
          <p14:tracePt t="238668" x="8610600" y="4387850"/>
          <p14:tracePt t="238682" x="8648700" y="4394200"/>
          <p14:tracePt t="238699" x="8756650" y="4400550"/>
          <p14:tracePt t="238716" x="8959850" y="4432300"/>
          <p14:tracePt t="238732" x="9169400" y="4464050"/>
          <p14:tracePt t="238749" x="9442450" y="4502150"/>
          <p14:tracePt t="238766" x="9753600" y="4559300"/>
          <p14:tracePt t="238782" x="10033000" y="4603750"/>
          <p14:tracePt t="238799" x="10217150" y="4629150"/>
          <p14:tracePt t="238815" x="10293350" y="4635500"/>
          <p14:tracePt t="238833" x="10331450" y="4641850"/>
          <p14:tracePt t="238849" x="10337800" y="4641850"/>
          <p14:tracePt t="238890" x="10337800" y="4648200"/>
          <p14:tracePt t="238916" x="10337800" y="4654550"/>
          <p14:tracePt t="238932" x="10337800" y="4667250"/>
          <p14:tracePt t="238949" x="10337800" y="4673600"/>
          <p14:tracePt t="238966" x="10337800" y="4686300"/>
          <p14:tracePt t="238982" x="10337800" y="4692650"/>
          <p14:tracePt t="238999" x="10337800" y="4699000"/>
          <p14:tracePt t="239016" x="10318750" y="4705350"/>
          <p14:tracePt t="239033" x="10236200" y="4724400"/>
          <p14:tracePt t="239049" x="10198100" y="4730750"/>
          <p14:tracePt t="239066" x="10121900" y="4737100"/>
          <p14:tracePt t="239083" x="10045700" y="4737100"/>
          <p14:tracePt t="239099" x="9944100" y="4705350"/>
          <p14:tracePt t="239116" x="9912350" y="4692650"/>
          <p14:tracePt t="239132" x="9817100" y="4641850"/>
          <p14:tracePt t="239149" x="9766300" y="4610100"/>
          <p14:tracePt t="239166" x="9702800" y="4578350"/>
          <p14:tracePt t="239183" x="9607550" y="4559300"/>
          <p14:tracePt t="239199" x="9518650" y="4546600"/>
          <p14:tracePt t="239205" x="9461500" y="4546600"/>
          <p14:tracePt t="239216" x="9417050" y="4540250"/>
          <p14:tracePt t="239233" x="9366250" y="4540250"/>
          <p14:tracePt t="239270" x="9353550" y="4546600"/>
          <p14:tracePt t="239287" x="9321800" y="4584700"/>
          <p14:tracePt t="239302" x="9283700" y="4629150"/>
          <p14:tracePt t="239315" x="9271000" y="4641850"/>
          <p14:tracePt t="239332" x="9251950" y="4686300"/>
          <p14:tracePt t="239348" x="9251950" y="4705350"/>
          <p14:tracePt t="239365" x="9277350" y="4768850"/>
          <p14:tracePt t="239383" x="9309100" y="4806950"/>
          <p14:tracePt t="239398" x="9372600" y="4832350"/>
          <p14:tracePt t="239416" x="9442450" y="4845050"/>
          <p14:tracePt t="239433" x="9556750" y="4838700"/>
          <p14:tracePt t="239449" x="9658350" y="4813300"/>
          <p14:tracePt t="239466" x="9747250" y="4781550"/>
          <p14:tracePt t="239482" x="9817100" y="4737100"/>
          <p14:tracePt t="239499" x="9874250" y="4718050"/>
          <p14:tracePt t="239516" x="9893300" y="4711700"/>
          <p14:tracePt t="239555" x="9886950" y="4711700"/>
          <p14:tracePt t="239582" x="9874250" y="4711700"/>
          <p14:tracePt t="239599" x="9855200" y="4711700"/>
          <p14:tracePt t="239615" x="9823450" y="4711700"/>
          <p14:tracePt t="239632" x="9785350" y="4699000"/>
          <p14:tracePt t="239649" x="9740900" y="4673600"/>
          <p14:tracePt t="239666" x="9715500" y="4660900"/>
          <p14:tracePt t="239667" x="9709150" y="4654550"/>
          <p14:tracePt t="239682" x="9702800" y="4654550"/>
          <p14:tracePt t="239699" x="9696450" y="4654550"/>
          <p14:tracePt t="239715" x="9613900" y="4654550"/>
          <p14:tracePt t="239733" x="9531350" y="4660900"/>
          <p14:tracePt t="239750" x="9429750" y="4667250"/>
          <p14:tracePt t="239766" x="9321800" y="4667250"/>
          <p14:tracePt t="239783" x="9251950" y="4667250"/>
          <p14:tracePt t="239799" x="9226550" y="4673600"/>
          <p14:tracePt t="239816" x="9207500" y="4686300"/>
          <p14:tracePt t="239833" x="9207500" y="4699000"/>
          <p14:tracePt t="239849" x="9207500" y="4711700"/>
          <p14:tracePt t="239866" x="9213850" y="4724400"/>
          <p14:tracePt t="239883" x="9251950" y="4768850"/>
          <p14:tracePt t="239900" x="9271000" y="4787900"/>
          <p14:tracePt t="239917" x="9309100" y="4826000"/>
          <p14:tracePt t="239933" x="9340850" y="4851400"/>
          <p14:tracePt t="239949" x="9391650" y="4876800"/>
          <p14:tracePt t="239965" x="9461500" y="4889500"/>
          <p14:tracePt t="239982" x="9505950" y="4895850"/>
          <p14:tracePt t="240000" x="9556750" y="4895850"/>
          <p14:tracePt t="240016" x="9601200" y="4889500"/>
          <p14:tracePt t="240033" x="9613900" y="4883150"/>
          <p14:tracePt t="240079" x="9620250" y="4883150"/>
          <p14:tracePt t="240256" x="9626600" y="4883150"/>
          <p14:tracePt t="240263" x="9632950" y="4883150"/>
          <p14:tracePt t="240271" x="9652000" y="4883150"/>
          <p14:tracePt t="240283" x="9658350" y="4883150"/>
          <p14:tracePt t="240300" x="9702800" y="4883150"/>
          <p14:tracePt t="240317" x="9753600" y="4889500"/>
          <p14:tracePt t="240333" x="9766300" y="4902200"/>
          <p14:tracePt t="240350" x="9772650" y="4914900"/>
          <p14:tracePt t="240367" x="9785350" y="4927600"/>
          <p14:tracePt t="240384" x="9829800" y="4940300"/>
          <p14:tracePt t="240400" x="9855200" y="4940300"/>
          <p14:tracePt t="240417" x="9867900" y="4940300"/>
          <p14:tracePt t="240434" x="9880600" y="4933950"/>
          <p14:tracePt t="240506" x="9880600" y="4940300"/>
          <p14:tracePt t="240551" x="9880600" y="4933950"/>
          <p14:tracePt t="240584" x="9886950" y="4927600"/>
          <p14:tracePt t="240600" x="9886950" y="4921250"/>
          <p14:tracePt t="240617" x="9893300" y="4914900"/>
          <p14:tracePt t="240640" x="9893300" y="4908550"/>
          <p14:tracePt t="240667" x="9899650" y="4908550"/>
          <p14:tracePt t="240684" x="9906000" y="4908550"/>
          <p14:tracePt t="240701" x="9906000" y="4902200"/>
          <p14:tracePt t="240739" x="9912350" y="4902200"/>
          <p14:tracePt t="240750" x="9918700" y="4895850"/>
          <p14:tracePt t="240788" x="9925050" y="4889500"/>
          <p14:tracePt t="240805" x="9931400" y="4883150"/>
          <p14:tracePt t="240820" x="9937750" y="4876800"/>
          <p14:tracePt t="240873" x="9937750" y="4870450"/>
          <p14:tracePt t="241027" x="9937750" y="4864100"/>
          <p14:tracePt t="241051" x="9931400" y="4864100"/>
          <p14:tracePt t="241067" x="9931400" y="4857750"/>
          <p14:tracePt t="241110" x="9925050" y="4851400"/>
          <p14:tracePt t="241116" x="9918700" y="4851400"/>
          <p14:tracePt t="241134" x="9912350" y="4851400"/>
          <p14:tracePt t="241151" x="9906000" y="4851400"/>
          <p14:tracePt t="241166" x="9899650" y="4851400"/>
          <p14:tracePt t="241184" x="9893300" y="4857750"/>
          <p14:tracePt t="241200" x="9886950" y="4864100"/>
          <p14:tracePt t="241219" x="9880600" y="4864100"/>
          <p14:tracePt t="241233" x="9874250" y="4864100"/>
          <p14:tracePt t="241251" x="9874250" y="4870450"/>
          <p14:tracePt t="241324" x="9867900" y="4870450"/>
          <p14:tracePt t="241404" x="9861550" y="4870450"/>
          <p14:tracePt t="241423" x="9855200" y="4864100"/>
          <p14:tracePt t="241513" x="9848850" y="4864100"/>
          <p14:tracePt t="241543" x="9848850" y="4857750"/>
          <p14:tracePt t="241577" x="9848850" y="4851400"/>
          <p14:tracePt t="241747" x="9842500" y="4851400"/>
          <p14:tracePt t="241770" x="9842500" y="4845050"/>
          <p14:tracePt t="241792" x="9842500" y="4838700"/>
          <p14:tracePt t="242441" x="9836150" y="4838700"/>
          <p14:tracePt t="242458" x="9829800" y="4838700"/>
          <p14:tracePt t="242517" x="9823450" y="4838700"/>
          <p14:tracePt t="242533" x="9817100" y="4838700"/>
          <p14:tracePt t="242549" x="9817100" y="4832350"/>
          <p14:tracePt t="242635" x="9810750" y="4832350"/>
          <p14:tracePt t="242669" x="9804400" y="4832350"/>
          <p14:tracePt t="242686" x="9791700" y="4832350"/>
          <p14:tracePt t="242702" x="9785350" y="4832350"/>
          <p14:tracePt t="242719" x="9779000" y="4832350"/>
          <p14:tracePt t="242760" x="9772650" y="4832350"/>
          <p14:tracePt t="242786" x="9759950" y="4826000"/>
          <p14:tracePt t="242802" x="9753600" y="4826000"/>
          <p14:tracePt t="242819" x="9740900" y="4819650"/>
          <p14:tracePt t="242836" x="9728200" y="4813300"/>
          <p14:tracePt t="242839" x="9721850" y="4813300"/>
          <p14:tracePt t="242853" x="9715500" y="4813300"/>
          <p14:tracePt t="242869" x="9690100" y="4813300"/>
          <p14:tracePt t="242886" x="9671050" y="4813300"/>
          <p14:tracePt t="242904" x="9652000" y="4813300"/>
          <p14:tracePt t="242919" x="9632950" y="4806950"/>
          <p14:tracePt t="242936" x="9607550" y="4787900"/>
          <p14:tracePt t="242952" x="9594850" y="4781550"/>
          <p14:tracePt t="242969" x="9588500" y="4781550"/>
          <p14:tracePt t="243002" x="9582150" y="4775200"/>
          <p14:tracePt t="243053" x="9575800" y="4768850"/>
          <p14:tracePt t="243140" x="9569450" y="4768850"/>
          <p14:tracePt t="243164" x="9563100" y="4775200"/>
          <p14:tracePt t="243179" x="9556750" y="4781550"/>
          <p14:tracePt t="243186" x="9550400" y="4781550"/>
          <p14:tracePt t="243191" x="9550400" y="4787900"/>
          <p14:tracePt t="243202" x="9544050" y="4787900"/>
          <p14:tracePt t="243219" x="9537700" y="4787900"/>
          <p14:tracePt t="243276" x="9531350" y="4787900"/>
          <p14:tracePt t="243282" x="9525000" y="4787900"/>
          <p14:tracePt t="243288" x="9518650" y="4787900"/>
          <p14:tracePt t="243302" x="9512300" y="4787900"/>
          <p14:tracePt t="243320" x="9486900" y="4781550"/>
          <p14:tracePt t="243336" x="9480550" y="4775200"/>
          <p14:tracePt t="243352" x="9467850" y="4775200"/>
          <p14:tracePt t="243370" x="9366250" y="4743450"/>
          <p14:tracePt t="243386" x="9328150" y="4737100"/>
          <p14:tracePt t="243403" x="9194800" y="4699000"/>
          <p14:tracePt t="243419" x="9131300" y="4686300"/>
          <p14:tracePt t="243437" x="9086850" y="4673600"/>
          <p14:tracePt t="243454" x="9080500" y="4667250"/>
          <p14:tracePt t="243490" x="9080500" y="4660900"/>
          <p14:tracePt t="243503" x="9080500" y="4648200"/>
          <p14:tracePt t="243520" x="9067800" y="4629150"/>
          <p14:tracePt t="243536" x="9036050" y="4584700"/>
          <p14:tracePt t="243553" x="8997950" y="4540250"/>
          <p14:tracePt t="243570" x="8959850" y="4489450"/>
          <p14:tracePt t="243586" x="8947150" y="4457700"/>
          <p14:tracePt t="243603" x="8947150" y="4445000"/>
          <p14:tracePt t="243636" x="8959850" y="4438650"/>
          <p14:tracePt t="243653" x="8972550" y="4432300"/>
          <p14:tracePt t="243669" x="8997950" y="4432300"/>
          <p14:tracePt t="243671" x="9010650" y="4432300"/>
          <p14:tracePt t="243686" x="9023350" y="4432300"/>
          <p14:tracePt t="243703" x="9061450" y="4438650"/>
          <p14:tracePt t="243720" x="9131300" y="4457700"/>
          <p14:tracePt t="243736" x="9150350" y="4464050"/>
          <p14:tracePt t="243753" x="9163050" y="4464050"/>
          <p14:tracePt t="243770" x="9169400" y="4464050"/>
          <p14:tracePt t="243786" x="9182100" y="4464050"/>
          <p14:tracePt t="243803" x="9226550" y="4470400"/>
          <p14:tracePt t="243820" x="9315450" y="4476750"/>
          <p14:tracePt t="243837" x="9417050" y="4476750"/>
          <p14:tracePt t="243854" x="9505950" y="4476750"/>
          <p14:tracePt t="243870" x="9594850" y="4470400"/>
          <p14:tracePt t="243886" x="9652000" y="4451350"/>
          <p14:tracePt t="243903" x="9696450" y="4438650"/>
          <p14:tracePt t="243920" x="9734550" y="4432300"/>
          <p14:tracePt t="243937" x="9810750" y="4425950"/>
          <p14:tracePt t="243954" x="9842500" y="4419600"/>
          <p14:tracePt t="243970" x="9874250" y="4419600"/>
          <p14:tracePt t="243987" x="9886950" y="4413250"/>
          <p14:tracePt t="244003" x="9893300" y="4413250"/>
          <p14:tracePt t="244020" x="9899650" y="4413250"/>
          <p14:tracePt t="244037" x="9906000" y="4413250"/>
          <p14:tracePt t="244053" x="9918700" y="4406900"/>
          <p14:tracePt t="244070" x="9931400" y="4406900"/>
          <p14:tracePt t="244087" x="9937750" y="4406900"/>
          <p14:tracePt t="244103" x="9944100" y="4406900"/>
          <p14:tracePt t="244120" x="9950450" y="4406900"/>
          <p14:tracePt t="244314" x="9975850" y="4406900"/>
          <p14:tracePt t="244321" x="10007600" y="4406900"/>
          <p14:tracePt t="244337" x="10064750" y="4400550"/>
          <p14:tracePt t="244354" x="10160000" y="4400550"/>
          <p14:tracePt t="244370" x="10229850" y="4400550"/>
          <p14:tracePt t="244387" x="10261600" y="4394200"/>
          <p14:tracePt t="244404" x="10267950" y="4387850"/>
          <p14:tracePt t="244617" x="10261600" y="4387850"/>
          <p14:tracePt t="244625" x="10255250" y="4387850"/>
          <p14:tracePt t="244637" x="10248900" y="4387850"/>
          <p14:tracePt t="244695" x="10261600" y="4381500"/>
          <p14:tracePt t="244701" x="10280650" y="4381500"/>
          <p14:tracePt t="244718" x="10382250" y="4381500"/>
          <p14:tracePt t="244725" x="10445750" y="4381500"/>
          <p14:tracePt t="244738" x="10496550" y="4381500"/>
          <p14:tracePt t="244754" x="10591800" y="4381500"/>
          <p14:tracePt t="244755" x="10629900" y="4381500"/>
          <p14:tracePt t="244769" x="10655300" y="4381500"/>
          <p14:tracePt t="244788" x="10706100" y="4381500"/>
          <p14:tracePt t="244804" x="10712450" y="4381500"/>
          <p14:tracePt t="244854" x="10718800" y="4381500"/>
          <p14:tracePt t="244871" x="10731500" y="4375150"/>
          <p14:tracePt t="244888" x="10731500" y="4356100"/>
          <p14:tracePt t="244904" x="10731500" y="4337050"/>
          <p14:tracePt t="244921" x="10706100" y="4305300"/>
          <p14:tracePt t="244937" x="10687050" y="4279900"/>
          <p14:tracePt t="244954" x="10648950" y="4254500"/>
          <p14:tracePt t="244971" x="10604500" y="4235450"/>
          <p14:tracePt t="244988" x="10579100" y="4222750"/>
          <p14:tracePt t="245004" x="10560050" y="4203700"/>
          <p14:tracePt t="245021" x="10528300" y="4184650"/>
          <p14:tracePt t="245041" x="10483850" y="4152900"/>
          <p14:tracePt t="245056" x="10464800" y="4140200"/>
          <p14:tracePt t="245071" x="10439400" y="4127500"/>
          <p14:tracePt t="245088" x="10414000" y="4121150"/>
          <p14:tracePt t="245105" x="10394950" y="4121150"/>
          <p14:tracePt t="245121" x="10369550" y="4133850"/>
          <p14:tracePt t="245139" x="10299700" y="4210050"/>
          <p14:tracePt t="245154" x="10248900" y="4254500"/>
          <p14:tracePt t="245171" x="10191750" y="4292600"/>
          <p14:tracePt t="245188" x="10160000" y="4311650"/>
          <p14:tracePt t="245204" x="10128250" y="4330700"/>
          <p14:tracePt t="245221" x="10115550" y="4349750"/>
          <p14:tracePt t="245238" x="10109200" y="4362450"/>
          <p14:tracePt t="245254" x="10115550" y="4375150"/>
          <p14:tracePt t="245271" x="10198100" y="4400550"/>
          <p14:tracePt t="245288" x="10325100" y="4432300"/>
          <p14:tracePt t="245304" x="10471150" y="4451350"/>
          <p14:tracePt t="245322" x="10572750" y="4464050"/>
          <p14:tracePt t="245338" x="10636250" y="4464050"/>
          <p14:tracePt t="245355" x="10674350" y="4451350"/>
          <p14:tracePt t="245371" x="10680700" y="4445000"/>
          <p14:tracePt t="245388" x="10693400" y="4400550"/>
          <p14:tracePt t="245404" x="10693400" y="4375150"/>
          <p14:tracePt t="245421" x="10680700" y="4362450"/>
          <p14:tracePt t="245438" x="10648950" y="4356100"/>
          <p14:tracePt t="245458" x="10585450" y="4356100"/>
          <p14:tracePt t="245470" x="10477500" y="4368800"/>
          <p14:tracePt t="245488" x="10337800" y="4375150"/>
          <p14:tracePt t="245504" x="10185400" y="4381500"/>
          <p14:tracePt t="245521" x="10083800" y="4381500"/>
          <p14:tracePt t="245538" x="9975850" y="4387850"/>
          <p14:tracePt t="245555" x="9925050" y="4387850"/>
          <p14:tracePt t="245572" x="9823450" y="4419600"/>
          <p14:tracePt t="245588" x="9766300" y="4432300"/>
          <p14:tracePt t="245605" x="9480550" y="4489450"/>
          <p14:tracePt t="245622" x="9271000" y="4527550"/>
          <p14:tracePt t="245638" x="9105900" y="4540250"/>
          <p14:tracePt t="245655" x="8959850" y="4546600"/>
          <p14:tracePt t="245671" x="8839200" y="4546600"/>
          <p14:tracePt t="245688" x="8750300" y="4546600"/>
          <p14:tracePt t="245705" x="8693150" y="4546600"/>
          <p14:tracePt t="245721" x="8648700" y="4546600"/>
          <p14:tracePt t="245738" x="8604250" y="4546600"/>
          <p14:tracePt t="245755" x="8559800" y="4565650"/>
          <p14:tracePt t="245772" x="8521700" y="4597400"/>
          <p14:tracePt t="245774" x="8509000" y="4610100"/>
          <p14:tracePt t="245788" x="8496300" y="4616450"/>
          <p14:tracePt t="245804" x="8451850" y="4635500"/>
          <p14:tracePt t="245822" x="8242300" y="4730750"/>
          <p14:tracePt t="245838" x="8045450" y="4832350"/>
          <p14:tracePt t="245855" x="7924800" y="4876800"/>
          <p14:tracePt t="245872" x="7493000" y="5022850"/>
          <p14:tracePt t="245888" x="7219950" y="5099050"/>
          <p14:tracePt t="245905" x="7004050" y="5149850"/>
          <p14:tracePt t="245921" x="6819900" y="5175250"/>
          <p14:tracePt t="245938" x="6724650" y="5181600"/>
          <p14:tracePt t="245955" x="6680200" y="5181600"/>
          <p14:tracePt t="245988" x="6673850" y="5181600"/>
          <p14:tracePt t="246005" x="6654800" y="5175250"/>
          <p14:tracePt t="246022" x="6572250" y="5168900"/>
          <p14:tracePt t="246037" x="6438900" y="5162550"/>
          <p14:tracePt t="246055" x="6254750" y="5137150"/>
          <p14:tracePt t="246071" x="6083300" y="5099050"/>
          <p14:tracePt t="246088" x="5956300" y="5067300"/>
          <p14:tracePt t="246105" x="5905500" y="5041900"/>
          <p14:tracePt t="246122" x="5899150" y="5035550"/>
          <p14:tracePt t="246138" x="5911850" y="5029200"/>
          <p14:tracePt t="246155" x="5930900" y="5010150"/>
          <p14:tracePt t="246172" x="5943600" y="4997450"/>
          <p14:tracePt t="246188" x="5949950" y="4965700"/>
          <p14:tracePt t="246205" x="5949950" y="4921250"/>
          <p14:tracePt t="246222" x="5943600" y="4864100"/>
          <p14:tracePt t="246223" x="5937250" y="4838700"/>
          <p14:tracePt t="246239" x="5937250" y="4794250"/>
          <p14:tracePt t="246255" x="5949950" y="4749800"/>
          <p14:tracePt t="246272" x="5981700" y="4730750"/>
          <p14:tracePt t="246288" x="6013450" y="4718050"/>
          <p14:tracePt t="246305" x="6070600" y="4711700"/>
          <p14:tracePt t="246322" x="6134100" y="4711700"/>
          <p14:tracePt t="246337" x="6153150" y="4705350"/>
          <p14:tracePt t="246356" x="6165850" y="4705350"/>
          <p14:tracePt t="246371" x="6178550" y="4705350"/>
          <p14:tracePt t="246389" x="6242050" y="4699000"/>
          <p14:tracePt t="246406" x="6280150" y="4699000"/>
          <p14:tracePt t="246422" x="6292850" y="4699000"/>
          <p14:tracePt t="246439" x="6324600" y="4699000"/>
          <p14:tracePt t="246455" x="6343650" y="4705350"/>
          <p14:tracePt t="246472" x="6369050" y="4705350"/>
          <p14:tracePt t="246489" x="6381750" y="4705350"/>
          <p14:tracePt t="246505" x="6388100" y="4705350"/>
          <p14:tracePt t="246522" x="6413500" y="4705350"/>
          <p14:tracePt t="246539" x="6438900" y="4705350"/>
          <p14:tracePt t="246555" x="6483350" y="4705350"/>
          <p14:tracePt t="246572" x="6521450" y="4705350"/>
          <p14:tracePt t="246589" x="6546850" y="4705350"/>
          <p14:tracePt t="246605" x="6565900" y="4705350"/>
          <p14:tracePt t="246622" x="6572250" y="4705350"/>
          <p14:tracePt t="246656" x="6604000" y="4699000"/>
          <p14:tracePt t="246672" x="6648450" y="4692650"/>
          <p14:tracePt t="246689" x="6686550" y="4692650"/>
          <p14:tracePt t="246706" x="6724650" y="4692650"/>
          <p14:tracePt t="246722" x="6762750" y="4686300"/>
          <p14:tracePt t="246739" x="6775450" y="4679950"/>
          <p14:tracePt t="246772" x="6781800" y="4679950"/>
          <p14:tracePt t="246789" x="6794500" y="4673600"/>
          <p14:tracePt t="246805" x="6845300" y="4673600"/>
          <p14:tracePt t="246822" x="6889750" y="4673600"/>
          <p14:tracePt t="246839" x="6921500" y="4673600"/>
          <p14:tracePt t="246856" x="6934200" y="4673600"/>
          <p14:tracePt t="246916" x="6927850" y="4673600"/>
          <p14:tracePt t="246922" x="6927850" y="4679950"/>
          <p14:tracePt t="246939" x="6921500" y="4686300"/>
          <p14:tracePt t="246989" x="6915150" y="4686300"/>
          <p14:tracePt t="247006" x="6908800" y="4686300"/>
          <p14:tracePt t="247022" x="6902450" y="4686300"/>
          <p14:tracePt t="247043" x="6896100" y="4692650"/>
          <p14:tracePt t="247057" x="6889750" y="4692650"/>
          <p14:tracePt t="247132" x="6908800" y="4686300"/>
          <p14:tracePt t="247141" x="6921500" y="4679950"/>
          <p14:tracePt t="247148" x="6959600" y="4679950"/>
          <p14:tracePt t="247159" x="7010400" y="4673600"/>
          <p14:tracePt t="247171" x="7105650" y="4667250"/>
          <p14:tracePt t="247189" x="7207250" y="4654550"/>
          <p14:tracePt t="247206" x="7270750" y="4648200"/>
          <p14:tracePt t="247223" x="7321550" y="4648200"/>
          <p14:tracePt t="247239" x="7340600" y="4648200"/>
          <p14:tracePt t="247256" x="7346950" y="4648200"/>
          <p14:tracePt t="247306" x="7353300" y="4654550"/>
          <p14:tracePt t="247340" x="7359650" y="4654550"/>
          <p14:tracePt t="247357" x="7372350" y="4654550"/>
          <p14:tracePt t="247373" x="7391400" y="4654550"/>
          <p14:tracePt t="247390" x="7454900" y="4654550"/>
          <p14:tracePt t="247406" x="7499350" y="4660900"/>
          <p14:tracePt t="247423" x="7556500" y="4667250"/>
          <p14:tracePt t="247440" x="7594600" y="4667250"/>
          <p14:tracePt t="247456" x="7632700" y="4673600"/>
          <p14:tracePt t="247473" x="7696200" y="4673600"/>
          <p14:tracePt t="247490" x="7727950" y="4679950"/>
          <p14:tracePt t="247506" x="7747000" y="4679950"/>
          <p14:tracePt t="247524" x="7759700" y="4686300"/>
          <p14:tracePt t="247539" x="7772400" y="4692650"/>
          <p14:tracePt t="247556" x="7778750" y="4692650"/>
          <p14:tracePt t="247573" x="7778750" y="4699000"/>
          <p14:tracePt t="247914" x="7785100" y="4699000"/>
          <p14:tracePt t="247923" x="7791450" y="4699000"/>
          <p14:tracePt t="247940" x="7823200" y="4699000"/>
          <p14:tracePt t="247957" x="7842250" y="4699000"/>
          <p14:tracePt t="247972" x="7848600" y="4699000"/>
          <p14:tracePt t="248006" x="7854950" y="4692650"/>
          <p14:tracePt t="248023" x="7867650" y="4692650"/>
          <p14:tracePt t="248039" x="7905750" y="4692650"/>
          <p14:tracePt t="248057" x="7969250" y="4686300"/>
          <p14:tracePt t="248076" x="8026400" y="4679950"/>
          <p14:tracePt t="248090" x="8058150" y="4679950"/>
          <p14:tracePt t="248106" x="8064500" y="4679950"/>
          <p14:tracePt t="248220" x="8064500" y="4673600"/>
          <p14:tracePt t="248237" x="8070850" y="4673600"/>
          <p14:tracePt t="248262" x="8077200" y="4673600"/>
          <p14:tracePt t="248273" x="8077200" y="4667250"/>
          <p14:tracePt t="248306" x="8083550" y="4660900"/>
          <p14:tracePt t="248324" x="8096250" y="4660900"/>
          <p14:tracePt t="248340" x="8121650" y="4648200"/>
          <p14:tracePt t="248357" x="8140700" y="4648200"/>
          <p14:tracePt t="248374" x="8153400" y="4641850"/>
          <p14:tracePt t="248390" x="8159750" y="4641850"/>
          <p14:tracePt t="248423" x="8172450" y="4641850"/>
          <p14:tracePt t="248440" x="8197850" y="4641850"/>
          <p14:tracePt t="248457" x="8235950" y="4641850"/>
          <p14:tracePt t="248474" x="8267700" y="4641850"/>
          <p14:tracePt t="248490" x="8286750" y="4641850"/>
          <p14:tracePt t="248507" x="8312150" y="4641850"/>
          <p14:tracePt t="248524" x="8312150" y="4635500"/>
          <p14:tracePt t="248540" x="8318500" y="4635500"/>
          <p14:tracePt t="248574" x="8318500" y="4629150"/>
          <p14:tracePt t="248801" x="8318500" y="4635500"/>
          <p14:tracePt t="248810" x="8331200" y="4635500"/>
          <p14:tracePt t="248816" x="8337550" y="4641850"/>
          <p14:tracePt t="248842" x="8362950" y="4660900"/>
          <p14:tracePt t="248857" x="8394700" y="4673600"/>
          <p14:tracePt t="248874" x="8426450" y="4679950"/>
          <p14:tracePt t="248891" x="8458200" y="4679950"/>
          <p14:tracePt t="248907" x="8489950" y="4679950"/>
          <p14:tracePt t="248924" x="8502650" y="4673600"/>
          <p14:tracePt t="248941" x="8509000" y="4673600"/>
          <p14:tracePt t="249014" x="8502650" y="4673600"/>
          <p14:tracePt t="249022" x="8496300" y="4673600"/>
          <p14:tracePt t="249049" x="8489950" y="4673600"/>
          <p14:tracePt t="249090" x="8496300" y="4667250"/>
          <p14:tracePt t="249098" x="8509000" y="4660900"/>
          <p14:tracePt t="249125" x="8534400" y="4654550"/>
          <p14:tracePt t="249141" x="8566150" y="4648200"/>
          <p14:tracePt t="249158" x="8604250" y="4641850"/>
          <p14:tracePt t="249174" x="8629650" y="4635500"/>
          <p14:tracePt t="249191" x="8724900" y="4635500"/>
          <p14:tracePt t="249211" x="8915400" y="4654550"/>
          <p14:tracePt t="249225" x="8959850" y="4660900"/>
          <p14:tracePt t="249241" x="9036050" y="4667250"/>
          <p14:tracePt t="249258" x="9048750" y="4667250"/>
          <p14:tracePt t="249291" x="9036050" y="4660900"/>
          <p14:tracePt t="249310" x="9010650" y="4648200"/>
          <p14:tracePt t="249324" x="8966200" y="4635500"/>
          <p14:tracePt t="249341" x="8953500" y="4629150"/>
          <p14:tracePt t="249358" x="8953500" y="4622800"/>
          <p14:tracePt t="249397" x="8959850" y="4622800"/>
          <p14:tracePt t="249408" x="8959850" y="4616450"/>
          <p14:tracePt t="249424" x="8972550" y="4616450"/>
          <p14:tracePt t="249441" x="9004300" y="4610100"/>
          <p14:tracePt t="249458" x="9067800" y="4610100"/>
          <p14:tracePt t="249475" x="9156700" y="4603750"/>
          <p14:tracePt t="249491" x="9290050" y="4591050"/>
          <p14:tracePt t="249508" x="9353550" y="4591050"/>
          <p14:tracePt t="249525" x="9429750" y="4584700"/>
          <p14:tracePt t="249545" x="9436100" y="4584700"/>
          <p14:tracePt t="249705" x="9436100" y="4591050"/>
          <p14:tracePt t="249712" x="9436100" y="4597400"/>
          <p14:tracePt t="249725" x="9436100" y="4603750"/>
          <p14:tracePt t="249742" x="9455150" y="4616450"/>
          <p14:tracePt t="249758" x="9518650" y="4629150"/>
          <p14:tracePt t="249775" x="9607550" y="4641850"/>
          <p14:tracePt t="249791" x="9715500" y="4641850"/>
          <p14:tracePt t="249808" x="9804400" y="4648200"/>
          <p14:tracePt t="249825" x="9867900" y="4648200"/>
          <p14:tracePt t="249841" x="9893300" y="4648200"/>
          <p14:tracePt t="249875" x="9899650" y="4648200"/>
          <p14:tracePt t="250175" x="9906000" y="4648200"/>
          <p14:tracePt t="250191" x="9912350" y="4648200"/>
          <p14:tracePt t="250201" x="9925050" y="4654550"/>
          <p14:tracePt t="250208" x="9931400" y="4660900"/>
          <p14:tracePt t="250225" x="9963150" y="4673600"/>
          <p14:tracePt t="250242" x="10001250" y="4686300"/>
          <p14:tracePt t="250259" x="10026650" y="4692650"/>
          <p14:tracePt t="250276" x="10052050" y="4699000"/>
          <p14:tracePt t="250292" x="10077450" y="4699000"/>
          <p14:tracePt t="250307" x="10109200" y="4699000"/>
          <p14:tracePt t="250325" x="10115550" y="4699000"/>
          <p14:tracePt t="250358" x="10121900" y="4699000"/>
          <p14:tracePt t="250375" x="10128250" y="4692650"/>
          <p14:tracePt t="250392" x="10140950" y="4692650"/>
          <p14:tracePt t="250408" x="10147300" y="4692650"/>
          <p14:tracePt t="250425" x="10153650" y="4692650"/>
          <p14:tracePt t="250442" x="10160000" y="4692650"/>
          <p14:tracePt t="250459" x="10166350" y="4692650"/>
          <p14:tracePt t="250614" x="10172700" y="4692650"/>
          <p14:tracePt t="250621" x="10179050" y="4692650"/>
          <p14:tracePt t="250636" x="10185400" y="4692650"/>
          <p14:tracePt t="250661" x="10191750" y="4692650"/>
          <p14:tracePt t="250828" x="10185400" y="4692650"/>
          <p14:tracePt t="250842" x="10172700" y="4686300"/>
          <p14:tracePt t="250859" x="10166350" y="4686300"/>
          <p14:tracePt t="250908" x="10179050" y="4673600"/>
          <p14:tracePt t="250926" x="10223500" y="4667250"/>
          <p14:tracePt t="250943" x="10255250" y="4660900"/>
          <p14:tracePt t="250976" x="10255250" y="4673600"/>
          <p14:tracePt t="250992" x="10242550" y="4699000"/>
          <p14:tracePt t="251009" x="10217150" y="4743450"/>
          <p14:tracePt t="251026" x="10185400" y="4775200"/>
          <p14:tracePt t="251043" x="10140950" y="4800600"/>
          <p14:tracePt t="251059" x="10109200" y="4806950"/>
          <p14:tracePt t="251076" x="10102850" y="4806950"/>
          <p14:tracePt t="251201" x="10102850" y="4813300"/>
          <p14:tracePt t="251212" x="10096500" y="4813300"/>
          <p14:tracePt t="251221" x="10096500" y="4819650"/>
          <p14:tracePt t="251242" x="10090150" y="4819650"/>
          <p14:tracePt t="251347" x="10090150" y="4813300"/>
          <p14:tracePt t="251354" x="10083800" y="4813300"/>
          <p14:tracePt t="251377" x="10083800" y="4800600"/>
          <p14:tracePt t="251395" x="10083800" y="4787900"/>
          <p14:tracePt t="251410" x="10083800" y="4781550"/>
          <p14:tracePt t="251427" x="10083800" y="4775200"/>
          <p14:tracePt t="251461" x="10083800" y="4768850"/>
          <p14:tracePt t="251755" x="10083800" y="4762500"/>
          <p14:tracePt t="251777" x="10090150" y="4756150"/>
          <p14:tracePt t="251793" x="10128250" y="4737100"/>
          <p14:tracePt t="251811" x="10140950" y="4730750"/>
          <p14:tracePt t="252017" x="10140950" y="4724400"/>
          <p14:tracePt t="252450" x="10147300" y="4724400"/>
          <p14:tracePt t="252467" x="10153650" y="4724400"/>
          <p14:tracePt t="252477" x="10160000" y="4718050"/>
          <p14:tracePt t="252493" x="10191750" y="4711700"/>
          <p14:tracePt t="252511" x="10229850" y="4699000"/>
          <p14:tracePt t="252527" x="10267950" y="4686300"/>
          <p14:tracePt t="252531" x="10280650" y="4679950"/>
          <p14:tracePt t="252544" x="10287000" y="4673600"/>
          <p14:tracePt t="252546" x="10287000" y="4667250"/>
          <p14:tracePt t="252560" x="10299700" y="4667250"/>
          <p14:tracePt t="252561" x="10306050" y="4660900"/>
          <p14:tracePt t="252577" x="10325100" y="4654550"/>
          <p14:tracePt t="252579" x="10344150" y="4648200"/>
          <p14:tracePt t="252594" x="10369550" y="4641850"/>
          <p14:tracePt t="252610" x="10452100" y="4616450"/>
          <p14:tracePt t="252627" x="10483850" y="4610100"/>
          <p14:tracePt t="252644" x="10490200" y="4603750"/>
          <p14:tracePt t="252677" x="10496550" y="4603750"/>
          <p14:tracePt t="252694" x="10502900" y="4597400"/>
          <p14:tracePt t="252710" x="10534650" y="4591050"/>
          <p14:tracePt t="252727" x="10560050" y="4591050"/>
          <p14:tracePt t="252744" x="10572750" y="4584700"/>
          <p14:tracePt t="252778" x="10572750" y="4578350"/>
          <p14:tracePt t="252794" x="10560050" y="4578350"/>
          <p14:tracePt t="252810" x="10509250" y="4578350"/>
          <p14:tracePt t="252827" x="10426700" y="4578350"/>
          <p14:tracePt t="252844" x="10331450" y="4584700"/>
          <p14:tracePt t="252861" x="10242550" y="4603750"/>
          <p14:tracePt t="252877" x="10185400" y="4616450"/>
          <p14:tracePt t="252894" x="10077450" y="4635500"/>
          <p14:tracePt t="252911" x="9893300" y="4654550"/>
          <p14:tracePt t="252927" x="9696450" y="4660900"/>
          <p14:tracePt t="252944" x="9283700" y="4629150"/>
          <p14:tracePt t="252961" x="9086850" y="4597400"/>
          <p14:tracePt t="252977" x="8667750" y="4533900"/>
          <p14:tracePt t="252994" x="8153400" y="4451350"/>
          <p14:tracePt t="253011" x="7905750" y="4413250"/>
          <p14:tracePt t="253028" x="7753350" y="4394200"/>
          <p14:tracePt t="253044" x="7575550" y="4406900"/>
          <p14:tracePt t="253061" x="7372350" y="4445000"/>
          <p14:tracePt t="253077" x="7169150" y="4495800"/>
          <p14:tracePt t="253094" x="7004050" y="4527550"/>
          <p14:tracePt t="253111" x="6889750" y="4527550"/>
          <p14:tracePt t="253127" x="6813550" y="4527550"/>
          <p14:tracePt t="253144" x="6711950" y="4527550"/>
          <p14:tracePt t="253145" x="6642100" y="4521200"/>
          <p14:tracePt t="253161" x="6559550" y="4521200"/>
          <p14:tracePt t="253178" x="6350000" y="4533900"/>
          <p14:tracePt t="253194" x="6292850" y="4540250"/>
          <p14:tracePt t="253211" x="6292850" y="4559300"/>
          <p14:tracePt t="253228" x="6330950" y="4597400"/>
          <p14:tracePt t="253245" x="6400800" y="4641850"/>
          <p14:tracePt t="253261" x="6457950" y="4673600"/>
          <p14:tracePt t="253278" x="6496050" y="4699000"/>
          <p14:tracePt t="253295" x="6521450" y="4718050"/>
          <p14:tracePt t="253311" x="6527800" y="4743450"/>
          <p14:tracePt t="253327" x="6534150" y="4787900"/>
          <p14:tracePt t="253344" x="6546850" y="4832350"/>
          <p14:tracePt t="253361" x="6565900" y="4876800"/>
          <p14:tracePt t="253378" x="6591300" y="4921250"/>
          <p14:tracePt t="253380" x="6591300" y="4933950"/>
          <p14:tracePt t="253394" x="6604000" y="4940300"/>
          <p14:tracePt t="253411" x="6629400" y="4953000"/>
          <p14:tracePt t="253428" x="6654800" y="4953000"/>
          <p14:tracePt t="253444" x="6750050" y="4946650"/>
          <p14:tracePt t="253461" x="6813550" y="4927600"/>
          <p14:tracePt t="253478" x="6870700" y="4908550"/>
          <p14:tracePt t="253495" x="6896100" y="4902200"/>
          <p14:tracePt t="253511" x="6902450" y="4902200"/>
          <p14:tracePt t="253528" x="6921500" y="4902200"/>
          <p14:tracePt t="253544" x="6953250" y="4902200"/>
          <p14:tracePt t="253561" x="7023100" y="4895850"/>
          <p14:tracePt t="253578" x="7080250" y="4883150"/>
          <p14:tracePt t="253595" x="7124700" y="4857750"/>
          <p14:tracePt t="253611" x="7150100" y="4838700"/>
          <p14:tracePt t="253628" x="7156450" y="4826000"/>
          <p14:tracePt t="253776" x="7162800" y="4826000"/>
          <p14:tracePt t="253802" x="7162800" y="4819650"/>
          <p14:tracePt t="253808" x="7169150" y="4819650"/>
          <p14:tracePt t="253818" x="7181850" y="4813300"/>
          <p14:tracePt t="253828" x="7207250" y="4813300"/>
          <p14:tracePt t="253844" x="7321550" y="4794250"/>
          <p14:tracePt t="253862" x="7550150" y="4806950"/>
          <p14:tracePt t="253878" x="7740650" y="4819650"/>
          <p14:tracePt t="253895" x="7905750" y="4845050"/>
          <p14:tracePt t="253912" x="7931150" y="4845050"/>
          <p14:tracePt t="253952" x="7924800" y="4845050"/>
          <p14:tracePt t="253961" x="7918450" y="4845050"/>
          <p14:tracePt t="253978" x="7905750" y="4845050"/>
          <p14:tracePt t="254074" x="7905750" y="4851400"/>
          <p14:tracePt t="254081" x="7899400" y="4851400"/>
          <p14:tracePt t="254094" x="7886700" y="4851400"/>
          <p14:tracePt t="254111" x="7848600" y="4851400"/>
          <p14:tracePt t="254129" x="7766050" y="4845050"/>
          <p14:tracePt t="254146" x="7727950" y="4832350"/>
          <p14:tracePt t="254162" x="7715250" y="4832350"/>
          <p14:tracePt t="254179" x="7696200" y="4826000"/>
          <p14:tracePt t="254250" x="7683500" y="4826000"/>
          <p14:tracePt t="254262" x="7670800" y="4826000"/>
          <p14:tracePt t="254278" x="7613650" y="4832350"/>
          <p14:tracePt t="254295" x="7581900" y="4832350"/>
          <p14:tracePt t="254312" x="7556500" y="4832350"/>
          <p14:tracePt t="254329" x="7550150" y="4832350"/>
          <p14:tracePt t="254345" x="7537450" y="4832350"/>
          <p14:tracePt t="254362" x="7524750" y="4832350"/>
          <p14:tracePt t="254379" x="7493000" y="4838700"/>
          <p14:tracePt t="254395" x="7410450" y="4845050"/>
          <p14:tracePt t="254412" x="7346950" y="4845050"/>
          <p14:tracePt t="254430" x="7245350" y="4851400"/>
          <p14:tracePt t="254445" x="7188200" y="4851400"/>
          <p14:tracePt t="254462" x="7169150" y="4851400"/>
          <p14:tracePt t="254512" x="7175500" y="4845050"/>
          <p14:tracePt t="254528" x="7175500" y="4838700"/>
          <p14:tracePt t="254545" x="7181850" y="4838700"/>
          <p14:tracePt t="254658" x="7188200" y="4838700"/>
          <p14:tracePt t="254665" x="7194550" y="4838700"/>
          <p14:tracePt t="254683" x="7200900" y="4838700"/>
          <p14:tracePt t="254696" x="7207250" y="4838700"/>
          <p14:tracePt t="254713" x="7219950" y="4838700"/>
          <p14:tracePt t="254729" x="7226300" y="4838700"/>
          <p14:tracePt t="254762" x="7232650" y="4838700"/>
          <p14:tracePt t="254779" x="7239000" y="4832350"/>
          <p14:tracePt t="254796" x="7245350" y="4826000"/>
          <p14:tracePt t="254812" x="7258050" y="4826000"/>
          <p14:tracePt t="254829" x="7264400" y="4826000"/>
          <p14:tracePt t="254846" x="7270750" y="4826000"/>
          <p14:tracePt t="254906" x="7277100" y="4819650"/>
          <p14:tracePt t="254920" x="7283450" y="4813300"/>
          <p14:tracePt t="254936" x="7289800" y="4806950"/>
          <p14:tracePt t="255195" x="7296150" y="4806950"/>
          <p14:tracePt t="255220" x="7296150" y="4800600"/>
          <p14:tracePt t="255226" x="7302500" y="4800600"/>
          <p14:tracePt t="255246" x="7308850" y="4794250"/>
          <p14:tracePt t="255263" x="7315200" y="4787900"/>
          <p14:tracePt t="255279" x="7321550" y="4787900"/>
          <p14:tracePt t="255296" x="7327900" y="4787900"/>
          <p14:tracePt t="255312" x="7327900" y="4781550"/>
          <p14:tracePt t="255576" x="7334250" y="4775200"/>
          <p14:tracePt t="255916" x="7353300" y="4775200"/>
          <p14:tracePt t="255930" x="7404100" y="4775200"/>
          <p14:tracePt t="255947" x="7454900" y="4775200"/>
          <p14:tracePt t="255964" x="7499350" y="4775200"/>
          <p14:tracePt t="255979" x="7524750" y="4775200"/>
          <p14:tracePt t="255997" x="7537450" y="4775200"/>
          <p14:tracePt t="255998" x="7543800" y="4775200"/>
          <p14:tracePt t="256124" x="7550150" y="4775200"/>
          <p14:tracePt t="256134" x="7556500" y="4781550"/>
          <p14:tracePt t="256141" x="7562850" y="4781550"/>
          <p14:tracePt t="256150" x="7569200" y="4787900"/>
          <p14:tracePt t="256163" x="7588250" y="4787900"/>
          <p14:tracePt t="256180" x="7645400" y="4806950"/>
          <p14:tracePt t="256197" x="7683500" y="4813300"/>
          <p14:tracePt t="256214" x="7721600" y="4813300"/>
          <p14:tracePt t="256230" x="7747000" y="4819650"/>
          <p14:tracePt t="256247" x="7785100" y="4819650"/>
          <p14:tracePt t="256264" x="7829550" y="4819650"/>
          <p14:tracePt t="256280" x="7854950" y="4806950"/>
          <p14:tracePt t="256297" x="7874000" y="4800600"/>
          <p14:tracePt t="256313" x="7886700" y="4787900"/>
          <p14:tracePt t="256414" x="7893050" y="4781550"/>
          <p14:tracePt t="256422" x="7893050" y="4775200"/>
          <p14:tracePt t="256447" x="7905750" y="4749800"/>
          <p14:tracePt t="256463" x="7905750" y="4718050"/>
          <p14:tracePt t="256480" x="7905750" y="4679950"/>
          <p14:tracePt t="256497" x="7905750" y="4667250"/>
          <p14:tracePt t="256514" x="7905750" y="4660900"/>
          <p14:tracePt t="256530" x="7905750" y="4654550"/>
          <p14:tracePt t="256547" x="7893050" y="4654550"/>
          <p14:tracePt t="256564" x="7867650" y="4654550"/>
          <p14:tracePt t="256581" x="7829550" y="4654550"/>
          <p14:tracePt t="256597" x="7778750" y="4667250"/>
          <p14:tracePt t="256614" x="7708900" y="4692650"/>
          <p14:tracePt t="256631" x="7689850" y="4711700"/>
          <p14:tracePt t="256648" x="7645400" y="4756150"/>
          <p14:tracePt t="256664" x="7626350" y="4794250"/>
          <p14:tracePt t="256680" x="7620000" y="4826000"/>
          <p14:tracePt t="256697" x="7620000" y="4851400"/>
          <p14:tracePt t="256714" x="7639050" y="4864100"/>
          <p14:tracePt t="256731" x="7683500" y="4870450"/>
          <p14:tracePt t="256747" x="7785100" y="4851400"/>
          <p14:tracePt t="256762" x="7874000" y="4845050"/>
          <p14:tracePt t="256781" x="7956550" y="4832350"/>
          <p14:tracePt t="256797" x="8026400" y="4819650"/>
          <p14:tracePt t="256814" x="8089900" y="4806950"/>
          <p14:tracePt t="256816" x="8115300" y="4800600"/>
          <p14:tracePt t="256831" x="8153400" y="4787900"/>
          <p14:tracePt t="256847" x="8166100" y="4781550"/>
          <p14:tracePt t="256864" x="8197850" y="4768850"/>
          <p14:tracePt t="256881" x="8204200" y="4756150"/>
          <p14:tracePt t="256897" x="8210550" y="4749800"/>
          <p14:tracePt t="256914" x="8210550" y="4737100"/>
          <p14:tracePt t="256931" x="8210550" y="4724400"/>
          <p14:tracePt t="256947" x="8210550" y="4718050"/>
          <p14:tracePt t="256981" x="8204200" y="4718050"/>
          <p14:tracePt t="257016" x="8216900" y="4718050"/>
          <p14:tracePt t="257031" x="8267700" y="4718050"/>
          <p14:tracePt t="257047" x="8388350" y="4718050"/>
          <p14:tracePt t="257064" x="8559800" y="4737100"/>
          <p14:tracePt t="257081" x="8712200" y="4749800"/>
          <p14:tracePt t="257097" x="8769350" y="4749800"/>
          <p14:tracePt t="257114" x="8788400" y="4749800"/>
          <p14:tracePt t="257148" x="8794750" y="4743450"/>
          <p14:tracePt t="257165" x="8807450" y="4743450"/>
          <p14:tracePt t="257181" x="8813800" y="4743450"/>
          <p14:tracePt t="257197" x="8832850" y="4743450"/>
          <p14:tracePt t="257214" x="8839200" y="4743450"/>
          <p14:tracePt t="257231" x="8845550" y="4743450"/>
          <p14:tracePt t="257248" x="8851900" y="4743450"/>
          <p14:tracePt t="257264" x="8851900" y="4737100"/>
          <p14:tracePt t="257281" x="8858250" y="4730750"/>
          <p14:tracePt t="257298" x="8858250" y="4711700"/>
          <p14:tracePt t="257314" x="8858250" y="4699000"/>
          <p14:tracePt t="257331" x="8858250" y="4692650"/>
          <p14:tracePt t="257348" x="8858250" y="4686300"/>
          <p14:tracePt t="257364" x="8832850" y="4679950"/>
          <p14:tracePt t="257381" x="8794750" y="4673600"/>
          <p14:tracePt t="257398" x="8750300" y="4667250"/>
          <p14:tracePt t="257414" x="8705850" y="4667250"/>
          <p14:tracePt t="257432" x="8655050" y="4673600"/>
          <p14:tracePt t="257446" x="8604250" y="4692650"/>
          <p14:tracePt t="257465" x="8566150" y="4730750"/>
          <p14:tracePt t="257481" x="8540750" y="4768850"/>
          <p14:tracePt t="257498" x="8534400" y="4826000"/>
          <p14:tracePt t="257515" x="8578850" y="4857750"/>
          <p14:tracePt t="257531" x="8661400" y="4870450"/>
          <p14:tracePt t="257548" x="8788400" y="4883150"/>
          <p14:tracePt t="257565" x="8928100" y="4876800"/>
          <p14:tracePt t="257581" x="8966200" y="4870450"/>
          <p14:tracePt t="257598" x="9036050" y="4857750"/>
          <p14:tracePt t="257615" x="9099550" y="4838700"/>
          <p14:tracePt t="257631" x="9124950" y="4832350"/>
          <p14:tracePt t="257825" x="9124950" y="4838700"/>
          <p14:tracePt t="257833" x="9124950" y="4845050"/>
          <p14:tracePt t="257852" x="9124950" y="4857750"/>
          <p14:tracePt t="257865" x="9124950" y="4870450"/>
          <p14:tracePt t="257899" x="9124950" y="4876800"/>
          <p14:tracePt t="257932" x="9118600" y="4883150"/>
          <p14:tracePt t="257949" x="9105900" y="4889500"/>
          <p14:tracePt t="257965" x="9093200" y="4889500"/>
          <p14:tracePt t="257982" x="9093200" y="4895850"/>
          <p14:tracePt t="258058" x="9093200" y="4889500"/>
          <p14:tracePt t="258087" x="9093200" y="4883150"/>
          <p14:tracePt t="258122" x="9086850" y="4883150"/>
          <p14:tracePt t="258199" x="9086850" y="4876800"/>
          <p14:tracePt t="258223" x="9086850" y="4870450"/>
          <p14:tracePt t="258250" x="9093200" y="4864100"/>
          <p14:tracePt t="258268" x="9099550" y="4864100"/>
          <p14:tracePt t="258282" x="9099550" y="4857750"/>
          <p14:tracePt t="259118" x="9093200" y="4857750"/>
          <p14:tracePt t="259163" x="9086850" y="4857750"/>
          <p14:tracePt t="260065" x="9080500" y="4857750"/>
          <p14:tracePt t="260113" x="9074150" y="4857750"/>
          <p14:tracePt t="260129" x="9067800" y="4857750"/>
          <p14:tracePt t="260137" x="9061450" y="4857750"/>
          <p14:tracePt t="260151" x="9055100" y="4857750"/>
          <p14:tracePt t="260167" x="9029700" y="4851400"/>
          <p14:tracePt t="260185" x="8978900" y="4845050"/>
          <p14:tracePt t="260200" x="8959850" y="4838700"/>
          <p14:tracePt t="260217" x="8947150" y="4838700"/>
          <p14:tracePt t="260234" x="8934450" y="4838700"/>
          <p14:tracePt t="260253" x="8909050" y="4838700"/>
          <p14:tracePt t="260267" x="8883650" y="4838700"/>
          <p14:tracePt t="260283" x="8839200" y="4832350"/>
          <p14:tracePt t="260301" x="8775700" y="4832350"/>
          <p14:tracePt t="260317" x="8718550" y="4826000"/>
          <p14:tracePt t="260333" x="8636000" y="4819650"/>
          <p14:tracePt t="260350" x="8553450" y="4813300"/>
          <p14:tracePt t="260367" x="8509000" y="4806950"/>
          <p14:tracePt t="260384" x="8477250" y="4806950"/>
          <p14:tracePt t="260424" x="8470900" y="4806950"/>
          <p14:tracePt t="260434" x="8464550" y="4806950"/>
          <p14:tracePt t="260451" x="8432800" y="4800600"/>
          <p14:tracePt t="260467" x="8337550" y="4787900"/>
          <p14:tracePt t="260484" x="8216900" y="4781550"/>
          <p14:tracePt t="260500" x="8102600" y="4768850"/>
          <p14:tracePt t="260517" x="8026400" y="4749800"/>
          <p14:tracePt t="260534" x="7880350" y="4724400"/>
          <p14:tracePt t="260550" x="7823200" y="4718050"/>
          <p14:tracePt t="260567" x="7804150" y="4718050"/>
          <p14:tracePt t="260584" x="7778750" y="4711700"/>
          <p14:tracePt t="260600" x="7715250" y="4711700"/>
          <p14:tracePt t="260617" x="7607300" y="4705350"/>
          <p14:tracePt t="260634" x="7480300" y="4692650"/>
          <p14:tracePt t="260651" x="7359650" y="4692650"/>
          <p14:tracePt t="260667" x="7277100" y="4692650"/>
          <p14:tracePt t="260684" x="7213600" y="4692650"/>
          <p14:tracePt t="260701" x="7169150" y="4699000"/>
          <p14:tracePt t="260717" x="7124700" y="4711700"/>
          <p14:tracePt t="260734" x="7048500" y="4730750"/>
          <p14:tracePt t="260751" x="6959600" y="4743450"/>
          <p14:tracePt t="260767" x="6838950" y="4756150"/>
          <p14:tracePt t="260784" x="6699250" y="4775200"/>
          <p14:tracePt t="260800" x="6629400" y="4781550"/>
          <p14:tracePt t="260817" x="6565900" y="4806950"/>
          <p14:tracePt t="260834" x="6534150" y="4838700"/>
          <p14:tracePt t="260851" x="6489700" y="4883150"/>
          <p14:tracePt t="260867" x="6438900" y="4940300"/>
          <p14:tracePt t="260884" x="6400800" y="4978400"/>
          <p14:tracePt t="260901" x="6362700" y="4997450"/>
          <p14:tracePt t="260917" x="6330950" y="5016500"/>
          <p14:tracePt t="260934" x="6311900" y="5029200"/>
          <p14:tracePt t="260951" x="6305550" y="5035550"/>
          <p14:tracePt t="260967" x="6305550" y="5041900"/>
          <p14:tracePt t="260984" x="6311900" y="5054600"/>
          <p14:tracePt t="261001" x="6324600" y="5073650"/>
          <p14:tracePt t="261018" x="6350000" y="5105400"/>
          <p14:tracePt t="261034" x="6356350" y="5111750"/>
          <p14:tracePt t="261052" x="6369050" y="5124450"/>
          <p14:tracePt t="261067" x="6381750" y="5137150"/>
          <p14:tracePt t="261084" x="6394450" y="5143500"/>
          <p14:tracePt t="261101" x="6400800" y="5149850"/>
          <p14:tracePt t="261118" x="6413500" y="5149850"/>
          <p14:tracePt t="261134" x="6426200" y="5149850"/>
          <p14:tracePt t="261151" x="6438900" y="5149850"/>
          <p14:tracePt t="261168" x="6464300" y="5149850"/>
          <p14:tracePt t="261184" x="6489700" y="5156200"/>
          <p14:tracePt t="261201" x="6502400" y="5156200"/>
          <p14:tracePt t="261218" x="6508750" y="5156200"/>
          <p14:tracePt t="261234" x="6515100" y="5162550"/>
          <p14:tracePt t="261312" x="6521450" y="5162550"/>
          <p14:tracePt t="261328" x="6534150" y="5162550"/>
          <p14:tracePt t="261337" x="6553200" y="5162550"/>
          <p14:tracePt t="261351" x="6565900" y="5162550"/>
          <p14:tracePt t="261368" x="6648450" y="5162550"/>
          <p14:tracePt t="261385" x="6705600" y="5149850"/>
          <p14:tracePt t="261401" x="6750050" y="5143500"/>
          <p14:tracePt t="261418" x="6807200" y="5137150"/>
          <p14:tracePt t="261435" x="6851650" y="5130800"/>
          <p14:tracePt t="261452" x="6883400" y="5124450"/>
          <p14:tracePt t="261468" x="6902450" y="5124450"/>
          <p14:tracePt t="261485" x="6921500" y="5124450"/>
          <p14:tracePt t="261502" x="6934200" y="5124450"/>
          <p14:tracePt t="261518" x="6946900" y="5124450"/>
          <p14:tracePt t="261534" x="6959600" y="5124450"/>
          <p14:tracePt t="261551" x="6972300" y="5118100"/>
          <p14:tracePt t="261568" x="6985000" y="5111750"/>
          <p14:tracePt t="261570" x="6991350" y="5105400"/>
          <p14:tracePt t="261586" x="7004050" y="5105400"/>
          <p14:tracePt t="261601" x="7004050" y="5099050"/>
          <p14:tracePt t="261635" x="7010400" y="5092700"/>
          <p14:tracePt t="261668" x="7016750" y="5086350"/>
          <p14:tracePt t="261685" x="7023100" y="5080000"/>
          <p14:tracePt t="261718" x="7029450" y="5073650"/>
          <p14:tracePt t="261735" x="7029450" y="5067300"/>
          <p14:tracePt t="261752" x="7035800" y="5060950"/>
          <p14:tracePt t="261768" x="7042150" y="5054600"/>
          <p14:tracePt t="261801" x="7042150" y="5048250"/>
          <p14:tracePt t="261835" x="7023100" y="5041900"/>
          <p14:tracePt t="261852" x="6997700" y="5035550"/>
          <p14:tracePt t="261868" x="6985000" y="5035550"/>
          <p14:tracePt t="261918" x="6985000" y="5029200"/>
          <p14:tracePt t="261962" x="6978650" y="5029200"/>
          <p14:tracePt t="261985" x="6978650" y="5022850"/>
          <p14:tracePt t="262168" x="6978650" y="5016500"/>
          <p14:tracePt t="262251" x="6978650" y="5010150"/>
          <p14:tracePt t="262488" x="6978650" y="5003800"/>
          <p14:tracePt t="262496" x="6978650" y="4997450"/>
          <p14:tracePt t="262512" x="6972300" y="4984750"/>
          <p14:tracePt t="262519" x="6972300" y="4978400"/>
          <p14:tracePt t="262535" x="6965950" y="4959350"/>
          <p14:tracePt t="262552" x="6959600" y="4933950"/>
          <p14:tracePt t="262568" x="6953250" y="4921250"/>
          <p14:tracePt t="262585" x="6953250" y="4914900"/>
          <p14:tracePt t="262670" x="6953250" y="4908550"/>
          <p14:tracePt t="262678" x="6946900" y="4908550"/>
          <p14:tracePt t="262689" x="6946900" y="4902200"/>
          <p14:tracePt t="262905" x="6940550" y="4902200"/>
          <p14:tracePt t="262920" x="6934200" y="4902200"/>
          <p14:tracePt t="262975" x="6927850" y="4902200"/>
          <p14:tracePt t="263005" x="6921500" y="4902200"/>
          <p14:tracePt t="263029" x="6915150" y="4902200"/>
          <p14:tracePt t="263146" x="6908800" y="4902200"/>
          <p14:tracePt t="263182" x="6902450" y="4902200"/>
          <p14:tracePt t="263198" x="6896100" y="4902200"/>
          <p14:tracePt t="263241" x="6889750" y="4902200"/>
          <p14:tracePt t="263307" x="6883400" y="4902200"/>
          <p14:tracePt t="263319" x="6883400" y="4908550"/>
          <p14:tracePt t="263735" x="6877050" y="4908550"/>
          <p14:tracePt t="264594" x="6877050" y="4902200"/>
          <p14:tracePt t="264601" x="6870700" y="4902200"/>
          <p14:tracePt t="264609" x="6864350" y="4902200"/>
          <p14:tracePt t="264638" x="6864350" y="4895850"/>
          <p14:tracePt t="264742" x="6858000" y="4895850"/>
          <p14:tracePt t="265323" x="6858000" y="4889500"/>
          <p14:tracePt t="265337" x="6851650" y="4889500"/>
          <p14:tracePt t="265371" x="6851650" y="4902200"/>
          <p14:tracePt t="265391" x="6864350" y="4927600"/>
          <p14:tracePt t="265405" x="6883400" y="4953000"/>
          <p14:tracePt t="265421" x="6896100" y="4972050"/>
          <p14:tracePt t="265438" x="6902450" y="4984750"/>
          <p14:tracePt t="265558" x="6902450" y="4991100"/>
          <p14:tracePt t="265578" x="6908800" y="4991100"/>
          <p14:tracePt t="265604" x="6908800" y="4997450"/>
          <p14:tracePt t="265621" x="6902450" y="4997450"/>
          <p14:tracePt t="265638" x="6889750" y="4997450"/>
          <p14:tracePt t="265655" x="6858000" y="4972050"/>
          <p14:tracePt t="265671" x="6807200" y="4946650"/>
          <p14:tracePt t="265688" x="6756400" y="4921250"/>
          <p14:tracePt t="265705" x="6711950" y="4908550"/>
          <p14:tracePt t="265721" x="6661150" y="4902200"/>
          <p14:tracePt t="265738" x="6623050" y="4902200"/>
          <p14:tracePt t="265755" x="6616700" y="4902200"/>
          <p14:tracePt t="265789" x="6616700" y="4895850"/>
          <p14:tracePt t="265821" x="6616700" y="4902200"/>
          <p14:tracePt t="265839" x="6616700" y="4908550"/>
          <p14:tracePt t="265855" x="6642100" y="4959350"/>
          <p14:tracePt t="265871" x="6667500" y="4997450"/>
          <p14:tracePt t="265888" x="6699250" y="5048250"/>
          <p14:tracePt t="265905" x="6737350" y="5099050"/>
          <p14:tracePt t="265922" x="6756400" y="5118100"/>
          <p14:tracePt t="265938" x="6781800" y="5130800"/>
          <p14:tracePt t="265955" x="6800850" y="5130800"/>
          <p14:tracePt t="265972" x="6870700" y="5130800"/>
          <p14:tracePt t="265988" x="6908800" y="5124450"/>
          <p14:tracePt t="266005" x="6940550" y="5124450"/>
          <p14:tracePt t="266022" x="6978650" y="5124450"/>
          <p14:tracePt t="266038" x="7010400" y="5118100"/>
          <p14:tracePt t="266055" x="7035800" y="5118100"/>
          <p14:tracePt t="266072" x="7054850" y="5118100"/>
          <p14:tracePt t="266088" x="7067550" y="5118100"/>
          <p14:tracePt t="266105" x="7080250" y="5118100"/>
          <p14:tracePt t="266122" x="7086600" y="5111750"/>
          <p14:tracePt t="266138" x="7092950" y="5111750"/>
          <p14:tracePt t="266155" x="7099300" y="5105400"/>
          <p14:tracePt t="266188" x="7105650" y="5105400"/>
          <p14:tracePt t="266208" x="7118350" y="5105400"/>
          <p14:tracePt t="266222" x="7124700" y="5105400"/>
          <p14:tracePt t="266239" x="7131050" y="5099050"/>
          <p14:tracePt t="266255" x="7137400" y="5099050"/>
          <p14:tracePt t="266316" x="7143750" y="5099050"/>
          <p14:tracePt t="266333" x="7150100" y="5099050"/>
          <p14:tracePt t="266348" x="7156450" y="5092700"/>
          <p14:tracePt t="266358" x="7162800" y="5092700"/>
          <p14:tracePt t="266372" x="7162800" y="5086350"/>
          <p14:tracePt t="266389" x="7169150" y="5067300"/>
          <p14:tracePt t="266405" x="7169150" y="5048250"/>
          <p14:tracePt t="266422" x="7169150" y="5029200"/>
          <p14:tracePt t="266439" x="7150100" y="5003800"/>
          <p14:tracePt t="266455" x="7124700" y="4978400"/>
          <p14:tracePt t="266472" x="7099300" y="4953000"/>
          <p14:tracePt t="266489" x="7086600" y="4940300"/>
          <p14:tracePt t="266504" x="7073900" y="4933950"/>
          <p14:tracePt t="266522" x="7067550" y="4933950"/>
          <p14:tracePt t="266539" x="7048500" y="4927600"/>
          <p14:tracePt t="266556" x="7035800" y="4927600"/>
          <p14:tracePt t="266572" x="7004050" y="4927600"/>
          <p14:tracePt t="266589" x="6965950" y="4927600"/>
          <p14:tracePt t="266606" x="6915150" y="4921250"/>
          <p14:tracePt t="266622" x="6877050" y="4921250"/>
          <p14:tracePt t="266639" x="6858000" y="4921250"/>
          <p14:tracePt t="266656" x="6838950" y="4921250"/>
          <p14:tracePt t="266672" x="6832600" y="4921250"/>
          <p14:tracePt t="266689" x="6813550" y="4921250"/>
          <p14:tracePt t="266706" x="6794500" y="4921250"/>
          <p14:tracePt t="266722" x="6781800" y="4921250"/>
          <p14:tracePt t="266739" x="6756400" y="4933950"/>
          <p14:tracePt t="266756" x="6724650" y="4953000"/>
          <p14:tracePt t="266773" x="6705600" y="5010150"/>
          <p14:tracePt t="266789" x="6705600" y="5067300"/>
          <p14:tracePt t="266806" x="6718300" y="5143500"/>
          <p14:tracePt t="266822" x="6737350" y="5175250"/>
          <p14:tracePt t="266838" x="6762750" y="5200650"/>
          <p14:tracePt t="266856" x="6788150" y="5207000"/>
          <p14:tracePt t="266872" x="6832600" y="5207000"/>
          <p14:tracePt t="266889" x="6896100" y="5207000"/>
          <p14:tracePt t="266906" x="6953250" y="5200650"/>
          <p14:tracePt t="266922" x="6997700" y="5194300"/>
          <p14:tracePt t="266939" x="7029450" y="5194300"/>
          <p14:tracePt t="266956" x="7042150" y="5194300"/>
          <p14:tracePt t="266972" x="7061200" y="5194300"/>
          <p14:tracePt t="266989" x="7073900" y="5194300"/>
          <p14:tracePt t="267006" x="7099300" y="5187950"/>
          <p14:tracePt t="267023" x="7118350" y="5181600"/>
          <p14:tracePt t="267040" x="7162800" y="5149850"/>
          <p14:tracePt t="267056" x="7315200" y="5137150"/>
          <p14:tracePt t="267072" x="7505700" y="5149850"/>
          <p14:tracePt t="267089" x="7753350" y="5187950"/>
          <p14:tracePt t="267106" x="7962900" y="5226050"/>
          <p14:tracePt t="267123" x="8153400" y="5264150"/>
          <p14:tracePt t="267139" x="8274050" y="5276850"/>
          <p14:tracePt t="267156" x="8382000" y="5276850"/>
          <p14:tracePt t="267171" x="8489950" y="5276850"/>
          <p14:tracePt t="267189" x="8616950" y="5276850"/>
          <p14:tracePt t="267206" x="8718550" y="5276850"/>
          <p14:tracePt t="267223" x="8782050" y="5276850"/>
          <p14:tracePt t="267239" x="8788400" y="5276850"/>
          <p14:tracePt t="267256" x="8788400" y="5283200"/>
          <p14:tracePt t="267273" x="8775700" y="5283200"/>
          <p14:tracePt t="267289" x="8763000" y="5283200"/>
          <p14:tracePt t="267306" x="8763000" y="5289550"/>
          <p14:tracePt t="267323" x="8782050" y="5289550"/>
          <p14:tracePt t="267342" x="8864600" y="5276850"/>
          <p14:tracePt t="267356" x="8877300" y="5270500"/>
          <p14:tracePt t="267373" x="8896350" y="5270500"/>
          <p14:tracePt t="267389" x="8896350" y="5264150"/>
          <p14:tracePt t="267406" x="8896350" y="5257800"/>
          <p14:tracePt t="267440" x="8896350" y="5251450"/>
          <p14:tracePt t="267480" x="8890000" y="5251450"/>
          <p14:tracePt t="267508" x="8883650" y="5251450"/>
          <p14:tracePt t="267524" x="8877300" y="5251450"/>
          <p14:tracePt t="267540" x="8864600" y="5251450"/>
          <p14:tracePt t="267556" x="8858250" y="5257800"/>
          <p14:tracePt t="267573" x="8845550" y="5257800"/>
          <p14:tracePt t="267590" x="8832850" y="5264150"/>
          <p14:tracePt t="267606" x="8820150" y="5264150"/>
          <p14:tracePt t="267623" x="8813800" y="5264150"/>
          <p14:tracePt t="267639" x="8807450" y="5264150"/>
          <p14:tracePt t="267708" x="8807450" y="5257800"/>
          <p14:tracePt t="267723" x="8807450" y="5251450"/>
          <p14:tracePt t="267740" x="8807450" y="5245100"/>
          <p14:tracePt t="267757" x="8813800" y="5238750"/>
          <p14:tracePt t="267942" x="8807450" y="5238750"/>
          <p14:tracePt t="267949" x="8782050" y="5238750"/>
          <p14:tracePt t="267957" x="8775700" y="5238750"/>
          <p14:tracePt t="267973" x="8750300" y="5245100"/>
          <p14:tracePt t="267990" x="8737600" y="5245100"/>
          <p14:tracePt t="268053" x="8737600" y="5238750"/>
          <p14:tracePt t="268077" x="8737600" y="5232400"/>
          <p14:tracePt t="268084" x="8731250" y="5226050"/>
          <p14:tracePt t="268093" x="8731250" y="5219700"/>
          <p14:tracePt t="268109" x="8731250" y="5213350"/>
          <p14:tracePt t="268123" x="8724900" y="5213350"/>
          <p14:tracePt t="268140" x="8724900" y="5207000"/>
          <p14:tracePt t="268254" x="8724900" y="5200650"/>
          <p14:tracePt t="268262" x="8718550" y="5200650"/>
          <p14:tracePt t="268513" x="8712200" y="5200650"/>
          <p14:tracePt t="268526" x="8712200" y="5194300"/>
          <p14:tracePt t="268581" x="8712200" y="5187950"/>
          <p14:tracePt t="268759" x="8705850" y="5187950"/>
          <p14:tracePt t="268845" x="8699500" y="5181600"/>
          <p14:tracePt t="268858" x="8699500" y="5175250"/>
          <p14:tracePt t="268892" x="8699500" y="5168900"/>
          <p14:tracePt t="269077" x="8693150" y="5162550"/>
          <p14:tracePt t="269198" x="8686800" y="5162550"/>
          <p14:tracePt t="269483" x="8686800" y="5156200"/>
          <p14:tracePt t="269499" x="8680450" y="5149850"/>
          <p14:tracePt t="269517" x="8674100" y="5149850"/>
          <p14:tracePt t="269539" x="8674100" y="5143500"/>
          <p14:tracePt t="269555" x="8667750" y="5143500"/>
          <p14:tracePt t="269563" x="8661400" y="5137150"/>
          <p14:tracePt t="269577" x="8655050" y="5137150"/>
          <p14:tracePt t="269591" x="8642350" y="5130800"/>
          <p14:tracePt t="269609" x="8636000" y="5124450"/>
          <p14:tracePt t="269625" x="8623300" y="5118100"/>
          <p14:tracePt t="269752" x="8616950" y="5111750"/>
          <p14:tracePt t="269895" x="8610600" y="5111750"/>
          <p14:tracePt t="272043" x="8610600" y="5105400"/>
          <p14:tracePt t="272066" x="8604250" y="5105400"/>
          <p14:tracePt t="272121" x="8604250" y="5099050"/>
          <p14:tracePt t="272148" x="8597900" y="5099050"/>
          <p14:tracePt t="272255" x="8591550" y="5099050"/>
          <p14:tracePt t="272269" x="8585200" y="5099050"/>
          <p14:tracePt t="274689" x="8578850" y="5092700"/>
          <p14:tracePt t="274695" x="8572500" y="5092700"/>
          <p14:tracePt t="274713" x="8509000" y="5086350"/>
          <p14:tracePt t="274729" x="8432800" y="5086350"/>
          <p14:tracePt t="274746" x="8343900" y="5118100"/>
          <p14:tracePt t="274763" x="8267700" y="5143500"/>
          <p14:tracePt t="274779" x="8223250" y="5149850"/>
          <p14:tracePt t="274795" x="8216900" y="5156200"/>
          <p14:tracePt t="281949" x="8210550" y="5156200"/>
          <p14:tracePt t="281957" x="8204200" y="5156200"/>
          <p14:tracePt t="281968" x="8185150" y="5143500"/>
          <p14:tracePt t="281985" x="8134350" y="5137150"/>
          <p14:tracePt t="282003" x="8121650" y="5137150"/>
          <p14:tracePt t="282020" x="8121650" y="5143500"/>
          <p14:tracePt t="282036" x="8128000" y="5149850"/>
          <p14:tracePt t="282052" x="8172450" y="5200650"/>
          <p14:tracePt t="282068" x="8191500" y="5238750"/>
          <p14:tracePt t="282085" x="8191500" y="5270500"/>
          <p14:tracePt t="282103" x="8172450" y="5321300"/>
          <p14:tracePt t="282119" x="8128000" y="5359400"/>
          <p14:tracePt t="282135" x="8096250" y="5384800"/>
          <p14:tracePt t="282152" x="8083550" y="5397500"/>
          <p14:tracePt t="282202" x="8083550" y="5403850"/>
          <p14:tracePt t="282218" x="8089900" y="5410200"/>
          <p14:tracePt t="282235" x="8089900" y="5422900"/>
          <p14:tracePt t="282252" x="8083550" y="5435600"/>
          <p14:tracePt t="282271" x="8070850" y="5448300"/>
          <p14:tracePt t="282285" x="8058150" y="5454650"/>
          <p14:tracePt t="282302" x="8051800" y="5467350"/>
          <p14:tracePt t="282358" x="8045450" y="5473700"/>
          <p14:tracePt t="282380" x="8039100" y="5480050"/>
          <p14:tracePt t="282385" x="8032750" y="5480050"/>
          <p14:tracePt t="282402" x="8020050" y="5486400"/>
          <p14:tracePt t="282419" x="8007350" y="5492750"/>
          <p14:tracePt t="282435" x="7994650" y="5505450"/>
          <p14:tracePt t="282452" x="7988300" y="5511800"/>
          <p14:tracePt t="282468" x="7988300" y="5518150"/>
          <p14:tracePt t="282485" x="7975600" y="5524500"/>
          <p14:tracePt t="282537" x="7969250" y="5530850"/>
          <p14:tracePt t="282569" x="7962900" y="5530850"/>
          <p14:tracePt t="282724" x="7962900" y="5537200"/>
          <p14:tracePt t="282730" x="7962900" y="5543550"/>
          <p14:tracePt t="282739" x="7962900" y="5549900"/>
          <p14:tracePt t="282753" x="7969250" y="5556250"/>
          <p14:tracePt t="282773" x="7981950" y="5581650"/>
          <p14:tracePt t="282786" x="7994650" y="5594350"/>
          <p14:tracePt t="282803" x="7994650" y="5600700"/>
          <p14:tracePt t="282820" x="8001000" y="5600700"/>
          <p14:tracePt t="282970" x="8001000" y="5607050"/>
          <p14:tracePt t="282986" x="8001000" y="5613400"/>
          <p14:tracePt t="283003" x="8001000" y="5619750"/>
          <p14:tracePt t="283020" x="7994650" y="5626100"/>
          <p14:tracePt t="283036" x="7988300" y="5632450"/>
          <p14:tracePt t="283052" x="7981950" y="5638800"/>
          <p14:tracePt t="283086" x="7981950" y="5645150"/>
          <p14:tracePt t="283102" x="7981950" y="5651500"/>
          <p14:tracePt t="283119" x="7981950" y="5657850"/>
          <p14:tracePt t="283136" x="7988300" y="5657850"/>
          <p14:tracePt t="283153" x="7994650" y="5664200"/>
          <p14:tracePt t="283170" x="8001000" y="5664200"/>
          <p14:tracePt t="283186" x="8007350" y="5664200"/>
          <p14:tracePt t="283209" x="8013700" y="5664200"/>
          <p14:tracePt t="283220" x="8020050" y="5664200"/>
          <p14:tracePt t="283270" x="8026400" y="5664200"/>
          <p14:tracePt t="283286" x="8039100" y="5664200"/>
          <p14:tracePt t="283303" x="8051800" y="5664200"/>
          <p14:tracePt t="283319" x="8064500" y="5664200"/>
          <p14:tracePt t="283336" x="8077200" y="5664200"/>
          <p14:tracePt t="283353" x="8096250" y="5664200"/>
          <p14:tracePt t="283369" x="8159750" y="5651500"/>
          <p14:tracePt t="283386" x="8172450" y="5651500"/>
          <p14:tracePt t="283403" x="8242300" y="5645150"/>
          <p14:tracePt t="283419" x="8267700" y="5638800"/>
          <p14:tracePt t="283436" x="8293100" y="5638800"/>
          <p14:tracePt t="283453" x="8312150" y="5638800"/>
          <p14:tracePt t="283469" x="8324850" y="5632450"/>
          <p14:tracePt t="283486" x="8331200" y="5632450"/>
          <p14:tracePt t="283503" x="8343900" y="5632450"/>
          <p14:tracePt t="283519" x="8356600" y="5632450"/>
          <p14:tracePt t="283536" x="8375650" y="5638800"/>
          <p14:tracePt t="283553" x="8420100" y="5638800"/>
          <p14:tracePt t="283570" x="8432800" y="5638800"/>
          <p14:tracePt t="283587" x="8439150" y="5638800"/>
          <p14:tracePt t="283603" x="8458200" y="5645150"/>
          <p14:tracePt t="283623" x="8496300" y="5657850"/>
          <p14:tracePt t="283636" x="8521700" y="5670550"/>
          <p14:tracePt t="283653" x="8553450" y="5670550"/>
          <p14:tracePt t="283670" x="8578850" y="5676900"/>
          <p14:tracePt t="283686" x="8604250" y="5676900"/>
          <p14:tracePt t="283703" x="8623300" y="5676900"/>
          <p14:tracePt t="283720" x="8655050" y="5670550"/>
          <p14:tracePt t="283736" x="8667750" y="5664200"/>
          <p14:tracePt t="283753" x="8699500" y="5657850"/>
          <p14:tracePt t="283769" x="8731250" y="5657850"/>
          <p14:tracePt t="283787" x="8775700" y="5651500"/>
          <p14:tracePt t="283803" x="8826500" y="5632450"/>
          <p14:tracePt t="283820" x="8851900" y="5613400"/>
          <p14:tracePt t="283837" x="8890000" y="5575300"/>
          <p14:tracePt t="283854" x="8909050" y="5537200"/>
          <p14:tracePt t="283870" x="8928100" y="5473700"/>
          <p14:tracePt t="283886" x="8928100" y="5441950"/>
          <p14:tracePt t="283904" x="8921750" y="5403850"/>
          <p14:tracePt t="283920" x="8896350" y="5391150"/>
          <p14:tracePt t="283936" x="8883650" y="5384800"/>
          <p14:tracePt t="283953" x="8870950" y="5378450"/>
          <p14:tracePt t="283970" x="8839200" y="5372100"/>
          <p14:tracePt t="283987" x="8813800" y="5372100"/>
          <p14:tracePt t="284003" x="8750300" y="5365750"/>
          <p14:tracePt t="284020" x="8699500" y="5365750"/>
          <p14:tracePt t="284037" x="8604250" y="5378450"/>
          <p14:tracePt t="284054" x="8559800" y="5403850"/>
          <p14:tracePt t="284070" x="8534400" y="5422900"/>
          <p14:tracePt t="284087" x="8451850" y="5486400"/>
          <p14:tracePt t="284103" x="8432800" y="5505450"/>
          <p14:tracePt t="284120" x="8407400" y="5537200"/>
          <p14:tracePt t="284137" x="8394700" y="5556250"/>
          <p14:tracePt t="284154" x="8388350" y="5581650"/>
          <p14:tracePt t="284171" x="8375650" y="5613400"/>
          <p14:tracePt t="284187" x="8375650" y="5638800"/>
          <p14:tracePt t="284204" x="8401050" y="5670550"/>
          <p14:tracePt t="284220" x="8445500" y="5695950"/>
          <p14:tracePt t="284237" x="8502650" y="5715000"/>
          <p14:tracePt t="284254" x="8597900" y="5727700"/>
          <p14:tracePt t="284270" x="8655050" y="5734050"/>
          <p14:tracePt t="284287" x="8718550" y="5740400"/>
          <p14:tracePt t="284304" x="8801100" y="5740400"/>
          <p14:tracePt t="284320" x="8864600" y="5740400"/>
          <p14:tracePt t="284337" x="8902700" y="5740400"/>
          <p14:tracePt t="284354" x="8928100" y="5740400"/>
          <p14:tracePt t="284370" x="8959850" y="5727700"/>
          <p14:tracePt t="284387" x="8978900" y="5702300"/>
          <p14:tracePt t="284403" x="8997950" y="5638800"/>
          <p14:tracePt t="284420" x="8997950" y="5588000"/>
          <p14:tracePt t="284436" x="8997950" y="5549900"/>
          <p14:tracePt t="284454" x="8985250" y="5537200"/>
          <p14:tracePt t="284470" x="8966200" y="5524500"/>
          <p14:tracePt t="284487" x="8947150" y="5524500"/>
          <p14:tracePt t="284504" x="8921750" y="5518150"/>
          <p14:tracePt t="284521" x="8883650" y="5518150"/>
          <p14:tracePt t="284537" x="8845550" y="5511800"/>
          <p14:tracePt t="284554" x="8788400" y="5511800"/>
          <p14:tracePt t="284571" x="8680450" y="5511800"/>
          <p14:tracePt t="284587" x="8610600" y="5518150"/>
          <p14:tracePt t="284604" x="8553450" y="5530850"/>
          <p14:tracePt t="284620" x="8509000" y="5556250"/>
          <p14:tracePt t="284637" x="8496300" y="5588000"/>
          <p14:tracePt t="284657" x="8489950" y="5619750"/>
          <p14:tracePt t="284670" x="8489950" y="5657850"/>
          <p14:tracePt t="284687" x="8540750" y="5715000"/>
          <p14:tracePt t="284705" x="8585200" y="5765800"/>
          <p14:tracePt t="284707" x="8616950" y="5791200"/>
          <p14:tracePt t="284723" x="8642350" y="5816600"/>
          <p14:tracePt t="284737" x="8686800" y="5835650"/>
          <p14:tracePt t="284754" x="8743950" y="5835650"/>
          <p14:tracePt t="284771" x="8832850" y="5829300"/>
          <p14:tracePt t="284788" x="8909050" y="5803900"/>
          <p14:tracePt t="284804" x="8934450" y="5791200"/>
          <p14:tracePt t="284821" x="9017000" y="5740400"/>
          <p14:tracePt t="284837" x="9061450" y="5702300"/>
          <p14:tracePt t="284854" x="9080500" y="5664200"/>
          <p14:tracePt t="284871" x="9086850" y="5632450"/>
          <p14:tracePt t="284887" x="9080500" y="5600700"/>
          <p14:tracePt t="284904" x="9048750" y="5562600"/>
          <p14:tracePt t="284921" x="8991600" y="5524500"/>
          <p14:tracePt t="284937" x="8934450" y="5499100"/>
          <p14:tracePt t="284954" x="8896350" y="5473700"/>
          <p14:tracePt t="284957" x="8883650" y="5467350"/>
          <p14:tracePt t="284973" x="8845550" y="5461000"/>
          <p14:tracePt t="284990" x="8839200" y="5461000"/>
          <p14:tracePt t="285004" x="8788400" y="5467350"/>
          <p14:tracePt t="285021" x="8737600" y="5486400"/>
          <p14:tracePt t="285038" x="8693150" y="5511800"/>
          <p14:tracePt t="285054" x="8636000" y="5549900"/>
          <p14:tracePt t="285071" x="8610600" y="5568950"/>
          <p14:tracePt t="285087" x="8597900" y="5594350"/>
          <p14:tracePt t="285103" x="8585200" y="5613400"/>
          <p14:tracePt t="285121" x="8572500" y="5626100"/>
          <p14:tracePt t="285138" x="8566150" y="5638800"/>
          <p14:tracePt t="285155" x="8553450" y="5651500"/>
          <p14:tracePt t="285172" x="8540750" y="5664200"/>
          <p14:tracePt t="285188" x="8521700" y="5670550"/>
          <p14:tracePt t="285206" x="8464550" y="5676900"/>
          <p14:tracePt t="285221" x="8451850" y="5683250"/>
          <p14:tracePt t="285239" x="8394700" y="5683250"/>
          <p14:tracePt t="285255" x="8362950" y="5676900"/>
          <p14:tracePt t="285271" x="8350250" y="5670550"/>
          <p14:tracePt t="285288" x="8337550" y="5664200"/>
          <p14:tracePt t="285304" x="8318500" y="5657850"/>
          <p14:tracePt t="285321" x="8293100" y="5651500"/>
          <p14:tracePt t="285338" x="8248650" y="5651500"/>
          <p14:tracePt t="285355" x="8216900" y="5645150"/>
          <p14:tracePt t="285371" x="8197850" y="5645150"/>
          <p14:tracePt t="285388" x="8185150" y="5638800"/>
          <p14:tracePt t="285404" x="8153400" y="5632450"/>
          <p14:tracePt t="285421" x="8121650" y="5632450"/>
          <p14:tracePt t="285438" x="8077200" y="5632450"/>
          <p14:tracePt t="285455" x="8032750" y="5626100"/>
          <p14:tracePt t="285471" x="8013700" y="5626100"/>
          <p14:tracePt t="285488" x="7994650" y="5626100"/>
          <p14:tracePt t="285505" x="7950200" y="5626100"/>
          <p14:tracePt t="285521" x="7912100" y="5626100"/>
          <p14:tracePt t="285538" x="7880350" y="5626100"/>
          <p14:tracePt t="285555" x="7861300" y="5619750"/>
          <p14:tracePt t="285571" x="7848600" y="5607050"/>
          <p14:tracePt t="285588" x="7829550" y="5588000"/>
          <p14:tracePt t="285605" x="7816850" y="5556250"/>
          <p14:tracePt t="285621" x="7791450" y="5492750"/>
          <p14:tracePt t="285638" x="7791450" y="5473700"/>
          <p14:tracePt t="285730" x="7791450" y="5480050"/>
          <p14:tracePt t="285777" x="7791450" y="5486400"/>
          <p14:tracePt t="285804" x="7791450" y="5492750"/>
          <p14:tracePt t="285885" x="7804150" y="5492750"/>
          <p14:tracePt t="285892" x="7816850" y="5486400"/>
          <p14:tracePt t="285905" x="7854950" y="5486400"/>
          <p14:tracePt t="285922" x="7918450" y="5486400"/>
          <p14:tracePt t="285924" x="7937500" y="5486400"/>
          <p14:tracePt t="285938" x="7950200" y="5480050"/>
          <p14:tracePt t="285955" x="7956550" y="5480050"/>
          <p14:tracePt t="285972" x="7962900" y="5480050"/>
          <p14:tracePt t="285988" x="7969250" y="5467350"/>
          <p14:tracePt t="286005" x="7981950" y="5454650"/>
          <p14:tracePt t="286021" x="8007350" y="5441950"/>
          <p14:tracePt t="286038" x="8032750" y="5429250"/>
          <p14:tracePt t="286055" x="8064500" y="5422900"/>
          <p14:tracePt t="286072" x="8083550" y="5416550"/>
          <p14:tracePt t="286122" x="8064500" y="5416550"/>
          <p14:tracePt t="286138" x="8051800" y="5416550"/>
          <p14:tracePt t="286155" x="8039100" y="5416550"/>
          <p14:tracePt t="286189" x="8058150" y="5416550"/>
          <p14:tracePt t="286205" x="8096250" y="5416550"/>
          <p14:tracePt t="286222" x="8204200" y="5410200"/>
          <p14:tracePt t="286239" x="8242300" y="5410200"/>
          <p14:tracePt t="286255" x="8242300" y="5397500"/>
          <p14:tracePt t="286272" x="8242300" y="5391150"/>
          <p14:tracePt t="286475" x="8248650" y="5384800"/>
          <p14:tracePt t="286481" x="8255000" y="5384800"/>
          <p14:tracePt t="286490" x="8267700" y="5384800"/>
          <p14:tracePt t="286505" x="8299450" y="5384800"/>
          <p14:tracePt t="286522" x="8331200" y="5378450"/>
          <p14:tracePt t="286539" x="8362950" y="5378450"/>
          <p14:tracePt t="286556" x="8407400" y="5378450"/>
          <p14:tracePt t="286572" x="8432800" y="5378450"/>
          <p14:tracePt t="286589" x="8464550" y="5378450"/>
          <p14:tracePt t="286605" x="8496300" y="5378450"/>
          <p14:tracePt t="286622" x="8521700" y="5384800"/>
          <p14:tracePt t="286639" x="8540750" y="5384800"/>
          <p14:tracePt t="286655" x="8572500" y="5384800"/>
          <p14:tracePt t="286672" x="8623300" y="5384800"/>
          <p14:tracePt t="286689" x="8661400" y="5378450"/>
          <p14:tracePt t="286707" x="8686800" y="5378450"/>
          <p14:tracePt t="286722" x="8699500" y="5378450"/>
          <p14:tracePt t="286739" x="8743950" y="5378450"/>
          <p14:tracePt t="286756" x="8788400" y="5378450"/>
          <p14:tracePt t="286772" x="8826500" y="5372100"/>
          <p14:tracePt t="286789" x="8858250" y="5365750"/>
          <p14:tracePt t="286806" x="8883650" y="5359400"/>
          <p14:tracePt t="286823" x="8896350" y="5353050"/>
          <p14:tracePt t="286839" x="8902700" y="5346700"/>
          <p14:tracePt t="286856" x="8909050" y="5346700"/>
          <p14:tracePt t="287085" x="8921750" y="5340350"/>
          <p14:tracePt t="287093" x="8928100" y="5340350"/>
          <p14:tracePt t="287107" x="8953500" y="5340350"/>
          <p14:tracePt t="287123" x="9061450" y="5334000"/>
          <p14:tracePt t="287141" x="9137650" y="5334000"/>
          <p14:tracePt t="287157" x="9175750" y="5334000"/>
          <p14:tracePt t="287173" x="9258300" y="5334000"/>
          <p14:tracePt t="287190" x="9277350" y="5334000"/>
          <p14:tracePt t="287206" x="9290050" y="5334000"/>
          <p14:tracePt t="287223" x="9321800" y="5340350"/>
          <p14:tracePt t="287239" x="9359900" y="5346700"/>
          <p14:tracePt t="287256" x="9410700" y="5353050"/>
          <p14:tracePt t="287273" x="9455150" y="5353050"/>
          <p14:tracePt t="287289" x="9486900" y="5353050"/>
          <p14:tracePt t="287306" x="9512300" y="5359400"/>
          <p14:tracePt t="287323" x="9531350" y="5359400"/>
          <p14:tracePt t="287340" x="9550400" y="5359400"/>
          <p14:tracePt t="287356" x="9556750" y="5359400"/>
          <p14:tracePt t="287373" x="9563100" y="5365750"/>
          <p14:tracePt t="287390" x="9575800" y="5372100"/>
          <p14:tracePt t="287406" x="9594850" y="5378450"/>
          <p14:tracePt t="287423" x="9607550" y="5378450"/>
          <p14:tracePt t="287439" x="9620250" y="5378450"/>
          <p14:tracePt t="287456" x="9664700" y="5378450"/>
          <p14:tracePt t="287473" x="9740900" y="5372100"/>
          <p14:tracePt t="287489" x="9829800" y="5353050"/>
          <p14:tracePt t="287506" x="9899650" y="5340350"/>
          <p14:tracePt t="287523" x="9937750" y="5327650"/>
          <p14:tracePt t="287539" x="9982200" y="5321300"/>
          <p14:tracePt t="287556" x="9994900" y="5314950"/>
          <p14:tracePt t="287573" x="10001250" y="5314950"/>
          <p14:tracePt t="287606" x="10007600" y="5314950"/>
          <p14:tracePt t="287623" x="10007600" y="5321300"/>
          <p14:tracePt t="287640" x="10020300" y="5321300"/>
          <p14:tracePt t="287656" x="10026650" y="5327650"/>
          <p14:tracePt t="287673" x="10039350" y="5327650"/>
          <p14:tracePt t="287690" x="10045700" y="5327650"/>
          <p14:tracePt t="287707" x="10077450" y="5327650"/>
          <p14:tracePt t="287723" x="10090150" y="5321300"/>
          <p14:tracePt t="287740" x="10172700" y="5308600"/>
          <p14:tracePt t="287757" x="10217150" y="5302250"/>
          <p14:tracePt t="287773" x="10229850" y="5295900"/>
          <p14:tracePt t="287790" x="10236200" y="5295900"/>
          <p14:tracePt t="287886" x="10229850" y="5295900"/>
          <p14:tracePt t="287893" x="10223500" y="5295900"/>
          <p14:tracePt t="287906" x="10217150" y="5295900"/>
          <p14:tracePt t="287924" x="10198100" y="5295900"/>
          <p14:tracePt t="287940" x="10140950" y="5295900"/>
          <p14:tracePt t="287957" x="10071100" y="5295900"/>
          <p14:tracePt t="287972" x="9988550" y="5302250"/>
          <p14:tracePt t="287990" x="9779000" y="5327650"/>
          <p14:tracePt t="288007" x="9652000" y="5346700"/>
          <p14:tracePt t="288023" x="9525000" y="5359400"/>
          <p14:tracePt t="288040" x="9385300" y="5372100"/>
          <p14:tracePt t="288057" x="9226550" y="5384800"/>
          <p14:tracePt t="288073" x="9010650" y="5403850"/>
          <p14:tracePt t="288090" x="8705850" y="5410200"/>
          <p14:tracePt t="288107" x="8413750" y="5410200"/>
          <p14:tracePt t="288123" x="8172450" y="5397500"/>
          <p14:tracePt t="288140" x="7950200" y="5397500"/>
          <p14:tracePt t="288158" x="7778750" y="5403850"/>
          <p14:tracePt t="288174" x="7651750" y="5422900"/>
          <p14:tracePt t="288190" x="7473950" y="5467350"/>
          <p14:tracePt t="288207" x="7296150" y="5505450"/>
          <p14:tracePt t="288224" x="7162800" y="5537200"/>
          <p14:tracePt t="288240" x="6972300" y="5575300"/>
          <p14:tracePt t="288257" x="6896100" y="5588000"/>
          <p14:tracePt t="288274" x="6807200" y="5613400"/>
          <p14:tracePt t="288290" x="6718300" y="5632450"/>
          <p14:tracePt t="288306" x="6616700" y="5657850"/>
          <p14:tracePt t="288324" x="6540500" y="5664200"/>
          <p14:tracePt t="288340" x="6508750" y="5676900"/>
          <p14:tracePt t="288373" x="6515100" y="5676900"/>
          <p14:tracePt t="288391" x="6546850" y="5683250"/>
          <p14:tracePt t="288407" x="6610350" y="5689600"/>
          <p14:tracePt t="288424" x="6661150" y="5702300"/>
          <p14:tracePt t="288440" x="6667500" y="5715000"/>
          <p14:tracePt t="288457" x="6667500" y="5721350"/>
          <p14:tracePt t="288491" x="6686550" y="5715000"/>
          <p14:tracePt t="288507" x="6762750" y="5676900"/>
          <p14:tracePt t="288524" x="6921500" y="5645150"/>
          <p14:tracePt t="288540" x="7061200" y="5613400"/>
          <p14:tracePt t="288558" x="7188200" y="5581650"/>
          <p14:tracePt t="288574" x="7277100" y="5568950"/>
          <p14:tracePt t="288590" x="7315200" y="5568950"/>
          <p14:tracePt t="288624" x="7302500" y="5575300"/>
          <p14:tracePt t="288641" x="7296150" y="5594350"/>
          <p14:tracePt t="288657" x="7296150" y="5607050"/>
          <p14:tracePt t="288674" x="7327900" y="5626100"/>
          <p14:tracePt t="288691" x="7385050" y="5632450"/>
          <p14:tracePt t="288708" x="7454900" y="5638800"/>
          <p14:tracePt t="288727" x="7524750" y="5632450"/>
          <p14:tracePt t="288741" x="7569200" y="5607050"/>
          <p14:tracePt t="288758" x="7575550" y="5581650"/>
          <p14:tracePt t="288774" x="7575550" y="5556250"/>
          <p14:tracePt t="288791" x="7575550" y="5543550"/>
          <p14:tracePt t="288850" x="7581900" y="5543550"/>
          <p14:tracePt t="288872" x="7581900" y="5549900"/>
          <p14:tracePt t="288907" x="7581900" y="5556250"/>
          <p14:tracePt t="288938" x="7575550" y="5556250"/>
          <p14:tracePt t="288943" x="7569200" y="5556250"/>
          <p14:tracePt t="288958" x="7562850" y="5556250"/>
          <p14:tracePt t="288974" x="7550150" y="5556250"/>
          <p14:tracePt t="288991" x="7543800" y="5556250"/>
          <p14:tracePt t="289029" x="7537450" y="5556250"/>
          <p14:tracePt t="289132" x="7550150" y="5556250"/>
          <p14:tracePt t="289138" x="7569200" y="5556250"/>
          <p14:tracePt t="289148" x="7594600" y="5556250"/>
          <p14:tracePt t="289158" x="7620000" y="5562600"/>
          <p14:tracePt t="289174" x="7658100" y="5562600"/>
          <p14:tracePt t="289192" x="7696200" y="5568950"/>
          <p14:tracePt t="289208" x="7734300" y="5568950"/>
          <p14:tracePt t="289225" x="7772400" y="5568950"/>
          <p14:tracePt t="289226" x="7791450" y="5568950"/>
          <p14:tracePt t="289241" x="7816850" y="5568950"/>
          <p14:tracePt t="289258" x="7854950" y="5562600"/>
          <p14:tracePt t="289274" x="7886700" y="5562600"/>
          <p14:tracePt t="289291" x="7937500" y="5556250"/>
          <p14:tracePt t="289309" x="7988300" y="5556250"/>
          <p14:tracePt t="289324" x="8051800" y="5556250"/>
          <p14:tracePt t="289341" x="8121650" y="5556250"/>
          <p14:tracePt t="289358" x="8153400" y="5556250"/>
          <p14:tracePt t="289375" x="8178800" y="5556250"/>
          <p14:tracePt t="289449" x="8185150" y="5556250"/>
          <p14:tracePt t="289481" x="8191500" y="5556250"/>
          <p14:tracePt t="289514" x="8191500" y="5562600"/>
          <p14:tracePt t="289606" x="8191500" y="5568950"/>
          <p14:tracePt t="289715" x="8197850" y="5568950"/>
          <p14:tracePt t="289902" x="8204200" y="5568950"/>
          <p14:tracePt t="289925" x="8210550" y="5568950"/>
          <p14:tracePt t="289942" x="8229600" y="5556250"/>
          <p14:tracePt t="289958" x="8248650" y="5549900"/>
          <p14:tracePt t="289975" x="8267700" y="5543550"/>
          <p14:tracePt t="289992" x="8274050" y="5537200"/>
          <p14:tracePt t="290009" x="8280400" y="5537200"/>
          <p14:tracePt t="290264" x="8286750" y="5530850"/>
          <p14:tracePt t="290271" x="8305800" y="5524500"/>
          <p14:tracePt t="290278" x="8324850" y="5524500"/>
          <p14:tracePt t="290293" x="8350250" y="5518150"/>
          <p14:tracePt t="290309" x="8375650" y="5511800"/>
          <p14:tracePt t="290326" x="8458200" y="5505450"/>
          <p14:tracePt t="290343" x="8566150" y="5505450"/>
          <p14:tracePt t="290359" x="8655050" y="5499100"/>
          <p14:tracePt t="290375" x="8731250" y="5499100"/>
          <p14:tracePt t="290392" x="8775700" y="5499100"/>
          <p14:tracePt t="290409" x="8845550" y="5505450"/>
          <p14:tracePt t="290425" x="8870950" y="5518150"/>
          <p14:tracePt t="290442" x="8877300" y="5518150"/>
          <p14:tracePt t="290475" x="8883650" y="5518150"/>
          <p14:tracePt t="290493" x="8883650" y="5524500"/>
          <p14:tracePt t="290508" x="8890000" y="5530850"/>
          <p14:tracePt t="290525" x="8896350" y="5530850"/>
          <p14:tracePt t="290560" x="8902700" y="5530850"/>
          <p14:tracePt t="290592" x="8902700" y="5537200"/>
          <p14:tracePt t="290626" x="8909050" y="5543550"/>
          <p14:tracePt t="290642" x="8928100" y="5543550"/>
          <p14:tracePt t="290659" x="9004300" y="5543550"/>
          <p14:tracePt t="290676" x="9105900" y="5537200"/>
          <p14:tracePt t="290692" x="9194800" y="5537200"/>
          <p14:tracePt t="290709" x="9245600" y="5537200"/>
          <p14:tracePt t="290726" x="9264650" y="5537200"/>
          <p14:tracePt t="290742" x="9277350" y="5537200"/>
          <p14:tracePt t="290759" x="9283700" y="5537200"/>
          <p14:tracePt t="290776" x="9290050" y="5537200"/>
          <p14:tracePt t="290885" x="9302750" y="5537200"/>
          <p14:tracePt t="290890" x="9309100" y="5537200"/>
          <p14:tracePt t="290910" x="9366250" y="5537200"/>
          <p14:tracePt t="290926" x="9423400" y="5537200"/>
          <p14:tracePt t="290942" x="9455150" y="5537200"/>
          <p14:tracePt t="290960" x="9467850" y="5537200"/>
          <p14:tracePt t="291069" x="9461500" y="5537200"/>
          <p14:tracePt t="291125" x="9455150" y="5537200"/>
          <p14:tracePt t="291134" x="9448800" y="5537200"/>
          <p14:tracePt t="291142" x="9448800" y="5543550"/>
          <p14:tracePt t="291159" x="9429750" y="5543550"/>
          <p14:tracePt t="291177" x="9410700" y="5549900"/>
          <p14:tracePt t="291193" x="9391650" y="5549900"/>
          <p14:tracePt t="291244" x="9385300" y="5549900"/>
          <p14:tracePt t="291259" x="9366250" y="5549900"/>
          <p14:tracePt t="291276" x="9328150" y="5549900"/>
          <p14:tracePt t="291293" x="9290050" y="5543550"/>
          <p14:tracePt t="291309" x="9264650" y="5543550"/>
          <p14:tracePt t="291326" x="9251950" y="5543550"/>
          <p14:tracePt t="291343" x="9239250" y="5543550"/>
          <p14:tracePt t="291360" x="9232900" y="5543550"/>
          <p14:tracePt t="291377" x="9220200" y="5543550"/>
          <p14:tracePt t="291397" x="9169400" y="5537200"/>
          <p14:tracePt t="291410" x="9112250" y="5537200"/>
          <p14:tracePt t="291426" x="9080500" y="5537200"/>
          <p14:tracePt t="291443" x="9042400" y="5537200"/>
          <p14:tracePt t="291488" x="9048750" y="5537200"/>
          <p14:tracePt t="291494" x="9061450" y="5537200"/>
          <p14:tracePt t="291509" x="9080500" y="5537200"/>
          <p14:tracePt t="291526" x="9118600" y="5530850"/>
          <p14:tracePt t="291543" x="9124950" y="5530850"/>
          <p14:tracePt t="291561" x="9137650" y="5530850"/>
          <p14:tracePt t="291576" x="9163050" y="5530850"/>
          <p14:tracePt t="291593" x="9251950" y="5524500"/>
          <p14:tracePt t="291609" x="9391650" y="5524500"/>
          <p14:tracePt t="291626" x="9512300" y="5524500"/>
          <p14:tracePt t="291643" x="9575800" y="5524500"/>
          <p14:tracePt t="291660" x="9594850" y="5524500"/>
          <p14:tracePt t="291716" x="9594850" y="5530850"/>
          <p14:tracePt t="291754" x="9588500" y="5530850"/>
          <p14:tracePt t="291771" x="9588500" y="5537200"/>
          <p14:tracePt t="291790" x="9582150" y="5537200"/>
          <p14:tracePt t="291796" x="9582150" y="5543550"/>
          <p14:tracePt t="291813" x="9575800" y="5543550"/>
          <p14:tracePt t="291827" x="9569450" y="5543550"/>
          <p14:tracePt t="291843" x="9563100" y="5543550"/>
          <p14:tracePt t="291860" x="9556750" y="5543550"/>
          <p14:tracePt t="291877" x="9544050" y="5543550"/>
          <p14:tracePt t="291893" x="9531350" y="5543550"/>
          <p14:tracePt t="291927" x="9537700" y="5543550"/>
          <p14:tracePt t="291943" x="9550400" y="5537200"/>
          <p14:tracePt t="291960" x="9613900" y="5537200"/>
          <p14:tracePt t="291962" x="9683750" y="5537200"/>
          <p14:tracePt t="291977" x="9728200" y="5543550"/>
          <p14:tracePt t="291994" x="9855200" y="5556250"/>
          <p14:tracePt t="292010" x="9861550" y="5556250"/>
          <p14:tracePt t="292060" x="9848850" y="5556250"/>
          <p14:tracePt t="292077" x="9817100" y="5556250"/>
          <p14:tracePt t="292094" x="9791700" y="5562600"/>
          <p14:tracePt t="292110" x="9785350" y="5568950"/>
          <p14:tracePt t="292241" x="9791700" y="5568950"/>
          <p14:tracePt t="292260" x="9829800" y="5568950"/>
          <p14:tracePt t="292277" x="9906000" y="5568950"/>
          <p14:tracePt t="292294" x="9975850" y="5568950"/>
          <p14:tracePt t="292310" x="10045700" y="5568950"/>
          <p14:tracePt t="292327" x="10096500" y="5568950"/>
          <p14:tracePt t="292344" x="10160000" y="5562600"/>
          <p14:tracePt t="292360" x="10217150" y="5562600"/>
          <p14:tracePt t="292376" x="10312400" y="5562600"/>
          <p14:tracePt t="292394" x="10388600" y="5562600"/>
          <p14:tracePt t="292410" x="10445750" y="5562600"/>
          <p14:tracePt t="292428" x="10458450" y="5562600"/>
          <p14:tracePt t="292466" x="10452100" y="5568950"/>
          <p14:tracePt t="292477" x="10445750" y="5568950"/>
          <p14:tracePt t="292510" x="10445750" y="5575300"/>
          <p14:tracePt t="292527" x="10464800" y="5575300"/>
          <p14:tracePt t="292544" x="10496550" y="5575300"/>
          <p14:tracePt t="292560" x="10521950" y="5575300"/>
          <p14:tracePt t="292577" x="10541000" y="5575300"/>
          <p14:tracePt t="292597" x="10547350" y="5568950"/>
          <p14:tracePt t="292611" x="10553700" y="5568950"/>
          <p14:tracePt t="292644" x="10541000" y="5568950"/>
          <p14:tracePt t="292661" x="10496550" y="5568950"/>
          <p14:tracePt t="292677" x="10388600" y="5568950"/>
          <p14:tracePt t="292694" x="10287000" y="5575300"/>
          <p14:tracePt t="292710" x="10140950" y="5581650"/>
          <p14:tracePt t="292727" x="10013950" y="5581650"/>
          <p14:tracePt t="292744" x="9817100" y="5581650"/>
          <p14:tracePt t="292761" x="9677400" y="5581650"/>
          <p14:tracePt t="292777" x="9537700" y="5581650"/>
          <p14:tracePt t="292794" x="9258300" y="5581650"/>
          <p14:tracePt t="292811" x="8978900" y="5581650"/>
          <p14:tracePt t="292827" x="8597900" y="5556250"/>
          <p14:tracePt t="292844" x="8223250" y="5537200"/>
          <p14:tracePt t="292861" x="7899400" y="5505450"/>
          <p14:tracePt t="292877" x="7689850" y="5499100"/>
          <p14:tracePt t="292894" x="7543800" y="5499100"/>
          <p14:tracePt t="292896" x="7467600" y="5505450"/>
          <p14:tracePt t="292911" x="7397750" y="5518150"/>
          <p14:tracePt t="292927" x="7264400" y="5543550"/>
          <p14:tracePt t="292944" x="7004050" y="5575300"/>
          <p14:tracePt t="292961" x="6845300" y="5581650"/>
          <p14:tracePt t="292978" x="6762750" y="5581650"/>
          <p14:tracePt t="292994" x="6527800" y="5600700"/>
          <p14:tracePt t="293011" x="6470650" y="5613400"/>
          <p14:tracePt t="293028" x="6426200" y="5638800"/>
          <p14:tracePt t="293045" x="6388100" y="5664200"/>
          <p14:tracePt t="293061" x="6350000" y="5689600"/>
          <p14:tracePt t="293077" x="6330950" y="5715000"/>
          <p14:tracePt t="293094" x="6318250" y="5734050"/>
          <p14:tracePt t="293111" x="6311900" y="5746750"/>
          <p14:tracePt t="293127" x="6311900" y="5753100"/>
          <p14:tracePt t="293144" x="6311900" y="5759450"/>
          <p14:tracePt t="293161" x="6324600" y="5765800"/>
          <p14:tracePt t="293194" x="6324600" y="5772150"/>
          <p14:tracePt t="293210" x="6324600" y="5778500"/>
          <p14:tracePt t="293228" x="6324600" y="5784850"/>
          <p14:tracePt t="293261" x="6324600" y="5791200"/>
          <p14:tracePt t="293296" x="6337300" y="5791200"/>
          <p14:tracePt t="293311" x="6375400" y="5797550"/>
          <p14:tracePt t="293328" x="6477000" y="5810250"/>
          <p14:tracePt t="293344" x="6521450" y="5816600"/>
          <p14:tracePt t="293361" x="6553200" y="5822950"/>
          <p14:tracePt t="293378" x="6584950" y="5822950"/>
          <p14:tracePt t="293394" x="6629400" y="5822950"/>
          <p14:tracePt t="293411" x="6654800" y="5822950"/>
          <p14:tracePt t="293428" x="6692900" y="5816600"/>
          <p14:tracePt t="293444" x="6743700" y="5810250"/>
          <p14:tracePt t="293462" x="6807200" y="5810250"/>
          <p14:tracePt t="293478" x="6858000" y="5803900"/>
          <p14:tracePt t="293495" x="6902450" y="5803900"/>
          <p14:tracePt t="293511" x="6921500" y="5803900"/>
          <p14:tracePt t="293528" x="6927850" y="5803900"/>
          <p14:tracePt t="293562" x="6934200" y="5803900"/>
          <p14:tracePt t="293578" x="6940550" y="5803900"/>
          <p14:tracePt t="293595" x="6965950" y="5803900"/>
          <p14:tracePt t="293611" x="6991350" y="5797550"/>
          <p14:tracePt t="293628" x="7023100" y="5791200"/>
          <p14:tracePt t="293645" x="7048500" y="5784850"/>
          <p14:tracePt t="293661" x="7073900" y="5778500"/>
          <p14:tracePt t="293678" x="7086600" y="5772150"/>
          <p14:tracePt t="293695" x="7099300" y="5772150"/>
          <p14:tracePt t="293711" x="7118350" y="5765800"/>
          <p14:tracePt t="293728" x="7143750" y="5765800"/>
          <p14:tracePt t="293730" x="7181850" y="5765800"/>
          <p14:tracePt t="293744" x="7200900" y="5765800"/>
          <p14:tracePt t="293761" x="7245350" y="5759450"/>
          <p14:tracePt t="293778" x="7270750" y="5753100"/>
          <p14:tracePt t="293795" x="7296150" y="5740400"/>
          <p14:tracePt t="293811" x="7315200" y="5715000"/>
          <p14:tracePt t="293828" x="7321550" y="5683250"/>
          <p14:tracePt t="293844" x="7308850" y="5645150"/>
          <p14:tracePt t="293862" x="7283450" y="5613400"/>
          <p14:tracePt t="293878" x="7258050" y="5594350"/>
          <p14:tracePt t="293895" x="7226300" y="5588000"/>
          <p14:tracePt t="293911" x="7194550" y="5588000"/>
          <p14:tracePt t="293928" x="7169150" y="5588000"/>
          <p14:tracePt t="293945" x="7131050" y="5588000"/>
          <p14:tracePt t="293962" x="7086600" y="5588000"/>
          <p14:tracePt t="293966" x="7061200" y="5600700"/>
          <p14:tracePt t="293980" x="7023100" y="5607050"/>
          <p14:tracePt t="293995" x="6985000" y="5626100"/>
          <p14:tracePt t="294013" x="6965950" y="5638800"/>
          <p14:tracePt t="294029" x="6953250" y="5651500"/>
          <p14:tracePt t="294046" x="6946900" y="5664200"/>
          <p14:tracePt t="294062" x="6946900" y="5676900"/>
          <p14:tracePt t="294078" x="6953250" y="5695950"/>
          <p14:tracePt t="294095" x="6965950" y="5727700"/>
          <p14:tracePt t="294112" x="6985000" y="5772150"/>
          <p14:tracePt t="294129" x="6997700" y="5803900"/>
          <p14:tracePt t="294145" x="7010400" y="5829300"/>
          <p14:tracePt t="294160" x="7023100" y="5835650"/>
          <p14:tracePt t="294179" x="7048500" y="5842000"/>
          <p14:tracePt t="294195" x="7118350" y="5842000"/>
          <p14:tracePt t="294212" x="7200900" y="5842000"/>
          <p14:tracePt t="294228" x="7264400" y="5835650"/>
          <p14:tracePt t="294245" x="7359650" y="5816600"/>
          <p14:tracePt t="294262" x="7435850" y="5784850"/>
          <p14:tracePt t="294278" x="7543800" y="5772150"/>
          <p14:tracePt t="294295" x="7556500" y="5759450"/>
          <p14:tracePt t="294312" x="7550150" y="5740400"/>
          <p14:tracePt t="294329" x="7531100" y="5721350"/>
          <p14:tracePt t="294345" x="7518400" y="5702300"/>
          <p14:tracePt t="294362" x="7512050" y="5683250"/>
          <p14:tracePt t="294379" x="7518400" y="5670550"/>
          <p14:tracePt t="294395" x="7543800" y="5670550"/>
          <p14:tracePt t="294412" x="7715250" y="5676900"/>
          <p14:tracePt t="294429" x="7956550" y="5708650"/>
          <p14:tracePt t="294446" x="8134350" y="5746750"/>
          <p14:tracePt t="294462" x="8204200" y="5772150"/>
          <p14:tracePt t="294479" x="8210550" y="5778500"/>
          <p14:tracePt t="294554" x="8216900" y="5778500"/>
          <p14:tracePt t="294572" x="8229600" y="5784850"/>
          <p14:tracePt t="294579" x="8242300" y="5784850"/>
          <p14:tracePt t="294595" x="8267700" y="5791200"/>
          <p14:tracePt t="294612" x="8286750" y="5797550"/>
          <p14:tracePt t="294629" x="8299450" y="5797550"/>
          <p14:tracePt t="294645" x="8305800" y="5797550"/>
          <p14:tracePt t="294662" x="8305800" y="5803900"/>
          <p14:tracePt t="294696" x="8312150" y="5803900"/>
          <p14:tracePt t="294712" x="8318500" y="5803900"/>
          <p14:tracePt t="294729" x="8324850" y="5810250"/>
          <p14:tracePt t="294746" x="8331200" y="5810250"/>
          <p14:tracePt t="295129" x="8337550" y="5810250"/>
          <p14:tracePt t="295432" x="8343900" y="5810250"/>
          <p14:tracePt t="295452" x="8382000" y="5803900"/>
          <p14:tracePt t="295464" x="8477250" y="5803900"/>
          <p14:tracePt t="295480" x="8553450" y="5797550"/>
          <p14:tracePt t="295497" x="8585200" y="5784850"/>
          <p14:tracePt t="295512" x="8591550" y="5778500"/>
          <p14:tracePt t="295530" x="8591550" y="5772150"/>
          <p14:tracePt t="295547" x="8591550" y="5746750"/>
          <p14:tracePt t="295563" x="8597900" y="5708650"/>
          <p14:tracePt t="295580" x="8604250" y="5651500"/>
          <p14:tracePt t="295596" x="8604250" y="5594350"/>
          <p14:tracePt t="295613" x="8585200" y="5537200"/>
          <p14:tracePt t="295630" x="8572500" y="5499100"/>
          <p14:tracePt t="295647" x="8553450" y="5461000"/>
          <p14:tracePt t="295666" x="8534400" y="5416550"/>
          <p14:tracePt t="295680" x="8521700" y="5384800"/>
          <p14:tracePt t="295697" x="8502650" y="5353050"/>
          <p14:tracePt t="295713" x="8458200" y="5314950"/>
          <p14:tracePt t="295730" x="8394700" y="5264150"/>
          <p14:tracePt t="295746" x="8318500" y="5219700"/>
          <p14:tracePt t="295762" x="8274050" y="5194300"/>
          <p14:tracePt t="295783" x="8235950" y="5175250"/>
          <p14:tracePt t="295796" x="8216900" y="5168900"/>
          <p14:tracePt t="295813" x="8185150" y="5156200"/>
          <p14:tracePt t="295830" x="8147050" y="5149850"/>
          <p14:tracePt t="295846" x="8102600" y="5143500"/>
          <p14:tracePt t="295863" x="8051800" y="5137150"/>
          <p14:tracePt t="295880" x="8001000" y="5149850"/>
          <p14:tracePt t="295900" x="7943850" y="5207000"/>
          <p14:tracePt t="295917" x="7937500" y="5257800"/>
          <p14:tracePt t="295930" x="7943850" y="5302250"/>
          <p14:tracePt t="295946" x="7956550" y="5340350"/>
          <p14:tracePt t="295963" x="7962900" y="5365750"/>
          <p14:tracePt t="295980" x="7962900" y="5391150"/>
          <p14:tracePt t="295996" x="7969250" y="5403850"/>
          <p14:tracePt t="296013" x="7988300" y="5422900"/>
          <p14:tracePt t="296031" x="8032750" y="5461000"/>
          <p14:tracePt t="296047" x="8083550" y="5492750"/>
          <p14:tracePt t="296063" x="8147050" y="5518150"/>
          <p14:tracePt t="296080" x="8204200" y="5524500"/>
          <p14:tracePt t="296097" x="8242300" y="5524500"/>
          <p14:tracePt t="296114" x="8267700" y="5524500"/>
          <p14:tracePt t="296212" x="8261350" y="5518150"/>
          <p14:tracePt t="296275" x="8267700" y="5524500"/>
          <p14:tracePt t="296280" x="8280400" y="5530850"/>
          <p14:tracePt t="296297" x="8369300" y="5594350"/>
          <p14:tracePt t="296313" x="8483600" y="5664200"/>
          <p14:tracePt t="296330" x="8578850" y="5708650"/>
          <p14:tracePt t="296347" x="8616950" y="5734050"/>
          <p14:tracePt t="296364" x="8636000" y="5740400"/>
          <p14:tracePt t="296397" x="8648700" y="5740400"/>
          <p14:tracePt t="296414" x="8667750" y="5734050"/>
          <p14:tracePt t="296431" x="8686800" y="5734050"/>
          <p14:tracePt t="296447" x="8699500" y="5734050"/>
          <p14:tracePt t="296464" x="8712200" y="5734050"/>
          <p14:tracePt t="296480" x="8718550" y="5734050"/>
          <p14:tracePt t="296531" x="8724900" y="5734050"/>
          <p14:tracePt t="296547" x="8731250" y="5708650"/>
          <p14:tracePt t="296565" x="8743950" y="5670550"/>
          <p14:tracePt t="296581" x="8750300" y="5632450"/>
          <p14:tracePt t="296597" x="8750300" y="5594350"/>
          <p14:tracePt t="296614" x="8718550" y="5568950"/>
          <p14:tracePt t="296631" x="8686800" y="5562600"/>
          <p14:tracePt t="296647" x="8655050" y="5556250"/>
          <p14:tracePt t="296664" x="8648700" y="5556250"/>
          <p14:tracePt t="301049" x="8629650" y="5556250"/>
          <p14:tracePt t="301068" x="8566150" y="5562600"/>
          <p14:tracePt t="301084" x="8496300" y="5588000"/>
          <p14:tracePt t="301101" x="8464550" y="5588000"/>
          <p14:tracePt t="301274" x="8458200" y="5588000"/>
          <p14:tracePt t="301671" x="8458200" y="5594350"/>
          <p14:tracePt t="301679" x="8451850" y="5594350"/>
          <p14:tracePt t="301687" x="8445500" y="5600700"/>
          <p14:tracePt t="301702" x="8432800" y="5600700"/>
          <p14:tracePt t="301720" x="8394700" y="5613400"/>
          <p14:tracePt t="301735" x="8362950" y="5632450"/>
          <p14:tracePt t="301751" x="8324850" y="5645150"/>
          <p14:tracePt t="301768" x="8274050" y="5664200"/>
          <p14:tracePt t="301784" x="8235950" y="5676900"/>
          <p14:tracePt t="301801" x="8216900" y="5683250"/>
          <p14:tracePt t="301818" x="8204200" y="5683250"/>
          <p14:tracePt t="301835" x="8191500" y="5689600"/>
          <p14:tracePt t="301851" x="8166100" y="5695950"/>
          <p14:tracePt t="301868" x="8134350" y="5695950"/>
          <p14:tracePt t="301885" x="8089900" y="5683250"/>
          <p14:tracePt t="301902" x="8026400" y="5664200"/>
          <p14:tracePt t="301919" x="7956550" y="5632450"/>
          <p14:tracePt t="301935" x="7899400" y="5613400"/>
          <p14:tracePt t="301951" x="7835900" y="5588000"/>
          <p14:tracePt t="301968" x="7804150" y="5575300"/>
          <p14:tracePt t="301985" x="7785100" y="5556250"/>
          <p14:tracePt t="302002" x="7734300" y="5524500"/>
          <p14:tracePt t="302018" x="7639050" y="5473700"/>
          <p14:tracePt t="302036" x="7524750" y="5422900"/>
          <p14:tracePt t="302052" x="7442200" y="5384800"/>
          <p14:tracePt t="302068" x="7397750" y="5359400"/>
          <p14:tracePt t="302085" x="7385050" y="5353050"/>
          <p14:tracePt t="302119" x="7372350" y="5359400"/>
          <p14:tracePt t="302122" x="7366000" y="5359400"/>
          <p14:tracePt t="302135" x="7359650" y="5372100"/>
          <p14:tracePt t="302152" x="7315200" y="5391150"/>
          <p14:tracePt t="302168" x="7264400" y="5416550"/>
          <p14:tracePt t="302186" x="7194550" y="5454650"/>
          <p14:tracePt t="302202" x="7181850" y="5467350"/>
          <p14:tracePt t="302218" x="7143750" y="5537200"/>
          <p14:tracePt t="302235" x="7105650" y="5594350"/>
          <p14:tracePt t="302252" x="7054850" y="5676900"/>
          <p14:tracePt t="302269" x="7016750" y="5740400"/>
          <p14:tracePt t="302285" x="6985000" y="5791200"/>
          <p14:tracePt t="302302" x="6985000" y="5803900"/>
          <p14:tracePt t="302318" x="7023100" y="5803900"/>
          <p14:tracePt t="302335" x="7099300" y="5791200"/>
          <p14:tracePt t="302352" x="7188200" y="5772150"/>
          <p14:tracePt t="302369" x="7277100" y="5746750"/>
          <p14:tracePt t="302385" x="7359650" y="5715000"/>
          <p14:tracePt t="302402" x="7410450" y="5676900"/>
          <p14:tracePt t="302403" x="7423150" y="5657850"/>
          <p14:tracePt t="302419" x="7435850" y="5632450"/>
          <p14:tracePt t="302435" x="7423150" y="5575300"/>
          <p14:tracePt t="302452" x="7366000" y="5505450"/>
          <p14:tracePt t="302469" x="7219950" y="5410200"/>
          <p14:tracePt t="302485" x="7092950" y="5353050"/>
          <p14:tracePt t="302502" x="6985000" y="5327650"/>
          <p14:tracePt t="302519" x="6921500" y="5321300"/>
          <p14:tracePt t="302535" x="6883400" y="5321300"/>
          <p14:tracePt t="302552" x="6851650" y="5340350"/>
          <p14:tracePt t="302569" x="6807200" y="5384800"/>
          <p14:tracePt t="302585" x="6769100" y="5435600"/>
          <p14:tracePt t="302602" x="6756400" y="5499100"/>
          <p14:tracePt t="302619" x="6756400" y="5556250"/>
          <p14:tracePt t="302636" x="6769100" y="5600700"/>
          <p14:tracePt t="302654" x="6826250" y="5638800"/>
          <p14:tracePt t="302669" x="6877050" y="5651500"/>
          <p14:tracePt t="302686" x="7112000" y="5683250"/>
          <p14:tracePt t="302702" x="7359650" y="5708650"/>
          <p14:tracePt t="302719" x="7620000" y="5734050"/>
          <p14:tracePt t="302735" x="7848600" y="5759450"/>
          <p14:tracePt t="302752" x="8001000" y="5772150"/>
          <p14:tracePt t="302769" x="8070850" y="5772150"/>
          <p14:tracePt t="302786" x="8051800" y="5765800"/>
          <p14:tracePt t="302803" x="7962900" y="5740400"/>
          <p14:tracePt t="302819" x="7810500" y="5702300"/>
          <p14:tracePt t="302836" x="7645400" y="5664200"/>
          <p14:tracePt t="302853" x="7486650" y="5613400"/>
          <p14:tracePt t="302869" x="7480300" y="5600700"/>
          <p14:tracePt t="302886" x="7569200" y="5575300"/>
          <p14:tracePt t="302902" x="7613650" y="5562600"/>
          <p14:tracePt t="302919" x="7620000" y="5549900"/>
          <p14:tracePt t="302936" x="7613650" y="5549900"/>
          <p14:tracePt t="302953" x="7575550" y="5549900"/>
          <p14:tracePt t="302969" x="7499350" y="5549900"/>
          <p14:tracePt t="302986" x="7435850" y="5556250"/>
          <p14:tracePt t="303003" x="7385050" y="5568950"/>
          <p14:tracePt t="303019" x="7359650" y="5588000"/>
          <p14:tracePt t="303036" x="7340600" y="5600700"/>
          <p14:tracePt t="303053" x="7327900" y="5613400"/>
          <p14:tracePt t="303069" x="7321550" y="5619750"/>
          <p14:tracePt t="303122" x="7327900" y="5619750"/>
          <p14:tracePt t="303136" x="7334250" y="5619750"/>
          <p14:tracePt t="303153" x="7359650" y="5600700"/>
          <p14:tracePt t="303170" x="7366000" y="5588000"/>
          <p14:tracePt t="303189" x="7378700" y="5568950"/>
          <p14:tracePt t="303203" x="7385050" y="5543550"/>
          <p14:tracePt t="303220" x="7397750" y="5518150"/>
          <p14:tracePt t="303235" x="7410450" y="5499100"/>
          <p14:tracePt t="303310" x="7410450" y="5492750"/>
          <p14:tracePt t="303334" x="7410450" y="5486400"/>
          <p14:tracePt t="303394" x="7404100" y="5486400"/>
          <p14:tracePt t="303424" x="7404100" y="5480050"/>
          <p14:tracePt t="303454" x="7404100" y="5473700"/>
          <p14:tracePt t="308252" x="7391400" y="5473700"/>
          <p14:tracePt t="308257" x="7378700" y="5473700"/>
          <p14:tracePt t="308274" x="7366000" y="5473700"/>
          <p14:tracePt t="308291" x="7359650" y="5480050"/>
          <p14:tracePt t="308307" x="7359650" y="5505450"/>
          <p14:tracePt t="308323" x="7372350" y="5556250"/>
          <p14:tracePt t="308340" x="7391400" y="5594350"/>
          <p14:tracePt t="308357" x="7391400" y="5607050"/>
          <p14:tracePt t="308374" x="7378700" y="5613400"/>
          <p14:tracePt t="308390" x="7346950" y="5632450"/>
          <p14:tracePt t="308407" x="7315200" y="5664200"/>
          <p14:tracePt t="308424" x="7302500" y="5702300"/>
          <p14:tracePt t="308440" x="7296150" y="5740400"/>
          <p14:tracePt t="308459" x="7296150" y="5784850"/>
          <p14:tracePt t="308474" x="7283450" y="5842000"/>
          <p14:tracePt t="308490" x="7251700" y="5899150"/>
          <p14:tracePt t="308509" x="7232650" y="5918200"/>
          <p14:tracePt t="308524" x="7219950" y="5930900"/>
          <p14:tracePt t="308540" x="7207250" y="5937250"/>
          <p14:tracePt t="308557" x="7200900" y="5937250"/>
          <p14:tracePt t="308613" x="7194550" y="5943600"/>
          <p14:tracePt t="308620" x="7188200" y="5949950"/>
          <p14:tracePt t="308630" x="7181850" y="5956300"/>
          <p14:tracePt t="308641" x="7162800" y="5975350"/>
          <p14:tracePt t="308658" x="7137400" y="6007100"/>
          <p14:tracePt t="308660" x="7124700" y="6013450"/>
          <p14:tracePt t="308674" x="7112000" y="6032500"/>
          <p14:tracePt t="308691" x="7099300" y="6045200"/>
          <p14:tracePt t="308708" x="7092950" y="6051550"/>
          <p14:tracePt t="308724" x="7092950" y="6057900"/>
          <p14:tracePt t="308740" x="7086600" y="6070600"/>
          <p14:tracePt t="308757" x="7086600" y="6076950"/>
          <p14:tracePt t="308774" x="7080250" y="6083300"/>
          <p14:tracePt t="308791" x="7080250" y="6089650"/>
          <p14:tracePt t="308824" x="7073900" y="6096000"/>
          <p14:tracePt t="308858" x="7067550" y="6102350"/>
          <p14:tracePt t="308874" x="7054850" y="6115050"/>
          <p14:tracePt t="308891" x="7035800" y="6127750"/>
          <p14:tracePt t="308908" x="7016750" y="6140450"/>
          <p14:tracePt t="308911" x="7010400" y="6146800"/>
          <p14:tracePt t="308924" x="7010400" y="6153150"/>
          <p14:tracePt t="308940" x="7004050" y="6153150"/>
          <p14:tracePt t="309023" x="6997700" y="6153150"/>
          <p14:tracePt t="309030" x="6997700" y="6159500"/>
          <p14:tracePt t="309058" x="6991350" y="6165850"/>
          <p14:tracePt t="309074" x="6985000" y="6165850"/>
          <p14:tracePt t="309106" x="6985000" y="6172200"/>
          <p14:tracePt t="309178" x="6978650" y="6159500"/>
          <p14:tracePt t="309191" x="6978650" y="6153150"/>
          <p14:tracePt t="309208" x="6978650" y="6134100"/>
          <p14:tracePt t="309224" x="6978650" y="6115050"/>
          <p14:tracePt t="309241" x="6978650" y="6089650"/>
          <p14:tracePt t="309258" x="6978650" y="6051550"/>
          <p14:tracePt t="309275" x="6978650" y="6026150"/>
          <p14:tracePt t="309277" x="6978650" y="6013450"/>
          <p14:tracePt t="309291" x="6978650" y="6000750"/>
          <p14:tracePt t="309293" x="6965950" y="5969000"/>
          <p14:tracePt t="309309" x="6959600" y="5937250"/>
          <p14:tracePt t="309324" x="6946900" y="5905500"/>
          <p14:tracePt t="309341" x="6940550" y="5892800"/>
          <p14:tracePt t="309358" x="6934200" y="5867400"/>
          <p14:tracePt t="309375" x="6934200" y="5848350"/>
          <p14:tracePt t="309391" x="6934200" y="5810250"/>
          <p14:tracePt t="309408" x="6940550" y="5772150"/>
          <p14:tracePt t="309425" x="6959600" y="5708650"/>
          <p14:tracePt t="309440" x="6965950" y="5683250"/>
          <p14:tracePt t="309458" x="6972300" y="5664200"/>
          <p14:tracePt t="309518" x="6972300" y="5657850"/>
          <p14:tracePt t="309527" x="6965950" y="5657850"/>
          <p14:tracePt t="309623" x="6953250" y="5651500"/>
          <p14:tracePt t="309641" x="6858000" y="5626100"/>
          <p14:tracePt t="309659" x="6724650" y="5594350"/>
          <p14:tracePt t="309675" x="6673850" y="5588000"/>
          <p14:tracePt t="309692" x="6680200" y="5588000"/>
          <p14:tracePt t="309710" x="6724650" y="5607050"/>
          <p14:tracePt t="309726" x="6781800" y="5645150"/>
          <p14:tracePt t="309741" x="6838950" y="5689600"/>
          <p14:tracePt t="309759" x="6858000" y="5727700"/>
          <p14:tracePt t="309761" x="6858000" y="5746750"/>
          <p14:tracePt t="309776" x="6826250" y="5784850"/>
          <p14:tracePt t="309791" x="6800850" y="5803900"/>
          <p14:tracePt t="309808" x="6737350" y="5835650"/>
          <p14:tracePt t="309825" x="6711950" y="5842000"/>
          <p14:tracePt t="309841" x="6705600" y="5848350"/>
          <p14:tracePt t="309875" x="6711950" y="5854700"/>
          <p14:tracePt t="309892" x="6724650" y="5861050"/>
          <p14:tracePt t="309908" x="6750050" y="5886450"/>
          <p14:tracePt t="309925" x="6775450" y="5930900"/>
          <p14:tracePt t="309942" x="6813550" y="5988050"/>
          <p14:tracePt t="309959" x="6832600" y="6026150"/>
          <p14:tracePt t="309975" x="6851650" y="6057900"/>
          <p14:tracePt t="309993" x="6858000" y="6070600"/>
          <p14:tracePt t="310008" x="6883400" y="6083300"/>
          <p14:tracePt t="310025" x="6953250" y="6096000"/>
          <p14:tracePt t="310042" x="7054850" y="6115050"/>
          <p14:tracePt t="310058" x="7194550" y="6134100"/>
          <p14:tracePt t="310075" x="7334250" y="6159500"/>
          <p14:tracePt t="310092" x="7454900" y="6191250"/>
          <p14:tracePt t="310109" x="7524750" y="6203950"/>
          <p14:tracePt t="310125" x="7556500" y="6210300"/>
          <p14:tracePt t="310142" x="7588250" y="6210300"/>
          <p14:tracePt t="310159" x="7651750" y="6191250"/>
          <p14:tracePt t="310175" x="7753350" y="6165850"/>
          <p14:tracePt t="310192" x="7861300" y="6140450"/>
          <p14:tracePt t="310194" x="7912100" y="6121400"/>
          <p14:tracePt t="310209" x="7962900" y="6102350"/>
          <p14:tracePt t="310226" x="8064500" y="6032500"/>
          <p14:tracePt t="310242" x="8089900" y="6000750"/>
          <p14:tracePt t="310259" x="8115300" y="5969000"/>
          <p14:tracePt t="310275" x="8128000" y="5943600"/>
          <p14:tracePt t="310292" x="8140700" y="5911850"/>
          <p14:tracePt t="310309" x="8147050" y="5886450"/>
          <p14:tracePt t="310326" x="8147050" y="5842000"/>
          <p14:tracePt t="310342" x="8121650" y="5803900"/>
          <p14:tracePt t="310359" x="8077200" y="5765800"/>
          <p14:tracePt t="310375" x="8013700" y="5734050"/>
          <p14:tracePt t="310393" x="7943850" y="5715000"/>
          <p14:tracePt t="310409" x="7867650" y="5695950"/>
          <p14:tracePt t="310426" x="7791450" y="5676900"/>
          <p14:tracePt t="310442" x="7708900" y="5670550"/>
          <p14:tracePt t="310459" x="7556500" y="5664200"/>
          <p14:tracePt t="310475" x="7315200" y="5645150"/>
          <p14:tracePt t="310493" x="6978650" y="5626100"/>
          <p14:tracePt t="310509" x="6756400" y="5626100"/>
          <p14:tracePt t="310526" x="6604000" y="5645150"/>
          <p14:tracePt t="310542" x="6477000" y="5702300"/>
          <p14:tracePt t="310559" x="6375400" y="5778500"/>
          <p14:tracePt t="310575" x="6280150" y="5848350"/>
          <p14:tracePt t="310592" x="6197600" y="5930900"/>
          <p14:tracePt t="310609" x="6159500" y="6019800"/>
          <p14:tracePt t="310625" x="6159500" y="6076950"/>
          <p14:tracePt t="310642" x="6184900" y="6140450"/>
          <p14:tracePt t="310659" x="6242050" y="6197600"/>
          <p14:tracePt t="310675" x="6305550" y="6254750"/>
          <p14:tracePt t="310678" x="6330950" y="6280150"/>
          <p14:tracePt t="310692" x="6362700" y="6299200"/>
          <p14:tracePt t="310709" x="6477000" y="6369050"/>
          <p14:tracePt t="310727" x="6629400" y="6432550"/>
          <p14:tracePt t="310742" x="6731000" y="6457950"/>
          <p14:tracePt t="310760" x="6864350" y="6457950"/>
          <p14:tracePt t="310775" x="7054850" y="6445250"/>
          <p14:tracePt t="310793" x="7219950" y="6419850"/>
          <p14:tracePt t="310809" x="7372350" y="6388100"/>
          <p14:tracePt t="310826" x="7505700" y="6337300"/>
          <p14:tracePt t="310842" x="7600950" y="6286500"/>
          <p14:tracePt t="310859" x="7696200" y="6216650"/>
          <p14:tracePt t="310876" x="7785100" y="6146800"/>
          <p14:tracePt t="310892" x="7848600" y="6089650"/>
          <p14:tracePt t="310897" x="7867650" y="6064250"/>
          <p14:tracePt t="310912" x="7899400" y="6000750"/>
          <p14:tracePt t="310926" x="7905750" y="5969000"/>
          <p14:tracePt t="310928" x="7905750" y="5937250"/>
          <p14:tracePt t="310943" x="7905750" y="5905500"/>
          <p14:tracePt t="310959" x="7867650" y="5854700"/>
          <p14:tracePt t="310976" x="7766050" y="5803900"/>
          <p14:tracePt t="310992" x="7670800" y="5784850"/>
          <p14:tracePt t="311009" x="7486650" y="5753100"/>
          <p14:tracePt t="311026" x="7302500" y="5734050"/>
          <p14:tracePt t="311042" x="7131050" y="5727700"/>
          <p14:tracePt t="311059" x="6978650" y="5734050"/>
          <p14:tracePt t="311076" x="6864350" y="5753100"/>
          <p14:tracePt t="311093" x="6788150" y="5784850"/>
          <p14:tracePt t="311109" x="6680200" y="5848350"/>
          <p14:tracePt t="311126" x="6584950" y="5905500"/>
          <p14:tracePt t="311142" x="6451600" y="5994400"/>
          <p14:tracePt t="311159" x="6381750" y="6064250"/>
          <p14:tracePt t="311176" x="6375400" y="6140450"/>
          <p14:tracePt t="311193" x="6419850" y="6216650"/>
          <p14:tracePt t="311209" x="6527800" y="6324600"/>
          <p14:tracePt t="311210" x="6604000" y="6388100"/>
          <p14:tracePt t="311226" x="6699250" y="6457950"/>
          <p14:tracePt t="311242" x="6997700" y="6623050"/>
          <p14:tracePt t="311259" x="7181850" y="6673850"/>
          <p14:tracePt t="311276" x="7353300" y="6680200"/>
          <p14:tracePt t="311293" x="7531100" y="6661150"/>
          <p14:tracePt t="311309" x="7829550" y="6616700"/>
          <p14:tracePt t="311326" x="8121650" y="6578600"/>
          <p14:tracePt t="311343" x="8401050" y="6559550"/>
          <p14:tracePt t="311360" x="8623300" y="6553200"/>
          <p14:tracePt t="311376" x="8801100" y="6553200"/>
          <p14:tracePt t="311393" x="8934450" y="6553200"/>
          <p14:tracePt t="311409" x="8985250" y="6534150"/>
          <p14:tracePt t="311426" x="9004300" y="6489700"/>
          <p14:tracePt t="311446" x="9004300" y="6426200"/>
          <p14:tracePt t="311462" x="9010650" y="6286500"/>
          <p14:tracePt t="311476" x="9017000" y="6248400"/>
          <p14:tracePt t="311493" x="9004300" y="6127750"/>
          <p14:tracePt t="311510" x="8972550" y="6083300"/>
          <p14:tracePt t="311527" x="8915400" y="6051550"/>
          <p14:tracePt t="311543" x="8813800" y="6038850"/>
          <p14:tracePt t="311560" x="8686800" y="6032500"/>
          <p14:tracePt t="311576" x="8528050" y="6032500"/>
          <p14:tracePt t="311593" x="8388350" y="6038850"/>
          <p14:tracePt t="311610" x="8197850" y="6038850"/>
          <p14:tracePt t="311626" x="8026400" y="6032500"/>
          <p14:tracePt t="311643" x="7829550" y="6019800"/>
          <p14:tracePt t="311660" x="7550150" y="5994400"/>
          <p14:tracePt t="311676" x="7423150" y="5988050"/>
          <p14:tracePt t="311694" x="7353300" y="5981700"/>
          <p14:tracePt t="311710" x="7302500" y="5988050"/>
          <p14:tracePt t="311726" x="7258050" y="6026150"/>
          <p14:tracePt t="311743" x="7162800" y="6108700"/>
          <p14:tracePt t="311760" x="7054850" y="6197600"/>
          <p14:tracePt t="311777" x="6934200" y="6286500"/>
          <p14:tracePt t="311793" x="6845300" y="6337300"/>
          <p14:tracePt t="311810" x="6769100" y="6413500"/>
          <p14:tracePt t="311826" x="6750050" y="6464300"/>
          <p14:tracePt t="311843" x="6762750" y="6521450"/>
          <p14:tracePt t="311860" x="6826250" y="6584950"/>
          <p14:tracePt t="311877" x="6946900" y="6667500"/>
          <p14:tracePt t="311894" x="7283450" y="6794500"/>
          <p14:tracePt t="311910" x="7499350" y="6851650"/>
          <p14:tracePt t="311978" x="8039100" y="6832600"/>
          <p14:tracePt t="311993" x="8134350" y="6762750"/>
          <p14:tracePt t="312010" x="8235950" y="6667500"/>
          <p14:tracePt t="312027" x="8394700" y="6553200"/>
          <p14:tracePt t="312044" x="8509000" y="6489700"/>
          <p14:tracePt t="312060" x="8597900" y="6400800"/>
          <p14:tracePt t="312077" x="8629650" y="6324600"/>
          <p14:tracePt t="312094" x="8642350" y="6235700"/>
          <p14:tracePt t="312113" x="8566150" y="6057900"/>
          <p14:tracePt t="312127" x="8515350" y="5994400"/>
          <p14:tracePt t="312144" x="8286750" y="5816600"/>
          <p14:tracePt t="312160" x="8210550" y="5772150"/>
          <p14:tracePt t="312177" x="7969250" y="5664200"/>
          <p14:tracePt t="312194" x="7842250" y="5626100"/>
          <p14:tracePt t="312210" x="7734300" y="5613400"/>
          <p14:tracePt t="312227" x="7626350" y="5613400"/>
          <p14:tracePt t="312243" x="7512050" y="5619750"/>
          <p14:tracePt t="312262" x="7385050" y="5638800"/>
          <p14:tracePt t="312277" x="7258050" y="5683250"/>
          <p14:tracePt t="312294" x="7143750" y="5721350"/>
          <p14:tracePt t="312310" x="6959600" y="5778500"/>
          <p14:tracePt t="312327" x="6807200" y="5810250"/>
          <p14:tracePt t="312344" x="6680200" y="5848350"/>
          <p14:tracePt t="312361" x="6591300" y="5886450"/>
          <p14:tracePt t="312377" x="6559550" y="5924550"/>
          <p14:tracePt t="312394" x="6584950" y="6032500"/>
          <p14:tracePt t="312410" x="6686550" y="6140450"/>
          <p14:tracePt t="312427" x="6851650" y="6254750"/>
          <p14:tracePt t="312444" x="7067550" y="6388100"/>
          <p14:tracePt t="312460" x="7283450" y="6515100"/>
          <p14:tracePt t="312477" x="7461250" y="6610350"/>
          <p14:tracePt t="312494" x="7607300" y="6667500"/>
          <p14:tracePt t="312511" x="7696200" y="6680200"/>
          <p14:tracePt t="312527" x="7747000" y="6648450"/>
          <p14:tracePt t="312544" x="7810500" y="6578600"/>
          <p14:tracePt t="312561" x="7905750" y="6477000"/>
          <p14:tracePt t="312578" x="8096250" y="6388100"/>
          <p14:tracePt t="312594" x="8337550" y="6318250"/>
          <p14:tracePt t="312611" x="8534400" y="6280150"/>
          <p14:tracePt t="312628" x="8724900" y="6242050"/>
          <p14:tracePt t="312646" x="8832850" y="6197600"/>
          <p14:tracePt t="312661" x="8826500" y="6153150"/>
          <p14:tracePt t="312677" x="8763000" y="6102350"/>
          <p14:tracePt t="312697" x="8629650" y="6045200"/>
          <p14:tracePt t="312709" x="8470900" y="5994400"/>
          <p14:tracePt t="312727" x="8286750" y="5943600"/>
          <p14:tracePt t="312744" x="8178800" y="5924550"/>
          <p14:tracePt t="312761" x="8083550" y="5918200"/>
          <p14:tracePt t="312777" x="8026400" y="5924550"/>
          <p14:tracePt t="312794" x="7956550" y="5962650"/>
          <p14:tracePt t="312811" x="7867650" y="6000750"/>
          <p14:tracePt t="312828" x="7702550" y="6026150"/>
          <p14:tracePt t="312845" x="7480300" y="6032500"/>
          <p14:tracePt t="312861" x="7162800" y="6051550"/>
          <p14:tracePt t="312877" x="6902450" y="6076950"/>
          <p14:tracePt t="312895" x="6667500" y="6108700"/>
          <p14:tracePt t="312912" x="6496050" y="6172200"/>
          <p14:tracePt t="312927" x="6489700" y="6210300"/>
          <p14:tracePt t="312944" x="6521450" y="6273800"/>
          <p14:tracePt t="312961" x="6591300" y="6375400"/>
          <p14:tracePt t="312978" x="6654800" y="6470650"/>
          <p14:tracePt t="312994" x="6711950" y="6546850"/>
          <p14:tracePt t="313011" x="6743700" y="6572250"/>
          <p14:tracePt t="313026" x="6762750" y="6578600"/>
          <p14:tracePt t="313045" x="6794500" y="6559550"/>
          <p14:tracePt t="313061" x="6845300" y="6483350"/>
          <p14:tracePt t="313078" x="6851650" y="6457950"/>
          <p14:tracePt t="313094" x="6864350" y="6400800"/>
          <p14:tracePt t="313111" x="6877050" y="6324600"/>
          <p14:tracePt t="313128" x="6877050" y="6311900"/>
          <p14:tracePt t="313144" x="6864350" y="6305550"/>
          <p14:tracePt t="313161" x="6845300" y="6299200"/>
          <p14:tracePt t="313178" x="6807200" y="6280150"/>
          <p14:tracePt t="313195" x="6788150" y="6254750"/>
          <p14:tracePt t="313211" x="6769100" y="6197600"/>
          <p14:tracePt t="313228" x="6769100" y="6153150"/>
          <p14:tracePt t="313244" x="6769100" y="6134100"/>
          <p14:tracePt t="313278" x="6781800" y="6134100"/>
          <p14:tracePt t="313295" x="6819900" y="6146800"/>
          <p14:tracePt t="313312" x="6851650" y="6153150"/>
          <p14:tracePt t="313328" x="6858000" y="6159500"/>
          <p14:tracePt t="313360" x="6870700" y="6159500"/>
          <p14:tracePt t="313378" x="6908800" y="6140450"/>
          <p14:tracePt t="313395" x="6978650" y="6115050"/>
          <p14:tracePt t="313411" x="7054850" y="6076950"/>
          <p14:tracePt t="313428" x="7137400" y="6038850"/>
          <p14:tracePt t="313445" x="7245350" y="6013450"/>
          <p14:tracePt t="313461" x="7321550" y="6000750"/>
          <p14:tracePt t="313463" x="7340600" y="5994400"/>
          <p14:tracePt t="313478" x="7346950" y="5988050"/>
          <p14:tracePt t="313495" x="7353300" y="5988050"/>
          <p14:tracePt t="313511" x="7353300" y="5994400"/>
          <p14:tracePt t="313528" x="7353300" y="6000750"/>
          <p14:tracePt t="313545" x="7346950" y="6007100"/>
          <p14:tracePt t="313562" x="7327900" y="6013450"/>
          <p14:tracePt t="313578" x="7308850" y="6013450"/>
          <p14:tracePt t="313595" x="7283450" y="6019800"/>
          <p14:tracePt t="313611" x="7258050" y="6026150"/>
          <p14:tracePt t="313628" x="7239000" y="6026150"/>
          <p14:tracePt t="313692" x="7245350" y="6026150"/>
          <p14:tracePt t="313704" x="7245350" y="6019800"/>
          <p14:tracePt t="313711" x="7251700" y="6019800"/>
          <p14:tracePt t="313728" x="7264400" y="6013450"/>
          <p14:tracePt t="313745" x="7296150" y="6007100"/>
          <p14:tracePt t="313761" x="7346950" y="6000750"/>
          <p14:tracePt t="313778" x="7416800" y="6000750"/>
          <p14:tracePt t="313795" x="7454900" y="6000750"/>
          <p14:tracePt t="313812" x="7512050" y="6000750"/>
          <p14:tracePt t="313828" x="7518400" y="6000750"/>
          <p14:tracePt t="313991" x="7524750" y="6000750"/>
          <p14:tracePt t="313999" x="7537450" y="6000750"/>
          <p14:tracePt t="314012" x="7543800" y="6000750"/>
          <p14:tracePt t="314029" x="7550150" y="6007100"/>
          <p14:tracePt t="314046" x="7556500" y="6007100"/>
          <p14:tracePt t="314063" x="7562850" y="6013450"/>
          <p14:tracePt t="314079" x="7569200" y="6026150"/>
          <p14:tracePt t="314095" x="7569200" y="6038850"/>
          <p14:tracePt t="314112" x="7569200" y="6051550"/>
          <p14:tracePt t="314128" x="7569200" y="6057900"/>
          <p14:tracePt t="314145" x="7569200" y="6070600"/>
          <p14:tracePt t="314163" x="7575550" y="6102350"/>
          <p14:tracePt t="314179" x="7575550" y="6146800"/>
          <p14:tracePt t="314195" x="7569200" y="6184900"/>
          <p14:tracePt t="314212" x="7562850" y="6203950"/>
          <p14:tracePt t="314214" x="7562850" y="6216650"/>
          <p14:tracePt t="314228" x="7556500" y="6223000"/>
          <p14:tracePt t="314245" x="7556500" y="6235700"/>
          <p14:tracePt t="314293" x="7556500" y="6229350"/>
          <p14:tracePt t="314316" x="7556500" y="6223000"/>
          <p14:tracePt t="314337" x="7556500" y="6216650"/>
          <p14:tracePt t="314379" x="7556500" y="6210300"/>
          <p14:tracePt t="314395" x="7569200" y="6210300"/>
          <p14:tracePt t="314412" x="7600950" y="6191250"/>
          <p14:tracePt t="314429" x="7613650" y="6178550"/>
          <p14:tracePt t="314446" x="7664450" y="6146800"/>
          <p14:tracePt t="314462" x="7785100" y="6140450"/>
          <p14:tracePt t="314479" x="7943850" y="6134100"/>
          <p14:tracePt t="314496" x="8083550" y="6134100"/>
          <p14:tracePt t="314512" x="8185150" y="6134100"/>
          <p14:tracePt t="314529" x="8235950" y="6134100"/>
          <p14:tracePt t="314545" x="8255000" y="6134100"/>
          <p14:tracePt t="314595" x="8248650" y="6140450"/>
          <p14:tracePt t="314713" x="8242300" y="6146800"/>
          <p14:tracePt t="314749" x="8235950" y="6146800"/>
          <p14:tracePt t="314756" x="8229600" y="6146800"/>
          <p14:tracePt t="314767" x="8223250" y="6146800"/>
          <p14:tracePt t="314782" x="8210550" y="6153150"/>
          <p14:tracePt t="314796" x="8204200" y="6153150"/>
          <p14:tracePt t="314813" x="8197850" y="6153150"/>
          <p14:tracePt t="314830" x="8191500" y="6159500"/>
          <p14:tracePt t="314846" x="8172450" y="6165850"/>
          <p14:tracePt t="314862" x="8159750" y="6172200"/>
          <p14:tracePt t="314879" x="8153400" y="6184900"/>
          <p14:tracePt t="314896" x="8140700" y="6191250"/>
          <p14:tracePt t="314913" x="8134350" y="6203950"/>
          <p14:tracePt t="314929" x="8121650" y="6216650"/>
          <p14:tracePt t="314946" x="8102600" y="6235700"/>
          <p14:tracePt t="314961" x="8083550" y="6254750"/>
          <p14:tracePt t="314979" x="8058150" y="6267450"/>
          <p14:tracePt t="314998" x="8032750" y="6280150"/>
          <p14:tracePt t="315012" x="8026400" y="6280150"/>
          <p14:tracePt t="315151" x="8020050" y="6286500"/>
          <p14:tracePt t="315159" x="8013700" y="6286500"/>
          <p14:tracePt t="315166" x="8007350" y="6286500"/>
          <p14:tracePt t="315180" x="7988300" y="6292850"/>
          <p14:tracePt t="315196" x="7943850" y="6292850"/>
          <p14:tracePt t="315213" x="7886700" y="6292850"/>
          <p14:tracePt t="315230" x="7797800" y="6318250"/>
          <p14:tracePt t="315231" x="7759700" y="6330950"/>
          <p14:tracePt t="315248" x="7664450" y="6394450"/>
          <p14:tracePt t="315263" x="7594600" y="6451600"/>
          <p14:tracePt t="315279" x="7512050" y="6489700"/>
          <p14:tracePt t="315296" x="7499350" y="6489700"/>
          <p14:tracePt t="315313" x="7461250" y="6489700"/>
          <p14:tracePt t="315329" x="7397750" y="6483350"/>
          <p14:tracePt t="315346" x="7366000" y="6477000"/>
          <p14:tracePt t="315363" x="7353300" y="6470650"/>
          <p14:tracePt t="315380" x="7340600" y="6464300"/>
          <p14:tracePt t="315396" x="7315200" y="6457950"/>
          <p14:tracePt t="315413" x="7283450" y="6451600"/>
          <p14:tracePt t="315493" x="7283450" y="6445250"/>
          <p14:tracePt t="315501" x="7296150" y="6445250"/>
          <p14:tracePt t="315517" x="7334250" y="6426200"/>
          <p14:tracePt t="315530" x="7353300" y="6413500"/>
          <p14:tracePt t="315546" x="7391400" y="6362700"/>
          <p14:tracePt t="315564" x="7461250" y="6267450"/>
          <p14:tracePt t="315580" x="7556500" y="6223000"/>
          <p14:tracePt t="315596" x="7651750" y="6216650"/>
          <p14:tracePt t="315613" x="7747000" y="6216650"/>
          <p14:tracePt t="315630" x="7861300" y="6191250"/>
          <p14:tracePt t="315647" x="8001000" y="6146800"/>
          <p14:tracePt t="315663" x="8128000" y="6102350"/>
          <p14:tracePt t="315680" x="8223250" y="6064250"/>
          <p14:tracePt t="315697" x="8318500" y="6045200"/>
          <p14:tracePt t="315714" x="8388350" y="6045200"/>
          <p14:tracePt t="315730" x="8496300" y="6057900"/>
          <p14:tracePt t="315749" x="8623300" y="6096000"/>
          <p14:tracePt t="315764" x="8712200" y="6127750"/>
          <p14:tracePt t="315780" x="8775700" y="6153150"/>
          <p14:tracePt t="315796" x="8807450" y="6153150"/>
          <p14:tracePt t="315814" x="8813800" y="6140450"/>
          <p14:tracePt t="315830" x="8826500" y="6108700"/>
          <p14:tracePt t="315847" x="8864600" y="6089650"/>
          <p14:tracePt t="315863" x="8978900" y="6076950"/>
          <p14:tracePt t="315880" x="9099550" y="6076950"/>
          <p14:tracePt t="315896" x="9213850" y="6083300"/>
          <p14:tracePt t="315913" x="9302750" y="6096000"/>
          <p14:tracePt t="315930" x="9340850" y="6102350"/>
          <p14:tracePt t="315947" x="9347200" y="6108700"/>
          <p14:tracePt t="315963" x="9372600" y="6108700"/>
          <p14:tracePt t="315980" x="9423400" y="6108700"/>
          <p14:tracePt t="315997" x="9505950" y="6108700"/>
          <p14:tracePt t="316013" x="9582150" y="6102350"/>
          <p14:tracePt t="316031" x="9632950" y="6096000"/>
          <p14:tracePt t="316047" x="9658350" y="6083300"/>
          <p14:tracePt t="316064" x="9683750" y="6076950"/>
          <p14:tracePt t="316080" x="9683750" y="6070600"/>
          <p14:tracePt t="316097" x="9709150" y="6064250"/>
          <p14:tracePt t="316114" x="9721850" y="6057900"/>
          <p14:tracePt t="316130" x="9747250" y="6051550"/>
          <p14:tracePt t="316147" x="9766300" y="6045200"/>
          <p14:tracePt t="316164" x="9785350" y="6038850"/>
          <p14:tracePt t="316180" x="9791700" y="6032500"/>
          <p14:tracePt t="316197" x="9798050" y="6026150"/>
          <p14:tracePt t="316251" x="9791700" y="6026150"/>
          <p14:tracePt t="316264" x="9785350" y="6032500"/>
          <p14:tracePt t="316280" x="9772650" y="6038850"/>
          <p14:tracePt t="316297" x="9753600" y="6051550"/>
          <p14:tracePt t="316314" x="9740900" y="6057900"/>
          <p14:tracePt t="316330" x="9734550" y="6057900"/>
          <p14:tracePt t="316347" x="9734550" y="6064250"/>
          <p14:tracePt t="316380" x="9728200" y="6064250"/>
          <p14:tracePt t="316397" x="9715500" y="6070600"/>
          <p14:tracePt t="316431" x="9709150" y="6070600"/>
          <p14:tracePt t="316448" x="9702800" y="6076950"/>
          <p14:tracePt t="316568" x="9702800" y="6083300"/>
          <p14:tracePt t="316588" x="9696450" y="6083300"/>
          <p14:tracePt t="316597" x="9696450" y="6089650"/>
          <p14:tracePt t="316614" x="9683750" y="6096000"/>
          <p14:tracePt t="316631" x="9677400" y="6102350"/>
          <p14:tracePt t="316647" x="9664700" y="6102350"/>
          <p14:tracePt t="316664" x="9658350" y="6102350"/>
          <p14:tracePt t="316681" x="9658350" y="6108700"/>
          <p14:tracePt t="316778" x="9664700" y="6108700"/>
          <p14:tracePt t="316786" x="9671050" y="6108700"/>
          <p14:tracePt t="316797" x="9677400" y="6102350"/>
          <p14:tracePt t="316814" x="9690100" y="6096000"/>
          <p14:tracePt t="316831" x="9721850" y="6083300"/>
          <p14:tracePt t="316847" x="9728200" y="6083300"/>
          <p14:tracePt t="316864" x="9740900" y="6076950"/>
          <p14:tracePt t="316866" x="9747250" y="6070600"/>
          <p14:tracePt t="316896" x="9759950" y="6070600"/>
          <p14:tracePt t="316913" x="9779000" y="6070600"/>
          <p14:tracePt t="316931" x="9804400" y="6076950"/>
          <p14:tracePt t="316948" x="9817100" y="6076950"/>
          <p14:tracePt t="316964" x="9829800" y="6076950"/>
          <p14:tracePt t="316981" x="9829800" y="6083300"/>
          <p14:tracePt t="316998" x="9836150" y="6083300"/>
          <p14:tracePt t="317031" x="9842500" y="6083300"/>
          <p14:tracePt t="317048" x="9848850" y="6083300"/>
          <p14:tracePt t="317064" x="9855200" y="6083300"/>
          <p14:tracePt t="317152" x="9848850" y="6083300"/>
          <p14:tracePt t="317161" x="9842500" y="6083300"/>
          <p14:tracePt t="317181" x="9817100" y="6070600"/>
          <p14:tracePt t="317201" x="9798050" y="6064250"/>
          <p14:tracePt t="317246" x="9798050" y="6057900"/>
          <p14:tracePt t="317271" x="9798050" y="6051550"/>
          <p14:tracePt t="317319" x="9791700" y="6045200"/>
          <p14:tracePt t="317343" x="9785350" y="6045200"/>
          <p14:tracePt t="317356" x="9779000" y="6045200"/>
          <p14:tracePt t="317372" x="9772650" y="6045200"/>
          <p14:tracePt t="317381" x="9759950" y="6045200"/>
          <p14:tracePt t="317398" x="9740900" y="6045200"/>
          <p14:tracePt t="317414" x="9728200" y="6045200"/>
          <p14:tracePt t="317431" x="9721850" y="6045200"/>
          <p14:tracePt t="317448" x="9715500" y="6045200"/>
          <p14:tracePt t="317465" x="9709150" y="6045200"/>
          <p14:tracePt t="317481" x="9702800" y="6045200"/>
          <p14:tracePt t="317498" x="9677400" y="6051550"/>
          <p14:tracePt t="317515" x="9652000" y="6057900"/>
          <p14:tracePt t="317531" x="9626600" y="6076950"/>
          <p14:tracePt t="317547" x="9588500" y="6096000"/>
          <p14:tracePt t="317550" x="9563100" y="6115050"/>
          <p14:tracePt t="317565" x="9544050" y="6121400"/>
          <p14:tracePt t="317581" x="9525000" y="6140450"/>
          <p14:tracePt t="317598" x="9486900" y="6159500"/>
          <p14:tracePt t="317615" x="9467850" y="6165850"/>
          <p14:tracePt t="317632" x="9448800" y="6165850"/>
          <p14:tracePt t="317651" x="9429750" y="6165850"/>
          <p14:tracePt t="317665" x="9404350" y="6165850"/>
          <p14:tracePt t="317681" x="9366250" y="6165850"/>
          <p14:tracePt t="317698" x="9315450" y="6165850"/>
          <p14:tracePt t="317716" x="9251950" y="6172200"/>
          <p14:tracePt t="317731" x="9201150" y="6178550"/>
          <p14:tracePt t="317748" x="9175750" y="6184900"/>
          <p14:tracePt t="317765" x="9169400" y="6184900"/>
          <p14:tracePt t="317804" x="9163050" y="6184900"/>
          <p14:tracePt t="317815" x="9156700" y="6184900"/>
          <p14:tracePt t="317832" x="9118600" y="6184900"/>
          <p14:tracePt t="317848" x="9061450" y="6191250"/>
          <p14:tracePt t="317865" x="8953500" y="6203950"/>
          <p14:tracePt t="317882" x="8858250" y="6216650"/>
          <p14:tracePt t="317898" x="8756650" y="6223000"/>
          <p14:tracePt t="317915" x="8655050" y="6229350"/>
          <p14:tracePt t="317932" x="8604250" y="6248400"/>
          <p14:tracePt t="317949" x="8559800" y="6267450"/>
          <p14:tracePt t="317966" x="8496300" y="6286500"/>
          <p14:tracePt t="317984" x="8305800" y="6292850"/>
          <p14:tracePt t="317998" x="8223250" y="6280150"/>
          <p14:tracePt t="318015" x="8134350" y="6261100"/>
          <p14:tracePt t="318032" x="8089900" y="6248400"/>
          <p14:tracePt t="318049" x="8083550" y="6248400"/>
          <p14:tracePt t="318065" x="8070850" y="6248400"/>
          <p14:tracePt t="318082" x="8039100" y="6254750"/>
          <p14:tracePt t="318099" x="7937500" y="6254750"/>
          <p14:tracePt t="318116" x="7810500" y="6254750"/>
          <p14:tracePt t="318132" x="7683500" y="6242050"/>
          <p14:tracePt t="318151" x="7658100" y="6242050"/>
          <p14:tracePt t="318165" x="7664450" y="6242050"/>
          <p14:tracePt t="318182" x="7727950" y="6248400"/>
          <p14:tracePt t="318198" x="7810500" y="6280150"/>
          <p14:tracePt t="318215" x="7899400" y="6318250"/>
          <p14:tracePt t="318233" x="7956550" y="6356350"/>
          <p14:tracePt t="318249" x="7981950" y="6375400"/>
          <p14:tracePt t="318265" x="7994650" y="6394450"/>
          <p14:tracePt t="318282" x="8026400" y="6400800"/>
          <p14:tracePt t="318299" x="8115300" y="6400800"/>
          <p14:tracePt t="318316" x="8185150" y="6394450"/>
          <p14:tracePt t="318332" x="8242300" y="6375400"/>
          <p14:tracePt t="318349" x="8274050" y="6362700"/>
          <p14:tracePt t="318366" x="8293100" y="6343650"/>
          <p14:tracePt t="318382" x="8299450" y="6318250"/>
          <p14:tracePt t="318399" x="8299450" y="6286500"/>
          <p14:tracePt t="318415" x="8267700" y="6254750"/>
          <p14:tracePt t="318432" x="8191500" y="6191250"/>
          <p14:tracePt t="318449" x="8134350" y="6159500"/>
          <p14:tracePt t="318465" x="8089900" y="6140450"/>
          <p14:tracePt t="318482" x="8020050" y="6121400"/>
          <p14:tracePt t="318499" x="7956550" y="6108700"/>
          <p14:tracePt t="318516" x="7899400" y="6102350"/>
          <p14:tracePt t="318532" x="7816850" y="6089650"/>
          <p14:tracePt t="318549" x="7740650" y="6083300"/>
          <p14:tracePt t="318564" x="7658100" y="6064250"/>
          <p14:tracePt t="318583" x="7524750" y="6038850"/>
          <p14:tracePt t="318599" x="7385050" y="6019800"/>
          <p14:tracePt t="318615" x="7258050" y="6000750"/>
          <p14:tracePt t="318632" x="7200900" y="5994400"/>
          <p14:tracePt t="318649" x="7194550" y="5988050"/>
          <p14:tracePt t="318665" x="7188200" y="5988050"/>
          <p14:tracePt t="318682" x="7175500" y="6000750"/>
          <p14:tracePt t="318699" x="7156450" y="6038850"/>
          <p14:tracePt t="318717" x="7131050" y="6076950"/>
          <p14:tracePt t="318732" x="7099300" y="6134100"/>
          <p14:tracePt t="318749" x="7073900" y="6229350"/>
          <p14:tracePt t="318766" x="7073900" y="6254750"/>
          <p14:tracePt t="318782" x="7118350" y="6343650"/>
          <p14:tracePt t="318799" x="7143750" y="6362700"/>
          <p14:tracePt t="318816" x="7239000" y="6419850"/>
          <p14:tracePt t="318833" x="7321550" y="6451600"/>
          <p14:tracePt t="318849" x="7410450" y="6483350"/>
          <p14:tracePt t="318866" x="7493000" y="6496050"/>
          <p14:tracePt t="318883" x="7556500" y="6502400"/>
          <p14:tracePt t="318899" x="7632700" y="6489700"/>
          <p14:tracePt t="318916" x="7683500" y="6470650"/>
          <p14:tracePt t="318932" x="7727950" y="6451600"/>
          <p14:tracePt t="318949" x="7791450" y="6432550"/>
          <p14:tracePt t="318966" x="7874000" y="6419850"/>
          <p14:tracePt t="318968" x="7905750" y="6419850"/>
          <p14:tracePt t="318984" x="7924800" y="6419850"/>
          <p14:tracePt t="318999" x="7988300" y="6413500"/>
          <p14:tracePt t="319016" x="8058150" y="6413500"/>
          <p14:tracePt t="319033" x="8089900" y="6407150"/>
          <p14:tracePt t="319050" x="8102600" y="6400800"/>
          <p14:tracePt t="319072" x="8128000" y="6394450"/>
          <p14:tracePt t="319082" x="8178800" y="6388100"/>
          <p14:tracePt t="319099" x="8248650" y="6375400"/>
          <p14:tracePt t="319116" x="8299450" y="6375400"/>
          <p14:tracePt t="319133" x="8331200" y="6369050"/>
          <p14:tracePt t="319149" x="8343900" y="6369050"/>
          <p14:tracePt t="319166" x="8343900" y="6362700"/>
          <p14:tracePt t="319241" x="8356600" y="6356350"/>
          <p14:tracePt t="319249" x="8362950" y="6356350"/>
          <p14:tracePt t="319266" x="8407400" y="6350000"/>
          <p14:tracePt t="319283" x="8432800" y="6350000"/>
          <p14:tracePt t="319299" x="8451850" y="6350000"/>
          <p14:tracePt t="319316" x="8470900" y="6350000"/>
          <p14:tracePt t="319318" x="8483600" y="6343650"/>
          <p14:tracePt t="319333" x="8489950" y="6343650"/>
          <p14:tracePt t="319335" x="8502650" y="6343650"/>
          <p14:tracePt t="319350" x="8515350" y="6343650"/>
          <p14:tracePt t="319352" x="8521700" y="6343650"/>
          <p14:tracePt t="319366" x="8528050" y="6343650"/>
          <p14:tracePt t="319383" x="8534400" y="6337300"/>
          <p14:tracePt t="319435" x="8534400" y="6343650"/>
          <p14:tracePt t="319449" x="8528050" y="6350000"/>
          <p14:tracePt t="319466" x="8502650" y="6362700"/>
          <p14:tracePt t="319483" x="8470900" y="6381750"/>
          <p14:tracePt t="319500" x="8464550" y="6381750"/>
          <p14:tracePt t="319551" x="8470900" y="6381750"/>
          <p14:tracePt t="319558" x="8477250" y="6381750"/>
          <p14:tracePt t="319567" x="8489950" y="6375400"/>
          <p14:tracePt t="319584" x="8502650" y="6375400"/>
          <p14:tracePt t="319600" x="8509000" y="6375400"/>
          <p14:tracePt t="319616" x="8515350" y="6375400"/>
          <p14:tracePt t="319634" x="8521700" y="6375400"/>
          <p14:tracePt t="319650" x="8597900" y="6375400"/>
          <p14:tracePt t="319666" x="8724900" y="6375400"/>
          <p14:tracePt t="319683" x="8890000" y="6381750"/>
          <p14:tracePt t="319700" x="9048750" y="6394450"/>
          <p14:tracePt t="319717" x="9169400" y="6400800"/>
          <p14:tracePt t="319733" x="9220200" y="6394450"/>
          <p14:tracePt t="319750" x="9232900" y="6381750"/>
          <p14:tracePt t="319767" x="9245600" y="6369050"/>
          <p14:tracePt t="319786" x="9251950" y="6362700"/>
          <p14:tracePt t="319801" x="9251950" y="6356350"/>
          <p14:tracePt t="319833" x="9251950" y="6350000"/>
          <p14:tracePt t="319892" x="9251950" y="6343650"/>
          <p14:tracePt t="319914" x="9258300" y="6337300"/>
          <p14:tracePt t="319920" x="9264650" y="6337300"/>
          <p14:tracePt t="319933" x="9277350" y="6330950"/>
          <p14:tracePt t="319950" x="9302750" y="6318250"/>
          <p14:tracePt t="319967" x="9321800" y="6311900"/>
          <p14:tracePt t="319983" x="9328150" y="6305550"/>
          <p14:tracePt t="320000" x="9340850" y="6299200"/>
          <p14:tracePt t="320017" x="9353550" y="6299200"/>
          <p14:tracePt t="320034" x="9378950" y="6299200"/>
          <p14:tracePt t="320050" x="9410700" y="6299200"/>
          <p14:tracePt t="320067" x="9442450" y="6292850"/>
          <p14:tracePt t="320084" x="9448800" y="6292850"/>
          <p14:tracePt t="320152" x="9448800" y="6286500"/>
          <p14:tracePt t="320215" x="9442450" y="6286500"/>
          <p14:tracePt t="320234" x="9429750" y="6286500"/>
          <p14:tracePt t="320250" x="9417050" y="6286500"/>
          <p14:tracePt t="320267" x="9398000" y="6286500"/>
          <p14:tracePt t="320283" x="9385300" y="6292850"/>
          <p14:tracePt t="320301" x="9366250" y="6292850"/>
          <p14:tracePt t="320303" x="9359900" y="6292850"/>
          <p14:tracePt t="320318" x="9347200" y="6299200"/>
          <p14:tracePt t="320334" x="9340850" y="6299200"/>
          <p14:tracePt t="320335" x="9340850" y="6305550"/>
          <p14:tracePt t="320350" x="9328150" y="6305550"/>
          <p14:tracePt t="320521" x="9321800" y="6299200"/>
          <p14:tracePt t="320667" x="9315450" y="6299200"/>
          <p14:tracePt t="320673" x="9309100" y="6299200"/>
          <p14:tracePt t="320684" x="9302750" y="6299200"/>
          <p14:tracePt t="320701" x="9290050" y="6305550"/>
          <p14:tracePt t="320734" x="9290050" y="6311900"/>
          <p14:tracePt t="320784" x="9283700" y="6311900"/>
          <p14:tracePt t="321467" x="9283700" y="6305550"/>
          <p14:tracePt t="321914" x="9277350" y="6305550"/>
          <p14:tracePt t="322237" x="9277350" y="6299200"/>
          <p14:tracePt t="322605" x="9271000" y="6299200"/>
          <p14:tracePt t="322611" x="9271000" y="6292850"/>
          <p14:tracePt t="322620" x="9264650" y="6292850"/>
          <p14:tracePt t="322638" x="9251950" y="6280150"/>
          <p14:tracePt t="322653" x="9245600" y="6267450"/>
          <p14:tracePt t="322669" x="9232900" y="6248400"/>
          <p14:tracePt t="322686" x="9220200" y="6216650"/>
          <p14:tracePt t="322702" x="9194800" y="6172200"/>
          <p14:tracePt t="322720" x="9156700" y="6127750"/>
          <p14:tracePt t="322736" x="9105900" y="6070600"/>
          <p14:tracePt t="322752" x="9010650" y="5988050"/>
          <p14:tracePt t="322770" x="8915400" y="5918200"/>
          <p14:tracePt t="322786" x="8832850" y="5854700"/>
          <p14:tracePt t="322802" x="8788400" y="5829300"/>
          <p14:tracePt t="322804" x="8769350" y="5816600"/>
          <p14:tracePt t="322819" x="8756650" y="5810250"/>
          <p14:tracePt t="322836" x="8737600" y="5803900"/>
          <p14:tracePt t="322852" x="8731250" y="5810250"/>
          <p14:tracePt t="322869" x="8724900" y="5835650"/>
          <p14:tracePt t="322886" x="8718550" y="5873750"/>
          <p14:tracePt t="322902" x="8712200" y="5899150"/>
          <p14:tracePt t="322919" x="8705850" y="5924550"/>
          <p14:tracePt t="322936" x="8686800" y="5943600"/>
          <p14:tracePt t="322953" x="8680450" y="5949950"/>
          <p14:tracePt t="322969" x="8674100" y="5949950"/>
          <p14:tracePt t="322986" x="8674100" y="5956300"/>
          <p14:tracePt t="323003" x="8667750" y="5962650"/>
          <p14:tracePt t="323019" x="8636000" y="6000750"/>
          <p14:tracePt t="323037" x="8585200" y="6057900"/>
          <p14:tracePt t="323053" x="8572500" y="6070600"/>
          <p14:tracePt t="323069" x="8547100" y="6096000"/>
          <p14:tracePt t="323086" x="8547100" y="6140450"/>
          <p14:tracePt t="323103" x="8553450" y="6216650"/>
          <p14:tracePt t="323119" x="8597900" y="6305550"/>
          <p14:tracePt t="323136" x="8636000" y="6369050"/>
          <p14:tracePt t="323153" x="8693150" y="6413500"/>
          <p14:tracePt t="323170" x="8750300" y="6426200"/>
          <p14:tracePt t="323186" x="8839200" y="6413500"/>
          <p14:tracePt t="323203" x="8947150" y="6388100"/>
          <p14:tracePt t="323220" x="9042400" y="6362700"/>
          <p14:tracePt t="323236" x="9093200" y="6343650"/>
          <p14:tracePt t="323253" x="9131300" y="6305550"/>
          <p14:tracePt t="323269" x="9144000" y="6273800"/>
          <p14:tracePt t="323289" x="9156700" y="6203950"/>
          <p14:tracePt t="323303" x="9163050" y="6172200"/>
          <p14:tracePt t="323320" x="9163050" y="6127750"/>
          <p14:tracePt t="323336" x="9156700" y="6064250"/>
          <p14:tracePt t="323353" x="9150350" y="6032500"/>
          <p14:tracePt t="323369" x="9137650" y="6000750"/>
          <p14:tracePt t="323386" x="9112250" y="5975350"/>
          <p14:tracePt t="323403" x="9086850" y="5956300"/>
          <p14:tracePt t="323420" x="9055100" y="5937250"/>
          <p14:tracePt t="323436" x="9017000" y="5918200"/>
          <p14:tracePt t="323453" x="8959850" y="5899150"/>
          <p14:tracePt t="323470" x="8890000" y="5880100"/>
          <p14:tracePt t="323487" x="8820150" y="5854700"/>
          <p14:tracePt t="323504" x="8648700" y="5816600"/>
          <p14:tracePt t="323520" x="8528050" y="5803900"/>
          <p14:tracePt t="323537" x="8439150" y="5797550"/>
          <p14:tracePt t="323553" x="8375650" y="5791200"/>
          <p14:tracePt t="323570" x="8337550" y="5797550"/>
          <p14:tracePt t="323586" x="8318500" y="5810250"/>
          <p14:tracePt t="323603" x="8293100" y="5835650"/>
          <p14:tracePt t="323620" x="8274050" y="5873750"/>
          <p14:tracePt t="323636" x="8255000" y="5924550"/>
          <p14:tracePt t="323653" x="8242300" y="5969000"/>
          <p14:tracePt t="323670" x="8235950" y="6032500"/>
          <p14:tracePt t="323686" x="8242300" y="6102350"/>
          <p14:tracePt t="323703" x="8280400" y="6203950"/>
          <p14:tracePt t="323720" x="8331200" y="6280150"/>
          <p14:tracePt t="323737" x="8388350" y="6350000"/>
          <p14:tracePt t="323753" x="8540750" y="6419850"/>
          <p14:tracePt t="323771" x="8648700" y="6432550"/>
          <p14:tracePt t="323787" x="8705850" y="6432550"/>
          <p14:tracePt t="323803" x="8743950" y="6432550"/>
          <p14:tracePt t="323820" x="8788400" y="6419850"/>
          <p14:tracePt t="323837" x="8845550" y="6394450"/>
          <p14:tracePt t="323853" x="8902700" y="6350000"/>
          <p14:tracePt t="323870" x="8934450" y="6311900"/>
          <p14:tracePt t="323887" x="8959850" y="6254750"/>
          <p14:tracePt t="323903" x="8966200" y="6203950"/>
          <p14:tracePt t="323920" x="8966200" y="6172200"/>
          <p14:tracePt t="323937" x="8947150" y="6153150"/>
          <p14:tracePt t="323953" x="8896350" y="6121400"/>
          <p14:tracePt t="323970" x="8820150" y="6102350"/>
          <p14:tracePt t="323973" x="8763000" y="6083300"/>
          <p14:tracePt t="323989" x="8636000" y="6051550"/>
          <p14:tracePt t="324003" x="8477250" y="5994400"/>
          <p14:tracePt t="324020" x="8382000" y="5962650"/>
          <p14:tracePt t="324037" x="8108950" y="5918200"/>
          <p14:tracePt t="324054" x="7918450" y="5911850"/>
          <p14:tracePt t="324070" x="7772400" y="5918200"/>
          <p14:tracePt t="324087" x="7702550" y="5930900"/>
          <p14:tracePt t="324103" x="7683500" y="5937250"/>
          <p14:tracePt t="324120" x="7683500" y="5943600"/>
          <p14:tracePt t="324137" x="7683500" y="5975350"/>
          <p14:tracePt t="324154" x="7696200" y="6032500"/>
          <p14:tracePt t="324170" x="7715250" y="6076950"/>
          <p14:tracePt t="324187" x="7727950" y="6102350"/>
          <p14:tracePt t="325437" x="7759700" y="6102350"/>
          <p14:tracePt t="325445" x="7797800" y="6108700"/>
          <p14:tracePt t="325455" x="7905750" y="6115050"/>
          <p14:tracePt t="325472" x="8204200" y="6121400"/>
          <p14:tracePt t="325489" x="8509000" y="6165850"/>
          <p14:tracePt t="325505" x="8610600" y="6184900"/>
          <p14:tracePt t="325507" x="8610600" y="6178550"/>
          <p14:tracePt t="325539" x="8604250" y="6165850"/>
          <p14:tracePt t="325555" x="8591550" y="6159500"/>
          <p14:tracePt t="325573" x="8528050" y="6134100"/>
          <p14:tracePt t="325588" x="8509000" y="6127750"/>
          <p14:tracePt t="325605" x="8489950" y="6127750"/>
          <p14:tracePt t="325622" x="8483600" y="6127750"/>
          <p14:tracePt t="325638" x="8483600" y="6134100"/>
          <p14:tracePt t="325655" x="8477250" y="6134100"/>
          <p14:tracePt t="325671" x="8470900" y="6140450"/>
          <p14:tracePt t="325705" x="8464550" y="6140450"/>
          <p14:tracePt t="325722" x="8458200" y="6146800"/>
          <p14:tracePt t="325738" x="8445500" y="6146800"/>
          <p14:tracePt t="325755" x="8426450" y="6165850"/>
          <p14:tracePt t="325772" x="8413750" y="6165850"/>
          <p14:tracePt t="325788" x="8394700" y="6178550"/>
          <p14:tracePt t="325805" x="8388350" y="6184900"/>
          <p14:tracePt t="325822" x="8375650" y="6191250"/>
          <p14:tracePt t="325840" x="8356600" y="6197600"/>
          <p14:tracePt t="325855" x="8343900" y="6197600"/>
          <p14:tracePt t="325872" x="8299450" y="6210300"/>
          <p14:tracePt t="325888" x="8216900" y="6235700"/>
          <p14:tracePt t="325905" x="8108950" y="6254750"/>
          <p14:tracePt t="325922" x="7981950" y="6280150"/>
          <p14:tracePt t="325938" x="7874000" y="6299200"/>
          <p14:tracePt t="325955" x="7804150" y="6311900"/>
          <p14:tracePt t="325972" x="7797800" y="6311900"/>
          <p14:tracePt t="326028" x="7816850" y="6311900"/>
          <p14:tracePt t="326044" x="7874000" y="6318250"/>
          <p14:tracePt t="326055" x="7943850" y="6324600"/>
          <p14:tracePt t="326072" x="8159750" y="6343650"/>
          <p14:tracePt t="326089" x="8388350" y="6388100"/>
          <p14:tracePt t="326105" x="8464550" y="6419850"/>
          <p14:tracePt t="326142" x="8458200" y="6419850"/>
          <p14:tracePt t="326156" x="8445500" y="6400800"/>
          <p14:tracePt t="326173" x="8420100" y="6369050"/>
          <p14:tracePt t="326188" x="8401050" y="6330950"/>
          <p14:tracePt t="326205" x="8382000" y="6286500"/>
          <p14:tracePt t="326222" x="8350250" y="6248400"/>
          <p14:tracePt t="326239" x="8324850" y="6229350"/>
          <p14:tracePt t="337642" x="8318500" y="6223000"/>
          <p14:tracePt t="337665" x="8312150" y="6203950"/>
          <p14:tracePt t="337699" x="8305800" y="6203950"/>
          <p14:tracePt t="337715" x="8293100" y="6191250"/>
          <p14:tracePt t="337732" x="8248650" y="6165850"/>
          <p14:tracePt t="337749" x="8172450" y="6140450"/>
          <p14:tracePt t="337765" x="8051800" y="6115050"/>
          <p14:tracePt t="337782" x="8007350" y="6102350"/>
          <p14:tracePt t="337798" x="7969250" y="6096000"/>
          <p14:tracePt t="337873" x="7962900" y="6089650"/>
          <p14:tracePt t="337881" x="7950200" y="6089650"/>
          <p14:tracePt t="337897" x="7880350" y="6096000"/>
          <p14:tracePt t="337915" x="7791450" y="6134100"/>
          <p14:tracePt t="337932" x="7715250" y="6178550"/>
          <p14:tracePt t="337948" x="7708900" y="6210300"/>
          <p14:tracePt t="338057" x="7715250" y="6210300"/>
          <p14:tracePt t="338065" x="7721600" y="6210300"/>
          <p14:tracePt t="338075" x="7734300" y="6210300"/>
          <p14:tracePt t="338083" x="7747000" y="6210300"/>
          <p14:tracePt t="338098" x="7766050" y="6203950"/>
          <p14:tracePt t="338115" x="7772400" y="6203950"/>
          <p14:tracePt t="338132" x="7778750" y="6210300"/>
          <p14:tracePt t="338149" x="7791450" y="6216650"/>
          <p14:tracePt t="338165" x="7829550" y="6223000"/>
          <p14:tracePt t="338182" x="7931150" y="6235700"/>
          <p14:tracePt t="338199" x="8064500" y="6248400"/>
          <p14:tracePt t="338216" x="8235950" y="6273800"/>
          <p14:tracePt t="338232" x="8356600" y="6292850"/>
          <p14:tracePt t="338249" x="8464550" y="6305550"/>
          <p14:tracePt t="338265" x="8502650" y="6305550"/>
          <p14:tracePt t="338283" x="8528050" y="6280150"/>
          <p14:tracePt t="338299" x="8559800" y="6242050"/>
          <p14:tracePt t="338317" x="8597900" y="6203950"/>
          <p14:tracePt t="338332" x="8686800" y="6159500"/>
          <p14:tracePt t="338349" x="8782050" y="6121400"/>
          <p14:tracePt t="338366" x="8858250" y="6089650"/>
          <p14:tracePt t="338382" x="8902700" y="6070600"/>
          <p14:tracePt t="338399" x="8915400" y="6064250"/>
          <p14:tracePt t="338415" x="8915400" y="6051550"/>
          <p14:tracePt t="338432" x="8883650" y="6013450"/>
          <p14:tracePt t="338449" x="8801100" y="5949950"/>
          <p14:tracePt t="338465" x="8718550" y="5899150"/>
          <p14:tracePt t="338482" x="8629650" y="5842000"/>
          <p14:tracePt t="338499" x="8559800" y="5803900"/>
          <p14:tracePt t="338516" x="8534400" y="5791200"/>
          <p14:tracePt t="338532" x="8426450" y="5759450"/>
          <p14:tracePt t="338549" x="8331200" y="5740400"/>
          <p14:tracePt t="338566" x="8191500" y="5708650"/>
          <p14:tracePt t="338583" x="8083550" y="5689600"/>
          <p14:tracePt t="338599" x="7943850" y="5670550"/>
          <p14:tracePt t="338616" x="7835900" y="5657850"/>
          <p14:tracePt t="338632" x="7747000" y="5657850"/>
          <p14:tracePt t="338649" x="7689850" y="5651500"/>
          <p14:tracePt t="338666" x="7651750" y="5651500"/>
          <p14:tracePt t="338682" x="7594600" y="5657850"/>
          <p14:tracePt t="338699" x="7308850" y="5702300"/>
          <p14:tracePt t="338716" x="7156450" y="5721350"/>
          <p14:tracePt t="338732" x="6838950" y="5759450"/>
          <p14:tracePt t="338749" x="6508750" y="5842000"/>
          <p14:tracePt t="338767" x="6324600" y="5892800"/>
          <p14:tracePt t="338783" x="6216650" y="5918200"/>
          <p14:tracePt t="338799" x="6210300" y="5930900"/>
          <p14:tracePt t="338816" x="6229350" y="5937250"/>
          <p14:tracePt t="338833" x="6286500" y="5969000"/>
          <p14:tracePt t="338849" x="6362700" y="6026150"/>
          <p14:tracePt t="338866" x="6496050" y="6134100"/>
          <p14:tracePt t="338883" x="6610350" y="6229350"/>
          <p14:tracePt t="338899" x="6718300" y="6311900"/>
          <p14:tracePt t="338916" x="6788150" y="6356350"/>
          <p14:tracePt t="338933" x="6832600" y="6369050"/>
          <p14:tracePt t="338949" x="6864350" y="6369050"/>
          <p14:tracePt t="338966" x="6978650" y="6350000"/>
          <p14:tracePt t="338983" x="7105650" y="6324600"/>
          <p14:tracePt t="338999" x="7245350" y="6311900"/>
          <p14:tracePt t="339016" x="7353300" y="6311900"/>
          <p14:tracePt t="339033" x="7461250" y="6311900"/>
          <p14:tracePt t="339049" x="7537450" y="6305550"/>
          <p14:tracePt t="339066" x="7575550" y="6292850"/>
          <p14:tracePt t="339083" x="7620000" y="6273800"/>
          <p14:tracePt t="339099" x="7664450" y="6248400"/>
          <p14:tracePt t="339116" x="7696200" y="6216650"/>
          <p14:tracePt t="339133" x="7715250" y="6197600"/>
          <p14:tracePt t="339149" x="7727950" y="6178550"/>
          <p14:tracePt t="339219" x="7721600" y="6178550"/>
          <p14:tracePt t="339226" x="7715250" y="6178550"/>
          <p14:tracePt t="339250" x="7702550" y="6172200"/>
          <p14:tracePt t="339266" x="7689850" y="6172200"/>
          <p14:tracePt t="339283" x="7683500" y="6172200"/>
          <p14:tracePt t="339300" x="7670800" y="6172200"/>
          <p14:tracePt t="339316" x="7664450" y="6172200"/>
          <p14:tracePt t="339333" x="7651750" y="6172200"/>
          <p14:tracePt t="339349" x="7645400" y="6178550"/>
          <p14:tracePt t="339367" x="7626350" y="6184900"/>
          <p14:tracePt t="339383" x="7613650" y="6191250"/>
          <p14:tracePt t="339399" x="7594600" y="6197600"/>
          <p14:tracePt t="339416" x="7575550" y="6203950"/>
          <p14:tracePt t="339433" x="7543800" y="6216650"/>
          <p14:tracePt t="339450" x="7531100" y="6216650"/>
          <p14:tracePt t="339466" x="7518400" y="6229350"/>
          <p14:tracePt t="339483" x="7512050" y="6229350"/>
          <p14:tracePt t="341012" x="7518400" y="6229350"/>
          <p14:tracePt t="341021" x="7524750" y="6223000"/>
          <p14:tracePt t="341038" x="7537450" y="6223000"/>
          <p14:tracePt t="341051" x="7543800" y="6216650"/>
          <p14:tracePt t="341068" x="7550150" y="6210300"/>
          <p14:tracePt t="341085" x="7562850" y="6203950"/>
          <p14:tracePt t="341102" x="7569200" y="6203950"/>
          <p14:tracePt t="341118" x="7569200" y="6197600"/>
          <p14:tracePt t="341277" x="7562850" y="6197600"/>
          <p14:tracePt t="341285" x="7556500" y="6197600"/>
          <p14:tracePt t="341300" x="7550150" y="6197600"/>
          <p14:tracePt t="341370" x="7543800" y="6197600"/>
          <p14:tracePt t="341659" x="7537450" y="6197600"/>
          <p14:tracePt t="341675" x="7531100" y="6197600"/>
          <p14:tracePt t="341684" x="7531100" y="6203950"/>
          <p14:tracePt t="341694" x="7524750" y="6203950"/>
          <p14:tracePt t="341710" x="7518400" y="6210300"/>
          <p14:tracePt t="341718" x="7512050" y="6216650"/>
          <p14:tracePt t="341813" x="7505700" y="6216650"/>
          <p14:tracePt t="341865" x="7505700" y="6223000"/>
          <p14:tracePt t="341987" x="7505700" y="6216650"/>
          <p14:tracePt t="341995" x="7512050" y="6210300"/>
          <p14:tracePt t="342002" x="7518400" y="6203950"/>
          <p14:tracePt t="342019" x="7543800" y="6203950"/>
          <p14:tracePt t="342035" x="7569200" y="6203950"/>
          <p14:tracePt t="342053" x="7588250" y="6203950"/>
          <p14:tracePt t="342069" x="7600950" y="6203950"/>
          <p14:tracePt t="342085" x="7613650" y="6203950"/>
          <p14:tracePt t="342102" x="7632700" y="6210300"/>
          <p14:tracePt t="342119" x="7664450" y="6216650"/>
          <p14:tracePt t="342135" x="7696200" y="6223000"/>
          <p14:tracePt t="342152" x="7766050" y="6229350"/>
          <p14:tracePt t="342169" x="7842250" y="6242050"/>
          <p14:tracePt t="342186" x="7937500" y="6261100"/>
          <p14:tracePt t="342190" x="8007350" y="6273800"/>
          <p14:tracePt t="342202" x="8064500" y="6280150"/>
          <p14:tracePt t="342218" x="8267700" y="6299200"/>
          <p14:tracePt t="342238" x="8483600" y="6318250"/>
          <p14:tracePt t="342252" x="8674100" y="6343650"/>
          <p14:tracePt t="342268" x="8870950" y="6356350"/>
          <p14:tracePt t="342285" x="9105900" y="6356350"/>
          <p14:tracePt t="342303" x="9321800" y="6350000"/>
          <p14:tracePt t="342319" x="9505950" y="6324600"/>
          <p14:tracePt t="342335" x="9601200" y="6299200"/>
          <p14:tracePt t="342352" x="9652000" y="6267450"/>
          <p14:tracePt t="342369" x="9671050" y="6235700"/>
          <p14:tracePt t="342386" x="9671050" y="6191250"/>
          <p14:tracePt t="342403" x="9556750" y="6102350"/>
          <p14:tracePt t="342419" x="9486900" y="6070600"/>
          <p14:tracePt t="342436" x="9163050" y="5962650"/>
          <p14:tracePt t="342453" x="9029700" y="5924550"/>
          <p14:tracePt t="342469" x="8699500" y="5867400"/>
          <p14:tracePt t="342486" x="8515350" y="5854700"/>
          <p14:tracePt t="342502" x="8394700" y="5867400"/>
          <p14:tracePt t="342519" x="8299450" y="5918200"/>
          <p14:tracePt t="342535" x="8248650" y="5975350"/>
          <p14:tracePt t="342552" x="8204200" y="6064250"/>
          <p14:tracePt t="342569" x="8185150" y="6165850"/>
          <p14:tracePt t="342586" x="8185150" y="6273800"/>
          <p14:tracePt t="342602" x="8223250" y="6381750"/>
          <p14:tracePt t="342619" x="8286750" y="6470650"/>
          <p14:tracePt t="342638" x="8432800" y="6553200"/>
          <p14:tracePt t="342652" x="8458200" y="6565900"/>
          <p14:tracePt t="342668" x="8566150" y="6578600"/>
          <p14:tracePt t="342685" x="8559800" y="6578600"/>
          <p14:tracePt t="342703" x="8528050" y="6553200"/>
          <p14:tracePt t="342719" x="8477250" y="6515100"/>
          <p14:tracePt t="342736" x="8470900" y="6502400"/>
          <p14:tracePt t="342769" x="8470900" y="6496050"/>
          <p14:tracePt t="342786" x="8470900" y="6489700"/>
        </p14:tracePtLst>
      </p14:laserTraceLst>
    </p:ext>
  </p:extLs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ktangel 3">
            <a:extLst>
              <a:ext uri="{FF2B5EF4-FFF2-40B4-BE49-F238E27FC236}">
                <a16:creationId xmlns:a16="http://schemas.microsoft.com/office/drawing/2014/main" id="{2136C5BF-EFEC-DC81-9D86-DDCD62FEF5B4}"/>
              </a:ext>
            </a:extLst>
          </p:cNvPr>
          <p:cNvSpPr/>
          <p:nvPr/>
        </p:nvSpPr>
        <p:spPr>
          <a:xfrm>
            <a:off x="0" y="3887220"/>
            <a:ext cx="7981026" cy="462768"/>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Gamla och Nya förbunden 5</a:t>
            </a:r>
          </a:p>
        </p:txBody>
      </p:sp>
      <mc:AlternateContent xmlns:mc="http://schemas.openxmlformats.org/markup-compatibility/2006" xmlns:p14="http://schemas.microsoft.com/office/powerpoint/2010/main">
        <mc:Choice Requires="p14">
          <p:contentPart p14:bwMode="auto" r:id="rId3">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6"/>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8"/>
              <a:stretch>
                <a:fillRect/>
              </a:stretch>
            </p:blipFill>
            <p:spPr>
              <a:xfrm>
                <a:off x="7871979" y="1362665"/>
                <a:ext cx="44280" cy="48960"/>
              </a:xfrm>
              <a:prstGeom prst="rect">
                <a:avLst/>
              </a:prstGeom>
            </p:spPr>
          </p:pic>
        </mc:Fallback>
      </mc:AlternateContent>
      <p:sp>
        <p:nvSpPr>
          <p:cNvPr id="15" name="textruta 14">
            <a:extLst>
              <a:ext uri="{FF2B5EF4-FFF2-40B4-BE49-F238E27FC236}">
                <a16:creationId xmlns:a16="http://schemas.microsoft.com/office/drawing/2014/main" id="{0281FE02-DA54-851F-194C-0E3C2BE107FC}"/>
              </a:ext>
            </a:extLst>
          </p:cNvPr>
          <p:cNvSpPr txBox="1"/>
          <p:nvPr/>
        </p:nvSpPr>
        <p:spPr>
          <a:xfrm>
            <a:off x="5635419" y="602146"/>
            <a:ext cx="6421407" cy="6140142"/>
          </a:xfrm>
          <a:prstGeom prst="rect">
            <a:avLst/>
          </a:prstGeom>
          <a:solidFill>
            <a:schemeClr val="tx2">
              <a:lumMod val="40000"/>
              <a:lumOff val="60000"/>
            </a:schemeClr>
          </a:solidFill>
          <a:ln>
            <a:noFill/>
          </a:ln>
        </p:spPr>
        <p:style>
          <a:lnRef idx="2">
            <a:schemeClr val="accent3"/>
          </a:lnRef>
          <a:fillRef idx="1">
            <a:schemeClr val="lt1"/>
          </a:fillRef>
          <a:effectRef idx="0">
            <a:schemeClr val="accent3"/>
          </a:effectRef>
          <a:fontRef idx="minor">
            <a:schemeClr val="dk1"/>
          </a:fontRef>
        </p:style>
        <p:txBody>
          <a:bodyPr wrap="square" lIns="144000" tIns="72000" rIns="432000">
            <a:noAutofit/>
          </a:bodyPr>
          <a:lstStyle/>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Den rike mannen frågade: </a:t>
            </a:r>
            <a:r>
              <a:rPr lang="sv-SE" sz="1400">
                <a:solidFill>
                  <a:srgbClr val="C00000"/>
                </a:solidFill>
                <a:ea typeface="Calibri" panose="020F0502020204030204" pitchFamily="34" charset="0"/>
                <a:cs typeface="Calibri" panose="020F0502020204030204" pitchFamily="34" charset="0"/>
              </a:rPr>
              <a:t>Vad ska jag göra för att få evigt liv?" Jesus </a:t>
            </a:r>
            <a:br>
              <a:rPr lang="sv-SE" sz="1400">
                <a:solidFill>
                  <a:srgbClr val="C00000"/>
                </a:solidFill>
                <a:ea typeface="Calibri" panose="020F0502020204030204" pitchFamily="34" charset="0"/>
                <a:cs typeface="Calibri" panose="020F0502020204030204" pitchFamily="34" charset="0"/>
              </a:rPr>
            </a:br>
            <a:r>
              <a:rPr lang="sv-SE" sz="1400">
                <a:solidFill>
                  <a:srgbClr val="C00000"/>
                </a:solidFill>
                <a:ea typeface="Calibri" panose="020F0502020204030204" pitchFamily="34" charset="0"/>
                <a:cs typeface="Calibri" panose="020F0502020204030204" pitchFamily="34" charset="0"/>
              </a:rPr>
              <a:t>sade till honom:… </a:t>
            </a:r>
            <a:r>
              <a:rPr lang="sv-SE" sz="1400" i="1" u="sng">
                <a:solidFill>
                  <a:srgbClr val="C00000"/>
                </a:solidFill>
                <a:ea typeface="Calibri" panose="020F0502020204030204" pitchFamily="34" charset="0"/>
                <a:cs typeface="Calibri" panose="020F0502020204030204" pitchFamily="34" charset="0"/>
              </a:rPr>
              <a:t>Buden</a:t>
            </a:r>
            <a:r>
              <a:rPr lang="sv-SE" sz="1400">
                <a:solidFill>
                  <a:srgbClr val="C00000"/>
                </a:solidFill>
                <a:ea typeface="Calibri" panose="020F0502020204030204" pitchFamily="34" charset="0"/>
                <a:cs typeface="Calibri" panose="020F0502020204030204" pitchFamily="34" charset="0"/>
              </a:rPr>
              <a:t> kan du… Gå och sälj allt du äger och ge till de </a:t>
            </a:r>
            <a:br>
              <a:rPr lang="sv-SE" sz="1400">
                <a:solidFill>
                  <a:srgbClr val="C00000"/>
                </a:solidFill>
                <a:ea typeface="Calibri" panose="020F0502020204030204" pitchFamily="34" charset="0"/>
                <a:cs typeface="Calibri" panose="020F0502020204030204" pitchFamily="34" charset="0"/>
              </a:rPr>
            </a:br>
            <a:r>
              <a:rPr lang="sv-SE" sz="1400">
                <a:solidFill>
                  <a:srgbClr val="C00000"/>
                </a:solidFill>
                <a:ea typeface="Calibri" panose="020F0502020204030204" pitchFamily="34" charset="0"/>
                <a:cs typeface="Calibri" panose="020F0502020204030204" pitchFamily="34" charset="0"/>
              </a:rPr>
              <a:t>fattiga. </a:t>
            </a:r>
            <a:r>
              <a:rPr lang="sv-SE" sz="1400">
                <a:solidFill>
                  <a:prstClr val="black"/>
                </a:solidFill>
                <a:ea typeface="Calibri" panose="020F0502020204030204" pitchFamily="34" charset="0"/>
                <a:cs typeface="Calibri" panose="020F0502020204030204" pitchFamily="34" charset="0"/>
              </a:rPr>
              <a:t>(Mark 10:17-21)</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Judarna skulle inte förstå evangeliet (ännu) och därför var en av liknelsernas syfte att </a:t>
            </a:r>
            <a:r>
              <a:rPr lang="sv-SE" sz="1400" i="1" u="sng">
                <a:solidFill>
                  <a:prstClr val="black"/>
                </a:solidFill>
                <a:ea typeface="Calibri" panose="020F0502020204030204" pitchFamily="34" charset="0"/>
                <a:cs typeface="Calibri" panose="020F0502020204030204" pitchFamily="34" charset="0"/>
              </a:rPr>
              <a:t>dölja</a:t>
            </a:r>
            <a:r>
              <a:rPr lang="sv-SE" sz="1400">
                <a:solidFill>
                  <a:prstClr val="black"/>
                </a:solidFill>
                <a:ea typeface="Calibri" panose="020F0502020204030204" pitchFamily="34" charset="0"/>
                <a:cs typeface="Calibri" panose="020F0502020204030204" pitchFamily="34" charset="0"/>
              </a:rPr>
              <a:t>: </a:t>
            </a:r>
            <a:r>
              <a:rPr lang="sv-SE" sz="1400">
                <a:solidFill>
                  <a:srgbClr val="C00000"/>
                </a:solidFill>
              </a:rPr>
              <a:t>En såningsman gick ut för att så… De som står utanför</a:t>
            </a:r>
            <a:r>
              <a:rPr lang="sv-SE" sz="1400"/>
              <a:t> [judarna utanför de tolv apostlarna]</a:t>
            </a:r>
            <a:r>
              <a:rPr lang="sv-SE" sz="1400">
                <a:solidFill>
                  <a:srgbClr val="C00000"/>
                </a:solidFill>
              </a:rPr>
              <a:t> får allt i liknelser, för att de ska… höra och höra och ändå </a:t>
            </a:r>
            <a:r>
              <a:rPr lang="sv-SE" sz="1400" i="1" u="sng">
                <a:solidFill>
                  <a:srgbClr val="C00000"/>
                </a:solidFill>
              </a:rPr>
              <a:t>inte förstå</a:t>
            </a:r>
            <a:r>
              <a:rPr lang="sv-SE" sz="1400">
                <a:solidFill>
                  <a:srgbClr val="C00000"/>
                </a:solidFill>
              </a:rPr>
              <a:t>, så att de inte vänder om och får förlåtelse.</a:t>
            </a:r>
            <a:r>
              <a:rPr lang="sv-SE" sz="1400"/>
              <a:t> (Mark 4:3, 11-12)</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Det var åtminstone två orsaker till judarnas utanförskap: </a:t>
            </a:r>
            <a:r>
              <a:rPr lang="sv-SE" sz="1400" b="1" i="1">
                <a:solidFill>
                  <a:prstClr val="black"/>
                </a:solidFill>
                <a:ea typeface="Calibri" panose="020F0502020204030204" pitchFamily="34" charset="0"/>
                <a:cs typeface="Calibri" panose="020F0502020204030204" pitchFamily="34" charset="0"/>
              </a:rPr>
              <a:t>1) </a:t>
            </a:r>
            <a:r>
              <a:rPr lang="sv-SE" sz="1400">
                <a:solidFill>
                  <a:srgbClr val="C00000"/>
                </a:solidFill>
                <a:ea typeface="Calibri" panose="020F0502020204030204" pitchFamily="34" charset="0"/>
                <a:cs typeface="Calibri" panose="020F0502020204030204" pitchFamily="34" charset="0"/>
              </a:rPr>
              <a:t>Hade de känt [Guds hemliga och fördolda vishet], skulle de inte ha korsfäst härlighetens Herre.</a:t>
            </a:r>
            <a:r>
              <a:rPr lang="sv-SE" sz="1400">
                <a:solidFill>
                  <a:prstClr val="black"/>
                </a:solidFill>
                <a:ea typeface="Calibri" panose="020F0502020204030204" pitchFamily="34" charset="0"/>
                <a:cs typeface="Calibri" panose="020F0502020204030204" pitchFamily="34" charset="0"/>
              </a:rPr>
              <a:t> (1 Kor 2:8) </a:t>
            </a:r>
            <a:r>
              <a:rPr lang="sv-SE" sz="1400" b="1" i="1">
                <a:solidFill>
                  <a:prstClr val="black"/>
                </a:solidFill>
                <a:ea typeface="Calibri" panose="020F0502020204030204" pitchFamily="34" charset="0"/>
                <a:cs typeface="Calibri" panose="020F0502020204030204" pitchFamily="34" charset="0"/>
              </a:rPr>
              <a:t>2)</a:t>
            </a:r>
            <a:r>
              <a:rPr lang="sv-SE" sz="1400">
                <a:solidFill>
                  <a:prstClr val="black"/>
                </a:solidFill>
                <a:ea typeface="Calibri" panose="020F0502020204030204" pitchFamily="34" charset="0"/>
                <a:cs typeface="Calibri" panose="020F0502020204030204" pitchFamily="34" charset="0"/>
              </a:rPr>
              <a:t> </a:t>
            </a:r>
            <a:r>
              <a:rPr lang="sv-SE" sz="1400">
                <a:solidFill>
                  <a:srgbClr val="C00000"/>
                </a:solidFill>
                <a:ea typeface="Calibri" panose="020F0502020204030204" pitchFamily="34" charset="0"/>
                <a:cs typeface="Calibri" panose="020F0502020204030204" pitchFamily="34" charset="0"/>
              </a:rPr>
              <a:t>Genom [judarnas] fall har frälsningen kommit till hedningarna, för att väcka deras avund… Förhärdelse har drabbat en del av Israel, och så ska det förbli till dess att hedningarna i fullt antal har kommit in.</a:t>
            </a:r>
            <a:r>
              <a:rPr lang="sv-SE" sz="1400">
                <a:solidFill>
                  <a:prstClr val="black"/>
                </a:solidFill>
                <a:ea typeface="Calibri" panose="020F0502020204030204" pitchFamily="34" charset="0"/>
                <a:cs typeface="Calibri" panose="020F0502020204030204" pitchFamily="34" charset="0"/>
              </a:rPr>
              <a:t> (Rom 11:11,25)</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Apostlarna fick däremot del av evangeliet som en förberedelse inför deras mission: </a:t>
            </a:r>
            <a:r>
              <a:rPr lang="sv-SE" sz="1400">
                <a:solidFill>
                  <a:srgbClr val="C00000"/>
                </a:solidFill>
              </a:rPr>
              <a:t> Ni [apostlarna] har fått del i Guds rikes hemlighet… </a:t>
            </a:r>
            <a:r>
              <a:rPr lang="sv-SE" sz="1400">
                <a:solidFill>
                  <a:srgbClr val="C00000"/>
                </a:solidFill>
                <a:ea typeface="Calibri" panose="020F0502020204030204" pitchFamily="34" charset="0"/>
                <a:cs typeface="Calibri" panose="020F0502020204030204" pitchFamily="34" charset="0"/>
              </a:rPr>
              <a:t>Med många sådana </a:t>
            </a:r>
            <a:r>
              <a:rPr lang="sv-SE" sz="1400" i="1" u="sng">
                <a:solidFill>
                  <a:srgbClr val="C00000"/>
                </a:solidFill>
                <a:ea typeface="Calibri" panose="020F0502020204030204" pitchFamily="34" charset="0"/>
                <a:cs typeface="Calibri" panose="020F0502020204030204" pitchFamily="34" charset="0"/>
              </a:rPr>
              <a:t>liknelser</a:t>
            </a:r>
            <a:r>
              <a:rPr lang="sv-SE" sz="1400">
                <a:solidFill>
                  <a:srgbClr val="C00000"/>
                </a:solidFill>
                <a:ea typeface="Calibri" panose="020F0502020204030204" pitchFamily="34" charset="0"/>
                <a:cs typeface="Calibri" panose="020F0502020204030204" pitchFamily="34" charset="0"/>
              </a:rPr>
              <a:t> predikade han ordet för dem, på ett sådant sätt att de kunde förstå. Han talade bara i liknelser till dem. Men </a:t>
            </a:r>
            <a:r>
              <a:rPr lang="sv-SE" sz="1400" i="1" u="sng">
                <a:solidFill>
                  <a:srgbClr val="C00000"/>
                </a:solidFill>
                <a:ea typeface="Calibri" panose="020F0502020204030204" pitchFamily="34" charset="0"/>
                <a:cs typeface="Calibri" panose="020F0502020204030204" pitchFamily="34" charset="0"/>
              </a:rPr>
              <a:t>när han var ensam med sina lärjungar</a:t>
            </a:r>
            <a:r>
              <a:rPr lang="sv-SE" sz="1400">
                <a:solidFill>
                  <a:srgbClr val="C00000"/>
                </a:solidFill>
                <a:ea typeface="Calibri" panose="020F0502020204030204" pitchFamily="34" charset="0"/>
                <a:cs typeface="Calibri" panose="020F0502020204030204" pitchFamily="34" charset="0"/>
              </a:rPr>
              <a:t> förklarade han allt.. </a:t>
            </a:r>
            <a:r>
              <a:rPr lang="sv-SE" sz="1400">
                <a:solidFill>
                  <a:prstClr val="black"/>
                </a:solidFill>
                <a:ea typeface="Calibri" panose="020F0502020204030204" pitchFamily="34" charset="0"/>
                <a:cs typeface="Calibri" panose="020F0502020204030204" pitchFamily="34" charset="0"/>
              </a:rPr>
              <a:t>(Mark 4:10, 33-34, i anslutning till liknelsen om såningsmannen m.fl.)</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Bergspredikan tillhör Nya förbundet och den var riktad till apostlarna: </a:t>
            </a:r>
            <a:r>
              <a:rPr lang="sv-SE" sz="1400">
                <a:solidFill>
                  <a:srgbClr val="C00000"/>
                </a:solidFill>
                <a:ea typeface="Calibri" panose="020F0502020204030204" pitchFamily="34" charset="0"/>
                <a:cs typeface="Calibri" panose="020F0502020204030204" pitchFamily="34" charset="0"/>
              </a:rPr>
              <a:t>När Jesus såg folkskarorna gick han upp på berget. Han satte sig ner, och </a:t>
            </a:r>
            <a:r>
              <a:rPr lang="sv-SE" sz="1400" i="1" u="sng">
                <a:solidFill>
                  <a:srgbClr val="C00000"/>
                </a:solidFill>
                <a:ea typeface="Calibri" panose="020F0502020204030204" pitchFamily="34" charset="0"/>
                <a:cs typeface="Calibri" panose="020F0502020204030204" pitchFamily="34" charset="0"/>
              </a:rPr>
              <a:t>hans lärjungar kom fram till honom</a:t>
            </a:r>
            <a:r>
              <a:rPr lang="sv-SE" sz="1400">
                <a:solidFill>
                  <a:srgbClr val="C00000"/>
                </a:solidFill>
                <a:ea typeface="Calibri" panose="020F0502020204030204" pitchFamily="34" charset="0"/>
                <a:cs typeface="Calibri" panose="020F0502020204030204" pitchFamily="34" charset="0"/>
              </a:rPr>
              <a:t>. Då började han tala och undervisa </a:t>
            </a:r>
            <a:r>
              <a:rPr lang="sv-SE" sz="1400" i="1" u="sng">
                <a:solidFill>
                  <a:srgbClr val="C00000"/>
                </a:solidFill>
                <a:ea typeface="Calibri" panose="020F0502020204030204" pitchFamily="34" charset="0"/>
                <a:cs typeface="Calibri" panose="020F0502020204030204" pitchFamily="34" charset="0"/>
              </a:rPr>
              <a:t>dem</a:t>
            </a:r>
            <a:r>
              <a:rPr lang="sv-SE" sz="1400">
                <a:solidFill>
                  <a:srgbClr val="C00000"/>
                </a:solidFill>
                <a:ea typeface="Calibri" panose="020F0502020204030204" pitchFamily="34" charset="0"/>
                <a:cs typeface="Calibri" panose="020F0502020204030204" pitchFamily="34" charset="0"/>
              </a:rPr>
              <a:t>. </a:t>
            </a:r>
            <a:br>
              <a:rPr lang="sv-SE" sz="1400">
                <a:solidFill>
                  <a:srgbClr val="C00000"/>
                </a:solidFill>
                <a:ea typeface="Calibri" panose="020F0502020204030204" pitchFamily="34" charset="0"/>
                <a:cs typeface="Calibri" panose="020F0502020204030204" pitchFamily="34" charset="0"/>
              </a:rPr>
            </a:br>
            <a:r>
              <a:rPr lang="sv-SE" sz="1400">
                <a:solidFill>
                  <a:prstClr val="black"/>
                </a:solidFill>
                <a:ea typeface="Calibri" panose="020F0502020204030204" pitchFamily="34" charset="0"/>
                <a:cs typeface="Calibri" panose="020F0502020204030204" pitchFamily="34" charset="0"/>
              </a:rPr>
              <a:t>(Matt 5:1-2)</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Marschordern till apostlarna kom vid missionsbefallningen: </a:t>
            </a:r>
            <a:r>
              <a:rPr lang="sv-SE" sz="1400">
                <a:solidFill>
                  <a:srgbClr val="C00000"/>
                </a:solidFill>
                <a:ea typeface="Calibri" panose="020F0502020204030204" pitchFamily="34" charset="0"/>
                <a:cs typeface="Calibri" panose="020F0502020204030204" pitchFamily="34" charset="0"/>
              </a:rPr>
              <a:t>Gå därför ut och gör alla folk till lärjungar… lär dem att hålla allt som </a:t>
            </a:r>
            <a:r>
              <a:rPr lang="sv-SE" sz="1400" i="1" u="sng">
                <a:solidFill>
                  <a:srgbClr val="C00000"/>
                </a:solidFill>
                <a:ea typeface="Calibri" panose="020F0502020204030204" pitchFamily="34" charset="0"/>
                <a:cs typeface="Calibri" panose="020F0502020204030204" pitchFamily="34" charset="0"/>
              </a:rPr>
              <a:t>jag befallt er</a:t>
            </a:r>
            <a:r>
              <a:rPr lang="sv-SE" sz="1400">
                <a:solidFill>
                  <a:srgbClr val="C00000"/>
                </a:solidFill>
                <a:ea typeface="Calibri" panose="020F0502020204030204" pitchFamily="34" charset="0"/>
                <a:cs typeface="Calibri" panose="020F0502020204030204" pitchFamily="34" charset="0"/>
              </a:rPr>
              <a:t> [apostlarna]. </a:t>
            </a:r>
            <a:r>
              <a:rPr lang="sv-SE" sz="1400">
                <a:solidFill>
                  <a:prstClr val="black"/>
                </a:solidFill>
                <a:ea typeface="Calibri" panose="020F0502020204030204" pitchFamily="34" charset="0"/>
                <a:cs typeface="Calibri" panose="020F0502020204030204" pitchFamily="34" charset="0"/>
              </a:rPr>
              <a:t>(Matt 28:19-20)</a:t>
            </a:r>
          </a:p>
        </p:txBody>
      </p:sp>
      <p:sp>
        <p:nvSpPr>
          <p:cNvPr id="3" name="textruta 2">
            <a:extLst>
              <a:ext uri="{FF2B5EF4-FFF2-40B4-BE49-F238E27FC236}">
                <a16:creationId xmlns:a16="http://schemas.microsoft.com/office/drawing/2014/main" id="{1B812268-2987-13BF-CEFF-9FFE0A51DF00}"/>
              </a:ext>
            </a:extLst>
          </p:cNvPr>
          <p:cNvSpPr txBox="1"/>
          <p:nvPr/>
        </p:nvSpPr>
        <p:spPr>
          <a:xfrm>
            <a:off x="0" y="593268"/>
            <a:ext cx="5415616" cy="5647700"/>
          </a:xfrm>
          <a:prstGeom prst="rect">
            <a:avLst/>
          </a:prstGeom>
          <a:noFill/>
        </p:spPr>
        <p:txBody>
          <a:bodyPr wrap="square" lIns="180000" rIns="0">
            <a:spAutoFit/>
          </a:bodyPr>
          <a:lstStyle/>
          <a:p>
            <a:pPr>
              <a:spcBef>
                <a:spcPts val="1800"/>
              </a:spcBef>
            </a:pPr>
            <a:r>
              <a:rPr lang="sv-SE" sz="1600" b="1" i="1">
                <a:ea typeface="Calibri" panose="020F0502020204030204" pitchFamily="34" charset="0"/>
                <a:cs typeface="Calibri" panose="020F0502020204030204" pitchFamily="34" charset="0"/>
              </a:rPr>
              <a:t>Gamla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enbart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gäller </a:t>
            </a:r>
            <a:r>
              <a:rPr lang="sv-SE" sz="1600" i="1" u="sng">
                <a:solidFill>
                  <a:srgbClr val="000000"/>
                </a:solidFill>
                <a:ea typeface="Calibri" panose="020F0502020204030204" pitchFamily="34" charset="0"/>
                <a:cs typeface="Calibri" panose="020F0502020204030204" pitchFamily="34" charset="0"/>
              </a:rPr>
              <a:t>aldrig</a:t>
            </a:r>
            <a:r>
              <a:rPr lang="sv-SE" sz="1600">
                <a:solidFill>
                  <a:srgbClr val="000000"/>
                </a:solidFill>
                <a:ea typeface="Calibri" panose="020F0502020204030204" pitchFamily="34" charset="0"/>
                <a:cs typeface="Calibri" panose="020F0502020204030204" pitchFamily="34" charset="0"/>
              </a:rPr>
              <a:t>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 </a:t>
            </a:r>
          </a:p>
          <a:p>
            <a:pPr>
              <a:spcBef>
                <a:spcPts val="1800"/>
              </a:spcBef>
            </a:pPr>
            <a:r>
              <a:rPr lang="sv-SE" sz="1600" b="1" i="1">
                <a:ea typeface="Calibri" panose="020F0502020204030204" pitchFamily="34" charset="0"/>
                <a:cs typeface="Calibri" panose="020F0502020204030204" pitchFamily="34" charset="0"/>
              </a:rPr>
              <a:t>Nya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primärt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kan </a:t>
            </a:r>
            <a:r>
              <a:rPr lang="sv-SE" sz="1600" i="1" u="sng">
                <a:solidFill>
                  <a:srgbClr val="000000"/>
                </a:solidFill>
                <a:ea typeface="Calibri" panose="020F0502020204030204" pitchFamily="34" charset="0"/>
                <a:cs typeface="Calibri" panose="020F0502020204030204" pitchFamily="34" charset="0"/>
              </a:rPr>
              <a:t>utökas</a:t>
            </a:r>
            <a:r>
              <a:rPr lang="sv-SE" sz="1600">
                <a:solidFill>
                  <a:srgbClr val="000000"/>
                </a:solidFill>
                <a:ea typeface="Calibri" panose="020F0502020204030204" pitchFamily="34" charset="0"/>
                <a:cs typeface="Calibri" panose="020F0502020204030204" pitchFamily="34" charset="0"/>
              </a:rPr>
              <a:t> till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a:t>
            </a:r>
          </a:p>
          <a:p>
            <a:pPr>
              <a:spcBef>
                <a:spcPts val="1800"/>
              </a:spcBef>
            </a:pPr>
            <a:r>
              <a:rPr lang="sv-SE" sz="1600">
                <a:solidFill>
                  <a:prstClr val="black"/>
                </a:solidFill>
                <a:ea typeface="Calibri" panose="020F0502020204030204" pitchFamily="34" charset="0"/>
                <a:cs typeface="Calibri" panose="020F0502020204030204" pitchFamily="34" charset="0"/>
              </a:rPr>
              <a:t>Varning för </a:t>
            </a:r>
            <a:r>
              <a:rPr lang="sv-SE" sz="1600" b="1" i="1">
                <a:solidFill>
                  <a:prstClr val="black"/>
                </a:solidFill>
                <a:ea typeface="Calibri" panose="020F0502020204030204" pitchFamily="34" charset="0"/>
                <a:cs typeface="Calibri" panose="020F0502020204030204" pitchFamily="34" charset="0"/>
              </a:rPr>
              <a:t>Ersättningsteologi</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Hedningarna är inte </a:t>
            </a:r>
            <a:r>
              <a:rPr lang="sv-SE" sz="1600" i="1" u="sng">
                <a:solidFill>
                  <a:prstClr val="black"/>
                </a:solidFill>
                <a:ea typeface="Calibri" panose="020F0502020204030204" pitchFamily="34" charset="0"/>
                <a:cs typeface="Calibri" panose="020F0502020204030204" pitchFamily="34" charset="0"/>
              </a:rPr>
              <a:t>det nya Israel</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i="1" u="sng">
                <a:solidFill>
                  <a:prstClr val="black"/>
                </a:solidFill>
                <a:ea typeface="Calibri" panose="020F0502020204030204" pitchFamily="34" charset="0"/>
                <a:cs typeface="Calibri" panose="020F0502020204030204" pitchFamily="34" charset="0"/>
              </a:rPr>
              <a:t>Kyrkan</a:t>
            </a:r>
            <a:r>
              <a:rPr lang="sv-SE" sz="1600">
                <a:solidFill>
                  <a:prstClr val="black"/>
                </a:solidFill>
                <a:ea typeface="Calibri" panose="020F0502020204030204" pitchFamily="34" charset="0"/>
                <a:cs typeface="Calibri" panose="020F0502020204030204" pitchFamily="34" charset="0"/>
              </a:rPr>
              <a:t> har aldrig ersatt Guds ursprungliga egendomsfolk.</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Gud har aldrig svikit sitt löfte till </a:t>
            </a:r>
            <a:r>
              <a:rPr lang="sv-SE" sz="1600" i="1" u="sng">
                <a:solidFill>
                  <a:prstClr val="black"/>
                </a:solidFill>
                <a:ea typeface="Calibri" panose="020F0502020204030204" pitchFamily="34" charset="0"/>
                <a:cs typeface="Calibri" panose="020F0502020204030204" pitchFamily="34" charset="0"/>
              </a:rPr>
              <a:t>etniska</a:t>
            </a:r>
            <a:r>
              <a:rPr lang="sv-SE" sz="1600">
                <a:solidFill>
                  <a:prstClr val="black"/>
                </a:solidFill>
                <a:ea typeface="Calibri" panose="020F0502020204030204" pitchFamily="34" charset="0"/>
                <a:cs typeface="Calibri" panose="020F0502020204030204" pitchFamily="34" charset="0"/>
              </a:rPr>
              <a:t> Israel.</a:t>
            </a:r>
          </a:p>
          <a:p>
            <a:pPr>
              <a:spcBef>
                <a:spcPts val="1800"/>
              </a:spcBef>
            </a:pPr>
            <a:r>
              <a:rPr lang="sv-SE" sz="1600">
                <a:solidFill>
                  <a:prstClr val="black"/>
                </a:solidFill>
                <a:ea typeface="Calibri" panose="020F0502020204030204" pitchFamily="34" charset="0"/>
                <a:cs typeface="Calibri" panose="020F0502020204030204" pitchFamily="34" charset="0"/>
              </a:rPr>
              <a:t>Gud har aldrig annullerat Moselagen.</a:t>
            </a:r>
            <a:br>
              <a:rPr lang="sv-SE" sz="1600">
                <a:solidFill>
                  <a:prstClr val="black"/>
                </a:solidFill>
                <a:ea typeface="Calibri" panose="020F0502020204030204" pitchFamily="34" charset="0"/>
                <a:cs typeface="Calibri" panose="020F0502020204030204" pitchFamily="34" charset="0"/>
              </a:rPr>
            </a:br>
            <a:r>
              <a:rPr lang="sv-SE" sz="1600">
                <a:solidFill>
                  <a:prstClr val="black"/>
                </a:solidFill>
                <a:ea typeface="Calibri" panose="020F0502020204030204" pitchFamily="34" charset="0"/>
                <a:cs typeface="Calibri" panose="020F0502020204030204" pitchFamily="34" charset="0"/>
              </a:rPr>
              <a:t>Därför står judarna </a:t>
            </a:r>
            <a:r>
              <a:rPr lang="sv-SE" sz="1600" i="1" u="sng">
                <a:solidFill>
                  <a:prstClr val="black"/>
                </a:solidFill>
                <a:ea typeface="Calibri" panose="020F0502020204030204" pitchFamily="34" charset="0"/>
                <a:cs typeface="Calibri" panose="020F0502020204030204" pitchFamily="34" charset="0"/>
              </a:rPr>
              <a:t>som nation</a:t>
            </a:r>
            <a:r>
              <a:rPr lang="sv-SE" sz="1600">
                <a:solidFill>
                  <a:prstClr val="black"/>
                </a:solidFill>
                <a:ea typeface="Calibri" panose="020F0502020204030204" pitchFamily="34" charset="0"/>
                <a:cs typeface="Calibri" panose="020F0502020204030204" pitchFamily="34" charset="0"/>
              </a:rPr>
              <a:t> fortfarande under den.</a:t>
            </a:r>
          </a:p>
          <a:p>
            <a:pPr>
              <a:spcBef>
                <a:spcPts val="1800"/>
              </a:spcBef>
            </a:pPr>
            <a:r>
              <a:rPr lang="sv-SE" sz="1600">
                <a:solidFill>
                  <a:prstClr val="black"/>
                </a:solidFill>
                <a:ea typeface="Calibri" panose="020F0502020204030204" pitchFamily="34" charset="0"/>
                <a:cs typeface="Calibri" panose="020F0502020204030204" pitchFamily="34" charset="0"/>
              </a:rPr>
              <a:t>Därför predikade Jesus lagen för judarna i allmänhet.</a:t>
            </a:r>
          </a:p>
          <a:p>
            <a:pPr>
              <a:spcBef>
                <a:spcPts val="1800"/>
              </a:spcBef>
            </a:pPr>
            <a:r>
              <a:rPr lang="sv-SE" sz="1600">
                <a:solidFill>
                  <a:prstClr val="black"/>
                </a:solidFill>
                <a:ea typeface="Calibri" panose="020F0502020204030204" pitchFamily="34" charset="0"/>
                <a:cs typeface="Calibri" panose="020F0502020204030204" pitchFamily="34" charset="0"/>
              </a:rPr>
              <a:t>Judar som döps till Kristus tar del i det nya förbundet och befrias omedelbart från gamla förbundets jurisdiktion.</a:t>
            </a:r>
          </a:p>
          <a:p>
            <a:pPr>
              <a:spcBef>
                <a:spcPts val="1800"/>
              </a:spcBef>
            </a:pPr>
            <a:r>
              <a:rPr lang="sv-SE" sz="1600">
                <a:solidFill>
                  <a:prstClr val="black"/>
                </a:solidFill>
                <a:ea typeface="Calibri" panose="020F0502020204030204" pitchFamily="34" charset="0"/>
                <a:cs typeface="Calibri" panose="020F0502020204030204" pitchFamily="34" charset="0"/>
              </a:rPr>
              <a:t>Judarna kommer att återuppta offrandet eftersom de fortfarande står under lagen.</a:t>
            </a:r>
          </a:p>
          <a:p>
            <a:pPr>
              <a:spcBef>
                <a:spcPts val="1800"/>
              </a:spcBef>
            </a:pPr>
            <a:r>
              <a:rPr lang="sv-SE" sz="1600">
                <a:solidFill>
                  <a:prstClr val="black"/>
                </a:solidFill>
                <a:ea typeface="Calibri" panose="020F0502020204030204" pitchFamily="34" charset="0"/>
                <a:cs typeface="Calibri" panose="020F0502020204030204" pitchFamily="34" charset="0"/>
              </a:rPr>
              <a:t>Slutlösningen är naturligtvis Kristus även för judarna.</a:t>
            </a:r>
          </a:p>
        </p:txBody>
      </p:sp>
    </p:spTree>
    <p:extLst>
      <p:ext uri="{BB962C8B-B14F-4D97-AF65-F5344CB8AC3E}">
        <p14:creationId xmlns:p14="http://schemas.microsoft.com/office/powerpoint/2010/main" val="4125564920"/>
      </p:ext>
    </p:extLst>
  </p:cSld>
  <p:clrMapOvr>
    <a:masterClrMapping/>
  </p:clrMapOvr>
  <p:transition advTm="363613">
    <p:fade/>
  </p:transition>
  <p:extLst>
    <p:ext uri="{3A86A75C-4F4B-4683-9AE1-C65F6400EC91}">
      <p14:laserTraceLst xmlns:p14="http://schemas.microsoft.com/office/powerpoint/2010/main">
        <p14:tracePtLst>
          <p14:tracePt t="2981" x="8464550" y="6489700"/>
          <p14:tracePt t="2988" x="8458200" y="6483350"/>
          <p14:tracePt t="3001" x="8426450" y="6464300"/>
          <p14:tracePt t="3018" x="8293100" y="6413500"/>
          <p14:tracePt t="3035" x="8197850" y="6407150"/>
          <p14:tracePt t="3051" x="8115300" y="6400800"/>
          <p14:tracePt t="3068" x="8058150" y="6394450"/>
          <p14:tracePt t="3084" x="8032750" y="6394450"/>
          <p14:tracePt t="3101" x="8020050" y="6388100"/>
          <p14:tracePt t="3118" x="8013700" y="6388100"/>
          <p14:tracePt t="3135" x="7956550" y="6381750"/>
          <p14:tracePt t="3151" x="7861300" y="6381750"/>
          <p14:tracePt t="3168" x="7715250" y="6400800"/>
          <p14:tracePt t="3185" x="7613650" y="6426200"/>
          <p14:tracePt t="3201" x="7550150" y="6445250"/>
          <p14:tracePt t="3218" x="7505700" y="6464300"/>
          <p14:tracePt t="3235" x="7442200" y="6483350"/>
          <p14:tracePt t="3251" x="7308850" y="6515100"/>
          <p14:tracePt t="3268" x="7200900" y="6559550"/>
          <p14:tracePt t="3285" x="7124700" y="6584950"/>
          <p14:tracePt t="3301" x="6940550" y="6661150"/>
          <p14:tracePt t="3318" x="6813550" y="6692900"/>
          <p14:tracePt t="3335" x="6673850" y="6711950"/>
          <p14:tracePt t="3351" x="6496050" y="6711950"/>
          <p14:tracePt t="3368" x="6305550" y="6680200"/>
          <p14:tracePt t="3384" x="6146800" y="6635750"/>
          <p14:tracePt t="3401" x="5918200" y="6565900"/>
          <p14:tracePt t="3418" x="5759450" y="6515100"/>
          <p14:tracePt t="3435" x="5556250" y="6445250"/>
          <p14:tracePt t="3451" x="5384800" y="6394450"/>
          <p14:tracePt t="3469" x="5086350" y="6292850"/>
          <p14:tracePt t="3471" x="4965700" y="6242050"/>
          <p14:tracePt t="3486" x="4673600" y="6102350"/>
          <p14:tracePt t="3501" x="4495800" y="6000750"/>
          <p14:tracePt t="3502" x="4324350" y="5880100"/>
          <p14:tracePt t="3518" x="4216400" y="5797550"/>
          <p14:tracePt t="3519" x="4057650" y="5670550"/>
          <p14:tracePt t="3535" x="3949700" y="5575300"/>
          <p14:tracePt t="3551" x="3638550" y="5295900"/>
          <p14:tracePt t="3568" x="3448050" y="5143500"/>
          <p14:tracePt t="3585" x="3327400" y="5048250"/>
          <p14:tracePt t="3602" x="3219450" y="4940300"/>
          <p14:tracePt t="3618" x="3136900" y="4851400"/>
          <p14:tracePt t="3635" x="3079750" y="4781550"/>
          <p14:tracePt t="3651" x="3022600" y="4724400"/>
          <p14:tracePt t="3671" x="2997200" y="4705350"/>
          <p14:tracePt t="3685" x="2990850" y="4705350"/>
          <p14:tracePt t="3701" x="2984500" y="4711700"/>
          <p14:tracePt t="3718" x="2984500" y="4756150"/>
          <p14:tracePt t="3735" x="2984500" y="4813300"/>
          <p14:tracePt t="3752" x="2984500" y="4838700"/>
          <p14:tracePt t="3785" x="2984500" y="4832350"/>
          <p14:tracePt t="3802" x="2978150" y="4794250"/>
          <p14:tracePt t="3818" x="2933700" y="4743450"/>
          <p14:tracePt t="3835" x="2863850" y="4705350"/>
          <p14:tracePt t="3837" x="2819400" y="4686300"/>
          <p14:tracePt t="3852" x="2768600" y="4679950"/>
          <p14:tracePt t="3853" x="2717800" y="4673600"/>
          <p14:tracePt t="3872" x="2635250" y="4654550"/>
          <p14:tracePt t="3887" x="2559050" y="4635500"/>
          <p14:tracePt t="3902" x="2520950" y="4603750"/>
          <p14:tracePt t="3918" x="2470150" y="4514850"/>
          <p14:tracePt t="3935" x="2387600" y="4394200"/>
          <p14:tracePt t="3952" x="2241550" y="4260850"/>
          <p14:tracePt t="3968" x="2070100" y="4146550"/>
          <p14:tracePt t="3985" x="1892300" y="4044950"/>
          <p14:tracePt t="4002" x="1778000" y="4000500"/>
          <p14:tracePt t="4018" x="1695450" y="3981450"/>
          <p14:tracePt t="4035" x="1676400" y="3981450"/>
          <p14:tracePt t="4052" x="1670050" y="4000500"/>
          <p14:tracePt t="4068" x="1670050" y="4032250"/>
          <p14:tracePt t="4070" x="1670050" y="4051300"/>
          <p14:tracePt t="4085" x="1670050" y="4070350"/>
          <p14:tracePt t="4102" x="1657350" y="4133850"/>
          <p14:tracePt t="4121" x="1651000" y="4146550"/>
          <p14:tracePt t="4136" x="1644650" y="4171950"/>
          <p14:tracePt t="4152" x="1625600" y="4203700"/>
          <p14:tracePt t="4168" x="1619250" y="4229100"/>
          <p14:tracePt t="4185" x="1619250" y="4241800"/>
          <p14:tracePt t="4202" x="1612900" y="4260850"/>
          <p14:tracePt t="4218" x="1587500" y="4279900"/>
          <p14:tracePt t="4235" x="1536700" y="4292600"/>
          <p14:tracePt t="4252" x="1498600" y="4292600"/>
          <p14:tracePt t="4269" x="1473200" y="4292600"/>
          <p14:tracePt t="4285" x="1466850" y="4292600"/>
          <p14:tracePt t="4393" x="1473200" y="4298950"/>
          <p14:tracePt t="4413" x="1498600" y="4311650"/>
          <p14:tracePt t="4419" x="1517650" y="4324350"/>
          <p14:tracePt t="4435" x="1581150" y="4330700"/>
          <p14:tracePt t="4452" x="1638300" y="4330700"/>
          <p14:tracePt t="4469" x="1733550" y="4356100"/>
          <p14:tracePt t="4486" x="1866900" y="4381500"/>
          <p14:tracePt t="4503" x="2000250" y="4413250"/>
          <p14:tracePt t="4519" x="2120900" y="4432300"/>
          <p14:tracePt t="4535" x="2203450" y="4438650"/>
          <p14:tracePt t="4551" x="2254250" y="4438650"/>
          <p14:tracePt t="4569" x="2286000" y="4425950"/>
          <p14:tracePt t="4585" x="2324100" y="4381500"/>
          <p14:tracePt t="4602" x="2362200" y="4311650"/>
          <p14:tracePt t="4620" x="2393950" y="4267200"/>
          <p14:tracePt t="4635" x="2438400" y="4216400"/>
          <p14:tracePt t="4652" x="2489200" y="4159250"/>
          <p14:tracePt t="4669" x="2508250" y="4121150"/>
          <p14:tracePt t="4686" x="2520950" y="4083050"/>
          <p14:tracePt t="4702" x="2520950" y="4044950"/>
          <p14:tracePt t="4719" x="2514600" y="4006850"/>
          <p14:tracePt t="4736" x="2508250" y="3975100"/>
          <p14:tracePt t="4753" x="2476500" y="3924300"/>
          <p14:tracePt t="4769" x="2432050" y="3873500"/>
          <p14:tracePt t="4786" x="2406650" y="3841750"/>
          <p14:tracePt t="4802" x="2362200" y="3797300"/>
          <p14:tracePt t="4819" x="2311400" y="3771900"/>
          <p14:tracePt t="4836" x="2203450" y="3752850"/>
          <p14:tracePt t="4852" x="2152650" y="3752850"/>
          <p14:tracePt t="4869" x="2032000" y="3759200"/>
          <p14:tracePt t="4886" x="1943100" y="3771900"/>
          <p14:tracePt t="4902" x="1873250" y="3771900"/>
          <p14:tracePt t="4919" x="1784350" y="3784600"/>
          <p14:tracePt t="4936" x="1670050" y="3790950"/>
          <p14:tracePt t="4952" x="1549400" y="3803650"/>
          <p14:tracePt t="4969" x="1441450" y="3810000"/>
          <p14:tracePt t="4986" x="1346200" y="3816350"/>
          <p14:tracePt t="5002" x="1320800" y="3816350"/>
          <p14:tracePt t="5004" x="1314450" y="3822700"/>
          <p14:tracePt t="5036" x="1314450" y="3829050"/>
          <p14:tracePt t="5052" x="1314450" y="3911600"/>
          <p14:tracePt t="5070" x="1308100" y="4000500"/>
          <p14:tracePt t="5086" x="1301750" y="4070350"/>
          <p14:tracePt t="5102" x="1289050" y="4133850"/>
          <p14:tracePt t="5119" x="1282700" y="4171950"/>
          <p14:tracePt t="5136" x="1282700" y="4191000"/>
          <p14:tracePt t="5153" x="1282700" y="4203700"/>
          <p14:tracePt t="5169" x="1301750" y="4229100"/>
          <p14:tracePt t="5186" x="1358900" y="4254500"/>
          <p14:tracePt t="5202" x="1466850" y="4279900"/>
          <p14:tracePt t="5219" x="1587500" y="4318000"/>
          <p14:tracePt t="5236" x="1695450" y="4349750"/>
          <p14:tracePt t="5253" x="1784350" y="4381500"/>
          <p14:tracePt t="5269" x="1835150" y="4394200"/>
          <p14:tracePt t="5286" x="1911350" y="4406900"/>
          <p14:tracePt t="5303" x="1981200" y="4406900"/>
          <p14:tracePt t="5319" x="2063750" y="4381500"/>
          <p14:tracePt t="5336" x="2133600" y="4356100"/>
          <p14:tracePt t="5353" x="2190750" y="4324350"/>
          <p14:tracePt t="5369" x="2216150" y="4305300"/>
          <p14:tracePt t="5386" x="2235200" y="4292600"/>
          <p14:tracePt t="5403" x="2241550" y="4286250"/>
          <p14:tracePt t="5505" x="2247900" y="4286250"/>
          <p14:tracePt t="5512" x="2254250" y="4286250"/>
          <p14:tracePt t="5521" x="2266950" y="4286250"/>
          <p14:tracePt t="5537" x="2286000" y="4286250"/>
          <p14:tracePt t="5553" x="2292350" y="4286250"/>
          <p14:tracePt t="5618" x="2292350" y="4292600"/>
          <p14:tracePt t="5626" x="2286000" y="4292600"/>
          <p14:tracePt t="5636" x="2286000" y="4298950"/>
          <p14:tracePt t="5692" x="2298700" y="4292600"/>
          <p14:tracePt t="5703" x="2311400" y="4286250"/>
          <p14:tracePt t="5720" x="2343150" y="4254500"/>
          <p14:tracePt t="5736" x="2368550" y="4222750"/>
          <p14:tracePt t="5753" x="2381250" y="4197350"/>
          <p14:tracePt t="5770" x="2387600" y="4171950"/>
          <p14:tracePt t="5787" x="2387600" y="4159250"/>
          <p14:tracePt t="5803" x="2381250" y="4152900"/>
          <p14:tracePt t="5820" x="2368550" y="4152900"/>
          <p14:tracePt t="5836" x="2355850" y="4146550"/>
          <p14:tracePt t="5853" x="2349500" y="4140200"/>
          <p14:tracePt t="5870" x="2317750" y="4121150"/>
          <p14:tracePt t="5887" x="2273300" y="4102100"/>
          <p14:tracePt t="5903" x="2222500" y="4076700"/>
          <p14:tracePt t="5920" x="2165350" y="4057650"/>
          <p14:tracePt t="5938" x="2120900" y="4051300"/>
          <p14:tracePt t="5953" x="2089150" y="4044950"/>
          <p14:tracePt t="5970" x="2025650" y="4044950"/>
          <p14:tracePt t="5987" x="1962150" y="4044950"/>
          <p14:tracePt t="6004" x="1860550" y="4044950"/>
          <p14:tracePt t="6020" x="1771650" y="4032250"/>
          <p14:tracePt t="6036" x="1682750" y="4013200"/>
          <p14:tracePt t="6053" x="1619250" y="4006850"/>
          <p14:tracePt t="6070" x="1600200" y="4000500"/>
          <p14:tracePt t="6087" x="1568450" y="4000500"/>
          <p14:tracePt t="6103" x="1511300" y="4013200"/>
          <p14:tracePt t="6120" x="1441450" y="4032250"/>
          <p14:tracePt t="6137" x="1371600" y="4057650"/>
          <p14:tracePt t="6153" x="1327150" y="4083050"/>
          <p14:tracePt t="6170" x="1314450" y="4095750"/>
          <p14:tracePt t="6187" x="1314450" y="4108450"/>
          <p14:tracePt t="6203" x="1314450" y="4127500"/>
          <p14:tracePt t="6221" x="1327150" y="4152900"/>
          <p14:tracePt t="6237" x="1333500" y="4165600"/>
          <p14:tracePt t="6253" x="1339850" y="4165600"/>
          <p14:tracePt t="8660" x="1346200" y="4171950"/>
          <p14:tracePt t="8667" x="1358900" y="4171950"/>
          <p14:tracePt t="8689" x="1492250" y="4197350"/>
          <p14:tracePt t="8707" x="1600200" y="4318000"/>
          <p14:tracePt t="8724" x="1581150" y="4394200"/>
          <p14:tracePt t="8740" x="1524000" y="4476750"/>
          <p14:tracePt t="8757" x="1492250" y="4527550"/>
          <p14:tracePt t="8772" x="1485900" y="4533900"/>
          <p14:tracePt t="8806" x="1498600" y="4527550"/>
          <p14:tracePt t="8823" x="1530350" y="4514850"/>
          <p14:tracePt t="8839" x="1593850" y="4489450"/>
          <p14:tracePt t="8856" x="1701800" y="4470400"/>
          <p14:tracePt t="8873" x="1822450" y="4451350"/>
          <p14:tracePt t="8889" x="1879600" y="4438650"/>
          <p14:tracePt t="8906" x="1936750" y="4425950"/>
          <p14:tracePt t="8922" x="2006600" y="4406900"/>
          <p14:tracePt t="8939" x="2051050" y="4394200"/>
          <p14:tracePt t="8956" x="2095500" y="4375150"/>
          <p14:tracePt t="8972" x="2127250" y="4343400"/>
          <p14:tracePt t="8989" x="2152650" y="4305300"/>
          <p14:tracePt t="9006" x="2171700" y="4254500"/>
          <p14:tracePt t="9023" x="2190750" y="4216400"/>
          <p14:tracePt t="9039" x="2197100" y="4184650"/>
          <p14:tracePt t="9056" x="2203450" y="4159250"/>
          <p14:tracePt t="9073" x="2203450" y="4140200"/>
          <p14:tracePt t="9089" x="2184400" y="4108450"/>
          <p14:tracePt t="9106" x="2152650" y="4089400"/>
          <p14:tracePt t="9123" x="2082800" y="4044950"/>
          <p14:tracePt t="9139" x="2038350" y="4025900"/>
          <p14:tracePt t="9156" x="1987550" y="4006850"/>
          <p14:tracePt t="9173" x="1949450" y="4000500"/>
          <p14:tracePt t="9189" x="1911350" y="4000500"/>
          <p14:tracePt t="9206" x="1866900" y="4000500"/>
          <p14:tracePt t="9223" x="1803400" y="4000500"/>
          <p14:tracePt t="9239" x="1708150" y="4000500"/>
          <p14:tracePt t="9256" x="1625600" y="3994150"/>
          <p14:tracePt t="9273" x="1524000" y="3968750"/>
          <p14:tracePt t="9289" x="1454150" y="3949700"/>
          <p14:tracePt t="9306" x="1397000" y="3937000"/>
          <p14:tracePt t="9323" x="1377950" y="3937000"/>
          <p14:tracePt t="9339" x="1365250" y="3949700"/>
          <p14:tracePt t="9356" x="1346200" y="3962400"/>
          <p14:tracePt t="9373" x="1327150" y="3968750"/>
          <p14:tracePt t="9389" x="1314450" y="3968750"/>
          <p14:tracePt t="9406" x="1295400" y="3975100"/>
          <p14:tracePt t="9423" x="1270000" y="3981450"/>
          <p14:tracePt t="9440" x="1250950" y="3987800"/>
          <p14:tracePt t="9456" x="1231900" y="4000500"/>
          <p14:tracePt t="9474" x="1225550" y="4019550"/>
          <p14:tracePt t="9490" x="1225550" y="4044950"/>
          <p14:tracePt t="9492" x="1238250" y="4051300"/>
          <p14:tracePt t="9506" x="1263650" y="4076700"/>
          <p14:tracePt t="9508" x="1314450" y="4102100"/>
          <p14:tracePt t="9523" x="1371600" y="4133850"/>
          <p14:tracePt t="9525" x="1422400" y="4152900"/>
          <p14:tracePt t="9539" x="1492250" y="4184650"/>
          <p14:tracePt t="9541" x="1530350" y="4203700"/>
          <p14:tracePt t="9556" x="1555750" y="4222750"/>
          <p14:tracePt t="9573" x="1606550" y="4260850"/>
          <p14:tracePt t="9590" x="1612900" y="4267200"/>
          <p14:tracePt t="9607" x="1612900" y="4273550"/>
          <p14:tracePt t="9623" x="1625600" y="4273550"/>
          <p14:tracePt t="9639" x="1670050" y="4267200"/>
          <p14:tracePt t="9656" x="1765300" y="4248150"/>
          <p14:tracePt t="9673" x="1860550" y="4241800"/>
          <p14:tracePt t="9690" x="1936750" y="4229100"/>
          <p14:tracePt t="9706" x="1981200" y="4222750"/>
          <p14:tracePt t="9723" x="2006600" y="4222750"/>
          <p14:tracePt t="9740" x="2019300" y="4229100"/>
          <p14:tracePt t="9757" x="2025650" y="4235450"/>
          <p14:tracePt t="9773" x="2025650" y="4241800"/>
          <p14:tracePt t="9790" x="2032000" y="4241800"/>
          <p14:tracePt t="9807" x="2038350" y="4241800"/>
          <p14:tracePt t="9823" x="2076450" y="4229100"/>
          <p14:tracePt t="9843" x="2082800" y="4210050"/>
          <p14:tracePt t="9857" x="2089150" y="4191000"/>
          <p14:tracePt t="9873" x="2095500" y="4184650"/>
          <p14:tracePt t="9890" x="2095500" y="4178300"/>
          <p14:tracePt t="9906" x="2127250" y="4184650"/>
          <p14:tracePt t="9923" x="2222500" y="4216400"/>
          <p14:tracePt t="9940" x="2374900" y="4248150"/>
          <p14:tracePt t="9961" x="2546350" y="4279900"/>
          <p14:tracePt t="9973" x="2616200" y="4286250"/>
          <p14:tracePt t="9990" x="2755900" y="4292600"/>
          <p14:tracePt t="10007" x="2889250" y="4292600"/>
          <p14:tracePt t="10023" x="3022600" y="4292600"/>
          <p14:tracePt t="10041" x="3124200" y="4292600"/>
          <p14:tracePt t="10057" x="3130550" y="4292600"/>
          <p14:tracePt t="10089" x="3136900" y="4292600"/>
          <p14:tracePt t="10107" x="3149600" y="4305300"/>
          <p14:tracePt t="10123" x="3162300" y="4330700"/>
          <p14:tracePt t="10141" x="3175000" y="4368800"/>
          <p14:tracePt t="10157" x="3175000" y="4381500"/>
          <p14:tracePt t="10173" x="3175000" y="4387850"/>
          <p14:tracePt t="10230" x="3168650" y="4387850"/>
          <p14:tracePt t="10240" x="3168650" y="4381500"/>
          <p14:tracePt t="10350" x="3168650" y="4375150"/>
          <p14:tracePt t="10382" x="3168650" y="4368800"/>
          <p14:tracePt t="10410" x="3168650" y="4362450"/>
          <p14:tracePt t="10424" x="3168650" y="4356100"/>
          <p14:tracePt t="10529" x="3168650" y="4349750"/>
          <p14:tracePt t="10577" x="3175000" y="4349750"/>
          <p14:tracePt t="10593" x="3175000" y="4356100"/>
          <p14:tracePt t="10624" x="3168650" y="4362450"/>
          <p14:tracePt t="10747" x="3168650" y="4349750"/>
          <p14:tracePt t="10757" x="3175000" y="4337050"/>
          <p14:tracePt t="10774" x="3181350" y="4324350"/>
          <p14:tracePt t="10791" x="3181350" y="4318000"/>
          <p14:tracePt t="10843" x="3175000" y="4311650"/>
          <p14:tracePt t="10857" x="3168650" y="4311650"/>
          <p14:tracePt t="10875" x="3130550" y="4305300"/>
          <p14:tracePt t="10892" x="3111500" y="4305300"/>
          <p14:tracePt t="10908" x="3092450" y="4298950"/>
          <p14:tracePt t="10924" x="3079750" y="4298950"/>
          <p14:tracePt t="10940" x="3060700" y="4286250"/>
          <p14:tracePt t="10957" x="3035300" y="4279900"/>
          <p14:tracePt t="10974" x="3016250" y="4267200"/>
          <p14:tracePt t="10991" x="3003550" y="4254500"/>
          <p14:tracePt t="11008" x="2997200" y="4241800"/>
          <p14:tracePt t="11085" x="2997200" y="4248150"/>
          <p14:tracePt t="11092" x="2997200" y="4254500"/>
          <p14:tracePt t="11107" x="2990850" y="4260850"/>
          <p14:tracePt t="11125" x="2990850" y="4273550"/>
          <p14:tracePt t="11141" x="2978150" y="4279900"/>
          <p14:tracePt t="11158" x="2971800" y="4292600"/>
          <p14:tracePt t="11174" x="2965450" y="4298950"/>
          <p14:tracePt t="11190" x="2959100" y="4298950"/>
          <p14:tracePt t="11208" x="2959100" y="4305300"/>
          <p14:tracePt t="11224" x="2952750" y="4311650"/>
          <p14:tracePt t="11241" x="2946400" y="4324350"/>
          <p14:tracePt t="11303" x="2952750" y="4324350"/>
          <p14:tracePt t="11310" x="2959100" y="4324350"/>
          <p14:tracePt t="11325" x="2978150" y="4324350"/>
          <p14:tracePt t="11342" x="3009900" y="4318000"/>
          <p14:tracePt t="11358" x="3016250" y="4318000"/>
          <p14:tracePt t="11374" x="3022600" y="4311650"/>
          <p14:tracePt t="11391" x="3054350" y="4311650"/>
          <p14:tracePt t="11408" x="3086100" y="4311650"/>
          <p14:tracePt t="11425" x="3130550" y="4324350"/>
          <p14:tracePt t="11441" x="3143250" y="4330700"/>
          <p14:tracePt t="11458" x="3149600" y="4330700"/>
          <p14:tracePt t="11491" x="3149600" y="4337050"/>
          <p14:tracePt t="11549" x="3155950" y="4337050"/>
          <p14:tracePt t="11558" x="3162300" y="4337050"/>
          <p14:tracePt t="11577" x="3181350" y="4330700"/>
          <p14:tracePt t="11591" x="3206750" y="4318000"/>
          <p14:tracePt t="11608" x="3219450" y="4311650"/>
          <p14:tracePt t="11625" x="3225800" y="4311650"/>
          <p14:tracePt t="11659" x="3238500" y="4305300"/>
          <p14:tracePt t="11675" x="3257550" y="4305300"/>
          <p14:tracePt t="11678" x="3270250" y="4311650"/>
          <p14:tracePt t="11693" x="3295650" y="4318000"/>
          <p14:tracePt t="11708" x="3314700" y="4330700"/>
          <p14:tracePt t="11725" x="3321050" y="4330700"/>
          <p14:tracePt t="11984" x="3327400" y="4337050"/>
          <p14:tracePt t="12012" x="3340100" y="4343400"/>
          <p14:tracePt t="12284" x="3352800" y="4343400"/>
          <p14:tracePt t="12292" x="3359150" y="4337050"/>
          <p14:tracePt t="12309" x="3371850" y="4330700"/>
          <p14:tracePt t="12326" x="3384550" y="4330700"/>
          <p14:tracePt t="12342" x="3397250" y="4324350"/>
          <p14:tracePt t="12360" x="3435350" y="4324350"/>
          <p14:tracePt t="12377" x="3460750" y="4330700"/>
          <p14:tracePt t="12393" x="3467100" y="4337050"/>
          <p14:tracePt t="12409" x="3473450" y="4337050"/>
          <p14:tracePt t="12425" x="3473450" y="4343400"/>
          <p14:tracePt t="12516" x="3473450" y="4349750"/>
          <p14:tracePt t="12559" x="3479800" y="4349750"/>
          <p14:tracePt t="12574" x="3486150" y="4349750"/>
          <p14:tracePt t="12584" x="3486150" y="4343400"/>
          <p14:tracePt t="12592" x="3498850" y="4337050"/>
          <p14:tracePt t="12612" x="3549650" y="4324350"/>
          <p14:tracePt t="12663" x="3873500" y="4273550"/>
          <p14:tracePt t="12675" x="3924300" y="4273550"/>
          <p14:tracePt t="12691" x="4000500" y="4286250"/>
          <p14:tracePt t="12709" x="4108450" y="4298950"/>
          <p14:tracePt t="12725" x="4203700" y="4311650"/>
          <p14:tracePt t="12742" x="4286250" y="4324350"/>
          <p14:tracePt t="12758" x="4394200" y="4356100"/>
          <p14:tracePt t="12856" x="4400550" y="4356100"/>
          <p14:tracePt t="12974" x="4394200" y="4356100"/>
          <p14:tracePt t="12979" x="4394200" y="4362450"/>
          <p14:tracePt t="12992" x="4381500" y="4362450"/>
          <p14:tracePt t="13009" x="4368800" y="4368800"/>
          <p14:tracePt t="13025" x="4362450" y="4368800"/>
          <p14:tracePt t="13318" x="4356100" y="4368800"/>
          <p14:tracePt t="14332" x="4356100" y="4362450"/>
          <p14:tracePt t="14349" x="4375150" y="4343400"/>
          <p14:tracePt t="14360" x="4387850" y="4324350"/>
          <p14:tracePt t="14378" x="4406900" y="4305300"/>
          <p14:tracePt t="14394" x="4419600" y="4286250"/>
          <p14:tracePt t="14410" x="4419600" y="4279900"/>
          <p14:tracePt t="14509" x="4419600" y="4273550"/>
          <p14:tracePt t="14555" x="4419600" y="4267200"/>
          <p14:tracePt t="14657" x="4419600" y="4260850"/>
          <p14:tracePt t="14682" x="4413250" y="4254500"/>
          <p14:tracePt t="14694" x="4406900" y="4248150"/>
          <p14:tracePt t="14711" x="4394200" y="4235450"/>
          <p14:tracePt t="14728" x="4375150" y="4229100"/>
          <p14:tracePt t="14745" x="4349750" y="4216400"/>
          <p14:tracePt t="14761" x="4305300" y="4197350"/>
          <p14:tracePt t="14778" x="4273550" y="4184650"/>
          <p14:tracePt t="14794" x="4216400" y="4171950"/>
          <p14:tracePt t="14811" x="4127500" y="4133850"/>
          <p14:tracePt t="14827" x="4057650" y="4108450"/>
          <p14:tracePt t="14844" x="3968750" y="4070350"/>
          <p14:tracePt t="14861" x="3930650" y="4057650"/>
          <p14:tracePt t="14878" x="3924300" y="4051300"/>
          <p14:tracePt t="18712" x="3917950" y="4057650"/>
          <p14:tracePt t="18718" x="3917950" y="4064000"/>
          <p14:tracePt t="18731" x="3917950" y="4070350"/>
          <p14:tracePt t="18736" x="3917950" y="4076700"/>
          <p14:tracePt t="18752" x="3917950" y="4095750"/>
          <p14:tracePt t="18764" x="3917950" y="4102100"/>
          <p14:tracePt t="18781" x="3917950" y="4108450"/>
          <p14:tracePt t="18797" x="3917950" y="4114800"/>
          <p14:tracePt t="18831" x="3905250" y="4127500"/>
          <p14:tracePt t="18847" x="3879850" y="4133850"/>
          <p14:tracePt t="18864" x="3841750" y="4140200"/>
          <p14:tracePt t="18882" x="3835400" y="4140200"/>
          <p14:tracePt t="63576" x="3829050" y="4127500"/>
          <p14:tracePt t="63583" x="3803650" y="4095750"/>
          <p14:tracePt t="63601" x="3714750" y="3981450"/>
          <p14:tracePt t="63618" x="3606800" y="3854450"/>
          <p14:tracePt t="63635" x="3517900" y="3727450"/>
          <p14:tracePt t="63651" x="3460750" y="3638550"/>
          <p14:tracePt t="63667" x="3429000" y="3587750"/>
          <p14:tracePt t="63685" x="3422650" y="3568700"/>
          <p14:tracePt t="63702" x="3416300" y="3556000"/>
          <p14:tracePt t="63719" x="3390900" y="3486150"/>
          <p14:tracePt t="63735" x="3365500" y="3429000"/>
          <p14:tracePt t="63751" x="3346450" y="3359150"/>
          <p14:tracePt t="63773" x="3340100" y="3321050"/>
          <p14:tracePt t="63785" x="3340100" y="3308350"/>
          <p14:tracePt t="63802" x="3333750" y="3302000"/>
          <p14:tracePt t="63818" x="3333750" y="3289300"/>
          <p14:tracePt t="63835" x="3333750" y="3282950"/>
          <p14:tracePt t="63851" x="3314700" y="3263900"/>
          <p14:tracePt t="63869" x="3270250" y="3225800"/>
          <p14:tracePt t="63885" x="3232150" y="3213100"/>
          <p14:tracePt t="63902" x="3213100" y="3206750"/>
          <p14:tracePt t="63918" x="3225800" y="3206750"/>
          <p14:tracePt t="63935" x="3251200" y="3206750"/>
          <p14:tracePt t="63952" x="3308350" y="3206750"/>
          <p14:tracePt t="63972" x="3384550" y="3219450"/>
          <p14:tracePt t="64019" x="3390900" y="3219450"/>
          <p14:tracePt t="64036" x="3435350" y="3219450"/>
          <p14:tracePt t="64052" x="3460750" y="3219450"/>
          <p14:tracePt t="64069" x="3505200" y="3225800"/>
          <p14:tracePt t="64085" x="3556000" y="3225800"/>
          <p14:tracePt t="64102" x="3600450" y="3238500"/>
          <p14:tracePt t="64119" x="3670300" y="3340100"/>
          <p14:tracePt t="64138" x="3689350" y="3467100"/>
          <p14:tracePt t="64152" x="3644900" y="3613150"/>
          <p14:tracePt t="64169" x="3581400" y="3683000"/>
          <p14:tracePt t="64185" x="3562350" y="3689350"/>
          <p14:tracePt t="64202" x="3530600" y="3695700"/>
          <p14:tracePt t="64481" x="3524250" y="3695700"/>
          <p14:tracePt t="64521" x="3517900" y="3689350"/>
          <p14:tracePt t="64530" x="3511550" y="3683000"/>
          <p14:tracePt t="64539" x="3498850" y="3663950"/>
          <p14:tracePt t="64556" x="3486150" y="3619500"/>
          <p14:tracePt t="64569" x="3486150" y="3594100"/>
          <p14:tracePt t="64586" x="3479800" y="3517900"/>
          <p14:tracePt t="64602" x="3479800" y="3498850"/>
          <p14:tracePt t="64619" x="3479800" y="3486150"/>
          <p14:tracePt t="64636" x="3479800" y="3467100"/>
          <p14:tracePt t="64652" x="3479800" y="3454400"/>
          <p14:tracePt t="64669" x="3486150" y="3416300"/>
          <p14:tracePt t="64686" x="3517900" y="3352800"/>
          <p14:tracePt t="64702" x="3556000" y="3308350"/>
          <p14:tracePt t="64719" x="3581400" y="3282950"/>
          <p14:tracePt t="64736" x="3594100" y="3263900"/>
          <p14:tracePt t="64752" x="3613150" y="3244850"/>
          <p14:tracePt t="64755" x="3619500" y="3238500"/>
          <p14:tracePt t="64769" x="3625850" y="3225800"/>
          <p14:tracePt t="64770" x="3632200" y="3213100"/>
          <p14:tracePt t="64786" x="3644900" y="3187700"/>
          <p14:tracePt t="64787" x="3663950" y="3155950"/>
          <p14:tracePt t="64803" x="3695700" y="3105150"/>
          <p14:tracePt t="64821" x="3740150" y="3035300"/>
          <p14:tracePt t="64836" x="3771900" y="2984500"/>
          <p14:tracePt t="64852" x="3803650" y="2933700"/>
          <p14:tracePt t="64869" x="3854450" y="2876550"/>
          <p14:tracePt t="64886" x="3975100" y="2749550"/>
          <p14:tracePt t="64902" x="4108450" y="2635250"/>
          <p14:tracePt t="64919" x="4286250" y="2482850"/>
          <p14:tracePt t="64936" x="4508500" y="2298700"/>
          <p14:tracePt t="64953" x="4749800" y="2076450"/>
          <p14:tracePt t="64969" x="4959350" y="1822450"/>
          <p14:tracePt t="64986" x="5168900" y="1530350"/>
          <p14:tracePt t="65003" x="5410200" y="1136650"/>
          <p14:tracePt t="65005" x="5486400" y="1003300"/>
          <p14:tracePt t="65020" x="5670550" y="685800"/>
          <p14:tracePt t="65036" x="5765800" y="520700"/>
          <p14:tracePt t="65052" x="5918200" y="254000"/>
          <p14:tracePt t="65070" x="6051550" y="38100"/>
          <p14:tracePt t="65273" x="6076950" y="12700"/>
          <p14:tracePt t="65286" x="6057900" y="63500"/>
          <p14:tracePt t="65303" x="6019800" y="127000"/>
          <p14:tracePt t="65319" x="5988050" y="190500"/>
          <p14:tracePt t="65336" x="5962650" y="234950"/>
          <p14:tracePt t="65353" x="5943600" y="273050"/>
          <p14:tracePt t="65370" x="5930900" y="292100"/>
          <p14:tracePt t="65387" x="5905500" y="304800"/>
          <p14:tracePt t="65403" x="5892800" y="304800"/>
          <p14:tracePt t="65420" x="5867400" y="317500"/>
          <p14:tracePt t="65437" x="5829300" y="336550"/>
          <p14:tracePt t="65453" x="5791200" y="368300"/>
          <p14:tracePt t="65470" x="5753100" y="406400"/>
          <p14:tracePt t="65486" x="5734050" y="431800"/>
          <p14:tracePt t="65503" x="5715000" y="444500"/>
          <p14:tracePt t="65520" x="5702300" y="463550"/>
          <p14:tracePt t="65537" x="5683250" y="495300"/>
          <p14:tracePt t="65554" x="5664200" y="533400"/>
          <p14:tracePt t="65570" x="5664200" y="590550"/>
          <p14:tracePt t="65586" x="5670550" y="635000"/>
          <p14:tracePt t="65603" x="5683250" y="666750"/>
          <p14:tracePt t="65620" x="5708650" y="679450"/>
          <p14:tracePt t="65637" x="5772150" y="679450"/>
          <p14:tracePt t="65653" x="5829300" y="666750"/>
          <p14:tracePt t="65669" x="5905500" y="654050"/>
          <p14:tracePt t="65687" x="5969000" y="654050"/>
          <p14:tracePt t="65703" x="6070600" y="654050"/>
          <p14:tracePt t="65720" x="6140450" y="647700"/>
          <p14:tracePt t="65736" x="6178550" y="647700"/>
          <p14:tracePt t="65753" x="6197600" y="647700"/>
          <p14:tracePt t="65770" x="6210300" y="660400"/>
          <p14:tracePt t="65787" x="6235700" y="685800"/>
          <p14:tracePt t="65803" x="6267450" y="723900"/>
          <p14:tracePt t="65821" x="6299200" y="749300"/>
          <p14:tracePt t="65837" x="6311900" y="762000"/>
          <p14:tracePt t="65853" x="6318250" y="762000"/>
          <p14:tracePt t="65870" x="6324600" y="762000"/>
          <p14:tracePt t="65887" x="6330950" y="762000"/>
          <p14:tracePt t="65903" x="6337300" y="762000"/>
          <p14:tracePt t="65920" x="6337300" y="768350"/>
          <p14:tracePt t="65937" x="6330950" y="774700"/>
          <p14:tracePt t="65954" x="6318250" y="787400"/>
          <p14:tracePt t="65970" x="6286500" y="787400"/>
          <p14:tracePt t="65987" x="6267450" y="787400"/>
          <p14:tracePt t="66004" x="6242050" y="793750"/>
          <p14:tracePt t="66020" x="6235700" y="800100"/>
          <p14:tracePt t="66054" x="6343650" y="825500"/>
          <p14:tracePt t="66070" x="6540500" y="857250"/>
          <p14:tracePt t="66087" x="6762750" y="889000"/>
          <p14:tracePt t="66103" x="6940550" y="914400"/>
          <p14:tracePt t="66121" x="7188200" y="933450"/>
          <p14:tracePt t="66137" x="7334250" y="946150"/>
          <p14:tracePt t="66153" x="7499350" y="958850"/>
          <p14:tracePt t="66171" x="7689850" y="965200"/>
          <p14:tracePt t="66187" x="7905750" y="971550"/>
          <p14:tracePt t="66203" x="8089900" y="971550"/>
          <p14:tracePt t="66223" x="8185150" y="965200"/>
          <p14:tracePt t="66237" x="8197850" y="946150"/>
          <p14:tracePt t="66254" x="8197850" y="920750"/>
          <p14:tracePt t="66271" x="8185150" y="895350"/>
          <p14:tracePt t="66287" x="8185150" y="889000"/>
          <p14:tracePt t="66304" x="8185150" y="876300"/>
          <p14:tracePt t="66320" x="8178800" y="850900"/>
          <p14:tracePt t="66337" x="8159750" y="825500"/>
          <p14:tracePt t="66354" x="8128000" y="800100"/>
          <p14:tracePt t="66371" x="8064500" y="768350"/>
          <p14:tracePt t="66387" x="7994650" y="742950"/>
          <p14:tracePt t="66404" x="7924800" y="717550"/>
          <p14:tracePt t="66421" x="7848600" y="698500"/>
          <p14:tracePt t="66437" x="7772400" y="673100"/>
          <p14:tracePt t="66454" x="7683500" y="647700"/>
          <p14:tracePt t="66471" x="7594600" y="622300"/>
          <p14:tracePt t="66487" x="7531100" y="609600"/>
          <p14:tracePt t="66504" x="7467600" y="596900"/>
          <p14:tracePt t="66520" x="7366000" y="596900"/>
          <p14:tracePt t="66524" x="7302500" y="590550"/>
          <p14:tracePt t="66537" x="7207250" y="590550"/>
          <p14:tracePt t="66540" x="7124700" y="590550"/>
          <p14:tracePt t="66556" x="6946900" y="584200"/>
          <p14:tracePt t="66575" x="6807200" y="577850"/>
          <p14:tracePt t="66587" x="6737350" y="571500"/>
          <p14:tracePt t="66605" x="6648450" y="571500"/>
          <p14:tracePt t="66637" x="6623050" y="590550"/>
          <p14:tracePt t="66654" x="6534150" y="654050"/>
          <p14:tracePt t="66671" x="6394450" y="717550"/>
          <p14:tracePt t="66688" x="6235700" y="768350"/>
          <p14:tracePt t="66704" x="6115050" y="800100"/>
          <p14:tracePt t="66721" x="6057900" y="819150"/>
          <p14:tracePt t="66737" x="6045200" y="838200"/>
          <p14:tracePt t="66754" x="6057900" y="869950"/>
          <p14:tracePt t="66771" x="6096000" y="901700"/>
          <p14:tracePt t="66788" x="6134100" y="927100"/>
          <p14:tracePt t="66805" x="6191250" y="965200"/>
          <p14:tracePt t="66821" x="6210300" y="977900"/>
          <p14:tracePt t="66837" x="6248400" y="996950"/>
          <p14:tracePt t="66854" x="6375400" y="1028700"/>
          <p14:tracePt t="66871" x="6540500" y="1041400"/>
          <p14:tracePt t="66888" x="6775450" y="1041400"/>
          <p14:tracePt t="66904" x="7004050" y="1035050"/>
          <p14:tracePt t="66921" x="7200900" y="1003300"/>
          <p14:tracePt t="66938" x="7353300" y="952500"/>
          <p14:tracePt t="66954" x="7442200" y="901700"/>
          <p14:tracePt t="66971" x="7480300" y="869950"/>
          <p14:tracePt t="66988" x="7480300" y="857250"/>
          <p14:tracePt t="67004" x="7480300" y="850900"/>
          <p14:tracePt t="67021" x="7473950" y="850900"/>
          <p14:tracePt t="67125" x="7467600" y="850900"/>
          <p14:tracePt t="67147" x="7461250" y="857250"/>
          <p14:tracePt t="67148" x="7461250" y="863600"/>
          <p14:tracePt t="67155" x="7448550" y="869950"/>
          <p14:tracePt t="67171" x="7442200" y="882650"/>
          <p14:tracePt t="67188" x="7442200" y="901700"/>
          <p14:tracePt t="67238" x="7435850" y="908050"/>
          <p14:tracePt t="67254" x="7429500" y="914400"/>
          <p14:tracePt t="67271" x="7423150" y="914400"/>
          <p14:tracePt t="67288" x="7410450" y="927100"/>
          <p14:tracePt t="67305" x="7385050" y="933450"/>
          <p14:tracePt t="67322" x="7359650" y="946150"/>
          <p14:tracePt t="67338" x="7340600" y="952500"/>
          <p14:tracePt t="67399" x="7340600" y="958850"/>
          <p14:tracePt t="67422" x="7321550" y="965200"/>
          <p14:tracePt t="67438" x="7270750" y="984250"/>
          <p14:tracePt t="67455" x="7162800" y="1009650"/>
          <p14:tracePt t="67472" x="7099300" y="1016000"/>
          <p14:tracePt t="67488" x="7067550" y="1016000"/>
          <p14:tracePt t="67505" x="7054850" y="1016000"/>
          <p14:tracePt t="67522" x="7016750" y="1016000"/>
          <p14:tracePt t="67539" x="6902450" y="1073150"/>
          <p14:tracePt t="67555" x="6743700" y="1181100"/>
          <p14:tracePt t="67571" x="6540500" y="1263650"/>
          <p14:tracePt t="67589" x="6381750" y="1250950"/>
          <p14:tracePt t="67761" x="6381750" y="1244600"/>
          <p14:tracePt t="67771" x="6388100" y="1244600"/>
          <p14:tracePt t="67788" x="6388100" y="1231900"/>
          <p14:tracePt t="67805" x="6394450" y="1200150"/>
          <p14:tracePt t="67822" x="6470650" y="1155700"/>
          <p14:tracePt t="67839" x="6584950" y="1123950"/>
          <p14:tracePt t="67855" x="6686550" y="1098550"/>
          <p14:tracePt t="67871" x="6769100" y="1085850"/>
          <p14:tracePt t="67874" x="6800850" y="1085850"/>
          <p14:tracePt t="67891" x="6902450" y="1073150"/>
          <p14:tracePt t="67905" x="7048500" y="1066800"/>
          <p14:tracePt t="67922" x="7219950" y="1060450"/>
          <p14:tracePt t="67937" x="7435850" y="1047750"/>
          <p14:tracePt t="67955" x="7664450" y="1022350"/>
          <p14:tracePt t="67972" x="7905750" y="1003300"/>
          <p14:tracePt t="67989" x="8147050" y="971550"/>
          <p14:tracePt t="68005" x="8312150" y="933450"/>
          <p14:tracePt t="68022" x="8451850" y="901700"/>
          <p14:tracePt t="68038" x="8566150" y="863600"/>
          <p14:tracePt t="68055" x="8636000" y="838200"/>
          <p14:tracePt t="68072" x="8718550" y="838200"/>
          <p14:tracePt t="68089" x="8801100" y="838200"/>
          <p14:tracePt t="68105" x="8864600" y="850900"/>
          <p14:tracePt t="68122" x="8883650" y="863600"/>
          <p14:tracePt t="68139" x="8902700" y="876300"/>
          <p14:tracePt t="68156" x="8915400" y="882650"/>
          <p14:tracePt t="68172" x="8940800" y="901700"/>
          <p14:tracePt t="68188" x="8966200" y="908050"/>
          <p14:tracePt t="68206" x="9017000" y="920750"/>
          <p14:tracePt t="68222" x="9086850" y="933450"/>
          <p14:tracePt t="68239" x="9124950" y="939800"/>
          <p14:tracePt t="68255" x="9131300" y="939800"/>
          <p14:tracePt t="68305" x="9137650" y="946150"/>
          <p14:tracePt t="68322" x="9163050" y="946150"/>
          <p14:tracePt t="68339" x="9220200" y="946150"/>
          <p14:tracePt t="68341" x="9258300" y="946150"/>
          <p14:tracePt t="68356" x="9283700" y="939800"/>
          <p14:tracePt t="68372" x="9372600" y="927100"/>
          <p14:tracePt t="68389" x="9391650" y="920750"/>
          <p14:tracePt t="68406" x="9417050" y="908050"/>
          <p14:tracePt t="68422" x="9429750" y="908050"/>
          <p14:tracePt t="68439" x="9442450" y="901700"/>
          <p14:tracePt t="68455" x="9461500" y="901700"/>
          <p14:tracePt t="68472" x="9486900" y="908050"/>
          <p14:tracePt t="68489" x="9518650" y="908050"/>
          <p14:tracePt t="68505" x="9544050" y="908050"/>
          <p14:tracePt t="68522" x="9556750" y="908050"/>
          <p14:tracePt t="68587" x="9550400" y="908050"/>
          <p14:tracePt t="68602" x="9544050" y="908050"/>
          <p14:tracePt t="68639" x="9537700" y="908050"/>
          <p14:tracePt t="68725" x="9563100" y="908050"/>
          <p14:tracePt t="68731" x="9582150" y="908050"/>
          <p14:tracePt t="68748" x="9690100" y="914400"/>
          <p14:tracePt t="68756" x="9734550" y="920750"/>
          <p14:tracePt t="68773" x="9829800" y="939800"/>
          <p14:tracePt t="68790" x="9906000" y="946150"/>
          <p14:tracePt t="68806" x="9975850" y="946150"/>
          <p14:tracePt t="68823" x="10026650" y="952500"/>
          <p14:tracePt t="68839" x="10052050" y="952500"/>
          <p14:tracePt t="68856" x="10058400" y="952500"/>
          <p14:tracePt t="68917" x="10064750" y="952500"/>
          <p14:tracePt t="68925" x="10071100" y="952500"/>
          <p14:tracePt t="68939" x="10077450" y="952500"/>
          <p14:tracePt t="68956" x="10096500" y="952500"/>
          <p14:tracePt t="68973" x="10102850" y="952500"/>
          <p14:tracePt t="69039" x="10102850" y="958850"/>
          <p14:tracePt t="69063" x="10109200" y="958850"/>
          <p14:tracePt t="69083" x="10115550" y="958850"/>
          <p14:tracePt t="69089" x="10121900" y="958850"/>
          <p14:tracePt t="69151" x="10128250" y="958850"/>
          <p14:tracePt t="69377" x="10128250" y="965200"/>
          <p14:tracePt t="69831" x="10128250" y="971550"/>
          <p14:tracePt t="70021" x="10128250" y="977900"/>
          <p14:tracePt t="70038" x="10121900" y="977900"/>
          <p14:tracePt t="70712" x="10121900" y="984250"/>
          <p14:tracePt t="71153" x="10121900" y="990600"/>
          <p14:tracePt t="72700" x="10115550" y="990600"/>
          <p14:tracePt t="72705" x="10115550" y="996950"/>
          <p14:tracePt t="72713" x="10109200" y="996950"/>
          <p14:tracePt t="72724" x="10102850" y="1003300"/>
          <p14:tracePt t="72742" x="10102850" y="1009650"/>
          <p14:tracePt t="72759" x="10109200" y="1016000"/>
          <p14:tracePt t="72775" x="10172700" y="1016000"/>
          <p14:tracePt t="72792" x="10229850" y="1009650"/>
          <p14:tracePt t="72808" x="10274300" y="996950"/>
          <p14:tracePt t="72825" x="10318750" y="977900"/>
          <p14:tracePt t="72842" x="10356850" y="958850"/>
          <p14:tracePt t="72858" x="10394950" y="952500"/>
          <p14:tracePt t="72875" x="10420350" y="952500"/>
          <p14:tracePt t="72891" x="10439400" y="952500"/>
          <p14:tracePt t="72908" x="10464800" y="958850"/>
          <p14:tracePt t="72925" x="10490200" y="965200"/>
          <p14:tracePt t="72941" x="10509250" y="965200"/>
          <p14:tracePt t="72958" x="10521950" y="965200"/>
          <p14:tracePt t="72975" x="10521950" y="958850"/>
          <p14:tracePt t="73008" x="10521950" y="952500"/>
          <p14:tracePt t="73025" x="10509250" y="952500"/>
          <p14:tracePt t="73042" x="10496550" y="952500"/>
          <p14:tracePt t="73059" x="10471150" y="965200"/>
          <p14:tracePt t="73075" x="10445750" y="977900"/>
          <p14:tracePt t="73092" x="10420350" y="990600"/>
          <p14:tracePt t="73109" x="10388600" y="996950"/>
          <p14:tracePt t="73125" x="10369550" y="1003300"/>
          <p14:tracePt t="73142" x="10356850" y="1003300"/>
          <p14:tracePt t="73159" x="10337800" y="1003300"/>
          <p14:tracePt t="73175" x="10318750" y="1003300"/>
          <p14:tracePt t="73192" x="10293350" y="1003300"/>
          <p14:tracePt t="73209" x="10267950" y="1003300"/>
          <p14:tracePt t="73226" x="10121900" y="1016000"/>
          <p14:tracePt t="73242" x="9982200" y="1016000"/>
          <p14:tracePt t="73259" x="9823450" y="1022350"/>
          <p14:tracePt t="73276" x="9696450" y="1022350"/>
          <p14:tracePt t="73292" x="9613900" y="1009650"/>
          <p14:tracePt t="73329" x="9518650" y="996950"/>
          <p14:tracePt t="73332" x="9423400" y="990600"/>
          <p14:tracePt t="73342" x="9404350" y="990600"/>
          <p14:tracePt t="73358" x="9296400" y="990600"/>
          <p14:tracePt t="73375" x="9105900" y="990600"/>
          <p14:tracePt t="73393" x="8890000" y="984250"/>
          <p14:tracePt t="73408" x="8718550" y="977900"/>
          <p14:tracePt t="73425" x="8604250" y="971550"/>
          <p14:tracePt t="73443" x="8553450" y="971550"/>
          <p14:tracePt t="73460" x="8534400" y="971550"/>
          <p14:tracePt t="73477" x="8483600" y="990600"/>
          <p14:tracePt t="73494" x="8331200" y="1022350"/>
          <p14:tracePt t="73510" x="8102600" y="1047750"/>
          <p14:tracePt t="73527" x="7797800" y="1054100"/>
          <p14:tracePt t="73543" x="7562850" y="1054100"/>
          <p14:tracePt t="73560" x="7429500" y="1054100"/>
          <p14:tracePt t="73576" x="7410450" y="1054100"/>
          <p14:tracePt t="73610" x="7435850" y="1054100"/>
          <p14:tracePt t="73627" x="7442200" y="1060450"/>
          <p14:tracePt t="73643" x="7423150" y="1079500"/>
          <p14:tracePt t="73660" x="7353300" y="1111250"/>
          <p14:tracePt t="73676" x="7239000" y="1143000"/>
          <p14:tracePt t="73693" x="7181850" y="1155700"/>
          <p14:tracePt t="73710" x="7175500" y="1162050"/>
          <p14:tracePt t="73726" x="7175500" y="1155700"/>
          <p14:tracePt t="73744" x="7200900" y="1149350"/>
          <p14:tracePt t="73761" x="7239000" y="1136650"/>
          <p14:tracePt t="73776" x="7277100" y="1130300"/>
          <p14:tracePt t="73794" x="7302500" y="1123950"/>
          <p14:tracePt t="73811" x="7308850" y="1123950"/>
          <p14:tracePt t="73827" x="7321550" y="1123950"/>
          <p14:tracePt t="73843" x="7410450" y="1123950"/>
          <p14:tracePt t="73860" x="7473950" y="1123950"/>
          <p14:tracePt t="73877" x="7531100" y="1123950"/>
          <p14:tracePt t="73894" x="7562850" y="1123950"/>
          <p14:tracePt t="73910" x="7581900" y="1117600"/>
          <p14:tracePt t="73926" x="7588250" y="1117600"/>
          <p14:tracePt t="73969" x="7594600" y="1117600"/>
          <p14:tracePt t="73985" x="7600950" y="1117600"/>
          <p14:tracePt t="73994" x="7607300" y="1123950"/>
          <p14:tracePt t="74010" x="7620000" y="1130300"/>
          <p14:tracePt t="74027" x="7632700" y="1136650"/>
          <p14:tracePt t="74043" x="7639050" y="1136650"/>
          <p14:tracePt t="74077" x="7645400" y="1136650"/>
          <p14:tracePt t="74094" x="7645400" y="1143000"/>
          <p14:tracePt t="74135" x="7645400" y="1149350"/>
          <p14:tracePt t="74319" x="7651750" y="1149350"/>
          <p14:tracePt t="74353" x="7658100" y="1149350"/>
          <p14:tracePt t="74477" x="7664450" y="1149350"/>
          <p14:tracePt t="74501" x="7670800" y="1149350"/>
          <p14:tracePt t="74788" x="7677150" y="1149350"/>
          <p14:tracePt t="74799" x="7677150" y="1143000"/>
          <p14:tracePt t="74815" x="7683500" y="1143000"/>
          <p14:tracePt t="74828" x="7689850" y="1136650"/>
          <p14:tracePt t="74861" x="7696200" y="1136650"/>
          <p14:tracePt t="74878" x="7696200" y="1130300"/>
          <p14:tracePt t="74895" x="7702550" y="1123950"/>
          <p14:tracePt t="74911" x="7708900" y="1117600"/>
          <p14:tracePt t="74928" x="7721600" y="1104900"/>
          <p14:tracePt t="74944" x="7727950" y="1098550"/>
          <p14:tracePt t="74961" x="7734300" y="1092200"/>
          <p14:tracePt t="75029" x="7734300" y="1085850"/>
          <p14:tracePt t="75053" x="7740650" y="1085850"/>
          <p14:tracePt t="75061" x="7740650" y="1079500"/>
          <p14:tracePt t="75275" x="7747000" y="1079500"/>
          <p14:tracePt t="75586" x="7740650" y="1079500"/>
          <p14:tracePt t="75676" x="7747000" y="1079500"/>
          <p14:tracePt t="75696" x="7766050" y="1079500"/>
          <p14:tracePt t="75712" x="7867650" y="1079500"/>
          <p14:tracePt t="75730" x="8039100" y="1092200"/>
          <p14:tracePt t="75745" x="8147050" y="1104900"/>
          <p14:tracePt t="75761" x="8204200" y="1111250"/>
          <p14:tracePt t="75778" x="8261350" y="1117600"/>
          <p14:tracePt t="75795" x="8280400" y="1117600"/>
          <p14:tracePt t="75812" x="8293100" y="1117600"/>
          <p14:tracePt t="75829" x="8318500" y="1117600"/>
          <p14:tracePt t="75845" x="8407400" y="1111250"/>
          <p14:tracePt t="75862" x="8515350" y="1111250"/>
          <p14:tracePt t="75879" x="8636000" y="1111250"/>
          <p14:tracePt t="75895" x="8712200" y="1117600"/>
          <p14:tracePt t="75912" x="8763000" y="1130300"/>
          <p14:tracePt t="75928" x="8775700" y="1130300"/>
          <p14:tracePt t="76012" x="8782050" y="1130300"/>
          <p14:tracePt t="76028" x="8788400" y="1130300"/>
          <p14:tracePt t="76079" x="8794750" y="1130300"/>
          <p14:tracePt t="76095" x="8820150" y="1123950"/>
          <p14:tracePt t="76112" x="8845550" y="1117600"/>
          <p14:tracePt t="76128" x="8870950" y="1104900"/>
          <p14:tracePt t="76145" x="8883650" y="1098550"/>
          <p14:tracePt t="76163" x="8896350" y="1092200"/>
          <p14:tracePt t="76179" x="8896350" y="1085850"/>
          <p14:tracePt t="76195" x="8902700" y="1085850"/>
          <p14:tracePt t="76212" x="8909050" y="1079500"/>
          <p14:tracePt t="76245" x="8915400" y="1079500"/>
          <p14:tracePt t="76263" x="8921750" y="1079500"/>
          <p14:tracePt t="76279" x="8928100" y="1079500"/>
          <p14:tracePt t="76296" x="8934450" y="1079500"/>
          <p14:tracePt t="76408" x="8928100" y="1079500"/>
          <p14:tracePt t="76415" x="8921750" y="1079500"/>
          <p14:tracePt t="76429" x="8896350" y="1085850"/>
          <p14:tracePt t="76445" x="8864600" y="1092200"/>
          <p14:tracePt t="76463" x="8845550" y="1092200"/>
          <p14:tracePt t="76496" x="8839200" y="1092200"/>
          <p14:tracePt t="76529" x="8832850" y="1098550"/>
          <p14:tracePt t="76546" x="8820150" y="1098550"/>
          <p14:tracePt t="76562" x="8794750" y="1104900"/>
          <p14:tracePt t="76579" x="8775700" y="1111250"/>
          <p14:tracePt t="76597" x="8763000" y="1111250"/>
          <p14:tracePt t="76704" x="8775700" y="1111250"/>
          <p14:tracePt t="76711" x="8794750" y="1111250"/>
          <p14:tracePt t="76729" x="8839200" y="1111250"/>
          <p14:tracePt t="76746" x="8959850" y="1111250"/>
          <p14:tracePt t="76763" x="9067800" y="1111250"/>
          <p14:tracePt t="76779" x="9163050" y="1117600"/>
          <p14:tracePt t="76796" x="9226550" y="1117600"/>
          <p14:tracePt t="76812" x="9277350" y="1117600"/>
          <p14:tracePt t="76829" x="9296400" y="1117600"/>
          <p14:tracePt t="76846" x="9309100" y="1111250"/>
          <p14:tracePt t="76862" x="9309100" y="1104900"/>
          <p14:tracePt t="76880" x="9309100" y="1098550"/>
          <p14:tracePt t="76931" x="9302750" y="1098550"/>
          <p14:tracePt t="76955" x="9296400" y="1098550"/>
          <p14:tracePt t="77087" x="9309100" y="1098550"/>
          <p14:tracePt t="77098" x="9328150" y="1098550"/>
          <p14:tracePt t="77112" x="9486900" y="1117600"/>
          <p14:tracePt t="77129" x="9632950" y="1136650"/>
          <p14:tracePt t="77146" x="9772650" y="1149350"/>
          <p14:tracePt t="77163" x="9848850" y="1155700"/>
          <p14:tracePt t="77180" x="9874250" y="1155700"/>
          <p14:tracePt t="77196" x="9874250" y="1149350"/>
          <p14:tracePt t="77213" x="9874250" y="1136650"/>
          <p14:tracePt t="77246" x="9874250" y="1130300"/>
          <p14:tracePt t="77264" x="9906000" y="1130300"/>
          <p14:tracePt t="77280" x="10020300" y="1117600"/>
          <p14:tracePt t="77296" x="10115550" y="1111250"/>
          <p14:tracePt t="77313" x="10191750" y="1111250"/>
          <p14:tracePt t="77330" x="10223500" y="1111250"/>
          <p14:tracePt t="77380" x="10210800" y="1111250"/>
          <p14:tracePt t="77397" x="10198100" y="1117600"/>
          <p14:tracePt t="77503" x="10191750" y="1117600"/>
          <p14:tracePt t="77509" x="10185400" y="1117600"/>
          <p14:tracePt t="77518" x="10179050" y="1117600"/>
          <p14:tracePt t="77530" x="10160000" y="1117600"/>
          <p14:tracePt t="77546" x="10140950" y="1123950"/>
          <p14:tracePt t="77563" x="10134600" y="1123950"/>
          <p14:tracePt t="77581" x="10121900" y="1130300"/>
          <p14:tracePt t="77597" x="10115550" y="1130300"/>
          <p14:tracePt t="77613" x="10109200" y="1136650"/>
          <p14:tracePt t="77630" x="10102850" y="1136650"/>
          <p14:tracePt t="77647" x="10083800" y="1149350"/>
          <p14:tracePt t="77664" x="10071100" y="1149350"/>
          <p14:tracePt t="77680" x="10052050" y="1149350"/>
          <p14:tracePt t="77696" x="10045700" y="1155700"/>
          <p14:tracePt t="77713" x="10039350" y="1155700"/>
          <p14:tracePt t="77763" x="10033000" y="1155700"/>
          <p14:tracePt t="77834" x="10045700" y="1155700"/>
          <p14:tracePt t="77840" x="10064750" y="1149350"/>
          <p14:tracePt t="77850" x="10109200" y="1149350"/>
          <p14:tracePt t="77864" x="10223500" y="1136650"/>
          <p14:tracePt t="77880" x="10261600" y="1136650"/>
          <p14:tracePt t="77897" x="10407650" y="1136650"/>
          <p14:tracePt t="77913" x="10445750" y="1130300"/>
          <p14:tracePt t="77930" x="10464800" y="1130300"/>
          <p14:tracePt t="77947" x="10471150" y="1130300"/>
          <p14:tracePt t="77963" x="10471150" y="1123950"/>
          <p14:tracePt t="77997" x="10483850" y="1123950"/>
          <p14:tracePt t="78014" x="10496550" y="1123950"/>
          <p14:tracePt t="78030" x="10502900" y="1130300"/>
          <p14:tracePt t="78063" x="10502900" y="1136650"/>
          <p14:tracePt t="78084" x="10496550" y="1143000"/>
          <p14:tracePt t="78114" x="10490200" y="1143000"/>
          <p14:tracePt t="78147" x="10502900" y="1136650"/>
          <p14:tracePt t="78164" x="10534650" y="1130300"/>
          <p14:tracePt t="78180" x="10572750" y="1117600"/>
          <p14:tracePt t="78183" x="10585450" y="1117600"/>
          <p14:tracePt t="78197" x="10598150" y="1111250"/>
          <p14:tracePt t="78214" x="10629900" y="1098550"/>
          <p14:tracePt t="78231" x="10636250" y="1092200"/>
          <p14:tracePt t="78247" x="10648950" y="1079500"/>
          <p14:tracePt t="78264" x="10655300" y="1079500"/>
          <p14:tracePt t="78280" x="10655300" y="1066800"/>
          <p14:tracePt t="78314" x="10655300" y="1054100"/>
          <p14:tracePt t="78330" x="10636250" y="1047750"/>
          <p14:tracePt t="78347" x="10610850" y="1035050"/>
          <p14:tracePt t="78364" x="10572750" y="1028700"/>
          <p14:tracePt t="78380" x="10496550" y="1016000"/>
          <p14:tracePt t="78396" x="10388600" y="1009650"/>
          <p14:tracePt t="78414" x="10293350" y="1003300"/>
          <p14:tracePt t="78430" x="10140950" y="990600"/>
          <p14:tracePt t="78447" x="10007600" y="984250"/>
          <p14:tracePt t="78464" x="9829800" y="977900"/>
          <p14:tracePt t="78481" x="9594850" y="971550"/>
          <p14:tracePt t="78497" x="9328150" y="946150"/>
          <p14:tracePt t="78514" x="9029700" y="908050"/>
          <p14:tracePt t="78531" x="8680450" y="850900"/>
          <p14:tracePt t="78547" x="8439150" y="812800"/>
          <p14:tracePt t="78564" x="8216900" y="781050"/>
          <p14:tracePt t="78581" x="8083550" y="768350"/>
          <p14:tracePt t="78597" x="8007350" y="768350"/>
          <p14:tracePt t="78614" x="7905750" y="800100"/>
          <p14:tracePt t="78631" x="7747000" y="831850"/>
          <p14:tracePt t="78647" x="7524750" y="857250"/>
          <p14:tracePt t="78664" x="7239000" y="882650"/>
          <p14:tracePt t="78680" x="7035800" y="908050"/>
          <p14:tracePt t="78697" x="6838950" y="946150"/>
          <p14:tracePt t="78714" x="6832600" y="958850"/>
          <p14:tracePt t="78731" x="6838950" y="977900"/>
          <p14:tracePt t="78747" x="6864350" y="996950"/>
          <p14:tracePt t="78764" x="6896100" y="1009650"/>
          <p14:tracePt t="78781" x="6927850" y="1028700"/>
          <p14:tracePt t="78796" x="6934200" y="1054100"/>
          <p14:tracePt t="78814" x="6934200" y="1073150"/>
          <p14:tracePt t="78831" x="6934200" y="1092200"/>
          <p14:tracePt t="78847" x="6934200" y="1104900"/>
          <p14:tracePt t="78864" x="6940550" y="1123950"/>
          <p14:tracePt t="78881" x="6953250" y="1149350"/>
          <p14:tracePt t="78883" x="6965950" y="1168400"/>
          <p14:tracePt t="78897" x="6972300" y="1181100"/>
          <p14:tracePt t="78914" x="6991350" y="1206500"/>
          <p14:tracePt t="78932" x="7004050" y="1238250"/>
          <p14:tracePt t="78948" x="7010400" y="1257300"/>
          <p14:tracePt t="78965" x="7010400" y="1270000"/>
          <p14:tracePt t="78981" x="7010400" y="1276350"/>
          <p14:tracePt t="79001" x="7010400" y="1282700"/>
          <p14:tracePt t="79013" x="7016750" y="1295400"/>
          <p14:tracePt t="79031" x="7035800" y="1308100"/>
          <p14:tracePt t="79048" x="7048500" y="1314450"/>
          <p14:tracePt t="79064" x="7067550" y="1320800"/>
          <p14:tracePt t="79081" x="7092950" y="1327150"/>
          <p14:tracePt t="79098" x="7105650" y="1327150"/>
          <p14:tracePt t="79114" x="7118350" y="1327150"/>
          <p14:tracePt t="79117" x="7124700" y="1327150"/>
          <p14:tracePt t="79274" x="7131050" y="1327150"/>
          <p14:tracePt t="79288" x="7137400" y="1320800"/>
          <p14:tracePt t="79298" x="7143750" y="1320800"/>
          <p14:tracePt t="79315" x="7150100" y="1320800"/>
          <p14:tracePt t="79331" x="7162800" y="1320800"/>
          <p14:tracePt t="79489" x="7169150" y="1320800"/>
          <p14:tracePt t="79504" x="7169150" y="1314450"/>
          <p14:tracePt t="79589" x="7175500" y="1314450"/>
          <p14:tracePt t="79615" x="7181850" y="1314450"/>
          <p14:tracePt t="79632" x="7188200" y="1314450"/>
          <p14:tracePt t="79648" x="7194550" y="1314450"/>
          <p14:tracePt t="79665" x="7200900" y="1314450"/>
          <p14:tracePt t="79757" x="7207250" y="1314450"/>
          <p14:tracePt t="79791" x="7213600" y="1314450"/>
          <p14:tracePt t="80251" x="7219950" y="1314450"/>
          <p14:tracePt t="80291" x="7226300" y="1314450"/>
          <p14:tracePt t="80306" x="7226300" y="1308100"/>
          <p14:tracePt t="80536" x="7232650" y="1308100"/>
          <p14:tracePt t="80557" x="7232650" y="1301750"/>
          <p14:tracePt t="80638" x="7239000" y="1301750"/>
          <p14:tracePt t="80661" x="7245350" y="1295400"/>
          <p14:tracePt t="80682" x="7251700" y="1295400"/>
          <p14:tracePt t="80700" x="7258050" y="1289050"/>
          <p14:tracePt t="80751" x="7264400" y="1289050"/>
          <p14:tracePt t="80777" x="7270750" y="1289050"/>
          <p14:tracePt t="80793" x="7277100" y="1289050"/>
          <p14:tracePt t="80818" x="7283450" y="1289050"/>
          <p14:tracePt t="80834" x="7289800" y="1289050"/>
          <p14:tracePt t="80849" x="7296150" y="1301750"/>
          <p14:tracePt t="80866" x="7308850" y="1314450"/>
          <p14:tracePt t="80883" x="7327900" y="1333500"/>
          <p14:tracePt t="80899" x="7346950" y="1352550"/>
          <p14:tracePt t="80916" x="7359650" y="1365250"/>
          <p14:tracePt t="81059" x="7366000" y="1365250"/>
          <p14:tracePt t="81118" x="7372350" y="1358900"/>
          <p14:tracePt t="81124" x="7378700" y="1358900"/>
          <p14:tracePt t="81133" x="7397750" y="1346200"/>
          <p14:tracePt t="81150" x="7423150" y="1333500"/>
          <p14:tracePt t="81166" x="7454900" y="1320800"/>
          <p14:tracePt t="81183" x="7531100" y="1314450"/>
          <p14:tracePt t="81200" x="7664450" y="1320800"/>
          <p14:tracePt t="81216" x="7778750" y="1327150"/>
          <p14:tracePt t="81233" x="7893050" y="1333500"/>
          <p14:tracePt t="81249" x="8020050" y="1339850"/>
          <p14:tracePt t="81265" x="8166100" y="1339850"/>
          <p14:tracePt t="81284" x="8324850" y="1333500"/>
          <p14:tracePt t="81300" x="8515350" y="1314450"/>
          <p14:tracePt t="81316" x="8559800" y="1301750"/>
          <p14:tracePt t="81334" x="8572500" y="1295400"/>
          <p14:tracePt t="81366" x="8572500" y="1289050"/>
          <p14:tracePt t="81384" x="8572500" y="1276350"/>
          <p14:tracePt t="81400" x="8572500" y="1257300"/>
          <p14:tracePt t="81416" x="8578850" y="1250950"/>
          <p14:tracePt t="81433" x="8578850" y="1244600"/>
          <p14:tracePt t="81450" x="8578850" y="1225550"/>
          <p14:tracePt t="81466" x="8578850" y="1206500"/>
          <p14:tracePt t="81483" x="8572500" y="1200150"/>
          <p14:tracePt t="81610" x="8572500" y="1181100"/>
          <p14:tracePt t="81633" x="8572500" y="1130300"/>
          <p14:tracePt t="81650" x="8553450" y="1060450"/>
          <p14:tracePt t="81667" x="8553450" y="1041400"/>
          <p14:tracePt t="85173" x="8547100" y="1035050"/>
          <p14:tracePt t="85181" x="8540750" y="1028700"/>
          <p14:tracePt t="85187" x="8534400" y="1022350"/>
          <p14:tracePt t="85203" x="8521700" y="1009650"/>
          <p14:tracePt t="85220" x="8509000" y="984250"/>
          <p14:tracePt t="85237" x="8509000" y="977900"/>
          <p14:tracePt t="85306" x="8502650" y="977900"/>
          <p14:tracePt t="85376" x="8502650" y="984250"/>
          <p14:tracePt t="85382" x="8502650" y="990600"/>
          <p14:tracePt t="85389" x="8502650" y="996950"/>
          <p14:tracePt t="85403" x="8502650" y="1009650"/>
          <p14:tracePt t="85420" x="8502650" y="1028700"/>
          <p14:tracePt t="85437" x="8502650" y="1035050"/>
          <p14:tracePt t="85453" x="8496300" y="1041400"/>
          <p14:tracePt t="85470" x="8477250" y="1060450"/>
          <p14:tracePt t="85487" x="8401050" y="1117600"/>
          <p14:tracePt t="85503" x="8318500" y="1162050"/>
          <p14:tracePt t="85520" x="8274050" y="1181100"/>
          <p14:tracePt t="85537" x="8255000" y="1200150"/>
          <p14:tracePt t="85553" x="8235950" y="1219200"/>
          <p14:tracePt t="85569" x="8191500" y="1238250"/>
          <p14:tracePt t="85589" x="8121650" y="1244600"/>
          <p14:tracePt t="85603" x="8051800" y="1250950"/>
          <p14:tracePt t="85620" x="7962900" y="1250950"/>
          <p14:tracePt t="85637" x="7835900" y="1244600"/>
          <p14:tracePt t="85653" x="7670800" y="1212850"/>
          <p14:tracePt t="85670" x="7435850" y="1149350"/>
          <p14:tracePt t="85687" x="7334250" y="1111250"/>
          <p14:tracePt t="85703" x="7213600" y="1054100"/>
          <p14:tracePt t="85720" x="7067550" y="977900"/>
          <p14:tracePt t="85737" x="7004050" y="958850"/>
          <p14:tracePt t="85753" x="6731000" y="933450"/>
          <p14:tracePt t="85770" x="6540500" y="927100"/>
          <p14:tracePt t="85787" x="6407150" y="958850"/>
          <p14:tracePt t="85803" x="6337300" y="1028700"/>
          <p14:tracePt t="85820" x="6350000" y="1117600"/>
          <p14:tracePt t="85837" x="6464300" y="1270000"/>
          <p14:tracePt t="85853" x="6623050" y="1428750"/>
          <p14:tracePt t="85870" x="6864350" y="1574800"/>
          <p14:tracePt t="85887" x="7162800" y="1676400"/>
          <p14:tracePt t="85889" x="7321550" y="1701800"/>
          <p14:tracePt t="85904" x="7423150" y="1708150"/>
          <p14:tracePt t="85920" x="7569200" y="1695450"/>
          <p14:tracePt t="85938" x="7607300" y="1657350"/>
          <p14:tracePt t="85954" x="7613650" y="1612900"/>
          <p14:tracePt t="85971" x="7613650" y="1606550"/>
          <p14:tracePt t="86027" x="7613650" y="1612900"/>
          <p14:tracePt t="86092" x="7613650" y="1606550"/>
          <p14:tracePt t="86099" x="7620000" y="1600200"/>
          <p14:tracePt t="86108" x="7620000" y="1593850"/>
          <p14:tracePt t="86121" x="7620000" y="1587500"/>
          <p14:tracePt t="86137" x="7626350" y="1587500"/>
          <p14:tracePt t="86381" x="7626350" y="1581150"/>
          <p14:tracePt t="86412" x="7639050" y="1568450"/>
          <p14:tracePt t="86422" x="7645400" y="1562100"/>
          <p14:tracePt t="86438" x="7664450" y="1543050"/>
          <p14:tracePt t="86454" x="7677150" y="1524000"/>
          <p14:tracePt t="86470" x="7696200" y="1485900"/>
          <p14:tracePt t="86488" x="7715250" y="1454150"/>
          <p14:tracePt t="86504" x="7727950" y="1422400"/>
          <p14:tracePt t="86520" x="7734300" y="1390650"/>
          <p14:tracePt t="86537" x="7734300" y="1371600"/>
          <p14:tracePt t="86554" x="7734300" y="1358900"/>
          <p14:tracePt t="86571" x="7740650" y="1346200"/>
          <p14:tracePt t="86587" x="7740650" y="1333500"/>
          <p14:tracePt t="86604" x="7740650" y="1320800"/>
          <p14:tracePt t="86623" x="7734300" y="1295400"/>
          <p14:tracePt t="86637" x="7727950" y="1289050"/>
          <p14:tracePt t="86654" x="7721600" y="1289050"/>
          <p14:tracePt t="86687" x="7708900" y="1289050"/>
          <p14:tracePt t="86704" x="7696200" y="1289050"/>
          <p14:tracePt t="86721" x="7677150" y="1289050"/>
          <p14:tracePt t="86737" x="7658100" y="1295400"/>
          <p14:tracePt t="86754" x="7645400" y="1301750"/>
          <p14:tracePt t="86771" x="7632700" y="1308100"/>
          <p14:tracePt t="86854" x="7632700" y="1314450"/>
          <p14:tracePt t="86906" x="7632700" y="1320800"/>
          <p14:tracePt t="86913" x="7639050" y="1320800"/>
          <p14:tracePt t="86938" x="7639050" y="1327150"/>
          <p14:tracePt t="86981" x="7639050" y="1333500"/>
          <p14:tracePt t="87275" x="7645400" y="1333500"/>
          <p14:tracePt t="87288" x="7645400" y="1339850"/>
          <p14:tracePt t="87305" x="7651750" y="1339850"/>
          <p14:tracePt t="87338" x="7658100" y="1339850"/>
          <p14:tracePt t="87401" x="7664450" y="1339850"/>
          <p14:tracePt t="87433" x="7670800" y="1339850"/>
          <p14:tracePt t="87466" x="7677150" y="1339850"/>
          <p14:tracePt t="87616" x="7670800" y="1339850"/>
          <p14:tracePt t="87630" x="7658100" y="1346200"/>
          <p14:tracePt t="87639" x="7651750" y="1352550"/>
          <p14:tracePt t="87655" x="7645400" y="1358900"/>
          <p14:tracePt t="87672" x="7639050" y="1365250"/>
          <p14:tracePt t="87783" x="7632700" y="1365250"/>
          <p14:tracePt t="87800" x="7626350" y="1377950"/>
          <p14:tracePt t="87822" x="7620000" y="1384300"/>
          <p14:tracePt t="87840" x="7607300" y="1403350"/>
          <p14:tracePt t="87888" x="7607300" y="1409700"/>
          <p14:tracePt t="87922" x="7600950" y="1428750"/>
          <p14:tracePt t="87939" x="7594600" y="1441450"/>
          <p14:tracePt t="87955" x="7594600" y="1454150"/>
          <p14:tracePt t="87972" x="7575550" y="1504950"/>
          <p14:tracePt t="87989" x="7518400" y="1631950"/>
          <p14:tracePt t="88005" x="7505700" y="1714500"/>
          <p14:tracePt t="88022" x="7499350" y="1822450"/>
          <p14:tracePt t="88039" x="7505700" y="1905000"/>
          <p14:tracePt t="88055" x="7518400" y="1968500"/>
          <p14:tracePt t="88072" x="7524750" y="2000250"/>
          <p14:tracePt t="88747" x="7524750" y="2006600"/>
          <p14:tracePt t="88756" x="7518400" y="2012950"/>
          <p14:tracePt t="88773" x="7493000" y="2032000"/>
          <p14:tracePt t="88790" x="7448550" y="2044700"/>
          <p14:tracePt t="88806" x="7404100" y="2051050"/>
          <p14:tracePt t="88823" x="7378700" y="2025650"/>
          <p14:tracePt t="88839" x="7366000" y="2019300"/>
          <p14:tracePt t="88856" x="7366000" y="2012950"/>
          <p14:tracePt t="88981" x="7359650" y="2019300"/>
          <p14:tracePt t="89003" x="7353300" y="2019300"/>
          <p14:tracePt t="89023" x="7346950" y="2019300"/>
          <p14:tracePt t="89057" x="7340600" y="2019300"/>
          <p14:tracePt t="89073" x="7334250" y="2012950"/>
          <p14:tracePt t="89089" x="7321550" y="2006600"/>
          <p14:tracePt t="89106" x="7277100" y="1987550"/>
          <p14:tracePt t="89123" x="7181850" y="1930400"/>
          <p14:tracePt t="89126" x="7124700" y="1892300"/>
          <p14:tracePt t="89140" x="7010400" y="1803400"/>
          <p14:tracePt t="89156" x="6965950" y="1765300"/>
          <p14:tracePt t="89158" x="6927850" y="1739900"/>
          <p14:tracePt t="89171" x="6883400" y="1708150"/>
          <p14:tracePt t="89189" x="6877050" y="1701800"/>
          <p14:tracePt t="89255" x="6877050" y="1695450"/>
          <p14:tracePt t="89487" x="6877050" y="1689100"/>
          <p14:tracePt t="89495" x="6883400" y="1689100"/>
          <p14:tracePt t="89506" x="6896100" y="1689100"/>
          <p14:tracePt t="89523" x="6915150" y="1689100"/>
          <p14:tracePt t="89598" x="6921500" y="1689100"/>
          <p14:tracePt t="89613" x="6940550" y="1689100"/>
          <p14:tracePt t="89623" x="6946900" y="1689100"/>
          <p14:tracePt t="89641" x="6978650" y="1682750"/>
          <p14:tracePt t="89657" x="7023100" y="1676400"/>
          <p14:tracePt t="89674" x="7067550" y="1663700"/>
          <p14:tracePt t="89690" x="7092950" y="1644650"/>
          <p14:tracePt t="89706" x="7112000" y="1631950"/>
          <p14:tracePt t="89724" x="7118350" y="1619250"/>
          <p14:tracePt t="89741" x="7118350" y="1606550"/>
          <p14:tracePt t="89757" x="7118350" y="1600200"/>
          <p14:tracePt t="89773" x="7118350" y="1593850"/>
          <p14:tracePt t="89790" x="7105650" y="1581150"/>
          <p14:tracePt t="89807" x="7092950" y="1555750"/>
          <p14:tracePt t="89823" x="7067550" y="1524000"/>
          <p14:tracePt t="89840" x="7042150" y="1504950"/>
          <p14:tracePt t="89856" x="7023100" y="1498600"/>
          <p14:tracePt t="89873" x="7010400" y="1485900"/>
          <p14:tracePt t="89891" x="6985000" y="1479550"/>
          <p14:tracePt t="89907" x="6959600" y="1479550"/>
          <p14:tracePt t="89924" x="6902450" y="1473200"/>
          <p14:tracePt t="89940" x="6845300" y="1466850"/>
          <p14:tracePt t="89957" x="6750050" y="1454150"/>
          <p14:tracePt t="89974" x="6705600" y="1441450"/>
          <p14:tracePt t="89991" x="6661150" y="1422400"/>
          <p14:tracePt t="90007" x="6648450" y="1416050"/>
          <p14:tracePt t="90023" x="6635750" y="1403350"/>
          <p14:tracePt t="90060" x="6629400" y="1403350"/>
          <p14:tracePt t="90077" x="6623050" y="1403350"/>
          <p14:tracePt t="90090" x="6604000" y="1409700"/>
          <p14:tracePt t="90107" x="6565900" y="1416050"/>
          <p14:tracePt t="90125" x="6502400" y="1416050"/>
          <p14:tracePt t="90140" x="6489700" y="1409700"/>
          <p14:tracePt t="90157" x="6470650" y="1397000"/>
          <p14:tracePt t="90174" x="6451600" y="1384300"/>
          <p14:tracePt t="90191" x="6407150" y="1377950"/>
          <p14:tracePt t="90207" x="6343650" y="1377950"/>
          <p14:tracePt t="90224" x="6280150" y="1397000"/>
          <p14:tracePt t="90240" x="6210300" y="1428750"/>
          <p14:tracePt t="90257" x="6172200" y="1460500"/>
          <p14:tracePt t="90274" x="6140450" y="1485900"/>
          <p14:tracePt t="90290" x="6134100" y="1485900"/>
          <p14:tracePt t="90324" x="6108700" y="1498600"/>
          <p14:tracePt t="90341" x="6019800" y="1530350"/>
          <p14:tracePt t="90358" x="5880100" y="1543050"/>
          <p14:tracePt t="90374" x="5645150" y="1543050"/>
          <p14:tracePt t="90390" x="5486400" y="1549400"/>
          <p14:tracePt t="90408" x="5365750" y="1562100"/>
          <p14:tracePt t="90424" x="5346700" y="1562100"/>
          <p14:tracePt t="90457" x="5353050" y="1574800"/>
          <p14:tracePt t="90474" x="5391150" y="1600200"/>
          <p14:tracePt t="90491" x="5441950" y="1625600"/>
          <p14:tracePt t="90507" x="5486400" y="1657350"/>
          <p14:tracePt t="90524" x="5524500" y="1695450"/>
          <p14:tracePt t="90541" x="5543550" y="1727200"/>
          <p14:tracePt t="90557" x="5556250" y="1758950"/>
          <p14:tracePt t="90576" x="5575300" y="1771650"/>
          <p14:tracePt t="90591" x="5607050" y="1784350"/>
          <p14:tracePt t="90608" x="5676900" y="1797050"/>
          <p14:tracePt t="90624" x="5797550" y="1809750"/>
          <p14:tracePt t="90641" x="5937250" y="1809750"/>
          <p14:tracePt t="90643" x="6007100" y="1816100"/>
          <p14:tracePt t="90657" x="6076950" y="1816100"/>
          <p14:tracePt t="90673" x="6178550" y="1816100"/>
          <p14:tracePt t="90691" x="6229350" y="1816100"/>
          <p14:tracePt t="90707" x="6248400" y="1809750"/>
          <p14:tracePt t="90724" x="6267450" y="1797050"/>
          <p14:tracePt t="90741" x="6299200" y="1778000"/>
          <p14:tracePt t="90758" x="6369050" y="1733550"/>
          <p14:tracePt t="90774" x="6445250" y="1689100"/>
          <p14:tracePt t="90791" x="6489700" y="1663700"/>
          <p14:tracePt t="90807" x="6521450" y="1638300"/>
          <p14:tracePt t="90824" x="6540500" y="1631950"/>
          <p14:tracePt t="90841" x="6546850" y="1625600"/>
          <p14:tracePt t="90893" x="6546850" y="1619250"/>
          <p14:tracePt t="90908" x="6546850" y="1612900"/>
          <p14:tracePt t="90924" x="6546850" y="1581150"/>
          <p14:tracePt t="90941" x="6546850" y="1562100"/>
          <p14:tracePt t="90958" x="6546850" y="1536700"/>
          <p14:tracePt t="90974" x="6546850" y="1517650"/>
          <p14:tracePt t="90991" x="6546850" y="1485900"/>
          <p14:tracePt t="91008" x="6546850" y="1460500"/>
          <p14:tracePt t="91024" x="6540500" y="1441450"/>
          <p14:tracePt t="91045" x="6527800" y="1416050"/>
          <p14:tracePt t="91058" x="6508750" y="1390650"/>
          <p14:tracePt t="91075" x="6489700" y="1384300"/>
          <p14:tracePt t="91091" x="6464300" y="1377950"/>
          <p14:tracePt t="91108" x="6445250" y="1371600"/>
          <p14:tracePt t="91125" x="6426200" y="1371600"/>
          <p14:tracePt t="91142" x="6407150" y="1371600"/>
          <p14:tracePt t="91158" x="6388100" y="1371600"/>
          <p14:tracePt t="91175" x="6337300" y="1371600"/>
          <p14:tracePt t="91192" x="6311900" y="1384300"/>
          <p14:tracePt t="91208" x="6286500" y="1403350"/>
          <p14:tracePt t="91225" x="6254750" y="1428750"/>
          <p14:tracePt t="91241" x="6248400" y="1441450"/>
          <p14:tracePt t="91258" x="6242050" y="1454150"/>
          <p14:tracePt t="91275" x="6242050" y="1466850"/>
          <p14:tracePt t="91291" x="6242050" y="1479550"/>
          <p14:tracePt t="91308" x="6248400" y="1504950"/>
          <p14:tracePt t="91325" x="6254750" y="1530350"/>
          <p14:tracePt t="91342" x="6267450" y="1555750"/>
          <p14:tracePt t="91360" x="6273800" y="1593850"/>
          <p14:tracePt t="91374" x="6273800" y="1606550"/>
          <p14:tracePt t="91377" x="6280150" y="1619250"/>
          <p14:tracePt t="91391" x="6280150" y="1631950"/>
          <p14:tracePt t="91408" x="6318250" y="1695450"/>
          <p14:tracePt t="91425" x="6330950" y="1708150"/>
          <p14:tracePt t="91441" x="6381750" y="1733550"/>
          <p14:tracePt t="91458" x="6407150" y="1739900"/>
          <p14:tracePt t="91475" x="6413500" y="1746250"/>
          <p14:tracePt t="91491" x="6419850" y="1746250"/>
          <p14:tracePt t="91548" x="6432550" y="1746250"/>
          <p14:tracePt t="91558" x="6445250" y="1746250"/>
          <p14:tracePt t="91575" x="6508750" y="1739900"/>
          <p14:tracePt t="91592" x="6553200" y="1727200"/>
          <p14:tracePt t="91608" x="6584950" y="1720850"/>
          <p14:tracePt t="91625" x="6616700" y="1701800"/>
          <p14:tracePt t="91641" x="6635750" y="1682750"/>
          <p14:tracePt t="91658" x="6654800" y="1663700"/>
          <p14:tracePt t="91675" x="6661150" y="1644650"/>
          <p14:tracePt t="91692" x="6667500" y="1638300"/>
          <p14:tracePt t="91708" x="6680200" y="1631950"/>
          <p14:tracePt t="91725" x="6692900" y="1625600"/>
          <p14:tracePt t="91742" x="6705600" y="1612900"/>
          <p14:tracePt t="91759" x="6711950" y="1593850"/>
          <p14:tracePt t="91776" x="6711950" y="1574800"/>
          <p14:tracePt t="91792" x="6711950" y="1543050"/>
          <p14:tracePt t="91809" x="6699250" y="1517650"/>
          <p14:tracePt t="91825" x="6686550" y="1498600"/>
          <p14:tracePt t="91842" x="6673850" y="1498600"/>
          <p14:tracePt t="91858" x="6648450" y="1492250"/>
          <p14:tracePt t="91875" x="6616700" y="1498600"/>
          <p14:tracePt t="91892" x="6584950" y="1504950"/>
          <p14:tracePt t="91908" x="6565900" y="1511300"/>
          <p14:tracePt t="91925" x="6540500" y="1517650"/>
          <p14:tracePt t="91942" x="6515100" y="1530350"/>
          <p14:tracePt t="91959" x="6489700" y="1543050"/>
          <p14:tracePt t="91975" x="6451600" y="1574800"/>
          <p14:tracePt t="91992" x="6432550" y="1600200"/>
          <p14:tracePt t="92009" x="6407150" y="1657350"/>
          <p14:tracePt t="92025" x="6400800" y="1701800"/>
          <p14:tracePt t="92042" x="6394450" y="1739900"/>
          <p14:tracePt t="92059" x="6394450" y="1784350"/>
          <p14:tracePt t="92075" x="6394450" y="1816100"/>
          <p14:tracePt t="92092" x="6394450" y="1841500"/>
          <p14:tracePt t="92108" x="6394450" y="1854200"/>
          <p14:tracePt t="92125" x="6445250" y="1866900"/>
          <p14:tracePt t="92142" x="6527800" y="1873250"/>
          <p14:tracePt t="92159" x="6616700" y="1873250"/>
          <p14:tracePt t="92175" x="6667500" y="1866900"/>
          <p14:tracePt t="92192" x="6711950" y="1854200"/>
          <p14:tracePt t="92209" x="6762750" y="1828800"/>
          <p14:tracePt t="92225" x="6794500" y="1797050"/>
          <p14:tracePt t="92242" x="6819900" y="1758950"/>
          <p14:tracePt t="92259" x="6832600" y="1720850"/>
          <p14:tracePt t="92276" x="6832600" y="1701800"/>
          <p14:tracePt t="92292" x="6832600" y="1689100"/>
          <p14:tracePt t="92308" x="6819900" y="1682750"/>
          <p14:tracePt t="92325" x="6800850" y="1670050"/>
          <p14:tracePt t="92342" x="6762750" y="1657350"/>
          <p14:tracePt t="92359" x="6743700" y="1644650"/>
          <p14:tracePt t="92376" x="6711950" y="1631950"/>
          <p14:tracePt t="92392" x="6661150" y="1593850"/>
          <p14:tracePt t="92411" x="6623050" y="1568450"/>
          <p14:tracePt t="92425" x="6597650" y="1555750"/>
          <p14:tracePt t="92442" x="6584950" y="1555750"/>
          <p14:tracePt t="92459" x="6565900" y="1555750"/>
          <p14:tracePt t="92476" x="6540500" y="1581150"/>
          <p14:tracePt t="92492" x="6521450" y="1600200"/>
          <p14:tracePt t="92509" x="6502400" y="1631950"/>
          <p14:tracePt t="92525" x="6464300" y="1670050"/>
          <p14:tracePt t="92542" x="6451600" y="1695450"/>
          <p14:tracePt t="92559" x="6445250" y="1733550"/>
          <p14:tracePt t="92578" x="6445250" y="1765300"/>
          <p14:tracePt t="92592" x="6451600" y="1822450"/>
          <p14:tracePt t="92610" x="6457950" y="1854200"/>
          <p14:tracePt t="92627" x="6470650" y="1879600"/>
          <p14:tracePt t="92629" x="6483350" y="1892300"/>
          <p14:tracePt t="92641" x="6489700" y="1898650"/>
          <p14:tracePt t="92660" x="6527800" y="1911350"/>
          <p14:tracePt t="92676" x="6553200" y="1917700"/>
          <p14:tracePt t="92693" x="6610350" y="1911350"/>
          <p14:tracePt t="92709" x="6623050" y="1911350"/>
          <p14:tracePt t="92726" x="6654800" y="1905000"/>
          <p14:tracePt t="92743" x="6667500" y="1898650"/>
          <p14:tracePt t="92759" x="6686550" y="1892300"/>
          <p14:tracePt t="92776" x="6699250" y="1879600"/>
          <p14:tracePt t="92793" x="6711950" y="1873250"/>
          <p14:tracePt t="92809" x="6718300" y="1860550"/>
          <p14:tracePt t="92842" x="6718300" y="1854200"/>
          <p14:tracePt t="92859" x="6711950" y="1854200"/>
          <p14:tracePt t="92876" x="6692900" y="1854200"/>
          <p14:tracePt t="92893" x="6667500" y="1854200"/>
          <p14:tracePt t="92909" x="6648450" y="1866900"/>
          <p14:tracePt t="92926" x="6616700" y="1879600"/>
          <p14:tracePt t="92944" x="6584950" y="1885950"/>
          <p14:tracePt t="92961" x="6572250" y="1892300"/>
          <p14:tracePt t="92993" x="6565900" y="1898650"/>
          <p14:tracePt t="93043" x="6559550" y="1898650"/>
          <p14:tracePt t="93076" x="6553200" y="1898650"/>
          <p14:tracePt t="93093" x="6546850" y="1892300"/>
          <p14:tracePt t="93109" x="6540500" y="1892300"/>
          <p14:tracePt t="93126" x="6534150" y="1892300"/>
          <p14:tracePt t="93143" x="6527800" y="1892300"/>
          <p14:tracePt t="93228" x="6521450" y="1898650"/>
          <p14:tracePt t="93260" x="6515100" y="1898650"/>
          <p14:tracePt t="93423" x="6515100" y="1892300"/>
          <p14:tracePt t="93456" x="6508750" y="1892300"/>
          <p14:tracePt t="93484" x="6496050" y="1885950"/>
          <p14:tracePt t="93494" x="6489700" y="1885950"/>
          <p14:tracePt t="93510" x="6483350" y="1885950"/>
          <p14:tracePt t="93560" x="6483350" y="1879600"/>
          <p14:tracePt t="93593" x="6483350" y="1873250"/>
          <p14:tracePt t="93610" x="6483350" y="1866900"/>
          <p14:tracePt t="93643" x="6483350" y="1860550"/>
          <p14:tracePt t="93660" x="6502400" y="1860550"/>
          <p14:tracePt t="93677" x="6610350" y="1873250"/>
          <p14:tracePt t="93693" x="6673850" y="1879600"/>
          <p14:tracePt t="93710" x="6699250" y="1879600"/>
          <p14:tracePt t="93762" x="6692900" y="1873250"/>
          <p14:tracePt t="93777" x="6673850" y="1866900"/>
          <p14:tracePt t="93793" x="6642100" y="1854200"/>
          <p14:tracePt t="93810" x="6629400" y="1854200"/>
          <p14:tracePt t="93859" x="6629400" y="1847850"/>
          <p14:tracePt t="93868" x="6635750" y="1847850"/>
          <p14:tracePt t="93886" x="6654800" y="1847850"/>
          <p14:tracePt t="93893" x="6661150" y="1847850"/>
          <p14:tracePt t="93910" x="6667500" y="1847850"/>
          <p14:tracePt t="94018" x="6673850" y="1847850"/>
          <p14:tracePt t="94029" x="6673850" y="1841500"/>
          <p14:tracePt t="94043" x="6680200" y="1841500"/>
          <p14:tracePt t="94060" x="6686550" y="1835150"/>
          <p14:tracePt t="94178" x="6680200" y="1841500"/>
          <p14:tracePt t="94193" x="6680200" y="1847850"/>
          <p14:tracePt t="94210" x="6673850" y="1847850"/>
          <p14:tracePt t="94301" x="6673850" y="1841500"/>
          <p14:tracePt t="94364" x="6680200" y="1841500"/>
          <p14:tracePt t="94380" x="6692900" y="1835150"/>
          <p14:tracePt t="94387" x="6699250" y="1835150"/>
          <p14:tracePt t="94395" x="6705600" y="1828800"/>
          <p14:tracePt t="94410" x="6718300" y="1822450"/>
          <p14:tracePt t="94429" x="6731000" y="1816100"/>
          <p14:tracePt t="94444" x="6750050" y="1809750"/>
          <p14:tracePt t="94461" x="6769100" y="1797050"/>
          <p14:tracePt t="94477" x="6794500" y="1778000"/>
          <p14:tracePt t="94494" x="6826250" y="1758950"/>
          <p14:tracePt t="94511" x="6864350" y="1727200"/>
          <p14:tracePt t="94528" x="6902450" y="1695450"/>
          <p14:tracePt t="94544" x="6921500" y="1651000"/>
          <p14:tracePt t="94561" x="6927850" y="1619250"/>
          <p14:tracePt t="94581" x="6915150" y="1568450"/>
          <p14:tracePt t="94594" x="6908800" y="1555750"/>
          <p14:tracePt t="94611" x="6832600" y="1530350"/>
          <p14:tracePt t="94627" x="6775450" y="1517650"/>
          <p14:tracePt t="94644" x="6750050" y="1504950"/>
          <p14:tracePt t="94661" x="6724650" y="1492250"/>
          <p14:tracePt t="94677" x="6718300" y="1485900"/>
          <p14:tracePt t="94694" x="6718300" y="1479550"/>
          <p14:tracePt t="94711" x="6711950" y="1473200"/>
          <p14:tracePt t="94728" x="6699250" y="1473200"/>
          <p14:tracePt t="94744" x="6661150" y="1479550"/>
          <p14:tracePt t="94761" x="6604000" y="1504950"/>
          <p14:tracePt t="94778" x="6553200" y="1536700"/>
          <p14:tracePt t="94795" x="6521450" y="1581150"/>
          <p14:tracePt t="94798" x="6515100" y="1600200"/>
          <p14:tracePt t="94816" x="6508750" y="1651000"/>
          <p14:tracePt t="94828" x="6508750" y="1663700"/>
          <p14:tracePt t="94844" x="6515100" y="1701800"/>
          <p14:tracePt t="94861" x="6534150" y="1739900"/>
          <p14:tracePt t="94878" x="6565900" y="1778000"/>
          <p14:tracePt t="94894" x="6597650" y="1809750"/>
          <p14:tracePt t="94911" x="6623050" y="1828800"/>
          <p14:tracePt t="94928" x="6654800" y="1841500"/>
          <p14:tracePt t="94945" x="6680200" y="1847850"/>
          <p14:tracePt t="94961" x="6718300" y="1854200"/>
          <p14:tracePt t="94977" x="6762750" y="1847850"/>
          <p14:tracePt t="94994" x="6813550" y="1841500"/>
          <p14:tracePt t="95011" x="6845300" y="1828800"/>
          <p14:tracePt t="95028" x="6870700" y="1809750"/>
          <p14:tracePt t="95045" x="6870700" y="1797050"/>
          <p14:tracePt t="95096" x="6858000" y="1803400"/>
          <p14:tracePt t="95111" x="6851650" y="1803400"/>
          <p14:tracePt t="95144" x="6851650" y="1797050"/>
          <p14:tracePt t="95161" x="6851650" y="1784350"/>
          <p14:tracePt t="95178" x="6858000" y="1752600"/>
          <p14:tracePt t="95179" x="6858000" y="1746250"/>
          <p14:tracePt t="95195" x="6864350" y="1720850"/>
          <p14:tracePt t="95212" x="6870700" y="1714500"/>
          <p14:tracePt t="95257" x="6870700" y="1720850"/>
          <p14:tracePt t="95279" x="6858000" y="1733550"/>
          <p14:tracePt t="95281" x="6845300" y="1746250"/>
          <p14:tracePt t="95294" x="6845300" y="1752600"/>
          <p14:tracePt t="95311" x="6826250" y="1771650"/>
          <p14:tracePt t="95328" x="6819900" y="1771650"/>
          <p14:tracePt t="95382" x="6819900" y="1765300"/>
          <p14:tracePt t="95399" x="6826250" y="1758950"/>
          <p14:tracePt t="95412" x="6826250" y="1752600"/>
          <p14:tracePt t="95591" x="6826250" y="1758950"/>
          <p14:tracePt t="95628" x="6826250" y="1765300"/>
          <p14:tracePt t="95854" x="6819900" y="1765300"/>
          <p14:tracePt t="95884" x="6813550" y="1758950"/>
          <p14:tracePt t="95896" x="6813550" y="1752600"/>
          <p14:tracePt t="95912" x="6807200" y="1739900"/>
          <p14:tracePt t="95929" x="6800850" y="1727200"/>
          <p14:tracePt t="95945" x="6794500" y="1720850"/>
          <p14:tracePt t="95962" x="6788150" y="1714500"/>
          <p14:tracePt t="95979" x="6769100" y="1701800"/>
          <p14:tracePt t="95995" x="6750050" y="1689100"/>
          <p14:tracePt t="96011" x="6724650" y="1676400"/>
          <p14:tracePt t="96029" x="6718300" y="1670050"/>
          <p14:tracePt t="96046" x="6705600" y="1657350"/>
          <p14:tracePt t="96062" x="6699250" y="1651000"/>
          <p14:tracePt t="96107" x="6692900" y="1651000"/>
          <p14:tracePt t="96115" x="6686550" y="1651000"/>
          <p14:tracePt t="96128" x="6680200" y="1657350"/>
          <p14:tracePt t="96146" x="6667500" y="1676400"/>
          <p14:tracePt t="96162" x="6667500" y="1689100"/>
          <p14:tracePt t="96179" x="6680200" y="1739900"/>
          <p14:tracePt t="96196" x="6699250" y="1771650"/>
          <p14:tracePt t="96211" x="6718300" y="1797050"/>
          <p14:tracePt t="96229" x="6731000" y="1816100"/>
          <p14:tracePt t="96245" x="6743700" y="1835150"/>
          <p14:tracePt t="96262" x="6750050" y="1841500"/>
          <p14:tracePt t="96279" x="6769100" y="1841500"/>
          <p14:tracePt t="96296" x="6813550" y="1841500"/>
          <p14:tracePt t="96312" x="6889750" y="1822450"/>
          <p14:tracePt t="96329" x="6953250" y="1797050"/>
          <p14:tracePt t="96346" x="7016750" y="1746250"/>
          <p14:tracePt t="96362" x="7023100" y="1727200"/>
          <p14:tracePt t="96379" x="7035800" y="1689100"/>
          <p14:tracePt t="96396" x="7035800" y="1644650"/>
          <p14:tracePt t="96412" x="7035800" y="1625600"/>
          <p14:tracePt t="96429" x="7029450" y="1593850"/>
          <p14:tracePt t="96446" x="7004050" y="1543050"/>
          <p14:tracePt t="96462" x="6985000" y="1504950"/>
          <p14:tracePt t="96479" x="6953250" y="1466850"/>
          <p14:tracePt t="96496" x="6921500" y="1441450"/>
          <p14:tracePt t="96512" x="6902450" y="1435100"/>
          <p14:tracePt t="96529" x="6877050" y="1428750"/>
          <p14:tracePt t="96545" x="6845300" y="1422400"/>
          <p14:tracePt t="96562" x="6794500" y="1409700"/>
          <p14:tracePt t="96568" x="6788150" y="1409700"/>
          <p14:tracePt t="96579" x="6762750" y="1403350"/>
          <p14:tracePt t="96596" x="6731000" y="1403350"/>
          <p14:tracePt t="96613" x="6705600" y="1403350"/>
          <p14:tracePt t="96629" x="6680200" y="1403350"/>
          <p14:tracePt t="96646" x="6635750" y="1435100"/>
          <p14:tracePt t="96663" x="6616700" y="1447800"/>
          <p14:tracePt t="96679" x="6591300" y="1485900"/>
          <p14:tracePt t="96696" x="6572250" y="1530350"/>
          <p14:tracePt t="96712" x="6559550" y="1574800"/>
          <p14:tracePt t="96729" x="6553200" y="1606550"/>
          <p14:tracePt t="96746" x="6546850" y="1663700"/>
          <p14:tracePt t="96763" x="6546850" y="1720850"/>
          <p14:tracePt t="96779" x="6546850" y="1752600"/>
          <p14:tracePt t="96796" x="6553200" y="1790700"/>
          <p14:tracePt t="96814" x="6553200" y="1809750"/>
          <p14:tracePt t="96829" x="6559550" y="1809750"/>
          <p14:tracePt t="96863" x="6565900" y="1809750"/>
          <p14:tracePt t="96879" x="6584950" y="1809750"/>
          <p14:tracePt t="96896" x="6604000" y="1803400"/>
          <p14:tracePt t="96913" x="6623050" y="1797050"/>
          <p14:tracePt t="97418" x="6623050" y="1803400"/>
          <p14:tracePt t="97821" x="6629400" y="1803400"/>
          <p14:tracePt t="97840" x="6635750" y="1803400"/>
          <p14:tracePt t="97885" x="6642100" y="1803400"/>
          <p14:tracePt t="98099" x="6642100" y="1797050"/>
          <p14:tracePt t="98106" x="6648450" y="1790700"/>
          <p14:tracePt t="98115" x="6654800" y="1784350"/>
          <p14:tracePt t="98131" x="6667500" y="1771650"/>
          <p14:tracePt t="98147" x="6680200" y="1752600"/>
          <p14:tracePt t="98164" x="6686550" y="1739900"/>
          <p14:tracePt t="98181" x="6692900" y="1733550"/>
          <p14:tracePt t="98197" x="6699250" y="1733550"/>
          <p14:tracePt t="98214" x="6699250" y="1727200"/>
          <p14:tracePt t="98230" x="6705600" y="1720850"/>
          <p14:tracePt t="98247" x="6705600" y="1714500"/>
          <p14:tracePt t="98264" x="6711950" y="1708150"/>
          <p14:tracePt t="98281" x="6711950" y="1701800"/>
          <p14:tracePt t="98297" x="6724650" y="1701800"/>
          <p14:tracePt t="98314" x="6731000" y="1695450"/>
          <p14:tracePt t="98371" x="6724650" y="1695450"/>
          <p14:tracePt t="98395" x="6724650" y="1689100"/>
          <p14:tracePt t="98418" x="6724650" y="1682750"/>
          <p14:tracePt t="103126" x="6718300" y="1682750"/>
          <p14:tracePt t="103134" x="6711950" y="1676400"/>
          <p14:tracePt t="103151" x="6673850" y="1619250"/>
          <p14:tracePt t="103168" x="6635750" y="1543050"/>
          <p14:tracePt t="103185" x="6623050" y="1485900"/>
          <p14:tracePt t="103201" x="6623050" y="1473200"/>
          <p14:tracePt t="103218" x="6623050" y="1466850"/>
          <p14:tracePt t="103235" x="6623050" y="1460500"/>
          <p14:tracePt t="103252" x="6623050" y="1454150"/>
          <p14:tracePt t="103268" x="6616700" y="1447800"/>
          <p14:tracePt t="103285" x="6610350" y="1403350"/>
          <p14:tracePt t="103305" x="6604000" y="1358900"/>
          <p14:tracePt t="103318" x="6604000" y="1320800"/>
          <p14:tracePt t="103335" x="6604000" y="1308100"/>
          <p14:tracePt t="103351" x="6604000" y="1301750"/>
          <p14:tracePt t="103368" x="6604000" y="1295400"/>
          <p14:tracePt t="103384" x="6604000" y="1289050"/>
          <p14:tracePt t="103401" x="6604000" y="1276350"/>
          <p14:tracePt t="103418" x="6604000" y="1263650"/>
          <p14:tracePt t="103459" x="6604000" y="1257300"/>
          <p14:tracePt t="103468" x="6604000" y="1250950"/>
          <p14:tracePt t="103485" x="6604000" y="1231900"/>
          <p14:tracePt t="103501" x="6597650" y="1206500"/>
          <p14:tracePt t="103518" x="6584950" y="1193800"/>
          <p14:tracePt t="103535" x="6540500" y="1155700"/>
          <p14:tracePt t="103552" x="6457950" y="1130300"/>
          <p14:tracePt t="103569" x="6388100" y="1123950"/>
          <p14:tracePt t="103586" x="6375400" y="1123950"/>
          <p14:tracePt t="103619" x="6400800" y="1123950"/>
          <p14:tracePt t="103634" x="6496050" y="1111250"/>
          <p14:tracePt t="103650" x="6654800" y="1104900"/>
          <p14:tracePt t="103668" x="6813550" y="1130300"/>
          <p14:tracePt t="103685" x="6902450" y="1193800"/>
          <p14:tracePt t="103702" x="6978650" y="1314450"/>
          <p14:tracePt t="103719" x="7067550" y="1460500"/>
          <p14:tracePt t="103735" x="7175500" y="1574800"/>
          <p14:tracePt t="103751" x="7340600" y="1720850"/>
          <p14:tracePt t="103769" x="7550150" y="1898650"/>
          <p14:tracePt t="103785" x="7823200" y="2171700"/>
          <p14:tracePt t="103802" x="7956550" y="2298700"/>
          <p14:tracePt t="103818" x="8007350" y="2343150"/>
          <p14:tracePt t="103835" x="8013700" y="2343150"/>
          <p14:tracePt t="103852" x="8020050" y="2324100"/>
          <p14:tracePt t="103869" x="8039100" y="2286000"/>
          <p14:tracePt t="103885" x="8058150" y="2247900"/>
          <p14:tracePt t="103902" x="8058150" y="2241550"/>
          <p14:tracePt t="103952" x="8058150" y="2254250"/>
          <p14:tracePt t="103968" x="8032750" y="2279650"/>
          <p14:tracePt t="103985" x="8020050" y="2292350"/>
          <p14:tracePt t="104002" x="8007350" y="2311400"/>
          <p14:tracePt t="104020" x="8001000" y="2330450"/>
          <p14:tracePt t="104035" x="7988300" y="2336800"/>
          <p14:tracePt t="104052" x="7975600" y="2343150"/>
          <p14:tracePt t="104069" x="7950200" y="2362200"/>
          <p14:tracePt t="104085" x="7893050" y="2387600"/>
          <p14:tracePt t="104102" x="7804150" y="2438400"/>
          <p14:tracePt t="104119" x="7702550" y="2501900"/>
          <p14:tracePt t="104136" x="7613650" y="2559050"/>
          <p14:tracePt t="104152" x="7562850" y="2603500"/>
          <p14:tracePt t="104169" x="7556500" y="2616200"/>
          <p14:tracePt t="104171" x="7556500" y="2622550"/>
          <p14:tracePt t="104293" x="7556500" y="2616200"/>
          <p14:tracePt t="104334" x="7556500" y="2609850"/>
          <p14:tracePt t="104366" x="7550150" y="2603500"/>
          <p14:tracePt t="104415" x="7556500" y="2597150"/>
          <p14:tracePt t="104420" x="7562850" y="2597150"/>
          <p14:tracePt t="104436" x="7569200" y="2590800"/>
          <p14:tracePt t="104452" x="7581900" y="2590800"/>
          <p14:tracePt t="104470" x="7594600" y="2590800"/>
          <p14:tracePt t="104516" x="7594600" y="2597150"/>
          <p14:tracePt t="104525" x="7594600" y="2609850"/>
          <p14:tracePt t="104536" x="7594600" y="2622550"/>
          <p14:tracePt t="104552" x="7588250" y="2647950"/>
          <p14:tracePt t="104569" x="7588250" y="2679700"/>
          <p14:tracePt t="104586" x="7581900" y="2692400"/>
          <p14:tracePt t="104603" x="7569200" y="2730500"/>
          <p14:tracePt t="104619" x="7562850" y="2743200"/>
          <p14:tracePt t="104636" x="7562850" y="2755900"/>
          <p14:tracePt t="104653" x="7562850" y="2762250"/>
          <p14:tracePt t="104669" x="7562850" y="2768600"/>
          <p14:tracePt t="104686" x="7562850" y="2774950"/>
          <p14:tracePt t="104702" x="7562850" y="2781300"/>
          <p14:tracePt t="104821" x="7562850" y="2774950"/>
          <p14:tracePt t="104829" x="7562850" y="2768600"/>
          <p14:tracePt t="104838" x="7569200" y="2768600"/>
          <p14:tracePt t="104853" x="7569200" y="2762250"/>
          <p14:tracePt t="104869" x="7569200" y="2755900"/>
          <p14:tracePt t="104886" x="7575550" y="2755900"/>
          <p14:tracePt t="104903" x="7575550" y="2749550"/>
          <p14:tracePt t="104940" x="7581900" y="2749550"/>
          <p14:tracePt t="104956" x="7607300" y="2730500"/>
          <p14:tracePt t="104969" x="7670800" y="2679700"/>
          <p14:tracePt t="104986" x="7766050" y="2603500"/>
          <p14:tracePt t="105003" x="7848600" y="2527300"/>
          <p14:tracePt t="105020" x="7912100" y="2451100"/>
          <p14:tracePt t="105036" x="7943850" y="2381250"/>
          <p14:tracePt t="105052" x="7950200" y="2330450"/>
          <p14:tracePt t="105070" x="7956550" y="2292350"/>
          <p14:tracePt t="105086" x="7962900" y="2247900"/>
          <p14:tracePt t="105103" x="7969250" y="2197100"/>
          <p14:tracePt t="105119" x="7975600" y="2114550"/>
          <p14:tracePt t="105136" x="7981950" y="2000250"/>
          <p14:tracePt t="105153" x="7956550" y="1898650"/>
          <p14:tracePt t="105170" x="7880350" y="1822450"/>
          <p14:tracePt t="105186" x="7816850" y="1797050"/>
          <p14:tracePt t="105203" x="7753350" y="1797050"/>
          <p14:tracePt t="105220" x="7664450" y="1822450"/>
          <p14:tracePt t="105236" x="7600950" y="1841500"/>
          <p14:tracePt t="105253" x="7537450" y="1841500"/>
          <p14:tracePt t="105269" x="7467600" y="1841500"/>
          <p14:tracePt t="105287" x="7315200" y="1841500"/>
          <p14:tracePt t="105303" x="7194550" y="1847850"/>
          <p14:tracePt t="105320" x="7061200" y="1873250"/>
          <p14:tracePt t="105336" x="6997700" y="1898650"/>
          <p14:tracePt t="105352" x="6985000" y="1905000"/>
          <p14:tracePt t="105425" x="6985000" y="1898650"/>
          <p14:tracePt t="105482" x="6991350" y="1905000"/>
          <p14:tracePt t="105490" x="6997700" y="1905000"/>
          <p14:tracePt t="105503" x="7004050" y="1911350"/>
          <p14:tracePt t="105522" x="7073900" y="1930400"/>
          <p14:tracePt t="105537" x="7086600" y="1936750"/>
          <p14:tracePt t="105553" x="7137400" y="1949450"/>
          <p14:tracePt t="105570" x="7156450" y="1949450"/>
          <p14:tracePt t="105587" x="7181850" y="1949450"/>
          <p14:tracePt t="105603" x="7213600" y="1943100"/>
          <p14:tracePt t="105620" x="7251700" y="1936750"/>
          <p14:tracePt t="105639" x="7277100" y="1936750"/>
          <p14:tracePt t="105653" x="7289800" y="1936750"/>
          <p14:tracePt t="105670" x="7296150" y="1936750"/>
          <p14:tracePt t="105763" x="7289800" y="1936750"/>
          <p14:tracePt t="105788" x="7289800" y="1943100"/>
          <p14:tracePt t="105853" x="7289800" y="1936750"/>
          <p14:tracePt t="105860" x="7289800" y="1930400"/>
          <p14:tracePt t="105870" x="7289800" y="1924050"/>
          <p14:tracePt t="105887" x="7296150" y="1898650"/>
          <p14:tracePt t="105904" x="7321550" y="1873250"/>
          <p14:tracePt t="105920" x="7385050" y="1835150"/>
          <p14:tracePt t="105937" x="7448550" y="1822450"/>
          <p14:tracePt t="105954" x="7493000" y="1816100"/>
          <p14:tracePt t="105970" x="7524750" y="1816100"/>
          <p14:tracePt t="105987" x="7537450" y="1816100"/>
          <p14:tracePt t="106037" x="7537450" y="1822450"/>
          <p14:tracePt t="106092" x="7537450" y="1828800"/>
          <p14:tracePt t="106104" x="7543800" y="1828800"/>
          <p14:tracePt t="106120" x="7569200" y="1841500"/>
          <p14:tracePt t="106137" x="7639050" y="1879600"/>
          <p14:tracePt t="106154" x="7683500" y="1898650"/>
          <p14:tracePt t="106171" x="7696200" y="1911350"/>
          <p14:tracePt t="106187" x="7702550" y="1911350"/>
          <p14:tracePt t="106204" x="7715250" y="1911350"/>
          <p14:tracePt t="106221" x="7753350" y="1905000"/>
          <p14:tracePt t="106237" x="7785100" y="1892300"/>
          <p14:tracePt t="106254" x="7829550" y="1879600"/>
          <p14:tracePt t="106271" x="7848600" y="1879600"/>
          <p14:tracePt t="106287" x="7854950" y="1879600"/>
          <p14:tracePt t="106304" x="7861300" y="1879600"/>
          <p14:tracePt t="106338" x="7874000" y="1879600"/>
          <p14:tracePt t="106354" x="7924800" y="1879600"/>
          <p14:tracePt t="106371" x="7981950" y="1873250"/>
          <p14:tracePt t="106388" x="8032750" y="1860550"/>
          <p14:tracePt t="106404" x="8058150" y="1860550"/>
          <p14:tracePt t="106407" x="8070850" y="1854200"/>
          <p14:tracePt t="106421" x="8077200" y="1854200"/>
          <p14:tracePt t="106437" x="8096250" y="1854200"/>
          <p14:tracePt t="106454" x="8121650" y="1854200"/>
          <p14:tracePt t="106471" x="8153400" y="1847850"/>
          <p14:tracePt t="106488" x="8191500" y="1841500"/>
          <p14:tracePt t="106504" x="8216900" y="1841500"/>
          <p14:tracePt t="106521" x="8255000" y="1841500"/>
          <p14:tracePt t="106537" x="8261350" y="1841500"/>
          <p14:tracePt t="106651" x="8267700" y="1841500"/>
          <p14:tracePt t="106657" x="8293100" y="1841500"/>
          <p14:tracePt t="106671" x="8305800" y="1841500"/>
          <p14:tracePt t="106688" x="8432800" y="1847850"/>
          <p14:tracePt t="106704" x="8597900" y="1854200"/>
          <p14:tracePt t="106721" x="8763000" y="1866900"/>
          <p14:tracePt t="106738" x="8775700" y="1866900"/>
          <p14:tracePt t="106783" x="8782050" y="1866900"/>
          <p14:tracePt t="106926" x="8788400" y="1866900"/>
          <p14:tracePt t="106931" x="8794750" y="1860550"/>
          <p14:tracePt t="106940" x="8807450" y="1860550"/>
          <p14:tracePt t="106956" x="8858250" y="1860550"/>
          <p14:tracePt t="106971" x="8928100" y="1854200"/>
          <p14:tracePt t="106990" x="8978900" y="1847850"/>
          <p14:tracePt t="107005" x="9017000" y="1847850"/>
          <p14:tracePt t="107021" x="9042400" y="1841500"/>
          <p14:tracePt t="107040" x="9048750" y="1841500"/>
          <p14:tracePt t="107407" x="9048750" y="1835150"/>
          <p14:tracePt t="107424" x="9061450" y="1835150"/>
          <p14:tracePt t="107440" x="9093200" y="1835150"/>
          <p14:tracePt t="107456" x="9131300" y="1835150"/>
          <p14:tracePt t="107472" x="9169400" y="1835150"/>
          <p14:tracePt t="107489" x="9188450" y="1835150"/>
          <p14:tracePt t="107505" x="9201150" y="1835150"/>
          <p14:tracePt t="107539" x="9207500" y="1835150"/>
          <p14:tracePt t="107633" x="9213850" y="1835150"/>
          <p14:tracePt t="107657" x="9220200" y="1835150"/>
          <p14:tracePt t="107677" x="9232900" y="1828800"/>
          <p14:tracePt t="107689" x="9239250" y="1822450"/>
          <p14:tracePt t="107705" x="9245600" y="1822450"/>
          <p14:tracePt t="107724" x="9251950" y="1822450"/>
          <p14:tracePt t="107738" x="9258300" y="1816100"/>
          <p14:tracePt t="107755" x="9277350" y="1816100"/>
          <p14:tracePt t="107772" x="9290050" y="1809750"/>
          <p14:tracePt t="107789" x="9296400" y="1809750"/>
          <p14:tracePt t="107838" x="9296400" y="1803400"/>
          <p14:tracePt t="107855" x="9302750" y="1803400"/>
          <p14:tracePt t="107872" x="9309100" y="1790700"/>
          <p14:tracePt t="107888" x="9315450" y="1790700"/>
          <p14:tracePt t="107890" x="9315450" y="1784350"/>
          <p14:tracePt t="108017" x="9315450" y="1778000"/>
          <p14:tracePt t="108121" x="9290050" y="1778000"/>
          <p14:tracePt t="108128" x="9271000" y="1771650"/>
          <p14:tracePt t="108139" x="9251950" y="1765300"/>
          <p14:tracePt t="108155" x="9226550" y="1752600"/>
          <p14:tracePt t="108173" x="9226550" y="1746250"/>
          <p14:tracePt t="109743" x="9220200" y="1739900"/>
          <p14:tracePt t="109759" x="9207500" y="1720850"/>
          <p14:tracePt t="109774" x="9188450" y="1682750"/>
          <p14:tracePt t="109790" x="9156700" y="1644650"/>
          <p14:tracePt t="109807" x="9131300" y="1593850"/>
          <p14:tracePt t="109824" x="9118600" y="1549400"/>
          <p14:tracePt t="109840" x="9112250" y="1511300"/>
          <p14:tracePt t="109857" x="9112250" y="1479550"/>
          <p14:tracePt t="109874" x="9112250" y="1460500"/>
          <p14:tracePt t="109891" x="9112250" y="1447800"/>
          <p14:tracePt t="109893" x="9112250" y="1435100"/>
          <p14:tracePt t="109907" x="9112250" y="1422400"/>
          <p14:tracePt t="109924" x="9112250" y="1390650"/>
          <p14:tracePt t="109940" x="9061450" y="1308100"/>
          <p14:tracePt t="109958" x="9023350" y="1276350"/>
          <p14:tracePt t="109974" x="9004300" y="1263650"/>
          <p14:tracePt t="109990" x="8997950" y="1263650"/>
          <p14:tracePt t="110024" x="8997950" y="1257300"/>
          <p14:tracePt t="110041" x="8985250" y="1244600"/>
          <p14:tracePt t="110057" x="8985250" y="1231900"/>
          <p14:tracePt t="110073" x="8972550" y="1206500"/>
          <p14:tracePt t="110091" x="8966200" y="1187450"/>
          <p14:tracePt t="110107" x="8966200" y="1181100"/>
          <p14:tracePt t="110124" x="8959850" y="1162050"/>
          <p14:tracePt t="110141" x="8953500" y="1143000"/>
          <p14:tracePt t="110159" x="8953500" y="1130300"/>
          <p14:tracePt t="110174" x="8985250" y="1092200"/>
          <p14:tracePt t="110190" x="9029700" y="1066800"/>
          <p14:tracePt t="110208" x="9093200" y="1047750"/>
          <p14:tracePt t="110224" x="9163050" y="1041400"/>
          <p14:tracePt t="110243" x="9239250" y="1041400"/>
          <p14:tracePt t="110257" x="9264650" y="1041400"/>
          <p14:tracePt t="110274" x="9277350" y="1041400"/>
          <p14:tracePt t="110315" x="9283700" y="1047750"/>
          <p14:tracePt t="110324" x="9283700" y="1054100"/>
          <p14:tracePt t="110340" x="9296400" y="1073150"/>
          <p14:tracePt t="110357" x="9302750" y="1079500"/>
          <p14:tracePt t="110374" x="9347200" y="1104900"/>
          <p14:tracePt t="110391" x="9398000" y="1123950"/>
          <p14:tracePt t="110407" x="9442450" y="1155700"/>
          <p14:tracePt t="110424" x="9455150" y="1174750"/>
          <p14:tracePt t="110440" x="9461500" y="1187450"/>
          <p14:tracePt t="110457" x="9467850" y="1219200"/>
          <p14:tracePt t="110474" x="9486900" y="1250950"/>
          <p14:tracePt t="110491" x="9537700" y="1301750"/>
          <p14:tracePt t="110507" x="9594850" y="1327150"/>
          <p14:tracePt t="110524" x="9671050" y="1358900"/>
          <p14:tracePt t="110541" x="9696450" y="1390650"/>
          <p14:tracePt t="110557" x="9696450" y="1454150"/>
          <p14:tracePt t="110574" x="9696450" y="1485900"/>
          <p14:tracePt t="110591" x="9645650" y="1752600"/>
          <p14:tracePt t="110608" x="9563100" y="1866900"/>
          <p14:tracePt t="110624" x="9461500" y="1962150"/>
          <p14:tracePt t="110641" x="9372600" y="2025650"/>
          <p14:tracePt t="110658" x="9328150" y="2057400"/>
          <p14:tracePt t="110715" x="9321800" y="2057400"/>
          <p14:tracePt t="110724" x="9315450" y="2057400"/>
          <p14:tracePt t="110742" x="9296400" y="2051050"/>
          <p14:tracePt t="110758" x="9264650" y="2044700"/>
          <p14:tracePt t="110774" x="9245600" y="2044700"/>
          <p14:tracePt t="110794" x="9226550" y="2038350"/>
          <p14:tracePt t="110806" x="9220200" y="2025650"/>
          <p14:tracePt t="110824" x="9264650" y="2006600"/>
          <p14:tracePt t="110842" x="9353550" y="1968500"/>
          <p14:tracePt t="110858" x="9423400" y="1936750"/>
          <p14:tracePt t="110874" x="9429750" y="1936750"/>
          <p14:tracePt t="110891" x="9442450" y="1936750"/>
          <p14:tracePt t="110908" x="9448800" y="1943100"/>
          <p14:tracePt t="110941" x="9455150" y="1943100"/>
          <p14:tracePt t="110974" x="9461500" y="1943100"/>
          <p14:tracePt t="110991" x="9505950" y="1924050"/>
          <p14:tracePt t="111008" x="9601200" y="1898650"/>
          <p14:tracePt t="111025" x="9702800" y="1873250"/>
          <p14:tracePt t="111041" x="9759950" y="1860550"/>
          <p14:tracePt t="111058" x="9804400" y="1847850"/>
          <p14:tracePt t="111075" x="9817100" y="1841500"/>
          <p14:tracePt t="111111" x="9810750" y="1841500"/>
          <p14:tracePt t="111125" x="9804400" y="1847850"/>
          <p14:tracePt t="111221" x="9798050" y="1847850"/>
          <p14:tracePt t="111231" x="9798050" y="1841500"/>
          <p14:tracePt t="111311" x="9798050" y="1828800"/>
          <p14:tracePt t="111319" x="9798050" y="1816100"/>
          <p14:tracePt t="111328" x="9798050" y="1803400"/>
          <p14:tracePt t="111342" x="9798050" y="1784350"/>
          <p14:tracePt t="111358" x="9798050" y="1695450"/>
          <p14:tracePt t="111376" x="9785350" y="1644650"/>
          <p14:tracePt t="111391" x="9779000" y="1625600"/>
          <p14:tracePt t="111408" x="9766300" y="1619250"/>
          <p14:tracePt t="111425" x="9747250" y="1619250"/>
          <p14:tracePt t="111442" x="9709150" y="1619250"/>
          <p14:tracePt t="111458" x="9658350" y="1619250"/>
          <p14:tracePt t="111475" x="9620250" y="1619250"/>
          <p14:tracePt t="111496" x="9582150" y="1619250"/>
          <p14:tracePt t="111508" x="9544050" y="1612900"/>
          <p14:tracePt t="111525" x="9518650" y="1612900"/>
          <p14:tracePt t="111541" x="9448800" y="1631950"/>
          <p14:tracePt t="111559" x="9372600" y="1682750"/>
          <p14:tracePt t="111575" x="9321800" y="1720850"/>
          <p14:tracePt t="111592" x="9232900" y="1778000"/>
          <p14:tracePt t="111609" x="9220200" y="1803400"/>
          <p14:tracePt t="111625" x="9220200" y="1809750"/>
          <p14:tracePt t="111642" x="9239250" y="1828800"/>
          <p14:tracePt t="111658" x="9315450" y="1847850"/>
          <p14:tracePt t="111675" x="9429750" y="1860550"/>
          <p14:tracePt t="111692" x="9518650" y="1873250"/>
          <p14:tracePt t="111708" x="9632950" y="1879600"/>
          <p14:tracePt t="111725" x="9696450" y="1879600"/>
          <p14:tracePt t="111742" x="9728200" y="1879600"/>
          <p14:tracePt t="111759" x="9766300" y="1879600"/>
          <p14:tracePt t="111775" x="9785350" y="1879600"/>
          <p14:tracePt t="111792" x="9798050" y="1879600"/>
          <p14:tracePt t="112046" x="9798050" y="1885950"/>
          <p14:tracePt t="112157" x="9798050" y="1892300"/>
          <p14:tracePt t="112176" x="9791700" y="1898650"/>
          <p14:tracePt t="112192" x="9785350" y="1905000"/>
          <p14:tracePt t="112300" x="9779000" y="1905000"/>
          <p14:tracePt t="112315" x="9779000" y="1898650"/>
          <p14:tracePt t="112332" x="9779000" y="1892300"/>
          <p14:tracePt t="112347" x="9779000" y="1885950"/>
          <p14:tracePt t="112375" x="9779000" y="1879600"/>
          <p14:tracePt t="112426" x="9779000" y="1873250"/>
          <p14:tracePt t="112442" x="9772650" y="1866900"/>
          <p14:tracePt t="112459" x="9766300" y="1847850"/>
          <p14:tracePt t="112477" x="9759950" y="1841500"/>
          <p14:tracePt t="112492" x="9759950" y="1835150"/>
          <p14:tracePt t="112509" x="9753600" y="1828800"/>
          <p14:tracePt t="112585" x="9747250" y="1828800"/>
          <p14:tracePt t="112833" x="9740900" y="1828800"/>
          <p14:tracePt t="112848" x="9734550" y="1828800"/>
          <p14:tracePt t="112863" x="9728200" y="1828800"/>
          <p14:tracePt t="112880" x="9721850" y="1835150"/>
          <p14:tracePt t="112894" x="9709150" y="1835150"/>
          <p14:tracePt t="112910" x="9690100" y="1841500"/>
          <p14:tracePt t="112928" x="9664700" y="1847850"/>
          <p14:tracePt t="112944" x="9652000" y="1847850"/>
          <p14:tracePt t="112960" x="9639300" y="1854200"/>
          <p14:tracePt t="113020" x="9645650" y="1854200"/>
          <p14:tracePt t="113025" x="9658350" y="1854200"/>
          <p14:tracePt t="113043" x="9683750" y="1847850"/>
          <p14:tracePt t="113060" x="9734550" y="1835150"/>
          <p14:tracePt t="113076" x="9785350" y="1828800"/>
          <p14:tracePt t="113093" x="9829800" y="1822450"/>
          <p14:tracePt t="113109" x="9861550" y="1816100"/>
          <p14:tracePt t="113126" x="9899650" y="1816100"/>
          <p14:tracePt t="113143" x="9912350" y="1816100"/>
          <p14:tracePt t="113160" x="9918700" y="1816100"/>
          <p14:tracePt t="113176" x="9925050" y="1816100"/>
          <p14:tracePt t="113193" x="9931400" y="1816100"/>
          <p14:tracePt t="113226" x="9937750" y="1816100"/>
          <p14:tracePt t="113243" x="9956800" y="1816100"/>
          <p14:tracePt t="113260" x="9969500" y="1816100"/>
          <p14:tracePt t="113276" x="9988550" y="1816100"/>
          <p14:tracePt t="113310" x="9994900" y="1816100"/>
          <p14:tracePt t="113428" x="9982200" y="1822450"/>
          <p14:tracePt t="113434" x="9963150" y="1822450"/>
          <p14:tracePt t="113443" x="9931400" y="1828800"/>
          <p14:tracePt t="113460" x="9867900" y="1835150"/>
          <p14:tracePt t="113476" x="9829800" y="1835150"/>
          <p14:tracePt t="113493" x="9823450" y="1835150"/>
          <p14:tracePt t="113726" x="9817100" y="1835150"/>
          <p14:tracePt t="113733" x="9817100" y="1841500"/>
          <p14:tracePt t="113744" x="9810750" y="1841500"/>
          <p14:tracePt t="113760" x="9753600" y="1860550"/>
          <p14:tracePt t="113777" x="9721850" y="1866900"/>
          <p14:tracePt t="113794" x="9715500" y="1873250"/>
          <p14:tracePt t="113827" x="9740900" y="1873250"/>
          <p14:tracePt t="113844" x="9772650" y="1866900"/>
          <p14:tracePt t="113861" x="9861550" y="1860550"/>
          <p14:tracePt t="113877" x="9880600" y="1860550"/>
          <p14:tracePt t="113894" x="9906000" y="1860550"/>
          <p14:tracePt t="113927" x="9912350" y="1860550"/>
          <p14:tracePt t="113944" x="9937750" y="1860550"/>
          <p14:tracePt t="113961" x="9982200" y="1854200"/>
          <p14:tracePt t="113977" x="10007600" y="1854200"/>
          <p14:tracePt t="113994" x="10083800" y="1841500"/>
          <p14:tracePt t="114010" x="10128250" y="1835150"/>
          <p14:tracePt t="114027" x="10147300" y="1835150"/>
          <p14:tracePt t="114191" x="10153650" y="1835150"/>
          <p14:tracePt t="114199" x="10160000" y="1835150"/>
          <p14:tracePt t="114210" x="10166350" y="1835150"/>
          <p14:tracePt t="114227" x="10179050" y="1828800"/>
          <p14:tracePt t="114244" x="10198100" y="1822450"/>
          <p14:tracePt t="114261" x="10210800" y="1822450"/>
          <p14:tracePt t="114278" x="10217150" y="1822450"/>
          <p14:tracePt t="114294" x="10223500" y="1816100"/>
          <p14:tracePt t="114311" x="10236200" y="1809750"/>
          <p14:tracePt t="114327" x="10242550" y="1809750"/>
          <p14:tracePt t="114344" x="10274300" y="1797050"/>
          <p14:tracePt t="114361" x="10306050" y="1797050"/>
          <p14:tracePt t="114377" x="10331450" y="1790700"/>
          <p14:tracePt t="114394" x="10337800" y="1790700"/>
          <p14:tracePt t="114444" x="10344150" y="1790700"/>
          <p14:tracePt t="114478" x="10344150" y="1797050"/>
          <p14:tracePt t="114494" x="10350500" y="1797050"/>
          <p14:tracePt t="114510" x="10356850" y="1797050"/>
          <p14:tracePt t="114527" x="10375900" y="1797050"/>
          <p14:tracePt t="114529" x="10388600" y="1797050"/>
          <p14:tracePt t="114544" x="10407650" y="1797050"/>
          <p14:tracePt t="114562" x="10496550" y="1797050"/>
          <p14:tracePt t="114577" x="10572750" y="1803400"/>
          <p14:tracePt t="114594" x="10629900" y="1803400"/>
          <p14:tracePt t="114611" x="10648950" y="1803400"/>
          <p14:tracePt t="114628" x="10655300" y="1803400"/>
          <p14:tracePt t="114644" x="10661650" y="1803400"/>
          <p14:tracePt t="114677" x="10668000" y="1803400"/>
          <p14:tracePt t="114695" x="10693400" y="1803400"/>
          <p14:tracePt t="114716" x="10712450" y="1803400"/>
          <p14:tracePt t="114727" x="10725150" y="1803400"/>
          <p14:tracePt t="114743" x="10737850" y="1803400"/>
          <p14:tracePt t="114761" x="10744200" y="1803400"/>
          <p14:tracePt t="114849" x="10750550" y="1803400"/>
          <p14:tracePt t="114954" x="10756900" y="1790700"/>
          <p14:tracePt t="114961" x="10756900" y="1784350"/>
          <p14:tracePt t="114978" x="10756900" y="1771650"/>
          <p14:tracePt t="114995" x="10756900" y="1752600"/>
          <p14:tracePt t="115012" x="10756900" y="1739900"/>
          <p14:tracePt t="115045" x="10750550" y="1739900"/>
          <p14:tracePt t="115061" x="10744200" y="1739900"/>
          <p14:tracePt t="115077" x="10712450" y="1733550"/>
          <p14:tracePt t="115095" x="10680700" y="1733550"/>
          <p14:tracePt t="115111" x="10648950" y="1727200"/>
          <p14:tracePt t="115128" x="10617200" y="1714500"/>
          <p14:tracePt t="115145" x="10610850" y="1714500"/>
          <p14:tracePt t="115243" x="10617200" y="1714500"/>
          <p14:tracePt t="115252" x="10642600" y="1714500"/>
          <p14:tracePt t="115262" x="10674350" y="1714500"/>
          <p14:tracePt t="115278" x="10769600" y="1714500"/>
          <p14:tracePt t="115295" x="10972800" y="1720850"/>
          <p14:tracePt t="115312" x="11106150" y="1727200"/>
          <p14:tracePt t="115328" x="11163300" y="1727200"/>
          <p14:tracePt t="115331" x="11169650" y="1727200"/>
          <p14:tracePt t="115345" x="11176000" y="1727200"/>
          <p14:tracePt t="115361" x="11195050" y="1733550"/>
          <p14:tracePt t="115378" x="11214100" y="1739900"/>
          <p14:tracePt t="115396" x="11239500" y="1746250"/>
          <p14:tracePt t="115411" x="11252200" y="1752600"/>
          <p14:tracePt t="115428" x="11258550" y="1752600"/>
          <p14:tracePt t="115445" x="11264900" y="1758950"/>
          <p14:tracePt t="115464" x="11283950" y="1758950"/>
          <p14:tracePt t="115478" x="11322050" y="1758950"/>
          <p14:tracePt t="115495" x="11366500" y="1752600"/>
          <p14:tracePt t="115512" x="11391900" y="1752600"/>
          <p14:tracePt t="115529" x="11410950" y="1752600"/>
          <p14:tracePt t="115589" x="11404600" y="1752600"/>
          <p14:tracePt t="115595" x="11398250" y="1752600"/>
          <p14:tracePt t="115612" x="11385550" y="1752600"/>
          <p14:tracePt t="115628" x="11372850" y="1752600"/>
          <p14:tracePt t="115645" x="11360150" y="1758950"/>
          <p14:tracePt t="115662" x="11341100" y="1765300"/>
          <p14:tracePt t="115679" x="11328400" y="1765300"/>
          <p14:tracePt t="115695" x="11322050" y="1765300"/>
          <p14:tracePt t="115712" x="11303000" y="1771650"/>
          <p14:tracePt t="115728" x="11252200" y="1771650"/>
          <p14:tracePt t="115745" x="11182350" y="1771650"/>
          <p14:tracePt t="115762" x="11131550" y="1771650"/>
          <p14:tracePt t="115778" x="11074400" y="1771650"/>
          <p14:tracePt t="115795" x="11055350" y="1771650"/>
          <p14:tracePt t="115812" x="11042650" y="1771650"/>
          <p14:tracePt t="115829" x="11010900" y="1778000"/>
          <p14:tracePt t="115845" x="10902950" y="1797050"/>
          <p14:tracePt t="115862" x="10680700" y="1822450"/>
          <p14:tracePt t="115879" x="10414000" y="1841500"/>
          <p14:tracePt t="115895" x="10096500" y="1854200"/>
          <p14:tracePt t="115912" x="9855200" y="1866900"/>
          <p14:tracePt t="115928" x="9715500" y="1879600"/>
          <p14:tracePt t="115945" x="9702800" y="1879600"/>
          <p14:tracePt t="115962" x="9702800" y="1885950"/>
          <p14:tracePt t="115979" x="9639300" y="1911350"/>
          <p14:tracePt t="115995" x="9461500" y="1943100"/>
          <p14:tracePt t="116012" x="9188450" y="1968500"/>
          <p14:tracePt t="116029" x="8775700" y="1968500"/>
          <p14:tracePt t="116045" x="8369300" y="1974850"/>
          <p14:tracePt t="116062" x="8128000" y="1987550"/>
          <p14:tracePt t="116079" x="8032750" y="1987550"/>
          <p14:tracePt t="116116" x="8032750" y="1993900"/>
          <p14:tracePt t="116129" x="8026400" y="2006600"/>
          <p14:tracePt t="116145" x="7931150" y="2038350"/>
          <p14:tracePt t="116162" x="7721600" y="2076450"/>
          <p14:tracePt t="116179" x="7372350" y="2101850"/>
          <p14:tracePt t="116196" x="6985000" y="2108200"/>
          <p14:tracePt t="116212" x="6692900" y="2114550"/>
          <p14:tracePt t="116229" x="6546850" y="2120900"/>
          <p14:tracePt t="116245" x="6540500" y="2120900"/>
          <p14:tracePt t="116263" x="6572250" y="2114550"/>
          <p14:tracePt t="116279" x="6635750" y="2114550"/>
          <p14:tracePt t="116295" x="6705600" y="2108200"/>
          <p14:tracePt t="116312" x="6724650" y="2114550"/>
          <p14:tracePt t="116329" x="6711950" y="2127250"/>
          <p14:tracePt t="116346" x="6667500" y="2139950"/>
          <p14:tracePt t="116363" x="6629400" y="2146300"/>
          <p14:tracePt t="116379" x="6604000" y="2146300"/>
          <p14:tracePt t="116429" x="6604000" y="2139950"/>
          <p14:tracePt t="116445" x="6604000" y="2127250"/>
          <p14:tracePt t="116463" x="6584950" y="2114550"/>
          <p14:tracePt t="116479" x="6534150" y="2082800"/>
          <p14:tracePt t="116495" x="6496050" y="2057400"/>
          <p14:tracePt t="116512" x="6477000" y="2044700"/>
          <p14:tracePt t="116529" x="6477000" y="2032000"/>
          <p14:tracePt t="116545" x="6477000" y="2025650"/>
          <p14:tracePt t="116579" x="6470650" y="2012950"/>
          <p14:tracePt t="116596" x="6445250" y="2006600"/>
          <p14:tracePt t="116612" x="6413500" y="1993900"/>
          <p14:tracePt t="116629" x="6381750" y="1981200"/>
          <p14:tracePt t="116646" x="6381750" y="1974850"/>
          <p14:tracePt t="116663" x="6400800" y="1974850"/>
          <p14:tracePt t="116678" x="6445250" y="1974850"/>
          <p14:tracePt t="116696" x="6559550" y="1981200"/>
          <p14:tracePt t="116713" x="6750050" y="2006600"/>
          <p14:tracePt t="116729" x="6775450" y="2025650"/>
          <p14:tracePt t="116746" x="6775450" y="2038350"/>
          <p14:tracePt t="116763" x="6775450" y="2044700"/>
          <p14:tracePt t="116812" x="6769100" y="2044700"/>
          <p14:tracePt t="116829" x="6781800" y="2032000"/>
          <p14:tracePt t="116846" x="6788150" y="2032000"/>
          <p14:tracePt t="116896" x="6781800" y="2032000"/>
          <p14:tracePt t="116961" x="6781800" y="2025650"/>
          <p14:tracePt t="116967" x="6781800" y="2019300"/>
          <p14:tracePt t="116979" x="6769100" y="2012950"/>
          <p14:tracePt t="116996" x="6743700" y="1993900"/>
          <p14:tracePt t="117057" x="6743700" y="1987550"/>
          <p14:tracePt t="117105" x="6743700" y="1981200"/>
          <p14:tracePt t="117119" x="6743700" y="1974850"/>
          <p14:tracePt t="117127" x="6743700" y="1968500"/>
          <p14:tracePt t="117147" x="6743700" y="1962150"/>
          <p14:tracePt t="117163" x="6743700" y="1955800"/>
          <p14:tracePt t="117241" x="6743700" y="1949450"/>
          <p14:tracePt t="117287" x="6743700" y="1943100"/>
          <p14:tracePt t="117311" x="6743700" y="1936750"/>
          <p14:tracePt t="117595" x="6743700" y="1930400"/>
          <p14:tracePt t="117846" x="6743700" y="1924050"/>
          <p14:tracePt t="117885" x="6743700" y="1917700"/>
          <p14:tracePt t="117916" x="6743700" y="1911350"/>
          <p14:tracePt t="118044" x="6743700" y="1905000"/>
          <p14:tracePt t="118887" x="6743700" y="1898650"/>
          <p14:tracePt t="118910" x="6743700" y="1892300"/>
          <p14:tracePt t="119259" x="6737350" y="1885950"/>
          <p14:tracePt t="119330" x="6737350" y="1879600"/>
          <p14:tracePt t="119525" x="6756400" y="1879600"/>
          <p14:tracePt t="119535" x="6775450" y="1879600"/>
          <p14:tracePt t="119549" x="6889750" y="1879600"/>
          <p14:tracePt t="119565" x="6940550" y="1885950"/>
          <p14:tracePt t="119582" x="7029450" y="1885950"/>
          <p14:tracePt t="119657" x="7035800" y="1885950"/>
          <p14:tracePt t="119681" x="7042150" y="1885950"/>
          <p14:tracePt t="119699" x="7105650" y="1892300"/>
          <p14:tracePt t="119715" x="7258050" y="1911350"/>
          <p14:tracePt t="119732" x="7442200" y="1924050"/>
          <p14:tracePt t="119750" x="7607300" y="1936750"/>
          <p14:tracePt t="119752" x="7658100" y="1943100"/>
          <p14:tracePt t="119767" x="7727950" y="1949450"/>
          <p14:tracePt t="119782" x="7740650" y="1949450"/>
          <p14:tracePt t="119798" x="7747000" y="1949450"/>
          <p14:tracePt t="119841" x="7753350" y="1949450"/>
          <p14:tracePt t="119855" x="7759700" y="1949450"/>
          <p14:tracePt t="119865" x="7797800" y="1955800"/>
          <p14:tracePt t="119882" x="7874000" y="1962150"/>
          <p14:tracePt t="119899" x="7962900" y="1974850"/>
          <p14:tracePt t="119915" x="8039100" y="1974850"/>
          <p14:tracePt t="119932" x="8077200" y="1974850"/>
          <p14:tracePt t="119949" x="8096250" y="1974850"/>
          <p14:tracePt t="119965" x="8140700" y="1968500"/>
          <p14:tracePt t="119982" x="8204200" y="1968500"/>
          <p14:tracePt t="119999" x="8299450" y="1962150"/>
          <p14:tracePt t="120015" x="8369300" y="1955800"/>
          <p14:tracePt t="120032" x="8432800" y="1955800"/>
          <p14:tracePt t="120049" x="8477250" y="1949450"/>
          <p14:tracePt t="120082" x="8483600" y="1949450"/>
          <p14:tracePt t="120099" x="8489950" y="1949450"/>
          <p14:tracePt t="120179" x="8489950" y="1955800"/>
          <p14:tracePt t="120193" x="8489950" y="1962150"/>
          <p14:tracePt t="120202" x="8483600" y="1962150"/>
          <p14:tracePt t="120215" x="8477250" y="1968500"/>
          <p14:tracePt t="120232" x="8470900" y="1974850"/>
          <p14:tracePt t="120265" x="8464550" y="1981200"/>
          <p14:tracePt t="120282" x="8458200" y="1981200"/>
          <p14:tracePt t="120371" x="8451850" y="1981200"/>
          <p14:tracePt t="120388" x="8445500" y="1981200"/>
          <p14:tracePt t="120429" x="8451850" y="1974850"/>
          <p14:tracePt t="120435" x="8464550" y="1968500"/>
          <p14:tracePt t="120449" x="8483600" y="1962150"/>
          <p14:tracePt t="120466" x="8521700" y="1936750"/>
          <p14:tracePt t="120483" x="8528050" y="1917700"/>
          <p14:tracePt t="120499" x="8528050" y="1911350"/>
          <p14:tracePt t="120516" x="8528050" y="1892300"/>
          <p14:tracePt t="120533" x="8515350" y="1885950"/>
          <p14:tracePt t="120549" x="8483600" y="1879600"/>
          <p14:tracePt t="120566" x="8439150" y="1879600"/>
          <p14:tracePt t="120582" x="8413750" y="1879600"/>
          <p14:tracePt t="120599" x="8394700" y="1879600"/>
          <p14:tracePt t="120614" x="8362950" y="1885950"/>
          <p14:tracePt t="120633" x="8318500" y="1898650"/>
          <p14:tracePt t="120649" x="8274050" y="1905000"/>
          <p14:tracePt t="120666" x="8242300" y="1911350"/>
          <p14:tracePt t="120683" x="8229600" y="1917700"/>
          <p14:tracePt t="120699" x="8229600" y="1924050"/>
          <p14:tracePt t="120716" x="8229600" y="1936750"/>
          <p14:tracePt t="120733" x="8235950" y="1955800"/>
          <p14:tracePt t="120749" x="8248650" y="1974850"/>
          <p14:tracePt t="120766" x="8267700" y="1993900"/>
          <p14:tracePt t="120785" x="8293100" y="2006600"/>
          <p14:tracePt t="120800" x="8382000" y="2019300"/>
          <p14:tracePt t="120816" x="8521700" y="2019300"/>
          <p14:tracePt t="120833" x="8674100" y="2019300"/>
          <p14:tracePt t="120849" x="8763000" y="2019300"/>
          <p14:tracePt t="120867" x="8794750" y="2012950"/>
          <p14:tracePt t="120883" x="8794750" y="2006600"/>
          <p14:tracePt t="120916" x="8801100" y="2006600"/>
          <p14:tracePt t="120933" x="8820150" y="2006600"/>
          <p14:tracePt t="120948" x="8896350" y="2000250"/>
          <p14:tracePt t="120966" x="8997950" y="2000250"/>
          <p14:tracePt t="120983" x="9112250" y="2000250"/>
          <p14:tracePt t="120999" x="9124950" y="2000250"/>
          <p14:tracePt t="121016" x="9112250" y="2000250"/>
          <p14:tracePt t="121035" x="9080500" y="2000250"/>
          <p14:tracePt t="121050" x="9042400" y="2000250"/>
          <p14:tracePt t="121067" x="9023350" y="2000250"/>
          <p14:tracePt t="121083" x="9023350" y="2006600"/>
          <p14:tracePt t="121100" x="9036050" y="2019300"/>
          <p14:tracePt t="121116" x="9086850" y="2025650"/>
          <p14:tracePt t="121133" x="9150350" y="2025650"/>
          <p14:tracePt t="121149" x="9188450" y="2025650"/>
          <p14:tracePt t="121166" x="9201150" y="2025650"/>
          <p14:tracePt t="121182" x="9207500" y="2025650"/>
          <p14:tracePt t="121200" x="9201150" y="2025650"/>
          <p14:tracePt t="121233" x="9194800" y="2025650"/>
          <p14:tracePt t="121355" x="9201150" y="2025650"/>
          <p14:tracePt t="121366" x="9226550" y="2019300"/>
          <p14:tracePt t="121383" x="9302750" y="2012950"/>
          <p14:tracePt t="121400" x="9353550" y="2012950"/>
          <p14:tracePt t="121416" x="9385300" y="2006600"/>
          <p14:tracePt t="121433" x="9410700" y="2006600"/>
          <p14:tracePt t="121450" x="9467850" y="2006600"/>
          <p14:tracePt t="121467" x="9563100" y="2006600"/>
          <p14:tracePt t="121483" x="9683750" y="2012950"/>
          <p14:tracePt t="121500" x="9817100" y="2019300"/>
          <p14:tracePt t="121517" x="9931400" y="2032000"/>
          <p14:tracePt t="121533" x="9950450" y="2032000"/>
          <p14:tracePt t="121573" x="9944100" y="2038350"/>
          <p14:tracePt t="121625" x="9950450" y="2038350"/>
          <p14:tracePt t="121630" x="9956800" y="2038350"/>
          <p14:tracePt t="121639" x="9963150" y="2038350"/>
          <p14:tracePt t="121650" x="9975850" y="2038350"/>
          <p14:tracePt t="121667" x="9994900" y="2038350"/>
          <p14:tracePt t="121683" x="10001250" y="2038350"/>
          <p14:tracePt t="121700" x="10007600" y="2038350"/>
          <p14:tracePt t="121716" x="10013950" y="2038350"/>
          <p14:tracePt t="121736" x="10052050" y="2019300"/>
          <p14:tracePt t="121751" x="10077450" y="2012950"/>
          <p14:tracePt t="121767" x="10115550" y="2000250"/>
          <p14:tracePt t="121783" x="10134600" y="1987550"/>
          <p14:tracePt t="121800" x="10147300" y="1981200"/>
          <p14:tracePt t="121850" x="10153650" y="1968500"/>
          <p14:tracePt t="121867" x="10160000" y="1962150"/>
          <p14:tracePt t="121883" x="10166350" y="1962150"/>
          <p14:tracePt t="121944" x="10166350" y="1968500"/>
          <p14:tracePt t="121956" x="10179050" y="1974850"/>
          <p14:tracePt t="121967" x="10198100" y="1981200"/>
          <p14:tracePt t="121983" x="10312400" y="1993900"/>
          <p14:tracePt t="122000" x="10439400" y="1993900"/>
          <p14:tracePt t="122017" x="10560050" y="1993900"/>
          <p14:tracePt t="122034" x="10642600" y="1993900"/>
          <p14:tracePt t="122050" x="10648950" y="1987550"/>
          <p14:tracePt t="122100" x="10655300" y="1987550"/>
          <p14:tracePt t="122117" x="10674350" y="1987550"/>
          <p14:tracePt t="122134" x="10731500" y="1993900"/>
          <p14:tracePt t="122150" x="10769600" y="1993900"/>
          <p14:tracePt t="122167" x="10782300" y="2000250"/>
          <p14:tracePt t="122184" x="10788650" y="2000250"/>
          <p14:tracePt t="122217" x="10788650" y="2006600"/>
          <p14:tracePt t="122234" x="10795000" y="2006600"/>
          <p14:tracePt t="122251" x="10826750" y="2006600"/>
          <p14:tracePt t="122267" x="10890250" y="2006600"/>
          <p14:tracePt t="122284" x="10934700" y="2006600"/>
          <p14:tracePt t="122302" x="10966450" y="2006600"/>
          <p14:tracePt t="122317" x="10972800" y="2006600"/>
          <p14:tracePt t="122334" x="10979150" y="2012950"/>
          <p14:tracePt t="122351" x="10985500" y="2012950"/>
          <p14:tracePt t="122367" x="11068050" y="2012950"/>
          <p14:tracePt t="122384" x="11144250" y="2012950"/>
          <p14:tracePt t="122400" x="11207750" y="2006600"/>
          <p14:tracePt t="122417" x="11233150" y="2006600"/>
          <p14:tracePt t="122434" x="11233150" y="2000250"/>
          <p14:tracePt t="122450" x="11233150" y="1993900"/>
          <p14:tracePt t="122484" x="11239500" y="1993900"/>
          <p14:tracePt t="122500" x="11252200" y="1993900"/>
          <p14:tracePt t="122517" x="11277600" y="1993900"/>
          <p14:tracePt t="122534" x="11290300" y="1993900"/>
          <p14:tracePt t="122549" x="11296650" y="1993900"/>
          <p14:tracePt t="122682" x="11283950" y="1993900"/>
          <p14:tracePt t="122688" x="11271250" y="1993900"/>
          <p14:tracePt t="122701" x="11245850" y="2000250"/>
          <p14:tracePt t="122718" x="11163300" y="2012950"/>
          <p14:tracePt t="122735" x="10966450" y="2019300"/>
          <p14:tracePt t="122752" x="10820400" y="2025650"/>
          <p14:tracePt t="122768" x="10744200" y="2025650"/>
          <p14:tracePt t="122784" x="10610850" y="2025650"/>
          <p14:tracePt t="122802" x="10509250" y="2025650"/>
          <p14:tracePt t="122818" x="10439400" y="2012950"/>
          <p14:tracePt t="122834" x="10344150" y="2006600"/>
          <p14:tracePt t="122851" x="10223500" y="2000250"/>
          <p14:tracePt t="122866" x="10071100" y="1993900"/>
          <p14:tracePt t="122884" x="9931400" y="1993900"/>
          <p14:tracePt t="122901" x="9740900" y="1987550"/>
          <p14:tracePt t="122917" x="9582150" y="1981200"/>
          <p14:tracePt t="122935" x="9442450" y="1968500"/>
          <p14:tracePt t="122951" x="9353550" y="1962150"/>
          <p14:tracePt t="122968" x="9258300" y="1962150"/>
          <p14:tracePt t="122985" x="9144000" y="1974850"/>
          <p14:tracePt t="123001" x="9010650" y="1981200"/>
          <p14:tracePt t="123018" x="8515350" y="1987550"/>
          <p14:tracePt t="123034" x="8108950" y="1981200"/>
          <p14:tracePt t="123051" x="7785100" y="1968500"/>
          <p14:tracePt t="123068" x="7480300" y="1955800"/>
          <p14:tracePt t="123085" x="7334250" y="1949450"/>
          <p14:tracePt t="123101" x="7264400" y="1943100"/>
          <p14:tracePt t="123118" x="7232650" y="1949450"/>
          <p14:tracePt t="123135" x="7143750" y="1981200"/>
          <p14:tracePt t="123151" x="6965950" y="2025650"/>
          <p14:tracePt t="123168" x="6724650" y="2076450"/>
          <p14:tracePt t="123184" x="6508750" y="2127250"/>
          <p14:tracePt t="123202" x="6343650" y="2171700"/>
          <p14:tracePt t="123218" x="6311900" y="2190750"/>
          <p14:tracePt t="123235" x="6356350" y="2209800"/>
          <p14:tracePt t="123252" x="6432550" y="2235200"/>
          <p14:tracePt t="123268" x="6508750" y="2260600"/>
          <p14:tracePt t="123285" x="6559550" y="2286000"/>
          <p14:tracePt t="123302" x="6591300" y="2311400"/>
          <p14:tracePt t="123318" x="6616700" y="2336800"/>
          <p14:tracePt t="123335" x="6635750" y="2349500"/>
          <p14:tracePt t="123352" x="6648450" y="2355850"/>
          <p14:tracePt t="123368" x="6661150" y="2355850"/>
          <p14:tracePt t="123491" x="6667500" y="2355850"/>
          <p14:tracePt t="123497" x="6680200" y="2349500"/>
          <p14:tracePt t="123507" x="6686550" y="2349500"/>
          <p14:tracePt t="123518" x="6692900" y="2343150"/>
          <p14:tracePt t="123535" x="6699250" y="2336800"/>
          <p14:tracePt t="123568" x="6699250" y="2330450"/>
          <p14:tracePt t="123585" x="6705600" y="2324100"/>
          <p14:tracePt t="123601" x="6724650" y="2298700"/>
          <p14:tracePt t="123618" x="6731000" y="2298700"/>
          <p14:tracePt t="123635" x="6750050" y="2292350"/>
          <p14:tracePt t="123652" x="6775450" y="2286000"/>
          <p14:tracePt t="123669" x="6781800" y="2286000"/>
          <p14:tracePt t="123685" x="6775450" y="2286000"/>
          <p14:tracePt t="123774" x="6775450" y="2279650"/>
          <p14:tracePt t="123780" x="6769100" y="2279650"/>
          <p14:tracePt t="123913" x="6769100" y="2273300"/>
          <p14:tracePt t="124017" x="6769100" y="2266950"/>
          <p14:tracePt t="124096" x="6769100" y="2260600"/>
          <p14:tracePt t="124219" x="6769100" y="2254250"/>
          <p14:tracePt t="124256" x="6769100" y="2247900"/>
          <p14:tracePt t="124796" x="6762750" y="2247900"/>
          <p14:tracePt t="124975" x="6762750" y="2241550"/>
          <p14:tracePt t="124981" x="6762750" y="2235200"/>
          <p14:tracePt t="124989" x="6756400" y="2228850"/>
          <p14:tracePt t="125003" x="6756400" y="2222500"/>
          <p14:tracePt t="125050" x="6762750" y="2222500"/>
          <p14:tracePt t="125059" x="6769100" y="2222500"/>
          <p14:tracePt t="125069" x="6775450" y="2222500"/>
          <p14:tracePt t="125086" x="6832600" y="2222500"/>
          <p14:tracePt t="125103" x="6889750" y="2235200"/>
          <p14:tracePt t="125106" x="6915150" y="2235200"/>
          <p14:tracePt t="125124" x="6927850" y="2241550"/>
          <p14:tracePt t="125126" x="6934200" y="2241550"/>
          <p14:tracePt t="125137" x="6940550" y="2241550"/>
          <p14:tracePt t="125153" x="6946900" y="2241550"/>
          <p14:tracePt t="125170" x="7035800" y="2209800"/>
          <p14:tracePt t="125186" x="7099300" y="2203450"/>
          <p14:tracePt t="125203" x="7188200" y="2197100"/>
          <p14:tracePt t="125220" x="7277100" y="2190750"/>
          <p14:tracePt t="125236" x="7385050" y="2190750"/>
          <p14:tracePt t="125253" x="7454900" y="2184400"/>
          <p14:tracePt t="125270" x="7461250" y="2184400"/>
          <p14:tracePt t="125332" x="7467600" y="2184400"/>
          <p14:tracePt t="125339" x="7473950" y="2184400"/>
          <p14:tracePt t="125355" x="7505700" y="2178050"/>
          <p14:tracePt t="125370" x="7518400" y="2178050"/>
          <p14:tracePt t="125386" x="7556500" y="2171700"/>
          <p14:tracePt t="125403" x="7581900" y="2165350"/>
          <p14:tracePt t="125420" x="7600950" y="2159000"/>
          <p14:tracePt t="125437" x="7632700" y="2152650"/>
          <p14:tracePt t="125453" x="7727950" y="2152650"/>
          <p14:tracePt t="125470" x="7937500" y="2165350"/>
          <p14:tracePt t="125486" x="8153400" y="2190750"/>
          <p14:tracePt t="125503" x="8362950" y="2209800"/>
          <p14:tracePt t="125520" x="8547100" y="2228850"/>
          <p14:tracePt t="125537" x="8648700" y="2235200"/>
          <p14:tracePt t="125553" x="8674100" y="2235200"/>
          <p14:tracePt t="125597" x="8674100" y="2228850"/>
          <p14:tracePt t="125613" x="8680450" y="2228850"/>
          <p14:tracePt t="125622" x="8686800" y="2222500"/>
          <p14:tracePt t="125636" x="8693150" y="2222500"/>
          <p14:tracePt t="125656" x="8699500" y="2216150"/>
          <p14:tracePt t="125796" x="8699500" y="2222500"/>
          <p14:tracePt t="125882" x="8712200" y="2222500"/>
          <p14:tracePt t="125904" x="8731250" y="2222500"/>
          <p14:tracePt t="125921" x="8743950" y="2222500"/>
          <p14:tracePt t="125924" x="8756650" y="2222500"/>
          <p14:tracePt t="125937" x="8763000" y="2222500"/>
          <p14:tracePt t="125971" x="8769350" y="2222500"/>
          <p14:tracePt t="125988" x="8775700" y="2222500"/>
          <p14:tracePt t="126004" x="8788400" y="2222500"/>
          <p14:tracePt t="126021" x="8801100" y="2222500"/>
          <p14:tracePt t="126037" x="8807450" y="2222500"/>
          <p14:tracePt t="126053" x="8813800" y="2222500"/>
          <p14:tracePt t="126070" x="8826500" y="2216150"/>
          <p14:tracePt t="126087" x="8858250" y="2209800"/>
          <p14:tracePt t="126104" x="8953500" y="2209800"/>
          <p14:tracePt t="126120" x="9055100" y="2216150"/>
          <p14:tracePt t="126137" x="9124950" y="2216150"/>
          <p14:tracePt t="126139" x="9156700" y="2216150"/>
          <p14:tracePt t="126153" x="9188450" y="2216150"/>
          <p14:tracePt t="126171" x="9245600" y="2216150"/>
          <p14:tracePt t="126187" x="9315450" y="2216150"/>
          <p14:tracePt t="126204" x="9378950" y="2216150"/>
          <p14:tracePt t="126220" x="9385300" y="2216150"/>
          <p14:tracePt t="126348" x="9385300" y="2209800"/>
          <p14:tracePt t="126355" x="9385300" y="2203450"/>
          <p14:tracePt t="126370" x="9385300" y="2197100"/>
          <p14:tracePt t="126404" x="9378950" y="2190750"/>
          <p14:tracePt t="126456" x="9378950" y="2184400"/>
          <p14:tracePt t="126482" x="9372600" y="2184400"/>
          <p14:tracePt t="126495" x="9372600" y="2178050"/>
          <p14:tracePt t="126524" x="9366250" y="2171700"/>
          <p14:tracePt t="126556" x="9359900" y="2171700"/>
          <p14:tracePt t="126571" x="9359900" y="2165350"/>
          <p14:tracePt t="126587" x="9353550" y="2165350"/>
          <p14:tracePt t="126604" x="9347200" y="2159000"/>
          <p14:tracePt t="126621" x="9340850" y="2159000"/>
          <p14:tracePt t="126637" x="9334500" y="2152650"/>
          <p14:tracePt t="126654" x="9328150" y="2152650"/>
          <p14:tracePt t="126670" x="9321800" y="2152650"/>
          <p14:tracePt t="126687" x="9315450" y="2152650"/>
          <p14:tracePt t="126704" x="9315450" y="2146300"/>
          <p14:tracePt t="127954" x="9315450" y="2139950"/>
          <p14:tracePt t="128050" x="9315450" y="2133600"/>
          <p14:tracePt t="128413" x="9315450" y="2127250"/>
          <p14:tracePt t="128438" x="9309100" y="2127250"/>
          <p14:tracePt t="128476" x="9296400" y="2120900"/>
          <p14:tracePt t="128490" x="9283700" y="2120900"/>
          <p14:tracePt t="128507" x="9251950" y="2108200"/>
          <p14:tracePt t="128523" x="9201150" y="2101850"/>
          <p14:tracePt t="128539" x="9112250" y="2095500"/>
          <p14:tracePt t="128556" x="9029700" y="2095500"/>
          <p14:tracePt t="128573" x="8921750" y="2095500"/>
          <p14:tracePt t="128589" x="8858250" y="2101850"/>
          <p14:tracePt t="128606" x="8826500" y="2101850"/>
          <p14:tracePt t="128640" x="8820150" y="2101850"/>
          <p14:tracePt t="128656" x="8801100" y="2095500"/>
          <p14:tracePt t="128673" x="8629650" y="2063750"/>
          <p14:tracePt t="128689" x="8356600" y="2057400"/>
          <p14:tracePt t="128706" x="8032750" y="2057400"/>
          <p14:tracePt t="128722" x="7874000" y="2051050"/>
          <p14:tracePt t="128739" x="7854950" y="2044700"/>
          <p14:tracePt t="128756" x="7912100" y="2044700"/>
          <p14:tracePt t="128772" x="8039100" y="2051050"/>
          <p14:tracePt t="128775" x="8096250" y="2051050"/>
          <p14:tracePt t="128790" x="8140700" y="2057400"/>
          <p14:tracePt t="128806" x="8185150" y="2057400"/>
          <p14:tracePt t="128823" x="8166100" y="2057400"/>
          <p14:tracePt t="128839" x="8045450" y="2051050"/>
          <p14:tracePt t="128856" x="7905750" y="2051050"/>
          <p14:tracePt t="128873" x="7816850" y="2057400"/>
          <p14:tracePt t="128890" x="7816850" y="2063750"/>
          <p14:tracePt t="128906" x="7880350" y="2070100"/>
          <p14:tracePt t="128923" x="7975600" y="2070100"/>
          <p14:tracePt t="128939" x="8108950" y="2070100"/>
          <p14:tracePt t="128956" x="8210550" y="2076450"/>
          <p14:tracePt t="128973" x="8286750" y="2082800"/>
          <p14:tracePt t="128992" x="8299450" y="2089150"/>
          <p14:tracePt t="129006" x="8299450" y="2095500"/>
          <p14:tracePt t="129023" x="8286750" y="2095500"/>
          <p14:tracePt t="129039" x="8274050" y="2101850"/>
          <p14:tracePt t="129091" x="8286750" y="2101850"/>
          <p14:tracePt t="129106" x="8299450" y="2101850"/>
          <p14:tracePt t="129123" x="8318500" y="2101850"/>
          <p14:tracePt t="146044" x="8312150" y="2101850"/>
          <p14:tracePt t="146051" x="8299450" y="2089150"/>
          <p14:tracePt t="146057" x="8267700" y="2076450"/>
          <p14:tracePt t="146070" x="8248650" y="2070100"/>
          <p14:tracePt t="146088" x="8223250" y="2051050"/>
          <p14:tracePt t="146104" x="8216900" y="2051050"/>
          <p14:tracePt t="146137" x="8216900" y="2044700"/>
          <p14:tracePt t="146154" x="8210550" y="2025650"/>
          <p14:tracePt t="146171" x="8172450" y="1943100"/>
          <p14:tracePt t="146174" x="8147050" y="1892300"/>
          <p14:tracePt t="146186" x="8121650" y="1828800"/>
          <p14:tracePt t="146204" x="8083550" y="1701800"/>
          <p14:tracePt t="146209" x="8064500" y="1606550"/>
          <p14:tracePt t="146226" x="8020050" y="1358900"/>
          <p14:tracePt t="146237" x="8001000" y="1238250"/>
          <p14:tracePt t="146254" x="7924800" y="908050"/>
          <p14:tracePt t="146273" x="7880350" y="800100"/>
          <p14:tracePt t="146288" x="7854950" y="768350"/>
          <p14:tracePt t="146304" x="7848600" y="762000"/>
          <p14:tracePt t="146354" x="7804150" y="762000"/>
          <p14:tracePt t="146371" x="7778750" y="762000"/>
          <p14:tracePt t="146387" x="7715250" y="755650"/>
          <p14:tracePt t="146404" x="7569200" y="787400"/>
          <p14:tracePt t="146421" x="7480300" y="819150"/>
          <p14:tracePt t="146437" x="7397750" y="850900"/>
          <p14:tracePt t="146454" x="7327900" y="908050"/>
          <p14:tracePt t="146471" x="7264400" y="990600"/>
          <p14:tracePt t="146487" x="7251700" y="1003300"/>
          <p14:tracePt t="146504" x="7239000" y="1003300"/>
          <p14:tracePt t="146521" x="7219950" y="990600"/>
          <p14:tracePt t="146537" x="7207250" y="990600"/>
          <p14:tracePt t="146555" x="7194550" y="996950"/>
          <p14:tracePt t="146571" x="7175500" y="1016000"/>
          <p14:tracePt t="146588" x="7156450" y="1092200"/>
          <p14:tracePt t="146604" x="7150100" y="1162050"/>
          <p14:tracePt t="146606" x="7150100" y="1206500"/>
          <p14:tracePt t="146623" x="7162800" y="1270000"/>
          <p14:tracePt t="146637" x="7175500" y="1308100"/>
          <p14:tracePt t="146654" x="7175500" y="1314450"/>
          <p14:tracePt t="146687" x="7175500" y="1320800"/>
          <p14:tracePt t="146704" x="7175500" y="1327150"/>
          <p14:tracePt t="146721" x="7181850" y="1352550"/>
          <p14:tracePt t="146738" x="7207250" y="1416050"/>
          <p14:tracePt t="146754" x="7258050" y="1511300"/>
          <p14:tracePt t="146771" x="7315200" y="1612900"/>
          <p14:tracePt t="146788" x="7353300" y="1689100"/>
          <p14:tracePt t="146805" x="7372350" y="1739900"/>
          <p14:tracePt t="146822" x="7372350" y="1746250"/>
          <p14:tracePt t="146838" x="7404100" y="1765300"/>
          <p14:tracePt t="146854" x="7429500" y="1765300"/>
          <p14:tracePt t="146871" x="7518400" y="1778000"/>
          <p14:tracePt t="146888" x="7651750" y="1797050"/>
          <p14:tracePt t="146904" x="7683500" y="1803400"/>
          <p14:tracePt t="146921" x="7696200" y="1803400"/>
          <p14:tracePt t="146937" x="7702550" y="1803400"/>
          <p14:tracePt t="146955" x="7708900" y="1803400"/>
          <p14:tracePt t="146971" x="7727950" y="1809750"/>
          <p14:tracePt t="146988" x="7842250" y="1835150"/>
          <p14:tracePt t="147005" x="7956550" y="1860550"/>
          <p14:tracePt t="147022" x="8039100" y="1892300"/>
          <p14:tracePt t="147038" x="8096250" y="1949450"/>
          <p14:tracePt t="147055" x="8102600" y="2000250"/>
          <p14:tracePt t="147072" x="8102600" y="2032000"/>
          <p14:tracePt t="147088" x="8083550" y="2101850"/>
          <p14:tracePt t="147105" x="8096250" y="2152650"/>
          <p14:tracePt t="147121" x="8159750" y="2095500"/>
          <p14:tracePt t="147138" x="8255000" y="1974850"/>
          <p14:tracePt t="147155" x="8343900" y="1835150"/>
          <p14:tracePt t="147171" x="8407400" y="1695450"/>
          <p14:tracePt t="147188" x="8432800" y="1581150"/>
          <p14:tracePt t="147205" x="8432800" y="1562100"/>
          <p14:tracePt t="147238" x="8439150" y="1581150"/>
          <p14:tracePt t="147254" x="8426450" y="1612900"/>
          <p14:tracePt t="147271" x="8407400" y="1638300"/>
          <p14:tracePt t="147288" x="8401050" y="1663700"/>
          <p14:tracePt t="147304" x="8388350" y="1689100"/>
          <p14:tracePt t="147321" x="8382000" y="1720850"/>
          <p14:tracePt t="147338" x="8382000" y="1739900"/>
          <p14:tracePt t="147355" x="8375650" y="1752600"/>
          <p14:tracePt t="147372" x="8375650" y="1765300"/>
          <p14:tracePt t="147388" x="8369300" y="1765300"/>
          <p14:tracePt t="147405" x="8356600" y="1771650"/>
          <p14:tracePt t="147422" x="8343900" y="1778000"/>
          <p14:tracePt t="147438" x="8305800" y="1797050"/>
          <p14:tracePt t="147455" x="8293100" y="1816100"/>
          <p14:tracePt t="147472" x="8280400" y="1828800"/>
          <p14:tracePt t="147488" x="8274050" y="1835150"/>
          <p14:tracePt t="147505" x="8267700" y="1841500"/>
          <p14:tracePt t="147521" x="8261350" y="1841500"/>
          <p14:tracePt t="147539" x="8261350" y="1847850"/>
          <p14:tracePt t="147718" x="8261350" y="1841500"/>
          <p14:tracePt t="147738" x="8267700" y="1841500"/>
          <p14:tracePt t="147755" x="8267700" y="1835150"/>
          <p14:tracePt t="147772" x="8280400" y="1828800"/>
          <p14:tracePt t="147789" x="8286750" y="1822450"/>
          <p14:tracePt t="148060" x="8286750" y="1828800"/>
          <p14:tracePt t="148270" x="8286750" y="1822450"/>
          <p14:tracePt t="148392" x="8280400" y="1822450"/>
          <p14:tracePt t="148423" x="8274050" y="1822450"/>
          <p14:tracePt t="148504" x="8267700" y="1822450"/>
          <p14:tracePt t="148539" x="8261350" y="1828800"/>
          <p14:tracePt t="148556" x="8255000" y="1828800"/>
          <p14:tracePt t="148572" x="8248650" y="1835150"/>
          <p14:tracePt t="148631" x="8242300" y="1835150"/>
          <p14:tracePt t="148647" x="8223250" y="1835150"/>
          <p14:tracePt t="148656" x="8185150" y="1841500"/>
          <p14:tracePt t="148673" x="8102600" y="1866900"/>
          <p14:tracePt t="148688" x="8020050" y="1892300"/>
          <p14:tracePt t="148706" x="7988300" y="1911350"/>
          <p14:tracePt t="148726" x="7981950" y="1930400"/>
          <p14:tracePt t="148727" x="7981950" y="1936750"/>
          <p14:tracePt t="148739" x="7981950" y="1955800"/>
          <p14:tracePt t="148756" x="7981950" y="1987550"/>
          <p14:tracePt t="148773" x="7981950" y="2051050"/>
          <p14:tracePt t="148789" x="7950200" y="2133600"/>
          <p14:tracePt t="148806" x="7905750" y="2165350"/>
          <p14:tracePt t="149260" x="7899400" y="2165350"/>
          <p14:tracePt t="149280" x="7880350" y="2165350"/>
          <p14:tracePt t="149290" x="7861300" y="2152650"/>
          <p14:tracePt t="149309" x="7823200" y="2114550"/>
          <p14:tracePt t="149324" x="7829550" y="2108200"/>
          <p14:tracePt t="149339" x="7861300" y="2095500"/>
          <p14:tracePt t="149358" x="7893050" y="2095500"/>
          <p14:tracePt t="149445" x="7886700" y="2095500"/>
          <p14:tracePt t="149454" x="7886700" y="2101850"/>
          <p14:tracePt t="149463" x="7880350" y="2101850"/>
          <p14:tracePt t="149473" x="7874000" y="2108200"/>
          <p14:tracePt t="149491" x="7854950" y="2120900"/>
          <p14:tracePt t="149507" x="7823200" y="2146300"/>
          <p14:tracePt t="149523" x="7791450" y="2171700"/>
          <p14:tracePt t="149539" x="7740650" y="2209800"/>
          <p14:tracePt t="149558" x="7658100" y="2286000"/>
          <p14:tracePt t="149574" x="7613650" y="2330450"/>
          <p14:tracePt t="149593" x="7499350" y="2451100"/>
          <p14:tracePt t="149607" x="7448550" y="2495550"/>
          <p14:tracePt t="149623" x="7308850" y="2616200"/>
          <p14:tracePt t="149640" x="7219950" y="2686050"/>
          <p14:tracePt t="149657" x="7099300" y="2787650"/>
          <p14:tracePt t="149674" x="7010400" y="2863850"/>
          <p14:tracePt t="149690" x="6896100" y="2965450"/>
          <p14:tracePt t="149707" x="6826250" y="3022600"/>
          <p14:tracePt t="149724" x="6762750" y="3079750"/>
          <p14:tracePt t="149740" x="6731000" y="3098800"/>
          <p14:tracePt t="149757" x="6724650" y="3098800"/>
          <p14:tracePt t="149790" x="6711950" y="3086100"/>
          <p14:tracePt t="149807" x="6686550" y="3054350"/>
          <p14:tracePt t="149824" x="6635750" y="3009900"/>
          <p14:tracePt t="149840" x="6584950" y="2959100"/>
          <p14:tracePt t="149857" x="6553200" y="2927350"/>
          <p14:tracePt t="149874" x="6521450" y="2863850"/>
          <p14:tracePt t="149891" x="6515100" y="2819400"/>
          <p14:tracePt t="149906" x="6515100" y="2781300"/>
          <p14:tracePt t="149924" x="6496050" y="2711450"/>
          <p14:tracePt t="149940" x="6457950" y="2641600"/>
          <p14:tracePt t="149957" x="6426200" y="2603500"/>
          <p14:tracePt t="149973" x="6356350" y="2546350"/>
          <p14:tracePt t="149990" x="6305550" y="2540000"/>
          <p14:tracePt t="150007" x="6267450" y="2540000"/>
          <p14:tracePt t="150024" x="6254750" y="2540000"/>
          <p14:tracePt t="150043" x="6248400" y="2552700"/>
          <p14:tracePt t="150057" x="6248400" y="2565400"/>
          <p14:tracePt t="150320" x="6261100" y="2565400"/>
          <p14:tracePt t="150327" x="6267450" y="2565400"/>
          <p14:tracePt t="150341" x="6286500" y="2565400"/>
          <p14:tracePt t="150361" x="6362700" y="2565400"/>
          <p14:tracePt t="150374" x="6375400" y="2565400"/>
          <p14:tracePt t="150391" x="6502400" y="2578100"/>
          <p14:tracePt t="150407" x="6629400" y="2616200"/>
          <p14:tracePt t="150424" x="6737350" y="2660650"/>
          <p14:tracePt t="150441" x="6813550" y="2686050"/>
          <p14:tracePt t="150457" x="6864350" y="2692400"/>
          <p14:tracePt t="150474" x="6896100" y="2692400"/>
          <p14:tracePt t="150491" x="6959600" y="2686050"/>
          <p14:tracePt t="150507" x="7086600" y="2679700"/>
          <p14:tracePt t="150524" x="7239000" y="2667000"/>
          <p14:tracePt t="150542" x="7359650" y="2660650"/>
          <p14:tracePt t="150557" x="7435850" y="2647950"/>
          <p14:tracePt t="150574" x="7461250" y="2641600"/>
          <p14:tracePt t="150591" x="7467600" y="2641600"/>
          <p14:tracePt t="150608" x="7480300" y="2641600"/>
          <p14:tracePt t="150624" x="7512050" y="2641600"/>
          <p14:tracePt t="150641" x="7607300" y="2641600"/>
          <p14:tracePt t="150657" x="7696200" y="2635250"/>
          <p14:tracePt t="150674" x="7766050" y="2616200"/>
          <p14:tracePt t="150691" x="7797800" y="2597150"/>
          <p14:tracePt t="150707" x="7829550" y="2565400"/>
          <p14:tracePt t="150725" x="7842250" y="2546350"/>
          <p14:tracePt t="150741" x="7848600" y="2520950"/>
          <p14:tracePt t="150758" x="7848600" y="2508250"/>
          <p14:tracePt t="150774" x="7823200" y="2495550"/>
          <p14:tracePt t="150791" x="7778750" y="2482850"/>
          <p14:tracePt t="150807" x="7734300" y="2482850"/>
          <p14:tracePt t="150825" x="7696200" y="2476500"/>
          <p14:tracePt t="150841" x="7658100" y="2470150"/>
          <p14:tracePt t="150857" x="7620000" y="2457450"/>
          <p14:tracePt t="150875" x="7518400" y="2406650"/>
          <p14:tracePt t="150891" x="7435850" y="2368550"/>
          <p14:tracePt t="150908" x="7251700" y="2298700"/>
          <p14:tracePt t="150924" x="7131050" y="2254250"/>
          <p14:tracePt t="150941" x="7042150" y="2222500"/>
          <p14:tracePt t="150958" x="6985000" y="2209800"/>
          <p14:tracePt t="150974" x="6959600" y="2209800"/>
          <p14:tracePt t="150991" x="6927850" y="2209800"/>
          <p14:tracePt t="151008" x="6864350" y="2216150"/>
          <p14:tracePt t="151026" x="6762750" y="2222500"/>
          <p14:tracePt t="151041" x="6642100" y="2228850"/>
          <p14:tracePt t="151058" x="6515100" y="2228850"/>
          <p14:tracePt t="151075" x="6426200" y="2222500"/>
          <p14:tracePt t="151091" x="6388100" y="2222500"/>
          <p14:tracePt t="151107" x="6381750" y="2222500"/>
          <p14:tracePt t="151125" x="6369050" y="2222500"/>
          <p14:tracePt t="151141" x="6330950" y="2235200"/>
          <p14:tracePt t="151159" x="6235700" y="2279650"/>
          <p14:tracePt t="151174" x="6146800" y="2305050"/>
          <p14:tracePt t="151177" x="6051550" y="2324100"/>
          <p14:tracePt t="151191" x="6007100" y="2336800"/>
          <p14:tracePt t="151208" x="5911850" y="2355850"/>
          <p14:tracePt t="151225" x="5867400" y="2381250"/>
          <p14:tracePt t="151241" x="5867400" y="2387600"/>
          <p14:tracePt t="151258" x="5911850" y="2425700"/>
          <p14:tracePt t="151275" x="5975350" y="2463800"/>
          <p14:tracePt t="151291" x="6038850" y="2508250"/>
          <p14:tracePt t="151308" x="6076950" y="2546350"/>
          <p14:tracePt t="151325" x="6140450" y="2603500"/>
          <p14:tracePt t="151341" x="6216650" y="2673350"/>
          <p14:tracePt t="151358" x="6318250" y="2743200"/>
          <p14:tracePt t="151375" x="6432550" y="2794000"/>
          <p14:tracePt t="151392" x="6534150" y="2825750"/>
          <p14:tracePt t="151408" x="6623050" y="2838450"/>
          <p14:tracePt t="151425" x="6692900" y="2838450"/>
          <p14:tracePt t="151441" x="6781800" y="2838450"/>
          <p14:tracePt t="151458" x="6877050" y="2832100"/>
          <p14:tracePt t="151474" x="7016750" y="2813050"/>
          <p14:tracePt t="151491" x="7175500" y="2794000"/>
          <p14:tracePt t="151508" x="7302500" y="2787650"/>
          <p14:tracePt t="151525" x="7404100" y="2781300"/>
          <p14:tracePt t="151542" x="7524750" y="2768600"/>
          <p14:tracePt t="151558" x="7620000" y="2743200"/>
          <p14:tracePt t="151576" x="7727950" y="2705100"/>
          <p14:tracePt t="151592" x="7835900" y="2667000"/>
          <p14:tracePt t="151609" x="7931150" y="2635250"/>
          <p14:tracePt t="151625" x="8058150" y="2597150"/>
          <p14:tracePt t="151642" x="8140700" y="2584450"/>
          <p14:tracePt t="151658" x="8197850" y="2584450"/>
          <p14:tracePt t="151675" x="8210550" y="2584450"/>
          <p14:tracePt t="151708" x="8210550" y="2578100"/>
          <p14:tracePt t="151726" x="8204200" y="2571750"/>
          <p14:tracePt t="151729" x="8204200" y="2565400"/>
          <p14:tracePt t="151743" x="8204200" y="2559050"/>
          <p14:tracePt t="151758" x="8204200" y="2552700"/>
          <p14:tracePt t="151775" x="8197850" y="2546350"/>
          <p14:tracePt t="151792" x="8191500" y="2533650"/>
          <p14:tracePt t="151809" x="8185150" y="2514600"/>
          <p14:tracePt t="151828" x="8147050" y="2489200"/>
          <p14:tracePt t="151842" x="8108950" y="2470150"/>
          <p14:tracePt t="151858" x="8083550" y="2457450"/>
          <p14:tracePt t="151875" x="8032750" y="2444750"/>
          <p14:tracePt t="151892" x="7931150" y="2432050"/>
          <p14:tracePt t="151908" x="7842250" y="2432050"/>
          <p14:tracePt t="151925" x="7747000" y="2425700"/>
          <p14:tracePt t="151942" x="7696200" y="2419350"/>
          <p14:tracePt t="151959" x="7670800" y="2419350"/>
          <p14:tracePt t="151992" x="7664450" y="2413000"/>
          <p14:tracePt t="152008" x="7658100" y="2413000"/>
          <p14:tracePt t="152025" x="7639050" y="2413000"/>
          <p14:tracePt t="152042" x="7512050" y="2438400"/>
          <p14:tracePt t="152060" x="7442200" y="2463800"/>
          <p14:tracePt t="152075" x="7385050" y="2495550"/>
          <p14:tracePt t="152092" x="7359650" y="2520950"/>
          <p14:tracePt t="152109" x="7340600" y="2559050"/>
          <p14:tracePt t="152126" x="7340600" y="2590800"/>
          <p14:tracePt t="152142" x="7366000" y="2616200"/>
          <p14:tracePt t="152159" x="7461250" y="2641600"/>
          <p14:tracePt t="152175" x="7562850" y="2654300"/>
          <p14:tracePt t="152192" x="7715250" y="2654300"/>
          <p14:tracePt t="152209" x="7829550" y="2654300"/>
          <p14:tracePt t="152225" x="7969250" y="2654300"/>
          <p14:tracePt t="152242" x="8051800" y="2660650"/>
          <p14:tracePt t="152259" x="8140700" y="2660650"/>
          <p14:tracePt t="152276" x="8197850" y="2660650"/>
          <p14:tracePt t="152292" x="8280400" y="2654300"/>
          <p14:tracePt t="152309" x="8401050" y="2628900"/>
          <p14:tracePt t="152326" x="8489950" y="2609850"/>
          <p14:tracePt t="152342" x="8591550" y="2597150"/>
          <p14:tracePt t="152359" x="8629650" y="2597150"/>
          <p14:tracePt t="152376" x="8642350" y="2597150"/>
          <p14:tracePt t="152474" x="8648700" y="2597150"/>
          <p14:tracePt t="152492" x="8667750" y="2584450"/>
          <p14:tracePt t="152509" x="8686800" y="2552700"/>
          <p14:tracePt t="152526" x="8705850" y="2501900"/>
          <p14:tracePt t="152542" x="8705850" y="2489200"/>
          <p14:tracePt t="152559" x="8686800" y="2444750"/>
          <p14:tracePt t="152576" x="8648700" y="2406650"/>
          <p14:tracePt t="152592" x="8572500" y="2368550"/>
          <p14:tracePt t="152609" x="8521700" y="2355850"/>
          <p14:tracePt t="152626" x="8439150" y="2336800"/>
          <p14:tracePt t="152643" x="8369300" y="2324100"/>
          <p14:tracePt t="152659" x="8318500" y="2324100"/>
          <p14:tracePt t="152676" x="8242300" y="2324100"/>
          <p14:tracePt t="152693" x="8178800" y="2330450"/>
          <p14:tracePt t="152709" x="8147050" y="2336800"/>
          <p14:tracePt t="152726" x="8102600" y="2362200"/>
          <p14:tracePt t="152741" x="8051800" y="2387600"/>
          <p14:tracePt t="152760" x="8013700" y="2413000"/>
          <p14:tracePt t="152776" x="7962900" y="2451100"/>
          <p14:tracePt t="152793" x="7943850" y="2482850"/>
          <p14:tracePt t="152809" x="7943850" y="2495550"/>
          <p14:tracePt t="152826" x="7956550" y="2546350"/>
          <p14:tracePt t="152842" x="7981950" y="2571750"/>
          <p14:tracePt t="152859" x="8051800" y="2622550"/>
          <p14:tracePt t="152876" x="8108950" y="2660650"/>
          <p14:tracePt t="152893" x="8223250" y="2698750"/>
          <p14:tracePt t="152909" x="8318500" y="2705100"/>
          <p14:tracePt t="152927" x="8496300" y="2717800"/>
          <p14:tracePt t="152943" x="8648700" y="2730500"/>
          <p14:tracePt t="152959" x="8743950" y="2730500"/>
          <p14:tracePt t="152977" x="8826500" y="2698750"/>
          <p14:tracePt t="152993" x="8877300" y="2667000"/>
          <p14:tracePt t="153013" x="8947150" y="2647950"/>
          <p14:tracePt t="153029" x="9017000" y="2635250"/>
          <p14:tracePt t="153043" x="9055100" y="2628900"/>
          <p14:tracePt t="153060" x="9099550" y="2628900"/>
          <p14:tracePt t="153075" x="9118600" y="2628900"/>
          <p14:tracePt t="153093" x="9131300" y="2628900"/>
          <p14:tracePt t="153110" x="9144000" y="2628900"/>
          <p14:tracePt t="153126" x="9156700" y="2628900"/>
          <p14:tracePt t="153143" x="9175750" y="2628900"/>
          <p14:tracePt t="153160" x="9201150" y="2635250"/>
          <p14:tracePt t="153176" x="9239250" y="2635250"/>
          <p14:tracePt t="153193" x="9258300" y="2635250"/>
          <p14:tracePt t="153196" x="9264650" y="2635250"/>
          <p14:tracePt t="153210" x="9271000" y="2635250"/>
          <p14:tracePt t="153227" x="9290050" y="2635250"/>
          <p14:tracePt t="153243" x="9302750" y="2635250"/>
          <p14:tracePt t="153263" x="9328150" y="2635250"/>
          <p14:tracePt t="153278" x="9347200" y="2635250"/>
          <p14:tracePt t="153293" x="9359900" y="2635250"/>
          <p14:tracePt t="153310" x="9366250" y="2635250"/>
          <p14:tracePt t="153378" x="9359900" y="2635250"/>
          <p14:tracePt t="153385" x="9347200" y="2635250"/>
          <p14:tracePt t="153397" x="9334500" y="2635250"/>
          <p14:tracePt t="153409" x="9296400" y="2641600"/>
          <p14:tracePt t="153427" x="9258300" y="2641600"/>
          <p14:tracePt t="153443" x="9226550" y="2647950"/>
          <p14:tracePt t="153460" x="9194800" y="2647950"/>
          <p14:tracePt t="153477" x="9175750" y="2647950"/>
          <p14:tracePt t="153510" x="9169400" y="2647950"/>
          <p14:tracePt t="153611" x="9163050" y="2654300"/>
          <p14:tracePt t="153627" x="9156700" y="2660650"/>
          <p14:tracePt t="153643" x="9124950" y="2686050"/>
          <p14:tracePt t="153660" x="9105900" y="2705100"/>
          <p14:tracePt t="153677" x="9093200" y="2717800"/>
          <p14:tracePt t="153693" x="9080500" y="2730500"/>
          <p14:tracePt t="153710" x="9067800" y="2736850"/>
          <p14:tracePt t="153727" x="9061450" y="2736850"/>
          <p14:tracePt t="153746" x="9048750" y="2743200"/>
          <p14:tracePt t="153760" x="9036050" y="2743200"/>
          <p14:tracePt t="153799" x="9029700" y="2749550"/>
          <p14:tracePt t="153921" x="9029700" y="2755900"/>
          <p14:tracePt t="154073" x="9023350" y="2755900"/>
          <p14:tracePt t="154086" x="9023350" y="2762250"/>
          <p14:tracePt t="154224" x="9017000" y="2768600"/>
          <p14:tracePt t="154249" x="9017000" y="2774950"/>
          <p14:tracePt t="154284" x="9010650" y="2774950"/>
          <p14:tracePt t="154483" x="9017000" y="2774950"/>
          <p14:tracePt t="154498" x="9023350" y="2774950"/>
          <p14:tracePt t="154506" x="9029700" y="2774950"/>
          <p14:tracePt t="154513" x="9036050" y="2774950"/>
          <p14:tracePt t="154544" x="9048750" y="2774950"/>
          <p14:tracePt t="155006" x="9048750" y="2781300"/>
          <p14:tracePt t="155022" x="9074150" y="2781300"/>
          <p14:tracePt t="155028" x="9093200" y="2781300"/>
          <p14:tracePt t="155046" x="9144000" y="2781300"/>
          <p14:tracePt t="155062" x="9182100" y="2781300"/>
          <p14:tracePt t="155077" x="9220200" y="2774950"/>
          <p14:tracePt t="155095" x="9251950" y="2762250"/>
          <p14:tracePt t="155111" x="9283700" y="2749550"/>
          <p14:tracePt t="155128" x="9309100" y="2743200"/>
          <p14:tracePt t="155144" x="9309100" y="2736850"/>
          <p14:tracePt t="155256" x="9302750" y="2743200"/>
          <p14:tracePt t="155262" x="9296400" y="2743200"/>
          <p14:tracePt t="155278" x="9283700" y="2755900"/>
          <p14:tracePt t="155299" x="9264650" y="2762250"/>
          <p14:tracePt t="155311" x="9264650" y="2768600"/>
          <p14:tracePt t="155381" x="9258300" y="2768600"/>
          <p14:tracePt t="155502" x="9258300" y="2762250"/>
          <p14:tracePt t="155527" x="9258300" y="2755900"/>
          <p14:tracePt t="155562" x="9264650" y="2755900"/>
          <p14:tracePt t="155614" x="9258300" y="2755900"/>
          <p14:tracePt t="155629" x="9251950" y="2755900"/>
          <p14:tracePt t="155646" x="9239250" y="2762250"/>
          <p14:tracePt t="155665" x="9226550" y="2768600"/>
          <p14:tracePt t="155678" x="9213850" y="2774950"/>
          <p14:tracePt t="155695" x="9201150" y="2774950"/>
          <p14:tracePt t="155756" x="9207500" y="2774950"/>
          <p14:tracePt t="155764" x="9213850" y="2768600"/>
          <p14:tracePt t="155786" x="9220200" y="2768600"/>
          <p14:tracePt t="155882" x="9213850" y="2768600"/>
          <p14:tracePt t="155897" x="9207500" y="2774950"/>
          <p14:tracePt t="156171" x="9213850" y="2768600"/>
          <p14:tracePt t="156178" x="9220200" y="2755900"/>
          <p14:tracePt t="156196" x="9232900" y="2749550"/>
          <p14:tracePt t="156212" x="9271000" y="2730500"/>
          <p14:tracePt t="156229" x="9321800" y="2705100"/>
          <p14:tracePt t="156246" x="9404350" y="2686050"/>
          <p14:tracePt t="156262" x="9499600" y="2667000"/>
          <p14:tracePt t="156279" x="9569450" y="2647950"/>
          <p14:tracePt t="156281" x="9588500" y="2647950"/>
          <p14:tracePt t="156297" x="9626600" y="2635250"/>
          <p14:tracePt t="156312" x="9721850" y="2609850"/>
          <p14:tracePt t="156329" x="9836150" y="2597150"/>
          <p14:tracePt t="156344" x="9988550" y="2597150"/>
          <p14:tracePt t="156362" x="10204450" y="2603500"/>
          <p14:tracePt t="156379" x="10331450" y="2616200"/>
          <p14:tracePt t="156396" x="10407650" y="2622550"/>
          <p14:tracePt t="156412" x="10445750" y="2628900"/>
          <p14:tracePt t="156429" x="10452100" y="2628900"/>
          <p14:tracePt t="156481" x="10458450" y="2628900"/>
          <p14:tracePt t="156495" x="10471150" y="2622550"/>
          <p14:tracePt t="156512" x="10502900" y="2622550"/>
          <p14:tracePt t="156529" x="10515600" y="2622550"/>
          <p14:tracePt t="156569" x="10509250" y="2622550"/>
          <p14:tracePt t="156579" x="10502900" y="2622550"/>
          <p14:tracePt t="156596" x="10471150" y="2635250"/>
          <p14:tracePt t="156612" x="10420350" y="2647950"/>
          <p14:tracePt t="156629" x="10401300" y="2660650"/>
          <p14:tracePt t="156646" x="10369550" y="2673350"/>
          <p14:tracePt t="156662" x="10350500" y="2673350"/>
          <p14:tracePt t="156679" x="10331450" y="2673350"/>
          <p14:tracePt t="156696" x="10325100" y="2673350"/>
          <p14:tracePt t="156729" x="10318750" y="2673350"/>
          <p14:tracePt t="156746" x="10299700" y="2673350"/>
          <p14:tracePt t="156763" x="10274300" y="2673350"/>
          <p14:tracePt t="156780" x="10236200" y="2673350"/>
          <p14:tracePt t="156796" x="10147300" y="2686050"/>
          <p14:tracePt t="156814" x="9963150" y="2730500"/>
          <p14:tracePt t="156829" x="9753600" y="2736850"/>
          <p14:tracePt t="156846" x="9518650" y="2755900"/>
          <p14:tracePt t="156863" x="9385300" y="2768600"/>
          <p14:tracePt t="156879" x="9321800" y="2781300"/>
          <p14:tracePt t="156896" x="9296400" y="2794000"/>
          <p14:tracePt t="156913" x="9258300" y="2806700"/>
          <p14:tracePt t="156930" x="9169400" y="2832100"/>
          <p14:tracePt t="156946" x="8997950" y="2844800"/>
          <p14:tracePt t="156963" x="8750300" y="2851150"/>
          <p14:tracePt t="156965" x="8591550" y="2851150"/>
          <p14:tracePt t="156980" x="8445500" y="2844800"/>
          <p14:tracePt t="156996" x="8172450" y="2825750"/>
          <p14:tracePt t="157012" x="7981950" y="2813050"/>
          <p14:tracePt t="157030" x="7842250" y="2806700"/>
          <p14:tracePt t="157046" x="7791450" y="2806700"/>
          <p14:tracePt t="157064" x="7785100" y="2813050"/>
          <p14:tracePt t="157079" x="7677150" y="2851150"/>
          <p14:tracePt t="157097" x="7518400" y="2870200"/>
          <p14:tracePt t="157113" x="7327900" y="2889250"/>
          <p14:tracePt t="157130" x="7137400" y="2889250"/>
          <p14:tracePt t="157146" x="6991350" y="2889250"/>
          <p14:tracePt t="157163" x="6908800" y="2889250"/>
          <p14:tracePt t="157180" x="6889750" y="2889250"/>
          <p14:tracePt t="157213" x="6870700" y="2901950"/>
          <p14:tracePt t="157230" x="6832600" y="2914650"/>
          <p14:tracePt t="157246" x="6711950" y="2933700"/>
          <p14:tracePt t="157264" x="6578600" y="2952750"/>
          <p14:tracePt t="157280" x="6445250" y="2965450"/>
          <p14:tracePt t="157296" x="6407150" y="2971800"/>
          <p14:tracePt t="157313" x="6407150" y="2978150"/>
          <p14:tracePt t="157330" x="6432550" y="2984500"/>
          <p14:tracePt t="157347" x="6496050" y="2997200"/>
          <p14:tracePt t="157363" x="6559550" y="3009900"/>
          <p14:tracePt t="157380" x="6584950" y="3016250"/>
          <p14:tracePt t="157397" x="6591300" y="3022600"/>
          <p14:tracePt t="157430" x="6591300" y="3028950"/>
          <p14:tracePt t="157559" x="6597650" y="3028950"/>
          <p14:tracePt t="157576" x="6604000" y="3028950"/>
          <p14:tracePt t="157583" x="6616700" y="3028950"/>
          <p14:tracePt t="157597" x="6629400" y="3028950"/>
          <p14:tracePt t="157612" x="6661150" y="3028950"/>
          <p14:tracePt t="157630" x="6718300" y="3016250"/>
          <p14:tracePt t="157647" x="6731000" y="3016250"/>
          <p14:tracePt t="157954" x="6737350" y="3016250"/>
          <p14:tracePt t="157971" x="6743700" y="3016250"/>
          <p14:tracePt t="157987" x="6750050" y="3016250"/>
          <p14:tracePt t="158013" x="6756400" y="3016250"/>
          <p14:tracePt t="158030" x="6762750" y="3022600"/>
          <p14:tracePt t="158047" x="6775450" y="3022600"/>
          <p14:tracePt t="158049" x="6781800" y="3022600"/>
          <p14:tracePt t="158064" x="6794500" y="3022600"/>
          <p14:tracePt t="158080" x="6813550" y="3022600"/>
          <p14:tracePt t="158097" x="6838950" y="3022600"/>
          <p14:tracePt t="158114" x="6851650" y="3022600"/>
          <p14:tracePt t="158147" x="6864350" y="3022600"/>
          <p14:tracePt t="158252" x="6870700" y="3022600"/>
          <p14:tracePt t="158284" x="6877050" y="3022600"/>
          <p14:tracePt t="158297" x="6877050" y="3016250"/>
          <p14:tracePt t="158314" x="6889750" y="3016250"/>
          <p14:tracePt t="158333" x="6896100" y="3009900"/>
          <p14:tracePt t="158349" x="6902450" y="3009900"/>
          <p14:tracePt t="158364" x="6902450" y="3003550"/>
          <p14:tracePt t="158506" x="6902450" y="3009900"/>
          <p14:tracePt t="158539" x="6902450" y="3016250"/>
          <p14:tracePt t="158733" x="6921500" y="3003550"/>
          <p14:tracePt t="158749" x="6946900" y="2984500"/>
          <p14:tracePt t="158764" x="6991350" y="2959100"/>
          <p14:tracePt t="158781" x="7029450" y="2933700"/>
          <p14:tracePt t="158798" x="7054850" y="2914650"/>
          <p14:tracePt t="158814" x="7067550" y="2901950"/>
          <p14:tracePt t="158831" x="7073900" y="2895600"/>
          <p14:tracePt t="158848" x="7080250" y="2889250"/>
          <p14:tracePt t="158865" x="7099300" y="2882900"/>
          <p14:tracePt t="158882" x="7137400" y="2870200"/>
          <p14:tracePt t="158898" x="7435850" y="2844800"/>
          <p14:tracePt t="158914" x="7531100" y="2832100"/>
          <p14:tracePt t="158932" x="7848600" y="2781300"/>
          <p14:tracePt t="158948" x="8032750" y="2730500"/>
          <p14:tracePt t="158964" x="8197850" y="2679700"/>
          <p14:tracePt t="158982" x="8350250" y="2628900"/>
          <p14:tracePt t="158998" x="8534400" y="2603500"/>
          <p14:tracePt t="159014" x="8775700" y="2603500"/>
          <p14:tracePt t="159031" x="9074150" y="2609850"/>
          <p14:tracePt t="159048" x="9385300" y="2641600"/>
          <p14:tracePt t="159064" x="9652000" y="2667000"/>
          <p14:tracePt t="159081" x="9848850" y="2679700"/>
          <p14:tracePt t="159098" x="9963150" y="2686050"/>
          <p14:tracePt t="159114" x="10007600" y="2679700"/>
          <p14:tracePt t="159131" x="10020300" y="2673350"/>
          <p14:tracePt t="159148" x="10045700" y="2667000"/>
          <p14:tracePt t="159165" x="10153650" y="2647950"/>
          <p14:tracePt t="159181" x="10261600" y="2647950"/>
          <p14:tracePt t="159201" x="10356850" y="2641600"/>
          <p14:tracePt t="159218" x="10414000" y="2641600"/>
          <p14:tracePt t="159231" x="10420350" y="2641600"/>
          <p14:tracePt t="159265" x="10426700" y="2641600"/>
          <p14:tracePt t="159282" x="10439400" y="2641600"/>
          <p14:tracePt t="159298" x="10515600" y="2647950"/>
          <p14:tracePt t="159315" x="10610850" y="2641600"/>
          <p14:tracePt t="159332" x="10718800" y="2616200"/>
          <p14:tracePt t="159348" x="10782300" y="2603500"/>
          <p14:tracePt t="159365" x="10807700" y="2597150"/>
          <p14:tracePt t="159367" x="10814050" y="2597150"/>
          <p14:tracePt t="159381" x="10820400" y="2597150"/>
          <p14:tracePt t="159398" x="10839450" y="2590800"/>
          <p14:tracePt t="159416" x="10871200" y="2590800"/>
          <p14:tracePt t="159432" x="10902950" y="2590800"/>
          <p14:tracePt t="159448" x="10922000" y="2590800"/>
          <p14:tracePt t="159613" x="10909300" y="2590800"/>
          <p14:tracePt t="159624" x="10902950" y="2590800"/>
          <p14:tracePt t="159638" x="10896600" y="2590800"/>
          <p14:tracePt t="159688" x="10902950" y="2590800"/>
          <p14:tracePt t="159693" x="10915650" y="2590800"/>
          <p14:tracePt t="159701" x="10928350" y="2590800"/>
          <p14:tracePt t="159715" x="10941050" y="2590800"/>
          <p14:tracePt t="159732" x="10960100" y="2584450"/>
          <p14:tracePt t="159748" x="10979150" y="2578100"/>
          <p14:tracePt t="159765" x="10985500" y="2571750"/>
          <p14:tracePt t="159782" x="10998200" y="2565400"/>
          <p14:tracePt t="159798" x="11010900" y="2559050"/>
          <p14:tracePt t="159815" x="11023600" y="2559050"/>
          <p14:tracePt t="159832" x="11029950" y="2559050"/>
          <p14:tracePt t="159848" x="11036300" y="2559050"/>
          <p14:tracePt t="159865" x="11036300" y="2565400"/>
          <p14:tracePt t="159881" x="11036300" y="2571750"/>
          <p14:tracePt t="159915" x="11029950" y="2571750"/>
          <p14:tracePt t="159932" x="11017250" y="2571750"/>
          <p14:tracePt t="159965" x="11010900" y="2571750"/>
          <p14:tracePt t="159982" x="11004550" y="2571750"/>
          <p14:tracePt t="160015" x="10998200" y="2578100"/>
          <p14:tracePt t="160118" x="11004550" y="2578100"/>
          <p14:tracePt t="160424" x="10998200" y="2578100"/>
          <p14:tracePt t="160431" x="10991850" y="2578100"/>
          <p14:tracePt t="160448" x="10985500" y="2578100"/>
          <p14:tracePt t="160477" x="10979150" y="2571750"/>
          <p14:tracePt t="160482" x="10979150" y="2565400"/>
          <p14:tracePt t="160499" x="10972800" y="2546350"/>
          <p14:tracePt t="160516" x="10972800" y="2495550"/>
          <p14:tracePt t="160532" x="10966450" y="2438400"/>
          <p14:tracePt t="160552" x="10941050" y="2362200"/>
          <p14:tracePt t="160566" x="10922000" y="2336800"/>
          <p14:tracePt t="160584" x="10864850" y="2311400"/>
          <p14:tracePt t="160599" x="10845800" y="2305050"/>
          <p14:tracePt t="160616" x="10775950" y="2305050"/>
          <p14:tracePt t="160633" x="10712450" y="2311400"/>
          <p14:tracePt t="160649" x="10623550" y="2343150"/>
          <p14:tracePt t="160666" x="10553700" y="2374900"/>
          <p14:tracePt t="160682" x="10490200" y="2413000"/>
          <p14:tracePt t="160699" x="10458450" y="2451100"/>
          <p14:tracePt t="160716" x="10483850" y="2489200"/>
          <p14:tracePt t="160733" x="10591800" y="2514600"/>
          <p14:tracePt t="160749" x="10788650" y="2533650"/>
          <p14:tracePt t="160766" x="10909300" y="2540000"/>
          <p14:tracePt t="160782" x="10953750" y="2540000"/>
          <p14:tracePt t="160800" x="10972800" y="2533650"/>
          <p14:tracePt t="160833" x="10972800" y="2527300"/>
          <p14:tracePt t="160849" x="10953750" y="2527300"/>
          <p14:tracePt t="160865" x="10915650" y="2520950"/>
          <p14:tracePt t="160883" x="10871200" y="2520950"/>
          <p14:tracePt t="160899" x="10807700" y="2527300"/>
          <p14:tracePt t="160916" x="10750550" y="2533650"/>
          <p14:tracePt t="160934" x="10693400" y="2533650"/>
          <p14:tracePt t="160950" x="10668000" y="2533650"/>
          <p14:tracePt t="160966" x="10642600" y="2533650"/>
          <p14:tracePt t="160983" x="10547350" y="2533650"/>
          <p14:tracePt t="160999" x="10388600" y="2533650"/>
          <p14:tracePt t="161016" x="10179050" y="2540000"/>
          <p14:tracePt t="161033" x="9810750" y="2520950"/>
          <p14:tracePt t="161050" x="9372600" y="2514600"/>
          <p14:tracePt t="161066" x="8991600" y="2514600"/>
          <p14:tracePt t="161083" x="8750300" y="2514600"/>
          <p14:tracePt t="161100" x="8655050" y="2520950"/>
          <p14:tracePt t="161116" x="8636000" y="2546350"/>
          <p14:tracePt t="161133" x="8585200" y="2597150"/>
          <p14:tracePt t="161150" x="8439150" y="2686050"/>
          <p14:tracePt t="161166" x="8185150" y="2749550"/>
          <p14:tracePt t="161186" x="7632700" y="2768600"/>
          <p14:tracePt t="161200" x="7283450" y="2743200"/>
          <p14:tracePt t="161216" x="7035800" y="2724150"/>
          <p14:tracePt t="161233" x="6927850" y="2717800"/>
          <p14:tracePt t="161250" x="6908800" y="2717800"/>
          <p14:tracePt t="161267" x="6877050" y="2730500"/>
          <p14:tracePt t="161283" x="6819900" y="2768600"/>
          <p14:tracePt t="161300" x="6686550" y="2800350"/>
          <p14:tracePt t="161317" x="6527800" y="2813050"/>
          <p14:tracePt t="161334" x="6343650" y="2813050"/>
          <p14:tracePt t="161350" x="6254750" y="2819400"/>
          <p14:tracePt t="161383" x="6261100" y="2819400"/>
          <p14:tracePt t="161400" x="6299200" y="2825750"/>
          <p14:tracePt t="161417" x="6350000" y="2832100"/>
          <p14:tracePt t="161434" x="6369050" y="2844800"/>
          <p14:tracePt t="161450" x="6375400" y="2851150"/>
          <p14:tracePt t="161466" x="6369050" y="2863850"/>
          <p14:tracePt t="161483" x="6362700" y="2870200"/>
          <p14:tracePt t="161549" x="6369050" y="2863850"/>
          <p14:tracePt t="161556" x="6375400" y="2863850"/>
          <p14:tracePt t="161567" x="6394450" y="2851150"/>
          <p14:tracePt t="161583" x="6407150" y="2844800"/>
          <p14:tracePt t="161617" x="6400800" y="2844800"/>
          <p14:tracePt t="161685" x="6413500" y="2838450"/>
          <p14:tracePt t="161690" x="6438900" y="2832100"/>
          <p14:tracePt t="161700" x="6464300" y="2819400"/>
          <p14:tracePt t="161717" x="6553200" y="2794000"/>
          <p14:tracePt t="161733" x="6635750" y="2774950"/>
          <p14:tracePt t="161750" x="6692900" y="2768600"/>
          <p14:tracePt t="161767" x="6711950" y="2768600"/>
          <p14:tracePt t="161783" x="6737350" y="2768600"/>
          <p14:tracePt t="161800" x="6762750" y="2768600"/>
          <p14:tracePt t="161817" x="6788150" y="2768600"/>
          <p14:tracePt t="161834" x="6838950" y="2768600"/>
          <p14:tracePt t="161850" x="6870700" y="2768600"/>
          <p14:tracePt t="161867" x="6908800" y="2768600"/>
          <p14:tracePt t="161885" x="6927850" y="2768600"/>
          <p14:tracePt t="161921" x="6940550" y="2768600"/>
          <p14:tracePt t="161934" x="6946900" y="2768600"/>
          <p14:tracePt t="161950" x="6953250" y="2768600"/>
          <p14:tracePt t="161967" x="6959600" y="2768600"/>
          <p14:tracePt t="161984" x="6972300" y="2762250"/>
          <p14:tracePt t="162001" x="6997700" y="2749550"/>
          <p14:tracePt t="162017" x="7035800" y="2730500"/>
          <p14:tracePt t="162034" x="7073900" y="2717800"/>
          <p14:tracePt t="162050" x="7118350" y="2711450"/>
          <p14:tracePt t="162067" x="7239000" y="2717800"/>
          <p14:tracePt t="162084" x="7353300" y="2730500"/>
          <p14:tracePt t="162100" x="7372350" y="2736850"/>
          <p14:tracePt t="162104" x="7391400" y="2736850"/>
          <p14:tracePt t="162117" x="7423150" y="2743200"/>
          <p14:tracePt t="162134" x="7543800" y="2755900"/>
          <p14:tracePt t="162151" x="7588250" y="2762250"/>
          <p14:tracePt t="162167" x="7651750" y="2768600"/>
          <p14:tracePt t="162184" x="7715250" y="2781300"/>
          <p14:tracePt t="162201" x="7721600" y="2787650"/>
          <p14:tracePt t="162217" x="7727950" y="2787650"/>
          <p14:tracePt t="162234" x="7727950" y="2794000"/>
          <p14:tracePt t="162284" x="7747000" y="2794000"/>
          <p14:tracePt t="162301" x="7778750" y="2794000"/>
          <p14:tracePt t="162318" x="7874000" y="2800350"/>
          <p14:tracePt t="162335" x="7981950" y="2806700"/>
          <p14:tracePt t="162354" x="8045450" y="2806700"/>
          <p14:tracePt t="162367" x="8077200" y="2800350"/>
          <p14:tracePt t="162384" x="8108950" y="2787650"/>
          <p14:tracePt t="162402" x="8128000" y="2781300"/>
          <p14:tracePt t="162417" x="8140700" y="2774950"/>
          <p14:tracePt t="162434" x="8159750" y="2774950"/>
          <p14:tracePt t="162451" x="8166100" y="2774950"/>
          <p14:tracePt t="162552" x="8159750" y="2774950"/>
          <p14:tracePt t="162575" x="8153400" y="2774950"/>
          <p14:tracePt t="162589" x="8153400" y="2781300"/>
          <p14:tracePt t="162623" x="8147050" y="2781300"/>
          <p14:tracePt t="162637" x="8140700" y="2781300"/>
          <p14:tracePt t="162650" x="8134350" y="2781300"/>
          <p14:tracePt t="162667" x="8128000" y="2781300"/>
          <p14:tracePt t="162685" x="8115300" y="2781300"/>
          <p14:tracePt t="162701" x="8108950" y="2781300"/>
          <p14:tracePt t="162717" x="8102600" y="2781300"/>
          <p14:tracePt t="162850" x="8108950" y="2781300"/>
          <p14:tracePt t="162882" x="8115300" y="2781300"/>
          <p14:tracePt t="163020" x="8121650" y="2781300"/>
          <p14:tracePt t="163066" x="8121650" y="2774950"/>
          <p14:tracePt t="163085" x="8128000" y="2768600"/>
          <p14:tracePt t="163101" x="8134350" y="2762250"/>
          <p14:tracePt t="163118" x="8140700" y="2755900"/>
          <p14:tracePt t="163135" x="8147050" y="2749550"/>
          <p14:tracePt t="163151" x="8147050" y="2743200"/>
          <p14:tracePt t="163154" x="8153400" y="2736850"/>
          <p14:tracePt t="163168" x="8159750" y="2730500"/>
          <p14:tracePt t="163185" x="8178800" y="2711450"/>
          <p14:tracePt t="163201" x="8255000" y="2698750"/>
          <p14:tracePt t="163217" x="8388350" y="2698750"/>
          <p14:tracePt t="163235" x="8515350" y="2711450"/>
          <p14:tracePt t="163251" x="8559800" y="2717800"/>
          <p14:tracePt t="163268" x="8559800" y="2724150"/>
          <p14:tracePt t="163306" x="8553450" y="2724150"/>
          <p14:tracePt t="163318" x="8547100" y="2724150"/>
          <p14:tracePt t="163335" x="8540750" y="2724150"/>
          <p14:tracePt t="163373" x="8540750" y="2730500"/>
          <p14:tracePt t="163385" x="8547100" y="2730500"/>
          <p14:tracePt t="163401" x="8566150" y="2736850"/>
          <p14:tracePt t="163418" x="8597900" y="2736850"/>
          <p14:tracePt t="163436" x="8661400" y="2743200"/>
          <p14:tracePt t="163451" x="8724900" y="2749550"/>
          <p14:tracePt t="163468" x="8743950" y="2749550"/>
          <p14:tracePt t="163485" x="8864600" y="2749550"/>
          <p14:tracePt t="163501" x="8940800" y="2749550"/>
          <p14:tracePt t="163518" x="9010650" y="2736850"/>
          <p14:tracePt t="163536" x="9023350" y="2730500"/>
          <p14:tracePt t="163552" x="9029700" y="2730500"/>
          <p14:tracePt t="163611" x="9023350" y="2730500"/>
          <p14:tracePt t="163621" x="9017000" y="2730500"/>
          <p14:tracePt t="163635" x="9010650" y="2736850"/>
          <p14:tracePt t="163668" x="9004300" y="2736850"/>
          <p14:tracePt t="163738" x="9010650" y="2730500"/>
          <p14:tracePt t="163752" x="9023350" y="2724150"/>
          <p14:tracePt t="163768" x="9124950" y="2717800"/>
          <p14:tracePt t="163785" x="9220200" y="2717800"/>
          <p14:tracePt t="163802" x="9486900" y="2724150"/>
          <p14:tracePt t="163818" x="9569450" y="2730500"/>
          <p14:tracePt t="163835" x="9664700" y="2730500"/>
          <p14:tracePt t="163852" x="9696450" y="2730500"/>
          <p14:tracePt t="164039" x="9702800" y="2730500"/>
          <p14:tracePt t="164045" x="9709150" y="2730500"/>
          <p14:tracePt t="164053" x="9721850" y="2730500"/>
          <p14:tracePt t="164069" x="9785350" y="2730500"/>
          <p14:tracePt t="164086" x="9829800" y="2730500"/>
          <p14:tracePt t="164102" x="9867900" y="2730500"/>
          <p14:tracePt t="164119" x="9886950" y="2730500"/>
          <p14:tracePt t="164134" x="9893300" y="2730500"/>
          <p14:tracePt t="164185" x="9899650" y="2730500"/>
          <p14:tracePt t="164221" x="9899650" y="2724150"/>
          <p14:tracePt t="164235" x="9893300" y="2724150"/>
          <p14:tracePt t="164252" x="9880600" y="2724150"/>
          <p14:tracePt t="164269" x="9861550" y="2724150"/>
          <p14:tracePt t="164325" x="9867900" y="2724150"/>
          <p14:tracePt t="164331" x="9874250" y="2724150"/>
          <p14:tracePt t="164352" x="9880600" y="2724150"/>
          <p14:tracePt t="164369" x="9886950" y="2724150"/>
          <p14:tracePt t="164403" x="9893300" y="2730500"/>
          <p14:tracePt t="164419" x="9899650" y="2730500"/>
          <p14:tracePt t="164453" x="9906000" y="2730500"/>
          <p14:tracePt t="164468" x="9925050" y="2730500"/>
          <p14:tracePt t="164486" x="9944100" y="2730500"/>
          <p14:tracePt t="164502" x="9956800" y="2730500"/>
          <p14:tracePt t="164519" x="9963150" y="2730500"/>
          <p14:tracePt t="164604" x="9956800" y="2730500"/>
          <p14:tracePt t="164621" x="9950450" y="2736850"/>
          <p14:tracePt t="164636" x="9931400" y="2736850"/>
          <p14:tracePt t="164653" x="9918700" y="2743200"/>
          <p14:tracePt t="164670" x="9912350" y="2743200"/>
          <p14:tracePt t="164845" x="9918700" y="2743200"/>
          <p14:tracePt t="164855" x="9931400" y="2743200"/>
          <p14:tracePt t="164861" x="9944100" y="2743200"/>
          <p14:tracePt t="164878" x="9969500" y="2743200"/>
          <p14:tracePt t="164886" x="9982200" y="2743200"/>
          <p14:tracePt t="164903" x="9994900" y="2743200"/>
          <p14:tracePt t="164919" x="10001250" y="2743200"/>
          <p14:tracePt t="164936" x="10020300" y="2743200"/>
          <p14:tracePt t="164954" x="10039350" y="2743200"/>
          <p14:tracePt t="164969" x="10052050" y="2743200"/>
          <p14:tracePt t="164986" x="10058400" y="2743200"/>
          <p14:tracePt t="165003" x="10064750" y="2743200"/>
          <p14:tracePt t="165083" x="10058400" y="2743200"/>
          <p14:tracePt t="165314" x="10039350" y="2743200"/>
          <p14:tracePt t="165323" x="10026650" y="2743200"/>
          <p14:tracePt t="165337" x="9969500" y="2743200"/>
          <p14:tracePt t="165354" x="9867900" y="2743200"/>
          <p14:tracePt t="165370" x="9696450" y="2743200"/>
          <p14:tracePt t="165386" x="9512300" y="2743200"/>
          <p14:tracePt t="165407" x="9296400" y="2749550"/>
          <p14:tracePt t="165420" x="9131300" y="2755900"/>
          <p14:tracePt t="165437" x="8991600" y="2774950"/>
          <p14:tracePt t="165453" x="8845550" y="2800350"/>
          <p14:tracePt t="165470" x="8547100" y="2825750"/>
          <p14:tracePt t="165486" x="8166100" y="2851150"/>
          <p14:tracePt t="165503" x="7778750" y="2851150"/>
          <p14:tracePt t="165520" x="7239000" y="2832100"/>
          <p14:tracePt t="165537" x="7086600" y="2819400"/>
          <p14:tracePt t="165554" x="6864350" y="2800350"/>
          <p14:tracePt t="165570" x="6731000" y="2794000"/>
          <p14:tracePt t="165588" x="6654800" y="2794000"/>
          <p14:tracePt t="165603" x="6527800" y="2819400"/>
          <p14:tracePt t="165620" x="6381750" y="2832100"/>
          <p14:tracePt t="165637" x="6242050" y="2838450"/>
          <p14:tracePt t="165653" x="6146800" y="2844800"/>
          <p14:tracePt t="165670" x="6121400" y="2844800"/>
          <p14:tracePt t="165703" x="6127750" y="2851150"/>
          <p14:tracePt t="165720" x="6153150" y="2863850"/>
          <p14:tracePt t="165737" x="6191250" y="2882900"/>
          <p14:tracePt t="165754" x="6203950" y="2901950"/>
          <p14:tracePt t="165770" x="6210300" y="2927350"/>
          <p14:tracePt t="165788" x="6210300" y="2978150"/>
          <p14:tracePt t="165803" x="6216650" y="2997200"/>
          <p14:tracePt t="165821" x="6229350" y="3016250"/>
          <p14:tracePt t="165837" x="6242050" y="3028950"/>
          <p14:tracePt t="165853" x="6261100" y="3035300"/>
          <p14:tracePt t="165887" x="6261100" y="3041650"/>
          <p14:tracePt t="166104" x="6254750" y="3041650"/>
          <p14:tracePt t="166109" x="6254750" y="3048000"/>
          <p14:tracePt t="166147" x="6248400" y="3048000"/>
          <p14:tracePt t="166184" x="6242050" y="3048000"/>
          <p14:tracePt t="166223" x="6229350" y="3048000"/>
          <p14:tracePt t="166523" x="6229350" y="3041650"/>
          <p14:tracePt t="166632" x="6235700" y="3041650"/>
          <p14:tracePt t="166638" x="6242050" y="3041650"/>
          <p14:tracePt t="166660" x="6248400" y="3041650"/>
          <p14:tracePt t="166810" x="6235700" y="3048000"/>
          <p14:tracePt t="166938" x="6229350" y="3048000"/>
          <p14:tracePt t="166954" x="6223000" y="3048000"/>
          <p14:tracePt t="166971" x="6216650" y="3048000"/>
          <p14:tracePt t="167184" x="6210300" y="3048000"/>
          <p14:tracePt t="167214" x="6191250" y="3048000"/>
          <p14:tracePt t="167239" x="6178550" y="3048000"/>
          <p14:tracePt t="167255" x="6172200" y="3048000"/>
          <p14:tracePt t="167344" x="6165850" y="3048000"/>
          <p14:tracePt t="167368" x="6159500" y="3048000"/>
          <p14:tracePt t="167466" x="6159500" y="3054350"/>
          <p14:tracePt t="167518" x="6153150" y="3054350"/>
          <p14:tracePt t="167609" x="6146800" y="3054350"/>
          <p14:tracePt t="167629" x="6140450" y="3054350"/>
          <p14:tracePt t="167638" x="6127750" y="3054350"/>
          <p14:tracePt t="167655" x="6121400" y="3054350"/>
          <p14:tracePt t="182728" x="6127750" y="3054350"/>
          <p14:tracePt t="182734" x="6153150" y="3054350"/>
          <p14:tracePt t="182751" x="6254750" y="3092450"/>
          <p14:tracePt t="182768" x="6337300" y="3143250"/>
          <p14:tracePt t="182785" x="6362700" y="3162300"/>
          <p14:tracePt t="182802" x="6350000" y="3162300"/>
          <p14:tracePt t="182818" x="6299200" y="3155950"/>
          <p14:tracePt t="182835" x="6229350" y="3143250"/>
          <p14:tracePt t="182853" x="6172200" y="3130550"/>
          <p14:tracePt t="182856" x="6165850" y="3130550"/>
          <p14:tracePt t="183099" x="6172200" y="3124200"/>
          <p14:tracePt t="183105" x="6184900" y="3117850"/>
          <p14:tracePt t="183119" x="6248400" y="3105150"/>
          <p14:tracePt t="183135" x="6273800" y="3098800"/>
          <p14:tracePt t="183151" x="6375400" y="3086100"/>
          <p14:tracePt t="183169" x="6546850" y="3067050"/>
          <p14:tracePt t="183186" x="6604000" y="3060700"/>
          <p14:tracePt t="183201" x="6616700" y="3054350"/>
          <p14:tracePt t="183218" x="6623050" y="3054350"/>
          <p14:tracePt t="184556" x="6629400" y="3054350"/>
          <p14:tracePt t="184564" x="6635750" y="3054350"/>
          <p14:tracePt t="184574" x="6642100" y="3054350"/>
          <p14:tracePt t="184585" x="6661150" y="3048000"/>
          <p14:tracePt t="184603" x="6731000" y="3035300"/>
          <p14:tracePt t="184620" x="6889750" y="3022600"/>
          <p14:tracePt t="184635" x="6978650" y="3022600"/>
          <p14:tracePt t="184653" x="7048500" y="3016250"/>
          <p14:tracePt t="184670" x="7092950" y="3009900"/>
          <p14:tracePt t="184686" x="7118350" y="3003550"/>
          <p14:tracePt t="184703" x="7124700" y="3003550"/>
          <p14:tracePt t="184720" x="7131050" y="3003550"/>
          <p14:tracePt t="184736" x="7137400" y="2997200"/>
          <p14:tracePt t="184753" x="7150100" y="2997200"/>
          <p14:tracePt t="184769" x="7162800" y="2997200"/>
          <p14:tracePt t="184877" x="7169150" y="2997200"/>
          <p14:tracePt t="184886" x="7181850" y="2997200"/>
          <p14:tracePt t="184903" x="7213600" y="3009900"/>
          <p14:tracePt t="184919" x="7251700" y="3009900"/>
          <p14:tracePt t="184936" x="7277100" y="3009900"/>
          <p14:tracePt t="184953" x="7302500" y="3009900"/>
          <p14:tracePt t="184970" x="7346950" y="3009900"/>
          <p14:tracePt t="184986" x="7397750" y="2997200"/>
          <p14:tracePt t="185003" x="7429500" y="2990850"/>
          <p14:tracePt t="185006" x="7467600" y="2984500"/>
          <p14:tracePt t="185023" x="7537450" y="2978150"/>
          <p14:tracePt t="185036" x="7569200" y="2978150"/>
          <p14:tracePt t="185037" x="7600950" y="2978150"/>
          <p14:tracePt t="185054" x="7715250" y="2978150"/>
          <p14:tracePt t="185070" x="7842250" y="2990850"/>
          <p14:tracePt t="185086" x="7962900" y="2997200"/>
          <p14:tracePt t="185103" x="8039100" y="2997200"/>
          <p14:tracePt t="185119" x="8077200" y="2971800"/>
          <p14:tracePt t="185136" x="8096250" y="2952750"/>
          <p14:tracePt t="185153" x="8115300" y="2914650"/>
          <p14:tracePt t="185170" x="8128000" y="2882900"/>
          <p14:tracePt t="185186" x="8134350" y="2863850"/>
          <p14:tracePt t="185203" x="8140700" y="2832100"/>
          <p14:tracePt t="185220" x="8140700" y="2806700"/>
          <p14:tracePt t="185236" x="8128000" y="2787650"/>
          <p14:tracePt t="185253" x="8064500" y="2743200"/>
          <p14:tracePt t="185255" x="8039100" y="2730500"/>
          <p14:tracePt t="185268" x="8007350" y="2717800"/>
          <p14:tracePt t="185287" x="7912100" y="2692400"/>
          <p14:tracePt t="185303" x="7861300" y="2679700"/>
          <p14:tracePt t="185320" x="7804150" y="2667000"/>
          <p14:tracePt t="185337" x="7785100" y="2667000"/>
          <p14:tracePt t="185353" x="7727950" y="2667000"/>
          <p14:tracePt t="185370" x="7626350" y="2660650"/>
          <p14:tracePt t="185386" x="7531100" y="2660650"/>
          <p14:tracePt t="185403" x="7442200" y="2679700"/>
          <p14:tracePt t="185420" x="7391400" y="2698750"/>
          <p14:tracePt t="185437" x="7359650" y="2717800"/>
          <p14:tracePt t="185453" x="7315200" y="2749550"/>
          <p14:tracePt t="185470" x="7264400" y="2774950"/>
          <p14:tracePt t="185486" x="7213600" y="2794000"/>
          <p14:tracePt t="185489" x="7181850" y="2806700"/>
          <p14:tracePt t="185503" x="7156450" y="2813050"/>
          <p14:tracePt t="185520" x="7131050" y="2825750"/>
          <p14:tracePt t="185537" x="7118350" y="2863850"/>
          <p14:tracePt t="185553" x="7118350" y="2876550"/>
          <p14:tracePt t="185570" x="7181850" y="2952750"/>
          <p14:tracePt t="185587" x="7226300" y="3009900"/>
          <p14:tracePt t="185602" x="7245350" y="3067050"/>
          <p14:tracePt t="185620" x="7245350" y="3111500"/>
          <p14:tracePt t="185637" x="7239000" y="3143250"/>
          <p14:tracePt t="185654" x="7226300" y="3168650"/>
          <p14:tracePt t="185670" x="7226300" y="3181350"/>
          <p14:tracePt t="185687" x="7226300" y="3200400"/>
          <p14:tracePt t="185703" x="7239000" y="3219450"/>
          <p14:tracePt t="185720" x="7270750" y="3244850"/>
          <p14:tracePt t="185737" x="7302500" y="3263900"/>
          <p14:tracePt t="185754" x="7334250" y="3289300"/>
          <p14:tracePt t="185771" x="7308850" y="3346450"/>
          <p14:tracePt t="185788" x="7283450" y="3365500"/>
          <p14:tracePt t="185803" x="7239000" y="3390900"/>
          <p14:tracePt t="185823" x="7219950" y="3390900"/>
          <p14:tracePt t="185859" x="7213600" y="3390900"/>
          <p14:tracePt t="185888" x="7194550" y="3390900"/>
          <p14:tracePt t="185903" x="7131050" y="3390900"/>
          <p14:tracePt t="185923" x="7073900" y="3390900"/>
          <p14:tracePt t="185938" x="7035800" y="3390900"/>
          <p14:tracePt t="185954" x="7023100" y="3390900"/>
          <p14:tracePt t="185970" x="7010400" y="3390900"/>
          <p14:tracePt t="185987" x="6959600" y="3390900"/>
          <p14:tracePt t="186004" x="6870700" y="3397250"/>
          <p14:tracePt t="186021" x="6750050" y="3422650"/>
          <p14:tracePt t="186040" x="6604000" y="3429000"/>
          <p14:tracePt t="186054" x="6527800" y="3429000"/>
          <p14:tracePt t="186071" x="6502400" y="3422650"/>
          <p14:tracePt t="186087" x="6508750" y="3422650"/>
          <p14:tracePt t="186104" x="6527800" y="3429000"/>
          <p14:tracePt t="186120" x="6565900" y="3441700"/>
          <p14:tracePt t="186137" x="6591300" y="3448050"/>
          <p14:tracePt t="186170" x="6565900" y="3441700"/>
          <p14:tracePt t="186187" x="6470650" y="3416300"/>
          <p14:tracePt t="186204" x="6394450" y="3409950"/>
          <p14:tracePt t="186221" x="6388100" y="3403600"/>
          <p14:tracePt t="186237" x="6394450" y="3409950"/>
          <p14:tracePt t="186254" x="6407150" y="3416300"/>
          <p14:tracePt t="186271" x="6413500" y="3422650"/>
          <p14:tracePt t="186304" x="6407150" y="3422650"/>
          <p14:tracePt t="186321" x="6381750" y="3416300"/>
          <p14:tracePt t="186337" x="6330950" y="3397250"/>
          <p14:tracePt t="186354" x="6305550" y="3390900"/>
          <p14:tracePt t="186439" x="6299200" y="3390900"/>
          <p14:tracePt t="186522" x="6292850" y="3390900"/>
          <p14:tracePt t="186539" x="6261100" y="3397250"/>
          <p14:tracePt t="186554" x="6203950" y="3422650"/>
          <p14:tracePt t="186571" x="6115050" y="3479800"/>
          <p14:tracePt t="186588" x="6096000" y="3524250"/>
          <p14:tracePt t="186604" x="6165850" y="3562350"/>
          <p14:tracePt t="186621" x="6280150" y="3619500"/>
          <p14:tracePt t="186638" x="6362700" y="3676650"/>
          <p14:tracePt t="186654" x="6388100" y="3702050"/>
          <p14:tracePt t="186671" x="6388100" y="3708400"/>
          <p14:tracePt t="186725" x="6394450" y="3714750"/>
          <p14:tracePt t="186731" x="6400800" y="3721100"/>
          <p14:tracePt t="186754" x="6496050" y="3733800"/>
          <p14:tracePt t="186771" x="6597650" y="3733800"/>
          <p14:tracePt t="186788" x="6692900" y="3727450"/>
          <p14:tracePt t="186804" x="6743700" y="3714750"/>
          <p14:tracePt t="186821" x="6775450" y="3702050"/>
          <p14:tracePt t="186838" x="6781800" y="3702050"/>
          <p14:tracePt t="186855" x="6769100" y="3695700"/>
          <p14:tracePt t="186870" x="6724650" y="3676650"/>
          <p14:tracePt t="186888" x="6692900" y="3663950"/>
          <p14:tracePt t="186904" x="6673850" y="3651250"/>
          <p14:tracePt t="186921" x="6667500" y="3644900"/>
          <p14:tracePt t="186938" x="6661150" y="3632200"/>
          <p14:tracePt t="186955" x="6661150" y="3619500"/>
          <p14:tracePt t="186971" x="6654800" y="3594100"/>
          <p14:tracePt t="186988" x="6623050" y="3575050"/>
          <p14:tracePt t="187005" x="6584950" y="3556000"/>
          <p14:tracePt t="187023" x="6553200" y="3543300"/>
          <p14:tracePt t="187038" x="6534150" y="3536950"/>
          <p14:tracePt t="187054" x="6502400" y="3530600"/>
          <p14:tracePt t="187072" x="6451600" y="3524250"/>
          <p14:tracePt t="187088" x="6400800" y="3505200"/>
          <p14:tracePt t="187104" x="6324600" y="3460750"/>
          <p14:tracePt t="187121" x="6273800" y="3416300"/>
          <p14:tracePt t="187138" x="6261100" y="3403600"/>
          <p14:tracePt t="187155" x="6261100" y="3397250"/>
          <p14:tracePt t="187189" x="6223000" y="3409950"/>
          <p14:tracePt t="187205" x="6146800" y="3422650"/>
          <p14:tracePt t="187222" x="6051550" y="3422650"/>
          <p14:tracePt t="187239" x="5981700" y="3422650"/>
          <p14:tracePt t="187255" x="5949950" y="3422650"/>
          <p14:tracePt t="187271" x="5943600" y="3422650"/>
          <p14:tracePt t="187288" x="5956300" y="3429000"/>
          <p14:tracePt t="187305" x="6013450" y="3448050"/>
          <p14:tracePt t="187321" x="6102350" y="3479800"/>
          <p14:tracePt t="187338" x="6184900" y="3517900"/>
          <p14:tracePt t="187355" x="6242050" y="3549650"/>
          <p14:tracePt t="187372" x="6286500" y="3581400"/>
          <p14:tracePt t="187373" x="6305550" y="3587750"/>
          <p14:tracePt t="187388" x="6318250" y="3594100"/>
          <p14:tracePt t="187405" x="6330950" y="3606800"/>
          <p14:tracePt t="187422" x="6343650" y="3613150"/>
          <p14:tracePt t="187438" x="6356350" y="3619500"/>
          <p14:tracePt t="187455" x="6362700" y="3625850"/>
          <p14:tracePt t="187472" x="6375400" y="3625850"/>
          <p14:tracePt t="187488" x="6400800" y="3632200"/>
          <p14:tracePt t="187505" x="6432550" y="3632200"/>
          <p14:tracePt t="187522" x="6451600" y="3632200"/>
          <p14:tracePt t="187539" x="6464300" y="3625850"/>
          <p14:tracePt t="187582" x="6470650" y="3625850"/>
          <p14:tracePt t="187597" x="6477000" y="3625850"/>
          <p14:tracePt t="187612" x="6489700" y="3625850"/>
          <p14:tracePt t="187622" x="6496050" y="3625850"/>
          <p14:tracePt t="187638" x="6515100" y="3625850"/>
          <p14:tracePt t="187655" x="6534150" y="3625850"/>
          <p14:tracePt t="187672" x="6578600" y="3625850"/>
          <p14:tracePt t="187689" x="6610350" y="3632200"/>
          <p14:tracePt t="187705" x="6661150" y="3644900"/>
          <p14:tracePt t="187722" x="6692900" y="3651250"/>
          <p14:tracePt t="187739" x="6724650" y="3663950"/>
          <p14:tracePt t="187755" x="6743700" y="3663950"/>
          <p14:tracePt t="187788" x="6750050" y="3663950"/>
          <p14:tracePt t="187805" x="6756400" y="3663950"/>
          <p14:tracePt t="187838" x="6762750" y="3663950"/>
          <p14:tracePt t="187976" x="6769100" y="3663950"/>
          <p14:tracePt t="187983" x="6775450" y="3657600"/>
          <p14:tracePt t="187991" x="6781800" y="3657600"/>
          <p14:tracePt t="188005" x="6788150" y="3651250"/>
          <p14:tracePt t="188022" x="6794500" y="3644900"/>
          <p14:tracePt t="188039" x="6800850" y="3644900"/>
          <p14:tracePt t="188055" x="6800850" y="3638550"/>
          <p14:tracePt t="188072" x="6807200" y="3638550"/>
          <p14:tracePt t="188140" x="6807200" y="3632200"/>
          <p14:tracePt t="188156" x="6813550" y="3632200"/>
          <p14:tracePt t="188172" x="6819900" y="3619500"/>
          <p14:tracePt t="188189" x="6826250" y="3613150"/>
          <p14:tracePt t="188206" x="6826250" y="3606800"/>
          <p14:tracePt t="188266" x="6832600" y="3600450"/>
          <p14:tracePt t="188295" x="6832600" y="3594100"/>
          <p14:tracePt t="188317" x="6838950" y="3587750"/>
          <p14:tracePt t="188334" x="6845300" y="3587750"/>
          <p14:tracePt t="188431" x="6845300" y="3581400"/>
          <p14:tracePt t="188475" x="6845300" y="3575050"/>
          <p14:tracePt t="188687" x="6845300" y="3568700"/>
          <p14:tracePt t="188719" x="6845300" y="3562350"/>
          <p14:tracePt t="188749" x="6845300" y="3556000"/>
          <p14:tracePt t="188758" x="6851650" y="3556000"/>
          <p14:tracePt t="188773" x="6851650" y="3549650"/>
          <p14:tracePt t="188833" x="6851650" y="3543300"/>
          <p14:tracePt t="188875" x="6858000" y="3543300"/>
          <p14:tracePt t="188889" x="6858000" y="3536950"/>
          <p14:tracePt t="188906" x="6864350" y="3530600"/>
          <p14:tracePt t="188923" x="6864350" y="3524250"/>
          <p14:tracePt t="188941" x="6870700" y="3524250"/>
          <p14:tracePt t="189172" x="6870700" y="3517900"/>
          <p14:tracePt t="189188" x="6877050" y="3517900"/>
          <p14:tracePt t="189199" x="6883400" y="3511550"/>
          <p14:tracePt t="189223" x="6889750" y="3505200"/>
          <p14:tracePt t="189257" x="6889750" y="3498850"/>
          <p14:tracePt t="189458" x="6889750" y="3492500"/>
          <p14:tracePt t="189485" x="6889750" y="3473450"/>
          <p14:tracePt t="189491" x="6896100" y="3467100"/>
          <p14:tracePt t="189528" x="6896100" y="3460750"/>
          <p14:tracePt t="189626" x="6896100" y="3467100"/>
          <p14:tracePt t="189640" x="6896100" y="3473450"/>
          <p14:tracePt t="189657" x="6896100" y="3479800"/>
          <p14:tracePt t="189674" x="6896100" y="3486150"/>
          <p14:tracePt t="189690" x="6889750" y="3498850"/>
          <p14:tracePt t="189707" x="6883400" y="3505200"/>
          <p14:tracePt t="189888" x="6946900" y="3441700"/>
          <p14:tracePt t="189907" x="7035800" y="3384550"/>
          <p14:tracePt t="189924" x="7105650" y="3333750"/>
          <p14:tracePt t="189940" x="7200900" y="3295650"/>
          <p14:tracePt t="189957" x="7473950" y="3276600"/>
          <p14:tracePt t="189974" x="7683500" y="3282950"/>
          <p14:tracePt t="189991" x="7829550" y="3308350"/>
          <p14:tracePt t="190007" x="7867650" y="3314700"/>
          <p14:tracePt t="190046" x="7861300" y="3314700"/>
          <p14:tracePt t="190057" x="7854950" y="3314700"/>
          <p14:tracePt t="190074" x="7829550" y="3314700"/>
          <p14:tracePt t="190091" x="7797800" y="3308350"/>
          <p14:tracePt t="190107" x="7785100" y="3302000"/>
          <p14:tracePt t="190218" x="7785100" y="3308350"/>
          <p14:tracePt t="190224" x="7785100" y="3314700"/>
          <p14:tracePt t="190241" x="7791450" y="3352800"/>
          <p14:tracePt t="190257" x="7797800" y="3384550"/>
          <p14:tracePt t="190274" x="7810500" y="3409950"/>
          <p14:tracePt t="190290" x="7829550" y="3435350"/>
          <p14:tracePt t="190307" x="7848600" y="3454400"/>
          <p14:tracePt t="190324" x="7848600" y="3460750"/>
          <p14:tracePt t="190341" x="7842250" y="3460750"/>
          <p14:tracePt t="190357" x="7829550" y="3460750"/>
          <p14:tracePt t="190413" x="7842250" y="3460750"/>
          <p14:tracePt t="190424" x="7861300" y="3460750"/>
          <p14:tracePt t="190443" x="7880350" y="3454400"/>
          <p14:tracePt t="190457" x="7886700" y="3454400"/>
          <p14:tracePt t="190474" x="7886700" y="3441700"/>
          <p14:tracePt t="190491" x="7880350" y="3435350"/>
          <p14:tracePt t="190507" x="7867650" y="3429000"/>
          <p14:tracePt t="190524" x="7861300" y="3429000"/>
          <p14:tracePt t="190558" x="7848600" y="3429000"/>
          <p14:tracePt t="190574" x="7823200" y="3429000"/>
          <p14:tracePt t="190591" x="7778750" y="3429000"/>
          <p14:tracePt t="190608" x="7727950" y="3429000"/>
          <p14:tracePt t="190624" x="7651750" y="3397250"/>
          <p14:tracePt t="190641" x="7607300" y="3346450"/>
          <p14:tracePt t="190657" x="7562850" y="3276600"/>
          <p14:tracePt t="190675" x="7524750" y="3187700"/>
          <p14:tracePt t="190692" x="7518400" y="3136900"/>
          <p14:tracePt t="190708" x="7524750" y="3117850"/>
          <p14:tracePt t="190725" x="7537450" y="3098800"/>
          <p14:tracePt t="190758" x="7543800" y="3092450"/>
          <p14:tracePt t="190774" x="7550150" y="3086100"/>
          <p14:tracePt t="190791" x="7562850" y="3079750"/>
          <p14:tracePt t="190806" x="7575550" y="3073400"/>
          <p14:tracePt t="190824" x="7594600" y="3073400"/>
          <p14:tracePt t="190841" x="7613650" y="3073400"/>
          <p14:tracePt t="190858" x="7620000" y="3073400"/>
          <p14:tracePt t="190908" x="7626350" y="3067050"/>
          <p14:tracePt t="190924" x="7632700" y="3054350"/>
          <p14:tracePt t="190942" x="7645400" y="3041650"/>
          <p14:tracePt t="190944" x="7658100" y="3028950"/>
          <p14:tracePt t="190958" x="7664450" y="3022600"/>
          <p14:tracePt t="190974" x="7677150" y="3003550"/>
          <p14:tracePt t="190991" x="7702550" y="2990850"/>
          <p14:tracePt t="191009" x="7721600" y="2984500"/>
          <p14:tracePt t="191025" x="7747000" y="2984500"/>
          <p14:tracePt t="191041" x="7778750" y="2990850"/>
          <p14:tracePt t="191058" x="7804150" y="3003550"/>
          <p14:tracePt t="191074" x="7816850" y="3009900"/>
          <p14:tracePt t="191091" x="7861300" y="3016250"/>
          <p14:tracePt t="191108" x="7975600" y="3028950"/>
          <p14:tracePt t="191125" x="8172450" y="3028950"/>
          <p14:tracePt t="191141" x="8318500" y="3035300"/>
          <p14:tracePt t="191158" x="8350250" y="3028950"/>
          <p14:tracePt t="191175" x="8343900" y="3009900"/>
          <p14:tracePt t="191191" x="8318500" y="2978150"/>
          <p14:tracePt t="191208" x="8286750" y="2959100"/>
          <p14:tracePt t="191225" x="8274050" y="2959100"/>
          <p14:tracePt t="191258" x="8312150" y="2971800"/>
          <p14:tracePt t="191275" x="8369300" y="2984500"/>
          <p14:tracePt t="191291" x="8439150" y="3003550"/>
          <p14:tracePt t="191308" x="8483600" y="3009900"/>
          <p14:tracePt t="191325" x="8496300" y="3009900"/>
          <p14:tracePt t="191341" x="8502650" y="3009900"/>
          <p14:tracePt t="191358" x="8509000" y="3003550"/>
          <p14:tracePt t="191375" x="8521700" y="2997200"/>
          <p14:tracePt t="191391" x="8540750" y="2990850"/>
          <p14:tracePt t="191408" x="8553450" y="2990850"/>
          <p14:tracePt t="191425" x="8572500" y="2990850"/>
          <p14:tracePt t="191442" x="8591550" y="2990850"/>
          <p14:tracePt t="191458" x="8604250" y="2990850"/>
          <p14:tracePt t="191474" x="8610600" y="2990850"/>
          <p14:tracePt t="191491" x="8636000" y="2990850"/>
          <p14:tracePt t="191508" x="8655050" y="2984500"/>
          <p14:tracePt t="191528" x="8680450" y="2978150"/>
          <p14:tracePt t="191542" x="8705850" y="2965450"/>
          <p14:tracePt t="191558" x="8731250" y="2952750"/>
          <p14:tracePt t="191575" x="8737600" y="2946400"/>
          <p14:tracePt t="191592" x="8743950" y="2946400"/>
          <p14:tracePt t="191649" x="8743950" y="2952750"/>
          <p14:tracePt t="191657" x="8737600" y="2952750"/>
          <p14:tracePt t="191675" x="8731250" y="2959100"/>
          <p14:tracePt t="191692" x="8724900" y="2965450"/>
          <p14:tracePt t="191709" x="8718550" y="2965450"/>
          <p14:tracePt t="191725" x="8712200" y="2965450"/>
          <p14:tracePt t="191742" x="8693150" y="2971800"/>
          <p14:tracePt t="191758" x="8667750" y="2971800"/>
          <p14:tracePt t="191775" x="8642350" y="2978150"/>
          <p14:tracePt t="191792" x="8616950" y="2984500"/>
          <p14:tracePt t="191809" x="8604250" y="2984500"/>
          <p14:tracePt t="191883" x="8578850" y="2984500"/>
          <p14:tracePt t="191892" x="8534400" y="2984500"/>
          <p14:tracePt t="191912" x="8509000" y="2978150"/>
          <p14:tracePt t="191925" x="8451850" y="2978150"/>
          <p14:tracePt t="191942" x="8420100" y="2978150"/>
          <p14:tracePt t="192024" x="8413750" y="2978150"/>
          <p14:tracePt t="192033" x="8407400" y="2971800"/>
          <p14:tracePt t="192042" x="8401050" y="2971800"/>
          <p14:tracePt t="192059" x="8382000" y="2971800"/>
          <p14:tracePt t="192075" x="8362950" y="2971800"/>
          <p14:tracePt t="192140" x="8407400" y="2971800"/>
          <p14:tracePt t="192159" x="8477250" y="2971800"/>
          <p14:tracePt t="192175" x="8559800" y="2984500"/>
          <p14:tracePt t="192192" x="8661400" y="3003550"/>
          <p14:tracePt t="192209" x="8807450" y="3028950"/>
          <p14:tracePt t="192226" x="9023350" y="3079750"/>
          <p14:tracePt t="192242" x="9131300" y="3105150"/>
          <p14:tracePt t="192245" x="9182100" y="3124200"/>
          <p14:tracePt t="192259" x="9239250" y="3124200"/>
          <p14:tracePt t="192292" x="9232900" y="3124200"/>
          <p14:tracePt t="192309" x="9226550" y="3117850"/>
          <p14:tracePt t="192328" x="9220200" y="3117850"/>
          <p14:tracePt t="192455" x="9213850" y="3117850"/>
          <p14:tracePt t="192481" x="9207500" y="3117850"/>
          <p14:tracePt t="192539" x="9213850" y="3117850"/>
          <p14:tracePt t="192545" x="9220200" y="3117850"/>
          <p14:tracePt t="192560" x="9232900" y="3117850"/>
          <p14:tracePt t="192576" x="9245600" y="3111500"/>
          <p14:tracePt t="192593" x="9251950" y="3105150"/>
          <p14:tracePt t="192610" x="9264650" y="3098800"/>
          <p14:tracePt t="192652" x="9321800" y="3073400"/>
          <p14:tracePt t="192670" x="9378950" y="3048000"/>
          <p14:tracePt t="192680" x="9410700" y="3035300"/>
          <p14:tracePt t="192692" x="9436100" y="3022600"/>
          <p14:tracePt t="192708" x="9455150" y="3009900"/>
          <p14:tracePt t="192725" x="9467850" y="3009900"/>
          <p14:tracePt t="192897" x="9467850" y="3003550"/>
          <p14:tracePt t="192912" x="9474200" y="3003550"/>
          <p14:tracePt t="192920" x="9480550" y="2997200"/>
          <p14:tracePt t="192928" x="9493250" y="2997200"/>
          <p14:tracePt t="192942" x="9537700" y="2997200"/>
          <p14:tracePt t="192958" x="9645650" y="2997200"/>
          <p14:tracePt t="192975" x="9740900" y="2997200"/>
          <p14:tracePt t="192993" x="9893300" y="3003550"/>
          <p14:tracePt t="193008" x="9931400" y="3009900"/>
          <p14:tracePt t="193025" x="9950450" y="3009900"/>
          <p14:tracePt t="193042" x="9982200" y="3009900"/>
          <p14:tracePt t="193058" x="10013950" y="3016250"/>
          <p14:tracePt t="193075" x="10045700" y="3022600"/>
          <p14:tracePt t="193092" x="10077450" y="3028950"/>
          <p14:tracePt t="193109" x="10090150" y="3035300"/>
          <p14:tracePt t="193126" x="10096500" y="3035300"/>
          <p14:tracePt t="193159" x="10102850" y="3035300"/>
          <p14:tracePt t="193176" x="10109200" y="3035300"/>
          <p14:tracePt t="193192" x="10134600" y="3035300"/>
          <p14:tracePt t="193209" x="10198100" y="3028950"/>
          <p14:tracePt t="193225" x="10255250" y="3028950"/>
          <p14:tracePt t="193242" x="10325100" y="3022600"/>
          <p14:tracePt t="193271" x="10375900" y="3016250"/>
          <p14:tracePt t="193286" x="10382250" y="3016250"/>
          <p14:tracePt t="193325" x="10388600" y="3016250"/>
          <p14:tracePt t="193360" x="10401300" y="3016250"/>
          <p14:tracePt t="193377" x="10414000" y="3009900"/>
          <p14:tracePt t="193394" x="10420350" y="3009900"/>
          <p14:tracePt t="193551" x="10426700" y="3009900"/>
          <p14:tracePt t="193561" x="10439400" y="2997200"/>
          <p14:tracePt t="193578" x="10471150" y="2984500"/>
          <p14:tracePt t="193592" x="10490200" y="2978150"/>
          <p14:tracePt t="193610" x="10560050" y="2959100"/>
          <p14:tracePt t="193627" x="10617200" y="2952750"/>
          <p14:tracePt t="193643" x="10699750" y="2933700"/>
          <p14:tracePt t="193660" x="10756900" y="2927350"/>
          <p14:tracePt t="193677" x="10788650" y="2914650"/>
          <p14:tracePt t="193693" x="10801350" y="2914650"/>
          <p14:tracePt t="193710" x="10807700" y="2914650"/>
          <p14:tracePt t="193743" x="10814050" y="2914650"/>
          <p14:tracePt t="193760" x="10820400" y="2914650"/>
          <p14:tracePt t="193798" x="10820400" y="2908300"/>
          <p14:tracePt t="193828" x="10820400" y="2895600"/>
          <p14:tracePt t="193844" x="10820400" y="2889250"/>
          <p14:tracePt t="193877" x="10814050" y="2882900"/>
          <p14:tracePt t="193894" x="10807700" y="2882900"/>
          <p14:tracePt t="193915" x="10788650" y="2882900"/>
          <p14:tracePt t="193926" x="10782300" y="2889250"/>
          <p14:tracePt t="193942" x="10769600" y="2889250"/>
          <p14:tracePt t="193959" x="10756900" y="2889250"/>
          <p14:tracePt t="193976" x="10750550" y="2889250"/>
          <p14:tracePt t="193992" x="10737850" y="2889250"/>
          <p14:tracePt t="194009" x="10731500" y="2889250"/>
          <p14:tracePt t="194027" x="10725150" y="2889250"/>
          <p14:tracePt t="194044" x="10712450" y="2889250"/>
          <p14:tracePt t="194061" x="10699750" y="2895600"/>
          <p14:tracePt t="194077" x="10674350" y="2895600"/>
          <p14:tracePt t="194094" x="10648950" y="2895600"/>
          <p14:tracePt t="194110" x="10623550" y="2895600"/>
          <p14:tracePt t="194127" x="10604500" y="2895600"/>
          <p14:tracePt t="194130" x="10585450" y="2889250"/>
          <p14:tracePt t="194146" x="10560050" y="2889250"/>
          <p14:tracePt t="194161" x="10528300" y="2882900"/>
          <p14:tracePt t="194178" x="10477500" y="2882900"/>
          <p14:tracePt t="194194" x="10439400" y="2882900"/>
          <p14:tracePt t="194212" x="10325100" y="2889250"/>
          <p14:tracePt t="194228" x="10191750" y="2889250"/>
          <p14:tracePt t="194244" x="10058400" y="2889250"/>
          <p14:tracePt t="194261" x="9931400" y="2895600"/>
          <p14:tracePt t="194277" x="9798050" y="2901950"/>
          <p14:tracePt t="194297" x="9664700" y="2908300"/>
          <p14:tracePt t="194311" x="9436100" y="2914650"/>
          <p14:tracePt t="194327" x="9131300" y="2908300"/>
          <p14:tracePt t="194344" x="8794750" y="2889250"/>
          <p14:tracePt t="194361" x="8420100" y="2863850"/>
          <p14:tracePt t="194377" x="8108950" y="2838450"/>
          <p14:tracePt t="194394" x="7886700" y="2819400"/>
          <p14:tracePt t="194411" x="7772400" y="2819400"/>
          <p14:tracePt t="194427" x="7734300" y="2832100"/>
          <p14:tracePt t="194444" x="7632700" y="2914650"/>
          <p14:tracePt t="194461" x="7562850" y="2946400"/>
          <p14:tracePt t="194477" x="7327900" y="3016250"/>
          <p14:tracePt t="194494" x="6927850" y="3054350"/>
          <p14:tracePt t="194511" x="6750050" y="3054350"/>
          <p14:tracePt t="194528" x="6686550" y="3054350"/>
          <p14:tracePt t="194544" x="6705600" y="3054350"/>
          <p14:tracePt t="194561" x="6781800" y="3054350"/>
          <p14:tracePt t="194577" x="6927850" y="3067050"/>
          <p14:tracePt t="194594" x="7029450" y="3079750"/>
          <p14:tracePt t="194611" x="7054850" y="3092450"/>
          <p14:tracePt t="194632" x="7054850" y="3105150"/>
          <p14:tracePt t="194644" x="7048500" y="3117850"/>
          <p14:tracePt t="194662" x="7042150" y="3130550"/>
          <p14:tracePt t="194676" x="7035800" y="3149600"/>
          <p14:tracePt t="194695" x="7035800" y="3155950"/>
          <p14:tracePt t="194711" x="7035800" y="3168650"/>
          <p14:tracePt t="194728" x="7042150" y="3181350"/>
          <p14:tracePt t="194744" x="7048500" y="3213100"/>
          <p14:tracePt t="194761" x="7048500" y="3232150"/>
          <p14:tracePt t="194778" x="7048500" y="3257550"/>
          <p14:tracePt t="194794" x="7048500" y="3270250"/>
          <p14:tracePt t="194811" x="7048500" y="3276600"/>
          <p14:tracePt t="194828" x="7054850" y="3282950"/>
          <p14:tracePt t="194861" x="7061200" y="3282950"/>
          <p14:tracePt t="194881" x="7067550" y="3282950"/>
          <p14:tracePt t="195030" x="7073900" y="3282950"/>
          <p14:tracePt t="195037" x="7080250" y="3282950"/>
          <p14:tracePt t="195063" x="7086600" y="3282950"/>
          <p14:tracePt t="195084" x="7086600" y="3276600"/>
          <p14:tracePt t="195111" x="7092950" y="3276600"/>
          <p14:tracePt t="195130" x="7105650" y="3276600"/>
          <p14:tracePt t="195145" x="7124700" y="3270250"/>
          <p14:tracePt t="195162" x="7131050" y="3270250"/>
          <p14:tracePt t="195178" x="7162800" y="3270250"/>
          <p14:tracePt t="195195" x="7181850" y="3263900"/>
          <p14:tracePt t="195211" x="7200900" y="3263900"/>
          <p14:tracePt t="195228" x="7226300" y="3263900"/>
          <p14:tracePt t="195245" x="7258050" y="3263900"/>
          <p14:tracePt t="195262" x="7289800" y="3257550"/>
          <p14:tracePt t="195278" x="7315200" y="3257550"/>
          <p14:tracePt t="195295" x="7334250" y="3251200"/>
          <p14:tracePt t="195311" x="7353300" y="3251200"/>
          <p14:tracePt t="195329" x="7366000" y="3251200"/>
          <p14:tracePt t="195345" x="7378700" y="3244850"/>
          <p14:tracePt t="195361" x="7397750" y="3244850"/>
          <p14:tracePt t="195378" x="7423150" y="3232150"/>
          <p14:tracePt t="195395" x="7442200" y="3225800"/>
          <p14:tracePt t="195412" x="7461250" y="3213100"/>
          <p14:tracePt t="195428" x="7518400" y="3194050"/>
          <p14:tracePt t="195445" x="7727950" y="3194050"/>
          <p14:tracePt t="195462" x="7975600" y="3206750"/>
          <p14:tracePt t="195478" x="8166100" y="3219450"/>
          <p14:tracePt t="195495" x="8293100" y="3225800"/>
          <p14:tracePt t="195511" x="8362950" y="3232150"/>
          <p14:tracePt t="195529" x="8388350" y="3232150"/>
          <p14:tracePt t="195593" x="8388350" y="3238500"/>
          <p14:tracePt t="195612" x="8394700" y="3238500"/>
          <p14:tracePt t="195628" x="8407400" y="3238500"/>
          <p14:tracePt t="195645" x="8420100" y="3244850"/>
          <p14:tracePt t="195663" x="8426450" y="3244850"/>
          <p14:tracePt t="195679" x="8432800" y="3244850"/>
          <p14:tracePt t="195695" x="8445500" y="3244850"/>
          <p14:tracePt t="195712" x="8458200" y="3244850"/>
          <p14:tracePt t="195729" x="8477250" y="3244850"/>
          <p14:tracePt t="195745" x="8483600" y="3244850"/>
          <p14:tracePt t="195762" x="8496300" y="3244850"/>
          <p14:tracePt t="195778" x="8502650" y="3244850"/>
          <p14:tracePt t="195795" x="8509000" y="3244850"/>
          <p14:tracePt t="196014" x="8509000" y="3257550"/>
          <p14:tracePt t="196045" x="8509000" y="3263900"/>
          <p14:tracePt t="196181" x="8502650" y="3263900"/>
          <p14:tracePt t="196200" x="8502650" y="3270250"/>
          <p14:tracePt t="196254" x="8515350" y="3270250"/>
          <p14:tracePt t="196262" x="8528050" y="3270250"/>
          <p14:tracePt t="196279" x="8572500" y="3270250"/>
          <p14:tracePt t="196296" x="8616950" y="3263900"/>
          <p14:tracePt t="196312" x="8636000" y="3257550"/>
          <p14:tracePt t="196329" x="8648700" y="3257550"/>
          <p14:tracePt t="196770" x="8642350" y="3257550"/>
          <p14:tracePt t="196793" x="8636000" y="3257550"/>
          <p14:tracePt t="196921" x="8636000" y="3263900"/>
          <p14:tracePt t="197104" x="8636000" y="3257550"/>
          <p14:tracePt t="197112" x="8636000" y="3244850"/>
          <p14:tracePt t="197130" x="8655050" y="3219450"/>
          <p14:tracePt t="197146" x="8693150" y="3194050"/>
          <p14:tracePt t="197163" x="8775700" y="3175000"/>
          <p14:tracePt t="197180" x="8883650" y="3168650"/>
          <p14:tracePt t="197197" x="8978900" y="3168650"/>
          <p14:tracePt t="197212" x="9080500" y="3168650"/>
          <p14:tracePt t="197230" x="9175750" y="3175000"/>
          <p14:tracePt t="197232" x="9213850" y="3175000"/>
          <p14:tracePt t="197246" x="9251950" y="3175000"/>
          <p14:tracePt t="197296" x="9258300" y="3175000"/>
          <p14:tracePt t="197314" x="9264650" y="3175000"/>
          <p14:tracePt t="197330" x="9296400" y="3175000"/>
          <p14:tracePt t="197347" x="9334500" y="3175000"/>
          <p14:tracePt t="197363" x="9378950" y="3175000"/>
          <p14:tracePt t="197380" x="9404350" y="3181350"/>
          <p14:tracePt t="197397" x="9417050" y="3181350"/>
          <p14:tracePt t="197413" x="9429750" y="3181350"/>
          <p14:tracePt t="197430" x="9474200" y="3181350"/>
          <p14:tracePt t="197447" x="9544050" y="3187700"/>
          <p14:tracePt t="197463" x="9613900" y="3187700"/>
          <p14:tracePt t="197465" x="9645650" y="3194050"/>
          <p14:tracePt t="197481" x="9683750" y="3194050"/>
          <p14:tracePt t="197497" x="9747250" y="3200400"/>
          <p14:tracePt t="197513" x="9829800" y="3200400"/>
          <p14:tracePt t="197530" x="9861550" y="3200400"/>
          <p14:tracePt t="197547" x="9893300" y="3206750"/>
          <p14:tracePt t="197564" x="9906000" y="3206750"/>
          <p14:tracePt t="197580" x="9912350" y="3206750"/>
          <p14:tracePt t="197596" x="9918700" y="3206750"/>
          <p14:tracePt t="197613" x="9925050" y="3206750"/>
          <p14:tracePt t="197630" x="9931400" y="3206750"/>
          <p14:tracePt t="197647" x="9944100" y="3206750"/>
          <p14:tracePt t="197664" x="9956800" y="3206750"/>
          <p14:tracePt t="197680" x="9969500" y="3206750"/>
          <p14:tracePt t="197697" x="9994900" y="3200400"/>
          <p14:tracePt t="197699" x="10007600" y="3200400"/>
          <p14:tracePt t="197713" x="10020300" y="3200400"/>
          <p14:tracePt t="197731" x="10045700" y="3200400"/>
          <p14:tracePt t="197850" x="10052050" y="3200400"/>
          <p14:tracePt t="197856" x="10064750" y="3200400"/>
          <p14:tracePt t="197865" x="10077450" y="3200400"/>
          <p14:tracePt t="197880" x="10090150" y="3194050"/>
          <p14:tracePt t="197897" x="10115550" y="3187700"/>
          <p14:tracePt t="197914" x="10134600" y="3181350"/>
          <p14:tracePt t="197930" x="10147300" y="3168650"/>
          <p14:tracePt t="197946" x="10179050" y="3149600"/>
          <p14:tracePt t="197964" x="10229850" y="3136900"/>
          <p14:tracePt t="197980" x="10337800" y="3130550"/>
          <p14:tracePt t="197997" x="10420350" y="3130550"/>
          <p14:tracePt t="198014" x="10490200" y="3136900"/>
          <p14:tracePt t="198030" x="10560050" y="3149600"/>
          <p14:tracePt t="198047" x="10585450" y="3149600"/>
          <p14:tracePt t="198065" x="10604500" y="3149600"/>
          <p14:tracePt t="198081" x="10648950" y="3149600"/>
          <p14:tracePt t="198098" x="10693400" y="3149600"/>
          <p14:tracePt t="198114" x="10756900" y="3155950"/>
          <p14:tracePt t="198131" x="10826750" y="3162300"/>
          <p14:tracePt t="198148" x="10864850" y="3162300"/>
          <p14:tracePt t="198164" x="10877550" y="3162300"/>
          <p14:tracePt t="198180" x="10883900" y="3162300"/>
          <p14:tracePt t="198197" x="10896600" y="3162300"/>
          <p14:tracePt t="198214" x="10902950" y="3162300"/>
          <p14:tracePt t="198231" x="10922000" y="3168650"/>
          <p14:tracePt t="198247" x="10953750" y="3168650"/>
          <p14:tracePt t="198264" x="10979150" y="3168650"/>
          <p14:tracePt t="198281" x="10998200" y="3168650"/>
          <p14:tracePt t="198297" x="11010900" y="3175000"/>
          <p14:tracePt t="198387" x="11017250" y="3175000"/>
          <p14:tracePt t="198454" x="11010900" y="3175000"/>
          <p14:tracePt t="198459" x="11004550" y="3175000"/>
          <p14:tracePt t="198481" x="10947400" y="3175000"/>
          <p14:tracePt t="198497" x="10877550" y="3175000"/>
          <p14:tracePt t="198514" x="10782300" y="3181350"/>
          <p14:tracePt t="198531" x="10693400" y="3194050"/>
          <p14:tracePt t="198547" x="10604500" y="3206750"/>
          <p14:tracePt t="198564" x="10433050" y="3206750"/>
          <p14:tracePt t="198583" x="10077450" y="3175000"/>
          <p14:tracePt t="198598" x="9817100" y="3136900"/>
          <p14:tracePt t="198613" x="9537700" y="3092450"/>
          <p14:tracePt t="198631" x="9347200" y="3067050"/>
          <p14:tracePt t="198648" x="9137650" y="3067050"/>
          <p14:tracePt t="198664" x="8902700" y="3073400"/>
          <p14:tracePt t="198681" x="8648700" y="3092450"/>
          <p14:tracePt t="198698" x="8401050" y="3105150"/>
          <p14:tracePt t="198714" x="8147050" y="3111500"/>
          <p14:tracePt t="198731" x="7969250" y="3111500"/>
          <p14:tracePt t="198748" x="7810500" y="3111500"/>
          <p14:tracePt t="198765" x="7702550" y="3111500"/>
          <p14:tracePt t="198781" x="7543800" y="3111500"/>
          <p14:tracePt t="198784" x="7467600" y="3111500"/>
          <p14:tracePt t="198798" x="7391400" y="3111500"/>
          <p14:tracePt t="198815" x="7239000" y="3111500"/>
          <p14:tracePt t="198832" x="7042150" y="3111500"/>
          <p14:tracePt t="198848" x="6997700" y="3111500"/>
          <p14:tracePt t="198865" x="6991350" y="3117850"/>
          <p14:tracePt t="198881" x="6991350" y="3124200"/>
          <p14:tracePt t="198898" x="7004050" y="3136900"/>
          <p14:tracePt t="198915" x="7010400" y="3162300"/>
          <p14:tracePt t="198931" x="7016750" y="3194050"/>
          <p14:tracePt t="198948" x="7016750" y="3225800"/>
          <p14:tracePt t="198964" x="7016750" y="3257550"/>
          <p14:tracePt t="198984" x="7042150" y="3302000"/>
          <p14:tracePt t="198998" x="7073900" y="3346450"/>
          <p14:tracePt t="199015" x="7099300" y="3378200"/>
          <p14:tracePt t="199031" x="7112000" y="3397250"/>
          <p14:tracePt t="199048" x="7118350" y="3441700"/>
          <p14:tracePt t="199065" x="7118350" y="3448050"/>
          <p14:tracePt t="199082" x="7105650" y="3467100"/>
          <p14:tracePt t="199352" x="7099300" y="3473450"/>
          <p14:tracePt t="199360" x="7099300" y="3479800"/>
          <p14:tracePt t="199368" x="7092950" y="3479800"/>
          <p14:tracePt t="199382" x="7092950" y="3486150"/>
          <p14:tracePt t="199399" x="7086600" y="3486150"/>
          <p14:tracePt t="199448" x="7099300" y="3486150"/>
          <p14:tracePt t="199456" x="7112000" y="3486150"/>
          <p14:tracePt t="199465" x="7124700" y="3479800"/>
          <p14:tracePt t="199482" x="7156450" y="3473450"/>
          <p14:tracePt t="199498" x="7169150" y="3473450"/>
          <p14:tracePt t="199594" x="7175500" y="3473450"/>
          <p14:tracePt t="199615" x="7219950" y="3473450"/>
          <p14:tracePt t="199632" x="7258050" y="3473450"/>
          <p14:tracePt t="199649" x="7296150" y="3473450"/>
          <p14:tracePt t="199665" x="7302500" y="3473450"/>
          <p14:tracePt t="199682" x="7308850" y="3473450"/>
          <p14:tracePt t="199715" x="7315200" y="3473450"/>
          <p14:tracePt t="199732" x="7321550" y="3473450"/>
          <p14:tracePt t="199749" x="7334250" y="3473450"/>
          <p14:tracePt t="199765" x="7346950" y="3479800"/>
          <p14:tracePt t="199782" x="7366000" y="3479800"/>
          <p14:tracePt t="199799" x="7378700" y="3479800"/>
          <p14:tracePt t="199868" x="7385050" y="3479800"/>
          <p14:tracePt t="199884" x="7397750" y="3473450"/>
          <p14:tracePt t="199899" x="7410450" y="3473450"/>
          <p14:tracePt t="199916" x="7480300" y="3467100"/>
          <p14:tracePt t="199932" x="7600950" y="3473450"/>
          <p14:tracePt t="199949" x="7715250" y="3486150"/>
          <p14:tracePt t="199965" x="7842250" y="3498850"/>
          <p14:tracePt t="199982" x="7924800" y="3498850"/>
          <p14:tracePt t="199999" x="7969250" y="3505200"/>
          <p14:tracePt t="200015" x="7975600" y="3505200"/>
          <p14:tracePt t="200032" x="7975600" y="3498850"/>
          <p14:tracePt t="200049" x="7962900" y="3498850"/>
          <p14:tracePt t="200065" x="7962900" y="3492500"/>
          <p14:tracePt t="200099" x="7969250" y="3486150"/>
          <p14:tracePt t="200116" x="7988300" y="3486150"/>
          <p14:tracePt t="200133" x="8039100" y="3486150"/>
          <p14:tracePt t="200149" x="8089900" y="3486150"/>
          <p14:tracePt t="200165" x="8096250" y="3486150"/>
          <p14:tracePt t="200261" x="8102600" y="3486150"/>
          <p14:tracePt t="200284" x="8121650" y="3479800"/>
          <p14:tracePt t="200299" x="8128000" y="3479800"/>
          <p14:tracePt t="200332" x="8128000" y="3467100"/>
          <p14:tracePt t="200335" x="8128000" y="3460750"/>
          <p14:tracePt t="200352" x="8121650" y="3454400"/>
          <p14:tracePt t="200366" x="8115300" y="3448050"/>
          <p14:tracePt t="200400" x="8115300" y="3441700"/>
          <p14:tracePt t="200416" x="8115300" y="3435350"/>
          <p14:tracePt t="200432" x="8134350" y="3429000"/>
          <p14:tracePt t="200449" x="8153400" y="3422650"/>
          <p14:tracePt t="200541" x="8166100" y="3422650"/>
          <p14:tracePt t="200550" x="8191500" y="3422650"/>
          <p14:tracePt t="200566" x="8248650" y="3422650"/>
          <p14:tracePt t="200583" x="8305800" y="3416300"/>
          <p14:tracePt t="200599" x="8356600" y="3403600"/>
          <p14:tracePt t="200601" x="8369300" y="3397250"/>
          <p14:tracePt t="200616" x="8375650" y="3397250"/>
          <p14:tracePt t="200654" x="8369300" y="3397250"/>
          <p14:tracePt t="200666" x="8362950" y="3397250"/>
          <p14:tracePt t="200683" x="8343900" y="3403600"/>
          <p14:tracePt t="200789" x="8337550" y="3403600"/>
          <p14:tracePt t="200825" x="8343900" y="3403600"/>
          <p14:tracePt t="200834" x="8356600" y="3397250"/>
          <p14:tracePt t="200841" x="8375650" y="3397250"/>
          <p14:tracePt t="200852" x="8413750" y="3390900"/>
          <p14:tracePt t="200866" x="8496300" y="3390900"/>
          <p14:tracePt t="200883" x="8616950" y="3397250"/>
          <p14:tracePt t="200899" x="8788400" y="3409950"/>
          <p14:tracePt t="200916" x="8915400" y="3416300"/>
          <p14:tracePt t="200933" x="9093200" y="3416300"/>
          <p14:tracePt t="200950" x="9239250" y="3416300"/>
          <p14:tracePt t="200966" x="9429750" y="3416300"/>
          <p14:tracePt t="200983" x="9601200" y="3409950"/>
          <p14:tracePt t="201000" x="9721850" y="3390900"/>
          <p14:tracePt t="201016" x="9759950" y="3371850"/>
          <p14:tracePt t="201033" x="9766300" y="3359150"/>
          <p14:tracePt t="201035" x="9772650" y="3352800"/>
          <p14:tracePt t="201049" x="9772650" y="3340100"/>
          <p14:tracePt t="201051" x="9772650" y="3327400"/>
          <p14:tracePt t="201067" x="9779000" y="3302000"/>
          <p14:tracePt t="201084" x="9779000" y="3295650"/>
          <p14:tracePt t="201100" x="9772650" y="3270250"/>
          <p14:tracePt t="201116" x="9734550" y="3244850"/>
          <p14:tracePt t="201133" x="9652000" y="3219450"/>
          <p14:tracePt t="201150" x="9537700" y="3200400"/>
          <p14:tracePt t="201166" x="9391650" y="3168650"/>
          <p14:tracePt t="201183" x="9207500" y="3143250"/>
          <p14:tracePt t="201200" x="9099550" y="3136900"/>
          <p14:tracePt t="201217" x="9048750" y="3143250"/>
          <p14:tracePt t="201233" x="9023350" y="3168650"/>
          <p14:tracePt t="201235" x="9010650" y="3194050"/>
          <p14:tracePt t="201250" x="8991600" y="3219450"/>
          <p14:tracePt t="201266" x="8966200" y="3263900"/>
          <p14:tracePt t="201284" x="8921750" y="3321050"/>
          <p14:tracePt t="201300" x="8921750" y="3340100"/>
          <p14:tracePt t="201317" x="8915400" y="3340100"/>
          <p14:tracePt t="201350" x="9023350" y="3340100"/>
          <p14:tracePt t="201366" x="9169400" y="3346450"/>
          <p14:tracePt t="201383" x="9302750" y="3352800"/>
          <p14:tracePt t="201400" x="9410700" y="3359150"/>
          <p14:tracePt t="201417" x="9448800" y="3365500"/>
          <p14:tracePt t="201458" x="9455150" y="3365500"/>
          <p14:tracePt t="201470" x="9461500" y="3365500"/>
          <p14:tracePt t="201485" x="9499600" y="3352800"/>
          <p14:tracePt t="201500" x="9550400" y="3340100"/>
          <p14:tracePt t="201517" x="9588500" y="3333750"/>
          <p14:tracePt t="201533" x="9601200" y="3327400"/>
          <p14:tracePt t="201567" x="9607550" y="3333750"/>
          <p14:tracePt t="201583" x="9601200" y="3346450"/>
          <p14:tracePt t="201600" x="9594850" y="3359150"/>
          <p14:tracePt t="201638" x="9607550" y="3359150"/>
          <p14:tracePt t="201650" x="9620250" y="3359150"/>
          <p14:tracePt t="201668" x="9683750" y="3359150"/>
          <p14:tracePt t="201684" x="9709150" y="3359150"/>
          <p14:tracePt t="201700" x="9721850" y="3359150"/>
          <p14:tracePt t="201717" x="9734550" y="3352800"/>
          <p14:tracePt t="201734" x="9747250" y="3352800"/>
          <p14:tracePt t="201750" x="9886950" y="3352800"/>
          <p14:tracePt t="201767" x="10045700" y="3371850"/>
          <p14:tracePt t="201783" x="10217150" y="3390900"/>
          <p14:tracePt t="201800" x="10318750" y="3403600"/>
          <p14:tracePt t="201817" x="10350500" y="3403600"/>
          <p14:tracePt t="201889" x="10356850" y="3403600"/>
          <p14:tracePt t="201900" x="10363200" y="3409950"/>
          <p14:tracePt t="201917" x="10407650" y="3409950"/>
          <p14:tracePt t="201934" x="10458450" y="3416300"/>
          <p14:tracePt t="201951" x="10490200" y="3422650"/>
          <p14:tracePt t="201967" x="10496550" y="3422650"/>
          <p14:tracePt t="202001" x="10496550" y="3429000"/>
          <p14:tracePt t="202060" x="10502900" y="3429000"/>
          <p14:tracePt t="202078" x="10502900" y="3435350"/>
          <p14:tracePt t="202083" x="10509250" y="3435350"/>
          <p14:tracePt t="202101" x="10515600" y="3435350"/>
          <p14:tracePt t="202118" x="10521950" y="3435350"/>
          <p14:tracePt t="202134" x="10528300" y="3435350"/>
          <p14:tracePt t="202391" x="10528300" y="3441700"/>
          <p14:tracePt t="202399" x="10521950" y="3441700"/>
          <p14:tracePt t="202435" x="10521950" y="3448050"/>
          <p14:tracePt t="202497" x="10515600" y="3454400"/>
          <p14:tracePt t="202588" x="10515600" y="3460750"/>
          <p14:tracePt t="202622" x="10509250" y="3460750"/>
          <p14:tracePt t="202724" x="10521950" y="3460750"/>
          <p14:tracePt t="202731" x="10528300" y="3460750"/>
          <p14:tracePt t="202753" x="10579100" y="3454400"/>
          <p14:tracePt t="202757" x="10604500" y="3454400"/>
          <p14:tracePt t="202768" x="10629900" y="3454400"/>
          <p14:tracePt t="202786" x="10680700" y="3454400"/>
          <p14:tracePt t="202803" x="10750550" y="3454400"/>
          <p14:tracePt t="202823" x="10877550" y="3441700"/>
          <p14:tracePt t="202835" x="10915650" y="3435350"/>
          <p14:tracePt t="202852" x="11029950" y="3409950"/>
          <p14:tracePt t="202868" x="11087100" y="3390900"/>
          <p14:tracePt t="202884" x="11131550" y="3365500"/>
          <p14:tracePt t="202902" x="11156950" y="3340100"/>
          <p14:tracePt t="202918" x="11163300" y="3327400"/>
          <p14:tracePt t="202934" x="11163300" y="3321050"/>
          <p14:tracePt t="202951" x="11156950" y="3314700"/>
          <p14:tracePt t="202968" x="11131550" y="3314700"/>
          <p14:tracePt t="202984" x="11068050" y="3302000"/>
          <p14:tracePt t="203001" x="11004550" y="3276600"/>
          <p14:tracePt t="203018" x="10928350" y="3244850"/>
          <p14:tracePt t="203035" x="10826750" y="3187700"/>
          <p14:tracePt t="203051" x="10769600" y="3162300"/>
          <p14:tracePt t="203068" x="10693400" y="3136900"/>
          <p14:tracePt t="203085" x="10591800" y="3124200"/>
          <p14:tracePt t="203101" x="10541000" y="3124200"/>
          <p14:tracePt t="203118" x="10388600" y="3130550"/>
          <p14:tracePt t="203135" x="10255250" y="3130550"/>
          <p14:tracePt t="203151" x="10077450" y="3130550"/>
          <p14:tracePt t="203168" x="9975850" y="3117850"/>
          <p14:tracePt t="203185" x="9950450" y="3117850"/>
          <p14:tracePt t="203202" x="9950450" y="3124200"/>
          <p14:tracePt t="203219" x="9969500" y="3168650"/>
          <p14:tracePt t="203235" x="10083800" y="3244850"/>
          <p14:tracePt t="203252" x="10255250" y="3340100"/>
          <p14:tracePt t="203269" x="10528300" y="3454400"/>
          <p14:tracePt t="203285" x="10610850" y="3486150"/>
          <p14:tracePt t="203301" x="10636250" y="3486150"/>
          <p14:tracePt t="203319" x="10737850" y="3479800"/>
          <p14:tracePt t="203335" x="10871200" y="3454400"/>
          <p14:tracePt t="203352" x="10991850" y="3409950"/>
          <p14:tracePt t="203368" x="11061700" y="3378200"/>
          <p14:tracePt t="203385" x="11099800" y="3346450"/>
          <p14:tracePt t="203402" x="11125200" y="3333750"/>
          <p14:tracePt t="203418" x="11131550" y="3333750"/>
          <p14:tracePt t="203456" x="11125200" y="3333750"/>
          <p14:tracePt t="203468" x="11106150" y="3333750"/>
          <p14:tracePt t="203485" x="11087100" y="3333750"/>
          <p14:tracePt t="203501" x="11061700" y="3333750"/>
          <p14:tracePt t="203518" x="11049000" y="3333750"/>
          <p14:tracePt t="203535" x="11042650" y="3333750"/>
          <p14:tracePt t="203552" x="11029950" y="3333750"/>
          <p14:tracePt t="203568" x="11010900" y="3327400"/>
          <p14:tracePt t="203585" x="10998200" y="3327400"/>
          <p14:tracePt t="203602" x="10972800" y="3327400"/>
          <p14:tracePt t="203618" x="10947400" y="3327400"/>
          <p14:tracePt t="203635" x="10909300" y="3327400"/>
          <p14:tracePt t="203652" x="10871200" y="3321050"/>
          <p14:tracePt t="203669" x="10814050" y="3308350"/>
          <p14:tracePt t="203685" x="10801350" y="3308350"/>
          <p14:tracePt t="203702" x="10763250" y="3308350"/>
          <p14:tracePt t="203752" x="10756900" y="3308350"/>
          <p14:tracePt t="203768" x="10750550" y="3321050"/>
          <p14:tracePt t="203785" x="10744200" y="3333750"/>
          <p14:tracePt t="203802" x="10737850" y="3359150"/>
          <p14:tracePt t="203817" x="10731500" y="3378200"/>
          <p14:tracePt t="203835" x="10725150" y="3397250"/>
          <p14:tracePt t="203852" x="10706100" y="3435350"/>
          <p14:tracePt t="203869" x="10680700" y="3454400"/>
          <p14:tracePt t="203885" x="10668000" y="3467100"/>
          <p14:tracePt t="203949" x="10668000" y="3460750"/>
          <p14:tracePt t="203960" x="10668000" y="3454400"/>
          <p14:tracePt t="203969" x="10668000" y="3448050"/>
          <p14:tracePt t="203985" x="10668000" y="3441700"/>
          <p14:tracePt t="204002" x="10668000" y="3435350"/>
          <p14:tracePt t="204019" x="10668000" y="3429000"/>
          <p14:tracePt t="204040" x="10668000" y="3422650"/>
          <p14:tracePt t="204085" x="10668000" y="3416300"/>
          <p14:tracePt t="204175" x="10668000" y="3409950"/>
          <p14:tracePt t="204246" x="10661650" y="3409950"/>
          <p14:tracePt t="204262" x="10655300" y="3409950"/>
          <p14:tracePt t="204286" x="10648950" y="3409950"/>
          <p14:tracePt t="204303" x="10642600" y="3416300"/>
          <p14:tracePt t="204336" x="10636250" y="3416300"/>
          <p14:tracePt t="204557" x="10623550" y="3416300"/>
          <p14:tracePt t="204574" x="10610850" y="3416300"/>
          <p14:tracePt t="204581" x="10598150" y="3409950"/>
          <p14:tracePt t="204590" x="10585450" y="3409950"/>
          <p14:tracePt t="204602" x="10579100" y="3409950"/>
          <p14:tracePt t="204620" x="10572750" y="3403600"/>
          <p14:tracePt t="204637" x="10566400" y="3397250"/>
          <p14:tracePt t="204653" x="10560050" y="3390900"/>
          <p14:tracePt t="204670" x="10541000" y="3371850"/>
          <p14:tracePt t="204687" x="10528300" y="3359150"/>
          <p14:tracePt t="204703" x="10502900" y="3346450"/>
          <p14:tracePt t="204719" x="10490200" y="3340100"/>
          <p14:tracePt t="204736" x="10445750" y="3314700"/>
          <p14:tracePt t="204753" x="10363200" y="3263900"/>
          <p14:tracePt t="204770" x="10229850" y="3181350"/>
          <p14:tracePt t="204786" x="10121900" y="3130550"/>
          <p14:tracePt t="204803" x="10026650" y="3086100"/>
          <p14:tracePt t="204820" x="9988550" y="3060700"/>
          <p14:tracePt t="204836" x="9975850" y="3048000"/>
          <p14:tracePt t="204853" x="9969500" y="3041650"/>
          <p14:tracePt t="204886" x="9950450" y="3035300"/>
          <p14:tracePt t="204903" x="9899650" y="3022600"/>
          <p14:tracePt t="204920" x="9804400" y="3003550"/>
          <p14:tracePt t="204936" x="9677400" y="2997200"/>
          <p14:tracePt t="204953" x="9626600" y="2997200"/>
          <p14:tracePt t="204969" x="9613900" y="2997200"/>
          <p14:tracePt t="205341" x="9639300" y="2997200"/>
          <p14:tracePt t="205354" x="9677400" y="2997200"/>
          <p14:tracePt t="205370" x="9798050" y="2990850"/>
          <p14:tracePt t="205387" x="9798050" y="2978150"/>
          <p14:tracePt t="205390" x="9798050" y="2965450"/>
          <p14:tracePt t="205403" x="9798050" y="2952750"/>
          <p14:tracePt t="205406" x="9791700" y="2927350"/>
          <p14:tracePt t="205424" x="9791700" y="2882900"/>
          <p14:tracePt t="205437" x="9791700" y="2857500"/>
          <p14:tracePt t="205453" x="9791700" y="2825750"/>
          <p14:tracePt t="205470" x="9753600" y="2774950"/>
          <p14:tracePt t="205486" x="9683750" y="2743200"/>
          <p14:tracePt t="205503" x="9582150" y="2717800"/>
          <p14:tracePt t="205520" x="9499600" y="2711450"/>
          <p14:tracePt t="205537" x="9474200" y="2705100"/>
          <p14:tracePt t="205570" x="9467850" y="2717800"/>
          <p14:tracePt t="205587" x="9436100" y="2762250"/>
          <p14:tracePt t="205604" x="9391650" y="2825750"/>
          <p14:tracePt t="205620" x="9315450" y="2921000"/>
          <p14:tracePt t="205637" x="9264650" y="2997200"/>
          <p14:tracePt t="205654" x="9226550" y="3092450"/>
          <p14:tracePt t="205671" x="9245600" y="3213100"/>
          <p14:tracePt t="205687" x="9277350" y="3257550"/>
          <p14:tracePt t="205703" x="9334500" y="3314700"/>
          <p14:tracePt t="205720" x="9486900" y="3416300"/>
          <p14:tracePt t="205736" x="9582150" y="3454400"/>
          <p14:tracePt t="205754" x="9645650" y="3460750"/>
          <p14:tracePt t="205770" x="9683750" y="3454400"/>
          <p14:tracePt t="205787" x="9702800" y="3435350"/>
          <p14:tracePt t="205804" x="9702800" y="3397250"/>
          <p14:tracePt t="205820" x="9671050" y="3321050"/>
          <p14:tracePt t="205837" x="9626600" y="3263900"/>
          <p14:tracePt t="205840" x="9601200" y="3238500"/>
          <p14:tracePt t="205853" x="9601200" y="3232150"/>
          <p14:tracePt t="216185" x="9601200" y="3225800"/>
          <p14:tracePt t="216192" x="9594850" y="3219450"/>
          <p14:tracePt t="216210" x="9582150" y="3168650"/>
          <p14:tracePt t="216220" x="9575800" y="3143250"/>
          <p14:tracePt t="216228" x="9569450" y="3111500"/>
          <p14:tracePt t="216246" x="9550400" y="3067050"/>
          <p14:tracePt t="216263" x="9512300" y="3028950"/>
          <p14:tracePt t="216279" x="9499600" y="3022600"/>
          <p14:tracePt t="216313" x="9493250" y="3022600"/>
          <p14:tracePt t="216329" x="9486900" y="3022600"/>
          <p14:tracePt t="216346" x="9480550" y="3016250"/>
          <p14:tracePt t="216363" x="9474200" y="3009900"/>
          <p14:tracePt t="216379" x="9461500" y="3003550"/>
          <p14:tracePt t="216396" x="9448800" y="3003550"/>
          <p14:tracePt t="216430" x="9442450" y="3003550"/>
          <p14:tracePt t="216446" x="9429750" y="3009900"/>
          <p14:tracePt t="216463" x="9404350" y="3016250"/>
          <p14:tracePt t="216480" x="9391650" y="3016250"/>
          <p14:tracePt t="216496" x="9385300" y="3016250"/>
          <p14:tracePt t="216512" x="9378950" y="3016250"/>
          <p14:tracePt t="216530" x="9366250" y="3016250"/>
          <p14:tracePt t="216546" x="9359900" y="3022600"/>
          <p14:tracePt t="216562" x="9359900" y="3028950"/>
          <p14:tracePt t="218424" x="9353550" y="3022600"/>
          <p14:tracePt t="218431" x="9340850" y="3016250"/>
          <p14:tracePt t="218448" x="9264650" y="2946400"/>
          <p14:tracePt t="218464" x="9118600" y="2851150"/>
          <p14:tracePt t="218481" x="9023350" y="2800350"/>
          <p14:tracePt t="218498" x="8978900" y="2781300"/>
          <p14:tracePt t="218851" x="8972550" y="2781300"/>
          <p14:tracePt t="218858" x="8959850" y="2781300"/>
          <p14:tracePt t="218883" x="8832850" y="2832100"/>
          <p14:tracePt t="218899" x="8718550" y="2889250"/>
          <p14:tracePt t="218915" x="8661400" y="2927350"/>
          <p14:tracePt t="218931" x="8655050" y="2946400"/>
          <p14:tracePt t="218948" x="8655050" y="2965450"/>
          <p14:tracePt t="218965" x="8680450" y="2997200"/>
          <p14:tracePt t="218982" x="8718550" y="3048000"/>
          <p14:tracePt t="218998" x="8769350" y="3111500"/>
          <p14:tracePt t="219015" x="8813800" y="3168650"/>
          <p14:tracePt t="219031" x="8851900" y="3219450"/>
          <p14:tracePt t="219048" x="8858250" y="3232150"/>
          <p14:tracePt t="219081" x="8858250" y="3238500"/>
          <p14:tracePt t="219099" x="8851900" y="3238500"/>
          <p14:tracePt t="219115" x="8845550" y="3238500"/>
          <p14:tracePt t="219132" x="8832850" y="3238500"/>
          <p14:tracePt t="220348" x="8826500" y="3225800"/>
          <p14:tracePt t="220367" x="8820150" y="3143250"/>
          <p14:tracePt t="220383" x="8820150" y="3111500"/>
          <p14:tracePt t="220400" x="8820150" y="3098800"/>
          <p14:tracePt t="220416" x="8813800" y="3067050"/>
          <p14:tracePt t="220433" x="8807450" y="3016250"/>
          <p14:tracePt t="220450" x="8801100" y="2914650"/>
          <p14:tracePt t="220466" x="8788400" y="2838450"/>
          <p14:tracePt t="220482" x="8775700" y="2787650"/>
          <p14:tracePt t="220499" x="8775700" y="2774950"/>
          <p14:tracePt t="220533" x="8775700" y="2768600"/>
          <p14:tracePt t="220551" x="8769350" y="2762250"/>
          <p14:tracePt t="220566" x="8763000" y="2736850"/>
          <p14:tracePt t="220586" x="8750300" y="2711450"/>
          <p14:tracePt t="220600" x="8737600" y="2679700"/>
          <p14:tracePt t="220616" x="8731250" y="2667000"/>
          <p14:tracePt t="220632" x="8724900" y="2654300"/>
          <p14:tracePt t="220768" x="8724900" y="2660650"/>
          <p14:tracePt t="220776" x="8731250" y="2667000"/>
          <p14:tracePt t="220785" x="8731250" y="2673350"/>
          <p14:tracePt t="220800" x="8743950" y="2686050"/>
          <p14:tracePt t="220815" x="8763000" y="2711450"/>
          <p14:tracePt t="220833" x="8769350" y="2724150"/>
          <p14:tracePt t="220850" x="8782050" y="2743200"/>
          <p14:tracePt t="220866" x="8782050" y="2762250"/>
          <p14:tracePt t="220883" x="8782050" y="2787650"/>
          <p14:tracePt t="220900" x="8782050" y="2806700"/>
          <p14:tracePt t="220916" x="8782050" y="2838450"/>
          <p14:tracePt t="220933" x="8782050" y="2851150"/>
          <p14:tracePt t="220950" x="8782050" y="2857500"/>
          <p14:tracePt t="220966" x="8788400" y="2857500"/>
          <p14:tracePt t="220985" x="8788400" y="2863850"/>
          <p14:tracePt t="221017" x="8775700" y="2876550"/>
          <p14:tracePt t="221033" x="8769350" y="2876550"/>
          <p14:tracePt t="221050" x="8756650" y="2882900"/>
          <p14:tracePt t="221066" x="8756650" y="2889250"/>
          <p14:tracePt t="221083" x="8750300" y="2889250"/>
          <p14:tracePt t="221100" x="8737600" y="2901950"/>
          <p14:tracePt t="221116" x="8718550" y="2914650"/>
          <p14:tracePt t="221133" x="8699500" y="2946400"/>
          <p14:tracePt t="221150" x="8674100" y="2984500"/>
          <p14:tracePt t="221166" x="8655050" y="3028950"/>
          <p14:tracePt t="221183" x="8648700" y="3073400"/>
          <p14:tracePt t="221200" x="8636000" y="3105150"/>
          <p14:tracePt t="221217" x="8629650" y="3136900"/>
          <p14:tracePt t="221233" x="8623300" y="3168650"/>
          <p14:tracePt t="221250" x="8616950" y="3181350"/>
          <p14:tracePt t="221266" x="8616950" y="3187700"/>
          <p14:tracePt t="221283" x="8610600" y="3187700"/>
          <p14:tracePt t="221300" x="8610600" y="3194050"/>
          <p14:tracePt t="221317" x="8604250" y="3200400"/>
          <p14:tracePt t="221333" x="8597900" y="3206750"/>
          <p14:tracePt t="221598" x="8604250" y="3200400"/>
          <p14:tracePt t="221612" x="8604250" y="3194050"/>
          <p14:tracePt t="221741" x="8604250" y="3187700"/>
          <p14:tracePt t="221759" x="8610600" y="3187700"/>
          <p14:tracePt t="221767" x="8610600" y="3181350"/>
          <p14:tracePt t="221801" x="8610600" y="3175000"/>
          <p14:tracePt t="221885" x="8610600" y="3162300"/>
          <p14:tracePt t="221900" x="8610600" y="3155950"/>
          <p14:tracePt t="221917" x="8610600" y="3143250"/>
          <p14:tracePt t="221952" x="8610600" y="3136900"/>
          <p14:tracePt t="221989" x="8585200" y="3136900"/>
          <p14:tracePt t="221996" x="8578850" y="3143250"/>
          <p14:tracePt t="222017" x="8547100" y="3143250"/>
          <p14:tracePt t="222034" x="8521700" y="3143250"/>
          <p14:tracePt t="222051" x="8496300" y="3143250"/>
          <p14:tracePt t="222068" x="8483600" y="3136900"/>
          <p14:tracePt t="222084" x="8470900" y="3136900"/>
          <p14:tracePt t="222100" x="8464550" y="3130550"/>
          <p14:tracePt t="222151" x="8458200" y="3130550"/>
          <p14:tracePt t="222168" x="8451850" y="3136900"/>
          <p14:tracePt t="222184" x="8445500" y="3136900"/>
          <p14:tracePt t="222201" x="8432800" y="3143250"/>
          <p14:tracePt t="222218" x="8426450" y="3143250"/>
          <p14:tracePt t="222234" x="8426450" y="3149600"/>
          <p14:tracePt t="222328" x="8420100" y="3149600"/>
          <p14:tracePt t="222334" x="8420100" y="3155950"/>
          <p14:tracePt t="222360" x="8413750" y="3155950"/>
          <p14:tracePt t="222374" x="8413750" y="3162300"/>
          <p14:tracePt t="222391" x="8407400" y="3162300"/>
          <p14:tracePt t="222417" x="8401050" y="3162300"/>
          <p14:tracePt t="222434" x="8401050" y="3168650"/>
          <p14:tracePt t="222553" x="8401050" y="3175000"/>
          <p14:tracePt t="222570" x="8401050" y="3181350"/>
          <p14:tracePt t="222578" x="8401050" y="3187700"/>
          <p14:tracePt t="222586" x="8401050" y="3194050"/>
          <p14:tracePt t="222600" x="8413750" y="3213100"/>
          <p14:tracePt t="222618" x="8420100" y="3219450"/>
          <p14:tracePt t="222634" x="8426450" y="3225800"/>
          <p14:tracePt t="222651" x="8432800" y="3238500"/>
          <p14:tracePt t="222668" x="8445500" y="3251200"/>
          <p14:tracePt t="222684" x="8464550" y="3276600"/>
          <p14:tracePt t="222701" x="8502650" y="3314700"/>
          <p14:tracePt t="222718" x="8521700" y="3359150"/>
          <p14:tracePt t="222735" x="8534400" y="3397250"/>
          <p14:tracePt t="222756" x="8534400" y="3448050"/>
          <p14:tracePt t="222768" x="8534400" y="3467100"/>
          <p14:tracePt t="222785" x="8534400" y="3486150"/>
          <p14:tracePt t="222801" x="8553450" y="3556000"/>
          <p14:tracePt t="222818" x="8566150" y="3613150"/>
          <p14:tracePt t="222834" x="8578850" y="3683000"/>
          <p14:tracePt t="222851" x="8578850" y="3752850"/>
          <p14:tracePt t="222868" x="8559800" y="3822700"/>
          <p14:tracePt t="222885" x="8521700" y="3905250"/>
          <p14:tracePt t="222901" x="8483600" y="3981450"/>
          <p14:tracePt t="222918" x="8451850" y="4076700"/>
          <p14:tracePt t="222934" x="8451850" y="4108450"/>
          <p14:tracePt t="222952" x="8464550" y="4127500"/>
          <p14:tracePt t="222954" x="8483600" y="4140200"/>
          <p14:tracePt t="222968" x="8502650" y="4152900"/>
          <p14:tracePt t="222969" x="8528050" y="4159250"/>
          <p14:tracePt t="222984" x="8559800" y="4171950"/>
          <p14:tracePt t="223001" x="8642350" y="4203700"/>
          <p14:tracePt t="223018" x="8667750" y="4222750"/>
          <p14:tracePt t="223035" x="8674100" y="4222750"/>
          <p14:tracePt t="223190" x="8661400" y="4197350"/>
          <p14:tracePt t="223196" x="8648700" y="4184650"/>
          <p14:tracePt t="223219" x="8597900" y="4083050"/>
          <p14:tracePt t="223235" x="8585200" y="4057650"/>
          <p14:tracePt t="223251" x="8585200" y="4051300"/>
          <p14:tracePt t="223291" x="8591550" y="4051300"/>
          <p14:tracePt t="223301" x="8604250" y="4044950"/>
          <p14:tracePt t="223322" x="8636000" y="4051300"/>
          <p14:tracePt t="223335" x="8636000" y="4057650"/>
          <p14:tracePt t="223352" x="8636000" y="4070350"/>
          <p14:tracePt t="223368" x="8636000" y="4089400"/>
          <p14:tracePt t="223385" x="8629650" y="4108450"/>
          <p14:tracePt t="223402" x="8629650" y="4121150"/>
          <p14:tracePt t="223616" x="8623300" y="4121150"/>
          <p14:tracePt t="223625" x="8623300" y="4127500"/>
          <p14:tracePt t="223635" x="8616950" y="4127500"/>
          <p14:tracePt t="223653" x="8597900" y="4146550"/>
          <p14:tracePt t="223669" x="8572500" y="4171950"/>
          <p14:tracePt t="223686" x="8559800" y="4191000"/>
          <p14:tracePt t="223688" x="8553450" y="4197350"/>
          <p14:tracePt t="223703" x="8553450" y="4203700"/>
          <p14:tracePt t="223719" x="8553450" y="4210050"/>
          <p14:tracePt t="223736" x="8534400" y="4229100"/>
          <p14:tracePt t="223752" x="8489950" y="4248150"/>
          <p14:tracePt t="223768" x="8413750" y="4279900"/>
          <p14:tracePt t="223785" x="8362950" y="4292600"/>
          <p14:tracePt t="223802" x="8324850" y="4292600"/>
          <p14:tracePt t="223819" x="8318500" y="4292600"/>
          <p14:tracePt t="223852" x="8305800" y="4298950"/>
          <p14:tracePt t="223869" x="8293100" y="4311650"/>
          <p14:tracePt t="223886" x="8242300" y="4330700"/>
          <p14:tracePt t="223902" x="8128000" y="4362450"/>
          <p14:tracePt t="223919" x="8058150" y="4368800"/>
          <p14:tracePt t="223936" x="8020050" y="4368800"/>
          <p14:tracePt t="223975" x="8026400" y="4368800"/>
          <p14:tracePt t="223985" x="8032750" y="4368800"/>
          <p14:tracePt t="224002" x="8039100" y="4368800"/>
          <p14:tracePt t="224019" x="8045450" y="4368800"/>
          <p14:tracePt t="224160" x="8045450" y="4362450"/>
          <p14:tracePt t="224184" x="8045450" y="4356100"/>
          <p14:tracePt t="224203" x="8051800" y="4349750"/>
          <p14:tracePt t="224219" x="8051800" y="4343400"/>
          <p14:tracePt t="224236" x="8058150" y="4343400"/>
          <p14:tracePt t="224374" x="8058150" y="4337050"/>
          <p14:tracePt t="224380" x="8058150" y="4330700"/>
          <p14:tracePt t="224396" x="8058150" y="4324350"/>
          <p14:tracePt t="224412" x="8058150" y="4305300"/>
          <p14:tracePt t="224437" x="8064500" y="4286250"/>
          <p14:tracePt t="224439" x="8064500" y="4273550"/>
          <p14:tracePt t="224453" x="8064500" y="4267200"/>
          <p14:tracePt t="224472" x="8077200" y="4241800"/>
          <p14:tracePt t="224487" x="8083550" y="4216400"/>
          <p14:tracePt t="224503" x="8083550" y="4203700"/>
          <p14:tracePt t="224519" x="8070850" y="4178300"/>
          <p14:tracePt t="224536" x="8064500" y="4159250"/>
          <p14:tracePt t="224553" x="8039100" y="4121150"/>
          <p14:tracePt t="224570" x="8032750" y="4114800"/>
          <p14:tracePt t="224586" x="8032750" y="4108450"/>
          <p14:tracePt t="224699" x="8026400" y="4108450"/>
          <p14:tracePt t="224706" x="8026400" y="4102100"/>
          <p14:tracePt t="224719" x="8013700" y="4102100"/>
          <p14:tracePt t="224736" x="7969250" y="4102100"/>
          <p14:tracePt t="224753" x="7880350" y="4114800"/>
          <p14:tracePt t="224770" x="7797800" y="4121150"/>
          <p14:tracePt t="224786" x="7715250" y="4140200"/>
          <p14:tracePt t="224804" x="7550150" y="4184650"/>
          <p14:tracePt t="224821" x="7385050" y="4216400"/>
          <p14:tracePt t="224836" x="7194550" y="4216400"/>
          <p14:tracePt t="224853" x="7004050" y="4184650"/>
          <p14:tracePt t="224869" x="6870700" y="4152900"/>
          <p14:tracePt t="224903" x="6915150" y="4165600"/>
          <p14:tracePt t="224919" x="6927850" y="4171950"/>
          <p14:tracePt t="224935" x="6908800" y="4178300"/>
          <p14:tracePt t="224953" x="6902450" y="4178300"/>
          <p14:tracePt t="225166" x="6902450" y="4171950"/>
          <p14:tracePt t="225174" x="6883400" y="4171950"/>
          <p14:tracePt t="225188" x="6838950" y="4152900"/>
          <p14:tracePt t="225204" x="6762750" y="4095750"/>
          <p14:tracePt t="225220" x="6667500" y="4057650"/>
          <p14:tracePt t="225238" x="6534150" y="4006850"/>
          <p14:tracePt t="225256" x="6438900" y="3975100"/>
          <p14:tracePt t="225269" x="6311900" y="3930650"/>
          <p14:tracePt t="225287" x="6191250" y="3886200"/>
          <p14:tracePt t="225304" x="6127750" y="3854450"/>
          <p14:tracePt t="225320" x="6115050" y="3841750"/>
          <p14:tracePt t="225337" x="6115050" y="3835400"/>
          <p14:tracePt t="225353" x="6108700" y="3829050"/>
          <p14:tracePt t="225373" x="6070600" y="3810000"/>
          <p14:tracePt t="225386" x="6007100" y="3790950"/>
          <p14:tracePt t="225403" x="5962650" y="3771900"/>
          <p14:tracePt t="225420" x="5949950" y="3771900"/>
          <p14:tracePt t="225453" x="5975350" y="3771900"/>
          <p14:tracePt t="225471" x="6045200" y="3790950"/>
          <p14:tracePt t="225487" x="6134100" y="3848100"/>
          <p14:tracePt t="225503" x="6159500" y="3867150"/>
          <p14:tracePt t="225520" x="6229350" y="3930650"/>
          <p14:tracePt t="225537" x="6292850" y="3968750"/>
          <p14:tracePt t="225554" x="6369050" y="3994150"/>
          <p14:tracePt t="225572" x="6451600" y="4000500"/>
          <p14:tracePt t="225587" x="6540500" y="4006850"/>
          <p14:tracePt t="225602" x="6623050" y="3987800"/>
          <p14:tracePt t="225621" x="6692900" y="3962400"/>
          <p14:tracePt t="225637" x="6737350" y="3924300"/>
          <p14:tracePt t="225653" x="6762750" y="3886200"/>
          <p14:tracePt t="225670" x="6781800" y="3848100"/>
          <p14:tracePt t="225687" x="6781800" y="3822700"/>
          <p14:tracePt t="225703" x="6781800" y="3803650"/>
          <p14:tracePt t="225720" x="6781800" y="3790950"/>
          <p14:tracePt t="225737" x="6775450" y="3771900"/>
          <p14:tracePt t="225753" x="6762750" y="3752850"/>
          <p14:tracePt t="225770" x="6699250" y="3683000"/>
          <p14:tracePt t="225787" x="6648450" y="3638550"/>
          <p14:tracePt t="225803" x="6597650" y="3600450"/>
          <p14:tracePt t="225821" x="6559550" y="3575050"/>
          <p14:tracePt t="225837" x="6559550" y="3568700"/>
          <p14:tracePt t="225854" x="6534150" y="3568700"/>
          <p14:tracePt t="225871" x="6496050" y="3568700"/>
          <p14:tracePt t="225887" x="6394450" y="3568700"/>
          <p14:tracePt t="225904" x="6299200" y="3562350"/>
          <p14:tracePt t="225920" x="6184900" y="3536950"/>
          <p14:tracePt t="225938" x="6108700" y="3517900"/>
          <p14:tracePt t="225954" x="6064250" y="3511550"/>
          <p14:tracePt t="225970" x="6026150" y="3511550"/>
          <p14:tracePt t="225988" x="5937250" y="3549650"/>
          <p14:tracePt t="226004" x="5899150" y="3581400"/>
          <p14:tracePt t="226021" x="5880100" y="3625850"/>
          <p14:tracePt t="226037" x="5880100" y="3663950"/>
          <p14:tracePt t="226054" x="5886450" y="3702050"/>
          <p14:tracePt t="226070" x="5911850" y="3752850"/>
          <p14:tracePt t="226087" x="5937250" y="3797300"/>
          <p14:tracePt t="226104" x="5962650" y="3822700"/>
          <p14:tracePt t="226120" x="6000750" y="3860800"/>
          <p14:tracePt t="226137" x="6064250" y="3905250"/>
          <p14:tracePt t="226153" x="6115050" y="3937000"/>
          <p14:tracePt t="226170" x="6203950" y="3975100"/>
          <p14:tracePt t="226187" x="6299200" y="4013200"/>
          <p14:tracePt t="226192" x="6337300" y="4019550"/>
          <p14:tracePt t="226207" x="6445250" y="4038600"/>
          <p14:tracePt t="226221" x="6489700" y="4044950"/>
          <p14:tracePt t="226238" x="6673850" y="4025900"/>
          <p14:tracePt t="226254" x="6743700" y="3994150"/>
          <p14:tracePt t="226271" x="6788150" y="3956050"/>
          <p14:tracePt t="226287" x="6800850" y="3943350"/>
          <p14:tracePt t="226304" x="6807200" y="3937000"/>
          <p14:tracePt t="226338" x="6813550" y="3937000"/>
          <p14:tracePt t="226371" x="6819900" y="3930650"/>
          <p14:tracePt t="226387" x="6826250" y="3924300"/>
          <p14:tracePt t="226404" x="6832600" y="3911600"/>
          <p14:tracePt t="226421" x="6838950" y="3892550"/>
          <p14:tracePt t="226440" x="6845300" y="3886200"/>
          <p14:tracePt t="226454" x="6883400" y="3886200"/>
          <p14:tracePt t="226471" x="6978650" y="3892550"/>
          <p14:tracePt t="226488" x="7048500" y="3905250"/>
          <p14:tracePt t="226504" x="7092950" y="3911600"/>
          <p14:tracePt t="226538" x="7099300" y="3911600"/>
          <p14:tracePt t="226554" x="7105650" y="3905250"/>
          <p14:tracePt t="226572" x="7112000" y="3898900"/>
          <p14:tracePt t="226587" x="7112000" y="3892550"/>
          <p14:tracePt t="226604" x="7118350" y="3886200"/>
          <p14:tracePt t="226683" x="7124700" y="3879850"/>
          <p14:tracePt t="226705" x="7124700" y="3873500"/>
          <p14:tracePt t="227212" x="7124700" y="3879850"/>
          <p14:tracePt t="227222" x="7131050" y="3879850"/>
          <p14:tracePt t="227238" x="7131050" y="3886200"/>
          <p14:tracePt t="227289" x="7124700" y="3898900"/>
          <p14:tracePt t="227307" x="7105650" y="3905250"/>
          <p14:tracePt t="227323" x="7086600" y="3905250"/>
          <p14:tracePt t="227338" x="7080250" y="3911600"/>
          <p14:tracePt t="227371" x="7067550" y="3911600"/>
          <p14:tracePt t="227387" x="7054850" y="3911600"/>
          <p14:tracePt t="227404" x="7035800" y="3911600"/>
          <p14:tracePt t="227422" x="7016750" y="3911600"/>
          <p14:tracePt t="227438" x="7016750" y="3917950"/>
          <p14:tracePt t="231432" x="7010400" y="3917950"/>
          <p14:tracePt t="231493" x="7010400" y="3911600"/>
          <p14:tracePt t="231500" x="7004050" y="3911600"/>
          <p14:tracePt t="231509" x="7004050" y="3905250"/>
          <p14:tracePt t="231525" x="6997700" y="3879850"/>
          <p14:tracePt t="231542" x="6991350" y="3841750"/>
          <p14:tracePt t="231559" x="6972300" y="3797300"/>
          <p14:tracePt t="231576" x="6965950" y="3784600"/>
          <p14:tracePt t="231592" x="6959600" y="3778250"/>
          <p14:tracePt t="231642" x="6940550" y="3765550"/>
          <p14:tracePt t="231659" x="6908800" y="3759200"/>
          <p14:tracePt t="231675" x="6864350" y="3759200"/>
          <p14:tracePt t="231692" x="6794500" y="3765550"/>
          <p14:tracePt t="231708" x="6711950" y="3790950"/>
          <p14:tracePt t="231725" x="6654800" y="3810000"/>
          <p14:tracePt t="231884" x="6654800" y="3816350"/>
          <p14:tracePt t="231892" x="6661150" y="3816350"/>
          <p14:tracePt t="231909" x="6667500" y="3822700"/>
          <p14:tracePt t="231986" x="6667500" y="3829050"/>
          <p14:tracePt t="231997" x="6661150" y="3829050"/>
          <p14:tracePt t="232013" x="6654800" y="3829050"/>
          <p14:tracePt t="232084" x="6654800" y="3835400"/>
          <p14:tracePt t="232094" x="6654800" y="3841750"/>
          <p14:tracePt t="232109" x="6680200" y="3854450"/>
          <p14:tracePt t="232126" x="6756400" y="3867150"/>
          <p14:tracePt t="232142" x="6915150" y="3879850"/>
          <p14:tracePt t="232159" x="7048500" y="3892550"/>
          <p14:tracePt t="232175" x="7137400" y="3892550"/>
          <p14:tracePt t="232192" x="7194550" y="3892550"/>
          <p14:tracePt t="232209" x="7207250" y="3886200"/>
          <p14:tracePt t="232226" x="7226300" y="3873500"/>
          <p14:tracePt t="232242" x="7245350" y="3854450"/>
          <p14:tracePt t="232259" x="7258050" y="3841750"/>
          <p14:tracePt t="232276" x="7264400" y="3835400"/>
          <p14:tracePt t="232293" x="7270750" y="3835400"/>
          <p14:tracePt t="232310" x="7277100" y="3829050"/>
          <p14:tracePt t="232414" x="7283450" y="3829050"/>
          <p14:tracePt t="232427" x="7296150" y="3829050"/>
          <p14:tracePt t="232443" x="7321550" y="3822700"/>
          <p14:tracePt t="232460" x="7346950" y="3822700"/>
          <p14:tracePt t="232476" x="7366000" y="3822700"/>
          <p14:tracePt t="232493" x="7391400" y="3822700"/>
          <p14:tracePt t="232510" x="7423150" y="3822700"/>
          <p14:tracePt t="232526" x="7454900" y="3822700"/>
          <p14:tracePt t="232542" x="7480300" y="3822700"/>
          <p14:tracePt t="232559" x="7499350" y="3816350"/>
          <p14:tracePt t="232576" x="7518400" y="3816350"/>
          <p14:tracePt t="232593" x="7531100" y="3816350"/>
          <p14:tracePt t="232609" x="7543800" y="3810000"/>
          <p14:tracePt t="232626" x="7550150" y="3810000"/>
          <p14:tracePt t="232711" x="7550150" y="3816350"/>
          <p14:tracePt t="232728" x="7550150" y="3822700"/>
          <p14:tracePt t="232737" x="7556500" y="3829050"/>
          <p14:tracePt t="232745" x="7562850" y="3829050"/>
          <p14:tracePt t="232760" x="7607300" y="3841750"/>
          <p14:tracePt t="232776" x="7658100" y="3854450"/>
          <p14:tracePt t="232793" x="7715250" y="3860800"/>
          <p14:tracePt t="232810" x="7823200" y="3867150"/>
          <p14:tracePt t="232827" x="7924800" y="3873500"/>
          <p14:tracePt t="232843" x="8089900" y="3879850"/>
          <p14:tracePt t="232859" x="8223250" y="3886200"/>
          <p14:tracePt t="232876" x="8375650" y="3892550"/>
          <p14:tracePt t="232893" x="8477250" y="3898900"/>
          <p14:tracePt t="232909" x="8509000" y="3898900"/>
          <p14:tracePt t="232927" x="8515350" y="3898900"/>
          <p14:tracePt t="232943" x="8521700" y="3898900"/>
          <p14:tracePt t="232959" x="8528050" y="3898900"/>
          <p14:tracePt t="233112" x="8534400" y="3898900"/>
          <p14:tracePt t="233118" x="8547100" y="3898900"/>
          <p14:tracePt t="233127" x="8578850" y="3892550"/>
          <p14:tracePt t="233143" x="8655050" y="3892550"/>
          <p14:tracePt t="233160" x="8743950" y="3886200"/>
          <p14:tracePt t="233180" x="8832850" y="3879850"/>
          <p14:tracePt t="233193" x="8909050" y="3873500"/>
          <p14:tracePt t="233210" x="8978900" y="3873500"/>
          <p14:tracePt t="233226" x="9086850" y="3873500"/>
          <p14:tracePt t="233243" x="9182100" y="3867150"/>
          <p14:tracePt t="233260" x="9245600" y="3867150"/>
          <p14:tracePt t="233264" x="9264650" y="3867150"/>
          <p14:tracePt t="233280" x="9277350" y="3860800"/>
          <p14:tracePt t="233317" x="9283700" y="3860800"/>
          <p14:tracePt t="233327" x="9290050" y="3860800"/>
          <p14:tracePt t="233343" x="9321800" y="3860800"/>
          <p14:tracePt t="233360" x="9385300" y="3867150"/>
          <p14:tracePt t="233376" x="9505950" y="3873500"/>
          <p14:tracePt t="233394" x="9613900" y="3879850"/>
          <p14:tracePt t="233410" x="9671050" y="3879850"/>
          <p14:tracePt t="233427" x="9683750" y="3879850"/>
          <p14:tracePt t="233460" x="9715500" y="3879850"/>
          <p14:tracePt t="233477" x="9791700" y="3879850"/>
          <p14:tracePt t="233493" x="9906000" y="3879850"/>
          <p14:tracePt t="233510" x="10026650" y="3879850"/>
          <p14:tracePt t="233527" x="10109200" y="3879850"/>
          <p14:tracePt t="233543" x="10140950" y="3879850"/>
          <p14:tracePt t="233636" x="10140950" y="3873500"/>
          <p14:tracePt t="233679" x="10140950" y="3867150"/>
          <p14:tracePt t="233694" x="10140950" y="3854450"/>
          <p14:tracePt t="233710" x="10140950" y="3829050"/>
          <p14:tracePt t="233726" x="10134600" y="3803650"/>
          <p14:tracePt t="233742" x="10109200" y="3765550"/>
          <p14:tracePt t="233759" x="10058400" y="3721100"/>
          <p14:tracePt t="233776" x="10013950" y="3689350"/>
          <p14:tracePt t="233792" x="9950450" y="3651250"/>
          <p14:tracePt t="233809" x="9874250" y="3613150"/>
          <p14:tracePt t="233826" x="9759950" y="3562350"/>
          <p14:tracePt t="233844" x="9683750" y="3536950"/>
          <p14:tracePt t="233860" x="9626600" y="3524250"/>
          <p14:tracePt t="233877" x="9594850" y="3524250"/>
          <p14:tracePt t="233894" x="9556750" y="3530600"/>
          <p14:tracePt t="233910" x="9499600" y="3562350"/>
          <p14:tracePt t="233927" x="9429750" y="3606800"/>
          <p14:tracePt t="233944" x="9378950" y="3644900"/>
          <p14:tracePt t="233961" x="9334500" y="3683000"/>
          <p14:tracePt t="233978" x="9309100" y="3721100"/>
          <p14:tracePt t="233994" x="9302750" y="3759200"/>
          <p14:tracePt t="234009" x="9302750" y="3784600"/>
          <p14:tracePt t="234027" x="9315450" y="3816350"/>
          <p14:tracePt t="234044" x="9334500" y="3835400"/>
          <p14:tracePt t="234060" x="9385300" y="3860800"/>
          <p14:tracePt t="234077" x="9436100" y="3879850"/>
          <p14:tracePt t="234094" x="9544050" y="3905250"/>
          <p14:tracePt t="234110" x="9652000" y="3917950"/>
          <p14:tracePt t="234128" x="9766300" y="3917950"/>
          <p14:tracePt t="234144" x="9918700" y="3905250"/>
          <p14:tracePt t="234161" x="10096500" y="3879850"/>
          <p14:tracePt t="234177" x="10160000" y="3848100"/>
          <p14:tracePt t="234195" x="10191750" y="3816350"/>
          <p14:tracePt t="234211" x="10217150" y="3784600"/>
          <p14:tracePt t="234227" x="10236200" y="3752850"/>
          <p14:tracePt t="234245" x="10242550" y="3733800"/>
          <p14:tracePt t="234261" x="10242550" y="3727450"/>
          <p14:tracePt t="234294" x="10229850" y="3727450"/>
          <p14:tracePt t="234311" x="10223500" y="3727450"/>
          <p14:tracePt t="234327" x="10217150" y="3727450"/>
          <p14:tracePt t="234343" x="10204450" y="3733800"/>
          <p14:tracePt t="234361" x="10191750" y="3733800"/>
          <p14:tracePt t="234377" x="10179050" y="3733800"/>
          <p14:tracePt t="234394" x="10153650" y="3733800"/>
          <p14:tracePt t="234412" x="10128250" y="3733800"/>
          <p14:tracePt t="234428" x="10102850" y="3740150"/>
          <p14:tracePt t="234444" x="10045700" y="3759200"/>
          <p14:tracePt t="234461" x="10001250" y="3771900"/>
          <p14:tracePt t="234478" x="9956800" y="3790950"/>
          <p14:tracePt t="234494" x="9912350" y="3803650"/>
          <p14:tracePt t="234511" x="9893300" y="3810000"/>
          <p14:tracePt t="234528" x="9886950" y="3810000"/>
          <p14:tracePt t="234562" x="9874250" y="3810000"/>
          <p14:tracePt t="234578" x="9848850" y="3810000"/>
          <p14:tracePt t="234595" x="9817100" y="3810000"/>
          <p14:tracePt t="234611" x="9779000" y="3810000"/>
          <p14:tracePt t="234627" x="9734550" y="3810000"/>
          <p14:tracePt t="234644" x="9696450" y="3810000"/>
          <p14:tracePt t="234661" x="9652000" y="3822700"/>
          <p14:tracePt t="234676" x="9569450" y="3835400"/>
          <p14:tracePt t="234694" x="9442450" y="3848100"/>
          <p14:tracePt t="234712" x="9201150" y="3854450"/>
          <p14:tracePt t="234728" x="8921750" y="3854450"/>
          <p14:tracePt t="234745" x="8515350" y="3841750"/>
          <p14:tracePt t="234762" x="8343900" y="3835400"/>
          <p14:tracePt t="234778" x="8267700" y="3835400"/>
          <p14:tracePt t="234795" x="8255000" y="3835400"/>
          <p14:tracePt t="234811" x="8248650" y="3841750"/>
          <p14:tracePt t="234828" x="8153400" y="3879850"/>
          <p14:tracePt t="234844" x="7950200" y="3911600"/>
          <p14:tracePt t="234861" x="7562850" y="3943350"/>
          <p14:tracePt t="234878" x="7219950" y="3968750"/>
          <p14:tracePt t="234894" x="6883400" y="3981450"/>
          <p14:tracePt t="234911" x="6737350" y="3987800"/>
          <p14:tracePt t="234928" x="6724650" y="3987800"/>
          <p14:tracePt t="234932" x="6731000" y="3987800"/>
          <p14:tracePt t="234948" x="6775450" y="3987800"/>
          <p14:tracePt t="234961" x="6807200" y="3994150"/>
          <p14:tracePt t="234979" x="6864350" y="4000500"/>
          <p14:tracePt t="234994" x="6870700" y="4013200"/>
          <p14:tracePt t="235012" x="6858000" y="4038600"/>
          <p14:tracePt t="235028" x="6845300" y="4044950"/>
          <p14:tracePt t="235045" x="6832600" y="4051300"/>
          <p14:tracePt t="235099" x="6838950" y="4051300"/>
          <p14:tracePt t="235135" x="6832600" y="4051300"/>
          <p14:tracePt t="235149" x="6807200" y="4064000"/>
          <p14:tracePt t="235161" x="6794500" y="4070350"/>
          <p14:tracePt t="235178" x="6724650" y="4089400"/>
          <p14:tracePt t="235195" x="6673850" y="4089400"/>
          <p14:tracePt t="235213" x="6616700" y="4089400"/>
          <p14:tracePt t="235251" x="6610350" y="4095750"/>
          <p14:tracePt t="235262" x="6604000" y="4095750"/>
          <p14:tracePt t="235278" x="6578600" y="4108450"/>
          <p14:tracePt t="235295" x="6521450" y="4127500"/>
          <p14:tracePt t="235312" x="6470650" y="4140200"/>
          <p14:tracePt t="235329" x="6464300" y="4159250"/>
          <p14:tracePt t="235345" x="6483350" y="4159250"/>
          <p14:tracePt t="235361" x="6534150" y="4159250"/>
          <p14:tracePt t="235378" x="6604000" y="4165600"/>
          <p14:tracePt t="235395" x="6629400" y="4165600"/>
          <p14:tracePt t="235412" x="6635750" y="4165600"/>
          <p14:tracePt t="235445" x="6629400" y="4165600"/>
          <p14:tracePt t="235524" x="6623050" y="4165600"/>
          <p14:tracePt t="238886" x="6629400" y="4165600"/>
          <p14:tracePt t="238892" x="6635750" y="4165600"/>
          <p14:tracePt t="238901" x="6648450" y="4165600"/>
          <p14:tracePt t="238915" x="6667500" y="4171950"/>
          <p14:tracePt t="238931" x="6673850" y="4171950"/>
          <p14:tracePt t="239085" x="6654800" y="4159250"/>
          <p14:tracePt t="239098" x="6629400" y="4146550"/>
          <p14:tracePt t="239116" x="6578600" y="4108450"/>
          <p14:tracePt t="239131" x="6553200" y="4083050"/>
          <p14:tracePt t="239149" x="6546850" y="4076700"/>
          <p14:tracePt t="239182" x="6572250" y="4076700"/>
          <p14:tracePt t="239277" x="6591300" y="4076700"/>
          <p14:tracePt t="239299" x="6692900" y="4083050"/>
          <p14:tracePt t="239315" x="6978650" y="4108450"/>
          <p14:tracePt t="239318" x="7118350" y="4133850"/>
          <p14:tracePt t="239332" x="7270750" y="4171950"/>
          <p14:tracePt t="239349" x="7385050" y="4216400"/>
          <p14:tracePt t="239366" x="7391400" y="4235450"/>
          <p14:tracePt t="239381" x="7391400" y="4241800"/>
          <p14:tracePt t="239399" x="7385050" y="4260850"/>
          <p14:tracePt t="239415" x="7385050" y="4267200"/>
          <p14:tracePt t="239432" x="7410450" y="4279900"/>
          <p14:tracePt t="239448" x="7473950" y="4286250"/>
          <p14:tracePt t="239465" x="7562850" y="4305300"/>
          <p14:tracePt t="239481" x="7702550" y="4337050"/>
          <p14:tracePt t="239499" x="7810500" y="4368800"/>
          <p14:tracePt t="239515" x="7874000" y="4406900"/>
          <p14:tracePt t="239532" x="7867650" y="4419600"/>
          <p14:tracePt t="239548" x="7861300" y="4419600"/>
          <p14:tracePt t="239615" x="7874000" y="4419600"/>
          <p14:tracePt t="239632" x="7893050" y="4419600"/>
          <p14:tracePt t="239649" x="7937500" y="4419600"/>
          <p14:tracePt t="239665" x="7975600" y="4413250"/>
          <p14:tracePt t="239682" x="7994650" y="4413250"/>
          <p14:tracePt t="239720" x="8001000" y="4413250"/>
          <p14:tracePt t="239766" x="8007350" y="4413250"/>
          <p14:tracePt t="239782" x="8058150" y="4406900"/>
          <p14:tracePt t="239799" x="8134350" y="4394200"/>
          <p14:tracePt t="239816" x="8210550" y="4381500"/>
          <p14:tracePt t="239832" x="8267700" y="4368800"/>
          <p14:tracePt t="239849" x="8286750" y="4368800"/>
          <p14:tracePt t="239866" x="8299450" y="4362450"/>
          <p14:tracePt t="239881" x="8305800" y="4362450"/>
          <p14:tracePt t="239899" x="8324850" y="4362450"/>
          <p14:tracePt t="239916" x="8343900" y="4362450"/>
          <p14:tracePt t="239932" x="8464550" y="4356100"/>
          <p14:tracePt t="239949" x="8559800" y="4362450"/>
          <p14:tracePt t="239965" x="8616950" y="4362450"/>
          <p14:tracePt t="239982" x="8642350" y="4362450"/>
          <p14:tracePt t="239999" x="8648700" y="4362450"/>
          <p14:tracePt t="240015" x="8661400" y="4362450"/>
          <p14:tracePt t="240032" x="8667750" y="4356100"/>
          <p14:tracePt t="240049" x="8674100" y="4349750"/>
          <p14:tracePt t="240066" x="8680450" y="4343400"/>
          <p14:tracePt t="240083" x="8686800" y="4337050"/>
          <p14:tracePt t="240099" x="8686800" y="4330700"/>
          <p14:tracePt t="240115" x="8686800" y="4324350"/>
          <p14:tracePt t="240167" x="8686800" y="4318000"/>
          <p14:tracePt t="240198" x="8680450" y="4318000"/>
          <p14:tracePt t="240216" x="8674100" y="4318000"/>
          <p14:tracePt t="240233" x="8674100" y="4324350"/>
          <p14:tracePt t="240249" x="8667750" y="4330700"/>
          <p14:tracePt t="240266" x="8667750" y="4337050"/>
          <p14:tracePt t="240299" x="8661400" y="4337050"/>
          <p14:tracePt t="240316" x="8661400" y="4343400"/>
          <p14:tracePt t="240333" x="8661400" y="4362450"/>
          <p14:tracePt t="240351" x="8661400" y="4375150"/>
          <p14:tracePt t="240366" x="8661400" y="4394200"/>
          <p14:tracePt t="240383" x="8661400" y="4406900"/>
          <p14:tracePt t="240399" x="8661400" y="4413250"/>
          <p14:tracePt t="240416" x="8661400" y="4419600"/>
          <p14:tracePt t="240449" x="8667750" y="4419600"/>
          <p14:tracePt t="240469" x="8680450" y="4413250"/>
          <p14:tracePt t="240484" x="8699500" y="4400550"/>
          <p14:tracePt t="240499" x="8718550" y="4394200"/>
          <p14:tracePt t="240516" x="8743950" y="4394200"/>
          <p14:tracePt t="240531" x="8782050" y="4394200"/>
          <p14:tracePt t="240550" x="8826500" y="4394200"/>
          <p14:tracePt t="240566" x="8870950" y="4394200"/>
          <p14:tracePt t="240583" x="8902700" y="4400550"/>
          <p14:tracePt t="240600" x="8928100" y="4400550"/>
          <p14:tracePt t="240616" x="8947150" y="4400550"/>
          <p14:tracePt t="240633" x="8985250" y="4400550"/>
          <p14:tracePt t="240649" x="9105900" y="4400550"/>
          <p14:tracePt t="240668" x="9264650" y="4413250"/>
          <p14:tracePt t="240684" x="9378950" y="4445000"/>
          <p14:tracePt t="240699" x="9436100" y="4483100"/>
          <p14:tracePt t="240716" x="9461500" y="4508500"/>
          <p14:tracePt t="240733" x="9467850" y="4514850"/>
          <p14:tracePt t="240766" x="9455150" y="4476750"/>
          <p14:tracePt t="240783" x="9436100" y="4451350"/>
          <p14:tracePt t="240800" x="9429750" y="4445000"/>
          <p14:tracePt t="240833" x="9423400" y="4451350"/>
          <p14:tracePt t="240849" x="9404350" y="4464050"/>
          <p14:tracePt t="240865" x="9378950" y="4483100"/>
          <p14:tracePt t="240883" x="9347200" y="4495800"/>
          <p14:tracePt t="240900" x="9315450" y="4502150"/>
          <p14:tracePt t="240916" x="9271000" y="4502150"/>
          <p14:tracePt t="240934" x="9213850" y="4489450"/>
          <p14:tracePt t="240950" x="9207500" y="4483100"/>
          <p14:tracePt t="240966" x="9175750" y="4464050"/>
          <p14:tracePt t="240987" x="9124950" y="4445000"/>
          <p14:tracePt t="241000" x="9055100" y="4419600"/>
          <p14:tracePt t="241017" x="8972550" y="4387850"/>
          <p14:tracePt t="241033" x="8915400" y="4362450"/>
          <p14:tracePt t="241050" x="8832850" y="4330700"/>
          <p14:tracePt t="241066" x="8756650" y="4298950"/>
          <p14:tracePt t="241082" x="8680450" y="4267200"/>
          <p14:tracePt t="241099" x="8585200" y="4241800"/>
          <p14:tracePt t="241116" x="8489950" y="4229100"/>
          <p14:tracePt t="241132" x="8337550" y="4197350"/>
          <p14:tracePt t="241149" x="8204200" y="4165600"/>
          <p14:tracePt t="241166" x="8121650" y="4159250"/>
          <p14:tracePt t="241183" x="8064500" y="4152900"/>
          <p14:tracePt t="241200" x="7988300" y="4165600"/>
          <p14:tracePt t="241218" x="7816850" y="4178300"/>
          <p14:tracePt t="241233" x="7467600" y="4184650"/>
          <p14:tracePt t="241250" x="7131050" y="4159250"/>
          <p14:tracePt t="241267" x="6870700" y="4127500"/>
          <p14:tracePt t="241283" x="6686550" y="4095750"/>
          <p14:tracePt t="241300" x="6654800" y="4089400"/>
          <p14:tracePt t="241317" x="6667500" y="4089400"/>
          <p14:tracePt t="241334" x="6692900" y="4102100"/>
          <p14:tracePt t="241350" x="6718300" y="4133850"/>
          <p14:tracePt t="241366" x="6718300" y="4152900"/>
          <p14:tracePt t="241384" x="6711950" y="4165600"/>
          <p14:tracePt t="241400" x="6699250" y="4171950"/>
          <p14:tracePt t="241437" x="6705600" y="4171950"/>
          <p14:tracePt t="241450" x="6718300" y="4171950"/>
          <p14:tracePt t="241467" x="6775450" y="4165600"/>
          <p14:tracePt t="241483" x="6800850" y="4165600"/>
          <p14:tracePt t="241500" x="6807200" y="4165600"/>
          <p14:tracePt t="241517" x="6813550" y="4159250"/>
          <p14:tracePt t="241533" x="6819900" y="4152900"/>
          <p14:tracePt t="241550" x="6832600" y="4140200"/>
          <p14:tracePt t="241567" x="6838950" y="4133850"/>
          <p14:tracePt t="241583" x="6851650" y="4127500"/>
          <p14:tracePt t="241585" x="6858000" y="4127500"/>
          <p14:tracePt t="241601" x="6870700" y="4121150"/>
          <p14:tracePt t="241617" x="6908800" y="4108450"/>
          <p14:tracePt t="241633" x="6940550" y="4102100"/>
          <p14:tracePt t="241743" x="6946900" y="4102100"/>
          <p14:tracePt t="241750" x="6946900" y="4095750"/>
          <p14:tracePt t="241767" x="6959600" y="4095750"/>
          <p14:tracePt t="241784" x="6965950" y="4089400"/>
          <p14:tracePt t="241800" x="6972300" y="4089400"/>
          <p14:tracePt t="241910" x="6972300" y="4083050"/>
          <p14:tracePt t="242012" x="6978650" y="4083050"/>
          <p14:tracePt t="242137" x="6978650" y="4076700"/>
          <p14:tracePt t="242380" x="6991350" y="4064000"/>
          <p14:tracePt t="242380" x="6991350" y="4070350"/>
          <p14:tracePt t="242380" x="6991350" y="4076700"/>
          <p14:tracePt t="242380" x="6991350" y="4083050"/>
          <p14:tracePt t="242380" x="6991350" y="4102100"/>
          <p14:tracePt t="242380" x="6991350" y="4108450"/>
          <p14:tracePt t="242380" x="6997700" y="4114800"/>
          <p14:tracePt t="242380" x="7004050" y="4121150"/>
          <p14:tracePt t="242380" x="7061200" y="4146550"/>
          <p14:tracePt t="242380" x="7194550" y="4203700"/>
          <p14:tracePt t="242380" x="7366000" y="4279900"/>
          <p14:tracePt t="242380" x="7448550" y="4337050"/>
          <p14:tracePt t="242380" x="7480300" y="4368800"/>
          <p14:tracePt t="242380" x="7493000" y="4375150"/>
          <p14:tracePt t="242380" x="7505700" y="4375150"/>
          <p14:tracePt t="242380" x="7531100" y="4368800"/>
          <p14:tracePt t="242380" x="7588250" y="4362450"/>
          <p14:tracePt t="242380" x="7632700" y="4362450"/>
          <p14:tracePt t="242380" x="7651750" y="4362450"/>
          <p14:tracePt t="242380" x="7651750" y="4368800"/>
          <p14:tracePt t="242380" x="7658100" y="4368800"/>
          <p14:tracePt t="242380" x="7664450" y="4362450"/>
          <p14:tracePt t="242380" x="7689850" y="4349750"/>
          <p14:tracePt t="242380" x="7721600" y="4343400"/>
          <p14:tracePt t="242380" x="7740650" y="4337050"/>
          <p14:tracePt t="242380" x="7753350" y="4330700"/>
          <p14:tracePt t="242380" x="7835900" y="4324350"/>
          <p14:tracePt t="242380" x="7950200" y="4324350"/>
          <p14:tracePt t="242380" x="8102600" y="4324350"/>
          <p14:tracePt t="242380" x="8242300" y="4318000"/>
          <p14:tracePt t="242380" x="8337550" y="4318000"/>
          <p14:tracePt t="242380" x="8401050" y="4311650"/>
          <p14:tracePt t="242380" x="8432800" y="4305300"/>
          <p14:tracePt t="242380" x="8464550" y="4292600"/>
          <p14:tracePt t="242380" x="8515350" y="4286250"/>
          <p14:tracePt t="242380" x="8661400" y="4279900"/>
          <p14:tracePt t="242380" x="8743950" y="4279900"/>
          <p14:tracePt t="242380" x="8788400" y="4279900"/>
          <p14:tracePt t="242380" x="8820150" y="4279900"/>
          <p14:tracePt t="242380" x="8839200" y="4279900"/>
          <p14:tracePt t="242380" x="8858250" y="4279900"/>
          <p14:tracePt t="242380" x="8877300" y="4279900"/>
          <p14:tracePt t="242380" x="8883650" y="4279900"/>
          <p14:tracePt t="242380" x="8890000" y="4279900"/>
          <p14:tracePt t="242380" x="8896350" y="4279900"/>
          <p14:tracePt t="242380" x="8896350" y="4273550"/>
          <p14:tracePt t="242380" x="8915400" y="4273550"/>
          <p14:tracePt t="242380" x="8928100" y="4267200"/>
          <p14:tracePt t="242380" x="8934450" y="4260850"/>
          <p14:tracePt t="242380" x="8947150" y="4260850"/>
          <p14:tracePt t="242380" x="8978900" y="4254500"/>
          <p14:tracePt t="242380" x="9017000" y="4248150"/>
          <p14:tracePt t="242380" x="9042400" y="4241800"/>
          <p14:tracePt t="242380" x="9048750" y="4241800"/>
          <p14:tracePt t="242380" x="9055100" y="4241800"/>
          <p14:tracePt t="242380" x="9042400" y="4241800"/>
          <p14:tracePt t="242380" x="9036050" y="4241800"/>
          <p14:tracePt t="242380" x="9004300" y="4248150"/>
          <p14:tracePt t="242380" x="8934450" y="4260850"/>
          <p14:tracePt t="242380" x="8864600" y="4267200"/>
          <p14:tracePt t="242380" x="8832850" y="4267200"/>
          <p14:tracePt t="242380" x="8826500" y="4273550"/>
          <p14:tracePt t="242380" x="8826500" y="4279900"/>
          <p14:tracePt t="242380" x="8826500" y="4286250"/>
          <p14:tracePt t="242380" x="8820150" y="4292600"/>
          <p14:tracePt t="242380" x="8820150" y="4305300"/>
          <p14:tracePt t="242380" x="8820150" y="4298950"/>
          <p14:tracePt t="242773" x="8813800" y="4298950"/>
          <p14:tracePt t="242787" x="8807450" y="4298950"/>
          <p14:tracePt t="242800" x="8801100" y="4298950"/>
          <p14:tracePt t="242817" x="8788400" y="4305300"/>
          <p14:tracePt t="242834" x="8769350" y="4305300"/>
          <p14:tracePt t="242851" x="8756650" y="4305300"/>
          <p14:tracePt t="242985" x="8750300" y="4305300"/>
          <p14:tracePt t="242993" x="8750300" y="4298950"/>
          <p14:tracePt t="243175" x="8743950" y="4311650"/>
          <p14:tracePt t="243183" x="8743950" y="4318000"/>
          <p14:tracePt t="243200" x="8743950" y="4330700"/>
          <p14:tracePt t="243217" x="8743950" y="4349750"/>
          <p14:tracePt t="243233" x="8743950" y="4368800"/>
          <p14:tracePt t="243251" x="8737600" y="4394200"/>
          <p14:tracePt t="243255" x="8737600" y="4400550"/>
          <p14:tracePt t="243267" x="8737600" y="4419600"/>
          <p14:tracePt t="243284" x="8718550" y="4464050"/>
          <p14:tracePt t="243304" x="8712200" y="4514850"/>
          <p14:tracePt t="243317" x="8712200" y="4533900"/>
          <p14:tracePt t="243336" x="8756650" y="4591050"/>
          <p14:tracePt t="243352" x="8775700" y="4610100"/>
          <p14:tracePt t="243368" x="8896350" y="4699000"/>
          <p14:tracePt t="243384" x="8959850" y="4749800"/>
          <p14:tracePt t="243400" x="9017000" y="4787900"/>
          <p14:tracePt t="243417" x="9093200" y="4832350"/>
          <p14:tracePt t="243434" x="9144000" y="4864100"/>
          <p14:tracePt t="243451" x="9258300" y="4921250"/>
          <p14:tracePt t="243467" x="9404350" y="4997450"/>
          <p14:tracePt t="243484" x="9652000" y="5086350"/>
          <p14:tracePt t="243499" x="9842500" y="5118100"/>
          <p14:tracePt t="243517" x="10077450" y="5105400"/>
          <p14:tracePt t="243525" x="10128250" y="5092700"/>
          <p14:tracePt t="243534" x="10210800" y="5060950"/>
          <p14:tracePt t="243551" x="10331450" y="4959350"/>
          <p14:tracePt t="243568" x="10394950" y="4857750"/>
          <p14:tracePt t="243584" x="10401300" y="4826000"/>
          <p14:tracePt t="243600" x="10375900" y="4794250"/>
          <p14:tracePt t="243617" x="10299700" y="4756150"/>
          <p14:tracePt t="243634" x="10179050" y="4711700"/>
          <p14:tracePt t="243651" x="9975850" y="4660900"/>
          <p14:tracePt t="243668" x="9861550" y="4629150"/>
          <p14:tracePt t="243684" x="9810750" y="4603750"/>
          <p14:tracePt t="243701" x="9817100" y="4597400"/>
          <p14:tracePt t="243717" x="9823450" y="4597400"/>
          <p14:tracePt t="243751" x="9817100" y="4597400"/>
          <p14:tracePt t="243768" x="9791700" y="4597400"/>
          <p14:tracePt t="243784" x="9721850" y="4597400"/>
          <p14:tracePt t="243801" x="9607550" y="4597400"/>
          <p14:tracePt t="243817" x="9537700" y="4597400"/>
          <p14:tracePt t="243833" x="9525000" y="4597400"/>
          <p14:tracePt t="243851" x="9525000" y="4603750"/>
          <p14:tracePt t="243867" x="9525000" y="4610100"/>
          <p14:tracePt t="243884" x="9525000" y="4622800"/>
          <p14:tracePt t="243902" x="9512300" y="4635500"/>
          <p14:tracePt t="243918" x="9480550" y="4667250"/>
          <p14:tracePt t="243934" x="9455150" y="4699000"/>
          <p14:tracePt t="243951" x="9474200" y="4724400"/>
          <p14:tracePt t="243968" x="9525000" y="4730750"/>
          <p14:tracePt t="243984" x="9613900" y="4730750"/>
          <p14:tracePt t="244001" x="9683750" y="4730750"/>
          <p14:tracePt t="244018" x="9715500" y="4724400"/>
          <p14:tracePt t="244034" x="9715500" y="4711700"/>
          <p14:tracePt t="244051" x="9690100" y="4686300"/>
          <p14:tracePt t="244068" x="9632950" y="4648200"/>
          <p14:tracePt t="244084" x="9537700" y="4591050"/>
          <p14:tracePt t="244101" x="9480550" y="4565650"/>
          <p14:tracePt t="244118" x="9436100" y="4559300"/>
          <p14:tracePt t="244120" x="9417050" y="4559300"/>
          <p14:tracePt t="244134" x="9410700" y="4559300"/>
          <p14:tracePt t="244152" x="9385300" y="4578350"/>
          <p14:tracePt t="244168" x="9366250" y="4622800"/>
          <p14:tracePt t="244184" x="9334500" y="4705350"/>
          <p14:tracePt t="244201" x="9334500" y="4730750"/>
          <p14:tracePt t="244218" x="9353550" y="4749800"/>
          <p14:tracePt t="244235" x="9442450" y="4762500"/>
          <p14:tracePt t="244251" x="9601200" y="4768850"/>
          <p14:tracePt t="244268" x="9785350" y="4787900"/>
          <p14:tracePt t="244285" x="10001250" y="4813300"/>
          <p14:tracePt t="244301" x="10166350" y="4826000"/>
          <p14:tracePt t="244318" x="10299700" y="4832350"/>
          <p14:tracePt t="244334" x="10407650" y="4832350"/>
          <p14:tracePt t="244351" x="10528300" y="4832350"/>
          <p14:tracePt t="244368" x="10610850" y="4819650"/>
          <p14:tracePt t="244385" x="10699750" y="4806950"/>
          <p14:tracePt t="244402" x="10775950" y="4781550"/>
          <p14:tracePt t="244419" x="10820400" y="4768850"/>
          <p14:tracePt t="244436" x="10852150" y="4756150"/>
          <p14:tracePt t="244451" x="10890250" y="4743450"/>
          <p14:tracePt t="244468" x="10909300" y="4737100"/>
          <p14:tracePt t="244485" x="10922000" y="4730750"/>
          <p14:tracePt t="244501" x="10934700" y="4718050"/>
          <p14:tracePt t="244518" x="10934700" y="4711700"/>
          <p14:tracePt t="244534" x="10934700" y="4692650"/>
          <p14:tracePt t="244552" x="10902950" y="4673600"/>
          <p14:tracePt t="244578" x="10788650" y="4629150"/>
          <p14:tracePt t="244600" x="10515600" y="4546600"/>
          <p14:tracePt t="244613" x="10356850" y="4508500"/>
          <p14:tracePt t="244629" x="10287000" y="4495800"/>
          <p14:tracePt t="244643" x="10255250" y="4495800"/>
          <p14:tracePt t="244651" x="10236200" y="4495800"/>
          <p14:tracePt t="244669" x="10147300" y="4572000"/>
          <p14:tracePt t="244684" x="10071100" y="4622800"/>
          <p14:tracePt t="244700" x="9969500" y="4699000"/>
          <p14:tracePt t="244718" x="9874250" y="4762500"/>
          <p14:tracePt t="244735" x="9855200" y="4800600"/>
          <p14:tracePt t="244752" x="9861550" y="4813300"/>
          <p14:tracePt t="244768" x="9950450" y="4826000"/>
          <p14:tracePt t="244785" x="10109200" y="4845050"/>
          <p14:tracePt t="244801" x="10299700" y="4857750"/>
          <p14:tracePt t="244818" x="10452100" y="4864100"/>
          <p14:tracePt t="244835" x="10528300" y="4864100"/>
          <p14:tracePt t="244851" x="10541000" y="4864100"/>
          <p14:tracePt t="244868" x="10534650" y="4864100"/>
          <p14:tracePt t="244884" x="10515600" y="4857750"/>
          <p14:tracePt t="244901" x="10471150" y="4845050"/>
          <p14:tracePt t="244918" x="10426700" y="4838700"/>
          <p14:tracePt t="244935" x="10388600" y="4832350"/>
          <p14:tracePt t="244951" x="10375900" y="4832350"/>
          <p14:tracePt t="244969" x="10363200" y="4832350"/>
          <p14:tracePt t="245016" x="10356850" y="4832350"/>
          <p14:tracePt t="245035" x="10350500" y="4832350"/>
          <p14:tracePt t="245051" x="10337800" y="4813300"/>
          <p14:tracePt t="245068" x="10318750" y="4794250"/>
          <p14:tracePt t="245084" x="10306050" y="4743450"/>
          <p14:tracePt t="245101" x="10306050" y="4610100"/>
          <p14:tracePt t="245119" x="10331450" y="4552950"/>
          <p14:tracePt t="245135" x="10439400" y="4451350"/>
          <p14:tracePt t="245152" x="10591800" y="4305300"/>
          <p14:tracePt t="245168" x="10629900" y="4216400"/>
          <p14:tracePt t="245186" x="10642600" y="4133850"/>
          <p14:tracePt t="245202" x="10642600" y="4070350"/>
          <p14:tracePt t="245218" x="10636250" y="4019550"/>
          <p14:tracePt t="245235" x="10648950" y="3968750"/>
          <p14:tracePt t="245252" x="10680700" y="3905250"/>
          <p14:tracePt t="245268" x="10807700" y="3733800"/>
          <p14:tracePt t="245285" x="10953750" y="3530600"/>
          <p14:tracePt t="245302" x="11055350" y="3289300"/>
          <p14:tracePt t="245319" x="11074400" y="3054350"/>
          <p14:tracePt t="245335" x="10915650" y="2667000"/>
          <p14:tracePt t="245351" x="10826750" y="2565400"/>
          <p14:tracePt t="245368" x="10452100" y="2273300"/>
          <p14:tracePt t="245385" x="10204450" y="2139950"/>
          <p14:tracePt t="245401" x="9963150" y="2019300"/>
          <p14:tracePt t="245418" x="9810750" y="1936750"/>
          <p14:tracePt t="245435" x="9709150" y="1873250"/>
          <p14:tracePt t="245452" x="9645650" y="1835150"/>
          <p14:tracePt t="245469" x="9620250" y="1822450"/>
          <p14:tracePt t="245485" x="9601200" y="1822450"/>
          <p14:tracePt t="245502" x="9563100" y="1828800"/>
          <p14:tracePt t="245518" x="9512300" y="1841500"/>
          <p14:tracePt t="245534" x="9429750" y="1841500"/>
          <p14:tracePt t="245551" x="9385300" y="1828800"/>
          <p14:tracePt t="245569" x="9353550" y="1803400"/>
          <p14:tracePt t="245570" x="9347200" y="1784350"/>
          <p14:tracePt t="245585" x="9340850" y="1771650"/>
          <p14:tracePt t="245602" x="9328150" y="1720850"/>
          <p14:tracePt t="245623" x="9315450" y="1663700"/>
          <p14:tracePt t="245634" x="9290050" y="1631950"/>
          <p14:tracePt t="245651" x="9258300" y="1606550"/>
          <p14:tracePt t="245668" x="9207500" y="1562100"/>
          <p14:tracePt t="245684" x="9150350" y="1517650"/>
          <p14:tracePt t="245702" x="9080500" y="1454150"/>
          <p14:tracePt t="245719" x="9048750" y="1422400"/>
          <p14:tracePt t="245736" x="9029700" y="1390650"/>
          <p14:tracePt t="245753" x="9004300" y="1365250"/>
          <p14:tracePt t="245769" x="8959850" y="1346200"/>
          <p14:tracePt t="245786" x="8883650" y="1339850"/>
          <p14:tracePt t="245788" x="8858250" y="1333500"/>
          <p14:tracePt t="245802" x="8794750" y="1333500"/>
          <p14:tracePt t="245820" x="8699500" y="1333500"/>
          <p14:tracePt t="245836" x="8610600" y="1339850"/>
          <p14:tracePt t="245853" x="8489950" y="1384300"/>
          <p14:tracePt t="245870" x="8388350" y="1441450"/>
          <p14:tracePt t="245886" x="8274050" y="1504950"/>
          <p14:tracePt t="245902" x="8159750" y="1587500"/>
          <p14:tracePt t="245919" x="8064500" y="1670050"/>
          <p14:tracePt t="245936" x="7981950" y="1784350"/>
          <p14:tracePt t="245952" x="7937500" y="1892300"/>
          <p14:tracePt t="245969" x="7893050" y="2006600"/>
          <p14:tracePt t="245986" x="7867650" y="2114550"/>
          <p14:tracePt t="246002" x="7829550" y="2266950"/>
          <p14:tracePt t="246019" x="7804150" y="2425700"/>
          <p14:tracePt t="246037" x="7816850" y="2552700"/>
          <p14:tracePt t="246038" x="7842250" y="2622550"/>
          <p14:tracePt t="246053" x="7880350" y="2679700"/>
          <p14:tracePt t="246069" x="7962900" y="2755900"/>
          <p14:tracePt t="246087" x="8128000" y="2794000"/>
          <p14:tracePt t="246104" x="8267700" y="2774950"/>
          <p14:tracePt t="246119" x="8432800" y="2724150"/>
          <p14:tracePt t="246136" x="8591550" y="2667000"/>
          <p14:tracePt t="246152" x="8705850" y="2628900"/>
          <p14:tracePt t="246169" x="8775700" y="2609850"/>
          <p14:tracePt t="246186" x="8807450" y="2609850"/>
          <p14:tracePt t="246203" x="8845550" y="2609850"/>
          <p14:tracePt t="246219" x="8864600" y="2609850"/>
          <p14:tracePt t="246236" x="8877300" y="2609850"/>
          <p14:tracePt t="246238" x="8883650" y="2609850"/>
          <p14:tracePt t="246253" x="8896350" y="2609850"/>
          <p14:tracePt t="246270" x="8972550" y="2609850"/>
          <p14:tracePt t="246286" x="9061450" y="2609850"/>
          <p14:tracePt t="246288" x="9124950" y="2609850"/>
          <p14:tracePt t="246303" x="9188450" y="2609850"/>
          <p14:tracePt t="246319" x="9302750" y="2622550"/>
          <p14:tracePt t="246336" x="9372600" y="2635250"/>
          <p14:tracePt t="246360" x="9410700" y="2641600"/>
          <p14:tracePt t="246374" x="9455150" y="2641600"/>
          <p14:tracePt t="246386" x="9601200" y="2641600"/>
          <p14:tracePt t="246403" x="9779000" y="2635250"/>
          <p14:tracePt t="246425" x="10115550" y="2635250"/>
          <p14:tracePt t="246440" x="10280650" y="2635250"/>
          <p14:tracePt t="246453" x="10337800" y="2635250"/>
          <p14:tracePt t="246470" x="10394950" y="2622550"/>
          <p14:tracePt t="246487" x="10401300" y="2616200"/>
          <p14:tracePt t="246504" x="10363200" y="2597150"/>
          <p14:tracePt t="246520" x="10325100" y="2590800"/>
          <p14:tracePt t="246539" x="10217150" y="2546350"/>
          <p14:tracePt t="246553" x="10172700" y="2520950"/>
          <p14:tracePt t="246555" x="10140950" y="2508250"/>
          <p14:tracePt t="246574" x="10115550" y="2489200"/>
          <p14:tracePt t="246592" x="10045700" y="2438400"/>
          <p14:tracePt t="246603" x="10013950" y="2419350"/>
          <p14:tracePt t="246620" x="9963150" y="2400300"/>
          <p14:tracePt t="246636" x="9893300" y="2393950"/>
          <p14:tracePt t="246654" x="9829800" y="2400300"/>
          <p14:tracePt t="246671" x="9747250" y="2413000"/>
          <p14:tracePt t="246686" x="9702800" y="2425700"/>
          <p14:tracePt t="246703" x="9671050" y="2432050"/>
          <p14:tracePt t="246720" x="9620250" y="2432050"/>
          <p14:tracePt t="246736" x="9525000" y="2425700"/>
          <p14:tracePt t="246753" x="9385300" y="2413000"/>
          <p14:tracePt t="246771" x="9220200" y="2400300"/>
          <p14:tracePt t="246787" x="8985250" y="2400300"/>
          <p14:tracePt t="246803" x="8832850" y="2406650"/>
          <p14:tracePt t="246823" x="8731250" y="2425700"/>
          <p14:tracePt t="246838" x="8674100" y="2438400"/>
          <p14:tracePt t="246853" x="8667750" y="2444750"/>
          <p14:tracePt t="246887" x="8680450" y="2438400"/>
          <p14:tracePt t="246903" x="8731250" y="2400300"/>
          <p14:tracePt t="246920" x="8794750" y="2349500"/>
          <p14:tracePt t="246937" x="8864600" y="2286000"/>
          <p14:tracePt t="246954" x="8928100" y="2216150"/>
          <p14:tracePt t="246973" x="9010650" y="2120900"/>
          <p14:tracePt t="246987" x="9036050" y="2076450"/>
          <p14:tracePt t="247004" x="9080500" y="1981200"/>
          <p14:tracePt t="247021" x="9112250" y="1866900"/>
          <p14:tracePt t="247037" x="9118600" y="1822450"/>
          <p14:tracePt t="247053" x="9118600" y="1790700"/>
          <p14:tracePt t="247070" x="9118600" y="1771650"/>
          <p14:tracePt t="247087" x="9112250" y="1765300"/>
          <p14:tracePt t="247143" x="9105900" y="1771650"/>
          <p14:tracePt t="247153" x="9099550" y="1778000"/>
          <p14:tracePt t="247170" x="9086850" y="1790700"/>
          <p14:tracePt t="247187" x="9080500" y="1809750"/>
          <p14:tracePt t="247203" x="9086850" y="1822450"/>
          <p14:tracePt t="247220" x="9093200" y="1822450"/>
          <p14:tracePt t="247409" x="9118600" y="1822450"/>
          <p14:tracePt t="247417" x="9131300" y="1822450"/>
          <p14:tracePt t="247425" x="9163050" y="1822450"/>
          <p14:tracePt t="247437" x="9188450" y="1816100"/>
          <p14:tracePt t="247455" x="9264650" y="1809750"/>
          <p14:tracePt t="247471" x="9347200" y="1809750"/>
          <p14:tracePt t="247473" x="9398000" y="1816100"/>
          <p14:tracePt t="247488" x="9455150" y="1828800"/>
          <p14:tracePt t="247505" x="9594850" y="1873250"/>
          <p14:tracePt t="247521" x="9664700" y="1911350"/>
          <p14:tracePt t="247537" x="9702800" y="1930400"/>
          <p14:tracePt t="247553" x="9715500" y="1936750"/>
          <p14:tracePt t="247571" x="9734550" y="1917700"/>
          <p14:tracePt t="247587" x="9766300" y="1885950"/>
          <p14:tracePt t="247604" x="9791700" y="1847850"/>
          <p14:tracePt t="247621" x="9798050" y="1816100"/>
          <p14:tracePt t="247637" x="9804400" y="1803400"/>
          <p14:tracePt t="247671" x="9798050" y="1803400"/>
          <p14:tracePt t="247688" x="9772650" y="1803400"/>
          <p14:tracePt t="247704" x="9747250" y="1803400"/>
          <p14:tracePt t="247721" x="9728200" y="1797050"/>
          <p14:tracePt t="247737" x="9721850" y="1765300"/>
          <p14:tracePt t="247754" x="9709150" y="1701800"/>
          <p14:tracePt t="247771" x="9696450" y="1644650"/>
          <p14:tracePt t="247787" x="9683750" y="1600200"/>
          <p14:tracePt t="247804" x="9677400" y="1587500"/>
          <p14:tracePt t="247838" x="9677400" y="1593850"/>
          <p14:tracePt t="247854" x="9664700" y="1600200"/>
          <p14:tracePt t="247871" x="9652000" y="1612900"/>
          <p14:tracePt t="247887" x="9632950" y="1612900"/>
          <p14:tracePt t="247904" x="9620250" y="1612900"/>
          <p14:tracePt t="247958" x="9613900" y="1625600"/>
          <p14:tracePt t="247973" x="9607550" y="1663700"/>
          <p14:tracePt t="247988" x="9607550" y="1689100"/>
          <p14:tracePt t="248004" x="9607550" y="1746250"/>
          <p14:tracePt t="248021" x="9620250" y="1866900"/>
          <p14:tracePt t="248038" x="9620250" y="1949450"/>
          <p14:tracePt t="248054" x="9594850" y="2057400"/>
          <p14:tracePt t="248071" x="9569450" y="2190750"/>
          <p14:tracePt t="248088" x="9569450" y="2362200"/>
          <p14:tracePt t="248104" x="9575800" y="2571750"/>
          <p14:tracePt t="248121" x="9588500" y="2679700"/>
          <p14:tracePt t="248138" x="9594850" y="2755900"/>
          <p14:tracePt t="248154" x="9601200" y="2768600"/>
          <p14:tracePt t="248192" x="9601200" y="2774950"/>
          <p14:tracePt t="248206" x="9601200" y="2781300"/>
          <p14:tracePt t="248221" x="9601200" y="2794000"/>
          <p14:tracePt t="248238" x="9594850" y="2800350"/>
          <p14:tracePt t="248254" x="9588500" y="2806700"/>
          <p14:tracePt t="248271" x="9575800" y="2813050"/>
          <p14:tracePt t="248321" x="9569450" y="2813050"/>
          <p14:tracePt t="248356" x="9556750" y="2819400"/>
          <p14:tracePt t="248371" x="9531350" y="2844800"/>
          <p14:tracePt t="248388" x="9505950" y="2870200"/>
          <p14:tracePt t="248404" x="9486900" y="2882900"/>
          <p14:tracePt t="248421" x="9474200" y="2889250"/>
          <p14:tracePt t="248438" x="9467850" y="2889250"/>
          <p14:tracePt t="248525" x="9467850" y="2901950"/>
          <p14:tracePt t="248530" x="9467850" y="2908300"/>
          <p14:tracePt t="248541" x="9467850" y="2940050"/>
          <p14:tracePt t="248555" x="9467850" y="2959100"/>
          <p14:tracePt t="248556" x="9467850" y="2978150"/>
          <p14:tracePt t="248572" x="9474200" y="3048000"/>
          <p14:tracePt t="248588" x="9474200" y="3105150"/>
          <p14:tracePt t="248605" x="9474200" y="3181350"/>
          <p14:tracePt t="248621" x="9467850" y="3213100"/>
          <p14:tracePt t="248638" x="9467850" y="3232150"/>
          <p14:tracePt t="248655" x="9461500" y="3244850"/>
          <p14:tracePt t="248672" x="9461500" y="3257550"/>
          <p14:tracePt t="248689" x="9461500" y="3263900"/>
          <p14:tracePt t="248704" x="9461500" y="3270250"/>
          <p14:tracePt t="248721" x="9448800" y="3276600"/>
          <p14:tracePt t="248738" x="9417050" y="3276600"/>
          <p14:tracePt t="248740" x="9366250" y="3276600"/>
          <p14:tracePt t="248755" x="9340850" y="3270250"/>
          <p14:tracePt t="248772" x="9302750" y="3244850"/>
          <p14:tracePt t="248788" x="9258300" y="3194050"/>
          <p14:tracePt t="248805" x="9163050" y="3067050"/>
          <p14:tracePt t="248822" x="9099550" y="2984500"/>
          <p14:tracePt t="248839" x="8997950" y="2851150"/>
          <p14:tracePt t="248855" x="8813800" y="2628900"/>
          <p14:tracePt t="248872" x="8629650" y="2381250"/>
          <p14:tracePt t="248889" x="8439150" y="2146300"/>
          <p14:tracePt t="248905" x="8305800" y="2000250"/>
          <p14:tracePt t="248922" x="8159750" y="1860550"/>
          <p14:tracePt t="248938" x="8089900" y="1790700"/>
          <p14:tracePt t="248955" x="8032750" y="1739900"/>
          <p14:tracePt t="248972" x="7988300" y="1708150"/>
          <p14:tracePt t="248988" x="7943850" y="1689100"/>
          <p14:tracePt t="249006" x="7874000" y="1663700"/>
          <p14:tracePt t="249022" x="7848600" y="1651000"/>
          <p14:tracePt t="249055" x="7854950" y="1682750"/>
          <p14:tracePt t="249072" x="7893050" y="1739900"/>
          <p14:tracePt t="249088" x="7937500" y="1790700"/>
          <p14:tracePt t="249105" x="8020050" y="1847850"/>
          <p14:tracePt t="249123" x="8108950" y="1898650"/>
          <p14:tracePt t="249138" x="8204200" y="1943100"/>
          <p14:tracePt t="249155" x="8267700" y="1974850"/>
          <p14:tracePt t="249172" x="8362950" y="1993900"/>
          <p14:tracePt t="249188" x="8502650" y="1993900"/>
          <p14:tracePt t="249205" x="8737600" y="1974850"/>
          <p14:tracePt t="249222" x="8921750" y="1943100"/>
          <p14:tracePt t="249239" x="9093200" y="1898650"/>
          <p14:tracePt t="249255" x="9245600" y="1835150"/>
          <p14:tracePt t="249272" x="9347200" y="1733550"/>
          <p14:tracePt t="249289" x="9359900" y="1638300"/>
          <p14:tracePt t="249310" x="9328150" y="1562100"/>
          <p14:tracePt t="249322" x="9283700" y="1504950"/>
          <p14:tracePt t="249337" x="9207500" y="1447800"/>
          <p14:tracePt t="249354" x="9105900" y="1422400"/>
          <p14:tracePt t="249375" x="8909050" y="1397000"/>
          <p14:tracePt t="249389" x="8712200" y="1390650"/>
          <p14:tracePt t="249405" x="8591550" y="1397000"/>
          <p14:tracePt t="249422" x="8483600" y="1441450"/>
          <p14:tracePt t="249439" x="8407400" y="1524000"/>
          <p14:tracePt t="249456" x="8369300" y="1631950"/>
          <p14:tracePt t="249472" x="8382000" y="1708150"/>
          <p14:tracePt t="249489" x="8426450" y="1790700"/>
          <p14:tracePt t="249506" x="8496300" y="1847850"/>
          <p14:tracePt t="249523" x="8597900" y="1905000"/>
          <p14:tracePt t="249539" x="8769350" y="1968500"/>
          <p14:tracePt t="249556" x="9004300" y="2025650"/>
          <p14:tracePt t="249572" x="9353550" y="2082800"/>
          <p14:tracePt t="249589" x="9671050" y="2108200"/>
          <p14:tracePt t="249606" x="9975850" y="2108200"/>
          <p14:tracePt t="249623" x="10191750" y="2076450"/>
          <p14:tracePt t="249640" x="10293350" y="2012950"/>
          <p14:tracePt t="249656" x="10306050" y="1936750"/>
          <p14:tracePt t="249672" x="10229850" y="1835150"/>
          <p14:tracePt t="249689" x="10102850" y="1758950"/>
          <p14:tracePt t="249706" x="9931400" y="1701800"/>
          <p14:tracePt t="249723" x="9798050" y="1682750"/>
          <p14:tracePt t="249739" x="9677400" y="1676400"/>
          <p14:tracePt t="249756" x="9569450" y="1682750"/>
          <p14:tracePt t="249772" x="9467850" y="1733550"/>
          <p14:tracePt t="249789" x="9277350" y="1854200"/>
          <p14:tracePt t="249805" x="9112250" y="1943100"/>
          <p14:tracePt t="249822" x="8991600" y="2012950"/>
          <p14:tracePt t="249839" x="8978900" y="2044700"/>
          <p14:tracePt t="249856" x="8997950" y="2082800"/>
          <p14:tracePt t="249872" x="9048750" y="2120900"/>
          <p14:tracePt t="249889" x="9137650" y="2152650"/>
          <p14:tracePt t="249906" x="9232900" y="2165350"/>
          <p14:tracePt t="249923" x="9315450" y="2171700"/>
          <p14:tracePt t="249939" x="9366250" y="2165350"/>
          <p14:tracePt t="249956" x="9372600" y="2159000"/>
          <p14:tracePt t="249973" x="9353550" y="2146300"/>
          <p14:tracePt t="249989" x="9258300" y="2120900"/>
          <p14:tracePt t="250006" x="9156700" y="2082800"/>
          <p14:tracePt t="250023" x="9048750" y="2044700"/>
          <p14:tracePt t="250039" x="8947150" y="2025650"/>
          <p14:tracePt t="250056" x="8890000" y="2025650"/>
          <p14:tracePt t="250073" x="8883650" y="2025650"/>
          <p14:tracePt t="250089" x="8877300" y="2025650"/>
          <p14:tracePt t="250164" x="8870950" y="2038350"/>
          <p14:tracePt t="250174" x="8864600" y="2057400"/>
          <p14:tracePt t="250189" x="8864600" y="2076450"/>
          <p14:tracePt t="250206" x="8864600" y="2095500"/>
          <p14:tracePt t="250222" x="8864600" y="2101850"/>
          <p14:tracePt t="250239" x="8890000" y="2101850"/>
          <p14:tracePt t="250257" x="8928100" y="2108200"/>
          <p14:tracePt t="250273" x="8940800" y="2108200"/>
          <p14:tracePt t="250306" x="8947150" y="2108200"/>
          <p14:tracePt t="250323" x="8953500" y="2095500"/>
          <p14:tracePt t="250339" x="8978900" y="2076450"/>
          <p14:tracePt t="250356" x="9023350" y="2032000"/>
          <p14:tracePt t="250373" x="9055100" y="2006600"/>
          <p14:tracePt t="250390" x="9074150" y="1981200"/>
          <p14:tracePt t="250406" x="9080500" y="1968500"/>
          <p14:tracePt t="250423" x="9086850" y="1955800"/>
          <p14:tracePt t="250440" x="9086850" y="1943100"/>
          <p14:tracePt t="250456" x="9086850" y="1930400"/>
          <p14:tracePt t="250473" x="9074150" y="1924050"/>
          <p14:tracePt t="250490" x="9061450" y="1917700"/>
          <p14:tracePt t="250506" x="9048750" y="1917700"/>
          <p14:tracePt t="250523" x="9017000" y="1898650"/>
          <p14:tracePt t="250540" x="9004300" y="1885950"/>
          <p14:tracePt t="250556" x="8991600" y="1873250"/>
          <p14:tracePt t="250573" x="8985250" y="1866900"/>
          <p14:tracePt t="250590" x="8978900" y="1866900"/>
          <p14:tracePt t="250606" x="8966200" y="1860550"/>
          <p14:tracePt t="250623" x="8959850" y="1854200"/>
          <p14:tracePt t="250640" x="8953500" y="1854200"/>
          <p14:tracePt t="250657" x="8953500" y="1847850"/>
          <p14:tracePt t="250673" x="8947150" y="1847850"/>
          <p14:tracePt t="250690" x="8940800" y="1841500"/>
          <p14:tracePt t="250706" x="8896350" y="1835150"/>
          <p14:tracePt t="250724" x="8864600" y="1828800"/>
          <p14:tracePt t="250740" x="8826500" y="1822450"/>
          <p14:tracePt t="250757" x="8794750" y="1822450"/>
          <p14:tracePt t="250773" x="8769350" y="1822450"/>
          <p14:tracePt t="250790" x="8743950" y="1841500"/>
          <p14:tracePt t="250807" x="8724900" y="1885950"/>
          <p14:tracePt t="250824" x="8705850" y="1949450"/>
          <p14:tracePt t="250840" x="8686800" y="2025650"/>
          <p14:tracePt t="250856" x="8667750" y="2089150"/>
          <p14:tracePt t="250873" x="8636000" y="2133600"/>
          <p14:tracePt t="250890" x="8623300" y="2152650"/>
          <p14:tracePt t="250908" x="8623300" y="2159000"/>
          <p14:tracePt t="250940" x="8680450" y="2146300"/>
          <p14:tracePt t="250955" x="8750300" y="2133600"/>
          <p14:tracePt t="250973" x="8813800" y="2120900"/>
          <p14:tracePt t="250990" x="8864600" y="2101850"/>
          <p14:tracePt t="251007" x="8928100" y="2070100"/>
          <p14:tracePt t="251024" x="8978900" y="2025650"/>
          <p14:tracePt t="251040" x="9004300" y="1962150"/>
          <p14:tracePt t="251057" x="9004300" y="1885950"/>
          <p14:tracePt t="251073" x="8985250" y="1822450"/>
          <p14:tracePt t="251090" x="8953500" y="1765300"/>
          <p14:tracePt t="251107" x="8921750" y="1733550"/>
          <p14:tracePt t="251124" x="8890000" y="1727200"/>
          <p14:tracePt t="251140" x="8851900" y="1720850"/>
          <p14:tracePt t="251143" x="8839200" y="1720850"/>
          <p14:tracePt t="251158" x="8763000" y="1720850"/>
          <p14:tracePt t="251174" x="8743950" y="1720850"/>
          <p14:tracePt t="251190" x="8636000" y="1733550"/>
          <p14:tracePt t="251207" x="8610600" y="1739900"/>
          <p14:tracePt t="252916" x="8616950" y="1739900"/>
          <p14:tracePt t="252923" x="8636000" y="1739900"/>
          <p14:tracePt t="252934" x="8674100" y="1739900"/>
          <p14:tracePt t="252942" x="8724900" y="1739900"/>
          <p14:tracePt t="252959" x="8801100" y="1739900"/>
          <p14:tracePt t="252976" x="8826500" y="1733550"/>
          <p14:tracePt t="253149" x="8826500" y="1727200"/>
          <p14:tracePt t="253173" x="8813800" y="1727200"/>
          <p14:tracePt t="253192" x="8801100" y="1727200"/>
          <p14:tracePt t="253209" x="8794750" y="1727200"/>
          <p14:tracePt t="253243" x="8788400" y="1727200"/>
          <p14:tracePt t="253259" x="8782050" y="1733550"/>
          <p14:tracePt t="253276" x="8775700" y="1733550"/>
          <p14:tracePt t="253309" x="8769350" y="1739900"/>
          <p14:tracePt t="253325" x="8763000" y="1752600"/>
          <p14:tracePt t="253342" x="8756650" y="1765300"/>
          <p14:tracePt t="253359" x="8756650" y="1784350"/>
          <p14:tracePt t="253376" x="8750300" y="1809750"/>
          <p14:tracePt t="253392" x="8750300" y="1822450"/>
          <p14:tracePt t="253409" x="8750300" y="1841500"/>
          <p14:tracePt t="253442" x="8743950" y="1847850"/>
          <p14:tracePt t="253459" x="8743950" y="1854200"/>
          <p14:tracePt t="253475" x="8743950" y="1873250"/>
          <p14:tracePt t="253493" x="8737600" y="1898650"/>
          <p14:tracePt t="253510" x="8737600" y="1917700"/>
          <p14:tracePt t="253525" x="8737600" y="1930400"/>
          <p14:tracePt t="253542" x="8737600" y="1949450"/>
          <p14:tracePt t="253559" x="8737600" y="1955800"/>
          <p14:tracePt t="253592" x="8731250" y="1955800"/>
          <p14:tracePt t="253643" x="8731250" y="1968500"/>
          <p14:tracePt t="253659" x="8737600" y="1993900"/>
          <p14:tracePt t="253676" x="8750300" y="2051050"/>
          <p14:tracePt t="253692" x="8750300" y="2063750"/>
          <p14:tracePt t="253709" x="8756650" y="2095500"/>
          <p14:tracePt t="253726" x="8756650" y="2101850"/>
          <p14:tracePt t="253887" x="8763000" y="2101850"/>
          <p14:tracePt t="253893" x="8763000" y="2095500"/>
          <p14:tracePt t="253912" x="8769350" y="2076450"/>
          <p14:tracePt t="253926" x="8775700" y="2070100"/>
          <p14:tracePt t="253943" x="8775700" y="2063750"/>
          <p14:tracePt t="254507" x="8769350" y="2063750"/>
          <p14:tracePt t="254518" x="8769350" y="2070100"/>
          <p14:tracePt t="254564" x="8769350" y="2076450"/>
          <p14:tracePt t="254681" x="8763000" y="2076450"/>
          <p14:tracePt t="254708" x="8763000" y="2082800"/>
          <p14:tracePt t="254759" x="8763000" y="2089150"/>
          <p14:tracePt t="254775" x="8756650" y="2089150"/>
          <p14:tracePt t="254781" x="8756650" y="2095500"/>
          <p14:tracePt t="254810" x="8756650" y="2101850"/>
          <p14:tracePt t="254828" x="8750300" y="2101850"/>
          <p14:tracePt t="254844" x="8750300" y="2114550"/>
          <p14:tracePt t="254881" x="8743950" y="2114550"/>
          <p14:tracePt t="254893" x="8743950" y="2120900"/>
          <p14:tracePt t="254935" x="8737600" y="2127250"/>
          <p14:tracePt t="254950" x="8731250" y="2133600"/>
          <p14:tracePt t="254966" x="8718550" y="2146300"/>
          <p14:tracePt t="254977" x="8705850" y="2159000"/>
          <p14:tracePt t="254994" x="8680450" y="2171700"/>
          <p14:tracePt t="255011" x="8616950" y="2235200"/>
          <p14:tracePt t="255027" x="8572500" y="2311400"/>
          <p14:tracePt t="255047" x="8502650" y="2444750"/>
          <p14:tracePt t="255060" x="8489950" y="2514600"/>
          <p14:tracePt t="255064" x="8489950" y="2559050"/>
          <p14:tracePt t="255077" x="8496300" y="2641600"/>
          <p14:tracePt t="255094" x="8585200" y="2851150"/>
          <p14:tracePt t="255112" x="8578850" y="3022600"/>
          <p14:tracePt t="255127" x="8439150" y="3206750"/>
          <p14:tracePt t="255143" x="8197850" y="3378200"/>
          <p14:tracePt t="255161" x="8007350" y="3543300"/>
          <p14:tracePt t="255177" x="7905750" y="3721100"/>
          <p14:tracePt t="255194" x="7893050" y="3867150"/>
          <p14:tracePt t="255211" x="7981950" y="4000500"/>
          <p14:tracePt t="255227" x="8083550" y="4057650"/>
          <p14:tracePt t="255244" x="8178800" y="4083050"/>
          <p14:tracePt t="255260" x="8223250" y="4108450"/>
          <p14:tracePt t="255277" x="8242300" y="4121150"/>
          <p14:tracePt t="255294" x="8242300" y="4133850"/>
          <p14:tracePt t="255310" x="8235950" y="4133850"/>
          <p14:tracePt t="255327" x="8210550" y="4127500"/>
          <p14:tracePt t="255344" x="8197850" y="4121150"/>
          <p14:tracePt t="255360" x="8178800" y="4108450"/>
          <p14:tracePt t="255377" x="8178800" y="4102100"/>
          <p14:tracePt t="255394" x="8159750" y="4089400"/>
          <p14:tracePt t="255410" x="8140700" y="4051300"/>
          <p14:tracePt t="255427" x="8102600" y="3968750"/>
          <p14:tracePt t="255444" x="8083550" y="3943350"/>
          <p14:tracePt t="255460" x="8077200" y="3937000"/>
          <p14:tracePt t="255477" x="8077200" y="3930650"/>
          <p14:tracePt t="255494" x="8070850" y="3930650"/>
          <p14:tracePt t="255586" x="8070850" y="3924300"/>
          <p14:tracePt t="255592" x="8064500" y="3924300"/>
          <p14:tracePt t="255602" x="8064500" y="3917950"/>
          <p14:tracePt t="255611" x="8058150" y="3911600"/>
          <p14:tracePt t="255627" x="8051800" y="3905250"/>
          <p14:tracePt t="255644" x="8045450" y="3898900"/>
          <p14:tracePt t="255678" x="8032750" y="3892550"/>
          <p14:tracePt t="255694" x="8007350" y="3898900"/>
          <p14:tracePt t="255711" x="7988300" y="3911600"/>
          <p14:tracePt t="255762" x="7969250" y="3911600"/>
          <p14:tracePt t="255778" x="7931150" y="3911600"/>
          <p14:tracePt t="255794" x="7874000" y="3924300"/>
          <p14:tracePt t="255811" x="7810500" y="3930650"/>
          <p14:tracePt t="255828" x="7727950" y="3949700"/>
          <p14:tracePt t="255846" x="7651750" y="3975100"/>
          <p14:tracePt t="255861" x="7581900" y="4000500"/>
          <p14:tracePt t="255877" x="7505700" y="4038600"/>
          <p14:tracePt t="255897" x="7435850" y="4051300"/>
          <p14:tracePt t="255912" x="7385050" y="4064000"/>
          <p14:tracePt t="255927" x="7327900" y="4076700"/>
          <p14:tracePt t="255944" x="7296150" y="4076700"/>
          <p14:tracePt t="255962" x="7289800" y="4076700"/>
          <p14:tracePt t="256036" x="7283450" y="4083050"/>
          <p14:tracePt t="256046" x="7277100" y="4083050"/>
          <p14:tracePt t="256062" x="7270750" y="4089400"/>
          <p14:tracePt t="256095" x="7264400" y="4095750"/>
          <p14:tracePt t="256128" x="7264400" y="4102100"/>
          <p14:tracePt t="256144" x="7264400" y="4108450"/>
          <p14:tracePt t="256161" x="7258050" y="4108450"/>
          <p14:tracePt t="256194" x="7258050" y="4121150"/>
          <p14:tracePt t="256211" x="7251700" y="4133850"/>
          <p14:tracePt t="256229" x="7194550" y="4152900"/>
          <p14:tracePt t="256245" x="7131050" y="4165600"/>
          <p14:tracePt t="256261" x="7086600" y="4165600"/>
          <p14:tracePt t="256334" x="7080250" y="4165600"/>
          <p14:tracePt t="256341" x="7073900" y="4165600"/>
          <p14:tracePt t="256348" x="7061200" y="4165600"/>
          <p14:tracePt t="256361" x="7035800" y="4165600"/>
          <p14:tracePt t="256379" x="6927850" y="4159250"/>
          <p14:tracePt t="256395" x="6819900" y="4159250"/>
          <p14:tracePt t="256411" x="6769100" y="4159250"/>
          <p14:tracePt t="256469" x="6769100" y="4165600"/>
          <p14:tracePt t="256486" x="6769100" y="4171950"/>
          <p14:tracePt t="256503" x="6762750" y="4178300"/>
          <p14:tracePt t="256511" x="6743700" y="4191000"/>
          <p14:tracePt t="256528" x="6692900" y="4203700"/>
          <p14:tracePt t="256545" x="6629400" y="4216400"/>
          <p14:tracePt t="256561" x="6597650" y="4216400"/>
          <p14:tracePt t="256578" x="6591300" y="4216400"/>
          <p14:tracePt t="256595" x="6597650" y="4216400"/>
          <p14:tracePt t="256612" x="6648450" y="4210050"/>
          <p14:tracePt t="256629" x="6699250" y="4203700"/>
          <p14:tracePt t="256645" x="6718300" y="4203700"/>
          <p14:tracePt t="256661" x="6724650" y="4203700"/>
          <p14:tracePt t="256712" x="6724650" y="4197350"/>
          <p14:tracePt t="256745" x="6724650" y="4191000"/>
          <p14:tracePt t="256762" x="6731000" y="4184650"/>
          <p14:tracePt t="256795" x="6731000" y="4178300"/>
          <p14:tracePt t="256903" x="6731000" y="4171950"/>
          <p14:tracePt t="256911" x="6724650" y="4171950"/>
          <p14:tracePt t="256982" x="6718300" y="4165600"/>
          <p14:tracePt t="257005" x="6718300" y="4159250"/>
          <p14:tracePt t="257021" x="6711950" y="4159250"/>
          <p14:tracePt t="257081" x="6711950" y="4165600"/>
          <p14:tracePt t="257137" x="6718300" y="4171950"/>
          <p14:tracePt t="257145" x="6724650" y="4171950"/>
          <p14:tracePt t="257162" x="6737350" y="4184650"/>
          <p14:tracePt t="257178" x="6756400" y="4203700"/>
          <p14:tracePt t="257195" x="6775450" y="4216400"/>
          <p14:tracePt t="257213" x="6781800" y="4222750"/>
          <p14:tracePt t="257262" x="6800850" y="4222750"/>
          <p14:tracePt t="257279" x="6832600" y="4216400"/>
          <p14:tracePt t="257295" x="6946900" y="4210050"/>
          <p14:tracePt t="257312" x="7042150" y="4210050"/>
          <p14:tracePt t="257329" x="7092950" y="4210050"/>
          <p14:tracePt t="257345" x="7124700" y="4203700"/>
          <p14:tracePt t="257362" x="7143750" y="4203700"/>
          <p14:tracePt t="257379" x="7150100" y="4191000"/>
          <p14:tracePt t="257395" x="7150100" y="4178300"/>
          <p14:tracePt t="257447" x="7143750" y="4178300"/>
          <p14:tracePt t="257570" x="7143750" y="4171950"/>
          <p14:tracePt t="257580" x="7143750" y="4165600"/>
          <p14:tracePt t="257640" x="7137400" y="4165600"/>
          <p14:tracePt t="257657" x="7137400" y="4159250"/>
          <p14:tracePt t="257700" x="7150100" y="4152900"/>
          <p14:tracePt t="257712" x="7188200" y="4152900"/>
          <p14:tracePt t="257729" x="7327900" y="4152900"/>
          <p14:tracePt t="257746" x="7372350" y="4152900"/>
          <p14:tracePt t="257762" x="7397750" y="4159250"/>
          <p14:tracePt t="257796" x="7404100" y="4165600"/>
          <p14:tracePt t="257812" x="7397750" y="4165600"/>
          <p14:tracePt t="257830" x="7397750" y="4171950"/>
          <p14:tracePt t="257846" x="7391400" y="4171950"/>
          <p14:tracePt t="257862" x="7391400" y="4178300"/>
          <p14:tracePt t="257879" x="7385050" y="4178300"/>
          <p14:tracePt t="257913" x="7385050" y="4184650"/>
          <p14:tracePt t="257974" x="7378700" y="4191000"/>
          <p14:tracePt t="258101" x="7378700" y="4197350"/>
          <p14:tracePt t="258112" x="7372350" y="4197350"/>
          <p14:tracePt t="258375" x="7366000" y="4197350"/>
          <p14:tracePt t="258400" x="7359650" y="4197350"/>
          <p14:tracePt t="258643" x="7353300" y="4203700"/>
          <p14:tracePt t="258657" x="7346950" y="4203700"/>
          <p14:tracePt t="258665" x="7340600" y="4203700"/>
          <p14:tracePt t="258681" x="7340600" y="4210050"/>
          <p14:tracePt t="258901" x="7334250" y="4216400"/>
          <p14:tracePt t="258914" x="7327900" y="4216400"/>
          <p14:tracePt t="258931" x="7327900" y="4222750"/>
          <p14:tracePt t="258947" x="7321550" y="4229100"/>
          <p14:tracePt t="259318" x="7321550" y="4222750"/>
          <p14:tracePt t="259533" x="7321550" y="4229100"/>
          <p14:tracePt t="259611" x="7327900" y="4222750"/>
          <p14:tracePt t="259618" x="7334250" y="4222750"/>
          <p14:tracePt t="259631" x="7346950" y="4216400"/>
          <p14:tracePt t="259648" x="7378700" y="4210050"/>
          <p14:tracePt t="259664" x="7410450" y="4203700"/>
          <p14:tracePt t="259681" x="7429500" y="4197350"/>
          <p14:tracePt t="259696" x="7442200" y="4197350"/>
          <p14:tracePt t="259714" x="7454900" y="4197350"/>
          <p14:tracePt t="259764" x="7461250" y="4197350"/>
          <p14:tracePt t="259818" x="7467600" y="4197350"/>
          <p14:tracePt t="259824" x="7473950" y="4197350"/>
          <p14:tracePt t="259848" x="7486650" y="4191000"/>
          <p14:tracePt t="259865" x="7505700" y="4184650"/>
          <p14:tracePt t="259881" x="7537450" y="4178300"/>
          <p14:tracePt t="259898" x="7575550" y="4171950"/>
          <p14:tracePt t="259914" x="7607300" y="4165600"/>
          <p14:tracePt t="259931" x="7651750" y="4165600"/>
          <p14:tracePt t="259948" x="7708900" y="4159250"/>
          <p14:tracePt t="259964" x="7886700" y="4146550"/>
          <p14:tracePt t="259981" x="8026400" y="4152900"/>
          <p14:tracePt t="259998" x="8108950" y="4159250"/>
          <p14:tracePt t="260014" x="8140700" y="4159250"/>
          <p14:tracePt t="260031" x="8159750" y="4152900"/>
          <p14:tracePt t="260048" x="8191500" y="4140200"/>
          <p14:tracePt t="260064" x="8216900" y="4133850"/>
          <p14:tracePt t="260081" x="8286750" y="4133850"/>
          <p14:tracePt t="260098" x="8369300" y="4140200"/>
          <p14:tracePt t="260115" x="8401050" y="4152900"/>
          <p14:tracePt t="260132" x="8470900" y="4165600"/>
          <p14:tracePt t="260148" x="8489950" y="4171950"/>
          <p14:tracePt t="260164" x="8496300" y="4171950"/>
          <p14:tracePt t="260197" x="8502650" y="4171950"/>
          <p14:tracePt t="260214" x="8515350" y="4171950"/>
          <p14:tracePt t="260231" x="8547100" y="4171950"/>
          <p14:tracePt t="260248" x="8585200" y="4171950"/>
          <p14:tracePt t="260265" x="8610600" y="4165600"/>
          <p14:tracePt t="260281" x="8629650" y="4165600"/>
          <p14:tracePt t="260298" x="8636000" y="4165600"/>
          <p14:tracePt t="260350" x="8636000" y="4159250"/>
          <p14:tracePt t="260371" x="8648700" y="4159250"/>
          <p14:tracePt t="260381" x="8655050" y="4159250"/>
          <p14:tracePt t="260398" x="8674100" y="4152900"/>
          <p14:tracePt t="260414" x="8693150" y="4146550"/>
          <p14:tracePt t="260448" x="8699500" y="4146550"/>
          <p14:tracePt t="260465" x="8705850" y="4146550"/>
          <p14:tracePt t="260481" x="8712200" y="4146550"/>
          <p14:tracePt t="260498" x="8756650" y="4146550"/>
          <p14:tracePt t="260515" x="8839200" y="4140200"/>
          <p14:tracePt t="260531" x="8915400" y="4127500"/>
          <p14:tracePt t="260549" x="8978900" y="4114800"/>
          <p14:tracePt t="260566" x="8991600" y="4108450"/>
          <p14:tracePt t="260598" x="8991600" y="4102100"/>
          <p14:tracePt t="260632" x="8985250" y="4102100"/>
          <p14:tracePt t="260648" x="8972550" y="4108450"/>
          <p14:tracePt t="260722" x="8972550" y="4102100"/>
          <p14:tracePt t="260747" x="8972550" y="4095750"/>
          <p14:tracePt t="260754" x="8972550" y="4089400"/>
          <p14:tracePt t="260765" x="8978900" y="4089400"/>
          <p14:tracePt t="260782" x="9004300" y="4089400"/>
          <p14:tracePt t="260798" x="9055100" y="4089400"/>
          <p14:tracePt t="260815" x="9105900" y="4089400"/>
          <p14:tracePt t="260831" x="9131300" y="4089400"/>
          <p14:tracePt t="260849" x="9156700" y="4095750"/>
          <p14:tracePt t="260865" x="9182100" y="4102100"/>
          <p14:tracePt t="260882" x="9201150" y="4114800"/>
          <p14:tracePt t="260900" x="9213850" y="4114800"/>
          <p14:tracePt t="260915" x="9245600" y="4127500"/>
          <p14:tracePt t="260932" x="9283700" y="4146550"/>
          <p14:tracePt t="260948" x="9328150" y="4159250"/>
          <p14:tracePt t="260965" x="9359900" y="4159250"/>
          <p14:tracePt t="260982" x="9398000" y="4152900"/>
          <p14:tracePt t="260998" x="9436100" y="4146550"/>
          <p14:tracePt t="261015" x="9486900" y="4127500"/>
          <p14:tracePt t="261033" x="9499600" y="4121150"/>
          <p14:tracePt t="261049" x="9505950" y="4114800"/>
          <p14:tracePt t="261086" x="9512300" y="4114800"/>
          <p14:tracePt t="261116" x="9512300" y="4121150"/>
          <p14:tracePt t="261149" x="9531350" y="4108450"/>
          <p14:tracePt t="261165" x="9550400" y="4089400"/>
          <p14:tracePt t="261182" x="9563100" y="4083050"/>
          <p14:tracePt t="261198" x="9569450" y="4083050"/>
          <p14:tracePt t="261251" x="9569450" y="4089400"/>
          <p14:tracePt t="261265" x="9569450" y="4102100"/>
          <p14:tracePt t="261282" x="9569450" y="4121150"/>
          <p14:tracePt t="261299" x="9569450" y="4140200"/>
          <p14:tracePt t="261315" x="9569450" y="4152900"/>
          <p14:tracePt t="261332" x="9582150" y="4171950"/>
          <p14:tracePt t="261350" x="9588500" y="4184650"/>
          <p14:tracePt t="261365" x="9594850" y="4191000"/>
          <p14:tracePt t="261995" x="9601200" y="4191000"/>
          <p14:tracePt t="262294" x="9607550" y="4191000"/>
          <p14:tracePt t="262310" x="9613900" y="4184650"/>
          <p14:tracePt t="262334" x="9620250" y="4184650"/>
          <p14:tracePt t="262351" x="9639300" y="4178300"/>
          <p14:tracePt t="262365" x="9664700" y="4165600"/>
          <p14:tracePt t="262384" x="9728200" y="4152900"/>
          <p14:tracePt t="262400" x="9836150" y="4140200"/>
          <p14:tracePt t="262416" x="10007600" y="4133850"/>
          <p14:tracePt t="262433" x="10350500" y="4140200"/>
          <p14:tracePt t="262450" x="10687050" y="4165600"/>
          <p14:tracePt t="262466" x="10960100" y="4191000"/>
          <p14:tracePt t="262483" x="11182350" y="4210050"/>
          <p14:tracePt t="262499" x="11264900" y="4210050"/>
          <p14:tracePt t="262516" x="11271250" y="4210050"/>
          <p14:tracePt t="262534" x="11252200" y="4203700"/>
          <p14:tracePt t="262551" x="11245850" y="4203700"/>
          <p14:tracePt t="262568" x="11233150" y="4203700"/>
          <p14:tracePt t="262612" x="11226800" y="4203700"/>
          <p14:tracePt t="262619" x="11226800" y="4210050"/>
          <p14:tracePt t="262633" x="11220450" y="4210050"/>
          <p14:tracePt t="262652" x="11137900" y="4229100"/>
          <p14:tracePt t="262667" x="11023600" y="4241800"/>
          <p14:tracePt t="262683" x="10814050" y="4241800"/>
          <p14:tracePt t="262699" x="10706100" y="4241800"/>
          <p14:tracePt t="262717" x="10306050" y="4248150"/>
          <p14:tracePt t="262733" x="10071100" y="4260850"/>
          <p14:tracePt t="262750" x="9867900" y="4273550"/>
          <p14:tracePt t="262767" x="9645650" y="4286250"/>
          <p14:tracePt t="262784" x="9309100" y="4305300"/>
          <p14:tracePt t="262800" x="8915400" y="4318000"/>
          <p14:tracePt t="262817" x="8540750" y="4330700"/>
          <p14:tracePt t="262833" x="8172450" y="4337050"/>
          <p14:tracePt t="262851" x="7867650" y="4337050"/>
          <p14:tracePt t="262868" x="7670800" y="4337050"/>
          <p14:tracePt t="262883" x="7639050" y="4337050"/>
          <p14:tracePt t="262903" x="7524750" y="4343400"/>
          <p14:tracePt t="262917" x="7334250" y="4349750"/>
          <p14:tracePt t="262933" x="7099300" y="4343400"/>
          <p14:tracePt t="262951" x="6807200" y="4324350"/>
          <p14:tracePt t="262967" x="6546850" y="4311650"/>
          <p14:tracePt t="262983" x="6445250" y="4311650"/>
          <p14:tracePt t="263017" x="6527800" y="4311650"/>
          <p14:tracePt t="263034" x="6673850" y="4311650"/>
          <p14:tracePt t="263050" x="6864350" y="4318000"/>
          <p14:tracePt t="263067" x="6946900" y="4324350"/>
          <p14:tracePt t="263084" x="6940550" y="4330700"/>
          <p14:tracePt t="263100" x="6889750" y="4337050"/>
          <p14:tracePt t="263117" x="6807200" y="4337050"/>
          <p14:tracePt t="263133" x="6756400" y="4337050"/>
          <p14:tracePt t="263168" x="6775450" y="4324350"/>
          <p14:tracePt t="263184" x="6826250" y="4324350"/>
          <p14:tracePt t="263200" x="6889750" y="4324350"/>
          <p14:tracePt t="263219" x="6959600" y="4324350"/>
          <p14:tracePt t="263234" x="6997700" y="4324350"/>
          <p14:tracePt t="263250" x="7016750" y="4324350"/>
          <p14:tracePt t="263267" x="7016750" y="4330700"/>
          <p14:tracePt t="263284" x="7016750" y="4337050"/>
          <p14:tracePt t="263317" x="7016750" y="4343400"/>
          <p14:tracePt t="263334" x="7023100" y="4343400"/>
          <p14:tracePt t="263351" x="7029450" y="4349750"/>
          <p14:tracePt t="263368" x="7054850" y="4356100"/>
          <p14:tracePt t="263384" x="7061200" y="4356100"/>
          <p14:tracePt t="263400" x="7067550" y="4356100"/>
          <p14:tracePt t="263543" x="7073900" y="4356100"/>
          <p14:tracePt t="263571" x="7080250" y="4356100"/>
          <p14:tracePt t="263608" x="7099300" y="4356100"/>
          <p14:tracePt t="263614" x="7112000" y="4356100"/>
          <p14:tracePt t="263635" x="7156450" y="4356100"/>
          <p14:tracePt t="263651" x="7194550" y="4356100"/>
          <p14:tracePt t="263667" x="7213600" y="4356100"/>
          <p14:tracePt t="263684" x="7232650" y="4356100"/>
          <p14:tracePt t="263701" x="7245350" y="4362450"/>
          <p14:tracePt t="263717" x="7251700" y="4368800"/>
          <p14:tracePt t="263768" x="7270750" y="4362450"/>
          <p14:tracePt t="263784" x="7296150" y="4356100"/>
          <p14:tracePt t="263801" x="7327900" y="4356100"/>
          <p14:tracePt t="263817" x="7346950" y="4356100"/>
          <p14:tracePt t="263834" x="7372350" y="4356100"/>
          <p14:tracePt t="263851" x="7391400" y="4356100"/>
          <p14:tracePt t="263868" x="7404100" y="4356100"/>
          <p14:tracePt t="263885" x="7410450" y="4356100"/>
          <p14:tracePt t="263901" x="7416800" y="4356100"/>
          <p14:tracePt t="263918" x="7423150" y="4356100"/>
          <p14:tracePt t="263934" x="7429500" y="4356100"/>
          <p14:tracePt t="263951" x="7435850" y="4356100"/>
          <p14:tracePt t="263968" x="7442200" y="4356100"/>
          <p14:tracePt t="263984" x="7448550" y="4356100"/>
          <p14:tracePt t="264001" x="7461250" y="4356100"/>
          <p14:tracePt t="264018" x="7467600" y="4349750"/>
          <p14:tracePt t="264034" x="7480300" y="4349750"/>
          <p14:tracePt t="264051" x="7486650" y="4349750"/>
          <p14:tracePt t="264068" x="7493000" y="4343400"/>
          <p14:tracePt t="264084" x="7499350" y="4343400"/>
          <p14:tracePt t="264118" x="7505700" y="4343400"/>
          <p14:tracePt t="264119" x="7505700" y="4337050"/>
          <p14:tracePt t="264168" x="7512050" y="4337050"/>
          <p14:tracePt t="264219" x="7512050" y="4330700"/>
          <p14:tracePt t="264244" x="7518400" y="4330700"/>
          <p14:tracePt t="264252" x="7524750" y="4330700"/>
          <p14:tracePt t="264268" x="7537450" y="4324350"/>
          <p14:tracePt t="264349" x="7562850" y="4324350"/>
          <p14:tracePt t="264355" x="7575550" y="4324350"/>
          <p14:tracePt t="264368" x="7607300" y="4324350"/>
          <p14:tracePt t="264385" x="7696200" y="4324350"/>
          <p14:tracePt t="264401" x="7785100" y="4324350"/>
          <p14:tracePt t="264418" x="7861300" y="4324350"/>
          <p14:tracePt t="264435" x="7924800" y="4330700"/>
          <p14:tracePt t="264451" x="7988300" y="4349750"/>
          <p14:tracePt t="264468" x="8026400" y="4368800"/>
          <p14:tracePt t="264485" x="8032750" y="4368800"/>
          <p14:tracePt t="264503" x="8039100" y="4368800"/>
          <p14:tracePt t="264518" x="8051800" y="4368800"/>
          <p14:tracePt t="264535" x="8096250" y="4362450"/>
          <p14:tracePt t="264551" x="8134350" y="4356100"/>
          <p14:tracePt t="264568" x="8166100" y="4349750"/>
          <p14:tracePt t="264585" x="8172450" y="4349750"/>
          <p14:tracePt t="264601" x="8172450" y="4343400"/>
          <p14:tracePt t="264687" x="8178800" y="4343400"/>
          <p14:tracePt t="264710" x="8210550" y="4343400"/>
          <p14:tracePt t="264719" x="8267700" y="4343400"/>
          <p14:tracePt t="264735" x="8286750" y="4337050"/>
          <p14:tracePt t="264752" x="8350250" y="4324350"/>
          <p14:tracePt t="264768" x="8356600" y="4318000"/>
          <p14:tracePt t="264786" x="8362950" y="4318000"/>
          <p14:tracePt t="264858" x="8362950" y="4311650"/>
          <p14:tracePt t="265070" x="8369300" y="4311650"/>
          <p14:tracePt t="265078" x="8375650" y="4311650"/>
          <p14:tracePt t="265087" x="8382000" y="4311650"/>
          <p14:tracePt t="265120" x="8388350" y="4311650"/>
          <p14:tracePt t="265136" x="8394700" y="4305300"/>
          <p14:tracePt t="265152" x="8413750" y="4292600"/>
          <p14:tracePt t="265169" x="8458200" y="4273550"/>
          <p14:tracePt t="265185" x="8528050" y="4260850"/>
          <p14:tracePt t="265202" x="8655050" y="4248150"/>
          <p14:tracePt t="265219" x="8775700" y="4248150"/>
          <p14:tracePt t="265236" x="8851900" y="4248150"/>
          <p14:tracePt t="265252" x="8890000" y="4248150"/>
          <p14:tracePt t="265335" x="8890000" y="4254500"/>
          <p14:tracePt t="265364" x="8896350" y="4267200"/>
          <p14:tracePt t="265369" x="8896350" y="4273550"/>
          <p14:tracePt t="265385" x="8909050" y="4286250"/>
          <p14:tracePt t="265403" x="8921750" y="4298950"/>
          <p14:tracePt t="265419" x="8928100" y="4305300"/>
          <p14:tracePt t="265435" x="8934450" y="4311650"/>
          <p14:tracePt t="265485" x="8940800" y="4311650"/>
          <p14:tracePt t="265494" x="8947150" y="4311650"/>
          <p14:tracePt t="265510" x="8978900" y="4318000"/>
          <p14:tracePt t="265519" x="9023350" y="4324350"/>
          <p14:tracePt t="265535" x="9061450" y="4330700"/>
          <p14:tracePt t="265552" x="9118600" y="4330700"/>
          <p14:tracePt t="265569" x="9156700" y="4330700"/>
          <p14:tracePt t="265586" x="9182100" y="4330700"/>
          <p14:tracePt t="265602" x="9188450" y="4330700"/>
          <p14:tracePt t="265723" x="9194800" y="4330700"/>
          <p14:tracePt t="265842" x="9194800" y="4337050"/>
          <p14:tracePt t="265879" x="9194800" y="4343400"/>
          <p14:tracePt t="265931" x="9188450" y="4343400"/>
          <p14:tracePt t="265986" x="9182100" y="4343400"/>
          <p14:tracePt t="266041" x="9194800" y="4343400"/>
          <p14:tracePt t="266055" x="9213850" y="4337050"/>
          <p14:tracePt t="266069" x="9232900" y="4330700"/>
          <p14:tracePt t="266086" x="9296400" y="4324350"/>
          <p14:tracePt t="266103" x="9423400" y="4324350"/>
          <p14:tracePt t="266119" x="9537700" y="4311650"/>
          <p14:tracePt t="266136" x="9690100" y="4298950"/>
          <p14:tracePt t="266153" x="9779000" y="4292600"/>
          <p14:tracePt t="266170" x="9867900" y="4292600"/>
          <p14:tracePt t="266186" x="9918700" y="4292600"/>
          <p14:tracePt t="266203" x="9963150" y="4292600"/>
          <p14:tracePt t="266220" x="9982200" y="4292600"/>
          <p14:tracePt t="266235" x="10001250" y="4292600"/>
          <p14:tracePt t="266253" x="10020300" y="4292600"/>
          <p14:tracePt t="266270" x="10039350" y="4292600"/>
          <p14:tracePt t="266286" x="10064750" y="4292600"/>
          <p14:tracePt t="266289" x="10083800" y="4292600"/>
          <p14:tracePt t="266303" x="10096500" y="4292600"/>
          <p14:tracePt t="266320" x="10121900" y="4292600"/>
          <p14:tracePt t="266336" x="10140950" y="4292600"/>
          <p14:tracePt t="266353" x="10153650" y="4292600"/>
          <p14:tracePt t="266370" x="10172700" y="4292600"/>
          <p14:tracePt t="266387" x="10191750" y="4292600"/>
          <p14:tracePt t="266403" x="10223500" y="4298950"/>
          <p14:tracePt t="266420" x="10267950" y="4298950"/>
          <p14:tracePt t="266436" x="10325100" y="4298950"/>
          <p14:tracePt t="266453" x="10394950" y="4292600"/>
          <p14:tracePt t="266470" x="10471150" y="4286250"/>
          <p14:tracePt t="266487" x="10515600" y="4286250"/>
          <p14:tracePt t="266503" x="10541000" y="4286250"/>
          <p14:tracePt t="266566" x="10541000" y="4279900"/>
          <p14:tracePt t="266750" x="10547350" y="4279900"/>
          <p14:tracePt t="266757" x="10572750" y="4286250"/>
          <p14:tracePt t="266773" x="10623550" y="4286250"/>
          <p14:tracePt t="266788" x="10674350" y="4286250"/>
          <p14:tracePt t="266804" x="10737850" y="4286250"/>
          <p14:tracePt t="266821" x="10788650" y="4286250"/>
          <p14:tracePt t="266838" x="10820400" y="4286250"/>
          <p14:tracePt t="266989" x="10826750" y="4286250"/>
          <p14:tracePt t="266995" x="10833100" y="4286250"/>
          <p14:tracePt t="267005" x="10839450" y="4286250"/>
          <p14:tracePt t="267021" x="10858500" y="4286250"/>
          <p14:tracePt t="267037" x="10909300" y="4286250"/>
          <p14:tracePt t="267054" x="10979150" y="4286250"/>
          <p14:tracePt t="267071" x="11036300" y="4286250"/>
          <p14:tracePt t="267088" x="11080750" y="4286250"/>
          <p14:tracePt t="267104" x="11099800" y="4286250"/>
          <p14:tracePt t="267171" x="11068050" y="4286250"/>
          <p14:tracePt t="267187" x="11017250" y="4286250"/>
          <p14:tracePt t="267204" x="10947400" y="4286250"/>
          <p14:tracePt t="267221" x="10820400" y="4298950"/>
          <p14:tracePt t="267239" x="10680700" y="4311650"/>
          <p14:tracePt t="267254" x="10534650" y="4324350"/>
          <p14:tracePt t="267271" x="10312400" y="4349750"/>
          <p14:tracePt t="267287" x="10058400" y="4356100"/>
          <p14:tracePt t="267304" x="9759950" y="4356100"/>
          <p14:tracePt t="267320" x="9461500" y="4356100"/>
          <p14:tracePt t="267337" x="9048750" y="4349750"/>
          <p14:tracePt t="267354" x="8851900" y="4343400"/>
          <p14:tracePt t="267371" x="8674100" y="4343400"/>
          <p14:tracePt t="267387" x="8464550" y="4349750"/>
          <p14:tracePt t="267404" x="8229600" y="4356100"/>
          <p14:tracePt t="267421" x="7918450" y="4362450"/>
          <p14:tracePt t="267437" x="7569200" y="4368800"/>
          <p14:tracePt t="267454" x="7296150" y="4375150"/>
          <p14:tracePt t="267471" x="7112000" y="4381500"/>
          <p14:tracePt t="267488" x="7016750" y="4387850"/>
          <p14:tracePt t="267521" x="7016750" y="4394200"/>
          <p14:tracePt t="267537" x="7010400" y="4413250"/>
          <p14:tracePt t="267554" x="6902450" y="4495800"/>
          <p14:tracePt t="267570" x="6743700" y="4552950"/>
          <p14:tracePt t="267587" x="6559550" y="4597400"/>
          <p14:tracePt t="267604" x="6426200" y="4622800"/>
          <p14:tracePt t="267620" x="6388100" y="4622800"/>
          <p14:tracePt t="267654" x="6407150" y="4622800"/>
          <p14:tracePt t="267671" x="6470650" y="4622800"/>
          <p14:tracePt t="267688" x="6502400" y="4616450"/>
          <p14:tracePt t="267704" x="6502400" y="4610100"/>
          <p14:tracePt t="267789" x="6502400" y="4603750"/>
          <p14:tracePt t="267796" x="6508750" y="4597400"/>
          <p14:tracePt t="267806" x="6515100" y="4597400"/>
          <p14:tracePt t="267821" x="6521450" y="4591050"/>
          <p14:tracePt t="267927" x="6527800" y="4591050"/>
          <p14:tracePt t="267949" x="6534150" y="4591050"/>
          <p14:tracePt t="267959" x="6540500" y="4591050"/>
          <p14:tracePt t="267975" x="6559550" y="4591050"/>
          <p14:tracePt t="268005" x="6553200" y="4591050"/>
          <p14:tracePt t="268021" x="6534150" y="4591050"/>
          <p14:tracePt t="268039" x="6515100" y="4591050"/>
          <p14:tracePt t="268099" x="6521450" y="4584700"/>
          <p14:tracePt t="268106" x="6527800" y="4584700"/>
          <p14:tracePt t="268121" x="6534150" y="4578350"/>
          <p14:tracePt t="268138" x="6553200" y="4572000"/>
          <p14:tracePt t="268154" x="6559550" y="4572000"/>
          <p14:tracePt t="268188" x="6565900" y="4572000"/>
          <p14:tracePt t="268246" x="6572250" y="4572000"/>
          <p14:tracePt t="268254" x="6578600" y="4572000"/>
          <p14:tracePt t="268435" x="6584950" y="4572000"/>
          <p14:tracePt t="268453" x="6591300" y="4572000"/>
          <p14:tracePt t="268481" x="6597650" y="4572000"/>
          <p14:tracePt t="268566" x="6604000" y="4572000"/>
          <p14:tracePt t="268627" x="6610350" y="4572000"/>
          <p14:tracePt t="268655" x="6616700" y="4572000"/>
          <p14:tracePt t="268672" x="6629400" y="4572000"/>
          <p14:tracePt t="268688" x="6648450" y="4572000"/>
          <p14:tracePt t="268705" x="6654800" y="4572000"/>
          <p14:tracePt t="268722" x="6661150" y="4572000"/>
          <p14:tracePt t="268861" x="6635750" y="4572000"/>
          <p14:tracePt t="268867" x="6629400" y="4572000"/>
          <p14:tracePt t="268876" x="6616700" y="4572000"/>
          <p14:tracePt t="268888" x="6604000" y="4572000"/>
          <p14:tracePt t="268905" x="6591300" y="4572000"/>
          <p14:tracePt t="268949" x="6597650" y="4572000"/>
          <p14:tracePt t="268966" x="6623050" y="4572000"/>
          <p14:tracePt t="268990" x="6718300" y="4565650"/>
          <p14:tracePt t="269005" x="6832600" y="4565650"/>
          <p14:tracePt t="269022" x="6965950" y="4565650"/>
          <p14:tracePt t="269039" x="7143750" y="4572000"/>
          <p14:tracePt t="269055" x="7308850" y="4584700"/>
          <p14:tracePt t="269072" x="7480300" y="4584700"/>
          <p14:tracePt t="269089" x="7562850" y="4584700"/>
          <p14:tracePt t="269105" x="7594600" y="4584700"/>
          <p14:tracePt t="269122" x="7600950" y="4578350"/>
          <p14:tracePt t="269393" x="7607300" y="4578350"/>
          <p14:tracePt t="269399" x="7620000" y="4572000"/>
          <p14:tracePt t="269409" x="7626350" y="4572000"/>
          <p14:tracePt t="269423" x="7658100" y="4559300"/>
          <p14:tracePt t="269439" x="7696200" y="4552950"/>
          <p14:tracePt t="269456" x="7715250" y="4546600"/>
          <p14:tracePt t="269472" x="7721600" y="4540250"/>
          <p14:tracePt t="269523" x="7727950" y="4540250"/>
          <p14:tracePt t="269644" x="7734300" y="4540250"/>
          <p14:tracePt t="269651" x="7740650" y="4540250"/>
          <p14:tracePt t="269659" x="7747000" y="4540250"/>
          <p14:tracePt t="269673" x="7753350" y="4540250"/>
          <p14:tracePt t="269690" x="7791450" y="4540250"/>
          <p14:tracePt t="269705" x="7823200" y="4540250"/>
          <p14:tracePt t="269722" x="7842250" y="4540250"/>
          <p14:tracePt t="269739" x="7893050" y="4546600"/>
          <p14:tracePt t="269756" x="7975600" y="4552950"/>
          <p14:tracePt t="269773" x="8077200" y="4559300"/>
          <p14:tracePt t="269789" x="8178800" y="4565650"/>
          <p14:tracePt t="269806" x="8229600" y="4572000"/>
          <p14:tracePt t="269823" x="8235950" y="4572000"/>
          <p14:tracePt t="269908" x="8242300" y="4572000"/>
          <p14:tracePt t="269923" x="8255000" y="4572000"/>
          <p14:tracePt t="269939" x="8274050" y="4572000"/>
          <p14:tracePt t="269956" x="8286750" y="4572000"/>
          <p14:tracePt t="269973" x="8293100" y="4572000"/>
          <p14:tracePt t="270006" x="8324850" y="4572000"/>
          <p14:tracePt t="270024" x="8350250" y="4565650"/>
          <p14:tracePt t="270040" x="8445500" y="4559300"/>
          <p14:tracePt t="270056" x="8502650" y="4552950"/>
          <p14:tracePt t="270073" x="8528050" y="4546600"/>
          <p14:tracePt t="270089" x="8540750" y="4546600"/>
          <p14:tracePt t="270107" x="8547100" y="4546600"/>
          <p14:tracePt t="270122" x="8553450" y="4546600"/>
          <p14:tracePt t="270219" x="8547100" y="4546600"/>
          <p14:tracePt t="270225" x="8540750" y="4546600"/>
          <p14:tracePt t="270240" x="8528050" y="4546600"/>
          <p14:tracePt t="270257" x="8509000" y="4546600"/>
          <p14:tracePt t="270312" x="8515350" y="4546600"/>
          <p14:tracePt t="270323" x="8534400" y="4546600"/>
          <p14:tracePt t="270340" x="8578850" y="4533900"/>
          <p14:tracePt t="270357" x="8648700" y="4521200"/>
          <p14:tracePt t="270373" x="8705850" y="4514850"/>
          <p14:tracePt t="270390" x="8737600" y="4508500"/>
          <p14:tracePt t="270407" x="8763000" y="4508500"/>
          <p14:tracePt t="270424" x="8775700" y="4508500"/>
          <p14:tracePt t="270440" x="8788400" y="4508500"/>
          <p14:tracePt t="270531" x="8782050" y="4508500"/>
          <p14:tracePt t="270653" x="8775700" y="4508500"/>
          <p14:tracePt t="270661" x="8769350" y="4514850"/>
          <p14:tracePt t="270674" x="8763000" y="4514850"/>
          <p14:tracePt t="270690" x="8743950" y="4521200"/>
          <p14:tracePt t="270863" x="8737600" y="4521200"/>
          <p14:tracePt t="270871" x="8737600" y="4527550"/>
          <p14:tracePt t="270881" x="8731250" y="4527550"/>
          <p14:tracePt t="271043" x="8737600" y="4527550"/>
          <p14:tracePt t="271058" x="8750300" y="4527550"/>
          <p14:tracePt t="271075" x="8807450" y="4521200"/>
          <p14:tracePt t="271091" x="8839200" y="4514850"/>
          <p14:tracePt t="271111" x="8877300" y="4508500"/>
          <p14:tracePt t="271124" x="8902700" y="4508500"/>
          <p14:tracePt t="271140" x="8909050" y="4508500"/>
          <p14:tracePt t="271157" x="8915400" y="4508500"/>
          <p14:tracePt t="271173" x="8928100" y="4502150"/>
          <p14:tracePt t="271190" x="8953500" y="4495800"/>
          <p14:tracePt t="271207" x="8959850" y="4495800"/>
          <p14:tracePt t="271360" x="8953500" y="4495800"/>
          <p14:tracePt t="271445" x="9023350" y="4489450"/>
          <p14:tracePt t="271458" x="9086850" y="4489450"/>
          <p14:tracePt t="271474" x="9271000" y="4489450"/>
          <p14:tracePt t="271491" x="9442450" y="4489450"/>
          <p14:tracePt t="271507" x="9620250" y="4495800"/>
          <p14:tracePt t="271524" x="9734550" y="4502150"/>
          <p14:tracePt t="271541" x="9791700" y="4502150"/>
          <p14:tracePt t="271558" x="9798050" y="4502150"/>
          <p14:tracePt t="271574" x="9798050" y="4508500"/>
          <p14:tracePt t="271667" x="9798050" y="4514850"/>
          <p14:tracePt t="271683" x="9791700" y="4521200"/>
          <p14:tracePt t="271703" x="9779000" y="4521200"/>
          <p14:tracePt t="271709" x="9779000" y="4527550"/>
          <p14:tracePt t="271793" x="9785350" y="4527550"/>
          <p14:tracePt t="271810" x="9791700" y="4527550"/>
          <p14:tracePt t="271843" x="9798050" y="4527550"/>
          <p14:tracePt t="271857" x="9836150" y="4527550"/>
          <p14:tracePt t="271874" x="9982200" y="4514850"/>
          <p14:tracePt t="271891" x="10140950" y="4495800"/>
          <p14:tracePt t="271908" x="10293350" y="4483100"/>
          <p14:tracePt t="271925" x="10356850" y="4476750"/>
          <p14:tracePt t="271941" x="10363200" y="4476750"/>
          <p14:tracePt t="271974" x="10350500" y="4476750"/>
          <p14:tracePt t="271991" x="10312400" y="4495800"/>
          <p14:tracePt t="272008" x="10274300" y="4508500"/>
          <p14:tracePt t="272025" x="10255250" y="4514850"/>
          <p14:tracePt t="272061" x="10261600" y="4514850"/>
          <p14:tracePt t="272244" x="10280650" y="4521200"/>
          <p14:tracePt t="272259" x="10350500" y="4527550"/>
          <p14:tracePt t="272275" x="10471150" y="4540250"/>
          <p14:tracePt t="272291" x="10604500" y="4552950"/>
          <p14:tracePt t="272308" x="10680700" y="4559300"/>
          <p14:tracePt t="272325" x="10756900" y="4565650"/>
          <p14:tracePt t="272342" x="10763250" y="4565650"/>
          <p14:tracePt t="272375" x="10756900" y="4572000"/>
          <p14:tracePt t="272392" x="10731500" y="4572000"/>
          <p14:tracePt t="272408" x="10718800" y="4572000"/>
          <p14:tracePt t="272561" x="10712450" y="4572000"/>
          <p14:tracePt t="272575" x="10693400" y="4572000"/>
          <p14:tracePt t="272592" x="10661650" y="4578350"/>
          <p14:tracePt t="272609" x="10648950" y="4578350"/>
          <p14:tracePt t="272641" x="10642600" y="4578350"/>
          <p14:tracePt t="272858" x="10648950" y="4578350"/>
          <p14:tracePt t="272973" x="10648950" y="4572000"/>
          <p14:tracePt t="272982" x="10655300" y="4572000"/>
          <p14:tracePt t="272999" x="10668000" y="4572000"/>
          <p14:tracePt t="273009" x="10674350" y="4565650"/>
          <p14:tracePt t="273026" x="10687050" y="4565650"/>
          <p14:tracePt t="273042" x="10699750" y="4559300"/>
          <p14:tracePt t="273059" x="10712450" y="4559300"/>
          <p14:tracePt t="273076" x="10744200" y="4559300"/>
          <p14:tracePt t="273094" x="10801350" y="4559300"/>
          <p14:tracePt t="273108" x="10826750" y="4559300"/>
          <p14:tracePt t="273126" x="10877550" y="4559300"/>
          <p14:tracePt t="273142" x="10922000" y="4559300"/>
          <p14:tracePt t="273159" x="10934700" y="4559300"/>
          <p14:tracePt t="273175" x="10941050" y="4559300"/>
          <p14:tracePt t="273335" x="10947400" y="4559300"/>
          <p14:tracePt t="273345" x="10953750" y="4559300"/>
          <p14:tracePt t="273364" x="10972800" y="4559300"/>
          <p14:tracePt t="273375" x="10985500" y="4559300"/>
          <p14:tracePt t="273392" x="10998200" y="4559300"/>
          <p14:tracePt t="273409" x="11017250" y="4559300"/>
          <p14:tracePt t="273426" x="11036300" y="4559300"/>
          <p14:tracePt t="273442" x="11074400" y="4552950"/>
          <p14:tracePt t="273459" x="11093450" y="4552950"/>
          <p14:tracePt t="273476" x="11118850" y="4546600"/>
          <p14:tracePt t="273525" x="11118850" y="4540250"/>
          <p14:tracePt t="273576" x="11112500" y="4540250"/>
          <p14:tracePt t="273592" x="11106150" y="4540250"/>
          <p14:tracePt t="273764" x="11093450" y="4540250"/>
          <p14:tracePt t="273776" x="11055350" y="4540250"/>
          <p14:tracePt t="273793" x="10941050" y="4540250"/>
          <p14:tracePt t="273810" x="10814050" y="4540250"/>
          <p14:tracePt t="273827" x="10585450" y="4546600"/>
          <p14:tracePt t="273842" x="10394950" y="4552950"/>
          <p14:tracePt t="273859" x="10204450" y="4552950"/>
          <p14:tracePt t="273876" x="10007600" y="4552950"/>
          <p14:tracePt t="273893" x="9810750" y="4572000"/>
          <p14:tracePt t="273910" x="9569450" y="4603750"/>
          <p14:tracePt t="273926" x="9163050" y="4654550"/>
          <p14:tracePt t="273943" x="8750300" y="4686300"/>
          <p14:tracePt t="273960" x="8369300" y="4692650"/>
          <p14:tracePt t="273977" x="8032750" y="4692650"/>
          <p14:tracePt t="273993" x="7804150" y="4686300"/>
          <p14:tracePt t="274009" x="7639050" y="4679950"/>
          <p14:tracePt t="274027" x="7512050" y="4679950"/>
          <p14:tracePt t="274043" x="7378700" y="4679950"/>
          <p14:tracePt t="274059" x="7264400" y="4679950"/>
          <p14:tracePt t="274061" x="7194550" y="4679950"/>
          <p14:tracePt t="274077" x="7080250" y="4679950"/>
          <p14:tracePt t="274093" x="6985000" y="4673600"/>
          <p14:tracePt t="274109" x="6953250" y="4673600"/>
          <p14:tracePt t="274165" x="6965950" y="4673600"/>
          <p14:tracePt t="274176" x="6972300" y="4673600"/>
          <p14:tracePt t="274243" x="6978650" y="4679950"/>
          <p14:tracePt t="274276" x="6991350" y="4686300"/>
          <p14:tracePt t="274294" x="7016750" y="4711700"/>
          <p14:tracePt t="274311" x="7061200" y="4743450"/>
          <p14:tracePt t="274329" x="7080250" y="4768850"/>
          <p14:tracePt t="274343" x="7092950" y="4781550"/>
          <p14:tracePt t="274360" x="7099300" y="4787900"/>
          <p14:tracePt t="274411" x="7105650" y="4787900"/>
          <p14:tracePt t="274435" x="7118350" y="4787900"/>
          <p14:tracePt t="274443" x="7124700" y="4781550"/>
          <p14:tracePt t="274460" x="7131050" y="4781550"/>
          <p14:tracePt t="274493" x="7137400" y="4775200"/>
          <p14:tracePt t="274537" x="7143750" y="4775200"/>
          <p14:tracePt t="274565" x="7143750" y="4768850"/>
          <p14:tracePt t="274576" x="7150100" y="4768850"/>
          <p14:tracePt t="274593" x="7162800" y="4768850"/>
          <p14:tracePt t="274610" x="7181850" y="4762500"/>
          <p14:tracePt t="274627" x="7251700" y="4762500"/>
          <p14:tracePt t="274632" x="7270750" y="4756150"/>
          <p14:tracePt t="274646" x="7308850" y="4756150"/>
          <p14:tracePt t="274660" x="7321550" y="4756150"/>
          <p14:tracePt t="274676" x="7327900" y="4756150"/>
          <p14:tracePt t="274710" x="7334250" y="4756150"/>
          <p14:tracePt t="274750" x="7340600" y="4756150"/>
          <p14:tracePt t="274833" x="7340600" y="4749800"/>
          <p14:tracePt t="274843" x="7346950" y="4749800"/>
          <p14:tracePt t="274877" x="7353300" y="4743450"/>
          <p14:tracePt t="274893" x="7359650" y="4737100"/>
          <p14:tracePt t="274966" x="7359650" y="4730750"/>
          <p14:tracePt t="274977" x="7366000" y="4730750"/>
          <p14:tracePt t="275236" x="7366000" y="4724400"/>
          <p14:tracePt t="275329" x="7372350" y="4724400"/>
          <p14:tracePt t="275669" x="7366000" y="4724400"/>
          <p14:tracePt t="275675" x="7353300" y="4724400"/>
          <p14:tracePt t="275702" x="7308850" y="4724400"/>
          <p14:tracePt t="275711" x="7289800" y="4724400"/>
          <p14:tracePt t="275727" x="7277100" y="4730750"/>
          <p14:tracePt t="275802" x="7283450" y="4730750"/>
          <p14:tracePt t="275819" x="7289800" y="4730750"/>
          <p14:tracePt t="275854" x="7283450" y="4737100"/>
          <p14:tracePt t="275864" x="7270750" y="4737100"/>
          <p14:tracePt t="275877" x="7264400" y="4743450"/>
          <p14:tracePt t="275895" x="7258050" y="4743450"/>
          <p14:tracePt t="275954" x="7264400" y="4737100"/>
          <p14:tracePt t="276098" x="7270750" y="4737100"/>
          <p14:tracePt t="276112" x="7277100" y="4737100"/>
          <p14:tracePt t="276128" x="7283450" y="4737100"/>
          <p14:tracePt t="276274" x="7277100" y="4737100"/>
          <p14:tracePt t="276282" x="7277100" y="4743450"/>
          <p14:tracePt t="276295" x="7270750" y="4743450"/>
          <p14:tracePt t="276311" x="7264400" y="4749800"/>
          <p14:tracePt t="276329" x="7258050" y="4756150"/>
          <p14:tracePt t="276345" x="7251700" y="4775200"/>
          <p14:tracePt t="276361" x="7245350" y="4794250"/>
          <p14:tracePt t="276378" x="7245350" y="4813300"/>
          <p14:tracePt t="276395" x="7245350" y="4819650"/>
          <p14:tracePt t="276411" x="7239000" y="4819650"/>
          <p14:tracePt t="276463" x="7232650" y="4819650"/>
          <p14:tracePt t="276470" x="7226300" y="4813300"/>
          <p14:tracePt t="276485" x="7226300" y="4806950"/>
          <p14:tracePt t="276495" x="7219950" y="4800600"/>
          <p14:tracePt t="276531" x="7213600" y="4800600"/>
          <p14:tracePt t="276545" x="7200900" y="4794250"/>
          <p14:tracePt t="276561" x="7194550" y="4794250"/>
          <p14:tracePt t="276579" x="7188200" y="4787900"/>
          <p14:tracePt t="276595" x="7181850" y="4781550"/>
          <p14:tracePt t="276628" x="7181850" y="4775200"/>
          <p14:tracePt t="292548" x="7194550" y="4775200"/>
          <p14:tracePt t="292564" x="7226300" y="4781550"/>
          <p14:tracePt t="292576" x="7232650" y="4781550"/>
          <p14:tracePt t="292592" x="7264400" y="4781550"/>
          <p14:tracePt t="292609" x="7340600" y="4787900"/>
          <p14:tracePt t="292625" x="7493000" y="4794250"/>
          <p14:tracePt t="292642" x="7759700" y="4806950"/>
          <p14:tracePt t="292659" x="8013700" y="4838700"/>
          <p14:tracePt t="292676" x="8147050" y="4895850"/>
          <p14:tracePt t="292757" x="8147050" y="4902200"/>
          <p14:tracePt t="292771" x="8166100" y="4921250"/>
          <p14:tracePt t="292791" x="8185150" y="4946650"/>
          <p14:tracePt t="292808" x="8197850" y="4978400"/>
          <p14:tracePt t="292825" x="8204200" y="5003800"/>
          <p14:tracePt t="292842" x="8204200" y="5041900"/>
          <p14:tracePt t="292858" x="8204200" y="5092700"/>
          <p14:tracePt t="292875" x="8204200" y="5137150"/>
          <p14:tracePt t="292891" x="8204200" y="5194300"/>
          <p14:tracePt t="292909" x="8197850" y="5226050"/>
          <p14:tracePt t="292929" x="8197850" y="5245100"/>
          <p14:tracePt t="293246" x="8197850" y="5238750"/>
          <p14:tracePt t="293507" x="8197850" y="5232400"/>
          <p14:tracePt t="293527" x="8216900" y="5130800"/>
          <p14:tracePt t="293544" x="8248650" y="4927600"/>
          <p14:tracePt t="293559" x="8248650" y="4762500"/>
          <p14:tracePt t="293576" x="8235950" y="4603750"/>
          <p14:tracePt t="293593" x="8204200" y="4521200"/>
          <p14:tracePt t="293609" x="8178800" y="4483100"/>
          <p14:tracePt t="293626" x="8166100" y="4470400"/>
          <p14:tracePt t="293643" x="8159750" y="4470400"/>
          <p14:tracePt t="293729" x="8159750" y="4464050"/>
          <p14:tracePt t="293737" x="8147050" y="4464050"/>
          <p14:tracePt t="293745" x="8134350" y="4451350"/>
          <p14:tracePt t="293759" x="8121650" y="4438650"/>
          <p14:tracePt t="293776" x="8108950" y="4425950"/>
          <p14:tracePt t="293793" x="8083550" y="4406900"/>
          <p14:tracePt t="293809" x="8077200" y="4394200"/>
          <p14:tracePt t="293843" x="8070850" y="4387850"/>
          <p14:tracePt t="293859" x="8058150" y="4381500"/>
          <p14:tracePt t="293876" x="8039100" y="4362450"/>
          <p14:tracePt t="293893" x="8020050" y="4337050"/>
          <p14:tracePt t="293910" x="7981950" y="4292600"/>
          <p14:tracePt t="293926" x="7931150" y="4254500"/>
          <p14:tracePt t="293943" x="7893050" y="4241800"/>
          <p14:tracePt t="293959" x="7893050" y="4235450"/>
          <p14:tracePt t="293994" x="7893050" y="4241800"/>
          <p14:tracePt t="294009" x="7893050" y="4248150"/>
          <p14:tracePt t="294026" x="7867650" y="4273550"/>
          <p14:tracePt t="294044" x="7835900" y="4292600"/>
          <p14:tracePt t="294059" x="7785100" y="4324350"/>
          <p14:tracePt t="294076" x="7734300" y="4356100"/>
          <p14:tracePt t="294093" x="7708900" y="4375150"/>
          <p14:tracePt t="294109" x="7664450" y="4406900"/>
          <p14:tracePt t="294127" x="7613650" y="4445000"/>
          <p14:tracePt t="294143" x="7562850" y="4489450"/>
          <p14:tracePt t="294159" x="7499350" y="4552950"/>
          <p14:tracePt t="294176" x="7461250" y="4603750"/>
          <p14:tracePt t="294193" x="7435850" y="4648200"/>
          <p14:tracePt t="294210" x="7410450" y="4667250"/>
          <p14:tracePt t="294226" x="7391400" y="4679950"/>
          <p14:tracePt t="294243" x="7372350" y="4686300"/>
          <p14:tracePt t="294260" x="7346950" y="4705350"/>
          <p14:tracePt t="294276" x="7289800" y="4730750"/>
          <p14:tracePt t="294293" x="7239000" y="4743450"/>
          <p14:tracePt t="294312" x="7226300" y="4743450"/>
          <p14:tracePt t="294326" x="7219950" y="4749800"/>
          <p14:tracePt t="294361" x="7188200" y="4749800"/>
          <p14:tracePt t="294377" x="7105650" y="4749800"/>
          <p14:tracePt t="294393" x="7016750" y="4749800"/>
          <p14:tracePt t="294410" x="6915150" y="4749800"/>
          <p14:tracePt t="294426" x="6851650" y="4743450"/>
          <p14:tracePt t="294443" x="6800850" y="4724400"/>
          <p14:tracePt t="294460" x="6762750" y="4705350"/>
          <p14:tracePt t="294477" x="6731000" y="4699000"/>
          <p14:tracePt t="294493" x="6680200" y="4692650"/>
          <p14:tracePt t="294513" x="6572250" y="4686300"/>
          <p14:tracePt t="294526" x="6457950" y="4679950"/>
          <p14:tracePt t="294543" x="6350000" y="4667250"/>
          <p14:tracePt t="294560" x="6292850" y="4660900"/>
          <p14:tracePt t="294577" x="6286500" y="4660900"/>
          <p14:tracePt t="294594" x="6235700" y="4660900"/>
          <p14:tracePt t="294610" x="6172200" y="4660900"/>
          <p14:tracePt t="294626" x="6038850" y="4667250"/>
          <p14:tracePt t="294643" x="5848350" y="4679950"/>
          <p14:tracePt t="294660" x="5803900" y="4686300"/>
          <p14:tracePt t="294676" x="5803900" y="4699000"/>
          <p14:tracePt t="294694" x="5829300" y="4718050"/>
          <p14:tracePt t="294710" x="5873750" y="4762500"/>
          <p14:tracePt t="294727" x="5924550" y="4826000"/>
          <p14:tracePt t="294743" x="5937250" y="4870450"/>
          <p14:tracePt t="294761" x="5937250" y="4908550"/>
          <p14:tracePt t="294777" x="5911850" y="4933950"/>
          <p14:tracePt t="294793" x="5899150" y="4946650"/>
          <p14:tracePt t="294813" x="5892800" y="4965700"/>
          <p14:tracePt t="294825" x="5892800" y="4972050"/>
          <p14:tracePt t="294843" x="5911850" y="4991100"/>
          <p14:tracePt t="294860" x="5949950" y="5016500"/>
          <p14:tracePt t="294877" x="5988050" y="5029200"/>
          <p14:tracePt t="294893" x="6140450" y="5073650"/>
          <p14:tracePt t="294911" x="6229350" y="5092700"/>
          <p14:tracePt t="294927" x="6286500" y="5105400"/>
          <p14:tracePt t="294943" x="6343650" y="5111750"/>
          <p14:tracePt t="294960" x="6375400" y="5118100"/>
          <p14:tracePt t="294977" x="6400800" y="5118100"/>
          <p14:tracePt t="294994" x="6438900" y="5118100"/>
          <p14:tracePt t="295011" x="6489700" y="5124450"/>
          <p14:tracePt t="295028" x="6584950" y="5137150"/>
          <p14:tracePt t="295044" x="6705600" y="5149850"/>
          <p14:tracePt t="295060" x="6851650" y="5168900"/>
          <p14:tracePt t="295077" x="6921500" y="5175250"/>
          <p14:tracePt t="295094" x="6972300" y="5175250"/>
          <p14:tracePt t="295110" x="6985000" y="5175250"/>
          <p14:tracePt t="295127" x="6997700" y="5175250"/>
          <p14:tracePt t="295144" x="7023100" y="5168900"/>
          <p14:tracePt t="295161" x="7061200" y="5168900"/>
          <p14:tracePt t="295177" x="7086600" y="5168900"/>
          <p14:tracePt t="295194" x="7099300" y="5168900"/>
          <p14:tracePt t="295210" x="7112000" y="5168900"/>
          <p14:tracePt t="295244" x="7118350" y="5175250"/>
          <p14:tracePt t="295260" x="7131050" y="5175250"/>
          <p14:tracePt t="295278" x="7137400" y="5175250"/>
          <p14:tracePt t="295294" x="7137400" y="5181600"/>
          <p14:tracePt t="295413" x="7118350" y="5187950"/>
          <p14:tracePt t="295428" x="7073900" y="5194300"/>
          <p14:tracePt t="295444" x="7042150" y="5194300"/>
          <p14:tracePt t="295461" x="6946900" y="5187950"/>
          <p14:tracePt t="295478" x="6921500" y="5181600"/>
          <p14:tracePt t="295537" x="6915150" y="5181600"/>
          <p14:tracePt t="295548" x="6908800" y="5181600"/>
          <p14:tracePt t="295560" x="6902450" y="5181600"/>
          <p14:tracePt t="295577" x="6838950" y="5181600"/>
          <p14:tracePt t="295594" x="6788150" y="5181600"/>
          <p14:tracePt t="295611" x="6743700" y="5181600"/>
          <p14:tracePt t="295628" x="6737350" y="5181600"/>
          <p14:tracePt t="295661" x="6731000" y="5194300"/>
          <p14:tracePt t="295677" x="6724650" y="5213350"/>
          <p14:tracePt t="295694" x="6718300" y="5226050"/>
          <p14:tracePt t="295711" x="6711950" y="5232400"/>
          <p14:tracePt t="295727" x="6699250" y="5232400"/>
          <p14:tracePt t="295744" x="6692900" y="5232400"/>
          <p14:tracePt t="295784" x="6705600" y="5232400"/>
          <p14:tracePt t="295794" x="6711950" y="5238750"/>
          <p14:tracePt t="295811" x="6788150" y="5238750"/>
          <p14:tracePt t="295829" x="6908800" y="5251450"/>
          <p14:tracePt t="295844" x="7004050" y="5264150"/>
          <p14:tracePt t="295861" x="7086600" y="5270500"/>
          <p14:tracePt t="295878" x="7118350" y="5276850"/>
          <p14:tracePt t="295895" x="7131050" y="5283200"/>
          <p14:tracePt t="295911" x="7150100" y="5295900"/>
          <p14:tracePt t="295927" x="7169150" y="5302250"/>
          <p14:tracePt t="295944" x="7219950" y="5321300"/>
          <p14:tracePt t="295961" x="7289800" y="5334000"/>
          <p14:tracePt t="295978" x="7359650" y="5340350"/>
          <p14:tracePt t="295994" x="7416800" y="5340350"/>
          <p14:tracePt t="296011" x="7442200" y="5340350"/>
          <p14:tracePt t="296028" x="7454900" y="5346700"/>
          <p14:tracePt t="296044" x="7467600" y="5346700"/>
          <p14:tracePt t="296061" x="7480300" y="5346700"/>
          <p14:tracePt t="296078" x="7505700" y="5346700"/>
          <p14:tracePt t="296095" x="7543800" y="5334000"/>
          <p14:tracePt t="296112" x="7562850" y="5321300"/>
          <p14:tracePt t="296128" x="7575550" y="5314950"/>
          <p14:tracePt t="296144" x="7575550" y="5308600"/>
          <p14:tracePt t="296177" x="7575550" y="5302250"/>
          <p14:tracePt t="296195" x="7581900" y="5295900"/>
          <p14:tracePt t="296211" x="7581900" y="5283200"/>
          <p14:tracePt t="296229" x="7575550" y="5276850"/>
          <p14:tracePt t="296244" x="7543800" y="5257800"/>
          <p14:tracePt t="296261" x="7518400" y="5238750"/>
          <p14:tracePt t="296278" x="7493000" y="5219700"/>
          <p14:tracePt t="296295" x="7461250" y="5200650"/>
          <p14:tracePt t="296312" x="7435850" y="5181600"/>
          <p14:tracePt t="296328" x="7416800" y="5168900"/>
          <p14:tracePt t="296330" x="7410450" y="5162550"/>
          <p14:tracePt t="296344" x="7404100" y="5156200"/>
          <p14:tracePt t="296361" x="7378700" y="5149850"/>
          <p14:tracePt t="296378" x="7321550" y="5137150"/>
          <p14:tracePt t="296394" x="7258050" y="5118100"/>
          <p14:tracePt t="296411" x="7162800" y="5092700"/>
          <p14:tracePt t="296428" x="7092950" y="5073650"/>
          <p14:tracePt t="296445" x="7048500" y="5060950"/>
          <p14:tracePt t="296461" x="6985000" y="5048250"/>
          <p14:tracePt t="296479" x="6921500" y="5035550"/>
          <p14:tracePt t="296493" x="6858000" y="5016500"/>
          <p14:tracePt t="296511" x="6756400" y="5003800"/>
          <p14:tracePt t="296528" x="6654800" y="4991100"/>
          <p14:tracePt t="296545" x="6546850" y="4984750"/>
          <p14:tracePt t="296561" x="6451600" y="4978400"/>
          <p14:tracePt t="296578" x="6394450" y="4978400"/>
          <p14:tracePt t="296595" x="6388100" y="4984750"/>
          <p14:tracePt t="296612" x="6375400" y="5041900"/>
          <p14:tracePt t="296629" x="6362700" y="5080000"/>
          <p14:tracePt t="296645" x="6362700" y="5118100"/>
          <p14:tracePt t="296661" x="6369050" y="5149850"/>
          <p14:tracePt t="296678" x="6381750" y="5162550"/>
          <p14:tracePt t="296695" x="6394450" y="5168900"/>
          <p14:tracePt t="296712" x="6432550" y="5181600"/>
          <p14:tracePt t="296728" x="6508750" y="5187950"/>
          <p14:tracePt t="296745" x="6610350" y="5200650"/>
          <p14:tracePt t="296762" x="6705600" y="5207000"/>
          <p14:tracePt t="296779" x="6800850" y="5213350"/>
          <p14:tracePt t="296795" x="6915150" y="5226050"/>
          <p14:tracePt t="296812" x="7086600" y="5245100"/>
          <p14:tracePt t="296827" x="7239000" y="5257800"/>
          <p14:tracePt t="296846" x="7442200" y="5270500"/>
          <p14:tracePt t="296862" x="7626350" y="5270500"/>
          <p14:tracePt t="296879" x="7912100" y="5264150"/>
          <p14:tracePt t="296895" x="8032750" y="5264150"/>
          <p14:tracePt t="296912" x="8178800" y="5270500"/>
          <p14:tracePt t="296928" x="8274050" y="5289550"/>
          <p14:tracePt t="296945" x="8343900" y="5302250"/>
          <p14:tracePt t="296962" x="8401050" y="5314950"/>
          <p14:tracePt t="296979" x="8451850" y="5321300"/>
          <p14:tracePt t="296995" x="8515350" y="5327650"/>
          <p14:tracePt t="297014" x="8591550" y="5327650"/>
          <p14:tracePt t="297029" x="8674100" y="5327650"/>
          <p14:tracePt t="297046" x="8820150" y="5334000"/>
          <p14:tracePt t="297062" x="8877300" y="5346700"/>
          <p14:tracePt t="297079" x="8928100" y="5353050"/>
          <p14:tracePt t="297095" x="8940800" y="5353050"/>
          <p14:tracePt t="297129" x="8959850" y="5353050"/>
          <p14:tracePt t="297145" x="8985250" y="5346700"/>
          <p14:tracePt t="297161" x="9036050" y="5334000"/>
          <p14:tracePt t="297179" x="9099550" y="5308600"/>
          <p14:tracePt t="297195" x="9156700" y="5289550"/>
          <p14:tracePt t="297212" x="9188450" y="5276850"/>
          <p14:tracePt t="297229" x="9213850" y="5264150"/>
          <p14:tracePt t="297245" x="9220200" y="5251450"/>
          <p14:tracePt t="297262" x="9226550" y="5245100"/>
          <p14:tracePt t="297279" x="9226550" y="5238750"/>
          <p14:tracePt t="297329" x="9226550" y="5232400"/>
          <p14:tracePt t="297399" x="9226550" y="5226050"/>
          <p14:tracePt t="297577" x="9226550" y="5219700"/>
          <p14:tracePt t="297590" x="9226550" y="5213350"/>
          <p14:tracePt t="297600" x="9226550" y="5207000"/>
          <p14:tracePt t="297613" x="9226550" y="5200650"/>
          <p14:tracePt t="297629" x="9226550" y="5175250"/>
          <p14:tracePt t="297646" x="9226550" y="5162550"/>
          <p14:tracePt t="297663" x="9226550" y="5118100"/>
          <p14:tracePt t="297680" x="9226550" y="5105400"/>
          <p14:tracePt t="297696" x="9226550" y="5099050"/>
          <p14:tracePt t="297777" x="9226550" y="5092700"/>
          <p14:tracePt t="297793" x="9226550" y="5086350"/>
          <p14:tracePt t="297809" x="9226550" y="5080000"/>
          <p14:tracePt t="297846" x="9220200" y="5080000"/>
          <p14:tracePt t="297911" x="9220200" y="5073650"/>
          <p14:tracePt t="297936" x="9220200" y="5067300"/>
          <p14:tracePt t="297952" x="9213850" y="5067300"/>
          <p14:tracePt t="298113" x="9213850" y="5060950"/>
          <p14:tracePt t="298671" x="9213850" y="5054600"/>
          <p14:tracePt t="298789" x="9207500" y="5054600"/>
          <p14:tracePt t="298913" x="9207500" y="5048250"/>
          <p14:tracePt t="298938" x="9201150" y="5048250"/>
          <p14:tracePt t="300398" x="9201150" y="5041900"/>
          <p14:tracePt t="300422" x="9194800" y="5041900"/>
          <p14:tracePt t="300456" x="9194800" y="5035550"/>
          <p14:tracePt t="300465" x="9188450" y="5035550"/>
          <p14:tracePt t="300497" x="9182100" y="5035550"/>
          <p14:tracePt t="300515" x="9182100" y="5029200"/>
          <p14:tracePt t="300548" x="9175750" y="5029200"/>
          <p14:tracePt t="300565" x="9169400" y="5022850"/>
          <p14:tracePt t="300582" x="9150350" y="5010150"/>
          <p14:tracePt t="300599" x="9118600" y="4997450"/>
          <p14:tracePt t="300615" x="9080500" y="4978400"/>
          <p14:tracePt t="300632" x="9042400" y="4959350"/>
          <p14:tracePt t="300648" x="9004300" y="4946650"/>
          <p14:tracePt t="300665" x="8978900" y="4933950"/>
          <p14:tracePt t="300682" x="8966200" y="4927600"/>
          <p14:tracePt t="300699" x="8953500" y="4921250"/>
          <p14:tracePt t="300715" x="8934450" y="4914900"/>
          <p14:tracePt t="300732" x="8839200" y="4883150"/>
          <p14:tracePt t="300749" x="8820150" y="4876800"/>
          <p14:tracePt t="300768" x="8661400" y="4826000"/>
          <p14:tracePt t="300782" x="8597900" y="4800600"/>
          <p14:tracePt t="300799" x="8521700" y="4787900"/>
          <p14:tracePt t="300849" x="8502650" y="4787900"/>
          <p14:tracePt t="300865" x="8426450" y="4768850"/>
          <p14:tracePt t="300882" x="8242300" y="4756150"/>
          <p14:tracePt t="300899" x="8020050" y="4756150"/>
          <p14:tracePt t="300915" x="7759700" y="4762500"/>
          <p14:tracePt t="300932" x="7620000" y="4762500"/>
          <p14:tracePt t="300948" x="7588250" y="4756150"/>
          <p14:tracePt t="300992" x="7581900" y="4756150"/>
          <p14:tracePt t="301000" x="7575550" y="4756150"/>
          <p14:tracePt t="301015" x="7454900" y="4756150"/>
          <p14:tracePt t="301032" x="7239000" y="4743450"/>
          <p14:tracePt t="301049" x="6953250" y="4711700"/>
          <p14:tracePt t="301065" x="6750050" y="4692650"/>
          <p14:tracePt t="301082" x="6686550" y="4686300"/>
          <p14:tracePt t="301100" x="6692900" y="4686300"/>
          <p14:tracePt t="301116" x="6750050" y="4711700"/>
          <p14:tracePt t="301132" x="6832600" y="4749800"/>
          <p14:tracePt t="301149" x="6896100" y="4800600"/>
          <p14:tracePt t="301165" x="6921500" y="4832350"/>
          <p14:tracePt t="301182" x="6921500" y="4851400"/>
          <p14:tracePt t="301199" x="6927850" y="4864100"/>
          <p14:tracePt t="301215" x="6940550" y="4889500"/>
          <p14:tracePt t="301232" x="7010400" y="4940300"/>
          <p14:tracePt t="301249" x="7029450" y="4953000"/>
          <p14:tracePt t="301265" x="7099300" y="4997450"/>
          <p14:tracePt t="301282" x="7143750" y="5041900"/>
          <p14:tracePt t="301299" x="7181850" y="5086350"/>
          <p14:tracePt t="301315" x="7194550" y="5099050"/>
          <p14:tracePt t="301332" x="7200900" y="5111750"/>
          <p14:tracePt t="301349" x="7207250" y="5118100"/>
          <p14:tracePt t="301366" x="7213600" y="5124450"/>
          <p14:tracePt t="301382" x="7226300" y="5130800"/>
          <p14:tracePt t="301399" x="7258050" y="5156200"/>
          <p14:tracePt t="301416" x="7327900" y="5213350"/>
          <p14:tracePt t="301432" x="7372350" y="5245100"/>
          <p14:tracePt t="301449" x="7404100" y="5283200"/>
          <p14:tracePt t="301466" x="7423150" y="5295900"/>
          <p14:tracePt t="301482" x="7423150" y="5302250"/>
          <p14:tracePt t="301499" x="7435850" y="5302250"/>
          <p14:tracePt t="301516" x="7454900" y="5295900"/>
          <p14:tracePt t="301538" x="7499350" y="5289550"/>
          <p14:tracePt t="301549" x="7505700" y="5289550"/>
          <p14:tracePt t="301566" x="7518400" y="5289550"/>
          <p14:tracePt t="301582" x="7524750" y="5289550"/>
          <p14:tracePt t="301619" x="7531100" y="5283200"/>
          <p14:tracePt t="301649" x="7537450" y="5276850"/>
          <p14:tracePt t="301666" x="7543800" y="5270500"/>
          <p14:tracePt t="301716" x="7537450" y="5270500"/>
          <p14:tracePt t="301766" x="7531100" y="5264150"/>
          <p14:tracePt t="301783" x="7512050" y="5257800"/>
          <p14:tracePt t="301800" x="7473950" y="5245100"/>
          <p14:tracePt t="301816" x="7442200" y="5232400"/>
          <p14:tracePt t="301849" x="7435850" y="5219700"/>
          <p14:tracePt t="301920" x="7435850" y="5213350"/>
          <p14:tracePt t="311475" x="7435850" y="5207000"/>
          <p14:tracePt t="311481" x="7429500" y="5187950"/>
          <p14:tracePt t="311490" x="7429500" y="5124450"/>
          <p14:tracePt t="311508" x="7410450" y="4940300"/>
          <p14:tracePt t="311524" x="7397750" y="4781550"/>
          <p14:tracePt t="311541" x="7391400" y="4692650"/>
          <p14:tracePt t="311557" x="7385050" y="4679950"/>
          <p14:tracePt t="312083" x="7378700" y="4679950"/>
          <p14:tracePt t="312106" x="7353300" y="4648200"/>
          <p14:tracePt t="312114" x="7340600" y="4635500"/>
          <p14:tracePt t="312126" x="7334250" y="4622800"/>
          <p14:tracePt t="312141" x="7321550" y="4610100"/>
          <p14:tracePt t="312158" x="7315200" y="4603750"/>
          <p14:tracePt t="312175" x="7302500" y="4591050"/>
          <p14:tracePt t="312191" x="7277100" y="4572000"/>
          <p14:tracePt t="312208" x="7207250" y="4527550"/>
          <p14:tracePt t="312225" x="7118350" y="4476750"/>
          <p14:tracePt t="312242" x="7004050" y="4445000"/>
          <p14:tracePt t="312258" x="6902450" y="4438650"/>
          <p14:tracePt t="312275" x="6896100" y="4438650"/>
          <p14:tracePt t="312291" x="6896100" y="4457700"/>
          <p14:tracePt t="312308" x="6896100" y="4476750"/>
          <p14:tracePt t="312324" x="6915150" y="4483100"/>
          <p14:tracePt t="312341" x="6978650" y="4483100"/>
          <p14:tracePt t="312359" x="7092950" y="4489450"/>
          <p14:tracePt t="312375" x="7219950" y="4502150"/>
          <p14:tracePt t="312391" x="7410450" y="4521200"/>
          <p14:tracePt t="312408" x="7632700" y="4565650"/>
          <p14:tracePt t="312426" x="7943850" y="4629150"/>
          <p14:tracePt t="312428" x="8121650" y="4667250"/>
          <p14:tracePt t="312444" x="8515350" y="4730750"/>
          <p14:tracePt t="312458" x="8693150" y="4756150"/>
          <p14:tracePt t="312475" x="9080500" y="4794250"/>
          <p14:tracePt t="312492" x="9499600" y="4826000"/>
          <p14:tracePt t="312509" x="9702800" y="4845050"/>
          <p14:tracePt t="312525" x="9855200" y="4857750"/>
          <p14:tracePt t="312542" x="9982200" y="4870450"/>
          <p14:tracePt t="312558" x="10077450" y="4870450"/>
          <p14:tracePt t="312575" x="10128250" y="4870450"/>
          <p14:tracePt t="312592" x="10153650" y="4864100"/>
          <p14:tracePt t="312609" x="10172700" y="4857750"/>
          <p14:tracePt t="312625" x="10198100" y="4857750"/>
          <p14:tracePt t="312642" x="10236200" y="4857750"/>
          <p14:tracePt t="312658" x="10274300" y="4857750"/>
          <p14:tracePt t="312675" x="10337800" y="4857750"/>
          <p14:tracePt t="312691" x="10445750" y="4870450"/>
          <p14:tracePt t="312709" x="10629900" y="4889500"/>
          <p14:tracePt t="312725" x="10731500" y="4902200"/>
          <p14:tracePt t="312742" x="10775950" y="4908550"/>
          <p14:tracePt t="312759" x="10852150" y="4933950"/>
          <p14:tracePt t="312776" x="10985500" y="4997450"/>
          <p14:tracePt t="312792" x="11061700" y="5054600"/>
          <p14:tracePt t="312808" x="11099800" y="5086350"/>
          <p14:tracePt t="312825" x="11125200" y="5118100"/>
          <p14:tracePt t="312842" x="11144250" y="5124450"/>
          <p14:tracePt t="312858" x="11207750" y="5124450"/>
          <p14:tracePt t="312875" x="11322050" y="5130800"/>
          <p14:tracePt t="312892" x="11487150" y="5143500"/>
          <p14:tracePt t="312909" x="11639550" y="5168900"/>
          <p14:tracePt t="312925" x="11817350" y="5207000"/>
          <p14:tracePt t="312943" x="11918950" y="5232400"/>
          <p14:tracePt t="312959" x="11918950" y="5238750"/>
          <p14:tracePt t="312995" x="11925300" y="5245100"/>
          <p14:tracePt t="313009" x="11925300" y="5251450"/>
          <p14:tracePt t="313025" x="11931650" y="5270500"/>
          <p14:tracePt t="313042" x="11931650" y="5283200"/>
          <p14:tracePt t="313059" x="11931650" y="5295900"/>
          <p14:tracePt t="313075" x="11899900" y="5302250"/>
          <p14:tracePt t="313092" x="11811000" y="5327650"/>
          <p14:tracePt t="313109" x="11703050" y="5346700"/>
          <p14:tracePt t="313125" x="11531600" y="5372100"/>
          <p14:tracePt t="313142" x="11296650" y="5391150"/>
          <p14:tracePt t="313160" x="11023600" y="5416550"/>
          <p14:tracePt t="313161" x="10839450" y="5429250"/>
          <p14:tracePt t="313177" x="10407650" y="5448300"/>
          <p14:tracePt t="313192" x="10210800" y="5454650"/>
          <p14:tracePt t="313209" x="9601200" y="5480050"/>
          <p14:tracePt t="313225" x="9309100" y="5499100"/>
          <p14:tracePt t="313242" x="9175750" y="5511800"/>
          <p14:tracePt t="313259" x="9118600" y="5524500"/>
          <p14:tracePt t="313276" x="9023350" y="5530850"/>
          <p14:tracePt t="313293" x="8858250" y="5530850"/>
          <p14:tracePt t="313309" x="8616950" y="5518150"/>
          <p14:tracePt t="313325" x="8312150" y="5486400"/>
          <p14:tracePt t="313342" x="8083550" y="5473700"/>
          <p14:tracePt t="313358" x="7867650" y="5467350"/>
          <p14:tracePt t="313376" x="7753350" y="5486400"/>
          <p14:tracePt t="313392" x="7683500" y="5530850"/>
          <p14:tracePt t="313409" x="7556500" y="5581650"/>
          <p14:tracePt t="313426" x="7200900" y="5645150"/>
          <p14:tracePt t="313443" x="6864350" y="5645150"/>
          <p14:tracePt t="313459" x="6616700" y="5626100"/>
          <p14:tracePt t="313476" x="6470650" y="5600700"/>
          <p14:tracePt t="313493" x="6477000" y="5588000"/>
          <p14:tracePt t="313509" x="6559550" y="5568950"/>
          <p14:tracePt t="313525" x="6711950" y="5568950"/>
          <p14:tracePt t="313542" x="6794500" y="5575300"/>
          <p14:tracePt t="313559" x="6800850" y="5581650"/>
          <p14:tracePt t="313576" x="6769100" y="5600700"/>
          <p14:tracePt t="313592" x="6724650" y="5613400"/>
          <p14:tracePt t="313609" x="6692900" y="5613400"/>
          <p14:tracePt t="313626" x="6686550" y="5607050"/>
          <p14:tracePt t="313643" x="6711950" y="5575300"/>
          <p14:tracePt t="313659" x="6788150" y="5530850"/>
          <p14:tracePt t="313676" x="6864350" y="5505450"/>
          <p14:tracePt t="313693" x="6883400" y="5486400"/>
          <p14:tracePt t="313712" x="6838950" y="5454650"/>
          <p14:tracePt t="313726" x="6756400" y="5422900"/>
          <p14:tracePt t="313743" x="6673850" y="5397500"/>
          <p14:tracePt t="313759" x="6648450" y="5397500"/>
          <p14:tracePt t="313777" x="6654800" y="5397500"/>
          <p14:tracePt t="313793" x="6711950" y="5397500"/>
          <p14:tracePt t="313810" x="6832600" y="5416550"/>
          <p14:tracePt t="313826" x="6978650" y="5448300"/>
          <p14:tracePt t="313843" x="7035800" y="5467350"/>
          <p14:tracePt t="313845" x="7042150" y="5473700"/>
          <p14:tracePt t="313932" x="7048500" y="5473700"/>
          <p14:tracePt t="313939" x="7061200" y="5473700"/>
          <p14:tracePt t="313947" x="7105650" y="5473700"/>
          <p14:tracePt t="313959" x="7143750" y="5473700"/>
          <p14:tracePt t="313976" x="7283450" y="5486400"/>
          <p14:tracePt t="313993" x="7410450" y="5511800"/>
          <p14:tracePt t="314010" x="7442200" y="5524500"/>
          <p14:tracePt t="314026" x="7448550" y="5524500"/>
          <p14:tracePt t="314069" x="7448550" y="5530850"/>
          <p14:tracePt t="314141" x="7442200" y="5537200"/>
          <p14:tracePt t="314147" x="7435850" y="5537200"/>
          <p14:tracePt t="314159" x="7423150" y="5543550"/>
          <p14:tracePt t="314176" x="7385050" y="5530850"/>
          <p14:tracePt t="314193" x="7378700" y="5524500"/>
          <p14:tracePt t="314226" x="7378700" y="5518150"/>
          <p14:tracePt t="314380" x="7378700" y="5511800"/>
          <p14:tracePt t="314415" x="7397750" y="5505450"/>
          <p14:tracePt t="314421" x="7410450" y="5499100"/>
          <p14:tracePt t="314439" x="7454900" y="5499100"/>
          <p14:tracePt t="314485" x="7454900" y="5505450"/>
          <p14:tracePt t="314540" x="7461250" y="5511800"/>
          <p14:tracePt t="314547" x="7467600" y="5511800"/>
          <p14:tracePt t="314563" x="7486650" y="5511800"/>
          <p14:tracePt t="314578" x="7499350" y="5511800"/>
          <p14:tracePt t="314594" x="7556500" y="5505450"/>
          <p14:tracePt t="314611" x="7594600" y="5505450"/>
          <p14:tracePt t="314628" x="7626350" y="5499100"/>
          <p14:tracePt t="314643" x="7645400" y="5499100"/>
          <p14:tracePt t="314660" x="7651750" y="5499100"/>
          <p14:tracePt t="314737" x="7658100" y="5499100"/>
          <p14:tracePt t="314753" x="7664450" y="5499100"/>
          <p14:tracePt t="314773" x="7677150" y="5492750"/>
          <p14:tracePt t="314793" x="7683500" y="5492750"/>
          <p14:tracePt t="314813" x="7689850" y="5492750"/>
          <p14:tracePt t="314827" x="7696200" y="5492750"/>
          <p14:tracePt t="314871" x="7702550" y="5492750"/>
          <p14:tracePt t="314879" x="7708900" y="5492750"/>
          <p14:tracePt t="314893" x="7715250" y="5492750"/>
          <p14:tracePt t="314911" x="7734300" y="5499100"/>
          <p14:tracePt t="314927" x="7753350" y="5499100"/>
          <p14:tracePt t="314943" x="7785100" y="5499100"/>
          <p14:tracePt t="314960" x="7797800" y="5499100"/>
          <p14:tracePt t="314977" x="7804150" y="5505450"/>
          <p14:tracePt t="314994" x="7810500" y="5505450"/>
          <p14:tracePt t="315010" x="7816850" y="5505450"/>
          <p14:tracePt t="315027" x="7823200" y="5505450"/>
          <p14:tracePt t="315044" x="7835900" y="5505450"/>
          <p14:tracePt t="315060" x="7848600" y="5505450"/>
          <p14:tracePt t="315062" x="7854950" y="5505450"/>
          <p14:tracePt t="315077" x="7880350" y="5505450"/>
          <p14:tracePt t="315094" x="7899400" y="5492750"/>
          <p14:tracePt t="315112" x="7937500" y="5486400"/>
          <p14:tracePt t="315127" x="7962900" y="5473700"/>
          <p14:tracePt t="315144" x="8001000" y="5461000"/>
          <p14:tracePt t="315160" x="8026400" y="5454650"/>
          <p14:tracePt t="315177" x="8045450" y="5448300"/>
          <p14:tracePt t="315194" x="8077200" y="5448300"/>
          <p14:tracePt t="315210" x="8089900" y="5448300"/>
          <p14:tracePt t="315227" x="8121650" y="5441950"/>
          <p14:tracePt t="315244" x="8185150" y="5435600"/>
          <p14:tracePt t="315261" x="8261350" y="5429250"/>
          <p14:tracePt t="315277" x="8382000" y="5429250"/>
          <p14:tracePt t="315294" x="8515350" y="5441950"/>
          <p14:tracePt t="315311" x="8629650" y="5467350"/>
          <p14:tracePt t="315327" x="8731250" y="5486400"/>
          <p14:tracePt t="315345" x="8794750" y="5505450"/>
          <p14:tracePt t="315361" x="8807450" y="5511800"/>
          <p14:tracePt t="315377" x="8858250" y="5518150"/>
          <p14:tracePt t="315394" x="8896350" y="5524500"/>
          <p14:tracePt t="315411" x="8921750" y="5524500"/>
          <p14:tracePt t="315427" x="8940800" y="5530850"/>
          <p14:tracePt t="315444" x="8966200" y="5530850"/>
          <p14:tracePt t="315460" x="8985250" y="5530850"/>
          <p14:tracePt t="315477" x="9004300" y="5530850"/>
          <p14:tracePt t="315494" x="9017000" y="5530850"/>
          <p14:tracePt t="315511" x="9036050" y="5530850"/>
          <p14:tracePt t="315528" x="9067800" y="5530850"/>
          <p14:tracePt t="315544" x="9086850" y="5530850"/>
          <p14:tracePt t="315561" x="9118600" y="5530850"/>
          <p14:tracePt t="315562" x="9131300" y="5530850"/>
          <p14:tracePt t="315578" x="9150350" y="5530850"/>
          <p14:tracePt t="315610" x="9156700" y="5530850"/>
          <p14:tracePt t="315909" x="9150350" y="5537200"/>
          <p14:tracePt t="315928" x="9144000" y="5543550"/>
          <p14:tracePt t="315945" x="9137650" y="5543550"/>
          <p14:tracePt t="315961" x="9137650" y="5549900"/>
          <p14:tracePt t="315978" x="9124950" y="5549900"/>
          <p14:tracePt t="315981" x="9118600" y="5549900"/>
          <p14:tracePt t="315995" x="9112250" y="5549900"/>
          <p14:tracePt t="316474" x="9112250" y="5543550"/>
          <p14:tracePt t="316500" x="9118600" y="5537200"/>
          <p14:tracePt t="316512" x="9124950" y="5537200"/>
          <p14:tracePt t="316530" x="9144000" y="5524500"/>
          <p14:tracePt t="316545" x="9150350" y="5518150"/>
          <p14:tracePt t="316562" x="9188450" y="5505450"/>
          <p14:tracePt t="316579" x="9220200" y="5492750"/>
          <p14:tracePt t="316595" x="9264650" y="5480050"/>
          <p14:tracePt t="316611" x="9334500" y="5467350"/>
          <p14:tracePt t="316630" x="9442450" y="5461000"/>
          <p14:tracePt t="316645" x="9563100" y="5454650"/>
          <p14:tracePt t="316662" x="9677400" y="5454650"/>
          <p14:tracePt t="316678" x="9753600" y="5454650"/>
          <p14:tracePt t="316695" x="9779000" y="5454650"/>
          <p14:tracePt t="316712" x="9785350" y="5454650"/>
          <p14:tracePt t="316728" x="9791700" y="5454650"/>
          <p14:tracePt t="316731" x="9798050" y="5454650"/>
          <p14:tracePt t="316919" x="9804400" y="5454650"/>
          <p14:tracePt t="316925" x="9810750" y="5454650"/>
          <p14:tracePt t="316932" x="9823450" y="5454650"/>
          <p14:tracePt t="316945" x="9836150" y="5448300"/>
          <p14:tracePt t="316962" x="9886950" y="5448300"/>
          <p14:tracePt t="316979" x="9925050" y="5441950"/>
          <p14:tracePt t="316996" x="9944100" y="5435600"/>
          <p14:tracePt t="317013" x="9975850" y="5435600"/>
          <p14:tracePt t="317029" x="9988550" y="5429250"/>
          <p14:tracePt t="317045" x="10052050" y="5429250"/>
          <p14:tracePt t="317063" x="10090150" y="5429250"/>
          <p14:tracePt t="317079" x="10140950" y="5441950"/>
          <p14:tracePt t="317096" x="10160000" y="5448300"/>
          <p14:tracePt t="317113" x="10172700" y="5448300"/>
          <p14:tracePt t="317129" x="10179050" y="5448300"/>
          <p14:tracePt t="317145" x="10191750" y="5448300"/>
          <p14:tracePt t="317163" x="10210800" y="5448300"/>
          <p14:tracePt t="317179" x="10223500" y="5448300"/>
          <p14:tracePt t="317196" x="10236200" y="5448300"/>
          <p14:tracePt t="317212" x="10242550" y="5448300"/>
          <p14:tracePt t="317307" x="10242550" y="5441950"/>
          <p14:tracePt t="317449" x="10248900" y="5435600"/>
          <p14:tracePt t="317458" x="10255250" y="5429250"/>
          <p14:tracePt t="317464" x="10261600" y="5422900"/>
          <p14:tracePt t="317479" x="10287000" y="5403850"/>
          <p14:tracePt t="317496" x="10299700" y="5391150"/>
          <p14:tracePt t="317529" x="10318750" y="5391150"/>
          <p14:tracePt t="317546" x="10407650" y="5391150"/>
          <p14:tracePt t="317563" x="10464800" y="5397500"/>
          <p14:tracePt t="317579" x="10509250" y="5403850"/>
          <p14:tracePt t="317596" x="10521950" y="5403850"/>
          <p14:tracePt t="317628" x="10515600" y="5410200"/>
          <p14:tracePt t="317646" x="10496550" y="5410200"/>
          <p14:tracePt t="317662" x="10490200" y="5410200"/>
          <p14:tracePt t="317727" x="10496550" y="5410200"/>
          <p14:tracePt t="317735" x="10502900" y="5410200"/>
          <p14:tracePt t="317746" x="10509250" y="5410200"/>
          <p14:tracePt t="317762" x="10534650" y="5410200"/>
          <p14:tracePt t="317779" x="10623550" y="5416550"/>
          <p14:tracePt t="317796" x="10712450" y="5422900"/>
          <p14:tracePt t="317813" x="10845800" y="5435600"/>
          <p14:tracePt t="317829" x="10985500" y="5441950"/>
          <p14:tracePt t="317846" x="11074400" y="5448300"/>
          <p14:tracePt t="317863" x="11131550" y="5448300"/>
          <p14:tracePt t="317879" x="11163300" y="5448300"/>
          <p14:tracePt t="317930" x="11176000" y="5448300"/>
          <p14:tracePt t="317946" x="11182350" y="5448300"/>
          <p14:tracePt t="317963" x="11201400" y="5448300"/>
          <p14:tracePt t="317980" x="11214100" y="5448300"/>
          <p14:tracePt t="318021" x="11220450" y="5448300"/>
          <p14:tracePt t="318046" x="11226800" y="5448300"/>
          <p14:tracePt t="318062" x="11245850" y="5441950"/>
          <p14:tracePt t="318080" x="11271250" y="5429250"/>
          <p14:tracePt t="318097" x="11303000" y="5416550"/>
          <p14:tracePt t="318113" x="11322050" y="5410200"/>
          <p14:tracePt t="318130" x="11334750" y="5397500"/>
          <p14:tracePt t="318146" x="11341100" y="5397500"/>
          <p14:tracePt t="318180" x="11341100" y="5391150"/>
          <p14:tracePt t="318197" x="11341100" y="5378450"/>
          <p14:tracePt t="318213" x="11334750" y="5365750"/>
          <p14:tracePt t="318230" x="11328400" y="5359400"/>
          <p14:tracePt t="318246" x="11322050" y="5353050"/>
          <p14:tracePt t="318263" x="11309350" y="5353050"/>
          <p14:tracePt t="318280" x="11290300" y="5346700"/>
          <p14:tracePt t="318297" x="11252200" y="5346700"/>
          <p14:tracePt t="318313" x="11182350" y="5353050"/>
          <p14:tracePt t="318330" x="11137900" y="5359400"/>
          <p14:tracePt t="318346" x="11049000" y="5365750"/>
          <p14:tracePt t="318364" x="10979150" y="5372100"/>
          <p14:tracePt t="318381" x="10883900" y="5372100"/>
          <p14:tracePt t="318396" x="10712450" y="5378450"/>
          <p14:tracePt t="318413" x="10579100" y="5384800"/>
          <p14:tracePt t="318430" x="10350500" y="5384800"/>
          <p14:tracePt t="318447" x="10172700" y="5378450"/>
          <p14:tracePt t="318463" x="9899650" y="5378450"/>
          <p14:tracePt t="318480" x="9677400" y="5391150"/>
          <p14:tracePt t="318499" x="9321800" y="5422900"/>
          <p14:tracePt t="318513" x="8921750" y="5435600"/>
          <p14:tracePt t="318531" x="8572500" y="5435600"/>
          <p14:tracePt t="318547" x="8280400" y="5435600"/>
          <p14:tracePt t="318565" x="8134350" y="5429250"/>
          <p14:tracePt t="318580" x="8039100" y="5429250"/>
          <p14:tracePt t="318597" x="7981950" y="5435600"/>
          <p14:tracePt t="318614" x="7861300" y="5461000"/>
          <p14:tracePt t="318630" x="7702550" y="5480050"/>
          <p14:tracePt t="318647" x="7473950" y="5492750"/>
          <p14:tracePt t="318663" x="7270750" y="5499100"/>
          <p14:tracePt t="318680" x="7156450" y="5505450"/>
          <p14:tracePt t="318697" x="7150100" y="5511800"/>
          <p14:tracePt t="318714" x="7194550" y="5518150"/>
          <p14:tracePt t="318730" x="7219950" y="5524500"/>
          <p14:tracePt t="318747" x="7226300" y="5537200"/>
          <p14:tracePt t="318764" x="7207250" y="5562600"/>
          <p14:tracePt t="318780" x="7162800" y="5600700"/>
          <p14:tracePt t="318797" x="7105650" y="5651500"/>
          <p14:tracePt t="318813" x="7073900" y="5695950"/>
          <p14:tracePt t="318830" x="7067550" y="5702300"/>
          <p14:tracePt t="318847" x="7073900" y="5702300"/>
          <p14:tracePt t="318864" x="7086600" y="5702300"/>
          <p14:tracePt t="318881" x="7118350" y="5702300"/>
          <p14:tracePt t="318914" x="7105650" y="5715000"/>
          <p14:tracePt t="318930" x="7086600" y="5727700"/>
          <p14:tracePt t="318947" x="7080250" y="5740400"/>
          <p14:tracePt t="318980" x="7086600" y="5740400"/>
          <p14:tracePt t="318997" x="7105650" y="5740400"/>
          <p14:tracePt t="319014" x="7156450" y="5734050"/>
          <p14:tracePt t="319031" x="7188200" y="5721350"/>
          <p14:tracePt t="319047" x="7213600" y="5721350"/>
          <p14:tracePt t="319064" x="7226300" y="5715000"/>
          <p14:tracePt t="319083" x="7232650" y="5715000"/>
          <p14:tracePt t="319097" x="7239000" y="5721350"/>
          <p14:tracePt t="319114" x="7270750" y="5721350"/>
          <p14:tracePt t="319130" x="7308850" y="5721350"/>
          <p14:tracePt t="319147" x="7385050" y="5721350"/>
          <p14:tracePt t="319164" x="7429500" y="5721350"/>
          <p14:tracePt t="319180" x="7461250" y="5721350"/>
          <p14:tracePt t="319197" x="7467600" y="5721350"/>
          <p14:tracePt t="319278" x="7473950" y="5721350"/>
          <p14:tracePt t="319284" x="7480300" y="5715000"/>
          <p14:tracePt t="319297" x="7486650" y="5715000"/>
          <p14:tracePt t="319314" x="7499350" y="5715000"/>
          <p14:tracePt t="319330" x="7518400" y="5715000"/>
          <p14:tracePt t="319348" x="7531100" y="5715000"/>
          <p14:tracePt t="319365" x="7550150" y="5715000"/>
          <p14:tracePt t="319380" x="7562850" y="5708650"/>
          <p14:tracePt t="319397" x="7600950" y="5708650"/>
          <p14:tracePt t="319415" x="7658100" y="5708650"/>
          <p14:tracePt t="319430" x="7702550" y="5702300"/>
          <p14:tracePt t="319447" x="7727950" y="5702300"/>
          <p14:tracePt t="319464" x="7747000" y="5702300"/>
          <p14:tracePt t="319481" x="7759700" y="5702300"/>
          <p14:tracePt t="319497" x="7759700" y="5695950"/>
          <p14:tracePt t="319514" x="7766050" y="5695950"/>
          <p14:tracePt t="319669" x="7766050" y="5689600"/>
          <p14:tracePt t="319721" x="7766050" y="5683250"/>
          <p14:tracePt t="319828" x="7766050" y="5676900"/>
          <p14:tracePt t="319842" x="7759700" y="5670550"/>
          <p14:tracePt t="319866" x="7759700" y="5664200"/>
          <p14:tracePt t="319908" x="7753350" y="5664200"/>
          <p14:tracePt t="320358" x="7753350" y="5657850"/>
          <p14:tracePt t="320537" x="7753350" y="5651500"/>
          <p14:tracePt t="321115" x="7753350" y="5645150"/>
          <p14:tracePt t="321123" x="7747000" y="5645150"/>
          <p14:tracePt t="321156" x="7740650" y="5645150"/>
          <p14:tracePt t="321175" x="7727950" y="5645150"/>
          <p14:tracePt t="321182" x="7721600" y="5645150"/>
          <p14:tracePt t="321255" x="7727950" y="5645150"/>
          <p14:tracePt t="321262" x="7740650" y="5645150"/>
          <p14:tracePt t="321272" x="7747000" y="5645150"/>
          <p14:tracePt t="321282" x="7759700" y="5645150"/>
          <p14:tracePt t="321298" x="7861300" y="5645150"/>
          <p14:tracePt t="321316" x="7975600" y="5664200"/>
          <p14:tracePt t="321332" x="8083550" y="5676900"/>
          <p14:tracePt t="321349" x="8166100" y="5689600"/>
          <p14:tracePt t="321366" x="8235950" y="5695950"/>
          <p14:tracePt t="321383" x="8350250" y="5695950"/>
          <p14:tracePt t="321399" x="8445500" y="5695950"/>
          <p14:tracePt t="321419" x="8597900" y="5689600"/>
          <p14:tracePt t="321434" x="8718550" y="5683250"/>
          <p14:tracePt t="321449" x="8883650" y="5683250"/>
          <p14:tracePt t="321466" x="9010650" y="5683250"/>
          <p14:tracePt t="321482" x="9131300" y="5683250"/>
          <p14:tracePt t="321498" x="9163050" y="5689600"/>
          <p14:tracePt t="321516" x="9169400" y="5689600"/>
          <p14:tracePt t="321704" x="9169400" y="5683250"/>
          <p14:tracePt t="321709" x="9163050" y="5676900"/>
          <p14:tracePt t="321718" x="9156700" y="5664200"/>
          <p14:tracePt t="321732" x="9144000" y="5638800"/>
          <p14:tracePt t="321749" x="9124950" y="5619750"/>
          <p14:tracePt t="321766" x="9105900" y="5588000"/>
          <p14:tracePt t="321782" x="9099550" y="5575300"/>
          <p14:tracePt t="321799" x="9086850" y="5575300"/>
          <p14:tracePt t="321816" x="9023350" y="5568950"/>
          <p14:tracePt t="321833" x="8953500" y="5556250"/>
          <p14:tracePt t="321849" x="8832850" y="5518150"/>
          <p14:tracePt t="321866" x="8737600" y="5473700"/>
          <p14:tracePt t="321883" x="8705850" y="5454650"/>
          <p14:tracePt t="321900" x="8693150" y="5454650"/>
          <p14:tracePt t="321916" x="8686800" y="5473700"/>
          <p14:tracePt t="321919" x="8686800" y="5486400"/>
          <p14:tracePt t="321933" x="8686800" y="5505450"/>
          <p14:tracePt t="321950" x="8680450" y="5568950"/>
          <p14:tracePt t="321967" x="8674100" y="5600700"/>
          <p14:tracePt t="321983" x="8674100" y="5607050"/>
          <p14:tracePt t="321999" x="8674100" y="5613400"/>
          <p14:tracePt t="322017" x="8680450" y="5619750"/>
          <p14:tracePt t="322033" x="8693150" y="5619750"/>
          <p14:tracePt t="322049" x="8832850" y="5626100"/>
          <p14:tracePt t="322066" x="8934450" y="5638800"/>
          <p14:tracePt t="322083" x="9017000" y="5638800"/>
          <p14:tracePt t="322100" x="9067800" y="5645150"/>
          <p14:tracePt t="322116" x="9124950" y="5645150"/>
          <p14:tracePt t="322133" x="9182100" y="5645150"/>
          <p14:tracePt t="322150" x="9283700" y="5645150"/>
          <p14:tracePt t="322167" x="9391650" y="5632450"/>
          <p14:tracePt t="322183" x="9505950" y="5619750"/>
          <p14:tracePt t="322200" x="9575800" y="5613400"/>
          <p14:tracePt t="322217" x="9601200" y="5607050"/>
          <p14:tracePt t="322395" x="9613900" y="5613400"/>
          <p14:tracePt t="322403" x="9632950" y="5619750"/>
          <p14:tracePt t="322417" x="9696450" y="5632450"/>
          <p14:tracePt t="322433" x="9848850" y="5657850"/>
          <p14:tracePt t="322450" x="9982200" y="5676900"/>
          <p14:tracePt t="322467" x="10179050" y="5695950"/>
          <p14:tracePt t="322484" x="10255250" y="5702300"/>
          <p14:tracePt t="322501" x="10299700" y="5702300"/>
          <p14:tracePt t="322516" x="10312400" y="5702300"/>
          <p14:tracePt t="322645" x="10318750" y="5702300"/>
          <p14:tracePt t="322661" x="10331450" y="5702300"/>
          <p14:tracePt t="322671" x="10363200" y="5702300"/>
          <p14:tracePt t="322684" x="10420350" y="5702300"/>
          <p14:tracePt t="322701" x="10490200" y="5702300"/>
          <p14:tracePt t="322717" x="10534650" y="5702300"/>
          <p14:tracePt t="322733" x="10668000" y="5689600"/>
          <p14:tracePt t="322750" x="10718800" y="5683250"/>
          <p14:tracePt t="322767" x="10750550" y="5676900"/>
          <p14:tracePt t="322784" x="10756900" y="5670550"/>
          <p14:tracePt t="322800" x="10763250" y="5670550"/>
          <p14:tracePt t="322850" x="10763250" y="5676900"/>
          <p14:tracePt t="322968" x="10756900" y="5676900"/>
          <p14:tracePt t="322983" x="10750550" y="5676900"/>
          <p14:tracePt t="323000" x="10731500" y="5676900"/>
          <p14:tracePt t="323017" x="10718800" y="5683250"/>
          <p14:tracePt t="323034" x="10699750" y="5683250"/>
          <p14:tracePt t="323050" x="10687050" y="5689600"/>
          <p14:tracePt t="323067" x="10680700" y="5689600"/>
          <p14:tracePt t="323084" x="10674350" y="5689600"/>
          <p14:tracePt t="323101" x="10661650" y="5689600"/>
          <p14:tracePt t="323118" x="10642600" y="5689600"/>
          <p14:tracePt t="323134" x="10629900" y="5689600"/>
          <p14:tracePt t="323884" x="10623550" y="5689600"/>
          <p14:tracePt t="323908" x="10617200" y="5689600"/>
          <p14:tracePt t="323943" x="10610850" y="5689600"/>
          <p14:tracePt t="325152" x="10604500" y="5689600"/>
          <p14:tracePt t="325188" x="10598150" y="5689600"/>
          <p14:tracePt t="325195" x="10591800" y="5689600"/>
          <p14:tracePt t="325206" x="10585450" y="5689600"/>
          <p14:tracePt t="325219" x="10566400" y="5670550"/>
          <p14:tracePt t="325235" x="10560050" y="5651500"/>
          <p14:tracePt t="325252" x="10553700" y="5645150"/>
          <p14:tracePt t="325269" x="10547350" y="5645150"/>
          <p14:tracePt t="325285" x="10547350" y="5638800"/>
          <p14:tracePt t="325914" x="10547350" y="5632450"/>
          <p14:tracePt t="325922" x="10541000" y="5632450"/>
          <p14:tracePt t="326035" x="10541000" y="5626100"/>
          <p14:tracePt t="326056" x="10534650" y="5626100"/>
          <p14:tracePt t="326162" x="10528300" y="5619750"/>
          <p14:tracePt t="326650" x="10528300" y="5613400"/>
          <p14:tracePt t="326658" x="10521950" y="5613400"/>
          <p14:tracePt t="326670" x="10509250" y="5588000"/>
          <p14:tracePt t="326687" x="10483850" y="5549900"/>
          <p14:tracePt t="326704" x="10464800" y="5524500"/>
          <p14:tracePt t="326721" x="10464800" y="5518150"/>
          <p14:tracePt t="326754" x="10452100" y="5518150"/>
          <p14:tracePt t="326770" x="10420350" y="5537200"/>
          <p14:tracePt t="326787" x="10394950" y="5543550"/>
          <p14:tracePt t="326804" x="10388600" y="5543550"/>
          <p14:tracePt t="326867" x="10382250" y="5543550"/>
          <p14:tracePt t="326883" x="10375900" y="5537200"/>
          <p14:tracePt t="327005" x="10375900" y="5530850"/>
          <p14:tracePt t="327107" x="10375900" y="5524500"/>
          <p14:tracePt t="327127" x="10375900" y="5518150"/>
          <p14:tracePt t="327544" x="10375900" y="5511800"/>
          <p14:tracePt t="327573" x="10375900" y="5505450"/>
          <p14:tracePt t="327670" x="10369550" y="5505450"/>
          <p14:tracePt t="327677" x="10369550" y="5499100"/>
          <p14:tracePt t="327688" x="10356850" y="5492750"/>
          <p14:tracePt t="327704" x="10337800" y="5480050"/>
          <p14:tracePt t="327721" x="10331450" y="5467350"/>
          <p14:tracePt t="327738" x="10331450" y="5454650"/>
          <p14:tracePt t="327755" x="10325100" y="5441950"/>
          <p14:tracePt t="327771" x="10325100" y="5422900"/>
          <p14:tracePt t="327788" x="10325100" y="5403850"/>
          <p14:tracePt t="329514" x="10318750" y="5397500"/>
          <p14:tracePt t="329527" x="10312400" y="5397500"/>
          <p14:tracePt t="329530" x="10306050" y="5391150"/>
          <p14:tracePt t="329540" x="10293350" y="5391150"/>
          <p14:tracePt t="338231" x="10299700" y="5391150"/>
          <p14:tracePt t="338237" x="10306050" y="5391150"/>
          <p14:tracePt t="338246" x="10312400" y="5384800"/>
          <p14:tracePt t="338263" x="10337800" y="5384800"/>
          <p14:tracePt t="338470" x="10344150" y="5384800"/>
          <p14:tracePt t="338476" x="10350500" y="5391150"/>
          <p14:tracePt t="338485" x="10356850" y="5391150"/>
          <p14:tracePt t="338499" x="10382250" y="5397500"/>
          <p14:tracePt t="338514" x="10388600" y="5397500"/>
          <p14:tracePt t="338530" x="10426700" y="5397500"/>
          <p14:tracePt t="338547" x="10464800" y="5403850"/>
          <p14:tracePt t="338549" x="10496550" y="5416550"/>
          <p14:tracePt t="338566" x="10502900" y="5435600"/>
          <p14:tracePt t="338579" x="10502900" y="5441950"/>
          <p14:tracePt t="338597" x="10471150" y="5461000"/>
          <p14:tracePt t="338614" x="10433050" y="5473700"/>
          <p14:tracePt t="338670" x="10439400" y="5473700"/>
          <p14:tracePt t="338677" x="10439400" y="5480050"/>
          <p14:tracePt t="338743" x="10445750" y="5480050"/>
          <p14:tracePt t="338780" x="10445750" y="5486400"/>
          <p14:tracePt t="338792" x="10445750" y="5492750"/>
          <p14:tracePt t="338802" x="10445750" y="5499100"/>
          <p14:tracePt t="338814" x="10445750" y="5511800"/>
          <p14:tracePt t="338831" x="10445750" y="5530850"/>
          <p14:tracePt t="338847" x="10445750" y="5549900"/>
          <p14:tracePt t="338864" x="10452100" y="5568950"/>
          <p14:tracePt t="338880" x="10458450" y="5581650"/>
          <p14:tracePt t="338898" x="10471150" y="5594350"/>
          <p14:tracePt t="338914" x="10471150" y="5600700"/>
          <p14:tracePt t="338931" x="10471150" y="5613400"/>
          <p14:tracePt t="338947" x="10471150" y="5619750"/>
          <p14:tracePt t="338964" x="10471150" y="5638800"/>
          <p14:tracePt t="338981" x="10471150" y="5657850"/>
          <p14:tracePt t="338997" x="10464800" y="5695950"/>
          <p14:tracePt t="339014" x="10420350" y="5759450"/>
          <p14:tracePt t="339031" x="10356850" y="5822950"/>
          <p14:tracePt t="339047" x="10306050" y="5861050"/>
          <p14:tracePt t="339064" x="10236200" y="5892800"/>
          <p14:tracePt t="339081" x="10185400" y="5911850"/>
          <p14:tracePt t="339098" x="10083800" y="5918200"/>
          <p14:tracePt t="339114" x="10013950" y="5911850"/>
          <p14:tracePt t="339130" x="9963150" y="5899150"/>
          <p14:tracePt t="339164" x="9963150" y="5892800"/>
          <p14:tracePt t="339183" x="9918700" y="5886450"/>
          <p14:tracePt t="339197" x="9848850" y="5861050"/>
          <p14:tracePt t="339214" x="9804400" y="5822950"/>
          <p14:tracePt t="339230" x="9785350" y="5784850"/>
          <p14:tracePt t="339247" x="9766300" y="5759450"/>
          <p14:tracePt t="339265" x="9728200" y="5689600"/>
          <p14:tracePt t="339280" x="9677400" y="5607050"/>
          <p14:tracePt t="339297" x="9645650" y="5543550"/>
          <p14:tracePt t="339314" x="9639300" y="5524500"/>
          <p14:tracePt t="339686" x="9632950" y="5518150"/>
          <p14:tracePt t="339699" x="9626600" y="5511800"/>
          <p14:tracePt t="339714" x="9575800" y="5486400"/>
          <p14:tracePt t="339731" x="9531350" y="5473700"/>
          <p14:tracePt t="339747" x="9518650" y="5467350"/>
          <p14:tracePt t="339781" x="9512300" y="5467350"/>
          <p14:tracePt t="339797" x="9486900" y="5473700"/>
          <p14:tracePt t="339814" x="9404350" y="5492750"/>
          <p14:tracePt t="339831" x="9302750" y="5511800"/>
          <p14:tracePt t="339832" x="9271000" y="5518150"/>
          <p14:tracePt t="339848" x="9251950" y="5524500"/>
          <p14:tracePt t="339849" x="9239250" y="5530850"/>
          <p14:tracePt t="339865" x="9232900" y="5537200"/>
          <p14:tracePt t="339881" x="9220200" y="5549900"/>
          <p14:tracePt t="339898" x="9163050" y="5600700"/>
          <p14:tracePt t="339915" x="9042400" y="5676900"/>
          <p14:tracePt t="339931" x="8820150" y="5791200"/>
          <p14:tracePt t="339948" x="8559800" y="5886450"/>
          <p14:tracePt t="339965" x="8261350" y="5988050"/>
          <p14:tracePt t="339981" x="7956550" y="6089650"/>
          <p14:tracePt t="339998" x="7791450" y="6146800"/>
          <p14:tracePt t="340015" x="7727950" y="6165850"/>
          <p14:tracePt t="340030" x="7721600" y="6165850"/>
          <p14:tracePt t="340048" x="7708900" y="6159500"/>
          <p14:tracePt t="340064" x="7677150" y="6153150"/>
          <p14:tracePt t="340081" x="7664450" y="6146800"/>
          <p14:tracePt t="340131" x="7664450" y="6134100"/>
          <p14:tracePt t="340148" x="7683500" y="5994400"/>
          <p14:tracePt t="340165" x="7734300" y="5810250"/>
          <p14:tracePt t="340181" x="7766050" y="5651500"/>
          <p14:tracePt t="340198" x="7772400" y="5518150"/>
          <p14:tracePt t="340215" x="7766050" y="5435600"/>
          <p14:tracePt t="340232" x="7683500" y="5334000"/>
          <p14:tracePt t="340248" x="7562850" y="5251450"/>
          <p14:tracePt t="340265" x="7435850" y="5200650"/>
          <p14:tracePt t="340281" x="7385050" y="5194300"/>
          <p14:tracePt t="340298" x="7385050" y="5200650"/>
          <p14:tracePt t="340315" x="7391400" y="5219700"/>
          <p14:tracePt t="340332" x="7391400" y="5245100"/>
          <p14:tracePt t="340348" x="7366000" y="5251450"/>
          <p14:tracePt t="340365" x="7213600" y="5257800"/>
          <p14:tracePt t="340381" x="7023100" y="5257800"/>
          <p14:tracePt t="340398" x="6858000" y="5251450"/>
          <p14:tracePt t="340415" x="6711950" y="5251450"/>
          <p14:tracePt t="340431" x="6667500" y="5270500"/>
          <p14:tracePt t="340449" x="6654800" y="5314950"/>
          <p14:tracePt t="340465" x="6648450" y="5365750"/>
          <p14:tracePt t="340481" x="6648450" y="5448300"/>
          <p14:tracePt t="340498" x="6616700" y="5518150"/>
          <p14:tracePt t="340515" x="6527800" y="5607050"/>
          <p14:tracePt t="340532" x="6400800" y="5695950"/>
          <p14:tracePt t="340549" x="6356350" y="5727700"/>
          <p14:tracePt t="340566" x="6311900" y="5765800"/>
          <p14:tracePt t="340581" x="6311900" y="5778500"/>
          <p14:tracePt t="340598" x="6318250" y="5797550"/>
          <p14:tracePt t="340616" x="6375400" y="5822950"/>
          <p14:tracePt t="340635" x="6483350" y="5867400"/>
          <p14:tracePt t="340648" x="6623050" y="5911850"/>
          <p14:tracePt t="340665" x="6731000" y="5943600"/>
          <p14:tracePt t="340682" x="6864350" y="5969000"/>
          <p14:tracePt t="340697" x="6965950" y="5969000"/>
          <p14:tracePt t="340715" x="7042150" y="5956300"/>
          <p14:tracePt t="340732" x="7080250" y="5943600"/>
          <p14:tracePt t="340749" x="7112000" y="5937250"/>
          <p14:tracePt t="340765" x="7118350" y="5930900"/>
          <p14:tracePt t="340835" x="7099300" y="5930900"/>
          <p14:tracePt t="340848" x="7035800" y="5930900"/>
          <p14:tracePt t="340865" x="6959600" y="5930900"/>
          <p14:tracePt t="340882" x="6896100" y="5924550"/>
          <p14:tracePt t="340899" x="6870700" y="5924550"/>
          <p14:tracePt t="340915" x="6864350" y="5924550"/>
          <p14:tracePt t="340932" x="6851650" y="5930900"/>
          <p14:tracePt t="340949" x="6800850" y="5943600"/>
          <p14:tracePt t="340965" x="6699250" y="5962650"/>
          <p14:tracePt t="340982" x="6578600" y="5994400"/>
          <p14:tracePt t="340998" x="6483350" y="6013450"/>
          <p14:tracePt t="341016" x="6426200" y="6019800"/>
          <p14:tracePt t="341032" x="6388100" y="6019800"/>
          <p14:tracePt t="341079" x="6394450" y="6026150"/>
          <p14:tracePt t="341087" x="6400800" y="6026150"/>
          <p14:tracePt t="341099" x="6407150" y="6026150"/>
          <p14:tracePt t="341116" x="6432550" y="6026150"/>
          <p14:tracePt t="341132" x="6445250" y="6026150"/>
          <p14:tracePt t="341135" x="6451600" y="6026150"/>
          <p14:tracePt t="341149" x="6457950" y="6026150"/>
          <p14:tracePt t="341166" x="6502400" y="6026150"/>
          <p14:tracePt t="341182" x="6591300" y="6032500"/>
          <p14:tracePt t="341199" x="6800850" y="6051550"/>
          <p14:tracePt t="341215" x="6927850" y="6070600"/>
          <p14:tracePt t="341232" x="6997700" y="6083300"/>
          <p14:tracePt t="341249" x="7010400" y="6089650"/>
          <p14:tracePt t="341426" x="7016750" y="6096000"/>
          <p14:tracePt t="341433" x="7016750" y="6102350"/>
          <p14:tracePt t="341449" x="7029450" y="6115050"/>
          <p14:tracePt t="341466" x="7061200" y="6178550"/>
          <p14:tracePt t="341483" x="7099300" y="6216650"/>
          <p14:tracePt t="341500" x="7131050" y="6229350"/>
          <p14:tracePt t="341516" x="7169150" y="6235700"/>
          <p14:tracePt t="341533" x="7194550" y="6235700"/>
          <p14:tracePt t="341549" x="7219950" y="6235700"/>
          <p14:tracePt t="341566" x="7251700" y="6223000"/>
          <p14:tracePt t="341583" x="7302500" y="6203950"/>
          <p14:tracePt t="341599" x="7346950" y="6197600"/>
          <p14:tracePt t="341616" x="7372350" y="6191250"/>
          <p14:tracePt t="341633" x="7404100" y="6184900"/>
          <p14:tracePt t="341649" x="7416800" y="6184900"/>
          <p14:tracePt t="341666" x="7423150" y="6178550"/>
          <p14:tracePt t="341683" x="7435850" y="6165850"/>
          <p14:tracePt t="341700" x="7448550" y="6134100"/>
          <p14:tracePt t="341716" x="7454900" y="6115050"/>
          <p14:tracePt t="341732" x="7461250" y="6083300"/>
          <p14:tracePt t="341750" x="7467600" y="6064250"/>
          <p14:tracePt t="341766" x="7543800" y="6057900"/>
          <p14:tracePt t="341783" x="7620000" y="6057900"/>
          <p14:tracePt t="341799" x="7664450" y="6057900"/>
          <p14:tracePt t="341817" x="7715250" y="6064250"/>
          <p14:tracePt t="341834" x="7797800" y="6070600"/>
          <p14:tracePt t="341849" x="7816850" y="6070600"/>
          <p14:tracePt t="341851" x="7842250" y="6070600"/>
          <p14:tracePt t="341866" x="7854950" y="6070600"/>
          <p14:tracePt t="341868" x="7861300" y="6070600"/>
          <p14:tracePt t="341883" x="7880350" y="6070600"/>
          <p14:tracePt t="341885" x="7886700" y="6064250"/>
          <p14:tracePt t="341899" x="7912100" y="6051550"/>
          <p14:tracePt t="341916" x="7931150" y="6038850"/>
          <p14:tracePt t="341935" x="7943850" y="6019800"/>
          <p14:tracePt t="341950" x="7956550" y="6013450"/>
          <p14:tracePt t="341965" x="7956550" y="6000750"/>
          <p14:tracePt t="341983" x="7956550" y="5988050"/>
          <p14:tracePt t="342001" x="7937500" y="5956300"/>
          <p14:tracePt t="342016" x="7880350" y="5924550"/>
          <p14:tracePt t="342033" x="7797800" y="5899150"/>
          <p14:tracePt t="342049" x="7670800" y="5861050"/>
          <p14:tracePt t="342066" x="7594600" y="5835650"/>
          <p14:tracePt t="342083" x="7531100" y="5822950"/>
          <p14:tracePt t="342100" x="7524750" y="5822950"/>
          <p14:tracePt t="342506" x="7518400" y="5822950"/>
          <p14:tracePt t="342900" x="7518400" y="5829300"/>
          <p14:tracePt t="342900" x="7512050" y="5829300"/>
          <p14:tracePt t="342900" x="7505700" y="5835650"/>
          <p14:tracePt t="342900" x="7505700" y="5829300"/>
          <p14:tracePt t="342900" x="7505700" y="5822950"/>
          <p14:tracePt t="342900" x="7499350" y="5822950"/>
          <p14:tracePt t="342900" x="7499350" y="5816600"/>
          <p14:tracePt t="342900" x="7499350" y="5810250"/>
          <p14:tracePt t="342900" x="7499350" y="5797550"/>
          <p14:tracePt t="342900" x="7505700" y="5791200"/>
          <p14:tracePt t="342900" x="7512050" y="5791200"/>
          <p14:tracePt t="342900" x="7518400" y="5791200"/>
          <p14:tracePt t="342900" x="7562850" y="5791200"/>
          <p14:tracePt t="342900" x="7626350" y="5778500"/>
          <p14:tracePt t="342900" x="7664450" y="5772150"/>
          <p14:tracePt t="342900" x="7658100" y="5772150"/>
          <p14:tracePt t="342900" x="7651750" y="5772150"/>
          <p14:tracePt t="342900" x="7626350" y="5753100"/>
          <p14:tracePt t="342900" x="7607300" y="5740400"/>
          <p14:tracePt t="342900" x="7600950" y="5734050"/>
          <p14:tracePt t="342900" x="7594600" y="5727700"/>
          <p14:tracePt t="342900" x="7588250" y="5727700"/>
          <p14:tracePt t="342900" x="7562850" y="5702300"/>
          <p14:tracePt t="342900" x="7543800" y="5683250"/>
          <p14:tracePt t="342900" x="7537450" y="5683250"/>
          <p14:tracePt t="342900" x="7531100" y="5683250"/>
          <p14:tracePt t="342900" x="7524750" y="5683250"/>
          <p14:tracePt t="342900" x="7518400" y="5683250"/>
          <p14:tracePt t="342900" x="7512050" y="5683250"/>
          <p14:tracePt t="342900" x="7512050" y="5676900"/>
          <p14:tracePt t="342900" x="7505700" y="5676900"/>
          <p14:tracePt t="342900" x="7505700" y="5670550"/>
          <p14:tracePt t="342900" x="7499350" y="5670550"/>
          <p14:tracePt t="342900" x="7499350" y="5664200"/>
          <p14:tracePt t="342900" x="7493000" y="5664200"/>
          <p14:tracePt t="342900" x="7493000" y="5657850"/>
          <p14:tracePt t="342900" x="7486650" y="5657850"/>
          <p14:tracePt t="342900" x="7486650" y="5651500"/>
          <p14:tracePt t="342900" x="7480300" y="5651500"/>
          <p14:tracePt t="343089" x="7473950" y="5645150"/>
          <p14:tracePt t="343119" x="7473950" y="5638800"/>
          <p14:tracePt t="343126" x="7467600" y="5638800"/>
          <p14:tracePt t="343431" x="7454900" y="5645150"/>
          <p14:tracePt t="343438" x="7448550" y="5651500"/>
          <p14:tracePt t="343446" x="7416800" y="5676900"/>
          <p14:tracePt t="343463" x="7327900" y="5765800"/>
          <p14:tracePt t="343479" x="7258050" y="5854700"/>
          <p14:tracePt t="343497" x="7258050" y="5937250"/>
          <p14:tracePt t="343513" x="7264400" y="6051550"/>
          <p14:tracePt t="343530" x="7169150" y="6248400"/>
          <p14:tracePt t="343545" x="7124700" y="6299200"/>
          <p14:tracePt t="343563" x="7042150" y="6407150"/>
          <p14:tracePt t="343580" x="7010400" y="6489700"/>
          <p14:tracePt t="343597" x="7010400" y="6502400"/>
          <p14:tracePt t="343613" x="7029450" y="6515100"/>
          <p14:tracePt t="343629" x="7061200" y="6534150"/>
          <p14:tracePt t="343646" x="7086600" y="6559550"/>
          <p14:tracePt t="343663" x="7086600" y="6591300"/>
          <p14:tracePt t="343679" x="7086600" y="6610350"/>
          <p14:tracePt t="343718" x="7092950" y="6604000"/>
          <p14:tracePt t="343729" x="7099300" y="6591300"/>
          <p14:tracePt t="343746" x="7131050" y="6527800"/>
          <p14:tracePt t="343763" x="7207250" y="6407150"/>
          <p14:tracePt t="343780" x="7308850" y="6311900"/>
          <p14:tracePt t="343797" x="7454900" y="6229350"/>
          <p14:tracePt t="343813" x="7499350" y="6210300"/>
          <p14:tracePt t="343830" x="7562850" y="6191250"/>
          <p14:tracePt t="343847" x="7569200" y="6191250"/>
          <p14:tracePt t="343947" x="7575550" y="6191250"/>
          <p14:tracePt t="343963" x="7600950" y="6184900"/>
          <p14:tracePt t="343980" x="7658100" y="6184900"/>
          <p14:tracePt t="343997" x="7696200" y="6184900"/>
          <p14:tracePt t="344013" x="7708900" y="6191250"/>
          <p14:tracePt t="344030" x="7721600" y="6191250"/>
          <p14:tracePt t="344046" x="7759700" y="6184900"/>
          <p14:tracePt t="344063" x="7778750" y="6172200"/>
          <p14:tracePt t="344080" x="7791450" y="6172200"/>
          <p14:tracePt t="344097" x="7804150" y="6172200"/>
          <p14:tracePt t="344113" x="7823200" y="6184900"/>
          <p14:tracePt t="344130" x="7829550" y="6197600"/>
          <p14:tracePt t="344186" x="7823200" y="6197600"/>
          <p14:tracePt t="344204" x="7816850" y="6197600"/>
          <p14:tracePt t="344213" x="7810500" y="6197600"/>
          <p14:tracePt t="344291" x="7804150" y="6197600"/>
          <p14:tracePt t="344331" x="7797800" y="6197600"/>
          <p14:tracePt t="344347" x="7791450" y="6197600"/>
          <p14:tracePt t="344380" x="7785100" y="6197600"/>
          <p14:tracePt t="344496" x="7785100" y="6203950"/>
          <p14:tracePt t="344842" x="7785100" y="6197600"/>
          <p14:tracePt t="344876" x="7785100" y="6191250"/>
          <p14:tracePt t="344888" x="7778750" y="6191250"/>
          <p14:tracePt t="345004" x="7785100" y="6191250"/>
          <p14:tracePt t="345014" x="7791450" y="6191250"/>
          <p14:tracePt t="345032" x="7867650" y="6184900"/>
          <p14:tracePt t="345048" x="7950200" y="6184900"/>
          <p14:tracePt t="345064" x="8020050" y="6184900"/>
          <p14:tracePt t="345081" x="8096250" y="6191250"/>
          <p14:tracePt t="345098" x="8197850" y="6191250"/>
          <p14:tracePt t="345114" x="8312150" y="6191250"/>
          <p14:tracePt t="345131" x="8401050" y="6191250"/>
          <p14:tracePt t="345147" x="8445500" y="6197600"/>
          <p14:tracePt t="345181" x="8451850" y="6197600"/>
          <p14:tracePt t="345198" x="8502650" y="6197600"/>
          <p14:tracePt t="345214" x="8521700" y="6197600"/>
          <p14:tracePt t="345231" x="8578850" y="6197600"/>
          <p14:tracePt t="345248" x="8629650" y="6197600"/>
          <p14:tracePt t="345264" x="8686800" y="6191250"/>
          <p14:tracePt t="345281" x="8782050" y="6140450"/>
          <p14:tracePt t="345297" x="8864600" y="6096000"/>
          <p14:tracePt t="345314" x="8966200" y="6057900"/>
          <p14:tracePt t="345331" x="9105900" y="6032500"/>
          <p14:tracePt t="345348" x="9239250" y="6019800"/>
          <p14:tracePt t="345364" x="9315450" y="6013450"/>
          <p14:tracePt t="345381" x="9366250" y="6007100"/>
          <p14:tracePt t="345398" x="9378950" y="6000750"/>
          <p14:tracePt t="345415" x="9391650" y="5994400"/>
          <p14:tracePt t="345417" x="9398000" y="5988050"/>
          <p14:tracePt t="345431" x="9410700" y="5981700"/>
          <p14:tracePt t="345448" x="9461500" y="5962650"/>
          <p14:tracePt t="345449" x="9474200" y="5956300"/>
          <p14:tracePt t="345464" x="9493250" y="5949950"/>
          <p14:tracePt t="345481" x="9525000" y="5924550"/>
          <p14:tracePt t="345498" x="9531350" y="5905500"/>
          <p14:tracePt t="345515" x="9537700" y="5892800"/>
          <p14:tracePt t="345531" x="9537700" y="5873750"/>
          <p14:tracePt t="345548" x="9525000" y="5854700"/>
          <p14:tracePt t="345564" x="9499600" y="5835650"/>
          <p14:tracePt t="345581" x="9448800" y="5816600"/>
          <p14:tracePt t="345598" x="9359900" y="5803900"/>
          <p14:tracePt t="345614" x="9258300" y="5797550"/>
          <p14:tracePt t="345631" x="9144000" y="5797550"/>
          <p14:tracePt t="345648" x="9055100" y="5797550"/>
          <p14:tracePt t="345665" x="8959850" y="5810250"/>
          <p14:tracePt t="345682" x="8915400" y="5822950"/>
          <p14:tracePt t="345698" x="8870950" y="5861050"/>
          <p14:tracePt t="345715" x="8839200" y="5905500"/>
          <p14:tracePt t="345731" x="8788400" y="5962650"/>
          <p14:tracePt t="345748" x="8724900" y="6019800"/>
          <p14:tracePt t="345767" x="8667750" y="6070600"/>
          <p14:tracePt t="345781" x="8648700" y="6102350"/>
          <p14:tracePt t="345798" x="8648700" y="6127750"/>
          <p14:tracePt t="345815" x="8661400" y="6146800"/>
          <p14:tracePt t="345831" x="8705850" y="6159500"/>
          <p14:tracePt t="345848" x="8782050" y="6178550"/>
          <p14:tracePt t="345865" x="8909050" y="6191250"/>
          <p14:tracePt t="345881" x="9004300" y="6203950"/>
          <p14:tracePt t="345898" x="9105900" y="6216650"/>
          <p14:tracePt t="345915" x="9169400" y="6223000"/>
          <p14:tracePt t="345932" x="9258300" y="6223000"/>
          <p14:tracePt t="345949" x="9309100" y="6223000"/>
          <p14:tracePt t="345965" x="9385300" y="6216650"/>
          <p14:tracePt t="345981" x="9467850" y="6203950"/>
          <p14:tracePt t="345998" x="9525000" y="6191250"/>
          <p14:tracePt t="346015" x="9582150" y="6178550"/>
          <p14:tracePt t="346031" x="9620250" y="6165850"/>
          <p14:tracePt t="346048" x="9645650" y="6159500"/>
          <p14:tracePt t="346065" x="9677400" y="6134100"/>
          <p14:tracePt t="346082" x="9696450" y="6115050"/>
          <p14:tracePt t="346098" x="9702800" y="6102350"/>
          <p14:tracePt t="346115" x="9709150" y="6089650"/>
          <p14:tracePt t="346132" x="9709150" y="6076950"/>
          <p14:tracePt t="346148" x="9709150" y="6057900"/>
          <p14:tracePt t="346165" x="9690100" y="6038850"/>
          <p14:tracePt t="346182" x="9664700" y="6019800"/>
          <p14:tracePt t="346199" x="9639300" y="6000750"/>
          <p14:tracePt t="346216" x="9607550" y="5981700"/>
          <p14:tracePt t="346231" x="9594850" y="5975350"/>
          <p14:tracePt t="346248" x="9575800" y="5969000"/>
          <p14:tracePt t="346265" x="9569450" y="5969000"/>
          <p14:tracePt t="346282" x="9556750" y="5969000"/>
          <p14:tracePt t="346299" x="9550400" y="5969000"/>
          <p14:tracePt t="346316" x="9537700" y="5969000"/>
          <p14:tracePt t="346332" x="9512300" y="5969000"/>
          <p14:tracePt t="346349" x="9480550" y="5975350"/>
          <p14:tracePt t="346365" x="9404350" y="5988050"/>
          <p14:tracePt t="346382" x="9328150" y="6007100"/>
          <p14:tracePt t="346399" x="9264650" y="6019800"/>
          <p14:tracePt t="346416" x="9226550" y="6032500"/>
          <p14:tracePt t="346432" x="9188450" y="6045200"/>
          <p14:tracePt t="346449" x="9150350" y="6064250"/>
          <p14:tracePt t="346465" x="9131300" y="6070600"/>
          <p14:tracePt t="346483" x="9105900" y="6076950"/>
          <p14:tracePt t="346498" x="9086850" y="6089650"/>
          <p14:tracePt t="346515" x="9074150" y="6096000"/>
          <p14:tracePt t="346536" x="9074150" y="6102350"/>
          <p14:tracePt t="346551" x="9067800" y="6102350"/>
          <p14:tracePt t="346565" x="9067800" y="6108700"/>
          <p14:tracePt t="346582" x="9061450" y="6115050"/>
          <p14:tracePt t="346598" x="9055100" y="6127750"/>
          <p14:tracePt t="346615" x="9042400" y="6153150"/>
          <p14:tracePt t="346632" x="9029700" y="6178550"/>
          <p14:tracePt t="346649" x="9023350" y="6197600"/>
          <p14:tracePt t="346666" x="9017000" y="6216650"/>
          <p14:tracePt t="346683" x="9017000" y="6235700"/>
          <p14:tracePt t="346699" x="9017000" y="6248400"/>
          <p14:tracePt t="346715" x="9023350" y="6267450"/>
          <p14:tracePt t="346732" x="9036050" y="6280150"/>
          <p14:tracePt t="346749" x="9048750" y="6292850"/>
          <p14:tracePt t="346765" x="9061450" y="6305550"/>
          <p14:tracePt t="346782" x="9061450" y="6311900"/>
          <p14:tracePt t="346832" x="9074150" y="6311900"/>
          <p14:tracePt t="346849" x="9105900" y="6311900"/>
          <p14:tracePt t="346866" x="9156700" y="6299200"/>
          <p14:tracePt t="346883" x="9226550" y="6280150"/>
          <p14:tracePt t="346899" x="9334500" y="6267450"/>
          <p14:tracePt t="346916" x="9429750" y="6267450"/>
          <p14:tracePt t="346932" x="9505950" y="6267450"/>
          <p14:tracePt t="346949" x="9569450" y="6261100"/>
          <p14:tracePt t="346966" x="9645650" y="6248400"/>
          <p14:tracePt t="346982" x="9766300" y="6223000"/>
          <p14:tracePt t="347000" x="9912350" y="6210300"/>
          <p14:tracePt t="347002" x="10026650" y="6197600"/>
          <p14:tracePt t="347017" x="10191750" y="6191250"/>
          <p14:tracePt t="347033" x="10363200" y="6191250"/>
          <p14:tracePt t="347049" x="10439400" y="6191250"/>
          <p14:tracePt t="347065" x="10483850" y="6191250"/>
          <p14:tracePt t="347113" x="10483850" y="6197600"/>
          <p14:tracePt t="347149" x="10483850" y="6203950"/>
          <p14:tracePt t="347166" x="10490200" y="6210300"/>
          <p14:tracePt t="347183" x="10496550" y="6216650"/>
          <p14:tracePt t="347200" x="10496550" y="6229350"/>
          <p14:tracePt t="347216" x="10496550" y="6235700"/>
          <p14:tracePt t="347233" x="10502900" y="6242050"/>
          <p14:tracePt t="347249" x="10515600" y="6248400"/>
          <p14:tracePt t="347266" x="10560050" y="6261100"/>
          <p14:tracePt t="347283" x="10623550" y="6267450"/>
          <p14:tracePt t="347300" x="10661650" y="6273800"/>
          <p14:tracePt t="347316" x="10718800" y="6273800"/>
          <p14:tracePt t="347333" x="10763250" y="6273800"/>
          <p14:tracePt t="347350" x="10782300" y="6273800"/>
          <p14:tracePt t="347366" x="10807700" y="6267450"/>
          <p14:tracePt t="347383" x="10864850" y="6261100"/>
          <p14:tracePt t="347399" x="10915650" y="6261100"/>
          <p14:tracePt t="347416" x="10966450" y="6261100"/>
          <p14:tracePt t="347433" x="10985500" y="6261100"/>
          <p14:tracePt t="347483" x="10979150" y="6254750"/>
          <p14:tracePt t="347499" x="10972800" y="6254750"/>
          <p14:tracePt t="347550" x="11010900" y="6248400"/>
          <p14:tracePt t="347566" x="11029950" y="6242050"/>
          <p14:tracePt t="347583" x="11036300" y="6235700"/>
          <p14:tracePt t="347600" x="11036300" y="6229350"/>
          <p14:tracePt t="347616" x="11029950" y="6210300"/>
          <p14:tracePt t="347633" x="11010900" y="6197600"/>
          <p14:tracePt t="347650" x="10985500" y="6191250"/>
          <p14:tracePt t="347667" x="10972800" y="6191250"/>
          <p14:tracePt t="347683" x="10966450" y="6191250"/>
          <p14:tracePt t="347716" x="10966450" y="6184900"/>
          <p14:tracePt t="347733" x="10960100" y="6191250"/>
          <p14:tracePt t="347750" x="10941050" y="6216650"/>
          <p14:tracePt t="347766" x="10934700" y="6229350"/>
          <p14:tracePt t="347783" x="10934700" y="6235700"/>
          <p14:tracePt t="347800" x="10928350" y="6242050"/>
          <p14:tracePt t="347816" x="10928350" y="6261100"/>
          <p14:tracePt t="347833" x="10972800" y="6299200"/>
          <p14:tracePt t="347850" x="11029950" y="6318250"/>
          <p14:tracePt t="347866" x="11061700" y="6330950"/>
          <p14:tracePt t="347883" x="11068050" y="6324600"/>
          <p14:tracePt t="347900" x="11049000" y="6311900"/>
          <p14:tracePt t="347917" x="11010900" y="6292850"/>
          <p14:tracePt t="347933" x="10966450" y="6280150"/>
          <p14:tracePt t="347950" x="10947400" y="6273800"/>
          <p14:tracePt t="347967" x="10941050" y="6280150"/>
          <p14:tracePt t="347983" x="10934700" y="6292850"/>
          <p14:tracePt t="348000" x="10858500" y="6318250"/>
          <p14:tracePt t="348017" x="10718800" y="6337300"/>
          <p14:tracePt t="348033" x="10458450" y="6343650"/>
          <p14:tracePt t="348050" x="10134600" y="6330950"/>
          <p14:tracePt t="348067" x="9759950" y="6299200"/>
          <p14:tracePt t="348083" x="9309100" y="6242050"/>
          <p14:tracePt t="348100" x="8864600" y="6210300"/>
          <p14:tracePt t="348120" x="8616950" y="6210300"/>
          <p14:tracePt t="348133" x="8515350" y="6248400"/>
          <p14:tracePt t="348150" x="8464550" y="6305550"/>
          <p14:tracePt t="348167" x="8407400" y="6369050"/>
          <p14:tracePt t="348184" x="8299450" y="6426200"/>
          <p14:tracePt t="348200" x="8178800" y="6457950"/>
          <p14:tracePt t="348217" x="7912100" y="6457950"/>
          <p14:tracePt t="348233" x="7632700" y="6451600"/>
          <p14:tracePt t="348250" x="7378700" y="6445250"/>
          <p14:tracePt t="348267" x="7118350" y="6457950"/>
          <p14:tracePt t="348284" x="6997700" y="6470650"/>
          <p14:tracePt t="348300" x="6991350" y="6483350"/>
          <p14:tracePt t="348317" x="7029450" y="6508750"/>
          <p14:tracePt t="348334" x="7048500" y="6527800"/>
          <p14:tracePt t="348351" x="7054850" y="6534150"/>
          <p14:tracePt t="348367" x="7042150" y="6534150"/>
          <p14:tracePt t="348383" x="7029450" y="6534150"/>
          <p14:tracePt t="348400" x="7016750" y="6515100"/>
          <p14:tracePt t="348417" x="7010400" y="6477000"/>
          <p14:tracePt t="348433" x="7010400" y="6438900"/>
          <p14:tracePt t="348451" x="7010400" y="6413500"/>
          <p14:tracePt t="348467" x="6997700" y="6407150"/>
          <p14:tracePt t="348485" x="6896100" y="6400800"/>
          <p14:tracePt t="348500" x="6769100" y="6394450"/>
          <p14:tracePt t="348517" x="6673850" y="6394450"/>
          <p14:tracePt t="348533" x="6654800" y="6394450"/>
          <p14:tracePt t="348550" x="6673850" y="6394450"/>
          <p14:tracePt t="348567" x="6750050" y="6394450"/>
          <p14:tracePt t="348584" x="6896100" y="6388100"/>
          <p14:tracePt t="348600" x="7054850" y="6388100"/>
          <p14:tracePt t="348617" x="7143750" y="6394450"/>
          <p14:tracePt t="348634" x="7188200" y="6400800"/>
          <p14:tracePt t="348651" x="7188200" y="6419850"/>
          <p14:tracePt t="348669" x="7162800" y="6451600"/>
          <p14:tracePt t="348684" x="7156450" y="6451600"/>
          <p14:tracePt t="348700" x="7156450" y="6470650"/>
          <p14:tracePt t="348717" x="7162800" y="6477000"/>
          <p14:tracePt t="348734" x="7181850" y="6477000"/>
          <p14:tracePt t="348751" x="7245350" y="6477000"/>
          <p14:tracePt t="348767" x="7296150" y="6477000"/>
          <p14:tracePt t="348784" x="7327900" y="6470650"/>
          <p14:tracePt t="348800" x="7340600" y="6470650"/>
          <p14:tracePt t="348857" x="7346950" y="6470650"/>
          <p14:tracePt t="348877" x="7366000" y="6464300"/>
          <p14:tracePt t="348886" x="7372350" y="6464300"/>
          <p14:tracePt t="348901" x="7391400" y="6464300"/>
          <p14:tracePt t="348917" x="7397750" y="6464300"/>
          <p14:tracePt t="348934" x="7416800" y="6464300"/>
          <p14:tracePt t="348951" x="7423150" y="6464300"/>
          <p14:tracePt t="348984" x="7429500" y="6464300"/>
          <p14:tracePt t="349001" x="7448550" y="6464300"/>
          <p14:tracePt t="349017" x="7480300" y="6464300"/>
          <p14:tracePt t="349034" x="7518400" y="6464300"/>
          <p14:tracePt t="349051" x="7550150" y="6457950"/>
          <p14:tracePt t="349067" x="7569200" y="6451600"/>
          <p14:tracePt t="349084" x="7581900" y="6451600"/>
          <p14:tracePt t="349101" x="7588250" y="6445250"/>
          <p14:tracePt t="349415" x="7594600" y="6445250"/>
          <p14:tracePt t="349422" x="7600950" y="6445250"/>
          <p14:tracePt t="349434" x="7613650" y="6445250"/>
          <p14:tracePt t="349451" x="7639050" y="6438900"/>
          <p14:tracePt t="349454" x="7645400" y="6438900"/>
          <p14:tracePt t="349469" x="7664450" y="6426200"/>
          <p14:tracePt t="349485" x="7677150" y="6413500"/>
          <p14:tracePt t="349501" x="7683500" y="6413500"/>
          <p14:tracePt t="349519" x="7696200" y="6407150"/>
          <p14:tracePt t="349612" x="7689850" y="6407150"/>
          <p14:tracePt t="349618" x="7683500" y="6407150"/>
          <p14:tracePt t="349739" x="7677150" y="6407150"/>
          <p14:tracePt t="349751" x="7670800" y="6407150"/>
          <p14:tracePt t="349803" x="7708900" y="6407150"/>
          <p14:tracePt t="349818" x="7816850" y="6407150"/>
          <p14:tracePt t="349835" x="7969250" y="6413500"/>
          <p14:tracePt t="349851" x="8108950" y="6413500"/>
          <p14:tracePt t="349868" x="8172450" y="6413500"/>
          <p14:tracePt t="349885" x="8185150" y="6413500"/>
          <p14:tracePt t="349944" x="8178800" y="6413500"/>
          <p14:tracePt t="349965" x="8178800" y="6419850"/>
          <p14:tracePt t="350083" x="8185150" y="6419850"/>
          <p14:tracePt t="350093" x="8197850" y="6419850"/>
          <p14:tracePt t="350101" x="8216900" y="6419850"/>
          <p14:tracePt t="350118" x="8293100" y="6426200"/>
          <p14:tracePt t="350135" x="8394700" y="6426200"/>
          <p14:tracePt t="350152" x="8458200" y="6426200"/>
          <p14:tracePt t="350169" x="8502650" y="6426200"/>
          <p14:tracePt t="350188" x="8547100" y="6426200"/>
          <p14:tracePt t="350202" x="8553450" y="6426200"/>
          <p14:tracePt t="350219" x="8578850" y="6426200"/>
          <p14:tracePt t="350269" x="8578850" y="6419850"/>
          <p14:tracePt t="350285" x="8585200" y="6419850"/>
          <p14:tracePt t="350370" x="8591550" y="6419850"/>
          <p14:tracePt t="350377" x="8597900" y="6419850"/>
          <p14:tracePt t="350389" x="8610600" y="6413500"/>
          <p14:tracePt t="350402" x="8636000" y="6413500"/>
          <p14:tracePt t="350418" x="8674100" y="6407150"/>
          <p14:tracePt t="350435" x="8693150" y="6407150"/>
          <p14:tracePt t="350452" x="8731250" y="6394450"/>
          <p14:tracePt t="350469" x="8756650" y="6388100"/>
          <p14:tracePt t="350485" x="8801100" y="6375400"/>
          <p14:tracePt t="350502" x="8902700" y="6375400"/>
          <p14:tracePt t="350519" x="8997950" y="6381750"/>
          <p14:tracePt t="350535" x="9029700" y="6381750"/>
          <p14:tracePt t="350667" x="9036050" y="6381750"/>
          <p14:tracePt t="350676" x="9042400" y="6381750"/>
          <p14:tracePt t="350685" x="9055100" y="6381750"/>
          <p14:tracePt t="350702" x="9093200" y="6381750"/>
          <p14:tracePt t="350719" x="9131300" y="6381750"/>
          <p14:tracePt t="350736" x="9163050" y="6381750"/>
          <p14:tracePt t="350752" x="9175750" y="6381750"/>
          <p14:tracePt t="350769" x="9182100" y="6381750"/>
          <p14:tracePt t="350875" x="9194800" y="6381750"/>
          <p14:tracePt t="350885" x="9207500" y="6381750"/>
          <p14:tracePt t="350902" x="9232900" y="6381750"/>
          <p14:tracePt t="350919" x="9239250" y="6381750"/>
          <p14:tracePt t="350936" x="9251950" y="6381750"/>
          <p14:tracePt t="350952" x="9258300" y="6381750"/>
          <p14:tracePt t="350969" x="9283700" y="6381750"/>
          <p14:tracePt t="350986" x="9328150" y="6381750"/>
          <p14:tracePt t="351002" x="9366250" y="6388100"/>
          <p14:tracePt t="351019" x="9404350" y="6388100"/>
          <p14:tracePt t="351036" x="9429750" y="6388100"/>
          <p14:tracePt t="351052" x="9442450" y="6388100"/>
          <p14:tracePt t="351070" x="9448800" y="6388100"/>
          <p14:tracePt t="351284" x="9442450" y="6388100"/>
          <p14:tracePt t="351300" x="9436100" y="6388100"/>
          <p14:tracePt t="351309" x="9429750" y="6388100"/>
          <p14:tracePt t="351324" x="9429750" y="6394450"/>
          <p14:tracePt t="351341" x="9423400" y="6394450"/>
          <p14:tracePt t="351353" x="9423400" y="6400800"/>
          <p14:tracePt t="351402" x="9423400" y="6407150"/>
          <p14:tracePt t="351421" x="9429750" y="6407150"/>
          <p14:tracePt t="351436" x="9429750" y="6419850"/>
          <p14:tracePt t="351453" x="9429750" y="6432550"/>
          <p14:tracePt t="351469" x="9429750" y="6438900"/>
          <p14:tracePt t="351486" x="9429750" y="6451600"/>
          <p14:tracePt t="351503" x="9429750" y="6457950"/>
          <p14:tracePt t="351519" x="9436100" y="6457950"/>
          <p14:tracePt t="351569" x="9448800" y="6451600"/>
          <p14:tracePt t="351586" x="9474200" y="6432550"/>
          <p14:tracePt t="351603" x="9499600" y="6407150"/>
          <p14:tracePt t="351620" x="9525000" y="6394450"/>
          <p14:tracePt t="351636" x="9531350" y="6388100"/>
          <p14:tracePt t="351653" x="9537700" y="6388100"/>
          <p14:tracePt t="351670" x="9544050" y="6381750"/>
          <p14:tracePt t="351871" x="9537700" y="6381750"/>
          <p14:tracePt t="351981" x="9544050" y="6381750"/>
          <p14:tracePt t="351996" x="9544050" y="6388100"/>
          <p14:tracePt t="352013" x="9556750" y="6388100"/>
          <p14:tracePt t="352038" x="9652000" y="6413500"/>
          <p14:tracePt t="352054" x="9785350" y="6438900"/>
          <p14:tracePt t="352070" x="9944100" y="6470650"/>
          <p14:tracePt t="352086" x="10109200" y="6496050"/>
          <p14:tracePt t="352103" x="10198100" y="6508750"/>
          <p14:tracePt t="352120" x="10242550" y="6508750"/>
          <p14:tracePt t="352153" x="10248900" y="6508750"/>
          <p14:tracePt t="352170" x="10255250" y="6508750"/>
          <p14:tracePt t="352187" x="10293350" y="6508750"/>
          <p14:tracePt t="352205" x="10394950" y="6502400"/>
          <p14:tracePt t="352221" x="10426700" y="6502400"/>
          <p14:tracePt t="352237" x="10509250" y="6496050"/>
          <p14:tracePt t="352257" x="10560050" y="6489700"/>
          <p14:tracePt t="352273" x="10572750" y="6483350"/>
          <p14:tracePt t="352286" x="10572750" y="6477000"/>
          <p14:tracePt t="352303" x="10572750" y="6464300"/>
          <p14:tracePt t="352321" x="10572750" y="6451600"/>
          <p14:tracePt t="352337" x="10572750" y="6445250"/>
          <p14:tracePt t="352354" x="10572750" y="6426200"/>
          <p14:tracePt t="352370" x="10579100" y="6407150"/>
          <p14:tracePt t="352387" x="10585450" y="6381750"/>
          <p14:tracePt t="352403" x="10585450" y="6362700"/>
          <p14:tracePt t="352421" x="10585450" y="6350000"/>
          <p14:tracePt t="352437" x="10572750" y="6330950"/>
          <p14:tracePt t="352454" x="10534650" y="6305550"/>
          <p14:tracePt t="352469" x="10502900" y="6286500"/>
          <p14:tracePt t="352487" x="10464800" y="6267450"/>
          <p14:tracePt t="352503" x="10356850" y="6223000"/>
          <p14:tracePt t="352521" x="10318750" y="6203950"/>
          <p14:tracePt t="352537" x="10255250" y="6184900"/>
          <p14:tracePt t="352554" x="10198100" y="6172200"/>
          <p14:tracePt t="352570" x="10153650" y="6159500"/>
          <p14:tracePt t="352587" x="10115550" y="6153150"/>
          <p14:tracePt t="352604" x="10077450" y="6146800"/>
          <p14:tracePt t="352620" x="10007600" y="6140450"/>
          <p14:tracePt t="352637" x="9886950" y="6127750"/>
          <p14:tracePt t="352654" x="9728200" y="6096000"/>
          <p14:tracePt t="352670" x="9537700" y="6076950"/>
          <p14:tracePt t="352687" x="9398000" y="6076950"/>
          <p14:tracePt t="352704" x="9321800" y="6096000"/>
          <p14:tracePt t="352721" x="9302750" y="6121400"/>
          <p14:tracePt t="352738" x="9296400" y="6159500"/>
          <p14:tracePt t="352755" x="9347200" y="6254750"/>
          <p14:tracePt t="352771" x="9429750" y="6343650"/>
          <p14:tracePt t="352787" x="9563100" y="6445250"/>
          <p14:tracePt t="352803" x="9671050" y="6515100"/>
          <p14:tracePt t="352821" x="9836150" y="6584950"/>
          <p14:tracePt t="352837" x="10013950" y="6623050"/>
          <p14:tracePt t="352854" x="10191750" y="6623050"/>
          <p14:tracePt t="352870" x="10337800" y="6610350"/>
          <p14:tracePt t="352887" x="10452100" y="6578600"/>
          <p14:tracePt t="352904" x="10490200" y="6553200"/>
          <p14:tracePt t="352920" x="10515600" y="6527800"/>
          <p14:tracePt t="352922" x="10521950" y="6521450"/>
          <p14:tracePt t="352937" x="10528300" y="6508750"/>
          <p14:tracePt t="352954" x="10528300" y="6502400"/>
          <p14:tracePt t="353004" x="10515600" y="6502400"/>
          <p14:tracePt t="353020" x="10477500" y="6502400"/>
          <p14:tracePt t="353037" x="10452100" y="6502400"/>
          <p14:tracePt t="353054" x="10439400" y="6508750"/>
          <p14:tracePt t="353094" x="10433050" y="6508750"/>
          <p14:tracePt t="353173" x="10426700" y="6508750"/>
          <p14:tracePt t="353189" x="10420350" y="6508750"/>
          <p14:tracePt t="353198" x="10414000" y="6508750"/>
          <p14:tracePt t="353214" x="10407650" y="6508750"/>
          <p14:tracePt t="353343" x="10401300" y="6508750"/>
          <p14:tracePt t="353373" x="10394950" y="6508750"/>
          <p14:tracePt t="353417" x="10388600" y="6508750"/>
          <p14:tracePt t="353430" x="10382250" y="6508750"/>
          <p14:tracePt t="353445" x="10375900" y="6508750"/>
          <p14:tracePt t="353471" x="10363200" y="6515100"/>
          <p14:tracePt t="353488" x="10350500" y="6515100"/>
          <p14:tracePt t="353504" x="10337800" y="6515100"/>
          <p14:tracePt t="353521" x="10325100" y="6515100"/>
          <p14:tracePt t="353555" x="10318750" y="6515100"/>
          <p14:tracePt t="353571" x="10306050" y="6521450"/>
          <p14:tracePt t="353588" x="10267950" y="6546850"/>
          <p14:tracePt t="353605" x="10229850" y="6572250"/>
          <p14:tracePt t="353622" x="10223500" y="6584950"/>
          <p14:tracePt t="353638" x="10229850" y="6597650"/>
          <p14:tracePt t="353656" x="10242550" y="6623050"/>
          <p14:tracePt t="353671" x="10394950" y="6642100"/>
          <p14:tracePt t="353688" x="10483850" y="6642100"/>
          <p14:tracePt t="353704" x="10541000" y="6629400"/>
          <p14:tracePt t="353721" x="10572750" y="6616700"/>
          <p14:tracePt t="353738" x="10591800" y="6591300"/>
          <p14:tracePt t="353759" x="10617200" y="6553200"/>
          <p14:tracePt t="353771" x="10648950" y="6521450"/>
          <p14:tracePt t="353788" x="10725150" y="6483350"/>
          <p14:tracePt t="353806" x="10814050" y="6457950"/>
          <p14:tracePt t="353821" x="10871200" y="6445250"/>
          <p14:tracePt t="353838" x="10883900" y="6445250"/>
          <p14:tracePt t="353855" x="10883900" y="6438900"/>
          <p14:tracePt t="353912" x="10877550" y="6432550"/>
          <p14:tracePt t="353917" x="10871200" y="6432550"/>
          <p14:tracePt t="353925" x="10858500" y="6426200"/>
          <p14:tracePt t="353938" x="10845800" y="6419850"/>
          <p14:tracePt t="353955" x="10814050" y="6394450"/>
          <p14:tracePt t="353972" x="10788650" y="6362700"/>
          <p14:tracePt t="353988" x="10737850" y="6311900"/>
          <p14:tracePt t="354005" x="10699750" y="6273800"/>
          <p14:tracePt t="354007" x="10687050" y="6261100"/>
          <p14:tracePt t="354023" x="10642600" y="6242050"/>
          <p14:tracePt t="354038" x="10617200" y="6235700"/>
          <p14:tracePt t="354055" x="10591800" y="6248400"/>
          <p14:tracePt t="354070" x="10585450" y="6267450"/>
          <p14:tracePt t="354088" x="10598150" y="6286500"/>
          <p14:tracePt t="354105" x="10655300" y="6292850"/>
          <p14:tracePt t="354122" x="10750550" y="6292850"/>
          <p14:tracePt t="354138" x="10826750" y="6299200"/>
          <p14:tracePt t="354155" x="10871200" y="6299200"/>
          <p14:tracePt t="354172" x="10953750" y="6299200"/>
          <p14:tracePt t="354188" x="11023600" y="6299200"/>
          <p14:tracePt t="354205" x="11061700" y="6299200"/>
          <p14:tracePt t="354222" x="11087100" y="6305550"/>
          <p14:tracePt t="354238" x="11093450" y="6305550"/>
          <p14:tracePt t="354354" x="11087100" y="6305550"/>
          <p14:tracePt t="354369" x="11087100" y="6311900"/>
          <p14:tracePt t="354385" x="11087100" y="6318250"/>
          <p14:tracePt t="354393" x="11087100" y="6324600"/>
          <p14:tracePt t="354404" x="11087100" y="6330950"/>
          <p14:tracePt t="354422" x="11099800" y="6350000"/>
          <p14:tracePt t="354439" x="11106150" y="6362700"/>
          <p14:tracePt t="354455" x="11118850" y="6369050"/>
          <p14:tracePt t="354472" x="11131550" y="6388100"/>
          <p14:tracePt t="354489" x="11144250" y="6400800"/>
          <p14:tracePt t="354505" x="11169650" y="6426200"/>
          <p14:tracePt t="354522" x="11182350" y="6438900"/>
          <p14:tracePt t="354539" x="11195050" y="6457950"/>
          <p14:tracePt t="354555" x="11201400" y="6464300"/>
          <p14:tracePt t="354572" x="11201400" y="6470650"/>
          <p14:tracePt t="354679" x="11195050" y="6470650"/>
          <p14:tracePt t="354687" x="11188700" y="6470650"/>
          <p14:tracePt t="354705" x="11182350" y="6470650"/>
          <p14:tracePt t="354722" x="11169650" y="6477000"/>
          <p14:tracePt t="354738" x="11156950" y="6483350"/>
          <p14:tracePt t="354794" x="11150600" y="6483350"/>
          <p14:tracePt t="354822" x="11144250" y="6483350"/>
          <p14:tracePt t="354856" x="11137900" y="6483350"/>
          <p14:tracePt t="354872" x="11131550" y="6483350"/>
          <p14:tracePt t="354890" x="11118850" y="6483350"/>
          <p14:tracePt t="354905" x="11106150" y="6477000"/>
          <p14:tracePt t="354922" x="11099800" y="6477000"/>
          <p14:tracePt t="354939" x="11093450" y="6477000"/>
          <p14:tracePt t="354956" x="11087100" y="6470650"/>
          <p14:tracePt t="354972" x="11087100" y="6477000"/>
          <p14:tracePt t="355031" x="11080750" y="6477000"/>
          <p14:tracePt t="355146" x="11068050" y="6483350"/>
          <p14:tracePt t="355176" x="11042650" y="6483350"/>
          <p14:tracePt t="355190" x="11023600" y="6483350"/>
          <p14:tracePt t="355207" x="10972800" y="6457950"/>
          <p14:tracePt t="355223" x="10966450" y="6451600"/>
          <p14:tracePt t="358917" x="10966450" y="6445250"/>
          <p14:tracePt t="358946" x="10966450" y="6438900"/>
          <p14:tracePt t="359275" x="10966450" y="6432550"/>
          <p14:tracePt t="360169" x="10960100" y="6432550"/>
          <p14:tracePt t="360181" x="10947400" y="6413500"/>
          <p14:tracePt t="360194" x="10928350" y="6400800"/>
          <p14:tracePt t="360210" x="10890250" y="6375400"/>
          <p14:tracePt t="360227" x="10852150" y="6356350"/>
          <p14:tracePt t="360244" x="10839450" y="6350000"/>
          <p14:tracePt t="360261" x="10814050" y="6337300"/>
          <p14:tracePt t="360278" x="10731500" y="6311900"/>
          <p14:tracePt t="360294" x="10699750" y="6305550"/>
          <p14:tracePt t="360310" x="10636250" y="6292850"/>
          <p14:tracePt t="360327" x="10623550" y="6286500"/>
        </p14:tracePtLst>
      </p14:laserTraceLst>
    </p:ext>
  </p:extLs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ktangel 3">
            <a:extLst>
              <a:ext uri="{FF2B5EF4-FFF2-40B4-BE49-F238E27FC236}">
                <a16:creationId xmlns:a16="http://schemas.microsoft.com/office/drawing/2014/main" id="{2136C5BF-EFEC-DC81-9D86-DDCD62FEF5B4}"/>
              </a:ext>
            </a:extLst>
          </p:cNvPr>
          <p:cNvSpPr/>
          <p:nvPr/>
        </p:nvSpPr>
        <p:spPr>
          <a:xfrm>
            <a:off x="0" y="4421368"/>
            <a:ext cx="7981026" cy="595052"/>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Gamla och Nya förbunden 6</a:t>
            </a:r>
          </a:p>
        </p:txBody>
      </p:sp>
      <mc:AlternateContent xmlns:mc="http://schemas.openxmlformats.org/markup-compatibility/2006" xmlns:p14="http://schemas.microsoft.com/office/powerpoint/2010/main">
        <mc:Choice Requires="p14">
          <p:contentPart p14:bwMode="auto" r:id="rId3">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6"/>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8"/>
              <a:stretch>
                <a:fillRect/>
              </a:stretch>
            </p:blipFill>
            <p:spPr>
              <a:xfrm>
                <a:off x="7871979" y="1362665"/>
                <a:ext cx="44280" cy="48960"/>
              </a:xfrm>
              <a:prstGeom prst="rect">
                <a:avLst/>
              </a:prstGeom>
            </p:spPr>
          </p:pic>
        </mc:Fallback>
      </mc:AlternateContent>
      <p:sp>
        <p:nvSpPr>
          <p:cNvPr id="15" name="textruta 14">
            <a:extLst>
              <a:ext uri="{FF2B5EF4-FFF2-40B4-BE49-F238E27FC236}">
                <a16:creationId xmlns:a16="http://schemas.microsoft.com/office/drawing/2014/main" id="{0281FE02-DA54-851F-194C-0E3C2BE107FC}"/>
              </a:ext>
            </a:extLst>
          </p:cNvPr>
          <p:cNvSpPr txBox="1"/>
          <p:nvPr/>
        </p:nvSpPr>
        <p:spPr>
          <a:xfrm>
            <a:off x="5635419" y="602146"/>
            <a:ext cx="6564401" cy="6140142"/>
          </a:xfrm>
          <a:prstGeom prst="rect">
            <a:avLst/>
          </a:prstGeom>
          <a:solidFill>
            <a:schemeClr val="tx2">
              <a:lumMod val="40000"/>
              <a:lumOff val="60000"/>
            </a:schemeClr>
          </a:solidFill>
          <a:ln>
            <a:noFill/>
          </a:ln>
        </p:spPr>
        <p:style>
          <a:lnRef idx="2">
            <a:schemeClr val="accent3"/>
          </a:lnRef>
          <a:fillRef idx="1">
            <a:schemeClr val="lt1"/>
          </a:fillRef>
          <a:effectRef idx="0">
            <a:schemeClr val="accent3"/>
          </a:effectRef>
          <a:fontRef idx="minor">
            <a:schemeClr val="dk1"/>
          </a:fontRef>
        </p:style>
        <p:txBody>
          <a:bodyPr wrap="square" lIns="144000" tIns="72000" rIns="1116000">
            <a:noAutofit/>
          </a:bodyPr>
          <a:lstStyle/>
          <a:p>
            <a:pPr marL="177800" indent="-177800">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De som håller sig till laggärningar är under förbannelse… Kristus har </a:t>
            </a:r>
            <a:r>
              <a:rPr lang="sv-SE" sz="1400" i="1" u="sng">
                <a:solidFill>
                  <a:srgbClr val="C00000"/>
                </a:solidFill>
                <a:ea typeface="Calibri" panose="020F0502020204030204" pitchFamily="34" charset="0"/>
                <a:cs typeface="Calibri" panose="020F0502020204030204" pitchFamily="34" charset="0"/>
              </a:rPr>
              <a:t>friköpt oss</a:t>
            </a:r>
            <a:r>
              <a:rPr lang="sv-SE" sz="1400">
                <a:solidFill>
                  <a:srgbClr val="C00000"/>
                </a:solidFill>
                <a:ea typeface="Calibri" panose="020F0502020204030204" pitchFamily="34" charset="0"/>
                <a:cs typeface="Calibri" panose="020F0502020204030204" pitchFamily="34" charset="0"/>
              </a:rPr>
              <a:t> från lagens förbannelse. </a:t>
            </a:r>
            <a:r>
              <a:rPr lang="sv-SE" sz="1400">
                <a:solidFill>
                  <a:prstClr val="black"/>
                </a:solidFill>
                <a:ea typeface="Calibri" panose="020F0502020204030204" pitchFamily="34" charset="0"/>
                <a:cs typeface="Calibri" panose="020F0502020204030204" pitchFamily="34" charset="0"/>
              </a:rPr>
              <a:t>(Gal 3:10,13)</a:t>
            </a:r>
          </a:p>
          <a:p>
            <a:pPr marL="177800" indent="-177800">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I sin kropp har [Kristus] </a:t>
            </a:r>
            <a:r>
              <a:rPr lang="sv-SE" sz="1400" i="1" u="sng">
                <a:solidFill>
                  <a:srgbClr val="C00000"/>
                </a:solidFill>
                <a:ea typeface="Calibri" panose="020F0502020204030204" pitchFamily="34" charset="0"/>
                <a:cs typeface="Calibri" panose="020F0502020204030204" pitchFamily="34" charset="0"/>
              </a:rPr>
              <a:t>satt lagen ur kraft</a:t>
            </a:r>
            <a:r>
              <a:rPr lang="sv-SE" sz="1400">
                <a:solidFill>
                  <a:srgbClr val="C00000"/>
                </a:solidFill>
                <a:ea typeface="Calibri" panose="020F0502020204030204" pitchFamily="34" charset="0"/>
                <a:cs typeface="Calibri" panose="020F0502020204030204" pitchFamily="34" charset="0"/>
              </a:rPr>
              <a:t> med dess bud och stadgar.</a:t>
            </a:r>
            <a:r>
              <a:rPr lang="sv-SE" sz="1400">
                <a:solidFill>
                  <a:prstClr val="black"/>
                </a:solidFill>
                <a:ea typeface="Calibri" panose="020F0502020204030204" pitchFamily="34" charset="0"/>
                <a:cs typeface="Calibri" panose="020F0502020204030204" pitchFamily="34" charset="0"/>
              </a:rPr>
              <a:t> (Ef 2:14)</a:t>
            </a:r>
          </a:p>
          <a:p>
            <a:pPr marL="177800" indent="-177800">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Än i dag är samma slöja kvar när de läser det gamla förbundets skrifter, och den lyfts inte bort, först i Kristus försvinner den… Men </a:t>
            </a:r>
            <a:r>
              <a:rPr lang="sv-SE" sz="1400" i="1" u="sng">
                <a:solidFill>
                  <a:srgbClr val="C00000"/>
                </a:solidFill>
                <a:ea typeface="Calibri" panose="020F0502020204030204" pitchFamily="34" charset="0"/>
                <a:cs typeface="Calibri" panose="020F0502020204030204" pitchFamily="34" charset="0"/>
              </a:rPr>
              <a:t>när någon omvänder sig</a:t>
            </a:r>
            <a:r>
              <a:rPr lang="sv-SE" sz="1400">
                <a:solidFill>
                  <a:srgbClr val="C00000"/>
                </a:solidFill>
                <a:ea typeface="Calibri" panose="020F0502020204030204" pitchFamily="34" charset="0"/>
                <a:cs typeface="Calibri" panose="020F0502020204030204" pitchFamily="34" charset="0"/>
              </a:rPr>
              <a:t> till Herren tas slöjan bort. </a:t>
            </a:r>
            <a:r>
              <a:rPr lang="sv-SE" sz="1400">
                <a:solidFill>
                  <a:prstClr val="black"/>
                </a:solidFill>
                <a:ea typeface="Calibri" panose="020F0502020204030204" pitchFamily="34" charset="0"/>
                <a:cs typeface="Calibri" panose="020F0502020204030204" pitchFamily="34" charset="0"/>
              </a:rPr>
              <a:t>(2 Kor 3:14-16)</a:t>
            </a:r>
          </a:p>
          <a:p>
            <a:pPr marL="177800" indent="-177800">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Men nu har det uppenbarats en rättfärdighet från Gud </a:t>
            </a:r>
            <a:r>
              <a:rPr lang="sv-SE" sz="1400" i="1" u="sng">
                <a:solidFill>
                  <a:srgbClr val="C00000"/>
                </a:solidFill>
                <a:ea typeface="Calibri" panose="020F0502020204030204" pitchFamily="34" charset="0"/>
                <a:cs typeface="Calibri" panose="020F0502020204030204" pitchFamily="34" charset="0"/>
              </a:rPr>
              <a:t>utan lag</a:t>
            </a:r>
            <a:r>
              <a:rPr lang="sv-SE" sz="1400">
                <a:solidFill>
                  <a:srgbClr val="C00000"/>
                </a:solidFill>
                <a:ea typeface="Calibri" panose="020F0502020204030204" pitchFamily="34" charset="0"/>
                <a:cs typeface="Calibri" panose="020F0502020204030204" pitchFamily="34" charset="0"/>
              </a:rPr>
              <a:t>, en som lagen och profeterna vittnar om, en rättfärdighet från Gud genom tro på Jesus Kristus </a:t>
            </a:r>
            <a:r>
              <a:rPr lang="sv-SE" sz="1400" i="1" u="sng">
                <a:solidFill>
                  <a:srgbClr val="C00000"/>
                </a:solidFill>
                <a:ea typeface="Calibri" panose="020F0502020204030204" pitchFamily="34" charset="0"/>
                <a:cs typeface="Calibri" panose="020F0502020204030204" pitchFamily="34" charset="0"/>
              </a:rPr>
              <a:t>för </a:t>
            </a:r>
            <a:r>
              <a:rPr lang="sv-SE" sz="1400" b="1" i="1" u="sng">
                <a:solidFill>
                  <a:srgbClr val="C00000"/>
                </a:solidFill>
                <a:ea typeface="Calibri" panose="020F0502020204030204" pitchFamily="34" charset="0"/>
                <a:cs typeface="Calibri" panose="020F0502020204030204" pitchFamily="34" charset="0"/>
              </a:rPr>
              <a:t>alla</a:t>
            </a:r>
            <a:r>
              <a:rPr lang="sv-SE" sz="1400" i="1" u="sng">
                <a:solidFill>
                  <a:srgbClr val="C00000"/>
                </a:solidFill>
                <a:ea typeface="Calibri" panose="020F0502020204030204" pitchFamily="34" charset="0"/>
                <a:cs typeface="Calibri" panose="020F0502020204030204" pitchFamily="34" charset="0"/>
              </a:rPr>
              <a:t> som tror</a:t>
            </a:r>
            <a:r>
              <a:rPr lang="sv-SE" sz="1400">
                <a:solidFill>
                  <a:srgbClr val="C00000"/>
                </a:solidFill>
                <a:ea typeface="Calibri" panose="020F0502020204030204" pitchFamily="34" charset="0"/>
                <a:cs typeface="Calibri" panose="020F0502020204030204" pitchFamily="34" charset="0"/>
              </a:rPr>
              <a:t>. </a:t>
            </a:r>
            <a:r>
              <a:rPr lang="sv-SE" sz="1400">
                <a:solidFill>
                  <a:prstClr val="black"/>
                </a:solidFill>
                <a:ea typeface="Calibri" panose="020F0502020204030204" pitchFamily="34" charset="0"/>
                <a:cs typeface="Calibri" panose="020F0502020204030204" pitchFamily="34" charset="0"/>
              </a:rPr>
              <a:t>(Rom 3:21-22)</a:t>
            </a:r>
          </a:p>
          <a:p>
            <a:pPr marL="177800" indent="-177800">
              <a:spcBef>
                <a:spcPts val="600"/>
              </a:spcBef>
              <a:buFont typeface="Arial" panose="020B0604020202020204" pitchFamily="34" charset="0"/>
              <a:buChar char="•"/>
            </a:pPr>
            <a:r>
              <a:rPr lang="sv-SE" sz="1400">
                <a:ea typeface="Calibri" panose="020F0502020204030204" pitchFamily="34" charset="0"/>
                <a:cs typeface="Calibri" panose="020F0502020204030204" pitchFamily="34" charset="0"/>
              </a:rPr>
              <a:t>Syftet med lagen är uppfyllt: </a:t>
            </a:r>
            <a:r>
              <a:rPr lang="sv-SE" sz="1400">
                <a:solidFill>
                  <a:srgbClr val="C00000"/>
                </a:solidFill>
                <a:ea typeface="Calibri" panose="020F0502020204030204" pitchFamily="34" charset="0"/>
                <a:cs typeface="Calibri" panose="020F0502020204030204" pitchFamily="34" charset="0"/>
              </a:rPr>
              <a:t>När tron väl har kommit står vi inte längre under någon övervakare</a:t>
            </a:r>
            <a:r>
              <a:rPr lang="sv-SE" sz="1400" cap="small">
                <a:solidFill>
                  <a:srgbClr val="C00000"/>
                </a:solidFill>
                <a:ea typeface="Calibri" panose="020F0502020204030204" pitchFamily="34" charset="0"/>
                <a:cs typeface="Calibri" panose="020F0502020204030204" pitchFamily="34" charset="0"/>
              </a:rPr>
              <a:t>/uppfostrare.</a:t>
            </a:r>
            <a:r>
              <a:rPr lang="sv-SE" sz="1400">
                <a:solidFill>
                  <a:srgbClr val="C00000"/>
                </a:solidFill>
                <a:ea typeface="Calibri" panose="020F0502020204030204" pitchFamily="34" charset="0"/>
                <a:cs typeface="Calibri" panose="020F0502020204030204" pitchFamily="34" charset="0"/>
              </a:rPr>
              <a:t> </a:t>
            </a:r>
            <a:r>
              <a:rPr lang="sv-SE" sz="1400">
                <a:solidFill>
                  <a:prstClr val="black"/>
                </a:solidFill>
                <a:ea typeface="Calibri" panose="020F0502020204030204" pitchFamily="34" charset="0"/>
                <a:cs typeface="Calibri" panose="020F0502020204030204" pitchFamily="34" charset="0"/>
              </a:rPr>
              <a:t>(Gal 3:24-25)</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Detta gäller enskilda individer, inte nationen Israel: </a:t>
            </a:r>
            <a:r>
              <a:rPr lang="sv-SE" sz="1400">
                <a:solidFill>
                  <a:srgbClr val="C00000"/>
                </a:solidFill>
                <a:ea typeface="Calibri" panose="020F0502020204030204" pitchFamily="34" charset="0"/>
                <a:cs typeface="Calibri" panose="020F0502020204030204" pitchFamily="34" charset="0"/>
              </a:rPr>
              <a:t>För </a:t>
            </a:r>
            <a:r>
              <a:rPr lang="sv-SE" sz="1400" i="1" u="sng">
                <a:solidFill>
                  <a:srgbClr val="C00000"/>
                </a:solidFill>
                <a:ea typeface="Calibri" panose="020F0502020204030204" pitchFamily="34" charset="0"/>
                <a:cs typeface="Calibri" panose="020F0502020204030204" pitchFamily="34" charset="0"/>
              </a:rPr>
              <a:t>dem som är under lagen</a:t>
            </a:r>
            <a:r>
              <a:rPr lang="sv-SE" sz="1400">
                <a:solidFill>
                  <a:srgbClr val="C00000"/>
                </a:solidFill>
                <a:ea typeface="Calibri" panose="020F0502020204030204" pitchFamily="34" charset="0"/>
                <a:cs typeface="Calibri" panose="020F0502020204030204" pitchFamily="34" charset="0"/>
              </a:rPr>
              <a:t> </a:t>
            </a:r>
            <a:r>
              <a:rPr lang="sv-SE" sz="1400">
                <a:ea typeface="Calibri" panose="020F0502020204030204" pitchFamily="34" charset="0"/>
                <a:cs typeface="Calibri" panose="020F0502020204030204" pitchFamily="34" charset="0"/>
              </a:rPr>
              <a:t>[nationen]</a:t>
            </a:r>
            <a:r>
              <a:rPr lang="sv-SE" sz="1400">
                <a:solidFill>
                  <a:srgbClr val="C00000"/>
                </a:solidFill>
                <a:ea typeface="Calibri" panose="020F0502020204030204" pitchFamily="34" charset="0"/>
                <a:cs typeface="Calibri" panose="020F0502020204030204" pitchFamily="34" charset="0"/>
              </a:rPr>
              <a:t> har jag blivit som de som är under lagen, fast </a:t>
            </a:r>
            <a:r>
              <a:rPr lang="sv-SE" sz="1400" i="1" u="sng">
                <a:solidFill>
                  <a:srgbClr val="C00000"/>
                </a:solidFill>
                <a:ea typeface="Calibri" panose="020F0502020204030204" pitchFamily="34" charset="0"/>
                <a:cs typeface="Calibri" panose="020F0502020204030204" pitchFamily="34" charset="0"/>
              </a:rPr>
              <a:t>jag själv</a:t>
            </a:r>
            <a:r>
              <a:rPr lang="sv-SE" sz="1400">
                <a:solidFill>
                  <a:srgbClr val="C00000"/>
                </a:solidFill>
                <a:ea typeface="Calibri" panose="020F0502020204030204" pitchFamily="34" charset="0"/>
                <a:cs typeface="Calibri" panose="020F0502020204030204" pitchFamily="34" charset="0"/>
              </a:rPr>
              <a:t> </a:t>
            </a:r>
            <a:r>
              <a:rPr lang="sv-SE" sz="1400">
                <a:ea typeface="Calibri" panose="020F0502020204030204" pitchFamily="34" charset="0"/>
                <a:cs typeface="Calibri" panose="020F0502020204030204" pitchFamily="34" charset="0"/>
              </a:rPr>
              <a:t>[individen]</a:t>
            </a:r>
            <a:r>
              <a:rPr lang="sv-SE" sz="1400">
                <a:solidFill>
                  <a:srgbClr val="C00000"/>
                </a:solidFill>
                <a:ea typeface="Calibri" panose="020F0502020204030204" pitchFamily="34" charset="0"/>
                <a:cs typeface="Calibri" panose="020F0502020204030204" pitchFamily="34" charset="0"/>
              </a:rPr>
              <a:t> inte är under lagen.</a:t>
            </a:r>
            <a:r>
              <a:rPr lang="sv-SE" sz="1400">
                <a:solidFill>
                  <a:prstClr val="black"/>
                </a:solidFill>
                <a:ea typeface="Calibri" panose="020F0502020204030204" pitchFamily="34" charset="0"/>
                <a:cs typeface="Calibri" panose="020F0502020204030204" pitchFamily="34" charset="0"/>
              </a:rPr>
              <a:t> (1 Kor 9:20) </a:t>
            </a:r>
            <a:r>
              <a:rPr lang="sv-SE" sz="1400">
                <a:solidFill>
                  <a:srgbClr val="C00000"/>
                </a:solidFill>
                <a:ea typeface="Calibri" panose="020F0502020204030204" pitchFamily="34" charset="0"/>
                <a:cs typeface="Calibri" panose="020F0502020204030204" pitchFamily="34" charset="0"/>
              </a:rPr>
              <a:t>Vi vet att </a:t>
            </a:r>
            <a:r>
              <a:rPr lang="sv-SE" sz="1400" i="1" u="sng">
                <a:solidFill>
                  <a:srgbClr val="C00000"/>
                </a:solidFill>
                <a:ea typeface="Calibri" panose="020F0502020204030204" pitchFamily="34" charset="0"/>
                <a:cs typeface="Calibri" panose="020F0502020204030204" pitchFamily="34" charset="0"/>
              </a:rPr>
              <a:t>människan</a:t>
            </a:r>
            <a:r>
              <a:rPr lang="sv-SE" sz="1400">
                <a:solidFill>
                  <a:srgbClr val="C00000"/>
                </a:solidFill>
                <a:ea typeface="Calibri" panose="020F0502020204030204" pitchFamily="34" charset="0"/>
                <a:cs typeface="Calibri" panose="020F0502020204030204" pitchFamily="34" charset="0"/>
              </a:rPr>
              <a:t> </a:t>
            </a:r>
            <a:r>
              <a:rPr lang="sv-SE" sz="1400">
                <a:solidFill>
                  <a:prstClr val="black"/>
                </a:solidFill>
                <a:ea typeface="Calibri" panose="020F0502020204030204" pitchFamily="34" charset="0"/>
                <a:cs typeface="Calibri" panose="020F0502020204030204" pitchFamily="34" charset="0"/>
              </a:rPr>
              <a:t>[inte nationen] </a:t>
            </a:r>
            <a:r>
              <a:rPr lang="sv-SE" sz="1400">
                <a:solidFill>
                  <a:srgbClr val="C00000"/>
                </a:solidFill>
                <a:ea typeface="Calibri" panose="020F0502020204030204" pitchFamily="34" charset="0"/>
                <a:cs typeface="Calibri" panose="020F0502020204030204" pitchFamily="34" charset="0"/>
              </a:rPr>
              <a:t>inte förklaras rättfärdig genom laggärningar utan genom tro på Jesus Kristus. </a:t>
            </a:r>
            <a:r>
              <a:rPr lang="sv-SE" sz="1400">
                <a:solidFill>
                  <a:prstClr val="black"/>
                </a:solidFill>
                <a:ea typeface="Calibri" panose="020F0502020204030204" pitchFamily="34" charset="0"/>
                <a:cs typeface="Calibri" panose="020F0502020204030204" pitchFamily="34" charset="0"/>
              </a:rPr>
              <a:t>(Gal 2:16)</a:t>
            </a:r>
          </a:p>
          <a:p>
            <a:pPr>
              <a:lnSpc>
                <a:spcPts val="2300"/>
              </a:lnSpc>
              <a:spcBef>
                <a:spcPts val="600"/>
              </a:spcBef>
            </a:pPr>
            <a:r>
              <a:rPr lang="sv-SE" sz="1400" b="1" i="1"/>
              <a:t>Kristna står under en annan lag: </a:t>
            </a:r>
          </a:p>
          <a:p>
            <a:pPr marL="179388" indent="-179388">
              <a:spcBef>
                <a:spcPts val="300"/>
              </a:spcBef>
              <a:buFont typeface="Arial" panose="020B0604020202020204" pitchFamily="34" charset="0"/>
              <a:buChar char="•"/>
            </a:pPr>
            <a:r>
              <a:rPr lang="sv-SE" sz="1400">
                <a:solidFill>
                  <a:srgbClr val="C00000"/>
                </a:solidFill>
              </a:rPr>
              <a:t>Jag </a:t>
            </a:r>
            <a:r>
              <a:rPr lang="sv-SE" sz="1400"/>
              <a:t>[Paulus] </a:t>
            </a:r>
            <a:r>
              <a:rPr lang="sv-SE" sz="1400">
                <a:solidFill>
                  <a:srgbClr val="C00000"/>
                </a:solidFill>
              </a:rPr>
              <a:t>är själv inte utan Guds lag utan lyder under </a:t>
            </a:r>
            <a:r>
              <a:rPr lang="sv-SE" sz="1400" i="1" u="sng">
                <a:solidFill>
                  <a:srgbClr val="C00000"/>
                </a:solidFill>
              </a:rPr>
              <a:t>Kristi lag</a:t>
            </a:r>
            <a:r>
              <a:rPr lang="sv-SE" sz="1400">
                <a:solidFill>
                  <a:srgbClr val="C00000"/>
                </a:solidFill>
              </a:rPr>
              <a:t>. </a:t>
            </a:r>
            <a:br>
              <a:rPr lang="sv-SE" sz="1400">
                <a:solidFill>
                  <a:srgbClr val="C00000"/>
                </a:solidFill>
              </a:rPr>
            </a:br>
            <a:r>
              <a:rPr lang="sv-SE" sz="1400">
                <a:solidFill>
                  <a:schemeClr val="tx1"/>
                </a:solidFill>
              </a:rPr>
              <a:t>(1 Kor 9:21)</a:t>
            </a:r>
          </a:p>
          <a:p>
            <a:pPr marL="179388" indent="-179388">
              <a:spcBef>
                <a:spcPts val="300"/>
              </a:spcBef>
              <a:buFont typeface="Arial" panose="020B0604020202020204" pitchFamily="34" charset="0"/>
              <a:buChar char="•"/>
            </a:pPr>
            <a:r>
              <a:rPr lang="sv-SE" sz="1400">
                <a:solidFill>
                  <a:srgbClr val="C00000"/>
                </a:solidFill>
              </a:rPr>
              <a:t>Bär varandras bördor, så uppfyller ni </a:t>
            </a:r>
            <a:r>
              <a:rPr lang="sv-SE" sz="1400" i="1" u="sng">
                <a:solidFill>
                  <a:srgbClr val="C00000"/>
                </a:solidFill>
              </a:rPr>
              <a:t>Kristi lag</a:t>
            </a:r>
            <a:r>
              <a:rPr lang="sv-SE" sz="1400">
                <a:solidFill>
                  <a:srgbClr val="C00000"/>
                </a:solidFill>
              </a:rPr>
              <a:t>. </a:t>
            </a:r>
            <a:r>
              <a:rPr lang="sv-SE" sz="1400"/>
              <a:t>(Gal 6:2)</a:t>
            </a:r>
          </a:p>
          <a:p>
            <a:pPr marL="177800" indent="-177800">
              <a:spcBef>
                <a:spcPts val="600"/>
              </a:spcBef>
              <a:buFont typeface="Arial" panose="020B0604020202020204" pitchFamily="34" charset="0"/>
              <a:buChar char="•"/>
            </a:pPr>
            <a:endParaRPr lang="sv-SE" sz="1400">
              <a:solidFill>
                <a:prstClr val="black"/>
              </a:solidFill>
              <a:ea typeface="Calibri" panose="020F0502020204030204" pitchFamily="34" charset="0"/>
              <a:cs typeface="Calibri" panose="020F0502020204030204" pitchFamily="34" charset="0"/>
            </a:endParaRPr>
          </a:p>
        </p:txBody>
      </p:sp>
      <p:sp>
        <p:nvSpPr>
          <p:cNvPr id="3" name="textruta 2">
            <a:extLst>
              <a:ext uri="{FF2B5EF4-FFF2-40B4-BE49-F238E27FC236}">
                <a16:creationId xmlns:a16="http://schemas.microsoft.com/office/drawing/2014/main" id="{5F5B59F7-F124-CD8D-E2E1-C340D2084A5A}"/>
              </a:ext>
            </a:extLst>
          </p:cNvPr>
          <p:cNvSpPr txBox="1"/>
          <p:nvPr/>
        </p:nvSpPr>
        <p:spPr>
          <a:xfrm>
            <a:off x="0" y="593268"/>
            <a:ext cx="5415616" cy="5647700"/>
          </a:xfrm>
          <a:prstGeom prst="rect">
            <a:avLst/>
          </a:prstGeom>
          <a:noFill/>
        </p:spPr>
        <p:txBody>
          <a:bodyPr wrap="square" lIns="180000" rIns="0">
            <a:spAutoFit/>
          </a:bodyPr>
          <a:lstStyle/>
          <a:p>
            <a:pPr>
              <a:spcBef>
                <a:spcPts val="1800"/>
              </a:spcBef>
            </a:pPr>
            <a:r>
              <a:rPr lang="sv-SE" sz="1600" b="1" i="1">
                <a:ea typeface="Calibri" panose="020F0502020204030204" pitchFamily="34" charset="0"/>
                <a:cs typeface="Calibri" panose="020F0502020204030204" pitchFamily="34" charset="0"/>
              </a:rPr>
              <a:t>Gamla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enbart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gäller </a:t>
            </a:r>
            <a:r>
              <a:rPr lang="sv-SE" sz="1600" i="1" u="sng">
                <a:solidFill>
                  <a:srgbClr val="000000"/>
                </a:solidFill>
                <a:ea typeface="Calibri" panose="020F0502020204030204" pitchFamily="34" charset="0"/>
                <a:cs typeface="Calibri" panose="020F0502020204030204" pitchFamily="34" charset="0"/>
              </a:rPr>
              <a:t>aldrig</a:t>
            </a:r>
            <a:r>
              <a:rPr lang="sv-SE" sz="1600">
                <a:solidFill>
                  <a:srgbClr val="000000"/>
                </a:solidFill>
                <a:ea typeface="Calibri" panose="020F0502020204030204" pitchFamily="34" charset="0"/>
                <a:cs typeface="Calibri" panose="020F0502020204030204" pitchFamily="34" charset="0"/>
              </a:rPr>
              <a:t>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 </a:t>
            </a:r>
          </a:p>
          <a:p>
            <a:pPr>
              <a:spcBef>
                <a:spcPts val="1800"/>
              </a:spcBef>
            </a:pPr>
            <a:r>
              <a:rPr lang="sv-SE" sz="1600" b="1" i="1">
                <a:ea typeface="Calibri" panose="020F0502020204030204" pitchFamily="34" charset="0"/>
                <a:cs typeface="Calibri" panose="020F0502020204030204" pitchFamily="34" charset="0"/>
              </a:rPr>
              <a:t>Nya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primärt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kan </a:t>
            </a:r>
            <a:r>
              <a:rPr lang="sv-SE" sz="1600" i="1" u="sng">
                <a:solidFill>
                  <a:srgbClr val="000000"/>
                </a:solidFill>
                <a:ea typeface="Calibri" panose="020F0502020204030204" pitchFamily="34" charset="0"/>
                <a:cs typeface="Calibri" panose="020F0502020204030204" pitchFamily="34" charset="0"/>
              </a:rPr>
              <a:t>utökas</a:t>
            </a:r>
            <a:r>
              <a:rPr lang="sv-SE" sz="1600">
                <a:solidFill>
                  <a:srgbClr val="000000"/>
                </a:solidFill>
                <a:ea typeface="Calibri" panose="020F0502020204030204" pitchFamily="34" charset="0"/>
                <a:cs typeface="Calibri" panose="020F0502020204030204" pitchFamily="34" charset="0"/>
              </a:rPr>
              <a:t> till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a:t>
            </a:r>
          </a:p>
          <a:p>
            <a:pPr>
              <a:spcBef>
                <a:spcPts val="1800"/>
              </a:spcBef>
            </a:pPr>
            <a:r>
              <a:rPr lang="sv-SE" sz="1600">
                <a:solidFill>
                  <a:prstClr val="black"/>
                </a:solidFill>
                <a:ea typeface="Calibri" panose="020F0502020204030204" pitchFamily="34" charset="0"/>
                <a:cs typeface="Calibri" panose="020F0502020204030204" pitchFamily="34" charset="0"/>
              </a:rPr>
              <a:t>Varning för </a:t>
            </a:r>
            <a:r>
              <a:rPr lang="sv-SE" sz="1600" b="1" i="1">
                <a:solidFill>
                  <a:prstClr val="black"/>
                </a:solidFill>
                <a:ea typeface="Calibri" panose="020F0502020204030204" pitchFamily="34" charset="0"/>
                <a:cs typeface="Calibri" panose="020F0502020204030204" pitchFamily="34" charset="0"/>
              </a:rPr>
              <a:t>Ersättningsteologi</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Hedningarna är inte </a:t>
            </a:r>
            <a:r>
              <a:rPr lang="sv-SE" sz="1600" i="1" u="sng">
                <a:solidFill>
                  <a:prstClr val="black"/>
                </a:solidFill>
                <a:ea typeface="Calibri" panose="020F0502020204030204" pitchFamily="34" charset="0"/>
                <a:cs typeface="Calibri" panose="020F0502020204030204" pitchFamily="34" charset="0"/>
              </a:rPr>
              <a:t>det nya Israel</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i="1" u="sng">
                <a:solidFill>
                  <a:prstClr val="black"/>
                </a:solidFill>
                <a:ea typeface="Calibri" panose="020F0502020204030204" pitchFamily="34" charset="0"/>
                <a:cs typeface="Calibri" panose="020F0502020204030204" pitchFamily="34" charset="0"/>
              </a:rPr>
              <a:t>Kyrkan</a:t>
            </a:r>
            <a:r>
              <a:rPr lang="sv-SE" sz="1600">
                <a:solidFill>
                  <a:prstClr val="black"/>
                </a:solidFill>
                <a:ea typeface="Calibri" panose="020F0502020204030204" pitchFamily="34" charset="0"/>
                <a:cs typeface="Calibri" panose="020F0502020204030204" pitchFamily="34" charset="0"/>
              </a:rPr>
              <a:t> har aldrig ersatt Guds ursprungliga egendomsfolk.</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Gud har aldrig svikit sitt löfte till </a:t>
            </a:r>
            <a:r>
              <a:rPr lang="sv-SE" sz="1600" i="1" u="sng">
                <a:solidFill>
                  <a:prstClr val="black"/>
                </a:solidFill>
                <a:ea typeface="Calibri" panose="020F0502020204030204" pitchFamily="34" charset="0"/>
                <a:cs typeface="Calibri" panose="020F0502020204030204" pitchFamily="34" charset="0"/>
              </a:rPr>
              <a:t>etniska</a:t>
            </a:r>
            <a:r>
              <a:rPr lang="sv-SE" sz="1600">
                <a:solidFill>
                  <a:prstClr val="black"/>
                </a:solidFill>
                <a:ea typeface="Calibri" panose="020F0502020204030204" pitchFamily="34" charset="0"/>
                <a:cs typeface="Calibri" panose="020F0502020204030204" pitchFamily="34" charset="0"/>
              </a:rPr>
              <a:t> Israel.</a:t>
            </a:r>
          </a:p>
          <a:p>
            <a:pPr>
              <a:spcBef>
                <a:spcPts val="1800"/>
              </a:spcBef>
            </a:pPr>
            <a:r>
              <a:rPr lang="sv-SE" sz="1600">
                <a:solidFill>
                  <a:prstClr val="black"/>
                </a:solidFill>
                <a:ea typeface="Calibri" panose="020F0502020204030204" pitchFamily="34" charset="0"/>
                <a:cs typeface="Calibri" panose="020F0502020204030204" pitchFamily="34" charset="0"/>
              </a:rPr>
              <a:t>Gud har aldrig annullerat Moselagen.</a:t>
            </a:r>
            <a:br>
              <a:rPr lang="sv-SE" sz="1600">
                <a:solidFill>
                  <a:prstClr val="black"/>
                </a:solidFill>
                <a:ea typeface="Calibri" panose="020F0502020204030204" pitchFamily="34" charset="0"/>
                <a:cs typeface="Calibri" panose="020F0502020204030204" pitchFamily="34" charset="0"/>
              </a:rPr>
            </a:br>
            <a:r>
              <a:rPr lang="sv-SE" sz="1600">
                <a:solidFill>
                  <a:prstClr val="black"/>
                </a:solidFill>
                <a:ea typeface="Calibri" panose="020F0502020204030204" pitchFamily="34" charset="0"/>
                <a:cs typeface="Calibri" panose="020F0502020204030204" pitchFamily="34" charset="0"/>
              </a:rPr>
              <a:t>Därför står judarna </a:t>
            </a:r>
            <a:r>
              <a:rPr lang="sv-SE" sz="1600" i="1" u="sng">
                <a:solidFill>
                  <a:prstClr val="black"/>
                </a:solidFill>
                <a:ea typeface="Calibri" panose="020F0502020204030204" pitchFamily="34" charset="0"/>
                <a:cs typeface="Calibri" panose="020F0502020204030204" pitchFamily="34" charset="0"/>
              </a:rPr>
              <a:t>som nation</a:t>
            </a:r>
            <a:r>
              <a:rPr lang="sv-SE" sz="1600">
                <a:solidFill>
                  <a:prstClr val="black"/>
                </a:solidFill>
                <a:ea typeface="Calibri" panose="020F0502020204030204" pitchFamily="34" charset="0"/>
                <a:cs typeface="Calibri" panose="020F0502020204030204" pitchFamily="34" charset="0"/>
              </a:rPr>
              <a:t> fortfarande under den.</a:t>
            </a:r>
          </a:p>
          <a:p>
            <a:pPr>
              <a:spcBef>
                <a:spcPts val="1800"/>
              </a:spcBef>
            </a:pPr>
            <a:r>
              <a:rPr lang="sv-SE" sz="1600">
                <a:solidFill>
                  <a:prstClr val="black"/>
                </a:solidFill>
                <a:ea typeface="Calibri" panose="020F0502020204030204" pitchFamily="34" charset="0"/>
                <a:cs typeface="Calibri" panose="020F0502020204030204" pitchFamily="34" charset="0"/>
              </a:rPr>
              <a:t>Därför predikade Jesus lagen för judarna i allmänhet.</a:t>
            </a:r>
          </a:p>
          <a:p>
            <a:pPr>
              <a:spcBef>
                <a:spcPts val="1800"/>
              </a:spcBef>
            </a:pPr>
            <a:r>
              <a:rPr lang="sv-SE" sz="1600">
                <a:solidFill>
                  <a:prstClr val="black"/>
                </a:solidFill>
                <a:ea typeface="Calibri" panose="020F0502020204030204" pitchFamily="34" charset="0"/>
                <a:cs typeface="Calibri" panose="020F0502020204030204" pitchFamily="34" charset="0"/>
              </a:rPr>
              <a:t>Judar som döps till Kristus tar del i det nya förbundet och befrias omedelbart från gamla förbundets jurisdiktion.</a:t>
            </a:r>
          </a:p>
          <a:p>
            <a:pPr>
              <a:spcBef>
                <a:spcPts val="1800"/>
              </a:spcBef>
            </a:pPr>
            <a:r>
              <a:rPr lang="sv-SE" sz="1600">
                <a:solidFill>
                  <a:prstClr val="black"/>
                </a:solidFill>
                <a:ea typeface="Calibri" panose="020F0502020204030204" pitchFamily="34" charset="0"/>
                <a:cs typeface="Calibri" panose="020F0502020204030204" pitchFamily="34" charset="0"/>
              </a:rPr>
              <a:t>Judarna kommer att återuppta offrandet eftersom de fortfarande står under lagen.</a:t>
            </a:r>
          </a:p>
          <a:p>
            <a:pPr>
              <a:spcBef>
                <a:spcPts val="1800"/>
              </a:spcBef>
            </a:pPr>
            <a:r>
              <a:rPr lang="sv-SE" sz="1600">
                <a:solidFill>
                  <a:prstClr val="black"/>
                </a:solidFill>
                <a:ea typeface="Calibri" panose="020F0502020204030204" pitchFamily="34" charset="0"/>
                <a:cs typeface="Calibri" panose="020F0502020204030204" pitchFamily="34" charset="0"/>
              </a:rPr>
              <a:t>Slutlösningen är naturligtvis Kristus även för judarna.</a:t>
            </a:r>
          </a:p>
        </p:txBody>
      </p:sp>
    </p:spTree>
    <p:extLst>
      <p:ext uri="{BB962C8B-B14F-4D97-AF65-F5344CB8AC3E}">
        <p14:creationId xmlns:p14="http://schemas.microsoft.com/office/powerpoint/2010/main" val="1749085278"/>
      </p:ext>
    </p:extLst>
  </p:cSld>
  <p:clrMapOvr>
    <a:masterClrMapping/>
  </p:clrMapOvr>
  <p:transition advTm="177576">
    <p:fade/>
  </p:transition>
  <p:extLst>
    <p:ext uri="{3A86A75C-4F4B-4683-9AE1-C65F6400EC91}">
      <p14:laserTraceLst xmlns:p14="http://schemas.microsoft.com/office/powerpoint/2010/main">
        <p14:tracePtLst>
          <p14:tracePt t="50" x="4781550" y="5518150"/>
          <p14:tracePt t="212" x="4775200" y="5518150"/>
          <p14:tracePt t="473" x="4768850" y="5511800"/>
          <p14:tracePt t="484" x="4768850" y="5505450"/>
          <p14:tracePt t="500" x="4762500" y="5499100"/>
          <p14:tracePt t="517" x="4756150" y="5499100"/>
          <p14:tracePt t="567" x="4756150" y="5492750"/>
          <p14:tracePt t="685" x="4749800" y="5492750"/>
          <p14:tracePt t="700" x="4743450" y="5492750"/>
          <p14:tracePt t="717" x="4737100" y="5492750"/>
          <p14:tracePt t="733" x="4730750" y="5492750"/>
          <p14:tracePt t="750" x="4724400" y="5486400"/>
          <p14:tracePt t="769" x="4718050" y="5486400"/>
          <p14:tracePt t="783" x="4711700" y="5486400"/>
          <p14:tracePt t="800" x="4705350" y="5486400"/>
          <p14:tracePt t="818" x="4692650" y="5486400"/>
          <p14:tracePt t="834" x="4686300" y="5486400"/>
          <p14:tracePt t="836" x="4679950" y="5480050"/>
          <p14:tracePt t="851" x="4673600" y="5473700"/>
          <p14:tracePt t="867" x="4660900" y="5473700"/>
          <p14:tracePt t="884" x="4648200" y="5467350"/>
          <p14:tracePt t="900" x="4635500" y="5461000"/>
          <p14:tracePt t="917" x="4616450" y="5454650"/>
          <p14:tracePt t="934" x="4559300" y="5410200"/>
          <p14:tracePt t="951" x="4464050" y="5353050"/>
          <p14:tracePt t="967" x="4394200" y="5308600"/>
          <p14:tracePt t="984" x="4362450" y="5283200"/>
          <p14:tracePt t="1000" x="4349750" y="5283200"/>
          <p14:tracePt t="1017" x="4330700" y="5276850"/>
          <p14:tracePt t="1033" x="4311650" y="5276850"/>
          <p14:tracePt t="1051" x="4273550" y="5257800"/>
          <p14:tracePt t="1068" x="4222750" y="5232400"/>
          <p14:tracePt t="1084" x="4178300" y="5200650"/>
          <p14:tracePt t="1100" x="4140200" y="5168900"/>
          <p14:tracePt t="1117" x="4121150" y="5149850"/>
          <p14:tracePt t="1134" x="4114800" y="5143500"/>
          <p14:tracePt t="1150" x="4108450" y="5137150"/>
          <p14:tracePt t="1167" x="4102100" y="5130800"/>
          <p14:tracePt t="1184" x="4095750" y="5124450"/>
          <p14:tracePt t="1217" x="4089400" y="5124450"/>
          <p14:tracePt t="1250" x="4083050" y="5124450"/>
          <p14:tracePt t="1270" x="4076700" y="5124450"/>
          <p14:tracePt t="1285" x="4070350" y="5124450"/>
          <p14:tracePt t="1301" x="4064000" y="5130800"/>
          <p14:tracePt t="1318" x="4051300" y="5130800"/>
          <p14:tracePt t="1334" x="4044950" y="5130800"/>
          <p14:tracePt t="1336" x="4038600" y="5130800"/>
          <p14:tracePt t="1351" x="4032250" y="5130800"/>
          <p14:tracePt t="1367" x="4000500" y="5137150"/>
          <p14:tracePt t="1384" x="3949700" y="5137150"/>
          <p14:tracePt t="1401" x="3854450" y="5130800"/>
          <p14:tracePt t="1418" x="3752850" y="5118100"/>
          <p14:tracePt t="1434" x="3689350" y="5099050"/>
          <p14:tracePt t="1451" x="3657600" y="5092700"/>
          <p14:tracePt t="1468" x="3632200" y="5086350"/>
          <p14:tracePt t="1484" x="3613150" y="5086350"/>
          <p14:tracePt t="1501" x="3606800" y="5080000"/>
          <p14:tracePt t="1551" x="3600450" y="5080000"/>
          <p14:tracePt t="1567" x="3568700" y="5080000"/>
          <p14:tracePt t="1584" x="3479800" y="5067300"/>
          <p14:tracePt t="1601" x="3365500" y="5048250"/>
          <p14:tracePt t="1618" x="3251200" y="5029200"/>
          <p14:tracePt t="1634" x="3187700" y="5010150"/>
          <p14:tracePt t="1651" x="3155950" y="5003800"/>
          <p14:tracePt t="1701" x="3155950" y="5010150"/>
          <p14:tracePt t="1717" x="3149600" y="5010150"/>
          <p14:tracePt t="1734" x="3143250" y="5016500"/>
          <p14:tracePt t="1752" x="3130550" y="5022850"/>
          <p14:tracePt t="1768" x="3105150" y="5041900"/>
          <p14:tracePt t="1784" x="3079750" y="5054600"/>
          <p14:tracePt t="1804" x="3067050" y="5067300"/>
          <p14:tracePt t="2939" x="3073400" y="5067300"/>
          <p14:tracePt t="2954" x="3079750" y="5060950"/>
          <p14:tracePt t="2969" x="3092450" y="5048250"/>
          <p14:tracePt t="2985" x="3098800" y="5041900"/>
          <p14:tracePt t="3048" x="3098800" y="5048250"/>
          <p14:tracePt t="3070" x="3079750" y="5048250"/>
          <p14:tracePt t="3089" x="3035300" y="5048250"/>
          <p14:tracePt t="3103" x="2908300" y="5035550"/>
          <p14:tracePt t="3121" x="2825750" y="5022850"/>
          <p14:tracePt t="3136" x="2768600" y="5016500"/>
          <p14:tracePt t="3152" x="2622550" y="4997450"/>
          <p14:tracePt t="3170" x="2533650" y="4978400"/>
          <p14:tracePt t="3186" x="2489200" y="4972050"/>
          <p14:tracePt t="3201" x="2451100" y="4959350"/>
          <p14:tracePt t="3219" x="2406650" y="4946650"/>
          <p14:tracePt t="3235" x="2349500" y="4921250"/>
          <p14:tracePt t="3254" x="2286000" y="4883150"/>
          <p14:tracePt t="3269" x="2216150" y="4832350"/>
          <p14:tracePt t="3286" x="2165350" y="4775200"/>
          <p14:tracePt t="3302" x="2120900" y="4711700"/>
          <p14:tracePt t="3319" x="2095500" y="4654550"/>
          <p14:tracePt t="3336" x="2063750" y="4616450"/>
          <p14:tracePt t="3352" x="2051050" y="4591050"/>
          <p14:tracePt t="3369" x="2038350" y="4591050"/>
          <p14:tracePt t="3419" x="2019300" y="4591050"/>
          <p14:tracePt t="3436" x="1987550" y="4597400"/>
          <p14:tracePt t="3453" x="1943100" y="4610100"/>
          <p14:tracePt t="3469" x="1892300" y="4616450"/>
          <p14:tracePt t="3486" x="1835150" y="4635500"/>
          <p14:tracePt t="3502" x="1809750" y="4648200"/>
          <p14:tracePt t="3519" x="1758950" y="4654550"/>
          <p14:tracePt t="3539" x="1670050" y="4654550"/>
          <p14:tracePt t="3553" x="1638300" y="4654550"/>
          <p14:tracePt t="3569" x="1587500" y="4648200"/>
          <p14:tracePt t="3586" x="1549400" y="4635500"/>
          <p14:tracePt t="3603" x="1511300" y="4629150"/>
          <p14:tracePt t="3619" x="1492250" y="4629150"/>
          <p14:tracePt t="3636" x="1358900" y="4629150"/>
          <p14:tracePt t="3652" x="1250950" y="4622800"/>
          <p14:tracePt t="3669" x="1187450" y="4610100"/>
          <p14:tracePt t="3686" x="1060450" y="4546600"/>
          <p14:tracePt t="3702" x="1016000" y="4508500"/>
          <p14:tracePt t="3719" x="984250" y="4476750"/>
          <p14:tracePt t="3736" x="977900" y="4470400"/>
          <p14:tracePt t="3775" x="971550" y="4470400"/>
          <p14:tracePt t="3786" x="965200" y="4476750"/>
          <p14:tracePt t="3803" x="927100" y="4502150"/>
          <p14:tracePt t="3820" x="901700" y="4527550"/>
          <p14:tracePt t="3836" x="869950" y="4559300"/>
          <p14:tracePt t="3854" x="844550" y="4591050"/>
          <p14:tracePt t="3872" x="800100" y="4629150"/>
          <p14:tracePt t="3886" x="768350" y="4654550"/>
          <p14:tracePt t="3903" x="742950" y="4679950"/>
          <p14:tracePt t="3919" x="723900" y="4699000"/>
          <p14:tracePt t="3937" x="717550" y="4718050"/>
          <p14:tracePt t="3953" x="711200" y="4730750"/>
          <p14:tracePt t="3969" x="711200" y="4749800"/>
          <p14:tracePt t="3986" x="723900" y="4768850"/>
          <p14:tracePt t="4003" x="742950" y="4787900"/>
          <p14:tracePt t="4025" x="774700" y="4806950"/>
          <p14:tracePt t="4036" x="781050" y="4813300"/>
          <p14:tracePt t="4042" x="787400" y="4813300"/>
          <p14:tracePt t="4053" x="793750" y="4813300"/>
          <p14:tracePt t="4055" x="800100" y="4819650"/>
          <p14:tracePt t="4069" x="806450" y="4819650"/>
          <p14:tracePt t="4071" x="812800" y="4819650"/>
          <p14:tracePt t="4086" x="825500" y="4826000"/>
          <p14:tracePt t="4103" x="914400" y="4845050"/>
          <p14:tracePt t="4119" x="971550" y="4864100"/>
          <p14:tracePt t="4136" x="1092200" y="4876800"/>
          <p14:tracePt t="4153" x="1219200" y="4883150"/>
          <p14:tracePt t="4170" x="1352550" y="4870450"/>
          <p14:tracePt t="4186" x="1492250" y="4832350"/>
          <p14:tracePt t="4203" x="1530350" y="4800600"/>
          <p14:tracePt t="4220" x="1536700" y="4794250"/>
          <p14:tracePt t="4236" x="1536700" y="4781550"/>
          <p14:tracePt t="4362" x="1543050" y="4781550"/>
          <p14:tracePt t="4370" x="1549400" y="4781550"/>
          <p14:tracePt t="4387" x="1562100" y="4781550"/>
          <p14:tracePt t="4403" x="1568450" y="4781550"/>
          <p14:tracePt t="4484" x="1574800" y="4781550"/>
          <p14:tracePt t="4490" x="1581150" y="4781550"/>
          <p14:tracePt t="4503" x="1587500" y="4781550"/>
          <p14:tracePt t="4520" x="1600200" y="4781550"/>
          <p14:tracePt t="4611" x="1593850" y="4781550"/>
          <p14:tracePt t="4620" x="1587500" y="4781550"/>
          <p14:tracePt t="4637" x="1581150" y="4781550"/>
          <p14:tracePt t="4653" x="1574800" y="4787900"/>
          <p14:tracePt t="4670" x="1562100" y="4787900"/>
          <p14:tracePt t="4686" x="1549400" y="4787900"/>
          <p14:tracePt t="4745" x="1543050" y="4781550"/>
          <p14:tracePt t="4754" x="1543050" y="4775200"/>
          <p14:tracePt t="4770" x="1543050" y="4762500"/>
          <p14:tracePt t="4787" x="1536700" y="4749800"/>
          <p14:tracePt t="4804" x="1524000" y="4737100"/>
          <p14:tracePt t="4820" x="1511300" y="4711700"/>
          <p14:tracePt t="4837" x="1498600" y="4705350"/>
          <p14:tracePt t="4853" x="1492250" y="4699000"/>
          <p14:tracePt t="4887" x="1485900" y="4699000"/>
          <p14:tracePt t="4937" x="1479550" y="4699000"/>
          <p14:tracePt t="4954" x="1473200" y="4692650"/>
          <p14:tracePt t="5006" x="1473200" y="4686300"/>
          <p14:tracePt t="5080" x="1473200" y="4692650"/>
          <p14:tracePt t="5128" x="1473200" y="4699000"/>
          <p14:tracePt t="5147" x="1479550" y="4699000"/>
          <p14:tracePt t="5156" x="1492250" y="4699000"/>
          <p14:tracePt t="5170" x="1498600" y="4699000"/>
          <p14:tracePt t="5190" x="1562100" y="4692650"/>
          <p14:tracePt t="5204" x="1593850" y="4692650"/>
          <p14:tracePt t="5221" x="1625600" y="4692650"/>
          <p14:tracePt t="5238" x="1651000" y="4699000"/>
          <p14:tracePt t="5254" x="1663700" y="4699000"/>
          <p14:tracePt t="5271" x="1670050" y="4699000"/>
          <p14:tracePt t="5288" x="1682750" y="4699000"/>
          <p14:tracePt t="5304" x="1714500" y="4705350"/>
          <p14:tracePt t="5321" x="1758950" y="4705350"/>
          <p14:tracePt t="5324" x="1765300" y="4705350"/>
          <p14:tracePt t="5337" x="1790700" y="4711700"/>
          <p14:tracePt t="5354" x="1835150" y="4711700"/>
          <p14:tracePt t="5371" x="1866900" y="4718050"/>
          <p14:tracePt t="5388" x="1879600" y="4718050"/>
          <p14:tracePt t="5752" x="1879600" y="4724400"/>
          <p14:tracePt t="5784" x="1885950" y="4724400"/>
          <p14:tracePt t="5805" x="1892300" y="4724400"/>
          <p14:tracePt t="5822" x="1924050" y="4718050"/>
          <p14:tracePt t="5839" x="1943100" y="4711700"/>
          <p14:tracePt t="5855" x="1981200" y="4705350"/>
          <p14:tracePt t="5872" x="2012950" y="4705350"/>
          <p14:tracePt t="5888" x="2038350" y="4705350"/>
          <p14:tracePt t="5905" x="2051050" y="4705350"/>
          <p14:tracePt t="5938" x="2063750" y="4705350"/>
          <p14:tracePt t="5954" x="2076450" y="4705350"/>
          <p14:tracePt t="5971" x="2095500" y="4699000"/>
          <p14:tracePt t="5988" x="2114550" y="4692650"/>
          <p14:tracePt t="6004" x="2133600" y="4686300"/>
          <p14:tracePt t="6021" x="2146300" y="4679950"/>
          <p14:tracePt t="6038" x="2159000" y="4673600"/>
          <p14:tracePt t="6054" x="2171700" y="4667250"/>
          <p14:tracePt t="6070" x="2190750" y="4667250"/>
          <p14:tracePt t="6088" x="2209800" y="4660900"/>
          <p14:tracePt t="6104" x="2235200" y="4654550"/>
          <p14:tracePt t="6121" x="2260600" y="4641850"/>
          <p14:tracePt t="6138" x="2305050" y="4622800"/>
          <p14:tracePt t="6154" x="2324100" y="4610100"/>
          <p14:tracePt t="6171" x="2343150" y="4597400"/>
          <p14:tracePt t="6188" x="2349500" y="4584700"/>
          <p14:tracePt t="6205" x="2355850" y="4578350"/>
          <p14:tracePt t="6221" x="2362200" y="4572000"/>
          <p14:tracePt t="6238" x="2362200" y="4565650"/>
          <p14:tracePt t="6255" x="2355850" y="4565650"/>
          <p14:tracePt t="6272" x="2349500" y="4559300"/>
          <p14:tracePt t="6288" x="2336800" y="4552950"/>
          <p14:tracePt t="6305" x="2324100" y="4546600"/>
          <p14:tracePt t="6321" x="2311400" y="4546600"/>
          <p14:tracePt t="6338" x="2298700" y="4540250"/>
          <p14:tracePt t="6355" x="2286000" y="4540250"/>
          <p14:tracePt t="6371" x="2273300" y="4540250"/>
          <p14:tracePt t="6388" x="2260600" y="4546600"/>
          <p14:tracePt t="6404" x="2247900" y="4559300"/>
          <p14:tracePt t="6422" x="2235200" y="4572000"/>
          <p14:tracePt t="6438" x="2222500" y="4578350"/>
          <p14:tracePt t="6455" x="2197100" y="4603750"/>
          <p14:tracePt t="6472" x="2184400" y="4635500"/>
          <p14:tracePt t="6488" x="2171700" y="4660900"/>
          <p14:tracePt t="6505" x="2165350" y="4692650"/>
          <p14:tracePt t="6522" x="2165350" y="4711700"/>
          <p14:tracePt t="6538" x="2171700" y="4718050"/>
          <p14:tracePt t="6555" x="2178050" y="4724400"/>
          <p14:tracePt t="6571" x="2190750" y="4730750"/>
          <p14:tracePt t="6589" x="2203450" y="4737100"/>
          <p14:tracePt t="6605" x="2222500" y="4743450"/>
          <p14:tracePt t="6622" x="2235200" y="4756150"/>
          <p14:tracePt t="6638" x="2260600" y="4768850"/>
          <p14:tracePt t="6655" x="2305050" y="4781550"/>
          <p14:tracePt t="6672" x="2387600" y="4781550"/>
          <p14:tracePt t="6688" x="2438400" y="4781550"/>
          <p14:tracePt t="6705" x="2501900" y="4737100"/>
          <p14:tracePt t="6720" x="2527300" y="4711700"/>
          <p14:tracePt t="6739" x="2546350" y="4692650"/>
          <p14:tracePt t="6755" x="2552700" y="4679950"/>
          <p14:tracePt t="6772" x="2552700" y="4673600"/>
          <p14:tracePt t="6847" x="2546350" y="4673600"/>
          <p14:tracePt t="7211" x="2565400" y="4679950"/>
          <p14:tracePt t="7223" x="2578100" y="4686300"/>
          <p14:tracePt t="7240" x="2597150" y="4686300"/>
          <p14:tracePt t="7243" x="2609850" y="4692650"/>
          <p14:tracePt t="7255" x="2628900" y="4692650"/>
          <p14:tracePt t="7272" x="2654300" y="4692650"/>
          <p14:tracePt t="7290" x="2667000" y="4692650"/>
          <p14:tracePt t="7307" x="2673350" y="4686300"/>
          <p14:tracePt t="7323" x="2705100" y="4673600"/>
          <p14:tracePt t="7340" x="2800350" y="4667250"/>
          <p14:tracePt t="7356" x="2971800" y="4654550"/>
          <p14:tracePt t="7372" x="3200400" y="4667250"/>
          <p14:tracePt t="7390" x="3435350" y="4692650"/>
          <p14:tracePt t="7406" x="3613150" y="4705350"/>
          <p14:tracePt t="7422" x="3670300" y="4711700"/>
          <p14:tracePt t="7439" x="3676650" y="4711700"/>
          <p14:tracePt t="7456" x="3676650" y="4718050"/>
          <p14:tracePt t="7489" x="3670300" y="4724400"/>
          <p14:tracePt t="7506" x="3663950" y="4724400"/>
          <p14:tracePt t="7542" x="3663950" y="4730750"/>
          <p14:tracePt t="7581" x="3663950" y="4737100"/>
          <p14:tracePt t="7587" x="3670300" y="4737100"/>
          <p14:tracePt t="7597" x="3670300" y="4743450"/>
          <p14:tracePt t="7612" x="3676650" y="4743450"/>
          <p14:tracePt t="7623" x="3676650" y="4749800"/>
          <p14:tracePt t="7639" x="3683000" y="4749800"/>
          <p14:tracePt t="7673" x="3689350" y="4749800"/>
          <p14:tracePt t="7689" x="3695700" y="4749800"/>
          <p14:tracePt t="7706" x="3733800" y="4737100"/>
          <p14:tracePt t="7723" x="3765550" y="4724400"/>
          <p14:tracePt t="7740" x="3784600" y="4705350"/>
          <p14:tracePt t="7756" x="3803650" y="4692650"/>
          <p14:tracePt t="7773" x="3822700" y="4673600"/>
          <p14:tracePt t="7789" x="3835400" y="4648200"/>
          <p14:tracePt t="7806" x="3841750" y="4635500"/>
          <p14:tracePt t="7823" x="3848100" y="4610100"/>
          <p14:tracePt t="7839" x="3848100" y="4584700"/>
          <p14:tracePt t="7841" x="3841750" y="4565650"/>
          <p14:tracePt t="7856" x="3829050" y="4552950"/>
          <p14:tracePt t="7873" x="3810000" y="4540250"/>
          <p14:tracePt t="7889" x="3803650" y="4533900"/>
          <p14:tracePt t="7906" x="3759200" y="4527550"/>
          <p14:tracePt t="7923" x="3721100" y="4527550"/>
          <p14:tracePt t="7940" x="3702050" y="4527550"/>
          <p14:tracePt t="7956" x="3670300" y="4527550"/>
          <p14:tracePt t="7973" x="3651250" y="4533900"/>
          <p14:tracePt t="7990" x="3613150" y="4540250"/>
          <p14:tracePt t="8006" x="3587750" y="4552950"/>
          <p14:tracePt t="8023" x="3549650" y="4565650"/>
          <p14:tracePt t="8039" x="3530600" y="4578350"/>
          <p14:tracePt t="8056" x="3517900" y="4597400"/>
          <p14:tracePt t="8074" x="3511550" y="4616450"/>
          <p14:tracePt t="8076" x="3517900" y="4654550"/>
          <p14:tracePt t="8089" x="3530600" y="4667250"/>
          <p14:tracePt t="8106" x="3556000" y="4692650"/>
          <p14:tracePt t="8123" x="3632200" y="4718050"/>
          <p14:tracePt t="8139" x="3702050" y="4724400"/>
          <p14:tracePt t="8156" x="3765550" y="4724400"/>
          <p14:tracePt t="8173" x="3822700" y="4718050"/>
          <p14:tracePt t="8190" x="3867150" y="4705350"/>
          <p14:tracePt t="8206" x="3892550" y="4699000"/>
          <p14:tracePt t="8223" x="3905250" y="4692650"/>
          <p14:tracePt t="8240" x="3911600" y="4692650"/>
          <p14:tracePt t="8256" x="3917950" y="4692650"/>
          <p14:tracePt t="8386" x="3917950" y="4686300"/>
          <p14:tracePt t="8452" x="3911600" y="4686300"/>
          <p14:tracePt t="8460" x="3911600" y="4679950"/>
          <p14:tracePt t="8492" x="3911600" y="4673600"/>
          <p14:tracePt t="8506" x="3905250" y="4673600"/>
          <p14:tracePt t="8601" x="3898900" y="4673600"/>
          <p14:tracePt t="8620" x="3898900" y="4679950"/>
          <p14:tracePt t="8629" x="3892550" y="4679950"/>
          <p14:tracePt t="10168" x="3886200" y="4679950"/>
          <p14:tracePt t="10174" x="3886200" y="4686300"/>
          <p14:tracePt t="10212" x="3879850" y="4686300"/>
          <p14:tracePt t="10372" x="3873500" y="4686300"/>
          <p14:tracePt t="10380" x="3873500" y="4692650"/>
          <p14:tracePt t="11002" x="3873500" y="4699000"/>
          <p14:tracePt t="11009" x="3867150" y="4699000"/>
          <p14:tracePt t="11026" x="3867150" y="4705350"/>
          <p14:tracePt t="11043" x="3854450" y="4705350"/>
          <p14:tracePt t="11076" x="3854450" y="4711700"/>
          <p14:tracePt t="11130" x="3848100" y="4711700"/>
          <p14:tracePt t="11155" x="3841750" y="4711700"/>
          <p14:tracePt t="11170" x="3835400" y="4711700"/>
          <p14:tracePt t="11180" x="3835400" y="4718050"/>
          <p14:tracePt t="11240" x="3829050" y="4718050"/>
          <p14:tracePt t="11291" x="3822700" y="4718050"/>
          <p14:tracePt t="11320" x="3816350" y="4718050"/>
          <p14:tracePt t="11335" x="3803650" y="4718050"/>
          <p14:tracePt t="11341" x="3778250" y="4724400"/>
          <p14:tracePt t="11359" x="3733800" y="4724400"/>
          <p14:tracePt t="11376" x="3670300" y="4737100"/>
          <p14:tracePt t="11395" x="3600450" y="4749800"/>
          <p14:tracePt t="11409" x="3556000" y="4762500"/>
          <p14:tracePt t="11426" x="3492500" y="4781550"/>
          <p14:tracePt t="11442" x="3403600" y="4813300"/>
          <p14:tracePt t="11462" x="3232150" y="4876800"/>
          <p14:tracePt t="11476" x="3187700" y="4889500"/>
          <p14:tracePt t="11492" x="3079750" y="4921250"/>
          <p14:tracePt t="11510" x="3016250" y="4946650"/>
          <p14:tracePt t="11511" x="2984500" y="4953000"/>
          <p14:tracePt t="11526" x="2971800" y="4953000"/>
          <p14:tracePt t="11528" x="2946400" y="4953000"/>
          <p14:tracePt t="11544" x="2870200" y="4953000"/>
          <p14:tracePt t="11559" x="2794000" y="4953000"/>
          <p14:tracePt t="11576" x="2692400" y="4946650"/>
          <p14:tracePt t="11593" x="2603500" y="4940300"/>
          <p14:tracePt t="11610" x="2520950" y="4940300"/>
          <p14:tracePt t="11626" x="2476500" y="4940300"/>
          <p14:tracePt t="11642" x="2463800" y="4940300"/>
          <p14:tracePt t="11676" x="2457450" y="4940300"/>
          <p14:tracePt t="11692" x="2438400" y="4940300"/>
          <p14:tracePt t="11709" x="2355850" y="4940300"/>
          <p14:tracePt t="11726" x="2247900" y="4940300"/>
          <p14:tracePt t="11742" x="2095500" y="4921250"/>
          <p14:tracePt t="11759" x="2006600" y="4908550"/>
          <p14:tracePt t="11776" x="1981200" y="4902200"/>
          <p14:tracePt t="11792" x="1981200" y="4895850"/>
          <p14:tracePt t="11810" x="1987550" y="4889500"/>
          <p14:tracePt t="11843" x="1974850" y="4889500"/>
          <p14:tracePt t="11859" x="1841500" y="4889500"/>
          <p14:tracePt t="11876" x="1612900" y="4883150"/>
          <p14:tracePt t="11893" x="1270000" y="4845050"/>
          <p14:tracePt t="11910" x="1009650" y="4819650"/>
          <p14:tracePt t="11925" x="825500" y="4806950"/>
          <p14:tracePt t="11943" x="812800" y="4806950"/>
          <p14:tracePt t="11959" x="831850" y="4806950"/>
          <p14:tracePt t="11976" x="908050" y="4813300"/>
          <p14:tracePt t="11993" x="984250" y="4826000"/>
          <p14:tracePt t="11997" x="1016000" y="4832350"/>
          <p14:tracePt t="12015" x="1047750" y="4851400"/>
          <p14:tracePt t="12026" x="1054100" y="4851400"/>
          <p14:tracePt t="12137" x="1060450" y="4857750"/>
          <p14:tracePt t="12146" x="1066800" y="4864100"/>
          <p14:tracePt t="12159" x="1111250" y="4876800"/>
          <p14:tracePt t="12176" x="1149350" y="4902200"/>
          <p14:tracePt t="12193" x="1219200" y="4927600"/>
          <p14:tracePt t="12195" x="1238250" y="4933950"/>
          <p14:tracePt t="12210" x="1282700" y="4946650"/>
          <p14:tracePt t="12226" x="1346200" y="4959350"/>
          <p14:tracePt t="12243" x="1435100" y="4972050"/>
          <p14:tracePt t="12259" x="1581150" y="4978400"/>
          <p14:tracePt t="12276" x="1701800" y="4984750"/>
          <p14:tracePt t="12293" x="1943100" y="4984750"/>
          <p14:tracePt t="12310" x="2032000" y="4984750"/>
          <p14:tracePt t="12326" x="2082800" y="4984750"/>
          <p14:tracePt t="12343" x="2127250" y="4978400"/>
          <p14:tracePt t="12360" x="2152650" y="4972050"/>
          <p14:tracePt t="12376" x="2171700" y="4965700"/>
          <p14:tracePt t="12393" x="2197100" y="4959350"/>
          <p14:tracePt t="12410" x="2228850" y="4953000"/>
          <p14:tracePt t="12427" x="2254250" y="4940300"/>
          <p14:tracePt t="12443" x="2266950" y="4933950"/>
          <p14:tracePt t="12445" x="2273300" y="4933950"/>
          <p14:tracePt t="12477" x="2279650" y="4927600"/>
          <p14:tracePt t="12493" x="2279650" y="4921250"/>
          <p14:tracePt t="12510" x="2273300" y="4902200"/>
          <p14:tracePt t="12527" x="2266950" y="4895850"/>
          <p14:tracePt t="12543" x="2254250" y="4870450"/>
          <p14:tracePt t="12560" x="2247900" y="4838700"/>
          <p14:tracePt t="12576" x="2241550" y="4826000"/>
          <p14:tracePt t="12592" x="2228850" y="4806950"/>
          <p14:tracePt t="12610" x="2216150" y="4787900"/>
          <p14:tracePt t="12627" x="2203450" y="4781550"/>
          <p14:tracePt t="12643" x="2190750" y="4781550"/>
          <p14:tracePt t="12660" x="2171700" y="4781550"/>
          <p14:tracePt t="12677" x="2159000" y="4781550"/>
          <p14:tracePt t="12693" x="2120900" y="4781550"/>
          <p14:tracePt t="12710" x="2082800" y="4787900"/>
          <p14:tracePt t="12728" x="2025650" y="4813300"/>
          <p14:tracePt t="12743" x="2006600" y="4826000"/>
          <p14:tracePt t="12760" x="1936750" y="4870450"/>
          <p14:tracePt t="12762" x="1892300" y="4889500"/>
          <p14:tracePt t="12776" x="1866900" y="4902200"/>
          <p14:tracePt t="12793" x="1803400" y="4940300"/>
          <p14:tracePt t="12810" x="1803400" y="4946650"/>
          <p14:tracePt t="12827" x="1803400" y="4953000"/>
          <p14:tracePt t="12843" x="1803400" y="4959350"/>
          <p14:tracePt t="12861" x="1860550" y="4984750"/>
          <p14:tracePt t="12876" x="1974850" y="5022850"/>
          <p14:tracePt t="12894" x="2082800" y="5048250"/>
          <p14:tracePt t="12910" x="2114550" y="5060950"/>
          <p14:tracePt t="12927" x="2120900" y="5060950"/>
          <p14:tracePt t="12961" x="2146300" y="5041900"/>
          <p14:tracePt t="12978" x="2222500" y="5010150"/>
          <p14:tracePt t="12994" x="2311400" y="4991100"/>
          <p14:tracePt t="13010" x="2444750" y="4978400"/>
          <p14:tracePt t="13027" x="2533650" y="4978400"/>
          <p14:tracePt t="13044" x="2635250" y="4991100"/>
          <p14:tracePt t="13061" x="2679700" y="4997450"/>
          <p14:tracePt t="13129" x="2705100" y="4997450"/>
          <p14:tracePt t="13144" x="2768600" y="4997450"/>
          <p14:tracePt t="13160" x="2863850" y="4978400"/>
          <p14:tracePt t="13177" x="2946400" y="4965700"/>
          <p14:tracePt t="13194" x="2990850" y="4953000"/>
          <p14:tracePt t="13211" x="3016250" y="4946650"/>
          <p14:tracePt t="13227" x="3028950" y="4940300"/>
          <p14:tracePt t="13244" x="3035300" y="4940300"/>
          <p14:tracePt t="13261" x="3041650" y="4940300"/>
          <p14:tracePt t="13278" x="3048000" y="4940300"/>
          <p14:tracePt t="13294" x="3054350" y="4933950"/>
          <p14:tracePt t="13311" x="3060700" y="4927600"/>
          <p14:tracePt t="13328" x="3073400" y="4914900"/>
          <p14:tracePt t="13344" x="3073400" y="4908550"/>
          <p14:tracePt t="13361" x="3073400" y="4902200"/>
          <p14:tracePt t="13378" x="3067050" y="4895850"/>
          <p14:tracePt t="13394" x="3054350" y="4889500"/>
          <p14:tracePt t="13411" x="3028950" y="4876800"/>
          <p14:tracePt t="13427" x="3003550" y="4870450"/>
          <p14:tracePt t="13444" x="2971800" y="4857750"/>
          <p14:tracePt t="13461" x="2946400" y="4845050"/>
          <p14:tracePt t="13478" x="2933700" y="4832350"/>
          <p14:tracePt t="13494" x="2927350" y="4826000"/>
          <p14:tracePt t="13511" x="2927350" y="4813300"/>
          <p14:tracePt t="13527" x="2921000" y="4806950"/>
          <p14:tracePt t="13561" x="2914650" y="4806950"/>
          <p14:tracePt t="13577" x="2889250" y="4806950"/>
          <p14:tracePt t="13594" x="2794000" y="4806950"/>
          <p14:tracePt t="13611" x="2755900" y="4806950"/>
          <p14:tracePt t="13627" x="2660650" y="4787900"/>
          <p14:tracePt t="13644" x="2609850" y="4768850"/>
          <p14:tracePt t="13661" x="2571750" y="4749800"/>
          <p14:tracePt t="13678" x="2527300" y="4743450"/>
          <p14:tracePt t="13694" x="2476500" y="4730750"/>
          <p14:tracePt t="13711" x="2413000" y="4718050"/>
          <p14:tracePt t="13727" x="2343150" y="4711700"/>
          <p14:tracePt t="13744" x="2298700" y="4711700"/>
          <p14:tracePt t="13761" x="2273300" y="4711700"/>
          <p14:tracePt t="13778" x="2260600" y="4711700"/>
          <p14:tracePt t="13794" x="2254250" y="4718050"/>
          <p14:tracePt t="13812" x="2241550" y="4737100"/>
          <p14:tracePt t="13828" x="2235200" y="4756150"/>
          <p14:tracePt t="13844" x="2228850" y="4775200"/>
          <p14:tracePt t="13861" x="2228850" y="4794250"/>
          <p14:tracePt t="13878" x="2235200" y="4819650"/>
          <p14:tracePt t="13894" x="2260600" y="4851400"/>
          <p14:tracePt t="13912" x="2292350" y="4883150"/>
          <p14:tracePt t="13928" x="2336800" y="4908550"/>
          <p14:tracePt t="13944" x="2387600" y="4940300"/>
          <p14:tracePt t="13961" x="2444750" y="4965700"/>
          <p14:tracePt t="13978" x="2546350" y="4991100"/>
          <p14:tracePt t="13995" x="2667000" y="5003800"/>
          <p14:tracePt t="14011" x="2806700" y="5003800"/>
          <p14:tracePt t="14028" x="2889250" y="5003800"/>
          <p14:tracePt t="14045" x="2927350" y="4997450"/>
          <p14:tracePt t="14046" x="2946400" y="4991100"/>
          <p14:tracePt t="14062" x="2952750" y="4991100"/>
          <p14:tracePt t="14078" x="2984500" y="4978400"/>
          <p14:tracePt t="14094" x="2997200" y="4965700"/>
          <p14:tracePt t="14111" x="3009900" y="4965700"/>
          <p14:tracePt t="14128" x="3022600" y="4959350"/>
          <p14:tracePt t="14145" x="3041650" y="4953000"/>
          <p14:tracePt t="14161" x="3048000" y="4946650"/>
          <p14:tracePt t="14178" x="3054350" y="4946650"/>
          <p14:tracePt t="14308" x="3060700" y="4946650"/>
          <p14:tracePt t="14316" x="3067050" y="4946650"/>
          <p14:tracePt t="14330" x="3073400" y="4946650"/>
          <p14:tracePt t="14345" x="3092450" y="4946650"/>
          <p14:tracePt t="14361" x="3124200" y="4953000"/>
          <p14:tracePt t="14378" x="3187700" y="4959350"/>
          <p14:tracePt t="14396" x="3232150" y="4959350"/>
          <p14:tracePt t="14412" x="3244850" y="4959350"/>
          <p14:tracePt t="14428" x="3314700" y="4959350"/>
          <p14:tracePt t="14447" x="3340100" y="4959350"/>
          <p14:tracePt t="14462" x="3352800" y="4959350"/>
          <p14:tracePt t="14505" x="3352800" y="4953000"/>
          <p14:tracePt t="14546" x="3352800" y="4946650"/>
          <p14:tracePt t="14563" x="3346450" y="4946650"/>
          <p14:tracePt t="14569" x="3340100" y="4940300"/>
          <p14:tracePt t="14579" x="3333750" y="4940300"/>
          <p14:tracePt t="14595" x="3333750" y="4933950"/>
          <p14:tracePt t="14611" x="3327400" y="4933950"/>
          <p14:tracePt t="14667" x="3327400" y="4927600"/>
          <p14:tracePt t="14678" x="3378200" y="4927600"/>
          <p14:tracePt t="14695" x="3549650" y="4940300"/>
          <p14:tracePt t="14712" x="3689350" y="4972050"/>
          <p14:tracePt t="14729" x="3829050" y="5003800"/>
          <p14:tracePt t="14745" x="3937000" y="5022850"/>
          <p14:tracePt t="14762" x="4019550" y="5035550"/>
          <p14:tracePt t="14778" x="4070350" y="5041900"/>
          <p14:tracePt t="14796" x="4114800" y="5041900"/>
          <p14:tracePt t="14812" x="4127500" y="5041900"/>
          <p14:tracePt t="15245" x="4133850" y="5041900"/>
          <p14:tracePt t="15251" x="4140200" y="5041900"/>
          <p14:tracePt t="15263" x="4146550" y="5041900"/>
          <p14:tracePt t="15279" x="4159250" y="5041900"/>
          <p14:tracePt t="15296" x="4165600" y="5041900"/>
          <p14:tracePt t="15346" x="4165600" y="5035550"/>
          <p14:tracePt t="15412" x="4171950" y="5035550"/>
          <p14:tracePt t="15558" x="4178300" y="5035550"/>
          <p14:tracePt t="15566" x="4184650" y="5035550"/>
          <p14:tracePt t="15579" x="4184650" y="5029200"/>
          <p14:tracePt t="15596" x="4197350" y="5029200"/>
          <p14:tracePt t="15613" x="4203700" y="5022850"/>
          <p14:tracePt t="15646" x="4216400" y="5016500"/>
          <p14:tracePt t="15663" x="4222750" y="5010150"/>
          <p14:tracePt t="15680" x="4235450" y="5003800"/>
          <p14:tracePt t="15696" x="4248150" y="4997450"/>
          <p14:tracePt t="15713" x="4267200" y="4991100"/>
          <p14:tracePt t="15729" x="4292600" y="4978400"/>
          <p14:tracePt t="15746" x="4305300" y="4972050"/>
          <p14:tracePt t="15762" x="4330700" y="4953000"/>
          <p14:tracePt t="15779" x="4343400" y="4946650"/>
          <p14:tracePt t="15867" x="4343400" y="4940300"/>
          <p14:tracePt t="15884" x="4343400" y="4933950"/>
          <p14:tracePt t="15911" x="4343400" y="4927600"/>
          <p14:tracePt t="15946" x="4337050" y="4921250"/>
          <p14:tracePt t="15980" x="4330700" y="4921250"/>
          <p14:tracePt t="16049" x="4324350" y="4921250"/>
          <p14:tracePt t="16055" x="4324350" y="4914900"/>
          <p14:tracePt t="16096" x="4318000" y="4914900"/>
          <p14:tracePt t="16263" x="4318000" y="4908550"/>
          <p14:tracePt t="16283" x="4311650" y="4908550"/>
          <p14:tracePt t="16317" x="4305300" y="4908550"/>
          <p14:tracePt t="16332" x="4298950" y="4902200"/>
          <p14:tracePt t="16363" x="4292600" y="4902200"/>
          <p14:tracePt t="16448" x="4286250" y="4902200"/>
          <p14:tracePt t="16474" x="4279900" y="4902200"/>
          <p14:tracePt t="16524" x="4273550" y="4902200"/>
          <p14:tracePt t="16548" x="4267200" y="4902200"/>
          <p14:tracePt t="16564" x="4254500" y="4902200"/>
          <p14:tracePt t="16580" x="4254500" y="4908550"/>
          <p14:tracePt t="16815" x="4254500" y="4902200"/>
          <p14:tracePt t="16838" x="4254500" y="4895850"/>
          <p14:tracePt t="16846" x="4254500" y="4889500"/>
          <p14:tracePt t="16864" x="4260850" y="4883150"/>
          <p14:tracePt t="16880" x="4260850" y="4876800"/>
          <p14:tracePt t="16914" x="4260850" y="4870450"/>
          <p14:tracePt t="17008" x="4260850" y="4864100"/>
          <p14:tracePt t="17035" x="4260850" y="4857750"/>
          <p14:tracePt t="17066" x="4260850" y="4851400"/>
          <p14:tracePt t="17080" x="4254500" y="4845050"/>
          <p14:tracePt t="17097" x="4241800" y="4832350"/>
          <p14:tracePt t="17191" x="4235450" y="4832350"/>
          <p14:tracePt t="22911" x="4229100" y="4832350"/>
          <p14:tracePt t="22917" x="4222750" y="4826000"/>
          <p14:tracePt t="22936" x="4133850" y="4781550"/>
          <p14:tracePt t="22953" x="3987800" y="4737100"/>
          <p14:tracePt t="22970" x="3873500" y="4718050"/>
          <p14:tracePt t="22985" x="3803650" y="4711700"/>
          <p14:tracePt t="23001" x="3784600" y="4711700"/>
          <p14:tracePt t="24222" x="3778250" y="4711700"/>
          <p14:tracePt t="24230" x="3765550" y="4705350"/>
          <p14:tracePt t="24237" x="3733800" y="4705350"/>
          <p14:tracePt t="24253" x="3632200" y="4699000"/>
          <p14:tracePt t="24269" x="3498850" y="4699000"/>
          <p14:tracePt t="24286" x="3365500" y="4718050"/>
          <p14:tracePt t="24303" x="3238500" y="4743450"/>
          <p14:tracePt t="24319" x="3181350" y="4762500"/>
          <p14:tracePt t="24336" x="3162300" y="4787900"/>
          <p14:tracePt t="24352" x="3155950" y="4800600"/>
          <p14:tracePt t="24369" x="3155950" y="4819650"/>
          <p14:tracePt t="24402" x="3155950" y="4800600"/>
          <p14:tracePt t="24419" x="3149600" y="4749800"/>
          <p14:tracePt t="24436" x="3124200" y="4705350"/>
          <p14:tracePt t="24452" x="3098800" y="4660900"/>
          <p14:tracePt t="24469" x="3079750" y="4641850"/>
          <p14:tracePt t="24486" x="3073400" y="4635500"/>
          <p14:tracePt t="24519" x="3048000" y="4622800"/>
          <p14:tracePt t="24536" x="2990850" y="4603750"/>
          <p14:tracePt t="24559" x="2876550" y="4572000"/>
          <p14:tracePt t="24569" x="2844800" y="4559300"/>
          <p14:tracePt t="24585" x="2813050" y="4546600"/>
          <p14:tracePt t="24602" x="2774950" y="4533900"/>
          <p14:tracePt t="24619" x="2724150" y="4527550"/>
          <p14:tracePt t="24637" x="2654300" y="4514850"/>
          <p14:tracePt t="24654" x="2584450" y="4508500"/>
          <p14:tracePt t="24671" x="2520950" y="4508500"/>
          <p14:tracePt t="24687" x="2501900" y="4521200"/>
          <p14:tracePt t="24704" x="2482850" y="4533900"/>
          <p14:tracePt t="24706" x="2463800" y="4552950"/>
          <p14:tracePt t="24720" x="2438400" y="4591050"/>
          <p14:tracePt t="24738" x="2425700" y="4603750"/>
          <p14:tracePt t="24754" x="2393950" y="4654550"/>
          <p14:tracePt t="24770" x="2374900" y="4699000"/>
          <p14:tracePt t="24787" x="2368550" y="4743450"/>
          <p14:tracePt t="24803" x="2374900" y="4794250"/>
          <p14:tracePt t="24820" x="2400300" y="4832350"/>
          <p14:tracePt t="24837" x="2425700" y="4864100"/>
          <p14:tracePt t="24853" x="2463800" y="4908550"/>
          <p14:tracePt t="24871" x="2482850" y="4927600"/>
          <p14:tracePt t="24887" x="2501900" y="4940300"/>
          <p14:tracePt t="24904" x="2514600" y="4946650"/>
          <p14:tracePt t="24921" x="2565400" y="4946650"/>
          <p14:tracePt t="24939" x="2641600" y="4927600"/>
          <p14:tracePt t="24953" x="2667000" y="4921250"/>
          <p14:tracePt t="24955" x="2692400" y="4914900"/>
          <p14:tracePt t="24970" x="2717800" y="4908550"/>
          <p14:tracePt t="24987" x="2794000" y="4883150"/>
          <p14:tracePt t="25004" x="2870200" y="4851400"/>
          <p14:tracePt t="25020" x="2908300" y="4832350"/>
          <p14:tracePt t="25037" x="2933700" y="4806950"/>
          <p14:tracePt t="25054" x="2952750" y="4787900"/>
          <p14:tracePt t="25073" x="2965450" y="4768850"/>
          <p14:tracePt t="25087" x="2971800" y="4749800"/>
          <p14:tracePt t="25104" x="2971800" y="4730750"/>
          <p14:tracePt t="25121" x="2971800" y="4718050"/>
          <p14:tracePt t="25137" x="2971800" y="4692650"/>
          <p14:tracePt t="25154" x="2965450" y="4673600"/>
          <p14:tracePt t="25171" x="2952750" y="4654550"/>
          <p14:tracePt t="25189" x="2933700" y="4641850"/>
          <p14:tracePt t="25204" x="2927350" y="4635500"/>
          <p14:tracePt t="25221" x="2921000" y="4629150"/>
          <p14:tracePt t="25237" x="2908300" y="4622800"/>
          <p14:tracePt t="25254" x="2901950" y="4616450"/>
          <p14:tracePt t="25271" x="2889250" y="4616450"/>
          <p14:tracePt t="25304" x="2876550" y="4610100"/>
          <p14:tracePt t="25321" x="2863850" y="4610100"/>
          <p14:tracePt t="25337" x="2844800" y="4616450"/>
          <p14:tracePt t="25354" x="2819400" y="4622800"/>
          <p14:tracePt t="25371" x="2781300" y="4635500"/>
          <p14:tracePt t="25388" x="2743200" y="4641850"/>
          <p14:tracePt t="25390" x="2730500" y="4641850"/>
          <p14:tracePt t="25405" x="2717800" y="4641850"/>
          <p14:tracePt t="25558" x="2711450" y="4641850"/>
          <p14:tracePt t="27216" x="2711450" y="4648200"/>
          <p14:tracePt t="27226" x="2711450" y="4654550"/>
          <p14:tracePt t="27240" x="2711450" y="4679950"/>
          <p14:tracePt t="27255" x="2717800" y="4705350"/>
          <p14:tracePt t="27271" x="2717800" y="4724400"/>
          <p14:tracePt t="27289" x="2724150" y="4749800"/>
          <p14:tracePt t="27306" x="2724150" y="4762500"/>
          <p14:tracePt t="27322" x="2730500" y="4775200"/>
          <p14:tracePt t="27340" x="2730500" y="4787900"/>
          <p14:tracePt t="27356" x="2736850" y="4794250"/>
          <p14:tracePt t="27372" x="2743200" y="4800600"/>
          <p14:tracePt t="27389" x="2762250" y="4806950"/>
          <p14:tracePt t="27405" x="2781300" y="4819650"/>
          <p14:tracePt t="27422" x="2813050" y="4832350"/>
          <p14:tracePt t="27440" x="2819400" y="4832350"/>
          <p14:tracePt t="27618" x="2825750" y="4832350"/>
          <p14:tracePt t="27626" x="2838450" y="4838700"/>
          <p14:tracePt t="27640" x="2876550" y="4851400"/>
          <p14:tracePt t="27656" x="3009900" y="4895850"/>
          <p14:tracePt t="27673" x="3187700" y="4927600"/>
          <p14:tracePt t="27690" x="3530600" y="4991100"/>
          <p14:tracePt t="27706" x="3727450" y="5003800"/>
          <p14:tracePt t="27723" x="3841750" y="5003800"/>
          <p14:tracePt t="27740" x="3892550" y="4997450"/>
          <p14:tracePt t="27756" x="3905250" y="4978400"/>
          <p14:tracePt t="27773" x="3892550" y="4953000"/>
          <p14:tracePt t="27790" x="3879850" y="4927600"/>
          <p14:tracePt t="27807" x="3860800" y="4914900"/>
          <p14:tracePt t="27823" x="3854450" y="4908550"/>
          <p14:tracePt t="27839" x="3854450" y="4902200"/>
          <p14:tracePt t="27857" x="3854450" y="4895850"/>
          <p14:tracePt t="27873" x="3854450" y="4889500"/>
          <p14:tracePt t="27889" x="3854450" y="4883150"/>
          <p14:tracePt t="27906" x="3860800" y="4883150"/>
          <p14:tracePt t="27923" x="3873500" y="4864100"/>
          <p14:tracePt t="27940" x="3886200" y="4851400"/>
          <p14:tracePt t="27956" x="3905250" y="4819650"/>
          <p14:tracePt t="27973" x="3911600" y="4794250"/>
          <p14:tracePt t="27990" x="3917950" y="4781550"/>
          <p14:tracePt t="28006" x="3917950" y="4768850"/>
          <p14:tracePt t="28023" x="3911600" y="4756150"/>
          <p14:tracePt t="28039" x="3898900" y="4749800"/>
          <p14:tracePt t="28056" x="3854450" y="4737100"/>
          <p14:tracePt t="28073" x="3784600" y="4724400"/>
          <p14:tracePt t="28093" x="3702050" y="4711700"/>
          <p14:tracePt t="28106" x="3606800" y="4686300"/>
          <p14:tracePt t="28124" x="3505200" y="4635500"/>
          <p14:tracePt t="28140" x="3441700" y="4616450"/>
          <p14:tracePt t="28156" x="3371850" y="4591050"/>
          <p14:tracePt t="28174" x="3333750" y="4591050"/>
          <p14:tracePt t="28190" x="3314700" y="4610100"/>
          <p14:tracePt t="28207" x="3302000" y="4635500"/>
          <p14:tracePt t="28223" x="3302000" y="4660900"/>
          <p14:tracePt t="28240" x="3302000" y="4679950"/>
          <p14:tracePt t="28256" x="3302000" y="4711700"/>
          <p14:tracePt t="28273" x="3302000" y="4737100"/>
          <p14:tracePt t="28290" x="3302000" y="4756150"/>
          <p14:tracePt t="28306" x="3314700" y="4800600"/>
          <p14:tracePt t="28323" x="3333750" y="4832350"/>
          <p14:tracePt t="28340" x="3371850" y="4870450"/>
          <p14:tracePt t="28356" x="3416300" y="4895850"/>
          <p14:tracePt t="28373" x="3505200" y="4927600"/>
          <p14:tracePt t="28390" x="3575050" y="4940300"/>
          <p14:tracePt t="28407" x="3632200" y="4946650"/>
          <p14:tracePt t="28423" x="3702050" y="4946650"/>
          <p14:tracePt t="28440" x="3784600" y="4927600"/>
          <p14:tracePt t="28456" x="3879850" y="4876800"/>
          <p14:tracePt t="28473" x="3930650" y="4838700"/>
          <p14:tracePt t="28490" x="3975100" y="4800600"/>
          <p14:tracePt t="28506" x="4006850" y="4756150"/>
          <p14:tracePt t="28523" x="4006850" y="4737100"/>
          <p14:tracePt t="28540" x="4006850" y="4730750"/>
          <p14:tracePt t="28556" x="3968750" y="4724400"/>
          <p14:tracePt t="28573" x="3917950" y="4724400"/>
          <p14:tracePt t="28591" x="3873500" y="4718050"/>
          <p14:tracePt t="28607" x="3835400" y="4718050"/>
          <p14:tracePt t="28623" x="3803650" y="4711700"/>
          <p14:tracePt t="28625" x="3790950" y="4711700"/>
          <p14:tracePt t="28640" x="3778250" y="4705350"/>
          <p14:tracePt t="28657" x="3752850" y="4699000"/>
          <p14:tracePt t="28674" x="3733800" y="4699000"/>
          <p14:tracePt t="28690" x="3702050" y="4730750"/>
          <p14:tracePt t="28707" x="3676650" y="4768850"/>
          <p14:tracePt t="28724" x="3657600" y="4813300"/>
          <p14:tracePt t="28740" x="3638550" y="4870450"/>
          <p14:tracePt t="28757" x="3625850" y="4921250"/>
          <p14:tracePt t="28774" x="3625850" y="4953000"/>
          <p14:tracePt t="28790" x="3657600" y="4965700"/>
          <p14:tracePt t="28807" x="3695700" y="4972050"/>
          <p14:tracePt t="28824" x="3765550" y="4972050"/>
          <p14:tracePt t="28840" x="3841750" y="4959350"/>
          <p14:tracePt t="28857" x="3873500" y="4946650"/>
          <p14:tracePt t="28874" x="3898900" y="4940300"/>
          <p14:tracePt t="28890" x="3905250" y="4927600"/>
          <p14:tracePt t="28907" x="3911600" y="4927600"/>
          <p14:tracePt t="28964" x="3905250" y="4927600"/>
          <p14:tracePt t="28973" x="3898900" y="4927600"/>
          <p14:tracePt t="28990" x="3879850" y="4933950"/>
          <p14:tracePt t="29008" x="3860800" y="4940300"/>
          <p14:tracePt t="29024" x="3848100" y="4946650"/>
          <p14:tracePt t="29040" x="3841750" y="4953000"/>
          <p14:tracePt t="29057" x="3835400" y="4965700"/>
          <p14:tracePt t="29074" x="3835400" y="4984750"/>
          <p14:tracePt t="29090" x="3829050" y="5010150"/>
          <p14:tracePt t="29107" x="3835400" y="5041900"/>
          <p14:tracePt t="29124" x="3854450" y="5060950"/>
          <p14:tracePt t="29141" x="3860800" y="5067300"/>
          <p14:tracePt t="29157" x="3867150" y="5067300"/>
          <p14:tracePt t="29174" x="3873500" y="5067300"/>
          <p14:tracePt t="29191" x="3886200" y="5067300"/>
          <p14:tracePt t="29206" x="3898900" y="5067300"/>
          <p14:tracePt t="29224" x="3924300" y="5060950"/>
          <p14:tracePt t="29243" x="3943350" y="5060950"/>
          <p14:tracePt t="29257" x="3956050" y="5054600"/>
          <p14:tracePt t="29274" x="3968750" y="5054600"/>
          <p14:tracePt t="29290" x="3975100" y="5048250"/>
          <p14:tracePt t="29512" x="3968750" y="5048250"/>
          <p14:tracePt t="29529" x="3968750" y="5041900"/>
          <p14:tracePt t="29583" x="3968750" y="5035550"/>
          <p14:tracePt t="29599" x="3981450" y="5035550"/>
          <p14:tracePt t="29607" x="3994150" y="5029200"/>
          <p14:tracePt t="29624" x="4019550" y="5022850"/>
          <p14:tracePt t="29641" x="4038600" y="5016500"/>
          <p14:tracePt t="29658" x="4051300" y="5010150"/>
          <p14:tracePt t="29673" x="4064000" y="4997450"/>
          <p14:tracePt t="29691" x="4070350" y="4991100"/>
          <p14:tracePt t="29803" x="4070350" y="4984750"/>
          <p14:tracePt t="29811" x="4070350" y="4978400"/>
          <p14:tracePt t="29825" x="4070350" y="4972050"/>
          <p14:tracePt t="29842" x="4070350" y="4940300"/>
          <p14:tracePt t="29860" x="4064000" y="4902200"/>
          <p14:tracePt t="29875" x="4057650" y="4876800"/>
          <p14:tracePt t="29891" x="4038600" y="4845050"/>
          <p14:tracePt t="29911" x="4019550" y="4819650"/>
          <p14:tracePt t="29925" x="4006850" y="4806950"/>
          <p14:tracePt t="29941" x="3994150" y="4800600"/>
          <p14:tracePt t="29958" x="3981450" y="4800600"/>
          <p14:tracePt t="29975" x="3968750" y="4800600"/>
          <p14:tracePt t="29992" x="3962400" y="4800600"/>
          <p14:tracePt t="30008" x="3949700" y="4800600"/>
          <p14:tracePt t="30025" x="3930650" y="4800600"/>
          <p14:tracePt t="30058" x="3924300" y="4800600"/>
          <p14:tracePt t="30091" x="3917950" y="4800600"/>
          <p14:tracePt t="30108" x="3892550" y="4800600"/>
          <p14:tracePt t="30125" x="3867150" y="4800600"/>
          <p14:tracePt t="30141" x="3860800" y="4800600"/>
          <p14:tracePt t="31434" x="3854450" y="4800600"/>
          <p14:tracePt t="31440" x="3829050" y="4756150"/>
          <p14:tracePt t="31458" x="3765550" y="4641850"/>
          <p14:tracePt t="31476" x="3708400" y="4546600"/>
          <p14:tracePt t="31493" x="3670300" y="4495800"/>
          <p14:tracePt t="31510" x="3657600" y="4483100"/>
          <p14:tracePt t="31543" x="3657600" y="4476750"/>
          <p14:tracePt t="31612" x="3651250" y="4476750"/>
          <p14:tracePt t="31628" x="3638550" y="4464050"/>
          <p14:tracePt t="31643" x="3613150" y="4438650"/>
          <p14:tracePt t="31660" x="3587750" y="4419600"/>
          <p14:tracePt t="31676" x="3562350" y="4394200"/>
          <p14:tracePt t="31693" x="3549650" y="4375150"/>
          <p14:tracePt t="31743" x="3536950" y="4368800"/>
          <p14:tracePt t="31759" x="3486150" y="4349750"/>
          <p14:tracePt t="31776" x="3403600" y="4305300"/>
          <p14:tracePt t="31792" x="3263900" y="4210050"/>
          <p14:tracePt t="31810" x="3060700" y="4070350"/>
          <p14:tracePt t="31826" x="2825750" y="3943350"/>
          <p14:tracePt t="31843" x="2482850" y="3816350"/>
          <p14:tracePt t="31860" x="2413000" y="3822700"/>
          <p14:tracePt t="31876" x="2400300" y="3835400"/>
          <p14:tracePt t="31893" x="2419350" y="3835400"/>
          <p14:tracePt t="31909" x="2489200" y="3835400"/>
          <p14:tracePt t="31926" x="2571750" y="3829050"/>
          <p14:tracePt t="31943" x="2673350" y="3829050"/>
          <p14:tracePt t="31959" x="2755900" y="3829050"/>
          <p14:tracePt t="31976" x="2806700" y="3829050"/>
          <p14:tracePt t="31993" x="2832100" y="3810000"/>
          <p14:tracePt t="32010" x="2870200" y="3771900"/>
          <p14:tracePt t="32026" x="2990850" y="3683000"/>
          <p14:tracePt t="32043" x="3168650" y="3556000"/>
          <p14:tracePt t="32060" x="3409950" y="3397250"/>
          <p14:tracePt t="32076" x="3613150" y="3276600"/>
          <p14:tracePt t="32093" x="3759200" y="3187700"/>
          <p14:tracePt t="32109" x="3797300" y="3162300"/>
          <p14:tracePt t="32127" x="3810000" y="3162300"/>
          <p14:tracePt t="32143" x="3829050" y="3149600"/>
          <p14:tracePt t="32159" x="3892550" y="3124200"/>
          <p14:tracePt t="32176" x="4013200" y="3041650"/>
          <p14:tracePt t="32193" x="4165600" y="2946400"/>
          <p14:tracePt t="32210" x="4305300" y="2857500"/>
          <p14:tracePt t="32230" x="4470400" y="2743200"/>
          <p14:tracePt t="32244" x="4476750" y="2724150"/>
          <p14:tracePt t="32260" x="4483100" y="2698750"/>
          <p14:tracePt t="32276" x="4464050" y="2698750"/>
          <p14:tracePt t="32293" x="4400550" y="2755900"/>
          <p14:tracePt t="32310" x="4387850" y="2781300"/>
          <p14:tracePt t="32327" x="4375150" y="2927350"/>
          <p14:tracePt t="32344" x="4375150" y="2965450"/>
          <p14:tracePt t="32360" x="4356100" y="3124200"/>
          <p14:tracePt t="32376" x="4324350" y="3295650"/>
          <p14:tracePt t="32393" x="4286250" y="3435350"/>
          <p14:tracePt t="32410" x="4235450" y="3530600"/>
          <p14:tracePt t="32427" x="4203700" y="3568700"/>
          <p14:tracePt t="32901" x="4197350" y="3568700"/>
          <p14:tracePt t="32908" x="4197350" y="3562350"/>
          <p14:tracePt t="32919" x="4197350" y="3556000"/>
          <p14:tracePt t="32928" x="4197350" y="3549650"/>
          <p14:tracePt t="32944" x="4191000" y="3530600"/>
          <p14:tracePt t="32960" x="4191000" y="3517900"/>
          <p14:tracePt t="32964" x="4184650" y="3505200"/>
          <p14:tracePt t="32978" x="4184650" y="3498850"/>
          <p14:tracePt t="32994" x="4178300" y="3479800"/>
          <p14:tracePt t="33011" x="4171950" y="3448050"/>
          <p14:tracePt t="33029" x="4171950" y="3384550"/>
          <p14:tracePt t="33044" x="4178300" y="3359150"/>
          <p14:tracePt t="33059" x="4184650" y="3340100"/>
          <p14:tracePt t="33077" x="4184650" y="3327400"/>
          <p14:tracePt t="33094" x="4191000" y="3314700"/>
          <p14:tracePt t="33111" x="4197350" y="3308350"/>
          <p14:tracePt t="33127" x="4210050" y="3302000"/>
          <p14:tracePt t="33144" x="4241800" y="3282950"/>
          <p14:tracePt t="33160" x="4279900" y="3270250"/>
          <p14:tracePt t="33177" x="4318000" y="3238500"/>
          <p14:tracePt t="33194" x="4343400" y="3213100"/>
          <p14:tracePt t="33211" x="4387850" y="3155950"/>
          <p14:tracePt t="33227" x="4425950" y="3111500"/>
          <p14:tracePt t="33244" x="4464050" y="3067050"/>
          <p14:tracePt t="33261" x="4521200" y="3016250"/>
          <p14:tracePt t="33280" x="4552950" y="2978150"/>
          <p14:tracePt t="33294" x="4603750" y="2933700"/>
          <p14:tracePt t="33311" x="4673600" y="2876550"/>
          <p14:tracePt t="33327" x="4768850" y="2800350"/>
          <p14:tracePt t="33344" x="4864100" y="2724150"/>
          <p14:tracePt t="33361" x="4946650" y="2641600"/>
          <p14:tracePt t="33377" x="5010150" y="2584450"/>
          <p14:tracePt t="33393" x="5105400" y="2489200"/>
          <p14:tracePt t="33411" x="5226050" y="2400300"/>
          <p14:tracePt t="33428" x="5346700" y="2305050"/>
          <p14:tracePt t="33444" x="5467350" y="2216150"/>
          <p14:tracePt t="33461" x="5549900" y="2171700"/>
          <p14:tracePt t="33478" x="5676900" y="2108200"/>
          <p14:tracePt t="33494" x="5886450" y="2025650"/>
          <p14:tracePt t="33511" x="5918200" y="2006600"/>
          <p14:tracePt t="33530" x="6000750" y="1962150"/>
          <p14:tracePt t="33545" x="6089650" y="1892300"/>
          <p14:tracePt t="33561" x="6146800" y="1860550"/>
          <p14:tracePt t="33577" x="6203950" y="1835150"/>
          <p14:tracePt t="33594" x="6261100" y="1809750"/>
          <p14:tracePt t="33611" x="6324600" y="1790700"/>
          <p14:tracePt t="33627" x="6381750" y="1784350"/>
          <p14:tracePt t="33644" x="6413500" y="1778000"/>
          <p14:tracePt t="33662" x="6426200" y="1778000"/>
          <p14:tracePt t="33678" x="6438900" y="1778000"/>
          <p14:tracePt t="33694" x="6457950" y="1778000"/>
          <p14:tracePt t="33711" x="6470650" y="1778000"/>
          <p14:tracePt t="33728" x="6483350" y="1778000"/>
          <p14:tracePt t="33761" x="6489700" y="1778000"/>
          <p14:tracePt t="33778" x="6496050" y="1765300"/>
          <p14:tracePt t="33794" x="6508750" y="1752600"/>
          <p14:tracePt t="33811" x="6515100" y="1752600"/>
          <p14:tracePt t="33828" x="6515100" y="1746250"/>
          <p14:tracePt t="33878" x="6515100" y="1752600"/>
          <p14:tracePt t="33894" x="6521450" y="1765300"/>
          <p14:tracePt t="33928" x="6527800" y="1771650"/>
          <p14:tracePt t="34024" x="6521450" y="1758950"/>
          <p14:tracePt t="34031" x="6515100" y="1752600"/>
          <p14:tracePt t="34045" x="6496050" y="1727200"/>
          <p14:tracePt t="34062" x="6457950" y="1676400"/>
          <p14:tracePt t="34077" x="6432550" y="1631950"/>
          <p14:tracePt t="34094" x="6426200" y="1587500"/>
          <p14:tracePt t="34111" x="6419850" y="1555750"/>
          <p14:tracePt t="34129" x="6394450" y="1543050"/>
          <p14:tracePt t="34144" x="6369050" y="1536700"/>
          <p14:tracePt t="34161" x="6311900" y="1511300"/>
          <p14:tracePt t="34178" x="6242050" y="1479550"/>
          <p14:tracePt t="34195" x="6178550" y="1441450"/>
          <p14:tracePt t="34211" x="6127750" y="1409700"/>
          <p14:tracePt t="34228" x="6076950" y="1377950"/>
          <p14:tracePt t="34245" x="6051550" y="1358900"/>
          <p14:tracePt t="34261" x="6032500" y="1346200"/>
          <p14:tracePt t="34278" x="6026150" y="1333500"/>
          <p14:tracePt t="34295" x="6026150" y="1320800"/>
          <p14:tracePt t="34312" x="6019800" y="1301750"/>
          <p14:tracePt t="34329" x="6019800" y="1282700"/>
          <p14:tracePt t="34345" x="6007100" y="1250950"/>
          <p14:tracePt t="34362" x="6000750" y="1219200"/>
          <p14:tracePt t="34378" x="5994400" y="1212850"/>
          <p14:tracePt t="34516" x="5994400" y="1206500"/>
          <p14:tracePt t="34522" x="6000750" y="1193800"/>
          <p14:tracePt t="34539" x="6026150" y="1149350"/>
          <p14:tracePt t="34562" x="6038850" y="1104900"/>
          <p14:tracePt t="34633" x="6045200" y="1104900"/>
          <p14:tracePt t="34640" x="6057900" y="1111250"/>
          <p14:tracePt t="34647" x="6064250" y="1123950"/>
          <p14:tracePt t="34662" x="6102350" y="1143000"/>
          <p14:tracePt t="34679" x="6235700" y="1200150"/>
          <p14:tracePt t="34696" x="6350000" y="1244600"/>
          <p14:tracePt t="34712" x="6419850" y="1263650"/>
          <p14:tracePt t="34762" x="6426200" y="1257300"/>
          <p14:tracePt t="34778" x="6426200" y="1225550"/>
          <p14:tracePt t="34796" x="6426200" y="1206500"/>
          <p14:tracePt t="34815" x="6426200" y="1193800"/>
          <p14:tracePt t="34828" x="6432550" y="1193800"/>
          <p14:tracePt t="34845" x="6432550" y="1187450"/>
          <p14:tracePt t="34878" x="6432550" y="1181100"/>
          <p14:tracePt t="34895" x="6432550" y="1174750"/>
          <p14:tracePt t="34915" x="6432550" y="1162050"/>
          <p14:tracePt t="34929" x="6426200" y="1143000"/>
          <p14:tracePt t="34945" x="6407150" y="1104900"/>
          <p14:tracePt t="34962" x="6400800" y="1066800"/>
          <p14:tracePt t="34979" x="6394450" y="1047750"/>
          <p14:tracePt t="34994" x="6394450" y="1028700"/>
          <p14:tracePt t="35012" x="6388100" y="1022350"/>
          <p14:tracePt t="35029" x="6381750" y="1016000"/>
          <p14:tracePt t="35046" x="6362700" y="1016000"/>
          <p14:tracePt t="35062" x="6273800" y="1016000"/>
          <p14:tracePt t="35079" x="6210300" y="1009650"/>
          <p14:tracePt t="35096" x="6184900" y="1003300"/>
          <p14:tracePt t="35112" x="6178550" y="1003300"/>
          <p14:tracePt t="35163" x="6184900" y="1003300"/>
          <p14:tracePt t="35179" x="6184900" y="996950"/>
          <p14:tracePt t="35294" x="6191250" y="996950"/>
          <p14:tracePt t="35300" x="6197600" y="996950"/>
          <p14:tracePt t="35312" x="6203950" y="996950"/>
          <p14:tracePt t="35329" x="6229350" y="996950"/>
          <p14:tracePt t="35346" x="6261100" y="996950"/>
          <p14:tracePt t="35348" x="6267450" y="990600"/>
          <p14:tracePt t="35362" x="6273800" y="984250"/>
          <p14:tracePt t="35380" x="6292850" y="965200"/>
          <p14:tracePt t="35412" x="6305550" y="965200"/>
          <p14:tracePt t="35430" x="6343650" y="965200"/>
          <p14:tracePt t="35446" x="6369050" y="965200"/>
          <p14:tracePt t="35462" x="6407150" y="965200"/>
          <p14:tracePt t="35482" x="6470650" y="971550"/>
          <p14:tracePt t="35496" x="6534150" y="971550"/>
          <p14:tracePt t="35513" x="6591300" y="971550"/>
          <p14:tracePt t="35529" x="6629400" y="965200"/>
          <p14:tracePt t="35546" x="6686550" y="958850"/>
          <p14:tracePt t="35562" x="6718300" y="958850"/>
          <p14:tracePt t="35580" x="6750050" y="952500"/>
          <p14:tracePt t="35597" x="6794500" y="946150"/>
          <p14:tracePt t="35613" x="6826250" y="946150"/>
          <p14:tracePt t="35629" x="6838950" y="946150"/>
          <p14:tracePt t="35646" x="6877050" y="946150"/>
          <p14:tracePt t="35663" x="6889750" y="946150"/>
          <p14:tracePt t="35679" x="6896100" y="946150"/>
          <p14:tracePt t="35696" x="6908800" y="946150"/>
          <p14:tracePt t="35712" x="6915150" y="946150"/>
          <p14:tracePt t="35729" x="6940550" y="946150"/>
          <p14:tracePt t="35746" x="6959600" y="939800"/>
          <p14:tracePt t="35763" x="6972300" y="939800"/>
          <p14:tracePt t="35780" x="6978650" y="939800"/>
          <p14:tracePt t="35796" x="6985000" y="939800"/>
          <p14:tracePt t="35813" x="6997700" y="939800"/>
          <p14:tracePt t="35829" x="7016750" y="939800"/>
          <p14:tracePt t="35846" x="7054850" y="946150"/>
          <p14:tracePt t="35863" x="7162800" y="965200"/>
          <p14:tracePt t="35880" x="7302500" y="984250"/>
          <p14:tracePt t="35896" x="7493000" y="1016000"/>
          <p14:tracePt t="35913" x="7613650" y="1028700"/>
          <p14:tracePt t="35929" x="7740650" y="1047750"/>
          <p14:tracePt t="35946" x="7823200" y="1060450"/>
          <p14:tracePt t="35963" x="7867650" y="1060450"/>
          <p14:tracePt t="35979" x="7874000" y="1060450"/>
          <p14:tracePt t="36013" x="7880350" y="1060450"/>
          <p14:tracePt t="36034" x="7893050" y="1060450"/>
          <p14:tracePt t="36046" x="7905750" y="1060450"/>
          <p14:tracePt t="36063" x="7937500" y="1060450"/>
          <p14:tracePt t="36080" x="7969250" y="1060450"/>
          <p14:tracePt t="36097" x="7994650" y="1060450"/>
          <p14:tracePt t="36113" x="8020050" y="1060450"/>
          <p14:tracePt t="36131" x="8032750" y="1060450"/>
          <p14:tracePt t="36146" x="8045450" y="1060450"/>
          <p14:tracePt t="36163" x="8064500" y="1060450"/>
          <p14:tracePt t="36180" x="8077200" y="1060450"/>
          <p14:tracePt t="36196" x="8108950" y="1060450"/>
          <p14:tracePt t="36213" x="8140700" y="1060450"/>
          <p14:tracePt t="36230" x="8178800" y="1060450"/>
          <p14:tracePt t="36246" x="8204200" y="1060450"/>
          <p14:tracePt t="36263" x="8229600" y="1060450"/>
          <p14:tracePt t="36280" x="8248650" y="1054100"/>
          <p14:tracePt t="36296" x="8261350" y="1054100"/>
          <p14:tracePt t="36330" x="8267700" y="1047750"/>
          <p14:tracePt t="36490" x="8267700" y="1041400"/>
          <p14:tracePt t="36538" x="8267700" y="1035050"/>
          <p14:tracePt t="36550" x="8267700" y="1028700"/>
          <p14:tracePt t="36581" x="8286750" y="1016000"/>
          <p14:tracePt t="36597" x="8312150" y="1003300"/>
          <p14:tracePt t="36614" x="8477250" y="977900"/>
          <p14:tracePt t="36630" x="8566150" y="971550"/>
          <p14:tracePt t="36647" x="8648700" y="965200"/>
          <p14:tracePt t="36664" x="8686800" y="965200"/>
          <p14:tracePt t="36680" x="8693150" y="965200"/>
          <p14:tracePt t="36849" x="8699500" y="965200"/>
          <p14:tracePt t="36856" x="8705850" y="965200"/>
          <p14:tracePt t="36881" x="8743950" y="958850"/>
          <p14:tracePt t="36897" x="8775700" y="952500"/>
          <p14:tracePt t="36914" x="8794750" y="952500"/>
          <p14:tracePt t="36931" x="8813800" y="952500"/>
          <p14:tracePt t="36947" x="8832850" y="958850"/>
          <p14:tracePt t="36964" x="8851900" y="958850"/>
          <p14:tracePt t="36981" x="8883650" y="965200"/>
          <p14:tracePt t="36997" x="8902700" y="971550"/>
          <p14:tracePt t="37064" x="8902700" y="977900"/>
          <p14:tracePt t="37080" x="8896350" y="977900"/>
          <p14:tracePt t="37097" x="8896350" y="984250"/>
          <p14:tracePt t="37114" x="8890000" y="984250"/>
          <p14:tracePt t="37174" x="8896350" y="977900"/>
          <p14:tracePt t="37189" x="8909050" y="971550"/>
          <p14:tracePt t="37206" x="8940800" y="958850"/>
          <p14:tracePt t="37213" x="8972550" y="952500"/>
          <p14:tracePt t="37230" x="9023350" y="939800"/>
          <p14:tracePt t="37247" x="9086850" y="933450"/>
          <p14:tracePt t="37263" x="9137650" y="927100"/>
          <p14:tracePt t="37281" x="9194800" y="927100"/>
          <p14:tracePt t="37297" x="9245600" y="939800"/>
          <p14:tracePt t="37314" x="9290050" y="939800"/>
          <p14:tracePt t="37331" x="9321800" y="939800"/>
          <p14:tracePt t="37348" x="9334500" y="939800"/>
          <p14:tracePt t="37364" x="9340850" y="939800"/>
          <p14:tracePt t="37381" x="9347200" y="939800"/>
          <p14:tracePt t="37397" x="9347200" y="946150"/>
          <p14:tracePt t="37414" x="9347200" y="952500"/>
          <p14:tracePt t="37512" x="9353550" y="952500"/>
          <p14:tracePt t="37531" x="9385300" y="958850"/>
          <p14:tracePt t="37547" x="9410700" y="965200"/>
          <p14:tracePt t="37564" x="9448800" y="977900"/>
          <p14:tracePt t="37583" x="9480550" y="990600"/>
          <p14:tracePt t="37598" x="9480550" y="996950"/>
          <p14:tracePt t="37614" x="9486900" y="996950"/>
          <p14:tracePt t="37706" x="9486900" y="1003300"/>
          <p14:tracePt t="37713" x="9493250" y="1003300"/>
          <p14:tracePt t="37748" x="9505950" y="1003300"/>
          <p14:tracePt t="37764" x="9537700" y="1003300"/>
          <p14:tracePt t="37781" x="9588500" y="996950"/>
          <p14:tracePt t="37798" x="9658350" y="990600"/>
          <p14:tracePt t="37815" x="9702800" y="984250"/>
          <p14:tracePt t="37831" x="9740900" y="977900"/>
          <p14:tracePt t="37848" x="9753600" y="977900"/>
          <p14:tracePt t="37881" x="9759950" y="977900"/>
          <p14:tracePt t="37915" x="9766300" y="977900"/>
          <p14:tracePt t="38137" x="9779000" y="977900"/>
          <p14:tracePt t="38149" x="9798050" y="977900"/>
          <p14:tracePt t="38165" x="9810750" y="965200"/>
          <p14:tracePt t="38290" x="9817100" y="965200"/>
          <p14:tracePt t="38328" x="9817100" y="958850"/>
          <p14:tracePt t="38358" x="9810750" y="952500"/>
          <p14:tracePt t="38416" x="9810750" y="946150"/>
          <p14:tracePt t="38430" x="9810750" y="939800"/>
          <p14:tracePt t="38439" x="9817100" y="933450"/>
          <p14:tracePt t="38448" x="9823450" y="927100"/>
          <p14:tracePt t="38465" x="9855200" y="914400"/>
          <p14:tracePt t="38483" x="9918700" y="901700"/>
          <p14:tracePt t="38499" x="9988550" y="895350"/>
          <p14:tracePt t="38516" x="10115550" y="889000"/>
          <p14:tracePt t="38532" x="10261600" y="895350"/>
          <p14:tracePt t="38548" x="10388600" y="901700"/>
          <p14:tracePt t="38565" x="10464800" y="908050"/>
          <p14:tracePt t="38582" x="10496550" y="908050"/>
          <p14:tracePt t="38598" x="10502900" y="914400"/>
          <p14:tracePt t="38616" x="10509250" y="920750"/>
          <p14:tracePt t="38648" x="10509250" y="927100"/>
          <p14:tracePt t="38746" x="10515600" y="927100"/>
          <p14:tracePt t="38752" x="10541000" y="933450"/>
          <p14:tracePt t="38765" x="10572750" y="939800"/>
          <p14:tracePt t="38783" x="10629900" y="952500"/>
          <p14:tracePt t="38799" x="10718800" y="965200"/>
          <p14:tracePt t="38801" x="10737850" y="965200"/>
          <p14:tracePt t="38815" x="10769600" y="971550"/>
          <p14:tracePt t="38832" x="10814050" y="977900"/>
          <p14:tracePt t="38848" x="10833100" y="977900"/>
          <p14:tracePt t="38866" x="10845800" y="977900"/>
          <p14:tracePt t="38885" x="10845800" y="971550"/>
          <p14:tracePt t="38898" x="10852150" y="971550"/>
          <p14:tracePt t="38956" x="10845800" y="965200"/>
          <p14:tracePt t="38965" x="10833100" y="965200"/>
          <p14:tracePt t="38984" x="10795000" y="965200"/>
          <p14:tracePt t="38999" x="10699750" y="965200"/>
          <p14:tracePt t="39017" x="10534650" y="965200"/>
          <p14:tracePt t="39032" x="10452100" y="971550"/>
          <p14:tracePt t="39048" x="10325100" y="971550"/>
          <p14:tracePt t="39065" x="10179050" y="971550"/>
          <p14:tracePt t="39082" x="9988550" y="958850"/>
          <p14:tracePt t="39099" x="9683750" y="927100"/>
          <p14:tracePt t="39116" x="9626600" y="920750"/>
          <p14:tracePt t="39132" x="9334500" y="908050"/>
          <p14:tracePt t="39149" x="9086850" y="901700"/>
          <p14:tracePt t="39166" x="8877300" y="901700"/>
          <p14:tracePt t="39182" x="8616950" y="908050"/>
          <p14:tracePt t="39199" x="8401050" y="920750"/>
          <p14:tracePt t="39216" x="8242300" y="939800"/>
          <p14:tracePt t="39232" x="8115300" y="958850"/>
          <p14:tracePt t="39249" x="7988300" y="990600"/>
          <p14:tracePt t="39264" x="7816850" y="1022350"/>
          <p14:tracePt t="39283" x="7543800" y="1060450"/>
          <p14:tracePt t="39300" x="7143750" y="1098550"/>
          <p14:tracePt t="39316" x="7048500" y="1104900"/>
          <p14:tracePt t="39332" x="6845300" y="1111250"/>
          <p14:tracePt t="39350" x="6635750" y="1123950"/>
          <p14:tracePt t="39366" x="6604000" y="1123950"/>
          <p14:tracePt t="39382" x="6597650" y="1130300"/>
          <p14:tracePt t="39400" x="6584950" y="1143000"/>
          <p14:tracePt t="39416" x="6578600" y="1162050"/>
          <p14:tracePt t="39432" x="6565900" y="1174750"/>
          <p14:tracePt t="39449" x="6559550" y="1193800"/>
          <p14:tracePt t="39466" x="6553200" y="1200150"/>
          <p14:tracePt t="39504" x="6553200" y="1206500"/>
          <p14:tracePt t="39532" x="6565900" y="1219200"/>
          <p14:tracePt t="39550" x="6578600" y="1225550"/>
          <p14:tracePt t="39843" x="6584950" y="1225550"/>
          <p14:tracePt t="39849" x="6591300" y="1225550"/>
          <p14:tracePt t="39869" x="6597650" y="1225550"/>
          <p14:tracePt t="39887" x="6604000" y="1225550"/>
          <p14:tracePt t="39966" x="6604000" y="1219200"/>
          <p14:tracePt t="39990" x="6610350" y="1219200"/>
          <p14:tracePt t="40010" x="6610350" y="1212850"/>
          <p14:tracePt t="40296" x="6623050" y="1212850"/>
          <p14:tracePt t="40304" x="6635750" y="1212850"/>
          <p14:tracePt t="40317" x="6661150" y="1206500"/>
          <p14:tracePt t="40334" x="6711950" y="1206500"/>
          <p14:tracePt t="40353" x="6788150" y="1193800"/>
          <p14:tracePt t="40368" x="6807200" y="1187450"/>
          <p14:tracePt t="40384" x="6819900" y="1174750"/>
          <p14:tracePt t="40400" x="6832600" y="1174750"/>
          <p14:tracePt t="40417" x="6845300" y="1168400"/>
          <p14:tracePt t="40433" x="6858000" y="1162050"/>
          <p14:tracePt t="40450" x="6889750" y="1162050"/>
          <p14:tracePt t="40467" x="6940550" y="1143000"/>
          <p14:tracePt t="40483" x="6978650" y="1130300"/>
          <p14:tracePt t="40500" x="7004050" y="1117600"/>
          <p14:tracePt t="40517" x="7029450" y="1104900"/>
          <p14:tracePt t="40532" x="7061200" y="1092200"/>
          <p14:tracePt t="40550" x="7137400" y="1079500"/>
          <p14:tracePt t="40567" x="7296150" y="1073150"/>
          <p14:tracePt t="40583" x="7486650" y="1073150"/>
          <p14:tracePt t="40585" x="7581900" y="1073150"/>
          <p14:tracePt t="40600" x="7753350" y="1066800"/>
          <p14:tracePt t="40617" x="7854950" y="1060450"/>
          <p14:tracePt t="40634" x="7994650" y="1028700"/>
          <p14:tracePt t="40650" x="8070850" y="1009650"/>
          <p14:tracePt t="40667" x="8115300" y="996950"/>
          <p14:tracePt t="40683" x="8153400" y="996950"/>
          <p14:tracePt t="40700" x="8185150" y="996950"/>
          <p14:tracePt t="40717" x="8204200" y="1003300"/>
          <p14:tracePt t="40733" x="8235950" y="1009650"/>
          <p14:tracePt t="40750" x="8261350" y="1016000"/>
          <p14:tracePt t="40767" x="8299450" y="1016000"/>
          <p14:tracePt t="40783" x="8318500" y="1016000"/>
          <p14:tracePt t="40801" x="8337550" y="1028700"/>
          <p14:tracePt t="40817" x="8350250" y="1035050"/>
          <p14:tracePt t="40833" x="8362950" y="1054100"/>
          <p14:tracePt t="40851" x="8362950" y="1079500"/>
          <p14:tracePt t="40866" x="8362950" y="1085850"/>
          <p14:tracePt t="40884" x="8362950" y="1092200"/>
          <p14:tracePt t="41014" x="8356600" y="1092200"/>
          <p14:tracePt t="41024" x="8350250" y="1092200"/>
          <p14:tracePt t="41034" x="8343900" y="1098550"/>
          <p14:tracePt t="41051" x="8324850" y="1104900"/>
          <p14:tracePt t="41067" x="8305800" y="1104900"/>
          <p14:tracePt t="41084" x="8280400" y="1111250"/>
          <p14:tracePt t="41100" x="8267700" y="1117600"/>
          <p14:tracePt t="41118" x="8242300" y="1123950"/>
          <p14:tracePt t="41133" x="8229600" y="1123950"/>
          <p14:tracePt t="41151" x="8210550" y="1130300"/>
          <p14:tracePt t="41167" x="8197850" y="1130300"/>
          <p14:tracePt t="41184" x="8185150" y="1130300"/>
          <p14:tracePt t="41201" x="8178800" y="1130300"/>
          <p14:tracePt t="41217" x="8166100" y="1130300"/>
          <p14:tracePt t="41251" x="8159750" y="1130300"/>
          <p14:tracePt t="41357" x="8153400" y="1130300"/>
          <p14:tracePt t="42754" x="8147050" y="1130300"/>
          <p14:tracePt t="42773" x="8140700" y="1130300"/>
          <p14:tracePt t="42781" x="8140700" y="1123950"/>
          <p14:tracePt t="42789" x="8134350" y="1123950"/>
          <p14:tracePt t="42891" x="8128000" y="1123950"/>
          <p14:tracePt t="42896" x="8128000" y="1117600"/>
          <p14:tracePt t="42905" x="8121650" y="1117600"/>
          <p14:tracePt t="42934" x="8108950" y="1111250"/>
          <p14:tracePt t="42951" x="8083550" y="1111250"/>
          <p14:tracePt t="42968" x="8058150" y="1104900"/>
          <p14:tracePt t="42970" x="8039100" y="1104900"/>
          <p14:tracePt t="42985" x="8026400" y="1104900"/>
          <p14:tracePt t="43006" x="7975600" y="1104900"/>
          <p14:tracePt t="43020" x="7950200" y="1104900"/>
          <p14:tracePt t="43035" x="7861300" y="1098550"/>
          <p14:tracePt t="43068" x="7480300" y="1092200"/>
          <p14:tracePt t="43085" x="7378700" y="1092200"/>
          <p14:tracePt t="43102" x="7245350" y="1092200"/>
          <p14:tracePt t="43120" x="7105650" y="1092200"/>
          <p14:tracePt t="43135" x="6991350" y="1098550"/>
          <p14:tracePt t="43152" x="6940550" y="1104900"/>
          <p14:tracePt t="43169" x="6908800" y="1104900"/>
          <p14:tracePt t="43186" x="6889750" y="1117600"/>
          <p14:tracePt t="43203" x="6858000" y="1143000"/>
          <p14:tracePt t="43219" x="6851650" y="1149350"/>
          <p14:tracePt t="43235" x="6800850" y="1225550"/>
          <p14:tracePt t="43252" x="6775450" y="1282700"/>
          <p14:tracePt t="43269" x="6762750" y="1308100"/>
          <p14:tracePt t="43286" x="6762750" y="1327150"/>
          <p14:tracePt t="43302" x="6762750" y="1339850"/>
          <p14:tracePt t="43319" x="6762750" y="1346200"/>
          <p14:tracePt t="43362" x="6756400" y="1346200"/>
          <p14:tracePt t="43371" x="6756400" y="1352550"/>
          <p14:tracePt t="43386" x="6750050" y="1365250"/>
          <p14:tracePt t="43403" x="6743700" y="1390650"/>
          <p14:tracePt t="43419" x="6743700" y="1403350"/>
          <p14:tracePt t="43436" x="6737350" y="1422400"/>
          <p14:tracePt t="43469" x="6737350" y="1428750"/>
          <p14:tracePt t="43511" x="6731000" y="1428750"/>
          <p14:tracePt t="43596" x="6737350" y="1428750"/>
          <p14:tracePt t="43606" x="6743700" y="1428750"/>
          <p14:tracePt t="43619" x="6750050" y="1428750"/>
          <p14:tracePt t="43620" x="6762750" y="1428750"/>
          <p14:tracePt t="43636" x="6813550" y="1428750"/>
          <p14:tracePt t="43653" x="6877050" y="1416050"/>
          <p14:tracePt t="43669" x="6940550" y="1397000"/>
          <p14:tracePt t="43685" x="6991350" y="1384300"/>
          <p14:tracePt t="43703" x="7029450" y="1377950"/>
          <p14:tracePt t="43719" x="7042150" y="1377950"/>
          <p14:tracePt t="43769" x="7042150" y="1390650"/>
          <p14:tracePt t="43802" x="7042150" y="1397000"/>
          <p14:tracePt t="44041" x="7048500" y="1397000"/>
          <p14:tracePt t="44056" x="7061200" y="1403350"/>
          <p14:tracePt t="44076" x="7099300" y="1409700"/>
          <p14:tracePt t="44104" x="7105650" y="1409700"/>
          <p14:tracePt t="44153" x="7112000" y="1409700"/>
          <p14:tracePt t="44188" x="7118350" y="1409700"/>
          <p14:tracePt t="44207" x="7143750" y="1409700"/>
          <p14:tracePt t="44220" x="7181850" y="1409700"/>
          <p14:tracePt t="44237" x="7219950" y="1409700"/>
          <p14:tracePt t="44253" x="7258050" y="1409700"/>
          <p14:tracePt t="44270" x="7277100" y="1409700"/>
          <p14:tracePt t="44286" x="7283450" y="1409700"/>
          <p14:tracePt t="44303" x="7289800" y="1409700"/>
          <p14:tracePt t="44320" x="7289800" y="1416050"/>
          <p14:tracePt t="44374" x="7296150" y="1416050"/>
          <p14:tracePt t="44390" x="7302500" y="1409700"/>
          <p14:tracePt t="44413" x="7334250" y="1397000"/>
          <p14:tracePt t="44502" x="7340600" y="1397000"/>
          <p14:tracePt t="44518" x="7346950" y="1397000"/>
          <p14:tracePt t="44539" x="7366000" y="1390650"/>
          <p14:tracePt t="44553" x="7410450" y="1384300"/>
          <p14:tracePt t="44570" x="7461250" y="1371600"/>
          <p14:tracePt t="44587" x="7556500" y="1371600"/>
          <p14:tracePt t="44603" x="7689850" y="1371600"/>
          <p14:tracePt t="44620" x="7816850" y="1377950"/>
          <p14:tracePt t="44637" x="7950200" y="1403350"/>
          <p14:tracePt t="44653" x="7962900" y="1409700"/>
          <p14:tracePt t="44670" x="7969250" y="1409700"/>
          <p14:tracePt t="44687" x="7969250" y="1416050"/>
          <p14:tracePt t="44704" x="7962900" y="1422400"/>
          <p14:tracePt t="44720" x="7950200" y="1422400"/>
          <p14:tracePt t="44737" x="7937500" y="1422400"/>
          <p14:tracePt t="44874" x="7937500" y="1428750"/>
          <p14:tracePt t="44942" x="7943850" y="1428750"/>
          <p14:tracePt t="44953" x="7950200" y="1428750"/>
          <p14:tracePt t="44970" x="7962900" y="1428750"/>
          <p14:tracePt t="44988" x="7981950" y="1435100"/>
          <p14:tracePt t="45004" x="7988300" y="1435100"/>
          <p14:tracePt t="45020" x="7994650" y="1435100"/>
          <p14:tracePt t="45037" x="8051800" y="1435100"/>
          <p14:tracePt t="45054" x="8153400" y="1428750"/>
          <p14:tracePt t="45070" x="8274050" y="1428750"/>
          <p14:tracePt t="45087" x="8369300" y="1428750"/>
          <p14:tracePt t="45104" x="8413750" y="1428750"/>
          <p14:tracePt t="45154" x="8413750" y="1435100"/>
          <p14:tracePt t="45171" x="8407400" y="1441450"/>
          <p14:tracePt t="45273" x="8407400" y="1447800"/>
          <p14:tracePt t="45296" x="8401050" y="1447800"/>
          <p14:tracePt t="45306" x="8394700" y="1454150"/>
          <p14:tracePt t="45320" x="8388350" y="1454150"/>
          <p14:tracePt t="45337" x="8382000" y="1460500"/>
          <p14:tracePt t="45354" x="8375650" y="1460500"/>
          <p14:tracePt t="45371" x="8375650" y="1466850"/>
          <p14:tracePt t="45474" x="8369300" y="1466850"/>
          <p14:tracePt t="45479" x="8362950" y="1466850"/>
          <p14:tracePt t="45489" x="8356600" y="1466850"/>
          <p14:tracePt t="45521" x="8350250" y="1473200"/>
          <p14:tracePt t="45538" x="8337550" y="1473200"/>
          <p14:tracePt t="45554" x="8324850" y="1473200"/>
          <p14:tracePt t="45571" x="8312150" y="1473200"/>
          <p14:tracePt t="45587" x="8293100" y="1473200"/>
          <p14:tracePt t="45604" x="8274050" y="1473200"/>
          <p14:tracePt t="45621" x="8235950" y="1473200"/>
          <p14:tracePt t="45637" x="8216900" y="1473200"/>
          <p14:tracePt t="45655" x="8204200" y="1473200"/>
          <p14:tracePt t="45688" x="8204200" y="1466850"/>
          <p14:tracePt t="45704" x="8210550" y="1466850"/>
          <p14:tracePt t="45836" x="8216900" y="1466850"/>
          <p14:tracePt t="45932" x="8216900" y="1473200"/>
          <p14:tracePt t="46009" x="8235950" y="1473200"/>
          <p14:tracePt t="46022" x="8242300" y="1466850"/>
          <p14:tracePt t="46055" x="8261350" y="1466850"/>
          <p14:tracePt t="46072" x="8280400" y="1466850"/>
          <p14:tracePt t="46089" x="8318500" y="1473200"/>
          <p14:tracePt t="46105" x="8337550" y="1479550"/>
          <p14:tracePt t="46122" x="8343900" y="1485900"/>
          <p14:tracePt t="46126" x="8343900" y="1492250"/>
          <p14:tracePt t="46140" x="8350250" y="1492250"/>
          <p14:tracePt t="46155" x="8356600" y="1498600"/>
          <p14:tracePt t="46171" x="8369300" y="1498600"/>
          <p14:tracePt t="46189" x="8375650" y="1498600"/>
          <p14:tracePt t="46205" x="8382000" y="1498600"/>
          <p14:tracePt t="46252" x="8375650" y="1498600"/>
          <p14:tracePt t="46268" x="8362950" y="1504950"/>
          <p14:tracePt t="46274" x="8350250" y="1511300"/>
          <p14:tracePt t="46288" x="8337550" y="1511300"/>
          <p14:tracePt t="46305" x="8324850" y="1517650"/>
          <p14:tracePt t="46322" x="8318500" y="1536700"/>
          <p14:tracePt t="46355" x="8318500" y="1543050"/>
          <p14:tracePt t="46420" x="8312150" y="1543050"/>
          <p14:tracePt t="46436" x="8305800" y="1543050"/>
          <p14:tracePt t="46445" x="8305800" y="1549400"/>
          <p14:tracePt t="46455" x="8299450" y="1549400"/>
          <p14:tracePt t="46537" x="8299450" y="1543050"/>
          <p14:tracePt t="46555" x="8305800" y="1543050"/>
          <p14:tracePt t="46572" x="8305800" y="1536700"/>
          <p14:tracePt t="46694" x="8305800" y="1530350"/>
          <p14:tracePt t="46807" x="8312150" y="1530350"/>
          <p14:tracePt t="46822" x="8331200" y="1517650"/>
          <p14:tracePt t="46838" x="8362950" y="1504950"/>
          <p14:tracePt t="46856" x="8388350" y="1492250"/>
          <p14:tracePt t="46858" x="8394700" y="1485900"/>
          <p14:tracePt t="46875" x="8426450" y="1479550"/>
          <p14:tracePt t="46889" x="8470900" y="1473200"/>
          <p14:tracePt t="46908" x="8718550" y="1466850"/>
          <p14:tracePt t="46923" x="8902700" y="1466850"/>
          <p14:tracePt t="46939" x="9086850" y="1479550"/>
          <p14:tracePt t="46956" x="9207500" y="1485900"/>
          <p14:tracePt t="46972" x="9328150" y="1498600"/>
          <p14:tracePt t="46989" x="9372600" y="1504950"/>
          <p14:tracePt t="47006" x="9385300" y="1504950"/>
          <p14:tracePt t="47106" x="9391650" y="1504950"/>
          <p14:tracePt t="47111" x="9398000" y="1504950"/>
          <p14:tracePt t="47122" x="9404350" y="1504950"/>
          <p14:tracePt t="47139" x="9423400" y="1504950"/>
          <p14:tracePt t="47157" x="9442450" y="1498600"/>
          <p14:tracePt t="47172" x="9486900" y="1498600"/>
          <p14:tracePt t="47189" x="9518650" y="1492250"/>
          <p14:tracePt t="47206" x="9544050" y="1492250"/>
          <p14:tracePt t="47222" x="9563100" y="1485900"/>
          <p14:tracePt t="47239" x="9601200" y="1479550"/>
          <p14:tracePt t="47256" x="9696450" y="1454150"/>
          <p14:tracePt t="47257" x="9728200" y="1447800"/>
          <p14:tracePt t="47273" x="9804400" y="1428750"/>
          <p14:tracePt t="47289" x="9829800" y="1428750"/>
          <p14:tracePt t="47306" x="9880600" y="1416050"/>
          <p14:tracePt t="47322" x="9886950" y="1416050"/>
          <p14:tracePt t="47389" x="9880600" y="1416050"/>
          <p14:tracePt t="47453" x="9886950" y="1416050"/>
          <p14:tracePt t="47468" x="9893300" y="1416050"/>
          <p14:tracePt t="47572" x="9886950" y="1416050"/>
          <p14:tracePt t="47620" x="9880600" y="1416050"/>
          <p14:tracePt t="47645" x="9874250" y="1416050"/>
          <p14:tracePt t="47652" x="9867900" y="1422400"/>
          <p14:tracePt t="47660" x="9861550" y="1422400"/>
          <p14:tracePt t="47690" x="9848850" y="1422400"/>
          <p14:tracePt t="47706" x="9836150" y="1428750"/>
          <p14:tracePt t="47723" x="9817100" y="1428750"/>
          <p14:tracePt t="47740" x="9791700" y="1428750"/>
          <p14:tracePt t="47756" x="9779000" y="1428750"/>
          <p14:tracePt t="47790" x="9766300" y="1428750"/>
          <p14:tracePt t="47806" x="9759950" y="1428750"/>
          <p14:tracePt t="47823" x="9753600" y="1428750"/>
          <p14:tracePt t="48042" x="9747250" y="1428750"/>
          <p14:tracePt t="48104" x="9740900" y="1428750"/>
          <p14:tracePt t="48112" x="9734550" y="1428750"/>
          <p14:tracePt t="48123" x="9728200" y="1428750"/>
          <p14:tracePt t="48139" x="9715500" y="1428750"/>
          <p14:tracePt t="48156" x="9709150" y="1428750"/>
          <p14:tracePt t="48173" x="9696450" y="1435100"/>
          <p14:tracePt t="48176" x="9690100" y="1435100"/>
          <p14:tracePt t="48190" x="9677400" y="1435100"/>
          <p14:tracePt t="48206" x="9664700" y="1435100"/>
          <p14:tracePt t="48224" x="9652000" y="1441450"/>
          <p14:tracePt t="48240" x="9639300" y="1441450"/>
          <p14:tracePt t="48258" x="9632950" y="1441450"/>
          <p14:tracePt t="48274" x="9620250" y="1441450"/>
          <p14:tracePt t="48290" x="9613900" y="1441450"/>
          <p14:tracePt t="48307" x="9607550" y="1447800"/>
          <p14:tracePt t="48323" x="9601200" y="1447800"/>
          <p14:tracePt t="48340" x="9588500" y="1454150"/>
          <p14:tracePt t="48356" x="9575800" y="1460500"/>
          <p14:tracePt t="48373" x="9563100" y="1460500"/>
          <p14:tracePt t="48390" x="9556750" y="1466850"/>
          <p14:tracePt t="48406" x="9544050" y="1466850"/>
          <p14:tracePt t="48424" x="9525000" y="1473200"/>
          <p14:tracePt t="48440" x="9525000" y="1479550"/>
          <p14:tracePt t="48460" x="9512300" y="1479550"/>
          <p14:tracePt t="48490" x="9505950" y="1479550"/>
          <p14:tracePt t="48507" x="9505950" y="1485900"/>
          <p14:tracePt t="48540" x="9499600" y="1485900"/>
          <p14:tracePt t="48574" x="9493250" y="1485900"/>
          <p14:tracePt t="48640" x="9486900" y="1485900"/>
          <p14:tracePt t="48729" x="9480550" y="1485900"/>
          <p14:tracePt t="48742" x="9474200" y="1485900"/>
          <p14:tracePt t="48757" x="9467850" y="1485900"/>
          <p14:tracePt t="49220" x="9461500" y="1485900"/>
          <p14:tracePt t="49567" x="9455150" y="1485900"/>
          <p14:tracePt t="49582" x="9448800" y="1485900"/>
          <p14:tracePt t="49610" x="9442450" y="1485900"/>
          <p14:tracePt t="49624" x="9436100" y="1485900"/>
          <p14:tracePt t="49641" x="9429750" y="1485900"/>
          <p14:tracePt t="49658" x="9423400" y="1485900"/>
          <p14:tracePt t="49674" x="9417050" y="1485900"/>
          <p14:tracePt t="49692" x="9410700" y="1485900"/>
          <p14:tracePt t="49708" x="9398000" y="1485900"/>
          <p14:tracePt t="49725" x="9391650" y="1485900"/>
          <p14:tracePt t="49742" x="9378950" y="1485900"/>
          <p14:tracePt t="49758" x="9372600" y="1485900"/>
          <p14:tracePt t="49791" x="9366250" y="1485900"/>
          <p14:tracePt t="49808" x="9359900" y="1485900"/>
          <p14:tracePt t="49824" x="9353550" y="1485900"/>
          <p14:tracePt t="49841" x="9347200" y="1485900"/>
          <p14:tracePt t="49858" x="9340850" y="1485900"/>
          <p14:tracePt t="49875" x="9328150" y="1485900"/>
          <p14:tracePt t="49891" x="9315450" y="1485900"/>
          <p14:tracePt t="49908" x="9296400" y="1485900"/>
          <p14:tracePt t="49924" x="9283700" y="1492250"/>
          <p14:tracePt t="49941" x="9264650" y="1492250"/>
          <p14:tracePt t="49958" x="9245600" y="1492250"/>
          <p14:tracePt t="49975" x="9220200" y="1498600"/>
          <p14:tracePt t="49992" x="9188450" y="1498600"/>
          <p14:tracePt t="50008" x="9169400" y="1498600"/>
          <p14:tracePt t="50025" x="9156700" y="1498600"/>
          <p14:tracePt t="50041" x="9150350" y="1498600"/>
          <p14:tracePt t="50058" x="9118600" y="1498600"/>
          <p14:tracePt t="50076" x="9105900" y="1498600"/>
          <p14:tracePt t="50091" x="9093200" y="1498600"/>
          <p14:tracePt t="50108" x="9086850" y="1498600"/>
          <p14:tracePt t="50125" x="9080500" y="1498600"/>
          <p14:tracePt t="50158" x="9067800" y="1504950"/>
          <p14:tracePt t="50174" x="9055100" y="1511300"/>
          <p14:tracePt t="50191" x="9023350" y="1517650"/>
          <p14:tracePt t="50208" x="8985250" y="1524000"/>
          <p14:tracePt t="50225" x="8947150" y="1536700"/>
          <p14:tracePt t="50242" x="8909050" y="1549400"/>
          <p14:tracePt t="50259" x="8870950" y="1555750"/>
          <p14:tracePt t="50275" x="8851900" y="1562100"/>
          <p14:tracePt t="50277" x="8845550" y="1562100"/>
          <p14:tracePt t="50292" x="8839200" y="1568450"/>
          <p14:tracePt t="50308" x="8820150" y="1568450"/>
          <p14:tracePt t="50324" x="8794750" y="1574800"/>
          <p14:tracePt t="50342" x="8743950" y="1587500"/>
          <p14:tracePt t="50358" x="8680450" y="1606550"/>
          <p14:tracePt t="50375" x="8642350" y="1619250"/>
          <p14:tracePt t="50395" x="8559800" y="1631950"/>
          <p14:tracePt t="50412" x="8521700" y="1638300"/>
          <p14:tracePt t="50425" x="8509000" y="1644650"/>
          <p14:tracePt t="50442" x="8477250" y="1657350"/>
          <p14:tracePt t="50459" x="8407400" y="1682750"/>
          <p14:tracePt t="50475" x="8286750" y="1708150"/>
          <p14:tracePt t="50492" x="8077200" y="1733550"/>
          <p14:tracePt t="50508" x="7848600" y="1784350"/>
          <p14:tracePt t="50525" x="7651750" y="1822450"/>
          <p14:tracePt t="50542" x="7473950" y="1847850"/>
          <p14:tracePt t="50559" x="7283450" y="1879600"/>
          <p14:tracePt t="50575" x="7232650" y="1885950"/>
          <p14:tracePt t="50592" x="7181850" y="1905000"/>
          <p14:tracePt t="50609" x="7156450" y="1917700"/>
          <p14:tracePt t="50625" x="7016750" y="1962150"/>
          <p14:tracePt t="50642" x="6908800" y="1974850"/>
          <p14:tracePt t="50658" x="6826250" y="1981200"/>
          <p14:tracePt t="50675" x="6781800" y="1981200"/>
          <p14:tracePt t="50709" x="6781800" y="1987550"/>
          <p14:tracePt t="50768" x="6781800" y="1993900"/>
          <p14:tracePt t="50775" x="6775450" y="1993900"/>
          <p14:tracePt t="50792" x="6762750" y="2006600"/>
          <p14:tracePt t="50809" x="6743700" y="2032000"/>
          <p14:tracePt t="50826" x="6737350" y="2038350"/>
          <p14:tracePt t="50842" x="6737350" y="2044700"/>
          <p14:tracePt t="50892" x="6756400" y="2044700"/>
          <p14:tracePt t="50909" x="6781800" y="2044700"/>
          <p14:tracePt t="50926" x="6826250" y="2038350"/>
          <p14:tracePt t="50943" x="6940550" y="2012950"/>
          <p14:tracePt t="50959" x="6959600" y="2012950"/>
          <p14:tracePt t="50976" x="7061200" y="2006600"/>
          <p14:tracePt t="50992" x="7118350" y="2000250"/>
          <p14:tracePt t="51009" x="7143750" y="2000250"/>
          <p14:tracePt t="51025" x="7162800" y="2000250"/>
          <p14:tracePt t="51048" x="7169150" y="2000250"/>
          <p14:tracePt t="51226" x="7162800" y="2000250"/>
          <p14:tracePt t="51243" x="7156450" y="2000250"/>
          <p14:tracePt t="51349" x="7150100" y="2000250"/>
          <p14:tracePt t="51354" x="7150100" y="1993900"/>
          <p14:tracePt t="51361" x="7143750" y="1993900"/>
          <p14:tracePt t="51393" x="7124700" y="1993900"/>
          <p14:tracePt t="51426" x="7124700" y="1987550"/>
          <p14:tracePt t="51516" x="7131050" y="1987550"/>
          <p14:tracePt t="51531" x="7150100" y="1981200"/>
          <p14:tracePt t="51542" x="7169150" y="1981200"/>
          <p14:tracePt t="51559" x="7194550" y="1974850"/>
          <p14:tracePt t="51576" x="7232650" y="1974850"/>
          <p14:tracePt t="51593" x="7296150" y="1974850"/>
          <p14:tracePt t="51610" x="7372350" y="1987550"/>
          <p14:tracePt t="51626" x="7435850" y="1993900"/>
          <p14:tracePt t="51643" x="7454900" y="2000250"/>
          <p14:tracePt t="51815" x="7461250" y="2000250"/>
          <p14:tracePt t="51822" x="7467600" y="2000250"/>
          <p14:tracePt t="51831" x="7473950" y="2000250"/>
          <p14:tracePt t="51843" x="7480300" y="2000250"/>
          <p14:tracePt t="51860" x="7499350" y="1993900"/>
          <p14:tracePt t="51877" x="7512050" y="1987550"/>
          <p14:tracePt t="51893" x="7518400" y="1987550"/>
          <p14:tracePt t="51910" x="7531100" y="1981200"/>
          <p14:tracePt t="51926" x="7543800" y="1974850"/>
          <p14:tracePt t="51943" x="7556500" y="1974850"/>
          <p14:tracePt t="51959" x="7588250" y="1962150"/>
          <p14:tracePt t="51976" x="7620000" y="1955800"/>
          <p14:tracePt t="51993" x="7639050" y="1949450"/>
          <p14:tracePt t="52010" x="7645400" y="1943100"/>
          <p14:tracePt t="52027" x="7651750" y="1943100"/>
          <p14:tracePt t="52088" x="7658100" y="1943100"/>
          <p14:tracePt t="52104" x="7664450" y="1943100"/>
          <p14:tracePt t="52112" x="7670800" y="1943100"/>
          <p14:tracePt t="52127" x="7677150" y="1943100"/>
          <p14:tracePt t="52143" x="7683500" y="1943100"/>
          <p14:tracePt t="52176" x="7689850" y="1943100"/>
          <p14:tracePt t="52193" x="7696200" y="1943100"/>
          <p14:tracePt t="52247" x="7702550" y="1943100"/>
          <p14:tracePt t="52253" x="7702550" y="1936750"/>
          <p14:tracePt t="52271" x="7715250" y="1936750"/>
          <p14:tracePt t="52294" x="7747000" y="1936750"/>
          <p14:tracePt t="52310" x="7772400" y="1936750"/>
          <p14:tracePt t="52326" x="7810500" y="1936750"/>
          <p14:tracePt t="52344" x="7861300" y="1943100"/>
          <p14:tracePt t="52360" x="7880350" y="1943100"/>
          <p14:tracePt t="52379" x="7899400" y="1943100"/>
          <p14:tracePt t="52564" x="7905750" y="1943100"/>
          <p14:tracePt t="52581" x="7918450" y="1943100"/>
          <p14:tracePt t="52588" x="7931150" y="1936750"/>
          <p14:tracePt t="52603" x="7975600" y="1924050"/>
          <p14:tracePt t="52612" x="8013700" y="1924050"/>
          <p14:tracePt t="52626" x="8051800" y="1917700"/>
          <p14:tracePt t="52643" x="8134350" y="1917700"/>
          <p14:tracePt t="52660" x="8216900" y="1924050"/>
          <p14:tracePt t="52677" x="8229600" y="1930400"/>
          <p14:tracePt t="52766" x="8235950" y="1936750"/>
          <p14:tracePt t="52873" x="8242300" y="1936750"/>
          <p14:tracePt t="52878" x="8248650" y="1936750"/>
          <p14:tracePt t="52894" x="8286750" y="1936750"/>
          <p14:tracePt t="52910" x="8331200" y="1949450"/>
          <p14:tracePt t="52927" x="8356600" y="1955800"/>
          <p14:tracePt t="52944" x="8369300" y="1962150"/>
          <p14:tracePt t="52961" x="8388350" y="1962150"/>
          <p14:tracePt t="52977" x="8394700" y="1962150"/>
          <p14:tracePt t="53033" x="8401050" y="1962150"/>
          <p14:tracePt t="53450" x="8394700" y="1955800"/>
          <p14:tracePt t="53580" x="8394700" y="1949450"/>
          <p14:tracePt t="53676" x="8394700" y="1943100"/>
          <p14:tracePt t="53684" x="8401050" y="1943100"/>
          <p14:tracePt t="53713" x="8407400" y="1943100"/>
          <p14:tracePt t="53761" x="8407400" y="1936750"/>
          <p14:tracePt t="53890" x="8413750" y="1936750"/>
          <p14:tracePt t="53904" x="8420100" y="1936750"/>
          <p14:tracePt t="53914" x="8420100" y="1930400"/>
          <p14:tracePt t="53928" x="8426450" y="1930400"/>
          <p14:tracePt t="53944" x="8439150" y="1924050"/>
          <p14:tracePt t="53962" x="8458200" y="1924050"/>
          <p14:tracePt t="53978" x="8509000" y="1924050"/>
          <p14:tracePt t="53995" x="8540750" y="1924050"/>
          <p14:tracePt t="54012" x="8578850" y="1924050"/>
          <p14:tracePt t="54028" x="8610600" y="1930400"/>
          <p14:tracePt t="54045" x="8623300" y="1936750"/>
          <p14:tracePt t="54063" x="8629650" y="1936750"/>
          <p14:tracePt t="54080" x="8636000" y="1936750"/>
          <p14:tracePt t="54095" x="8661400" y="1936750"/>
          <p14:tracePt t="54111" x="8718550" y="1936750"/>
          <p14:tracePt t="54128" x="8820150" y="1949450"/>
          <p14:tracePt t="54145" x="8870950" y="1955800"/>
          <p14:tracePt t="54161" x="8890000" y="1962150"/>
          <p14:tracePt t="54178" x="8896350" y="1962150"/>
          <p14:tracePt t="54228" x="8902700" y="1962150"/>
          <p14:tracePt t="54245" x="8915400" y="1955800"/>
          <p14:tracePt t="54261" x="8959850" y="1955800"/>
          <p14:tracePt t="54278" x="9004300" y="1949450"/>
          <p14:tracePt t="54296" x="9055100" y="1936750"/>
          <p14:tracePt t="54312" x="9067800" y="1936750"/>
          <p14:tracePt t="54328" x="9099550" y="1930400"/>
          <p14:tracePt t="54345" x="9118600" y="1930400"/>
          <p14:tracePt t="54362" x="9144000" y="1930400"/>
          <p14:tracePt t="54378" x="9175750" y="1930400"/>
          <p14:tracePt t="54395" x="9213850" y="1930400"/>
          <p14:tracePt t="54412" x="9239250" y="1930400"/>
          <p14:tracePt t="54428" x="9251950" y="1930400"/>
          <p14:tracePt t="54444" x="9258300" y="1930400"/>
          <p14:tracePt t="54498" x="9264650" y="1930400"/>
          <p14:tracePt t="54515" x="9271000" y="1924050"/>
          <p14:tracePt t="54522" x="9277350" y="1924050"/>
          <p14:tracePt t="54546" x="9283700" y="1911350"/>
          <p14:tracePt t="54562" x="9296400" y="1905000"/>
          <p14:tracePt t="54579" x="9315450" y="1892300"/>
          <p14:tracePt t="54596" x="9347200" y="1879600"/>
          <p14:tracePt t="54612" x="9423400" y="1873250"/>
          <p14:tracePt t="54628" x="9512300" y="1866900"/>
          <p14:tracePt t="54645" x="9632950" y="1866900"/>
          <p14:tracePt t="54662" x="9734550" y="1873250"/>
          <p14:tracePt t="54678" x="9817100" y="1873250"/>
          <p14:tracePt t="54695" x="9886950" y="1879600"/>
          <p14:tracePt t="54712" x="9969500" y="1892300"/>
          <p14:tracePt t="54729" x="10052050" y="1898650"/>
          <p14:tracePt t="54746" x="10096500" y="1898650"/>
          <p14:tracePt t="54762" x="10109200" y="1898650"/>
          <p14:tracePt t="54778" x="10115550" y="1898650"/>
          <p14:tracePt t="54796" x="10121900" y="1898650"/>
          <p14:tracePt t="54812" x="10128250" y="1898650"/>
          <p14:tracePt t="54829" x="10147300" y="1898650"/>
          <p14:tracePt t="54845" x="10179050" y="1905000"/>
          <p14:tracePt t="54862" x="10204450" y="1911350"/>
          <p14:tracePt t="54879" x="10229850" y="1917700"/>
          <p14:tracePt t="54895" x="10242550" y="1917700"/>
          <p14:tracePt t="54912" x="10261600" y="1917700"/>
          <p14:tracePt t="54929" x="10274300" y="1917700"/>
          <p14:tracePt t="54945" x="10318750" y="1917700"/>
          <p14:tracePt t="54963" x="10426700" y="1917700"/>
          <p14:tracePt t="54979" x="10458450" y="1917700"/>
          <p14:tracePt t="54995" x="10528300" y="1917700"/>
          <p14:tracePt t="55012" x="10585450" y="1917700"/>
          <p14:tracePt t="55031" x="10598150" y="1917700"/>
          <p14:tracePt t="55046" x="10604500" y="1917700"/>
          <p14:tracePt t="55048" x="10610850" y="1924050"/>
          <p14:tracePt t="55062" x="10629900" y="1924050"/>
          <p14:tracePt t="55079" x="10661650" y="1924050"/>
          <p14:tracePt t="55095" x="10712450" y="1924050"/>
          <p14:tracePt t="55112" x="10737850" y="1924050"/>
          <p14:tracePt t="55129" x="10750550" y="1924050"/>
          <p14:tracePt t="55222" x="10750550" y="1930400"/>
          <p14:tracePt t="55238" x="10750550" y="1936750"/>
          <p14:tracePt t="55254" x="10750550" y="1943100"/>
          <p14:tracePt t="55275" x="10756900" y="1943100"/>
          <p14:tracePt t="55313" x="10750550" y="1943100"/>
          <p14:tracePt t="55319" x="10750550" y="1949450"/>
          <p14:tracePt t="55329" x="10744200" y="1949450"/>
          <p14:tracePt t="55347" x="10718800" y="1955800"/>
          <p14:tracePt t="55362" x="10699750" y="1955800"/>
          <p14:tracePt t="55379" x="10687050" y="1962150"/>
          <p14:tracePt t="55396" x="10674350" y="1962150"/>
          <p14:tracePt t="55434" x="10668000" y="1962150"/>
          <p14:tracePt t="55527" x="10661650" y="1962150"/>
          <p14:tracePt t="55568" x="10661650" y="1955800"/>
          <p14:tracePt t="55590" x="10655300" y="1955800"/>
          <p14:tracePt t="55614" x="10648950" y="1955800"/>
          <p14:tracePt t="55629" x="10642600" y="1949450"/>
          <p14:tracePt t="55646" x="10629900" y="1943100"/>
          <p14:tracePt t="55663" x="10604500" y="1936750"/>
          <p14:tracePt t="55679" x="10566400" y="1930400"/>
          <p14:tracePt t="55696" x="10547350" y="1930400"/>
          <p14:tracePt t="55713" x="10534650" y="1930400"/>
          <p14:tracePt t="55730" x="10528300" y="1930400"/>
          <p14:tracePt t="55746" x="10515600" y="1930400"/>
          <p14:tracePt t="55763" x="10502900" y="1930400"/>
          <p14:tracePt t="55780" x="10490200" y="1930400"/>
          <p14:tracePt t="55795" x="10477500" y="1930400"/>
          <p14:tracePt t="55813" x="10464800" y="1930400"/>
          <p14:tracePt t="55830" x="10445750" y="1930400"/>
          <p14:tracePt t="55846" x="10426700" y="1924050"/>
          <p14:tracePt t="55863" x="10414000" y="1924050"/>
          <p14:tracePt t="55880" x="10394950" y="1924050"/>
          <p14:tracePt t="55896" x="10369550" y="1924050"/>
          <p14:tracePt t="55913" x="10331450" y="1924050"/>
          <p14:tracePt t="55929" x="10274300" y="1924050"/>
          <p14:tracePt t="55946" x="10229850" y="1917700"/>
          <p14:tracePt t="55963" x="10166350" y="1917700"/>
          <p14:tracePt t="55979" x="10096500" y="1911350"/>
          <p14:tracePt t="55997" x="10045700" y="1911350"/>
          <p14:tracePt t="56013" x="9994900" y="1911350"/>
          <p14:tracePt t="56016" x="9982200" y="1911350"/>
          <p14:tracePt t="56032" x="9931400" y="1911350"/>
          <p14:tracePt t="56046" x="9918700" y="1917700"/>
          <p14:tracePt t="56063" x="9829800" y="1917700"/>
          <p14:tracePt t="56080" x="9734550" y="1917700"/>
          <p14:tracePt t="56096" x="9594850" y="1917700"/>
          <p14:tracePt t="56113" x="9404350" y="1917700"/>
          <p14:tracePt t="56130" x="9194800" y="1911350"/>
          <p14:tracePt t="56146" x="9023350" y="1905000"/>
          <p14:tracePt t="56163" x="8896350" y="1905000"/>
          <p14:tracePt t="56180" x="8820150" y="1911350"/>
          <p14:tracePt t="56196" x="8737600" y="1924050"/>
          <p14:tracePt t="56213" x="8642350" y="1936750"/>
          <p14:tracePt t="56230" x="8509000" y="1955800"/>
          <p14:tracePt t="56246" x="8375650" y="1981200"/>
          <p14:tracePt t="56263" x="8210550" y="1993900"/>
          <p14:tracePt t="56280" x="8039100" y="2006600"/>
          <p14:tracePt t="56296" x="7905750" y="2012950"/>
          <p14:tracePt t="56314" x="7696200" y="2012950"/>
          <p14:tracePt t="56331" x="7607300" y="2019300"/>
          <p14:tracePt t="56346" x="7480300" y="2038350"/>
          <p14:tracePt t="56363" x="7296150" y="2070100"/>
          <p14:tracePt t="56380" x="7092950" y="2101850"/>
          <p14:tracePt t="56397" x="6800850" y="2139950"/>
          <p14:tracePt t="56413" x="6584950" y="2159000"/>
          <p14:tracePt t="56430" x="6407150" y="2165350"/>
          <p14:tracePt t="56447" x="6261100" y="2165350"/>
          <p14:tracePt t="56463" x="6203950" y="2171700"/>
          <p14:tracePt t="56481" x="6191250" y="2178050"/>
          <p14:tracePt t="56496" x="6191250" y="2184400"/>
          <p14:tracePt t="56513" x="6184900" y="2190750"/>
          <p14:tracePt t="56531" x="6178550" y="2197100"/>
          <p14:tracePt t="56547" x="6178550" y="2203450"/>
          <p14:tracePt t="56608" x="6184900" y="2203450"/>
          <p14:tracePt t="56615" x="6191250" y="2203450"/>
          <p14:tracePt t="56630" x="6197600" y="2203450"/>
          <p14:tracePt t="56648" x="6203950" y="2203450"/>
          <p14:tracePt t="56689" x="6210300" y="2203450"/>
          <p14:tracePt t="56704" x="6216650" y="2203450"/>
          <p14:tracePt t="56714" x="6229350" y="2203450"/>
          <p14:tracePt t="56730" x="6261100" y="2203450"/>
          <p14:tracePt t="56747" x="6330950" y="2203450"/>
          <p14:tracePt t="56764" x="6400800" y="2203450"/>
          <p14:tracePt t="56780" x="6477000" y="2197100"/>
          <p14:tracePt t="56797" x="6508750" y="2197100"/>
          <p14:tracePt t="56814" x="6521450" y="2197100"/>
          <p14:tracePt t="56830" x="6527800" y="2190750"/>
          <p14:tracePt t="56847" x="6534150" y="2190750"/>
          <p14:tracePt t="56864" x="6534150" y="2184400"/>
          <p14:tracePt t="56881" x="6546850" y="2184400"/>
          <p14:tracePt t="56897" x="6559550" y="2184400"/>
          <p14:tracePt t="56916" x="6572250" y="2184400"/>
          <p14:tracePt t="56930" x="6584950" y="2184400"/>
          <p14:tracePt t="56964" x="6597650" y="2184400"/>
          <p14:tracePt t="56980" x="6635750" y="2171700"/>
          <p14:tracePt t="56997" x="6680200" y="2159000"/>
          <p14:tracePt t="57014" x="6731000" y="2139950"/>
          <p14:tracePt t="57031" x="6813550" y="2108200"/>
          <p14:tracePt t="57047" x="6851650" y="2089150"/>
          <p14:tracePt t="57064" x="6883400" y="2076450"/>
          <p14:tracePt t="57081" x="6908800" y="2070100"/>
          <p14:tracePt t="57097" x="6985000" y="2070100"/>
          <p14:tracePt t="57114" x="7073900" y="2070100"/>
          <p14:tracePt t="57131" x="7251700" y="2095500"/>
          <p14:tracePt t="57148" x="7346950" y="2114550"/>
          <p14:tracePt t="57164" x="7410450" y="2133600"/>
          <p14:tracePt t="57181" x="7416800" y="2139950"/>
          <p14:tracePt t="57198" x="7416800" y="2146300"/>
          <p14:tracePt t="57214" x="7404100" y="2146300"/>
          <p14:tracePt t="57231" x="7391400" y="2146300"/>
          <p14:tracePt t="57247" x="7378700" y="2146300"/>
          <p14:tracePt t="57264" x="7372350" y="2146300"/>
          <p14:tracePt t="57530" x="7378700" y="2146300"/>
          <p14:tracePt t="57548" x="7397750" y="2146300"/>
          <p14:tracePt t="57565" x="7442200" y="2133600"/>
          <p14:tracePt t="57581" x="7448550" y="2133600"/>
          <p14:tracePt t="57598" x="7454900" y="2133600"/>
          <p14:tracePt t="57653" x="7461250" y="2133600"/>
          <p14:tracePt t="57674" x="7467600" y="2127250"/>
          <p14:tracePt t="57698" x="7486650" y="2127250"/>
          <p14:tracePt t="57715" x="7499350" y="2120900"/>
          <p14:tracePt t="57732" x="7524750" y="2114550"/>
          <p14:tracePt t="57764" x="7543800" y="2108200"/>
          <p14:tracePt t="57781" x="7575550" y="2101850"/>
          <p14:tracePt t="57797" x="7607300" y="2101850"/>
          <p14:tracePt t="57815" x="7658100" y="2108200"/>
          <p14:tracePt t="57831" x="7670800" y="2114550"/>
          <p14:tracePt t="57864" x="7677150" y="2114550"/>
          <p14:tracePt t="57881" x="7708900" y="2108200"/>
          <p14:tracePt t="57898" x="7778750" y="2101850"/>
          <p14:tracePt t="57915" x="7899400" y="2095500"/>
          <p14:tracePt t="57931" x="8007350" y="2089150"/>
          <p14:tracePt t="57948" x="8102600" y="2089150"/>
          <p14:tracePt t="57965" x="8166100" y="2095500"/>
          <p14:tracePt t="57982" x="8172450" y="2095500"/>
          <p14:tracePt t="58160" x="8166100" y="2095500"/>
          <p14:tracePt t="58168" x="8166100" y="2101850"/>
          <p14:tracePt t="58182" x="8153400" y="2101850"/>
          <p14:tracePt t="58198" x="8121650" y="2108200"/>
          <p14:tracePt t="58215" x="8083550" y="2114550"/>
          <p14:tracePt t="58232" x="8045450" y="2120900"/>
          <p14:tracePt t="58251" x="8026400" y="2127250"/>
          <p14:tracePt t="58269" x="8013700" y="2133600"/>
          <p14:tracePt t="58282" x="8001000" y="2133600"/>
          <p14:tracePt t="58298" x="7994650" y="2139950"/>
          <p14:tracePt t="58315" x="7988300" y="2139950"/>
          <p14:tracePt t="58331" x="7981950" y="2139950"/>
          <p14:tracePt t="58479" x="7981950" y="2146300"/>
          <p14:tracePt t="58504" x="7981950" y="2152650"/>
          <p14:tracePt t="58510" x="7975600" y="2165350"/>
          <p14:tracePt t="58520" x="7975600" y="2171700"/>
          <p14:tracePt t="58532" x="7975600" y="2178050"/>
          <p14:tracePt t="58549" x="7975600" y="2203450"/>
          <p14:tracePt t="58565" x="7981950" y="2203450"/>
          <p14:tracePt t="58582" x="7994650" y="2209800"/>
          <p14:tracePt t="58599" x="8020050" y="2209800"/>
          <p14:tracePt t="58616" x="8039100" y="2209800"/>
          <p14:tracePt t="58632" x="8064500" y="2197100"/>
          <p14:tracePt t="58649" x="8089900" y="2190750"/>
          <p14:tracePt t="58665" x="8115300" y="2178050"/>
          <p14:tracePt t="58682" x="8121650" y="2178050"/>
          <p14:tracePt t="58784" x="8128000" y="2171700"/>
          <p14:tracePt t="58811" x="8134350" y="2171700"/>
          <p14:tracePt t="59373" x="8134350" y="2165350"/>
          <p14:tracePt t="59390" x="8140700" y="2165350"/>
          <p14:tracePt t="59627" x="8134350" y="2165350"/>
          <p14:tracePt t="59828" x="8140700" y="2165350"/>
          <p14:tracePt t="59836" x="8147050" y="2165350"/>
          <p14:tracePt t="59849" x="8153400" y="2165350"/>
          <p14:tracePt t="59867" x="8197850" y="2159000"/>
          <p14:tracePt t="59885" x="8235950" y="2159000"/>
          <p14:tracePt t="59901" x="8286750" y="2152650"/>
          <p14:tracePt t="59917" x="8362950" y="2146300"/>
          <p14:tracePt t="59933" x="8432800" y="2139950"/>
          <p14:tracePt t="59950" x="8483600" y="2139950"/>
          <p14:tracePt t="59966" x="8489950" y="2139950"/>
          <p14:tracePt t="60000" x="8496300" y="2139950"/>
          <p14:tracePt t="60090" x="8502650" y="2139950"/>
          <p14:tracePt t="60106" x="8509000" y="2139950"/>
          <p14:tracePt t="60112" x="8515350" y="2133600"/>
          <p14:tracePt t="60124" x="8521700" y="2133600"/>
          <p14:tracePt t="60139" x="8540750" y="2127250"/>
          <p14:tracePt t="60150" x="8559800" y="2120900"/>
          <p14:tracePt t="60166" x="8616950" y="2120900"/>
          <p14:tracePt t="60184" x="8661400" y="2114550"/>
          <p14:tracePt t="60186" x="8680450" y="2114550"/>
          <p14:tracePt t="60201" x="8699500" y="2114550"/>
          <p14:tracePt t="60202" x="8731250" y="2114550"/>
          <p14:tracePt t="60217" x="8750300" y="2114550"/>
          <p14:tracePt t="60234" x="8769350" y="2114550"/>
          <p14:tracePt t="60250" x="8788400" y="2114550"/>
          <p14:tracePt t="60368" x="8782050" y="2114550"/>
          <p14:tracePt t="60374" x="8775700" y="2114550"/>
          <p14:tracePt t="60383" x="8763000" y="2114550"/>
          <p14:tracePt t="60400" x="8743950" y="2114550"/>
          <p14:tracePt t="60417" x="8737600" y="2114550"/>
          <p14:tracePt t="60450" x="8731250" y="2114550"/>
          <p14:tracePt t="60467" x="8718550" y="2114550"/>
          <p14:tracePt t="60485" x="8699500" y="2114550"/>
          <p14:tracePt t="60500" x="8680450" y="2114550"/>
          <p14:tracePt t="60517" x="8661400" y="2114550"/>
          <p14:tracePt t="60623" x="8655050" y="2114550"/>
          <p14:tracePt t="60636" x="8648700" y="2114550"/>
          <p14:tracePt t="60762" x="8648700" y="2108200"/>
          <p14:tracePt t="60787" x="8655050" y="2101850"/>
          <p14:tracePt t="60797" x="8667750" y="2095500"/>
          <p14:tracePt t="60813" x="8693150" y="2089150"/>
          <p14:tracePt t="60833" x="8705850" y="2089150"/>
          <p14:tracePt t="60850" x="8769350" y="2082800"/>
          <p14:tracePt t="60868" x="8794750" y="2082800"/>
          <p14:tracePt t="60884" x="8909050" y="2089150"/>
          <p14:tracePt t="60900" x="9086850" y="2089150"/>
          <p14:tracePt t="60917" x="9321800" y="2095500"/>
          <p14:tracePt t="60934" x="9550400" y="2108200"/>
          <p14:tracePt t="60950" x="9740900" y="2114550"/>
          <p14:tracePt t="60967" x="9861550" y="2114550"/>
          <p14:tracePt t="60984" x="9906000" y="2120900"/>
          <p14:tracePt t="61000" x="9912350" y="2120900"/>
          <p14:tracePt t="61036" x="9918700" y="2120900"/>
          <p14:tracePt t="61051" x="9925050" y="2120900"/>
          <p14:tracePt t="61067" x="9931400" y="2120900"/>
          <p14:tracePt t="61130" x="9944100" y="2120900"/>
          <p14:tracePt t="61135" x="9956800" y="2120900"/>
          <p14:tracePt t="61151" x="10058400" y="2120900"/>
          <p14:tracePt t="61168" x="10204450" y="2120900"/>
          <p14:tracePt t="61184" x="10331450" y="2120900"/>
          <p14:tracePt t="61201" x="10394950" y="2120900"/>
          <p14:tracePt t="61218" x="10414000" y="2120900"/>
          <p14:tracePt t="61389" x="10407650" y="2127250"/>
          <p14:tracePt t="61404" x="10382250" y="2127250"/>
          <p14:tracePt t="61418" x="10318750" y="2133600"/>
          <p14:tracePt t="61434" x="10217150" y="2139950"/>
          <p14:tracePt t="61451" x="10096500" y="2139950"/>
          <p14:tracePt t="61468" x="9950450" y="2146300"/>
          <p14:tracePt t="61484" x="9829800" y="2152650"/>
          <p14:tracePt t="61501" x="9499600" y="2171700"/>
          <p14:tracePt t="61518" x="9188450" y="2165350"/>
          <p14:tracePt t="61534" x="8877300" y="2159000"/>
          <p14:tracePt t="61551" x="8610600" y="2159000"/>
          <p14:tracePt t="61567" x="8401050" y="2152650"/>
          <p14:tracePt t="61584" x="8229600" y="2152650"/>
          <p14:tracePt t="61601" x="8083550" y="2165350"/>
          <p14:tracePt t="61618" x="7962900" y="2190750"/>
          <p14:tracePt t="61635" x="7753350" y="2241550"/>
          <p14:tracePt t="61651" x="7620000" y="2260600"/>
          <p14:tracePt t="61666" x="7454900" y="2279650"/>
          <p14:tracePt t="61684" x="7315200" y="2286000"/>
          <p14:tracePt t="61701" x="7194550" y="2292350"/>
          <p14:tracePt t="61718" x="7143750" y="2298700"/>
          <p14:tracePt t="61734" x="7124700" y="2305050"/>
          <p14:tracePt t="61751" x="7118350" y="2311400"/>
          <p14:tracePt t="61768" x="7112000" y="2317750"/>
          <p14:tracePt t="61784" x="7105650" y="2324100"/>
          <p14:tracePt t="61801" x="7099300" y="2324100"/>
          <p14:tracePt t="61942" x="7092950" y="2324100"/>
          <p14:tracePt t="61951" x="7092950" y="2330450"/>
          <p14:tracePt t="62024" x="7086600" y="2330450"/>
          <p14:tracePt t="62038" x="7080250" y="2336800"/>
          <p14:tracePt t="62047" x="7073900" y="2343150"/>
          <p14:tracePt t="62056" x="7067550" y="2349500"/>
          <p14:tracePt t="62068" x="7042150" y="2362200"/>
          <p14:tracePt t="62072" x="7029450" y="2368550"/>
          <p14:tracePt t="62085" x="7010400" y="2387600"/>
          <p14:tracePt t="62101" x="6997700" y="2400300"/>
          <p14:tracePt t="62104" x="6985000" y="2406650"/>
          <p14:tracePt t="62134" x="6985000" y="2413000"/>
          <p14:tracePt t="62738" x="6991350" y="2413000"/>
          <p14:tracePt t="62747" x="6997700" y="2406650"/>
          <p14:tracePt t="62754" x="7010400" y="2406650"/>
          <p14:tracePt t="62769" x="7061200" y="2393950"/>
          <p14:tracePt t="62785" x="7112000" y="2381250"/>
          <p14:tracePt t="62802" x="7156450" y="2374900"/>
          <p14:tracePt t="62819" x="7181850" y="2368550"/>
          <p14:tracePt t="62839" x="7213600" y="2362200"/>
          <p14:tracePt t="62852" x="7232650" y="2362200"/>
          <p14:tracePt t="62869" x="7245350" y="2362200"/>
          <p14:tracePt t="62937" x="7251700" y="2355850"/>
          <p14:tracePt t="62952" x="7258050" y="2355850"/>
          <p14:tracePt t="62969" x="7264400" y="2349500"/>
          <p14:tracePt t="62986" x="7270750" y="2349500"/>
          <p14:tracePt t="63038" x="7277100" y="2349500"/>
          <p14:tracePt t="63052" x="7283450" y="2349500"/>
          <p14:tracePt t="63069" x="7334250" y="2343150"/>
          <p14:tracePt t="63086" x="7372350" y="2343150"/>
          <p14:tracePt t="63102" x="7454900" y="2336800"/>
          <p14:tracePt t="63120" x="7512050" y="2330450"/>
          <p14:tracePt t="63136" x="7543800" y="2317750"/>
          <p14:tracePt t="63152" x="7556500" y="2305050"/>
          <p14:tracePt t="63169" x="7556500" y="2298700"/>
          <p14:tracePt t="63202" x="7556500" y="2292350"/>
          <p14:tracePt t="63274" x="7562850" y="2292350"/>
          <p14:tracePt t="63286" x="7569200" y="2292350"/>
          <p14:tracePt t="63302" x="7581900" y="2286000"/>
          <p14:tracePt t="63319" x="7600950" y="2286000"/>
          <p14:tracePt t="63334" x="7600950" y="2279650"/>
          <p14:tracePt t="63352" x="7613650" y="2273300"/>
          <p14:tracePt t="63369" x="7620000" y="2273300"/>
          <p14:tracePt t="63465" x="7626350" y="2273300"/>
          <p14:tracePt t="63482" x="7639050" y="2266950"/>
          <p14:tracePt t="63490" x="7645400" y="2266950"/>
          <p14:tracePt t="63502" x="7664450" y="2266950"/>
          <p14:tracePt t="63523" x="7702550" y="2266950"/>
          <p14:tracePt t="63536" x="7829550" y="2279650"/>
          <p14:tracePt t="63553" x="7931150" y="2298700"/>
          <p14:tracePt t="63570" x="7988300" y="2311400"/>
          <p14:tracePt t="63586" x="7994650" y="2311400"/>
          <p14:tracePt t="63637" x="8001000" y="2311400"/>
          <p14:tracePt t="63653" x="8001000" y="2305050"/>
          <p14:tracePt t="63824" x="8001000" y="2311400"/>
          <p14:tracePt t="63842" x="7994650" y="2311400"/>
          <p14:tracePt t="63848" x="7994650" y="2317750"/>
          <p14:tracePt t="63870" x="7988300" y="2324100"/>
          <p14:tracePt t="63887" x="7969250" y="2336800"/>
          <p14:tracePt t="63903" x="7962900" y="2336800"/>
          <p14:tracePt t="63920" x="7962900" y="2343150"/>
          <p14:tracePt t="63936" x="7943850" y="2349500"/>
          <p14:tracePt t="63953" x="7931150" y="2349500"/>
          <p14:tracePt t="63969" x="7924800" y="2349500"/>
          <p14:tracePt t="63986" x="7924800" y="2355850"/>
          <p14:tracePt t="64154" x="7918450" y="2355850"/>
          <p14:tracePt t="64171" x="7912100" y="2355850"/>
          <p14:tracePt t="64178" x="7905750" y="2355850"/>
          <p14:tracePt t="64187" x="7899400" y="2355850"/>
          <p14:tracePt t="64292" x="7893050" y="2355850"/>
          <p14:tracePt t="64307" x="7886700" y="2355850"/>
          <p14:tracePt t="64316" x="7880350" y="2362200"/>
          <p14:tracePt t="64334" x="7867650" y="2362200"/>
          <p14:tracePt t="64472" x="7861300" y="2362200"/>
          <p14:tracePt t="64487" x="7861300" y="2368550"/>
          <p14:tracePt t="64897" x="7861300" y="2362200"/>
          <p14:tracePt t="64938" x="7861300" y="2355850"/>
          <p14:tracePt t="64954" x="7867650" y="2355850"/>
          <p14:tracePt t="64971" x="7867650" y="2349500"/>
          <p14:tracePt t="64987" x="7874000" y="2349500"/>
          <p14:tracePt t="65004" x="7880350" y="2343150"/>
          <p14:tracePt t="65096" x="7886700" y="2343150"/>
          <p14:tracePt t="65134" x="7886700" y="2336800"/>
          <p14:tracePt t="66170" x="7880350" y="2336800"/>
          <p14:tracePt t="66178" x="7880350" y="2330450"/>
          <p14:tracePt t="66188" x="7880350" y="2324100"/>
          <p14:tracePt t="66205" x="7880350" y="2317750"/>
          <p14:tracePt t="66221" x="7880350" y="2311400"/>
          <p14:tracePt t="66239" x="7880350" y="2305050"/>
          <p14:tracePt t="66255" x="7880350" y="2286000"/>
          <p14:tracePt t="66272" x="7880350" y="2279650"/>
          <p14:tracePt t="69530" x="7893050" y="2279650"/>
          <p14:tracePt t="69541" x="7918450" y="2273300"/>
          <p14:tracePt t="69558" x="7975600" y="2266950"/>
          <p14:tracePt t="69575" x="8051800" y="2266950"/>
          <p14:tracePt t="69592" x="8134350" y="2279650"/>
          <p14:tracePt t="69609" x="8159750" y="2279650"/>
          <p14:tracePt t="69625" x="8178800" y="2286000"/>
          <p14:tracePt t="69642" x="8191500" y="2286000"/>
          <p14:tracePt t="69658" x="8197850" y="2286000"/>
          <p14:tracePt t="69673" x="8223250" y="2286000"/>
          <p14:tracePt t="69691" x="8255000" y="2286000"/>
          <p14:tracePt t="69708" x="8293100" y="2286000"/>
          <p14:tracePt t="69724" x="8324850" y="2286000"/>
          <p14:tracePt t="69741" x="8337550" y="2292350"/>
          <p14:tracePt t="69868" x="8331200" y="2292350"/>
          <p14:tracePt t="69875" x="8324850" y="2292350"/>
          <p14:tracePt t="69891" x="8312150" y="2292350"/>
          <p14:tracePt t="69908" x="8293100" y="2292350"/>
          <p14:tracePt t="69924" x="8286750" y="2292350"/>
          <p14:tracePt t="70202" x="8280400" y="2286000"/>
          <p14:tracePt t="70208" x="8280400" y="2279650"/>
          <p14:tracePt t="70225" x="8255000" y="2241550"/>
          <p14:tracePt t="70241" x="8242300" y="2216150"/>
          <p14:tracePt t="70258" x="8235950" y="2216150"/>
          <p14:tracePt t="70798" x="8229600" y="2209800"/>
          <p14:tracePt t="70808" x="8223250" y="2209800"/>
          <p14:tracePt t="70825" x="8210550" y="2209800"/>
          <p14:tracePt t="70843" x="8178800" y="2216150"/>
          <p14:tracePt t="70859" x="8147050" y="2222500"/>
          <p14:tracePt t="70875" x="8115300" y="2222500"/>
          <p14:tracePt t="70877" x="8102600" y="2222500"/>
          <p14:tracePt t="70893" x="8089900" y="2222500"/>
          <p14:tracePt t="70909" x="8089900" y="2216150"/>
          <p14:tracePt t="70942" x="8089900" y="2197100"/>
          <p14:tracePt t="70959" x="8102600" y="2178050"/>
          <p14:tracePt t="70975" x="8128000" y="2139950"/>
          <p14:tracePt t="70992" x="8140700" y="2108200"/>
          <p14:tracePt t="71009" x="8147050" y="2063750"/>
          <p14:tracePt t="71025" x="8140700" y="2000250"/>
          <p14:tracePt t="71046" x="8115300" y="1949450"/>
          <p14:tracePt t="71059" x="8096250" y="1930400"/>
          <p14:tracePt t="71076" x="8077200" y="1917700"/>
          <p14:tracePt t="71092" x="8058150" y="1911350"/>
          <p14:tracePt t="71109" x="8039100" y="1905000"/>
          <p14:tracePt t="71126" x="8013700" y="1898650"/>
          <p14:tracePt t="71128" x="8001000" y="1898650"/>
          <p14:tracePt t="71143" x="7950200" y="1898650"/>
          <p14:tracePt t="71159" x="7918450" y="1892300"/>
          <p14:tracePt t="71176" x="7791450" y="1879600"/>
          <p14:tracePt t="71192" x="7600950" y="1860550"/>
          <p14:tracePt t="71209" x="7550150" y="1860550"/>
          <p14:tracePt t="71226" x="7486650" y="1854200"/>
          <p14:tracePt t="71242" x="7467600" y="1847850"/>
          <p14:tracePt t="71259" x="7461250" y="1847850"/>
          <p14:tracePt t="71276" x="7448550" y="1854200"/>
          <p14:tracePt t="71292" x="7435850" y="1866900"/>
          <p14:tracePt t="71309" x="7416800" y="1911350"/>
          <p14:tracePt t="71329" x="7410450" y="1981200"/>
          <p14:tracePt t="71344" x="7410450" y="2025650"/>
          <p14:tracePt t="71359" x="7429500" y="2089150"/>
          <p14:tracePt t="71376" x="7454900" y="2171700"/>
          <p14:tracePt t="71393" x="7486650" y="2241550"/>
          <p14:tracePt t="71409" x="7505700" y="2260600"/>
          <p14:tracePt t="71425" x="7556500" y="2305050"/>
          <p14:tracePt t="71442" x="7613650" y="2317750"/>
          <p14:tracePt t="71459" x="7708900" y="2324100"/>
          <p14:tracePt t="71476" x="7829550" y="2317750"/>
          <p14:tracePt t="71492" x="7962900" y="2298700"/>
          <p14:tracePt t="71509" x="8077200" y="2260600"/>
          <p14:tracePt t="71526" x="8166100" y="2209800"/>
          <p14:tracePt t="71543" x="8210550" y="2165350"/>
          <p14:tracePt t="71559" x="8235950" y="2120900"/>
          <p14:tracePt t="71562" x="8242300" y="2089150"/>
          <p14:tracePt t="71576" x="8248650" y="2076450"/>
          <p14:tracePt t="71593" x="8248650" y="2044700"/>
          <p14:tracePt t="71609" x="8242300" y="2025650"/>
          <p14:tracePt t="71612" x="8235950" y="2012950"/>
          <p14:tracePt t="71626" x="8229600" y="2006600"/>
          <p14:tracePt t="71627" x="8216900" y="1993900"/>
          <p14:tracePt t="71643" x="8204200" y="1974850"/>
          <p14:tracePt t="71659" x="8185150" y="1962150"/>
          <p14:tracePt t="71661" x="8172450" y="1949450"/>
          <p14:tracePt t="71676" x="8140700" y="1924050"/>
          <p14:tracePt t="71692" x="8089900" y="1892300"/>
          <p14:tracePt t="71709" x="8045450" y="1866900"/>
          <p14:tracePt t="71726" x="8001000" y="1847850"/>
          <p14:tracePt t="71743" x="7950200" y="1828800"/>
          <p14:tracePt t="71759" x="7893050" y="1822450"/>
          <p14:tracePt t="71776" x="7829550" y="1822450"/>
          <p14:tracePt t="71793" x="7759700" y="1828800"/>
          <p14:tracePt t="71810" x="7689850" y="1847850"/>
          <p14:tracePt t="71826" x="7620000" y="1879600"/>
          <p14:tracePt t="71828" x="7581900" y="1905000"/>
          <p14:tracePt t="71843" x="7562850" y="1917700"/>
          <p14:tracePt t="71860" x="7531100" y="1955800"/>
          <p14:tracePt t="71876" x="7524750" y="2057400"/>
          <p14:tracePt t="71893" x="7543800" y="2089150"/>
          <p14:tracePt t="71909" x="7613650" y="2209800"/>
          <p14:tracePt t="71926" x="7804150" y="2355850"/>
          <p14:tracePt t="71943" x="7918450" y="2387600"/>
          <p14:tracePt t="71959" x="8007350" y="2381250"/>
          <p14:tracePt t="71976" x="8058150" y="2330450"/>
          <p14:tracePt t="71993" x="8083550" y="2266950"/>
          <p14:tracePt t="72010" x="8108950" y="2197100"/>
          <p14:tracePt t="72028" x="8134350" y="2133600"/>
          <p14:tracePt t="72043" x="8153400" y="2082800"/>
          <p14:tracePt t="72060" x="8159750" y="2044700"/>
          <p14:tracePt t="72077" x="8159750" y="2012950"/>
          <p14:tracePt t="72093" x="8159750" y="1993900"/>
          <p14:tracePt t="72110" x="8115300" y="1949450"/>
          <p14:tracePt t="72126" x="8096250" y="1936750"/>
          <p14:tracePt t="72143" x="8064500" y="1930400"/>
          <p14:tracePt t="72160" x="8039100" y="1924050"/>
          <p14:tracePt t="72176" x="8020050" y="1917700"/>
          <p14:tracePt t="72193" x="8001000" y="1917700"/>
          <p14:tracePt t="72210" x="7988300" y="1917700"/>
          <p14:tracePt t="72227" x="7969250" y="1924050"/>
          <p14:tracePt t="72244" x="7962900" y="1924050"/>
          <p14:tracePt t="72260" x="7956550" y="1924050"/>
          <p14:tracePt t="72293" x="7950200" y="1930400"/>
          <p14:tracePt t="72310" x="7943850" y="1930400"/>
          <p14:tracePt t="72406" x="7937500" y="1930400"/>
          <p14:tracePt t="72420" x="7931150" y="1930400"/>
          <p14:tracePt t="72431" x="7918450" y="1930400"/>
          <p14:tracePt t="72444" x="7905750" y="1930400"/>
          <p14:tracePt t="72460" x="7893050" y="1930400"/>
          <p14:tracePt t="72477" x="7880350" y="1936750"/>
          <p14:tracePt t="72495" x="7874000" y="1949450"/>
          <p14:tracePt t="72510" x="7874000" y="1968500"/>
          <p14:tracePt t="72527" x="7905750" y="2025650"/>
          <p14:tracePt t="72544" x="7931150" y="2089150"/>
          <p14:tracePt t="72560" x="7931150" y="2139950"/>
          <p14:tracePt t="72576" x="7924800" y="2184400"/>
          <p14:tracePt t="72593" x="7912100" y="2222500"/>
          <p14:tracePt t="72611" x="7905750" y="2247900"/>
          <p14:tracePt t="72627" x="7893050" y="2260600"/>
          <p14:tracePt t="72629" x="7886700" y="2266950"/>
          <p14:tracePt t="72660" x="7880350" y="2273300"/>
          <p14:tracePt t="72677" x="7874000" y="2279650"/>
          <p14:tracePt t="72694" x="7861300" y="2292350"/>
          <p14:tracePt t="72711" x="7848600" y="2349500"/>
          <p14:tracePt t="72727" x="7829550" y="2393950"/>
          <p14:tracePt t="72744" x="7816850" y="2444750"/>
          <p14:tracePt t="72760" x="7804150" y="2482850"/>
          <p14:tracePt t="72777" x="7791450" y="2514600"/>
          <p14:tracePt t="72794" x="7785100" y="2540000"/>
          <p14:tracePt t="72810" x="7778750" y="2552700"/>
          <p14:tracePt t="72827" x="7772400" y="2565400"/>
          <p14:tracePt t="72844" x="7766050" y="2578100"/>
          <p14:tracePt t="72861" x="7753350" y="2597150"/>
          <p14:tracePt t="72877" x="7734300" y="2622550"/>
          <p14:tracePt t="72894" x="7696200" y="2660650"/>
          <p14:tracePt t="72911" x="7651750" y="2705100"/>
          <p14:tracePt t="72928" x="7639050" y="2724150"/>
          <p14:tracePt t="72944" x="7626350" y="2730500"/>
          <p14:tracePt t="72960" x="7581900" y="2749550"/>
          <p14:tracePt t="72977" x="7531100" y="2755900"/>
          <p14:tracePt t="72994" x="7442200" y="2768600"/>
          <p14:tracePt t="73011" x="7296150" y="2768600"/>
          <p14:tracePt t="73027" x="7156450" y="2768600"/>
          <p14:tracePt t="73044" x="7042150" y="2768600"/>
          <p14:tracePt t="73061" x="6946900" y="2762250"/>
          <p14:tracePt t="73077" x="6889750" y="2755900"/>
          <p14:tracePt t="73094" x="6883400" y="2755900"/>
          <p14:tracePt t="73127" x="6883400" y="2749550"/>
          <p14:tracePt t="73144" x="6870700" y="2749550"/>
          <p14:tracePt t="73161" x="6838950" y="2762250"/>
          <p14:tracePt t="73177" x="6800850" y="2768600"/>
          <p14:tracePt t="73194" x="6794500" y="2774950"/>
          <p14:tracePt t="73211" x="6788150" y="2774950"/>
          <p14:tracePt t="73244" x="6794500" y="2774950"/>
          <p14:tracePt t="73261" x="6819900" y="2774950"/>
          <p14:tracePt t="73278" x="6826250" y="2774950"/>
          <p14:tracePt t="73351" x="6832600" y="2774950"/>
          <p14:tracePt t="73375" x="6838950" y="2774950"/>
          <p14:tracePt t="73417" x="6845300" y="2774950"/>
          <p14:tracePt t="73440" x="6851650" y="2768600"/>
          <p14:tracePt t="73447" x="6858000" y="2768600"/>
          <p14:tracePt t="73478" x="6870700" y="2762250"/>
          <p14:tracePt t="73494" x="6889750" y="2755900"/>
          <p14:tracePt t="73511" x="6934200" y="2743200"/>
          <p14:tracePt t="73527" x="6985000" y="2736850"/>
          <p14:tracePt t="73544" x="7016750" y="2730500"/>
          <p14:tracePt t="73561" x="7035800" y="2724150"/>
          <p14:tracePt t="73578" x="7054850" y="2724150"/>
          <p14:tracePt t="73594" x="7067550" y="2717800"/>
          <p14:tracePt t="73611" x="7080250" y="2705100"/>
          <p14:tracePt t="73628" x="7086600" y="2698750"/>
          <p14:tracePt t="73644" x="7092950" y="2692400"/>
          <p14:tracePt t="73661" x="7092950" y="2686050"/>
          <p14:tracePt t="73694" x="7099300" y="2679700"/>
          <p14:tracePt t="73711" x="7124700" y="2679700"/>
          <p14:tracePt t="73728" x="7162800" y="2673350"/>
          <p14:tracePt t="73730" x="7181850" y="2673350"/>
          <p14:tracePt t="73745" x="7200900" y="2673350"/>
          <p14:tracePt t="73761" x="7239000" y="2673350"/>
          <p14:tracePt t="73778" x="7277100" y="2673350"/>
          <p14:tracePt t="73794" x="7302500" y="2679700"/>
          <p14:tracePt t="73811" x="7321550" y="2679700"/>
          <p14:tracePt t="73828" x="7366000" y="2673350"/>
          <p14:tracePt t="73845" x="7416800" y="2673350"/>
          <p14:tracePt t="73861" x="7480300" y="2667000"/>
          <p14:tracePt t="73880" x="7524750" y="2660650"/>
          <p14:tracePt t="73894" x="7562850" y="2660650"/>
          <p14:tracePt t="73911" x="7594600" y="2660650"/>
          <p14:tracePt t="73928" x="7626350" y="2660650"/>
          <p14:tracePt t="73944" x="7651750" y="2660650"/>
          <p14:tracePt t="73961" x="7664450" y="2660650"/>
          <p14:tracePt t="73979" x="7677150" y="2660650"/>
          <p14:tracePt t="73995" x="7702550" y="2660650"/>
          <p14:tracePt t="74012" x="7747000" y="2654300"/>
          <p14:tracePt t="74030" x="7766050" y="2647950"/>
          <p14:tracePt t="74045" x="7778750" y="2647950"/>
          <p14:tracePt t="74062" x="7785100" y="2641600"/>
          <p14:tracePt t="74096" x="7791450" y="2641600"/>
          <p14:tracePt t="74145" x="7797800" y="2641600"/>
          <p14:tracePt t="74174" x="7804150" y="2641600"/>
          <p14:tracePt t="74203" x="7816850" y="2641600"/>
          <p14:tracePt t="74211" x="7816850" y="2647950"/>
          <p14:tracePt t="74213" x="7829550" y="2654300"/>
          <p14:tracePt t="74228" x="7835900" y="2660650"/>
          <p14:tracePt t="74245" x="7842250" y="2679700"/>
          <p14:tracePt t="74262" x="7848600" y="2705100"/>
          <p14:tracePt t="74295" x="7848600" y="2711450"/>
          <p14:tracePt t="74473" x="7867650" y="2705100"/>
          <p14:tracePt t="74497" x="7899400" y="2686050"/>
          <p14:tracePt t="74512" x="7912100" y="2673350"/>
          <p14:tracePt t="74529" x="7931150" y="2667000"/>
          <p14:tracePt t="74545" x="7962900" y="2660650"/>
          <p14:tracePt t="74562" x="8026400" y="2654300"/>
          <p14:tracePt t="74579" x="8102600" y="2647950"/>
          <p14:tracePt t="74595" x="8197850" y="2660650"/>
          <p14:tracePt t="74612" x="8318500" y="2692400"/>
          <p14:tracePt t="74628" x="8388350" y="2711450"/>
          <p14:tracePt t="74645" x="8413750" y="2717800"/>
          <p14:tracePt t="74662" x="8420100" y="2717800"/>
          <p14:tracePt t="74679" x="8420100" y="2724150"/>
          <p14:tracePt t="74799" x="8426450" y="2724150"/>
          <p14:tracePt t="74806" x="8432800" y="2724150"/>
          <p14:tracePt t="74816" x="8451850" y="2724150"/>
          <p14:tracePt t="74830" x="8489950" y="2724150"/>
          <p14:tracePt t="74846" x="8509000" y="2724150"/>
          <p14:tracePt t="74862" x="8591550" y="2724150"/>
          <p14:tracePt t="74879" x="8623300" y="2717800"/>
          <p14:tracePt t="74895" x="8648700" y="2717800"/>
          <p14:tracePt t="74912" x="8661400" y="2717800"/>
          <p14:tracePt t="74929" x="8674100" y="2711450"/>
          <p14:tracePt t="74946" x="8686800" y="2711450"/>
          <p14:tracePt t="74962" x="8712200" y="2698750"/>
          <p14:tracePt t="74979" x="8737600" y="2692400"/>
          <p14:tracePt t="74994" x="8756650" y="2686050"/>
          <p14:tracePt t="75012" x="8775700" y="2679700"/>
          <p14:tracePt t="75029" x="8782050" y="2673350"/>
          <p14:tracePt t="75045" x="8782050" y="2667000"/>
          <p14:tracePt t="75091" x="8788400" y="2660650"/>
          <p14:tracePt t="75100" x="8788400" y="2654300"/>
          <p14:tracePt t="75112" x="8794750" y="2641600"/>
          <p14:tracePt t="75129" x="8807450" y="2622550"/>
          <p14:tracePt t="75146" x="8826500" y="2603500"/>
          <p14:tracePt t="75148" x="8839200" y="2597150"/>
          <p14:tracePt t="75162" x="8870950" y="2584450"/>
          <p14:tracePt t="75179" x="8921750" y="2584450"/>
          <p14:tracePt t="75196" x="9137650" y="2603500"/>
          <p14:tracePt t="75213" x="9309100" y="2635250"/>
          <p14:tracePt t="75229" x="9467850" y="2673350"/>
          <p14:tracePt t="75246" x="9582150" y="2698750"/>
          <p14:tracePt t="75263" x="9632950" y="2711450"/>
          <p14:tracePt t="75279" x="9652000" y="2711450"/>
          <p14:tracePt t="75312" x="9658350" y="2705100"/>
          <p14:tracePt t="75561" x="9658350" y="2698750"/>
          <p14:tracePt t="75601" x="9658350" y="2692400"/>
          <p14:tracePt t="75624" x="9664700" y="2692400"/>
          <p14:tracePt t="75632" x="9664700" y="2686050"/>
          <p14:tracePt t="75663" x="9664700" y="2679700"/>
          <p14:tracePt t="75680" x="9671050" y="2660650"/>
          <p14:tracePt t="75696" x="9671050" y="2647950"/>
          <p14:tracePt t="75713" x="9677400" y="2622550"/>
          <p14:tracePt t="75729" x="9683750" y="2603500"/>
          <p14:tracePt t="75747" x="9690100" y="2590800"/>
          <p14:tracePt t="75763" x="9702800" y="2578100"/>
          <p14:tracePt t="75780" x="9709150" y="2571750"/>
          <p14:tracePt t="75796" x="9715500" y="2565400"/>
          <p14:tracePt t="75813" x="9721850" y="2559050"/>
          <p14:tracePt t="75829" x="9740900" y="2546350"/>
          <p14:tracePt t="75832" x="9747250" y="2546350"/>
          <p14:tracePt t="75846" x="9753600" y="2540000"/>
          <p14:tracePt t="75863" x="9779000" y="2533650"/>
          <p14:tracePt t="75880" x="9798050" y="2533650"/>
          <p14:tracePt t="75896" x="9810750" y="2527300"/>
          <p14:tracePt t="75913" x="9817100" y="2527300"/>
          <p14:tracePt t="75995" x="9810750" y="2527300"/>
          <p14:tracePt t="76002" x="9804400" y="2533650"/>
          <p14:tracePt t="76012" x="9804400" y="2540000"/>
          <p14:tracePt t="76030" x="9798050" y="2546350"/>
          <p14:tracePt t="76046" x="9791700" y="2552700"/>
          <p14:tracePt t="76358" x="9791700" y="2559050"/>
          <p14:tracePt t="76373" x="9791700" y="2565400"/>
          <p14:tracePt t="76382" x="9798050" y="2565400"/>
          <p14:tracePt t="76397" x="9798050" y="2571750"/>
          <p14:tracePt t="76414" x="9804400" y="2571750"/>
          <p14:tracePt t="76431" x="9823450" y="2578100"/>
          <p14:tracePt t="76447" x="9874250" y="2590800"/>
          <p14:tracePt t="76463" x="9912350" y="2603500"/>
          <p14:tracePt t="76480" x="9950450" y="2616200"/>
          <p14:tracePt t="76497" x="9969500" y="2622550"/>
          <p14:tracePt t="76513" x="9975850" y="2628900"/>
          <p14:tracePt t="76530" x="9982200" y="2635250"/>
          <p14:tracePt t="76547" x="9982200" y="2641600"/>
          <p14:tracePt t="76563" x="9982200" y="2647950"/>
          <p14:tracePt t="76565" x="9982200" y="2654300"/>
          <p14:tracePt t="76580" x="9988550" y="2654300"/>
          <p14:tracePt t="76598" x="10026650" y="2667000"/>
          <p14:tracePt t="76614" x="10140950" y="2673350"/>
          <p14:tracePt t="76630" x="10274300" y="2673350"/>
          <p14:tracePt t="76646" x="10394950" y="2660650"/>
          <p14:tracePt t="76662" x="10458450" y="2654300"/>
          <p14:tracePt t="76680" x="10490200" y="2647950"/>
          <p14:tracePt t="76697" x="10496550" y="2647950"/>
          <p14:tracePt t="76875" x="10496550" y="2641600"/>
          <p14:tracePt t="76916" x="10490200" y="2641600"/>
          <p14:tracePt t="76935" x="10490200" y="2635250"/>
          <p14:tracePt t="77087" x="10490200" y="2628900"/>
          <p14:tracePt t="77094" x="10483850" y="2628900"/>
          <p14:tracePt t="77110" x="10483850" y="2622550"/>
          <p14:tracePt t="77153" x="10490200" y="2622550"/>
          <p14:tracePt t="77189" x="10490200" y="2616200"/>
          <p14:tracePt t="77196" x="10509250" y="2616200"/>
          <p14:tracePt t="77214" x="10591800" y="2616200"/>
          <p14:tracePt t="77231" x="10699750" y="2609850"/>
          <p14:tracePt t="77247" x="10807700" y="2597150"/>
          <p14:tracePt t="77265" x="10883900" y="2590800"/>
          <p14:tracePt t="77281" x="10915650" y="2590800"/>
          <p14:tracePt t="77297" x="10915650" y="2584450"/>
          <p14:tracePt t="77314" x="10896600" y="2578100"/>
          <p14:tracePt t="77331" x="10871200" y="2571750"/>
          <p14:tracePt t="77350" x="10845800" y="2571750"/>
          <p14:tracePt t="77364" x="10839450" y="2584450"/>
          <p14:tracePt t="77381" x="10833100" y="2584450"/>
          <p14:tracePt t="77482" x="10826750" y="2584450"/>
          <p14:tracePt t="77489" x="10820400" y="2584450"/>
          <p14:tracePt t="77498" x="10820400" y="2590800"/>
          <p14:tracePt t="77514" x="10807700" y="2590800"/>
          <p14:tracePt t="77531" x="10801350" y="2597150"/>
          <p14:tracePt t="77548" x="10788650" y="2597150"/>
          <p14:tracePt t="77564" x="10775950" y="2603500"/>
          <p14:tracePt t="77581" x="10763250" y="2609850"/>
          <p14:tracePt t="77598" x="10750550" y="2609850"/>
          <p14:tracePt t="77614" x="10725150" y="2616200"/>
          <p14:tracePt t="77631" x="10655300" y="2628900"/>
          <p14:tracePt t="77648" x="10579100" y="2635250"/>
          <p14:tracePt t="77666" x="10414000" y="2654300"/>
          <p14:tracePt t="77681" x="10331450" y="2660650"/>
          <p14:tracePt t="77698" x="10121900" y="2686050"/>
          <p14:tracePt t="77714" x="10007600" y="2705100"/>
          <p14:tracePt t="77731" x="9899650" y="2724150"/>
          <p14:tracePt t="77748" x="9734550" y="2768600"/>
          <p14:tracePt t="77764" x="9550400" y="2800350"/>
          <p14:tracePt t="77781" x="9290050" y="2813050"/>
          <p14:tracePt t="77798" x="8877300" y="2787650"/>
          <p14:tracePt t="77815" x="8477250" y="2755900"/>
          <p14:tracePt t="77831" x="8159750" y="2730500"/>
          <p14:tracePt t="77848" x="7886700" y="2717800"/>
          <p14:tracePt t="77864" x="7702550" y="2717800"/>
          <p14:tracePt t="77881" x="7543800" y="2749550"/>
          <p14:tracePt t="77898" x="7366000" y="2800350"/>
          <p14:tracePt t="77915" x="7137400" y="2908300"/>
          <p14:tracePt t="77932" x="7029450" y="2965450"/>
          <p14:tracePt t="77948" x="6985000" y="2990850"/>
          <p14:tracePt t="77967" x="6978650" y="2990850"/>
          <p14:tracePt t="78003" x="6978650" y="2984500"/>
          <p14:tracePt t="78016" x="6985000" y="2984500"/>
          <p14:tracePt t="78033" x="6985000" y="2978150"/>
          <p14:tracePt t="78106" x="6991350" y="2978150"/>
          <p14:tracePt t="78122" x="6997700" y="2978150"/>
          <p14:tracePt t="78139" x="7010400" y="2978150"/>
          <p14:tracePt t="78165" x="7016750" y="2978150"/>
          <p14:tracePt t="78222" x="7010400" y="2978150"/>
          <p14:tracePt t="78232" x="7004050" y="2978150"/>
          <p14:tracePt t="78248" x="6991350" y="2971800"/>
          <p14:tracePt t="78265" x="6972300" y="2965450"/>
          <p14:tracePt t="78282" x="6965950" y="2952750"/>
          <p14:tracePt t="78298" x="6959600" y="2940050"/>
          <p14:tracePt t="78315" x="6953250" y="2927350"/>
          <p14:tracePt t="78331" x="6953250" y="2914650"/>
          <p14:tracePt t="78349" x="6946900" y="2901950"/>
          <p14:tracePt t="78365" x="6940550" y="2882900"/>
          <p14:tracePt t="78382" x="6940550" y="2876550"/>
          <p14:tracePt t="78399" x="6940550" y="2870200"/>
          <p14:tracePt t="78415" x="6940550" y="2863850"/>
          <p14:tracePt t="78432" x="6946900" y="2863850"/>
          <p14:tracePt t="78448" x="6953250" y="2863850"/>
          <p14:tracePt t="78466" x="6965950" y="2870200"/>
          <p14:tracePt t="78482" x="6978650" y="2882900"/>
          <p14:tracePt t="78519" x="6985000" y="2882900"/>
          <p14:tracePt t="78555" x="6991350" y="2882900"/>
          <p14:tracePt t="78565" x="7004050" y="2882900"/>
          <p14:tracePt t="78582" x="7029450" y="2882900"/>
          <p14:tracePt t="78599" x="7054850" y="2876550"/>
          <p14:tracePt t="78616" x="7080250" y="2876550"/>
          <p14:tracePt t="78635" x="7150100" y="2876550"/>
          <p14:tracePt t="78648" x="7213600" y="2882900"/>
          <p14:tracePt t="78666" x="7277100" y="2901950"/>
          <p14:tracePt t="78682" x="7296150" y="2908300"/>
          <p14:tracePt t="78698" x="7308850" y="2921000"/>
          <p14:tracePt t="78778" x="7315200" y="2921000"/>
          <p14:tracePt t="78799" x="7321550" y="2921000"/>
          <p14:tracePt t="78815" x="7334250" y="2921000"/>
          <p14:tracePt t="78832" x="7353300" y="2921000"/>
          <p14:tracePt t="78849" x="7385050" y="2921000"/>
          <p14:tracePt t="78866" x="7461250" y="2921000"/>
          <p14:tracePt t="78882" x="7518400" y="2921000"/>
          <p14:tracePt t="78899" x="7588250" y="2921000"/>
          <p14:tracePt t="78916" x="7658100" y="2921000"/>
          <p14:tracePt t="78931" x="7708900" y="2921000"/>
          <p14:tracePt t="78949" x="7747000" y="2927350"/>
          <p14:tracePt t="78966" x="7772400" y="2927350"/>
          <p14:tracePt t="78982" x="7797800" y="2927350"/>
          <p14:tracePt t="78999" x="7842250" y="2914650"/>
          <p14:tracePt t="79016" x="7893050" y="2895600"/>
          <p14:tracePt t="79033" x="7931150" y="2876550"/>
          <p14:tracePt t="79049" x="7975600" y="2857500"/>
          <p14:tracePt t="79065" x="8007350" y="2838450"/>
          <p14:tracePt t="79082" x="8020050" y="2832100"/>
          <p14:tracePt t="79174" x="8020050" y="2838450"/>
          <p14:tracePt t="79306" x="8020050" y="2844800"/>
          <p14:tracePt t="79337" x="8020050" y="2851150"/>
          <p14:tracePt t="79374" x="8020050" y="2857500"/>
          <p14:tracePt t="79382" x="8026400" y="2857500"/>
          <p14:tracePt t="79402" x="8070850" y="2857500"/>
          <p14:tracePt t="79415" x="8147050" y="2863850"/>
          <p14:tracePt t="79432" x="8267700" y="2876550"/>
          <p14:tracePt t="79448" x="8356600" y="2889250"/>
          <p14:tracePt t="79466" x="8432800" y="2901950"/>
          <p14:tracePt t="79482" x="8477250" y="2901950"/>
          <p14:tracePt t="79499" x="8489950" y="2901950"/>
          <p14:tracePt t="80138" x="8502650" y="2901950"/>
          <p14:tracePt t="80167" x="8521700" y="2895600"/>
          <p14:tracePt t="80184" x="8528050" y="2895600"/>
          <p14:tracePt t="80200" x="8540750" y="2889250"/>
          <p14:tracePt t="80217" x="8553450" y="2889250"/>
          <p14:tracePt t="80233" x="8559800" y="2882900"/>
          <p14:tracePt t="80284" x="8566150" y="2882900"/>
          <p14:tracePt t="80300" x="8585200" y="2882900"/>
          <p14:tracePt t="80317" x="8623300" y="2882900"/>
          <p14:tracePt t="80333" x="8693150" y="2882900"/>
          <p14:tracePt t="80350" x="8756650" y="2882900"/>
          <p14:tracePt t="80367" x="8858250" y="2882900"/>
          <p14:tracePt t="80383" x="8909050" y="2876550"/>
          <p14:tracePt t="80400" x="8921750" y="2870200"/>
          <p14:tracePt t="80417" x="8928100" y="2863850"/>
          <p14:tracePt t="80433" x="8934450" y="2857500"/>
          <p14:tracePt t="80568" x="8940800" y="2857500"/>
          <p14:tracePt t="80575" x="8972550" y="2844800"/>
          <p14:tracePt t="80583" x="8997950" y="2844800"/>
          <p14:tracePt t="80600" x="9131300" y="2832100"/>
          <p14:tracePt t="80618" x="9271000" y="2825750"/>
          <p14:tracePt t="80634" x="9398000" y="2819400"/>
          <p14:tracePt t="80650" x="9486900" y="2819400"/>
          <p14:tracePt t="80667" x="9563100" y="2819400"/>
          <p14:tracePt t="80684" x="9607550" y="2819400"/>
          <p14:tracePt t="80700" x="9645650" y="2825750"/>
          <p14:tracePt t="80717" x="9671050" y="2832100"/>
          <p14:tracePt t="80734" x="9677400" y="2832100"/>
          <p14:tracePt t="80750" x="9683750" y="2832100"/>
          <p14:tracePt t="80807" x="9677400" y="2832100"/>
          <p14:tracePt t="80819" x="9671050" y="2832100"/>
          <p14:tracePt t="80837" x="9664700" y="2832100"/>
          <p14:tracePt t="80852" x="9664700" y="2838450"/>
          <p14:tracePt t="80866" x="9658350" y="2838450"/>
          <p14:tracePt t="80900" x="9652000" y="2844800"/>
          <p14:tracePt t="80978" x="9658350" y="2838450"/>
          <p14:tracePt t="80985" x="9664700" y="2832100"/>
          <p14:tracePt t="81005" x="9690100" y="2825750"/>
          <p14:tracePt t="81017" x="9702800" y="2825750"/>
          <p14:tracePt t="81034" x="9842500" y="2813050"/>
          <p14:tracePt t="81051" x="9893300" y="2813050"/>
          <p14:tracePt t="81067" x="9937750" y="2813050"/>
          <p14:tracePt t="81084" x="9963150" y="2813050"/>
          <p14:tracePt t="81101" x="9969500" y="2813050"/>
          <p14:tracePt t="81118" x="9975850" y="2813050"/>
          <p14:tracePt t="81281" x="9982200" y="2813050"/>
          <p14:tracePt t="81289" x="9988550" y="2813050"/>
          <p14:tracePt t="81301" x="10001250" y="2813050"/>
          <p14:tracePt t="81318" x="10045700" y="2813050"/>
          <p14:tracePt t="81334" x="10109200" y="2813050"/>
          <p14:tracePt t="81351" x="10179050" y="2813050"/>
          <p14:tracePt t="81368" x="10280650" y="2806700"/>
          <p14:tracePt t="81384" x="10369550" y="2806700"/>
          <p14:tracePt t="81401" x="10394950" y="2800350"/>
          <p14:tracePt t="81450" x="10401300" y="2800350"/>
          <p14:tracePt t="81484" x="10401300" y="2806700"/>
          <p14:tracePt t="81501" x="10407650" y="2806700"/>
          <p14:tracePt t="81593" x="10401300" y="2813050"/>
          <p14:tracePt t="81602" x="10394950" y="2819400"/>
          <p14:tracePt t="81618" x="10337800" y="2838450"/>
          <p14:tracePt t="81634" x="10287000" y="2844800"/>
          <p14:tracePt t="81651" x="10198100" y="2863850"/>
          <p14:tracePt t="81667" x="10109200" y="2863850"/>
          <p14:tracePt t="81684" x="10064750" y="2863850"/>
          <p14:tracePt t="81701" x="10001250" y="2863850"/>
          <p14:tracePt t="81718" x="9956800" y="2863850"/>
          <p14:tracePt t="81734" x="9861550" y="2870200"/>
          <p14:tracePt t="81751" x="9728200" y="2870200"/>
          <p14:tracePt t="81768" x="9448800" y="2838450"/>
          <p14:tracePt t="81784" x="9067800" y="2794000"/>
          <p14:tracePt t="81801" x="8699500" y="2749550"/>
          <p14:tracePt t="81818" x="8420100" y="2717800"/>
          <p14:tracePt t="81835" x="8216900" y="2698750"/>
          <p14:tracePt t="81852" x="8178800" y="2698750"/>
          <p14:tracePt t="81868" x="8153400" y="2717800"/>
          <p14:tracePt t="81884" x="8083550" y="2743200"/>
          <p14:tracePt t="81901" x="7956550" y="2787650"/>
          <p14:tracePt t="81919" x="7785100" y="2800350"/>
          <p14:tracePt t="81935" x="7556500" y="2806700"/>
          <p14:tracePt t="81951" x="7346950" y="2806700"/>
          <p14:tracePt t="81968" x="7219950" y="2806700"/>
          <p14:tracePt t="81985" x="7137400" y="2806700"/>
          <p14:tracePt t="82001" x="7118350" y="2813050"/>
          <p14:tracePt t="82018" x="7099300" y="2832100"/>
          <p14:tracePt t="82037" x="7061200" y="2876550"/>
          <p14:tracePt t="82052" x="7042150" y="2889250"/>
          <p14:tracePt t="82068" x="7023100" y="2921000"/>
          <p14:tracePt t="82085" x="6997700" y="2952750"/>
          <p14:tracePt t="82102" x="6991350" y="2965450"/>
          <p14:tracePt t="82118" x="6985000" y="2978150"/>
          <p14:tracePt t="82134" x="6978650" y="2984500"/>
          <p14:tracePt t="82152" x="6965950" y="2997200"/>
          <p14:tracePt t="82168" x="6953250" y="3003550"/>
          <p14:tracePt t="82185" x="6934200" y="3016250"/>
          <p14:tracePt t="82201" x="6927850" y="3028950"/>
          <p14:tracePt t="82218" x="6921500" y="3041650"/>
          <p14:tracePt t="82235" x="6921500" y="3060700"/>
          <p14:tracePt t="82252" x="6921500" y="3073400"/>
          <p14:tracePt t="82268" x="6921500" y="3086100"/>
          <p14:tracePt t="82301" x="6921500" y="3092450"/>
          <p14:tracePt t="82394" x="6915150" y="3092450"/>
          <p14:tracePt t="82402" x="6902450" y="3092450"/>
          <p14:tracePt t="82419" x="6883400" y="3092450"/>
          <p14:tracePt t="82435" x="6864350" y="3092450"/>
          <p14:tracePt t="82452" x="6845300" y="3092450"/>
          <p14:tracePt t="82469" x="6838950" y="3092450"/>
          <p14:tracePt t="82562" x="6838950" y="3086100"/>
          <p14:tracePt t="82588" x="6838950" y="3079750"/>
          <p14:tracePt t="82605" x="6838950" y="3073400"/>
          <p14:tracePt t="82650" x="6832600" y="3073400"/>
          <p14:tracePt t="82665" x="6819900" y="3079750"/>
          <p14:tracePt t="82686" x="6807200" y="3079750"/>
          <p14:tracePt t="82702" x="6800850" y="3079750"/>
          <p14:tracePt t="82793" x="6800850" y="3086100"/>
          <p14:tracePt t="82802" x="6794500" y="3086100"/>
          <p14:tracePt t="82835" x="6794500" y="3092450"/>
          <p14:tracePt t="82852" x="6800850" y="3092450"/>
          <p14:tracePt t="82869" x="6819900" y="3092450"/>
          <p14:tracePt t="82886" x="6826250" y="3092450"/>
          <p14:tracePt t="82902" x="6851650" y="3092450"/>
          <p14:tracePt t="82919" x="6883400" y="3092450"/>
          <p14:tracePt t="82935" x="6927850" y="3086100"/>
          <p14:tracePt t="82953" x="6991350" y="3073400"/>
          <p14:tracePt t="82969" x="7023100" y="3073400"/>
          <p14:tracePt t="82971" x="7061200" y="3067050"/>
          <p14:tracePt t="82986" x="7086600" y="3060700"/>
          <p14:tracePt t="82988" x="7112000" y="3060700"/>
          <p14:tracePt t="83005" x="7143750" y="3060700"/>
          <p14:tracePt t="83480" x="7150100" y="3060700"/>
          <p14:tracePt t="83532" x="7156450" y="3060700"/>
          <p14:tracePt t="83569" x="7162800" y="3060700"/>
          <p14:tracePt t="83604" x="7169150" y="3060700"/>
          <p14:tracePt t="83620" x="7175500" y="3060700"/>
          <p14:tracePt t="83636" x="7181850" y="3060700"/>
          <p14:tracePt t="83686" x="7188200" y="3060700"/>
          <p14:tracePt t="83703" x="7194550" y="3060700"/>
          <p14:tracePt t="83719" x="7200900" y="3054350"/>
          <p14:tracePt t="83736" x="7213600" y="3054350"/>
          <p14:tracePt t="83832" x="7213600" y="3048000"/>
          <p14:tracePt t="83849" x="7219950" y="3048000"/>
          <p14:tracePt t="83865" x="7239000" y="3048000"/>
          <p14:tracePt t="83880" x="7283450" y="3041650"/>
          <p14:tracePt t="83885" x="7308850" y="3041650"/>
          <p14:tracePt t="83902" x="7423150" y="3035300"/>
          <p14:tracePt t="83918" x="7620000" y="3035300"/>
          <p14:tracePt t="83937" x="7848600" y="3060700"/>
          <p14:tracePt t="83953" x="8083550" y="3105150"/>
          <p14:tracePt t="83970" x="8216900" y="3136900"/>
          <p14:tracePt t="83985" x="8299450" y="3149600"/>
          <p14:tracePt t="84003" x="8318500" y="3155950"/>
          <p14:tracePt t="84036" x="8324850" y="3155950"/>
          <p14:tracePt t="84053" x="8337550" y="3155950"/>
          <p14:tracePt t="84068" x="8356600" y="3149600"/>
          <p14:tracePt t="84085" x="8362950" y="3143250"/>
          <p14:tracePt t="84390" x="8356600" y="3143250"/>
          <p14:tracePt t="84660" x="8356600" y="3136900"/>
          <p14:tracePt t="84729" x="8356600" y="3130550"/>
          <p14:tracePt t="84763" x="8356600" y="3124200"/>
          <p14:tracePt t="84792" x="8356600" y="3117850"/>
          <p14:tracePt t="84803" x="8356600" y="3111500"/>
          <p14:tracePt t="84956" x="8362950" y="3105150"/>
          <p14:tracePt t="85495" x="8362950" y="3098800"/>
          <p14:tracePt t="85511" x="8369300" y="3092450"/>
          <p14:tracePt t="85532" x="8369300" y="3086100"/>
          <p14:tracePt t="85537" x="8375650" y="3086100"/>
          <p14:tracePt t="85554" x="8375650" y="3079750"/>
          <p14:tracePt t="85571" x="8382000" y="3079750"/>
          <p14:tracePt t="85590" x="8382000" y="3073400"/>
          <p14:tracePt t="85604" x="8388350" y="3073400"/>
          <p14:tracePt t="85621" x="8388350" y="3067050"/>
          <p14:tracePt t="85672" x="8394700" y="3060700"/>
          <p14:tracePt t="85704" x="8394700" y="3054350"/>
          <p14:tracePt t="85738" x="8401050" y="3054350"/>
          <p14:tracePt t="85755" x="8401050" y="3048000"/>
          <p14:tracePt t="86860" x="8394700" y="3048000"/>
          <p14:tracePt t="86876" x="8388350" y="3048000"/>
          <p14:tracePt t="86906" x="8382000" y="3048000"/>
          <p14:tracePt t="86956" x="8375650" y="3048000"/>
          <p14:tracePt t="86989" x="8369300" y="3048000"/>
          <p14:tracePt t="87005" x="8362950" y="3048000"/>
          <p14:tracePt t="87027" x="8356600" y="3048000"/>
          <p14:tracePt t="87102" x="8350250" y="3048000"/>
          <p14:tracePt t="88238" x="8350250" y="3041650"/>
          <p14:tracePt t="88488" x="8350250" y="3048000"/>
          <p14:tracePt t="88503" x="8350250" y="3054350"/>
          <p14:tracePt t="88702" x="8350250" y="3060700"/>
          <p14:tracePt t="88895" x="8343900" y="3060700"/>
          <p14:tracePt t="89575" x="8337550" y="3060700"/>
          <p14:tracePt t="89580" x="8331200" y="3060700"/>
          <p14:tracePt t="89590" x="8324850" y="3067050"/>
          <p14:tracePt t="89608" x="8299450" y="3067050"/>
          <p14:tracePt t="89625" x="8274050" y="3067050"/>
          <p14:tracePt t="89642" x="8267700" y="3067050"/>
          <p14:tracePt t="89658" x="8261350" y="3067050"/>
          <p14:tracePt t="89829" x="8255000" y="3067050"/>
          <p14:tracePt t="89864" x="8248650" y="3073400"/>
          <p14:tracePt t="89875" x="8242300" y="3073400"/>
          <p14:tracePt t="89893" x="8235950" y="3079750"/>
          <p14:tracePt t="89909" x="8216900" y="3086100"/>
          <p14:tracePt t="89924" x="8210550" y="3092450"/>
          <p14:tracePt t="89942" x="8204200" y="3092450"/>
          <p14:tracePt t="89958" x="8197850" y="3098800"/>
          <p14:tracePt t="89975" x="8159750" y="3111500"/>
          <p14:tracePt t="89990" x="8096250" y="3130550"/>
          <p14:tracePt t="90009" x="7988300" y="3168650"/>
          <p14:tracePt t="90025" x="7899400" y="3200400"/>
          <p14:tracePt t="90041" x="7823200" y="3238500"/>
          <p14:tracePt t="90058" x="7785100" y="3257550"/>
          <p14:tracePt t="90075" x="7753350" y="3270250"/>
          <p14:tracePt t="90091" x="7727950" y="3270250"/>
          <p14:tracePt t="90108" x="7715250" y="3270250"/>
          <p14:tracePt t="90125" x="7677150" y="3263900"/>
          <p14:tracePt t="90142" x="7645400" y="3257550"/>
          <p14:tracePt t="90158" x="7626350" y="3257550"/>
          <p14:tracePt t="90175" x="7613650" y="3257550"/>
          <p14:tracePt t="90191" x="7607300" y="3257550"/>
          <p14:tracePt t="90208" x="7600950" y="3257550"/>
          <p14:tracePt t="90225" x="7575550" y="3257550"/>
          <p14:tracePt t="90242" x="7537450" y="3244850"/>
          <p14:tracePt t="90258" x="7486650" y="3232150"/>
          <p14:tracePt t="90275" x="7448550" y="3219450"/>
          <p14:tracePt t="90292" x="7429500" y="3213100"/>
          <p14:tracePt t="90308" x="7397750" y="3206750"/>
          <p14:tracePt t="90325" x="7366000" y="3206750"/>
          <p14:tracePt t="90342" x="7334250" y="3200400"/>
          <p14:tracePt t="90359" x="7283450" y="3200400"/>
          <p14:tracePt t="90375" x="7207250" y="3194050"/>
          <p14:tracePt t="90392" x="7143750" y="3187700"/>
          <p14:tracePt t="90408" x="7092950" y="3187700"/>
          <p14:tracePt t="90425" x="7016750" y="3181350"/>
          <p14:tracePt t="90442" x="6959600" y="3181350"/>
          <p14:tracePt t="90458" x="6902450" y="3181350"/>
          <p14:tracePt t="90476" x="6826250" y="3175000"/>
          <p14:tracePt t="90492" x="6756400" y="3168650"/>
          <p14:tracePt t="90508" x="6654800" y="3155950"/>
          <p14:tracePt t="90525" x="6527800" y="3143250"/>
          <p14:tracePt t="90542" x="6394450" y="3136900"/>
          <p14:tracePt t="90558" x="6292850" y="3124200"/>
          <p14:tracePt t="90575" x="6191250" y="3117850"/>
          <p14:tracePt t="90592" x="6165850" y="3117850"/>
          <p14:tracePt t="90609" x="6165850" y="3124200"/>
          <p14:tracePt t="90625" x="6165850" y="3136900"/>
          <p14:tracePt t="90642" x="6165850" y="3175000"/>
          <p14:tracePt t="90659" x="6165850" y="3232150"/>
          <p14:tracePt t="90675" x="6165850" y="3276600"/>
          <p14:tracePt t="90692" x="6165850" y="3321050"/>
          <p14:tracePt t="90709" x="6178550" y="3346450"/>
          <p14:tracePt t="90725" x="6197600" y="3359150"/>
          <p14:tracePt t="90742" x="6210300" y="3365500"/>
          <p14:tracePt t="90759" x="6248400" y="3371850"/>
          <p14:tracePt t="90775" x="6286500" y="3378200"/>
          <p14:tracePt t="90792" x="6356350" y="3390900"/>
          <p14:tracePt t="90809" x="6413500" y="3403600"/>
          <p14:tracePt t="90825" x="6489700" y="3422650"/>
          <p14:tracePt t="90842" x="6572250" y="3441700"/>
          <p14:tracePt t="90859" x="6731000" y="3479800"/>
          <p14:tracePt t="90877" x="6826250" y="3498850"/>
          <p14:tracePt t="90892" x="6896100" y="3498850"/>
          <p14:tracePt t="90909" x="6934200" y="3492500"/>
          <p14:tracePt t="90926" x="6978650" y="3479800"/>
          <p14:tracePt t="90942" x="7042150" y="3473450"/>
          <p14:tracePt t="90959" x="7137400" y="3479800"/>
          <p14:tracePt t="90975" x="7207250" y="3486150"/>
          <p14:tracePt t="90992" x="7270750" y="3498850"/>
          <p14:tracePt t="91010" x="7283450" y="3505200"/>
          <p14:tracePt t="91025" x="7289800" y="3505200"/>
          <p14:tracePt t="91042" x="7296150" y="3505200"/>
          <p14:tracePt t="91059" x="7308850" y="3505200"/>
          <p14:tracePt t="91076" x="7340600" y="3511550"/>
          <p14:tracePt t="91093" x="7397750" y="3511550"/>
          <p14:tracePt t="91109" x="7461250" y="3511550"/>
          <p14:tracePt t="91126" x="7531100" y="3511550"/>
          <p14:tracePt t="91142" x="7620000" y="3492500"/>
          <p14:tracePt t="91159" x="7651750" y="3486150"/>
          <p14:tracePt t="91175" x="7689850" y="3467100"/>
          <p14:tracePt t="91193" x="7708900" y="3454400"/>
          <p14:tracePt t="91209" x="7734300" y="3435350"/>
          <p14:tracePt t="91226" x="7759700" y="3422650"/>
          <p14:tracePt t="91243" x="7785100" y="3397250"/>
          <p14:tracePt t="91259" x="7797800" y="3378200"/>
          <p14:tracePt t="91262" x="7804150" y="3365500"/>
          <p14:tracePt t="91277" x="7810500" y="3346450"/>
          <p14:tracePt t="91293" x="7816850" y="3340100"/>
          <p14:tracePt t="91309" x="7823200" y="3321050"/>
          <p14:tracePt t="91326" x="7823200" y="3302000"/>
          <p14:tracePt t="91343" x="7823200" y="3295650"/>
          <p14:tracePt t="91359" x="7823200" y="3276600"/>
          <p14:tracePt t="91376" x="7823200" y="3263900"/>
          <p14:tracePt t="91393" x="7816850" y="3251200"/>
          <p14:tracePt t="91409" x="7797800" y="3232150"/>
          <p14:tracePt t="91426" x="7778750" y="3206750"/>
          <p14:tracePt t="91443" x="7753350" y="3187700"/>
          <p14:tracePt t="91460" x="7734300" y="3175000"/>
          <p14:tracePt t="91476" x="7708900" y="3155950"/>
          <p14:tracePt t="91493" x="7670800" y="3136900"/>
          <p14:tracePt t="91509" x="7639050" y="3117850"/>
          <p14:tracePt t="91511" x="7613650" y="3111500"/>
          <p14:tracePt t="91526" x="7594600" y="3098800"/>
          <p14:tracePt t="91543" x="7518400" y="3073400"/>
          <p14:tracePt t="91559" x="7461250" y="3060700"/>
          <p14:tracePt t="91576" x="7404100" y="3048000"/>
          <p14:tracePt t="91591" x="7378700" y="3041650"/>
          <p14:tracePt t="91610" x="7289800" y="3022600"/>
          <p14:tracePt t="91626" x="7239000" y="3009900"/>
          <p14:tracePt t="91642" x="7200900" y="2997200"/>
          <p14:tracePt t="91660" x="7162800" y="2984500"/>
          <p14:tracePt t="91676" x="7131050" y="2978150"/>
          <p14:tracePt t="91693" x="7061200" y="2971800"/>
          <p14:tracePt t="91709" x="6991350" y="2959100"/>
          <p14:tracePt t="91727" x="6851650" y="2946400"/>
          <p14:tracePt t="91743" x="6737350" y="2933700"/>
          <p14:tracePt t="91759" x="6661150" y="2927350"/>
          <p14:tracePt t="91762" x="6629400" y="2927350"/>
          <p14:tracePt t="91776" x="6616700" y="2927350"/>
          <p14:tracePt t="91793" x="6597650" y="2933700"/>
          <p14:tracePt t="91810" x="6591300" y="2940050"/>
          <p14:tracePt t="91826" x="6489700" y="2978150"/>
          <p14:tracePt t="91843" x="6362700" y="3003550"/>
          <p14:tracePt t="91859" x="6191250" y="3016250"/>
          <p14:tracePt t="91876" x="6045200" y="3022600"/>
          <p14:tracePt t="91893" x="5937250" y="3022600"/>
          <p14:tracePt t="91910" x="5918200" y="3028950"/>
          <p14:tracePt t="91925" x="5918200" y="3041650"/>
          <p14:tracePt t="91943" x="5943600" y="3067050"/>
          <p14:tracePt t="91960" x="5994400" y="3111500"/>
          <p14:tracePt t="91976" x="6051550" y="3194050"/>
          <p14:tracePt t="91993" x="6076950" y="3302000"/>
          <p14:tracePt t="92010" x="6083300" y="3371850"/>
          <p14:tracePt t="92026" x="6070600" y="3429000"/>
          <p14:tracePt t="92043" x="6057900" y="3460750"/>
          <p14:tracePt t="92060" x="6057900" y="3479800"/>
          <p14:tracePt t="92077" x="6070600" y="3498850"/>
          <p14:tracePt t="92093" x="6089650" y="3505200"/>
          <p14:tracePt t="92110" x="6134100" y="3511550"/>
          <p14:tracePt t="92126" x="6184900" y="3524250"/>
          <p14:tracePt t="92143" x="6235700" y="3530600"/>
          <p14:tracePt t="92160" x="6280150" y="3543300"/>
          <p14:tracePt t="92176" x="6324600" y="3556000"/>
          <p14:tracePt t="92193" x="6362700" y="3568700"/>
          <p14:tracePt t="92210" x="6381750" y="3575050"/>
          <p14:tracePt t="92226" x="6407150" y="3575050"/>
          <p14:tracePt t="92244" x="6438900" y="3575050"/>
          <p14:tracePt t="92259" x="6457950" y="3575050"/>
          <p14:tracePt t="92277" x="6470650" y="3568700"/>
          <p14:tracePt t="92345" x="6483350" y="3562350"/>
          <p14:tracePt t="92352" x="6496050" y="3562350"/>
          <p14:tracePt t="92360" x="6521450" y="3562350"/>
          <p14:tracePt t="92377" x="6705600" y="3594100"/>
          <p14:tracePt t="92393" x="6940550" y="3632200"/>
          <p14:tracePt t="92410" x="7207250" y="3676650"/>
          <p14:tracePt t="92426" x="7416800" y="3695700"/>
          <p14:tracePt t="92443" x="7600950" y="3695700"/>
          <p14:tracePt t="92461" x="7708900" y="3689350"/>
          <p14:tracePt t="92477" x="7759700" y="3657600"/>
          <p14:tracePt t="92493" x="7810500" y="3600450"/>
          <p14:tracePt t="92510" x="7854950" y="3549650"/>
          <p14:tracePt t="92527" x="7886700" y="3511550"/>
          <p14:tracePt t="92544" x="7924800" y="3467100"/>
          <p14:tracePt t="92560" x="7937500" y="3454400"/>
          <p14:tracePt t="92577" x="7937500" y="3435350"/>
          <p14:tracePt t="92594" x="7931150" y="3416300"/>
          <p14:tracePt t="92610" x="7924800" y="3403600"/>
          <p14:tracePt t="92627" x="7893050" y="3378200"/>
          <p14:tracePt t="92644" x="7861300" y="3346450"/>
          <p14:tracePt t="92660" x="7772400" y="3282950"/>
          <p14:tracePt t="92677" x="7639050" y="3213100"/>
          <p14:tracePt t="92693" x="7486650" y="3149600"/>
          <p14:tracePt t="92710" x="7321550" y="3098800"/>
          <p14:tracePt t="92727" x="7162800" y="3048000"/>
          <p14:tracePt t="92744" x="7029450" y="3009900"/>
          <p14:tracePt t="92760" x="6915150" y="2984500"/>
          <p14:tracePt t="92777" x="6851650" y="2971800"/>
          <p14:tracePt t="92794" x="6788150" y="2971800"/>
          <p14:tracePt t="92810" x="6584950" y="2971800"/>
          <p14:tracePt t="92827" x="6369050" y="2971800"/>
          <p14:tracePt t="92844" x="6159500" y="2965450"/>
          <p14:tracePt t="92861" x="6019800" y="2952750"/>
          <p14:tracePt t="92877" x="5937250" y="2940050"/>
          <p14:tracePt t="92894" x="5930900" y="2940050"/>
          <p14:tracePt t="92928" x="5937250" y="2940050"/>
          <p14:tracePt t="92944" x="5962650" y="2946400"/>
          <p14:tracePt t="92961" x="6007100" y="2990850"/>
          <p14:tracePt t="92977" x="6057900" y="3067050"/>
          <p14:tracePt t="92994" x="6096000" y="3155950"/>
          <p14:tracePt t="93014" x="6146800" y="3289300"/>
          <p14:tracePt t="93028" x="6165850" y="3327400"/>
          <p14:tracePt t="93044" x="6197600" y="3378200"/>
          <p14:tracePt t="93062" x="6216650" y="3403600"/>
          <p14:tracePt t="93081" x="6248400" y="3422650"/>
          <p14:tracePt t="93094" x="6273800" y="3441700"/>
          <p14:tracePt t="93110" x="6311900" y="3467100"/>
          <p14:tracePt t="93127" x="6330950" y="3486150"/>
          <p14:tracePt t="93144" x="6343650" y="3505200"/>
          <p14:tracePt t="93160" x="6350000" y="3517900"/>
          <p14:tracePt t="93178" x="6356350" y="3517900"/>
          <p14:tracePt t="93227" x="6362700" y="3517900"/>
          <p14:tracePt t="93244" x="6375400" y="3517900"/>
          <p14:tracePt t="93261" x="6381750" y="3517900"/>
          <p14:tracePt t="93321" x="6388100" y="3517900"/>
          <p14:tracePt t="93343" x="6394450" y="3517900"/>
          <p14:tracePt t="93361" x="6407150" y="3511550"/>
          <p14:tracePt t="93378" x="6419850" y="3505200"/>
          <p14:tracePt t="93394" x="6426200" y="3505200"/>
          <p14:tracePt t="93411" x="6438900" y="3505200"/>
          <p14:tracePt t="93428" x="6445250" y="3505200"/>
          <p14:tracePt t="93444" x="6457950" y="3505200"/>
          <p14:tracePt t="93461" x="6470650" y="3505200"/>
          <p14:tracePt t="93478" x="6477000" y="3505200"/>
          <p14:tracePt t="93494" x="6483350" y="3498850"/>
          <p14:tracePt t="93581" x="6477000" y="3486150"/>
          <p14:tracePt t="93595" x="6464300" y="3467100"/>
          <p14:tracePt t="93611" x="6457950" y="3454400"/>
          <p14:tracePt t="93674" x="6457950" y="3448050"/>
          <p14:tracePt t="93708" x="6457950" y="3441700"/>
          <p14:tracePt t="93724" x="6451600" y="3441700"/>
          <p14:tracePt t="101481" x="6451600" y="3435350"/>
          <p14:tracePt t="101488" x="6445250" y="3422650"/>
          <p14:tracePt t="101501" x="6432550" y="3397250"/>
          <p14:tracePt t="101518" x="6419850" y="3359150"/>
          <p14:tracePt t="101534" x="6413500" y="3352800"/>
          <p14:tracePt t="101594" x="6413500" y="3346450"/>
          <p14:tracePt t="101603" x="6407150" y="3346450"/>
          <p14:tracePt t="101618" x="6400800" y="3340100"/>
          <p14:tracePt t="101634" x="6388100" y="3333750"/>
          <p14:tracePt t="101844" x="6381750" y="3333750"/>
          <p14:tracePt t="101850" x="6381750" y="3340100"/>
          <p14:tracePt t="101864" x="6375400" y="3346450"/>
          <p14:tracePt t="101870" x="6369050" y="3352800"/>
          <p14:tracePt t="101885" x="6362700" y="3365500"/>
          <p14:tracePt t="101901" x="6362700" y="3371850"/>
          <p14:tracePt t="101917" x="6369050" y="3371850"/>
          <p14:tracePt t="101935" x="6413500" y="3371850"/>
          <p14:tracePt t="101951" x="6477000" y="3384550"/>
          <p14:tracePt t="101968" x="6527800" y="3397250"/>
          <p14:tracePt t="101985" x="6546850" y="3409950"/>
          <p14:tracePt t="102001" x="6559550" y="3422650"/>
          <p14:tracePt t="102018" x="6578600" y="3422650"/>
          <p14:tracePt t="102020" x="6584950" y="3429000"/>
          <p14:tracePt t="102039" x="6629400" y="3435350"/>
          <p14:tracePt t="102058" x="6705600" y="3441700"/>
          <p14:tracePt t="102076" x="6794500" y="3467100"/>
          <p14:tracePt t="102085" x="6813550" y="3467100"/>
          <p14:tracePt t="102102" x="6838950" y="3473450"/>
          <p14:tracePt t="102119" x="6858000" y="3479800"/>
          <p14:tracePt t="102135" x="6877050" y="3486150"/>
          <p14:tracePt t="102152" x="6915150" y="3492500"/>
          <p14:tracePt t="102168" x="6940550" y="3492500"/>
          <p14:tracePt t="102185" x="6972300" y="3498850"/>
          <p14:tracePt t="102201" x="7004050" y="3498850"/>
          <p14:tracePt t="102218" x="7054850" y="3498850"/>
          <p14:tracePt t="102235" x="7092950" y="3498850"/>
          <p14:tracePt t="102252" x="7118350" y="3505200"/>
          <p14:tracePt t="102269" x="7143750" y="3505200"/>
          <p14:tracePt t="102285" x="7175500" y="3511550"/>
          <p14:tracePt t="102302" x="7251700" y="3511550"/>
          <p14:tracePt t="102318" x="7327900" y="3511550"/>
          <p14:tracePt t="102335" x="7410450" y="3517900"/>
          <p14:tracePt t="102351" x="7499350" y="3524250"/>
          <p14:tracePt t="102368" x="7645400" y="3536950"/>
          <p14:tracePt t="102385" x="7823200" y="3556000"/>
          <p14:tracePt t="102402" x="7988300" y="3575050"/>
          <p14:tracePt t="102418" x="8229600" y="3594100"/>
          <p14:tracePt t="102435" x="8426450" y="3606800"/>
          <p14:tracePt t="102452" x="8566150" y="3613150"/>
          <p14:tracePt t="102469" x="8629650" y="3606800"/>
          <p14:tracePt t="102485" x="8648700" y="3594100"/>
          <p14:tracePt t="102502" x="8674100" y="3581400"/>
          <p14:tracePt t="102519" x="8731250" y="3562350"/>
          <p14:tracePt t="102535" x="8750300" y="3556000"/>
          <p14:tracePt t="102552" x="8794750" y="3543300"/>
          <p14:tracePt t="102568" x="8851900" y="3524250"/>
          <p14:tracePt t="102585" x="8890000" y="3517900"/>
          <p14:tracePt t="102602" x="8915400" y="3517900"/>
          <p14:tracePt t="102618" x="8934450" y="3517900"/>
          <p14:tracePt t="102635" x="8966200" y="3517900"/>
          <p14:tracePt t="102652" x="9004300" y="3517900"/>
          <p14:tracePt t="102669" x="9042400" y="3517900"/>
          <p14:tracePt t="102685" x="9067800" y="3517900"/>
          <p14:tracePt t="102702" x="9080500" y="3517900"/>
          <p14:tracePt t="102719" x="9093200" y="3511550"/>
          <p14:tracePt t="102735" x="9105900" y="3511550"/>
          <p14:tracePt t="102752" x="9112250" y="3511550"/>
          <p14:tracePt t="102768" x="9112250" y="3505200"/>
          <p14:tracePt t="102785" x="9118600" y="3505200"/>
          <p14:tracePt t="102819" x="9118600" y="3498850"/>
          <p14:tracePt t="102836" x="9118600" y="3486150"/>
          <p14:tracePt t="102852" x="9099550" y="3473450"/>
          <p14:tracePt t="102869" x="9074150" y="3448050"/>
          <p14:tracePt t="102886" x="9055100" y="3441700"/>
          <p14:tracePt t="102905" x="9042400" y="3435350"/>
          <p14:tracePt t="102919" x="9029700" y="3429000"/>
          <p14:tracePt t="102934" x="9023350" y="3429000"/>
          <p14:tracePt t="102952" x="9004300" y="3429000"/>
          <p14:tracePt t="102969" x="8966200" y="3429000"/>
          <p14:tracePt t="102986" x="8896350" y="3429000"/>
          <p14:tracePt t="103002" x="8839200" y="3435350"/>
          <p14:tracePt t="103019" x="8782050" y="3448050"/>
          <p14:tracePt t="103035" x="8750300" y="3454400"/>
          <p14:tracePt t="103042" x="8743950" y="3460750"/>
          <p14:tracePt t="103053" x="8737600" y="3460750"/>
          <p14:tracePt t="103069" x="8724900" y="3479800"/>
          <p14:tracePt t="103071" x="8724900" y="3486150"/>
          <p14:tracePt t="103086" x="8718550" y="3498850"/>
          <p14:tracePt t="103102" x="8718550" y="3530600"/>
          <p14:tracePt t="103119" x="8718550" y="3556000"/>
          <p14:tracePt t="103137" x="8712200" y="3587750"/>
          <p14:tracePt t="103152" x="8705850" y="3600450"/>
          <p14:tracePt t="103169" x="8699500" y="3600450"/>
          <p14:tracePt t="103186" x="8693150" y="3606800"/>
          <p14:tracePt t="103203" x="8680450" y="3619500"/>
          <p14:tracePt t="103219" x="8661400" y="3625850"/>
          <p14:tracePt t="103236" x="8629650" y="3632200"/>
          <p14:tracePt t="103252" x="8578850" y="3625850"/>
          <p14:tracePt t="103269" x="8515350" y="3600450"/>
          <p14:tracePt t="103286" x="8439150" y="3568700"/>
          <p14:tracePt t="103302" x="8324850" y="3524250"/>
          <p14:tracePt t="103319" x="8216900" y="3486150"/>
          <p14:tracePt t="103336" x="8140700" y="3460750"/>
          <p14:tracePt t="103337" x="8121650" y="3454400"/>
          <p14:tracePt t="103356" x="8115300" y="3454400"/>
          <p14:tracePt t="103369" x="8108950" y="3454400"/>
          <p14:tracePt t="103386" x="8102600" y="3454400"/>
          <p14:tracePt t="103403" x="8089900" y="3448050"/>
          <p14:tracePt t="103419" x="8089900" y="3441700"/>
          <p14:tracePt t="103469" x="8096250" y="3435350"/>
          <p14:tracePt t="103486" x="8121650" y="3435350"/>
          <p14:tracePt t="103502" x="8140700" y="3441700"/>
          <p14:tracePt t="103519" x="8153400" y="3441700"/>
          <p14:tracePt t="103536" x="8159750" y="3441700"/>
          <p14:tracePt t="103553" x="8172450" y="3435350"/>
          <p14:tracePt t="103569" x="8185150" y="3422650"/>
          <p14:tracePt t="103585" x="8216900" y="3403600"/>
          <p14:tracePt t="103602" x="8267700" y="3378200"/>
          <p14:tracePt t="103619" x="8318500" y="3359150"/>
          <p14:tracePt t="103636" x="8356600" y="3340100"/>
          <p14:tracePt t="103653" x="8375650" y="3327400"/>
          <p14:tracePt t="103703" x="8375650" y="3340100"/>
          <p14:tracePt t="103719" x="8369300" y="3346450"/>
          <p14:tracePt t="103736" x="8362950" y="3359150"/>
          <p14:tracePt t="103753" x="8362950" y="3365500"/>
          <p14:tracePt t="103769" x="8362950" y="3371850"/>
          <p14:tracePt t="103820" x="8362950" y="3378200"/>
          <p14:tracePt t="103836" x="8375650" y="3378200"/>
          <p14:tracePt t="103853" x="8382000" y="3378200"/>
          <p14:tracePt t="103870" x="8401050" y="3365500"/>
          <p14:tracePt t="103886" x="8445500" y="3359150"/>
          <p14:tracePt t="103903" x="8534400" y="3359150"/>
          <p14:tracePt t="103920" x="8610600" y="3359150"/>
          <p14:tracePt t="103936" x="8648700" y="3365500"/>
          <p14:tracePt t="103953" x="8661400" y="3371850"/>
          <p14:tracePt t="104009" x="8667750" y="3371850"/>
          <p14:tracePt t="104020" x="8674100" y="3371850"/>
          <p14:tracePt t="104036" x="8699500" y="3365500"/>
          <p14:tracePt t="104053" x="8737600" y="3365500"/>
          <p14:tracePt t="104070" x="8801100" y="3365500"/>
          <p14:tracePt t="104071" x="8832850" y="3365500"/>
          <p14:tracePt t="104086" x="8877300" y="3365500"/>
          <p14:tracePt t="104103" x="8896350" y="3365500"/>
          <p14:tracePt t="104120" x="8928100" y="3365500"/>
          <p14:tracePt t="104136" x="8934450" y="3359150"/>
          <p14:tracePt t="104154" x="8947150" y="3359150"/>
          <p14:tracePt t="104170" x="8959850" y="3359150"/>
          <p14:tracePt t="104187" x="8966200" y="3359150"/>
          <p14:tracePt t="104203" x="8972550" y="3359150"/>
          <p14:tracePt t="104220" x="8985250" y="3352800"/>
          <p14:tracePt t="104236" x="9004300" y="3346450"/>
          <p14:tracePt t="104253" x="9017000" y="3346450"/>
          <p14:tracePt t="104270" x="9023350" y="3346450"/>
          <p14:tracePt t="104474" x="9036050" y="3346450"/>
          <p14:tracePt t="104487" x="9048750" y="3346450"/>
          <p14:tracePt t="104504" x="9105900" y="3346450"/>
          <p14:tracePt t="104520" x="9163050" y="3352800"/>
          <p14:tracePt t="104537" x="9213850" y="3359150"/>
          <p14:tracePt t="104554" x="9290050" y="3371850"/>
          <p14:tracePt t="104572" x="9321800" y="3378200"/>
          <p14:tracePt t="104587" x="9340850" y="3378200"/>
          <p14:tracePt t="104603" x="9347200" y="3378200"/>
          <p14:tracePt t="104808" x="9353550" y="3378200"/>
          <p14:tracePt t="104814" x="9353550" y="3371850"/>
          <p14:tracePt t="104823" x="9359900" y="3371850"/>
          <p14:tracePt t="104837" x="9385300" y="3371850"/>
          <p14:tracePt t="104854" x="9467850" y="3378200"/>
          <p14:tracePt t="104871" x="9537700" y="3384550"/>
          <p14:tracePt t="104887" x="9620250" y="3397250"/>
          <p14:tracePt t="104904" x="9664700" y="3403600"/>
          <p14:tracePt t="104920" x="9690100" y="3409950"/>
          <p14:tracePt t="104978" x="9696450" y="3409950"/>
          <p14:tracePt t="105003" x="9702800" y="3409950"/>
          <p14:tracePt t="105020" x="9715500" y="3409950"/>
          <p14:tracePt t="105039" x="9728200" y="3409950"/>
          <p14:tracePt t="105055" x="9759950" y="3409950"/>
          <p14:tracePt t="105071" x="9804400" y="3409950"/>
          <p14:tracePt t="105074" x="9817100" y="3409950"/>
          <p14:tracePt t="105087" x="9848850" y="3409950"/>
          <p14:tracePt t="105104" x="9886950" y="3416300"/>
          <p14:tracePt t="105106" x="9893300" y="3416300"/>
          <p14:tracePt t="105121" x="9912350" y="3416300"/>
          <p14:tracePt t="105137" x="9918700" y="3416300"/>
          <p14:tracePt t="105154" x="9937750" y="3416300"/>
          <p14:tracePt t="105171" x="9950450" y="3416300"/>
          <p14:tracePt t="105187" x="9969500" y="3416300"/>
          <p14:tracePt t="105204" x="9994900" y="3416300"/>
          <p14:tracePt t="105221" x="10026650" y="3416300"/>
          <p14:tracePt t="105237" x="10058400" y="3416300"/>
          <p14:tracePt t="105254" x="10077450" y="3416300"/>
          <p14:tracePt t="105270" x="10090150" y="3409950"/>
          <p14:tracePt t="105288" x="10102850" y="3403600"/>
          <p14:tracePt t="105304" x="10121900" y="3403600"/>
          <p14:tracePt t="105321" x="10153650" y="3397250"/>
          <p14:tracePt t="105338" x="10191750" y="3397250"/>
          <p14:tracePt t="105354" x="10236200" y="3384550"/>
          <p14:tracePt t="105371" x="10337800" y="3365500"/>
          <p14:tracePt t="105388" x="10375900" y="3365500"/>
          <p14:tracePt t="105404" x="10388600" y="3359150"/>
          <p14:tracePt t="105421" x="10401300" y="3359150"/>
          <p14:tracePt t="105437" x="10414000" y="3359150"/>
          <p14:tracePt t="105455" x="10426700" y="3359150"/>
          <p14:tracePt t="105471" x="10433050" y="3359150"/>
          <p14:tracePt t="105488" x="10439400" y="3359150"/>
          <p14:tracePt t="105521" x="10439400" y="3352800"/>
          <p14:tracePt t="105538" x="10439400" y="3346450"/>
          <p14:tracePt t="105554" x="10407650" y="3327400"/>
          <p14:tracePt t="105571" x="10382250" y="3321050"/>
          <p14:tracePt t="105588" x="10344150" y="3314700"/>
          <p14:tracePt t="105605" x="10318750" y="3314700"/>
          <p14:tracePt t="105621" x="10287000" y="3314700"/>
          <p14:tracePt t="105638" x="10267950" y="3314700"/>
          <p14:tracePt t="105654" x="10223500" y="3321050"/>
          <p14:tracePt t="105671" x="10179050" y="3321050"/>
          <p14:tracePt t="105688" x="10083800" y="3314700"/>
          <p14:tracePt t="105704" x="9969500" y="3302000"/>
          <p14:tracePt t="105721" x="9848850" y="3289300"/>
          <p14:tracePt t="105738" x="9759950" y="3289300"/>
          <p14:tracePt t="105755" x="9645650" y="3289300"/>
          <p14:tracePt t="105773" x="9582150" y="3302000"/>
          <p14:tracePt t="105788" x="9537700" y="3314700"/>
          <p14:tracePt t="105805" x="9302750" y="3333750"/>
          <p14:tracePt t="105821" x="9067800" y="3333750"/>
          <p14:tracePt t="105838" x="8813800" y="3333750"/>
          <p14:tracePt t="105855" x="8553450" y="3321050"/>
          <p14:tracePt t="105872" x="8350250" y="3314700"/>
          <p14:tracePt t="105888" x="8140700" y="3314700"/>
          <p14:tracePt t="105904" x="7994650" y="3321050"/>
          <p14:tracePt t="105921" x="7791450" y="3340100"/>
          <p14:tracePt t="105939" x="7613650" y="3365500"/>
          <p14:tracePt t="105955" x="7448550" y="3384550"/>
          <p14:tracePt t="105971" x="7302500" y="3397250"/>
          <p14:tracePt t="105988" x="7150100" y="3416300"/>
          <p14:tracePt t="106005" x="7131050" y="3422650"/>
          <p14:tracePt t="106021" x="7118350" y="3435350"/>
          <p14:tracePt t="106040" x="7099300" y="3454400"/>
          <p14:tracePt t="106055" x="7054850" y="3479800"/>
          <p14:tracePt t="106071" x="7016750" y="3498850"/>
          <p14:tracePt t="106088" x="6978650" y="3524250"/>
          <p14:tracePt t="106105" x="6959600" y="3543300"/>
          <p14:tracePt t="106122" x="6953250" y="3556000"/>
          <p14:tracePt t="106138" x="6953250" y="3575050"/>
          <p14:tracePt t="106155" x="6953250" y="3600450"/>
          <p14:tracePt t="106171" x="6953250" y="3625850"/>
          <p14:tracePt t="106189" x="6946900" y="3657600"/>
          <p14:tracePt t="106205" x="6934200" y="3689350"/>
          <p14:tracePt t="106222" x="6915150" y="3708400"/>
          <p14:tracePt t="106238" x="6908800" y="3714750"/>
          <p14:tracePt t="106329" x="6902450" y="3714750"/>
          <p14:tracePt t="106338" x="6902450" y="3721100"/>
          <p14:tracePt t="106355" x="6845300" y="3727450"/>
          <p14:tracePt t="106372" x="6762750" y="3727450"/>
          <p14:tracePt t="106388" x="6667500" y="3721100"/>
          <p14:tracePt t="106405" x="6591300" y="3695700"/>
          <p14:tracePt t="106422" x="6559550" y="3683000"/>
          <p14:tracePt t="106438" x="6559550" y="3676650"/>
          <p14:tracePt t="106455" x="6559550" y="3663950"/>
          <p14:tracePt t="106471" x="6559550" y="3657600"/>
          <p14:tracePt t="106488" x="6584950" y="3638550"/>
          <p14:tracePt t="106505" x="6623050" y="3625850"/>
          <p14:tracePt t="106522" x="6661150" y="3613150"/>
          <p14:tracePt t="106537" x="6692900" y="3613150"/>
          <p14:tracePt t="106555" x="6731000" y="3613150"/>
          <p14:tracePt t="106572" x="6762750" y="3613150"/>
          <p14:tracePt t="106589" x="6807200" y="3613150"/>
          <p14:tracePt t="106605" x="6832600" y="3613150"/>
          <p14:tracePt t="106622" x="6858000" y="3613150"/>
          <p14:tracePt t="106638" x="6870700" y="3613150"/>
          <p14:tracePt t="106655" x="6883400" y="3613150"/>
          <p14:tracePt t="106672" x="6889750" y="3606800"/>
          <p14:tracePt t="106674" x="6896100" y="3606800"/>
          <p14:tracePt t="106688" x="6896100" y="3600450"/>
          <p14:tracePt t="106705" x="6902450" y="3600450"/>
          <p14:tracePt t="106764" x="6908800" y="3600450"/>
          <p14:tracePt t="106779" x="6921500" y="3600450"/>
          <p14:tracePt t="106794" x="6940550" y="3600450"/>
          <p14:tracePt t="106806" x="6953250" y="3600450"/>
          <p14:tracePt t="106822" x="6972300" y="3594100"/>
          <p14:tracePt t="106839" x="6985000" y="3594100"/>
          <p14:tracePt t="106856" x="6991350" y="3587750"/>
          <p14:tracePt t="106872" x="7004050" y="3587750"/>
          <p14:tracePt t="106889" x="7042150" y="3575050"/>
          <p14:tracePt t="106905" x="7048500" y="3575050"/>
          <p14:tracePt t="106922" x="7080250" y="3568700"/>
          <p14:tracePt t="106926" x="7086600" y="3562350"/>
          <p14:tracePt t="106941" x="7092950" y="3562350"/>
          <p14:tracePt t="107016" x="7099300" y="3562350"/>
          <p14:tracePt t="107032" x="7105650" y="3562350"/>
          <p14:tracePt t="107065" x="7112000" y="3562350"/>
          <p14:tracePt t="107073" x="7118350" y="3562350"/>
          <p14:tracePt t="107089" x="7150100" y="3556000"/>
          <p14:tracePt t="107106" x="7200900" y="3549650"/>
          <p14:tracePt t="107123" x="7264400" y="3543300"/>
          <p14:tracePt t="107141" x="7410450" y="3536950"/>
          <p14:tracePt t="107156" x="7569200" y="3549650"/>
          <p14:tracePt t="107173" x="7677150" y="3562350"/>
          <p14:tracePt t="107189" x="7715250" y="3568700"/>
          <p14:tracePt t="107222" x="7721600" y="3575050"/>
          <p14:tracePt t="107420" x="7727950" y="3575050"/>
          <p14:tracePt t="107426" x="7734300" y="3568700"/>
          <p14:tracePt t="107439" x="7740650" y="3568700"/>
          <p14:tracePt t="107456" x="7753350" y="3556000"/>
          <p14:tracePt t="107473" x="7759700" y="3543300"/>
          <p14:tracePt t="107489" x="7766050" y="3536950"/>
          <p14:tracePt t="107492" x="7766050" y="3530600"/>
          <p14:tracePt t="107506" x="7766050" y="3524250"/>
          <p14:tracePt t="107522" x="7766050" y="3498850"/>
          <p14:tracePt t="107540" x="7734300" y="3448050"/>
          <p14:tracePt t="107556" x="7696200" y="3409950"/>
          <p14:tracePt t="107573" x="7651750" y="3378200"/>
          <p14:tracePt t="107589" x="7620000" y="3346450"/>
          <p14:tracePt t="107606" x="7600950" y="3333750"/>
          <p14:tracePt t="107623" x="7588250" y="3314700"/>
          <p14:tracePt t="107639" x="7581900" y="3302000"/>
          <p14:tracePt t="107656" x="7562850" y="3289300"/>
          <p14:tracePt t="107673" x="7512050" y="3276600"/>
          <p14:tracePt t="107690" x="7429500" y="3257550"/>
          <p14:tracePt t="107706" x="7327900" y="3238500"/>
          <p14:tracePt t="107723" x="7232650" y="3225800"/>
          <p14:tracePt t="107740" x="7162800" y="3219450"/>
          <p14:tracePt t="107756" x="7118350" y="3219450"/>
          <p14:tracePt t="107773" x="7092950" y="3244850"/>
          <p14:tracePt t="107790" x="7086600" y="3321050"/>
          <p14:tracePt t="107806" x="7092950" y="3371850"/>
          <p14:tracePt t="107823" x="7092950" y="3422650"/>
          <p14:tracePt t="107839" x="7080250" y="3454400"/>
          <p14:tracePt t="107857" x="7067550" y="3467100"/>
          <p14:tracePt t="107873" x="7067550" y="3473450"/>
          <p14:tracePt t="107911" x="7073900" y="3473450"/>
          <p14:tracePt t="107924" x="7086600" y="3473450"/>
          <p14:tracePt t="107940" x="7143750" y="3467100"/>
          <p14:tracePt t="107956" x="7207250" y="3467100"/>
          <p14:tracePt t="107973" x="7277100" y="3460750"/>
          <p14:tracePt t="107990" x="7289800" y="3460750"/>
          <p14:tracePt t="108023" x="7283450" y="3460750"/>
          <p14:tracePt t="108040" x="7251700" y="3467100"/>
          <p14:tracePt t="108042" x="7213600" y="3467100"/>
          <p14:tracePt t="108056" x="7194550" y="3467100"/>
          <p14:tracePt t="108073" x="7118350" y="3467100"/>
          <p14:tracePt t="108090" x="7080250" y="3467100"/>
          <p14:tracePt t="108106" x="7067550" y="3467100"/>
          <p14:tracePt t="108140" x="7080250" y="3467100"/>
          <p14:tracePt t="108157" x="7181850" y="3467100"/>
          <p14:tracePt t="108173" x="7289800" y="3486150"/>
          <p14:tracePt t="108190" x="7391400" y="3505200"/>
          <p14:tracePt t="108207" x="7461250" y="3536950"/>
          <p14:tracePt t="108223" x="7550150" y="3568700"/>
          <p14:tracePt t="108240" x="7696200" y="3600450"/>
          <p14:tracePt t="108257" x="7867650" y="3619500"/>
          <p14:tracePt t="108273" x="8026400" y="3625850"/>
          <p14:tracePt t="108290" x="8121650" y="3625850"/>
          <p14:tracePt t="108291" x="8147050" y="3619500"/>
          <p14:tracePt t="108307" x="8159750" y="3613150"/>
          <p14:tracePt t="108323" x="8178800" y="3606800"/>
          <p14:tracePt t="108340" x="8191500" y="3600450"/>
          <p14:tracePt t="108357" x="8204200" y="3587750"/>
          <p14:tracePt t="108374" x="8210550" y="3575050"/>
          <p14:tracePt t="108390" x="8210550" y="3568700"/>
          <p14:tracePt t="108423" x="8210550" y="3562350"/>
          <p14:tracePt t="108440" x="8216900" y="3562350"/>
          <p14:tracePt t="108457" x="8274050" y="3562350"/>
          <p14:tracePt t="108473" x="8331200" y="3556000"/>
          <p14:tracePt t="108490" x="8388350" y="3543300"/>
          <p14:tracePt t="108506" x="8432800" y="3530600"/>
          <p14:tracePt t="108523" x="8464550" y="3511550"/>
          <p14:tracePt t="108540" x="8483600" y="3498850"/>
          <p14:tracePt t="108557" x="8489950" y="3486150"/>
          <p14:tracePt t="108574" x="8489950" y="3467100"/>
          <p14:tracePt t="108591" x="8477250" y="3448050"/>
          <p14:tracePt t="108607" x="8477250" y="3441700"/>
          <p14:tracePt t="108624" x="8458200" y="3422650"/>
          <p14:tracePt t="108640" x="8413750" y="3390900"/>
          <p14:tracePt t="108657" x="8362950" y="3365500"/>
          <p14:tracePt t="108674" x="8312150" y="3346450"/>
          <p14:tracePt t="108690" x="8248650" y="3327400"/>
          <p14:tracePt t="108707" x="8204200" y="3314700"/>
          <p14:tracePt t="108724" x="8147050" y="3302000"/>
          <p14:tracePt t="108740" x="8108950" y="3295650"/>
          <p14:tracePt t="108757" x="8045450" y="3295650"/>
          <p14:tracePt t="108760" x="8013700" y="3295650"/>
          <p14:tracePt t="108774" x="7981950" y="3295650"/>
          <p14:tracePt t="108790" x="7924800" y="3295650"/>
          <p14:tracePt t="108807" x="7874000" y="3295650"/>
          <p14:tracePt t="108824" x="7791450" y="3289300"/>
          <p14:tracePt t="108840" x="7753350" y="3289300"/>
          <p14:tracePt t="108857" x="7702550" y="3308350"/>
          <p14:tracePt t="108874" x="7670800" y="3333750"/>
          <p14:tracePt t="108891" x="7639050" y="3359150"/>
          <p14:tracePt t="108907" x="7613650" y="3384550"/>
          <p14:tracePt t="108924" x="7607300" y="3435350"/>
          <p14:tracePt t="108941" x="7626350" y="3486150"/>
          <p14:tracePt t="108957" x="7677150" y="3530600"/>
          <p14:tracePt t="108974" x="7759700" y="3575050"/>
          <p14:tracePt t="108991" x="7874000" y="3606800"/>
          <p14:tracePt t="109008" x="8013700" y="3619500"/>
          <p14:tracePt t="109024" x="8134350" y="3619500"/>
          <p14:tracePt t="109041" x="8235950" y="3600450"/>
          <p14:tracePt t="109058" x="8331200" y="3562350"/>
          <p14:tracePt t="109074" x="8350250" y="3549650"/>
          <p14:tracePt t="109091" x="8413750" y="3505200"/>
          <p14:tracePt t="109107" x="8445500" y="3479800"/>
          <p14:tracePt t="109123" x="8489950" y="3441700"/>
          <p14:tracePt t="109139" x="8521700" y="3409950"/>
          <p14:tracePt t="109157" x="8547100" y="3384550"/>
          <p14:tracePt t="109174" x="8559800" y="3371850"/>
          <p14:tracePt t="109191" x="8559800" y="3365500"/>
          <p14:tracePt t="109207" x="8559800" y="3352800"/>
          <p14:tracePt t="109224" x="8540750" y="3346450"/>
          <p14:tracePt t="109241" x="8509000" y="3333750"/>
          <p14:tracePt t="109258" x="8458200" y="3327400"/>
          <p14:tracePt t="109275" x="8401050" y="3308350"/>
          <p14:tracePt t="109291" x="8375650" y="3302000"/>
          <p14:tracePt t="109308" x="8318500" y="3282950"/>
          <p14:tracePt t="109325" x="8280400" y="3270250"/>
          <p14:tracePt t="109341" x="8242300" y="3263900"/>
          <p14:tracePt t="109357" x="8197850" y="3257550"/>
          <p14:tracePt t="109374" x="8140700" y="3257550"/>
          <p14:tracePt t="109391" x="8089900" y="3270250"/>
          <p14:tracePt t="109408" x="8051800" y="3282950"/>
          <p14:tracePt t="109424" x="7988300" y="3308350"/>
          <p14:tracePt t="109441" x="7931150" y="3340100"/>
          <p14:tracePt t="109457" x="7899400" y="3371850"/>
          <p14:tracePt t="109474" x="7867650" y="3441700"/>
          <p14:tracePt t="109491" x="7861300" y="3492500"/>
          <p14:tracePt t="109508" x="7874000" y="3536950"/>
          <p14:tracePt t="109525" x="7912100" y="3581400"/>
          <p14:tracePt t="109542" x="7937500" y="3606800"/>
          <p14:tracePt t="109558" x="7981950" y="3632200"/>
          <p14:tracePt t="109575" x="8064500" y="3670300"/>
          <p14:tracePt t="109592" x="8096250" y="3689350"/>
          <p14:tracePt t="109615" x="8121650" y="3702050"/>
          <p14:tracePt t="109624" x="8128000" y="3702050"/>
          <p14:tracePt t="109640" x="8128000" y="3708400"/>
          <p14:tracePt t="109658" x="8134350" y="3708400"/>
          <p14:tracePt t="109673" x="8147050" y="3708400"/>
          <p14:tracePt t="109690" x="8166100" y="3708400"/>
          <p14:tracePt t="109707" x="8185150" y="3695700"/>
          <p14:tracePt t="109723" x="8197850" y="3689350"/>
          <p14:tracePt t="109740" x="8204200" y="3689350"/>
          <p14:tracePt t="109790" x="8204200" y="3683000"/>
          <p14:tracePt t="109807" x="8185150" y="3676650"/>
          <p14:tracePt t="109824" x="8172450" y="3670300"/>
          <p14:tracePt t="109840" x="8153400" y="3663950"/>
          <p14:tracePt t="109857" x="8108950" y="3663950"/>
          <p14:tracePt t="109874" x="8089900" y="3657600"/>
          <p14:tracePt t="109907" x="8083550" y="3657600"/>
          <p14:tracePt t="110045" x="8083550" y="3651250"/>
          <p14:tracePt t="110053" x="8077200" y="3651250"/>
          <p14:tracePt t="110074" x="8070850" y="3651250"/>
          <p14:tracePt t="110139" x="8064500" y="3651250"/>
          <p14:tracePt t="110160" x="8058150" y="3651250"/>
          <p14:tracePt t="110166" x="8058150" y="3644900"/>
          <p14:tracePt t="110182" x="8051800" y="3644900"/>
          <p14:tracePt t="110829" x="8045450" y="3644900"/>
          <p14:tracePt t="110904" x="8045450" y="3638550"/>
          <p14:tracePt t="111023" x="8039100" y="3638550"/>
          <p14:tracePt t="111031" x="8039100" y="3632200"/>
          <p14:tracePt t="111281" x="8032750" y="3632200"/>
          <p14:tracePt t="111296" x="8032750" y="3625850"/>
          <p14:tracePt t="111466" x="8026400" y="3625850"/>
          <p14:tracePt t="111879" x="8020050" y="3625850"/>
          <p14:tracePt t="111897" x="8020050" y="3619500"/>
          <p14:tracePt t="112122" x="8020050" y="3613150"/>
          <p14:tracePt t="112136" x="8026400" y="3613150"/>
          <p14:tracePt t="112299" x="8026400" y="3606800"/>
          <p14:tracePt t="112316" x="8032750" y="3600450"/>
          <p14:tracePt t="112331" x="8039100" y="3581400"/>
          <p14:tracePt t="112343" x="8045450" y="3568700"/>
          <p14:tracePt t="112361" x="8051800" y="3556000"/>
          <p14:tracePt t="112377" x="8058150" y="3543300"/>
          <p14:tracePt t="112730" x="8064500" y="3543300"/>
          <p14:tracePt t="112771" x="8064500" y="3549650"/>
          <p14:tracePt t="112794" x="8058150" y="3556000"/>
          <p14:tracePt t="112810" x="8045450" y="3562350"/>
          <p14:tracePt t="112827" x="8032750" y="3568700"/>
          <p14:tracePt t="113157" x="8026400" y="3568700"/>
          <p14:tracePt t="113931" x="8020050" y="3568700"/>
          <p14:tracePt t="113968" x="8013700" y="3568700"/>
          <p14:tracePt t="114002" x="8013700" y="3562350"/>
          <p14:tracePt t="114026" x="8007350" y="3562350"/>
          <p14:tracePt t="114092" x="8001000" y="3562350"/>
          <p14:tracePt t="114901" x="8001000" y="3556000"/>
          <p14:tracePt t="114939" x="7994650" y="3556000"/>
          <p14:tracePt t="115070" x="7988300" y="3556000"/>
          <p14:tracePt t="115225" x="7988300" y="3549650"/>
          <p14:tracePt t="115571" x="7994650" y="3549650"/>
          <p14:tracePt t="115702" x="8001000" y="3549650"/>
          <p14:tracePt t="115837" x="8007350" y="3549650"/>
          <p14:tracePt t="115843" x="8007350" y="3556000"/>
          <p14:tracePt t="115868" x="8007350" y="3568700"/>
          <p14:tracePt t="115880" x="7994650" y="3587750"/>
          <p14:tracePt t="115897" x="7962900" y="3619500"/>
          <p14:tracePt t="115913" x="7924800" y="3651250"/>
          <p14:tracePt t="115930" x="7899400" y="3676650"/>
          <p14:tracePt t="115932" x="7893050" y="3683000"/>
          <p14:tracePt t="115947" x="7880350" y="3689350"/>
          <p14:tracePt t="115948" x="7874000" y="3695700"/>
          <p14:tracePt t="115963" x="7867650" y="3708400"/>
          <p14:tracePt t="115964" x="7854950" y="3714750"/>
          <p14:tracePt t="115980" x="7842250" y="3721100"/>
          <p14:tracePt t="115996" x="7766050" y="3759200"/>
          <p14:tracePt t="116013" x="7696200" y="3784600"/>
          <p14:tracePt t="116030" x="7620000" y="3803650"/>
          <p14:tracePt t="116046" x="7562850" y="3822700"/>
          <p14:tracePt t="116064" x="7518400" y="3841750"/>
          <p14:tracePt t="116080" x="7493000" y="3854450"/>
          <p14:tracePt t="116096" x="7467600" y="3879850"/>
          <p14:tracePt t="116113" x="7435850" y="3905250"/>
          <p14:tracePt t="116130" x="7385050" y="3943350"/>
          <p14:tracePt t="116147" x="7315200" y="3968750"/>
          <p14:tracePt t="116163" x="7213600" y="3975100"/>
          <p14:tracePt t="116181" x="7131050" y="3975100"/>
          <p14:tracePt t="116196" x="7048500" y="3975100"/>
          <p14:tracePt t="116214" x="6978650" y="3956050"/>
          <p14:tracePt t="116230" x="6940550" y="3943350"/>
          <p14:tracePt t="116247" x="6883400" y="3930650"/>
          <p14:tracePt t="116263" x="6845300" y="3917950"/>
          <p14:tracePt t="116280" x="6781800" y="3898900"/>
          <p14:tracePt t="116297" x="6699250" y="3873500"/>
          <p14:tracePt t="116313" x="6616700" y="3854450"/>
          <p14:tracePt t="116330" x="6546850" y="3835400"/>
          <p14:tracePt t="116347" x="6521450" y="3822700"/>
          <p14:tracePt t="116397" x="6527800" y="3829050"/>
          <p14:tracePt t="116413" x="6540500" y="3841750"/>
          <p14:tracePt t="116430" x="6553200" y="3854450"/>
          <p14:tracePt t="116447" x="6559550" y="3860800"/>
          <p14:tracePt t="116464" x="6584950" y="3879850"/>
          <p14:tracePt t="116480" x="6597650" y="3886200"/>
          <p14:tracePt t="116615" x="6591300" y="3886200"/>
          <p14:tracePt t="116622" x="6584950" y="3892550"/>
          <p14:tracePt t="116630" x="6578600" y="3892550"/>
          <p14:tracePt t="116647" x="6540500" y="3898900"/>
          <p14:tracePt t="116664" x="6502400" y="3905250"/>
          <p14:tracePt t="116684" x="6438900" y="3905250"/>
          <p14:tracePt t="116697" x="6426200" y="3905250"/>
          <p14:tracePt t="116714" x="6388100" y="3898900"/>
          <p14:tracePt t="116731" x="6375400" y="3898900"/>
          <p14:tracePt t="116764" x="6356350" y="3892550"/>
          <p14:tracePt t="116781" x="6280150" y="3886200"/>
          <p14:tracePt t="116797" x="6127750" y="3867150"/>
          <p14:tracePt t="116814" x="5886450" y="3835400"/>
          <p14:tracePt t="116830" x="5778500" y="3810000"/>
          <p14:tracePt t="116847" x="5759450" y="3803650"/>
          <p14:tracePt t="116864" x="5772150" y="3803650"/>
          <p14:tracePt t="116880" x="5810250" y="3797300"/>
          <p14:tracePt t="116897" x="5886450" y="3797300"/>
          <p14:tracePt t="116914" x="5981700" y="3803650"/>
          <p14:tracePt t="116930" x="6051550" y="3816350"/>
          <p14:tracePt t="116947" x="6070600" y="3822700"/>
          <p14:tracePt t="116981" x="6083300" y="3822700"/>
          <p14:tracePt t="116997" x="6096000" y="3822700"/>
          <p14:tracePt t="117014" x="6127750" y="3816350"/>
          <p14:tracePt t="117031" x="6178550" y="3803650"/>
          <p14:tracePt t="117048" x="6229350" y="3803650"/>
          <p14:tracePt t="117064" x="6267450" y="3797300"/>
          <p14:tracePt t="117081" x="6280150" y="3790950"/>
          <p14:tracePt t="117097" x="6286500" y="3790950"/>
          <p14:tracePt t="117114" x="6305550" y="3790950"/>
          <p14:tracePt t="117131" x="6324600" y="3790950"/>
          <p14:tracePt t="117148" x="6489700" y="3829050"/>
          <p14:tracePt t="117164" x="6642100" y="3860800"/>
          <p14:tracePt t="117181" x="6775450" y="3886200"/>
          <p14:tracePt t="117198" x="6972300" y="3917950"/>
          <p14:tracePt t="117214" x="7156450" y="3930650"/>
          <p14:tracePt t="117231" x="7442200" y="3937000"/>
          <p14:tracePt t="117247" x="7689850" y="3937000"/>
          <p14:tracePt t="117264" x="7981950" y="3930650"/>
          <p14:tracePt t="117281" x="8178800" y="3905250"/>
          <p14:tracePt t="117297" x="8293100" y="3848100"/>
          <p14:tracePt t="117314" x="8343900" y="3778250"/>
          <p14:tracePt t="117331" x="8350250" y="3721100"/>
          <p14:tracePt t="117348" x="8343900" y="3663950"/>
          <p14:tracePt t="117364" x="8312150" y="3619500"/>
          <p14:tracePt t="117381" x="8210550" y="3549650"/>
          <p14:tracePt t="117398" x="8089900" y="3517900"/>
          <p14:tracePt t="117415" x="7918450" y="3492500"/>
          <p14:tracePt t="117431" x="7766050" y="3486150"/>
          <p14:tracePt t="117448" x="7607300" y="3479800"/>
          <p14:tracePt t="117464" x="7480300" y="3479800"/>
          <p14:tracePt t="117481" x="7372350" y="3479800"/>
          <p14:tracePt t="117498" x="7213600" y="3479800"/>
          <p14:tracePt t="117514" x="7067550" y="3467100"/>
          <p14:tracePt t="117531" x="6851650" y="3454400"/>
          <p14:tracePt t="117548" x="6686550" y="3435350"/>
          <p14:tracePt t="117564" x="6534150" y="3422650"/>
          <p14:tracePt t="117581" x="6483350" y="3422650"/>
          <p14:tracePt t="117598" x="6470650" y="3422650"/>
          <p14:tracePt t="117614" x="6438900" y="3454400"/>
          <p14:tracePt t="117631" x="6362700" y="3498850"/>
          <p14:tracePt t="117648" x="6229350" y="3556000"/>
          <p14:tracePt t="117664" x="6032500" y="3619500"/>
          <p14:tracePt t="117681" x="5962650" y="3638550"/>
          <p14:tracePt t="117698" x="5956300" y="3638550"/>
          <p14:tracePt t="117714" x="5956300" y="3644900"/>
          <p14:tracePt t="117732" x="5975350" y="3651250"/>
          <p14:tracePt t="117748" x="6089650" y="3676650"/>
          <p14:tracePt t="117764" x="6210300" y="3702050"/>
          <p14:tracePt t="117782" x="6350000" y="3740150"/>
          <p14:tracePt t="117798" x="6394450" y="3765550"/>
          <p14:tracePt t="117815" x="6407150" y="3778250"/>
          <p14:tracePt t="117831" x="6426200" y="3803650"/>
          <p14:tracePt t="117848" x="6464300" y="3841750"/>
          <p14:tracePt t="117865" x="6546850" y="3879850"/>
          <p14:tracePt t="117882" x="6629400" y="3892550"/>
          <p14:tracePt t="117898" x="6756400" y="3892550"/>
          <p14:tracePt t="117914" x="6858000" y="3892550"/>
          <p14:tracePt t="117932" x="6959600" y="3886200"/>
          <p14:tracePt t="117948" x="7029450" y="3886200"/>
          <p14:tracePt t="117965" x="7061200" y="3879850"/>
          <p14:tracePt t="117998" x="7073900" y="3879850"/>
          <p14:tracePt t="118015" x="7086600" y="3879850"/>
          <p14:tracePt t="118031" x="7105650" y="3879850"/>
          <p14:tracePt t="118049" x="7131050" y="3879850"/>
          <p14:tracePt t="118082" x="7137400" y="3879850"/>
          <p14:tracePt t="118117" x="7143750" y="3879850"/>
          <p14:tracePt t="118132" x="7156450" y="3879850"/>
          <p14:tracePt t="118148" x="7181850" y="3879850"/>
          <p14:tracePt t="118165" x="7219950" y="3886200"/>
          <p14:tracePt t="118182" x="7270750" y="3886200"/>
          <p14:tracePt t="118198" x="7321550" y="3879850"/>
          <p14:tracePt t="118215" x="7346950" y="3873500"/>
          <p14:tracePt t="118232" x="7366000" y="3867150"/>
          <p14:tracePt t="118248" x="7378700" y="3860800"/>
          <p14:tracePt t="118282" x="7385050" y="3860800"/>
          <p14:tracePt t="118298" x="7391400" y="3860800"/>
          <p14:tracePt t="118315" x="7397750" y="3860800"/>
          <p14:tracePt t="118332" x="7404100" y="3860800"/>
          <p14:tracePt t="118349" x="7416800" y="3860800"/>
          <p14:tracePt t="118365" x="7429500" y="3854450"/>
          <p14:tracePt t="118382" x="7435850" y="3848100"/>
          <p14:tracePt t="118399" x="7448550" y="3841750"/>
          <p14:tracePt t="118415" x="7461250" y="3841750"/>
          <p14:tracePt t="118432" x="7480300" y="3835400"/>
          <p14:tracePt t="118448" x="7493000" y="3835400"/>
          <p14:tracePt t="118465" x="7512050" y="3835400"/>
          <p14:tracePt t="118482" x="7518400" y="3835400"/>
          <p14:tracePt t="118498" x="7569200" y="3835400"/>
          <p14:tracePt t="118515" x="7702550" y="3841750"/>
          <p14:tracePt t="118532" x="7867650" y="3860800"/>
          <p14:tracePt t="118549" x="8007350" y="3873500"/>
          <p14:tracePt t="118565" x="8108950" y="3886200"/>
          <p14:tracePt t="118582" x="8166100" y="3898900"/>
          <p14:tracePt t="118598" x="8191500" y="3898900"/>
          <p14:tracePt t="118831" x="8197850" y="3898900"/>
          <p14:tracePt t="118845" x="8204200" y="3898900"/>
          <p14:tracePt t="118853" x="8210550" y="3898900"/>
          <p14:tracePt t="118866" x="8216900" y="3898900"/>
          <p14:tracePt t="118883" x="8229600" y="3898900"/>
          <p14:tracePt t="118901" x="8248650" y="3898900"/>
          <p14:tracePt t="118916" x="8255000" y="3898900"/>
          <p14:tracePt t="119078" x="8274050" y="3898900"/>
          <p14:tracePt t="119087" x="8280400" y="3898900"/>
          <p14:tracePt t="119099" x="8293100" y="3892550"/>
          <p14:tracePt t="119115" x="8312150" y="3886200"/>
          <p14:tracePt t="119132" x="8331200" y="3879850"/>
          <p14:tracePt t="119149" x="8337550" y="3873500"/>
          <p14:tracePt t="119166" x="8362950" y="3873500"/>
          <p14:tracePt t="119185" x="8375650" y="3873500"/>
          <p14:tracePt t="119199" x="8388350" y="3867150"/>
          <p14:tracePt t="119216" x="8407400" y="3867150"/>
          <p14:tracePt t="119232" x="8420100" y="3867150"/>
          <p14:tracePt t="119249" x="8426450" y="3860800"/>
          <p14:tracePt t="119532" x="8445500" y="3860800"/>
          <p14:tracePt t="119551" x="8553450" y="3841750"/>
          <p14:tracePt t="119567" x="8616950" y="3822700"/>
          <p14:tracePt t="119583" x="8661400" y="3803650"/>
          <p14:tracePt t="119599" x="8680450" y="3797300"/>
          <p14:tracePt t="119616" x="8680450" y="3790950"/>
          <p14:tracePt t="119632" x="8686800" y="3790950"/>
          <p14:tracePt t="119718" x="8680450" y="3790950"/>
          <p14:tracePt t="119738" x="8667750" y="3797300"/>
          <p14:tracePt t="119750" x="8648700" y="3803650"/>
          <p14:tracePt t="119766" x="8636000" y="3810000"/>
          <p14:tracePt t="119783" x="8629650" y="3810000"/>
          <p14:tracePt t="119816" x="8623300" y="3810000"/>
          <p14:tracePt t="119833" x="8616950" y="3816350"/>
          <p14:tracePt t="119850" x="8610600" y="3816350"/>
          <p14:tracePt t="119883" x="8604250" y="3822700"/>
          <p14:tracePt t="119933" x="8610600" y="3822700"/>
          <p14:tracePt t="119950" x="8629650" y="3829050"/>
          <p14:tracePt t="119966" x="8655050" y="3829050"/>
          <p14:tracePt t="119984" x="8686800" y="3829050"/>
          <p14:tracePt t="120000" x="8718550" y="3829050"/>
          <p14:tracePt t="120016" x="8743950" y="3822700"/>
          <p14:tracePt t="120033" x="8756650" y="3816350"/>
          <p14:tracePt t="120050" x="8763000" y="3816350"/>
          <p14:tracePt t="120218" x="8769350" y="3810000"/>
          <p14:tracePt t="120226" x="8775700" y="3803650"/>
          <p14:tracePt t="120234" x="8782050" y="3797300"/>
          <p14:tracePt t="120250" x="8788400" y="3797300"/>
          <p14:tracePt t="120267" x="8826500" y="3771900"/>
          <p14:tracePt t="120283" x="8858250" y="3752850"/>
          <p14:tracePt t="120300" x="8902700" y="3721100"/>
          <p14:tracePt t="120317" x="9036050" y="3695700"/>
          <p14:tracePt t="120334" x="9232900" y="3670300"/>
          <p14:tracePt t="120350" x="9436100" y="3657600"/>
          <p14:tracePt t="120367" x="9645650" y="3657600"/>
          <p14:tracePt t="120383" x="9823450" y="3676650"/>
          <p14:tracePt t="120400" x="9944100" y="3702050"/>
          <p14:tracePt t="120417" x="10013950" y="3727450"/>
          <p14:tracePt t="120433" x="10026650" y="3733800"/>
          <p14:tracePt t="120467" x="10026650" y="3746500"/>
          <p14:tracePt t="120484" x="10013950" y="3752850"/>
          <p14:tracePt t="120500" x="10007600" y="3765550"/>
          <p14:tracePt t="120517" x="9994900" y="3771900"/>
          <p14:tracePt t="120532" x="9988550" y="3784600"/>
          <p14:tracePt t="120550" x="9975850" y="3803650"/>
          <p14:tracePt t="120567" x="9969500" y="3822700"/>
          <p14:tracePt t="120583" x="9963150" y="3848100"/>
          <p14:tracePt t="120600" x="9963150" y="3867150"/>
          <p14:tracePt t="120617" x="9956800" y="3886200"/>
          <p14:tracePt t="120633" x="9956800" y="3892550"/>
          <p14:tracePt t="120650" x="9950450" y="3892550"/>
          <p14:tracePt t="120667" x="9944100" y="3892550"/>
          <p14:tracePt t="120728" x="9944100" y="3898900"/>
          <p14:tracePt t="120742" x="9937750" y="3898900"/>
          <p14:tracePt t="120751" x="9925050" y="3905250"/>
          <p14:tracePt t="120767" x="9912350" y="3905250"/>
          <p14:tracePt t="120784" x="9899650" y="3911600"/>
          <p14:tracePt t="120801" x="9886950" y="3917950"/>
          <p14:tracePt t="120817" x="9867900" y="3917950"/>
          <p14:tracePt t="120834" x="9855200" y="3917950"/>
          <p14:tracePt t="120851" x="9823450" y="3917950"/>
          <p14:tracePt t="120866" x="9791700" y="3917950"/>
          <p14:tracePt t="120887" x="9759950" y="3911600"/>
          <p14:tracePt t="120900" x="9753600" y="3911600"/>
          <p14:tracePt t="120951" x="9753600" y="3905250"/>
          <p14:tracePt t="120967" x="9753600" y="3898900"/>
          <p14:tracePt t="120984" x="9753600" y="3892550"/>
          <p14:tracePt t="121068" x="9753600" y="3898900"/>
          <p14:tracePt t="121076" x="9753600" y="3905250"/>
          <p14:tracePt t="121086" x="9747250" y="3917950"/>
          <p14:tracePt t="121099" x="9740900" y="3949700"/>
          <p14:tracePt t="121118" x="9740900" y="3981450"/>
          <p14:tracePt t="121134" x="9747250" y="4013200"/>
          <p14:tracePt t="121151" x="9747250" y="4051300"/>
          <p14:tracePt t="121167" x="9671050" y="4121150"/>
          <p14:tracePt t="121184" x="9575800" y="4197350"/>
          <p14:tracePt t="121201" x="9493250" y="4241800"/>
          <p14:tracePt t="121217" x="9429750" y="4267200"/>
          <p14:tracePt t="121617" x="9423400" y="4267200"/>
          <p14:tracePt t="121624" x="9423400" y="4254500"/>
          <p14:tracePt t="121634" x="9417050" y="4241800"/>
          <p14:tracePt t="121652" x="9404350" y="4235450"/>
          <p14:tracePt t="121668" x="9385300" y="4210050"/>
          <p14:tracePt t="121685" x="9334500" y="4146550"/>
          <p14:tracePt t="121702" x="9283700" y="4076700"/>
          <p14:tracePt t="121704" x="9271000" y="4032250"/>
          <p14:tracePt t="121718" x="9271000" y="4000500"/>
          <p14:tracePt t="121735" x="9283700" y="3949700"/>
          <p14:tracePt t="121752" x="9328150" y="3917950"/>
          <p14:tracePt t="121769" x="9359900" y="3905250"/>
          <p14:tracePt t="121785" x="9391650" y="3898900"/>
          <p14:tracePt t="121801" x="9417050" y="3892550"/>
          <p14:tracePt t="121819" x="9436100" y="3886200"/>
          <p14:tracePt t="121835" x="9442450" y="3879850"/>
          <p14:tracePt t="121898" x="9448800" y="3879850"/>
          <p14:tracePt t="121914" x="9455150" y="3879850"/>
          <p14:tracePt t="121935" x="9461500" y="3879850"/>
          <p14:tracePt t="122101" x="9461500" y="3873500"/>
          <p14:tracePt t="122116" x="9461500" y="3860800"/>
          <p14:tracePt t="122138" x="9417050" y="3778250"/>
          <p14:tracePt t="122152" x="9321800" y="3676650"/>
          <p14:tracePt t="122168" x="9245600" y="3619500"/>
          <p14:tracePt t="122185" x="9201150" y="3587750"/>
          <p14:tracePt t="122201" x="9201150" y="3581400"/>
          <p14:tracePt t="122235" x="9201150" y="3575050"/>
          <p14:tracePt t="122252" x="9207500" y="3568700"/>
          <p14:tracePt t="122269" x="9226550" y="3556000"/>
          <p14:tracePt t="122317" x="9226550" y="3549650"/>
          <p14:tracePt t="122392" x="9245600" y="3556000"/>
          <p14:tracePt t="122402" x="9258300" y="3568700"/>
          <p14:tracePt t="122418" x="9302750" y="3619500"/>
          <p14:tracePt t="122435" x="9334500" y="3670300"/>
          <p14:tracePt t="122452" x="9378950" y="3727450"/>
          <p14:tracePt t="122467" x="9442450" y="3771900"/>
          <p14:tracePt t="122485" x="9556750" y="3816350"/>
          <p14:tracePt t="122502" x="9664700" y="3835400"/>
          <p14:tracePt t="122519" x="9721850" y="3835400"/>
          <p14:tracePt t="122535" x="9759950" y="3835400"/>
          <p14:tracePt t="122552" x="9766300" y="3822700"/>
          <p14:tracePt t="122569" x="9772650" y="3822700"/>
          <p14:tracePt t="122619" x="9759950" y="3822700"/>
          <p14:tracePt t="122635" x="9753600" y="3822700"/>
          <p14:tracePt t="122709" x="9747250" y="3822700"/>
          <p14:tracePt t="122731" x="9734550" y="3822700"/>
          <p14:tracePt t="122739" x="9728200" y="3829050"/>
          <p14:tracePt t="122751" x="9721850" y="3829050"/>
          <p14:tracePt t="122769" x="9696450" y="3835400"/>
          <p14:tracePt t="122785" x="9677400" y="3848100"/>
          <p14:tracePt t="122802" x="9652000" y="3860800"/>
          <p14:tracePt t="122819" x="9594850" y="3905250"/>
          <p14:tracePt t="122836" x="9582150" y="3917950"/>
          <p14:tracePt t="122852" x="9582150" y="3930650"/>
          <p14:tracePt t="122869" x="9582150" y="3943350"/>
          <p14:tracePt t="122886" x="9582150" y="3949700"/>
          <p14:tracePt t="122902" x="9582150" y="3956050"/>
          <p14:tracePt t="122919" x="9575800" y="3956050"/>
          <p14:tracePt t="122935" x="9569450" y="3968750"/>
          <p14:tracePt t="122952" x="9563100" y="3981450"/>
          <p14:tracePt t="122969" x="9550400" y="4000500"/>
          <p14:tracePt t="122986" x="9544050" y="4019550"/>
          <p14:tracePt t="123004" x="9531350" y="4032250"/>
          <p14:tracePt t="123096" x="9531350" y="4025900"/>
          <p14:tracePt t="123132" x="9531350" y="4019550"/>
          <p14:tracePt t="123157" x="9537700" y="4013200"/>
          <p14:tracePt t="123162" x="9550400" y="4000500"/>
          <p14:tracePt t="123171" x="9569450" y="3987800"/>
          <p14:tracePt t="123186" x="9594850" y="3968750"/>
          <p14:tracePt t="123203" x="9652000" y="3917950"/>
          <p14:tracePt t="123219" x="9709150" y="3886200"/>
          <p14:tracePt t="123237" x="9810750" y="3835400"/>
          <p14:tracePt t="123252" x="9836150" y="3816350"/>
          <p14:tracePt t="123269" x="9848850" y="3810000"/>
          <p14:tracePt t="123286" x="9867900" y="3803650"/>
          <p14:tracePt t="123302" x="9880600" y="3797300"/>
          <p14:tracePt t="123319" x="9893300" y="3790950"/>
          <p14:tracePt t="123336" x="9906000" y="3784600"/>
          <p14:tracePt t="123352" x="9918700" y="3784600"/>
          <p14:tracePt t="123370" x="9931400" y="3778250"/>
          <p14:tracePt t="123386" x="9937750" y="3771900"/>
          <p14:tracePt t="123403" x="9944100" y="3765550"/>
          <p14:tracePt t="123419" x="9950450" y="3759200"/>
          <p14:tracePt t="123538" x="9950450" y="3765550"/>
          <p14:tracePt t="123554" x="9950450" y="3771900"/>
          <p14:tracePt t="123571" x="9950450" y="3778250"/>
          <p14:tracePt t="123593" x="9950450" y="3790950"/>
          <p14:tracePt t="123603" x="9944100" y="3797300"/>
          <p14:tracePt t="123619" x="9937750" y="3810000"/>
          <p14:tracePt t="123636" x="9925050" y="3822700"/>
          <p14:tracePt t="123653" x="9912350" y="3835400"/>
          <p14:tracePt t="123669" x="9899650" y="3841750"/>
          <p14:tracePt t="123686" x="9874250" y="3848100"/>
          <p14:tracePt t="123703" x="9861550" y="3848100"/>
          <p14:tracePt t="123720" x="9848850" y="3848100"/>
          <p14:tracePt t="123736" x="9836150" y="3848100"/>
          <p14:tracePt t="123769" x="9829800" y="3848100"/>
          <p14:tracePt t="123803" x="9810750" y="3848100"/>
          <p14:tracePt t="123805" x="9798050" y="3848100"/>
          <p14:tracePt t="123820" x="9766300" y="3854450"/>
          <p14:tracePt t="123836" x="9740900" y="3860800"/>
          <p14:tracePt t="123853" x="9721850" y="3860800"/>
          <p14:tracePt t="123870" x="9715500" y="3860800"/>
          <p14:tracePt t="123930" x="9721850" y="3860800"/>
          <p14:tracePt t="123936" x="9734550" y="3860800"/>
          <p14:tracePt t="123953" x="9785350" y="3860800"/>
          <p14:tracePt t="123970" x="9880600" y="3860800"/>
          <p14:tracePt t="123987" x="9982200" y="3860800"/>
          <p14:tracePt t="124003" x="10077450" y="3873500"/>
          <p14:tracePt t="124023" x="10172700" y="3879850"/>
          <p14:tracePt t="124038" x="10204450" y="3886200"/>
          <p14:tracePt t="124053" x="10217150" y="3892550"/>
          <p14:tracePt t="124070" x="10242550" y="3898900"/>
          <p14:tracePt t="124087" x="10267950" y="3898900"/>
          <p14:tracePt t="124103" x="10274300" y="3905250"/>
          <p14:tracePt t="124120" x="10280650" y="3905250"/>
          <p14:tracePt t="124135" x="10287000" y="3905250"/>
          <p14:tracePt t="124154" x="10293350" y="3905250"/>
          <p14:tracePt t="124170" x="10306050" y="3905250"/>
          <p14:tracePt t="124186" x="10318750" y="3905250"/>
          <p14:tracePt t="124205" x="10375900" y="3905250"/>
          <p14:tracePt t="124223" x="10426700" y="3905250"/>
          <p14:tracePt t="124237" x="10439400" y="3905250"/>
          <p14:tracePt t="124254" x="10490200" y="3905250"/>
          <p14:tracePt t="124272" x="10547350" y="3905250"/>
          <p14:tracePt t="124287" x="10566400" y="3905250"/>
          <p14:tracePt t="124303" x="10572750" y="3905250"/>
          <p14:tracePt t="124320" x="10604500" y="3905250"/>
          <p14:tracePt t="124337" x="10661650" y="3898900"/>
          <p14:tracePt t="124353" x="10706100" y="3886200"/>
          <p14:tracePt t="124370" x="10725150" y="3886200"/>
          <p14:tracePt t="124385" x="10731500" y="3886200"/>
          <p14:tracePt t="124428" x="10718800" y="3886200"/>
          <p14:tracePt t="124436" x="10706100" y="3886200"/>
          <p14:tracePt t="124454" x="10661650" y="3886200"/>
          <p14:tracePt t="124470" x="10591800" y="3886200"/>
          <p14:tracePt t="124487" x="10560050" y="3886200"/>
          <p14:tracePt t="124503" x="10521950" y="3892550"/>
          <p14:tracePt t="124520" x="10483850" y="3892550"/>
          <p14:tracePt t="124537" x="10394950" y="3892550"/>
          <p14:tracePt t="124554" x="10229850" y="3892550"/>
          <p14:tracePt t="124556" x="10179050" y="3892550"/>
          <p14:tracePt t="124570" x="10058400" y="3892550"/>
          <p14:tracePt t="124587" x="9626600" y="3854450"/>
          <p14:tracePt t="124604" x="9467850" y="3841750"/>
          <p14:tracePt t="124620" x="9207500" y="3816350"/>
          <p14:tracePt t="124637" x="8902700" y="3797300"/>
          <p14:tracePt t="124654" x="8794750" y="3797300"/>
          <p14:tracePt t="124671" x="8432800" y="3797300"/>
          <p14:tracePt t="124687" x="8204200" y="3797300"/>
          <p14:tracePt t="124704" x="7956550" y="3803650"/>
          <p14:tracePt t="124720" x="7785100" y="3797300"/>
          <p14:tracePt t="124737" x="7645400" y="3797300"/>
          <p14:tracePt t="124754" x="7531100" y="3797300"/>
          <p14:tracePt t="124771" x="7346950" y="3784600"/>
          <p14:tracePt t="124788" x="7143750" y="3771900"/>
          <p14:tracePt t="124805" x="6934200" y="3759200"/>
          <p14:tracePt t="124820" x="6743700" y="3740150"/>
          <p14:tracePt t="124822" x="6686550" y="3733800"/>
          <p14:tracePt t="124837" x="6642100" y="3727450"/>
          <p14:tracePt t="124854" x="6616700" y="3727450"/>
          <p14:tracePt t="124904" x="6616700" y="3740150"/>
          <p14:tracePt t="124921" x="6616700" y="3752850"/>
          <p14:tracePt t="124937" x="6610350" y="3778250"/>
          <p14:tracePt t="124954" x="6610350" y="3797300"/>
          <p14:tracePt t="124971" x="6610350" y="3810000"/>
          <p14:tracePt t="124988" x="6616700" y="3835400"/>
          <p14:tracePt t="125004" x="6623050" y="3854450"/>
          <p14:tracePt t="125021" x="6648450" y="3905250"/>
          <p14:tracePt t="125037" x="6648450" y="3956050"/>
          <p14:tracePt t="125054" x="6629400" y="3987800"/>
          <p14:tracePt t="125071" x="6591300" y="4025900"/>
          <p14:tracePt t="125087" x="6553200" y="4057650"/>
          <p14:tracePt t="125104" x="6540500" y="4070350"/>
          <p14:tracePt t="125121" x="6540500" y="4076700"/>
          <p14:tracePt t="125137" x="6553200" y="4076700"/>
          <p14:tracePt t="125154" x="6597650" y="4076700"/>
          <p14:tracePt t="125171" x="6610350" y="4076700"/>
          <p14:tracePt t="125187" x="6616700" y="4083050"/>
          <p14:tracePt t="125204" x="6623050" y="4083050"/>
          <p14:tracePt t="125243" x="6629400" y="4083050"/>
          <p14:tracePt t="125255" x="6642100" y="4083050"/>
          <p14:tracePt t="125271" x="6686550" y="4070350"/>
          <p14:tracePt t="125287" x="6781800" y="4051300"/>
          <p14:tracePt t="125304" x="6883400" y="4032250"/>
          <p14:tracePt t="125321" x="6946900" y="4025900"/>
          <p14:tracePt t="125338" x="7048500" y="4025900"/>
          <p14:tracePt t="125354" x="7073900" y="4025900"/>
          <p14:tracePt t="125371" x="7061200" y="4025900"/>
          <p14:tracePt t="125388" x="7048500" y="4032250"/>
          <p14:tracePt t="125404" x="7029450" y="4038600"/>
          <p14:tracePt t="125421" x="7016750" y="4044950"/>
          <p14:tracePt t="125437" x="7010400" y="4044950"/>
          <p14:tracePt t="125536" x="7016750" y="4044950"/>
          <p14:tracePt t="125546" x="7016750" y="4051300"/>
          <p14:tracePt t="125603" x="7016750" y="4057650"/>
          <p14:tracePt t="125786" x="7023100" y="4057650"/>
          <p14:tracePt t="125804" x="7029450" y="4057650"/>
          <p14:tracePt t="125822" x="7035800" y="4057650"/>
          <p14:tracePt t="125871" x="7042150" y="4057650"/>
          <p14:tracePt t="125993" x="7048500" y="4057650"/>
          <p14:tracePt t="126009" x="7054850" y="4057650"/>
          <p14:tracePt t="126074" x="7061200" y="4057650"/>
          <p14:tracePt t="126093" x="7067550" y="4057650"/>
          <p14:tracePt t="126425" x="7073900" y="4057650"/>
          <p14:tracePt t="126500" x="7080250" y="4057650"/>
          <p14:tracePt t="126778" x="7086600" y="4057650"/>
          <p14:tracePt t="126814" x="7092950" y="4057650"/>
          <p14:tracePt t="126829" x="7092950" y="4051300"/>
          <p14:tracePt t="126891" x="7099300" y="4051300"/>
          <p14:tracePt t="126909" x="7099300" y="4044950"/>
          <p14:tracePt t="126923" x="7105650" y="4044950"/>
          <p14:tracePt t="126999" x="7118350" y="4044950"/>
          <p14:tracePt t="127005" x="7124700" y="4044950"/>
          <p14:tracePt t="127022" x="7226300" y="4057650"/>
          <p14:tracePt t="127039" x="7277100" y="4070350"/>
          <p14:tracePt t="127056" x="7289800" y="4070350"/>
          <p14:tracePt t="127089" x="7296150" y="4070350"/>
          <p14:tracePt t="127106" x="7302500" y="4076700"/>
          <p14:tracePt t="127125" x="7321550" y="4076700"/>
          <p14:tracePt t="127139" x="7378700" y="4089400"/>
          <p14:tracePt t="127156" x="7448550" y="4095750"/>
          <p14:tracePt t="127172" x="7493000" y="4095750"/>
          <p14:tracePt t="127189" x="7524750" y="4095750"/>
          <p14:tracePt t="127206" x="7569200" y="4095750"/>
          <p14:tracePt t="127223" x="7626350" y="4095750"/>
          <p14:tracePt t="127239" x="7689850" y="4095750"/>
          <p14:tracePt t="127256" x="7759700" y="4095750"/>
          <p14:tracePt t="127273" x="7823200" y="4083050"/>
          <p14:tracePt t="127289" x="7854950" y="4083050"/>
          <p14:tracePt t="127306" x="7861300" y="4076700"/>
          <p14:tracePt t="127399" x="7867650" y="4076700"/>
          <p14:tracePt t="127409" x="7867650" y="4070350"/>
          <p14:tracePt t="127467" x="7874000" y="4070350"/>
          <p14:tracePt t="127482" x="7880350" y="4070350"/>
          <p14:tracePt t="127494" x="7886700" y="4064000"/>
          <p14:tracePt t="127506" x="7893050" y="4064000"/>
          <p14:tracePt t="127523" x="7918450" y="4064000"/>
          <p14:tracePt t="127540" x="7924800" y="4057650"/>
          <p14:tracePt t="127556" x="7931150" y="4057650"/>
          <p14:tracePt t="127573" x="7937500" y="4057650"/>
          <p14:tracePt t="127592" x="7950200" y="4051300"/>
          <p14:tracePt t="127608" x="7969250" y="4044950"/>
          <p14:tracePt t="127623" x="7981950" y="4038600"/>
          <p14:tracePt t="127639" x="7994650" y="4032250"/>
          <p14:tracePt t="127656" x="8001000" y="4032250"/>
          <p14:tracePt t="127741" x="8001000" y="4038600"/>
          <p14:tracePt t="127756" x="8001000" y="4044950"/>
          <p14:tracePt t="127773" x="7994650" y="4051300"/>
          <p14:tracePt t="127823" x="7994650" y="4057650"/>
          <p14:tracePt t="127840" x="8007350" y="4057650"/>
          <p14:tracePt t="127856" x="8039100" y="4057650"/>
          <p14:tracePt t="127873" x="8070850" y="4051300"/>
          <p14:tracePt t="127890" x="8102600" y="4044950"/>
          <p14:tracePt t="127892" x="8108950" y="4038600"/>
          <p14:tracePt t="127906" x="8128000" y="4038600"/>
          <p14:tracePt t="127923" x="8140700" y="4032250"/>
          <p14:tracePt t="127940" x="8153400" y="4025900"/>
          <p14:tracePt t="127956" x="8166100" y="4019550"/>
          <p14:tracePt t="128073" x="8159750" y="4019550"/>
          <p14:tracePt t="128090" x="8153400" y="4019550"/>
          <p14:tracePt t="128146" x="8178800" y="4019550"/>
          <p14:tracePt t="128157" x="8210550" y="4019550"/>
          <p14:tracePt t="128174" x="8470900" y="4038600"/>
          <p14:tracePt t="128190" x="8572500" y="4051300"/>
          <p14:tracePt t="128207" x="8756650" y="4076700"/>
          <p14:tracePt t="128223" x="8934450" y="4108450"/>
          <p14:tracePt t="128240" x="9017000" y="4114800"/>
          <p14:tracePt t="128257" x="9036050" y="4114800"/>
          <p14:tracePt t="128290" x="9042400" y="4108450"/>
          <p14:tracePt t="128307" x="9042400" y="4095750"/>
          <p14:tracePt t="128322" x="9048750" y="4089400"/>
          <p14:tracePt t="128340" x="9055100" y="4083050"/>
          <p14:tracePt t="128357" x="9061450" y="4083050"/>
          <p14:tracePt t="128373" x="9061450" y="4076700"/>
          <p14:tracePt t="128390" x="9067800" y="4076700"/>
          <p14:tracePt t="128407" x="9080500" y="4070350"/>
          <p14:tracePt t="128423" x="9099550" y="4064000"/>
          <p14:tracePt t="128440" x="9131300" y="4057650"/>
          <p14:tracePt t="128461" x="9182100" y="4051300"/>
          <p14:tracePt t="128473" x="9188450" y="4051300"/>
          <p14:tracePt t="128490" x="9213850" y="4044950"/>
          <p14:tracePt t="128507" x="9226550" y="4044950"/>
          <p14:tracePt t="128524" x="9239250" y="4038600"/>
          <p14:tracePt t="128527" x="9245600" y="4038600"/>
          <p14:tracePt t="128542" x="9251950" y="4038600"/>
          <p14:tracePt t="128557" x="9258300" y="4038600"/>
          <p14:tracePt t="128559" x="9264650" y="4038600"/>
          <p14:tracePt t="128591" x="9271000" y="4038600"/>
          <p14:tracePt t="128814" x="9264650" y="4038600"/>
          <p14:tracePt t="128820" x="9258300" y="4038600"/>
          <p14:tracePt t="128829" x="9245600" y="4044950"/>
          <p14:tracePt t="128842" x="9239250" y="4044950"/>
          <p14:tracePt t="128857" x="9220200" y="4051300"/>
          <p14:tracePt t="128873" x="9194800" y="4057650"/>
          <p14:tracePt t="128875" x="9175750" y="4064000"/>
          <p14:tracePt t="128891" x="9156700" y="4070350"/>
          <p14:tracePt t="128907" x="9124950" y="4076700"/>
          <p14:tracePt t="128926" x="9112250" y="4076700"/>
          <p14:tracePt t="129104" x="9118600" y="4076700"/>
          <p14:tracePt t="129112" x="9131300" y="4076700"/>
          <p14:tracePt t="129124" x="9150350" y="4076700"/>
          <p14:tracePt t="129141" x="9283700" y="4076700"/>
          <p14:tracePt t="129159" x="9366250" y="4089400"/>
          <p14:tracePt t="129175" x="9461500" y="4114800"/>
          <p14:tracePt t="129190" x="9480550" y="4121150"/>
          <p14:tracePt t="129208" x="9486900" y="4121150"/>
          <p14:tracePt t="129224" x="9486900" y="4127500"/>
          <p14:tracePt t="129241" x="9486900" y="4133850"/>
          <p14:tracePt t="129258" x="9474200" y="4133850"/>
          <p14:tracePt t="129273" x="9455150" y="4140200"/>
          <p14:tracePt t="129291" x="9436100" y="4140200"/>
          <p14:tracePt t="129308" x="9417050" y="4140200"/>
          <p14:tracePt t="129325" x="9391650" y="4140200"/>
          <p14:tracePt t="129341" x="9385300" y="4140200"/>
          <p14:tracePt t="129358" x="9366250" y="4140200"/>
          <p14:tracePt t="129374" x="9353550" y="4140200"/>
          <p14:tracePt t="129391" x="9334500" y="4140200"/>
          <p14:tracePt t="129409" x="9315450" y="4140200"/>
          <p14:tracePt t="129424" x="9283700" y="4140200"/>
          <p14:tracePt t="129441" x="9245600" y="4140200"/>
          <p14:tracePt t="129458" x="9175750" y="4146550"/>
          <p14:tracePt t="129475" x="9131300" y="4146550"/>
          <p14:tracePt t="129492" x="9093200" y="4146550"/>
          <p14:tracePt t="129511" x="9080500" y="4140200"/>
          <p14:tracePt t="129542" x="9080500" y="4133850"/>
          <p14:tracePt t="129558" x="9086850" y="4127500"/>
          <p14:tracePt t="129574" x="9093200" y="4121150"/>
          <p14:tracePt t="129590" x="9131300" y="4114800"/>
          <p14:tracePt t="129608" x="9163050" y="4108450"/>
          <p14:tracePt t="129624" x="9201150" y="4108450"/>
          <p14:tracePt t="129641" x="9271000" y="4108450"/>
          <p14:tracePt t="129658" x="9321800" y="4108450"/>
          <p14:tracePt t="129675" x="9366250" y="4108450"/>
          <p14:tracePt t="129692" x="9378950" y="4108450"/>
          <p14:tracePt t="129708" x="9385300" y="4108450"/>
          <p14:tracePt t="129741" x="9391650" y="4108450"/>
          <p14:tracePt t="129758" x="9410700" y="4108450"/>
          <p14:tracePt t="129775" x="9429750" y="4108450"/>
          <p14:tracePt t="129792" x="9448800" y="4108450"/>
          <p14:tracePt t="129808" x="9480550" y="4108450"/>
          <p14:tracePt t="129825" x="9518650" y="4095750"/>
          <p14:tracePt t="129841" x="9550400" y="4089400"/>
          <p14:tracePt t="129858" x="9575800" y="4076700"/>
          <p14:tracePt t="129875" x="9594850" y="4070350"/>
          <p14:tracePt t="129891" x="9613900" y="4064000"/>
          <p14:tracePt t="129908" x="9658350" y="4051300"/>
          <p14:tracePt t="129925" x="9683750" y="4044950"/>
          <p14:tracePt t="129941" x="9702800" y="4044950"/>
          <p14:tracePt t="129958" x="9715500" y="4044950"/>
          <p14:tracePt t="129975" x="9759950" y="4044950"/>
          <p14:tracePt t="129991" x="9804400" y="4044950"/>
          <p14:tracePt t="130008" x="9861550" y="4044950"/>
          <p14:tracePt t="130025" x="9899650" y="4044950"/>
          <p14:tracePt t="130043" x="9925050" y="4044950"/>
          <p14:tracePt t="130058" x="9931400" y="4044950"/>
          <p14:tracePt t="130171" x="9937750" y="4044950"/>
          <p14:tracePt t="130178" x="9944100" y="4044950"/>
          <p14:tracePt t="130192" x="9956800" y="4044950"/>
          <p14:tracePt t="130209" x="10026650" y="4051300"/>
          <p14:tracePt t="130225" x="10128250" y="4070350"/>
          <p14:tracePt t="130243" x="10166350" y="4076700"/>
          <p14:tracePt t="130258" x="10198100" y="4076700"/>
          <p14:tracePt t="130275" x="10242550" y="4076700"/>
          <p14:tracePt t="130292" x="10280650" y="4076700"/>
          <p14:tracePt t="130311" x="10312400" y="4076700"/>
          <p14:tracePt t="130325" x="10325100" y="4076700"/>
          <p14:tracePt t="130501" x="10318750" y="4076700"/>
          <p14:tracePt t="130517" x="10312400" y="4076700"/>
          <p14:tracePt t="130524" x="10306050" y="4076700"/>
          <p14:tracePt t="130539" x="10287000" y="4076700"/>
          <p14:tracePt t="130559" x="10267950" y="4076700"/>
          <p14:tracePt t="130576" x="10248900" y="4076700"/>
          <p14:tracePt t="130591" x="10242550" y="4076700"/>
          <p14:tracePt t="130609" x="10236200" y="4076700"/>
          <p14:tracePt t="131089" x="10229850" y="4076700"/>
          <p14:tracePt t="131097" x="10223500" y="4076700"/>
          <p14:tracePt t="131109" x="10198100" y="4076700"/>
          <p14:tracePt t="131126" x="10134600" y="4070350"/>
          <p14:tracePt t="131128" x="10096500" y="4070350"/>
          <p14:tracePt t="131142" x="10052050" y="4070350"/>
          <p14:tracePt t="131159" x="9969500" y="4070350"/>
          <p14:tracePt t="131176" x="9817100" y="4070350"/>
          <p14:tracePt t="131192" x="9391650" y="4064000"/>
          <p14:tracePt t="131210" x="9074150" y="4051300"/>
          <p14:tracePt t="131226" x="8737600" y="4038600"/>
          <p14:tracePt t="131243" x="8464550" y="4038600"/>
          <p14:tracePt t="131259" x="8267700" y="4032250"/>
          <p14:tracePt t="131276" x="8115300" y="4044950"/>
          <p14:tracePt t="131293" x="7943850" y="4070350"/>
          <p14:tracePt t="131309" x="7721600" y="4114800"/>
          <p14:tracePt t="131327" x="7448550" y="4146550"/>
          <p14:tracePt t="131343" x="7169150" y="4159250"/>
          <p14:tracePt t="131359" x="6940550" y="4165600"/>
          <p14:tracePt t="131362" x="6851650" y="4165600"/>
          <p14:tracePt t="131376" x="6800850" y="4165600"/>
          <p14:tracePt t="131392" x="6775450" y="4165600"/>
          <p14:tracePt t="131409" x="6781800" y="4165600"/>
          <p14:tracePt t="131426" x="6807200" y="4165600"/>
          <p14:tracePt t="131443" x="6813550" y="4171950"/>
          <p14:tracePt t="131459" x="6813550" y="4184650"/>
          <p14:tracePt t="131476" x="6813550" y="4203700"/>
          <p14:tracePt t="131493" x="6813550" y="4222750"/>
          <p14:tracePt t="131509" x="6813550" y="4235450"/>
          <p14:tracePt t="131526" x="6813550" y="4241800"/>
          <p14:tracePt t="131543" x="6819900" y="4248150"/>
          <p14:tracePt t="131559" x="6838950" y="4260850"/>
          <p14:tracePt t="131576" x="6851650" y="4267200"/>
          <p14:tracePt t="131593" x="6858000" y="4273550"/>
          <p14:tracePt t="131609" x="6858000" y="4279900"/>
          <p14:tracePt t="131626" x="6858000" y="4286250"/>
          <p14:tracePt t="131935" x="6864350" y="4286250"/>
          <p14:tracePt t="132797" x="6864350" y="4279900"/>
          <p14:tracePt t="132820" x="6870700" y="4279900"/>
          <p14:tracePt t="132853" x="6870700" y="4273550"/>
          <p14:tracePt t="133293" x="6877050" y="4273550"/>
          <p14:tracePt t="133301" x="6883400" y="4273550"/>
          <p14:tracePt t="133311" x="6908800" y="4267200"/>
          <p14:tracePt t="133327" x="6972300" y="4267200"/>
          <p14:tracePt t="133345" x="7073900" y="4267200"/>
          <p14:tracePt t="133361" x="7194550" y="4267200"/>
          <p14:tracePt t="133378" x="7308850" y="4267200"/>
          <p14:tracePt t="133394" x="7442200" y="4260850"/>
          <p14:tracePt t="133412" x="7556500" y="4254500"/>
          <p14:tracePt t="133430" x="7594600" y="4254500"/>
          <p14:tracePt t="133445" x="7613650" y="4254500"/>
          <p14:tracePt t="133461" x="7626350" y="4248150"/>
          <p14:tracePt t="133479" x="7645400" y="4248150"/>
          <p14:tracePt t="133494" x="7658100" y="4248150"/>
          <p14:tracePt t="133511" x="7670800" y="4241800"/>
          <p14:tracePt t="133527" x="7689850" y="4241800"/>
          <p14:tracePt t="133544" x="7721600" y="4241800"/>
          <p14:tracePt t="133561" x="7766050" y="4248150"/>
          <p14:tracePt t="133578" x="7804150" y="4248150"/>
          <p14:tracePt t="133594" x="7842250" y="4248150"/>
          <p14:tracePt t="133611" x="7880350" y="4248150"/>
          <p14:tracePt t="133628" x="7937500" y="4241800"/>
          <p14:tracePt t="133645" x="8013700" y="4222750"/>
          <p14:tracePt t="133662" x="8064500" y="4210050"/>
          <p14:tracePt t="133679" x="8102600" y="4210050"/>
          <p14:tracePt t="133694" x="8121650" y="4210050"/>
          <p14:tracePt t="133711" x="8134350" y="4210050"/>
          <p14:tracePt t="133728" x="8147050" y="4210050"/>
          <p14:tracePt t="133744" x="8153400" y="4210050"/>
          <p14:tracePt t="133761" x="8166100" y="4210050"/>
          <p14:tracePt t="133778" x="8178800" y="4203700"/>
          <p14:tracePt t="133795" x="8191500" y="4203700"/>
          <p14:tracePt t="133828" x="8191500" y="4197350"/>
          <p14:tracePt t="133861" x="8178800" y="4197350"/>
          <p14:tracePt t="133878" x="8159750" y="4197350"/>
          <p14:tracePt t="133880" x="8153400" y="4197350"/>
          <p14:tracePt t="133912" x="8147050" y="4197350"/>
          <p14:tracePt t="133945" x="8191500" y="4210050"/>
          <p14:tracePt t="133961" x="8318500" y="4229100"/>
          <p14:tracePt t="133978" x="8445500" y="4254500"/>
          <p14:tracePt t="133995" x="8547100" y="4279900"/>
          <p14:tracePt t="134011" x="8585200" y="4292600"/>
          <p14:tracePt t="134058" x="8585200" y="4286250"/>
          <p14:tracePt t="134210" x="8578850" y="4286250"/>
          <p14:tracePt t="134474" x="8585200" y="4279900"/>
          <p14:tracePt t="134495" x="8585200" y="4273550"/>
          <p14:tracePt t="134512" x="8591550" y="4273550"/>
          <p14:tracePt t="134841" x="8591550" y="4279900"/>
          <p14:tracePt t="134877" x="8585200" y="4279900"/>
          <p14:tracePt t="136394" x="8585200" y="4273550"/>
          <p14:tracePt t="136399" x="8578850" y="4273550"/>
          <p14:tracePt t="136414" x="8566150" y="4260850"/>
          <p14:tracePt t="136538" x="8559800" y="4260850"/>
          <p14:tracePt t="136757" x="8559800" y="4254500"/>
          <p14:tracePt t="136767" x="8553450" y="4254500"/>
          <p14:tracePt t="136772" x="8547100" y="4248150"/>
          <p14:tracePt t="136797" x="8509000" y="4235450"/>
          <p14:tracePt t="136814" x="8483600" y="4229100"/>
          <p14:tracePt t="136830" x="8458200" y="4222750"/>
          <p14:tracePt t="136847" x="8432800" y="4216400"/>
          <p14:tracePt t="136865" x="8407400" y="4216400"/>
          <p14:tracePt t="136881" x="8382000" y="4210050"/>
          <p14:tracePt t="136897" x="8337550" y="4197350"/>
          <p14:tracePt t="136914" x="8299450" y="4184650"/>
          <p14:tracePt t="136931" x="8216900" y="4146550"/>
          <p14:tracePt t="136948" x="8159750" y="4121150"/>
          <p14:tracePt t="136966" x="8102600" y="4095750"/>
          <p14:tracePt t="136981" x="8089900" y="4089400"/>
          <p14:tracePt t="136997" x="8045450" y="4083050"/>
          <p14:tracePt t="137014" x="7994650" y="4076700"/>
          <p14:tracePt t="137030" x="7924800" y="4064000"/>
          <p14:tracePt t="137047" x="7905750" y="4064000"/>
          <p14:tracePt t="137064" x="7886700" y="4057650"/>
          <p14:tracePt t="137081" x="7854950" y="4051300"/>
          <p14:tracePt t="137097" x="7816850" y="4038600"/>
          <p14:tracePt t="137114" x="7785100" y="4032250"/>
          <p14:tracePt t="137132" x="7753350" y="4019550"/>
          <p14:tracePt t="137147" x="7734300" y="4013200"/>
          <p14:tracePt t="137164" x="7721600" y="4006850"/>
          <p14:tracePt t="137181" x="7696200" y="3994150"/>
          <p14:tracePt t="137197" x="7658100" y="3981450"/>
          <p14:tracePt t="137200" x="7594600" y="3968750"/>
          <p14:tracePt t="137214" x="7556500" y="3962400"/>
          <p14:tracePt t="137231" x="7366000" y="3911600"/>
          <p14:tracePt t="137247" x="7283450" y="3879850"/>
          <p14:tracePt t="137264" x="7162800" y="3841750"/>
          <p14:tracePt t="137281" x="7124700" y="3822700"/>
          <p14:tracePt t="137297" x="7118350" y="3822700"/>
          <p14:tracePt t="137348" x="7042150" y="3822700"/>
          <p14:tracePt t="137364" x="7010400" y="3829050"/>
          <p14:tracePt t="137381" x="6877050" y="3829050"/>
          <p14:tracePt t="137397" x="6819900" y="3829050"/>
          <p14:tracePt t="137414" x="6807200" y="3829050"/>
          <p14:tracePt t="137468" x="6807200" y="3835400"/>
          <p14:tracePt t="137481" x="6807200" y="3841750"/>
          <p14:tracePt t="137498" x="6800850" y="3879850"/>
          <p14:tracePt t="137514" x="6769100" y="3917950"/>
          <p14:tracePt t="137531" x="6737350" y="3943350"/>
          <p14:tracePt t="137547" x="6718300" y="3968750"/>
          <p14:tracePt t="137564" x="6705600" y="3987800"/>
          <p14:tracePt t="137581" x="6705600" y="4000500"/>
          <p14:tracePt t="137599" x="6718300" y="4006850"/>
          <p14:tracePt t="137614" x="6737350" y="4019550"/>
          <p14:tracePt t="137631" x="6769100" y="4032250"/>
          <p14:tracePt t="137648" x="6819900" y="4070350"/>
          <p14:tracePt t="137665" x="6858000" y="4095750"/>
          <p14:tracePt t="137681" x="6883400" y="4114800"/>
          <p14:tracePt t="137698" x="6908800" y="4133850"/>
          <p14:tracePt t="137715" x="6934200" y="4146550"/>
          <p14:tracePt t="137730" x="6959600" y="4152900"/>
          <p14:tracePt t="137748" x="6972300" y="4152900"/>
          <p14:tracePt t="137764" x="7023100" y="4159250"/>
          <p14:tracePt t="137781" x="7073900" y="4159250"/>
          <p14:tracePt t="137798" x="7124700" y="4159250"/>
          <p14:tracePt t="137815" x="7150100" y="4159250"/>
          <p14:tracePt t="137831" x="7188200" y="4152900"/>
          <p14:tracePt t="137848" x="7200900" y="4152900"/>
          <p14:tracePt t="137864" x="7213600" y="4146550"/>
          <p14:tracePt t="137881" x="7219950" y="4146550"/>
          <p14:tracePt t="137931" x="7226300" y="4140200"/>
          <p14:tracePt t="137948" x="7245350" y="4133850"/>
          <p14:tracePt t="137965" x="7264400" y="4127500"/>
          <p14:tracePt t="137982" x="7277100" y="4121150"/>
          <p14:tracePt t="137998" x="7283450" y="4121150"/>
          <p14:tracePt t="138031" x="7289800" y="4114800"/>
          <p14:tracePt t="138048" x="7296150" y="4114800"/>
          <p14:tracePt t="138065" x="7302500" y="4108450"/>
          <p14:tracePt t="138082" x="7308850" y="4102100"/>
          <p14:tracePt t="138098" x="7315200" y="4095750"/>
          <p14:tracePt t="138115" x="7321550" y="4095750"/>
          <p14:tracePt t="138277" x="7321550" y="4089400"/>
          <p14:tracePt t="138424" x="7321550" y="4083050"/>
          <p14:tracePt t="138435" x="7315200" y="4076700"/>
          <p14:tracePt t="138441" x="7308850" y="4076700"/>
          <p14:tracePt t="138456" x="7302500" y="4076700"/>
          <p14:tracePt t="138465" x="7302500" y="4070350"/>
          <p14:tracePt t="146687" x="7296150" y="4070350"/>
          <p14:tracePt t="146695" x="7289800" y="4070350"/>
          <p14:tracePt t="146706" x="7289800" y="4076700"/>
          <p14:tracePt t="146723" x="7277100" y="4083050"/>
          <p14:tracePt t="146739" x="7264400" y="4095750"/>
          <p14:tracePt t="146756" x="7226300" y="4121150"/>
          <p14:tracePt t="146773" x="7175500" y="4146550"/>
          <p14:tracePt t="146789" x="7118350" y="4171950"/>
          <p14:tracePt t="146806" x="7042150" y="4191000"/>
          <p14:tracePt t="146822" x="6934200" y="4191000"/>
          <p14:tracePt t="146839" x="6864350" y="4191000"/>
          <p14:tracePt t="146855" x="6807200" y="4178300"/>
          <p14:tracePt t="146872" x="6788150" y="4178300"/>
          <p14:tracePt t="146892" x="6743700" y="4171950"/>
          <p14:tracePt t="146905" x="6711950" y="4165600"/>
          <p14:tracePt t="146923" x="6661150" y="4146550"/>
          <p14:tracePt t="146939" x="6616700" y="4127500"/>
          <p14:tracePt t="146956" x="6591300" y="4121150"/>
          <p14:tracePt t="147030" x="6597650" y="4121150"/>
          <p14:tracePt t="147046" x="6604000" y="4121150"/>
          <p14:tracePt t="147052" x="6610350" y="4133850"/>
          <p14:tracePt t="147069" x="6616700" y="4152900"/>
          <p14:tracePt t="147089" x="6629400" y="4165600"/>
          <p14:tracePt t="147106" x="6654800" y="4203700"/>
          <p14:tracePt t="147123" x="6699250" y="4248150"/>
          <p14:tracePt t="147139" x="6731000" y="4279900"/>
          <p14:tracePt t="147158" x="6769100" y="4311650"/>
          <p14:tracePt t="147172" x="6781800" y="4318000"/>
          <p14:tracePt t="147188" x="6794500" y="4318000"/>
          <p14:tracePt t="147206" x="6813550" y="4318000"/>
          <p14:tracePt t="147225" x="6819900" y="4311650"/>
          <p14:tracePt t="147239" x="6832600" y="4298950"/>
          <p14:tracePt t="147256" x="6838950" y="4298950"/>
          <p14:tracePt t="147313" x="6845300" y="4298950"/>
          <p14:tracePt t="147318" x="6851650" y="4298950"/>
          <p14:tracePt t="147340" x="6858000" y="4298950"/>
          <p14:tracePt t="147356" x="6864350" y="4298950"/>
          <p14:tracePt t="147373" x="6877050" y="4279900"/>
          <p14:tracePt t="147390" x="6870700" y="4279900"/>
          <p14:tracePt t="147406" x="6845300" y="4260850"/>
          <p14:tracePt t="147423" x="6794500" y="4229100"/>
          <p14:tracePt t="150474" x="6788150" y="4229100"/>
          <p14:tracePt t="150481" x="6781800" y="4222750"/>
          <p14:tracePt t="150492" x="6762750" y="4216400"/>
          <p14:tracePt t="150508" x="6705600" y="4203700"/>
          <p14:tracePt t="150525" x="6661150" y="4197350"/>
          <p14:tracePt t="150542" x="6629400" y="4197350"/>
          <p14:tracePt t="150575" x="6635750" y="4197350"/>
          <p14:tracePt t="150592" x="6661150" y="4203700"/>
          <p14:tracePt t="150594" x="6680200" y="4203700"/>
          <p14:tracePt t="150609" x="6705600" y="4210050"/>
          <p14:tracePt t="150611" x="6743700" y="4210050"/>
          <p14:tracePt t="150625" x="6769100" y="4210050"/>
          <p14:tracePt t="150627" x="6813550" y="4210050"/>
          <p14:tracePt t="150642" x="6877050" y="4210050"/>
          <p14:tracePt t="150658" x="6940550" y="4216400"/>
          <p14:tracePt t="150675" x="6985000" y="4216400"/>
          <p14:tracePt t="150692" x="7016750" y="4222750"/>
          <p14:tracePt t="150709" x="7042150" y="4229100"/>
          <p14:tracePt t="150724" x="7067550" y="4235450"/>
          <p14:tracePt t="150742" x="7092950" y="4241800"/>
          <p14:tracePt t="150759" x="7118350" y="4248150"/>
          <p14:tracePt t="150776" x="7131050" y="4254500"/>
          <p14:tracePt t="150795" x="7156450" y="4260850"/>
          <p14:tracePt t="150809" x="7175500" y="4267200"/>
          <p14:tracePt t="150825" x="7264400" y="4279900"/>
          <p14:tracePt t="150842" x="7391400" y="4292600"/>
          <p14:tracePt t="150844" x="7493000" y="4298950"/>
          <p14:tracePt t="150859" x="7588250" y="4305300"/>
          <p14:tracePt t="150876" x="8020050" y="4318000"/>
          <p14:tracePt t="150892" x="8375650" y="4330700"/>
          <p14:tracePt t="150909" x="8674100" y="4343400"/>
          <p14:tracePt t="150926" x="8845550" y="4368800"/>
          <p14:tracePt t="150943" x="8864600" y="4375150"/>
          <p14:tracePt t="150959" x="8851900" y="4381500"/>
          <p14:tracePt t="150976" x="8820150" y="4394200"/>
          <p14:tracePt t="150993" x="8788400" y="4413250"/>
          <p14:tracePt t="151009" x="8756650" y="4419600"/>
          <p14:tracePt t="151025" x="8743950" y="4419600"/>
          <p14:tracePt t="151042" x="8743950" y="4413250"/>
          <p14:tracePt t="151563" x="8756650" y="4413250"/>
          <p14:tracePt t="151568" x="8763000" y="4419600"/>
          <p14:tracePt t="151579" x="8782050" y="4419600"/>
          <p14:tracePt t="151595" x="8801100" y="4425950"/>
          <p14:tracePt t="151610" x="8807450" y="4419600"/>
          <p14:tracePt t="151627" x="8832850" y="4394200"/>
          <p14:tracePt t="151643" x="8915400" y="4368800"/>
          <p14:tracePt t="151660" x="9017000" y="4349750"/>
          <p14:tracePt t="151676" x="9118600" y="4343400"/>
          <p14:tracePt t="151693" x="9207500" y="4330700"/>
          <p14:tracePt t="151710" x="9271000" y="4330700"/>
          <p14:tracePt t="151727" x="9296400" y="4324350"/>
          <p14:tracePt t="151759" x="9283700" y="4324350"/>
          <p14:tracePt t="151776" x="9271000" y="4324350"/>
          <p14:tracePt t="151793" x="9251950" y="4337050"/>
          <p14:tracePt t="151810" x="9245600" y="4337050"/>
          <p14:tracePt t="151843" x="9245600" y="4343400"/>
          <p14:tracePt t="151860" x="9245600" y="4349750"/>
          <p14:tracePt t="151877" x="9239250" y="4356100"/>
          <p14:tracePt t="151893" x="9220200" y="4375150"/>
          <p14:tracePt t="151910" x="9175750" y="4419600"/>
          <p14:tracePt t="151927" x="9105900" y="4495800"/>
          <p14:tracePt t="151943" x="9042400" y="4660900"/>
          <p14:tracePt t="151960" x="9042400" y="4737100"/>
          <p14:tracePt t="151976" x="9061450" y="4895850"/>
          <p14:tracePt t="151993" x="9055100" y="5003800"/>
          <p14:tracePt t="152010" x="9055100" y="5022850"/>
          <p14:tracePt t="152420" x="9048750" y="5010150"/>
          <p14:tracePt t="152427" x="9048750" y="4997450"/>
          <p14:tracePt t="152443" x="9036050" y="4946650"/>
          <p14:tracePt t="152460" x="9023350" y="4895850"/>
          <p14:tracePt t="152477" x="9036050" y="4800600"/>
          <p14:tracePt t="152494" x="9118600" y="4724400"/>
          <p14:tracePt t="152510" x="9226550" y="4629150"/>
          <p14:tracePt t="152526" x="9315450" y="4552950"/>
          <p14:tracePt t="152544" x="9423400" y="4451350"/>
          <p14:tracePt t="152560" x="9525000" y="4362450"/>
          <p14:tracePt t="152577" x="9677400" y="4254500"/>
          <p14:tracePt t="152595" x="9810750" y="4178300"/>
          <p14:tracePt t="152611" x="9899650" y="4127500"/>
          <p14:tracePt t="152627" x="9912350" y="4114800"/>
          <p14:tracePt t="152660" x="9912350" y="4133850"/>
          <p14:tracePt t="152677" x="9912350" y="4159250"/>
          <p14:tracePt t="152694" x="9912350" y="4203700"/>
          <p14:tracePt t="152711" x="9918700" y="4222750"/>
          <p14:tracePt t="152760" x="9944100" y="4222750"/>
          <p14:tracePt t="152777" x="9975850" y="4222750"/>
          <p14:tracePt t="152794" x="10033000" y="4222750"/>
          <p14:tracePt t="152811" x="10077450" y="4229100"/>
          <p14:tracePt t="152827" x="10140950" y="4241800"/>
          <p14:tracePt t="152845" x="10179050" y="4248150"/>
          <p14:tracePt t="152846" x="10191750" y="4254500"/>
          <p14:tracePt t="152862" x="10229850" y="4254500"/>
          <p14:tracePt t="152877" x="10242550" y="4254500"/>
          <p14:tracePt t="152896" x="10299700" y="4229100"/>
          <p14:tracePt t="152910" x="10325100" y="4216400"/>
          <p14:tracePt t="152927" x="10331450" y="4203700"/>
          <p14:tracePt t="152944" x="10337800" y="4197350"/>
          <p14:tracePt t="152977" x="10325100" y="4203700"/>
          <p14:tracePt t="152993" x="10287000" y="4222750"/>
          <p14:tracePt t="153011" x="10134600" y="4273550"/>
          <p14:tracePt t="153027" x="9994900" y="4311650"/>
          <p14:tracePt t="153044" x="9931400" y="4324350"/>
          <p14:tracePt t="153061" x="9645650" y="4387850"/>
          <p14:tracePt t="153077" x="9398000" y="4451350"/>
          <p14:tracePt t="153094" x="9036050" y="4527550"/>
          <p14:tracePt t="153112" x="8496300" y="4597400"/>
          <p14:tracePt t="153127" x="8089900" y="4616450"/>
          <p14:tracePt t="153144" x="7670800" y="4616450"/>
          <p14:tracePt t="153161" x="7467600" y="4591050"/>
          <p14:tracePt t="153178" x="7346950" y="4559300"/>
          <p14:tracePt t="153182" x="7283450" y="4546600"/>
          <p14:tracePt t="153197" x="7073900" y="4508500"/>
          <p14:tracePt t="153211" x="6972300" y="4483100"/>
          <p14:tracePt t="153227" x="6648450" y="4419600"/>
          <p14:tracePt t="153245" x="6318250" y="4362450"/>
          <p14:tracePt t="153261" x="5994400" y="4311650"/>
          <p14:tracePt t="153277" x="5975350" y="4305300"/>
          <p14:tracePt t="153294" x="6032500" y="4305300"/>
          <p14:tracePt t="153311" x="6159500" y="4305300"/>
          <p14:tracePt t="153327" x="6324600" y="4324350"/>
          <p14:tracePt t="153345" x="6407150" y="4337050"/>
          <p14:tracePt t="153361" x="6413500" y="4349750"/>
          <p14:tracePt t="153378" x="6388100" y="4349750"/>
          <p14:tracePt t="153393" x="6330950" y="4337050"/>
          <p14:tracePt t="153411" x="6273800" y="4311650"/>
          <p14:tracePt t="153428" x="6229350" y="4292600"/>
          <p14:tracePt t="153444" x="6223000" y="4286250"/>
          <p14:tracePt t="153462" x="6229350" y="4273550"/>
          <p14:tracePt t="153478" x="6242050" y="4273550"/>
          <p14:tracePt t="153511" x="6242050" y="4292600"/>
          <p14:tracePt t="153528" x="6242050" y="4305300"/>
          <p14:tracePt t="153545" x="6242050" y="4318000"/>
          <p14:tracePt t="153595" x="6254750" y="4318000"/>
          <p14:tracePt t="153611" x="6273800" y="4324350"/>
          <p14:tracePt t="153628" x="6286500" y="4337050"/>
          <p14:tracePt t="153645" x="6299200" y="4349750"/>
          <p14:tracePt t="153704" x="6305550" y="4349750"/>
          <p14:tracePt t="153712" x="6318250" y="4356100"/>
          <p14:tracePt t="153720" x="6330950" y="4356100"/>
          <p14:tracePt t="153745" x="6369050" y="4375150"/>
          <p14:tracePt t="153762" x="6375400" y="4387850"/>
          <p14:tracePt t="153778" x="6381750" y="4400550"/>
          <p14:tracePt t="153811" x="6388100" y="4400550"/>
          <p14:tracePt t="153879" x="6388100" y="4406900"/>
          <p14:tracePt t="153886" x="6388100" y="4419600"/>
          <p14:tracePt t="153895" x="6388100" y="4425950"/>
          <p14:tracePt t="153911" x="6388100" y="4438650"/>
          <p14:tracePt t="153928" x="6388100" y="4451350"/>
          <p14:tracePt t="153945" x="6381750" y="4451350"/>
          <p14:tracePt t="154088" x="6407150" y="4451350"/>
          <p14:tracePt t="154095" x="6426200" y="4451350"/>
          <p14:tracePt t="154112" x="6565900" y="4457700"/>
          <p14:tracePt t="154129" x="6781800" y="4464050"/>
          <p14:tracePt t="154145" x="7010400" y="4464050"/>
          <p14:tracePt t="154161" x="7289800" y="4470400"/>
          <p14:tracePt t="154178" x="7524750" y="4502150"/>
          <p14:tracePt t="154195" x="7664450" y="4552950"/>
          <p14:tracePt t="154212" x="7677150" y="4565650"/>
          <p14:tracePt t="154229" x="7658100" y="4578350"/>
          <p14:tracePt t="154245" x="7632700" y="4584700"/>
          <p14:tracePt t="154262" x="7620000" y="4584700"/>
          <p14:tracePt t="154264" x="7613650" y="4584700"/>
          <p14:tracePt t="154295" x="7607300" y="4584700"/>
          <p14:tracePt t="154312" x="7607300" y="4572000"/>
          <p14:tracePt t="154327" x="7620000" y="4572000"/>
          <p14:tracePt t="154345" x="7632700" y="4565650"/>
          <p14:tracePt t="154418" x="7639050" y="4565650"/>
          <p14:tracePt t="154426" x="7645400" y="4565650"/>
          <p14:tracePt t="154433" x="7658100" y="4559300"/>
          <p14:tracePt t="154445" x="7664450" y="4552950"/>
          <p14:tracePt t="154462" x="7708900" y="4533900"/>
          <p14:tracePt t="154478" x="7727950" y="4508500"/>
          <p14:tracePt t="154495" x="7740650" y="4489450"/>
          <p14:tracePt t="154512" x="7740650" y="4476750"/>
          <p14:tracePt t="154514" x="7740650" y="4470400"/>
          <p14:tracePt t="154529" x="7734300" y="4464050"/>
          <p14:tracePt t="154545" x="7708900" y="4451350"/>
          <p14:tracePt t="154562" x="7677150" y="4432300"/>
          <p14:tracePt t="154579" x="7620000" y="4387850"/>
          <p14:tracePt t="154595" x="7588250" y="4362450"/>
          <p14:tracePt t="154612" x="7569200" y="4343400"/>
          <p14:tracePt t="154629" x="7543800" y="4324350"/>
          <p14:tracePt t="154645" x="7524750" y="4311650"/>
          <p14:tracePt t="154661" x="7505700" y="4305300"/>
          <p14:tracePt t="154679" x="7467600" y="4298950"/>
          <p14:tracePt t="154695" x="7429500" y="4298950"/>
          <p14:tracePt t="154712" x="7366000" y="4298950"/>
          <p14:tracePt t="154729" x="7327900" y="4292600"/>
          <p14:tracePt t="154746" x="7245350" y="4292600"/>
          <p14:tracePt t="154762" x="7175500" y="4292600"/>
          <p14:tracePt t="154779" x="7080250" y="4292600"/>
          <p14:tracePt t="154797" x="7016750" y="4292600"/>
          <p14:tracePt t="154812" x="7010400" y="4298950"/>
          <p14:tracePt t="154829" x="7010400" y="4324350"/>
          <p14:tracePt t="154848" x="7016750" y="4343400"/>
          <p14:tracePt t="154864" x="7042150" y="4368800"/>
          <p14:tracePt t="154879" x="7054850" y="4387850"/>
          <p14:tracePt t="154895" x="7061200" y="4400550"/>
          <p14:tracePt t="154912" x="7073900" y="4413250"/>
          <p14:tracePt t="154946" x="7080250" y="4413250"/>
          <p14:tracePt t="155021" x="7080250" y="4419600"/>
          <p14:tracePt t="155337" x="7086600" y="4419600"/>
          <p14:tracePt t="155346" x="7092950" y="4425950"/>
          <p14:tracePt t="155363" x="7169150" y="4457700"/>
          <p14:tracePt t="155380" x="7258050" y="4489450"/>
          <p14:tracePt t="155396" x="7308850" y="4502150"/>
          <p14:tracePt t="155413" x="7486650" y="4552950"/>
          <p14:tracePt t="155429" x="7600950" y="4578350"/>
          <p14:tracePt t="155446" x="7651750" y="4584700"/>
          <p14:tracePt t="155514" x="7658100" y="4584700"/>
          <p14:tracePt t="155534" x="7664450" y="4572000"/>
          <p14:tracePt t="155546" x="7677150" y="4565650"/>
          <p14:tracePt t="155563" x="7708900" y="4559300"/>
          <p14:tracePt t="155580" x="7721600" y="4565650"/>
          <p14:tracePt t="155657" x="7734300" y="4565650"/>
          <p14:tracePt t="155662" x="7747000" y="4565650"/>
          <p14:tracePt t="155680" x="7816850" y="4559300"/>
          <p14:tracePt t="155696" x="7924800" y="4552950"/>
          <p14:tracePt t="155713" x="8108950" y="4546600"/>
          <p14:tracePt t="155731" x="8204200" y="4546600"/>
          <p14:tracePt t="155746" x="8267700" y="4546600"/>
          <p14:tracePt t="155763" x="8274050" y="4546600"/>
          <p14:tracePt t="155796" x="8274050" y="4540250"/>
          <p14:tracePt t="155814" x="8274050" y="4527550"/>
          <p14:tracePt t="155830" x="8274050" y="4508500"/>
          <p14:tracePt t="155849" x="8267700" y="4476750"/>
          <p14:tracePt t="155863" x="8267700" y="4464050"/>
          <p14:tracePt t="155881" x="8274050" y="4445000"/>
          <p14:tracePt t="155896" x="8274050" y="4438650"/>
          <p14:tracePt t="155968" x="8274050" y="4445000"/>
          <p14:tracePt t="155974" x="8274050" y="4451350"/>
          <p14:tracePt t="155997" x="8274050" y="4464050"/>
          <p14:tracePt t="156030" x="8274050" y="4470400"/>
          <p14:tracePt t="156090" x="8274050" y="4476750"/>
          <p14:tracePt t="156104" x="8274050" y="4483100"/>
          <p14:tracePt t="156113" x="8280400" y="4489450"/>
          <p14:tracePt t="156130" x="8318500" y="4502150"/>
          <p14:tracePt t="156147" x="8369300" y="4514850"/>
          <p14:tracePt t="156163" x="8515350" y="4546600"/>
          <p14:tracePt t="156180" x="8737600" y="4546600"/>
          <p14:tracePt t="156197" x="8940800" y="4546600"/>
          <p14:tracePt t="156213" x="9074150" y="4514850"/>
          <p14:tracePt t="156230" x="9105900" y="4470400"/>
          <p14:tracePt t="156246" x="9112250" y="4425950"/>
          <p14:tracePt t="156262" x="9131300" y="4400550"/>
          <p14:tracePt t="156280" x="9131300" y="4394200"/>
          <p14:tracePt t="156296" x="9137650" y="4394200"/>
          <p14:tracePt t="156313" x="9137650" y="4406900"/>
          <p14:tracePt t="156330" x="9137650" y="4425950"/>
          <p14:tracePt t="156347" x="9131300" y="4445000"/>
          <p14:tracePt t="156363" x="9131300" y="4451350"/>
          <p14:tracePt t="156381" x="9124950" y="4451350"/>
          <p14:tracePt t="156398" x="9124950" y="4457700"/>
          <p14:tracePt t="156413" x="9118600" y="4457700"/>
          <p14:tracePt t="156430" x="9118600" y="4464050"/>
          <p14:tracePt t="156447" x="9112250" y="4464050"/>
          <p14:tracePt t="156464" x="9112250" y="4470400"/>
          <p14:tracePt t="156480" x="9112250" y="4476750"/>
          <p14:tracePt t="156497" x="9112250" y="4483100"/>
          <p14:tracePt t="156547" x="9118600" y="4489450"/>
          <p14:tracePt t="156564" x="9188450" y="4502150"/>
          <p14:tracePt t="156580" x="9347200" y="4540250"/>
          <p14:tracePt t="156597" x="9499600" y="4565650"/>
          <p14:tracePt t="156614" x="9658350" y="4597400"/>
          <p14:tracePt t="156630" x="9772650" y="4603750"/>
          <p14:tracePt t="156632" x="9823450" y="4603750"/>
          <p14:tracePt t="156647" x="9874250" y="4597400"/>
          <p14:tracePt t="156664" x="9893300" y="4591050"/>
          <p14:tracePt t="156681" x="9906000" y="4584700"/>
          <p14:tracePt t="156732" x="9899650" y="4584700"/>
          <p14:tracePt t="156747" x="9893300" y="4591050"/>
          <p14:tracePt t="156764" x="9874250" y="4597400"/>
          <p14:tracePt t="156781" x="9867900" y="4603750"/>
          <p14:tracePt t="156893" x="9874250" y="4603750"/>
          <p14:tracePt t="156907" x="9880600" y="4610100"/>
          <p14:tracePt t="156918" x="9899650" y="4610100"/>
          <p14:tracePt t="156930" x="9925050" y="4610100"/>
          <p14:tracePt t="156948" x="9931400" y="4610100"/>
          <p14:tracePt t="156967" x="9950450" y="4610100"/>
          <p14:tracePt t="156981" x="9963150" y="4610100"/>
          <p14:tracePt t="156998" x="9975850" y="4597400"/>
          <p14:tracePt t="157014" x="9994900" y="4591050"/>
          <p14:tracePt t="157031" x="10007600" y="4578350"/>
          <p14:tracePt t="157047" x="10013950" y="4578350"/>
          <p14:tracePt t="157082" x="10013950" y="4572000"/>
          <p14:tracePt t="157191" x="10020300" y="4565650"/>
          <p14:tracePt t="157214" x="10039350" y="4559300"/>
          <p14:tracePt t="157231" x="10058400" y="4546600"/>
          <p14:tracePt t="157247" x="10077450" y="4540250"/>
          <p14:tracePt t="157264" x="10121900" y="4514850"/>
          <p14:tracePt t="157281" x="10223500" y="4476750"/>
          <p14:tracePt t="157299" x="10287000" y="4457700"/>
          <p14:tracePt t="157317" x="10350500" y="4451350"/>
          <p14:tracePt t="157331" x="10394950" y="4451350"/>
          <p14:tracePt t="157348" x="10414000" y="4451350"/>
          <p14:tracePt t="157364" x="10426700" y="4451350"/>
          <p14:tracePt t="157398" x="10433050" y="4457700"/>
          <p14:tracePt t="157501" x="10433050" y="4464050"/>
          <p14:tracePt t="157537" x="10433050" y="4470400"/>
          <p14:tracePt t="157547" x="10426700" y="4470400"/>
          <p14:tracePt t="157564" x="10426700" y="4476750"/>
          <p14:tracePt t="157735" x="10414000" y="4476750"/>
          <p14:tracePt t="157751" x="10394950" y="4476750"/>
          <p14:tracePt t="157764" x="10382250" y="4476750"/>
          <p14:tracePt t="157781" x="10344150" y="4476750"/>
          <p14:tracePt t="157798" x="10287000" y="4476750"/>
          <p14:tracePt t="157815" x="10179050" y="4483100"/>
          <p14:tracePt t="157831" x="10071100" y="4489450"/>
          <p14:tracePt t="157848" x="9956800" y="4495800"/>
          <p14:tracePt t="157865" x="9855200" y="4495800"/>
          <p14:tracePt t="157882" x="9779000" y="4489450"/>
          <p14:tracePt t="157898" x="9658350" y="4483100"/>
          <p14:tracePt t="157915" x="9442450" y="4451350"/>
          <p14:tracePt t="157932" x="9074150" y="4387850"/>
          <p14:tracePt t="157948" x="8686800" y="4324350"/>
          <p14:tracePt t="157965" x="8337550" y="4254500"/>
          <p14:tracePt t="157982" x="8001000" y="4184650"/>
          <p14:tracePt t="157998" x="7804150" y="4152900"/>
          <p14:tracePt t="158015" x="7715250" y="4152900"/>
          <p14:tracePt t="158034" x="7594600" y="4178300"/>
          <p14:tracePt t="158049" x="7543800" y="4184650"/>
          <p14:tracePt t="158065" x="7340600" y="4203700"/>
          <p14:tracePt t="158081" x="7270750" y="4210050"/>
          <p14:tracePt t="158101" x="7092950" y="4203700"/>
          <p14:tracePt t="158115" x="7023100" y="4197350"/>
          <p14:tracePt t="158132" x="7010400" y="4197350"/>
          <p14:tracePt t="158148" x="7004050" y="4197350"/>
          <p14:tracePt t="158165" x="6997700" y="4197350"/>
          <p14:tracePt t="158182" x="6972300" y="4203700"/>
          <p14:tracePt t="158197" x="6934200" y="4210050"/>
          <p14:tracePt t="158215" x="6883400" y="4216400"/>
          <p14:tracePt t="158232" x="6851650" y="4216400"/>
          <p14:tracePt t="158249" x="6845300" y="4222750"/>
          <p14:tracePt t="158265" x="6838950" y="4241800"/>
          <p14:tracePt t="158282" x="6819900" y="4273550"/>
          <p14:tracePt t="158298" x="6788150" y="4330700"/>
          <p14:tracePt t="158315" x="6724650" y="4406900"/>
          <p14:tracePt t="158332" x="6654800" y="4464050"/>
          <p14:tracePt t="158348" x="6610350" y="4514850"/>
          <p14:tracePt t="158365" x="6597650" y="4527550"/>
          <p14:tracePt t="158383" x="6565900" y="4597400"/>
          <p14:tracePt t="158398" x="6534150" y="4654550"/>
          <p14:tracePt t="158415" x="6502400" y="4692650"/>
          <p14:tracePt t="158432" x="6470650" y="4730750"/>
          <p14:tracePt t="158449" x="6445250" y="4756150"/>
          <p14:tracePt t="158466" x="6438900" y="4762500"/>
          <p14:tracePt t="158512" x="6438900" y="4768850"/>
          <p14:tracePt t="158540" x="6457950" y="4787900"/>
          <p14:tracePt t="158549" x="6483350" y="4800600"/>
          <p14:tracePt t="158565" x="6534150" y="4845050"/>
          <p14:tracePt t="158582" x="6559550" y="4857750"/>
          <p14:tracePt t="158597" x="6572250" y="4864100"/>
          <p14:tracePt t="158616" x="6591300" y="4864100"/>
          <p14:tracePt t="158632" x="6648450" y="4857750"/>
          <p14:tracePt t="158649" x="6718300" y="4838700"/>
          <p14:tracePt t="158665" x="6788150" y="4832350"/>
          <p14:tracePt t="158682" x="6851650" y="4826000"/>
          <p14:tracePt t="158699" x="6870700" y="4826000"/>
          <p14:tracePt t="158716" x="6877050" y="4838700"/>
          <p14:tracePt t="158732" x="6877050" y="4845050"/>
          <p14:tracePt t="158825" x="6883400" y="4838700"/>
          <p14:tracePt t="158835" x="6883400" y="4832350"/>
          <p14:tracePt t="158843" x="6889750" y="4832350"/>
          <p14:tracePt t="158985" x="6896100" y="4832350"/>
          <p14:tracePt t="159006" x="6921500" y="4832350"/>
          <p14:tracePt t="159016" x="6927850" y="4832350"/>
          <p14:tracePt t="159195" x="6934200" y="4832350"/>
          <p14:tracePt t="159320" x="6940550" y="4832350"/>
          <p14:tracePt t="159339" x="6953250" y="4826000"/>
          <p14:tracePt t="159350" x="6965950" y="4826000"/>
          <p14:tracePt t="159366" x="6991350" y="4813300"/>
          <p14:tracePt t="159383" x="6997700" y="4806950"/>
          <p14:tracePt t="159482" x="7004050" y="4806950"/>
          <p14:tracePt t="159490" x="7010400" y="4800600"/>
          <p14:tracePt t="159499" x="7016750" y="4800600"/>
          <p14:tracePt t="159516" x="7029450" y="4787900"/>
          <p14:tracePt t="159533" x="7035800" y="4781550"/>
          <p14:tracePt t="159636" x="7042150" y="4775200"/>
          <p14:tracePt t="159643" x="7048500" y="4775200"/>
          <p14:tracePt t="159659" x="7073900" y="4762500"/>
          <p14:tracePt t="159670" x="7092950" y="4756150"/>
          <p14:tracePt t="159683" x="7162800" y="4749800"/>
          <p14:tracePt t="159700" x="7340600" y="4775200"/>
          <p14:tracePt t="159716" x="7556500" y="4813300"/>
          <p14:tracePt t="159733" x="7747000" y="4845050"/>
          <p14:tracePt t="159751" x="7874000" y="4864100"/>
          <p14:tracePt t="159766" x="7912100" y="4864100"/>
          <p14:tracePt t="160139" x="7912100" y="4857750"/>
          <p14:tracePt t="160151" x="7918450" y="4851400"/>
          <p14:tracePt t="160172" x="7931150" y="4838700"/>
          <p14:tracePt t="160183" x="7931150" y="4832350"/>
          <p14:tracePt t="160199" x="7937500" y="4826000"/>
          <p14:tracePt t="160393" x="7937500" y="4832350"/>
          <p14:tracePt t="160403" x="7931150" y="4838700"/>
          <p14:tracePt t="160417" x="7924800" y="4845050"/>
          <p14:tracePt t="160643" x="7931150" y="4845050"/>
          <p14:tracePt t="160651" x="7931150" y="4838700"/>
          <p14:tracePt t="160670" x="7937500" y="4832350"/>
          <p14:tracePt t="160684" x="7943850" y="4819650"/>
          <p14:tracePt t="160701" x="7950200" y="4813300"/>
          <p14:tracePt t="160717" x="7956550" y="4800600"/>
          <p14:tracePt t="160734" x="7969250" y="4781550"/>
          <p14:tracePt t="160751" x="7975600" y="4768850"/>
          <p14:tracePt t="160767" x="7981950" y="4756150"/>
          <p14:tracePt t="160876" x="7988300" y="4756150"/>
          <p14:tracePt t="160891" x="7988300" y="4749800"/>
          <p14:tracePt t="160907" x="7994650" y="4749800"/>
          <p14:tracePt t="160999" x="8001000" y="4749800"/>
          <p14:tracePt t="161021" x="8001000" y="4756150"/>
          <p14:tracePt t="161067" x="8007350" y="4756150"/>
          <p14:tracePt t="161215" x="8007350" y="4762500"/>
          <p14:tracePt t="161803" x="8007350" y="4749800"/>
          <p14:tracePt t="161819" x="8007350" y="4724400"/>
          <p14:tracePt t="161835" x="8007350" y="4711700"/>
          <p14:tracePt t="161851" x="7994650" y="4686300"/>
          <p14:tracePt t="161901" x="7988300" y="4686300"/>
          <p14:tracePt t="161910" x="7981950" y="4686300"/>
          <p14:tracePt t="161919" x="7975600" y="4686300"/>
          <p14:tracePt t="161935" x="7931150" y="4711700"/>
          <p14:tracePt t="161951" x="7893050" y="4743450"/>
          <p14:tracePt t="161968" x="7861300" y="4762500"/>
          <p14:tracePt t="161985" x="7848600" y="4775200"/>
          <p14:tracePt t="162002" x="7842250" y="4787900"/>
          <p14:tracePt t="162018" x="7829550" y="4794250"/>
          <p14:tracePt t="162023" x="7823200" y="4800600"/>
          <p14:tracePt t="162035" x="7816850" y="4806950"/>
          <p14:tracePt t="162052" x="7804150" y="4806950"/>
          <p14:tracePt t="162068" x="7804150" y="4813300"/>
          <p14:tracePt t="162210" x="7797800" y="4813300"/>
          <p14:tracePt t="162216" x="7797800" y="4806950"/>
          <p14:tracePt t="162235" x="7785100" y="4800600"/>
          <p14:tracePt t="162252" x="7759700" y="4787900"/>
          <p14:tracePt t="162269" x="7702550" y="4775200"/>
          <p14:tracePt t="162285" x="7645400" y="4756150"/>
          <p14:tracePt t="162302" x="7531100" y="4730750"/>
          <p14:tracePt t="162318" x="7410450" y="4705350"/>
          <p14:tracePt t="162336" x="7346950" y="4686300"/>
          <p14:tracePt t="162352" x="7289800" y="4679950"/>
          <p14:tracePt t="162367" x="7258050" y="4673600"/>
          <p14:tracePt t="162385" x="7226300" y="4673600"/>
          <p14:tracePt t="162403" x="7086600" y="4667250"/>
          <p14:tracePt t="162419" x="6953250" y="4648200"/>
          <p14:tracePt t="162436" x="6826250" y="4635500"/>
          <p14:tracePt t="162451" x="6750050" y="4622800"/>
          <p14:tracePt t="162470" x="6667500" y="4610100"/>
          <p14:tracePt t="162485" x="6610350" y="4610100"/>
          <p14:tracePt t="162502" x="6559550" y="4610100"/>
          <p14:tracePt t="162519" x="6451600" y="4610100"/>
          <p14:tracePt t="162535" x="6362700" y="4603750"/>
          <p14:tracePt t="162552" x="6254750" y="4591050"/>
          <p14:tracePt t="162569" x="6191250" y="4591050"/>
          <p14:tracePt t="162586" x="6165850" y="4591050"/>
          <p14:tracePt t="162603" x="6153150" y="4641850"/>
          <p14:tracePt t="162619" x="6153150" y="4679950"/>
          <p14:tracePt t="162620" x="6146800" y="4705350"/>
          <p14:tracePt t="162635" x="6146800" y="4724400"/>
          <p14:tracePt t="162637" x="6127750" y="4756150"/>
          <p14:tracePt t="162653" x="6115050" y="4781550"/>
          <p14:tracePt t="162670" x="6089650" y="4813300"/>
          <p14:tracePt t="162685" x="6089650" y="4832350"/>
          <p14:tracePt t="162702" x="6108700" y="4870450"/>
          <p14:tracePt t="162719" x="6172200" y="4914900"/>
          <p14:tracePt t="162735" x="6248400" y="4953000"/>
          <p14:tracePt t="162752" x="6356350" y="4991100"/>
          <p14:tracePt t="162769" x="6483350" y="5029200"/>
          <p14:tracePt t="162784" x="6610350" y="5054600"/>
          <p14:tracePt t="162802" x="6705600" y="5073650"/>
          <p14:tracePt t="162819" x="6794500" y="5080000"/>
          <p14:tracePt t="162836" x="6883400" y="5080000"/>
          <p14:tracePt t="162852" x="7010400" y="5073650"/>
          <p14:tracePt t="162869" x="7092950" y="5054600"/>
          <p14:tracePt t="162885" x="7226300" y="5029200"/>
          <p14:tracePt t="162902" x="7531100" y="4984750"/>
          <p14:tracePt t="162919" x="7727950" y="4972050"/>
          <p14:tracePt t="162936" x="7874000" y="4972050"/>
          <p14:tracePt t="162953" x="7950200" y="4965700"/>
          <p14:tracePt t="162969" x="7975600" y="4959350"/>
          <p14:tracePt t="162986" x="7975600" y="4946650"/>
          <p14:tracePt t="163002" x="7975600" y="4921250"/>
          <p14:tracePt t="163019" x="7962900" y="4889500"/>
          <p14:tracePt t="163036" x="7924800" y="4832350"/>
          <p14:tracePt t="163052" x="7874000" y="4781550"/>
          <p14:tracePt t="163069" x="7766050" y="4705350"/>
          <p14:tracePt t="163086" x="7677150" y="4660900"/>
          <p14:tracePt t="163102" x="7543800" y="4610100"/>
          <p14:tracePt t="163119" x="7473950" y="4591050"/>
          <p14:tracePt t="163136" x="7296150" y="4533900"/>
          <p14:tracePt t="163152" x="7219950" y="4514850"/>
          <p14:tracePt t="163169" x="7105650" y="4495800"/>
          <p14:tracePt t="163186" x="6946900" y="4470400"/>
          <p14:tracePt t="163203" x="6750050" y="4445000"/>
          <p14:tracePt t="163220" x="6515100" y="4419600"/>
          <p14:tracePt t="163236" x="6369050" y="4413250"/>
          <p14:tracePt t="163252" x="6223000" y="4406900"/>
          <p14:tracePt t="163269" x="6127750" y="4406900"/>
          <p14:tracePt t="163286" x="6032500" y="4425950"/>
          <p14:tracePt t="163302" x="5956300" y="4451350"/>
          <p14:tracePt t="163319" x="5822950" y="4508500"/>
          <p14:tracePt t="163338" x="5772150" y="4552950"/>
          <p14:tracePt t="163353" x="5727700" y="4610100"/>
          <p14:tracePt t="163369" x="5695950" y="4673600"/>
          <p14:tracePt t="163386" x="5676900" y="4711700"/>
          <p14:tracePt t="163404" x="5670550" y="4768850"/>
          <p14:tracePt t="163419" x="5664200" y="4819650"/>
          <p14:tracePt t="163436" x="5683250" y="4857750"/>
          <p14:tracePt t="163457" x="5715000" y="4902200"/>
          <p14:tracePt t="163471" x="5753100" y="4946650"/>
          <p14:tracePt t="163486" x="5803900" y="4991100"/>
          <p14:tracePt t="163503" x="5873750" y="5035550"/>
          <p14:tracePt t="163520" x="6000750" y="5086350"/>
          <p14:tracePt t="163536" x="6108700" y="5124450"/>
          <p14:tracePt t="163553" x="6318250" y="5162550"/>
          <p14:tracePt t="163569" x="6426200" y="5175250"/>
          <p14:tracePt t="163586" x="6565900" y="5181600"/>
          <p14:tracePt t="163603" x="6667500" y="5181600"/>
          <p14:tracePt t="163619" x="6800850" y="5156200"/>
          <p14:tracePt t="163637" x="6902450" y="5124450"/>
          <p14:tracePt t="163653" x="7042150" y="5067300"/>
          <p14:tracePt t="163670" x="7143750" y="5029200"/>
          <p14:tracePt t="163686" x="7270750" y="4984750"/>
          <p14:tracePt t="163703" x="7346950" y="4965700"/>
          <p14:tracePt t="163720" x="7404100" y="4933950"/>
          <p14:tracePt t="163736" x="7404100" y="4914900"/>
          <p14:tracePt t="163753" x="7353300" y="4864100"/>
          <p14:tracePt t="163770" x="7264400" y="4813300"/>
          <p14:tracePt t="163786" x="7105650" y="4724400"/>
          <p14:tracePt t="163804" x="6991350" y="4667250"/>
          <p14:tracePt t="163820" x="6870700" y="4603750"/>
          <p14:tracePt t="163836" x="6826250" y="4591050"/>
          <p14:tracePt t="163853" x="6788150" y="4591050"/>
          <p14:tracePt t="163870" x="6661150" y="4584700"/>
          <p14:tracePt t="163886" x="6515100" y="4572000"/>
          <p14:tracePt t="163903" x="6299200" y="4552950"/>
          <p14:tracePt t="163920" x="6076950" y="4533900"/>
          <p14:tracePt t="163936" x="5899150" y="4521200"/>
          <p14:tracePt t="163953" x="5746750" y="4521200"/>
          <p14:tracePt t="163970" x="5638800" y="4527550"/>
          <p14:tracePt t="163987" x="5568950" y="4546600"/>
          <p14:tracePt t="164003" x="5524500" y="4584700"/>
          <p14:tracePt t="164020" x="5486400" y="4629150"/>
          <p14:tracePt t="164022" x="5473700" y="4654550"/>
          <p14:tracePt t="164036" x="5454650" y="4679950"/>
          <p14:tracePt t="164052" x="5429250" y="4724400"/>
          <p14:tracePt t="164071" x="5397500" y="4806950"/>
          <p14:tracePt t="164086" x="5391150" y="4876800"/>
          <p14:tracePt t="164103" x="5410200" y="4927600"/>
          <p14:tracePt t="164120" x="5461000" y="5010150"/>
          <p14:tracePt t="164137" x="5518150" y="5067300"/>
          <p14:tracePt t="164156" x="5588000" y="5137150"/>
          <p14:tracePt t="164170" x="5619750" y="5181600"/>
          <p14:tracePt t="164187" x="5645150" y="5213350"/>
          <p14:tracePt t="164190" x="5657850" y="5232400"/>
          <p14:tracePt t="164206" x="5670550" y="5251450"/>
          <p14:tracePt t="164220" x="5676900" y="5257800"/>
          <p14:tracePt t="164222" x="5683250" y="5264150"/>
          <p14:tracePt t="164236" x="5689600" y="5264150"/>
          <p14:tracePt t="164254" x="5695950" y="5270500"/>
          <p14:tracePt t="164271" x="5702300" y="5283200"/>
          <p14:tracePt t="164287" x="5721350" y="5302250"/>
          <p14:tracePt t="164303" x="5734050" y="5321300"/>
          <p14:tracePt t="164320" x="5734050" y="5327650"/>
          <p14:tracePt t="164337" x="5734050" y="5340350"/>
          <p14:tracePt t="164380" x="5740400" y="5340350"/>
          <p14:tracePt t="164442" x="5746750" y="5340350"/>
          <p14:tracePt t="164575" x="5753100" y="5340350"/>
          <p14:tracePt t="164602" x="5759450" y="5340350"/>
          <p14:tracePt t="164666" x="5765800" y="5340350"/>
          <p14:tracePt t="164672" x="5772150" y="5346700"/>
          <p14:tracePt t="164687" x="5791200" y="5346700"/>
          <p14:tracePt t="164704" x="5803900" y="5346700"/>
          <p14:tracePt t="164721" x="5822950" y="5346700"/>
          <p14:tracePt t="164737" x="5842000" y="5346700"/>
          <p14:tracePt t="164754" x="5873750" y="5346700"/>
          <p14:tracePt t="164770" x="5905500" y="5346700"/>
          <p14:tracePt t="164787" x="5930900" y="5346700"/>
          <p14:tracePt t="164804" x="6007100" y="5365750"/>
          <p14:tracePt t="164820" x="6045200" y="5372100"/>
          <p14:tracePt t="164870" x="6051550" y="5372100"/>
          <p14:tracePt t="164887" x="6057900" y="5372100"/>
          <p14:tracePt t="164904" x="6083300" y="5372100"/>
          <p14:tracePt t="164921" x="6178550" y="5384800"/>
          <p14:tracePt t="164937" x="6280150" y="5391150"/>
          <p14:tracePt t="164954" x="6381750" y="5403850"/>
          <p14:tracePt t="164971" x="6457950" y="5416550"/>
          <p14:tracePt t="164988" x="6521450" y="5416550"/>
          <p14:tracePt t="165004" x="6540500" y="5416550"/>
          <p14:tracePt t="165021" x="6572250" y="5384800"/>
          <p14:tracePt t="165037" x="6597650" y="5359400"/>
          <p14:tracePt t="165054" x="6616700" y="5340350"/>
          <p14:tracePt t="165071" x="6623050" y="5334000"/>
          <p14:tracePt t="165228" x="6616700" y="5340350"/>
          <p14:tracePt t="165235" x="6610350" y="5346700"/>
          <p14:tracePt t="165244" x="6604000" y="5353050"/>
          <p14:tracePt t="165260" x="6584950" y="5372100"/>
          <p14:tracePt t="165271" x="6572250" y="5384800"/>
          <p14:tracePt t="165287" x="6553200" y="5410200"/>
          <p14:tracePt t="165290" x="6546850" y="5410200"/>
          <p14:tracePt t="165304" x="6546850" y="5416550"/>
          <p14:tracePt t="165337" x="6540500" y="5422900"/>
          <p14:tracePt t="165497" x="6540500" y="5416550"/>
          <p14:tracePt t="165509" x="6546850" y="5416550"/>
          <p14:tracePt t="165514" x="6546850" y="5410200"/>
          <p14:tracePt t="165538" x="6553200" y="5410200"/>
          <p14:tracePt t="165554" x="6559550" y="5403850"/>
          <p14:tracePt t="165605" x="6565900" y="5403850"/>
          <p14:tracePt t="165621" x="6572250" y="5397500"/>
          <p14:tracePt t="165654" x="6578600" y="5391150"/>
          <p14:tracePt t="165771" x="6584950" y="5391150"/>
          <p14:tracePt t="165818" x="6591300" y="5391150"/>
          <p14:tracePt t="165828" x="6591300" y="5384800"/>
          <p14:tracePt t="165838" x="6597650" y="5384800"/>
          <p14:tracePt t="165885" x="6604000" y="5384800"/>
          <p14:tracePt t="165898" x="6604000" y="5378450"/>
          <p14:tracePt t="165907" x="6610350" y="5378450"/>
          <p14:tracePt t="165938" x="6616700" y="5378450"/>
          <p14:tracePt t="165955" x="6623050" y="5365750"/>
          <p14:tracePt t="165972" x="6642100" y="5340350"/>
          <p14:tracePt t="166005" x="6648450" y="5295900"/>
          <p14:tracePt t="166021" x="6648450" y="5283200"/>
          <p14:tracePt t="166038" x="6642100" y="5257800"/>
          <p14:tracePt t="166054" x="6616700" y="5232400"/>
          <p14:tracePt t="166072" x="6597650" y="5207000"/>
          <p14:tracePt t="166088" x="6559550" y="5175250"/>
          <p14:tracePt t="166105" x="6540500" y="5149850"/>
          <p14:tracePt t="166122" x="6521450" y="5137150"/>
          <p14:tracePt t="166123" x="6515100" y="5130800"/>
          <p14:tracePt t="166138" x="6515100" y="5124450"/>
          <p14:tracePt t="166155" x="6508750" y="5124450"/>
          <p14:tracePt t="166172" x="6508750" y="5137150"/>
          <p14:tracePt t="166189" x="6515100" y="5162550"/>
          <p14:tracePt t="166205" x="6534150" y="5181600"/>
          <p14:tracePt t="166222" x="6565900" y="5207000"/>
          <p14:tracePt t="166238" x="6591300" y="5219700"/>
          <p14:tracePt t="166255" x="6616700" y="5219700"/>
          <p14:tracePt t="166272" x="6642100" y="5219700"/>
          <p14:tracePt t="166288" x="6680200" y="5219700"/>
          <p14:tracePt t="166305" x="6711950" y="5219700"/>
          <p14:tracePt t="166321" x="6762750" y="5213350"/>
          <p14:tracePt t="166339" x="6794500" y="5213350"/>
          <p14:tracePt t="166355" x="6838950" y="5200650"/>
          <p14:tracePt t="166372" x="6864350" y="5200650"/>
          <p14:tracePt t="166388" x="6896100" y="5187950"/>
          <p14:tracePt t="166406" x="6915150" y="5181600"/>
          <p14:tracePt t="166422" x="6921500" y="5181600"/>
          <p14:tracePt t="166439" x="6927850" y="5181600"/>
          <p14:tracePt t="166496" x="6921500" y="5181600"/>
          <p14:tracePt t="166506" x="6915150" y="5181600"/>
          <p14:tracePt t="166522" x="6908800" y="5187950"/>
          <p14:tracePt t="166539" x="6902450" y="5187950"/>
          <p14:tracePt t="166555" x="6902450" y="5194300"/>
          <p14:tracePt t="166606" x="6934200" y="5207000"/>
          <p14:tracePt t="166622" x="6991350" y="5219700"/>
          <p14:tracePt t="166639" x="7054850" y="5238750"/>
          <p14:tracePt t="166656" x="7118350" y="5257800"/>
          <p14:tracePt t="166672" x="7194550" y="5276850"/>
          <p14:tracePt t="166689" x="7270750" y="5289550"/>
          <p14:tracePt t="166706" x="7340600" y="5308600"/>
          <p14:tracePt t="166722" x="7397750" y="5321300"/>
          <p14:tracePt t="166740" x="7467600" y="5340350"/>
          <p14:tracePt t="166755" x="7480300" y="5340350"/>
          <p14:tracePt t="166772" x="7499350" y="5340350"/>
          <p14:tracePt t="166839" x="7499350" y="5346700"/>
          <p14:tracePt t="166860" x="7499350" y="5359400"/>
          <p14:tracePt t="166872" x="7493000" y="5378450"/>
          <p14:tracePt t="166889" x="7480300" y="5403850"/>
          <p14:tracePt t="166905" x="7461250" y="5448300"/>
          <p14:tracePt t="166922" x="7454900" y="5480050"/>
          <p14:tracePt t="166939" x="7448550" y="5505450"/>
          <p14:tracePt t="166956" x="7435850" y="5530850"/>
          <p14:tracePt t="166972" x="7429500" y="5549900"/>
          <p14:tracePt t="166990" x="7423150" y="5562600"/>
          <p14:tracePt t="167007" x="7416800" y="5568950"/>
          <p14:tracePt t="167022" x="7416800" y="5575300"/>
          <p14:tracePt t="167056" x="7410450" y="5581650"/>
          <p14:tracePt t="167073" x="7404100" y="5588000"/>
          <p14:tracePt t="167089" x="7397750" y="5594350"/>
          <p14:tracePt t="167106" x="7391400" y="5607050"/>
          <p14:tracePt t="167124" x="7385050" y="5613400"/>
          <p14:tracePt t="167139" x="7372350" y="5626100"/>
          <p14:tracePt t="167172" x="7366000" y="5632450"/>
          <p14:tracePt t="167189" x="7353300" y="5632450"/>
          <p14:tracePt t="167206" x="7327900" y="5632450"/>
          <p14:tracePt t="167222" x="7296150" y="5632450"/>
          <p14:tracePt t="167240" x="7232650" y="5638800"/>
          <p14:tracePt t="167256" x="7169150" y="5638800"/>
          <p14:tracePt t="167273" x="7137400" y="5638800"/>
          <p14:tracePt t="167289" x="7118350" y="5638800"/>
          <p14:tracePt t="167306" x="7112000" y="5638800"/>
          <p14:tracePt t="167322" x="7099300" y="5638800"/>
          <p14:tracePt t="167339" x="7086600" y="5638800"/>
          <p14:tracePt t="167356" x="7073900" y="5638800"/>
          <p14:tracePt t="167373" x="7048500" y="5638800"/>
          <p14:tracePt t="167390" x="6997700" y="5638800"/>
          <p14:tracePt t="167406" x="6940550" y="5626100"/>
          <p14:tracePt t="167423" x="6883400" y="5619750"/>
          <p14:tracePt t="167439" x="6838950" y="5613400"/>
          <p14:tracePt t="167456" x="6813550" y="5607050"/>
          <p14:tracePt t="167473" x="6775450" y="5600700"/>
          <p14:tracePt t="167489" x="6743700" y="5600700"/>
          <p14:tracePt t="167507" x="6731000" y="5600700"/>
          <p14:tracePt t="167523" x="6705600" y="5600700"/>
          <p14:tracePt t="167539" x="6661150" y="5607050"/>
          <p14:tracePt t="167557" x="6584950" y="5607050"/>
          <p14:tracePt t="167573" x="6477000" y="5594350"/>
          <p14:tracePt t="167589" x="6381750" y="5568950"/>
          <p14:tracePt t="167606" x="6305550" y="5537200"/>
          <p14:tracePt t="167623" x="6254750" y="5505450"/>
          <p14:tracePt t="167640" x="6242050" y="5492750"/>
          <p14:tracePt t="167656" x="6235700" y="5480050"/>
          <p14:tracePt t="167673" x="6223000" y="5467350"/>
          <p14:tracePt t="167689" x="6216650" y="5461000"/>
          <p14:tracePt t="167706" x="6210300" y="5454650"/>
          <p14:tracePt t="167723" x="6203950" y="5441950"/>
          <p14:tracePt t="167741" x="6197600" y="5435600"/>
          <p14:tracePt t="167776" x="6197600" y="5429250"/>
          <p14:tracePt t="167851" x="6210300" y="5435600"/>
          <p14:tracePt t="167871" x="6286500" y="5461000"/>
          <p14:tracePt t="167890" x="6350000" y="5486400"/>
          <p14:tracePt t="167906" x="6400800" y="5505450"/>
          <p14:tracePt t="167923" x="6464300" y="5518150"/>
          <p14:tracePt t="167940" x="6515100" y="5524500"/>
          <p14:tracePt t="167957" x="6591300" y="5524500"/>
          <p14:tracePt t="167973" x="6642100" y="5505450"/>
          <p14:tracePt t="167990" x="6680200" y="5492750"/>
          <p14:tracePt t="168007" x="6718300" y="5467350"/>
          <p14:tracePt t="168023" x="6750050" y="5441950"/>
          <p14:tracePt t="168040" x="6781800" y="5416550"/>
          <p14:tracePt t="168042" x="6800850" y="5410200"/>
          <p14:tracePt t="168059" x="6807200" y="5403850"/>
          <p14:tracePt t="168073" x="6813550" y="5397500"/>
          <p14:tracePt t="168106" x="6819900" y="5397500"/>
          <p14:tracePt t="168140" x="6826250" y="5397500"/>
          <p14:tracePt t="168157" x="6826250" y="5391150"/>
          <p14:tracePt t="168173" x="6832600" y="5384800"/>
          <p14:tracePt t="168207" x="6838950" y="5384800"/>
          <p14:tracePt t="168240" x="6851650" y="5384800"/>
          <p14:tracePt t="168257" x="6864350" y="5378450"/>
          <p14:tracePt t="168274" x="6883400" y="5372100"/>
          <p14:tracePt t="168290" x="6921500" y="5359400"/>
          <p14:tracePt t="168307" x="6965950" y="5334000"/>
          <p14:tracePt t="168322" x="7061200" y="5308600"/>
          <p14:tracePt t="168339" x="7346950" y="5302250"/>
          <p14:tracePt t="168357" x="7473950" y="5321300"/>
          <p14:tracePt t="168374" x="7537450" y="5334000"/>
          <p14:tracePt t="168390" x="7550150" y="5334000"/>
          <p14:tracePt t="168510" x="7550150" y="5340350"/>
          <p14:tracePt t="168539" x="7556500" y="5353050"/>
          <p14:tracePt t="168557" x="7562850" y="5372100"/>
          <p14:tracePt t="168573" x="7569200" y="5384800"/>
          <p14:tracePt t="168590" x="7581900" y="5403850"/>
          <p14:tracePt t="168607" x="7607300" y="5410200"/>
          <p14:tracePt t="168623" x="7626350" y="5410200"/>
          <p14:tracePt t="168640" x="7632700" y="5410200"/>
          <p14:tracePt t="168657" x="7639050" y="5410200"/>
          <p14:tracePt t="168690" x="7645400" y="5410200"/>
          <p14:tracePt t="168741" x="7658100" y="5410200"/>
          <p14:tracePt t="168757" x="7708900" y="5410200"/>
          <p14:tracePt t="168774" x="7740650" y="5403850"/>
          <p14:tracePt t="168790" x="7766050" y="5397500"/>
          <p14:tracePt t="168808" x="7791450" y="5384800"/>
          <p14:tracePt t="168824" x="7804150" y="5378450"/>
          <p14:tracePt t="168841" x="7810500" y="5378450"/>
          <p14:tracePt t="168909" x="7804150" y="5378450"/>
          <p14:tracePt t="168938" x="7797800" y="5384800"/>
          <p14:tracePt t="169005" x="7804150" y="5365750"/>
          <p14:tracePt t="169024" x="7810500" y="5353050"/>
          <p14:tracePt t="169042" x="7823200" y="5334000"/>
          <p14:tracePt t="169058" x="7835900" y="5321300"/>
          <p14:tracePt t="169074" x="7912100" y="5321300"/>
          <p14:tracePt t="169091" x="8039100" y="5334000"/>
          <p14:tracePt t="169108" x="8178800" y="5365750"/>
          <p14:tracePt t="169125" x="8312150" y="5403850"/>
          <p14:tracePt t="169141" x="8413750" y="5429250"/>
          <p14:tracePt t="169158" x="8483600" y="5448300"/>
          <p14:tracePt t="169293" x="8489950" y="5448300"/>
          <p14:tracePt t="169298" x="8496300" y="5448300"/>
          <p14:tracePt t="169307" x="8502650" y="5441950"/>
          <p14:tracePt t="169325" x="8515350" y="5441950"/>
          <p14:tracePt t="169341" x="8540750" y="5435600"/>
          <p14:tracePt t="169358" x="8566150" y="5435600"/>
          <p14:tracePt t="169374" x="8591550" y="5435600"/>
          <p14:tracePt t="169392" x="8616950" y="5435600"/>
          <p14:tracePt t="169407" x="8636000" y="5435600"/>
          <p14:tracePt t="169424" x="8648700" y="5435600"/>
          <p14:tracePt t="169441" x="8655050" y="5435600"/>
          <p14:tracePt t="169541" x="8661400" y="5435600"/>
          <p14:tracePt t="169548" x="8661400" y="5429250"/>
          <p14:tracePt t="169558" x="8674100" y="5429250"/>
          <p14:tracePt t="169575" x="8686800" y="5422900"/>
          <p14:tracePt t="169590" x="8699500" y="5422900"/>
          <p14:tracePt t="169608" x="8705850" y="5416550"/>
          <p14:tracePt t="169625" x="8712200" y="5403850"/>
          <p14:tracePt t="169642" x="8737600" y="5384800"/>
          <p14:tracePt t="169657" x="8769350" y="5365750"/>
          <p14:tracePt t="169674" x="8839200" y="5346700"/>
          <p14:tracePt t="169691" x="8915400" y="5334000"/>
          <p14:tracePt t="169708" x="8985250" y="5327650"/>
          <p14:tracePt t="169725" x="9042400" y="5327650"/>
          <p14:tracePt t="169742" x="9048750" y="5327650"/>
          <p14:tracePt t="169863" x="9055100" y="5321300"/>
          <p14:tracePt t="169874" x="9067800" y="5321300"/>
          <p14:tracePt t="169891" x="9105900" y="5327650"/>
          <p14:tracePt t="169908" x="9144000" y="5334000"/>
          <p14:tracePt t="169924" x="9194800" y="5334000"/>
          <p14:tracePt t="169942" x="9232900" y="5340350"/>
          <p14:tracePt t="169958" x="9271000" y="5340350"/>
          <p14:tracePt t="169975" x="9296400" y="5340350"/>
          <p14:tracePt t="169991" x="9321800" y="5340350"/>
          <p14:tracePt t="170008" x="9328150" y="5340350"/>
          <p14:tracePt t="170025" x="9334500" y="5340350"/>
          <p14:tracePt t="170159" x="9328150" y="5340350"/>
          <p14:tracePt t="170165" x="9321800" y="5340350"/>
          <p14:tracePt t="170175" x="9315450" y="5340350"/>
          <p14:tracePt t="170192" x="9296400" y="5340350"/>
          <p14:tracePt t="170208" x="9277350" y="5340350"/>
          <p14:tracePt t="170225" x="9271000" y="5340350"/>
          <p14:tracePt t="170329" x="9271000" y="5334000"/>
          <p14:tracePt t="170504" x="9277350" y="5334000"/>
          <p14:tracePt t="170512" x="9283700" y="5327650"/>
          <p14:tracePt t="170525" x="9302750" y="5321300"/>
          <p14:tracePt t="170542" x="9378950" y="5314950"/>
          <p14:tracePt t="170559" x="9467850" y="5308600"/>
          <p14:tracePt t="170575" x="9544050" y="5302250"/>
          <p14:tracePt t="170591" x="9613900" y="5302250"/>
          <p14:tracePt t="170609" x="9690100" y="5302250"/>
          <p14:tracePt t="170625" x="9715500" y="5302250"/>
          <p14:tracePt t="170677" x="9709150" y="5314950"/>
          <p14:tracePt t="170693" x="9702800" y="5321300"/>
          <p14:tracePt t="170710" x="9690100" y="5334000"/>
          <p14:tracePt t="170726" x="9683750" y="5340350"/>
          <p14:tracePt t="170742" x="9671050" y="5346700"/>
          <p14:tracePt t="170759" x="9664700" y="5353050"/>
          <p14:tracePt t="170776" x="9664700" y="5359400"/>
          <p14:tracePt t="170811" x="9664700" y="5365750"/>
          <p14:tracePt t="170825" x="9671050" y="5365750"/>
          <p14:tracePt t="170842" x="9709150" y="5372100"/>
          <p14:tracePt t="170859" x="9766300" y="5378450"/>
          <p14:tracePt t="170875" x="9861550" y="5378450"/>
          <p14:tracePt t="170892" x="9931400" y="5384800"/>
          <p14:tracePt t="170909" x="9988550" y="5391150"/>
          <p14:tracePt t="170926" x="10020300" y="5397500"/>
          <p14:tracePt t="171066" x="10020300" y="5403850"/>
          <p14:tracePt t="171165" x="10026650" y="5397500"/>
          <p14:tracePt t="171173" x="10033000" y="5397500"/>
          <p14:tracePt t="171182" x="10039350" y="5391150"/>
          <p14:tracePt t="171196" x="10052050" y="5384800"/>
          <p14:tracePt t="171209" x="10052050" y="5378450"/>
          <p14:tracePt t="171227" x="10071100" y="5372100"/>
          <p14:tracePt t="171243" x="10077450" y="5365750"/>
          <p14:tracePt t="171259" x="10077450" y="5359400"/>
          <p14:tracePt t="171594" x="10071100" y="5365750"/>
          <p14:tracePt t="171610" x="10064750" y="5365750"/>
          <p14:tracePt t="171627" x="10052050" y="5372100"/>
          <p14:tracePt t="171643" x="10045700" y="5378450"/>
          <p14:tracePt t="171660" x="10033000" y="5384800"/>
          <p14:tracePt t="171677" x="10020300" y="5391150"/>
          <p14:tracePt t="171693" x="10013950" y="5397500"/>
          <p14:tracePt t="171711" x="10007600" y="5403850"/>
          <p14:tracePt t="171713" x="10001250" y="5403850"/>
          <p14:tracePt t="171745" x="9988550" y="5410200"/>
          <p14:tracePt t="171776" x="9975850" y="5416550"/>
          <p14:tracePt t="171794" x="9969500" y="5416550"/>
          <p14:tracePt t="171810" x="9963150" y="5416550"/>
          <p14:tracePt t="171826" x="9963150" y="5422900"/>
          <p14:tracePt t="171843" x="9956800" y="5422900"/>
          <p14:tracePt t="171859" x="9950450" y="5422900"/>
          <p14:tracePt t="171877" x="9944100" y="5429250"/>
          <p14:tracePt t="171893" x="9937750" y="5435600"/>
          <p14:tracePt t="171910" x="9931400" y="5435600"/>
          <p14:tracePt t="171926" x="9931400" y="5441950"/>
          <p14:tracePt t="172028" x="9925050" y="5441950"/>
          <p14:tracePt t="172034" x="9906000" y="5441950"/>
          <p14:tracePt t="172045" x="9893300" y="5441950"/>
          <p14:tracePt t="172060" x="9848850" y="5441950"/>
          <p14:tracePt t="172077" x="9785350" y="5448300"/>
          <p14:tracePt t="172093" x="9728200" y="5448300"/>
          <p14:tracePt t="172110" x="9683750" y="5454650"/>
          <p14:tracePt t="172127" x="9652000" y="5461000"/>
          <p14:tracePt t="172144" x="9632950" y="5461000"/>
          <p14:tracePt t="172147" x="9613900" y="5461000"/>
          <p14:tracePt t="172160" x="9594850" y="5467350"/>
          <p14:tracePt t="172163" x="9544050" y="5467350"/>
          <p14:tracePt t="172177" x="9486900" y="5467350"/>
          <p14:tracePt t="172194" x="9378950" y="5467350"/>
          <p14:tracePt t="172196" x="9290050" y="5467350"/>
          <p14:tracePt t="172211" x="9074150" y="5461000"/>
          <p14:tracePt t="172227" x="8966200" y="5461000"/>
          <p14:tracePt t="172243" x="8724900" y="5461000"/>
          <p14:tracePt t="172260" x="8496300" y="5473700"/>
          <p14:tracePt t="172277" x="8223250" y="5524500"/>
          <p14:tracePt t="172293" x="8083550" y="5562600"/>
          <p14:tracePt t="172310" x="7937500" y="5607050"/>
          <p14:tracePt t="172327" x="7842250" y="5638800"/>
          <p14:tracePt t="172344" x="7772400" y="5670550"/>
          <p14:tracePt t="172360" x="7689850" y="5708650"/>
          <p14:tracePt t="172377" x="7607300" y="5740400"/>
          <p14:tracePt t="172393" x="7512050" y="5772150"/>
          <p14:tracePt t="172410" x="7410450" y="5797550"/>
          <p14:tracePt t="172427" x="7251700" y="5803900"/>
          <p14:tracePt t="172444" x="7156450" y="5803900"/>
          <p14:tracePt t="172461" x="7073900" y="5797550"/>
          <p14:tracePt t="172477" x="7048500" y="5791200"/>
          <p14:tracePt t="172493" x="7016750" y="5791200"/>
          <p14:tracePt t="172510" x="6978650" y="5791200"/>
          <p14:tracePt t="172528" x="6889750" y="5778500"/>
          <p14:tracePt t="172544" x="6813550" y="5759450"/>
          <p14:tracePt t="172560" x="6743700" y="5740400"/>
          <p14:tracePt t="172577" x="6680200" y="5715000"/>
          <p14:tracePt t="172594" x="6648450" y="5695950"/>
          <p14:tracePt t="172611" x="6629400" y="5689600"/>
          <p14:tracePt t="172627" x="6616700" y="5689600"/>
          <p14:tracePt t="172644" x="6565900" y="5689600"/>
          <p14:tracePt t="172660" x="6483350" y="5689600"/>
          <p14:tracePt t="172677" x="6413500" y="5702300"/>
          <p14:tracePt t="172694" x="6394450" y="5721350"/>
          <p14:tracePt t="172710" x="6407150" y="5740400"/>
          <p14:tracePt t="172727" x="6470650" y="5765800"/>
          <p14:tracePt t="172744" x="6553200" y="5784850"/>
          <p14:tracePt t="172760" x="6667500" y="5797550"/>
          <p14:tracePt t="172777" x="6775450" y="5816600"/>
          <p14:tracePt t="172794" x="6838950" y="5822950"/>
          <p14:tracePt t="172810" x="6902450" y="5829300"/>
          <p14:tracePt t="172827" x="6997700" y="5842000"/>
          <p14:tracePt t="172844" x="7156450" y="5854700"/>
          <p14:tracePt t="172861" x="7340600" y="5873750"/>
          <p14:tracePt t="172877" x="7454900" y="5886450"/>
          <p14:tracePt t="172879" x="7473950" y="5886450"/>
          <p14:tracePt t="172894" x="7480300" y="5892800"/>
          <p14:tracePt t="172910" x="7486650" y="5899150"/>
          <p14:tracePt t="172944" x="7480300" y="5905500"/>
          <p14:tracePt t="172961" x="7480300" y="5911850"/>
          <p14:tracePt t="173023" x="7486650" y="5911850"/>
          <p14:tracePt t="173029" x="7493000" y="5911850"/>
          <p14:tracePt t="173044" x="7499350" y="5911850"/>
          <p14:tracePt t="173061" x="7512050" y="5911850"/>
          <p14:tracePt t="173138" x="7518400" y="5911850"/>
          <p14:tracePt t="173146" x="7531100" y="5911850"/>
          <p14:tracePt t="173161" x="7537450" y="5905500"/>
          <p14:tracePt t="173177" x="7575550" y="5899150"/>
          <p14:tracePt t="173194" x="7607300" y="5892800"/>
          <p14:tracePt t="173211" x="7626350" y="5886450"/>
          <p14:tracePt t="173341" x="7632700" y="5886450"/>
          <p14:tracePt t="173357" x="7632700" y="5880100"/>
          <p14:tracePt t="173365" x="7639050" y="5880100"/>
          <p14:tracePt t="173389" x="7645400" y="5880100"/>
          <p14:tracePt t="173434" x="7651750" y="5880100"/>
          <p14:tracePt t="173476" x="7658100" y="5880100"/>
          <p14:tracePt t="173507" x="7664450" y="5880100"/>
          <p14:tracePt t="173532" x="7664450" y="5873750"/>
          <p14:tracePt t="173544" x="7670800" y="5873750"/>
          <p14:tracePt t="173578" x="7683500" y="5873750"/>
          <p14:tracePt t="173595" x="7689850" y="5873750"/>
          <p14:tracePt t="173611" x="7702550" y="5873750"/>
          <p14:tracePt t="173628" x="7715250" y="5873750"/>
          <p14:tracePt t="173645" x="7785100" y="5867400"/>
          <p14:tracePt t="173662" x="7950200" y="5892800"/>
          <p14:tracePt t="173678" x="8134350" y="5918200"/>
          <p14:tracePt t="173694" x="8343900" y="5943600"/>
          <p14:tracePt t="173711" x="8489950" y="5956300"/>
          <p14:tracePt t="173728" x="8578850" y="5956300"/>
          <p14:tracePt t="173745" x="8623300" y="5956300"/>
          <p14:tracePt t="173918" x="8629650" y="5956300"/>
          <p14:tracePt t="173936" x="8636000" y="5949950"/>
          <p14:tracePt t="173945" x="8648700" y="5943600"/>
          <p14:tracePt t="173962" x="8667750" y="5930900"/>
          <p14:tracePt t="173965" x="8712200" y="5918200"/>
          <p14:tracePt t="173978" x="8782050" y="5918200"/>
          <p14:tracePt t="173980" x="8902700" y="5918200"/>
          <p14:tracePt t="173995" x="9302750" y="5962650"/>
          <p14:tracePt t="174012" x="9550400" y="5994400"/>
          <p14:tracePt t="174029" x="10236200" y="6108700"/>
          <p14:tracePt t="174045" x="10534650" y="6165850"/>
          <p14:tracePt t="174062" x="10693400" y="6210300"/>
          <p14:tracePt t="174078" x="10706100" y="6216650"/>
          <p14:tracePt t="174095" x="10699750" y="6223000"/>
          <p14:tracePt t="174112" x="10680700" y="6223000"/>
          <p14:tracePt t="174128" x="10629900" y="6235700"/>
          <p14:tracePt t="174145" x="10585450" y="6235700"/>
          <p14:tracePt t="174162" x="10553700" y="6242050"/>
          <p14:tracePt t="174178" x="10521950" y="6242050"/>
          <p14:tracePt t="174194" x="10471150" y="6235700"/>
          <p14:tracePt t="174212" x="10394950" y="6216650"/>
          <p14:tracePt t="174228" x="10293350" y="6191250"/>
          <p14:tracePt t="174245" x="10198100" y="6159500"/>
          <p14:tracePt t="174262" x="10083800" y="6127750"/>
          <p14:tracePt t="174278" x="9874250" y="6057900"/>
          <p14:tracePt t="174295" x="9690100" y="6007100"/>
          <p14:tracePt t="174312" x="9461500" y="5943600"/>
          <p14:tracePt t="174328" x="9232900" y="5880100"/>
          <p14:tracePt t="174345" x="9074150" y="5829300"/>
          <p14:tracePt t="174362" x="8934450" y="5791200"/>
          <p14:tracePt t="174378" x="8864600" y="5772150"/>
          <p14:tracePt t="174395" x="8845550" y="5772150"/>
          <p14:tracePt t="174433" x="8845550" y="5778500"/>
          <p14:tracePt t="174446" x="8845550" y="5784850"/>
          <p14:tracePt t="174462" x="8851900" y="5791200"/>
          <p14:tracePt t="174479" x="8864600" y="5803900"/>
          <p14:tracePt t="174496" x="8890000" y="5829300"/>
          <p14:tracePt t="174512" x="8902700" y="5842000"/>
          <p14:tracePt t="174529" x="8921750" y="5867400"/>
          <p14:tracePt t="174545" x="8940800" y="5911850"/>
          <p14:tracePt t="174562" x="8953500" y="5975350"/>
          <p14:tracePt t="174579" x="8947150" y="6026150"/>
          <p14:tracePt t="174596" x="8934450" y="6064250"/>
          <p14:tracePt t="174613" x="8921750" y="6089650"/>
          <p14:tracePt t="174629" x="8915400" y="6102350"/>
          <p14:tracePt t="174707" x="8921750" y="6096000"/>
          <p14:tracePt t="174715" x="8928100" y="6096000"/>
          <p14:tracePt t="174731" x="8947150" y="6076950"/>
          <p14:tracePt t="174745" x="8959850" y="6070600"/>
          <p14:tracePt t="174762" x="9010650" y="6032500"/>
          <p14:tracePt t="174779" x="9042400" y="6007100"/>
          <p14:tracePt t="174796" x="9067800" y="5981700"/>
          <p14:tracePt t="174812" x="9086850" y="5962650"/>
          <p14:tracePt t="174829" x="9093200" y="5956300"/>
          <p14:tracePt t="174863" x="9086850" y="5956300"/>
          <p14:tracePt t="174879" x="9074150" y="5956300"/>
          <p14:tracePt t="174895" x="9061450" y="5949950"/>
          <p14:tracePt t="174912" x="9055100" y="5949950"/>
          <p14:tracePt t="174966" x="9042400" y="5943600"/>
          <p14:tracePt t="174979" x="9036050" y="5943600"/>
          <p14:tracePt t="174996" x="9029700" y="5943600"/>
          <p14:tracePt t="175029" x="9023350" y="5943600"/>
          <p14:tracePt t="175148" x="9023350" y="5937250"/>
        </p14:tracePtLst>
      </p14:laserTraceLst>
    </p:ext>
  </p:extLs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ktangel 3">
            <a:extLst>
              <a:ext uri="{FF2B5EF4-FFF2-40B4-BE49-F238E27FC236}">
                <a16:creationId xmlns:a16="http://schemas.microsoft.com/office/drawing/2014/main" id="{2136C5BF-EFEC-DC81-9D86-DDCD62FEF5B4}"/>
              </a:ext>
            </a:extLst>
          </p:cNvPr>
          <p:cNvSpPr/>
          <p:nvPr/>
        </p:nvSpPr>
        <p:spPr>
          <a:xfrm>
            <a:off x="0" y="5092662"/>
            <a:ext cx="7981026" cy="71060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Gamla och Nya förbunden 7</a:t>
            </a:r>
          </a:p>
        </p:txBody>
      </p:sp>
      <mc:AlternateContent xmlns:mc="http://schemas.openxmlformats.org/markup-compatibility/2006" xmlns:p14="http://schemas.microsoft.com/office/powerpoint/2010/main">
        <mc:Choice Requires="p14">
          <p:contentPart p14:bwMode="auto" r:id="rId3">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6"/>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8"/>
              <a:stretch>
                <a:fillRect/>
              </a:stretch>
            </p:blipFill>
            <p:spPr>
              <a:xfrm>
                <a:off x="7871979" y="1362665"/>
                <a:ext cx="44280" cy="48960"/>
              </a:xfrm>
              <a:prstGeom prst="rect">
                <a:avLst/>
              </a:prstGeom>
            </p:spPr>
          </p:pic>
        </mc:Fallback>
      </mc:AlternateContent>
      <p:sp>
        <p:nvSpPr>
          <p:cNvPr id="15" name="textruta 14">
            <a:extLst>
              <a:ext uri="{FF2B5EF4-FFF2-40B4-BE49-F238E27FC236}">
                <a16:creationId xmlns:a16="http://schemas.microsoft.com/office/drawing/2014/main" id="{0281FE02-DA54-851F-194C-0E3C2BE107FC}"/>
              </a:ext>
            </a:extLst>
          </p:cNvPr>
          <p:cNvSpPr txBox="1"/>
          <p:nvPr/>
        </p:nvSpPr>
        <p:spPr>
          <a:xfrm>
            <a:off x="5635419" y="602146"/>
            <a:ext cx="6421407" cy="6140142"/>
          </a:xfrm>
          <a:prstGeom prst="rect">
            <a:avLst/>
          </a:prstGeom>
          <a:solidFill>
            <a:schemeClr val="tx2">
              <a:lumMod val="40000"/>
              <a:lumOff val="60000"/>
            </a:schemeClr>
          </a:solidFill>
          <a:ln>
            <a:noFill/>
          </a:ln>
        </p:spPr>
        <p:style>
          <a:lnRef idx="2">
            <a:schemeClr val="accent3"/>
          </a:lnRef>
          <a:fillRef idx="1">
            <a:schemeClr val="lt1"/>
          </a:fillRef>
          <a:effectRef idx="0">
            <a:schemeClr val="accent3"/>
          </a:effectRef>
          <a:fontRef idx="minor">
            <a:schemeClr val="dk1"/>
          </a:fontRef>
        </p:style>
        <p:txBody>
          <a:bodyPr wrap="square" lIns="144000" tIns="72000" rIns="1116000">
            <a:noAutofit/>
          </a:bodyPr>
          <a:lstStyle/>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Gud har lovat återsamla folket: </a:t>
            </a:r>
            <a:r>
              <a:rPr lang="sv-SE" sz="1400">
                <a:solidFill>
                  <a:srgbClr val="C00000"/>
                </a:solidFill>
                <a:ea typeface="Calibri" panose="020F0502020204030204" pitchFamily="34" charset="0"/>
                <a:cs typeface="Calibri" panose="020F0502020204030204" pitchFamily="34" charset="0"/>
              </a:rPr>
              <a:t>Herren din Gud ska åter </a:t>
            </a:r>
            <a:r>
              <a:rPr lang="sv-SE" sz="1400" i="1" u="sng">
                <a:solidFill>
                  <a:srgbClr val="C00000"/>
                </a:solidFill>
                <a:ea typeface="Calibri" panose="020F0502020204030204" pitchFamily="34" charset="0"/>
                <a:cs typeface="Calibri" panose="020F0502020204030204" pitchFamily="34" charset="0"/>
              </a:rPr>
              <a:t>samla</a:t>
            </a:r>
            <a:r>
              <a:rPr lang="sv-SE" sz="1400">
                <a:solidFill>
                  <a:srgbClr val="C00000"/>
                </a:solidFill>
                <a:ea typeface="Calibri" panose="020F0502020204030204" pitchFamily="34" charset="0"/>
                <a:cs typeface="Calibri" panose="020F0502020204030204" pitchFamily="34" charset="0"/>
              </a:rPr>
              <a:t> dig från alla folk dit han har skingrat dig. </a:t>
            </a:r>
            <a:r>
              <a:rPr lang="sv-SE" sz="1400">
                <a:solidFill>
                  <a:prstClr val="black"/>
                </a:solidFill>
                <a:ea typeface="Calibri" panose="020F0502020204030204" pitchFamily="34" charset="0"/>
                <a:cs typeface="Calibri" panose="020F0502020204030204" pitchFamily="34" charset="0"/>
              </a:rPr>
              <a:t>(5 Mos 30:3) </a:t>
            </a:r>
            <a:r>
              <a:rPr lang="sv-SE" sz="1400">
                <a:solidFill>
                  <a:srgbClr val="C00000"/>
                </a:solidFill>
                <a:ea typeface="Calibri" panose="020F0502020204030204" pitchFamily="34" charset="0"/>
                <a:cs typeface="Calibri" panose="020F0502020204030204" pitchFamily="34" charset="0"/>
              </a:rPr>
              <a:t>För jag ska </a:t>
            </a:r>
            <a:r>
              <a:rPr lang="sv-SE" sz="1400" i="1" u="sng">
                <a:solidFill>
                  <a:srgbClr val="C00000"/>
                </a:solidFill>
                <a:ea typeface="Calibri" panose="020F0502020204030204" pitchFamily="34" charset="0"/>
                <a:cs typeface="Calibri" panose="020F0502020204030204" pitchFamily="34" charset="0"/>
              </a:rPr>
              <a:t>hämta</a:t>
            </a:r>
            <a:r>
              <a:rPr lang="sv-SE" sz="1400">
                <a:solidFill>
                  <a:srgbClr val="C00000"/>
                </a:solidFill>
                <a:ea typeface="Calibri" panose="020F0502020204030204" pitchFamily="34" charset="0"/>
                <a:cs typeface="Calibri" panose="020F0502020204030204" pitchFamily="34" charset="0"/>
              </a:rPr>
              <a:t> er från folken och </a:t>
            </a:r>
            <a:r>
              <a:rPr lang="sv-SE" sz="1400" i="1" u="sng">
                <a:solidFill>
                  <a:srgbClr val="C00000"/>
                </a:solidFill>
                <a:ea typeface="Calibri" panose="020F0502020204030204" pitchFamily="34" charset="0"/>
                <a:cs typeface="Calibri" panose="020F0502020204030204" pitchFamily="34" charset="0"/>
              </a:rPr>
              <a:t>samla</a:t>
            </a:r>
            <a:r>
              <a:rPr lang="sv-SE" sz="1400">
                <a:solidFill>
                  <a:srgbClr val="C00000"/>
                </a:solidFill>
                <a:ea typeface="Calibri" panose="020F0502020204030204" pitchFamily="34" charset="0"/>
                <a:cs typeface="Calibri" panose="020F0502020204030204" pitchFamily="34" charset="0"/>
              </a:rPr>
              <a:t> er från alla länder och </a:t>
            </a:r>
            <a:r>
              <a:rPr lang="sv-SE" sz="1400" i="1" u="sng">
                <a:solidFill>
                  <a:srgbClr val="C00000"/>
                </a:solidFill>
                <a:ea typeface="Calibri" panose="020F0502020204030204" pitchFamily="34" charset="0"/>
                <a:cs typeface="Calibri" panose="020F0502020204030204" pitchFamily="34" charset="0"/>
              </a:rPr>
              <a:t>föra</a:t>
            </a:r>
            <a:r>
              <a:rPr lang="sv-SE" sz="1400">
                <a:solidFill>
                  <a:srgbClr val="C00000"/>
                </a:solidFill>
                <a:ea typeface="Calibri" panose="020F0502020204030204" pitchFamily="34" charset="0"/>
                <a:cs typeface="Calibri" panose="020F0502020204030204" pitchFamily="34" charset="0"/>
              </a:rPr>
              <a:t> er till ert land.</a:t>
            </a:r>
            <a:r>
              <a:rPr lang="sv-SE" sz="1400">
                <a:solidFill>
                  <a:prstClr val="black"/>
                </a:solidFill>
                <a:ea typeface="Calibri" panose="020F0502020204030204" pitchFamily="34" charset="0"/>
                <a:cs typeface="Calibri" panose="020F0502020204030204" pitchFamily="34" charset="0"/>
              </a:rPr>
              <a:t> (Hes 36:24)</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Judarna kommer att omvända sig under det förbund de fortfarande står under, dvs det gamla förbundet (vilket Gud kommer att hedra): </a:t>
            </a:r>
            <a:r>
              <a:rPr lang="sv-SE" sz="1400">
                <a:solidFill>
                  <a:srgbClr val="C00000"/>
                </a:solidFill>
                <a:ea typeface="Calibri" panose="020F0502020204030204" pitchFamily="34" charset="0"/>
                <a:cs typeface="Calibri" panose="020F0502020204030204" pitchFamily="34" charset="0"/>
              </a:rPr>
              <a:t>[Gud] ska </a:t>
            </a:r>
            <a:r>
              <a:rPr lang="sv-SE" sz="1400" i="1" u="sng">
                <a:solidFill>
                  <a:srgbClr val="C00000"/>
                </a:solidFill>
                <a:ea typeface="Calibri" panose="020F0502020204030204" pitchFamily="34" charset="0"/>
                <a:cs typeface="Calibri" panose="020F0502020204030204" pitchFamily="34" charset="0"/>
              </a:rPr>
              <a:t>stadfästa</a:t>
            </a:r>
            <a:r>
              <a:rPr lang="sv-SE" sz="1400">
                <a:solidFill>
                  <a:prstClr val="black"/>
                </a:solidFill>
                <a:ea typeface="Calibri" panose="020F0502020204030204" pitchFamily="34" charset="0"/>
                <a:cs typeface="Calibri" panose="020F0502020204030204" pitchFamily="34" charset="0"/>
              </a:rPr>
              <a:t> [något befintligt alltså] </a:t>
            </a:r>
            <a:r>
              <a:rPr lang="sv-SE" sz="1400">
                <a:solidFill>
                  <a:srgbClr val="C00000"/>
                </a:solidFill>
                <a:ea typeface="Calibri" panose="020F0502020204030204" pitchFamily="34" charset="0"/>
                <a:cs typeface="Calibri" panose="020F0502020204030204" pitchFamily="34" charset="0"/>
              </a:rPr>
              <a:t>ett </a:t>
            </a:r>
            <a:r>
              <a:rPr lang="sv-SE" sz="1400" i="1" u="sng">
                <a:solidFill>
                  <a:srgbClr val="C00000"/>
                </a:solidFill>
                <a:ea typeface="Calibri" panose="020F0502020204030204" pitchFamily="34" charset="0"/>
                <a:cs typeface="Calibri" panose="020F0502020204030204" pitchFamily="34" charset="0"/>
              </a:rPr>
              <a:t>förbund</a:t>
            </a:r>
            <a:r>
              <a:rPr lang="sv-SE" sz="1400">
                <a:solidFill>
                  <a:srgbClr val="C00000"/>
                </a:solidFill>
                <a:ea typeface="Calibri" panose="020F0502020204030204" pitchFamily="34" charset="0"/>
                <a:cs typeface="Calibri" panose="020F0502020204030204" pitchFamily="34" charset="0"/>
              </a:rPr>
              <a:t> med de många under en vecka</a:t>
            </a:r>
            <a:r>
              <a:rPr lang="sv-SE" sz="1400">
                <a:solidFill>
                  <a:prstClr val="black"/>
                </a:solidFill>
                <a:ea typeface="Calibri" panose="020F0502020204030204" pitchFamily="34" charset="0"/>
                <a:cs typeface="Calibri" panose="020F0502020204030204" pitchFamily="34" charset="0"/>
              </a:rPr>
              <a:t> [Daniels 70:e årsvecka = vedermödan]</a:t>
            </a:r>
            <a:r>
              <a:rPr lang="sv-SE" sz="1400">
                <a:solidFill>
                  <a:srgbClr val="C00000"/>
                </a:solidFill>
                <a:ea typeface="Calibri" panose="020F0502020204030204" pitchFamily="34" charset="0"/>
                <a:cs typeface="Calibri" panose="020F0502020204030204" pitchFamily="34" charset="0"/>
              </a:rPr>
              <a:t>, och mitt i veckan ska</a:t>
            </a:r>
            <a:r>
              <a:rPr lang="sv-SE" sz="1400">
                <a:solidFill>
                  <a:prstClr val="black"/>
                </a:solidFill>
                <a:ea typeface="Calibri" panose="020F0502020204030204" pitchFamily="34" charset="0"/>
                <a:cs typeface="Calibri" panose="020F0502020204030204" pitchFamily="34" charset="0"/>
              </a:rPr>
              <a:t> [Antikrist] </a:t>
            </a:r>
            <a:r>
              <a:rPr lang="sv-SE" sz="1400">
                <a:solidFill>
                  <a:srgbClr val="C00000"/>
                </a:solidFill>
                <a:ea typeface="Calibri" panose="020F0502020204030204" pitchFamily="34" charset="0"/>
                <a:cs typeface="Calibri" panose="020F0502020204030204" pitchFamily="34" charset="0"/>
              </a:rPr>
              <a:t>avskaffa slakt</a:t>
            </a:r>
            <a:r>
              <a:rPr lang="sv-SE" sz="1400" i="1" u="sng">
                <a:solidFill>
                  <a:srgbClr val="C00000"/>
                </a:solidFill>
                <a:ea typeface="Calibri" panose="020F0502020204030204" pitchFamily="34" charset="0"/>
                <a:cs typeface="Calibri" panose="020F0502020204030204" pitchFamily="34" charset="0"/>
              </a:rPr>
              <a:t>offer</a:t>
            </a:r>
            <a:r>
              <a:rPr lang="sv-SE" sz="1400">
                <a:solidFill>
                  <a:srgbClr val="C00000"/>
                </a:solidFill>
                <a:ea typeface="Calibri" panose="020F0502020204030204" pitchFamily="34" charset="0"/>
                <a:cs typeface="Calibri" panose="020F0502020204030204" pitchFamily="34" charset="0"/>
              </a:rPr>
              <a:t> och mat</a:t>
            </a:r>
            <a:r>
              <a:rPr lang="sv-SE" sz="1400" i="1" u="sng">
                <a:solidFill>
                  <a:srgbClr val="C00000"/>
                </a:solidFill>
                <a:ea typeface="Calibri" panose="020F0502020204030204" pitchFamily="34" charset="0"/>
                <a:cs typeface="Calibri" panose="020F0502020204030204" pitchFamily="34" charset="0"/>
              </a:rPr>
              <a:t>offer</a:t>
            </a:r>
            <a:r>
              <a:rPr lang="sv-SE" sz="1400">
                <a:solidFill>
                  <a:srgbClr val="C00000"/>
                </a:solidFill>
                <a:ea typeface="Calibri" panose="020F0502020204030204" pitchFamily="34" charset="0"/>
                <a:cs typeface="Calibri" panose="020F0502020204030204" pitchFamily="34" charset="0"/>
              </a:rPr>
              <a:t>.</a:t>
            </a:r>
            <a:r>
              <a:rPr lang="sv-SE" sz="1400">
                <a:solidFill>
                  <a:prstClr val="black"/>
                </a:solidFill>
                <a:ea typeface="Calibri" panose="020F0502020204030204" pitchFamily="34" charset="0"/>
                <a:cs typeface="Calibri" panose="020F0502020204030204" pitchFamily="34" charset="0"/>
              </a:rPr>
              <a:t> (Dan 9:27)</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Därför behöver altare och tempel återuppbyggas: </a:t>
            </a:r>
            <a:r>
              <a:rPr lang="sv-SE" sz="1400">
                <a:solidFill>
                  <a:srgbClr val="C00000"/>
                </a:solidFill>
                <a:ea typeface="Calibri" panose="020F0502020204030204" pitchFamily="34" charset="0"/>
                <a:cs typeface="Calibri" panose="020F0502020204030204" pitchFamily="34" charset="0"/>
              </a:rPr>
              <a:t>Stå upp och mät Guds </a:t>
            </a:r>
            <a:r>
              <a:rPr lang="sv-SE" sz="1400" i="1" u="sng">
                <a:solidFill>
                  <a:srgbClr val="C00000"/>
                </a:solidFill>
                <a:ea typeface="Calibri" panose="020F0502020204030204" pitchFamily="34" charset="0"/>
                <a:cs typeface="Calibri" panose="020F0502020204030204" pitchFamily="34" charset="0"/>
              </a:rPr>
              <a:t>tempel</a:t>
            </a:r>
            <a:r>
              <a:rPr lang="sv-SE" sz="1400">
                <a:solidFill>
                  <a:srgbClr val="C00000"/>
                </a:solidFill>
                <a:ea typeface="Calibri" panose="020F0502020204030204" pitchFamily="34" charset="0"/>
                <a:cs typeface="Calibri" panose="020F0502020204030204" pitchFamily="34" charset="0"/>
              </a:rPr>
              <a:t>… och dem som tillber där inne. Men lämna templets yttergård… för den är given åt hedningarna och de ska trampa den heliga staden under sina fötter i 42 månader </a:t>
            </a:r>
            <a:r>
              <a:rPr lang="sv-SE" sz="1400">
                <a:ea typeface="Calibri" panose="020F0502020204030204" pitchFamily="34" charset="0"/>
                <a:cs typeface="Calibri" panose="020F0502020204030204" pitchFamily="34" charset="0"/>
              </a:rPr>
              <a:t>[andra halvan av vedermödan]</a:t>
            </a:r>
            <a:r>
              <a:rPr lang="sv-SE" sz="1400">
                <a:solidFill>
                  <a:srgbClr val="C00000"/>
                </a:solidFill>
                <a:ea typeface="Calibri" panose="020F0502020204030204" pitchFamily="34" charset="0"/>
                <a:cs typeface="Calibri" panose="020F0502020204030204" pitchFamily="34" charset="0"/>
              </a:rPr>
              <a:t>.</a:t>
            </a:r>
            <a:r>
              <a:rPr lang="sv-SE" sz="1400">
                <a:solidFill>
                  <a:prstClr val="black"/>
                </a:solidFill>
                <a:ea typeface="Calibri" panose="020F0502020204030204" pitchFamily="34" charset="0"/>
                <a:cs typeface="Calibri" panose="020F0502020204030204" pitchFamily="34" charset="0"/>
              </a:rPr>
              <a:t> (Upp 11:1-2)</a:t>
            </a:r>
          </a:p>
        </p:txBody>
      </p:sp>
      <p:sp>
        <p:nvSpPr>
          <p:cNvPr id="3" name="textruta 2">
            <a:extLst>
              <a:ext uri="{FF2B5EF4-FFF2-40B4-BE49-F238E27FC236}">
                <a16:creationId xmlns:a16="http://schemas.microsoft.com/office/drawing/2014/main" id="{8731563E-C5E5-E47C-F945-46C977C28DBF}"/>
              </a:ext>
            </a:extLst>
          </p:cNvPr>
          <p:cNvSpPr txBox="1"/>
          <p:nvPr/>
        </p:nvSpPr>
        <p:spPr>
          <a:xfrm>
            <a:off x="0" y="593268"/>
            <a:ext cx="5415616" cy="5647700"/>
          </a:xfrm>
          <a:prstGeom prst="rect">
            <a:avLst/>
          </a:prstGeom>
          <a:noFill/>
        </p:spPr>
        <p:txBody>
          <a:bodyPr wrap="square" lIns="180000" rIns="0">
            <a:spAutoFit/>
          </a:bodyPr>
          <a:lstStyle/>
          <a:p>
            <a:pPr>
              <a:spcBef>
                <a:spcPts val="1800"/>
              </a:spcBef>
            </a:pPr>
            <a:r>
              <a:rPr lang="sv-SE" sz="1600" b="1" i="1">
                <a:ea typeface="Calibri" panose="020F0502020204030204" pitchFamily="34" charset="0"/>
                <a:cs typeface="Calibri" panose="020F0502020204030204" pitchFamily="34" charset="0"/>
              </a:rPr>
              <a:t>Gamla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enbart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gäller </a:t>
            </a:r>
            <a:r>
              <a:rPr lang="sv-SE" sz="1600" i="1" u="sng">
                <a:solidFill>
                  <a:srgbClr val="000000"/>
                </a:solidFill>
                <a:ea typeface="Calibri" panose="020F0502020204030204" pitchFamily="34" charset="0"/>
                <a:cs typeface="Calibri" panose="020F0502020204030204" pitchFamily="34" charset="0"/>
              </a:rPr>
              <a:t>aldrig</a:t>
            </a:r>
            <a:r>
              <a:rPr lang="sv-SE" sz="1600">
                <a:solidFill>
                  <a:srgbClr val="000000"/>
                </a:solidFill>
                <a:ea typeface="Calibri" panose="020F0502020204030204" pitchFamily="34" charset="0"/>
                <a:cs typeface="Calibri" panose="020F0502020204030204" pitchFamily="34" charset="0"/>
              </a:rPr>
              <a:t>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 </a:t>
            </a:r>
          </a:p>
          <a:p>
            <a:pPr>
              <a:spcBef>
                <a:spcPts val="1800"/>
              </a:spcBef>
            </a:pPr>
            <a:r>
              <a:rPr lang="sv-SE" sz="1600" b="1" i="1">
                <a:ea typeface="Calibri" panose="020F0502020204030204" pitchFamily="34" charset="0"/>
                <a:cs typeface="Calibri" panose="020F0502020204030204" pitchFamily="34" charset="0"/>
              </a:rPr>
              <a:t>Nya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primärt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kan </a:t>
            </a:r>
            <a:r>
              <a:rPr lang="sv-SE" sz="1600" i="1" u="sng">
                <a:solidFill>
                  <a:srgbClr val="000000"/>
                </a:solidFill>
                <a:ea typeface="Calibri" panose="020F0502020204030204" pitchFamily="34" charset="0"/>
                <a:cs typeface="Calibri" panose="020F0502020204030204" pitchFamily="34" charset="0"/>
              </a:rPr>
              <a:t>utökas</a:t>
            </a:r>
            <a:r>
              <a:rPr lang="sv-SE" sz="1600">
                <a:solidFill>
                  <a:srgbClr val="000000"/>
                </a:solidFill>
                <a:ea typeface="Calibri" panose="020F0502020204030204" pitchFamily="34" charset="0"/>
                <a:cs typeface="Calibri" panose="020F0502020204030204" pitchFamily="34" charset="0"/>
              </a:rPr>
              <a:t> till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a:t>
            </a:r>
          </a:p>
          <a:p>
            <a:pPr>
              <a:spcBef>
                <a:spcPts val="1800"/>
              </a:spcBef>
            </a:pPr>
            <a:r>
              <a:rPr lang="sv-SE" sz="1600">
                <a:solidFill>
                  <a:prstClr val="black"/>
                </a:solidFill>
                <a:ea typeface="Calibri" panose="020F0502020204030204" pitchFamily="34" charset="0"/>
                <a:cs typeface="Calibri" panose="020F0502020204030204" pitchFamily="34" charset="0"/>
              </a:rPr>
              <a:t>Varning för </a:t>
            </a:r>
            <a:r>
              <a:rPr lang="sv-SE" sz="1600" b="1" i="1">
                <a:solidFill>
                  <a:prstClr val="black"/>
                </a:solidFill>
                <a:ea typeface="Calibri" panose="020F0502020204030204" pitchFamily="34" charset="0"/>
                <a:cs typeface="Calibri" panose="020F0502020204030204" pitchFamily="34" charset="0"/>
              </a:rPr>
              <a:t>Ersättningsteologi</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Hedningarna är inte </a:t>
            </a:r>
            <a:r>
              <a:rPr lang="sv-SE" sz="1600" i="1" u="sng">
                <a:solidFill>
                  <a:prstClr val="black"/>
                </a:solidFill>
                <a:ea typeface="Calibri" panose="020F0502020204030204" pitchFamily="34" charset="0"/>
                <a:cs typeface="Calibri" panose="020F0502020204030204" pitchFamily="34" charset="0"/>
              </a:rPr>
              <a:t>det nya Israel</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i="1" u="sng">
                <a:solidFill>
                  <a:prstClr val="black"/>
                </a:solidFill>
                <a:ea typeface="Calibri" panose="020F0502020204030204" pitchFamily="34" charset="0"/>
                <a:cs typeface="Calibri" panose="020F0502020204030204" pitchFamily="34" charset="0"/>
              </a:rPr>
              <a:t>Kyrkan</a:t>
            </a:r>
            <a:r>
              <a:rPr lang="sv-SE" sz="1600">
                <a:solidFill>
                  <a:prstClr val="black"/>
                </a:solidFill>
                <a:ea typeface="Calibri" panose="020F0502020204030204" pitchFamily="34" charset="0"/>
                <a:cs typeface="Calibri" panose="020F0502020204030204" pitchFamily="34" charset="0"/>
              </a:rPr>
              <a:t> har aldrig ersatt Guds ursprungliga egendomsfolk.</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Gud har aldrig svikit sitt löfte till </a:t>
            </a:r>
            <a:r>
              <a:rPr lang="sv-SE" sz="1600" i="1" u="sng">
                <a:solidFill>
                  <a:prstClr val="black"/>
                </a:solidFill>
                <a:ea typeface="Calibri" panose="020F0502020204030204" pitchFamily="34" charset="0"/>
                <a:cs typeface="Calibri" panose="020F0502020204030204" pitchFamily="34" charset="0"/>
              </a:rPr>
              <a:t>etniska</a:t>
            </a:r>
            <a:r>
              <a:rPr lang="sv-SE" sz="1600">
                <a:solidFill>
                  <a:prstClr val="black"/>
                </a:solidFill>
                <a:ea typeface="Calibri" panose="020F0502020204030204" pitchFamily="34" charset="0"/>
                <a:cs typeface="Calibri" panose="020F0502020204030204" pitchFamily="34" charset="0"/>
              </a:rPr>
              <a:t> Israel.</a:t>
            </a:r>
          </a:p>
          <a:p>
            <a:pPr>
              <a:spcBef>
                <a:spcPts val="1800"/>
              </a:spcBef>
            </a:pPr>
            <a:r>
              <a:rPr lang="sv-SE" sz="1600">
                <a:solidFill>
                  <a:prstClr val="black"/>
                </a:solidFill>
                <a:ea typeface="Calibri" panose="020F0502020204030204" pitchFamily="34" charset="0"/>
                <a:cs typeface="Calibri" panose="020F0502020204030204" pitchFamily="34" charset="0"/>
              </a:rPr>
              <a:t>Gud har aldrig annullerat Moselagen.</a:t>
            </a:r>
            <a:br>
              <a:rPr lang="sv-SE" sz="1600">
                <a:solidFill>
                  <a:prstClr val="black"/>
                </a:solidFill>
                <a:ea typeface="Calibri" panose="020F0502020204030204" pitchFamily="34" charset="0"/>
                <a:cs typeface="Calibri" panose="020F0502020204030204" pitchFamily="34" charset="0"/>
              </a:rPr>
            </a:br>
            <a:r>
              <a:rPr lang="sv-SE" sz="1600">
                <a:solidFill>
                  <a:prstClr val="black"/>
                </a:solidFill>
                <a:ea typeface="Calibri" panose="020F0502020204030204" pitchFamily="34" charset="0"/>
                <a:cs typeface="Calibri" panose="020F0502020204030204" pitchFamily="34" charset="0"/>
              </a:rPr>
              <a:t>Därför står judarna </a:t>
            </a:r>
            <a:r>
              <a:rPr lang="sv-SE" sz="1600" i="1" u="sng">
                <a:solidFill>
                  <a:prstClr val="black"/>
                </a:solidFill>
                <a:ea typeface="Calibri" panose="020F0502020204030204" pitchFamily="34" charset="0"/>
                <a:cs typeface="Calibri" panose="020F0502020204030204" pitchFamily="34" charset="0"/>
              </a:rPr>
              <a:t>som nation</a:t>
            </a:r>
            <a:r>
              <a:rPr lang="sv-SE" sz="1600">
                <a:solidFill>
                  <a:prstClr val="black"/>
                </a:solidFill>
                <a:ea typeface="Calibri" panose="020F0502020204030204" pitchFamily="34" charset="0"/>
                <a:cs typeface="Calibri" panose="020F0502020204030204" pitchFamily="34" charset="0"/>
              </a:rPr>
              <a:t> fortfarande under den.</a:t>
            </a:r>
          </a:p>
          <a:p>
            <a:pPr>
              <a:spcBef>
                <a:spcPts val="1800"/>
              </a:spcBef>
            </a:pPr>
            <a:r>
              <a:rPr lang="sv-SE" sz="1600">
                <a:solidFill>
                  <a:prstClr val="black"/>
                </a:solidFill>
                <a:ea typeface="Calibri" panose="020F0502020204030204" pitchFamily="34" charset="0"/>
                <a:cs typeface="Calibri" panose="020F0502020204030204" pitchFamily="34" charset="0"/>
              </a:rPr>
              <a:t>Därför predikade Jesus lagen för judarna i allmänhet.</a:t>
            </a:r>
          </a:p>
          <a:p>
            <a:pPr>
              <a:spcBef>
                <a:spcPts val="1800"/>
              </a:spcBef>
            </a:pPr>
            <a:r>
              <a:rPr lang="sv-SE" sz="1600">
                <a:solidFill>
                  <a:prstClr val="black"/>
                </a:solidFill>
                <a:ea typeface="Calibri" panose="020F0502020204030204" pitchFamily="34" charset="0"/>
                <a:cs typeface="Calibri" panose="020F0502020204030204" pitchFamily="34" charset="0"/>
              </a:rPr>
              <a:t>Judar som döps till Kristus tar del i det nya förbundet och befrias omedelbart från gamla förbundets jurisdiktion.</a:t>
            </a:r>
          </a:p>
          <a:p>
            <a:pPr>
              <a:spcBef>
                <a:spcPts val="1800"/>
              </a:spcBef>
            </a:pPr>
            <a:r>
              <a:rPr lang="sv-SE" sz="1600">
                <a:solidFill>
                  <a:prstClr val="black"/>
                </a:solidFill>
                <a:ea typeface="Calibri" panose="020F0502020204030204" pitchFamily="34" charset="0"/>
                <a:cs typeface="Calibri" panose="020F0502020204030204" pitchFamily="34" charset="0"/>
              </a:rPr>
              <a:t>Judarna kommer att återuppta offrandet eftersom de fortfarande står under lagen.</a:t>
            </a:r>
          </a:p>
          <a:p>
            <a:pPr>
              <a:spcBef>
                <a:spcPts val="1800"/>
              </a:spcBef>
            </a:pPr>
            <a:r>
              <a:rPr lang="sv-SE" sz="1600">
                <a:solidFill>
                  <a:prstClr val="black"/>
                </a:solidFill>
                <a:ea typeface="Calibri" panose="020F0502020204030204" pitchFamily="34" charset="0"/>
                <a:cs typeface="Calibri" panose="020F0502020204030204" pitchFamily="34" charset="0"/>
              </a:rPr>
              <a:t>Slutlösningen är naturligtvis Kristus även för judarna.</a:t>
            </a:r>
          </a:p>
        </p:txBody>
      </p:sp>
    </p:spTree>
    <p:extLst>
      <p:ext uri="{BB962C8B-B14F-4D97-AF65-F5344CB8AC3E}">
        <p14:creationId xmlns:p14="http://schemas.microsoft.com/office/powerpoint/2010/main" val="3315716818"/>
      </p:ext>
    </p:extLst>
  </p:cSld>
  <p:clrMapOvr>
    <a:masterClrMapping/>
  </p:clrMapOvr>
  <p:transition advTm="282000">
    <p:fade/>
  </p:transition>
  <p:extLst>
    <p:ext uri="{3A86A75C-4F4B-4683-9AE1-C65F6400EC91}">
      <p14:laserTraceLst xmlns:p14="http://schemas.microsoft.com/office/powerpoint/2010/main">
        <p14:tracePtLst>
          <p14:tracePt t="556" x="3949700" y="3530600"/>
          <p14:tracePt t="571" x="3949700" y="3524250"/>
          <p14:tracePt t="578" x="3943350" y="3524250"/>
          <p14:tracePt t="621" x="3937000" y="3505200"/>
          <p14:tracePt t="745" x="3937000" y="3498850"/>
          <p14:tracePt t="754" x="3930650" y="3498850"/>
          <p14:tracePt t="771" x="3924300" y="3492500"/>
          <p14:tracePt t="822" x="3924300" y="3486150"/>
          <p14:tracePt t="889" x="3917950" y="3486150"/>
          <p14:tracePt t="941" x="3911600" y="3486150"/>
          <p14:tracePt t="949" x="3905250" y="3492500"/>
          <p14:tracePt t="966" x="3898900" y="3492500"/>
          <p14:tracePt t="983" x="3886200" y="3498850"/>
          <p14:tracePt t="1022" x="3848100" y="3524250"/>
          <p14:tracePt t="1032" x="3835400" y="3530600"/>
          <p14:tracePt t="1049" x="3816350" y="3536950"/>
          <p14:tracePt t="1088" x="3759200" y="3556000"/>
          <p14:tracePt t="1099" x="3708400" y="3575050"/>
          <p14:tracePt t="1116" x="3644900" y="3600450"/>
          <p14:tracePt t="1157" x="3390900" y="3746500"/>
          <p14:tracePt t="1167" x="3371850" y="3765550"/>
          <p14:tracePt t="1184" x="3295650" y="3810000"/>
          <p14:tracePt t="1220" x="3143250" y="3924300"/>
          <p14:tracePt t="1234" x="3079750" y="3981450"/>
          <p14:tracePt t="1250" x="2965450" y="4070350"/>
          <p14:tracePt t="1289" x="2743200" y="4254500"/>
          <p14:tracePt t="1300" x="2717800" y="4273550"/>
          <p14:tracePt t="1336" x="2628900" y="4387850"/>
          <p14:tracePt t="1350" x="2590800" y="4438650"/>
          <p14:tracePt t="1367" x="2540000" y="4514850"/>
          <p14:tracePt t="1384" x="2432050" y="4616450"/>
          <p14:tracePt t="1425" x="2101850" y="4806950"/>
          <p14:tracePt t="1433" x="2057400" y="4826000"/>
          <p14:tracePt t="1450" x="2006600" y="4845050"/>
          <p14:tracePt t="1488" x="1778000" y="4940300"/>
          <p14:tracePt t="1501" x="1689100" y="4972050"/>
          <p14:tracePt t="1517" x="1524000" y="5003800"/>
          <p14:tracePt t="1552" x="977900" y="5073650"/>
          <p14:tracePt t="1568" x="882650" y="5105400"/>
          <p14:tracePt t="1571" x="844550" y="5118100"/>
          <p14:tracePt t="1583" x="819150" y="5143500"/>
          <p14:tracePt t="1622" x="838200" y="5181600"/>
          <p14:tracePt t="1634" x="857250" y="5200650"/>
          <p14:tracePt t="1650" x="876300" y="5213350"/>
          <p14:tracePt t="1684" x="895350" y="5219700"/>
          <p14:tracePt t="1701" x="901700" y="5219700"/>
          <p14:tracePt t="1733" x="914400" y="5213350"/>
          <p14:tracePt t="1751" x="927100" y="5207000"/>
          <p14:tracePt t="1767" x="933450" y="5194300"/>
          <p14:tracePt t="1770" x="939800" y="5194300"/>
          <p14:tracePt t="1841" x="933450" y="5200650"/>
          <p14:tracePt t="1851" x="927100" y="5200650"/>
          <p14:tracePt t="1887" x="876300" y="5219700"/>
          <p14:tracePt t="1918" x="869950" y="5213350"/>
          <p14:tracePt t="1953" x="857250" y="5175250"/>
          <p14:tracePt t="2023" x="825500" y="5187950"/>
          <p14:tracePt t="2033" x="812800" y="5200650"/>
          <p14:tracePt t="2070" x="749300" y="5283200"/>
          <p14:tracePt t="2084" x="736600" y="5295900"/>
          <p14:tracePt t="2101" x="723900" y="5327650"/>
          <p14:tracePt t="2139" x="717550" y="5416550"/>
          <p14:tracePt t="2151" x="717550" y="5429250"/>
          <p14:tracePt t="2153" x="717550" y="5435600"/>
          <p14:tracePt t="2168" x="717550" y="5448300"/>
          <p14:tracePt t="2184" x="723900" y="5499100"/>
          <p14:tracePt t="2224" x="723900" y="5530850"/>
          <p14:tracePt t="2234" x="723900" y="5537200"/>
          <p14:tracePt t="2250" x="730250" y="5543550"/>
          <p14:tracePt t="2291" x="730250" y="5562600"/>
          <p14:tracePt t="2301" x="730250" y="5568950"/>
          <p14:tracePt t="2318" x="730250" y="5575300"/>
          <p14:tracePt t="2356" x="730250" y="5600700"/>
          <p14:tracePt t="2385" x="730250" y="5619750"/>
          <p14:tracePt t="2420" x="723900" y="5657850"/>
          <p14:tracePt t="2435" x="723900" y="5664200"/>
          <p14:tracePt t="2491" x="749300" y="5670550"/>
          <p14:tracePt t="2502" x="774700" y="5670550"/>
          <p14:tracePt t="2537" x="1054100" y="5670550"/>
          <p14:tracePt t="2552" x="1155700" y="5676900"/>
          <p14:tracePt t="2568" x="1390650" y="5676900"/>
          <p14:tracePt t="2585" x="1498600" y="5670550"/>
          <p14:tracePt t="2618" x="1568450" y="5657850"/>
          <p14:tracePt t="2692" x="1581150" y="5657850"/>
          <p14:tracePt t="2702" x="1587500" y="5657850"/>
          <p14:tracePt t="2718" x="1606550" y="5657850"/>
          <p14:tracePt t="2756" x="1663700" y="5670550"/>
          <p14:tracePt t="2768" x="1676400" y="5676900"/>
          <p14:tracePt t="2785" x="1682750" y="5676900"/>
          <p14:tracePt t="2823" x="1695450" y="5683250"/>
          <p14:tracePt t="2850" x="1708150" y="5683250"/>
          <p14:tracePt t="2852" x="1714500" y="5689600"/>
          <p14:tracePt t="2890" x="1790700" y="5708650"/>
          <p14:tracePt t="2900" x="1803400" y="5708650"/>
          <p14:tracePt t="2901" x="1841500" y="5715000"/>
          <p14:tracePt t="2940" x="1930400" y="5715000"/>
          <p14:tracePt t="2951" x="1981200" y="5715000"/>
          <p14:tracePt t="2968" x="2006600" y="5708650"/>
          <p14:tracePt t="3035" x="2012950" y="5708650"/>
          <p14:tracePt t="3052" x="2038350" y="5708650"/>
          <p14:tracePt t="3089" x="2139950" y="5683250"/>
          <p14:tracePt t="3102" x="2146300" y="5676900"/>
          <p14:tracePt t="3118" x="2159000" y="5676900"/>
          <p14:tracePt t="3161" x="2165350" y="5657850"/>
          <p14:tracePt t="3168" x="2171700" y="5651500"/>
          <p14:tracePt t="3185" x="2178050" y="5638800"/>
          <p14:tracePt t="3224" x="2209800" y="5594350"/>
          <p14:tracePt t="3235" x="2222500" y="5568950"/>
          <p14:tracePt t="3252" x="2228850" y="5543550"/>
          <p14:tracePt t="3295" x="2241550" y="5467350"/>
          <p14:tracePt t="3302" x="2235200" y="5448300"/>
          <p14:tracePt t="3336" x="2184400" y="5384800"/>
          <p14:tracePt t="3352" x="2178050" y="5378450"/>
          <p14:tracePt t="3369" x="2159000" y="5359400"/>
          <p14:tracePt t="3386" x="2146300" y="5346700"/>
          <p14:tracePt t="3423" x="2108200" y="5327650"/>
          <p14:tracePt t="3435" x="2089150" y="5321300"/>
          <p14:tracePt t="3452" x="2070100" y="5308600"/>
          <p14:tracePt t="3487" x="2044700" y="5302250"/>
          <p14:tracePt t="3518" x="2038350" y="5302250"/>
          <p14:tracePt t="3558" x="1911350" y="5276850"/>
          <p14:tracePt t="3568" x="1866900" y="5270500"/>
          <p14:tracePt t="3603" x="1701800" y="5251450"/>
          <p14:tracePt t="3675" x="1714500" y="5295900"/>
          <p14:tracePt t="3685" x="1720850" y="5302250"/>
          <p14:tracePt t="3703" x="1733550" y="5308600"/>
          <p14:tracePt t="3766" x="1727200" y="5308600"/>
          <p14:tracePt t="3780" x="1720850" y="5308600"/>
          <p14:tracePt t="3825" x="1714500" y="5327650"/>
          <p14:tracePt t="3836" x="1714500" y="5334000"/>
          <p14:tracePt t="3851" x="1714500" y="5346700"/>
          <p14:tracePt t="3890" x="1714500" y="5353050"/>
          <p14:tracePt t="3902" x="1714500" y="5365750"/>
          <p14:tracePt t="3919" x="1720850" y="5378450"/>
          <p14:tracePt t="3959" x="1758950" y="5448300"/>
          <p14:tracePt t="3969" x="1765300" y="5473700"/>
          <p14:tracePt t="3986" x="1771650" y="5492750"/>
          <p14:tracePt t="4027" x="1771650" y="5505450"/>
          <p14:tracePt t="4078" x="1790700" y="5505450"/>
          <p14:tracePt t="4087" x="1797050" y="5505450"/>
          <p14:tracePt t="4103" x="1809750" y="5505450"/>
          <p14:tracePt t="4141" x="1866900" y="5486400"/>
          <p14:tracePt t="4151" x="1885950" y="5486400"/>
          <p14:tracePt t="4169" x="1943100" y="5480050"/>
          <p14:tracePt t="4185" x="2000250" y="5467350"/>
          <p14:tracePt t="4227" x="2114550" y="5461000"/>
          <p14:tracePt t="4236" x="2120900" y="5461000"/>
          <p14:tracePt t="4291" x="2127250" y="5461000"/>
          <p14:tracePt t="4306" x="2127250" y="5454650"/>
          <p14:tracePt t="4319" x="2133600" y="5454650"/>
          <p14:tracePt t="4358" x="2139950" y="5448300"/>
          <p14:tracePt t="4370" x="2139950" y="5441950"/>
          <p14:tracePt t="4436" x="2133600" y="5435600"/>
          <p14:tracePt t="4475" x="2114550" y="5429250"/>
          <p14:tracePt t="4538" x="2108200" y="5429250"/>
          <p14:tracePt t="4554" x="2095500" y="5441950"/>
          <p14:tracePt t="4570" x="2089150" y="5448300"/>
          <p14:tracePt t="4587" x="2070100" y="5467350"/>
          <p14:tracePt t="4625" x="2057400" y="5480050"/>
          <p14:tracePt t="4692" x="2057400" y="5486400"/>
          <p14:tracePt t="4703" x="2063750" y="5492750"/>
          <p14:tracePt t="4720" x="2076450" y="5505450"/>
          <p14:tracePt t="4760" x="2095500" y="5562600"/>
          <p14:tracePt t="4770" x="2095500" y="5575300"/>
          <p14:tracePt t="4786" x="2114550" y="5600700"/>
          <p14:tracePt t="4821" x="2241550" y="5632450"/>
          <p14:tracePt t="4837" x="2311400" y="5638800"/>
          <p14:tracePt t="4876" x="2374900" y="5638800"/>
          <p14:tracePt t="4942" x="2381250" y="5638800"/>
          <p14:tracePt t="4953" x="2400300" y="5638800"/>
          <p14:tracePt t="4970" x="2444750" y="5632450"/>
          <p14:tracePt t="4987" x="2520950" y="5626100"/>
          <p14:tracePt t="5026" x="2679700" y="5619750"/>
          <p14:tracePt t="5036" x="2686050" y="5619750"/>
          <p14:tracePt t="5054" x="2698750" y="5619750"/>
          <p14:tracePt t="5091" x="2705100" y="5619750"/>
          <p14:tracePt t="5104" x="2711450" y="5619750"/>
          <p14:tracePt t="5119" x="2724150" y="5607050"/>
          <p14:tracePt t="5159" x="2768600" y="5575300"/>
          <p14:tracePt t="5161" x="2768600" y="5568950"/>
          <p14:tracePt t="5170" x="2774950" y="5562600"/>
          <p14:tracePt t="5207" x="2781300" y="5524500"/>
          <p14:tracePt t="5220" x="2787650" y="5505450"/>
          <p14:tracePt t="5238" x="2787650" y="5492750"/>
          <p14:tracePt t="5273" x="2787650" y="5467350"/>
          <p14:tracePt t="5287" x="2781300" y="5441950"/>
          <p14:tracePt t="5304" x="2768600" y="5422900"/>
          <p14:tracePt t="5339" x="2654300" y="5327650"/>
          <p14:tracePt t="5354" x="2628900" y="5321300"/>
          <p14:tracePt t="5371" x="2533650" y="5283200"/>
          <p14:tracePt t="5388" x="2482850" y="5270500"/>
          <p14:tracePt t="5425" x="2305050" y="5232400"/>
          <p14:tracePt t="5437" x="2171700" y="5226050"/>
          <p14:tracePt t="5453" x="2051050" y="5226050"/>
          <p14:tracePt t="5493" x="1892300" y="5283200"/>
          <p14:tracePt t="5504" x="1885950" y="5289550"/>
          <p14:tracePt t="5520" x="1873250" y="5295900"/>
          <p14:tracePt t="5561" x="1841500" y="5314950"/>
          <p14:tracePt t="5570" x="1828800" y="5327650"/>
          <p14:tracePt t="5594" x="1797050" y="5365750"/>
          <p14:tracePt t="5610" x="1784350" y="5416550"/>
          <p14:tracePt t="5619" x="1784350" y="5448300"/>
          <p14:tracePt t="5637" x="1803400" y="5511800"/>
          <p14:tracePt t="5675" x="1866900" y="5581650"/>
          <p14:tracePt t="5686" x="1892300" y="5594350"/>
          <p14:tracePt t="5703" x="1924050" y="5600700"/>
          <p14:tracePt t="5743" x="2025650" y="5626100"/>
          <p14:tracePt t="5754" x="2038350" y="5632450"/>
          <p14:tracePt t="5771" x="2076450" y="5638800"/>
          <p14:tracePt t="5786" x="2101850" y="5645150"/>
          <p14:tracePt t="5827" x="2178050" y="5645150"/>
          <p14:tracePt t="5838" x="2235200" y="5638800"/>
          <p14:tracePt t="5854" x="2330450" y="5626100"/>
          <p14:tracePt t="5887" x="2501900" y="5619750"/>
          <p14:tracePt t="5904" x="2533650" y="5619750"/>
          <p14:tracePt t="5963" x="2565400" y="5607050"/>
          <p14:tracePt t="5971" x="2584450" y="5600700"/>
          <p14:tracePt t="6008" x="3098800" y="5505450"/>
          <p14:tracePt t="6021" x="3187700" y="5499100"/>
          <p14:tracePt t="6036" x="3352800" y="5492750"/>
          <p14:tracePt t="6075" x="3448050" y="5480050"/>
          <p14:tracePt t="6301" x="3441700" y="5480050"/>
          <p14:tracePt t="6342" x="3422650" y="5486400"/>
          <p14:tracePt t="6355" x="3409950" y="5492750"/>
          <p14:tracePt t="6371" x="3397250" y="5492750"/>
          <p14:tracePt t="6387" x="3390900" y="5492750"/>
          <p14:tracePt t="6424" x="3371850" y="5492750"/>
          <p14:tracePt t="6437" x="3352800" y="5499100"/>
          <p14:tracePt t="6472" x="3314700" y="5499100"/>
          <p14:tracePt t="6700" x="3308350" y="5499100"/>
          <p14:tracePt t="6969" x="3308350" y="5492750"/>
          <p14:tracePt t="7076" x="3308350" y="5486400"/>
          <p14:tracePt t="7087" x="3302000" y="5486400"/>
          <p14:tracePt t="7268" x="3302000" y="5480050"/>
          <p14:tracePt t="7283" x="3302000" y="5473700"/>
          <p14:tracePt t="7292" x="3295650" y="5473700"/>
          <p14:tracePt t="12037" x="3295650" y="5467350"/>
          <p14:tracePt t="12069" x="3263900" y="5448300"/>
          <p14:tracePt t="12100" x="3263900" y="5441950"/>
          <p14:tracePt t="12169" x="3263900" y="5448300"/>
          <p14:tracePt t="12177" x="3257550" y="5448300"/>
          <p14:tracePt t="12193" x="3244850" y="5454650"/>
          <p14:tracePt t="12228" x="3232150" y="5473700"/>
          <p14:tracePt t="12242" x="3225800" y="5473700"/>
          <p14:tracePt t="12299" x="3162300" y="5410200"/>
          <p14:tracePt t="12310" x="3117850" y="5384800"/>
          <p14:tracePt t="12347" x="2940050" y="5334000"/>
          <p14:tracePt t="12359" x="2908300" y="5334000"/>
          <p14:tracePt t="12376" x="2870200" y="5346700"/>
          <p14:tracePt t="12414" x="2781300" y="5435600"/>
          <p14:tracePt t="12426" x="2749550" y="5492750"/>
          <p14:tracePt t="12443" x="2724150" y="5537200"/>
          <p14:tracePt t="12481" x="2692400" y="5588000"/>
          <p14:tracePt t="12509" x="2705100" y="5588000"/>
          <p14:tracePt t="12549" x="2749550" y="5588000"/>
          <p14:tracePt t="12559" x="2755900" y="5588000"/>
          <p14:tracePt t="12576" x="2781300" y="5588000"/>
          <p14:tracePt t="12593" x="2794000" y="5588000"/>
          <p14:tracePt t="12637" x="2806700" y="5588000"/>
          <p14:tracePt t="12660" x="2844800" y="5588000"/>
          <p14:tracePt t="12695" x="2901950" y="5588000"/>
          <p14:tracePt t="12711" x="2901950" y="5581650"/>
          <p14:tracePt t="12877" x="2908300" y="5581650"/>
          <p14:tracePt t="12895" x="2914650" y="5575300"/>
          <p14:tracePt t="12901" x="2921000" y="5568950"/>
          <p14:tracePt t="12921" x="2933700" y="5562600"/>
          <p14:tracePt t="12943" x="2946400" y="5556250"/>
          <p14:tracePt t="13538" x="2946400" y="5543550"/>
          <p14:tracePt t="13560" x="2952750" y="5537200"/>
          <p14:tracePt t="13576" x="2965450" y="5518150"/>
          <p14:tracePt t="13613" x="2978150" y="5499100"/>
          <p14:tracePt t="13617" x="2978150" y="5492750"/>
          <p14:tracePt t="13730" x="2959100" y="5511800"/>
          <p14:tracePt t="13745" x="2952750" y="5530850"/>
          <p14:tracePt t="13760" x="2946400" y="5537200"/>
          <p14:tracePt t="13777" x="2940050" y="5543550"/>
          <p14:tracePt t="13794" x="2921000" y="5556250"/>
          <p14:tracePt t="13834" x="2832100" y="5632450"/>
          <p14:tracePt t="13844" x="2787650" y="5683250"/>
          <p14:tracePt t="13861" x="2743200" y="5715000"/>
          <p14:tracePt t="13902" x="2609850" y="5791200"/>
          <p14:tracePt t="13911" x="2597150" y="5797550"/>
          <p14:tracePt t="13950" x="2565400" y="5810250"/>
          <p14:tracePt t="13961" x="2559050" y="5810250"/>
          <p14:tracePt t="13977" x="2533650" y="5803900"/>
          <p14:tracePt t="14018" x="2495550" y="5797550"/>
          <p14:tracePt t="14225" x="2489200" y="5797550"/>
          <p14:tracePt t="14279" x="2508250" y="5791200"/>
          <p14:tracePt t="14349" x="2514600" y="5791200"/>
          <p14:tracePt t="14364" x="2520950" y="5791200"/>
          <p14:tracePt t="14417" x="2540000" y="5772150"/>
          <p14:tracePt t="14428" x="2546350" y="5759450"/>
          <p14:tracePt t="14445" x="2559050" y="5746750"/>
          <p14:tracePt t="14485" x="2597150" y="5734050"/>
          <p14:tracePt t="14494" x="2603500" y="5734050"/>
          <p14:tracePt t="14511" x="2603500" y="5721350"/>
          <p14:tracePt t="14553" x="2635250" y="5702300"/>
          <p14:tracePt t="14556" x="2647950" y="5695950"/>
          <p14:tracePt t="14564" x="2673350" y="5676900"/>
          <p14:tracePt t="14577" x="2679700" y="5670550"/>
          <p14:tracePt t="14616" x="2717800" y="5657850"/>
          <p14:tracePt t="14627" x="2717800" y="5651500"/>
          <p14:tracePt t="14736" x="2717800" y="5645150"/>
          <p14:tracePt t="14803" x="2692400" y="5645150"/>
          <p14:tracePt t="14810" x="2673350" y="5651500"/>
          <p14:tracePt t="14828" x="2667000" y="5651500"/>
          <p14:tracePt t="22614" x="2667000" y="5657850"/>
          <p14:tracePt t="22621" x="2660650" y="5664200"/>
          <p14:tracePt t="22634" x="2641600" y="5702300"/>
          <p14:tracePt t="22651" x="2552700" y="5848350"/>
          <p14:tracePt t="22690" x="2470150" y="5956300"/>
          <p14:tracePt t="22717" x="2463800" y="5956300"/>
          <p14:tracePt t="22757" x="2413000" y="5988050"/>
          <p14:tracePt t="22767" x="2400300" y="5994400"/>
          <p14:tracePt t="22785" x="2381250" y="6026150"/>
          <p14:tracePt t="22821" x="2374900" y="6032500"/>
          <p14:tracePt t="27680" x="2368550" y="6026150"/>
          <p14:tracePt t="27685" x="2362200" y="6013450"/>
          <p14:tracePt t="27691" x="2355850" y="6007100"/>
          <p14:tracePt t="27704" x="2343150" y="5981700"/>
          <p14:tracePt t="27742" x="2266950" y="5867400"/>
          <p14:tracePt t="27756" x="2241550" y="5867400"/>
          <p14:tracePt t="27772" x="2146300" y="5861050"/>
          <p14:tracePt t="27790" x="2095500" y="5848350"/>
          <p14:tracePt t="27828" x="2076450" y="5829300"/>
          <p14:tracePt t="27968" x="2076450" y="5822950"/>
          <p14:tracePt t="27977" x="2076450" y="5816600"/>
          <p14:tracePt t="28007" x="2070100" y="5784850"/>
          <p14:tracePt t="28023" x="2057400" y="5740400"/>
          <p14:tracePt t="28040" x="2038350" y="5695950"/>
          <p14:tracePt t="28075" x="2006600" y="5613400"/>
          <p14:tracePt t="28089" x="2000250" y="5588000"/>
          <p14:tracePt t="28106" x="1987550" y="5556250"/>
          <p14:tracePt t="28142" x="1974850" y="5492750"/>
          <p14:tracePt t="28156" x="1968500" y="5467350"/>
          <p14:tracePt t="28173" x="1962150" y="5435600"/>
          <p14:tracePt t="28190" x="1949450" y="5403850"/>
          <p14:tracePt t="28233" x="1905000" y="5308600"/>
          <p14:tracePt t="28239" x="1905000" y="5302250"/>
          <p14:tracePt t="28255" x="1898650" y="5295900"/>
          <p14:tracePt t="28295" x="1924050" y="5143500"/>
          <p14:tracePt t="28307" x="1943100" y="5092700"/>
          <p14:tracePt t="28323" x="2012950" y="4984750"/>
          <p14:tracePt t="28363" x="2228850" y="4806950"/>
          <p14:tracePt t="28373" x="2266950" y="4787900"/>
          <p14:tracePt t="28405" x="2273300" y="4787900"/>
          <p14:tracePt t="28440" x="2273300" y="4775200"/>
          <p14:tracePt t="28476" x="2349500" y="4686300"/>
          <p14:tracePt t="28490" x="2381250" y="4648200"/>
          <p14:tracePt t="28506" x="2470150" y="4559300"/>
          <p14:tracePt t="28545" x="2457450" y="4438650"/>
          <p14:tracePt t="28556" x="2419350" y="4375150"/>
          <p14:tracePt t="28573" x="2413000" y="4318000"/>
          <p14:tracePt t="28590" x="2444750" y="4216400"/>
          <p14:tracePt t="28630" x="2806700" y="3924300"/>
          <p14:tracePt t="28640" x="2857500" y="3905250"/>
          <p14:tracePt t="28657" x="3035300" y="3848100"/>
          <p14:tracePt t="28695" x="3194050" y="3937000"/>
          <p14:tracePt t="28707" x="3168650" y="3981450"/>
          <p14:tracePt t="28723" x="3022600" y="4121150"/>
          <p14:tracePt t="28763" x="2520950" y="4527550"/>
          <p14:tracePt t="29110" x="2533650" y="4527550"/>
          <p14:tracePt t="29131" x="2584450" y="4508500"/>
          <p14:tracePt t="29139" x="2635250" y="4495800"/>
          <p14:tracePt t="29156" x="2768600" y="4483100"/>
          <p14:tracePt t="29172" x="2965450" y="4495800"/>
          <p14:tracePt t="29201" x="3282950" y="4552950"/>
          <p14:tracePt t="29205" x="3352800" y="4559300"/>
          <p14:tracePt t="29224" x="3505200" y="4559300"/>
          <p14:tracePt t="29239" x="3676650" y="4552950"/>
          <p14:tracePt t="29275" x="4133850" y="4483100"/>
          <p14:tracePt t="29290" x="4413250" y="4432300"/>
          <p14:tracePt t="29307" x="4705350" y="4375150"/>
          <p14:tracePt t="29342" x="5264150" y="4260850"/>
          <p14:tracePt t="29357" x="5505450" y="4203700"/>
          <p14:tracePt t="29374" x="5746750" y="4133850"/>
          <p14:tracePt t="29391" x="5943600" y="4051300"/>
          <p14:tracePt t="29429" x="6324600" y="3841750"/>
          <p14:tracePt t="29440" x="6445250" y="3752850"/>
          <p14:tracePt t="29457" x="6502400" y="3714750"/>
          <p14:tracePt t="29497" x="6788150" y="3435350"/>
          <p14:tracePt t="29506" x="6832600" y="3378200"/>
          <p14:tracePt t="29544" x="7048500" y="3136900"/>
          <p14:tracePt t="29556" x="7156450" y="2984500"/>
          <p14:tracePt t="29573" x="7239000" y="2838450"/>
          <p14:tracePt t="29613" x="7435850" y="2330450"/>
          <p14:tracePt t="29624" x="7461250" y="2222500"/>
          <p14:tracePt t="29641" x="7493000" y="2025650"/>
          <p14:tracePt t="29675" x="7499350" y="1771650"/>
          <p14:tracePt t="29691" x="7467600" y="1727200"/>
          <p14:tracePt t="29707" x="7397750" y="1670050"/>
          <p14:tracePt t="29747" x="7067550" y="1485900"/>
          <p14:tracePt t="29757" x="7010400" y="1454150"/>
          <p14:tracePt t="29774" x="6908800" y="1416050"/>
          <p14:tracePt t="29791" x="6858000" y="1409700"/>
          <p14:tracePt t="29828" x="6591300" y="1536700"/>
          <p14:tracePt t="29841" x="6515100" y="1581150"/>
          <p14:tracePt t="29857" x="6350000" y="1676400"/>
          <p14:tracePt t="29897" x="5975350" y="2089150"/>
          <p14:tracePt t="29908" x="5873750" y="2305050"/>
          <p14:tracePt t="29946" x="5924550" y="2863850"/>
          <p14:tracePt t="29957" x="6115050" y="3206750"/>
          <p14:tracePt t="29974" x="6324600" y="3486150"/>
          <p14:tracePt t="30004" x="6642100" y="3829050"/>
          <p14:tracePt t="30024" x="6756400" y="3905250"/>
          <p14:tracePt t="30040" x="6851650" y="3917950"/>
          <p14:tracePt t="30079" x="7086600" y="3841750"/>
          <p14:tracePt t="30091" x="7137400" y="3797300"/>
          <p14:tracePt t="30107" x="7207250" y="3714750"/>
          <p14:tracePt t="30147" x="7289800" y="3556000"/>
          <p14:tracePt t="30157" x="7289800" y="3536950"/>
          <p14:tracePt t="30174" x="7289800" y="3530600"/>
          <p14:tracePt t="30190" x="7264400" y="3517900"/>
          <p14:tracePt t="30230" x="7143750" y="3429000"/>
          <p14:tracePt t="30241" x="7080250" y="3390900"/>
          <p14:tracePt t="30258" x="7004050" y="3359150"/>
          <p14:tracePt t="30292" x="6800850" y="3327400"/>
          <p14:tracePt t="30307" x="6788150" y="3321050"/>
          <p14:tracePt t="30346" x="6851650" y="3238500"/>
          <p14:tracePt t="30358" x="6902450" y="3200400"/>
          <p14:tracePt t="30375" x="7023100" y="3098800"/>
          <p14:tracePt t="30412" x="7346950" y="2851150"/>
          <p14:tracePt t="30424" x="7435850" y="2711450"/>
          <p14:tracePt t="30441" x="7486650" y="2527300"/>
          <p14:tracePt t="30479" x="7531100" y="1968500"/>
          <p14:tracePt t="30494" x="7518400" y="1905000"/>
          <p14:tracePt t="30508" x="7473950" y="1797050"/>
          <p14:tracePt t="30548" x="7416800" y="1530350"/>
          <p14:tracePt t="30558" x="7410450" y="1498600"/>
          <p14:tracePt t="30575" x="7397750" y="1454150"/>
          <p14:tracePt t="30592" x="7372350" y="1422400"/>
          <p14:tracePt t="30632" x="7270750" y="1346200"/>
          <p14:tracePt t="30642" x="7239000" y="1327150"/>
          <p14:tracePt t="30658" x="7175500" y="1289050"/>
          <p14:tracePt t="30697" x="7150100" y="1276350"/>
          <p14:tracePt t="31112" x="7143750" y="1270000"/>
          <p14:tracePt t="31131" x="7124700" y="1250950"/>
          <p14:tracePt t="31141" x="7073900" y="1212850"/>
          <p14:tracePt t="31158" x="6997700" y="1181100"/>
          <p14:tracePt t="31174" x="6921500" y="1168400"/>
          <p14:tracePt t="31216" x="6788150" y="1130300"/>
          <p14:tracePt t="31224" x="6769100" y="1111250"/>
          <p14:tracePt t="31241" x="6731000" y="1073150"/>
          <p14:tracePt t="31280" x="6642100" y="1003300"/>
          <p14:tracePt t="31292" x="6616700" y="996950"/>
          <p14:tracePt t="31309" x="6559550" y="996950"/>
          <p14:tracePt t="31349" x="6381750" y="996950"/>
          <p14:tracePt t="31358" x="6375400" y="996950"/>
          <p14:tracePt t="31429" x="6369050" y="996950"/>
          <p14:tracePt t="31441" x="6356350" y="984250"/>
          <p14:tracePt t="31471" x="6280150" y="965200"/>
          <p14:tracePt t="31474" x="6248400" y="965200"/>
          <p14:tracePt t="31492" x="6223000" y="958850"/>
          <p14:tracePt t="31564" x="6235700" y="933450"/>
          <p14:tracePt t="31902" x="6242050" y="933450"/>
          <p14:tracePt t="31912" x="6254750" y="933450"/>
          <p14:tracePt t="31933" x="6457950" y="908050"/>
          <p14:tracePt t="31941" x="6597650" y="901700"/>
          <p14:tracePt t="31959" x="6858000" y="901700"/>
          <p14:tracePt t="31976" x="6985000" y="927100"/>
          <p14:tracePt t="32015" x="7035800" y="927100"/>
          <p14:tracePt t="32025" x="7042150" y="927100"/>
          <p14:tracePt t="32042" x="7067550" y="920750"/>
          <p14:tracePt t="32077" x="7099300" y="895350"/>
          <p14:tracePt t="32093" x="7118350" y="869950"/>
          <p14:tracePt t="32109" x="7131050" y="857250"/>
          <p14:tracePt t="32148" x="7175500" y="787400"/>
          <p14:tracePt t="32158" x="7181850" y="774700"/>
          <p14:tracePt t="32176" x="7194550" y="736600"/>
          <p14:tracePt t="32193" x="7200900" y="704850"/>
          <p14:tracePt t="32233" x="7181850" y="647700"/>
          <p14:tracePt t="32242" x="7175500" y="641350"/>
          <p14:tracePt t="32258" x="7156450" y="628650"/>
          <p14:tracePt t="32298" x="7092950" y="596900"/>
          <p14:tracePt t="32310" x="7073900" y="596900"/>
          <p14:tracePt t="32349" x="6991350" y="596900"/>
          <p14:tracePt t="32359" x="6978650" y="596900"/>
          <p14:tracePt t="32376" x="6934200" y="596900"/>
          <p14:tracePt t="32413" x="6845300" y="584200"/>
          <p14:tracePt t="32426" x="6819900" y="577850"/>
          <p14:tracePt t="32444" x="6794500" y="577850"/>
          <p14:tracePt t="32481" x="6775450" y="577850"/>
          <p14:tracePt t="32493" x="6762750" y="577850"/>
          <p14:tracePt t="32510" x="6743700" y="577850"/>
          <p14:tracePt t="32545" x="6673850" y="596900"/>
          <p14:tracePt t="32560" x="6673850" y="603250"/>
          <p14:tracePt t="32577" x="6667500" y="622300"/>
          <p14:tracePt t="32593" x="6667500" y="654050"/>
          <p14:tracePt t="32633" x="6673850" y="749300"/>
          <p14:tracePt t="32644" x="6673850" y="774700"/>
          <p14:tracePt t="32681" x="6686550" y="819150"/>
          <p14:tracePt t="32693" x="6743700" y="850900"/>
          <p14:tracePt t="32710" x="6819900" y="876300"/>
          <p14:tracePt t="32748" x="6978650" y="939800"/>
          <p14:tracePt t="32759" x="6991350" y="946150"/>
          <p14:tracePt t="32775" x="7016750" y="952500"/>
          <p14:tracePt t="32816" x="7086600" y="958850"/>
          <p14:tracePt t="32826" x="7099300" y="958850"/>
          <p14:tracePt t="32843" x="7112000" y="958850"/>
          <p14:tracePt t="32942" x="7112000" y="952500"/>
          <p14:tracePt t="33014" x="7124700" y="952500"/>
          <p14:tracePt t="33027" x="7131050" y="946150"/>
          <p14:tracePt t="33043" x="7137400" y="946150"/>
          <p14:tracePt t="33079" x="7175500" y="946150"/>
          <p14:tracePt t="33093" x="7194550" y="946150"/>
          <p14:tracePt t="33110" x="7270750" y="952500"/>
          <p14:tracePt t="33149" x="7353300" y="971550"/>
          <p14:tracePt t="33288" x="7359650" y="971550"/>
          <p14:tracePt t="33328" x="7359650" y="965200"/>
          <p14:tracePt t="35224" x="7366000" y="958850"/>
          <p14:tracePt t="35232" x="7372350" y="958850"/>
          <p14:tracePt t="35245" x="7423150" y="946150"/>
          <p14:tracePt t="35285" x="7594600" y="933450"/>
          <p14:tracePt t="35296" x="7620000" y="933450"/>
          <p14:tracePt t="35312" x="7651750" y="933450"/>
          <p14:tracePt t="35349" x="7708900" y="927100"/>
          <p14:tracePt t="35362" x="7721600" y="927100"/>
          <p14:tracePt t="35378" x="7747000" y="914400"/>
          <p14:tracePt t="35415" x="7835900" y="895350"/>
          <p14:tracePt t="35429" x="7867650" y="889000"/>
          <p14:tracePt t="35446" x="7969250" y="882650"/>
          <p14:tracePt t="35483" x="8051800" y="882650"/>
          <p14:tracePt t="35495" x="8058150" y="882650"/>
          <p14:tracePt t="35548" x="8077200" y="876300"/>
          <p14:tracePt t="35561" x="8121650" y="857250"/>
          <p14:tracePt t="35579" x="8166100" y="838200"/>
          <p14:tracePt t="35617" x="8223250" y="806450"/>
          <p14:tracePt t="35629" x="8229600" y="800100"/>
          <p14:tracePt t="35645" x="8242300" y="793750"/>
          <p14:tracePt t="35682" x="8318500" y="793750"/>
          <p14:tracePt t="35696" x="8343900" y="793750"/>
          <p14:tracePt t="35712" x="8420100" y="793750"/>
          <p14:tracePt t="35751" x="8553450" y="793750"/>
          <p14:tracePt t="35762" x="8572500" y="793750"/>
          <p14:tracePt t="35834" x="8572500" y="800100"/>
          <p14:tracePt t="35877" x="8559800" y="812800"/>
          <p14:tracePt t="35896" x="8553450" y="825500"/>
          <p14:tracePt t="35912" x="8534400" y="838200"/>
          <p14:tracePt t="35948" x="8477250" y="863600"/>
          <p14:tracePt t="35962" x="8470900" y="869950"/>
          <p14:tracePt t="35980" x="8464550" y="869950"/>
          <p14:tracePt t="36018" x="8458200" y="869950"/>
          <p14:tracePt t="36028" x="8458200" y="876300"/>
          <p14:tracePt t="36085" x="8502650" y="876300"/>
          <p14:tracePt t="36096" x="8521700" y="876300"/>
          <p14:tracePt t="36112" x="8553450" y="876300"/>
          <p14:tracePt t="36151" x="8623300" y="869950"/>
          <p14:tracePt t="36163" x="8636000" y="869950"/>
          <p14:tracePt t="36180" x="8661400" y="869950"/>
          <p14:tracePt t="36196" x="8680450" y="869950"/>
          <p14:tracePt t="36235" x="8737600" y="869950"/>
          <p14:tracePt t="36245" x="8750300" y="869950"/>
          <p14:tracePt t="36278" x="8801100" y="863600"/>
          <p14:tracePt t="36296" x="8807450" y="863600"/>
          <p14:tracePt t="36313" x="8813800" y="857250"/>
          <p14:tracePt t="36352" x="8870950" y="844550"/>
          <p14:tracePt t="36363" x="8896350" y="838200"/>
          <p14:tracePt t="36379" x="8947150" y="819150"/>
          <p14:tracePt t="36416" x="9112250" y="793750"/>
          <p14:tracePt t="36430" x="9188450" y="793750"/>
          <p14:tracePt t="36446" x="9423400" y="793750"/>
          <p14:tracePt t="36485" x="9683750" y="793750"/>
          <p14:tracePt t="36497" x="9709150" y="793750"/>
          <p14:tracePt t="36576" x="9715500" y="793750"/>
          <p14:tracePt t="36618" x="9759950" y="793750"/>
          <p14:tracePt t="36630" x="9766300" y="793750"/>
          <p14:tracePt t="36647" x="9798050" y="800100"/>
          <p14:tracePt t="36682" x="9855200" y="831850"/>
          <p14:tracePt t="36696" x="9880600" y="844550"/>
          <p14:tracePt t="36712" x="9918700" y="863600"/>
          <p14:tracePt t="36753" x="9969500" y="882650"/>
          <p14:tracePt t="36866" x="9988550" y="882650"/>
          <p14:tracePt t="36880" x="10001250" y="882650"/>
          <p14:tracePt t="36897" x="10026650" y="882650"/>
          <p14:tracePt t="36914" x="10052050" y="882650"/>
          <p14:tracePt t="36953" x="10134600" y="882650"/>
          <p14:tracePt t="36963" x="10160000" y="882650"/>
          <p14:tracePt t="36980" x="10191750" y="876300"/>
          <p14:tracePt t="37007" x="10223500" y="876300"/>
          <p14:tracePt t="37012" x="10242550" y="876300"/>
          <p14:tracePt t="37030" x="10255250" y="882650"/>
          <p14:tracePt t="37048" x="10261600" y="882650"/>
          <p14:tracePt t="37081" x="10299700" y="889000"/>
          <p14:tracePt t="37097" x="10306050" y="895350"/>
          <p14:tracePt t="37114" x="10318750" y="895350"/>
          <p14:tracePt t="37152" x="10318750" y="901700"/>
          <p14:tracePt t="37180" x="10325100" y="901700"/>
          <p14:tracePt t="37216" x="10344150" y="901700"/>
          <p14:tracePt t="37230" x="10350500" y="901700"/>
          <p14:tracePt t="37328" x="10293350" y="876300"/>
          <p14:tracePt t="37347" x="10229850" y="869950"/>
          <p14:tracePt t="37364" x="10166350" y="869950"/>
          <p14:tracePt t="37380" x="10109200" y="869950"/>
          <p14:tracePt t="37421" x="9982200" y="889000"/>
          <p14:tracePt t="37431" x="9944100" y="889000"/>
          <p14:tracePt t="37447" x="9804400" y="895350"/>
          <p14:tracePt t="37484" x="9302750" y="863600"/>
          <p14:tracePt t="37497" x="9137650" y="838200"/>
          <p14:tracePt t="37514" x="8820150" y="774700"/>
          <p14:tracePt t="37551" x="8337550" y="698500"/>
          <p14:tracePt t="37564" x="8274050" y="698500"/>
          <p14:tracePt t="37581" x="8191500" y="698500"/>
          <p14:tracePt t="37619" x="7842250" y="787400"/>
          <p14:tracePt t="37631" x="7600950" y="831850"/>
          <p14:tracePt t="37647" x="7372350" y="863600"/>
          <p14:tracePt t="37687" x="6959600" y="876300"/>
          <p14:tracePt t="37701" x="6940550" y="869950"/>
          <p14:tracePt t="37734" x="6927850" y="869950"/>
          <p14:tracePt t="37736" x="6921500" y="876300"/>
          <p14:tracePt t="37747" x="6902450" y="889000"/>
          <p14:tracePt t="37764" x="6851650" y="920750"/>
          <p14:tracePt t="37781" x="6756400" y="984250"/>
          <p14:tracePt t="37820" x="6553200" y="1117600"/>
          <p14:tracePt t="37831" x="6534150" y="1130300"/>
          <p14:tracePt t="37848" x="6527800" y="1143000"/>
          <p14:tracePt t="37885" x="6534150" y="1143000"/>
          <p14:tracePt t="37897" x="6540500" y="1143000"/>
          <p14:tracePt t="37915" x="6584950" y="1143000"/>
          <p14:tracePt t="37952" x="6623050" y="1174750"/>
          <p14:tracePt t="37964" x="6623050" y="1181100"/>
          <p14:tracePt t="37980" x="6629400" y="1187450"/>
          <p14:tracePt t="38018" x="6642100" y="1187450"/>
          <p14:tracePt t="38030" x="6661150" y="1187450"/>
          <p14:tracePt t="38048" x="6699250" y="1187450"/>
          <p14:tracePt t="38088" x="6756400" y="1181100"/>
          <p14:tracePt t="38152" x="6762750" y="1181100"/>
          <p14:tracePt t="38166" x="6769100" y="1174750"/>
          <p14:tracePt t="38180" x="6781800" y="1168400"/>
          <p14:tracePt t="38220" x="6832600" y="1123950"/>
          <p14:tracePt t="38231" x="6838950" y="1117600"/>
          <p14:tracePt t="38285" x="6858000" y="1104900"/>
          <p14:tracePt t="38298" x="6883400" y="1098550"/>
          <p14:tracePt t="38314" x="6946900" y="1098550"/>
          <p14:tracePt t="38352" x="7112000" y="1098550"/>
          <p14:tracePt t="38364" x="7118350" y="1092200"/>
          <p14:tracePt t="38382" x="7131050" y="1092200"/>
          <p14:tracePt t="38418" x="7219950" y="1079500"/>
          <p14:tracePt t="38431" x="7264400" y="1073150"/>
          <p14:tracePt t="38433" x="7289800" y="1073150"/>
          <p14:tracePt t="38448" x="7340600" y="1073150"/>
          <p14:tracePt t="38486" x="7473950" y="1066800"/>
          <p14:tracePt t="38551" x="7473950" y="1060450"/>
          <p14:tracePt t="38572" x="7467600" y="1060450"/>
          <p14:tracePt t="38619" x="7461250" y="1066800"/>
          <p14:tracePt t="38698" x="7454900" y="1073150"/>
          <p14:tracePt t="38706" x="7448550" y="1079500"/>
          <p14:tracePt t="38715" x="7442200" y="1079500"/>
          <p14:tracePt t="38753" x="7397750" y="1104900"/>
          <p14:tracePt t="38765" x="7397750" y="1111250"/>
          <p14:tracePt t="38782" x="7391400" y="1111250"/>
          <p14:tracePt t="38837" x="7385050" y="1111250"/>
          <p14:tracePt t="38847" x="7359650" y="1111250"/>
          <p14:tracePt t="38887" x="7251700" y="1085850"/>
          <p14:tracePt t="38898" x="7213600" y="1073150"/>
          <p14:tracePt t="38915" x="7156450" y="1060450"/>
          <p14:tracePt t="38955" x="7099300" y="1054100"/>
          <p14:tracePt t="39021" x="7092950" y="1054100"/>
          <p14:tracePt t="39094" x="7086600" y="1054100"/>
          <p14:tracePt t="39100" x="7080250" y="1054100"/>
          <p14:tracePt t="39115" x="7067550" y="1054100"/>
          <p14:tracePt t="39154" x="6826250" y="1079500"/>
          <p14:tracePt t="39157" x="6781800" y="1085850"/>
          <p14:tracePt t="39182" x="6724650" y="1092200"/>
          <p14:tracePt t="39185" x="6699250" y="1092200"/>
          <p14:tracePt t="39220" x="6680200" y="1098550"/>
          <p14:tracePt t="39303" x="6680200" y="1104900"/>
          <p14:tracePt t="39334" x="6699250" y="1123950"/>
          <p14:tracePt t="39365" x="6705600" y="1123950"/>
          <p14:tracePt t="39420" x="6788150" y="1123950"/>
          <p14:tracePt t="39432" x="6819900" y="1123950"/>
          <p14:tracePt t="39449" x="6902450" y="1130300"/>
          <p14:tracePt t="39487" x="7061200" y="1130300"/>
          <p14:tracePt t="39499" x="7080250" y="1130300"/>
          <p14:tracePt t="39515" x="7105650" y="1130300"/>
          <p14:tracePt t="39554" x="7112000" y="1130300"/>
          <p14:tracePt t="39565" x="7118350" y="1130300"/>
          <p14:tracePt t="39682" x="7118350" y="1123950"/>
          <p14:tracePt t="39698" x="7124700" y="1123950"/>
          <p14:tracePt t="39732" x="7156450" y="1111250"/>
          <p14:tracePt t="39749" x="7175500" y="1111250"/>
          <p14:tracePt t="39766" x="7207250" y="1111250"/>
          <p14:tracePt t="39782" x="7219950" y="1111250"/>
          <p14:tracePt t="39824" x="7226300" y="1111250"/>
          <p14:tracePt t="39832" x="7239000" y="1111250"/>
          <p14:tracePt t="39849" x="7334250" y="1111250"/>
          <p14:tracePt t="39885" x="7499350" y="1130300"/>
          <p14:tracePt t="39899" x="7505700" y="1130300"/>
          <p14:tracePt t="39966" x="7512050" y="1130300"/>
          <p14:tracePt t="39983" x="7524750" y="1123950"/>
          <p14:tracePt t="40017" x="7594600" y="1098550"/>
          <p14:tracePt t="40033" x="7607300" y="1092200"/>
          <p14:tracePt t="40137" x="7613650" y="1092200"/>
          <p14:tracePt t="40152" x="7620000" y="1092200"/>
          <p14:tracePt t="40166" x="7632700" y="1085850"/>
          <p14:tracePt t="40183" x="7664450" y="1085850"/>
          <p14:tracePt t="40223" x="7727950" y="1085850"/>
          <p14:tracePt t="40233" x="7734300" y="1085850"/>
          <p14:tracePt t="40250" x="7759700" y="1085850"/>
          <p14:tracePt t="40287" x="7797800" y="1085850"/>
          <p14:tracePt t="40298" x="7816850" y="1085850"/>
          <p14:tracePt t="40316" x="7823200" y="1092200"/>
          <p14:tracePt t="40353" x="7848600" y="1092200"/>
          <p14:tracePt t="40366" x="7854950" y="1092200"/>
          <p14:tracePt t="40383" x="7861300" y="1092200"/>
          <p14:tracePt t="40541" x="7867650" y="1092200"/>
          <p14:tracePt t="40549" x="7874000" y="1092200"/>
          <p14:tracePt t="40566" x="7975600" y="1092200"/>
          <p14:tracePt t="40584" x="8153400" y="1092200"/>
          <p14:tracePt t="40623" x="8470900" y="1136650"/>
          <p14:tracePt t="40633" x="8496300" y="1143000"/>
          <p14:tracePt t="40650" x="8502650" y="1143000"/>
          <p14:tracePt t="40688" x="8496300" y="1149350"/>
          <p14:tracePt t="40700" x="8489950" y="1149350"/>
          <p14:tracePt t="40716" x="8470900" y="1155700"/>
          <p14:tracePt t="40774" x="8470900" y="1149350"/>
          <p14:tracePt t="41142" x="8464550" y="1149350"/>
          <p14:tracePt t="41158" x="8458200" y="1155700"/>
          <p14:tracePt t="41167" x="8451850" y="1155700"/>
          <p14:tracePt t="41302" x="8445500" y="1155700"/>
          <p14:tracePt t="41543" x="8477250" y="1130300"/>
          <p14:tracePt t="41551" x="8528050" y="1123950"/>
          <p14:tracePt t="41566" x="8661400" y="1111250"/>
          <p14:tracePt t="41583" x="8883650" y="1104900"/>
          <p14:tracePt t="41619" x="9417050" y="1136650"/>
          <p14:tracePt t="41634" x="9569450" y="1143000"/>
          <p14:tracePt t="41651" x="9613900" y="1143000"/>
          <p14:tracePt t="41693" x="9696450" y="1143000"/>
          <p14:tracePt t="41701" x="9696450" y="1136650"/>
          <p14:tracePt t="41717" x="9702800" y="1130300"/>
          <p14:tracePt t="41756" x="9798050" y="1104900"/>
          <p14:tracePt t="41768" x="9823450" y="1098550"/>
          <p14:tracePt t="41784" x="9893300" y="1092200"/>
          <p14:tracePt t="41818" x="9906000" y="1092200"/>
          <p14:tracePt t="41851" x="9912350" y="1092200"/>
          <p14:tracePt t="41889" x="9988550" y="1092200"/>
          <p14:tracePt t="41901" x="10026650" y="1085850"/>
          <p14:tracePt t="41916" x="10052050" y="1073150"/>
          <p14:tracePt t="41955" x="10071100" y="1060450"/>
          <p14:tracePt t="41985" x="10096500" y="1054100"/>
          <p14:tracePt t="42024" x="10344150" y="996950"/>
          <p14:tracePt t="42036" x="10388600" y="984250"/>
          <p14:tracePt t="42070" x="10394950" y="977900"/>
          <p14:tracePt t="42084" x="10382250" y="971550"/>
          <p14:tracePt t="42100" x="10375900" y="965200"/>
          <p14:tracePt t="42138" x="10541000" y="1003300"/>
          <p14:tracePt t="42151" x="10579100" y="1016000"/>
          <p14:tracePt t="42168" x="10655300" y="1041400"/>
          <p14:tracePt t="42185" x="10668000" y="1047750"/>
          <p14:tracePt t="42225" x="10629900" y="1054100"/>
          <p14:tracePt t="42233" x="10604500" y="1054100"/>
          <p14:tracePt t="42251" x="10553700" y="1054100"/>
          <p14:tracePt t="42291" x="10293350" y="1066800"/>
          <p14:tracePt t="42300" x="10236200" y="1079500"/>
          <p14:tracePt t="42318" x="10121900" y="1092200"/>
          <p14:tracePt t="42357" x="9442450" y="1111250"/>
          <p14:tracePt t="42368" x="9296400" y="1104900"/>
          <p14:tracePt t="42384" x="8921750" y="1079500"/>
          <p14:tracePt t="42418" x="8324850" y="1041400"/>
          <p14:tracePt t="42435" x="8001000" y="1041400"/>
          <p14:tracePt t="42451" x="7594600" y="1041400"/>
          <p14:tracePt t="42489" x="7270750" y="1098550"/>
          <p14:tracePt t="42502" x="7239000" y="1111250"/>
          <p14:tracePt t="42535" x="7150100" y="1187450"/>
          <p14:tracePt t="42551" x="7092950" y="1212850"/>
          <p14:tracePt t="42568" x="7035800" y="1231900"/>
          <p14:tracePt t="42585" x="6991350" y="1250950"/>
          <p14:tracePt t="42623" x="6965950" y="1270000"/>
          <p14:tracePt t="42635" x="6965950" y="1276350"/>
          <p14:tracePt t="42690" x="6965950" y="1295400"/>
          <p14:tracePt t="42702" x="6965950" y="1301750"/>
          <p14:tracePt t="42718" x="6946900" y="1327150"/>
          <p14:tracePt t="42756" x="6940550" y="1352550"/>
          <p14:tracePt t="42823" x="6972300" y="1358900"/>
          <p14:tracePt t="42835" x="6978650" y="1358900"/>
          <p14:tracePt t="42876" x="7067550" y="1358900"/>
          <p14:tracePt t="42885" x="7080250" y="1358900"/>
          <p14:tracePt t="42902" x="7112000" y="1352550"/>
          <p14:tracePt t="42935" x="7137400" y="1346200"/>
          <p14:tracePt t="43110" x="7137400" y="1352550"/>
          <p14:tracePt t="43142" x="7143750" y="1352550"/>
          <p14:tracePt t="43152" x="7156450" y="1352550"/>
          <p14:tracePt t="43169" x="7200900" y="1358900"/>
          <p14:tracePt t="43184" x="7321550" y="1352550"/>
          <p14:tracePt t="43225" x="7512050" y="1333500"/>
          <p14:tracePt t="43235" x="7512050" y="1327150"/>
          <p14:tracePt t="43335" x="7505700" y="1327150"/>
          <p14:tracePt t="43411" x="7512050" y="1327150"/>
          <p14:tracePt t="43425" x="7518400" y="1327150"/>
          <p14:tracePt t="43435" x="7537450" y="1327150"/>
          <p14:tracePt t="43452" x="7581900" y="1320800"/>
          <p14:tracePt t="43492" x="7937500" y="1320800"/>
          <p14:tracePt t="43501" x="8020050" y="1327150"/>
          <p14:tracePt t="43503" x="8064500" y="1327150"/>
          <p14:tracePt t="43518" x="8121650" y="1333500"/>
          <p14:tracePt t="43559" x="8191500" y="1333500"/>
          <p14:tracePt t="43626" x="8191500" y="1339850"/>
          <p14:tracePt t="43636" x="8185150" y="1339850"/>
          <p14:tracePt t="43652" x="8172450" y="1339850"/>
          <p14:tracePt t="43690" x="8166100" y="1339850"/>
          <p14:tracePt t="43815" x="8159750" y="1339850"/>
          <p14:tracePt t="43821" x="8153400" y="1339850"/>
          <p14:tracePt t="43836" x="8147050" y="1339850"/>
          <p14:tracePt t="43851" x="8134350" y="1339850"/>
          <p14:tracePt t="43904" x="8140700" y="1346200"/>
          <p14:tracePt t="43919" x="8147050" y="1346200"/>
          <p14:tracePt t="43958" x="8166100" y="1346200"/>
          <p14:tracePt t="44025" x="8172450" y="1346200"/>
          <p14:tracePt t="44036" x="8178800" y="1346200"/>
          <p14:tracePt t="44073" x="8248650" y="1339850"/>
          <p14:tracePt t="44086" x="8261350" y="1339850"/>
          <p14:tracePt t="44103" x="8274050" y="1339850"/>
          <p14:tracePt t="44153" x="8305800" y="1333500"/>
          <p14:tracePt t="44169" x="8401050" y="1314450"/>
          <p14:tracePt t="44186" x="8483600" y="1301750"/>
          <p14:tracePt t="44224" x="8559800" y="1282700"/>
          <p14:tracePt t="44291" x="8572500" y="1270000"/>
          <p14:tracePt t="44303" x="8578850" y="1270000"/>
          <p14:tracePt t="44319" x="8610600" y="1257300"/>
          <p14:tracePt t="44358" x="8623300" y="1257300"/>
          <p14:tracePt t="44424" x="8629650" y="1257300"/>
          <p14:tracePt t="44536" x="8636000" y="1257300"/>
          <p14:tracePt t="44542" x="8642350" y="1257300"/>
          <p14:tracePt t="44552" x="8655050" y="1257300"/>
          <p14:tracePt t="44570" x="8674100" y="1263650"/>
          <p14:tracePt t="44587" x="8680450" y="1270000"/>
          <p14:tracePt t="44626" x="8686800" y="1270000"/>
          <p14:tracePt t="44636" x="8693150" y="1270000"/>
          <p14:tracePt t="44693" x="8705850" y="1276350"/>
          <p14:tracePt t="44704" x="8718550" y="1276350"/>
          <p14:tracePt t="44720" x="8750300" y="1282700"/>
          <p14:tracePt t="44759" x="8877300" y="1282700"/>
          <p14:tracePt t="44769" x="8896350" y="1282700"/>
          <p14:tracePt t="44809" x="8928100" y="1282700"/>
          <p14:tracePt t="44960" x="8947150" y="1282700"/>
          <p14:tracePt t="44966" x="8972550" y="1282700"/>
          <p14:tracePt t="44974" x="9023350" y="1282700"/>
          <p14:tracePt t="44986" x="9086850" y="1282700"/>
          <p14:tracePt t="45024" x="9372600" y="1282700"/>
          <p14:tracePt t="45037" x="9423400" y="1276350"/>
          <p14:tracePt t="45054" x="9486900" y="1276350"/>
          <p14:tracePt t="45089" x="9505950" y="1276350"/>
          <p14:tracePt t="45104" x="9512300" y="1276350"/>
          <p14:tracePt t="45119" x="9531350" y="1276350"/>
          <p14:tracePt t="45156" x="9556750" y="1276350"/>
          <p14:tracePt t="45266" x="9582150" y="1276350"/>
          <p14:tracePt t="45269" x="9601200" y="1282700"/>
          <p14:tracePt t="45287" x="9702800" y="1282700"/>
          <p14:tracePt t="45302" x="9817100" y="1282700"/>
          <p14:tracePt t="45342" x="9994900" y="1270000"/>
          <p14:tracePt t="45354" x="10007600" y="1263650"/>
          <p14:tracePt t="45371" x="10020300" y="1257300"/>
          <p14:tracePt t="45425" x="10039350" y="1257300"/>
          <p14:tracePt t="45437" x="10045700" y="1250950"/>
          <p14:tracePt t="45452" x="10058400" y="1250950"/>
          <p14:tracePt t="45486" x="10071100" y="1244600"/>
          <p14:tracePt t="45520" x="10071100" y="1238250"/>
          <p14:tracePt t="45558" x="10064750" y="1206500"/>
          <p14:tracePt t="45571" x="10052050" y="1193800"/>
          <p14:tracePt t="45587" x="10026650" y="1168400"/>
          <p14:tracePt t="45625" x="9988550" y="1149350"/>
          <p14:tracePt t="45636" x="9963150" y="1136650"/>
          <p14:tracePt t="45673" x="9842500" y="1111250"/>
          <p14:tracePt t="45690" x="9791700" y="1104900"/>
          <p14:tracePt t="45704" x="9715500" y="1092200"/>
          <p14:tracePt t="45741" x="9594850" y="1092200"/>
          <p14:tracePt t="45754" x="9582150" y="1092200"/>
          <p14:tracePt t="45770" x="9556750" y="1098550"/>
          <p14:tracePt t="45786" x="9537700" y="1104900"/>
          <p14:tracePt t="45826" x="9442450" y="1143000"/>
          <p14:tracePt t="45854" x="9385300" y="1193800"/>
          <p14:tracePt t="45889" x="9309100" y="1263650"/>
          <p14:tracePt t="45904" x="9290050" y="1289050"/>
          <p14:tracePt t="45976" x="9309100" y="1289050"/>
          <p14:tracePt t="46000" x="9429750" y="1289050"/>
          <p14:tracePt t="46021" x="9563100" y="1289050"/>
          <p14:tracePt t="46038" x="9779000" y="1308100"/>
          <p14:tracePt t="46075" x="10001250" y="1314450"/>
          <p14:tracePt t="46088" x="10033000" y="1314450"/>
          <p14:tracePt t="46139" x="10026650" y="1301750"/>
          <p14:tracePt t="46154" x="10007600" y="1295400"/>
          <p14:tracePt t="46171" x="9988550" y="1295400"/>
          <p14:tracePt t="46188" x="9988550" y="1289050"/>
          <p14:tracePt t="46228" x="9982200" y="1289050"/>
          <p14:tracePt t="46255" x="9969500" y="1289050"/>
          <p14:tracePt t="46290" x="9950450" y="1295400"/>
          <p14:tracePt t="46305" x="9918700" y="1295400"/>
          <p14:tracePt t="46321" x="9874250" y="1289050"/>
          <p14:tracePt t="46359" x="9785350" y="1270000"/>
          <p14:tracePt t="46371" x="9766300" y="1263650"/>
          <p14:tracePt t="46408" x="9734550" y="1250950"/>
          <p14:tracePt t="46531" x="9709150" y="1257300"/>
          <p14:tracePt t="46539" x="9702800" y="1263650"/>
          <p14:tracePt t="46555" x="9696450" y="1263650"/>
          <p14:tracePt t="46572" x="9690100" y="1263650"/>
          <p14:tracePt t="46627" x="9683750" y="1263650"/>
          <p14:tracePt t="46959" x="9677400" y="1263650"/>
          <p14:tracePt t="47010" x="9671050" y="1263650"/>
          <p14:tracePt t="47939" x="9671050" y="1257300"/>
          <p14:tracePt t="48148" x="9664700" y="1257300"/>
          <p14:tracePt t="48180" x="9658350" y="1257300"/>
          <p14:tracePt t="48218" x="9652000" y="1257300"/>
          <p14:tracePt t="48276" x="9645650" y="1250950"/>
          <p14:tracePt t="48312" x="9639300" y="1250950"/>
          <p14:tracePt t="48364" x="9632950" y="1250950"/>
          <p14:tracePt t="48412" x="9626600" y="1250950"/>
          <p14:tracePt t="48531" x="9613900" y="1244600"/>
          <p14:tracePt t="48536" x="9607550" y="1244600"/>
          <p14:tracePt t="48615" x="9607550" y="1238250"/>
          <p14:tracePt t="48623" x="9601200" y="1238250"/>
          <p14:tracePt t="48640" x="9588500" y="1225550"/>
          <p14:tracePt t="48644" x="9582150" y="1225550"/>
          <p14:tracePt t="48656" x="9575800" y="1219200"/>
          <p14:tracePt t="48691" x="9556750" y="1206500"/>
          <p14:tracePt t="48707" x="9537700" y="1200150"/>
          <p14:tracePt t="48722" x="9499600" y="1174750"/>
          <p14:tracePt t="48762" x="9461500" y="1035050"/>
          <p14:tracePt t="48773" x="9474200" y="1016000"/>
          <p14:tracePt t="48807" x="9537700" y="946150"/>
          <p14:tracePt t="48823" x="9550400" y="901700"/>
          <p14:tracePt t="48840" x="9563100" y="787400"/>
          <p14:tracePt t="48879" x="9512300" y="476250"/>
          <p14:tracePt t="48890" x="9486900" y="419100"/>
          <p14:tracePt t="48907" x="9455150" y="361950"/>
          <p14:tracePt t="48943" x="9467850" y="469900"/>
          <p14:tracePt t="48957" x="9480550" y="527050"/>
          <p14:tracePt t="48974" x="9518650" y="666750"/>
          <p14:tracePt t="48990" x="9550400" y="800100"/>
          <p14:tracePt t="49027" x="9499600" y="977900"/>
          <p14:tracePt t="49040" x="9436100" y="1016000"/>
          <p14:tracePt t="49057" x="9353550" y="1060450"/>
          <p14:tracePt t="49092" x="9194800" y="1162050"/>
          <p14:tracePt t="49107" x="9112250" y="1219200"/>
          <p14:tracePt t="49145" x="9048750" y="1250950"/>
          <p14:tracePt t="49174" x="9029700" y="1244600"/>
          <p14:tracePt t="49213" x="8947150" y="1187450"/>
          <p14:tracePt t="49223" x="8934450" y="1187450"/>
          <p14:tracePt t="49240" x="8928100" y="1187450"/>
          <p14:tracePt t="49278" x="8896350" y="1212850"/>
          <p14:tracePt t="49290" x="8870950" y="1238250"/>
          <p14:tracePt t="49306" x="8826500" y="1270000"/>
          <p14:tracePt t="49345" x="8769350" y="1314450"/>
          <p14:tracePt t="49374" x="8763000" y="1314450"/>
          <p14:tracePt t="50355" x="8756650" y="1314450"/>
          <p14:tracePt t="51563" x="8750300" y="1314450"/>
          <p14:tracePt t="51601" x="8743950" y="1314450"/>
          <p14:tracePt t="51635" x="8737600" y="1314450"/>
          <p14:tracePt t="51681" x="8737600" y="1308100"/>
          <p14:tracePt t="52472" x="8731250" y="1308100"/>
          <p14:tracePt t="52482" x="8705850" y="1295400"/>
          <p14:tracePt t="52492" x="8674100" y="1282700"/>
          <p14:tracePt t="52510" x="8578850" y="1270000"/>
          <p14:tracePt t="52549" x="8248650" y="1282700"/>
          <p14:tracePt t="52560" x="8191500" y="1289050"/>
          <p14:tracePt t="52576" x="8159750" y="1295400"/>
          <p14:tracePt t="52632" x="8153400" y="1308100"/>
          <p14:tracePt t="52643" x="8134350" y="1327150"/>
          <p14:tracePt t="52679" x="8045450" y="1333500"/>
          <p14:tracePt t="52693" x="7975600" y="1333500"/>
          <p14:tracePt t="52710" x="7867650" y="1333500"/>
          <p14:tracePt t="52747" x="7556500" y="1346200"/>
          <p14:tracePt t="52760" x="7486650" y="1358900"/>
          <p14:tracePt t="52777" x="7385050" y="1384300"/>
          <p14:tracePt t="52815" x="7226300" y="1447800"/>
          <p14:tracePt t="52827" x="7150100" y="1479550"/>
          <p14:tracePt t="52843" x="7099300" y="1492250"/>
          <p14:tracePt t="52882" x="6991350" y="1524000"/>
          <p14:tracePt t="52893" x="6953250" y="1530350"/>
          <p14:tracePt t="52910" x="6915150" y="1536700"/>
          <p14:tracePt t="52950" x="6762750" y="1562100"/>
          <p14:tracePt t="52961" x="6737350" y="1568450"/>
          <p14:tracePt t="52977" x="6667500" y="1593850"/>
          <p14:tracePt t="52993" x="6616700" y="1619250"/>
          <p14:tracePt t="53034" x="6578600" y="1663700"/>
          <p14:tracePt t="53044" x="6565900" y="1682750"/>
          <p14:tracePt t="53081" x="6527800" y="1739900"/>
          <p14:tracePt t="53093" x="6508750" y="1778000"/>
          <p14:tracePt t="53110" x="6489700" y="1816100"/>
          <p14:tracePt t="53150" x="6470650" y="1892300"/>
          <p14:tracePt t="53160" x="6470650" y="1905000"/>
          <p14:tracePt t="53177" x="6483350" y="1930400"/>
          <p14:tracePt t="53211" x="6534150" y="1987550"/>
          <p14:tracePt t="53213" x="6546850" y="2006600"/>
          <p14:tracePt t="53227" x="6565900" y="2019300"/>
          <p14:tracePt t="53230" x="6578600" y="2032000"/>
          <p14:tracePt t="53242" x="6584950" y="2038350"/>
          <p14:tracePt t="53286" x="6610350" y="2057400"/>
          <p14:tracePt t="53349" x="6616700" y="2057400"/>
          <p14:tracePt t="53362" x="6623050" y="2063750"/>
          <p14:tracePt t="53394" x="6629400" y="2070100"/>
          <p14:tracePt t="53433" x="6648450" y="2076450"/>
          <p14:tracePt t="53443" x="6654800" y="2076450"/>
          <p14:tracePt t="53483" x="6762750" y="2076450"/>
          <p14:tracePt t="53494" x="6781800" y="2070100"/>
          <p14:tracePt t="53511" x="6813550" y="2063750"/>
          <p14:tracePt t="53549" x="6858000" y="2032000"/>
          <p14:tracePt t="53753" x="6851650" y="2032000"/>
          <p14:tracePt t="53813" x="6851650" y="2025650"/>
          <p14:tracePt t="54129" x="6845300" y="2025650"/>
          <p14:tracePt t="54419" x="6845300" y="2019300"/>
          <p14:tracePt t="54427" x="6838950" y="2019300"/>
          <p14:tracePt t="54471" x="6832600" y="2000250"/>
          <p14:tracePt t="54529" x="6832600" y="1993900"/>
          <p14:tracePt t="54544" x="6832600" y="1987550"/>
          <p14:tracePt t="54562" x="6851650" y="1974850"/>
          <p14:tracePt t="54634" x="6858000" y="1968500"/>
          <p14:tracePt t="54644" x="6864350" y="1968500"/>
          <p14:tracePt t="54682" x="6902450" y="1936750"/>
          <p14:tracePt t="54695" x="6908800" y="1924050"/>
          <p14:tracePt t="54712" x="6921500" y="1917700"/>
          <p14:tracePt t="54747" x="6927850" y="1911350"/>
          <p14:tracePt t="54817" x="6927850" y="1917700"/>
          <p14:tracePt t="54833" x="6921500" y="1917700"/>
          <p14:tracePt t="54884" x="6902450" y="1924050"/>
          <p14:tracePt t="54912" x="6896100" y="1924050"/>
          <p14:tracePt t="55544" x="6889750" y="1924050"/>
          <p14:tracePt t="55697" x="6889750" y="1917700"/>
          <p14:tracePt t="55731" x="6883400" y="1911350"/>
          <p14:tracePt t="55746" x="6883400" y="1905000"/>
          <p14:tracePt t="55762" x="6877050" y="1905000"/>
          <p14:tracePt t="55835" x="6870700" y="1892300"/>
          <p14:tracePt t="55846" x="6870700" y="1885950"/>
          <p14:tracePt t="55898" x="6864350" y="1885950"/>
          <p14:tracePt t="55913" x="6864350" y="1879600"/>
          <p14:tracePt t="56171" x="6858000" y="1879600"/>
          <p14:tracePt t="56214" x="6819900" y="1879600"/>
          <p14:tracePt t="56230" x="6788150" y="1892300"/>
          <p14:tracePt t="56247" x="6756400" y="1898650"/>
          <p14:tracePt t="56279" x="6711950" y="1898650"/>
          <p14:tracePt t="56296" x="6705600" y="1898650"/>
          <p14:tracePt t="56313" x="6692900" y="1898650"/>
          <p14:tracePt t="56346" x="6629400" y="1885950"/>
          <p14:tracePt t="56363" x="6604000" y="1885950"/>
          <p14:tracePt t="56380" x="6597650" y="1885950"/>
          <p14:tracePt t="56420" x="6597650" y="1879600"/>
          <p14:tracePt t="56447" x="6591300" y="1879600"/>
          <p14:tracePt t="56484" x="6578600" y="1879600"/>
          <p14:tracePt t="56552" x="6540500" y="1924050"/>
          <p14:tracePt t="56563" x="6521450" y="1943100"/>
          <p14:tracePt t="56580" x="6489700" y="1974850"/>
          <p14:tracePt t="56618" x="6457950" y="2000250"/>
          <p14:tracePt t="56684" x="6477000" y="2006600"/>
          <p14:tracePt t="56697" x="6483350" y="2006600"/>
          <p14:tracePt t="56750" x="6515100" y="2006600"/>
          <p14:tracePt t="56763" x="6521450" y="2006600"/>
          <p14:tracePt t="56780" x="6546850" y="2006600"/>
          <p14:tracePt t="56817" x="6597650" y="1987550"/>
          <p14:tracePt t="56830" x="6604000" y="1981200"/>
          <p14:tracePt t="56847" x="6610350" y="1981200"/>
          <p14:tracePt t="56886" x="6623050" y="1968500"/>
          <p14:tracePt t="56897" x="6629400" y="1968500"/>
          <p14:tracePt t="56913" x="6642100" y="1955800"/>
          <p14:tracePt t="56952" x="6711950" y="1905000"/>
          <p14:tracePt t="56963" x="6724650" y="1892300"/>
          <p14:tracePt t="56980" x="6737350" y="1885950"/>
          <p14:tracePt t="56997" x="6743700" y="1879600"/>
          <p14:tracePt t="57082" x="6743700" y="1885950"/>
          <p14:tracePt t="57134" x="6750050" y="1885950"/>
          <p14:tracePt t="57267" x="6731000" y="1917700"/>
          <p14:tracePt t="57280" x="6711950" y="1936750"/>
          <p14:tracePt t="57297" x="6623050" y="1981200"/>
          <p14:tracePt t="57314" x="6540500" y="2012950"/>
          <p14:tracePt t="57352" x="6362700" y="2063750"/>
          <p14:tracePt t="57364" x="6330950" y="2070100"/>
          <p14:tracePt t="57436" x="6350000" y="2082800"/>
          <p14:tracePt t="57447" x="6356350" y="2082800"/>
          <p14:tracePt t="57485" x="6369050" y="2095500"/>
          <p14:tracePt t="63734" x="6375400" y="2095500"/>
          <p14:tracePt t="63742" x="6381750" y="2095500"/>
          <p14:tracePt t="63758" x="6388100" y="2101850"/>
          <p14:tracePt t="63768" x="6394450" y="2108200"/>
          <p14:tracePt t="63786" x="6426200" y="2159000"/>
          <p14:tracePt t="63828" x="6477000" y="2247900"/>
          <p14:tracePt t="63835" x="6489700" y="2247900"/>
          <p14:tracePt t="63853" x="6553200" y="2228850"/>
          <p14:tracePt t="63891" x="6635750" y="2222500"/>
          <p14:tracePt t="63902" x="6680200" y="2247900"/>
          <p14:tracePt t="63919" x="6718300" y="2286000"/>
          <p14:tracePt t="63955" x="6781800" y="2432050"/>
          <p14:tracePt t="63969" x="6781800" y="2559050"/>
          <p14:tracePt t="63986" x="6750050" y="2705100"/>
          <p14:tracePt t="64026" x="6692900" y="2914650"/>
          <p14:tracePt t="64361" x="6667500" y="2908300"/>
          <p14:tracePt t="64368" x="6616700" y="2870200"/>
          <p14:tracePt t="64408" x="6375400" y="2660650"/>
          <p14:tracePt t="64419" x="6381750" y="2635250"/>
          <p14:tracePt t="64437" x="6426200" y="2584450"/>
          <p14:tracePt t="64453" x="6508750" y="2514600"/>
          <p14:tracePt t="64492" x="6724650" y="2349500"/>
          <p14:tracePt t="64504" x="6750050" y="2324100"/>
          <p14:tracePt t="64537" x="6934200" y="2063750"/>
          <p14:tracePt t="64553" x="6959600" y="2019300"/>
          <p14:tracePt t="64570" x="6997700" y="1936750"/>
          <p14:tracePt t="64586" x="7035800" y="1866900"/>
          <p14:tracePt t="64626" x="7131050" y="1803400"/>
          <p14:tracePt t="64636" x="7156450" y="1797050"/>
          <p14:tracePt t="64652" x="7207250" y="1790700"/>
          <p14:tracePt t="64691" x="7258050" y="1784350"/>
          <p14:tracePt t="64720" x="7264400" y="1784350"/>
          <p14:tracePt t="64759" x="7283450" y="1778000"/>
          <p14:tracePt t="64786" x="7289800" y="1778000"/>
          <p14:tracePt t="64824" x="7321550" y="1809750"/>
          <p14:tracePt t="64836" x="7353300" y="1835150"/>
          <p14:tracePt t="64873" x="7473950" y="1898650"/>
          <p14:tracePt t="64886" x="7518400" y="1917700"/>
          <p14:tracePt t="64903" x="7575550" y="1936750"/>
          <p14:tracePt t="64938" x="7632700" y="1962150"/>
          <p14:tracePt t="64953" x="7645400" y="1968500"/>
          <p14:tracePt t="64970" x="7689850" y="1981200"/>
          <p14:tracePt t="64987" x="7734300" y="1993900"/>
          <p14:tracePt t="65025" x="7874000" y="2019300"/>
          <p14:tracePt t="65037" x="7880350" y="2019300"/>
          <p14:tracePt t="65092" x="7893050" y="2019300"/>
          <p14:tracePt t="65104" x="7924800" y="2000250"/>
          <p14:tracePt t="65120" x="7981950" y="1981200"/>
          <p14:tracePt t="65158" x="8134350" y="1936750"/>
          <p14:tracePt t="65170" x="8147050" y="1936750"/>
          <p14:tracePt t="65186" x="8197850" y="1930400"/>
          <p14:tracePt t="65219" x="8216900" y="1924050"/>
          <p14:tracePt t="65254" x="8216900" y="1905000"/>
          <p14:tracePt t="65292" x="8216900" y="1854200"/>
          <p14:tracePt t="65303" x="8216900" y="1835150"/>
          <p14:tracePt t="65337" x="8223250" y="1771650"/>
          <p14:tracePt t="65354" x="8223250" y="1752600"/>
          <p14:tracePt t="65370" x="8223250" y="1739900"/>
          <p14:tracePt t="65387" x="8223250" y="1727200"/>
          <p14:tracePt t="65425" x="8191500" y="1682750"/>
          <p14:tracePt t="65436" x="8185150" y="1676400"/>
          <p14:tracePt t="65453" x="8172450" y="1657350"/>
          <p14:tracePt t="65493" x="8064500" y="1606550"/>
          <p14:tracePt t="65504" x="8032750" y="1600200"/>
          <p14:tracePt t="65506" x="8001000" y="1593850"/>
          <p14:tracePt t="65520" x="7912100" y="1574800"/>
          <p14:tracePt t="65558" x="7880350" y="1568450"/>
          <p14:tracePt t="65586" x="7874000" y="1568450"/>
          <p14:tracePt t="65627" x="7658100" y="1574800"/>
          <p14:tracePt t="65636" x="7575550" y="1574800"/>
          <p14:tracePt t="65673" x="7308850" y="1581150"/>
          <p14:tracePt t="65687" x="7296150" y="1581150"/>
          <p14:tracePt t="65741" x="7315200" y="1612900"/>
          <p14:tracePt t="65757" x="7321550" y="1644650"/>
          <p14:tracePt t="65771" x="7321550" y="1676400"/>
          <p14:tracePt t="65788" x="7315200" y="1701800"/>
          <p14:tracePt t="65825" x="7315200" y="1765300"/>
          <p14:tracePt t="65838" x="7321550" y="1771650"/>
          <p14:tracePt t="65854" x="7359650" y="1803400"/>
          <p14:tracePt t="65893" x="7562850" y="1911350"/>
          <p14:tracePt t="65904" x="7588250" y="1924050"/>
          <p14:tracePt t="65920" x="7677150" y="1968500"/>
          <p14:tracePt t="65955" x="7772400" y="2000250"/>
          <p14:tracePt t="65971" x="7791450" y="2000250"/>
          <p14:tracePt t="66008" x="7918450" y="1968500"/>
          <p14:tracePt t="66022" x="7975600" y="1949450"/>
          <p14:tracePt t="66041" x="8013700" y="1936750"/>
          <p14:tracePt t="66072" x="8070850" y="1892300"/>
          <p14:tracePt t="66091" x="8089900" y="1866900"/>
          <p14:tracePt t="66103" x="8089900" y="1860550"/>
          <p14:tracePt t="66142" x="8096250" y="1841500"/>
          <p14:tracePt t="66154" x="8096250" y="1835150"/>
          <p14:tracePt t="66171" x="8096250" y="1822450"/>
          <p14:tracePt t="66188" x="8096250" y="1809750"/>
          <p14:tracePt t="66191" x="8096250" y="1797050"/>
          <p14:tracePt t="66220" x="8083550" y="1746250"/>
          <p14:tracePt t="66238" x="8083550" y="1733550"/>
          <p14:tracePt t="66253" x="8051800" y="1701800"/>
          <p14:tracePt t="66291" x="8020050" y="1682750"/>
          <p14:tracePt t="66304" x="8007350" y="1682750"/>
          <p14:tracePt t="66321" x="8001000" y="1682750"/>
          <p14:tracePt t="66359" x="7956550" y="1676400"/>
          <p14:tracePt t="66372" x="7937500" y="1676400"/>
          <p14:tracePt t="66403" x="7854950" y="1676400"/>
          <p14:tracePt t="66421" x="7829550" y="1676400"/>
          <p14:tracePt t="66424" x="7823200" y="1676400"/>
          <p14:tracePt t="66437" x="7816850" y="1676400"/>
          <p14:tracePt t="66476" x="7791450" y="1676400"/>
          <p14:tracePt t="66488" x="7785100" y="1676400"/>
          <p14:tracePt t="66505" x="7778750" y="1676400"/>
          <p14:tracePt t="66544" x="7715250" y="1689100"/>
          <p14:tracePt t="66555" x="7702550" y="1689100"/>
          <p14:tracePt t="66571" x="7689850" y="1701800"/>
          <p14:tracePt t="66588" x="7677150" y="1714500"/>
          <p14:tracePt t="66627" x="7670800" y="1771650"/>
          <p14:tracePt t="66638" x="7677150" y="1790700"/>
          <p14:tracePt t="66655" x="7727950" y="1841500"/>
          <p14:tracePt t="66692" x="7842250" y="1911350"/>
          <p14:tracePt t="66705" x="7874000" y="1924050"/>
          <p14:tracePt t="66721" x="7969250" y="1955800"/>
          <p14:tracePt t="66763" x="8051800" y="1962150"/>
          <p14:tracePt t="66771" x="8070850" y="1962150"/>
          <p14:tracePt t="66788" x="8121650" y="1955800"/>
          <p14:tracePt t="66829" x="8197850" y="1936750"/>
          <p14:tracePt t="66839" x="8210550" y="1930400"/>
          <p14:tracePt t="66877" x="8248650" y="1911350"/>
          <p14:tracePt t="66906" x="8248650" y="1898650"/>
          <p14:tracePt t="66948" x="8426450" y="1885950"/>
          <p14:tracePt t="66955" x="8477250" y="1885950"/>
          <p14:tracePt t="66972" x="8515350" y="1879600"/>
          <p14:tracePt t="66989" x="8636000" y="1866900"/>
          <p14:tracePt t="67028" x="8832850" y="1866900"/>
          <p14:tracePt t="67039" x="8883650" y="1866900"/>
          <p14:tracePt t="67055" x="9074150" y="1879600"/>
          <p14:tracePt t="67094" x="9467850" y="1885950"/>
          <p14:tracePt t="67105" x="9499600" y="1879600"/>
          <p14:tracePt t="67122" x="9525000" y="1866900"/>
          <p14:tracePt t="67162" x="9556750" y="1835150"/>
          <p14:tracePt t="67172" x="9575800" y="1828800"/>
          <p14:tracePt t="67189" x="9671050" y="1816100"/>
          <p14:tracePt t="67228" x="9829800" y="1797050"/>
          <p14:tracePt t="67239" x="9836150" y="1797050"/>
          <p14:tracePt t="67276" x="9842500" y="1797050"/>
          <p14:tracePt t="67371" x="9848850" y="1790700"/>
          <p14:tracePt t="67378" x="9855200" y="1790700"/>
          <p14:tracePt t="67388" x="9861550" y="1790700"/>
          <p14:tracePt t="67427" x="9867900" y="1790700"/>
          <p14:tracePt t="67439" x="9867900" y="1784350"/>
          <p14:tracePt t="67456" x="9874250" y="1784350"/>
          <p14:tracePt t="67629" x="9867900" y="1784350"/>
          <p14:tracePt t="67637" x="9861550" y="1784350"/>
          <p14:tracePt t="67677" x="9829800" y="1790700"/>
          <p14:tracePt t="67689" x="9817100" y="1790700"/>
          <p14:tracePt t="67706" x="9779000" y="1765300"/>
          <p14:tracePt t="67745" x="9620250" y="1663700"/>
          <p14:tracePt t="67755" x="9588500" y="1644650"/>
          <p14:tracePt t="67758" x="9563100" y="1631950"/>
          <p14:tracePt t="67772" x="9499600" y="1600200"/>
          <p14:tracePt t="67789" x="9442450" y="1568450"/>
          <p14:tracePt t="67828" x="9315450" y="1524000"/>
          <p14:tracePt t="67840" x="9302750" y="1517650"/>
          <p14:tracePt t="67856" x="9296400" y="1517650"/>
          <p14:tracePt t="67895" x="9277350" y="1536700"/>
          <p14:tracePt t="67906" x="9271000" y="1536700"/>
          <p14:tracePt t="67921" x="9271000" y="1549400"/>
          <p14:tracePt t="67959" x="9347200" y="1606550"/>
          <p14:tracePt t="67973" x="9366250" y="1612900"/>
          <p14:tracePt t="68004" x="9417050" y="1651000"/>
          <p14:tracePt t="68023" x="9423400" y="1682750"/>
          <p14:tracePt t="68040" x="9423400" y="1689100"/>
          <p14:tracePt t="68077" x="9429750" y="1835150"/>
          <p14:tracePt t="68089" x="9429750" y="1866900"/>
          <p14:tracePt t="68106" x="9429750" y="1936750"/>
          <p14:tracePt t="68145" x="9436100" y="2019300"/>
          <p14:tracePt t="68216" x="9442450" y="2000250"/>
          <p14:tracePt t="68240" x="9448800" y="1987550"/>
          <p14:tracePt t="68257" x="9455150" y="1987550"/>
          <p14:tracePt t="68358" x="9461500" y="1981200"/>
          <p14:tracePt t="68366" x="9461500" y="1974850"/>
          <p14:tracePt t="68373" x="9467850" y="1974850"/>
          <p14:tracePt t="68411" x="9474200" y="1962150"/>
          <p14:tracePt t="68479" x="9474200" y="1968500"/>
          <p14:tracePt t="68614" x="9467850" y="1968500"/>
          <p14:tracePt t="68637" x="9461500" y="1974850"/>
          <p14:tracePt t="68644" x="9455150" y="1974850"/>
          <p14:tracePt t="68657" x="9448800" y="1981200"/>
          <p14:tracePt t="68696" x="9442450" y="1981200"/>
          <p14:tracePt t="69635" x="9436100" y="1981200"/>
          <p14:tracePt t="69681" x="9429750" y="1974850"/>
          <p14:tracePt t="69690" x="9423400" y="1968500"/>
          <p14:tracePt t="69707" x="9423400" y="1962150"/>
          <p14:tracePt t="69747" x="9423400" y="1955800"/>
          <p14:tracePt t="69758" x="9423400" y="1949450"/>
          <p14:tracePt t="69774" x="9423400" y="1936750"/>
          <p14:tracePt t="69791" x="9423400" y="1911350"/>
          <p14:tracePt t="69831" x="9404350" y="1822450"/>
          <p14:tracePt t="69841" x="9398000" y="1803400"/>
          <p14:tracePt t="69856" x="9372600" y="1784350"/>
          <p14:tracePt t="69896" x="9366250" y="1778000"/>
          <p14:tracePt t="72373" x="9359900" y="1771650"/>
          <p14:tracePt t="72414" x="9245600" y="1651000"/>
          <p14:tracePt t="72427" x="9194800" y="1606550"/>
          <p14:tracePt t="72442" x="9137650" y="1568450"/>
          <p14:tracePt t="72478" x="8978900" y="1466850"/>
          <p14:tracePt t="72493" x="8870950" y="1416050"/>
          <p14:tracePt t="72510" x="8731250" y="1365250"/>
          <p14:tracePt t="72545" x="8451850" y="1270000"/>
          <p14:tracePt t="72560" x="8426450" y="1257300"/>
          <p14:tracePt t="72576" x="8394700" y="1238250"/>
          <p14:tracePt t="72616" x="8369300" y="1212850"/>
          <p14:tracePt t="72626" x="8362950" y="1200150"/>
          <p14:tracePt t="72643" x="8356600" y="1187450"/>
          <p14:tracePt t="72660" x="8343900" y="1162050"/>
          <p14:tracePt t="72698" x="8324850" y="1136650"/>
          <p14:tracePt t="72709" x="8274050" y="1092200"/>
          <p14:tracePt t="72762" x="8140700" y="1035050"/>
          <p14:tracePt t="72826" x="8140700" y="1028700"/>
          <p14:tracePt t="72843" x="8140700" y="1022350"/>
          <p14:tracePt t="72875" x="8121650" y="1009650"/>
          <p14:tracePt t="72893" x="8001000" y="1016000"/>
          <p14:tracePt t="72909" x="7874000" y="1047750"/>
          <p14:tracePt t="72939" x="7645400" y="1136650"/>
          <p14:tracePt t="72943" x="7569200" y="1181100"/>
          <p14:tracePt t="72959" x="7499350" y="1238250"/>
          <p14:tracePt t="72976" x="7454900" y="1295400"/>
          <p14:tracePt t="73010" x="7391400" y="1384300"/>
          <p14:tracePt t="73027" x="7385050" y="1390650"/>
          <p14:tracePt t="73043" x="7378700" y="1397000"/>
          <p14:tracePt t="73074" x="7353300" y="1397000"/>
          <p14:tracePt t="73093" x="7315200" y="1409700"/>
          <p14:tracePt t="73109" x="7283450" y="1447800"/>
          <p14:tracePt t="73144" x="7283450" y="1504950"/>
          <p14:tracePt t="73159" x="7283450" y="1543050"/>
          <p14:tracePt t="73176" x="7277100" y="1574800"/>
          <p14:tracePt t="73208" x="7270750" y="1606550"/>
          <p14:tracePt t="73277" x="7264400" y="1606550"/>
          <p14:tracePt t="73294" x="7258050" y="1600200"/>
          <p14:tracePt t="73310" x="7251700" y="1593850"/>
          <p14:tracePt t="73351" x="7239000" y="1568450"/>
          <p14:tracePt t="73360" x="7239000" y="1562100"/>
          <p14:tracePt t="73416" x="7239000" y="1555750"/>
          <p14:tracePt t="73447" x="7239000" y="1549400"/>
          <p14:tracePt t="73477" x="7232650" y="1543050"/>
          <p14:tracePt t="73558" x="7232650" y="1536700"/>
          <p14:tracePt t="73567" x="7226300" y="1536700"/>
          <p14:tracePt t="73578" x="7219950" y="1530350"/>
          <p14:tracePt t="73670" x="7226300" y="1568450"/>
          <p14:tracePt t="73694" x="7226300" y="1593850"/>
          <p14:tracePt t="73710" x="7207250" y="1606550"/>
          <p14:tracePt t="73750" x="7181850" y="1631950"/>
          <p14:tracePt t="73761" x="7181850" y="1638300"/>
          <p14:tracePt t="73777" x="7169150" y="1651000"/>
          <p14:tracePt t="73818" x="7150100" y="1689100"/>
          <p14:tracePt t="73828" x="7137400" y="1701800"/>
          <p14:tracePt t="73843" x="7118350" y="1727200"/>
          <p14:tracePt t="73886" x="7092950" y="1758950"/>
          <p14:tracePt t="73894" x="7086600" y="1765300"/>
          <p14:tracePt t="73972" x="7092950" y="1765300"/>
          <p14:tracePt t="74016" x="7289800" y="1701800"/>
          <p14:tracePt t="74030" x="7327900" y="1695450"/>
          <p14:tracePt t="74043" x="7537450" y="1676400"/>
          <p14:tracePt t="74085" x="8115300" y="1676400"/>
          <p14:tracePt t="74094" x="8185150" y="1676400"/>
          <p14:tracePt t="74111" x="8324850" y="1689100"/>
          <p14:tracePt t="74152" x="8464550" y="1676400"/>
          <p14:tracePt t="74154" x="8483600" y="1670050"/>
          <p14:tracePt t="74164" x="8534400" y="1657350"/>
          <p14:tracePt t="74177" x="8578850" y="1651000"/>
          <p14:tracePt t="74178" x="8629650" y="1644650"/>
          <p14:tracePt t="74217" x="8845550" y="1644650"/>
          <p14:tracePt t="74227" x="8864600" y="1644650"/>
          <p14:tracePt t="74245" x="8890000" y="1651000"/>
          <p14:tracePt t="74285" x="9061450" y="1682750"/>
          <p14:tracePt t="74295" x="9150350" y="1695450"/>
          <p14:tracePt t="74315" x="9290050" y="1708150"/>
          <p14:tracePt t="74352" x="9639300" y="1708150"/>
          <p14:tracePt t="74361" x="9683750" y="1701800"/>
          <p14:tracePt t="74378" x="9728200" y="1689100"/>
          <p14:tracePt t="74381" x="9747250" y="1682750"/>
          <p14:tracePt t="74416" x="9912350" y="1663700"/>
          <p14:tracePt t="74428" x="9982200" y="1663700"/>
          <p14:tracePt t="74445" x="10128250" y="1663700"/>
          <p14:tracePt t="74483" x="10204450" y="1663700"/>
          <p14:tracePt t="74511" x="10204450" y="1670050"/>
          <p14:tracePt t="74551" x="10153650" y="1682750"/>
          <p14:tracePt t="74561" x="10140950" y="1682750"/>
          <p14:tracePt t="74671" x="10134600" y="1682750"/>
          <p14:tracePt t="74686" x="10128250" y="1682750"/>
          <p14:tracePt t="74695" x="10109200" y="1682750"/>
          <p14:tracePt t="74710" x="10083800" y="1682750"/>
          <p14:tracePt t="74750" x="9925050" y="1682750"/>
          <p14:tracePt t="74762" x="9867900" y="1670050"/>
          <p14:tracePt t="74779" x="9772650" y="1651000"/>
          <p14:tracePt t="74812" x="9607550" y="1612900"/>
          <p14:tracePt t="74828" x="9505950" y="1587500"/>
          <p14:tracePt t="74845" x="9359900" y="1568450"/>
          <p14:tracePt t="74884" x="9086850" y="1574800"/>
          <p14:tracePt t="74894" x="8966200" y="1581150"/>
          <p14:tracePt t="74897" x="8909050" y="1587500"/>
          <p14:tracePt t="74912" x="8788400" y="1587500"/>
          <p14:tracePt t="74947" x="8394700" y="1593850"/>
          <p14:tracePt t="74962" x="8305800" y="1593850"/>
          <p14:tracePt t="74979" x="8255000" y="1593850"/>
          <p14:tracePt t="75018" x="8070850" y="1625600"/>
          <p14:tracePt t="75027" x="8001000" y="1644650"/>
          <p14:tracePt t="75044" x="7835900" y="1676400"/>
          <p14:tracePt t="75084" x="7416800" y="1765300"/>
          <p14:tracePt t="75095" x="7391400" y="1771650"/>
          <p14:tracePt t="75112" x="7372350" y="1771650"/>
          <p14:tracePt t="75150" x="7372350" y="1809750"/>
          <p14:tracePt t="75162" x="7372350" y="1828800"/>
          <p14:tracePt t="75179" x="7372350" y="1892300"/>
          <p14:tracePt t="75216" x="7372350" y="2006600"/>
          <p14:tracePt t="75228" x="7366000" y="2051050"/>
          <p14:tracePt t="75246" x="7366000" y="2063750"/>
          <p14:tracePt t="75285" x="7385050" y="2082800"/>
          <p14:tracePt t="75296" x="7391400" y="2089150"/>
          <p14:tracePt t="75312" x="7423150" y="2101850"/>
          <p14:tracePt t="75351" x="7480300" y="2127250"/>
          <p14:tracePt t="75362" x="7493000" y="2133600"/>
          <p14:tracePt t="75378" x="7537450" y="2133600"/>
          <p14:tracePt t="75419" x="7708900" y="2070100"/>
          <p14:tracePt t="75428" x="7721600" y="2063750"/>
          <p14:tracePt t="75445" x="7747000" y="2051050"/>
          <p14:tracePt t="75487" x="7753350" y="2051050"/>
          <p14:tracePt t="75564" x="7759700" y="2051050"/>
          <p14:tracePt t="75572" x="7766050" y="2044700"/>
          <p14:tracePt t="75618" x="7785100" y="2038350"/>
          <p14:tracePt t="75686" x="7785100" y="2032000"/>
          <p14:tracePt t="75696" x="7791450" y="2032000"/>
          <p14:tracePt t="75711" x="7804150" y="2025650"/>
          <p14:tracePt t="75751" x="7823200" y="2012950"/>
          <p14:tracePt t="75873" x="7797800" y="2025650"/>
          <p14:tracePt t="75879" x="7791450" y="2025650"/>
          <p14:tracePt t="75896" x="7778750" y="2032000"/>
          <p14:tracePt t="75912" x="7772400" y="2038350"/>
          <p14:tracePt t="76017" x="7766050" y="2038350"/>
          <p14:tracePt t="76022" x="7759700" y="2038350"/>
          <p14:tracePt t="76031" x="7753350" y="2038350"/>
          <p14:tracePt t="76045" x="7740650" y="2038350"/>
          <p14:tracePt t="76084" x="7715250" y="2038350"/>
          <p14:tracePt t="76096" x="7708900" y="2038350"/>
          <p14:tracePt t="76113" x="7696200" y="2038350"/>
          <p14:tracePt t="76163" x="7689850" y="2038350"/>
          <p14:tracePt t="76218" x="7689850" y="2032000"/>
          <p14:tracePt t="76338" x="7689850" y="2025650"/>
          <p14:tracePt t="76354" x="7689850" y="2012950"/>
          <p14:tracePt t="76404" x="7689850" y="2006600"/>
          <p14:tracePt t="76471" x="7689850" y="2000250"/>
          <p14:tracePt t="76479" x="7702550" y="2000250"/>
          <p14:tracePt t="76496" x="7715250" y="2000250"/>
          <p14:tracePt t="76513" x="7734300" y="2000250"/>
          <p14:tracePt t="76550" x="7791450" y="2006600"/>
          <p14:tracePt t="76563" x="7810500" y="2006600"/>
          <p14:tracePt t="76602" x="7912100" y="1987550"/>
          <p14:tracePt t="76613" x="7924800" y="1981200"/>
          <p14:tracePt t="76630" x="7956550" y="1962150"/>
          <p14:tracePt t="76648" x="7994650" y="1930400"/>
          <p14:tracePt t="76681" x="8026400" y="1892300"/>
          <p14:tracePt t="76697" x="8032750" y="1873250"/>
          <p14:tracePt t="76713" x="8032750" y="1860550"/>
          <p14:tracePt t="76752" x="7988300" y="1822450"/>
          <p14:tracePt t="76763" x="7969250" y="1809750"/>
          <p14:tracePt t="76781" x="7943850" y="1797050"/>
          <p14:tracePt t="76820" x="7835900" y="1758950"/>
          <p14:tracePt t="76829" x="7823200" y="1758950"/>
          <p14:tracePt t="76847" x="7791450" y="1752600"/>
          <p14:tracePt t="76885" x="7702550" y="1739900"/>
          <p14:tracePt t="76897" x="7677150" y="1739900"/>
          <p14:tracePt t="76914" x="7651750" y="1733550"/>
          <p14:tracePt t="76952" x="7620000" y="1733550"/>
          <p14:tracePt t="76963" x="7607300" y="1733550"/>
          <p14:tracePt t="76980" x="7581900" y="1739900"/>
          <p14:tracePt t="77018" x="7505700" y="1746250"/>
          <p14:tracePt t="77030" x="7499350" y="1746250"/>
          <p14:tracePt t="77046" x="7486650" y="1746250"/>
          <p14:tracePt t="77083" x="7461250" y="1752600"/>
          <p14:tracePt t="77097" x="7448550" y="1758950"/>
          <p14:tracePt t="77114" x="7410450" y="1784350"/>
          <p14:tracePt t="77152" x="7359650" y="1835150"/>
          <p14:tracePt t="77164" x="7346950" y="1854200"/>
          <p14:tracePt t="77180" x="7321550" y="1892300"/>
          <p14:tracePt t="77217" x="7302500" y="1924050"/>
          <p14:tracePt t="77230" x="7296150" y="1936750"/>
          <p14:tracePt t="77247" x="7296150" y="1943100"/>
          <p14:tracePt t="77283" x="7289800" y="1987550"/>
          <p14:tracePt t="77297" x="7289800" y="2000250"/>
          <p14:tracePt t="77313" x="7289800" y="2025650"/>
          <p14:tracePt t="77351" x="7315200" y="2063750"/>
          <p14:tracePt t="77364" x="7327900" y="2063750"/>
          <p14:tracePt t="77380" x="7397750" y="2063750"/>
          <p14:tracePt t="77419" x="7524750" y="2063750"/>
          <p14:tracePt t="77429" x="7581900" y="2051050"/>
          <p14:tracePt t="77447" x="7626350" y="2038350"/>
          <p14:tracePt t="77483" x="7721600" y="2000250"/>
          <p14:tracePt t="77497" x="7740650" y="1987550"/>
          <p14:tracePt t="77514" x="7747000" y="1981200"/>
          <p14:tracePt t="77548" x="7753350" y="1981200"/>
          <p14:tracePt t="78065" x="7747000" y="1981200"/>
          <p14:tracePt t="78894" x="7747000" y="1987550"/>
          <p14:tracePt t="78936" x="7740650" y="2000250"/>
          <p14:tracePt t="78947" x="7734300" y="2006600"/>
          <p14:tracePt t="78966" x="7734300" y="2012950"/>
          <p14:tracePt t="79267" x="7734300" y="2006600"/>
          <p14:tracePt t="79282" x="7734300" y="2000250"/>
          <p14:tracePt t="79505" x="7727950" y="2000250"/>
          <p14:tracePt t="79514" x="7727950" y="1993900"/>
          <p14:tracePt t="81419" x="7727950" y="2000250"/>
          <p14:tracePt t="81436" x="7727950" y="2006600"/>
          <p14:tracePt t="81445" x="7727950" y="2012950"/>
          <p14:tracePt t="81486" x="7727950" y="2025650"/>
          <p14:tracePt t="81557" x="7721600" y="2012950"/>
          <p14:tracePt t="81584" x="7721600" y="2006600"/>
          <p14:tracePt t="81622" x="7715250" y="2000250"/>
          <p14:tracePt t="81797" x="7702550" y="2000250"/>
          <p14:tracePt t="81818" x="7696200" y="2000250"/>
          <p14:tracePt t="81835" x="7689850" y="2006600"/>
          <p14:tracePt t="81851" x="7670800" y="2025650"/>
          <p14:tracePt t="81888" x="7645400" y="2063750"/>
          <p14:tracePt t="81901" x="7645400" y="2070100"/>
          <p14:tracePt t="81954" x="7658100" y="2070100"/>
          <p14:tracePt t="81968" x="7670800" y="2063750"/>
          <p14:tracePt t="81984" x="7689850" y="2063750"/>
          <p14:tracePt t="82024" x="7708900" y="2057400"/>
          <p14:tracePt t="82034" x="7715250" y="2057400"/>
          <p14:tracePt t="82051" x="7740650" y="2057400"/>
          <p14:tracePt t="82086" x="7880350" y="2063750"/>
          <p14:tracePt t="82100" x="7899400" y="2063750"/>
          <p14:tracePt t="82136" x="8077200" y="2025650"/>
          <p14:tracePt t="82151" x="8108950" y="2006600"/>
          <p14:tracePt t="82168" x="8128000" y="2000250"/>
          <p14:tracePt t="82206" x="8134350" y="1993900"/>
          <p14:tracePt t="82609" x="8128000" y="1993900"/>
          <p14:tracePt t="82624" x="8121650" y="1993900"/>
          <p14:tracePt t="82631" x="8121650" y="2000250"/>
          <p14:tracePt t="82646" x="8115300" y="2000250"/>
          <p14:tracePt t="82672" x="8102600" y="2000250"/>
          <p14:tracePt t="82685" x="8102600" y="2006600"/>
          <p14:tracePt t="82702" x="8089900" y="2006600"/>
          <p14:tracePt t="82817" x="8083550" y="2006600"/>
          <p14:tracePt t="82831" x="8077200" y="2012950"/>
          <p14:tracePt t="82873" x="8070850" y="2012950"/>
          <p14:tracePt t="83035" x="8070850" y="2006600"/>
          <p14:tracePt t="83074" x="8070850" y="1993900"/>
          <p14:tracePt t="83085" x="8070850" y="1987550"/>
          <p14:tracePt t="83102" x="8089900" y="1981200"/>
          <p14:tracePt t="83118" x="8166100" y="1955800"/>
          <p14:tracePt t="83158" x="8445500" y="1936750"/>
          <p14:tracePt t="83169" x="8483600" y="1930400"/>
          <p14:tracePt t="83184" x="8509000" y="1924050"/>
          <p14:tracePt t="83225" x="8528050" y="1905000"/>
          <p14:tracePt t="83235" x="8566150" y="1905000"/>
          <p14:tracePt t="83252" x="8642350" y="1911350"/>
          <p14:tracePt t="83289" x="8896350" y="1987550"/>
          <p14:tracePt t="83301" x="8934450" y="2000250"/>
          <p14:tracePt t="83344" x="8940800" y="2006600"/>
          <p14:tracePt t="83352" x="8947150" y="2006600"/>
          <p14:tracePt t="83370" x="8953500" y="2006600"/>
          <p14:tracePt t="83405" x="9036050" y="2006600"/>
          <p14:tracePt t="83419" x="9074150" y="2006600"/>
          <p14:tracePt t="83435" x="9093200" y="2012950"/>
          <p14:tracePt t="83453" x="9118600" y="2012950"/>
          <p14:tracePt t="83491" x="9378950" y="2063750"/>
          <p14:tracePt t="83502" x="9455150" y="2070100"/>
          <p14:tracePt t="83518" x="9582150" y="2076450"/>
          <p14:tracePt t="83557" x="9779000" y="2051050"/>
          <p14:tracePt t="83568" x="9804400" y="2038350"/>
          <p14:tracePt t="83606" x="9931400" y="2006600"/>
          <p14:tracePt t="83608" x="9969500" y="2000250"/>
          <p14:tracePt t="83619" x="10007600" y="1993900"/>
          <p14:tracePt t="83636" x="10052050" y="1987550"/>
          <p14:tracePt t="83674" x="10096500" y="1955800"/>
          <p14:tracePt t="83686" x="10096500" y="1943100"/>
          <p14:tracePt t="83703" x="10077450" y="1905000"/>
          <p14:tracePt t="83738" x="9931400" y="1822450"/>
          <p14:tracePt t="83752" x="9893300" y="1809750"/>
          <p14:tracePt t="83771" x="9785350" y="1778000"/>
          <p14:tracePt t="83815" x="9696450" y="1752600"/>
          <p14:tracePt t="83821" x="9683750" y="1746250"/>
          <p14:tracePt t="83836" x="9645650" y="1746250"/>
          <p14:tracePt t="83851" x="9594850" y="1746250"/>
          <p14:tracePt t="83890" x="9328150" y="1752600"/>
          <p14:tracePt t="83903" x="9264650" y="1758950"/>
          <p14:tracePt t="83919" x="9175750" y="1778000"/>
          <p14:tracePt t="83956" x="9074150" y="1790700"/>
          <p14:tracePt t="83970" x="9061450" y="1797050"/>
          <p14:tracePt t="83986" x="9048750" y="1797050"/>
          <p14:tracePt t="84022" x="9017000" y="1835150"/>
          <p14:tracePt t="84036" x="9004300" y="1879600"/>
          <p14:tracePt t="84072" x="9010650" y="1968500"/>
          <p14:tracePt t="84086" x="9023350" y="2019300"/>
          <p14:tracePt t="84103" x="9036050" y="2051050"/>
          <p14:tracePt t="84133" x="9112250" y="2063750"/>
          <p14:tracePt t="84153" x="9226550" y="2063750"/>
          <p14:tracePt t="84170" x="9366250" y="2063750"/>
          <p14:tracePt t="84208" x="9550400" y="2063750"/>
          <p14:tracePt t="84219" x="9563100" y="2063750"/>
          <p14:tracePt t="84236" x="9582150" y="2063750"/>
          <p14:tracePt t="84240" x="9594850" y="2063750"/>
          <p14:tracePt t="84253" x="9607550" y="2063750"/>
          <p14:tracePt t="84293" x="9728200" y="2051050"/>
          <p14:tracePt t="84303" x="9753600" y="2051050"/>
          <p14:tracePt t="84319" x="9766300" y="2051050"/>
          <p14:tracePt t="84358" x="9772650" y="2051050"/>
          <p14:tracePt t="84531" x="9772650" y="2044700"/>
          <p14:tracePt t="84536" x="9766300" y="2044700"/>
          <p14:tracePt t="84547" x="9759950" y="2038350"/>
          <p14:tracePt t="84555" x="9753600" y="2038350"/>
          <p14:tracePt t="84569" x="9740900" y="2038350"/>
          <p14:tracePt t="84608" x="9690100" y="2038350"/>
          <p14:tracePt t="84620" x="9683750" y="2038350"/>
          <p14:tracePt t="84692" x="9683750" y="2032000"/>
          <p14:tracePt t="84903" x="9677400" y="2032000"/>
          <p14:tracePt t="84933" x="9664700" y="2032000"/>
          <p14:tracePt t="85398" x="9664700" y="2025650"/>
          <p14:tracePt t="85405" x="9664700" y="2019300"/>
          <p14:tracePt t="85421" x="9671050" y="2012950"/>
          <p14:tracePt t="85437" x="9671050" y="2000250"/>
          <p14:tracePt t="85453" x="9671050" y="1987550"/>
          <p14:tracePt t="85488" x="9671050" y="1981200"/>
          <p14:tracePt t="85504" x="9664700" y="1981200"/>
          <p14:tracePt t="85521" x="9658350" y="1981200"/>
          <p14:tracePt t="85561" x="9569450" y="1974850"/>
          <p14:tracePt t="85570" x="9518650" y="1968500"/>
          <p14:tracePt t="85587" x="9467850" y="1968500"/>
          <p14:tracePt t="85626" x="9391650" y="1968500"/>
          <p14:tracePt t="85637" x="9366250" y="1968500"/>
          <p14:tracePt t="85674" x="9353550" y="1968500"/>
          <p14:tracePt t="85791" x="9353550" y="1974850"/>
          <p14:tracePt t="85803" x="9353550" y="1981200"/>
          <p14:tracePt t="85821" x="9353550" y="1987550"/>
          <p14:tracePt t="85838" x="9353550" y="1993900"/>
          <p14:tracePt t="86736" x="9353550" y="1987550"/>
          <p14:tracePt t="86755" x="9347200" y="1981200"/>
          <p14:tracePt t="86868" x="9340850" y="1968500"/>
          <p14:tracePt t="86888" x="9334500" y="1962150"/>
          <p14:tracePt t="86905" x="9328150" y="1955800"/>
          <p14:tracePt t="86940" x="9321800" y="1955800"/>
          <p14:tracePt t="87568" x="9315450" y="1955800"/>
          <p14:tracePt t="88147" x="9309100" y="1949450"/>
          <p14:tracePt t="88155" x="9302750" y="1949450"/>
          <p14:tracePt t="88173" x="9271000" y="1936750"/>
          <p14:tracePt t="88212" x="9226550" y="1898650"/>
          <p14:tracePt t="88223" x="9220200" y="1892300"/>
          <p14:tracePt t="88239" x="9207500" y="1879600"/>
          <p14:tracePt t="88257" x="9188450" y="1866900"/>
          <p14:tracePt t="88292" x="9023350" y="1828800"/>
          <p14:tracePt t="88306" x="8928100" y="1809750"/>
          <p14:tracePt t="88323" x="8826500" y="1797050"/>
          <p14:tracePt t="88362" x="8521700" y="1790700"/>
          <p14:tracePt t="88372" x="8470900" y="1790700"/>
          <p14:tracePt t="88410" x="8223250" y="1816100"/>
          <p14:tracePt t="88423" x="8204200" y="1822450"/>
          <p14:tracePt t="88440" x="8178800" y="1835150"/>
          <p14:tracePt t="88477" x="8115300" y="1860550"/>
          <p14:tracePt t="88489" x="8089900" y="1866900"/>
          <p14:tracePt t="88506" x="7994650" y="1892300"/>
          <p14:tracePt t="88544" x="7600950" y="2025650"/>
          <p14:tracePt t="88555" x="7486650" y="2076450"/>
          <p14:tracePt t="88572" x="7410450" y="2114550"/>
          <p14:tracePt t="88613" x="7346950" y="2171700"/>
          <p14:tracePt t="88623" x="7327900" y="2197100"/>
          <p14:tracePt t="88640" x="7270750" y="2266950"/>
          <p14:tracePt t="88657" x="7219950" y="2362200"/>
          <p14:tracePt t="88695" x="7175500" y="2540000"/>
          <p14:tracePt t="88707" x="7169150" y="2559050"/>
          <p14:tracePt t="88743" x="7124700" y="2641600"/>
          <p14:tracePt t="88757" x="7112000" y="2654300"/>
          <p14:tracePt t="88773" x="7105650" y="2673350"/>
          <p14:tracePt t="88811" x="7067550" y="2781300"/>
          <p14:tracePt t="88823" x="7048500" y="2832100"/>
          <p14:tracePt t="88840" x="7035800" y="2876550"/>
          <p14:tracePt t="88875" x="6997700" y="2921000"/>
          <p14:tracePt t="88890" x="6965950" y="2933700"/>
          <p14:tracePt t="88906" x="6934200" y="2940050"/>
          <p14:tracePt t="88944" x="6877050" y="2965450"/>
          <p14:tracePt t="88957" x="6864350" y="2978150"/>
          <p14:tracePt t="88974" x="6819900" y="3022600"/>
          <p14:tracePt t="89017" x="6756400" y="3067050"/>
          <p14:tracePt t="89041" x="6711950" y="3079750"/>
          <p14:tracePt t="89056" x="6692900" y="3079750"/>
          <p14:tracePt t="89096" x="6572250" y="3098800"/>
          <p14:tracePt t="89107" x="6546850" y="3105150"/>
          <p14:tracePt t="89123" x="6445250" y="3111500"/>
          <p14:tracePt t="89163" x="6280150" y="3111500"/>
          <p14:tracePt t="89173" x="6267450" y="3105150"/>
          <p14:tracePt t="89206" x="6261100" y="3105150"/>
          <p14:tracePt t="89278" x="6261100" y="3098800"/>
          <p14:tracePt t="89350" x="6261100" y="3092450"/>
          <p14:tracePt t="89366" x="6261100" y="3086100"/>
          <p14:tracePt t="89392" x="6267450" y="3079750"/>
          <p14:tracePt t="89407" x="6273800" y="3060700"/>
          <p14:tracePt t="89424" x="6305550" y="3028950"/>
          <p14:tracePt t="89441" x="6356350" y="2997200"/>
          <p14:tracePt t="89457" x="6413500" y="2959100"/>
          <p14:tracePt t="89495" x="6800850" y="2863850"/>
          <p14:tracePt t="89508" x="6921500" y="2851150"/>
          <p14:tracePt t="89544" x="7296150" y="2813050"/>
          <p14:tracePt t="89558" x="7334250" y="2806700"/>
          <p14:tracePt t="89560" x="7353300" y="2794000"/>
          <p14:tracePt t="89573" x="7366000" y="2787650"/>
          <p14:tracePt t="89614" x="7550150" y="2730500"/>
          <p14:tracePt t="89624" x="7810500" y="2692400"/>
          <p14:tracePt t="89641" x="8089900" y="2667000"/>
          <p14:tracePt t="89677" x="8496300" y="2641600"/>
          <p14:tracePt t="89691" x="8604250" y="2628900"/>
          <p14:tracePt t="89707" x="8737600" y="2609850"/>
          <p14:tracePt t="89745" x="9328150" y="2584450"/>
          <p14:tracePt t="89758" x="9429750" y="2590800"/>
          <p14:tracePt t="89774" x="9683750" y="2622550"/>
          <p14:tracePt t="89814" x="9918700" y="2641600"/>
          <p14:tracePt t="89824" x="9925050" y="2622550"/>
          <p14:tracePt t="89841" x="9956800" y="2590800"/>
          <p14:tracePt t="89858" x="9975850" y="2571750"/>
          <p14:tracePt t="89894" x="10331450" y="2514600"/>
          <p14:tracePt t="89911" x="10452100" y="2514600"/>
          <p14:tracePt t="89938" x="10515600" y="2514600"/>
          <p14:tracePt t="90068" x="10509250" y="2501900"/>
          <p14:tracePt t="90073" x="10496550" y="2495550"/>
          <p14:tracePt t="90091" x="10458450" y="2495550"/>
          <p14:tracePt t="90108" x="10407650" y="2495550"/>
          <p14:tracePt t="90144" x="10248900" y="2508250"/>
          <p14:tracePt t="90158" x="10229850" y="2514600"/>
          <p14:tracePt t="90174" x="10147300" y="2527300"/>
          <p14:tracePt t="90214" x="9766300" y="2578100"/>
          <p14:tracePt t="90224" x="9486900" y="2609850"/>
          <p14:tracePt t="90241" x="9163050" y="2660650"/>
          <p14:tracePt t="90258" x="8807450" y="2717800"/>
          <p14:tracePt t="90296" x="8223250" y="2851150"/>
          <p14:tracePt t="90307" x="8147050" y="2876550"/>
          <p14:tracePt t="90344" x="7861300" y="2946400"/>
          <p14:tracePt t="90358" x="7791450" y="2959100"/>
          <p14:tracePt t="90375" x="7600950" y="2984500"/>
          <p14:tracePt t="90412" x="7239000" y="3028950"/>
          <p14:tracePt t="90425" x="7200900" y="3035300"/>
          <p14:tracePt t="90441" x="7131050" y="3041650"/>
          <p14:tracePt t="90481" x="7029450" y="3060700"/>
          <p14:tracePt t="90491" x="7010400" y="3067050"/>
          <p14:tracePt t="90507" x="6978650" y="3067050"/>
          <p14:tracePt t="90547" x="6940550" y="3067050"/>
          <p14:tracePt t="90575" x="6927850" y="3060700"/>
          <p14:tracePt t="90613" x="6775450" y="2990850"/>
          <p14:tracePt t="90625" x="6711950" y="2959100"/>
          <p14:tracePt t="90642" x="6527800" y="2882900"/>
          <p14:tracePt t="90657" x="6426200" y="2851150"/>
          <p14:tracePt t="90695" x="6330950" y="2825750"/>
          <p14:tracePt t="90764" x="6318250" y="2794000"/>
          <p14:tracePt t="90776" x="6311900" y="2762250"/>
          <p14:tracePt t="90812" x="6286500" y="2673350"/>
          <p14:tracePt t="90825" x="6292850" y="2647950"/>
          <p14:tracePt t="90841" x="6318250" y="2616200"/>
          <p14:tracePt t="90882" x="6407150" y="2565400"/>
          <p14:tracePt t="90892" x="6432550" y="2552700"/>
          <p14:tracePt t="90909" x="6445250" y="2546350"/>
          <p14:tracePt t="90946" x="6451600" y="2540000"/>
          <p14:tracePt t="91014" x="6470650" y="2527300"/>
          <p14:tracePt t="91140" x="6470650" y="2520950"/>
          <p14:tracePt t="91163" x="6464300" y="2514600"/>
          <p14:tracePt t="91215" x="6470650" y="2482850"/>
          <p14:tracePt t="91225" x="6470650" y="2476500"/>
          <p14:tracePt t="91242" x="6489700" y="2463800"/>
          <p14:tracePt t="91276" x="6496050" y="2451100"/>
          <p14:tracePt t="91292" x="6496050" y="2444750"/>
          <p14:tracePt t="91308" x="6496050" y="2438400"/>
          <p14:tracePt t="91347" x="6540500" y="2362200"/>
          <p14:tracePt t="91359" x="6559550" y="2349500"/>
          <p14:tracePt t="91376" x="6584950" y="2317750"/>
          <p14:tracePt t="91413" x="6584950" y="2311400"/>
          <p14:tracePt t="91478" x="6578600" y="2311400"/>
          <p14:tracePt t="91496" x="6572250" y="2311400"/>
          <p14:tracePt t="91508" x="6572250" y="2317750"/>
          <p14:tracePt t="91547" x="6584950" y="2317750"/>
          <p14:tracePt t="91552" x="6591300" y="2317750"/>
          <p14:tracePt t="91558" x="6597650" y="2317750"/>
          <p14:tracePt t="91574" x="6610350" y="2324100"/>
          <p14:tracePt t="91611" x="6629400" y="2330450"/>
          <p14:tracePt t="91625" x="6629400" y="2336800"/>
          <p14:tracePt t="91643" x="6629400" y="2349500"/>
          <p14:tracePt t="91678" x="6610350" y="2387600"/>
          <p14:tracePt t="91692" x="6610350" y="2393950"/>
          <p14:tracePt t="91709" x="6604000" y="2400300"/>
          <p14:tracePt t="91746" x="6559550" y="2432050"/>
          <p14:tracePt t="91760" x="6546850" y="2438400"/>
          <p14:tracePt t="91776" x="6534150" y="2444750"/>
          <p14:tracePt t="91941" x="6527800" y="2444750"/>
          <p14:tracePt t="91960" x="6521450" y="2444750"/>
          <p14:tracePt t="92010" x="6515100" y="2470150"/>
          <p14:tracePt t="92026" x="6515100" y="2489200"/>
          <p14:tracePt t="92043" x="6515100" y="2514600"/>
          <p14:tracePt t="92080" x="6540500" y="2559050"/>
          <p14:tracePt t="92093" x="6572250" y="2571750"/>
          <p14:tracePt t="92110" x="6604000" y="2578100"/>
          <p14:tracePt t="92148" x="6635750" y="2578100"/>
          <p14:tracePt t="92530" x="6616700" y="2578100"/>
          <p14:tracePt t="92543" x="6565900" y="2571750"/>
          <p14:tracePt t="92560" x="6502400" y="2559050"/>
          <p14:tracePt t="92576" x="6432550" y="2552700"/>
          <p14:tracePt t="92613" x="6261100" y="2559050"/>
          <p14:tracePt t="92627" x="6223000" y="2559050"/>
          <p14:tracePt t="92643" x="6172200" y="2552700"/>
          <p14:tracePt t="92659" x="6159500" y="2552700"/>
          <p14:tracePt t="92692" x="6146800" y="2546350"/>
          <p14:tracePt t="92710" x="6134100" y="2540000"/>
          <p14:tracePt t="92746" x="6051550" y="2514600"/>
          <p14:tracePt t="92760" x="5994400" y="2482850"/>
          <p14:tracePt t="92778" x="5956300" y="2470150"/>
          <p14:tracePt t="92811" x="5918200" y="2432050"/>
          <p14:tracePt t="92827" x="5918200" y="2413000"/>
          <p14:tracePt t="92844" x="5918200" y="2387600"/>
          <p14:tracePt t="92880" x="5930900" y="2355850"/>
          <p14:tracePt t="92952" x="5937250" y="2349500"/>
          <p14:tracePt t="92995" x="5949950" y="2349500"/>
          <p14:tracePt t="93010" x="5956300" y="2343150"/>
          <p14:tracePt t="93027" x="5969000" y="2336800"/>
          <p14:tracePt t="93044" x="5975350" y="2336800"/>
          <p14:tracePt t="93060" x="5975350" y="2330450"/>
          <p14:tracePt t="93276" x="5975350" y="2324100"/>
          <p14:tracePt t="93284" x="5975350" y="2317750"/>
          <p14:tracePt t="93293" x="5981700" y="2305050"/>
          <p14:tracePt t="93310" x="5988050" y="2279650"/>
          <p14:tracePt t="93350" x="5988050" y="2203450"/>
          <p14:tracePt t="93359" x="5988050" y="2190750"/>
          <p14:tracePt t="93360" x="5981700" y="2178050"/>
          <p14:tracePt t="93399" x="5962650" y="2139950"/>
          <p14:tracePt t="93401" x="5956300" y="2133600"/>
          <p14:tracePt t="93411" x="5949950" y="2120900"/>
          <p14:tracePt t="93427" x="5937250" y="2108200"/>
          <p14:tracePt t="93444" x="5918200" y="2089150"/>
          <p14:tracePt t="93460" x="5905500" y="2082800"/>
          <p14:tracePt t="93497" x="5886450" y="2089150"/>
          <p14:tracePt t="93509" x="5873750" y="2127250"/>
          <p14:tracePt t="93548" x="5899150" y="2228850"/>
          <p14:tracePt t="93560" x="5924550" y="2247900"/>
          <p14:tracePt t="93576" x="5981700" y="2273300"/>
          <p14:tracePt t="93612" x="6038850" y="2292350"/>
          <p14:tracePt t="93644" x="6045200" y="2292350"/>
          <p14:tracePt t="93684" x="6064250" y="2292350"/>
          <p14:tracePt t="93711" x="6076950" y="2292350"/>
          <p14:tracePt t="93748" x="6102350" y="2292350"/>
          <p14:tracePt t="93761" x="6108700" y="2286000"/>
          <p14:tracePt t="93777" x="6127750" y="2273300"/>
          <p14:tracePt t="93817" x="6146800" y="2254250"/>
          <p14:tracePt t="93829" x="6153150" y="2254250"/>
          <p14:tracePt t="93844" x="6159500" y="2247900"/>
          <p14:tracePt t="93880" x="6191250" y="2228850"/>
          <p14:tracePt t="93894" x="6216650" y="2209800"/>
          <p14:tracePt t="93911" x="6235700" y="2197100"/>
          <p14:tracePt t="93949" x="6254750" y="2190750"/>
          <p14:tracePt t="93978" x="6261100" y="2190750"/>
          <p14:tracePt t="94012" x="6330950" y="2197100"/>
          <p14:tracePt t="94027" x="6445250" y="2209800"/>
          <p14:tracePt t="94043" x="6540500" y="2216150"/>
          <p14:tracePt t="94083" x="6597650" y="2216150"/>
          <p14:tracePt t="94197" x="6616700" y="2216150"/>
          <p14:tracePt t="94211" x="6635750" y="2216150"/>
          <p14:tracePt t="94228" x="6699250" y="2216150"/>
          <p14:tracePt t="94244" x="6731000" y="2222500"/>
          <p14:tracePt t="94261" x="6743700" y="2228850"/>
          <p14:tracePt t="94289" x="6775450" y="2228850"/>
          <p14:tracePt t="94293" x="6788150" y="2228850"/>
          <p14:tracePt t="94310" x="6819900" y="2228850"/>
          <p14:tracePt t="94350" x="6896100" y="2216150"/>
          <p14:tracePt t="94361" x="6902450" y="2216150"/>
          <p14:tracePt t="94378" x="6908800" y="2209800"/>
          <p14:tracePt t="94819" x="6915150" y="2209800"/>
          <p14:tracePt t="94826" x="6921500" y="2209800"/>
          <p14:tracePt t="94834" x="6921500" y="2203450"/>
          <p14:tracePt t="94844" x="6934200" y="2203450"/>
          <p14:tracePt t="94884" x="7118350" y="2178050"/>
          <p14:tracePt t="94894" x="7207250" y="2178050"/>
          <p14:tracePt t="94912" x="7416800" y="2190750"/>
          <p14:tracePt t="94948" x="7867650" y="2203450"/>
          <p14:tracePt t="94962" x="8032750" y="2165350"/>
          <p14:tracePt t="94978" x="8166100" y="2120900"/>
          <p14:tracePt t="95017" x="8547100" y="2051050"/>
          <p14:tracePt t="95029" x="8636000" y="2051050"/>
          <p14:tracePt t="95045" x="8794750" y="2070100"/>
          <p14:tracePt t="95081" x="9118600" y="2114550"/>
          <p14:tracePt t="95095" x="9150350" y="2120900"/>
          <p14:tracePt t="95111" x="9163050" y="2120900"/>
          <p14:tracePt t="95151" x="9220200" y="2114550"/>
          <p14:tracePt t="95163" x="9258300" y="2114550"/>
          <p14:tracePt t="95178" x="9448800" y="2120900"/>
          <p14:tracePt t="95212" x="9690100" y="2139950"/>
          <p14:tracePt t="95229" x="9740900" y="2139950"/>
          <p14:tracePt t="95246" x="9759950" y="2139950"/>
          <p14:tracePt t="95282" x="9994900" y="2146300"/>
          <p14:tracePt t="95296" x="10204450" y="2165350"/>
          <p14:tracePt t="95312" x="10433050" y="2184400"/>
          <p14:tracePt t="95350" x="10725150" y="2203450"/>
          <p14:tracePt t="95379" x="10718800" y="2203450"/>
          <p14:tracePt t="95417" x="10680700" y="2209800"/>
          <p14:tracePt t="95543" x="10668000" y="2216150"/>
          <p14:tracePt t="95562" x="10655300" y="2222500"/>
          <p14:tracePt t="95579" x="10648950" y="2228850"/>
          <p14:tracePt t="95620" x="10566400" y="2235200"/>
          <p14:tracePt t="95629" x="10553700" y="2235200"/>
          <p14:tracePt t="95646" x="10534650" y="2228850"/>
          <p14:tracePt t="95685" x="10521950" y="2228850"/>
          <p14:tracePt t="95752" x="10496550" y="2228850"/>
          <p14:tracePt t="95764" x="10477500" y="2228850"/>
          <p14:tracePt t="95799" x="10306050" y="2222500"/>
          <p14:tracePt t="95812" x="10172700" y="2222500"/>
          <p14:tracePt t="95829" x="10013950" y="2235200"/>
          <p14:tracePt t="95846" x="9842500" y="2260600"/>
          <p14:tracePt t="95884" x="9505950" y="2336800"/>
          <p14:tracePt t="95896" x="9455150" y="2349500"/>
          <p14:tracePt t="95911" x="9347200" y="2393950"/>
          <p14:tracePt t="95952" x="9004300" y="2533650"/>
          <p14:tracePt t="95963" x="8896350" y="2559050"/>
          <p14:tracePt t="95980" x="8578850" y="2609850"/>
          <p14:tracePt t="96023" x="8140700" y="2667000"/>
          <p14:tracePt t="96047" x="8102600" y="2660650"/>
          <p14:tracePt t="96085" x="8064500" y="2647950"/>
          <p14:tracePt t="96096" x="8032750" y="2647950"/>
          <p14:tracePt t="96113" x="7956550" y="2673350"/>
          <p14:tracePt t="96151" x="7702550" y="2692400"/>
          <p14:tracePt t="96163" x="7658100" y="2692400"/>
          <p14:tracePt t="96178" x="7575550" y="2679700"/>
          <p14:tracePt t="96217" x="7429500" y="2641600"/>
          <p14:tracePt t="96228" x="7385050" y="2635250"/>
          <p14:tracePt t="96247" x="7296150" y="2616200"/>
          <p14:tracePt t="96286" x="7016750" y="2578100"/>
          <p14:tracePt t="96313" x="6915150" y="2559050"/>
          <p14:tracePt t="96349" x="6883400" y="2546350"/>
          <p14:tracePt t="96363" x="6877050" y="2540000"/>
          <p14:tracePt t="96380" x="6870700" y="2533650"/>
          <p14:tracePt t="96419" x="6870700" y="2527300"/>
          <p14:tracePt t="96446" x="6870700" y="2520950"/>
          <p14:tracePt t="96481" x="6902450" y="2495550"/>
          <p14:tracePt t="96497" x="6934200" y="2476500"/>
          <p14:tracePt t="96512" x="6953250" y="2470150"/>
          <p14:tracePt t="96552" x="6978650" y="2457450"/>
          <p14:tracePt t="96617" x="6991350" y="2457450"/>
          <p14:tracePt t="96630" x="6997700" y="2463800"/>
          <p14:tracePt t="96647" x="7048500" y="2489200"/>
          <p14:tracePt t="96685" x="7112000" y="2508250"/>
          <p14:tracePt t="96696" x="7124700" y="2508250"/>
          <p14:tracePt t="96713" x="7156450" y="2508250"/>
          <p14:tracePt t="96753" x="7200900" y="2489200"/>
          <p14:tracePt t="96763" x="7207250" y="2489200"/>
          <p14:tracePt t="96816" x="7219950" y="2489200"/>
          <p14:tracePt t="96831" x="7226300" y="2495550"/>
          <p14:tracePt t="96961" x="7219950" y="2501900"/>
          <p14:tracePt t="97003" x="7207250" y="2508250"/>
          <p14:tracePt t="97076" x="7207250" y="2501900"/>
          <p14:tracePt t="97142" x="7213600" y="2501900"/>
          <p14:tracePt t="97346" x="7207250" y="2501900"/>
          <p14:tracePt t="97421" x="7200900" y="2501900"/>
          <p14:tracePt t="97446" x="7194550" y="2501900"/>
          <p14:tracePt t="97536" x="7188200" y="2508250"/>
          <p14:tracePt t="97565" x="7181850" y="2508250"/>
          <p14:tracePt t="97581" x="7181850" y="2514600"/>
          <p14:tracePt t="97621" x="7175500" y="2514600"/>
          <p14:tracePt t="97647" x="7169150" y="2514600"/>
          <p14:tracePt t="97685" x="7162800" y="2520950"/>
          <p14:tracePt t="97698" x="7156450" y="2527300"/>
          <p14:tracePt t="97713" x="7143750" y="2540000"/>
          <p14:tracePt t="97749" x="7118350" y="2584450"/>
          <p14:tracePt t="97765" x="7105650" y="2603500"/>
          <p14:tracePt t="97797" x="7086600" y="2622550"/>
          <p14:tracePt t="97814" x="7073900" y="2628900"/>
          <p14:tracePt t="97831" x="7016750" y="2647950"/>
          <p14:tracePt t="97848" x="6940550" y="2667000"/>
          <p14:tracePt t="97885" x="6800850" y="2705100"/>
          <p14:tracePt t="97899" x="6756400" y="2717800"/>
          <p14:tracePt t="97914" x="6743700" y="2724150"/>
          <p14:tracePt t="97951" x="6692900" y="2768600"/>
          <p14:tracePt t="97964" x="6673850" y="2781300"/>
          <p14:tracePt t="97981" x="6654800" y="2787650"/>
          <p14:tracePt t="98019" x="6559550" y="2800350"/>
          <p14:tracePt t="98032" x="6540500" y="2800350"/>
          <p14:tracePt t="98069" x="6527800" y="2800350"/>
          <p14:tracePt t="98137" x="6521450" y="2787650"/>
          <p14:tracePt t="98148" x="6521450" y="2781300"/>
          <p14:tracePt t="98164" x="6521450" y="2755900"/>
          <p14:tracePt t="98181" x="6540500" y="2730500"/>
          <p14:tracePt t="98222" x="6584950" y="2698750"/>
          <p14:tracePt t="98224" x="6591300" y="2692400"/>
          <p14:tracePt t="98231" x="6604000" y="2692400"/>
          <p14:tracePt t="98247" x="6616700" y="2686050"/>
          <p14:tracePt t="98284" x="6680200" y="2673350"/>
          <p14:tracePt t="98301" x="6711950" y="2667000"/>
          <p14:tracePt t="98314" x="6756400" y="2660650"/>
          <p14:tracePt t="98355" x="6858000" y="2654300"/>
          <p14:tracePt t="98367" x="6864350" y="2654300"/>
          <p14:tracePt t="98381" x="6877050" y="2647950"/>
          <p14:tracePt t="98588" x="6883400" y="2647950"/>
          <p14:tracePt t="98597" x="6889750" y="2647950"/>
          <p14:tracePt t="98614" x="6902450" y="2647950"/>
          <p14:tracePt t="98631" x="6915150" y="2647950"/>
          <p14:tracePt t="98647" x="6946900" y="2654300"/>
          <p14:tracePt t="98679" x="6985000" y="2660650"/>
          <p14:tracePt t="98698" x="6991350" y="2660650"/>
          <p14:tracePt t="98744" x="6997700" y="2660650"/>
          <p14:tracePt t="98817" x="6997700" y="2667000"/>
          <p14:tracePt t="98887" x="6997700" y="2673350"/>
          <p14:tracePt t="98934" x="6997700" y="2679700"/>
          <p14:tracePt t="98949" x="7004050" y="2679700"/>
          <p14:tracePt t="98993" x="7010400" y="2679700"/>
          <p14:tracePt t="99092" x="7016750" y="2679700"/>
          <p14:tracePt t="99098" x="7016750" y="2686050"/>
          <p14:tracePt t="99114" x="7023100" y="2686050"/>
          <p14:tracePt t="99234" x="7023100" y="2692400"/>
          <p14:tracePt t="99349" x="7023100" y="2698750"/>
          <p14:tracePt t="99355" x="7023100" y="2705100"/>
          <p14:tracePt t="99364" x="7023100" y="2711450"/>
          <p14:tracePt t="99393" x="7029450" y="2743200"/>
          <p14:tracePt t="99397" x="7035800" y="2749550"/>
          <p14:tracePt t="99415" x="7035800" y="2755900"/>
          <p14:tracePt t="99450" x="7035800" y="2730500"/>
          <p14:tracePt t="99489" x="6997700" y="2679700"/>
          <p14:tracePt t="99555" x="7010400" y="2667000"/>
          <p14:tracePt t="99566" x="7016750" y="2660650"/>
          <p14:tracePt t="99582" x="7016750" y="2641600"/>
          <p14:tracePt t="99620" x="6959600" y="2584450"/>
          <p14:tracePt t="99649" x="6959600" y="2578100"/>
          <p14:tracePt t="99687" x="6959600" y="2565400"/>
          <p14:tracePt t="99754" x="6953250" y="2559050"/>
          <p14:tracePt t="99766" x="6940550" y="2546350"/>
          <p14:tracePt t="99804" x="6921500" y="2527300"/>
          <p14:tracePt t="99834" x="6959600" y="2520950"/>
          <p14:tracePt t="99849" x="7099300" y="2527300"/>
          <p14:tracePt t="99885" x="7543800" y="2628900"/>
          <p14:tracePt t="99899" x="7651750" y="2641600"/>
          <p14:tracePt t="99915" x="7664450" y="2641600"/>
          <p14:tracePt t="99950" x="7670800" y="2635250"/>
          <p14:tracePt t="99965" x="7689850" y="2635250"/>
          <p14:tracePt t="99982" x="7727950" y="2635250"/>
          <p14:tracePt t="100020" x="7861300" y="2647950"/>
          <p14:tracePt t="100031" x="7943850" y="2654300"/>
          <p14:tracePt t="100065" x="8007350" y="2660650"/>
          <p14:tracePt t="100083" x="8013700" y="2667000"/>
          <p14:tracePt t="100100" x="8026400" y="2673350"/>
          <p14:tracePt t="100116" x="8039100" y="2679700"/>
          <p14:tracePt t="100153" x="8077200" y="2698750"/>
          <p14:tracePt t="100167" x="8083550" y="2698750"/>
          <p14:tracePt t="100202" x="8128000" y="2698750"/>
          <p14:tracePt t="100216" x="8147050" y="2698750"/>
          <p14:tracePt t="100233" x="8178800" y="2698750"/>
          <p14:tracePt t="100249" x="8229600" y="2698750"/>
          <p14:tracePt t="100285" x="8286750" y="2698750"/>
          <p14:tracePt t="100300" x="8305800" y="2698750"/>
          <p14:tracePt t="100316" x="8324850" y="2705100"/>
          <p14:tracePt t="100354" x="8331200" y="2705100"/>
          <p14:tracePt t="100420" x="8394700" y="2705100"/>
          <p14:tracePt t="100433" x="8413750" y="2717800"/>
          <p14:tracePt t="100500" x="8413750" y="2724150"/>
          <p14:tracePt t="100515" x="8413750" y="2730500"/>
          <p14:tracePt t="100549" x="8420100" y="2736850"/>
          <p14:tracePt t="100567" x="8432800" y="2736850"/>
          <p14:tracePt t="100605" x="8451850" y="2730500"/>
          <p14:tracePt t="100616" x="8458200" y="2730500"/>
          <p14:tracePt t="100633" x="8464550" y="2730500"/>
          <p14:tracePt t="100650" x="8470900" y="2724150"/>
          <p14:tracePt t="100684" x="8489950" y="2724150"/>
          <p14:tracePt t="100700" x="8496300" y="2724150"/>
          <p14:tracePt t="100715" x="8515350" y="2724150"/>
          <p14:tracePt t="100754" x="8585200" y="2724150"/>
          <p14:tracePt t="100767" x="8591550" y="2724150"/>
          <p14:tracePt t="100784" x="8597900" y="2724150"/>
          <p14:tracePt t="100930" x="8604250" y="2717800"/>
          <p14:tracePt t="100995" x="8610600" y="2711450"/>
          <p14:tracePt t="100999" x="8616950" y="2711450"/>
          <p14:tracePt t="101017" x="8623300" y="2711450"/>
          <p14:tracePt t="101033" x="8636000" y="2711450"/>
          <p14:tracePt t="101049" x="8642350" y="2705100"/>
          <p14:tracePt t="101090" x="8648700" y="2698750"/>
          <p14:tracePt t="101155" x="8648700" y="2692400"/>
          <p14:tracePt t="101167" x="8693150" y="2692400"/>
          <p14:tracePt t="101184" x="8724900" y="2692400"/>
          <p14:tracePt t="101223" x="8731250" y="2692400"/>
          <p14:tracePt t="101286" x="8756650" y="2692400"/>
          <p14:tracePt t="101301" x="8788400" y="2692400"/>
          <p14:tracePt t="101338" x="8934450" y="2692400"/>
          <p14:tracePt t="101350" x="8966200" y="2686050"/>
          <p14:tracePt t="101368" x="8978900" y="2686050"/>
          <p14:tracePt t="101402" x="9017000" y="2673350"/>
          <p14:tracePt t="101417" x="9029700" y="2673350"/>
          <p14:tracePt t="101434" x="9042400" y="2667000"/>
          <p14:tracePt t="101451" x="9048750" y="2667000"/>
          <p14:tracePt t="101542" x="9061450" y="2667000"/>
          <p14:tracePt t="101549" x="9086850" y="2667000"/>
          <p14:tracePt t="101570" x="9201150" y="2660650"/>
          <p14:tracePt t="101584" x="9239250" y="2660650"/>
          <p14:tracePt t="101619" x="9766300" y="2692400"/>
          <p14:tracePt t="101634" x="9899650" y="2698750"/>
          <p14:tracePt t="101650" x="10001250" y="2711450"/>
          <p14:tracePt t="101689" x="10147300" y="2711450"/>
          <p14:tracePt t="101750" x="10140950" y="2711450"/>
          <p14:tracePt t="101768" x="10134600" y="2717800"/>
          <p14:tracePt t="101806" x="10128250" y="2717800"/>
          <p14:tracePt t="101941" x="10128250" y="2711450"/>
          <p14:tracePt t="101955" x="10128250" y="2705100"/>
          <p14:tracePt t="101968" x="10128250" y="2698750"/>
          <p14:tracePt t="101983" x="10128250" y="2692400"/>
          <p14:tracePt t="102019" x="10140950" y="2667000"/>
          <p14:tracePt t="102404" x="10128250" y="2673350"/>
          <p14:tracePt t="102418" x="10115550" y="2673350"/>
          <p14:tracePt t="102435" x="10096500" y="2679700"/>
          <p14:tracePt t="102451" x="10045700" y="2692400"/>
          <p14:tracePt t="102455" x="10007600" y="2698750"/>
          <p14:tracePt t="102479" x="9823450" y="2705100"/>
          <p14:tracePt t="102501" x="9664700" y="2717800"/>
          <p14:tracePt t="102503" x="9569450" y="2724150"/>
          <p14:tracePt t="102529" x="9188450" y="2749550"/>
          <p14:tracePt t="102534" x="9042400" y="2762250"/>
          <p14:tracePt t="102552" x="8750300" y="2774950"/>
          <p14:tracePt t="102568" x="8489950" y="2774950"/>
          <p14:tracePt t="102607" x="8197850" y="2762250"/>
          <p14:tracePt t="102618" x="8204200" y="2749550"/>
          <p14:tracePt t="102635" x="8242300" y="2736850"/>
          <p14:tracePt t="102652" x="8274050" y="2711450"/>
          <p14:tracePt t="102688" x="8293100" y="2667000"/>
          <p14:tracePt t="102702" x="8286750" y="2660650"/>
          <p14:tracePt t="102719" x="8267700" y="2647950"/>
          <p14:tracePt t="102759" x="8261350" y="2647950"/>
          <p14:tracePt t="102784" x="8267700" y="2647950"/>
          <p14:tracePt t="102822" x="8502650" y="2692400"/>
          <p14:tracePt t="102835" x="8604250" y="2705100"/>
          <p14:tracePt t="102873" x="9207500" y="2743200"/>
          <p14:tracePt t="102886" x="9455150" y="2743200"/>
          <p14:tracePt t="102901" x="9569450" y="2743200"/>
          <p14:tracePt t="102940" x="9886950" y="2705100"/>
          <p14:tracePt t="102952" x="9906000" y="2698750"/>
          <p14:tracePt t="102969" x="9931400" y="2686050"/>
          <p14:tracePt t="103007" x="10007600" y="2686050"/>
          <p14:tracePt t="103018" x="10013950" y="2686050"/>
          <p14:tracePt t="103035" x="10020300" y="2686050"/>
          <p14:tracePt t="103102" x="10026650" y="2686050"/>
          <p14:tracePt t="103119" x="10039350" y="2686050"/>
          <p14:tracePt t="103158" x="10121900" y="2692400"/>
          <p14:tracePt t="103168" x="10128250" y="2692400"/>
          <p14:tracePt t="103401" x="10134600" y="2686050"/>
          <p14:tracePt t="103418" x="10140950" y="2679700"/>
          <p14:tracePt t="103436" x="10140950" y="2673350"/>
          <p14:tracePt t="103452" x="10147300" y="2667000"/>
          <p14:tracePt t="103491" x="10160000" y="2647950"/>
          <p14:tracePt t="103502" x="10160000" y="2635250"/>
          <p14:tracePt t="103519" x="10160000" y="2622550"/>
          <p14:tracePt t="103558" x="10160000" y="2565400"/>
          <p14:tracePt t="103569" x="10153650" y="2552700"/>
          <p14:tracePt t="103571" x="10147300" y="2540000"/>
          <p14:tracePt t="103586" x="10140950" y="2527300"/>
          <p14:tracePt t="103625" x="10033000" y="2514600"/>
          <p14:tracePt t="103636" x="10001250" y="2514600"/>
          <p14:tracePt t="103672" x="9855200" y="2533650"/>
          <p14:tracePt t="103685" x="9791700" y="2533650"/>
          <p14:tracePt t="103702" x="9747250" y="2540000"/>
          <p14:tracePt t="103736" x="9740900" y="2546350"/>
          <p14:tracePt t="103752" x="9747250" y="2546350"/>
          <p14:tracePt t="103769" x="9753600" y="2552700"/>
          <p14:tracePt t="103808" x="9810750" y="2571750"/>
          <p14:tracePt t="103820" x="9810750" y="2578100"/>
          <p14:tracePt t="103836" x="9817100" y="2578100"/>
          <p14:tracePt t="103853" x="9817100" y="2584450"/>
          <p14:tracePt t="103898" x="9772650" y="2603500"/>
          <p14:tracePt t="103905" x="9747250" y="2609850"/>
          <p14:tracePt t="103920" x="9690100" y="2609850"/>
          <p14:tracePt t="103957" x="9245600" y="2590800"/>
          <p14:tracePt t="103968" x="9124950" y="2584450"/>
          <p14:tracePt t="103997" x="8496300" y="2552700"/>
          <p14:tracePt t="104018" x="8178800" y="2540000"/>
          <p14:tracePt t="104037" x="7981950" y="2527300"/>
          <p14:tracePt t="104074" x="7867650" y="2514600"/>
          <p14:tracePt t="104086" x="7861300" y="2508250"/>
          <p14:tracePt t="104103" x="7823200" y="2489200"/>
          <p14:tracePt t="104141" x="7626350" y="2432050"/>
          <p14:tracePt t="104153" x="7588250" y="2425700"/>
          <p14:tracePt t="104169" x="7537450" y="2419350"/>
          <p14:tracePt t="104209" x="7512050" y="2419350"/>
          <p14:tracePt t="104219" x="7505700" y="2419350"/>
          <p14:tracePt t="104236" x="7486650" y="2438400"/>
          <p14:tracePt t="104253" x="7454900" y="2470150"/>
          <p14:tracePt t="104291" x="7423150" y="2628900"/>
          <p14:tracePt t="104303" x="7423150" y="2647950"/>
          <p14:tracePt t="104318" x="7435850" y="2724150"/>
          <p14:tracePt t="104356" x="7473950" y="2781300"/>
          <p14:tracePt t="104370" x="7493000" y="2781300"/>
          <p14:tracePt t="104386" x="7531100" y="2774950"/>
          <p14:tracePt t="104427" x="7785100" y="2692400"/>
          <p14:tracePt t="104437" x="7835900" y="2667000"/>
          <p14:tracePt t="104453" x="7886700" y="2622550"/>
          <p14:tracePt t="104494" x="7861300" y="2457450"/>
          <p14:tracePt t="104503" x="7835900" y="2425700"/>
          <p14:tracePt t="104543" x="7620000" y="2203450"/>
          <p14:tracePt t="104553" x="7569200" y="2159000"/>
          <p14:tracePt t="104555" x="7531100" y="2127250"/>
          <p14:tracePt t="104570" x="7512050" y="2114550"/>
          <p14:tracePt t="104608" x="7454900" y="2120900"/>
          <p14:tracePt t="104620" x="7423150" y="2165350"/>
          <p14:tracePt t="104637" x="7385050" y="2222500"/>
          <p14:tracePt t="104653" x="7340600" y="2279650"/>
          <p14:tracePt t="104692" x="7213600" y="2438400"/>
          <p14:tracePt t="104703" x="7200900" y="2457450"/>
          <p14:tracePt t="104720" x="7150100" y="2508250"/>
          <p14:tracePt t="104760" x="7073900" y="2622550"/>
          <p14:tracePt t="104770" x="7073900" y="2654300"/>
          <p14:tracePt t="104787" x="7143750" y="2743200"/>
          <p14:tracePt t="104825" x="7302500" y="2863850"/>
          <p14:tracePt t="104835" x="7366000" y="2895600"/>
          <p14:tracePt t="104874" x="7391400" y="2908300"/>
          <p14:tracePt t="104904" x="7385050" y="2908300"/>
          <p14:tracePt t="104942" x="7334250" y="2870200"/>
          <p14:tracePt t="104954" x="7321550" y="2863850"/>
          <p14:tracePt t="104970" x="7296150" y="2844800"/>
          <p14:tracePt t="105008" x="7277100" y="2825750"/>
          <p14:tracePt t="105037" x="7270750" y="2819400"/>
          <p14:tracePt t="105054" x="7264400" y="2813050"/>
          <p14:tracePt t="105092" x="7226300" y="2794000"/>
          <p14:tracePt t="105227" x="7226300" y="2800350"/>
          <p14:tracePt t="105266" x="7226300" y="2806700"/>
          <p14:tracePt t="105437" x="7219950" y="2806700"/>
          <p14:tracePt t="105444" x="7213600" y="2806700"/>
          <p14:tracePt t="105454" x="7200900" y="2806700"/>
          <p14:tracePt t="105488" x="7175500" y="2800350"/>
          <p14:tracePt t="105504" x="7175500" y="2794000"/>
          <p14:tracePt t="105520" x="7162800" y="2787650"/>
          <p14:tracePt t="105556" x="7156450" y="2787650"/>
          <p14:tracePt t="105727" x="7150100" y="2787650"/>
          <p14:tracePt t="105943" x="7150100" y="2781300"/>
          <p14:tracePt t="106017" x="7150100" y="2774950"/>
          <p14:tracePt t="106070" x="7150100" y="2768600"/>
          <p14:tracePt t="106088" x="7150100" y="2762250"/>
          <p14:tracePt t="106405" x="7143750" y="2762250"/>
          <p14:tracePt t="106422" x="7137400" y="2762250"/>
          <p14:tracePt t="110537" x="7131050" y="2755900"/>
          <p14:tracePt t="110543" x="7112000" y="2749550"/>
          <p14:tracePt t="110558" x="7054850" y="2749550"/>
          <p14:tracePt t="110575" x="7004050" y="2749550"/>
          <p14:tracePt t="110613" x="6972300" y="2749550"/>
          <p14:tracePt t="110625" x="6965950" y="2749550"/>
          <p14:tracePt t="110658" x="6959600" y="2749550"/>
          <p14:tracePt t="110697" x="6946900" y="2749550"/>
          <p14:tracePt t="110774" x="6940550" y="2755900"/>
          <p14:tracePt t="110794" x="6927850" y="2768600"/>
          <p14:tracePt t="110807" x="6902450" y="2781300"/>
          <p14:tracePt t="110825" x="6864350" y="2794000"/>
          <p14:tracePt t="110842" x="6800850" y="2806700"/>
          <p14:tracePt t="110875" x="6756400" y="2800350"/>
          <p14:tracePt t="110892" x="6743700" y="2781300"/>
          <p14:tracePt t="110908" x="6731000" y="2762250"/>
          <p14:tracePt t="110938" x="6724650" y="2711450"/>
          <p14:tracePt t="110942" x="6724650" y="2705100"/>
          <p14:tracePt t="110959" x="6724650" y="2679700"/>
          <p14:tracePt t="110975" x="6724650" y="2660650"/>
          <p14:tracePt t="111014" x="6711950" y="2622550"/>
          <p14:tracePt t="111025" x="6711950" y="2616200"/>
          <p14:tracePt t="111042" x="6705600" y="2603500"/>
          <p14:tracePt t="111059" x="6705600" y="2597150"/>
          <p14:tracePt t="111098" x="6724650" y="2584450"/>
          <p14:tracePt t="111164" x="6718300" y="2590800"/>
          <p14:tracePt t="111214" x="6718300" y="2609850"/>
          <p14:tracePt t="111225" x="6743700" y="2616200"/>
          <p14:tracePt t="111241" x="6769100" y="2616200"/>
          <p14:tracePt t="111281" x="6940550" y="2616200"/>
          <p14:tracePt t="111292" x="6953250" y="2616200"/>
          <p14:tracePt t="111308" x="6978650" y="2616200"/>
          <p14:tracePt t="111347" x="6991350" y="2616200"/>
          <p14:tracePt t="111415" x="7023100" y="2616200"/>
          <p14:tracePt t="111427" x="7061200" y="2628900"/>
          <p14:tracePt t="111442" x="7092950" y="2635250"/>
          <p14:tracePt t="111458" x="7099300" y="2635250"/>
          <p14:tracePt t="111497" x="7099300" y="2628900"/>
          <p14:tracePt t="111509" x="7105650" y="2622550"/>
          <p14:tracePt t="111547" x="7112000" y="2559050"/>
          <p14:tracePt t="111559" x="7112000" y="2540000"/>
          <p14:tracePt t="111561" x="7112000" y="2533650"/>
          <p14:tracePt t="111574" x="7112000" y="2501900"/>
          <p14:tracePt t="111614" x="7061200" y="2400300"/>
          <p14:tracePt t="111626" x="6997700" y="2330450"/>
          <p14:tracePt t="111642" x="6877050" y="2241550"/>
          <p14:tracePt t="111678" x="6711950" y="2139950"/>
          <p14:tracePt t="111692" x="6673850" y="2108200"/>
          <p14:tracePt t="111709" x="6667500" y="2101850"/>
          <p14:tracePt t="111747" x="6648450" y="2095500"/>
          <p14:tracePt t="111759" x="6635750" y="2095500"/>
          <p14:tracePt t="111776" x="6477000" y="2070100"/>
          <p14:tracePt t="111813" x="6273800" y="2006600"/>
          <p14:tracePt t="111825" x="6248400" y="2000250"/>
          <p14:tracePt t="111899" x="6292850" y="2038350"/>
          <p14:tracePt t="111908" x="6299200" y="2051050"/>
          <p14:tracePt t="111948" x="6324600" y="2114550"/>
          <p14:tracePt t="111959" x="6375400" y="2159000"/>
          <p14:tracePt t="111976" x="6457950" y="2209800"/>
          <p14:tracePt t="112014" x="6756400" y="2286000"/>
          <p14:tracePt t="112025" x="6781800" y="2286000"/>
          <p14:tracePt t="112042" x="6807200" y="2286000"/>
          <p14:tracePt t="112082" x="6845300" y="2260600"/>
          <p14:tracePt t="112093" x="6851650" y="2254250"/>
          <p14:tracePt t="112108" x="6870700" y="2247900"/>
          <p14:tracePt t="112149" x="6965950" y="2216150"/>
          <p14:tracePt t="112160" x="6991350" y="2209800"/>
          <p14:tracePt t="112176" x="7023100" y="2203450"/>
          <p14:tracePt t="112214" x="7048500" y="2197100"/>
          <p14:tracePt t="112226" x="7061200" y="2190750"/>
          <p14:tracePt t="112243" x="7099300" y="2184400"/>
          <p14:tracePt t="112259" x="7124700" y="2178050"/>
          <p14:tracePt t="112296" x="7181850" y="2165350"/>
          <p14:tracePt t="112308" x="7181850" y="2159000"/>
          <p14:tracePt t="112348" x="7181850" y="2139950"/>
          <p14:tracePt t="112359" x="7181850" y="2133600"/>
          <p14:tracePt t="112377" x="7188200" y="2114550"/>
          <p14:tracePt t="112414" x="7194550" y="2082800"/>
          <p14:tracePt t="112426" x="7194550" y="2076450"/>
          <p14:tracePt t="112443" x="7188200" y="2063750"/>
          <p14:tracePt t="112482" x="7112000" y="2038350"/>
          <p14:tracePt t="112493" x="7092950" y="2032000"/>
          <p14:tracePt t="112509" x="7023100" y="2025650"/>
          <p14:tracePt t="112546" x="6915150" y="2019300"/>
          <p14:tracePt t="112559" x="6902450" y="2012950"/>
          <p14:tracePt t="112577" x="6883400" y="2006600"/>
          <p14:tracePt t="112615" x="6851650" y="2006600"/>
          <p14:tracePt t="112625" x="6838950" y="2006600"/>
          <p14:tracePt t="112643" x="6826250" y="2025650"/>
          <p14:tracePt t="112678" x="6794500" y="2076450"/>
          <p14:tracePt t="112693" x="6794500" y="2108200"/>
          <p14:tracePt t="112709" x="6794500" y="2133600"/>
          <p14:tracePt t="112749" x="6826250" y="2203450"/>
          <p14:tracePt t="112760" x="6838950" y="2209800"/>
          <p14:tracePt t="112776" x="6851650" y="2228850"/>
          <p14:tracePt t="112813" x="6940550" y="2273300"/>
          <p14:tracePt t="112827" x="6972300" y="2286000"/>
          <p14:tracePt t="112844" x="7054850" y="2311400"/>
          <p14:tracePt t="112883" x="7194550" y="2349500"/>
          <p14:tracePt t="112893" x="7207250" y="2349500"/>
          <p14:tracePt t="112911" x="7232650" y="2349500"/>
          <p14:tracePt t="112938" x="7270750" y="2336800"/>
          <p14:tracePt t="112942" x="7302500" y="2324100"/>
          <p14:tracePt t="112960" x="7346950" y="2298700"/>
          <p14:tracePt t="112977" x="7372350" y="2279650"/>
          <p14:tracePt t="113016" x="7416800" y="2222500"/>
          <p14:tracePt t="113044" x="7416800" y="2209800"/>
          <p14:tracePt t="113060" x="7416800" y="2203450"/>
          <p14:tracePt t="113096" x="7410450" y="2178050"/>
          <p14:tracePt t="113110" x="7391400" y="2165350"/>
          <p14:tracePt t="113147" x="7340600" y="2120900"/>
          <p14:tracePt t="113160" x="7315200" y="2108200"/>
          <p14:tracePt t="113177" x="7283450" y="2089150"/>
          <p14:tracePt t="113216" x="7226300" y="2076450"/>
          <p14:tracePt t="113226" x="7219950" y="2070100"/>
          <p14:tracePt t="113244" x="7200900" y="2070100"/>
          <p14:tracePt t="113284" x="7137400" y="2057400"/>
          <p14:tracePt t="113294" x="7118350" y="2057400"/>
          <p14:tracePt t="113311" x="7054850" y="2038350"/>
          <p14:tracePt t="113347" x="6978650" y="2025650"/>
          <p14:tracePt t="113362" x="6972300" y="2025650"/>
          <p14:tracePt t="113364" x="6959600" y="2025650"/>
          <p14:tracePt t="113402" x="6883400" y="2044700"/>
          <p14:tracePt t="113410" x="6864350" y="2051050"/>
          <p14:tracePt t="113428" x="6826250" y="2063750"/>
          <p14:tracePt t="113444" x="6794500" y="2082800"/>
          <p14:tracePt t="113460" x="6775450" y="2101850"/>
          <p14:tracePt t="113497" x="6762750" y="2146300"/>
          <p14:tracePt t="113511" x="6762750" y="2159000"/>
          <p14:tracePt t="113549" x="6838950" y="2228850"/>
          <p14:tracePt t="113559" x="6851650" y="2235200"/>
          <p14:tracePt t="113560" x="6870700" y="2247900"/>
          <p14:tracePt t="113576" x="6877050" y="2254250"/>
          <p14:tracePt t="113617" x="6946900" y="2279650"/>
          <p14:tracePt t="113627" x="7035800" y="2292350"/>
          <p14:tracePt t="113645" x="7131050" y="2298700"/>
          <p14:tracePt t="113684" x="7277100" y="2305050"/>
          <p14:tracePt t="113694" x="7283450" y="2305050"/>
          <p14:tracePt t="113710" x="7296150" y="2305050"/>
          <p14:tracePt t="113749" x="7321550" y="2305050"/>
          <p14:tracePt t="113761" x="7334250" y="2305050"/>
          <p14:tracePt t="113778" x="7366000" y="2298700"/>
          <p14:tracePt t="113816" x="7416800" y="2266950"/>
          <p14:tracePt t="113827" x="7416800" y="2260600"/>
          <p14:tracePt t="113844" x="7435850" y="2235200"/>
          <p14:tracePt t="113879" x="7467600" y="2197100"/>
          <p14:tracePt t="113894" x="7480300" y="2178050"/>
          <p14:tracePt t="113912" x="7480300" y="2146300"/>
          <p14:tracePt t="113948" x="7454900" y="2070100"/>
          <p14:tracePt t="113961" x="7442200" y="2051050"/>
          <p14:tracePt t="113976" x="7416800" y="2032000"/>
          <p14:tracePt t="114014" x="7289800" y="1993900"/>
          <p14:tracePt t="114027" x="7251700" y="1987550"/>
          <p14:tracePt t="114043" x="7219950" y="1981200"/>
          <p14:tracePt t="114083" x="7194550" y="1981200"/>
          <p14:tracePt t="114098" x="7124700" y="1968500"/>
          <p14:tracePt t="114110" x="7048500" y="1968500"/>
          <p14:tracePt t="114143" x="6858000" y="1949450"/>
          <p14:tracePt t="114161" x="6794500" y="1949450"/>
          <p14:tracePt t="114177" x="6769100" y="1949450"/>
          <p14:tracePt t="114214" x="6775450" y="1962150"/>
          <p14:tracePt t="114227" x="6788150" y="1968500"/>
          <p14:tracePt t="114245" x="6813550" y="1981200"/>
          <p14:tracePt t="114261" x="6832600" y="1993900"/>
          <p14:tracePt t="114300" x="6838950" y="2000250"/>
          <p14:tracePt t="114350" x="6838950" y="2006600"/>
          <p14:tracePt t="114361" x="6838950" y="2019300"/>
          <p14:tracePt t="114377" x="6832600" y="2032000"/>
          <p14:tracePt t="114417" x="6851650" y="2095500"/>
          <p14:tracePt t="114428" x="6851650" y="2101850"/>
          <p14:tracePt t="114445" x="6870700" y="2127250"/>
          <p14:tracePt t="114480" x="6915150" y="2159000"/>
          <p14:tracePt t="114495" x="6927850" y="2171700"/>
          <p14:tracePt t="114497" x="6972300" y="2197100"/>
          <p14:tracePt t="114510" x="7010400" y="2216150"/>
          <p14:tracePt t="114542" x="7073900" y="2279650"/>
          <p14:tracePt t="114562" x="7099300" y="2305050"/>
          <p14:tracePt t="114618" x="7118350" y="2305050"/>
          <p14:tracePt t="114628" x="7124700" y="2298700"/>
          <p14:tracePt t="114645" x="7150100" y="2292350"/>
          <p14:tracePt t="114650" x="7162800" y="2292350"/>
          <p14:tracePt t="114681" x="7194550" y="2292350"/>
          <p14:tracePt t="114694" x="7213600" y="2298700"/>
          <p14:tracePt t="114710" x="7239000" y="2305050"/>
          <p14:tracePt t="114751" x="7283450" y="2305050"/>
          <p14:tracePt t="114761" x="7289800" y="2305050"/>
          <p14:tracePt t="114778" x="7321550" y="2305050"/>
          <p14:tracePt t="114816" x="7366000" y="2273300"/>
          <p14:tracePt t="114828" x="7378700" y="2260600"/>
          <p14:tracePt t="114845" x="7385050" y="2247900"/>
          <p14:tracePt t="114885" x="7378700" y="2203450"/>
          <p14:tracePt t="114899" x="7359650" y="2178050"/>
          <p14:tracePt t="114912" x="7353300" y="2171700"/>
          <p14:tracePt t="114955" x="7264400" y="2139950"/>
          <p14:tracePt t="114979" x="7239000" y="2133600"/>
          <p14:tracePt t="115018" x="7169150" y="2114550"/>
          <p14:tracePt t="115029" x="7143750" y="2108200"/>
          <p14:tracePt t="115046" x="7112000" y="2101850"/>
          <p14:tracePt t="115086" x="7048500" y="2089150"/>
          <p14:tracePt t="115094" x="7035800" y="2082800"/>
          <p14:tracePt t="115112" x="7004050" y="2082800"/>
          <p14:tracePt t="115152" x="6902450" y="2076450"/>
          <p14:tracePt t="115162" x="6883400" y="2076450"/>
          <p14:tracePt t="115179" x="6851650" y="2076450"/>
          <p14:tracePt t="115214" x="6788150" y="2076450"/>
          <p14:tracePt t="115229" x="6762750" y="2076450"/>
          <p14:tracePt t="115246" x="6731000" y="2070100"/>
          <p14:tracePt t="115283" x="6680200" y="2070100"/>
          <p14:tracePt t="115298" x="6654800" y="2082800"/>
          <p14:tracePt t="115324" x="6623050" y="2101850"/>
          <p14:tracePt t="115328" x="6610350" y="2108200"/>
          <p14:tracePt t="115345" x="6604000" y="2139950"/>
          <p14:tracePt t="115362" x="6604000" y="2178050"/>
          <p14:tracePt t="115379" x="6629400" y="2216150"/>
          <p14:tracePt t="115424" x="6775450" y="2305050"/>
          <p14:tracePt t="115430" x="6813550" y="2317750"/>
          <p14:tracePt t="115445" x="6845300" y="2324100"/>
          <p14:tracePt t="115483" x="6902450" y="2343150"/>
          <p14:tracePt t="115496" x="6921500" y="2349500"/>
          <p14:tracePt t="115513" x="6959600" y="2355850"/>
          <p14:tracePt t="115552" x="7099300" y="2368550"/>
          <p14:tracePt t="115561" x="7150100" y="2368550"/>
          <p14:tracePt t="115578" x="7175500" y="2368550"/>
          <p14:tracePt t="115618" x="7194550" y="2368550"/>
          <p14:tracePt t="115645" x="7194550" y="2362200"/>
          <p14:tracePt t="115686" x="7200900" y="2362200"/>
          <p14:tracePt t="115694" x="7200900" y="2355850"/>
          <p14:tracePt t="115751" x="7226300" y="2355850"/>
          <p14:tracePt t="115763" x="7232650" y="2355850"/>
          <p14:tracePt t="115779" x="7239000" y="2349500"/>
          <p14:tracePt t="115817" x="7251700" y="2336800"/>
          <p14:tracePt t="115829" x="7258050" y="2336800"/>
          <p14:tracePt t="115847" x="7277100" y="2324100"/>
          <p14:tracePt t="115881" x="7302500" y="2305050"/>
          <p14:tracePt t="115896" x="7308850" y="2298700"/>
          <p14:tracePt t="115911" x="7315200" y="2298700"/>
          <p14:tracePt t="115949" x="7321550" y="2292350"/>
          <p14:tracePt t="116086" x="7315200" y="2292350"/>
          <p14:tracePt t="116091" x="7308850" y="2292350"/>
          <p14:tracePt t="116135" x="7296150" y="2292350"/>
          <p14:tracePt t="116163" x="7289800" y="2292350"/>
          <p14:tracePt t="116358" x="7296150" y="2292350"/>
          <p14:tracePt t="116372" x="7296150" y="2286000"/>
          <p14:tracePt t="116467" x="7296150" y="2279650"/>
          <p14:tracePt t="116532" x="7296150" y="2273300"/>
          <p14:tracePt t="118282" x="7296150" y="2279650"/>
          <p14:tracePt t="118306" x="7296150" y="2286000"/>
          <p14:tracePt t="118423" x="7296150" y="2292350"/>
          <p14:tracePt t="118430" x="7296150" y="2298700"/>
          <p14:tracePt t="118465" x="7359650" y="2336800"/>
          <p14:tracePt t="118481" x="7397750" y="2349500"/>
          <p14:tracePt t="118498" x="7410450" y="2355850"/>
          <p14:tracePt t="118514" x="7416800" y="2355850"/>
          <p14:tracePt t="118551" x="7410450" y="2336800"/>
          <p14:tracePt t="118564" x="7404100" y="2311400"/>
          <p14:tracePt t="118598" x="7423150" y="2279650"/>
          <p14:tracePt t="118615" x="7499350" y="2260600"/>
          <p14:tracePt t="118632" x="7626350" y="2260600"/>
          <p14:tracePt t="118649" x="7708900" y="2266950"/>
          <p14:tracePt t="118688" x="7772400" y="2273300"/>
          <p14:tracePt t="118697" x="7804150" y="2279650"/>
          <p14:tracePt t="118715" x="7899400" y="2286000"/>
          <p14:tracePt t="118753" x="8248650" y="2330450"/>
          <p14:tracePt t="118766" x="8312150" y="2343150"/>
          <p14:tracePt t="118768" x="8337550" y="2349500"/>
          <p14:tracePt t="118781" x="8356600" y="2355850"/>
          <p14:tracePt t="118819" x="8343900" y="2349500"/>
          <p14:tracePt t="118888" x="8445500" y="2311400"/>
          <p14:tracePt t="118901" x="8483600" y="2298700"/>
          <p14:tracePt t="118932" x="8502650" y="2292350"/>
          <p14:tracePt t="119000" x="8521700" y="2311400"/>
          <p14:tracePt t="119015" x="8553450" y="2317750"/>
          <p14:tracePt t="119033" x="8636000" y="2343150"/>
          <p14:tracePt t="119049" x="8712200" y="2355850"/>
          <p14:tracePt t="119087" x="8699500" y="2355850"/>
          <p14:tracePt t="119099" x="8693150" y="2355850"/>
          <p14:tracePt t="119115" x="8680450" y="2355850"/>
          <p14:tracePt t="119155" x="8667750" y="2362200"/>
          <p14:tracePt t="119221" x="8648700" y="2374900"/>
          <p14:tracePt t="119233" x="8642350" y="2374900"/>
          <p14:tracePt t="119248" x="8636000" y="2381250"/>
          <p14:tracePt t="119290" x="8597900" y="2393950"/>
          <p14:tracePt t="119315" x="8585200" y="2400300"/>
          <p14:tracePt t="119352" x="8578850" y="2400300"/>
          <p14:tracePt t="119399" x="8572500" y="2400300"/>
          <p14:tracePt t="119432" x="8566150" y="2400300"/>
          <p14:tracePt t="119450" x="8547100" y="2400300"/>
          <p14:tracePt t="119485" x="8401050" y="2400300"/>
          <p14:tracePt t="119499" x="8356600" y="2393950"/>
          <p14:tracePt t="119516" x="8153400" y="2362200"/>
          <p14:tracePt t="119553" x="7454900" y="2203450"/>
          <p14:tracePt t="119566" x="7340600" y="2171700"/>
          <p14:tracePt t="119583" x="7334250" y="2171700"/>
          <p14:tracePt t="119621" x="7346950" y="2178050"/>
          <p14:tracePt t="119635" x="7359650" y="2190750"/>
          <p14:tracePt t="119673" x="7378700" y="2247900"/>
          <p14:tracePt t="119682" x="7385050" y="2254250"/>
          <p14:tracePt t="119699" x="7391400" y="2273300"/>
          <p14:tracePt t="119716" x="7416800" y="2292350"/>
          <p14:tracePt t="119755" x="7499350" y="2330450"/>
          <p14:tracePt t="119766" x="7505700" y="2336800"/>
          <p14:tracePt t="119803" x="7518400" y="2336800"/>
          <p14:tracePt t="119877" x="7518400" y="2343150"/>
          <p14:tracePt t="120002" x="7512050" y="2349500"/>
          <p14:tracePt t="120016" x="7505700" y="2349500"/>
          <p14:tracePt t="120049" x="7499350" y="2349500"/>
          <p14:tracePt t="120089" x="7493000" y="2355850"/>
          <p14:tracePt t="120154" x="7486650" y="2355850"/>
          <p14:tracePt t="120166" x="7480300" y="2355850"/>
          <p14:tracePt t="120205" x="7467600" y="2362200"/>
          <p14:tracePt t="120237" x="7461250" y="2362200"/>
          <p14:tracePt t="120494" x="7473950" y="2362200"/>
          <p14:tracePt t="120499" x="7493000" y="2368550"/>
          <p14:tracePt t="120516" x="7556500" y="2393950"/>
          <p14:tracePt t="120558" x="7740650" y="2546350"/>
          <p14:tracePt t="120566" x="7823200" y="2609850"/>
          <p14:tracePt t="120605" x="8255000" y="2851150"/>
          <p14:tracePt t="120616" x="8312150" y="2863850"/>
          <p14:tracePt t="120634" x="8356600" y="2870200"/>
          <p14:tracePt t="120651" x="8362950" y="2870200"/>
          <p14:tracePt t="120689" x="8458200" y="2857500"/>
          <p14:tracePt t="120703" x="8547100" y="2851150"/>
          <p14:tracePt t="120715" x="8655050" y="2844800"/>
          <p14:tracePt t="120755" x="8756650" y="2813050"/>
          <p14:tracePt t="120767" x="8769350" y="2800350"/>
          <p14:tracePt t="120784" x="8788400" y="2794000"/>
          <p14:tracePt t="120822" x="8858250" y="2768600"/>
          <p14:tracePt t="120833" x="8864600" y="2762250"/>
          <p14:tracePt t="120849" x="8877300" y="2749550"/>
          <p14:tracePt t="120889" x="8826500" y="2692400"/>
          <p14:tracePt t="120899" x="8782050" y="2673350"/>
          <p14:tracePt t="120934" x="8483600" y="2584450"/>
          <p14:tracePt t="120951" x="8413750" y="2571750"/>
          <p14:tracePt t="120967" x="8153400" y="2527300"/>
          <p14:tracePt t="121005" x="7848600" y="2514600"/>
          <p14:tracePt t="121017" x="7753350" y="2520950"/>
          <p14:tracePt t="121034" x="7531100" y="2546350"/>
          <p14:tracePt t="121051" x="7270750" y="2571750"/>
          <p14:tracePt t="121087" x="6807200" y="2597150"/>
          <p14:tracePt t="121100" x="6794500" y="2597150"/>
          <p14:tracePt t="121117" x="6788150" y="2584450"/>
          <p14:tracePt t="121154" x="6788150" y="2540000"/>
          <p14:tracePt t="121168" x="6788150" y="2527300"/>
          <p14:tracePt t="121183" x="6775450" y="2514600"/>
          <p14:tracePt t="121223" x="6705600" y="2514600"/>
          <p14:tracePt t="121234" x="6699250" y="2514600"/>
          <p14:tracePt t="121290" x="6705600" y="2520950"/>
          <p14:tracePt t="121301" x="6718300" y="2520950"/>
          <p14:tracePt t="121332" x="7137400" y="2590800"/>
          <p14:tracePt t="121351" x="7639050" y="2654300"/>
          <p14:tracePt t="121368" x="8191500" y="2711450"/>
          <p14:tracePt t="121406" x="9061450" y="2730500"/>
          <p14:tracePt t="121417" x="9150350" y="2679700"/>
          <p14:tracePt t="121435" x="9213850" y="2622550"/>
          <p14:tracePt t="121450" x="9340850" y="2565400"/>
          <p14:tracePt t="121487" x="9753600" y="2552700"/>
          <p14:tracePt t="121500" x="9950450" y="2584450"/>
          <p14:tracePt t="121517" x="10102850" y="2603500"/>
          <p14:tracePt t="121555" x="10128250" y="2590800"/>
          <p14:tracePt t="121623" x="10204450" y="2590800"/>
          <p14:tracePt t="121634" x="10236200" y="2597150"/>
          <p14:tracePt t="121651" x="10280650" y="2597150"/>
          <p14:tracePt t="121690" x="10363200" y="2603500"/>
          <p14:tracePt t="121700" x="10426700" y="2609850"/>
          <p14:tracePt t="121738" x="11169650" y="2667000"/>
          <p14:tracePt t="121751" x="11353800" y="2679700"/>
          <p14:tracePt t="121768" x="11607800" y="2679700"/>
          <p14:tracePt t="121808" x="11442700" y="2584450"/>
          <p14:tracePt t="121821" x="11353800" y="2559050"/>
          <p14:tracePt t="121834" x="11125200" y="2508250"/>
          <p14:tracePt t="121850" x="10998200" y="2476500"/>
          <p14:tracePt t="121890" x="10985500" y="2470150"/>
          <p14:tracePt t="121901" x="10972800" y="2470150"/>
          <p14:tracePt t="121918" x="10890250" y="2495550"/>
          <p14:tracePt t="121957" x="9975850" y="2546350"/>
          <p14:tracePt t="121968" x="9702800" y="2546350"/>
          <p14:tracePt t="121984" x="9074150" y="2552700"/>
          <p14:tracePt t="122021" x="8166100" y="2609850"/>
          <p14:tracePt t="122033" x="8121650" y="2622550"/>
          <p14:tracePt t="122073" x="7988300" y="2717800"/>
          <p14:tracePt t="122083" x="7937500" y="2730500"/>
          <p14:tracePt t="122101" x="7702550" y="2749550"/>
          <p14:tracePt t="122137" x="7251700" y="2686050"/>
          <p14:tracePt t="122151" x="7131050" y="2641600"/>
          <p14:tracePt t="122166" x="7118350" y="2622550"/>
          <p14:tracePt t="122208" x="7162800" y="2597150"/>
          <p14:tracePt t="122235" x="7156450" y="2597150"/>
          <p14:tracePt t="122251" x="7086600" y="2597150"/>
          <p14:tracePt t="122289" x="6800850" y="2559050"/>
          <p14:tracePt t="122301" x="6781800" y="2546350"/>
          <p14:tracePt t="122318" x="6769100" y="2514600"/>
          <p14:tracePt t="122353" x="6794500" y="2476500"/>
          <p14:tracePt t="122368" x="6794500" y="2470150"/>
          <p14:tracePt t="122384" x="6718300" y="2463800"/>
          <p14:tracePt t="122418" x="6489700" y="2451100"/>
          <p14:tracePt t="122435" x="6394450" y="2444750"/>
          <p14:tracePt t="122451" x="6343650" y="2438400"/>
          <p14:tracePt t="122488" x="6280150" y="2419350"/>
          <p14:tracePt t="122501" x="6261100" y="2419350"/>
          <p14:tracePt t="122539" x="6121400" y="2432050"/>
          <p14:tracePt t="122550" x="6115050" y="2438400"/>
          <p14:tracePt t="122568" x="6089650" y="2451100"/>
          <p14:tracePt t="122607" x="6032500" y="2501900"/>
          <p14:tracePt t="122618" x="6013450" y="2520950"/>
          <p14:tracePt t="122635" x="5994400" y="2546350"/>
          <p14:tracePt t="122652" x="5981700" y="2597150"/>
          <p14:tracePt t="122694" x="6159500" y="2698750"/>
          <p14:tracePt t="122701" x="6216650" y="2711450"/>
          <p14:tracePt t="122718" x="6350000" y="2730500"/>
          <p14:tracePt t="122756" x="6699250" y="2749550"/>
          <p14:tracePt t="122769" x="6775450" y="2749550"/>
          <p14:tracePt t="122785" x="7016750" y="2749550"/>
          <p14:tracePt t="122825" x="7378700" y="2660650"/>
          <p14:tracePt t="122835" x="7359650" y="2584450"/>
          <p14:tracePt t="122853" x="7258050" y="2489200"/>
          <p14:tracePt t="122889" x="7010400" y="2387600"/>
          <p14:tracePt t="122901" x="6889750" y="2381250"/>
          <p14:tracePt t="122938" x="6718300" y="2406650"/>
          <p14:tracePt t="122952" x="6635750" y="2451100"/>
          <p14:tracePt t="122970" x="6553200" y="2489200"/>
          <p14:tracePt t="123006" x="6381750" y="2571750"/>
          <p14:tracePt t="123019" x="6369050" y="2584450"/>
          <p14:tracePt t="123035" x="6362700" y="2603500"/>
          <p14:tracePt t="123052" x="6362700" y="2635250"/>
          <p14:tracePt t="123088" x="6546850" y="2698750"/>
          <p14:tracePt t="123102" x="6705600" y="2711450"/>
          <p14:tracePt t="123117" x="6889750" y="2717800"/>
          <p14:tracePt t="123158" x="7258050" y="2724150"/>
          <p14:tracePt t="123169" x="7296150" y="2730500"/>
          <p14:tracePt t="123188" x="7397750" y="2730500"/>
          <p14:tracePt t="123221" x="7543800" y="2730500"/>
          <p14:tracePt t="123236" x="7632700" y="2736850"/>
          <p14:tracePt t="123275" x="7721600" y="2743200"/>
          <p14:tracePt t="123285" x="7727950" y="2743200"/>
          <p14:tracePt t="123352" x="7734300" y="2743200"/>
          <p14:tracePt t="123369" x="7778750" y="2749550"/>
          <p14:tracePt t="123408" x="8013700" y="2762250"/>
          <p14:tracePt t="123422" x="8077200" y="2749550"/>
          <p14:tracePt t="123436" x="8102600" y="2736850"/>
          <p14:tracePt t="123451" x="8108950" y="2730500"/>
          <p14:tracePt t="123491" x="8128000" y="2686050"/>
          <p14:tracePt t="123503" x="8128000" y="2660650"/>
          <p14:tracePt t="123519" x="8128000" y="2641600"/>
          <p14:tracePt t="123558" x="8108950" y="2584450"/>
          <p14:tracePt t="123568" x="8089900" y="2571750"/>
          <p14:tracePt t="123608" x="7969250" y="2520950"/>
          <p14:tracePt t="123619" x="7931150" y="2514600"/>
          <p14:tracePt t="123636" x="7854950" y="2501900"/>
          <p14:tracePt t="123674" x="7715250" y="2514600"/>
          <p14:tracePt t="123686" x="7645400" y="2546350"/>
          <p14:tracePt t="123703" x="7600950" y="2590800"/>
          <p14:tracePt t="123741" x="7613650" y="2635250"/>
          <p14:tracePt t="123752" x="7658100" y="2654300"/>
          <p14:tracePt t="123768" x="7715250" y="2673350"/>
          <p14:tracePt t="123810" x="7829550" y="2698750"/>
          <p14:tracePt t="123819" x="7854950" y="2705100"/>
          <p14:tracePt t="123836" x="7956550" y="2724150"/>
          <p14:tracePt t="123853" x="8051800" y="2736850"/>
          <p14:tracePt t="123890" x="8267700" y="2755900"/>
          <p14:tracePt t="123903" x="8324850" y="2749550"/>
          <p14:tracePt t="123919" x="8350250" y="2730500"/>
          <p14:tracePt t="123956" x="8388350" y="2692400"/>
          <p14:tracePt t="123969" x="8394700" y="2686050"/>
          <p14:tracePt t="123986" x="8394700" y="2679700"/>
          <p14:tracePt t="124077" x="8299450" y="2647950"/>
          <p14:tracePt t="124086" x="8274050" y="2641600"/>
          <p14:tracePt t="124103" x="8216900" y="2622550"/>
          <p14:tracePt t="124139" x="8134350" y="2590800"/>
          <p14:tracePt t="124153" x="8128000" y="2590800"/>
          <p14:tracePt t="124209" x="8102600" y="2590800"/>
          <p14:tracePt t="124219" x="8089900" y="2597150"/>
          <p14:tracePt t="124236" x="8013700" y="2616200"/>
          <p14:tracePt t="124252" x="7893050" y="2622550"/>
          <p14:tracePt t="124291" x="7416800" y="2603500"/>
          <p14:tracePt t="124303" x="7378700" y="2590800"/>
          <p14:tracePt t="124320" x="7372350" y="2590800"/>
          <p14:tracePt t="124359" x="7435850" y="2584450"/>
          <p14:tracePt t="124368" x="7461250" y="2584450"/>
          <p14:tracePt t="124411" x="7480300" y="2622550"/>
          <p14:tracePt t="124419" x="7454900" y="2635250"/>
          <p14:tracePt t="124437" x="7404100" y="2647950"/>
          <p14:tracePt t="124474" x="7346950" y="2667000"/>
          <p14:tracePt t="124541" x="7416800" y="2667000"/>
          <p14:tracePt t="124556" x="7442200" y="2673350"/>
          <p14:tracePt t="124570" x="7454900" y="2673350"/>
          <p14:tracePt t="124608" x="7461250" y="2679700"/>
          <p14:tracePt t="124620" x="7461250" y="2686050"/>
          <p14:tracePt t="124636" x="7461250" y="2698750"/>
          <p14:tracePt t="124653" x="7461250" y="2705100"/>
          <p14:tracePt t="124690" x="7467600" y="2717800"/>
          <p14:tracePt t="124756" x="7473950" y="2730500"/>
          <p14:tracePt t="124770" x="7480300" y="2730500"/>
          <p14:tracePt t="124786" x="7480300" y="2743200"/>
          <p14:tracePt t="124826" x="7493000" y="2762250"/>
          <p14:tracePt t="124837" x="7493000" y="2768600"/>
          <p14:tracePt t="124873" x="7531100" y="2774950"/>
          <p14:tracePt t="124887" x="7556500" y="2774950"/>
          <p14:tracePt t="124904" x="7575550" y="2781300"/>
          <p14:tracePt t="124941" x="7581900" y="2787650"/>
          <p14:tracePt t="125508" x="7575550" y="2787650"/>
          <p14:tracePt t="125542" x="7562850" y="2794000"/>
          <p14:tracePt t="125553" x="7556500" y="2794000"/>
          <p14:tracePt t="125571" x="7537450" y="2806700"/>
          <p14:tracePt t="125587" x="7531100" y="2813050"/>
          <p14:tracePt t="125627" x="7518400" y="2819400"/>
          <p14:tracePt t="125676" x="7512050" y="2825750"/>
          <p14:tracePt t="125688" x="7505700" y="2825750"/>
          <p14:tracePt t="125704" x="7505700" y="2832100"/>
          <p14:tracePt t="125738" x="7480300" y="2832100"/>
          <p14:tracePt t="125754" x="7473950" y="2832100"/>
          <p14:tracePt t="125771" x="7448550" y="2832100"/>
          <p14:tracePt t="125808" x="7442200" y="2825750"/>
          <p14:tracePt t="125820" x="7435850" y="2819400"/>
          <p14:tracePt t="126001" x="7435850" y="2813050"/>
          <p14:tracePt t="126005" x="7429500" y="2813050"/>
          <p14:tracePt t="126276" x="7429500" y="2800350"/>
          <p14:tracePt t="126418" x="7423150" y="2794000"/>
          <p14:tracePt t="126426" x="7416800" y="2787650"/>
          <p14:tracePt t="126438" x="7404100" y="2768600"/>
          <p14:tracePt t="126471" x="7366000" y="2686050"/>
          <p14:tracePt t="126590" x="7353300" y="2679700"/>
          <p14:tracePt t="126605" x="7334250" y="2667000"/>
          <p14:tracePt t="126622" x="7334250" y="2660650"/>
          <p14:tracePt t="126638" x="7327900" y="2654300"/>
          <p14:tracePt t="126655" x="7334250" y="2647950"/>
          <p14:tracePt t="126695" x="7435850" y="2641600"/>
          <p14:tracePt t="126705" x="7442200" y="2641600"/>
          <p14:tracePt t="126771" x="7435850" y="2641600"/>
          <p14:tracePt t="126798" x="7423150" y="2641600"/>
          <p14:tracePt t="126869" x="7410450" y="2654300"/>
          <p14:tracePt t="126887" x="7404100" y="2654300"/>
          <p14:tracePt t="126904" x="7391400" y="2654300"/>
          <p14:tracePt t="126942" x="7346950" y="2667000"/>
          <p14:tracePt t="126956" x="7327900" y="2679700"/>
          <p14:tracePt t="126972" x="7289800" y="2711450"/>
          <p14:tracePt t="127011" x="7277100" y="2768600"/>
          <p14:tracePt t="127022" x="7289800" y="2800350"/>
          <p14:tracePt t="127037" x="7289800" y="2806700"/>
          <p14:tracePt t="127094" x="7296150" y="2806700"/>
          <p14:tracePt t="127106" x="7302500" y="2813050"/>
          <p14:tracePt t="127121" x="7327900" y="2813050"/>
          <p14:tracePt t="127160" x="7385050" y="2806700"/>
          <p14:tracePt t="127172" x="7397750" y="2800350"/>
          <p14:tracePt t="127204" x="7404100" y="2794000"/>
          <p14:tracePt t="127277" x="7391400" y="2794000"/>
          <p14:tracePt t="127289" x="7385050" y="2794000"/>
          <p14:tracePt t="127305" x="7359650" y="2800350"/>
          <p14:tracePt t="127345" x="7302500" y="2813050"/>
          <p14:tracePt t="127355" x="7289800" y="2813050"/>
          <p14:tracePt t="127371" x="7283450" y="2813050"/>
          <p14:tracePt t="127412" x="7277100" y="2819400"/>
          <p14:tracePt t="127479" x="7334250" y="2781300"/>
          <p14:tracePt t="127489" x="7346950" y="2768600"/>
          <p14:tracePt t="127505" x="7391400" y="2743200"/>
          <p14:tracePt t="127522" x="7423150" y="2717800"/>
          <p14:tracePt t="127524" x="7429500" y="2705100"/>
          <p14:tracePt t="127561" x="7454900" y="2686050"/>
          <p14:tracePt t="127572" x="7454900" y="2679700"/>
          <p14:tracePt t="127604" x="7473950" y="2667000"/>
          <p14:tracePt t="127622" x="7486650" y="2654300"/>
          <p14:tracePt t="127639" x="7499350" y="2635250"/>
          <p14:tracePt t="127674" x="7512050" y="2616200"/>
          <p14:tracePt t="127689" x="7518400" y="2603500"/>
          <p14:tracePt t="127744" x="7505700" y="2603500"/>
          <p14:tracePt t="127756" x="7486650" y="2597150"/>
          <p14:tracePt t="127772" x="7454900" y="2578100"/>
          <p14:tracePt t="127811" x="7448550" y="2578100"/>
          <p14:tracePt t="129364" x="7442200" y="2578100"/>
          <p14:tracePt t="129398" x="7442200" y="2565400"/>
          <p14:tracePt t="129406" x="7435850" y="2565400"/>
          <p14:tracePt t="129424" x="7435850" y="2559050"/>
          <p14:tracePt t="129441" x="7429500" y="2552700"/>
          <p14:tracePt t="129457" x="7423150" y="2546350"/>
          <p14:tracePt t="129493" x="7416800" y="2533650"/>
          <p14:tracePt t="129555" x="7410450" y="2533650"/>
          <p14:tracePt t="129666" x="7410450" y="2527300"/>
          <p14:tracePt t="129675" x="7404100" y="2527300"/>
          <p14:tracePt t="129823" x="7397750" y="2527300"/>
          <p14:tracePt t="129883" x="7391400" y="2527300"/>
          <p14:tracePt t="129907" x="7391400" y="2520950"/>
          <p14:tracePt t="129959" x="7385050" y="2520950"/>
          <p14:tracePt t="129975" x="7372350" y="2520950"/>
          <p14:tracePt t="130010" x="7346950" y="2514600"/>
          <p14:tracePt t="130041" x="7340600" y="2514600"/>
          <p14:tracePt t="130080" x="7334250" y="2489200"/>
          <p14:tracePt t="130108" x="7334250" y="2476500"/>
          <p14:tracePt t="130145" x="7245350" y="2349500"/>
          <p14:tracePt t="130158" x="7118350" y="2260600"/>
          <p14:tracePt t="130175" x="6927850" y="2159000"/>
          <p14:tracePt t="130213" x="6680200" y="2044700"/>
          <p14:tracePt t="130224" x="6680200" y="2032000"/>
          <p14:tracePt t="130241" x="6686550" y="2025650"/>
          <p14:tracePt t="130310" x="6686550" y="2032000"/>
          <p14:tracePt t="130345" x="6692900" y="2095500"/>
          <p14:tracePt t="130347" x="6699250" y="2127250"/>
          <p14:tracePt t="130357" x="6711950" y="2139950"/>
          <p14:tracePt t="130374" x="6743700" y="2178050"/>
          <p14:tracePt t="130414" x="6845300" y="2222500"/>
          <p14:tracePt t="130425" x="6864350" y="2235200"/>
          <p14:tracePt t="130441" x="6902450" y="2247900"/>
          <p14:tracePt t="130477" x="6965950" y="2305050"/>
          <p14:tracePt t="130491" x="6991350" y="2336800"/>
          <p14:tracePt t="130508" x="7023100" y="2381250"/>
          <p14:tracePt t="130546" x="7150100" y="2540000"/>
          <p14:tracePt t="130557" x="7239000" y="2597150"/>
          <p14:tracePt t="130575" x="7340600" y="2654300"/>
          <p14:tracePt t="130615" x="7404100" y="2686050"/>
          <p14:tracePt t="130677" x="7404100" y="2692400"/>
          <p14:tracePt t="130694" x="7404100" y="2698750"/>
          <p14:tracePt t="130708" x="7404100" y="2705100"/>
          <p14:tracePt t="130725" x="7410450" y="2730500"/>
          <p14:tracePt t="130761" x="7442200" y="2787650"/>
          <p14:tracePt t="130813" x="7429500" y="2800350"/>
          <p14:tracePt t="130825" x="7416800" y="2813050"/>
          <p14:tracePt t="130842" x="7410450" y="2819400"/>
          <p14:tracePt t="130880" x="7391400" y="2844800"/>
          <p14:tracePt t="130891" x="7385050" y="2851150"/>
          <p14:tracePt t="130908" x="7378700" y="2870200"/>
          <p14:tracePt t="130943" x="7366000" y="2895600"/>
          <p14:tracePt t="131227" x="7372350" y="2895600"/>
          <p14:tracePt t="131235" x="7378700" y="2895600"/>
          <p14:tracePt t="131282" x="7524750" y="2851150"/>
          <p14:tracePt t="131293" x="7556500" y="2832100"/>
          <p14:tracePt t="131309" x="7594600" y="2800350"/>
          <p14:tracePt t="131347" x="7639050" y="2736850"/>
          <p14:tracePt t="131359" x="7645400" y="2724150"/>
          <p14:tracePt t="131374" x="7645400" y="2705100"/>
          <p14:tracePt t="131413" x="7658100" y="2667000"/>
          <p14:tracePt t="131443" x="7658100" y="2660650"/>
          <p14:tracePt t="131459" x="7658100" y="2654300"/>
          <p14:tracePt t="131493" x="7639050" y="2641600"/>
          <p14:tracePt t="131509" x="7626350" y="2635250"/>
          <p14:tracePt t="131548" x="7613650" y="2622550"/>
          <p14:tracePt t="131607" x="7639050" y="2616200"/>
          <p14:tracePt t="131612" x="7658100" y="2609850"/>
          <p14:tracePt t="131626" x="7683500" y="2603500"/>
          <p14:tracePt t="131628" x="7702550" y="2597150"/>
          <p14:tracePt t="131642" x="7893050" y="2590800"/>
          <p14:tracePt t="131682" x="8274050" y="2609850"/>
          <p14:tracePt t="131692" x="8280400" y="2609850"/>
          <p14:tracePt t="131748" x="8299450" y="2609850"/>
          <p14:tracePt t="131759" x="8312150" y="2609850"/>
          <p14:tracePt t="131776" x="8318500" y="2609850"/>
          <p14:tracePt t="131877" x="8312150" y="2616200"/>
          <p14:tracePt t="131893" x="8299450" y="2622550"/>
          <p14:tracePt t="131910" x="8280400" y="2641600"/>
          <p14:tracePt t="131949" x="8235950" y="2692400"/>
          <p14:tracePt t="131959" x="8235950" y="2698750"/>
          <p14:tracePt t="132132" x="8223250" y="2705100"/>
          <p14:tracePt t="132143" x="8210550" y="2711450"/>
          <p14:tracePt t="132160" x="8197850" y="2711450"/>
          <p14:tracePt t="132177" x="8178800" y="2730500"/>
          <p14:tracePt t="132211" x="8159750" y="2736850"/>
          <p14:tracePt t="132225" x="8153400" y="2736850"/>
          <p14:tracePt t="132243" x="8147050" y="2736850"/>
          <p14:tracePt t="132259" x="8140700" y="2736850"/>
          <p14:tracePt t="132298" x="8128000" y="2743200"/>
          <p14:tracePt t="132645" x="8121650" y="2743200"/>
          <p14:tracePt t="132677" x="8115300" y="2743200"/>
          <p14:tracePt t="132763" x="8108950" y="2743200"/>
          <p14:tracePt t="132811" x="8096250" y="2743200"/>
          <p14:tracePt t="132842" x="8089900" y="2743200"/>
          <p14:tracePt t="132893" x="8083550" y="2743200"/>
          <p14:tracePt t="132909" x="8077200" y="2743200"/>
          <p14:tracePt t="132941" x="8070850" y="2743200"/>
          <p14:tracePt t="132959" x="8064500" y="2743200"/>
          <p14:tracePt t="132976" x="8051800" y="2743200"/>
          <p14:tracePt t="133010" x="7962900" y="2736850"/>
          <p14:tracePt t="133026" x="7893050" y="2724150"/>
          <p14:tracePt t="133043" x="7861300" y="2724150"/>
          <p14:tracePt t="133072" x="7772400" y="2705100"/>
          <p14:tracePt t="133076" x="7753350" y="2698750"/>
          <p14:tracePt t="133093" x="7708900" y="2686050"/>
          <p14:tracePt t="133109" x="7632700" y="2667000"/>
          <p14:tracePt t="133142" x="7537450" y="2641600"/>
          <p14:tracePt t="133160" x="7505700" y="2635250"/>
          <p14:tracePt t="133176" x="7493000" y="2628900"/>
          <p14:tracePt t="133206" x="7486650" y="2628900"/>
          <p14:tracePt t="133227" x="7480300" y="2628900"/>
          <p14:tracePt t="133243" x="7467600" y="2628900"/>
          <p14:tracePt t="133273" x="7448550" y="2628900"/>
          <p14:tracePt t="133294" x="7435850" y="2628900"/>
          <p14:tracePt t="133310" x="7410450" y="2628900"/>
          <p14:tracePt t="133338" x="7359650" y="2616200"/>
          <p14:tracePt t="133360" x="7334250" y="2609850"/>
          <p14:tracePt t="133376" x="7239000" y="2578100"/>
          <p14:tracePt t="133411" x="7080250" y="2501900"/>
          <p14:tracePt t="133432" x="7004050" y="2444750"/>
          <p14:tracePt t="133443" x="6991350" y="2413000"/>
          <p14:tracePt t="133478" x="7010400" y="2374900"/>
          <p14:tracePt t="133493" x="7023100" y="2362200"/>
          <p14:tracePt t="133510" x="7029450" y="2355850"/>
          <p14:tracePt t="133609" x="7054850" y="2355850"/>
          <p14:tracePt t="133628" x="7092950" y="2355850"/>
          <p14:tracePt t="133644" x="7137400" y="2349500"/>
          <p14:tracePt t="133684" x="7150100" y="2336800"/>
          <p14:tracePt t="133751" x="7150100" y="2343150"/>
          <p14:tracePt t="133800" x="7112000" y="2311400"/>
          <p14:tracePt t="133811" x="7105650" y="2305050"/>
          <p14:tracePt t="133828" x="7073900" y="2273300"/>
          <p14:tracePt t="133848" x="7054850" y="2260600"/>
          <p14:tracePt t="134081" x="7054850" y="2266950"/>
          <p14:tracePt t="134087" x="7061200" y="2279650"/>
          <p14:tracePt t="134111" x="7073900" y="2311400"/>
          <p14:tracePt t="134148" x="7080250" y="2343150"/>
          <p14:tracePt t="134160" x="7080250" y="2349500"/>
          <p14:tracePt t="134356" x="7080250" y="2355850"/>
          <p14:tracePt t="134619" x="7080250" y="2362200"/>
          <p14:tracePt t="134636" x="7073900" y="2368550"/>
          <p14:tracePt t="134681" x="7073900" y="2374900"/>
          <p14:tracePt t="134804" x="7080250" y="2393950"/>
          <p14:tracePt t="134810" x="7086600" y="2406650"/>
          <p14:tracePt t="134828" x="7105650" y="2438400"/>
          <p14:tracePt t="134845" x="7118350" y="2463800"/>
          <p14:tracePt t="134884" x="7131050" y="2482850"/>
          <p14:tracePt t="135350" x="7131050" y="2489200"/>
          <p14:tracePt t="135357" x="7131050" y="2495550"/>
          <p14:tracePt t="135364" x="7131050" y="2501900"/>
          <p14:tracePt t="135399" x="7137400" y="2540000"/>
          <p14:tracePt t="135412" x="7137400" y="2546350"/>
          <p14:tracePt t="135429" x="7143750" y="2559050"/>
          <p14:tracePt t="135446" x="7150100" y="2571750"/>
          <p14:tracePt t="135475" x="7181850" y="2641600"/>
          <p14:tracePt t="135495" x="7194550" y="2673350"/>
          <p14:tracePt t="135512" x="7207250" y="2705100"/>
          <p14:tracePt t="135549" x="7219950" y="2730500"/>
          <p14:tracePt t="135562" x="7219950" y="2736850"/>
          <p14:tracePt t="135579" x="7226300" y="2736850"/>
          <p14:tracePt t="135618" x="7226300" y="2743200"/>
          <p14:tracePt t="135629" x="7226300" y="2749550"/>
          <p14:tracePt t="135817" x="7226300" y="2755900"/>
          <p14:tracePt t="135902" x="7226300" y="2762250"/>
          <p14:tracePt t="135944" x="7232650" y="2787650"/>
          <p14:tracePt t="135963" x="7232650" y="2800350"/>
          <p14:tracePt t="135979" x="7232650" y="2806700"/>
          <p14:tracePt t="136019" x="7232650" y="2813050"/>
          <p14:tracePt t="136046" x="7239000" y="2813050"/>
          <p14:tracePt t="136467" x="7239000" y="2806700"/>
          <p14:tracePt t="136480" x="7239000" y="2800350"/>
          <p14:tracePt t="136497" x="7239000" y="2794000"/>
          <p14:tracePt t="136513" x="7239000" y="2787650"/>
          <p14:tracePt t="136545" x="7239000" y="2781300"/>
          <p14:tracePt t="136563" x="7239000" y="2774950"/>
          <p14:tracePt t="136688" x="7239000" y="2768600"/>
          <p14:tracePt t="136705" x="7239000" y="2762250"/>
          <p14:tracePt t="136711" x="7239000" y="2755900"/>
          <p14:tracePt t="136728" x="7239000" y="2743200"/>
          <p14:tracePt t="136747" x="7226300" y="2724150"/>
          <p14:tracePt t="136819" x="7213600" y="2711450"/>
          <p14:tracePt t="136830" x="7213600" y="2705100"/>
          <p14:tracePt t="136847" x="7194550" y="2686050"/>
          <p14:tracePt t="136885" x="7162800" y="2616200"/>
          <p14:tracePt t="136897" x="7162800" y="2597150"/>
          <p14:tracePt t="136913" x="7156450" y="2565400"/>
          <p14:tracePt t="136951" x="7156450" y="2552700"/>
          <p14:tracePt t="137077" x="7150100" y="2527300"/>
          <p14:tracePt t="137097" x="7124700" y="2476500"/>
          <p14:tracePt t="137113" x="7099300" y="2425700"/>
          <p14:tracePt t="137153" x="7080250" y="2393950"/>
          <p14:tracePt t="137239" x="7080250" y="2387600"/>
          <p14:tracePt t="137268" x="7086600" y="2362200"/>
          <p14:tracePt t="137280" x="7086600" y="2330450"/>
          <p14:tracePt t="137297" x="7086600" y="2324100"/>
          <p14:tracePt t="137314" x="7080250" y="2305050"/>
          <p14:tracePt t="137354" x="7042150" y="2222500"/>
          <p14:tracePt t="137420" x="7035800" y="2190750"/>
          <p14:tracePt t="137430" x="7029450" y="2178050"/>
          <p14:tracePt t="137446" x="7029450" y="2171700"/>
          <p14:tracePt t="137486" x="6978650" y="2178050"/>
          <p14:tracePt t="137497" x="6959600" y="2178050"/>
          <p14:tracePt t="137515" x="6915150" y="2184400"/>
          <p14:tracePt t="137552" x="6896100" y="2184400"/>
          <p14:tracePt t="137572" x="6889750" y="2197100"/>
          <p14:tracePt t="137619" x="6813550" y="2260600"/>
          <p14:tracePt t="137631" x="6807200" y="2273300"/>
          <p14:tracePt t="137646" x="6807200" y="2286000"/>
          <p14:tracePt t="137687" x="6851650" y="2286000"/>
          <p14:tracePt t="137698" x="6870700" y="2279650"/>
          <p14:tracePt t="137714" x="6889750" y="2279650"/>
          <p14:tracePt t="137754" x="6896100" y="2279650"/>
          <p14:tracePt t="137780" x="6927850" y="2279650"/>
          <p14:tracePt t="137822" x="6991350" y="2286000"/>
          <p14:tracePt t="137831" x="7016750" y="2292350"/>
          <p14:tracePt t="137848" x="7042150" y="2292350"/>
          <p14:tracePt t="137885" x="7092950" y="2292350"/>
          <p14:tracePt t="137897" x="7099300" y="2292350"/>
          <p14:tracePt t="137914" x="7118350" y="2292350"/>
          <p14:tracePt t="137953" x="7194550" y="2298700"/>
          <p14:tracePt t="137964" x="7207250" y="2298700"/>
          <p14:tracePt t="137981" x="7239000" y="2305050"/>
          <p14:tracePt t="138019" x="7296150" y="2311400"/>
          <p14:tracePt t="138030" x="7308850" y="2311400"/>
          <p14:tracePt t="138048" x="7315200" y="2311400"/>
          <p14:tracePt t="138086" x="7321550" y="2311400"/>
          <p14:tracePt t="138097" x="7321550" y="2305050"/>
          <p14:tracePt t="138195" x="7321550" y="2292350"/>
          <p14:tracePt t="138214" x="7315200" y="2279650"/>
          <p14:tracePt t="138231" x="7308850" y="2260600"/>
          <p14:tracePt t="138249" x="7296150" y="2228850"/>
          <p14:tracePt t="138289" x="7270750" y="2197100"/>
          <p14:tracePt t="138297" x="7264400" y="2190750"/>
          <p14:tracePt t="138314" x="7258050" y="2184400"/>
          <p14:tracePt t="138354" x="7232650" y="2152650"/>
          <p14:tracePt t="138364" x="7232650" y="2146300"/>
          <p14:tracePt t="138382" x="7219950" y="2127250"/>
          <p14:tracePt t="138418" x="7181850" y="2070100"/>
          <p14:tracePt t="138432" x="7175500" y="2057400"/>
          <p14:tracePt t="138434" x="7169150" y="2051050"/>
          <p14:tracePt t="138447" x="7156450" y="2032000"/>
          <p14:tracePt t="138491" x="7061200" y="1974850"/>
          <p14:tracePt t="138515" x="6997700" y="1955800"/>
          <p14:tracePt t="138554" x="6877050" y="1949450"/>
          <p14:tracePt t="138565" x="6838950" y="1949450"/>
          <p14:tracePt t="138601" x="6711950" y="1949450"/>
          <p14:tracePt t="138615" x="6699250" y="1949450"/>
          <p14:tracePt t="138632" x="6667500" y="1962150"/>
          <p14:tracePt t="138648" x="6642100" y="1981200"/>
          <p14:tracePt t="138685" x="6540500" y="2070100"/>
          <p14:tracePt t="138698" x="6521450" y="2082800"/>
          <p14:tracePt t="138714" x="6470650" y="2120900"/>
          <p14:tracePt t="138754" x="6432550" y="2190750"/>
          <p14:tracePt t="138766" x="6432550" y="2209800"/>
          <p14:tracePt t="138782" x="6432550" y="2235200"/>
          <p14:tracePt t="138820" x="6464300" y="2292350"/>
          <p14:tracePt t="138831" x="6470650" y="2298700"/>
          <p14:tracePt t="138848" x="6496050" y="2330450"/>
          <p14:tracePt t="138885" x="6584950" y="2393950"/>
          <p14:tracePt t="138899" x="6623050" y="2406650"/>
          <p14:tracePt t="138915" x="6686550" y="2419350"/>
          <p14:tracePt t="138953" x="6775450" y="2432050"/>
          <p14:tracePt t="138966" x="6781800" y="2432050"/>
          <p14:tracePt t="139002" x="6858000" y="2438400"/>
          <p14:tracePt t="139015" x="6889750" y="2432050"/>
          <p14:tracePt t="139032" x="6908800" y="2432050"/>
          <p14:tracePt t="139139" x="6902450" y="2438400"/>
          <p14:tracePt t="139205" x="6896100" y="2438400"/>
          <p14:tracePt t="139218" x="6889750" y="2438400"/>
          <p14:tracePt t="139233" x="6883400" y="2438400"/>
          <p14:tracePt t="139248" x="6864350" y="2432050"/>
          <p14:tracePt t="139287" x="6813550" y="2419350"/>
          <p14:tracePt t="139299" x="6788150" y="2400300"/>
          <p14:tracePt t="139315" x="6781800" y="2387600"/>
          <p14:tracePt t="147670" x="6756400" y="2387600"/>
          <p14:tracePt t="147676" x="6737350" y="2393950"/>
          <p14:tracePt t="147689" x="6718300" y="2400300"/>
          <p14:tracePt t="147741" x="6750050" y="2400300"/>
          <p14:tracePt t="147756" x="6794500" y="2400300"/>
          <p14:tracePt t="147773" x="6851650" y="2400300"/>
          <p14:tracePt t="147812" x="6953250" y="2374900"/>
          <p14:tracePt t="147822" x="6959600" y="2362200"/>
          <p14:tracePt t="147843" x="6978650" y="2349500"/>
          <p14:tracePt t="147894" x="7035800" y="2336800"/>
          <p14:tracePt t="147906" x="7054850" y="2330450"/>
          <p14:tracePt t="147922" x="7073900" y="2317750"/>
          <p14:tracePt t="147963" x="7131050" y="2286000"/>
          <p14:tracePt t="147973" x="7156450" y="2273300"/>
          <p14:tracePt t="148009" x="7194550" y="2235200"/>
          <p14:tracePt t="148023" x="7213600" y="2209800"/>
          <p14:tracePt t="148039" x="7219950" y="2190750"/>
          <p14:tracePt t="148076" x="7226300" y="2114550"/>
          <p14:tracePt t="148089" x="7226300" y="2108200"/>
          <p14:tracePt t="148105" x="7213600" y="2076450"/>
          <p14:tracePt t="148146" x="7150100" y="2019300"/>
          <p14:tracePt t="148157" x="7131050" y="2012950"/>
          <p14:tracePt t="148172" x="7080250" y="1987550"/>
          <p14:tracePt t="148211" x="6978650" y="1962150"/>
          <p14:tracePt t="148223" x="6927850" y="1955800"/>
          <p14:tracePt t="148240" x="6896100" y="1955800"/>
          <p14:tracePt t="148256" x="6858000" y="1943100"/>
          <p14:tracePt t="148295" x="6819900" y="1930400"/>
          <p14:tracePt t="148306" x="6813550" y="1930400"/>
          <p14:tracePt t="148323" x="6781800" y="1930400"/>
          <p14:tracePt t="148360" x="6686550" y="1993900"/>
          <p14:tracePt t="148373" x="6667500" y="2012950"/>
          <p14:tracePt t="148406" x="6584950" y="2089150"/>
          <p14:tracePt t="148423" x="6572250" y="2101850"/>
          <p14:tracePt t="148441" x="6546850" y="2133600"/>
          <p14:tracePt t="148479" x="6527800" y="2203450"/>
          <p14:tracePt t="148490" x="6521450" y="2241550"/>
          <p14:tracePt t="148505" x="6521450" y="2266950"/>
          <p14:tracePt t="148541" x="6540500" y="2311400"/>
          <p14:tracePt t="148557" x="6572250" y="2330450"/>
          <p14:tracePt t="148573" x="6610350" y="2349500"/>
          <p14:tracePt t="148614" x="6800850" y="2444750"/>
          <p14:tracePt t="148623" x="6838950" y="2463800"/>
          <p14:tracePt t="148641" x="6896100" y="2508250"/>
          <p14:tracePt t="148656" x="6902450" y="2508250"/>
          <p14:tracePt t="148739" x="6902450" y="2520950"/>
          <p14:tracePt t="149164" x="6896100" y="2520950"/>
          <p14:tracePt t="149171" x="6896100" y="2514600"/>
          <p14:tracePt t="149179" x="6896100" y="2508250"/>
          <p14:tracePt t="149207" x="6889750" y="2495550"/>
          <p14:tracePt t="149209" x="6889750" y="2482850"/>
          <p14:tracePt t="149224" x="6883400" y="2451100"/>
          <p14:tracePt t="149240" x="6870700" y="2413000"/>
          <p14:tracePt t="149279" x="6838950" y="2349500"/>
          <p14:tracePt t="149290" x="6838950" y="2336800"/>
          <p14:tracePt t="149307" x="6838950" y="2330450"/>
          <p14:tracePt t="149342" x="6858000" y="2330450"/>
          <p14:tracePt t="149357" x="6889750" y="2324100"/>
          <p14:tracePt t="149374" x="6953250" y="2330450"/>
          <p14:tracePt t="149412" x="7251700" y="2349500"/>
          <p14:tracePt t="149424" x="7321550" y="2355850"/>
          <p14:tracePt t="149441" x="7512050" y="2362200"/>
          <p14:tracePt t="149457" x="7683500" y="2368550"/>
          <p14:tracePt t="149496" x="8001000" y="2336800"/>
          <p14:tracePt t="149508" x="8032750" y="2317750"/>
          <p14:tracePt t="149524" x="8058150" y="2311400"/>
          <p14:tracePt t="149564" x="8235950" y="2298700"/>
          <p14:tracePt t="149574" x="8280400" y="2292350"/>
          <p14:tracePt t="149614" x="8477250" y="2260600"/>
          <p14:tracePt t="149624" x="8509000" y="2260600"/>
          <p14:tracePt t="149641" x="8597900" y="2254250"/>
          <p14:tracePt t="149680" x="8832850" y="2254250"/>
          <p14:tracePt t="149691" x="8877300" y="2254250"/>
          <p14:tracePt t="149708" x="9010650" y="2260600"/>
          <p14:tracePt t="149747" x="9105900" y="2260600"/>
          <p14:tracePt t="149823" x="9112250" y="2254250"/>
          <p14:tracePt t="149839" x="9118600" y="2254250"/>
          <p14:tracePt t="149947" x="9112250" y="2254250"/>
          <p14:tracePt t="149958" x="9105900" y="2254250"/>
          <p14:tracePt t="149975" x="9093200" y="2247900"/>
          <p14:tracePt t="150008" x="9029700" y="2197100"/>
          <p14:tracePt t="150025" x="9010650" y="2165350"/>
          <p14:tracePt t="150041" x="8997950" y="2146300"/>
          <p14:tracePt t="150080" x="8991600" y="2146300"/>
          <p14:tracePt t="150360" x="8991600" y="2139950"/>
          <p14:tracePt t="150365" x="8991600" y="2133600"/>
          <p14:tracePt t="150373" x="8991600" y="2127250"/>
          <p14:tracePt t="150414" x="9048750" y="2159000"/>
          <p14:tracePt t="150425" x="9061450" y="2165350"/>
          <p14:tracePt t="150441" x="9086850" y="2171700"/>
          <p14:tracePt t="150492" x="9093200" y="2171700"/>
          <p14:tracePt t="150508" x="9144000" y="2171700"/>
          <p14:tracePt t="150544" x="9569450" y="2216150"/>
          <p14:tracePt t="150558" x="9728200" y="2235200"/>
          <p14:tracePt t="150575" x="9791700" y="2241550"/>
          <p14:tracePt t="150613" x="9810750" y="2241550"/>
          <p14:tracePt t="150625" x="9817100" y="2235200"/>
          <p14:tracePt t="150642" x="9829800" y="2222500"/>
          <p14:tracePt t="150658" x="9855200" y="2203450"/>
          <p14:tracePt t="150695" x="9893300" y="2190750"/>
          <p14:tracePt t="150725" x="9899650" y="2190750"/>
          <p14:tracePt t="150764" x="9912350" y="2190750"/>
          <p14:tracePt t="150774" x="9918700" y="2190750"/>
          <p14:tracePt t="150814" x="10001250" y="2190750"/>
          <p14:tracePt t="150825" x="10007600" y="2190750"/>
          <p14:tracePt t="150842" x="10001250" y="2190750"/>
          <p14:tracePt t="150878" x="9880600" y="2203450"/>
          <p14:tracePt t="150892" x="9804400" y="2209800"/>
          <p14:tracePt t="150908" x="9715500" y="2209800"/>
          <p14:tracePt t="150943" x="9512300" y="2216150"/>
          <p14:tracePt t="150959" x="9436100" y="2216150"/>
          <p14:tracePt t="150975" x="9283700" y="2216150"/>
          <p14:tracePt t="151012" x="8680450" y="2216150"/>
          <p14:tracePt t="151025" x="8528050" y="2216150"/>
          <p14:tracePt t="151043" x="8191500" y="2216150"/>
          <p14:tracePt t="151059" x="8039100" y="2216150"/>
          <p14:tracePt t="151098" x="7778750" y="2222500"/>
          <p14:tracePt t="151107" x="7677150" y="2228850"/>
          <p14:tracePt t="151148" x="6972300" y="2241550"/>
          <p14:tracePt t="151158" x="6838950" y="2241550"/>
          <p14:tracePt t="151176" x="6661150" y="2241550"/>
          <p14:tracePt t="151210" x="6559550" y="2241550"/>
          <p14:tracePt t="151282" x="6527800" y="2260600"/>
          <p14:tracePt t="151292" x="6515100" y="2266950"/>
          <p14:tracePt t="151309" x="6489700" y="2273300"/>
          <p14:tracePt t="151360" x="6489700" y="2279650"/>
          <p14:tracePt t="151376" x="6477000" y="2286000"/>
          <p14:tracePt t="151414" x="6311900" y="2355850"/>
          <p14:tracePt t="151426" x="6254750" y="2387600"/>
          <p14:tracePt t="151442" x="6254750" y="2393950"/>
          <p14:tracePt t="151458" x="6299200" y="2393950"/>
          <p14:tracePt t="151497" x="6432550" y="2381250"/>
          <p14:tracePt t="151510" x="6451600" y="2381250"/>
          <p14:tracePt t="151543" x="6483350" y="2374900"/>
          <p14:tracePt t="151559" x="6508750" y="2381250"/>
          <p14:tracePt t="151576" x="6553200" y="2387600"/>
          <p14:tracePt t="151613" x="6699250" y="2406650"/>
          <p14:tracePt t="151626" x="6724650" y="2406650"/>
          <p14:tracePt t="151643" x="6756400" y="2406650"/>
          <p14:tracePt t="151676" x="6769100" y="2400300"/>
          <p14:tracePt t="151709" x="6756400" y="2393950"/>
          <p14:tracePt t="151748" x="6737350" y="2393950"/>
          <p14:tracePt t="151775" x="6750050" y="2393950"/>
          <p14:tracePt t="151816" x="7054850" y="2419350"/>
          <p14:tracePt t="151826" x="7086600" y="2419350"/>
          <p14:tracePt t="151843" x="7112000" y="2425700"/>
          <p14:tracePt t="151860" x="7118350" y="2432050"/>
          <p14:tracePt t="151897" x="7137400" y="2413000"/>
          <p14:tracePt t="151908" x="7156450" y="2406650"/>
          <p14:tracePt t="151947" x="7245350" y="2400300"/>
          <p14:tracePt t="152023" x="7251700" y="2400300"/>
          <p14:tracePt t="152054" x="7264400" y="2400300"/>
          <p14:tracePt t="152076" x="7296150" y="2400300"/>
          <p14:tracePt t="152093" x="7378700" y="2381250"/>
          <p14:tracePt t="152110" x="7429500" y="2368550"/>
          <p14:tracePt t="152146" x="7493000" y="2349500"/>
          <p14:tracePt t="152160" x="7512050" y="2349500"/>
          <p14:tracePt t="152176" x="7531100" y="2349500"/>
          <p14:tracePt t="152215" x="7562850" y="2343150"/>
          <p14:tracePt t="152243" x="7562850" y="2336800"/>
          <p14:tracePt t="152260" x="7569200" y="2330450"/>
          <p14:tracePt t="152296" x="7537450" y="2286000"/>
          <p14:tracePt t="152310" x="7512050" y="2273300"/>
          <p14:tracePt t="152350" x="7423150" y="2260600"/>
          <p14:tracePt t="152360" x="7416800" y="2260600"/>
          <p14:tracePt t="152375" x="7410450" y="2260600"/>
          <p14:tracePt t="152414" x="7391400" y="2254250"/>
          <p14:tracePt t="152426" x="7372350" y="2254250"/>
          <p14:tracePt t="152444" x="7302500" y="2254250"/>
          <p14:tracePt t="152482" x="7219950" y="2254250"/>
          <p14:tracePt t="152492" x="7200900" y="2254250"/>
          <p14:tracePt t="152510" x="7181850" y="2254250"/>
          <p14:tracePt t="152549" x="7067550" y="2266950"/>
          <p14:tracePt t="152559" x="7029450" y="2266950"/>
          <p14:tracePt t="152576" x="6959600" y="2273300"/>
          <p14:tracePt t="152614" x="6877050" y="2286000"/>
          <p14:tracePt t="152627" x="6870700" y="2286000"/>
          <p14:tracePt t="152643" x="6864350" y="2292350"/>
          <p14:tracePt t="152660" x="6826250" y="2305050"/>
          <p14:tracePt t="152699" x="6781800" y="2330450"/>
          <p14:tracePt t="152709" x="6775450" y="2336800"/>
          <p14:tracePt t="152742" x="6769100" y="2362200"/>
          <p14:tracePt t="152760" x="6769100" y="2374900"/>
          <p14:tracePt t="152777" x="6769100" y="2381250"/>
          <p14:tracePt t="152815" x="6781800" y="2406650"/>
          <p14:tracePt t="152827" x="6788150" y="2413000"/>
          <p14:tracePt t="152843" x="6807200" y="2432050"/>
          <p14:tracePt t="152878" x="6864350" y="2451100"/>
          <p14:tracePt t="152894" x="6877050" y="2457450"/>
          <p14:tracePt t="152910" x="6934200" y="2457450"/>
          <p14:tracePt t="152947" x="7080250" y="2451100"/>
          <p14:tracePt t="152961" x="7118350" y="2451100"/>
          <p14:tracePt t="152977" x="7162800" y="2451100"/>
          <p14:tracePt t="153014" x="7181850" y="2451100"/>
          <p14:tracePt t="153026" x="7188200" y="2451100"/>
          <p14:tracePt t="153135" x="7188200" y="2444750"/>
          <p14:tracePt t="153164" x="7181850" y="2444750"/>
          <p14:tracePt t="153202" x="7156450" y="2444750"/>
          <p14:tracePt t="153209" x="7150100" y="2444750"/>
          <p14:tracePt t="153227" x="7131050" y="2444750"/>
          <p14:tracePt t="153244" x="7105650" y="2451100"/>
          <p14:tracePt t="153282" x="7061200" y="2457450"/>
          <p14:tracePt t="153396" x="7067550" y="2457450"/>
          <p14:tracePt t="153411" x="7086600" y="2463800"/>
          <p14:tracePt t="153428" x="7105650" y="2470150"/>
          <p14:tracePt t="153444" x="7143750" y="2470150"/>
          <p14:tracePt t="153482" x="7270750" y="2470150"/>
          <p14:tracePt t="153494" x="7327900" y="2463800"/>
          <p14:tracePt t="153512" x="7372350" y="2457450"/>
          <p14:tracePt t="153547" x="7435850" y="2457450"/>
          <p14:tracePt t="153551" x="7442200" y="2457450"/>
          <p14:tracePt t="153560" x="7448550" y="2457450"/>
          <p14:tracePt t="153616" x="7467600" y="2438400"/>
          <p14:tracePt t="153644" x="7467600" y="2432050"/>
          <p14:tracePt t="153682" x="7467600" y="2425700"/>
          <p14:tracePt t="153711" x="7467600" y="2419350"/>
          <p14:tracePt t="153750" x="7454900" y="2400300"/>
          <p14:tracePt t="153761" x="7448550" y="2400300"/>
          <p14:tracePt t="153778" x="7442200" y="2393950"/>
          <p14:tracePt t="153815" x="7404100" y="2362200"/>
          <p14:tracePt t="153845" x="7385050" y="2355850"/>
          <p14:tracePt t="153881" x="7340600" y="2349500"/>
          <p14:tracePt t="153894" x="7321550" y="2349500"/>
          <p14:tracePt t="153897" x="7296150" y="2349500"/>
          <p14:tracePt t="153911" x="7270750" y="2349500"/>
          <p14:tracePt t="153949" x="7200900" y="2349500"/>
          <p14:tracePt t="153961" x="7169150" y="2349500"/>
          <p14:tracePt t="153978" x="7150100" y="2349500"/>
          <p14:tracePt t="154013" x="7080250" y="2362200"/>
          <p14:tracePt t="154030" x="7010400" y="2374900"/>
          <p14:tracePt t="154043" x="6997700" y="2374900"/>
          <p14:tracePt t="154081" x="6946900" y="2406650"/>
          <p14:tracePt t="154095" x="6934200" y="2432050"/>
          <p14:tracePt t="154111" x="6934200" y="2444750"/>
          <p14:tracePt t="154152" x="6940550" y="2501900"/>
          <p14:tracePt t="154162" x="6953250" y="2508250"/>
          <p14:tracePt t="154178" x="7023100" y="2520950"/>
          <p14:tracePt t="154218" x="7181850" y="2520950"/>
          <p14:tracePt t="154228" x="7207250" y="2520950"/>
          <p14:tracePt t="154245" x="7251700" y="2508250"/>
          <p14:tracePt t="154284" x="7321550" y="2501900"/>
          <p14:tracePt t="154294" x="7340600" y="2495550"/>
          <p14:tracePt t="154312" x="7372350" y="2489200"/>
          <p14:tracePt t="154349" x="7391400" y="2470150"/>
          <p14:tracePt t="154360" x="7391400" y="2463800"/>
          <p14:tracePt t="154377" x="7391400" y="2451100"/>
          <p14:tracePt t="154420" x="7340600" y="2419350"/>
          <p14:tracePt t="154427" x="7334250" y="2419350"/>
          <p14:tracePt t="154444" x="7308850" y="2406650"/>
          <p14:tracePt t="154483" x="7232650" y="2387600"/>
          <p14:tracePt t="154495" x="7213600" y="2381250"/>
          <p14:tracePt t="154512" x="7169150" y="2368550"/>
          <p14:tracePt t="154551" x="6965950" y="2349500"/>
          <p14:tracePt t="154560" x="6953250" y="2349500"/>
          <p14:tracePt t="154561" x="6940550" y="2349500"/>
          <p14:tracePt t="154598" x="6908800" y="2362200"/>
          <p14:tracePt t="154611" x="6883400" y="2368550"/>
          <p14:tracePt t="154628" x="6851650" y="2374900"/>
          <p14:tracePt t="154644" x="6819900" y="2381250"/>
          <p14:tracePt t="154684" x="6743700" y="2381250"/>
          <p14:tracePt t="154695" x="6737350" y="2387600"/>
          <p14:tracePt t="154712" x="6737350" y="2393950"/>
          <p14:tracePt t="154749" x="6743700" y="2432050"/>
          <p14:tracePt t="154762" x="6750050" y="2444750"/>
          <p14:tracePt t="154778" x="6781800" y="2463800"/>
          <p14:tracePt t="154815" x="6953250" y="2495550"/>
          <p14:tracePt t="154828" x="7061200" y="2501900"/>
          <p14:tracePt t="154845" x="7207250" y="2482850"/>
          <p14:tracePt t="154882" x="7410450" y="2451100"/>
          <p14:tracePt t="154895" x="7454900" y="2438400"/>
          <p14:tracePt t="154912" x="7473950" y="2432050"/>
          <p14:tracePt t="154962" x="7467600" y="2432050"/>
          <p14:tracePt t="154977" x="7448550" y="2432050"/>
          <p14:tracePt t="155018" x="7372350" y="2432050"/>
          <p14:tracePt t="155084" x="7435850" y="2432050"/>
          <p14:tracePt t="155095" x="7448550" y="2432050"/>
          <p14:tracePt t="155112" x="7480300" y="2432050"/>
          <p14:tracePt t="155114" x="7486650" y="2432050"/>
          <p14:tracePt t="155153" x="7594600" y="2438400"/>
          <p14:tracePt t="155163" x="7696200" y="2432050"/>
          <p14:tracePt t="155178" x="7804150" y="2419350"/>
          <p14:tracePt t="155216" x="7905750" y="2393950"/>
          <p14:tracePt t="155228" x="7918450" y="2387600"/>
          <p14:tracePt t="155245" x="7924800" y="2381250"/>
          <p14:tracePt t="155282" x="7956550" y="2374900"/>
          <p14:tracePt t="155299" x="8102600" y="2374900"/>
          <p14:tracePt t="155311" x="8255000" y="2374900"/>
          <p14:tracePt t="155350" x="8401050" y="2374900"/>
          <p14:tracePt t="155418" x="8413750" y="2374900"/>
          <p14:tracePt t="155429" x="8451850" y="2374900"/>
          <p14:tracePt t="155463" x="8642350" y="2362200"/>
          <p14:tracePt t="155479" x="8724900" y="2355850"/>
          <p14:tracePt t="155496" x="8756650" y="2355850"/>
          <p14:tracePt t="155513" x="8763000" y="2355850"/>
          <p14:tracePt t="155553" x="8769350" y="2355850"/>
          <p14:tracePt t="155562" x="8775700" y="2355850"/>
          <p14:tracePt t="155579" x="8813800" y="2355850"/>
          <p14:tracePt t="155618" x="8947150" y="2368550"/>
          <p14:tracePt t="155629" x="8959850" y="2368550"/>
          <p14:tracePt t="155645" x="8966200" y="2374900"/>
          <p14:tracePt t="155696" x="8959850" y="2381250"/>
          <p14:tracePt t="155713" x="8947150" y="2381250"/>
          <p14:tracePt t="155751" x="8890000" y="2393950"/>
          <p14:tracePt t="155779" x="8883650" y="2400300"/>
          <p14:tracePt t="155820" x="8870950" y="2400300"/>
          <p14:tracePt t="155830" x="8864600" y="2400300"/>
          <p14:tracePt t="155866" x="8858250" y="2400300"/>
          <p14:tracePt t="155879" x="8851900" y="2400300"/>
          <p14:tracePt t="155896" x="8845550" y="2400300"/>
          <p14:tracePt t="155913" x="8839200" y="2400300"/>
          <p14:tracePt t="155951" x="8807450" y="2400300"/>
          <p14:tracePt t="155963" x="8801100" y="2400300"/>
          <p14:tracePt t="155980" x="8788400" y="2400300"/>
          <p14:tracePt t="156018" x="8769350" y="2400300"/>
          <p14:tracePt t="156047" x="8763000" y="2400300"/>
          <p14:tracePt t="156085" x="8756650" y="2400300"/>
          <p14:tracePt t="156113" x="8750300" y="2400300"/>
          <p14:tracePt t="156147" x="8731250" y="2393950"/>
          <p14:tracePt t="156149" x="8724900" y="2387600"/>
          <p14:tracePt t="156164" x="8712200" y="2387600"/>
          <p14:tracePt t="156200" x="8667750" y="2374900"/>
          <p14:tracePt t="156213" x="8661400" y="2374900"/>
          <p14:tracePt t="156230" x="8636000" y="2368550"/>
          <p14:tracePt t="156265" x="8610600" y="2362200"/>
          <p14:tracePt t="156280" x="8585200" y="2355850"/>
          <p14:tracePt t="156296" x="8553450" y="2355850"/>
          <p14:tracePt t="156313" x="8521700" y="2349500"/>
          <p14:tracePt t="156351" x="8451850" y="2349500"/>
          <p14:tracePt t="156363" x="8420100" y="2343150"/>
          <p14:tracePt t="156379" x="8375650" y="2336800"/>
          <p14:tracePt t="156419" x="8248650" y="2330450"/>
          <p14:tracePt t="156430" x="8216900" y="2330450"/>
          <p14:tracePt t="156446" x="8172450" y="2330450"/>
          <p14:tracePt t="156481" x="8128000" y="2330450"/>
          <p14:tracePt t="156497" x="8102600" y="2330450"/>
          <p14:tracePt t="156513" x="8039100" y="2343150"/>
          <p14:tracePt t="156551" x="7778750" y="2362200"/>
          <p14:tracePt t="156562" x="7658100" y="2368550"/>
          <p14:tracePt t="156601" x="7575550" y="2381250"/>
          <p14:tracePt t="156613" x="7575550" y="2387600"/>
          <p14:tracePt t="156630" x="7562850" y="2400300"/>
          <p14:tracePt t="156668" x="7423150" y="2476500"/>
          <p14:tracePt t="156679" x="7346950" y="2495550"/>
          <p14:tracePt t="156697" x="7162800" y="2527300"/>
          <p14:tracePt t="156714" x="6985000" y="2540000"/>
          <p14:tracePt t="156750" x="6934200" y="2546350"/>
          <p14:tracePt t="156763" x="6959600" y="2546350"/>
          <p14:tracePt t="156780" x="6997700" y="2546350"/>
          <p14:tracePt t="156818" x="7016750" y="2546350"/>
          <p14:tracePt t="156884" x="7004050" y="2552700"/>
          <p14:tracePt t="156913" x="7004050" y="2546350"/>
          <p14:tracePt t="156951" x="7004050" y="2533650"/>
          <p14:tracePt t="162468" x="6997700" y="2527300"/>
          <p14:tracePt t="162504" x="7004050" y="2527300"/>
          <p14:tracePt t="162533" x="7099300" y="2514600"/>
          <p14:tracePt t="162535" x="7194550" y="2495550"/>
          <p14:tracePt t="162551" x="7410450" y="2476500"/>
          <p14:tracePt t="162569" x="7613650" y="2476500"/>
          <p14:tracePt t="162604" x="7721600" y="2476500"/>
          <p14:tracePt t="162671" x="7708900" y="2489200"/>
          <p14:tracePt t="162684" x="7702550" y="2495550"/>
          <p14:tracePt t="162702" x="7696200" y="2501900"/>
          <p14:tracePt t="162807" x="7689850" y="2508250"/>
          <p14:tracePt t="162820" x="7689850" y="2514600"/>
          <p14:tracePt t="162835" x="7683500" y="2514600"/>
          <p14:tracePt t="162890" x="7683500" y="2520950"/>
          <p14:tracePt t="162936" x="7683500" y="2540000"/>
          <p14:tracePt t="163057" x="7677150" y="2565400"/>
          <p14:tracePt t="163069" x="7677150" y="2578100"/>
          <p14:tracePt t="163085" x="7670800" y="2603500"/>
          <p14:tracePt t="163102" x="7670800" y="2622550"/>
          <p14:tracePt t="163118" x="7664450" y="2628900"/>
          <p14:tracePt t="163159" x="7632700" y="2660650"/>
          <p14:tracePt t="163169" x="7626350" y="2667000"/>
          <p14:tracePt t="163185" x="7588250" y="2686050"/>
          <p14:tracePt t="163223" x="7321550" y="2794000"/>
          <p14:tracePt t="163234" x="7194550" y="2844800"/>
          <p14:tracePt t="163272" x="6908800" y="2863850"/>
          <p14:tracePt t="163285" x="6756400" y="2863850"/>
          <p14:tracePt t="163302" x="6616700" y="2851150"/>
          <p14:tracePt t="163335" x="6375400" y="2781300"/>
          <p14:tracePt t="163353" x="6248400" y="2730500"/>
          <p14:tracePt t="163369" x="6146800" y="2692400"/>
          <p14:tracePt t="163405" x="6045200" y="2609850"/>
          <p14:tracePt t="163419" x="6051550" y="2603500"/>
          <p14:tracePt t="163435" x="6070600" y="2597150"/>
          <p14:tracePt t="163477" x="6178550" y="2609850"/>
          <p14:tracePt t="163485" x="6203950" y="2616200"/>
          <p14:tracePt t="163503" x="6273800" y="2635250"/>
          <p14:tracePt t="163519" x="6343650" y="2641600"/>
          <p14:tracePt t="163557" x="6553200" y="2654300"/>
          <p14:tracePt t="163569" x="6572250" y="2654300"/>
          <p14:tracePt t="163585" x="6604000" y="2654300"/>
          <p14:tracePt t="163625" x="6718300" y="2647950"/>
          <p14:tracePt t="163635" x="6737350" y="2647950"/>
          <p14:tracePt t="163674" x="6750050" y="2641600"/>
          <p14:tracePt t="163686" x="6750050" y="2635250"/>
          <p14:tracePt t="163701" x="6756400" y="2635250"/>
          <p14:tracePt t="163740" x="6762750" y="2635250"/>
          <p14:tracePt t="163753" x="6769100" y="2635250"/>
          <p14:tracePt t="163769" x="6781800" y="2635250"/>
          <p14:tracePt t="163807" x="6794500" y="2635250"/>
          <p14:tracePt t="163837" x="6794500" y="2628900"/>
          <p14:tracePt t="163875" x="6819900" y="2597150"/>
          <p14:tracePt t="163886" x="6896100" y="2590800"/>
          <p14:tracePt t="163903" x="7035800" y="2597150"/>
          <p14:tracePt t="163919" x="7092950" y="2603500"/>
          <p14:tracePt t="163922" x="7099300" y="2603500"/>
          <p14:tracePt t="164029" x="7105650" y="2603500"/>
          <p14:tracePt t="164216" x="7112000" y="2603500"/>
          <p14:tracePt t="164740" x="7061200" y="2603500"/>
          <p14:tracePt t="164754" x="7035800" y="2603500"/>
          <p14:tracePt t="164770" x="6965950" y="2597150"/>
          <p14:tracePt t="164787" x="6915150" y="2590800"/>
          <p14:tracePt t="164822" x="6896100" y="2590800"/>
          <p14:tracePt t="164887" x="6889750" y="2590800"/>
          <p14:tracePt t="164904" x="6877050" y="2597150"/>
          <p14:tracePt t="164941" x="6851650" y="2628900"/>
          <p14:tracePt t="164954" x="6845300" y="2628900"/>
          <p14:tracePt t="164971" x="6845300" y="2635250"/>
          <p14:tracePt t="165011" x="6838950" y="2654300"/>
          <p14:tracePt t="165020" x="6838950" y="2660650"/>
          <p14:tracePt t="165037" x="6838950" y="2667000"/>
          <p14:tracePt t="165073" x="6838950" y="2705100"/>
          <p14:tracePt t="165087" x="6838950" y="2724150"/>
          <p14:tracePt t="165104" x="6851650" y="2743200"/>
          <p14:tracePt t="165119" x="6858000" y="2755900"/>
          <p14:tracePt t="165160" x="6921500" y="2800350"/>
          <p14:tracePt t="165171" x="6934200" y="2806700"/>
          <p14:tracePt t="165187" x="6991350" y="2825750"/>
          <p14:tracePt t="165226" x="7156450" y="2832100"/>
          <p14:tracePt t="165236" x="7213600" y="2819400"/>
          <p14:tracePt t="165276" x="7239000" y="2813050"/>
          <p14:tracePt t="165398" x="7239000" y="2819400"/>
          <p14:tracePt t="165404" x="7239000" y="2825750"/>
          <p14:tracePt t="165421" x="7239000" y="2838450"/>
          <p14:tracePt t="165437" x="7239000" y="2857500"/>
          <p14:tracePt t="165472" x="7239000" y="2882900"/>
          <p14:tracePt t="165488" x="7239000" y="2889250"/>
          <p14:tracePt t="165504" x="7239000" y="2901950"/>
          <p14:tracePt t="165521" x="7232650" y="2914650"/>
          <p14:tracePt t="165561" x="7232650" y="2940050"/>
          <p14:tracePt t="165570" x="7232650" y="2952750"/>
          <p14:tracePt t="165587" x="7251700" y="2965450"/>
          <p14:tracePt t="165627" x="7385050" y="3022600"/>
          <p14:tracePt t="165637" x="7404100" y="3028950"/>
          <p14:tracePt t="165672" x="7473950" y="3035300"/>
          <p14:tracePt t="165687" x="7588250" y="3035300"/>
          <p14:tracePt t="165705" x="7727950" y="3035300"/>
          <p14:tracePt t="165744" x="8083550" y="3009900"/>
          <p14:tracePt t="165754" x="8121650" y="3003550"/>
          <p14:tracePt t="165771" x="8191500" y="2984500"/>
          <p14:tracePt t="165810" x="8286750" y="2921000"/>
          <p14:tracePt t="165821" x="8337550" y="2895600"/>
          <p14:tracePt t="165838" x="8401050" y="2870200"/>
          <p14:tracePt t="165876" x="8528050" y="2838450"/>
          <p14:tracePt t="165887" x="8540750" y="2832100"/>
          <p14:tracePt t="165904" x="8553450" y="2832100"/>
          <p14:tracePt t="165960" x="8578850" y="2819400"/>
          <p14:tracePt t="165971" x="8610600" y="2800350"/>
          <p14:tracePt t="165987" x="8667750" y="2774950"/>
          <p14:tracePt t="166032" x="8769350" y="2686050"/>
          <p14:tracePt t="166053" x="8782050" y="2654300"/>
          <p14:tracePt t="166094" x="8769350" y="2603500"/>
          <p14:tracePt t="166105" x="8756650" y="2584450"/>
          <p14:tracePt t="166145" x="8667750" y="2508250"/>
          <p14:tracePt t="166155" x="8642350" y="2495550"/>
          <p14:tracePt t="166171" x="8578850" y="2457450"/>
          <p14:tracePt t="166212" x="8451850" y="2406650"/>
          <p14:tracePt t="166220" x="8439150" y="2400300"/>
          <p14:tracePt t="166238" x="8407400" y="2387600"/>
          <p14:tracePt t="166273" x="8343900" y="2362200"/>
          <p14:tracePt t="166291" x="8312150" y="2349500"/>
          <p14:tracePt t="166309" x="8267700" y="2336800"/>
          <p14:tracePt t="166322" x="8210550" y="2349500"/>
          <p14:tracePt t="166361" x="8140700" y="2444750"/>
          <p14:tracePt t="166370" x="8134350" y="2463800"/>
          <p14:tracePt t="166409" x="8108950" y="2565400"/>
          <p14:tracePt t="166421" x="8108950" y="2578100"/>
          <p14:tracePt t="166439" x="8108950" y="2603500"/>
          <p14:tracePt t="166477" x="8223250" y="2711450"/>
          <p14:tracePt t="166488" x="8261350" y="2730500"/>
          <p14:tracePt t="166504" x="8350250" y="2762250"/>
          <p14:tracePt t="166544" x="8642350" y="2787650"/>
          <p14:tracePt t="166554" x="8731250" y="2781300"/>
          <p14:tracePt t="166572" x="8845550" y="2768600"/>
          <p14:tracePt t="166608" x="8940800" y="2749550"/>
          <p14:tracePt t="166622" x="8959850" y="2736850"/>
          <p14:tracePt t="166638" x="8985250" y="2717800"/>
          <p14:tracePt t="166674" x="8997950" y="2686050"/>
          <p14:tracePt t="166705" x="8991600" y="2679700"/>
          <p14:tracePt t="166721" x="8985250" y="2679700"/>
          <p14:tracePt t="166867" x="8972550" y="2686050"/>
          <p14:tracePt t="166888" x="8959850" y="2686050"/>
          <p14:tracePt t="166905" x="8953500" y="2686050"/>
          <p14:tracePt t="166943" x="8947150" y="2686050"/>
          <p14:tracePt t="167092" x="8972550" y="2686050"/>
          <p14:tracePt t="167100" x="8991600" y="2686050"/>
          <p14:tracePt t="167107" x="9042400" y="2686050"/>
          <p14:tracePt t="167122" x="9169400" y="2698750"/>
          <p14:tracePt t="167162" x="9398000" y="2730500"/>
          <p14:tracePt t="167172" x="9429750" y="2730500"/>
          <p14:tracePt t="167189" x="9505950" y="2736850"/>
          <p14:tracePt t="167226" x="9632950" y="2749550"/>
          <p14:tracePt t="167240" x="9639300" y="2749550"/>
          <p14:tracePt t="167327" x="9652000" y="2736850"/>
          <p14:tracePt t="167356" x="9664700" y="2736850"/>
          <p14:tracePt t="167373" x="9677400" y="2730500"/>
          <p14:tracePt t="167409" x="9747250" y="2730500"/>
          <p14:tracePt t="167422" x="9759950" y="2730500"/>
          <p14:tracePt t="167439" x="9817100" y="2743200"/>
          <p14:tracePt t="167479" x="9937750" y="2755900"/>
          <p14:tracePt t="167489" x="9982200" y="2755900"/>
          <p14:tracePt t="167506" x="10020300" y="2755900"/>
          <p14:tracePt t="167522" x="10039350" y="2755900"/>
          <p14:tracePt t="167562" x="10090150" y="2762250"/>
          <p14:tracePt t="167571" x="10102850" y="2762250"/>
          <p14:tracePt t="167613" x="10115550" y="2749550"/>
          <p14:tracePt t="167640" x="10115550" y="2743200"/>
          <p14:tracePt t="167678" x="10109200" y="2730500"/>
          <p14:tracePt t="167689" x="10102850" y="2724150"/>
          <p14:tracePt t="167705" x="10090150" y="2717800"/>
          <p14:tracePt t="167745" x="10058400" y="2705100"/>
          <p14:tracePt t="167756" x="10052050" y="2705100"/>
          <p14:tracePt t="167773" x="10039350" y="2698750"/>
          <p14:tracePt t="167812" x="9994900" y="2698750"/>
          <p14:tracePt t="167823" x="9963150" y="2692400"/>
          <p14:tracePt t="167840" x="9944100" y="2692400"/>
          <p14:tracePt t="167879" x="9906000" y="2686050"/>
          <p14:tracePt t="167906" x="9899650" y="2686050"/>
          <p14:tracePt t="167962" x="9880600" y="2686050"/>
          <p14:tracePt t="167964" x="9874250" y="2686050"/>
          <p14:tracePt t="168007" x="9817100" y="2686050"/>
          <p14:tracePt t="168023" x="9779000" y="2686050"/>
          <p14:tracePt t="168040" x="9753600" y="2686050"/>
          <p14:tracePt t="168078" x="9709150" y="2686050"/>
          <p14:tracePt t="168106" x="9690100" y="2679700"/>
          <p14:tracePt t="168146" x="9582150" y="2673350"/>
          <p14:tracePt t="168156" x="9550400" y="2673350"/>
          <p14:tracePt t="168159" x="9518650" y="2673350"/>
          <p14:tracePt t="168173" x="9486900" y="2673350"/>
          <p14:tracePt t="168212" x="9372600" y="2673350"/>
          <p14:tracePt t="168223" x="9347200" y="2673350"/>
          <p14:tracePt t="168240" x="9340850" y="2673350"/>
          <p14:tracePt t="168278" x="9271000" y="2679700"/>
          <p14:tracePt t="168290" x="9245600" y="2679700"/>
          <p14:tracePt t="168307" x="9213850" y="2686050"/>
          <p14:tracePt t="168322" x="9137650" y="2692400"/>
          <p14:tracePt t="168362" x="8985250" y="2705100"/>
          <p14:tracePt t="169283" x="8978900" y="2705100"/>
          <p14:tracePt t="169332" x="8947150" y="2705100"/>
          <p14:tracePt t="169339" x="8940800" y="2705100"/>
          <p14:tracePt t="169358" x="8928100" y="2698750"/>
          <p14:tracePt t="169374" x="8915400" y="2698750"/>
          <p14:tracePt t="169411" x="8839200" y="2692400"/>
          <p14:tracePt t="169424" x="8794750" y="2686050"/>
          <p14:tracePt t="169441" x="8674100" y="2679700"/>
          <p14:tracePt t="169479" x="8426450" y="2667000"/>
          <p14:tracePt t="169489" x="8413750" y="2667000"/>
          <p14:tracePt t="169559" x="8445500" y="2717800"/>
          <p14:tracePt t="169575" x="8458200" y="2743200"/>
          <p14:tracePt t="169611" x="8477250" y="2876550"/>
          <p14:tracePt t="169625" x="8470900" y="2921000"/>
          <p14:tracePt t="169640" x="8451850" y="2965450"/>
          <p14:tracePt t="169677" x="8420100" y="3022600"/>
          <p14:tracePt t="169691" x="8413750" y="3028950"/>
          <p14:tracePt t="169908" x="8407400" y="3028950"/>
          <p14:tracePt t="170002" x="8401050" y="3028950"/>
          <p14:tracePt t="170741" x="8388350" y="3028950"/>
          <p14:tracePt t="170758" x="8388350" y="3022600"/>
          <p14:tracePt t="170776" x="8382000" y="3022600"/>
          <p14:tracePt t="170866" x="8369300" y="3016250"/>
          <p14:tracePt t="170874" x="8362950" y="3016250"/>
          <p14:tracePt t="170892" x="8350250" y="3016250"/>
          <p14:tracePt t="170909" x="8331200" y="3009900"/>
          <p14:tracePt t="170942" x="8305800" y="2997200"/>
          <p14:tracePt t="170959" x="8293100" y="2997200"/>
          <p14:tracePt t="170975" x="8274050" y="2984500"/>
          <p14:tracePt t="171012" x="8223250" y="2959100"/>
          <p14:tracePt t="171025" x="8216900" y="2952750"/>
          <p14:tracePt t="171042" x="8102600" y="2914650"/>
          <p14:tracePt t="171076" x="8001000" y="2876550"/>
          <p14:tracePt t="171092" x="7981950" y="2870200"/>
          <p14:tracePt t="171107" x="7956550" y="2857500"/>
          <p14:tracePt t="171148" x="7880350" y="2844800"/>
          <p14:tracePt t="171159" x="7880350" y="2838450"/>
          <p14:tracePt t="171212" x="7931150" y="2838450"/>
          <p14:tracePt t="171225" x="7943850" y="2838450"/>
          <p14:tracePt t="171242" x="7962900" y="2838450"/>
          <p14:tracePt t="171545" x="7962900" y="2832100"/>
          <p14:tracePt t="171558" x="7950200" y="2819400"/>
          <p14:tracePt t="171576" x="7943850" y="2819400"/>
          <p14:tracePt t="171613" x="7943850" y="2813050"/>
          <p14:tracePt t="171699" x="7937500" y="2813050"/>
          <p14:tracePt t="171732" x="7893050" y="2819400"/>
          <p14:tracePt t="171742" x="7880350" y="2825750"/>
          <p14:tracePt t="171760" x="7842250" y="2825750"/>
          <p14:tracePt t="171777" x="7778750" y="2825750"/>
          <p14:tracePt t="171814" x="7594600" y="2794000"/>
          <p14:tracePt t="171825" x="7556500" y="2787650"/>
          <p14:tracePt t="171826" x="7518400" y="2781300"/>
          <p14:tracePt t="171861" x="7385050" y="2755900"/>
          <p14:tracePt t="171876" x="7366000" y="2749550"/>
          <p14:tracePt t="171995" x="7346950" y="2743200"/>
          <p14:tracePt t="172009" x="7340600" y="2717800"/>
          <p14:tracePt t="172026" x="7340600" y="2698750"/>
          <p14:tracePt t="172043" x="7340600" y="2692400"/>
          <p14:tracePt t="172080" x="7340600" y="2686050"/>
          <p14:tracePt t="172144" x="7346950" y="2686050"/>
          <p14:tracePt t="172160" x="7346950" y="2692400"/>
          <p14:tracePt t="172177" x="7353300" y="2698750"/>
          <p14:tracePt t="172214" x="7493000" y="2768600"/>
          <p14:tracePt t="172226" x="7524750" y="2781300"/>
          <p14:tracePt t="172242" x="7594600" y="2800350"/>
          <p14:tracePt t="172285" x="7658100" y="2800350"/>
          <p14:tracePt t="172293" x="7670800" y="2794000"/>
          <p14:tracePt t="172310" x="7696200" y="2787650"/>
          <p14:tracePt t="172351" x="7721600" y="2774950"/>
          <p14:tracePt t="172358" x="7727950" y="2774950"/>
          <p14:tracePt t="172375" x="7727950" y="2768600"/>
          <p14:tracePt t="172414" x="7791450" y="2743200"/>
          <p14:tracePt t="172427" x="7810500" y="2736850"/>
          <p14:tracePt t="172444" x="7842250" y="2717800"/>
          <p14:tracePt t="172480" x="7880350" y="2686050"/>
          <p14:tracePt t="172493" x="7899400" y="2654300"/>
          <p14:tracePt t="172510" x="7905750" y="2622550"/>
          <p14:tracePt t="172550" x="7905750" y="2578100"/>
          <p14:tracePt t="172559" x="7905750" y="2571750"/>
          <p14:tracePt t="172577" x="7899400" y="2552700"/>
          <p14:tracePt t="172613" x="7842250" y="2495550"/>
          <p14:tracePt t="172627" x="7816850" y="2476500"/>
          <p14:tracePt t="172659" x="7721600" y="2444750"/>
          <p14:tracePt t="172677" x="7645400" y="2432050"/>
          <p14:tracePt t="172693" x="7632700" y="2425700"/>
          <p14:tracePt t="172713" x="7581900" y="2419350"/>
          <p14:tracePt t="172746" x="7454900" y="2413000"/>
          <p14:tracePt t="172760" x="7397750" y="2413000"/>
          <p14:tracePt t="172777" x="7340600" y="2413000"/>
          <p14:tracePt t="172812" x="7270750" y="2419350"/>
          <p14:tracePt t="172826" x="7258050" y="2419350"/>
          <p14:tracePt t="172844" x="7251700" y="2425700"/>
          <p14:tracePt t="172879" x="7162800" y="2495550"/>
          <p14:tracePt t="172894" x="7137400" y="2527300"/>
          <p14:tracePt t="172896" x="7124700" y="2540000"/>
          <p14:tracePt t="172909" x="7118350" y="2559050"/>
          <p14:tracePt t="172949" x="7105650" y="2635250"/>
          <p14:tracePt t="172960" x="7131050" y="2647950"/>
          <p14:tracePt t="172977" x="7156450" y="2660650"/>
          <p14:tracePt t="173016" x="7270750" y="2692400"/>
          <p14:tracePt t="173026" x="7289800" y="2698750"/>
          <p14:tracePt t="173067" x="7404100" y="2743200"/>
          <p14:tracePt t="173077" x="7423150" y="2743200"/>
          <p14:tracePt t="173094" x="7505700" y="2743200"/>
          <p14:tracePt t="173109" x="7594600" y="2730500"/>
          <p14:tracePt t="173149" x="7759700" y="2654300"/>
          <p14:tracePt t="173161" x="7797800" y="2622550"/>
          <p14:tracePt t="173176" x="7810500" y="2603500"/>
          <p14:tracePt t="173215" x="7823200" y="2590800"/>
          <p14:tracePt t="173227" x="7835900" y="2578100"/>
          <p14:tracePt t="173244" x="7848600" y="2565400"/>
          <p14:tracePt t="173281" x="7874000" y="2520950"/>
          <p14:tracePt t="173294" x="7880350" y="2514600"/>
          <p14:tracePt t="173310" x="7880350" y="2482850"/>
          <p14:tracePt t="173347" x="7823200" y="2413000"/>
          <p14:tracePt t="173361" x="7810500" y="2406650"/>
          <p14:tracePt t="173377" x="7785100" y="2400300"/>
          <p14:tracePt t="173414" x="7632700" y="2400300"/>
          <p14:tracePt t="173428" x="7556500" y="2406650"/>
          <p14:tracePt t="173443" x="7480300" y="2413000"/>
          <p14:tracePt t="173484" x="7308850" y="2413000"/>
          <p14:tracePt t="173494" x="7289800" y="2413000"/>
          <p14:tracePt t="173511" x="7270750" y="2413000"/>
          <p14:tracePt t="173549" x="7232650" y="2425700"/>
          <p14:tracePt t="173561" x="7226300" y="2432050"/>
          <p14:tracePt t="173578" x="7207250" y="2444750"/>
          <p14:tracePt t="173613" x="7181850" y="2476500"/>
          <p14:tracePt t="173627" x="7181850" y="2482850"/>
          <p14:tracePt t="173644" x="7175500" y="2540000"/>
          <p14:tracePt t="173680" x="7232650" y="2641600"/>
          <p14:tracePt t="173694" x="7264400" y="2698750"/>
          <p14:tracePt t="173711" x="7283450" y="2724150"/>
          <p14:tracePt t="173751" x="7315200" y="2762250"/>
          <p14:tracePt t="173761" x="7321550" y="2762250"/>
          <p14:tracePt t="173777" x="7334250" y="2781300"/>
          <p14:tracePt t="173818" x="7378700" y="2832100"/>
          <p14:tracePt t="173826" x="7385050" y="2832100"/>
          <p14:tracePt t="173866" x="7397750" y="2844800"/>
          <p14:tracePt t="173894" x="7397750" y="2851150"/>
          <p14:tracePt t="173950" x="7397750" y="2857500"/>
          <p14:tracePt t="173961" x="7404100" y="2863850"/>
          <p14:tracePt t="173977" x="7416800" y="2889250"/>
          <p14:tracePt t="174013" x="7442200" y="2927350"/>
          <p14:tracePt t="174028" x="7442200" y="2933700"/>
          <p14:tracePt t="174045" x="7448550" y="2933700"/>
          <p14:tracePt t="174085" x="7448550" y="2940050"/>
          <p14:tracePt t="174303" x="7454900" y="2940050"/>
          <p14:tracePt t="174342" x="7461250" y="2940050"/>
          <p14:tracePt t="174361" x="7461250" y="2933700"/>
          <p14:tracePt t="174381" x="7467600" y="2933700"/>
          <p14:tracePt t="174485" x="7473950" y="2933700"/>
          <p14:tracePt t="174500" x="7480300" y="2927350"/>
          <p14:tracePt t="174526" x="7493000" y="2921000"/>
          <p14:tracePt t="174562" x="7499350" y="2921000"/>
          <p14:tracePt t="174579" x="7505700" y="2914650"/>
          <p14:tracePt t="174617" x="7512050" y="2914650"/>
          <p14:tracePt t="174662" x="7531100" y="2901950"/>
          <p14:tracePt t="174679" x="7543800" y="2895600"/>
          <p14:tracePt t="174695" x="7562850" y="2889250"/>
          <p14:tracePt t="174712" x="7581900" y="2882900"/>
          <p14:tracePt t="174752" x="7594600" y="2876550"/>
          <p14:tracePt t="174762" x="7600950" y="2876550"/>
          <p14:tracePt t="174817" x="7658100" y="2870200"/>
          <p14:tracePt t="174829" x="7689850" y="2870200"/>
          <p14:tracePt t="174844" x="7766050" y="2851150"/>
          <p14:tracePt t="174882" x="7823200" y="2838450"/>
          <p14:tracePt t="174896" x="7835900" y="2832100"/>
          <p14:tracePt t="174912" x="7835900" y="2825750"/>
          <p14:tracePt t="175058" x="7835900" y="2813050"/>
          <p14:tracePt t="175079" x="7848600" y="2794000"/>
          <p14:tracePt t="175095" x="7854950" y="2768600"/>
          <p14:tracePt t="175113" x="7867650" y="2730500"/>
          <p14:tracePt t="175151" x="7874000" y="2679700"/>
          <p14:tracePt t="175162" x="7867650" y="2673350"/>
          <p14:tracePt t="175219" x="7823200" y="2654300"/>
          <p14:tracePt t="175229" x="7810500" y="2654300"/>
          <p14:tracePt t="175246" x="7785100" y="2635250"/>
          <p14:tracePt t="175283" x="7734300" y="2603500"/>
          <p14:tracePt t="175296" x="7708900" y="2590800"/>
          <p14:tracePt t="175312" x="7677150" y="2584450"/>
          <p14:tracePt t="175349" x="7588250" y="2578100"/>
          <p14:tracePt t="175363" x="7562850" y="2578100"/>
          <p14:tracePt t="175379" x="7518400" y="2584450"/>
          <p14:tracePt t="175414" x="7410450" y="2603500"/>
          <p14:tracePt t="175429" x="7353300" y="2616200"/>
          <p14:tracePt t="175463" x="7270750" y="2622550"/>
          <p14:tracePt t="175479" x="7245350" y="2622550"/>
          <p14:tracePt t="175496" x="7226300" y="2635250"/>
          <p14:tracePt t="175513" x="7219950" y="2660650"/>
          <p14:tracePt t="175552" x="7232650" y="2749550"/>
          <p14:tracePt t="175562" x="7245350" y="2762250"/>
          <p14:tracePt t="175579" x="7264400" y="2781300"/>
          <p14:tracePt t="175617" x="7283450" y="2794000"/>
          <p14:tracePt t="175646" x="7289800" y="2800350"/>
          <p14:tracePt t="175686" x="7353300" y="2876550"/>
          <p14:tracePt t="175696" x="7372350" y="2895600"/>
          <p14:tracePt t="175713" x="7397750" y="2921000"/>
          <p14:tracePt t="175715" x="7404100" y="2927350"/>
          <p14:tracePt t="175754" x="7442200" y="2940050"/>
          <p14:tracePt t="175761" x="7480300" y="2940050"/>
          <p14:tracePt t="175800" x="7562850" y="2927350"/>
          <p14:tracePt t="175813" x="7588250" y="2921000"/>
          <p14:tracePt t="175830" x="7600950" y="2921000"/>
          <p14:tracePt t="175867" x="7651750" y="2921000"/>
          <p14:tracePt t="175879" x="7670800" y="2914650"/>
          <p14:tracePt t="175896" x="7727950" y="2901950"/>
          <p14:tracePt t="175913" x="7778750" y="2876550"/>
          <p14:tracePt t="175952" x="7854950" y="2819400"/>
          <p14:tracePt t="175963" x="7861300" y="2806700"/>
          <p14:tracePt t="175980" x="7874000" y="2787650"/>
          <p14:tracePt t="176018" x="7880350" y="2774950"/>
          <p14:tracePt t="176047" x="7880350" y="2768600"/>
          <p14:tracePt t="176082" x="7886700" y="2755900"/>
          <p14:tracePt t="176096" x="7893050" y="2743200"/>
          <p14:tracePt t="176113" x="7893050" y="2724150"/>
          <p14:tracePt t="176154" x="7893050" y="2717800"/>
          <p14:tracePt t="176219" x="7867650" y="2717800"/>
          <p14:tracePt t="176246" x="7854950" y="2717800"/>
          <p14:tracePt t="176285" x="7816850" y="2717800"/>
          <p14:tracePt t="176297" x="7797800" y="2717800"/>
          <p14:tracePt t="176313" x="7785100" y="2717800"/>
          <p14:tracePt t="176347" x="7721600" y="2755900"/>
          <p14:tracePt t="176363" x="7708900" y="2774950"/>
          <p14:tracePt t="176380" x="7696200" y="2781300"/>
          <p14:tracePt t="176417" x="7677150" y="2806700"/>
          <p14:tracePt t="176429" x="7664450" y="2819400"/>
          <p14:tracePt t="176445" x="7658100" y="2844800"/>
          <p14:tracePt t="176483" x="7658100" y="2895600"/>
          <p14:tracePt t="176496" x="7658100" y="2901950"/>
          <p14:tracePt t="176512" x="7664450" y="2908300"/>
          <p14:tracePt t="176553" x="7721600" y="2914650"/>
          <p14:tracePt t="176563" x="7740650" y="2914650"/>
          <p14:tracePt t="176598" x="7854950" y="2876550"/>
          <p14:tracePt t="176613" x="7912100" y="2844800"/>
          <p14:tracePt t="176631" x="7975600" y="2800350"/>
          <p14:tracePt t="176667" x="8058150" y="2724150"/>
          <p14:tracePt t="176680" x="8070850" y="2679700"/>
          <p14:tracePt t="176697" x="8070850" y="2616200"/>
          <p14:tracePt t="176714" x="8064500" y="2590800"/>
          <p14:tracePt t="176753" x="8058150" y="2578100"/>
          <p14:tracePt t="176763" x="8051800" y="2578100"/>
          <p14:tracePt t="176779" x="8026400" y="2578100"/>
          <p14:tracePt t="176817" x="7874000" y="2603500"/>
          <p14:tracePt t="176830" x="7867650" y="2603500"/>
          <p14:tracePt t="198742" x="7759700" y="2546350"/>
          <p14:tracePt t="198765" x="7664450" y="2520950"/>
          <p14:tracePt t="198782" x="7651750" y="2514600"/>
          <p14:tracePt t="198832" x="7645400" y="2514600"/>
          <p14:tracePt t="198849" x="7639050" y="2501900"/>
          <p14:tracePt t="198887" x="7524750" y="2349500"/>
          <p14:tracePt t="198899" x="7505700" y="2317750"/>
          <p14:tracePt t="198915" x="7461250" y="2254250"/>
          <p14:tracePt t="198953" x="7435850" y="2203450"/>
          <p14:tracePt t="198964" x="7423150" y="2171700"/>
          <p14:tracePt t="199001" x="7416800" y="2133600"/>
          <p14:tracePt t="199015" x="7416800" y="2127250"/>
          <p14:tracePt t="199033" x="7429500" y="2108200"/>
          <p14:tracePt t="199067" x="7575550" y="1905000"/>
          <p14:tracePt t="199082" x="7613650" y="1847850"/>
          <p14:tracePt t="199099" x="7683500" y="1733550"/>
          <p14:tracePt t="199115" x="7696200" y="1695450"/>
          <p14:tracePt t="199203" x="7702550" y="1695450"/>
          <p14:tracePt t="199215" x="7702550" y="1682750"/>
          <p14:tracePt t="199232" x="7702550" y="1670050"/>
          <p14:tracePt t="199249" x="7696200" y="1651000"/>
          <p14:tracePt t="199288" x="7658100" y="1606550"/>
          <p14:tracePt t="199299" x="7645400" y="1600200"/>
          <p14:tracePt t="199315" x="7620000" y="1581150"/>
          <p14:tracePt t="199350" x="7607300" y="1574800"/>
          <p14:tracePt t="199419" x="7607300" y="1568450"/>
          <p14:tracePt t="199433" x="7600950" y="1568450"/>
          <p14:tracePt t="199468" x="7575550" y="1524000"/>
          <p14:tracePt t="199507" x="7569200" y="1524000"/>
          <p14:tracePt t="199552" x="7524750" y="1492250"/>
          <p14:tracePt t="199566" x="7512050" y="1473200"/>
          <p14:tracePt t="199582" x="7499350" y="1454150"/>
          <p14:tracePt t="199621" x="7493000" y="1447800"/>
          <p14:tracePt t="199730" x="7512050" y="1466850"/>
          <p14:tracePt t="199749" x="7645400" y="1524000"/>
          <p14:tracePt t="199767" x="7766050" y="1555750"/>
          <p14:tracePt t="199806" x="7943850" y="1657350"/>
          <p14:tracePt t="199816" x="7950200" y="1676400"/>
          <p14:tracePt t="199833" x="7962900" y="1739900"/>
          <p14:tracePt t="199871" x="7994650" y="1879600"/>
          <p14:tracePt t="199883" x="8007350" y="1905000"/>
          <p14:tracePt t="199900" x="8032750" y="1943100"/>
          <p14:tracePt t="199917" x="8051800" y="1987550"/>
          <p14:tracePt t="199919" x="8058150" y="2012950"/>
          <p14:tracePt t="199952" x="8070850" y="2082800"/>
          <p14:tracePt t="199966" x="8070850" y="2095500"/>
          <p14:tracePt t="199982" x="8070850" y="2114550"/>
          <p14:tracePt t="200021" x="8083550" y="2222500"/>
          <p14:tracePt t="200033" x="8083550" y="2235200"/>
          <p14:tracePt t="200050" x="8077200" y="2247900"/>
          <p14:tracePt t="200088" x="8051800" y="2273300"/>
          <p14:tracePt t="200100" x="8051800" y="2279650"/>
          <p14:tracePt t="200116" x="8045450" y="2279650"/>
          <p14:tracePt t="200167" x="8045450" y="2286000"/>
          <p14:tracePt t="200205" x="8026400" y="2317750"/>
          <p14:tracePt t="200216" x="8026400" y="2330450"/>
          <p14:tracePt t="200233" x="8013700" y="2362200"/>
          <p14:tracePt t="200272" x="8013700" y="2381250"/>
          <p14:tracePt t="200307" x="8013700" y="2387600"/>
          <p14:tracePt t="200317" x="8007350" y="2387600"/>
          <p14:tracePt t="200355" x="8001000" y="2406650"/>
          <p14:tracePt t="200367" x="7994650" y="2413000"/>
          <p14:tracePt t="200384" x="7988300" y="2419350"/>
          <p14:tracePt t="200423" x="7956550" y="2451100"/>
          <p14:tracePt t="200432" x="7950200" y="2457450"/>
          <p14:tracePt t="200433" x="7943850" y="2457450"/>
          <p14:tracePt t="200472" x="7924800" y="2476500"/>
          <p14:tracePt t="200483" x="7912100" y="2489200"/>
          <p14:tracePt t="200500" x="7893050" y="2501900"/>
          <p14:tracePt t="200517" x="7880350" y="2514600"/>
          <p14:tracePt t="200556" x="7772400" y="2533650"/>
          <p14:tracePt t="200565" x="7759700" y="2540000"/>
          <p14:tracePt t="200611" x="7740650" y="2565400"/>
          <p14:tracePt t="200633" x="7804150" y="2565400"/>
          <p14:tracePt t="200672" x="8077200" y="2559050"/>
          <p14:tracePt t="200683" x="8128000" y="2559050"/>
          <p14:tracePt t="200700" x="8204200" y="2584450"/>
          <p14:tracePt t="200717" x="8216900" y="2603500"/>
          <p14:tracePt t="200754" x="8261350" y="2641600"/>
          <p14:tracePt t="200767" x="8299450" y="2641600"/>
          <p14:tracePt t="200784" x="8394700" y="2616200"/>
          <p14:tracePt t="200821" x="8591550" y="2552700"/>
          <p14:tracePt t="200834" x="8604250" y="2552700"/>
          <p14:tracePt t="200891" x="8566150" y="2559050"/>
          <p14:tracePt t="200934" x="8585200" y="2559050"/>
          <p14:tracePt t="200950" x="8610600" y="2552700"/>
          <p14:tracePt t="200967" x="8636000" y="2540000"/>
          <p14:tracePt t="201005" x="8655050" y="2514600"/>
          <p14:tracePt t="201017" x="8648700" y="2508250"/>
          <p14:tracePt t="201033" x="8636000" y="2508250"/>
          <p14:tracePt t="201066" x="8566150" y="2501900"/>
          <p14:tracePt t="201084" x="8540750" y="2495550"/>
          <p14:tracePt t="201100" x="8521700" y="2495550"/>
          <p14:tracePt t="201118" x="8515350" y="2489200"/>
          <p14:tracePt t="201156" x="8451850" y="2489200"/>
          <p14:tracePt t="201166" x="8375650" y="2501900"/>
          <p14:tracePt t="201183" x="8286750" y="2501900"/>
          <p14:tracePt t="201224" x="8153400" y="2520950"/>
          <p14:tracePt t="201234" x="8147050" y="2527300"/>
          <p14:tracePt t="201251" x="8121650" y="2559050"/>
          <p14:tracePt t="201290" x="8020050" y="2660650"/>
          <p14:tracePt t="201299" x="7994650" y="2679700"/>
          <p14:tracePt t="201342" x="7918450" y="2717800"/>
          <p14:tracePt t="201349" x="7912100" y="2724150"/>
          <p14:tracePt t="201368" x="7905750" y="2730500"/>
          <p14:tracePt t="201405" x="7905750" y="2749550"/>
          <p14:tracePt t="201417" x="7918450" y="2762250"/>
          <p14:tracePt t="201434" x="7924800" y="2768600"/>
          <p14:tracePt t="201472" x="7975600" y="2800350"/>
          <p14:tracePt t="201485" x="8026400" y="2806700"/>
          <p14:tracePt t="201501" x="8147050" y="2813050"/>
          <p14:tracePt t="201518" x="8267700" y="2819400"/>
          <p14:tracePt t="201551" x="8502650" y="2825750"/>
          <p14:tracePt t="201571" x="8559800" y="2832100"/>
          <p14:tracePt t="201584" x="8578850" y="2832100"/>
          <p14:tracePt t="201634" x="8585200" y="2838450"/>
          <p14:tracePt t="201651" x="8604250" y="2838450"/>
          <p14:tracePt t="201690" x="8674100" y="2825750"/>
          <p14:tracePt t="201702" x="8680450" y="2819400"/>
          <p14:tracePt t="201739" x="8686800" y="2794000"/>
          <p14:tracePt t="201751" x="8680450" y="2787650"/>
          <p14:tracePt t="201770" x="8674100" y="2787650"/>
          <p14:tracePt t="201807" x="8661400" y="2774950"/>
          <p14:tracePt t="201818" x="8655050" y="2768600"/>
          <p14:tracePt t="201835" x="8642350" y="2755900"/>
          <p14:tracePt t="201873" x="8578850" y="2686050"/>
          <p14:tracePt t="201884" x="8559800" y="2673350"/>
          <p14:tracePt t="201901" x="8534400" y="2647950"/>
          <p14:tracePt t="201918" x="8502650" y="2622550"/>
          <p14:tracePt t="201957" x="8464550" y="2571750"/>
          <p14:tracePt t="201967" x="8458200" y="2565400"/>
          <p14:tracePt t="201968" x="8458200" y="2552700"/>
          <p14:tracePt t="201984" x="8445500" y="2533650"/>
          <p14:tracePt t="202023" x="8388350" y="2508250"/>
          <p14:tracePt t="202034" x="8350250" y="2495550"/>
          <p14:tracePt t="202072" x="8305800" y="2482850"/>
          <p14:tracePt t="202131" x="8286750" y="2482850"/>
          <p14:tracePt t="202151" x="8261350" y="2482850"/>
          <p14:tracePt t="202171" x="8197850" y="2482850"/>
          <p14:tracePt t="202203" x="7931150" y="2470150"/>
          <p14:tracePt t="202219" x="7848600" y="2470150"/>
          <p14:tracePt t="202235" x="7823200" y="2470150"/>
          <p14:tracePt t="202271" x="7804150" y="2470150"/>
          <p14:tracePt t="206079" x="7804150" y="2463800"/>
          <p14:tracePt t="206096" x="7804150" y="2457450"/>
          <p14:tracePt t="206157" x="7816850" y="2463800"/>
          <p14:tracePt t="206165" x="7823200" y="2470150"/>
          <p14:tracePt t="206211" x="8483600" y="2692400"/>
          <p14:tracePt t="206222" x="8616950" y="2730500"/>
          <p14:tracePt t="206237" x="8731250" y="2768600"/>
          <p14:tracePt t="206278" x="8737600" y="2749550"/>
          <p14:tracePt t="206288" x="8737600" y="2743200"/>
          <p14:tracePt t="206305" x="8743950" y="2736850"/>
          <p14:tracePt t="206365" x="8794750" y="2736850"/>
          <p14:tracePt t="206371" x="8801100" y="2736850"/>
          <p14:tracePt t="206388" x="8807450" y="2736850"/>
          <p14:tracePt t="206427" x="8870950" y="2711450"/>
          <p14:tracePt t="206439" x="8890000" y="2698750"/>
          <p14:tracePt t="206478" x="8921750" y="2667000"/>
          <p14:tracePt t="206489" x="8921750" y="2660650"/>
          <p14:tracePt t="206504" x="8915400" y="2654300"/>
          <p14:tracePt t="206542" x="8896350" y="2628900"/>
          <p14:tracePt t="206555" x="8890000" y="2622550"/>
          <p14:tracePt t="206572" x="8870950" y="2584450"/>
          <p14:tracePt t="206615" x="8737600" y="2552700"/>
          <p14:tracePt t="206622" x="8667750" y="2546350"/>
          <p14:tracePt t="206638" x="8629650" y="2540000"/>
          <p14:tracePt t="206676" x="8451850" y="2514600"/>
          <p14:tracePt t="206688" x="8426450" y="2508250"/>
          <p14:tracePt t="206705" x="8401050" y="2501900"/>
          <p14:tracePt t="206721" x="8337550" y="2482850"/>
          <p14:tracePt t="206762" x="8083550" y="2425700"/>
          <p14:tracePt t="206771" x="8020050" y="2413000"/>
          <p14:tracePt t="206812" x="7886700" y="2400300"/>
          <p14:tracePt t="206822" x="7880350" y="2400300"/>
          <p14:tracePt t="206839" x="7854950" y="2419350"/>
          <p14:tracePt t="206876" x="7740650" y="2482850"/>
          <p14:tracePt t="206888" x="7683500" y="2508250"/>
          <p14:tracePt t="206905" x="7639050" y="2533650"/>
          <p14:tracePt t="206939" x="7639050" y="2546350"/>
          <p14:tracePt t="206955" x="7677150" y="2559050"/>
          <p14:tracePt t="206972" x="7759700" y="2578100"/>
          <p14:tracePt t="207011" x="8070850" y="2622550"/>
          <p14:tracePt t="207022" x="8102600" y="2622550"/>
          <p14:tracePt t="207038" x="8172450" y="2628900"/>
          <p14:tracePt t="207077" x="8420100" y="2628900"/>
          <p14:tracePt t="207089" x="8521700" y="2628900"/>
          <p14:tracePt t="207106" x="8636000" y="2628900"/>
          <p14:tracePt t="207122" x="8705850" y="2628900"/>
          <p14:tracePt t="207161" x="8769350" y="2628900"/>
          <p14:tracePt t="207172" x="8775700" y="2628900"/>
          <p14:tracePt t="207189" x="8788400" y="2628900"/>
          <p14:tracePt t="207228" x="8826500" y="2622550"/>
          <p14:tracePt t="207238" x="8839200" y="2616200"/>
          <p14:tracePt t="207279" x="8864600" y="2603500"/>
          <p14:tracePt t="207288" x="8870950" y="2603500"/>
          <p14:tracePt t="207304" x="8883650" y="2597150"/>
          <p14:tracePt t="207305" x="8890000" y="2590800"/>
          <p14:tracePt t="207343" x="8921750" y="2584450"/>
          <p14:tracePt t="207356" x="8928100" y="2578100"/>
          <p14:tracePt t="207372" x="8934450" y="2578100"/>
          <p14:tracePt t="207412" x="8940800" y="2571750"/>
          <p14:tracePt t="207422" x="8947150" y="2565400"/>
          <p14:tracePt t="207439" x="8953500" y="2559050"/>
          <p14:tracePt t="207475" x="8959850" y="2552700"/>
          <p14:tracePt t="207489" x="8947150" y="2552700"/>
          <p14:tracePt t="207506" x="8928100" y="2552700"/>
          <p14:tracePt t="207561" x="8826500" y="2552700"/>
          <p14:tracePt t="207572" x="8820150" y="2552700"/>
          <p14:tracePt t="207577" x="8813800" y="2552700"/>
          <p14:tracePt t="207606" x="8775700" y="2571750"/>
          <p14:tracePt t="207622" x="8724900" y="2584450"/>
          <p14:tracePt t="207640" x="8655050" y="2603500"/>
          <p14:tracePt t="207675" x="8540750" y="2641600"/>
          <p14:tracePt t="207689" x="8534400" y="2647950"/>
          <p14:tracePt t="207705" x="8534400" y="2660650"/>
          <p14:tracePt t="207745" x="8604250" y="2692400"/>
          <p14:tracePt t="207756" x="8655050" y="2705100"/>
          <p14:tracePt t="207773" x="8705850" y="2711450"/>
          <p14:tracePt t="207811" x="8820150" y="2711450"/>
          <p14:tracePt t="207823" x="8839200" y="2711450"/>
          <p14:tracePt t="207839" x="8883650" y="2705100"/>
          <p14:tracePt t="207878" x="8966200" y="2686050"/>
          <p14:tracePt t="207888" x="8966200" y="2679700"/>
          <p14:tracePt t="207906" x="8978900" y="2679700"/>
          <p14:tracePt t="207923" x="8991600" y="2673350"/>
          <p14:tracePt t="207962" x="9010650" y="2660650"/>
          <p14:tracePt t="207972" x="9017000" y="2654300"/>
          <p14:tracePt t="208008" x="9004300" y="2622550"/>
          <p14:tracePt t="208022" x="8991600" y="2603500"/>
          <p14:tracePt t="208039" x="8985250" y="2597150"/>
          <p14:tracePt t="208078" x="8985250" y="2590800"/>
          <p14:tracePt t="208145" x="8928100" y="2603500"/>
          <p14:tracePt t="208156" x="8902700" y="2603500"/>
          <p14:tracePt t="208174" x="8851900" y="2616200"/>
          <p14:tracePt t="208206" x="8788400" y="2635250"/>
          <p14:tracePt t="208278" x="8820150" y="2647950"/>
          <p14:tracePt t="208289" x="8870950" y="2660650"/>
          <p14:tracePt t="208307" x="8909050" y="2667000"/>
          <p14:tracePt t="208322" x="9118600" y="2686050"/>
          <p14:tracePt t="208363" x="9709150" y="2717800"/>
          <p14:tracePt t="208374" x="9798050" y="2717800"/>
          <p14:tracePt t="208406" x="10039350" y="2711450"/>
          <p14:tracePt t="208423" x="10064750" y="2705100"/>
          <p14:tracePt t="208440" x="10071100" y="2698750"/>
          <p14:tracePt t="208479" x="10090150" y="2692400"/>
          <p14:tracePt t="208489" x="10096500" y="2686050"/>
          <p14:tracePt t="208506" x="10115550" y="2686050"/>
          <p14:tracePt t="208544" x="10147300" y="2667000"/>
          <p14:tracePt t="208555" x="10160000" y="2660650"/>
          <p14:tracePt t="208573" x="10179050" y="2647950"/>
          <p14:tracePt t="208613" x="10236200" y="2616200"/>
          <p14:tracePt t="208623" x="10242550" y="2616200"/>
          <p14:tracePt t="208639" x="10255250" y="2603500"/>
          <p14:tracePt t="208679" x="10261600" y="2597150"/>
          <p14:tracePt t="208746" x="10248900" y="2590800"/>
          <p14:tracePt t="208757" x="10242550" y="2590800"/>
          <p14:tracePt t="208774" x="10229850" y="2590800"/>
          <p14:tracePt t="208812" x="10223500" y="2584450"/>
          <p14:tracePt t="208824" x="10217150" y="2578100"/>
          <p14:tracePt t="208841" x="10210800" y="2578100"/>
          <p14:tracePt t="208880" x="10166350" y="2546350"/>
          <p14:tracePt t="208891" x="10153650" y="2540000"/>
          <p14:tracePt t="208907" x="10121900" y="2520950"/>
          <p14:tracePt t="208947" x="10013950" y="2476500"/>
          <p14:tracePt t="208957" x="10001250" y="2476500"/>
          <p14:tracePt t="208973" x="9950450" y="2470150"/>
          <p14:tracePt t="209012" x="9639300" y="2470150"/>
          <p14:tracePt t="209024" x="9480550" y="2470150"/>
          <p14:tracePt t="209041" x="9353550" y="2470150"/>
          <p14:tracePt t="209080" x="9220200" y="2476500"/>
          <p14:tracePt t="209090" x="9207500" y="2482850"/>
          <p14:tracePt t="209108" x="9188450" y="2489200"/>
          <p14:tracePt t="209124" x="9137650" y="2501900"/>
          <p14:tracePt t="209126" x="9093200" y="2514600"/>
          <p14:tracePt t="209163" x="8858250" y="2552700"/>
          <p14:tracePt t="209174" x="8788400" y="2559050"/>
          <p14:tracePt t="209211" x="8718550" y="2571750"/>
          <p14:tracePt t="209280" x="8750300" y="2584450"/>
          <p14:tracePt t="209291" x="8763000" y="2590800"/>
          <p14:tracePt t="209308" x="8801100" y="2603500"/>
          <p14:tracePt t="209344" x="8972550" y="2667000"/>
          <p14:tracePt t="209357" x="9010650" y="2673350"/>
          <p14:tracePt t="209374" x="9055100" y="2673350"/>
          <p14:tracePt t="209411" x="9156700" y="2667000"/>
          <p14:tracePt t="209424" x="9309100" y="2660650"/>
          <p14:tracePt t="209441" x="9493250" y="2660650"/>
          <p14:tracePt t="209477" x="9963150" y="2667000"/>
          <p14:tracePt t="209491" x="10007600" y="2667000"/>
          <p14:tracePt t="209508" x="10083800" y="2660650"/>
          <p14:tracePt t="209562" x="10128250" y="2616200"/>
          <p14:tracePt t="209573" x="10134600" y="2609850"/>
          <p14:tracePt t="209613" x="10134600" y="2571750"/>
          <p14:tracePt t="209624" x="10134600" y="2552700"/>
          <p14:tracePt t="209641" x="10128250" y="2546350"/>
          <p14:tracePt t="209677" x="10058400" y="2520950"/>
          <p14:tracePt t="209691" x="9963150" y="2495550"/>
          <p14:tracePt t="209708" x="9855200" y="2482850"/>
          <p14:tracePt t="209745" x="9652000" y="2470150"/>
          <p14:tracePt t="209758" x="9626600" y="2463800"/>
          <p14:tracePt t="209774" x="9594850" y="2463800"/>
          <p14:tracePt t="209778" x="9582150" y="2463800"/>
          <p14:tracePt t="209812" x="9448800" y="2463800"/>
          <p14:tracePt t="209828" x="9347200" y="2463800"/>
          <p14:tracePt t="209840" x="9239250" y="2463800"/>
          <p14:tracePt t="209878" x="9061450" y="2470150"/>
          <p14:tracePt t="209891" x="9036050" y="2476500"/>
          <p14:tracePt t="209908" x="9036050" y="2482850"/>
          <p14:tracePt t="209925" x="9029700" y="2489200"/>
          <p14:tracePt t="209964" x="8801100" y="2603500"/>
          <p14:tracePt t="209975" x="8737600" y="2622550"/>
          <p14:tracePt t="210012" x="8661400" y="2660650"/>
          <p14:tracePt t="210042" x="8674100" y="2660650"/>
          <p14:tracePt t="210074" x="8782050" y="2660650"/>
          <p14:tracePt t="210091" x="8788400" y="2667000"/>
          <p14:tracePt t="210109" x="8788400" y="2679700"/>
          <p14:tracePt t="210147" x="8750300" y="2755900"/>
          <p14:tracePt t="210158" x="8737600" y="2774950"/>
          <p14:tracePt t="210160" x="8737600" y="2781300"/>
          <p14:tracePt t="210175" x="8731250" y="2794000"/>
          <p14:tracePt t="210215" x="8718550" y="2800350"/>
          <p14:tracePt t="210240" x="8718550" y="2794000"/>
          <p14:tracePt t="210278" x="8718550" y="2787650"/>
          <p14:tracePt t="216932" x="8705850" y="2768600"/>
          <p14:tracePt t="216947" x="8693150" y="2749550"/>
          <p14:tracePt t="216964" x="8680450" y="2736850"/>
          <p14:tracePt t="216981" x="8674100" y="2730500"/>
          <p14:tracePt t="217032" x="8661400" y="2717800"/>
          <p14:tracePt t="217063" x="8604250" y="2692400"/>
          <p14:tracePt t="217081" x="8553450" y="2692400"/>
          <p14:tracePt t="217097" x="8502650" y="2692400"/>
          <p14:tracePt t="217114" x="8451850" y="2698750"/>
          <p14:tracePt t="217154" x="8331200" y="2698750"/>
          <p14:tracePt t="217164" x="8318500" y="2692400"/>
          <p14:tracePt t="217181" x="8305800" y="2692400"/>
          <p14:tracePt t="217264" x="8305800" y="2698750"/>
          <p14:tracePt t="217281" x="8293100" y="2698750"/>
          <p14:tracePt t="217297" x="8286750" y="2705100"/>
          <p14:tracePt t="217314" x="8261350" y="2705100"/>
          <p14:tracePt t="217353" x="8159750" y="2717800"/>
          <p14:tracePt t="217364" x="8121650" y="2724150"/>
          <p14:tracePt t="217402" x="8051800" y="2736850"/>
          <p14:tracePt t="217414" x="8051800" y="2743200"/>
          <p14:tracePt t="217460" x="8032750" y="2743200"/>
          <p14:tracePt t="217480" x="8026400" y="2743200"/>
          <p14:tracePt t="217498" x="8020050" y="2755900"/>
          <p14:tracePt t="217517" x="8020050" y="2762250"/>
          <p14:tracePt t="217568" x="8020050" y="2768600"/>
          <p14:tracePt t="217614" x="8013700" y="2800350"/>
          <p14:tracePt t="217631" x="8013700" y="2832100"/>
          <p14:tracePt t="217648" x="8007350" y="2851150"/>
          <p14:tracePt t="217683" x="8007350" y="2901950"/>
          <p14:tracePt t="217698" x="8007350" y="2914650"/>
          <p14:tracePt t="217713" x="8007350" y="2927350"/>
          <p14:tracePt t="217752" x="8001000" y="2946400"/>
          <p14:tracePt t="217763" x="8001000" y="2952750"/>
          <p14:tracePt t="217798" x="7981950" y="2997200"/>
          <p14:tracePt t="217815" x="7969250" y="3016250"/>
          <p14:tracePt t="217832" x="7962900" y="3028950"/>
          <p14:tracePt t="217867" x="7956550" y="3041650"/>
          <p14:tracePt t="217881" x="7956550" y="3048000"/>
          <p14:tracePt t="217898" x="7943850" y="3060700"/>
          <p14:tracePt t="217913" x="7924800" y="3079750"/>
          <p14:tracePt t="217954" x="7804150" y="3225800"/>
          <p14:tracePt t="217964" x="7772400" y="3257550"/>
          <p14:tracePt t="217964" x="7753350" y="3276600"/>
          <p14:tracePt t="217980" x="7715250" y="3321050"/>
          <p14:tracePt t="218020" x="7708900" y="3333750"/>
          <p14:tracePt t="218030" x="7708900" y="3340100"/>
          <p14:tracePt t="218150" x="7708900" y="3346450"/>
          <p14:tracePt t="218194" x="7708900" y="3352800"/>
          <p14:tracePt t="218199" x="7702550" y="3352800"/>
          <p14:tracePt t="218215" x="7696200" y="3365500"/>
          <p14:tracePt t="218231" x="7689850" y="3384550"/>
          <p14:tracePt t="218272" x="7677150" y="3416300"/>
          <p14:tracePt t="218281" x="7677150" y="3422650"/>
          <p14:tracePt t="218298" x="7677150" y="3429000"/>
          <p14:tracePt t="218740" x="7696200" y="3441700"/>
          <p14:tracePt t="218747" x="7708900" y="3454400"/>
          <p14:tracePt t="218766" x="7747000" y="3492500"/>
          <p14:tracePt t="218782" x="7778750" y="3524250"/>
          <p14:tracePt t="218820" x="7848600" y="3657600"/>
          <p14:tracePt t="218831" x="7861300" y="3714750"/>
          <p14:tracePt t="218848" x="7854950" y="3841750"/>
          <p14:tracePt t="218884" x="7848600" y="4025900"/>
          <p14:tracePt t="218899" x="7854950" y="4038600"/>
          <p14:tracePt t="219232" x="7829550" y="4038600"/>
          <p14:tracePt t="219241" x="7772400" y="4038600"/>
          <p14:tracePt t="219260" x="7677150" y="4038600"/>
          <p14:tracePt t="219264" x="7658100" y="4038600"/>
          <p14:tracePt t="219281" x="7639050" y="4038600"/>
          <p14:tracePt t="219299" x="7626350" y="4038600"/>
          <p14:tracePt t="219316" x="7620000" y="4032250"/>
          <p14:tracePt t="219353" x="7588250" y="4000500"/>
          <p14:tracePt t="219364" x="7575550" y="4000500"/>
          <p14:tracePt t="219404" x="7486650" y="4000500"/>
          <p14:tracePt t="219416" x="7473950" y="4000500"/>
          <p14:tracePt t="219433" x="7448550" y="4000500"/>
          <p14:tracePt t="219464" x="7429500" y="3994150"/>
          <p14:tracePt t="219499" x="7429500" y="3987800"/>
          <p14:tracePt t="219555" x="7378700" y="3937000"/>
          <p14:tracePt t="219565" x="7340600" y="3898900"/>
          <p14:tracePt t="219583" x="7251700" y="3803650"/>
          <p14:tracePt t="219625" x="7086600" y="3651250"/>
          <p14:tracePt t="219649" x="7080250" y="3644900"/>
          <p14:tracePt t="219729" x="7080250" y="3638550"/>
          <p14:tracePt t="219809" x="7080250" y="3632200"/>
          <p14:tracePt t="219824" x="7067550" y="3619500"/>
          <p14:tracePt t="219833" x="7035800" y="3600450"/>
          <p14:tracePt t="219872" x="6902450" y="3581400"/>
          <p14:tracePt t="219881" x="6902450" y="3587750"/>
          <p14:tracePt t="219899" x="6902450" y="3594100"/>
          <p14:tracePt t="219903" x="6908800" y="3594100"/>
          <p14:tracePt t="219915" x="6908800" y="3606800"/>
          <p14:tracePt t="219954" x="6851650" y="3695700"/>
          <p14:tracePt t="219966" x="6838950" y="3733800"/>
          <p14:tracePt t="219984" x="6851650" y="3790950"/>
          <p14:tracePt t="220021" x="6991350" y="3886200"/>
          <p14:tracePt t="220033" x="7029450" y="3886200"/>
          <p14:tracePt t="220050" x="7035800" y="3886200"/>
          <p14:tracePt t="220088" x="6940550" y="3892550"/>
          <p14:tracePt t="220358" x="6934200" y="3892550"/>
          <p14:tracePt t="220363" x="6908800" y="3886200"/>
          <p14:tracePt t="220400" x="6737350" y="3822700"/>
          <p14:tracePt t="220417" x="6648450" y="3790950"/>
          <p14:tracePt t="220434" x="6534150" y="3733800"/>
          <p14:tracePt t="220450" x="6489700" y="3695700"/>
          <p14:tracePt t="220487" x="6451600" y="3619500"/>
          <p14:tracePt t="220500" x="6451600" y="3606800"/>
          <p14:tracePt t="220517" x="6451600" y="3568700"/>
          <p14:tracePt t="220555" x="6451600" y="3536950"/>
          <p14:tracePt t="220565" x="6445250" y="3517900"/>
          <p14:tracePt t="220606" x="6388100" y="3403600"/>
          <p14:tracePt t="220616" x="6375400" y="3346450"/>
          <p14:tracePt t="220634" x="6369050" y="3282950"/>
          <p14:tracePt t="220668" x="6419850" y="3181350"/>
          <p14:tracePt t="220684" x="6432550" y="3175000"/>
          <p14:tracePt t="220700" x="6438900" y="3168650"/>
          <p14:tracePt t="220799" x="6438900" y="3175000"/>
          <p14:tracePt t="220818" x="6438900" y="3181350"/>
          <p14:tracePt t="220850" x="6438900" y="3187700"/>
          <p14:tracePt t="220934" x="6445250" y="3181350"/>
          <p14:tracePt t="221412" x="6445250" y="3175000"/>
          <p14:tracePt t="221420" x="6438900" y="3175000"/>
          <p14:tracePt t="221426" x="6426200" y="3168650"/>
          <p14:tracePt t="221447" x="6407150" y="3155950"/>
          <p14:tracePt t="221450" x="6400800" y="3149600"/>
          <p14:tracePt t="221467" x="6388100" y="3143250"/>
          <p14:tracePt t="221484" x="6381750" y="3143250"/>
          <p14:tracePt t="221501" x="6369050" y="3136900"/>
          <p14:tracePt t="221518" x="6362700" y="3136900"/>
          <p14:tracePt t="221554" x="6343650" y="3130550"/>
          <p14:tracePt t="221568" x="6343650" y="3124200"/>
          <p14:tracePt t="221584" x="6337300" y="3117850"/>
          <p14:tracePt t="221622" x="6324600" y="3105150"/>
          <p14:tracePt t="221635" x="6318250" y="3105150"/>
          <p14:tracePt t="221651" x="6318250" y="3098800"/>
          <p14:tracePt t="221701" x="6318250" y="3092450"/>
          <p14:tracePt t="221734" x="6311900" y="3092450"/>
          <p14:tracePt t="221806" x="6324600" y="3086100"/>
          <p14:tracePt t="221818" x="6343650" y="3079750"/>
          <p14:tracePt t="221835" x="6369050" y="3073400"/>
          <p14:tracePt t="221873" x="6419850" y="3073400"/>
          <p14:tracePt t="221942" x="6419850" y="3079750"/>
          <p14:tracePt t="222003" x="6413500" y="3079750"/>
          <p14:tracePt t="222018" x="6381750" y="3079750"/>
          <p14:tracePt t="222034" x="6330950" y="3079750"/>
          <p14:tracePt t="222071" x="6191250" y="3079750"/>
          <p14:tracePt t="222085" x="6184900" y="3079750"/>
          <p14:tracePt t="222218" x="6191250" y="3079750"/>
          <p14:tracePt t="222225" x="6197600" y="3086100"/>
          <p14:tracePt t="222233" x="6203950" y="3092450"/>
          <p14:tracePt t="222272" x="6248400" y="3117850"/>
          <p14:tracePt t="222285" x="6248400" y="3124200"/>
          <p14:tracePt t="222302" x="6261100" y="3130550"/>
          <p14:tracePt t="222318" x="6267450" y="3143250"/>
          <p14:tracePt t="222319" x="6273800" y="3149600"/>
          <p14:tracePt t="222354" x="6286500" y="3162300"/>
          <p14:tracePt t="222368" x="6299200" y="3168650"/>
          <p14:tracePt t="222369" x="6311900" y="3175000"/>
          <p14:tracePt t="222385" x="6337300" y="3181350"/>
          <p14:tracePt t="222421" x="6394450" y="3187700"/>
          <p14:tracePt t="222435" x="6413500" y="3187700"/>
          <p14:tracePt t="222452" x="6432550" y="3181350"/>
          <p14:tracePt t="222493" x="6489700" y="3162300"/>
          <p14:tracePt t="222501" x="6496050" y="3162300"/>
          <p14:tracePt t="222532" x="6553200" y="3155950"/>
          <p14:tracePt t="222552" x="6616700" y="3155950"/>
          <p14:tracePt t="222569" x="6737350" y="3136900"/>
          <p14:tracePt t="222571" x="6775450" y="3136900"/>
          <p14:tracePt t="222608" x="6864350" y="3130550"/>
          <p14:tracePt t="222619" x="6870700" y="3130550"/>
          <p14:tracePt t="222634" x="6915150" y="3130550"/>
          <p14:tracePt t="222675" x="7048500" y="3130550"/>
          <p14:tracePt t="222684" x="7105650" y="3130550"/>
          <p14:tracePt t="222702" x="7156450" y="3136900"/>
          <p14:tracePt t="222719" x="7188200" y="3136900"/>
          <p14:tracePt t="222758" x="7270750" y="3130550"/>
          <p14:tracePt t="222769" x="7308850" y="3130550"/>
          <p14:tracePt t="222785" x="7416800" y="3117850"/>
          <p14:tracePt t="222824" x="7581900" y="3079750"/>
          <p14:tracePt t="222834" x="7600950" y="3073400"/>
          <p14:tracePt t="222835" x="7613650" y="3067050"/>
          <p14:tracePt t="222863" x="7639050" y="3054350"/>
          <p14:tracePt t="222886" x="7658100" y="3041650"/>
          <p14:tracePt t="222902" x="7689850" y="3035300"/>
          <p14:tracePt t="222939" x="7747000" y="3016250"/>
          <p14:tracePt t="222952" x="7753350" y="3016250"/>
          <p14:tracePt t="222969" x="7759700" y="3009900"/>
          <p14:tracePt t="223007" x="7759700" y="2997200"/>
          <p14:tracePt t="223034" x="7759700" y="2990850"/>
          <p14:tracePt t="223073" x="7715250" y="2959100"/>
          <p14:tracePt t="223085" x="7702550" y="2952750"/>
          <p14:tracePt t="223103" x="7626350" y="2940050"/>
          <p14:tracePt t="223119" x="7581900" y="2927350"/>
          <p14:tracePt t="223158" x="7486650" y="2901950"/>
          <p14:tracePt t="223170" x="7473950" y="2895600"/>
          <p14:tracePt t="223186" x="7461250" y="2889250"/>
          <p14:tracePt t="223224" x="7410450" y="2870200"/>
          <p14:tracePt t="223235" x="7378700" y="2870200"/>
          <p14:tracePt t="223275" x="7258050" y="2870200"/>
          <p14:tracePt t="223286" x="7200900" y="2870200"/>
          <p14:tracePt t="223303" x="7086600" y="2870200"/>
          <p14:tracePt t="223339" x="6908800" y="2895600"/>
          <p14:tracePt t="223353" x="6807200" y="2914650"/>
          <p14:tracePt t="223369" x="6737350" y="2927350"/>
          <p14:tracePt t="223408" x="6597650" y="2997200"/>
          <p14:tracePt t="223419" x="6591300" y="3009900"/>
          <p14:tracePt t="223436" x="6578600" y="3048000"/>
          <p14:tracePt t="223473" x="6565900" y="3136900"/>
          <p14:tracePt t="223486" x="6559550" y="3162300"/>
          <p14:tracePt t="223502" x="6553200" y="3187700"/>
          <p14:tracePt t="223506" x="6546850" y="3206750"/>
          <p14:tracePt t="223519" x="6540500" y="3225800"/>
          <p14:tracePt t="223559" x="6540500" y="3276600"/>
          <p14:tracePt t="223568" x="6572250" y="3295650"/>
          <p14:tracePt t="223585" x="6591300" y="3295650"/>
          <p14:tracePt t="223623" x="6908800" y="3327400"/>
          <p14:tracePt t="223636" x="7042150" y="3333750"/>
          <p14:tracePt t="223672" x="7181850" y="3333750"/>
          <p14:tracePt t="223686" x="7200900" y="3333750"/>
          <p14:tracePt t="223703" x="7207250" y="3333750"/>
          <p14:tracePt t="223792" x="7219950" y="3333750"/>
          <p14:tracePt t="223898" x="7213600" y="3333750"/>
          <p14:tracePt t="223906" x="7200900" y="3340100"/>
          <p14:tracePt t="223918" x="7188200" y="3346450"/>
          <p14:tracePt t="223959" x="7131050" y="3390900"/>
          <p14:tracePt t="223970" x="7112000" y="3409950"/>
          <p14:tracePt t="223986" x="7092950" y="3422650"/>
          <p14:tracePt t="224020" x="7067550" y="3448050"/>
          <p14:tracePt t="224036" x="7067550" y="3454400"/>
          <p14:tracePt t="224074" x="7061200" y="3454400"/>
          <p14:tracePt t="224195" x="7080250" y="3448050"/>
          <p14:tracePt t="224202" x="7086600" y="3448050"/>
          <p14:tracePt t="224220" x="7099300" y="3448050"/>
          <p14:tracePt t="224237" x="7105650" y="3448050"/>
          <p14:tracePt t="224275" x="7308850" y="3441700"/>
          <p14:tracePt t="224287" x="7410450" y="3435350"/>
          <p14:tracePt t="224303" x="7639050" y="3422650"/>
          <p14:tracePt t="224320" x="7842250" y="3403600"/>
          <p14:tracePt t="224357" x="8039100" y="3346450"/>
          <p14:tracePt t="224370" x="8045450" y="3327400"/>
          <p14:tracePt t="224372" x="8051800" y="3302000"/>
          <p14:tracePt t="224386" x="8051800" y="3282950"/>
          <p14:tracePt t="224425" x="7969250" y="3143250"/>
          <p14:tracePt t="224436" x="7937500" y="3124200"/>
          <p14:tracePt t="224474" x="7893050" y="3098800"/>
          <p14:tracePt t="224487" x="7880350" y="3086100"/>
          <p14:tracePt t="224504" x="7848600" y="3073400"/>
          <p14:tracePt t="224538" x="7727950" y="3022600"/>
          <p14:tracePt t="224552" x="7664450" y="2997200"/>
          <p14:tracePt t="224569" x="7550150" y="2965450"/>
          <p14:tracePt t="224611" x="7334250" y="2927350"/>
          <p14:tracePt t="224620" x="7289800" y="2927350"/>
          <p14:tracePt t="224637" x="7207250" y="2927350"/>
          <p14:tracePt t="224676" x="6985000" y="2914650"/>
          <p14:tracePt t="224686" x="6953250" y="2914650"/>
          <p14:tracePt t="224704" x="6915150" y="2908300"/>
          <p14:tracePt t="224720" x="6877050" y="2908300"/>
          <p14:tracePt t="224757" x="6794500" y="2933700"/>
          <p14:tracePt t="224770" x="6743700" y="2959100"/>
          <p14:tracePt t="224787" x="6705600" y="2990850"/>
          <p14:tracePt t="224823" x="6667500" y="3073400"/>
          <p14:tracePt t="224838" x="6661150" y="3105150"/>
          <p14:tracePt t="224875" x="6680200" y="3213100"/>
          <p14:tracePt t="224887" x="6718300" y="3257550"/>
          <p14:tracePt t="224904" x="6762750" y="3289300"/>
          <p14:tracePt t="224936" x="6946900" y="3340100"/>
          <p14:tracePt t="224954" x="7073900" y="3352800"/>
          <p14:tracePt t="224971" x="7194550" y="3359150"/>
          <p14:tracePt t="225010" x="7366000" y="3321050"/>
          <p14:tracePt t="225020" x="7385050" y="3314700"/>
          <p14:tracePt t="225037" x="7416800" y="3289300"/>
          <p14:tracePt t="225076" x="7499350" y="3194050"/>
          <p14:tracePt t="225087" x="7512050" y="3168650"/>
          <p14:tracePt t="225104" x="7531100" y="3130550"/>
          <p14:tracePt t="225121" x="7550150" y="3105150"/>
          <p14:tracePt t="225159" x="7550150" y="3098800"/>
          <p14:tracePt t="225188" x="7543800" y="3098800"/>
          <p14:tracePt t="225227" x="7435850" y="3028950"/>
          <p14:tracePt t="225237" x="7410450" y="3016250"/>
          <p14:tracePt t="225265" x="7245350" y="2940050"/>
          <p14:tracePt t="225288" x="7181850" y="2921000"/>
          <p14:tracePt t="225304" x="7150100" y="2914650"/>
          <p14:tracePt t="225338" x="7086600" y="2895600"/>
          <p14:tracePt t="225354" x="7080250" y="2889250"/>
          <p14:tracePt t="225358" x="7067550" y="2870200"/>
          <p14:tracePt t="225370" x="7054850" y="2863850"/>
          <p14:tracePt t="225406" x="6991350" y="2863850"/>
          <p14:tracePt t="225421" x="6991350" y="2876550"/>
          <p14:tracePt t="225438" x="6991350" y="2895600"/>
          <p14:tracePt t="225475" x="7004050" y="2927350"/>
          <p14:tracePt t="225504" x="7016750" y="2952750"/>
          <p14:tracePt t="225521" x="7042150" y="2990850"/>
          <p14:tracePt t="225559" x="7118350" y="3136900"/>
          <p14:tracePt t="225571" x="7124700" y="3155950"/>
          <p14:tracePt t="225574" x="7137400" y="3162300"/>
          <p14:tracePt t="225604" x="7143750" y="3175000"/>
          <p14:tracePt t="225698" x="7150100" y="3181350"/>
          <p14:tracePt t="225732" x="7169150" y="3187700"/>
          <p14:tracePt t="225737" x="7188200" y="3187700"/>
          <p14:tracePt t="225754" x="7277100" y="3194050"/>
          <p14:tracePt t="225771" x="7385050" y="3194050"/>
          <p14:tracePt t="225810" x="7835900" y="3213100"/>
          <p14:tracePt t="225821" x="7943850" y="3225800"/>
          <p14:tracePt t="225837" x="8191500" y="3257550"/>
          <p14:tracePt t="225877" x="8547100" y="3295650"/>
          <p14:tracePt t="225891" x="8585200" y="3295650"/>
          <p14:tracePt t="225905" x="8597900" y="3289300"/>
          <p14:tracePt t="225921" x="8610600" y="3270250"/>
          <p14:tracePt t="225959" x="8661400" y="3213100"/>
          <p14:tracePt t="225970" x="8686800" y="3187700"/>
          <p14:tracePt t="226009" x="8737600" y="3130550"/>
          <p14:tracePt t="226021" x="8763000" y="3098800"/>
          <p14:tracePt t="226038" x="8782050" y="3079750"/>
          <p14:tracePt t="226073" x="8775700" y="3003550"/>
          <p14:tracePt t="226088" x="8750300" y="2978150"/>
          <p14:tracePt t="226104" x="8699500" y="2952750"/>
          <p14:tracePt t="226105" x="8680450" y="2940050"/>
          <p14:tracePt t="226144" x="8540750" y="2901950"/>
          <p14:tracePt t="226154" x="8528050" y="2895600"/>
          <p14:tracePt t="226171" x="8489950" y="2889250"/>
          <p14:tracePt t="226209" x="8413750" y="2889250"/>
          <p14:tracePt t="226221" x="8350250" y="2889250"/>
          <p14:tracePt t="226238" x="8274050" y="2889250"/>
          <p14:tracePt t="226277" x="8083550" y="2933700"/>
          <p14:tracePt t="226288" x="8077200" y="2946400"/>
          <p14:tracePt t="226305" x="8064500" y="2978150"/>
          <p14:tracePt t="226321" x="8064500" y="3035300"/>
          <p14:tracePt t="226356" x="8134350" y="3194050"/>
          <p14:tracePt t="226372" x="8140700" y="3206750"/>
          <p14:tracePt t="226388" x="8166100" y="3238500"/>
          <p14:tracePt t="226425" x="8172450" y="3238500"/>
          <p14:tracePt t="226439" x="8172450" y="3244850"/>
          <p14:tracePt t="226476" x="8204200" y="3238500"/>
          <p14:tracePt t="226488" x="8235950" y="3232150"/>
          <p14:tracePt t="226505" x="8286750" y="3225800"/>
          <p14:tracePt t="226543" x="8331200" y="3225800"/>
          <p14:tracePt t="226627" x="8337550" y="3225800"/>
          <p14:tracePt t="226633" x="8343900" y="3225800"/>
          <p14:tracePt t="226655" x="8401050" y="3219450"/>
          <p14:tracePt t="226672" x="8451850" y="3219450"/>
          <p14:tracePt t="226689" x="8483600" y="3213100"/>
          <p14:tracePt t="226706" x="8515350" y="3200400"/>
          <p14:tracePt t="226722" x="8521700" y="3200400"/>
          <p14:tracePt t="226763" x="8521700" y="3187700"/>
          <p14:tracePt t="226772" x="8521700" y="3181350"/>
          <p14:tracePt t="226876" x="8509000" y="3181350"/>
          <p14:tracePt t="226906" x="8502650" y="3181350"/>
          <p14:tracePt t="226942" x="8496300" y="3181350"/>
          <p14:tracePt t="227058" x="8489950" y="3181350"/>
          <p14:tracePt t="227099" x="8483600" y="3181350"/>
          <p14:tracePt t="227139" x="8477250" y="3181350"/>
          <p14:tracePt t="227166" x="8470900" y="3181350"/>
          <p14:tracePt t="227282" x="8483600" y="3168650"/>
          <p14:tracePt t="227289" x="8489950" y="3168650"/>
          <p14:tracePt t="227305" x="8528050" y="3143250"/>
          <p14:tracePt t="227343" x="8591550" y="3098800"/>
          <p14:tracePt t="227356" x="8610600" y="3079750"/>
          <p14:tracePt t="227372" x="8623300" y="3060700"/>
          <p14:tracePt t="227406" x="8629650" y="3048000"/>
          <p14:tracePt t="227439" x="8623300" y="3048000"/>
          <p14:tracePt t="227476" x="8534400" y="3079750"/>
          <p14:tracePt t="227492" x="8496300" y="3105150"/>
          <p14:tracePt t="227506" x="8451850" y="3130550"/>
          <p14:tracePt t="227523" x="8426450" y="3136900"/>
          <p14:tracePt t="227560" x="8394700" y="3155950"/>
          <p14:tracePt t="227589" x="8407400" y="3155950"/>
          <p14:tracePt t="227627" x="8591550" y="3175000"/>
          <p14:tracePt t="227638" x="8629650" y="3181350"/>
          <p14:tracePt t="227678" x="8991600" y="3187700"/>
          <p14:tracePt t="227690" x="9055100" y="3187700"/>
          <p14:tracePt t="227706" x="9201150" y="3175000"/>
          <p14:tracePt t="227743" x="9328150" y="3136900"/>
          <p14:tracePt t="227756" x="9328150" y="3130550"/>
          <p14:tracePt t="227773" x="9328150" y="3124200"/>
          <p14:tracePt t="227881" x="9334500" y="3124200"/>
          <p14:tracePt t="227889" x="9334500" y="3117850"/>
          <p14:tracePt t="227896" x="9378950" y="3105150"/>
          <p14:tracePt t="227923" x="9378950" y="3098800"/>
          <p14:tracePt t="227961" x="9378950" y="3060700"/>
          <p14:tracePt t="227972" x="9378950" y="3041650"/>
          <p14:tracePt t="228007" x="9366250" y="3003550"/>
          <p14:tracePt t="228023" x="9334500" y="2971800"/>
          <p14:tracePt t="228040" x="9283700" y="2946400"/>
          <p14:tracePt t="228078" x="9010650" y="2876550"/>
          <p14:tracePt t="228089" x="8953500" y="2863850"/>
          <p14:tracePt t="228107" x="8839200" y="2838450"/>
          <p14:tracePt t="228144" x="8807450" y="2832100"/>
          <p14:tracePt t="228172" x="8801100" y="2832100"/>
          <p14:tracePt t="228214" x="8636000" y="2844800"/>
          <p14:tracePt t="228223" x="8610600" y="2851150"/>
          <p14:tracePt t="228240" x="8502650" y="2863850"/>
          <p14:tracePt t="228278" x="8362950" y="2882900"/>
          <p14:tracePt t="228290" x="8337550" y="2882900"/>
          <p14:tracePt t="228307" x="8286750" y="2889250"/>
          <p14:tracePt t="228323" x="8172450" y="2889250"/>
          <p14:tracePt t="228363" x="7886700" y="2895600"/>
          <p14:tracePt t="228373" x="7854950" y="2901950"/>
          <p14:tracePt t="228411" x="7708900" y="2933700"/>
          <p14:tracePt t="228423" x="7696200" y="2940050"/>
          <p14:tracePt t="228441" x="7683500" y="2952750"/>
          <p14:tracePt t="228479" x="7581900" y="3003550"/>
          <p14:tracePt t="228490" x="7505700" y="3028950"/>
          <p14:tracePt t="228506" x="7442200" y="3054350"/>
          <p14:tracePt t="228546" x="7391400" y="3117850"/>
          <p14:tracePt t="228553" x="7391400" y="3124200"/>
          <p14:tracePt t="228572" x="7391400" y="3168650"/>
          <p14:tracePt t="228612" x="7429500" y="3244850"/>
          <p14:tracePt t="228624" x="7435850" y="3251200"/>
          <p14:tracePt t="228641" x="7442200" y="3270250"/>
          <p14:tracePt t="228679" x="7442200" y="3282950"/>
          <p14:tracePt t="228690" x="7448550" y="3289300"/>
          <p14:tracePt t="228707" x="7461250" y="3302000"/>
          <p14:tracePt t="228723" x="7493000" y="3314700"/>
          <p14:tracePt t="228762" x="7651750" y="3352800"/>
          <p14:tracePt t="228774" x="7677150" y="3352800"/>
          <p14:tracePt t="228812" x="7715250" y="3359150"/>
          <p14:tracePt t="228841" x="7759700" y="3359150"/>
          <p14:tracePt t="228878" x="8223250" y="3359150"/>
          <p14:tracePt t="228891" x="8388350" y="3359150"/>
          <p14:tracePt t="228907" x="8712200" y="3359150"/>
          <p14:tracePt t="228945" x="8832850" y="3333750"/>
          <p14:tracePt t="228957" x="8832850" y="3327400"/>
          <p14:tracePt t="228974" x="8832850" y="3314700"/>
          <p14:tracePt t="229013" x="8801100" y="3257550"/>
          <p14:tracePt t="229024" x="8801100" y="3244850"/>
          <p14:tracePt t="229041" x="8801100" y="3225800"/>
          <p14:tracePt t="229078" x="8807450" y="3213100"/>
          <p14:tracePt t="229146" x="8775700" y="3187700"/>
          <p14:tracePt t="229157" x="8756650" y="3175000"/>
          <p14:tracePt t="229174" x="8724900" y="3162300"/>
          <p14:tracePt t="229212" x="8667750" y="3136900"/>
          <p14:tracePt t="229241" x="8661400" y="3130550"/>
          <p14:tracePt t="229278" x="8553450" y="3130550"/>
          <p14:tracePt t="229291" x="8528050" y="3130550"/>
          <p14:tracePt t="229307" x="8413750" y="3117850"/>
          <p14:tracePt t="229340" x="8299450" y="3105150"/>
          <p14:tracePt t="229357" x="8248650" y="3098800"/>
          <p14:tracePt t="229374" x="8210550" y="3092450"/>
          <p14:tracePt t="229411" x="8159750" y="3092450"/>
          <p14:tracePt t="229672" x="8159750" y="3105150"/>
          <p14:tracePt t="229680" x="8159750" y="3111500"/>
          <p14:tracePt t="229691" x="8159750" y="3117850"/>
          <p14:tracePt t="229707" x="8159750" y="3124200"/>
          <p14:tracePt t="229746" x="8159750" y="3136900"/>
          <p14:tracePt t="229775" x="8159750" y="3143250"/>
          <p14:tracePt t="229811" x="8159750" y="3168650"/>
          <p14:tracePt t="229824" x="8159750" y="3194050"/>
          <p14:tracePt t="229840" x="8153400" y="3213100"/>
          <p14:tracePt t="229878" x="8153400" y="3238500"/>
          <p14:tracePt t="229891" x="8153400" y="3244850"/>
          <p14:tracePt t="229908" x="8147050" y="3244850"/>
          <p14:tracePt t="229925" x="8140700" y="3251200"/>
          <p14:tracePt t="229963" x="8020050" y="3282950"/>
          <p14:tracePt t="229975" x="7899400" y="3340100"/>
          <p14:tracePt t="230012" x="7753350" y="3467100"/>
          <p14:tracePt t="230023" x="7677150" y="3479800"/>
          <p14:tracePt t="230040" x="7588250" y="3467100"/>
          <p14:tracePt t="230079" x="7562850" y="3460750"/>
          <p14:tracePt t="230339" x="7569200" y="3460750"/>
          <p14:tracePt t="230359" x="7550150" y="3454400"/>
          <p14:tracePt t="230375" x="7524750" y="3454400"/>
          <p14:tracePt t="230408" x="7480300" y="3448050"/>
          <p14:tracePt t="230425" x="7480300" y="3441700"/>
          <p14:tracePt t="230481" x="7486650" y="3441700"/>
          <p14:tracePt t="230492" x="7499350" y="3473450"/>
          <p14:tracePt t="230508" x="7493000" y="3524250"/>
          <p14:tracePt t="230548" x="7327900" y="3663950"/>
          <p14:tracePt t="230557" x="7296150" y="3676650"/>
          <p14:tracePt t="230575" x="7258050" y="3695700"/>
          <p14:tracePt t="230612" x="7239000" y="3708400"/>
          <p14:tracePt t="230642" x="7232650" y="3714750"/>
          <p14:tracePt t="230682" x="7162800" y="3746500"/>
          <p14:tracePt t="230692" x="7143750" y="3752850"/>
          <p14:tracePt t="230709" x="7124700" y="3759200"/>
          <p14:tracePt t="230714" x="7124700" y="3765550"/>
          <p14:tracePt t="230746" x="7131050" y="3784600"/>
          <p14:tracePt t="230758" x="7156450" y="3810000"/>
          <p14:tracePt t="230776" x="7175500" y="3841750"/>
          <p14:tracePt t="230812" x="7219950" y="3937000"/>
          <p14:tracePt t="230825" x="7239000" y="3968750"/>
          <p14:tracePt t="230842" x="7264400" y="4019550"/>
          <p14:tracePt t="230886" x="7321550" y="4146550"/>
          <p14:tracePt t="230909" x="7334250" y="4171950"/>
          <p14:tracePt t="230947" x="7372350" y="4171950"/>
          <p14:tracePt t="230959" x="7397750" y="4165600"/>
          <p14:tracePt t="230976" x="7410450" y="4165600"/>
          <p14:tracePt t="231082" x="7416800" y="4165600"/>
          <p14:tracePt t="231094" x="7423150" y="4165600"/>
          <p14:tracePt t="231108" x="7429500" y="4165600"/>
          <p14:tracePt t="231148" x="7461250" y="4165600"/>
          <p14:tracePt t="231159" x="7473950" y="4171950"/>
          <p14:tracePt t="231176" x="7512050" y="4171950"/>
          <p14:tracePt t="231209" x="7804150" y="4216400"/>
          <p14:tracePt t="231226" x="7886700" y="4222750"/>
          <p14:tracePt t="231242" x="7924800" y="4222750"/>
          <p14:tracePt t="231282" x="7950200" y="4210050"/>
          <p14:tracePt t="231291" x="7956550" y="4210050"/>
          <p14:tracePt t="231309" x="7956550" y="4203700"/>
          <p14:tracePt t="231460" x="7962900" y="4184650"/>
          <p14:tracePt t="231476" x="7969250" y="4171950"/>
          <p14:tracePt t="231492" x="7975600" y="4165600"/>
          <p14:tracePt t="231509" x="7981950" y="4159250"/>
          <p14:tracePt t="231548" x="8039100" y="4159250"/>
          <p14:tracePt t="231559" x="8102600" y="4171950"/>
          <p14:tracePt t="231575" x="8229600" y="4203700"/>
          <p14:tracePt t="231613" x="8318500" y="4229100"/>
          <p14:tracePt t="231798" x="8324850" y="4210050"/>
          <p14:tracePt t="231826" x="8324850" y="4197350"/>
          <p14:tracePt t="231843" x="8331200" y="4184650"/>
          <p14:tracePt t="231881" x="8324850" y="4127500"/>
          <p14:tracePt t="231893" x="8312150" y="4114800"/>
          <p14:tracePt t="231910" x="8305800" y="4108450"/>
          <p14:tracePt t="231947" x="8274050" y="4089400"/>
          <p14:tracePt t="231959" x="8261350" y="4076700"/>
          <p14:tracePt t="231977" x="8255000" y="4070350"/>
          <p14:tracePt t="232014" x="8185150" y="4044950"/>
          <p14:tracePt t="232025" x="8121650" y="4006850"/>
          <p14:tracePt t="232042" x="8026400" y="3949700"/>
          <p14:tracePt t="232081" x="7912100" y="3873500"/>
          <p14:tracePt t="232147" x="7861300" y="3879850"/>
          <p14:tracePt t="232160" x="7785100" y="3886200"/>
          <p14:tracePt t="232176" x="7670800" y="3917950"/>
          <p14:tracePt t="232214" x="7486650" y="3987800"/>
          <p14:tracePt t="232243" x="7480300" y="3987800"/>
          <p14:tracePt t="232279" x="7264400" y="3975100"/>
          <p14:tracePt t="232293" x="7188200" y="3968750"/>
          <p14:tracePt t="232310" x="7035800" y="3962400"/>
          <p14:tracePt t="232346" x="6902450" y="3949700"/>
          <p14:tracePt t="232360" x="6908800" y="3949700"/>
          <p14:tracePt t="232377" x="6953250" y="3949700"/>
          <p14:tracePt t="232416" x="7150100" y="3956050"/>
          <p14:tracePt t="232443" x="7150100" y="3962400"/>
          <p14:tracePt t="232481" x="7137400" y="3994150"/>
          <p14:tracePt t="232493" x="7131050" y="4019550"/>
          <p14:tracePt t="232510" x="7131050" y="4044950"/>
          <p14:tracePt t="232550" x="7162800" y="4127500"/>
          <p14:tracePt t="232559" x="7169150" y="4133850"/>
          <p14:tracePt t="232577" x="7175500" y="4140200"/>
          <p14:tracePt t="232617" x="7226300" y="4140200"/>
          <p14:tracePt t="232627" x="7264400" y="4127500"/>
          <p14:tracePt t="232643" x="7327900" y="4108450"/>
          <p14:tracePt t="232684" x="7493000" y="4019550"/>
          <p14:tracePt t="232692" x="7505700" y="4006850"/>
          <p14:tracePt t="232694" x="7512050" y="3994150"/>
          <p14:tracePt t="232709" x="7518400" y="3987800"/>
          <p14:tracePt t="232738" x="7505700" y="3930650"/>
          <p14:tracePt t="232742" x="7499350" y="3905250"/>
          <p14:tracePt t="232760" x="7473950" y="3860800"/>
          <p14:tracePt t="232777" x="7423150" y="3797300"/>
          <p14:tracePt t="232814" x="7327900" y="3708400"/>
          <p14:tracePt t="232827" x="7321550" y="3702050"/>
          <p14:tracePt t="232844" x="7277100" y="3683000"/>
          <p14:tracePt t="232878" x="7181850" y="3683000"/>
          <p14:tracePt t="232894" x="7118350" y="3689350"/>
          <p14:tracePt t="232911" x="7042150" y="3708400"/>
          <p14:tracePt t="232914" x="7016750" y="3721100"/>
          <p14:tracePt t="232950" x="6889750" y="3822700"/>
          <p14:tracePt t="232961" x="6845300" y="3879850"/>
          <p14:tracePt t="232977" x="6838950" y="3937000"/>
          <p14:tracePt t="233015" x="6921500" y="4057650"/>
          <p14:tracePt t="233027" x="7010400" y="4108450"/>
          <p14:tracePt t="233043" x="7105650" y="4133850"/>
          <p14:tracePt t="233079" x="7251700" y="4146550"/>
          <p14:tracePt t="233094" x="7277100" y="4140200"/>
          <p14:tracePt t="233111" x="7302500" y="4127500"/>
          <p14:tracePt t="233150" x="7353300" y="4089400"/>
          <p14:tracePt t="233178" x="7346950" y="4089400"/>
          <p14:tracePt t="233216" x="7258050" y="4089400"/>
          <p14:tracePt t="233227" x="7200900" y="4089400"/>
          <p14:tracePt t="233244" x="7143750" y="4089400"/>
          <p14:tracePt t="233284" x="7124700" y="4095750"/>
          <p14:tracePt t="233293" x="7124700" y="4102100"/>
          <p14:tracePt t="233310" x="7143750" y="4121150"/>
          <p14:tracePt t="233352" x="7239000" y="4191000"/>
          <p14:tracePt t="233359" x="7264400" y="4197350"/>
          <p14:tracePt t="233378" x="7302500" y="4203700"/>
          <p14:tracePt t="233417" x="7404100" y="4184650"/>
          <p14:tracePt t="233426" x="7423150" y="4178300"/>
          <p14:tracePt t="233466" x="7454900" y="4152900"/>
          <p14:tracePt t="233476" x="7461250" y="4152900"/>
          <p14:tracePt t="233549" x="7454900" y="4152900"/>
          <p14:tracePt t="233561" x="7454900" y="4146550"/>
          <p14:tracePt t="233578" x="7448550" y="4146550"/>
          <p14:tracePt t="233620" x="7448550" y="4140200"/>
          <p14:tracePt t="233683" x="7448550" y="4146550"/>
          <p14:tracePt t="233695" x="7442200" y="4146550"/>
          <p14:tracePt t="233750" x="7429500" y="4152900"/>
          <p14:tracePt t="233777" x="7429500" y="4159250"/>
          <p14:tracePt t="233817" x="7423150" y="4165600"/>
          <p14:tracePt t="233904" x="7423150" y="4159250"/>
          <p14:tracePt t="233911" x="7442200" y="4152900"/>
          <p14:tracePt t="233928" x="7524750" y="4146550"/>
          <p14:tracePt t="233945" x="7727950" y="4159250"/>
          <p14:tracePt t="233961" x="7931150" y="4178300"/>
          <p14:tracePt t="233978" x="8051800" y="4191000"/>
          <p14:tracePt t="234016" x="8108950" y="4197350"/>
          <p14:tracePt t="234083" x="8299450" y="4171950"/>
          <p14:tracePt t="234095" x="8362950" y="4159250"/>
          <p14:tracePt t="234112" x="8489950" y="4146550"/>
          <p14:tracePt t="234148" x="8724900" y="4108450"/>
          <p14:tracePt t="234161" x="8782050" y="4076700"/>
          <p14:tracePt t="234178" x="8839200" y="4032250"/>
          <p14:tracePt t="234216" x="9061450" y="3930650"/>
          <p14:tracePt t="234228" x="9137650" y="3898900"/>
          <p14:tracePt t="234265" x="9328150" y="3810000"/>
          <p14:tracePt t="234267" x="9366250" y="3778250"/>
          <p14:tracePt t="234278" x="9378950" y="3765550"/>
          <p14:tracePt t="234295" x="9442450" y="3702050"/>
          <p14:tracePt t="234312" x="9493250" y="3638550"/>
          <p14:tracePt t="234350" x="9632950" y="3511550"/>
          <p14:tracePt t="234362" x="9664700" y="3479800"/>
          <p14:tracePt t="234379" x="9728200" y="3384550"/>
          <p14:tracePt t="234417" x="9766300" y="3308350"/>
          <p14:tracePt t="234428" x="9766300" y="3295650"/>
          <p14:tracePt t="234445" x="9772650" y="3289300"/>
          <p14:tracePt t="234480" x="9779000" y="3276600"/>
          <p14:tracePt t="234495" x="9791700" y="3270250"/>
          <p14:tracePt t="234511" x="9798050" y="3251200"/>
          <p14:tracePt t="234546" x="9810750" y="3168650"/>
          <p14:tracePt t="234562" x="9817100" y="3155950"/>
          <p14:tracePt t="234578" x="9848850" y="3098800"/>
          <p14:tracePt t="234617" x="9975850" y="2997200"/>
          <p14:tracePt t="234628" x="10001250" y="2978150"/>
          <p14:tracePt t="234666" x="10033000" y="2927350"/>
          <p14:tracePt t="234677" x="10033000" y="2921000"/>
          <p14:tracePt t="234695" x="10033000" y="2914650"/>
          <p14:tracePt t="234831" x="10033000" y="2921000"/>
          <p14:tracePt t="234839" x="10033000" y="2927350"/>
          <p14:tracePt t="234856" x="10020300" y="2952750"/>
          <p14:tracePt t="234862" x="10007600" y="2965450"/>
          <p14:tracePt t="234878" x="9994900" y="2984500"/>
          <p14:tracePt t="234895" x="9956800" y="3028950"/>
          <p14:tracePt t="234912" x="9925050" y="3048000"/>
          <p14:tracePt t="234953" x="9836150" y="3079750"/>
          <p14:tracePt t="234963" x="9829800" y="3086100"/>
          <p14:tracePt t="234978" x="9817100" y="3086100"/>
          <p14:tracePt t="235018" x="9721850" y="3111500"/>
          <p14:tracePt t="235028" x="9696450" y="3117850"/>
          <p14:tracePt t="235066" x="9626600" y="3124200"/>
          <p14:tracePt t="235143" x="9696450" y="3124200"/>
          <p14:tracePt t="235162" x="9817100" y="3136900"/>
          <p14:tracePt t="235179" x="9918700" y="3155950"/>
          <p14:tracePt t="235219" x="10242550" y="3206750"/>
          <p14:tracePt t="235229" x="10306050" y="3213100"/>
          <p14:tracePt t="235246" x="10394950" y="3213100"/>
          <p14:tracePt t="235285" x="10452100" y="3213100"/>
          <p14:tracePt t="235295" x="10458450" y="3213100"/>
          <p14:tracePt t="235311" x="10483850" y="3213100"/>
          <p14:tracePt t="235352" x="10534650" y="3206750"/>
          <p14:tracePt t="235363" x="10541000" y="3206750"/>
          <p14:tracePt t="235491" x="10534650" y="3206750"/>
          <p14:tracePt t="235534" x="10363200" y="3219450"/>
          <p14:tracePt t="235545" x="10299700" y="3225800"/>
          <p14:tracePt t="235563" x="10166350" y="3238500"/>
          <p14:tracePt t="235579" x="9950450" y="3251200"/>
          <p14:tracePt t="235614" x="9658350" y="3270250"/>
          <p14:tracePt t="235630" x="9531350" y="3282950"/>
          <p14:tracePt t="235645" x="9404350" y="3289300"/>
          <p14:tracePt t="235684" x="8724900" y="3238500"/>
          <p14:tracePt t="235696" x="8553450" y="3232150"/>
          <p14:tracePt t="235713" x="8121650" y="3219450"/>
          <p14:tracePt t="235751" x="7308850" y="3321050"/>
          <p14:tracePt t="235763" x="7232650" y="3346450"/>
          <p14:tracePt t="235780" x="7137400" y="3390900"/>
          <p14:tracePt t="235818" x="7124700" y="3403600"/>
          <p14:tracePt t="235829" x="7124700" y="3416300"/>
          <p14:tracePt t="235863" x="7035800" y="3460750"/>
          <p14:tracePt t="235879" x="6946900" y="3486150"/>
          <p14:tracePt t="235896" x="6902450" y="3511550"/>
          <p14:tracePt t="235933" x="6896100" y="3517900"/>
          <p14:tracePt t="235963" x="6896100" y="3530600"/>
          <p14:tracePt t="235979" x="6896100" y="3536950"/>
          <p14:tracePt t="236015" x="6902450" y="3536950"/>
          <p14:tracePt t="236030" x="6902450" y="3530600"/>
          <p14:tracePt t="236047" x="6902450" y="3517900"/>
          <p14:tracePt t="236083" x="6940550" y="3498850"/>
          <p14:tracePt t="236096" x="6985000" y="3486150"/>
          <p14:tracePt t="236113" x="7023100" y="3473450"/>
          <p14:tracePt t="236151" x="7010400" y="3435350"/>
          <p14:tracePt t="236162" x="7010400" y="3429000"/>
          <p14:tracePt t="236199" x="7004050" y="3422650"/>
          <p14:tracePt t="236265" x="6997700" y="3429000"/>
          <p14:tracePt t="236280" x="6985000" y="3441700"/>
          <p14:tracePt t="236297" x="6946900" y="3460750"/>
          <p14:tracePt t="236334" x="6769100" y="3492500"/>
          <p14:tracePt t="236346" x="6737350" y="3492500"/>
          <p14:tracePt t="236380" x="6743700" y="3492500"/>
          <p14:tracePt t="236413" x="6762750" y="3492500"/>
          <p14:tracePt t="236599" x="6781800" y="3492500"/>
          <p14:tracePt t="237028" x="6788150" y="3492500"/>
          <p14:tracePt t="237062" x="6800850" y="3492500"/>
          <p14:tracePt t="237080" x="6807200" y="3492500"/>
          <p14:tracePt t="237097" x="6813550" y="3492500"/>
          <p14:tracePt t="237132" x="6838950" y="3492500"/>
          <p14:tracePt t="237147" x="6851650" y="3492500"/>
          <p14:tracePt t="237164" x="6864350" y="3492500"/>
          <p14:tracePt t="237181" x="6883400" y="3492500"/>
          <p14:tracePt t="237214" x="6915150" y="3486150"/>
          <p14:tracePt t="237231" x="6946900" y="3479800"/>
          <p14:tracePt t="237246" x="6985000" y="3473450"/>
          <p14:tracePt t="237285" x="7067550" y="3454400"/>
          <p14:tracePt t="237298" x="7073900" y="3454400"/>
          <p14:tracePt t="237314" x="7086600" y="3448050"/>
          <p14:tracePt t="237353" x="7200900" y="3422650"/>
          <p14:tracePt t="237363" x="7226300" y="3416300"/>
          <p14:tracePt t="237364" x="7245350" y="3409950"/>
          <p14:tracePt t="237403" x="7264400" y="3403600"/>
          <p14:tracePt t="237413" x="7270750" y="3403600"/>
          <p14:tracePt t="237481" x="7283450" y="3403600"/>
          <p14:tracePt t="237499" x="7315200" y="3403600"/>
          <p14:tracePt t="237534" x="7442200" y="3409950"/>
          <p14:tracePt t="237546" x="7524750" y="3409950"/>
          <p14:tracePt t="237564" x="7613650" y="3403600"/>
          <p14:tracePt t="237580" x="7683500" y="3390900"/>
          <p14:tracePt t="237609" x="7785100" y="3371850"/>
          <p14:tracePt t="237611" x="7829550" y="3365500"/>
          <p14:tracePt t="237631" x="7874000" y="3359150"/>
          <p14:tracePt t="237647" x="7899400" y="3352800"/>
          <p14:tracePt t="237688" x="7912100" y="3352800"/>
          <p14:tracePt t="237697" x="7918450" y="3352800"/>
          <p14:tracePt t="237714" x="7956550" y="3352800"/>
          <p14:tracePt t="237750" x="8020050" y="3346450"/>
          <p14:tracePt t="237764" x="8032750" y="3340100"/>
          <p14:tracePt t="237821" x="8058150" y="3340100"/>
          <p14:tracePt t="237831" x="8077200" y="3340100"/>
          <p14:tracePt t="237861" x="8153400" y="3340100"/>
          <p14:tracePt t="237881" x="8178800" y="3340100"/>
          <p14:tracePt t="237897" x="8210550" y="3346450"/>
          <p14:tracePt t="237935" x="8235950" y="3352800"/>
          <p14:tracePt t="237948" x="8242300" y="3352800"/>
          <p14:tracePt t="237982" x="8248650" y="3359150"/>
          <p14:tracePt t="238021" x="8267700" y="3371850"/>
          <p14:tracePt t="238031" x="8286750" y="3371850"/>
          <p14:tracePt t="238048" x="8331200" y="3378200"/>
          <p14:tracePt t="238087" x="8420100" y="3390900"/>
          <p14:tracePt t="238098" x="8439150" y="3390900"/>
          <p14:tracePt t="238115" x="8458200" y="3390900"/>
          <p14:tracePt t="238153" x="8470900" y="3390900"/>
          <p14:tracePt t="238181" x="8470900" y="3384550"/>
          <p14:tracePt t="238219" x="8470900" y="3378200"/>
          <p14:tracePt t="238232" x="8515350" y="3378200"/>
          <p14:tracePt t="238265" x="8718550" y="3384550"/>
          <p14:tracePt t="238281" x="8782050" y="3384550"/>
          <p14:tracePt t="238300" x="8813800" y="3384550"/>
          <p14:tracePt t="238337" x="8820150" y="3384550"/>
          <p14:tracePt t="238348" x="8826500" y="3384550"/>
          <p14:tracePt t="238365" x="8839200" y="3384550"/>
          <p14:tracePt t="238382" x="8870950" y="3384550"/>
          <p14:tracePt t="238419" x="8921750" y="3384550"/>
          <p14:tracePt t="238432" x="8947150" y="3384550"/>
          <p14:tracePt t="238448" x="8972550" y="3384550"/>
          <p14:tracePt t="238487" x="9080500" y="3384550"/>
          <p14:tracePt t="238498" x="9131300" y="3390900"/>
          <p14:tracePt t="238514" x="9163050" y="3390900"/>
          <p14:tracePt t="238554" x="9188450" y="3397250"/>
          <p14:tracePt t="238743" x="9188450" y="3403600"/>
          <p14:tracePt t="239058" x="9182100" y="3403600"/>
          <p14:tracePt t="239205" x="9175750" y="3403600"/>
          <p14:tracePt t="239220" x="9169400" y="3403600"/>
          <p14:tracePt t="239231" x="9163050" y="3409950"/>
          <p14:tracePt t="239461" x="9188450" y="3397250"/>
          <p14:tracePt t="239465" x="9201150" y="3390900"/>
          <p14:tracePt t="239483" x="9213850" y="3384550"/>
          <p14:tracePt t="239499" x="9220200" y="3378200"/>
          <p14:tracePt t="239538" x="9398000" y="3378200"/>
          <p14:tracePt t="239548" x="9467850" y="3378200"/>
          <p14:tracePt t="239566" x="9652000" y="3390900"/>
          <p14:tracePt t="239583" x="9829800" y="3403600"/>
          <p14:tracePt t="239621" x="10071100" y="3409950"/>
          <p14:tracePt t="239631" x="10096500" y="3409950"/>
          <p14:tracePt t="239633" x="10109200" y="3409950"/>
          <p14:tracePt t="239671" x="10185400" y="3403600"/>
          <p14:tracePt t="239683" x="10261600" y="3397250"/>
          <p14:tracePt t="239699" x="10306050" y="3390900"/>
          <p14:tracePt t="239716" x="10325100" y="3390900"/>
          <p14:tracePt t="239749" x="10331450" y="3390900"/>
          <p14:tracePt t="239805" x="10369550" y="3390900"/>
          <p14:tracePt t="239815" x="10401300" y="3390900"/>
          <p14:tracePt t="239816" x="10433050" y="3397250"/>
          <p14:tracePt t="239832" x="10528300" y="3422650"/>
          <p14:tracePt t="239871" x="10674350" y="3448050"/>
          <p14:tracePt t="239883" x="10687050" y="3454400"/>
          <p14:tracePt t="239899" x="10693400" y="3454400"/>
          <p14:tracePt t="239936" x="10674350" y="3448050"/>
          <p14:tracePt t="239950" x="10648950" y="3448050"/>
          <p14:tracePt t="239966" x="10629900" y="3448050"/>
          <p14:tracePt t="239983" x="10585450" y="3454400"/>
          <p14:tracePt t="240021" x="10388600" y="3460750"/>
          <p14:tracePt t="240032" x="10375900" y="3460750"/>
          <p14:tracePt t="240050" x="10331450" y="3454400"/>
          <p14:tracePt t="240089" x="10236200" y="3429000"/>
          <p14:tracePt t="240100" x="10147300" y="3422650"/>
          <p14:tracePt t="240116" x="10020300" y="3416300"/>
          <p14:tracePt t="240157" x="9455150" y="3435350"/>
          <p14:tracePt t="240165" x="9296400" y="3448050"/>
          <p14:tracePt t="240201" x="8813800" y="3479800"/>
          <p14:tracePt t="240217" x="8737600" y="3479800"/>
          <p14:tracePt t="240285" x="8750300" y="3479800"/>
          <p14:tracePt t="240301" x="8782050" y="3486150"/>
          <p14:tracePt t="240335" x="8959850" y="3498850"/>
          <p14:tracePt t="240350" x="9010650" y="3511550"/>
          <p14:tracePt t="240367" x="9029700" y="3556000"/>
          <p14:tracePt t="240384" x="8991600" y="3606800"/>
          <p14:tracePt t="240423" x="8801100" y="3644900"/>
          <p14:tracePt t="240433" x="8769350" y="3638550"/>
          <p14:tracePt t="240450" x="8655050" y="3619500"/>
          <p14:tracePt t="240490" x="8235950" y="3606800"/>
          <p14:tracePt t="240501" x="8147050" y="3613150"/>
          <p14:tracePt t="240540" x="7600950" y="3663950"/>
          <p14:tracePt t="240549" x="7473950" y="3676650"/>
          <p14:tracePt t="240568" x="7296150" y="3695700"/>
          <p14:tracePt t="240603" x="7086600" y="3708400"/>
          <p14:tracePt t="240616" x="7073900" y="3708400"/>
          <p14:tracePt t="240633" x="7010400" y="3714750"/>
          <p14:tracePt t="240669" x="6800850" y="3727450"/>
          <p14:tracePt t="240683" x="6756400" y="3733800"/>
          <p14:tracePt t="240765" x="6750050" y="3733800"/>
          <p14:tracePt t="240807" x="6731000" y="3727450"/>
          <p14:tracePt t="240872" x="6800850" y="3670300"/>
          <p14:tracePt t="240884" x="6832600" y="3651250"/>
          <p14:tracePt t="240900" x="6883400" y="3613150"/>
          <p14:tracePt t="240918" x="6921500" y="3587750"/>
          <p14:tracePt t="240955" x="6934200" y="3575050"/>
          <p14:tracePt t="241017" x="6940550" y="3575050"/>
          <p14:tracePt t="241033" x="6946900" y="3575050"/>
          <p14:tracePt t="241070" x="6953250" y="3575050"/>
          <p14:tracePt t="241205" x="6985000" y="3568700"/>
          <p14:tracePt t="241216" x="7004050" y="3568700"/>
          <p14:tracePt t="241234" x="7035800" y="3562350"/>
          <p14:tracePt t="241251" x="7048500" y="3562350"/>
          <p14:tracePt t="241288" x="7067550" y="3581400"/>
          <p14:tracePt t="241301" x="7073900" y="3594100"/>
          <p14:tracePt t="241333" x="7080250" y="3600450"/>
          <p14:tracePt t="241351" x="7092950" y="3600450"/>
          <p14:tracePt t="241368" x="7105650" y="3600450"/>
          <p14:tracePt t="241404" x="7143750" y="3600450"/>
          <p14:tracePt t="241434" x="7150100" y="3600450"/>
          <p14:tracePt t="241472" x="7188200" y="3594100"/>
          <p14:tracePt t="241484" x="7194550" y="3594100"/>
          <p14:tracePt t="241500" x="7207250" y="3594100"/>
          <p14:tracePt t="241551" x="7213600" y="3594100"/>
          <p14:tracePt t="241571" x="7264400" y="3594100"/>
          <p14:tracePt t="241584" x="7289800" y="3594100"/>
          <p14:tracePt t="241621" x="7499350" y="3600450"/>
          <p14:tracePt t="241635" x="7524750" y="3606800"/>
          <p14:tracePt t="241651" x="7550150" y="3606800"/>
          <p14:tracePt t="241691" x="7581900" y="3594100"/>
          <p14:tracePt t="241701" x="7626350" y="3587750"/>
          <p14:tracePt t="241739" x="7950200" y="3581400"/>
          <p14:tracePt t="241750" x="7981950" y="3581400"/>
          <p14:tracePt t="241767" x="8039100" y="3581400"/>
          <p14:tracePt t="241804" x="8051800" y="3581400"/>
          <p14:tracePt t="241834" x="8058150" y="3581400"/>
          <p14:tracePt t="241868" x="8064500" y="3581400"/>
          <p14:tracePt t="241939" x="8070850" y="3581400"/>
          <p14:tracePt t="241951" x="8077200" y="3581400"/>
          <p14:tracePt t="241968" x="8083550" y="3581400"/>
          <p14:tracePt t="241985" x="8096250" y="3581400"/>
          <p14:tracePt t="242021" x="8121650" y="3587750"/>
          <p14:tracePt t="242036" x="8121650" y="3594100"/>
          <p14:tracePt t="242089" x="8102600" y="3594100"/>
          <p14:tracePt t="242157" x="8128000" y="3594100"/>
          <p14:tracePt t="242168" x="8166100" y="3587750"/>
          <p14:tracePt t="242205" x="8242300" y="3581400"/>
          <p14:tracePt t="242217" x="8255000" y="3575050"/>
          <p14:tracePt t="242235" x="8293100" y="3568700"/>
          <p14:tracePt t="242271" x="8420100" y="3556000"/>
          <p14:tracePt t="242285" x="8426450" y="3556000"/>
          <p14:tracePt t="242302" x="8445500" y="3556000"/>
          <p14:tracePt t="242481" x="8445500" y="3549650"/>
          <p14:tracePt t="242550" x="8451850" y="3549650"/>
          <p14:tracePt t="242559" x="8458200" y="3549650"/>
          <p14:tracePt t="242567" x="8483600" y="3549650"/>
          <p14:tracePt t="242608" x="8712200" y="3556000"/>
          <p14:tracePt t="242617" x="8769350" y="3556000"/>
          <p14:tracePt t="242635" x="8839200" y="3556000"/>
          <p14:tracePt t="242674" x="9017000" y="3556000"/>
          <p14:tracePt t="242684" x="9029700" y="3556000"/>
          <p14:tracePt t="242703" x="9036050" y="3556000"/>
          <p14:tracePt t="242820" x="9042400" y="3556000"/>
          <p14:tracePt t="242836" x="9048750" y="3556000"/>
          <p14:tracePt t="242852" x="9080500" y="3556000"/>
          <p14:tracePt t="242892" x="9220200" y="3556000"/>
          <p14:tracePt t="242902" x="9258300" y="3556000"/>
          <p14:tracePt t="242936" x="9296400" y="3556000"/>
          <p14:tracePt t="243055" x="9290050" y="3556000"/>
          <p14:tracePt t="243069" x="9283700" y="3556000"/>
          <p14:tracePt t="243085" x="9277350" y="3556000"/>
          <p14:tracePt t="243101" x="9264650" y="3556000"/>
          <p14:tracePt t="243145" x="9220200" y="3556000"/>
          <p14:tracePt t="243169" x="9194800" y="3556000"/>
          <p14:tracePt t="243186" x="9188450" y="3556000"/>
          <p14:tracePt t="243235" x="9182100" y="3556000"/>
          <p14:tracePt t="243338" x="9188450" y="3556000"/>
          <p14:tracePt t="243351" x="9201150" y="3556000"/>
          <p14:tracePt t="243369" x="9232900" y="3549650"/>
          <p14:tracePt t="243407" x="9544050" y="3530600"/>
          <p14:tracePt t="243419" x="9715500" y="3530600"/>
          <p14:tracePt t="243435" x="9861550" y="3536950"/>
          <p14:tracePt t="243473" x="9988550" y="3549650"/>
          <p14:tracePt t="243541" x="10007600" y="3549650"/>
          <p14:tracePt t="243553" x="10013950" y="3556000"/>
          <p14:tracePt t="243570" x="10071100" y="3562350"/>
          <p14:tracePt t="243586" x="10134600" y="3575050"/>
          <p14:tracePt t="243623" x="10229850" y="3594100"/>
          <p14:tracePt t="243652" x="10236200" y="3594100"/>
          <p14:tracePt t="243691" x="10293350" y="3594100"/>
          <p14:tracePt t="243702" x="10318750" y="3600450"/>
          <p14:tracePt t="243739" x="10433050" y="3606800"/>
          <p14:tracePt t="243753" x="10439400" y="3606800"/>
          <p14:tracePt t="243770" x="10452100" y="3606800"/>
          <p14:tracePt t="243808" x="10483850" y="3606800"/>
          <p14:tracePt t="243823" x="10502900" y="3600450"/>
          <p14:tracePt t="243836" x="10528300" y="3594100"/>
          <p14:tracePt t="243873" x="10566400" y="3587750"/>
          <p14:tracePt t="243886" x="10579100" y="3581400"/>
          <p14:tracePt t="243903" x="10585450" y="3575050"/>
          <p14:tracePt t="243939" x="10598150" y="3543300"/>
          <p14:tracePt t="243953" x="10598150" y="3536950"/>
          <p14:tracePt t="243970" x="10598150" y="3517900"/>
          <p14:tracePt t="243987" x="10598150" y="3505200"/>
          <p14:tracePt t="244025" x="10598150" y="3473450"/>
          <p14:tracePt t="244036" x="10591800" y="3467100"/>
          <p14:tracePt t="244071" x="10579100" y="3460750"/>
          <p14:tracePt t="244086" x="10560050" y="3454400"/>
          <p14:tracePt t="244103" x="10521950" y="3448050"/>
          <p14:tracePt t="244142" x="10426700" y="3435350"/>
          <p14:tracePt t="244153" x="10414000" y="3435350"/>
          <p14:tracePt t="244210" x="10401300" y="3422650"/>
          <p14:tracePt t="244220" x="10388600" y="3416300"/>
          <p14:tracePt t="244237" x="10369550" y="3409950"/>
          <p14:tracePt t="244274" x="10236200" y="3365500"/>
          <p14:tracePt t="244287" x="10223500" y="3365500"/>
          <p14:tracePt t="244303" x="10198100" y="3359150"/>
          <p14:tracePt t="244343" x="10179050" y="3359150"/>
          <p14:tracePt t="244353" x="10172700" y="3359150"/>
          <p14:tracePt t="244371" x="10140950" y="3359150"/>
          <p14:tracePt t="244386" x="10071100" y="3359150"/>
          <p14:tracePt t="244426" x="9925050" y="3371850"/>
          <p14:tracePt t="244437" x="9899650" y="3378200"/>
          <p14:tracePt t="244473" x="9855200" y="3384550"/>
          <p14:tracePt t="244487" x="9848850" y="3384550"/>
          <p14:tracePt t="244505" x="9836150" y="3390900"/>
          <p14:tracePt t="244509" x="9817100" y="3397250"/>
          <p14:tracePt t="244538" x="9740900" y="3429000"/>
          <p14:tracePt t="244553" x="9658350" y="3467100"/>
          <p14:tracePt t="244571" x="9563100" y="3505200"/>
          <p14:tracePt t="244609" x="9144000" y="3575050"/>
          <p14:tracePt t="244620" x="9055100" y="3575050"/>
          <p14:tracePt t="244637" x="8870950" y="3568700"/>
          <p14:tracePt t="244676" x="8445500" y="3556000"/>
          <p14:tracePt t="244687" x="8350250" y="3556000"/>
          <p14:tracePt t="244703" x="8102600" y="3562350"/>
          <p14:tracePt t="244742" x="7442200" y="3651250"/>
          <p14:tracePt t="244753" x="7258050" y="3676650"/>
          <p14:tracePt t="244770" x="7143750" y="3689350"/>
          <p14:tracePt t="244787" x="7080250" y="3702050"/>
          <p14:tracePt t="244827" x="7016750" y="3733800"/>
          <p14:tracePt t="244837" x="6978650" y="3752850"/>
          <p14:tracePt t="244875" x="6489700" y="3803650"/>
          <p14:tracePt t="244887" x="6343650" y="3810000"/>
          <p14:tracePt t="244905" x="5994400" y="3822700"/>
          <p14:tracePt t="244942" x="5905500" y="3829050"/>
          <p14:tracePt t="244954" x="5911850" y="3829050"/>
          <p14:tracePt t="244971" x="5975350" y="3841750"/>
          <p14:tracePt t="245009" x="6026150" y="3854450"/>
          <p14:tracePt t="245020" x="6026150" y="3867150"/>
          <p14:tracePt t="245036" x="6019800" y="3879850"/>
          <p14:tracePt t="245073" x="6019800" y="3898900"/>
          <p14:tracePt t="245088" x="6032500" y="3898900"/>
          <p14:tracePt t="245104" x="6070600" y="3898900"/>
          <p14:tracePt t="245108" x="6083300" y="3898900"/>
          <p14:tracePt t="245143" x="6216650" y="3879850"/>
          <p14:tracePt t="245153" x="6261100" y="3873500"/>
          <p14:tracePt t="245171" x="6305550" y="3860800"/>
          <p14:tracePt t="245189" x="6362700" y="3841750"/>
          <p14:tracePt t="245224" x="6432550" y="3822700"/>
          <p14:tracePt t="245236" x="6457950" y="3810000"/>
          <p14:tracePt t="245277" x="6483350" y="3797300"/>
          <p14:tracePt t="245337" x="6496050" y="3790950"/>
          <p14:tracePt t="245354" x="6502400" y="3790950"/>
          <p14:tracePt t="245371" x="6508750" y="3790950"/>
          <p14:tracePt t="245409" x="6521450" y="3784600"/>
          <p14:tracePt t="245564" x="6527800" y="3784600"/>
          <p14:tracePt t="245606" x="6534150" y="3784600"/>
          <p14:tracePt t="245727" x="6540500" y="3790950"/>
          <p14:tracePt t="245737" x="6546850" y="3790950"/>
          <p14:tracePt t="245754" x="6553200" y="3790950"/>
          <p14:tracePt t="245812" x="6559550" y="3790950"/>
          <p14:tracePt t="245933" x="6553200" y="3790950"/>
          <p14:tracePt t="245950" x="6546850" y="3790950"/>
          <p14:tracePt t="245957" x="6546850" y="3797300"/>
          <p14:tracePt t="246028" x="6546850" y="3803650"/>
          <p14:tracePt t="246076" x="6546850" y="3810000"/>
          <p14:tracePt t="246089" x="6553200" y="3810000"/>
          <p14:tracePt t="246105" x="6572250" y="3816350"/>
          <p14:tracePt t="246138" x="6838950" y="3829050"/>
          <p14:tracePt t="246155" x="7061200" y="3841750"/>
          <p14:tracePt t="246171" x="7270750" y="3854450"/>
          <p14:tracePt t="246210" x="7727950" y="3886200"/>
          <p14:tracePt t="246222" x="7791450" y="3886200"/>
          <p14:tracePt t="246239" x="8013700" y="3892550"/>
          <p14:tracePt t="246270" x="8286750" y="3892550"/>
          <p14:tracePt t="246288" x="8293100" y="3886200"/>
          <p14:tracePt t="246305" x="8293100" y="3879850"/>
          <p14:tracePt t="246341" x="8261350" y="3854450"/>
          <p14:tracePt t="246355" x="8242300" y="3841750"/>
          <p14:tracePt t="246372" x="8235950" y="3822700"/>
          <p14:tracePt t="246388" x="8229600" y="3810000"/>
          <p14:tracePt t="246428" x="8229600" y="3778250"/>
          <p14:tracePt t="246490" x="8229600" y="3771900"/>
          <p14:tracePt t="246541" x="8197850" y="3759200"/>
          <p14:tracePt t="246554" x="8185150" y="3752850"/>
          <p14:tracePt t="246571" x="8166100" y="3733800"/>
          <p14:tracePt t="246613" x="8102600" y="3689350"/>
          <p14:tracePt t="246621" x="8077200" y="3683000"/>
          <p14:tracePt t="246638" x="8020050" y="3663950"/>
          <p14:tracePt t="246677" x="7874000" y="3606800"/>
          <p14:tracePt t="246689" x="7867650" y="3600450"/>
          <p14:tracePt t="246704" x="7854950" y="3594100"/>
          <p14:tracePt t="246745" x="7810500" y="3575050"/>
          <p14:tracePt t="246755" x="7772400" y="3568700"/>
          <p14:tracePt t="246772" x="7702550" y="3562350"/>
          <p14:tracePt t="246789" x="7639050" y="3549650"/>
          <p14:tracePt t="246829" x="7505700" y="3524250"/>
          <p14:tracePt t="246839" x="7505700" y="3517900"/>
          <p14:tracePt t="246876" x="7473950" y="3530600"/>
          <p14:tracePt t="246889" x="7435850" y="3543300"/>
          <p14:tracePt t="246906" x="7340600" y="3556000"/>
          <p14:tracePt t="246940" x="6908800" y="3625850"/>
          <p14:tracePt t="246955" x="6851650" y="3638550"/>
          <p14:tracePt t="246971" x="6775450" y="3651250"/>
          <p14:tracePt t="247011" x="6775450" y="3676650"/>
          <p14:tracePt t="247022" x="6813550" y="3702050"/>
          <p14:tracePt t="247039" x="6864350" y="3733800"/>
          <p14:tracePt t="247079" x="6991350" y="3822700"/>
          <p14:tracePt t="247089" x="7016750" y="3841750"/>
          <p14:tracePt t="247106" x="7061200" y="3873500"/>
          <p14:tracePt t="247146" x="7213600" y="3911600"/>
          <p14:tracePt t="247155" x="7251700" y="3911600"/>
          <p14:tracePt t="247173" x="7378700" y="3905250"/>
          <p14:tracePt t="247189" x="7493000" y="3892550"/>
          <p14:tracePt t="247228" x="7721600" y="3835400"/>
          <p14:tracePt t="247238" x="7759700" y="3816350"/>
          <p14:tracePt t="247279" x="7797800" y="3797300"/>
          <p14:tracePt t="247345" x="7804150" y="3778250"/>
          <p14:tracePt t="247372" x="7804150" y="3771900"/>
          <p14:tracePt t="247410" x="7854950" y="3759200"/>
          <p14:tracePt t="247421" x="7874000" y="3759200"/>
          <p14:tracePt t="247439" x="7937500" y="3759200"/>
          <p14:tracePt t="247475" x="8001000" y="3765550"/>
          <p14:tracePt t="247489" x="8013700" y="3765550"/>
          <p14:tracePt t="247506" x="8020050" y="3765550"/>
          <p14:tracePt t="247545" x="8045450" y="3784600"/>
          <p14:tracePt t="247555" x="8045450" y="3790950"/>
          <p14:tracePt t="247573" x="8051800" y="3810000"/>
          <p14:tracePt t="247610" x="8045450" y="3867150"/>
          <p14:tracePt t="247621" x="8039100" y="3892550"/>
          <p14:tracePt t="247638" x="8032750" y="3905250"/>
          <p14:tracePt t="247679" x="8026400" y="3911600"/>
          <p14:tracePt t="247789" x="8026400" y="3917950"/>
          <p14:tracePt t="247806" x="8045450" y="3917950"/>
          <p14:tracePt t="247823" x="8077200" y="3930650"/>
          <p14:tracePt t="247840" x="8096250" y="3937000"/>
          <p14:tracePt t="247897" x="8102600" y="3937000"/>
          <p14:tracePt t="247926" x="8172450" y="3930650"/>
          <p14:tracePt t="247939" x="8204200" y="3930650"/>
          <p14:tracePt t="247956" x="8248650" y="3917950"/>
          <p14:tracePt t="247973" x="8280400" y="3905250"/>
          <p14:tracePt t="247990" x="8286750" y="3905250"/>
          <p14:tracePt t="248129" x="8286750" y="3898900"/>
          <p14:tracePt t="248198" x="8299450" y="3898900"/>
          <p14:tracePt t="248263" x="8331200" y="3898900"/>
          <p14:tracePt t="248272" x="8388350" y="3898900"/>
          <p14:tracePt t="248290" x="8439150" y="3892550"/>
          <p14:tracePt t="248306" x="8483600" y="3892550"/>
          <p14:tracePt t="248346" x="8521700" y="3886200"/>
          <p14:tracePt t="248357" x="8528050" y="3886200"/>
          <p14:tracePt t="248373" x="8547100" y="3873500"/>
          <p14:tracePt t="248390" x="8578850" y="3860800"/>
          <p14:tracePt t="248427" x="8680450" y="3803650"/>
          <p14:tracePt t="248439" x="8693150" y="3797300"/>
          <p14:tracePt t="248475" x="8737600" y="3759200"/>
          <p14:tracePt t="248490" x="8743950" y="3759200"/>
          <p14:tracePt t="248562" x="8743950" y="3752850"/>
          <p14:tracePt t="248574" x="8743950" y="3746500"/>
          <p14:tracePt t="248616" x="8699500" y="3657600"/>
          <p14:tracePt t="248639" x="8686800" y="3638550"/>
          <p14:tracePt t="248678" x="8648700" y="3587750"/>
          <p14:tracePt t="248689" x="8636000" y="3581400"/>
          <p14:tracePt t="248730" x="8604250" y="3575050"/>
          <p14:tracePt t="248740" x="8597900" y="3568700"/>
          <p14:tracePt t="248757" x="8566150" y="3568700"/>
          <p14:tracePt t="248774" x="8496300" y="3581400"/>
          <p14:tracePt t="248813" x="8286750" y="3632200"/>
          <p14:tracePt t="248823" x="8235950" y="3651250"/>
          <p14:tracePt t="248824" x="8185150" y="3663950"/>
          <p14:tracePt t="248839" x="8128000" y="3683000"/>
          <p14:tracePt t="248880" x="8089900" y="3708400"/>
          <p14:tracePt t="248890" x="8102600" y="3733800"/>
          <p14:tracePt t="248907" x="8134350" y="3759200"/>
          <p14:tracePt t="248947" x="8293100" y="3848100"/>
          <p14:tracePt t="248957" x="8350250" y="3860800"/>
          <p14:tracePt t="248973" x="8477250" y="3879850"/>
          <p14:tracePt t="249013" x="8782050" y="3886200"/>
          <p14:tracePt t="249024" x="8801100" y="3886200"/>
          <p14:tracePt t="249041" x="8832850" y="3879850"/>
          <p14:tracePt t="249079" x="8896350" y="3841750"/>
          <p14:tracePt t="249091" x="8902700" y="3835400"/>
          <p14:tracePt t="249130" x="8940800" y="3790950"/>
          <p14:tracePt t="249141" x="8940800" y="3784600"/>
          <p14:tracePt t="249157" x="8940800" y="3778250"/>
          <p14:tracePt t="249229" x="8940800" y="3771900"/>
          <p14:tracePt t="249278" x="8934450" y="3771900"/>
          <p14:tracePt t="249307" x="8928100" y="3765550"/>
          <p14:tracePt t="249344" x="8915400" y="3759200"/>
          <p14:tracePt t="249357" x="8909050" y="3759200"/>
          <p14:tracePt t="249374" x="8896350" y="3759200"/>
          <p14:tracePt t="249413" x="8858250" y="3759200"/>
          <p14:tracePt t="249424" x="8851900" y="3759200"/>
          <p14:tracePt t="249440" x="8839200" y="3759200"/>
          <p14:tracePt t="249474" x="8807450" y="3759200"/>
          <p14:tracePt t="249491" x="8794750" y="3759200"/>
          <p14:tracePt t="249507" x="8775700" y="3765550"/>
          <p14:tracePt t="249545" x="8743950" y="3765550"/>
          <p14:tracePt t="249558" x="8737600" y="3765550"/>
          <p14:tracePt t="249575" x="8724900" y="3765550"/>
          <p14:tracePt t="249624" x="8718550" y="3765550"/>
          <p14:tracePt t="249691" x="8712200" y="3765550"/>
          <p14:tracePt t="249743" x="8705850" y="3765550"/>
          <p14:tracePt t="249759" x="8699500" y="3765550"/>
          <p14:tracePt t="250068" x="8693150" y="3765550"/>
          <p14:tracePt t="250077" x="8686800" y="3765550"/>
          <p14:tracePt t="250099" x="8680450" y="3765550"/>
          <p14:tracePt t="250109" x="8674100" y="3765550"/>
          <p14:tracePt t="250147" x="8636000" y="3765550"/>
          <p14:tracePt t="250158" x="8629650" y="3765550"/>
          <p14:tracePt t="250174" x="8616950" y="3765550"/>
          <p14:tracePt t="250214" x="8591550" y="3765550"/>
          <p14:tracePt t="250241" x="8585200" y="3765550"/>
          <p14:tracePt t="250280" x="8572500" y="3765550"/>
          <p14:tracePt t="250292" x="8566150" y="3765550"/>
          <p14:tracePt t="250327" x="8496300" y="3765550"/>
          <p14:tracePt t="250341" x="8426450" y="3797300"/>
          <p14:tracePt t="250358" x="8362950" y="3816350"/>
          <p14:tracePt t="250375" x="8255000" y="3848100"/>
          <p14:tracePt t="250410" x="8147050" y="3873500"/>
          <p14:tracePt t="250425" x="8128000" y="3873500"/>
          <p14:tracePt t="252490" x="8121650" y="3867150"/>
          <p14:tracePt t="252498" x="8115300" y="3867150"/>
          <p14:tracePt t="252509" x="8102600" y="3854450"/>
          <p14:tracePt t="252549" x="8083550" y="3829050"/>
          <p14:tracePt t="252615" x="8083550" y="3822700"/>
          <p14:tracePt t="252627" x="8077200" y="3816350"/>
          <p14:tracePt t="252643" x="8070850" y="3810000"/>
          <p14:tracePt t="252683" x="8058150" y="3803650"/>
          <p14:tracePt t="252761" x="8051800" y="3803650"/>
          <p14:tracePt t="252809" x="8128000" y="3803650"/>
          <p14:tracePt t="252827" x="8204200" y="3803650"/>
          <p14:tracePt t="252843" x="8255000" y="3790950"/>
          <p14:tracePt t="252874" x="8331200" y="3771900"/>
          <p14:tracePt t="252894" x="8369300" y="3765550"/>
          <p14:tracePt t="252910" x="8413750" y="3759200"/>
          <p14:tracePt t="252948" x="8489950" y="3752850"/>
          <p14:tracePt t="252960" x="8502650" y="3752850"/>
          <p14:tracePt t="252977" x="8540750" y="3752850"/>
          <p14:tracePt t="253016" x="8629650" y="3740150"/>
          <p14:tracePt t="253027" x="8642350" y="3740150"/>
          <p14:tracePt t="253044" x="8648700" y="3733800"/>
          <p14:tracePt t="253083" x="8655050" y="3733800"/>
          <p14:tracePt t="253141" x="8648700" y="3733800"/>
          <p14:tracePt t="253161" x="8636000" y="3733800"/>
          <p14:tracePt t="253217" x="8591550" y="3733800"/>
          <p14:tracePt t="253228" x="8572500" y="3733800"/>
          <p14:tracePt t="253245" x="8528050" y="3733800"/>
          <p14:tracePt t="253279" x="8483600" y="3721100"/>
          <p14:tracePt t="253294" x="8470900" y="3714750"/>
          <p14:tracePt t="253310" x="8464550" y="3708400"/>
          <p14:tracePt t="253338" x="8426450" y="3695700"/>
          <p14:tracePt t="253343" x="8420100" y="3695700"/>
          <p14:tracePt t="253360" x="8407400" y="3695700"/>
          <p14:tracePt t="253377" x="8388350" y="3689350"/>
          <p14:tracePt t="253407" x="8369300" y="3689350"/>
          <p14:tracePt t="253427" x="8362950" y="3689350"/>
          <p14:tracePt t="253444" x="8343900" y="3683000"/>
          <p14:tracePt t="253479" x="8318500" y="3689350"/>
          <p14:tracePt t="253493" x="8318500" y="3695700"/>
          <p14:tracePt t="253525" x="8305800" y="3733800"/>
          <p14:tracePt t="253543" x="8293100" y="3752850"/>
          <p14:tracePt t="253560" x="8293100" y="3759200"/>
          <p14:tracePt t="253576" x="8299450" y="3771900"/>
          <p14:tracePt t="253607" x="8318500" y="3790950"/>
          <p14:tracePt t="253627" x="8324850" y="3790950"/>
          <p14:tracePt t="253643" x="8331200" y="3797300"/>
          <p14:tracePt t="253675" x="8350250" y="3797300"/>
          <p14:tracePt t="253694" x="8362950" y="3803650"/>
          <p14:tracePt t="253711" x="8388350" y="3810000"/>
          <p14:tracePt t="253745" x="8439150" y="3810000"/>
          <p14:tracePt t="253761" x="8451850" y="3810000"/>
          <p14:tracePt t="253778" x="8470900" y="3810000"/>
          <p14:tracePt t="253816" x="8731250" y="3822700"/>
          <p14:tracePt t="253827" x="8782050" y="3822700"/>
          <p14:tracePt t="253867" x="8807450" y="3822700"/>
          <p14:tracePt t="253895" x="8801100" y="3829050"/>
          <p14:tracePt t="253935" x="8794750" y="3829050"/>
          <p14:tracePt t="253961" x="8807450" y="3829050"/>
          <p14:tracePt t="253978" x="8858250" y="3829050"/>
          <p14:tracePt t="254012" x="8966200" y="3816350"/>
          <p14:tracePt t="254027" x="9017000" y="3816350"/>
          <p14:tracePt t="254045" x="9061450" y="3803650"/>
          <p14:tracePt t="254084" x="9131300" y="3771900"/>
          <p14:tracePt t="254095" x="9150350" y="3759200"/>
          <p14:tracePt t="254111" x="9169400" y="3740150"/>
          <p14:tracePt t="254153" x="9220200" y="3702050"/>
          <p14:tracePt t="254160" x="9232900" y="3695700"/>
          <p14:tracePt t="254201" x="9251950" y="3644900"/>
          <p14:tracePt t="254211" x="9245600" y="3619500"/>
          <p14:tracePt t="254228" x="9226550" y="3600450"/>
          <p14:tracePt t="254245" x="9213850" y="3581400"/>
          <p14:tracePt t="254285" x="9112250" y="3536950"/>
          <p14:tracePt t="254295" x="9093200" y="3530600"/>
          <p14:tracePt t="254336" x="8972550" y="3498850"/>
          <p14:tracePt t="254345" x="8959850" y="3498850"/>
          <p14:tracePt t="254362" x="8940800" y="3492500"/>
          <p14:tracePt t="254377" x="8909050" y="3492500"/>
          <p14:tracePt t="254418" x="8769350" y="3467100"/>
          <p14:tracePt t="254427" x="8731250" y="3454400"/>
          <p14:tracePt t="254429" x="8686800" y="3441700"/>
          <p14:tracePt t="254444" x="8604250" y="3429000"/>
          <p14:tracePt t="254487" x="8426450" y="3429000"/>
          <p14:tracePt t="254494" x="8401050" y="3435350"/>
          <p14:tracePt t="254512" x="8375650" y="3448050"/>
          <p14:tracePt t="254549" x="8324850" y="3479800"/>
          <p14:tracePt t="254562" x="8293100" y="3492500"/>
          <p14:tracePt t="254579" x="8261350" y="3511550"/>
          <p14:tracePt t="254619" x="8204200" y="3568700"/>
          <p14:tracePt t="254628" x="8197850" y="3575050"/>
          <p14:tracePt t="254675" x="8185150" y="3695700"/>
          <p14:tracePt t="254680" x="8191500" y="3714750"/>
          <p14:tracePt t="254696" x="8216900" y="3759200"/>
          <p14:tracePt t="254736" x="8305800" y="3892550"/>
          <p14:tracePt t="254745" x="8318500" y="3911600"/>
          <p14:tracePt t="254761" x="8343900" y="3943350"/>
          <p14:tracePt t="254778" x="8369300" y="3956050"/>
          <p14:tracePt t="254818" x="8401050" y="3962400"/>
          <p14:tracePt t="254829" x="8413750" y="3962400"/>
          <p14:tracePt t="254844" x="8445500" y="3962400"/>
          <p14:tracePt t="254885" x="8616950" y="3943350"/>
          <p14:tracePt t="254896" x="8674100" y="3937000"/>
          <p14:tracePt t="254912" x="8826500" y="3917950"/>
          <p14:tracePt t="254952" x="9023350" y="3886200"/>
          <p14:tracePt t="254962" x="9036050" y="3879850"/>
          <p14:tracePt t="254979" x="9061450" y="3867150"/>
          <p14:tracePt t="255018" x="9131300" y="3835400"/>
          <p14:tracePt t="255029" x="9150350" y="3829050"/>
          <p14:tracePt t="255065" x="9232900" y="3778250"/>
          <p14:tracePt t="255079" x="9245600" y="3765550"/>
          <p14:tracePt t="255094" x="9258300" y="3746500"/>
          <p14:tracePt t="255135" x="9264650" y="3689350"/>
          <p14:tracePt t="255146" x="9258300" y="3676650"/>
          <p14:tracePt t="255162" x="9245600" y="3663950"/>
          <p14:tracePt t="255180" x="9232900" y="3657600"/>
          <p14:tracePt t="255218" x="9175750" y="3619500"/>
          <p14:tracePt t="255229" x="9131300" y="3594100"/>
          <p14:tracePt t="255246" x="9074150" y="3562350"/>
          <p14:tracePt t="255285" x="8934450" y="3498850"/>
          <p14:tracePt t="255296" x="8902700" y="3492500"/>
          <p14:tracePt t="255312" x="8832850" y="3479800"/>
          <p14:tracePt t="255348" x="8439150" y="3473450"/>
          <p14:tracePt t="255363" x="8312150" y="3492500"/>
          <p14:tracePt t="255379" x="8032750" y="3562350"/>
          <p14:tracePt t="255422" x="7486650" y="3663950"/>
          <p14:tracePt t="255430" x="7480300" y="3663950"/>
          <p14:tracePt t="255467" x="7480300" y="3683000"/>
          <p14:tracePt t="255479" x="7480300" y="3733800"/>
          <p14:tracePt t="255497" x="7480300" y="3803650"/>
          <p14:tracePt t="255535" x="7531100" y="3994150"/>
          <p14:tracePt t="255545" x="7575550" y="4044950"/>
          <p14:tracePt t="255563" x="7645400" y="4095750"/>
          <p14:tracePt t="255580" x="7747000" y="4146550"/>
          <p14:tracePt t="255619" x="7899400" y="4197350"/>
          <p14:tracePt t="255629" x="7918450" y="4197350"/>
          <p14:tracePt t="255646" x="7924800" y="4197350"/>
          <p14:tracePt t="255682" x="7962900" y="4165600"/>
          <p14:tracePt t="255696" x="7981950" y="4146550"/>
          <p14:tracePt t="255713" x="8007350" y="4127500"/>
          <p14:tracePt t="255750" x="8020050" y="4121150"/>
          <p14:tracePt t="255763" x="8020050" y="4114800"/>
          <p14:tracePt t="255778" x="7994650" y="4083050"/>
          <p14:tracePt t="255818" x="7988300" y="4076700"/>
          <p14:tracePt t="263898" x="7981950" y="4076700"/>
          <p14:tracePt t="263917" x="7956550" y="4064000"/>
          <p14:tracePt t="263918" x="7943850" y="4051300"/>
          <p14:tracePt t="263937" x="7918450" y="4019550"/>
          <p14:tracePt t="263952" x="7880350" y="3987800"/>
          <p14:tracePt t="263970" x="7829550" y="3956050"/>
          <p14:tracePt t="263986" x="7785100" y="3924300"/>
          <p14:tracePt t="264022" x="7734300" y="3886200"/>
          <p14:tracePt t="264035" x="7715250" y="3879850"/>
          <p14:tracePt t="264074" x="7708900" y="3879850"/>
          <p14:tracePt t="264103" x="7702550" y="3879850"/>
          <p14:tracePt t="264138" x="7658100" y="3860800"/>
          <p14:tracePt t="264140" x="7632700" y="3854450"/>
          <p14:tracePt t="264153" x="7600950" y="3841750"/>
          <p14:tracePt t="264169" x="7556500" y="3822700"/>
          <p14:tracePt t="264204" x="7588250" y="3816350"/>
          <p14:tracePt t="264220" x="7620000" y="3816350"/>
          <p14:tracePt t="264235" x="7708900" y="3822700"/>
          <p14:tracePt t="264275" x="7816850" y="3835400"/>
          <p14:tracePt t="264288" x="7835900" y="3841750"/>
          <p14:tracePt t="264303" x="7937500" y="3854450"/>
          <p14:tracePt t="264343" x="8458200" y="3835400"/>
          <p14:tracePt t="264353" x="8553450" y="3822700"/>
          <p14:tracePt t="264370" x="8693150" y="3797300"/>
          <p14:tracePt t="264387" x="8763000" y="3784600"/>
          <p14:tracePt t="264427" x="8921750" y="3759200"/>
          <p14:tracePt t="264437" x="8972550" y="3759200"/>
          <p14:tracePt t="264472" x="9290050" y="3759200"/>
          <p14:tracePt t="264487" x="9315450" y="3759200"/>
          <p14:tracePt t="264504" x="9340850" y="3752850"/>
          <p14:tracePt t="264539" x="9340850" y="3746500"/>
          <p14:tracePt t="264570" x="9366250" y="3740150"/>
          <p14:tracePt t="264609" x="9664700" y="3702050"/>
          <p14:tracePt t="264620" x="9734550" y="3695700"/>
          <p14:tracePt t="264637" x="9804400" y="3689350"/>
          <p14:tracePt t="264674" x="9817100" y="3676650"/>
          <p14:tracePt t="264807" x="9715500" y="3663950"/>
          <p14:tracePt t="264820" x="9582150" y="3657600"/>
          <p14:tracePt t="264837" x="9423400" y="3657600"/>
          <p14:tracePt t="264842" x="9359900" y="3657600"/>
          <p14:tracePt t="264873" x="9226550" y="3651250"/>
          <p14:tracePt t="264887" x="9213850" y="3644900"/>
          <p14:tracePt t="264943" x="9074150" y="3651250"/>
          <p14:tracePt t="264954" x="8978900" y="3651250"/>
          <p14:tracePt t="264970" x="8712200" y="3651250"/>
          <p14:tracePt t="265008" x="8470900" y="3632200"/>
          <p14:tracePt t="265020" x="8458200" y="3632200"/>
          <p14:tracePt t="265037" x="8458200" y="3625850"/>
          <p14:tracePt t="265075" x="8458200" y="3575050"/>
          <p14:tracePt t="265087" x="8426450" y="3556000"/>
          <p14:tracePt t="265104" x="8299450" y="3486150"/>
          <p14:tracePt t="265137" x="8242300" y="3441700"/>
          <p14:tracePt t="265154" x="8356600" y="3448050"/>
          <p14:tracePt t="265158" x="8445500" y="3467100"/>
          <p14:tracePt t="265171" x="8534400" y="3486150"/>
          <p14:tracePt t="265210" x="8959850" y="3575050"/>
          <p14:tracePt t="265220" x="8991600" y="3575050"/>
          <p14:tracePt t="265237" x="8972550" y="3562350"/>
          <p14:tracePt t="265275" x="8820150" y="3479800"/>
          <p14:tracePt t="265287" x="8724900" y="3422650"/>
          <p14:tracePt t="265305" x="8699500" y="3403600"/>
          <p14:tracePt t="265340" x="8686800" y="3403600"/>
          <p14:tracePt t="265354" x="8661400" y="3422650"/>
          <p14:tracePt t="265372" x="8597900" y="3460750"/>
          <p14:tracePt t="265409" x="8394700" y="3587750"/>
          <p14:tracePt t="265420" x="8388350" y="3594100"/>
          <p14:tracePt t="265438" x="8382000" y="3600450"/>
          <p14:tracePt t="265478" x="8547100" y="3600450"/>
          <p14:tracePt t="265488" x="8578850" y="3600450"/>
          <p14:tracePt t="265503" x="8597900" y="3606800"/>
          <p14:tracePt t="265544" x="8559800" y="3784600"/>
          <p14:tracePt t="265553" x="8521700" y="3848100"/>
          <p14:tracePt t="265571" x="8388350" y="3975100"/>
          <p14:tracePt t="265588" x="8229600" y="4057650"/>
          <p14:tracePt t="265624" x="8020050" y="4076700"/>
          <p14:tracePt t="265638" x="8039100" y="4057650"/>
          <p14:tracePt t="265677" x="8166100" y="4006850"/>
          <p14:tracePt t="265688" x="8178800" y="4006850"/>
          <p14:tracePt t="265703" x="8185150" y="4006850"/>
          <p14:tracePt t="265743" x="8185150" y="4000500"/>
          <p14:tracePt t="265754" x="8197850" y="3987800"/>
          <p14:tracePt t="265771" x="8216900" y="3975100"/>
          <p14:tracePt t="265808" x="8229600" y="3962400"/>
          <p14:tracePt t="265821" x="8235950" y="3962400"/>
          <p14:tracePt t="265837" x="8242300" y="3956050"/>
          <p14:tracePt t="265873" x="8280400" y="3943350"/>
          <p14:tracePt t="265888" x="8293100" y="3937000"/>
          <p14:tracePt t="265905" x="8343900" y="3905250"/>
          <p14:tracePt t="265944" x="8382000" y="3816350"/>
          <p14:tracePt t="265954" x="8388350" y="3797300"/>
          <p14:tracePt t="265971" x="8388350" y="3746500"/>
          <p14:tracePt t="265988" x="8362950" y="3702050"/>
          <p14:tracePt t="266023" x="8318500" y="3651250"/>
          <p14:tracePt t="266037" x="8274050" y="3619500"/>
          <p14:tracePt t="266078" x="8039100" y="3568700"/>
          <p14:tracePt t="266088" x="7962900" y="3562350"/>
          <p14:tracePt t="266104" x="7778750" y="3549650"/>
          <p14:tracePt t="266144" x="7435850" y="3524250"/>
          <p14:tracePt t="266155" x="7397750" y="3524250"/>
          <p14:tracePt t="266171" x="7315200" y="3543300"/>
          <p14:tracePt t="266212" x="7004050" y="3676650"/>
          <p14:tracePt t="266220" x="6959600" y="3695700"/>
          <p14:tracePt t="266238" x="6877050" y="3746500"/>
          <p14:tracePt t="266278" x="6877050" y="3822700"/>
          <p14:tracePt t="266289" x="6889750" y="3841750"/>
          <p14:tracePt t="266305" x="6940550" y="3886200"/>
          <p14:tracePt t="266342" x="7073900" y="3956050"/>
          <p14:tracePt t="266355" x="7105650" y="3962400"/>
          <p14:tracePt t="266372" x="7258050" y="3962400"/>
          <p14:tracePt t="266389" x="7378700" y="3962400"/>
          <p14:tracePt t="266425" x="7569200" y="3917950"/>
          <p14:tracePt t="266437" x="7569200" y="3911600"/>
          <p14:tracePt t="266472" x="7543800" y="3892550"/>
          <p14:tracePt t="266489" x="7467600" y="3879850"/>
          <p14:tracePt t="266504" x="7404100" y="3867150"/>
          <p14:tracePt t="266544" x="7315200" y="3860800"/>
          <p14:tracePt t="266619" x="7315200" y="3867150"/>
          <p14:tracePt t="266629" x="7321550" y="3867150"/>
          <p14:tracePt t="266637" x="7327900" y="3873500"/>
          <p14:tracePt t="266677" x="7334250" y="3879850"/>
          <p14:tracePt t="266688" x="7340600" y="3879850"/>
          <p14:tracePt t="266744" x="7353300" y="3879850"/>
          <p14:tracePt t="266756" x="7359650" y="3879850"/>
          <p14:tracePt t="266827" x="7391400" y="3879850"/>
          <p14:tracePt t="266875" x="7410450" y="3867150"/>
          <p14:tracePt t="266889" x="7416800" y="3867150"/>
          <p14:tracePt t="266906" x="7423150" y="3860800"/>
          <p14:tracePt t="266957" x="7429500" y="3860800"/>
          <p14:tracePt t="267009" x="7429500" y="3854450"/>
          <p14:tracePt t="267052" x="7435850" y="3854450"/>
          <p14:tracePt t="267056" x="7435850" y="3848100"/>
          <p14:tracePt t="267072" x="7442200" y="3848100"/>
          <p14:tracePt t="267089" x="7448550" y="3841750"/>
          <p14:tracePt t="267106" x="7454900" y="3835400"/>
          <p14:tracePt t="267146" x="7467600" y="3829050"/>
          <p14:tracePt t="267211" x="7467600" y="3822700"/>
          <p14:tracePt t="267365" x="7473950" y="3822700"/>
          <p14:tracePt t="267580" x="7473950" y="3829050"/>
          <p14:tracePt t="267612" x="7461250" y="3848100"/>
          <p14:tracePt t="267623" x="7461250" y="3854450"/>
          <p14:tracePt t="267640" x="7454900" y="3867150"/>
          <p14:tracePt t="267679" x="7454900" y="3873500"/>
          <p14:tracePt t="267794" x="7442200" y="3873500"/>
          <p14:tracePt t="267805" x="7435850" y="3873500"/>
          <p14:tracePt t="267823" x="7397750" y="3848100"/>
          <p14:tracePt t="267840" x="7372350" y="3822700"/>
          <p14:tracePt t="267881" x="7277100" y="3740150"/>
          <p14:tracePt t="267889" x="7258050" y="3721100"/>
          <p14:tracePt t="267928" x="7137400" y="3638550"/>
          <p14:tracePt t="267940" x="7118350" y="3632200"/>
          <p14:tracePt t="267956" x="7035800" y="3606800"/>
          <p14:tracePt t="267973" x="6921500" y="3594100"/>
          <p14:tracePt t="267990" x="6845300" y="3594100"/>
          <p14:tracePt t="268030" x="6680200" y="3625850"/>
          <p14:tracePt t="268038" x="6667500" y="3632200"/>
          <p14:tracePt t="268040" x="6654800" y="3638550"/>
          <p14:tracePt t="268076" x="6610350" y="3683000"/>
          <p14:tracePt t="268090" x="6604000" y="3695700"/>
          <p14:tracePt t="268145" x="6616700" y="3733800"/>
          <p14:tracePt t="268156" x="6635750" y="3746500"/>
          <p14:tracePt t="268173" x="6724650" y="3784600"/>
          <p14:tracePt t="268212" x="7029450" y="3841750"/>
          <p14:tracePt t="268223" x="7118350" y="3848100"/>
          <p14:tracePt t="268240" x="7289800" y="3854450"/>
          <p14:tracePt t="268279" x="7378700" y="3835400"/>
          <p14:tracePt t="268289" x="7385050" y="3822700"/>
          <p14:tracePt t="268325" x="7404100" y="3778250"/>
          <p14:tracePt t="268437" x="7410450" y="3778250"/>
          <p14:tracePt t="268476" x="7658100" y="3816350"/>
          <p14:tracePt t="268490" x="7753350" y="3829050"/>
          <p14:tracePt t="268507" x="7937500" y="3848100"/>
          <p14:tracePt t="268547" x="8210550" y="3854450"/>
          <p14:tracePt t="268557" x="8229600" y="3848100"/>
          <p14:tracePt t="268560" x="8242300" y="3841750"/>
          <p14:tracePt t="268572" x="8248650" y="3835400"/>
          <p14:tracePt t="268653" x="8242300" y="3835400"/>
          <p14:tracePt t="268660" x="8235950" y="3835400"/>
          <p14:tracePt t="268726" x="8305800" y="3810000"/>
          <p14:tracePt t="268742" x="8382000" y="3790950"/>
          <p14:tracePt t="268757" x="8426450" y="3778250"/>
          <p14:tracePt t="268774" x="8458200" y="3771900"/>
          <p14:tracePt t="268811" x="8502650" y="3759200"/>
          <p14:tracePt t="268823" x="8515350" y="3759200"/>
          <p14:tracePt t="268841" x="8528050" y="3759200"/>
          <p14:tracePt t="268880" x="8578850" y="3759200"/>
          <p14:tracePt t="268890" x="8585200" y="3765550"/>
          <p14:tracePt t="268906" x="8604250" y="3765550"/>
          <p14:tracePt t="268945" x="8642350" y="3771900"/>
          <p14:tracePt t="268957" x="8648700" y="3771900"/>
          <p14:tracePt t="268974" x="8655050" y="3765550"/>
          <p14:tracePt t="269013" x="8667750" y="3733800"/>
          <p14:tracePt t="269024" x="8667750" y="3708400"/>
          <p14:tracePt t="269040" x="8661400" y="3683000"/>
          <p14:tracePt t="269079" x="8604250" y="3651250"/>
          <p14:tracePt t="269091" x="8591550" y="3651250"/>
          <p14:tracePt t="269106" x="8553450" y="3651250"/>
          <p14:tracePt t="269145" x="8445500" y="3683000"/>
          <p14:tracePt t="269157" x="8426450" y="3689350"/>
          <p14:tracePt t="269175" x="8388350" y="3708400"/>
          <p14:tracePt t="269212" x="8299450" y="3765550"/>
          <p14:tracePt t="269223" x="8293100" y="3778250"/>
          <p14:tracePt t="269224" x="8286750" y="3784600"/>
          <p14:tracePt t="269243" x="8286750" y="3797300"/>
          <p14:tracePt t="269280" x="8331200" y="3816350"/>
          <p14:tracePt t="269290" x="8382000" y="3829050"/>
          <p14:tracePt t="269308" x="8439150" y="3835400"/>
          <p14:tracePt t="269345" x="8559800" y="3835400"/>
          <p14:tracePt t="269357" x="8585200" y="3835400"/>
          <p14:tracePt t="269374" x="8648700" y="3816350"/>
          <p14:tracePt t="269414" x="8731250" y="3771900"/>
          <p14:tracePt t="269423" x="8731250" y="3765550"/>
          <p14:tracePt t="269441" x="8737600" y="3752850"/>
          <p14:tracePt t="269480" x="8750300" y="3727450"/>
          <p14:tracePt t="269492" x="8750300" y="3708400"/>
          <p14:tracePt t="269530" x="8737600" y="3670300"/>
          <p14:tracePt t="269540" x="8724900" y="3657600"/>
          <p14:tracePt t="269558" x="8699500" y="3632200"/>
          <p14:tracePt t="269575" x="8661400" y="3613150"/>
          <p14:tracePt t="269606" x="8559800" y="3587750"/>
          <p14:tracePt t="269624" x="8515350" y="3587750"/>
          <p14:tracePt t="269641" x="8470900" y="3600450"/>
          <p14:tracePt t="269680" x="8401050" y="3625850"/>
          <p14:tracePt t="269691" x="8388350" y="3632200"/>
          <p14:tracePt t="269708" x="8369300" y="3651250"/>
          <p14:tracePt t="269748" x="8324850" y="3702050"/>
          <p14:tracePt t="269758" x="8312150" y="3721100"/>
          <p14:tracePt t="269773" x="8299450" y="3771900"/>
          <p14:tracePt t="269812" x="8286750" y="3867150"/>
          <p14:tracePt t="269825" x="8293100" y="3873500"/>
          <p14:tracePt t="269842" x="8305800" y="3886200"/>
          <p14:tracePt t="269881" x="8420100" y="3917950"/>
          <p14:tracePt t="269890" x="8464550" y="3917950"/>
          <p14:tracePt t="269930" x="8629650" y="3917950"/>
          <p14:tracePt t="269941" x="8661400" y="3917950"/>
          <p14:tracePt t="269958" x="8743950" y="3898900"/>
          <p14:tracePt t="269975" x="8801100" y="3879850"/>
          <p14:tracePt t="270014" x="8985250" y="3835400"/>
          <p14:tracePt t="270025" x="9080500" y="3803650"/>
          <p14:tracePt t="270041" x="9124950" y="3771900"/>
          <p14:tracePt t="270079" x="9131300" y="3695700"/>
          <p14:tracePt t="270091" x="9137650" y="3676650"/>
          <p14:tracePt t="270107" x="9137650" y="3670300"/>
          <p14:tracePt t="270158" x="9137650" y="3663950"/>
          <p14:tracePt t="270174" x="9131300" y="3657600"/>
          <p14:tracePt t="270209" x="9042400" y="3625850"/>
          <p14:tracePt t="270226" x="8966200" y="3606800"/>
          <p14:tracePt t="270242" x="8883650" y="3594100"/>
          <p14:tracePt t="270281" x="8693150" y="3556000"/>
          <p14:tracePt t="270291" x="8661400" y="3556000"/>
          <p14:tracePt t="270308" x="8610600" y="3556000"/>
          <p14:tracePt t="270347" x="8388350" y="3568700"/>
          <p14:tracePt t="270358" x="8312150" y="3581400"/>
          <p14:tracePt t="270375" x="8274050" y="3587750"/>
          <p14:tracePt t="270417" x="8235950" y="3625850"/>
          <p14:tracePt t="270425" x="8235950" y="3657600"/>
          <p14:tracePt t="270441" x="8242300" y="3702050"/>
          <p14:tracePt t="270479" x="8274050" y="3816350"/>
          <p14:tracePt t="270492" x="8280400" y="3829050"/>
          <p14:tracePt t="270509" x="8337550" y="3860800"/>
          <p14:tracePt t="270549" x="8597900" y="3873500"/>
          <p14:tracePt t="270559" x="8718550" y="3867150"/>
          <p14:tracePt t="270575" x="8769350" y="3860800"/>
          <p14:tracePt t="270614" x="8832850" y="3835400"/>
          <p14:tracePt t="270624" x="8839200" y="3829050"/>
          <p14:tracePt t="270642" x="8851900" y="3822700"/>
          <p14:tracePt t="270682" x="8870950" y="3790950"/>
          <p14:tracePt t="270692" x="8870950" y="3778250"/>
          <p14:tracePt t="270708" x="8858250" y="3759200"/>
          <p14:tracePt t="270748" x="8826500" y="3752850"/>
          <p14:tracePt t="270759" x="8807450" y="3752850"/>
          <p14:tracePt t="270774" x="8769350" y="3752850"/>
          <p14:tracePt t="270812" x="8737600" y="3752850"/>
          <p14:tracePt t="270825" x="8724900" y="3752850"/>
          <p14:tracePt t="270842" x="8718550" y="3752850"/>
          <p14:tracePt t="270878" x="8686800" y="3765550"/>
          <p14:tracePt t="270892" x="8667750" y="3771900"/>
          <p14:tracePt t="270908" x="8655050" y="3778250"/>
          <p14:tracePt t="270949" x="8623300" y="3810000"/>
          <p14:tracePt t="270959" x="8610600" y="3822700"/>
          <p14:tracePt t="270976" x="8604250" y="3841750"/>
          <p14:tracePt t="271013" x="8597900" y="3905250"/>
          <p14:tracePt t="271025" x="8591550" y="3930650"/>
          <p14:tracePt t="271041" x="8591550" y="3943350"/>
          <p14:tracePt t="271082" x="8591550" y="3962400"/>
          <p14:tracePt t="271093" x="8591550" y="3968750"/>
          <p14:tracePt t="271131" x="8680450" y="3975100"/>
          <p14:tracePt t="271141" x="8699500" y="3981450"/>
          <p14:tracePt t="271159" x="8731250" y="3981450"/>
          <p14:tracePt t="271176" x="8769350" y="3981450"/>
          <p14:tracePt t="271216" x="8820150" y="3975100"/>
          <p14:tracePt t="271226" x="8826500" y="3968750"/>
          <p14:tracePt t="271243" x="8832850" y="3968750"/>
          <p14:tracePt t="271342" x="8826500" y="3968750"/>
          <p14:tracePt t="271350" x="8820150" y="3968750"/>
          <p14:tracePt t="271358" x="8807450" y="3968750"/>
          <p14:tracePt t="271376" x="8794750" y="3975100"/>
          <p14:tracePt t="271415" x="8782050" y="3975100"/>
          <p14:tracePt t="271443" x="8775700" y="3975100"/>
          <p14:tracePt t="271481" x="8769350" y="3975100"/>
          <p14:tracePt t="271509" x="8763000" y="3968750"/>
          <p14:tracePt t="271623" x="8756650" y="3968750"/>
          <p14:tracePt t="271734" x="8750300" y="3968750"/>
          <p14:tracePt t="271807" x="8743950" y="3968750"/>
          <p14:tracePt t="271864" x="8737600" y="3968750"/>
          <p14:tracePt t="271877" x="8737600" y="3975100"/>
          <p14:tracePt t="271910" x="8756650" y="3994150"/>
          <p14:tracePt t="271948" x="8801100" y="4019550"/>
          <p14:tracePt t="272073" x="8801100" y="4025900"/>
          <p14:tracePt t="272128" x="8794750" y="4025900"/>
          <p14:tracePt t="272147" x="8788400" y="4025900"/>
          <p14:tracePt t="272163" x="8788400" y="4019550"/>
          <p14:tracePt t="272175" x="8782050" y="4013200"/>
          <p14:tracePt t="272215" x="8731250" y="3981450"/>
          <p14:tracePt t="272227" x="8705850" y="3968750"/>
          <p14:tracePt t="272243" x="8699500" y="3962400"/>
          <p14:tracePt t="272279" x="8693150" y="3956050"/>
          <p14:tracePt t="272328" x="8693150" y="3962400"/>
          <p14:tracePt t="272343" x="8693150" y="3968750"/>
          <p14:tracePt t="272360" x="8693150" y="3975100"/>
          <p14:tracePt t="272411" x="8693150" y="3981450"/>
          <p14:tracePt t="284398" x="0" y="0"/>
        </p14:tracePtLst>
      </p14:laserTraceLst>
    </p:ext>
  </p:extLs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ktangel 3">
            <a:extLst>
              <a:ext uri="{FF2B5EF4-FFF2-40B4-BE49-F238E27FC236}">
                <a16:creationId xmlns:a16="http://schemas.microsoft.com/office/drawing/2014/main" id="{2136C5BF-EFEC-DC81-9D86-DDCD62FEF5B4}"/>
              </a:ext>
            </a:extLst>
          </p:cNvPr>
          <p:cNvSpPr/>
          <p:nvPr/>
        </p:nvSpPr>
        <p:spPr>
          <a:xfrm>
            <a:off x="0" y="5788258"/>
            <a:ext cx="7981026" cy="4675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Gamla och Nya förbunden 8</a:t>
            </a:r>
          </a:p>
        </p:txBody>
      </p:sp>
      <mc:AlternateContent xmlns:mc="http://schemas.openxmlformats.org/markup-compatibility/2006" xmlns:p14="http://schemas.microsoft.com/office/powerpoint/2010/main">
        <mc:Choice Requires="p14">
          <p:contentPart p14:bwMode="auto" r:id="rId3">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6"/>
              <a:stretch>
                <a:fillRect/>
              </a:stretch>
            </p:blipFill>
            <p:spPr>
              <a:xfrm>
                <a:off x="6608379" y="7582430"/>
                <a:ext cx="70200" cy="468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41" name="Pennanteckning 140">
                <a:extLst>
                  <a:ext uri="{FF2B5EF4-FFF2-40B4-BE49-F238E27FC236}">
                    <a16:creationId xmlns:a16="http://schemas.microsoft.com/office/drawing/2014/main" id="{1DEB3955-B850-231A-A58D-D9A5FCFAE686}"/>
                  </a:ext>
                </a:extLst>
              </p14:cNvPr>
              <p14:cNvContentPartPr/>
              <p14:nvPr/>
            </p14:nvContentPartPr>
            <p14:xfrm>
              <a:off x="7889979" y="1381210"/>
              <a:ext cx="8640" cy="12240"/>
            </p14:xfrm>
          </p:contentPart>
        </mc:Choice>
        <mc:Fallback xmlns="">
          <p:pic>
            <p:nvPicPr>
              <p:cNvPr id="141" name="Pennanteckning 140">
                <a:extLst>
                  <a:ext uri="{FF2B5EF4-FFF2-40B4-BE49-F238E27FC236}">
                    <a16:creationId xmlns:a16="http://schemas.microsoft.com/office/drawing/2014/main" id="{1DEB3955-B850-231A-A58D-D9A5FCFAE686}"/>
                  </a:ext>
                </a:extLst>
              </p:cNvPr>
              <p:cNvPicPr/>
              <p:nvPr/>
            </p:nvPicPr>
            <p:blipFill>
              <a:blip r:embed="rId8"/>
              <a:stretch>
                <a:fillRect/>
              </a:stretch>
            </p:blipFill>
            <p:spPr>
              <a:xfrm>
                <a:off x="7871979" y="1362665"/>
                <a:ext cx="44280" cy="48960"/>
              </a:xfrm>
              <a:prstGeom prst="rect">
                <a:avLst/>
              </a:prstGeom>
            </p:spPr>
          </p:pic>
        </mc:Fallback>
      </mc:AlternateContent>
      <p:sp>
        <p:nvSpPr>
          <p:cNvPr id="15" name="textruta 14">
            <a:extLst>
              <a:ext uri="{FF2B5EF4-FFF2-40B4-BE49-F238E27FC236}">
                <a16:creationId xmlns:a16="http://schemas.microsoft.com/office/drawing/2014/main" id="{0281FE02-DA54-851F-194C-0E3C2BE107FC}"/>
              </a:ext>
            </a:extLst>
          </p:cNvPr>
          <p:cNvSpPr txBox="1"/>
          <p:nvPr/>
        </p:nvSpPr>
        <p:spPr>
          <a:xfrm>
            <a:off x="5635419" y="602146"/>
            <a:ext cx="6421407" cy="6140142"/>
          </a:xfrm>
          <a:prstGeom prst="rect">
            <a:avLst/>
          </a:prstGeom>
          <a:solidFill>
            <a:schemeClr val="tx2">
              <a:lumMod val="40000"/>
              <a:lumOff val="60000"/>
            </a:schemeClr>
          </a:solidFill>
          <a:ln>
            <a:noFill/>
          </a:ln>
        </p:spPr>
        <p:style>
          <a:lnRef idx="2">
            <a:schemeClr val="accent3"/>
          </a:lnRef>
          <a:fillRef idx="1">
            <a:schemeClr val="lt1"/>
          </a:fillRef>
          <a:effectRef idx="0">
            <a:schemeClr val="accent3"/>
          </a:effectRef>
          <a:fontRef idx="minor">
            <a:schemeClr val="dk1"/>
          </a:fontRef>
        </p:style>
        <p:txBody>
          <a:bodyPr wrap="square" lIns="144000" tIns="72000" rIns="1116000">
            <a:noAutofit/>
          </a:bodyPr>
          <a:lstStyle/>
          <a:p>
            <a:pPr marL="177800" indent="-177800">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Över </a:t>
            </a:r>
            <a:r>
              <a:rPr lang="sv-SE" sz="1400" i="1" u="sng">
                <a:solidFill>
                  <a:srgbClr val="C00000"/>
                </a:solidFill>
                <a:ea typeface="Calibri" panose="020F0502020204030204" pitchFamily="34" charset="0"/>
                <a:cs typeface="Calibri" panose="020F0502020204030204" pitchFamily="34" charset="0"/>
              </a:rPr>
              <a:t>Davids hus</a:t>
            </a:r>
            <a:r>
              <a:rPr lang="sv-SE" sz="1400">
                <a:solidFill>
                  <a:srgbClr val="C00000"/>
                </a:solidFill>
                <a:ea typeface="Calibri" panose="020F0502020204030204" pitchFamily="34" charset="0"/>
                <a:cs typeface="Calibri" panose="020F0502020204030204" pitchFamily="34" charset="0"/>
              </a:rPr>
              <a:t> och </a:t>
            </a:r>
            <a:r>
              <a:rPr lang="sv-SE" sz="1400" i="1" u="sng">
                <a:solidFill>
                  <a:srgbClr val="C00000"/>
                </a:solidFill>
                <a:ea typeface="Calibri" panose="020F0502020204030204" pitchFamily="34" charset="0"/>
                <a:cs typeface="Calibri" panose="020F0502020204030204" pitchFamily="34" charset="0"/>
              </a:rPr>
              <a:t>Jerusalems invånare</a:t>
            </a:r>
            <a:r>
              <a:rPr lang="sv-SE" sz="1400">
                <a:solidFill>
                  <a:srgbClr val="C00000"/>
                </a:solidFill>
                <a:ea typeface="Calibri" panose="020F0502020204030204" pitchFamily="34" charset="0"/>
                <a:cs typeface="Calibri" panose="020F0502020204030204" pitchFamily="34" charset="0"/>
              </a:rPr>
              <a:t> ska jag utgjuta nådens och bönens Ande så att </a:t>
            </a:r>
            <a:r>
              <a:rPr lang="sv-SE" sz="1400" i="1" u="sng">
                <a:solidFill>
                  <a:srgbClr val="C00000"/>
                </a:solidFill>
                <a:ea typeface="Calibri" panose="020F0502020204030204" pitchFamily="34" charset="0"/>
                <a:cs typeface="Calibri" panose="020F0502020204030204" pitchFamily="34" charset="0"/>
              </a:rPr>
              <a:t>de ser upp till mig</a:t>
            </a:r>
            <a:r>
              <a:rPr lang="sv-SE" sz="1400">
                <a:solidFill>
                  <a:srgbClr val="C00000"/>
                </a:solidFill>
                <a:ea typeface="Calibri" panose="020F0502020204030204" pitchFamily="34" charset="0"/>
                <a:cs typeface="Calibri" panose="020F0502020204030204" pitchFamily="34" charset="0"/>
              </a:rPr>
              <a:t> som de har genomborrat </a:t>
            </a:r>
            <a:r>
              <a:rPr lang="sv-SE" sz="1400">
                <a:ea typeface="Calibri" panose="020F0502020204030204" pitchFamily="34" charset="0"/>
                <a:cs typeface="Calibri" panose="020F0502020204030204" pitchFamily="34" charset="0"/>
              </a:rPr>
              <a:t>[Jesus]</a:t>
            </a:r>
            <a:r>
              <a:rPr lang="sv-SE" sz="1400">
                <a:solidFill>
                  <a:srgbClr val="C00000"/>
                </a:solidFill>
                <a:ea typeface="Calibri" panose="020F0502020204030204" pitchFamily="34" charset="0"/>
                <a:cs typeface="Calibri" panose="020F0502020204030204" pitchFamily="34" charset="0"/>
              </a:rPr>
              <a:t>. </a:t>
            </a:r>
            <a:r>
              <a:rPr lang="sv-SE" sz="1400">
                <a:solidFill>
                  <a:prstClr val="black"/>
                </a:solidFill>
                <a:ea typeface="Calibri" panose="020F0502020204030204" pitchFamily="34" charset="0"/>
                <a:cs typeface="Calibri" panose="020F0502020204030204" pitchFamily="34" charset="0"/>
              </a:rPr>
              <a:t>(Sak 12:10) </a:t>
            </a:r>
          </a:p>
          <a:p>
            <a:pPr marL="177800" indent="-177800">
              <a:spcBef>
                <a:spcPts val="600"/>
              </a:spcBef>
              <a:buFont typeface="Arial" panose="020B0604020202020204" pitchFamily="34" charset="0"/>
              <a:buChar char="•"/>
            </a:pPr>
            <a:r>
              <a:rPr lang="sv-SE" sz="1400">
                <a:solidFill>
                  <a:srgbClr val="C00000"/>
                </a:solidFill>
                <a:ea typeface="Calibri" panose="020F0502020204030204" pitchFamily="34" charset="0"/>
                <a:cs typeface="Calibri" panose="020F0502020204030204" pitchFamily="34" charset="0"/>
              </a:rPr>
              <a:t>Se, han kommer med molnen, och </a:t>
            </a:r>
            <a:r>
              <a:rPr lang="sv-SE" sz="1400" i="1" u="sng">
                <a:solidFill>
                  <a:srgbClr val="C00000"/>
                </a:solidFill>
                <a:ea typeface="Calibri" panose="020F0502020204030204" pitchFamily="34" charset="0"/>
                <a:cs typeface="Calibri" panose="020F0502020204030204" pitchFamily="34" charset="0"/>
              </a:rPr>
              <a:t>varje öga ska se honom</a:t>
            </a:r>
            <a:r>
              <a:rPr lang="sv-SE" sz="1400">
                <a:solidFill>
                  <a:srgbClr val="C00000"/>
                </a:solidFill>
                <a:ea typeface="Calibri" panose="020F0502020204030204" pitchFamily="34" charset="0"/>
                <a:cs typeface="Calibri" panose="020F0502020204030204" pitchFamily="34" charset="0"/>
              </a:rPr>
              <a:t>, även de som genomborrat honom</a:t>
            </a:r>
            <a:r>
              <a:rPr lang="sv-SE" sz="1400">
                <a:solidFill>
                  <a:prstClr val="black"/>
                </a:solidFill>
                <a:ea typeface="Calibri" panose="020F0502020204030204" pitchFamily="34" charset="0"/>
                <a:cs typeface="Calibri" panose="020F0502020204030204" pitchFamily="34" charset="0"/>
              </a:rPr>
              <a:t> [judar]</a:t>
            </a:r>
            <a:r>
              <a:rPr lang="sv-SE" sz="1400">
                <a:solidFill>
                  <a:srgbClr val="C00000"/>
                </a:solidFill>
                <a:ea typeface="Calibri" panose="020F0502020204030204" pitchFamily="34" charset="0"/>
                <a:cs typeface="Calibri" panose="020F0502020204030204" pitchFamily="34" charset="0"/>
              </a:rPr>
              <a:t>.</a:t>
            </a:r>
            <a:r>
              <a:rPr lang="sv-SE" sz="1400">
                <a:solidFill>
                  <a:prstClr val="black"/>
                </a:solidFill>
                <a:ea typeface="Calibri" panose="020F0502020204030204" pitchFamily="34" charset="0"/>
                <a:cs typeface="Calibri" panose="020F0502020204030204" pitchFamily="34" charset="0"/>
              </a:rPr>
              <a:t> (Upp 1:7)</a:t>
            </a:r>
          </a:p>
          <a:p>
            <a:pPr marL="177800" indent="-177800">
              <a:spcBef>
                <a:spcPts val="600"/>
              </a:spcBef>
              <a:buFont typeface="Arial" panose="020B0604020202020204" pitchFamily="34" charset="0"/>
              <a:buChar char="•"/>
            </a:pPr>
            <a:r>
              <a:rPr lang="sv-SE" sz="1400" i="1" u="sng">
                <a:solidFill>
                  <a:srgbClr val="C00000"/>
                </a:solidFill>
                <a:ea typeface="Calibri" panose="020F0502020204030204" pitchFamily="34" charset="0"/>
                <a:cs typeface="Calibri" panose="020F0502020204030204" pitchFamily="34" charset="0"/>
              </a:rPr>
              <a:t>Ni ska förstå</a:t>
            </a:r>
            <a:r>
              <a:rPr lang="sv-SE" sz="1400">
                <a:solidFill>
                  <a:srgbClr val="C00000"/>
                </a:solidFill>
                <a:ea typeface="Calibri" panose="020F0502020204030204" pitchFamily="34" charset="0"/>
                <a:cs typeface="Calibri" panose="020F0502020204030204" pitchFamily="34" charset="0"/>
              </a:rPr>
              <a:t> att jag är Herren er Gud som bor på Sion, mitt heliga berg.</a:t>
            </a:r>
            <a:r>
              <a:rPr lang="sv-SE" sz="1400">
                <a:solidFill>
                  <a:prstClr val="black"/>
                </a:solidFill>
                <a:ea typeface="Calibri" panose="020F0502020204030204" pitchFamily="34" charset="0"/>
                <a:cs typeface="Calibri" panose="020F0502020204030204" pitchFamily="34" charset="0"/>
              </a:rPr>
              <a:t> (Joel 3:17)</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Insikten om Kristus fanns redan i GT: </a:t>
            </a:r>
            <a:r>
              <a:rPr lang="sv-SE" sz="1400">
                <a:solidFill>
                  <a:srgbClr val="C00000"/>
                </a:solidFill>
                <a:ea typeface="Calibri" panose="020F0502020204030204" pitchFamily="34" charset="0"/>
                <a:cs typeface="Calibri" panose="020F0502020204030204" pitchFamily="34" charset="0"/>
              </a:rPr>
              <a:t>Men det var våra </a:t>
            </a:r>
            <a:r>
              <a:rPr lang="sv-SE" sz="1400">
                <a:ea typeface="Calibri" panose="020F0502020204030204" pitchFamily="34" charset="0"/>
                <a:cs typeface="Calibri" panose="020F0502020204030204" pitchFamily="34" charset="0"/>
              </a:rPr>
              <a:t>[judarnas]</a:t>
            </a:r>
            <a:r>
              <a:rPr lang="sv-SE" sz="1400">
                <a:solidFill>
                  <a:srgbClr val="C00000"/>
                </a:solidFill>
                <a:ea typeface="Calibri" panose="020F0502020204030204" pitchFamily="34" charset="0"/>
                <a:cs typeface="Calibri" panose="020F0502020204030204" pitchFamily="34" charset="0"/>
              </a:rPr>
              <a:t> sjukdomar han bar, våra smärtor tog han på sig, medan vi såg honom som hemsökt, slagen av Gud och pinad.</a:t>
            </a:r>
            <a:r>
              <a:rPr lang="sv-SE" sz="1400">
                <a:solidFill>
                  <a:prstClr val="black"/>
                </a:solidFill>
                <a:ea typeface="Calibri" panose="020F0502020204030204" pitchFamily="34" charset="0"/>
                <a:cs typeface="Calibri" panose="020F0502020204030204" pitchFamily="34" charset="0"/>
              </a:rPr>
              <a:t> (Jesaja 53:4)</a:t>
            </a:r>
          </a:p>
          <a:p>
            <a:pPr marL="177800" indent="-177800">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Den nationella omvändelsen behöver inte omfatta alla individer: </a:t>
            </a:r>
            <a:r>
              <a:rPr lang="sv-SE" sz="1400">
                <a:solidFill>
                  <a:srgbClr val="C00000"/>
                </a:solidFill>
                <a:ea typeface="Calibri" panose="020F0502020204030204" pitchFamily="34" charset="0"/>
                <a:cs typeface="Calibri" panose="020F0502020204030204" pitchFamily="34" charset="0"/>
              </a:rPr>
              <a:t>Det är så </a:t>
            </a:r>
            <a:r>
              <a:rPr lang="sv-SE" sz="1400" i="1" u="sng">
                <a:solidFill>
                  <a:srgbClr val="C00000"/>
                </a:solidFill>
                <a:ea typeface="Calibri" panose="020F0502020204030204" pitchFamily="34" charset="0"/>
                <a:cs typeface="Calibri" panose="020F0502020204030204" pitchFamily="34" charset="0"/>
              </a:rPr>
              <a:t>hela Israel</a:t>
            </a:r>
            <a:r>
              <a:rPr lang="sv-SE" sz="1400">
                <a:solidFill>
                  <a:prstClr val="black"/>
                </a:solidFill>
                <a:ea typeface="Calibri" panose="020F0502020204030204" pitchFamily="34" charset="0"/>
                <a:cs typeface="Calibri" panose="020F0502020204030204" pitchFamily="34" charset="0"/>
              </a:rPr>
              <a:t> [från </a:t>
            </a:r>
            <a:r>
              <a:rPr lang="sv-SE" sz="1400" i="1" u="sng">
                <a:solidFill>
                  <a:prstClr val="black"/>
                </a:solidFill>
                <a:ea typeface="Calibri" panose="020F0502020204030204" pitchFamily="34" charset="0"/>
                <a:cs typeface="Calibri" panose="020F0502020204030204" pitchFamily="34" charset="0"/>
              </a:rPr>
              <a:t>alla 12 stammar</a:t>
            </a:r>
            <a:r>
              <a:rPr lang="sv-SE" sz="1400">
                <a:solidFill>
                  <a:prstClr val="black"/>
                </a:solidFill>
                <a:ea typeface="Calibri" panose="020F0502020204030204" pitchFamily="34" charset="0"/>
                <a:cs typeface="Calibri" panose="020F0502020204030204" pitchFamily="34" charset="0"/>
              </a:rPr>
              <a:t>] </a:t>
            </a:r>
            <a:r>
              <a:rPr lang="sv-SE" sz="1400">
                <a:solidFill>
                  <a:srgbClr val="C00000"/>
                </a:solidFill>
                <a:ea typeface="Calibri" panose="020F0502020204030204" pitchFamily="34" charset="0"/>
                <a:cs typeface="Calibri" panose="020F0502020204030204" pitchFamily="34" charset="0"/>
              </a:rPr>
              <a:t>ska bli frälst. </a:t>
            </a:r>
            <a:r>
              <a:rPr lang="sv-SE" sz="1400">
                <a:solidFill>
                  <a:prstClr val="black"/>
                </a:solidFill>
                <a:ea typeface="Calibri" panose="020F0502020204030204" pitchFamily="34" charset="0"/>
                <a:cs typeface="Calibri" panose="020F0502020204030204" pitchFamily="34" charset="0"/>
              </a:rPr>
              <a:t>(Rom 11:26)</a:t>
            </a:r>
          </a:p>
          <a:p>
            <a:pPr marL="177800" indent="-177800" algn="just">
              <a:spcBef>
                <a:spcPts val="600"/>
              </a:spcBef>
              <a:buFont typeface="Arial" panose="020B0604020202020204" pitchFamily="34" charset="0"/>
              <a:buChar char="•"/>
            </a:pPr>
            <a:r>
              <a:rPr lang="sv-SE" sz="1400">
                <a:solidFill>
                  <a:prstClr val="black"/>
                </a:solidFill>
                <a:ea typeface="Calibri" panose="020F0502020204030204" pitchFamily="34" charset="0"/>
                <a:cs typeface="Calibri" panose="020F0502020204030204" pitchFamily="34" charset="0"/>
              </a:rPr>
              <a:t>Sannolikt är det inte många individer: </a:t>
            </a:r>
            <a:r>
              <a:rPr lang="sv-SE" sz="1400" i="1" u="sng">
                <a:solidFill>
                  <a:srgbClr val="C00000"/>
                </a:solidFill>
                <a:ea typeface="Calibri" panose="020F0502020204030204" pitchFamily="34" charset="0"/>
                <a:cs typeface="Calibri" panose="020F0502020204030204" pitchFamily="34" charset="0"/>
              </a:rPr>
              <a:t>En rest</a:t>
            </a:r>
            <a:r>
              <a:rPr lang="sv-SE" sz="1400">
                <a:solidFill>
                  <a:srgbClr val="C00000"/>
                </a:solidFill>
                <a:ea typeface="Calibri" panose="020F0502020204030204" pitchFamily="34" charset="0"/>
                <a:cs typeface="Calibri" panose="020F0502020204030204" pitchFamily="34" charset="0"/>
              </a:rPr>
              <a:t> ska vända om, </a:t>
            </a:r>
            <a:r>
              <a:rPr lang="sv-SE" sz="1400" i="1" u="sng">
                <a:solidFill>
                  <a:srgbClr val="C00000"/>
                </a:solidFill>
                <a:ea typeface="Calibri" panose="020F0502020204030204" pitchFamily="34" charset="0"/>
                <a:cs typeface="Calibri" panose="020F0502020204030204" pitchFamily="34" charset="0"/>
              </a:rPr>
              <a:t>en rest</a:t>
            </a:r>
            <a:r>
              <a:rPr lang="sv-SE" sz="1400">
                <a:solidFill>
                  <a:srgbClr val="C00000"/>
                </a:solidFill>
                <a:ea typeface="Calibri" panose="020F0502020204030204" pitchFamily="34" charset="0"/>
                <a:cs typeface="Calibri" panose="020F0502020204030204" pitchFamily="34" charset="0"/>
              </a:rPr>
              <a:t> av Jakob, till Gud den Mäktige. </a:t>
            </a:r>
            <a:r>
              <a:rPr lang="sv-SE" sz="1400">
                <a:solidFill>
                  <a:prstClr val="black"/>
                </a:solidFill>
                <a:ea typeface="Calibri" panose="020F0502020204030204" pitchFamily="34" charset="0"/>
                <a:cs typeface="Calibri" panose="020F0502020204030204" pitchFamily="34" charset="0"/>
              </a:rPr>
              <a:t>(Jes 10:21)</a:t>
            </a:r>
          </a:p>
        </p:txBody>
      </p:sp>
      <p:sp>
        <p:nvSpPr>
          <p:cNvPr id="3" name="textruta 2">
            <a:extLst>
              <a:ext uri="{FF2B5EF4-FFF2-40B4-BE49-F238E27FC236}">
                <a16:creationId xmlns:a16="http://schemas.microsoft.com/office/drawing/2014/main" id="{2A4D32E4-DDA9-D5A9-18F8-0A20D548E6D6}"/>
              </a:ext>
            </a:extLst>
          </p:cNvPr>
          <p:cNvSpPr txBox="1"/>
          <p:nvPr/>
        </p:nvSpPr>
        <p:spPr>
          <a:xfrm>
            <a:off x="0" y="593268"/>
            <a:ext cx="5415616" cy="5647700"/>
          </a:xfrm>
          <a:prstGeom prst="rect">
            <a:avLst/>
          </a:prstGeom>
          <a:noFill/>
        </p:spPr>
        <p:txBody>
          <a:bodyPr wrap="square" lIns="180000" rIns="0">
            <a:spAutoFit/>
          </a:bodyPr>
          <a:lstStyle/>
          <a:p>
            <a:pPr>
              <a:spcBef>
                <a:spcPts val="1800"/>
              </a:spcBef>
            </a:pPr>
            <a:r>
              <a:rPr lang="sv-SE" sz="1600" b="1" i="1">
                <a:ea typeface="Calibri" panose="020F0502020204030204" pitchFamily="34" charset="0"/>
                <a:cs typeface="Calibri" panose="020F0502020204030204" pitchFamily="34" charset="0"/>
              </a:rPr>
              <a:t>Gamla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enbart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gäller </a:t>
            </a:r>
            <a:r>
              <a:rPr lang="sv-SE" sz="1600" i="1" u="sng">
                <a:solidFill>
                  <a:srgbClr val="000000"/>
                </a:solidFill>
                <a:ea typeface="Calibri" panose="020F0502020204030204" pitchFamily="34" charset="0"/>
                <a:cs typeface="Calibri" panose="020F0502020204030204" pitchFamily="34" charset="0"/>
              </a:rPr>
              <a:t>aldrig</a:t>
            </a:r>
            <a:r>
              <a:rPr lang="sv-SE" sz="1600">
                <a:solidFill>
                  <a:srgbClr val="000000"/>
                </a:solidFill>
                <a:ea typeface="Calibri" panose="020F0502020204030204" pitchFamily="34" charset="0"/>
                <a:cs typeface="Calibri" panose="020F0502020204030204" pitchFamily="34" charset="0"/>
              </a:rPr>
              <a:t>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 </a:t>
            </a:r>
          </a:p>
          <a:p>
            <a:pPr>
              <a:spcBef>
                <a:spcPts val="1800"/>
              </a:spcBef>
            </a:pPr>
            <a:r>
              <a:rPr lang="sv-SE" sz="1600" b="1" i="1">
                <a:ea typeface="Calibri" panose="020F0502020204030204" pitchFamily="34" charset="0"/>
                <a:cs typeface="Calibri" panose="020F0502020204030204" pitchFamily="34" charset="0"/>
              </a:rPr>
              <a:t>Nya förbundet </a:t>
            </a:r>
            <a:r>
              <a:rPr lang="sv-SE" sz="1600">
                <a:solidFill>
                  <a:srgbClr val="000000"/>
                </a:solidFill>
                <a:ea typeface="Calibri" panose="020F0502020204030204" pitchFamily="34" charset="0"/>
                <a:cs typeface="Calibri" panose="020F0502020204030204" pitchFamily="34" charset="0"/>
              </a:rPr>
              <a:t>är </a:t>
            </a:r>
            <a:r>
              <a:rPr lang="sv-SE" sz="1600" i="1" u="sng">
                <a:solidFill>
                  <a:srgbClr val="000000"/>
                </a:solidFill>
                <a:ea typeface="Calibri" panose="020F0502020204030204" pitchFamily="34" charset="0"/>
                <a:cs typeface="Calibri" panose="020F0502020204030204" pitchFamily="34" charset="0"/>
              </a:rPr>
              <a:t>primärt</a:t>
            </a:r>
            <a:r>
              <a:rPr lang="sv-SE" sz="1600">
                <a:solidFill>
                  <a:srgbClr val="000000"/>
                </a:solidFill>
                <a:ea typeface="Calibri" panose="020F0502020204030204" pitchFamily="34" charset="0"/>
                <a:cs typeface="Calibri" panose="020F0502020204030204" pitchFamily="34" charset="0"/>
              </a:rPr>
              <a:t> för </a:t>
            </a:r>
            <a:r>
              <a:rPr lang="sv-SE" sz="1600" b="1" i="1">
                <a:solidFill>
                  <a:srgbClr val="000000"/>
                </a:solidFill>
                <a:ea typeface="Calibri" panose="020F0502020204030204" pitchFamily="34" charset="0"/>
                <a:cs typeface="Calibri" panose="020F0502020204030204" pitchFamily="34" charset="0"/>
              </a:rPr>
              <a:t>judarna</a:t>
            </a:r>
            <a:r>
              <a:rPr lang="sv-SE" sz="1600">
                <a:solidFill>
                  <a:srgbClr val="000000"/>
                </a:solidFill>
                <a:ea typeface="Calibri" panose="020F0502020204030204" pitchFamily="34" charset="0"/>
                <a:cs typeface="Calibri" panose="020F0502020204030204" pitchFamily="34" charset="0"/>
              </a:rPr>
              <a:t>. </a:t>
            </a:r>
            <a:br>
              <a:rPr lang="sv-SE" sz="1600">
                <a:solidFill>
                  <a:srgbClr val="000000"/>
                </a:solidFill>
                <a:ea typeface="Calibri" panose="020F0502020204030204" pitchFamily="34" charset="0"/>
                <a:cs typeface="Calibri" panose="020F0502020204030204" pitchFamily="34" charset="0"/>
              </a:rPr>
            </a:br>
            <a:r>
              <a:rPr lang="sv-SE" sz="1600">
                <a:solidFill>
                  <a:srgbClr val="000000"/>
                </a:solidFill>
                <a:ea typeface="Calibri" panose="020F0502020204030204" pitchFamily="34" charset="0"/>
                <a:cs typeface="Calibri" panose="020F0502020204030204" pitchFamily="34" charset="0"/>
              </a:rPr>
              <a:t>Det kan </a:t>
            </a:r>
            <a:r>
              <a:rPr lang="sv-SE" sz="1600" i="1" u="sng">
                <a:solidFill>
                  <a:srgbClr val="000000"/>
                </a:solidFill>
                <a:ea typeface="Calibri" panose="020F0502020204030204" pitchFamily="34" charset="0"/>
                <a:cs typeface="Calibri" panose="020F0502020204030204" pitchFamily="34" charset="0"/>
              </a:rPr>
              <a:t>utökas</a:t>
            </a:r>
            <a:r>
              <a:rPr lang="sv-SE" sz="1600">
                <a:solidFill>
                  <a:srgbClr val="000000"/>
                </a:solidFill>
                <a:ea typeface="Calibri" panose="020F0502020204030204" pitchFamily="34" charset="0"/>
                <a:cs typeface="Calibri" panose="020F0502020204030204" pitchFamily="34" charset="0"/>
              </a:rPr>
              <a:t> till </a:t>
            </a:r>
            <a:r>
              <a:rPr lang="sv-SE" sz="1600" b="1" i="1">
                <a:solidFill>
                  <a:srgbClr val="000000"/>
                </a:solidFill>
                <a:ea typeface="Calibri" panose="020F0502020204030204" pitchFamily="34" charset="0"/>
                <a:cs typeface="Calibri" panose="020F0502020204030204" pitchFamily="34" charset="0"/>
              </a:rPr>
              <a:t>hedningar</a:t>
            </a:r>
            <a:r>
              <a:rPr lang="sv-SE" sz="1600">
                <a:solidFill>
                  <a:srgbClr val="000000"/>
                </a:solidFill>
                <a:ea typeface="Calibri" panose="020F0502020204030204" pitchFamily="34" charset="0"/>
                <a:cs typeface="Calibri" panose="020F0502020204030204" pitchFamily="34" charset="0"/>
              </a:rPr>
              <a:t>.</a:t>
            </a:r>
          </a:p>
          <a:p>
            <a:pPr>
              <a:spcBef>
                <a:spcPts val="1800"/>
              </a:spcBef>
            </a:pPr>
            <a:r>
              <a:rPr lang="sv-SE" sz="1600">
                <a:solidFill>
                  <a:prstClr val="black"/>
                </a:solidFill>
                <a:ea typeface="Calibri" panose="020F0502020204030204" pitchFamily="34" charset="0"/>
                <a:cs typeface="Calibri" panose="020F0502020204030204" pitchFamily="34" charset="0"/>
              </a:rPr>
              <a:t>Varning för </a:t>
            </a:r>
            <a:r>
              <a:rPr lang="sv-SE" sz="1600" b="1" i="1">
                <a:solidFill>
                  <a:prstClr val="black"/>
                </a:solidFill>
                <a:ea typeface="Calibri" panose="020F0502020204030204" pitchFamily="34" charset="0"/>
                <a:cs typeface="Calibri" panose="020F0502020204030204" pitchFamily="34" charset="0"/>
              </a:rPr>
              <a:t>Ersättningsteologi</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Hedningarna är inte </a:t>
            </a:r>
            <a:r>
              <a:rPr lang="sv-SE" sz="1600" i="1" u="sng">
                <a:solidFill>
                  <a:prstClr val="black"/>
                </a:solidFill>
                <a:ea typeface="Calibri" panose="020F0502020204030204" pitchFamily="34" charset="0"/>
                <a:cs typeface="Calibri" panose="020F0502020204030204" pitchFamily="34" charset="0"/>
              </a:rPr>
              <a:t>det nya Israel</a:t>
            </a:r>
            <a:r>
              <a:rPr lang="sv-SE" sz="1600">
                <a:solidFill>
                  <a:prstClr val="black"/>
                </a:solidFill>
                <a:ea typeface="Calibri" panose="020F0502020204030204" pitchFamily="34" charset="0"/>
                <a:cs typeface="Calibri" panose="020F0502020204030204" pitchFamily="34" charset="0"/>
              </a:rPr>
              <a:t>.</a:t>
            </a:r>
          </a:p>
          <a:p>
            <a:pPr marL="271463" indent="-180975">
              <a:buFont typeface="Arial" panose="020B0604020202020204" pitchFamily="34" charset="0"/>
              <a:buChar char="•"/>
            </a:pPr>
            <a:r>
              <a:rPr lang="sv-SE" sz="1600" i="1" u="sng">
                <a:solidFill>
                  <a:prstClr val="black"/>
                </a:solidFill>
                <a:ea typeface="Calibri" panose="020F0502020204030204" pitchFamily="34" charset="0"/>
                <a:cs typeface="Calibri" panose="020F0502020204030204" pitchFamily="34" charset="0"/>
              </a:rPr>
              <a:t>Kyrkan</a:t>
            </a:r>
            <a:r>
              <a:rPr lang="sv-SE" sz="1600">
                <a:solidFill>
                  <a:prstClr val="black"/>
                </a:solidFill>
                <a:ea typeface="Calibri" panose="020F0502020204030204" pitchFamily="34" charset="0"/>
                <a:cs typeface="Calibri" panose="020F0502020204030204" pitchFamily="34" charset="0"/>
              </a:rPr>
              <a:t> har aldrig ersatt Guds ursprungliga egendomsfolk.</a:t>
            </a:r>
          </a:p>
          <a:p>
            <a:pPr marL="271463" indent="-180975">
              <a:buFont typeface="Arial" panose="020B0604020202020204" pitchFamily="34" charset="0"/>
              <a:buChar char="•"/>
            </a:pPr>
            <a:r>
              <a:rPr lang="sv-SE" sz="1600">
                <a:solidFill>
                  <a:prstClr val="black"/>
                </a:solidFill>
                <a:ea typeface="Calibri" panose="020F0502020204030204" pitchFamily="34" charset="0"/>
                <a:cs typeface="Calibri" panose="020F0502020204030204" pitchFamily="34" charset="0"/>
              </a:rPr>
              <a:t>Gud har aldrig svikit sitt löfte till </a:t>
            </a:r>
            <a:r>
              <a:rPr lang="sv-SE" sz="1600" i="1" u="sng">
                <a:solidFill>
                  <a:prstClr val="black"/>
                </a:solidFill>
                <a:ea typeface="Calibri" panose="020F0502020204030204" pitchFamily="34" charset="0"/>
                <a:cs typeface="Calibri" panose="020F0502020204030204" pitchFamily="34" charset="0"/>
              </a:rPr>
              <a:t>etniska</a:t>
            </a:r>
            <a:r>
              <a:rPr lang="sv-SE" sz="1600">
                <a:solidFill>
                  <a:prstClr val="black"/>
                </a:solidFill>
                <a:ea typeface="Calibri" panose="020F0502020204030204" pitchFamily="34" charset="0"/>
                <a:cs typeface="Calibri" panose="020F0502020204030204" pitchFamily="34" charset="0"/>
              </a:rPr>
              <a:t> Israel.</a:t>
            </a:r>
          </a:p>
          <a:p>
            <a:pPr>
              <a:spcBef>
                <a:spcPts val="1800"/>
              </a:spcBef>
            </a:pPr>
            <a:r>
              <a:rPr lang="sv-SE" sz="1600">
                <a:solidFill>
                  <a:prstClr val="black"/>
                </a:solidFill>
                <a:ea typeface="Calibri" panose="020F0502020204030204" pitchFamily="34" charset="0"/>
                <a:cs typeface="Calibri" panose="020F0502020204030204" pitchFamily="34" charset="0"/>
              </a:rPr>
              <a:t>Gud har aldrig annullerat Moselagen.</a:t>
            </a:r>
            <a:br>
              <a:rPr lang="sv-SE" sz="1600">
                <a:solidFill>
                  <a:prstClr val="black"/>
                </a:solidFill>
                <a:ea typeface="Calibri" panose="020F0502020204030204" pitchFamily="34" charset="0"/>
                <a:cs typeface="Calibri" panose="020F0502020204030204" pitchFamily="34" charset="0"/>
              </a:rPr>
            </a:br>
            <a:r>
              <a:rPr lang="sv-SE" sz="1600">
                <a:solidFill>
                  <a:prstClr val="black"/>
                </a:solidFill>
                <a:ea typeface="Calibri" panose="020F0502020204030204" pitchFamily="34" charset="0"/>
                <a:cs typeface="Calibri" panose="020F0502020204030204" pitchFamily="34" charset="0"/>
              </a:rPr>
              <a:t>Därför står judarna </a:t>
            </a:r>
            <a:r>
              <a:rPr lang="sv-SE" sz="1600" i="1" u="sng">
                <a:solidFill>
                  <a:prstClr val="black"/>
                </a:solidFill>
                <a:ea typeface="Calibri" panose="020F0502020204030204" pitchFamily="34" charset="0"/>
                <a:cs typeface="Calibri" panose="020F0502020204030204" pitchFamily="34" charset="0"/>
              </a:rPr>
              <a:t>som nation</a:t>
            </a:r>
            <a:r>
              <a:rPr lang="sv-SE" sz="1600">
                <a:solidFill>
                  <a:prstClr val="black"/>
                </a:solidFill>
                <a:ea typeface="Calibri" panose="020F0502020204030204" pitchFamily="34" charset="0"/>
                <a:cs typeface="Calibri" panose="020F0502020204030204" pitchFamily="34" charset="0"/>
              </a:rPr>
              <a:t> fortfarande under den.</a:t>
            </a:r>
          </a:p>
          <a:p>
            <a:pPr>
              <a:spcBef>
                <a:spcPts val="1800"/>
              </a:spcBef>
            </a:pPr>
            <a:r>
              <a:rPr lang="sv-SE" sz="1600">
                <a:solidFill>
                  <a:prstClr val="black"/>
                </a:solidFill>
                <a:ea typeface="Calibri" panose="020F0502020204030204" pitchFamily="34" charset="0"/>
                <a:cs typeface="Calibri" panose="020F0502020204030204" pitchFamily="34" charset="0"/>
              </a:rPr>
              <a:t>Därför predikade Jesus lagen för judarna i allmänhet.</a:t>
            </a:r>
          </a:p>
          <a:p>
            <a:pPr>
              <a:spcBef>
                <a:spcPts val="1800"/>
              </a:spcBef>
            </a:pPr>
            <a:r>
              <a:rPr lang="sv-SE" sz="1600">
                <a:solidFill>
                  <a:prstClr val="black"/>
                </a:solidFill>
                <a:ea typeface="Calibri" panose="020F0502020204030204" pitchFamily="34" charset="0"/>
                <a:cs typeface="Calibri" panose="020F0502020204030204" pitchFamily="34" charset="0"/>
              </a:rPr>
              <a:t>Judar som döps till Kristus tar del i det nya förbundet och befrias omedelbart från gamla förbundets jurisdiktion.</a:t>
            </a:r>
          </a:p>
          <a:p>
            <a:pPr>
              <a:spcBef>
                <a:spcPts val="1800"/>
              </a:spcBef>
            </a:pPr>
            <a:r>
              <a:rPr lang="sv-SE" sz="1600">
                <a:solidFill>
                  <a:prstClr val="black"/>
                </a:solidFill>
                <a:ea typeface="Calibri" panose="020F0502020204030204" pitchFamily="34" charset="0"/>
                <a:cs typeface="Calibri" panose="020F0502020204030204" pitchFamily="34" charset="0"/>
              </a:rPr>
              <a:t>Judarna kommer att återuppta offrandet eftersom de fortfarande står under lagen.</a:t>
            </a:r>
          </a:p>
          <a:p>
            <a:pPr>
              <a:spcBef>
                <a:spcPts val="1800"/>
              </a:spcBef>
            </a:pPr>
            <a:r>
              <a:rPr lang="sv-SE" sz="1600">
                <a:solidFill>
                  <a:prstClr val="black"/>
                </a:solidFill>
                <a:ea typeface="Calibri" panose="020F0502020204030204" pitchFamily="34" charset="0"/>
                <a:cs typeface="Calibri" panose="020F0502020204030204" pitchFamily="34" charset="0"/>
              </a:rPr>
              <a:t>Slutlösningen är naturligtvis Kristus även för judarna.</a:t>
            </a:r>
          </a:p>
        </p:txBody>
      </p:sp>
    </p:spTree>
    <p:extLst>
      <p:ext uri="{BB962C8B-B14F-4D97-AF65-F5344CB8AC3E}">
        <p14:creationId xmlns:p14="http://schemas.microsoft.com/office/powerpoint/2010/main" val="2642199678"/>
      </p:ext>
    </p:extLst>
  </p:cSld>
  <p:clrMapOvr>
    <a:masterClrMapping/>
  </p:clrMapOvr>
  <p:transition advTm="207779">
    <p:fade/>
  </p:transition>
  <p:extLst>
    <p:ext uri="{3A86A75C-4F4B-4683-9AE1-C65F6400EC91}">
      <p14:laserTraceLst xmlns:p14="http://schemas.microsoft.com/office/powerpoint/2010/main">
        <p14:tracePtLst>
          <p14:tracePt t="797" x="4648200" y="1911350"/>
          <p14:tracePt t="804" x="4654550" y="1924050"/>
          <p14:tracePt t="818" x="4679950" y="1949450"/>
          <p14:tracePt t="834" x="4686300" y="1968500"/>
          <p14:tracePt t="851" x="4692650" y="1981200"/>
          <p14:tracePt t="866" x="4692650" y="1993900"/>
          <p14:tracePt t="884" x="4692650" y="2006600"/>
          <p14:tracePt t="900" x="4699000" y="2032000"/>
          <p14:tracePt t="917" x="4718050" y="2082800"/>
          <p14:tracePt t="933" x="4743450" y="2139950"/>
          <p14:tracePt t="950" x="4768850" y="2190750"/>
          <p14:tracePt t="967" x="4768850" y="2216150"/>
          <p14:tracePt t="982" x="4768850" y="2228850"/>
          <p14:tracePt t="1017" x="4762500" y="2228850"/>
          <p14:tracePt t="1034" x="4749800" y="2228850"/>
          <p14:tracePt t="1084" x="4749800" y="2241550"/>
          <p14:tracePt t="1100" x="4749800" y="2260600"/>
          <p14:tracePt t="1117" x="4737100" y="2298700"/>
          <p14:tracePt t="1134" x="4724400" y="2324100"/>
          <p14:tracePt t="1150" x="4705350" y="2330450"/>
          <p14:tracePt t="1167" x="4699000" y="2330450"/>
          <p14:tracePt t="1184" x="4686300" y="2330450"/>
          <p14:tracePt t="1200" x="4667250" y="2324100"/>
          <p14:tracePt t="1217" x="4648200" y="2311400"/>
          <p14:tracePt t="1267" x="4641850" y="2317750"/>
          <p14:tracePt t="1284" x="4635500" y="2317750"/>
          <p14:tracePt t="1301" x="4629150" y="2273300"/>
          <p14:tracePt t="1318" x="4591050" y="2203450"/>
          <p14:tracePt t="1334" x="4540250" y="2159000"/>
          <p14:tracePt t="1351" x="4457700" y="2133600"/>
          <p14:tracePt t="1367" x="4400550" y="2159000"/>
          <p14:tracePt t="1384" x="4337050" y="2254250"/>
          <p14:tracePt t="1401" x="4286250" y="2413000"/>
          <p14:tracePt t="1417" x="4254500" y="2609850"/>
          <p14:tracePt t="1434" x="4248150" y="2889250"/>
          <p14:tracePt t="1451" x="4248150" y="3149600"/>
          <p14:tracePt t="1468" x="4248150" y="3530600"/>
          <p14:tracePt t="1484" x="4248150" y="3898900"/>
          <p14:tracePt t="1501" x="4222750" y="4337050"/>
          <p14:tracePt t="1518" x="4197350" y="4730750"/>
          <p14:tracePt t="1535" x="4191000" y="5048250"/>
          <p14:tracePt t="1551" x="4191000" y="5346700"/>
          <p14:tracePt t="1567" x="4191000" y="5391150"/>
          <p14:tracePt t="1584" x="4191000" y="5384800"/>
          <p14:tracePt t="1601" x="4191000" y="5334000"/>
          <p14:tracePt t="1617" x="4197350" y="5226050"/>
          <p14:tracePt t="1634" x="4197350" y="5124450"/>
          <p14:tracePt t="1651" x="4184650" y="5099050"/>
          <p14:tracePt t="1936" x="4178300" y="5099050"/>
          <p14:tracePt t="1952" x="4121150" y="5105400"/>
          <p14:tracePt t="1968" x="3987800" y="5124450"/>
          <p14:tracePt t="1985" x="3810000" y="5156200"/>
          <p14:tracePt t="2002" x="3670300" y="5213350"/>
          <p14:tracePt t="2018" x="3600450" y="5276850"/>
          <p14:tracePt t="2035" x="3575050" y="5391150"/>
          <p14:tracePt t="2052" x="3575050" y="5454650"/>
          <p14:tracePt t="2069" x="3581400" y="5518150"/>
          <p14:tracePt t="2083" x="3600450" y="5607050"/>
          <p14:tracePt t="2101" x="3600450" y="5676900"/>
          <p14:tracePt t="2117" x="3587750" y="5727700"/>
          <p14:tracePt t="2135" x="3562350" y="5765800"/>
          <p14:tracePt t="2151" x="3556000" y="5784850"/>
          <p14:tracePt t="2202" x="3556000" y="5791200"/>
          <p14:tracePt t="2218" x="3549650" y="5791200"/>
          <p14:tracePt t="2251" x="3549650" y="5797550"/>
          <p14:tracePt t="2565" x="3536950" y="5803900"/>
          <p14:tracePt t="2574" x="3517900" y="5816600"/>
          <p14:tracePt t="2584" x="3486150" y="5829300"/>
          <p14:tracePt t="2602" x="3416300" y="5848350"/>
          <p14:tracePt t="2619" x="3340100" y="5854700"/>
          <p14:tracePt t="2636" x="3276600" y="5854700"/>
          <p14:tracePt t="2652" x="3244850" y="5848350"/>
          <p14:tracePt t="2671" x="3206750" y="5842000"/>
          <p14:tracePt t="2685" x="3111500" y="5822950"/>
          <p14:tracePt t="2702" x="3009900" y="5803900"/>
          <p14:tracePt t="2719" x="2863850" y="5772150"/>
          <p14:tracePt t="2735" x="2749550" y="5753100"/>
          <p14:tracePt t="2752" x="2635250" y="5753100"/>
          <p14:tracePt t="2767" x="2609850" y="5753100"/>
          <p14:tracePt t="3001" x="2603500" y="5753100"/>
          <p14:tracePt t="3009" x="2597150" y="5746750"/>
          <p14:tracePt t="3018" x="2584450" y="5740400"/>
          <p14:tracePt t="3034" x="2546350" y="5721350"/>
          <p14:tracePt t="3038" x="2533650" y="5715000"/>
          <p14:tracePt t="3051" x="2520950" y="5708650"/>
          <p14:tracePt t="3070" x="2495550" y="5702300"/>
          <p14:tracePt t="3085" x="2451100" y="5702300"/>
          <p14:tracePt t="3102" x="2406650" y="5715000"/>
          <p14:tracePt t="3119" x="2305050" y="5727700"/>
          <p14:tracePt t="3135" x="2273300" y="5727700"/>
          <p14:tracePt t="3152" x="2146300" y="5727700"/>
          <p14:tracePt t="3169" x="2076450" y="5727700"/>
          <p14:tracePt t="3185" x="2000250" y="5727700"/>
          <p14:tracePt t="3203" x="1936750" y="5721350"/>
          <p14:tracePt t="3218" x="1822450" y="5715000"/>
          <p14:tracePt t="3235" x="1670050" y="5715000"/>
          <p14:tracePt t="3251" x="1517650" y="5715000"/>
          <p14:tracePt t="3269" x="1403350" y="5708650"/>
          <p14:tracePt t="3286" x="1320800" y="5708650"/>
          <p14:tracePt t="3302" x="1244600" y="5708650"/>
          <p14:tracePt t="3319" x="1155700" y="5708650"/>
          <p14:tracePt t="3336" x="990600" y="5727700"/>
          <p14:tracePt t="3352" x="831850" y="5746750"/>
          <p14:tracePt t="3370" x="654050" y="5772150"/>
          <p14:tracePt t="3386" x="463550" y="5803900"/>
          <p14:tracePt t="3402" x="247650" y="5848350"/>
          <p14:tracePt t="3419" x="165100" y="5848350"/>
          <p14:tracePt t="3436" x="152400" y="5848350"/>
          <p14:tracePt t="3452" x="152400" y="5867400"/>
          <p14:tracePt t="3469" x="152400" y="5899150"/>
          <p14:tracePt t="3486" x="152400" y="5937250"/>
          <p14:tracePt t="3502" x="158750" y="5981700"/>
          <p14:tracePt t="3520" x="177800" y="6019800"/>
          <p14:tracePt t="3536" x="215900" y="6070600"/>
          <p14:tracePt t="3552" x="247650" y="6108700"/>
          <p14:tracePt t="3569" x="311150" y="6172200"/>
          <p14:tracePt t="3586" x="349250" y="6210300"/>
          <p14:tracePt t="3603" x="368300" y="6242050"/>
          <p14:tracePt t="3619" x="393700" y="6261100"/>
          <p14:tracePt t="3636" x="400050" y="6267450"/>
          <p14:tracePt t="3653" x="412750" y="6280150"/>
          <p14:tracePt t="3669" x="419100" y="6286500"/>
          <p14:tracePt t="3686" x="438150" y="6292850"/>
          <p14:tracePt t="3703" x="450850" y="6299200"/>
          <p14:tracePt t="3719" x="457200" y="6299200"/>
          <p14:tracePt t="3816" x="463550" y="6299200"/>
          <p14:tracePt t="3822" x="463550" y="6292850"/>
          <p14:tracePt t="3835" x="463550" y="6286500"/>
          <p14:tracePt t="3852" x="463550" y="6273800"/>
          <p14:tracePt t="3910" x="463550" y="6267450"/>
          <p14:tracePt t="4035" x="463550" y="6261100"/>
          <p14:tracePt t="4059" x="463550" y="6254750"/>
          <p14:tracePt t="4144" x="488950" y="6254750"/>
          <p14:tracePt t="4148" x="508000" y="6254750"/>
          <p14:tracePt t="4156" x="552450" y="6254750"/>
          <p14:tracePt t="4169" x="609600" y="6254750"/>
          <p14:tracePt t="4187" x="768350" y="6286500"/>
          <p14:tracePt t="4191" x="838200" y="6305550"/>
          <p14:tracePt t="4203" x="901700" y="6324600"/>
          <p14:tracePt t="4207" x="958850" y="6337300"/>
          <p14:tracePt t="4219" x="1009650" y="6350000"/>
          <p14:tracePt t="4235" x="1111250" y="6375400"/>
          <p14:tracePt t="4254" x="1193800" y="6388100"/>
          <p14:tracePt t="4271" x="1320800" y="6394450"/>
          <p14:tracePt t="4287" x="1422400" y="6394450"/>
          <p14:tracePt t="4302" x="1485900" y="6394450"/>
          <p14:tracePt t="4303" x="1524000" y="6394450"/>
          <p14:tracePt t="4319" x="1612900" y="6388100"/>
          <p14:tracePt t="4337" x="1682750" y="6381750"/>
          <p14:tracePt t="4353" x="1708150" y="6381750"/>
          <p14:tracePt t="4386" x="1714500" y="6381750"/>
          <p14:tracePt t="4404" x="1739900" y="6381750"/>
          <p14:tracePt t="4420" x="1797050" y="6388100"/>
          <p14:tracePt t="4437" x="1847850" y="6388100"/>
          <p14:tracePt t="4453" x="1917700" y="6388100"/>
          <p14:tracePt t="4470" x="1993900" y="6388100"/>
          <p14:tracePt t="4487" x="2120900" y="6388100"/>
          <p14:tracePt t="4503" x="2305050" y="6388100"/>
          <p14:tracePt t="4519" x="2514600" y="6388100"/>
          <p14:tracePt t="4536" x="2717800" y="6381750"/>
          <p14:tracePt t="4554" x="2895600" y="6375400"/>
          <p14:tracePt t="4570" x="3111500" y="6350000"/>
          <p14:tracePt t="4575" x="3194050" y="6337300"/>
          <p14:tracePt t="4591" x="3397250" y="6299200"/>
          <p14:tracePt t="4602" x="3524250" y="6273800"/>
          <p14:tracePt t="4621" x="3771900" y="6229350"/>
          <p14:tracePt t="4637" x="4000500" y="6172200"/>
          <p14:tracePt t="4654" x="4279900" y="6064250"/>
          <p14:tracePt t="4670" x="4394200" y="6013450"/>
          <p14:tracePt t="4687" x="4483100" y="5962650"/>
          <p14:tracePt t="4703" x="4527550" y="5924550"/>
          <p14:tracePt t="4721" x="4578350" y="5867400"/>
          <p14:tracePt t="4737" x="4622800" y="5816600"/>
          <p14:tracePt t="4753" x="4660900" y="5778500"/>
          <p14:tracePt t="4773" x="4718050" y="5740400"/>
          <p14:tracePt t="4788" x="4756150" y="5715000"/>
          <p14:tracePt t="4804" x="4781550" y="5702300"/>
          <p14:tracePt t="4820" x="4800600" y="5676900"/>
          <p14:tracePt t="4837" x="4800600" y="5670550"/>
          <p14:tracePt t="4945" x="4806950" y="5664200"/>
          <p14:tracePt t="4953" x="4819650" y="5657850"/>
          <p14:tracePt t="4970" x="4851400" y="5638800"/>
          <p14:tracePt t="4987" x="4902200" y="5619750"/>
          <p14:tracePt t="5003" x="4997450" y="5594350"/>
          <p14:tracePt t="5020" x="5168900" y="5537200"/>
          <p14:tracePt t="5036" x="5416550" y="5486400"/>
          <p14:tracePt t="5054" x="5695950" y="5429250"/>
          <p14:tracePt t="5058" x="5810250" y="5410200"/>
          <p14:tracePt t="5073" x="5956300" y="5372100"/>
          <p14:tracePt t="5087" x="5981700" y="5346700"/>
          <p14:tracePt t="5104" x="5988050" y="5295900"/>
          <p14:tracePt t="5121" x="5988050" y="5238750"/>
          <p14:tracePt t="5138" x="5981700" y="5137150"/>
          <p14:tracePt t="5154" x="5981700" y="5054600"/>
          <p14:tracePt t="5170" x="5981700" y="4972050"/>
          <p14:tracePt t="5186" x="5988050" y="4914900"/>
          <p14:tracePt t="5204" x="5994400" y="4845050"/>
          <p14:tracePt t="5220" x="5994400" y="4768850"/>
          <p14:tracePt t="5237" x="5962650" y="4679950"/>
          <p14:tracePt t="5254" x="5911850" y="4578350"/>
          <p14:tracePt t="5271" x="5822950" y="4413250"/>
          <p14:tracePt t="5287" x="5740400" y="4267200"/>
          <p14:tracePt t="5290" x="5695950" y="4191000"/>
          <p14:tracePt t="5304" x="5657850" y="4102100"/>
          <p14:tracePt t="5322" x="5575300" y="3746500"/>
          <p14:tracePt t="5337" x="5568950" y="3619500"/>
          <p14:tracePt t="5354" x="5575300" y="3155950"/>
          <p14:tracePt t="5370" x="5556250" y="2838450"/>
          <p14:tracePt t="5388" x="5480050" y="2540000"/>
          <p14:tracePt t="5404" x="5359400" y="2247900"/>
          <p14:tracePt t="5421" x="5238750" y="2006600"/>
          <p14:tracePt t="5438" x="5124450" y="1803400"/>
          <p14:tracePt t="5454" x="5048250" y="1727200"/>
          <p14:tracePt t="5471" x="4991100" y="1714500"/>
          <p14:tracePt t="5487" x="4914900" y="1714500"/>
          <p14:tracePt t="5507" x="4813300" y="1682750"/>
          <p14:tracePt t="5521" x="4711700" y="1644650"/>
          <p14:tracePt t="5538" x="4622800" y="1619250"/>
          <p14:tracePt t="5554" x="4514850" y="1587500"/>
          <p14:tracePt t="5571" x="4375150" y="1549400"/>
          <p14:tracePt t="5588" x="4330700" y="1536700"/>
          <p14:tracePt t="5605" x="4248150" y="1511300"/>
          <p14:tracePt t="5621" x="4216400" y="1498600"/>
          <p14:tracePt t="5638" x="4165600" y="1473200"/>
          <p14:tracePt t="5654" x="4108450" y="1441450"/>
          <p14:tracePt t="5671" x="4038600" y="1403350"/>
          <p14:tracePt t="5688" x="3943350" y="1358900"/>
          <p14:tracePt t="5704" x="3835400" y="1320800"/>
          <p14:tracePt t="5721" x="3727450" y="1295400"/>
          <p14:tracePt t="5738" x="3632200" y="1289050"/>
          <p14:tracePt t="5754" x="3575050" y="1289050"/>
          <p14:tracePt t="5771" x="3530600" y="1289050"/>
          <p14:tracePt t="5788" x="3454400" y="1289050"/>
          <p14:tracePt t="5804" x="3346450" y="1263650"/>
          <p14:tracePt t="5822" x="3168650" y="1206500"/>
          <p14:tracePt t="5838" x="3022600" y="1155700"/>
          <p14:tracePt t="5854" x="2927350" y="1111250"/>
          <p14:tracePt t="5871" x="2876550" y="1066800"/>
          <p14:tracePt t="5888" x="2838450" y="1035050"/>
          <p14:tracePt t="5904" x="2768600" y="996950"/>
          <p14:tracePt t="5921" x="2692400" y="958850"/>
          <p14:tracePt t="5938" x="2603500" y="914400"/>
          <p14:tracePt t="5954" x="2508250" y="850900"/>
          <p14:tracePt t="5971" x="2432050" y="806450"/>
          <p14:tracePt t="5988" x="2324100" y="749300"/>
          <p14:tracePt t="6005" x="2216150" y="698500"/>
          <p14:tracePt t="6022" x="2120900" y="647700"/>
          <p14:tracePt t="6039" x="2076450" y="615950"/>
          <p14:tracePt t="6055" x="2000250" y="571500"/>
          <p14:tracePt t="6073" x="1892300" y="546100"/>
          <p14:tracePt t="6087" x="1727200" y="539750"/>
          <p14:tracePt t="6105" x="1555750" y="533400"/>
          <p14:tracePt t="6121" x="1435100" y="527050"/>
          <p14:tracePt t="6138" x="1409700" y="527050"/>
          <p14:tracePt t="6172" x="1416050" y="508000"/>
          <p14:tracePt t="6188" x="1435100" y="495300"/>
          <p14:tracePt t="6205" x="1485900" y="476250"/>
          <p14:tracePt t="6224" x="1631950" y="476250"/>
          <p14:tracePt t="6238" x="1784350" y="533400"/>
          <p14:tracePt t="6255" x="1930400" y="590550"/>
          <p14:tracePt t="6272" x="2133600" y="673100"/>
          <p14:tracePt t="6288" x="2298700" y="730250"/>
          <p14:tracePt t="6304" x="2495550" y="787400"/>
          <p14:tracePt t="6321" x="2647950" y="819150"/>
          <p14:tracePt t="6338" x="2851150" y="831850"/>
          <p14:tracePt t="6354" x="3054350" y="838200"/>
          <p14:tracePt t="6372" x="3340100" y="838200"/>
          <p14:tracePt t="6389" x="3613150" y="831850"/>
          <p14:tracePt t="6405" x="3841750" y="819150"/>
          <p14:tracePt t="6421" x="3956050" y="800100"/>
          <p14:tracePt t="6438" x="4032250" y="762000"/>
          <p14:tracePt t="6455" x="4057650" y="742950"/>
          <p14:tracePt t="6472" x="4083050" y="711200"/>
          <p14:tracePt t="6489" x="4114800" y="673100"/>
          <p14:tracePt t="6505" x="4165600" y="609600"/>
          <p14:tracePt t="6521" x="4210050" y="533400"/>
          <p14:tracePt t="6539" x="4222750" y="450850"/>
          <p14:tracePt t="6555" x="4216400" y="381000"/>
          <p14:tracePt t="6571" x="4159250" y="292100"/>
          <p14:tracePt t="6576" x="4127500" y="260350"/>
          <p14:tracePt t="6591" x="4089400" y="234950"/>
          <p14:tracePt t="6605" x="3994150" y="184150"/>
          <p14:tracePt t="6622" x="3892550" y="165100"/>
          <p14:tracePt t="6639" x="3670300" y="158750"/>
          <p14:tracePt t="6655" x="3429000" y="158750"/>
          <p14:tracePt t="6672" x="3175000" y="165100"/>
          <p14:tracePt t="6688" x="2959100" y="165100"/>
          <p14:tracePt t="6705" x="2800350" y="165100"/>
          <p14:tracePt t="6722" x="2686050" y="165100"/>
          <p14:tracePt t="6739" x="2584450" y="184150"/>
          <p14:tracePt t="6755" x="2457450" y="222250"/>
          <p14:tracePt t="6772" x="2317750" y="279400"/>
          <p14:tracePt t="6787" x="2190750" y="349250"/>
          <p14:tracePt t="6805" x="2095500" y="425450"/>
          <p14:tracePt t="6822" x="2044700" y="482600"/>
          <p14:tracePt t="6838" x="2006600" y="558800"/>
          <p14:tracePt t="6855" x="2000250" y="622300"/>
          <p14:tracePt t="6876" x="2006600" y="698500"/>
          <p14:tracePt t="6888" x="2051050" y="787400"/>
          <p14:tracePt t="6905" x="2152650" y="927100"/>
          <p14:tracePt t="6922" x="2260600" y="1054100"/>
          <p14:tracePt t="6939" x="2362200" y="1162050"/>
          <p14:tracePt t="6955" x="2463800" y="1244600"/>
          <p14:tracePt t="6972" x="2540000" y="1308100"/>
          <p14:tracePt t="6989" x="2590800" y="1346200"/>
          <p14:tracePt t="7005" x="2609850" y="1371600"/>
          <p14:tracePt t="7022" x="2609850" y="1384300"/>
          <p14:tracePt t="7037" x="2609850" y="1422400"/>
          <p14:tracePt t="7055" x="2609850" y="1460500"/>
          <p14:tracePt t="7074" x="2597150" y="1524000"/>
          <p14:tracePt t="7089" x="2584450" y="1574800"/>
          <p14:tracePt t="7105" x="2571750" y="1638300"/>
          <p14:tracePt t="7123" x="2571750" y="1676400"/>
          <p14:tracePt t="7139" x="2565400" y="1708150"/>
          <p14:tracePt t="7154" x="2565400" y="1727200"/>
          <p14:tracePt t="7172" x="2565400" y="1746250"/>
          <p14:tracePt t="7189" x="2559050" y="1790700"/>
          <p14:tracePt t="7205" x="2476500" y="1930400"/>
          <p14:tracePt t="7222" x="2343150" y="2101850"/>
          <p14:tracePt t="7239" x="2171700" y="2343150"/>
          <p14:tracePt t="7256" x="2032000" y="2584450"/>
          <p14:tracePt t="7271" x="1924050" y="2844800"/>
          <p14:tracePt t="7288" x="1866900" y="3048000"/>
          <p14:tracePt t="7291" x="1847850" y="3136900"/>
          <p14:tracePt t="7306" x="1822450" y="3257550"/>
          <p14:tracePt t="7322" x="1809750" y="3435350"/>
          <p14:tracePt t="7325" x="1809750" y="3517900"/>
          <p14:tracePt t="7340" x="1809750" y="3594100"/>
          <p14:tracePt t="7355" x="1809750" y="3752850"/>
          <p14:tracePt t="7356" x="1816100" y="3803650"/>
          <p14:tracePt t="7373" x="1816100" y="3854450"/>
          <p14:tracePt t="7390" x="1828800" y="3994150"/>
          <p14:tracePt t="7406" x="1841500" y="4070350"/>
          <p14:tracePt t="7423" x="1841500" y="4108450"/>
          <p14:tracePt t="7439" x="1841500" y="4114800"/>
          <p14:tracePt t="7497" x="1841500" y="4108450"/>
          <p14:tracePt t="7658" x="1828800" y="4108450"/>
          <p14:tracePt t="7673" x="1758950" y="4121150"/>
          <p14:tracePt t="7689" x="1689100" y="4178300"/>
          <p14:tracePt t="7705" x="1638300" y="4267200"/>
          <p14:tracePt t="7723" x="1606550" y="4375150"/>
          <p14:tracePt t="7739" x="1568450" y="4495800"/>
          <p14:tracePt t="7756" x="1517650" y="4641850"/>
          <p14:tracePt t="7773" x="1466850" y="4749800"/>
          <p14:tracePt t="7792" x="1384300" y="4895850"/>
          <p14:tracePt t="7806" x="1358900" y="4940300"/>
          <p14:tracePt t="7823" x="1320800" y="5003800"/>
          <p14:tracePt t="7840" x="1270000" y="5073650"/>
          <p14:tracePt t="7856" x="1244600" y="5105400"/>
          <p14:tracePt t="7873" x="1212850" y="5130800"/>
          <p14:tracePt t="7889" x="1187450" y="5156200"/>
          <p14:tracePt t="7906" x="1130300" y="5194300"/>
          <p14:tracePt t="7923" x="1098550" y="5219700"/>
          <p14:tracePt t="7939" x="1047750" y="5264150"/>
          <p14:tracePt t="7956" x="1003300" y="5334000"/>
          <p14:tracePt t="7973" x="971550" y="5384800"/>
          <p14:tracePt t="7989" x="952500" y="5422900"/>
          <p14:tracePt t="8006" x="952500" y="5454650"/>
          <p14:tracePt t="8023" x="952500" y="5467350"/>
          <p14:tracePt t="8040" x="952500" y="5473700"/>
          <p14:tracePt t="8056" x="958850" y="5480050"/>
          <p14:tracePt t="8073" x="965200" y="5486400"/>
          <p14:tracePt t="8089" x="977900" y="5499100"/>
          <p14:tracePt t="8092" x="984250" y="5499100"/>
          <p14:tracePt t="8105" x="990600" y="5518150"/>
          <p14:tracePt t="8122" x="990600" y="5524500"/>
          <p14:tracePt t="8285" x="990600" y="5518150"/>
          <p14:tracePt t="8294" x="1016000" y="5499100"/>
          <p14:tracePt t="8305" x="1028700" y="5486400"/>
          <p14:tracePt t="8324" x="1123950" y="5372100"/>
          <p14:tracePt t="8342" x="1181100" y="5276850"/>
          <p14:tracePt t="8355" x="1219200" y="5207000"/>
          <p14:tracePt t="8374" x="1244600" y="5143500"/>
          <p14:tracePt t="8390" x="1257300" y="5092700"/>
          <p14:tracePt t="8407" x="1263650" y="5054600"/>
          <p14:tracePt t="8424" x="1257300" y="5029200"/>
          <p14:tracePt t="8440" x="1250950" y="5003800"/>
          <p14:tracePt t="8444" x="1250950" y="4997450"/>
          <p14:tracePt t="8460" x="1250950" y="4991100"/>
          <p14:tracePt t="8490" x="1244600" y="5035550"/>
          <p14:tracePt t="8506" x="1238250" y="5092700"/>
          <p14:tracePt t="8523" x="1219200" y="5143500"/>
          <p14:tracePt t="8526" x="1212850" y="5175250"/>
          <p14:tracePt t="8539" x="1212850" y="5200650"/>
          <p14:tracePt t="8539" x="1206500" y="5219700"/>
          <p14:tracePt t="8556" x="1200150" y="5245100"/>
          <p14:tracePt t="8558" x="1200150" y="5264150"/>
          <p14:tracePt t="8572" x="1200150" y="5289550"/>
          <p14:tracePt t="8590" x="1187450" y="5384800"/>
          <p14:tracePt t="8607" x="1168400" y="5461000"/>
          <p14:tracePt t="8623" x="1149350" y="5530850"/>
          <p14:tracePt t="8640" x="1136650" y="5568950"/>
          <p14:tracePt t="8657" x="1130300" y="5594350"/>
          <p14:tracePt t="8673" x="1130300" y="5607050"/>
          <p14:tracePt t="8690" x="1123950" y="5607050"/>
          <p14:tracePt t="8707" x="1123950" y="5619750"/>
          <p14:tracePt t="8725" x="1123950" y="5638800"/>
          <p14:tracePt t="8729" x="1123950" y="5645150"/>
          <p14:tracePt t="8743" x="1123950" y="5664200"/>
          <p14:tracePt t="8758" x="1123950" y="5670550"/>
          <p14:tracePt t="8774" x="1123950" y="5683250"/>
          <p14:tracePt t="8806" x="1123950" y="5689600"/>
          <p14:tracePt t="8823" x="1136650" y="5695950"/>
          <p14:tracePt t="8840" x="1162050" y="5702300"/>
          <p14:tracePt t="8857" x="1181100" y="5721350"/>
          <p14:tracePt t="8874" x="1187450" y="5759450"/>
          <p14:tracePt t="8890" x="1187450" y="5784850"/>
          <p14:tracePt t="8907" x="1187450" y="5829300"/>
          <p14:tracePt t="8923" x="1181100" y="5854700"/>
          <p14:tracePt t="8927" x="1181100" y="5861050"/>
          <p14:tracePt t="8988" x="1181100" y="5867400"/>
          <p14:tracePt t="8997" x="1181100" y="5873750"/>
          <p14:tracePt t="9006" x="1181100" y="5880100"/>
          <p14:tracePt t="9041" x="1181100" y="5886450"/>
          <p14:tracePt t="9134" x="1193800" y="5892800"/>
          <p14:tracePt t="9143" x="1212850" y="5892800"/>
          <p14:tracePt t="9158" x="1263650" y="5899150"/>
          <p14:tracePt t="9174" x="1295400" y="5899150"/>
          <p14:tracePt t="9191" x="1320800" y="5880100"/>
          <p14:tracePt t="9207" x="1314450" y="5835650"/>
          <p14:tracePt t="9224" x="1301750" y="5791200"/>
          <p14:tracePt t="9241" x="1295400" y="5772150"/>
          <p14:tracePt t="9598" x="1276350" y="5772150"/>
          <p14:tracePt t="9608" x="1263650" y="5772150"/>
          <p14:tracePt t="9625" x="1187450" y="5765800"/>
          <p14:tracePt t="9642" x="1155700" y="5765800"/>
          <p14:tracePt t="9658" x="1143000" y="5765800"/>
          <p14:tracePt t="9674" x="1136650" y="5778500"/>
          <p14:tracePt t="9691" x="1130300" y="5791200"/>
          <p14:tracePt t="9706" x="1111250" y="5797550"/>
          <p14:tracePt t="9725" x="1104900" y="5810250"/>
          <p14:tracePt t="9744" x="1104900" y="5822950"/>
          <p14:tracePt t="9758" x="1098550" y="5842000"/>
          <p14:tracePt t="9775" x="1092200" y="5867400"/>
          <p14:tracePt t="9790" x="1092200" y="5892800"/>
          <p14:tracePt t="9794" x="1092200" y="5905500"/>
          <p14:tracePt t="9808" x="1098550" y="5924550"/>
          <p14:tracePt t="9812" x="1104900" y="5937250"/>
          <p14:tracePt t="9823" x="1104900" y="5956300"/>
          <p14:tracePt t="9842" x="1104900" y="6000750"/>
          <p14:tracePt t="9858" x="1104900" y="6013450"/>
          <p14:tracePt t="9875" x="1104900" y="6026150"/>
          <p14:tracePt t="9880" x="1104900" y="6038850"/>
          <p14:tracePt t="9890" x="1104900" y="6045200"/>
          <p14:tracePt t="9908" x="1104900" y="6064250"/>
          <p14:tracePt t="9925" x="1104900" y="6076950"/>
          <p14:tracePt t="9941" x="1104900" y="6083300"/>
          <p14:tracePt t="9958" x="1104900" y="6096000"/>
          <p14:tracePt t="9975" x="1098550" y="6102350"/>
          <p14:tracePt t="9991" x="1092200" y="6102350"/>
          <p14:tracePt t="10008" x="1085850" y="6102350"/>
          <p14:tracePt t="10074" x="1079500" y="6102350"/>
          <p14:tracePt t="10088" x="1073150" y="6102350"/>
          <p14:tracePt t="10094" x="1066800" y="6102350"/>
          <p14:tracePt t="10107" x="1054100" y="6102350"/>
          <p14:tracePt t="10125" x="1028700" y="6102350"/>
          <p14:tracePt t="10141" x="977900" y="6102350"/>
          <p14:tracePt t="10158" x="933450" y="6108700"/>
          <p14:tracePt t="10178" x="850900" y="6121400"/>
          <p14:tracePt t="10192" x="838200" y="6121400"/>
          <p14:tracePt t="10208" x="819150" y="6121400"/>
          <p14:tracePt t="10225" x="812800" y="6121400"/>
          <p14:tracePt t="10245" x="806450" y="6127750"/>
          <p14:tracePt t="10259" x="774700" y="6140450"/>
          <p14:tracePt t="10275" x="742950" y="6146800"/>
          <p14:tracePt t="10291" x="711200" y="6159500"/>
          <p14:tracePt t="10308" x="692150" y="6159500"/>
          <p14:tracePt t="10358" x="704850" y="6159500"/>
          <p14:tracePt t="10375" x="723900" y="6159500"/>
          <p14:tracePt t="10391" x="742950" y="6159500"/>
          <p14:tracePt t="10408" x="749300" y="6159500"/>
          <p14:tracePt t="10425" x="755650" y="6165850"/>
          <p14:tracePt t="10441" x="762000" y="6178550"/>
          <p14:tracePt t="10493" x="768350" y="6178550"/>
          <p14:tracePt t="10526" x="774700" y="6184900"/>
          <p14:tracePt t="10558" x="781050" y="6191250"/>
          <p14:tracePt t="10576" x="787400" y="6197600"/>
          <p14:tracePt t="10592" x="800100" y="6203950"/>
          <p14:tracePt t="10608" x="806450" y="6203950"/>
          <p14:tracePt t="10625" x="812800" y="6210300"/>
          <p14:tracePt t="10642" x="819150" y="6210300"/>
          <p14:tracePt t="10658" x="825500" y="6210300"/>
          <p14:tracePt t="10675" x="831850" y="6210300"/>
          <p14:tracePt t="10709" x="838200" y="6210300"/>
          <p14:tracePt t="10750" x="844550" y="6210300"/>
          <p14:tracePt t="10760" x="850900" y="6216650"/>
          <p14:tracePt t="10775" x="863600" y="6223000"/>
          <p14:tracePt t="10792" x="869950" y="6223000"/>
          <p14:tracePt t="10809" x="869950" y="6229350"/>
          <p14:tracePt t="10824" x="876300" y="6229350"/>
          <p14:tracePt t="10842" x="882650" y="6229350"/>
          <p14:tracePt t="10858" x="889000" y="6235700"/>
          <p14:tracePt t="10875" x="895350" y="6235700"/>
          <p14:tracePt t="10892" x="901700" y="6242050"/>
          <p14:tracePt t="10909" x="908050" y="6242050"/>
          <p14:tracePt t="10926" x="958850" y="6242050"/>
          <p14:tracePt t="10942" x="1035050" y="6248400"/>
          <p14:tracePt t="10962" x="1174750" y="6273800"/>
          <p14:tracePt t="10976" x="1282700" y="6292850"/>
          <p14:tracePt t="10992" x="1365250" y="6305550"/>
          <p14:tracePt t="11009" x="1403350" y="6311900"/>
          <p14:tracePt t="11025" x="1416050" y="6318250"/>
          <p14:tracePt t="11041" x="1422400" y="6318250"/>
          <p14:tracePt t="11058" x="1441450" y="6318250"/>
          <p14:tracePt t="11075" x="1511300" y="6324600"/>
          <p14:tracePt t="11092" x="1631950" y="6330950"/>
          <p14:tracePt t="11109" x="1758950" y="6343650"/>
          <p14:tracePt t="11126" x="1841500" y="6350000"/>
          <p14:tracePt t="11143" x="1949450" y="6350000"/>
          <p14:tracePt t="11159" x="1968500" y="6350000"/>
          <p14:tracePt t="11161" x="1981200" y="6350000"/>
          <p14:tracePt t="11174" x="1993900" y="6350000"/>
          <p14:tracePt t="11192" x="2019300" y="6350000"/>
          <p14:tracePt t="11209" x="2051050" y="6343650"/>
          <p14:tracePt t="11225" x="2133600" y="6343650"/>
          <p14:tracePt t="11242" x="2222500" y="6350000"/>
          <p14:tracePt t="11259" x="2279650" y="6350000"/>
          <p14:tracePt t="11275" x="2305050" y="6350000"/>
          <p14:tracePt t="11292" x="2330450" y="6343650"/>
          <p14:tracePt t="11309" x="2343150" y="6330950"/>
          <p14:tracePt t="11326" x="2368550" y="6318250"/>
          <p14:tracePt t="11342" x="2387600" y="6299200"/>
          <p14:tracePt t="11359" x="2400300" y="6280150"/>
          <p14:tracePt t="11362" x="2400300" y="6273800"/>
          <p14:tracePt t="11377" x="2406650" y="6273800"/>
          <p14:tracePt t="11409" x="2406650" y="6267450"/>
          <p14:tracePt t="11443" x="2406650" y="6254750"/>
          <p14:tracePt t="11459" x="2406650" y="6242050"/>
          <p14:tracePt t="11476" x="2406650" y="6210300"/>
          <p14:tracePt t="11492" x="2400300" y="6184900"/>
          <p14:tracePt t="11509" x="2393950" y="6153150"/>
          <p14:tracePt t="11526" x="2393950" y="6134100"/>
          <p14:tracePt t="11543" x="2387600" y="6127750"/>
          <p14:tracePt t="11559" x="2381250" y="6121400"/>
          <p14:tracePt t="11576" x="2374900" y="6108700"/>
          <p14:tracePt t="11592" x="2368550" y="6096000"/>
          <p14:tracePt t="11608" x="2355850" y="6076950"/>
          <p14:tracePt t="11626" x="2330450" y="6051550"/>
          <p14:tracePt t="11628" x="2324100" y="6038850"/>
          <p14:tracePt t="11643" x="2286000" y="6000750"/>
          <p14:tracePt t="11660" x="2254250" y="5975350"/>
          <p14:tracePt t="11676" x="2203450" y="5943600"/>
          <p14:tracePt t="11693" x="2165350" y="5924550"/>
          <p14:tracePt t="11710" x="2095500" y="5886450"/>
          <p14:tracePt t="11726" x="2051050" y="5867400"/>
          <p14:tracePt t="11743" x="2012950" y="5848350"/>
          <p14:tracePt t="11759" x="2000250" y="5842000"/>
          <p14:tracePt t="11776" x="1974850" y="5829300"/>
          <p14:tracePt t="11793" x="1917700" y="5803900"/>
          <p14:tracePt t="11809" x="1873250" y="5784850"/>
          <p14:tracePt t="11826" x="1828800" y="5778500"/>
          <p14:tracePt t="11843" x="1758950" y="5765800"/>
          <p14:tracePt t="11860" x="1701800" y="5759450"/>
          <p14:tracePt t="11876" x="1593850" y="5740400"/>
          <p14:tracePt t="11893" x="1530350" y="5727700"/>
          <p14:tracePt t="11910" x="1473200" y="5715000"/>
          <p14:tracePt t="11926" x="1403350" y="5702300"/>
          <p14:tracePt t="11943" x="1377950" y="5695950"/>
          <p14:tracePt t="11959" x="1320800" y="5695950"/>
          <p14:tracePt t="11976" x="1225550" y="5695950"/>
          <p14:tracePt t="11992" x="1111250" y="5695950"/>
          <p14:tracePt t="12010" x="1009650" y="5695950"/>
          <p14:tracePt t="12026" x="920750" y="5695950"/>
          <p14:tracePt t="12043" x="869950" y="5695950"/>
          <p14:tracePt t="12060" x="850900" y="5695950"/>
          <p14:tracePt t="12083" x="844550" y="5702300"/>
          <p14:tracePt t="12092" x="844550" y="5708650"/>
          <p14:tracePt t="12110" x="831850" y="5734050"/>
          <p14:tracePt t="12126" x="819150" y="5784850"/>
          <p14:tracePt t="12143" x="812800" y="5842000"/>
          <p14:tracePt t="12160" x="812800" y="5899150"/>
          <p14:tracePt t="12177" x="819150" y="5937250"/>
          <p14:tracePt t="12193" x="838200" y="5988050"/>
          <p14:tracePt t="12210" x="857250" y="6026150"/>
          <p14:tracePt t="12226" x="889000" y="6064250"/>
          <p14:tracePt t="12244" x="927100" y="6108700"/>
          <p14:tracePt t="12260" x="958850" y="6153150"/>
          <p14:tracePt t="12276" x="984250" y="6184900"/>
          <p14:tracePt t="12293" x="1009650" y="6210300"/>
          <p14:tracePt t="12310" x="1028700" y="6223000"/>
          <p14:tracePt t="12325" x="1041400" y="6229350"/>
          <p14:tracePt t="12343" x="1054100" y="6235700"/>
          <p14:tracePt t="12360" x="1060450" y="6235700"/>
          <p14:tracePt t="12376" x="1066800" y="6235700"/>
          <p14:tracePt t="12393" x="1073150" y="6242050"/>
          <p14:tracePt t="12410" x="1085850" y="6242050"/>
          <p14:tracePt t="12426" x="1098550" y="6248400"/>
          <p14:tracePt t="12443" x="1117600" y="6254750"/>
          <p14:tracePt t="12461" x="1130300" y="6261100"/>
          <p14:tracePt t="12477" x="1149350" y="6273800"/>
          <p14:tracePt t="12493" x="1168400" y="6286500"/>
          <p14:tracePt t="12510" x="1181100" y="6299200"/>
          <p14:tracePt t="12527" x="1200150" y="6311900"/>
          <p14:tracePt t="12543" x="1219200" y="6330950"/>
          <p14:tracePt t="12560" x="1231900" y="6337300"/>
          <p14:tracePt t="12577" x="1238250" y="6343650"/>
          <p14:tracePt t="12593" x="1250950" y="6343650"/>
          <p14:tracePt t="12610" x="1257300" y="6350000"/>
          <p14:tracePt t="12627" x="1270000" y="6362700"/>
          <p14:tracePt t="12642" x="1276350" y="6381750"/>
          <p14:tracePt t="12659" x="1289050" y="6400800"/>
          <p14:tracePt t="12677" x="1295400" y="6413500"/>
          <p14:tracePt t="12694" x="1301750" y="6426200"/>
          <p14:tracePt t="12711" x="1308100" y="6438900"/>
          <p14:tracePt t="12727" x="1314450" y="6438900"/>
          <p14:tracePt t="12907" x="1320800" y="6438900"/>
          <p14:tracePt t="12931" x="1327150" y="6432550"/>
          <p14:tracePt t="12943" x="1333500" y="6426200"/>
          <p14:tracePt t="12962" x="1346200" y="6413500"/>
          <p14:tracePt t="12978" x="1365250" y="6407150"/>
          <p14:tracePt t="13010" x="1377950" y="6407150"/>
          <p14:tracePt t="13044" x="1390650" y="6407150"/>
          <p14:tracePt t="13077" x="1485900" y="6400800"/>
          <p14:tracePt t="13094" x="1612900" y="6400800"/>
          <p14:tracePt t="13111" x="1689100" y="6407150"/>
          <p14:tracePt t="13127" x="1720850" y="6413500"/>
          <p14:tracePt t="13144" x="1727200" y="6413500"/>
          <p14:tracePt t="13196" x="1720850" y="6413500"/>
          <p14:tracePt t="13292" x="1720850" y="6419850"/>
          <p14:tracePt t="13309" x="1720850" y="6426200"/>
          <p14:tracePt t="13327" x="1720850" y="6432550"/>
          <p14:tracePt t="13344" x="1720850" y="6438900"/>
          <p14:tracePt t="13463" x="1727200" y="6438900"/>
          <p14:tracePt t="13477" x="1733550" y="6438900"/>
          <p14:tracePt t="13494" x="1739900" y="6445250"/>
          <p14:tracePt t="13511" x="1752600" y="6445250"/>
          <p14:tracePt t="13528" x="1765300" y="6451600"/>
          <p14:tracePt t="13544" x="1784350" y="6451600"/>
          <p14:tracePt t="13561" x="1828800" y="6451600"/>
          <p14:tracePt t="13578" x="1860550" y="6451600"/>
          <p14:tracePt t="13594" x="1930400" y="6432550"/>
          <p14:tracePt t="13611" x="1974850" y="6419850"/>
          <p14:tracePt t="13613" x="1987550" y="6419850"/>
          <p14:tracePt t="13627" x="2006600" y="6413500"/>
          <p14:tracePt t="13630" x="2032000" y="6407150"/>
          <p14:tracePt t="13643" x="2038350" y="6407150"/>
          <p14:tracePt t="13644" x="2051050" y="6407150"/>
          <p14:tracePt t="13660" x="2057400" y="6407150"/>
          <p14:tracePt t="13662" x="2063750" y="6407150"/>
          <p14:tracePt t="13678" x="2070100" y="6407150"/>
          <p14:tracePt t="13696" x="2076450" y="6407150"/>
          <p14:tracePt t="13728" x="2089150" y="6400800"/>
          <p14:tracePt t="13744" x="2101850" y="6400800"/>
          <p14:tracePt t="13761" x="2108200" y="6394450"/>
          <p14:tracePt t="13778" x="2114550" y="6388100"/>
          <p14:tracePt t="13794" x="2120900" y="6381750"/>
          <p14:tracePt t="13811" x="2120900" y="6375400"/>
          <p14:tracePt t="13828" x="2127250" y="6369050"/>
          <p14:tracePt t="13844" x="2133600" y="6369050"/>
          <p14:tracePt t="13861" x="2139950" y="6362700"/>
          <p14:tracePt t="13878" x="2146300" y="6356350"/>
          <p14:tracePt t="13894" x="2159000" y="6350000"/>
          <p14:tracePt t="13911" x="2235200" y="6343650"/>
          <p14:tracePt t="13928" x="2292350" y="6343650"/>
          <p14:tracePt t="13945" x="2349500" y="6343650"/>
          <p14:tracePt t="13961" x="2400300" y="6343650"/>
          <p14:tracePt t="13978" x="2457450" y="6337300"/>
          <p14:tracePt t="13995" x="2501900" y="6337300"/>
          <p14:tracePt t="14011" x="2527300" y="6330950"/>
          <p14:tracePt t="14028" x="2540000" y="6330950"/>
          <p14:tracePt t="14045" x="2552700" y="6318250"/>
          <p14:tracePt t="14062" x="2571750" y="6305550"/>
          <p14:tracePt t="14078" x="2609850" y="6292850"/>
          <p14:tracePt t="14094" x="2641600" y="6273800"/>
          <p14:tracePt t="14111" x="2673350" y="6254750"/>
          <p14:tracePt t="14129" x="2698750" y="6242050"/>
          <p14:tracePt t="14134" x="2711450" y="6229350"/>
          <p14:tracePt t="14143" x="2724150" y="6223000"/>
          <p14:tracePt t="14165" x="2749550" y="6203950"/>
          <p14:tracePt t="14178" x="2762250" y="6191250"/>
          <p14:tracePt t="14195" x="2768600" y="6178550"/>
          <p14:tracePt t="14211" x="2774950" y="6172200"/>
          <p14:tracePt t="14228" x="2774950" y="6165850"/>
          <p14:tracePt t="14245" x="2774950" y="6159500"/>
          <p14:tracePt t="14282" x="2768600" y="6159500"/>
          <p14:tracePt t="14294" x="2768600" y="6153150"/>
          <p14:tracePt t="14311" x="2762250" y="6153150"/>
          <p14:tracePt t="14482" x="2762250" y="6146800"/>
          <p14:tracePt t="14955" x="2762250" y="6140450"/>
          <p14:tracePt t="14964" x="2755900" y="6140450"/>
          <p14:tracePt t="14981" x="2755900" y="6134100"/>
          <p14:tracePt t="14997" x="2749550" y="6134100"/>
          <p14:tracePt t="15277" x="2743200" y="6140450"/>
          <p14:tracePt t="15517" x="2743200" y="6134100"/>
          <p14:tracePt t="15659" x="2743200" y="6140450"/>
          <p14:tracePt t="15699" x="2743200" y="6146800"/>
          <p14:tracePt t="15705" x="2736850" y="6146800"/>
          <p14:tracePt t="15730" x="2736850" y="6153150"/>
          <p14:tracePt t="15746" x="2730500" y="6153150"/>
          <p14:tracePt t="15763" x="2730500" y="6159500"/>
          <p14:tracePt t="15780" x="2730500" y="6165850"/>
          <p14:tracePt t="15796" x="2730500" y="6172200"/>
          <p14:tracePt t="15851" x="2730500" y="6178550"/>
          <p14:tracePt t="15865" x="2730500" y="6184900"/>
          <p14:tracePt t="15896" x="2730500" y="6191250"/>
          <p14:tracePt t="15912" x="2730500" y="6197600"/>
          <p14:tracePt t="15948" x="2736850" y="6197600"/>
          <p14:tracePt t="15963" x="2736850" y="6203950"/>
          <p14:tracePt t="15996" x="2743200" y="6203950"/>
          <p14:tracePt t="16038" x="2749550" y="6203950"/>
          <p14:tracePt t="16079" x="2755900" y="6203950"/>
          <p14:tracePt t="16123" x="2762250" y="6197600"/>
          <p14:tracePt t="16144" x="2762250" y="6191250"/>
          <p14:tracePt t="16151" x="2768600" y="6184900"/>
          <p14:tracePt t="16169" x="2768600" y="6178550"/>
          <p14:tracePt t="16196" x="2774950" y="6172200"/>
          <p14:tracePt t="16362" x="2768600" y="6172200"/>
          <p14:tracePt t="16406" x="2768600" y="6165850"/>
          <p14:tracePt t="16430" x="2768600" y="6159500"/>
          <p14:tracePt t="16460" x="2768600" y="6153150"/>
          <p14:tracePt t="16485" x="2768600" y="6146800"/>
          <p14:tracePt t="16548" x="2762250" y="6140450"/>
          <p14:tracePt t="16562" x="2755900" y="6140450"/>
          <p14:tracePt t="16579" x="2743200" y="6140450"/>
          <p14:tracePt t="16597" x="2724150" y="6146800"/>
          <p14:tracePt t="16613" x="2717800" y="6153150"/>
          <p14:tracePt t="16631" x="2717800" y="6165850"/>
          <p14:tracePt t="16663" x="2717800" y="6172200"/>
          <p14:tracePt t="16680" x="2711450" y="6184900"/>
          <p14:tracePt t="16714" x="2711450" y="6191250"/>
          <p14:tracePt t="16805" x="2717800" y="6184900"/>
          <p14:tracePt t="16813" x="2724150" y="6184900"/>
          <p14:tracePt t="16830" x="2724150" y="6178550"/>
          <p14:tracePt t="16847" x="2730500" y="6172200"/>
          <p14:tracePt t="16864" x="2736850" y="6165850"/>
          <p14:tracePt t="16897" x="2749550" y="6153150"/>
          <p14:tracePt t="16914" x="2755900" y="6146800"/>
          <p14:tracePt t="16930" x="2762250" y="6134100"/>
          <p14:tracePt t="16964" x="2762250" y="6127750"/>
          <p14:tracePt t="17051" x="2762250" y="6121400"/>
          <p14:tracePt t="17259" x="2755900" y="6127750"/>
          <p14:tracePt t="17281" x="2755900" y="6140450"/>
          <p14:tracePt t="17298" x="2755900" y="6146800"/>
          <p14:tracePt t="17314" x="2749550" y="6153150"/>
          <p14:tracePt t="17348" x="2743200" y="6159500"/>
          <p14:tracePt t="17365" x="2743200" y="6165850"/>
          <p14:tracePt t="17381" x="2736850" y="6172200"/>
          <p14:tracePt t="17871" x="2736850" y="6165850"/>
          <p14:tracePt t="17885" x="2736850" y="6159500"/>
          <p14:tracePt t="17910" x="2736850" y="6153150"/>
          <p14:tracePt t="18035" x="2743200" y="6153150"/>
          <p14:tracePt t="18043" x="2743200" y="6146800"/>
          <p14:tracePt t="18065" x="2749550" y="6146800"/>
          <p14:tracePt t="18081" x="2755900" y="6140450"/>
          <p14:tracePt t="18314" x="2755900" y="6134100"/>
          <p14:tracePt t="18340" x="2749550" y="6134100"/>
          <p14:tracePt t="18370" x="2743200" y="6134100"/>
          <p14:tracePt t="18438" x="2736850" y="6134100"/>
          <p14:tracePt t="18494" x="2730500" y="6134100"/>
          <p14:tracePt t="18508" x="2730500" y="6140450"/>
          <p14:tracePt t="18975" x="2724150" y="6140450"/>
          <p14:tracePt t="19000" x="2724150" y="6146800"/>
          <p14:tracePt t="19223" x="2724150" y="6140450"/>
          <p14:tracePt t="19232" x="2724150" y="6134100"/>
          <p14:tracePt t="19241" x="2730500" y="6134100"/>
          <p14:tracePt t="19248" x="2736850" y="6121400"/>
          <p14:tracePt t="19266" x="2743200" y="6102350"/>
          <p14:tracePt t="19283" x="2755900" y="6070600"/>
          <p14:tracePt t="19298" x="2768600" y="6032500"/>
          <p14:tracePt t="19300" x="2768600" y="6019800"/>
          <p14:tracePt t="19316" x="2774950" y="6000750"/>
          <p14:tracePt t="19318" x="2774950" y="5994400"/>
          <p14:tracePt t="19333" x="2781300" y="5981700"/>
          <p14:tracePt t="19349" x="2787650" y="5956300"/>
          <p14:tracePt t="19353" x="2794000" y="5949950"/>
          <p14:tracePt t="19364" x="2800350" y="5937250"/>
          <p14:tracePt t="19367" x="2806700" y="5930900"/>
          <p14:tracePt t="19383" x="2813050" y="5924550"/>
          <p14:tracePt t="19398" x="2838450" y="5892800"/>
          <p14:tracePt t="19416" x="2870200" y="5854700"/>
          <p14:tracePt t="19433" x="2895600" y="5822950"/>
          <p14:tracePt t="19449" x="2921000" y="5778500"/>
          <p14:tracePt t="19466" x="2940050" y="5746750"/>
          <p14:tracePt t="19482" x="2978150" y="5683250"/>
          <p14:tracePt t="19499" x="3130550" y="5581650"/>
          <p14:tracePt t="19514" x="3302000" y="5518150"/>
          <p14:tracePt t="19533" x="3460750" y="5454650"/>
          <p14:tracePt t="19549" x="3619500" y="5391150"/>
          <p14:tracePt t="19566" x="3759200" y="5321300"/>
          <p14:tracePt t="19583" x="3867150" y="5264150"/>
          <p14:tracePt t="19600" x="3968750" y="5194300"/>
          <p14:tracePt t="19616" x="4025900" y="5149850"/>
          <p14:tracePt t="19632" x="4051300" y="5130800"/>
          <p14:tracePt t="19649" x="4159250" y="5060950"/>
          <p14:tracePt t="19666" x="4248150" y="5016500"/>
          <p14:tracePt t="19682" x="4349750" y="4978400"/>
          <p14:tracePt t="19699" x="4451350" y="4959350"/>
          <p14:tracePt t="19716" x="4597400" y="4953000"/>
          <p14:tracePt t="19733" x="4705350" y="4953000"/>
          <p14:tracePt t="19749" x="4775200" y="4953000"/>
          <p14:tracePt t="19767" x="4800600" y="4946650"/>
          <p14:tracePt t="19816" x="4800600" y="4978400"/>
          <p14:tracePt t="19833" x="4800600" y="4991100"/>
          <p14:tracePt t="19850" x="4800600" y="5022850"/>
          <p14:tracePt t="19866" x="4813300" y="5022850"/>
          <p14:tracePt t="19899" x="4819650" y="5022850"/>
          <p14:tracePt t="19916" x="4813300" y="5010150"/>
          <p14:tracePt t="19933" x="4800600" y="5003800"/>
          <p14:tracePt t="19950" x="4787900" y="4984750"/>
          <p14:tracePt t="19966" x="4800600" y="4965700"/>
          <p14:tracePt t="19983" x="4864100" y="4946650"/>
          <p14:tracePt t="20000" x="4978400" y="4914900"/>
          <p14:tracePt t="20016" x="5105400" y="4883150"/>
          <p14:tracePt t="20033" x="5181600" y="4857750"/>
          <p14:tracePt t="20050" x="5187950" y="4857750"/>
          <p14:tracePt t="20066" x="5181600" y="4870450"/>
          <p14:tracePt t="20083" x="5162550" y="4902200"/>
          <p14:tracePt t="20100" x="5137150" y="4946650"/>
          <p14:tracePt t="20102" x="5137150" y="4959350"/>
          <p14:tracePt t="20115" x="5149850" y="4991100"/>
          <p14:tracePt t="20133" x="5207000" y="5041900"/>
          <p14:tracePt t="20149" x="5295900" y="5092700"/>
          <p14:tracePt t="20167" x="5397500" y="5105400"/>
          <p14:tracePt t="20183" x="5492750" y="5105400"/>
          <p14:tracePt t="20200" x="5588000" y="5092700"/>
          <p14:tracePt t="20217" x="5664200" y="5054600"/>
          <p14:tracePt t="20234" x="5734050" y="5029200"/>
          <p14:tracePt t="20250" x="5842000" y="4997450"/>
          <p14:tracePt t="20266" x="5956300" y="4984750"/>
          <p14:tracePt t="20283" x="6089650" y="4978400"/>
          <p14:tracePt t="20300" x="6203950" y="4978400"/>
          <p14:tracePt t="20317" x="6343650" y="4978400"/>
          <p14:tracePt t="20335" x="6432550" y="4972050"/>
          <p14:tracePt t="20350" x="6534150" y="4946650"/>
          <p14:tracePt t="20366" x="6661150" y="4914900"/>
          <p14:tracePt t="20383" x="6807200" y="4876800"/>
          <p14:tracePt t="20400" x="7016750" y="4857750"/>
          <p14:tracePt t="20417" x="7143750" y="4857750"/>
          <p14:tracePt t="20433" x="7200900" y="4857750"/>
          <p14:tracePt t="20451" x="7219950" y="4857750"/>
          <p14:tracePt t="20467" x="7245350" y="4851400"/>
          <p14:tracePt t="20483" x="7283450" y="4845050"/>
          <p14:tracePt t="20499" x="7353300" y="4838700"/>
          <p14:tracePt t="20515" x="7416800" y="4832350"/>
          <p14:tracePt t="20534" x="7480300" y="4813300"/>
          <p14:tracePt t="20549" x="7537450" y="4800600"/>
          <p14:tracePt t="20565" x="7620000" y="4781550"/>
          <p14:tracePt t="20586" x="7696200" y="4762500"/>
          <p14:tracePt t="20601" x="7797800" y="4743450"/>
          <p14:tracePt t="20617" x="7905750" y="4724400"/>
          <p14:tracePt t="20633" x="8032750" y="4711700"/>
          <p14:tracePt t="20650" x="8204200" y="4692650"/>
          <p14:tracePt t="20667" x="8299450" y="4686300"/>
          <p14:tracePt t="20683" x="8394700" y="4679950"/>
          <p14:tracePt t="20700" x="8477250" y="4679950"/>
          <p14:tracePt t="20718" x="8572500" y="4699000"/>
          <p14:tracePt t="20734" x="8718550" y="4737100"/>
          <p14:tracePt t="20750" x="8902700" y="4781550"/>
          <p14:tracePt t="20767" x="9093200" y="4819650"/>
          <p14:tracePt t="20784" x="9239250" y="4832350"/>
          <p14:tracePt t="20788" x="9290050" y="4832350"/>
          <p14:tracePt t="20802" x="9328150" y="4826000"/>
          <p14:tracePt t="20817" x="9340850" y="4819650"/>
          <p14:tracePt t="20834" x="9398000" y="4749800"/>
          <p14:tracePt t="20850" x="9442450" y="4679950"/>
          <p14:tracePt t="20867" x="9512300" y="4565650"/>
          <p14:tracePt t="20884" x="9575800" y="4451350"/>
          <p14:tracePt t="20900" x="9664700" y="4311650"/>
          <p14:tracePt t="20917" x="9721850" y="4203700"/>
          <p14:tracePt t="20934" x="9779000" y="4070350"/>
          <p14:tracePt t="20950" x="9798050" y="3968750"/>
          <p14:tracePt t="20967" x="9798050" y="3841750"/>
          <p14:tracePt t="20984" x="9766300" y="3733800"/>
          <p14:tracePt t="21001" x="9702800" y="3562350"/>
          <p14:tracePt t="21017" x="9645650" y="3409950"/>
          <p14:tracePt t="21034" x="9582150" y="3206750"/>
          <p14:tracePt t="21051" x="9531350" y="3009900"/>
          <p14:tracePt t="21068" x="9512300" y="2787650"/>
          <p14:tracePt t="21083" x="9531350" y="2393950"/>
          <p14:tracePt t="21100" x="9569450" y="2120900"/>
          <p14:tracePt t="21117" x="9607550" y="1892300"/>
          <p14:tracePt t="21134" x="9658350" y="1651000"/>
          <p14:tracePt t="21150" x="9690100" y="1454150"/>
          <p14:tracePt t="21167" x="9702800" y="1219200"/>
          <p14:tracePt t="21184" x="9690100" y="1003300"/>
          <p14:tracePt t="21201" x="9588500" y="736600"/>
          <p14:tracePt t="21216" x="9448800" y="488950"/>
          <p14:tracePt t="21234" x="9251950" y="222250"/>
          <p14:tracePt t="21251" x="9029700" y="6350"/>
          <p14:tracePt t="21284" x="8839200" y="44450"/>
          <p14:tracePt t="21301" x="8693150" y="127000"/>
          <p14:tracePt t="21318" x="8464550" y="241300"/>
          <p14:tracePt t="21334" x="8242300" y="336550"/>
          <p14:tracePt t="21350" x="7950200" y="457200"/>
          <p14:tracePt t="21367" x="7670800" y="552450"/>
          <p14:tracePt t="21384" x="7416800" y="628650"/>
          <p14:tracePt t="21399" x="7175500" y="711200"/>
          <p14:tracePt t="21416" x="7016750" y="787400"/>
          <p14:tracePt t="21433" x="6883400" y="876300"/>
          <p14:tracePt t="21449" x="6781800" y="965200"/>
          <p14:tracePt t="21466" x="6705600" y="1066800"/>
          <p14:tracePt t="21483" x="6623050" y="1174750"/>
          <p14:tracePt t="21501" x="6477000" y="1377950"/>
          <p14:tracePt t="21518" x="6388100" y="1517650"/>
          <p14:tracePt t="21535" x="6324600" y="1644650"/>
          <p14:tracePt t="21551" x="6273800" y="1797050"/>
          <p14:tracePt t="21567" x="6242050" y="1930400"/>
          <p14:tracePt t="21584" x="6203950" y="2057400"/>
          <p14:tracePt t="21601" x="6140450" y="2222500"/>
          <p14:tracePt t="21617" x="6051550" y="2368550"/>
          <p14:tracePt t="21634" x="5937250" y="2540000"/>
          <p14:tracePt t="21651" x="5873750" y="2698750"/>
          <p14:tracePt t="21668" x="5886450" y="2901950"/>
          <p14:tracePt t="21684" x="5949950" y="3130550"/>
          <p14:tracePt t="21701" x="6070600" y="3460750"/>
          <p14:tracePt t="21718" x="6210300" y="3733800"/>
          <p14:tracePt t="21735" x="6375400" y="4032250"/>
          <p14:tracePt t="21751" x="6527800" y="4260850"/>
          <p14:tracePt t="21768" x="6762750" y="4540250"/>
          <p14:tracePt t="21783" x="6927850" y="4648200"/>
          <p14:tracePt t="21801" x="7048500" y="4673600"/>
          <p14:tracePt t="21818" x="7150100" y="4654550"/>
          <p14:tracePt t="21834" x="7200900" y="4603750"/>
          <p14:tracePt t="21851" x="7245350" y="4521200"/>
          <p14:tracePt t="21868" x="7277100" y="4451350"/>
          <p14:tracePt t="21884" x="7296150" y="4400550"/>
          <p14:tracePt t="21901" x="7308850" y="4368800"/>
          <p14:tracePt t="21918" x="7315200" y="4349750"/>
          <p14:tracePt t="21935" x="7321550" y="4337050"/>
          <p14:tracePt t="21951" x="7327900" y="4311650"/>
          <p14:tracePt t="21955" x="7327900" y="4298950"/>
          <p14:tracePt t="21968" x="7334250" y="4279900"/>
          <p14:tracePt t="21985" x="7346950" y="4222750"/>
          <p14:tracePt t="22002" x="7353300" y="4210050"/>
          <p14:tracePt t="22018" x="7353300" y="4197350"/>
          <p14:tracePt t="22035" x="7353300" y="4178300"/>
          <p14:tracePt t="22050" x="7346950" y="4146550"/>
          <p14:tracePt t="22068" x="7340600" y="4108450"/>
          <p14:tracePt t="22085" x="7334250" y="4083050"/>
          <p14:tracePt t="22118" x="7327900" y="4102100"/>
          <p14:tracePt t="22135" x="7327900" y="4121150"/>
          <p14:tracePt t="22151" x="7321550" y="4210050"/>
          <p14:tracePt t="22168" x="7302500" y="4311650"/>
          <p14:tracePt t="22185" x="7277100" y="4349750"/>
          <p14:tracePt t="22201" x="7245350" y="4362450"/>
          <p14:tracePt t="22218" x="7194550" y="4343400"/>
          <p14:tracePt t="22235" x="7150100" y="4318000"/>
          <p14:tracePt t="22251" x="7124700" y="4286250"/>
          <p14:tracePt t="22268" x="7124700" y="4279900"/>
          <p14:tracePt t="22285" x="7143750" y="4254500"/>
          <p14:tracePt t="22302" x="7245350" y="4171950"/>
          <p14:tracePt t="22318" x="7416800" y="4114800"/>
          <p14:tracePt t="22335" x="7588250" y="4051300"/>
          <p14:tracePt t="22352" x="7620000" y="4038600"/>
          <p14:tracePt t="22368" x="7683500" y="3987800"/>
          <p14:tracePt t="22386" x="7708900" y="3949700"/>
          <p14:tracePt t="22402" x="7721600" y="3924300"/>
          <p14:tracePt t="22418" x="7740650" y="3829050"/>
          <p14:tracePt t="22435" x="7734300" y="3746500"/>
          <p14:tracePt t="22451" x="7715250" y="3619500"/>
          <p14:tracePt t="22469" x="7696200" y="3448050"/>
          <p14:tracePt t="22485" x="7696200" y="3276600"/>
          <p14:tracePt t="22502" x="7715250" y="3130550"/>
          <p14:tracePt t="22519" x="7747000" y="3028950"/>
          <p14:tracePt t="22535" x="7753350" y="2952750"/>
          <p14:tracePt t="22552" x="7740650" y="2895600"/>
          <p14:tracePt t="22569" x="7715250" y="2844800"/>
          <p14:tracePt t="22585" x="7651750" y="2774950"/>
          <p14:tracePt t="22602" x="7626350" y="2755900"/>
          <p14:tracePt t="22619" x="7537450" y="2647950"/>
          <p14:tracePt t="22635" x="7493000" y="2578100"/>
          <p14:tracePt t="22652" x="7442200" y="2476500"/>
          <p14:tracePt t="22668" x="7397750" y="2381250"/>
          <p14:tracePt t="22685" x="7372350" y="2298700"/>
          <p14:tracePt t="22702" x="7366000" y="2254250"/>
          <p14:tracePt t="22717" x="7359650" y="2209800"/>
          <p14:tracePt t="22734" x="7353300" y="2190750"/>
          <p14:tracePt t="22751" x="7334250" y="2171700"/>
          <p14:tracePt t="22769" x="7283450" y="2159000"/>
          <p14:tracePt t="22786" x="7207250" y="2152650"/>
          <p14:tracePt t="22802" x="7092950" y="2146300"/>
          <p14:tracePt t="22819" x="6997700" y="2146300"/>
          <p14:tracePt t="22835" x="6965950" y="2139950"/>
          <p14:tracePt t="22891" x="6965950" y="2133600"/>
          <p14:tracePt t="22904" x="6978650" y="2127250"/>
          <p14:tracePt t="22917" x="6997700" y="2114550"/>
          <p14:tracePt t="22936" x="7035800" y="2089150"/>
          <p14:tracePt t="22952" x="7073900" y="2057400"/>
          <p14:tracePt t="22969" x="7112000" y="2032000"/>
          <p14:tracePt t="22986" x="7143750" y="2006600"/>
          <p14:tracePt t="23002" x="7200900" y="1962150"/>
          <p14:tracePt t="23019" x="7239000" y="1924050"/>
          <p14:tracePt t="23035" x="7251700" y="1911350"/>
          <p14:tracePt t="23052" x="7258050" y="1885950"/>
          <p14:tracePt t="23070" x="7264400" y="1866900"/>
          <p14:tracePt t="23085" x="7277100" y="1835150"/>
          <p14:tracePt t="23102" x="7283450" y="1803400"/>
          <p14:tracePt t="23120" x="7296150" y="1739900"/>
          <p14:tracePt t="23136" x="7308850" y="1689100"/>
          <p14:tracePt t="23152" x="7321550" y="1631950"/>
          <p14:tracePt t="23169" x="7346950" y="1549400"/>
          <p14:tracePt t="23186" x="7359650" y="1498600"/>
          <p14:tracePt t="23202" x="7366000" y="1435100"/>
          <p14:tracePt t="23219" x="7366000" y="1416050"/>
          <p14:tracePt t="23292" x="7359650" y="1409700"/>
          <p14:tracePt t="23300" x="7353300" y="1409700"/>
          <p14:tracePt t="23307" x="7346950" y="1403350"/>
          <p14:tracePt t="23319" x="7334250" y="1397000"/>
          <p14:tracePt t="23336" x="7315200" y="1390650"/>
          <p14:tracePt t="23680" x="7308850" y="1390650"/>
          <p14:tracePt t="23690" x="7302500" y="1390650"/>
          <p14:tracePt t="23693" x="7296150" y="1390650"/>
          <p14:tracePt t="23701" x="7283450" y="1390650"/>
          <p14:tracePt t="23720" x="7264400" y="1403350"/>
          <p14:tracePt t="23737" x="7232650" y="1409700"/>
          <p14:tracePt t="23753" x="7188200" y="1409700"/>
          <p14:tracePt t="23769" x="7131050" y="1390650"/>
          <p14:tracePt t="23786" x="7080250" y="1358900"/>
          <p14:tracePt t="23804" x="7054850" y="1333500"/>
          <p14:tracePt t="23820" x="7042150" y="1314450"/>
          <p14:tracePt t="23835" x="7029450" y="1301750"/>
          <p14:tracePt t="23852" x="7023100" y="1301750"/>
          <p14:tracePt t="23886" x="7016750" y="1295400"/>
          <p14:tracePt t="23903" x="6978650" y="1270000"/>
          <p14:tracePt t="23920" x="6953250" y="1263650"/>
          <p14:tracePt t="23936" x="6864350" y="1225550"/>
          <p14:tracePt t="23953" x="6826250" y="1219200"/>
          <p14:tracePt t="23970" x="6807200" y="1212850"/>
          <p14:tracePt t="23987" x="6807200" y="1225550"/>
          <p14:tracePt t="24003" x="6800850" y="1257300"/>
          <p14:tracePt t="24020" x="6800850" y="1314450"/>
          <p14:tracePt t="24036" x="6807200" y="1352550"/>
          <p14:tracePt t="24052" x="6819900" y="1390650"/>
          <p14:tracePt t="24068" x="6832600" y="1403350"/>
          <p14:tracePt t="24103" x="6838950" y="1403350"/>
          <p14:tracePt t="24120" x="6851650" y="1397000"/>
          <p14:tracePt t="24136" x="6883400" y="1371600"/>
          <p14:tracePt t="24153" x="6908800" y="1365250"/>
          <p14:tracePt t="24170" x="6940550" y="1352550"/>
          <p14:tracePt t="24187" x="6965950" y="1346200"/>
          <p14:tracePt t="24209" x="7016750" y="1346200"/>
          <p14:tracePt t="24218" x="7035800" y="1346200"/>
          <p14:tracePt t="24235" x="7061200" y="1339850"/>
          <p14:tracePt t="24253" x="7073900" y="1339850"/>
          <p14:tracePt t="24269" x="7080250" y="1333500"/>
          <p14:tracePt t="24287" x="7086600" y="1327150"/>
          <p14:tracePt t="24352" x="7080250" y="1327150"/>
          <p14:tracePt t="24396" x="7073900" y="1327150"/>
          <p14:tracePt t="24408" x="7067550" y="1320800"/>
          <p14:tracePt t="24420" x="7054850" y="1314450"/>
          <p14:tracePt t="24437" x="7023100" y="1295400"/>
          <p14:tracePt t="24453" x="6972300" y="1263650"/>
          <p14:tracePt t="24470" x="6934200" y="1238250"/>
          <p14:tracePt t="24486" x="6908800" y="1219200"/>
          <p14:tracePt t="24503" x="6883400" y="1193800"/>
          <p14:tracePt t="24520" x="6858000" y="1174750"/>
          <p14:tracePt t="24537" x="6826250" y="1149350"/>
          <p14:tracePt t="24553" x="6750050" y="1085850"/>
          <p14:tracePt t="24570" x="6673850" y="1035050"/>
          <p14:tracePt t="24587" x="6591300" y="977900"/>
          <p14:tracePt t="24606" x="6565900" y="958850"/>
          <p14:tracePt t="24620" x="6546850" y="939800"/>
          <p14:tracePt t="24637" x="6521450" y="927100"/>
          <p14:tracePt t="24654" x="6515100" y="927100"/>
          <p14:tracePt t="24670" x="6483350" y="914400"/>
          <p14:tracePt t="24687" x="6470650" y="914400"/>
          <p14:tracePt t="24829" x="6470650" y="908050"/>
          <p14:tracePt t="24861" x="6470650" y="901700"/>
          <p14:tracePt t="24900" x="6464300" y="901700"/>
          <p14:tracePt t="24937" x="6464300" y="908050"/>
          <p14:tracePt t="24973" x="6464300" y="914400"/>
          <p14:tracePt t="25013" x="6470650" y="914400"/>
          <p14:tracePt t="25021" x="6477000" y="914400"/>
          <p14:tracePt t="25036" x="6502400" y="914400"/>
          <p14:tracePt t="25054" x="6521450" y="914400"/>
          <p14:tracePt t="25070" x="6534150" y="920750"/>
          <p14:tracePt t="25087" x="6546850" y="920750"/>
          <p14:tracePt t="25104" x="6565900" y="927100"/>
          <p14:tracePt t="25120" x="6591300" y="946150"/>
          <p14:tracePt t="25137" x="6629400" y="958850"/>
          <p14:tracePt t="25154" x="6686550" y="971550"/>
          <p14:tracePt t="25171" x="6762750" y="977900"/>
          <p14:tracePt t="25188" x="6864350" y="977900"/>
          <p14:tracePt t="25204" x="6896100" y="971550"/>
          <p14:tracePt t="25221" x="6902450" y="965200"/>
          <p14:tracePt t="25238" x="6908800" y="965200"/>
          <p14:tracePt t="25322" x="6915150" y="965200"/>
          <p14:tracePt t="25337" x="6921500" y="965200"/>
          <p14:tracePt t="25354" x="6934200" y="965200"/>
          <p14:tracePt t="25450" x="6940550" y="965200"/>
          <p14:tracePt t="25505" x="6946900" y="965200"/>
          <p14:tracePt t="25513" x="6953250" y="965200"/>
          <p14:tracePt t="25519" x="6959600" y="971550"/>
          <p14:tracePt t="25538" x="6972300" y="971550"/>
          <p14:tracePt t="25555" x="6978650" y="971550"/>
          <p14:tracePt t="25641" x="6985000" y="971550"/>
          <p14:tracePt t="25662" x="6991350" y="965200"/>
          <p14:tracePt t="25671" x="7004050" y="965200"/>
          <p14:tracePt t="25704" x="7016750" y="958850"/>
          <p14:tracePt t="25721" x="7023100" y="958850"/>
          <p14:tracePt t="25738" x="7029450" y="952500"/>
          <p14:tracePt t="25755" x="7035800" y="946150"/>
          <p14:tracePt t="25771" x="7048500" y="939800"/>
          <p14:tracePt t="25788" x="7061200" y="933450"/>
          <p14:tracePt t="25805" x="7067550" y="927100"/>
          <p14:tracePt t="25820" x="7080250" y="927100"/>
          <p14:tracePt t="25838" x="7086600" y="927100"/>
          <p14:tracePt t="25854" x="7099300" y="927100"/>
          <p14:tracePt t="25871" x="7105650" y="927100"/>
          <p14:tracePt t="25889" x="7112000" y="927100"/>
          <p14:tracePt t="25922" x="7124700" y="927100"/>
          <p14:tracePt t="25955" x="7143750" y="927100"/>
          <p14:tracePt t="25971" x="7150100" y="927100"/>
          <p14:tracePt t="25988" x="7156450" y="927100"/>
          <p14:tracePt t="26005" x="7162800" y="927100"/>
          <p14:tracePt t="26122" x="7169150" y="927100"/>
          <p14:tracePt t="26138" x="7169150" y="933450"/>
          <p14:tracePt t="26156" x="7200900" y="939800"/>
          <p14:tracePt t="26171" x="7226300" y="946150"/>
          <p14:tracePt t="26178" x="7232650" y="946150"/>
          <p14:tracePt t="26224" x="7232650" y="952500"/>
          <p14:tracePt t="26232" x="7239000" y="958850"/>
          <p14:tracePt t="26255" x="7258050" y="977900"/>
          <p14:tracePt t="26272" x="7270750" y="1003300"/>
          <p14:tracePt t="26441" x="7270750" y="1009650"/>
          <p14:tracePt t="26459" x="7302500" y="1009650"/>
          <p14:tracePt t="26472" x="7372350" y="1003300"/>
          <p14:tracePt t="26489" x="7734300" y="946150"/>
          <p14:tracePt t="26506" x="7937500" y="933450"/>
          <p14:tracePt t="26522" x="8020050" y="946150"/>
          <p14:tracePt t="26541" x="8058150" y="946150"/>
          <p14:tracePt t="26555" x="8077200" y="939800"/>
          <p14:tracePt t="26572" x="8102600" y="939800"/>
          <p14:tracePt t="26589" x="8115300" y="939800"/>
          <p14:tracePt t="26605" x="8115300" y="933450"/>
          <p14:tracePt t="26622" x="8121650" y="933450"/>
          <p14:tracePt t="26638" x="8128000" y="927100"/>
          <p14:tracePt t="26655" x="8153400" y="920750"/>
          <p14:tracePt t="26672" x="8178800" y="914400"/>
          <p14:tracePt t="26688" x="8204200" y="908050"/>
          <p14:tracePt t="26705" x="8216900" y="908050"/>
          <p14:tracePt t="26739" x="8223250" y="908050"/>
          <p14:tracePt t="26773" x="8229600" y="908050"/>
          <p14:tracePt t="26789" x="8235950" y="908050"/>
          <p14:tracePt t="26805" x="8242300" y="908050"/>
          <p14:tracePt t="26822" x="8248650" y="914400"/>
          <p14:tracePt t="26838" x="8255000" y="927100"/>
          <p14:tracePt t="26855" x="8261350" y="933450"/>
          <p14:tracePt t="26985" x="8274050" y="939800"/>
          <p14:tracePt t="26990" x="8286750" y="946150"/>
          <p14:tracePt t="27005" x="8305800" y="952500"/>
          <p14:tracePt t="27022" x="8382000" y="971550"/>
          <p14:tracePt t="27039" x="8470900" y="984250"/>
          <p14:tracePt t="27056" x="8597900" y="990600"/>
          <p14:tracePt t="27072" x="8693150" y="996950"/>
          <p14:tracePt t="27089" x="8731250" y="996950"/>
          <p14:tracePt t="27105" x="8737600" y="990600"/>
          <p14:tracePt t="27174" x="8743950" y="990600"/>
          <p14:tracePt t="27181" x="8750300" y="990600"/>
          <p14:tracePt t="27187" x="8756650" y="990600"/>
          <p14:tracePt t="27208" x="8763000" y="990600"/>
          <p14:tracePt t="27260" x="8763000" y="984250"/>
          <p14:tracePt t="27273" x="8763000" y="977900"/>
          <p14:tracePt t="27289" x="8750300" y="977900"/>
          <p14:tracePt t="27306" x="8731250" y="971550"/>
          <p14:tracePt t="27323" x="8724900" y="971550"/>
          <p14:tracePt t="27339" x="8718550" y="971550"/>
          <p14:tracePt t="27356" x="8712200" y="971550"/>
          <p14:tracePt t="27372" x="8705850" y="965200"/>
          <p14:tracePt t="27390" x="8705850" y="958850"/>
          <p14:tracePt t="27406" x="8699500" y="958850"/>
          <p14:tracePt t="27423" x="8699500" y="952500"/>
          <p14:tracePt t="27440" x="8686800" y="946150"/>
          <p14:tracePt t="27472" x="8693150" y="946150"/>
          <p14:tracePt t="27489" x="8712200" y="946150"/>
          <p14:tracePt t="27506" x="8724900" y="946150"/>
          <p14:tracePt t="27522" x="8731250" y="946150"/>
          <p14:tracePt t="27539" x="8737600" y="946150"/>
          <p14:tracePt t="27556" x="8750300" y="939800"/>
          <p14:tracePt t="27572" x="8775700" y="914400"/>
          <p14:tracePt t="27588" x="8794750" y="901700"/>
          <p14:tracePt t="27606" x="8807450" y="889000"/>
          <p14:tracePt t="27622" x="8820150" y="882650"/>
          <p14:tracePt t="27639" x="8826500" y="876300"/>
          <p14:tracePt t="27786" x="8832850" y="882650"/>
          <p14:tracePt t="27794" x="8832850" y="889000"/>
          <p14:tracePt t="27823" x="8845550" y="895350"/>
          <p14:tracePt t="27841" x="8851900" y="895350"/>
          <p14:tracePt t="27873" x="8858250" y="895350"/>
          <p14:tracePt t="27906" x="8864600" y="908050"/>
          <p14:tracePt t="27923" x="8870950" y="933450"/>
          <p14:tracePt t="27940" x="8877300" y="965200"/>
          <p14:tracePt t="27956" x="8877300" y="977900"/>
          <p14:tracePt t="27974" x="8883650" y="977900"/>
          <p14:tracePt t="28038" x="8877300" y="977900"/>
          <p14:tracePt t="28047" x="8870950" y="977900"/>
          <p14:tracePt t="28064" x="8864600" y="971550"/>
          <p14:tracePt t="28073" x="8858250" y="971550"/>
          <p14:tracePt t="28090" x="8851900" y="971550"/>
          <p14:tracePt t="28123" x="8845550" y="971550"/>
          <p14:tracePt t="28140" x="8839200" y="977900"/>
          <p14:tracePt t="28206" x="8851900" y="984250"/>
          <p14:tracePt t="28223" x="8877300" y="977900"/>
          <p14:tracePt t="28240" x="8902700" y="965200"/>
          <p14:tracePt t="28256" x="8921750" y="946150"/>
          <p14:tracePt t="28273" x="8940800" y="933450"/>
          <p14:tracePt t="28290" x="8966200" y="914400"/>
          <p14:tracePt t="28306" x="8985250" y="901700"/>
          <p14:tracePt t="28324" x="9086850" y="889000"/>
          <p14:tracePt t="28340" x="9207500" y="882650"/>
          <p14:tracePt t="28356" x="9328150" y="882650"/>
          <p14:tracePt t="28373" x="9436100" y="882650"/>
          <p14:tracePt t="28391" x="9480550" y="882650"/>
          <p14:tracePt t="28407" x="9493250" y="882650"/>
          <p14:tracePt t="28423" x="9493250" y="876300"/>
          <p14:tracePt t="28440" x="9493250" y="869950"/>
          <p14:tracePt t="28523" x="9493250" y="882650"/>
          <p14:tracePt t="28540" x="9505950" y="895350"/>
          <p14:tracePt t="28557" x="9531350" y="908050"/>
          <p14:tracePt t="28574" x="9550400" y="914400"/>
          <p14:tracePt t="28590" x="9556750" y="914400"/>
          <p14:tracePt t="28652" x="9563100" y="914400"/>
          <p14:tracePt t="28656" x="9569450" y="914400"/>
          <p14:tracePt t="28673" x="9594850" y="920750"/>
          <p14:tracePt t="28690" x="9632950" y="920750"/>
          <p14:tracePt t="28707" x="9664700" y="920750"/>
          <p14:tracePt t="28724" x="9690100" y="920750"/>
          <p14:tracePt t="28726" x="9696450" y="920750"/>
          <p14:tracePt t="28740" x="9702800" y="920750"/>
          <p14:tracePt t="28757" x="9709150" y="920750"/>
          <p14:tracePt t="28807" x="9721850" y="927100"/>
          <p14:tracePt t="28823" x="9734550" y="927100"/>
          <p14:tracePt t="28840" x="9747250" y="927100"/>
          <p14:tracePt t="28857" x="9759950" y="933450"/>
          <p14:tracePt t="28890" x="9766300" y="933450"/>
          <p14:tracePt t="29092" x="9766300" y="927100"/>
          <p14:tracePt t="29105" x="9766300" y="920750"/>
          <p14:tracePt t="29112" x="9766300" y="914400"/>
          <p14:tracePt t="29141" x="9766300" y="908050"/>
          <p14:tracePt t="29175" x="9772650" y="901700"/>
          <p14:tracePt t="29191" x="9791700" y="895350"/>
          <p14:tracePt t="29208" x="9823450" y="889000"/>
          <p14:tracePt t="29224" x="9880600" y="889000"/>
          <p14:tracePt t="29240" x="9950450" y="882650"/>
          <p14:tracePt t="29258" x="9982200" y="882650"/>
          <p14:tracePt t="29274" x="9988550" y="882650"/>
          <p14:tracePt t="29473" x="10007600" y="889000"/>
          <p14:tracePt t="29481" x="10020300" y="889000"/>
          <p14:tracePt t="29491" x="10052050" y="889000"/>
          <p14:tracePt t="29508" x="10134600" y="889000"/>
          <p14:tracePt t="29524" x="10217150" y="876300"/>
          <p14:tracePt t="29529" x="10255250" y="869950"/>
          <p14:tracePt t="29539" x="10293350" y="857250"/>
          <p14:tracePt t="29558" x="10337800" y="850900"/>
          <p14:tracePt t="29562" x="10350500" y="850900"/>
          <p14:tracePt t="29573" x="10363200" y="850900"/>
          <p14:tracePt t="29590" x="10369550" y="850900"/>
          <p14:tracePt t="29591" x="10375900" y="850900"/>
          <p14:tracePt t="29624" x="10382250" y="850900"/>
          <p14:tracePt t="29726" x="10382250" y="857250"/>
          <p14:tracePt t="29733" x="10375900" y="857250"/>
          <p14:tracePt t="29745" x="10369550" y="857250"/>
          <p14:tracePt t="29758" x="10325100" y="863600"/>
          <p14:tracePt t="29774" x="10280650" y="869950"/>
          <p14:tracePt t="29791" x="10229850" y="869950"/>
          <p14:tracePt t="29808" x="10166350" y="876300"/>
          <p14:tracePt t="29825" x="10096500" y="889000"/>
          <p14:tracePt t="29842" x="10001250" y="895350"/>
          <p14:tracePt t="29858" x="9886950" y="901700"/>
          <p14:tracePt t="29874" x="9728200" y="908050"/>
          <p14:tracePt t="29877" x="9645650" y="908050"/>
          <p14:tracePt t="29891" x="9594850" y="914400"/>
          <p14:tracePt t="29908" x="9340850" y="908050"/>
          <p14:tracePt t="29910" x="9194800" y="895350"/>
          <p14:tracePt t="29923" x="9093200" y="889000"/>
          <p14:tracePt t="29942" x="8686800" y="876300"/>
          <p14:tracePt t="29958" x="8388350" y="876300"/>
          <p14:tracePt t="29974" x="8267700" y="876300"/>
          <p14:tracePt t="29992" x="7956550" y="895350"/>
          <p14:tracePt t="30009" x="7804150" y="914400"/>
          <p14:tracePt t="30024" x="7721600" y="933450"/>
          <p14:tracePt t="30041" x="7639050" y="958850"/>
          <p14:tracePt t="30066" x="7410450" y="996950"/>
          <p14:tracePt t="30075" x="7289800" y="1009650"/>
          <p14:tracePt t="30091" x="7042150" y="1022350"/>
          <p14:tracePt t="30108" x="6851650" y="1028700"/>
          <p14:tracePt t="30113" x="6762750" y="1035050"/>
          <p14:tracePt t="30129" x="6604000" y="1041400"/>
          <p14:tracePt t="30141" x="6553200" y="1047750"/>
          <p14:tracePt t="30158" x="6515100" y="1054100"/>
          <p14:tracePt t="30175" x="6508750" y="1060450"/>
          <p14:tracePt t="30192" x="6521450" y="1073150"/>
          <p14:tracePt t="30208" x="6546850" y="1092200"/>
          <p14:tracePt t="30225" x="6584950" y="1123950"/>
          <p14:tracePt t="30242" x="6610350" y="1143000"/>
          <p14:tracePt t="30258" x="6635750" y="1174750"/>
          <p14:tracePt t="30275" x="6661150" y="1200150"/>
          <p14:tracePt t="30291" x="6686550" y="1219200"/>
          <p14:tracePt t="30308" x="6705600" y="1231900"/>
          <p14:tracePt t="30325" x="6724650" y="1238250"/>
          <p14:tracePt t="30342" x="6731000" y="1238250"/>
          <p14:tracePt t="30358" x="6731000" y="1244600"/>
          <p14:tracePt t="30408" x="6737350" y="1244600"/>
          <p14:tracePt t="30442" x="6750050" y="1244600"/>
          <p14:tracePt t="30459" x="6794500" y="1238250"/>
          <p14:tracePt t="30475" x="6838950" y="1219200"/>
          <p14:tracePt t="30492" x="6889750" y="1200150"/>
          <p14:tracePt t="30497" x="6921500" y="1187450"/>
          <p14:tracePt t="30507" x="6934200" y="1181100"/>
          <p14:tracePt t="30509" x="6965950" y="1168400"/>
          <p14:tracePt t="30524" x="6985000" y="1162050"/>
          <p14:tracePt t="30542" x="7016750" y="1155700"/>
          <p14:tracePt t="30559" x="7035800" y="1143000"/>
          <p14:tracePt t="30576" x="7042150" y="1136650"/>
          <p14:tracePt t="30624" x="7048500" y="1136650"/>
          <p14:tracePt t="30651" x="7048500" y="1130300"/>
          <p14:tracePt t="30658" x="7054850" y="1130300"/>
          <p14:tracePt t="30870" x="7054850" y="1117600"/>
          <p14:tracePt t="30881" x="7061200" y="1117600"/>
          <p14:tracePt t="30891" x="7067550" y="1111250"/>
          <p14:tracePt t="30909" x="7092950" y="1092200"/>
          <p14:tracePt t="30926" x="7270750" y="1092200"/>
          <p14:tracePt t="30942" x="7404100" y="1092200"/>
          <p14:tracePt t="30959" x="7543800" y="1098550"/>
          <p14:tracePt t="30974" x="7658100" y="1104900"/>
          <p14:tracePt t="30992" x="7702550" y="1111250"/>
          <p14:tracePt t="31009" x="7715250" y="1111250"/>
          <p14:tracePt t="31150" x="7715250" y="1117600"/>
          <p14:tracePt t="31166" x="7715250" y="1123950"/>
          <p14:tracePt t="31173" x="7721600" y="1123950"/>
          <p14:tracePt t="31181" x="7721600" y="1130300"/>
          <p14:tracePt t="31191" x="7721600" y="1136650"/>
          <p14:tracePt t="31209" x="7721600" y="1143000"/>
          <p14:tracePt t="31226" x="7721600" y="1149350"/>
          <p14:tracePt t="31323" x="7747000" y="1149350"/>
          <p14:tracePt t="31342" x="7797800" y="1149350"/>
          <p14:tracePt t="31359" x="7842250" y="1143000"/>
          <p14:tracePt t="31376" x="7874000" y="1130300"/>
          <p14:tracePt t="31392" x="7899400" y="1117600"/>
          <p14:tracePt t="31412" x="7905750" y="1111250"/>
          <p14:tracePt t="31426" x="7912100" y="1111250"/>
          <p14:tracePt t="31442" x="7918450" y="1111250"/>
          <p14:tracePt t="31515" x="7912100" y="1117600"/>
          <p14:tracePt t="31528" x="7905750" y="1130300"/>
          <p14:tracePt t="31542" x="7893050" y="1149350"/>
          <p14:tracePt t="31560" x="7880350" y="1168400"/>
          <p14:tracePt t="31562" x="7867650" y="1174750"/>
          <p14:tracePt t="31577" x="7854950" y="1187450"/>
          <p14:tracePt t="31593" x="7823200" y="1206500"/>
          <p14:tracePt t="31609" x="7810500" y="1212850"/>
          <p14:tracePt t="31626" x="7791450" y="1212850"/>
          <p14:tracePt t="31704" x="7791450" y="1206500"/>
          <p14:tracePt t="31721" x="7791450" y="1200150"/>
          <p14:tracePt t="31726" x="7797800" y="1193800"/>
          <p14:tracePt t="31743" x="7804150" y="1187450"/>
          <p14:tracePt t="31760" x="7842250" y="1174750"/>
          <p14:tracePt t="31776" x="7854950" y="1162050"/>
          <p14:tracePt t="31793" x="7874000" y="1162050"/>
          <p14:tracePt t="31810" x="7880350" y="1155700"/>
          <p14:tracePt t="31826" x="7893050" y="1149350"/>
          <p14:tracePt t="31841" x="7918450" y="1136650"/>
          <p14:tracePt t="31860" x="7975600" y="1123950"/>
          <p14:tracePt t="31876" x="8115300" y="1123950"/>
          <p14:tracePt t="31893" x="8267700" y="1123950"/>
          <p14:tracePt t="31910" x="8401050" y="1123950"/>
          <p14:tracePt t="31927" x="8477250" y="1111250"/>
          <p14:tracePt t="31943" x="8496300" y="1111250"/>
          <p14:tracePt t="31996" x="8496300" y="1117600"/>
          <p14:tracePt t="32012" x="8496300" y="1123950"/>
          <p14:tracePt t="32033" x="8502650" y="1123950"/>
          <p14:tracePt t="32042" x="8502650" y="1130300"/>
          <p14:tracePt t="32086" x="8509000" y="1136650"/>
          <p14:tracePt t="32103" x="8515350" y="1136650"/>
          <p14:tracePt t="32127" x="8521700" y="1143000"/>
          <p14:tracePt t="32143" x="8528050" y="1143000"/>
          <p14:tracePt t="32160" x="8534400" y="1143000"/>
          <p14:tracePt t="32176" x="8540750" y="1143000"/>
          <p14:tracePt t="32193" x="8547100" y="1143000"/>
          <p14:tracePt t="32209" x="8553450" y="1143000"/>
          <p14:tracePt t="32227" x="8572500" y="1143000"/>
          <p14:tracePt t="32243" x="8585200" y="1136650"/>
          <p14:tracePt t="32260" x="8591550" y="1136650"/>
          <p14:tracePt t="32368" x="8591550" y="1143000"/>
          <p14:tracePt t="32479" x="8585200" y="1143000"/>
          <p14:tracePt t="32487" x="8585200" y="1136650"/>
          <p14:tracePt t="32500" x="8585200" y="1130300"/>
          <p14:tracePt t="32510" x="8591550" y="1123950"/>
          <p14:tracePt t="32528" x="8616950" y="1098550"/>
          <p14:tracePt t="32544" x="8693150" y="1079500"/>
          <p14:tracePt t="32560" x="8775700" y="1060450"/>
          <p14:tracePt t="32577" x="8851900" y="1054100"/>
          <p14:tracePt t="32593" x="8928100" y="1054100"/>
          <p14:tracePt t="32610" x="9004300" y="1060450"/>
          <p14:tracePt t="32627" x="9093200" y="1066800"/>
          <p14:tracePt t="32644" x="9150350" y="1073150"/>
          <p14:tracePt t="32661" x="9156700" y="1073150"/>
          <p14:tracePt t="32700" x="9150350" y="1073150"/>
          <p14:tracePt t="32710" x="9144000" y="1073150"/>
          <p14:tracePt t="32796" x="9144000" y="1079500"/>
          <p14:tracePt t="32816" x="9150350" y="1079500"/>
          <p14:tracePt t="32833" x="9156700" y="1085850"/>
          <p14:tracePt t="32842" x="9163050" y="1085850"/>
          <p14:tracePt t="32860" x="9188450" y="1085850"/>
          <p14:tracePt t="32863" x="9213850" y="1085850"/>
          <p14:tracePt t="32877" x="9232900" y="1092200"/>
          <p14:tracePt t="32894" x="9277350" y="1092200"/>
          <p14:tracePt t="32897" x="9296400" y="1092200"/>
          <p14:tracePt t="32909" x="9309100" y="1092200"/>
          <p14:tracePt t="32927" x="9334500" y="1092200"/>
          <p14:tracePt t="32944" x="9353550" y="1092200"/>
          <p14:tracePt t="32960" x="9359900" y="1092200"/>
          <p14:tracePt t="32977" x="9366250" y="1092200"/>
          <p14:tracePt t="32994" x="9372600" y="1092200"/>
          <p14:tracePt t="33010" x="9385300" y="1085850"/>
          <p14:tracePt t="33130" x="9391650" y="1085850"/>
          <p14:tracePt t="33151" x="9398000" y="1085850"/>
          <p14:tracePt t="33160" x="9404350" y="1079500"/>
          <p14:tracePt t="33177" x="9417050" y="1073150"/>
          <p14:tracePt t="33194" x="9436100" y="1060450"/>
          <p14:tracePt t="33210" x="9486900" y="1035050"/>
          <p14:tracePt t="33228" x="9537700" y="1022350"/>
          <p14:tracePt t="33244" x="9607550" y="1003300"/>
          <p14:tracePt t="33261" x="9918700" y="1009650"/>
          <p14:tracePt t="33278" x="10109200" y="1016000"/>
          <p14:tracePt t="33294" x="10198100" y="1022350"/>
          <p14:tracePt t="33311" x="10217150" y="1022350"/>
          <p14:tracePt t="33400" x="10217150" y="1016000"/>
          <p14:tracePt t="33417" x="10210800" y="1009650"/>
          <p14:tracePt t="33424" x="10204450" y="1003300"/>
          <p14:tracePt t="33433" x="10191750" y="996950"/>
          <p14:tracePt t="33443" x="10172700" y="990600"/>
          <p14:tracePt t="33460" x="10128250" y="971550"/>
          <p14:tracePt t="33478" x="10052050" y="952500"/>
          <p14:tracePt t="33494" x="9963150" y="933450"/>
          <p14:tracePt t="33512" x="9817100" y="908050"/>
          <p14:tracePt t="33527" x="9759950" y="901700"/>
          <p14:tracePt t="33544" x="9620250" y="882650"/>
          <p14:tracePt t="33561" x="9512300" y="869950"/>
          <p14:tracePt t="33577" x="9436100" y="857250"/>
          <p14:tracePt t="33594" x="9347200" y="844550"/>
          <p14:tracePt t="33611" x="9271000" y="831850"/>
          <p14:tracePt t="33627" x="9220200" y="831850"/>
          <p14:tracePt t="33644" x="9137650" y="831850"/>
          <p14:tracePt t="33661" x="9067800" y="831850"/>
          <p14:tracePt t="33677" x="8940800" y="844550"/>
          <p14:tracePt t="33694" x="8820150" y="857250"/>
          <p14:tracePt t="33711" x="8756650" y="863600"/>
          <p14:tracePt t="33728" x="8737600" y="863600"/>
          <p14:tracePt t="33744" x="8737600" y="869950"/>
          <p14:tracePt t="33761" x="8724900" y="889000"/>
          <p14:tracePt t="33778" x="8718550" y="901700"/>
          <p14:tracePt t="33795" x="8693150" y="958850"/>
          <p14:tracePt t="33811" x="8674100" y="1003300"/>
          <p14:tracePt t="33828" x="8661400" y="1035050"/>
          <p14:tracePt t="33845" x="8661400" y="1085850"/>
          <p14:tracePt t="33861" x="8705850" y="1130300"/>
          <p14:tracePt t="33878" x="8782050" y="1162050"/>
          <p14:tracePt t="33894" x="8851900" y="1193800"/>
          <p14:tracePt t="33911" x="8934450" y="1225550"/>
          <p14:tracePt t="33928" x="8997950" y="1250950"/>
          <p14:tracePt t="33945" x="9017000" y="1250950"/>
          <p14:tracePt t="33961" x="9023350" y="1250950"/>
          <p14:tracePt t="33978" x="9023350" y="1257300"/>
          <p14:tracePt t="34130" x="9023350" y="1263650"/>
          <p14:tracePt t="34211" x="9017000" y="1263650"/>
          <p14:tracePt t="34219" x="9010650" y="1263650"/>
          <p14:tracePt t="34228" x="9004300" y="1270000"/>
          <p14:tracePt t="34245" x="8997950" y="1270000"/>
          <p14:tracePt t="34431" x="8991600" y="1270000"/>
          <p14:tracePt t="34443" x="8985250" y="1276350"/>
          <p14:tracePt t="34462" x="8978900" y="1276350"/>
          <p14:tracePt t="34479" x="8966200" y="1282700"/>
          <p14:tracePt t="34553" x="8959850" y="1282700"/>
          <p14:tracePt t="34650" x="8953500" y="1282700"/>
          <p14:tracePt t="34840" x="8947150" y="1282700"/>
          <p14:tracePt t="34865" x="8940800" y="1282700"/>
          <p14:tracePt t="34881" x="8934450" y="1282700"/>
          <p14:tracePt t="34895" x="8921750" y="1282700"/>
          <p14:tracePt t="34912" x="8890000" y="1276350"/>
          <p14:tracePt t="34929" x="8788400" y="1263650"/>
          <p14:tracePt t="34945" x="8629650" y="1257300"/>
          <p14:tracePt t="34962" x="8369300" y="1219200"/>
          <p14:tracePt t="34979" x="8089900" y="1181100"/>
          <p14:tracePt t="34996" x="7829550" y="1143000"/>
          <p14:tracePt t="35012" x="7632700" y="1111250"/>
          <p14:tracePt t="35029" x="7467600" y="1073150"/>
          <p14:tracePt t="35046" x="7359650" y="1035050"/>
          <p14:tracePt t="35062" x="7232650" y="984250"/>
          <p14:tracePt t="35079" x="7042150" y="933450"/>
          <p14:tracePt t="35096" x="6800850" y="889000"/>
          <p14:tracePt t="35112" x="6680200" y="863600"/>
          <p14:tracePt t="35128" x="6584950" y="831850"/>
          <p14:tracePt t="35146" x="6521450" y="812800"/>
          <p14:tracePt t="35162" x="6502400" y="800100"/>
          <p14:tracePt t="35195" x="6496050" y="800100"/>
          <p14:tracePt t="35212" x="6489700" y="793750"/>
          <p14:tracePt t="35229" x="6477000" y="787400"/>
          <p14:tracePt t="35232" x="6470650" y="787400"/>
          <p14:tracePt t="35244" x="6464300" y="781050"/>
          <p14:tracePt t="35263" x="6432550" y="774700"/>
          <p14:tracePt t="35279" x="6407150" y="768350"/>
          <p14:tracePt t="35296" x="6375400" y="755650"/>
          <p14:tracePt t="35349" x="6375400" y="762000"/>
          <p14:tracePt t="35362" x="6419850" y="793750"/>
          <p14:tracePt t="35378" x="6470650" y="838200"/>
          <p14:tracePt t="35396" x="6553200" y="901700"/>
          <p14:tracePt t="35413" x="6648450" y="952500"/>
          <p14:tracePt t="35429" x="6750050" y="990600"/>
          <p14:tracePt t="35446" x="6997700" y="1022350"/>
          <p14:tracePt t="35463" x="7251700" y="1022350"/>
          <p14:tracePt t="35479" x="7537450" y="1022350"/>
          <p14:tracePt t="35499" x="7861300" y="984250"/>
          <p14:tracePt t="35513" x="7950200" y="971550"/>
          <p14:tracePt t="35530" x="8051800" y="952500"/>
          <p14:tracePt t="35546" x="8096250" y="946150"/>
          <p14:tracePt t="35562" x="8134350" y="946150"/>
          <p14:tracePt t="35580" x="8204200" y="946150"/>
          <p14:tracePt t="35596" x="8229600" y="952500"/>
          <p14:tracePt t="35612" x="8312150" y="952500"/>
          <p14:tracePt t="35629" x="8318500" y="946150"/>
          <p14:tracePt t="35646" x="8318500" y="939800"/>
          <p14:tracePt t="35663" x="8312150" y="933450"/>
          <p14:tracePt t="35679" x="8293100" y="927100"/>
          <p14:tracePt t="35696" x="8286750" y="927100"/>
          <p14:tracePt t="35733" x="8293100" y="920750"/>
          <p14:tracePt t="35745" x="8293100" y="914400"/>
          <p14:tracePt t="35763" x="8305800" y="901700"/>
          <p14:tracePt t="35779" x="8305800" y="876300"/>
          <p14:tracePt t="35796" x="8293100" y="831850"/>
          <p14:tracePt t="35812" x="8261350" y="787400"/>
          <p14:tracePt t="35829" x="8235950" y="768350"/>
          <p14:tracePt t="35846" x="8210550" y="749300"/>
          <p14:tracePt t="35863" x="8185150" y="736600"/>
          <p14:tracePt t="35879" x="8159750" y="730250"/>
          <p14:tracePt t="35896" x="8147050" y="723900"/>
          <p14:tracePt t="35913" x="8128000" y="723900"/>
          <p14:tracePt t="35930" x="8108950" y="723900"/>
          <p14:tracePt t="35946" x="8083550" y="736600"/>
          <p14:tracePt t="35963" x="8045450" y="755650"/>
          <p14:tracePt t="35981" x="8020050" y="768350"/>
          <p14:tracePt t="35983" x="8001000" y="781050"/>
          <p14:tracePt t="35995" x="7988300" y="787400"/>
          <p14:tracePt t="35996" x="7981950" y="793750"/>
          <p14:tracePt t="36013" x="7969250" y="806450"/>
          <p14:tracePt t="36014" x="7962900" y="812800"/>
          <p14:tracePt t="36030" x="7950200" y="857250"/>
          <p14:tracePt t="36045" x="7956550" y="889000"/>
          <p14:tracePt t="36063" x="8007350" y="920750"/>
          <p14:tracePt t="36070" x="8032750" y="927100"/>
          <p14:tracePt t="36080" x="8058150" y="933450"/>
          <p14:tracePt t="36096" x="8128000" y="939800"/>
          <p14:tracePt t="36113" x="8191500" y="946150"/>
          <p14:tracePt t="36130" x="8235950" y="946150"/>
          <p14:tracePt t="36146" x="8312150" y="946150"/>
          <p14:tracePt t="36163" x="8362950" y="939800"/>
          <p14:tracePt t="36180" x="8413750" y="927100"/>
          <p14:tracePt t="36196" x="8445500" y="920750"/>
          <p14:tracePt t="36213" x="8477250" y="901700"/>
          <p14:tracePt t="36216" x="8489950" y="895350"/>
          <p14:tracePt t="36230" x="8496300" y="889000"/>
          <p14:tracePt t="36246" x="8509000" y="876300"/>
          <p14:tracePt t="36395" x="8515350" y="876300"/>
          <p14:tracePt t="36401" x="8521700" y="876300"/>
          <p14:tracePt t="36413" x="8528050" y="876300"/>
          <p14:tracePt t="36430" x="8547100" y="869950"/>
          <p14:tracePt t="36445" x="8559800" y="869950"/>
          <p14:tracePt t="36464" x="8585200" y="869950"/>
          <p14:tracePt t="36468" x="8591550" y="863600"/>
          <p14:tracePt t="36481" x="8604250" y="863600"/>
          <p14:tracePt t="36497" x="8629650" y="857250"/>
          <p14:tracePt t="36514" x="8648700" y="850900"/>
          <p14:tracePt t="36530" x="8655050" y="844550"/>
          <p14:tracePt t="36547" x="8667750" y="838200"/>
          <p14:tracePt t="36665" x="8661400" y="838200"/>
          <p14:tracePt t="36678" x="8655050" y="838200"/>
          <p14:tracePt t="36753" x="8648700" y="838200"/>
          <p14:tracePt t="36769" x="8642350" y="838200"/>
          <p14:tracePt t="36796" x="8636000" y="838200"/>
          <p14:tracePt t="36813" x="8623300" y="838200"/>
          <p14:tracePt t="36849" x="8616950" y="838200"/>
          <p14:tracePt t="36879" x="8610600" y="838200"/>
          <p14:tracePt t="36913" x="8604250" y="844550"/>
          <p14:tracePt t="36931" x="8591550" y="850900"/>
          <p14:tracePt t="36947" x="8578850" y="857250"/>
          <p14:tracePt t="36964" x="8566150" y="869950"/>
          <p14:tracePt t="36981" x="8559800" y="876300"/>
          <p14:tracePt t="36997" x="8553450" y="876300"/>
          <p14:tracePt t="37014" x="8553450" y="882650"/>
          <p14:tracePt t="37064" x="8547100" y="882650"/>
          <p14:tracePt t="37080" x="8540750" y="889000"/>
          <p14:tracePt t="37114" x="8534400" y="895350"/>
          <p14:tracePt t="37131" x="8528050" y="895350"/>
          <p14:tracePt t="37147" x="8521700" y="895350"/>
          <p14:tracePt t="37164" x="8521700" y="901700"/>
          <p14:tracePt t="37181" x="8515350" y="901700"/>
          <p14:tracePt t="37322" x="8515350" y="895350"/>
          <p14:tracePt t="37338" x="8515350" y="889000"/>
          <p14:tracePt t="37347" x="8509000" y="889000"/>
          <p14:tracePt t="37365" x="8509000" y="882650"/>
          <p14:tracePt t="37398" x="8509000" y="876300"/>
          <p14:tracePt t="37551" x="8509000" y="882650"/>
          <p14:tracePt t="37559" x="8502650" y="882650"/>
          <p14:tracePt t="37575" x="8502650" y="889000"/>
          <p14:tracePt t="37660" x="8496300" y="889000"/>
          <p14:tracePt t="37684" x="8496300" y="895350"/>
          <p14:tracePt t="37707" x="8489950" y="895350"/>
          <p14:tracePt t="37738" x="8483600" y="901700"/>
          <p14:tracePt t="37748" x="8477250" y="901700"/>
          <p14:tracePt t="37765" x="8470900" y="914400"/>
          <p14:tracePt t="37781" x="8458200" y="927100"/>
          <p14:tracePt t="37799" x="8426450" y="958850"/>
          <p14:tracePt t="37813" x="8382000" y="977900"/>
          <p14:tracePt t="37831" x="8337550" y="990600"/>
          <p14:tracePt t="37849" x="8261350" y="1003300"/>
          <p14:tracePt t="37865" x="8159750" y="1003300"/>
          <p14:tracePt t="37881" x="8070850" y="1003300"/>
          <p14:tracePt t="37897" x="7994650" y="1003300"/>
          <p14:tracePt t="37915" x="7975600" y="1003300"/>
          <p14:tracePt t="37948" x="7969250" y="1009650"/>
          <p14:tracePt t="37964" x="7969250" y="1016000"/>
          <p14:tracePt t="37981" x="7969250" y="1028700"/>
          <p14:tracePt t="37998" x="7981950" y="1041400"/>
          <p14:tracePt t="38015" x="8032750" y="1060450"/>
          <p14:tracePt t="38032" x="8089900" y="1085850"/>
          <p14:tracePt t="38048" x="8204200" y="1136650"/>
          <p14:tracePt t="38056" x="8235950" y="1149350"/>
          <p14:tracePt t="38071" x="8280400" y="1174750"/>
          <p14:tracePt t="38080" x="8293100" y="1181100"/>
          <p14:tracePt t="38098" x="8318500" y="1187450"/>
          <p14:tracePt t="38115" x="8337550" y="1187450"/>
          <p14:tracePt t="38131" x="8369300" y="1174750"/>
          <p14:tracePt t="38148" x="8413750" y="1168400"/>
          <p14:tracePt t="38165" x="8445500" y="1168400"/>
          <p14:tracePt t="38181" x="8477250" y="1187450"/>
          <p14:tracePt t="38198" x="8502650" y="1200150"/>
          <p14:tracePt t="38215" x="8515350" y="1206500"/>
          <p14:tracePt t="38231" x="8521700" y="1206500"/>
          <p14:tracePt t="38265" x="8521700" y="1200150"/>
          <p14:tracePt t="38281" x="8521700" y="1187450"/>
          <p14:tracePt t="38298" x="8528050" y="1181100"/>
          <p14:tracePt t="38435" x="8528050" y="1174750"/>
          <p14:tracePt t="38441" x="8534400" y="1174750"/>
          <p14:tracePt t="38465" x="8540750" y="1162050"/>
          <p14:tracePt t="38498" x="8540750" y="1155700"/>
          <p14:tracePt t="38517" x="8547100" y="1155700"/>
          <p14:tracePt t="38532" x="8553450" y="1155700"/>
          <p14:tracePt t="38548" x="8597900" y="1123950"/>
          <p14:tracePt t="38565" x="8623300" y="1092200"/>
          <p14:tracePt t="38582" x="8629650" y="1073150"/>
          <p14:tracePt t="38598" x="8629650" y="1047750"/>
          <p14:tracePt t="38615" x="8623300" y="1028700"/>
          <p14:tracePt t="38632" x="8616950" y="1016000"/>
          <p14:tracePt t="38718" x="8642350" y="1016000"/>
          <p14:tracePt t="38733" x="8680450" y="1022350"/>
          <p14:tracePt t="38749" x="8705850" y="1022350"/>
          <p14:tracePt t="38766" x="8743950" y="1022350"/>
          <p14:tracePt t="38782" x="8756650" y="1022350"/>
          <p14:tracePt t="38799" x="8769350" y="1022350"/>
          <p14:tracePt t="38888" x="8775700" y="1022350"/>
          <p14:tracePt t="38894" x="8775700" y="1028700"/>
          <p14:tracePt t="38910" x="8775700" y="1035050"/>
          <p14:tracePt t="38926" x="8775700" y="1041400"/>
          <p14:tracePt t="38944" x="8775700" y="1047750"/>
          <p14:tracePt t="38960" x="8775700" y="1054100"/>
          <p14:tracePt t="38983" x="8782050" y="1060450"/>
          <p14:tracePt t="38999" x="8782050" y="1066800"/>
          <p14:tracePt t="39016" x="8826500" y="1092200"/>
          <p14:tracePt t="39032" x="8877300" y="1104900"/>
          <p14:tracePt t="39049" x="8953500" y="1117600"/>
          <p14:tracePt t="39066" x="9067800" y="1123950"/>
          <p14:tracePt t="39082" x="9194800" y="1123950"/>
          <p14:tracePt t="39099" x="9334500" y="1123950"/>
          <p14:tracePt t="39115" x="9525000" y="1123950"/>
          <p14:tracePt t="39133" x="9664700" y="1123950"/>
          <p14:tracePt t="39149" x="9798050" y="1117600"/>
          <p14:tracePt t="39165" x="9874250" y="1117600"/>
          <p14:tracePt t="39182" x="9886950" y="1117600"/>
          <p14:tracePt t="39216" x="9906000" y="1117600"/>
          <p14:tracePt t="39233" x="9937750" y="1117600"/>
          <p14:tracePt t="39249" x="10039350" y="1117600"/>
          <p14:tracePt t="39267" x="10166350" y="1117600"/>
          <p14:tracePt t="39282" x="10210800" y="1117600"/>
          <p14:tracePt t="39299" x="10223500" y="1117600"/>
          <p14:tracePt t="39314" x="10223500" y="1111250"/>
          <p14:tracePt t="39332" x="10223500" y="1104900"/>
          <p14:tracePt t="39349" x="10223500" y="1098550"/>
          <p14:tracePt t="39383" x="10229850" y="1085850"/>
          <p14:tracePt t="39399" x="10248900" y="1066800"/>
          <p14:tracePt t="39416" x="10261600" y="1041400"/>
          <p14:tracePt t="39432" x="10267950" y="1009650"/>
          <p14:tracePt t="39449" x="10267950" y="984250"/>
          <p14:tracePt t="39466" x="10255250" y="946150"/>
          <p14:tracePt t="39481" x="10229850" y="927100"/>
          <p14:tracePt t="39499" x="10191750" y="914400"/>
          <p14:tracePt t="39516" x="10160000" y="908050"/>
          <p14:tracePt t="39521" x="10147300" y="901700"/>
          <p14:tracePt t="39536" x="10109200" y="895350"/>
          <p14:tracePt t="39549" x="10077450" y="889000"/>
          <p14:tracePt t="39566" x="10033000" y="882650"/>
          <p14:tracePt t="39586" x="9982200" y="876300"/>
          <p14:tracePt t="39603" x="9893300" y="869950"/>
          <p14:tracePt t="39616" x="9836150" y="869950"/>
          <p14:tracePt t="39632" x="9791700" y="869950"/>
          <p14:tracePt t="39649" x="9766300" y="869950"/>
          <p14:tracePt t="39665" x="9740900" y="876300"/>
          <p14:tracePt t="39683" x="9715500" y="895350"/>
          <p14:tracePt t="39699" x="9683750" y="901700"/>
          <p14:tracePt t="39716" x="9626600" y="920750"/>
          <p14:tracePt t="39733" x="9563100" y="939800"/>
          <p14:tracePt t="39750" x="9531350" y="946150"/>
          <p14:tracePt t="39766" x="9499600" y="958850"/>
          <p14:tracePt t="39783" x="9480550" y="990600"/>
          <p14:tracePt t="39799" x="9474200" y="1003300"/>
          <p14:tracePt t="39816" x="9467850" y="1047750"/>
          <p14:tracePt t="39833" x="9467850" y="1092200"/>
          <p14:tracePt t="39853" x="9493250" y="1130300"/>
          <p14:tracePt t="39867" x="9512300" y="1143000"/>
          <p14:tracePt t="39885" x="9525000" y="1143000"/>
          <p14:tracePt t="39900" x="9575800" y="1155700"/>
          <p14:tracePt t="39916" x="9639300" y="1155700"/>
          <p14:tracePt t="39933" x="9759950" y="1149350"/>
          <p14:tracePt t="39950" x="9829800" y="1143000"/>
          <p14:tracePt t="39965" x="9886950" y="1143000"/>
          <p14:tracePt t="39982" x="9944100" y="1130300"/>
          <p14:tracePt t="40000" x="9994900" y="1130300"/>
          <p14:tracePt t="40016" x="10064750" y="1123950"/>
          <p14:tracePt t="40033" x="10210800" y="1104900"/>
          <p14:tracePt t="40050" x="10331450" y="1073150"/>
          <p14:tracePt t="40066" x="10414000" y="1028700"/>
          <p14:tracePt t="40083" x="10433050" y="1016000"/>
          <p14:tracePt t="40100" x="10445750" y="1003300"/>
          <p14:tracePt t="40103" x="10452100" y="996950"/>
          <p14:tracePt t="40116" x="10458450" y="990600"/>
          <p14:tracePt t="40150" x="10458450" y="984250"/>
          <p14:tracePt t="40166" x="10458450" y="971550"/>
          <p14:tracePt t="40183" x="10458450" y="965200"/>
          <p14:tracePt t="40200" x="10464800" y="952500"/>
          <p14:tracePt t="40216" x="10464800" y="933450"/>
          <p14:tracePt t="40233" x="10464800" y="914400"/>
          <p14:tracePt t="40250" x="10458450" y="908050"/>
          <p14:tracePt t="40267" x="10452100" y="895350"/>
          <p14:tracePt t="40287" x="10420350" y="882650"/>
          <p14:tracePt t="40300" x="10394950" y="876300"/>
          <p14:tracePt t="40316" x="10356850" y="869950"/>
          <p14:tracePt t="40333" x="10280650" y="863600"/>
          <p14:tracePt t="40350" x="10217150" y="863600"/>
          <p14:tracePt t="40367" x="10166350" y="863600"/>
          <p14:tracePt t="40384" x="10121900" y="869950"/>
          <p14:tracePt t="40401" x="10071100" y="876300"/>
          <p14:tracePt t="40415" x="10039350" y="876300"/>
          <p14:tracePt t="40433" x="10007600" y="882650"/>
          <p14:tracePt t="40450" x="9969500" y="889000"/>
          <p14:tracePt t="40467" x="9912350" y="895350"/>
          <p14:tracePt t="40483" x="9867900" y="895350"/>
          <p14:tracePt t="40485" x="9848850" y="895350"/>
          <p14:tracePt t="40501" x="9823450" y="895350"/>
          <p14:tracePt t="40517" x="9785350" y="895350"/>
          <p14:tracePt t="40534" x="9734550" y="895350"/>
          <p14:tracePt t="40550" x="9696450" y="895350"/>
          <p14:tracePt t="40567" x="9671050" y="901700"/>
          <p14:tracePt t="40583" x="9645650" y="901700"/>
          <p14:tracePt t="40600" x="9620250" y="908050"/>
          <p14:tracePt t="40617" x="9613900" y="908050"/>
          <p14:tracePt t="40633" x="9601200" y="908050"/>
          <p14:tracePt t="40650" x="9594850" y="908050"/>
          <p14:tracePt t="40667" x="9582150" y="914400"/>
          <p14:tracePt t="40684" x="9569450" y="920750"/>
          <p14:tracePt t="40701" x="9556750" y="927100"/>
          <p14:tracePt t="40717" x="9544050" y="939800"/>
          <p14:tracePt t="40734" x="9531350" y="965200"/>
          <p14:tracePt t="40750" x="9525000" y="990600"/>
          <p14:tracePt t="40767" x="9531350" y="996950"/>
          <p14:tracePt t="40785" x="9537700" y="1003300"/>
          <p14:tracePt t="40801" x="9582150" y="1022350"/>
          <p14:tracePt t="40817" x="9620250" y="1041400"/>
          <p14:tracePt t="40834" x="9671050" y="1066800"/>
          <p14:tracePt t="40850" x="9709150" y="1085850"/>
          <p14:tracePt t="40867" x="9740900" y="1111250"/>
          <p14:tracePt t="40884" x="9772650" y="1123950"/>
          <p14:tracePt t="40900" x="9804400" y="1130300"/>
          <p14:tracePt t="40916" x="9855200" y="1136650"/>
          <p14:tracePt t="40934" x="9906000" y="1136650"/>
          <p14:tracePt t="40953" x="9944100" y="1130300"/>
          <p14:tracePt t="40967" x="9956800" y="1130300"/>
          <p14:tracePt t="40984" x="9969500" y="1130300"/>
          <p14:tracePt t="41001" x="9988550" y="1123950"/>
          <p14:tracePt t="41017" x="9994900" y="1123950"/>
          <p14:tracePt t="41034" x="10020300" y="1117600"/>
          <p14:tracePt t="41051" x="10026650" y="1117600"/>
          <p14:tracePt t="41084" x="10033000" y="1117600"/>
          <p14:tracePt t="41117" x="10039350" y="1111250"/>
          <p14:tracePt t="41269" x="10033000" y="1111250"/>
          <p14:tracePt t="41324" x="10033000" y="1104900"/>
          <p14:tracePt t="41390" x="10033000" y="1098550"/>
          <p14:tracePt t="41474" x="10033000" y="1092200"/>
          <p14:tracePt t="41498" x="10026650" y="1092200"/>
          <p14:tracePt t="41506" x="10020300" y="1092200"/>
          <p14:tracePt t="41552" x="10013950" y="1085850"/>
          <p14:tracePt t="41583" x="10007600" y="1085850"/>
          <p14:tracePt t="41606" x="10007600" y="1079500"/>
          <p14:tracePt t="41858" x="10013950" y="1085850"/>
          <p14:tracePt t="41874" x="10020300" y="1092200"/>
          <p14:tracePt t="41881" x="10026650" y="1098550"/>
          <p14:tracePt t="41889" x="10026650" y="1104900"/>
          <p14:tracePt t="41903" x="10026650" y="1111250"/>
          <p14:tracePt t="41918" x="10026650" y="1123950"/>
          <p14:tracePt t="41951" x="10026650" y="1136650"/>
          <p14:tracePt t="42026" x="10039350" y="1136650"/>
          <p14:tracePt t="42042" x="10058400" y="1136650"/>
          <p14:tracePt t="42060" x="10083800" y="1136650"/>
          <p14:tracePt t="42067" x="10096500" y="1130300"/>
          <p14:tracePt t="42085" x="10128250" y="1111250"/>
          <p14:tracePt t="42101" x="10147300" y="1092200"/>
          <p14:tracePt t="42118" x="10172700" y="1066800"/>
          <p14:tracePt t="42135" x="10179050" y="1054100"/>
          <p14:tracePt t="42151" x="10179050" y="1047750"/>
          <p14:tracePt t="42169" x="10179050" y="1041400"/>
          <p14:tracePt t="42185" x="10185400" y="1035050"/>
          <p14:tracePt t="42202" x="10185400" y="1022350"/>
          <p14:tracePt t="42218" x="10166350" y="1009650"/>
          <p14:tracePt t="42235" x="10121900" y="996950"/>
          <p14:tracePt t="42251" x="10071100" y="977900"/>
          <p14:tracePt t="42269" x="10007600" y="971550"/>
          <p14:tracePt t="42285" x="9925050" y="965200"/>
          <p14:tracePt t="42302" x="9880600" y="958850"/>
          <p14:tracePt t="42321" x="9848850" y="958850"/>
          <p14:tracePt t="42338" x="9823450" y="958850"/>
          <p14:tracePt t="42352" x="9785350" y="958850"/>
          <p14:tracePt t="42368" x="9766300" y="965200"/>
          <p14:tracePt t="42385" x="9740900" y="971550"/>
          <p14:tracePt t="42400" x="9709150" y="984250"/>
          <p14:tracePt t="42418" x="9683750" y="996950"/>
          <p14:tracePt t="42435" x="9658350" y="1003300"/>
          <p14:tracePt t="42452" x="9620250" y="1016000"/>
          <p14:tracePt t="42468" x="9594850" y="1022350"/>
          <p14:tracePt t="42485" x="9582150" y="1035050"/>
          <p14:tracePt t="42502" x="9575800" y="1047750"/>
          <p14:tracePt t="42518" x="9575800" y="1060450"/>
          <p14:tracePt t="42535" x="9601200" y="1079500"/>
          <p14:tracePt t="42552" x="9645650" y="1092200"/>
          <p14:tracePt t="42568" x="9696450" y="1104900"/>
          <p14:tracePt t="42584" x="9728200" y="1104900"/>
          <p14:tracePt t="42602" x="9734550" y="1111250"/>
          <p14:tracePt t="42635" x="9740900" y="1117600"/>
          <p14:tracePt t="42653" x="9753600" y="1117600"/>
          <p14:tracePt t="42656" x="9759950" y="1123950"/>
          <p14:tracePt t="42668" x="9766300" y="1130300"/>
          <p14:tracePt t="42685" x="9779000" y="1136650"/>
          <p14:tracePt t="42702" x="9785350" y="1149350"/>
          <p14:tracePt t="42719" x="9791700" y="1149350"/>
          <p14:tracePt t="42814" x="9785350" y="1149350"/>
          <p14:tracePt t="42822" x="9785350" y="1155700"/>
          <p14:tracePt t="42838" x="9779000" y="1155700"/>
          <p14:tracePt t="42944" x="9772650" y="1155700"/>
          <p14:tracePt t="42952" x="9766300" y="1162050"/>
          <p14:tracePt t="42958" x="9759950" y="1162050"/>
          <p14:tracePt t="42968" x="9759950" y="1168400"/>
          <p14:tracePt t="42985" x="9747250" y="1168400"/>
          <p14:tracePt t="43258" x="9747250" y="1162050"/>
          <p14:tracePt t="43452" x="9747250" y="1155700"/>
          <p14:tracePt t="43469" x="9747250" y="1143000"/>
          <p14:tracePt t="43485" x="9747250" y="1130300"/>
          <p14:tracePt t="43520" x="9753600" y="1117600"/>
          <p14:tracePt t="43536" x="9753600" y="1111250"/>
          <p14:tracePt t="43553" x="9753600" y="1104900"/>
          <p14:tracePt t="43569" x="9759950" y="1098550"/>
          <p14:tracePt t="43585" x="9759950" y="1092200"/>
          <p14:tracePt t="43638" x="9759950" y="1085850"/>
          <p14:tracePt t="43788" x="9759950" y="1092200"/>
          <p14:tracePt t="44335" x="9753600" y="1092200"/>
          <p14:tracePt t="44360" x="9747250" y="1092200"/>
          <p14:tracePt t="44384" x="9740900" y="1092200"/>
          <p14:tracePt t="44399" x="9721850" y="1092200"/>
          <p14:tracePt t="44420" x="9702800" y="1092200"/>
          <p14:tracePt t="44437" x="9683750" y="1092200"/>
          <p14:tracePt t="44453" x="9677400" y="1092200"/>
          <p14:tracePt t="44497" x="9677400" y="1085850"/>
          <p14:tracePt t="44533" x="9677400" y="1079500"/>
          <p14:tracePt t="44574" x="9671050" y="1073150"/>
          <p14:tracePt t="44588" x="9658350" y="1073150"/>
          <p14:tracePt t="44604" x="9645650" y="1066800"/>
          <p14:tracePt t="44620" x="9626600" y="1066800"/>
          <p14:tracePt t="44637" x="9613900" y="1066800"/>
          <p14:tracePt t="44654" x="9607550" y="1066800"/>
          <p14:tracePt t="44687" x="9601200" y="1073150"/>
          <p14:tracePt t="44706" x="9575800" y="1079500"/>
          <p14:tracePt t="44721" x="9505950" y="1085850"/>
          <p14:tracePt t="44737" x="9321800" y="1085850"/>
          <p14:tracePt t="44754" x="9105900" y="1085850"/>
          <p14:tracePt t="44770" x="8870950" y="1066800"/>
          <p14:tracePt t="44787" x="8724900" y="1054100"/>
          <p14:tracePt t="44804" x="8680450" y="1047750"/>
          <p14:tracePt t="44820" x="8686800" y="1047750"/>
          <p14:tracePt t="44837" x="8718550" y="1047750"/>
          <p14:tracePt t="44853" x="8832850" y="1073150"/>
          <p14:tracePt t="44870" x="8953500" y="1111250"/>
          <p14:tracePt t="44887" x="9010650" y="1143000"/>
          <p14:tracePt t="44904" x="9023350" y="1162050"/>
          <p14:tracePt t="45002" x="9023350" y="1168400"/>
          <p14:tracePt t="45018" x="9023350" y="1174750"/>
          <p14:tracePt t="45027" x="9023350" y="1181100"/>
          <p14:tracePt t="45054" x="9023350" y="1187450"/>
          <p14:tracePt t="45070" x="9017000" y="1200150"/>
          <p14:tracePt t="45087" x="9010650" y="1212850"/>
          <p14:tracePt t="45104" x="9004300" y="1219200"/>
          <p14:tracePt t="45120" x="9004300" y="1225550"/>
          <p14:tracePt t="45789" x="8991600" y="1225550"/>
          <p14:tracePt t="45805" x="8978900" y="1225550"/>
          <p14:tracePt t="45821" x="8972550" y="1225550"/>
          <p14:tracePt t="45913" x="8966200" y="1225550"/>
          <p14:tracePt t="45920" x="8959850" y="1225550"/>
          <p14:tracePt t="46123" x="8953500" y="1225550"/>
          <p14:tracePt t="46169" x="8947150" y="1225550"/>
          <p14:tracePt t="47428" x="8940800" y="1225550"/>
          <p14:tracePt t="47437" x="8934450" y="1219200"/>
          <p14:tracePt t="47447" x="8921750" y="1219200"/>
          <p14:tracePt t="47455" x="8909050" y="1212850"/>
          <p14:tracePt t="47473" x="8877300" y="1212850"/>
          <p14:tracePt t="47490" x="8851900" y="1206500"/>
          <p14:tracePt t="47506" x="8832850" y="1206500"/>
          <p14:tracePt t="47510" x="8820150" y="1206500"/>
          <p14:tracePt t="47523" x="8813800" y="1200150"/>
          <p14:tracePt t="47541" x="8782050" y="1200150"/>
          <p14:tracePt t="47556" x="8775700" y="1193800"/>
          <p14:tracePt t="47574" x="8775700" y="1187450"/>
          <p14:tracePt t="47590" x="8769350" y="1181100"/>
          <p14:tracePt t="47606" x="8769350" y="1174750"/>
          <p14:tracePt t="47623" x="8756650" y="1149350"/>
          <p14:tracePt t="47639" x="8750300" y="1117600"/>
          <p14:tracePt t="47656" x="8743950" y="1079500"/>
          <p14:tracePt t="47673" x="8737600" y="1035050"/>
          <p14:tracePt t="47690" x="8724900" y="984250"/>
          <p14:tracePt t="47706" x="8712200" y="946150"/>
          <p14:tracePt t="47723" x="8699500" y="920750"/>
          <p14:tracePt t="47740" x="8693150" y="908050"/>
          <p14:tracePt t="47756" x="8686800" y="901700"/>
          <p14:tracePt t="47773" x="8680450" y="895350"/>
          <p14:tracePt t="47790" x="8667750" y="889000"/>
          <p14:tracePt t="47807" x="8655050" y="889000"/>
          <p14:tracePt t="47823" x="8642350" y="889000"/>
          <p14:tracePt t="47840" x="8629650" y="889000"/>
          <p14:tracePt t="47856" x="8623300" y="895350"/>
          <p14:tracePt t="47873" x="8610600" y="908050"/>
          <p14:tracePt t="47889" x="8604250" y="920750"/>
          <p14:tracePt t="47906" x="8591550" y="927100"/>
          <p14:tracePt t="47923" x="8578850" y="939800"/>
          <p14:tracePt t="47939" x="8578850" y="946150"/>
          <p14:tracePt t="48000" x="8578850" y="952500"/>
          <p14:tracePt t="48016" x="8572500" y="952500"/>
          <p14:tracePt t="48025" x="8572500" y="958850"/>
          <p14:tracePt t="48082" x="8566150" y="958850"/>
          <p14:tracePt t="48162" x="8566150" y="965200"/>
          <p14:tracePt t="48187" x="8566150" y="971550"/>
          <p14:tracePt t="48635" x="8559800" y="971550"/>
          <p14:tracePt t="48657" x="8540750" y="984250"/>
          <p14:tracePt t="48674" x="8528050" y="990600"/>
          <p14:tracePt t="48689" x="8521700" y="1003300"/>
          <p14:tracePt t="48706" x="8521700" y="1016000"/>
          <p14:tracePt t="48724" x="8515350" y="1022350"/>
          <p14:tracePt t="48741" x="8515350" y="1035050"/>
          <p14:tracePt t="48757" x="8509000" y="1041400"/>
          <p14:tracePt t="48775" x="8502650" y="1054100"/>
          <p14:tracePt t="48791" x="8489950" y="1066800"/>
          <p14:tracePt t="48807" x="8470900" y="1085850"/>
          <p14:tracePt t="48812" x="8458200" y="1092200"/>
          <p14:tracePt t="48822" x="8451850" y="1098550"/>
          <p14:tracePt t="48824" x="8439150" y="1111250"/>
          <p14:tracePt t="48839" x="8426450" y="1117600"/>
          <p14:tracePt t="48857" x="8407400" y="1136650"/>
          <p14:tracePt t="48860" x="8394700" y="1143000"/>
          <p14:tracePt t="48874" x="8388350" y="1149350"/>
          <p14:tracePt t="48890" x="8369300" y="1162050"/>
          <p14:tracePt t="48907" x="8350250" y="1174750"/>
          <p14:tracePt t="48924" x="8318500" y="1187450"/>
          <p14:tracePt t="48941" x="8280400" y="1200150"/>
          <p14:tracePt t="48957" x="8197850" y="1206500"/>
          <p14:tracePt t="48974" x="8070850" y="1219200"/>
          <p14:tracePt t="48991" x="7975600" y="1225550"/>
          <p14:tracePt t="49007" x="7886700" y="1231900"/>
          <p14:tracePt t="49010" x="7848600" y="1231900"/>
          <p14:tracePt t="49024" x="7823200" y="1238250"/>
          <p14:tracePt t="49041" x="7778750" y="1244600"/>
          <p14:tracePt t="49057" x="7715250" y="1257300"/>
          <p14:tracePt t="49074" x="7651750" y="1276350"/>
          <p14:tracePt t="49077" x="7613650" y="1289050"/>
          <p14:tracePt t="49091" x="7588250" y="1295400"/>
          <p14:tracePt t="49107" x="7429500" y="1346200"/>
          <p14:tracePt t="49128" x="7181850" y="1409700"/>
          <p14:tracePt t="49140" x="7016750" y="1441450"/>
          <p14:tracePt t="49157" x="6908800" y="1460500"/>
          <p14:tracePt t="49174" x="6845300" y="1485900"/>
          <p14:tracePt t="49190" x="6838950" y="1498600"/>
          <p14:tracePt t="49207" x="6838950" y="1536700"/>
          <p14:tracePt t="49224" x="6845300" y="1581150"/>
          <p14:tracePt t="49241" x="6838950" y="1651000"/>
          <p14:tracePt t="49257" x="6819900" y="1708150"/>
          <p14:tracePt t="49274" x="6788150" y="1765300"/>
          <p14:tracePt t="49291" x="6762750" y="1816100"/>
          <p14:tracePt t="49307" x="6743700" y="1860550"/>
          <p14:tracePt t="49324" x="6737350" y="1885950"/>
          <p14:tracePt t="49341" x="6737350" y="1898650"/>
          <p14:tracePt t="49358" x="6737350" y="1911350"/>
          <p14:tracePt t="49374" x="6737350" y="1930400"/>
          <p14:tracePt t="49391" x="6750050" y="1955800"/>
          <p14:tracePt t="49407" x="6750050" y="1968500"/>
          <p14:tracePt t="49424" x="6750050" y="1981200"/>
          <p14:tracePt t="49441" x="6750050" y="1993900"/>
          <p14:tracePt t="49458" x="6750050" y="2006600"/>
          <p14:tracePt t="49474" x="6750050" y="2025650"/>
          <p14:tracePt t="49491" x="6762750" y="2038350"/>
          <p14:tracePt t="49508" x="6769100" y="2051050"/>
          <p14:tracePt t="49512" x="6769100" y="2057400"/>
          <p14:tracePt t="49526" x="6775450" y="2057400"/>
          <p14:tracePt t="49581" x="6781800" y="2057400"/>
          <p14:tracePt t="49597" x="6794500" y="2057400"/>
          <p14:tracePt t="49607" x="6807200" y="2057400"/>
          <p14:tracePt t="49624" x="6826250" y="2057400"/>
          <p14:tracePt t="49640" x="6851650" y="2051050"/>
          <p14:tracePt t="49658" x="6889750" y="2044700"/>
          <p14:tracePt t="49664" x="6902450" y="2044700"/>
          <p14:tracePt t="49673" x="6921500" y="2038350"/>
          <p14:tracePt t="49691" x="6985000" y="2012950"/>
          <p14:tracePt t="49708" x="7061200" y="1993900"/>
          <p14:tracePt t="49712" x="7080250" y="1981200"/>
          <p14:tracePt t="49727" x="7137400" y="1962150"/>
          <p14:tracePt t="49741" x="7169150" y="1949450"/>
          <p14:tracePt t="49758" x="7200900" y="1936750"/>
          <p14:tracePt t="49774" x="7219950" y="1930400"/>
          <p14:tracePt t="49791" x="7232650" y="1924050"/>
          <p14:tracePt t="49808" x="7251700" y="1924050"/>
          <p14:tracePt t="49825" x="7264400" y="1917700"/>
          <p14:tracePt t="49842" x="7277100" y="1917700"/>
          <p14:tracePt t="49857" x="7296150" y="1911350"/>
          <p14:tracePt t="49873" x="7308850" y="1898650"/>
          <p14:tracePt t="49890" x="7315200" y="1892300"/>
          <p14:tracePt t="49907" x="7327900" y="1866900"/>
          <p14:tracePt t="49923" x="7327900" y="1847850"/>
          <p14:tracePt t="49942" x="7321550" y="1816100"/>
          <p14:tracePt t="49958" x="7321550" y="1803400"/>
          <p14:tracePt t="49974" x="7340600" y="1790700"/>
          <p14:tracePt t="49992" x="7359650" y="1784350"/>
          <p14:tracePt t="50008" x="7372350" y="1778000"/>
          <p14:tracePt t="50024" x="7385050" y="1771650"/>
          <p14:tracePt t="50041" x="7397750" y="1771650"/>
          <p14:tracePt t="50058" x="7480300" y="1758950"/>
          <p14:tracePt t="50076" x="7562850" y="1752600"/>
          <p14:tracePt t="50091" x="7658100" y="1746250"/>
          <p14:tracePt t="50108" x="7702550" y="1739900"/>
          <p14:tracePt t="50112" x="7727950" y="1733550"/>
          <p14:tracePt t="50127" x="7734300" y="1733550"/>
          <p14:tracePt t="50141" x="7766050" y="1727200"/>
          <p14:tracePt t="50158" x="7874000" y="1714500"/>
          <p14:tracePt t="50175" x="8045450" y="1708150"/>
          <p14:tracePt t="50192" x="8343900" y="1708150"/>
          <p14:tracePt t="50208" x="8515350" y="1708150"/>
          <p14:tracePt t="50225" x="8629650" y="1701800"/>
          <p14:tracePt t="50242" x="8674100" y="1695450"/>
          <p14:tracePt t="50344" x="8667750" y="1701800"/>
          <p14:tracePt t="50352" x="8661400" y="1701800"/>
          <p14:tracePt t="50361" x="8661400" y="1708150"/>
          <p14:tracePt t="50375" x="8655050" y="1708150"/>
          <p14:tracePt t="50390" x="8648700" y="1720850"/>
          <p14:tracePt t="50409" x="8636000" y="1727200"/>
          <p14:tracePt t="50425" x="8616950" y="1739900"/>
          <p14:tracePt t="50442" x="8578850" y="1752600"/>
          <p14:tracePt t="50459" x="8451850" y="1758950"/>
          <p14:tracePt t="50475" x="8305800" y="1758950"/>
          <p14:tracePt t="50493" x="8153400" y="1746250"/>
          <p14:tracePt t="50508" x="7994650" y="1720850"/>
          <p14:tracePt t="50526" x="7835900" y="1701800"/>
          <p14:tracePt t="50541" x="7639050" y="1676400"/>
          <p14:tracePt t="50558" x="7391400" y="1657350"/>
          <p14:tracePt t="50576" x="7086600" y="1625600"/>
          <p14:tracePt t="50592" x="6858000" y="1606550"/>
          <p14:tracePt t="50609" x="6616700" y="1581150"/>
          <p14:tracePt t="50611" x="6534150" y="1568450"/>
          <p14:tracePt t="50625" x="6477000" y="1562100"/>
          <p14:tracePt t="50645" x="6388100" y="1549400"/>
          <p14:tracePt t="50657" x="6350000" y="1543050"/>
          <p14:tracePt t="50675" x="6330950" y="1543050"/>
          <p14:tracePt t="50692" x="6318250" y="1543050"/>
          <p14:tracePt t="50707" x="6311900" y="1543050"/>
          <p14:tracePt t="50726" x="6305550" y="1543050"/>
          <p14:tracePt t="50828" x="6305550" y="1549400"/>
          <p14:tracePt t="50836" x="6305550" y="1555750"/>
          <p14:tracePt t="50859" x="6305550" y="1581150"/>
          <p14:tracePt t="50876" x="6299200" y="1612900"/>
          <p14:tracePt t="50892" x="6299200" y="1625600"/>
          <p14:tracePt t="50909" x="6305550" y="1644650"/>
          <p14:tracePt t="50925" x="6324600" y="1651000"/>
          <p14:tracePt t="50942" x="6337300" y="1657350"/>
          <p14:tracePt t="50959" x="6337300" y="1663700"/>
          <p14:tracePt t="50976" x="6343650" y="1663700"/>
          <p14:tracePt t="51242" x="6350000" y="1663700"/>
          <p14:tracePt t="51280" x="6356350" y="1663700"/>
          <p14:tracePt t="51305" x="6356350" y="1657350"/>
          <p14:tracePt t="51350" x="6356350" y="1651000"/>
          <p14:tracePt t="51366" x="6356350" y="1644650"/>
          <p14:tracePt t="51469" x="6356350" y="1638300"/>
          <p14:tracePt t="51479" x="6350000" y="1638300"/>
          <p14:tracePt t="51483" x="6343650" y="1631950"/>
          <p14:tracePt t="51493" x="6330950" y="1631950"/>
          <p14:tracePt t="51509" x="6330950" y="1625600"/>
          <p14:tracePt t="51543" x="6337300" y="1619250"/>
          <p14:tracePt t="51559" x="6356350" y="1619250"/>
          <p14:tracePt t="51576" x="6388100" y="1619250"/>
          <p14:tracePt t="51593" x="6419850" y="1619250"/>
          <p14:tracePt t="51609" x="6438900" y="1619250"/>
          <p14:tracePt t="51626" x="6457950" y="1619250"/>
          <p14:tracePt t="51642" x="6483350" y="1612900"/>
          <p14:tracePt t="51659" x="6521450" y="1612900"/>
          <p14:tracePt t="51677" x="6559550" y="1612900"/>
          <p14:tracePt t="51693" x="6616700" y="1606550"/>
          <p14:tracePt t="51710" x="6718300" y="1600200"/>
          <p14:tracePt t="51726" x="6775450" y="1600200"/>
          <p14:tracePt t="51743" x="6845300" y="1593850"/>
          <p14:tracePt t="51759" x="6864350" y="1593850"/>
          <p14:tracePt t="51851" x="6858000" y="1600200"/>
          <p14:tracePt t="51858" x="6858000" y="1606550"/>
          <p14:tracePt t="51876" x="6851650" y="1606550"/>
          <p14:tracePt t="51944" x="6858000" y="1606550"/>
          <p14:tracePt t="51952" x="6870700" y="1606550"/>
          <p14:tracePt t="51961" x="6877050" y="1606550"/>
          <p14:tracePt t="51975" x="6915150" y="1600200"/>
          <p14:tracePt t="51992" x="6978650" y="1593850"/>
          <p14:tracePt t="52009" x="7086600" y="1593850"/>
          <p14:tracePt t="52026" x="7232650" y="1593850"/>
          <p14:tracePt t="52043" x="7385050" y="1606550"/>
          <p14:tracePt t="52077" x="7448550" y="1612900"/>
          <p14:tracePt t="52170" x="7442200" y="1612900"/>
          <p14:tracePt t="52188" x="7435850" y="1612900"/>
          <p14:tracePt t="52210" x="7429500" y="1612900"/>
          <p14:tracePt t="52284" x="7435850" y="1612900"/>
          <p14:tracePt t="52290" x="7442200" y="1619250"/>
          <p14:tracePt t="52309" x="7461250" y="1619250"/>
          <p14:tracePt t="52327" x="7480300" y="1619250"/>
          <p14:tracePt t="52343" x="7493000" y="1625600"/>
          <p14:tracePt t="52360" x="7505700" y="1631950"/>
          <p14:tracePt t="52376" x="7518400" y="1631950"/>
          <p14:tracePt t="52394" x="7531100" y="1631950"/>
          <p14:tracePt t="52411" x="7556500" y="1631950"/>
          <p14:tracePt t="52428" x="7575550" y="1638300"/>
          <p14:tracePt t="52443" x="7581900" y="1638300"/>
          <p14:tracePt t="52460" x="7588250" y="1638300"/>
          <p14:tracePt t="52525" x="7594600" y="1638300"/>
          <p14:tracePt t="52588" x="7607300" y="1638300"/>
          <p14:tracePt t="52594" x="7613650" y="1638300"/>
          <p14:tracePt t="52610" x="7645400" y="1631950"/>
          <p14:tracePt t="52627" x="7696200" y="1631950"/>
          <p14:tracePt t="52644" x="7753350" y="1638300"/>
          <p14:tracePt t="52660" x="7823200" y="1644650"/>
          <p14:tracePt t="52677" x="7867650" y="1651000"/>
          <p14:tracePt t="52710" x="7867650" y="1638300"/>
          <p14:tracePt t="52727" x="7867650" y="1631950"/>
          <p14:tracePt t="52744" x="7867650" y="1625600"/>
          <p14:tracePt t="52778" x="7874000" y="1625600"/>
          <p14:tracePt t="52794" x="7899400" y="1612900"/>
          <p14:tracePt t="52810" x="7937500" y="1606550"/>
          <p14:tracePt t="52827" x="7969250" y="1600200"/>
          <p14:tracePt t="52843" x="8001000" y="1593850"/>
          <p14:tracePt t="52860" x="8013700" y="1587500"/>
          <p14:tracePt t="52877" x="8026400" y="1587500"/>
          <p14:tracePt t="52894" x="8039100" y="1574800"/>
          <p14:tracePt t="52910" x="8058150" y="1562100"/>
          <p14:tracePt t="52927" x="8077200" y="1543050"/>
          <p14:tracePt t="52944" x="8096250" y="1530350"/>
          <p14:tracePt t="52960" x="8115300" y="1504950"/>
          <p14:tracePt t="52978" x="8121650" y="1479550"/>
          <p14:tracePt t="52994" x="8121650" y="1454150"/>
          <p14:tracePt t="53011" x="8115300" y="1428750"/>
          <p14:tracePt t="53027" x="8089900" y="1409700"/>
          <p14:tracePt t="53044" x="8032750" y="1384300"/>
          <p14:tracePt t="53061" x="7918450" y="1346200"/>
          <p14:tracePt t="53077" x="7842250" y="1333500"/>
          <p14:tracePt t="53093" x="7797800" y="1327150"/>
          <p14:tracePt t="53110" x="7778750" y="1327150"/>
          <p14:tracePt t="53126" x="7759700" y="1320800"/>
          <p14:tracePt t="53144" x="7734300" y="1314450"/>
          <p14:tracePt t="53160" x="7696200" y="1301750"/>
          <p14:tracePt t="53178" x="7594600" y="1276350"/>
          <p14:tracePt t="53194" x="7473950" y="1257300"/>
          <p14:tracePt t="53214" x="7353300" y="1257300"/>
          <p14:tracePt t="53228" x="7207250" y="1257300"/>
          <p14:tracePt t="53242" x="7105650" y="1257300"/>
          <p14:tracePt t="53261" x="7048500" y="1263650"/>
          <p14:tracePt t="53278" x="7035800" y="1289050"/>
          <p14:tracePt t="53294" x="7035800" y="1308100"/>
          <p14:tracePt t="53311" x="7054850" y="1333500"/>
          <p14:tracePt t="53327" x="7061200" y="1371600"/>
          <p14:tracePt t="53344" x="7061200" y="1409700"/>
          <p14:tracePt t="53361" x="7042150" y="1441450"/>
          <p14:tracePt t="53378" x="7023100" y="1473200"/>
          <p14:tracePt t="53394" x="7016750" y="1498600"/>
          <p14:tracePt t="53411" x="7016750" y="1511300"/>
          <p14:tracePt t="53428" x="7016750" y="1524000"/>
          <p14:tracePt t="53445" x="7023100" y="1530350"/>
          <p14:tracePt t="53461" x="7042150" y="1543050"/>
          <p14:tracePt t="53478" x="7073900" y="1562100"/>
          <p14:tracePt t="53494" x="7112000" y="1581150"/>
          <p14:tracePt t="53512" x="7194550" y="1625600"/>
          <p14:tracePt t="53528" x="7270750" y="1644650"/>
          <p14:tracePt t="53544" x="7410450" y="1657350"/>
          <p14:tracePt t="53561" x="7537450" y="1657350"/>
          <p14:tracePt t="53577" x="7677150" y="1657350"/>
          <p14:tracePt t="53594" x="7740650" y="1657350"/>
          <p14:tracePt t="53611" x="7772400" y="1657350"/>
          <p14:tracePt t="53628" x="7785100" y="1657350"/>
          <p14:tracePt t="53644" x="7804150" y="1657350"/>
          <p14:tracePt t="53661" x="7816850" y="1657350"/>
          <p14:tracePt t="53678" x="7835900" y="1651000"/>
          <p14:tracePt t="53694" x="7854950" y="1644650"/>
          <p14:tracePt t="53711" x="7867650" y="1638300"/>
          <p14:tracePt t="53728" x="7880350" y="1638300"/>
          <p14:tracePt t="53743" x="7886700" y="1638300"/>
          <p14:tracePt t="53778" x="7886700" y="1631950"/>
          <p14:tracePt t="53795" x="7893050" y="1631950"/>
          <p14:tracePt t="53811" x="7893050" y="1625600"/>
          <p14:tracePt t="53844" x="7899400" y="1619250"/>
          <p14:tracePt t="53861" x="7899400" y="1606550"/>
          <p14:tracePt t="53894" x="7893050" y="1600200"/>
          <p14:tracePt t="53911" x="7886700" y="1593850"/>
          <p14:tracePt t="53928" x="7867650" y="1587500"/>
          <p14:tracePt t="53945" x="7854950" y="1587500"/>
          <p14:tracePt t="53961" x="7842250" y="1587500"/>
          <p14:tracePt t="53978" x="7823200" y="1587500"/>
          <p14:tracePt t="53993" x="7785100" y="1587500"/>
          <p14:tracePt t="54011" x="7759700" y="1593850"/>
          <p14:tracePt t="54028" x="7740650" y="1600200"/>
          <p14:tracePt t="54045" x="7721600" y="1600200"/>
          <p14:tracePt t="54062" x="7708900" y="1606550"/>
          <p14:tracePt t="54078" x="7689850" y="1606550"/>
          <p14:tracePt t="54080" x="7683500" y="1606550"/>
          <p14:tracePt t="54095" x="7670800" y="1606550"/>
          <p14:tracePt t="54112" x="7645400" y="1606550"/>
          <p14:tracePt t="54128" x="7632700" y="1606550"/>
          <p14:tracePt t="54145" x="7626350" y="1606550"/>
          <p14:tracePt t="54313" x="7620000" y="1606550"/>
          <p14:tracePt t="54383" x="7613650" y="1606550"/>
          <p14:tracePt t="54410" x="7607300" y="1606550"/>
          <p14:tracePt t="54470" x="7600950" y="1606550"/>
          <p14:tracePt t="54534" x="7594600" y="1612900"/>
          <p14:tracePt t="54557" x="7588250" y="1612900"/>
          <p14:tracePt t="54564" x="7581900" y="1612900"/>
          <p14:tracePt t="54577" x="7581900" y="1619250"/>
          <p14:tracePt t="54595" x="7569200" y="1619250"/>
          <p14:tracePt t="54612" x="7569200" y="1625600"/>
          <p14:tracePt t="54645" x="7562850" y="1625600"/>
          <p14:tracePt t="54678" x="7556500" y="1625600"/>
          <p14:tracePt t="55037" x="7550150" y="1625600"/>
          <p14:tracePt t="55124" x="7550150" y="1619250"/>
          <p14:tracePt t="55324" x="7550150" y="1612900"/>
          <p14:tracePt t="55517" x="7543800" y="1612900"/>
          <p14:tracePt t="55633" x="7537450" y="1612900"/>
          <p14:tracePt t="56366" x="7531100" y="1612900"/>
          <p14:tracePt t="56826" x="7537450" y="1612900"/>
          <p14:tracePt t="56834" x="7543800" y="1612900"/>
          <p14:tracePt t="56847" x="7569200" y="1612900"/>
          <p14:tracePt t="56864" x="7645400" y="1612900"/>
          <p14:tracePt t="56881" x="7791450" y="1619250"/>
          <p14:tracePt t="56897" x="7867650" y="1625600"/>
          <p14:tracePt t="56914" x="7905750" y="1631950"/>
          <p14:tracePt t="56931" x="7918450" y="1631950"/>
          <p14:tracePt t="56947" x="7931150" y="1631950"/>
          <p14:tracePt t="56964" x="7956550" y="1631950"/>
          <p14:tracePt t="56980" x="8020050" y="1638300"/>
          <p14:tracePt t="56997" x="8108950" y="1638300"/>
          <p14:tracePt t="57014" x="8235950" y="1638300"/>
          <p14:tracePt t="57031" x="8382000" y="1638300"/>
          <p14:tracePt t="57047" x="8439150" y="1638300"/>
          <p14:tracePt t="57064" x="8464550" y="1638300"/>
          <p14:tracePt t="57080" x="8521700" y="1625600"/>
          <p14:tracePt t="57097" x="8534400" y="1625600"/>
          <p14:tracePt t="57308" x="8540750" y="1625600"/>
          <p14:tracePt t="57326" x="8547100" y="1625600"/>
          <p14:tracePt t="57331" x="8553450" y="1625600"/>
          <p14:tracePt t="57347" x="8585200" y="1619250"/>
          <p14:tracePt t="57364" x="8616950" y="1619250"/>
          <p14:tracePt t="57380" x="8674100" y="1606550"/>
          <p14:tracePt t="57398" x="8718550" y="1600200"/>
          <p14:tracePt t="57414" x="8750300" y="1593850"/>
          <p14:tracePt t="57431" x="8769350" y="1587500"/>
          <p14:tracePt t="57448" x="8775700" y="1581150"/>
          <p14:tracePt t="57464" x="8788400" y="1574800"/>
          <p14:tracePt t="57481" x="8788400" y="1568450"/>
          <p14:tracePt t="57626" x="8794750" y="1568450"/>
          <p14:tracePt t="57634" x="8794750" y="1562100"/>
          <p14:tracePt t="57648" x="8801100" y="1562100"/>
          <p14:tracePt t="57664" x="8813800" y="1562100"/>
          <p14:tracePt t="57681" x="8832850" y="1562100"/>
          <p14:tracePt t="57699" x="8959850" y="1568450"/>
          <p14:tracePt t="57714" x="9144000" y="1568450"/>
          <p14:tracePt t="57731" x="9321800" y="1574800"/>
          <p14:tracePt t="57748" x="9455150" y="1574800"/>
          <p14:tracePt t="57764" x="9550400" y="1574800"/>
          <p14:tracePt t="57781" x="9588500" y="1574800"/>
          <p14:tracePt t="57798" x="9594850" y="1574800"/>
          <p14:tracePt t="57860" x="9601200" y="1574800"/>
          <p14:tracePt t="57864" x="9607550" y="1574800"/>
          <p14:tracePt t="57880" x="9613900" y="1574800"/>
          <p14:tracePt t="57898" x="9658350" y="1574800"/>
          <p14:tracePt t="57915" x="9664700" y="1574800"/>
          <p14:tracePt t="57948" x="9671050" y="1574800"/>
          <p14:tracePt t="57998" x="9677400" y="1574800"/>
          <p14:tracePt t="58015" x="9683750" y="1574800"/>
          <p14:tracePt t="58031" x="9690100" y="1574800"/>
          <p14:tracePt t="58048" x="9715500" y="1574800"/>
          <p14:tracePt t="58065" x="9772650" y="1574800"/>
          <p14:tracePt t="58080" x="9855200" y="1574800"/>
          <p14:tracePt t="58097" x="9944100" y="1562100"/>
          <p14:tracePt t="58100" x="9988550" y="1562100"/>
          <p14:tracePt t="58114" x="10007600" y="1562100"/>
          <p14:tracePt t="58131" x="10045700" y="1555750"/>
          <p14:tracePt t="58190" x="10039350" y="1562100"/>
          <p14:tracePt t="58205" x="10033000" y="1568450"/>
          <p14:tracePt t="58217" x="10026650" y="1568450"/>
          <p14:tracePt t="58232" x="10020300" y="1574800"/>
          <p14:tracePt t="58498" x="10039350" y="1574800"/>
          <p14:tracePt t="58505" x="10083800" y="1574800"/>
          <p14:tracePt t="58516" x="10134600" y="1574800"/>
          <p14:tracePt t="58532" x="10223500" y="1574800"/>
          <p14:tracePt t="58549" x="10287000" y="1581150"/>
          <p14:tracePt t="58565" x="10344150" y="1581150"/>
          <p14:tracePt t="58582" x="10363200" y="1581150"/>
          <p14:tracePt t="58585" x="10369550" y="1581150"/>
          <p14:tracePt t="58657" x="10375900" y="1581150"/>
          <p14:tracePt t="58669" x="10382250" y="1581150"/>
          <p14:tracePt t="58682" x="10414000" y="1587500"/>
          <p14:tracePt t="58698" x="10464800" y="1593850"/>
          <p14:tracePt t="58715" x="10490200" y="1600200"/>
          <p14:tracePt t="58732" x="10502900" y="1600200"/>
          <p14:tracePt t="58748" x="10502900" y="1606550"/>
          <p14:tracePt t="58799" x="10509250" y="1606550"/>
          <p14:tracePt t="58823" x="10515600" y="1606550"/>
          <p14:tracePt t="58866" x="10502900" y="1606550"/>
          <p14:tracePt t="58875" x="10490200" y="1606550"/>
          <p14:tracePt t="58883" x="10464800" y="1606550"/>
          <p14:tracePt t="58899" x="10363200" y="1612900"/>
          <p14:tracePt t="58916" x="10229850" y="1625600"/>
          <p14:tracePt t="58932" x="10090150" y="1631950"/>
          <p14:tracePt t="58949" x="9969500" y="1631950"/>
          <p14:tracePt t="58965" x="9836150" y="1619250"/>
          <p14:tracePt t="58982" x="9626600" y="1593850"/>
          <p14:tracePt t="58999" x="9385300" y="1568450"/>
          <p14:tracePt t="59015" x="9137650" y="1543050"/>
          <p14:tracePt t="59032" x="8851900" y="1517650"/>
          <p14:tracePt t="59049" x="8502650" y="1485900"/>
          <p14:tracePt t="59064" x="8172450" y="1454150"/>
          <p14:tracePt t="59081" x="7931150" y="1441450"/>
          <p14:tracePt t="59099" x="7721600" y="1441450"/>
          <p14:tracePt t="59116" x="7613650" y="1454150"/>
          <p14:tracePt t="59132" x="7505700" y="1460500"/>
          <p14:tracePt t="59149" x="7404100" y="1466850"/>
          <p14:tracePt t="59165" x="7283450" y="1473200"/>
          <p14:tracePt t="59183" x="7150100" y="1479550"/>
          <p14:tracePt t="59199" x="7035800" y="1479550"/>
          <p14:tracePt t="59215" x="6965950" y="1485900"/>
          <p14:tracePt t="59232" x="6946900" y="1498600"/>
          <p14:tracePt t="59249" x="6946900" y="1524000"/>
          <p14:tracePt t="59266" x="6946900" y="1549400"/>
          <p14:tracePt t="59283" x="6946900" y="1600200"/>
          <p14:tracePt t="59298" x="6946900" y="1644650"/>
          <p14:tracePt t="59316" x="6940550" y="1689100"/>
          <p14:tracePt t="59332" x="6934200" y="1727200"/>
          <p14:tracePt t="59366" x="6934200" y="1733550"/>
          <p14:tracePt t="59383" x="6946900" y="1733550"/>
          <p14:tracePt t="59399" x="6972300" y="1733550"/>
          <p14:tracePt t="59416" x="7010400" y="1739900"/>
          <p14:tracePt t="59432" x="7048500" y="1739900"/>
          <p14:tracePt t="59448" x="7099300" y="1746250"/>
          <p14:tracePt t="59466" x="7175500" y="1746250"/>
          <p14:tracePt t="59482" x="7258050" y="1739900"/>
          <p14:tracePt t="59499" x="7327900" y="1727200"/>
          <p14:tracePt t="59516" x="7372350" y="1714500"/>
          <p14:tracePt t="59533" x="7391400" y="1708150"/>
          <p14:tracePt t="59549" x="7397750" y="1708150"/>
          <p14:tracePt t="59672" x="7404100" y="1708150"/>
          <p14:tracePt t="59680" x="7410450" y="1714500"/>
          <p14:tracePt t="59686" x="7416800" y="1727200"/>
          <p14:tracePt t="59699" x="7423150" y="1733550"/>
          <p14:tracePt t="59716" x="7442200" y="1752600"/>
          <p14:tracePt t="59733" x="7473950" y="1778000"/>
          <p14:tracePt t="59749" x="7493000" y="1790700"/>
          <p14:tracePt t="59766" x="7512050" y="1797050"/>
          <p14:tracePt t="59782" x="7531100" y="1803400"/>
          <p14:tracePt t="59800" x="7550150" y="1803400"/>
          <p14:tracePt t="59816" x="7550150" y="1809750"/>
          <p14:tracePt t="59849" x="7550150" y="1816100"/>
          <p14:tracePt t="59866" x="7550150" y="1822450"/>
          <p14:tracePt t="60062" x="7550150" y="1828800"/>
          <p14:tracePt t="60093" x="7550150" y="1835150"/>
          <p14:tracePt t="60123" x="7581900" y="1866900"/>
          <p14:tracePt t="60150" x="7588250" y="1866900"/>
          <p14:tracePt t="60166" x="7588250" y="1873250"/>
          <p14:tracePt t="60357" x="7581900" y="1879600"/>
          <p14:tracePt t="60398" x="7575550" y="1879600"/>
          <p14:tracePt t="60408" x="7569200" y="1879600"/>
          <p14:tracePt t="60415" x="7569200" y="1885950"/>
          <p14:tracePt t="60434" x="7562850" y="1885950"/>
          <p14:tracePt t="60450" x="7556500" y="1885950"/>
          <p14:tracePt t="60467" x="7550150" y="1892300"/>
          <p14:tracePt t="60484" x="7543800" y="1892300"/>
          <p14:tracePt t="60761" x="7543800" y="1885950"/>
          <p14:tracePt t="60768" x="7543800" y="1879600"/>
          <p14:tracePt t="60775" x="7550150" y="1873250"/>
          <p14:tracePt t="60800" x="7550150" y="1854200"/>
          <p14:tracePt t="60817" x="7550150" y="1828800"/>
          <p14:tracePt t="60834" x="7550150" y="1809750"/>
          <p14:tracePt t="60853" x="7537450" y="1790700"/>
          <p14:tracePt t="60866" x="7518400" y="1765300"/>
          <p14:tracePt t="60884" x="7486650" y="1739900"/>
          <p14:tracePt t="60901" x="7442200" y="1714500"/>
          <p14:tracePt t="60916" x="7385050" y="1689100"/>
          <p14:tracePt t="60934" x="7327900" y="1676400"/>
          <p14:tracePt t="60938" x="7302500" y="1670050"/>
          <p14:tracePt t="60950" x="7277100" y="1663700"/>
          <p14:tracePt t="60968" x="7232650" y="1651000"/>
          <p14:tracePt t="60984" x="7188200" y="1644650"/>
          <p14:tracePt t="61001" x="7156450" y="1644650"/>
          <p14:tracePt t="61017" x="7118350" y="1644650"/>
          <p14:tracePt t="61034" x="7099300" y="1644650"/>
          <p14:tracePt t="61050" x="7048500" y="1644650"/>
          <p14:tracePt t="61068" x="7029450" y="1651000"/>
          <p14:tracePt t="61084" x="7016750" y="1670050"/>
          <p14:tracePt t="61101" x="7010400" y="1682750"/>
          <p14:tracePt t="61117" x="7016750" y="1714500"/>
          <p14:tracePt t="61134" x="7035800" y="1752600"/>
          <p14:tracePt t="61149" x="7073900" y="1790700"/>
          <p14:tracePt t="61167" x="7124700" y="1828800"/>
          <p14:tracePt t="61184" x="7175500" y="1847850"/>
          <p14:tracePt t="61201" x="7251700" y="1860550"/>
          <p14:tracePt t="61217" x="7346950" y="1866900"/>
          <p14:tracePt t="61234" x="7429500" y="1866900"/>
          <p14:tracePt t="61251" x="7480300" y="1860550"/>
          <p14:tracePt t="61267" x="7512050" y="1854200"/>
          <p14:tracePt t="61285" x="7524750" y="1854200"/>
          <p14:tracePt t="61389" x="7531100" y="1854200"/>
          <p14:tracePt t="61439" x="7537450" y="1854200"/>
          <p14:tracePt t="61486" x="7543800" y="1854200"/>
          <p14:tracePt t="61620" x="7537450" y="1854200"/>
          <p14:tracePt t="61626" x="7531100" y="1854200"/>
          <p14:tracePt t="61659" x="7524750" y="1847850"/>
          <p14:tracePt t="61770" x="7524750" y="1841500"/>
          <p14:tracePt t="61854" x="7518400" y="1841500"/>
          <p14:tracePt t="61872" x="7512050" y="1841500"/>
          <p14:tracePt t="61885" x="7505700" y="1841500"/>
          <p14:tracePt t="61918" x="7505700" y="1847850"/>
          <p14:tracePt t="61935" x="7499350" y="1854200"/>
          <p14:tracePt t="61951" x="7486650" y="1854200"/>
          <p14:tracePt t="61968" x="7480300" y="1860550"/>
          <p14:tracePt t="61985" x="7473950" y="1860550"/>
          <p14:tracePt t="62062" x="7467600" y="1860550"/>
          <p14:tracePt t="62076" x="7461250" y="1866900"/>
          <p14:tracePt t="62092" x="7454900" y="1866900"/>
          <p14:tracePt t="62652" x="7448550" y="1866900"/>
          <p14:tracePt t="62764" x="7442200" y="1866900"/>
          <p14:tracePt t="62795" x="7435850" y="1866900"/>
          <p14:tracePt t="62923" x="7435850" y="1860550"/>
          <p14:tracePt t="62935" x="7429500" y="1860550"/>
          <p14:tracePt t="62952" x="7423150" y="1860550"/>
          <p14:tracePt t="63005" x="7423150" y="1854200"/>
          <p14:tracePt t="63019" x="7423150" y="1847850"/>
          <p14:tracePt t="63036" x="7435850" y="1822450"/>
          <p14:tracePt t="63052" x="7448550" y="1797050"/>
          <p14:tracePt t="63069" x="7461250" y="1771650"/>
          <p14:tracePt t="63085" x="7467600" y="1739900"/>
          <p14:tracePt t="63103" x="7480300" y="1708150"/>
          <p14:tracePt t="63119" x="7480300" y="1676400"/>
          <p14:tracePt t="63135" x="7480300" y="1657350"/>
          <p14:tracePt t="63152" x="7473950" y="1631950"/>
          <p14:tracePt t="63169" x="7461250" y="1619250"/>
          <p14:tracePt t="63186" x="7448550" y="1606550"/>
          <p14:tracePt t="63203" x="7435850" y="1606550"/>
          <p14:tracePt t="63219" x="7429500" y="1600200"/>
          <p14:tracePt t="63236" x="7410450" y="1600200"/>
          <p14:tracePt t="63253" x="7404100" y="1600200"/>
          <p14:tracePt t="63269" x="7397750" y="1600200"/>
          <p14:tracePt t="63286" x="7385050" y="1600200"/>
          <p14:tracePt t="63305" x="7378700" y="1600200"/>
          <p14:tracePt t="63336" x="7372350" y="1606550"/>
          <p14:tracePt t="63352" x="7366000" y="1606550"/>
          <p14:tracePt t="63369" x="7359650" y="1612900"/>
          <p14:tracePt t="63403" x="7353300" y="1612900"/>
          <p14:tracePt t="63436" x="7353300" y="1619250"/>
          <p14:tracePt t="63515" x="7378700" y="1638300"/>
          <p14:tracePt t="63536" x="7448550" y="1682750"/>
          <p14:tracePt t="63553" x="7505700" y="1708150"/>
          <p14:tracePt t="63569" x="7518400" y="1720850"/>
          <p14:tracePt t="63585" x="7531100" y="1727200"/>
          <p14:tracePt t="63619" x="7531100" y="1733550"/>
          <p14:tracePt t="63637" x="7524750" y="1733550"/>
          <p14:tracePt t="63794" x="7524750" y="1727200"/>
          <p14:tracePt t="63805" x="7524750" y="1720850"/>
          <p14:tracePt t="63819" x="7518400" y="1701800"/>
          <p14:tracePt t="63836" x="7499350" y="1676400"/>
          <p14:tracePt t="63853" x="7486650" y="1651000"/>
          <p14:tracePt t="63870" x="7467600" y="1631950"/>
          <p14:tracePt t="63886" x="7448550" y="1606550"/>
          <p14:tracePt t="63890" x="7442200" y="1600200"/>
          <p14:tracePt t="63902" x="7429500" y="1593850"/>
          <p14:tracePt t="63919" x="7416800" y="1581150"/>
          <p14:tracePt t="63939" x="7410450" y="1581150"/>
          <p14:tracePt t="68161" x="7416800" y="1581150"/>
          <p14:tracePt t="68166" x="7429500" y="1581150"/>
          <p14:tracePt t="68172" x="7461250" y="1581150"/>
          <p14:tracePt t="68190" x="7569200" y="1568450"/>
          <p14:tracePt t="68209" x="7727950" y="1543050"/>
          <p14:tracePt t="68223" x="7899400" y="1530350"/>
          <p14:tracePt t="68240" x="8134350" y="1524000"/>
          <p14:tracePt t="68257" x="8382000" y="1517650"/>
          <p14:tracePt t="68261" x="8534400" y="1511300"/>
          <p14:tracePt t="68274" x="8699500" y="1504950"/>
          <p14:tracePt t="68278" x="8877300" y="1498600"/>
          <p14:tracePt t="68290" x="9048750" y="1498600"/>
          <p14:tracePt t="68306" x="9398000" y="1511300"/>
          <p14:tracePt t="68323" x="9715500" y="1555750"/>
          <p14:tracePt t="68340" x="9867900" y="1631950"/>
          <p14:tracePt t="68357" x="9880600" y="1638300"/>
          <p14:tracePt t="68391" x="9893300" y="1638300"/>
          <p14:tracePt t="68407" x="9899650" y="1631950"/>
          <p14:tracePt t="68410" x="9906000" y="1625600"/>
          <p14:tracePt t="68422" x="9912350" y="1625600"/>
          <p14:tracePt t="68440" x="9918700" y="1619250"/>
          <p14:tracePt t="68457" x="9931400" y="1619250"/>
          <p14:tracePt t="68490" x="9931400" y="1625600"/>
          <p14:tracePt t="68523" x="9931400" y="1638300"/>
          <p14:tracePt t="68540" x="9944100" y="1644650"/>
          <p14:tracePt t="68557" x="9963150" y="1644650"/>
          <p14:tracePt t="68574" x="9982200" y="1644650"/>
          <p14:tracePt t="68591" x="10013950" y="1644650"/>
          <p14:tracePt t="68606" x="10033000" y="1644650"/>
          <p14:tracePt t="68623" x="10052050" y="1644650"/>
          <p14:tracePt t="68641" x="10064750" y="1631950"/>
          <p14:tracePt t="68657" x="10083800" y="1619250"/>
          <p14:tracePt t="68674" x="10090150" y="1606550"/>
          <p14:tracePt t="68690" x="10096500" y="1593850"/>
          <p14:tracePt t="68707" x="10083800" y="1562100"/>
          <p14:tracePt t="68724" x="10064750" y="1543050"/>
          <p14:tracePt t="68740" x="10052050" y="1524000"/>
          <p14:tracePt t="68757" x="10045700" y="1517650"/>
          <p14:tracePt t="68774" x="10045700" y="1511300"/>
          <p14:tracePt t="68790" x="10045700" y="1504950"/>
          <p14:tracePt t="68807" x="10039350" y="1498600"/>
          <p14:tracePt t="68824" x="10026650" y="1485900"/>
          <p14:tracePt t="68840" x="10007600" y="1454150"/>
          <p14:tracePt t="68857" x="9975850" y="1397000"/>
          <p14:tracePt t="68874" x="9944100" y="1339850"/>
          <p14:tracePt t="68890" x="9931400" y="1327150"/>
          <p14:tracePt t="68941" x="9937750" y="1320800"/>
          <p14:tracePt t="68956" x="9950450" y="1301750"/>
          <p14:tracePt t="68974" x="9956800" y="1276350"/>
          <p14:tracePt t="68990" x="9912350" y="1200150"/>
          <p14:tracePt t="69006" x="9886950" y="1155700"/>
          <p14:tracePt t="69023" x="9867900" y="1143000"/>
          <p14:tracePt t="69040" x="9848850" y="1130300"/>
          <p14:tracePt t="69148" x="9842500" y="1130300"/>
          <p14:tracePt t="69164" x="9829800" y="1130300"/>
          <p14:tracePt t="69173" x="9817100" y="1130300"/>
          <p14:tracePt t="69189" x="9753600" y="1143000"/>
          <p14:tracePt t="69207" x="9690100" y="1168400"/>
          <p14:tracePt t="69224" x="9664700" y="1187450"/>
          <p14:tracePt t="69241" x="9664700" y="1200150"/>
          <p14:tracePt t="69256" x="9664700" y="1219200"/>
          <p14:tracePt t="69274" x="9671050" y="1250950"/>
          <p14:tracePt t="69291" x="9664700" y="1276350"/>
          <p14:tracePt t="69307" x="9620250" y="1333500"/>
          <p14:tracePt t="69324" x="9448800" y="1435100"/>
          <p14:tracePt t="69342" x="9309100" y="1479550"/>
          <p14:tracePt t="69358" x="9226550" y="1498600"/>
          <p14:tracePt t="69374" x="9042400" y="1536700"/>
          <p14:tracePt t="69391" x="8991600" y="1555750"/>
          <p14:tracePt t="69407" x="8985250" y="1568450"/>
          <p14:tracePt t="69424" x="8978900" y="1587500"/>
          <p14:tracePt t="69441" x="8978900" y="1600200"/>
          <p14:tracePt t="69458" x="8978900" y="1612900"/>
          <p14:tracePt t="69473" x="8959850" y="1638300"/>
          <p14:tracePt t="69491" x="8934450" y="1657350"/>
          <p14:tracePt t="69508" x="8902700" y="1682750"/>
          <p14:tracePt t="69511" x="8877300" y="1695450"/>
          <p14:tracePt t="69525" x="8845550" y="1708150"/>
          <p14:tracePt t="69541" x="8832850" y="1708150"/>
          <p14:tracePt t="69558" x="8820150" y="1714500"/>
          <p14:tracePt t="69608" x="8845550" y="1714500"/>
          <p14:tracePt t="69624" x="8909050" y="1701800"/>
          <p14:tracePt t="69641" x="8978900" y="1670050"/>
          <p14:tracePt t="69658" x="9048750" y="1631950"/>
          <p14:tracePt t="69674" x="9105900" y="1587500"/>
          <p14:tracePt t="69691" x="9188450" y="1517650"/>
          <p14:tracePt t="69708" x="9251950" y="1454150"/>
          <p14:tracePt t="69725" x="9302750" y="1390650"/>
          <p14:tracePt t="69741" x="9334500" y="1339850"/>
          <p14:tracePt t="69758" x="9347200" y="1301750"/>
          <p14:tracePt t="69775" x="9353550" y="1270000"/>
          <p14:tracePt t="69791" x="9353550" y="1244600"/>
          <p14:tracePt t="69808" x="9315450" y="1206500"/>
          <p14:tracePt t="69825" x="9277350" y="1187450"/>
          <p14:tracePt t="69842" x="9194800" y="1155700"/>
          <p14:tracePt t="69858" x="9131300" y="1136650"/>
          <p14:tracePt t="69874" x="9067800" y="1123950"/>
          <p14:tracePt t="69891" x="9017000" y="1117600"/>
          <p14:tracePt t="69908" x="8947150" y="1117600"/>
          <p14:tracePt t="69925" x="8839200" y="1111250"/>
          <p14:tracePt t="69941" x="8648700" y="1104900"/>
          <p14:tracePt t="69958" x="8489950" y="1111250"/>
          <p14:tracePt t="69974" x="8331200" y="1155700"/>
          <p14:tracePt t="69991" x="8229600" y="1200150"/>
          <p14:tracePt t="70008" x="8191500" y="1282700"/>
          <p14:tracePt t="70025" x="8216900" y="1352550"/>
          <p14:tracePt t="70028" x="8248650" y="1390650"/>
          <p14:tracePt t="70041" x="8331200" y="1454150"/>
          <p14:tracePt t="70058" x="8439150" y="1511300"/>
          <p14:tracePt t="70075" x="8559800" y="1549400"/>
          <p14:tracePt t="70091" x="8680450" y="1574800"/>
          <p14:tracePt t="70108" x="8794750" y="1600200"/>
          <p14:tracePt t="70125" x="8864600" y="1606550"/>
          <p14:tracePt t="70141" x="8896350" y="1606550"/>
          <p14:tracePt t="70158" x="8902700" y="1606550"/>
          <p14:tracePt t="70356" x="8896350" y="1606550"/>
          <p14:tracePt t="70364" x="8890000" y="1606550"/>
          <p14:tracePt t="70374" x="8883650" y="1606550"/>
          <p14:tracePt t="70392" x="8877300" y="1606550"/>
          <p14:tracePt t="70409" x="8864600" y="1606550"/>
          <p14:tracePt t="70425" x="8858250" y="1606550"/>
          <p14:tracePt t="70442" x="8851900" y="1606550"/>
          <p14:tracePt t="70459" x="8839200" y="1612900"/>
          <p14:tracePt t="70492" x="8832850" y="1612900"/>
          <p14:tracePt t="70508" x="8826500" y="1612900"/>
          <p14:tracePt t="70525" x="8820150" y="1619250"/>
          <p14:tracePt t="70542" x="8813800" y="1619250"/>
          <p14:tracePt t="70558" x="8807450" y="1619250"/>
          <p14:tracePt t="70602" x="8801100" y="1625600"/>
          <p14:tracePt t="71830" x="8794750" y="1625600"/>
          <p14:tracePt t="71835" x="8788400" y="1612900"/>
          <p14:tracePt t="71841" x="8782050" y="1606550"/>
          <p14:tracePt t="71860" x="8775700" y="1593850"/>
          <p14:tracePt t="71877" x="8769350" y="1568450"/>
          <p14:tracePt t="71894" x="8763000" y="1562100"/>
          <p14:tracePt t="72126" x="8769350" y="1562100"/>
          <p14:tracePt t="72134" x="8775700" y="1568450"/>
          <p14:tracePt t="72142" x="8782050" y="1568450"/>
          <p14:tracePt t="72160" x="8788400" y="1574800"/>
          <p14:tracePt t="72212" x="8801100" y="1581150"/>
          <p14:tracePt t="72226" x="8813800" y="1593850"/>
          <p14:tracePt t="72244" x="8826500" y="1606550"/>
          <p14:tracePt t="72260" x="8832850" y="1612900"/>
          <p14:tracePt t="72296" x="8839200" y="1619250"/>
          <p14:tracePt t="72331" x="8845550" y="1625600"/>
          <p14:tracePt t="72368" x="8845550" y="1631950"/>
          <p14:tracePt t="72416" x="8845550" y="1638300"/>
          <p14:tracePt t="72445" x="8845550" y="1644650"/>
          <p14:tracePt t="72458" x="8851900" y="1644650"/>
          <p14:tracePt t="72524" x="8851900" y="1651000"/>
          <p14:tracePt t="72530" x="8851900" y="1657350"/>
          <p14:tracePt t="72565" x="8851900" y="1663700"/>
          <p14:tracePt t="72690" x="8858250" y="1663700"/>
          <p14:tracePt t="72697" x="8864600" y="1670050"/>
          <p14:tracePt t="72710" x="8883650" y="1689100"/>
          <p14:tracePt t="72726" x="8902700" y="1701800"/>
          <p14:tracePt t="72744" x="8915400" y="1714500"/>
          <p14:tracePt t="72777" x="8915400" y="1720850"/>
          <p14:tracePt t="72793" x="8921750" y="1720850"/>
          <p14:tracePt t="72835" x="8921750" y="1727200"/>
          <p14:tracePt t="72861" x="8921750" y="1733550"/>
          <p14:tracePt t="72877" x="8921750" y="1746250"/>
          <p14:tracePt t="72894" x="8921750" y="1765300"/>
          <p14:tracePt t="72910" x="8909050" y="1784350"/>
          <p14:tracePt t="72927" x="8902700" y="1797050"/>
          <p14:tracePt t="72944" x="8890000" y="1809750"/>
          <p14:tracePt t="72959" x="8890000" y="1822450"/>
          <p14:tracePt t="72977" x="8883650" y="1828800"/>
          <p14:tracePt t="72980" x="8883650" y="1841500"/>
          <p14:tracePt t="72994" x="8877300" y="1847850"/>
          <p14:tracePt t="73010" x="8839200" y="1879600"/>
          <p14:tracePt t="73027" x="8807450" y="1898650"/>
          <p14:tracePt t="73045" x="8693150" y="1943100"/>
          <p14:tracePt t="73061" x="8616950" y="1968500"/>
          <p14:tracePt t="73077" x="8553450" y="1987550"/>
          <p14:tracePt t="73094" x="8489950" y="2006600"/>
          <p14:tracePt t="73109" x="8451850" y="2019300"/>
          <p14:tracePt t="73126" x="8407400" y="2032000"/>
          <p14:tracePt t="73144" x="8331200" y="2044700"/>
          <p14:tracePt t="73160" x="8223250" y="2051050"/>
          <p14:tracePt t="73177" x="8121650" y="2051050"/>
          <p14:tracePt t="73180" x="8070850" y="2051050"/>
          <p14:tracePt t="73195" x="7956550" y="2038350"/>
          <p14:tracePt t="73211" x="7899400" y="2032000"/>
          <p14:tracePt t="73228" x="7759700" y="2019300"/>
          <p14:tracePt t="73244" x="7727950" y="2019300"/>
          <p14:tracePt t="73261" x="7639050" y="2012950"/>
          <p14:tracePt t="73277" x="7581900" y="2012950"/>
          <p14:tracePt t="73294" x="7531100" y="2019300"/>
          <p14:tracePt t="73311" x="7486650" y="2019300"/>
          <p14:tracePt t="73327" x="7435850" y="2019300"/>
          <p14:tracePt t="73344" x="7353300" y="2012950"/>
          <p14:tracePt t="73360" x="7315200" y="2000250"/>
          <p14:tracePt t="73377" x="7296150" y="1987550"/>
          <p14:tracePt t="73394" x="7277100" y="1987550"/>
          <p14:tracePt t="73411" x="7232650" y="1987550"/>
          <p14:tracePt t="73427" x="7156450" y="1987550"/>
          <p14:tracePt t="73443" x="7073900" y="1987550"/>
          <p14:tracePt t="73461" x="7004050" y="1981200"/>
          <p14:tracePt t="73478" x="6908800" y="1974850"/>
          <p14:tracePt t="73494" x="6870700" y="1974850"/>
          <p14:tracePt t="73511" x="6851650" y="1974850"/>
          <p14:tracePt t="73528" x="6832600" y="1987550"/>
          <p14:tracePt t="73544" x="6769100" y="2006600"/>
          <p14:tracePt t="73561" x="6705600" y="2019300"/>
          <p14:tracePt t="73578" x="6629400" y="2025650"/>
          <p14:tracePt t="73594" x="6578600" y="2032000"/>
          <p14:tracePt t="73611" x="6540500" y="2038350"/>
          <p14:tracePt t="73628" x="6527800" y="2044700"/>
          <p14:tracePt t="73645" x="6508750" y="2051050"/>
          <p14:tracePt t="73661" x="6477000" y="2070100"/>
          <p14:tracePt t="73664" x="6457950" y="2076450"/>
          <p14:tracePt t="73676" x="6438900" y="2082800"/>
          <p14:tracePt t="73679" x="6419850" y="2089150"/>
          <p14:tracePt t="73694" x="6413500" y="2095500"/>
          <p14:tracePt t="73696" x="6407150" y="2101850"/>
          <p14:tracePt t="73710" x="6394450" y="2108200"/>
          <p14:tracePt t="73728" x="6388100" y="2120900"/>
          <p14:tracePt t="73744" x="6388100" y="2152650"/>
          <p14:tracePt t="73761" x="6388100" y="2171700"/>
          <p14:tracePt t="73778" x="6400800" y="2184400"/>
          <p14:tracePt t="73795" x="6407150" y="2203450"/>
          <p14:tracePt t="73812" x="6419850" y="2209800"/>
          <p14:tracePt t="73828" x="6438900" y="2222500"/>
          <p14:tracePt t="73845" x="6464300" y="2235200"/>
          <p14:tracePt t="73861" x="6527800" y="2247900"/>
          <p14:tracePt t="73878" x="6591300" y="2254250"/>
          <p14:tracePt t="73893" x="6661150" y="2260600"/>
          <p14:tracePt t="73911" x="6737350" y="2260600"/>
          <p14:tracePt t="73914" x="6775450" y="2260600"/>
          <p14:tracePt t="73927" x="6800850" y="2260600"/>
          <p14:tracePt t="73944" x="6889750" y="2241550"/>
          <p14:tracePt t="73961" x="6965950" y="2216150"/>
          <p14:tracePt t="73978" x="7010400" y="2184400"/>
          <p14:tracePt t="73995" x="7023100" y="2178050"/>
          <p14:tracePt t="74011" x="7023100" y="2171700"/>
          <p14:tracePt t="74028" x="7023100" y="2165350"/>
          <p14:tracePt t="74045" x="7016750" y="2152650"/>
          <p14:tracePt t="74061" x="7010400" y="2139950"/>
          <p14:tracePt t="74077" x="6985000" y="2108200"/>
          <p14:tracePt t="74095" x="6953250" y="2070100"/>
          <p14:tracePt t="74112" x="6915150" y="2025650"/>
          <p14:tracePt t="74128" x="6858000" y="1987550"/>
          <p14:tracePt t="74145" x="6826250" y="1974850"/>
          <p14:tracePt t="74161" x="6807200" y="1968500"/>
          <p14:tracePt t="74179" x="6794500" y="1968500"/>
          <p14:tracePt t="74181" x="6788150" y="1968500"/>
          <p14:tracePt t="74195" x="6743700" y="1974850"/>
          <p14:tracePt t="74212" x="6680200" y="1987550"/>
          <p14:tracePt t="74228" x="6604000" y="1987550"/>
          <p14:tracePt t="74245" x="6515100" y="1987550"/>
          <p14:tracePt t="74262" x="6445250" y="1987550"/>
          <p14:tracePt t="74278" x="6388100" y="1987550"/>
          <p14:tracePt t="74295" x="6375400" y="1987550"/>
          <p14:tracePt t="74312" x="6375400" y="2006600"/>
          <p14:tracePt t="74328" x="6369050" y="2032000"/>
          <p14:tracePt t="74345" x="6369050" y="2063750"/>
          <p14:tracePt t="74362" x="6375400" y="2101850"/>
          <p14:tracePt t="74364" x="6381750" y="2120900"/>
          <p14:tracePt t="74377" x="6388100" y="2133600"/>
          <p14:tracePt t="74394" x="6407150" y="2165350"/>
          <p14:tracePt t="74412" x="6419850" y="2184400"/>
          <p14:tracePt t="74429" x="6438900" y="2203450"/>
          <p14:tracePt t="74445" x="6464300" y="2216150"/>
          <p14:tracePt t="74450" x="6489700" y="2222500"/>
          <p14:tracePt t="74465" x="6527800" y="2228850"/>
          <p14:tracePt t="74478" x="6591300" y="2235200"/>
          <p14:tracePt t="74495" x="6654800" y="2247900"/>
          <p14:tracePt t="74514" x="6692900" y="2254250"/>
          <p14:tracePt t="74561" x="6762750" y="2266950"/>
          <p14:tracePt t="74955" x="6769100" y="2266950"/>
          <p14:tracePt t="75212" x="6775450" y="2266950"/>
          <p14:tracePt t="75225" x="6781800" y="2266950"/>
          <p14:tracePt t="75235" x="6788150" y="2260600"/>
          <p14:tracePt t="75244" x="6794500" y="2260600"/>
          <p14:tracePt t="75262" x="6813550" y="2260600"/>
          <p14:tracePt t="75284" x="6940550" y="2273300"/>
          <p14:tracePt t="75295" x="6985000" y="2279650"/>
          <p14:tracePt t="75312" x="7048500" y="2279650"/>
          <p14:tracePt t="75328" x="7086600" y="2279650"/>
          <p14:tracePt t="75345" x="7118350" y="2273300"/>
          <p14:tracePt t="75363" x="7131050" y="2247900"/>
          <p14:tracePt t="75365" x="7137400" y="2235200"/>
          <p14:tracePt t="75378" x="7137400" y="2222500"/>
          <p14:tracePt t="75396" x="7143750" y="2184400"/>
          <p14:tracePt t="75411" x="7143750" y="2139950"/>
          <p14:tracePt t="75430" x="7137400" y="2127250"/>
          <p14:tracePt t="75446" x="7131050" y="2120900"/>
          <p14:tracePt t="75463" x="7118350" y="2120900"/>
          <p14:tracePt t="75479" x="7073900" y="2120900"/>
          <p14:tracePt t="75496" x="7023100" y="2120900"/>
          <p14:tracePt t="75513" x="6959600" y="2120900"/>
          <p14:tracePt t="75529" x="6908800" y="2120900"/>
          <p14:tracePt t="75546" x="6858000" y="2108200"/>
          <p14:tracePt t="75563" x="6819900" y="2101850"/>
          <p14:tracePt t="75578" x="6788150" y="2101850"/>
          <p14:tracePt t="75595" x="6756400" y="2101850"/>
          <p14:tracePt t="75613" x="6692900" y="2133600"/>
          <p14:tracePt t="75630" x="6642100" y="2165350"/>
          <p14:tracePt t="75645" x="6591300" y="2190750"/>
          <p14:tracePt t="75663" x="6572250" y="2203450"/>
          <p14:tracePt t="75680" x="6559550" y="2209800"/>
          <p14:tracePt t="75695" x="6559550" y="2216150"/>
          <p14:tracePt t="75713" x="6546850" y="2222500"/>
          <p14:tracePt t="75729" x="6515100" y="2228850"/>
          <p14:tracePt t="75746" x="6470650" y="2241550"/>
          <p14:tracePt t="75763" x="6407150" y="2241550"/>
          <p14:tracePt t="75780" x="6318250" y="2241550"/>
          <p14:tracePt t="75797" x="6235700" y="2235200"/>
          <p14:tracePt t="75812" x="6191250" y="2228850"/>
          <p14:tracePt t="75835" x="6165850" y="2222500"/>
          <p14:tracePt t="75854" x="6159500" y="2216150"/>
          <p14:tracePt t="75900" x="6159500" y="2209800"/>
          <p14:tracePt t="75920" x="6159500" y="2203450"/>
          <p14:tracePt t="75946" x="6159500" y="2197100"/>
          <p14:tracePt t="75963" x="6165850" y="2190750"/>
          <p14:tracePt t="75980" x="6172200" y="2184400"/>
          <p14:tracePt t="75999" x="6178550" y="2171700"/>
          <p14:tracePt t="76013" x="6191250" y="2165350"/>
          <p14:tracePt t="76029" x="6197600" y="2165350"/>
          <p14:tracePt t="76046" x="6197600" y="2159000"/>
          <p14:tracePt t="76063" x="6203950" y="2159000"/>
          <p14:tracePt t="76071" x="6210300" y="2159000"/>
          <p14:tracePt t="76078" x="6216650" y="2159000"/>
          <p14:tracePt t="76096" x="6223000" y="2159000"/>
          <p14:tracePt t="76114" x="6235700" y="2152650"/>
          <p14:tracePt t="76131" x="6248400" y="2152650"/>
          <p14:tracePt t="76135" x="6254750" y="2152650"/>
          <p14:tracePt t="76145" x="6261100" y="2152650"/>
          <p14:tracePt t="76162" x="6280150" y="2152650"/>
          <p14:tracePt t="76179" x="6286500" y="2159000"/>
          <p14:tracePt t="76197" x="6292850" y="2159000"/>
          <p14:tracePt t="76328" x="6299200" y="2159000"/>
          <p14:tracePt t="76338" x="6299200" y="2165350"/>
          <p14:tracePt t="76345" x="6305550" y="2165350"/>
          <p14:tracePt t="76363" x="6311900" y="2165350"/>
          <p14:tracePt t="76381" x="6330950" y="2171700"/>
          <p14:tracePt t="76403" x="6407150" y="2184400"/>
          <p14:tracePt t="76412" x="6445250" y="2190750"/>
          <p14:tracePt t="76430" x="6540500" y="2216150"/>
          <p14:tracePt t="76447" x="6591300" y="2228850"/>
          <p14:tracePt t="76464" x="6629400" y="2241550"/>
          <p14:tracePt t="76480" x="6635750" y="2241550"/>
          <p14:tracePt t="76514" x="6648450" y="2241550"/>
          <p14:tracePt t="76530" x="6661150" y="2235200"/>
          <p14:tracePt t="76547" x="6692900" y="2228850"/>
          <p14:tracePt t="76565" x="6750050" y="2216150"/>
          <p14:tracePt t="76580" x="6769100" y="2216150"/>
          <p14:tracePt t="76597" x="6781800" y="2216150"/>
          <p14:tracePt t="76613" x="6813550" y="2216150"/>
          <p14:tracePt t="76630" x="6858000" y="2216150"/>
          <p14:tracePt t="76647" x="6959600" y="2216150"/>
          <p14:tracePt t="76664" x="7067550" y="2209800"/>
          <p14:tracePt t="76680" x="7181850" y="2209800"/>
          <p14:tracePt t="76697" x="7270750" y="2203450"/>
          <p14:tracePt t="76712" x="7327900" y="2197100"/>
          <p14:tracePt t="76730" x="7346950" y="2190750"/>
          <p14:tracePt t="76747" x="7372350" y="2178050"/>
          <p14:tracePt t="76764" x="7416800" y="2165350"/>
          <p14:tracePt t="76781" x="7499350" y="2159000"/>
          <p14:tracePt t="76797" x="7524750" y="2152650"/>
          <p14:tracePt t="76814" x="7594600" y="2152650"/>
          <p14:tracePt t="76830" x="7632700" y="2146300"/>
          <p14:tracePt t="76847" x="7651750" y="2146300"/>
          <p14:tracePt t="76864" x="7664450" y="2146300"/>
          <p14:tracePt t="76880" x="7683500" y="2146300"/>
          <p14:tracePt t="76897" x="7734300" y="2152650"/>
          <p14:tracePt t="76914" x="7848600" y="2165350"/>
          <p14:tracePt t="76931" x="7931150" y="2171700"/>
          <p14:tracePt t="76947" x="8039100" y="2178050"/>
          <p14:tracePt t="76964" x="8108950" y="2184400"/>
          <p14:tracePt t="76980" x="8134350" y="2184400"/>
          <p14:tracePt t="76998" x="8153400" y="2184400"/>
          <p14:tracePt t="77014" x="8172450" y="2184400"/>
          <p14:tracePt t="77031" x="8185150" y="2184400"/>
          <p14:tracePt t="77046" x="8204200" y="2184400"/>
          <p14:tracePt t="77064" x="8210550" y="2184400"/>
          <p14:tracePt t="77623" x="8216900" y="2184400"/>
          <p14:tracePt t="77631" x="8223250" y="2184400"/>
          <p14:tracePt t="77638" x="8242300" y="2184400"/>
          <p14:tracePt t="77646" x="8255000" y="2184400"/>
          <p14:tracePt t="77665" x="8280400" y="2184400"/>
          <p14:tracePt t="77681" x="8305800" y="2184400"/>
          <p14:tracePt t="77698" x="8331200" y="2178050"/>
          <p14:tracePt t="77702" x="8343900" y="2178050"/>
          <p14:tracePt t="77713" x="8350250" y="2171700"/>
          <p14:tracePt t="77715" x="8356600" y="2171700"/>
          <p14:tracePt t="77748" x="8362950" y="2165350"/>
          <p14:tracePt t="77765" x="8369300" y="2165350"/>
          <p14:tracePt t="77782" x="8394700" y="2159000"/>
          <p14:tracePt t="77798" x="8426450" y="2146300"/>
          <p14:tracePt t="77814" x="8445500" y="2146300"/>
          <p14:tracePt t="77831" x="8458200" y="2139950"/>
          <p14:tracePt t="77848" x="8464550" y="2139950"/>
          <p14:tracePt t="77887" x="8470900" y="2139950"/>
          <p14:tracePt t="77972" x="8477250" y="2139950"/>
          <p14:tracePt t="77977" x="8489950" y="2133600"/>
          <p14:tracePt t="77999" x="8515350" y="2133600"/>
          <p14:tracePt t="78015" x="8547100" y="2127250"/>
          <p14:tracePt t="78031" x="8597900" y="2108200"/>
          <p14:tracePt t="78049" x="8642350" y="2095500"/>
          <p14:tracePt t="78065" x="8661400" y="2095500"/>
          <p14:tracePt t="78082" x="8699500" y="2089150"/>
          <p14:tracePt t="78098" x="8801100" y="2095500"/>
          <p14:tracePt t="78100" x="8883650" y="2114550"/>
          <p14:tracePt t="78115" x="8997950" y="2133600"/>
          <p14:tracePt t="78132" x="9099550" y="2146300"/>
          <p14:tracePt t="78148" x="9131300" y="2152650"/>
          <p14:tracePt t="78182" x="9144000" y="2152650"/>
          <p14:tracePt t="78199" x="9156700" y="2146300"/>
          <p14:tracePt t="78215" x="9175750" y="2139950"/>
          <p14:tracePt t="78232" x="9213850" y="2139950"/>
          <p14:tracePt t="78248" x="9245600" y="2139950"/>
          <p14:tracePt t="78265" x="9290050" y="2139950"/>
          <p14:tracePt t="78280" x="9315450" y="2139950"/>
          <p14:tracePt t="78298" x="9328150" y="2139950"/>
          <p14:tracePt t="78314" x="9340850" y="2139950"/>
          <p14:tracePt t="78332" x="9353550" y="2139950"/>
          <p14:tracePt t="78348" x="9385300" y="2139950"/>
          <p14:tracePt t="78365" x="9404350" y="2146300"/>
          <p14:tracePt t="78382" x="9455150" y="2146300"/>
          <p14:tracePt t="78398" x="9537700" y="2146300"/>
          <p14:tracePt t="78415" x="9607550" y="2133600"/>
          <p14:tracePt t="78432" x="9664700" y="2127250"/>
          <p14:tracePt t="78451" x="9715500" y="2120900"/>
          <p14:tracePt t="78467" x="9740900" y="2114550"/>
          <p14:tracePt t="78482" x="9747250" y="2114550"/>
          <p14:tracePt t="78540" x="9747250" y="2120900"/>
          <p14:tracePt t="78547" x="9740900" y="2120900"/>
          <p14:tracePt t="78565" x="9734550" y="2127250"/>
          <p14:tracePt t="78582" x="9721850" y="2127250"/>
          <p14:tracePt t="78652" x="9715500" y="2133600"/>
          <p14:tracePt t="78672" x="9709150" y="2133600"/>
          <p14:tracePt t="78688" x="9702800" y="2133600"/>
          <p14:tracePt t="78797" x="9709150" y="2133600"/>
          <p14:tracePt t="78805" x="9721850" y="2133600"/>
          <p14:tracePt t="78815" x="9766300" y="2127250"/>
          <p14:tracePt t="78832" x="9785350" y="2127250"/>
          <p14:tracePt t="78849" x="9836150" y="2120900"/>
          <p14:tracePt t="78866" x="9855200" y="2114550"/>
          <p14:tracePt t="78882" x="9874250" y="2114550"/>
          <p14:tracePt t="78899" x="9880600" y="2114550"/>
          <p14:tracePt t="78915" x="9886950" y="2114550"/>
          <p14:tracePt t="79120" x="9880600" y="2114550"/>
          <p14:tracePt t="79144" x="9886950" y="2114550"/>
          <p14:tracePt t="79155" x="9893300" y="2114550"/>
          <p14:tracePt t="79165" x="9918700" y="2114550"/>
          <p14:tracePt t="79182" x="9988550" y="2108200"/>
          <p14:tracePt t="79199" x="10109200" y="2101850"/>
          <p14:tracePt t="79219" x="10185400" y="2095500"/>
          <p14:tracePt t="79231" x="10229850" y="2089150"/>
          <p14:tracePt t="79249" x="10248900" y="2089150"/>
          <p14:tracePt t="79266" x="10255250" y="2089150"/>
          <p14:tracePt t="79304" x="10248900" y="2089150"/>
          <p14:tracePt t="79315" x="10242550" y="2089150"/>
          <p14:tracePt t="79333" x="10217150" y="2089150"/>
          <p14:tracePt t="79349" x="10172700" y="2089150"/>
          <p14:tracePt t="79366" x="10115550" y="2076450"/>
          <p14:tracePt t="79382" x="9988550" y="2057400"/>
          <p14:tracePt t="79399" x="9867900" y="2038350"/>
          <p14:tracePt t="79414" x="9677400" y="2025650"/>
          <p14:tracePt t="79433" x="9531350" y="2025650"/>
          <p14:tracePt t="79450" x="9353550" y="2032000"/>
          <p14:tracePt t="79466" x="9175750" y="2051050"/>
          <p14:tracePt t="79482" x="9036050" y="2063750"/>
          <p14:tracePt t="79486" x="8877300" y="2070100"/>
          <p14:tracePt t="79498" x="8775700" y="2070100"/>
          <p14:tracePt t="79500" x="8616950" y="2070100"/>
          <p14:tracePt t="79515" x="8502650" y="2070100"/>
          <p14:tracePt t="79533" x="8197850" y="2063750"/>
          <p14:tracePt t="79536" x="8051800" y="2063750"/>
          <p14:tracePt t="79548" x="7931150" y="2063750"/>
          <p14:tracePt t="79566" x="7607300" y="2051050"/>
          <p14:tracePt t="79583" x="7473950" y="2051050"/>
          <p14:tracePt t="79600" x="7378700" y="2051050"/>
          <p14:tracePt t="79616" x="7321550" y="2051050"/>
          <p14:tracePt t="79632" x="7232650" y="2063750"/>
          <p14:tracePt t="79650" x="7124700" y="2082800"/>
          <p14:tracePt t="79666" x="7029450" y="2095500"/>
          <p14:tracePt t="79683" x="6940550" y="2108200"/>
          <p14:tracePt t="79699" x="6889750" y="2120900"/>
          <p14:tracePt t="79716" x="6877050" y="2127250"/>
          <p14:tracePt t="79749" x="6877050" y="2133600"/>
          <p14:tracePt t="79766" x="6877050" y="2146300"/>
          <p14:tracePt t="79783" x="6889750" y="2152650"/>
          <p14:tracePt t="79800" x="6927850" y="2171700"/>
          <p14:tracePt t="79816" x="6934200" y="2184400"/>
          <p14:tracePt t="79833" x="6934200" y="2197100"/>
          <p14:tracePt t="79849" x="6927850" y="2209800"/>
          <p14:tracePt t="79866" x="6915150" y="2216150"/>
          <p14:tracePt t="79883" x="6902450" y="2228850"/>
          <p14:tracePt t="79900" x="6896100" y="2241550"/>
          <p14:tracePt t="79916" x="6889750" y="2247900"/>
          <p14:tracePt t="79933" x="6889750" y="2260600"/>
          <p14:tracePt t="79950" x="6896100" y="2266950"/>
          <p14:tracePt t="79953" x="6902450" y="2266950"/>
          <p14:tracePt t="79966" x="6915150" y="2279650"/>
          <p14:tracePt t="79984" x="6934200" y="2292350"/>
          <p14:tracePt t="80000" x="6940550" y="2298700"/>
          <p14:tracePt t="80016" x="6946900" y="2298700"/>
          <p14:tracePt t="80033" x="6946900" y="2305050"/>
          <p14:tracePt t="80160" x="6953250" y="2305050"/>
          <p14:tracePt t="80166" x="6959600" y="2305050"/>
          <p14:tracePt t="80183" x="6972300" y="2298700"/>
          <p14:tracePt t="80217" x="6978650" y="2298700"/>
          <p14:tracePt t="80250" x="6985000" y="2298700"/>
          <p14:tracePt t="80267" x="6991350" y="2298700"/>
          <p14:tracePt t="80556" x="6997700" y="2298700"/>
          <p14:tracePt t="80589" x="7004050" y="2298700"/>
          <p14:tracePt t="80608" x="7004050" y="2292350"/>
          <p14:tracePt t="80703" x="7010400" y="2292350"/>
          <p14:tracePt t="80970" x="7010400" y="2286000"/>
          <p14:tracePt t="81209" x="7016750" y="2286000"/>
          <p14:tracePt t="81217" x="7016750" y="2292350"/>
          <p14:tracePt t="81224" x="7023100" y="2292350"/>
          <p14:tracePt t="81233" x="7029450" y="2298700"/>
          <p14:tracePt t="81251" x="7048500" y="2324100"/>
          <p14:tracePt t="81267" x="7073900" y="2349500"/>
          <p14:tracePt t="81284" x="7092950" y="2368550"/>
          <p14:tracePt t="81288" x="7099300" y="2374900"/>
          <p14:tracePt t="81304" x="7105650" y="2381250"/>
          <p14:tracePt t="81318" x="7105650" y="2387600"/>
          <p14:tracePt t="81336" x="7105650" y="2393950"/>
          <p14:tracePt t="81352" x="7112000" y="2393950"/>
          <p14:tracePt t="81401" x="7112000" y="2400300"/>
          <p14:tracePt t="81434" x="7118350" y="2400300"/>
          <p14:tracePt t="81451" x="7124700" y="2419350"/>
          <p14:tracePt t="81468" x="7124700" y="2425700"/>
          <p14:tracePt t="81484" x="7131050" y="2432050"/>
          <p14:tracePt t="81611" x="7131050" y="2425700"/>
          <p14:tracePt t="81619" x="7124700" y="2425700"/>
          <p14:tracePt t="81633" x="7112000" y="2419350"/>
          <p14:tracePt t="81651" x="7092950" y="2406650"/>
          <p14:tracePt t="81668" x="7073900" y="2393950"/>
          <p14:tracePt t="81684" x="7061200" y="2387600"/>
          <p14:tracePt t="81701" x="7048500" y="2381250"/>
          <p14:tracePt t="81718" x="7035800" y="2368550"/>
          <p14:tracePt t="81734" x="7023100" y="2362200"/>
          <p14:tracePt t="81751" x="7010400" y="2355850"/>
          <p14:tracePt t="81768" x="6946900" y="2324100"/>
          <p14:tracePt t="81785" x="6896100" y="2305050"/>
          <p14:tracePt t="81801" x="6832600" y="2286000"/>
          <p14:tracePt t="81818" x="6813550" y="2286000"/>
          <p14:tracePt t="81834" x="6762750" y="2273300"/>
          <p14:tracePt t="81851" x="6711950" y="2266950"/>
          <p14:tracePt t="81868" x="6629400" y="2260600"/>
          <p14:tracePt t="81884" x="6502400" y="2228850"/>
          <p14:tracePt t="81902" x="6369050" y="2197100"/>
          <p14:tracePt t="81918" x="6261100" y="2184400"/>
          <p14:tracePt t="81934" x="6203950" y="2178050"/>
          <p14:tracePt t="81951" x="6153150" y="2178050"/>
          <p14:tracePt t="81968" x="6121400" y="2178050"/>
          <p14:tracePt t="81985" x="6096000" y="2190750"/>
          <p14:tracePt t="82001" x="6070600" y="2209800"/>
          <p14:tracePt t="82018" x="6032500" y="2254250"/>
          <p14:tracePt t="82035" x="5994400" y="2305050"/>
          <p14:tracePt t="82052" x="5949950" y="2381250"/>
          <p14:tracePt t="82069" x="5937250" y="2406650"/>
          <p14:tracePt t="82084" x="5911850" y="2470150"/>
          <p14:tracePt t="82102" x="5911850" y="2495550"/>
          <p14:tracePt t="82117" x="5911850" y="2514600"/>
          <p14:tracePt t="82135" x="5918200" y="2533650"/>
          <p14:tracePt t="82152" x="5937250" y="2552700"/>
          <p14:tracePt t="82167" x="5956300" y="2571750"/>
          <p14:tracePt t="82185" x="5975350" y="2584450"/>
          <p14:tracePt t="82201" x="6007100" y="2597150"/>
          <p14:tracePt t="82218" x="6038850" y="2616200"/>
          <p14:tracePt t="82235" x="6076950" y="2628900"/>
          <p14:tracePt t="82251" x="6121400" y="2635250"/>
          <p14:tracePt t="82267" x="6165850" y="2647950"/>
          <p14:tracePt t="82284" x="6229350" y="2654300"/>
          <p14:tracePt t="82300" x="6324600" y="2667000"/>
          <p14:tracePt t="82318" x="6362700" y="2673350"/>
          <p14:tracePt t="82335" x="6381750" y="2679700"/>
          <p14:tracePt t="82351" x="6388100" y="2679700"/>
          <p14:tracePt t="82385" x="6400800" y="2679700"/>
          <p14:tracePt t="82402" x="6419850" y="2679700"/>
          <p14:tracePt t="82419" x="6464300" y="2679700"/>
          <p14:tracePt t="82435" x="6502400" y="2679700"/>
          <p14:tracePt t="82452" x="6534150" y="2679700"/>
          <p14:tracePt t="82470" x="6565900" y="2679700"/>
          <p14:tracePt t="82485" x="6578600" y="2679700"/>
          <p14:tracePt t="82502" x="6591300" y="2679700"/>
          <p14:tracePt t="82519" x="6623050" y="2686050"/>
          <p14:tracePt t="82535" x="6635750" y="2686050"/>
          <p14:tracePt t="82552" x="6673850" y="2698750"/>
          <p14:tracePt t="82568" x="6731000" y="2717800"/>
          <p14:tracePt t="82584" x="6756400" y="2730500"/>
          <p14:tracePt t="82602" x="6769100" y="2736850"/>
          <p14:tracePt t="82619" x="6775450" y="2736850"/>
          <p14:tracePt t="82635" x="6781800" y="2736850"/>
          <p14:tracePt t="82695" x="6788150" y="2736850"/>
          <p14:tracePt t="82702" x="6794500" y="2736850"/>
          <p14:tracePt t="82719" x="6800850" y="2736850"/>
          <p14:tracePt t="82735" x="6813550" y="2736850"/>
          <p14:tracePt t="82752" x="6832600" y="2736850"/>
          <p14:tracePt t="82769" x="6858000" y="2743200"/>
          <p14:tracePt t="82785" x="6877050" y="2743200"/>
          <p14:tracePt t="82802" x="6946900" y="2749550"/>
          <p14:tracePt t="82819" x="7067550" y="2755900"/>
          <p14:tracePt t="82835" x="7150100" y="2762250"/>
          <p14:tracePt t="82838" x="7200900" y="2768600"/>
          <p14:tracePt t="82851" x="7232650" y="2774950"/>
          <p14:tracePt t="82852" x="7258050" y="2774950"/>
          <p14:tracePt t="82869" x="7289800" y="2781300"/>
          <p14:tracePt t="82885" x="7289800" y="2787650"/>
          <p14:tracePt t="83120" x="7289800" y="2794000"/>
          <p14:tracePt t="83195" x="7289800" y="2787650"/>
          <p14:tracePt t="83212" x="7289800" y="2781300"/>
          <p14:tracePt t="83217" x="7296150" y="2774950"/>
          <p14:tracePt t="83236" x="7302500" y="2762250"/>
          <p14:tracePt t="83253" x="7308850" y="2762250"/>
          <p14:tracePt t="83269" x="7308850" y="2755900"/>
          <p14:tracePt t="83733" x="7315200" y="2755900"/>
          <p14:tracePt t="83742" x="7321550" y="2755900"/>
          <p14:tracePt t="83753" x="7327900" y="2755900"/>
          <p14:tracePt t="83770" x="7353300" y="2755900"/>
          <p14:tracePt t="83786" x="7397750" y="2755900"/>
          <p14:tracePt t="83802" x="7423150" y="2762250"/>
          <p14:tracePt t="83820" x="7435850" y="2762250"/>
          <p14:tracePt t="83836" x="7442200" y="2762250"/>
          <p14:tracePt t="83870" x="7454900" y="2762250"/>
          <p14:tracePt t="83886" x="7467600" y="2762250"/>
          <p14:tracePt t="83903" x="7499350" y="2762250"/>
          <p14:tracePt t="83920" x="7531100" y="2762250"/>
          <p14:tracePt t="83936" x="7556500" y="2762250"/>
          <p14:tracePt t="83953" x="7588250" y="2762250"/>
          <p14:tracePt t="83970" x="7600950" y="2762250"/>
          <p14:tracePt t="83987" x="7613650" y="2768600"/>
          <p14:tracePt t="84003" x="7626350" y="2768600"/>
          <p14:tracePt t="84020" x="7632700" y="2768600"/>
          <p14:tracePt t="84036" x="7639050" y="2768600"/>
          <p14:tracePt t="84053" x="7664450" y="2768600"/>
          <p14:tracePt t="84071" x="7696200" y="2774950"/>
          <p14:tracePt t="84086" x="7766050" y="2787650"/>
          <p14:tracePt t="84103" x="7823200" y="2794000"/>
          <p14:tracePt t="84120" x="7867650" y="2794000"/>
          <p14:tracePt t="84137" x="7886700" y="2794000"/>
          <p14:tracePt t="84153" x="7918450" y="2794000"/>
          <p14:tracePt t="84170" x="7981950" y="2787650"/>
          <p14:tracePt t="84185" x="8045450" y="2774950"/>
          <p14:tracePt t="84203" x="8147050" y="2755900"/>
          <p14:tracePt t="84220" x="8242300" y="2736850"/>
          <p14:tracePt t="84237" x="8293100" y="2730500"/>
          <p14:tracePt t="84253" x="8337550" y="2724150"/>
          <p14:tracePt t="84270" x="8350250" y="2724150"/>
          <p14:tracePt t="84286" x="8356600" y="2724150"/>
          <p14:tracePt t="84320" x="8362950" y="2717800"/>
          <p14:tracePt t="84337" x="8375650" y="2711450"/>
          <p14:tracePt t="84353" x="8401050" y="2698750"/>
          <p14:tracePt t="84370" x="8420100" y="2679700"/>
          <p14:tracePt t="84389" x="8439150" y="2654300"/>
          <p14:tracePt t="84406" x="8445500" y="2647950"/>
          <p14:tracePt t="84420" x="8445500" y="2641600"/>
          <p14:tracePt t="84437" x="8451850" y="2628900"/>
          <p14:tracePt t="84453" x="8458200" y="2616200"/>
          <p14:tracePt t="84470" x="8464550" y="2609850"/>
          <p14:tracePt t="84487" x="8464550" y="2597150"/>
          <p14:tracePt t="84503" x="8464550" y="2590800"/>
          <p14:tracePt t="84519" x="8464550" y="2578100"/>
          <p14:tracePt t="84537" x="8458200" y="2571750"/>
          <p14:tracePt t="84554" x="8445500" y="2559050"/>
          <p14:tracePt t="84571" x="8439150" y="2552700"/>
          <p14:tracePt t="84587" x="8413750" y="2527300"/>
          <p14:tracePt t="84604" x="8362950" y="2501900"/>
          <p14:tracePt t="84620" x="8305800" y="2476500"/>
          <p14:tracePt t="84637" x="8255000" y="2457450"/>
          <p14:tracePt t="84654" x="8153400" y="2413000"/>
          <p14:tracePt t="84671" x="8058150" y="2381250"/>
          <p14:tracePt t="84687" x="7975600" y="2355850"/>
          <p14:tracePt t="84704" x="7918450" y="2343150"/>
          <p14:tracePt t="84720" x="7842250" y="2330450"/>
          <p14:tracePt t="84737" x="7759700" y="2317750"/>
          <p14:tracePt t="84753" x="7702550" y="2311400"/>
          <p14:tracePt t="84770" x="7620000" y="2292350"/>
          <p14:tracePt t="84788" x="7562850" y="2286000"/>
          <p14:tracePt t="84804" x="7473950" y="2266950"/>
          <p14:tracePt t="84820" x="7378700" y="2247900"/>
          <p14:tracePt t="84837" x="7321550" y="2241550"/>
          <p14:tracePt t="84853" x="7251700" y="2235200"/>
          <p14:tracePt t="84870" x="7200900" y="2235200"/>
          <p14:tracePt t="84887" x="7169150" y="2235200"/>
          <p14:tracePt t="84904" x="7092950" y="2241550"/>
          <p14:tracePt t="84920" x="6915150" y="2260600"/>
          <p14:tracePt t="84937" x="6826250" y="2273300"/>
          <p14:tracePt t="84954" x="6705600" y="2273300"/>
          <p14:tracePt t="84971" x="6629400" y="2286000"/>
          <p14:tracePt t="84987" x="6604000" y="2292350"/>
          <p14:tracePt t="85004" x="6591300" y="2298700"/>
          <p14:tracePt t="85021" x="6565900" y="2317750"/>
          <p14:tracePt t="85037" x="6540500" y="2336800"/>
          <p14:tracePt t="85054" x="6496050" y="2368550"/>
          <p14:tracePt t="85069" x="6464300" y="2393950"/>
          <p14:tracePt t="85087" x="6438900" y="2432050"/>
          <p14:tracePt t="85104" x="6438900" y="2476500"/>
          <p14:tracePt t="85121" x="6451600" y="2527300"/>
          <p14:tracePt t="85137" x="6502400" y="2603500"/>
          <p14:tracePt t="85154" x="6515100" y="2628900"/>
          <p14:tracePt t="85171" x="6534150" y="2660650"/>
          <p14:tracePt t="85186" x="6546850" y="2679700"/>
          <p14:tracePt t="85205" x="6559550" y="2692400"/>
          <p14:tracePt t="85221" x="6591300" y="2717800"/>
          <p14:tracePt t="85237" x="6654800" y="2743200"/>
          <p14:tracePt t="85254" x="6718300" y="2768600"/>
          <p14:tracePt t="85271" x="6769100" y="2781300"/>
          <p14:tracePt t="85287" x="6800850" y="2787650"/>
          <p14:tracePt t="85304" x="6851650" y="2787650"/>
          <p14:tracePt t="85321" x="6908800" y="2787650"/>
          <p14:tracePt t="85338" x="6972300" y="2794000"/>
          <p14:tracePt t="85354" x="7042150" y="2794000"/>
          <p14:tracePt t="85371" x="7086600" y="2794000"/>
          <p14:tracePt t="85388" x="7162800" y="2794000"/>
          <p14:tracePt t="85404" x="7181850" y="2787650"/>
          <p14:tracePt t="85421" x="7194550" y="2787650"/>
          <p14:tracePt t="85436" x="7207250" y="2781300"/>
          <p14:tracePt t="85454" x="7232650" y="2774950"/>
          <p14:tracePt t="85471" x="7264400" y="2768600"/>
          <p14:tracePt t="85488" x="7334250" y="2755900"/>
          <p14:tracePt t="85504" x="7404100" y="2755900"/>
          <p14:tracePt t="85521" x="7448550" y="2755900"/>
          <p14:tracePt t="85538" x="7486650" y="2755900"/>
          <p14:tracePt t="85554" x="7505700" y="2755900"/>
          <p14:tracePt t="85571" x="7512050" y="2755900"/>
          <p14:tracePt t="85588" x="7518400" y="2755900"/>
          <p14:tracePt t="85605" x="7531100" y="2762250"/>
          <p14:tracePt t="85621" x="7556500" y="2762250"/>
          <p14:tracePt t="85636" x="7562850" y="2768600"/>
          <p14:tracePt t="85655" x="7607300" y="2774950"/>
          <p14:tracePt t="85671" x="7620000" y="2781300"/>
          <p14:tracePt t="85688" x="7639050" y="2781300"/>
          <p14:tracePt t="85704" x="7677150" y="2787650"/>
          <p14:tracePt t="85721" x="7721600" y="2787650"/>
          <p14:tracePt t="85738" x="7785100" y="2787650"/>
          <p14:tracePt t="85754" x="7842250" y="2787650"/>
          <p14:tracePt t="85771" x="7912100" y="2774950"/>
          <p14:tracePt t="85787" x="7943850" y="2768600"/>
          <p14:tracePt t="85805" x="7962900" y="2762250"/>
          <p14:tracePt t="85822" x="8001000" y="2755900"/>
          <p14:tracePt t="85838" x="8026400" y="2749550"/>
          <p14:tracePt t="85855" x="8058150" y="2743200"/>
          <p14:tracePt t="85871" x="8096250" y="2736850"/>
          <p14:tracePt t="85888" x="8134350" y="2736850"/>
          <p14:tracePt t="85904" x="8185150" y="2724150"/>
          <p14:tracePt t="85921" x="8216900" y="2717800"/>
          <p14:tracePt t="85938" x="8242300" y="2705100"/>
          <p14:tracePt t="85953" x="8267700" y="2698750"/>
          <p14:tracePt t="85971" x="8305800" y="2692400"/>
          <p14:tracePt t="85988" x="8356600" y="2686050"/>
          <p14:tracePt t="86003" x="8426450" y="2667000"/>
          <p14:tracePt t="86021" x="8458200" y="2654300"/>
          <p14:tracePt t="86038" x="8489950" y="2641600"/>
          <p14:tracePt t="86055" x="8509000" y="2622550"/>
          <p14:tracePt t="86072" x="8528050" y="2603500"/>
          <p14:tracePt t="86074" x="8534400" y="2597150"/>
          <p14:tracePt t="86087" x="8547100" y="2578100"/>
          <p14:tracePt t="86105" x="8559800" y="2565400"/>
          <p14:tracePt t="86120" x="8572500" y="2552700"/>
          <p14:tracePt t="86137" x="8585200" y="2540000"/>
          <p14:tracePt t="86155" x="8585200" y="2533650"/>
          <p14:tracePt t="86171" x="8585200" y="2527300"/>
          <p14:tracePt t="86189" x="8578850" y="2508250"/>
          <p14:tracePt t="86205" x="8547100" y="2489200"/>
          <p14:tracePt t="86221" x="8509000" y="2463800"/>
          <p14:tracePt t="86237" x="8451850" y="2438400"/>
          <p14:tracePt t="86255" x="8388350" y="2425700"/>
          <p14:tracePt t="86271" x="8318500" y="2413000"/>
          <p14:tracePt t="86288" x="8255000" y="2406650"/>
          <p14:tracePt t="86293" x="8223250" y="2400300"/>
          <p14:tracePt t="86305" x="8210550" y="2400300"/>
          <p14:tracePt t="86322" x="8172450" y="2400300"/>
          <p14:tracePt t="86338" x="8108950" y="2387600"/>
          <p14:tracePt t="86355" x="8026400" y="2381250"/>
          <p14:tracePt t="86372" x="7905750" y="2374900"/>
          <p14:tracePt t="86388" x="7778750" y="2362200"/>
          <p14:tracePt t="86405" x="7639050" y="2336800"/>
          <p14:tracePt t="86422" x="7512050" y="2311400"/>
          <p14:tracePt t="86439" x="7429500" y="2298700"/>
          <p14:tracePt t="86454" x="7391400" y="2292350"/>
          <p14:tracePt t="86472" x="7385050" y="2286000"/>
          <p14:tracePt t="86505" x="7346950" y="2286000"/>
          <p14:tracePt t="86522" x="7226300" y="2286000"/>
          <p14:tracePt t="86524" x="7162800" y="2279650"/>
          <p14:tracePt t="86539" x="7048500" y="2266950"/>
          <p14:tracePt t="86555" x="6845300" y="2254250"/>
          <p14:tracePt t="86572" x="6591300" y="2235200"/>
          <p14:tracePt t="86589" x="6457950" y="2209800"/>
          <p14:tracePt t="86605" x="6413500" y="2203450"/>
          <p14:tracePt t="86621" x="6407150" y="2203450"/>
          <p14:tracePt t="86639" x="6400800" y="2203450"/>
          <p14:tracePt t="86655" x="6369050" y="2228850"/>
          <p14:tracePt t="86672" x="6292850" y="2247900"/>
          <p14:tracePt t="86688" x="6210300" y="2260600"/>
          <p14:tracePt t="86705" x="6115050" y="2273300"/>
          <p14:tracePt t="86722" x="6057900" y="2279650"/>
          <p14:tracePt t="86739" x="6038850" y="2279650"/>
          <p14:tracePt t="86755" x="6038850" y="2286000"/>
          <p14:tracePt t="86773" x="6038850" y="2317750"/>
          <p14:tracePt t="86776" x="6045200" y="2349500"/>
          <p14:tracePt t="86789" x="6051550" y="2362200"/>
          <p14:tracePt t="86804" x="6076950" y="2438400"/>
          <p14:tracePt t="86822" x="6121400" y="2533650"/>
          <p14:tracePt t="86839" x="6146800" y="2571750"/>
          <p14:tracePt t="86855" x="6178550" y="2603500"/>
          <p14:tracePt t="86874" x="6203950" y="2622550"/>
          <p14:tracePt t="86889" x="6235700" y="2641600"/>
          <p14:tracePt t="86905" x="6267450" y="2654300"/>
          <p14:tracePt t="86922" x="6311900" y="2673350"/>
          <p14:tracePt t="86939" x="6343650" y="2692400"/>
          <p14:tracePt t="86955" x="6369050" y="2705100"/>
          <p14:tracePt t="86972" x="6400800" y="2717800"/>
          <p14:tracePt t="86989" x="6426200" y="2736850"/>
          <p14:tracePt t="87005" x="6457950" y="2749550"/>
          <p14:tracePt t="87008" x="6464300" y="2755900"/>
          <p14:tracePt t="87022" x="6470650" y="2755900"/>
          <p14:tracePt t="87037" x="6496050" y="2762250"/>
          <p14:tracePt t="87056" x="6534150" y="2768600"/>
          <p14:tracePt t="87071" x="6572250" y="2781300"/>
          <p14:tracePt t="87089" x="6648450" y="2794000"/>
          <p14:tracePt t="87105" x="6731000" y="2813050"/>
          <p14:tracePt t="87124" x="6781800" y="2819400"/>
          <p14:tracePt t="87139" x="6845300" y="2832100"/>
          <p14:tracePt t="87156" x="6870700" y="2838450"/>
          <p14:tracePt t="87172" x="6908800" y="2844800"/>
          <p14:tracePt t="87189" x="6953250" y="2851150"/>
          <p14:tracePt t="87206" x="7035800" y="2857500"/>
          <p14:tracePt t="87222" x="7099300" y="2863850"/>
          <p14:tracePt t="87224" x="7131050" y="2863850"/>
          <p14:tracePt t="87239" x="7188200" y="2863850"/>
          <p14:tracePt t="87256" x="7239000" y="2870200"/>
          <p14:tracePt t="87273" x="7308850" y="2870200"/>
          <p14:tracePt t="87289" x="7353300" y="2870200"/>
          <p14:tracePt t="87306" x="7448550" y="2870200"/>
          <p14:tracePt t="87322" x="7499350" y="2863850"/>
          <p14:tracePt t="87339" x="7575550" y="2863850"/>
          <p14:tracePt t="87356" x="7613650" y="2857500"/>
          <p14:tracePt t="87372" x="7664450" y="2857500"/>
          <p14:tracePt t="87389" x="7689850" y="2857500"/>
          <p14:tracePt t="87406" x="7747000" y="2857500"/>
          <p14:tracePt t="87422" x="7791450" y="2870200"/>
          <p14:tracePt t="87440" x="7880350" y="2882900"/>
          <p14:tracePt t="87456" x="7931150" y="2882900"/>
          <p14:tracePt t="87473" x="8013700" y="2882900"/>
          <p14:tracePt t="87489" x="8064500" y="2882900"/>
          <p14:tracePt t="87506" x="8140700" y="2882900"/>
          <p14:tracePt t="87523" x="8261350" y="2876550"/>
          <p14:tracePt t="87538" x="8286750" y="2870200"/>
          <p14:tracePt t="87556" x="8388350" y="2857500"/>
          <p14:tracePt t="87573" x="8432800" y="2857500"/>
          <p14:tracePt t="87590" x="8502650" y="2857500"/>
          <p14:tracePt t="87606" x="8540750" y="2857500"/>
          <p14:tracePt t="87623" x="8585200" y="2863850"/>
          <p14:tracePt t="87639" x="8610600" y="2863850"/>
          <p14:tracePt t="87656" x="8623300" y="2863850"/>
          <p14:tracePt t="87673" x="8629650" y="2851150"/>
          <p14:tracePt t="87689" x="8616950" y="2832100"/>
          <p14:tracePt t="87706" x="8597900" y="2800350"/>
          <p14:tracePt t="87723" x="8585200" y="2781300"/>
          <p14:tracePt t="87740" x="8559800" y="2736850"/>
          <p14:tracePt t="87756" x="8534400" y="2711450"/>
          <p14:tracePt t="87773" x="8489950" y="2673350"/>
          <p14:tracePt t="87790" x="8413750" y="2622550"/>
          <p14:tracePt t="87807" x="8375650" y="2590800"/>
          <p14:tracePt t="87823" x="8356600" y="2571750"/>
          <p14:tracePt t="87840" x="8337550" y="2540000"/>
          <p14:tracePt t="87856" x="8318500" y="2527300"/>
          <p14:tracePt t="87873" x="8293100" y="2508250"/>
          <p14:tracePt t="87889" x="8255000" y="2495550"/>
          <p14:tracePt t="87906" x="8185150" y="2463800"/>
          <p14:tracePt t="87923" x="8134350" y="2444750"/>
          <p14:tracePt t="87939" x="8077200" y="2425700"/>
          <p14:tracePt t="87956" x="8020050" y="2400300"/>
          <p14:tracePt t="87973" x="7918450" y="2368550"/>
          <p14:tracePt t="87990" x="7842250" y="2349500"/>
          <p14:tracePt t="88006" x="7797800" y="2336800"/>
          <p14:tracePt t="88023" x="7721600" y="2330450"/>
          <p14:tracePt t="88040" x="7658100" y="2330450"/>
          <p14:tracePt t="88055" x="7607300" y="2330450"/>
          <p14:tracePt t="88073" x="7550150" y="2330450"/>
          <p14:tracePt t="88090" x="7467600" y="2336800"/>
          <p14:tracePt t="88106" x="7410450" y="2343150"/>
          <p14:tracePt t="88123" x="7359650" y="2343150"/>
          <p14:tracePt t="88140" x="7321550" y="2349500"/>
          <p14:tracePt t="88156" x="7251700" y="2349500"/>
          <p14:tracePt t="88173" x="7207250" y="2355850"/>
          <p14:tracePt t="88190" x="7156450" y="2362200"/>
          <p14:tracePt t="88206" x="7112000" y="2374900"/>
          <p14:tracePt t="88223" x="7042150" y="2387600"/>
          <p14:tracePt t="88240" x="6985000" y="2400300"/>
          <p14:tracePt t="88257" x="6896100" y="2419350"/>
          <p14:tracePt t="88273" x="6826250" y="2425700"/>
          <p14:tracePt t="88290" x="6724650" y="2451100"/>
          <p14:tracePt t="88307" x="6648450" y="2476500"/>
          <p14:tracePt t="88323" x="6572250" y="2527300"/>
          <p14:tracePt t="88340" x="6457950" y="2635250"/>
          <p14:tracePt t="88357" x="6400800" y="2705100"/>
          <p14:tracePt t="88374" x="6362700" y="2762250"/>
          <p14:tracePt t="88389" x="6356350" y="2762250"/>
          <p14:tracePt t="89338" x="6362700" y="2762250"/>
          <p14:tracePt t="89346" x="6375400" y="2762250"/>
          <p14:tracePt t="89358" x="6400800" y="2762250"/>
          <p14:tracePt t="89373" x="6470650" y="2768600"/>
          <p14:tracePt t="89391" x="6553200" y="2768600"/>
          <p14:tracePt t="89409" x="6692900" y="2781300"/>
          <p14:tracePt t="89424" x="6756400" y="2787650"/>
          <p14:tracePt t="89441" x="6788150" y="2787650"/>
          <p14:tracePt t="89445" x="6819900" y="2787650"/>
          <p14:tracePt t="89458" x="6889750" y="2774950"/>
          <p14:tracePt t="89474" x="6965950" y="2762250"/>
          <p14:tracePt t="89491" x="7035800" y="2743200"/>
          <p14:tracePt t="89508" x="7118350" y="2724150"/>
          <p14:tracePt t="89525" x="7188200" y="2698750"/>
          <p14:tracePt t="89541" x="7270750" y="2679700"/>
          <p14:tracePt t="89558" x="7308850" y="2660650"/>
          <p14:tracePt t="89574" x="7321550" y="2635250"/>
          <p14:tracePt t="89591" x="7321550" y="2597150"/>
          <p14:tracePt t="89608" x="7302500" y="2552700"/>
          <p14:tracePt t="89624" x="7289800" y="2527300"/>
          <p14:tracePt t="89641" x="7277100" y="2508250"/>
          <p14:tracePt t="89660" x="7264400" y="2489200"/>
          <p14:tracePt t="89675" x="7258050" y="2482850"/>
          <p14:tracePt t="89691" x="7251700" y="2476500"/>
          <p14:tracePt t="89708" x="7239000" y="2476500"/>
          <p14:tracePt t="89725" x="7150100" y="2457450"/>
          <p14:tracePt t="89741" x="7016750" y="2438400"/>
          <p14:tracePt t="89758" x="6851650" y="2400300"/>
          <p14:tracePt t="89775" x="6667500" y="2374900"/>
          <p14:tracePt t="89791" x="6521450" y="2355850"/>
          <p14:tracePt t="89808" x="6432550" y="2343150"/>
          <p14:tracePt t="89824" x="6394450" y="2336800"/>
          <p14:tracePt t="89840" x="6381750" y="2336800"/>
          <p14:tracePt t="89888" x="6375400" y="2336800"/>
          <p14:tracePt t="89897" x="6375400" y="2343150"/>
          <p14:tracePt t="89908" x="6362700" y="2349500"/>
          <p14:tracePt t="89925" x="6350000" y="2368550"/>
          <p14:tracePt t="89942" x="6337300" y="2393950"/>
          <p14:tracePt t="89958" x="6337300" y="2406650"/>
          <p14:tracePt t="89975" x="6330950" y="2419350"/>
          <p14:tracePt t="89991" x="6330950" y="2432050"/>
          <p14:tracePt t="90025" x="6330950" y="2438400"/>
          <p14:tracePt t="90041" x="6330950" y="2444750"/>
          <p14:tracePt t="90057" x="6343650" y="2476500"/>
          <p14:tracePt t="90075" x="6394450" y="2508250"/>
          <p14:tracePt t="90091" x="6477000" y="2540000"/>
          <p14:tracePt t="90095" x="6546850" y="2565400"/>
          <p14:tracePt t="90107" x="6578600" y="2578100"/>
          <p14:tracePt t="90125" x="6699250" y="2609850"/>
          <p14:tracePt t="90142" x="6711950" y="2616200"/>
          <p14:tracePt t="90192" x="6731000" y="2616200"/>
          <p14:tracePt t="90208" x="6775450" y="2628900"/>
          <p14:tracePt t="90225" x="6870700" y="2647950"/>
          <p14:tracePt t="90242" x="6991350" y="2667000"/>
          <p14:tracePt t="90258" x="7112000" y="2686050"/>
          <p14:tracePt t="90275" x="7194550" y="2692400"/>
          <p14:tracePt t="90291" x="7308850" y="2698750"/>
          <p14:tracePt t="90308" x="7416800" y="2698750"/>
          <p14:tracePt t="90326" x="7518400" y="2686050"/>
          <p14:tracePt t="90344" x="7620000" y="2654300"/>
          <p14:tracePt t="90358" x="7677150" y="2641600"/>
          <p14:tracePt t="90375" x="7696200" y="2635250"/>
          <p14:tracePt t="90391" x="7766050" y="2622550"/>
          <p14:tracePt t="90409" x="7867650" y="2597150"/>
          <p14:tracePt t="90425" x="7950200" y="2571750"/>
          <p14:tracePt t="90442" x="8013700" y="2540000"/>
          <p14:tracePt t="90459" x="8058150" y="2501900"/>
          <p14:tracePt t="90475" x="8083550" y="2463800"/>
          <p14:tracePt t="90492" x="8089900" y="2444750"/>
          <p14:tracePt t="90508" x="8089900" y="2413000"/>
          <p14:tracePt t="90525" x="8083550" y="2387600"/>
          <p14:tracePt t="90542" x="8070850" y="2374900"/>
          <p14:tracePt t="90558" x="8013700" y="2324100"/>
          <p14:tracePt t="90576" x="7893050" y="2260600"/>
          <p14:tracePt t="90592" x="7842250" y="2241550"/>
          <p14:tracePt t="90609" x="7747000" y="2216150"/>
          <p14:tracePt t="90625" x="7645400" y="2190750"/>
          <p14:tracePt t="90642" x="7550150" y="2171700"/>
          <p14:tracePt t="90659" x="7512050" y="2171700"/>
          <p14:tracePt t="90675" x="7473950" y="2171700"/>
          <p14:tracePt t="90692" x="7423150" y="2184400"/>
          <p14:tracePt t="90708" x="7359650" y="2216150"/>
          <p14:tracePt t="90725" x="7264400" y="2247900"/>
          <p14:tracePt t="90742" x="7156450" y="2292350"/>
          <p14:tracePt t="90758" x="7099300" y="2324100"/>
          <p14:tracePt t="90776" x="7067550" y="2355850"/>
          <p14:tracePt t="90792" x="7048500" y="2381250"/>
          <p14:tracePt t="90809" x="7048500" y="2400300"/>
          <p14:tracePt t="90825" x="7042150" y="2438400"/>
          <p14:tracePt t="90842" x="7023100" y="2489200"/>
          <p14:tracePt t="90859" x="6997700" y="2527300"/>
          <p14:tracePt t="90876" x="6978650" y="2546350"/>
          <p14:tracePt t="90892" x="6972300" y="2565400"/>
          <p14:tracePt t="90909" x="6972300" y="2584450"/>
          <p14:tracePt t="90926" x="6978650" y="2597150"/>
          <p14:tracePt t="90942" x="7004050" y="2622550"/>
          <p14:tracePt t="90959" x="7092950" y="2673350"/>
          <p14:tracePt t="90976" x="7181850" y="2711450"/>
          <p14:tracePt t="90992" x="7283450" y="2743200"/>
          <p14:tracePt t="91009" x="7385050" y="2768600"/>
          <p14:tracePt t="91025" x="7493000" y="2787650"/>
          <p14:tracePt t="91043" x="7581900" y="2794000"/>
          <p14:tracePt t="91059" x="7639050" y="2794000"/>
          <p14:tracePt t="91076" x="7658100" y="2800350"/>
          <p14:tracePt t="91109" x="7658100" y="2806700"/>
          <p14:tracePt t="91128" x="7664450" y="2813050"/>
          <p14:tracePt t="91159" x="7664450" y="2819400"/>
          <p14:tracePt t="91176" x="7664450" y="2825750"/>
          <p14:tracePt t="91192" x="7664450" y="2838450"/>
          <p14:tracePt t="91210" x="7670800" y="2838450"/>
          <p14:tracePt t="91226" x="7677150" y="2851150"/>
          <p14:tracePt t="91245" x="7689850" y="2857500"/>
          <p14:tracePt t="91261" x="7696200" y="2863850"/>
          <p14:tracePt t="91354" x="7696200" y="2870200"/>
          <p14:tracePt t="91370" x="7702550" y="2876550"/>
          <p14:tracePt t="91393" x="7715250" y="2889250"/>
          <p14:tracePt t="91409" x="7715250" y="2895600"/>
          <p14:tracePt t="91426" x="7721600" y="2940050"/>
          <p14:tracePt t="91442" x="7721600" y="3009900"/>
          <p14:tracePt t="91459" x="7715250" y="3086100"/>
          <p14:tracePt t="91476" x="7721600" y="3206750"/>
          <p14:tracePt t="91493" x="7721600" y="3270250"/>
          <p14:tracePt t="91509" x="7721600" y="3289300"/>
          <p14:tracePt t="91840" x="7715250" y="3289300"/>
          <p14:tracePt t="91855" x="7677150" y="3263900"/>
          <p14:tracePt t="91861" x="7670800" y="3251200"/>
          <p14:tracePt t="91876" x="7664450" y="3238500"/>
          <p14:tracePt t="91893" x="7677150" y="3187700"/>
          <p14:tracePt t="91910" x="7689850" y="3162300"/>
          <p14:tracePt t="91926" x="7766050" y="3117850"/>
          <p14:tracePt t="91943" x="7816850" y="3092450"/>
          <p14:tracePt t="91960" x="7848600" y="3073400"/>
          <p14:tracePt t="91976" x="7880350" y="3048000"/>
          <p14:tracePt t="91993" x="7924800" y="3009900"/>
          <p14:tracePt t="92010" x="8001000" y="2959100"/>
          <p14:tracePt t="92026" x="8070850" y="2901950"/>
          <p14:tracePt t="92043" x="8134350" y="2838450"/>
          <p14:tracePt t="92062" x="8185150" y="2781300"/>
          <p14:tracePt t="92076" x="8235950" y="2736850"/>
          <p14:tracePt t="92093" x="8261350" y="2705100"/>
          <p14:tracePt t="92110" x="8274050" y="2698750"/>
          <p14:tracePt t="92168" x="8274050" y="2692400"/>
          <p14:tracePt t="92188" x="8255000" y="2686050"/>
          <p14:tracePt t="92192" x="8248650" y="2686050"/>
          <p14:tracePt t="92210" x="8248650" y="2679700"/>
          <p14:tracePt t="92282" x="8248650" y="2673350"/>
          <p14:tracePt t="92310" x="8242300" y="2667000"/>
          <p14:tracePt t="92327" x="8242300" y="2660650"/>
          <p14:tracePt t="92343" x="8235950" y="2647950"/>
          <p14:tracePt t="92345" x="8223250" y="2635250"/>
          <p14:tracePt t="92360" x="8216900" y="2628900"/>
          <p14:tracePt t="92377" x="8216900" y="2622550"/>
          <p14:tracePt t="92434" x="8210550" y="2622550"/>
          <p14:tracePt t="92443" x="8210550" y="2635250"/>
          <p14:tracePt t="92461" x="8204200" y="2679700"/>
          <p14:tracePt t="92477" x="8204200" y="2717800"/>
          <p14:tracePt t="92494" x="8210550" y="2755900"/>
          <p14:tracePt t="92509" x="8223250" y="2787650"/>
          <p14:tracePt t="92528" x="8229600" y="2787650"/>
          <p14:tracePt t="92559" x="8229600" y="2794000"/>
          <p14:tracePt t="92576" x="8235950" y="2800350"/>
          <p14:tracePt t="92592" x="8242300" y="2806700"/>
          <p14:tracePt t="92610" x="8255000" y="2813050"/>
          <p14:tracePt t="92627" x="8261350" y="2819400"/>
          <p14:tracePt t="92643" x="8280400" y="2825750"/>
          <p14:tracePt t="92661" x="8331200" y="2844800"/>
          <p14:tracePt t="92677" x="8388350" y="2857500"/>
          <p14:tracePt t="92694" x="8458200" y="2876550"/>
          <p14:tracePt t="92711" x="8528050" y="2895600"/>
          <p14:tracePt t="92727" x="8597900" y="2908300"/>
          <p14:tracePt t="92747" x="8655050" y="2914650"/>
          <p14:tracePt t="92760" x="8686800" y="2914650"/>
          <p14:tracePt t="92777" x="8705850" y="2914650"/>
          <p14:tracePt t="92794" x="8750300" y="2914650"/>
          <p14:tracePt t="92810" x="8845550" y="2914650"/>
          <p14:tracePt t="92827" x="8959850" y="2933700"/>
          <p14:tracePt t="92844" x="9042400" y="2940050"/>
          <p14:tracePt t="92861" x="9061450" y="2946400"/>
          <p14:tracePt t="92900" x="9067800" y="2946400"/>
          <p14:tracePt t="92911" x="9074150" y="2946400"/>
          <p14:tracePt t="92927" x="9118600" y="2952750"/>
          <p14:tracePt t="92944" x="9232900" y="2971800"/>
          <p14:tracePt t="92961" x="9423400" y="3003550"/>
          <p14:tracePt t="92977" x="9499600" y="3016250"/>
          <p14:tracePt t="92994" x="9601200" y="3035300"/>
          <p14:tracePt t="93010" x="9639300" y="3035300"/>
          <p14:tracePt t="93027" x="9645650" y="3035300"/>
          <p14:tracePt t="93077" x="9652000" y="3028950"/>
          <p14:tracePt t="93094" x="9664700" y="3022600"/>
          <p14:tracePt t="93111" x="9734550" y="3009900"/>
          <p14:tracePt t="93127" x="9785350" y="3009900"/>
          <p14:tracePt t="93144" x="9874250" y="3009900"/>
          <p14:tracePt t="93160" x="9912350" y="3009900"/>
          <p14:tracePt t="93194" x="9906000" y="3009900"/>
          <p14:tracePt t="93211" x="9874250" y="2997200"/>
          <p14:tracePt t="93227" x="9779000" y="2984500"/>
          <p14:tracePt t="93244" x="9683750" y="2959100"/>
          <p14:tracePt t="93261" x="9588500" y="2940050"/>
          <p14:tracePt t="93277" x="9525000" y="2921000"/>
          <p14:tracePt t="93294" x="9499600" y="2908300"/>
          <p14:tracePt t="93311" x="9499600" y="2901950"/>
          <p14:tracePt t="93345" x="9493250" y="2901950"/>
          <p14:tracePt t="93360" x="9486900" y="2901950"/>
          <p14:tracePt t="93376" x="9404350" y="2895600"/>
          <p14:tracePt t="93394" x="9258300" y="2876550"/>
          <p14:tracePt t="93411" x="9112250" y="2857500"/>
          <p14:tracePt t="93427" x="8953500" y="2825750"/>
          <p14:tracePt t="93444" x="8870950" y="2813050"/>
          <p14:tracePt t="93516" x="8877300" y="2819400"/>
          <p14:tracePt t="93528" x="8877300" y="2825750"/>
          <p14:tracePt t="93544" x="8877300" y="2838450"/>
          <p14:tracePt t="93561" x="8877300" y="2857500"/>
          <p14:tracePt t="93578" x="8877300" y="2889250"/>
          <p14:tracePt t="93593" x="8877300" y="2914650"/>
          <p14:tracePt t="93611" x="8896350" y="2952750"/>
          <p14:tracePt t="93627" x="8915400" y="2997200"/>
          <p14:tracePt t="93645" x="8940800" y="3048000"/>
          <p14:tracePt t="93661" x="8959850" y="3079750"/>
          <p14:tracePt t="93679" x="8966200" y="3117850"/>
          <p14:tracePt t="93694" x="8966200" y="3124200"/>
          <p14:tracePt t="93711" x="8972550" y="3136900"/>
          <p14:tracePt t="93744" x="8978900" y="3143250"/>
          <p14:tracePt t="93761" x="8985250" y="3149600"/>
          <p14:tracePt t="93778" x="8991600" y="3149600"/>
          <p14:tracePt t="93795" x="9004300" y="3149600"/>
          <p14:tracePt t="93828" x="9010650" y="3149600"/>
          <p14:tracePt t="93913" x="9017000" y="3149600"/>
          <p14:tracePt t="93928" x="9023350" y="3143250"/>
          <p14:tracePt t="93945" x="9029700" y="3143250"/>
          <p14:tracePt t="93978" x="9036050" y="3143250"/>
          <p14:tracePt t="94124" x="9036050" y="3136900"/>
          <p14:tracePt t="94135" x="9036050" y="3130550"/>
          <p14:tracePt t="94169" x="9042400" y="3124200"/>
          <p14:tracePt t="94321" x="9042400" y="3117850"/>
          <p14:tracePt t="94660" x="9036050" y="3111500"/>
          <p14:tracePt t="94668" x="9029700" y="3105150"/>
          <p14:tracePt t="94679" x="9023350" y="3092450"/>
          <p14:tracePt t="94696" x="8997950" y="3067050"/>
          <p14:tracePt t="94712" x="8966200" y="3035300"/>
          <p14:tracePt t="94730" x="8947150" y="3016250"/>
          <p14:tracePt t="94746" x="8940800" y="3009900"/>
          <p14:tracePt t="94796" x="8947150" y="3009900"/>
          <p14:tracePt t="94812" x="8947150" y="3016250"/>
          <p14:tracePt t="94841" x="8953500" y="3016250"/>
          <p14:tracePt t="94988" x="8953500" y="3022600"/>
          <p14:tracePt t="94999" x="8953500" y="3028950"/>
          <p14:tracePt t="95012" x="8953500" y="3054350"/>
          <p14:tracePt t="95029" x="8985250" y="3079750"/>
          <p14:tracePt t="95046" x="9029700" y="3111500"/>
          <p14:tracePt t="95062" x="9067800" y="3130550"/>
          <p14:tracePt t="95079" x="9112250" y="3155950"/>
          <p14:tracePt t="95096" x="9150350" y="3162300"/>
          <p14:tracePt t="95112" x="9201150" y="3162300"/>
          <p14:tracePt t="95129" x="9258300" y="3155950"/>
          <p14:tracePt t="95146" x="9321800" y="3143250"/>
          <p14:tracePt t="95162" x="9359900" y="3143250"/>
          <p14:tracePt t="95179" x="9404350" y="3143250"/>
          <p14:tracePt t="95196" x="9429750" y="3143250"/>
          <p14:tracePt t="95199" x="9442450" y="3143250"/>
          <p14:tracePt t="95211" x="9448800" y="3143250"/>
          <p14:tracePt t="95212" x="9461500" y="3143250"/>
          <p14:tracePt t="95228" x="9467850" y="3143250"/>
          <p14:tracePt t="95230" x="9480550" y="3136900"/>
          <p14:tracePt t="95246" x="9499600" y="3124200"/>
          <p14:tracePt t="95263" x="9518650" y="3111500"/>
          <p14:tracePt t="95279" x="9525000" y="3086100"/>
          <p14:tracePt t="95296" x="9531350" y="3060700"/>
          <p14:tracePt t="95313" x="9531350" y="3041650"/>
          <p14:tracePt t="95329" x="9531350" y="3016250"/>
          <p14:tracePt t="95346" x="9531350" y="2984500"/>
          <p14:tracePt t="95362" x="9525000" y="2965450"/>
          <p14:tracePt t="95379" x="9499600" y="2927350"/>
          <p14:tracePt t="95396" x="9461500" y="2889250"/>
          <p14:tracePt t="95412" x="9436100" y="2863850"/>
          <p14:tracePt t="95430" x="9385300" y="2838450"/>
          <p14:tracePt t="95446" x="9359900" y="2825750"/>
          <p14:tracePt t="95463" x="9283700" y="2825750"/>
          <p14:tracePt t="95481" x="9264650" y="2825750"/>
          <p14:tracePt t="95496" x="9213850" y="2838450"/>
          <p14:tracePt t="95513" x="9131300" y="2857500"/>
          <p14:tracePt t="95529" x="9093200" y="2863850"/>
          <p14:tracePt t="95546" x="9067800" y="2876550"/>
          <p14:tracePt t="95563" x="9036050" y="2889250"/>
          <p14:tracePt t="95579" x="8997950" y="2914650"/>
          <p14:tracePt t="95596" x="8978900" y="2940050"/>
          <p14:tracePt t="95613" x="8959850" y="2971800"/>
          <p14:tracePt t="95629" x="8953500" y="2997200"/>
          <p14:tracePt t="95646" x="8953500" y="3022600"/>
          <p14:tracePt t="95663" x="8953500" y="3048000"/>
          <p14:tracePt t="95679" x="8953500" y="3060700"/>
          <p14:tracePt t="95696" x="8953500" y="3067050"/>
          <p14:tracePt t="95788" x="8947150" y="3067050"/>
          <p14:tracePt t="95795" x="8934450" y="3067050"/>
          <p14:tracePt t="95813" x="8896350" y="3067050"/>
          <p14:tracePt t="95830" x="8845550" y="3067050"/>
          <p14:tracePt t="95846" x="8820150" y="3067050"/>
          <p14:tracePt t="95863" x="8794750" y="3060700"/>
          <p14:tracePt t="95968" x="8801100" y="3060700"/>
          <p14:tracePt t="95977" x="8807450" y="3060700"/>
          <p14:tracePt t="95996" x="8826500" y="3060700"/>
          <p14:tracePt t="96012" x="8851900" y="3067050"/>
          <p14:tracePt t="96030" x="8902700" y="3073400"/>
          <p14:tracePt t="96045" x="8940800" y="3079750"/>
          <p14:tracePt t="96064" x="9023350" y="3111500"/>
          <p14:tracePt t="96080" x="9074150" y="3130550"/>
          <p14:tracePt t="96096" x="9124950" y="3143250"/>
          <p14:tracePt t="96114" x="9156700" y="3149600"/>
          <p14:tracePt t="96130" x="9175750" y="3155950"/>
          <p14:tracePt t="96147" x="9188450" y="3155950"/>
          <p14:tracePt t="96163" x="9201150" y="3155950"/>
          <p14:tracePt t="96179" x="9220200" y="3155950"/>
          <p14:tracePt t="96197" x="9232900" y="3155950"/>
          <p14:tracePt t="96230" x="9239250" y="3155950"/>
          <p14:tracePt t="96393" x="9220200" y="3155950"/>
          <p14:tracePt t="96399" x="9213850" y="3155950"/>
          <p14:tracePt t="96415" x="9194800" y="3155950"/>
          <p14:tracePt t="96429" x="9188450" y="3155950"/>
          <p14:tracePt t="96446" x="9169400" y="3155950"/>
          <p14:tracePt t="96464" x="9144000" y="3155950"/>
          <p14:tracePt t="96480" x="9105900" y="3136900"/>
          <p14:tracePt t="96497" x="9080500" y="3117850"/>
          <p14:tracePt t="96514" x="9042400" y="3079750"/>
          <p14:tracePt t="96530" x="9023350" y="3048000"/>
          <p14:tracePt t="96547" x="9004300" y="3003550"/>
          <p14:tracePt t="96563" x="8991600" y="2965450"/>
          <p14:tracePt t="96580" x="8985250" y="2927350"/>
          <p14:tracePt t="96597" x="8985250" y="2895600"/>
          <p14:tracePt t="96613" x="8985250" y="2870200"/>
          <p14:tracePt t="96631" x="8991600" y="2851150"/>
          <p14:tracePt t="96647" x="8991600" y="2819400"/>
          <p14:tracePt t="96664" x="8972550" y="2794000"/>
          <p14:tracePt t="96680" x="8940800" y="2743200"/>
          <p14:tracePt t="96697" x="8909050" y="2692400"/>
          <p14:tracePt t="96714" x="8858250" y="2635250"/>
          <p14:tracePt t="96730" x="8839200" y="2597150"/>
          <p14:tracePt t="96747" x="8839200" y="2578100"/>
          <p14:tracePt t="96764" x="8839200" y="2565400"/>
          <p14:tracePt t="96851" x="8839200" y="2571750"/>
          <p14:tracePt t="96866" x="8851900" y="2578100"/>
          <p14:tracePt t="96880" x="8870950" y="2590800"/>
          <p14:tracePt t="96897" x="8909050" y="2609850"/>
          <p14:tracePt t="96914" x="9010650" y="2622550"/>
          <p14:tracePt t="96931" x="9144000" y="2628900"/>
          <p14:tracePt t="96947" x="9207500" y="2622550"/>
          <p14:tracePt t="96964" x="9239250" y="2616200"/>
          <p14:tracePt t="96981" x="9277350" y="2609850"/>
          <p14:tracePt t="96997" x="9321800" y="2603500"/>
          <p14:tracePt t="97014" x="9347200" y="2597150"/>
          <p14:tracePt t="97031" x="9378950" y="2597150"/>
          <p14:tracePt t="97047" x="9391650" y="2597150"/>
          <p14:tracePt t="97064" x="9410700" y="2597150"/>
          <p14:tracePt t="97070" x="9417050" y="2597150"/>
          <p14:tracePt t="97081" x="9423400" y="2597150"/>
          <p14:tracePt t="97097" x="9442450" y="2597150"/>
          <p14:tracePt t="97114" x="9448800" y="2597150"/>
          <p14:tracePt t="97131" x="9455150" y="2597150"/>
          <p14:tracePt t="97204" x="9448800" y="2597150"/>
          <p14:tracePt t="97210" x="9442450" y="2597150"/>
          <p14:tracePt t="97214" x="9429750" y="2597150"/>
          <p14:tracePt t="97230" x="9423400" y="2597150"/>
          <p14:tracePt t="97248" x="9417050" y="2597150"/>
          <p14:tracePt t="97264" x="9410700" y="2597150"/>
          <p14:tracePt t="97326" x="9429750" y="2597150"/>
          <p14:tracePt t="97332" x="9436100" y="2597150"/>
          <p14:tracePt t="97347" x="9467850" y="2597150"/>
          <p14:tracePt t="97364" x="9563100" y="2590800"/>
          <p14:tracePt t="97381" x="9652000" y="2590800"/>
          <p14:tracePt t="97398" x="9664700" y="2590800"/>
          <p14:tracePt t="97414" x="9664700" y="2597150"/>
          <p14:tracePt t="97431" x="9652000" y="2597150"/>
          <p14:tracePt t="97447" x="9639300" y="2603500"/>
          <p14:tracePt t="97464" x="9620250" y="2603500"/>
          <p14:tracePt t="97481" x="9613900" y="2609850"/>
          <p14:tracePt t="97533" x="9620250" y="2609850"/>
          <p14:tracePt t="97547" x="9626600" y="2609850"/>
          <p14:tracePt t="97564" x="9658350" y="2616200"/>
          <p14:tracePt t="97581" x="9664700" y="2622550"/>
          <p14:tracePt t="97657" x="9677400" y="2622550"/>
          <p14:tracePt t="97664" x="9696450" y="2616200"/>
          <p14:tracePt t="97681" x="9747250" y="2609850"/>
          <p14:tracePt t="97698" x="9791700" y="2609850"/>
          <p14:tracePt t="97714" x="9829800" y="2603500"/>
          <p14:tracePt t="97731" x="9848850" y="2603500"/>
          <p14:tracePt t="97805" x="9855200" y="2603500"/>
          <p14:tracePt t="97809" x="9874250" y="2603500"/>
          <p14:tracePt t="97815" x="9918700" y="2597150"/>
          <p14:tracePt t="97830" x="9975850" y="2590800"/>
          <p14:tracePt t="97848" x="10109200" y="2578100"/>
          <p14:tracePt t="97865" x="10217150" y="2559050"/>
          <p14:tracePt t="97881" x="10248900" y="2552700"/>
          <p14:tracePt t="97898" x="10255250" y="2552700"/>
          <p14:tracePt t="97914" x="10274300" y="2546350"/>
          <p14:tracePt t="97931" x="10280650" y="2546350"/>
          <p14:tracePt t="97948" x="10299700" y="2546350"/>
          <p14:tracePt t="97965" x="10325100" y="2546350"/>
          <p14:tracePt t="97981" x="10344150" y="2546350"/>
          <p14:tracePt t="97998" x="10356850" y="2546350"/>
          <p14:tracePt t="98060" x="10344150" y="2546350"/>
          <p14:tracePt t="98082" x="10306050" y="2546350"/>
          <p14:tracePt t="98098" x="10267950" y="2546350"/>
          <p14:tracePt t="98115" x="10204450" y="2559050"/>
          <p14:tracePt t="98132" x="10147300" y="2571750"/>
          <p14:tracePt t="98148" x="10064750" y="2590800"/>
          <p14:tracePt t="98165" x="9925050" y="2628900"/>
          <p14:tracePt t="98180" x="9747250" y="2654300"/>
          <p14:tracePt t="98198" x="9512300" y="2686050"/>
          <p14:tracePt t="98215" x="9283700" y="2705100"/>
          <p14:tracePt t="98231" x="9080500" y="2711450"/>
          <p14:tracePt t="98248" x="8845550" y="2717800"/>
          <p14:tracePt t="98265" x="8604250" y="2724150"/>
          <p14:tracePt t="98281" x="8369300" y="2736850"/>
          <p14:tracePt t="98284" x="8267700" y="2743200"/>
          <p14:tracePt t="98297" x="8166100" y="2749550"/>
          <p14:tracePt t="98315" x="7975600" y="2755900"/>
          <p14:tracePt t="98317" x="7893050" y="2755900"/>
          <p14:tracePt t="98332" x="7785100" y="2762250"/>
          <p14:tracePt t="98348" x="7626350" y="2787650"/>
          <p14:tracePt t="98365" x="7518400" y="2806700"/>
          <p14:tracePt t="98382" x="7366000" y="2825750"/>
          <p14:tracePt t="98399" x="7137400" y="2832100"/>
          <p14:tracePt t="98415" x="6953250" y="2832100"/>
          <p14:tracePt t="98431" x="6800850" y="2825750"/>
          <p14:tracePt t="98449" x="6731000" y="2819400"/>
          <p14:tracePt t="98465" x="6724650" y="2819400"/>
          <p14:tracePt t="98498" x="6737350" y="2819400"/>
          <p14:tracePt t="98516" x="6762750" y="2825750"/>
          <p14:tracePt t="98532" x="6769100" y="2832100"/>
          <p14:tracePt t="98572" x="6775450" y="2832100"/>
          <p14:tracePt t="98599" x="6781800" y="2832100"/>
          <p14:tracePt t="98615" x="6794500" y="2838450"/>
          <p14:tracePt t="98632" x="6819900" y="2838450"/>
          <p14:tracePt t="98635" x="6826250" y="2838450"/>
          <p14:tracePt t="98648" x="6845300" y="2844800"/>
          <p14:tracePt t="98665" x="6851650" y="2844800"/>
          <p14:tracePt t="98682" x="6858000" y="2844800"/>
          <p14:tracePt t="98735" x="6858000" y="2851150"/>
          <p14:tracePt t="98756" x="6864350" y="2851150"/>
          <p14:tracePt t="98764" x="6883400" y="2851150"/>
          <p14:tracePt t="98781" x="6934200" y="2844800"/>
          <p14:tracePt t="98799" x="6991350" y="2838450"/>
          <p14:tracePt t="98814" x="7035800" y="2838450"/>
          <p14:tracePt t="98832" x="7054850" y="2838450"/>
          <p14:tracePt t="98882" x="7048500" y="2838450"/>
          <p14:tracePt t="98899" x="7042150" y="2838450"/>
          <p14:tracePt t="98916" x="7035800" y="2844800"/>
          <p14:tracePt t="99117" x="7042150" y="2844800"/>
          <p14:tracePt t="99132" x="7061200" y="2844800"/>
          <p14:tracePt t="99149" x="7099300" y="2844800"/>
          <p14:tracePt t="99166" x="7137400" y="2844800"/>
          <p14:tracePt t="99183" x="7169150" y="2844800"/>
          <p14:tracePt t="99199" x="7188200" y="2844800"/>
          <p14:tracePt t="99322" x="7188200" y="2851150"/>
          <p14:tracePt t="99361" x="7188200" y="2857500"/>
          <p14:tracePt t="99387" x="7181850" y="2857500"/>
          <p14:tracePt t="99498" x="7213600" y="2857500"/>
          <p14:tracePt t="99516" x="7315200" y="2870200"/>
          <p14:tracePt t="99532" x="7473950" y="2876550"/>
          <p14:tracePt t="99535" x="7543800" y="2882900"/>
          <p14:tracePt t="99548" x="7594600" y="2889250"/>
          <p14:tracePt t="99551" x="7639050" y="2889250"/>
          <p14:tracePt t="99566" x="7677150" y="2889250"/>
          <p14:tracePt t="99583" x="7734300" y="2889250"/>
          <p14:tracePt t="99586" x="7740650" y="2889250"/>
          <p14:tracePt t="99993" x="7753350" y="2889250"/>
          <p14:tracePt t="99999" x="7766050" y="2889250"/>
          <p14:tracePt t="100017" x="7810500" y="2882900"/>
          <p14:tracePt t="100033" x="7867650" y="2882900"/>
          <p14:tracePt t="100050" x="7924800" y="2876550"/>
          <p14:tracePt t="100066" x="7969250" y="2870200"/>
          <p14:tracePt t="100084" x="7994650" y="2863850"/>
          <p14:tracePt t="100101" x="8007350" y="2857500"/>
          <p14:tracePt t="100115" x="8013700" y="2857500"/>
          <p14:tracePt t="100133" x="8020050" y="2857500"/>
          <p14:tracePt t="100150" x="8020050" y="2851150"/>
          <p14:tracePt t="100167" x="8032750" y="2851150"/>
          <p14:tracePt t="100184" x="8045450" y="2844800"/>
          <p14:tracePt t="100201" x="8058150" y="2844800"/>
          <p14:tracePt t="100291" x="8064500" y="2844800"/>
          <p14:tracePt t="100298" x="8070850" y="2844800"/>
          <p14:tracePt t="100317" x="8134350" y="2844800"/>
          <p14:tracePt t="100333" x="8204200" y="2851150"/>
          <p14:tracePt t="100350" x="8261350" y="2851150"/>
          <p14:tracePt t="100355" x="8293100" y="2857500"/>
          <p14:tracePt t="100366" x="8299450" y="2857500"/>
          <p14:tracePt t="100384" x="8312150" y="2857500"/>
          <p14:tracePt t="100417" x="8318500" y="2851150"/>
          <p14:tracePt t="100434" x="8331200" y="2838450"/>
          <p14:tracePt t="100451" x="8356600" y="2838450"/>
          <p14:tracePt t="100467" x="8388350" y="2838450"/>
          <p14:tracePt t="100484" x="8420100" y="2838450"/>
          <p14:tracePt t="100500" x="8458200" y="2838450"/>
          <p14:tracePt t="100517" x="8464550" y="2838450"/>
          <p14:tracePt t="100594" x="8470900" y="2838450"/>
          <p14:tracePt t="100601" x="8477250" y="2838450"/>
          <p14:tracePt t="100617" x="8509000" y="2844800"/>
          <p14:tracePt t="100634" x="8572500" y="2844800"/>
          <p14:tracePt t="100650" x="8629650" y="2844800"/>
          <p14:tracePt t="100667" x="8667750" y="2844800"/>
          <p14:tracePt t="100684" x="8699500" y="2844800"/>
          <p14:tracePt t="100700" x="8705850" y="2838450"/>
          <p14:tracePt t="100719" x="8712200" y="2838450"/>
          <p14:tracePt t="100836" x="8705850" y="2838450"/>
          <p14:tracePt t="100842" x="8705850" y="2844800"/>
          <p14:tracePt t="100941" x="8712200" y="2844800"/>
          <p14:tracePt t="100955" x="8718550" y="2838450"/>
          <p14:tracePt t="100964" x="8724900" y="2838450"/>
          <p14:tracePt t="100984" x="8743950" y="2832100"/>
          <p14:tracePt t="101000" x="8769350" y="2825750"/>
          <p14:tracePt t="101017" x="8788400" y="2825750"/>
          <p14:tracePt t="101034" x="8826500" y="2825750"/>
          <p14:tracePt t="101051" x="8870950" y="2825750"/>
          <p14:tracePt t="101067" x="8928100" y="2825750"/>
          <p14:tracePt t="101084" x="8966200" y="2825750"/>
          <p14:tracePt t="101086" x="8972550" y="2825750"/>
          <p14:tracePt t="101099" x="8978900" y="2825750"/>
          <p14:tracePt t="101230" x="8985250" y="2825750"/>
          <p14:tracePt t="101237" x="8991600" y="2825750"/>
          <p14:tracePt t="101250" x="9010650" y="2825750"/>
          <p14:tracePt t="101267" x="9061450" y="2825750"/>
          <p14:tracePt t="101284" x="9150350" y="2819400"/>
          <p14:tracePt t="101301" x="9239250" y="2813050"/>
          <p14:tracePt t="101319" x="9340850" y="2800350"/>
          <p14:tracePt t="101334" x="9366250" y="2800350"/>
          <p14:tracePt t="101351" x="9372600" y="2800350"/>
          <p14:tracePt t="101421" x="9366250" y="2806700"/>
          <p14:tracePt t="101451" x="9359900" y="2806700"/>
          <p14:tracePt t="101470" x="9353550" y="2806700"/>
          <p14:tracePt t="101484" x="9353550" y="2813050"/>
          <p14:tracePt t="101500" x="9347200" y="2813050"/>
          <p14:tracePt t="101549" x="9340850" y="2813050"/>
          <p14:tracePt t="101565" x="9334500" y="2813050"/>
          <p14:tracePt t="101574" x="9328150" y="2813050"/>
          <p14:tracePt t="101584" x="9321800" y="2813050"/>
          <p14:tracePt t="101618" x="9315450" y="2813050"/>
          <p14:tracePt t="101708" x="9334500" y="2813050"/>
          <p14:tracePt t="101720" x="9347200" y="2813050"/>
          <p14:tracePt t="101733" x="9385300" y="2819400"/>
          <p14:tracePt t="101751" x="9429750" y="2819400"/>
          <p14:tracePt t="101768" x="9467850" y="2819400"/>
          <p14:tracePt t="101784" x="9493250" y="2819400"/>
          <p14:tracePt t="101801" x="9512300" y="2819400"/>
          <p14:tracePt t="101818" x="9525000" y="2819400"/>
          <p14:tracePt t="101938" x="9531350" y="2819400"/>
          <p14:tracePt t="101946" x="9537700" y="2819400"/>
          <p14:tracePt t="101953" x="9556750" y="2819400"/>
          <p14:tracePt t="101967" x="9582150" y="2819400"/>
          <p14:tracePt t="101984" x="9632950" y="2819400"/>
          <p14:tracePt t="101988" x="9658350" y="2819400"/>
          <p14:tracePt t="102001" x="9677400" y="2819400"/>
          <p14:tracePt t="102018" x="9715500" y="2819400"/>
          <p14:tracePt t="102035" x="9747250" y="2819400"/>
          <p14:tracePt t="102051" x="9759950" y="2819400"/>
          <p14:tracePt t="102069" x="9772650" y="2819400"/>
          <p14:tracePt t="102085" x="9791700" y="2813050"/>
          <p14:tracePt t="102101" x="9817100" y="2813050"/>
          <p14:tracePt t="102118" x="9836150" y="2806700"/>
          <p14:tracePt t="102135" x="9848850" y="2806700"/>
          <p14:tracePt t="102290" x="9855200" y="2806700"/>
          <p14:tracePt t="102302" x="9861550" y="2806700"/>
          <p14:tracePt t="102316" x="9874250" y="2806700"/>
          <p14:tracePt t="102336" x="9906000" y="2800350"/>
          <p14:tracePt t="102352" x="9937750" y="2800350"/>
          <p14:tracePt t="102368" x="9982200" y="2800350"/>
          <p14:tracePt t="102385" x="10090150" y="2800350"/>
          <p14:tracePt t="102402" x="10217150" y="2806700"/>
          <p14:tracePt t="102418" x="10337800" y="2813050"/>
          <p14:tracePt t="102434" x="10420350" y="2813050"/>
          <p14:tracePt t="102451" x="10452100" y="2813050"/>
          <p14:tracePt t="102468" x="10458450" y="2813050"/>
          <p14:tracePt t="103155" x="10458450" y="2819400"/>
          <p14:tracePt t="103181" x="10458450" y="2825750"/>
          <p14:tracePt t="103238" x="10458450" y="2832100"/>
          <p14:tracePt t="103246" x="10458450" y="2838450"/>
          <p14:tracePt t="103261" x="10464800" y="2851150"/>
          <p14:tracePt t="103269" x="10464800" y="2857500"/>
          <p14:tracePt t="103286" x="10464800" y="2870200"/>
          <p14:tracePt t="103303" x="10464800" y="2876550"/>
          <p14:tracePt t="103319" x="10464800" y="2882900"/>
          <p14:tracePt t="103336" x="10464800" y="2889250"/>
          <p14:tracePt t="103390" x="10464800" y="2895600"/>
          <p14:tracePt t="103403" x="10458450" y="2901950"/>
          <p14:tracePt t="103419" x="10452100" y="2914650"/>
          <p14:tracePt t="103436" x="10439400" y="2921000"/>
          <p14:tracePt t="103453" x="10426700" y="2933700"/>
          <p14:tracePt t="103469" x="10414000" y="2946400"/>
          <p14:tracePt t="103472" x="10407650" y="2952750"/>
          <p14:tracePt t="103484" x="10394950" y="2952750"/>
          <p14:tracePt t="103506" x="10388600" y="2959100"/>
          <p14:tracePt t="103519" x="10382250" y="2959100"/>
          <p14:tracePt t="103552" x="10375900" y="2959100"/>
          <p14:tracePt t="103586" x="10369550" y="2959100"/>
          <p14:tracePt t="103603" x="10356850" y="2959100"/>
          <p14:tracePt t="103619" x="10344150" y="2959100"/>
          <p14:tracePt t="103622" x="10337800" y="2959100"/>
          <p14:tracePt t="103636" x="10331450" y="2959100"/>
          <p14:tracePt t="103652" x="10318750" y="2965450"/>
          <p14:tracePt t="103704" x="10312400" y="2965450"/>
          <p14:tracePt t="103792" x="10306050" y="2965450"/>
          <p14:tracePt t="103802" x="10306050" y="2959100"/>
          <p14:tracePt t="103818" x="10280650" y="2959100"/>
          <p14:tracePt t="103836" x="10255250" y="2952750"/>
          <p14:tracePt t="103853" x="10185400" y="2940050"/>
          <p14:tracePt t="103869" x="10071100" y="2933700"/>
          <p14:tracePt t="103886" x="9899650" y="2921000"/>
          <p14:tracePt t="103904" x="9690100" y="2908300"/>
          <p14:tracePt t="103920" x="9410700" y="2901950"/>
          <p14:tracePt t="103936" x="9213850" y="2901950"/>
          <p14:tracePt t="103953" x="8909050" y="2895600"/>
          <p14:tracePt t="103970" x="8623300" y="2889250"/>
          <p14:tracePt t="103985" x="8312150" y="2882900"/>
          <p14:tracePt t="104003" x="8051800" y="2882900"/>
          <p14:tracePt t="104020" x="7886700" y="2889250"/>
          <p14:tracePt t="104036" x="7734300" y="2908300"/>
          <p14:tracePt t="104053" x="7518400" y="2940050"/>
          <p14:tracePt t="104072" x="7270750" y="2971800"/>
          <p14:tracePt t="104086" x="6991350" y="2978150"/>
          <p14:tracePt t="104102" x="6731000" y="2978150"/>
          <p14:tracePt t="104119" x="6572250" y="2978150"/>
          <p14:tracePt t="104121" x="6546850" y="2978150"/>
          <p14:tracePt t="104135" x="6540500" y="2978150"/>
          <p14:tracePt t="104170" x="6553200" y="2990850"/>
          <p14:tracePt t="104187" x="6559550" y="2997200"/>
          <p14:tracePt t="104204" x="6565900" y="2997200"/>
          <p14:tracePt t="104260" x="6572250" y="2997200"/>
          <p14:tracePt t="104269" x="6572250" y="3003550"/>
          <p14:tracePt t="104286" x="6591300" y="3003550"/>
          <p14:tracePt t="104302" x="6610350" y="3009900"/>
          <p14:tracePt t="104320" x="6623050" y="3022600"/>
          <p14:tracePt t="104337" x="6635750" y="3028950"/>
          <p14:tracePt t="104377" x="6642100" y="3028950"/>
          <p14:tracePt t="104404" x="6661150" y="3028950"/>
          <p14:tracePt t="104420" x="6673850" y="3022600"/>
          <p14:tracePt t="104716" x="6686550" y="3022600"/>
          <p14:tracePt t="104722" x="6692900" y="3022600"/>
          <p14:tracePt t="104737" x="6699250" y="3022600"/>
          <p14:tracePt t="104754" x="6705600" y="3022600"/>
          <p14:tracePt t="104770" x="6705600" y="3028950"/>
          <p14:tracePt t="104787" x="6711950" y="3028950"/>
          <p14:tracePt t="104804" x="6724650" y="3028950"/>
          <p14:tracePt t="104821" x="6775450" y="3028950"/>
          <p14:tracePt t="104837" x="6858000" y="3035300"/>
          <p14:tracePt t="104854" x="6965950" y="3041650"/>
          <p14:tracePt t="104870" x="7099300" y="3054350"/>
          <p14:tracePt t="104887" x="7226300" y="3067050"/>
          <p14:tracePt t="104904" x="7315200" y="3079750"/>
          <p14:tracePt t="104920" x="7372350" y="3092450"/>
          <p14:tracePt t="105061" x="7378700" y="3092450"/>
          <p14:tracePt t="105073" x="7385050" y="3092450"/>
          <p14:tracePt t="105081" x="7391400" y="3092450"/>
          <p14:tracePt t="105090" x="7404100" y="3092450"/>
          <p14:tracePt t="105103" x="7416800" y="3092450"/>
          <p14:tracePt t="105121" x="7473950" y="3079750"/>
          <p14:tracePt t="105138" x="7512050" y="3073400"/>
          <p14:tracePt t="105154" x="7550150" y="3067050"/>
          <p14:tracePt t="105171" x="7607300" y="3060700"/>
          <p14:tracePt t="105187" x="7645400" y="3054350"/>
          <p14:tracePt t="105204" x="7689850" y="3054350"/>
          <p14:tracePt t="105221" x="7747000" y="3048000"/>
          <p14:tracePt t="105238" x="7778750" y="3048000"/>
          <p14:tracePt t="105254" x="7797800" y="3048000"/>
          <p14:tracePt t="105271" x="7810500" y="3048000"/>
          <p14:tracePt t="105287" x="7810500" y="3041650"/>
          <p14:tracePt t="105498" x="7816850" y="3041650"/>
          <p14:tracePt t="105518" x="7823200" y="3041650"/>
          <p14:tracePt t="105524" x="7854950" y="3048000"/>
          <p14:tracePt t="105538" x="7937500" y="3060700"/>
          <p14:tracePt t="105554" x="8083550" y="3067050"/>
          <p14:tracePt t="105572" x="8191500" y="3073400"/>
          <p14:tracePt t="105588" x="8255000" y="3073400"/>
          <p14:tracePt t="105605" x="8286750" y="3073400"/>
          <p14:tracePt t="105860" x="8293100" y="3073400"/>
          <p14:tracePt t="105877" x="8299450" y="3073400"/>
          <p14:tracePt t="105894" x="8305800" y="3073400"/>
          <p14:tracePt t="105899" x="8318500" y="3073400"/>
          <p14:tracePt t="105923" x="8337550" y="3073400"/>
          <p14:tracePt t="106059" x="8337550" y="3079750"/>
          <p14:tracePt t="106082" x="8343900" y="3079750"/>
          <p14:tracePt t="106091" x="8343900" y="3086100"/>
          <p14:tracePt t="106123" x="8356600" y="3086100"/>
          <p14:tracePt t="106138" x="8375650" y="3092450"/>
          <p14:tracePt t="106156" x="8420100" y="3092450"/>
          <p14:tracePt t="106172" x="8489950" y="3092450"/>
          <p14:tracePt t="106188" x="8534400" y="3092450"/>
          <p14:tracePt t="106205" x="8559800" y="3086100"/>
          <p14:tracePt t="106221" x="8572500" y="3086100"/>
          <p14:tracePt t="106238" x="8578850" y="3086100"/>
          <p14:tracePt t="106351" x="8578850" y="3079750"/>
          <p14:tracePt t="106379" x="8572500" y="3079750"/>
          <p14:tracePt t="106400" x="8559800" y="3079750"/>
          <p14:tracePt t="106422" x="8553450" y="3073400"/>
          <p14:tracePt t="106472" x="8547100" y="3067050"/>
          <p14:tracePt t="106505" x="8540750" y="3060700"/>
          <p14:tracePt t="106522" x="8540750" y="3054350"/>
          <p14:tracePt t="106556" x="8534400" y="3054350"/>
          <p14:tracePt t="106629" x="8528050" y="3054350"/>
          <p14:tracePt t="107239" x="8528050" y="3048000"/>
          <p14:tracePt t="107262" x="8528050" y="3041650"/>
          <p14:tracePt t="107297" x="8528050" y="3035300"/>
          <p14:tracePt t="107310" x="8528050" y="3028950"/>
          <p14:tracePt t="107331" x="8521700" y="3022600"/>
          <p14:tracePt t="107399" x="8515350" y="3022600"/>
          <p14:tracePt t="107868" x="8521700" y="3022600"/>
          <p14:tracePt t="107876" x="8528050" y="3022600"/>
          <p14:tracePt t="107890" x="8547100" y="3016250"/>
          <p14:tracePt t="107905" x="8559800" y="3016250"/>
          <p14:tracePt t="107960" x="8566150" y="3016250"/>
          <p14:tracePt t="107999" x="8566150" y="3009900"/>
          <p14:tracePt t="108010" x="8572500" y="3009900"/>
          <p14:tracePt t="108022" x="8585200" y="3003550"/>
          <p14:tracePt t="108040" x="8610600" y="2990850"/>
          <p14:tracePt t="108057" x="8636000" y="2978150"/>
          <p14:tracePt t="108079" x="8667750" y="2959100"/>
          <p14:tracePt t="108090" x="8674100" y="2952750"/>
          <p14:tracePt t="108106" x="8686800" y="2940050"/>
          <p14:tracePt t="108123" x="8693150" y="2927350"/>
          <p14:tracePt t="108140" x="8699500" y="2927350"/>
          <p14:tracePt t="108156" x="8699500" y="2921000"/>
          <p14:tracePt t="108173" x="8712200" y="2914650"/>
          <p14:tracePt t="108190" x="8724900" y="2895600"/>
          <p14:tracePt t="108206" x="8743950" y="2876550"/>
          <p14:tracePt t="108223" x="8756650" y="2851150"/>
          <p14:tracePt t="108240" x="8763000" y="2825750"/>
          <p14:tracePt t="108257" x="8763000" y="2800350"/>
          <p14:tracePt t="108276" x="8763000" y="2762250"/>
          <p14:tracePt t="108290" x="8763000" y="2749550"/>
          <p14:tracePt t="108307" x="8756650" y="2717800"/>
          <p14:tracePt t="108323" x="8743950" y="2686050"/>
          <p14:tracePt t="108340" x="8718550" y="2616200"/>
          <p14:tracePt t="108357" x="8699500" y="2584450"/>
          <p14:tracePt t="108374" x="8680450" y="2546350"/>
          <p14:tracePt t="108390" x="8661400" y="2514600"/>
          <p14:tracePt t="108407" x="8636000" y="2489200"/>
          <p14:tracePt t="108423" x="8610600" y="2470150"/>
          <p14:tracePt t="108440" x="8559800" y="2444750"/>
          <p14:tracePt t="108457" x="8489950" y="2406650"/>
          <p14:tracePt t="108474" x="8375650" y="2374900"/>
          <p14:tracePt t="108490" x="8274050" y="2349500"/>
          <p14:tracePt t="108507" x="8172450" y="2336800"/>
          <p14:tracePt t="108524" x="8108950" y="2330450"/>
          <p14:tracePt t="108540" x="8064500" y="2336800"/>
          <p14:tracePt t="108557" x="8020050" y="2355850"/>
          <p14:tracePt t="108575" x="7988300" y="2374900"/>
          <p14:tracePt t="108591" x="7962900" y="2393950"/>
          <p14:tracePt t="108607" x="7950200" y="2406650"/>
          <p14:tracePt t="108623" x="7918450" y="2419350"/>
          <p14:tracePt t="108640" x="7893050" y="2451100"/>
          <p14:tracePt t="108657" x="7854950" y="2489200"/>
          <p14:tracePt t="108674" x="7835900" y="2533650"/>
          <p14:tracePt t="108690" x="7823200" y="2603500"/>
          <p14:tracePt t="108707" x="7823200" y="2667000"/>
          <p14:tracePt t="108724" x="7842250" y="2724150"/>
          <p14:tracePt t="108740" x="7854950" y="2787650"/>
          <p14:tracePt t="108757" x="7861300" y="2870200"/>
          <p14:tracePt t="108776" x="7861300" y="2914650"/>
          <p14:tracePt t="108790" x="7861300" y="2959100"/>
          <p14:tracePt t="108807" x="7861300" y="2997200"/>
          <p14:tracePt t="108824" x="7867650" y="3035300"/>
          <p14:tracePt t="108841" x="7880350" y="3060700"/>
          <p14:tracePt t="108856" x="7905750" y="3092450"/>
          <p14:tracePt t="108874" x="7924800" y="3117850"/>
          <p14:tracePt t="108891" x="7931150" y="3130550"/>
          <p14:tracePt t="108907" x="7943850" y="3136900"/>
          <p14:tracePt t="108924" x="7950200" y="3143250"/>
          <p14:tracePt t="108941" x="7956550" y="3143250"/>
          <p14:tracePt t="108957" x="7981950" y="3149600"/>
          <p14:tracePt t="108960" x="7988300" y="3149600"/>
          <p14:tracePt t="108972" x="8001000" y="3149600"/>
          <p14:tracePt t="108991" x="8013700" y="3149600"/>
          <p14:tracePt t="109007" x="8064500" y="3149600"/>
          <p14:tracePt t="109024" x="8191500" y="3143250"/>
          <p14:tracePt t="109041" x="8286750" y="3117850"/>
          <p14:tracePt t="109057" x="8375650" y="3086100"/>
          <p14:tracePt t="109074" x="8407400" y="3060700"/>
          <p14:tracePt t="109090" x="8439150" y="3035300"/>
          <p14:tracePt t="109107" x="8458200" y="3009900"/>
          <p14:tracePt t="109124" x="8477250" y="2990850"/>
          <p14:tracePt t="109141" x="8489950" y="2971800"/>
          <p14:tracePt t="109157" x="8502650" y="2959100"/>
          <p14:tracePt t="109174" x="8515350" y="2946400"/>
          <p14:tracePt t="109191" x="8528050" y="2927350"/>
          <p14:tracePt t="109208" x="8540750" y="2908300"/>
          <p14:tracePt t="109224" x="8553450" y="2876550"/>
          <p14:tracePt t="109241" x="8559800" y="2844800"/>
          <p14:tracePt t="109258" x="8566150" y="2794000"/>
          <p14:tracePt t="109274" x="8559800" y="2774950"/>
          <p14:tracePt t="109291" x="8547100" y="2730500"/>
          <p14:tracePt t="109307" x="8547100" y="2705100"/>
          <p14:tracePt t="109324" x="8540750" y="2679700"/>
          <p14:tracePt t="109341" x="8528050" y="2647950"/>
          <p14:tracePt t="109357" x="8515350" y="2616200"/>
          <p14:tracePt t="109375" x="8502650" y="2578100"/>
          <p14:tracePt t="109391" x="8489950" y="2546350"/>
          <p14:tracePt t="109407" x="8477250" y="2508250"/>
          <p14:tracePt t="109424" x="8464550" y="2482850"/>
          <p14:tracePt t="109441" x="8445500" y="2457450"/>
          <p14:tracePt t="109458" x="8426450" y="2438400"/>
          <p14:tracePt t="109461" x="8407400" y="2425700"/>
          <p14:tracePt t="109476" x="8394700" y="2419350"/>
          <p14:tracePt t="109491" x="8350250" y="2400300"/>
          <p14:tracePt t="109507" x="8267700" y="2381250"/>
          <p14:tracePt t="109524" x="8134350" y="2368550"/>
          <p14:tracePt t="109541" x="8026400" y="2362200"/>
          <p14:tracePt t="109558" x="7943850" y="2355850"/>
          <p14:tracePt t="109574" x="7848600" y="2355850"/>
          <p14:tracePt t="109591" x="7766050" y="2349500"/>
          <p14:tracePt t="109608" x="7702550" y="2349500"/>
          <p14:tracePt t="109624" x="7645400" y="2355850"/>
          <p14:tracePt t="109641" x="7588250" y="2374900"/>
          <p14:tracePt t="109658" x="7499350" y="2406650"/>
          <p14:tracePt t="109675" x="7416800" y="2444750"/>
          <p14:tracePt t="109691" x="7359650" y="2501900"/>
          <p14:tracePt t="109708" x="7327900" y="2571750"/>
          <p14:tracePt t="109725" x="7321550" y="2641600"/>
          <p14:tracePt t="109741" x="7346950" y="2705100"/>
          <p14:tracePt t="109761" x="7410450" y="2794000"/>
          <p14:tracePt t="109775" x="7461250" y="2851150"/>
          <p14:tracePt t="109791" x="7505700" y="2901950"/>
          <p14:tracePt t="109808" x="7575550" y="2965450"/>
          <p14:tracePt t="109824" x="7626350" y="3009900"/>
          <p14:tracePt t="109841" x="7689850" y="3054350"/>
          <p14:tracePt t="109858" x="7734300" y="3086100"/>
          <p14:tracePt t="109874" x="7778750" y="3105150"/>
          <p14:tracePt t="109891" x="7842250" y="3117850"/>
          <p14:tracePt t="109908" x="7937500" y="3124200"/>
          <p14:tracePt t="109925" x="8020050" y="3117850"/>
          <p14:tracePt t="109941" x="8121650" y="3092450"/>
          <p14:tracePt t="109958" x="8191500" y="3054350"/>
          <p14:tracePt t="109961" x="8216900" y="3041650"/>
          <p14:tracePt t="109974" x="8229600" y="3035300"/>
          <p14:tracePt t="109991" x="8261350" y="3009900"/>
          <p14:tracePt t="110008" x="8280400" y="3003550"/>
          <p14:tracePt t="110025" x="8305800" y="2990850"/>
          <p14:tracePt t="110041" x="8356600" y="2965450"/>
          <p14:tracePt t="110075" x="8451850" y="2889250"/>
          <p14:tracePt t="110091" x="8483600" y="2844800"/>
          <p14:tracePt t="110108" x="8502650" y="2800350"/>
          <p14:tracePt t="110113" x="8509000" y="2787650"/>
          <p14:tracePt t="110128" x="8515350" y="2743200"/>
          <p14:tracePt t="110142" x="8515350" y="2717800"/>
          <p14:tracePt t="110158" x="8515350" y="2698750"/>
          <p14:tracePt t="110174" x="8502650" y="2660650"/>
          <p14:tracePt t="110190" x="8483600" y="2628900"/>
          <p14:tracePt t="110208" x="8470900" y="2609850"/>
          <p14:tracePt t="110225" x="8439150" y="2590800"/>
          <p14:tracePt t="110243" x="8394700" y="2571750"/>
          <p14:tracePt t="110259" x="8369300" y="2559050"/>
          <p14:tracePt t="110275" x="8324850" y="2552700"/>
          <p14:tracePt t="110292" x="8299450" y="2546350"/>
          <p14:tracePt t="110308" x="8261350" y="2540000"/>
          <p14:tracePt t="110325" x="8235950" y="2540000"/>
          <p14:tracePt t="110342" x="8210550" y="2540000"/>
          <p14:tracePt t="110358" x="8172450" y="2540000"/>
          <p14:tracePt t="110375" x="8153400" y="2540000"/>
          <p14:tracePt t="110391" x="8134350" y="2540000"/>
          <p14:tracePt t="110394" x="8121650" y="2540000"/>
          <p14:tracePt t="110407" x="8096250" y="2546350"/>
          <p14:tracePt t="110425" x="8070850" y="2552700"/>
          <p14:tracePt t="110442" x="7981950" y="2565400"/>
          <p14:tracePt t="110458" x="7912100" y="2571750"/>
          <p14:tracePt t="110479" x="7848600" y="2571750"/>
          <p14:tracePt t="110492" x="7816850" y="2578100"/>
          <p14:tracePt t="110508" x="7785100" y="2584450"/>
          <p14:tracePt t="110525" x="7759700" y="2590800"/>
          <p14:tracePt t="110542" x="7734300" y="2590800"/>
          <p14:tracePt t="110558" x="7715250" y="2597150"/>
          <p14:tracePt t="110576" x="7702550" y="2603500"/>
          <p14:tracePt t="110664" x="7689850" y="2609850"/>
          <p14:tracePt t="110669" x="7683500" y="2616200"/>
          <p14:tracePt t="110676" x="7658100" y="2628900"/>
          <p14:tracePt t="110691" x="7632700" y="2647950"/>
          <p14:tracePt t="110709" x="7562850" y="2692400"/>
          <p14:tracePt t="110726" x="7429500" y="2762250"/>
          <p14:tracePt t="110742" x="7359650" y="2800350"/>
          <p14:tracePt t="110759" x="7308850" y="2832100"/>
          <p14:tracePt t="110775" x="7283450" y="2844800"/>
          <p14:tracePt t="110792" x="7283450" y="2851150"/>
          <p14:tracePt t="110838" x="7283450" y="2857500"/>
          <p14:tracePt t="110849" x="7283450" y="2863850"/>
          <p14:tracePt t="110865" x="7283450" y="2876550"/>
          <p14:tracePt t="110874" x="7283450" y="2889250"/>
          <p14:tracePt t="110892" x="7283450" y="2901950"/>
          <p14:tracePt t="112718" x="7283450" y="2908300"/>
          <p14:tracePt t="112718" x="7289800" y="2908300"/>
          <p14:tracePt t="112718" x="7289800" y="2914650"/>
          <p14:tracePt t="112718" x="7296150" y="2914650"/>
          <p14:tracePt t="112718" x="7296150" y="2921000"/>
          <p14:tracePt t="112718" x="7302500" y="2927350"/>
          <p14:tracePt t="112718" x="7308850" y="2940050"/>
          <p14:tracePt t="112718" x="7315200" y="2946400"/>
          <p14:tracePt t="112718" x="7321550" y="2952750"/>
          <p14:tracePt t="112718" x="7327900" y="2959100"/>
          <p14:tracePt t="112718" x="7340600" y="2959100"/>
          <p14:tracePt t="112718" x="7340600" y="2965450"/>
          <p14:tracePt t="112718" x="7346950" y="2965450"/>
          <p14:tracePt t="112718" x="7346950" y="2959100"/>
          <p14:tracePt t="112718" x="7372350" y="2946400"/>
          <p14:tracePt t="112718" x="7404100" y="2927350"/>
          <p14:tracePt t="112718" x="7435850" y="2908300"/>
          <p14:tracePt t="112718" x="7454900" y="2895600"/>
          <p14:tracePt t="112718" x="7467600" y="2889250"/>
          <p14:tracePt t="112718" x="7473950" y="2882900"/>
          <p14:tracePt t="112718" x="7480300" y="2882900"/>
          <p14:tracePt t="112718" x="7486650" y="2889250"/>
          <p14:tracePt t="112718" x="7531100" y="2908300"/>
          <p14:tracePt t="112718" x="7543800" y="2914650"/>
          <p14:tracePt t="112718" x="7569200" y="2921000"/>
          <p14:tracePt t="112718" x="7581900" y="2927350"/>
          <p14:tracePt t="112718" x="7588250" y="2927350"/>
          <p14:tracePt t="112718" x="7594600" y="2927350"/>
          <p14:tracePt t="112718" x="7600950" y="2927350"/>
          <p14:tracePt t="112718" x="7600950" y="2921000"/>
          <p14:tracePt t="112718" x="7607300" y="2921000"/>
          <p14:tracePt t="112718" x="7607300" y="2914650"/>
          <p14:tracePt t="112718" x="7607300" y="2908300"/>
          <p14:tracePt t="112718" x="7613650" y="2908300"/>
          <p14:tracePt t="112718" x="7613650" y="2901950"/>
          <p14:tracePt t="112718" x="7620000" y="2901950"/>
          <p14:tracePt t="112718" x="7626350" y="2901950"/>
          <p14:tracePt t="112718" x="7632700" y="2901950"/>
          <p14:tracePt t="112718" x="7632700" y="2895600"/>
          <p14:tracePt t="112718" x="7639050" y="2895600"/>
          <p14:tracePt t="112718" x="7645400" y="2895600"/>
          <p14:tracePt t="112718" x="7651750" y="2889250"/>
          <p14:tracePt t="112718" x="7658100" y="2889250"/>
          <p14:tracePt t="112718" x="7664450" y="2882900"/>
          <p14:tracePt t="112718" x="7670800" y="2882900"/>
          <p14:tracePt t="112718" x="7689850" y="2876550"/>
          <p14:tracePt t="112718" x="7721600" y="2863850"/>
          <p14:tracePt t="112718" x="7753350" y="2857500"/>
          <p14:tracePt t="112718" x="7772400" y="2851150"/>
          <p14:tracePt t="112718" x="7778750" y="2851150"/>
          <p14:tracePt t="112718" x="7785100" y="2851150"/>
          <p14:tracePt t="112718" x="7778750" y="2851150"/>
          <p14:tracePt t="112718" x="7772400" y="2851150"/>
          <p14:tracePt t="112718" x="7766050" y="2851150"/>
          <p14:tracePt t="112718" x="7766050" y="2857500"/>
          <p14:tracePt t="112718" x="7759700" y="2857500"/>
          <p14:tracePt t="112718" x="7753350" y="2857500"/>
          <p14:tracePt t="112718" x="7753350" y="2863850"/>
          <p14:tracePt t="112718" x="7747000" y="2863850"/>
          <p14:tracePt t="112718" x="7747000" y="2870200"/>
          <p14:tracePt t="112718" x="7740650" y="2876550"/>
          <p14:tracePt t="112718" x="7734300" y="2882900"/>
          <p14:tracePt t="112718" x="7727950" y="2895600"/>
          <p14:tracePt t="112718" x="7727950" y="2914650"/>
          <p14:tracePt t="112718" x="7721600" y="2933700"/>
          <p14:tracePt t="112718" x="7721600" y="2940050"/>
          <p14:tracePt t="112718" x="7715250" y="2946400"/>
          <p14:tracePt t="112718" x="7715250" y="2952750"/>
          <p14:tracePt t="112718" x="7715250" y="2946400"/>
          <p14:tracePt t="112718" x="7721600" y="2946400"/>
          <p14:tracePt t="112718" x="7727950" y="2940050"/>
          <p14:tracePt t="112718" x="7747000" y="2927350"/>
          <p14:tracePt t="112718" x="7759700" y="2914650"/>
          <p14:tracePt t="112718" x="7778750" y="2895600"/>
          <p14:tracePt t="112718" x="7791450" y="2882900"/>
          <p14:tracePt t="112718" x="7804150" y="2876550"/>
          <p14:tracePt t="112718" x="7804150" y="2870200"/>
          <p14:tracePt t="112718" x="7804150" y="2863850"/>
          <p14:tracePt t="112718" x="7797800" y="2863850"/>
          <p14:tracePt t="112718" x="7791450" y="2863850"/>
          <p14:tracePt t="112718" x="7791450" y="2870200"/>
          <p14:tracePt t="112718" x="7785100" y="2870200"/>
          <p14:tracePt t="112718" x="7778750" y="2870200"/>
          <p14:tracePt t="112718" x="7772400" y="2870200"/>
          <p14:tracePt t="112718" x="7766050" y="2870200"/>
          <p14:tracePt t="112718" x="7766050" y="2876550"/>
          <p14:tracePt t="112718" x="7759700" y="2882900"/>
          <p14:tracePt t="112718" x="7759700" y="2895600"/>
          <p14:tracePt t="112718" x="7759700" y="2908300"/>
          <p14:tracePt t="112718" x="7753350" y="2914650"/>
          <p14:tracePt t="112718" x="7747000" y="2921000"/>
          <p14:tracePt t="112718" x="7734300" y="2921000"/>
          <p14:tracePt t="112718" x="7721600" y="2927350"/>
          <p14:tracePt t="112718" x="7715250" y="2927350"/>
          <p14:tracePt t="112718" x="7708900" y="2927350"/>
          <p14:tracePt t="112718" x="7702550" y="2921000"/>
          <p14:tracePt t="112718" x="7696200" y="2921000"/>
          <p14:tracePt t="112718" x="7689850" y="2914650"/>
          <p14:tracePt t="112718" x="7683500" y="2914650"/>
          <p14:tracePt t="112718" x="7677150" y="2908300"/>
          <p14:tracePt t="112718" x="7670800" y="2901950"/>
          <p14:tracePt t="112718" x="7664450" y="2901950"/>
          <p14:tracePt t="112718" x="7658100" y="2901950"/>
          <p14:tracePt t="112718" x="7651750" y="2895600"/>
          <p14:tracePt t="112718" x="7645400" y="2895600"/>
          <p14:tracePt t="112718" x="7645400" y="2901950"/>
          <p14:tracePt t="112718" x="7651750" y="2914650"/>
          <p14:tracePt t="112718" x="7658100" y="2921000"/>
          <p14:tracePt t="112718" x="7658100" y="2933700"/>
          <p14:tracePt t="112718" x="7664450" y="2940050"/>
          <p14:tracePt t="112718" x="7664450" y="2946400"/>
          <p14:tracePt t="112718" x="7670800" y="2946400"/>
          <p14:tracePt t="112718" x="7670800" y="2952750"/>
          <p14:tracePt t="112718" x="7677150" y="2952750"/>
          <p14:tracePt t="112718" x="7683500" y="2959100"/>
          <p14:tracePt t="112718" x="7683500" y="2965450"/>
          <p14:tracePt t="112718" x="7689850" y="2965450"/>
          <p14:tracePt t="112718" x="7689850" y="2971800"/>
          <p14:tracePt t="112718" x="7696200" y="2971800"/>
          <p14:tracePt t="112718" x="7696200" y="2978150"/>
          <p14:tracePt t="112718" x="7702550" y="2984500"/>
          <p14:tracePt t="112718" x="7708900" y="2990850"/>
          <p14:tracePt t="112718" x="7715250" y="2990850"/>
          <p14:tracePt t="112718" x="7715250" y="2997200"/>
          <p14:tracePt t="112718" x="7721600" y="2997200"/>
          <p14:tracePt t="112718" x="7727950" y="2990850"/>
          <p14:tracePt t="112718" x="7734300" y="2990850"/>
          <p14:tracePt t="112718" x="7734300" y="2984500"/>
          <p14:tracePt t="112718" x="7740650" y="2984500"/>
          <p14:tracePt t="112718" x="7747000" y="2978150"/>
          <p14:tracePt t="112718" x="7753350" y="2978150"/>
          <p14:tracePt t="112718" x="7759700" y="2971800"/>
          <p14:tracePt t="112718" x="7759700" y="2965450"/>
          <p14:tracePt t="112718" x="7766050" y="2965450"/>
          <p14:tracePt t="112718" x="7772400" y="2959100"/>
          <p14:tracePt t="112718" x="7778750" y="2952750"/>
          <p14:tracePt t="112718" x="7778750" y="2946400"/>
          <p14:tracePt t="112718" x="7778750" y="2940050"/>
          <p14:tracePt t="112718" x="7785100" y="2940050"/>
          <p14:tracePt t="112718" x="7791450" y="2933700"/>
          <p14:tracePt t="112718" x="7804150" y="2927350"/>
          <p14:tracePt t="112718" x="7816850" y="2921000"/>
          <p14:tracePt t="112718" x="7829550" y="2914650"/>
          <p14:tracePt t="112718" x="7848600" y="2908300"/>
          <p14:tracePt t="112718" x="7854950" y="2901950"/>
          <p14:tracePt t="112718" x="7867650" y="2895600"/>
          <p14:tracePt t="112718" x="7893050" y="2882900"/>
          <p14:tracePt t="112718" x="7912100" y="2870200"/>
          <p14:tracePt t="112718" x="7937500" y="2851150"/>
          <p14:tracePt t="112718" x="7950200" y="2844800"/>
          <p14:tracePt t="112718" x="7956550" y="2832100"/>
          <p14:tracePt t="112718" x="7962900" y="2832100"/>
          <p14:tracePt t="112718" x="7962900" y="2825750"/>
          <p14:tracePt t="112718" x="7962900" y="2819400"/>
          <p14:tracePt t="112718" x="7962900" y="2813050"/>
          <p14:tracePt t="112718" x="7962900" y="2806700"/>
          <p14:tracePt t="112718" x="7962900" y="2800350"/>
          <p14:tracePt t="112718" x="7943850" y="2787650"/>
          <p14:tracePt t="112718" x="7918450" y="2774950"/>
          <p14:tracePt t="112718" x="7874000" y="2762250"/>
          <p14:tracePt t="112718" x="7816850" y="2743200"/>
          <p14:tracePt t="112718" x="7721600" y="2717800"/>
          <p14:tracePt t="112718" x="7639050" y="2698750"/>
          <p14:tracePt t="112718" x="7569200" y="2698750"/>
          <p14:tracePt t="112718" x="7518400" y="2698750"/>
          <p14:tracePt t="112718" x="7493000" y="2717800"/>
          <p14:tracePt t="112718" x="7480300" y="2736850"/>
          <p14:tracePt t="112718" x="7480300" y="2762250"/>
          <p14:tracePt t="112718" x="7480300" y="2768600"/>
          <p14:tracePt t="112718" x="7480300" y="2774950"/>
          <p14:tracePt t="112718" x="7486650" y="2787650"/>
          <p14:tracePt t="112718" x="7493000" y="2813050"/>
          <p14:tracePt t="112718" x="7524750" y="2844800"/>
          <p14:tracePt t="112718" x="7575550" y="2889250"/>
          <p14:tracePt t="112718" x="7626350" y="2933700"/>
          <p14:tracePt t="112718" x="7670800" y="2959100"/>
          <p14:tracePt t="112718" x="7708900" y="2984500"/>
          <p14:tracePt t="112718" x="7753350" y="2990850"/>
          <p14:tracePt t="112718" x="7823200" y="2990850"/>
          <p14:tracePt t="112718" x="7874000" y="2984500"/>
          <p14:tracePt t="112718" x="7931150" y="2971800"/>
          <p14:tracePt t="112718" x="7969250" y="2952750"/>
          <p14:tracePt t="112718" x="8007350" y="2933700"/>
          <p14:tracePt t="112718" x="8032750" y="2921000"/>
          <p14:tracePt t="112718" x="8051800" y="2895600"/>
          <p14:tracePt t="112718" x="8058150" y="2876550"/>
          <p14:tracePt t="112718" x="8064500" y="2857500"/>
          <p14:tracePt t="112718" x="8051800" y="2844800"/>
          <p14:tracePt t="112718" x="8039100" y="2832100"/>
          <p14:tracePt t="112718" x="8020050" y="2825750"/>
          <p14:tracePt t="112718" x="7988300" y="2813050"/>
          <p14:tracePt t="112718" x="7962900" y="2806700"/>
          <p14:tracePt t="112718" x="7931150" y="2800350"/>
          <p14:tracePt t="112718" x="7899400" y="2794000"/>
          <p14:tracePt t="112718" x="7867650" y="2794000"/>
          <p14:tracePt t="112718" x="7842250" y="2794000"/>
          <p14:tracePt t="112718" x="7829550" y="2794000"/>
          <p14:tracePt t="112718" x="7810500" y="2794000"/>
          <p14:tracePt t="112718" x="7797800" y="2794000"/>
          <p14:tracePt t="112718" x="7791450" y="2794000"/>
          <p14:tracePt t="112718" x="7785100" y="2794000"/>
          <p14:tracePt t="112718" x="7785100" y="2800350"/>
          <p14:tracePt t="112718" x="7778750" y="2800350"/>
          <p14:tracePt t="112718" x="7778750" y="2806700"/>
          <p14:tracePt t="112718" x="7772400" y="2806700"/>
          <p14:tracePt t="112718" x="7766050" y="2806700"/>
          <p14:tracePt t="112718" x="7759700" y="2806700"/>
          <p14:tracePt t="112718" x="7753350" y="2806700"/>
          <p14:tracePt t="112718" x="7747000" y="2806700"/>
          <p14:tracePt t="112718" x="7740650" y="2819400"/>
          <p14:tracePt t="112718" x="7740650" y="2825750"/>
          <p14:tracePt t="112718" x="7734300" y="2832100"/>
          <p14:tracePt t="112718" x="7734300" y="2838450"/>
          <p14:tracePt t="112718" x="7734300" y="2844800"/>
          <p14:tracePt t="112718" x="7734300" y="2851150"/>
          <p14:tracePt t="112718" x="7734300" y="2857500"/>
          <p14:tracePt t="112718" x="7734300" y="2863850"/>
          <p14:tracePt t="112718" x="7734300" y="2870200"/>
          <p14:tracePt t="112718" x="7740650" y="2882900"/>
          <p14:tracePt t="112718" x="7747000" y="2889250"/>
          <p14:tracePt t="112718" x="7753350" y="2901950"/>
          <p14:tracePt t="112718" x="7759700" y="2914650"/>
          <p14:tracePt t="112718" x="7772400" y="2927350"/>
          <p14:tracePt t="112718" x="7785100" y="2940050"/>
          <p14:tracePt t="112718" x="7797800" y="2946400"/>
          <p14:tracePt t="112718" x="7810500" y="2965450"/>
          <p14:tracePt t="112718" x="7823200" y="2978150"/>
          <p14:tracePt t="112718" x="7829550" y="2984500"/>
          <p14:tracePt t="112718" x="7835900" y="2990850"/>
          <p14:tracePt t="112718" x="7842250" y="2990850"/>
          <p14:tracePt t="112718" x="7842250" y="2997200"/>
          <p14:tracePt t="112718" x="7848600" y="2997200"/>
          <p14:tracePt t="112718" x="7893050" y="2990850"/>
          <p14:tracePt t="112718" x="7950200" y="2984500"/>
          <p14:tracePt t="112718" x="7994650" y="2971800"/>
          <p14:tracePt t="112718" x="8026400" y="2952750"/>
          <p14:tracePt t="112718" x="8045450" y="2940050"/>
          <p14:tracePt t="112718" x="8077200" y="2914650"/>
          <p14:tracePt t="112718" x="8102600" y="2889250"/>
          <p14:tracePt t="112718" x="8121650" y="2857500"/>
          <p14:tracePt t="112718" x="8128000" y="2832100"/>
          <p14:tracePt t="112718" x="8128000" y="2787650"/>
          <p14:tracePt t="112718" x="8128000" y="2781300"/>
          <p14:tracePt t="112718" x="8108950" y="2762250"/>
          <p14:tracePt t="112718" x="8070850" y="2743200"/>
          <p14:tracePt t="112718" x="8045450" y="2743200"/>
          <p14:tracePt t="112718" x="8007350" y="2743200"/>
          <p14:tracePt t="112718" x="7975600" y="2749550"/>
          <p14:tracePt t="112718" x="7950200" y="2768600"/>
          <p14:tracePt t="112718" x="7924800" y="2800350"/>
          <p14:tracePt t="112718" x="7912100" y="2838450"/>
          <p14:tracePt t="112718" x="7905750" y="2876550"/>
          <p14:tracePt t="112718" x="7899400" y="2901950"/>
          <p14:tracePt t="112718" x="7899400" y="2921000"/>
          <p14:tracePt t="112718" x="7899400" y="2927350"/>
          <p14:tracePt t="112718" x="7899400" y="2933700"/>
          <p14:tracePt t="112718" x="7899400" y="2946400"/>
          <p14:tracePt t="112718" x="7899400" y="2952750"/>
          <p14:tracePt t="112718" x="7899400" y="2959100"/>
          <p14:tracePt t="112718" x="7899400" y="2965450"/>
          <p14:tracePt t="112718" x="7899400" y="2971800"/>
          <p14:tracePt t="112718" x="7899400" y="2990850"/>
          <p14:tracePt t="112718" x="7899400" y="2997200"/>
          <p14:tracePt t="112718" x="7905750" y="3003550"/>
          <p14:tracePt t="112718" x="7905750" y="3009900"/>
          <p14:tracePt t="112718" x="7912100" y="3009900"/>
          <p14:tracePt t="112718" x="7924800" y="3003550"/>
          <p14:tracePt t="112718" x="7931150" y="3003550"/>
          <p14:tracePt t="112718" x="7956550" y="2997200"/>
          <p14:tracePt t="112718" x="7975600" y="2990850"/>
          <p14:tracePt t="112718" x="7994650" y="2978150"/>
          <p14:tracePt t="112718" x="8032750" y="2965450"/>
          <p14:tracePt t="112718" x="8039100" y="2959100"/>
          <p14:tracePt t="112718" x="8070850" y="2933700"/>
          <p14:tracePt t="112718" x="8096250" y="2908300"/>
          <p14:tracePt t="112718" x="8128000" y="2882900"/>
          <p14:tracePt t="112718" x="8147050" y="2857500"/>
          <p14:tracePt t="112718" x="8159750" y="2838450"/>
          <p14:tracePt t="112718" x="8166100" y="2819400"/>
          <p14:tracePt t="112718" x="8166100" y="2806700"/>
          <p14:tracePt t="112718" x="8147050" y="2787650"/>
          <p14:tracePt t="112718" x="8121650" y="2781300"/>
          <p14:tracePt t="112718" x="8064500" y="2762250"/>
          <p14:tracePt t="112718" x="7988300" y="2749550"/>
          <p14:tracePt t="112718" x="7905750" y="2736850"/>
          <p14:tracePt t="112718" x="7804150" y="2730500"/>
          <p14:tracePt t="112718" x="7778750" y="2730500"/>
          <p14:tracePt t="112718" x="7759700" y="2736850"/>
          <p14:tracePt t="112718" x="7753350" y="2774950"/>
          <p14:tracePt t="112718" x="7753350" y="2806700"/>
          <p14:tracePt t="112718" x="7753350" y="2838450"/>
          <p14:tracePt t="112718" x="7766050" y="2863850"/>
          <p14:tracePt t="112718" x="7778750" y="2889250"/>
          <p14:tracePt t="112718" x="7804150" y="2921000"/>
          <p14:tracePt t="112718" x="7848600" y="2959100"/>
          <p14:tracePt t="112718" x="7880350" y="2990850"/>
          <p14:tracePt t="112718" x="7912100" y="3016250"/>
          <p14:tracePt t="112718" x="7918450" y="3016250"/>
          <p14:tracePt t="112718" x="7924800" y="3028950"/>
          <p14:tracePt t="112718" x="7931150" y="3035300"/>
          <p14:tracePt t="112718" x="7937500" y="3035300"/>
          <p14:tracePt t="112718" x="7937500" y="3028950"/>
          <p14:tracePt t="113160" x="7937500" y="3022600"/>
          <p14:tracePt t="113199" x="7931150" y="3022600"/>
          <p14:tracePt t="113238" x="7924800" y="3016250"/>
          <p14:tracePt t="113328" x="7924800" y="3009900"/>
          <p14:tracePt t="113366" x="7931150" y="2997200"/>
          <p14:tracePt t="113389" x="7943850" y="2984500"/>
          <p14:tracePt t="113405" x="7969250" y="2952750"/>
          <p14:tracePt t="113422" x="8007350" y="2901950"/>
          <p14:tracePt t="113438" x="8039100" y="2832100"/>
          <p14:tracePt t="113456" x="8039100" y="2800350"/>
          <p14:tracePt t="113472" x="8039100" y="2781300"/>
          <p14:tracePt t="113488" x="8039100" y="2774950"/>
          <p14:tracePt t="113557" x="8032750" y="2774950"/>
          <p14:tracePt t="113572" x="8020050" y="2781300"/>
          <p14:tracePt t="113589" x="8001000" y="2787650"/>
          <p14:tracePt t="113608" x="7988300" y="2787650"/>
          <p14:tracePt t="113622" x="7975600" y="2794000"/>
          <p14:tracePt t="113639" x="7969250" y="2806700"/>
          <p14:tracePt t="113655" x="7943850" y="2851150"/>
          <p14:tracePt t="113672" x="7937500" y="2882900"/>
          <p14:tracePt t="113687" x="7931150" y="2914650"/>
          <p14:tracePt t="113705" x="7931150" y="2927350"/>
          <p14:tracePt t="113722" x="7937500" y="2940050"/>
          <p14:tracePt t="113739" x="7937500" y="2946400"/>
          <p14:tracePt t="113812" x="7937500" y="2952750"/>
          <p14:tracePt t="114021" x="7931150" y="2952750"/>
          <p14:tracePt t="114034" x="7931150" y="2946400"/>
          <p14:tracePt t="114058" x="7931150" y="2940050"/>
          <p14:tracePt t="114089" x="7931150" y="2933700"/>
          <p14:tracePt t="114132" x="7937500" y="2933700"/>
          <p14:tracePt t="114180" x="7937500" y="2927350"/>
          <p14:tracePt t="114283" x="7937500" y="2921000"/>
          <p14:tracePt t="114394" x="7937500" y="2914650"/>
          <p14:tracePt t="114508" x="7937500" y="2921000"/>
          <p14:tracePt t="114537" x="7937500" y="2927350"/>
          <p14:tracePt t="114573" x="7943850" y="2933700"/>
          <p14:tracePt t="114606" x="7943850" y="2940050"/>
          <p14:tracePt t="114623" x="7950200" y="2940050"/>
          <p14:tracePt t="114656" x="7956550" y="2946400"/>
          <p14:tracePt t="114903" x="7956550" y="2952750"/>
          <p14:tracePt t="114939" x="7956550" y="2959100"/>
          <p14:tracePt t="114973" x="7956550" y="2965450"/>
          <p14:tracePt t="115028" x="7962900" y="2965450"/>
          <p14:tracePt t="115045" x="7969250" y="2965450"/>
          <p14:tracePt t="115055" x="7981950" y="2965450"/>
          <p14:tracePt t="116920" x="7981950" y="2959100"/>
          <p14:tracePt t="116946" x="7981950" y="2952750"/>
          <p14:tracePt t="117022" x="7988300" y="2952750"/>
          <p14:tracePt t="117030" x="7994650" y="2952750"/>
          <p14:tracePt t="117040" x="8001000" y="2952750"/>
          <p14:tracePt t="117057" x="8026400" y="2952750"/>
          <p14:tracePt t="117059" x="8032750" y="2952750"/>
          <p14:tracePt t="117074" x="8039100" y="2952750"/>
          <p14:tracePt t="117090" x="8064500" y="2946400"/>
          <p14:tracePt t="117109" x="8147050" y="2908300"/>
          <p14:tracePt t="117124" x="8178800" y="2895600"/>
          <p14:tracePt t="117142" x="8235950" y="2857500"/>
          <p14:tracePt t="117159" x="8255000" y="2832100"/>
          <p14:tracePt t="117176" x="8267700" y="2813050"/>
          <p14:tracePt t="117192" x="8274050" y="2800350"/>
          <p14:tracePt t="117208" x="8280400" y="2781300"/>
          <p14:tracePt t="117225" x="8280400" y="2768600"/>
          <p14:tracePt t="117242" x="8280400" y="2755900"/>
          <p14:tracePt t="117259" x="8286750" y="2743200"/>
          <p14:tracePt t="117275" x="8286750" y="2717800"/>
          <p14:tracePt t="117292" x="8286750" y="2692400"/>
          <p14:tracePt t="117310" x="8267700" y="2654300"/>
          <p14:tracePt t="117325" x="8255000" y="2635250"/>
          <p14:tracePt t="117342" x="8235950" y="2622550"/>
          <p14:tracePt t="117357" x="8210550" y="2609850"/>
          <p14:tracePt t="117375" x="8159750" y="2597150"/>
          <p14:tracePt t="117392" x="8102600" y="2590800"/>
          <p14:tracePt t="117408" x="8058150" y="2584450"/>
          <p14:tracePt t="117425" x="7969250" y="2578100"/>
          <p14:tracePt t="117442" x="7886700" y="2578100"/>
          <p14:tracePt t="117459" x="7842250" y="2578100"/>
          <p14:tracePt t="117475" x="7797800" y="2578100"/>
          <p14:tracePt t="117492" x="7772400" y="2584450"/>
          <p14:tracePt t="117509" x="7759700" y="2590800"/>
          <p14:tracePt t="117525" x="7747000" y="2597150"/>
          <p14:tracePt t="117542" x="7734300" y="2603500"/>
          <p14:tracePt t="117558" x="7727950" y="2609850"/>
          <p14:tracePt t="117576" x="7715250" y="2641600"/>
          <p14:tracePt t="117591" x="7702550" y="2679700"/>
          <p14:tracePt t="117608" x="7696200" y="2730500"/>
          <p14:tracePt t="117625" x="7683500" y="2806700"/>
          <p14:tracePt t="117642" x="7683500" y="2844800"/>
          <p14:tracePt t="117658" x="7683500" y="2876550"/>
          <p14:tracePt t="117675" x="7727950" y="2952750"/>
          <p14:tracePt t="117691" x="7759700" y="2990850"/>
          <p14:tracePt t="117709" x="7791450" y="3022600"/>
          <p14:tracePt t="117725" x="7842250" y="3060700"/>
          <p14:tracePt t="117742" x="7893050" y="3105150"/>
          <p14:tracePt t="117759" x="7937500" y="3136900"/>
          <p14:tracePt t="117776" x="7969250" y="3168650"/>
          <p14:tracePt t="117792" x="7994650" y="3181350"/>
          <p14:tracePt t="117809" x="8020050" y="3194050"/>
          <p14:tracePt t="117825" x="8039100" y="3200400"/>
          <p14:tracePt t="117842" x="8096250" y="3200400"/>
          <p14:tracePt t="117859" x="8172450" y="3175000"/>
          <p14:tracePt t="117875" x="8261350" y="3143250"/>
          <p14:tracePt t="117892" x="8337550" y="3117850"/>
          <p14:tracePt t="117909" x="8388350" y="3092450"/>
          <p14:tracePt t="117925" x="8426450" y="3073400"/>
          <p14:tracePt t="117942" x="8445500" y="3067050"/>
          <p14:tracePt t="117959" x="8483600" y="3035300"/>
          <p14:tracePt t="117976" x="8540750" y="2984500"/>
          <p14:tracePt t="117991" x="8597900" y="2921000"/>
          <p14:tracePt t="118008" x="8642350" y="2870200"/>
          <p14:tracePt t="118024" x="8667750" y="2832100"/>
          <p14:tracePt t="118043" x="8680450" y="2794000"/>
          <p14:tracePt t="118058" x="8686800" y="2787650"/>
          <p14:tracePt t="118109" x="8680450" y="2800350"/>
          <p14:tracePt t="118126" x="8667750" y="2806700"/>
          <p14:tracePt t="118143" x="8642350" y="2813050"/>
          <p14:tracePt t="118159" x="8629650" y="2813050"/>
          <p14:tracePt t="118176" x="8629650" y="2806700"/>
          <p14:tracePt t="118192" x="8629650" y="2794000"/>
          <p14:tracePt t="118209" x="8623300" y="2774950"/>
          <p14:tracePt t="118225" x="8623300" y="2755900"/>
          <p14:tracePt t="118242" x="8623300" y="2724150"/>
          <p14:tracePt t="118259" x="8623300" y="2698750"/>
          <p14:tracePt t="118276" x="8623300" y="2679700"/>
          <p14:tracePt t="118293" x="8623300" y="2647950"/>
          <p14:tracePt t="118309" x="8623300" y="2635250"/>
          <p14:tracePt t="118326" x="8623300" y="2628900"/>
          <p14:tracePt t="118380" x="8610600" y="2628900"/>
          <p14:tracePt t="118392" x="8597900" y="2622550"/>
          <p14:tracePt t="118408" x="8553450" y="2616200"/>
          <p14:tracePt t="118425" x="8464550" y="2609850"/>
          <p14:tracePt t="118443" x="8407400" y="2603500"/>
          <p14:tracePt t="118462" x="8369300" y="2590800"/>
          <p14:tracePt t="118477" x="8331200" y="2584450"/>
          <p14:tracePt t="118493" x="8293100" y="2571750"/>
          <p14:tracePt t="118513" x="8242300" y="2552700"/>
          <p14:tracePt t="118526" x="8147050" y="2533650"/>
          <p14:tracePt t="118543" x="8083550" y="2514600"/>
          <p14:tracePt t="118559" x="8013700" y="2508250"/>
          <p14:tracePt t="118576" x="7950200" y="2501900"/>
          <p14:tracePt t="118593" x="7899400" y="2501900"/>
          <p14:tracePt t="118609" x="7861300" y="2501900"/>
          <p14:tracePt t="118626" x="7823200" y="2501900"/>
          <p14:tracePt t="118643" x="7816850" y="2501900"/>
          <p14:tracePt t="118660" x="7785100" y="2514600"/>
          <p14:tracePt t="118676" x="7747000" y="2527300"/>
          <p14:tracePt t="118693" x="7708900" y="2540000"/>
          <p14:tracePt t="118710" x="7683500" y="2540000"/>
          <p14:tracePt t="118726" x="7664450" y="2546350"/>
          <p14:tracePt t="118743" x="7651750" y="2546350"/>
          <p14:tracePt t="118760" x="7620000" y="2559050"/>
          <p14:tracePt t="118776" x="7562850" y="2578100"/>
          <p14:tracePt t="118796" x="7493000" y="2597150"/>
          <p14:tracePt t="118809" x="7435850" y="2628900"/>
          <p14:tracePt t="118826" x="7404100" y="2647950"/>
          <p14:tracePt t="118843" x="7397750" y="2654300"/>
          <p14:tracePt t="119077" x="7397750" y="2660650"/>
          <p14:tracePt t="119085" x="7404100" y="2667000"/>
          <p14:tracePt t="119092" x="7416800" y="2673350"/>
          <p14:tracePt t="119110" x="7493000" y="2692400"/>
          <p14:tracePt t="119127" x="7569200" y="2705100"/>
          <p14:tracePt t="119143" x="7620000" y="2711450"/>
          <p14:tracePt t="119194" x="7620000" y="2717800"/>
          <p14:tracePt t="119210" x="7632700" y="2749550"/>
          <p14:tracePt t="119227" x="7651750" y="2800350"/>
          <p14:tracePt t="119244" x="7670800" y="2844800"/>
          <p14:tracePt t="119260" x="7702550" y="2882900"/>
          <p14:tracePt t="119277" x="7727950" y="2908300"/>
          <p14:tracePt t="119294" x="7747000" y="2940050"/>
          <p14:tracePt t="119311" x="7766050" y="2965450"/>
          <p14:tracePt t="119327" x="7772400" y="2997200"/>
          <p14:tracePt t="119343" x="7772400" y="3022600"/>
          <p14:tracePt t="119346" x="7778750" y="3041650"/>
          <p14:tracePt t="119360" x="7778750" y="3060700"/>
          <p14:tracePt t="119377" x="7791450" y="3105150"/>
          <p14:tracePt t="119393" x="7797800" y="3117850"/>
          <p14:tracePt t="119410" x="7810500" y="3130550"/>
          <p14:tracePt t="119427" x="7816850" y="3136900"/>
          <p14:tracePt t="119460" x="7829550" y="3143250"/>
          <p14:tracePt t="119477" x="7854950" y="3143250"/>
          <p14:tracePt t="119494" x="7886700" y="3130550"/>
          <p14:tracePt t="119512" x="7956550" y="3111500"/>
          <p14:tracePt t="119527" x="8007350" y="3086100"/>
          <p14:tracePt t="119543" x="8058150" y="3054350"/>
          <p14:tracePt t="119561" x="8083550" y="3028950"/>
          <p14:tracePt t="119577" x="8134350" y="2984500"/>
          <p14:tracePt t="119593" x="8178800" y="2933700"/>
          <p14:tracePt t="119610" x="8210550" y="2895600"/>
          <p14:tracePt t="119626" x="8223250" y="2870200"/>
          <p14:tracePt t="119644" x="8235950" y="2851150"/>
          <p14:tracePt t="119661" x="8235950" y="2806700"/>
          <p14:tracePt t="119678" x="8235950" y="2787650"/>
          <p14:tracePt t="119694" x="8235950" y="2768600"/>
          <p14:tracePt t="119711" x="8216900" y="2749550"/>
          <p14:tracePt t="119727" x="8204200" y="2736850"/>
          <p14:tracePt t="119744" x="8191500" y="2724150"/>
          <p14:tracePt t="119760" x="8185150" y="2711450"/>
          <p14:tracePt t="119777" x="8166100" y="2698750"/>
          <p14:tracePt t="119793" x="8159750" y="2692400"/>
          <p14:tracePt t="119810" x="8147050" y="2673350"/>
          <p14:tracePt t="119812" x="8140700" y="2667000"/>
          <p14:tracePt t="119826" x="8134350" y="2660650"/>
          <p14:tracePt t="119844" x="8108950" y="2635250"/>
          <p14:tracePt t="119860" x="8089900" y="2628900"/>
          <p14:tracePt t="119878" x="8077200" y="2616200"/>
          <p14:tracePt t="119894" x="8058150" y="2609850"/>
          <p14:tracePt t="119911" x="8045450" y="2603500"/>
          <p14:tracePt t="119927" x="8032750" y="2597150"/>
          <p14:tracePt t="119944" x="8007350" y="2590800"/>
          <p14:tracePt t="119962" x="7962900" y="2571750"/>
          <p14:tracePt t="119976" x="7893050" y="2559050"/>
          <p14:tracePt t="119994" x="7848600" y="2559050"/>
          <p14:tracePt t="120011" x="7810500" y="2559050"/>
          <p14:tracePt t="120028" x="7772400" y="2559050"/>
          <p14:tracePt t="120031" x="7753350" y="2559050"/>
          <p14:tracePt t="120045" x="7721600" y="2559050"/>
          <p14:tracePt t="120061" x="7715250" y="2559050"/>
          <p14:tracePt t="120077" x="7702550" y="2559050"/>
          <p14:tracePt t="120080" x="7689850" y="2559050"/>
          <p14:tracePt t="120093" x="7632700" y="2597150"/>
          <p14:tracePt t="120111" x="7550150" y="2654300"/>
          <p14:tracePt t="120128" x="7442200" y="2717800"/>
          <p14:tracePt t="120144" x="7340600" y="2774950"/>
          <p14:tracePt t="120164" x="7258050" y="2819400"/>
          <p14:tracePt t="120179" x="7207250" y="2832100"/>
          <p14:tracePt t="120193" x="7194550" y="2844800"/>
          <p14:tracePt t="120244" x="7194550" y="2857500"/>
          <p14:tracePt t="120261" x="7188200" y="2889250"/>
          <p14:tracePt t="120277" x="7188200" y="2895600"/>
          <p14:tracePt t="120295" x="7188200" y="2901950"/>
          <p14:tracePt t="120328" x="7188200" y="2921000"/>
          <p14:tracePt t="120331" x="7188200" y="2927350"/>
          <p14:tracePt t="120344" x="7207250" y="2959100"/>
          <p14:tracePt t="120361" x="7219950" y="2965450"/>
          <p14:tracePt t="120378" x="7270750" y="3016250"/>
          <p14:tracePt t="120394" x="7315200" y="3048000"/>
          <p14:tracePt t="120411" x="7346950" y="3060700"/>
          <p14:tracePt t="120428" x="7366000" y="3067050"/>
          <p14:tracePt t="120445" x="7385050" y="3079750"/>
          <p14:tracePt t="120461" x="7391400" y="3079750"/>
          <p14:tracePt t="120478" x="7410450" y="3079750"/>
          <p14:tracePt t="120495" x="7429500" y="3079750"/>
          <p14:tracePt t="120511" x="7480300" y="3086100"/>
          <p14:tracePt t="120528" x="7556500" y="3092450"/>
          <p14:tracePt t="120530" x="7581900" y="3098800"/>
          <p14:tracePt t="120543" x="7607300" y="3098800"/>
          <p14:tracePt t="120562" x="7689850" y="3105150"/>
          <p14:tracePt t="120578" x="7721600" y="3105150"/>
          <p14:tracePt t="120594" x="7727950" y="3105150"/>
          <p14:tracePt t="120628" x="7740650" y="3105150"/>
          <p14:tracePt t="120645" x="7766050" y="3086100"/>
          <p14:tracePt t="120661" x="7810500" y="3067050"/>
          <p14:tracePt t="120678" x="7854950" y="3054350"/>
          <p14:tracePt t="120695" x="7924800" y="3028950"/>
          <p14:tracePt t="120711" x="7969250" y="3016250"/>
          <p14:tracePt t="120728" x="8070850" y="2971800"/>
          <p14:tracePt t="120744" x="8185150" y="2921000"/>
          <p14:tracePt t="120761" x="8274050" y="2876550"/>
          <p14:tracePt t="120778" x="8318500" y="2838450"/>
          <p14:tracePt t="120795" x="8350250" y="2794000"/>
          <p14:tracePt t="120812" x="8369300" y="2768600"/>
          <p14:tracePt t="120828" x="8388350" y="2736850"/>
          <p14:tracePt t="120845" x="8407400" y="2698750"/>
          <p14:tracePt t="120861" x="8420100" y="2660650"/>
          <p14:tracePt t="120878" x="8432800" y="2622550"/>
          <p14:tracePt t="120895" x="8439150" y="2590800"/>
          <p14:tracePt t="120912" x="8445500" y="2559050"/>
          <p14:tracePt t="120928" x="8445500" y="2546350"/>
          <p14:tracePt t="120944" x="8445500" y="2520950"/>
          <p14:tracePt t="120961" x="8426450" y="2501900"/>
          <p14:tracePt t="120978" x="8407400" y="2482850"/>
          <p14:tracePt t="120995" x="8382000" y="2432050"/>
          <p14:tracePt t="121011" x="8369300" y="2419350"/>
          <p14:tracePt t="121028" x="8356600" y="2413000"/>
          <p14:tracePt t="121047" x="8324850" y="2425700"/>
          <p14:tracePt t="121062" x="8312150" y="2432050"/>
          <p14:tracePt t="121064" x="8261350" y="2451100"/>
          <p14:tracePt t="121078" x="8216900" y="2470150"/>
          <p14:tracePt t="121095" x="8166100" y="2489200"/>
          <p14:tracePt t="121112" x="8096250" y="2508250"/>
          <p14:tracePt t="121129" x="8058150" y="2514600"/>
          <p14:tracePt t="121145" x="8032750" y="2514600"/>
          <p14:tracePt t="121162" x="7994650" y="2514600"/>
          <p14:tracePt t="121178" x="7969250" y="2508250"/>
          <p14:tracePt t="121194" x="7950200" y="2508250"/>
          <p14:tracePt t="121196" x="7937500" y="2508250"/>
          <p14:tracePt t="121211" x="7924800" y="2508250"/>
          <p14:tracePt t="121228" x="7893050" y="2520950"/>
          <p14:tracePt t="121246" x="7848600" y="2552700"/>
          <p14:tracePt t="121262" x="7842250" y="2559050"/>
          <p14:tracePt t="121278" x="7823200" y="2578100"/>
          <p14:tracePt t="121294" x="7804150" y="2603500"/>
          <p14:tracePt t="121313" x="7791450" y="2654300"/>
          <p14:tracePt t="121328" x="7791450" y="2711450"/>
          <p14:tracePt t="121345" x="7797800" y="2774950"/>
          <p14:tracePt t="121362" x="7804150" y="2838450"/>
          <p14:tracePt t="121378" x="7810500" y="2901950"/>
          <p14:tracePt t="121395" x="7816850" y="2952750"/>
          <p14:tracePt t="121412" x="7823200" y="2997200"/>
          <p14:tracePt t="121428" x="7823200" y="3028950"/>
          <p14:tracePt t="121446" x="7823200" y="3041650"/>
          <p14:tracePt t="121448" x="7829550" y="3048000"/>
          <p14:tracePt t="121462" x="7829550" y="3054350"/>
          <p14:tracePt t="121478" x="7842250" y="3060700"/>
          <p14:tracePt t="121496" x="7861300" y="3060700"/>
          <p14:tracePt t="121513" x="7924800" y="3060700"/>
          <p14:tracePt t="121530" x="8013700" y="3060700"/>
          <p14:tracePt t="121545" x="8140700" y="3060700"/>
          <p14:tracePt t="121562" x="8286750" y="3060700"/>
          <p14:tracePt t="121579" x="8369300" y="3054350"/>
          <p14:tracePt t="121595" x="8432800" y="3041650"/>
          <p14:tracePt t="121612" x="8451850" y="3028950"/>
          <p14:tracePt t="121627" x="8458200" y="3016250"/>
          <p14:tracePt t="121645" x="8458200" y="3003550"/>
          <p14:tracePt t="121662" x="8458200" y="2997200"/>
          <p14:tracePt t="121677" x="8458200" y="2984500"/>
          <p14:tracePt t="121695" x="8458200" y="2965450"/>
          <p14:tracePt t="121712" x="8458200" y="2946400"/>
          <p14:tracePt t="121729" x="8464550" y="2933700"/>
          <p14:tracePt t="121745" x="8477250" y="2921000"/>
          <p14:tracePt t="121762" x="8502650" y="2889250"/>
          <p14:tracePt t="121779" x="8547100" y="2825750"/>
          <p14:tracePt t="121795" x="8623300" y="2711450"/>
          <p14:tracePt t="121812" x="8693150" y="2590800"/>
          <p14:tracePt t="121829" x="8724900" y="2495550"/>
          <p14:tracePt t="121845" x="8724900" y="2451100"/>
          <p14:tracePt t="121862" x="8724900" y="2406650"/>
          <p14:tracePt t="121878" x="8718550" y="2393950"/>
          <p14:tracePt t="121896" x="8712200" y="2381250"/>
          <p14:tracePt t="121912" x="8680450" y="2381250"/>
          <p14:tracePt t="121929" x="8597900" y="2381250"/>
          <p14:tracePt t="121932" x="8559800" y="2381250"/>
          <p14:tracePt t="121945" x="8521700" y="2381250"/>
          <p14:tracePt t="121963" x="8369300" y="2381250"/>
          <p14:tracePt t="121979" x="8185150" y="2387600"/>
          <p14:tracePt t="121996" x="8020050" y="2400300"/>
          <p14:tracePt t="122012" x="7956550" y="2425700"/>
          <p14:tracePt t="122030" x="7924800" y="2470150"/>
          <p14:tracePt t="122046" x="7899400" y="2540000"/>
          <p14:tracePt t="122053" x="7880350" y="2590800"/>
          <p14:tracePt t="122061" x="7867650" y="2616200"/>
          <p14:tracePt t="122079" x="7842250" y="2692400"/>
          <p14:tracePt t="122095" x="7829550" y="2762250"/>
          <p14:tracePt t="122112" x="7835900" y="2832100"/>
          <p14:tracePt t="122129" x="7874000" y="2901950"/>
          <p14:tracePt t="122145" x="7912100" y="2946400"/>
          <p14:tracePt t="122162" x="7943850" y="2959100"/>
          <p14:tracePt t="122195" x="7943850" y="2940050"/>
          <p14:tracePt t="122212" x="7899400" y="2870200"/>
          <p14:tracePt t="122230" x="7702550" y="2705100"/>
          <p14:tracePt t="122247" x="7543800" y="2597150"/>
          <p14:tracePt t="122262" x="7378700" y="2508250"/>
          <p14:tracePt t="122279" x="7226300" y="2438400"/>
          <p14:tracePt t="122297" x="7086600" y="2393950"/>
          <p14:tracePt t="122314" x="6972300" y="2368550"/>
          <p14:tracePt t="122329" x="6896100" y="2343150"/>
          <p14:tracePt t="122345" x="6889750" y="2336800"/>
          <p14:tracePt t="122363" x="6883400" y="2330450"/>
          <p14:tracePt t="122380" x="6883400" y="2317750"/>
          <p14:tracePt t="122396" x="6870700" y="2305050"/>
          <p14:tracePt t="122413" x="6832600" y="2286000"/>
          <p14:tracePt t="122429" x="6794500" y="2273300"/>
          <p14:tracePt t="122447" x="6743700" y="2260600"/>
          <p14:tracePt t="122463" x="6686550" y="2247900"/>
          <p14:tracePt t="122479" x="6654800" y="2235200"/>
          <p14:tracePt t="122496" x="6635750" y="2222500"/>
          <p14:tracePt t="122513" x="6565900" y="2203450"/>
          <p14:tracePt t="122529" x="6477000" y="2184400"/>
          <p14:tracePt t="122546" x="6356350" y="2159000"/>
          <p14:tracePt t="122561" x="6292850" y="2146300"/>
          <p14:tracePt t="122579" x="6267450" y="2133600"/>
          <p14:tracePt t="122596" x="6261100" y="2133600"/>
          <p14:tracePt t="122630" x="6280150" y="2133600"/>
          <p14:tracePt t="122647" x="6318250" y="2139950"/>
          <p14:tracePt t="122663" x="6350000" y="2146300"/>
          <p14:tracePt t="122679" x="6350000" y="2152650"/>
          <p14:tracePt t="122697" x="6324600" y="2171700"/>
          <p14:tracePt t="122713" x="6299200" y="2178050"/>
          <p14:tracePt t="122730" x="6273800" y="2184400"/>
          <p14:tracePt t="122763" x="6280150" y="2190750"/>
          <p14:tracePt t="122779" x="6318250" y="2203450"/>
          <p14:tracePt t="122796" x="6470650" y="2190750"/>
          <p14:tracePt t="122813" x="6635750" y="2197100"/>
          <p14:tracePt t="122829" x="6788150" y="2209800"/>
          <p14:tracePt t="122847" x="6870700" y="2209800"/>
          <p14:tracePt t="122863" x="6896100" y="2209800"/>
          <p14:tracePt t="122865" x="6915150" y="2203450"/>
          <p14:tracePt t="122881" x="6927850" y="2190750"/>
          <p14:tracePt t="122895" x="6959600" y="2171700"/>
          <p14:tracePt t="122913" x="6985000" y="2146300"/>
          <p14:tracePt t="122930" x="7004050" y="2114550"/>
          <p14:tracePt t="122946" x="7016750" y="2070100"/>
          <p14:tracePt t="122963" x="7016750" y="2051050"/>
          <p14:tracePt t="122980" x="6997700" y="2025650"/>
          <p14:tracePt t="122996" x="6965950" y="1993900"/>
          <p14:tracePt t="123013" x="6915150" y="1962150"/>
          <p14:tracePt t="123030" x="6858000" y="1930400"/>
          <p14:tracePt t="123048" x="6794500" y="1905000"/>
          <p14:tracePt t="123054" x="6775450" y="1898650"/>
          <p14:tracePt t="123062" x="6737350" y="1885950"/>
          <p14:tracePt t="123080" x="6667500" y="1873250"/>
          <p14:tracePt t="123096" x="6591300" y="1866900"/>
          <p14:tracePt t="123100" x="6559550" y="1860550"/>
          <p14:tracePt t="123112" x="6546850" y="1860550"/>
          <p14:tracePt t="123129" x="6489700" y="1854200"/>
          <p14:tracePt t="123147" x="6375400" y="1854200"/>
          <p14:tracePt t="123164" x="6273800" y="1866900"/>
          <p14:tracePt t="123180" x="6165850" y="1885950"/>
          <p14:tracePt t="123196" x="6089650" y="1898650"/>
          <p14:tracePt t="123213" x="6032500" y="1905000"/>
          <p14:tracePt t="123229" x="6026150" y="1911350"/>
          <p14:tracePt t="123270" x="6019800" y="1911350"/>
          <p14:tracePt t="123279" x="6019800" y="1917700"/>
          <p14:tracePt t="123297" x="6000750" y="1936750"/>
          <p14:tracePt t="123313" x="5975350" y="1962150"/>
          <p14:tracePt t="123330" x="5943600" y="1987550"/>
          <p14:tracePt t="123346" x="5930900" y="2006600"/>
          <p14:tracePt t="123351" x="5930900" y="2019300"/>
          <p14:tracePt t="123369" x="5930900" y="2038350"/>
          <p14:tracePt t="123380" x="5937250" y="2051050"/>
          <p14:tracePt t="123397" x="6000750" y="2076450"/>
          <p14:tracePt t="123414" x="6089650" y="2095500"/>
          <p14:tracePt t="123430" x="6324600" y="2127250"/>
          <p14:tracePt t="123447" x="6477000" y="2146300"/>
          <p14:tracePt t="123464" x="6521450" y="2146300"/>
          <p14:tracePt t="123480" x="6578600" y="2152650"/>
          <p14:tracePt t="123497" x="6591300" y="2146300"/>
          <p14:tracePt t="123514" x="6610350" y="2133600"/>
          <p14:tracePt t="123530" x="6648450" y="2108200"/>
          <p14:tracePt t="123547" x="6686550" y="2082800"/>
          <p14:tracePt t="123564" x="6718300" y="2063750"/>
          <p14:tracePt t="123579" x="6750050" y="2051050"/>
          <p14:tracePt t="123597" x="6750050" y="2044700"/>
          <p14:tracePt t="123614" x="6743700" y="2038350"/>
          <p14:tracePt t="123630" x="6711950" y="2038350"/>
          <p14:tracePt t="123648" x="6654800" y="2044700"/>
          <p14:tracePt t="123664" x="6635750" y="2051050"/>
          <p14:tracePt t="123680" x="6629400" y="2057400"/>
          <p14:tracePt t="123714" x="6642100" y="2063750"/>
          <p14:tracePt t="123730" x="6699250" y="2070100"/>
          <p14:tracePt t="123747" x="6819900" y="2082800"/>
          <p14:tracePt t="123764" x="6953250" y="2101850"/>
          <p14:tracePt t="123780" x="7162800" y="2120900"/>
          <p14:tracePt t="123796" x="7334250" y="2127250"/>
          <p14:tracePt t="123814" x="7473950" y="2133600"/>
          <p14:tracePt t="123831" x="7512050" y="2133600"/>
          <p14:tracePt t="123868" x="7505700" y="2133600"/>
          <p14:tracePt t="123882" x="7499350" y="2127250"/>
          <p14:tracePt t="123896" x="7493000" y="2127250"/>
          <p14:tracePt t="123914" x="7486650" y="2127250"/>
          <p14:tracePt t="123947" x="7493000" y="2127250"/>
          <p14:tracePt t="123964" x="7505700" y="2127250"/>
          <p14:tracePt t="123981" x="7518400" y="2127250"/>
          <p14:tracePt t="124036" x="7524750" y="2127250"/>
          <p14:tracePt t="124048" x="7531100" y="2127250"/>
          <p14:tracePt t="124064" x="7645400" y="2120900"/>
          <p14:tracePt t="124081" x="7747000" y="2114550"/>
          <p14:tracePt t="124097" x="7861300" y="2101850"/>
          <p14:tracePt t="124114" x="7988300" y="2089150"/>
          <p14:tracePt t="124131" x="8045450" y="2089150"/>
          <p14:tracePt t="124147" x="8058150" y="2089150"/>
          <p14:tracePt t="124181" x="8045450" y="2089150"/>
          <p14:tracePt t="124197" x="8026400" y="2089150"/>
          <p14:tracePt t="124214" x="8007350" y="2095500"/>
          <p14:tracePt t="124331" x="8007350" y="2101850"/>
          <p14:tracePt t="124355" x="8007350" y="2108200"/>
          <p14:tracePt t="124373" x="8020050" y="2114550"/>
          <p14:tracePt t="124379" x="8026400" y="2120900"/>
          <p14:tracePt t="124397" x="8064500" y="2120900"/>
          <p14:tracePt t="124414" x="8115300" y="2120900"/>
          <p14:tracePt t="124431" x="8178800" y="2120900"/>
          <p14:tracePt t="124448" x="8210550" y="2120900"/>
          <p14:tracePt t="124464" x="8229600" y="2120900"/>
          <p14:tracePt t="124481" x="8235950" y="2120900"/>
          <p14:tracePt t="124514" x="8235950" y="2127250"/>
          <p14:tracePt t="124550" x="8229600" y="2127250"/>
          <p14:tracePt t="124643" x="8242300" y="2133600"/>
          <p14:tracePt t="124650" x="8255000" y="2133600"/>
          <p14:tracePt t="124665" x="8299450" y="2133600"/>
          <p14:tracePt t="124681" x="8350250" y="2133600"/>
          <p14:tracePt t="124698" x="8420100" y="2133600"/>
          <p14:tracePt t="124715" x="8451850" y="2133600"/>
          <p14:tracePt t="124732" x="8464550" y="2133600"/>
          <p14:tracePt t="124748" x="8477250" y="2133600"/>
          <p14:tracePt t="124765" x="8483600" y="2133600"/>
          <p14:tracePt t="124967" x="8477250" y="2133600"/>
          <p14:tracePt t="124973" x="8477250" y="2139950"/>
          <p14:tracePt t="124990" x="8470900" y="2139950"/>
          <p14:tracePt t="125006" x="8464550" y="2146300"/>
          <p14:tracePt t="125031" x="8458200" y="2152650"/>
          <p14:tracePt t="125047" x="8451850" y="2184400"/>
          <p14:tracePt t="125065" x="8451850" y="2228850"/>
          <p14:tracePt t="125081" x="8451850" y="2273300"/>
          <p14:tracePt t="125098" x="8451850" y="2317750"/>
          <p14:tracePt t="125116" x="8445500" y="2355850"/>
          <p14:tracePt t="125119" x="8432800" y="2381250"/>
          <p14:tracePt t="125133" x="8420100" y="2413000"/>
          <p14:tracePt t="125149" x="8407400" y="2432050"/>
          <p14:tracePt t="125163" x="8407400" y="2438400"/>
          <p14:tracePt t="125182" x="8401050" y="2438400"/>
          <p14:tracePt t="125198" x="8401050" y="2444750"/>
          <p14:tracePt t="125215" x="8394700" y="2444750"/>
          <p14:tracePt t="125248" x="8382000" y="2451100"/>
          <p14:tracePt t="125265" x="8356600" y="2470150"/>
          <p14:tracePt t="125281" x="8337550" y="2495550"/>
          <p14:tracePt t="125298" x="8318500" y="2514600"/>
          <p14:tracePt t="125315" x="8318500" y="2559050"/>
          <p14:tracePt t="125332" x="8324850" y="2590800"/>
          <p14:tracePt t="125347" x="8324850" y="2616200"/>
          <p14:tracePt t="125366" x="8305800" y="2647950"/>
          <p14:tracePt t="125382" x="8280400" y="2673350"/>
          <p14:tracePt t="125398" x="8261350" y="2698750"/>
          <p14:tracePt t="125416" x="8235950" y="2717800"/>
          <p14:tracePt t="125432" x="8229600" y="2717800"/>
          <p14:tracePt t="125490" x="8229600" y="2724150"/>
          <p14:tracePt t="125538" x="8223250" y="2724150"/>
          <p14:tracePt t="125555" x="8216900" y="2730500"/>
          <p14:tracePt t="125567" x="8210550" y="2743200"/>
          <p14:tracePt t="125581" x="8191500" y="2762250"/>
          <p14:tracePt t="125599" x="8178800" y="2787650"/>
          <p14:tracePt t="125618" x="8172450" y="2813050"/>
          <p14:tracePt t="125633" x="8172450" y="2825750"/>
          <p14:tracePt t="125649" x="8172450" y="2838450"/>
          <p14:tracePt t="125665" x="8172450" y="2870200"/>
          <p14:tracePt t="125682" x="8159750" y="2895600"/>
          <p14:tracePt t="125699" x="8140700" y="2921000"/>
          <p14:tracePt t="125715" x="8134350" y="2933700"/>
          <p14:tracePt t="125732" x="8128000" y="2933700"/>
          <p14:tracePt t="126101" x="8128000" y="2927350"/>
          <p14:tracePt t="126244" x="8128000" y="2921000"/>
          <p14:tracePt t="126277" x="8121650" y="2921000"/>
          <p14:tracePt t="126373" x="8121650" y="2927350"/>
          <p14:tracePt t="126382" x="8115300" y="2927350"/>
          <p14:tracePt t="126400" x="8102600" y="2933700"/>
          <p14:tracePt t="126416" x="8083550" y="2946400"/>
          <p14:tracePt t="126432" x="8070850" y="2946400"/>
          <p14:tracePt t="126483" x="8070850" y="2952750"/>
          <p14:tracePt t="126516" x="8064500" y="2952750"/>
          <p14:tracePt t="126553" x="8058150" y="2952750"/>
          <p14:tracePt t="126567" x="8051800" y="2952750"/>
          <p14:tracePt t="126583" x="8039100" y="2959100"/>
          <p14:tracePt t="126600" x="8020050" y="2959100"/>
          <p14:tracePt t="126616" x="7994650" y="2978150"/>
          <p14:tracePt t="126633" x="7962900" y="3003550"/>
          <p14:tracePt t="126650" x="7924800" y="3028950"/>
          <p14:tracePt t="126666" x="7854950" y="3067050"/>
          <p14:tracePt t="126682" x="7816850" y="3086100"/>
          <p14:tracePt t="126686" x="7804150" y="3092450"/>
          <p14:tracePt t="126698" x="7791450" y="3098800"/>
          <p14:tracePt t="126702" x="7785100" y="3105150"/>
          <p14:tracePt t="126715" x="7778750" y="3111500"/>
          <p14:tracePt t="126754" x="7772400" y="3117850"/>
          <p14:tracePt t="126767" x="7759700" y="3130550"/>
          <p14:tracePt t="126783" x="7734300" y="3149600"/>
          <p14:tracePt t="126799" x="7715250" y="3181350"/>
          <p14:tracePt t="126816" x="7702550" y="3200400"/>
          <p14:tracePt t="126832" x="7689850" y="3213100"/>
          <p14:tracePt t="126850" x="7677150" y="3225800"/>
          <p14:tracePt t="126866" x="7658100" y="3238500"/>
          <p14:tracePt t="126884" x="7639050" y="3251200"/>
          <p14:tracePt t="126889" x="7632700" y="3257550"/>
          <p14:tracePt t="126907" x="7620000" y="3276600"/>
          <p14:tracePt t="126916" x="7607300" y="3295650"/>
          <p14:tracePt t="126933" x="7588250" y="3333750"/>
          <p14:tracePt t="126950" x="7575550" y="3365500"/>
          <p14:tracePt t="126969" x="7569200" y="3397250"/>
          <p14:tracePt t="126983" x="7556500" y="3435350"/>
          <p14:tracePt t="127000" x="7550150" y="3454400"/>
          <p14:tracePt t="127016" x="7543800" y="3467100"/>
          <p14:tracePt t="127050" x="7543800" y="3473450"/>
          <p14:tracePt t="127083" x="7531100" y="3498850"/>
          <p14:tracePt t="127099" x="7512050" y="3556000"/>
          <p14:tracePt t="127117" x="7480300" y="3632200"/>
          <p14:tracePt t="127133" x="7467600" y="3689350"/>
          <p14:tracePt t="127150" x="7461250" y="3714750"/>
          <p14:tracePt t="127166" x="7442200" y="3714750"/>
          <p14:tracePt t="127169" x="7429500" y="3714750"/>
          <p14:tracePt t="127182" x="7416800" y="3702050"/>
          <p14:tracePt t="127200" x="7391400" y="3689350"/>
          <p14:tracePt t="127202" x="7385050" y="3683000"/>
          <p14:tracePt t="127217" x="7372350" y="3676650"/>
          <p14:tracePt t="127234" x="7346950" y="3638550"/>
          <p14:tracePt t="127516" x="7346950" y="3632200"/>
          <p14:tracePt t="127525" x="7353300" y="3632200"/>
          <p14:tracePt t="127532" x="7353300" y="3625850"/>
          <p14:tracePt t="127551" x="7359650" y="3613150"/>
          <p14:tracePt t="127567" x="7378700" y="3613150"/>
          <p14:tracePt t="127584" x="7391400" y="3613150"/>
          <p14:tracePt t="127600" x="7391400" y="3606800"/>
          <p14:tracePt t="127677" x="7397750" y="3606800"/>
          <p14:tracePt t="127689" x="7404100" y="3606800"/>
          <p14:tracePt t="127692" x="7410450" y="3606800"/>
          <p14:tracePt t="127706" x="7416800" y="3606800"/>
          <p14:tracePt t="127716" x="7423150" y="3606800"/>
          <p14:tracePt t="127734" x="7429500" y="3606800"/>
          <p14:tracePt t="127751" x="7435850" y="3606800"/>
          <p14:tracePt t="127814" x="7442200" y="3606800"/>
          <p14:tracePt t="127822" x="7448550" y="3600450"/>
          <p14:tracePt t="127851" x="7461250" y="3594100"/>
          <p14:tracePt t="127867" x="7467600" y="3587750"/>
          <p14:tracePt t="127918" x="7473950" y="3575050"/>
          <p14:tracePt t="127934" x="7486650" y="3549650"/>
          <p14:tracePt t="127951" x="7493000" y="3543300"/>
          <p14:tracePt t="127967" x="7493000" y="3536950"/>
          <p14:tracePt t="128000" x="7493000" y="3530600"/>
          <p14:tracePt t="128034" x="7493000" y="3524250"/>
          <p14:tracePt t="128051" x="7499350" y="3517900"/>
          <p14:tracePt t="128067" x="7499350" y="3498850"/>
          <p14:tracePt t="128084" x="7505700" y="3486150"/>
          <p14:tracePt t="128101" x="7505700" y="3454400"/>
          <p14:tracePt t="128117" x="7499350" y="3441700"/>
          <p14:tracePt t="128231" x="7499350" y="3435350"/>
          <p14:tracePt t="128245" x="7493000" y="3429000"/>
          <p14:tracePt t="128251" x="7486650" y="3422650"/>
          <p14:tracePt t="128268" x="7461250" y="3397250"/>
          <p14:tracePt t="128284" x="7423150" y="3371850"/>
          <p14:tracePt t="128301" x="7385050" y="3359150"/>
          <p14:tracePt t="128317" x="7207250" y="3333750"/>
          <p14:tracePt t="128337" x="7061200" y="3333750"/>
          <p14:tracePt t="128351" x="6940550" y="3346450"/>
          <p14:tracePt t="128367" x="6896100" y="3346450"/>
          <p14:tracePt t="128385" x="6870700" y="3346450"/>
          <p14:tracePt t="128401" x="6826250" y="3340100"/>
          <p14:tracePt t="128418" x="6737350" y="3333750"/>
          <p14:tracePt t="128434" x="6661150" y="3321050"/>
          <p14:tracePt t="128450" x="6559550" y="3302000"/>
          <p14:tracePt t="128468" x="6489700" y="3282950"/>
          <p14:tracePt t="128484" x="6451600" y="3276600"/>
          <p14:tracePt t="128601" x="6451600" y="3282950"/>
          <p14:tracePt t="128617" x="6451600" y="3289300"/>
          <p14:tracePt t="128634" x="6457950" y="3289300"/>
          <p14:tracePt t="128651" x="6483350" y="3295650"/>
          <p14:tracePt t="128668" x="6502400" y="3302000"/>
          <p14:tracePt t="128685" x="6515100" y="3308350"/>
          <p14:tracePt t="128701" x="6527800" y="3314700"/>
          <p14:tracePt t="128704" x="6534150" y="3321050"/>
          <p14:tracePt t="128718" x="6540500" y="3321050"/>
          <p14:tracePt t="128734" x="6546850" y="3327400"/>
          <p14:tracePt t="128752" x="6559550" y="3333750"/>
          <p14:tracePt t="128767" x="6572250" y="3333750"/>
          <p14:tracePt t="128785" x="6597650" y="3333750"/>
          <p14:tracePt t="128801" x="6635750" y="3333750"/>
          <p14:tracePt t="128818" x="6680200" y="3333750"/>
          <p14:tracePt t="128834" x="6731000" y="3340100"/>
          <p14:tracePt t="128851" x="6769100" y="3340100"/>
          <p14:tracePt t="128868" x="6807200" y="3340100"/>
          <p14:tracePt t="128885" x="6838950" y="3340100"/>
          <p14:tracePt t="128901" x="6934200" y="3333750"/>
          <p14:tracePt t="128917" x="7010400" y="3327400"/>
          <p14:tracePt t="128935" x="7061200" y="3321050"/>
          <p14:tracePt t="128952" x="7105650" y="3314700"/>
          <p14:tracePt t="128968" x="7131050" y="3302000"/>
          <p14:tracePt t="128985" x="7156450" y="3295650"/>
          <p14:tracePt t="129002" x="7181850" y="3282950"/>
          <p14:tracePt t="129018" x="7194550" y="3270250"/>
          <p14:tracePt t="129035" x="7200900" y="3257550"/>
          <p14:tracePt t="129054" x="7200900" y="3244850"/>
          <p14:tracePt t="129068" x="7194550" y="3225800"/>
          <p14:tracePt t="129085" x="7175500" y="3194050"/>
          <p14:tracePt t="129100" x="7162800" y="3181350"/>
          <p14:tracePt t="129118" x="7143750" y="3162300"/>
          <p14:tracePt t="129134" x="7118350" y="3149600"/>
          <p14:tracePt t="129151" x="7080250" y="3136900"/>
          <p14:tracePt t="129168" x="7048500" y="3124200"/>
          <p14:tracePt t="129185" x="7010400" y="3124200"/>
          <p14:tracePt t="129202" x="6965950" y="3117850"/>
          <p14:tracePt t="129218" x="6921500" y="3111500"/>
          <p14:tracePt t="129235" x="6870700" y="3098800"/>
          <p14:tracePt t="129252" x="6858000" y="3098800"/>
          <p14:tracePt t="129268" x="6813550" y="3092450"/>
          <p14:tracePt t="129285" x="6788150" y="3092450"/>
          <p14:tracePt t="129302" x="6775450" y="3092450"/>
          <p14:tracePt t="129318" x="6731000" y="3092450"/>
          <p14:tracePt t="129335" x="6648450" y="3098800"/>
          <p14:tracePt t="129352" x="6546850" y="3111500"/>
          <p14:tracePt t="129369" x="6426200" y="3117850"/>
          <p14:tracePt t="129385" x="6330950" y="3117850"/>
          <p14:tracePt t="129402" x="6286500" y="3124200"/>
          <p14:tracePt t="129418" x="6286500" y="3136900"/>
          <p14:tracePt t="129436" x="6286500" y="3155950"/>
          <p14:tracePt t="129452" x="6299200" y="3181350"/>
          <p14:tracePt t="129469" x="6350000" y="3219450"/>
          <p14:tracePt t="129486" x="6394450" y="3238500"/>
          <p14:tracePt t="129502" x="6483350" y="3276600"/>
          <p14:tracePt t="129519" x="6623050" y="3314700"/>
          <p14:tracePt t="129536" x="6743700" y="3333750"/>
          <p14:tracePt t="129552" x="6858000" y="3346450"/>
          <p14:tracePt t="129569" x="6965950" y="3352800"/>
          <p14:tracePt t="129585" x="7067550" y="3352800"/>
          <p14:tracePt t="129602" x="7150100" y="3346450"/>
          <p14:tracePt t="129618" x="7283450" y="3340100"/>
          <p14:tracePt t="129636" x="7410450" y="3333750"/>
          <p14:tracePt t="129652" x="7594600" y="3333750"/>
          <p14:tracePt t="129669" x="7727950" y="3333750"/>
          <p14:tracePt t="129686" x="7848600" y="3346450"/>
          <p14:tracePt t="129688" x="7918450" y="3352800"/>
          <p14:tracePt t="129707" x="8007350" y="3352800"/>
          <p14:tracePt t="129719" x="8032750" y="3352800"/>
          <p14:tracePt t="129735" x="8089900" y="3352800"/>
          <p14:tracePt t="129769" x="8102600" y="3340100"/>
          <p14:tracePt t="129785" x="8115300" y="3321050"/>
          <p14:tracePt t="129802" x="8128000" y="3295650"/>
          <p14:tracePt t="129819" x="8128000" y="3270250"/>
          <p14:tracePt t="129836" x="8115300" y="3232150"/>
          <p14:tracePt t="129852" x="8108950" y="3232150"/>
          <p14:tracePt t="129869" x="8108950" y="3225800"/>
          <p14:tracePt t="129886" x="8108950" y="3219450"/>
          <p14:tracePt t="129902" x="8108950" y="3206750"/>
          <p14:tracePt t="129919" x="8108950" y="3187700"/>
          <p14:tracePt t="129936" x="8102600" y="3155950"/>
          <p14:tracePt t="129952" x="8102600" y="3130550"/>
          <p14:tracePt t="129968" x="8102600" y="3124200"/>
          <p14:tracePt t="130199" x="8096250" y="3124200"/>
          <p14:tracePt t="130208" x="8089900" y="3124200"/>
          <p14:tracePt t="130220" x="8083550" y="3124200"/>
          <p14:tracePt t="130236" x="8051800" y="3105150"/>
          <p14:tracePt t="130253" x="8045450" y="3098800"/>
          <p14:tracePt t="131057" x="8045450" y="3092450"/>
          <p14:tracePt t="131067" x="8045450" y="3079750"/>
          <p14:tracePt t="131076" x="8045450" y="3054350"/>
          <p14:tracePt t="131086" x="8045450" y="2990850"/>
          <p14:tracePt t="131103" x="8039100" y="2914650"/>
          <p14:tracePt t="131120" x="8026400" y="2844800"/>
          <p14:tracePt t="131136" x="8007350" y="2768600"/>
          <p14:tracePt t="131153" x="7981950" y="2673350"/>
          <p14:tracePt t="131170" x="7950200" y="2546350"/>
          <p14:tracePt t="131187" x="7924800" y="2432050"/>
          <p14:tracePt t="131203" x="7912100" y="2330450"/>
          <p14:tracePt t="131220" x="7905750" y="2247900"/>
          <p14:tracePt t="131237" x="7912100" y="2190750"/>
          <p14:tracePt t="131253" x="7950200" y="2076450"/>
          <p14:tracePt t="131270" x="7988300" y="1981200"/>
          <p14:tracePt t="131287" x="8032750" y="1860550"/>
          <p14:tracePt t="131304" x="8058150" y="1733550"/>
          <p14:tracePt t="131320" x="8070850" y="1631950"/>
          <p14:tracePt t="131337" x="8070850" y="1568450"/>
          <p14:tracePt t="131354" x="8070850" y="1536700"/>
          <p14:tracePt t="131370" x="8077200" y="1524000"/>
          <p14:tracePt t="131387" x="8089900" y="1530350"/>
          <p14:tracePt t="131403" x="8089900" y="1555750"/>
          <p14:tracePt t="131420" x="8089900" y="1612900"/>
          <p14:tracePt t="131437" x="8064500" y="1689100"/>
          <p14:tracePt t="131455" x="8032750" y="1765300"/>
          <p14:tracePt t="131470" x="7937500" y="1905000"/>
          <p14:tracePt t="131487" x="7772400" y="2095500"/>
          <p14:tracePt t="131503" x="7620000" y="2260600"/>
          <p14:tracePt t="131520" x="7473950" y="2520950"/>
          <p14:tracePt t="131537" x="7372350" y="2794000"/>
          <p14:tracePt t="131553" x="7283450" y="3003550"/>
          <p14:tracePt t="131570" x="7162800" y="3206750"/>
          <p14:tracePt t="131587" x="7016750" y="3352800"/>
          <p14:tracePt t="131604" x="6807200" y="3479800"/>
          <p14:tracePt t="131909" x="6813550" y="3479800"/>
          <p14:tracePt t="131921" x="6832600" y="3467100"/>
          <p14:tracePt t="131938" x="6877050" y="3435350"/>
          <p14:tracePt t="131955" x="6921500" y="3378200"/>
          <p14:tracePt t="131972" x="6997700" y="3263900"/>
          <p14:tracePt t="131989" x="7112000" y="3213100"/>
          <p14:tracePt t="132003" x="7232650" y="3194050"/>
          <p14:tracePt t="132019" x="7359650" y="3194050"/>
          <p14:tracePt t="132036" x="7486650" y="3194050"/>
          <p14:tracePt t="132054" x="7594600" y="3194050"/>
          <p14:tracePt t="132071" x="7696200" y="3200400"/>
          <p14:tracePt t="132088" x="7766050" y="3200400"/>
          <p14:tracePt t="132105" x="7797800" y="3187700"/>
          <p14:tracePt t="132120" x="7835900" y="3162300"/>
          <p14:tracePt t="132137" x="7886700" y="3143250"/>
          <p14:tracePt t="132155" x="7950200" y="3124200"/>
          <p14:tracePt t="132171" x="8045450" y="3111500"/>
          <p14:tracePt t="132188" x="8121650" y="3105150"/>
          <p14:tracePt t="132204" x="8166100" y="3105150"/>
          <p14:tracePt t="132254" x="8178800" y="3124200"/>
          <p14:tracePt t="132271" x="8204200" y="3175000"/>
          <p14:tracePt t="132288" x="8280400" y="3251200"/>
          <p14:tracePt t="132303" x="8426450" y="3346450"/>
          <p14:tracePt t="132321" x="8585200" y="3416300"/>
          <p14:tracePt t="132341" x="8648700" y="3448050"/>
          <p14:tracePt t="132354" x="8655050" y="3448050"/>
          <p14:tracePt t="132371" x="8661400" y="3448050"/>
          <p14:tracePt t="132504" x="8661400" y="3454400"/>
          <p14:tracePt t="132564" x="8661400" y="3448050"/>
          <p14:tracePt t="132573" x="8667750" y="3448050"/>
          <p14:tracePt t="132588" x="8674100" y="3441700"/>
          <p14:tracePt t="132604" x="8686800" y="3429000"/>
          <p14:tracePt t="132621" x="8699500" y="3416300"/>
          <p14:tracePt t="132638" x="8712200" y="3403600"/>
          <p14:tracePt t="132655" x="8763000" y="3378200"/>
          <p14:tracePt t="132671" x="8826500" y="3365500"/>
          <p14:tracePt t="132688" x="8864600" y="3352800"/>
          <p14:tracePt t="132703" x="8870950" y="3340100"/>
          <p14:tracePt t="132721" x="8870950" y="3321050"/>
          <p14:tracePt t="132725" x="8870950" y="3302000"/>
          <p14:tracePt t="132737" x="8858250" y="3282950"/>
          <p14:tracePt t="132755" x="8839200" y="3257550"/>
          <p14:tracePt t="133080" x="8845550" y="3251200"/>
          <p14:tracePt t="133089" x="8851900" y="3251200"/>
          <p14:tracePt t="133108" x="8870950" y="3251200"/>
          <p14:tracePt t="133121" x="8909050" y="3251200"/>
          <p14:tracePt t="133138" x="8953500" y="3263900"/>
          <p14:tracePt t="133155" x="8985250" y="3270250"/>
          <p14:tracePt t="133172" x="9004300" y="3282950"/>
          <p14:tracePt t="133188" x="9017000" y="3289300"/>
          <p14:tracePt t="133205" x="9042400" y="3289300"/>
          <p14:tracePt t="133222" x="9086850" y="3295650"/>
          <p14:tracePt t="133238" x="9156700" y="3295650"/>
          <p14:tracePt t="133255" x="9226550" y="3295650"/>
          <p14:tracePt t="133271" x="9251950" y="3295650"/>
          <p14:tracePt t="133289" x="9264650" y="3289300"/>
          <p14:tracePt t="133305" x="9290050" y="3282950"/>
          <p14:tracePt t="133322" x="9309100" y="3276600"/>
          <p14:tracePt t="133338" x="9321800" y="3270250"/>
          <p14:tracePt t="133355" x="9328150" y="3270250"/>
          <p14:tracePt t="133372" x="9340850" y="3257550"/>
          <p14:tracePt t="133388" x="9359900" y="3251200"/>
          <p14:tracePt t="133406" x="9372600" y="3244850"/>
          <p14:tracePt t="133422" x="9391650" y="3225800"/>
          <p14:tracePt t="133438" x="9404350" y="3213100"/>
          <p14:tracePt t="133455" x="9410700" y="3200400"/>
          <p14:tracePt t="133458" x="9410700" y="3194050"/>
          <p14:tracePt t="133488" x="9417050" y="3181350"/>
          <p14:tracePt t="133506" x="9417050" y="3162300"/>
          <p14:tracePt t="133522" x="9417050" y="3155950"/>
          <p14:tracePt t="133556" x="9417050" y="3149600"/>
          <p14:tracePt t="133573" x="9410700" y="3149600"/>
          <p14:tracePt t="133589" x="9404350" y="3143250"/>
          <p14:tracePt t="133606" x="9378950" y="3136900"/>
          <p14:tracePt t="133622" x="9347200" y="3136900"/>
          <p14:tracePt t="133639" x="9290050" y="3136900"/>
          <p14:tracePt t="133655" x="9251950" y="3136900"/>
          <p14:tracePt t="133672" x="9213850" y="3136900"/>
          <p14:tracePt t="133689" x="9188450" y="3136900"/>
          <p14:tracePt t="133706" x="9144000" y="3136900"/>
          <p14:tracePt t="133722" x="9093200" y="3136900"/>
          <p14:tracePt t="133739" x="9010650" y="3136900"/>
          <p14:tracePt t="133756" x="8978900" y="3136900"/>
          <p14:tracePt t="133884" x="8985250" y="3143250"/>
          <p14:tracePt t="133895" x="8997950" y="3149600"/>
          <p14:tracePt t="133906" x="9017000" y="3155950"/>
          <p14:tracePt t="133922" x="9061450" y="3181350"/>
          <p14:tracePt t="133938" x="9124950" y="3213100"/>
          <p14:tracePt t="133956" x="9207500" y="3244850"/>
          <p14:tracePt t="133971" x="9232900" y="3251200"/>
          <p14:tracePt t="133988" x="9245600" y="3251200"/>
          <p14:tracePt t="134006" x="9258300" y="3251200"/>
          <p14:tracePt t="134023" x="9264650" y="3244850"/>
          <p14:tracePt t="134039" x="9271000" y="3238500"/>
          <p14:tracePt t="134056" x="9283700" y="3238500"/>
          <p14:tracePt t="134072" x="9296400" y="3232150"/>
          <p14:tracePt t="134089" x="9309100" y="3232150"/>
          <p14:tracePt t="134106" x="9328150" y="3232150"/>
          <p14:tracePt t="134121" x="9398000" y="3232150"/>
          <p14:tracePt t="134138" x="9480550" y="3232150"/>
          <p14:tracePt t="134155" x="9544050" y="3238500"/>
          <p14:tracePt t="134171" x="9601200" y="3238500"/>
          <p14:tracePt t="134190" x="9639300" y="3238500"/>
          <p14:tracePt t="134206" x="9664700" y="3238500"/>
          <p14:tracePt t="134223" x="9690100" y="3238500"/>
          <p14:tracePt t="134239" x="9696450" y="3232150"/>
          <p14:tracePt t="134307" x="9696450" y="3225800"/>
          <p14:tracePt t="134439" x="9690100" y="3225800"/>
          <p14:tracePt t="134449" x="9683750" y="3225800"/>
          <p14:tracePt t="134454" x="9677400" y="3225800"/>
          <p14:tracePt t="134473" x="9664700" y="3225800"/>
          <p14:tracePt t="134489" x="9652000" y="3232150"/>
          <p14:tracePt t="134506" x="9639300" y="3238500"/>
          <p14:tracePt t="134523" x="9626600" y="3238500"/>
          <p14:tracePt t="134539" x="9620250" y="3238500"/>
          <p14:tracePt t="134556" x="9613900" y="3244850"/>
          <p14:tracePt t="134590" x="9607550" y="3244850"/>
          <p14:tracePt t="134606" x="9601200" y="3244850"/>
          <p14:tracePt t="134662" x="9607550" y="3244850"/>
          <p14:tracePt t="134672" x="9607550" y="3238500"/>
          <p14:tracePt t="134690" x="9613900" y="3238500"/>
          <p14:tracePt t="134723" x="9613900" y="3232150"/>
          <p14:tracePt t="134756" x="9626600" y="3225800"/>
          <p14:tracePt t="134774" x="9671050" y="3225800"/>
          <p14:tracePt t="134790" x="9747250" y="3225800"/>
          <p14:tracePt t="134806" x="9886950" y="3232150"/>
          <p14:tracePt t="134824" x="9988550" y="3232150"/>
          <p14:tracePt t="134841" x="10140950" y="3232150"/>
          <p14:tracePt t="134856" x="10267950" y="3219450"/>
          <p14:tracePt t="134873" x="10369550" y="3206750"/>
          <p14:tracePt t="134890" x="10515600" y="3187700"/>
          <p14:tracePt t="134906" x="10610850" y="3175000"/>
          <p14:tracePt t="134923" x="10706100" y="3155950"/>
          <p14:tracePt t="134941" x="10744200" y="3149600"/>
          <p14:tracePt t="134957" x="10750550" y="3143250"/>
          <p14:tracePt t="134990" x="10744200" y="3143250"/>
          <p14:tracePt t="135006" x="10731500" y="3143250"/>
          <p14:tracePt t="135024" x="10718800" y="3155950"/>
          <p14:tracePt t="135040" x="10712450" y="3162300"/>
          <p14:tracePt t="135057" x="10706100" y="3168650"/>
          <p14:tracePt t="135072" x="10706100" y="3175000"/>
          <p14:tracePt t="135090" x="10706100" y="3181350"/>
          <p14:tracePt t="135106" x="10699750" y="3181350"/>
          <p14:tracePt t="135123" x="10699750" y="3187700"/>
          <p14:tracePt t="135140" x="10693400" y="3194050"/>
          <p14:tracePt t="135156" x="10687050" y="3213100"/>
          <p14:tracePt t="135173" x="10674350" y="3232150"/>
          <p14:tracePt t="135190" x="10661650" y="3257550"/>
          <p14:tracePt t="135206" x="10661650" y="3270250"/>
          <p14:tracePt t="135240" x="10661650" y="3276600"/>
          <p14:tracePt t="135256" x="10661650" y="3289300"/>
          <p14:tracePt t="135273" x="10661650" y="3295650"/>
          <p14:tracePt t="135290" x="10661650" y="3302000"/>
          <p14:tracePt t="135307" x="10661650" y="3314700"/>
          <p14:tracePt t="135323" x="10648950" y="3327400"/>
          <p14:tracePt t="135340" x="10629900" y="3346450"/>
          <p14:tracePt t="135357" x="10598150" y="3359150"/>
          <p14:tracePt t="135374" x="10547350" y="3384550"/>
          <p14:tracePt t="135390" x="10521950" y="3390900"/>
          <p14:tracePt t="135407" x="10502900" y="3397250"/>
          <p14:tracePt t="135423" x="10483850" y="3397250"/>
          <p14:tracePt t="135440" x="10452100" y="3403600"/>
          <p14:tracePt t="135457" x="10414000" y="3409950"/>
          <p14:tracePt t="135473" x="10369550" y="3422650"/>
          <p14:tracePt t="135490" x="10337800" y="3429000"/>
          <p14:tracePt t="135507" x="10325100" y="3429000"/>
          <p14:tracePt t="135524" x="10312400" y="3429000"/>
          <p14:tracePt t="135539" x="10299700" y="3429000"/>
          <p14:tracePt t="135557" x="10287000" y="3435350"/>
          <p14:tracePt t="135576" x="10267950" y="3435350"/>
          <p14:tracePt t="135590" x="10217150" y="3441700"/>
          <p14:tracePt t="135607" x="10147300" y="3448050"/>
          <p14:tracePt t="135624" x="10058400" y="3454400"/>
          <p14:tracePt t="135641" x="9918700" y="3454400"/>
          <p14:tracePt t="135657" x="9836150" y="3454400"/>
          <p14:tracePt t="135674" x="9728200" y="3473450"/>
          <p14:tracePt t="135690" x="9556750" y="3511550"/>
          <p14:tracePt t="135707" x="9290050" y="3568700"/>
          <p14:tracePt t="135723" x="9029700" y="3594100"/>
          <p14:tracePt t="135740" x="8813800" y="3594100"/>
          <p14:tracePt t="135757" x="8623300" y="3587750"/>
          <p14:tracePt t="135774" x="8464550" y="3587750"/>
          <p14:tracePt t="135790" x="8312150" y="3587750"/>
          <p14:tracePt t="135807" x="8166100" y="3600450"/>
          <p14:tracePt t="135824" x="7969250" y="3638550"/>
          <p14:tracePt t="135840" x="7835900" y="3651250"/>
          <p14:tracePt t="135857" x="7727950" y="3651250"/>
          <p14:tracePt t="135874" x="7594600" y="3651250"/>
          <p14:tracePt t="135890" x="7346950" y="3651250"/>
          <p14:tracePt t="135907" x="6946900" y="3651250"/>
          <p14:tracePt t="135924" x="6781800" y="3651250"/>
          <p14:tracePt t="135940" x="6711950" y="3651250"/>
          <p14:tracePt t="135957" x="6705600" y="3651250"/>
          <p14:tracePt t="136016" x="6699250" y="3657600"/>
          <p14:tracePt t="136039" x="6673850" y="3670300"/>
          <p14:tracePt t="136047" x="6661150" y="3676650"/>
          <p14:tracePt t="136056" x="6642100" y="3683000"/>
          <p14:tracePt t="136074" x="6597650" y="3689350"/>
          <p14:tracePt t="136091" x="6572250" y="3689350"/>
          <p14:tracePt t="136107" x="6559550" y="3689350"/>
          <p14:tracePt t="136124" x="6534150" y="3676650"/>
          <p14:tracePt t="136141" x="6483350" y="3657600"/>
          <p14:tracePt t="136157" x="6432550" y="3638550"/>
          <p14:tracePt t="136174" x="6350000" y="3606800"/>
          <p14:tracePt t="136191" x="6280150" y="3587750"/>
          <p14:tracePt t="136207" x="6203950" y="3568700"/>
          <p14:tracePt t="136210" x="6191250" y="3568700"/>
          <p14:tracePt t="136224" x="6184900" y="3562350"/>
          <p14:tracePt t="136349" x="6191250" y="3562350"/>
          <p14:tracePt t="136356" x="6203950" y="3562350"/>
          <p14:tracePt t="136372" x="6223000" y="3562350"/>
          <p14:tracePt t="136380" x="6248400" y="3562350"/>
          <p14:tracePt t="136391" x="6267450" y="3562350"/>
          <p14:tracePt t="136408" x="6330950" y="3575050"/>
          <p14:tracePt t="136425" x="6369050" y="3587750"/>
          <p14:tracePt t="136442" x="6388100" y="3600450"/>
          <p14:tracePt t="136447" x="6394450" y="3600450"/>
          <p14:tracePt t="136501" x="6407150" y="3600450"/>
          <p14:tracePt t="136508" x="6432550" y="3600450"/>
          <p14:tracePt t="136524" x="6470650" y="3587750"/>
          <p14:tracePt t="136541" x="6496050" y="3581400"/>
          <p14:tracePt t="136556" x="6521450" y="3575050"/>
          <p14:tracePt t="136575" x="6540500" y="3568700"/>
          <p14:tracePt t="136591" x="6546850" y="3562350"/>
          <p14:tracePt t="136666" x="6553200" y="3562350"/>
          <p14:tracePt t="136672" x="6559550" y="3562350"/>
          <p14:tracePt t="136678" x="6565900" y="3562350"/>
          <p14:tracePt t="136690" x="6572250" y="3562350"/>
          <p14:tracePt t="136708" x="6584950" y="3556000"/>
          <p14:tracePt t="136724" x="6604000" y="3556000"/>
          <p14:tracePt t="136741" x="6629400" y="3549650"/>
          <p14:tracePt t="136758" x="6667500" y="3549650"/>
          <p14:tracePt t="136775" x="6692900" y="3549650"/>
          <p14:tracePt t="136791" x="6705600" y="3549650"/>
          <p14:tracePt t="136794" x="6711950" y="3549650"/>
          <p14:tracePt t="136808" x="6718300" y="3549650"/>
          <p14:tracePt t="136825" x="6737350" y="3549650"/>
          <p14:tracePt t="136842" x="6788150" y="3549650"/>
          <p14:tracePt t="136858" x="6807200" y="3549650"/>
          <p14:tracePt t="136874" x="6826250" y="3549650"/>
          <p14:tracePt t="136972" x="6819900" y="3556000"/>
          <p14:tracePt t="137052" x="6826250" y="3556000"/>
          <p14:tracePt t="137120" x="6832600" y="3549650"/>
          <p14:tracePt t="137136" x="6832600" y="3543300"/>
          <p14:tracePt t="137154" x="6838950" y="3536950"/>
          <p14:tracePt t="137175" x="6845300" y="3530600"/>
          <p14:tracePt t="137236" x="6845300" y="3524250"/>
          <p14:tracePt t="137322" x="6851650" y="3524250"/>
          <p14:tracePt t="137330" x="6889750" y="3524250"/>
          <p14:tracePt t="137342" x="6978650" y="3536950"/>
          <p14:tracePt t="137358" x="7207250" y="3556000"/>
          <p14:tracePt t="137375" x="7467600" y="3575050"/>
          <p14:tracePt t="137392" x="7766050" y="3587750"/>
          <p14:tracePt t="137408" x="8102600" y="3613150"/>
          <p14:tracePt t="137426" x="8496300" y="3625850"/>
          <p14:tracePt t="137442" x="8591550" y="3625850"/>
          <p14:tracePt t="137459" x="8864600" y="3613150"/>
          <p14:tracePt t="137475" x="9029700" y="3581400"/>
          <p14:tracePt t="137492" x="9163050" y="3549650"/>
          <p14:tracePt t="137509" x="9239250" y="3530600"/>
          <p14:tracePt t="137525" x="9258300" y="3524250"/>
          <p14:tracePt t="137558" x="9258300" y="3517900"/>
          <p14:tracePt t="137656" x="9264650" y="3517900"/>
          <p14:tracePt t="137699" x="9271000" y="3517900"/>
          <p14:tracePt t="137802" x="9264650" y="3524250"/>
          <p14:tracePt t="137810" x="9258300" y="3524250"/>
          <p14:tracePt t="137927" x="9251950" y="3530600"/>
          <p14:tracePt t="137951" x="9245600" y="3530600"/>
          <p14:tracePt t="138098" x="9239250" y="3530600"/>
          <p14:tracePt t="138110" x="9232900" y="3530600"/>
          <p14:tracePt t="138126" x="9226550" y="3530600"/>
          <p14:tracePt t="138159" x="9220200" y="3530600"/>
          <p14:tracePt t="138343" x="9213850" y="3530600"/>
          <p14:tracePt t="138356" x="9207500" y="3530600"/>
          <p14:tracePt t="138386" x="9201150" y="3530600"/>
          <p14:tracePt t="138523" x="9194800" y="3530600"/>
          <p14:tracePt t="138543" x="9188450" y="3530600"/>
          <p14:tracePt t="138552" x="9175750" y="3530600"/>
          <p14:tracePt t="138567" x="9169400" y="3530600"/>
          <p14:tracePt t="138577" x="9163050" y="3530600"/>
          <p14:tracePt t="138593" x="9150350" y="3530600"/>
          <p14:tracePt t="138610" x="9086850" y="3524250"/>
          <p14:tracePt t="138626" x="8997950" y="3517900"/>
          <p14:tracePt t="138643" x="8883650" y="3511550"/>
          <p14:tracePt t="138660" x="8775700" y="3505200"/>
          <p14:tracePt t="138676" x="8642350" y="3486150"/>
          <p14:tracePt t="138691" x="8477250" y="3479800"/>
          <p14:tracePt t="138710" x="8286750" y="3473450"/>
          <p14:tracePt t="138726" x="8058150" y="3467100"/>
          <p14:tracePt t="138743" x="7905750" y="3467100"/>
          <p14:tracePt t="138760" x="7683500" y="3448050"/>
          <p14:tracePt t="138777" x="7512050" y="3441700"/>
          <p14:tracePt t="138793" x="7232650" y="3422650"/>
          <p14:tracePt t="138810" x="6921500" y="3416300"/>
          <p14:tracePt t="138827" x="6692900" y="3416300"/>
          <p14:tracePt t="138843" x="6623050" y="3416300"/>
          <p14:tracePt t="138860" x="6616700" y="3422650"/>
          <p14:tracePt t="138877" x="6616700" y="3429000"/>
          <p14:tracePt t="138893" x="6616700" y="3448050"/>
          <p14:tracePt t="138897" x="6610350" y="3460750"/>
          <p14:tracePt t="138910" x="6591300" y="3486150"/>
          <p14:tracePt t="138926" x="6546850" y="3524250"/>
          <p14:tracePt t="138943" x="6464300" y="3575050"/>
          <p14:tracePt t="138960" x="6400800" y="3600450"/>
          <p14:tracePt t="138976" x="6375400" y="3619500"/>
          <p14:tracePt t="139010" x="6413500" y="3619500"/>
          <p14:tracePt t="139027" x="6470650" y="3619500"/>
          <p14:tracePt t="139046" x="6534150" y="3632200"/>
          <p14:tracePt t="139058" x="6553200" y="3638550"/>
          <p14:tracePt t="139076" x="6565900" y="3638550"/>
          <p14:tracePt t="139110" x="6578600" y="3644900"/>
          <p14:tracePt t="139126" x="6616700" y="3644900"/>
          <p14:tracePt t="139143" x="6680200" y="3644900"/>
          <p14:tracePt t="139160" x="6781800" y="3632200"/>
          <p14:tracePt t="139177" x="6858000" y="3613150"/>
          <p14:tracePt t="139193" x="6927850" y="3594100"/>
          <p14:tracePt t="139210" x="6978650" y="3575050"/>
          <p14:tracePt t="139227" x="6997700" y="3543300"/>
          <p14:tracePt t="139248" x="6997700" y="3517900"/>
          <p14:tracePt t="139260" x="6978650" y="3486150"/>
          <p14:tracePt t="139277" x="6953250" y="3448050"/>
          <p14:tracePt t="139293" x="6921500" y="3422650"/>
          <p14:tracePt t="139296" x="6908800" y="3416300"/>
          <p14:tracePt t="139309" x="6902450" y="3409950"/>
          <p14:tracePt t="139327" x="6883400" y="3403600"/>
          <p14:tracePt t="139328" x="6877050" y="3403600"/>
          <p14:tracePt t="139344" x="6864350" y="3397250"/>
          <p14:tracePt t="139360" x="6851650" y="3390900"/>
          <p14:tracePt t="139377" x="6807200" y="3384550"/>
          <p14:tracePt t="139393" x="6756400" y="3384550"/>
          <p14:tracePt t="139410" x="6610350" y="3365500"/>
          <p14:tracePt t="139427" x="6515100" y="3352800"/>
          <p14:tracePt t="139443" x="6445250" y="3340100"/>
          <p14:tracePt t="139461" x="6400800" y="3333750"/>
          <p14:tracePt t="139477" x="6394450" y="3333750"/>
          <p14:tracePt t="139510" x="6388100" y="3346450"/>
          <p14:tracePt t="139527" x="6388100" y="3352800"/>
          <p14:tracePt t="139542" x="6381750" y="3371850"/>
          <p14:tracePt t="139545" x="6375400" y="3384550"/>
          <p14:tracePt t="139559" x="6369050" y="3390900"/>
          <p14:tracePt t="139576" x="6362700" y="3403600"/>
          <p14:tracePt t="139593" x="6350000" y="3422650"/>
          <p14:tracePt t="139610" x="6350000" y="3441700"/>
          <p14:tracePt t="139627" x="6356350" y="3448050"/>
          <p14:tracePt t="139644" x="6388100" y="3467100"/>
          <p14:tracePt t="139660" x="6419850" y="3486150"/>
          <p14:tracePt t="139677" x="6477000" y="3517900"/>
          <p14:tracePt t="139694" x="6527800" y="3543300"/>
          <p14:tracePt t="139710" x="6546850" y="3556000"/>
          <p14:tracePt t="139727" x="6572250" y="3575050"/>
          <p14:tracePt t="139744" x="6604000" y="3594100"/>
          <p14:tracePt t="139761" x="6635750" y="3613150"/>
          <p14:tracePt t="139777" x="6705600" y="3644900"/>
          <p14:tracePt t="139794" x="6775450" y="3657600"/>
          <p14:tracePt t="139810" x="6877050" y="3663950"/>
          <p14:tracePt t="139827" x="6972300" y="3663950"/>
          <p14:tracePt t="139845" x="7029450" y="3644900"/>
          <p14:tracePt t="139860" x="7054850" y="3632200"/>
          <p14:tracePt t="139877" x="7073900" y="3600450"/>
          <p14:tracePt t="139894" x="7073900" y="3568700"/>
          <p14:tracePt t="139911" x="7080250" y="3530600"/>
          <p14:tracePt t="139927" x="7092950" y="3479800"/>
          <p14:tracePt t="139944" x="7092950" y="3441700"/>
          <p14:tracePt t="139962" x="7099300" y="3403600"/>
          <p14:tracePt t="139978" x="7099300" y="3352800"/>
          <p14:tracePt t="139995" x="7086600" y="3321050"/>
          <p14:tracePt t="139997" x="7080250" y="3302000"/>
          <p14:tracePt t="140010" x="7029450" y="3257550"/>
          <p14:tracePt t="140028" x="6985000" y="3232150"/>
          <p14:tracePt t="140046" x="6908800" y="3200400"/>
          <p14:tracePt t="140061" x="6851650" y="3181350"/>
          <p14:tracePt t="140077" x="6819900" y="3181350"/>
          <p14:tracePt t="140094" x="6705600" y="3168650"/>
          <p14:tracePt t="140111" x="6654800" y="3168650"/>
          <p14:tracePt t="140127" x="6597650" y="3181350"/>
          <p14:tracePt t="140144" x="6521450" y="3194050"/>
          <p14:tracePt t="140159" x="6489700" y="3200400"/>
          <p14:tracePt t="140178" x="6464300" y="3206750"/>
          <p14:tracePt t="140194" x="6432550" y="3213100"/>
          <p14:tracePt t="140214" x="6407150" y="3225800"/>
          <p14:tracePt t="140227" x="6381750" y="3244850"/>
          <p14:tracePt t="140245" x="6350000" y="3270250"/>
          <p14:tracePt t="140261" x="6324600" y="3295650"/>
          <p14:tracePt t="140278" x="6311900" y="3359150"/>
          <p14:tracePt t="140295" x="6337300" y="3390900"/>
          <p14:tracePt t="140311" x="6362700" y="3416300"/>
          <p14:tracePt t="140328" x="6407150" y="3448050"/>
          <p14:tracePt t="140344" x="6457950" y="3486150"/>
          <p14:tracePt t="140362" x="6508750" y="3517900"/>
          <p14:tracePt t="140378" x="6559550" y="3543300"/>
          <p14:tracePt t="140394" x="6635750" y="3575050"/>
          <p14:tracePt t="140411" x="6680200" y="3594100"/>
          <p14:tracePt t="140427" x="6731000" y="3606800"/>
          <p14:tracePt t="140444" x="6781800" y="3619500"/>
          <p14:tracePt t="140460" x="6819900" y="3625850"/>
          <p14:tracePt t="140478" x="6864350" y="3625850"/>
          <p14:tracePt t="140493" x="6902450" y="3625850"/>
          <p14:tracePt t="140512" x="6972300" y="3600450"/>
          <p14:tracePt t="140528" x="7004050" y="3575050"/>
          <p14:tracePt t="140544" x="7016750" y="3543300"/>
          <p14:tracePt t="140561" x="7023100" y="3511550"/>
          <p14:tracePt t="140578" x="7029450" y="3486150"/>
          <p14:tracePt t="140594" x="7029450" y="3460750"/>
          <p14:tracePt t="140611" x="7023100" y="3435350"/>
          <p14:tracePt t="140628" x="7010400" y="3416300"/>
          <p14:tracePt t="140645" x="6991350" y="3403600"/>
          <p14:tracePt t="140661" x="6965950" y="3384550"/>
          <p14:tracePt t="140678" x="6927850" y="3359150"/>
          <p14:tracePt t="140695" x="6877050" y="3333750"/>
          <p14:tracePt t="140711" x="6819900" y="3295650"/>
          <p14:tracePt t="140728" x="6775450" y="3270250"/>
          <p14:tracePt t="140744" x="6743700" y="3251200"/>
          <p14:tracePt t="140762" x="6731000" y="3244850"/>
          <p14:tracePt t="140778" x="6711950" y="3244850"/>
          <p14:tracePt t="140793" x="6680200" y="3244850"/>
          <p14:tracePt t="140811" x="6635750" y="3244850"/>
          <p14:tracePt t="140828" x="6604000" y="3251200"/>
          <p14:tracePt t="140845" x="6559550" y="3251200"/>
          <p14:tracePt t="140861" x="6521450" y="3257550"/>
          <p14:tracePt t="140878" x="6464300" y="3263900"/>
          <p14:tracePt t="140895" x="6432550" y="3263900"/>
          <p14:tracePt t="140928" x="6426200" y="3270250"/>
          <p14:tracePt t="140945" x="6419850" y="3295650"/>
          <p14:tracePt t="140961" x="6419850" y="3314700"/>
          <p14:tracePt t="140978" x="6413500" y="3340100"/>
          <p14:tracePt t="140995" x="6413500" y="3359150"/>
          <p14:tracePt t="141014" x="6407150" y="3384550"/>
          <p14:tracePt t="141028" x="6407150" y="3397250"/>
          <p14:tracePt t="141045" x="6407150" y="3403600"/>
          <p14:tracePt t="141061" x="6407150" y="3416300"/>
          <p14:tracePt t="141078" x="6419850" y="3435350"/>
          <p14:tracePt t="141095" x="6438900" y="3460750"/>
          <p14:tracePt t="141112" x="6451600" y="3479800"/>
          <p14:tracePt t="141128" x="6464300" y="3498850"/>
          <p14:tracePt t="141145" x="6477000" y="3517900"/>
          <p14:tracePt t="141162" x="6483350" y="3530600"/>
          <p14:tracePt t="141218" x="6489700" y="3530600"/>
          <p14:tracePt t="141237" x="6508750" y="3536950"/>
          <p14:tracePt t="141245" x="6527800" y="3549650"/>
          <p14:tracePt t="141261" x="6578600" y="3568700"/>
          <p14:tracePt t="141278" x="6623050" y="3594100"/>
          <p14:tracePt t="141295" x="6673850" y="3619500"/>
          <p14:tracePt t="141312" x="6711950" y="3632200"/>
          <p14:tracePt t="141328" x="6737350" y="3632200"/>
          <p14:tracePt t="141345" x="6762750" y="3632200"/>
          <p14:tracePt t="141361" x="6794500" y="3632200"/>
          <p14:tracePt t="141378" x="6826250" y="3613150"/>
          <p14:tracePt t="141396" x="6838950" y="3606800"/>
          <p14:tracePt t="141412" x="6845300" y="3600450"/>
          <p14:tracePt t="141429" x="6851650" y="3594100"/>
          <p14:tracePt t="141544" x="6845300" y="3568700"/>
          <p14:tracePt t="141557" x="6845300" y="3562350"/>
          <p14:tracePt t="141578" x="6838950" y="3562350"/>
          <p14:tracePt t="141686" x="6838950" y="3556000"/>
          <p14:tracePt t="141699" x="6838950" y="3549650"/>
          <p14:tracePt t="141717" x="6838950" y="3543300"/>
          <p14:tracePt t="141732" x="6838950" y="3530600"/>
          <p14:tracePt t="141745" x="6838950" y="3524250"/>
          <p14:tracePt t="141762" x="6838950" y="3517900"/>
          <p14:tracePt t="141779" x="6838950" y="3505200"/>
          <p14:tracePt t="141795" x="6838950" y="3498850"/>
          <p14:tracePt t="141812" x="6832600" y="3479800"/>
          <p14:tracePt t="141829" x="6813550" y="3460750"/>
          <p14:tracePt t="141846" x="6800850" y="3448050"/>
          <p14:tracePt t="141862" x="6762750" y="3422650"/>
          <p14:tracePt t="141878" x="6724650" y="3409950"/>
          <p14:tracePt t="141895" x="6667500" y="3397250"/>
          <p14:tracePt t="141911" x="6604000" y="3397250"/>
          <p14:tracePt t="141929" x="6534150" y="3390900"/>
          <p14:tracePt t="141945" x="6445250" y="3384550"/>
          <p14:tracePt t="141961" x="6413500" y="3384550"/>
          <p14:tracePt t="141978" x="6400800" y="3397250"/>
          <p14:tracePt t="141996" x="6400800" y="3403600"/>
          <p14:tracePt t="142012" x="6413500" y="3416300"/>
          <p14:tracePt t="142029" x="6432550" y="3429000"/>
          <p14:tracePt t="142045" x="6464300" y="3448050"/>
          <p14:tracePt t="142062" x="6483350" y="3467100"/>
          <p14:tracePt t="142078" x="6515100" y="3486150"/>
          <p14:tracePt t="142095" x="6559550" y="3505200"/>
          <p14:tracePt t="142112" x="6604000" y="3524250"/>
          <p14:tracePt t="142128" x="6686550" y="3536950"/>
          <p14:tracePt t="142145" x="6743700" y="3543300"/>
          <p14:tracePt t="142161" x="6788150" y="3549650"/>
          <p14:tracePt t="142178" x="6813550" y="3549650"/>
          <p14:tracePt t="142194" x="6826250" y="3549650"/>
          <p14:tracePt t="142211" x="6845300" y="3549650"/>
          <p14:tracePt t="142228" x="6870700" y="3549650"/>
          <p14:tracePt t="142245" x="6896100" y="3536950"/>
          <p14:tracePt t="142262" x="6921500" y="3524250"/>
          <p14:tracePt t="142278" x="6934200" y="3505200"/>
          <p14:tracePt t="142295" x="6946900" y="3486150"/>
          <p14:tracePt t="142312" x="6953250" y="3479800"/>
          <p14:tracePt t="142328" x="6959600" y="3467100"/>
          <p14:tracePt t="142345" x="6972300" y="3441700"/>
          <p14:tracePt t="142361" x="6972300" y="3422650"/>
          <p14:tracePt t="142378" x="6965950" y="3397250"/>
          <p14:tracePt t="142395" x="6946900" y="3384550"/>
          <p14:tracePt t="142411" x="6921500" y="3359150"/>
          <p14:tracePt t="142429" x="6902450" y="3346450"/>
          <p14:tracePt t="142445" x="6889750" y="3340100"/>
          <p14:tracePt t="142461" x="6870700" y="3333750"/>
          <p14:tracePt t="142478" x="6858000" y="3333750"/>
          <p14:tracePt t="142480" x="6845300" y="3333750"/>
          <p14:tracePt t="142495" x="6832600" y="3333750"/>
          <p14:tracePt t="142512" x="6781800" y="3333750"/>
          <p14:tracePt t="142514" x="6756400" y="3333750"/>
          <p14:tracePt t="142529" x="6705600" y="3333750"/>
          <p14:tracePt t="142546" x="6648450" y="3333750"/>
          <p14:tracePt t="142563" x="6616700" y="3333750"/>
          <p14:tracePt t="142580" x="6553200" y="3327400"/>
          <p14:tracePt t="142596" x="6521450" y="3327400"/>
          <p14:tracePt t="142612" x="6508750" y="3327400"/>
          <p14:tracePt t="142629" x="6489700" y="3327400"/>
          <p14:tracePt t="142646" x="6451600" y="3333750"/>
          <p14:tracePt t="142663" x="6400800" y="3346450"/>
          <p14:tracePt t="142679" x="6369050" y="3352800"/>
          <p14:tracePt t="142695" x="6343650" y="3352800"/>
          <p14:tracePt t="142750" x="6343650" y="3359150"/>
          <p14:tracePt t="142762" x="6343650" y="3365500"/>
          <p14:tracePt t="142778" x="6343650" y="3378200"/>
          <p14:tracePt t="142795" x="6356350" y="3397250"/>
          <p14:tracePt t="142812" x="6381750" y="3409950"/>
          <p14:tracePt t="142828" x="6426200" y="3441700"/>
          <p14:tracePt t="142845" x="6470650" y="3467100"/>
          <p14:tracePt t="142862" x="6496050" y="3486150"/>
          <p14:tracePt t="142879" x="6515100" y="3505200"/>
          <p14:tracePt t="142895" x="6527800" y="3517900"/>
          <p14:tracePt t="142916" x="6534150" y="3524250"/>
          <p14:tracePt t="142929" x="6540500" y="3530600"/>
          <p14:tracePt t="142945" x="6553200" y="3530600"/>
          <p14:tracePt t="142962" x="6565900" y="3543300"/>
          <p14:tracePt t="142978" x="6629400" y="3575050"/>
          <p14:tracePt t="142995" x="6661150" y="3600450"/>
          <p14:tracePt t="143012" x="6699250" y="3632200"/>
          <p14:tracePt t="143028" x="6724650" y="3657600"/>
          <p14:tracePt t="143045" x="6731000" y="3657600"/>
          <p14:tracePt t="143062" x="6731000" y="3663950"/>
          <p14:tracePt t="143079" x="6743700" y="3663950"/>
          <p14:tracePt t="143095" x="6769100" y="3657600"/>
          <p14:tracePt t="143112" x="6788150" y="3651250"/>
          <p14:tracePt t="143129" x="6807200" y="3644900"/>
          <p14:tracePt t="143145" x="6819900" y="3638550"/>
          <p14:tracePt t="143162" x="6838950" y="3632200"/>
          <p14:tracePt t="143179" x="6877050" y="3613150"/>
          <p14:tracePt t="143195" x="6921500" y="3581400"/>
          <p14:tracePt t="143212" x="6940550" y="3562350"/>
          <p14:tracePt t="143229" x="6940550" y="3536950"/>
          <p14:tracePt t="143246" x="6946900" y="3511550"/>
          <p14:tracePt t="143263" x="6934200" y="3460750"/>
          <p14:tracePt t="143279" x="6921500" y="3448050"/>
          <p14:tracePt t="143295" x="6915150" y="3441700"/>
          <p14:tracePt t="143312" x="6902450" y="3435350"/>
          <p14:tracePt t="143345" x="6902450" y="3429000"/>
          <p14:tracePt t="143362" x="6902450" y="3422650"/>
          <p14:tracePt t="143379" x="6896100" y="3403600"/>
          <p14:tracePt t="143396" x="6883400" y="3384550"/>
          <p14:tracePt t="143412" x="6870700" y="3365500"/>
          <p14:tracePt t="143429" x="6858000" y="3340100"/>
          <p14:tracePt t="143447" x="6838950" y="3314700"/>
          <p14:tracePt t="143462" x="6826250" y="3295650"/>
          <p14:tracePt t="143464" x="6813550" y="3289300"/>
          <p14:tracePt t="143479" x="6807200" y="3282950"/>
          <p14:tracePt t="143496" x="6788150" y="3276600"/>
          <p14:tracePt t="143496" x="6775450" y="3270250"/>
          <p14:tracePt t="143512" x="6762750" y="3270250"/>
          <p14:tracePt t="143529" x="6718300" y="3257550"/>
          <p14:tracePt t="143546" x="6673850" y="3244850"/>
          <p14:tracePt t="143562" x="6629400" y="3238500"/>
          <p14:tracePt t="143579" x="6597650" y="3232150"/>
          <p14:tracePt t="143596" x="6591300" y="3232150"/>
          <p14:tracePt t="144128" x="6584950" y="3238500"/>
          <p14:tracePt t="144133" x="6584950" y="3244850"/>
          <p14:tracePt t="144146" x="6584950" y="3251200"/>
          <p14:tracePt t="144163" x="6572250" y="3270250"/>
          <p14:tracePt t="144180" x="6565900" y="3282950"/>
          <p14:tracePt t="144181" x="6559550" y="3289300"/>
          <p14:tracePt t="144196" x="6553200" y="3295650"/>
          <p14:tracePt t="144213" x="6540500" y="3321050"/>
          <p14:tracePt t="144230" x="6527800" y="3340100"/>
          <p14:tracePt t="144247" x="6508750" y="3352800"/>
          <p14:tracePt t="144263" x="6496050" y="3371850"/>
          <p14:tracePt t="144280" x="6489700" y="3384550"/>
          <p14:tracePt t="144296" x="6483350" y="3384550"/>
          <p14:tracePt t="144313" x="6483350" y="3390900"/>
          <p14:tracePt t="144532" x="6483350" y="3397250"/>
          <p14:tracePt t="144556" x="6483350" y="3403600"/>
          <p14:tracePt t="144567" x="6483350" y="3409950"/>
          <p14:tracePt t="144582" x="6477000" y="3409950"/>
          <p14:tracePt t="144596" x="6477000" y="3416300"/>
          <p14:tracePt t="144647" x="6477000" y="3422650"/>
          <p14:tracePt t="144871" x="6470650" y="3422650"/>
          <p14:tracePt t="144878" x="6470650" y="3429000"/>
          <p14:tracePt t="144897" x="6470650" y="3435350"/>
          <p14:tracePt t="144913" x="6470650" y="3441700"/>
          <p14:tracePt t="144930" x="6470650" y="3448050"/>
          <p14:tracePt t="146773" x="6470650" y="3454400"/>
          <p14:tracePt t="146782" x="6470650" y="3460750"/>
          <p14:tracePt t="146800" x="6502400" y="3486150"/>
          <p14:tracePt t="146817" x="6534150" y="3511550"/>
          <p14:tracePt t="146833" x="6572250" y="3536950"/>
          <p14:tracePt t="146851" x="6572250" y="3543300"/>
          <p14:tracePt t="146867" x="6578600" y="3543300"/>
          <p14:tracePt t="146917" x="6578600" y="3556000"/>
          <p14:tracePt t="146934" x="6578600" y="3562350"/>
          <p14:tracePt t="146950" x="6584950" y="3568700"/>
          <p14:tracePt t="146966" x="6597650" y="3581400"/>
          <p14:tracePt t="146983" x="6597650" y="3587750"/>
          <p14:tracePt t="147000" x="6604000" y="3587750"/>
          <p14:tracePt t="147050" x="6604000" y="3594100"/>
          <p14:tracePt t="147067" x="6616700" y="3606800"/>
          <p14:tracePt t="147084" x="6635750" y="3613150"/>
          <p14:tracePt t="147100" x="6648450" y="3625850"/>
          <p14:tracePt t="147117" x="6654800" y="3625850"/>
          <p14:tracePt t="147133" x="6661150" y="3625850"/>
          <p14:tracePt t="147150" x="6673850" y="3625850"/>
          <p14:tracePt t="147166" x="6686550" y="3625850"/>
          <p14:tracePt t="147184" x="6711950" y="3619500"/>
          <p14:tracePt t="147200" x="6731000" y="3606800"/>
          <p14:tracePt t="147217" x="6756400" y="3594100"/>
          <p14:tracePt t="147233" x="6769100" y="3581400"/>
          <p14:tracePt t="147250" x="6781800" y="3575050"/>
          <p14:tracePt t="147267" x="6813550" y="3556000"/>
          <p14:tracePt t="147283" x="6838950" y="3543300"/>
          <p14:tracePt t="147301" x="6889750" y="3511550"/>
          <p14:tracePt t="147317" x="6934200" y="3479800"/>
          <p14:tracePt t="147333" x="6946900" y="3460750"/>
          <p14:tracePt t="147350" x="6946900" y="3441700"/>
          <p14:tracePt t="147367" x="6953250" y="3429000"/>
          <p14:tracePt t="147383" x="6953250" y="3409950"/>
          <p14:tracePt t="147400" x="6953250" y="3390900"/>
          <p14:tracePt t="147420" x="6946900" y="3384550"/>
          <p14:tracePt t="147434" x="6946900" y="3371850"/>
          <p14:tracePt t="147449" x="6940550" y="3359150"/>
          <p14:tracePt t="147465" x="6934200" y="3340100"/>
          <p14:tracePt t="147483" x="6921500" y="3321050"/>
          <p14:tracePt t="147500" x="6902450" y="3308350"/>
          <p14:tracePt t="147517" x="6889750" y="3289300"/>
          <p14:tracePt t="147534" x="6870700" y="3276600"/>
          <p14:tracePt t="147550" x="6838950" y="3257550"/>
          <p14:tracePt t="147567" x="6819900" y="3244850"/>
          <p14:tracePt t="147584" x="6794500" y="3238500"/>
          <p14:tracePt t="147600" x="6762750" y="3232150"/>
          <p14:tracePt t="147617" x="6705600" y="3232150"/>
          <p14:tracePt t="147634" x="6654800" y="3232150"/>
          <p14:tracePt t="147650" x="6584950" y="3225800"/>
          <p14:tracePt t="147667" x="6540500" y="3225800"/>
          <p14:tracePt t="147684" x="6521450" y="3225800"/>
          <p14:tracePt t="147701" x="6502400" y="3225800"/>
          <p14:tracePt t="147717" x="6489700" y="3232150"/>
          <p14:tracePt t="147719" x="6483350" y="3232150"/>
          <p14:tracePt t="147732" x="6470650" y="3232150"/>
          <p14:tracePt t="147751" x="6438900" y="3238500"/>
          <p14:tracePt t="147767" x="6413500" y="3244850"/>
          <p14:tracePt t="147784" x="6381750" y="3276600"/>
          <p14:tracePt t="147800" x="6375400" y="3295650"/>
          <p14:tracePt t="147817" x="6407150" y="3346450"/>
          <p14:tracePt t="147834" x="6470650" y="3390900"/>
          <p14:tracePt t="147851" x="6534150" y="3429000"/>
          <p14:tracePt t="147867" x="6578600" y="3467100"/>
          <p14:tracePt t="147884" x="6597650" y="3486150"/>
          <p14:tracePt t="147901" x="6604000" y="3498850"/>
          <p14:tracePt t="147934" x="6610350" y="3498850"/>
          <p14:tracePt t="147984" x="6610350" y="3505200"/>
          <p14:tracePt t="147999" x="6635750" y="3511550"/>
          <p14:tracePt t="148017" x="6705600" y="3524250"/>
          <p14:tracePt t="148034" x="6775450" y="3536950"/>
          <p14:tracePt t="148051" x="6807200" y="3543300"/>
          <p14:tracePt t="148067" x="6813550" y="3543300"/>
          <p14:tracePt t="148084" x="6819900" y="3543300"/>
          <p14:tracePt t="148086" x="6826250" y="3536950"/>
          <p14:tracePt t="148101" x="6845300" y="3524250"/>
          <p14:tracePt t="148118" x="6864350" y="3505200"/>
          <p14:tracePt t="148134" x="6877050" y="3486150"/>
          <p14:tracePt t="148151" x="6889750" y="3467100"/>
          <p14:tracePt t="148167" x="6889750" y="3454400"/>
          <p14:tracePt t="148184" x="6896100" y="3441700"/>
          <p14:tracePt t="148201" x="6902450" y="3435350"/>
          <p14:tracePt t="148218" x="6902450" y="3422650"/>
          <p14:tracePt t="148234" x="6902450" y="3409950"/>
          <p14:tracePt t="148251" x="6889750" y="3390900"/>
          <p14:tracePt t="148267" x="6858000" y="3365500"/>
          <p14:tracePt t="148285" x="6813550" y="3340100"/>
          <p14:tracePt t="148300" x="6762750" y="3308350"/>
          <p14:tracePt t="148318" x="6711950" y="3282950"/>
          <p14:tracePt t="148335" x="6667500" y="3263900"/>
          <p14:tracePt t="148351" x="6661150" y="3263900"/>
          <p14:tracePt t="148384" x="6648450" y="3270250"/>
          <p14:tracePt t="148401" x="6635750" y="3276600"/>
          <p14:tracePt t="148418" x="6610350" y="3295650"/>
          <p14:tracePt t="148434" x="6597650" y="3302000"/>
          <p14:tracePt t="148451" x="6584950" y="3314700"/>
          <p14:tracePt t="148467" x="6578600" y="3321050"/>
          <p14:tracePt t="148484" x="6578600" y="3352800"/>
          <p14:tracePt t="148501" x="6584950" y="3378200"/>
          <p14:tracePt t="148518" x="6610350" y="3403600"/>
          <p14:tracePt t="148534" x="6648450" y="3448050"/>
          <p14:tracePt t="148550" x="6661150" y="3467100"/>
          <p14:tracePt t="148568" x="6673850" y="3479800"/>
          <p14:tracePt t="148585" x="6673850" y="3492500"/>
          <p14:tracePt t="148737" x="6673850" y="3498850"/>
          <p14:tracePt t="148754" x="6673850" y="3505200"/>
          <p14:tracePt t="148772" x="6673850" y="3511550"/>
          <p14:tracePt t="148783" x="6673850" y="3524250"/>
          <p14:tracePt t="148800" x="6673850" y="3536950"/>
          <p14:tracePt t="148818" x="6680200" y="3543300"/>
          <p14:tracePt t="148835" x="6686550" y="3543300"/>
          <p14:tracePt t="148852" x="6686550" y="3549650"/>
          <p14:tracePt t="148914" x="6692900" y="3543300"/>
          <p14:tracePt t="148920" x="6699250" y="3536950"/>
          <p14:tracePt t="148936" x="6718300" y="3524250"/>
          <p14:tracePt t="148950" x="6737350" y="3511550"/>
          <p14:tracePt t="148968" x="6838950" y="3492500"/>
          <p14:tracePt t="148985" x="6985000" y="3498850"/>
          <p14:tracePt t="149002" x="7080250" y="3505200"/>
          <p14:tracePt t="149017" x="7124700" y="3505200"/>
          <p14:tracePt t="149035" x="7137400" y="3505200"/>
          <p14:tracePt t="149109" x="7143750" y="3505200"/>
          <p14:tracePt t="149126" x="7150100" y="3505200"/>
          <p14:tracePt t="149135" x="7156450" y="3511550"/>
          <p14:tracePt t="149152" x="7188200" y="3517900"/>
          <p14:tracePt t="149168" x="7219950" y="3524250"/>
          <p14:tracePt t="149185" x="7264400" y="3543300"/>
          <p14:tracePt t="149202" x="7302500" y="3556000"/>
          <p14:tracePt t="149219" x="7353300" y="3581400"/>
          <p14:tracePt t="149235" x="7397750" y="3606800"/>
          <p14:tracePt t="149253" x="7448550" y="3625850"/>
          <p14:tracePt t="149269" x="7473950" y="3638550"/>
          <p14:tracePt t="149285" x="7480300" y="3638550"/>
          <p14:tracePt t="149362" x="7486650" y="3638550"/>
          <p14:tracePt t="149373" x="7499350" y="3638550"/>
          <p14:tracePt t="149385" x="7505700" y="3638550"/>
          <p14:tracePt t="149402" x="7524750" y="3638550"/>
          <p14:tracePt t="149419" x="7543800" y="3638550"/>
          <p14:tracePt t="149436" x="7562850" y="3632200"/>
          <p14:tracePt t="149452" x="7575550" y="3632200"/>
          <p14:tracePt t="149468" x="7581900" y="3625850"/>
          <p14:tracePt t="149486" x="7588250" y="3619500"/>
          <p14:tracePt t="149502" x="7594600" y="3613150"/>
          <p14:tracePt t="149518" x="7600950" y="3606800"/>
          <p14:tracePt t="149535" x="7613650" y="3594100"/>
          <p14:tracePt t="149551" x="7620000" y="3587750"/>
          <p14:tracePt t="149617" x="7620000" y="3581400"/>
          <p14:tracePt t="149696" x="7613650" y="3575050"/>
          <p14:tracePt t="149702" x="7607300" y="3575050"/>
          <p14:tracePt t="149719" x="7600950" y="3562350"/>
          <p14:tracePt t="149735" x="7588250" y="3549650"/>
          <p14:tracePt t="149752" x="7581900" y="3536950"/>
          <p14:tracePt t="149800" x="7594600" y="3536950"/>
          <p14:tracePt t="149806" x="7607300" y="3536950"/>
          <p14:tracePt t="149818" x="7639050" y="3536950"/>
          <p14:tracePt t="149836" x="7753350" y="3536950"/>
          <p14:tracePt t="149852" x="7886700" y="3543300"/>
          <p14:tracePt t="149869" x="7975600" y="3543300"/>
          <p14:tracePt t="149886" x="8026400" y="3549650"/>
          <p14:tracePt t="149901" x="8077200" y="3556000"/>
          <p14:tracePt t="149919" x="8108950" y="3562350"/>
          <p14:tracePt t="149936" x="8166100" y="3562350"/>
          <p14:tracePt t="149952" x="8204200" y="3562350"/>
          <p14:tracePt t="149969" x="8261350" y="3556000"/>
          <p14:tracePt t="149986" x="8337550" y="3556000"/>
          <p14:tracePt t="150002" x="8382000" y="3556000"/>
          <p14:tracePt t="150019" x="8413750" y="3556000"/>
          <p14:tracePt t="150036" x="8451850" y="3556000"/>
          <p14:tracePt t="150053" x="8483600" y="3556000"/>
          <p14:tracePt t="150069" x="8515350" y="3549650"/>
          <p14:tracePt t="150072" x="8534400" y="3543300"/>
          <p14:tracePt t="150084" x="8547100" y="3536950"/>
          <p14:tracePt t="150103" x="8610600" y="3511550"/>
          <p14:tracePt t="150119" x="8629650" y="3511550"/>
          <p14:tracePt t="150136" x="8648700" y="3505200"/>
          <p14:tracePt t="150153" x="8655050" y="3498850"/>
          <p14:tracePt t="150169" x="8661400" y="3486150"/>
          <p14:tracePt t="150186" x="8661400" y="3473450"/>
          <p14:tracePt t="150202" x="8655050" y="3454400"/>
          <p14:tracePt t="150219" x="8636000" y="3429000"/>
          <p14:tracePt t="150235" x="8597900" y="3390900"/>
          <p14:tracePt t="150253" x="8553450" y="3359150"/>
          <p14:tracePt t="150269" x="8489950" y="3333750"/>
          <p14:tracePt t="150286" x="8439150" y="3327400"/>
          <p14:tracePt t="150319" x="8362950" y="3321050"/>
          <p14:tracePt t="150336" x="8331200" y="3321050"/>
          <p14:tracePt t="150353" x="8286750" y="3321050"/>
          <p14:tracePt t="150370" x="8216900" y="3321050"/>
          <p14:tracePt t="150386" x="8159750" y="3321050"/>
          <p14:tracePt t="150404" x="8020050" y="3314700"/>
          <p14:tracePt t="150421" x="7969250" y="3314700"/>
          <p14:tracePt t="150438" x="7867650" y="3308350"/>
          <p14:tracePt t="150453" x="7810500" y="3308350"/>
          <p14:tracePt t="150470" x="7785100" y="3308350"/>
          <p14:tracePt t="150487" x="7766050" y="3314700"/>
          <p14:tracePt t="150506" x="7727950" y="3327400"/>
          <p14:tracePt t="150520" x="7670800" y="3333750"/>
          <p14:tracePt t="150536" x="7562850" y="3346450"/>
          <p14:tracePt t="150552" x="7467600" y="3352800"/>
          <p14:tracePt t="150570" x="7410450" y="3359150"/>
          <p14:tracePt t="150586" x="7385050" y="3359150"/>
          <p14:tracePt t="150604" x="7366000" y="3359150"/>
          <p14:tracePt t="150652" x="7366000" y="3365500"/>
          <p14:tracePt t="150669" x="7366000" y="3384550"/>
          <p14:tracePt t="150685" x="7385050" y="3416300"/>
          <p14:tracePt t="150702" x="7410450" y="3448050"/>
          <p14:tracePt t="150719" x="7423150" y="3467100"/>
          <p14:tracePt t="150735" x="7429500" y="3473450"/>
          <p14:tracePt t="150753" x="7435850" y="3473450"/>
          <p14:tracePt t="150770" x="7442200" y="3479800"/>
          <p14:tracePt t="150787" x="7493000" y="3492500"/>
          <p14:tracePt t="150803" x="7588250" y="3517900"/>
          <p14:tracePt t="150820" x="7721600" y="3543300"/>
          <p14:tracePt t="150836" x="7848600" y="3568700"/>
          <p14:tracePt t="150853" x="7969250" y="3594100"/>
          <p14:tracePt t="150869" x="8064500" y="3594100"/>
          <p14:tracePt t="150885" x="8134350" y="3594100"/>
          <p14:tracePt t="150902" x="8185150" y="3594100"/>
          <p14:tracePt t="150918" x="8223250" y="3581400"/>
          <p14:tracePt t="150937" x="8261350" y="3575050"/>
          <p14:tracePt t="150954" x="8312150" y="3568700"/>
          <p14:tracePt t="150970" x="8337550" y="3568700"/>
          <p14:tracePt t="150986" x="8369300" y="3562350"/>
          <p14:tracePt t="151004" x="8375650" y="3562350"/>
          <p14:tracePt t="151020" x="8407400" y="3562350"/>
          <p14:tracePt t="151037" x="8445500" y="3556000"/>
          <p14:tracePt t="151053" x="8464550" y="3549650"/>
          <p14:tracePt t="151070" x="8483600" y="3543300"/>
          <p14:tracePt t="151087" x="8489950" y="3530600"/>
          <p14:tracePt t="151103" x="8502650" y="3517900"/>
          <p14:tracePt t="151120" x="8509000" y="3511550"/>
          <p14:tracePt t="151136" x="8515350" y="3505200"/>
          <p14:tracePt t="151153" x="8521700" y="3498850"/>
          <p14:tracePt t="151169" x="8521700" y="3486150"/>
          <p14:tracePt t="151187" x="8528050" y="3479800"/>
          <p14:tracePt t="151204" x="8528050" y="3460750"/>
          <p14:tracePt t="151220" x="8528050" y="3441700"/>
          <p14:tracePt t="151237" x="8515350" y="3416300"/>
          <p14:tracePt t="151253" x="8496300" y="3390900"/>
          <p14:tracePt t="151270" x="8477250" y="3371850"/>
          <p14:tracePt t="151287" x="8451850" y="3352800"/>
          <p14:tracePt t="151304" x="8413750" y="3340100"/>
          <p14:tracePt t="151320" x="8382000" y="3333750"/>
          <p14:tracePt t="151337" x="8343900" y="3321050"/>
          <p14:tracePt t="151354" x="8305800" y="3321050"/>
          <p14:tracePt t="151370" x="8261350" y="3314700"/>
          <p14:tracePt t="151387" x="8216900" y="3308350"/>
          <p14:tracePt t="151404" x="8178800" y="3302000"/>
          <p14:tracePt t="151421" x="8102600" y="3295650"/>
          <p14:tracePt t="151437" x="8051800" y="3295650"/>
          <p14:tracePt t="151454" x="7994650" y="3295650"/>
          <p14:tracePt t="151470" x="7931150" y="3295650"/>
          <p14:tracePt t="151487" x="7905750" y="3295650"/>
          <p14:tracePt t="151502" x="7886700" y="3295650"/>
          <p14:tracePt t="151520" x="7874000" y="3295650"/>
          <p14:tracePt t="151537" x="7861300" y="3295650"/>
          <p14:tracePt t="151554" x="7842250" y="3302000"/>
          <p14:tracePt t="151570" x="7829550" y="3308350"/>
          <p14:tracePt t="151587" x="7810500" y="3308350"/>
          <p14:tracePt t="151604" x="7797800" y="3314700"/>
          <p14:tracePt t="151620" x="7791450" y="3333750"/>
          <p14:tracePt t="151637" x="7785100" y="3340100"/>
          <p14:tracePt t="151654" x="7778750" y="3352800"/>
          <p14:tracePt t="151670" x="7772400" y="3359150"/>
          <p14:tracePt t="151704" x="7772400" y="3365500"/>
          <p14:tracePt t="151720" x="7772400" y="3371850"/>
          <p14:tracePt t="151737" x="7785100" y="3403600"/>
          <p14:tracePt t="151754" x="7810500" y="3441700"/>
          <p14:tracePt t="151771" x="7816850" y="3460750"/>
          <p14:tracePt t="151787" x="7835900" y="3498850"/>
          <p14:tracePt t="151804" x="7848600" y="3530600"/>
          <p14:tracePt t="151820" x="7854950" y="3549650"/>
          <p14:tracePt t="151854" x="7854950" y="3556000"/>
          <p14:tracePt t="152283" x="7848600" y="3556000"/>
          <p14:tracePt t="152308" x="7848600" y="3549650"/>
          <p14:tracePt t="152325" x="7842250" y="3549650"/>
          <p14:tracePt t="152339" x="7842250" y="3543300"/>
          <p14:tracePt t="163313" x="7848600" y="3543300"/>
          <p14:tracePt t="163323" x="7854950" y="3549650"/>
          <p14:tracePt t="163329" x="7867650" y="3556000"/>
          <p14:tracePt t="163347" x="7880350" y="3562350"/>
          <p14:tracePt t="163364" x="7918450" y="3568700"/>
          <p14:tracePt t="163381" x="7943850" y="3568700"/>
          <p14:tracePt t="163385" x="7969250" y="3568700"/>
          <p14:tracePt t="163396" x="7994650" y="3568700"/>
          <p14:tracePt t="163397" x="8020050" y="3568700"/>
          <p14:tracePt t="163412" x="8039100" y="3562350"/>
          <p14:tracePt t="163431" x="8115300" y="3543300"/>
          <p14:tracePt t="163447" x="8159750" y="3524250"/>
          <p14:tracePt t="163464" x="8197850" y="3517900"/>
          <p14:tracePt t="163481" x="8229600" y="3505200"/>
          <p14:tracePt t="163497" x="8255000" y="3492500"/>
          <p14:tracePt t="163514" x="8280400" y="3479800"/>
          <p14:tracePt t="163531" x="8305800" y="3460750"/>
          <p14:tracePt t="163547" x="8324850" y="3441700"/>
          <p14:tracePt t="163563" x="8324850" y="3409950"/>
          <p14:tracePt t="163579" x="8324850" y="3371850"/>
          <p14:tracePt t="163597" x="8305800" y="3340100"/>
          <p14:tracePt t="163616" x="8255000" y="3295650"/>
          <p14:tracePt t="163631" x="8235950" y="3276600"/>
          <p14:tracePt t="163648" x="8185150" y="3232150"/>
          <p14:tracePt t="163664" x="8178800" y="3219450"/>
          <p14:tracePt t="163680" x="8128000" y="3181350"/>
          <p14:tracePt t="163697" x="8096250" y="3168650"/>
          <p14:tracePt t="163714" x="8058150" y="3155950"/>
          <p14:tracePt t="163730" x="8001000" y="3149600"/>
          <p14:tracePt t="163747" x="7950200" y="3149600"/>
          <p14:tracePt t="163764" x="7854950" y="3149600"/>
          <p14:tracePt t="163781" x="7759700" y="3155950"/>
          <p14:tracePt t="163797" x="7683500" y="3155950"/>
          <p14:tracePt t="163814" x="7607300" y="3155950"/>
          <p14:tracePt t="163831" x="7493000" y="3155950"/>
          <p14:tracePt t="163847" x="7385050" y="3155950"/>
          <p14:tracePt t="163864" x="7200900" y="3168650"/>
          <p14:tracePt t="163881" x="6991350" y="3181350"/>
          <p14:tracePt t="163898" x="6654800" y="3225800"/>
          <p14:tracePt t="163914" x="6521450" y="3251200"/>
          <p14:tracePt t="163930" x="6419850" y="3276600"/>
          <p14:tracePt t="163947" x="6362700" y="3302000"/>
          <p14:tracePt t="163965" x="6337300" y="3314700"/>
          <p14:tracePt t="163981" x="6311900" y="3321050"/>
          <p14:tracePt t="163997" x="6254750" y="3346450"/>
          <p14:tracePt t="164014" x="6191250" y="3365500"/>
          <p14:tracePt t="164031" x="6127750" y="3384550"/>
          <p14:tracePt t="164048" x="6102350" y="3397250"/>
          <p14:tracePt t="164067" x="6096000" y="3416300"/>
          <p14:tracePt t="164070" x="6089650" y="3416300"/>
          <p14:tracePt t="164080" x="6089650" y="3429000"/>
          <p14:tracePt t="164097" x="6089650" y="3441700"/>
          <p14:tracePt t="164100" x="6096000" y="3460750"/>
          <p14:tracePt t="164113" x="6102350" y="3473450"/>
          <p14:tracePt t="164131" x="6153150" y="3511550"/>
          <p14:tracePt t="164132" x="6197600" y="3536950"/>
          <p14:tracePt t="164146" x="6242050" y="3562350"/>
          <p14:tracePt t="164164" x="6324600" y="3600450"/>
          <p14:tracePt t="164181" x="6375400" y="3619500"/>
          <p14:tracePt t="164197" x="6413500" y="3625850"/>
          <p14:tracePt t="164215" x="6451600" y="3632200"/>
          <p14:tracePt t="164231" x="6489700" y="3632200"/>
          <p14:tracePt t="164247" x="6515100" y="3625850"/>
          <p14:tracePt t="164264" x="6559550" y="3613150"/>
          <p14:tracePt t="164281" x="6591300" y="3606800"/>
          <p14:tracePt t="164298" x="6623050" y="3600450"/>
          <p14:tracePt t="164315" x="6680200" y="3594100"/>
          <p14:tracePt t="164330" x="6705600" y="3587750"/>
          <p14:tracePt t="164347" x="6750050" y="3587750"/>
          <p14:tracePt t="164365" x="6788150" y="3581400"/>
          <p14:tracePt t="164381" x="6813550" y="3575050"/>
          <p14:tracePt t="164398" x="6870700" y="3530600"/>
          <p14:tracePt t="164414" x="6896100" y="3511550"/>
          <p14:tracePt t="164431" x="6934200" y="3479800"/>
          <p14:tracePt t="164448" x="6965950" y="3454400"/>
          <p14:tracePt t="164464" x="6985000" y="3435350"/>
          <p14:tracePt t="164481" x="6997700" y="3416300"/>
          <p14:tracePt t="164498" x="6997700" y="3378200"/>
          <p14:tracePt t="164515" x="6978650" y="3346450"/>
          <p14:tracePt t="164531" x="6908800" y="3302000"/>
          <p14:tracePt t="164533" x="6877050" y="3282950"/>
          <p14:tracePt t="164546" x="6851650" y="3270250"/>
          <p14:tracePt t="164563" x="6775450" y="3238500"/>
          <p14:tracePt t="164581" x="6737350" y="3225800"/>
          <p14:tracePt t="164598" x="6705600" y="3219450"/>
          <p14:tracePt t="164615" x="6661150" y="3213100"/>
          <p14:tracePt t="164632" x="6616700" y="3213100"/>
          <p14:tracePt t="164648" x="6553200" y="3213100"/>
          <p14:tracePt t="164664" x="6451600" y="3213100"/>
          <p14:tracePt t="164681" x="6375400" y="3213100"/>
          <p14:tracePt t="164698" x="6343650" y="3219450"/>
          <p14:tracePt t="164714" x="6330950" y="3219450"/>
          <p14:tracePt t="164731" x="6318250" y="3244850"/>
          <p14:tracePt t="164748" x="6311900" y="3270250"/>
          <p14:tracePt t="164765" x="6318250" y="3314700"/>
          <p14:tracePt t="164782" x="6337300" y="3352800"/>
          <p14:tracePt t="164798" x="6388100" y="3403600"/>
          <p14:tracePt t="164815" x="6438900" y="3429000"/>
          <p14:tracePt t="164830" x="6508750" y="3454400"/>
          <p14:tracePt t="164848" x="6540500" y="3460750"/>
          <p14:tracePt t="164865" x="6572250" y="3467100"/>
          <p14:tracePt t="164881" x="6604000" y="3473450"/>
          <p14:tracePt t="164898" x="6635750" y="3486150"/>
          <p14:tracePt t="164915" x="6648450" y="3492500"/>
          <p14:tracePt t="164931" x="6654800" y="3498850"/>
          <p14:tracePt t="164948" x="6667500" y="3498850"/>
          <p14:tracePt t="164965" x="6680200" y="3498850"/>
          <p14:tracePt t="164981" x="6718300" y="3479800"/>
          <p14:tracePt t="164998" x="6769100" y="3454400"/>
          <p14:tracePt t="165014" x="6832600" y="3435350"/>
          <p14:tracePt t="165031" x="6889750" y="3416300"/>
          <p14:tracePt t="165047" x="6934200" y="3403600"/>
          <p14:tracePt t="165050" x="6940550" y="3403600"/>
          <p14:tracePt t="165064" x="6946900" y="3403600"/>
          <p14:tracePt t="165117" x="6940550" y="3403600"/>
          <p14:tracePt t="165131" x="6921500" y="3403600"/>
          <p14:tracePt t="165152" x="6889750" y="3403600"/>
          <p14:tracePt t="165164" x="6864350" y="3397250"/>
          <p14:tracePt t="165182" x="6851650" y="3397250"/>
          <p14:tracePt t="165198" x="6838950" y="3390900"/>
          <p14:tracePt t="165215" x="6832600" y="3390900"/>
          <p14:tracePt t="165232" x="6832600" y="3397250"/>
          <p14:tracePt t="165249" x="6826250" y="3403600"/>
          <p14:tracePt t="165265" x="6819900" y="3409950"/>
          <p14:tracePt t="165282" x="6813550" y="3416300"/>
          <p14:tracePt t="165298" x="6813550" y="3422650"/>
          <p14:tracePt t="165315" x="6813550" y="3435350"/>
          <p14:tracePt t="165332" x="6826250" y="3460750"/>
          <p14:tracePt t="165347" x="6940550" y="3536950"/>
          <p14:tracePt t="165365" x="7080250" y="3587750"/>
          <p14:tracePt t="165382" x="7239000" y="3632200"/>
          <p14:tracePt t="165398" x="7359650" y="3657600"/>
          <p14:tracePt t="165416" x="7448550" y="3663950"/>
          <p14:tracePt t="165432" x="7473950" y="3663950"/>
          <p14:tracePt t="165474" x="7467600" y="3663950"/>
          <p14:tracePt t="165484" x="7461250" y="3663950"/>
          <p14:tracePt t="165497" x="7454900" y="3663950"/>
          <p14:tracePt t="165532" x="7473950" y="3663950"/>
          <p14:tracePt t="165549" x="7537450" y="3657600"/>
          <p14:tracePt t="165566" x="7594600" y="3657600"/>
          <p14:tracePt t="165582" x="7651750" y="3644900"/>
          <p14:tracePt t="165599" x="7683500" y="3632200"/>
          <p14:tracePt t="165616" x="7689850" y="3619500"/>
          <p14:tracePt t="165632" x="7689850" y="3613150"/>
          <p14:tracePt t="165649" x="7696200" y="3606800"/>
          <p14:tracePt t="165666" x="7702550" y="3600450"/>
          <p14:tracePt t="165682" x="7715250" y="3587750"/>
          <p14:tracePt t="165699" x="7727950" y="3575050"/>
          <p14:tracePt t="165716" x="7740650" y="3568700"/>
          <p14:tracePt t="165732" x="7753350" y="3549650"/>
          <p14:tracePt t="165749" x="7759700" y="3536950"/>
          <p14:tracePt t="165766" x="7759700" y="3524250"/>
          <p14:tracePt t="165782" x="7772400" y="3505200"/>
          <p14:tracePt t="165799" x="7797800" y="3479800"/>
          <p14:tracePt t="165816" x="7816850" y="3467100"/>
          <p14:tracePt t="165833" x="7842250" y="3441700"/>
          <p14:tracePt t="165849" x="7867650" y="3409950"/>
          <p14:tracePt t="165852" x="7874000" y="3397250"/>
          <p14:tracePt t="165864" x="7880350" y="3384550"/>
          <p14:tracePt t="165882" x="7880350" y="3352800"/>
          <p14:tracePt t="165899" x="7880350" y="3333750"/>
          <p14:tracePt t="165916" x="7880350" y="3314700"/>
          <p14:tracePt t="165932" x="7835900" y="3289300"/>
          <p14:tracePt t="165949" x="7804150" y="3289300"/>
          <p14:tracePt t="165966" x="7734300" y="3289300"/>
          <p14:tracePt t="165982" x="7683500" y="3308350"/>
          <p14:tracePt t="165999" x="7632700" y="3378200"/>
          <p14:tracePt t="166015" x="7613650" y="3435350"/>
          <p14:tracePt t="166032" x="7607300" y="3479800"/>
          <p14:tracePt t="166049" x="7607300" y="3530600"/>
          <p14:tracePt t="166065" x="7613650" y="3562350"/>
          <p14:tracePt t="166082" x="7626350" y="3581400"/>
          <p14:tracePt t="166101" x="7670800" y="3587750"/>
          <p14:tracePt t="166116" x="7759700" y="3581400"/>
          <p14:tracePt t="166119" x="7810500" y="3575050"/>
          <p14:tracePt t="166133" x="7854950" y="3568700"/>
          <p14:tracePt t="166149" x="7912100" y="3562350"/>
          <p14:tracePt t="166166" x="7943850" y="3562350"/>
          <p14:tracePt t="166182" x="7975600" y="3556000"/>
          <p14:tracePt t="166199" x="8013700" y="3549650"/>
          <p14:tracePt t="166216" x="8051800" y="3536950"/>
          <p14:tracePt t="166233" x="8096250" y="3511550"/>
          <p14:tracePt t="166249" x="8115300" y="3492500"/>
          <p14:tracePt t="166266" x="8121650" y="3473450"/>
          <p14:tracePt t="166283" x="8121650" y="3454400"/>
          <p14:tracePt t="166299" x="8115300" y="3448050"/>
          <p14:tracePt t="166316" x="8108950" y="3448050"/>
          <p14:tracePt t="166333" x="8089900" y="3448050"/>
          <p14:tracePt t="166349" x="8064500" y="3448050"/>
          <p14:tracePt t="166366" x="8051800" y="3448050"/>
          <p14:tracePt t="166383" x="8051800" y="3441700"/>
          <p14:tracePt t="166400" x="8051800" y="3416300"/>
          <p14:tracePt t="166416" x="8051800" y="3390900"/>
          <p14:tracePt t="166433" x="8032750" y="3359150"/>
          <p14:tracePt t="166449" x="8007350" y="3321050"/>
          <p14:tracePt t="166466" x="7969250" y="3282950"/>
          <p14:tracePt t="166483" x="7924800" y="3257550"/>
          <p14:tracePt t="166503" x="7867650" y="3232150"/>
          <p14:tracePt t="166516" x="7810500" y="3225800"/>
          <p14:tracePt t="166533" x="7715250" y="3213100"/>
          <p14:tracePt t="166549" x="7632700" y="3213100"/>
          <p14:tracePt t="166566" x="7600950" y="3213100"/>
          <p14:tracePt t="166583" x="7588250" y="3213100"/>
          <p14:tracePt t="166599" x="7575550" y="3232150"/>
          <p14:tracePt t="166617" x="7562850" y="3302000"/>
          <p14:tracePt t="166633" x="7562850" y="3321050"/>
          <p14:tracePt t="166649" x="7569200" y="3359150"/>
          <p14:tracePt t="166666" x="7581900" y="3371850"/>
          <p14:tracePt t="166683" x="7594600" y="3378200"/>
          <p14:tracePt t="166700" x="7600950" y="3384550"/>
          <p14:tracePt t="166716" x="7632700" y="3397250"/>
          <p14:tracePt t="166733" x="7734300" y="3397250"/>
          <p14:tracePt t="166750" x="7842250" y="3403600"/>
          <p14:tracePt t="166765" x="7956550" y="3403600"/>
          <p14:tracePt t="166783" x="8020050" y="3403600"/>
          <p14:tracePt t="166800" x="8045450" y="3397250"/>
          <p14:tracePt t="166816" x="8045450" y="3390900"/>
          <p14:tracePt t="166833" x="8001000" y="3365500"/>
          <p14:tracePt t="166850" x="7854950" y="3314700"/>
          <p14:tracePt t="166866" x="7810500" y="3302000"/>
          <p14:tracePt t="166883" x="7804150" y="3302000"/>
          <p14:tracePt t="169249" x="7810500" y="3302000"/>
          <p14:tracePt t="169259" x="7816850" y="3302000"/>
          <p14:tracePt t="169286" x="7823200" y="3302000"/>
          <p14:tracePt t="169302" x="7823200" y="3308350"/>
          <p14:tracePt t="169319" x="7829550" y="3314700"/>
          <p14:tracePt t="169335" x="7848600" y="3333750"/>
          <p14:tracePt t="169352" x="7886700" y="3340100"/>
          <p14:tracePt t="169368" x="7943850" y="3346450"/>
          <p14:tracePt t="169385" x="7981950" y="3346450"/>
          <p14:tracePt t="169402" x="8020050" y="3346450"/>
          <p14:tracePt t="169419" x="8051800" y="3346450"/>
          <p14:tracePt t="169436" x="8121650" y="3340100"/>
          <p14:tracePt t="169452" x="8204200" y="3333750"/>
          <p14:tracePt t="169469" x="8318500" y="3321050"/>
          <p14:tracePt t="169485" x="8470900" y="3308350"/>
          <p14:tracePt t="169502" x="8686800" y="3289300"/>
          <p14:tracePt t="169519" x="8966200" y="3282950"/>
          <p14:tracePt t="169535" x="9099550" y="3295650"/>
          <p14:tracePt t="169538" x="9131300" y="3302000"/>
          <p14:tracePt t="169568" x="9131300" y="3295650"/>
          <p14:tracePt t="169586" x="9118600" y="3282950"/>
          <p14:tracePt t="169602" x="9112250" y="3276600"/>
          <p14:tracePt t="169668" x="9118600" y="3276600"/>
          <p14:tracePt t="169682" x="9124950" y="3276600"/>
          <p14:tracePt t="169703" x="9124950" y="3282950"/>
          <p14:tracePt t="169828" x="9112250" y="3276600"/>
          <p14:tracePt t="169852" x="9036050" y="3257550"/>
          <p14:tracePt t="169869" x="8940800" y="3219450"/>
          <p14:tracePt t="169886" x="8909050" y="3206750"/>
          <p14:tracePt t="170007" x="8909050" y="3200400"/>
          <p14:tracePt t="170015" x="8915400" y="3200400"/>
          <p14:tracePt t="170036" x="8921750" y="3194050"/>
          <p14:tracePt t="170052" x="8921750" y="3187700"/>
          <p14:tracePt t="170176" x="8915400" y="3181350"/>
          <p14:tracePt t="170191" x="8915400" y="3175000"/>
          <p14:tracePt t="170198" x="8909050" y="3175000"/>
          <p14:tracePt t="170285" x="8890000" y="3168650"/>
          <p14:tracePt t="170292" x="8877300" y="3162300"/>
          <p14:tracePt t="170304" x="8832850" y="3162300"/>
          <p14:tracePt t="170319" x="8718550" y="3162300"/>
          <p14:tracePt t="170336" x="8585200" y="3168650"/>
          <p14:tracePt t="170353" x="8477250" y="3181350"/>
          <p14:tracePt t="170368" x="8394700" y="3206750"/>
          <p14:tracePt t="170385" x="8356600" y="3244850"/>
          <p14:tracePt t="170389" x="8343900" y="3257550"/>
          <p14:tracePt t="170402" x="8331200" y="3276600"/>
          <p14:tracePt t="170420" x="8293100" y="3340100"/>
          <p14:tracePt t="170437" x="8267700" y="3371850"/>
          <p14:tracePt t="170452" x="8229600" y="3409950"/>
          <p14:tracePt t="170469" x="8204200" y="3429000"/>
          <p14:tracePt t="170486" x="8178800" y="3448050"/>
          <p14:tracePt t="170502" x="8172450" y="3454400"/>
          <p14:tracePt t="170519" x="8166100" y="3454400"/>
          <p14:tracePt t="170570" x="8159750" y="3467100"/>
          <p14:tracePt t="170590" x="8134350" y="3498850"/>
          <p14:tracePt t="170603" x="8083550" y="3549650"/>
          <p14:tracePt t="170620" x="7988300" y="3625850"/>
          <p14:tracePt t="170636" x="7937500" y="3683000"/>
          <p14:tracePt t="170653" x="7899400" y="3721100"/>
          <p14:tracePt t="170670" x="7880350" y="3733800"/>
          <p14:tracePt t="170720" x="7874000" y="3740150"/>
          <p14:tracePt t="170736" x="7874000" y="3746500"/>
          <p14:tracePt t="170753" x="7861300" y="3752850"/>
          <p14:tracePt t="170786" x="7854950" y="3759200"/>
          <p14:tracePt t="170803" x="7842250" y="3759200"/>
          <p14:tracePt t="170820" x="7835900" y="3765550"/>
          <p14:tracePt t="170837" x="7785100" y="3784600"/>
          <p14:tracePt t="170853" x="7740650" y="3803650"/>
          <p14:tracePt t="170870" x="7708900" y="3816350"/>
          <p14:tracePt t="170887" x="7677150" y="3829050"/>
          <p14:tracePt t="170904" x="7658100" y="3835400"/>
          <p14:tracePt t="170936" x="7651750" y="3835400"/>
          <p14:tracePt t="171046" x="7651750" y="3829050"/>
          <p14:tracePt t="171051" x="7651750" y="3822700"/>
          <p14:tracePt t="171068" x="7651750" y="3816350"/>
          <p14:tracePt t="171138" x="7645400" y="3810000"/>
          <p14:tracePt t="171146" x="7645400" y="3803650"/>
          <p14:tracePt t="171170" x="7639050" y="3790950"/>
          <p14:tracePt t="171187" x="7639050" y="3784600"/>
          <p14:tracePt t="171203" x="7607300" y="3752850"/>
          <p14:tracePt t="171220" x="7562850" y="3708400"/>
          <p14:tracePt t="171237" x="7499350" y="3670300"/>
          <p14:tracePt t="171253" x="7416800" y="3644900"/>
          <p14:tracePt t="171270" x="7366000" y="3644900"/>
          <p14:tracePt t="171287" x="7321550" y="3651250"/>
          <p14:tracePt t="171303" x="7251700" y="3676650"/>
          <p14:tracePt t="171320" x="7188200" y="3689350"/>
          <p14:tracePt t="171337" x="7162800" y="3695700"/>
          <p14:tracePt t="171354" x="7137400" y="3695700"/>
          <p14:tracePt t="171371" x="7105650" y="3695700"/>
          <p14:tracePt t="171387" x="6940550" y="3689350"/>
          <p14:tracePt t="171404" x="6750050" y="3676650"/>
          <p14:tracePt t="171420" x="6578600" y="3663950"/>
          <p14:tracePt t="171437" x="6407150" y="3663950"/>
          <p14:tracePt t="171453" x="6311900" y="3663950"/>
          <p14:tracePt t="171470" x="6292850" y="3663950"/>
          <p14:tracePt t="171487" x="6292850" y="3670300"/>
          <p14:tracePt t="171504" x="6280150" y="3683000"/>
          <p14:tracePt t="171521" x="6242050" y="3714750"/>
          <p14:tracePt t="171537" x="6203950" y="3746500"/>
          <p14:tracePt t="171554" x="6165850" y="3765550"/>
          <p14:tracePt t="171556" x="6159500" y="3778250"/>
          <p14:tracePt t="171570" x="6153150" y="3784600"/>
          <p14:tracePt t="171646" x="6159500" y="3784600"/>
          <p14:tracePt t="171657" x="6165850" y="3784600"/>
          <p14:tracePt t="171672" x="6172200" y="3784600"/>
          <p14:tracePt t="171687" x="6178550" y="3784600"/>
          <p14:tracePt t="171704" x="6191250" y="3790950"/>
          <p14:tracePt t="171720" x="6223000" y="3797300"/>
          <p14:tracePt t="171737" x="6267450" y="3803650"/>
          <p14:tracePt t="171755" x="6324600" y="3816350"/>
          <p14:tracePt t="171771" x="6381750" y="3835400"/>
          <p14:tracePt t="171786" x="6438900" y="3848100"/>
          <p14:tracePt t="171804" x="6489700" y="3867150"/>
          <p14:tracePt t="171821" x="6597650" y="3873500"/>
          <p14:tracePt t="171837" x="6623050" y="3873500"/>
          <p14:tracePt t="171854" x="6750050" y="3867150"/>
          <p14:tracePt t="171870" x="6800850" y="3854450"/>
          <p14:tracePt t="171887" x="6838950" y="3835400"/>
          <p14:tracePt t="171904" x="6870700" y="3822700"/>
          <p14:tracePt t="171921" x="6889750" y="3816350"/>
          <p14:tracePt t="171937" x="6915150" y="3810000"/>
          <p14:tracePt t="171954" x="6946900" y="3803650"/>
          <p14:tracePt t="171970" x="6972300" y="3797300"/>
          <p14:tracePt t="171987" x="7010400" y="3790950"/>
          <p14:tracePt t="172005" x="7035800" y="3784600"/>
          <p14:tracePt t="172021" x="7048500" y="3771900"/>
          <p14:tracePt t="172039" x="7061200" y="3746500"/>
          <p14:tracePt t="172054" x="7061200" y="3740150"/>
          <p14:tracePt t="172071" x="7061200" y="3733800"/>
          <p14:tracePt t="172088" x="7054850" y="3721100"/>
          <p14:tracePt t="172105" x="7035800" y="3714750"/>
          <p14:tracePt t="172121" x="6997700" y="3702050"/>
          <p14:tracePt t="172137" x="6953250" y="3689350"/>
          <p14:tracePt t="172155" x="6908800" y="3670300"/>
          <p14:tracePt t="172171" x="6864350" y="3651250"/>
          <p14:tracePt t="172187" x="6794500" y="3625850"/>
          <p14:tracePt t="172204" x="6743700" y="3606800"/>
          <p14:tracePt t="172221" x="6686550" y="3594100"/>
          <p14:tracePt t="172238" x="6610350" y="3587750"/>
          <p14:tracePt t="172254" x="6477000" y="3581400"/>
          <p14:tracePt t="172271" x="6318250" y="3568700"/>
          <p14:tracePt t="172288" x="6216650" y="3562350"/>
          <p14:tracePt t="172305" x="6146800" y="3543300"/>
          <p14:tracePt t="172321" x="6140450" y="3543300"/>
          <p14:tracePt t="172355" x="6121400" y="3549650"/>
          <p14:tracePt t="172372" x="6070600" y="3581400"/>
          <p14:tracePt t="172388" x="5981700" y="3606800"/>
          <p14:tracePt t="172404" x="5892800" y="3625850"/>
          <p14:tracePt t="172424" x="5835650" y="3644900"/>
          <p14:tracePt t="172439" x="5816600" y="3651250"/>
          <p14:tracePt t="172471" x="5816600" y="3657600"/>
          <p14:tracePt t="172488" x="5854700" y="3670300"/>
          <p14:tracePt t="172504" x="5918200" y="3695700"/>
          <p14:tracePt t="172520" x="6000750" y="3727450"/>
          <p14:tracePt t="172538" x="6096000" y="3771900"/>
          <p14:tracePt t="172541" x="6140450" y="3797300"/>
          <p14:tracePt t="172553" x="6178550" y="3810000"/>
          <p14:tracePt t="172571" x="6261100" y="3848100"/>
          <p14:tracePt t="172574" x="6311900" y="3867150"/>
          <p14:tracePt t="172588" x="6343650" y="3873500"/>
          <p14:tracePt t="172605" x="6445250" y="3892550"/>
          <p14:tracePt t="172620" x="6534150" y="3898900"/>
          <p14:tracePt t="172637" x="6616700" y="3898900"/>
          <p14:tracePt t="172655" x="6743700" y="3898900"/>
          <p14:tracePt t="172670" x="6908800" y="3892550"/>
          <p14:tracePt t="172688" x="7035800" y="3886200"/>
          <p14:tracePt t="172693" x="7099300" y="3886200"/>
          <p14:tracePt t="172707" x="7207250" y="3886200"/>
          <p14:tracePt t="172722" x="7239000" y="3886200"/>
          <p14:tracePt t="172738" x="7277100" y="3886200"/>
          <p14:tracePt t="172755" x="7315200" y="3886200"/>
          <p14:tracePt t="172758" x="7334250" y="3886200"/>
          <p14:tracePt t="172773" x="7359650" y="3886200"/>
          <p14:tracePt t="172788" x="7372350" y="3886200"/>
          <p14:tracePt t="172805" x="7429500" y="3879850"/>
          <p14:tracePt t="172822" x="7467600" y="3873500"/>
          <p14:tracePt t="172839" x="7531100" y="3848100"/>
          <p14:tracePt t="172855" x="7588250" y="3829050"/>
          <p14:tracePt t="172871" x="7651750" y="3810000"/>
          <p14:tracePt t="172889" x="7677150" y="3803650"/>
          <p14:tracePt t="172984" x="7677150" y="3797300"/>
          <p14:tracePt t="172990" x="7677150" y="3790950"/>
          <p14:tracePt t="173005" x="7670800" y="3784600"/>
          <p14:tracePt t="173023" x="7651750" y="3759200"/>
          <p14:tracePt t="173044" x="7620000" y="3740150"/>
          <p14:tracePt t="173055" x="7588250" y="3727450"/>
          <p14:tracePt t="173071" x="7581900" y="3727450"/>
          <p14:tracePt t="173088" x="7512050" y="3708400"/>
          <p14:tracePt t="173105" x="7397750" y="3689350"/>
          <p14:tracePt t="173122" x="7283450" y="3663950"/>
          <p14:tracePt t="173138" x="7150100" y="3638550"/>
          <p14:tracePt t="173155" x="7061200" y="3613150"/>
          <p14:tracePt t="173171" x="6978650" y="3594100"/>
          <p14:tracePt t="173188" x="6946900" y="3587750"/>
          <p14:tracePt t="173205" x="6915150" y="3587750"/>
          <p14:tracePt t="173222" x="6864350" y="3606800"/>
          <p14:tracePt t="173239" x="6667500" y="3638550"/>
          <p14:tracePt t="173255" x="6508750" y="3644900"/>
          <p14:tracePt t="173272" x="6407150" y="3644900"/>
          <p14:tracePt t="173289" x="6311900" y="3644900"/>
          <p14:tracePt t="173305" x="6299200" y="3644900"/>
          <p14:tracePt t="173338" x="6292850" y="3651250"/>
          <p14:tracePt t="173355" x="6280150" y="3683000"/>
          <p14:tracePt t="173372" x="6248400" y="3714750"/>
          <p14:tracePt t="173388" x="6223000" y="3752850"/>
          <p14:tracePt t="173405" x="6203950" y="3778250"/>
          <p14:tracePt t="173422" x="6203950" y="3803650"/>
          <p14:tracePt t="173439" x="6203950" y="3822700"/>
          <p14:tracePt t="173455" x="6216650" y="3835400"/>
          <p14:tracePt t="173472" x="6254750" y="3848100"/>
          <p14:tracePt t="173489" x="6305550" y="3854450"/>
          <p14:tracePt t="173505" x="6451600" y="3867150"/>
          <p14:tracePt t="173522" x="6489700" y="3873500"/>
          <p14:tracePt t="173539" x="6673850" y="3892550"/>
          <p14:tracePt t="173556" x="6832600" y="3911600"/>
          <p14:tracePt t="173576" x="6965950" y="3924300"/>
          <p14:tracePt t="173589" x="7067550" y="3930650"/>
          <p14:tracePt t="173605" x="7143750" y="3937000"/>
          <p14:tracePt t="173623" x="7232650" y="3943350"/>
          <p14:tracePt t="173639" x="7378700" y="3943350"/>
          <p14:tracePt t="173656" x="7562850" y="3949700"/>
          <p14:tracePt t="173672" x="7785100" y="3956050"/>
          <p14:tracePt t="173687" x="7994650" y="3956050"/>
          <p14:tracePt t="173706" x="8223250" y="3949700"/>
          <p14:tracePt t="173722" x="8331200" y="3937000"/>
          <p14:tracePt t="173739" x="8407400" y="3937000"/>
          <p14:tracePt t="173756" x="8420100" y="3937000"/>
          <p14:tracePt t="173826" x="8420100" y="3930650"/>
          <p14:tracePt t="173838" x="8420100" y="3924300"/>
          <p14:tracePt t="173856" x="8420100" y="3898900"/>
          <p14:tracePt t="173872" x="8413750" y="3873500"/>
          <p14:tracePt t="173889" x="8394700" y="3841750"/>
          <p14:tracePt t="173906" x="8375650" y="3810000"/>
          <p14:tracePt t="173923" x="8356600" y="3784600"/>
          <p14:tracePt t="173939" x="8337550" y="3771900"/>
          <p14:tracePt t="173956" x="8312150" y="3752850"/>
          <p14:tracePt t="173973" x="8286750" y="3727450"/>
          <p14:tracePt t="173989" x="8274050" y="3714750"/>
          <p14:tracePt t="174005" x="8248650" y="3689350"/>
          <p14:tracePt t="174023" x="8235950" y="3670300"/>
          <p14:tracePt t="174039" x="8210550" y="3638550"/>
          <p14:tracePt t="174055" x="8191500" y="3619500"/>
          <p14:tracePt t="174071" x="8134350" y="3587750"/>
          <p14:tracePt t="174073" x="8108950" y="3581400"/>
          <p14:tracePt t="174088" x="8077200" y="3581400"/>
          <p14:tracePt t="174107" x="8020050" y="3568700"/>
          <p14:tracePt t="174122" x="7931150" y="3568700"/>
          <p14:tracePt t="174139" x="7912100" y="3568700"/>
          <p14:tracePt t="174156" x="7893050" y="3568700"/>
          <p14:tracePt t="174173" x="7880350" y="3568700"/>
          <p14:tracePt t="174189" x="7861300" y="3568700"/>
          <p14:tracePt t="174206" x="7829550" y="3587750"/>
          <p14:tracePt t="174222" x="7804150" y="3606800"/>
          <p14:tracePt t="174239" x="7785100" y="3619500"/>
          <p14:tracePt t="174256" x="7772400" y="3638550"/>
          <p14:tracePt t="174272" x="7772400" y="3651250"/>
          <p14:tracePt t="174289" x="7766050" y="3663950"/>
          <p14:tracePt t="174305" x="7766050" y="3670300"/>
          <p14:tracePt t="174323" x="7766050" y="3683000"/>
          <p14:tracePt t="174340" x="7766050" y="3702050"/>
          <p14:tracePt t="174356" x="7759700" y="3727450"/>
          <p14:tracePt t="174376" x="7753350" y="3746500"/>
          <p14:tracePt t="174388" x="7747000" y="3765550"/>
          <p14:tracePt t="174406" x="7740650" y="3778250"/>
          <p14:tracePt t="174423" x="7734300" y="3797300"/>
          <p14:tracePt t="174439" x="7734300" y="3803650"/>
          <p14:tracePt t="174473" x="7727950" y="3803650"/>
          <p14:tracePt t="174490" x="7727950" y="3816350"/>
          <p14:tracePt t="174496" x="7727950" y="3822700"/>
          <p14:tracePt t="174513" x="7734300" y="3848100"/>
          <p14:tracePt t="174523" x="7740650" y="3867150"/>
          <p14:tracePt t="174538" x="7753350" y="3886200"/>
          <p14:tracePt t="174541" x="7766050" y="3905250"/>
          <p14:tracePt t="174556" x="7778750" y="3917950"/>
          <p14:tracePt t="174559" x="7785100" y="3937000"/>
          <p14:tracePt t="174572" x="7797800" y="3949700"/>
          <p14:tracePt t="174573" x="7804150" y="3956050"/>
          <p14:tracePt t="174590" x="7816850" y="3968750"/>
          <p14:tracePt t="174592" x="7823200" y="3975100"/>
          <p14:tracePt t="174605" x="7842250" y="3987800"/>
          <p14:tracePt t="174622" x="7880350" y="4000500"/>
          <p14:tracePt t="174640" x="7912100" y="4006850"/>
          <p14:tracePt t="174656" x="7981950" y="4006850"/>
          <p14:tracePt t="174672" x="8051800" y="4000500"/>
          <p14:tracePt t="174689" x="8083550" y="3994150"/>
          <p14:tracePt t="174705" x="8102600" y="3994150"/>
          <p14:tracePt t="174788" x="8096250" y="3994150"/>
          <p14:tracePt t="174798" x="8089900" y="3994150"/>
          <p14:tracePt t="174805" x="8083550" y="3994150"/>
          <p14:tracePt t="174822" x="8077200" y="4000500"/>
          <p14:tracePt t="174840" x="8070850" y="4006850"/>
          <p14:tracePt t="174905" x="8070850" y="4013200"/>
          <p14:tracePt t="174921" x="8083550" y="4013200"/>
          <p14:tracePt t="174931" x="8102600" y="4013200"/>
          <p14:tracePt t="174938" x="8159750" y="4013200"/>
          <p14:tracePt t="174956" x="8293100" y="4013200"/>
          <p14:tracePt t="174973" x="8439150" y="4013200"/>
          <p14:tracePt t="174990" x="8528050" y="4006850"/>
          <p14:tracePt t="175007" x="8604250" y="4000500"/>
          <p14:tracePt t="175023" x="8661400" y="3981450"/>
          <p14:tracePt t="175041" x="8705850" y="3956050"/>
          <p14:tracePt t="175057" x="8737600" y="3930650"/>
          <p14:tracePt t="175059" x="8750300" y="3917950"/>
          <p14:tracePt t="175072" x="8756650" y="3911600"/>
          <p14:tracePt t="175090" x="8788400" y="3898900"/>
          <p14:tracePt t="175107" x="8807450" y="3898900"/>
          <p14:tracePt t="175123" x="8839200" y="3898900"/>
          <p14:tracePt t="175140" x="8851900" y="3898900"/>
          <p14:tracePt t="175193" x="8851900" y="3892550"/>
          <p14:tracePt t="175215" x="8851900" y="3886200"/>
          <p14:tracePt t="175223" x="8858250" y="3886200"/>
          <p14:tracePt t="175240" x="8883650" y="3873500"/>
          <p14:tracePt t="175257" x="8959850" y="3867150"/>
          <p14:tracePt t="175274" x="9055100" y="3860800"/>
          <p14:tracePt t="175290" x="9118600" y="3854450"/>
          <p14:tracePt t="175307" x="9188450" y="3848100"/>
          <p14:tracePt t="175310" x="9213850" y="3841750"/>
          <p14:tracePt t="175322" x="9220200" y="3841750"/>
          <p14:tracePt t="175340" x="9226550" y="3841750"/>
          <p14:tracePt t="175357" x="9226550" y="3835400"/>
          <p14:tracePt t="175390" x="9232900" y="3835400"/>
          <p14:tracePt t="175407" x="9239250" y="3829050"/>
          <p14:tracePt t="175423" x="9239250" y="3822700"/>
          <p14:tracePt t="175583" x="9239250" y="3816350"/>
          <p14:tracePt t="175610" x="9232900" y="3810000"/>
          <p14:tracePt t="175618" x="9226550" y="3803650"/>
          <p14:tracePt t="175641" x="9207500" y="3797300"/>
          <p14:tracePt t="175657" x="9175750" y="3778250"/>
          <p14:tracePt t="175674" x="9150350" y="3771900"/>
          <p14:tracePt t="175677" x="9144000" y="3771900"/>
          <p14:tracePt t="175724" x="9150350" y="3759200"/>
          <p14:tracePt t="175741" x="9163050" y="3746500"/>
          <p14:tracePt t="175757" x="9169400" y="3733800"/>
          <p14:tracePt t="175774" x="9169400" y="3714750"/>
          <p14:tracePt t="175790" x="9163050" y="3683000"/>
          <p14:tracePt t="175807" x="9144000" y="3644900"/>
          <p14:tracePt t="175824" x="9118600" y="3613150"/>
          <p14:tracePt t="175841" x="9086850" y="3587750"/>
          <p14:tracePt t="175857" x="9074150" y="3587750"/>
          <p14:tracePt t="175875" x="9061450" y="3581400"/>
          <p14:tracePt t="175891" x="9017000" y="3581400"/>
          <p14:tracePt t="175908" x="8928100" y="3594100"/>
          <p14:tracePt t="175924" x="8890000" y="3600450"/>
          <p14:tracePt t="175941" x="8807450" y="3625850"/>
          <p14:tracePt t="175957" x="8769350" y="3657600"/>
          <p14:tracePt t="175974" x="8737600" y="3702050"/>
          <p14:tracePt t="175991" x="8718550" y="3727450"/>
          <p14:tracePt t="176007" x="8693150" y="3771900"/>
          <p14:tracePt t="176025" x="8680450" y="3803650"/>
          <p14:tracePt t="176041" x="8680450" y="3822700"/>
          <p14:tracePt t="176048" x="8680450" y="3829050"/>
          <p14:tracePt t="176052" x="8686800" y="3835400"/>
          <p14:tracePt t="176074" x="8693150" y="3848100"/>
          <p14:tracePt t="176077" x="8705850" y="3860800"/>
          <p14:tracePt t="176091" x="8724900" y="3873500"/>
          <p14:tracePt t="176108" x="8826500" y="3924300"/>
          <p14:tracePt t="176124" x="8921750" y="3956050"/>
          <p14:tracePt t="176141" x="8966200" y="3968750"/>
          <p14:tracePt t="176158" x="9042400" y="3987800"/>
          <p14:tracePt t="176174" x="9074150" y="3987800"/>
          <p14:tracePt t="176191" x="9099550" y="3987800"/>
          <p14:tracePt t="176207" x="9112250" y="3987800"/>
          <p14:tracePt t="176224" x="9124950" y="3981450"/>
          <p14:tracePt t="176241" x="9124950" y="3975100"/>
          <p14:tracePt t="176274" x="9118600" y="3975100"/>
          <p14:tracePt t="176291" x="9099550" y="3987800"/>
          <p14:tracePt t="176310" x="9067800" y="4000500"/>
          <p14:tracePt t="176327" x="9055100" y="4013200"/>
          <p14:tracePt t="176341" x="9048750" y="4013200"/>
          <p14:tracePt t="176374" x="9042400" y="4013200"/>
          <p14:tracePt t="176408" x="9042400" y="4019550"/>
          <p14:tracePt t="176472" x="9048750" y="4013200"/>
          <p14:tracePt t="176480" x="9055100" y="4013200"/>
          <p14:tracePt t="176490" x="9055100" y="4006850"/>
          <p14:tracePt t="176508" x="9067800" y="3994150"/>
          <p14:tracePt t="176525" x="9067800" y="3987800"/>
          <p14:tracePt t="176557" x="9067800" y="3981450"/>
          <p14:tracePt t="176574" x="9067800" y="3975100"/>
          <p14:tracePt t="176591" x="9067800" y="3968750"/>
          <p14:tracePt t="176641" x="9067800" y="3962400"/>
          <p14:tracePt t="176747" x="9067800" y="3956050"/>
          <p14:tracePt t="176755" x="9074150" y="3956050"/>
          <p14:tracePt t="176791" x="9074150" y="3949700"/>
          <p14:tracePt t="176808" x="9080500" y="3949700"/>
          <p14:tracePt t="176824" x="9086850" y="3937000"/>
          <p14:tracePt t="176842" x="9099550" y="3930650"/>
          <p14:tracePt t="176857" x="9118600" y="3917950"/>
          <p14:tracePt t="176875" x="9144000" y="3905250"/>
          <p14:tracePt t="176891" x="9156700" y="3898900"/>
          <p14:tracePt t="176908" x="9194800" y="3886200"/>
          <p14:tracePt t="176925" x="9258300" y="3867150"/>
          <p14:tracePt t="176942" x="9290050" y="3854450"/>
          <p14:tracePt t="176959" x="9296400" y="3841750"/>
          <p14:tracePt t="176975" x="9302750" y="3841750"/>
          <p14:tracePt t="176991" x="9302750" y="3835400"/>
          <p14:tracePt t="177175" x="9309100" y="3835400"/>
          <p14:tracePt t="177190" x="9321800" y="3835400"/>
          <p14:tracePt t="177198" x="9359900" y="3835400"/>
          <p14:tracePt t="177209" x="9391650" y="3835400"/>
          <p14:tracePt t="177225" x="9474200" y="3829050"/>
          <p14:tracePt t="177242" x="9537700" y="3829050"/>
          <p14:tracePt t="177259" x="9582150" y="3822700"/>
          <p14:tracePt t="177275" x="9601200" y="3822700"/>
          <p14:tracePt t="177292" x="9607550" y="3822700"/>
          <p14:tracePt t="177440" x="9607550" y="3816350"/>
          <p14:tracePt t="177447" x="9607550" y="3810000"/>
          <p14:tracePt t="177457" x="9607550" y="3803650"/>
          <p14:tracePt t="177475" x="9607550" y="3778250"/>
          <p14:tracePt t="177493" x="9607550" y="3765550"/>
          <p14:tracePt t="177509" x="9613900" y="3759200"/>
          <p14:tracePt t="177542" x="9613900" y="3771900"/>
          <p14:tracePt t="177559" x="9607550" y="3790950"/>
          <p14:tracePt t="177576" x="9601200" y="3822700"/>
          <p14:tracePt t="177704" x="9601200" y="3829050"/>
          <p14:tracePt t="177713" x="9601200" y="3835400"/>
          <p14:tracePt t="177725" x="9601200" y="3841750"/>
          <p14:tracePt t="177743" x="9607550" y="3854450"/>
          <p14:tracePt t="177759" x="9607550" y="3860800"/>
          <p14:tracePt t="177776" x="9620250" y="3860800"/>
          <p14:tracePt t="177792" x="9658350" y="3860800"/>
          <p14:tracePt t="177809" x="9728200" y="3854450"/>
          <p14:tracePt t="177826" x="9804400" y="3841750"/>
          <p14:tracePt t="177842" x="9855200" y="3829050"/>
          <p14:tracePt t="177859" x="9893300" y="3822700"/>
          <p14:tracePt t="177876" x="9906000" y="3816350"/>
          <p14:tracePt t="177892" x="9931400" y="3810000"/>
          <p14:tracePt t="177910" x="9975850" y="3810000"/>
          <p14:tracePt t="177926" x="10071100" y="3810000"/>
          <p14:tracePt t="177942" x="10134600" y="3816350"/>
          <p14:tracePt t="177959" x="10160000" y="3816350"/>
          <p14:tracePt t="177992" x="10153650" y="3810000"/>
          <p14:tracePt t="178009" x="10134600" y="3810000"/>
          <p14:tracePt t="178026" x="10090150" y="3803650"/>
          <p14:tracePt t="178042" x="10052050" y="3803650"/>
          <p14:tracePt t="178059" x="10039350" y="3803650"/>
          <p14:tracePt t="178136" x="10033000" y="3803650"/>
          <p14:tracePt t="178165" x="10020300" y="3803650"/>
          <p14:tracePt t="178175" x="10007600" y="3810000"/>
          <p14:tracePt t="178192" x="9994900" y="3816350"/>
          <p14:tracePt t="178209" x="9988550" y="3822700"/>
          <p14:tracePt t="178226" x="9975850" y="3835400"/>
          <p14:tracePt t="178243" x="9950450" y="3854450"/>
          <p14:tracePt t="178259" x="9925050" y="3867150"/>
          <p14:tracePt t="178276" x="9893300" y="3879850"/>
          <p14:tracePt t="178293" x="9829800" y="3898900"/>
          <p14:tracePt t="178309" x="9658350" y="3924300"/>
          <p14:tracePt t="178326" x="9417050" y="3930650"/>
          <p14:tracePt t="178342" x="9061450" y="3930650"/>
          <p14:tracePt t="178360" x="8655050" y="3930650"/>
          <p14:tracePt t="178376" x="8204200" y="3924300"/>
          <p14:tracePt t="178393" x="8070850" y="3924300"/>
          <p14:tracePt t="178410" x="7708900" y="3943350"/>
          <p14:tracePt t="178426" x="7499350" y="3975100"/>
          <p14:tracePt t="178443" x="7277100" y="4006850"/>
          <p14:tracePt t="178459" x="6972300" y="4044950"/>
          <p14:tracePt t="178476" x="6692900" y="4076700"/>
          <p14:tracePt t="178491" x="6527800" y="4089400"/>
          <p14:tracePt t="178510" x="6400800" y="4089400"/>
          <p14:tracePt t="178526" x="6375400" y="4083050"/>
          <p14:tracePt t="178608" x="6369050" y="4083050"/>
          <p14:tracePt t="178684" x="6375400" y="4083050"/>
          <p14:tracePt t="178694" x="6381750" y="4083050"/>
          <p14:tracePt t="178726" x="6388100" y="4083050"/>
          <p14:tracePt t="178872" x="6388100" y="4076700"/>
          <p14:tracePt t="178886" x="6394450" y="4076700"/>
          <p14:tracePt t="178910" x="6400800" y="4076700"/>
          <p14:tracePt t="178926" x="6419850" y="4076700"/>
          <p14:tracePt t="178944" x="6464300" y="4070350"/>
          <p14:tracePt t="178960" x="6521450" y="4070350"/>
          <p14:tracePt t="178977" x="6572250" y="4064000"/>
          <p14:tracePt t="178993" x="6604000" y="4064000"/>
          <p14:tracePt t="179185" x="6623050" y="4064000"/>
          <p14:tracePt t="179192" x="6629400" y="4064000"/>
          <p14:tracePt t="179209" x="6686550" y="4057650"/>
          <p14:tracePt t="179214" x="6724650" y="4057650"/>
          <p14:tracePt t="179226" x="6750050" y="4051300"/>
          <p14:tracePt t="179244" x="6800850" y="4044950"/>
          <p14:tracePt t="179248" x="6832600" y="4044950"/>
          <p14:tracePt t="179260" x="6851650" y="4038600"/>
          <p14:tracePt t="179263" x="6870700" y="4038600"/>
          <p14:tracePt t="179276" x="6877050" y="4032250"/>
          <p14:tracePt t="179294" x="6896100" y="4025900"/>
          <p14:tracePt t="179310" x="6902450" y="4025900"/>
          <p14:tracePt t="179344" x="6908800" y="4019550"/>
          <p14:tracePt t="179459" x="6902450" y="4025900"/>
          <p14:tracePt t="179466" x="6896100" y="4025900"/>
          <p14:tracePt t="179475" x="6896100" y="4032250"/>
          <p14:tracePt t="179494" x="6889750" y="4038600"/>
          <p14:tracePt t="179527" x="6889750" y="4044950"/>
          <p14:tracePt t="179590" x="6896100" y="4044950"/>
          <p14:tracePt t="179599" x="6902450" y="4044950"/>
          <p14:tracePt t="179610" x="6908800" y="4044950"/>
          <p14:tracePt t="179627" x="6921500" y="4038600"/>
          <p14:tracePt t="179644" x="6934200" y="4038600"/>
          <p14:tracePt t="179661" x="6997700" y="4013200"/>
          <p14:tracePt t="179678" x="7029450" y="3994150"/>
          <p14:tracePt t="179694" x="7112000" y="3930650"/>
          <p14:tracePt t="179710" x="7397750" y="3848100"/>
          <p14:tracePt t="179727" x="7651750" y="3822700"/>
          <p14:tracePt t="179744" x="7804150" y="3816350"/>
          <p14:tracePt t="179761" x="7886700" y="3816350"/>
          <p14:tracePt t="179777" x="7886700" y="3829050"/>
          <p14:tracePt t="179794" x="7886700" y="3848100"/>
          <p14:tracePt t="179811" x="7874000" y="3873500"/>
          <p14:tracePt t="179827" x="7861300" y="3892550"/>
          <p14:tracePt t="179844" x="7842250" y="3911600"/>
          <p14:tracePt t="179861" x="7829550" y="3924300"/>
          <p14:tracePt t="179877" x="7816850" y="3937000"/>
          <p14:tracePt t="179894" x="7804150" y="3949700"/>
          <p14:tracePt t="179911" x="7785100" y="3968750"/>
          <p14:tracePt t="179927" x="7772400" y="3981450"/>
          <p14:tracePt t="179944" x="7747000" y="4006850"/>
          <p14:tracePt t="179961" x="7734300" y="4019550"/>
          <p14:tracePt t="179977" x="7721600" y="4032250"/>
          <p14:tracePt t="180011" x="7721600" y="4038600"/>
          <p14:tracePt t="180028" x="7721600" y="4044950"/>
          <p14:tracePt t="180308" x="7715250" y="4051300"/>
          <p14:tracePt t="180328" x="7708900" y="4057650"/>
          <p14:tracePt t="180348" x="7702550" y="4057650"/>
          <p14:tracePt t="180723" x="7702550" y="4064000"/>
          <p14:tracePt t="180748" x="7696200" y="4064000"/>
          <p14:tracePt t="180775" x="7689850" y="4064000"/>
          <p14:tracePt t="180783" x="7689850" y="4070350"/>
          <p14:tracePt t="180793" x="7677150" y="4076700"/>
          <p14:tracePt t="180811" x="7670800" y="4076700"/>
          <p14:tracePt t="180828" x="7664450" y="4083050"/>
          <p14:tracePt t="181147" x="7664450" y="4076700"/>
          <p14:tracePt t="181173" x="7664450" y="4070350"/>
          <p14:tracePt t="181236" x="7664450" y="4064000"/>
          <p14:tracePt t="181517" x="7664450" y="4070350"/>
          <p14:tracePt t="181529" x="7658100" y="4070350"/>
          <p14:tracePt t="181771" x="7651750" y="4070350"/>
          <p14:tracePt t="181806" x="7645400" y="4070350"/>
          <p14:tracePt t="181859" x="7639050" y="4070350"/>
          <p14:tracePt t="181867" x="7639050" y="4064000"/>
          <p14:tracePt t="181877" x="7632700" y="4064000"/>
          <p14:tracePt t="181896" x="7626350" y="4057650"/>
          <p14:tracePt t="181913" x="7613650" y="4051300"/>
          <p14:tracePt t="181929" x="7600950" y="4051300"/>
          <p14:tracePt t="181946" x="7575550" y="4057650"/>
          <p14:tracePt t="181962" x="7569200" y="4057650"/>
          <p14:tracePt t="182004" x="7562850" y="4057650"/>
          <p14:tracePt t="182037" x="7550150" y="4057650"/>
          <p14:tracePt t="182063" x="7543800" y="4057650"/>
          <p14:tracePt t="182079" x="7537450" y="4064000"/>
          <p14:tracePt t="182225" x="7531100" y="4064000"/>
          <p14:tracePt t="182232" x="7531100" y="4070350"/>
          <p14:tracePt t="182323" x="7524750" y="4076700"/>
          <p14:tracePt t="182339" x="7518400" y="4076700"/>
          <p14:tracePt t="182349" x="7505700" y="4076700"/>
          <p14:tracePt t="182361" x="7499350" y="4076700"/>
          <p14:tracePt t="182396" x="7499350" y="4083050"/>
          <p14:tracePt t="182424" x="7493000" y="4083050"/>
          <p14:tracePt t="182450" x="7486650" y="4083050"/>
          <p14:tracePt t="182463" x="7448550" y="4083050"/>
          <p14:tracePt t="182479" x="7423150" y="4076700"/>
          <p14:tracePt t="182496" x="7366000" y="4070350"/>
          <p14:tracePt t="182513" x="7334250" y="4064000"/>
          <p14:tracePt t="182528" x="7302500" y="4057650"/>
          <p14:tracePt t="182547" x="7302500" y="4051300"/>
          <p14:tracePt t="182551" x="7302500" y="4044950"/>
          <p14:tracePt t="182565" x="7302500" y="4038600"/>
          <p14:tracePt t="182580" x="7308850" y="4032250"/>
          <p14:tracePt t="182596" x="7308850" y="4025900"/>
          <p14:tracePt t="182613" x="7315200" y="4025900"/>
          <p14:tracePt t="182646" x="7315200" y="4032250"/>
          <p14:tracePt t="182663" x="7302500" y="4057650"/>
          <p14:tracePt t="182680" x="7264400" y="4108450"/>
          <p14:tracePt t="182696" x="7245350" y="4133850"/>
          <p14:tracePt t="182713" x="7245350" y="4171950"/>
          <p14:tracePt t="182730" x="7251700" y="4197350"/>
          <p14:tracePt t="182746" x="7277100" y="4254500"/>
          <p14:tracePt t="182762" x="7302500" y="4292600"/>
          <p14:tracePt t="182782" x="7410450" y="4368800"/>
          <p14:tracePt t="183209" x="7404100" y="4356100"/>
          <p14:tracePt t="183218" x="7359650" y="4318000"/>
          <p14:tracePt t="183231" x="7296150" y="4254500"/>
          <p14:tracePt t="183247" x="7156450" y="4044950"/>
          <p14:tracePt t="183265" x="7175500" y="3937000"/>
          <p14:tracePt t="183280" x="7200900" y="3879850"/>
          <p14:tracePt t="183297" x="7277100" y="3797300"/>
          <p14:tracePt t="183314" x="7327900" y="3752850"/>
          <p14:tracePt t="183330" x="7391400" y="3689350"/>
          <p14:tracePt t="183347" x="7454900" y="3632200"/>
          <p14:tracePt t="183365" x="7499350" y="3594100"/>
          <p14:tracePt t="183380" x="7512050" y="3549650"/>
          <p14:tracePt t="183397" x="7512050" y="3524250"/>
          <p14:tracePt t="183399" x="7512050" y="3517900"/>
          <p14:tracePt t="183414" x="7505700" y="3511550"/>
          <p14:tracePt t="183429" x="7486650" y="3505200"/>
          <p14:tracePt t="183430" x="7480300" y="3505200"/>
          <p14:tracePt t="183447" x="7473950" y="3505200"/>
          <p14:tracePt t="183464" x="7454900" y="3505200"/>
          <p14:tracePt t="183480" x="7423150" y="3524250"/>
          <p14:tracePt t="183498" x="7385050" y="3562350"/>
          <p14:tracePt t="183518" x="7378700" y="3581400"/>
          <p14:tracePt t="183534" x="7385050" y="3600450"/>
          <p14:tracePt t="183546" x="7410450" y="3613150"/>
          <p14:tracePt t="183564" x="7448550" y="3625850"/>
          <p14:tracePt t="183580" x="7505700" y="3638550"/>
          <p14:tracePt t="183597" x="7550150" y="3638550"/>
          <p14:tracePt t="183614" x="7588250" y="3638550"/>
          <p14:tracePt t="183631" x="7626350" y="3638550"/>
          <p14:tracePt t="183647" x="7677150" y="3613150"/>
          <p14:tracePt t="183664" x="7747000" y="3581400"/>
          <p14:tracePt t="183667" x="7797800" y="3562350"/>
          <p14:tracePt t="183679" x="7861300" y="3536950"/>
          <p14:tracePt t="183702" x="8064500" y="3467100"/>
          <p14:tracePt t="183714" x="8140700" y="3441700"/>
          <p14:tracePt t="183730" x="8223250" y="3416300"/>
          <p14:tracePt t="183747" x="8248650" y="3397250"/>
          <p14:tracePt t="183764" x="8255000" y="3371850"/>
          <p14:tracePt t="183781" x="8255000" y="3346450"/>
          <p14:tracePt t="183797" x="8255000" y="3308350"/>
          <p14:tracePt t="183814" x="8255000" y="3263900"/>
          <p14:tracePt t="183831" x="8242300" y="3200400"/>
          <p14:tracePt t="183847" x="8178800" y="3098800"/>
          <p14:tracePt t="183864" x="8077200" y="3022600"/>
          <p14:tracePt t="183881" x="7950200" y="2959100"/>
          <p14:tracePt t="183898" x="7797800" y="2901950"/>
          <p14:tracePt t="183915" x="7664450" y="2870200"/>
          <p14:tracePt t="183931" x="7588250" y="2857500"/>
          <p14:tracePt t="183949" x="7493000" y="2851150"/>
          <p14:tracePt t="183964" x="7461250" y="2851150"/>
          <p14:tracePt t="183981" x="7283450" y="2844800"/>
          <p14:tracePt t="183997" x="7169150" y="2851150"/>
          <p14:tracePt t="184014" x="7067550" y="2870200"/>
          <p14:tracePt t="184030" x="6997700" y="2914650"/>
          <p14:tracePt t="184048" x="6953250" y="2984500"/>
          <p14:tracePt t="184063" x="6908800" y="3105150"/>
          <p14:tracePt t="184081" x="6896100" y="3244850"/>
          <p14:tracePt t="184097" x="6915150" y="3371850"/>
          <p14:tracePt t="184114" x="6959600" y="3454400"/>
          <p14:tracePt t="184131" x="7016750" y="3511550"/>
          <p14:tracePt t="184147" x="7061200" y="3549650"/>
          <p14:tracePt t="184150" x="7092950" y="3568700"/>
          <p14:tracePt t="184165" x="7137400" y="3594100"/>
          <p14:tracePt t="184181" x="7245350" y="3644900"/>
          <p14:tracePt t="184198" x="7512050" y="3733800"/>
          <p14:tracePt t="184215" x="7721600" y="3790950"/>
          <p14:tracePt t="184236" x="7874000" y="3816350"/>
          <p14:tracePt t="184247" x="8020050" y="3803650"/>
          <p14:tracePt t="184264" x="8147050" y="3765550"/>
          <p14:tracePt t="184281" x="8255000" y="3714750"/>
          <p14:tracePt t="184298" x="8350250" y="3663950"/>
          <p14:tracePt t="184314" x="8445500" y="3606800"/>
          <p14:tracePt t="184331" x="8515350" y="3536950"/>
          <p14:tracePt t="184347" x="8559800" y="3460750"/>
          <p14:tracePt t="184363" x="8572500" y="3397250"/>
          <p14:tracePt t="184381" x="8534400" y="3289300"/>
          <p14:tracePt t="184398" x="8445500" y="3200400"/>
          <p14:tracePt t="184415" x="8324850" y="3143250"/>
          <p14:tracePt t="184432" x="8159750" y="3124200"/>
          <p14:tracePt t="184448" x="8108950" y="3130550"/>
          <p14:tracePt t="184464" x="7943850" y="3194050"/>
          <p14:tracePt t="184481" x="7810500" y="3263900"/>
          <p14:tracePt t="184498" x="7677150" y="3359150"/>
          <p14:tracePt t="184515" x="7594600" y="3441700"/>
          <p14:tracePt t="184531" x="7562850" y="3536950"/>
          <p14:tracePt t="184548" x="7594600" y="3587750"/>
          <p14:tracePt t="184553" x="7626350" y="3600450"/>
          <p14:tracePt t="184569" x="7658100" y="3606800"/>
          <p14:tracePt t="184581" x="7772400" y="3619500"/>
          <p14:tracePt t="184598" x="7912100" y="3638550"/>
          <p14:tracePt t="184614" x="7924800" y="3638550"/>
          <p14:tracePt t="189913" x="7931150" y="3638550"/>
          <p14:tracePt t="189924" x="7950200" y="3638550"/>
          <p14:tracePt t="189934" x="8032750" y="3632200"/>
          <p14:tracePt t="189952" x="8382000" y="3600450"/>
          <p14:tracePt t="189969" x="8693150" y="3594100"/>
          <p14:tracePt t="189986" x="9017000" y="3600450"/>
          <p14:tracePt t="190002" x="9321800" y="3625850"/>
          <p14:tracePt t="190019" x="9486900" y="3695700"/>
          <p14:tracePt t="190035" x="9499600" y="3721100"/>
          <p14:tracePt t="190053" x="9499600" y="3727450"/>
          <p14:tracePt t="190069" x="9531350" y="3740150"/>
          <p14:tracePt t="190072" x="9563100" y="3740150"/>
          <p14:tracePt t="190086" x="9601200" y="3740150"/>
          <p14:tracePt t="190103" x="9690100" y="3733800"/>
          <p14:tracePt t="190119" x="9804400" y="3702050"/>
          <p14:tracePt t="190136" x="9886950" y="3670300"/>
          <p14:tracePt t="190153" x="9950450" y="3644900"/>
          <p14:tracePt t="190170" x="9963150" y="3638550"/>
          <p14:tracePt t="190250" x="9969500" y="3638550"/>
          <p14:tracePt t="190258" x="9975850" y="3632200"/>
          <p14:tracePt t="190269" x="9982200" y="3619500"/>
          <p14:tracePt t="190286" x="9988550" y="3594100"/>
          <p14:tracePt t="190303" x="9988550" y="3549650"/>
          <p14:tracePt t="190320" x="9988550" y="3511550"/>
          <p14:tracePt t="190336" x="9969500" y="3492500"/>
          <p14:tracePt t="190353" x="9918700" y="3486150"/>
          <p14:tracePt t="190370" x="9861550" y="3492500"/>
          <p14:tracePt t="190387" x="9721850" y="3517900"/>
          <p14:tracePt t="190403" x="9442450" y="3556000"/>
          <p14:tracePt t="190419" x="9290050" y="3575050"/>
          <p14:tracePt t="190436" x="9169400" y="3575050"/>
          <p14:tracePt t="190453" x="9074150" y="3575050"/>
          <p14:tracePt t="190469" x="8966200" y="3562350"/>
          <p14:tracePt t="190487" x="8782050" y="3549650"/>
          <p14:tracePt t="190503" x="8616950" y="3524250"/>
          <p14:tracePt t="190519" x="8451850" y="3511550"/>
          <p14:tracePt t="190536" x="8350250" y="3517900"/>
          <p14:tracePt t="190552" x="8305800" y="3549650"/>
          <p14:tracePt t="190568" x="8293100" y="3587750"/>
          <p14:tracePt t="190586" x="8293100" y="3644900"/>
          <p14:tracePt t="190603" x="8331200" y="3702050"/>
          <p14:tracePt t="190620" x="8496300" y="3822700"/>
          <p14:tracePt t="190636" x="8674100" y="3879850"/>
          <p14:tracePt t="190653" x="8832850" y="3905250"/>
          <p14:tracePt t="190670" x="9029700" y="3924300"/>
          <p14:tracePt t="190686" x="9302750" y="3930650"/>
          <p14:tracePt t="190703" x="9499600" y="3898900"/>
          <p14:tracePt t="190720" x="9620250" y="3854450"/>
          <p14:tracePt t="190736" x="9639300" y="3822700"/>
          <p14:tracePt t="190753" x="9626600" y="3797300"/>
          <p14:tracePt t="190770" x="9582150" y="3771900"/>
          <p14:tracePt t="190787" x="9505950" y="3740150"/>
          <p14:tracePt t="190802" x="9423400" y="3721100"/>
          <p14:tracePt t="190820" x="9353550" y="3702050"/>
          <p14:tracePt t="190837" x="9302750" y="3702050"/>
          <p14:tracePt t="190853" x="9245600" y="3702050"/>
          <p14:tracePt t="190870" x="9188450" y="3714750"/>
          <p14:tracePt t="190887" x="9124950" y="3752850"/>
          <p14:tracePt t="190903" x="9105900" y="3771900"/>
          <p14:tracePt t="190920" x="9093200" y="3810000"/>
          <p14:tracePt t="190936" x="9086850" y="3841750"/>
          <p14:tracePt t="190953" x="9086850" y="3886200"/>
          <p14:tracePt t="190970" x="9099550" y="3924300"/>
          <p14:tracePt t="190986" x="9131300" y="3975100"/>
          <p14:tracePt t="191003" x="9182100" y="4032250"/>
          <p14:tracePt t="191020" x="9220200" y="4076700"/>
          <p14:tracePt t="191024" x="9239250" y="4102100"/>
          <p14:tracePt t="191035" x="9258300" y="4133850"/>
          <p14:tracePt t="191053" x="9271000" y="4171950"/>
          <p14:tracePt t="191070" x="9283700" y="4229100"/>
          <p14:tracePt t="191087" x="9290050" y="4286250"/>
          <p14:tracePt t="191104" x="9290050" y="4305300"/>
          <p14:tracePt t="191120" x="9290050" y="4318000"/>
          <p14:tracePt t="191136" x="9264650" y="4337050"/>
          <p14:tracePt t="191153" x="9245600" y="4349750"/>
          <p14:tracePt t="191169" x="9232900" y="4349750"/>
          <p14:tracePt t="191186" x="9220200" y="4356100"/>
          <p14:tracePt t="191262" x="9213850" y="4356100"/>
          <p14:tracePt t="191268" x="9207500" y="4356100"/>
          <p14:tracePt t="191287" x="9201150" y="4356100"/>
          <p14:tracePt t="191303" x="9194800" y="4362450"/>
          <p14:tracePt t="191571" x="9188450" y="4362450"/>
          <p14:tracePt t="191587" x="9182100" y="4362450"/>
          <p14:tracePt t="191654" x="9175750" y="4362450"/>
          <p14:tracePt t="191671" x="9169400" y="4368800"/>
          <p14:tracePt t="191688" x="9163050" y="4368800"/>
          <p14:tracePt t="191704" x="9150350" y="4375150"/>
          <p14:tracePt t="191737" x="9144000" y="4375150"/>
          <p14:tracePt t="191770" x="9137650" y="4375150"/>
          <p14:tracePt t="191862" x="9131300" y="4375150"/>
          <p14:tracePt t="191929" x="9144000" y="4356100"/>
          <p14:tracePt t="191937" x="9150350" y="4349750"/>
          <p14:tracePt t="191943" x="9175750" y="4324350"/>
          <p14:tracePt t="191954" x="9194800" y="4298950"/>
          <p14:tracePt t="191970" x="9245600" y="4197350"/>
          <p14:tracePt t="191987" x="9271000" y="4102100"/>
          <p14:tracePt t="192004" x="9271000" y="4038600"/>
          <p14:tracePt t="192021" x="9239250" y="3975100"/>
          <p14:tracePt t="192038" x="9220200" y="3968750"/>
          <p14:tracePt t="192054" x="9163050" y="3949700"/>
          <p14:tracePt t="192071" x="9086850" y="3930650"/>
          <p14:tracePt t="192088" x="8947150" y="3898900"/>
          <p14:tracePt t="192104" x="8750300" y="3841750"/>
          <p14:tracePt t="192121" x="8458200" y="3778250"/>
          <p14:tracePt t="192137" x="8172450" y="3752850"/>
          <p14:tracePt t="192154" x="7956550" y="3733800"/>
          <p14:tracePt t="192171" x="7848600" y="3746500"/>
          <p14:tracePt t="192187" x="7835900" y="3797300"/>
          <p14:tracePt t="192205" x="7867650" y="3911600"/>
          <p14:tracePt t="192221" x="7981950" y="4051300"/>
          <p14:tracePt t="192238" x="8185150" y="4216400"/>
          <p14:tracePt t="192255" x="8388350" y="4362450"/>
          <p14:tracePt t="192271" x="8566150" y="4445000"/>
          <p14:tracePt t="192288" x="8718550" y="4438650"/>
          <p14:tracePt t="192305" x="8845550" y="4381500"/>
          <p14:tracePt t="192321" x="8953500" y="4324350"/>
          <p14:tracePt t="192337" x="9029700" y="4267200"/>
          <p14:tracePt t="192354" x="9061450" y="4222750"/>
          <p14:tracePt t="192371" x="9067800" y="4203700"/>
          <p14:tracePt t="192388" x="9061450" y="4197350"/>
          <p14:tracePt t="192404" x="9036050" y="4191000"/>
          <p14:tracePt t="192421" x="9010650" y="4191000"/>
          <p14:tracePt t="192438" x="8991600" y="4191000"/>
          <p14:tracePt t="192454" x="8978900" y="4191000"/>
          <p14:tracePt t="192471" x="8966200" y="4191000"/>
          <p14:tracePt t="192488" x="8959850" y="4191000"/>
          <p14:tracePt t="192505" x="8953500" y="4191000"/>
          <p14:tracePt t="192521" x="8940800" y="4191000"/>
          <p14:tracePt t="192554" x="8934450" y="4197350"/>
          <p14:tracePt t="192588" x="8928100" y="4197350"/>
          <p14:tracePt t="192605" x="8921750" y="4197350"/>
          <p14:tracePt t="192622" x="8909050" y="4197350"/>
          <p14:tracePt t="192638" x="8896350" y="4197350"/>
          <p14:tracePt t="192655" x="8877300" y="4197350"/>
          <p14:tracePt t="192671" x="8858250" y="4203700"/>
          <p14:tracePt t="192688" x="8845550" y="4203700"/>
          <p14:tracePt t="192705" x="8832850" y="4210050"/>
          <p14:tracePt t="192721" x="8820150" y="4216400"/>
          <p14:tracePt t="192738" x="8820150" y="4222750"/>
          <p14:tracePt t="192755" x="8845550" y="4222750"/>
          <p14:tracePt t="192772" x="8953500" y="4241800"/>
          <p14:tracePt t="192788" x="8997950" y="4241800"/>
          <p14:tracePt t="192803" x="9086850" y="4235450"/>
          <p14:tracePt t="192820" x="9112250" y="4229100"/>
          <p14:tracePt t="192838" x="9144000" y="4216400"/>
          <p14:tracePt t="192855" x="9188450" y="4191000"/>
          <p14:tracePt t="192871" x="9232900" y="4165600"/>
          <p14:tracePt t="192888" x="9271000" y="4133850"/>
          <p14:tracePt t="192903" x="9302750" y="4102100"/>
          <p14:tracePt t="192921" x="9328150" y="4083050"/>
          <p14:tracePt t="192925" x="9334500" y="4070350"/>
          <p14:tracePt t="192938" x="9347200" y="4064000"/>
          <p14:tracePt t="192954" x="9353550" y="4051300"/>
          <p14:tracePt t="192955" x="9353550" y="4044950"/>
          <p14:tracePt t="192990" x="9353550" y="4038600"/>
          <p14:tracePt t="193005" x="9340850" y="4038600"/>
          <p14:tracePt t="193025" x="9328150" y="4032250"/>
          <p14:tracePt t="193039" x="9309100" y="4025900"/>
          <p14:tracePt t="193054" x="9302750" y="4025900"/>
          <p14:tracePt t="193071" x="9290050" y="4019550"/>
          <p14:tracePt t="193088" x="9277350" y="4019550"/>
          <p14:tracePt t="193107" x="9271000" y="4019550"/>
          <p14:tracePt t="193174" x="9264650" y="4019550"/>
          <p14:tracePt t="193188" x="9258300" y="4019550"/>
          <p14:tracePt t="193205" x="9251950" y="4019550"/>
          <p14:tracePt t="193222" x="9245600" y="4019550"/>
          <p14:tracePt t="193238" x="9239250" y="4019550"/>
          <p14:tracePt t="193255" x="9232900" y="4019550"/>
          <p14:tracePt t="193313" x="9226550" y="4025900"/>
          <p14:tracePt t="193322" x="9220200" y="4025900"/>
          <p14:tracePt t="193338" x="9194800" y="4025900"/>
          <p14:tracePt t="193356" x="9131300" y="4019550"/>
          <p14:tracePt t="193372" x="9105900" y="4019550"/>
          <p14:tracePt t="193389" x="9086850" y="4032250"/>
          <p14:tracePt t="193405" x="9080500" y="4032250"/>
          <p14:tracePt t="193471" x="9074150" y="4032250"/>
          <p14:tracePt t="193485" x="9067800" y="4032250"/>
          <p14:tracePt t="193494" x="9061450" y="4032250"/>
          <p14:tracePt t="193511" x="9048750" y="4025900"/>
          <p14:tracePt t="193522" x="9036050" y="4025900"/>
          <p14:tracePt t="193539" x="9023350" y="4025900"/>
          <p14:tracePt t="193654" x="9017000" y="4025900"/>
          <p14:tracePt t="193671" x="9010650" y="4025900"/>
          <p14:tracePt t="193681" x="9004300" y="4025900"/>
          <p14:tracePt t="193706" x="8997950" y="4025900"/>
          <p14:tracePt t="194732" x="8991600" y="4025900"/>
          <p14:tracePt t="194749" x="8985250" y="4032250"/>
          <p14:tracePt t="195108" x="8985250" y="4038600"/>
          <p14:tracePt t="195124" x="8978900" y="4038600"/>
          <p14:tracePt t="195371" x="8972550" y="4038600"/>
          <p14:tracePt t="195387" x="8966200" y="4038600"/>
          <p14:tracePt t="195397" x="8959850" y="4038600"/>
          <p14:tracePt t="195405" x="8953500" y="4038600"/>
          <p14:tracePt t="195424" x="8921750" y="4032250"/>
          <p14:tracePt t="195441" x="8877300" y="4025900"/>
          <p14:tracePt t="195457" x="8807450" y="4019550"/>
          <p14:tracePt t="195474" x="8674100" y="4006850"/>
          <p14:tracePt t="195489" x="8616950" y="4000500"/>
          <p14:tracePt t="195507" x="8591550" y="3994150"/>
          <p14:tracePt t="195523" x="8585200" y="3994150"/>
          <p14:tracePt t="195540" x="8578850" y="3987800"/>
          <p14:tracePt t="195557" x="8566150" y="3987800"/>
          <p14:tracePt t="195574" x="8553450" y="3981450"/>
          <p14:tracePt t="195590" x="8540750" y="3975100"/>
          <p14:tracePt t="195739" x="8534400" y="3975100"/>
          <p14:tracePt t="195764" x="8534400" y="3981450"/>
          <p14:tracePt t="195774" x="8528050" y="3981450"/>
          <p14:tracePt t="195791" x="8521700" y="4006850"/>
          <p14:tracePt t="195807" x="8515350" y="4019550"/>
          <p14:tracePt t="195824" x="8502650" y="4044950"/>
          <p14:tracePt t="195840" x="8483600" y="4076700"/>
          <p14:tracePt t="195857" x="8458200" y="4102100"/>
          <p14:tracePt t="195874" x="8356600" y="4152900"/>
          <p14:tracePt t="195891" x="8242300" y="4178300"/>
          <p14:tracePt t="195907" x="8077200" y="4197350"/>
          <p14:tracePt t="195924" x="7956550" y="4203700"/>
          <p14:tracePt t="195941" x="7893050" y="4210050"/>
          <p14:tracePt t="195957" x="7854950" y="4216400"/>
          <p14:tracePt t="195975" x="7848600" y="4216400"/>
          <p14:tracePt t="196036" x="7854950" y="4222750"/>
          <p14:tracePt t="196044" x="7861300" y="4222750"/>
          <p14:tracePt t="196057" x="7918450" y="4248150"/>
          <p14:tracePt t="196074" x="7981950" y="4267200"/>
          <p14:tracePt t="196091" x="8077200" y="4292600"/>
          <p14:tracePt t="196108" x="8153400" y="4311650"/>
          <p14:tracePt t="196124" x="8172450" y="4318000"/>
          <p14:tracePt t="196141" x="8178800" y="4318000"/>
          <p14:tracePt t="196157" x="8185150" y="4318000"/>
          <p14:tracePt t="196215" x="8185150" y="4324350"/>
          <p14:tracePt t="196228" x="8191500" y="4324350"/>
          <p14:tracePt t="196257" x="8197850" y="4324350"/>
          <p14:tracePt t="196274" x="8204200" y="4324350"/>
          <p14:tracePt t="196291" x="8216900" y="4318000"/>
          <p14:tracePt t="196308" x="8223250" y="4318000"/>
          <p14:tracePt t="196325" x="8229600" y="4318000"/>
          <p14:tracePt t="196341" x="8235950" y="4311650"/>
          <p14:tracePt t="196343" x="8242300" y="4311650"/>
          <p14:tracePt t="196356" x="8248650" y="4305300"/>
          <p14:tracePt t="196376" x="8274050" y="4298950"/>
          <p14:tracePt t="196391" x="8280400" y="4292600"/>
          <p14:tracePt t="196408" x="8286750" y="4292600"/>
          <p14:tracePt t="196425" x="8299450" y="4286250"/>
          <p14:tracePt t="196441" x="8312150" y="4286250"/>
          <p14:tracePt t="196458" x="8324850" y="4279900"/>
          <p14:tracePt t="196510" x="8331200" y="4279900"/>
          <p14:tracePt t="196581" x="8337550" y="4279900"/>
          <p14:tracePt t="196947" x="8343900" y="4279900"/>
          <p14:tracePt t="196968" x="8350250" y="4279900"/>
          <p14:tracePt t="196978" x="8356600" y="4279900"/>
          <p14:tracePt t="197008" x="8362950" y="4279900"/>
          <p14:tracePt t="197062" x="8369300" y="4279900"/>
          <p14:tracePt t="197084" x="8369300" y="4273550"/>
          <p14:tracePt t="197108" x="8375650" y="4273550"/>
          <p14:tracePt t="197786" x="8375650" y="4267200"/>
          <p14:tracePt t="197794" x="8382000" y="4267200"/>
          <p14:tracePt t="198231" x="8375650" y="4267200"/>
          <p14:tracePt t="198243" x="8369300" y="4267200"/>
          <p14:tracePt t="198260" x="8356600" y="4267200"/>
          <p14:tracePt t="198277" x="8350250" y="4273550"/>
          <p14:tracePt t="198293" x="8337550" y="4273550"/>
          <p14:tracePt t="198309" x="8318500" y="4273550"/>
          <p14:tracePt t="198327" x="8299450" y="4267200"/>
          <p14:tracePt t="198343" x="8280400" y="4267200"/>
          <p14:tracePt t="198360" x="8235950" y="4260850"/>
          <p14:tracePt t="198376" x="8185150" y="4248150"/>
          <p14:tracePt t="198393" x="8108950" y="4229100"/>
          <p14:tracePt t="198409" x="8077200" y="4222750"/>
          <p14:tracePt t="198426" x="8039100" y="4203700"/>
          <p14:tracePt t="198443" x="8007350" y="4191000"/>
          <p14:tracePt t="198459" x="7994650" y="4178300"/>
          <p14:tracePt t="198476" x="7981950" y="4171950"/>
          <p14:tracePt t="198493" x="7969250" y="4165600"/>
          <p14:tracePt t="198510" x="7956550" y="4159250"/>
          <p14:tracePt t="198512" x="7950200" y="4152900"/>
          <p14:tracePt t="198630" x="7943850" y="4152900"/>
          <p14:tracePt t="198646" x="7937500" y="4152900"/>
          <p14:tracePt t="198659" x="7937500" y="4159250"/>
          <p14:tracePt t="198693" x="7937500" y="4165600"/>
          <p14:tracePt t="198710" x="7931150" y="4171950"/>
          <p14:tracePt t="198729" x="7931150" y="4178300"/>
          <p14:tracePt t="198778" x="7931150" y="4184650"/>
          <p14:tracePt t="201870" x="7918450" y="4184650"/>
          <p14:tracePt t="201877" x="7905750" y="4184650"/>
          <p14:tracePt t="201895" x="7848600" y="4184650"/>
          <p14:tracePt t="201911" x="7804150" y="4184650"/>
          <p14:tracePt t="201929" x="7778750" y="4184650"/>
          <p14:tracePt t="201945" x="7766050" y="4184650"/>
          <p14:tracePt t="201961" x="7759700" y="4184650"/>
          <p14:tracePt t="201978" x="7753350" y="4184650"/>
          <p14:tracePt t="201996" x="7747000" y="4184650"/>
          <p14:tracePt t="202011" x="7740650" y="4184650"/>
          <p14:tracePt t="202028" x="7727950" y="4184650"/>
          <p14:tracePt t="202045" x="7721600" y="4184650"/>
          <p14:tracePt t="202061" x="7658100" y="4178300"/>
          <p14:tracePt t="202078" x="7607300" y="4178300"/>
          <p14:tracePt t="202095" x="7562850" y="4178300"/>
          <p14:tracePt t="202112" x="7550150" y="4184650"/>
          <p14:tracePt t="202861" x="7569200" y="4191000"/>
          <p14:tracePt t="202869" x="7613650" y="4197350"/>
          <p14:tracePt t="202880" x="7677150" y="4210050"/>
          <p14:tracePt t="202896" x="7791450" y="4254500"/>
          <p14:tracePt t="202913" x="7842250" y="4311650"/>
          <p14:tracePt t="202930" x="7854950" y="4330700"/>
          <p14:tracePt t="202946" x="7861300" y="4330700"/>
          <p14:tracePt t="202963" x="7861300" y="4337050"/>
          <p14:tracePt t="202980" x="7861300" y="4343400"/>
          <p14:tracePt t="202997" x="7861300" y="4349750"/>
          <p14:tracePt t="203014" x="7854950" y="4362450"/>
          <p14:tracePt t="203030" x="7829550" y="4381500"/>
          <p14:tracePt t="203047" x="7797800" y="4394200"/>
          <p14:tracePt t="203063" x="7778750" y="4406900"/>
          <p14:tracePt t="203080" x="7778750" y="4413250"/>
          <p14:tracePt t="203158" x="7772400" y="4413250"/>
          <p14:tracePt t="204915" x="7766050" y="4413250"/>
          <p14:tracePt t="204924" x="7753350" y="4413250"/>
          <p14:tracePt t="204933" x="7734300" y="4413250"/>
          <p14:tracePt t="204948" x="7683500" y="4413250"/>
          <p14:tracePt t="204965" x="7651750" y="4413250"/>
          <p14:tracePt t="204982" x="7620000" y="4413250"/>
          <p14:tracePt t="204998" x="7588250" y="4413250"/>
          <p14:tracePt t="205014" x="7543800" y="4413250"/>
          <p14:tracePt t="205032" x="7493000" y="4413250"/>
          <p14:tracePt t="205036" x="7473950" y="4413250"/>
          <p14:tracePt t="205048" x="7467600" y="4413250"/>
          <p14:tracePt t="205055" x="7461250" y="4413250"/>
          <p14:tracePt t="205170" x="7461250" y="4406900"/>
          <p14:tracePt t="205183" x="7461250" y="4400550"/>
          <p14:tracePt t="205215" x="7454900" y="4394200"/>
          <p14:tracePt t="205314" x="7461250" y="4406900"/>
          <p14:tracePt t="205324" x="7473950" y="4419600"/>
          <p14:tracePt t="205330" x="7480300" y="4432300"/>
          <p14:tracePt t="205347" x="7493000" y="4457700"/>
          <p14:tracePt t="205367" x="7505700" y="4483100"/>
          <p14:tracePt t="205382" x="7518400" y="4502150"/>
          <p14:tracePt t="205398" x="7524750" y="4514850"/>
          <p14:tracePt t="205402" x="7531100" y="4521200"/>
          <p14:tracePt t="205414" x="7531100" y="4527550"/>
          <p14:tracePt t="205432" x="7537450" y="4533900"/>
          <p14:tracePt t="205465" x="7537450" y="4540250"/>
          <p14:tracePt t="205498" x="7537450" y="4546600"/>
          <p14:tracePt t="205532" x="7537450" y="4552950"/>
        </p14:tracePtLst>
      </p14:laserTraceLst>
    </p:ext>
  </p:extLs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9</a:t>
            </a:r>
            <a:endParaRPr lang="LID4096"/>
          </a:p>
        </p:txBody>
      </p:sp>
    </p:spTree>
    <p:extLst>
      <p:ext uri="{BB962C8B-B14F-4D97-AF65-F5344CB8AC3E}">
        <p14:creationId xmlns:p14="http://schemas.microsoft.com/office/powerpoint/2010/main" val="339825910"/>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ubrik 2">
            <a:extLst>
              <a:ext uri="{FF2B5EF4-FFF2-40B4-BE49-F238E27FC236}">
                <a16:creationId xmlns:a16="http://schemas.microsoft.com/office/drawing/2014/main" id="{D2381B5A-090A-BE67-689B-003BBCA646A4}"/>
              </a:ext>
            </a:extLst>
          </p:cNvPr>
          <p:cNvSpPr>
            <a:spLocks noGrp="1"/>
          </p:cNvSpPr>
          <p:nvPr>
            <p:ph type="title"/>
          </p:nvPr>
        </p:nvSpPr>
        <p:spPr/>
        <p:txBody>
          <a:bodyPr/>
          <a:lstStyle/>
          <a:p>
            <a:r>
              <a:rPr lang="sv-SE" dirty="0"/>
              <a:t>Hebreerbrevet 1:10-14</a:t>
            </a:r>
          </a:p>
        </p:txBody>
      </p:sp>
      <p:sp>
        <p:nvSpPr>
          <p:cNvPr id="5" name="textruta 4">
            <a:extLst>
              <a:ext uri="{FF2B5EF4-FFF2-40B4-BE49-F238E27FC236}">
                <a16:creationId xmlns:a16="http://schemas.microsoft.com/office/drawing/2014/main" id="{FE8CB844-2BB2-FAB6-3D02-9EA324C92D79}"/>
              </a:ext>
            </a:extLst>
          </p:cNvPr>
          <p:cNvSpPr txBox="1"/>
          <p:nvPr/>
        </p:nvSpPr>
        <p:spPr>
          <a:xfrm>
            <a:off x="-2" y="499540"/>
            <a:ext cx="4721471" cy="2323713"/>
          </a:xfrm>
          <a:prstGeom prst="rect">
            <a:avLst/>
          </a:prstGeom>
          <a:noFill/>
        </p:spPr>
        <p:txBody>
          <a:bodyPr wrap="square" lIns="180000">
            <a:spAutoFit/>
          </a:bodyPr>
          <a:lstStyle/>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Och </a:t>
            </a:r>
            <a:r>
              <a:rPr lang="sv-SE" sz="1400" dirty="0">
                <a:effectLst/>
                <a:latin typeface="Calibri" panose="020F0502020204030204" pitchFamily="34" charset="0"/>
                <a:ea typeface="Times New Roman" panose="02020603050405020304" pitchFamily="18" charset="0"/>
                <a:cs typeface="Calibri" panose="020F0502020204030204" pitchFamily="34" charset="0"/>
              </a:rPr>
              <a:t>[syftar på v.8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Om Sonen säger han…</a:t>
            </a:r>
            <a:r>
              <a:rPr lang="sv-SE" sz="1400" dirty="0">
                <a:effectLst/>
                <a:latin typeface="Calibri" panose="020F0502020204030204" pitchFamily="34" charset="0"/>
                <a:ea typeface="Times New Roman" panose="02020603050405020304" pitchFamily="18" charset="0"/>
                <a:cs typeface="Calibri" panose="020F0502020204030204" pitchFamily="34" charset="0"/>
              </a:rPr>
              <a:t>]</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b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b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7</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I begynnelsen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lade du, Herre,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18</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jordens</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grund, och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himlarna</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är dina händers verk. De ska gå under, men du ska bestå. De ska alla nötas ut som kläder, du ska rulla ihop dem som en mantel </a:t>
            </a:r>
            <a:r>
              <a:rPr lang="sv-SE" sz="1400" dirty="0">
                <a:effectLst/>
                <a:latin typeface="Calibri" panose="020F0502020204030204" pitchFamily="34" charset="0"/>
                <a:ea typeface="Times New Roman" panose="02020603050405020304" pitchFamily="18" charset="0"/>
                <a:cs typeface="Calibri" panose="020F0502020204030204" pitchFamily="34" charset="0"/>
              </a:rPr>
              <a:t>[runt kroppen]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19</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 ska </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förändras</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bytas ut som kläder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Men du är densamme, och dina år har inget slut.</a:t>
            </a:r>
            <a:endParaRPr lang="sv-SE" sz="1400"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endParaRPr>
          </a:p>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Till vilken av änglarna har han någonsin sagt: Sätt dig på min högra sida tills jag lagt dina fiender som en pall under dina fötter? Är inte änglarna andar i Guds tjänst, utsända för att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20</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hjälpa </a:t>
            </a:r>
            <a:r>
              <a:rPr lang="sv-SE" sz="1400" dirty="0">
                <a:solidFill>
                  <a:srgbClr val="0070C0"/>
                </a:solidFill>
                <a:effectLst/>
                <a:ea typeface="Times New Roman" panose="02020603050405020304" pitchFamily="18" charset="0"/>
                <a:cs typeface="Calibri" panose="020F0502020204030204" pitchFamily="34" charset="0"/>
              </a:rPr>
              <a:t>de</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m</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som </a:t>
            </a:r>
            <a:r>
              <a:rPr 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21</a:t>
            </a:r>
            <a:r>
              <a:rPr lang="sv-SE" sz="1400" strike="sngStrike"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ska</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står i begrepp att</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ärva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frälsningen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endParaRPr lang="sv-SE" sz="1100" dirty="0">
              <a:solidFill>
                <a:srgbClr val="C00000"/>
              </a:solidFill>
              <a:effectLst/>
            </a:endParaRPr>
          </a:p>
        </p:txBody>
      </p:sp>
      <p:sp>
        <p:nvSpPr>
          <p:cNvPr id="6" name="textruta 5">
            <a:extLst>
              <a:ext uri="{FF2B5EF4-FFF2-40B4-BE49-F238E27FC236}">
                <a16:creationId xmlns:a16="http://schemas.microsoft.com/office/drawing/2014/main" id="{43E51AC5-B65F-4FFB-B733-7C58D209E349}"/>
              </a:ext>
            </a:extLst>
          </p:cNvPr>
          <p:cNvSpPr txBox="1"/>
          <p:nvPr/>
        </p:nvSpPr>
        <p:spPr>
          <a:xfrm>
            <a:off x="4639447" y="499540"/>
            <a:ext cx="7485144" cy="6370975"/>
          </a:xfrm>
          <a:prstGeom prst="rect">
            <a:avLst/>
          </a:prstGeom>
          <a:noFill/>
        </p:spPr>
        <p:txBody>
          <a:bodyPr wrap="square" rIns="0">
            <a:spAutoFit/>
          </a:bodyPr>
          <a:lstStyle/>
          <a:p>
            <a:pPr marL="266700" indent="-266700">
              <a:spcBef>
                <a:spcPts val="300"/>
              </a:spcBef>
            </a:pPr>
            <a:r>
              <a:rPr lang="sv-SE" sz="1400" dirty="0"/>
              <a:t>17.	Gud skapar </a:t>
            </a:r>
            <a:r>
              <a:rPr lang="sv-SE" sz="1400" i="1" u="sng" dirty="0"/>
              <a:t>i Begynnelsen</a:t>
            </a:r>
            <a:r>
              <a:rPr lang="sv-SE" sz="1400" dirty="0"/>
              <a:t> och Jesus </a:t>
            </a:r>
            <a:r>
              <a:rPr lang="sv-SE" sz="1400" i="1" u="sng" dirty="0"/>
              <a:t>är Begynnelsen</a:t>
            </a:r>
            <a:r>
              <a:rPr lang="sv-SE" sz="1400" dirty="0"/>
              <a:t>. Därför skapar Gud i Jesus:</a:t>
            </a:r>
          </a:p>
          <a:p>
            <a:pPr marL="542925" lvl="1" indent="-187325">
              <a:buFont typeface="Symbol" panose="05050102010706020507" pitchFamily="18" charset="2"/>
              <a:buChar char=""/>
              <a:defRPr/>
            </a:pPr>
            <a:r>
              <a:rPr lang="sv-SE" sz="1400" i="1" u="sng" dirty="0">
                <a:solidFill>
                  <a:srgbClr val="C00000"/>
                </a:solidFill>
                <a:ea typeface="Times New Roman" panose="02020603050405020304" pitchFamily="18" charset="0"/>
                <a:cs typeface="Calibri" panose="020F0502020204030204" pitchFamily="34" charset="0"/>
              </a:rPr>
              <a:t>I begynnelsen</a:t>
            </a:r>
            <a:r>
              <a:rPr lang="sv-SE" sz="1400" dirty="0">
                <a:solidFill>
                  <a:srgbClr val="C00000"/>
                </a:solidFill>
                <a:ea typeface="Times New Roman" panose="02020603050405020304" pitchFamily="18" charset="0"/>
                <a:cs typeface="Calibri" panose="020F0502020204030204" pitchFamily="34" charset="0"/>
              </a:rPr>
              <a:t> skapade Gud himlen och jorden.</a:t>
            </a:r>
            <a:r>
              <a:rPr lang="sv-SE" sz="1400" dirty="0">
                <a:solidFill>
                  <a:prstClr val="black"/>
                </a:solidFill>
                <a:ea typeface="Times New Roman" panose="02020603050405020304" pitchFamily="18" charset="0"/>
                <a:cs typeface="Calibri" panose="020F0502020204030204" pitchFamily="34" charset="0"/>
              </a:rPr>
              <a:t> (1 Mos 1:1)</a:t>
            </a:r>
          </a:p>
          <a:p>
            <a:pPr marL="542925" lvl="1" indent="-187325">
              <a:buFont typeface="Symbol" panose="05050102010706020507" pitchFamily="18" charset="2"/>
              <a:buChar char=""/>
              <a:defRPr/>
            </a:pPr>
            <a:r>
              <a:rPr lang="sv-SE" sz="1400" i="1" u="sng" dirty="0">
                <a:solidFill>
                  <a:srgbClr val="C00000"/>
                </a:solidFill>
                <a:ea typeface="Times New Roman" panose="02020603050405020304" pitchFamily="18" charset="0"/>
                <a:cs typeface="Calibri" panose="020F0502020204030204" pitchFamily="34" charset="0"/>
              </a:rPr>
              <a:t>Jag är</a:t>
            </a:r>
            <a:r>
              <a:rPr lang="sv-SE" sz="1400" dirty="0">
                <a:solidFill>
                  <a:srgbClr val="C00000"/>
                </a:solidFill>
                <a:ea typeface="Times New Roman" panose="02020603050405020304" pitchFamily="18" charset="0"/>
                <a:cs typeface="Calibri" panose="020F0502020204030204" pitchFamily="34" charset="0"/>
              </a:rPr>
              <a:t> A och O, </a:t>
            </a:r>
            <a:r>
              <a:rPr lang="sv-SE" sz="1400" i="1" u="sng" dirty="0">
                <a:solidFill>
                  <a:srgbClr val="C00000"/>
                </a:solidFill>
                <a:ea typeface="Times New Roman" panose="02020603050405020304" pitchFamily="18" charset="0"/>
                <a:cs typeface="Calibri" panose="020F0502020204030204" pitchFamily="34" charset="0"/>
              </a:rPr>
              <a:t>begynnelsen</a:t>
            </a:r>
            <a:r>
              <a:rPr lang="sv-SE" sz="1400" dirty="0">
                <a:solidFill>
                  <a:srgbClr val="C00000"/>
                </a:solidFill>
                <a:ea typeface="Times New Roman" panose="02020603050405020304" pitchFamily="18" charset="0"/>
                <a:cs typeface="Calibri" panose="020F0502020204030204" pitchFamily="34" charset="0"/>
              </a:rPr>
              <a:t> och änden. </a:t>
            </a:r>
            <a:r>
              <a:rPr lang="sv-SE" sz="1400" dirty="0">
                <a:solidFill>
                  <a:prstClr val="black"/>
                </a:solidFill>
                <a:ea typeface="Times New Roman" panose="02020603050405020304" pitchFamily="18" charset="0"/>
                <a:cs typeface="Calibri" panose="020F0502020204030204" pitchFamily="34" charset="0"/>
              </a:rPr>
              <a:t>(Upp 21:6)</a:t>
            </a:r>
            <a:endParaRPr lang="sv-SE" sz="1400" dirty="0">
              <a:highlight>
                <a:srgbClr val="FFFF00"/>
              </a:highlight>
            </a:endParaRPr>
          </a:p>
          <a:p>
            <a:pPr marL="266700" indent="-266700">
              <a:spcBef>
                <a:spcPts val="300"/>
              </a:spcBef>
            </a:pPr>
            <a:r>
              <a:rPr lang="sv-SE" sz="1400" dirty="0"/>
              <a:t>	Det är Sonen som skapat (som Faderns agent): </a:t>
            </a:r>
            <a:r>
              <a:rPr lang="sv-SE" sz="1400" b="1" i="1" u="sng" dirty="0">
                <a:solidFill>
                  <a:srgbClr val="C00000"/>
                </a:solidFill>
              </a:rPr>
              <a:t>I</a:t>
            </a:r>
            <a:r>
              <a:rPr lang="sv-SE" sz="1400" dirty="0">
                <a:solidFill>
                  <a:srgbClr val="C00000"/>
                </a:solidFill>
              </a:rPr>
              <a:t> honom skapades allt i himlen och på jorden: synligt och osynligt… härskare och makter – allt är skapat </a:t>
            </a:r>
            <a:r>
              <a:rPr lang="sv-SE" sz="1400" b="1" i="1" dirty="0">
                <a:solidFill>
                  <a:srgbClr val="C00000"/>
                </a:solidFill>
              </a:rPr>
              <a:t>genom</a:t>
            </a:r>
            <a:r>
              <a:rPr lang="sv-SE" sz="1400" dirty="0">
                <a:solidFill>
                  <a:srgbClr val="C00000"/>
                </a:solidFill>
              </a:rPr>
              <a:t> honom och </a:t>
            </a:r>
            <a:r>
              <a:rPr lang="sv-SE" sz="1400" b="1" i="1" dirty="0">
                <a:solidFill>
                  <a:srgbClr val="C00000"/>
                </a:solidFill>
              </a:rPr>
              <a:t>till</a:t>
            </a:r>
            <a:r>
              <a:rPr lang="sv-SE" sz="1400" dirty="0">
                <a:solidFill>
                  <a:srgbClr val="C00000"/>
                </a:solidFill>
              </a:rPr>
              <a:t> honom. </a:t>
            </a:r>
            <a:r>
              <a:rPr lang="sv-SE" sz="1400" dirty="0"/>
              <a:t>(Kol 1:16)</a:t>
            </a:r>
          </a:p>
          <a:p>
            <a:pPr marL="266700" indent="-266700">
              <a:spcBef>
                <a:spcPts val="600"/>
              </a:spcBef>
            </a:pPr>
            <a:r>
              <a:rPr lang="sv-SE" sz="1400" dirty="0"/>
              <a:t>18.	Jämför 1 Mos 1:1. Även himlarna tillhör skapelsen, men eftersom de var mer oåtkomliga än jorden så fick de en metaforisk betydelse som gudarnas boning: </a:t>
            </a:r>
            <a:r>
              <a:rPr lang="sv-SE" sz="1400" dirty="0">
                <a:solidFill>
                  <a:srgbClr val="C00000"/>
                </a:solidFill>
              </a:rPr>
              <a:t>Himlen är </a:t>
            </a:r>
            <a:r>
              <a:rPr lang="sv-SE" sz="1400" i="1" u="sng" dirty="0">
                <a:solidFill>
                  <a:srgbClr val="C00000"/>
                </a:solidFill>
              </a:rPr>
              <a:t>Herrens himmel</a:t>
            </a:r>
            <a:r>
              <a:rPr lang="sv-SE" sz="1400" dirty="0">
                <a:solidFill>
                  <a:srgbClr val="C00000"/>
                </a:solidFill>
              </a:rPr>
              <a:t>, och </a:t>
            </a:r>
            <a:r>
              <a:rPr lang="sv-SE" sz="1400" i="1" u="sng" dirty="0">
                <a:solidFill>
                  <a:srgbClr val="C00000"/>
                </a:solidFill>
              </a:rPr>
              <a:t>jorden</a:t>
            </a:r>
            <a:r>
              <a:rPr lang="sv-SE" sz="1400" dirty="0">
                <a:solidFill>
                  <a:srgbClr val="C00000"/>
                </a:solidFill>
              </a:rPr>
              <a:t> har han gett åt </a:t>
            </a:r>
            <a:r>
              <a:rPr lang="sv-SE" sz="1400" i="1" u="sng" dirty="0">
                <a:solidFill>
                  <a:srgbClr val="C00000"/>
                </a:solidFill>
              </a:rPr>
              <a:t>människors</a:t>
            </a:r>
            <a:r>
              <a:rPr lang="sv-SE" sz="1400" dirty="0">
                <a:solidFill>
                  <a:srgbClr val="C00000"/>
                </a:solidFill>
              </a:rPr>
              <a:t> barn.</a:t>
            </a:r>
            <a:r>
              <a:rPr lang="sv-SE" sz="1400" dirty="0"/>
              <a:t> (Ps 115:16) Därför byggde man höga torn och därför blev berg ofta heliga platser.</a:t>
            </a:r>
            <a:endParaRPr lang="sv-SE" sz="1400" dirty="0">
              <a:highlight>
                <a:srgbClr val="FFFF00"/>
              </a:highlight>
            </a:endParaRPr>
          </a:p>
          <a:p>
            <a:pPr marL="266700" indent="-266700">
              <a:spcBef>
                <a:spcPts val="300"/>
              </a:spcBef>
            </a:pPr>
            <a:r>
              <a:rPr lang="sv-SE" sz="1400" dirty="0"/>
              <a:t>	Att Bibelns Gud är ”i himlen” innebär ett </a:t>
            </a:r>
            <a:r>
              <a:rPr lang="sv-SE" sz="1400" i="1" u="sng" dirty="0"/>
              <a:t>tillstånd</a:t>
            </a:r>
            <a:r>
              <a:rPr lang="sv-SE" sz="1400" dirty="0"/>
              <a:t> (av oåtkomlighet) snarare än en </a:t>
            </a:r>
            <a:r>
              <a:rPr lang="sv-SE" sz="1400" i="1" u="sng" dirty="0"/>
              <a:t>plats</a:t>
            </a:r>
            <a:r>
              <a:rPr lang="sv-SE" sz="1400" dirty="0"/>
              <a:t>. Jesus </a:t>
            </a:r>
            <a:br>
              <a:rPr lang="sv-SE" sz="1400" dirty="0"/>
            </a:br>
            <a:r>
              <a:rPr lang="sv-SE" sz="1400" dirty="0"/>
              <a:t>är den enda människa som varit ”där”: </a:t>
            </a:r>
            <a:r>
              <a:rPr lang="sv-SE" sz="1400" dirty="0">
                <a:solidFill>
                  <a:srgbClr val="C00000"/>
                </a:solidFill>
              </a:rPr>
              <a:t>Ingen har stigit upp till himlen utom den som kom ner </a:t>
            </a:r>
            <a:br>
              <a:rPr lang="sv-SE" sz="1400" dirty="0">
                <a:solidFill>
                  <a:srgbClr val="C00000"/>
                </a:solidFill>
              </a:rPr>
            </a:br>
            <a:r>
              <a:rPr lang="sv-SE" sz="1400" dirty="0">
                <a:solidFill>
                  <a:srgbClr val="C00000"/>
                </a:solidFill>
              </a:rPr>
              <a:t>från himlen, Människosonen som </a:t>
            </a:r>
            <a:r>
              <a:rPr lang="sv-SE" sz="1400" i="1" u="sng" dirty="0">
                <a:solidFill>
                  <a:srgbClr val="C00000"/>
                </a:solidFill>
              </a:rPr>
              <a:t>är</a:t>
            </a:r>
            <a:r>
              <a:rPr lang="sv-SE" sz="1400" dirty="0">
                <a:solidFill>
                  <a:srgbClr val="C00000"/>
                </a:solidFill>
              </a:rPr>
              <a:t> i himlen. </a:t>
            </a:r>
            <a:r>
              <a:rPr lang="sv-SE" sz="1400" dirty="0">
                <a:solidFill>
                  <a:prstClr val="black"/>
                </a:solidFill>
              </a:rPr>
              <a:t>(Joh 3:13) För andra människor gäller: </a:t>
            </a:r>
            <a:r>
              <a:rPr lang="sv-SE" sz="1400" dirty="0">
                <a:solidFill>
                  <a:srgbClr val="C00000"/>
                </a:solidFill>
              </a:rPr>
              <a:t>Ingen har någonsin sett Gud. </a:t>
            </a:r>
            <a:r>
              <a:rPr lang="sv-SE" sz="1400" dirty="0">
                <a:solidFill>
                  <a:prstClr val="black"/>
                </a:solidFill>
              </a:rPr>
              <a:t>(Joh 1:18)</a:t>
            </a:r>
            <a:endParaRPr lang="sv-SE" sz="1400" dirty="0">
              <a:solidFill>
                <a:prstClr val="black"/>
              </a:solidFill>
              <a:highlight>
                <a:srgbClr val="FFFF00"/>
              </a:highlight>
            </a:endParaRPr>
          </a:p>
          <a:p>
            <a:pPr marL="266700" indent="-266700">
              <a:spcBef>
                <a:spcPts val="300"/>
              </a:spcBef>
            </a:pPr>
            <a:r>
              <a:rPr lang="sv-SE" sz="1400" dirty="0">
                <a:solidFill>
                  <a:prstClr val="black"/>
                </a:solidFill>
              </a:rPr>
              <a:t>	”Himmelriket” är synonymt med ”Guds rike” som är slutmålet för </a:t>
            </a:r>
            <a:r>
              <a:rPr lang="sv-SE" sz="1400" i="1" u="sng" dirty="0">
                <a:solidFill>
                  <a:prstClr val="black"/>
                </a:solidFill>
              </a:rPr>
              <a:t>jorden</a:t>
            </a:r>
            <a:r>
              <a:rPr lang="sv-SE" sz="1400" dirty="0">
                <a:solidFill>
                  <a:prstClr val="black"/>
                </a:solidFill>
              </a:rPr>
              <a:t>. Det är riket </a:t>
            </a:r>
            <a:r>
              <a:rPr lang="sv-SE" sz="1400" i="1" u="sng" dirty="0">
                <a:solidFill>
                  <a:prstClr val="black"/>
                </a:solidFill>
              </a:rPr>
              <a:t>från</a:t>
            </a:r>
            <a:r>
              <a:rPr lang="sv-SE" sz="1400" dirty="0">
                <a:solidFill>
                  <a:prstClr val="black"/>
                </a:solidFill>
              </a:rPr>
              <a:t> </a:t>
            </a:r>
            <a:br>
              <a:rPr lang="sv-SE" sz="1400" dirty="0">
                <a:solidFill>
                  <a:prstClr val="black"/>
                </a:solidFill>
              </a:rPr>
            </a:br>
            <a:r>
              <a:rPr lang="sv-SE" sz="1400" dirty="0">
                <a:solidFill>
                  <a:prstClr val="black"/>
                </a:solidFill>
              </a:rPr>
              <a:t>himlen, inte </a:t>
            </a:r>
            <a:r>
              <a:rPr lang="sv-SE" sz="1400" i="1" u="sng" dirty="0">
                <a:solidFill>
                  <a:prstClr val="black"/>
                </a:solidFill>
              </a:rPr>
              <a:t>i</a:t>
            </a:r>
            <a:r>
              <a:rPr lang="sv-SE" sz="1400" dirty="0">
                <a:solidFill>
                  <a:prstClr val="black"/>
                </a:solidFill>
              </a:rPr>
              <a:t> himlen. (Det används bara av Matteus som skrev till judar som inte ville använda Guds namn i onödan.) Ingenstans i Bibeln talas om himlen som människans slutmål.</a:t>
            </a:r>
            <a:endParaRPr lang="sv-SE" sz="1400" dirty="0">
              <a:highlight>
                <a:srgbClr val="FFFF00"/>
              </a:highlight>
            </a:endParaRPr>
          </a:p>
          <a:p>
            <a:pPr marL="266700" indent="-266700">
              <a:spcBef>
                <a:spcPts val="600"/>
              </a:spcBef>
            </a:pPr>
            <a:r>
              <a:rPr lang="sv-SE" sz="1400" dirty="0"/>
              <a:t>19.	Hela stycket är från Ps 102:25-27. Jorden ska inte ”gå under” utan förnyas: </a:t>
            </a:r>
            <a:r>
              <a:rPr lang="sv-SE" sz="1400" dirty="0">
                <a:solidFill>
                  <a:srgbClr val="C00000"/>
                </a:solidFill>
              </a:rPr>
              <a:t>Se, jag skapar </a:t>
            </a:r>
            <a:r>
              <a:rPr lang="sv-SE" sz="1400" i="1" u="sng" dirty="0">
                <a:solidFill>
                  <a:srgbClr val="C00000"/>
                </a:solidFill>
              </a:rPr>
              <a:t>nya</a:t>
            </a:r>
            <a:r>
              <a:rPr lang="sv-SE" sz="1400" dirty="0">
                <a:solidFill>
                  <a:srgbClr val="C00000"/>
                </a:solidFill>
              </a:rPr>
              <a:t> [=</a:t>
            </a:r>
            <a:r>
              <a:rPr lang="sv-SE" sz="1400" i="1" u="sng" dirty="0">
                <a:solidFill>
                  <a:srgbClr val="C00000"/>
                </a:solidFill>
              </a:rPr>
              <a:t>förnyade</a:t>
            </a:r>
            <a:r>
              <a:rPr lang="sv-SE" sz="1400" dirty="0">
                <a:solidFill>
                  <a:srgbClr val="C00000"/>
                </a:solidFill>
              </a:rPr>
              <a:t>] himlar och en </a:t>
            </a:r>
            <a:r>
              <a:rPr lang="sv-SE" sz="1400" i="1" u="sng" dirty="0">
                <a:solidFill>
                  <a:srgbClr val="C00000"/>
                </a:solidFill>
              </a:rPr>
              <a:t>ny</a:t>
            </a:r>
            <a:r>
              <a:rPr lang="sv-SE" sz="1400" dirty="0">
                <a:solidFill>
                  <a:srgbClr val="C00000"/>
                </a:solidFill>
              </a:rPr>
              <a:t> [=</a:t>
            </a:r>
            <a:r>
              <a:rPr lang="sv-SE" sz="1400" i="1" u="sng" dirty="0">
                <a:solidFill>
                  <a:srgbClr val="C00000"/>
                </a:solidFill>
              </a:rPr>
              <a:t>förnyad</a:t>
            </a:r>
            <a:r>
              <a:rPr lang="sv-SE" sz="1400" dirty="0">
                <a:solidFill>
                  <a:srgbClr val="C00000"/>
                </a:solidFill>
              </a:rPr>
              <a:t>] jord, och man ska inte mer minnas det förgångna eller tänka på det.</a:t>
            </a:r>
            <a:r>
              <a:rPr lang="sv-SE" sz="1400" dirty="0"/>
              <a:t> (Jes 65:17) Jämför Apg 3:21: </a:t>
            </a:r>
            <a:r>
              <a:rPr lang="sv-SE" sz="1400" dirty="0">
                <a:solidFill>
                  <a:srgbClr val="C00000"/>
                </a:solidFill>
              </a:rPr>
              <a:t>Honom måste himlen ta emot tills de tider kommer </a:t>
            </a:r>
            <a:br>
              <a:rPr lang="sv-SE" sz="1400" dirty="0">
                <a:solidFill>
                  <a:srgbClr val="C00000"/>
                </a:solidFill>
              </a:rPr>
            </a:br>
            <a:r>
              <a:rPr lang="sv-SE" sz="1400" dirty="0">
                <a:solidFill>
                  <a:srgbClr val="C00000"/>
                </a:solidFill>
              </a:rPr>
              <a:t>då allt det </a:t>
            </a:r>
            <a:r>
              <a:rPr lang="sv-SE" sz="1400" i="1" u="sng" dirty="0">
                <a:solidFill>
                  <a:srgbClr val="C00000"/>
                </a:solidFill>
              </a:rPr>
              <a:t>återupprättas</a:t>
            </a:r>
            <a:r>
              <a:rPr lang="sv-SE" sz="1400" dirty="0">
                <a:solidFill>
                  <a:srgbClr val="C00000"/>
                </a:solidFill>
              </a:rPr>
              <a:t> som Gud från urminnes tid har förkunnat.</a:t>
            </a:r>
            <a:endParaRPr lang="sv-SE" sz="1400" dirty="0"/>
          </a:p>
          <a:p>
            <a:pPr marL="266700" indent="-266700">
              <a:spcBef>
                <a:spcPts val="600"/>
              </a:spcBef>
            </a:pPr>
            <a:r>
              <a:rPr lang="sv-SE" sz="1400" dirty="0"/>
              <a:t>20.	Änglarnas uppgift är att hjälpa människor: </a:t>
            </a:r>
            <a:r>
              <a:rPr lang="sv-SE" sz="1400" dirty="0">
                <a:solidFill>
                  <a:srgbClr val="C00000"/>
                </a:solidFill>
              </a:rPr>
              <a:t>Han ska befalla sina änglar att bevara dig på alla dina vägar. De ska bära dig på sina händer så att du inte stöter din fot mot någon sten. </a:t>
            </a:r>
            <a:r>
              <a:rPr lang="sv-SE" sz="1400" dirty="0"/>
              <a:t>(Ps 91:11-12)</a:t>
            </a:r>
          </a:p>
          <a:p>
            <a:pPr marL="266700" indent="-266700">
              <a:spcBef>
                <a:spcPts val="600"/>
              </a:spcBef>
            </a:pPr>
            <a:r>
              <a:rPr lang="sv-SE" sz="1400" dirty="0"/>
              <a:t>21.	”Frälsning” i Hebreerbrevet är framtida, dvs den </a:t>
            </a:r>
            <a:r>
              <a:rPr lang="sv-SE" sz="1400" i="1" u="sng" dirty="0"/>
              <a:t>slutliga</a:t>
            </a:r>
            <a:r>
              <a:rPr lang="sv-SE" sz="1400" dirty="0"/>
              <a:t> frälsningen vid Kristi återkomst: </a:t>
            </a:r>
            <a:r>
              <a:rPr lang="sv-SE" sz="1400" dirty="0">
                <a:solidFill>
                  <a:srgbClr val="C00000"/>
                </a:solidFill>
              </a:rPr>
              <a:t>Han ska träda fram </a:t>
            </a:r>
            <a:r>
              <a:rPr lang="sv-SE" sz="1400" i="1" u="sng" dirty="0">
                <a:solidFill>
                  <a:srgbClr val="C00000"/>
                </a:solidFill>
              </a:rPr>
              <a:t>en andra gång</a:t>
            </a:r>
            <a:r>
              <a:rPr lang="sv-SE" sz="1400" dirty="0">
                <a:solidFill>
                  <a:srgbClr val="C00000"/>
                </a:solidFill>
              </a:rPr>
              <a:t>, inte för att bära synd utan för att </a:t>
            </a:r>
            <a:r>
              <a:rPr lang="sv-SE" sz="1400" i="1" u="sng" dirty="0">
                <a:solidFill>
                  <a:srgbClr val="C00000"/>
                </a:solidFill>
              </a:rPr>
              <a:t>frälsa</a:t>
            </a:r>
            <a:r>
              <a:rPr lang="sv-SE" sz="1400" dirty="0">
                <a:solidFill>
                  <a:srgbClr val="C00000"/>
                </a:solidFill>
              </a:rPr>
              <a:t> dem som väntar på honom.</a:t>
            </a:r>
            <a:r>
              <a:rPr lang="sv-SE" sz="1400" dirty="0"/>
              <a:t> (Hebr 9:28)</a:t>
            </a:r>
          </a:p>
          <a:p>
            <a:pPr marL="266700" indent="-266700">
              <a:spcBef>
                <a:spcPts val="300"/>
              </a:spcBef>
            </a:pPr>
            <a:r>
              <a:rPr lang="sv-SE" sz="1400" dirty="0"/>
              <a:t>	”Arv/ärva” i Bibeln talar </a:t>
            </a:r>
            <a:r>
              <a:rPr lang="sv-SE" sz="1400" i="1" u="sng" dirty="0"/>
              <a:t>alltid</a:t>
            </a:r>
            <a:r>
              <a:rPr lang="sv-SE" sz="1400" dirty="0"/>
              <a:t> (med något uppenbart undantag) om Guds rike.</a:t>
            </a:r>
          </a:p>
        </p:txBody>
      </p:sp>
      <p:pic>
        <p:nvPicPr>
          <p:cNvPr id="41" name="Bildobjekt 40">
            <a:extLst>
              <a:ext uri="{FF2B5EF4-FFF2-40B4-BE49-F238E27FC236}">
                <a16:creationId xmlns:a16="http://schemas.microsoft.com/office/drawing/2014/main" id="{AA2644AE-D3EF-83C5-2990-0F9A92C05D13}"/>
              </a:ext>
            </a:extLst>
          </p:cNvPr>
          <p:cNvPicPr>
            <a:picLocks noChangeAspect="1"/>
          </p:cNvPicPr>
          <p:nvPr/>
        </p:nvPicPr>
        <p:blipFill>
          <a:blip r:embed="rId4"/>
          <a:stretch>
            <a:fillRect/>
          </a:stretch>
        </p:blipFill>
        <p:spPr>
          <a:xfrm>
            <a:off x="519890" y="2973462"/>
            <a:ext cx="3295971" cy="3809339"/>
          </a:xfrm>
          <a:prstGeom prst="rect">
            <a:avLst/>
          </a:prstGeom>
        </p:spPr>
      </p:pic>
      <p:pic>
        <p:nvPicPr>
          <p:cNvPr id="44" name="Bildobjekt 43">
            <a:extLst>
              <a:ext uri="{FF2B5EF4-FFF2-40B4-BE49-F238E27FC236}">
                <a16:creationId xmlns:a16="http://schemas.microsoft.com/office/drawing/2014/main" id="{4B56DBE7-B81B-9788-3E73-202B83B838E2}"/>
              </a:ext>
            </a:extLst>
          </p:cNvPr>
          <p:cNvPicPr>
            <a:picLocks noChangeAspect="1"/>
          </p:cNvPicPr>
          <p:nvPr/>
        </p:nvPicPr>
        <p:blipFill>
          <a:blip r:embed="rId5"/>
          <a:stretch>
            <a:fillRect/>
          </a:stretch>
        </p:blipFill>
        <p:spPr>
          <a:xfrm>
            <a:off x="-172386" y="3148072"/>
            <a:ext cx="4674169" cy="3538442"/>
          </a:xfrm>
          <a:prstGeom prst="rect">
            <a:avLst/>
          </a:prstGeom>
        </p:spPr>
      </p:pic>
    </p:spTree>
    <p:custDataLst>
      <p:tags r:id="rId1"/>
    </p:custDataLst>
    <p:extLst>
      <p:ext uri="{BB962C8B-B14F-4D97-AF65-F5344CB8AC3E}">
        <p14:creationId xmlns:p14="http://schemas.microsoft.com/office/powerpoint/2010/main" val="2670588394"/>
      </p:ext>
    </p:extLst>
  </p:cSld>
  <p:clrMapOvr>
    <a:masterClrMapping/>
  </p:clrMapOvr>
  <p:transition advTm="8955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fade">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fade">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fade">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fade">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fade">
                                      <p:cBhvr>
                                        <p:cTn id="32" dur="500"/>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fade">
                                      <p:cBhvr>
                                        <p:cTn id="37" dur="500"/>
                                        <p:tgtEl>
                                          <p:spTgt spid="6">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6">
                                            <p:txEl>
                                              <p:pRg st="7" end="7"/>
                                            </p:txEl>
                                          </p:spTgt>
                                        </p:tgtEl>
                                        <p:attrNameLst>
                                          <p:attrName>style.visibility</p:attrName>
                                        </p:attrNameLst>
                                      </p:cBhvr>
                                      <p:to>
                                        <p:strVal val="visible"/>
                                      </p:to>
                                    </p:set>
                                    <p:animEffect transition="in" filter="fade">
                                      <p:cBhvr>
                                        <p:cTn id="47" dur="500"/>
                                        <p:tgtEl>
                                          <p:spTgt spid="6">
                                            <p:txEl>
                                              <p:pRg st="7" end="7"/>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6">
                                            <p:txEl>
                                              <p:pRg st="8" end="8"/>
                                            </p:txEl>
                                          </p:spTgt>
                                        </p:tgtEl>
                                        <p:attrNameLst>
                                          <p:attrName>style.visibility</p:attrName>
                                        </p:attrNameLst>
                                      </p:cBhvr>
                                      <p:to>
                                        <p:strVal val="visible"/>
                                      </p:to>
                                    </p:set>
                                    <p:animEffect transition="in" filter="fade">
                                      <p:cBhvr>
                                        <p:cTn id="52" dur="500"/>
                                        <p:tgtEl>
                                          <p:spTgt spid="6">
                                            <p:txEl>
                                              <p:pRg st="8" end="8"/>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6">
                                            <p:txEl>
                                              <p:pRg st="9" end="9"/>
                                            </p:txEl>
                                          </p:spTgt>
                                        </p:tgtEl>
                                        <p:attrNameLst>
                                          <p:attrName>style.visibility</p:attrName>
                                        </p:attrNameLst>
                                      </p:cBhvr>
                                      <p:to>
                                        <p:strVal val="visible"/>
                                      </p:to>
                                    </p:set>
                                    <p:animEffect transition="in" filter="fade">
                                      <p:cBhvr>
                                        <p:cTn id="57" dur="500"/>
                                        <p:tgtEl>
                                          <p:spTgt spid="6">
                                            <p:txEl>
                                              <p:pRg st="9" end="9"/>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6">
                                            <p:txEl>
                                              <p:pRg st="10" end="10"/>
                                            </p:txEl>
                                          </p:spTgt>
                                        </p:tgtEl>
                                        <p:attrNameLst>
                                          <p:attrName>style.visibility</p:attrName>
                                        </p:attrNameLst>
                                      </p:cBhvr>
                                      <p:to>
                                        <p:strVal val="visible"/>
                                      </p:to>
                                    </p:set>
                                    <p:animEffect transition="in" filter="fade">
                                      <p:cBhvr>
                                        <p:cTn id="62" dur="500"/>
                                        <p:tgtEl>
                                          <p:spTgt spid="6">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bldLvl="2"/>
    </p:bldLst>
  </p:timing>
  <p:extLst>
    <p:ext uri="{3A86A75C-4F4B-4683-9AE1-C65F6400EC91}">
      <p14:laserTraceLst xmlns:p14="http://schemas.microsoft.com/office/powerpoint/2010/main">
        <p14:tracePtLst>
          <p14:tracePt t="3855" x="5905500" y="209550"/>
          <p14:tracePt t="3869" x="5829300" y="184150"/>
          <p14:tracePt t="3886" x="5715000" y="146050"/>
          <p14:tracePt t="3903" x="5607050" y="114300"/>
          <p14:tracePt t="3919" x="5480050" y="63500"/>
          <p14:tracePt t="3938" x="5334000" y="6350"/>
          <p14:tracePt t="4197" x="3378200" y="0"/>
          <p14:tracePt t="4205" x="3314700" y="38100"/>
          <p14:tracePt t="4220" x="3282950" y="57150"/>
          <p14:tracePt t="4238" x="3194050" y="114300"/>
          <p14:tracePt t="4253" x="3162300" y="139700"/>
          <p14:tracePt t="4269" x="3130550" y="152400"/>
          <p14:tracePt t="4286" x="3098800" y="177800"/>
          <p14:tracePt t="4304" x="3073400" y="196850"/>
          <p14:tracePt t="4319" x="3041650" y="215900"/>
          <p14:tracePt t="4338" x="3022600" y="228600"/>
          <p14:tracePt t="4353" x="3009900" y="234950"/>
          <p14:tracePt t="4369" x="3003550" y="241300"/>
          <p14:tracePt t="4386" x="2997200" y="241300"/>
          <p14:tracePt t="4403" x="2990850" y="241300"/>
          <p14:tracePt t="4419" x="2978150" y="241300"/>
          <p14:tracePt t="4437" x="2965450" y="241300"/>
          <p14:tracePt t="4453" x="2959100" y="241300"/>
          <p14:tracePt t="4491" x="2959100" y="254000"/>
          <p14:tracePt t="4503" x="2952750" y="260350"/>
          <p14:tracePt t="4521" x="2952750" y="311150"/>
          <p14:tracePt t="4536" x="2959100" y="374650"/>
          <p14:tracePt t="4553" x="2997200" y="431800"/>
          <p14:tracePt t="4571" x="3073400" y="488950"/>
          <p14:tracePt t="4587" x="3111500" y="508000"/>
          <p14:tracePt t="4603" x="3143250" y="508000"/>
          <p14:tracePt t="4620" x="3187700" y="508000"/>
          <p14:tracePt t="4636" x="3244850" y="495300"/>
          <p14:tracePt t="4653" x="3308350" y="482600"/>
          <p14:tracePt t="4669" x="3359150" y="469900"/>
          <p14:tracePt t="4686" x="3403600" y="463550"/>
          <p14:tracePt t="4703" x="3448050" y="450850"/>
          <p14:tracePt t="4720" x="3505200" y="444500"/>
          <p14:tracePt t="4737" x="3575050" y="431800"/>
          <p14:tracePt t="4753" x="3625850" y="425450"/>
          <p14:tracePt t="4770" x="3689350" y="425450"/>
          <p14:tracePt t="4786" x="3727450" y="419100"/>
          <p14:tracePt t="4804" x="3765550" y="412750"/>
          <p14:tracePt t="4820" x="3790950" y="406400"/>
          <p14:tracePt t="4836" x="3860800" y="393700"/>
          <p14:tracePt t="4853" x="3905250" y="381000"/>
          <p14:tracePt t="4870" x="3943350" y="361950"/>
          <p14:tracePt t="4888" x="3981450" y="349250"/>
          <p14:tracePt t="4903" x="4006850" y="323850"/>
          <p14:tracePt t="4920" x="4019550" y="311150"/>
          <p14:tracePt t="4936" x="4019550" y="298450"/>
          <p14:tracePt t="4955" x="4019550" y="285750"/>
          <p14:tracePt t="4970" x="4006850" y="273050"/>
          <p14:tracePt t="4987" x="3987800" y="247650"/>
          <p14:tracePt t="5003" x="3937000" y="215900"/>
          <p14:tracePt t="5020" x="3886200" y="184150"/>
          <p14:tracePt t="5037" x="3829050" y="158750"/>
          <p14:tracePt t="5054" x="3759200" y="133350"/>
          <p14:tracePt t="5055" x="3746500" y="133350"/>
          <p14:tracePt t="5070" x="3721100" y="127000"/>
          <p14:tracePt t="5071" x="3708400" y="127000"/>
          <p14:tracePt t="5086" x="3670300" y="120650"/>
          <p14:tracePt t="5103" x="3632200" y="114300"/>
          <p14:tracePt t="5122" x="3587750" y="114300"/>
          <p14:tracePt t="5136" x="3549650" y="114300"/>
          <p14:tracePt t="5153" x="3505200" y="114300"/>
          <p14:tracePt t="5170" x="3448050" y="133350"/>
          <p14:tracePt t="5187" x="3409950" y="152400"/>
          <p14:tracePt t="5204" x="3352800" y="177800"/>
          <p14:tracePt t="5220" x="3314700" y="190500"/>
          <p14:tracePt t="5237" x="3295650" y="196850"/>
          <p14:tracePt t="5253" x="3282950" y="203200"/>
          <p14:tracePt t="5270" x="3276600" y="203200"/>
          <p14:tracePt t="5287" x="3270250" y="209550"/>
          <p14:tracePt t="5304" x="3244850" y="241300"/>
          <p14:tracePt t="5321" x="3238500" y="260350"/>
          <p14:tracePt t="5337" x="3219450" y="304800"/>
          <p14:tracePt t="5353" x="3213100" y="330200"/>
          <p14:tracePt t="5370" x="3213100" y="355600"/>
          <p14:tracePt t="5387" x="3213100" y="374650"/>
          <p14:tracePt t="5403" x="3213100" y="387350"/>
          <p14:tracePt t="5420" x="3225800" y="406400"/>
          <p14:tracePt t="5438" x="3244850" y="425450"/>
          <p14:tracePt t="5454" x="3282950" y="444500"/>
          <p14:tracePt t="5470" x="3308350" y="463550"/>
          <p14:tracePt t="5487" x="3346450" y="482600"/>
          <p14:tracePt t="5504" x="3365500" y="495300"/>
          <p14:tracePt t="5520" x="3371850" y="495300"/>
          <p14:tracePt t="5677" x="3378200" y="495300"/>
          <p14:tracePt t="5805" x="3384550" y="495300"/>
          <p14:tracePt t="5813" x="3397250" y="488950"/>
          <p14:tracePt t="5824" x="3409950" y="482600"/>
          <p14:tracePt t="5837" x="3422650" y="476250"/>
          <p14:tracePt t="5855" x="3422650" y="469900"/>
          <p14:tracePt t="5934" x="3429000" y="463550"/>
          <p14:tracePt t="5941" x="3435350" y="463550"/>
          <p14:tracePt t="5954" x="3460750" y="457200"/>
          <p14:tracePt t="5971" x="3479800" y="450850"/>
          <p14:tracePt t="5988" x="3505200" y="450850"/>
          <p14:tracePt t="6004" x="3511550" y="457200"/>
          <p14:tracePt t="6021" x="3517900" y="457200"/>
          <p14:tracePt t="6038" x="3524250" y="469900"/>
          <p14:tracePt t="6054" x="3524250" y="476250"/>
          <p14:tracePt t="6210" x="3524250" y="482600"/>
          <p14:tracePt t="6223" x="3517900" y="488950"/>
          <p14:tracePt t="6240" x="3511550" y="495300"/>
          <p14:tracePt t="6274" x="3505200" y="495300"/>
          <p14:tracePt t="6673" x="3505200" y="501650"/>
          <p14:tracePt t="6680" x="3498850" y="501650"/>
          <p14:tracePt t="6688" x="3498850" y="508000"/>
          <p14:tracePt t="6705" x="3486150" y="514350"/>
          <p14:tracePt t="6721" x="3479800" y="527050"/>
          <p14:tracePt t="6739" x="3467100" y="539750"/>
          <p14:tracePt t="6755" x="3454400" y="558800"/>
          <p14:tracePt t="6772" x="3435350" y="577850"/>
          <p14:tracePt t="6788" x="3416300" y="603250"/>
          <p14:tracePt t="6805" x="3403600" y="615950"/>
          <p14:tracePt t="6822" x="3378200" y="647700"/>
          <p14:tracePt t="6838" x="3365500" y="660400"/>
          <p14:tracePt t="6857" x="3352800" y="673100"/>
          <p14:tracePt t="6871" x="3340100" y="685800"/>
          <p14:tracePt t="6888" x="3327400" y="692150"/>
          <p14:tracePt t="6905" x="3321050" y="692150"/>
          <p14:tracePt t="7039" x="3314700" y="692150"/>
          <p14:tracePt t="7055" x="3308350" y="685800"/>
          <p14:tracePt t="7072" x="3289300" y="673100"/>
          <p14:tracePt t="7088" x="3270250" y="654050"/>
          <p14:tracePt t="7105" x="3257550" y="641350"/>
          <p14:tracePt t="7122" x="3232150" y="622300"/>
          <p14:tracePt t="7138" x="3200400" y="609600"/>
          <p14:tracePt t="7155" x="3168650" y="596900"/>
          <p14:tracePt t="7157" x="3155950" y="596900"/>
          <p14:tracePt t="7172" x="3136900" y="590550"/>
          <p14:tracePt t="7190" x="3073400" y="590550"/>
          <p14:tracePt t="7193" x="3041650" y="584200"/>
          <p14:tracePt t="7207" x="2959100" y="584200"/>
          <p14:tracePt t="7223" x="2882900" y="577850"/>
          <p14:tracePt t="7240" x="2813050" y="571500"/>
          <p14:tracePt t="7255" x="2736850" y="571500"/>
          <p14:tracePt t="7272" x="2635250" y="565150"/>
          <p14:tracePt t="7290" x="2540000" y="558800"/>
          <p14:tracePt t="7305" x="2444750" y="546100"/>
          <p14:tracePt t="7322" x="2324100" y="533400"/>
          <p14:tracePt t="7338" x="2241550" y="520700"/>
          <p14:tracePt t="7355" x="2152650" y="495300"/>
          <p14:tracePt t="7372" x="2044700" y="469900"/>
          <p14:tracePt t="7389" x="1987550" y="463550"/>
          <p14:tracePt t="7405" x="1917700" y="457200"/>
          <p14:tracePt t="7407" x="1892300" y="457200"/>
          <p14:tracePt t="7422" x="1841500" y="450850"/>
          <p14:tracePt t="7439" x="1746250" y="438150"/>
          <p14:tracePt t="7457" x="1600200" y="425450"/>
          <p14:tracePt t="7472" x="1562100" y="419100"/>
          <p14:tracePt t="7490" x="1447800" y="412750"/>
          <p14:tracePt t="7505" x="1371600" y="406400"/>
          <p14:tracePt t="7522" x="1270000" y="406400"/>
          <p14:tracePt t="7539" x="1168400" y="406400"/>
          <p14:tracePt t="7555" x="1104900" y="400050"/>
          <p14:tracePt t="7572" x="1047750" y="400050"/>
          <p14:tracePt t="7589" x="1022350" y="412750"/>
          <p14:tracePt t="7606" x="996950" y="425450"/>
          <p14:tracePt t="7624" x="952500" y="463550"/>
          <p14:tracePt t="7639" x="927100" y="495300"/>
          <p14:tracePt t="7656" x="895350" y="527050"/>
          <p14:tracePt t="7672" x="876300" y="546100"/>
          <p14:tracePt t="7673" x="869950" y="552450"/>
          <p14:tracePt t="7689" x="850900" y="565150"/>
          <p14:tracePt t="7706" x="812800" y="584200"/>
          <p14:tracePt t="7706" x="800100" y="590550"/>
          <p14:tracePt t="7724" x="755650" y="603250"/>
          <p14:tracePt t="7739" x="736600" y="609600"/>
          <p14:tracePt t="7755" x="711200" y="609600"/>
          <p14:tracePt t="7772" x="704850" y="609600"/>
          <p14:tracePt t="7822" x="698500" y="615950"/>
          <p14:tracePt t="7839" x="679450" y="622300"/>
          <p14:tracePt t="7856" x="654050" y="635000"/>
          <p14:tracePt t="7872" x="590550" y="654050"/>
          <p14:tracePt t="7889" x="520700" y="673100"/>
          <p14:tracePt t="7906" x="450850" y="698500"/>
          <p14:tracePt t="7924" x="431800" y="704850"/>
          <p14:tracePt t="7939" x="425450" y="711200"/>
          <p14:tracePt t="7956" x="419100" y="711200"/>
          <p14:tracePt t="7972" x="412750" y="717550"/>
          <p14:tracePt t="7991" x="400050" y="717550"/>
          <p14:tracePt t="8008" x="393700" y="723900"/>
          <p14:tracePt t="8022" x="374650" y="730250"/>
          <p14:tracePt t="8039" x="361950" y="730250"/>
          <p14:tracePt t="8058" x="349250" y="730250"/>
          <p14:tracePt t="8072" x="342900" y="730250"/>
          <p14:tracePt t="8089" x="336550" y="730250"/>
          <p14:tracePt t="8106" x="330200" y="730250"/>
          <p14:tracePt t="8123" x="317500" y="723900"/>
          <p14:tracePt t="8139" x="304800" y="717550"/>
          <p14:tracePt t="8156" x="292100" y="711200"/>
          <p14:tracePt t="8344" x="285750" y="711200"/>
          <p14:tracePt t="8359" x="279400" y="717550"/>
          <p14:tracePt t="8374" x="260350" y="730250"/>
          <p14:tracePt t="8390" x="247650" y="736600"/>
          <p14:tracePt t="10135" x="260350" y="736600"/>
          <p14:tracePt t="10181" x="266700" y="736600"/>
          <p14:tracePt t="10197" x="273050" y="736600"/>
          <p14:tracePt t="10209" x="279400" y="742950"/>
          <p14:tracePt t="10225" x="285750" y="742950"/>
          <p14:tracePt t="10241" x="292100" y="749300"/>
          <p14:tracePt t="10258" x="292100" y="762000"/>
          <p14:tracePt t="10274" x="292100" y="768350"/>
          <p14:tracePt t="10420" x="298450" y="768350"/>
          <p14:tracePt t="10471" x="298450" y="762000"/>
          <p14:tracePt t="10477" x="298450" y="755650"/>
          <p14:tracePt t="10492" x="298450" y="749300"/>
          <p14:tracePt t="10508" x="298450" y="736600"/>
          <p14:tracePt t="10525" x="298450" y="723900"/>
          <p14:tracePt t="10543" x="304800" y="698500"/>
          <p14:tracePt t="10559" x="311150" y="685800"/>
          <p14:tracePt t="10560" x="317500" y="679450"/>
          <p14:tracePt t="10575" x="323850" y="660400"/>
          <p14:tracePt t="10592" x="330200" y="647700"/>
          <p14:tracePt t="10608" x="330200" y="628650"/>
          <p14:tracePt t="10624" x="330200" y="615950"/>
          <p14:tracePt t="10643" x="330200" y="603250"/>
          <p14:tracePt t="10658" x="323850" y="596900"/>
          <p14:tracePt t="10674" x="323850" y="590550"/>
          <p14:tracePt t="10749" x="317500" y="590550"/>
          <p14:tracePt t="10763" x="311150" y="590550"/>
          <p14:tracePt t="10771" x="298450" y="590550"/>
          <p14:tracePt t="10781" x="285750" y="590550"/>
          <p14:tracePt t="10791" x="279400" y="590550"/>
          <p14:tracePt t="10809" x="266700" y="584200"/>
          <p14:tracePt t="10825" x="254000" y="584200"/>
          <p14:tracePt t="10875" x="241300" y="584200"/>
          <p14:tracePt t="10892" x="222250" y="584200"/>
          <p14:tracePt t="10908" x="203200" y="584200"/>
          <p14:tracePt t="10941" x="196850" y="590550"/>
          <p14:tracePt t="10958" x="184150" y="596900"/>
          <p14:tracePt t="10975" x="171450" y="609600"/>
          <p14:tracePt t="10992" x="146050" y="635000"/>
          <p14:tracePt t="11008" x="139700" y="647700"/>
          <p14:tracePt t="11087" x="139700" y="654050"/>
          <p14:tracePt t="11095" x="139700" y="660400"/>
          <p14:tracePt t="11108" x="139700" y="666750"/>
          <p14:tracePt t="11125" x="152400" y="692150"/>
          <p14:tracePt t="11143" x="209550" y="749300"/>
          <p14:tracePt t="11159" x="247650" y="781050"/>
          <p14:tracePt t="11175" x="298450" y="800100"/>
          <p14:tracePt t="11192" x="361950" y="806450"/>
          <p14:tracePt t="11208" x="450850" y="806450"/>
          <p14:tracePt t="11227" x="539750" y="793750"/>
          <p14:tracePt t="11242" x="615950" y="774700"/>
          <p14:tracePt t="11259" x="673100" y="762000"/>
          <p14:tracePt t="11275" x="717550" y="749300"/>
          <p14:tracePt t="11292" x="736600" y="742950"/>
          <p14:tracePt t="11309" x="749300" y="742950"/>
          <p14:tracePt t="11326" x="762000" y="736600"/>
          <p14:tracePt t="11343" x="774700" y="730250"/>
          <p14:tracePt t="11358" x="781050" y="730250"/>
          <p14:tracePt t="11361" x="781050" y="723900"/>
          <p14:tracePt t="11611" x="787400" y="723900"/>
          <p14:tracePt t="11618" x="800100" y="717550"/>
          <p14:tracePt t="11626" x="825500" y="711200"/>
          <p14:tracePt t="11644" x="908050" y="704850"/>
          <p14:tracePt t="11659" x="996950" y="704850"/>
          <p14:tracePt t="11676" x="1041400" y="704850"/>
          <p14:tracePt t="11693" x="1054100" y="704850"/>
          <p14:tracePt t="11727" x="1066800" y="711200"/>
          <p14:tracePt t="11744" x="1073150" y="717550"/>
          <p14:tracePt t="11759" x="1085850" y="723900"/>
          <p14:tracePt t="11776" x="1104900" y="736600"/>
          <p14:tracePt t="11793" x="1130300" y="736600"/>
          <p14:tracePt t="11809" x="1174750" y="742950"/>
          <p14:tracePt t="11826" x="1206500" y="749300"/>
          <p14:tracePt t="11842" x="1257300" y="749300"/>
          <p14:tracePt t="11860" x="1308100" y="749300"/>
          <p14:tracePt t="11876" x="1346200" y="749300"/>
          <p14:tracePt t="11893" x="1371600" y="749300"/>
          <p14:tracePt t="11909" x="1403350" y="749300"/>
          <p14:tracePt t="11926" x="1422400" y="749300"/>
          <p14:tracePt t="11943" x="1441450" y="749300"/>
          <p14:tracePt t="11959" x="1460500" y="749300"/>
          <p14:tracePt t="11960" x="1466850" y="749300"/>
          <p14:tracePt t="11976" x="1479550" y="749300"/>
          <p14:tracePt t="12053" x="1485900" y="742950"/>
          <p14:tracePt t="12077" x="1492250" y="711200"/>
          <p14:tracePt t="12094" x="1492250" y="692150"/>
          <p14:tracePt t="12109" x="1485900" y="673100"/>
          <p14:tracePt t="12128" x="1479550" y="666750"/>
          <p14:tracePt t="12142" x="1479550" y="660400"/>
          <p14:tracePt t="12159" x="1473200" y="654050"/>
          <p14:tracePt t="12176" x="1466850" y="647700"/>
          <p14:tracePt t="12195" x="1454150" y="647700"/>
          <p14:tracePt t="12209" x="1441450" y="635000"/>
          <p14:tracePt t="12226" x="1422400" y="628650"/>
          <p14:tracePt t="12242" x="1403350" y="615950"/>
          <p14:tracePt t="12259" x="1390650" y="609600"/>
          <p14:tracePt t="12276" x="1384300" y="603250"/>
          <p14:tracePt t="12292" x="1377950" y="596900"/>
          <p14:tracePt t="12418" x="1371600" y="596900"/>
          <p14:tracePt t="12426" x="1346200" y="590550"/>
          <p14:tracePt t="12443" x="1314450" y="590550"/>
          <p14:tracePt t="12460" x="1263650" y="590550"/>
          <p14:tracePt t="12477" x="1231900" y="590550"/>
          <p14:tracePt t="12493" x="1212850" y="596900"/>
          <p14:tracePt t="12510" x="1206500" y="596900"/>
          <p14:tracePt t="12590" x="1206500" y="603250"/>
          <p14:tracePt t="12596" x="1200150" y="603250"/>
          <p14:tracePt t="12610" x="1187450" y="615950"/>
          <p14:tracePt t="12626" x="1174750" y="628650"/>
          <p14:tracePt t="12643" x="1168400" y="641350"/>
          <p14:tracePt t="12660" x="1162050" y="666750"/>
          <p14:tracePt t="12676" x="1168400" y="692150"/>
          <p14:tracePt t="12693" x="1181100" y="723900"/>
          <p14:tracePt t="12711" x="1193800" y="742950"/>
          <p14:tracePt t="12726" x="1212850" y="762000"/>
          <p14:tracePt t="12744" x="1219200" y="768350"/>
          <p14:tracePt t="12787" x="1225550" y="768350"/>
          <p14:tracePt t="12827" x="1244600" y="768350"/>
          <p14:tracePt t="12843" x="1263650" y="768350"/>
          <p14:tracePt t="12860" x="1289050" y="762000"/>
          <p14:tracePt t="12876" x="1308100" y="755650"/>
          <p14:tracePt t="12893" x="1327150" y="749300"/>
          <p14:tracePt t="12910" x="1339850" y="742950"/>
          <p14:tracePt t="12927" x="1346200" y="742950"/>
          <p14:tracePt t="13093" x="1346200" y="736600"/>
          <p14:tracePt t="13101" x="1339850" y="736600"/>
          <p14:tracePt t="13110" x="1333500" y="736600"/>
          <p14:tracePt t="13127" x="1320800" y="730250"/>
          <p14:tracePt t="13144" x="1314450" y="730250"/>
          <p14:tracePt t="13177" x="1308100" y="730250"/>
          <p14:tracePt t="13228" x="1301750" y="730250"/>
          <p14:tracePt t="13241" x="1295400" y="730250"/>
          <p14:tracePt t="13267" x="1289050" y="730250"/>
          <p14:tracePt t="13291" x="1289050" y="723900"/>
          <p14:tracePt t="13316" x="1295400" y="723900"/>
          <p14:tracePt t="13327" x="1301750" y="717550"/>
          <p14:tracePt t="13344" x="1314450" y="717550"/>
          <p14:tracePt t="13360" x="1327150" y="717550"/>
          <p14:tracePt t="13377" x="1327150" y="711200"/>
          <p14:tracePt t="13467" x="1333500" y="711200"/>
          <p14:tracePt t="13475" x="1339850" y="711200"/>
          <p14:tracePt t="13494" x="1371600" y="717550"/>
          <p14:tracePt t="13510" x="1403350" y="723900"/>
          <p14:tracePt t="13527" x="1422400" y="730250"/>
          <p14:tracePt t="13544" x="1441450" y="736600"/>
          <p14:tracePt t="13560" x="1473200" y="749300"/>
          <p14:tracePt t="13577" x="1524000" y="762000"/>
          <p14:tracePt t="13594" x="1562100" y="768350"/>
          <p14:tracePt t="13610" x="1606550" y="774700"/>
          <p14:tracePt t="13627" x="1657350" y="781050"/>
          <p14:tracePt t="13644" x="1682750" y="781050"/>
          <p14:tracePt t="13661" x="1714500" y="781050"/>
          <p14:tracePt t="13677" x="1727200" y="781050"/>
          <p14:tracePt t="13694" x="1739900" y="781050"/>
          <p14:tracePt t="13711" x="1758950" y="781050"/>
          <p14:tracePt t="13729" x="1778000" y="781050"/>
          <p14:tracePt t="13744" x="1790700" y="781050"/>
          <p14:tracePt t="13875" x="1790700" y="774700"/>
          <p14:tracePt t="13894" x="1784350" y="768350"/>
          <p14:tracePt t="13911" x="1765300" y="755650"/>
          <p14:tracePt t="13927" x="1733550" y="742950"/>
          <p14:tracePt t="13944" x="1714500" y="736600"/>
          <p14:tracePt t="13962" x="1695450" y="723900"/>
          <p14:tracePt t="13977" x="1689100" y="723900"/>
          <p14:tracePt t="14266" x="1682750" y="717550"/>
          <p14:tracePt t="14274" x="1676400" y="711200"/>
          <p14:tracePt t="14281" x="1663700" y="704850"/>
          <p14:tracePt t="14295" x="1657350" y="698500"/>
          <p14:tracePt t="14312" x="1638300" y="692150"/>
          <p14:tracePt t="14328" x="1631950" y="685800"/>
          <p14:tracePt t="14345" x="1625600" y="685800"/>
          <p14:tracePt t="14419" x="1631950" y="685800"/>
          <p14:tracePt t="14427" x="1638300" y="685800"/>
          <p14:tracePt t="14434" x="1651000" y="685800"/>
          <p14:tracePt t="14444" x="1670050" y="692150"/>
          <p14:tracePt t="14463" x="1708150" y="698500"/>
          <p14:tracePt t="14478" x="1746250" y="704850"/>
          <p14:tracePt t="14495" x="1778000" y="711200"/>
          <p14:tracePt t="14511" x="1809750" y="717550"/>
          <p14:tracePt t="14528" x="1854200" y="723900"/>
          <p14:tracePt t="14545" x="1898650" y="730250"/>
          <p14:tracePt t="14561" x="1917700" y="730250"/>
          <p14:tracePt t="14578" x="1949450" y="736600"/>
          <p14:tracePt t="14595" x="1974850" y="742950"/>
          <p14:tracePt t="14628" x="1981200" y="742950"/>
          <p14:tracePt t="14679" x="1987550" y="742950"/>
          <p14:tracePt t="14880" x="1981200" y="749300"/>
          <p14:tracePt t="14895" x="1974850" y="749300"/>
          <p14:tracePt t="15016" x="1974850" y="742950"/>
          <p14:tracePt t="15024" x="1981200" y="742950"/>
          <p14:tracePt t="15031" x="2000250" y="736600"/>
          <p14:tracePt t="15045" x="2019300" y="730250"/>
          <p14:tracePt t="15063" x="2082800" y="717550"/>
          <p14:tracePt t="15079" x="2108200" y="717550"/>
          <p14:tracePt t="15095" x="2247900" y="730250"/>
          <p14:tracePt t="15112" x="2286000" y="730250"/>
          <p14:tracePt t="15131" x="2305050" y="730250"/>
          <p14:tracePt t="15146" x="2311400" y="730250"/>
          <p14:tracePt t="15182" x="2317750" y="730250"/>
          <p14:tracePt t="15195" x="2330450" y="730250"/>
          <p14:tracePt t="15212" x="2355850" y="742950"/>
          <p14:tracePt t="15229" x="2400300" y="755650"/>
          <p14:tracePt t="15245" x="2451100" y="768350"/>
          <p14:tracePt t="15262" x="2489200" y="768350"/>
          <p14:tracePt t="15278" x="2527300" y="768350"/>
          <p14:tracePt t="15295" x="2552700" y="762000"/>
          <p14:tracePt t="15312" x="2590800" y="755650"/>
          <p14:tracePt t="15331" x="2641600" y="742950"/>
          <p14:tracePt t="15345" x="2686050" y="736600"/>
          <p14:tracePt t="15362" x="2717800" y="730250"/>
          <p14:tracePt t="15378" x="2743200" y="730250"/>
          <p14:tracePt t="15396" x="2768600" y="723900"/>
          <p14:tracePt t="15412" x="2768600" y="717550"/>
          <p14:tracePt t="15430" x="2774950" y="717550"/>
          <p14:tracePt t="15462" x="2781300" y="717550"/>
          <p14:tracePt t="15478" x="2781300" y="711200"/>
          <p14:tracePt t="15496" x="2787650" y="711200"/>
          <p14:tracePt t="15512" x="2787650" y="704850"/>
          <p14:tracePt t="16062" x="2781300" y="704850"/>
          <p14:tracePt t="16081" x="2755900" y="711200"/>
          <p14:tracePt t="16097" x="2743200" y="717550"/>
          <p14:tracePt t="16113" x="2711450" y="723900"/>
          <p14:tracePt t="16114" x="2698750" y="723900"/>
          <p14:tracePt t="16130" x="2673350" y="730250"/>
          <p14:tracePt t="16146" x="2667000" y="736600"/>
          <p14:tracePt t="16148" x="2654300" y="736600"/>
          <p14:tracePt t="16163" x="2641600" y="736600"/>
          <p14:tracePt t="16164" x="2622550" y="742950"/>
          <p14:tracePt t="16179" x="2571750" y="742950"/>
          <p14:tracePt t="16197" x="2501900" y="749300"/>
          <p14:tracePt t="16213" x="2419350" y="755650"/>
          <p14:tracePt t="16230" x="2343150" y="762000"/>
          <p14:tracePt t="16246" x="2305050" y="768350"/>
          <p14:tracePt t="16263" x="2273300" y="768350"/>
          <p14:tracePt t="16280" x="2260600" y="768350"/>
          <p14:tracePt t="16296" x="2247900" y="768350"/>
          <p14:tracePt t="16315" x="2165350" y="762000"/>
          <p14:tracePt t="16330" x="2082800" y="762000"/>
          <p14:tracePt t="16348" x="1631950" y="736600"/>
          <p14:tracePt t="16363" x="1289050" y="717550"/>
          <p14:tracePt t="16381" x="965200" y="704850"/>
          <p14:tracePt t="16397" x="819150" y="698500"/>
          <p14:tracePt t="16413" x="603250" y="673100"/>
          <p14:tracePt t="16429" x="596900" y="673100"/>
          <p14:tracePt t="16489" x="596900" y="679450"/>
          <p14:tracePt t="16498" x="596900" y="685800"/>
          <p14:tracePt t="16513" x="590550" y="685800"/>
          <p14:tracePt t="16530" x="584200" y="692150"/>
          <p14:tracePt t="16615" x="577850" y="692150"/>
          <p14:tracePt t="16621" x="571500" y="692150"/>
          <p14:tracePt t="16630" x="565150" y="698500"/>
          <p14:tracePt t="16646" x="533400" y="704850"/>
          <p14:tracePt t="16663" x="501650" y="704850"/>
          <p14:tracePt t="16680" x="488950" y="711200"/>
          <p14:tracePt t="16752" x="482600" y="711200"/>
          <p14:tracePt t="16759" x="476250" y="717550"/>
          <p14:tracePt t="16768" x="444500" y="723900"/>
          <p14:tracePt t="16780" x="393700" y="730250"/>
          <p14:tracePt t="16797" x="285750" y="730250"/>
          <p14:tracePt t="16813" x="222250" y="736600"/>
          <p14:tracePt t="16829" x="215900" y="736600"/>
          <p14:tracePt t="16846" x="222250" y="742950"/>
          <p14:tracePt t="16863" x="247650" y="742950"/>
          <p14:tracePt t="16880" x="279400" y="742950"/>
          <p14:tracePt t="16913" x="279400" y="755650"/>
          <p14:tracePt t="16930" x="279400" y="768350"/>
          <p14:tracePt t="16946" x="273050" y="787400"/>
          <p14:tracePt t="16963" x="273050" y="806450"/>
          <p14:tracePt t="16980" x="273050" y="812800"/>
          <p14:tracePt t="17073" x="279400" y="812800"/>
          <p14:tracePt t="17171" x="279400" y="819150"/>
          <p14:tracePt t="17178" x="285750" y="825500"/>
          <p14:tracePt t="17197" x="292100" y="838200"/>
          <p14:tracePt t="17214" x="298450" y="844550"/>
          <p14:tracePt t="17230" x="304800" y="850900"/>
          <p14:tracePt t="17291" x="304800" y="857250"/>
          <p14:tracePt t="17316" x="304800" y="863600"/>
          <p14:tracePt t="17333" x="304800" y="869950"/>
          <p14:tracePt t="17347" x="311150" y="876300"/>
          <p14:tracePt t="17381" x="317500" y="876300"/>
          <p14:tracePt t="17414" x="323850" y="876300"/>
          <p14:tracePt t="17430" x="330200" y="876300"/>
          <p14:tracePt t="17447" x="349250" y="876300"/>
          <p14:tracePt t="17464" x="374650" y="876300"/>
          <p14:tracePt t="17480" x="387350" y="869950"/>
          <p14:tracePt t="17497" x="393700" y="863600"/>
          <p14:tracePt t="17514" x="400050" y="863600"/>
          <p14:tracePt t="17547" x="406400" y="863600"/>
          <p14:tracePt t="17691" x="412750" y="863600"/>
          <p14:tracePt t="17698" x="419100" y="863600"/>
          <p14:tracePt t="17714" x="431800" y="863600"/>
          <p14:tracePt t="17731" x="438150" y="863600"/>
          <p14:tracePt t="17747" x="444500" y="863600"/>
          <p14:tracePt t="17764" x="450850" y="863600"/>
          <p14:tracePt t="17781" x="463550" y="863600"/>
          <p14:tracePt t="17798" x="476250" y="863600"/>
          <p14:tracePt t="17814" x="488950" y="863600"/>
          <p14:tracePt t="17831" x="495300" y="863600"/>
          <p14:tracePt t="17847" x="514350" y="863600"/>
          <p14:tracePt t="17864" x="546100" y="869950"/>
          <p14:tracePt t="17880" x="558800" y="876300"/>
          <p14:tracePt t="17897" x="577850" y="895350"/>
          <p14:tracePt t="17915" x="596900" y="920750"/>
          <p14:tracePt t="17931" x="603250" y="927100"/>
          <p14:tracePt t="17947" x="603250" y="933450"/>
          <p14:tracePt t="17964" x="615950" y="933450"/>
          <p14:tracePt t="17981" x="622300" y="933450"/>
          <p14:tracePt t="17998" x="628650" y="933450"/>
          <p14:tracePt t="18014" x="635000" y="933450"/>
          <p14:tracePt t="18244" x="641350" y="927100"/>
          <p14:tracePt t="18253" x="654050" y="920750"/>
          <p14:tracePt t="18264" x="673100" y="914400"/>
          <p14:tracePt t="18281" x="692150" y="895350"/>
          <p14:tracePt t="18298" x="698500" y="895350"/>
          <p14:tracePt t="18448" x="704850" y="895350"/>
          <p14:tracePt t="18515" x="704850" y="901700"/>
          <p14:tracePt t="19581" x="704850" y="908050"/>
          <p14:tracePt t="19588" x="711200" y="908050"/>
          <p14:tracePt t="19599" x="717550" y="908050"/>
          <p14:tracePt t="19775" x="717550" y="914400"/>
          <p14:tracePt t="19799" x="723900" y="946150"/>
          <p14:tracePt t="19818" x="711200" y="990600"/>
          <p14:tracePt t="19833" x="685800" y="1028700"/>
          <p14:tracePt t="19850" x="666750" y="1066800"/>
          <p14:tracePt t="19866" x="647700" y="1104900"/>
          <p14:tracePt t="19883" x="628650" y="1143000"/>
          <p14:tracePt t="19901" x="596900" y="1193800"/>
          <p14:tracePt t="19917" x="571500" y="1219200"/>
          <p14:tracePt t="19933" x="552450" y="1231900"/>
          <p14:tracePt t="19966" x="546100" y="1231900"/>
          <p14:tracePt t="20016" x="533400" y="1231900"/>
          <p14:tracePt t="20032" x="501650" y="1231900"/>
          <p14:tracePt t="20051" x="419100" y="1231900"/>
          <p14:tracePt t="20069" x="342900" y="1219200"/>
          <p14:tracePt t="20082" x="292100" y="1206500"/>
          <p14:tracePt t="20099" x="241300" y="1187450"/>
          <p14:tracePt t="20116" x="184150" y="1149350"/>
          <p14:tracePt t="20134" x="158750" y="1117600"/>
          <p14:tracePt t="20152" x="152400" y="1098550"/>
          <p14:tracePt t="20166" x="152400" y="1079500"/>
          <p14:tracePt t="20183" x="152400" y="1066800"/>
          <p14:tracePt t="20200" x="158750" y="1054100"/>
          <p14:tracePt t="20233" x="158750" y="1047750"/>
          <p14:tracePt t="20283" x="165100" y="1047750"/>
          <p14:tracePt t="20299" x="171450" y="1035050"/>
          <p14:tracePt t="20316" x="177800" y="1016000"/>
          <p14:tracePt t="20333" x="190500" y="1003300"/>
          <p14:tracePt t="20349" x="209550" y="990600"/>
          <p14:tracePt t="20366" x="241300" y="984250"/>
          <p14:tracePt t="20383" x="260350" y="977900"/>
          <p14:tracePt t="20400" x="279400" y="977900"/>
          <p14:tracePt t="20418" x="298450" y="977900"/>
          <p14:tracePt t="20433" x="336550" y="977900"/>
          <p14:tracePt t="20451" x="387350" y="984250"/>
          <p14:tracePt t="20466" x="438150" y="996950"/>
          <p14:tracePt t="20483" x="495300" y="1009650"/>
          <p14:tracePt t="20499" x="539750" y="1022350"/>
          <p14:tracePt t="20518" x="577850" y="1022350"/>
          <p14:tracePt t="20535" x="609600" y="1022350"/>
          <p14:tracePt t="20550" x="641350" y="1022350"/>
          <p14:tracePt t="20566" x="666750" y="1022350"/>
          <p14:tracePt t="20584" x="685800" y="1016000"/>
          <p14:tracePt t="20600" x="704850" y="1016000"/>
          <p14:tracePt t="20616" x="717550" y="1009650"/>
          <p14:tracePt t="20633" x="730250" y="1009650"/>
          <p14:tracePt t="20650" x="736600" y="1009650"/>
          <p14:tracePt t="20683" x="742950" y="1009650"/>
          <p14:tracePt t="20778" x="755650" y="1003300"/>
          <p14:tracePt t="20783" x="768350" y="1003300"/>
          <p14:tracePt t="20800" x="806450" y="990600"/>
          <p14:tracePt t="20816" x="850900" y="977900"/>
          <p14:tracePt t="20833" x="901700" y="971550"/>
          <p14:tracePt t="20850" x="971550" y="965200"/>
          <p14:tracePt t="20867" x="1022350" y="965200"/>
          <p14:tracePt t="20883" x="1054100" y="965200"/>
          <p14:tracePt t="20900" x="1066800" y="958850"/>
          <p14:tracePt t="20917" x="1079500" y="958850"/>
          <p14:tracePt t="20950" x="1085850" y="958850"/>
          <p14:tracePt t="20967" x="1104900" y="958850"/>
          <p14:tracePt t="20985" x="1130300" y="965200"/>
          <p14:tracePt t="21000" x="1155700" y="971550"/>
          <p14:tracePt t="21016" x="1206500" y="984250"/>
          <p14:tracePt t="21033" x="1250950" y="990600"/>
          <p14:tracePt t="21051" x="1295400" y="996950"/>
          <p14:tracePt t="21068" x="1339850" y="996950"/>
          <p14:tracePt t="21083" x="1358900" y="1003300"/>
          <p14:tracePt t="21100" x="1397000" y="1003300"/>
          <p14:tracePt t="21101" x="1422400" y="1003300"/>
          <p14:tracePt t="21117" x="1466850" y="1009650"/>
          <p14:tracePt t="21134" x="1504950" y="1009650"/>
          <p14:tracePt t="21150" x="1517650" y="1009650"/>
          <p14:tracePt t="21167" x="1549400" y="1009650"/>
          <p14:tracePt t="21183" x="1574800" y="1009650"/>
          <p14:tracePt t="21202" x="1587500" y="1009650"/>
          <p14:tracePt t="21217" x="1593850" y="1003300"/>
          <p14:tracePt t="21345" x="1600200" y="1003300"/>
          <p14:tracePt t="21352" x="1606550" y="996950"/>
          <p14:tracePt t="21367" x="1612900" y="990600"/>
          <p14:tracePt t="21477" x="1619250" y="990600"/>
          <p14:tracePt t="21485" x="1619250" y="984250"/>
          <p14:tracePt t="21493" x="1631950" y="977900"/>
          <p14:tracePt t="21505" x="1638300" y="977900"/>
          <p14:tracePt t="21679" x="1651000" y="977900"/>
          <p14:tracePt t="21687" x="1676400" y="990600"/>
          <p14:tracePt t="21701" x="1701800" y="996950"/>
          <p14:tracePt t="21717" x="1746250" y="1003300"/>
          <p14:tracePt t="21735" x="1816100" y="1016000"/>
          <p14:tracePt t="21751" x="1854200" y="1016000"/>
          <p14:tracePt t="21767" x="1892300" y="1016000"/>
          <p14:tracePt t="21784" x="1924050" y="1016000"/>
          <p14:tracePt t="21801" x="1936750" y="1009650"/>
          <p14:tracePt t="21817" x="1943100" y="1009650"/>
          <p14:tracePt t="21903" x="1949450" y="1009650"/>
          <p14:tracePt t="21911" x="1955800" y="1009650"/>
          <p14:tracePt t="21920" x="1962150" y="1009650"/>
          <p14:tracePt t="21934" x="1968500" y="1009650"/>
          <p14:tracePt t="21954" x="1981200" y="1009650"/>
          <p14:tracePt t="21967" x="1993900" y="1009650"/>
          <p14:tracePt t="21984" x="2000250" y="1003300"/>
          <p14:tracePt t="22001" x="2025650" y="1003300"/>
          <p14:tracePt t="22017" x="2038350" y="996950"/>
          <p14:tracePt t="22034" x="2051050" y="996950"/>
          <p14:tracePt t="22051" x="2063750" y="996950"/>
          <p14:tracePt t="22068" x="2070100" y="996950"/>
          <p14:tracePt t="22084" x="2076450" y="996950"/>
          <p14:tracePt t="22101" x="2082800" y="996950"/>
          <p14:tracePt t="22135" x="2082800" y="1003300"/>
          <p14:tracePt t="22179" x="2089150" y="1003300"/>
          <p14:tracePt t="22201" x="2095500" y="1003300"/>
          <p14:tracePt t="22234" x="2101850" y="1003300"/>
          <p14:tracePt t="22251" x="2101850" y="996950"/>
          <p14:tracePt t="22268" x="2101850" y="990600"/>
          <p14:tracePt t="22286" x="2101850" y="977900"/>
          <p14:tracePt t="22301" x="2101850" y="971550"/>
          <p14:tracePt t="22359" x="2101850" y="965200"/>
          <p14:tracePt t="22375" x="2108200" y="965200"/>
          <p14:tracePt t="22384" x="2114550" y="958850"/>
          <p14:tracePt t="22402" x="2178050" y="952500"/>
          <p14:tracePt t="22418" x="2241550" y="939800"/>
          <p14:tracePt t="22435" x="2298700" y="939800"/>
          <p14:tracePt t="22451" x="2330450" y="933450"/>
          <p14:tracePt t="22468" x="2349500" y="933450"/>
          <p14:tracePt t="22485" x="2381250" y="933450"/>
          <p14:tracePt t="22502" x="2425700" y="952500"/>
          <p14:tracePt t="22518" x="2489200" y="977900"/>
          <p14:tracePt t="22537" x="2559050" y="1003300"/>
          <p14:tracePt t="22551" x="2571750" y="1009650"/>
          <p14:tracePt t="22569" x="2635250" y="1022350"/>
          <p14:tracePt t="22585" x="2673350" y="1022350"/>
          <p14:tracePt t="22601" x="2711450" y="1022350"/>
          <p14:tracePt t="22618" x="2755900" y="1022350"/>
          <p14:tracePt t="22635" x="2794000" y="1022350"/>
          <p14:tracePt t="22652" x="2832100" y="1022350"/>
          <p14:tracePt t="22668" x="2844800" y="1022350"/>
          <p14:tracePt t="22685" x="2857500" y="1022350"/>
          <p14:tracePt t="22718" x="2870200" y="1022350"/>
          <p14:tracePt t="22735" x="2882900" y="1028700"/>
          <p14:tracePt t="22752" x="2901950" y="1035050"/>
          <p14:tracePt t="22770" x="2952750" y="1047750"/>
          <p14:tracePt t="22787" x="2984500" y="1054100"/>
          <p14:tracePt t="22802" x="3003550" y="1060450"/>
          <p14:tracePt t="22820" x="3016250" y="1060450"/>
          <p14:tracePt t="22835" x="3035300" y="1060450"/>
          <p14:tracePt t="22851" x="3048000" y="1060450"/>
          <p14:tracePt t="22869" x="3060700" y="1060450"/>
          <p14:tracePt t="22901" x="3067050" y="1054100"/>
          <p14:tracePt t="22918" x="3073400" y="1041400"/>
          <p14:tracePt t="22935" x="3092450" y="1028700"/>
          <p14:tracePt t="22951" x="3105150" y="1009650"/>
          <p14:tracePt t="22968" x="3117850" y="990600"/>
          <p14:tracePt t="22986" x="3117850" y="977900"/>
          <p14:tracePt t="23002" x="3155950" y="971550"/>
          <p14:tracePt t="23018" x="3181350" y="971550"/>
          <p14:tracePt t="23035" x="3251200" y="977900"/>
          <p14:tracePt t="23052" x="3302000" y="984250"/>
          <p14:tracePt t="23068" x="3346450" y="984250"/>
          <p14:tracePt t="23085" x="3371850" y="984250"/>
          <p14:tracePt t="23262" x="3378200" y="984250"/>
          <p14:tracePt t="23269" x="3384550" y="984250"/>
          <p14:tracePt t="23285" x="3435350" y="984250"/>
          <p14:tracePt t="23302" x="3473450" y="984250"/>
          <p14:tracePt t="23319" x="3511550" y="990600"/>
          <p14:tracePt t="23337" x="3549650" y="996950"/>
          <p14:tracePt t="23352" x="3587750" y="1003300"/>
          <p14:tracePt t="23369" x="3619500" y="1003300"/>
          <p14:tracePt t="23386" x="3689350" y="1009650"/>
          <p14:tracePt t="23402" x="3784600" y="1016000"/>
          <p14:tracePt t="23418" x="3886200" y="1016000"/>
          <p14:tracePt t="23435" x="3949700" y="1016000"/>
          <p14:tracePt t="23452" x="4006850" y="1016000"/>
          <p14:tracePt t="23469" x="4032250" y="1016000"/>
          <p14:tracePt t="23502" x="4038600" y="1016000"/>
          <p14:tracePt t="23557" x="4038600" y="1009650"/>
          <p14:tracePt t="23579" x="4038600" y="1003300"/>
          <p14:tracePt t="23598" x="4038600" y="996950"/>
          <p14:tracePt t="23605" x="4032250" y="996950"/>
          <p14:tracePt t="23619" x="4025900" y="996950"/>
          <p14:tracePt t="23636" x="3987800" y="996950"/>
          <p14:tracePt t="23652" x="3930650" y="1009650"/>
          <p14:tracePt t="23669" x="3810000" y="1028700"/>
          <p14:tracePt t="23685" x="3695700" y="1047750"/>
          <p14:tracePt t="23702" x="3543300" y="1054100"/>
          <p14:tracePt t="23719" x="3384550" y="1066800"/>
          <p14:tracePt t="23736" x="3263900" y="1079500"/>
          <p14:tracePt t="23752" x="3111500" y="1098550"/>
          <p14:tracePt t="23769" x="2997200" y="1111250"/>
          <p14:tracePt t="23786" x="2794000" y="1117600"/>
          <p14:tracePt t="23802" x="2578100" y="1123950"/>
          <p14:tracePt t="23819" x="2393950" y="1123950"/>
          <p14:tracePt t="23836" x="2070100" y="1104900"/>
          <p14:tracePt t="23853" x="1962150" y="1092200"/>
          <p14:tracePt t="23869" x="1638300" y="1079500"/>
          <p14:tracePt t="23886" x="1447800" y="1079500"/>
          <p14:tracePt t="23902" x="1314450" y="1079500"/>
          <p14:tracePt t="23919" x="1206500" y="1092200"/>
          <p14:tracePt t="23936" x="1111250" y="1111250"/>
          <p14:tracePt t="23952" x="990600" y="1143000"/>
          <p14:tracePt t="23969" x="857250" y="1174750"/>
          <p14:tracePt t="23986" x="755650" y="1187450"/>
          <p14:tracePt t="24003" x="704850" y="1200150"/>
          <p14:tracePt t="24043" x="711200" y="1200150"/>
          <p14:tracePt t="24055" x="723900" y="1200150"/>
          <p14:tracePt t="24069" x="774700" y="1200150"/>
          <p14:tracePt t="24086" x="838200" y="1200150"/>
          <p14:tracePt t="24103" x="882650" y="1200150"/>
          <p14:tracePt t="24119" x="908050" y="1200150"/>
          <p14:tracePt t="24136" x="927100" y="1206500"/>
          <p14:tracePt t="24152" x="939800" y="1219200"/>
          <p14:tracePt t="24169" x="965200" y="1225550"/>
          <p14:tracePt t="24187" x="1003300" y="1238250"/>
          <p14:tracePt t="24203" x="1054100" y="1250950"/>
          <p14:tracePt t="24219" x="1092200" y="1250950"/>
          <p14:tracePt t="24221" x="1123950" y="1257300"/>
          <p14:tracePt t="24236" x="1149350" y="1257300"/>
          <p14:tracePt t="24253" x="1187450" y="1257300"/>
          <p14:tracePt t="24269" x="1193800" y="1257300"/>
          <p14:tracePt t="24303" x="1200150" y="1257300"/>
          <p14:tracePt t="24492" x="1212850" y="1250950"/>
          <p14:tracePt t="24503" x="1219200" y="1250950"/>
          <p14:tracePt t="24520" x="1238250" y="1238250"/>
          <p14:tracePt t="24537" x="1270000" y="1231900"/>
          <p14:tracePt t="24553" x="1308100" y="1219200"/>
          <p14:tracePt t="24555" x="1333500" y="1219200"/>
          <p14:tracePt t="24571" x="1377950" y="1212850"/>
          <p14:tracePt t="24587" x="1390650" y="1212850"/>
          <p14:tracePt t="24587" x="1397000" y="1212850"/>
          <p14:tracePt t="24603" x="1409700" y="1212850"/>
          <p14:tracePt t="24637" x="1422400" y="1212850"/>
          <p14:tracePt t="24654" x="1435100" y="1212850"/>
          <p14:tracePt t="24670" x="1454150" y="1219200"/>
          <p14:tracePt t="24686" x="1473200" y="1219200"/>
          <p14:tracePt t="24703" x="1485900" y="1219200"/>
          <p14:tracePt t="24720" x="1504950" y="1225550"/>
          <p14:tracePt t="24738" x="1524000" y="1225550"/>
          <p14:tracePt t="24753" x="1536700" y="1225550"/>
          <p14:tracePt t="24770" x="1555750" y="1231900"/>
          <p14:tracePt t="24789" x="1574800" y="1231900"/>
          <p14:tracePt t="24820" x="1581150" y="1231900"/>
          <p14:tracePt t="24842" x="1587500" y="1231900"/>
          <p14:tracePt t="24877" x="1593850" y="1231900"/>
          <p14:tracePt t="24893" x="1600200" y="1231900"/>
          <p14:tracePt t="24909" x="1606550" y="1231900"/>
          <p14:tracePt t="24920" x="1612900" y="1231900"/>
          <p14:tracePt t="24936" x="1638300" y="1238250"/>
          <p14:tracePt t="24953" x="1663700" y="1238250"/>
          <p14:tracePt t="24970" x="1682750" y="1238250"/>
          <p14:tracePt t="24987" x="1701800" y="1244600"/>
          <p14:tracePt t="25003" x="1714500" y="1244600"/>
          <p14:tracePt t="25020" x="1720850" y="1244600"/>
          <p14:tracePt t="25037" x="1727200" y="1244600"/>
          <p14:tracePt t="25159" x="1733550" y="1244600"/>
          <p14:tracePt t="25406" x="1746250" y="1244600"/>
          <p14:tracePt t="25421" x="1758950" y="1238250"/>
          <p14:tracePt t="25437" x="1771650" y="1238250"/>
          <p14:tracePt t="25454" x="1771650" y="1231900"/>
          <p14:tracePt t="25488" x="1778000" y="1231900"/>
          <p14:tracePt t="25504" x="1797050" y="1231900"/>
          <p14:tracePt t="25521" x="1816100" y="1231900"/>
          <p14:tracePt t="25539" x="1847850" y="1231900"/>
          <p14:tracePt t="25554" x="1892300" y="1231900"/>
          <p14:tracePt t="25571" x="1943100" y="1231900"/>
          <p14:tracePt t="25587" x="1981200" y="1231900"/>
          <p14:tracePt t="25589" x="1993900" y="1231900"/>
          <p14:tracePt t="25604" x="2012950" y="1231900"/>
          <p14:tracePt t="25620" x="2032000" y="1231900"/>
          <p14:tracePt t="25622" x="2044700" y="1231900"/>
          <p14:tracePt t="25637" x="2051050" y="1231900"/>
          <p14:tracePt t="25654" x="2063750" y="1231900"/>
          <p14:tracePt t="25673" x="2070100" y="1225550"/>
          <p14:tracePt t="25687" x="2082800" y="1225550"/>
          <p14:tracePt t="25721" x="2101850" y="1225550"/>
          <p14:tracePt t="25737" x="2120900" y="1225550"/>
          <p14:tracePt t="25754" x="2133600" y="1225550"/>
          <p14:tracePt t="25771" x="2152650" y="1225550"/>
          <p14:tracePt t="25788" x="2178050" y="1225550"/>
          <p14:tracePt t="25804" x="2203450" y="1225550"/>
          <p14:tracePt t="25821" x="2228850" y="1225550"/>
          <p14:tracePt t="25837" x="2254250" y="1225550"/>
          <p14:tracePt t="25854" x="2298700" y="1225550"/>
          <p14:tracePt t="25872" x="2336800" y="1225550"/>
          <p14:tracePt t="25887" x="2343150" y="1225550"/>
          <p14:tracePt t="25906" x="2393950" y="1225550"/>
          <p14:tracePt t="25923" x="2425700" y="1225550"/>
          <p14:tracePt t="25937" x="2444750" y="1225550"/>
          <p14:tracePt t="25954" x="2463800" y="1225550"/>
          <p14:tracePt t="25972" x="2470150" y="1225550"/>
          <p14:tracePt t="25989" x="2476500" y="1225550"/>
          <p14:tracePt t="26005" x="2482850" y="1225550"/>
          <p14:tracePt t="26021" x="2489200" y="1225550"/>
          <p14:tracePt t="26148" x="2495550" y="1225550"/>
          <p14:tracePt t="26155" x="2501900" y="1225550"/>
          <p14:tracePt t="26162" x="2514600" y="1219200"/>
          <p14:tracePt t="26173" x="2533650" y="1219200"/>
          <p14:tracePt t="26188" x="2571750" y="1212850"/>
          <p14:tracePt t="26204" x="2609850" y="1212850"/>
          <p14:tracePt t="26221" x="2628900" y="1212850"/>
          <p14:tracePt t="26238" x="2641600" y="1219200"/>
          <p14:tracePt t="26257" x="2654300" y="1219200"/>
          <p14:tracePt t="26271" x="2673350" y="1225550"/>
          <p14:tracePt t="26288" x="2698750" y="1238250"/>
          <p14:tracePt t="26304" x="2724150" y="1244600"/>
          <p14:tracePt t="26321" x="2755900" y="1250950"/>
          <p14:tracePt t="26338" x="2819400" y="1257300"/>
          <p14:tracePt t="26354" x="2870200" y="1263650"/>
          <p14:tracePt t="26371" x="2914650" y="1263650"/>
          <p14:tracePt t="26389" x="2946400" y="1270000"/>
          <p14:tracePt t="26405" x="2959100" y="1270000"/>
          <p14:tracePt t="26421" x="2978150" y="1270000"/>
          <p14:tracePt t="26438" x="2990850" y="1270000"/>
          <p14:tracePt t="26455" x="3003550" y="1270000"/>
          <p14:tracePt t="26472" x="3009900" y="1270000"/>
          <p14:tracePt t="26488" x="3016250" y="1270000"/>
          <p14:tracePt t="26505" x="3022600" y="1270000"/>
          <p14:tracePt t="26522" x="3035300" y="1263650"/>
          <p14:tracePt t="26538" x="3041650" y="1263650"/>
          <p14:tracePt t="26554" x="3054350" y="1257300"/>
          <p14:tracePt t="26571" x="3060700" y="1257300"/>
          <p14:tracePt t="26573" x="3067050" y="1257300"/>
          <p14:tracePt t="26589" x="3079750" y="1250950"/>
          <p14:tracePt t="26606" x="3092450" y="1244600"/>
          <p14:tracePt t="26621" x="3124200" y="1238250"/>
          <p14:tracePt t="26638" x="3136900" y="1231900"/>
          <p14:tracePt t="26655" x="3162300" y="1225550"/>
          <p14:tracePt t="26671" x="3181350" y="1225550"/>
          <p14:tracePt t="26688" x="3200400" y="1219200"/>
          <p14:tracePt t="26705" x="3213100" y="1219200"/>
          <p14:tracePt t="26721" x="3238500" y="1219200"/>
          <p14:tracePt t="26739" x="3276600" y="1212850"/>
          <p14:tracePt t="26755" x="3321050" y="1212850"/>
          <p14:tracePt t="26771" x="3346450" y="1212850"/>
          <p14:tracePt t="26788" x="3371850" y="1212850"/>
          <p14:tracePt t="26805" x="3390900" y="1212850"/>
          <p14:tracePt t="26822" x="3403600" y="1206500"/>
          <p14:tracePt t="26840" x="3422650" y="1193800"/>
          <p14:tracePt t="26855" x="3429000" y="1193800"/>
          <p14:tracePt t="26871" x="3435350" y="1193800"/>
          <p14:tracePt t="26888" x="3441700" y="1193800"/>
          <p14:tracePt t="26905" x="3460750" y="1193800"/>
          <p14:tracePt t="26922" x="3524250" y="1206500"/>
          <p14:tracePt t="26938" x="3594100" y="1212850"/>
          <p14:tracePt t="26955" x="3644900" y="1212850"/>
          <p14:tracePt t="26972" x="3676650" y="1212850"/>
          <p14:tracePt t="26989" x="3695700" y="1212850"/>
          <p14:tracePt t="27143" x="3702050" y="1212850"/>
          <p14:tracePt t="27150" x="3714750" y="1212850"/>
          <p14:tracePt t="27159" x="3721100" y="1206500"/>
          <p14:tracePt t="27173" x="3759200" y="1200150"/>
          <p14:tracePt t="27188" x="3797300" y="1193800"/>
          <p14:tracePt t="27205" x="3822700" y="1187450"/>
          <p14:tracePt t="27222" x="3835400" y="1181100"/>
          <p14:tracePt t="27239" x="3841750" y="1181100"/>
          <p14:tracePt t="27272" x="3848100" y="1181100"/>
          <p14:tracePt t="27288" x="3867150" y="1181100"/>
          <p14:tracePt t="27305" x="3937000" y="1193800"/>
          <p14:tracePt t="27322" x="4044950" y="1212850"/>
          <p14:tracePt t="27338" x="4171950" y="1225550"/>
          <p14:tracePt t="27355" x="4279900" y="1238250"/>
          <p14:tracePt t="27372" x="4343400" y="1244600"/>
          <p14:tracePt t="27389" x="4381500" y="1244600"/>
          <p14:tracePt t="27405" x="4387850" y="1244600"/>
          <p14:tracePt t="27497" x="4394200" y="1244600"/>
          <p14:tracePt t="27503" x="4400550" y="1244600"/>
          <p14:tracePt t="27522" x="4438650" y="1231900"/>
          <p14:tracePt t="27540" x="4470400" y="1219200"/>
          <p14:tracePt t="27556" x="4483100" y="1206500"/>
          <p14:tracePt t="27572" x="4495800" y="1206500"/>
          <p14:tracePt t="27589" x="4495800" y="1200150"/>
          <p14:tracePt t="27681" x="4489450" y="1200150"/>
          <p14:tracePt t="27709" x="4483100" y="1193800"/>
          <p14:tracePt t="27746" x="4476750" y="1193800"/>
          <p14:tracePt t="27771" x="4470400" y="1193800"/>
          <p14:tracePt t="27806" x="4464050" y="1193800"/>
          <p14:tracePt t="27822" x="4457700" y="1193800"/>
          <p14:tracePt t="27856" x="4451350" y="1193800"/>
          <p14:tracePt t="27983" x="4445000" y="1193800"/>
          <p14:tracePt t="28001" x="4438650" y="1193800"/>
          <p14:tracePt t="28008" x="4432300" y="1200150"/>
          <p14:tracePt t="28023" x="4425950" y="1200150"/>
          <p14:tracePt t="28039" x="4419600" y="1206500"/>
          <p14:tracePt t="28056" x="4413250" y="1206500"/>
          <p14:tracePt t="28134" x="4406900" y="1206500"/>
          <p14:tracePt t="28144" x="4400550" y="1206500"/>
          <p14:tracePt t="28157" x="4387850" y="1206500"/>
          <p14:tracePt t="28173" x="4381500" y="1206500"/>
          <p14:tracePt t="28190" x="4368800" y="1212850"/>
          <p14:tracePt t="28206" x="4362450" y="1212850"/>
          <p14:tracePt t="28223" x="4349750" y="1212850"/>
          <p14:tracePt t="28239" x="4330700" y="1219200"/>
          <p14:tracePt t="28257" x="4305300" y="1225550"/>
          <p14:tracePt t="28272" x="4267200" y="1225550"/>
          <p14:tracePt t="28291" x="4229100" y="1231900"/>
          <p14:tracePt t="28309" x="4178300" y="1238250"/>
          <p14:tracePt t="28325" x="4121150" y="1238250"/>
          <p14:tracePt t="28340" x="4102100" y="1238250"/>
          <p14:tracePt t="28357" x="4064000" y="1238250"/>
          <p14:tracePt t="28373" x="3968750" y="1238250"/>
          <p14:tracePt t="28390" x="3905250" y="1238250"/>
          <p14:tracePt t="28407" x="3721100" y="1244600"/>
          <p14:tracePt t="28424" x="3613150" y="1244600"/>
          <p14:tracePt t="28439" x="3409950" y="1231900"/>
          <p14:tracePt t="28457" x="3194050" y="1219200"/>
          <p14:tracePt t="28473" x="2901950" y="1212850"/>
          <p14:tracePt t="28490" x="2540000" y="1206500"/>
          <p14:tracePt t="28506" x="2184400" y="1193800"/>
          <p14:tracePt t="28524" x="1822450" y="1181100"/>
          <p14:tracePt t="28539" x="1593850" y="1168400"/>
          <p14:tracePt t="28556" x="1403350" y="1149350"/>
          <p14:tracePt t="28573" x="1289050" y="1143000"/>
          <p14:tracePt t="28592" x="1079500" y="1149350"/>
          <p14:tracePt t="28606" x="984250" y="1162050"/>
          <p14:tracePt t="28623" x="673100" y="1212850"/>
          <p14:tracePt t="28640" x="546100" y="1238250"/>
          <p14:tracePt t="28657" x="444500" y="1250950"/>
          <p14:tracePt t="28673" x="431800" y="1257300"/>
          <p14:tracePt t="28735" x="438150" y="1257300"/>
          <p14:tracePt t="28742" x="438150" y="1263650"/>
          <p14:tracePt t="28758" x="463550" y="1282700"/>
          <p14:tracePt t="28775" x="495300" y="1320800"/>
          <p14:tracePt t="28791" x="527050" y="1365250"/>
          <p14:tracePt t="28807" x="546100" y="1390650"/>
          <p14:tracePt t="28823" x="571500" y="1409700"/>
          <p14:tracePt t="28840" x="584200" y="1422400"/>
          <p14:tracePt t="28857" x="596900" y="1428750"/>
          <p14:tracePt t="28873" x="603250" y="1428750"/>
          <p14:tracePt t="28890" x="603250" y="1435100"/>
          <p14:tracePt t="28907" x="609600" y="1435100"/>
          <p14:tracePt t="28963" x="615950" y="1435100"/>
          <p14:tracePt t="28973" x="622300" y="1435100"/>
          <p14:tracePt t="28992" x="654050" y="1441450"/>
          <p14:tracePt t="29007" x="698500" y="1441450"/>
          <p14:tracePt t="29023" x="736600" y="1441450"/>
          <p14:tracePt t="29040" x="781050" y="1441450"/>
          <p14:tracePt t="29057" x="825500" y="1441450"/>
          <p14:tracePt t="29074" x="863600" y="1435100"/>
          <p14:tracePt t="29091" x="895350" y="1428750"/>
          <p14:tracePt t="29108" x="914400" y="1428750"/>
          <p14:tracePt t="29124" x="933450" y="1422400"/>
          <p14:tracePt t="29141" x="958850" y="1409700"/>
          <p14:tracePt t="29157" x="965200" y="1409700"/>
          <p14:tracePt t="29173" x="971550" y="1409700"/>
          <p14:tracePt t="29285" x="971550" y="1403350"/>
          <p14:tracePt t="29301" x="977900" y="1403350"/>
          <p14:tracePt t="29311" x="984250" y="1403350"/>
          <p14:tracePt t="29324" x="990600" y="1397000"/>
          <p14:tracePt t="29340" x="1035050" y="1397000"/>
          <p14:tracePt t="29359" x="1054100" y="1397000"/>
          <p14:tracePt t="29374" x="1066800" y="1390650"/>
          <p14:tracePt t="29392" x="1092200" y="1390650"/>
          <p14:tracePt t="29407" x="1123950" y="1390650"/>
          <p14:tracePt t="29424" x="1155700" y="1390650"/>
          <p14:tracePt t="29440" x="1193800" y="1390650"/>
          <p14:tracePt t="29459" x="1244600" y="1397000"/>
          <p14:tracePt t="29474" x="1301750" y="1397000"/>
          <p14:tracePt t="29490" x="1358900" y="1403350"/>
          <p14:tracePt t="29507" x="1422400" y="1403350"/>
          <p14:tracePt t="29524" x="1473200" y="1403350"/>
          <p14:tracePt t="29541" x="1504950" y="1403350"/>
          <p14:tracePt t="29557" x="1524000" y="1403350"/>
          <p14:tracePt t="29574" x="1530350" y="1403350"/>
          <p14:tracePt t="29591" x="1536700" y="1403350"/>
          <p14:tracePt t="29624" x="1543050" y="1403350"/>
          <p14:tracePt t="29641" x="1549400" y="1403350"/>
          <p14:tracePt t="29657" x="1555750" y="1403350"/>
          <p14:tracePt t="29691" x="1562100" y="1403350"/>
          <p14:tracePt t="29740" x="1568450" y="1403350"/>
          <p14:tracePt t="29757" x="1574800" y="1403350"/>
          <p14:tracePt t="29774" x="1587500" y="1397000"/>
          <p14:tracePt t="29793" x="1612900" y="1384300"/>
          <p14:tracePt t="29807" x="1625600" y="1377950"/>
          <p14:tracePt t="29824" x="1651000" y="1371600"/>
          <p14:tracePt t="29842" x="1670050" y="1365250"/>
          <p14:tracePt t="29860" x="1689100" y="1365250"/>
          <p14:tracePt t="29874" x="1695450" y="1365250"/>
          <p14:tracePt t="29891" x="1708150" y="1365250"/>
          <p14:tracePt t="29907" x="1714500" y="1358900"/>
          <p14:tracePt t="29926" x="1720850" y="1358900"/>
          <p14:tracePt t="30155" x="1727200" y="1358900"/>
          <p14:tracePt t="30175" x="1746250" y="1358900"/>
          <p14:tracePt t="30191" x="1778000" y="1358900"/>
          <p14:tracePt t="30208" x="1809750" y="1358900"/>
          <p14:tracePt t="30225" x="1854200" y="1358900"/>
          <p14:tracePt t="30241" x="1879600" y="1358900"/>
          <p14:tracePt t="30259" x="1911350" y="1358900"/>
          <p14:tracePt t="30276" x="1924050" y="1358900"/>
          <p14:tracePt t="30398" x="1930400" y="1358900"/>
          <p14:tracePt t="30632" x="1943100" y="1358900"/>
          <p14:tracePt t="30639" x="1955800" y="1358900"/>
          <p14:tracePt t="30649" x="1987550" y="1358900"/>
          <p14:tracePt t="30659" x="2025650" y="1358900"/>
          <p14:tracePt t="30675" x="2120900" y="1358900"/>
          <p14:tracePt t="30692" x="2184400" y="1358900"/>
          <p14:tracePt t="30709" x="2241550" y="1358900"/>
          <p14:tracePt t="30725" x="2279650" y="1358900"/>
          <p14:tracePt t="30742" x="2292350" y="1358900"/>
          <p14:tracePt t="30775" x="2298700" y="1358900"/>
          <p14:tracePt t="30792" x="2330450" y="1358900"/>
          <p14:tracePt t="30808" x="2393950" y="1358900"/>
          <p14:tracePt t="30825" x="2495550" y="1358900"/>
          <p14:tracePt t="30843" x="2609850" y="1352550"/>
          <p14:tracePt t="30859" x="2647950" y="1346200"/>
          <p14:tracePt t="30875" x="2660650" y="1346200"/>
          <p14:tracePt t="31018" x="2667000" y="1346200"/>
          <p14:tracePt t="31056" x="2673350" y="1352550"/>
          <p14:tracePt t="31064" x="2673350" y="1358900"/>
          <p14:tracePt t="31076" x="2679700" y="1365250"/>
          <p14:tracePt t="31093" x="2686050" y="1377950"/>
          <p14:tracePt t="31109" x="2692400" y="1384300"/>
          <p14:tracePt t="31125" x="2705100" y="1397000"/>
          <p14:tracePt t="31142" x="2711450" y="1403350"/>
          <p14:tracePt t="31158" x="2717800" y="1409700"/>
          <p14:tracePt t="31177" x="2730500" y="1416050"/>
          <p14:tracePt t="31192" x="2736850" y="1416050"/>
          <p14:tracePt t="31209" x="2749550" y="1422400"/>
          <p14:tracePt t="31225" x="2755900" y="1422400"/>
          <p14:tracePt t="31242" x="2762250" y="1422400"/>
          <p14:tracePt t="31259" x="2781300" y="1422400"/>
          <p14:tracePt t="31275" x="2806700" y="1422400"/>
          <p14:tracePt t="31292" x="2844800" y="1422400"/>
          <p14:tracePt t="31309" x="2870200" y="1422400"/>
          <p14:tracePt t="31326" x="2895600" y="1422400"/>
          <p14:tracePt t="31342" x="2914650" y="1422400"/>
          <p14:tracePt t="31360" x="2927350" y="1422400"/>
          <p14:tracePt t="31409" x="2933700" y="1422400"/>
          <p14:tracePt t="31442" x="2946400" y="1422400"/>
          <p14:tracePt t="31460" x="2952750" y="1416050"/>
          <p14:tracePt t="31477" x="2952750" y="1403350"/>
          <p14:tracePt t="31495" x="2959100" y="1403350"/>
          <p14:tracePt t="31508" x="2965450" y="1397000"/>
          <p14:tracePt t="31527" x="2971800" y="1397000"/>
          <p14:tracePt t="31543" x="2990850" y="1397000"/>
          <p14:tracePt t="31559" x="3028950" y="1409700"/>
          <p14:tracePt t="31575" x="3054350" y="1409700"/>
          <p14:tracePt t="31594" x="3073400" y="1409700"/>
          <p14:tracePt t="31609" x="3105150" y="1409700"/>
          <p14:tracePt t="31626" x="3155950" y="1409700"/>
          <p14:tracePt t="31642" x="3187700" y="1403350"/>
          <p14:tracePt t="31659" x="3219450" y="1397000"/>
          <p14:tracePt t="31675" x="3244850" y="1397000"/>
          <p14:tracePt t="31692" x="3263900" y="1390650"/>
          <p14:tracePt t="31709" x="3289300" y="1390650"/>
          <p14:tracePt t="31726" x="3327400" y="1390650"/>
          <p14:tracePt t="31742" x="3333750" y="1390650"/>
          <p14:tracePt t="31759" x="3384550" y="1390650"/>
          <p14:tracePt t="31776" x="3429000" y="1390650"/>
          <p14:tracePt t="31793" x="3467100" y="1390650"/>
          <p14:tracePt t="31811" x="3498850" y="1390650"/>
          <p14:tracePt t="31826" x="3530600" y="1390650"/>
          <p14:tracePt t="31843" x="3556000" y="1390650"/>
          <p14:tracePt t="31861" x="3562350" y="1390650"/>
          <p14:tracePt t="31863" x="3568700" y="1390650"/>
          <p14:tracePt t="31891" x="3575050" y="1390650"/>
          <p14:tracePt t="31909" x="3581400" y="1390650"/>
          <p14:tracePt t="31926" x="3600450" y="1390650"/>
          <p14:tracePt t="31943" x="3625850" y="1390650"/>
          <p14:tracePt t="31959" x="3657600" y="1397000"/>
          <p14:tracePt t="31976" x="3683000" y="1397000"/>
          <p14:tracePt t="31994" x="3695700" y="1397000"/>
          <p14:tracePt t="32009" x="3702050" y="1397000"/>
          <p14:tracePt t="32027" x="3714750" y="1397000"/>
          <p14:tracePt t="32042" x="3721100" y="1397000"/>
          <p14:tracePt t="32060" x="3727450" y="1397000"/>
          <p14:tracePt t="32076" x="3740150" y="1397000"/>
          <p14:tracePt t="32092" x="3746500" y="1397000"/>
          <p14:tracePt t="32109" x="3752850" y="1397000"/>
          <p14:tracePt t="32128" x="3765550" y="1397000"/>
          <p14:tracePt t="32145" x="3778250" y="1397000"/>
          <p14:tracePt t="32159" x="3790950" y="1397000"/>
          <p14:tracePt t="32176" x="3810000" y="1397000"/>
          <p14:tracePt t="32193" x="3841750" y="1397000"/>
          <p14:tracePt t="32209" x="3873500" y="1397000"/>
          <p14:tracePt t="32226" x="3898900" y="1390650"/>
          <p14:tracePt t="32243" x="3917950" y="1390650"/>
          <p14:tracePt t="32260" x="3924300" y="1390650"/>
          <p14:tracePt t="32344" x="3917950" y="1390650"/>
          <p14:tracePt t="32351" x="3905250" y="1397000"/>
          <p14:tracePt t="32377" x="3886200" y="1403350"/>
          <p14:tracePt t="32395" x="3835400" y="1416050"/>
          <p14:tracePt t="32410" x="3765550" y="1422400"/>
          <p14:tracePt t="32427" x="3689350" y="1428750"/>
          <p14:tracePt t="32444" x="3606800" y="1435100"/>
          <p14:tracePt t="32460" x="3530600" y="1435100"/>
          <p14:tracePt t="32476" x="3454400" y="1435100"/>
          <p14:tracePt t="32493" x="3390900" y="1435100"/>
          <p14:tracePt t="32510" x="3225800" y="1435100"/>
          <p14:tracePt t="32527" x="3124200" y="1435100"/>
          <p14:tracePt t="32543" x="2959100" y="1403350"/>
          <p14:tracePt t="32560" x="2755900" y="1358900"/>
          <p14:tracePt t="32576" x="2540000" y="1314450"/>
          <p14:tracePt t="32594" x="2368550" y="1276350"/>
          <p14:tracePt t="32610" x="2178050" y="1244600"/>
          <p14:tracePt t="32626" x="1968500" y="1219200"/>
          <p14:tracePt t="32643" x="1746250" y="1212850"/>
          <p14:tracePt t="32660" x="1536700" y="1206500"/>
          <p14:tracePt t="32676" x="1371600" y="1206500"/>
          <p14:tracePt t="32693" x="1250950" y="1206500"/>
          <p14:tracePt t="32710" x="1136650" y="1212850"/>
          <p14:tracePt t="32727" x="1054100" y="1225550"/>
          <p14:tracePt t="32743" x="1009650" y="1231900"/>
          <p14:tracePt t="32761" x="971550" y="1250950"/>
          <p14:tracePt t="32777" x="920750" y="1282700"/>
          <p14:tracePt t="32795" x="831850" y="1346200"/>
          <p14:tracePt t="32810" x="730250" y="1403350"/>
          <p14:tracePt t="32826" x="654050" y="1447800"/>
          <p14:tracePt t="32843" x="609600" y="1492250"/>
          <p14:tracePt t="32860" x="603250" y="1498600"/>
          <p14:tracePt t="32926" x="603250" y="1504950"/>
          <p14:tracePt t="32943" x="609600" y="1511300"/>
          <p14:tracePt t="32960" x="622300" y="1524000"/>
          <p14:tracePt t="32977" x="635000" y="1536700"/>
          <p14:tracePt t="32994" x="666750" y="1568450"/>
          <p14:tracePt t="33011" x="685800" y="1581150"/>
          <p14:tracePt t="33027" x="704850" y="1593850"/>
          <p14:tracePt t="33043" x="711200" y="1600200"/>
          <p14:tracePt t="33077" x="711200" y="1606550"/>
          <p14:tracePt t="33391" x="717550" y="1606550"/>
          <p14:tracePt t="33397" x="723900" y="1606550"/>
          <p14:tracePt t="33411" x="762000" y="1606550"/>
          <p14:tracePt t="33427" x="806450" y="1606550"/>
          <p14:tracePt t="33444" x="863600" y="1612900"/>
          <p14:tracePt t="33461" x="939800" y="1619250"/>
          <p14:tracePt t="33477" x="1054100" y="1638300"/>
          <p14:tracePt t="33494" x="1187450" y="1651000"/>
          <p14:tracePt t="33510" x="1327150" y="1657350"/>
          <p14:tracePt t="33527" x="1409700" y="1663700"/>
          <p14:tracePt t="33544" x="1466850" y="1663700"/>
          <p14:tracePt t="33560" x="1492250" y="1663700"/>
          <p14:tracePt t="33577" x="1498600" y="1657350"/>
          <p14:tracePt t="33594" x="1504950" y="1657350"/>
          <p14:tracePt t="33685" x="1504950" y="1651000"/>
          <p14:tracePt t="33691" x="1504950" y="1644650"/>
          <p14:tracePt t="33699" x="1498600" y="1644650"/>
          <p14:tracePt t="33711" x="1498600" y="1638300"/>
          <p14:tracePt t="33729" x="1498600" y="1631950"/>
          <p14:tracePt t="33744" x="1498600" y="1625600"/>
          <p14:tracePt t="33761" x="1492250" y="1619250"/>
          <p14:tracePt t="33795" x="1492250" y="1612900"/>
          <p14:tracePt t="33827" x="1492250" y="1606550"/>
          <p14:tracePt t="33882" x="1492250" y="1600200"/>
          <p14:tracePt t="33900" x="1492250" y="1593850"/>
          <p14:tracePt t="33911" x="1492250" y="1587500"/>
          <p14:tracePt t="33928" x="1492250" y="1574800"/>
          <p14:tracePt t="33944" x="1498600" y="1549400"/>
          <p14:tracePt t="33961" x="1504950" y="1536700"/>
          <p14:tracePt t="33977" x="1517650" y="1524000"/>
          <p14:tracePt t="34067" x="1517650" y="1517650"/>
          <p14:tracePt t="34084" x="1517650" y="1511300"/>
          <p14:tracePt t="34107" x="1517650" y="1504950"/>
          <p14:tracePt t="34254" x="1517650" y="1498600"/>
          <p14:tracePt t="34272" x="1517650" y="1492250"/>
          <p14:tracePt t="34292" x="1524000" y="1492250"/>
          <p14:tracePt t="34298" x="1524000" y="1485900"/>
          <p14:tracePt t="34312" x="1530350" y="1485900"/>
          <p14:tracePt t="34417" x="1530350" y="1492250"/>
          <p14:tracePt t="34616" x="1524000" y="1492250"/>
          <p14:tracePt t="34624" x="1524000" y="1498600"/>
          <p14:tracePt t="34632" x="1517650" y="1504950"/>
          <p14:tracePt t="34645" x="1517650" y="1511300"/>
          <p14:tracePt t="34662" x="1498600" y="1543050"/>
          <p14:tracePt t="34679" x="1485900" y="1562100"/>
          <p14:tracePt t="34695" x="1479550" y="1581150"/>
          <p14:tracePt t="34712" x="1479550" y="1593850"/>
          <p14:tracePt t="35096" x="1473200" y="1593850"/>
          <p14:tracePt t="35103" x="1466850" y="1593850"/>
          <p14:tracePt t="35118" x="1460500" y="1593850"/>
          <p14:tracePt t="35145" x="1447800" y="1593850"/>
          <p14:tracePt t="35162" x="1441450" y="1593850"/>
          <p14:tracePt t="35179" x="1435100" y="1593850"/>
          <p14:tracePt t="35196" x="1428750" y="1587500"/>
          <p14:tracePt t="35414" x="1435100" y="1587500"/>
          <p14:tracePt t="35422" x="1441450" y="1587500"/>
          <p14:tracePt t="35446" x="1473200" y="1593850"/>
          <p14:tracePt t="35462" x="1511300" y="1593850"/>
          <p14:tracePt t="35479" x="1574800" y="1600200"/>
          <p14:tracePt t="35496" x="1670050" y="1612900"/>
          <p14:tracePt t="35512" x="1778000" y="1625600"/>
          <p14:tracePt t="35529" x="1860550" y="1638300"/>
          <p14:tracePt t="35546" x="1943100" y="1638300"/>
          <p14:tracePt t="35563" x="2006600" y="1644650"/>
          <p14:tracePt t="35579" x="2051050" y="1644650"/>
          <p14:tracePt t="35596" x="2082800" y="1644650"/>
          <p14:tracePt t="35614" x="2095500" y="1644650"/>
          <p14:tracePt t="35629" x="2108200" y="1644650"/>
          <p14:tracePt t="35645" x="2133600" y="1644650"/>
          <p14:tracePt t="35663" x="2152650" y="1644650"/>
          <p14:tracePt t="35679" x="2171700" y="1644650"/>
          <p14:tracePt t="35696" x="2184400" y="1644650"/>
          <p14:tracePt t="35729" x="2197100" y="1644650"/>
          <p14:tracePt t="35746" x="2203450" y="1644650"/>
          <p14:tracePt t="35762" x="2209800" y="1644650"/>
          <p14:tracePt t="35812" x="2216150" y="1638300"/>
          <p14:tracePt t="35829" x="2241550" y="1619250"/>
          <p14:tracePt t="35847" x="2317750" y="1612900"/>
          <p14:tracePt t="35863" x="2406650" y="1606550"/>
          <p14:tracePt t="35879" x="2482850" y="1593850"/>
          <p14:tracePt t="35896" x="2590800" y="1587500"/>
          <p14:tracePt t="35912" x="2673350" y="1581150"/>
          <p14:tracePt t="35930" x="2724150" y="1574800"/>
          <p14:tracePt t="35946" x="2749550" y="1568450"/>
          <p14:tracePt t="35962" x="2755900" y="1568450"/>
          <p14:tracePt t="35996" x="2768600" y="1568450"/>
          <p14:tracePt t="36012" x="2800350" y="1568450"/>
          <p14:tracePt t="36029" x="2832100" y="1574800"/>
          <p14:tracePt t="36046" x="2863850" y="1581150"/>
          <p14:tracePt t="36063" x="2908300" y="1593850"/>
          <p14:tracePt t="36079" x="2940050" y="1600200"/>
          <p14:tracePt t="36096" x="2965450" y="1606550"/>
          <p14:tracePt t="36112" x="2990850" y="1606550"/>
          <p14:tracePt t="36131" x="3022600" y="1606550"/>
          <p14:tracePt t="36149" x="3060700" y="1606550"/>
          <p14:tracePt t="36162" x="3079750" y="1606550"/>
          <p14:tracePt t="36179" x="3092450" y="1606550"/>
          <p14:tracePt t="36196" x="3105150" y="1606550"/>
          <p14:tracePt t="36426" x="3111500" y="1600200"/>
          <p14:tracePt t="36970" x="3105150" y="1600200"/>
          <p14:tracePt t="37395" x="3098800" y="1600200"/>
          <p14:tracePt t="37414" x="3079750" y="1600200"/>
          <p14:tracePt t="37431" x="3060700" y="1600200"/>
          <p14:tracePt t="37447" x="3041650" y="1606550"/>
          <p14:tracePt t="37464" x="3016250" y="1606550"/>
          <p14:tracePt t="37482" x="2997200" y="1612900"/>
          <p14:tracePt t="37497" x="2971800" y="1612900"/>
          <p14:tracePt t="37514" x="2940050" y="1619250"/>
          <p14:tracePt t="37531" x="2927350" y="1625600"/>
          <p14:tracePt t="37547" x="2863850" y="1631950"/>
          <p14:tracePt t="37564" x="2794000" y="1638300"/>
          <p14:tracePt t="37582" x="2679700" y="1644650"/>
          <p14:tracePt t="37597" x="2565400" y="1651000"/>
          <p14:tracePt t="37614" x="2463800" y="1657350"/>
          <p14:tracePt t="37632" x="2368550" y="1670050"/>
          <p14:tracePt t="37647" x="2260600" y="1676400"/>
          <p14:tracePt t="37664" x="2108200" y="1689100"/>
          <p14:tracePt t="37682" x="1955800" y="1701800"/>
          <p14:tracePt t="37697" x="1778000" y="1708150"/>
          <p14:tracePt t="37714" x="1587500" y="1714500"/>
          <p14:tracePt t="37731" x="1454150" y="1714500"/>
          <p14:tracePt t="37747" x="1314450" y="1701800"/>
          <p14:tracePt t="37765" x="1263650" y="1695450"/>
          <p14:tracePt t="37780" x="1257300" y="1695450"/>
          <p14:tracePt t="37798" x="1250950" y="1695450"/>
          <p14:tracePt t="37814" x="1244600" y="1701800"/>
          <p14:tracePt t="37830" x="1238250" y="1708150"/>
          <p14:tracePt t="37847" x="1231900" y="1708150"/>
          <p14:tracePt t="37907" x="1238250" y="1708150"/>
          <p14:tracePt t="37913" x="1244600" y="1708150"/>
          <p14:tracePt t="37931" x="1257300" y="1708150"/>
          <p14:tracePt t="37947" x="1289050" y="1727200"/>
          <p14:tracePt t="37966" x="1327150" y="1752600"/>
          <p14:tracePt t="37981" x="1371600" y="1803400"/>
          <p14:tracePt t="38000" x="1409700" y="1841500"/>
          <p14:tracePt t="38016" x="1447800" y="1892300"/>
          <p14:tracePt t="38031" x="1466850" y="1924050"/>
          <p14:tracePt t="38048" x="1485900" y="1943100"/>
          <p14:tracePt t="38191" x="1498600" y="1936750"/>
          <p14:tracePt t="38198" x="1498600" y="1930400"/>
          <p14:tracePt t="38215" x="1517650" y="1911350"/>
          <p14:tracePt t="38231" x="1543050" y="1892300"/>
          <p14:tracePt t="38248" x="1574800" y="1866900"/>
          <p14:tracePt t="38265" x="1612900" y="1854200"/>
          <p14:tracePt t="38281" x="1651000" y="1847850"/>
          <p14:tracePt t="38298" x="1676400" y="1841500"/>
          <p14:tracePt t="38314" x="1689100" y="1841500"/>
          <p14:tracePt t="38348" x="1695450" y="1841500"/>
          <p14:tracePt t="38480" x="1701800" y="1841500"/>
          <p14:tracePt t="38498" x="1708150" y="1841500"/>
          <p14:tracePt t="38515" x="1727200" y="1828800"/>
          <p14:tracePt t="38532" x="1752600" y="1809750"/>
          <p14:tracePt t="38548" x="1778000" y="1790700"/>
          <p14:tracePt t="38565" x="1797050" y="1778000"/>
          <p14:tracePt t="38582" x="1822450" y="1758950"/>
          <p14:tracePt t="38583" x="1841500" y="1752600"/>
          <p14:tracePt t="38599" x="1873250" y="1752600"/>
          <p14:tracePt t="38615" x="1911350" y="1752600"/>
          <p14:tracePt t="38632" x="1955800" y="1752600"/>
          <p14:tracePt t="38648" x="1981200" y="1752600"/>
          <p14:tracePt t="38665" x="2000250" y="1758950"/>
          <p14:tracePt t="38681" x="2012950" y="1758950"/>
          <p14:tracePt t="38698" x="2032000" y="1765300"/>
          <p14:tracePt t="38715" x="2051050" y="1778000"/>
          <p14:tracePt t="38732" x="2076450" y="1790700"/>
          <p14:tracePt t="38748" x="2101850" y="1803400"/>
          <p14:tracePt t="38765" x="2120900" y="1816100"/>
          <p14:tracePt t="38781" x="2127250" y="1822450"/>
          <p14:tracePt t="38799" x="2133600" y="1822450"/>
          <p14:tracePt t="38815" x="2146300" y="1822450"/>
          <p14:tracePt t="38832" x="2159000" y="1822450"/>
          <p14:tracePt t="38833" x="2178050" y="1822450"/>
          <p14:tracePt t="38848" x="2184400" y="1822450"/>
          <p14:tracePt t="38865" x="2222500" y="1835150"/>
          <p14:tracePt t="38881" x="2254250" y="1847850"/>
          <p14:tracePt t="38898" x="2279650" y="1866900"/>
          <p14:tracePt t="38915" x="2298700" y="1885950"/>
          <p14:tracePt t="38931" x="2317750" y="1905000"/>
          <p14:tracePt t="38948" x="2330450" y="1917700"/>
          <p14:tracePt t="38965" x="2330450" y="1924050"/>
          <p14:tracePt t="38981" x="2336800" y="1924050"/>
          <p14:tracePt t="39230" x="2343150" y="1924050"/>
          <p14:tracePt t="39272" x="2349500" y="1924050"/>
          <p14:tracePt t="39327" x="2355850" y="1924050"/>
          <p14:tracePt t="39349" x="2362200" y="1924050"/>
          <p14:tracePt t="39366" x="2368550" y="1917700"/>
          <p14:tracePt t="39382" x="2374900" y="1911350"/>
          <p14:tracePt t="39399" x="2387600" y="1905000"/>
          <p14:tracePt t="39416" x="2393950" y="1898650"/>
          <p14:tracePt t="39432" x="2400300" y="1892300"/>
          <p14:tracePt t="39449" x="2413000" y="1879600"/>
          <p14:tracePt t="39465" x="2419350" y="1873250"/>
          <p14:tracePt t="39482" x="2463800" y="1847850"/>
          <p14:tracePt t="39499" x="2520950" y="1822450"/>
          <p14:tracePt t="39515" x="2641600" y="1809750"/>
          <p14:tracePt t="39533" x="2755900" y="1803400"/>
          <p14:tracePt t="39549" x="2921000" y="1803400"/>
          <p14:tracePt t="39565" x="3009900" y="1809750"/>
          <p14:tracePt t="39582" x="3035300" y="1809750"/>
          <p14:tracePt t="39599" x="3086100" y="1816100"/>
          <p14:tracePt t="39615" x="3105150" y="1816100"/>
          <p14:tracePt t="39632" x="3124200" y="1822450"/>
          <p14:tracePt t="39649" x="3136900" y="1822450"/>
          <p14:tracePt t="39666" x="3143250" y="1822450"/>
          <p14:tracePt t="39699" x="3149600" y="1822450"/>
          <p14:tracePt t="39716" x="3149600" y="1828800"/>
          <p14:tracePt t="39732" x="3155950" y="1828800"/>
          <p14:tracePt t="39749" x="3168650" y="1828800"/>
          <p14:tracePt t="39767" x="3194050" y="1828800"/>
          <p14:tracePt t="39783" x="3213100" y="1828800"/>
          <p14:tracePt t="39799" x="3282950" y="1828800"/>
          <p14:tracePt t="39816" x="3340100" y="1828800"/>
          <p14:tracePt t="39832" x="3397250" y="1828800"/>
          <p14:tracePt t="39849" x="3454400" y="1828800"/>
          <p14:tracePt t="39866" x="3486150" y="1835150"/>
          <p14:tracePt t="39882" x="3517900" y="1835150"/>
          <p14:tracePt t="39899" x="3543300" y="1835150"/>
          <p14:tracePt t="39916" x="3562350" y="1835150"/>
          <p14:tracePt t="39933" x="3575050" y="1835150"/>
          <p14:tracePt t="39949" x="3581400" y="1835150"/>
          <p14:tracePt t="39966" x="3587750" y="1841500"/>
          <p14:tracePt t="39982" x="3594100" y="1841500"/>
          <p14:tracePt t="40000" x="3606800" y="1841500"/>
          <p14:tracePt t="40016" x="3613150" y="1841500"/>
          <p14:tracePt t="40032" x="3619500" y="1841500"/>
          <p14:tracePt t="40171" x="3613150" y="1841500"/>
          <p14:tracePt t="40179" x="3613150" y="1847850"/>
          <p14:tracePt t="40200" x="3600450" y="1847850"/>
          <p14:tracePt t="40217" x="3587750" y="1847850"/>
          <p14:tracePt t="43818" x="3581400" y="1841500"/>
          <p14:tracePt t="43825" x="3581400" y="1803400"/>
          <p14:tracePt t="43836" x="3562350" y="1720850"/>
          <p14:tracePt t="43853" x="3543300" y="1612900"/>
          <p14:tracePt t="43869" x="3460750" y="1301750"/>
          <p14:tracePt t="43886" x="3441700" y="1250950"/>
          <p14:tracePt t="44096" x="3435350" y="1263650"/>
          <p14:tracePt t="44103" x="3429000" y="1270000"/>
          <p14:tracePt t="44119" x="3390900" y="1308100"/>
          <p14:tracePt t="44136" x="3352800" y="1327150"/>
          <p14:tracePt t="44153" x="3314700" y="1352550"/>
          <p14:tracePt t="44170" x="3270250" y="1377950"/>
          <p14:tracePt t="44186" x="3225800" y="1403350"/>
          <p14:tracePt t="44203" x="3155950" y="1422400"/>
          <p14:tracePt t="44219" x="3035300" y="1435100"/>
          <p14:tracePt t="44236" x="2870200" y="1435100"/>
          <p14:tracePt t="44253" x="2546350" y="1428750"/>
          <p14:tracePt t="44269" x="2228850" y="1403350"/>
          <p14:tracePt t="44287" x="1879600" y="1384300"/>
          <p14:tracePt t="44303" x="1797050" y="1384300"/>
          <p14:tracePt t="44320" x="1631950" y="1377950"/>
          <p14:tracePt t="44338" x="1549400" y="1390650"/>
          <p14:tracePt t="44353" x="1473200" y="1397000"/>
          <p14:tracePt t="44369" x="1403350" y="1397000"/>
          <p14:tracePt t="44386" x="1270000" y="1397000"/>
          <p14:tracePt t="44403" x="1130300" y="1390650"/>
          <p14:tracePt t="44419" x="971550" y="1371600"/>
          <p14:tracePt t="44436" x="844550" y="1352550"/>
          <p14:tracePt t="44453" x="762000" y="1327150"/>
          <p14:tracePt t="44470" x="749300" y="1320800"/>
          <p14:tracePt t="44486" x="749300" y="1308100"/>
          <p14:tracePt t="44503" x="749300" y="1301750"/>
          <p14:tracePt t="44519" x="749300" y="1289050"/>
          <p14:tracePt t="44538" x="730250" y="1276350"/>
          <p14:tracePt t="44553" x="717550" y="1263650"/>
          <p14:tracePt t="44570" x="711200" y="1257300"/>
          <p14:tracePt t="44571" x="704850" y="1257300"/>
          <p14:tracePt t="44589" x="698500" y="1257300"/>
          <p14:tracePt t="44603" x="692150" y="1250950"/>
          <p14:tracePt t="44619" x="685800" y="1250950"/>
          <p14:tracePt t="44636" x="685800" y="1257300"/>
          <p14:tracePt t="44653" x="685800" y="1270000"/>
          <p14:tracePt t="44670" x="685800" y="1282700"/>
          <p14:tracePt t="44686" x="679450" y="1282700"/>
          <p14:tracePt t="44703" x="679450" y="1276350"/>
          <p14:tracePt t="44720" x="679450" y="1263650"/>
          <p14:tracePt t="44737" x="679450" y="1244600"/>
          <p14:tracePt t="44753" x="679450" y="1231900"/>
          <p14:tracePt t="44843" x="679450" y="1225550"/>
          <p14:tracePt t="44853" x="679450" y="1219200"/>
          <p14:tracePt t="44872" x="679450" y="1212850"/>
          <p14:tracePt t="44886" x="679450" y="1206500"/>
          <p14:tracePt t="44903" x="679450" y="1200150"/>
          <p14:tracePt t="44974" x="679450" y="1193800"/>
          <p14:tracePt t="44993" x="679450" y="1187450"/>
          <p14:tracePt t="45003" x="685800" y="1181100"/>
          <p14:tracePt t="45020" x="698500" y="1174750"/>
          <p14:tracePt t="45176" x="704850" y="1174750"/>
          <p14:tracePt t="45203" x="711200" y="1174750"/>
          <p14:tracePt t="46900" x="711200" y="1168400"/>
          <p14:tracePt t="46907" x="711200" y="1162050"/>
          <p14:tracePt t="46923" x="711200" y="1155700"/>
          <p14:tracePt t="46956" x="711200" y="1143000"/>
          <p14:tracePt t="46972" x="711200" y="1136650"/>
          <p14:tracePt t="47032" x="717550" y="1136650"/>
          <p14:tracePt t="47042" x="723900" y="1136650"/>
          <p14:tracePt t="47055" x="749300" y="1143000"/>
          <p14:tracePt t="47072" x="831850" y="1162050"/>
          <p14:tracePt t="47088" x="920750" y="1174750"/>
          <p14:tracePt t="47105" x="1016000" y="1174750"/>
          <p14:tracePt t="47122" x="1104900" y="1174750"/>
          <p14:tracePt t="47139" x="1143000" y="1162050"/>
          <p14:tracePt t="47155" x="1174750" y="1143000"/>
          <p14:tracePt t="47173" x="1193800" y="1123950"/>
          <p14:tracePt t="47189" x="1206500" y="1098550"/>
          <p14:tracePt t="47205" x="1219200" y="1060450"/>
          <p14:tracePt t="47223" x="1225550" y="1028700"/>
          <p14:tracePt t="47238" x="1231900" y="1003300"/>
          <p14:tracePt t="47256" x="1238250" y="965200"/>
          <p14:tracePt t="47257" x="1238250" y="939800"/>
          <p14:tracePt t="47272" x="1238250" y="920750"/>
          <p14:tracePt t="47288" x="1231900" y="844550"/>
          <p14:tracePt t="47305" x="1225550" y="800100"/>
          <p14:tracePt t="47322" x="1212850" y="774700"/>
          <p14:tracePt t="47339" x="1193800" y="730250"/>
          <p14:tracePt t="47355" x="1162050" y="685800"/>
          <p14:tracePt t="47372" x="1130300" y="654050"/>
          <p14:tracePt t="47389" x="1104900" y="635000"/>
          <p14:tracePt t="47405" x="1079500" y="622300"/>
          <p14:tracePt t="47422" x="1060450" y="609600"/>
          <p14:tracePt t="47439" x="1035050" y="603250"/>
          <p14:tracePt t="47456" x="1016000" y="603250"/>
          <p14:tracePt t="47472" x="958850" y="596900"/>
          <p14:tracePt t="47489" x="869950" y="596900"/>
          <p14:tracePt t="47505" x="787400" y="596900"/>
          <p14:tracePt t="47522" x="698500" y="596900"/>
          <p14:tracePt t="47539" x="577850" y="590550"/>
          <p14:tracePt t="47555" x="520700" y="590550"/>
          <p14:tracePt t="47572" x="501650" y="596900"/>
          <p14:tracePt t="47589" x="482600" y="603250"/>
          <p14:tracePt t="47606" x="476250" y="615950"/>
          <p14:tracePt t="47622" x="482600" y="660400"/>
          <p14:tracePt t="47639" x="495300" y="698500"/>
          <p14:tracePt t="47655" x="520700" y="742950"/>
          <p14:tracePt t="47672" x="552450" y="781050"/>
          <p14:tracePt t="47689" x="584200" y="812800"/>
          <p14:tracePt t="47706" x="609600" y="838200"/>
          <p14:tracePt t="47723" x="641350" y="857250"/>
          <p14:tracePt t="47739" x="685800" y="882650"/>
          <p14:tracePt t="47756" x="698500" y="889000"/>
          <p14:tracePt t="47774" x="793750" y="914400"/>
          <p14:tracePt t="47792" x="876300" y="920750"/>
          <p14:tracePt t="47806" x="920750" y="920750"/>
          <p14:tracePt t="47824" x="971550" y="920750"/>
          <p14:tracePt t="47839" x="1009650" y="920750"/>
          <p14:tracePt t="47858" x="1028700" y="920750"/>
          <p14:tracePt t="47872" x="1041400" y="920750"/>
          <p14:tracePt t="48072" x="1054100" y="920750"/>
          <p14:tracePt t="48080" x="1066800" y="920750"/>
          <p14:tracePt t="48090" x="1098550" y="927100"/>
          <p14:tracePt t="48106" x="1162050" y="933450"/>
          <p14:tracePt t="48123" x="1244600" y="933450"/>
          <p14:tracePt t="48140" x="1365250" y="933450"/>
          <p14:tracePt t="48157" x="1549400" y="939800"/>
          <p14:tracePt t="48174" x="1701800" y="952500"/>
          <p14:tracePt t="48176" x="1784350" y="958850"/>
          <p14:tracePt t="48190" x="1809750" y="965200"/>
          <p14:tracePt t="48191" x="1828800" y="965200"/>
          <p14:tracePt t="48206" x="1841500" y="965200"/>
          <p14:tracePt t="48400" x="1847850" y="965200"/>
          <p14:tracePt t="48407" x="1854200" y="965200"/>
          <p14:tracePt t="48423" x="1879600" y="971550"/>
          <p14:tracePt t="48440" x="1905000" y="977900"/>
          <p14:tracePt t="48456" x="1917700" y="977900"/>
          <p14:tracePt t="48473" x="1936750" y="977900"/>
          <p14:tracePt t="48506" x="1943100" y="977900"/>
          <p14:tracePt t="48539" x="1949450" y="977900"/>
          <p14:tracePt t="48558" x="1962150" y="977900"/>
          <p14:tracePt t="48573" x="1968500" y="977900"/>
          <p14:tracePt t="48590" x="1974850" y="977900"/>
          <p14:tracePt t="48624" x="1981200" y="977900"/>
          <p14:tracePt t="48672" x="1987550" y="977900"/>
          <p14:tracePt t="48688" x="1993900" y="971550"/>
          <p14:tracePt t="48707" x="2000250" y="965200"/>
          <p14:tracePt t="48724" x="2000250" y="958850"/>
          <p14:tracePt t="48794" x="2006600" y="958850"/>
          <p14:tracePt t="48802" x="2012950" y="958850"/>
          <p14:tracePt t="48809" x="2038350" y="952500"/>
          <p14:tracePt t="48824" x="2063750" y="952500"/>
          <p14:tracePt t="48841" x="2203450" y="933450"/>
          <p14:tracePt t="48857" x="2374900" y="920750"/>
          <p14:tracePt t="48873" x="2559050" y="914400"/>
          <p14:tracePt t="48890" x="2755900" y="901700"/>
          <p14:tracePt t="48906" x="2895600" y="889000"/>
          <p14:tracePt t="48924" x="2933700" y="876300"/>
          <p14:tracePt t="48941" x="2940050" y="869950"/>
          <p14:tracePt t="49430" x="2933700" y="869950"/>
          <p14:tracePt t="49438" x="2927350" y="869950"/>
          <p14:tracePt t="49458" x="2901950" y="876300"/>
          <p14:tracePt t="49474" x="2882900" y="882650"/>
          <p14:tracePt t="49491" x="2863850" y="882650"/>
          <p14:tracePt t="49508" x="2851150" y="882650"/>
          <p14:tracePt t="49509" x="2838450" y="882650"/>
          <p14:tracePt t="49525" x="2819400" y="882650"/>
          <p14:tracePt t="49540" x="2806700" y="882650"/>
          <p14:tracePt t="49557" x="2787650" y="882650"/>
          <p14:tracePt t="49574" x="2774950" y="889000"/>
          <p14:tracePt t="49591" x="2762250" y="889000"/>
          <p14:tracePt t="49607" x="2743200" y="901700"/>
          <p14:tracePt t="49624" x="2730500" y="908050"/>
          <p14:tracePt t="49640" x="2717800" y="920750"/>
          <p14:tracePt t="49658" x="2711450" y="927100"/>
          <p14:tracePt t="49674" x="2705100" y="927100"/>
          <p14:tracePt t="49815" x="2705100" y="908050"/>
          <p14:tracePt t="49824" x="2711450" y="889000"/>
          <p14:tracePt t="49832" x="2724150" y="857250"/>
          <p14:tracePt t="49841" x="2736850" y="831850"/>
          <p14:tracePt t="49858" x="2755900" y="793750"/>
          <p14:tracePt t="49874" x="2768600" y="762000"/>
          <p14:tracePt t="49891" x="2768600" y="749300"/>
          <p14:tracePt t="50100" x="2787650" y="749300"/>
          <p14:tracePt t="50108" x="2806700" y="742950"/>
          <p14:tracePt t="50114" x="2857500" y="742950"/>
          <p14:tracePt t="50125" x="2914650" y="742950"/>
          <p14:tracePt t="50141" x="3079750" y="749300"/>
          <p14:tracePt t="50158" x="3219450" y="755650"/>
          <p14:tracePt t="50175" x="3346450" y="762000"/>
          <p14:tracePt t="50192" x="3492500" y="774700"/>
          <p14:tracePt t="50209" x="3676650" y="787400"/>
          <p14:tracePt t="50224" x="3771900" y="793750"/>
          <p14:tracePt t="50227" x="3879850" y="800100"/>
          <p14:tracePt t="50241" x="4013200" y="806450"/>
          <p14:tracePt t="50258" x="4400550" y="831850"/>
          <p14:tracePt t="50260" x="4572000" y="838200"/>
          <p14:tracePt t="50276" x="4997450" y="844550"/>
          <p14:tracePt t="50291" x="5346700" y="850900"/>
          <p14:tracePt t="50308" x="5689600" y="857250"/>
          <p14:tracePt t="50325" x="5962650" y="869950"/>
          <p14:tracePt t="50341" x="6115050" y="876300"/>
          <p14:tracePt t="50358" x="6159500" y="876300"/>
          <p14:tracePt t="50522" x="6165850" y="882650"/>
          <p14:tracePt t="50530" x="6165850" y="889000"/>
          <p14:tracePt t="50541" x="6172200" y="901700"/>
          <p14:tracePt t="50558" x="6172200" y="908050"/>
          <p14:tracePt t="50610" x="6172200" y="914400"/>
          <p14:tracePt t="50624" x="6172200" y="920750"/>
          <p14:tracePt t="50641" x="6165850" y="927100"/>
          <p14:tracePt t="50658" x="6159500" y="933450"/>
          <p14:tracePt t="50675" x="6159500" y="939800"/>
          <p14:tracePt t="50691" x="6153150" y="946150"/>
          <p14:tracePt t="50708" x="6146800" y="952500"/>
          <p14:tracePt t="50741" x="6134100" y="965200"/>
          <p14:tracePt t="50758" x="6121400" y="977900"/>
          <p14:tracePt t="50775" x="6089650" y="996950"/>
          <p14:tracePt t="50778" x="6070600" y="1003300"/>
          <p14:tracePt t="50792" x="6057900" y="1016000"/>
          <p14:tracePt t="50793" x="6038850" y="1028700"/>
          <p14:tracePt t="50809" x="5924550" y="1073150"/>
          <p14:tracePt t="50825" x="5880100" y="1085850"/>
          <p14:tracePt t="50827" x="5835650" y="1098550"/>
          <p14:tracePt t="50842" x="5765800" y="1117600"/>
          <p14:tracePt t="50860" x="5619750" y="1143000"/>
          <p14:tracePt t="50875" x="5486400" y="1155700"/>
          <p14:tracePt t="50891" x="5365750" y="1155700"/>
          <p14:tracePt t="50908" x="5219700" y="1162050"/>
          <p14:tracePt t="50925" x="5124450" y="1174750"/>
          <p14:tracePt t="50941" x="5080000" y="1187450"/>
          <p14:tracePt t="50960" x="5016500" y="1212850"/>
          <p14:tracePt t="50975" x="4902200" y="1250950"/>
          <p14:tracePt t="50992" x="4857750" y="1276350"/>
          <p14:tracePt t="51008" x="4851400" y="1276350"/>
          <p14:tracePt t="53284" x="4864100" y="1282700"/>
          <p14:tracePt t="53294" x="4883150" y="1282700"/>
          <p14:tracePt t="53300" x="4895850" y="1289050"/>
          <p14:tracePt t="53311" x="4908550" y="1289050"/>
          <p14:tracePt t="53327" x="4927600" y="1295400"/>
          <p14:tracePt t="53344" x="4978400" y="1295400"/>
          <p14:tracePt t="53360" x="5124450" y="1301750"/>
          <p14:tracePt t="53377" x="5334000" y="1301750"/>
          <p14:tracePt t="53394" x="5632450" y="1295400"/>
          <p14:tracePt t="53412" x="6026150" y="1301750"/>
          <p14:tracePt t="53427" x="6324600" y="1301750"/>
          <p14:tracePt t="53444" x="6845300" y="1295400"/>
          <p14:tracePt t="53461" x="7124700" y="1276350"/>
          <p14:tracePt t="53477" x="7385050" y="1250950"/>
          <p14:tracePt t="53494" x="7588250" y="1238250"/>
          <p14:tracePt t="53510" x="7721600" y="1225550"/>
          <p14:tracePt t="53527" x="7962900" y="1206500"/>
          <p14:tracePt t="53544" x="8070850" y="1187450"/>
          <p14:tracePt t="53560" x="8134350" y="1174750"/>
          <p14:tracePt t="53577" x="8159750" y="1162050"/>
          <p14:tracePt t="53595" x="8178800" y="1155700"/>
          <p14:tracePt t="53610" x="8197850" y="1149350"/>
          <p14:tracePt t="53627" x="8216900" y="1143000"/>
          <p14:tracePt t="53644" x="8242300" y="1136650"/>
          <p14:tracePt t="53661" x="8267700" y="1136650"/>
          <p14:tracePt t="53677" x="8312150" y="1136650"/>
          <p14:tracePt t="53694" x="8401050" y="1143000"/>
          <p14:tracePt t="53712" x="8439150" y="1143000"/>
          <p14:tracePt t="53728" x="8502650" y="1149350"/>
          <p14:tracePt t="53744" x="8553450" y="1149350"/>
          <p14:tracePt t="53762" x="8623300" y="1149350"/>
          <p14:tracePt t="53777" x="8693150" y="1155700"/>
          <p14:tracePt t="53794" x="8763000" y="1168400"/>
          <p14:tracePt t="53811" x="8851900" y="1174750"/>
          <p14:tracePt t="53827" x="8959850" y="1181100"/>
          <p14:tracePt t="53844" x="9080500" y="1174750"/>
          <p14:tracePt t="53861" x="9163050" y="1155700"/>
          <p14:tracePt t="53877" x="9220200" y="1130300"/>
          <p14:tracePt t="53894" x="9239250" y="1117600"/>
          <p14:tracePt t="53911" x="9251950" y="1111250"/>
          <p14:tracePt t="53928" x="9271000" y="1111250"/>
          <p14:tracePt t="53944" x="9290050" y="1111250"/>
          <p14:tracePt t="53962" x="9353550" y="1104900"/>
          <p14:tracePt t="53977" x="9398000" y="1085850"/>
          <p14:tracePt t="53995" x="9423400" y="1073150"/>
          <p14:tracePt t="54011" x="9442450" y="1066800"/>
          <p14:tracePt t="54027" x="9448800" y="1054100"/>
          <p14:tracePt t="54044" x="9448800" y="1047750"/>
          <p14:tracePt t="54063" x="9455150" y="1035050"/>
          <p14:tracePt t="54077" x="9461500" y="1022350"/>
          <p14:tracePt t="54094" x="9474200" y="1003300"/>
          <p14:tracePt t="54113" x="9486900" y="965200"/>
          <p14:tracePt t="54130" x="9486900" y="927100"/>
          <p14:tracePt t="54144" x="9474200" y="901700"/>
          <p14:tracePt t="54163" x="9436100" y="844550"/>
          <p14:tracePt t="54178" x="9417050" y="825500"/>
          <p14:tracePt t="54195" x="9385300" y="793750"/>
          <p14:tracePt t="54211" x="9372600" y="774700"/>
          <p14:tracePt t="54228" x="9353550" y="762000"/>
          <p14:tracePt t="54244" x="9340850" y="749300"/>
          <p14:tracePt t="54262" x="9321800" y="736600"/>
          <p14:tracePt t="54278" x="9296400" y="730250"/>
          <p14:tracePt t="54294" x="9258300" y="723900"/>
          <p14:tracePt t="54311" x="9213850" y="723900"/>
          <p14:tracePt t="54328" x="9182100" y="723900"/>
          <p14:tracePt t="54344" x="9131300" y="723900"/>
          <p14:tracePt t="54361" x="9093200" y="723900"/>
          <p14:tracePt t="54378" x="9061450" y="723900"/>
          <p14:tracePt t="54395" x="9029700" y="723900"/>
          <p14:tracePt t="54411" x="9017000" y="717550"/>
          <p14:tracePt t="54428" x="9004300" y="717550"/>
          <p14:tracePt t="54445" x="8978900" y="717550"/>
          <p14:tracePt t="54462" x="8940800" y="717550"/>
          <p14:tracePt t="54478" x="8877300" y="717550"/>
          <p14:tracePt t="54495" x="8820150" y="717550"/>
          <p14:tracePt t="54512" x="8769350" y="723900"/>
          <p14:tracePt t="54528" x="8718550" y="730250"/>
          <p14:tracePt t="54545" x="8693150" y="736600"/>
          <p14:tracePt t="54561" x="8655050" y="736600"/>
          <p14:tracePt t="54580" x="8623300" y="742950"/>
          <p14:tracePt t="54595" x="8604250" y="742950"/>
          <p14:tracePt t="54611" x="8591550" y="749300"/>
          <p14:tracePt t="54628" x="8572500" y="749300"/>
          <p14:tracePt t="54645" x="8566150" y="755650"/>
          <p14:tracePt t="54662" x="8553450" y="768350"/>
          <p14:tracePt t="54678" x="8540750" y="768350"/>
          <p14:tracePt t="54695" x="8534400" y="774700"/>
          <p14:tracePt t="54711" x="8528050" y="781050"/>
          <p14:tracePt t="54728" x="8521700" y="787400"/>
          <p14:tracePt t="54745" x="8521700" y="800100"/>
          <p14:tracePt t="54762" x="8515350" y="806450"/>
          <p14:tracePt t="54778" x="8515350" y="812800"/>
          <p14:tracePt t="54811" x="8509000" y="825500"/>
          <p14:tracePt t="54828" x="8509000" y="838200"/>
          <p14:tracePt t="54845" x="8509000" y="844550"/>
          <p14:tracePt t="54861" x="8509000" y="857250"/>
          <p14:tracePt t="54880" x="8521700" y="869950"/>
          <p14:tracePt t="54895" x="8540750" y="876300"/>
          <p14:tracePt t="54912" x="8559800" y="889000"/>
          <p14:tracePt t="54930" x="8585200" y="895350"/>
          <p14:tracePt t="54945" x="8610600" y="901700"/>
          <p14:tracePt t="54962" x="8648700" y="920750"/>
          <p14:tracePt t="54980" x="8718550" y="952500"/>
          <p14:tracePt t="54995" x="8769350" y="971550"/>
          <p14:tracePt t="55012" x="8896350" y="996950"/>
          <p14:tracePt t="55028" x="9067800" y="1009650"/>
          <p14:tracePt t="55047" x="9194800" y="1009650"/>
          <p14:tracePt t="55062" x="9258300" y="996950"/>
          <p14:tracePt t="55078" x="9290050" y="984250"/>
          <p14:tracePt t="55095" x="9302750" y="977900"/>
          <p14:tracePt t="55115" x="9315450" y="965200"/>
          <p14:tracePt t="55128" x="9328150" y="958850"/>
          <p14:tracePt t="55145" x="9334500" y="946150"/>
          <p14:tracePt t="55162" x="9353550" y="927100"/>
          <p14:tracePt t="55178" x="9366250" y="908050"/>
          <p14:tracePt t="55196" x="9372600" y="882650"/>
          <p14:tracePt t="55212" x="9372600" y="857250"/>
          <p14:tracePt t="55228" x="9366250" y="831850"/>
          <p14:tracePt t="55245" x="9353550" y="819150"/>
          <p14:tracePt t="55264" x="9328150" y="793750"/>
          <p14:tracePt t="55278" x="9309100" y="774700"/>
          <p14:tracePt t="55295" x="9283700" y="768350"/>
          <p14:tracePt t="55297" x="9264650" y="762000"/>
          <p14:tracePt t="55313" x="9239250" y="755650"/>
          <p14:tracePt t="55329" x="9213850" y="755650"/>
          <p14:tracePt t="55345" x="9169400" y="755650"/>
          <p14:tracePt t="55362" x="9118600" y="755650"/>
          <p14:tracePt t="55380" x="9080500" y="755650"/>
          <p14:tracePt t="55396" x="9042400" y="755650"/>
          <p14:tracePt t="55412" x="9017000" y="762000"/>
          <p14:tracePt t="55429" x="8978900" y="762000"/>
          <p14:tracePt t="55445" x="8940800" y="768350"/>
          <p14:tracePt t="55462" x="8909050" y="774700"/>
          <p14:tracePt t="55479" x="8858250" y="787400"/>
          <p14:tracePt t="55495" x="8794750" y="800100"/>
          <p14:tracePt t="55514" x="8756650" y="806450"/>
          <p14:tracePt t="55529" x="8705850" y="825500"/>
          <p14:tracePt t="55546" x="8680450" y="831850"/>
          <p14:tracePt t="55562" x="8661400" y="838200"/>
          <p14:tracePt t="55579" x="8623300" y="850900"/>
          <p14:tracePt t="55596" x="8566150" y="876300"/>
          <p14:tracePt t="55612" x="8470900" y="914400"/>
          <p14:tracePt t="55629" x="8293100" y="984250"/>
          <p14:tracePt t="55645" x="8185150" y="1016000"/>
          <p14:tracePt t="55664" x="7988300" y="1054100"/>
          <p14:tracePt t="55679" x="7835900" y="1085850"/>
          <p14:tracePt t="55695" x="7670800" y="1111250"/>
          <p14:tracePt t="55712" x="7493000" y="1136650"/>
          <p14:tracePt t="55729" x="7207250" y="1174750"/>
          <p14:tracePt t="55746" x="6959600" y="1193800"/>
          <p14:tracePt t="55762" x="6642100" y="1219200"/>
          <p14:tracePt t="55779" x="6413500" y="1225550"/>
          <p14:tracePt t="55796" x="6076950" y="1225550"/>
          <p14:tracePt t="55812" x="5981700" y="1219200"/>
          <p14:tracePt t="55829" x="5810250" y="1193800"/>
          <p14:tracePt t="55846" x="5759450" y="1181100"/>
          <p14:tracePt t="55864" x="5746750" y="1174750"/>
          <p14:tracePt t="56000" x="5746750" y="1168400"/>
          <p14:tracePt t="56013" x="5746750" y="1155700"/>
          <p14:tracePt t="56031" x="5746750" y="1079500"/>
          <p14:tracePt t="56047" x="5753100" y="1035050"/>
          <p14:tracePt t="56063" x="5753100" y="1022350"/>
          <p14:tracePt t="56064" x="5753100" y="1009650"/>
          <p14:tracePt t="56080" x="5753100" y="1003300"/>
          <p14:tracePt t="56170" x="5759450" y="1003300"/>
          <p14:tracePt t="56178" x="5765800" y="1003300"/>
          <p14:tracePt t="56196" x="5854700" y="1016000"/>
          <p14:tracePt t="56213" x="5988050" y="1016000"/>
          <p14:tracePt t="56230" x="6108700" y="1016000"/>
          <p14:tracePt t="56246" x="6210300" y="1003300"/>
          <p14:tracePt t="56265" x="6311900" y="977900"/>
          <p14:tracePt t="56280" x="6337300" y="971550"/>
          <p14:tracePt t="56297" x="6362700" y="965200"/>
          <p14:tracePt t="56313" x="6388100" y="958850"/>
          <p14:tracePt t="56329" x="6400800" y="958850"/>
          <p14:tracePt t="56346" x="6413500" y="958850"/>
          <p14:tracePt t="56363" x="6426200" y="958850"/>
          <p14:tracePt t="56380" x="6438900" y="958850"/>
          <p14:tracePt t="56396" x="6451600" y="958850"/>
          <p14:tracePt t="56413" x="6464300" y="952500"/>
          <p14:tracePt t="56429" x="6470650" y="946150"/>
          <p14:tracePt t="56448" x="6470650" y="939800"/>
          <p14:tracePt t="56463" x="6477000" y="933450"/>
          <p14:tracePt t="56480" x="6477000" y="920750"/>
          <p14:tracePt t="56559" x="6483350" y="927100"/>
          <p14:tracePt t="56580" x="6508750" y="952500"/>
          <p14:tracePt t="56597" x="6527800" y="965200"/>
          <p14:tracePt t="56613" x="6546850" y="971550"/>
          <p14:tracePt t="56630" x="6565900" y="977900"/>
          <p14:tracePt t="56646" x="6572250" y="977900"/>
          <p14:tracePt t="56665" x="6578600" y="977900"/>
          <p14:tracePt t="56680" x="6597650" y="984250"/>
          <p14:tracePt t="56696" x="6629400" y="996950"/>
          <p14:tracePt t="56714" x="6667500" y="1009650"/>
          <p14:tracePt t="56730" x="6699250" y="1022350"/>
          <p14:tracePt t="56746" x="6737350" y="1028700"/>
          <p14:tracePt t="56763" x="6762750" y="1028700"/>
          <p14:tracePt t="56780" x="6781800" y="1028700"/>
          <p14:tracePt t="56797" x="6800850" y="1028700"/>
          <p14:tracePt t="56813" x="6819900" y="1028700"/>
          <p14:tracePt t="56830" x="6838950" y="1028700"/>
          <p14:tracePt t="56847" x="6864350" y="1028700"/>
          <p14:tracePt t="56864" x="6883400" y="1035050"/>
          <p14:tracePt t="56881" x="6896100" y="1035050"/>
          <p14:tracePt t="56919" x="6902450" y="1035050"/>
          <p14:tracePt t="56930" x="6915150" y="1035050"/>
          <p14:tracePt t="56947" x="6972300" y="1041400"/>
          <p14:tracePt t="56964" x="7048500" y="1041400"/>
          <p14:tracePt t="56980" x="7137400" y="1041400"/>
          <p14:tracePt t="56997" x="7207250" y="1041400"/>
          <p14:tracePt t="57013" x="7245350" y="1041400"/>
          <p14:tracePt t="57015" x="7251700" y="1041400"/>
          <p14:tracePt t="57030" x="7258050" y="1041400"/>
          <p14:tracePt t="57080" x="7258050" y="1035050"/>
          <p14:tracePt t="57096" x="7258050" y="1028700"/>
          <p14:tracePt t="57130" x="7258050" y="1022350"/>
          <p14:tracePt t="57202" x="7258050" y="1028700"/>
          <p14:tracePt t="57216" x="7264400" y="1035050"/>
          <p14:tracePt t="57231" x="7308850" y="1041400"/>
          <p14:tracePt t="57247" x="7385050" y="1047750"/>
          <p14:tracePt t="57264" x="7467600" y="1047750"/>
          <p14:tracePt t="57282" x="7600950" y="1054100"/>
          <p14:tracePt t="57299" x="7708900" y="1066800"/>
          <p14:tracePt t="57316" x="7791450" y="1073150"/>
          <p14:tracePt t="57330" x="7835900" y="1079500"/>
          <p14:tracePt t="57347" x="7867650" y="1079500"/>
          <p14:tracePt t="57364" x="7880350" y="1085850"/>
          <p14:tracePt t="57380" x="7893050" y="1085850"/>
          <p14:tracePt t="57397" x="7912100" y="1085850"/>
          <p14:tracePt t="57414" x="7943850" y="1092200"/>
          <p14:tracePt t="57430" x="7969250" y="1092200"/>
          <p14:tracePt t="57450" x="7988300" y="1092200"/>
          <p14:tracePt t="57480" x="7994650" y="1092200"/>
          <p14:tracePt t="57530" x="7981950" y="1085850"/>
          <p14:tracePt t="57547" x="7969250" y="1073150"/>
          <p14:tracePt t="59502" x="7962900" y="1066800"/>
          <p14:tracePt t="59510" x="7943850" y="1035050"/>
          <p14:tracePt t="59519" x="7912100" y="1003300"/>
          <p14:tracePt t="59533" x="7854950" y="977900"/>
          <p14:tracePt t="59549" x="7842250" y="977900"/>
          <p14:tracePt t="59550" x="7835900" y="977900"/>
          <p14:tracePt t="59795" x="7829550" y="977900"/>
          <p14:tracePt t="59804" x="7823200" y="977900"/>
          <p14:tracePt t="59816" x="7791450" y="977900"/>
          <p14:tracePt t="59833" x="7702550" y="946150"/>
          <p14:tracePt t="59850" x="7600950" y="901700"/>
          <p14:tracePt t="59851" x="7518400" y="876300"/>
          <p14:tracePt t="59867" x="7353300" y="838200"/>
          <p14:tracePt t="59885" x="7169150" y="800100"/>
          <p14:tracePt t="59899" x="6991350" y="793750"/>
          <p14:tracePt t="59916" x="6851650" y="800100"/>
          <p14:tracePt t="59932" x="6788150" y="825500"/>
          <p14:tracePt t="59949" x="6737350" y="850900"/>
          <p14:tracePt t="59966" x="6680200" y="882650"/>
          <p14:tracePt t="59982" x="6597650" y="914400"/>
          <p14:tracePt t="60000" x="6508750" y="952500"/>
          <p14:tracePt t="60016" x="6388100" y="990600"/>
          <p14:tracePt t="60032" x="6261100" y="1022350"/>
          <p14:tracePt t="60050" x="6121400" y="1054100"/>
          <p14:tracePt t="60066" x="5937250" y="1111250"/>
          <p14:tracePt t="60082" x="5911850" y="1123950"/>
          <p14:tracePt t="60099" x="5886450" y="1130300"/>
          <p14:tracePt t="60116" x="5861050" y="1136650"/>
          <p14:tracePt t="60133" x="5829300" y="1149350"/>
          <p14:tracePt t="60149" x="5803900" y="1162050"/>
          <p14:tracePt t="60166" x="5784850" y="1174750"/>
          <p14:tracePt t="60183" x="5759450" y="1187450"/>
          <p14:tracePt t="60200" x="5753100" y="1193800"/>
          <p14:tracePt t="60216" x="5746750" y="1193800"/>
          <p14:tracePt t="60333" x="5746750" y="1200150"/>
          <p14:tracePt t="60349" x="5753100" y="1206500"/>
          <p14:tracePt t="60367" x="5791200" y="1225550"/>
          <p14:tracePt t="60384" x="5816600" y="1238250"/>
          <p14:tracePt t="60400" x="5848350" y="1270000"/>
          <p14:tracePt t="60416" x="5886450" y="1333500"/>
          <p14:tracePt t="60433" x="5905500" y="1390650"/>
          <p14:tracePt t="60450" x="5905500" y="1422400"/>
          <p14:tracePt t="60467" x="5905500" y="1454150"/>
          <p14:tracePt t="60483" x="5905500" y="1473200"/>
          <p14:tracePt t="60499" x="5905500" y="1479550"/>
          <p14:tracePt t="60516" x="5905500" y="1485900"/>
          <p14:tracePt t="61682" x="5911850" y="1485900"/>
          <p14:tracePt t="61687" x="5930900" y="1479550"/>
          <p14:tracePt t="61702" x="5962650" y="1473200"/>
          <p14:tracePt t="61718" x="6013450" y="1460500"/>
          <p14:tracePt t="61735" x="6121400" y="1441450"/>
          <p14:tracePt t="61751" x="6178550" y="1428750"/>
          <p14:tracePt t="61753" x="6242050" y="1416050"/>
          <p14:tracePt t="61767" x="6350000" y="1403350"/>
          <p14:tracePt t="61769" x="6445250" y="1377950"/>
          <p14:tracePt t="61785" x="6654800" y="1333500"/>
          <p14:tracePt t="61800" x="6826250" y="1276350"/>
          <p14:tracePt t="61817" x="6902450" y="1244600"/>
          <p14:tracePt t="61835" x="6940550" y="1225550"/>
          <p14:tracePt t="61851" x="6946900" y="1219200"/>
          <p14:tracePt t="61890" x="6946900" y="1212850"/>
          <p14:tracePt t="62035" x="6946900" y="1206500"/>
          <p14:tracePt t="62052" x="6946900" y="1200150"/>
          <p14:tracePt t="62168" x="6940550" y="1200150"/>
          <p14:tracePt t="62175" x="6934200" y="1200150"/>
          <p14:tracePt t="62185" x="6927850" y="1200150"/>
          <p14:tracePt t="62201" x="6902450" y="1200150"/>
          <p14:tracePt t="62218" x="6877050" y="1206500"/>
          <p14:tracePt t="62234" x="6851650" y="1212850"/>
          <p14:tracePt t="62252" x="6807200" y="1231900"/>
          <p14:tracePt t="62268" x="6762750" y="1244600"/>
          <p14:tracePt t="62285" x="6680200" y="1263650"/>
          <p14:tracePt t="62302" x="6559550" y="1289050"/>
          <p14:tracePt t="62318" x="6419850" y="1314450"/>
          <p14:tracePt t="62337" x="6197600" y="1333500"/>
          <p14:tracePt t="62351" x="6108700" y="1339850"/>
          <p14:tracePt t="62368" x="5892800" y="1365250"/>
          <p14:tracePt t="62384" x="5854700" y="1365250"/>
          <p14:tracePt t="62401" x="5702300" y="1371600"/>
          <p14:tracePt t="62418" x="5651500" y="1371600"/>
          <p14:tracePt t="62434" x="5645150" y="1371600"/>
          <p14:tracePt t="62563" x="5645150" y="1365250"/>
          <p14:tracePt t="62570" x="5645150" y="1358900"/>
          <p14:tracePt t="62585" x="5645150" y="1339850"/>
          <p14:tracePt t="62603" x="5645150" y="1320800"/>
          <p14:tracePt t="62618" x="5645150" y="1314450"/>
          <p14:tracePt t="62635" x="5645150" y="1289050"/>
          <p14:tracePt t="62652" x="5638800" y="1263650"/>
          <p14:tracePt t="62668" x="5632450" y="1250950"/>
          <p14:tracePt t="62685" x="5632450" y="1244600"/>
          <p14:tracePt t="62790" x="5638800" y="1244600"/>
          <p14:tracePt t="62812" x="5645150" y="1244600"/>
          <p14:tracePt t="62823" x="5651500" y="1244600"/>
          <p14:tracePt t="62835" x="5676900" y="1238250"/>
          <p14:tracePt t="62852" x="5695950" y="1238250"/>
          <p14:tracePt t="62869" x="5746750" y="1225550"/>
          <p14:tracePt t="62885" x="5765800" y="1212850"/>
          <p14:tracePt t="62902" x="5784850" y="1206500"/>
          <p14:tracePt t="62918" x="5791200" y="1200150"/>
          <p14:tracePt t="62935" x="5797550" y="1200150"/>
          <p14:tracePt t="62952" x="5797550" y="1193800"/>
          <p14:tracePt t="62986" x="5803900" y="1193800"/>
          <p14:tracePt t="63002" x="5810250" y="1187450"/>
          <p14:tracePt t="63018" x="5810250" y="1181100"/>
          <p14:tracePt t="63035" x="5816600" y="1174750"/>
          <p14:tracePt t="63052" x="5816600" y="1168400"/>
          <p14:tracePt t="63068" x="5822950" y="1168400"/>
          <p14:tracePt t="63102" x="5848350" y="1168400"/>
          <p14:tracePt t="63119" x="5867400" y="1168400"/>
          <p14:tracePt t="63135" x="5969000" y="1168400"/>
          <p14:tracePt t="63152" x="6038850" y="1168400"/>
          <p14:tracePt t="63169" x="6108700" y="1162050"/>
          <p14:tracePt t="63185" x="6165850" y="1155700"/>
          <p14:tracePt t="63202" x="6203950" y="1149350"/>
          <p14:tracePt t="63218" x="6235700" y="1143000"/>
          <p14:tracePt t="63235" x="6248400" y="1136650"/>
          <p14:tracePt t="63252" x="6261100" y="1136650"/>
          <p14:tracePt t="63269" x="6267450" y="1130300"/>
          <p14:tracePt t="63780" x="6273800" y="1136650"/>
          <p14:tracePt t="63789" x="6273800" y="1143000"/>
          <p14:tracePt t="63803" x="6292850" y="1155700"/>
          <p14:tracePt t="63819" x="6324600" y="1174750"/>
          <p14:tracePt t="63836" x="6400800" y="1212850"/>
          <p14:tracePt t="63854" x="6502400" y="1238250"/>
          <p14:tracePt t="63870" x="6642100" y="1257300"/>
          <p14:tracePt t="63886" x="6800850" y="1257300"/>
          <p14:tracePt t="63903" x="6934200" y="1250950"/>
          <p14:tracePt t="63920" x="7061200" y="1231900"/>
          <p14:tracePt t="63936" x="7162800" y="1212850"/>
          <p14:tracePt t="63952" x="7213600" y="1193800"/>
          <p14:tracePt t="64110" x="7213600" y="1200150"/>
          <p14:tracePt t="64118" x="7207250" y="1200150"/>
          <p14:tracePt t="64136" x="7207250" y="1206500"/>
          <p14:tracePt t="64296" x="7213600" y="1219200"/>
          <p14:tracePt t="64322" x="7251700" y="1231900"/>
          <p14:tracePt t="64336" x="7302500" y="1238250"/>
          <p14:tracePt t="64353" x="7372350" y="1238250"/>
          <p14:tracePt t="64369" x="7435850" y="1238250"/>
          <p14:tracePt t="64386" x="7493000" y="1238250"/>
          <p14:tracePt t="64404" x="7524750" y="1238250"/>
          <p14:tracePt t="64420" x="7543800" y="1238250"/>
          <p14:tracePt t="64436" x="7556500" y="1238250"/>
          <p14:tracePt t="64453" x="7569200" y="1238250"/>
          <p14:tracePt t="64486" x="7575550" y="1238250"/>
          <p14:tracePt t="64537" x="7575550" y="1231900"/>
          <p14:tracePt t="64659" x="7588250" y="1231900"/>
          <p14:tracePt t="64670" x="7594600" y="1231900"/>
          <p14:tracePt t="64687" x="7632700" y="1231900"/>
          <p14:tracePt t="64704" x="7721600" y="1231900"/>
          <p14:tracePt t="64705" x="7810500" y="1231900"/>
          <p14:tracePt t="64721" x="7975600" y="1225550"/>
          <p14:tracePt t="64737" x="8102600" y="1212850"/>
          <p14:tracePt t="64753" x="8159750" y="1200150"/>
          <p14:tracePt t="64770" x="8172450" y="1200150"/>
          <p14:tracePt t="64821" x="8166100" y="1193800"/>
          <p14:tracePt t="64836" x="8153400" y="1193800"/>
          <p14:tracePt t="64855" x="8153400" y="1200150"/>
          <p14:tracePt t="64912" x="8147050" y="1200150"/>
          <p14:tracePt t="65118" x="8166100" y="1206500"/>
          <p14:tracePt t="65126" x="8191500" y="1206500"/>
          <p14:tracePt t="65137" x="8235950" y="1206500"/>
          <p14:tracePt t="65154" x="8362950" y="1212850"/>
          <p14:tracePt t="65171" x="8521700" y="1219200"/>
          <p14:tracePt t="65187" x="8686800" y="1219200"/>
          <p14:tracePt t="65204" x="8832850" y="1219200"/>
          <p14:tracePt t="65205" x="8877300" y="1219200"/>
          <p14:tracePt t="65220" x="8902700" y="1212850"/>
          <p14:tracePt t="65237" x="8940800" y="1206500"/>
          <p14:tracePt t="65254" x="8940800" y="1200150"/>
          <p14:tracePt t="65271" x="8940800" y="1193800"/>
          <p14:tracePt t="65304" x="8953500" y="1187450"/>
          <p14:tracePt t="65320" x="8966200" y="1174750"/>
          <p14:tracePt t="65337" x="8972550" y="1130300"/>
          <p14:tracePt t="65353" x="8972550" y="1098550"/>
          <p14:tracePt t="65370" x="8947150" y="1066800"/>
          <p14:tracePt t="65389" x="8915400" y="1041400"/>
          <p14:tracePt t="65404" x="8864600" y="1016000"/>
          <p14:tracePt t="65420" x="8782050" y="996950"/>
          <p14:tracePt t="65437" x="8699500" y="984250"/>
          <p14:tracePt t="65454" x="8604250" y="977900"/>
          <p14:tracePt t="65470" x="8547100" y="971550"/>
          <p14:tracePt t="65487" x="8483600" y="971550"/>
          <p14:tracePt t="65504" x="8407400" y="971550"/>
          <p14:tracePt t="65521" x="8362950" y="971550"/>
          <p14:tracePt t="65537" x="8331200" y="971550"/>
          <p14:tracePt t="65554" x="8299450" y="971550"/>
          <p14:tracePt t="65571" x="8248650" y="977900"/>
          <p14:tracePt t="65587" x="8204200" y="984250"/>
          <p14:tracePt t="65604" x="8153400" y="1003300"/>
          <p14:tracePt t="65620" x="8134350" y="1022350"/>
          <p14:tracePt t="65637" x="8102600" y="1047750"/>
          <p14:tracePt t="65654" x="8089900" y="1073150"/>
          <p14:tracePt t="65671" x="8083550" y="1092200"/>
          <p14:tracePt t="65687" x="8077200" y="1123950"/>
          <p14:tracePt t="65704" x="8077200" y="1143000"/>
          <p14:tracePt t="65721" x="8077200" y="1181100"/>
          <p14:tracePt t="65737" x="8077200" y="1200150"/>
          <p14:tracePt t="65754" x="8077200" y="1225550"/>
          <p14:tracePt t="65771" x="8070850" y="1238250"/>
          <p14:tracePt t="65788" x="8064500" y="1250950"/>
          <p14:tracePt t="65804" x="8039100" y="1257300"/>
          <p14:tracePt t="65820" x="8013700" y="1257300"/>
          <p14:tracePt t="65837" x="7988300" y="1257300"/>
          <p14:tracePt t="65854" x="7943850" y="1257300"/>
          <p14:tracePt t="65871" x="7861300" y="1257300"/>
          <p14:tracePt t="65888" x="7804150" y="1257300"/>
          <p14:tracePt t="65904" x="7753350" y="1257300"/>
          <p14:tracePt t="65921" x="7708900" y="1263650"/>
          <p14:tracePt t="65937" x="7658100" y="1270000"/>
          <p14:tracePt t="65954" x="7594600" y="1276350"/>
          <p14:tracePt t="65971" x="7537450" y="1282700"/>
          <p14:tracePt t="65987" x="7480300" y="1289050"/>
          <p14:tracePt t="66005" x="7461250" y="1295400"/>
          <p14:tracePt t="66021" x="7435850" y="1295400"/>
          <p14:tracePt t="66038" x="7429500" y="1295400"/>
          <p14:tracePt t="67301" x="7423150" y="1308100"/>
          <p14:tracePt t="67307" x="7423150" y="1327150"/>
          <p14:tracePt t="67322" x="7416800" y="1352550"/>
          <p14:tracePt t="67338" x="7410450" y="1390650"/>
          <p14:tracePt t="67355" x="7416800" y="1428750"/>
          <p14:tracePt t="67373" x="7416800" y="1441450"/>
          <p14:tracePt t="67389" x="7423150" y="1460500"/>
          <p14:tracePt t="67405" x="7448550" y="1498600"/>
          <p14:tracePt t="67422" x="7467600" y="1536700"/>
          <p14:tracePt t="67439" x="7499350" y="1574800"/>
          <p14:tracePt t="67880" x="7486650" y="1568450"/>
          <p14:tracePt t="67888" x="7467600" y="1562100"/>
          <p14:tracePt t="67906" x="7397750" y="1536700"/>
          <p14:tracePt t="67923" x="7334250" y="1511300"/>
          <p14:tracePt t="67940" x="7264400" y="1473200"/>
          <p14:tracePt t="67956" x="7207250" y="1441450"/>
          <p14:tracePt t="67973" x="7156450" y="1409700"/>
          <p14:tracePt t="67991" x="7092950" y="1377950"/>
          <p14:tracePt t="68006" x="7042150" y="1352550"/>
          <p14:tracePt t="68023" x="7004050" y="1333500"/>
          <p14:tracePt t="68039" x="6978650" y="1320800"/>
          <p14:tracePt t="68058" x="6972300" y="1320800"/>
          <p14:tracePt t="68126" x="6965950" y="1320800"/>
          <p14:tracePt t="68139" x="6959600" y="1320800"/>
          <p14:tracePt t="68156" x="6946900" y="1314450"/>
          <p14:tracePt t="68173" x="6940550" y="1314450"/>
          <p14:tracePt t="68190" x="6934200" y="1308100"/>
          <p14:tracePt t="68223" x="6927850" y="1301750"/>
          <p14:tracePt t="68240" x="6908800" y="1301750"/>
          <p14:tracePt t="68257" x="6883400" y="1301750"/>
          <p14:tracePt t="68273" x="6838950" y="1295400"/>
          <p14:tracePt t="68290" x="6819900" y="1295400"/>
          <p14:tracePt t="68307" x="6788150" y="1295400"/>
          <p14:tracePt t="68323" x="6769100" y="1289050"/>
          <p14:tracePt t="68340" x="6750050" y="1289050"/>
          <p14:tracePt t="68373" x="6737350" y="1289050"/>
          <p14:tracePt t="68390" x="6724650" y="1289050"/>
          <p14:tracePt t="68407" x="6705600" y="1289050"/>
          <p14:tracePt t="68423" x="6692900" y="1289050"/>
          <p14:tracePt t="68440" x="6673850" y="1289050"/>
          <p14:tracePt t="68459" x="6654800" y="1289050"/>
          <p14:tracePt t="68473" x="6648450" y="1289050"/>
          <p14:tracePt t="68489" x="6642100" y="1295400"/>
          <p14:tracePt t="68506" x="6635750" y="1295400"/>
          <p14:tracePt t="68696" x="6629400" y="1295400"/>
          <p14:tracePt t="68703" x="6616700" y="1295400"/>
          <p14:tracePt t="68724" x="6584950" y="1295400"/>
          <p14:tracePt t="68741" x="6521450" y="1295400"/>
          <p14:tracePt t="68757" x="6489700" y="1295400"/>
          <p14:tracePt t="68774" x="6432550" y="1289050"/>
          <p14:tracePt t="68791" x="6350000" y="1276350"/>
          <p14:tracePt t="68806" x="6311900" y="1276350"/>
          <p14:tracePt t="68823" x="6254750" y="1270000"/>
          <p14:tracePt t="68840" x="6203950" y="1250950"/>
          <p14:tracePt t="68857" x="6184900" y="1231900"/>
          <p14:tracePt t="68873" x="6172200" y="1206500"/>
          <p14:tracePt t="68890" x="6165850" y="1187450"/>
          <p14:tracePt t="68907" x="6165850" y="1162050"/>
          <p14:tracePt t="68924" x="6159500" y="1130300"/>
          <p14:tracePt t="68940" x="6153150" y="1085850"/>
          <p14:tracePt t="68957" x="6146800" y="1047750"/>
          <p14:tracePt t="68973" x="6146800" y="996950"/>
          <p14:tracePt t="68991" x="6140450" y="946150"/>
          <p14:tracePt t="69007" x="6140450" y="914400"/>
          <p14:tracePt t="69024" x="6140450" y="895350"/>
          <p14:tracePt t="69041" x="6140450" y="869950"/>
          <p14:tracePt t="69057" x="6140450" y="857250"/>
          <p14:tracePt t="69073" x="6146800" y="844550"/>
          <p14:tracePt t="69090" x="6146800" y="838200"/>
          <p14:tracePt t="69107" x="6146800" y="831850"/>
          <p14:tracePt t="69124" x="6146800" y="825500"/>
          <p14:tracePt t="69140" x="6146800" y="812800"/>
          <p14:tracePt t="69157" x="6146800" y="806450"/>
          <p14:tracePt t="69173" x="6146800" y="793750"/>
          <p14:tracePt t="69192" x="6146800" y="787400"/>
          <p14:tracePt t="69207" x="6146800" y="781050"/>
          <p14:tracePt t="69224" x="6146800" y="768350"/>
          <p14:tracePt t="69307" x="6165850" y="768350"/>
          <p14:tracePt t="69313" x="6178550" y="768350"/>
          <p14:tracePt t="69324" x="6210300" y="768350"/>
          <p14:tracePt t="69341" x="6292850" y="768350"/>
          <p14:tracePt t="69358" x="6375400" y="768350"/>
          <p14:tracePt t="69374" x="6457950" y="762000"/>
          <p14:tracePt t="69391" x="6527800" y="762000"/>
          <p14:tracePt t="69407" x="6584950" y="755650"/>
          <p14:tracePt t="69424" x="6629400" y="755650"/>
          <p14:tracePt t="69441" x="6667500" y="749300"/>
          <p14:tracePt t="69459" x="6718300" y="736600"/>
          <p14:tracePt t="69474" x="6724650" y="730250"/>
          <p14:tracePt t="69491" x="6756400" y="704850"/>
          <p14:tracePt t="69508" x="6762750" y="673100"/>
          <p14:tracePt t="69524" x="6762750" y="628650"/>
          <p14:tracePt t="69541" x="6743700" y="577850"/>
          <p14:tracePt t="69557" x="6724650" y="552450"/>
          <p14:tracePt t="69574" x="6711950" y="546100"/>
          <p14:tracePt t="69590" x="6705600" y="539750"/>
          <p14:tracePt t="69609" x="6686550" y="539750"/>
          <p14:tracePt t="69624" x="6648450" y="533400"/>
          <p14:tracePt t="69640" x="6559550" y="514350"/>
          <p14:tracePt t="69662" x="6388100" y="482600"/>
          <p14:tracePt t="69674" x="6324600" y="476250"/>
          <p14:tracePt t="69690" x="6203950" y="463550"/>
          <p14:tracePt t="69708" x="6102350" y="457200"/>
          <p14:tracePt t="69725" x="6000750" y="457200"/>
          <p14:tracePt t="69740" x="5956300" y="457200"/>
          <p14:tracePt t="69757" x="5924550" y="463550"/>
          <p14:tracePt t="69774" x="5873750" y="476250"/>
          <p14:tracePt t="69791" x="5848350" y="482600"/>
          <p14:tracePt t="69807" x="5816600" y="495300"/>
          <p14:tracePt t="69824" x="5797550" y="508000"/>
          <p14:tracePt t="69841" x="5778500" y="520700"/>
          <p14:tracePt t="69858" x="5772150" y="539750"/>
          <p14:tracePt t="69874" x="5765800" y="552450"/>
          <p14:tracePt t="69891" x="5765800" y="590550"/>
          <p14:tracePt t="69908" x="5772150" y="647700"/>
          <p14:tracePt t="69925" x="5784850" y="685800"/>
          <p14:tracePt t="69941" x="5803900" y="742950"/>
          <p14:tracePt t="69958" x="5816600" y="793750"/>
          <p14:tracePt t="69975" x="5829300" y="831850"/>
          <p14:tracePt t="69991" x="5829300" y="838200"/>
          <p14:tracePt t="70008" x="5835650" y="838200"/>
          <p14:tracePt t="70024" x="5854700" y="850900"/>
          <p14:tracePt t="70041" x="5918200" y="908050"/>
          <p14:tracePt t="70058" x="5962650" y="952500"/>
          <p14:tracePt t="70074" x="5994400" y="1003300"/>
          <p14:tracePt t="70091" x="6013450" y="1054100"/>
          <p14:tracePt t="70108" x="6026150" y="1098550"/>
          <p14:tracePt t="70125" x="6032500" y="1111250"/>
          <p14:tracePt t="70321" x="6038850" y="1111250"/>
          <p14:tracePt t="70329" x="6045200" y="1098550"/>
          <p14:tracePt t="70341" x="6057900" y="1085850"/>
          <p14:tracePt t="70358" x="6070600" y="1079500"/>
          <p14:tracePt t="70375" x="6076950" y="1073150"/>
          <p14:tracePt t="70393" x="6083300" y="1073150"/>
          <p14:tracePt t="70472" x="6089650" y="1066800"/>
          <p14:tracePt t="70492" x="6089650" y="1060450"/>
          <p14:tracePt t="70564" x="6096000" y="1060450"/>
          <p14:tracePt t="70580" x="6096000" y="1054100"/>
          <p14:tracePt t="70591" x="6102350" y="1054100"/>
          <p14:tracePt t="70608" x="6108700" y="1041400"/>
          <p14:tracePt t="70694" x="6115050" y="1041400"/>
          <p14:tracePt t="70702" x="6115050" y="1035050"/>
          <p14:tracePt t="70725" x="6121400" y="1028700"/>
          <p14:tracePt t="70742" x="6127750" y="1028700"/>
          <p14:tracePt t="72648" x="6134100" y="1028700"/>
          <p14:tracePt t="72656" x="6153150" y="1028700"/>
          <p14:tracePt t="72663" x="6216650" y="1028700"/>
          <p14:tracePt t="72678" x="6362700" y="1035050"/>
          <p14:tracePt t="72693" x="6470650" y="1041400"/>
          <p14:tracePt t="72711" x="6534150" y="1041400"/>
          <p14:tracePt t="72728" x="6565900" y="1041400"/>
          <p14:tracePt t="72743" x="6584950" y="1035050"/>
          <p14:tracePt t="72760" x="6629400" y="1016000"/>
          <p14:tracePt t="72777" x="6654800" y="1003300"/>
          <p14:tracePt t="72794" x="6673850" y="990600"/>
          <p14:tracePt t="72810" x="6686550" y="977900"/>
          <p14:tracePt t="72827" x="6699250" y="965200"/>
          <p14:tracePt t="72843" x="6705600" y="946150"/>
          <p14:tracePt t="72861" x="6718300" y="901700"/>
          <p14:tracePt t="72877" x="6724650" y="876300"/>
          <p14:tracePt t="72893" x="6724650" y="850900"/>
          <p14:tracePt t="72911" x="6724650" y="806450"/>
          <p14:tracePt t="72927" x="6724650" y="793750"/>
          <p14:tracePt t="72943" x="6724650" y="774700"/>
          <p14:tracePt t="72960" x="6718300" y="755650"/>
          <p14:tracePt t="72977" x="6711950" y="742950"/>
          <p14:tracePt t="72994" x="6692900" y="717550"/>
          <p14:tracePt t="73010" x="6673850" y="698500"/>
          <p14:tracePt t="73027" x="6648450" y="679450"/>
          <p14:tracePt t="73043" x="6616700" y="660400"/>
          <p14:tracePt t="73060" x="6591300" y="641350"/>
          <p14:tracePt t="73077" x="6559550" y="628650"/>
          <p14:tracePt t="73094" x="6534150" y="622300"/>
          <p14:tracePt t="73110" x="6502400" y="622300"/>
          <p14:tracePt t="73127" x="6477000" y="622300"/>
          <p14:tracePt t="73144" x="6451600" y="622300"/>
          <p14:tracePt t="73162" x="6400800" y="622300"/>
          <p14:tracePt t="73177" x="6369050" y="615950"/>
          <p14:tracePt t="73195" x="6330950" y="609600"/>
          <p14:tracePt t="73210" x="6292850" y="603250"/>
          <p14:tracePt t="73227" x="6235700" y="590550"/>
          <p14:tracePt t="73244" x="6172200" y="584200"/>
          <p14:tracePt t="73261" x="6121400" y="584200"/>
          <p14:tracePt t="73277" x="6064250" y="584200"/>
          <p14:tracePt t="73294" x="6026150" y="590550"/>
          <p14:tracePt t="73310" x="5994400" y="596900"/>
          <p14:tracePt t="73328" x="5969000" y="615950"/>
          <p14:tracePt t="73344" x="5949950" y="635000"/>
          <p14:tracePt t="73360" x="5924550" y="660400"/>
          <p14:tracePt t="73377" x="5905500" y="673100"/>
          <p14:tracePt t="73395" x="5899150" y="692150"/>
          <p14:tracePt t="73437" x="5899150" y="698500"/>
          <p14:tracePt t="73445" x="5905500" y="704850"/>
          <p14:tracePt t="73461" x="5943600" y="730250"/>
          <p14:tracePt t="73477" x="6007100" y="781050"/>
          <p14:tracePt t="73494" x="6064250" y="831850"/>
          <p14:tracePt t="73512" x="6102350" y="882650"/>
          <p14:tracePt t="73527" x="6134100" y="927100"/>
          <p14:tracePt t="73544" x="6146800" y="952500"/>
          <p14:tracePt t="73561" x="6153150" y="971550"/>
          <p14:tracePt t="73577" x="6153150" y="984250"/>
          <p14:tracePt t="73595" x="6153150" y="990600"/>
          <p14:tracePt t="73627" x="6153150" y="996950"/>
          <p14:tracePt t="73784" x="6172200" y="1009650"/>
          <p14:tracePt t="73792" x="6178550" y="1022350"/>
          <p14:tracePt t="73800" x="6210300" y="1047750"/>
          <p14:tracePt t="73811" x="6235700" y="1066800"/>
          <p14:tracePt t="73828" x="6286500" y="1104900"/>
          <p14:tracePt t="73844" x="6343650" y="1123950"/>
          <p14:tracePt t="73861" x="6400800" y="1136650"/>
          <p14:tracePt t="73878" x="6438900" y="1136650"/>
          <p14:tracePt t="73879" x="6451600" y="1136650"/>
          <p14:tracePt t="73894" x="6464300" y="1136650"/>
          <p14:tracePt t="73895" x="6470650" y="1136650"/>
          <p14:tracePt t="73912" x="6502400" y="1123950"/>
          <p14:tracePt t="73927" x="6534150" y="1117600"/>
          <p14:tracePt t="73944" x="6559550" y="1111250"/>
          <p14:tracePt t="73961" x="6584950" y="1104900"/>
          <p14:tracePt t="73977" x="6591300" y="1098550"/>
          <p14:tracePt t="73995" x="6597650" y="1092200"/>
          <p14:tracePt t="74011" x="6604000" y="1079500"/>
          <p14:tracePt t="74028" x="6604000" y="1073150"/>
          <p14:tracePt t="74046" x="6610350" y="1060450"/>
          <p14:tracePt t="74061" x="6610350" y="1047750"/>
          <p14:tracePt t="74078" x="6616700" y="1022350"/>
          <p14:tracePt t="74094" x="6623050" y="1003300"/>
          <p14:tracePt t="74111" x="6623050" y="984250"/>
          <p14:tracePt t="74128" x="6623050" y="965200"/>
          <p14:tracePt t="74130" x="6623050" y="958850"/>
          <p14:tracePt t="74144" x="6623050" y="939800"/>
          <p14:tracePt t="74161" x="6623050" y="927100"/>
          <p14:tracePt t="74178" x="6623050" y="920750"/>
          <p14:tracePt t="74197" x="6623050" y="914400"/>
          <p14:tracePt t="74782" x="6616700" y="914400"/>
          <p14:tracePt t="74790" x="6616700" y="920750"/>
          <p14:tracePt t="74812" x="6610350" y="920750"/>
          <p14:tracePt t="74829" x="6610350" y="927100"/>
          <p14:tracePt t="74845" x="6604000" y="927100"/>
          <p14:tracePt t="74863" x="6597650" y="933450"/>
          <p14:tracePt t="74879" x="6597650" y="939800"/>
          <p14:tracePt t="78764" x="6591300" y="946150"/>
          <p14:tracePt t="78782" x="6578600" y="965200"/>
          <p14:tracePt t="78799" x="6546850" y="1009650"/>
          <p14:tracePt t="78816" x="6527800" y="1060450"/>
          <p14:tracePt t="78831" x="6496050" y="1104900"/>
          <p14:tracePt t="78848" x="6477000" y="1130300"/>
          <p14:tracePt t="78865" x="6464300" y="1143000"/>
          <p14:tracePt t="78882" x="6457950" y="1149350"/>
          <p14:tracePt t="78898" x="6438900" y="1162050"/>
          <p14:tracePt t="78915" x="6407150" y="1193800"/>
          <p14:tracePt t="78932" x="6350000" y="1244600"/>
          <p14:tracePt t="78948" x="6292850" y="1301750"/>
          <p14:tracePt t="78965" x="6235700" y="1371600"/>
          <p14:tracePt t="78981" x="6184900" y="1441450"/>
          <p14:tracePt t="78998" x="6121400" y="1479550"/>
          <p14:tracePt t="79016" x="6083300" y="1485900"/>
          <p14:tracePt t="79033" x="6070600" y="1485900"/>
          <p14:tracePt t="79065" x="6083300" y="1504950"/>
          <p14:tracePt t="79082" x="6337300" y="1682750"/>
          <p14:tracePt t="79099" x="6610350" y="1841500"/>
          <p14:tracePt t="79115" x="6972300" y="1981200"/>
          <p14:tracePt t="79132" x="7334250" y="2051050"/>
          <p14:tracePt t="79148" x="7778750" y="2082800"/>
          <p14:tracePt t="79165" x="8096250" y="2101850"/>
          <p14:tracePt t="79182" x="8369300" y="2120900"/>
          <p14:tracePt t="79200" x="8680450" y="2139950"/>
          <p14:tracePt t="79215" x="9010650" y="2159000"/>
          <p14:tracePt t="79232" x="9353550" y="2184400"/>
          <p14:tracePt t="79248" x="9645650" y="2209800"/>
          <p14:tracePt t="79265" x="9925050" y="2241550"/>
          <p14:tracePt t="79282" x="10071100" y="2247900"/>
          <p14:tracePt t="79298" x="10096500" y="2247900"/>
          <p14:tracePt t="79317" x="10083800" y="2235200"/>
          <p14:tracePt t="79334" x="10077450" y="2228850"/>
          <p14:tracePt t="79348" x="10077450" y="2241550"/>
          <p14:tracePt t="79366" x="10077450" y="2247900"/>
          <p14:tracePt t="79416" x="10071100" y="2235200"/>
          <p14:tracePt t="79434" x="10064750" y="2222500"/>
          <p14:tracePt t="79449" x="10064750" y="2216150"/>
          <p14:tracePt t="79465" x="10064750" y="2203450"/>
          <p14:tracePt t="79482" x="10071100" y="2178050"/>
          <p14:tracePt t="79499" x="10077450" y="2152650"/>
          <p14:tracePt t="79516" x="10102850" y="2127250"/>
          <p14:tracePt t="79532" x="10147300" y="2101850"/>
          <p14:tracePt t="79549" x="10274300" y="2070100"/>
          <p14:tracePt t="79567" x="10490200" y="2038350"/>
          <p14:tracePt t="79584" x="10636250" y="2025650"/>
          <p14:tracePt t="79601" x="10788650" y="2019300"/>
          <p14:tracePt t="79617" x="10909300" y="2006600"/>
          <p14:tracePt t="79634" x="10972800" y="1993900"/>
          <p14:tracePt t="79649" x="11029950" y="1987550"/>
          <p14:tracePt t="79666" x="11106150" y="1981200"/>
          <p14:tracePt t="79683" x="11226800" y="1981200"/>
          <p14:tracePt t="79700" x="11334750" y="1981200"/>
          <p14:tracePt t="79715" x="11455400" y="1981200"/>
          <p14:tracePt t="79732" x="11506200" y="1981200"/>
          <p14:tracePt t="79749" x="11512550" y="1981200"/>
          <p14:tracePt t="79765" x="11518900" y="1981200"/>
          <p14:tracePt t="79799" x="11518900" y="1974850"/>
          <p14:tracePt t="79832" x="11550650" y="1955800"/>
          <p14:tracePt t="79849" x="11595100" y="1911350"/>
          <p14:tracePt t="79866" x="11614150" y="1873250"/>
          <p14:tracePt t="79882" x="11626850" y="1847850"/>
          <p14:tracePt t="79899" x="11639550" y="1822450"/>
          <p14:tracePt t="79916" x="11645900" y="1803400"/>
          <p14:tracePt t="79932" x="11652250" y="1790700"/>
          <p14:tracePt t="79949" x="11652250" y="1771650"/>
          <p14:tracePt t="79968" x="11658600" y="1746250"/>
          <p14:tracePt t="79985" x="11658600" y="1727200"/>
          <p14:tracePt t="79999" x="11658600" y="1695450"/>
          <p14:tracePt t="80016" x="11658600" y="1689100"/>
          <p14:tracePt t="80032" x="11652250" y="1689100"/>
          <p14:tracePt t="80049" x="11645900" y="1682750"/>
          <p14:tracePt t="80050" x="11633200" y="1682750"/>
          <p14:tracePt t="80067" x="11595100" y="1689100"/>
          <p14:tracePt t="80084" x="11563350" y="1701800"/>
          <p14:tracePt t="80099" x="11531600" y="1714500"/>
          <p14:tracePt t="80116" x="11499850" y="1733550"/>
          <p14:tracePt t="80133" x="11474450" y="1739900"/>
          <p14:tracePt t="80149" x="11404600" y="1758950"/>
          <p14:tracePt t="80166" x="11322050" y="1771650"/>
          <p14:tracePt t="80183" x="11214100" y="1790700"/>
          <p14:tracePt t="80200" x="11087100" y="1822450"/>
          <p14:tracePt t="80218" x="10947400" y="1854200"/>
          <p14:tracePt t="80232" x="10858500" y="1873250"/>
          <p14:tracePt t="80249" x="10782300" y="1898650"/>
          <p14:tracePt t="80266" x="10750550" y="1911350"/>
          <p14:tracePt t="80283" x="10731500" y="1917700"/>
          <p14:tracePt t="80299" x="10718800" y="1924050"/>
          <p14:tracePt t="80317" x="10674350" y="1955800"/>
          <p14:tracePt t="80332" x="10610850" y="1974850"/>
          <p14:tracePt t="80349" x="10560050" y="1987550"/>
          <p14:tracePt t="80366" x="10483850" y="2000250"/>
          <p14:tracePt t="80383" x="10388600" y="2012950"/>
          <p14:tracePt t="80399" x="10318750" y="2025650"/>
          <p14:tracePt t="80416" x="10236200" y="2032000"/>
          <p14:tracePt t="80433" x="10179050" y="2032000"/>
          <p14:tracePt t="80449" x="10128250" y="2038350"/>
          <p14:tracePt t="80466" x="10083800" y="2038350"/>
          <p14:tracePt t="80483" x="10058400" y="2044700"/>
          <p14:tracePt t="80499" x="10045700" y="2044700"/>
          <p14:tracePt t="80518" x="10020300" y="2051050"/>
          <p14:tracePt t="80534" x="10007600" y="2051050"/>
          <p14:tracePt t="80550" x="9988550" y="2057400"/>
          <p14:tracePt t="80566" x="9956800" y="2063750"/>
          <p14:tracePt t="80584" x="9925050" y="2063750"/>
          <p14:tracePt t="80601" x="9912350" y="2063750"/>
          <p14:tracePt t="80616" x="9899650" y="2063750"/>
          <p14:tracePt t="80634" x="9893300" y="2070100"/>
          <p14:tracePt t="80728" x="9886950" y="2070100"/>
          <p14:tracePt t="80734" x="9880600" y="2070100"/>
          <p14:tracePt t="80750" x="9874250" y="2070100"/>
          <p14:tracePt t="80766" x="9867900" y="2076450"/>
          <p14:tracePt t="80783" x="9855200" y="2076450"/>
          <p14:tracePt t="80801" x="9848850" y="2082800"/>
          <p14:tracePt t="80818" x="9842500" y="2082800"/>
          <p14:tracePt t="80950" x="9836150" y="2082800"/>
          <p14:tracePt t="80966" x="9829800" y="2076450"/>
          <p14:tracePt t="80984" x="9817100" y="2063750"/>
          <p14:tracePt t="81000" x="9810750" y="2057400"/>
          <p14:tracePt t="81017" x="9804400" y="2051050"/>
          <p14:tracePt t="81033" x="9798050" y="2051050"/>
          <p14:tracePt t="81050" x="9766300" y="2032000"/>
          <p14:tracePt t="81067" x="9740900" y="2025650"/>
          <p14:tracePt t="81084" x="9728200" y="2025650"/>
          <p14:tracePt t="81100" x="9715500" y="2025650"/>
          <p14:tracePt t="81117" x="9696450" y="2025650"/>
          <p14:tracePt t="81133" x="9664700" y="2025650"/>
          <p14:tracePt t="81134" x="9632950" y="2025650"/>
          <p14:tracePt t="81151" x="9556750" y="2038350"/>
          <p14:tracePt t="81166" x="9493250" y="2044700"/>
          <p14:tracePt t="81184" x="9429750" y="2051050"/>
          <p14:tracePt t="81201" x="9378950" y="2051050"/>
          <p14:tracePt t="81216" x="9334500" y="2051050"/>
          <p14:tracePt t="81234" x="9277350" y="2051050"/>
          <p14:tracePt t="81250" x="9245600" y="2051050"/>
          <p14:tracePt t="81267" x="9220200" y="2051050"/>
          <p14:tracePt t="81284" x="9188450" y="2051050"/>
          <p14:tracePt t="81300" x="9163050" y="2051050"/>
          <p14:tracePt t="81318" x="9137650" y="2057400"/>
          <p14:tracePt t="81333" x="9099550" y="2057400"/>
          <p14:tracePt t="81335" x="9093200" y="2063750"/>
          <p14:tracePt t="81355" x="9055100" y="2070100"/>
          <p14:tracePt t="81367" x="9036050" y="2070100"/>
          <p14:tracePt t="81384" x="9017000" y="2076450"/>
          <p14:tracePt t="81400" x="8997950" y="2082800"/>
          <p14:tracePt t="81417" x="8985250" y="2082800"/>
          <p14:tracePt t="81434" x="8985250" y="2089150"/>
          <p14:tracePt t="81467" x="8985250" y="2095500"/>
          <p14:tracePt t="81484" x="8985250" y="2108200"/>
          <p14:tracePt t="81500" x="8985250" y="2114550"/>
          <p14:tracePt t="81711" x="8978900" y="2114550"/>
          <p14:tracePt t="81734" x="8966200" y="2095500"/>
          <p14:tracePt t="81750" x="8959850" y="2089150"/>
          <p14:tracePt t="81767" x="8953500" y="2076450"/>
          <p14:tracePt t="81784" x="8940800" y="2051050"/>
          <p14:tracePt t="81801" x="8928100" y="2025650"/>
          <p14:tracePt t="81818" x="8909050" y="1987550"/>
          <p14:tracePt t="81834" x="8890000" y="1949450"/>
          <p14:tracePt t="81851" x="8877300" y="1924050"/>
          <p14:tracePt t="81867" x="8864600" y="1911350"/>
          <p14:tracePt t="81884" x="8858250" y="1898650"/>
          <p14:tracePt t="81901" x="8845550" y="1892300"/>
          <p14:tracePt t="81918" x="8832850" y="1879600"/>
          <p14:tracePt t="81934" x="8801100" y="1854200"/>
          <p14:tracePt t="81951" x="8724900" y="1816100"/>
          <p14:tracePt t="81968" x="8686800" y="1797050"/>
          <p14:tracePt t="81984" x="8667750" y="1784350"/>
          <p14:tracePt t="82001" x="8610600" y="1752600"/>
          <p14:tracePt t="82018" x="8578850" y="1739900"/>
          <p14:tracePt t="82034" x="8559800" y="1733550"/>
          <p14:tracePt t="82051" x="8547100" y="1727200"/>
          <p14:tracePt t="82068" x="8534400" y="1727200"/>
          <p14:tracePt t="82084" x="8528050" y="1720850"/>
          <p14:tracePt t="82101" x="8509000" y="1714500"/>
          <p14:tracePt t="82118" x="8458200" y="1689100"/>
          <p14:tracePt t="82134" x="8394700" y="1663700"/>
          <p14:tracePt t="82151" x="8312150" y="1638300"/>
          <p14:tracePt t="82168" x="8255000" y="1625600"/>
          <p14:tracePt t="82170" x="8223250" y="1619250"/>
          <p14:tracePt t="82185" x="8159750" y="1612900"/>
          <p14:tracePt t="82201" x="8128000" y="1606550"/>
          <p14:tracePt t="82218" x="8026400" y="1600200"/>
          <p14:tracePt t="82234" x="7994650" y="1600200"/>
          <p14:tracePt t="82251" x="7912100" y="1593850"/>
          <p14:tracePt t="82268" x="7804150" y="1587500"/>
          <p14:tracePt t="82284" x="7689850" y="1587500"/>
          <p14:tracePt t="82301" x="7556500" y="1593850"/>
          <p14:tracePt t="82318" x="7461250" y="1593850"/>
          <p14:tracePt t="82334" x="7397750" y="1593850"/>
          <p14:tracePt t="82351" x="7385050" y="1600200"/>
          <p14:tracePt t="82401" x="7397750" y="1600200"/>
          <p14:tracePt t="82418" x="7467600" y="1600200"/>
          <p14:tracePt t="82435" x="7537450" y="1606550"/>
          <p14:tracePt t="82453" x="7569200" y="1606550"/>
          <p14:tracePt t="82468" x="7607300" y="1606550"/>
          <p14:tracePt t="82485" x="7696200" y="1606550"/>
          <p14:tracePt t="82501" x="7797800" y="1587500"/>
          <p14:tracePt t="82518" x="7893050" y="1574800"/>
          <p14:tracePt t="82535" x="8020050" y="1549400"/>
          <p14:tracePt t="82551" x="8108950" y="1536700"/>
          <p14:tracePt t="82569" x="8153400" y="1524000"/>
          <p14:tracePt t="82585" x="8166100" y="1517650"/>
          <p14:tracePt t="82623" x="8172450" y="1517650"/>
          <p14:tracePt t="82635" x="8178800" y="1517650"/>
          <p14:tracePt t="82652" x="8210550" y="1511300"/>
          <p14:tracePt t="82669" x="8235950" y="1504950"/>
          <p14:tracePt t="82686" x="8255000" y="1498600"/>
          <p14:tracePt t="82704" x="8267700" y="1492250"/>
          <p14:tracePt t="82719" x="8280400" y="1485900"/>
          <p14:tracePt t="82735" x="8318500" y="1473200"/>
          <p14:tracePt t="82752" x="8388350" y="1447800"/>
          <p14:tracePt t="82768" x="8464550" y="1428750"/>
          <p14:tracePt t="82785" x="8502650" y="1409700"/>
          <p14:tracePt t="82803" x="8515350" y="1397000"/>
          <p14:tracePt t="82818" x="8515350" y="1390650"/>
          <p14:tracePt t="82913" x="8509000" y="1390650"/>
          <p14:tracePt t="82920" x="8502650" y="1390650"/>
          <p14:tracePt t="82935" x="8496300" y="1390650"/>
          <p14:tracePt t="82953" x="8489950" y="1390650"/>
          <p14:tracePt t="82985" x="8528050" y="1397000"/>
          <p14:tracePt t="83002" x="8616950" y="1409700"/>
          <p14:tracePt t="83019" x="8686800" y="1422400"/>
          <p14:tracePt t="83035" x="8712200" y="1428750"/>
          <p14:tracePt t="83052" x="8724900" y="1435100"/>
          <p14:tracePt t="83068" x="8731250" y="1435100"/>
          <p14:tracePt t="83085" x="8731250" y="1441450"/>
          <p14:tracePt t="83102" x="8737600" y="1441450"/>
          <p14:tracePt t="83119" x="8737600" y="1447800"/>
          <p14:tracePt t="83135" x="8743950" y="1447800"/>
          <p14:tracePt t="83153" x="8756650" y="1454150"/>
          <p14:tracePt t="83168" x="8763000" y="1460500"/>
          <p14:tracePt t="83185" x="8782050" y="1466850"/>
          <p14:tracePt t="83202" x="8794750" y="1473200"/>
          <p14:tracePt t="83219" x="8807450" y="1479550"/>
          <p14:tracePt t="83235" x="8845550" y="1479550"/>
          <p14:tracePt t="83252" x="8890000" y="1479550"/>
          <p14:tracePt t="83269" x="8940800" y="1479550"/>
          <p14:tracePt t="83287" x="8972550" y="1473200"/>
          <p14:tracePt t="83305" x="8991600" y="1466850"/>
          <p14:tracePt t="83306" x="8997950" y="1466850"/>
          <p14:tracePt t="83335" x="9004300" y="1466850"/>
          <p14:tracePt t="83369" x="9004300" y="1460500"/>
          <p14:tracePt t="83386" x="9010650" y="1460500"/>
          <p14:tracePt t="83403" x="9023350" y="1460500"/>
          <p14:tracePt t="83420" x="9029700" y="1460500"/>
          <p14:tracePt t="83435" x="9036050" y="1460500"/>
          <p14:tracePt t="83569" x="9048750" y="1454150"/>
          <p14:tracePt t="83575" x="9055100" y="1447800"/>
          <p14:tracePt t="83586" x="9086850" y="1441450"/>
          <p14:tracePt t="83603" x="9144000" y="1435100"/>
          <p14:tracePt t="83619" x="9245600" y="1435100"/>
          <p14:tracePt t="83636" x="9359900" y="1435100"/>
          <p14:tracePt t="83652" x="9448800" y="1435100"/>
          <p14:tracePt t="83669" x="9531350" y="1435100"/>
          <p14:tracePt t="83686" x="9588500" y="1435100"/>
          <p14:tracePt t="83702" x="9652000" y="1441450"/>
          <p14:tracePt t="83719" x="9721850" y="1454150"/>
          <p14:tracePt t="83738" x="9817100" y="1466850"/>
          <p14:tracePt t="83753" x="9867900" y="1466850"/>
          <p14:tracePt t="83769" x="9899650" y="1466850"/>
          <p14:tracePt t="83786" x="9925050" y="1466850"/>
          <p14:tracePt t="83802" x="9931400" y="1466850"/>
          <p14:tracePt t="83984" x="9937750" y="1466850"/>
          <p14:tracePt t="84016" x="9944100" y="1466850"/>
          <p14:tracePt t="84032" x="9950450" y="1460500"/>
          <p14:tracePt t="84040" x="9956800" y="1460500"/>
          <p14:tracePt t="84052" x="9963150" y="1460500"/>
          <p14:tracePt t="84071" x="9988550" y="1460500"/>
          <p14:tracePt t="84087" x="10013950" y="1454150"/>
          <p14:tracePt t="84103" x="10045700" y="1447800"/>
          <p14:tracePt t="84121" x="10077450" y="1441450"/>
          <p14:tracePt t="84138" x="10128250" y="1428750"/>
          <p14:tracePt t="84153" x="10166350" y="1416050"/>
          <p14:tracePt t="84169" x="10191750" y="1403350"/>
          <p14:tracePt t="84187" x="10204450" y="1397000"/>
          <p14:tracePt t="84225" x="10198100" y="1397000"/>
          <p14:tracePt t="84236" x="10179050" y="1397000"/>
          <p14:tracePt t="84254" x="10102850" y="1403350"/>
          <p14:tracePt t="84269" x="10020300" y="1416050"/>
          <p14:tracePt t="84286" x="9925050" y="1428750"/>
          <p14:tracePt t="84303" x="9829800" y="1447800"/>
          <p14:tracePt t="84322" x="9613900" y="1460500"/>
          <p14:tracePt t="84337" x="9410700" y="1460500"/>
          <p14:tracePt t="84353" x="9131300" y="1447800"/>
          <p14:tracePt t="84370" x="8858250" y="1441450"/>
          <p14:tracePt t="84386" x="8718550" y="1428750"/>
          <p14:tracePt t="84404" x="8597900" y="1416050"/>
          <p14:tracePt t="84420" x="8540750" y="1409700"/>
          <p14:tracePt t="84436" x="8521700" y="1409700"/>
          <p14:tracePt t="84531" x="8528050" y="1409700"/>
          <p14:tracePt t="84540" x="8540750" y="1416050"/>
          <p14:tracePt t="84553" x="8559800" y="1416050"/>
          <p14:tracePt t="84570" x="8597900" y="1422400"/>
          <p14:tracePt t="84571" x="8616950" y="1422400"/>
          <p14:tracePt t="84587" x="8642350" y="1422400"/>
          <p14:tracePt t="84588" x="8661400" y="1428750"/>
          <p14:tracePt t="84603" x="8693150" y="1428750"/>
          <p14:tracePt t="84620" x="8731250" y="1428750"/>
          <p14:tracePt t="84638" x="8794750" y="1428750"/>
          <p14:tracePt t="84653" x="8883650" y="1428750"/>
          <p14:tracePt t="84670" x="8997950" y="1416050"/>
          <p14:tracePt t="84686" x="9086850" y="1397000"/>
          <p14:tracePt t="84703" x="9150350" y="1371600"/>
          <p14:tracePt t="84722" x="9169400" y="1352550"/>
          <p14:tracePt t="84736" x="9175750" y="1339850"/>
          <p14:tracePt t="84753" x="9169400" y="1320800"/>
          <p14:tracePt t="84772" x="9163050" y="1314450"/>
          <p14:tracePt t="84786" x="9144000" y="1301750"/>
          <p14:tracePt t="84804" x="9105900" y="1295400"/>
          <p14:tracePt t="84821" x="9036050" y="1295400"/>
          <p14:tracePt t="84836" x="9010650" y="1295400"/>
          <p14:tracePt t="84837" x="8991600" y="1295400"/>
          <p14:tracePt t="84853" x="8953500" y="1295400"/>
          <p14:tracePt t="84870" x="8921750" y="1295400"/>
          <p14:tracePt t="84886" x="8902700" y="1295400"/>
          <p14:tracePt t="84903" x="8877300" y="1295400"/>
          <p14:tracePt t="84920" x="8845550" y="1295400"/>
          <p14:tracePt t="84938" x="8807450" y="1295400"/>
          <p14:tracePt t="84954" x="8737600" y="1295400"/>
          <p14:tracePt t="84972" x="8674100" y="1289050"/>
          <p14:tracePt t="84987" x="8578850" y="1270000"/>
          <p14:tracePt t="85003" x="8502650" y="1244600"/>
          <p14:tracePt t="85020" x="8439150" y="1219200"/>
          <p14:tracePt t="85037" x="8388350" y="1206500"/>
          <p14:tracePt t="85054" x="8356600" y="1193800"/>
          <p14:tracePt t="85070" x="8331200" y="1193800"/>
          <p14:tracePt t="85087" x="8324850" y="1193800"/>
          <p14:tracePt t="85104" x="8318500" y="1200150"/>
          <p14:tracePt t="85120" x="8299450" y="1219200"/>
          <p14:tracePt t="85137" x="8286750" y="1238250"/>
          <p14:tracePt t="85153" x="8280400" y="1244600"/>
          <p14:tracePt t="85170" x="8280400" y="1257300"/>
          <p14:tracePt t="85187" x="8274050" y="1257300"/>
          <p14:tracePt t="85220" x="8274050" y="1263650"/>
          <p14:tracePt t="85237" x="8274050" y="1270000"/>
          <p14:tracePt t="85254" x="8280400" y="1301750"/>
          <p14:tracePt t="85271" x="8299450" y="1339850"/>
          <p14:tracePt t="85287" x="8318500" y="1371600"/>
          <p14:tracePt t="85304" x="8337550" y="1390650"/>
          <p14:tracePt t="85321" x="8369300" y="1409700"/>
          <p14:tracePt t="85322" x="8388350" y="1416050"/>
          <p14:tracePt t="85337" x="8420100" y="1428750"/>
          <p14:tracePt t="85354" x="8458200" y="1435100"/>
          <p14:tracePt t="85370" x="8521700" y="1435100"/>
          <p14:tracePt t="85388" x="8572500" y="1435100"/>
          <p14:tracePt t="85404" x="8623300" y="1435100"/>
          <p14:tracePt t="85421" x="8655050" y="1435100"/>
          <p14:tracePt t="85438" x="8680450" y="1435100"/>
          <p14:tracePt t="85454" x="8718550" y="1435100"/>
          <p14:tracePt t="85470" x="8743950" y="1435100"/>
          <p14:tracePt t="85487" x="8775700" y="1435100"/>
          <p14:tracePt t="85506" x="8813800" y="1435100"/>
          <p14:tracePt t="85523" x="8832850" y="1428750"/>
          <p14:tracePt t="85537" x="8839200" y="1428750"/>
          <p14:tracePt t="85584" x="8839200" y="1409700"/>
          <p14:tracePt t="85592" x="8839200" y="1397000"/>
          <p14:tracePt t="85604" x="8839200" y="1390650"/>
          <p14:tracePt t="85621" x="8845550" y="1346200"/>
          <p14:tracePt t="85638" x="8845550" y="1295400"/>
          <p14:tracePt t="85654" x="8839200" y="1257300"/>
          <p14:tracePt t="85671" x="8813800" y="1231900"/>
          <p14:tracePt t="85687" x="8807450" y="1231900"/>
          <p14:tracePt t="85704" x="8801100" y="1231900"/>
          <p14:tracePt t="85721" x="8782050" y="1244600"/>
          <p14:tracePt t="85737" x="8750300" y="1276350"/>
          <p14:tracePt t="85754" x="8724900" y="1314450"/>
          <p14:tracePt t="85771" x="8686800" y="1358900"/>
          <p14:tracePt t="85788" x="8655050" y="1403350"/>
          <p14:tracePt t="85805" x="8642350" y="1435100"/>
          <p14:tracePt t="85821" x="8629650" y="1460500"/>
          <p14:tracePt t="85837" x="8623300" y="1479550"/>
          <p14:tracePt t="85854" x="8623300" y="1485900"/>
          <p14:tracePt t="85871" x="8616950" y="1492250"/>
          <p14:tracePt t="85904" x="8616950" y="1498600"/>
          <p14:tracePt t="86346" x="8623300" y="1498600"/>
          <p14:tracePt t="86354" x="8636000" y="1492250"/>
          <p14:tracePt t="86360" x="8661400" y="1485900"/>
          <p14:tracePt t="86371" x="8680450" y="1479550"/>
          <p14:tracePt t="86388" x="8737600" y="1473200"/>
          <p14:tracePt t="86405" x="8775700" y="1466850"/>
          <p14:tracePt t="86422" x="8813800" y="1460500"/>
          <p14:tracePt t="86438" x="8832850" y="1460500"/>
          <p14:tracePt t="86455" x="8845550" y="1460500"/>
          <p14:tracePt t="86473" x="8870950" y="1460500"/>
          <p14:tracePt t="86489" x="8909050" y="1460500"/>
          <p14:tracePt t="86505" x="8928100" y="1466850"/>
          <p14:tracePt t="86506" x="8959850" y="1473200"/>
          <p14:tracePt t="86522" x="9017000" y="1479550"/>
          <p14:tracePt t="86538" x="9074150" y="1492250"/>
          <p14:tracePt t="86555" x="9150350" y="1498600"/>
          <p14:tracePt t="86571" x="9201150" y="1498600"/>
          <p14:tracePt t="86589" x="9232900" y="1498600"/>
          <p14:tracePt t="86605" x="9245600" y="1498600"/>
          <p14:tracePt t="86623" x="9251950" y="1498600"/>
          <p14:tracePt t="86638" x="9264650" y="1498600"/>
          <p14:tracePt t="86655" x="9277350" y="1492250"/>
          <p14:tracePt t="86672" x="9309100" y="1485900"/>
          <p14:tracePt t="86673" x="9315450" y="1479550"/>
          <p14:tracePt t="86688" x="9321800" y="1479550"/>
          <p14:tracePt t="86707" x="9334500" y="1473200"/>
          <p14:tracePt t="86724" x="9340850" y="1460500"/>
          <p14:tracePt t="86739" x="9347200" y="1460500"/>
          <p14:tracePt t="86755" x="9347200" y="1454150"/>
          <p14:tracePt t="86805" x="9353550" y="1454150"/>
          <p14:tracePt t="86905" x="9359900" y="1454150"/>
          <p14:tracePt t="86912" x="9385300" y="1454150"/>
          <p14:tracePt t="86922" x="9410700" y="1454150"/>
          <p14:tracePt t="86938" x="9480550" y="1454150"/>
          <p14:tracePt t="86955" x="9525000" y="1454150"/>
          <p14:tracePt t="86973" x="9556750" y="1454150"/>
          <p14:tracePt t="86991" x="9582150" y="1447800"/>
          <p14:tracePt t="87005" x="9626600" y="1447800"/>
          <p14:tracePt t="87022" x="9683750" y="1441450"/>
          <p14:tracePt t="87039" x="9759950" y="1435100"/>
          <p14:tracePt t="87055" x="9829800" y="1435100"/>
          <p14:tracePt t="87072" x="9855200" y="1428750"/>
          <p14:tracePt t="87073" x="9861550" y="1428750"/>
          <p14:tracePt t="87090" x="9874250" y="1428750"/>
          <p14:tracePt t="87301" x="9874250" y="1435100"/>
          <p14:tracePt t="87307" x="9874250" y="1441450"/>
          <p14:tracePt t="87323" x="9861550" y="1466850"/>
          <p14:tracePt t="87339" x="9855200" y="1498600"/>
          <p14:tracePt t="87356" x="9848850" y="1517650"/>
          <p14:tracePt t="87372" x="9848850" y="1530350"/>
          <p14:tracePt t="87389" x="9848850" y="1536700"/>
          <p14:tracePt t="87406" x="9848850" y="1549400"/>
          <p14:tracePt t="87422" x="9848850" y="1555750"/>
          <p14:tracePt t="87439" x="9848850" y="1562100"/>
          <p14:tracePt t="87456" x="9848850" y="1568450"/>
          <p14:tracePt t="87472" x="9848850" y="1574800"/>
          <p14:tracePt t="87522" x="9867900" y="1568450"/>
          <p14:tracePt t="87539" x="9918700" y="1555750"/>
          <p14:tracePt t="87556" x="9982200" y="1536700"/>
          <p14:tracePt t="87573" x="10039350" y="1524000"/>
          <p14:tracePt t="87589" x="10077450" y="1511300"/>
          <p14:tracePt t="87606" x="10109200" y="1504950"/>
          <p14:tracePt t="87622" x="10147300" y="1498600"/>
          <p14:tracePt t="87642" x="10172700" y="1498600"/>
          <p14:tracePt t="87656" x="10191750" y="1492250"/>
          <p14:tracePt t="87657" x="10204450" y="1492250"/>
          <p14:tracePt t="87673" x="10217150" y="1485900"/>
          <p14:tracePt t="87691" x="10223500" y="1479550"/>
          <p14:tracePt t="87705" x="10229850" y="1479550"/>
          <p14:tracePt t="87843" x="10236200" y="1473200"/>
          <p14:tracePt t="87873" x="10242550" y="1460500"/>
          <p14:tracePt t="87889" x="10248900" y="1460500"/>
          <p14:tracePt t="87907" x="10255250" y="1447800"/>
          <p14:tracePt t="87939" x="10274300" y="1441450"/>
          <p14:tracePt t="87956" x="10312400" y="1441450"/>
          <p14:tracePt t="87973" x="10363200" y="1428750"/>
          <p14:tracePt t="87989" x="10426700" y="1416050"/>
          <p14:tracePt t="88006" x="10502900" y="1403350"/>
          <p14:tracePt t="88022" x="10598150" y="1397000"/>
          <p14:tracePt t="88039" x="10648950" y="1397000"/>
          <p14:tracePt t="88056" x="10661650" y="1397000"/>
          <p14:tracePt t="88106" x="10661650" y="1403350"/>
          <p14:tracePt t="88134" x="10668000" y="1403350"/>
          <p14:tracePt t="88141" x="10674350" y="1409700"/>
          <p14:tracePt t="88157" x="10706100" y="1409700"/>
          <p14:tracePt t="88173" x="10750550" y="1409700"/>
          <p14:tracePt t="88190" x="10801350" y="1397000"/>
          <p14:tracePt t="88206" x="10833100" y="1384300"/>
          <p14:tracePt t="88223" x="10858500" y="1377950"/>
          <p14:tracePt t="88239" x="10890250" y="1371600"/>
          <p14:tracePt t="88257" x="10909300" y="1371600"/>
          <p14:tracePt t="88273" x="10934700" y="1371600"/>
          <p14:tracePt t="88290" x="10960100" y="1377950"/>
          <p14:tracePt t="88306" x="10979150" y="1377950"/>
          <p14:tracePt t="88323" x="11017250" y="1377950"/>
          <p14:tracePt t="88339" x="11042650" y="1377950"/>
          <p14:tracePt t="88341" x="11055350" y="1377950"/>
          <p14:tracePt t="88356" x="11061700" y="1377950"/>
          <p14:tracePt t="88373" x="11074400" y="1377950"/>
          <p14:tracePt t="88375" x="11080750" y="1377950"/>
          <p14:tracePt t="88389" x="11087100" y="1377950"/>
          <p14:tracePt t="88407" x="11131550" y="1377950"/>
          <p14:tracePt t="88424" x="11163300" y="1384300"/>
          <p14:tracePt t="88440" x="11188700" y="1384300"/>
          <p14:tracePt t="88459" x="11201400" y="1384300"/>
          <p14:tracePt t="88473" x="11214100" y="1384300"/>
          <p14:tracePt t="88490" x="11226800" y="1384300"/>
          <p14:tracePt t="88506" x="11233150" y="1384300"/>
          <p14:tracePt t="88523" x="11239500" y="1384300"/>
          <p14:tracePt t="88540" x="11245850" y="1384300"/>
          <p14:tracePt t="88573" x="11245850" y="1377950"/>
          <p14:tracePt t="88623" x="11245850" y="1371600"/>
          <p14:tracePt t="88643" x="11233150" y="1371600"/>
          <p14:tracePt t="88657" x="11214100" y="1371600"/>
          <p14:tracePt t="88673" x="11188700" y="1377950"/>
          <p14:tracePt t="88690" x="11156950" y="1384300"/>
          <p14:tracePt t="88706" x="11112500" y="1397000"/>
          <p14:tracePt t="88724" x="11055350" y="1409700"/>
          <p14:tracePt t="88741" x="10934700" y="1428750"/>
          <p14:tracePt t="88757" x="10883900" y="1441450"/>
          <p14:tracePt t="88775" x="10699750" y="1460500"/>
          <p14:tracePt t="88792" x="10610850" y="1473200"/>
          <p14:tracePt t="88806" x="10496550" y="1479550"/>
          <p14:tracePt t="88823" x="10414000" y="1492250"/>
          <p14:tracePt t="88840" x="10325100" y="1498600"/>
          <p14:tracePt t="88857" x="10153650" y="1498600"/>
          <p14:tracePt t="88873" x="10001250" y="1498600"/>
          <p14:tracePt t="88890" x="9842500" y="1492250"/>
          <p14:tracePt t="88907" x="9690100" y="1479550"/>
          <p14:tracePt t="88924" x="9575800" y="1466850"/>
          <p14:tracePt t="88940" x="9486900" y="1447800"/>
          <p14:tracePt t="88957" x="9417050" y="1435100"/>
          <p14:tracePt t="88974" x="9372600" y="1422400"/>
          <p14:tracePt t="88991" x="9302750" y="1409700"/>
          <p14:tracePt t="89008" x="9194800" y="1409700"/>
          <p14:tracePt t="89026" x="9042400" y="1409700"/>
          <p14:tracePt t="89040" x="8839200" y="1403350"/>
          <p14:tracePt t="89057" x="8616950" y="1384300"/>
          <p14:tracePt t="89073" x="8426450" y="1371600"/>
          <p14:tracePt t="89090" x="8242300" y="1358900"/>
          <p14:tracePt t="89107" x="8089900" y="1352550"/>
          <p14:tracePt t="89124" x="7918450" y="1346200"/>
          <p14:tracePt t="89140" x="7708900" y="1352550"/>
          <p14:tracePt t="89157" x="7391400" y="1371600"/>
          <p14:tracePt t="89174" x="7150100" y="1384300"/>
          <p14:tracePt t="89192" x="6940550" y="1409700"/>
          <p14:tracePt t="89207" x="6756400" y="1428750"/>
          <p14:tracePt t="89224" x="6610350" y="1454150"/>
          <p14:tracePt t="89241" x="6343650" y="1504950"/>
          <p14:tracePt t="89257" x="6197600" y="1536700"/>
          <p14:tracePt t="89274" x="6102350" y="1555750"/>
          <p14:tracePt t="89290" x="6013450" y="1581150"/>
          <p14:tracePt t="89307" x="5994400" y="1587500"/>
          <p14:tracePt t="89358" x="5988050" y="1606550"/>
          <p14:tracePt t="89374" x="5969000" y="1631950"/>
          <p14:tracePt t="89391" x="5943600" y="1663700"/>
          <p14:tracePt t="89407" x="5937250" y="1708150"/>
          <p14:tracePt t="89424" x="5930900" y="1727200"/>
          <p14:tracePt t="89440" x="5930900" y="1739900"/>
          <p14:tracePt t="89457" x="5930900" y="1746250"/>
          <p14:tracePt t="89474" x="5930900" y="1758950"/>
          <p14:tracePt t="89490" x="5930900" y="1765300"/>
          <p14:tracePt t="89524" x="5937250" y="1765300"/>
          <p14:tracePt t="89592" x="5943600" y="1765300"/>
          <p14:tracePt t="89607" x="5962650" y="1758950"/>
          <p14:tracePt t="89624" x="5981700" y="1746250"/>
          <p14:tracePt t="89641" x="6000750" y="1739900"/>
          <p14:tracePt t="89658" x="6007100" y="1739900"/>
          <p14:tracePt t="89674" x="6013450" y="1739900"/>
          <p14:tracePt t="89718" x="6019800" y="1739900"/>
          <p14:tracePt t="89741" x="6026150" y="1746250"/>
          <p14:tracePt t="89757" x="6032500" y="1752600"/>
          <p14:tracePt t="89774" x="6038850" y="1752600"/>
          <p14:tracePt t="89893" x="6045200" y="1752600"/>
          <p14:tracePt t="89901" x="6051550" y="1746250"/>
          <p14:tracePt t="89911" x="6057900" y="1746250"/>
          <p14:tracePt t="89925" x="6076950" y="1739900"/>
          <p14:tracePt t="89941" x="6083300" y="1733550"/>
          <p14:tracePt t="89958" x="6089650" y="1727200"/>
          <p14:tracePt t="90282" x="6096000" y="1727200"/>
          <p14:tracePt t="90291" x="6108700" y="1727200"/>
          <p14:tracePt t="90308" x="6184900" y="1708150"/>
          <p14:tracePt t="90325" x="6299200" y="1701800"/>
          <p14:tracePt t="90342" x="6400800" y="1695450"/>
          <p14:tracePt t="90358" x="6477000" y="1682750"/>
          <p14:tracePt t="90375" x="6527800" y="1682750"/>
          <p14:tracePt t="90391" x="6553200" y="1676400"/>
          <p14:tracePt t="90410" x="6559550" y="1676400"/>
          <p14:tracePt t="90504" x="6559550" y="1670050"/>
          <p14:tracePt t="90525" x="6546850" y="1663700"/>
          <p14:tracePt t="90541" x="6534150" y="1663700"/>
          <p14:tracePt t="90558" x="6527800" y="1657350"/>
          <p14:tracePt t="90575" x="6515100" y="1657350"/>
          <p14:tracePt t="90744" x="6508750" y="1657350"/>
          <p14:tracePt t="90768" x="6502400" y="1657350"/>
          <p14:tracePt t="90776" x="6496050" y="1657350"/>
          <p14:tracePt t="90793" x="6489700" y="1657350"/>
          <p14:tracePt t="90834" x="6483350" y="1657350"/>
          <p14:tracePt t="91284" x="6489700" y="1663700"/>
          <p14:tracePt t="91291" x="6521450" y="1663700"/>
          <p14:tracePt t="91309" x="6661150" y="1695450"/>
          <p14:tracePt t="91326" x="6813550" y="1727200"/>
          <p14:tracePt t="91343" x="6927850" y="1733550"/>
          <p14:tracePt t="91359" x="7023100" y="1733550"/>
          <p14:tracePt t="91376" x="7105650" y="1727200"/>
          <p14:tracePt t="91393" x="7169150" y="1714500"/>
          <p14:tracePt t="91411" x="7219950" y="1708150"/>
          <p14:tracePt t="91425" x="7226300" y="1701800"/>
          <p14:tracePt t="91582" x="7245350" y="1701800"/>
          <p14:tracePt t="91592" x="7251700" y="1701800"/>
          <p14:tracePt t="91609" x="7302500" y="1701800"/>
          <p14:tracePt t="91626" x="7391400" y="1701800"/>
          <p14:tracePt t="91642" x="7486650" y="1701800"/>
          <p14:tracePt t="91660" x="7537450" y="1708150"/>
          <p14:tracePt t="91676" x="7550150" y="1708150"/>
          <p14:tracePt t="91692" x="7556500" y="1708150"/>
          <p14:tracePt t="91709" x="7569200" y="1701800"/>
          <p14:tracePt t="91727" x="7581900" y="1701800"/>
          <p14:tracePt t="91743" x="7588250" y="1701800"/>
          <p14:tracePt t="91759" x="7620000" y="1701800"/>
          <p14:tracePt t="91776" x="7639050" y="1708150"/>
          <p14:tracePt t="91793" x="7651750" y="1708150"/>
          <p14:tracePt t="91826" x="7658100" y="1708150"/>
          <p14:tracePt t="91860" x="7670800" y="1708150"/>
          <p14:tracePt t="91876" x="7683500" y="1708150"/>
          <p14:tracePt t="91893" x="7702550" y="1708150"/>
          <p14:tracePt t="91909" x="7734300" y="1708150"/>
          <p14:tracePt t="91926" x="7778750" y="1701800"/>
          <p14:tracePt t="91942" x="7816850" y="1701800"/>
          <p14:tracePt t="91959" x="7854950" y="1701800"/>
          <p14:tracePt t="91976" x="7886700" y="1695450"/>
          <p14:tracePt t="91993" x="7924800" y="1689100"/>
          <p14:tracePt t="92009" x="7943850" y="1689100"/>
          <p14:tracePt t="92026" x="7975600" y="1682750"/>
          <p14:tracePt t="92042" x="7981950" y="1676400"/>
          <p14:tracePt t="92113" x="7981950" y="1682750"/>
          <p14:tracePt t="92212" x="7981950" y="1689100"/>
          <p14:tracePt t="92454" x="7988300" y="1689100"/>
          <p14:tracePt t="92462" x="7994650" y="1689100"/>
          <p14:tracePt t="92477" x="8013700" y="1676400"/>
          <p14:tracePt t="92494" x="8026400" y="1676400"/>
          <p14:tracePt t="92510" x="8039100" y="1670050"/>
          <p14:tracePt t="92528" x="8045450" y="1670050"/>
          <p14:tracePt t="92543" x="8051800" y="1670050"/>
          <p14:tracePt t="92614" x="8058150" y="1670050"/>
          <p14:tracePt t="92622" x="8070850" y="1670050"/>
          <p14:tracePt t="92629" x="8083550" y="1676400"/>
          <p14:tracePt t="92644" x="8096250" y="1682750"/>
          <p14:tracePt t="92661" x="8153400" y="1695450"/>
          <p14:tracePt t="92678" x="8191500" y="1708150"/>
          <p14:tracePt t="92695" x="8235950" y="1714500"/>
          <p14:tracePt t="92710" x="8261350" y="1714500"/>
          <p14:tracePt t="92727" x="8293100" y="1714500"/>
          <p14:tracePt t="92743" x="8312150" y="1720850"/>
          <p14:tracePt t="92760" x="8343900" y="1720850"/>
          <p14:tracePt t="92777" x="8375650" y="1720850"/>
          <p14:tracePt t="92794" x="8407400" y="1720850"/>
          <p14:tracePt t="92810" x="8445500" y="1720850"/>
          <p14:tracePt t="92827" x="8483600" y="1720850"/>
          <p14:tracePt t="92844" x="8502650" y="1720850"/>
          <p14:tracePt t="92860" x="8521700" y="1720850"/>
          <p14:tracePt t="92878" x="8528050" y="1714500"/>
          <p14:tracePt t="92932" x="8534400" y="1714500"/>
          <p14:tracePt t="92948" x="8540750" y="1714500"/>
          <p14:tracePt t="92960" x="8547100" y="1714500"/>
          <p14:tracePt t="92977" x="8585200" y="1701800"/>
          <p14:tracePt t="92994" x="8623300" y="1695450"/>
          <p14:tracePt t="93011" x="8750300" y="1676400"/>
          <p14:tracePt t="93028" x="8845550" y="1663700"/>
          <p14:tracePt t="93044" x="8902700" y="1651000"/>
          <p14:tracePt t="93061" x="8953500" y="1638300"/>
          <p14:tracePt t="93077" x="8985250" y="1631950"/>
          <p14:tracePt t="93094" x="9010650" y="1625600"/>
          <p14:tracePt t="93110" x="9023350" y="1619250"/>
          <p14:tracePt t="93127" x="9029700" y="1606550"/>
          <p14:tracePt t="93144" x="9042400" y="1606550"/>
          <p14:tracePt t="93160" x="9048750" y="1600200"/>
          <p14:tracePt t="93177" x="9048750" y="1593850"/>
          <p14:tracePt t="93227" x="9048750" y="1587500"/>
          <p14:tracePt t="93244" x="9036050" y="1574800"/>
          <p14:tracePt t="93261" x="9017000" y="1568450"/>
          <p14:tracePt t="93277" x="8985250" y="1562100"/>
          <p14:tracePt t="93294" x="8959850" y="1562100"/>
          <p14:tracePt t="93310" x="8921750" y="1562100"/>
          <p14:tracePt t="93329" x="8909050" y="1568450"/>
          <p14:tracePt t="93345" x="8909050" y="1587500"/>
          <p14:tracePt t="93362" x="8953500" y="1612900"/>
          <p14:tracePt t="93377" x="8997950" y="1625600"/>
          <p14:tracePt t="93394" x="9004300" y="1625600"/>
          <p14:tracePt t="93467" x="9004300" y="1631950"/>
          <p14:tracePt t="93483" x="9004300" y="1638300"/>
          <p14:tracePt t="93499" x="9004300" y="1644650"/>
          <p14:tracePt t="93507" x="9010650" y="1644650"/>
          <p14:tracePt t="93535" x="9010650" y="1651000"/>
          <p14:tracePt t="93551" x="9017000" y="1651000"/>
          <p14:tracePt t="93560" x="9017000" y="1657350"/>
          <p14:tracePt t="93577" x="9036050" y="1663700"/>
          <p14:tracePt t="93595" x="9048750" y="1682750"/>
          <p14:tracePt t="93611" x="9067800" y="1695450"/>
          <p14:tracePt t="93627" x="9074150" y="1714500"/>
          <p14:tracePt t="93685" x="9080500" y="1714500"/>
          <p14:tracePt t="93714" x="9080500" y="1720850"/>
          <p14:tracePt t="93722" x="9086850" y="1720850"/>
          <p14:tracePt t="93729" x="9093200" y="1720850"/>
          <p14:tracePt t="93745" x="9105900" y="1720850"/>
          <p14:tracePt t="93761" x="9118600" y="1720850"/>
          <p14:tracePt t="93777" x="9156700" y="1720850"/>
          <p14:tracePt t="93795" x="9207500" y="1708150"/>
          <p14:tracePt t="93811" x="9277350" y="1689100"/>
          <p14:tracePt t="93827" x="9359900" y="1670050"/>
          <p14:tracePt t="93844" x="9436100" y="1644650"/>
          <p14:tracePt t="93863" x="9493250" y="1631950"/>
          <p14:tracePt t="93877" x="9525000" y="1619250"/>
          <p14:tracePt t="93894" x="9537700" y="1619250"/>
          <p14:tracePt t="93911" x="9544050" y="1619250"/>
          <p14:tracePt t="93928" x="9556750" y="1612900"/>
          <p14:tracePt t="93944" x="9575800" y="1612900"/>
          <p14:tracePt t="93961" x="9613900" y="1600200"/>
          <p14:tracePt t="93978" x="9639300" y="1593850"/>
          <p14:tracePt t="93995" x="9658350" y="1587500"/>
          <p14:tracePt t="94011" x="9664700" y="1587500"/>
          <p14:tracePt t="94027" x="9664700" y="1581150"/>
          <p14:tracePt t="94044" x="9671050" y="1574800"/>
          <p14:tracePt t="94061" x="9671050" y="1555750"/>
          <p14:tracePt t="94078" x="9664700" y="1517650"/>
          <p14:tracePt t="94094" x="9645650" y="1485900"/>
          <p14:tracePt t="94111" x="9632950" y="1466850"/>
          <p14:tracePt t="94128" x="9613900" y="1460500"/>
          <p14:tracePt t="94144" x="9582150" y="1447800"/>
          <p14:tracePt t="94161" x="9544050" y="1447800"/>
          <p14:tracePt t="94178" x="9467850" y="1441450"/>
          <p14:tracePt t="94194" x="9417050" y="1441450"/>
          <p14:tracePt t="94212" x="9334500" y="1435100"/>
          <p14:tracePt t="94228" x="9283700" y="1428750"/>
          <p14:tracePt t="94245" x="9264650" y="1428750"/>
          <p14:tracePt t="94261" x="9207500" y="1428750"/>
          <p14:tracePt t="94278" x="9137650" y="1428750"/>
          <p14:tracePt t="94295" x="9086850" y="1435100"/>
          <p14:tracePt t="94313" x="9023350" y="1454150"/>
          <p14:tracePt t="94328" x="8915400" y="1466850"/>
          <p14:tracePt t="94344" x="8832850" y="1492250"/>
          <p14:tracePt t="94361" x="8788400" y="1504950"/>
          <p14:tracePt t="94378" x="8763000" y="1524000"/>
          <p14:tracePt t="94398" x="8731250" y="1574800"/>
          <p14:tracePt t="94411" x="8724900" y="1587500"/>
          <p14:tracePt t="94428" x="8718550" y="1619250"/>
          <p14:tracePt t="94430" x="8718550" y="1638300"/>
          <p14:tracePt t="94444" x="8718550" y="1651000"/>
          <p14:tracePt t="94462" x="8724900" y="1657350"/>
          <p14:tracePt t="94478" x="8724900" y="1663700"/>
          <p14:tracePt t="94529" x="8731250" y="1670050"/>
          <p14:tracePt t="94545" x="8750300" y="1676400"/>
          <p14:tracePt t="94561" x="8769350" y="1682750"/>
          <p14:tracePt t="94579" x="8794750" y="1689100"/>
          <p14:tracePt t="94595" x="8813800" y="1695450"/>
          <p14:tracePt t="94611" x="8826500" y="1695450"/>
          <p14:tracePt t="94806" x="8839200" y="1701800"/>
          <p14:tracePt t="94814" x="8851900" y="1708150"/>
          <p14:tracePt t="94829" x="8864600" y="1708150"/>
          <p14:tracePt t="94845" x="8896350" y="1720850"/>
          <p14:tracePt t="94862" x="8921750" y="1727200"/>
          <p14:tracePt t="94879" x="8934450" y="1733550"/>
          <p14:tracePt t="94896" x="8940800" y="1733550"/>
          <p14:tracePt t="94912" x="8947150" y="1733550"/>
          <p14:tracePt t="94976" x="8940800" y="1733550"/>
          <p14:tracePt t="94982" x="8934450" y="1733550"/>
          <p14:tracePt t="94996" x="8921750" y="1733550"/>
          <p14:tracePt t="95013" x="8870950" y="1733550"/>
          <p14:tracePt t="95030" x="8832850" y="1733550"/>
          <p14:tracePt t="95045" x="8763000" y="1733550"/>
          <p14:tracePt t="95063" x="8629650" y="1739900"/>
          <p14:tracePt t="95079" x="8445500" y="1727200"/>
          <p14:tracePt t="95095" x="8255000" y="1708150"/>
          <p14:tracePt t="95112" x="8045450" y="1695450"/>
          <p14:tracePt t="95129" x="7874000" y="1676400"/>
          <p14:tracePt t="95145" x="7708900" y="1663700"/>
          <p14:tracePt t="95162" x="7626350" y="1657350"/>
          <p14:tracePt t="95179" x="7562850" y="1651000"/>
          <p14:tracePt t="95196" x="7499350" y="1638300"/>
          <p14:tracePt t="95212" x="7404100" y="1619250"/>
          <p14:tracePt t="95229" x="7296150" y="1593850"/>
          <p14:tracePt t="95245" x="7207250" y="1574800"/>
          <p14:tracePt t="95263" x="7061200" y="1543050"/>
          <p14:tracePt t="95279" x="6997700" y="1524000"/>
          <p14:tracePt t="95295" x="6965950" y="1517650"/>
          <p14:tracePt t="95312" x="6959600" y="1511300"/>
          <p14:tracePt t="95345" x="6953250" y="1511300"/>
          <p14:tracePt t="95398" x="6953250" y="1504950"/>
          <p14:tracePt t="95413" x="6959600" y="1492250"/>
          <p14:tracePt t="95430" x="6972300" y="1479550"/>
          <p14:tracePt t="95445" x="6985000" y="1466850"/>
          <p14:tracePt t="95462" x="6997700" y="1454150"/>
          <p14:tracePt t="95479" x="7016750" y="1441450"/>
          <p14:tracePt t="95497" x="7061200" y="1422400"/>
          <p14:tracePt t="95513" x="7105650" y="1403350"/>
          <p14:tracePt t="95529" x="7143750" y="1390650"/>
          <p14:tracePt t="95545" x="7213600" y="1365250"/>
          <p14:tracePt t="95562" x="7264400" y="1346200"/>
          <p14:tracePt t="95579" x="7283450" y="1333500"/>
          <p14:tracePt t="95596" x="7315200" y="1327150"/>
          <p14:tracePt t="95597" x="7327900" y="1320800"/>
          <p14:tracePt t="95612" x="7334250" y="1320800"/>
          <p14:tracePt t="95629" x="7340600" y="1314450"/>
          <p14:tracePt t="95666" x="7340600" y="1308100"/>
          <p14:tracePt t="95679" x="7340600" y="1295400"/>
          <p14:tracePt t="95763" x="7334250" y="1301750"/>
          <p14:tracePt t="95779" x="7327900" y="1314450"/>
          <p14:tracePt t="95796" x="7321550" y="1327150"/>
          <p14:tracePt t="95812" x="7321550" y="1339850"/>
          <p14:tracePt t="95829" x="7321550" y="1352550"/>
          <p14:tracePt t="95848" x="7321550" y="1358900"/>
          <p14:tracePt t="95865" x="7327900" y="1365250"/>
          <p14:tracePt t="95909" x="7334250" y="1365250"/>
          <p14:tracePt t="95930" x="7359650" y="1365250"/>
          <p14:tracePt t="95946" x="7410450" y="1371600"/>
          <p14:tracePt t="95963" x="7480300" y="1377950"/>
          <p14:tracePt t="95979" x="7575550" y="1390650"/>
          <p14:tracePt t="95997" x="7721600" y="1409700"/>
          <p14:tracePt t="96012" x="7747000" y="1409700"/>
          <p14:tracePt t="96029" x="7829550" y="1422400"/>
          <p14:tracePt t="96046" x="7854950" y="1422400"/>
          <p14:tracePt t="96063" x="7886700" y="1428750"/>
          <p14:tracePt t="96079" x="7924800" y="1428750"/>
          <p14:tracePt t="96096" x="7981950" y="1428750"/>
          <p14:tracePt t="96115" x="8032750" y="1428750"/>
          <p14:tracePt t="96130" x="8077200" y="1422400"/>
          <p14:tracePt t="96146" x="8102600" y="1422400"/>
          <p14:tracePt t="96163" x="8128000" y="1416050"/>
          <p14:tracePt t="96179" x="8147050" y="1416050"/>
          <p14:tracePt t="96196" x="8166100" y="1416050"/>
          <p14:tracePt t="96213" x="8191500" y="1416050"/>
          <p14:tracePt t="96230" x="8210550" y="1416050"/>
          <p14:tracePt t="96247" x="8229600" y="1416050"/>
          <p14:tracePt t="96263" x="8261350" y="1416050"/>
          <p14:tracePt t="96280" x="8274050" y="1409700"/>
          <p14:tracePt t="96298" x="8280400" y="1409700"/>
          <p14:tracePt t="96314" x="8293100" y="1409700"/>
          <p14:tracePt t="96329" x="8305800" y="1416050"/>
          <p14:tracePt t="96346" x="8331200" y="1409700"/>
          <p14:tracePt t="96363" x="8350250" y="1403350"/>
          <p14:tracePt t="96380" x="8382000" y="1377950"/>
          <p14:tracePt t="96397" x="8394700" y="1358900"/>
          <p14:tracePt t="96413" x="8407400" y="1308100"/>
          <p14:tracePt t="96430" x="8401050" y="1276350"/>
          <p14:tracePt t="96448" x="8356600" y="1225550"/>
          <p14:tracePt t="96464" x="8331200" y="1206500"/>
          <p14:tracePt t="96480" x="8255000" y="1200150"/>
          <p14:tracePt t="96498" x="8197850" y="1200150"/>
          <p14:tracePt t="96513" x="8159750" y="1200150"/>
          <p14:tracePt t="96530" x="8128000" y="1206500"/>
          <p14:tracePt t="96546" x="8102600" y="1206500"/>
          <p14:tracePt t="96563" x="8083550" y="1212850"/>
          <p14:tracePt t="96580" x="8058150" y="1212850"/>
          <p14:tracePt t="96597" x="8007350" y="1206500"/>
          <p14:tracePt t="96613" x="7975600" y="1200150"/>
          <p14:tracePt t="96630" x="7905750" y="1181100"/>
          <p14:tracePt t="96650" x="7816850" y="1174750"/>
          <p14:tracePt t="96663" x="7797800" y="1174750"/>
          <p14:tracePt t="96680" x="7734300" y="1181100"/>
          <p14:tracePt t="96681" x="7708900" y="1187450"/>
          <p14:tracePt t="96697" x="7683500" y="1187450"/>
          <p14:tracePt t="96715" x="7594600" y="1206500"/>
          <p14:tracePt t="96730" x="7543800" y="1219200"/>
          <p14:tracePt t="96746" x="7467600" y="1225550"/>
          <p14:tracePt t="96763" x="7410450" y="1231900"/>
          <p14:tracePt t="96780" x="7340600" y="1231900"/>
          <p14:tracePt t="96797" x="7296150" y="1231900"/>
          <p14:tracePt t="96813" x="7258050" y="1231900"/>
          <p14:tracePt t="96830" x="7219950" y="1231900"/>
          <p14:tracePt t="96847" x="7175500" y="1231900"/>
          <p14:tracePt t="96864" x="7143750" y="1238250"/>
          <p14:tracePt t="96880" x="7105650" y="1250950"/>
          <p14:tracePt t="96897" x="7061200" y="1263650"/>
          <p14:tracePt t="96915" x="6997700" y="1282700"/>
          <p14:tracePt t="96932" x="6965950" y="1289050"/>
          <p14:tracePt t="96947" x="6959600" y="1289050"/>
          <p14:tracePt t="97010" x="6953250" y="1301750"/>
          <p14:tracePt t="97016" x="6953250" y="1308100"/>
          <p14:tracePt t="97030" x="6953250" y="1314450"/>
          <p14:tracePt t="97047" x="6965950" y="1352550"/>
          <p14:tracePt t="97064" x="7004050" y="1397000"/>
          <p14:tracePt t="97081" x="7073900" y="1454150"/>
          <p14:tracePt t="97097" x="7118350" y="1473200"/>
          <p14:tracePt t="97114" x="7181850" y="1485900"/>
          <p14:tracePt t="97130" x="7264400" y="1492250"/>
          <p14:tracePt t="97147" x="7359650" y="1492250"/>
          <p14:tracePt t="97164" x="7442200" y="1492250"/>
          <p14:tracePt t="97180" x="7537450" y="1479550"/>
          <p14:tracePt t="97199" x="7632700" y="1473200"/>
          <p14:tracePt t="97214" x="7740650" y="1454150"/>
          <p14:tracePt t="97230" x="7823200" y="1441450"/>
          <p14:tracePt t="97247" x="7918450" y="1428750"/>
          <p14:tracePt t="97249" x="7956550" y="1422400"/>
          <p14:tracePt t="97264" x="8026400" y="1409700"/>
          <p14:tracePt t="97280" x="8058150" y="1409700"/>
          <p14:tracePt t="97299" x="8089900" y="1403350"/>
          <p14:tracePt t="97314" x="8115300" y="1397000"/>
          <p14:tracePt t="97331" x="8134350" y="1397000"/>
          <p14:tracePt t="97349" x="8159750" y="1390650"/>
          <p14:tracePt t="97364" x="8172450" y="1384300"/>
          <p14:tracePt t="97380" x="8185150" y="1377950"/>
          <p14:tracePt t="97397" x="8191500" y="1365250"/>
          <p14:tracePt t="97414" x="8191500" y="1346200"/>
          <p14:tracePt t="97430" x="8178800" y="1320800"/>
          <p14:tracePt t="97447" x="8134350" y="1295400"/>
          <p14:tracePt t="97465" x="8083550" y="1276350"/>
          <p14:tracePt t="97480" x="8026400" y="1270000"/>
          <p14:tracePt t="97497" x="7988300" y="1270000"/>
          <p14:tracePt t="97499" x="7950200" y="1270000"/>
          <p14:tracePt t="97514" x="7931150" y="1270000"/>
          <p14:tracePt t="97532" x="7874000" y="1276350"/>
          <p14:tracePt t="97547" x="7835900" y="1276350"/>
          <p14:tracePt t="97564" x="7810500" y="1276350"/>
          <p14:tracePt t="97581" x="7766050" y="1276350"/>
          <p14:tracePt t="97598" x="7715250" y="1270000"/>
          <p14:tracePt t="97614" x="7670800" y="1270000"/>
          <p14:tracePt t="97630" x="7594600" y="1270000"/>
          <p14:tracePt t="97648" x="7556500" y="1270000"/>
          <p14:tracePt t="97664" x="7512050" y="1270000"/>
          <p14:tracePt t="97681" x="7499350" y="1270000"/>
          <p14:tracePt t="97699" x="7493000" y="1270000"/>
          <p14:tracePt t="97731" x="7493000" y="1276350"/>
          <p14:tracePt t="97747" x="7486650" y="1282700"/>
          <p14:tracePt t="97764" x="7473950" y="1295400"/>
          <p14:tracePt t="97782" x="7467600" y="1314450"/>
          <p14:tracePt t="97798" x="7467600" y="1346200"/>
          <p14:tracePt t="97814" x="7467600" y="1397000"/>
          <p14:tracePt t="97831" x="7473950" y="1447800"/>
          <p14:tracePt t="97848" x="7493000" y="1498600"/>
          <p14:tracePt t="97864" x="7512050" y="1549400"/>
          <p14:tracePt t="97881" x="7550150" y="1619250"/>
          <p14:tracePt t="97898" x="7588250" y="1663700"/>
          <p14:tracePt t="97915" x="7696200" y="1733550"/>
          <p14:tracePt t="97931" x="7848600" y="1778000"/>
          <p14:tracePt t="97948" x="8039100" y="1822450"/>
          <p14:tracePt t="97964" x="8318500" y="1866900"/>
          <p14:tracePt t="97981" x="8547100" y="1892300"/>
          <p14:tracePt t="97998" x="8737600" y="1911350"/>
          <p14:tracePt t="98014" x="8858250" y="1924050"/>
          <p14:tracePt t="98031" x="8883650" y="1924050"/>
          <p14:tracePt t="98312" x="8890000" y="1924050"/>
          <p14:tracePt t="98320" x="8890000" y="1930400"/>
          <p14:tracePt t="98333" x="8896350" y="1936750"/>
          <p14:tracePt t="98334" x="8902700" y="1936750"/>
          <p14:tracePt t="98348" x="8902700" y="1943100"/>
          <p14:tracePt t="98540" x="8909050" y="1949450"/>
          <p14:tracePt t="98550" x="8915400" y="1962150"/>
          <p14:tracePt t="98565" x="8940800" y="1987550"/>
          <p14:tracePt t="98582" x="8947150" y="1993900"/>
          <p14:tracePt t="98599" x="8947150" y="2000250"/>
          <p14:tracePt t="99290" x="8959850" y="2000250"/>
          <p14:tracePt t="99299" x="8978900" y="2000250"/>
          <p14:tracePt t="99316" x="9029700" y="1993900"/>
          <p14:tracePt t="99334" x="9067800" y="1987550"/>
          <p14:tracePt t="99349" x="9099550" y="1987550"/>
          <p14:tracePt t="99367" x="9118600" y="1987550"/>
          <p14:tracePt t="99382" x="9137650" y="1987550"/>
          <p14:tracePt t="99399" x="9163050" y="1987550"/>
          <p14:tracePt t="99417" x="9188450" y="1981200"/>
          <p14:tracePt t="99433" x="9201150" y="1974850"/>
          <p14:tracePt t="99449" x="9220200" y="1974850"/>
          <p14:tracePt t="99465" x="9251950" y="1962150"/>
          <p14:tracePt t="99482" x="9296400" y="1955800"/>
          <p14:tracePt t="99499" x="9359900" y="1936750"/>
          <p14:tracePt t="99516" x="9417050" y="1911350"/>
          <p14:tracePt t="99532" x="9461500" y="1892300"/>
          <p14:tracePt t="99549" x="9499600" y="1873250"/>
          <p14:tracePt t="99565" x="9525000" y="1860550"/>
          <p14:tracePt t="99582" x="9563100" y="1841500"/>
          <p14:tracePt t="99601" x="9594850" y="1828800"/>
          <p14:tracePt t="99616" x="9613900" y="1822450"/>
          <p14:tracePt t="99632" x="9632950" y="1809750"/>
          <p14:tracePt t="99649" x="9639300" y="1797050"/>
          <p14:tracePt t="99666" x="9645650" y="1765300"/>
          <p14:tracePt t="99683" x="9645650" y="1733550"/>
          <p14:tracePt t="99700" x="9639300" y="1682750"/>
          <p14:tracePt t="99716" x="9613900" y="1638300"/>
          <p14:tracePt t="99732" x="9569450" y="1600200"/>
          <p14:tracePt t="99749" x="9544050" y="1574800"/>
          <p14:tracePt t="99766" x="9518650" y="1549400"/>
          <p14:tracePt t="99782" x="9486900" y="1524000"/>
          <p14:tracePt t="99799" x="9448800" y="1492250"/>
          <p14:tracePt t="99816" x="9385300" y="1454150"/>
          <p14:tracePt t="99832" x="9340850" y="1428750"/>
          <p14:tracePt t="99850" x="9283700" y="1403350"/>
          <p14:tracePt t="99866" x="9245600" y="1397000"/>
          <p14:tracePt t="99882" x="9175750" y="1384300"/>
          <p14:tracePt t="99899" x="9118600" y="1384300"/>
          <p14:tracePt t="99917" x="9055100" y="1384300"/>
          <p14:tracePt t="99934" x="9029700" y="1390650"/>
          <p14:tracePt t="99949" x="9010650" y="1397000"/>
          <p14:tracePt t="99966" x="8997950" y="1409700"/>
          <p14:tracePt t="99983" x="8985250" y="1435100"/>
          <p14:tracePt t="99999" x="8972550" y="1466850"/>
          <p14:tracePt t="100016" x="8959850" y="1498600"/>
          <p14:tracePt t="100033" x="8947150" y="1517650"/>
          <p14:tracePt t="100049" x="8947150" y="1543050"/>
          <p14:tracePt t="100066" x="8947150" y="1555750"/>
          <p14:tracePt t="100083" x="8947150" y="1568450"/>
          <p14:tracePt t="100099" x="8953500" y="1581150"/>
          <p14:tracePt t="100116" x="8966200" y="1587500"/>
          <p14:tracePt t="100135" x="8978900" y="1600200"/>
          <p14:tracePt t="100149" x="8985250" y="1606550"/>
          <p14:tracePt t="100166" x="9004300" y="1612900"/>
          <p14:tracePt t="100183" x="9017000" y="1619250"/>
          <p14:tracePt t="100200" x="9036050" y="1625600"/>
          <p14:tracePt t="100216" x="9074150" y="1625600"/>
          <p14:tracePt t="100233" x="9093200" y="1625600"/>
          <p14:tracePt t="100250" x="9137650" y="1619250"/>
          <p14:tracePt t="100266" x="9232900" y="1600200"/>
          <p14:tracePt t="100283" x="9385300" y="1581150"/>
          <p14:tracePt t="100299" x="9588500" y="1574800"/>
          <p14:tracePt t="100317" x="9772650" y="1581150"/>
          <p14:tracePt t="100333" x="9899650" y="1587500"/>
          <p14:tracePt t="100350" x="9969500" y="1587500"/>
          <p14:tracePt t="100366" x="9994900" y="1587500"/>
          <p14:tracePt t="100383" x="10007600" y="1587500"/>
          <p14:tracePt t="100399" x="10033000" y="1587500"/>
          <p14:tracePt t="100401" x="10058400" y="1587500"/>
          <p14:tracePt t="100417" x="10128250" y="1593850"/>
          <p14:tracePt t="100433" x="10204450" y="1600200"/>
          <p14:tracePt t="100450" x="10274300" y="1606550"/>
          <p14:tracePt t="100467" x="10325100" y="1606550"/>
          <p14:tracePt t="100483" x="10344150" y="1606550"/>
          <p14:tracePt t="100500" x="10369550" y="1606550"/>
          <p14:tracePt t="100516" x="10414000" y="1600200"/>
          <p14:tracePt t="100534" x="10496550" y="1587500"/>
          <p14:tracePt t="100550" x="10579100" y="1574800"/>
          <p14:tracePt t="100566" x="10674350" y="1568450"/>
          <p14:tracePt t="100586" x="10737850" y="1562100"/>
          <p14:tracePt t="100600" x="10744200" y="1562100"/>
          <p14:tracePt t="100617" x="10744200" y="1555750"/>
          <p14:tracePt t="100667" x="10756900" y="1555750"/>
          <p14:tracePt t="100683" x="10769600" y="1555750"/>
          <p14:tracePt t="100700" x="10775950" y="1555750"/>
          <p14:tracePt t="100890" x="10782300" y="1555750"/>
          <p14:tracePt t="100896" x="10782300" y="1549400"/>
          <p14:tracePt t="100903" x="10782300" y="1543050"/>
          <p14:tracePt t="100917" x="10788650" y="1524000"/>
          <p14:tracePt t="100934" x="10801350" y="1492250"/>
          <p14:tracePt t="100952" x="10801350" y="1466850"/>
          <p14:tracePt t="100967" x="10801350" y="1447800"/>
          <p14:tracePt t="101042" x="10795000" y="1454150"/>
          <p14:tracePt t="101050" x="10788650" y="1454150"/>
          <p14:tracePt t="101060" x="10775950" y="1460500"/>
          <p14:tracePt t="101067" x="10756900" y="1460500"/>
          <p14:tracePt t="101084" x="10699750" y="1479550"/>
          <p14:tracePt t="101100" x="10636250" y="1498600"/>
          <p14:tracePt t="101118" x="10566400" y="1517650"/>
          <p14:tracePt t="101133" x="10528300" y="1524000"/>
          <p14:tracePt t="101150" x="10509250" y="1524000"/>
          <p14:tracePt t="101167" x="10496550" y="1530350"/>
          <p14:tracePt t="101186" x="10483850" y="1530350"/>
          <p14:tracePt t="101201" x="10477500" y="1530350"/>
          <p14:tracePt t="101248" x="10471150" y="1530350"/>
          <p14:tracePt t="101267" x="10464800" y="1536700"/>
          <p14:tracePt t="101284" x="10458450" y="1543050"/>
          <p14:tracePt t="101300" x="10445750" y="1574800"/>
          <p14:tracePt t="101303" x="10445750" y="1587500"/>
          <p14:tracePt t="101317" x="10445750" y="1606550"/>
          <p14:tracePt t="101336" x="10477500" y="1676400"/>
          <p14:tracePt t="101353" x="10515600" y="1708150"/>
          <p14:tracePt t="101367" x="10572750" y="1752600"/>
          <p14:tracePt t="101384" x="10610850" y="1771650"/>
          <p14:tracePt t="101400" x="10655300" y="1790700"/>
          <p14:tracePt t="101417" x="10668000" y="1797050"/>
          <p14:tracePt t="101434" x="10693400" y="1797050"/>
          <p14:tracePt t="101451" x="10769600" y="1803400"/>
          <p14:tracePt t="101467" x="10852150" y="1790700"/>
          <p14:tracePt t="101484" x="10928350" y="1771650"/>
          <p14:tracePt t="101500" x="10991850" y="1752600"/>
          <p14:tracePt t="101518" x="11023600" y="1739900"/>
          <p14:tracePt t="101536" x="11029950" y="1727200"/>
          <p14:tracePt t="101550" x="11036300" y="1714500"/>
          <p14:tracePt t="101567" x="11042650" y="1708150"/>
          <p14:tracePt t="101569" x="11049000" y="1701800"/>
          <p14:tracePt t="101584" x="11049000" y="1695450"/>
          <p14:tracePt t="101586" x="11061700" y="1689100"/>
          <p14:tracePt t="101601" x="11074400" y="1676400"/>
          <p14:tracePt t="101617" x="11106150" y="1651000"/>
          <p14:tracePt t="101634" x="11125200" y="1631950"/>
          <p14:tracePt t="101651" x="11131550" y="1625600"/>
          <p14:tracePt t="101772" x="11125200" y="1625600"/>
          <p14:tracePt t="101785" x="11118850" y="1625600"/>
          <p14:tracePt t="101801" x="11093450" y="1619250"/>
          <p14:tracePt t="101817" x="11049000" y="1606550"/>
          <p14:tracePt t="101835" x="11010900" y="1600200"/>
          <p14:tracePt t="101835" x="10998200" y="1593850"/>
          <p14:tracePt t="101852" x="10960100" y="1593850"/>
          <p14:tracePt t="101867" x="10947400" y="1587500"/>
          <p14:tracePt t="101884" x="10941050" y="1587500"/>
          <p14:tracePt t="101901" x="10922000" y="1574800"/>
          <p14:tracePt t="108644" x="10922000" y="1568450"/>
          <p14:tracePt t="108657" x="10915650" y="1562100"/>
          <p14:tracePt t="108674" x="10864850" y="1530350"/>
          <p14:tracePt t="108690" x="10718800" y="1485900"/>
          <p14:tracePt t="108707" x="10623550" y="1466850"/>
          <p14:tracePt t="108724" x="10547350" y="1454150"/>
          <p14:tracePt t="108740" x="10502900" y="1447800"/>
          <p14:tracePt t="108757" x="10496550" y="1447800"/>
          <p14:tracePt t="110405" x="10483850" y="1435100"/>
          <p14:tracePt t="110412" x="10471150" y="1422400"/>
          <p14:tracePt t="110425" x="10433050" y="1397000"/>
          <p14:tracePt t="110442" x="10350500" y="1352550"/>
          <p14:tracePt t="110459" x="10261600" y="1308100"/>
          <p14:tracePt t="110475" x="10248900" y="1295400"/>
          <p14:tracePt t="110491" x="10223500" y="1257300"/>
          <p14:tracePt t="110508" x="10179050" y="1225550"/>
          <p14:tracePt t="110525" x="10115550" y="1193800"/>
          <p14:tracePt t="110542" x="9988550" y="1143000"/>
          <p14:tracePt t="110558" x="9810750" y="1098550"/>
          <p14:tracePt t="110575" x="9569450" y="1054100"/>
          <p14:tracePt t="110592" x="9340850" y="1022350"/>
          <p14:tracePt t="110608" x="9124950" y="996950"/>
          <p14:tracePt t="110625" x="8953500" y="977900"/>
          <p14:tracePt t="110641" x="8851900" y="971550"/>
          <p14:tracePt t="110647" x="8820150" y="965200"/>
          <p14:tracePt t="110659" x="8788400" y="965200"/>
          <p14:tracePt t="110675" x="8674100" y="958850"/>
          <p14:tracePt t="110692" x="8547100" y="946150"/>
          <p14:tracePt t="110708" x="8489950" y="946150"/>
          <p14:tracePt t="110725" x="8337550" y="946150"/>
          <p14:tracePt t="110741" x="8242300" y="946150"/>
          <p14:tracePt t="110758" x="8172450" y="952500"/>
          <p14:tracePt t="110775" x="8102600" y="952500"/>
          <p14:tracePt t="110792" x="7994650" y="958850"/>
          <p14:tracePt t="110809" x="7867650" y="958850"/>
          <p14:tracePt t="110825" x="7759700" y="965200"/>
          <p14:tracePt t="110842" x="7607300" y="971550"/>
          <p14:tracePt t="110859" x="7480300" y="977900"/>
          <p14:tracePt t="110875" x="7359650" y="977900"/>
          <p14:tracePt t="110892" x="7239000" y="984250"/>
          <p14:tracePt t="110909" x="7092950" y="984250"/>
          <p14:tracePt t="110926" x="6781800" y="990600"/>
          <p14:tracePt t="110942" x="6673850" y="996950"/>
          <p14:tracePt t="110958" x="6457950" y="1009650"/>
          <p14:tracePt t="110975" x="6153150" y="1041400"/>
          <p14:tracePt t="110992" x="6007100" y="1060450"/>
          <p14:tracePt t="111008" x="5810250" y="1085850"/>
          <p14:tracePt t="111025" x="5651500" y="1117600"/>
          <p14:tracePt t="111042" x="5473700" y="1155700"/>
          <p14:tracePt t="111059" x="5238750" y="1212850"/>
          <p14:tracePt t="111075" x="5086350" y="1257300"/>
          <p14:tracePt t="111092" x="4972050" y="1289050"/>
          <p14:tracePt t="111108" x="4895850" y="1308100"/>
          <p14:tracePt t="111126" x="4857750" y="1320800"/>
          <p14:tracePt t="111142" x="4826000" y="1327150"/>
          <p14:tracePt t="111159" x="4743450" y="1339850"/>
          <p14:tracePt t="111175" x="4540250" y="1371600"/>
          <p14:tracePt t="111194" x="4330700" y="1409700"/>
          <p14:tracePt t="111208" x="4152900" y="1435100"/>
          <p14:tracePt t="111225" x="3981450" y="1460500"/>
          <p14:tracePt t="111242" x="3930650" y="1466850"/>
          <p14:tracePt t="111260" x="3917950" y="1466850"/>
          <p14:tracePt t="111275" x="3898900" y="1466850"/>
          <p14:tracePt t="111292" x="3867150" y="1466850"/>
          <p14:tracePt t="111309" x="3822700" y="1466850"/>
          <p14:tracePt t="111326" x="3784600" y="1466850"/>
          <p14:tracePt t="111342" x="3752850" y="1466850"/>
          <p14:tracePt t="111359" x="3740150" y="1466850"/>
          <p14:tracePt t="111376" x="3727450" y="1466850"/>
          <p14:tracePt t="111394" x="3695700" y="1466850"/>
          <p14:tracePt t="111409" x="3651250" y="1460500"/>
          <p14:tracePt t="111425" x="3613150" y="1460500"/>
          <p14:tracePt t="111442" x="3581400" y="1460500"/>
          <p14:tracePt t="111460" x="3543300" y="1460500"/>
          <p14:tracePt t="111475" x="3530600" y="1460500"/>
          <p14:tracePt t="111492" x="3517900" y="1460500"/>
          <p14:tracePt t="111794" x="3505200" y="1460500"/>
          <p14:tracePt t="111802" x="3498850" y="1466850"/>
          <p14:tracePt t="111809" x="3486150" y="1466850"/>
          <p14:tracePt t="111826" x="3479800" y="1466850"/>
          <p14:tracePt t="111860" x="3467100" y="1466850"/>
          <p14:tracePt t="111876" x="3454400" y="1466850"/>
          <p14:tracePt t="111893" x="3416300" y="1466850"/>
          <p14:tracePt t="111909" x="3378200" y="1454150"/>
          <p14:tracePt t="111927" x="3340100" y="1441450"/>
          <p14:tracePt t="111943" x="3308350" y="1422400"/>
          <p14:tracePt t="111959" x="3295650" y="1409700"/>
          <p14:tracePt t="111976" x="3289300" y="1403350"/>
          <p14:tracePt t="111993" x="3282950" y="1377950"/>
          <p14:tracePt t="112009" x="3276600" y="1371600"/>
          <p14:tracePt t="112026" x="3276600" y="1365250"/>
          <p14:tracePt t="112043" x="3270250" y="1358900"/>
          <p14:tracePt t="112060" x="3257550" y="1352550"/>
          <p14:tracePt t="112076" x="3238500" y="1346200"/>
          <p14:tracePt t="112093" x="3200400" y="1333500"/>
          <p14:tracePt t="112110" x="3181350" y="1320800"/>
          <p14:tracePt t="112128" x="3168650" y="1320800"/>
          <p14:tracePt t="112143" x="3162300" y="1314450"/>
          <p14:tracePt t="112159" x="3162300" y="1308100"/>
          <p14:tracePt t="112176" x="3155950" y="1301750"/>
          <p14:tracePt t="112193" x="3149600" y="1301750"/>
          <p14:tracePt t="112209" x="3136900" y="1301750"/>
          <p14:tracePt t="112211" x="3124200" y="1301750"/>
          <p14:tracePt t="112227" x="3111500" y="1301750"/>
          <p14:tracePt t="112243" x="3060700" y="1301750"/>
          <p14:tracePt t="112260" x="3035300" y="1301750"/>
          <p14:tracePt t="112276" x="3016250" y="1301750"/>
          <p14:tracePt t="112293" x="3009900" y="1295400"/>
          <p14:tracePt t="112310" x="2984500" y="1295400"/>
          <p14:tracePt t="112327" x="2959100" y="1295400"/>
          <p14:tracePt t="112343" x="2940050" y="1295400"/>
          <p14:tracePt t="112359" x="2933700" y="1295400"/>
          <p14:tracePt t="112426" x="2933700" y="1301750"/>
          <p14:tracePt t="112443" x="2952750" y="1314450"/>
          <p14:tracePt t="112460" x="3016250" y="1333500"/>
          <p14:tracePt t="112476" x="3092450" y="1352550"/>
          <p14:tracePt t="112493" x="3117850" y="1365250"/>
          <p14:tracePt t="112836" x="3111500" y="1365250"/>
          <p14:tracePt t="112846" x="3105150" y="1365250"/>
          <p14:tracePt t="112860" x="3079750" y="1358900"/>
          <p14:tracePt t="112880" x="3048000" y="1333500"/>
          <p14:tracePt t="112893" x="2990850" y="1301750"/>
          <p14:tracePt t="112911" x="2965450" y="1276350"/>
          <p14:tracePt t="112927" x="2959100" y="1250950"/>
          <p14:tracePt t="112944" x="2959100" y="1238250"/>
          <p14:tracePt t="112962" x="2959100" y="1225550"/>
          <p14:tracePt t="112977" x="2959100" y="1206500"/>
          <p14:tracePt t="112996" x="2959100" y="1187450"/>
          <p14:tracePt t="113011" x="2952750" y="1155700"/>
          <p14:tracePt t="113027" x="2940050" y="1130300"/>
          <p14:tracePt t="113044" x="2933700" y="1098550"/>
          <p14:tracePt t="113062" x="2933700" y="1073150"/>
          <p14:tracePt t="113077" x="2927350" y="1060450"/>
          <p14:tracePt t="113094" x="2927350" y="1047750"/>
          <p14:tracePt t="113110" x="2927350" y="1041400"/>
          <p14:tracePt t="113127" x="2927350" y="1028700"/>
          <p14:tracePt t="113144" x="2940050" y="1003300"/>
          <p14:tracePt t="113160" x="2952750" y="971550"/>
          <p14:tracePt t="113177" x="2971800" y="927100"/>
          <p14:tracePt t="113194" x="2984500" y="908050"/>
          <p14:tracePt t="113210" x="2990850" y="889000"/>
          <p14:tracePt t="113227" x="2997200" y="882650"/>
          <p14:tracePt t="113279" x="3003550" y="889000"/>
          <p14:tracePt t="113294" x="3009900" y="895350"/>
          <p14:tracePt t="113311" x="3035300" y="914400"/>
          <p14:tracePt t="113328" x="3073400" y="927100"/>
          <p14:tracePt t="113344" x="3136900" y="952500"/>
          <p14:tracePt t="113360" x="3213100" y="977900"/>
          <p14:tracePt t="113377" x="3302000" y="1016000"/>
          <p14:tracePt t="113394" x="3378200" y="1035050"/>
          <p14:tracePt t="113410" x="3460750" y="1041400"/>
          <p14:tracePt t="113427" x="3549650" y="1035050"/>
          <p14:tracePt t="113444" x="3600450" y="1016000"/>
          <p14:tracePt t="113463" x="3638550" y="996950"/>
          <p14:tracePt t="113477" x="3657600" y="977900"/>
          <p14:tracePt t="113494" x="3670300" y="958850"/>
          <p14:tracePt t="113510" x="3670300" y="939800"/>
          <p14:tracePt t="113528" x="3670300" y="920750"/>
          <p14:tracePt t="113544" x="3670300" y="908050"/>
          <p14:tracePt t="113562" x="3670300" y="901700"/>
          <p14:tracePt t="113578" x="3670300" y="895350"/>
          <p14:tracePt t="113596" x="3644900" y="882650"/>
          <p14:tracePt t="113610" x="3613150" y="863600"/>
          <p14:tracePt t="113627" x="3568700" y="850900"/>
          <p14:tracePt t="113644" x="3479800" y="838200"/>
          <p14:tracePt t="113661" x="3409950" y="831850"/>
          <p14:tracePt t="113677" x="3340100" y="819150"/>
          <p14:tracePt t="113694" x="3282950" y="812800"/>
          <p14:tracePt t="113711" x="3232150" y="806450"/>
          <p14:tracePt t="113728" x="3200400" y="806450"/>
          <p14:tracePt t="113745" x="3168650" y="806450"/>
          <p14:tracePt t="113761" x="3162300" y="806450"/>
          <p14:tracePt t="113778" x="3136900" y="812800"/>
          <p14:tracePt t="113795" x="3117850" y="838200"/>
          <p14:tracePt t="113811" x="3111500" y="850900"/>
          <p14:tracePt t="113827" x="3105150" y="889000"/>
          <p14:tracePt t="113844" x="3098800" y="908050"/>
          <p14:tracePt t="113861" x="3086100" y="946150"/>
          <p14:tracePt t="113877" x="3035300" y="984250"/>
          <p14:tracePt t="113894" x="2959100" y="1022350"/>
          <p14:tracePt t="113911" x="2851150" y="1060450"/>
          <p14:tracePt t="113928" x="2762250" y="1085850"/>
          <p14:tracePt t="113944" x="2667000" y="1104900"/>
          <p14:tracePt t="113961" x="2571750" y="1123950"/>
          <p14:tracePt t="113978" x="2432050" y="1136650"/>
          <p14:tracePt t="113995" x="2184400" y="1143000"/>
          <p14:tracePt t="114011" x="2032000" y="1143000"/>
          <p14:tracePt t="114028" x="1936750" y="1143000"/>
          <p14:tracePt t="114029" x="1822450" y="1143000"/>
          <p14:tracePt t="114044" x="1695450" y="1143000"/>
          <p14:tracePt t="114061" x="1289050" y="1136650"/>
          <p14:tracePt t="114078" x="1149350" y="1136650"/>
          <p14:tracePt t="114094" x="1111250" y="1130300"/>
          <p14:tracePt t="114144" x="1104900" y="1136650"/>
          <p14:tracePt t="114161" x="1066800" y="1149350"/>
          <p14:tracePt t="114178" x="1022350" y="1162050"/>
          <p14:tracePt t="114195" x="1003300" y="1168400"/>
          <p14:tracePt t="114211" x="996950" y="1168400"/>
          <p14:tracePt t="114336" x="1003300" y="1168400"/>
          <p14:tracePt t="114352" x="1009650" y="1168400"/>
          <p14:tracePt t="114360" x="1016000" y="1168400"/>
          <p14:tracePt t="114378" x="1041400" y="1168400"/>
          <p14:tracePt t="114395" x="1073150" y="1168400"/>
          <p14:tracePt t="114411" x="1111250" y="1162050"/>
          <p14:tracePt t="114428" x="1155700" y="1162050"/>
          <p14:tracePt t="114445" x="1219200" y="1155700"/>
          <p14:tracePt t="114462" x="1314450" y="1143000"/>
          <p14:tracePt t="114479" x="1543050" y="1123950"/>
          <p14:tracePt t="114495" x="1676400" y="1117600"/>
          <p14:tracePt t="114511" x="2063750" y="1098550"/>
          <p14:tracePt t="114529" x="2336800" y="1092200"/>
          <p14:tracePt t="114545" x="2597150" y="1092200"/>
          <p14:tracePt t="114561" x="2774950" y="1092200"/>
          <p14:tracePt t="114578" x="2908300" y="1092200"/>
          <p14:tracePt t="114595" x="2984500" y="1085850"/>
          <p14:tracePt t="114611" x="3035300" y="1085850"/>
          <p14:tracePt t="114628" x="3067050" y="1085850"/>
          <p14:tracePt t="114646" x="3111500" y="1085850"/>
          <p14:tracePt t="114650" x="3143250" y="1079500"/>
          <p14:tracePt t="114661" x="3187700" y="1079500"/>
          <p14:tracePt t="114678" x="3276600" y="1073150"/>
          <p14:tracePt t="114695" x="3327400" y="1066800"/>
          <p14:tracePt t="114714" x="3365500" y="1060450"/>
          <p14:tracePt t="114729" x="3371850" y="1060450"/>
          <p14:tracePt t="114745" x="3384550" y="1060450"/>
          <p14:tracePt t="114762" x="3390900" y="1060450"/>
          <p14:tracePt t="114778" x="3416300" y="1060450"/>
          <p14:tracePt t="114796" x="3454400" y="1054100"/>
          <p14:tracePt t="114812" x="3498850" y="1047750"/>
          <p14:tracePt t="114828" x="3530600" y="1041400"/>
          <p14:tracePt t="114845" x="3556000" y="1041400"/>
          <p14:tracePt t="114864" x="3581400" y="1041400"/>
          <p14:tracePt t="114878" x="3613150" y="1041400"/>
          <p14:tracePt t="114895" x="3651250" y="1041400"/>
          <p14:tracePt t="114912" x="3676650" y="1041400"/>
          <p14:tracePt t="114931" x="3702050" y="1047750"/>
          <p14:tracePt t="114947" x="3727450" y="1047750"/>
          <p14:tracePt t="114962" x="3733800" y="1047750"/>
          <p14:tracePt t="114979" x="3771900" y="1047750"/>
          <p14:tracePt t="114995" x="3790950" y="1047750"/>
          <p14:tracePt t="115012" x="3810000" y="1041400"/>
          <p14:tracePt t="115028" x="3822700" y="1035050"/>
          <p14:tracePt t="115047" x="3835400" y="1028700"/>
          <p14:tracePt t="115064" x="3841750" y="1022350"/>
          <p14:tracePt t="115095" x="3848100" y="1016000"/>
          <p14:tracePt t="115225" x="3854450" y="1016000"/>
          <p14:tracePt t="115234" x="3867150" y="1016000"/>
          <p14:tracePt t="115245" x="3886200" y="1016000"/>
          <p14:tracePt t="115263" x="3943350" y="1016000"/>
          <p14:tracePt t="115279" x="3994150" y="1016000"/>
          <p14:tracePt t="115296" x="4044950" y="1009650"/>
          <p14:tracePt t="115312" x="4070350" y="1009650"/>
          <p14:tracePt t="115524" x="4076700" y="1009650"/>
          <p14:tracePt t="115531" x="4083050" y="1003300"/>
          <p14:tracePt t="115547" x="4089400" y="1003300"/>
          <p14:tracePt t="115564" x="4114800" y="984250"/>
          <p14:tracePt t="115580" x="4127500" y="977900"/>
          <p14:tracePt t="115596" x="4140200" y="971550"/>
          <p14:tracePt t="115612" x="4146550" y="965200"/>
          <p14:tracePt t="115629" x="4152900" y="958850"/>
          <p14:tracePt t="115646" x="4159250" y="958850"/>
          <p14:tracePt t="115662" x="4159250" y="952500"/>
          <p14:tracePt t="115679" x="4159250" y="946150"/>
          <p14:tracePt t="115696" x="4121150" y="927100"/>
          <p14:tracePt t="115713" x="4038600" y="914400"/>
          <p14:tracePt t="115730" x="3924300" y="901700"/>
          <p14:tracePt t="115746" x="3727450" y="869950"/>
          <p14:tracePt t="115763" x="3492500" y="850900"/>
          <p14:tracePt t="115779" x="3187700" y="838200"/>
          <p14:tracePt t="115797" x="2647950" y="844550"/>
          <p14:tracePt t="115813" x="2482850" y="850900"/>
          <p14:tracePt t="115829" x="1797050" y="882650"/>
          <p14:tracePt t="115846" x="1447800" y="895350"/>
          <p14:tracePt t="115863" x="1181100" y="908050"/>
          <p14:tracePt t="115879" x="1003300" y="920750"/>
          <p14:tracePt t="115896" x="863600" y="939800"/>
          <p14:tracePt t="115913" x="736600" y="965200"/>
          <p14:tracePt t="115929" x="615950" y="990600"/>
          <p14:tracePt t="115946" x="539750" y="1009650"/>
          <p14:tracePt t="115963" x="501650" y="1022350"/>
          <p14:tracePt t="115980" x="495300" y="1022350"/>
          <p14:tracePt t="116031" x="501650" y="1022350"/>
          <p14:tracePt t="116046" x="508000" y="1022350"/>
          <p14:tracePt t="116065" x="577850" y="1035050"/>
          <p14:tracePt t="116079" x="654050" y="1047750"/>
          <p14:tracePt t="116096" x="717550" y="1066800"/>
          <p14:tracePt t="116113" x="825500" y="1085850"/>
          <p14:tracePt t="116131" x="920750" y="1104900"/>
          <p14:tracePt t="116146" x="1022350" y="1111250"/>
          <p14:tracePt t="116163" x="1117600" y="1111250"/>
          <p14:tracePt t="116179" x="1206500" y="1111250"/>
          <p14:tracePt t="116197" x="1244600" y="1098550"/>
          <p14:tracePt t="116213" x="1270000" y="1092200"/>
          <p14:tracePt t="116229" x="1282700" y="1092200"/>
          <p14:tracePt t="116263" x="1295400" y="1092200"/>
          <p14:tracePt t="116280" x="1295400" y="1098550"/>
          <p14:tracePt t="116298" x="1295400" y="1104900"/>
          <p14:tracePt t="116313" x="1295400" y="1111250"/>
          <p14:tracePt t="116329" x="1295400" y="1117600"/>
          <p14:tracePt t="116386" x="1295400" y="1123950"/>
          <p14:tracePt t="116529" x="1295400" y="1130300"/>
          <p14:tracePt t="116564" x="1282700" y="1136650"/>
          <p14:tracePt t="116580" x="1276350" y="1136650"/>
          <p14:tracePt t="116613" x="1282700" y="1143000"/>
          <p14:tracePt t="116630" x="1289050" y="1149350"/>
          <p14:tracePt t="116647" x="1301750" y="1149350"/>
          <p14:tracePt t="116665" x="1314450" y="1149350"/>
          <p14:tracePt t="116680" x="1333500" y="1149350"/>
          <p14:tracePt t="116697" x="1346200" y="1149350"/>
          <p14:tracePt t="116714" x="1352550" y="1149350"/>
          <p14:tracePt t="116756" x="1352550" y="1155700"/>
          <p14:tracePt t="116772" x="1352550" y="1162050"/>
          <p14:tracePt t="116780" x="1346200" y="1168400"/>
          <p14:tracePt t="116797" x="1333500" y="1174750"/>
          <p14:tracePt t="116830" x="1333500" y="1181100"/>
          <p14:tracePt t="116880" x="1327150" y="1187450"/>
          <p14:tracePt t="116897" x="1320800" y="1193800"/>
          <p14:tracePt t="116913" x="1314450" y="1200150"/>
          <p14:tracePt t="116933" x="1308100" y="1206500"/>
          <p14:tracePt t="117140" x="1314450" y="1206500"/>
          <p14:tracePt t="117148" x="1327150" y="1206500"/>
          <p14:tracePt t="117164" x="1339850" y="1200150"/>
          <p14:tracePt t="117181" x="1358900" y="1193800"/>
          <p14:tracePt t="117198" x="1384300" y="1187450"/>
          <p14:tracePt t="117214" x="1403350" y="1187450"/>
          <p14:tracePt t="117231" x="1422400" y="1181100"/>
          <p14:tracePt t="117247" x="1435100" y="1181100"/>
          <p14:tracePt t="117264" x="1447800" y="1181100"/>
          <p14:tracePt t="117280" x="1466850" y="1187450"/>
          <p14:tracePt t="117297" x="1511300" y="1200150"/>
          <p14:tracePt t="117314" x="1555750" y="1206500"/>
          <p14:tracePt t="117331" x="1682750" y="1244600"/>
          <p14:tracePt t="117347" x="1822450" y="1282700"/>
          <p14:tracePt t="117364" x="1949450" y="1314450"/>
          <p14:tracePt t="117380" x="2108200" y="1365250"/>
          <p14:tracePt t="117397" x="2362200" y="1447800"/>
          <p14:tracePt t="117414" x="2559050" y="1517650"/>
          <p14:tracePt t="117431" x="2774950" y="1593850"/>
          <p14:tracePt t="117447" x="2997200" y="1676400"/>
          <p14:tracePt t="117465" x="3244850" y="1758950"/>
          <p14:tracePt t="117480" x="3606800" y="1879600"/>
          <p14:tracePt t="117497" x="3924300" y="1974850"/>
          <p14:tracePt t="117515" x="4222750" y="2044700"/>
          <p14:tracePt t="117530" x="4527550" y="2101850"/>
          <p14:tracePt t="117547" x="4749800" y="2120900"/>
          <p14:tracePt t="117564" x="4883150" y="2120900"/>
          <p14:tracePt t="117566" x="4927600" y="2120900"/>
          <p14:tracePt t="117581" x="4965700" y="2114550"/>
          <p14:tracePt t="117598" x="5111750" y="2101850"/>
          <p14:tracePt t="117614" x="5207000" y="2101850"/>
          <p14:tracePt t="117631" x="5295900" y="2095500"/>
          <p14:tracePt t="117647" x="5353050" y="2095500"/>
          <p14:tracePt t="117664" x="5397500" y="2089150"/>
          <p14:tracePt t="117681" x="5435600" y="2089150"/>
          <p14:tracePt t="117697" x="5473700" y="2082800"/>
          <p14:tracePt t="117714" x="5499100" y="2082800"/>
          <p14:tracePt t="117731" x="5530850" y="2082800"/>
          <p14:tracePt t="117747" x="5556250" y="2082800"/>
          <p14:tracePt t="117764" x="5581650" y="2082800"/>
          <p14:tracePt t="117781" x="5588000" y="2082800"/>
          <p14:tracePt t="117919" x="5600700" y="2082800"/>
          <p14:tracePt t="117931" x="5607050" y="2082800"/>
          <p14:tracePt t="117948" x="5619750" y="2082800"/>
          <p14:tracePt t="117964" x="5632450" y="2089150"/>
          <p14:tracePt t="117981" x="5638800" y="2095500"/>
          <p14:tracePt t="117998" x="5645150" y="2108200"/>
          <p14:tracePt t="118015" x="5645150" y="2114550"/>
          <p14:tracePt t="118017" x="5645150" y="2120900"/>
          <p14:tracePt t="118031" x="5645150" y="2127250"/>
          <p14:tracePt t="118285" x="5645150" y="2133600"/>
          <p14:tracePt t="118340" x="5638800" y="2133600"/>
          <p14:tracePt t="118372" x="5632450" y="2133600"/>
          <p14:tracePt t="118407" x="5626100" y="2133600"/>
          <p14:tracePt t="118590" x="5619750" y="2133600"/>
          <p14:tracePt t="118598" x="5613400" y="2133600"/>
          <p14:tracePt t="118615" x="5600700" y="2139950"/>
          <p14:tracePt t="118633" x="5594350" y="2146300"/>
          <p14:tracePt t="118650" x="5575300" y="2159000"/>
          <p14:tracePt t="118665" x="5562600" y="2165350"/>
          <p14:tracePt t="118682" x="5562600" y="2171700"/>
          <p14:tracePt t="118698" x="5549900" y="2178050"/>
          <p14:tracePt t="118715" x="5543550" y="2184400"/>
          <p14:tracePt t="118748" x="5530850" y="2190750"/>
          <p14:tracePt t="118765" x="5524500" y="2203450"/>
          <p14:tracePt t="118781" x="5518150" y="2203450"/>
          <p14:tracePt t="118799" x="5505450" y="2209800"/>
          <p14:tracePt t="118815" x="5499100" y="2216150"/>
          <p14:tracePt t="118832" x="5486400" y="2222500"/>
          <p14:tracePt t="118848" x="5473700" y="2235200"/>
          <p14:tracePt t="118865" x="5467350" y="2241550"/>
          <p14:tracePt t="118882" x="5454650" y="2247900"/>
          <p14:tracePt t="118883" x="5454650" y="2254250"/>
          <p14:tracePt t="118899" x="5448300" y="2254250"/>
          <p14:tracePt t="118932" x="5448300" y="2260600"/>
          <p14:tracePt t="118948" x="5441950" y="2260600"/>
          <p14:tracePt t="118994" x="5441950" y="2266950"/>
          <p14:tracePt t="119857" x="5435600" y="2266950"/>
          <p14:tracePt t="120078" x="5435600" y="2260600"/>
          <p14:tracePt t="120085" x="5448300" y="2260600"/>
          <p14:tracePt t="120099" x="5473700" y="2247900"/>
          <p14:tracePt t="120116" x="5505450" y="2222500"/>
          <p14:tracePt t="120133" x="5530850" y="2197100"/>
          <p14:tracePt t="120150" x="5556250" y="2159000"/>
          <p14:tracePt t="120167" x="5568950" y="2114550"/>
          <p14:tracePt t="120183" x="5575300" y="2076450"/>
          <p14:tracePt t="120200" x="5581650" y="2063750"/>
          <p14:tracePt t="120216" x="5581650" y="2051050"/>
          <p14:tracePt t="120250" x="5588000" y="2044700"/>
          <p14:tracePt t="120298" x="5588000" y="2038350"/>
          <p14:tracePt t="120317" x="5588000" y="2032000"/>
          <p14:tracePt t="120333" x="5600700" y="2025650"/>
          <p14:tracePt t="120351" x="5619750" y="2012950"/>
          <p14:tracePt t="120353" x="5645150" y="2006600"/>
          <p14:tracePt t="120366" x="5670550" y="2000250"/>
          <p14:tracePt t="120383" x="5721350" y="1993900"/>
          <p14:tracePt t="120400" x="5772150" y="1987550"/>
          <p14:tracePt t="120417" x="5816600" y="1981200"/>
          <p14:tracePt t="120433" x="5822950" y="1981200"/>
          <p14:tracePt t="120450" x="5829300" y="1981200"/>
          <p14:tracePt t="120467" x="5848350" y="1974850"/>
          <p14:tracePt t="120483" x="5867400" y="1974850"/>
          <p14:tracePt t="120500" x="5924550" y="1981200"/>
          <p14:tracePt t="120517" x="6019800" y="2000250"/>
          <p14:tracePt t="120535" x="6134100" y="2019300"/>
          <p14:tracePt t="120550" x="6261100" y="2025650"/>
          <p14:tracePt t="120566" x="6343650" y="2032000"/>
          <p14:tracePt t="120583" x="6413500" y="2032000"/>
          <p14:tracePt t="120600" x="6438900" y="2032000"/>
          <p14:tracePt t="120617" x="6445250" y="2025650"/>
          <p14:tracePt t="120635" x="6451600" y="2025650"/>
          <p14:tracePt t="120636" x="6457950" y="2012950"/>
          <p14:tracePt t="120651" x="6483350" y="2000250"/>
          <p14:tracePt t="120667" x="6502400" y="1974850"/>
          <p14:tracePt t="120685" x="6553200" y="1917700"/>
          <p14:tracePt t="120700" x="6572250" y="1885950"/>
          <p14:tracePt t="120717" x="6578600" y="1866900"/>
          <p14:tracePt t="120733" x="6578600" y="1841500"/>
          <p14:tracePt t="120750" x="6572250" y="1816100"/>
          <p14:tracePt t="120767" x="6559550" y="1797050"/>
          <p14:tracePt t="120783" x="6534150" y="1778000"/>
          <p14:tracePt t="120802" x="6502400" y="1765300"/>
          <p14:tracePt t="120817" x="6451600" y="1758950"/>
          <p14:tracePt t="120833" x="6400800" y="1746250"/>
          <p14:tracePt t="120850" x="6337300" y="1739900"/>
          <p14:tracePt t="120867" x="6286500" y="1733550"/>
          <p14:tracePt t="120883" x="6242050" y="1727200"/>
          <p14:tracePt t="120901" x="6216650" y="1720850"/>
          <p14:tracePt t="120917" x="6178550" y="1708150"/>
          <p14:tracePt t="120935" x="6121400" y="1689100"/>
          <p14:tracePt t="120952" x="6096000" y="1676400"/>
          <p14:tracePt t="120967" x="6051550" y="1670050"/>
          <p14:tracePt t="120983" x="5994400" y="1657350"/>
          <p14:tracePt t="121000" x="5924550" y="1651000"/>
          <p14:tracePt t="121017" x="5848350" y="1644650"/>
          <p14:tracePt t="121034" x="5778500" y="1644650"/>
          <p14:tracePt t="121051" x="5721350" y="1644650"/>
          <p14:tracePt t="121067" x="5683250" y="1651000"/>
          <p14:tracePt t="121083" x="5638800" y="1663700"/>
          <p14:tracePt t="121100" x="5549900" y="1689100"/>
          <p14:tracePt t="121117" x="5435600" y="1714500"/>
          <p14:tracePt t="121134" x="5314950" y="1739900"/>
          <p14:tracePt t="121151" x="5200650" y="1765300"/>
          <p14:tracePt t="121169" x="5162550" y="1778000"/>
          <p14:tracePt t="121184" x="5143500" y="1784350"/>
          <p14:tracePt t="121201" x="5137150" y="1797050"/>
          <p14:tracePt t="121217" x="5137150" y="1816100"/>
          <p14:tracePt t="121234" x="5143500" y="1841500"/>
          <p14:tracePt t="121251" x="5162550" y="1860550"/>
          <p14:tracePt t="121268" x="5194300" y="1892300"/>
          <p14:tracePt t="121284" x="5232400" y="1917700"/>
          <p14:tracePt t="121300" x="5276850" y="1943100"/>
          <p14:tracePt t="121317" x="5321300" y="1968500"/>
          <p14:tracePt t="121334" x="5378450" y="1993900"/>
          <p14:tracePt t="121350" x="5441950" y="2012950"/>
          <p14:tracePt t="121367" x="5486400" y="2025650"/>
          <p14:tracePt t="121384" x="5530850" y="2032000"/>
          <p14:tracePt t="121401" x="5600700" y="2038350"/>
          <p14:tracePt t="121419" x="5727700" y="2044700"/>
          <p14:tracePt t="121434" x="5835650" y="2038350"/>
          <p14:tracePt t="121451" x="5899150" y="2025650"/>
          <p14:tracePt t="121467" x="5943600" y="2012950"/>
          <p14:tracePt t="121484" x="5975350" y="2000250"/>
          <p14:tracePt t="121500" x="6007100" y="1987550"/>
          <p14:tracePt t="121518" x="6051550" y="1968500"/>
          <p14:tracePt t="121534" x="6089650" y="1949450"/>
          <p14:tracePt t="121551" x="6121400" y="1924050"/>
          <p14:tracePt t="121567" x="6159500" y="1898650"/>
          <p14:tracePt t="121584" x="6172200" y="1885950"/>
          <p14:tracePt t="121585" x="6184900" y="1866900"/>
          <p14:tracePt t="121601" x="6191250" y="1860550"/>
          <p14:tracePt t="121617" x="6197600" y="1841500"/>
          <p14:tracePt t="121634" x="6197600" y="1828800"/>
          <p14:tracePt t="121651" x="6197600" y="1822450"/>
          <p14:tracePt t="121670" x="6184900" y="1816100"/>
          <p14:tracePt t="121684" x="6146800" y="1797050"/>
          <p14:tracePt t="121701" x="6102350" y="1784350"/>
          <p14:tracePt t="121717" x="6070600" y="1778000"/>
          <p14:tracePt t="121735" x="6038850" y="1765300"/>
          <p14:tracePt t="121751" x="5994400" y="1752600"/>
          <p14:tracePt t="121767" x="5956300" y="1739900"/>
          <p14:tracePt t="121784" x="5905500" y="1720850"/>
          <p14:tracePt t="121801" x="5854700" y="1708150"/>
          <p14:tracePt t="121817" x="5810250" y="1701800"/>
          <p14:tracePt t="121835" x="5727700" y="1689100"/>
          <p14:tracePt t="121851" x="5689600" y="1689100"/>
          <p14:tracePt t="121868" x="5670550" y="1689100"/>
          <p14:tracePt t="121885" x="5632450" y="1689100"/>
          <p14:tracePt t="121901" x="5600700" y="1682750"/>
          <p14:tracePt t="121918" x="5562600" y="1682750"/>
          <p14:tracePt t="121934" x="5511800" y="1682750"/>
          <p14:tracePt t="121951" x="5454650" y="1682750"/>
          <p14:tracePt t="121968" x="5410200" y="1682750"/>
          <p14:tracePt t="121986" x="5391150" y="1682750"/>
          <p14:tracePt t="122001" x="5378450" y="1682750"/>
          <p14:tracePt t="122018" x="5372100" y="1682750"/>
          <p14:tracePt t="122034" x="5359400" y="1689100"/>
          <p14:tracePt t="122051" x="5340350" y="1714500"/>
          <p14:tracePt t="122068" x="5321300" y="1784350"/>
          <p14:tracePt t="122085" x="5321300" y="1822450"/>
          <p14:tracePt t="122103" x="5327650" y="1866900"/>
          <p14:tracePt t="122118" x="5353050" y="1898650"/>
          <p14:tracePt t="122135" x="5403850" y="1924050"/>
          <p14:tracePt t="122151" x="5473700" y="1943100"/>
          <p14:tracePt t="122168" x="5562600" y="1968500"/>
          <p14:tracePt t="122185" x="5702300" y="1981200"/>
          <p14:tracePt t="122201" x="5835650" y="1981200"/>
          <p14:tracePt t="122218" x="5969000" y="1981200"/>
          <p14:tracePt t="122236" x="6083300" y="1949450"/>
          <p14:tracePt t="122252" x="6165850" y="1917700"/>
          <p14:tracePt t="122268" x="6216650" y="1885950"/>
          <p14:tracePt t="122284" x="6267450" y="1847850"/>
          <p14:tracePt t="122301" x="6299200" y="1822450"/>
          <p14:tracePt t="122319" x="6330950" y="1797050"/>
          <p14:tracePt t="122335" x="6343650" y="1784350"/>
          <p14:tracePt t="122351" x="6369050" y="1752600"/>
          <p14:tracePt t="122368" x="6375400" y="1739900"/>
          <p14:tracePt t="122385" x="6375400" y="1714500"/>
          <p14:tracePt t="122402" x="6356350" y="1689100"/>
          <p14:tracePt t="122418" x="6324600" y="1663700"/>
          <p14:tracePt t="122435" x="6280150" y="1638300"/>
          <p14:tracePt t="122451" x="6235700" y="1625600"/>
          <p14:tracePt t="122468" x="6203950" y="1619250"/>
          <p14:tracePt t="122485" x="6165850" y="1612900"/>
          <p14:tracePt t="122501" x="6140450" y="1606550"/>
          <p14:tracePt t="122518" x="6102350" y="1600200"/>
          <p14:tracePt t="122535" x="6057900" y="1593850"/>
          <p14:tracePt t="122551" x="6013450" y="1593850"/>
          <p14:tracePt t="122553" x="5994400" y="1593850"/>
          <p14:tracePt t="122569" x="5943600" y="1593850"/>
          <p14:tracePt t="122585" x="5911850" y="1593850"/>
          <p14:tracePt t="122601" x="5867400" y="1593850"/>
          <p14:tracePt t="122618" x="5842000" y="1593850"/>
          <p14:tracePt t="122635" x="5810250" y="1593850"/>
          <p14:tracePt t="122652" x="5791200" y="1593850"/>
          <p14:tracePt t="122668" x="5759450" y="1593850"/>
          <p14:tracePt t="122685" x="5734050" y="1600200"/>
          <p14:tracePt t="122702" x="5715000" y="1606550"/>
          <p14:tracePt t="122720" x="5683250" y="1631950"/>
          <p14:tracePt t="122735" x="5664200" y="1644650"/>
          <p14:tracePt t="122752" x="5645150" y="1663700"/>
          <p14:tracePt t="122768" x="5632450" y="1689100"/>
          <p14:tracePt t="122785" x="5613400" y="1746250"/>
          <p14:tracePt t="122802" x="5607050" y="1784350"/>
          <p14:tracePt t="122819" x="5607050" y="1828800"/>
          <p14:tracePt t="122835" x="5607050" y="1885950"/>
          <p14:tracePt t="122852" x="5619750" y="1917700"/>
          <p14:tracePt t="122868" x="5638800" y="1949450"/>
          <p14:tracePt t="122885" x="5664200" y="1987550"/>
          <p14:tracePt t="122902" x="5727700" y="2019300"/>
          <p14:tracePt t="122918" x="5803900" y="2051050"/>
          <p14:tracePt t="122935" x="5861050" y="2070100"/>
          <p14:tracePt t="122952" x="5905500" y="2076450"/>
          <p14:tracePt t="122968" x="5956300" y="2076450"/>
          <p14:tracePt t="122986" x="6007100" y="2076450"/>
          <p14:tracePt t="123002" x="6045200" y="2063750"/>
          <p14:tracePt t="123019" x="6089650" y="2051050"/>
          <p14:tracePt t="123035" x="6121400" y="2025650"/>
          <p14:tracePt t="123052" x="6140450" y="2012950"/>
          <p14:tracePt t="123106" x="6140450" y="2006600"/>
          <p14:tracePt t="123137" x="6134100" y="2000250"/>
          <p14:tracePt t="123155" x="6127750" y="2000250"/>
          <p14:tracePt t="123162" x="6121400" y="2000250"/>
          <p14:tracePt t="123178" x="6115050" y="2000250"/>
          <p14:tracePt t="123194" x="6115050" y="1993900"/>
          <p14:tracePt t="123202" x="6108700" y="1993900"/>
          <p14:tracePt t="123219" x="6102350" y="1993900"/>
          <p14:tracePt t="123235" x="6096000" y="1987550"/>
          <p14:tracePt t="123252" x="6083300" y="1987550"/>
          <p14:tracePt t="123269" x="6076950" y="1981200"/>
          <p14:tracePt t="123285" x="6064250" y="1981200"/>
          <p14:tracePt t="123319" x="6057900" y="1981200"/>
          <p14:tracePt t="123412" x="6057900" y="1968500"/>
          <p14:tracePt t="123422" x="6064250" y="1943100"/>
          <p14:tracePt t="123436" x="6076950" y="1885950"/>
          <p14:tracePt t="123453" x="6089650" y="1809750"/>
          <p14:tracePt t="123469" x="6096000" y="1739900"/>
          <p14:tracePt t="123486" x="6115050" y="1676400"/>
          <p14:tracePt t="123502" x="6140450" y="1619250"/>
          <p14:tracePt t="123520" x="6172200" y="1574800"/>
          <p14:tracePt t="123536" x="6216650" y="1504950"/>
          <p14:tracePt t="123552" x="6261100" y="1441450"/>
          <p14:tracePt t="123569" x="6305550" y="1377950"/>
          <p14:tracePt t="123586" x="6343650" y="1320800"/>
          <p14:tracePt t="123603" x="6362700" y="1276350"/>
          <p14:tracePt t="123619" x="6362700" y="1244600"/>
          <p14:tracePt t="123636" x="6362700" y="1206500"/>
          <p14:tracePt t="123653" x="6362700" y="1162050"/>
          <p14:tracePt t="123669" x="6343650" y="1079500"/>
          <p14:tracePt t="123686" x="6318250" y="1009650"/>
          <p14:tracePt t="123702" x="6273800" y="933450"/>
          <p14:tracePt t="123719" x="6235700" y="882650"/>
          <p14:tracePt t="123736" x="6191250" y="850900"/>
          <p14:tracePt t="123753" x="6140450" y="838200"/>
          <p14:tracePt t="123769" x="6102350" y="838200"/>
          <p14:tracePt t="123787" x="6064250" y="850900"/>
          <p14:tracePt t="123803" x="6026150" y="863600"/>
          <p14:tracePt t="123819" x="6007100" y="863600"/>
          <p14:tracePt t="123892" x="6007100" y="869950"/>
          <p14:tracePt t="123908" x="6007100" y="876300"/>
          <p14:tracePt t="123919" x="6007100" y="882650"/>
          <p14:tracePt t="123936" x="6007100" y="889000"/>
          <p14:tracePt t="123953" x="6013450" y="895350"/>
          <p14:tracePt t="123969" x="6019800" y="901700"/>
          <p14:tracePt t="123987" x="6096000" y="914400"/>
          <p14:tracePt t="124004" x="6197600" y="914400"/>
          <p14:tracePt t="124021" x="6324600" y="901700"/>
          <p14:tracePt t="124036" x="6477000" y="889000"/>
          <p14:tracePt t="124054" x="6648450" y="876300"/>
          <p14:tracePt t="124070" x="6775450" y="876300"/>
          <p14:tracePt t="124086" x="6864350" y="876300"/>
          <p14:tracePt t="124103" x="6889750" y="876300"/>
          <p14:tracePt t="124185" x="6896100" y="876300"/>
          <p14:tracePt t="124193" x="6902450" y="876300"/>
          <p14:tracePt t="124203" x="6908800" y="876300"/>
          <p14:tracePt t="124220" x="6934200" y="876300"/>
          <p14:tracePt t="124236" x="6953250" y="876300"/>
          <p14:tracePt t="124253" x="6985000" y="876300"/>
          <p14:tracePt t="124270" x="7010400" y="876300"/>
          <p14:tracePt t="124286" x="7054850" y="876300"/>
          <p14:tracePt t="124303" x="7092950" y="876300"/>
          <p14:tracePt t="124320" x="7143750" y="876300"/>
          <p14:tracePt t="124322" x="7162800" y="869950"/>
          <p14:tracePt t="124337" x="7226300" y="857250"/>
          <p14:tracePt t="124353" x="7270750" y="850900"/>
          <p14:tracePt t="124370" x="7296150" y="844550"/>
          <p14:tracePt t="124386" x="7302500" y="844550"/>
          <p14:tracePt t="124545" x="7315200" y="857250"/>
          <p14:tracePt t="124553" x="7321550" y="863600"/>
          <p14:tracePt t="124560" x="7334250" y="876300"/>
          <p14:tracePt t="124570" x="7340600" y="882650"/>
          <p14:tracePt t="124587" x="7366000" y="901700"/>
          <p14:tracePt t="124604" x="7404100" y="920750"/>
          <p14:tracePt t="124620" x="7429500" y="927100"/>
          <p14:tracePt t="124637" x="7454900" y="927100"/>
          <p14:tracePt t="124644" x="7467600" y="920750"/>
          <p14:tracePt t="124654" x="7473950" y="914400"/>
          <p14:tracePt t="124670" x="7493000" y="895350"/>
          <p14:tracePt t="124687" x="7505700" y="882650"/>
          <p14:tracePt t="124703" x="7512050" y="876300"/>
          <p14:tracePt t="124754" x="7524750" y="876300"/>
          <p14:tracePt t="124770" x="7537450" y="876300"/>
          <p14:tracePt t="124787" x="7543800" y="876300"/>
          <p14:tracePt t="124820" x="7550150" y="876300"/>
          <p14:tracePt t="124837" x="7556500" y="876300"/>
          <p14:tracePt t="124853" x="7562850" y="869950"/>
          <p14:tracePt t="124887" x="7569200" y="869950"/>
          <p14:tracePt t="124944" x="7575550" y="869950"/>
          <p14:tracePt t="124959" x="7581900" y="869950"/>
          <p14:tracePt t="124970" x="7588250" y="863600"/>
          <p14:tracePt t="124987" x="7613650" y="850900"/>
          <p14:tracePt t="125004" x="7632700" y="838200"/>
          <p14:tracePt t="125020" x="7639050" y="831850"/>
          <p14:tracePt t="125070" x="7639050" y="825500"/>
          <p14:tracePt t="125087" x="7639050" y="819150"/>
          <p14:tracePt t="125104" x="7632700" y="800100"/>
          <p14:tracePt t="125121" x="7613650" y="787400"/>
          <p14:tracePt t="125137" x="7600950" y="774700"/>
          <p14:tracePt t="125154" x="7569200" y="762000"/>
          <p14:tracePt t="125171" x="7499350" y="755650"/>
          <p14:tracePt t="125189" x="7454900" y="755650"/>
          <p14:tracePt t="125204" x="7410450" y="755650"/>
          <p14:tracePt t="125220" x="7366000" y="762000"/>
          <p14:tracePt t="125237" x="7340600" y="762000"/>
          <p14:tracePt t="125254" x="7321550" y="762000"/>
          <p14:tracePt t="125271" x="7308850" y="762000"/>
          <p14:tracePt t="125287" x="7308850" y="768350"/>
          <p14:tracePt t="125304" x="7302500" y="768350"/>
          <p14:tracePt t="125321" x="7289800" y="774700"/>
          <p14:tracePt t="125337" x="7277100" y="781050"/>
          <p14:tracePt t="125354" x="7277100" y="787400"/>
          <p14:tracePt t="125371" x="7270750" y="800100"/>
          <p14:tracePt t="125387" x="7258050" y="806450"/>
          <p14:tracePt t="125404" x="7251700" y="819150"/>
          <p14:tracePt t="125406" x="7245350" y="831850"/>
          <p14:tracePt t="125421" x="7239000" y="863600"/>
          <p14:tracePt t="125437" x="7239000" y="882650"/>
          <p14:tracePt t="125455" x="7258050" y="927100"/>
          <p14:tracePt t="125470" x="7308850" y="965200"/>
          <p14:tracePt t="125487" x="7385050" y="1003300"/>
          <p14:tracePt t="125504" x="7448550" y="1022350"/>
          <p14:tracePt t="125522" x="7518400" y="1041400"/>
          <p14:tracePt t="125537" x="7556500" y="1041400"/>
          <p14:tracePt t="125554" x="7588250" y="1041400"/>
          <p14:tracePt t="125571" x="7607300" y="1041400"/>
          <p14:tracePt t="125587" x="7632700" y="1041400"/>
          <p14:tracePt t="125604" x="7651750" y="1041400"/>
          <p14:tracePt t="125621" x="7689850" y="1041400"/>
          <p14:tracePt t="125637" x="7753350" y="1041400"/>
          <p14:tracePt t="125655" x="7835900" y="1022350"/>
          <p14:tracePt t="125671" x="7842250" y="1016000"/>
          <p14:tracePt t="125687" x="7854950" y="990600"/>
          <p14:tracePt t="125704" x="7861300" y="971550"/>
          <p14:tracePt t="125721" x="7861300" y="958850"/>
          <p14:tracePt t="125738" x="7861300" y="946150"/>
          <p14:tracePt t="125754" x="7854950" y="914400"/>
          <p14:tracePt t="125771" x="7848600" y="889000"/>
          <p14:tracePt t="125788" x="7829550" y="844550"/>
          <p14:tracePt t="125804" x="7816850" y="812800"/>
          <p14:tracePt t="125821" x="7797800" y="774700"/>
          <p14:tracePt t="125837" x="7785100" y="755650"/>
          <p14:tracePt t="125855" x="7766050" y="736600"/>
          <p14:tracePt t="125871" x="7727950" y="717550"/>
          <p14:tracePt t="125888" x="7702550" y="717550"/>
          <p14:tracePt t="125905" x="7677150" y="717550"/>
          <p14:tracePt t="125921" x="7600950" y="730250"/>
          <p14:tracePt t="125938" x="7562850" y="742950"/>
          <p14:tracePt t="125954" x="7524750" y="749300"/>
          <p14:tracePt t="125971" x="7448550" y="755650"/>
          <p14:tracePt t="125989" x="7385050" y="762000"/>
          <p14:tracePt t="126005" x="7289800" y="774700"/>
          <p14:tracePt t="126021" x="7194550" y="800100"/>
          <p14:tracePt t="126038" x="7124700" y="819150"/>
          <p14:tracePt t="126054" x="7099300" y="838200"/>
          <p14:tracePt t="126071" x="7086600" y="850900"/>
          <p14:tracePt t="126088" x="7086600" y="857250"/>
          <p14:tracePt t="126104" x="7086600" y="863600"/>
          <p14:tracePt t="126122" x="7099300" y="869950"/>
          <p14:tracePt t="126138" x="7118350" y="882650"/>
          <p14:tracePt t="126155" x="7162800" y="901700"/>
          <p14:tracePt t="126171" x="7194550" y="914400"/>
          <p14:tracePt t="126188" x="7258050" y="933450"/>
          <p14:tracePt t="126206" x="7353300" y="958850"/>
          <p14:tracePt t="126221" x="7429500" y="971550"/>
          <p14:tracePt t="126238" x="7518400" y="971550"/>
          <p14:tracePt t="126255" x="7569200" y="952500"/>
          <p14:tracePt t="126273" x="7613650" y="927100"/>
          <p14:tracePt t="126288" x="7639050" y="908050"/>
          <p14:tracePt t="126305" x="7658100" y="882650"/>
          <p14:tracePt t="126322" x="7677150" y="863600"/>
          <p14:tracePt t="126338" x="7689850" y="850900"/>
          <p14:tracePt t="126355" x="7696200" y="844550"/>
          <p14:tracePt t="126371" x="7702550" y="844550"/>
          <p14:tracePt t="126388" x="7702550" y="838200"/>
          <p14:tracePt t="126405" x="7702550" y="831850"/>
          <p14:tracePt t="126421" x="7702550" y="819150"/>
          <p14:tracePt t="126438" x="7702550" y="793750"/>
          <p14:tracePt t="126455" x="7696200" y="762000"/>
          <p14:tracePt t="126472" x="7677150" y="730250"/>
          <p14:tracePt t="126488" x="7664450" y="717550"/>
          <p14:tracePt t="126505" x="7632700" y="698500"/>
          <p14:tracePt t="126522" x="7613650" y="692150"/>
          <p14:tracePt t="126538" x="7575550" y="692150"/>
          <p14:tracePt t="126555" x="7550150" y="692150"/>
          <p14:tracePt t="126572" x="7518400" y="692150"/>
          <p14:tracePt t="126589" x="7473950" y="692150"/>
          <p14:tracePt t="126605" x="7454900" y="692150"/>
          <p14:tracePt t="126622" x="7442200" y="692150"/>
          <p14:tracePt t="126638" x="7423150" y="692150"/>
          <p14:tracePt t="126658" x="7391400" y="692150"/>
          <p14:tracePt t="126672" x="7385050" y="692150"/>
          <p14:tracePt t="126688" x="7366000" y="698500"/>
          <p14:tracePt t="126705" x="7346950" y="717550"/>
          <p14:tracePt t="126722" x="7334250" y="730250"/>
          <p14:tracePt t="126739" x="7315200" y="762000"/>
          <p14:tracePt t="126755" x="7315200" y="781050"/>
          <p14:tracePt t="126772" x="7315200" y="787400"/>
          <p14:tracePt t="126850" x="7334250" y="793750"/>
          <p14:tracePt t="126857" x="7346950" y="800100"/>
          <p14:tracePt t="126872" x="7461250" y="825500"/>
          <p14:tracePt t="126888" x="7613650" y="863600"/>
          <p14:tracePt t="126905" x="7753350" y="895350"/>
          <p14:tracePt t="126922" x="7854950" y="927100"/>
          <p14:tracePt t="126938" x="7918450" y="939800"/>
          <p14:tracePt t="126955" x="7956550" y="958850"/>
          <p14:tracePt t="126972" x="7969250" y="965200"/>
          <p14:tracePt t="126989" x="7988300" y="977900"/>
          <p14:tracePt t="127005" x="8007350" y="984250"/>
          <p14:tracePt t="127022" x="8039100" y="996950"/>
          <p14:tracePt t="127038" x="8102600" y="1009650"/>
          <p14:tracePt t="127055" x="8185150" y="1009650"/>
          <p14:tracePt t="127072" x="8274050" y="1009650"/>
          <p14:tracePt t="127090" x="8343900" y="984250"/>
          <p14:tracePt t="127107" x="8362950" y="971550"/>
          <p14:tracePt t="127122" x="8369300" y="965200"/>
          <p14:tracePt t="127138" x="8375650" y="965200"/>
          <p14:tracePt t="127155" x="8394700" y="958850"/>
          <p14:tracePt t="127174" x="8420100" y="958850"/>
          <p14:tracePt t="127189" x="8458200" y="952500"/>
          <p14:tracePt t="127206" x="8496300" y="933450"/>
          <p14:tracePt t="127222" x="8521700" y="901700"/>
          <p14:tracePt t="127239" x="8540750" y="869950"/>
          <p14:tracePt t="127255" x="8540750" y="844550"/>
          <p14:tracePt t="127289" x="8540750" y="838200"/>
          <p14:tracePt t="127305" x="8521700" y="838200"/>
          <p14:tracePt t="127324" x="8489950" y="838200"/>
          <p14:tracePt t="127339" x="8470900" y="838200"/>
          <p14:tracePt t="127356" x="8451850" y="844550"/>
          <p14:tracePt t="127372" x="8439150" y="844550"/>
          <p14:tracePt t="127389" x="8426450" y="844550"/>
          <p14:tracePt t="127406" x="8407400" y="850900"/>
          <p14:tracePt t="127422" x="8394700" y="857250"/>
          <p14:tracePt t="127424" x="8388350" y="857250"/>
          <p14:tracePt t="127440" x="8382000" y="863600"/>
          <p14:tracePt t="127456" x="8362950" y="876300"/>
          <p14:tracePt t="127472" x="8350250" y="889000"/>
          <p14:tracePt t="127491" x="8324850" y="908050"/>
          <p14:tracePt t="127506" x="8293100" y="946150"/>
          <p14:tracePt t="127523" x="8261350" y="984250"/>
          <p14:tracePt t="127539" x="8204200" y="1035050"/>
          <p14:tracePt t="127556" x="8134350" y="1085850"/>
          <p14:tracePt t="127574" x="8045450" y="1143000"/>
          <p14:tracePt t="127589" x="7950200" y="1193800"/>
          <p14:tracePt t="127606" x="7842250" y="1250950"/>
          <p14:tracePt t="127622" x="7753350" y="1301750"/>
          <p14:tracePt t="127639" x="7683500" y="1339850"/>
          <p14:tracePt t="127656" x="7626350" y="1371600"/>
          <p14:tracePt t="127673" x="7569200" y="1409700"/>
          <p14:tracePt t="127689" x="7480300" y="1473200"/>
          <p14:tracePt t="127706" x="7410450" y="1517650"/>
          <p14:tracePt t="127723" x="7308850" y="1581150"/>
          <p14:tracePt t="127739" x="7207250" y="1651000"/>
          <p14:tracePt t="127756" x="7137400" y="1695450"/>
          <p14:tracePt t="127772" x="7105650" y="1720850"/>
          <p14:tracePt t="127790" x="7086600" y="1733550"/>
          <p14:tracePt t="127806" x="7080250" y="1739900"/>
          <p14:tracePt t="127822" x="7080250" y="1746250"/>
          <p14:tracePt t="127839" x="7080250" y="1752600"/>
          <p14:tracePt t="127858" x="7080250" y="1758950"/>
          <p14:tracePt t="127872" x="7080250" y="1765300"/>
          <p14:tracePt t="127889" x="7080250" y="1778000"/>
          <p14:tracePt t="127891" x="7080250" y="1790700"/>
          <p14:tracePt t="127906" x="7080250" y="1797050"/>
          <p14:tracePt t="127923" x="7112000" y="1854200"/>
          <p14:tracePt t="127941" x="7137400" y="1892300"/>
          <p14:tracePt t="127956" x="7169150" y="1930400"/>
          <p14:tracePt t="127973" x="7200900" y="1955800"/>
          <p14:tracePt t="127989" x="7239000" y="1974850"/>
          <p14:tracePt t="128006" x="7258050" y="1987550"/>
          <p14:tracePt t="128023" x="7270750" y="1993900"/>
          <p14:tracePt t="128039" x="7270750" y="2000250"/>
          <p14:tracePt t="128290" x="7277100" y="2000250"/>
          <p14:tracePt t="128401" x="7283450" y="2000250"/>
          <p14:tracePt t="128408" x="7296150" y="2000250"/>
          <p14:tracePt t="128424" x="7353300" y="1987550"/>
          <p14:tracePt t="128440" x="7423150" y="1981200"/>
          <p14:tracePt t="128456" x="7499350" y="1974850"/>
          <p14:tracePt t="128473" x="7575550" y="1968500"/>
          <p14:tracePt t="128490" x="7651750" y="1962150"/>
          <p14:tracePt t="128507" x="7708900" y="1962150"/>
          <p14:tracePt t="128524" x="7753350" y="1962150"/>
          <p14:tracePt t="128540" x="7785100" y="1962150"/>
          <p14:tracePt t="128558" x="7797800" y="1962150"/>
          <p14:tracePt t="136656" x="7804150" y="1962150"/>
          <p14:tracePt t="136664" x="7810500" y="1962150"/>
          <p14:tracePt t="136680" x="7867650" y="1955800"/>
          <p14:tracePt t="136697" x="7912100" y="1955800"/>
          <p14:tracePt t="136714" x="7943850" y="1949450"/>
          <p14:tracePt t="136731" x="7975600" y="1943100"/>
          <p14:tracePt t="136747" x="8001000" y="1943100"/>
          <p14:tracePt t="136763" x="8026400" y="1943100"/>
          <p14:tracePt t="136781" x="8051800" y="1943100"/>
          <p14:tracePt t="136797" x="8070850" y="1943100"/>
          <p14:tracePt t="136813" x="8115300" y="1943100"/>
          <p14:tracePt t="136831" x="8147050" y="1936750"/>
          <p14:tracePt t="136847" x="8191500" y="1936750"/>
          <p14:tracePt t="136864" x="8229600" y="1936750"/>
          <p14:tracePt t="136880" x="8261350" y="1936750"/>
          <p14:tracePt t="136897" x="8293100" y="1930400"/>
          <p14:tracePt t="136914" x="8318500" y="1930400"/>
          <p14:tracePt t="136931" x="8388350" y="1924050"/>
          <p14:tracePt t="136947" x="8515350" y="1917700"/>
          <p14:tracePt t="136965" x="8648700" y="1911350"/>
          <p14:tracePt t="136980" x="8782050" y="1905000"/>
          <p14:tracePt t="136997" x="8909050" y="1905000"/>
          <p14:tracePt t="136999" x="8966200" y="1905000"/>
          <p14:tracePt t="137014" x="9017000" y="1905000"/>
          <p14:tracePt t="137031" x="9112250" y="1905000"/>
          <p14:tracePt t="137047" x="9169400" y="1905000"/>
          <p14:tracePt t="137064" x="9194800" y="1911350"/>
          <p14:tracePt t="137080" x="9213850" y="1911350"/>
          <p14:tracePt t="137099" x="9251950" y="1911350"/>
          <p14:tracePt t="137114" x="9296400" y="1911350"/>
          <p14:tracePt t="137130" x="9378950" y="1911350"/>
          <p14:tracePt t="137147" x="9486900" y="1911350"/>
          <p14:tracePt t="137164" x="9594850" y="1911350"/>
          <p14:tracePt t="137181" x="9683750" y="1911350"/>
          <p14:tracePt t="137197" x="9785350" y="1917700"/>
          <p14:tracePt t="137214" x="9918700" y="1930400"/>
          <p14:tracePt t="137230" x="10013950" y="1936750"/>
          <p14:tracePt t="137247" x="10090150" y="1936750"/>
          <p14:tracePt t="137265" x="10204450" y="1936750"/>
          <p14:tracePt t="137281" x="10242550" y="1936750"/>
          <p14:tracePt t="137298" x="10261600" y="1936750"/>
          <p14:tracePt t="137316" x="10293350" y="1930400"/>
          <p14:tracePt t="137331" x="10337800" y="1924050"/>
          <p14:tracePt t="137347" x="10369550" y="1917700"/>
          <p14:tracePt t="137365" x="10420350" y="1917700"/>
          <p14:tracePt t="137381" x="10464800" y="1911350"/>
          <p14:tracePt t="137398" x="10496550" y="1905000"/>
          <p14:tracePt t="137414" x="10502900" y="1905000"/>
          <p14:tracePt t="137432" x="10502900" y="1898650"/>
          <p14:tracePt t="137447" x="10490200" y="1898650"/>
          <p14:tracePt t="137464" x="10483850" y="1892300"/>
          <p14:tracePt t="137528" x="10490200" y="1892300"/>
          <p14:tracePt t="137547" x="10502900" y="1885950"/>
          <p14:tracePt t="137565" x="10515600" y="1879600"/>
          <p14:tracePt t="137846" x="10534650" y="1879600"/>
          <p14:tracePt t="137854" x="10547350" y="1885950"/>
          <p14:tracePt t="137864" x="10579100" y="1892300"/>
          <p14:tracePt t="137881" x="10604500" y="1905000"/>
          <p14:tracePt t="137976" x="10610850" y="1905000"/>
          <p14:tracePt t="137998" x="10636250" y="1905000"/>
          <p14:tracePt t="138015" x="10648950" y="1905000"/>
          <p14:tracePt t="138032" x="10655300" y="1905000"/>
          <p14:tracePt t="138147" x="10661650" y="1905000"/>
          <p14:tracePt t="138164" x="10680700" y="1898650"/>
          <p14:tracePt t="138181" x="10687050" y="1892300"/>
          <p14:tracePt t="138263" x="10687050" y="1898650"/>
          <p14:tracePt t="138271" x="10687050" y="1905000"/>
          <p14:tracePt t="138298" x="10693400" y="1911350"/>
          <p14:tracePt t="138332" x="10699750" y="1917700"/>
          <p14:tracePt t="138348" x="10718800" y="1930400"/>
          <p14:tracePt t="138364" x="10763250" y="1936750"/>
          <p14:tracePt t="138365" x="10807700" y="1943100"/>
          <p14:tracePt t="138381" x="10902950" y="1943100"/>
          <p14:tracePt t="138398" x="11049000" y="1949450"/>
          <p14:tracePt t="138415" x="11182350" y="1949450"/>
          <p14:tracePt t="138431" x="11296650" y="1949450"/>
          <p14:tracePt t="138448" x="11366500" y="1949450"/>
          <p14:tracePt t="138465" x="11417300" y="1949450"/>
          <p14:tracePt t="138481" x="11442700" y="1949450"/>
          <p14:tracePt t="138498" x="11468100" y="1949450"/>
          <p14:tracePt t="138515" x="11493500" y="1949450"/>
          <p14:tracePt t="138532" x="11531600" y="1943100"/>
          <p14:tracePt t="138549" x="11569700" y="1930400"/>
          <p14:tracePt t="138565" x="11582400" y="1924050"/>
          <p14:tracePt t="138582" x="11595100" y="1917700"/>
          <p14:tracePt t="138672" x="11595100" y="1911350"/>
          <p14:tracePt t="138680" x="11595100" y="1898650"/>
          <p14:tracePt t="138698" x="11582400" y="1879600"/>
          <p14:tracePt t="138715" x="11569700" y="1841500"/>
          <p14:tracePt t="138732" x="11544300" y="1803400"/>
          <p14:tracePt t="138748" x="11518900" y="1771650"/>
          <p14:tracePt t="138765" x="11493500" y="1746250"/>
          <p14:tracePt t="138784" x="11474450" y="1733550"/>
          <p14:tracePt t="138799" x="11461750" y="1727200"/>
          <p14:tracePt t="138817" x="11449050" y="1727200"/>
          <p14:tracePt t="138831" x="11442700" y="1727200"/>
          <p14:tracePt t="138849" x="11417300" y="1727200"/>
          <p14:tracePt t="138868" x="11391900" y="1727200"/>
          <p14:tracePt t="138882" x="11328400" y="1727200"/>
          <p14:tracePt t="138899" x="11239500" y="1727200"/>
          <p14:tracePt t="138915" x="11169650" y="1714500"/>
          <p14:tracePt t="138932" x="11074400" y="1701800"/>
          <p14:tracePt t="138948" x="11010900" y="1689100"/>
          <p14:tracePt t="138965" x="10947400" y="1670050"/>
          <p14:tracePt t="138982" x="10915650" y="1663700"/>
          <p14:tracePt t="138999" x="10902950" y="1657350"/>
          <p14:tracePt t="139015" x="10896600" y="1657350"/>
          <p14:tracePt t="139032" x="10890250" y="1657350"/>
          <p14:tracePt t="139065" x="10883900" y="1657350"/>
          <p14:tracePt t="139107" x="10877550" y="1657350"/>
          <p14:tracePt t="139132" x="10871200" y="1657350"/>
          <p14:tracePt t="139149" x="10864850" y="1657350"/>
          <p14:tracePt t="139166" x="10852150" y="1663700"/>
          <p14:tracePt t="139183" x="10833100" y="1670050"/>
          <p14:tracePt t="139199" x="10820400" y="1676400"/>
          <p14:tracePt t="139215" x="10814050" y="1676400"/>
          <p14:tracePt t="139232" x="10801350" y="1689100"/>
          <p14:tracePt t="139249" x="10788650" y="1701800"/>
          <p14:tracePt t="139267" x="10775950" y="1714500"/>
          <p14:tracePt t="139282" x="10763250" y="1733550"/>
          <p14:tracePt t="139299" x="10744200" y="1765300"/>
          <p14:tracePt t="139317" x="10731500" y="1784350"/>
          <p14:tracePt t="139333" x="10725150" y="1797050"/>
          <p14:tracePt t="139349" x="10718800" y="1803400"/>
          <p14:tracePt t="139588" x="10718800" y="1809750"/>
          <p14:tracePt t="139601" x="10718800" y="1828800"/>
          <p14:tracePt t="139616" x="10718800" y="1835150"/>
          <p14:tracePt t="139633" x="10725150" y="1873250"/>
          <p14:tracePt t="139649" x="10737850" y="1885950"/>
          <p14:tracePt t="139667" x="10756900" y="1898650"/>
          <p14:tracePt t="139682" x="10769600" y="1905000"/>
          <p14:tracePt t="139699" x="10801350" y="1917700"/>
          <p14:tracePt t="139716" x="10852150" y="1924050"/>
          <p14:tracePt t="139734" x="11017250" y="1955800"/>
          <p14:tracePt t="139749" x="11195050" y="1981200"/>
          <p14:tracePt t="139766" x="11347450" y="1987550"/>
          <p14:tracePt t="139783" x="11449050" y="1987550"/>
          <p14:tracePt t="139801" x="11455400" y="1987550"/>
          <p14:tracePt t="139816" x="11449050" y="1981200"/>
          <p14:tracePt t="139832" x="11404600" y="1962150"/>
          <p14:tracePt t="139850" x="11360150" y="1936750"/>
          <p14:tracePt t="139866" x="11328400" y="1930400"/>
          <p14:tracePt t="139867" x="11322050" y="1924050"/>
          <p14:tracePt t="139899" x="11334750" y="1924050"/>
          <p14:tracePt t="139917" x="11372850" y="1930400"/>
          <p14:tracePt t="139933" x="11404600" y="1943100"/>
          <p14:tracePt t="139949" x="11423650" y="1949450"/>
          <p14:tracePt t="140026" x="11417300" y="1949450"/>
          <p14:tracePt t="140034" x="11410950" y="1949450"/>
          <p14:tracePt t="140049" x="11391900" y="1949450"/>
          <p14:tracePt t="140066" x="11372850" y="1949450"/>
          <p14:tracePt t="140083" x="11353800" y="1949450"/>
          <p14:tracePt t="140100" x="11328400" y="1943100"/>
          <p14:tracePt t="140116" x="11296650" y="1936750"/>
          <p14:tracePt t="140133" x="11264900" y="1930400"/>
          <p14:tracePt t="140149" x="11233150" y="1917700"/>
          <p14:tracePt t="140166" x="11188700" y="1892300"/>
          <p14:tracePt t="140183" x="11131550" y="1854200"/>
          <p14:tracePt t="140200" x="11093450" y="1835150"/>
          <p14:tracePt t="140217" x="11023600" y="1803400"/>
          <p14:tracePt t="140233" x="11010900" y="1803400"/>
          <p14:tracePt t="140250" x="10966450" y="1797050"/>
          <p14:tracePt t="140267" x="10915650" y="1790700"/>
          <p14:tracePt t="140283" x="10890250" y="1790700"/>
          <p14:tracePt t="140300" x="10864850" y="1790700"/>
          <p14:tracePt t="140317" x="10833100" y="1790700"/>
          <p14:tracePt t="140333" x="10795000" y="1797050"/>
          <p14:tracePt t="140350" x="10744200" y="1809750"/>
          <p14:tracePt t="140366" x="10699750" y="1816100"/>
          <p14:tracePt t="140383" x="10629900" y="1828800"/>
          <p14:tracePt t="140400" x="10553700" y="1847850"/>
          <p14:tracePt t="140422" x="10426700" y="1873250"/>
          <p14:tracePt t="140433" x="10369550" y="1885950"/>
          <p14:tracePt t="140450" x="10236200" y="1917700"/>
          <p14:tracePt t="140467" x="9982200" y="1955800"/>
          <p14:tracePt t="140483" x="9728200" y="1981200"/>
          <p14:tracePt t="140500" x="9525000" y="1987550"/>
          <p14:tracePt t="140517" x="9423400" y="1993900"/>
          <p14:tracePt t="140533" x="9137650" y="1993900"/>
          <p14:tracePt t="140550" x="8934450" y="2006600"/>
          <p14:tracePt t="140567" x="8629650" y="2025650"/>
          <p14:tracePt t="140583" x="8191500" y="2051050"/>
          <p14:tracePt t="140600" x="7759700" y="2076450"/>
          <p14:tracePt t="140617" x="7251700" y="2089150"/>
          <p14:tracePt t="140633" x="6845300" y="2095500"/>
          <p14:tracePt t="140650" x="6553200" y="2095500"/>
          <p14:tracePt t="140667" x="6337300" y="2089150"/>
          <p14:tracePt t="140683" x="6210300" y="2089150"/>
          <p14:tracePt t="140700" x="6127750" y="2089150"/>
          <p14:tracePt t="140717" x="6038850" y="2095500"/>
          <p14:tracePt t="140733" x="5911850" y="2114550"/>
          <p14:tracePt t="140750" x="5873750" y="2127250"/>
          <p14:tracePt t="140767" x="5867400" y="2127250"/>
          <p14:tracePt t="140872" x="5861050" y="2133600"/>
          <p14:tracePt t="140889" x="5854700" y="2133600"/>
          <p14:tracePt t="140900" x="5854700" y="2139950"/>
          <p14:tracePt t="140917" x="5848350" y="2139950"/>
          <p14:tracePt t="140967" x="5803900" y="2152650"/>
          <p14:tracePt t="140986" x="5695950" y="2165350"/>
          <p14:tracePt t="141000" x="5511800" y="2178050"/>
          <p14:tracePt t="141017" x="5334000" y="2178050"/>
          <p14:tracePt t="141034" x="5232400" y="2178050"/>
          <p14:tracePt t="141035" x="5213350" y="2178050"/>
          <p14:tracePt t="141051" x="5207000" y="2178050"/>
          <p14:tracePt t="141084" x="5207000" y="2165350"/>
          <p14:tracePt t="141642" x="5213350" y="2165350"/>
          <p14:tracePt t="141648" x="5219700" y="2159000"/>
          <p14:tracePt t="141668" x="5264150" y="2133600"/>
          <p14:tracePt t="141685" x="5365750" y="2095500"/>
          <p14:tracePt t="141701" x="5543550" y="2044700"/>
          <p14:tracePt t="141718" x="5784850" y="2000250"/>
          <p14:tracePt t="141735" x="6115050" y="1974850"/>
          <p14:tracePt t="141752" x="6445250" y="1962150"/>
          <p14:tracePt t="141768" x="6877050" y="1955800"/>
          <p14:tracePt t="141785" x="7708900" y="1924050"/>
          <p14:tracePt t="141803" x="8369300" y="1835150"/>
          <p14:tracePt t="141818" x="9017000" y="1765300"/>
          <p14:tracePt t="141834" x="9626600" y="1746250"/>
          <p14:tracePt t="141853" x="10166350" y="1771650"/>
          <p14:tracePt t="141868" x="10553700" y="1784350"/>
          <p14:tracePt t="141885" x="10852150" y="1790700"/>
          <p14:tracePt t="141905" x="11055350" y="1803400"/>
          <p14:tracePt t="141919" x="11252200" y="1822450"/>
          <p14:tracePt t="141934" x="11423650" y="1841500"/>
          <p14:tracePt t="141951" x="11557000" y="1854200"/>
          <p14:tracePt t="141968" x="11582400" y="1860550"/>
          <p14:tracePt t="141987" x="11582400" y="1847850"/>
          <p14:tracePt t="142001" x="11582400" y="1841500"/>
          <p14:tracePt t="142018" x="11582400" y="1828800"/>
          <p14:tracePt t="142034" x="11582400" y="1822450"/>
          <p14:tracePt t="142051" x="11582400" y="1816100"/>
          <p14:tracePt t="142068" x="11588750" y="1809750"/>
          <p14:tracePt t="142101" x="11588750" y="1803400"/>
          <p14:tracePt t="142206" x="11595100" y="1803400"/>
          <p14:tracePt t="142212" x="11595100" y="1809750"/>
          <p14:tracePt t="142235" x="11620500" y="1873250"/>
          <p14:tracePt t="142253" x="11652250" y="1962150"/>
          <p14:tracePt t="142268" x="11664950" y="1987550"/>
          <p14:tracePt t="142287" x="11709400" y="2038350"/>
          <p14:tracePt t="142304" x="11753850" y="2044700"/>
          <p14:tracePt t="142319" x="11791950" y="2044700"/>
          <p14:tracePt t="142337" x="11842750" y="2038350"/>
          <p14:tracePt t="142351" x="11874500" y="2025650"/>
          <p14:tracePt t="142368" x="11906250" y="2012950"/>
          <p14:tracePt t="142385" x="11925300" y="1993900"/>
          <p14:tracePt t="142401" x="11938000" y="1987550"/>
          <p14:tracePt t="142418" x="11944350" y="1981200"/>
          <p14:tracePt t="142435" x="11944350" y="1974850"/>
          <p14:tracePt t="142504" x="11950700" y="1974850"/>
          <p14:tracePt t="142707" x="11938000" y="1974850"/>
          <p14:tracePt t="142712" x="11925300" y="1974850"/>
          <p14:tracePt t="142720" x="11918950" y="1974850"/>
          <p14:tracePt t="156815" x="11918950" y="1968500"/>
          <p14:tracePt t="156823" x="11912600" y="1968500"/>
          <p14:tracePt t="157230" x="11899900" y="1962150"/>
          <p14:tracePt t="157237" x="11893550" y="1955800"/>
          <p14:tracePt t="157248" x="11874500" y="1943100"/>
          <p14:tracePt t="157266" x="11804650" y="1924050"/>
          <p14:tracePt t="157281" x="11741150" y="1911350"/>
          <p14:tracePt t="157297" x="11703050" y="1905000"/>
          <p14:tracePt t="157300" x="11696700" y="1905000"/>
          <p14:tracePt t="157314" x="11690350" y="1905000"/>
          <p14:tracePt t="157331" x="11684000" y="1905000"/>
          <p14:tracePt t="157348" x="11671300" y="1905000"/>
          <p14:tracePt t="157364" x="11639550" y="1905000"/>
          <p14:tracePt t="157366" x="11620500" y="1898650"/>
          <p14:tracePt t="157381" x="11582400" y="1898650"/>
          <p14:tracePt t="157398" x="11449050" y="1898650"/>
          <p14:tracePt t="157414" x="11360150" y="1898650"/>
          <p14:tracePt t="157431" x="11283950" y="1911350"/>
          <p14:tracePt t="157447" x="11226800" y="1930400"/>
          <p14:tracePt t="157465" x="11182350" y="1943100"/>
          <p14:tracePt t="157481" x="11150600" y="1949450"/>
          <p14:tracePt t="157497" x="11131550" y="1949450"/>
          <p14:tracePt t="157514" x="11112500" y="1949450"/>
          <p14:tracePt t="157531" x="11093450" y="1955800"/>
          <p14:tracePt t="157547" x="11080750" y="1962150"/>
          <p14:tracePt t="157652" x="11080750" y="1968500"/>
          <p14:tracePt t="157669" x="11087100" y="1968500"/>
          <p14:tracePt t="157681" x="11093450" y="1974850"/>
          <p14:tracePt t="157697" x="11106150" y="1974850"/>
          <p14:tracePt t="157715" x="11118850" y="1981200"/>
          <p14:tracePt t="157732" x="11125200" y="1987550"/>
          <p14:tracePt t="157870" x="11118850" y="1987550"/>
          <p14:tracePt t="157878" x="11112500" y="1987550"/>
          <p14:tracePt t="157887" x="11106150" y="1987550"/>
          <p14:tracePt t="157900" x="11099800" y="1987550"/>
          <p14:tracePt t="157915" x="11093450" y="1987550"/>
          <p14:tracePt t="157931" x="11080750" y="1993900"/>
          <p14:tracePt t="157948" x="11074400" y="1993900"/>
          <p14:tracePt t="159590" x="11068050" y="1987550"/>
          <p14:tracePt t="159599" x="11068050" y="1981200"/>
          <p14:tracePt t="159616" x="11042650" y="1955800"/>
          <p14:tracePt t="159633" x="11017250" y="1930400"/>
          <p14:tracePt t="159649" x="11004550" y="1911350"/>
          <p14:tracePt t="159666" x="11004550" y="1905000"/>
          <p14:tracePt t="159740" x="10998200" y="1905000"/>
          <p14:tracePt t="159765" x="10991850" y="1905000"/>
          <p14:tracePt t="159770" x="10985500" y="1905000"/>
          <p14:tracePt t="159783" x="10972800" y="1905000"/>
          <p14:tracePt t="159801" x="10947400" y="1905000"/>
          <p14:tracePt t="159833" x="10941050" y="1905000"/>
          <p14:tracePt t="159850" x="10934700" y="1905000"/>
          <p14:tracePt t="159866" x="10928350" y="1911350"/>
          <p14:tracePt t="159883" x="10922000" y="1917700"/>
          <p14:tracePt t="159899" x="10915650" y="1930400"/>
          <p14:tracePt t="159917" x="10909300" y="1930400"/>
          <p14:tracePt t="159949" x="10909300" y="1936750"/>
          <p14:tracePt t="159966" x="10909300" y="1943100"/>
          <p14:tracePt t="159999" x="10909300" y="1949450"/>
          <p14:tracePt t="160016" x="10922000" y="1962150"/>
          <p14:tracePt t="160033" x="10960100" y="1968500"/>
          <p14:tracePt t="160049" x="11010900" y="1974850"/>
          <p14:tracePt t="160067" x="11042650" y="1981200"/>
          <p14:tracePt t="160083" x="11080750" y="1987550"/>
          <p14:tracePt t="160100" x="11106150" y="1993900"/>
          <p14:tracePt t="160116" x="11125200" y="1993900"/>
          <p14:tracePt t="160134" x="11131550" y="1993900"/>
          <p14:tracePt t="160274" x="11131550" y="2000250"/>
          <p14:tracePt t="160283" x="11131550" y="2006600"/>
          <p14:tracePt t="160290" x="11131550" y="2012950"/>
          <p14:tracePt t="160300" x="11131550" y="2019300"/>
          <p14:tracePt t="160317" x="11131550" y="2038350"/>
          <p14:tracePt t="160333" x="11125200" y="2057400"/>
          <p14:tracePt t="160350" x="11118850" y="2063750"/>
          <p14:tracePt t="160367" x="11118850" y="2070100"/>
          <p14:tracePt t="160508" x="11112500" y="2070100"/>
          <p14:tracePt t="161239" x="11125200" y="2070100"/>
          <p14:tracePt t="161245" x="11144250" y="2070100"/>
          <p14:tracePt t="161251" x="11188700" y="2070100"/>
          <p14:tracePt t="161269" x="11239500" y="2063750"/>
          <p14:tracePt t="161285" x="11430000" y="2063750"/>
          <p14:tracePt t="161302" x="11531600" y="2063750"/>
          <p14:tracePt t="161317" x="11614150" y="2057400"/>
          <p14:tracePt t="161334" x="11684000" y="2044700"/>
          <p14:tracePt t="161350" x="11722100" y="2044700"/>
          <p14:tracePt t="161367" x="11766550" y="2044700"/>
          <p14:tracePt t="161384" x="11798300" y="2038350"/>
          <p14:tracePt t="161403" x="11842750" y="2038350"/>
          <p14:tracePt t="161417" x="11912600" y="2025650"/>
          <p14:tracePt t="161434" x="11963400" y="2006600"/>
          <p14:tracePt t="161451" x="12007850" y="1981200"/>
          <p14:tracePt t="161467" x="12039600" y="1955800"/>
          <p14:tracePt t="161484" x="12071350" y="1924050"/>
          <p14:tracePt t="161501" x="12096750" y="1892300"/>
          <p14:tracePt t="161518" x="12103100" y="1860550"/>
          <p14:tracePt t="161534" x="12103100" y="1841500"/>
          <p14:tracePt t="161551" x="12103100" y="1816100"/>
          <p14:tracePt t="161568" x="12071350" y="1771650"/>
          <p14:tracePt t="161585" x="12052300" y="1746250"/>
          <p14:tracePt t="161601" x="12033250" y="1733550"/>
          <p14:tracePt t="161617" x="12014200" y="1727200"/>
          <p14:tracePt t="161636" x="12007850" y="1720850"/>
          <p14:tracePt t="161651" x="11988800" y="1720850"/>
          <p14:tracePt t="161668" x="11950700" y="1720850"/>
          <p14:tracePt t="161684" x="11912600" y="1714500"/>
          <p14:tracePt t="161701" x="11849100" y="1708150"/>
          <p14:tracePt t="161718" x="11785600" y="1695450"/>
          <p14:tracePt t="161736" x="11696700" y="1689100"/>
          <p14:tracePt t="161751" x="11677650" y="1682750"/>
          <p14:tracePt t="161768" x="11601450" y="1676400"/>
          <p14:tracePt t="161784" x="11576050" y="1676400"/>
          <p14:tracePt t="161801" x="11544300" y="1676400"/>
          <p14:tracePt t="161818" x="11525250" y="1676400"/>
          <p14:tracePt t="161834" x="11499850" y="1676400"/>
          <p14:tracePt t="161852" x="11442700" y="1676400"/>
          <p14:tracePt t="161868" x="11372850" y="1682750"/>
          <p14:tracePt t="161884" x="11290300" y="1695450"/>
          <p14:tracePt t="161901" x="11201400" y="1708150"/>
          <p14:tracePt t="161918" x="11144250" y="1714500"/>
          <p14:tracePt t="161934" x="11099800" y="1714500"/>
          <p14:tracePt t="161951" x="11049000" y="1714500"/>
          <p14:tracePt t="161968" x="11010900" y="1708150"/>
          <p14:tracePt t="161985" x="10896600" y="1689100"/>
          <p14:tracePt t="162001" x="10769600" y="1670050"/>
          <p14:tracePt t="162018" x="10668000" y="1663700"/>
          <p14:tracePt t="162034" x="10591800" y="1651000"/>
          <p14:tracePt t="162051" x="10541000" y="1644650"/>
          <p14:tracePt t="162068" x="10515600" y="1638300"/>
          <p14:tracePt t="162084" x="10509250" y="1638300"/>
          <p14:tracePt t="162101" x="10509250" y="1631950"/>
          <p14:tracePt t="162151" x="10509250" y="1638300"/>
          <p14:tracePt t="162168" x="10509250" y="1651000"/>
          <p14:tracePt t="162185" x="10509250" y="1689100"/>
          <p14:tracePt t="162201" x="10521950" y="1733550"/>
          <p14:tracePt t="162218" x="10528300" y="1765300"/>
          <p14:tracePt t="162235" x="10534650" y="1790700"/>
          <p14:tracePt t="162252" x="10534650" y="1797050"/>
          <p14:tracePt t="162268" x="10541000" y="1803400"/>
          <p14:tracePt t="162286" x="10547350" y="1803400"/>
          <p14:tracePt t="162301" x="10560050" y="1809750"/>
          <p14:tracePt t="162320" x="10579100" y="1809750"/>
          <p14:tracePt t="162337" x="10591800" y="1809750"/>
          <p14:tracePt t="162351" x="10598150" y="1822450"/>
          <p14:tracePt t="162368" x="10598150" y="1828800"/>
          <p14:tracePt t="162385" x="10598150" y="1835150"/>
          <p14:tracePt t="162932" x="10604500" y="1835150"/>
          <p14:tracePt t="162938" x="10623550" y="1835150"/>
          <p14:tracePt t="162953" x="10661650" y="1835150"/>
          <p14:tracePt t="162970" x="10769600" y="1809750"/>
          <p14:tracePt t="162985" x="10807700" y="1784350"/>
          <p14:tracePt t="163002" x="10839450" y="1758950"/>
          <p14:tracePt t="163019" x="10858500" y="1739900"/>
          <p14:tracePt t="163036" x="10877550" y="1727200"/>
          <p14:tracePt t="163053" x="10883900" y="1714500"/>
          <p14:tracePt t="163086" x="10883900" y="1708150"/>
          <p14:tracePt t="163102" x="10852150" y="1689100"/>
          <p14:tracePt t="163119" x="10807700" y="1670050"/>
          <p14:tracePt t="163135" x="10763250" y="1657350"/>
          <p14:tracePt t="163152" x="10725150" y="1657350"/>
          <p14:tracePt t="163169" x="10712450" y="1657350"/>
          <p14:tracePt t="163188" x="10693400" y="1676400"/>
          <p14:tracePt t="163202" x="10674350" y="1720850"/>
          <p14:tracePt t="163219" x="10661650" y="1739900"/>
          <p14:tracePt t="163235" x="10661650" y="1758950"/>
          <p14:tracePt t="163252" x="10655300" y="1758950"/>
          <p14:tracePt t="163302" x="10655300" y="1765300"/>
          <p14:tracePt t="163319" x="10655300" y="1778000"/>
          <p14:tracePt t="163337" x="10687050" y="1822450"/>
          <p14:tracePt t="163352" x="10737850" y="1873250"/>
          <p14:tracePt t="163369" x="10814050" y="1936750"/>
          <p14:tracePt t="163386" x="10883900" y="1987550"/>
          <p14:tracePt t="163402" x="10915650" y="2012950"/>
          <p14:tracePt t="163421" x="10953750" y="2057400"/>
          <p14:tracePt t="163436" x="11010900" y="2095500"/>
          <p14:tracePt t="163453" x="11087100" y="2139950"/>
          <p14:tracePt t="163469" x="11163300" y="2171700"/>
          <p14:tracePt t="163486" x="11207750" y="2178050"/>
          <p14:tracePt t="163502" x="11252200" y="2178050"/>
          <p14:tracePt t="163519" x="11277600" y="2171700"/>
          <p14:tracePt t="163536" x="11296650" y="2165350"/>
          <p14:tracePt t="163552" x="11315700" y="2159000"/>
          <p14:tracePt t="163569" x="11341100" y="2159000"/>
          <p14:tracePt t="163588" x="11385550" y="2159000"/>
          <p14:tracePt t="163603" x="11423650" y="2165350"/>
          <p14:tracePt t="163619" x="11442700" y="2165350"/>
          <p14:tracePt t="163636" x="11449050" y="2171700"/>
          <p14:tracePt t="163653" x="11455400" y="2171700"/>
          <p14:tracePt t="163686" x="11461750" y="2171700"/>
          <p14:tracePt t="163703" x="11468100" y="2171700"/>
          <p14:tracePt t="163719" x="11468100" y="2165350"/>
          <p14:tracePt t="163736" x="11474450" y="2165350"/>
          <p14:tracePt t="163753" x="11474450" y="2159000"/>
          <p14:tracePt t="166336" x="11468100" y="2152650"/>
          <p14:tracePt t="166342" x="11455400" y="2139950"/>
          <p14:tracePt t="166355" x="11410950" y="2108200"/>
          <p14:tracePt t="166372" x="11303000" y="2044700"/>
          <p14:tracePt t="166390" x="11220450" y="1962150"/>
          <p14:tracePt t="166464" x="11214100" y="1955800"/>
          <p14:tracePt t="166471" x="11207750" y="1949450"/>
          <p14:tracePt t="166488" x="11169650" y="1885950"/>
          <p14:tracePt t="166505" x="11106150" y="1803400"/>
          <p14:tracePt t="166522" x="11074400" y="1739900"/>
          <p14:tracePt t="166538" x="11074400" y="1733550"/>
          <p14:tracePt t="166557" x="11068050" y="1733550"/>
          <p14:tracePt t="166589" x="11042650" y="1682750"/>
          <p14:tracePt t="166605" x="10858500" y="1492250"/>
          <p14:tracePt t="166622" x="10579100" y="1295400"/>
          <p14:tracePt t="166638" x="10223500" y="1130300"/>
          <p14:tracePt t="166655" x="9899650" y="1054100"/>
          <p14:tracePt t="166672" x="9721850" y="1028700"/>
          <p14:tracePt t="166688" x="9658350" y="1028700"/>
          <p14:tracePt t="166705" x="9652000" y="1028700"/>
          <p14:tracePt t="166722" x="9639300" y="1028700"/>
          <p14:tracePt t="166738" x="9569450" y="1041400"/>
          <p14:tracePt t="166755" x="9245600" y="1060450"/>
          <p14:tracePt t="166772" x="8902700" y="1104900"/>
          <p14:tracePt t="166790" x="8509000" y="1187450"/>
          <p14:tracePt t="166805" x="8229600" y="1270000"/>
          <p14:tracePt t="166822" x="8045450" y="1346200"/>
          <p14:tracePt t="166839" x="7981950" y="1384300"/>
          <p14:tracePt t="166855" x="7924800" y="1416050"/>
          <p14:tracePt t="166872" x="7810500" y="1479550"/>
          <p14:tracePt t="166888" x="7569200" y="1555750"/>
          <p14:tracePt t="166905" x="7296150" y="1606550"/>
          <p14:tracePt t="166922" x="7042150" y="1644650"/>
          <p14:tracePt t="166939" x="6807200" y="1663700"/>
          <p14:tracePt t="166955" x="6680200" y="1676400"/>
          <p14:tracePt t="166974" x="6616700" y="1689100"/>
          <p14:tracePt t="166989" x="6597650" y="1695450"/>
          <p14:tracePt t="167005" x="6572250" y="1708150"/>
          <p14:tracePt t="167022" x="6540500" y="1720850"/>
          <p14:tracePt t="167039" x="6521450" y="1727200"/>
          <p14:tracePt t="167055" x="6502400" y="1733550"/>
          <p14:tracePt t="167072" x="6496050" y="1733550"/>
          <p14:tracePt t="167122" x="6489700" y="1733550"/>
          <p14:tracePt t="167139" x="6464300" y="1746250"/>
          <p14:tracePt t="167155" x="6394450" y="1765300"/>
          <p14:tracePt t="167172" x="6337300" y="1784350"/>
          <p14:tracePt t="167189" x="6286500" y="1803400"/>
          <p14:tracePt t="167205" x="6280150" y="1809750"/>
          <p14:tracePt t="167222" x="6273800" y="1816100"/>
          <p14:tracePt t="167239" x="6267450" y="1822450"/>
          <p14:tracePt t="167255" x="6248400" y="1841500"/>
          <p14:tracePt t="167273" x="6223000" y="1866900"/>
          <p14:tracePt t="167289" x="6191250" y="1892300"/>
          <p14:tracePt t="167306" x="6178550" y="1898650"/>
          <p14:tracePt t="167370" x="6178550" y="1905000"/>
          <p14:tracePt t="167375" x="6184900" y="1911350"/>
          <p14:tracePt t="167390" x="6203950" y="1943100"/>
          <p14:tracePt t="167406" x="6261100" y="2006600"/>
          <p14:tracePt t="167422" x="6311900" y="2063750"/>
          <p14:tracePt t="167439" x="6356350" y="2133600"/>
          <p14:tracePt t="167457" x="6381750" y="2165350"/>
          <p14:tracePt t="167472" x="6394450" y="2184400"/>
          <p14:tracePt t="167489" x="6400800" y="2184400"/>
          <p14:tracePt t="167506" x="6426200" y="2197100"/>
          <p14:tracePt t="167523" x="6477000" y="2197100"/>
          <p14:tracePt t="167539" x="6527800" y="2197100"/>
          <p14:tracePt t="167556" x="6584950" y="2197100"/>
          <p14:tracePt t="167573" x="6667500" y="2190750"/>
          <p14:tracePt t="167591" x="6731000" y="2178050"/>
          <p14:tracePt t="167608" x="6788150" y="2159000"/>
          <p14:tracePt t="167622" x="6819900" y="2133600"/>
          <p14:tracePt t="167639" x="6826250" y="2120900"/>
          <p14:tracePt t="167641" x="6826250" y="2114550"/>
          <p14:tracePt t="167656" x="6826250" y="2108200"/>
          <p14:tracePt t="167756" x="6826250" y="2101850"/>
          <p14:tracePt t="167773" x="6769100" y="2095500"/>
          <p14:tracePt t="167790" x="6686550" y="2089150"/>
          <p14:tracePt t="167806" x="6572250" y="2082800"/>
          <p14:tracePt t="167823" x="6483350" y="2082800"/>
          <p14:tracePt t="167839" x="6419850" y="2076450"/>
          <p14:tracePt t="167857" x="6375400" y="2070100"/>
          <p14:tracePt t="167873" x="6356350" y="2063750"/>
          <p14:tracePt t="167889" x="6337300" y="2057400"/>
          <p14:tracePt t="167906" x="6305550" y="2051050"/>
          <p14:tracePt t="167907" x="6273800" y="2044700"/>
          <p14:tracePt t="167924" x="6210300" y="2038350"/>
          <p14:tracePt t="167939" x="6127750" y="2032000"/>
          <p14:tracePt t="167956" x="6026150" y="2019300"/>
          <p14:tracePt t="167973" x="6000750" y="2019300"/>
          <p14:tracePt t="167990" x="5962650" y="2012950"/>
          <p14:tracePt t="168078" x="5962650" y="2019300"/>
          <p14:tracePt t="168085" x="5975350" y="2044700"/>
          <p14:tracePt t="168095" x="5994400" y="2063750"/>
          <p14:tracePt t="168106" x="6019800" y="2095500"/>
          <p14:tracePt t="168123" x="6051550" y="2120900"/>
          <p14:tracePt t="168139" x="6083300" y="2146300"/>
          <p14:tracePt t="168157" x="6121400" y="2165350"/>
          <p14:tracePt t="168173" x="6153150" y="2178050"/>
          <p14:tracePt t="168190" x="6261100" y="2190750"/>
          <p14:tracePt t="168206" x="6343650" y="2190750"/>
          <p14:tracePt t="168223" x="6457950" y="2190750"/>
          <p14:tracePt t="168240" x="6540500" y="2184400"/>
          <p14:tracePt t="168257" x="6610350" y="2171700"/>
          <p14:tracePt t="168273" x="6642100" y="2165350"/>
          <p14:tracePt t="168289" x="6648450" y="2165350"/>
          <p14:tracePt t="168340" x="6661150" y="2165350"/>
          <p14:tracePt t="168356" x="6673850" y="2159000"/>
          <p14:tracePt t="168373" x="6692900" y="2152650"/>
          <p14:tracePt t="168390" x="6711950" y="2146300"/>
          <p14:tracePt t="168406" x="6743700" y="2127250"/>
          <p14:tracePt t="168423" x="6775450" y="2101850"/>
          <p14:tracePt t="168441" x="6788150" y="2082800"/>
          <p14:tracePt t="168456" x="6800850" y="2044700"/>
          <p14:tracePt t="168473" x="6788150" y="2000250"/>
          <p14:tracePt t="168490" x="6762750" y="1974850"/>
          <p14:tracePt t="168506" x="6711950" y="1943100"/>
          <p14:tracePt t="168524" x="6673850" y="1924050"/>
          <p14:tracePt t="168540" x="6623050" y="1911350"/>
          <p14:tracePt t="168557" x="6572250" y="1898650"/>
          <p14:tracePt t="168558" x="6559550" y="1898650"/>
          <p14:tracePt t="168575" x="6540500" y="1898650"/>
          <p14:tracePt t="168590" x="6521450" y="1892300"/>
          <p14:tracePt t="168606" x="6432550" y="1892300"/>
          <p14:tracePt t="168623" x="6305550" y="1892300"/>
          <p14:tracePt t="168640" x="6172200" y="1892300"/>
          <p14:tracePt t="168657" x="6032500" y="1885950"/>
          <p14:tracePt t="168673" x="5918200" y="1885950"/>
          <p14:tracePt t="168690" x="5854700" y="1885950"/>
          <p14:tracePt t="168707" x="5842000" y="1885950"/>
          <p14:tracePt t="168709" x="5842000" y="1892300"/>
          <p14:tracePt t="168741" x="5835650" y="1905000"/>
          <p14:tracePt t="168759" x="5829300" y="1924050"/>
          <p14:tracePt t="168773" x="5822950" y="1930400"/>
          <p14:tracePt t="168791" x="5810250" y="1955800"/>
          <p14:tracePt t="168792" x="5810250" y="1962150"/>
          <p14:tracePt t="168807" x="5797550" y="1981200"/>
          <p14:tracePt t="168823" x="5791200" y="1993900"/>
          <p14:tracePt t="168840" x="5791200" y="2012950"/>
          <p14:tracePt t="168857" x="5791200" y="2019300"/>
          <p14:tracePt t="168874" x="5791200" y="2025650"/>
          <p14:tracePt t="168890" x="5810250" y="2044700"/>
          <p14:tracePt t="168907" x="5835650" y="2076450"/>
          <p14:tracePt t="168926" x="5854700" y="2095500"/>
          <p14:tracePt t="168940" x="5861050" y="2120900"/>
          <p14:tracePt t="168957" x="5873750" y="2139950"/>
          <p14:tracePt t="168974" x="5867400" y="2152650"/>
          <p14:tracePt t="168990" x="5854700" y="2159000"/>
          <p14:tracePt t="170641" x="5861050" y="2159000"/>
          <p14:tracePt t="170647" x="5880100" y="2152650"/>
          <p14:tracePt t="170659" x="5962650" y="2120900"/>
          <p14:tracePt t="170675" x="6007100" y="2108200"/>
          <p14:tracePt t="170692" x="6153150" y="2082800"/>
          <p14:tracePt t="170709" x="6280150" y="2076450"/>
          <p14:tracePt t="170725" x="6445250" y="2076450"/>
          <p14:tracePt t="170742" x="6610350" y="2076450"/>
          <p14:tracePt t="170759" x="6743700" y="2082800"/>
          <p14:tracePt t="170775" x="6877050" y="2089150"/>
          <p14:tracePt t="170792" x="7004050" y="2089150"/>
          <p14:tracePt t="170808" x="7131050" y="2089150"/>
          <p14:tracePt t="170825" x="7334250" y="2101850"/>
          <p14:tracePt t="170842" x="7531100" y="2120900"/>
          <p14:tracePt t="170859" x="7721600" y="2139950"/>
          <p14:tracePt t="170875" x="7867650" y="2165350"/>
          <p14:tracePt t="170892" x="7962900" y="2184400"/>
          <p14:tracePt t="170909" x="7975600" y="2184400"/>
          <p14:tracePt t="170965" x="7981950" y="2184400"/>
          <p14:tracePt t="170975" x="7988300" y="2184400"/>
          <p14:tracePt t="170992" x="8032750" y="2197100"/>
          <p14:tracePt t="171009" x="8083550" y="2209800"/>
          <p14:tracePt t="171029" x="8115300" y="2222500"/>
          <p14:tracePt t="171043" x="8159750" y="2228850"/>
          <p14:tracePt t="171061" x="8210550" y="2235200"/>
          <p14:tracePt t="171075" x="8280400" y="2247900"/>
          <p14:tracePt t="171092" x="8337550" y="2254250"/>
          <p14:tracePt t="171109" x="8420100" y="2260600"/>
          <p14:tracePt t="171126" x="8464550" y="2260600"/>
          <p14:tracePt t="171142" x="8496300" y="2260600"/>
          <p14:tracePt t="171159" x="8515350" y="2260600"/>
          <p14:tracePt t="171160" x="8521700" y="2254250"/>
          <p14:tracePt t="171175" x="8528050" y="2247900"/>
          <p14:tracePt t="171194" x="8553450" y="2228850"/>
          <p14:tracePt t="171209" x="8566150" y="2209800"/>
          <p14:tracePt t="171225" x="8578850" y="2197100"/>
          <p14:tracePt t="171242" x="8585200" y="2184400"/>
          <p14:tracePt t="171259" x="8585200" y="2171700"/>
          <p14:tracePt t="171275" x="8585200" y="2146300"/>
          <p14:tracePt t="171292" x="8585200" y="2120900"/>
          <p14:tracePt t="171309" x="8566150" y="2089150"/>
          <p14:tracePt t="171326" x="8553450" y="2063750"/>
          <p14:tracePt t="171342" x="8540750" y="2051050"/>
          <p14:tracePt t="171359" x="8521700" y="2032000"/>
          <p14:tracePt t="171375" x="8509000" y="2019300"/>
          <p14:tracePt t="171393" x="8489950" y="2006600"/>
          <p14:tracePt t="171393" x="8477250" y="2000250"/>
          <p14:tracePt t="171409" x="8470900" y="2000250"/>
          <p14:tracePt t="171425" x="8420100" y="1987550"/>
          <p14:tracePt t="171442" x="8401050" y="1981200"/>
          <p14:tracePt t="171461" x="8369300" y="1981200"/>
          <p14:tracePt t="171476" x="8350250" y="1981200"/>
          <p14:tracePt t="171492" x="8324850" y="1981200"/>
          <p14:tracePt t="171509" x="8299450" y="1981200"/>
          <p14:tracePt t="171526" x="8274050" y="1981200"/>
          <p14:tracePt t="171542" x="8255000" y="1981200"/>
          <p14:tracePt t="171559" x="8235950" y="1981200"/>
          <p14:tracePt t="171576" x="8223250" y="1981200"/>
          <p14:tracePt t="171594" x="8210550" y="1981200"/>
          <p14:tracePt t="171668" x="8197850" y="1981200"/>
          <p14:tracePt t="171678" x="8191500" y="1981200"/>
          <p14:tracePt t="171692" x="8159750" y="2000250"/>
          <p14:tracePt t="171709" x="8134350" y="2019300"/>
          <p14:tracePt t="171728" x="8121650" y="2032000"/>
          <p14:tracePt t="171743" x="8108950" y="2044700"/>
          <p14:tracePt t="171759" x="8096250" y="2057400"/>
          <p14:tracePt t="171776" x="8089900" y="2057400"/>
          <p14:tracePt t="171826" x="8083550" y="2063750"/>
          <p14:tracePt t="171843" x="8051800" y="2095500"/>
          <p14:tracePt t="171862" x="8007350" y="2120900"/>
          <p14:tracePt t="171876" x="7975600" y="2139950"/>
          <p14:tracePt t="171893" x="7931150" y="2152650"/>
          <p14:tracePt t="171909" x="7905750" y="2159000"/>
          <p14:tracePt t="180619" x="7912100" y="2165350"/>
          <p14:tracePt t="180627" x="7918450" y="2171700"/>
          <p14:tracePt t="180635" x="7937500" y="2184400"/>
          <p14:tracePt t="180651" x="7956550" y="2203450"/>
          <p14:tracePt t="180667" x="7981950" y="2222500"/>
          <p14:tracePt t="180683" x="8001000" y="2266950"/>
          <p14:tracePt t="180700" x="8020050" y="2311400"/>
          <p14:tracePt t="180717" x="8039100" y="2362200"/>
          <p14:tracePt t="180733" x="8058150" y="2419350"/>
          <p14:tracePt t="180750" x="8070850" y="2470150"/>
          <p14:tracePt t="180767" x="8077200" y="2527300"/>
          <p14:tracePt t="180784" x="8077200" y="2559050"/>
          <p14:tracePt t="181421" x="8077200" y="2552700"/>
          <p14:tracePt t="181435" x="8070850" y="2533650"/>
          <p14:tracePt t="181451" x="8051800" y="2482850"/>
          <p14:tracePt t="181467" x="8064500" y="2451100"/>
          <p14:tracePt t="181484" x="8089900" y="2432050"/>
          <p14:tracePt t="181501" x="8128000" y="2419350"/>
          <p14:tracePt t="181519" x="8191500" y="2400300"/>
          <p14:tracePt t="181535" x="8242300" y="2387600"/>
          <p14:tracePt t="181551" x="8312150" y="2374900"/>
          <p14:tracePt t="181567" x="8362950" y="2355850"/>
          <p14:tracePt t="181585" x="8413750" y="2330450"/>
          <p14:tracePt t="181601" x="8445500" y="2311400"/>
          <p14:tracePt t="181617" x="8483600" y="2286000"/>
          <p14:tracePt t="181634" x="8534400" y="2260600"/>
          <p14:tracePt t="181638" x="8566150" y="2241550"/>
          <p14:tracePt t="181651" x="8597900" y="2228850"/>
          <p14:tracePt t="181667" x="8693150" y="2197100"/>
          <p14:tracePt t="181684" x="8737600" y="2190750"/>
          <p14:tracePt t="181701" x="8820150" y="2178050"/>
          <p14:tracePt t="181718" x="8883650" y="2171700"/>
          <p14:tracePt t="181902" x="8890000" y="2171700"/>
          <p14:tracePt t="181911" x="8928100" y="2171700"/>
          <p14:tracePt t="181935" x="9150350" y="2171700"/>
          <p14:tracePt t="181953" x="9436100" y="2171700"/>
          <p14:tracePt t="181968" x="9690100" y="2184400"/>
          <p14:tracePt t="181985" x="9861550" y="2222500"/>
          <p14:tracePt t="182001" x="9906000" y="2241550"/>
          <p14:tracePt t="182018" x="9912350" y="2241550"/>
          <p14:tracePt t="182225" x="9899650" y="2235200"/>
          <p14:tracePt t="182236" x="9867900" y="2209800"/>
          <p14:tracePt t="182252" x="9798050" y="2171700"/>
          <p14:tracePt t="182268" x="9772650" y="2165350"/>
          <p14:tracePt t="182285" x="9740900" y="2159000"/>
          <p14:tracePt t="182302" x="9696450" y="2159000"/>
          <p14:tracePt t="182319" x="9664700" y="2159000"/>
          <p14:tracePt t="182335" x="9652000" y="2159000"/>
          <p14:tracePt t="182352" x="9639300" y="2159000"/>
          <p14:tracePt t="182369" x="9594850" y="2178050"/>
          <p14:tracePt t="182386" x="9518650" y="2203450"/>
          <p14:tracePt t="182401" x="9442450" y="2235200"/>
          <p14:tracePt t="182418" x="9378950" y="2260600"/>
          <p14:tracePt t="182435" x="9347200" y="2292350"/>
          <p14:tracePt t="182452" x="9334500" y="2305050"/>
          <p14:tracePt t="182565" x="9340850" y="2305050"/>
          <p14:tracePt t="182586" x="9372600" y="2292350"/>
          <p14:tracePt t="182602" x="9436100" y="2279650"/>
          <p14:tracePt t="182619" x="9499600" y="2260600"/>
          <p14:tracePt t="182635" x="9550400" y="2247900"/>
          <p14:tracePt t="182652" x="9594850" y="2235200"/>
          <p14:tracePt t="182668" x="9620250" y="2228850"/>
          <p14:tracePt t="182685" x="9639300" y="2216150"/>
          <p14:tracePt t="182702" x="9652000" y="2209800"/>
          <p14:tracePt t="182854" x="9652000" y="2203450"/>
          <p14:tracePt t="182934" x="9664700" y="2203450"/>
          <p14:tracePt t="182953" x="9753600" y="2197100"/>
          <p14:tracePt t="182969" x="9931400" y="2197100"/>
          <p14:tracePt t="182986" x="10102850" y="2190750"/>
          <p14:tracePt t="183003" x="10109200" y="2184400"/>
          <p14:tracePt t="183041" x="10115550" y="2184400"/>
          <p14:tracePt t="183053" x="10128250" y="2178050"/>
          <p14:tracePt t="183069" x="10166350" y="2165350"/>
          <p14:tracePt t="183085" x="10261600" y="2146300"/>
          <p14:tracePt t="183102" x="10331450" y="2120900"/>
          <p14:tracePt t="183120" x="10394950" y="2101850"/>
          <p14:tracePt t="183137" x="10414000" y="2095500"/>
          <p14:tracePt t="183154" x="10420350" y="2095500"/>
          <p14:tracePt t="183217" x="10426700" y="2095500"/>
          <p14:tracePt t="183236" x="10433050" y="2095500"/>
          <p14:tracePt t="183252" x="10445750" y="2095500"/>
          <p14:tracePt t="183270" x="10458450" y="2089150"/>
          <p14:tracePt t="183285" x="10464800" y="2089150"/>
          <p14:tracePt t="183499" x="10471150" y="2089150"/>
          <p14:tracePt t="183506" x="10496550" y="2089150"/>
          <p14:tracePt t="183520" x="10534650" y="2082800"/>
          <p14:tracePt t="183536" x="10591800" y="2082800"/>
          <p14:tracePt t="183554" x="10655300" y="2076450"/>
          <p14:tracePt t="183570" x="10661650" y="2076450"/>
          <p14:tracePt t="183587" x="10674350" y="2076450"/>
          <p14:tracePt t="183619" x="10680700" y="2076450"/>
          <p14:tracePt t="183732" x="10687050" y="2076450"/>
          <p14:tracePt t="183740" x="10712450" y="2076450"/>
          <p14:tracePt t="183753" x="10750550" y="2082800"/>
          <p14:tracePt t="183770" x="10826750" y="2089150"/>
          <p14:tracePt t="183787" x="10909300" y="2101850"/>
          <p14:tracePt t="183804" x="10998200" y="2120900"/>
          <p14:tracePt t="183819" x="11036300" y="2120900"/>
          <p14:tracePt t="183836" x="11061700" y="2127250"/>
          <p14:tracePt t="183853" x="11074400" y="2127250"/>
          <p14:tracePt t="183869" x="11093450" y="2127250"/>
          <p14:tracePt t="183886" x="11106150" y="2127250"/>
          <p14:tracePt t="183903" x="11137900" y="2120900"/>
          <p14:tracePt t="183920" x="11169650" y="2114550"/>
          <p14:tracePt t="183936" x="11201400" y="2108200"/>
          <p14:tracePt t="183953" x="11220450" y="2108200"/>
          <p14:tracePt t="183971" x="11233150" y="2101850"/>
          <p14:tracePt t="184289" x="11214100" y="2101850"/>
          <p14:tracePt t="184296" x="11182350" y="2101850"/>
          <p14:tracePt t="184320" x="10941050" y="2114550"/>
          <p14:tracePt t="184337" x="10706100" y="2114550"/>
          <p14:tracePt t="184354" x="10502900" y="2101850"/>
          <p14:tracePt t="184370" x="10236200" y="2057400"/>
          <p14:tracePt t="184388" x="9975850" y="2025650"/>
          <p14:tracePt t="184403" x="9632950" y="2006600"/>
          <p14:tracePt t="184420" x="9086850" y="2000250"/>
          <p14:tracePt t="184436" x="8420100" y="1981200"/>
          <p14:tracePt t="184453" x="7759700" y="1936750"/>
          <p14:tracePt t="184470" x="7245350" y="1898650"/>
          <p14:tracePt t="184487" x="6800850" y="1847850"/>
          <p14:tracePt t="184503" x="6521450" y="1809750"/>
          <p14:tracePt t="184520" x="6318250" y="1784350"/>
          <p14:tracePt t="184537" x="5981700" y="1790700"/>
          <p14:tracePt t="184553" x="5759450" y="1835150"/>
          <p14:tracePt t="184570" x="5505450" y="1924050"/>
          <p14:tracePt t="184587" x="5372100" y="1993900"/>
          <p14:tracePt t="184603" x="5321300" y="2032000"/>
          <p14:tracePt t="184643" x="5327650" y="2038350"/>
          <p14:tracePt t="184654" x="5340350" y="2038350"/>
          <p14:tracePt t="184670" x="5410200" y="2051050"/>
          <p14:tracePt t="184687" x="5473700" y="2076450"/>
          <p14:tracePt t="184703" x="5518150" y="2120900"/>
          <p14:tracePt t="184720" x="5568950" y="2184400"/>
          <p14:tracePt t="184737" x="5632450" y="2241550"/>
          <p14:tracePt t="184753" x="5689600" y="2298700"/>
          <p14:tracePt t="184755" x="5715000" y="2324100"/>
          <p14:tracePt t="184770" x="5740400" y="2343150"/>
          <p14:tracePt t="184787" x="5746750" y="2355850"/>
          <p14:tracePt t="184804" x="5765800" y="2374900"/>
          <p14:tracePt t="184820" x="5784850" y="2406650"/>
          <p14:tracePt t="184837" x="5791200" y="2444750"/>
          <p14:tracePt t="184853" x="5791200" y="2457450"/>
          <p14:tracePt t="184871" x="5791200" y="2463800"/>
          <p14:tracePt t="184887" x="5797550" y="2482850"/>
          <p14:tracePt t="184904" x="5810250" y="2514600"/>
          <p14:tracePt t="184923" x="5829300" y="2520950"/>
          <p14:tracePt t="184937" x="5873750" y="2533650"/>
          <p14:tracePt t="184953" x="5943600" y="2533650"/>
          <p14:tracePt t="184970" x="5994400" y="2533650"/>
          <p14:tracePt t="184988" x="6057900" y="2520950"/>
          <p14:tracePt t="185004" x="6121400" y="2476500"/>
          <p14:tracePt t="185021" x="6134100" y="2470150"/>
          <p14:tracePt t="185038" x="6153150" y="2457450"/>
          <p14:tracePt t="185070" x="6165850" y="2457450"/>
          <p14:tracePt t="185089" x="6172200" y="2470150"/>
          <p14:tracePt t="185106" x="6178550" y="2476500"/>
          <p14:tracePt t="185121" x="6184900" y="2482850"/>
          <p14:tracePt t="185198" x="6191250" y="2482850"/>
          <p14:tracePt t="185207" x="6197600" y="2476500"/>
          <p14:tracePt t="185214" x="6203950" y="2476500"/>
          <p14:tracePt t="185223" x="6210300" y="2470150"/>
          <p14:tracePt t="185255" x="6210300" y="2463800"/>
          <p14:tracePt t="185271" x="6210300" y="2457450"/>
          <p14:tracePt t="185312" x="6216650" y="2451100"/>
          <p14:tracePt t="185323" x="6229350" y="2438400"/>
          <p14:tracePt t="185337" x="6273800" y="2406650"/>
          <p14:tracePt t="185354" x="6343650" y="2381250"/>
          <p14:tracePt t="185371" x="6426200" y="2355850"/>
          <p14:tracePt t="185388" x="6451600" y="2355850"/>
          <p14:tracePt t="185458" x="6457950" y="2355850"/>
          <p14:tracePt t="185472" x="6477000" y="2355850"/>
          <p14:tracePt t="185487" x="6508750" y="2355850"/>
          <p14:tracePt t="185504" x="6540500" y="2362200"/>
          <p14:tracePt t="185521" x="6578600" y="2374900"/>
          <p14:tracePt t="185538" x="6629400" y="2387600"/>
          <p14:tracePt t="185554" x="6680200" y="2400300"/>
          <p14:tracePt t="185571" x="6718300" y="2400300"/>
          <p14:tracePt t="185587" x="6838950" y="2393950"/>
          <p14:tracePt t="185604" x="6940550" y="2381250"/>
          <p14:tracePt t="185621" x="7016750" y="2368550"/>
          <p14:tracePt t="185638" x="7080250" y="2355850"/>
          <p14:tracePt t="185654" x="7124700" y="2343150"/>
          <p14:tracePt t="185671" x="7131050" y="2343150"/>
          <p14:tracePt t="185779" x="7137400" y="2343150"/>
          <p14:tracePt t="185786" x="7143750" y="2343150"/>
          <p14:tracePt t="185794" x="7150100" y="2336800"/>
          <p14:tracePt t="185805" x="7156450" y="2336800"/>
          <p14:tracePt t="185822" x="7169150" y="2330450"/>
          <p14:tracePt t="185871" x="7175500" y="2330450"/>
          <p14:tracePt t="185888" x="7188200" y="2330450"/>
          <p14:tracePt t="185904" x="7200900" y="2330450"/>
          <p14:tracePt t="185921" x="7232650" y="2330450"/>
          <p14:tracePt t="185938" x="7270750" y="2324100"/>
          <p14:tracePt t="185955" x="7315200" y="2311400"/>
          <p14:tracePt t="185973" x="7321550" y="2311400"/>
          <p14:tracePt t="186068" x="7321550" y="2305050"/>
          <p14:tracePt t="186076" x="7327900" y="2292350"/>
          <p14:tracePt t="186088" x="7327900" y="2286000"/>
          <p14:tracePt t="186105" x="7327900" y="2273300"/>
          <p14:tracePt t="186122" x="7321550" y="2254250"/>
          <p14:tracePt t="186138" x="7296150" y="2228850"/>
          <p14:tracePt t="186157" x="7258050" y="2209800"/>
          <p14:tracePt t="186171" x="7213600" y="2190750"/>
          <p14:tracePt t="186189" x="7169150" y="2171700"/>
          <p14:tracePt t="186206" x="7143750" y="2159000"/>
          <p14:tracePt t="186221" x="7124700" y="2152650"/>
          <p14:tracePt t="186238" x="7099300" y="2146300"/>
          <p14:tracePt t="186255" x="7067550" y="2139950"/>
          <p14:tracePt t="186273" x="7023100" y="2133600"/>
          <p14:tracePt t="186288" x="6997700" y="2127250"/>
          <p14:tracePt t="186305" x="6978650" y="2120900"/>
          <p14:tracePt t="186322" x="6972300" y="2120900"/>
          <p14:tracePt t="186338" x="6965950" y="2120900"/>
          <p14:tracePt t="186356" x="6959600" y="2114550"/>
          <p14:tracePt t="186372" x="6934200" y="2108200"/>
          <p14:tracePt t="186388" x="6883400" y="2101850"/>
          <p14:tracePt t="186405" x="6813550" y="2095500"/>
          <p14:tracePt t="186421" x="6731000" y="2076450"/>
          <p14:tracePt t="186438" x="6661150" y="2057400"/>
          <p14:tracePt t="186456" x="6642100" y="2051050"/>
          <p14:tracePt t="186496" x="6635750" y="2051050"/>
          <p14:tracePt t="186505" x="6635750" y="2057400"/>
          <p14:tracePt t="186522" x="6635750" y="2089150"/>
          <p14:tracePt t="186538" x="6648450" y="2133600"/>
          <p14:tracePt t="186555" x="6667500" y="2178050"/>
          <p14:tracePt t="186572" x="6692900" y="2247900"/>
          <p14:tracePt t="186589" x="6731000" y="2305050"/>
          <p14:tracePt t="186607" x="6781800" y="2355850"/>
          <p14:tracePt t="186622" x="6813550" y="2368550"/>
          <p14:tracePt t="186638" x="6877050" y="2368550"/>
          <p14:tracePt t="186656" x="6972300" y="2368550"/>
          <p14:tracePt t="186672" x="7010400" y="2368550"/>
          <p14:tracePt t="186689" x="7067550" y="2355850"/>
          <p14:tracePt t="186705" x="7080250" y="2355850"/>
          <p14:tracePt t="186722" x="7143750" y="2343150"/>
          <p14:tracePt t="186738" x="7169150" y="2336800"/>
          <p14:tracePt t="186755" x="7188200" y="2336800"/>
          <p14:tracePt t="186772" x="7194550" y="2336800"/>
          <p14:tracePt t="186791" x="7200900" y="2336800"/>
          <p14:tracePt t="186822" x="7207250" y="2330450"/>
          <p14:tracePt t="186839" x="7213600" y="2317750"/>
          <p14:tracePt t="186855" x="7219950" y="2311400"/>
          <p14:tracePt t="186874" x="7219950" y="2273300"/>
          <p14:tracePt t="186889" x="7219950" y="2247900"/>
          <p14:tracePt t="186905" x="7219950" y="2241550"/>
          <p14:tracePt t="187102" x="7213600" y="2241550"/>
          <p14:tracePt t="187110" x="7207250" y="2241550"/>
          <p14:tracePt t="187139" x="7200900" y="2241550"/>
          <p14:tracePt t="187155" x="7194550" y="2241550"/>
          <p14:tracePt t="187172" x="7150100" y="2235200"/>
          <p14:tracePt t="187189" x="7092950" y="2235200"/>
          <p14:tracePt t="187206" x="7010400" y="2235200"/>
          <p14:tracePt t="187222" x="6946900" y="2235200"/>
          <p14:tracePt t="187239" x="6908800" y="2235200"/>
          <p14:tracePt t="187258" x="6883400" y="2222500"/>
          <p14:tracePt t="187275" x="6858000" y="2203450"/>
          <p14:tracePt t="187289" x="6813550" y="2178050"/>
          <p14:tracePt t="187305" x="6762750" y="2146300"/>
          <p14:tracePt t="187323" x="6705600" y="2127250"/>
          <p14:tracePt t="187339" x="6673850" y="2114550"/>
          <p14:tracePt t="187355" x="6635750" y="2095500"/>
          <p14:tracePt t="187372" x="6623050" y="2089150"/>
          <p14:tracePt t="187389" x="6616700" y="2082800"/>
          <p14:tracePt t="187405" x="6604000" y="2070100"/>
          <p14:tracePt t="187422" x="6578600" y="2057400"/>
          <p14:tracePt t="187439" x="6521450" y="2025650"/>
          <p14:tracePt t="187456" x="6457950" y="2000250"/>
          <p14:tracePt t="187474" x="6426200" y="1981200"/>
          <p14:tracePt t="187489" x="6394450" y="1968500"/>
          <p14:tracePt t="187539" x="6375400" y="1968500"/>
          <p14:tracePt t="187556" x="6343650" y="1974850"/>
          <p14:tracePt t="187573" x="6311900" y="1981200"/>
          <p14:tracePt t="187591" x="6254750" y="1993900"/>
          <p14:tracePt t="187606" x="6203950" y="2019300"/>
          <p14:tracePt t="187623" x="6172200" y="2044700"/>
          <p14:tracePt t="187639" x="6140450" y="2082800"/>
          <p14:tracePt t="187656" x="6102350" y="2133600"/>
          <p14:tracePt t="187673" x="6057900" y="2203450"/>
          <p14:tracePt t="187689" x="6007100" y="2311400"/>
          <p14:tracePt t="187706" x="5988050" y="2381250"/>
          <p14:tracePt t="187723" x="5981700" y="2438400"/>
          <p14:tracePt t="187740" x="6013450" y="2470150"/>
          <p14:tracePt t="187756" x="6121400" y="2501900"/>
          <p14:tracePt t="187773" x="6286500" y="2527300"/>
          <p14:tracePt t="187790" x="6534150" y="2552700"/>
          <p14:tracePt t="187806" x="6762750" y="2565400"/>
          <p14:tracePt t="187823" x="6965950" y="2559050"/>
          <p14:tracePt t="187839" x="7112000" y="2520950"/>
          <p14:tracePt t="187857" x="7194550" y="2438400"/>
          <p14:tracePt t="187873" x="7200900" y="2406650"/>
          <p14:tracePt t="187891" x="7194550" y="2330450"/>
          <p14:tracePt t="187906" x="7188200" y="2311400"/>
          <p14:tracePt t="187923" x="7181850" y="2305050"/>
          <p14:tracePt t="187939" x="7175500" y="2298700"/>
          <p14:tracePt t="187956" x="7169150" y="2292350"/>
          <p14:tracePt t="187973" x="7143750" y="2279650"/>
          <p14:tracePt t="187990" x="7067550" y="2266950"/>
          <p14:tracePt t="188006" x="6978650" y="2247900"/>
          <p14:tracePt t="188023" x="6877050" y="2235200"/>
          <p14:tracePt t="188039" x="6807200" y="2222500"/>
          <p14:tracePt t="188056" x="6737350" y="2209800"/>
          <p14:tracePt t="188073" x="6686550" y="2197100"/>
          <p14:tracePt t="188091" x="6597650" y="2190750"/>
          <p14:tracePt t="188107" x="6553200" y="2190750"/>
          <p14:tracePt t="188124" x="6356350" y="2197100"/>
          <p14:tracePt t="188140" x="6216650" y="2216150"/>
          <p14:tracePt t="188173" x="6153150" y="2235200"/>
          <p14:tracePt t="188190" x="6140450" y="2241550"/>
          <p14:tracePt t="188206" x="6140450" y="2247900"/>
          <p14:tracePt t="188223" x="6197600" y="2286000"/>
          <p14:tracePt t="188240" x="6324600" y="2355850"/>
          <p14:tracePt t="188257" x="6483350" y="2432050"/>
          <p14:tracePt t="188273" x="6623050" y="2489200"/>
          <p14:tracePt t="188290" x="6775450" y="2514600"/>
          <p14:tracePt t="188307" x="6902450" y="2520950"/>
          <p14:tracePt t="188323" x="7023100" y="2501900"/>
          <p14:tracePt t="188340" x="7092950" y="2476500"/>
          <p14:tracePt t="188357" x="7143750" y="2438400"/>
          <p14:tracePt t="188373" x="7175500" y="2413000"/>
          <p14:tracePt t="188438" x="7175500" y="2406650"/>
          <p14:tracePt t="188446" x="7175500" y="2400300"/>
          <p14:tracePt t="188457" x="7169150" y="2393950"/>
          <p14:tracePt t="188474" x="7150100" y="2381250"/>
          <p14:tracePt t="188490" x="7124700" y="2362200"/>
          <p14:tracePt t="188507" x="7105650" y="2343150"/>
          <p14:tracePt t="192363" x="7099300" y="2343150"/>
          <p14:tracePt t="192370" x="7092950" y="2336800"/>
          <p14:tracePt t="192393" x="7086600" y="2336800"/>
          <p14:tracePt t="192410" x="7086600" y="2330450"/>
          <p14:tracePt t="192427" x="7099300" y="2324100"/>
          <p14:tracePt t="192444" x="7118350" y="2311400"/>
          <p14:tracePt t="192461" x="7124700" y="2311400"/>
          <p14:tracePt t="192478" x="7162800" y="2311400"/>
          <p14:tracePt t="192495" x="7251700" y="2305050"/>
          <p14:tracePt t="192510" x="7391400" y="2298700"/>
          <p14:tracePt t="192528" x="7620000" y="2228850"/>
          <p14:tracePt t="192543" x="7912100" y="2159000"/>
          <p14:tracePt t="192560" x="8216900" y="2139950"/>
          <p14:tracePt t="192577" x="8540750" y="2146300"/>
          <p14:tracePt t="192594" x="8801100" y="2159000"/>
          <p14:tracePt t="192610" x="9036050" y="2178050"/>
          <p14:tracePt t="192627" x="9232900" y="2190750"/>
          <p14:tracePt t="192644" x="9359900" y="2197100"/>
          <p14:tracePt t="192661" x="9455150" y="2203450"/>
          <p14:tracePt t="192677" x="9525000" y="2203450"/>
          <p14:tracePt t="192694" x="9594850" y="2197100"/>
          <p14:tracePt t="192696" x="9639300" y="2197100"/>
          <p14:tracePt t="192710" x="9690100" y="2190750"/>
          <p14:tracePt t="192712" x="9747250" y="2184400"/>
          <p14:tracePt t="192727" x="9804400" y="2184400"/>
          <p14:tracePt t="192743" x="9899650" y="2184400"/>
          <p14:tracePt t="192760" x="9918700" y="2184400"/>
          <p14:tracePt t="192778" x="9950450" y="2159000"/>
          <p14:tracePt t="192793" x="10071100" y="2044700"/>
          <p14:tracePt t="192810" x="10280650" y="1809750"/>
          <p14:tracePt t="192827" x="10509250" y="1600200"/>
          <p14:tracePt t="192844" x="10655300" y="1473200"/>
          <p14:tracePt t="192861" x="10668000" y="1416050"/>
          <p14:tracePt t="192877" x="10623550" y="1422400"/>
          <p14:tracePt t="192894" x="10566400" y="1492250"/>
          <p14:tracePt t="192910" x="10502900" y="1593850"/>
          <p14:tracePt t="192927" x="10464800" y="1689100"/>
          <p14:tracePt t="192944" x="10452100" y="1720850"/>
          <p14:tracePt t="193108" x="10452100" y="1714500"/>
          <p14:tracePt t="193117" x="10464800" y="1701800"/>
          <p14:tracePt t="193127" x="10496550" y="1676400"/>
          <p14:tracePt t="193144" x="10547350" y="1631950"/>
          <p14:tracePt t="193161" x="10598150" y="1581150"/>
          <p14:tracePt t="193177" x="10610850" y="1549400"/>
          <p14:tracePt t="193194" x="10610850" y="1517650"/>
          <p14:tracePt t="193212" x="10604500" y="1498600"/>
          <p14:tracePt t="193278" x="10598150" y="1498600"/>
          <p14:tracePt t="193284" x="10591800" y="1498600"/>
          <p14:tracePt t="193294" x="10572750" y="1498600"/>
          <p14:tracePt t="193311" x="10490200" y="1536700"/>
          <p14:tracePt t="193328" x="10382250" y="1587500"/>
          <p14:tracePt t="193344" x="10236200" y="1638300"/>
          <p14:tracePt t="193361" x="10090150" y="1689100"/>
          <p14:tracePt t="193377" x="9975850" y="1727200"/>
          <p14:tracePt t="193394" x="9912350" y="1765300"/>
          <p14:tracePt t="193411" x="9886950" y="1797050"/>
          <p14:tracePt t="193427" x="9880600" y="1816100"/>
          <p14:tracePt t="194273" x="9893300" y="1816100"/>
          <p14:tracePt t="194281" x="9912350" y="1816100"/>
          <p14:tracePt t="194296" x="9963150" y="1809750"/>
          <p14:tracePt t="194312" x="10166350" y="1803400"/>
          <p14:tracePt t="194328" x="10312400" y="1803400"/>
          <p14:tracePt t="194347" x="10458450" y="1822450"/>
          <p14:tracePt t="194362" x="10560050" y="1847850"/>
          <p14:tracePt t="194379" x="10668000" y="1879600"/>
          <p14:tracePt t="194395" x="10737850" y="1898650"/>
          <p14:tracePt t="194412" x="10801350" y="1917700"/>
          <p14:tracePt t="194429" x="10858500" y="1930400"/>
          <p14:tracePt t="194445" x="10909300" y="1936750"/>
          <p14:tracePt t="194462" x="10953750" y="1943100"/>
          <p14:tracePt t="194478" x="11036300" y="1949450"/>
          <p14:tracePt t="194480" x="11068050" y="1949450"/>
          <p14:tracePt t="194495" x="11106150" y="1949450"/>
          <p14:tracePt t="194512" x="11150600" y="1949450"/>
          <p14:tracePt t="194530" x="11220450" y="1949450"/>
          <p14:tracePt t="194545" x="11239500" y="1949450"/>
          <p14:tracePt t="194563" x="11296650" y="1943100"/>
          <p14:tracePt t="194578" x="11334750" y="1943100"/>
          <p14:tracePt t="194597" x="11417300" y="1936750"/>
          <p14:tracePt t="194612" x="11468100" y="1943100"/>
          <p14:tracePt t="194628" x="11499850" y="1949450"/>
          <p14:tracePt t="194645" x="11506200" y="1955800"/>
          <p14:tracePt t="194678" x="11506200" y="1968500"/>
          <p14:tracePt t="194695" x="11506200" y="1987550"/>
          <p14:tracePt t="194712" x="11493500" y="2006600"/>
          <p14:tracePt t="194729" x="11474450" y="2032000"/>
          <p14:tracePt t="194745" x="11442700" y="2051050"/>
          <p14:tracePt t="194762" x="11423650" y="2063750"/>
          <p14:tracePt t="194779" x="11379200" y="2070100"/>
          <p14:tracePt t="194795" x="11347450" y="2070100"/>
          <p14:tracePt t="194812" x="11290300" y="2057400"/>
          <p14:tracePt t="194829" x="11245850" y="2038350"/>
          <p14:tracePt t="194846" x="11169650" y="2012950"/>
          <p14:tracePt t="194864" x="11080750" y="1987550"/>
          <p14:tracePt t="194879" x="11010900" y="1974850"/>
          <p14:tracePt t="194895" x="10864850" y="1949450"/>
          <p14:tracePt t="194912" x="10756900" y="1930400"/>
          <p14:tracePt t="194929" x="10604500" y="1898650"/>
          <p14:tracePt t="194945" x="10502900" y="1873250"/>
          <p14:tracePt t="194962" x="10420350" y="1854200"/>
          <p14:tracePt t="194979" x="10331450" y="1835150"/>
          <p14:tracePt t="194996" x="10274300" y="1822450"/>
          <p14:tracePt t="195015" x="10210800" y="1822450"/>
          <p14:tracePt t="195029" x="10134600" y="1828800"/>
          <p14:tracePt t="195045" x="10071100" y="1860550"/>
          <p14:tracePt t="195062" x="10007600" y="1892300"/>
          <p14:tracePt t="195079" x="9963150" y="1930400"/>
          <p14:tracePt t="195095" x="9931400" y="1962150"/>
          <p14:tracePt t="195112" x="9893300" y="2019300"/>
          <p14:tracePt t="195114" x="9886950" y="2038350"/>
          <p14:tracePt t="195129" x="9906000" y="2108200"/>
          <p14:tracePt t="195145" x="10020300" y="2165350"/>
          <p14:tracePt t="195162" x="10255250" y="2216150"/>
          <p14:tracePt t="195179" x="10547350" y="2228850"/>
          <p14:tracePt t="195195" x="10807700" y="2222500"/>
          <p14:tracePt t="195212" x="10934700" y="2171700"/>
          <p14:tracePt t="195229" x="10998200" y="2114550"/>
          <p14:tracePt t="195245" x="11023600" y="2063750"/>
          <p14:tracePt t="195263" x="11029950" y="2012950"/>
          <p14:tracePt t="195279" x="11029950" y="1968500"/>
          <p14:tracePt t="195296" x="11023600" y="1943100"/>
          <p14:tracePt t="195313" x="11004550" y="1911350"/>
          <p14:tracePt t="195329" x="10991850" y="1898650"/>
          <p14:tracePt t="195346" x="10953750" y="1879600"/>
          <p14:tracePt t="195363" x="10877550" y="1854200"/>
          <p14:tracePt t="195381" x="10693400" y="1835150"/>
          <p14:tracePt t="195396" x="10566400" y="1828800"/>
          <p14:tracePt t="195412" x="10401300" y="1828800"/>
          <p14:tracePt t="195429" x="10280650" y="1828800"/>
          <p14:tracePt t="195446" x="10204450" y="1841500"/>
          <p14:tracePt t="195463" x="10121900" y="1873250"/>
          <p14:tracePt t="195479" x="10058400" y="1917700"/>
          <p14:tracePt t="195496" x="10013950" y="1955800"/>
          <p14:tracePt t="195512" x="9975850" y="2000250"/>
          <p14:tracePt t="195529" x="9937750" y="2057400"/>
          <p14:tracePt t="195546" x="9931400" y="2108200"/>
          <p14:tracePt t="195563" x="9950450" y="2178050"/>
          <p14:tracePt t="195580" x="9969500" y="2203450"/>
          <p14:tracePt t="195596" x="10001250" y="2241550"/>
          <p14:tracePt t="195612" x="10026650" y="2260600"/>
          <p14:tracePt t="195629" x="10052050" y="2273300"/>
          <p14:tracePt t="195646" x="10064750" y="2279650"/>
          <p14:tracePt t="195662" x="10077450" y="2279650"/>
          <p14:tracePt t="195679" x="10083800" y="2279650"/>
          <p14:tracePt t="195713" x="10090150" y="2286000"/>
          <p14:tracePt t="196194" x="10083800" y="2286000"/>
          <p14:tracePt t="196213" x="10026650" y="2286000"/>
          <p14:tracePt t="196230" x="9931400" y="2292350"/>
          <p14:tracePt t="196247" x="9817100" y="2292350"/>
          <p14:tracePt t="196263" x="9721850" y="2292350"/>
          <p14:tracePt t="196280" x="9639300" y="2286000"/>
          <p14:tracePt t="196298" x="9480550" y="2292350"/>
          <p14:tracePt t="196314" x="9321800" y="2305050"/>
          <p14:tracePt t="196330" x="9137650" y="2311400"/>
          <p14:tracePt t="196346" x="8921750" y="2305050"/>
          <p14:tracePt t="196363" x="8718550" y="2279650"/>
          <p14:tracePt t="196380" x="8591550" y="2247900"/>
          <p14:tracePt t="196396" x="8521700" y="2228850"/>
          <p14:tracePt t="196413" x="8489950" y="2216150"/>
          <p14:tracePt t="196508" x="8483600" y="2216150"/>
          <p14:tracePt t="196531" x="8477250" y="2235200"/>
          <p14:tracePt t="196548" x="8458200" y="2273300"/>
          <p14:tracePt t="196563" x="8451850" y="2292350"/>
          <p14:tracePt t="196580" x="8445500" y="2343150"/>
          <p14:tracePt t="196597" x="8445500" y="2374900"/>
          <p14:tracePt t="196613" x="8439150" y="2413000"/>
          <p14:tracePt t="196630" x="8432800" y="2438400"/>
          <p14:tracePt t="196647" x="8426450" y="2470150"/>
          <p14:tracePt t="196664" x="8420100" y="2482850"/>
          <p14:tracePt t="196680" x="8420100" y="2495550"/>
          <p14:tracePt t="196901" x="8413750" y="2501900"/>
          <p14:tracePt t="196916" x="8413750" y="2508250"/>
          <p14:tracePt t="196930" x="8413750" y="2514600"/>
          <p14:tracePt t="196947" x="8413750" y="2520950"/>
          <p14:tracePt t="196964" x="8407400" y="2520950"/>
          <p14:tracePt t="197728" x="8401050" y="2520950"/>
          <p14:tracePt t="197734" x="8401050" y="2508250"/>
          <p14:tracePt t="197748" x="8382000" y="2482850"/>
          <p14:tracePt t="197765" x="8369300" y="2463800"/>
          <p14:tracePt t="197781" x="8362950" y="2444750"/>
          <p14:tracePt t="197798" x="8356600" y="2432050"/>
          <p14:tracePt t="197817" x="8356600" y="2413000"/>
          <p14:tracePt t="197831" x="8356600" y="2400300"/>
          <p14:tracePt t="197848" x="8356600" y="2387600"/>
          <p14:tracePt t="197864" x="8356600" y="2381250"/>
          <p14:tracePt t="197898" x="8356600" y="2374900"/>
          <p14:tracePt t="197990" x="8362950" y="2374900"/>
          <p14:tracePt t="197999" x="8382000" y="2381250"/>
          <p14:tracePt t="198015" x="8439150" y="2393950"/>
          <p14:tracePt t="198032" x="8553450" y="2425700"/>
          <p14:tracePt t="198049" x="8648700" y="2444750"/>
          <p14:tracePt t="198065" x="8705850" y="2457450"/>
          <p14:tracePt t="198082" x="8756650" y="2470150"/>
          <p14:tracePt t="198098" x="8782050" y="2476500"/>
          <p14:tracePt t="198115" x="8807450" y="2482850"/>
          <p14:tracePt t="198134" x="8820150" y="2482850"/>
          <p14:tracePt t="198148" x="8839200" y="2482850"/>
          <p14:tracePt t="198165" x="8883650" y="2482850"/>
          <p14:tracePt t="198181" x="8959850" y="2482850"/>
          <p14:tracePt t="198199" x="9048750" y="2489200"/>
          <p14:tracePt t="198215" x="9061450" y="2489200"/>
          <p14:tracePt t="198318" x="9067800" y="2489200"/>
          <p14:tracePt t="198332" x="9086850" y="2489200"/>
          <p14:tracePt t="198349" x="9144000" y="2489200"/>
          <p14:tracePt t="198365" x="9226550" y="2489200"/>
          <p14:tracePt t="198382" x="9315450" y="2495550"/>
          <p14:tracePt t="198400" x="9525000" y="2520950"/>
          <p14:tracePt t="198416" x="9664700" y="2540000"/>
          <p14:tracePt t="198432" x="9747250" y="2559050"/>
          <p14:tracePt t="198449" x="9861550" y="2578100"/>
          <p14:tracePt t="198466" x="9988550" y="2597150"/>
          <p14:tracePt t="198483" x="10090150" y="2603500"/>
          <p14:tracePt t="198498" x="10134600" y="2603500"/>
          <p14:tracePt t="198515" x="10166350" y="2603500"/>
          <p14:tracePt t="198532" x="10204450" y="2603500"/>
          <p14:tracePt t="198548" x="10248900" y="2597150"/>
          <p14:tracePt t="198567" x="10274300" y="2590800"/>
          <p14:tracePt t="198582" x="10318750" y="2571750"/>
          <p14:tracePt t="198599" x="10350500" y="2552700"/>
          <p14:tracePt t="198615" x="10388600" y="2527300"/>
          <p14:tracePt t="198632" x="10414000" y="2514600"/>
          <p14:tracePt t="198649" x="10426700" y="2508250"/>
          <p14:tracePt t="198665" x="10426700" y="2501900"/>
          <p14:tracePt t="198764" x="10426700" y="2489200"/>
          <p14:tracePt t="198783" x="10426700" y="2457450"/>
          <p14:tracePt t="198798" x="10420350" y="2400300"/>
          <p14:tracePt t="198815" x="10407650" y="2349500"/>
          <p14:tracePt t="198832" x="10401300" y="2311400"/>
          <p14:tracePt t="198849" x="10382250" y="2273300"/>
          <p14:tracePt t="198866" x="10350500" y="2222500"/>
          <p14:tracePt t="198882" x="10318750" y="2184400"/>
          <p14:tracePt t="198899" x="10274300" y="2152650"/>
          <p14:tracePt t="198915" x="10242550" y="2133600"/>
          <p14:tracePt t="198932" x="10204450" y="2120900"/>
          <p14:tracePt t="198949" x="10166350" y="2108200"/>
          <p14:tracePt t="198965" x="10128250" y="2101850"/>
          <p14:tracePt t="198983" x="10064750" y="2089150"/>
          <p14:tracePt t="198999" x="9988550" y="2076450"/>
          <p14:tracePt t="199015" x="9912350" y="2063750"/>
          <p14:tracePt t="199032" x="9798050" y="2051050"/>
          <p14:tracePt t="199050" x="9709150" y="2038350"/>
          <p14:tracePt t="199065" x="9639300" y="2025650"/>
          <p14:tracePt t="199082" x="9556750" y="2012950"/>
          <p14:tracePt t="199099" x="9474200" y="1993900"/>
          <p14:tracePt t="199116" x="9385300" y="1981200"/>
          <p14:tracePt t="199118" x="9315450" y="1974850"/>
          <p14:tracePt t="199132" x="9245600" y="1974850"/>
          <p14:tracePt t="199150" x="8997950" y="1968500"/>
          <p14:tracePt t="199165" x="8832850" y="1968500"/>
          <p14:tracePt t="199183" x="8699500" y="1968500"/>
          <p14:tracePt t="199199" x="8667750" y="1968500"/>
          <p14:tracePt t="199237" x="8661400" y="1968500"/>
          <p14:tracePt t="199249" x="8648700" y="1974850"/>
          <p14:tracePt t="199266" x="8623300" y="1993900"/>
          <p14:tracePt t="199282" x="8559800" y="2025650"/>
          <p14:tracePt t="199285" x="8534400" y="2038350"/>
          <p14:tracePt t="199299" x="8496300" y="2063750"/>
          <p14:tracePt t="199300" x="8470900" y="2076450"/>
          <p14:tracePt t="199317" x="8413750" y="2114550"/>
          <p14:tracePt t="199333" x="8382000" y="2146300"/>
          <p14:tracePt t="199349" x="8356600" y="2190750"/>
          <p14:tracePt t="199366" x="8350250" y="2254250"/>
          <p14:tracePt t="199382" x="8356600" y="2330450"/>
          <p14:tracePt t="199399" x="8382000" y="2374900"/>
          <p14:tracePt t="199416" x="8420100" y="2438400"/>
          <p14:tracePt t="199432" x="8458200" y="2482850"/>
          <p14:tracePt t="199449" x="8502650" y="2527300"/>
          <p14:tracePt t="199466" x="8540750" y="2552700"/>
          <p14:tracePt t="199482" x="8597900" y="2571750"/>
          <p14:tracePt t="199499" x="8667750" y="2590800"/>
          <p14:tracePt t="199516" x="8750300" y="2609850"/>
          <p14:tracePt t="199533" x="8883650" y="2635250"/>
          <p14:tracePt t="199549" x="8966200" y="2660650"/>
          <p14:tracePt t="199566" x="9017000" y="2679700"/>
          <p14:tracePt t="199583" x="9099550" y="2698750"/>
          <p14:tracePt t="199599" x="9188450" y="2711450"/>
          <p14:tracePt t="199616" x="9271000" y="2717800"/>
          <p14:tracePt t="199632" x="9328150" y="2717800"/>
          <p14:tracePt t="199649" x="9410700" y="2705100"/>
          <p14:tracePt t="199666" x="9461500" y="2692400"/>
          <p14:tracePt t="199682" x="9525000" y="2686050"/>
          <p14:tracePt t="199699" x="9550400" y="2686050"/>
          <p14:tracePt t="199702" x="9563100" y="2686050"/>
          <p14:tracePt t="199718" x="9594850" y="2686050"/>
          <p14:tracePt t="199733" x="9607550" y="2686050"/>
          <p14:tracePt t="199751" x="9626600" y="2679700"/>
          <p14:tracePt t="199766" x="9645650" y="2673350"/>
          <p14:tracePt t="199783" x="9677400" y="2660650"/>
          <p14:tracePt t="199799" x="9702800" y="2641600"/>
          <p14:tracePt t="199817" x="9734550" y="2628900"/>
          <p14:tracePt t="199835" x="9747250" y="2622550"/>
          <p14:tracePt t="199850" x="9753600" y="2622550"/>
          <p14:tracePt t="199896" x="9766300" y="2622550"/>
          <p14:tracePt t="199920" x="9798050" y="2609850"/>
          <p14:tracePt t="199936" x="9842500" y="2584450"/>
          <p14:tracePt t="199949" x="9867900" y="2571750"/>
          <p14:tracePt t="199966" x="9899650" y="2552700"/>
          <p14:tracePt t="199984" x="9937750" y="2520950"/>
          <p14:tracePt t="199999" x="9969500" y="2495550"/>
          <p14:tracePt t="200016" x="10001250" y="2470150"/>
          <p14:tracePt t="200033" x="10039350" y="2444750"/>
          <p14:tracePt t="200050" x="10077450" y="2419350"/>
          <p14:tracePt t="200067" x="10109200" y="2393950"/>
          <p14:tracePt t="200083" x="10128250" y="2374900"/>
          <p14:tracePt t="200099" x="10140950" y="2355850"/>
          <p14:tracePt t="200116" x="10147300" y="2349500"/>
          <p14:tracePt t="200150" x="10147300" y="2343150"/>
          <p14:tracePt t="200166" x="10147300" y="2336800"/>
          <p14:tracePt t="200183" x="10134600" y="2324100"/>
          <p14:tracePt t="200200" x="10128250" y="2317750"/>
          <p14:tracePt t="200216" x="10115550" y="2305050"/>
          <p14:tracePt t="200233" x="10083800" y="2292350"/>
          <p14:tracePt t="200250" x="10039350" y="2273300"/>
          <p14:tracePt t="200266" x="10013950" y="2260600"/>
          <p14:tracePt t="200283" x="9982200" y="2247900"/>
          <p14:tracePt t="200300" x="9956800" y="2241550"/>
          <p14:tracePt t="200317" x="9931400" y="2222500"/>
          <p14:tracePt t="200333" x="9906000" y="2209800"/>
          <p14:tracePt t="200350" x="9880600" y="2197100"/>
          <p14:tracePt t="200366" x="9842500" y="2184400"/>
          <p14:tracePt t="200384" x="9817100" y="2178050"/>
          <p14:tracePt t="200400" x="9785350" y="2165350"/>
          <p14:tracePt t="200416" x="9740900" y="2159000"/>
          <p14:tracePt t="200433" x="9709150" y="2146300"/>
          <p14:tracePt t="200450" x="9664700" y="2133600"/>
          <p14:tracePt t="200467" x="9626600" y="2120900"/>
          <p14:tracePt t="200483" x="9582150" y="2114550"/>
          <p14:tracePt t="200500" x="9544050" y="2108200"/>
          <p14:tracePt t="200518" x="9512300" y="2108200"/>
          <p14:tracePt t="200533" x="9486900" y="2101850"/>
          <p14:tracePt t="200550" x="9448800" y="2101850"/>
          <p14:tracePt t="200567" x="9423400" y="2101850"/>
          <p14:tracePt t="200583" x="9391650" y="2101850"/>
          <p14:tracePt t="200600" x="9315450" y="2095500"/>
          <p14:tracePt t="200617" x="9232900" y="2095500"/>
          <p14:tracePt t="200633" x="9124950" y="2095500"/>
          <p14:tracePt t="200654" x="8921750" y="2070100"/>
          <p14:tracePt t="200667" x="8890000" y="2063750"/>
          <p14:tracePt t="200683" x="8801100" y="2057400"/>
          <p14:tracePt t="200700" x="8782050" y="2051050"/>
          <p14:tracePt t="200717" x="8775700" y="2051050"/>
          <p14:tracePt t="200733" x="8769350" y="2057400"/>
          <p14:tracePt t="200750" x="8731250" y="2082800"/>
          <p14:tracePt t="200767" x="8686800" y="2101850"/>
          <p14:tracePt t="200784" x="8642350" y="2127250"/>
          <p14:tracePt t="200800" x="8610600" y="2133600"/>
          <p14:tracePt t="200817" x="8597900" y="2139950"/>
          <p14:tracePt t="200920" x="8597900" y="2146300"/>
          <p14:tracePt t="200928" x="8597900" y="2159000"/>
          <p14:tracePt t="200951" x="8597900" y="2184400"/>
          <p14:tracePt t="200969" x="8597900" y="2222500"/>
          <p14:tracePt t="200984" x="8616950" y="2254250"/>
          <p14:tracePt t="201001" x="8642350" y="2292350"/>
          <p14:tracePt t="201017" x="8680450" y="2336800"/>
          <p14:tracePt t="201034" x="8718550" y="2368550"/>
          <p14:tracePt t="201051" x="8750300" y="2387600"/>
          <p14:tracePt t="201067" x="8807450" y="2413000"/>
          <p14:tracePt t="201084" x="8864600" y="2432050"/>
          <p14:tracePt t="201100" x="8909050" y="2438400"/>
          <p14:tracePt t="201118" x="8978900" y="2451100"/>
          <p14:tracePt t="201134" x="9036050" y="2463800"/>
          <p14:tracePt t="201151" x="9163050" y="2489200"/>
          <p14:tracePt t="201167" x="9194800" y="2495550"/>
          <p14:tracePt t="201185" x="9302750" y="2508250"/>
          <p14:tracePt t="201201" x="9340850" y="2508250"/>
          <p14:tracePt t="201217" x="9372600" y="2508250"/>
          <p14:tracePt t="201234" x="9410700" y="2508250"/>
          <p14:tracePt t="201251" x="9455150" y="2508250"/>
          <p14:tracePt t="201268" x="9499600" y="2508250"/>
          <p14:tracePt t="201284" x="9518650" y="2501900"/>
          <p14:tracePt t="201301" x="9544050" y="2495550"/>
          <p14:tracePt t="201317" x="9550400" y="2495550"/>
          <p14:tracePt t="201335" x="9556750" y="2495550"/>
          <p14:tracePt t="201665" x="9556750" y="2489200"/>
          <p14:tracePt t="201940" x="9550400" y="2489200"/>
          <p14:tracePt t="201946" x="9550400" y="2482850"/>
          <p14:tracePt t="201968" x="9544050" y="2470150"/>
          <p14:tracePt t="201985" x="9537700" y="2463800"/>
          <p14:tracePt t="202001" x="9537700" y="2457450"/>
          <p14:tracePt t="202063" x="9531350" y="2457450"/>
          <p14:tracePt t="202069" x="9525000" y="2451100"/>
          <p14:tracePt t="202085" x="9518650" y="2438400"/>
          <p14:tracePt t="202101" x="9499600" y="2425700"/>
          <p14:tracePt t="202331" x="9493250" y="2425700"/>
          <p14:tracePt t="202338" x="9486900" y="2425700"/>
          <p14:tracePt t="202352" x="9474200" y="2432050"/>
          <p14:tracePt t="202370" x="9455150" y="2438400"/>
          <p14:tracePt t="202386" x="9448800" y="2444750"/>
          <p14:tracePt t="202419" x="9442450" y="2444750"/>
          <p14:tracePt t="203387" x="9448800" y="2451100"/>
          <p14:tracePt t="203395" x="9499600" y="2463800"/>
          <p14:tracePt t="203404" x="9556750" y="2482850"/>
          <p14:tracePt t="203419" x="9671050" y="2495550"/>
          <p14:tracePt t="203436" x="9785350" y="2495550"/>
          <p14:tracePt t="203452" x="9874250" y="2489200"/>
          <p14:tracePt t="203470" x="9950450" y="2476500"/>
          <p14:tracePt t="203486" x="9994900" y="2463800"/>
          <p14:tracePt t="203503" x="10033000" y="2451100"/>
          <p14:tracePt t="203522" x="10077450" y="2425700"/>
          <p14:tracePt t="203536" x="10083800" y="2419350"/>
          <p14:tracePt t="203553" x="10109200" y="2406650"/>
          <p14:tracePt t="203569" x="10121900" y="2393950"/>
          <p14:tracePt t="203586" x="10140950" y="2381250"/>
          <p14:tracePt t="203602" x="10160000" y="2368550"/>
          <p14:tracePt t="203619" x="10166350" y="2355850"/>
          <p14:tracePt t="203636" x="10172700" y="2349500"/>
          <p14:tracePt t="203654" x="10179050" y="2343150"/>
          <p14:tracePt t="203670" x="10179050" y="2336800"/>
          <p14:tracePt t="203686" x="10179050" y="2330450"/>
          <p14:tracePt t="203703" x="10179050" y="2324100"/>
          <p14:tracePt t="203721" x="10172700" y="2311400"/>
          <p14:tracePt t="203736" x="10160000" y="2305050"/>
          <p14:tracePt t="203753" x="10147300" y="2292350"/>
          <p14:tracePt t="203769" x="10128250" y="2279650"/>
          <p14:tracePt t="203786" x="10109200" y="2273300"/>
          <p14:tracePt t="203804" x="10064750" y="2266950"/>
          <p14:tracePt t="203819" x="10013950" y="2260600"/>
          <p14:tracePt t="203836" x="9937750" y="2260600"/>
          <p14:tracePt t="203853" x="9855200" y="2260600"/>
          <p14:tracePt t="203869" x="9772650" y="2260600"/>
          <p14:tracePt t="203886" x="9696450" y="2266950"/>
          <p14:tracePt t="203903" x="9645650" y="2273300"/>
          <p14:tracePt t="203920" x="9639300" y="2273300"/>
          <p14:tracePt t="203936" x="9639300" y="2279650"/>
          <p14:tracePt t="206573" x="9652000" y="2279650"/>
          <p14:tracePt t="206580" x="9677400" y="2279650"/>
          <p14:tracePt t="206589" x="9766300" y="2266950"/>
          <p14:tracePt t="206605" x="10007600" y="2241550"/>
          <p14:tracePt t="206622" x="10242550" y="2235200"/>
          <p14:tracePt t="206639" x="10464800" y="2228850"/>
          <p14:tracePt t="206655" x="10604500" y="2228850"/>
          <p14:tracePt t="206672" x="10712450" y="2222500"/>
          <p14:tracePt t="206689" x="10801350" y="2222500"/>
          <p14:tracePt t="206705" x="10883900" y="2222500"/>
          <p14:tracePt t="206722" x="10979150" y="2222500"/>
          <p14:tracePt t="206739" x="11087100" y="2222500"/>
          <p14:tracePt t="206755" x="11182350" y="2235200"/>
          <p14:tracePt t="206772" x="11226800" y="2247900"/>
          <p14:tracePt t="206822" x="11239500" y="2247900"/>
          <p14:tracePt t="206839" x="11296650" y="2260600"/>
          <p14:tracePt t="206855" x="11410950" y="2286000"/>
          <p14:tracePt t="206872" x="11525250" y="2311400"/>
          <p14:tracePt t="206889" x="11658600" y="2336800"/>
          <p14:tracePt t="206905" x="11734800" y="2355850"/>
          <p14:tracePt t="206922" x="11772900" y="2368550"/>
          <p14:tracePt t="206938" x="11823700" y="2387600"/>
          <p14:tracePt t="206955" x="11874500" y="2406650"/>
          <p14:tracePt t="206972" x="11938000" y="2432050"/>
          <p14:tracePt t="206990" x="12001500" y="2451100"/>
          <p14:tracePt t="207005" x="12007850" y="2451100"/>
          <p14:tracePt t="207022" x="12014200" y="2457450"/>
          <p14:tracePt t="207039" x="12020550" y="2457450"/>
          <p14:tracePt t="207056" x="12026900" y="2457450"/>
          <p14:tracePt t="207072" x="12039600" y="2451100"/>
          <p14:tracePt t="207091" x="12058650" y="2444750"/>
          <p14:tracePt t="207105" x="12071350" y="2425700"/>
          <p14:tracePt t="207122" x="12090400" y="2406650"/>
          <p14:tracePt t="207139" x="12096750" y="2374900"/>
          <p14:tracePt t="207156" x="12103100" y="2343150"/>
          <p14:tracePt t="207172" x="12103100" y="2311400"/>
          <p14:tracePt t="207192" x="12096750" y="2286000"/>
          <p14:tracePt t="207206" x="12084050" y="2260600"/>
          <p14:tracePt t="207224" x="12052300" y="2235200"/>
          <p14:tracePt t="207240" x="12026900" y="2222500"/>
          <p14:tracePt t="207256" x="11995150" y="2209800"/>
          <p14:tracePt t="207273" x="11957050" y="2203450"/>
          <p14:tracePt t="207289" x="11906250" y="2190750"/>
          <p14:tracePt t="207306" x="11880850" y="2184400"/>
          <p14:tracePt t="207323" x="11855450" y="2171700"/>
          <p14:tracePt t="207339" x="11836400" y="2165350"/>
          <p14:tracePt t="207356" x="11817350" y="2159000"/>
          <p14:tracePt t="207372" x="11753850" y="2152650"/>
          <p14:tracePt t="207390" x="11671300" y="2152650"/>
          <p14:tracePt t="207406" x="11588750" y="2165350"/>
          <p14:tracePt t="207422" x="11499850" y="2178050"/>
          <p14:tracePt t="207439" x="11417300" y="2197100"/>
          <p14:tracePt t="207456" x="11341100" y="2222500"/>
          <p14:tracePt t="207472" x="11150600" y="2279650"/>
          <p14:tracePt t="207489" x="10864850" y="2336800"/>
          <p14:tracePt t="207506" x="10147300" y="2413000"/>
          <p14:tracePt t="207523" x="9671050" y="2425700"/>
          <p14:tracePt t="207539" x="9156700" y="2413000"/>
          <p14:tracePt t="207556" x="8788400" y="2374900"/>
          <p14:tracePt t="207572" x="8489950" y="2336800"/>
          <p14:tracePt t="207590" x="8274050" y="2311400"/>
          <p14:tracePt t="207606" x="8045450" y="2279650"/>
          <p14:tracePt t="207623" x="7810500" y="2260600"/>
          <p14:tracePt t="207639" x="7499350" y="2235200"/>
          <p14:tracePt t="207646" x="7385050" y="2228850"/>
          <p14:tracePt t="207661" x="7131050" y="2209800"/>
          <p14:tracePt t="207675" x="7010400" y="2203450"/>
          <p14:tracePt t="207689" x="6883400" y="2190750"/>
          <p14:tracePt t="207706" x="6832600" y="2190750"/>
          <p14:tracePt t="207707" x="6819900" y="2190750"/>
          <p14:tracePt t="207724" x="6769100" y="2197100"/>
          <p14:tracePt t="207739" x="6610350" y="2222500"/>
          <p14:tracePt t="207756" x="6381750" y="2247900"/>
          <p14:tracePt t="207772" x="6089650" y="2260600"/>
          <p14:tracePt t="207790" x="5867400" y="2266950"/>
          <p14:tracePt t="207806" x="5715000" y="2266950"/>
          <p14:tracePt t="207823" x="5683250" y="2266950"/>
          <p14:tracePt t="207857" x="5702300" y="2266950"/>
          <p14:tracePt t="207872" x="5708650" y="2266950"/>
          <p14:tracePt t="207889" x="5702300" y="2266950"/>
          <p14:tracePt t="207906" x="5651500" y="2279650"/>
          <p14:tracePt t="207923" x="5556250" y="2279650"/>
          <p14:tracePt t="207939" x="5441950" y="2279650"/>
          <p14:tracePt t="207956" x="5365750" y="2273300"/>
          <p14:tracePt t="207973" x="5359400" y="2273300"/>
          <p14:tracePt t="208007" x="5365750" y="2266950"/>
          <p14:tracePt t="208023" x="5378450" y="2260600"/>
          <p14:tracePt t="208039" x="5384800" y="2260600"/>
          <p14:tracePt t="208073" x="5397500" y="2260600"/>
          <p14:tracePt t="208091" x="5473700" y="2260600"/>
          <p14:tracePt t="208106" x="5645150" y="2266950"/>
          <p14:tracePt t="208124" x="5867400" y="2273300"/>
          <p14:tracePt t="208141" x="6108700" y="2286000"/>
          <p14:tracePt t="208156" x="6356350" y="2305050"/>
          <p14:tracePt t="208173" x="6597650" y="2330450"/>
          <p14:tracePt t="208190" x="6858000" y="2362200"/>
          <p14:tracePt t="208206" x="7099300" y="2400300"/>
          <p14:tracePt t="208223" x="7473950" y="2444750"/>
          <p14:tracePt t="208240" x="7943850" y="2482850"/>
          <p14:tracePt t="208258" x="8489950" y="2495550"/>
          <p14:tracePt t="208273" x="9017000" y="2489200"/>
          <p14:tracePt t="208290" x="9455150" y="2463800"/>
          <p14:tracePt t="208307" x="9823450" y="2438400"/>
          <p14:tracePt t="208308" x="9912350" y="2425700"/>
          <p14:tracePt t="208324" x="9988550" y="2400300"/>
          <p14:tracePt t="208340" x="10001250" y="2393950"/>
          <p14:tracePt t="208373" x="10007600" y="2393950"/>
          <p14:tracePt t="208451" x="10007600" y="2400300"/>
          <p14:tracePt t="208458" x="10007600" y="2406650"/>
          <p14:tracePt t="208467" x="10007600" y="2413000"/>
          <p14:tracePt t="208475" x="10007600" y="2425700"/>
          <p14:tracePt t="208490" x="10007600" y="2457450"/>
          <p14:tracePt t="208507" x="10007600" y="2495550"/>
          <p14:tracePt t="208524" x="10007600" y="2527300"/>
          <p14:tracePt t="208540" x="10013950" y="2533650"/>
          <p14:tracePt t="208558" x="10026650" y="2540000"/>
          <p14:tracePt t="208573" x="10090150" y="2540000"/>
          <p14:tracePt t="208592" x="10185400" y="2546350"/>
          <p14:tracePt t="208607" x="10293350" y="2552700"/>
          <p14:tracePt t="208623" x="10388600" y="2559050"/>
          <p14:tracePt t="208640" x="10553700" y="2552700"/>
          <p14:tracePt t="208657" x="10744200" y="2501900"/>
          <p14:tracePt t="208675" x="10801350" y="2457450"/>
          <p14:tracePt t="208690" x="10807700" y="2425700"/>
          <p14:tracePt t="208707" x="10807700" y="2406650"/>
          <p14:tracePt t="208724" x="10795000" y="2400300"/>
          <p14:tracePt t="208740" x="10763250" y="2387600"/>
          <p14:tracePt t="208757" x="10744200" y="2381250"/>
          <p14:tracePt t="208773" x="10725150" y="2368550"/>
          <p14:tracePt t="208792" x="10693400" y="2343150"/>
          <p14:tracePt t="208807" x="10655300" y="2286000"/>
          <p14:tracePt t="208824" x="10610850" y="2209800"/>
          <p14:tracePt t="208840" x="10572750" y="2146300"/>
          <p14:tracePt t="208857" x="10528300" y="2076450"/>
          <p14:tracePt t="208873" x="10477500" y="2032000"/>
          <p14:tracePt t="208890" x="10407650" y="2000250"/>
          <p14:tracePt t="208907" x="10312400" y="1968500"/>
          <p14:tracePt t="208924" x="10153650" y="1943100"/>
          <p14:tracePt t="208940" x="10058400" y="1943100"/>
          <p14:tracePt t="208957" x="9975850" y="1943100"/>
          <p14:tracePt t="208974" x="9867900" y="1943100"/>
          <p14:tracePt t="208991" x="9772650" y="1955800"/>
          <p14:tracePt t="209007" x="9702800" y="1974850"/>
          <p14:tracePt t="209024" x="9607550" y="2006600"/>
          <p14:tracePt t="209040" x="9512300" y="2038350"/>
          <p14:tracePt t="209059" x="9461500" y="2063750"/>
          <p14:tracePt t="209074" x="9436100" y="2082800"/>
          <p14:tracePt t="209090" x="9417050" y="2108200"/>
          <p14:tracePt t="209107" x="9417050" y="2120900"/>
          <p14:tracePt t="209124" x="9410700" y="2139950"/>
          <p14:tracePt t="209141" x="9410700" y="2159000"/>
          <p14:tracePt t="209159" x="9429750" y="2203450"/>
          <p14:tracePt t="209174" x="9461500" y="2235200"/>
          <p14:tracePt t="209191" x="9499600" y="2279650"/>
          <p14:tracePt t="209207" x="9550400" y="2311400"/>
          <p14:tracePt t="209224" x="9652000" y="2362200"/>
          <p14:tracePt t="209241" x="9766300" y="2413000"/>
          <p14:tracePt t="209258" x="9855200" y="2451100"/>
          <p14:tracePt t="209274" x="9963150" y="2495550"/>
          <p14:tracePt t="209291" x="10026650" y="2520950"/>
          <p14:tracePt t="209307" x="10090150" y="2533650"/>
          <p14:tracePt t="209325" x="10160000" y="2546350"/>
          <p14:tracePt t="209341" x="10191750" y="2546350"/>
          <p14:tracePt t="209357" x="10210800" y="2546350"/>
          <p14:tracePt t="209833" x="10217150" y="2546350"/>
          <p14:tracePt t="209839" x="10236200" y="2540000"/>
          <p14:tracePt t="209858" x="10293350" y="2520950"/>
          <p14:tracePt t="209875" x="10344150" y="2495550"/>
          <p14:tracePt t="209892" x="10382250" y="2451100"/>
          <p14:tracePt t="209908" x="10394950" y="2419350"/>
          <p14:tracePt t="209925" x="10394950" y="2393950"/>
          <p14:tracePt t="209941" x="10394950" y="2368550"/>
          <p14:tracePt t="209958" x="10382250" y="2355850"/>
          <p14:tracePt t="209975" x="10318750" y="2330450"/>
          <p14:tracePt t="209991" x="10293350" y="2324100"/>
          <p14:tracePt t="210008" x="10179050" y="2317750"/>
          <p14:tracePt t="210024" x="10096500" y="2311400"/>
          <p14:tracePt t="210041" x="10033000" y="2292350"/>
          <p14:tracePt t="210060" x="9963150" y="2273300"/>
          <p14:tracePt t="210074" x="9893300" y="2247900"/>
          <p14:tracePt t="210091" x="9855200" y="2241550"/>
          <p14:tracePt t="210108" x="9823450" y="2235200"/>
          <p14:tracePt t="210125" x="9810750" y="2228850"/>
          <p14:tracePt t="210158" x="9804400" y="2228850"/>
          <p14:tracePt t="210175" x="9798050" y="2235200"/>
          <p14:tracePt t="210193" x="9798050" y="2247900"/>
          <p14:tracePt t="210208" x="9798050" y="2266950"/>
          <p14:tracePt t="210225" x="9798050" y="2279650"/>
          <p14:tracePt t="210243" x="9804400" y="2286000"/>
          <p14:tracePt t="210259" x="9804400" y="2298700"/>
          <p14:tracePt t="210275" x="9810750" y="2311400"/>
          <p14:tracePt t="210291" x="9829800" y="2349500"/>
          <p14:tracePt t="210293" x="9848850" y="2381250"/>
          <p14:tracePt t="210308" x="9861550" y="2413000"/>
          <p14:tracePt t="210327" x="9918700" y="2533650"/>
          <p14:tracePt t="210343" x="9950450" y="2603500"/>
          <p14:tracePt t="210358" x="9969500" y="2660650"/>
          <p14:tracePt t="210376" x="9982200" y="2692400"/>
          <p14:tracePt t="210393" x="9982200" y="2705100"/>
          <p14:tracePt t="210897" x="9988550" y="2705100"/>
          <p14:tracePt t="210905" x="9988550" y="2698750"/>
          <p14:tracePt t="210911" x="10001250" y="2686050"/>
          <p14:tracePt t="210926" x="10013950" y="2679700"/>
          <p14:tracePt t="210944" x="10026650" y="2667000"/>
          <p14:tracePt t="211235" x="10026650" y="2660650"/>
          <p14:tracePt t="211703" x="10039350" y="2667000"/>
          <p14:tracePt t="211710" x="10058400" y="2679700"/>
          <p14:tracePt t="211727" x="10147300" y="2717800"/>
          <p14:tracePt t="211743" x="10236200" y="2736850"/>
          <p14:tracePt t="211760" x="10312400" y="2743200"/>
          <p14:tracePt t="211777" x="10420350" y="2743200"/>
          <p14:tracePt t="211793" x="10560050" y="2711450"/>
          <p14:tracePt t="211810" x="10826750" y="2654300"/>
          <p14:tracePt t="211826" x="11061700" y="2616200"/>
          <p14:tracePt t="211843" x="11264900" y="2603500"/>
          <p14:tracePt t="211860" x="11328400" y="2597150"/>
          <p14:tracePt t="211876" x="11328400" y="2590800"/>
          <p14:tracePt t="211989" x="11334750" y="2590800"/>
          <p14:tracePt t="211995" x="11341100" y="2590800"/>
          <p14:tracePt t="212009" x="11379200" y="2571750"/>
          <p14:tracePt t="212026" x="11423650" y="2552700"/>
          <p14:tracePt t="212044" x="11461750" y="2533650"/>
          <p14:tracePt t="212060" x="11499850" y="2514600"/>
          <p14:tracePt t="212076" x="11518900" y="2495550"/>
          <p14:tracePt t="212093" x="11525250" y="2489200"/>
          <p14:tracePt t="212110" x="11531600" y="2482850"/>
          <p14:tracePt t="212127" x="11531600" y="2476500"/>
          <p14:tracePt t="212143" x="11518900" y="2470150"/>
          <p14:tracePt t="212160" x="11506200" y="2457450"/>
          <p14:tracePt t="212176" x="11468100" y="2432050"/>
          <p14:tracePt t="212193" x="11417300" y="2393950"/>
          <p14:tracePt t="212210" x="11347450" y="2336800"/>
          <p14:tracePt t="212227" x="11271250" y="2279650"/>
          <p14:tracePt t="212228" x="11239500" y="2260600"/>
          <p14:tracePt t="212243" x="11207750" y="2241550"/>
          <p14:tracePt t="212244" x="11188700" y="2228850"/>
          <p14:tracePt t="212260" x="11125200" y="2203450"/>
          <p14:tracePt t="212276" x="11080750" y="2190750"/>
          <p14:tracePt t="212293" x="11036300" y="2184400"/>
          <p14:tracePt t="212310" x="10972800" y="2178050"/>
          <p14:tracePt t="212327" x="10909300" y="2171700"/>
          <p14:tracePt t="212343" x="10820400" y="2165350"/>
          <p14:tracePt t="212360" x="10706100" y="2165350"/>
          <p14:tracePt t="212376" x="10629900" y="2165350"/>
          <p14:tracePt t="212393" x="10623550" y="2171700"/>
          <p14:tracePt t="212410" x="10623550" y="2178050"/>
          <p14:tracePt t="212427" x="10623550" y="2184400"/>
          <p14:tracePt t="212444" x="10629900" y="2184400"/>
          <p14:tracePt t="212462" x="10629900" y="2197100"/>
          <p14:tracePt t="212477" x="10629900" y="2222500"/>
          <p14:tracePt t="212493" x="10636250" y="2241550"/>
          <p14:tracePt t="212510" x="10642600" y="2279650"/>
          <p14:tracePt t="212527" x="10655300" y="2311400"/>
          <p14:tracePt t="212543" x="10668000" y="2336800"/>
          <p14:tracePt t="212560" x="10687050" y="2362200"/>
          <p14:tracePt t="212577" x="10718800" y="2381250"/>
          <p14:tracePt t="212594" x="10750550" y="2400300"/>
          <p14:tracePt t="212610" x="10801350" y="2406650"/>
          <p14:tracePt t="212627" x="10839450" y="2413000"/>
          <p14:tracePt t="212643" x="10909300" y="2413000"/>
          <p14:tracePt t="212662" x="10960100" y="2406650"/>
          <p14:tracePt t="212677" x="11010900" y="2393950"/>
          <p14:tracePt t="212693" x="11055350" y="2387600"/>
          <p14:tracePt t="212712" x="11112500" y="2381250"/>
          <p14:tracePt t="212728" x="11163300" y="2374900"/>
          <p14:tracePt t="212745" x="11182350" y="2368550"/>
          <p14:tracePt t="212760" x="11195050" y="2368550"/>
          <p14:tracePt t="212777" x="11207750" y="2362200"/>
          <p14:tracePt t="212793" x="11226800" y="2362200"/>
          <p14:tracePt t="212810" x="11258550" y="2349500"/>
          <p14:tracePt t="212827" x="11315700" y="2343150"/>
          <p14:tracePt t="212844" x="11385550" y="2330450"/>
          <p14:tracePt t="212860" x="11455400" y="2317750"/>
          <p14:tracePt t="212877" x="11487150" y="2311400"/>
          <p14:tracePt t="212893" x="11506200" y="2305050"/>
          <p14:tracePt t="212910" x="11518900" y="2298700"/>
          <p14:tracePt t="212944" x="11518900" y="2292350"/>
          <p14:tracePt t="212961" x="11525250" y="2292350"/>
          <p14:tracePt t="213010" x="11506200" y="2286000"/>
          <p14:tracePt t="213027" x="11449050" y="2273300"/>
          <p14:tracePt t="213044" x="11341100" y="2273300"/>
          <p14:tracePt t="213061" x="11163300" y="2273300"/>
          <p14:tracePt t="213077" x="10985500" y="2286000"/>
          <p14:tracePt t="213094" x="10801350" y="2298700"/>
          <p14:tracePt t="213112" x="10655300" y="2311400"/>
          <p14:tracePt t="213127" x="10509250" y="2324100"/>
          <p14:tracePt t="213144" x="10318750" y="2343150"/>
          <p14:tracePt t="213161" x="9690100" y="2381250"/>
          <p14:tracePt t="213177" x="9156700" y="2393950"/>
          <p14:tracePt t="213194" x="8820150" y="2393950"/>
          <p14:tracePt t="213211" x="7969250" y="2374900"/>
          <p14:tracePt t="213227" x="7499350" y="2355850"/>
          <p14:tracePt t="213244" x="7143750" y="2336800"/>
          <p14:tracePt t="213260" x="6902450" y="2324100"/>
          <p14:tracePt t="213279" x="6686550" y="2317750"/>
          <p14:tracePt t="213294" x="6477000" y="2317750"/>
          <p14:tracePt t="213311" x="6191250" y="2317750"/>
          <p14:tracePt t="213328" x="5918200" y="2330450"/>
          <p14:tracePt t="213344" x="5657850" y="2336800"/>
          <p14:tracePt t="213361" x="5454650" y="2355850"/>
          <p14:tracePt t="213379" x="5403850" y="2362200"/>
          <p14:tracePt t="213450" x="5403850" y="2368550"/>
          <p14:tracePt t="213459" x="5403850" y="2374900"/>
          <p14:tracePt t="213478" x="5397500" y="2406650"/>
          <p14:tracePt t="213494" x="5384800" y="2425700"/>
          <p14:tracePt t="213511" x="5378450" y="2444750"/>
          <p14:tracePt t="213528" x="5378450" y="2457450"/>
          <p14:tracePt t="213544" x="5378450" y="2463800"/>
          <p14:tracePt t="213561" x="5391150" y="2476500"/>
          <p14:tracePt t="213578" x="5429250" y="2501900"/>
          <p14:tracePt t="213594" x="5454650" y="2527300"/>
          <p14:tracePt t="213611" x="5480050" y="2552700"/>
          <p14:tracePt t="213627" x="5511800" y="2584450"/>
          <p14:tracePt t="213646" x="5537200" y="2609850"/>
          <p14:tracePt t="213661" x="5568950" y="2635250"/>
          <p14:tracePt t="213678" x="5588000" y="2654300"/>
          <p14:tracePt t="213694" x="5600700" y="2660650"/>
          <p14:tracePt t="213711" x="5613400" y="2660650"/>
          <p14:tracePt t="213728" x="5626100" y="2667000"/>
          <p14:tracePt t="213744" x="5664200" y="2667000"/>
          <p14:tracePt t="213761" x="5721350" y="2673350"/>
          <p14:tracePt t="213778" x="5778500" y="2673350"/>
          <p14:tracePt t="213795" x="5848350" y="2667000"/>
          <p14:tracePt t="213811" x="5880100" y="2667000"/>
          <p14:tracePt t="213829" x="5924550" y="2654300"/>
          <p14:tracePt t="213844" x="5943600" y="2647950"/>
          <p14:tracePt t="213862" x="5949950" y="2647950"/>
          <p14:tracePt t="214594" x="6013450" y="2654300"/>
          <p14:tracePt t="214602" x="6089650" y="2660650"/>
          <p14:tracePt t="214612" x="6172200" y="2667000"/>
          <p14:tracePt t="214629" x="6356350" y="2698750"/>
          <p14:tracePt t="214645" x="6483350" y="2724150"/>
          <p14:tracePt t="214664" x="6597650" y="2730500"/>
          <p14:tracePt t="214679" x="6692900" y="2730500"/>
          <p14:tracePt t="214695" x="6788150" y="2717800"/>
          <p14:tracePt t="214712" x="6858000" y="2692400"/>
          <p14:tracePt t="214729" x="6915150" y="2667000"/>
          <p14:tracePt t="214745" x="6927850" y="2660650"/>
          <p14:tracePt t="214762" x="6934200" y="2660650"/>
          <p14:tracePt t="214852" x="6934200" y="2654300"/>
          <p14:tracePt t="214879" x="6946900" y="2641600"/>
          <p14:tracePt t="214896" x="6959600" y="2628900"/>
          <p14:tracePt t="214912" x="6965950" y="2609850"/>
          <p14:tracePt t="214929" x="6972300" y="2597150"/>
          <p14:tracePt t="214948" x="6978650" y="2578100"/>
          <p14:tracePt t="214962" x="6985000" y="2571750"/>
          <p14:tracePt t="214979" x="6991350" y="2552700"/>
          <p14:tracePt t="214997" x="6991350" y="2533650"/>
          <p14:tracePt t="215012" x="6991350" y="2520950"/>
          <p14:tracePt t="215029" x="6991350" y="2514600"/>
          <p14:tracePt t="215079" x="6991350" y="2508250"/>
          <p14:tracePt t="215095" x="6978650" y="2501900"/>
          <p14:tracePt t="215112" x="6946900" y="2482850"/>
          <p14:tracePt t="219929" x="6940550" y="2482850"/>
          <p14:tracePt t="219936" x="6927850" y="2495550"/>
          <p14:tracePt t="219950" x="6889750" y="2533650"/>
          <p14:tracePt t="219968" x="6781800" y="2628900"/>
          <p14:tracePt t="219984" x="6699250" y="2667000"/>
          <p14:tracePt t="220000" x="6661150" y="2686050"/>
          <p14:tracePt t="220001" x="6610350" y="2711450"/>
          <p14:tracePt t="220016" x="6578600" y="2724150"/>
          <p14:tracePt t="220018" x="6534150" y="2743200"/>
          <p14:tracePt t="220033" x="6470650" y="2774950"/>
          <p14:tracePt t="220050" x="6413500" y="2794000"/>
          <p14:tracePt t="220066" x="6356350" y="2825750"/>
          <p14:tracePt t="220083" x="6299200" y="2844800"/>
          <p14:tracePt t="220100" x="6254750" y="2857500"/>
          <p14:tracePt t="220118" x="6172200" y="2870200"/>
          <p14:tracePt t="220133" x="6064250" y="2863850"/>
          <p14:tracePt t="220150" x="6007100" y="2851150"/>
          <p14:tracePt t="220166" x="6007100" y="2844800"/>
          <p14:tracePt t="220183" x="6007100" y="2838450"/>
          <p14:tracePt t="220200" x="6013450" y="2825750"/>
          <p14:tracePt t="220216" x="6032500" y="2800350"/>
          <p14:tracePt t="220233" x="6032500" y="2762250"/>
          <p14:tracePt t="220234" x="6032500" y="2749550"/>
          <p14:tracePt t="220250" x="6026150" y="2711450"/>
          <p14:tracePt t="220268" x="6013450" y="2673350"/>
          <p14:tracePt t="220283" x="6013450" y="2654300"/>
          <p14:tracePt t="220300" x="6013450" y="2647950"/>
          <p14:tracePt t="220456" x="6007100" y="2647950"/>
          <p14:tracePt t="220464" x="5994400" y="2654300"/>
          <p14:tracePt t="220483" x="5924550" y="2673350"/>
          <p14:tracePt t="220500" x="5848350" y="2692400"/>
          <p14:tracePt t="220517" x="5765800" y="2705100"/>
          <p14:tracePt t="220536" x="5727700" y="2717800"/>
          <p14:tracePt t="220550" x="5715000" y="2717800"/>
          <p14:tracePt t="220623" x="5715000" y="2724150"/>
          <p14:tracePt t="220632" x="5708650" y="2724150"/>
          <p14:tracePt t="220637" x="5702300" y="2730500"/>
          <p14:tracePt t="220775" x="5702300" y="2736850"/>
          <p14:tracePt t="220782" x="5702300" y="2743200"/>
          <p14:tracePt t="220790" x="5702300" y="2755900"/>
          <p14:tracePt t="220801" x="5715000" y="2768600"/>
          <p14:tracePt t="220818" x="5715000" y="2787650"/>
          <p14:tracePt t="220834" x="5715000" y="2800350"/>
          <p14:tracePt t="220851" x="5715000" y="2819400"/>
          <p14:tracePt t="220867" x="5715000" y="2838450"/>
          <p14:tracePt t="220885" x="5715000" y="2857500"/>
          <p14:tracePt t="220901" x="5715000" y="2870200"/>
          <p14:tracePt t="220917" x="5715000" y="2876550"/>
          <p14:tracePt t="220934" x="5702300" y="2889250"/>
          <p14:tracePt t="220950" x="5670550" y="2889250"/>
          <p14:tracePt t="220967" x="5645150" y="2889250"/>
          <p14:tracePt t="222169" x="5651500" y="2895600"/>
          <p14:tracePt t="222176" x="5657850" y="2895600"/>
          <p14:tracePt t="222185" x="5670550" y="2901950"/>
          <p14:tracePt t="222202" x="5695950" y="2908300"/>
          <p14:tracePt t="222219" x="5734050" y="2914650"/>
          <p14:tracePt t="222235" x="5778500" y="2914650"/>
          <p14:tracePt t="222252" x="5835650" y="2914650"/>
          <p14:tracePt t="222268" x="5886450" y="2921000"/>
          <p14:tracePt t="222285" x="5949950" y="2927350"/>
          <p14:tracePt t="222302" x="5994400" y="2933700"/>
          <p14:tracePt t="222318" x="6045200" y="2933700"/>
          <p14:tracePt t="222335" x="6089650" y="2933700"/>
          <p14:tracePt t="222351" x="6121400" y="2940050"/>
          <p14:tracePt t="222369" x="6165850" y="2940050"/>
          <p14:tracePt t="222386" x="6210300" y="2940050"/>
          <p14:tracePt t="222402" x="6223000" y="2940050"/>
          <p14:tracePt t="222418" x="6267450" y="2946400"/>
          <p14:tracePt t="222436" x="6292850" y="2946400"/>
          <p14:tracePt t="222452" x="6318250" y="2946400"/>
          <p14:tracePt t="222468" x="6350000" y="2946400"/>
          <p14:tracePt t="222487" x="6388100" y="2946400"/>
          <p14:tracePt t="222502" x="6432550" y="2933700"/>
          <p14:tracePt t="222518" x="6489700" y="2921000"/>
          <p14:tracePt t="222535" x="6559550" y="2908300"/>
          <p14:tracePt t="222552" x="6623050" y="2895600"/>
          <p14:tracePt t="222568" x="6667500" y="2882900"/>
          <p14:tracePt t="222570" x="6692900" y="2876550"/>
          <p14:tracePt t="222587" x="6711950" y="2870200"/>
          <p14:tracePt t="222604" x="6731000" y="2863850"/>
          <p14:tracePt t="222618" x="6737350" y="2863850"/>
          <p14:tracePt t="222635" x="6750050" y="2857500"/>
          <p14:tracePt t="222652" x="6769100" y="2844800"/>
          <p14:tracePt t="222668" x="6781800" y="2838450"/>
          <p14:tracePt t="222685" x="6788150" y="2832100"/>
          <p14:tracePt t="222702" x="6794500" y="2825750"/>
          <p14:tracePt t="222719" x="6800850" y="2819400"/>
          <p14:tracePt t="222735" x="6807200" y="2813050"/>
          <p14:tracePt t="222752" x="6819900" y="2800350"/>
          <p14:tracePt t="222769" x="6838950" y="2781300"/>
          <p14:tracePt t="222786" x="6851650" y="2762250"/>
          <p14:tracePt t="222802" x="6864350" y="2749550"/>
          <p14:tracePt t="222803" x="6870700" y="2743200"/>
          <p14:tracePt t="222819" x="6877050" y="2730500"/>
          <p14:tracePt t="222835" x="6889750" y="2717800"/>
          <p14:tracePt t="222853" x="6896100" y="2705100"/>
          <p14:tracePt t="222869" x="6902450" y="2686050"/>
          <p14:tracePt t="222885" x="6902450" y="2660650"/>
          <p14:tracePt t="222904" x="6889750" y="2616200"/>
          <p14:tracePt t="222919" x="6858000" y="2590800"/>
          <p14:tracePt t="222937" x="6838950" y="2578100"/>
          <p14:tracePt t="222952" x="6826250" y="2571750"/>
          <p14:tracePt t="222969" x="6807200" y="2571750"/>
          <p14:tracePt t="222987" x="6762750" y="2571750"/>
          <p14:tracePt t="223002" x="6705600" y="2571750"/>
          <p14:tracePt t="223019" x="6642100" y="2578100"/>
          <p14:tracePt t="223035" x="6572250" y="2590800"/>
          <p14:tracePt t="223038" x="6553200" y="2597150"/>
          <p14:tracePt t="223053" x="6521450" y="2609850"/>
          <p14:tracePt t="223070" x="6419850" y="2660650"/>
          <p14:tracePt t="223087" x="6375400" y="2686050"/>
          <p14:tracePt t="223105" x="6343650" y="2717800"/>
          <p14:tracePt t="223119" x="6305550" y="2774950"/>
          <p14:tracePt t="223135" x="6286500" y="2832100"/>
          <p14:tracePt t="223152" x="6280150" y="2882900"/>
          <p14:tracePt t="223169" x="6280150" y="2921000"/>
          <p14:tracePt t="223186" x="6292850" y="2952750"/>
          <p14:tracePt t="223202" x="6330950" y="2997200"/>
          <p14:tracePt t="223219" x="6394450" y="3048000"/>
          <p14:tracePt t="223236" x="6515100" y="3124200"/>
          <p14:tracePt t="223253" x="6648450" y="3175000"/>
          <p14:tracePt t="223269" x="6788150" y="3213100"/>
          <p14:tracePt t="223286" x="6965950" y="3251200"/>
          <p14:tracePt t="223302" x="7219950" y="3257550"/>
          <p14:tracePt t="223319" x="7575550" y="3206750"/>
          <p14:tracePt t="223336" x="8204200" y="3016250"/>
          <p14:tracePt t="223352" x="8578850" y="2857500"/>
          <p14:tracePt t="223369" x="8934450" y="2686050"/>
          <p14:tracePt t="223387" x="9258300" y="2508250"/>
          <p14:tracePt t="223402" x="9455150" y="2362200"/>
          <p14:tracePt t="223419" x="9531350" y="2235200"/>
          <p14:tracePt t="223436" x="9537700" y="2152650"/>
          <p14:tracePt t="223453" x="9499600" y="2082800"/>
          <p14:tracePt t="223469" x="9429750" y="2025650"/>
          <p14:tracePt t="223486" x="9366250" y="1968500"/>
          <p14:tracePt t="223503" x="9334500" y="1924050"/>
          <p14:tracePt t="223520" x="9309100" y="1885950"/>
          <p14:tracePt t="223536" x="9296400" y="1866900"/>
          <p14:tracePt t="223554" x="9277350" y="1860550"/>
          <p14:tracePt t="223569" x="9258300" y="1860550"/>
          <p14:tracePt t="223586" x="9150350" y="1924050"/>
          <p14:tracePt t="223602" x="9086850" y="1962150"/>
          <p14:tracePt t="223619" x="9048750" y="2006600"/>
          <p14:tracePt t="223636" x="9042400" y="2019300"/>
          <p14:tracePt t="223712" x="9048750" y="2019300"/>
          <p14:tracePt t="223718" x="9055100" y="2025650"/>
          <p14:tracePt t="223736" x="9093200" y="2038350"/>
          <p14:tracePt t="223753" x="9150350" y="2057400"/>
          <p14:tracePt t="223769" x="9290050" y="2082800"/>
          <p14:tracePt t="223786" x="9442450" y="2101850"/>
          <p14:tracePt t="223803" x="9620250" y="2114550"/>
          <p14:tracePt t="223819" x="9772650" y="2114550"/>
          <p14:tracePt t="223836" x="9918700" y="2101850"/>
          <p14:tracePt t="223853" x="10039350" y="2089150"/>
          <p14:tracePt t="223869" x="10134600" y="2076450"/>
          <p14:tracePt t="223886" x="10280650" y="2063750"/>
          <p14:tracePt t="223904" x="10490200" y="2063750"/>
          <p14:tracePt t="223920" x="10610850" y="2063750"/>
          <p14:tracePt t="223936" x="10706100" y="2063750"/>
          <p14:tracePt t="223953" x="10763250" y="2063750"/>
          <p14:tracePt t="223970" x="10788650" y="2051050"/>
          <p14:tracePt t="223988" x="10814050" y="2038350"/>
          <p14:tracePt t="224003" x="10833100" y="2025650"/>
          <p14:tracePt t="224019" x="10852150" y="2012950"/>
          <p14:tracePt t="224036" x="10871200" y="2006600"/>
          <p14:tracePt t="224053" x="10871200" y="1993900"/>
          <p14:tracePt t="224070" x="10871200" y="1987550"/>
          <p14:tracePt t="224086" x="10871200" y="1981200"/>
          <p14:tracePt t="224103" x="10871200" y="1968500"/>
          <p14:tracePt t="224120" x="10845800" y="1955800"/>
          <p14:tracePt t="224139" x="10737850" y="1930400"/>
          <p14:tracePt t="224153" x="10680700" y="1924050"/>
          <p14:tracePt t="224171" x="10502900" y="1924050"/>
          <p14:tracePt t="224187" x="10407650" y="1917700"/>
          <p14:tracePt t="224203" x="10287000" y="1917700"/>
          <p14:tracePt t="224220" x="10172700" y="1911350"/>
          <p14:tracePt t="224237" x="10064750" y="1911350"/>
          <p14:tracePt t="224254" x="9950450" y="1917700"/>
          <p14:tracePt t="224270" x="9874250" y="1924050"/>
          <p14:tracePt t="224286" x="9791700" y="1930400"/>
          <p14:tracePt t="224303" x="9747250" y="1936750"/>
          <p14:tracePt t="224320" x="9677400" y="1949450"/>
          <p14:tracePt t="224337" x="9613900" y="1968500"/>
          <p14:tracePt t="224353" x="9537700" y="2000250"/>
          <p14:tracePt t="224372" x="9442450" y="2044700"/>
          <p14:tracePt t="224387" x="9239250" y="2152650"/>
          <p14:tracePt t="224405" x="9112250" y="2209800"/>
          <p14:tracePt t="224420" x="9017000" y="2247900"/>
          <p14:tracePt t="224437" x="8864600" y="2298700"/>
          <p14:tracePt t="224454" x="8699500" y="2349500"/>
          <p14:tracePt t="224470" x="8521700" y="2387600"/>
          <p14:tracePt t="224487" x="8274050" y="2425700"/>
          <p14:tracePt t="224503" x="8032750" y="2451100"/>
          <p14:tracePt t="224520" x="7854950" y="2457450"/>
          <p14:tracePt t="224537" x="7626350" y="2457450"/>
          <p14:tracePt t="224553" x="7461250" y="2457450"/>
          <p14:tracePt t="224570" x="7296150" y="2457450"/>
          <p14:tracePt t="224587" x="7226300" y="2463800"/>
          <p14:tracePt t="224603" x="7188200" y="2463800"/>
          <p14:tracePt t="224620" x="7175500" y="2463800"/>
          <p14:tracePt t="224638" x="7169150" y="2463800"/>
          <p14:tracePt t="224654" x="7156450" y="2470150"/>
          <p14:tracePt t="224670" x="7143750" y="2476500"/>
          <p14:tracePt t="224687" x="7124700" y="2482850"/>
          <p14:tracePt t="224703" x="7105650" y="2495550"/>
          <p14:tracePt t="224722" x="7080250" y="2514600"/>
          <p14:tracePt t="224737" x="7048500" y="2552700"/>
          <p14:tracePt t="224755" x="7023100" y="2590800"/>
          <p14:tracePt t="224770" x="6991350" y="2647950"/>
          <p14:tracePt t="224789" x="6978650" y="2686050"/>
          <p14:tracePt t="224803" x="6965950" y="2717800"/>
          <p14:tracePt t="224805" x="6959600" y="2730500"/>
          <p14:tracePt t="224820" x="6953250" y="2736850"/>
          <p14:tracePt t="224821" x="6953250" y="2743200"/>
          <p14:tracePt t="224838" x="6953250" y="2749550"/>
          <p14:tracePt t="224870" x="6953250" y="2755900"/>
          <p14:tracePt t="224888" x="6953250" y="2768600"/>
          <p14:tracePt t="224903" x="6953250" y="2774950"/>
          <p14:tracePt t="225727" x="6965950" y="2774950"/>
          <p14:tracePt t="225738" x="7010400" y="2774950"/>
          <p14:tracePt t="225755" x="7150100" y="2768600"/>
          <p14:tracePt t="225772" x="7315200" y="2781300"/>
          <p14:tracePt t="225788" x="7543800" y="2819400"/>
          <p14:tracePt t="225790" x="7664450" y="2838450"/>
          <p14:tracePt t="225806" x="7880350" y="2882900"/>
          <p14:tracePt t="225822" x="7988300" y="2921000"/>
          <p14:tracePt t="225838" x="7994650" y="2921000"/>
          <p14:tracePt t="225839" x="7994650" y="2927350"/>
          <p14:tracePt t="225855" x="8001000" y="2927350"/>
          <p14:tracePt t="225900" x="8001000" y="2933700"/>
          <p14:tracePt t="225906" x="8007350" y="2940050"/>
          <p14:tracePt t="225922" x="8013700" y="2940050"/>
          <p14:tracePt t="225938" x="8026400" y="2946400"/>
          <p14:tracePt t="225954" x="8032750" y="2946400"/>
          <p14:tracePt t="226032" x="8039100" y="2946400"/>
          <p14:tracePt t="226040" x="8045450" y="2946400"/>
          <p14:tracePt t="226055" x="8058150" y="2946400"/>
          <p14:tracePt t="226071" x="8102600" y="2952750"/>
          <p14:tracePt t="226088" x="8178800" y="2946400"/>
          <p14:tracePt t="226105" x="8204200" y="2940050"/>
          <p14:tracePt t="226122" x="8223250" y="2940050"/>
          <p14:tracePt t="226138" x="8242300" y="2933700"/>
          <p14:tracePt t="226155" x="8267700" y="2927350"/>
          <p14:tracePt t="226171" x="8293100" y="2921000"/>
          <p14:tracePt t="226190" x="8312150" y="2921000"/>
          <p14:tracePt t="226205" x="8324850" y="2921000"/>
          <p14:tracePt t="226557" x="8331200" y="2921000"/>
          <p14:tracePt t="226572" x="8331200" y="2927350"/>
          <p14:tracePt t="227123" x="8337550" y="2927350"/>
          <p14:tracePt t="227129" x="8350250" y="2927350"/>
          <p14:tracePt t="227139" x="8362950" y="2927350"/>
          <p14:tracePt t="227156" x="8382000" y="2927350"/>
          <p14:tracePt t="227172" x="8413750" y="2921000"/>
          <p14:tracePt t="227189" x="8445500" y="2921000"/>
          <p14:tracePt t="227206" x="8483600" y="2914650"/>
          <p14:tracePt t="227222" x="8515350" y="2908300"/>
          <p14:tracePt t="227240" x="8553450" y="2901950"/>
          <p14:tracePt t="227256" x="8572500" y="2901950"/>
          <p14:tracePt t="227272" x="8597900" y="2895600"/>
          <p14:tracePt t="227289" x="8616950" y="2882900"/>
          <p14:tracePt t="227307" x="8636000" y="2870200"/>
          <p14:tracePt t="227323" x="8648700" y="2857500"/>
          <p14:tracePt t="227339" x="8648700" y="2851150"/>
          <p14:tracePt t="227356" x="8655050" y="2838450"/>
          <p14:tracePt t="227373" x="8661400" y="2825750"/>
          <p14:tracePt t="227389" x="8661400" y="2806700"/>
          <p14:tracePt t="227406" x="8655050" y="2787650"/>
          <p14:tracePt t="227422" x="8642350" y="2762250"/>
          <p14:tracePt t="227439" x="8629650" y="2730500"/>
          <p14:tracePt t="227456" x="8604250" y="2692400"/>
          <p14:tracePt t="227473" x="8585200" y="2667000"/>
          <p14:tracePt t="227474" x="8572500" y="2641600"/>
          <p14:tracePt t="227489" x="8559800" y="2628900"/>
          <p14:tracePt t="227507" x="8534400" y="2597150"/>
          <p14:tracePt t="227522" x="8502650" y="2571750"/>
          <p14:tracePt t="227539" x="8483600" y="2552700"/>
          <p14:tracePt t="227556" x="8451850" y="2520950"/>
          <p14:tracePt t="227573" x="8426450" y="2501900"/>
          <p14:tracePt t="227590" x="8394700" y="2482850"/>
          <p14:tracePt t="227606" x="8375650" y="2463800"/>
          <p14:tracePt t="227622" x="8343900" y="2444750"/>
          <p14:tracePt t="227639" x="8312150" y="2425700"/>
          <p14:tracePt t="227656" x="8280400" y="2413000"/>
          <p14:tracePt t="227673" x="8229600" y="2400300"/>
          <p14:tracePt t="227689" x="8204200" y="2393950"/>
          <p14:tracePt t="227706" x="8166100" y="2387600"/>
          <p14:tracePt t="227723" x="8077200" y="2381250"/>
          <p14:tracePt t="227739" x="8051800" y="2381250"/>
          <p14:tracePt t="227756" x="7981950" y="2374900"/>
          <p14:tracePt t="227773" x="7950200" y="2374900"/>
          <p14:tracePt t="227791" x="7924800" y="2374900"/>
          <p14:tracePt t="227806" x="7899400" y="2374900"/>
          <p14:tracePt t="227823" x="7861300" y="2381250"/>
          <p14:tracePt t="227840" x="7810500" y="2406650"/>
          <p14:tracePt t="227857" x="7753350" y="2438400"/>
          <p14:tracePt t="227873" x="7734300" y="2451100"/>
          <p14:tracePt t="227889" x="7721600" y="2482850"/>
          <p14:tracePt t="227906" x="7721600" y="2546350"/>
          <p14:tracePt t="227923" x="7727950" y="2609850"/>
          <p14:tracePt t="227940" x="7753350" y="2654300"/>
          <p14:tracePt t="227956" x="7791450" y="2686050"/>
          <p14:tracePt t="227958" x="7816850" y="2692400"/>
          <p14:tracePt t="227975" x="7886700" y="2711450"/>
          <p14:tracePt t="227990" x="7956550" y="2724150"/>
          <p14:tracePt t="228006" x="8051800" y="2730500"/>
          <p14:tracePt t="228023" x="8159750" y="2736850"/>
          <p14:tracePt t="228040" x="8255000" y="2736850"/>
          <p14:tracePt t="228057" x="8337550" y="2736850"/>
          <p14:tracePt t="228073" x="8394700" y="2736850"/>
          <p14:tracePt t="228090" x="8413750" y="2736850"/>
          <p14:tracePt t="228140" x="8420100" y="2743200"/>
          <p14:tracePt t="228142" x="8420100" y="2749550"/>
          <p14:tracePt t="228264" x="8426450" y="2755900"/>
          <p14:tracePt t="228272" x="8439150" y="2768600"/>
          <p14:tracePt t="228290" x="8483600" y="2813050"/>
          <p14:tracePt t="228307" x="8528050" y="2851150"/>
          <p14:tracePt t="228324" x="8585200" y="2889250"/>
          <p14:tracePt t="228340" x="8642350" y="2921000"/>
          <p14:tracePt t="228357" x="8705850" y="2952750"/>
          <p14:tracePt t="228373" x="8782050" y="2990850"/>
          <p14:tracePt t="228390" x="8839200" y="3003550"/>
          <p14:tracePt t="228407" x="8870950" y="3016250"/>
          <p14:tracePt t="228423" x="8877300" y="3016250"/>
          <p14:tracePt t="228550" x="8877300" y="3009900"/>
          <p14:tracePt t="228558" x="8883650" y="3003550"/>
          <p14:tracePt t="228573" x="8883650" y="2997200"/>
          <p14:tracePt t="228592" x="8953500" y="2971800"/>
          <p14:tracePt t="228607" x="9086850" y="2959100"/>
          <p14:tracePt t="228623" x="9207500" y="2959100"/>
          <p14:tracePt t="228640" x="9353550" y="2971800"/>
          <p14:tracePt t="228659" x="9448800" y="2984500"/>
          <p14:tracePt t="228673" x="9512300" y="2984500"/>
          <p14:tracePt t="228690" x="9537700" y="2990850"/>
          <p14:tracePt t="228707" x="9569450" y="2997200"/>
          <p14:tracePt t="228724" x="9588500" y="2997200"/>
          <p14:tracePt t="228740" x="9613900" y="2997200"/>
          <p14:tracePt t="228757" x="9652000" y="3003550"/>
          <p14:tracePt t="228774" x="9702800" y="3003550"/>
          <p14:tracePt t="228791" x="9810750" y="3003550"/>
          <p14:tracePt t="228807" x="9880600" y="3003550"/>
          <p14:tracePt t="228824" x="9925050" y="2990850"/>
          <p14:tracePt t="228840" x="9969500" y="2971800"/>
          <p14:tracePt t="228859" x="10001250" y="2946400"/>
          <p14:tracePt t="228874" x="10026650" y="2914650"/>
          <p14:tracePt t="228890" x="10039350" y="2870200"/>
          <p14:tracePt t="228907" x="10045700" y="2838450"/>
          <p14:tracePt t="228924" x="10045700" y="2806700"/>
          <p14:tracePt t="228940" x="10026650" y="2774950"/>
          <p14:tracePt t="228957" x="10001250" y="2743200"/>
          <p14:tracePt t="228974" x="9975850" y="2717800"/>
          <p14:tracePt t="228991" x="9912350" y="2679700"/>
          <p14:tracePt t="229007" x="9880600" y="2667000"/>
          <p14:tracePt t="229024" x="9842500" y="2647950"/>
          <p14:tracePt t="229041" x="9798050" y="2628900"/>
          <p14:tracePt t="229042" x="9785350" y="2622550"/>
          <p14:tracePt t="229058" x="9740900" y="2597150"/>
          <p14:tracePt t="229074" x="9709150" y="2590800"/>
          <p14:tracePt t="229090" x="9677400" y="2578100"/>
          <p14:tracePt t="229107" x="9632950" y="2578100"/>
          <p14:tracePt t="229125" x="9569450" y="2578100"/>
          <p14:tracePt t="229140" x="9499600" y="2578100"/>
          <p14:tracePt t="229157" x="9423400" y="2578100"/>
          <p14:tracePt t="229174" x="9340850" y="2578100"/>
          <p14:tracePt t="229191" x="9258300" y="2578100"/>
          <p14:tracePt t="229207" x="9182100" y="2578100"/>
          <p14:tracePt t="229224" x="9118600" y="2578100"/>
          <p14:tracePt t="229241" x="9061450" y="2590800"/>
          <p14:tracePt t="229257" x="9048750" y="2590800"/>
          <p14:tracePt t="229274" x="8997950" y="2609850"/>
          <p14:tracePt t="229291" x="8934450" y="2635250"/>
          <p14:tracePt t="229307" x="8921750" y="2641600"/>
          <p14:tracePt t="229324" x="8896350" y="2654300"/>
          <p14:tracePt t="229341" x="8890000" y="2660650"/>
          <p14:tracePt t="229357" x="8883650" y="2673350"/>
          <p14:tracePt t="229374" x="8870950" y="2692400"/>
          <p14:tracePt t="229391" x="8864600" y="2724150"/>
          <p14:tracePt t="229407" x="8864600" y="2768600"/>
          <p14:tracePt t="229424" x="8864600" y="2819400"/>
          <p14:tracePt t="229441" x="8864600" y="2863850"/>
          <p14:tracePt t="229458" x="8877300" y="2901950"/>
          <p14:tracePt t="229474" x="8896350" y="2946400"/>
          <p14:tracePt t="229492" x="8915400" y="2978150"/>
          <p14:tracePt t="229509" x="8928100" y="2984500"/>
          <p14:tracePt t="229524" x="8928100" y="2990850"/>
          <p14:tracePt t="230231" x="8934450" y="2984500"/>
          <p14:tracePt t="230239" x="8934450" y="2978150"/>
          <p14:tracePt t="230259" x="8947150" y="2965450"/>
          <p14:tracePt t="230275" x="8953500" y="2940050"/>
          <p14:tracePt t="230292" x="8972550" y="2908300"/>
          <p14:tracePt t="230308" x="8985250" y="2870200"/>
          <p14:tracePt t="230310" x="8991600" y="2851150"/>
          <p14:tracePt t="230326" x="9010650" y="2813050"/>
          <p14:tracePt t="230343" x="9023350" y="2787650"/>
          <p14:tracePt t="230360" x="9029700" y="2774950"/>
          <p14:tracePt t="230375" x="9029700" y="2768600"/>
          <p14:tracePt t="230488" x="9036050" y="2768600"/>
          <p14:tracePt t="230509" x="9080500" y="2762250"/>
          <p14:tracePt t="230526" x="9169400" y="2749550"/>
          <p14:tracePt t="230542" x="9290050" y="2730500"/>
          <p14:tracePt t="230560" x="9474200" y="2698750"/>
          <p14:tracePt t="230576" x="9658350" y="2686050"/>
          <p14:tracePt t="230593" x="9848850" y="2686050"/>
          <p14:tracePt t="230609" x="10007600" y="2686050"/>
          <p14:tracePt t="230625" x="10140950" y="2692400"/>
          <p14:tracePt t="230642" x="10248900" y="2705100"/>
          <p14:tracePt t="230659" x="10280650" y="2711450"/>
          <p14:tracePt t="230702" x="10293350" y="2717800"/>
          <p14:tracePt t="230712" x="10299700" y="2717800"/>
          <p14:tracePt t="230726" x="10337800" y="2724150"/>
          <p14:tracePt t="230744" x="10521950" y="2762250"/>
          <p14:tracePt t="230759" x="10687050" y="2787650"/>
          <p14:tracePt t="230775" x="10807700" y="2800350"/>
          <p14:tracePt t="230792" x="10890250" y="2800350"/>
          <p14:tracePt t="230809" x="10934700" y="2800350"/>
          <p14:tracePt t="230825" x="10953750" y="2806700"/>
          <p14:tracePt t="230843" x="10985500" y="2819400"/>
          <p14:tracePt t="230859" x="11036300" y="2832100"/>
          <p14:tracePt t="230875" x="11099800" y="2844800"/>
          <p14:tracePt t="230892" x="11176000" y="2851150"/>
          <p14:tracePt t="230909" x="11226800" y="2851150"/>
          <p14:tracePt t="230910" x="11239500" y="2851150"/>
          <p14:tracePt t="230926" x="11252200" y="2851150"/>
          <p14:tracePt t="230942" x="11264900" y="2851150"/>
          <p14:tracePt t="231000" x="11271250" y="2844800"/>
          <p14:tracePt t="231011" x="11277600" y="2844800"/>
          <p14:tracePt t="231025" x="11283950" y="2832100"/>
          <p14:tracePt t="231042" x="11296650" y="2825750"/>
          <p14:tracePt t="231059" x="11296650" y="2819400"/>
          <p14:tracePt t="231108" x="11296650" y="2813050"/>
          <p14:tracePt t="231125" x="11296650" y="2794000"/>
          <p14:tracePt t="231142" x="11296650" y="2762250"/>
          <p14:tracePt t="231159" x="11290300" y="2730500"/>
          <p14:tracePt t="231175" x="11271250" y="2686050"/>
          <p14:tracePt t="231194" x="11245850" y="2654300"/>
          <p14:tracePt t="231209" x="11226800" y="2628900"/>
          <p14:tracePt t="231226" x="11214100" y="2616200"/>
          <p14:tracePt t="231243" x="11201400" y="2609850"/>
          <p14:tracePt t="231259" x="11182350" y="2609850"/>
          <p14:tracePt t="231276" x="11144250" y="2609850"/>
          <p14:tracePt t="231292" x="11099800" y="2603500"/>
          <p14:tracePt t="231294" x="11074400" y="2603500"/>
          <p14:tracePt t="231310" x="11010900" y="2597150"/>
          <p14:tracePt t="231326" x="10953750" y="2597150"/>
          <p14:tracePt t="231342" x="10883900" y="2590800"/>
          <p14:tracePt t="231359" x="10839450" y="2590800"/>
          <p14:tracePt t="231376" x="10801350" y="2590800"/>
          <p14:tracePt t="231393" x="10763250" y="2590800"/>
          <p14:tracePt t="231409" x="10744200" y="2597150"/>
          <p14:tracePt t="231426" x="10712450" y="2609850"/>
          <p14:tracePt t="231443" x="10680700" y="2622550"/>
          <p14:tracePt t="231462" x="10636250" y="2654300"/>
          <p14:tracePt t="231476" x="10617200" y="2667000"/>
          <p14:tracePt t="231493" x="10598150" y="2686050"/>
          <p14:tracePt t="231494" x="10591800" y="2692400"/>
          <p14:tracePt t="231509" x="10585450" y="2698750"/>
          <p14:tracePt t="231526" x="10579100" y="2705100"/>
          <p14:tracePt t="231543" x="10579100" y="2711450"/>
          <p14:tracePt t="231559" x="10572750" y="2717800"/>
          <p14:tracePt t="231576" x="10572750" y="2724150"/>
          <p14:tracePt t="231593" x="10572750" y="2736850"/>
          <p14:tracePt t="231626" x="10572750" y="2743200"/>
          <p14:tracePt t="231643" x="10572750" y="2749550"/>
          <p14:tracePt t="231659" x="10572750" y="2755900"/>
          <p14:tracePt t="231746" x="10572750" y="2762250"/>
          <p14:tracePt t="231761" x="10572750" y="2768600"/>
          <p14:tracePt t="232037" x="10560050" y="2774950"/>
          <p14:tracePt t="232046" x="10547350" y="2774950"/>
          <p14:tracePt t="232060" x="10502900" y="2787650"/>
          <p14:tracePt t="232077" x="10452100" y="2794000"/>
          <p14:tracePt t="232094" x="10388600" y="2813050"/>
          <p14:tracePt t="232110" x="10344150" y="2819400"/>
          <p14:tracePt t="232129" x="10306050" y="2825750"/>
          <p14:tracePt t="232143" x="10274300" y="2825750"/>
          <p14:tracePt t="232160" x="10255250" y="2825750"/>
          <p14:tracePt t="232177" x="10248900" y="2832100"/>
          <p14:tracePt t="232194" x="10242550" y="2832100"/>
          <p14:tracePt t="232210" x="10236200" y="2832100"/>
          <p14:tracePt t="232227" x="10223500" y="2832100"/>
          <p14:tracePt t="232244" x="10204450" y="2838450"/>
          <p14:tracePt t="232260" x="10191750" y="2838450"/>
          <p14:tracePt t="232276" x="10179050" y="2844800"/>
          <p14:tracePt t="232293" x="10172700" y="2844800"/>
          <p14:tracePt t="232414" x="10166350" y="2844800"/>
          <p14:tracePt t="232422" x="10160000" y="2844800"/>
          <p14:tracePt t="232431" x="10153650" y="2844800"/>
          <p14:tracePt t="232444" x="10147300" y="2844800"/>
          <p14:tracePt t="232460" x="10115550" y="2844800"/>
          <p14:tracePt t="232477" x="10096500" y="2844800"/>
          <p14:tracePt t="232479" x="10090150" y="2844800"/>
          <p14:tracePt t="232494" x="10071100" y="2838450"/>
          <p14:tracePt t="232510" x="10058400" y="2838450"/>
          <p14:tracePt t="232527" x="10045700" y="2838450"/>
          <p14:tracePt t="232543" x="10033000" y="2832100"/>
          <p14:tracePt t="232560" x="10026650" y="2832100"/>
          <p14:tracePt t="232594" x="10020300" y="2832100"/>
          <p14:tracePt t="232661" x="10013950" y="2832100"/>
          <p14:tracePt t="232667" x="10007600" y="2838450"/>
          <p14:tracePt t="232677" x="10001250" y="2844800"/>
          <p14:tracePt t="232694" x="9975850" y="2851150"/>
          <p14:tracePt t="232710" x="9963150" y="2863850"/>
          <p14:tracePt t="232727" x="9944100" y="2870200"/>
          <p14:tracePt t="232743" x="9931400" y="2876550"/>
          <p14:tracePt t="232760" x="9925050" y="2876550"/>
          <p14:tracePt t="232777" x="9899650" y="2889250"/>
          <p14:tracePt t="232794" x="9855200" y="2901950"/>
          <p14:tracePt t="232810" x="9823450" y="2914650"/>
          <p14:tracePt t="232812" x="9804400" y="2921000"/>
          <p14:tracePt t="232827" x="9791700" y="2927350"/>
          <p14:tracePt t="232844" x="9753600" y="2933700"/>
          <p14:tracePt t="232860" x="9740900" y="2933700"/>
          <p14:tracePt t="232877" x="9715500" y="2933700"/>
          <p14:tracePt t="232894" x="9696450" y="2927350"/>
          <p14:tracePt t="232910" x="9671050" y="2914650"/>
          <p14:tracePt t="232927" x="9652000" y="2908300"/>
          <p14:tracePt t="255057" x="9658350" y="2908300"/>
          <p14:tracePt t="255063" x="9696450" y="2901950"/>
          <p14:tracePt t="255080" x="9747250" y="2895600"/>
          <p14:tracePt t="255096" x="9766300" y="2889250"/>
          <p14:tracePt t="255114" x="9772650" y="2882900"/>
          <p14:tracePt t="255539" x="9766300" y="2889250"/>
          <p14:tracePt t="255549" x="9759950" y="2889250"/>
          <p14:tracePt t="255564" x="9759950" y="2895600"/>
          <p14:tracePt t="255580" x="9753600" y="2895600"/>
          <p14:tracePt t="255629" x="9747250" y="2895600"/>
          <p14:tracePt t="255636" x="9747250" y="2901950"/>
          <p14:tracePt t="255663" x="9740900" y="2901950"/>
          <p14:tracePt t="255680" x="9734550" y="2914650"/>
          <p14:tracePt t="255697" x="9715500" y="2921000"/>
          <p14:tracePt t="255713" x="9690100" y="2940050"/>
          <p14:tracePt t="255730" x="9671050" y="2952750"/>
          <p14:tracePt t="255747" x="9652000" y="2965450"/>
          <p14:tracePt t="255764" x="9632950" y="2971800"/>
          <p14:tracePt t="255780" x="9626600" y="2971800"/>
          <p14:tracePt t="255797" x="9620250" y="2978150"/>
          <p14:tracePt t="255813" x="9607550" y="2978150"/>
          <p14:tracePt t="255829" x="9601200" y="2984500"/>
          <p14:tracePt t="255846" x="9588500" y="2984500"/>
          <p14:tracePt t="255863" x="9569450" y="2984500"/>
          <p14:tracePt t="255880" x="9550400" y="2990850"/>
          <p14:tracePt t="255896" x="9525000" y="2990850"/>
          <p14:tracePt t="255913" x="9512300" y="2997200"/>
          <p14:tracePt t="255930" x="9499600" y="2997200"/>
          <p14:tracePt t="255946" x="9480550" y="2997200"/>
          <p14:tracePt t="255963" x="9461500" y="3003550"/>
          <p14:tracePt t="255980" x="9442450" y="3003550"/>
          <p14:tracePt t="255996" x="9423400" y="3009900"/>
          <p14:tracePt t="256013" x="9410700" y="3009900"/>
          <p14:tracePt t="256157" x="9417050" y="3009900"/>
          <p14:tracePt t="256164" x="9429750" y="3009900"/>
          <p14:tracePt t="256180" x="9474200" y="3016250"/>
          <p14:tracePt t="256197" x="9550400" y="3016250"/>
          <p14:tracePt t="256214" x="9658350" y="3016250"/>
          <p14:tracePt t="256230" x="9829800" y="3016250"/>
          <p14:tracePt t="256247" x="10013950" y="3016250"/>
          <p14:tracePt t="256264" x="10236200" y="3022600"/>
          <p14:tracePt t="256280" x="10439400" y="3041650"/>
          <p14:tracePt t="256297" x="10629900" y="3067050"/>
          <p14:tracePt t="256314" x="10750550" y="3079750"/>
          <p14:tracePt t="256332" x="10801350" y="3086100"/>
          <p14:tracePt t="256333" x="10826750" y="3086100"/>
          <p14:tracePt t="256346" x="10858500" y="3086100"/>
          <p14:tracePt t="256365" x="10960100" y="3105150"/>
          <p14:tracePt t="256381" x="11017250" y="3105150"/>
          <p14:tracePt t="256397" x="11074400" y="3111500"/>
          <p14:tracePt t="256413" x="11112500" y="3111500"/>
          <p14:tracePt t="256430" x="11207750" y="3111500"/>
          <p14:tracePt t="256447" x="11258550" y="3105150"/>
          <p14:tracePt t="256463" x="11309350" y="3098800"/>
          <p14:tracePt t="256480" x="11366500" y="3098800"/>
          <p14:tracePt t="256497" x="11442700" y="3086100"/>
          <p14:tracePt t="256513" x="11537950" y="3054350"/>
          <p14:tracePt t="256531" x="11607800" y="3022600"/>
          <p14:tracePt t="256547" x="11684000" y="2959100"/>
          <p14:tracePt t="256563" x="11728450" y="2914650"/>
          <p14:tracePt t="256580" x="11760200" y="2870200"/>
          <p14:tracePt t="256598" x="11766550" y="2832100"/>
          <p14:tracePt t="256613" x="11766550" y="2813050"/>
          <p14:tracePt t="256632" x="11753850" y="2794000"/>
          <p14:tracePt t="256647" x="11734800" y="2774950"/>
          <p14:tracePt t="256664" x="11715750" y="2743200"/>
          <p14:tracePt t="256680" x="11696700" y="2730500"/>
          <p14:tracePt t="256697" x="11671300" y="2711450"/>
          <p14:tracePt t="256714" x="11645900" y="2698750"/>
          <p14:tracePt t="256730" x="11601450" y="2679700"/>
          <p14:tracePt t="256747" x="11518900" y="2667000"/>
          <p14:tracePt t="256764" x="11423650" y="2660650"/>
          <p14:tracePt t="256781" x="11271250" y="2641600"/>
          <p14:tracePt t="256797" x="11055350" y="2616200"/>
          <p14:tracePt t="256814" x="10839450" y="2597150"/>
          <p14:tracePt t="256830" x="10534650" y="2584450"/>
          <p14:tracePt t="256848" x="10071100" y="2571750"/>
          <p14:tracePt t="256865" x="9747250" y="2571750"/>
          <p14:tracePt t="256881" x="9423400" y="2584450"/>
          <p14:tracePt t="256897" x="9112250" y="2616200"/>
          <p14:tracePt t="256915" x="8890000" y="2641600"/>
          <p14:tracePt t="256931" x="8636000" y="2673350"/>
          <p14:tracePt t="256949" x="8451850" y="2686050"/>
          <p14:tracePt t="256964" x="8261350" y="2692400"/>
          <p14:tracePt t="256980" x="8058150" y="2679700"/>
          <p14:tracePt t="256998" x="7842250" y="2667000"/>
          <p14:tracePt t="257014" x="7626350" y="2660650"/>
          <p14:tracePt t="257030" x="7461250" y="2647950"/>
          <p14:tracePt t="257047" x="7327900" y="2641600"/>
          <p14:tracePt t="257064" x="7245350" y="2635250"/>
          <p14:tracePt t="257081" x="7137400" y="2616200"/>
          <p14:tracePt t="257098" x="6908800" y="2571750"/>
          <p14:tracePt t="257115" x="6750050" y="2540000"/>
          <p14:tracePt t="257130" x="6597650" y="2514600"/>
          <p14:tracePt t="257147" x="6457950" y="2501900"/>
          <p14:tracePt t="257164" x="6343650" y="2495550"/>
          <p14:tracePt t="257183" x="6254750" y="2495550"/>
          <p14:tracePt t="257197" x="6178550" y="2495550"/>
          <p14:tracePt t="257214" x="6038850" y="2495550"/>
          <p14:tracePt t="257231" x="5911850" y="2495550"/>
          <p14:tracePt t="257248" x="5784850" y="2495550"/>
          <p14:tracePt t="257266" x="5676900" y="2495550"/>
          <p14:tracePt t="257281" x="5670550" y="2495550"/>
          <p14:tracePt t="257299" x="5657850" y="2495550"/>
          <p14:tracePt t="257314" x="5638800" y="2508250"/>
          <p14:tracePt t="257332" x="5467350" y="2635250"/>
          <p14:tracePt t="257348" x="5346700" y="2705100"/>
          <p14:tracePt t="257364" x="4927600" y="2965450"/>
          <p14:tracePt t="257381" x="4762500" y="3098800"/>
          <p14:tracePt t="257398" x="4673600" y="3200400"/>
          <p14:tracePt t="257414" x="4667250" y="3206750"/>
          <p14:tracePt t="257431" x="4679950" y="3206750"/>
          <p14:tracePt t="257449" x="4718050" y="3213100"/>
          <p14:tracePt t="257464" x="4819650" y="3219450"/>
          <p14:tracePt t="257481" x="4933950" y="3219450"/>
          <p14:tracePt t="257498" x="5048250" y="3225800"/>
          <p14:tracePt t="257515" x="5200650" y="3232150"/>
          <p14:tracePt t="257531" x="5492750" y="3219450"/>
          <p14:tracePt t="257547" x="5683250" y="3200400"/>
          <p14:tracePt t="257564" x="5861050" y="3194050"/>
          <p14:tracePt t="257582" x="5981700" y="3194050"/>
          <p14:tracePt t="257599" x="6032500" y="3194050"/>
          <p14:tracePt t="257617" x="6051550" y="3194050"/>
          <p14:tracePt t="257633" x="6064250" y="3200400"/>
          <p14:tracePt t="257651" x="6076950" y="3200400"/>
          <p14:tracePt t="257665" x="6089650" y="3200400"/>
          <p14:tracePt t="257681" x="6102350" y="3206750"/>
          <p14:tracePt t="257698" x="6115050" y="3206750"/>
          <p14:tracePt t="257714" x="6134100" y="3206750"/>
          <p14:tracePt t="257732" x="6159500" y="3206750"/>
          <p14:tracePt t="257748" x="6191250" y="3206750"/>
          <p14:tracePt t="257765" x="6216650" y="3206750"/>
          <p14:tracePt t="257767" x="6235700" y="3200400"/>
          <p14:tracePt t="257782" x="6267450" y="3200400"/>
          <p14:tracePt t="257798" x="6273800" y="3194050"/>
          <p14:tracePt t="257814" x="6280150" y="3187700"/>
          <p14:tracePt t="257831" x="6299200" y="3187700"/>
          <p14:tracePt t="257848" x="6305550" y="3181350"/>
          <p14:tracePt t="257865" x="6311900" y="3175000"/>
          <p14:tracePt t="257881" x="6318250" y="3175000"/>
          <p14:tracePt t="257898" x="6330950" y="3175000"/>
          <p14:tracePt t="257915" x="6337300" y="3181350"/>
          <p14:tracePt t="257931" x="6343650" y="3187700"/>
          <p14:tracePt t="257948" x="6356350" y="3187700"/>
          <p14:tracePt t="257982" x="6324600" y="3181350"/>
          <p14:tracePt t="257998" x="6267450" y="3181350"/>
          <p14:tracePt t="258015" x="6191250" y="3187700"/>
          <p14:tracePt t="258017" x="6153150" y="3194050"/>
          <p14:tracePt t="258031" x="6134100" y="3200400"/>
          <p14:tracePt t="258032" x="6115050" y="3206750"/>
          <p14:tracePt t="258049" x="6108700" y="3206750"/>
          <p14:tracePt t="258091" x="6108700" y="3200400"/>
          <p14:tracePt t="258098" x="6115050" y="3194050"/>
          <p14:tracePt t="258115" x="6134100" y="3175000"/>
          <p14:tracePt t="258132" x="6140450" y="3168650"/>
          <p14:tracePt t="258230" x="6146800" y="3168650"/>
          <p14:tracePt t="258256" x="6146800" y="3162300"/>
          <p14:tracePt t="258265" x="6146800" y="3155950"/>
          <p14:tracePt t="258282" x="6153150" y="3143250"/>
          <p14:tracePt t="258298" x="6153150" y="3130550"/>
          <p14:tracePt t="258315" x="6153150" y="3117850"/>
          <p14:tracePt t="258396" x="6165850" y="3117850"/>
          <p14:tracePt t="258415" x="6178550" y="3111500"/>
          <p14:tracePt t="258432" x="6184900" y="3105150"/>
          <p14:tracePt t="258751" x="6191250" y="3105150"/>
          <p14:tracePt t="258759" x="6197600" y="3105150"/>
          <p14:tracePt t="258766" x="6223000" y="3111500"/>
          <p14:tracePt t="258783" x="6286500" y="3117850"/>
          <p14:tracePt t="258799" x="6394450" y="3124200"/>
          <p14:tracePt t="258815" x="6521450" y="3136900"/>
          <p14:tracePt t="258833" x="6661150" y="3155950"/>
          <p14:tracePt t="258849" x="6800850" y="3175000"/>
          <p14:tracePt t="258866" x="6889750" y="3187700"/>
          <p14:tracePt t="258883" x="6940550" y="3194050"/>
          <p14:tracePt t="258899" x="6965950" y="3200400"/>
          <p14:tracePt t="258916" x="6978650" y="3200400"/>
          <p14:tracePt t="258933" x="7010400" y="3200400"/>
          <p14:tracePt t="258950" x="7080250" y="3200400"/>
          <p14:tracePt t="258965" x="7143750" y="3194050"/>
          <p14:tracePt t="258982" x="7181850" y="3187700"/>
          <p14:tracePt t="259000" x="7270750" y="3181350"/>
          <p14:tracePt t="259016" x="7302500" y="3175000"/>
          <p14:tracePt t="259032" x="7340600" y="3168650"/>
          <p14:tracePt t="259049" x="7359650" y="3168650"/>
          <p14:tracePt t="259066" x="7378700" y="3168650"/>
          <p14:tracePt t="259082" x="7397750" y="3162300"/>
          <p14:tracePt t="259099" x="7423150" y="3155950"/>
          <p14:tracePt t="259116" x="7448550" y="3136900"/>
          <p14:tracePt t="259132" x="7486650" y="3105150"/>
          <p14:tracePt t="259149" x="7512050" y="3067050"/>
          <p14:tracePt t="259166" x="7537450" y="3035300"/>
          <p14:tracePt t="259183" x="7556500" y="2990850"/>
          <p14:tracePt t="259200" x="7562850" y="2971800"/>
          <p14:tracePt t="259216" x="7562850" y="2965450"/>
          <p14:tracePt t="259232" x="7562850" y="2959100"/>
          <p14:tracePt t="259250" x="7562850" y="2952750"/>
          <p14:tracePt t="259265" x="7562850" y="2946400"/>
          <p14:tracePt t="259283" x="7550150" y="2940050"/>
          <p14:tracePt t="259299" x="7543800" y="2933700"/>
          <p14:tracePt t="259316" x="7524750" y="2914650"/>
          <p14:tracePt t="259333" x="7512050" y="2901950"/>
          <p14:tracePt t="259349" x="7499350" y="2895600"/>
          <p14:tracePt t="259366" x="7486650" y="2889250"/>
          <p14:tracePt t="259383" x="7473950" y="2882900"/>
          <p14:tracePt t="259399" x="7442200" y="2870200"/>
          <p14:tracePt t="259416" x="7423150" y="2863850"/>
          <p14:tracePt t="259433" x="7397750" y="2851150"/>
          <p14:tracePt t="259450" x="7346950" y="2832100"/>
          <p14:tracePt t="259466" x="7296150" y="2819400"/>
          <p14:tracePt t="259483" x="7264400" y="2813050"/>
          <p14:tracePt t="259501" x="7239000" y="2813050"/>
          <p14:tracePt t="259517" x="7207250" y="2813050"/>
          <p14:tracePt t="259533" x="7175500" y="2813050"/>
          <p14:tracePt t="259549" x="7150100" y="2813050"/>
          <p14:tracePt t="259566" x="7124700" y="2819400"/>
          <p14:tracePt t="259583" x="7112000" y="2819400"/>
          <p14:tracePt t="259599" x="7099300" y="2825750"/>
          <p14:tracePt t="259618" x="7086600" y="2832100"/>
          <p14:tracePt t="259633" x="7080250" y="2838450"/>
          <p14:tracePt t="259653" x="7073900" y="2838450"/>
          <p14:tracePt t="259666" x="7073900" y="2844800"/>
          <p14:tracePt t="259683" x="7067550" y="2844800"/>
          <p14:tracePt t="259699" x="7067550" y="2851150"/>
          <p14:tracePt t="259735" x="7067550" y="2857500"/>
          <p14:tracePt t="259749" x="7061200" y="2857500"/>
          <p14:tracePt t="259766" x="7061200" y="2870200"/>
          <p14:tracePt t="259783" x="7054850" y="2876550"/>
          <p14:tracePt t="259800" x="7048500" y="2889250"/>
          <p14:tracePt t="259816" x="7042150" y="2895600"/>
          <p14:tracePt t="259833" x="7035800" y="2895600"/>
          <p14:tracePt t="260009" x="7048500" y="2908300"/>
          <p14:tracePt t="260017" x="7061200" y="2914650"/>
          <p14:tracePt t="260033" x="7086600" y="2927350"/>
          <p14:tracePt t="260050" x="7099300" y="2933700"/>
          <p14:tracePt t="260108" x="7105650" y="2933700"/>
          <p14:tracePt t="260116" x="7118350" y="2940050"/>
          <p14:tracePt t="260135" x="7143750" y="2952750"/>
          <p14:tracePt t="260150" x="7200900" y="2971800"/>
          <p14:tracePt t="260167" x="7251700" y="2997200"/>
          <p14:tracePt t="260183" x="7289800" y="3016250"/>
          <p14:tracePt t="260200" x="7327900" y="3022600"/>
          <p14:tracePt t="260216" x="7366000" y="3028950"/>
          <p14:tracePt t="260233" x="7385050" y="3035300"/>
          <p14:tracePt t="260251" x="7416800" y="3035300"/>
          <p14:tracePt t="260267" x="7448550" y="3035300"/>
          <p14:tracePt t="260269" x="7461250" y="3035300"/>
          <p14:tracePt t="260284" x="7486650" y="3028950"/>
          <p14:tracePt t="260302" x="7505700" y="3028950"/>
          <p14:tracePt t="260317" x="7531100" y="3022600"/>
          <p14:tracePt t="260333" x="7550150" y="3016250"/>
          <p14:tracePt t="260350" x="7575550" y="2997200"/>
          <p14:tracePt t="260367" x="7600950" y="2978150"/>
          <p14:tracePt t="260384" x="7613650" y="2959100"/>
          <p14:tracePt t="260400" x="7626350" y="2946400"/>
          <p14:tracePt t="260475" x="7626350" y="2940050"/>
          <p14:tracePt t="260490" x="7626350" y="2933700"/>
          <p14:tracePt t="260498" x="7626350" y="2927350"/>
          <p14:tracePt t="260517" x="7626350" y="2914650"/>
          <p14:tracePt t="260534" x="7620000" y="2882900"/>
          <p14:tracePt t="260550" x="7613650" y="2863850"/>
          <p14:tracePt t="260567" x="7607300" y="2851150"/>
          <p14:tracePt t="260584" x="7600950" y="2844800"/>
          <p14:tracePt t="260634" x="7594600" y="2844800"/>
          <p14:tracePt t="260668" x="7575550" y="2844800"/>
          <p14:tracePt t="260684" x="7562850" y="2838450"/>
          <p14:tracePt t="260700" x="7550150" y="2838450"/>
          <p14:tracePt t="260717" x="7537450" y="2838450"/>
          <p14:tracePt t="260734" x="7524750" y="2838450"/>
          <p14:tracePt t="260750" x="7505700" y="2838450"/>
          <p14:tracePt t="260767" x="7493000" y="2838450"/>
          <p14:tracePt t="260784" x="7480300" y="2838450"/>
          <p14:tracePt t="260801" x="7454900" y="2838450"/>
          <p14:tracePt t="260817" x="7429500" y="2844800"/>
          <p14:tracePt t="260836" x="7397750" y="2851150"/>
          <p14:tracePt t="260851" x="7378700" y="2857500"/>
          <p14:tracePt t="260867" x="7372350" y="2857500"/>
          <p14:tracePt t="260884" x="7359650" y="2863850"/>
          <p14:tracePt t="260900" x="7346950" y="2876550"/>
          <p14:tracePt t="260917" x="7334250" y="2889250"/>
          <p14:tracePt t="260936" x="7321550" y="2901950"/>
          <p14:tracePt t="260950" x="7308850" y="2914650"/>
          <p14:tracePt t="260967" x="7302500" y="2921000"/>
          <p14:tracePt t="260986" x="7296150" y="2946400"/>
          <p14:tracePt t="261002" x="7289800" y="2984500"/>
          <p14:tracePt t="261017" x="7289800" y="3016250"/>
          <p14:tracePt t="261034" x="7289800" y="3048000"/>
          <p14:tracePt t="261051" x="7296150" y="3079750"/>
          <p14:tracePt t="261067" x="7308850" y="3086100"/>
          <p14:tracePt t="261084" x="7321550" y="3105150"/>
          <p14:tracePt t="261101" x="7334250" y="3111500"/>
          <p14:tracePt t="261118" x="7340600" y="3117850"/>
          <p14:tracePt t="261134" x="7346950" y="3117850"/>
          <p14:tracePt t="261167" x="7353300" y="3117850"/>
          <p14:tracePt t="261185" x="7359650" y="3124200"/>
          <p14:tracePt t="261201" x="7378700" y="3130550"/>
          <p14:tracePt t="261217" x="7378700" y="3136900"/>
          <p14:tracePt t="261234" x="7385050" y="3136900"/>
          <p14:tracePt t="261467" x="7385050" y="3143250"/>
          <p14:tracePt t="261555" x="7378700" y="3143250"/>
          <p14:tracePt t="261563" x="7372350" y="3130550"/>
          <p14:tracePt t="261585" x="7359650" y="3098800"/>
          <p14:tracePt t="261601" x="7353300" y="3086100"/>
          <p14:tracePt t="261705" x="7353300" y="3079750"/>
          <p14:tracePt t="261711" x="7359650" y="3079750"/>
          <p14:tracePt t="261735" x="7366000" y="3079750"/>
          <p14:tracePt t="261858" x="7366000" y="3073400"/>
          <p14:tracePt t="261869" x="7359650" y="3073400"/>
          <p14:tracePt t="261885" x="7321550" y="3060700"/>
          <p14:tracePt t="261902" x="7239000" y="3060700"/>
          <p14:tracePt t="261919" x="7080250" y="3054350"/>
          <p14:tracePt t="261935" x="6889750" y="3054350"/>
          <p14:tracePt t="261953" x="6648450" y="3054350"/>
          <p14:tracePt t="261968" x="6604000" y="3054350"/>
          <p14:tracePt t="261985" x="6502400" y="3048000"/>
          <p14:tracePt t="262001" x="6502400" y="3041650"/>
          <p14:tracePt t="262019" x="6502400" y="3035300"/>
          <p14:tracePt t="262035" x="6508750" y="3022600"/>
          <p14:tracePt t="262052" x="6527800" y="3009900"/>
          <p14:tracePt t="262068" x="6546850" y="2997200"/>
          <p14:tracePt t="262085" x="6578600" y="2990850"/>
          <p14:tracePt t="262101" x="6635750" y="2990850"/>
          <p14:tracePt t="262118" x="6718300" y="2997200"/>
          <p14:tracePt t="262135" x="6864350" y="3016250"/>
          <p14:tracePt t="262151" x="7004050" y="3022600"/>
          <p14:tracePt t="262168" x="7124700" y="3035300"/>
          <p14:tracePt t="262186" x="7207250" y="3041650"/>
          <p14:tracePt t="262201" x="7219950" y="3041650"/>
          <p14:tracePt t="262220" x="7264400" y="3054350"/>
          <p14:tracePt t="262235" x="7302500" y="3060700"/>
          <p14:tracePt t="262252" x="7353300" y="3073400"/>
          <p14:tracePt t="262268" x="7391400" y="3073400"/>
          <p14:tracePt t="262285" x="7410450" y="3073400"/>
          <p14:tracePt t="262302" x="7423150" y="3067050"/>
          <p14:tracePt t="262319" x="7429500" y="3054350"/>
          <p14:tracePt t="262335" x="7435850" y="3048000"/>
          <p14:tracePt t="262352" x="7435850" y="3035300"/>
          <p14:tracePt t="262402" x="7448550" y="3035300"/>
          <p14:tracePt t="262419" x="7467600" y="3041650"/>
          <p14:tracePt t="262436" x="7493000" y="3041650"/>
          <p14:tracePt t="262452" x="7512050" y="3048000"/>
          <p14:tracePt t="262468" x="7524750" y="3048000"/>
          <p14:tracePt t="262485" x="7543800" y="3048000"/>
          <p14:tracePt t="262502" x="7562850" y="3041650"/>
          <p14:tracePt t="262519" x="7581900" y="3041650"/>
          <p14:tracePt t="262535" x="7594600" y="3035300"/>
          <p14:tracePt t="262552" x="7607300" y="3035300"/>
          <p14:tracePt t="262569" x="7620000" y="3035300"/>
          <p14:tracePt t="262603" x="7626350" y="3028950"/>
          <p14:tracePt t="262618" x="7639050" y="3028950"/>
          <p14:tracePt t="262637" x="7651750" y="3028950"/>
          <p14:tracePt t="262652" x="7670800" y="3022600"/>
          <p14:tracePt t="262669" x="7683500" y="3016250"/>
          <p14:tracePt t="262687" x="7689850" y="3003550"/>
          <p14:tracePt t="262702" x="7696200" y="3003550"/>
          <p14:tracePt t="262719" x="7696200" y="2997200"/>
          <p14:tracePt t="262737" x="7696200" y="2984500"/>
          <p14:tracePt t="262738" x="7696200" y="2978150"/>
          <p14:tracePt t="262752" x="7696200" y="2971800"/>
          <p14:tracePt t="262769" x="7702550" y="2946400"/>
          <p14:tracePt t="262786" x="7702550" y="2940050"/>
          <p14:tracePt t="262804" x="7696200" y="2895600"/>
          <p14:tracePt t="262819" x="7683500" y="2876550"/>
          <p14:tracePt t="262835" x="7677150" y="2863850"/>
          <p14:tracePt t="262853" x="7664450" y="2857500"/>
          <p14:tracePt t="262869" x="7658100" y="2844800"/>
          <p14:tracePt t="262885" x="7639050" y="2832100"/>
          <p14:tracePt t="262902" x="7626350" y="2825750"/>
          <p14:tracePt t="262919" x="7613650" y="2819400"/>
          <p14:tracePt t="262935" x="7588250" y="2813050"/>
          <p14:tracePt t="262952" x="7550150" y="2813050"/>
          <p14:tracePt t="262969" x="7486650" y="2806700"/>
          <p14:tracePt t="262988" x="7404100" y="2806700"/>
          <p14:tracePt t="263002" x="7391400" y="2806700"/>
          <p14:tracePt t="263019" x="7359650" y="2806700"/>
          <p14:tracePt t="263020" x="7346950" y="2806700"/>
          <p14:tracePt t="263035" x="7340600" y="2806700"/>
          <p14:tracePt t="263054" x="7334250" y="2813050"/>
          <p14:tracePt t="263069" x="7327900" y="2832100"/>
          <p14:tracePt t="263086" x="7321550" y="2857500"/>
          <p14:tracePt t="263102" x="7315200" y="2895600"/>
          <p14:tracePt t="263121" x="7315200" y="2940050"/>
          <p14:tracePt t="263136" x="7315200" y="2990850"/>
          <p14:tracePt t="263153" x="7334250" y="3028950"/>
          <p14:tracePt t="263169" x="7353300" y="3054350"/>
          <p14:tracePt t="263186" x="7378700" y="3060700"/>
          <p14:tracePt t="263202" x="7416800" y="3079750"/>
          <p14:tracePt t="263219" x="7473950" y="3092450"/>
          <p14:tracePt t="263236" x="7518400" y="3098800"/>
          <p14:tracePt t="263253" x="7569200" y="3098800"/>
          <p14:tracePt t="263270" x="7620000" y="3073400"/>
          <p14:tracePt t="263287" x="7651750" y="3041650"/>
          <p14:tracePt t="263302" x="7677150" y="2997200"/>
          <p14:tracePt t="263319" x="7696200" y="2959100"/>
          <p14:tracePt t="263336" x="7696200" y="2946400"/>
          <p14:tracePt t="263353" x="7696200" y="2940050"/>
          <p14:tracePt t="263386" x="7689850" y="2933700"/>
          <p14:tracePt t="263402" x="7670800" y="2933700"/>
          <p14:tracePt t="263419" x="7639050" y="2927350"/>
          <p14:tracePt t="263436" x="7613650" y="2921000"/>
          <p14:tracePt t="263454" x="7600950" y="2914650"/>
          <p14:tracePt t="263469" x="7594600" y="2914650"/>
          <p14:tracePt t="263504" x="7575550" y="2927350"/>
          <p14:tracePt t="263520" x="7550150" y="2965450"/>
          <p14:tracePt t="263538" x="7543800" y="2990850"/>
          <p14:tracePt t="263553" x="7537450" y="3009900"/>
          <p14:tracePt t="263569" x="7537450" y="3016250"/>
          <p14:tracePt t="263650" x="7543800" y="3009900"/>
          <p14:tracePt t="263669" x="7543800" y="3003550"/>
          <p14:tracePt t="263686" x="7550150" y="2997200"/>
          <p14:tracePt t="263803" x="7550150" y="3003550"/>
          <p14:tracePt t="263847" x="7550150" y="3009900"/>
          <p14:tracePt t="264114" x="7543800" y="3009900"/>
          <p14:tracePt t="264120" x="7531100" y="3003550"/>
          <p14:tracePt t="264137" x="7493000" y="2990850"/>
          <p14:tracePt t="270261" x="7493000" y="2997200"/>
          <p14:tracePt t="270269" x="7493000" y="3003550"/>
          <p14:tracePt t="270366" x="7493000" y="3009900"/>
          <p14:tracePt t="270392" x="7505700" y="3009900"/>
          <p14:tracePt t="270409" x="7518400" y="3016250"/>
          <p14:tracePt t="270425" x="7531100" y="3016250"/>
          <p14:tracePt t="270442" x="7550150" y="3022600"/>
          <p14:tracePt t="270458" x="7588250" y="3028950"/>
          <p14:tracePt t="270475" x="7645400" y="3041650"/>
          <p14:tracePt t="270492" x="7677150" y="3054350"/>
          <p14:tracePt t="270508" x="7727950" y="3067050"/>
          <p14:tracePt t="270526" x="7785100" y="3079750"/>
          <p14:tracePt t="270542" x="7848600" y="3092450"/>
          <p14:tracePt t="270558" x="7893050" y="3092450"/>
          <p14:tracePt t="270575" x="7943850" y="3092450"/>
          <p14:tracePt t="270592" x="8007350" y="3092450"/>
          <p14:tracePt t="270609" x="8045450" y="3086100"/>
          <p14:tracePt t="270625" x="8083550" y="3086100"/>
          <p14:tracePt t="270644" x="8115300" y="3086100"/>
          <p14:tracePt t="270659" x="8140700" y="3086100"/>
          <p14:tracePt t="270677" x="8153400" y="3086100"/>
          <p14:tracePt t="270692" x="8172450" y="3086100"/>
          <p14:tracePt t="270710" x="8185150" y="3086100"/>
          <p14:tracePt t="270777" x="8185150" y="3092450"/>
          <p14:tracePt t="270786" x="8185150" y="3098800"/>
          <p14:tracePt t="270793" x="8185150" y="3105150"/>
          <p14:tracePt t="270809" x="8185150" y="3111500"/>
          <p14:tracePt t="270959" x="8178800" y="3105150"/>
          <p14:tracePt t="270966" x="8172450" y="3105150"/>
          <p14:tracePt t="270976" x="8166100" y="3098800"/>
          <p14:tracePt t="270993" x="8147050" y="3086100"/>
          <p14:tracePt t="271009" x="8128000" y="3079750"/>
          <p14:tracePt t="271026" x="8102600" y="3073400"/>
          <p14:tracePt t="271043" x="8077200" y="3067050"/>
          <p14:tracePt t="271059" x="8051800" y="3067050"/>
          <p14:tracePt t="271075" x="8026400" y="3067050"/>
          <p14:tracePt t="271093" x="8013700" y="3067050"/>
          <p14:tracePt t="271109" x="8001000" y="3067050"/>
          <p14:tracePt t="271126" x="7994650" y="3067050"/>
          <p14:tracePt t="271142" x="7969250" y="3060700"/>
          <p14:tracePt t="271159" x="7905750" y="3048000"/>
          <p14:tracePt t="271176" x="7791450" y="3035300"/>
          <p14:tracePt t="271192" x="7683500" y="3048000"/>
          <p14:tracePt t="271209" x="7607300" y="3060700"/>
          <p14:tracePt t="271226" x="7575550" y="3067050"/>
          <p14:tracePt t="271243" x="7569200" y="3067050"/>
          <p14:tracePt t="273593" x="7575550" y="3073400"/>
          <p14:tracePt t="273602" x="7588250" y="3079750"/>
          <p14:tracePt t="273611" x="7632700" y="3098800"/>
          <p14:tracePt t="273628" x="7766050" y="3162300"/>
          <p14:tracePt t="273645" x="7956550" y="3251200"/>
          <p14:tracePt t="273661" x="8115300" y="3308350"/>
          <p14:tracePt t="273678" x="8255000" y="3340100"/>
          <p14:tracePt t="273695" x="8337550" y="3340100"/>
          <p14:tracePt t="273712" x="8458200" y="3340100"/>
          <p14:tracePt t="273728" x="8515350" y="3333750"/>
          <p14:tracePt t="273745" x="8578850" y="3327400"/>
          <p14:tracePt t="273761" x="8623300" y="3327400"/>
          <p14:tracePt t="273780" x="8648700" y="3327400"/>
          <p14:tracePt t="273795" x="8674100" y="3321050"/>
          <p14:tracePt t="273811" x="8686800" y="3314700"/>
          <p14:tracePt t="273828" x="8712200" y="3308350"/>
          <p14:tracePt t="273845" x="8731250" y="3302000"/>
          <p14:tracePt t="273862" x="8763000" y="3295650"/>
          <p14:tracePt t="273878" x="8801100" y="3295650"/>
          <p14:tracePt t="273895" x="8820150" y="3289300"/>
          <p14:tracePt t="273911" x="8839200" y="3289300"/>
          <p14:tracePt t="273929" x="8851900" y="3289300"/>
          <p14:tracePt t="273945" x="8851900" y="3282950"/>
          <p14:tracePt t="273962" x="8858250" y="3276600"/>
          <p14:tracePt t="273962" x="8864600" y="3276600"/>
          <p14:tracePt t="273979" x="8870950" y="3257550"/>
          <p14:tracePt t="273995" x="8883650" y="3238500"/>
          <p14:tracePt t="274011" x="8890000" y="3200400"/>
          <p14:tracePt t="274028" x="8883650" y="3143250"/>
          <p14:tracePt t="274045" x="8864600" y="3117850"/>
          <p14:tracePt t="274061" x="8851900" y="3098800"/>
          <p14:tracePt t="274078" x="8845550" y="3092450"/>
          <p14:tracePt t="274095" x="8839200" y="3086100"/>
          <p14:tracePt t="274111" x="8832850" y="3073400"/>
          <p14:tracePt t="274129" x="8820150" y="3060700"/>
          <p14:tracePt t="274145" x="8807450" y="3048000"/>
          <p14:tracePt t="274161" x="8782050" y="3035300"/>
          <p14:tracePt t="274180" x="8737600" y="3022600"/>
          <p14:tracePt t="274196" x="8648700" y="3009900"/>
          <p14:tracePt t="274212" x="8623300" y="3003550"/>
          <p14:tracePt t="274228" x="8540750" y="3003550"/>
          <p14:tracePt t="274245" x="8489950" y="3003550"/>
          <p14:tracePt t="274262" x="8451850" y="3003550"/>
          <p14:tracePt t="274278" x="8420100" y="3003550"/>
          <p14:tracePt t="274295" x="8401050" y="3003550"/>
          <p14:tracePt t="274312" x="8388350" y="3003550"/>
          <p14:tracePt t="274329" x="8369300" y="3003550"/>
          <p14:tracePt t="274345" x="8337550" y="3016250"/>
          <p14:tracePt t="274362" x="8293100" y="3028950"/>
          <p14:tracePt t="274379" x="8248650" y="3041650"/>
          <p14:tracePt t="274395" x="8216900" y="3060700"/>
          <p14:tracePt t="274412" x="8191500" y="3086100"/>
          <p14:tracePt t="274428" x="8185150" y="3105150"/>
          <p14:tracePt t="274446" x="8185150" y="3124200"/>
          <p14:tracePt t="274462" x="8185150" y="3143250"/>
          <p14:tracePt t="274478" x="8197850" y="3155950"/>
          <p14:tracePt t="274495" x="8223250" y="3162300"/>
          <p14:tracePt t="274512" x="8280400" y="3181350"/>
          <p14:tracePt t="274529" x="8362950" y="3206750"/>
          <p14:tracePt t="274545" x="8445500" y="3213100"/>
          <p14:tracePt t="274562" x="8521700" y="3219450"/>
          <p14:tracePt t="274579" x="8566150" y="3219450"/>
          <p14:tracePt t="274596" x="8604250" y="3219450"/>
          <p14:tracePt t="274612" x="8642350" y="3219450"/>
          <p14:tracePt t="274629" x="8686800" y="3219450"/>
          <p14:tracePt t="274645" x="8743950" y="3206750"/>
          <p14:tracePt t="274662" x="8782050" y="3187700"/>
          <p14:tracePt t="274663" x="8794750" y="3181350"/>
          <p14:tracePt t="274678" x="8807450" y="3175000"/>
          <p14:tracePt t="274696" x="8820150" y="3162300"/>
          <p14:tracePt t="274712" x="8826500" y="3155950"/>
          <p14:tracePt t="274762" x="8826500" y="3149600"/>
          <p14:tracePt t="274779" x="8826500" y="3143250"/>
          <p14:tracePt t="274795" x="8826500" y="3130550"/>
          <p14:tracePt t="274812" x="8820150" y="3117850"/>
          <p14:tracePt t="274829" x="8813800" y="3098800"/>
          <p14:tracePt t="274906" x="8807450" y="3098800"/>
          <p14:tracePt t="274923" x="8801100" y="3098800"/>
          <p14:tracePt t="274946" x="8794750" y="3098800"/>
          <p14:tracePt t="274963" x="8788400" y="3105150"/>
          <p14:tracePt t="274978" x="8782050" y="3105150"/>
          <p14:tracePt t="274996" x="8775700" y="3111500"/>
          <p14:tracePt t="275029" x="8775700" y="3117850"/>
          <p14:tracePt t="275066" x="8769350" y="3117850"/>
          <p14:tracePt t="275079" x="8769350" y="3111500"/>
          <p14:tracePt t="275095" x="8763000" y="3105150"/>
          <p14:tracePt t="275112" x="8756650" y="3098800"/>
          <p14:tracePt t="275130" x="8743950" y="3092450"/>
          <p14:tracePt t="275145" x="8737600" y="3092450"/>
          <p14:tracePt t="275179" x="8731250" y="3092450"/>
          <p14:tracePt t="275196" x="8724900" y="3092450"/>
          <p14:tracePt t="275214" x="8712200" y="3092450"/>
          <p14:tracePt t="275231" x="8693150" y="3105150"/>
          <p14:tracePt t="275246" x="8667750" y="3124200"/>
          <p14:tracePt t="275264" x="8642350" y="3155950"/>
          <p14:tracePt t="275279" x="8623300" y="3194050"/>
          <p14:tracePt t="275296" x="8610600" y="3232150"/>
          <p14:tracePt t="275314" x="8610600" y="3257550"/>
          <p14:tracePt t="275330" x="8610600" y="3276600"/>
          <p14:tracePt t="275348" x="8616950" y="3295650"/>
          <p14:tracePt t="275364" x="8629650" y="3308350"/>
          <p14:tracePt t="275379" x="8636000" y="3314700"/>
          <p14:tracePt t="275397" x="8667750" y="3327400"/>
          <p14:tracePt t="275412" x="8686800" y="3327400"/>
          <p14:tracePt t="275429" x="8699500" y="3327400"/>
          <p14:tracePt t="275447" x="8743950" y="3321050"/>
          <p14:tracePt t="275463" x="8788400" y="3289300"/>
          <p14:tracePt t="275479" x="8826500" y="3244850"/>
          <p14:tracePt t="275496" x="8839200" y="3219450"/>
          <p14:tracePt t="275513" x="8851900" y="3143250"/>
          <p14:tracePt t="275529" x="8851900" y="3111500"/>
          <p14:tracePt t="275546" x="8832850" y="3079750"/>
          <p14:tracePt t="275563" x="8820150" y="3067050"/>
          <p14:tracePt t="275579" x="8807450" y="3067050"/>
          <p14:tracePt t="275596" x="8756650" y="3060700"/>
          <p14:tracePt t="275613" x="8699500" y="3060700"/>
          <p14:tracePt t="275629" x="8623300" y="3073400"/>
          <p14:tracePt t="275646" x="8528050" y="3098800"/>
          <p14:tracePt t="275663" x="8451850" y="3117850"/>
          <p14:tracePt t="275679" x="8388350" y="3136900"/>
          <p14:tracePt t="275696" x="8343900" y="3162300"/>
          <p14:tracePt t="275713" x="8324850" y="3175000"/>
          <p14:tracePt t="275729" x="8305800" y="3194050"/>
          <p14:tracePt t="275746" x="8293100" y="3206750"/>
          <p14:tracePt t="275763" x="8286750" y="3219450"/>
          <p14:tracePt t="275779" x="8286750" y="3225800"/>
          <p14:tracePt t="275903" x="8274050" y="3225800"/>
          <p14:tracePt t="275908" x="8261350" y="3225800"/>
          <p14:tracePt t="275929" x="8229600" y="3225800"/>
          <p14:tracePt t="275946" x="8210550" y="3225800"/>
          <p14:tracePt t="275963" x="8197850" y="3225800"/>
          <p14:tracePt t="275980" x="8185150" y="3219450"/>
          <p14:tracePt t="275996" x="8172450" y="3206750"/>
          <p14:tracePt t="276013" x="8159750" y="3200400"/>
          <p14:tracePt t="276110" x="8153400" y="3200400"/>
          <p14:tracePt t="276118" x="8153400" y="3194050"/>
          <p14:tracePt t="276130" x="8140700" y="3181350"/>
          <p14:tracePt t="276146" x="8115300" y="3162300"/>
          <p14:tracePt t="276164" x="8064500" y="3136900"/>
          <p14:tracePt t="276182" x="8032750" y="3124200"/>
          <p14:tracePt t="276196" x="7988300" y="3111500"/>
          <p14:tracePt t="276213" x="7962900" y="3111500"/>
          <p14:tracePt t="276230" x="7943850" y="3111500"/>
          <p14:tracePt t="276420" x="7956550" y="3111500"/>
          <p14:tracePt t="276428" x="7962900" y="3111500"/>
          <p14:tracePt t="276437" x="7988300" y="3111500"/>
          <p14:tracePt t="276447" x="8013700" y="3111500"/>
          <p14:tracePt t="276463" x="8083550" y="3130550"/>
          <p14:tracePt t="276480" x="8140700" y="3149600"/>
          <p14:tracePt t="276497" x="8191500" y="3168650"/>
          <p14:tracePt t="276514" x="8216900" y="3181350"/>
          <p14:tracePt t="276531" x="8223250" y="3181350"/>
          <p14:tracePt t="276590" x="8223250" y="3175000"/>
          <p14:tracePt t="276614" x="8216900" y="3168650"/>
          <p14:tracePt t="276631" x="8204200" y="3162300"/>
          <p14:tracePt t="276648" x="8191500" y="3155950"/>
          <p14:tracePt t="276664" x="8178800" y="3155950"/>
          <p14:tracePt t="276681" x="8172450" y="3149600"/>
          <p14:tracePt t="276698" x="8153400" y="3143250"/>
          <p14:tracePt t="276714" x="8128000" y="3124200"/>
          <p14:tracePt t="276730" x="8083550" y="3098800"/>
          <p14:tracePt t="276747" x="8051800" y="3079750"/>
          <p14:tracePt t="276764" x="8026400" y="3060700"/>
          <p14:tracePt t="276781" x="8013700" y="3054350"/>
          <p14:tracePt t="277216" x="8026400" y="3060700"/>
          <p14:tracePt t="277225" x="8039100" y="3067050"/>
          <p14:tracePt t="277235" x="8064500" y="3079750"/>
          <p14:tracePt t="277248" x="8089900" y="3086100"/>
          <p14:tracePt t="277317" x="8096250" y="3086100"/>
          <p14:tracePt t="277330" x="8102600" y="3086100"/>
          <p14:tracePt t="277348" x="8121650" y="3086100"/>
          <p14:tracePt t="277365" x="8153400" y="3086100"/>
          <p14:tracePt t="277381" x="8178800" y="3086100"/>
          <p14:tracePt t="277400" x="8210550" y="3079750"/>
          <p14:tracePt t="277419" x="8235950" y="3079750"/>
          <p14:tracePt t="277432" x="8248650" y="3079750"/>
          <p14:tracePt t="277584" x="8267700" y="3079750"/>
          <p14:tracePt t="277598" x="8280400" y="3073400"/>
          <p14:tracePt t="277616" x="8350250" y="3067050"/>
          <p14:tracePt t="277633" x="8458200" y="3054350"/>
          <p14:tracePt t="277650" x="8521700" y="3041650"/>
          <p14:tracePt t="277665" x="8572500" y="3035300"/>
          <p14:tracePt t="277682" x="8604250" y="3028950"/>
          <p14:tracePt t="277698" x="8629650" y="3028950"/>
          <p14:tracePt t="277715" x="8642350" y="3028950"/>
          <p14:tracePt t="277732" x="8661400" y="3028950"/>
          <p14:tracePt t="277748" x="8686800" y="3041650"/>
          <p14:tracePt t="277765" x="8718550" y="3048000"/>
          <p14:tracePt t="277781" x="8743950" y="3054350"/>
          <p14:tracePt t="277798" x="8769350" y="3054350"/>
          <p14:tracePt t="277815" x="8788400" y="3060700"/>
          <p14:tracePt t="277832" x="8807450" y="3060700"/>
          <p14:tracePt t="277849" x="8813800" y="3060700"/>
          <p14:tracePt t="277866" x="8826500" y="3060700"/>
          <p14:tracePt t="277882" x="8845550" y="3060700"/>
          <p14:tracePt t="277883" x="8870950" y="3060700"/>
          <p14:tracePt t="277899" x="8934450" y="3060700"/>
          <p14:tracePt t="277915" x="9010650" y="3048000"/>
          <p14:tracePt t="277931" x="9074150" y="3028950"/>
          <p14:tracePt t="277948" x="9105900" y="3016250"/>
          <p14:tracePt t="277966" x="9118600" y="3016250"/>
          <p14:tracePt t="277982" x="9131300" y="3009900"/>
          <p14:tracePt t="277999" x="9144000" y="3009900"/>
          <p14:tracePt t="278016" x="9169400" y="3009900"/>
          <p14:tracePt t="278032" x="9207500" y="3016250"/>
          <p14:tracePt t="278050" x="9302750" y="3028950"/>
          <p14:tracePt t="278066" x="9378950" y="3035300"/>
          <p14:tracePt t="278082" x="9385300" y="3035300"/>
          <p14:tracePt t="278207" x="9391650" y="3035300"/>
          <p14:tracePt t="278217" x="9398000" y="3035300"/>
          <p14:tracePt t="278232" x="9417050" y="3022600"/>
          <p14:tracePt t="278249" x="9442450" y="3016250"/>
          <p14:tracePt t="278274" x="9486900" y="3009900"/>
          <p14:tracePt t="278288" x="9518650" y="3009900"/>
          <p14:tracePt t="278298" x="9537700" y="3009900"/>
          <p14:tracePt t="278316" x="9563100" y="3003550"/>
          <p14:tracePt t="278319" x="9575800" y="3003550"/>
          <p14:tracePt t="278333" x="9582150" y="3003550"/>
          <p14:tracePt t="278349" x="9588500" y="3003550"/>
          <p14:tracePt t="278522" x="9601200" y="3003550"/>
          <p14:tracePt t="278533" x="9626600" y="3016250"/>
          <p14:tracePt t="278536" x="9664700" y="3035300"/>
          <p14:tracePt t="278548" x="9715500" y="3048000"/>
          <p14:tracePt t="278566" x="9798050" y="3079750"/>
          <p14:tracePt t="278583" x="9867900" y="3092450"/>
          <p14:tracePt t="278599" x="9925050" y="3098800"/>
          <p14:tracePt t="278616" x="9975850" y="3098800"/>
          <p14:tracePt t="278633" x="10026650" y="3098800"/>
          <p14:tracePt t="278650" x="10039350" y="3098800"/>
          <p14:tracePt t="278666" x="10039350" y="3092450"/>
          <p14:tracePt t="278843" x="10058400" y="3092450"/>
          <p14:tracePt t="278856" x="10071100" y="3092450"/>
          <p14:tracePt t="278866" x="10109200" y="3092450"/>
          <p14:tracePt t="278883" x="10204450" y="3086100"/>
          <p14:tracePt t="278900" x="10287000" y="3073400"/>
          <p14:tracePt t="278916" x="10363200" y="3067050"/>
          <p14:tracePt t="278935" x="10407650" y="3060700"/>
          <p14:tracePt t="278952" x="10433050" y="3054350"/>
          <p14:tracePt t="278966" x="10464800" y="3048000"/>
          <p14:tracePt t="278983" x="10490200" y="3048000"/>
          <p14:tracePt t="279000" x="10502900" y="3048000"/>
          <p14:tracePt t="279017" x="10515600" y="3048000"/>
          <p14:tracePt t="279033" x="10534650" y="3054350"/>
          <p14:tracePt t="279034" x="10534650" y="3060700"/>
          <p14:tracePt t="279066" x="10541000" y="3067050"/>
          <p14:tracePt t="279084" x="10547350" y="3073400"/>
          <p14:tracePt t="279917" x="10572750" y="3073400"/>
          <p14:tracePt t="279935" x="10617200" y="3079750"/>
          <p14:tracePt t="279951" x="10725150" y="3086100"/>
          <p14:tracePt t="279968" x="10864850" y="3086100"/>
          <p14:tracePt t="279984" x="10941050" y="3086100"/>
          <p14:tracePt t="280000" x="10998200" y="3079750"/>
          <p14:tracePt t="280017" x="11023600" y="3079750"/>
          <p14:tracePt t="280034" x="11029950" y="3073400"/>
          <p14:tracePt t="280186" x="11036300" y="3073400"/>
          <p14:tracePt t="280194" x="11042650" y="3073400"/>
          <p14:tracePt t="280201" x="11055350" y="3073400"/>
          <p14:tracePt t="280217" x="11106150" y="3079750"/>
          <p14:tracePt t="280234" x="11150600" y="3079750"/>
          <p14:tracePt t="280251" x="11182350" y="3079750"/>
          <p14:tracePt t="280266" x="11201400" y="3079750"/>
          <p14:tracePt t="280402" x="11201400" y="3073400"/>
          <p14:tracePt t="280434" x="11195050" y="3073400"/>
          <p14:tracePt t="280450" x="11188700" y="3073400"/>
          <p14:tracePt t="280467" x="11176000" y="3073400"/>
          <p14:tracePt t="280483" x="11156950" y="3073400"/>
          <p14:tracePt t="280500" x="11099800" y="3086100"/>
          <p14:tracePt t="280517" x="11029950" y="3098800"/>
          <p14:tracePt t="280534" x="10960100" y="3111500"/>
          <p14:tracePt t="280550" x="10909300" y="3124200"/>
          <p14:tracePt t="280567" x="10877550" y="3130550"/>
          <p14:tracePt t="280585" x="10820400" y="3136900"/>
          <p14:tracePt t="280600" x="10750550" y="3149600"/>
          <p14:tracePt t="280617" x="10629900" y="3162300"/>
          <p14:tracePt t="280618" x="10541000" y="3168650"/>
          <p14:tracePt t="280633" x="10401300" y="3181350"/>
          <p14:tracePt t="280650" x="10229850" y="3187700"/>
          <p14:tracePt t="280667" x="10109200" y="3187700"/>
          <p14:tracePt t="280684" x="10026650" y="3187700"/>
          <p14:tracePt t="280700" x="9944100" y="3187700"/>
          <p14:tracePt t="280717" x="9779000" y="3181350"/>
          <p14:tracePt t="280735" x="9550400" y="3175000"/>
          <p14:tracePt t="280750" x="9296400" y="3162300"/>
          <p14:tracePt t="280767" x="8978900" y="3149600"/>
          <p14:tracePt t="280784" x="8680450" y="3124200"/>
          <p14:tracePt t="280800" x="8394700" y="3105150"/>
          <p14:tracePt t="280817" x="8185150" y="3098800"/>
          <p14:tracePt t="280834" x="7994650" y="3098800"/>
          <p14:tracePt t="280851" x="7791450" y="3098800"/>
          <p14:tracePt t="280867" x="7448550" y="3117850"/>
          <p14:tracePt t="280883" x="6750050" y="3136900"/>
          <p14:tracePt t="280901" x="6140450" y="3136900"/>
          <p14:tracePt t="280917" x="5702300" y="3117850"/>
          <p14:tracePt t="280934" x="5429250" y="3105150"/>
          <p14:tracePt t="280952" x="5365750" y="3098800"/>
          <p14:tracePt t="281186" x="5372100" y="3098800"/>
          <p14:tracePt t="281194" x="5378450" y="3098800"/>
          <p14:tracePt t="281202" x="5403850" y="3111500"/>
          <p14:tracePt t="281218" x="5448300" y="3130550"/>
          <p14:tracePt t="281234" x="5492750" y="3143250"/>
          <p14:tracePt t="281251" x="5543550" y="3168650"/>
          <p14:tracePt t="281267" x="5645150" y="3213100"/>
          <p14:tracePt t="281285" x="5734050" y="3251200"/>
          <p14:tracePt t="281301" x="5778500" y="3270250"/>
          <p14:tracePt t="281319" x="5803900" y="3282950"/>
          <p14:tracePt t="281334" x="5810250" y="3289300"/>
          <p14:tracePt t="282936" x="5822950" y="3289300"/>
          <p14:tracePt t="282942" x="5848350" y="3302000"/>
          <p14:tracePt t="282953" x="5905500" y="3327400"/>
          <p14:tracePt t="282969" x="6032500" y="3390900"/>
          <p14:tracePt t="282986" x="6140450" y="3429000"/>
          <p14:tracePt t="283002" x="6286500" y="3435350"/>
          <p14:tracePt t="283019" x="6407150" y="3422650"/>
          <p14:tracePt t="283035" x="6508750" y="3359150"/>
          <p14:tracePt t="283052" x="6572250" y="3289300"/>
          <p14:tracePt t="283069" x="6616700" y="3238500"/>
          <p14:tracePt t="283085" x="6635750" y="3213100"/>
          <p14:tracePt t="283243" x="6635750" y="3219450"/>
          <p14:tracePt t="283250" x="6629400" y="3219450"/>
          <p14:tracePt t="283270" x="6623050" y="3219450"/>
          <p14:tracePt t="283286" x="6610350" y="3206750"/>
          <p14:tracePt t="283303" x="6591300" y="3175000"/>
          <p14:tracePt t="283319" x="6553200" y="3124200"/>
          <p14:tracePt t="283337" x="6527800" y="3073400"/>
          <p14:tracePt t="283355" x="6496050" y="3016250"/>
          <p14:tracePt t="283370" x="6477000" y="2997200"/>
          <p14:tracePt t="283386" x="6426200" y="2978150"/>
          <p14:tracePt t="283403" x="6330950" y="2965450"/>
          <p14:tracePt t="283419" x="6229350" y="2959100"/>
          <p14:tracePt t="283436" x="6096000" y="2959100"/>
          <p14:tracePt t="283453" x="5988050" y="2959100"/>
          <p14:tracePt t="283469" x="5892800" y="2959100"/>
          <p14:tracePt t="283486" x="5835650" y="2959100"/>
          <p14:tracePt t="283503" x="5810250" y="2959100"/>
          <p14:tracePt t="283520" x="5803900" y="2971800"/>
          <p14:tracePt t="283536" x="5797550" y="3009900"/>
          <p14:tracePt t="283553" x="5784850" y="3079750"/>
          <p14:tracePt t="283554" x="5778500" y="3111500"/>
          <p14:tracePt t="283570" x="5772150" y="3136900"/>
          <p14:tracePt t="283571" x="5772150" y="3162300"/>
          <p14:tracePt t="283588" x="5772150" y="3181350"/>
          <p14:tracePt t="283590" x="5772150" y="3206750"/>
          <p14:tracePt t="283603" x="5772150" y="3219450"/>
          <p14:tracePt t="283621" x="5816600" y="3251200"/>
          <p14:tracePt t="283638" x="5949950" y="3270250"/>
          <p14:tracePt t="283653" x="6203950" y="3308350"/>
          <p14:tracePt t="283669" x="6438900" y="3327400"/>
          <p14:tracePt t="283688" x="6584950" y="3327400"/>
          <p14:tracePt t="283703" x="6705600" y="3308350"/>
          <p14:tracePt t="283720" x="6756400" y="3295650"/>
          <p14:tracePt t="283738" x="6781800" y="3282950"/>
          <p14:tracePt t="283753" x="6788150" y="3276600"/>
          <p14:tracePt t="283771" x="6794500" y="3276600"/>
          <p14:tracePt t="283820" x="6794500" y="3282950"/>
          <p14:tracePt t="283921" x="6788150" y="3282950"/>
          <p14:tracePt t="283937" x="6781800" y="3282950"/>
          <p14:tracePt t="283979" x="6775450" y="3282950"/>
          <p14:tracePt t="283995" x="6769100" y="3282950"/>
          <p14:tracePt t="284011" x="6762750" y="3282950"/>
          <p14:tracePt t="284020" x="6756400" y="3282950"/>
          <p14:tracePt t="284089" x="6762750" y="3282950"/>
          <p14:tracePt t="284095" x="6769100" y="3289300"/>
          <p14:tracePt t="284103" x="6781800" y="3289300"/>
          <p14:tracePt t="284120" x="6788150" y="3289300"/>
          <p14:tracePt t="284193" x="6800850" y="3289300"/>
          <p14:tracePt t="284203" x="6807200" y="3289300"/>
          <p14:tracePt t="284220" x="6870700" y="3289300"/>
          <p14:tracePt t="284237" x="6965950" y="3282950"/>
          <p14:tracePt t="284254" x="7042150" y="3282950"/>
          <p14:tracePt t="284270" x="7124700" y="3282950"/>
          <p14:tracePt t="284287" x="7188200" y="3289300"/>
          <p14:tracePt t="284304" x="7239000" y="3295650"/>
          <p14:tracePt t="284320" x="7340600" y="3302000"/>
          <p14:tracePt t="284337" x="7435850" y="3314700"/>
          <p14:tracePt t="284353" x="7512050" y="3321050"/>
          <p14:tracePt t="284370" x="7550150" y="3321050"/>
          <p14:tracePt t="284387" x="7569200" y="3321050"/>
          <p14:tracePt t="284403" x="7588250" y="3314700"/>
          <p14:tracePt t="284539" x="7600950" y="3308350"/>
          <p14:tracePt t="284556" x="7613650" y="3295650"/>
          <p14:tracePt t="284570" x="7620000" y="3282950"/>
          <p14:tracePt t="284588" x="7620000" y="3276600"/>
          <p14:tracePt t="284603" x="7620000" y="3270250"/>
          <p14:tracePt t="284620" x="7620000" y="3263900"/>
          <p14:tracePt t="284637" x="7620000" y="3251200"/>
          <p14:tracePt t="284655" x="7613650" y="3232150"/>
          <p14:tracePt t="284670" x="7607300" y="3200400"/>
          <p14:tracePt t="284687" x="7594600" y="3162300"/>
          <p14:tracePt t="284704" x="7588250" y="3130550"/>
          <p14:tracePt t="284721" x="7581900" y="3117850"/>
          <p14:tracePt t="284754" x="7569200" y="3117850"/>
          <p14:tracePt t="284770" x="7550150" y="3117850"/>
          <p14:tracePt t="284789" x="7518400" y="3111500"/>
          <p14:tracePt t="284804" x="7505700" y="3105150"/>
          <p14:tracePt t="284820" x="7493000" y="3105150"/>
          <p14:tracePt t="284839" x="7486650" y="3098800"/>
          <p14:tracePt t="284854" x="7480300" y="3098800"/>
          <p14:tracePt t="284870" x="7467600" y="3098800"/>
          <p14:tracePt t="284887" x="7416800" y="3098800"/>
          <p14:tracePt t="284904" x="7366000" y="3098800"/>
          <p14:tracePt t="284921" x="7315200" y="3105150"/>
          <p14:tracePt t="284937" x="7277100" y="3111500"/>
          <p14:tracePt t="284954" x="7258050" y="3117850"/>
          <p14:tracePt t="284971" x="7251700" y="3130550"/>
          <p14:tracePt t="284988" x="7232650" y="3155950"/>
          <p14:tracePt t="285004" x="7226300" y="3187700"/>
          <p14:tracePt t="285021" x="7226300" y="3194050"/>
          <p14:tracePt t="285040" x="7226300" y="3213100"/>
          <p14:tracePt t="285055" x="7226300" y="3225800"/>
          <p14:tracePt t="285071" x="7226300" y="3238500"/>
          <p14:tracePt t="285087" x="7239000" y="3257550"/>
          <p14:tracePt t="285104" x="7277100" y="3289300"/>
          <p14:tracePt t="285121" x="7315200" y="3308350"/>
          <p14:tracePt t="285137" x="7372350" y="3327400"/>
          <p14:tracePt t="285154" x="7410450" y="3333750"/>
          <p14:tracePt t="285171" x="7448550" y="3333750"/>
          <p14:tracePt t="285190" x="7499350" y="3333750"/>
          <p14:tracePt t="285204" x="7505700" y="3333750"/>
          <p14:tracePt t="285222" x="7543800" y="3321050"/>
          <p14:tracePt t="285238" x="7550150" y="3308350"/>
          <p14:tracePt t="285239" x="7569200" y="3282950"/>
          <p14:tracePt t="285256" x="7594600" y="3244850"/>
          <p14:tracePt t="285271" x="7600950" y="3232150"/>
          <p14:tracePt t="285273" x="7607300" y="3225800"/>
          <p14:tracePt t="285289" x="7613650" y="3206750"/>
          <p14:tracePt t="285487" x="7613650" y="3200400"/>
          <p14:tracePt t="285492" x="7607300" y="3187700"/>
          <p14:tracePt t="285505" x="7607300" y="3181350"/>
          <p14:tracePt t="285522" x="7607300" y="3168650"/>
          <p14:tracePt t="285537" x="7607300" y="3162300"/>
          <p14:tracePt t="285571" x="7607300" y="3155950"/>
          <p14:tracePt t="285590" x="7600950" y="3149600"/>
          <p14:tracePt t="285627" x="7600950" y="3143250"/>
          <p14:tracePt t="285906" x="7594600" y="3136900"/>
          <p14:tracePt t="285913" x="7594600" y="3130550"/>
          <p14:tracePt t="285922" x="7588250" y="3130550"/>
          <p14:tracePt t="285938" x="7588250" y="3124200"/>
          <p14:tracePt t="286285" x="7588250" y="3130550"/>
          <p14:tracePt t="286294" x="7581900" y="3136900"/>
          <p14:tracePt t="286305" x="7581900" y="3149600"/>
          <p14:tracePt t="286322" x="7581900" y="3155950"/>
          <p14:tracePt t="286338" x="7581900" y="3168650"/>
          <p14:tracePt t="286377" x="7575550" y="3168650"/>
          <p14:tracePt t="286406" x="7575550" y="3181350"/>
          <p14:tracePt t="286422" x="7575550" y="3187700"/>
          <p14:tracePt t="286587" x="7575550" y="3194050"/>
          <p14:tracePt t="286594" x="7575550" y="3200400"/>
          <p14:tracePt t="286606" x="7569200" y="3213100"/>
          <p14:tracePt t="286623" x="7556500" y="3232150"/>
          <p14:tracePt t="286639" x="7550150" y="3251200"/>
          <p14:tracePt t="286656" x="7537450" y="3263900"/>
          <p14:tracePt t="286672" x="7524750" y="3276600"/>
          <p14:tracePt t="286689" x="7512050" y="3289300"/>
          <p14:tracePt t="286705" x="7512050" y="3295650"/>
          <p14:tracePt t="286857" x="7505700" y="3295650"/>
          <p14:tracePt t="286865" x="7493000" y="3295650"/>
          <p14:tracePt t="286872" x="7486650" y="3289300"/>
          <p14:tracePt t="286890" x="7461250" y="3282950"/>
          <p14:tracePt t="286906" x="7448550" y="3276600"/>
          <p14:tracePt t="286923" x="7442200" y="3276600"/>
          <p14:tracePt t="286940" x="7435850" y="3276600"/>
          <p14:tracePt t="286956" x="7435850" y="3270250"/>
          <p14:tracePt t="286972" x="7435850" y="3263900"/>
          <p14:tracePt t="287264" x="7435850" y="3270250"/>
          <p14:tracePt t="287271" x="7435850" y="3282950"/>
          <p14:tracePt t="287290" x="7435850" y="3302000"/>
          <p14:tracePt t="287344" x="7442200" y="3295650"/>
          <p14:tracePt t="287356" x="7454900" y="3282950"/>
          <p14:tracePt t="287373" x="7473950" y="3257550"/>
          <p14:tracePt t="287390" x="7493000" y="3238500"/>
          <p14:tracePt t="287406" x="7493000" y="3232150"/>
          <p14:tracePt t="287585" x="7499350" y="3232150"/>
          <p14:tracePt t="287601" x="7505700" y="3232150"/>
          <p14:tracePt t="287617" x="7512050" y="3232150"/>
          <p14:tracePt t="287634" x="7518400" y="3232150"/>
          <p14:tracePt t="287644" x="7524750" y="3232150"/>
          <p14:tracePt t="287656" x="7531100" y="3232150"/>
          <p14:tracePt t="287673" x="7543800" y="3225800"/>
          <p14:tracePt t="287690" x="7556500" y="3219450"/>
          <p14:tracePt t="287827" x="7556500" y="3225800"/>
          <p14:tracePt t="287836" x="7556500" y="3232150"/>
          <p14:tracePt t="287842" x="7550150" y="3238500"/>
          <p14:tracePt t="287859" x="7543800" y="3244850"/>
          <p14:tracePt t="287873" x="7543800" y="3251200"/>
          <p14:tracePt t="287875" x="7537450" y="3257550"/>
          <p14:tracePt t="287891" x="7537450" y="3270250"/>
          <p14:tracePt t="287906" x="7531100" y="3270250"/>
          <p14:tracePt t="288102" x="7531100" y="3295650"/>
          <p14:tracePt t="288109" x="7531100" y="3308350"/>
          <p14:tracePt t="288124" x="7531100" y="3327400"/>
          <p14:tracePt t="288141" x="7531100" y="3352800"/>
          <p14:tracePt t="288157" x="7531100" y="3371850"/>
          <p14:tracePt t="288174" x="7531100" y="3378200"/>
          <p14:tracePt t="288190" x="7531100" y="3384550"/>
          <p14:tracePt t="288207" x="7537450" y="3390900"/>
          <p14:tracePt t="288224" x="7537450" y="3403600"/>
          <p14:tracePt t="288240" x="7537450" y="3416300"/>
          <p14:tracePt t="288257" x="7537450" y="3435350"/>
          <p14:tracePt t="288273" x="7537450" y="3460750"/>
          <p14:tracePt t="288290" x="7543800" y="3479800"/>
          <p14:tracePt t="288307" x="7543800" y="3492500"/>
          <p14:tracePt t="288324" x="7543800" y="3505200"/>
          <p14:tracePt t="288495" x="7543800" y="3498850"/>
          <p14:tracePt t="288507" x="7543800" y="3492500"/>
          <p14:tracePt t="288524" x="7543800" y="3486150"/>
          <p14:tracePt t="288540" x="7543800" y="3479800"/>
          <p14:tracePt t="288557" x="7543800" y="3473450"/>
          <p14:tracePt t="288575" x="7537450" y="3467100"/>
          <p14:tracePt t="288591" x="7531100" y="3460750"/>
          <p14:tracePt t="288607" x="7518400" y="3454400"/>
          <p14:tracePt t="288624" x="7512050" y="3441700"/>
          <p14:tracePt t="288641" x="7505700" y="3435350"/>
          <p14:tracePt t="288658" x="7486650" y="3429000"/>
          <p14:tracePt t="288674" x="7480300" y="3422650"/>
          <p14:tracePt t="288690" x="7467600" y="3422650"/>
          <p14:tracePt t="288707" x="7454900" y="3422650"/>
          <p14:tracePt t="288724" x="7448550" y="3422650"/>
          <p14:tracePt t="288784" x="7442200" y="3422650"/>
          <p14:tracePt t="288812" x="7442200" y="3416300"/>
          <p14:tracePt t="288859" x="7435850" y="3416300"/>
          <p14:tracePt t="288980" x="7435850" y="3409950"/>
          <p14:tracePt t="289008" x="7435850" y="3403600"/>
          <p14:tracePt t="289025" x="7435850" y="3397250"/>
          <p14:tracePt t="289041" x="7435850" y="3390900"/>
          <p14:tracePt t="289058" x="7435850" y="3384550"/>
          <p14:tracePt t="289074" x="7435850" y="3378200"/>
          <p14:tracePt t="289107" x="7435850" y="3371850"/>
          <p14:tracePt t="289141" x="7435850" y="3365500"/>
          <p14:tracePt t="291409" x="7442200" y="3371850"/>
          <p14:tracePt t="291419" x="7448550" y="3378200"/>
          <p14:tracePt t="291425" x="7454900" y="3378200"/>
          <p14:tracePt t="291443" x="7461250" y="3384550"/>
          <p14:tracePt t="291460" x="7461250" y="3390900"/>
          <p14:tracePt t="291476" x="7467600" y="3397250"/>
          <p14:tracePt t="291883" x="7480300" y="3397250"/>
          <p14:tracePt t="291891" x="7505700" y="3390900"/>
          <p14:tracePt t="291910" x="7537450" y="3390900"/>
          <p14:tracePt t="291944" x="7531100" y="3390900"/>
          <p14:tracePt t="291960" x="7512050" y="3390900"/>
          <p14:tracePt t="291977" x="7499350" y="3390900"/>
          <p14:tracePt t="291994" x="7493000" y="3390900"/>
          <p14:tracePt t="292041" x="7493000" y="3397250"/>
          <p14:tracePt t="292065" x="7499350" y="3397250"/>
          <p14:tracePt t="292251" x="7499350" y="3390900"/>
          <p14:tracePt t="292257" x="7499350" y="3384550"/>
          <p14:tracePt t="292277" x="7499350" y="3378200"/>
          <p14:tracePt t="293535" x="7512050" y="3378200"/>
          <p14:tracePt t="293543" x="7531100" y="3378200"/>
          <p14:tracePt t="293562" x="7632700" y="3378200"/>
          <p14:tracePt t="293578" x="7727950" y="3378200"/>
          <p14:tracePt t="293594" x="7829550" y="3371850"/>
          <p14:tracePt t="293612" x="7893050" y="3365500"/>
          <p14:tracePt t="293628" x="7931150" y="3359150"/>
          <p14:tracePt t="293645" x="7943850" y="3359150"/>
          <p14:tracePt t="293661" x="7943850" y="3352800"/>
          <p14:tracePt t="293713" x="7950200" y="3352800"/>
          <p14:tracePt t="293721" x="7950200" y="3346450"/>
          <p14:tracePt t="293745" x="7975600" y="3327400"/>
          <p14:tracePt t="293761" x="7981950" y="3314700"/>
          <p14:tracePt t="293779" x="7988300" y="3295650"/>
          <p14:tracePt t="293795" x="7988300" y="3282950"/>
          <p14:tracePt t="293811" x="7988300" y="3270250"/>
          <p14:tracePt t="293828" x="7988300" y="3263900"/>
          <p14:tracePt t="293845" x="7981950" y="3244850"/>
          <p14:tracePt t="293862" x="7981950" y="3232150"/>
          <p14:tracePt t="293878" x="7975600" y="3213100"/>
          <p14:tracePt t="293895" x="7962900" y="3200400"/>
          <p14:tracePt t="293912" x="7956550" y="3187700"/>
          <p14:tracePt t="293928" x="7950200" y="3187700"/>
          <p14:tracePt t="293999" x="7950200" y="3181350"/>
          <p14:tracePt t="294031" x="7943850" y="3181350"/>
          <p14:tracePt t="294040" x="7943850" y="3175000"/>
          <p14:tracePt t="294078" x="7937500" y="3175000"/>
          <p14:tracePt t="294112" x="7924800" y="3175000"/>
          <p14:tracePt t="294128" x="7918450" y="3175000"/>
          <p14:tracePt t="294146" x="7905750" y="3175000"/>
          <p14:tracePt t="294162" x="7893050" y="3175000"/>
          <p14:tracePt t="294180" x="7886700" y="3175000"/>
          <p14:tracePt t="294195" x="7874000" y="3181350"/>
          <p14:tracePt t="294212" x="7861300" y="3187700"/>
          <p14:tracePt t="294230" x="7842250" y="3194050"/>
          <p14:tracePt t="294245" x="7823200" y="3206750"/>
          <p14:tracePt t="294264" x="7804150" y="3213100"/>
          <p14:tracePt t="294278" x="7791450" y="3219450"/>
          <p14:tracePt t="294295" x="7785100" y="3225800"/>
          <p14:tracePt t="294382" x="7778750" y="3225800"/>
          <p14:tracePt t="294518" x="7778750" y="3232150"/>
          <p14:tracePt t="294526" x="7772400" y="3238500"/>
          <p14:tracePt t="294551" x="7772400" y="3244850"/>
          <p14:tracePt t="294562" x="7766050" y="3244850"/>
          <p14:tracePt t="294578" x="7766050" y="3251200"/>
          <p14:tracePt t="294619" x="7759700" y="3251200"/>
          <p14:tracePt t="294632" x="7759700" y="3257550"/>
          <p14:tracePt t="294650" x="7753350" y="3263900"/>
          <p14:tracePt t="294695" x="7747000" y="3270250"/>
          <p14:tracePt t="296724" x="7747000" y="3263900"/>
          <p14:tracePt t="296732" x="7747000" y="3257550"/>
          <p14:tracePt t="296748" x="7753350" y="3251200"/>
          <p14:tracePt t="298036" x="7759700" y="3251200"/>
          <p14:tracePt t="298044" x="7772400" y="3257550"/>
          <p14:tracePt t="298051" x="7785100" y="3263900"/>
          <p14:tracePt t="298067" x="7816850" y="3270250"/>
          <p14:tracePt t="298084" x="7842250" y="3276600"/>
          <p14:tracePt t="298098" x="7854950" y="3276600"/>
          <p14:tracePt t="298099" x="7867650" y="3282950"/>
          <p14:tracePt t="298117" x="7886700" y="3282950"/>
          <p14:tracePt t="298132" x="7893050" y="3282950"/>
          <p14:tracePt t="298833" x="7893050" y="3276600"/>
          <p14:tracePt t="298840" x="7880350" y="3270250"/>
          <p14:tracePt t="298850" x="7867650" y="3257550"/>
          <p14:tracePt t="298866" x="7842250" y="3238500"/>
          <p14:tracePt t="298882" x="7829550" y="3219450"/>
          <p14:tracePt t="298899" x="7823200" y="3206750"/>
          <p14:tracePt t="302306" x="7810500" y="3206750"/>
          <p14:tracePt t="302313" x="7734300" y="3213100"/>
          <p14:tracePt t="302322" x="7620000" y="3225800"/>
          <p14:tracePt t="302337" x="7391400" y="3244850"/>
          <p14:tracePt t="302353" x="7327900" y="3263900"/>
          <p14:tracePt t="302369" x="7321550" y="3282950"/>
          <p14:tracePt t="302419" x="7308850" y="3289300"/>
          <p14:tracePt t="302436" x="7270750" y="3295650"/>
          <p14:tracePt t="302452" x="7226300" y="3295650"/>
          <p14:tracePt t="302469" x="7194550" y="3295650"/>
          <p14:tracePt t="302485" x="7188200" y="3295650"/>
          <p14:tracePt t="302570" x="7188200" y="3302000"/>
          <p14:tracePt t="302579" x="7194550" y="3302000"/>
          <p14:tracePt t="302602" x="7219950" y="3308350"/>
          <p14:tracePt t="302619" x="7327900" y="3340100"/>
          <p14:tracePt t="302638" x="7493000" y="3384550"/>
          <p14:tracePt t="302653" x="7670800" y="3422650"/>
          <p14:tracePt t="302669" x="7810500" y="3448050"/>
          <p14:tracePt t="302686" x="7874000" y="3460750"/>
          <p14:tracePt t="302702" x="7893050" y="3460750"/>
          <p14:tracePt t="302719" x="7905750" y="3460750"/>
          <p14:tracePt t="302735" x="7912100" y="3454400"/>
          <p14:tracePt t="302752" x="7918450" y="3448050"/>
          <p14:tracePt t="302769" x="7924800" y="3441700"/>
          <p14:tracePt t="302786" x="7931150" y="3429000"/>
          <p14:tracePt t="302802" x="7937500" y="3409950"/>
          <p14:tracePt t="302819" x="7956550" y="3371850"/>
          <p14:tracePt t="302836" x="7962900" y="3327400"/>
          <p14:tracePt t="302853" x="7969250" y="3276600"/>
          <p14:tracePt t="302869" x="7975600" y="3213100"/>
          <p14:tracePt t="302885" x="7975600" y="3181350"/>
          <p14:tracePt t="302904" x="7975600" y="3155950"/>
          <p14:tracePt t="302919" x="7962900" y="3136900"/>
          <p14:tracePt t="302937" x="7956550" y="3124200"/>
          <p14:tracePt t="302952" x="7950200" y="3111500"/>
          <p14:tracePt t="302969" x="7937500" y="3098800"/>
          <p14:tracePt t="302988" x="7899400" y="3067050"/>
          <p14:tracePt t="303002" x="7861300" y="3041650"/>
          <p14:tracePt t="303019" x="7823200" y="3016250"/>
          <p14:tracePt t="303036" x="7797800" y="3003550"/>
          <p14:tracePt t="303053" x="7759700" y="2990850"/>
          <p14:tracePt t="303070" x="7715250" y="2984500"/>
          <p14:tracePt t="303085" x="7702550" y="2984500"/>
          <p14:tracePt t="303103" x="7658100" y="2984500"/>
          <p14:tracePt t="303119" x="7620000" y="2984500"/>
          <p14:tracePt t="303137" x="7594600" y="2984500"/>
          <p14:tracePt t="303153" x="7562850" y="2984500"/>
          <p14:tracePt t="303169" x="7537450" y="2984500"/>
          <p14:tracePt t="303186" x="7518400" y="2984500"/>
          <p14:tracePt t="303202" x="7486650" y="2990850"/>
          <p14:tracePt t="303219" x="7461250" y="2997200"/>
          <p14:tracePt t="303236" x="7442200" y="2997200"/>
          <p14:tracePt t="303253" x="7423150" y="3003550"/>
          <p14:tracePt t="303269" x="7385050" y="3009900"/>
          <p14:tracePt t="303286" x="7359650" y="3016250"/>
          <p14:tracePt t="303303" x="7327900" y="3035300"/>
          <p14:tracePt t="303321" x="7277100" y="3054350"/>
          <p14:tracePt t="303336" x="7251700" y="3073400"/>
          <p14:tracePt t="303352" x="7226300" y="3086100"/>
          <p14:tracePt t="303369" x="7213600" y="3098800"/>
          <p14:tracePt t="303387" x="7207250" y="3117850"/>
          <p14:tracePt t="303402" x="7200900" y="3136900"/>
          <p14:tracePt t="303419" x="7200900" y="3168650"/>
          <p14:tracePt t="303436" x="7213600" y="3206750"/>
          <p14:tracePt t="303453" x="7232650" y="3238500"/>
          <p14:tracePt t="303469" x="7245350" y="3263900"/>
          <p14:tracePt t="303486" x="7258050" y="3276600"/>
          <p14:tracePt t="303488" x="7277100" y="3282950"/>
          <p14:tracePt t="303503" x="7289800" y="3282950"/>
          <p14:tracePt t="303521" x="7340600" y="3289300"/>
          <p14:tracePt t="303536" x="7391400" y="3289300"/>
          <p14:tracePt t="303553" x="7435850" y="3270250"/>
          <p14:tracePt t="303569" x="7467600" y="3257550"/>
          <p14:tracePt t="303586" x="7512050" y="3200400"/>
          <p14:tracePt t="303603" x="7531100" y="3149600"/>
          <p14:tracePt t="303619" x="7537450" y="3111500"/>
          <p14:tracePt t="303636" x="7543800" y="3054350"/>
          <p14:tracePt t="303653" x="7543800" y="3016250"/>
          <p14:tracePt t="303669" x="7543800" y="2971800"/>
          <p14:tracePt t="303686" x="7543800" y="2946400"/>
          <p14:tracePt t="303703" x="7543800" y="2914650"/>
          <p14:tracePt t="303720" x="7543800" y="2901950"/>
          <p14:tracePt t="303736" x="7537450" y="2889250"/>
          <p14:tracePt t="303753" x="7524750" y="2882900"/>
          <p14:tracePt t="303770" x="7493000" y="2876550"/>
          <p14:tracePt t="303786" x="7480300" y="2876550"/>
          <p14:tracePt t="303803" x="7454900" y="2882900"/>
          <p14:tracePt t="303805" x="7435850" y="2882900"/>
          <p14:tracePt t="303820" x="7397750" y="2901950"/>
          <p14:tracePt t="303836" x="7334250" y="2952750"/>
          <p14:tracePt t="303855" x="7289800" y="2997200"/>
          <p14:tracePt t="303870" x="7258050" y="3041650"/>
          <p14:tracePt t="303886" x="7239000" y="3079750"/>
          <p14:tracePt t="303903" x="7232650" y="3105150"/>
          <p14:tracePt t="303920" x="7232650" y="3117850"/>
          <p14:tracePt t="303936" x="7239000" y="3143250"/>
          <p14:tracePt t="303953" x="7245350" y="3162300"/>
          <p14:tracePt t="303972" x="7283450" y="3200400"/>
          <p14:tracePt t="303989" x="7334250" y="3244850"/>
          <p14:tracePt t="304003" x="7346950" y="3251200"/>
          <p14:tracePt t="304020" x="7391400" y="3263900"/>
          <p14:tracePt t="304036" x="7410450" y="3263900"/>
          <p14:tracePt t="304054" x="7423150" y="3263900"/>
          <p14:tracePt t="304070" x="7486650" y="3244850"/>
          <p14:tracePt t="304086" x="7524750" y="3219450"/>
          <p14:tracePt t="304103" x="7556500" y="3194050"/>
          <p14:tracePt t="304120" x="7600950" y="3162300"/>
          <p14:tracePt t="304136" x="7620000" y="3143250"/>
          <p14:tracePt t="304153" x="7632700" y="3130550"/>
          <p14:tracePt t="304170" x="7639050" y="3124200"/>
          <p14:tracePt t="304187" x="7639050" y="3111500"/>
          <p14:tracePt t="304203" x="7639050" y="3086100"/>
          <p14:tracePt t="304222" x="7620000" y="3048000"/>
          <p14:tracePt t="304237" x="7600950" y="3022600"/>
          <p14:tracePt t="304254" x="7575550" y="3003550"/>
          <p14:tracePt t="304272" x="7562850" y="2997200"/>
          <p14:tracePt t="304287" x="7550150" y="2997200"/>
          <p14:tracePt t="304303" x="7537450" y="2997200"/>
          <p14:tracePt t="304321" x="7518400" y="2997200"/>
          <p14:tracePt t="304337" x="7493000" y="2997200"/>
          <p14:tracePt t="304353" x="7461250" y="2997200"/>
          <p14:tracePt t="304370" x="7429500" y="3003550"/>
          <p14:tracePt t="304387" x="7397750" y="3016250"/>
          <p14:tracePt t="304403" x="7372350" y="3041650"/>
          <p14:tracePt t="304420" x="7340600" y="3079750"/>
          <p14:tracePt t="304438" x="7315200" y="3124200"/>
          <p14:tracePt t="304454" x="7302500" y="3175000"/>
          <p14:tracePt t="304470" x="7302500" y="3225800"/>
          <p14:tracePt t="304488" x="7321550" y="3270250"/>
          <p14:tracePt t="304504" x="7327900" y="3270250"/>
          <p14:tracePt t="304520" x="7340600" y="3282950"/>
          <p14:tracePt t="304537" x="7359650" y="3282950"/>
          <p14:tracePt t="304554" x="7410450" y="3295650"/>
          <p14:tracePt t="304570" x="7486650" y="3295650"/>
          <p14:tracePt t="304588" x="7581900" y="3302000"/>
          <p14:tracePt t="304604" x="7658100" y="3302000"/>
          <p14:tracePt t="304620" x="7696200" y="3289300"/>
          <p14:tracePt t="304637" x="7715250" y="3270250"/>
          <p14:tracePt t="304654" x="7727950" y="3232150"/>
          <p14:tracePt t="304670" x="7734300" y="3194050"/>
          <p14:tracePt t="304687" x="7734300" y="3149600"/>
          <p14:tracePt t="304704" x="7734300" y="3105150"/>
          <p14:tracePt t="304721" x="7727950" y="3086100"/>
          <p14:tracePt t="304737" x="7715250" y="3073400"/>
          <p14:tracePt t="304771" x="7696200" y="3067050"/>
          <p14:tracePt t="304788" x="7658100" y="3060700"/>
          <p14:tracePt t="304804" x="7562850" y="3054350"/>
          <p14:tracePt t="304820" x="7461250" y="3054350"/>
          <p14:tracePt t="304837" x="7372350" y="3054350"/>
          <p14:tracePt t="304854" x="7277100" y="3054350"/>
          <p14:tracePt t="304870" x="7213600" y="3054350"/>
          <p14:tracePt t="304887" x="7188200" y="3054350"/>
          <p14:tracePt t="309664" x="7200900" y="3060700"/>
          <p14:tracePt t="309672" x="7219950" y="3067050"/>
          <p14:tracePt t="309678" x="7264400" y="3092450"/>
          <p14:tracePt t="309692" x="7302500" y="3111500"/>
          <p14:tracePt t="309708" x="7366000" y="3143250"/>
          <p14:tracePt t="309725" x="7404100" y="3162300"/>
          <p14:tracePt t="309727" x="7423150" y="3175000"/>
          <p14:tracePt t="309742" x="7454900" y="3181350"/>
          <p14:tracePt t="309758" x="7486650" y="3194050"/>
          <p14:tracePt t="309775" x="7505700" y="3194050"/>
          <p14:tracePt t="309791" x="7524750" y="3200400"/>
          <p14:tracePt t="309808" x="7543800" y="3200400"/>
          <p14:tracePt t="309825" x="7562850" y="3206750"/>
          <p14:tracePt t="309842" x="7569200" y="3213100"/>
          <p14:tracePt t="309859" x="7581900" y="3219450"/>
          <p14:tracePt t="309875" x="7588250" y="3225800"/>
          <p14:tracePt t="309892" x="7600950" y="3232150"/>
          <p14:tracePt t="309908" x="7600950" y="3238500"/>
          <p14:tracePt t="309910" x="7607300" y="3238500"/>
          <p14:tracePt t="309925" x="7607300" y="3244850"/>
          <p14:tracePt t="309941" x="7613650" y="3244850"/>
          <p14:tracePt t="309958" x="7620000" y="3251200"/>
          <p14:tracePt t="309975" x="7626350" y="3251200"/>
          <p14:tracePt t="309992" x="7632700" y="3257550"/>
          <p14:tracePt t="310008" x="7639050" y="3257550"/>
          <p14:tracePt t="310025" x="7645400" y="3263900"/>
          <p14:tracePt t="310042" x="7651750" y="3263900"/>
          <p14:tracePt t="310058" x="7651750" y="3270250"/>
          <p14:tracePt t="310060" x="7658100" y="3270250"/>
          <p14:tracePt t="310075" x="7658100" y="3276600"/>
          <p14:tracePt t="310091" x="7664450" y="3276600"/>
          <p14:tracePt t="310111" x="7670800" y="3282950"/>
          <p14:tracePt t="311109" x="7677150" y="3282950"/>
          <p14:tracePt t="311117" x="7702550" y="3282950"/>
          <p14:tracePt t="311126" x="7778750" y="3282950"/>
          <p14:tracePt t="311143" x="7975600" y="3282950"/>
          <p14:tracePt t="311159" x="8147050" y="3270250"/>
          <p14:tracePt t="311176" x="8286750" y="3251200"/>
          <p14:tracePt t="311193" x="8420100" y="3232150"/>
          <p14:tracePt t="311210" x="8585200" y="3206750"/>
          <p14:tracePt t="311226" x="8737600" y="3194050"/>
          <p14:tracePt t="311243" x="8870950" y="3187700"/>
          <p14:tracePt t="311260" x="8877300" y="3187700"/>
          <p14:tracePt t="311415" x="8896350" y="3187700"/>
          <p14:tracePt t="311423" x="8921750" y="3187700"/>
          <p14:tracePt t="311433" x="8972550" y="3187700"/>
          <p14:tracePt t="311443" x="9061450" y="3200400"/>
          <p14:tracePt t="311460" x="9302750" y="3232150"/>
          <p14:tracePt t="311476" x="9575800" y="3276600"/>
          <p14:tracePt t="311495" x="9912350" y="3340100"/>
          <p14:tracePt t="311510" x="10045700" y="3365500"/>
          <p14:tracePt t="311526" x="10077450" y="3371850"/>
          <p14:tracePt t="311543" x="10090150" y="3371850"/>
          <p14:tracePt t="311593" x="10096500" y="3371850"/>
          <p14:tracePt t="311610" x="10121900" y="3371850"/>
          <p14:tracePt t="311626" x="10172700" y="3378200"/>
          <p14:tracePt t="311644" x="10229850" y="3371850"/>
          <p14:tracePt t="311660" x="10274300" y="3365500"/>
          <p14:tracePt t="311678" x="10331450" y="3346450"/>
          <p14:tracePt t="311693" x="10363200" y="3333750"/>
          <p14:tracePt t="311710" x="10382250" y="3321050"/>
          <p14:tracePt t="311726" x="10394950" y="3308350"/>
          <p14:tracePt t="311743" x="10414000" y="3295650"/>
          <p14:tracePt t="311760" x="10426700" y="3282950"/>
          <p14:tracePt t="311778" x="10433050" y="3276600"/>
          <p14:tracePt t="311793" x="10433050" y="3263900"/>
          <p14:tracePt t="311826" x="10433050" y="3257550"/>
          <p14:tracePt t="311843" x="10414000" y="3244850"/>
          <p14:tracePt t="311845" x="10401300" y="3238500"/>
          <p14:tracePt t="311860" x="10375900" y="3225800"/>
          <p14:tracePt t="311876" x="10331450" y="3213100"/>
          <p14:tracePt t="311893" x="10274300" y="3187700"/>
          <p14:tracePt t="311895" x="10248900" y="3181350"/>
          <p14:tracePt t="311910" x="10223500" y="3168650"/>
          <p14:tracePt t="311927" x="10109200" y="3105150"/>
          <p14:tracePt t="311943" x="10058400" y="3086100"/>
          <p14:tracePt t="311960" x="9975850" y="3054350"/>
          <p14:tracePt t="311976" x="9912350" y="3028950"/>
          <p14:tracePt t="311993" x="9874250" y="3022600"/>
          <p14:tracePt t="312010" x="9855200" y="3022600"/>
          <p14:tracePt t="312027" x="9842500" y="3022600"/>
          <p14:tracePt t="312044" x="9823450" y="3022600"/>
          <p14:tracePt t="312060" x="9779000" y="3022600"/>
          <p14:tracePt t="312077" x="9664700" y="3054350"/>
          <p14:tracePt t="312094" x="9429750" y="3111500"/>
          <p14:tracePt t="312110" x="9296400" y="3149600"/>
          <p14:tracePt t="312127" x="9220200" y="3187700"/>
          <p14:tracePt t="312144" x="9213850" y="3194050"/>
          <p14:tracePt t="312249" x="9220200" y="3194050"/>
          <p14:tracePt t="312257" x="9239250" y="3194050"/>
          <p14:tracePt t="312277" x="9328150" y="3181350"/>
          <p14:tracePt t="312294" x="9410700" y="3162300"/>
          <p14:tracePt t="312310" x="9505950" y="3130550"/>
          <p14:tracePt t="312329" x="9632950" y="3098800"/>
          <p14:tracePt t="312344" x="9652000" y="3092450"/>
          <p14:tracePt t="312360" x="9677400" y="3092450"/>
          <p14:tracePt t="312377" x="9683750" y="3092450"/>
          <p14:tracePt t="312410" x="9690100" y="3092450"/>
          <p14:tracePt t="312427" x="9696450" y="3092450"/>
          <p14:tracePt t="312446" x="9702800" y="3092450"/>
          <p14:tracePt t="312522" x="9702800" y="3098800"/>
          <p14:tracePt t="312547" x="9702800" y="3105150"/>
          <p14:tracePt t="312562" x="9702800" y="3111500"/>
          <p14:tracePt t="312580" x="9702800" y="3117850"/>
          <p14:tracePt t="312610" x="9702800" y="3124200"/>
          <p14:tracePt t="312646" x="9702800" y="3130550"/>
          <p14:tracePt t="312749" x="9715500" y="3130550"/>
          <p14:tracePt t="312760" x="9747250" y="3130550"/>
          <p14:tracePt t="312777" x="9867900" y="3130550"/>
          <p14:tracePt t="312794" x="10007600" y="3130550"/>
          <p14:tracePt t="312811" x="10153650" y="3136900"/>
          <p14:tracePt t="312812" x="10217150" y="3143250"/>
          <p14:tracePt t="312828" x="10369550" y="3155950"/>
          <p14:tracePt t="312844" x="10433050" y="3162300"/>
          <p14:tracePt t="312861" x="10591800" y="3194050"/>
          <p14:tracePt t="312877" x="10699750" y="3225800"/>
          <p14:tracePt t="312894" x="10820400" y="3251200"/>
          <p14:tracePt t="312911" x="10915650" y="3263900"/>
          <p14:tracePt t="312927" x="11004550" y="3270250"/>
          <p14:tracePt t="312944" x="11049000" y="3270250"/>
          <p14:tracePt t="312961" x="11068050" y="3270250"/>
          <p14:tracePt t="312977" x="11080750" y="3270250"/>
          <p14:tracePt t="312994" x="11093450" y="3270250"/>
          <p14:tracePt t="313066" x="11087100" y="3270250"/>
          <p14:tracePt t="313074" x="11080750" y="3270250"/>
          <p14:tracePt t="313083" x="11042650" y="3276600"/>
          <p14:tracePt t="313094" x="11004550" y="3289300"/>
          <p14:tracePt t="313111" x="10922000" y="3314700"/>
          <p14:tracePt t="313128" x="10807700" y="3340100"/>
          <p14:tracePt t="313144" x="10668000" y="3352800"/>
          <p14:tracePt t="313161" x="10483850" y="3365500"/>
          <p14:tracePt t="313178" x="10248900" y="3371850"/>
          <p14:tracePt t="313194" x="9690100" y="3352800"/>
          <p14:tracePt t="313211" x="9194800" y="3340100"/>
          <p14:tracePt t="313228" x="8636000" y="3327400"/>
          <p14:tracePt t="313245" x="8108950" y="3314700"/>
          <p14:tracePt t="313261" x="7651750" y="3302000"/>
          <p14:tracePt t="313278" x="7270750" y="3289300"/>
          <p14:tracePt t="313294" x="6978650" y="3289300"/>
          <p14:tracePt t="313311" x="6661150" y="3282950"/>
          <p14:tracePt t="313328" x="6388100" y="3282950"/>
          <p14:tracePt t="313345" x="6102350" y="3282950"/>
          <p14:tracePt t="313361" x="5848350" y="3282950"/>
          <p14:tracePt t="313378" x="5695950" y="3289300"/>
          <p14:tracePt t="313395" x="5664200" y="3289300"/>
          <p14:tracePt t="313447" x="5657850" y="3295650"/>
          <p14:tracePt t="313454" x="5645150" y="3302000"/>
          <p14:tracePt t="313461" x="5619750" y="3321050"/>
          <p14:tracePt t="313478" x="5530850" y="3359150"/>
          <p14:tracePt t="313494" x="5448300" y="3390900"/>
          <p14:tracePt t="313511" x="5410200" y="3409950"/>
          <p14:tracePt t="313571" x="5416550" y="3409950"/>
          <p14:tracePt t="313596" x="5461000" y="3429000"/>
          <p14:tracePt t="313611" x="5505450" y="3454400"/>
          <p14:tracePt t="313628" x="5530850" y="3473450"/>
          <p14:tracePt t="313645" x="5556250" y="3486150"/>
          <p14:tracePt t="313661" x="5581650" y="3498850"/>
          <p14:tracePt t="313678" x="5613400" y="3498850"/>
          <p14:tracePt t="313695" x="5645150" y="3498850"/>
          <p14:tracePt t="313712" x="5702300" y="3498850"/>
          <p14:tracePt t="313728" x="5740400" y="3498850"/>
          <p14:tracePt t="313745" x="5784850" y="3492500"/>
          <p14:tracePt t="313762" x="5829300" y="3479800"/>
          <p14:tracePt t="313778" x="5873750" y="3473450"/>
          <p14:tracePt t="313795" x="5905500" y="3467100"/>
          <p14:tracePt t="313812" x="5937250" y="3460750"/>
          <p14:tracePt t="313829" x="5956300" y="3454400"/>
          <p14:tracePt t="313845" x="5969000" y="3454400"/>
          <p14:tracePt t="313862" x="5981700" y="3454400"/>
          <p14:tracePt t="313878" x="5994400" y="3454400"/>
          <p14:tracePt t="313895" x="6000750" y="3460750"/>
          <p14:tracePt t="314035" x="6000750" y="3467100"/>
          <p14:tracePt t="314041" x="6000750" y="3473450"/>
          <p14:tracePt t="314049" x="5994400" y="3486150"/>
          <p14:tracePt t="314062" x="5994400" y="3492500"/>
          <p14:tracePt t="314079" x="5981700" y="3517900"/>
          <p14:tracePt t="314095" x="5975350" y="3536950"/>
          <p14:tracePt t="314114" x="5975350" y="3556000"/>
          <p14:tracePt t="314128" x="5975350" y="3562350"/>
          <p14:tracePt t="314146" x="5975350" y="3575050"/>
          <p14:tracePt t="314163" x="5975350" y="3581400"/>
          <p14:tracePt t="314178" x="5975350" y="3587750"/>
          <p14:tracePt t="314305" x="5975350" y="3581400"/>
          <p14:tracePt t="314311" x="5975350" y="3575050"/>
          <p14:tracePt t="314329" x="5981700" y="3562350"/>
          <p14:tracePt t="314362" x="5988050" y="3556000"/>
          <p14:tracePt t="314379" x="5988050" y="3549650"/>
          <p14:tracePt t="314395" x="5994400" y="3543300"/>
          <p14:tracePt t="314412" x="6000750" y="3530600"/>
          <p14:tracePt t="314429" x="6013450" y="3517900"/>
          <p14:tracePt t="314446" x="6013450" y="3511550"/>
          <p14:tracePt t="314547" x="6019800" y="3511550"/>
          <p14:tracePt t="314569" x="6019800" y="3505200"/>
          <p14:tracePt t="314607" x="6026150" y="3505200"/>
          <p14:tracePt t="314639" x="6032500" y="3505200"/>
          <p14:tracePt t="314657" x="6038850" y="3505200"/>
          <p14:tracePt t="314665" x="6045200" y="3505200"/>
          <p14:tracePt t="314679" x="6057900" y="3505200"/>
          <p14:tracePt t="314696" x="6076950" y="3505200"/>
          <p14:tracePt t="314712" x="6089650" y="3505200"/>
          <p14:tracePt t="314730" x="6108700" y="3505200"/>
          <p14:tracePt t="314746" x="6121400" y="3505200"/>
          <p14:tracePt t="314763" x="6134100" y="3505200"/>
          <p14:tracePt t="314796" x="6140450" y="3505200"/>
          <p14:tracePt t="314985" x="6127750" y="3511550"/>
          <p14:tracePt t="314995" x="6115050" y="3517900"/>
          <p14:tracePt t="315013" x="6026150" y="3543300"/>
          <p14:tracePt t="315029" x="6007100" y="3549650"/>
          <p14:tracePt t="334036" x="6026150" y="3549650"/>
          <p14:tracePt t="334044" x="6064250" y="3549650"/>
          <p14:tracePt t="334052" x="6134100" y="3543300"/>
          <p14:tracePt t="334062" x="6203950" y="3536950"/>
          <p14:tracePt t="334079" x="6337300" y="3530600"/>
          <p14:tracePt t="334095" x="6496050" y="3536950"/>
          <p14:tracePt t="334112" x="6629400" y="3556000"/>
          <p14:tracePt t="334128" x="6705600" y="3575050"/>
          <p14:tracePt t="334145" x="6775450" y="3587750"/>
          <p14:tracePt t="334162" x="6807200" y="3587750"/>
          <p14:tracePt t="334163" x="6819900" y="3587750"/>
          <p14:tracePt t="334178" x="6838950" y="3587750"/>
          <p14:tracePt t="334196" x="6851650" y="3581400"/>
          <p14:tracePt t="334212" x="6864350" y="3581400"/>
          <p14:tracePt t="334228" x="6927850" y="3575050"/>
          <p14:tracePt t="334245" x="7004050" y="3549650"/>
          <p14:tracePt t="334264" x="7105650" y="3505200"/>
          <p14:tracePt t="334278" x="7289800" y="3416300"/>
          <p14:tracePt t="334295" x="7543800" y="3321050"/>
          <p14:tracePt t="334312" x="7721600" y="3200400"/>
          <p14:tracePt t="334329" x="7854950" y="3009900"/>
          <p14:tracePt t="334345" x="7912100" y="2844800"/>
          <p14:tracePt t="334362" x="7956550" y="2698750"/>
          <p14:tracePt t="334380" x="8001000" y="2559050"/>
          <p14:tracePt t="334395" x="8045450" y="2451100"/>
          <p14:tracePt t="334412" x="8108950" y="2254250"/>
          <p14:tracePt t="334429" x="8121650" y="2190750"/>
          <p14:tracePt t="334446" x="8121650" y="2178050"/>
          <p14:tracePt t="334511" x="8121650" y="2190750"/>
          <p14:tracePt t="334529" x="8108950" y="2222500"/>
          <p14:tracePt t="334545" x="8083550" y="2279650"/>
          <p14:tracePt t="334562" x="8026400" y="2343150"/>
          <p14:tracePt t="334579" x="7969250" y="2374900"/>
          <p14:tracePt t="334596" x="7886700" y="2406650"/>
          <p14:tracePt t="334612" x="7823200" y="2432050"/>
          <p14:tracePt t="334629" x="7797800" y="2451100"/>
          <p14:tracePt t="334647" x="7753350" y="2470150"/>
          <p14:tracePt t="334662" x="7727950" y="2482850"/>
          <p14:tracePt t="334679" x="7721600" y="2489200"/>
          <p14:tracePt t="334695" x="7715250" y="2489200"/>
          <p14:tracePt t="334712" x="7708900" y="2489200"/>
          <p14:tracePt t="334729" x="7702550" y="2489200"/>
          <p14:tracePt t="334747" x="7696200" y="2495550"/>
          <p14:tracePt t="334795" x="7683500" y="2508250"/>
          <p14:tracePt t="334814" x="7670800" y="2514600"/>
          <p14:tracePt t="334846" x="7664450" y="2514600"/>
          <p14:tracePt t="334862" x="7651750" y="2527300"/>
          <p14:tracePt t="334879" x="7620000" y="2559050"/>
          <p14:tracePt t="334895" x="7594600" y="2578100"/>
          <p14:tracePt t="334914" x="7543800" y="2616200"/>
          <p14:tracePt t="334929" x="7512050" y="2641600"/>
          <p14:tracePt t="334948" x="7467600" y="2692400"/>
          <p14:tracePt t="334962" x="7454900" y="2705100"/>
          <p14:tracePt t="334980" x="7429500" y="2724150"/>
          <p14:tracePt t="334996" x="7378700" y="2800350"/>
          <p14:tracePt t="335014" x="7353300" y="2838450"/>
          <p14:tracePt t="335029" x="7340600" y="2863850"/>
          <p14:tracePt t="335046" x="7321550" y="2895600"/>
          <p14:tracePt t="335064" x="7308850" y="2914650"/>
          <p14:tracePt t="335081" x="7302500" y="2933700"/>
          <p14:tracePt t="335096" x="7296150" y="2971800"/>
          <p14:tracePt t="335112" x="7296150" y="2990850"/>
          <p14:tracePt t="335130" x="7289800" y="3009900"/>
          <p14:tracePt t="335146" x="7277100" y="3028950"/>
          <p14:tracePt t="335162" x="7258050" y="3041650"/>
          <p14:tracePt t="335180" x="7239000" y="3060700"/>
          <p14:tracePt t="335196" x="7226300" y="3073400"/>
          <p14:tracePt t="335341" x="7226300" y="3086100"/>
          <p14:tracePt t="335349" x="7226300" y="3092450"/>
          <p14:tracePt t="335363" x="7245350" y="3111500"/>
          <p14:tracePt t="335381" x="7264400" y="3136900"/>
          <p14:tracePt t="335396" x="7289800" y="3162300"/>
          <p14:tracePt t="335413" x="7321550" y="3194050"/>
          <p14:tracePt t="335429" x="7346950" y="3213100"/>
          <p14:tracePt t="335446" x="7372350" y="3225800"/>
          <p14:tracePt t="335464" x="7404100" y="3238500"/>
          <p14:tracePt t="335479" x="7429500" y="3244850"/>
          <p14:tracePt t="335496" x="7448550" y="3257550"/>
          <p14:tracePt t="335513" x="7461250" y="3270250"/>
          <p14:tracePt t="335530" x="7473950" y="3289300"/>
          <p14:tracePt t="335546" x="7473950" y="3295650"/>
          <p14:tracePt t="336367" x="7454900" y="3295650"/>
          <p14:tracePt t="336375" x="7429500" y="3295650"/>
          <p14:tracePt t="336398" x="7296150" y="3270250"/>
          <p14:tracePt t="336414" x="7277100" y="3263900"/>
          <p14:tracePt t="336465" x="7308850" y="3263900"/>
          <p14:tracePt t="336481" x="7353300" y="3270250"/>
          <p14:tracePt t="336497" x="7416800" y="3289300"/>
          <p14:tracePt t="336561" x="7416800" y="3295650"/>
          <p14:tracePt t="336570" x="7423150" y="3295650"/>
          <p14:tracePt t="336580" x="7429500" y="3308350"/>
          <p14:tracePt t="336597" x="7461250" y="3333750"/>
          <p14:tracePt t="336614" x="7531100" y="3359150"/>
          <p14:tracePt t="336630" x="7613650" y="3371850"/>
          <p14:tracePt t="336647" x="7658100" y="3378200"/>
          <p14:tracePt t="336712" x="7664450" y="3378200"/>
          <p14:tracePt t="336730" x="7683500" y="3378200"/>
          <p14:tracePt t="336747" x="7721600" y="3378200"/>
          <p14:tracePt t="336764" x="7766050" y="3371850"/>
          <p14:tracePt t="336781" x="7816850" y="3359150"/>
          <p14:tracePt t="336798" x="7874000" y="3346450"/>
          <p14:tracePt t="336814" x="7956550" y="3314700"/>
          <p14:tracePt t="336830" x="8020050" y="3289300"/>
          <p14:tracePt t="336848" x="8089900" y="3251200"/>
          <p14:tracePt t="336864" x="8128000" y="3225800"/>
          <p14:tracePt t="336881" x="8159750" y="3194050"/>
          <p14:tracePt t="336898" x="8178800" y="3168650"/>
          <p14:tracePt t="336898" x="8191500" y="3149600"/>
          <p14:tracePt t="336914" x="8204200" y="3124200"/>
          <p14:tracePt t="336930" x="8210550" y="3092450"/>
          <p14:tracePt t="336947" x="8210550" y="3067050"/>
          <p14:tracePt t="336964" x="8210550" y="3028950"/>
          <p14:tracePt t="336981" x="8204200" y="2984500"/>
          <p14:tracePt t="336998" x="8197850" y="2965450"/>
          <p14:tracePt t="337014" x="8197850" y="2952750"/>
          <p14:tracePt t="337031" x="8191500" y="2940050"/>
          <p14:tracePt t="337047" x="8185150" y="2933700"/>
          <p14:tracePt t="337064" x="8178800" y="2927350"/>
          <p14:tracePt t="337081" x="8159750" y="2914650"/>
          <p14:tracePt t="337097" x="8115300" y="2901950"/>
          <p14:tracePt t="337115" x="8083550" y="2895600"/>
          <p14:tracePt t="337131" x="8039100" y="2895600"/>
          <p14:tracePt t="337148" x="8001000" y="2895600"/>
          <p14:tracePt t="337166" x="7962900" y="2895600"/>
          <p14:tracePt t="337181" x="7950200" y="2895600"/>
          <p14:tracePt t="337197" x="7937500" y="2895600"/>
          <p14:tracePt t="337214" x="7912100" y="2895600"/>
          <p14:tracePt t="337231" x="7835900" y="2895600"/>
          <p14:tracePt t="337248" x="7759700" y="2908300"/>
          <p14:tracePt t="337264" x="7677150" y="2908300"/>
          <p14:tracePt t="337281" x="7613650" y="2914650"/>
          <p14:tracePt t="337298" x="7562850" y="2921000"/>
          <p14:tracePt t="337317" x="7543800" y="2921000"/>
          <p14:tracePt t="337331" x="7537450" y="2921000"/>
          <p14:tracePt t="337368" x="7524750" y="2927350"/>
          <p14:tracePt t="337381" x="7518400" y="2933700"/>
          <p14:tracePt t="337398" x="7448550" y="2978150"/>
          <p14:tracePt t="337414" x="7404100" y="3028950"/>
          <p14:tracePt t="337431" x="7378700" y="3079750"/>
          <p14:tracePt t="337448" x="7359650" y="3130550"/>
          <p14:tracePt t="337465" x="7359650" y="3168650"/>
          <p14:tracePt t="337481" x="7366000" y="3200400"/>
          <p14:tracePt t="337498" x="7372350" y="3219450"/>
          <p14:tracePt t="337515" x="7391400" y="3244850"/>
          <p14:tracePt t="337531" x="7410450" y="3282950"/>
          <p14:tracePt t="337548" x="7442200" y="3346450"/>
          <p14:tracePt t="337564" x="7467600" y="3390900"/>
          <p14:tracePt t="337582" x="7512050" y="3441700"/>
          <p14:tracePt t="337598" x="7556500" y="3479800"/>
          <p14:tracePt t="337615" x="7588250" y="3492500"/>
          <p14:tracePt t="337631" x="7651750" y="3511550"/>
          <p14:tracePt t="337648" x="7766050" y="3530600"/>
          <p14:tracePt t="337652" x="7797800" y="3530600"/>
          <p14:tracePt t="337664" x="7886700" y="3530600"/>
          <p14:tracePt t="337681" x="7975600" y="3524250"/>
          <p14:tracePt t="337698" x="8013700" y="3517900"/>
          <p14:tracePt t="337715" x="8020050" y="3517900"/>
          <p14:tracePt t="337765" x="8026400" y="3517900"/>
          <p14:tracePt t="337773" x="8026400" y="3511550"/>
          <p14:tracePt t="337781" x="8039100" y="3498850"/>
          <p14:tracePt t="337799" x="8051800" y="3460750"/>
          <p14:tracePt t="337815" x="8070850" y="3429000"/>
          <p14:tracePt t="337831" x="8089900" y="3403600"/>
          <p14:tracePt t="337850" x="8096250" y="3384550"/>
          <p14:tracePt t="337865" x="8108950" y="3365500"/>
          <p14:tracePt t="337881" x="8115300" y="3346450"/>
          <p14:tracePt t="337898" x="8115300" y="3340100"/>
          <p14:tracePt t="337915" x="8115300" y="3327400"/>
          <p14:tracePt t="337931" x="8115300" y="3321050"/>
          <p14:tracePt t="337948" x="8115300" y="3314700"/>
          <p14:tracePt t="337965" x="8115300" y="3289300"/>
          <p14:tracePt t="337982" x="8102600" y="3251200"/>
          <p14:tracePt t="338000" x="8096250" y="3232150"/>
          <p14:tracePt t="338015" x="8083550" y="3225800"/>
          <p14:tracePt t="338031" x="8064500" y="3213100"/>
          <p14:tracePt t="338048" x="8045450" y="3213100"/>
          <p14:tracePt t="338065" x="8013700" y="3206750"/>
          <p14:tracePt t="338082" x="7988300" y="3200400"/>
          <p14:tracePt t="338098" x="7975600" y="3194050"/>
          <p14:tracePt t="338117" x="7962900" y="3187700"/>
          <p14:tracePt t="338132" x="7943850" y="3187700"/>
          <p14:tracePt t="338148" x="7937500" y="3181350"/>
          <p14:tracePt t="338165" x="7912100" y="3175000"/>
          <p14:tracePt t="338184" x="7880350" y="3168650"/>
          <p14:tracePt t="338199" x="7848600" y="3168650"/>
          <p14:tracePt t="338215" x="7816850" y="3162300"/>
          <p14:tracePt t="338232" x="7791450" y="3162300"/>
          <p14:tracePt t="338233" x="7785100" y="3162300"/>
          <p14:tracePt t="338248" x="7759700" y="3162300"/>
          <p14:tracePt t="338266" x="7740650" y="3162300"/>
          <p14:tracePt t="338282" x="7727950" y="3162300"/>
          <p14:tracePt t="338298" x="7721600" y="3168650"/>
          <p14:tracePt t="338316" x="7715250" y="3175000"/>
          <p14:tracePt t="338332" x="7715250" y="3187700"/>
          <p14:tracePt t="338350" x="7708900" y="3225800"/>
          <p14:tracePt t="338365" x="7721600" y="3263900"/>
          <p14:tracePt t="338382" x="7747000" y="3302000"/>
          <p14:tracePt t="338384" x="7772400" y="3321050"/>
          <p14:tracePt t="338399" x="7785100" y="3327400"/>
          <p14:tracePt t="338415" x="7829550" y="3346450"/>
          <p14:tracePt t="338417" x="7861300" y="3352800"/>
          <p14:tracePt t="338433" x="7912100" y="3359150"/>
          <p14:tracePt t="338452" x="7943850" y="3359150"/>
          <p14:tracePt t="338465" x="7981950" y="3359150"/>
          <p14:tracePt t="338482" x="8001000" y="3352800"/>
          <p14:tracePt t="338483" x="8032750" y="3340100"/>
          <p14:tracePt t="338499" x="8064500" y="3327400"/>
          <p14:tracePt t="338516" x="8115300" y="3289300"/>
          <p14:tracePt t="338532" x="8147050" y="3263900"/>
          <p14:tracePt t="338549" x="8191500" y="3232150"/>
          <p14:tracePt t="338565" x="8210550" y="3213100"/>
          <p14:tracePt t="338583" x="8223250" y="3194050"/>
          <p14:tracePt t="338599" x="8229600" y="3187700"/>
          <p14:tracePt t="338615" x="8229600" y="3181350"/>
          <p14:tracePt t="338666" x="8223250" y="3168650"/>
          <p14:tracePt t="338682" x="8210550" y="3155950"/>
          <p14:tracePt t="338699" x="8197850" y="3143250"/>
          <p14:tracePt t="338716" x="8172450" y="3130550"/>
          <p14:tracePt t="338734" x="8134350" y="3111500"/>
          <p14:tracePt t="338749" x="8096250" y="3098800"/>
          <p14:tracePt t="338766" x="8070850" y="3092450"/>
          <p14:tracePt t="338783" x="8058150" y="3092450"/>
          <p14:tracePt t="338816" x="8058150" y="3079750"/>
          <p14:tracePt t="338832" x="8058150" y="3048000"/>
          <p14:tracePt t="338850" x="8083550" y="3009900"/>
          <p14:tracePt t="338867" x="8140700" y="2990850"/>
          <p14:tracePt t="338882" x="8229600" y="2984500"/>
          <p14:tracePt t="338899" x="8382000" y="2990850"/>
          <p14:tracePt t="338917" x="8712200" y="3035300"/>
          <p14:tracePt t="338932" x="8858250" y="3067050"/>
          <p14:tracePt t="338949" x="9029700" y="3105150"/>
          <p14:tracePt t="338967" x="9156700" y="3130550"/>
          <p14:tracePt t="338982" x="9290050" y="3143250"/>
          <p14:tracePt t="338999" x="9391650" y="3143250"/>
          <p14:tracePt t="339017" x="9486900" y="3130550"/>
          <p14:tracePt t="339032" x="9550400" y="3111500"/>
          <p14:tracePt t="339049" x="9569450" y="3111500"/>
          <p14:tracePt t="339067" x="9575800" y="3111500"/>
          <p14:tracePt t="339163" x="9575800" y="3105150"/>
          <p14:tracePt t="340619" x="9569450" y="3105150"/>
          <p14:tracePt t="340628" x="9556750" y="3105150"/>
          <p14:tracePt t="340634" x="9525000" y="3098800"/>
          <p14:tracePt t="340650" x="9474200" y="3098800"/>
          <p14:tracePt t="340668" x="9436100" y="3098800"/>
          <p14:tracePt t="340684" x="9385300" y="3092450"/>
          <p14:tracePt t="340701" x="9340850" y="3086100"/>
          <p14:tracePt t="340718" x="9283700" y="3079750"/>
          <p14:tracePt t="340734" x="9226550" y="3067050"/>
          <p14:tracePt t="340751" x="9175750" y="3060700"/>
          <p14:tracePt t="340768" x="9137650" y="3054350"/>
          <p14:tracePt t="340784" x="9112250" y="3041650"/>
          <p14:tracePt t="340801" x="9067800" y="3035300"/>
          <p14:tracePt t="340802" x="9048750" y="3028950"/>
          <p14:tracePt t="340817" x="9023350" y="3022600"/>
          <p14:tracePt t="340819" x="8991600" y="3009900"/>
          <p14:tracePt t="340834" x="8966200" y="3003550"/>
          <p14:tracePt t="340835" x="8934450" y="2990850"/>
          <p14:tracePt t="340851" x="8877300" y="2978150"/>
          <p14:tracePt t="340867" x="8839200" y="2965450"/>
          <p14:tracePt t="340884" x="8813800" y="2959100"/>
          <p14:tracePt t="340901" x="8801100" y="2952750"/>
          <p14:tracePt t="340919" x="8794750" y="2952750"/>
          <p14:tracePt t="340934" x="8788400" y="2952750"/>
          <p14:tracePt t="340993" x="8782050" y="2965450"/>
          <p14:tracePt t="341001" x="8782050" y="2971800"/>
          <p14:tracePt t="341021" x="8775700" y="3016250"/>
          <p14:tracePt t="341036" x="8763000" y="3060700"/>
          <p14:tracePt t="341051" x="8756650" y="3098800"/>
          <p14:tracePt t="341067" x="8750300" y="3143250"/>
          <p14:tracePt t="341084" x="8737600" y="3181350"/>
          <p14:tracePt t="341101" x="8724900" y="3206750"/>
          <p14:tracePt t="341118" x="8718550" y="3213100"/>
          <p14:tracePt t="341134" x="8718550" y="3219450"/>
          <p14:tracePt t="341168" x="8712200" y="3219450"/>
          <p14:tracePt t="341186" x="8693150" y="3232150"/>
          <p14:tracePt t="341201" x="8642350" y="3244850"/>
          <p14:tracePt t="341217" x="8559800" y="3263900"/>
          <p14:tracePt t="341236" x="8413750" y="3282950"/>
          <p14:tracePt t="341251" x="8312150" y="3289300"/>
          <p14:tracePt t="341267" x="8255000" y="3295650"/>
          <p14:tracePt t="341284" x="8229600" y="3295650"/>
          <p14:tracePt t="341301" x="8223250" y="3302000"/>
          <p14:tracePt t="341318" x="8216900" y="3302000"/>
          <p14:tracePt t="341334" x="8204200" y="3302000"/>
          <p14:tracePt t="341351" x="8191500" y="3308350"/>
          <p14:tracePt t="341368" x="8178800" y="3308350"/>
          <p14:tracePt t="341384" x="8178800" y="3314700"/>
          <p14:tracePt t="341449" x="8172450" y="3314700"/>
          <p14:tracePt t="348660" x="8172450" y="3321050"/>
          <p14:tracePt t="348674" x="8172450" y="3327400"/>
          <p14:tracePt t="348691" x="8172450" y="3340100"/>
          <p14:tracePt t="348707" x="8166100" y="3346450"/>
          <p14:tracePt t="348725" x="8159750" y="3352800"/>
          <p14:tracePt t="348812" x="8153400" y="3352800"/>
          <p14:tracePt t="348819" x="8147050" y="3352800"/>
          <p14:tracePt t="348826" x="8134350" y="3346450"/>
          <p14:tracePt t="348841" x="8108950" y="3327400"/>
          <p14:tracePt t="348858" x="8045450" y="3270250"/>
          <p14:tracePt t="348874" x="8032750" y="3257550"/>
          <p14:tracePt t="348997" x="8039100" y="3263900"/>
          <p14:tracePt t="349007" x="8045450" y="3276600"/>
          <p14:tracePt t="349024" x="8096250" y="3333750"/>
          <p14:tracePt t="349042" x="8121650" y="3390900"/>
          <p14:tracePt t="349058" x="8128000" y="3409950"/>
          <p14:tracePt t="349074" x="8134350" y="3435350"/>
          <p14:tracePt t="349091" x="8140700" y="3460750"/>
          <p14:tracePt t="349152" x="8134350" y="3460750"/>
          <p14:tracePt t="349160" x="8128000" y="3460750"/>
          <p14:tracePt t="349174" x="8115300" y="3460750"/>
          <p14:tracePt t="349193" x="8058150" y="3448050"/>
          <p14:tracePt t="349209" x="8051800" y="3441700"/>
          <p14:tracePt t="352775" x="8051800" y="3429000"/>
          <p14:tracePt t="352785" x="8045450" y="3422650"/>
          <p14:tracePt t="352794" x="8045450" y="3403600"/>
          <p14:tracePt t="352811" x="8032750" y="3371850"/>
          <p14:tracePt t="352828" x="8013700" y="3333750"/>
          <p14:tracePt t="352845" x="7988300" y="3295650"/>
          <p14:tracePt t="352861" x="7962900" y="3263900"/>
          <p14:tracePt t="352879" x="7912100" y="3187700"/>
          <p14:tracePt t="352895" x="7893050" y="3162300"/>
          <p14:tracePt t="352896" x="7880350" y="3143250"/>
          <p14:tracePt t="352911" x="7842250" y="3092450"/>
          <p14:tracePt t="352927" x="7816850" y="3048000"/>
          <p14:tracePt t="352944" x="7804150" y="3009900"/>
          <p14:tracePt t="352961" x="7791450" y="2978150"/>
          <p14:tracePt t="352978" x="7785100" y="2959100"/>
          <p14:tracePt t="352994" x="7785100" y="2946400"/>
          <p14:tracePt t="353011" x="7778750" y="2940050"/>
          <p14:tracePt t="353027" x="7766050" y="2940050"/>
          <p14:tracePt t="353044" x="7759700" y="2940050"/>
          <p14:tracePt t="353063" x="7747000" y="2940050"/>
          <p14:tracePt t="353077" x="7727950" y="2946400"/>
          <p14:tracePt t="353094" x="7715250" y="2959100"/>
          <p14:tracePt t="353111" x="7702550" y="2971800"/>
          <p14:tracePt t="353128" x="7689850" y="2978150"/>
          <p14:tracePt t="354126" x="7670800" y="2978150"/>
          <p14:tracePt t="354133" x="7651750" y="2978150"/>
          <p14:tracePt t="354146" x="7613650" y="2978150"/>
          <p14:tracePt t="354162" x="7556500" y="2971800"/>
          <p14:tracePt t="354179" x="7499350" y="2971800"/>
          <p14:tracePt t="354196" x="7454900" y="2971800"/>
          <p14:tracePt t="354197" x="7435850" y="2971800"/>
          <p14:tracePt t="354212" x="7429500" y="2971800"/>
          <p14:tracePt t="354391" x="7423150" y="2971800"/>
          <p14:tracePt t="354401" x="7423150" y="2978150"/>
          <p14:tracePt t="354413" x="7423150" y="2984500"/>
          <p14:tracePt t="362797" x="7423150" y="2978150"/>
          <p14:tracePt t="362805" x="7429500" y="2959100"/>
          <p14:tracePt t="362821" x="7429500" y="2933700"/>
          <p14:tracePt t="362837" x="7404100" y="2901950"/>
          <p14:tracePt t="362853" x="7315200" y="2857500"/>
          <p14:tracePt t="362869" x="7194550" y="2825750"/>
          <p14:tracePt t="362886" x="7061200" y="2806700"/>
          <p14:tracePt t="362902" x="6985000" y="2794000"/>
          <p14:tracePt t="362919" x="6934200" y="2794000"/>
          <p14:tracePt t="362936" x="6927850" y="2794000"/>
          <p14:tracePt t="362969" x="6915150" y="2794000"/>
          <p14:tracePt t="362986" x="6883400" y="2806700"/>
          <p14:tracePt t="363003" x="6832600" y="2813050"/>
          <p14:tracePt t="363019" x="6756400" y="2832100"/>
          <p14:tracePt t="363038" x="6699250" y="2851150"/>
          <p14:tracePt t="363053" x="6686550" y="2857500"/>
          <p14:tracePt t="363069" x="6661150" y="2870200"/>
          <p14:tracePt t="363087" x="6629400" y="2889250"/>
          <p14:tracePt t="363103" x="6591300" y="2914650"/>
          <p14:tracePt t="363120" x="6483350" y="2971800"/>
          <p14:tracePt t="363136" x="6381750" y="3035300"/>
          <p14:tracePt t="363152" x="6305550" y="3098800"/>
          <p14:tracePt t="363169" x="6261100" y="3149600"/>
          <p14:tracePt t="363186" x="6223000" y="3225800"/>
          <p14:tracePt t="363202" x="6197600" y="3295650"/>
          <p14:tracePt t="363219" x="6172200" y="3333750"/>
          <p14:tracePt t="363236" x="6140450" y="3384550"/>
          <p14:tracePt t="363253" x="6127750" y="3403600"/>
          <p14:tracePt t="363269" x="6121400" y="3409950"/>
          <p14:tracePt t="363303" x="6115050" y="3409950"/>
          <p14:tracePt t="363320" x="6102350" y="3409950"/>
          <p14:tracePt t="363336" x="6076950" y="3409950"/>
          <p14:tracePt t="363353" x="6038850" y="3416300"/>
          <p14:tracePt t="363369" x="5994400" y="3422650"/>
          <p14:tracePt t="363387" x="5956300" y="3429000"/>
          <p14:tracePt t="363402" x="5911850" y="3435350"/>
          <p14:tracePt t="363404" x="5905500" y="3435350"/>
          <p14:tracePt t="363419" x="5899150" y="3435350"/>
          <p14:tracePt t="363474" x="5899150" y="3429000"/>
          <p14:tracePt t="363490" x="5899150" y="3422650"/>
          <p14:tracePt t="363503" x="5892800" y="3416300"/>
          <p14:tracePt t="363521" x="5880100" y="3409950"/>
          <p14:tracePt t="363536" x="5861050" y="3397250"/>
          <p14:tracePt t="363553" x="5797550" y="3371850"/>
          <p14:tracePt t="363570" x="5734050" y="3352800"/>
          <p14:tracePt t="363588" x="5676900" y="3340100"/>
          <p14:tracePt t="363603" x="5626100" y="3333750"/>
          <p14:tracePt t="363619" x="5524500" y="3333750"/>
          <p14:tracePt t="363636" x="5365750" y="3333750"/>
          <p14:tracePt t="363653" x="5187950" y="3352800"/>
          <p14:tracePt t="363669" x="5035550" y="3384550"/>
          <p14:tracePt t="363686" x="4997450" y="3409950"/>
          <p14:tracePt t="363703" x="4921250" y="3460750"/>
          <p14:tracePt t="363722" x="4787900" y="3517900"/>
          <p14:tracePt t="363736" x="4616450" y="3568700"/>
          <p14:tracePt t="363753" x="4425950" y="3632200"/>
          <p14:tracePt t="363754" x="4356100" y="3683000"/>
          <p14:tracePt t="363770" x="4324350" y="3714750"/>
          <p14:tracePt t="363787" x="4292600" y="3867150"/>
          <p14:tracePt t="363803" x="4330700" y="3943350"/>
          <p14:tracePt t="363820" x="4413250" y="4019550"/>
          <p14:tracePt t="363836" x="4533900" y="4095750"/>
          <p14:tracePt t="363854" x="4641850" y="4140200"/>
          <p14:tracePt t="363870" x="4756150" y="4178300"/>
          <p14:tracePt t="363886" x="4864100" y="4203700"/>
          <p14:tracePt t="363903" x="5022850" y="4235450"/>
          <p14:tracePt t="363920" x="5187950" y="4273550"/>
          <p14:tracePt t="363936" x="5486400" y="4318000"/>
          <p14:tracePt t="363953" x="5759450" y="4337050"/>
          <p14:tracePt t="363970" x="6019800" y="4337050"/>
          <p14:tracePt t="363987" x="6191250" y="4318000"/>
          <p14:tracePt t="364003" x="6223000" y="4298950"/>
          <p14:tracePt t="364020" x="6229350" y="4286250"/>
          <p14:tracePt t="364037" x="6229350" y="4279900"/>
          <p14:tracePt t="364054" x="6229350" y="4273550"/>
          <p14:tracePt t="364070" x="6223000" y="4267200"/>
          <p14:tracePt t="364086" x="6223000" y="4260850"/>
          <p14:tracePt t="364103" x="6210300" y="4248150"/>
          <p14:tracePt t="364122" x="6203950" y="4222750"/>
          <p14:tracePt t="364137" x="6191250" y="4197350"/>
          <p14:tracePt t="364153" x="6172200" y="4159250"/>
          <p14:tracePt t="364172" x="6146800" y="4095750"/>
          <p14:tracePt t="364187" x="6115050" y="4025900"/>
          <p14:tracePt t="364203" x="6083300" y="3956050"/>
          <p14:tracePt t="364220" x="6057900" y="3905250"/>
          <p14:tracePt t="364237" x="6038850" y="3848100"/>
          <p14:tracePt t="364255" x="6032500" y="3778250"/>
          <p14:tracePt t="364270" x="6032500" y="3746500"/>
          <p14:tracePt t="364287" x="6032500" y="3727450"/>
          <p14:tracePt t="364303" x="6026150" y="3714750"/>
          <p14:tracePt t="364337" x="6019800" y="3708400"/>
          <p14:tracePt t="364353" x="6007100" y="3708400"/>
          <p14:tracePt t="364372" x="5994400" y="3708400"/>
          <p14:tracePt t="364387" x="5962650" y="3702050"/>
          <p14:tracePt t="364404" x="5930900" y="3702050"/>
          <p14:tracePt t="364420" x="5899150" y="3695700"/>
          <p14:tracePt t="364437" x="5854700" y="3689350"/>
          <p14:tracePt t="364454" x="5803900" y="3670300"/>
          <p14:tracePt t="364470" x="5753100" y="3644900"/>
          <p14:tracePt t="364487" x="5683250" y="3606800"/>
          <p14:tracePt t="364488" x="5670550" y="3594100"/>
          <p14:tracePt t="364504" x="5651500" y="3587750"/>
          <p14:tracePt t="364505" x="5638800" y="3575050"/>
          <p14:tracePt t="364522" x="5607050" y="3556000"/>
          <p14:tracePt t="364537" x="5594350" y="3549650"/>
          <p14:tracePt t="364554" x="5581650" y="3543300"/>
          <p14:tracePt t="364570" x="5556250" y="3543300"/>
          <p14:tracePt t="364588" x="5467350" y="3543300"/>
          <p14:tracePt t="364604" x="5353050" y="3543300"/>
          <p14:tracePt t="364621" x="5213350" y="3530600"/>
          <p14:tracePt t="364637" x="5086350" y="3505200"/>
          <p14:tracePt t="364654" x="4984750" y="3473450"/>
          <p14:tracePt t="364670" x="4940300" y="3448050"/>
          <p14:tracePt t="364687" x="4927600" y="3435350"/>
          <p14:tracePt t="364704" x="4921250" y="3435350"/>
          <p14:tracePt t="364738" x="4914900" y="3448050"/>
          <p14:tracePt t="364754" x="4902200" y="3530600"/>
          <p14:tracePt t="364770" x="4870450" y="3594100"/>
          <p14:tracePt t="364788" x="4851400" y="3632200"/>
          <p14:tracePt t="364804" x="4832350" y="3663950"/>
          <p14:tracePt t="364820" x="4832350" y="3695700"/>
          <p14:tracePt t="364837" x="4857750" y="3733800"/>
          <p14:tracePt t="364854" x="4914900" y="3797300"/>
          <p14:tracePt t="364870" x="4997450" y="3848100"/>
          <p14:tracePt t="364887" x="5080000" y="3886200"/>
          <p14:tracePt t="364906" x="5149850" y="3898900"/>
          <p14:tracePt t="364921" x="5200650" y="3905250"/>
          <p14:tracePt t="364938" x="5270500" y="3911600"/>
          <p14:tracePt t="364954" x="5321300" y="3911600"/>
          <p14:tracePt t="364971" x="5359400" y="3911600"/>
          <p14:tracePt t="364990" x="5397500" y="3911600"/>
          <p14:tracePt t="365004" x="5416550" y="3911600"/>
          <p14:tracePt t="365021" x="5448300" y="3911600"/>
          <p14:tracePt t="365037" x="5461000" y="3911600"/>
          <p14:tracePt t="365055" x="5467350" y="3911600"/>
          <p14:tracePt t="365071" x="5480050" y="3911600"/>
          <p14:tracePt t="365088" x="5530850" y="3873500"/>
          <p14:tracePt t="365104" x="5568950" y="3835400"/>
          <p14:tracePt t="365123" x="5594350" y="3797300"/>
          <p14:tracePt t="365137" x="5613400" y="3759200"/>
          <p14:tracePt t="365154" x="5632450" y="3727450"/>
          <p14:tracePt t="365171" x="5645150" y="3702050"/>
          <p14:tracePt t="365189" x="5657850" y="3670300"/>
          <p14:tracePt t="365206" x="5657850" y="3657600"/>
          <p14:tracePt t="365221" x="5657850" y="3644900"/>
          <p14:tracePt t="365238" x="5657850" y="3632200"/>
          <p14:tracePt t="365255" x="5657850" y="3619500"/>
          <p14:tracePt t="365271" x="5657850" y="3606800"/>
          <p14:tracePt t="365288" x="5657850" y="3594100"/>
          <p14:tracePt t="365305" x="5657850" y="3581400"/>
          <p14:tracePt t="365322" x="5651500" y="3568700"/>
          <p14:tracePt t="365338" x="5645150" y="3556000"/>
          <p14:tracePt t="365354" x="5638800" y="3543300"/>
          <p14:tracePt t="365371" x="5632450" y="3536950"/>
          <p14:tracePt t="365388" x="5626100" y="3524250"/>
          <p14:tracePt t="365405" x="5619750" y="3517900"/>
          <p14:tracePt t="365421" x="5613400" y="3511550"/>
          <p14:tracePt t="365439" x="5607050" y="3505200"/>
          <p14:tracePt t="365622" x="5594350" y="3505200"/>
          <p14:tracePt t="365629" x="5581650" y="3505200"/>
          <p14:tracePt t="365641" x="5549900" y="3498850"/>
          <p14:tracePt t="365655" x="5492750" y="3492500"/>
          <p14:tracePt t="365672" x="5454650" y="3492500"/>
          <p14:tracePt t="365689" x="5422900" y="3492500"/>
          <p14:tracePt t="365705" x="5397500" y="3492500"/>
          <p14:tracePt t="365722" x="5372100" y="3492500"/>
          <p14:tracePt t="365738" x="5334000" y="3492500"/>
          <p14:tracePt t="365755" x="5270500" y="3492500"/>
          <p14:tracePt t="365772" x="5181600" y="3492500"/>
          <p14:tracePt t="365789" x="5118100" y="3492500"/>
          <p14:tracePt t="365805" x="5099050" y="3492500"/>
          <p14:tracePt t="365823" x="5067300" y="3486150"/>
          <p14:tracePt t="365872" x="5060950" y="3486150"/>
          <p14:tracePt t="365908" x="5048250" y="3505200"/>
          <p14:tracePt t="365924" x="5041900" y="3556000"/>
          <p14:tracePt t="365938" x="5041900" y="3638550"/>
          <p14:tracePt t="365955" x="5035550" y="3740150"/>
          <p14:tracePt t="365972" x="5016500" y="3803650"/>
          <p14:tracePt t="365988" x="4997450" y="3867150"/>
          <p14:tracePt t="366005" x="4972050" y="3924300"/>
          <p14:tracePt t="366022" x="4965700" y="3962400"/>
          <p14:tracePt t="366038" x="4965700" y="3981450"/>
          <p14:tracePt t="366056" x="4978400" y="3987800"/>
          <p14:tracePt t="366072" x="5022850" y="3994150"/>
          <p14:tracePt t="366088" x="5099050" y="3994150"/>
          <p14:tracePt t="366105" x="5194300" y="3981450"/>
          <p14:tracePt t="366122" x="5270500" y="3975100"/>
          <p14:tracePt t="366138" x="5378450" y="3962400"/>
          <p14:tracePt t="366155" x="5486400" y="3949700"/>
          <p14:tracePt t="366157" x="5518150" y="3949700"/>
          <p14:tracePt t="366173" x="5613400" y="3943350"/>
          <p14:tracePt t="366189" x="5664200" y="3930650"/>
          <p14:tracePt t="366205" x="5689600" y="3917950"/>
          <p14:tracePt t="366222" x="5708650" y="3898900"/>
          <p14:tracePt t="366239" x="5715000" y="3892550"/>
          <p14:tracePt t="366295" x="5708650" y="3892550"/>
          <p14:tracePt t="366309" x="5702300" y="3892550"/>
          <p14:tracePt t="366339" x="5695950" y="3892550"/>
          <p14:tracePt t="366391" x="5695950" y="3879850"/>
          <p14:tracePt t="366405" x="5695950" y="3867150"/>
          <p14:tracePt t="366422" x="5708650" y="3803650"/>
          <p14:tracePt t="366440" x="5721350" y="3765550"/>
          <p14:tracePt t="366456" x="5727700" y="3727450"/>
          <p14:tracePt t="366472" x="5734050" y="3702050"/>
          <p14:tracePt t="366489" x="5734050" y="3695700"/>
          <p14:tracePt t="366892" x="5734050" y="3683000"/>
          <p14:tracePt t="366899" x="5734050" y="3676650"/>
          <p14:tracePt t="366909" x="5734050" y="3663950"/>
          <p14:tracePt t="366923" x="5727700" y="3644900"/>
          <p14:tracePt t="366940" x="5727700" y="3632200"/>
          <p14:tracePt t="366956" x="5721350" y="3619500"/>
          <p14:tracePt t="367019" x="5715000" y="3613150"/>
          <p14:tracePt t="367039" x="5695950" y="3613150"/>
          <p14:tracePt t="367056" x="5645150" y="3600450"/>
          <p14:tracePt t="367073" x="5594350" y="3581400"/>
          <p14:tracePt t="367089" x="5518150" y="3562350"/>
          <p14:tracePt t="367108" x="5403850" y="3530600"/>
          <p14:tracePt t="367123" x="5295900" y="3511550"/>
          <p14:tracePt t="367139" x="5213350" y="3505200"/>
          <p14:tracePt t="367156" x="5130800" y="3492500"/>
          <p14:tracePt t="367172" x="5086350" y="3486150"/>
          <p14:tracePt t="367190" x="5041900" y="3473450"/>
          <p14:tracePt t="367206" x="4997450" y="3460750"/>
          <p14:tracePt t="367222" x="4940300" y="3435350"/>
          <p14:tracePt t="367239" x="4864100" y="3409950"/>
          <p14:tracePt t="367258" x="4819650" y="3397250"/>
          <p14:tracePt t="367273" x="4800600" y="3390900"/>
          <p14:tracePt t="367420" x="4813300" y="3390900"/>
          <p14:tracePt t="367425" x="4832350" y="3390900"/>
          <p14:tracePt t="367441" x="4895850" y="3397250"/>
          <p14:tracePt t="367457" x="4972050" y="3403600"/>
          <p14:tracePt t="367473" x="5022850" y="3409950"/>
          <p14:tracePt t="367490" x="5143500" y="3409950"/>
          <p14:tracePt t="367506" x="5251450" y="3397250"/>
          <p14:tracePt t="367523" x="5403850" y="3378200"/>
          <p14:tracePt t="367539" x="5664200" y="3340100"/>
          <p14:tracePt t="367556" x="5943600" y="3282950"/>
          <p14:tracePt t="367573" x="6280150" y="3225800"/>
          <p14:tracePt t="367590" x="6527800" y="3187700"/>
          <p14:tracePt t="367606" x="6686550" y="3155950"/>
          <p14:tracePt t="367623" x="6775450" y="3130550"/>
          <p14:tracePt t="367640" x="6794500" y="3124200"/>
          <p14:tracePt t="367749" x="6807200" y="3143250"/>
          <p14:tracePt t="367755" x="6826250" y="3155950"/>
          <p14:tracePt t="367773" x="6902450" y="3213100"/>
          <p14:tracePt t="367790" x="7073900" y="3295650"/>
          <p14:tracePt t="367806" x="7442200" y="3409950"/>
          <p14:tracePt t="367823" x="7937500" y="3536950"/>
          <p14:tracePt t="367840" x="8401050" y="3638550"/>
          <p14:tracePt t="367857" x="8832850" y="3683000"/>
          <p14:tracePt t="367873" x="9112250" y="3663950"/>
          <p14:tracePt t="367890" x="9251950" y="3600450"/>
          <p14:tracePt t="367906" x="9321800" y="3536950"/>
          <p14:tracePt t="367924" x="9474200" y="3441700"/>
          <p14:tracePt t="367940" x="9544050" y="3429000"/>
          <p14:tracePt t="367956" x="9823450" y="3416300"/>
          <p14:tracePt t="367973" x="9975850" y="3403600"/>
          <p14:tracePt t="367990" x="10096500" y="3371850"/>
          <p14:tracePt t="368006" x="10160000" y="3340100"/>
          <p14:tracePt t="368023" x="10185400" y="3295650"/>
          <p14:tracePt t="368042" x="10191750" y="3263900"/>
          <p14:tracePt t="368057" x="10191750" y="3257550"/>
          <p14:tracePt t="368115" x="10191750" y="3251200"/>
          <p14:tracePt t="368123" x="10191750" y="3244850"/>
          <p14:tracePt t="368140" x="10185400" y="3225800"/>
          <p14:tracePt t="368157" x="10160000" y="3206750"/>
          <p14:tracePt t="368173" x="10083800" y="3162300"/>
          <p14:tracePt t="368191" x="9975850" y="3124200"/>
          <p14:tracePt t="368207" x="9848850" y="3086100"/>
          <p14:tracePt t="368223" x="9715500" y="3035300"/>
          <p14:tracePt t="368240" x="9525000" y="2971800"/>
          <p14:tracePt t="368257" x="9372600" y="2914650"/>
          <p14:tracePt t="368274" x="9251950" y="2876550"/>
          <p14:tracePt t="368290" x="9029700" y="2825750"/>
          <p14:tracePt t="368307" x="8921750" y="2819400"/>
          <p14:tracePt t="368325" x="8813800" y="2819400"/>
          <p14:tracePt t="368342" x="8775700" y="2832100"/>
          <p14:tracePt t="368357" x="8769350" y="2857500"/>
          <p14:tracePt t="368374" x="8769350" y="2901950"/>
          <p14:tracePt t="368392" x="8769350" y="2965450"/>
          <p14:tracePt t="368407" x="8763000" y="3035300"/>
          <p14:tracePt t="368424" x="8750300" y="3117850"/>
          <p14:tracePt t="368440" x="8724900" y="3206750"/>
          <p14:tracePt t="368458" x="8705850" y="3282950"/>
          <p14:tracePt t="368474" x="8699500" y="3352800"/>
          <p14:tracePt t="368490" x="8737600" y="3403600"/>
          <p14:tracePt t="368508" x="8839200" y="3460750"/>
          <p14:tracePt t="368524" x="8934450" y="3492500"/>
          <p14:tracePt t="368542" x="9036050" y="3511550"/>
          <p14:tracePt t="368557" x="9105900" y="3505200"/>
          <p14:tracePt t="368574" x="9188450" y="3460750"/>
          <p14:tracePt t="368590" x="9315450" y="3390900"/>
          <p14:tracePt t="368607" x="9480550" y="3302000"/>
          <p14:tracePt t="368624" x="9696450" y="3213100"/>
          <p14:tracePt t="368640" x="9861550" y="3155950"/>
          <p14:tracePt t="368658" x="9944100" y="3117850"/>
          <p14:tracePt t="368674" x="9956800" y="3111500"/>
          <p14:tracePt t="368708" x="9950450" y="3111500"/>
          <p14:tracePt t="368724" x="9918700" y="3105150"/>
          <p14:tracePt t="368740" x="9880600" y="3105150"/>
          <p14:tracePt t="368757" x="9855200" y="3105150"/>
          <p14:tracePt t="368774" x="9829800" y="3105150"/>
          <p14:tracePt t="368791" x="9759950" y="3086100"/>
          <p14:tracePt t="368807" x="9671050" y="3054350"/>
          <p14:tracePt t="368824" x="9556750" y="3016250"/>
          <p14:tracePt t="368841" x="9442450" y="2990850"/>
          <p14:tracePt t="368858" x="9321800" y="2965450"/>
          <p14:tracePt t="368874" x="9213850" y="2952750"/>
          <p14:tracePt t="368891" x="9131300" y="2952750"/>
          <p14:tracePt t="368908" x="9093200" y="2959100"/>
          <p14:tracePt t="368924" x="9042400" y="2971800"/>
          <p14:tracePt t="368941" x="9010650" y="2984500"/>
          <p14:tracePt t="368957" x="8966200" y="3003550"/>
          <p14:tracePt t="368974" x="8909050" y="3022600"/>
          <p14:tracePt t="368992" x="8839200" y="3048000"/>
          <p14:tracePt t="369008" x="8718550" y="3098800"/>
          <p14:tracePt t="369024" x="8693150" y="3117850"/>
          <p14:tracePt t="369041" x="8661400" y="3155950"/>
          <p14:tracePt t="369058" x="8655050" y="3168650"/>
          <p14:tracePt t="369074" x="8648700" y="3181350"/>
          <p14:tracePt t="369091" x="8648700" y="3200400"/>
          <p14:tracePt t="369108" x="8648700" y="3244850"/>
          <p14:tracePt t="369125" x="8655050" y="3276600"/>
          <p14:tracePt t="369141" x="8661400" y="3308350"/>
          <p14:tracePt t="369158" x="8674100" y="3333750"/>
          <p14:tracePt t="369174" x="8680450" y="3352800"/>
          <p14:tracePt t="369191" x="8686800" y="3359150"/>
          <p14:tracePt t="369207" x="8705850" y="3365500"/>
          <p14:tracePt t="369224" x="8756650" y="3378200"/>
          <p14:tracePt t="369243" x="8902700" y="3397250"/>
          <p14:tracePt t="369258" x="8953500" y="3403600"/>
          <p14:tracePt t="369274" x="9099550" y="3397250"/>
          <p14:tracePt t="369291" x="9201150" y="3371850"/>
          <p14:tracePt t="369308" x="9258300" y="3352800"/>
          <p14:tracePt t="369324" x="9277350" y="3346450"/>
          <p14:tracePt t="369341" x="9283700" y="3340100"/>
          <p14:tracePt t="369649" x="9277350" y="3340100"/>
          <p14:tracePt t="369659" x="9271000" y="3340100"/>
          <p14:tracePt t="369676" x="9258300" y="3333750"/>
          <p14:tracePt t="369692" x="9251950" y="3333750"/>
          <p14:tracePt t="369709" x="9239250" y="3333750"/>
          <p14:tracePt t="369725" x="9232900" y="3327400"/>
          <p14:tracePt t="369743" x="9213850" y="3327400"/>
          <p14:tracePt t="369815" x="9207500" y="3327400"/>
          <p14:tracePt t="369822" x="9201150" y="3327400"/>
          <p14:tracePt t="369831" x="9201150" y="3321050"/>
          <p14:tracePt t="369842" x="9194800" y="3321050"/>
          <p14:tracePt t="373524" x="9188450" y="3308350"/>
          <p14:tracePt t="373534" x="9175750" y="3302000"/>
          <p14:tracePt t="373547" x="9118600" y="3238500"/>
          <p14:tracePt t="373561" x="8991600" y="3155950"/>
          <p14:tracePt t="373578" x="8807450" y="3048000"/>
          <p14:tracePt t="373595" x="8470900" y="2889250"/>
          <p14:tracePt t="373612" x="8051800" y="2743200"/>
          <p14:tracePt t="373629" x="7708900" y="2667000"/>
          <p14:tracePt t="373645" x="7486650" y="2628900"/>
          <p14:tracePt t="373662" x="7366000" y="2578100"/>
          <p14:tracePt t="373678" x="7346950" y="2565400"/>
          <p14:tracePt t="373695" x="7340600" y="2565400"/>
          <p14:tracePt t="373712" x="7321550" y="2571750"/>
          <p14:tracePt t="373728" x="7213600" y="2616200"/>
          <p14:tracePt t="373745" x="7004050" y="2686050"/>
          <p14:tracePt t="373762" x="6642100" y="2813050"/>
          <p14:tracePt t="373778" x="6540500" y="2870200"/>
          <p14:tracePt t="373795" x="6445250" y="2978150"/>
          <p14:tracePt t="373811" x="6438900" y="3028950"/>
          <p14:tracePt t="373828" x="6426200" y="3054350"/>
          <p14:tracePt t="373845" x="6311900" y="3168650"/>
          <p14:tracePt t="373862" x="6159500" y="3276600"/>
          <p14:tracePt t="373878" x="5924550" y="3409950"/>
          <p14:tracePt t="373895" x="5657850" y="3536950"/>
          <p14:tracePt t="373911" x="5543550" y="3587750"/>
          <p14:tracePt t="373945" x="5556250" y="3587750"/>
          <p14:tracePt t="373979" x="5556250" y="3581400"/>
          <p14:tracePt t="373995" x="5543550" y="3568700"/>
          <p14:tracePt t="374013" x="5454650" y="3530600"/>
          <p14:tracePt t="374028" x="5391150" y="3498850"/>
          <p14:tracePt t="374045" x="5359400" y="3473450"/>
          <p14:tracePt t="374096" x="5353050" y="3473450"/>
          <p14:tracePt t="374102" x="5346700" y="3473450"/>
          <p14:tracePt t="374112" x="5346700" y="3479800"/>
          <p14:tracePt t="374131" x="5321300" y="3492500"/>
          <p14:tracePt t="374145" x="5308600" y="3505200"/>
          <p14:tracePt t="374162" x="5302250" y="3517900"/>
          <p14:tracePt t="374178" x="5295900" y="3536950"/>
          <p14:tracePt t="374180" x="5295900" y="3543300"/>
          <p14:tracePt t="374196" x="5289550" y="3568700"/>
          <p14:tracePt t="374212" x="5289550" y="3581400"/>
          <p14:tracePt t="374229" x="5289550" y="3644900"/>
          <p14:tracePt t="374245" x="5289550" y="3695700"/>
          <p14:tracePt t="374262" x="5276850" y="3746500"/>
          <p14:tracePt t="374280" x="5270500" y="3790950"/>
          <p14:tracePt t="374295" x="5270500" y="3803650"/>
          <p14:tracePt t="374312" x="5276850" y="3810000"/>
          <p14:tracePt t="374329" x="5283200" y="3810000"/>
          <p14:tracePt t="374345" x="5295900" y="3816350"/>
          <p14:tracePt t="374362" x="5321300" y="3816350"/>
          <p14:tracePt t="374379" x="5359400" y="3816350"/>
          <p14:tracePt t="374395" x="5384800" y="3822700"/>
          <p14:tracePt t="374412" x="5454650" y="3829050"/>
          <p14:tracePt t="374429" x="5543550" y="3829050"/>
          <p14:tracePt t="374446" x="5657850" y="3841750"/>
          <p14:tracePt t="374462" x="5734050" y="3841750"/>
          <p14:tracePt t="374479" x="5772150" y="3848100"/>
          <p14:tracePt t="374496" x="5784850" y="3848100"/>
          <p14:tracePt t="374497" x="5791200" y="3848100"/>
          <p14:tracePt t="374512" x="5797550" y="3854450"/>
          <p14:tracePt t="374530" x="5829300" y="3854450"/>
          <p14:tracePt t="374545" x="5854700" y="3854450"/>
          <p14:tracePt t="374562" x="5886450" y="3854450"/>
          <p14:tracePt t="374579" x="5918200" y="3841750"/>
          <p14:tracePt t="374596" x="5937250" y="3829050"/>
          <p14:tracePt t="374612" x="5956300" y="3816350"/>
          <p14:tracePt t="374629" x="5969000" y="3797300"/>
          <p14:tracePt t="374645" x="5975350" y="3784600"/>
          <p14:tracePt t="374662" x="5975350" y="3771900"/>
          <p14:tracePt t="374679" x="5975350" y="3752850"/>
          <p14:tracePt t="374696" x="5975350" y="3727450"/>
          <p14:tracePt t="374712" x="5956300" y="3676650"/>
          <p14:tracePt t="374729" x="5949950" y="3663950"/>
          <p14:tracePt t="374746" x="5937250" y="3638550"/>
          <p14:tracePt t="374762" x="5918200" y="3606800"/>
          <p14:tracePt t="374779" x="5892800" y="3575050"/>
          <p14:tracePt t="374796" x="5861050" y="3543300"/>
          <p14:tracePt t="374812" x="5816600" y="3517900"/>
          <p14:tracePt t="374829" x="5746750" y="3492500"/>
          <p14:tracePt t="374846" x="5664200" y="3460750"/>
          <p14:tracePt t="374862" x="5575300" y="3429000"/>
          <p14:tracePt t="374879" x="5505450" y="3403600"/>
          <p14:tracePt t="374897" x="5467350" y="3384550"/>
          <p14:tracePt t="374913" x="5429250" y="3371850"/>
          <p14:tracePt t="374929" x="5403850" y="3365500"/>
          <p14:tracePt t="374946" x="5384800" y="3365500"/>
          <p14:tracePt t="374947" x="5378450" y="3365500"/>
          <p14:tracePt t="374964" x="5359400" y="3365500"/>
          <p14:tracePt t="374979" x="5308600" y="3378200"/>
          <p14:tracePt t="374996" x="5264150" y="3390900"/>
          <p14:tracePt t="375014" x="5194300" y="3409950"/>
          <p14:tracePt t="375029" x="5162550" y="3416300"/>
          <p14:tracePt t="375046" x="5130800" y="3429000"/>
          <p14:tracePt t="375121" x="5130800" y="3435350"/>
          <p14:tracePt t="375130" x="5124450" y="3435350"/>
          <p14:tracePt t="375146" x="5124450" y="3479800"/>
          <p14:tracePt t="375163" x="5124450" y="3524250"/>
          <p14:tracePt t="375180" x="5130800" y="3556000"/>
          <p14:tracePt t="375196" x="5137150" y="3587750"/>
          <p14:tracePt t="375213" x="5143500" y="3606800"/>
          <p14:tracePt t="375229" x="5156200" y="3619500"/>
          <p14:tracePt t="375247" x="5162550" y="3632200"/>
          <p14:tracePt t="375263" x="5181600" y="3638550"/>
          <p14:tracePt t="375279" x="5194300" y="3644900"/>
          <p14:tracePt t="375296" x="5207000" y="3644900"/>
          <p14:tracePt t="375315" x="5232400" y="3651250"/>
          <p14:tracePt t="375331" x="5264150" y="3651250"/>
          <p14:tracePt t="375347" x="5295900" y="3663950"/>
          <p14:tracePt t="375363" x="5334000" y="3670300"/>
          <p14:tracePt t="375379" x="5384800" y="3683000"/>
          <p14:tracePt t="375397" x="5448300" y="3683000"/>
          <p14:tracePt t="375414" x="5505450" y="3689350"/>
          <p14:tracePt t="375429" x="5549900" y="3689350"/>
          <p14:tracePt t="375446" x="5575300" y="3689350"/>
          <p14:tracePt t="375463" x="5588000" y="3695700"/>
          <p14:tracePt t="375479" x="5600700" y="3695700"/>
          <p14:tracePt t="375496" x="5626100" y="3702050"/>
          <p14:tracePt t="375513" x="5638800" y="3708400"/>
          <p14:tracePt t="375530" x="5676900" y="3721100"/>
          <p14:tracePt t="375546" x="5715000" y="3727450"/>
          <p14:tracePt t="375563" x="5734050" y="3727450"/>
          <p14:tracePt t="375581" x="5810250" y="3708400"/>
          <p14:tracePt t="375596" x="5842000" y="3689350"/>
          <p14:tracePt t="375613" x="5861050" y="3663950"/>
          <p14:tracePt t="375630" x="5880100" y="3625850"/>
          <p14:tracePt t="375647" x="5880100" y="3594100"/>
          <p14:tracePt t="375663" x="5880100" y="3568700"/>
          <p14:tracePt t="375680" x="5880100" y="3543300"/>
          <p14:tracePt t="375696" x="5873750" y="3517900"/>
          <p14:tracePt t="375713" x="5861050" y="3505200"/>
          <p14:tracePt t="375730" x="5848350" y="3492500"/>
          <p14:tracePt t="375746" x="5835650" y="3486150"/>
          <p14:tracePt t="375763" x="5797550" y="3467100"/>
          <p14:tracePt t="375765" x="5784850" y="3467100"/>
          <p14:tracePt t="375780" x="5721350" y="3448050"/>
          <p14:tracePt t="375797" x="5670550" y="3441700"/>
          <p14:tracePt t="375813" x="5619750" y="3429000"/>
          <p14:tracePt t="375830" x="5581650" y="3422650"/>
          <p14:tracePt t="375846" x="5543550" y="3416300"/>
          <p14:tracePt t="375864" x="5524500" y="3409950"/>
          <p14:tracePt t="375880" x="5486400" y="3403600"/>
          <p14:tracePt t="375897" x="5441950" y="3397250"/>
          <p14:tracePt t="375913" x="5378450" y="3390900"/>
          <p14:tracePt t="375930" x="5340350" y="3390900"/>
          <p14:tracePt t="375947" x="5276850" y="3378200"/>
          <p14:tracePt t="375963" x="5232400" y="3359150"/>
          <p14:tracePt t="375981" x="5187950" y="3314700"/>
          <p14:tracePt t="375997" x="5124450" y="3276600"/>
          <p14:tracePt t="376014" x="5080000" y="3257550"/>
          <p14:tracePt t="376015" x="5060950" y="3251200"/>
          <p14:tracePt t="376030" x="5041900" y="3244850"/>
          <p14:tracePt t="376031" x="5016500" y="3238500"/>
          <p14:tracePt t="376047" x="4984750" y="3232150"/>
          <p14:tracePt t="376065" x="4946650" y="3232150"/>
          <p14:tracePt t="376080" x="4927600" y="3232150"/>
          <p14:tracePt t="376097" x="4914900" y="3232150"/>
          <p14:tracePt t="376114" x="4908550" y="3244850"/>
          <p14:tracePt t="376130" x="4908550" y="3257550"/>
          <p14:tracePt t="376147" x="4908550" y="3295650"/>
          <p14:tracePt t="376163" x="4914900" y="3340100"/>
          <p14:tracePt t="376181" x="4940300" y="3390900"/>
          <p14:tracePt t="376197" x="4984750" y="3460750"/>
          <p14:tracePt t="376213" x="5035550" y="3536950"/>
          <p14:tracePt t="376230" x="5073650" y="3581400"/>
          <p14:tracePt t="376247" x="5130800" y="3644900"/>
          <p14:tracePt t="376264" x="5226050" y="3702050"/>
          <p14:tracePt t="376280" x="5372100" y="3714750"/>
          <p14:tracePt t="376297" x="5537200" y="3702050"/>
          <p14:tracePt t="376314" x="5664200" y="3663950"/>
          <p14:tracePt t="376330" x="5753100" y="3625850"/>
          <p14:tracePt t="376347" x="5803900" y="3594100"/>
          <p14:tracePt t="376364" x="5835650" y="3575050"/>
          <p14:tracePt t="376382" x="5842000" y="3568700"/>
          <p14:tracePt t="376734" x="5835650" y="3568700"/>
          <p14:tracePt t="376749" x="5810250" y="3606800"/>
          <p14:tracePt t="376765" x="5791200" y="3632200"/>
          <p14:tracePt t="376781" x="5746750" y="3733800"/>
          <p14:tracePt t="376797" x="5721350" y="3803650"/>
          <p14:tracePt t="376815" x="5715000" y="3886200"/>
          <p14:tracePt t="376831" x="5715000" y="3930650"/>
          <p14:tracePt t="376848" x="5708650" y="3937000"/>
          <p14:tracePt t="376895" x="5708650" y="3943350"/>
          <p14:tracePt t="378636" x="5708650" y="3937000"/>
          <p14:tracePt t="379223" x="5708650" y="3930650"/>
          <p14:tracePt t="379232" x="5715000" y="3924300"/>
          <p14:tracePt t="379250" x="5715000" y="3911600"/>
          <p14:tracePt t="379266" x="5721350" y="3905250"/>
          <p14:tracePt t="379283" x="5721350" y="3898900"/>
          <p14:tracePt t="388932" x="5784850" y="3879850"/>
          <p14:tracePt t="388939" x="5975350" y="3822700"/>
          <p14:tracePt t="388958" x="6515100" y="3689350"/>
          <p14:tracePt t="388975" x="7112000" y="3581400"/>
          <p14:tracePt t="388991" x="7550150" y="3536950"/>
          <p14:tracePt t="389008" x="7867650" y="3543300"/>
          <p14:tracePt t="389024" x="8064500" y="3562350"/>
          <p14:tracePt t="389041" x="8197850" y="3587750"/>
          <p14:tracePt t="389059" x="8337550" y="3651250"/>
          <p14:tracePt t="389074" x="8375650" y="3657600"/>
          <p14:tracePt t="389091" x="8394700" y="3657600"/>
          <p14:tracePt t="389108" x="8509000" y="3613150"/>
          <p14:tracePt t="389125" x="8629650" y="3575050"/>
          <p14:tracePt t="389141" x="8680450" y="3556000"/>
          <p14:tracePt t="389157" x="8686800" y="3556000"/>
          <p14:tracePt t="389191" x="8699500" y="3556000"/>
          <p14:tracePt t="389208" x="8775700" y="3594100"/>
          <p14:tracePt t="389224" x="8883650" y="3619500"/>
          <p14:tracePt t="389243" x="8991600" y="3632200"/>
          <p14:tracePt t="389258" x="9061450" y="3625850"/>
          <p14:tracePt t="389274" x="9118600" y="3606800"/>
          <p14:tracePt t="389291" x="9156700" y="3600450"/>
          <p14:tracePt t="389308" x="9207500" y="3594100"/>
          <p14:tracePt t="389326" x="9334500" y="3606800"/>
          <p14:tracePt t="389341" x="9436100" y="3613150"/>
          <p14:tracePt t="389358" x="9486900" y="3613150"/>
          <p14:tracePt t="389375" x="9607550" y="3600450"/>
          <p14:tracePt t="389391" x="9677400" y="3594100"/>
          <p14:tracePt t="389408" x="9728200" y="3587750"/>
          <p14:tracePt t="389425" x="9785350" y="3587750"/>
          <p14:tracePt t="389442" x="9848850" y="3594100"/>
          <p14:tracePt t="389458" x="9874250" y="3600450"/>
          <p14:tracePt t="389474" x="9906000" y="3600450"/>
          <p14:tracePt t="389491" x="9937750" y="3594100"/>
          <p14:tracePt t="389508" x="9963150" y="3581400"/>
          <p14:tracePt t="389525" x="9988550" y="3562350"/>
          <p14:tracePt t="389541" x="10007600" y="3543300"/>
          <p14:tracePt t="389543" x="10013950" y="3536950"/>
          <p14:tracePt t="389559" x="10026650" y="3524250"/>
          <p14:tracePt t="389575" x="10033000" y="3517900"/>
          <p14:tracePt t="389608" x="10033000" y="3505200"/>
          <p14:tracePt t="389625" x="10033000" y="3492500"/>
          <p14:tracePt t="389641" x="10026650" y="3492500"/>
          <p14:tracePt t="389658" x="10020300" y="3486150"/>
          <p14:tracePt t="389675" x="9994900" y="3486150"/>
          <p14:tracePt t="389692" x="9956800" y="3486150"/>
          <p14:tracePt t="389709" x="9906000" y="3486150"/>
          <p14:tracePt t="389725" x="9874250" y="3486150"/>
          <p14:tracePt t="389741" x="9855200" y="3486150"/>
          <p14:tracePt t="389758" x="9836150" y="3479800"/>
          <p14:tracePt t="389778" x="9817100" y="3479800"/>
          <p14:tracePt t="389792" x="9804400" y="3479800"/>
          <p14:tracePt t="389808" x="9791700" y="3486150"/>
          <p14:tracePt t="389825" x="9747250" y="3505200"/>
          <p14:tracePt t="389842" x="9715500" y="3524250"/>
          <p14:tracePt t="389859" x="9690100" y="3556000"/>
          <p14:tracePt t="389875" x="9683750" y="3581400"/>
          <p14:tracePt t="389893" x="9677400" y="3606800"/>
          <p14:tracePt t="389908" x="9677400" y="3632200"/>
          <p14:tracePt t="389925" x="9696450" y="3657600"/>
          <p14:tracePt t="389941" x="9728200" y="3689350"/>
          <p14:tracePt t="389958" x="9766300" y="3708400"/>
          <p14:tracePt t="389975" x="9810750" y="3721100"/>
          <p14:tracePt t="389992" x="9867900" y="3733800"/>
          <p14:tracePt t="390008" x="9937750" y="3733800"/>
          <p14:tracePt t="390025" x="10013950" y="3733800"/>
          <p14:tracePt t="390043" x="10109200" y="3721100"/>
          <p14:tracePt t="390058" x="10160000" y="3702050"/>
          <p14:tracePt t="390075" x="10191750" y="3683000"/>
          <p14:tracePt t="390092" x="10223500" y="3657600"/>
          <p14:tracePt t="390109" x="10242550" y="3632200"/>
          <p14:tracePt t="390125" x="10255250" y="3581400"/>
          <p14:tracePt t="390142" x="10255250" y="3524250"/>
          <p14:tracePt t="390158" x="10248900" y="3454400"/>
          <p14:tracePt t="390176" x="10229850" y="3403600"/>
          <p14:tracePt t="390192" x="10217150" y="3384550"/>
          <p14:tracePt t="390208" x="10198100" y="3371850"/>
          <p14:tracePt t="390210" x="10179050" y="3365500"/>
          <p14:tracePt t="390225" x="10147300" y="3365500"/>
          <p14:tracePt t="390242" x="10071100" y="3359150"/>
          <p14:tracePt t="390261" x="9893300" y="3378200"/>
          <p14:tracePt t="390275" x="9823450" y="3390900"/>
          <p14:tracePt t="390292" x="9671050" y="3416300"/>
          <p14:tracePt t="390293" x="9607550" y="3422650"/>
          <p14:tracePt t="390310" x="9525000" y="3435350"/>
          <p14:tracePt t="390326" x="9474200" y="3441700"/>
          <p14:tracePt t="390342" x="9461500" y="3448050"/>
          <p14:tracePt t="390359" x="9448800" y="3492500"/>
          <p14:tracePt t="390375" x="9448800" y="3549650"/>
          <p14:tracePt t="390394" x="9467850" y="3625850"/>
          <p14:tracePt t="390409" x="9505950" y="3683000"/>
          <p14:tracePt t="390425" x="9537700" y="3733800"/>
          <p14:tracePt t="390445" x="9601200" y="3771900"/>
          <p14:tracePt t="390459" x="9620250" y="3771900"/>
          <p14:tracePt t="390475" x="9683750" y="3778250"/>
          <p14:tracePt t="390477" x="9728200" y="3778250"/>
          <p14:tracePt t="390492" x="9766300" y="3771900"/>
          <p14:tracePt t="390509" x="9829800" y="3771900"/>
          <p14:tracePt t="390525" x="9848850" y="3765550"/>
          <p14:tracePt t="390542" x="9855200" y="3765550"/>
          <p14:tracePt t="390559" x="9861550" y="3765550"/>
          <p14:tracePt t="390599" x="9861550" y="3759200"/>
          <p14:tracePt t="390609" x="9842500" y="3752850"/>
          <p14:tracePt t="390625" x="9804400" y="3740150"/>
          <p14:tracePt t="390644" x="9753600" y="3727450"/>
          <p14:tracePt t="390647" x="9728200" y="3721100"/>
          <p14:tracePt t="390659" x="9709150" y="3714750"/>
          <p14:tracePt t="390676" x="9658350" y="3714750"/>
          <p14:tracePt t="390692" x="9607550" y="3714750"/>
          <p14:tracePt t="390709" x="9556750" y="3714750"/>
          <p14:tracePt t="390726" x="9512300" y="3714750"/>
          <p14:tracePt t="390742" x="9347200" y="3714750"/>
          <p14:tracePt t="390759" x="9220200" y="3721100"/>
          <p14:tracePt t="390776" x="9118600" y="3727450"/>
          <p14:tracePt t="390793" x="9061450" y="3733800"/>
          <p14:tracePt t="390809" x="9048750" y="3733800"/>
          <p14:tracePt t="390865" x="9055100" y="3733800"/>
          <p14:tracePt t="390878" x="9061450" y="3733800"/>
          <p14:tracePt t="390892" x="9074150" y="3733800"/>
          <p14:tracePt t="403273" x="9074150" y="3708400"/>
          <p14:tracePt t="403282" x="9061450" y="3638550"/>
          <p14:tracePt t="403289" x="9048750" y="3587750"/>
          <p14:tracePt t="403303" x="9036050" y="3562350"/>
          <p14:tracePt t="403320" x="9004300" y="3498850"/>
          <p14:tracePt t="403336" x="8928100" y="3441700"/>
          <p14:tracePt t="403353" x="8890000" y="3422650"/>
          <p14:tracePt t="403370" x="8788400" y="3390900"/>
          <p14:tracePt t="403388" x="8782050" y="3390900"/>
          <p14:tracePt t="403489" x="8769350" y="3390900"/>
          <p14:tracePt t="403503" x="8737600" y="3390900"/>
          <p14:tracePt t="403521" x="8553450" y="3422650"/>
          <p14:tracePt t="403536" x="8426450" y="3460750"/>
          <p14:tracePt t="403553" x="8388350" y="3473450"/>
          <p14:tracePt t="403587" x="8382000" y="3473450"/>
          <p14:tracePt t="403605" x="8318500" y="3479800"/>
          <p14:tracePt t="403623" x="8153400" y="3467100"/>
          <p14:tracePt t="403638" x="8020050" y="3448050"/>
          <p14:tracePt t="403653" x="7778750" y="3416300"/>
          <p14:tracePt t="403670" x="7378700" y="3384550"/>
          <p14:tracePt t="403688" x="7181850" y="3352800"/>
          <p14:tracePt t="403703" x="7054850" y="3314700"/>
          <p14:tracePt t="403722" x="6965950" y="3295650"/>
          <p14:tracePt t="403736" x="6883400" y="3276600"/>
          <p14:tracePt t="403753" x="6737350" y="3238500"/>
          <p14:tracePt t="403770" x="6597650" y="3213100"/>
          <p14:tracePt t="403786" x="6451600" y="3187700"/>
          <p14:tracePt t="403803" x="6318250" y="3162300"/>
          <p14:tracePt t="403820" x="6223000" y="3149600"/>
          <p14:tracePt t="403836" x="6172200" y="3143250"/>
          <p14:tracePt t="403854" x="6140450" y="3143250"/>
          <p14:tracePt t="403870" x="6007100" y="3143250"/>
          <p14:tracePt t="403887" x="5937250" y="3143250"/>
          <p14:tracePt t="403905" x="5645150" y="3143250"/>
          <p14:tracePt t="403920" x="5562600" y="3143250"/>
          <p14:tracePt t="403938" x="5372100" y="3130550"/>
          <p14:tracePt t="403953" x="5334000" y="3124200"/>
          <p14:tracePt t="403970" x="5314950" y="3117850"/>
          <p14:tracePt t="403987" x="5283200" y="3117850"/>
          <p14:tracePt t="404003" x="5219700" y="3130550"/>
          <p14:tracePt t="404020" x="5124450" y="3168650"/>
          <p14:tracePt t="404037" x="5029200" y="3225800"/>
          <p14:tracePt t="404053" x="4991100" y="3270250"/>
          <p14:tracePt t="404070" x="4991100" y="3282950"/>
          <p14:tracePt t="404087" x="5016500" y="3321050"/>
          <p14:tracePt t="404104" x="5073650" y="3346450"/>
          <p14:tracePt t="404105" x="5111750" y="3365500"/>
          <p14:tracePt t="404121" x="5162550" y="3390900"/>
          <p14:tracePt t="404136" x="5187950" y="3422650"/>
          <p14:tracePt t="404154" x="5219700" y="3473450"/>
          <p14:tracePt t="404170" x="5238750" y="3511550"/>
          <p14:tracePt t="404187" x="5276850" y="3606800"/>
          <p14:tracePt t="404203" x="5308600" y="3676650"/>
          <p14:tracePt t="404220" x="5327650" y="3714750"/>
          <p14:tracePt t="404237" x="5353050" y="3746500"/>
          <p14:tracePt t="404254" x="5365750" y="3759200"/>
          <p14:tracePt t="404270" x="5384800" y="3765550"/>
          <p14:tracePt t="404287" x="5416550" y="3778250"/>
          <p14:tracePt t="404304" x="5448300" y="3790950"/>
          <p14:tracePt t="404320" x="5486400" y="3803650"/>
          <p14:tracePt t="404337" x="5524500" y="3816350"/>
          <p14:tracePt t="404355" x="5581650" y="3829050"/>
          <p14:tracePt t="404370" x="5632450" y="3835400"/>
          <p14:tracePt t="404389" x="5657850" y="3841750"/>
          <p14:tracePt t="404404" x="5702300" y="3841750"/>
          <p14:tracePt t="404420" x="5740400" y="3841750"/>
          <p14:tracePt t="404437" x="5765800" y="3829050"/>
          <p14:tracePt t="404454" x="5803900" y="3803650"/>
          <p14:tracePt t="404470" x="5822950" y="3784600"/>
          <p14:tracePt t="404487" x="5835650" y="3759200"/>
          <p14:tracePt t="404504" x="5854700" y="3721100"/>
          <p14:tracePt t="404521" x="5854700" y="3702050"/>
          <p14:tracePt t="404537" x="5861050" y="3670300"/>
          <p14:tracePt t="404554" x="5861050" y="3651250"/>
          <p14:tracePt t="404571" x="5861050" y="3632200"/>
          <p14:tracePt t="404587" x="5861050" y="3606800"/>
          <p14:tracePt t="404605" x="5835650" y="3549650"/>
          <p14:tracePt t="404622" x="5803900" y="3517900"/>
          <p14:tracePt t="404637" x="5740400" y="3473450"/>
          <p14:tracePt t="404658" x="5702300" y="3448050"/>
          <p14:tracePt t="404670" x="5664200" y="3416300"/>
          <p14:tracePt t="404687" x="5638800" y="3397250"/>
          <p14:tracePt t="404704" x="5619750" y="3384550"/>
          <p14:tracePt t="404723" x="5588000" y="3352800"/>
          <p14:tracePt t="404737" x="5543550" y="3327400"/>
          <p14:tracePt t="404756" x="5499100" y="3308350"/>
          <p14:tracePt t="404771" x="5403850" y="3282950"/>
          <p14:tracePt t="404789" x="5321300" y="3276600"/>
          <p14:tracePt t="404804" x="5226050" y="3270250"/>
          <p14:tracePt t="404821" x="5137150" y="3263900"/>
          <p14:tracePt t="404838" x="5067300" y="3263900"/>
          <p14:tracePt t="404855" x="5003800" y="3257550"/>
          <p14:tracePt t="404872" x="4991100" y="3257550"/>
          <p14:tracePt t="404887" x="4984750" y="3263900"/>
          <p14:tracePt t="404904" x="4965700" y="3270250"/>
          <p14:tracePt t="404921" x="4946650" y="3276600"/>
          <p14:tracePt t="404938" x="4921250" y="3289300"/>
          <p14:tracePt t="404954" x="4908550" y="3295650"/>
          <p14:tracePt t="405013" x="4908550" y="3302000"/>
          <p14:tracePt t="405021" x="4914900" y="3308350"/>
          <p14:tracePt t="405038" x="4940300" y="3327400"/>
          <p14:tracePt t="405054" x="4965700" y="3352800"/>
          <p14:tracePt t="405071" x="4984750" y="3371850"/>
          <p14:tracePt t="405087" x="5003800" y="3397250"/>
          <p14:tracePt t="405106" x="5022850" y="3422650"/>
          <p14:tracePt t="405122" x="5041900" y="3441700"/>
          <p14:tracePt t="405138" x="5060950" y="3460750"/>
          <p14:tracePt t="405156" x="5099050" y="3479800"/>
          <p14:tracePt t="405171" x="5156200" y="3505200"/>
          <p14:tracePt t="405188" x="5245100" y="3543300"/>
          <p14:tracePt t="405204" x="5283200" y="3556000"/>
          <p14:tracePt t="405221" x="5340350" y="3568700"/>
          <p14:tracePt t="405238" x="5384800" y="3575050"/>
          <p14:tracePt t="405255" x="5461000" y="3575050"/>
          <p14:tracePt t="405271" x="5505450" y="3568700"/>
          <p14:tracePt t="405288" x="5562600" y="3562350"/>
          <p14:tracePt t="405304" x="5588000" y="3549650"/>
          <p14:tracePt t="405321" x="5626100" y="3536950"/>
          <p14:tracePt t="405338" x="5645150" y="3524250"/>
          <p14:tracePt t="405355" x="5664200" y="3511550"/>
          <p14:tracePt t="405372" x="5683250" y="3492500"/>
          <p14:tracePt t="405388" x="5695950" y="3460750"/>
          <p14:tracePt t="405405" x="5702300" y="3429000"/>
          <p14:tracePt t="405422" x="5702300" y="3403600"/>
          <p14:tracePt t="405439" x="5695950" y="3359150"/>
          <p14:tracePt t="405455" x="5689600" y="3346450"/>
          <p14:tracePt t="405471" x="5676900" y="3333750"/>
          <p14:tracePt t="405488" x="5664200" y="3327400"/>
          <p14:tracePt t="405504" x="5645150" y="3314700"/>
          <p14:tracePt t="405522" x="5626100" y="3302000"/>
          <p14:tracePt t="405538" x="5581650" y="3270250"/>
          <p14:tracePt t="405556" x="5524500" y="3238500"/>
          <p14:tracePt t="405571" x="5480050" y="3206750"/>
          <p14:tracePt t="405588" x="5416550" y="3168650"/>
          <p14:tracePt t="405605" x="5365750" y="3130550"/>
          <p14:tracePt t="405621" x="5308600" y="3098800"/>
          <p14:tracePt t="405638" x="5251450" y="3079750"/>
          <p14:tracePt t="405655" x="5181600" y="3073400"/>
          <p14:tracePt t="405671" x="5111750" y="3086100"/>
          <p14:tracePt t="405673" x="5092700" y="3098800"/>
          <p14:tracePt t="405688" x="5067300" y="3124200"/>
          <p14:tracePt t="405705" x="5010150" y="3187700"/>
          <p14:tracePt t="405721" x="4991100" y="3213100"/>
          <p14:tracePt t="405738" x="4978400" y="3251200"/>
          <p14:tracePt t="405756" x="4978400" y="3270250"/>
          <p14:tracePt t="405772" x="4984750" y="3289300"/>
          <p14:tracePt t="405788" x="4991100" y="3308350"/>
          <p14:tracePt t="405805" x="5029200" y="3365500"/>
          <p14:tracePt t="405822" x="5073650" y="3454400"/>
          <p14:tracePt t="405838" x="5105400" y="3524250"/>
          <p14:tracePt t="405855" x="5137150" y="3594100"/>
          <p14:tracePt t="405872" x="5162550" y="3651250"/>
          <p14:tracePt t="405888" x="5187950" y="3689350"/>
          <p14:tracePt t="405905" x="5207000" y="3708400"/>
          <p14:tracePt t="405906" x="5219700" y="3708400"/>
          <p14:tracePt t="405923" x="5257800" y="3714750"/>
          <p14:tracePt t="405938" x="5314950" y="3714750"/>
          <p14:tracePt t="405955" x="5397500" y="3702050"/>
          <p14:tracePt t="405972" x="5492750" y="3683000"/>
          <p14:tracePt t="405988" x="5549900" y="3670300"/>
          <p14:tracePt t="406005" x="5594350" y="3657600"/>
          <p14:tracePt t="406022" x="5619750" y="3651250"/>
          <p14:tracePt t="406038" x="5632450" y="3651250"/>
          <p14:tracePt t="407000" x="5638800" y="3651250"/>
          <p14:tracePt t="407009" x="5651500" y="3644900"/>
          <p14:tracePt t="407023" x="5676900" y="3644900"/>
          <p14:tracePt t="407039" x="5772150" y="3657600"/>
          <p14:tracePt t="407056" x="5835650" y="3663950"/>
          <p14:tracePt t="407073" x="5905500" y="3670300"/>
          <p14:tracePt t="407089" x="6000750" y="3676650"/>
          <p14:tracePt t="407106" x="6102350" y="3683000"/>
          <p14:tracePt t="407123" x="6216650" y="3702050"/>
          <p14:tracePt t="407139" x="6356350" y="3727450"/>
          <p14:tracePt t="407156" x="6572250" y="3771900"/>
          <p14:tracePt t="407173" x="6750050" y="3816350"/>
          <p14:tracePt t="407190" x="7042150" y="3886200"/>
          <p14:tracePt t="407208" x="7175500" y="3911600"/>
          <p14:tracePt t="407223" x="7277100" y="3917950"/>
          <p14:tracePt t="407239" x="7340600" y="3924300"/>
          <p14:tracePt t="407258" x="7429500" y="3930650"/>
          <p14:tracePt t="407273" x="7531100" y="3949700"/>
          <p14:tracePt t="407289" x="7651750" y="3968750"/>
          <p14:tracePt t="407307" x="7791450" y="3987800"/>
          <p14:tracePt t="407323" x="7912100" y="4006850"/>
          <p14:tracePt t="407339" x="8032750" y="4019550"/>
          <p14:tracePt t="407356" x="8108950" y="4025900"/>
          <p14:tracePt t="407373" x="8185150" y="4038600"/>
          <p14:tracePt t="407389" x="8299450" y="4044950"/>
          <p14:tracePt t="407406" x="8445500" y="4025900"/>
          <p14:tracePt t="407425" x="8578850" y="4006850"/>
          <p14:tracePt t="407440" x="8680450" y="3994150"/>
          <p14:tracePt t="407457" x="8737600" y="3987800"/>
          <p14:tracePt t="407520" x="8743950" y="3987800"/>
          <p14:tracePt t="407529" x="8750300" y="3987800"/>
          <p14:tracePt t="407540" x="8832850" y="4006850"/>
          <p14:tracePt t="407556" x="8909050" y="4025900"/>
          <p14:tracePt t="407573" x="9055100" y="4057650"/>
          <p14:tracePt t="407591" x="9156700" y="4070350"/>
          <p14:tracePt t="407606" x="9163050" y="4070350"/>
          <p14:tracePt t="407640" x="9163050" y="4064000"/>
          <p14:tracePt t="407656" x="9163050" y="4057650"/>
          <p14:tracePt t="407690" x="9163050" y="4051300"/>
          <p14:tracePt t="407707" x="9163050" y="4044950"/>
          <p14:tracePt t="407740" x="9163050" y="4038600"/>
          <p14:tracePt t="407817" x="9163050" y="4032250"/>
          <p14:tracePt t="407824" x="9163050" y="4025900"/>
          <p14:tracePt t="407840" x="9163050" y="4006850"/>
          <p14:tracePt t="407857" x="9156700" y="3987800"/>
          <p14:tracePt t="407873" x="9150350" y="3962400"/>
          <p14:tracePt t="407890" x="9144000" y="3917950"/>
          <p14:tracePt t="407907" x="9131300" y="3854450"/>
          <p14:tracePt t="407923" x="9099550" y="3784600"/>
          <p14:tracePt t="407940" x="9061450" y="3714750"/>
          <p14:tracePt t="407957" x="9017000" y="3670300"/>
          <p14:tracePt t="407973" x="8985250" y="3651250"/>
          <p14:tracePt t="407990" x="8972550" y="3644900"/>
          <p14:tracePt t="408007" x="8953500" y="3638550"/>
          <p14:tracePt t="408025" x="8928100" y="3638550"/>
          <p14:tracePt t="408041" x="8902700" y="3644900"/>
          <p14:tracePt t="408057" x="8839200" y="3663950"/>
          <p14:tracePt t="408073" x="8788400" y="3676650"/>
          <p14:tracePt t="408090" x="8718550" y="3702050"/>
          <p14:tracePt t="408107" x="8674100" y="3727450"/>
          <p14:tracePt t="408123" x="8629650" y="3752850"/>
          <p14:tracePt t="408140" x="8623300" y="3759200"/>
          <p14:tracePt t="408157" x="8616950" y="3759200"/>
          <p14:tracePt t="408174" x="8616950" y="3765550"/>
          <p14:tracePt t="408190" x="8604250" y="3771900"/>
          <p14:tracePt t="408207" x="8578850" y="3797300"/>
          <p14:tracePt t="408224" x="8559800" y="3822700"/>
          <p14:tracePt t="408240" x="8540750" y="3848100"/>
          <p14:tracePt t="408260" x="8528050" y="3879850"/>
          <p14:tracePt t="408274" x="8528050" y="3886200"/>
          <p14:tracePt t="408324" x="8528050" y="3892550"/>
          <p14:tracePt t="408340" x="8528050" y="3898900"/>
          <p14:tracePt t="408357" x="8559800" y="3924300"/>
          <p14:tracePt t="408374" x="8648700" y="3956050"/>
          <p14:tracePt t="408391" x="8820150" y="3987800"/>
          <p14:tracePt t="408407" x="8991600" y="4000500"/>
          <p14:tracePt t="408424" x="9226550" y="4006850"/>
          <p14:tracePt t="408440" x="9296400" y="4006850"/>
          <p14:tracePt t="408457" x="9315450" y="4000500"/>
          <p14:tracePt t="408474" x="9321800" y="4000500"/>
          <p14:tracePt t="408508" x="9334500" y="4000500"/>
          <p14:tracePt t="408525" x="9378950" y="4000500"/>
          <p14:tracePt t="408541" x="9398000" y="3994150"/>
          <p14:tracePt t="408557" x="9410700" y="3994150"/>
          <p14:tracePt t="408574" x="9410700" y="3987800"/>
          <p14:tracePt t="408752" x="9423400" y="3987800"/>
          <p14:tracePt t="408775" x="9556750" y="3994150"/>
          <p14:tracePt t="408791" x="9683750" y="4000500"/>
          <p14:tracePt t="408808" x="9848850" y="4006850"/>
          <p14:tracePt t="408824" x="9963150" y="4013200"/>
          <p14:tracePt t="408841" x="10020300" y="4013200"/>
          <p14:tracePt t="408858" x="10045700" y="4006850"/>
          <p14:tracePt t="422154" x="10039350" y="4006850"/>
          <p14:tracePt t="422161" x="10033000" y="4013200"/>
          <p14:tracePt t="422168" x="10026650" y="4013200"/>
          <p14:tracePt t="422186" x="10013950" y="4019550"/>
          <p14:tracePt t="422202" x="10001250" y="4032250"/>
          <p14:tracePt t="422219" x="9988550" y="4038600"/>
          <p14:tracePt t="422236" x="9982200" y="4038600"/>
          <p14:tracePt t="422253" x="9975850" y="4038600"/>
          <p14:tracePt t="422434" x="9969500" y="4038600"/>
          <p14:tracePt t="422452" x="9963150" y="4038600"/>
          <p14:tracePt t="422469" x="9944100" y="4038600"/>
          <p14:tracePt t="422486" x="9937750" y="4038600"/>
          <p14:tracePt t="422503" x="9925050" y="4038600"/>
          <p14:tracePt t="422520" x="9912350" y="4038600"/>
          <p14:tracePt t="422537" x="9899650" y="4038600"/>
          <p14:tracePt t="422553" x="9893300" y="4032250"/>
          <p14:tracePt t="422587" x="9886950" y="4032250"/>
          <p14:tracePt t="422619" x="9880600" y="4038600"/>
          <p14:tracePt t="422637" x="9880600" y="4044950"/>
          <p14:tracePt t="422653" x="9874250" y="4051300"/>
          <p14:tracePt t="422669" x="9874250" y="4057650"/>
          <p14:tracePt t="422703" x="9874250" y="4064000"/>
          <p14:tracePt t="422720" x="9906000" y="4076700"/>
          <p14:tracePt t="422736" x="9931400" y="4083050"/>
          <p14:tracePt t="422752" x="9975850" y="4089400"/>
          <p14:tracePt t="422769" x="10045700" y="4089400"/>
          <p14:tracePt t="422787" x="10274300" y="4057650"/>
          <p14:tracePt t="422802" x="10325100" y="4044950"/>
          <p14:tracePt t="422819" x="10433050" y="4025900"/>
          <p14:tracePt t="422836" x="10560050" y="3994150"/>
          <p14:tracePt t="422853" x="10642600" y="3956050"/>
          <p14:tracePt t="422869" x="10706100" y="3924300"/>
          <p14:tracePt t="422886" x="10750550" y="3898900"/>
          <p14:tracePt t="422903" x="10756900" y="3886200"/>
          <p14:tracePt t="422920" x="10763250" y="3848100"/>
          <p14:tracePt t="422936" x="10769600" y="3816350"/>
          <p14:tracePt t="422952" x="10795000" y="3778250"/>
          <p14:tracePt t="422971" x="10839450" y="3752850"/>
          <p14:tracePt t="422986" x="10883900" y="3733800"/>
          <p14:tracePt t="423002" x="10915650" y="3733800"/>
          <p14:tracePt t="423019" x="10934700" y="3733800"/>
          <p14:tracePt t="423168" x="10922000" y="3733800"/>
          <p14:tracePt t="423174" x="10902950" y="3733800"/>
          <p14:tracePt t="423187" x="10864850" y="3733800"/>
          <p14:tracePt t="423203" x="10731500" y="3740150"/>
          <p14:tracePt t="423220" x="10566400" y="3740150"/>
          <p14:tracePt t="423236" x="10407650" y="3740150"/>
          <p14:tracePt t="423254" x="10267950" y="3746500"/>
          <p14:tracePt t="423270" x="10172700" y="3759200"/>
          <p14:tracePt t="423286" x="10109200" y="3771900"/>
          <p14:tracePt t="423303" x="10013950" y="3784600"/>
          <p14:tracePt t="423320" x="9899650" y="3790950"/>
          <p14:tracePt t="423336" x="9740900" y="3790950"/>
          <p14:tracePt t="423353" x="9531350" y="3790950"/>
          <p14:tracePt t="423370" x="9366250" y="3784600"/>
          <p14:tracePt t="423388" x="9245600" y="3784600"/>
          <p14:tracePt t="423403" x="9182100" y="3784600"/>
          <p14:tracePt t="423420" x="9163050" y="3784600"/>
          <p14:tracePt t="423436" x="9099550" y="3797300"/>
          <p14:tracePt t="423454" x="8909050" y="3860800"/>
          <p14:tracePt t="423470" x="8616950" y="3924300"/>
          <p14:tracePt t="423487" x="7943850" y="3987800"/>
          <p14:tracePt t="423503" x="7683500" y="3994150"/>
          <p14:tracePt t="423520" x="7143750" y="4000500"/>
          <p14:tracePt t="423536" x="6985000" y="3994150"/>
          <p14:tracePt t="423553" x="6959600" y="3981450"/>
          <p14:tracePt t="423570" x="6959600" y="3975100"/>
          <p14:tracePt t="423587" x="6959600" y="3968750"/>
          <p14:tracePt t="423603" x="6934200" y="3962400"/>
          <p14:tracePt t="423620" x="6845300" y="3968750"/>
          <p14:tracePt t="423636" x="6642100" y="3987800"/>
          <p14:tracePt t="423653" x="6419850" y="4013200"/>
          <p14:tracePt t="423670" x="6254750" y="4019550"/>
          <p14:tracePt t="423686" x="6172200" y="4019550"/>
          <p14:tracePt t="423720" x="6172200" y="4013200"/>
          <p14:tracePt t="423736" x="6172200" y="4006850"/>
          <p14:tracePt t="423753" x="6146800" y="4000500"/>
          <p14:tracePt t="423770" x="6083300" y="3994150"/>
          <p14:tracePt t="423787" x="5988050" y="3994150"/>
          <p14:tracePt t="423803" x="5911850" y="3994150"/>
          <p14:tracePt t="423820" x="5873750" y="3987800"/>
          <p14:tracePt t="423854" x="5867400" y="3987800"/>
          <p14:tracePt t="423870" x="5867400" y="3981450"/>
          <p14:tracePt t="423888" x="5873750" y="3956050"/>
          <p14:tracePt t="423903" x="5880100" y="3949700"/>
          <p14:tracePt t="423922" x="5880100" y="3943350"/>
          <p14:tracePt t="423939" x="5886450" y="3937000"/>
          <p14:tracePt t="423953" x="5899150" y="3924300"/>
          <p14:tracePt t="423970" x="5930900" y="3905250"/>
          <p14:tracePt t="423987" x="5981700" y="3879850"/>
          <p14:tracePt t="424003" x="6026150" y="3860800"/>
          <p14:tracePt t="424081" x="6032500" y="3860800"/>
          <p14:tracePt t="424097" x="6045200" y="3854450"/>
          <p14:tracePt t="424107" x="6051550" y="3854450"/>
          <p14:tracePt t="424239" x="6045200" y="3854450"/>
          <p14:tracePt t="424245" x="6032500" y="3854450"/>
          <p14:tracePt t="424254" x="6013450" y="3854450"/>
          <p14:tracePt t="424271" x="5924550" y="3854450"/>
          <p14:tracePt t="424287" x="5835650" y="3854450"/>
          <p14:tracePt t="424304" x="5765800" y="3854450"/>
          <p14:tracePt t="424323" x="5727700" y="3854450"/>
          <p14:tracePt t="424337" x="5721350" y="3854450"/>
          <p14:tracePt t="424432" x="5721350" y="3860800"/>
          <p14:tracePt t="424440" x="5721350" y="3867150"/>
          <p14:tracePt t="424456" x="5734050" y="3886200"/>
          <p14:tracePt t="424471" x="5740400" y="3892550"/>
          <p14:tracePt t="424487" x="5772150" y="3911600"/>
          <p14:tracePt t="424504" x="5797550" y="3917950"/>
          <p14:tracePt t="424521" x="5829300" y="3917950"/>
          <p14:tracePt t="424537" x="5861050" y="3917950"/>
          <p14:tracePt t="424554" x="5892800" y="3917950"/>
          <p14:tracePt t="424571" x="5911850" y="3911600"/>
          <p14:tracePt t="424587" x="5918200" y="3892550"/>
          <p14:tracePt t="424604" x="5924550" y="3854450"/>
          <p14:tracePt t="424621" x="5924550" y="3810000"/>
          <p14:tracePt t="424637" x="5930900" y="3771900"/>
          <p14:tracePt t="424655" x="5930900" y="3746500"/>
          <p14:tracePt t="424671" x="5930900" y="3727450"/>
          <p14:tracePt t="424687" x="5924550" y="3727450"/>
          <p14:tracePt t="424689" x="5899150" y="3721100"/>
          <p14:tracePt t="424704" x="5880100" y="3714750"/>
          <p14:tracePt t="424721" x="5715000" y="3708400"/>
          <p14:tracePt t="424737" x="5619750" y="3708400"/>
          <p14:tracePt t="424754" x="5562600" y="3708400"/>
          <p14:tracePt t="424773" x="5549900" y="3714750"/>
          <p14:tracePt t="424804" x="5549900" y="3721100"/>
          <p14:tracePt t="424821" x="5600700" y="3752850"/>
          <p14:tracePt t="424837" x="5645150" y="3784600"/>
          <p14:tracePt t="424854" x="5664200" y="3803650"/>
          <p14:tracePt t="424871" x="5670550" y="3816350"/>
          <p14:tracePt t="424887" x="5676900" y="3829050"/>
          <p14:tracePt t="424921" x="5689600" y="3829050"/>
          <p14:tracePt t="424938" x="5721350" y="3822700"/>
          <p14:tracePt t="424954" x="5791200" y="3803650"/>
          <p14:tracePt t="424971" x="5848350" y="3778250"/>
          <p14:tracePt t="424987" x="5892800" y="3765550"/>
          <p14:tracePt t="425161" x="5899150" y="3765550"/>
          <p14:tracePt t="425169" x="5905500" y="3765550"/>
          <p14:tracePt t="425188" x="5943600" y="3759200"/>
          <p14:tracePt t="425205" x="5994400" y="3759200"/>
          <p14:tracePt t="425222" x="6045200" y="3752850"/>
          <p14:tracePt t="425240" x="6096000" y="3746500"/>
          <p14:tracePt t="425255" x="6146800" y="3740150"/>
          <p14:tracePt t="425271" x="6203950" y="3740150"/>
          <p14:tracePt t="425273" x="6229350" y="3740150"/>
          <p14:tracePt t="425289" x="6261100" y="3733800"/>
          <p14:tracePt t="425305" x="6305550" y="3733800"/>
          <p14:tracePt t="425322" x="6318250" y="3733800"/>
          <p14:tracePt t="425355" x="6324600" y="3733800"/>
          <p14:tracePt t="425374" x="6381750" y="3733800"/>
          <p14:tracePt t="425388" x="6445250" y="3733800"/>
          <p14:tracePt t="425404" x="6515100" y="3727450"/>
          <p14:tracePt t="425421" x="6629400" y="3727450"/>
          <p14:tracePt t="425440" x="6731000" y="3733800"/>
          <p14:tracePt t="425455" x="6807200" y="3752850"/>
          <p14:tracePt t="425473" x="6832600" y="3752850"/>
          <p14:tracePt t="425488" x="6845300" y="3759200"/>
          <p14:tracePt t="425505" x="6858000" y="3765550"/>
          <p14:tracePt t="425522" x="6883400" y="3778250"/>
          <p14:tracePt t="425538" x="6985000" y="3810000"/>
          <p14:tracePt t="425555" x="7112000" y="3854450"/>
          <p14:tracePt t="425571" x="7283450" y="3911600"/>
          <p14:tracePt t="425589" x="7397750" y="3930650"/>
          <p14:tracePt t="425605" x="7473950" y="3937000"/>
          <p14:tracePt t="425622" x="7537450" y="3937000"/>
          <p14:tracePt t="425638" x="7575550" y="3937000"/>
          <p14:tracePt t="425658" x="7626350" y="3924300"/>
          <p14:tracePt t="425671" x="7651750" y="3917950"/>
          <p14:tracePt t="425688" x="7664450" y="3911600"/>
          <p14:tracePt t="425776" x="7664450" y="3892550"/>
          <p14:tracePt t="430662" x="7683500" y="3898900"/>
          <p14:tracePt t="430669" x="7708900" y="3905250"/>
          <p14:tracePt t="430678" x="7759700" y="3917950"/>
          <p14:tracePt t="430693" x="7874000" y="3949700"/>
          <p14:tracePt t="430709" x="7931150" y="3975100"/>
          <p14:tracePt t="430726" x="7943850" y="3981450"/>
          <p14:tracePt t="430822" x="7950200" y="3994150"/>
          <p14:tracePt t="430830" x="7956550" y="4006850"/>
          <p14:tracePt t="430843" x="7962900" y="4025900"/>
          <p14:tracePt t="430860" x="7975600" y="4044950"/>
          <p14:tracePt t="430878" x="7975600" y="4095750"/>
          <p14:tracePt t="430894" x="7969250" y="4133850"/>
          <p14:tracePt t="430910" x="7950200" y="4184650"/>
          <p14:tracePt t="430929" x="7924800" y="4241800"/>
          <p14:tracePt t="430942" x="7893050" y="4298950"/>
          <p14:tracePt t="430959" x="7848600" y="4387850"/>
          <p14:tracePt t="430977" x="7810500" y="4559300"/>
          <p14:tracePt t="430994" x="7829550" y="4730750"/>
          <p14:tracePt t="431009" x="7842250" y="4768850"/>
          <p14:tracePt t="431450" x="7842250" y="4762500"/>
          <p14:tracePt t="431462" x="7829550" y="4749800"/>
          <p14:tracePt t="431477" x="7804150" y="4737100"/>
          <p14:tracePt t="431494" x="7778750" y="4724400"/>
          <p14:tracePt t="431510" x="7753350" y="4705350"/>
          <p14:tracePt t="431527" x="7721600" y="4679950"/>
          <p14:tracePt t="431544" x="7683500" y="4629150"/>
          <p14:tracePt t="431546" x="7670800" y="4616450"/>
          <p14:tracePt t="431560" x="7658100" y="4610100"/>
          <p14:tracePt t="431562" x="7651750" y="4603750"/>
          <p14:tracePt t="431577" x="7645400" y="4597400"/>
          <p14:tracePt t="431578" x="7639050" y="4597400"/>
          <p14:tracePt t="431593" x="7632700" y="4591050"/>
          <p14:tracePt t="431610" x="7588250" y="4578350"/>
          <p14:tracePt t="431626" x="7499350" y="4565650"/>
          <p14:tracePt t="431644" x="7372350" y="4540250"/>
          <p14:tracePt t="431660" x="7207250" y="4495800"/>
          <p14:tracePt t="431676" x="7073900" y="4464050"/>
          <p14:tracePt t="431693" x="6965950" y="4425950"/>
          <p14:tracePt t="431710" x="6896100" y="4400550"/>
          <p14:tracePt t="431727" x="6826250" y="4381500"/>
          <p14:tracePt t="431743" x="6750050" y="4356100"/>
          <p14:tracePt t="431760" x="6711950" y="4337050"/>
          <p14:tracePt t="431777" x="6686550" y="4324350"/>
          <p14:tracePt t="431793" x="6667500" y="4318000"/>
          <p14:tracePt t="431810" x="6648450" y="4311650"/>
          <p14:tracePt t="431826" x="6642100" y="4311650"/>
          <p14:tracePt t="431906" x="6642100" y="4298950"/>
          <p14:tracePt t="431913" x="6642100" y="4286250"/>
          <p14:tracePt t="431927" x="6642100" y="4267200"/>
          <p14:tracePt t="431944" x="6648450" y="4229100"/>
          <p14:tracePt t="431961" x="6686550" y="4178300"/>
          <p14:tracePt t="431977" x="6724650" y="4140200"/>
          <p14:tracePt t="431994" x="6762750" y="4114800"/>
          <p14:tracePt t="432010" x="6775450" y="4102100"/>
          <p14:tracePt t="432744" x="6788150" y="4102100"/>
          <p14:tracePt t="432761" x="6864350" y="4114800"/>
          <p14:tracePt t="432778" x="6997700" y="4133850"/>
          <p14:tracePt t="432794" x="7054850" y="4146550"/>
          <p14:tracePt t="432811" x="7061200" y="4146550"/>
          <p14:tracePt t="432844" x="7067550" y="4146550"/>
          <p14:tracePt t="432861" x="7099300" y="4152900"/>
          <p14:tracePt t="432878" x="7162800" y="4165600"/>
          <p14:tracePt t="432895" x="7385050" y="4210050"/>
          <p14:tracePt t="432913" x="7543800" y="4235450"/>
          <p14:tracePt t="432927" x="7721600" y="4260850"/>
          <p14:tracePt t="432944" x="7848600" y="4267200"/>
          <p14:tracePt t="432961" x="7956550" y="4273550"/>
          <p14:tracePt t="432978" x="8077200" y="4286250"/>
          <p14:tracePt t="432994" x="8235950" y="4311650"/>
          <p14:tracePt t="433011" x="8362950" y="4343400"/>
          <p14:tracePt t="433027" x="8553450" y="4387850"/>
          <p14:tracePt t="433046" x="8680450" y="4413250"/>
          <p14:tracePt t="433063" x="8801100" y="4425950"/>
          <p14:tracePt t="433078" x="8864600" y="4432300"/>
          <p14:tracePt t="433094" x="8915400" y="4432300"/>
          <p14:tracePt t="433111" x="9004300" y="4432300"/>
          <p14:tracePt t="433129" x="9271000" y="4451350"/>
          <p14:tracePt t="433144" x="9429750" y="4464050"/>
          <p14:tracePt t="433161" x="9601200" y="4476750"/>
          <p14:tracePt t="433178" x="9683750" y="4476750"/>
          <p14:tracePt t="433194" x="9721850" y="4476750"/>
          <p14:tracePt t="433211" x="9779000" y="4457700"/>
          <p14:tracePt t="433228" x="9874250" y="4438650"/>
          <p14:tracePt t="433245" x="10007600" y="4425950"/>
          <p14:tracePt t="433261" x="10128250" y="4425950"/>
          <p14:tracePt t="433278" x="10229850" y="4425950"/>
          <p14:tracePt t="433295" x="10287000" y="4419600"/>
          <p14:tracePt t="433312" x="10293350" y="4419600"/>
          <p14:tracePt t="433328" x="10299700" y="4413250"/>
          <p14:tracePt t="433345" x="10306050" y="4400550"/>
          <p14:tracePt t="433361" x="10337800" y="4375150"/>
          <p14:tracePt t="433379" x="10445750" y="4311650"/>
          <p14:tracePt t="433394" x="10509250" y="4286250"/>
          <p14:tracePt t="433411" x="10579100" y="4260850"/>
          <p14:tracePt t="433428" x="10598150" y="4248150"/>
          <p14:tracePt t="433445" x="10604500" y="4241800"/>
          <p14:tracePt t="433462" x="10610850" y="4235450"/>
          <p14:tracePt t="433478" x="10610850" y="4229100"/>
          <p14:tracePt t="433495" x="10623550" y="4222750"/>
          <p14:tracePt t="433513" x="10642600" y="4203700"/>
          <p14:tracePt t="433528" x="10655300" y="4184650"/>
          <p14:tracePt t="433545" x="10668000" y="4165600"/>
          <p14:tracePt t="433561" x="10668000" y="4152900"/>
          <p14:tracePt t="433581" x="10668000" y="4140200"/>
          <p14:tracePt t="433595" x="10668000" y="4127500"/>
          <p14:tracePt t="433612" x="10661650" y="4108450"/>
          <p14:tracePt t="433631" x="10655300" y="4102100"/>
          <p14:tracePt t="433645" x="10591800" y="4057650"/>
          <p14:tracePt t="433661" x="10496550" y="4013200"/>
          <p14:tracePt t="433678" x="10369550" y="3968750"/>
          <p14:tracePt t="433695" x="10229850" y="3924300"/>
          <p14:tracePt t="433712" x="10102850" y="3879850"/>
          <p14:tracePt t="433728" x="10013950" y="3848100"/>
          <p14:tracePt t="433745" x="9950450" y="3822700"/>
          <p14:tracePt t="433762" x="9886950" y="3810000"/>
          <p14:tracePt t="433779" x="9798050" y="3790950"/>
          <p14:tracePt t="433795" x="9709150" y="3771900"/>
          <p14:tracePt t="433796" x="9645650" y="3765550"/>
          <p14:tracePt t="433812" x="9575800" y="3752850"/>
          <p14:tracePt t="433828" x="9448800" y="3740150"/>
          <p14:tracePt t="433845" x="9277350" y="3721100"/>
          <p14:tracePt t="433862" x="9105900" y="3708400"/>
          <p14:tracePt t="433880" x="9055100" y="3702050"/>
          <p14:tracePt t="433895" x="9004300" y="3702050"/>
          <p14:tracePt t="433912" x="8909050" y="3702050"/>
          <p14:tracePt t="433929" x="8731250" y="3695700"/>
          <p14:tracePt t="433945" x="8509000" y="3683000"/>
          <p14:tracePt t="433962" x="8261350" y="3676650"/>
          <p14:tracePt t="433981" x="8064500" y="3663950"/>
          <p14:tracePt t="433995" x="7886700" y="3651250"/>
          <p14:tracePt t="434012" x="7778750" y="3644900"/>
          <p14:tracePt t="434028" x="7734300" y="3638550"/>
          <p14:tracePt t="434046" x="7727950" y="3638550"/>
          <p14:tracePt t="434062" x="7715250" y="3638550"/>
          <p14:tracePt t="434078" x="7658100" y="3644900"/>
          <p14:tracePt t="434095" x="7613650" y="3651250"/>
          <p14:tracePt t="434114" x="7493000" y="3676650"/>
          <p14:tracePt t="434128" x="7416800" y="3695700"/>
          <p14:tracePt t="434145" x="7385050" y="3708400"/>
          <p14:tracePt t="434197" x="7378700" y="3708400"/>
          <p14:tracePt t="434213" x="7353300" y="3721100"/>
          <p14:tracePt t="434230" x="7270750" y="3740150"/>
          <p14:tracePt t="434248" x="7150100" y="3771900"/>
          <p14:tracePt t="434263" x="7048500" y="3790950"/>
          <p14:tracePt t="434279" x="6985000" y="3810000"/>
          <p14:tracePt t="434295" x="6972300" y="3822700"/>
          <p14:tracePt t="434329" x="6965950" y="3829050"/>
          <p14:tracePt t="434345" x="6959600" y="3854450"/>
          <p14:tracePt t="434362" x="6934200" y="3898900"/>
          <p14:tracePt t="434379" x="6896100" y="3956050"/>
          <p14:tracePt t="434395" x="6877050" y="4006850"/>
          <p14:tracePt t="434412" x="6870700" y="4038600"/>
          <p14:tracePt t="434429" x="6877050" y="4064000"/>
          <p14:tracePt t="434447" x="6908800" y="4089400"/>
          <p14:tracePt t="434462" x="6921500" y="4095750"/>
          <p14:tracePt t="434480" x="6985000" y="4127500"/>
          <p14:tracePt t="434495" x="7029450" y="4140200"/>
          <p14:tracePt t="434513" x="7086600" y="4159250"/>
          <p14:tracePt t="434529" x="7188200" y="4178300"/>
          <p14:tracePt t="434546" x="7385050" y="4210050"/>
          <p14:tracePt t="434562" x="7607300" y="4235450"/>
          <p14:tracePt t="434579" x="7823200" y="4254500"/>
          <p14:tracePt t="434596" x="8013700" y="4267200"/>
          <p14:tracePt t="434612" x="8147050" y="4286250"/>
          <p14:tracePt t="434629" x="8216900" y="4292600"/>
          <p14:tracePt t="434649" x="8255000" y="4292600"/>
          <p14:tracePt t="434663" x="8261350" y="4292600"/>
          <p14:tracePt t="434664" x="8267700" y="4292600"/>
          <p14:tracePt t="434679" x="8280400" y="4292600"/>
          <p14:tracePt t="434696" x="8318500" y="4292600"/>
          <p14:tracePt t="434712" x="8369300" y="4292600"/>
          <p14:tracePt t="434729" x="8445500" y="4279900"/>
          <p14:tracePt t="434746" x="8483600" y="4267200"/>
          <p14:tracePt t="434762" x="8534400" y="4248150"/>
          <p14:tracePt t="434780" x="8578850" y="4235450"/>
          <p14:tracePt t="434796" x="8616950" y="4216400"/>
          <p14:tracePt t="434812" x="8642350" y="4203700"/>
          <p14:tracePt t="434829" x="8680450" y="4184650"/>
          <p14:tracePt t="434846" x="8693150" y="4178300"/>
          <p14:tracePt t="434863" x="8699500" y="4171950"/>
          <p14:tracePt t="434960" x="8705850" y="4178300"/>
          <p14:tracePt t="434967" x="8712200" y="4184650"/>
          <p14:tracePt t="434981" x="8718550" y="4191000"/>
          <p14:tracePt t="434997" x="8794750" y="4210050"/>
          <p14:tracePt t="434999" x="8870950" y="4222750"/>
          <p14:tracePt t="435013" x="8985250" y="4241800"/>
          <p14:tracePt t="435029" x="9232900" y="4267200"/>
          <p14:tracePt t="435031" x="9366250" y="4279900"/>
          <p14:tracePt t="435046" x="9518650" y="4279900"/>
          <p14:tracePt t="435064" x="9918700" y="4279900"/>
          <p14:tracePt t="435079" x="10160000" y="4279900"/>
          <p14:tracePt t="435096" x="10318750" y="4279900"/>
          <p14:tracePt t="435113" x="10445750" y="4279900"/>
          <p14:tracePt t="435130" x="10471150" y="4279900"/>
          <p14:tracePt t="435163" x="10477500" y="4279900"/>
          <p14:tracePt t="435180" x="10496550" y="4267200"/>
          <p14:tracePt t="435196" x="10534650" y="4254500"/>
          <p14:tracePt t="435213" x="10560050" y="4235450"/>
          <p14:tracePt t="435230" x="10579100" y="4222750"/>
          <p14:tracePt t="435247" x="10598150" y="4210050"/>
          <p14:tracePt t="435262" x="10610850" y="4197350"/>
          <p14:tracePt t="435279" x="10617200" y="4191000"/>
          <p14:tracePt t="435329" x="10617200" y="4184650"/>
          <p14:tracePt t="435346" x="10617200" y="4178300"/>
          <p14:tracePt t="435363" x="10585450" y="4146550"/>
          <p14:tracePt t="435380" x="10509250" y="4089400"/>
          <p14:tracePt t="435396" x="10439400" y="4051300"/>
          <p14:tracePt t="435412" x="10287000" y="3975100"/>
          <p14:tracePt t="435429" x="10198100" y="3937000"/>
          <p14:tracePt t="435446" x="10109200" y="3898900"/>
          <p14:tracePt t="435463" x="10001250" y="3867150"/>
          <p14:tracePt t="435480" x="9861550" y="3829050"/>
          <p14:tracePt t="435496" x="9639300" y="3784600"/>
          <p14:tracePt t="435513" x="9404350" y="3752850"/>
          <p14:tracePt t="435530" x="9124950" y="3708400"/>
          <p14:tracePt t="435546" x="8909050" y="3670300"/>
          <p14:tracePt t="435563" x="8680450" y="3632200"/>
          <p14:tracePt t="435580" x="8566150" y="3613150"/>
          <p14:tracePt t="435596" x="8509000" y="3613150"/>
          <p14:tracePt t="435613" x="8451850" y="3613150"/>
          <p14:tracePt t="435630" x="8261350" y="3657600"/>
          <p14:tracePt t="435647" x="8166100" y="3676650"/>
          <p14:tracePt t="435663" x="7924800" y="3752850"/>
          <p14:tracePt t="435680" x="7823200" y="3790950"/>
          <p14:tracePt t="435696" x="7772400" y="3816350"/>
          <p14:tracePt t="435714" x="7766050" y="3822700"/>
          <p14:tracePt t="435765" x="7759700" y="3822700"/>
          <p14:tracePt t="435771" x="7753350" y="3829050"/>
          <p14:tracePt t="435782" x="7747000" y="3835400"/>
          <p14:tracePt t="435798" x="7715250" y="3860800"/>
          <p14:tracePt t="435813" x="7696200" y="3886200"/>
          <p14:tracePt t="435832" x="7683500" y="3905250"/>
          <p14:tracePt t="435847" x="7677150" y="3924300"/>
          <p14:tracePt t="435864" x="7677150" y="3949700"/>
          <p14:tracePt t="435879" x="7683500" y="3975100"/>
          <p14:tracePt t="435896" x="7696200" y="3994150"/>
          <p14:tracePt t="435914" x="7708900" y="4013200"/>
          <p14:tracePt t="435930" x="7734300" y="4038600"/>
          <p14:tracePt t="435947" x="7797800" y="4070350"/>
          <p14:tracePt t="435963" x="7905750" y="4108450"/>
          <p14:tracePt t="435980" x="8191500" y="4171950"/>
          <p14:tracePt t="435997" x="8382000" y="4203700"/>
          <p14:tracePt t="436013" x="8566150" y="4229100"/>
          <p14:tracePt t="436030" x="8731250" y="4248150"/>
          <p14:tracePt t="436047" x="8839200" y="4248150"/>
          <p14:tracePt t="436063" x="8921750" y="4248150"/>
          <p14:tracePt t="436080" x="8985250" y="4248150"/>
          <p14:tracePt t="436096" x="9036050" y="4241800"/>
          <p14:tracePt t="436113" x="9112250" y="4235450"/>
          <p14:tracePt t="436130" x="9207500" y="4235450"/>
          <p14:tracePt t="436147" x="9264650" y="4235450"/>
          <p14:tracePt t="436163" x="9296400" y="4229100"/>
          <p14:tracePt t="436180" x="9302750" y="4222750"/>
          <p14:tracePt t="436197" x="9309100" y="4222750"/>
          <p14:tracePt t="436213" x="9315450" y="4216400"/>
          <p14:tracePt t="436230" x="9328150" y="4216400"/>
          <p14:tracePt t="436247" x="9391650" y="4203700"/>
          <p14:tracePt t="436264" x="9474200" y="4203700"/>
          <p14:tracePt t="436280" x="9544050" y="4197350"/>
          <p14:tracePt t="436297" x="9594850" y="4191000"/>
          <p14:tracePt t="436314" x="9613900" y="4184650"/>
          <p14:tracePt t="436330" x="9626600" y="4178300"/>
          <p14:tracePt t="436363" x="9632950" y="4178300"/>
          <p14:tracePt t="436380" x="9639300" y="4178300"/>
          <p14:tracePt t="436397" x="9658350" y="4178300"/>
          <p14:tracePt t="436413" x="9664700" y="4178300"/>
          <p14:tracePt t="436942" x="9671050" y="4178300"/>
          <p14:tracePt t="436957" x="9677400" y="4178300"/>
          <p14:tracePt t="436966" x="9690100" y="4178300"/>
          <p14:tracePt t="436981" x="9721850" y="4178300"/>
          <p14:tracePt t="436998" x="9753600" y="4178300"/>
          <p14:tracePt t="437015" x="9785350" y="4184650"/>
          <p14:tracePt t="437031" x="9810750" y="4191000"/>
          <p14:tracePt t="437048" x="9817100" y="4197350"/>
          <p14:tracePt t="437122" x="9823450" y="4197350"/>
          <p14:tracePt t="437143" x="9829800" y="4197350"/>
          <p14:tracePt t="437157" x="9836150" y="4203700"/>
          <p14:tracePt t="437701" x="9848850" y="4203700"/>
          <p14:tracePt t="437707" x="9861550" y="4203700"/>
          <p14:tracePt t="437719" x="9899650" y="4203700"/>
          <p14:tracePt t="437732" x="9969500" y="4216400"/>
          <p14:tracePt t="437749" x="10039350" y="4235450"/>
          <p14:tracePt t="437765" x="10140950" y="4241800"/>
          <p14:tracePt t="437782" x="10274300" y="4241800"/>
          <p14:tracePt t="437798" x="10420350" y="4241800"/>
          <p14:tracePt t="437815" x="10528300" y="4241800"/>
          <p14:tracePt t="437832" x="10591800" y="4235450"/>
          <p14:tracePt t="437848" x="10648950" y="4235450"/>
          <p14:tracePt t="437866" x="10680700" y="4229100"/>
          <p14:tracePt t="437882" x="10687050" y="4229100"/>
          <p14:tracePt t="437946" x="10687050" y="4222750"/>
          <p14:tracePt t="438025" x="10680700" y="4222750"/>
          <p14:tracePt t="438031" x="10674350" y="4222750"/>
          <p14:tracePt t="438050" x="10668000" y="4222750"/>
          <p14:tracePt t="438259" x="10661650" y="4222750"/>
          <p14:tracePt t="438267" x="10655300" y="4222750"/>
          <p14:tracePt t="438283" x="10642600" y="4222750"/>
          <p14:tracePt t="438300" x="10629900" y="4229100"/>
          <p14:tracePt t="438316" x="10610850" y="4235450"/>
          <p14:tracePt t="438332" x="10598150" y="4235450"/>
          <p14:tracePt t="438351" x="10591800" y="4235450"/>
          <p14:tracePt t="438383" x="10585450" y="4235450"/>
          <p14:tracePt t="438399" x="10585450" y="4229100"/>
          <p14:tracePt t="438416" x="10585450" y="4222750"/>
          <p14:tracePt t="438432" x="10585450" y="4216400"/>
          <p14:tracePt t="438451" x="10579100" y="4203700"/>
          <p14:tracePt t="438465" x="10579100" y="4197350"/>
          <p14:tracePt t="438537" x="10572750" y="4197350"/>
          <p14:tracePt t="438543" x="10566400" y="4197350"/>
          <p14:tracePt t="438550" x="10553700" y="4203700"/>
          <p14:tracePt t="438566" x="10547350" y="4203700"/>
          <p14:tracePt t="438583" x="10528300" y="4210050"/>
          <p14:tracePt t="438599" x="10521950" y="4216400"/>
          <p14:tracePt t="438616" x="10509250" y="4216400"/>
          <p14:tracePt t="438632" x="10509250" y="4222750"/>
          <p14:tracePt t="439270" x="10502900" y="4222750"/>
          <p14:tracePt t="439304" x="10502900" y="4216400"/>
          <p14:tracePt t="439319" x="10502900" y="4210050"/>
          <p14:tracePt t="439333" x="10502900" y="4197350"/>
          <p14:tracePt t="439350" x="10509250" y="4178300"/>
          <p14:tracePt t="439366" x="10515600" y="4159250"/>
          <p14:tracePt t="439385" x="10521950" y="4146550"/>
          <p14:tracePt t="439400" x="10521950" y="4133850"/>
          <p14:tracePt t="439418" x="10528300" y="4127500"/>
          <p14:tracePt t="439466" x="10528300" y="4121150"/>
          <p14:tracePt t="439570" x="10528300" y="4127500"/>
          <p14:tracePt t="439622" x="10521950" y="4127500"/>
          <p14:tracePt t="439627" x="10521950" y="4133850"/>
          <p14:tracePt t="439638" x="10515600" y="4133850"/>
          <p14:tracePt t="439650" x="10509250" y="4140200"/>
          <p14:tracePt t="439666" x="10490200" y="4152900"/>
          <p14:tracePt t="439683" x="10477500" y="4159250"/>
          <p14:tracePt t="439700" x="10464800" y="4165600"/>
          <p14:tracePt t="439717" x="10458450" y="4165600"/>
          <p14:tracePt t="439718" x="10452100" y="4171950"/>
          <p14:tracePt t="440246" x="10445750" y="4171950"/>
          <p14:tracePt t="440267" x="10445750" y="4178300"/>
          <p14:tracePt t="440334" x="10439400" y="4178300"/>
          <p14:tracePt t="440472" x="10433050" y="4178300"/>
          <p14:tracePt t="440479" x="10426700" y="4184650"/>
          <p14:tracePt t="440487" x="10407650" y="4191000"/>
          <p14:tracePt t="440501" x="10388600" y="4197350"/>
          <p14:tracePt t="440518" x="10363200" y="4210050"/>
          <p14:tracePt t="440535" x="10312400" y="4235450"/>
          <p14:tracePt t="440551" x="10306050" y="4235450"/>
          <p14:tracePt t="440568" x="10293350" y="4241800"/>
          <p14:tracePt t="440667" x="10287000" y="4241800"/>
          <p14:tracePt t="440674" x="10280650" y="4248150"/>
          <p14:tracePt t="440701" x="10274300" y="4248150"/>
          <p14:tracePt t="440751" x="10267950" y="4248150"/>
          <p14:tracePt t="440774" x="10261600" y="4254500"/>
          <p14:tracePt t="440785" x="10255250" y="4254500"/>
          <p14:tracePt t="440801" x="10248900" y="4254500"/>
          <p14:tracePt t="440818" x="10242550" y="4260850"/>
          <p14:tracePt t="440869" x="10242550" y="4254500"/>
          <p14:tracePt t="440885" x="10255250" y="4235450"/>
          <p14:tracePt t="440902" x="10261600" y="4222750"/>
          <p14:tracePt t="440918" x="10267950" y="4210050"/>
          <p14:tracePt t="441125" x="10267950" y="4216400"/>
          <p14:tracePt t="441135" x="10267950" y="4222750"/>
          <p14:tracePt t="441152" x="10267950" y="4229100"/>
          <p14:tracePt t="441169" x="10267950" y="4235450"/>
          <p14:tracePt t="441545" x="10261600" y="4241800"/>
          <p14:tracePt t="441552" x="10255250" y="4241800"/>
          <p14:tracePt t="441569" x="10248900" y="4248150"/>
          <p14:tracePt t="441586" x="10242550" y="4254500"/>
          <p14:tracePt t="442688" x="10242550" y="4248150"/>
          <p14:tracePt t="442696" x="10242550" y="4241800"/>
          <p14:tracePt t="442702" x="10242550" y="4229100"/>
          <p14:tracePt t="442719" x="10242550" y="4210050"/>
          <p14:tracePt t="442736" x="10242550" y="4191000"/>
          <p14:tracePt t="442753" x="10242550" y="4184650"/>
          <p14:tracePt t="442832" x="10236200" y="4184650"/>
          <p14:tracePt t="442840" x="10229850" y="4191000"/>
          <p14:tracePt t="442853" x="10223500" y="4197350"/>
          <p14:tracePt t="442869" x="10217150" y="4210050"/>
          <p14:tracePt t="442871" x="10204450" y="4216400"/>
          <p14:tracePt t="442887" x="10198100" y="4222750"/>
          <p14:tracePt t="443018" x="10191750" y="4222750"/>
          <p14:tracePt t="444504" x="10172700" y="4222750"/>
          <p14:tracePt t="444524" x="10109200" y="4222750"/>
          <p14:tracePt t="444538" x="10039350" y="4222750"/>
          <p14:tracePt t="444554" x="9982200" y="4222750"/>
          <p14:tracePt t="444571" x="9937750" y="4222750"/>
          <p14:tracePt t="444587" x="9886950" y="4222750"/>
          <p14:tracePt t="444604" x="9823450" y="4222750"/>
          <p14:tracePt t="444621" x="9690100" y="4222750"/>
          <p14:tracePt t="444637" x="9518650" y="4222750"/>
          <p14:tracePt t="444655" x="9283700" y="4210050"/>
          <p14:tracePt t="444672" x="9131300" y="4197350"/>
          <p14:tracePt t="444687" x="9023350" y="4184650"/>
          <p14:tracePt t="444704" x="8928100" y="4178300"/>
          <p14:tracePt t="444721" x="8858250" y="4178300"/>
          <p14:tracePt t="444738" x="8743950" y="4178300"/>
          <p14:tracePt t="444754" x="8597900" y="4210050"/>
          <p14:tracePt t="444771" x="8394700" y="4248150"/>
          <p14:tracePt t="444789" x="8108950" y="4286250"/>
          <p14:tracePt t="444804" x="7886700" y="4318000"/>
          <p14:tracePt t="444821" x="7766050" y="4343400"/>
          <p14:tracePt t="444838" x="7753350" y="4349750"/>
          <p14:tracePt t="444871" x="7766050" y="4349750"/>
          <p14:tracePt t="444888" x="7797800" y="4337050"/>
          <p14:tracePt t="444904" x="7842250" y="4318000"/>
          <p14:tracePt t="444923" x="7861300" y="4318000"/>
          <p14:tracePt t="444937" x="7867650" y="4311650"/>
          <p14:tracePt t="444954" x="7886700" y="4311650"/>
          <p14:tracePt t="444973" x="7962900" y="4311650"/>
          <p14:tracePt t="444988" x="8121650" y="4311650"/>
          <p14:tracePt t="445004" x="8248650" y="4305300"/>
          <p14:tracePt t="445021" x="8337550" y="4298950"/>
          <p14:tracePt t="445038" x="8362950" y="4292600"/>
          <p14:tracePt t="445054" x="8362950" y="4286250"/>
          <p14:tracePt t="445071" x="8375650" y="4286250"/>
          <p14:tracePt t="445104" x="8375650" y="4292600"/>
          <p14:tracePt t="445185" x="8382000" y="4298950"/>
          <p14:tracePt t="445191" x="8388350" y="4298950"/>
          <p14:tracePt t="445204" x="8394700" y="4305300"/>
          <p14:tracePt t="445221" x="8394700" y="4318000"/>
          <p14:tracePt t="445223" x="8394700" y="4324350"/>
          <p14:tracePt t="445239" x="8401050" y="4330700"/>
          <p14:tracePt t="445255" x="8401050" y="4343400"/>
          <p14:tracePt t="445271" x="8401050" y="4349750"/>
          <p14:tracePt t="498450" x="8394700" y="4349750"/>
          <p14:tracePt t="498466" x="8204200" y="4260850"/>
          <p14:tracePt t="498483" x="7918450" y="4152900"/>
          <p14:tracePt t="498499" x="7645400" y="4095750"/>
          <p14:tracePt t="498517" x="7480300" y="4083050"/>
          <p14:tracePt t="498532" x="7391400" y="4089400"/>
          <p14:tracePt t="498567" x="7372350" y="4108450"/>
          <p14:tracePt t="498583" x="7315200" y="4121150"/>
          <p14:tracePt t="498599" x="7219950" y="4127500"/>
          <p14:tracePt t="498616" x="7118350" y="4127500"/>
          <p14:tracePt t="498634" x="7010400" y="4127500"/>
          <p14:tracePt t="498642" x="6972300" y="4133850"/>
          <p14:tracePt t="498651" x="6946900" y="4133850"/>
          <p14:tracePt t="498666" x="6915150" y="4140200"/>
          <p14:tracePt t="498683" x="6845300" y="4140200"/>
          <p14:tracePt t="498699" x="6699250" y="4140200"/>
          <p14:tracePt t="498716" x="6438900" y="4121150"/>
          <p14:tracePt t="498733" x="6026150" y="4095750"/>
          <p14:tracePt t="498749" x="5632450" y="4076700"/>
          <p14:tracePt t="498767" x="5378450" y="4032250"/>
          <p14:tracePt t="498769" x="5321300" y="4019550"/>
          <p14:tracePt t="498783" x="5270500" y="4006850"/>
          <p14:tracePt t="498801" x="5245100" y="3987800"/>
          <p14:tracePt t="498842" x="5238750" y="3987800"/>
          <p14:tracePt t="498851" x="5232400" y="3987800"/>
          <p14:tracePt t="498866" x="5162550" y="3987800"/>
          <p14:tracePt t="498883" x="4965700" y="3981450"/>
          <p14:tracePt t="498899" x="4737100" y="3956050"/>
          <p14:tracePt t="498917" x="4527550" y="3924300"/>
          <p14:tracePt t="498933" x="4394200" y="3905250"/>
          <p14:tracePt t="498949" x="4273550" y="3886200"/>
          <p14:tracePt t="498966" x="4165600" y="3879850"/>
          <p14:tracePt t="498983" x="3854450" y="3892550"/>
          <p14:tracePt t="498999" x="3257550" y="3917950"/>
          <p14:tracePt t="499017" x="2120900" y="3930650"/>
          <p14:tracePt t="499033" x="1809750" y="3930650"/>
          <p14:tracePt t="499055" x="1117600" y="3867150"/>
          <p14:tracePt t="499067" x="990600" y="3816350"/>
          <p14:tracePt t="499083" x="990600" y="3771900"/>
          <p14:tracePt t="499101" x="1041400" y="3733800"/>
          <p14:tracePt t="499133" x="1035050" y="3733800"/>
          <p14:tracePt t="499150" x="1003300" y="3740150"/>
          <p14:tracePt t="499167" x="908050" y="3771900"/>
          <p14:tracePt t="499186" x="869950" y="3784600"/>
          <p14:tracePt t="499200" x="863600" y="3790950"/>
          <p14:tracePt t="499216" x="876300" y="3790950"/>
          <p14:tracePt t="499233" x="882650" y="3784600"/>
          <p14:tracePt t="499251" x="876300" y="3790950"/>
          <p14:tracePt t="499267" x="838200" y="3822700"/>
          <p14:tracePt t="499284" x="768350" y="3873500"/>
          <p14:tracePt t="499300" x="698500" y="3943350"/>
          <p14:tracePt t="499317" x="660400" y="4006850"/>
          <p14:tracePt t="499333" x="654050" y="4070350"/>
          <p14:tracePt t="499350" x="692150" y="4191000"/>
          <p14:tracePt t="499366" x="723900" y="4330700"/>
          <p14:tracePt t="499384" x="730250" y="4508500"/>
          <p14:tracePt t="499400" x="723900" y="4737100"/>
          <p14:tracePt t="499418" x="736600" y="5041900"/>
          <p14:tracePt t="499433" x="800100" y="5257800"/>
          <p14:tracePt t="499450" x="908050" y="5429250"/>
          <p14:tracePt t="499468" x="1047750" y="5556250"/>
          <p14:tracePt t="499470" x="1143000" y="5613400"/>
          <p14:tracePt t="499483" x="1250950" y="5676900"/>
          <p14:tracePt t="499500" x="1435100" y="5791200"/>
          <p14:tracePt t="499517" x="1612900" y="5962650"/>
          <p14:tracePt t="499533" x="1689100" y="6045200"/>
          <p14:tracePt t="499550" x="1765300" y="6115050"/>
          <p14:tracePt t="499567" x="1803400" y="6134100"/>
          <p14:tracePt t="499584" x="1822450" y="6134100"/>
          <p14:tracePt t="499600" x="1854200" y="6089650"/>
          <p14:tracePt t="499618" x="1924050" y="6019800"/>
          <p14:tracePt t="499633" x="2063750" y="5937250"/>
          <p14:tracePt t="499651" x="2197100" y="5886450"/>
          <p14:tracePt t="499667" x="2324100" y="5842000"/>
          <p14:tracePt t="499683" x="2393950" y="5822950"/>
          <p14:tracePt t="499700" x="2444750" y="5797550"/>
          <p14:tracePt t="499719" x="2501900" y="5702300"/>
          <p14:tracePt t="499733" x="2533650" y="5638800"/>
          <p14:tracePt t="499750" x="2603500" y="5473700"/>
          <p14:tracePt t="499751" x="2641600" y="5378450"/>
          <p14:tracePt t="499767" x="2705100" y="5200650"/>
          <p14:tracePt t="499784" x="2781300" y="5060950"/>
          <p14:tracePt t="499800" x="2851150" y="4959350"/>
          <p14:tracePt t="499817" x="2952750" y="4832350"/>
          <p14:tracePt t="499833" x="3022600" y="4718050"/>
          <p14:tracePt t="499850" x="3041650" y="4565650"/>
          <p14:tracePt t="499867" x="3028950" y="4381500"/>
          <p14:tracePt t="499883" x="2965450" y="4165600"/>
          <p14:tracePt t="499900" x="2895600" y="3987800"/>
          <p14:tracePt t="499917" x="2844800" y="3829050"/>
          <p14:tracePt t="499934" x="2806700" y="3689350"/>
          <p14:tracePt t="499951" x="2774950" y="3575050"/>
          <p14:tracePt t="499967" x="2749550" y="3543300"/>
          <p14:tracePt t="499985" x="2609850" y="3467100"/>
          <p14:tracePt t="500001" x="2552700" y="3448050"/>
          <p14:tracePt t="500017" x="2330450" y="3422650"/>
          <p14:tracePt t="500034" x="2197100" y="3409950"/>
          <p14:tracePt t="500052" x="2139950" y="3409950"/>
          <p14:tracePt t="500067" x="2000250" y="3409950"/>
          <p14:tracePt t="500084" x="1892300" y="3435350"/>
          <p14:tracePt t="500100" x="1790700" y="3473450"/>
          <p14:tracePt t="500119" x="1581150" y="3549650"/>
          <p14:tracePt t="500134" x="1416050" y="3613150"/>
          <p14:tracePt t="500151" x="1238250" y="3689350"/>
          <p14:tracePt t="500167" x="1098550" y="3759200"/>
          <p14:tracePt t="500185" x="977900" y="3841750"/>
          <p14:tracePt t="500200" x="850900" y="3943350"/>
          <p14:tracePt t="500217" x="685800" y="4089400"/>
          <p14:tracePt t="500236" x="463550" y="4330700"/>
          <p14:tracePt t="500250" x="361950" y="4483100"/>
          <p14:tracePt t="500269" x="323850" y="4603750"/>
          <p14:tracePt t="500284" x="317500" y="4667250"/>
          <p14:tracePt t="500300" x="317500" y="4737100"/>
          <p14:tracePt t="500318" x="361950" y="4914900"/>
          <p14:tracePt t="500334" x="508000" y="5251450"/>
          <p14:tracePt t="500350" x="635000" y="5448300"/>
          <p14:tracePt t="500367" x="793750" y="5645150"/>
          <p14:tracePt t="500384" x="977900" y="5829300"/>
          <p14:tracePt t="500402" x="1174750" y="5975350"/>
          <p14:tracePt t="500417" x="1314450" y="6051550"/>
          <p14:tracePt t="500434" x="1517650" y="6146800"/>
          <p14:tracePt t="500451" x="1574800" y="6172200"/>
          <p14:tracePt t="500467" x="1841500" y="6248400"/>
          <p14:tracePt t="500484" x="1987550" y="6273800"/>
          <p14:tracePt t="500501" x="2165350" y="6273800"/>
          <p14:tracePt t="500518" x="2305050" y="6229350"/>
          <p14:tracePt t="500534" x="2432050" y="6146800"/>
          <p14:tracePt t="500551" x="2533650" y="6038850"/>
          <p14:tracePt t="500567" x="2641600" y="5911850"/>
          <p14:tracePt t="500585" x="2730500" y="5791200"/>
          <p14:tracePt t="500601" x="2794000" y="5708650"/>
          <p14:tracePt t="500618" x="2857500" y="5619750"/>
          <p14:tracePt t="500634" x="2921000" y="5505450"/>
          <p14:tracePt t="500651" x="2965450" y="5359400"/>
          <p14:tracePt t="500668" x="3003550" y="5168900"/>
          <p14:tracePt t="500685" x="3003550" y="4889500"/>
          <p14:tracePt t="500701" x="2990850" y="4775200"/>
          <p14:tracePt t="500718" x="2946400" y="4502150"/>
          <p14:tracePt t="500734" x="2908300" y="4337050"/>
          <p14:tracePt t="500751" x="2863850" y="4210050"/>
          <p14:tracePt t="500768" x="2781300" y="4108450"/>
          <p14:tracePt t="500785" x="2635250" y="4013200"/>
          <p14:tracePt t="500801" x="2444750" y="3924300"/>
          <p14:tracePt t="500818" x="2286000" y="3873500"/>
          <p14:tracePt t="500834" x="2146300" y="3835400"/>
          <p14:tracePt t="500851" x="2025650" y="3810000"/>
          <p14:tracePt t="500868" x="1993900" y="3810000"/>
          <p14:tracePt t="500884" x="1955800" y="3810000"/>
          <p14:tracePt t="500903" x="1860550" y="3841750"/>
          <p14:tracePt t="500919" x="1720850" y="3886200"/>
          <p14:tracePt t="500935" x="1530350" y="3962400"/>
          <p14:tracePt t="500951" x="1263650" y="4083050"/>
          <p14:tracePt t="500969" x="1123950" y="4159250"/>
          <p14:tracePt t="500985" x="984250" y="4267200"/>
          <p14:tracePt t="501001" x="895350" y="4387850"/>
          <p14:tracePt t="501018" x="825500" y="4533900"/>
          <p14:tracePt t="501037" x="749300" y="4673600"/>
          <p14:tracePt t="501051" x="654050" y="4838700"/>
          <p14:tracePt t="501068" x="565150" y="4991100"/>
          <p14:tracePt t="501084" x="520700" y="5130800"/>
          <p14:tracePt t="501101" x="527050" y="5276850"/>
          <p14:tracePt t="501118" x="590550" y="5429250"/>
          <p14:tracePt t="501134" x="692150" y="5588000"/>
          <p14:tracePt t="501151" x="806450" y="5715000"/>
          <p14:tracePt t="501169" x="1016000" y="5924550"/>
          <p14:tracePt t="501185" x="1162050" y="6045200"/>
          <p14:tracePt t="501201" x="1333500" y="6172200"/>
          <p14:tracePt t="501218" x="1511300" y="6280150"/>
          <p14:tracePt t="501235" x="1778000" y="6419850"/>
          <p14:tracePt t="501251" x="2006600" y="6515100"/>
          <p14:tracePt t="501268" x="2228850" y="6565900"/>
          <p14:tracePt t="501285" x="2476500" y="6578600"/>
          <p14:tracePt t="501301" x="2654300" y="6546850"/>
          <p14:tracePt t="501320" x="2806700" y="6489700"/>
          <p14:tracePt t="501335" x="2933700" y="6413500"/>
          <p14:tracePt t="501352" x="3041650" y="6324600"/>
          <p14:tracePt t="501370" x="3155950" y="6210300"/>
          <p14:tracePt t="501385" x="3276600" y="6045200"/>
          <p14:tracePt t="501401" x="3352800" y="5892800"/>
          <p14:tracePt t="501419" x="3384550" y="5607050"/>
          <p14:tracePt t="501436" x="3365500" y="5441950"/>
          <p14:tracePt t="501451" x="3321050" y="5238750"/>
          <p14:tracePt t="501468" x="3276600" y="5086350"/>
          <p14:tracePt t="501485" x="3238500" y="4972050"/>
          <p14:tracePt t="501502" x="3213100" y="4895850"/>
          <p14:tracePt t="501519" x="3187700" y="4857750"/>
          <p14:tracePt t="501535" x="3143250" y="4832350"/>
          <p14:tracePt t="501551" x="3060700" y="4813300"/>
          <p14:tracePt t="501571" x="2825750" y="4787900"/>
          <p14:tracePt t="501585" x="2762250" y="4781550"/>
          <p14:tracePt t="501602" x="2584450" y="4775200"/>
          <p14:tracePt t="501619" x="2425700" y="4775200"/>
          <p14:tracePt t="501635" x="2355850" y="4781550"/>
          <p14:tracePt t="501652" x="2349500" y="4781550"/>
          <p14:tracePt t="501669" x="2343150" y="4787900"/>
          <p14:tracePt t="501687" x="2330450" y="4800600"/>
          <p14:tracePt t="501702" x="2324100" y="4800600"/>
          <p14:tracePt t="502831" x="2298700" y="4819650"/>
          <p14:tracePt t="502840" x="2266950" y="4832350"/>
          <p14:tracePt t="502854" x="2133600" y="4902200"/>
          <p14:tracePt t="502869" x="2025650" y="4946650"/>
          <p14:tracePt t="502887" x="2006600" y="4946650"/>
          <p14:tracePt t="503136" x="2012950" y="4965700"/>
          <p14:tracePt t="503145" x="2032000" y="5003800"/>
          <p14:tracePt t="503154" x="2070100" y="5048250"/>
          <p14:tracePt t="503170" x="2178050" y="5143500"/>
          <p14:tracePt t="503187" x="2241550" y="5200650"/>
          <p14:tracePt t="503203" x="2254250" y="5245100"/>
          <p14:tracePt t="503220" x="2241550" y="5289550"/>
          <p14:tracePt t="503237" x="2209800" y="5353050"/>
          <p14:tracePt t="503253" x="2184400" y="5403850"/>
          <p14:tracePt t="503270" x="2184400" y="5435600"/>
          <p14:tracePt t="503271" x="2184400" y="5441950"/>
          <p14:tracePt t="503288" x="2190750" y="5454650"/>
          <p14:tracePt t="503303" x="2209800" y="5467350"/>
          <p14:tracePt t="503321" x="2286000" y="5505450"/>
          <p14:tracePt t="503322" x="2330450" y="5524500"/>
          <p14:tracePt t="503337" x="2362200" y="5543550"/>
          <p14:tracePt t="503338" x="2387600" y="5562600"/>
          <p14:tracePt t="503353" x="2419350" y="5607050"/>
          <p14:tracePt t="503370" x="2425700" y="5657850"/>
          <p14:tracePt t="503386" x="2425700" y="5715000"/>
          <p14:tracePt t="503403" x="2425700" y="5759450"/>
          <p14:tracePt t="503420" x="2425700" y="5765800"/>
          <p14:tracePt t="503470" x="2432050" y="5772150"/>
          <p14:tracePt t="503487" x="2457450" y="5797550"/>
          <p14:tracePt t="503503" x="2482850" y="5822950"/>
          <p14:tracePt t="503521" x="2495550" y="5880100"/>
          <p14:tracePt t="503538" x="2495550" y="5911850"/>
          <p14:tracePt t="503553" x="2495550" y="5937250"/>
          <p14:tracePt t="503636" x="2501900" y="5930900"/>
          <p14:tracePt t="503660" x="2508250" y="5930900"/>
          <p14:tracePt t="503676" x="2508250" y="5924550"/>
          <p14:tracePt t="503703" x="2514600" y="5924550"/>
          <p14:tracePt t="503722" x="2520950" y="5918200"/>
          <p14:tracePt t="503737" x="2527300" y="5918200"/>
          <p14:tracePt t="503753" x="2533650" y="5911850"/>
          <p14:tracePt t="503770" x="2540000" y="5905500"/>
          <p14:tracePt t="503786" x="2546350" y="5905500"/>
          <p14:tracePt t="505212" x="2546350" y="5899150"/>
          <p14:tracePt t="505220" x="2552700" y="5899150"/>
          <p14:tracePt t="505547" x="2559050" y="5892800"/>
          <p14:tracePt t="505561" x="2559050" y="5886450"/>
          <p14:tracePt t="505572" x="2571750" y="5873750"/>
          <p14:tracePt t="505589" x="2597150" y="5848350"/>
          <p14:tracePt t="505606" x="2609850" y="5842000"/>
          <p14:tracePt t="505821" x="2609850" y="5835650"/>
          <p14:tracePt t="505856" x="2609850" y="5829300"/>
          <p14:tracePt t="505872" x="2609850" y="5822950"/>
          <p14:tracePt t="505889" x="2616200" y="5816600"/>
          <p14:tracePt t="506404" x="2603500" y="5810250"/>
          <p14:tracePt t="506423" x="2546350" y="5791200"/>
          <p14:tracePt t="506439" x="2508250" y="5784850"/>
          <p14:tracePt t="506456" x="2495550" y="5784850"/>
          <p14:tracePt t="506473" x="2482850" y="5784850"/>
          <p14:tracePt t="506490" x="2470150" y="5784850"/>
          <p14:tracePt t="506507" x="2457450" y="5784850"/>
          <p14:tracePt t="506523" x="2451100" y="5784850"/>
          <p14:tracePt t="506541" x="2419350" y="5797550"/>
          <p14:tracePt t="506558" x="2374900" y="5829300"/>
          <p14:tracePt t="506573" x="2343150" y="5861050"/>
          <p14:tracePt t="506589" x="2317750" y="5886450"/>
          <p14:tracePt t="506606" x="2311400" y="5905500"/>
          <p14:tracePt t="506622" x="2305050" y="5911850"/>
          <p14:tracePt t="506699" x="2311400" y="5911850"/>
          <p14:tracePt t="506706" x="2317750" y="5911850"/>
          <p14:tracePt t="506714" x="2343150" y="5911850"/>
          <p14:tracePt t="506723" x="2374900" y="5911850"/>
          <p14:tracePt t="506739" x="2406650" y="5911850"/>
          <p14:tracePt t="506756" x="2451100" y="5911850"/>
          <p14:tracePt t="506773" x="2565400" y="5899150"/>
          <p14:tracePt t="506791" x="2711450" y="5873750"/>
          <p14:tracePt t="506795" x="2743200" y="5867400"/>
          <p14:tracePt t="506806" x="2768600" y="5861050"/>
          <p14:tracePt t="506823" x="2806700" y="5848350"/>
          <p14:tracePt t="506839" x="2838450" y="5829300"/>
          <p14:tracePt t="506857" x="2870200" y="5803900"/>
          <p14:tracePt t="506874" x="2882900" y="5784850"/>
          <p14:tracePt t="506891" x="2889250" y="5765800"/>
          <p14:tracePt t="506906" x="2895600" y="5746750"/>
          <p14:tracePt t="506924" x="2895600" y="5676900"/>
          <p14:tracePt t="506939" x="2889250" y="5607050"/>
          <p14:tracePt t="506956" x="2876550" y="5537200"/>
          <p14:tracePt t="506975" x="2857500" y="5461000"/>
          <p14:tracePt t="506989" x="2851150" y="5397500"/>
          <p14:tracePt t="507006" x="2844800" y="5346700"/>
          <p14:tracePt t="507023" x="2838450" y="5295900"/>
          <p14:tracePt t="507040" x="2832100" y="5245100"/>
          <p14:tracePt t="507056" x="2819400" y="5200650"/>
          <p14:tracePt t="507073" x="2800350" y="5162550"/>
          <p14:tracePt t="507090" x="2781300" y="5124450"/>
          <p14:tracePt t="507107" x="2743200" y="5060950"/>
          <p14:tracePt t="507123" x="2730500" y="5029200"/>
          <p14:tracePt t="507139" x="2717800" y="4991100"/>
          <p14:tracePt t="507156" x="2711450" y="4965700"/>
          <p14:tracePt t="507173" x="2705100" y="4933950"/>
          <p14:tracePt t="507190" x="2692400" y="4914900"/>
          <p14:tracePt t="507206" x="2641600" y="4864100"/>
          <p14:tracePt t="507223" x="2578100" y="4813300"/>
          <p14:tracePt t="507240" x="2514600" y="4775200"/>
          <p14:tracePt t="507257" x="2451100" y="4730750"/>
          <p14:tracePt t="507273" x="2413000" y="4705350"/>
          <p14:tracePt t="507290" x="2387600" y="4686300"/>
          <p14:tracePt t="507309" x="2374900" y="4673600"/>
          <p14:tracePt t="507323" x="2362200" y="4673600"/>
          <p14:tracePt t="507340" x="2279650" y="4673600"/>
          <p14:tracePt t="507341" x="2184400" y="4673600"/>
          <p14:tracePt t="507358" x="1987550" y="4679950"/>
          <p14:tracePt t="507377" x="1765300" y="4686300"/>
          <p14:tracePt t="507390" x="1625600" y="4705350"/>
          <p14:tracePt t="507406" x="1619250" y="4705350"/>
          <p14:tracePt t="507423" x="1619250" y="4718050"/>
          <p14:tracePt t="507442" x="1670050" y="4762500"/>
          <p14:tracePt t="507456" x="1752600" y="4832350"/>
          <p14:tracePt t="507473" x="1822450" y="4902200"/>
          <p14:tracePt t="507490" x="1879600" y="4991100"/>
          <p14:tracePt t="507506" x="1917700" y="5105400"/>
          <p14:tracePt t="507524" x="1930400" y="5181600"/>
          <p14:tracePt t="507541" x="1936750" y="5232400"/>
          <p14:tracePt t="507556" x="1962150" y="5276850"/>
          <p14:tracePt t="507573" x="1987550" y="5302250"/>
          <p14:tracePt t="507590" x="2038350" y="5327650"/>
          <p14:tracePt t="507607" x="2044700" y="5327650"/>
          <p14:tracePt t="507623" x="2057400" y="5340350"/>
          <p14:tracePt t="507641" x="2057400" y="5353050"/>
          <p14:tracePt t="507650" x="2057400" y="5365750"/>
          <p14:tracePt t="507659" x="2051050" y="5372100"/>
          <p14:tracePt t="507673" x="2044700" y="5378450"/>
          <p14:tracePt t="507724" x="2044700" y="5359400"/>
          <p14:tracePt t="507742" x="2038350" y="5327650"/>
          <p14:tracePt t="507757" x="2012950" y="5308600"/>
          <p14:tracePt t="507774" x="2006600" y="5308600"/>
          <p14:tracePt t="527382" x="2032000" y="5283200"/>
          <p14:tracePt t="527391" x="2146300" y="5219700"/>
          <p14:tracePt t="527409" x="2438400" y="5060950"/>
          <p14:tracePt t="527424" x="2774950" y="4883150"/>
          <p14:tracePt t="527441" x="3079750" y="4686300"/>
          <p14:tracePt t="527457" x="3270250" y="4508500"/>
          <p14:tracePt t="527474" x="3308350" y="4413250"/>
          <p14:tracePt t="527491" x="3308350" y="4343400"/>
          <p14:tracePt t="527507" x="3302000" y="4318000"/>
          <p14:tracePt t="527559" x="3302000" y="4324350"/>
          <p14:tracePt t="527573" x="3302000" y="4330700"/>
          <p14:tracePt t="527591" x="3289300" y="4419600"/>
          <p14:tracePt t="527608" x="3270250" y="4457700"/>
          <p14:tracePt t="527623" x="3251200" y="4489450"/>
          <p14:tracePt t="527641" x="3232150" y="4502150"/>
          <p14:tracePt t="527659" x="3194050" y="4527550"/>
          <p14:tracePt t="527676" x="3187700" y="4533900"/>
          <p14:tracePt t="527802" x="3187700" y="4540250"/>
          <p14:tracePt t="527811" x="3187700" y="4546600"/>
          <p14:tracePt t="527818" x="3181350" y="4552950"/>
          <p14:tracePt t="527828" x="3175000" y="4572000"/>
          <p14:tracePt t="527843" x="3168650" y="4597400"/>
          <p14:tracePt t="527857" x="3168650" y="4610100"/>
          <p14:tracePt t="527874" x="3181350" y="4629150"/>
          <p14:tracePt t="527891" x="3200400" y="4641850"/>
          <p14:tracePt t="527909" x="3225800" y="4648200"/>
          <p14:tracePt t="527924" x="3282950" y="4635500"/>
          <p14:tracePt t="527940" x="3384550" y="4572000"/>
          <p14:tracePt t="527959" x="3536950" y="4470400"/>
          <p14:tracePt t="527974" x="3752850" y="4324350"/>
          <p14:tracePt t="527991" x="3949700" y="4203700"/>
          <p14:tracePt t="528007" x="4203700" y="4051300"/>
          <p14:tracePt t="528024" x="4438650" y="3943350"/>
          <p14:tracePt t="528041" x="4718050" y="3854450"/>
          <p14:tracePt t="528058" x="4775200" y="3835400"/>
          <p14:tracePt t="528074" x="4889500" y="3790950"/>
          <p14:tracePt t="528075" x="4921250" y="3771900"/>
          <p14:tracePt t="528091" x="4940300" y="3759200"/>
          <p14:tracePt t="528092" x="4972050" y="3733800"/>
          <p14:tracePt t="528107" x="5022850" y="3695700"/>
          <p14:tracePt t="528124" x="5080000" y="3651250"/>
          <p14:tracePt t="528140" x="5181600" y="3600450"/>
          <p14:tracePt t="528157" x="5295900" y="3562350"/>
          <p14:tracePt t="528174" x="5410200" y="3524250"/>
          <p14:tracePt t="528190" x="5537200" y="3498850"/>
          <p14:tracePt t="528207" x="5594350" y="3486150"/>
          <p14:tracePt t="528224" x="5645150" y="3479800"/>
          <p14:tracePt t="528241" x="5670550" y="3479800"/>
          <p14:tracePt t="528257" x="5727700" y="3479800"/>
          <p14:tracePt t="528274" x="5803900" y="3492500"/>
          <p14:tracePt t="528291" x="5873750" y="3505200"/>
          <p14:tracePt t="528307" x="5949950" y="3505200"/>
          <p14:tracePt t="528325" x="6089650" y="3486150"/>
          <p14:tracePt t="528341" x="6140450" y="3460750"/>
          <p14:tracePt t="528359" x="6254750" y="3409950"/>
          <p14:tracePt t="528376" x="6324600" y="3384550"/>
          <p14:tracePt t="528391" x="6388100" y="3371850"/>
          <p14:tracePt t="528407" x="6464300" y="3365500"/>
          <p14:tracePt t="528424" x="6540500" y="3346450"/>
          <p14:tracePt t="528441" x="6616700" y="3302000"/>
          <p14:tracePt t="528457" x="6705600" y="3213100"/>
          <p14:tracePt t="528474" x="6788150" y="3079750"/>
          <p14:tracePt t="528491" x="6864350" y="2940050"/>
          <p14:tracePt t="528508" x="6934200" y="2768600"/>
          <p14:tracePt t="528525" x="6978650" y="2628900"/>
          <p14:tracePt t="528526" x="6991350" y="2559050"/>
          <p14:tracePt t="528541" x="6997700" y="2520950"/>
          <p14:tracePt t="528558" x="7004050" y="2451100"/>
          <p14:tracePt t="528575" x="7004050" y="2444750"/>
          <p14:tracePt t="528608" x="6959600" y="2438400"/>
          <p14:tracePt t="528624" x="6864350" y="2425700"/>
          <p14:tracePt t="528641" x="6724650" y="2413000"/>
          <p14:tracePt t="528657" x="6559550" y="2400300"/>
          <p14:tracePt t="528674" x="6419850" y="2400300"/>
          <p14:tracePt t="528691" x="6299200" y="2413000"/>
          <p14:tracePt t="528708" x="6242050" y="2432050"/>
          <p14:tracePt t="528725" x="6203950" y="2457450"/>
          <p14:tracePt t="528741" x="6165850" y="2501900"/>
          <p14:tracePt t="528758" x="6115050" y="2571750"/>
          <p14:tracePt t="528775" x="6057900" y="2686050"/>
          <p14:tracePt t="528776" x="6032500" y="2749550"/>
          <p14:tracePt t="528791" x="5981700" y="2927350"/>
          <p14:tracePt t="528808" x="5969000" y="3086100"/>
          <p14:tracePt t="528824" x="5969000" y="3238500"/>
          <p14:tracePt t="528841" x="6000750" y="3378200"/>
          <p14:tracePt t="528859" x="6019800" y="3435350"/>
          <p14:tracePt t="528875" x="6032500" y="3454400"/>
          <p14:tracePt t="528891" x="6045200" y="3467100"/>
          <p14:tracePt t="528908" x="6051550" y="3467100"/>
          <p14:tracePt t="528925" x="6057900" y="3473450"/>
          <p14:tracePt t="528941" x="6070600" y="3473450"/>
          <p14:tracePt t="528958" x="6083300" y="3479800"/>
          <p14:tracePt t="528975" x="6096000" y="3498850"/>
          <p14:tracePt t="528991" x="6121400" y="3517900"/>
          <p14:tracePt t="529008" x="6146800" y="3536950"/>
          <p14:tracePt t="529024" x="6172200" y="3556000"/>
          <p14:tracePt t="529041" x="6216650" y="3594100"/>
          <p14:tracePt t="529058" x="6235700" y="3606800"/>
          <p14:tracePt t="529074" x="6267450" y="3625850"/>
          <p14:tracePt t="529091" x="6286500" y="3638550"/>
          <p14:tracePt t="529108" x="6324600" y="3657600"/>
          <p14:tracePt t="529125" x="6343650" y="3670300"/>
          <p14:tracePt t="529141" x="6356350" y="3676650"/>
          <p14:tracePt t="529158" x="6369050" y="3689350"/>
          <p14:tracePt t="529174" x="6369050" y="3695700"/>
          <p14:tracePt t="529191" x="6375400" y="3695700"/>
          <p14:tracePt t="529208" x="6375400" y="3702050"/>
          <p14:tracePt t="529382" x="6381750" y="3695700"/>
          <p14:tracePt t="529387" x="6388100" y="3689350"/>
          <p14:tracePt t="529395" x="6394450" y="3676650"/>
          <p14:tracePt t="529408" x="6394450" y="3663950"/>
          <p14:tracePt t="529425" x="6400800" y="3657600"/>
          <p14:tracePt t="530094" x="6400800" y="3644900"/>
          <p14:tracePt t="530102" x="6400800" y="3638550"/>
          <p14:tracePt t="530125" x="6400800" y="3613150"/>
          <p14:tracePt t="530142" x="6407150" y="3600450"/>
          <p14:tracePt t="530159" x="6413500" y="3594100"/>
          <p14:tracePt t="530178" x="6419850" y="3587750"/>
          <p14:tracePt t="530192" x="6426200" y="3575050"/>
          <p14:tracePt t="530209" x="6457950" y="3549650"/>
          <p14:tracePt t="530226" x="6496050" y="3530600"/>
          <p14:tracePt t="530243" x="6546850" y="3517900"/>
          <p14:tracePt t="530259" x="6604000" y="3505200"/>
          <p14:tracePt t="530276" x="6686550" y="3498850"/>
          <p14:tracePt t="530292" x="6762750" y="3498850"/>
          <p14:tracePt t="530309" x="6845300" y="3492500"/>
          <p14:tracePt t="530327" x="6959600" y="3479800"/>
          <p14:tracePt t="530343" x="7023100" y="3460750"/>
          <p14:tracePt t="530359" x="7061200" y="3448050"/>
          <p14:tracePt t="530376" x="7092950" y="3429000"/>
          <p14:tracePt t="530392" x="7105650" y="3416300"/>
          <p14:tracePt t="531242" x="7105650" y="3403600"/>
          <p14:tracePt t="531260" x="7112000" y="3384550"/>
          <p14:tracePt t="531277" x="7118350" y="3359150"/>
          <p14:tracePt t="531293" x="7124700" y="3340100"/>
          <p14:tracePt t="531311" x="7131050" y="3327400"/>
          <p14:tracePt t="531326" x="7131050" y="3321050"/>
          <p14:tracePt t="532000" x="7131050" y="3327400"/>
          <p14:tracePt t="532017" x="7131050" y="3333750"/>
          <p14:tracePt t="532033" x="7124700" y="3340100"/>
          <p14:tracePt t="532723" x="7131050" y="3340100"/>
          <p14:tracePt t="532730" x="7137400" y="3340100"/>
          <p14:tracePt t="532745" x="7194550" y="3327400"/>
          <p14:tracePt t="532762" x="7245350" y="3314700"/>
          <p14:tracePt t="532778" x="7283450" y="3302000"/>
          <p14:tracePt t="532795" x="7315200" y="3295650"/>
          <p14:tracePt t="532812" x="7334250" y="3295650"/>
          <p14:tracePt t="533068" x="7334250" y="3289300"/>
          <p14:tracePt t="533076" x="7340600" y="3276600"/>
          <p14:tracePt t="533084" x="7340600" y="3270250"/>
          <p14:tracePt t="533095" x="7346950" y="3251200"/>
          <p14:tracePt t="533112" x="7353300" y="3238500"/>
          <p14:tracePt t="533129" x="7359650" y="3219450"/>
          <p14:tracePt t="533145" x="7359650" y="3213100"/>
          <p14:tracePt t="533206" x="7359650" y="3225800"/>
          <p14:tracePt t="533213" x="7359650" y="3232150"/>
          <p14:tracePt t="533228" x="7353300" y="3263900"/>
          <p14:tracePt t="533245" x="7334250" y="3302000"/>
          <p14:tracePt t="533261" x="7327900" y="3321050"/>
          <p14:tracePt t="533278" x="7315200" y="3333750"/>
          <p14:tracePt t="533338" x="7315200" y="3327400"/>
          <p14:tracePt t="533347" x="7315200" y="3321050"/>
          <p14:tracePt t="533370" x="7315200" y="3314700"/>
          <p14:tracePt t="533450" x="7315200" y="3321050"/>
          <p14:tracePt t="533458" x="7315200" y="3327400"/>
          <p14:tracePt t="533467" x="7308850" y="3333750"/>
          <p14:tracePt t="533490" x="7308850" y="3340100"/>
          <p14:tracePt t="535164" x="7308850" y="3346450"/>
          <p14:tracePt t="535172" x="7302500" y="3352800"/>
          <p14:tracePt t="535994" x="7296150" y="3365500"/>
          <p14:tracePt t="536000" x="7289800" y="3371850"/>
          <p14:tracePt t="536014" x="7283450" y="3378200"/>
          <p14:tracePt t="536032" x="7270750" y="3397250"/>
          <p14:tracePt t="536048" x="7264400" y="3397250"/>
          <p14:tracePt t="536064" x="7264400" y="3403600"/>
          <p14:tracePt t="536081" x="7258050" y="3403600"/>
          <p14:tracePt t="536098" x="7251700" y="3403600"/>
          <p14:tracePt t="536115" x="7232650" y="3403600"/>
          <p14:tracePt t="536683" x="7226300" y="3397250"/>
          <p14:tracePt t="536691" x="7213600" y="3397250"/>
          <p14:tracePt t="536699" x="7194550" y="3390900"/>
          <p14:tracePt t="536715" x="7162800" y="3390900"/>
          <p14:tracePt t="536731" x="7150100" y="3384550"/>
          <p14:tracePt t="536748" x="7137400" y="3371850"/>
          <p14:tracePt t="536765" x="7099300" y="3346450"/>
          <p14:tracePt t="536782" x="7073900" y="3327400"/>
          <p14:tracePt t="536798" x="7054850" y="3314700"/>
          <p14:tracePt t="536815" x="7048500" y="3308350"/>
          <p14:tracePt t="537637" x="7048500" y="3314700"/>
          <p14:tracePt t="537644" x="7048500" y="3321050"/>
          <p14:tracePt t="537665" x="7048500" y="3327400"/>
          <p14:tracePt t="537874" x="7048500" y="3321050"/>
          <p14:tracePt t="537882" x="7048500" y="3314700"/>
          <p14:tracePt t="537890" x="7048500" y="3308350"/>
          <p14:tracePt t="538184" x="7054850" y="3308350"/>
          <p14:tracePt t="538199" x="7061200" y="3308350"/>
          <p14:tracePt t="538216" x="7073900" y="3308350"/>
          <p14:tracePt t="538233" x="7080250" y="3302000"/>
          <p14:tracePt t="538290" x="7086600" y="3302000"/>
          <p14:tracePt t="538299" x="7092950" y="3302000"/>
          <p14:tracePt t="538316" x="7099300" y="3314700"/>
          <p14:tracePt t="538332" x="7099300" y="3321050"/>
          <p14:tracePt t="538349" x="7099300" y="3327400"/>
          <p14:tracePt t="538367" x="7105650" y="3327400"/>
          <p14:tracePt t="538476" x="7099300" y="3333750"/>
          <p14:tracePt t="538490" x="7092950" y="3333750"/>
          <p14:tracePt t="538499" x="7086600" y="3340100"/>
          <p14:tracePt t="538516" x="7086600" y="3346450"/>
          <p14:tracePt t="538560" x="7086600" y="3352800"/>
          <p14:tracePt t="538567" x="7080250" y="3352800"/>
          <p14:tracePt t="538583" x="7073900" y="3371850"/>
          <p14:tracePt t="538599" x="7029450" y="3403600"/>
          <p14:tracePt t="538616" x="6978650" y="3429000"/>
          <p14:tracePt t="538632" x="6915150" y="3467100"/>
          <p14:tracePt t="538650" x="6858000" y="3492500"/>
          <p14:tracePt t="538666" x="6838950" y="3505200"/>
          <p14:tracePt t="538728" x="6838950" y="3498850"/>
          <p14:tracePt t="538737" x="6838950" y="3492500"/>
          <p14:tracePt t="538754" x="6838950" y="3486150"/>
          <p14:tracePt t="539865" x="6838950" y="3492500"/>
          <p14:tracePt t="539884" x="6832600" y="3511550"/>
          <p14:tracePt t="539901" x="6819900" y="3524250"/>
          <p14:tracePt t="539918" x="6813550" y="3543300"/>
          <p14:tracePt t="539936" x="6800850" y="3562350"/>
          <p14:tracePt t="540478" x="6800850" y="3556000"/>
          <p14:tracePt t="540485" x="6800850" y="3549650"/>
          <p14:tracePt t="542497" x="6800850" y="3543300"/>
          <p14:tracePt t="542502" x="6800850" y="3536950"/>
          <p14:tracePt t="542520" x="6800850" y="3517900"/>
          <p14:tracePt t="542536" x="6800850" y="3492500"/>
          <p14:tracePt t="542553" x="6800850" y="3479800"/>
          <p14:tracePt t="542569" x="6800850" y="3460750"/>
          <p14:tracePt t="542587" x="6794500" y="3435350"/>
          <p14:tracePt t="542603" x="6800850" y="3397250"/>
          <p14:tracePt t="542620" x="6826250" y="3340100"/>
          <p14:tracePt t="542636" x="6845300" y="3289300"/>
          <p14:tracePt t="542653" x="6864350" y="3244850"/>
          <p14:tracePt t="542670" x="6870700" y="3213100"/>
          <p14:tracePt t="542686" x="6883400" y="3181350"/>
          <p14:tracePt t="542703" x="6883400" y="3155950"/>
          <p14:tracePt t="542721" x="6889750" y="3149600"/>
          <p14:tracePt t="542807" x="6889750" y="3143250"/>
          <p14:tracePt t="542813" x="6889750" y="3130550"/>
          <p14:tracePt t="542820" x="6889750" y="3117850"/>
          <p14:tracePt t="542836" x="6889750" y="3086100"/>
          <p14:tracePt t="542853" x="6883400" y="2965450"/>
          <p14:tracePt t="542871" x="6864350" y="2876550"/>
          <p14:tracePt t="542886" x="6838950" y="2762250"/>
          <p14:tracePt t="542904" x="6813550" y="2686050"/>
          <p14:tracePt t="542920" x="6788150" y="2641600"/>
          <p14:tracePt t="542936" x="6750050" y="2603500"/>
          <p14:tracePt t="542953" x="6711950" y="2590800"/>
          <p14:tracePt t="542969" x="6680200" y="2590800"/>
          <p14:tracePt t="542987" x="6629400" y="2616200"/>
          <p14:tracePt t="543003" x="6521450" y="2679700"/>
          <p14:tracePt t="543020" x="6407150" y="2762250"/>
          <p14:tracePt t="543037" x="6280150" y="2876550"/>
          <p14:tracePt t="543055" x="6089650" y="3117850"/>
          <p14:tracePt t="543069" x="6057900" y="3270250"/>
          <p14:tracePt t="543087" x="6057900" y="3346450"/>
          <p14:tracePt t="543088" x="6076950" y="3429000"/>
          <p14:tracePt t="543104" x="6134100" y="3562350"/>
          <p14:tracePt t="543121" x="6197600" y="3689350"/>
          <p14:tracePt t="543136" x="6267450" y="3797300"/>
          <p14:tracePt t="543153" x="6330950" y="3873500"/>
          <p14:tracePt t="543170" x="6362700" y="3905250"/>
          <p14:tracePt t="543187" x="6362700" y="3911600"/>
          <p14:tracePt t="545523" x="6369050" y="3911600"/>
          <p14:tracePt t="545531" x="6388100" y="3898900"/>
          <p14:tracePt t="545538" x="6432550" y="3860800"/>
          <p14:tracePt t="545555" x="6534150" y="3790950"/>
          <p14:tracePt t="545572" x="6610350" y="3733800"/>
          <p14:tracePt t="545589" x="6680200" y="3676650"/>
          <p14:tracePt t="545606" x="6743700" y="3613150"/>
          <p14:tracePt t="545622" x="6813550" y="3549650"/>
          <p14:tracePt t="545639" x="6883400" y="3505200"/>
          <p14:tracePt t="545655" x="6940550" y="3479800"/>
          <p14:tracePt t="545672" x="6978650" y="3467100"/>
          <p14:tracePt t="551421" x="6978650" y="3460750"/>
          <p14:tracePt t="551428" x="6978650" y="3454400"/>
          <p14:tracePt t="551445" x="6921500" y="3403600"/>
          <p14:tracePt t="551460" x="6826250" y="3333750"/>
          <p14:tracePt t="551477" x="6667500" y="3225800"/>
          <p14:tracePt t="551493" x="6451600" y="3098800"/>
          <p14:tracePt t="551511" x="6203950" y="2959100"/>
          <p14:tracePt t="551528" x="5962650" y="2832100"/>
          <p14:tracePt t="551544" x="5740400" y="2679700"/>
          <p14:tracePt t="551560" x="5581650" y="2565400"/>
          <p14:tracePt t="551577" x="5448300" y="2438400"/>
          <p14:tracePt t="551596" x="5327650" y="2292350"/>
          <p14:tracePt t="551610" x="5232400" y="2139950"/>
          <p14:tracePt t="551627" x="5130800" y="1955800"/>
          <p14:tracePt t="551643" x="4959350" y="1638300"/>
          <p14:tracePt t="551660" x="4857750" y="1447800"/>
          <p14:tracePt t="551677" x="4794250" y="1270000"/>
          <p14:tracePt t="551693" x="4756150" y="1130300"/>
          <p14:tracePt t="551711" x="4743450" y="1047750"/>
          <p14:tracePt t="551727" x="4737100" y="1009650"/>
          <p14:tracePt t="551743" x="4737100" y="1003300"/>
          <p14:tracePt t="551760" x="4730750" y="1009650"/>
          <p14:tracePt t="551777" x="4711700" y="1035050"/>
          <p14:tracePt t="551793" x="4673600" y="1066800"/>
          <p14:tracePt t="551811" x="4584700" y="1143000"/>
          <p14:tracePt t="551829" x="4533900" y="1200150"/>
          <p14:tracePt t="551846" x="4483100" y="1257300"/>
          <p14:tracePt t="551860" x="4432300" y="1327150"/>
          <p14:tracePt t="551878" x="4381500" y="1397000"/>
          <p14:tracePt t="551894" x="4337050" y="1447800"/>
          <p14:tracePt t="551910" x="4273550" y="1524000"/>
          <p14:tracePt t="551927" x="4222750" y="1581150"/>
          <p14:tracePt t="551944" x="4146550" y="1682750"/>
          <p14:tracePt t="551962" x="4076700" y="1765300"/>
          <p14:tracePt t="551977" x="4000500" y="1841500"/>
          <p14:tracePt t="551994" x="3924300" y="1905000"/>
          <p14:tracePt t="552010" x="3854450" y="1955800"/>
          <p14:tracePt t="552027" x="3829050" y="1968500"/>
          <p14:tracePt t="552046" x="3816350" y="1974850"/>
          <p14:tracePt t="552060" x="3810000" y="1981200"/>
          <p14:tracePt t="552077" x="3803650" y="1981200"/>
          <p14:tracePt t="552094" x="3803650" y="1987550"/>
          <p14:tracePt t="552111" x="3784600" y="2000250"/>
          <p14:tracePt t="552127" x="3778250" y="2012950"/>
          <p14:tracePt t="552144" x="3771900" y="2025650"/>
          <p14:tracePt t="552160" x="3765550" y="2038350"/>
          <p14:tracePt t="552178" x="3752850" y="2051050"/>
          <p14:tracePt t="552194" x="3746500" y="2063750"/>
          <p14:tracePt t="552211" x="3740150" y="2076450"/>
          <p14:tracePt t="552227" x="3727450" y="2095500"/>
          <p14:tracePt t="552244" x="3714750" y="2120900"/>
          <p14:tracePt t="552261" x="3689350" y="2159000"/>
          <p14:tracePt t="552279" x="3670300" y="2184400"/>
          <p14:tracePt t="552294" x="3663950" y="2190750"/>
          <p14:tracePt t="552312" x="3644900" y="2209800"/>
          <p14:tracePt t="552327" x="3638550" y="2209800"/>
          <p14:tracePt t="552344" x="3638550" y="2216150"/>
          <p14:tracePt t="552361" x="3632200" y="2222500"/>
          <p14:tracePt t="552395" x="3625850" y="2222500"/>
          <p14:tracePt t="552411" x="3619500" y="2222500"/>
          <p14:tracePt t="552427" x="3594100" y="2222500"/>
          <p14:tracePt t="552447" x="3492500" y="2197100"/>
          <p14:tracePt t="552461" x="3454400" y="2178050"/>
          <p14:tracePt t="552477" x="3282950" y="2120900"/>
          <p14:tracePt t="552494" x="3194050" y="2082800"/>
          <p14:tracePt t="552511" x="3124200" y="2038350"/>
          <p14:tracePt t="552527" x="3054350" y="1987550"/>
          <p14:tracePt t="552544" x="3003550" y="1955800"/>
          <p14:tracePt t="552561" x="2952750" y="1917700"/>
          <p14:tracePt t="552577" x="2908300" y="1892300"/>
          <p14:tracePt t="552594" x="2832100" y="1854200"/>
          <p14:tracePt t="552611" x="2768600" y="1822450"/>
          <p14:tracePt t="552628" x="2705100" y="1797050"/>
          <p14:tracePt t="552645" x="2654300" y="1765300"/>
          <p14:tracePt t="552646" x="2641600" y="1758950"/>
          <p14:tracePt t="552661" x="2628900" y="1752600"/>
          <p14:tracePt t="552662" x="2622550" y="1746250"/>
          <p14:tracePt t="552677" x="2616200" y="1746250"/>
          <p14:tracePt t="552694" x="2603500" y="1746250"/>
          <p14:tracePt t="552711" x="2597150" y="1746250"/>
          <p14:tracePt t="552729" x="2559050" y="1746250"/>
          <p14:tracePt t="552744" x="2527300" y="1752600"/>
          <p14:tracePt t="552761" x="2508250" y="1765300"/>
          <p14:tracePt t="552778" x="2495550" y="1778000"/>
          <p14:tracePt t="552795" x="2482850" y="1784350"/>
          <p14:tracePt t="552812" x="2476500" y="1790700"/>
          <p14:tracePt t="552828" x="2476500" y="1797050"/>
          <p14:tracePt t="553164" x="2470150" y="1797050"/>
          <p14:tracePt t="553170" x="2463800" y="1803400"/>
          <p14:tracePt t="553178" x="2451100" y="1803400"/>
          <p14:tracePt t="553195" x="2438400" y="1809750"/>
          <p14:tracePt t="553257" x="2432050" y="1809750"/>
          <p14:tracePt t="553267" x="2432050" y="1816100"/>
          <p14:tracePt t="553279" x="2406650" y="1835150"/>
          <p14:tracePt t="553297" x="2349500" y="1860550"/>
          <p14:tracePt t="553312" x="2286000" y="1879600"/>
          <p14:tracePt t="553328" x="2222500" y="1898650"/>
          <p14:tracePt t="553347" x="2184400" y="1924050"/>
          <p14:tracePt t="553362" x="2171700" y="1930400"/>
          <p14:tracePt t="553380" x="2159000" y="1936750"/>
          <p14:tracePt t="553395" x="2159000" y="1943100"/>
          <p14:tracePt t="553506" x="2159000" y="1936750"/>
          <p14:tracePt t="553512" x="2159000" y="1930400"/>
          <p14:tracePt t="553528" x="2165350" y="1917700"/>
          <p14:tracePt t="553545" x="2178050" y="1898650"/>
          <p14:tracePt t="553562" x="2197100" y="1879600"/>
          <p14:tracePt t="553581" x="2222500" y="1860550"/>
          <p14:tracePt t="553595" x="2241550" y="1847850"/>
          <p14:tracePt t="553612" x="2273300" y="1828800"/>
          <p14:tracePt t="553629" x="2317750" y="1822450"/>
          <p14:tracePt t="553646" x="2349500" y="1809750"/>
          <p14:tracePt t="553663" x="2400300" y="1797050"/>
          <p14:tracePt t="553678" x="2432050" y="1784350"/>
          <p14:tracePt t="553695" x="2451100" y="1778000"/>
          <p14:tracePt t="553712" x="2463800" y="1771650"/>
          <p14:tracePt t="553728" x="2470150" y="1765300"/>
          <p14:tracePt t="553820" x="2476500" y="1765300"/>
          <p14:tracePt t="553856" x="2482850" y="1771650"/>
          <p14:tracePt t="553864" x="2489200" y="1778000"/>
          <p14:tracePt t="553880" x="2514600" y="1809750"/>
          <p14:tracePt t="553897" x="2546350" y="1854200"/>
          <p14:tracePt t="553912" x="2578100" y="1892300"/>
          <p14:tracePt t="553929" x="2616200" y="1936750"/>
          <p14:tracePt t="553947" x="2635250" y="1962150"/>
          <p14:tracePt t="553962" x="2641600" y="1974850"/>
          <p14:tracePt t="553979" x="2647950" y="1981200"/>
          <p14:tracePt t="554034" x="2660650" y="1974850"/>
          <p14:tracePt t="554042" x="2673350" y="1955800"/>
          <p14:tracePt t="554050" x="2698750" y="1930400"/>
          <p14:tracePt t="554062" x="2730500" y="1898650"/>
          <p14:tracePt t="554079" x="2794000" y="1822450"/>
          <p14:tracePt t="554095" x="2844800" y="1752600"/>
          <p14:tracePt t="554113" x="2870200" y="1695450"/>
          <p14:tracePt t="554114" x="2882900" y="1676400"/>
          <p14:tracePt t="554129" x="2895600" y="1625600"/>
          <p14:tracePt t="554147" x="2908300" y="1587500"/>
          <p14:tracePt t="554163" x="2927350" y="1543050"/>
          <p14:tracePt t="554179" x="2946400" y="1498600"/>
          <p14:tracePt t="554196" x="2965450" y="1473200"/>
          <p14:tracePt t="554212" x="2978150" y="1466850"/>
          <p14:tracePt t="554231" x="2978150" y="1460500"/>
          <p14:tracePt t="554285" x="2971800" y="1460500"/>
          <p14:tracePt t="554296" x="2971800" y="1466850"/>
          <p14:tracePt t="554313" x="2965450" y="1466850"/>
          <p14:tracePt t="554360" x="2965450" y="1473200"/>
          <p14:tracePt t="554379" x="2965450" y="1479550"/>
          <p14:tracePt t="554396" x="2984500" y="1504950"/>
          <p14:tracePt t="554412" x="2997200" y="1517650"/>
          <p14:tracePt t="554429" x="3009900" y="1517650"/>
          <p14:tracePt t="554446" x="3041650" y="1524000"/>
          <p14:tracePt t="554463" x="3117850" y="1524000"/>
          <p14:tracePt t="554479" x="3175000" y="1530350"/>
          <p14:tracePt t="554496" x="3194050" y="1530350"/>
          <p14:tracePt t="554515" x="3219450" y="1530350"/>
          <p14:tracePt t="554529" x="3238500" y="1530350"/>
          <p14:tracePt t="554546" x="3251200" y="1530350"/>
          <p14:tracePt t="554563" x="3270250" y="1530350"/>
          <p14:tracePt t="554580" x="3308350" y="1530350"/>
          <p14:tracePt t="554596" x="3365500" y="1530350"/>
          <p14:tracePt t="554613" x="3397250" y="1530350"/>
          <p14:tracePt t="554629" x="3422650" y="1536700"/>
          <p14:tracePt t="554647" x="3441700" y="1536700"/>
          <p14:tracePt t="554664" x="3467100" y="1543050"/>
          <p14:tracePt t="554679" x="3473450" y="1543050"/>
          <p14:tracePt t="554698" x="3498850" y="1543050"/>
          <p14:tracePt t="554714" x="3530600" y="1543050"/>
          <p14:tracePt t="554731" x="3556000" y="1543050"/>
          <p14:tracePt t="554746" x="3568700" y="1543050"/>
          <p14:tracePt t="554818" x="3562350" y="1543050"/>
          <p14:tracePt t="554826" x="3556000" y="1543050"/>
          <p14:tracePt t="554835" x="3543300" y="1543050"/>
          <p14:tracePt t="554847" x="3530600" y="1543050"/>
          <p14:tracePt t="554863" x="3492500" y="1543050"/>
          <p14:tracePt t="554880" x="3441700" y="1543050"/>
          <p14:tracePt t="554896" x="3409950" y="1543050"/>
          <p14:tracePt t="554914" x="3333750" y="1536700"/>
          <p14:tracePt t="554929" x="3276600" y="1536700"/>
          <p14:tracePt t="554946" x="3175000" y="1543050"/>
          <p14:tracePt t="554948" x="3124200" y="1555750"/>
          <p14:tracePt t="554963" x="3054350" y="1568450"/>
          <p14:tracePt t="554980" x="2965450" y="1581150"/>
          <p14:tracePt t="554996" x="2889250" y="1581150"/>
          <p14:tracePt t="555013" x="2819400" y="1581150"/>
          <p14:tracePt t="555031" x="2749550" y="1581150"/>
          <p14:tracePt t="555049" x="2717800" y="1587500"/>
          <p14:tracePt t="555063" x="2698750" y="1593850"/>
          <p14:tracePt t="555080" x="2686050" y="1606550"/>
          <p14:tracePt t="555096" x="2679700" y="1612900"/>
          <p14:tracePt t="555113" x="2679700" y="1619250"/>
          <p14:tracePt t="555198" x="2692400" y="1619250"/>
          <p14:tracePt t="555204" x="2698750" y="1619250"/>
          <p14:tracePt t="555217" x="2730500" y="1612900"/>
          <p14:tracePt t="555230" x="2838450" y="1587500"/>
          <p14:tracePt t="555247" x="2959100" y="1562100"/>
          <p14:tracePt t="555263" x="3086100" y="1517650"/>
          <p14:tracePt t="555280" x="3175000" y="1479550"/>
          <p14:tracePt t="555297" x="3289300" y="1422400"/>
          <p14:tracePt t="555314" x="3365500" y="1384300"/>
          <p14:tracePt t="555330" x="3422650" y="1358900"/>
          <p14:tracePt t="555347" x="3454400" y="1333500"/>
          <p14:tracePt t="555363" x="3486150" y="1320800"/>
          <p14:tracePt t="555381" x="3511550" y="1314450"/>
          <p14:tracePt t="555398" x="3568700" y="1295400"/>
          <p14:tracePt t="555413" x="3606800" y="1282700"/>
          <p14:tracePt t="555430" x="3644900" y="1270000"/>
          <p14:tracePt t="555447" x="3695700" y="1257300"/>
          <p14:tracePt t="555463" x="3765550" y="1238250"/>
          <p14:tracePt t="555480" x="3841750" y="1219200"/>
          <p14:tracePt t="555497" x="3981450" y="1212850"/>
          <p14:tracePt t="555513" x="4184650" y="1206500"/>
          <p14:tracePt t="555530" x="4349750" y="1187450"/>
          <p14:tracePt t="555547" x="4445000" y="1168400"/>
          <p14:tracePt t="555563" x="4470400" y="1155700"/>
          <p14:tracePt t="555580" x="4470400" y="1149350"/>
          <p14:tracePt t="555597" x="4464050" y="1149350"/>
          <p14:tracePt t="555614" x="4438650" y="1155700"/>
          <p14:tracePt t="555630" x="4406900" y="1162050"/>
          <p14:tracePt t="555647" x="4375150" y="1168400"/>
          <p14:tracePt t="555665" x="4305300" y="1187450"/>
          <p14:tracePt t="555680" x="4235450" y="1193800"/>
          <p14:tracePt t="555698" x="4127500" y="1212850"/>
          <p14:tracePt t="555716" x="3987800" y="1244600"/>
          <p14:tracePt t="555730" x="3816350" y="1276350"/>
          <p14:tracePt t="555748" x="3606800" y="1308100"/>
          <p14:tracePt t="555766" x="3409950" y="1333500"/>
          <p14:tracePt t="555781" x="3263900" y="1339850"/>
          <p14:tracePt t="555797" x="3060700" y="1333500"/>
          <p14:tracePt t="555814" x="2895600" y="1314450"/>
          <p14:tracePt t="555830" x="2705100" y="1301750"/>
          <p14:tracePt t="555847" x="2501900" y="1295400"/>
          <p14:tracePt t="555864" x="2241550" y="1301750"/>
          <p14:tracePt t="555880" x="2070100" y="1327150"/>
          <p14:tracePt t="555882" x="1974850" y="1339850"/>
          <p14:tracePt t="555897" x="1905000" y="1358900"/>
          <p14:tracePt t="555916" x="1746250" y="1403350"/>
          <p14:tracePt t="555930" x="1682750" y="1422400"/>
          <p14:tracePt t="555947" x="1581150" y="1454150"/>
          <p14:tracePt t="555964" x="1428750" y="1485900"/>
          <p14:tracePt t="555980" x="1162050" y="1536700"/>
          <p14:tracePt t="555997" x="946150" y="1574800"/>
          <p14:tracePt t="556014" x="787400" y="1612900"/>
          <p14:tracePt t="556034" x="781050" y="1619250"/>
          <p14:tracePt t="556048" x="800100" y="1619250"/>
          <p14:tracePt t="556064" x="876300" y="1593850"/>
          <p14:tracePt t="556081" x="996950" y="1555750"/>
          <p14:tracePt t="556097" x="1111250" y="1530350"/>
          <p14:tracePt t="556114" x="1155700" y="1524000"/>
          <p14:tracePt t="556192" x="1162050" y="1524000"/>
          <p14:tracePt t="556201" x="1162050" y="1517650"/>
          <p14:tracePt t="556216" x="1168400" y="1504950"/>
          <p14:tracePt t="556232" x="1174750" y="1498600"/>
          <p14:tracePt t="556378" x="1181100" y="1498600"/>
          <p14:tracePt t="556398" x="1212850" y="1492250"/>
          <p14:tracePt t="556415" x="1308100" y="1473200"/>
          <p14:tracePt t="556431" x="1435100" y="1454150"/>
          <p14:tracePt t="556448" x="1568450" y="1428750"/>
          <p14:tracePt t="556465" x="1695450" y="1409700"/>
          <p14:tracePt t="556466" x="1739900" y="1403350"/>
          <p14:tracePt t="556482" x="1803400" y="1390650"/>
          <p14:tracePt t="556497" x="1841500" y="1384300"/>
          <p14:tracePt t="556514" x="1847850" y="1384300"/>
          <p14:tracePt t="556556" x="1847850" y="1377950"/>
          <p14:tracePt t="556812" x="1841500" y="1384300"/>
          <p14:tracePt t="556832" x="1841500" y="1397000"/>
          <p14:tracePt t="556848" x="1835150" y="1409700"/>
          <p14:tracePt t="556865" x="1835150" y="1422400"/>
          <p14:tracePt t="556882" x="1841500" y="1428750"/>
          <p14:tracePt t="556915" x="1847850" y="1428750"/>
          <p14:tracePt t="557108" x="1847850" y="1435100"/>
          <p14:tracePt t="557133" x="1841500" y="1435100"/>
          <p14:tracePt t="557139" x="1835150" y="1441450"/>
          <p14:tracePt t="557149" x="1828800" y="1441450"/>
          <p14:tracePt t="557165" x="1816100" y="1447800"/>
          <p14:tracePt t="557182" x="1803400" y="1454150"/>
          <p14:tracePt t="557199" x="1797050" y="1460500"/>
          <p14:tracePt t="557215" x="1790700" y="1460500"/>
          <p14:tracePt t="557232" x="1790700" y="1466850"/>
          <p14:tracePt t="557249" x="1797050" y="1473200"/>
          <p14:tracePt t="557407" x="1803400" y="1473200"/>
          <p14:tracePt t="557412" x="1816100" y="1473200"/>
          <p14:tracePt t="557432" x="1835150" y="1473200"/>
          <p14:tracePt t="557449" x="1879600" y="1473200"/>
          <p14:tracePt t="557465" x="1949450" y="1473200"/>
          <p14:tracePt t="557482" x="2019300" y="1466850"/>
          <p14:tracePt t="557498" x="2095500" y="1460500"/>
          <p14:tracePt t="557515" x="2159000" y="1447800"/>
          <p14:tracePt t="557517" x="2197100" y="1447800"/>
          <p14:tracePt t="557532" x="2216150" y="1441450"/>
          <p14:tracePt t="557548" x="2260600" y="1435100"/>
          <p14:tracePt t="557550" x="2273300" y="1428750"/>
          <p14:tracePt t="557567" x="2292350" y="1428750"/>
          <p14:tracePt t="557582" x="2298700" y="1428750"/>
          <p14:tracePt t="558277" x="2305050" y="1422400"/>
          <p14:tracePt t="558284" x="2317750" y="1409700"/>
          <p14:tracePt t="558299" x="2336800" y="1397000"/>
          <p14:tracePt t="558316" x="2444750" y="1301750"/>
          <p14:tracePt t="558333" x="2546350" y="1225550"/>
          <p14:tracePt t="558350" x="2641600" y="1155700"/>
          <p14:tracePt t="558366" x="2730500" y="1092200"/>
          <p14:tracePt t="558383" x="2806700" y="1028700"/>
          <p14:tracePt t="558399" x="2889250" y="933450"/>
          <p14:tracePt t="558416" x="2959100" y="812800"/>
          <p14:tracePt t="558432" x="3009900" y="666750"/>
          <p14:tracePt t="558450" x="3048000" y="546100"/>
          <p14:tracePt t="558466" x="3073400" y="438150"/>
          <p14:tracePt t="558483" x="3079750" y="419100"/>
          <p14:tracePt t="558516" x="3092450" y="438150"/>
          <p14:tracePt t="558533" x="3105150" y="463550"/>
          <p14:tracePt t="558549" x="3117850" y="476250"/>
          <p14:tracePt t="558566" x="3149600" y="488950"/>
          <p14:tracePt t="558583" x="3213100" y="488950"/>
          <p14:tracePt t="558599" x="3276600" y="488950"/>
          <p14:tracePt t="558616" x="3289300" y="488950"/>
          <p14:tracePt t="558633" x="3289300" y="495300"/>
          <p14:tracePt t="558649" x="3244850" y="539750"/>
          <p14:tracePt t="558666" x="3175000" y="590550"/>
          <p14:tracePt t="558683" x="3092450" y="647700"/>
          <p14:tracePt t="558700" x="2959100" y="730250"/>
          <p14:tracePt t="558716" x="2838450" y="787400"/>
          <p14:tracePt t="558733" x="2730500" y="831850"/>
          <p14:tracePt t="558749" x="2647950" y="857250"/>
          <p14:tracePt t="558766" x="2565400" y="889000"/>
          <p14:tracePt t="558783" x="2476500" y="920750"/>
          <p14:tracePt t="558799" x="2400300" y="958850"/>
          <p14:tracePt t="558816" x="2324100" y="1009650"/>
          <p14:tracePt t="558833" x="2190750" y="1104900"/>
          <p14:tracePt t="558851" x="2101850" y="1187450"/>
          <p14:tracePt t="558852" x="2057400" y="1231900"/>
          <p14:tracePt t="558867" x="2006600" y="1295400"/>
          <p14:tracePt t="558885" x="1949450" y="1384300"/>
          <p14:tracePt t="558899" x="1924050" y="1447800"/>
          <p14:tracePt t="558917" x="1911350" y="1511300"/>
          <p14:tracePt t="558933" x="1911350" y="1536700"/>
          <p14:tracePt t="558950" x="1911350" y="1543050"/>
          <p14:tracePt t="558983" x="1911350" y="1549400"/>
          <p14:tracePt t="559021" x="1917700" y="1549400"/>
          <p14:tracePt t="559035" x="1936750" y="1549400"/>
          <p14:tracePt t="559050" x="2012950" y="1549400"/>
          <p14:tracePt t="559066" x="2114550" y="1549400"/>
          <p14:tracePt t="559083" x="2203450" y="1543050"/>
          <p14:tracePt t="559100" x="2317750" y="1530350"/>
          <p14:tracePt t="559116" x="2387600" y="1517650"/>
          <p14:tracePt t="559133" x="2438400" y="1511300"/>
          <p14:tracePt t="559150" x="2476500" y="1498600"/>
          <p14:tracePt t="559166" x="2495550" y="1492250"/>
          <p14:tracePt t="559184" x="2508250" y="1485900"/>
          <p14:tracePt t="559200" x="2533650" y="1479550"/>
          <p14:tracePt t="559217" x="2578100" y="1466850"/>
          <p14:tracePt t="559233" x="2590800" y="1460500"/>
          <p14:tracePt t="559250" x="2597150" y="1454150"/>
          <p14:tracePt t="559356" x="2597150" y="1447800"/>
          <p14:tracePt t="559361" x="2597150" y="1441450"/>
          <p14:tracePt t="559384" x="2609850" y="1422400"/>
          <p14:tracePt t="559400" x="2628900" y="1409700"/>
          <p14:tracePt t="559417" x="2647950" y="1403350"/>
          <p14:tracePt t="559433" x="2660650" y="1397000"/>
          <p14:tracePt t="559450" x="2673350" y="1397000"/>
          <p14:tracePt t="559452" x="2686050" y="1397000"/>
          <p14:tracePt t="559467" x="2698750" y="1397000"/>
          <p14:tracePt t="559485" x="2755900" y="1390650"/>
          <p14:tracePt t="559500" x="2794000" y="1390650"/>
          <p14:tracePt t="559517" x="2800350" y="1390650"/>
          <p14:tracePt t="559571" x="2806700" y="1390650"/>
          <p14:tracePt t="559698" x="2806700" y="1397000"/>
          <p14:tracePt t="559706" x="2800350" y="1403350"/>
          <p14:tracePt t="559734" x="2787650" y="1403350"/>
          <p14:tracePt t="559937" x="2800350" y="1397000"/>
          <p14:tracePt t="559943" x="2813050" y="1397000"/>
          <p14:tracePt t="559951" x="2825750" y="1390650"/>
          <p14:tracePt t="559968" x="2863850" y="1377950"/>
          <p14:tracePt t="559984" x="2927350" y="1365250"/>
          <p14:tracePt t="560001" x="2997200" y="1358900"/>
          <p14:tracePt t="560017" x="3092450" y="1358900"/>
          <p14:tracePt t="560034" x="3213100" y="1358900"/>
          <p14:tracePt t="560052" x="3327400" y="1365250"/>
          <p14:tracePt t="560069" x="3435350" y="1371600"/>
          <p14:tracePt t="560084" x="3524250" y="1371600"/>
          <p14:tracePt t="560101" x="3600450" y="1371600"/>
          <p14:tracePt t="560118" x="3651250" y="1365250"/>
          <p14:tracePt t="560134" x="3683000" y="1358900"/>
          <p14:tracePt t="560151" x="3702050" y="1358900"/>
          <p14:tracePt t="560200" x="3714750" y="1358900"/>
          <p14:tracePt t="560217" x="3721100" y="1358900"/>
          <p14:tracePt t="560234" x="3733800" y="1358900"/>
          <p14:tracePt t="560251" x="3746500" y="1358900"/>
          <p14:tracePt t="560267" x="3765550" y="1358900"/>
          <p14:tracePt t="560284" x="3784600" y="1352550"/>
          <p14:tracePt t="560301" x="3810000" y="1352550"/>
          <p14:tracePt t="560317" x="3860800" y="1358900"/>
          <p14:tracePt t="560334" x="3937000" y="1371600"/>
          <p14:tracePt t="560351" x="4000500" y="1377950"/>
          <p14:tracePt t="560367" x="4064000" y="1377950"/>
          <p14:tracePt t="560385" x="4114800" y="1377950"/>
          <p14:tracePt t="560401" x="4152900" y="1371600"/>
          <p14:tracePt t="560464" x="4152900" y="1377950"/>
          <p14:tracePt t="560478" x="4152900" y="1384300"/>
          <p14:tracePt t="560489" x="4146550" y="1384300"/>
          <p14:tracePt t="560548" x="4146550" y="1377950"/>
          <p14:tracePt t="560585" x="4140200" y="1377950"/>
          <p14:tracePt t="560601" x="4133850" y="1377950"/>
          <p14:tracePt t="560618" x="4114800" y="1377950"/>
          <p14:tracePt t="560634" x="4089400" y="1390650"/>
          <p14:tracePt t="560651" x="4064000" y="1403350"/>
          <p14:tracePt t="560670" x="4044950" y="1409700"/>
          <p14:tracePt t="560684" x="4038600" y="1416050"/>
          <p14:tracePt t="560701" x="4032250" y="1416050"/>
          <p14:tracePt t="560750" x="4025900" y="1416050"/>
          <p14:tracePt t="560758" x="4019550" y="1416050"/>
          <p14:tracePt t="560768" x="4013200" y="1416050"/>
          <p14:tracePt t="560785" x="3994150" y="1422400"/>
          <p14:tracePt t="560801" x="3981450" y="1422400"/>
          <p14:tracePt t="560818" x="3968750" y="1428750"/>
          <p14:tracePt t="560835" x="3962400" y="1428750"/>
          <p14:tracePt t="560886" x="3949700" y="1428750"/>
          <p14:tracePt t="560901" x="3937000" y="1422400"/>
          <p14:tracePt t="560920" x="3917950" y="1422400"/>
          <p14:tracePt t="560934" x="3898900" y="1422400"/>
          <p14:tracePt t="560951" x="3867150" y="1422400"/>
          <p14:tracePt t="560968" x="3822700" y="1428750"/>
          <p14:tracePt t="560985" x="3778250" y="1428750"/>
          <p14:tracePt t="561001" x="3727450" y="1428750"/>
          <p14:tracePt t="561018" x="3663950" y="1428750"/>
          <p14:tracePt t="561035" x="3600450" y="1428750"/>
          <p14:tracePt t="561051" x="3524250" y="1428750"/>
          <p14:tracePt t="561068" x="3460750" y="1428750"/>
          <p14:tracePt t="561085" x="3409950" y="1428750"/>
          <p14:tracePt t="561102" x="3359150" y="1428750"/>
          <p14:tracePt t="561118" x="3270250" y="1435100"/>
          <p14:tracePt t="561135" x="3086100" y="1466850"/>
          <p14:tracePt t="561151" x="2952750" y="1479550"/>
          <p14:tracePt t="561168" x="2762250" y="1492250"/>
          <p14:tracePt t="561185" x="2584450" y="1492250"/>
          <p14:tracePt t="561201" x="2419350" y="1485900"/>
          <p14:tracePt t="561218" x="2260600" y="1479550"/>
          <p14:tracePt t="561235" x="2108200" y="1479550"/>
          <p14:tracePt t="561252" x="1968500" y="1479550"/>
          <p14:tracePt t="561270" x="1784350" y="1492250"/>
          <p14:tracePt t="561285" x="1638300" y="1504950"/>
          <p14:tracePt t="561301" x="1549400" y="1524000"/>
          <p14:tracePt t="561319" x="1441450" y="1549400"/>
          <p14:tracePt t="561335" x="1346200" y="1587500"/>
          <p14:tracePt t="561353" x="1244600" y="1638300"/>
          <p14:tracePt t="561368" x="1225550" y="1651000"/>
          <p14:tracePt t="561386" x="1200150" y="1676400"/>
          <p14:tracePt t="561402" x="1193800" y="1682750"/>
          <p14:tracePt t="561418" x="1187450" y="1695450"/>
          <p14:tracePt t="561436" x="1181100" y="1720850"/>
          <p14:tracePt t="561452" x="1155700" y="1746250"/>
          <p14:tracePt t="561468" x="1130300" y="1771650"/>
          <p14:tracePt t="561485" x="1111250" y="1790700"/>
          <p14:tracePt t="561502" x="1098550" y="1797050"/>
          <p14:tracePt t="561518" x="1092200" y="1803400"/>
          <p14:tracePt t="561728" x="1098550" y="1803400"/>
          <p14:tracePt t="561738" x="1104900" y="1803400"/>
          <p14:tracePt t="561752" x="1130300" y="1797050"/>
          <p14:tracePt t="561769" x="1130300" y="1790700"/>
          <p14:tracePt t="561786" x="1136650" y="1790700"/>
          <p14:tracePt t="561819" x="1143000" y="1790700"/>
          <p14:tracePt t="561836" x="1155700" y="1784350"/>
          <p14:tracePt t="561852" x="1174750" y="1778000"/>
          <p14:tracePt t="561869" x="1206500" y="1765300"/>
          <p14:tracePt t="561886" x="1244600" y="1752600"/>
          <p14:tracePt t="561904" x="1295400" y="1733550"/>
          <p14:tracePt t="561906" x="1314450" y="1727200"/>
          <p14:tracePt t="561919" x="1327150" y="1720850"/>
          <p14:tracePt t="561935" x="1346200" y="1714500"/>
          <p14:tracePt t="561952" x="1358900" y="1708150"/>
          <p14:tracePt t="561970" x="1365250" y="1701800"/>
          <p14:tracePt t="561986" x="1371600" y="1701800"/>
          <p14:tracePt t="562002" x="1377950" y="1695450"/>
          <p14:tracePt t="562019" x="1384300" y="1695450"/>
          <p14:tracePt t="562037" x="1384300" y="1689100"/>
          <p14:tracePt t="562053" x="1390650" y="1689100"/>
          <p14:tracePt t="562180" x="1409700" y="1682750"/>
          <p14:tracePt t="562191" x="1416050" y="1682750"/>
          <p14:tracePt t="562203" x="1447800" y="1670050"/>
          <p14:tracePt t="562220" x="1568450" y="1644650"/>
          <p14:tracePt t="562236" x="1689100" y="1631950"/>
          <p14:tracePt t="562252" x="1873250" y="1638300"/>
          <p14:tracePt t="562270" x="2063750" y="1657350"/>
          <p14:tracePt t="562286" x="2241550" y="1663700"/>
          <p14:tracePt t="562303" x="2387600" y="1631950"/>
          <p14:tracePt t="562319" x="2495550" y="1543050"/>
          <p14:tracePt t="562336" x="2578100" y="1447800"/>
          <p14:tracePt t="562352" x="2635250" y="1358900"/>
          <p14:tracePt t="562369" x="2679700" y="1314450"/>
          <p14:tracePt t="562387" x="2686050" y="1308100"/>
          <p14:tracePt t="562403" x="2692400" y="1339850"/>
          <p14:tracePt t="562419" x="2705100" y="1365250"/>
          <p14:tracePt t="562437" x="2730500" y="1435100"/>
          <p14:tracePt t="562453" x="2736850" y="1447800"/>
          <p14:tracePt t="562469" x="2743200" y="1447800"/>
          <p14:tracePt t="562486" x="2768600" y="1447800"/>
          <p14:tracePt t="562503" x="2794000" y="1447800"/>
          <p14:tracePt t="562520" x="2825750" y="1447800"/>
          <p14:tracePt t="562536" x="2844800" y="1447800"/>
          <p14:tracePt t="562553" x="2851150" y="1447800"/>
          <p14:tracePt t="562607" x="2857500" y="1447800"/>
          <p14:tracePt t="562622" x="2863850" y="1447800"/>
          <p14:tracePt t="562637" x="2882900" y="1454150"/>
          <p14:tracePt t="562654" x="2914650" y="1454150"/>
          <p14:tracePt t="562669" x="2952750" y="1460500"/>
          <p14:tracePt t="562686" x="2984500" y="1466850"/>
          <p14:tracePt t="562703" x="3028950" y="1473200"/>
          <p14:tracePt t="562719" x="3079750" y="1485900"/>
          <p14:tracePt t="562736" x="3105150" y="1492250"/>
          <p14:tracePt t="562753" x="3143250" y="1504950"/>
          <p14:tracePt t="562769" x="3162300" y="1524000"/>
          <p14:tracePt t="562787" x="3175000" y="1530350"/>
          <p14:tracePt t="562803" x="3187700" y="1549400"/>
          <p14:tracePt t="562819" x="3200400" y="1562100"/>
          <p14:tracePt t="562836" x="3206750" y="1581150"/>
          <p14:tracePt t="562853" x="3213100" y="1600200"/>
          <p14:tracePt t="562869" x="3213100" y="1612900"/>
          <p14:tracePt t="562886" x="3213100" y="1619250"/>
          <p14:tracePt t="562938" x="3219450" y="1619250"/>
          <p14:tracePt t="562953" x="3225800" y="1619250"/>
          <p14:tracePt t="562970" x="3244850" y="1612900"/>
          <p14:tracePt t="562987" x="3263900" y="1600200"/>
          <p14:tracePt t="563003" x="3276600" y="1581150"/>
          <p14:tracePt t="563019" x="3282950" y="1562100"/>
          <p14:tracePt t="563037" x="3289300" y="1536700"/>
          <p14:tracePt t="563053" x="3289300" y="1517650"/>
          <p14:tracePt t="563070" x="3289300" y="1504950"/>
          <p14:tracePt t="563086" x="3276600" y="1479550"/>
          <p14:tracePt t="563104" x="3257550" y="1460500"/>
          <p14:tracePt t="563120" x="3232150" y="1435100"/>
          <p14:tracePt t="563137" x="3200400" y="1416050"/>
          <p14:tracePt t="563155" x="3168650" y="1403350"/>
          <p14:tracePt t="563171" x="3149600" y="1397000"/>
          <p14:tracePt t="563187" x="3067050" y="1390650"/>
          <p14:tracePt t="563203" x="3003550" y="1390650"/>
          <p14:tracePt t="563220" x="2940050" y="1397000"/>
          <p14:tracePt t="563236" x="2876550" y="1403350"/>
          <p14:tracePt t="563254" x="2819400" y="1416050"/>
          <p14:tracePt t="563270" x="2787650" y="1422400"/>
          <p14:tracePt t="563286" x="2717800" y="1441450"/>
          <p14:tracePt t="563303" x="2647950" y="1460500"/>
          <p14:tracePt t="563322" x="2597150" y="1479550"/>
          <p14:tracePt t="563336" x="2571750" y="1485900"/>
          <p14:tracePt t="563353" x="2552700" y="1504950"/>
          <p14:tracePt t="563370" x="2540000" y="1549400"/>
          <p14:tracePt t="563373" x="2540000" y="1562100"/>
          <p14:tracePt t="563387" x="2540000" y="1581150"/>
          <p14:tracePt t="563403" x="2559050" y="1638300"/>
          <p14:tracePt t="563420" x="2597150" y="1670050"/>
          <p14:tracePt t="563437" x="2647950" y="1695450"/>
          <p14:tracePt t="563453" x="2743200" y="1720850"/>
          <p14:tracePt t="563470" x="2857500" y="1727200"/>
          <p14:tracePt t="563487" x="2984500" y="1720850"/>
          <p14:tracePt t="563504" x="3111500" y="1701800"/>
          <p14:tracePt t="563520" x="3187700" y="1682750"/>
          <p14:tracePt t="563538" x="3244850" y="1663700"/>
          <p14:tracePt t="563553" x="3270250" y="1651000"/>
          <p14:tracePt t="563570" x="3282950" y="1644650"/>
          <p14:tracePt t="563797" x="3289300" y="1638300"/>
          <p14:tracePt t="563804" x="3295650" y="1631950"/>
          <p14:tracePt t="563821" x="3327400" y="1612900"/>
          <p14:tracePt t="563838" x="3352800" y="1593850"/>
          <p14:tracePt t="563854" x="3371850" y="1574800"/>
          <p14:tracePt t="563870" x="3390900" y="1555750"/>
          <p14:tracePt t="563887" x="3397250" y="1549400"/>
          <p14:tracePt t="563948" x="3397250" y="1543050"/>
          <p14:tracePt t="563957" x="3403600" y="1543050"/>
          <p14:tracePt t="563972" x="3403600" y="1530350"/>
          <p14:tracePt t="564004" x="3409950" y="1524000"/>
          <p14:tracePt t="564241" x="3403600" y="1524000"/>
          <p14:tracePt t="564254" x="3390900" y="1524000"/>
          <p14:tracePt t="564271" x="3378200" y="1517650"/>
          <p14:tracePt t="564288" x="3359150" y="1517650"/>
          <p14:tracePt t="564305" x="3340100" y="1517650"/>
          <p14:tracePt t="564321" x="3333750" y="1511300"/>
          <p14:tracePt t="564355" x="3327400" y="1511300"/>
          <p14:tracePt t="564428" x="3321050" y="1511300"/>
          <p14:tracePt t="564452" x="3314700" y="1511300"/>
          <p14:tracePt t="564471" x="3308350" y="1511300"/>
          <p14:tracePt t="564487" x="3302000" y="1511300"/>
          <p14:tracePt t="564521" x="3295650" y="1511300"/>
          <p14:tracePt t="564538" x="3289300" y="1517650"/>
          <p14:tracePt t="564554" x="3282950" y="1517650"/>
          <p14:tracePt t="564571" x="3276600" y="1517650"/>
          <p14:tracePt t="564587" x="3263900" y="1517650"/>
          <p14:tracePt t="564604" x="3257550" y="1517650"/>
          <p14:tracePt t="564622" x="3251200" y="1517650"/>
          <p14:tracePt t="564638" x="3238500" y="1524000"/>
          <p14:tracePt t="564654" x="3232150" y="1524000"/>
          <p14:tracePt t="564671" x="3219450" y="1530350"/>
          <p14:tracePt t="564688" x="3200400" y="1536700"/>
          <p14:tracePt t="564707" x="3181350" y="1543050"/>
          <p14:tracePt t="564721" x="3155950" y="1555750"/>
          <p14:tracePt t="564738" x="3130550" y="1562100"/>
          <p14:tracePt t="564755" x="3117850" y="1568450"/>
          <p14:tracePt t="564771" x="3092450" y="1581150"/>
          <p14:tracePt t="564788" x="3054350" y="1593850"/>
          <p14:tracePt t="564805" x="3003550" y="1612900"/>
          <p14:tracePt t="564821" x="2952750" y="1638300"/>
          <p14:tracePt t="564839" x="2889250" y="1670050"/>
          <p14:tracePt t="564855" x="2870200" y="1682750"/>
          <p14:tracePt t="564871" x="2851150" y="1695450"/>
          <p14:tracePt t="564888" x="2838450" y="1701800"/>
          <p14:tracePt t="564904" x="2819400" y="1708150"/>
          <p14:tracePt t="564921" x="2800350" y="1727200"/>
          <p14:tracePt t="564939" x="2774950" y="1739900"/>
          <p14:tracePt t="564955" x="2749550" y="1758950"/>
          <p14:tracePt t="564972" x="2717800" y="1790700"/>
          <p14:tracePt t="564988" x="2686050" y="1822450"/>
          <p14:tracePt t="565004" x="2660650" y="1847850"/>
          <p14:tracePt t="565021" x="2635250" y="1879600"/>
          <p14:tracePt t="565023" x="2628900" y="1885950"/>
          <p14:tracePt t="565038" x="2622550" y="1892300"/>
          <p14:tracePt t="565055" x="2597150" y="1930400"/>
          <p14:tracePt t="565073" x="2584450" y="1949450"/>
          <p14:tracePt t="565088" x="2571750" y="1974850"/>
          <p14:tracePt t="565105" x="2565400" y="1987550"/>
          <p14:tracePt t="565121" x="2559050" y="2012950"/>
          <p14:tracePt t="565138" x="2552700" y="2019300"/>
          <p14:tracePt t="565155" x="2546350" y="2038350"/>
          <p14:tracePt t="565173" x="2540000" y="2057400"/>
          <p14:tracePt t="565188" x="2540000" y="2076450"/>
          <p14:tracePt t="565205" x="2552700" y="2152650"/>
          <p14:tracePt t="565222" x="2597150" y="2254250"/>
          <p14:tracePt t="565238" x="2667000" y="2374900"/>
          <p14:tracePt t="565255" x="2736850" y="2476500"/>
          <p14:tracePt t="565271" x="2794000" y="2565400"/>
          <p14:tracePt t="565288" x="2857500" y="2654300"/>
          <p14:tracePt t="565305" x="2914650" y="2730500"/>
          <p14:tracePt t="565324" x="3003550" y="2851150"/>
          <p14:tracePt t="565338" x="3054350" y="2914650"/>
          <p14:tracePt t="565355" x="3143250" y="2990850"/>
          <p14:tracePt t="565372" x="3276600" y="3086100"/>
          <p14:tracePt t="565388" x="3422650" y="3168650"/>
          <p14:tracePt t="565405" x="3632200" y="3270250"/>
          <p14:tracePt t="565422" x="3784600" y="3333750"/>
          <p14:tracePt t="565439" x="3892550" y="3384550"/>
          <p14:tracePt t="565455" x="3987800" y="3435350"/>
          <p14:tracePt t="565472" x="4133850" y="3530600"/>
          <p14:tracePt t="565488" x="4381500" y="3670300"/>
          <p14:tracePt t="565490" x="4559300" y="3765550"/>
          <p14:tracePt t="565506" x="4857750" y="3924300"/>
          <p14:tracePt t="565522" x="5003800" y="4006850"/>
          <p14:tracePt t="565538" x="5270500" y="4152900"/>
          <p14:tracePt t="565555" x="5435600" y="4248150"/>
          <p14:tracePt t="565572" x="5556250" y="4318000"/>
          <p14:tracePt t="565588" x="5575300" y="4324350"/>
          <p14:tracePt t="565605" x="5588000" y="4337050"/>
          <p14:tracePt t="565622" x="5594350" y="4337050"/>
          <p14:tracePt t="565766" x="5600700" y="4337050"/>
          <p14:tracePt t="565790" x="5626100" y="4337050"/>
          <p14:tracePt t="565806" x="5632450" y="4330700"/>
          <p14:tracePt t="565822" x="5651500" y="4330700"/>
          <p14:tracePt t="565839" x="5664200" y="4324350"/>
          <p14:tracePt t="565855" x="5676900" y="4311650"/>
          <p14:tracePt t="565872" x="5695950" y="4292600"/>
          <p14:tracePt t="565889" x="5721350" y="4267200"/>
          <p14:tracePt t="565905" x="5734050" y="4241800"/>
          <p14:tracePt t="565922" x="5753100" y="4216400"/>
          <p14:tracePt t="565939" x="5759450" y="4203700"/>
          <p14:tracePt t="565955" x="5759450" y="4197350"/>
          <p14:tracePt t="565972" x="5765800" y="4197350"/>
          <p14:tracePt t="565990" x="5765800" y="4178300"/>
          <p14:tracePt t="566005" x="5765800" y="4171950"/>
          <p14:tracePt t="566022" x="5772150" y="4165600"/>
          <p14:tracePt t="566039" x="5772150" y="4159250"/>
          <p14:tracePt t="566103" x="5772150" y="4152900"/>
          <p14:tracePt t="566128" x="5765800" y="4152900"/>
          <p14:tracePt t="566145" x="5759450" y="4152900"/>
          <p14:tracePt t="566155" x="5753100" y="4152900"/>
          <p14:tracePt t="566189" x="5746750" y="4152900"/>
          <p14:tracePt t="566208" x="5740400" y="4171950"/>
          <p14:tracePt t="566222" x="5734050" y="4184650"/>
          <p14:tracePt t="566239" x="5727700" y="4191000"/>
          <p14:tracePt t="566257" x="5721350" y="4197350"/>
          <p14:tracePt t="566275" x="5721350" y="4203700"/>
          <p14:tracePt t="570339" x="5734050" y="4210050"/>
          <p14:tracePt t="570346" x="5740400" y="4210050"/>
          <p14:tracePt t="570359" x="5753100" y="4216400"/>
          <p14:tracePt t="570376" x="5759450" y="4222750"/>
          <p14:tracePt t="570393" x="5765800" y="4222750"/>
          <p14:tracePt t="570426" x="5772150" y="4229100"/>
          <p14:tracePt t="572929" x="5784850" y="4235450"/>
          <p14:tracePt t="572937" x="5803900" y="4254500"/>
          <p14:tracePt t="572945" x="5822950" y="4267200"/>
          <p14:tracePt t="572962" x="5873750" y="4292600"/>
          <p14:tracePt t="572978" x="5930900" y="4324350"/>
          <p14:tracePt t="572995" x="5981700" y="4356100"/>
          <p14:tracePt t="573012" x="6026150" y="4368800"/>
          <p14:tracePt t="573028" x="6064250" y="4381500"/>
          <p14:tracePt t="573045" x="6108700" y="4387850"/>
          <p14:tracePt t="573061" x="6127750" y="4394200"/>
          <p14:tracePt t="573078" x="6146800" y="4394200"/>
          <p14:tracePt t="573096" x="6159500" y="4394200"/>
          <p14:tracePt t="573112" x="6165850" y="4394200"/>
          <p14:tracePt t="573128" x="6165850" y="4387850"/>
          <p14:tracePt t="573146" x="6172200" y="4387850"/>
          <p14:tracePt t="573161" x="6178550" y="4387850"/>
          <p14:tracePt t="573178" x="6191250" y="4387850"/>
          <p14:tracePt t="573195" x="6203950" y="4387850"/>
          <p14:tracePt t="573211" x="6216650" y="4381500"/>
          <p14:tracePt t="573228" x="6229350" y="4381500"/>
          <p14:tracePt t="573246" x="6248400" y="4375150"/>
          <p14:tracePt t="573261" x="6267450" y="4368800"/>
          <p14:tracePt t="573278" x="6280150" y="4362450"/>
          <p14:tracePt t="573295" x="6286500" y="4356100"/>
          <p14:tracePt t="573312" x="6292850" y="4356100"/>
          <p14:tracePt t="573328" x="6343650" y="4349750"/>
          <p14:tracePt t="573345" x="6457950" y="4349750"/>
          <p14:tracePt t="573362" x="6597650" y="4349750"/>
          <p14:tracePt t="573378" x="6800850" y="4362450"/>
          <p14:tracePt t="573379" x="6902450" y="4375150"/>
          <p14:tracePt t="573396" x="7124700" y="4413250"/>
          <p14:tracePt t="573413" x="7277100" y="4445000"/>
          <p14:tracePt t="573429" x="7359650" y="4464050"/>
          <p14:tracePt t="573445" x="7366000" y="4464050"/>
          <p14:tracePt t="573671" x="7372350" y="4464050"/>
          <p14:tracePt t="573680" x="7378700" y="4457700"/>
          <p14:tracePt t="573696" x="7385050" y="4445000"/>
          <p14:tracePt t="573712" x="7391400" y="4432300"/>
          <p14:tracePt t="573729" x="7391400" y="4419600"/>
          <p14:tracePt t="573745" x="7397750" y="4394200"/>
          <p14:tracePt t="573763" x="7397750" y="4356100"/>
          <p14:tracePt t="573779" x="7397750" y="4330700"/>
          <p14:tracePt t="573796" x="7391400" y="4305300"/>
          <p14:tracePt t="573812" x="7378700" y="4279900"/>
          <p14:tracePt t="573815" x="7372350" y="4273550"/>
          <p14:tracePt t="573830" x="7359650" y="4254500"/>
          <p14:tracePt t="573846" x="7346950" y="4248150"/>
          <p14:tracePt t="573847" x="7340600" y="4241800"/>
          <p14:tracePt t="573862" x="7327900" y="4235450"/>
          <p14:tracePt t="573879" x="7315200" y="4229100"/>
          <p14:tracePt t="573895" x="7289800" y="4229100"/>
          <p14:tracePt t="573912" x="7258050" y="4229100"/>
          <p14:tracePt t="573929" x="7194550" y="4222750"/>
          <p14:tracePt t="573945" x="7150100" y="4222750"/>
          <p14:tracePt t="573962" x="7092950" y="4222750"/>
          <p14:tracePt t="573979" x="7035800" y="4216400"/>
          <p14:tracePt t="573995" x="6978650" y="4216400"/>
          <p14:tracePt t="574012" x="6858000" y="4210050"/>
          <p14:tracePt t="574029" x="6756400" y="4210050"/>
          <p14:tracePt t="574047" x="6648450" y="4216400"/>
          <p14:tracePt t="574062" x="6546850" y="4222750"/>
          <p14:tracePt t="574079" x="6508750" y="4229100"/>
          <p14:tracePt t="574142" x="6502400" y="4229100"/>
          <p14:tracePt t="574149" x="6502400" y="4235450"/>
          <p14:tracePt t="574162" x="6496050" y="4235450"/>
          <p14:tracePt t="574180" x="6496050" y="4248150"/>
          <p14:tracePt t="574196" x="6496050" y="4254500"/>
          <p14:tracePt t="574212" x="6496050" y="4260850"/>
          <p14:tracePt t="574246" x="6502400" y="4267200"/>
          <p14:tracePt t="574262" x="6508750" y="4267200"/>
          <p14:tracePt t="574279" x="6515100" y="4267200"/>
          <p14:tracePt t="574296" x="6527800" y="4279900"/>
          <p14:tracePt t="574313" x="6559550" y="4305300"/>
          <p14:tracePt t="574329" x="6591300" y="4330700"/>
          <p14:tracePt t="574346" x="6629400" y="4356100"/>
          <p14:tracePt t="574364" x="6673850" y="4368800"/>
          <p14:tracePt t="574380" x="6705600" y="4381500"/>
          <p14:tracePt t="574396" x="6724650" y="4394200"/>
          <p14:tracePt t="574397" x="6737350" y="4394200"/>
          <p14:tracePt t="574413" x="6750050" y="4400550"/>
          <p14:tracePt t="574429" x="6762750" y="4400550"/>
          <p14:tracePt t="574446" x="6769100" y="4400550"/>
          <p14:tracePt t="574479" x="6775450" y="4400550"/>
          <p14:tracePt t="595418" x="6813550" y="4400550"/>
          <p14:tracePt t="595426" x="6870700" y="4400550"/>
          <p14:tracePt t="595447" x="6959600" y="4394200"/>
          <p14:tracePt t="595463" x="7010400" y="4381500"/>
          <p14:tracePt t="595480" x="7042150" y="4368800"/>
          <p14:tracePt t="595482" x="7048500" y="4368800"/>
          <p14:tracePt t="595804" x="7054850" y="4368800"/>
          <p14:tracePt t="595811" x="7067550" y="4375150"/>
          <p14:tracePt t="595830" x="7105650" y="4381500"/>
          <p14:tracePt t="595847" x="7124700" y="4387850"/>
          <p14:tracePt t="595864" x="7143750" y="4394200"/>
          <p14:tracePt t="595897" x="7150100" y="4400550"/>
          <p14:tracePt t="595914" x="7156450" y="4400550"/>
          <p14:tracePt t="595986" x="7156450" y="4406900"/>
          <p14:tracePt t="595994" x="7162800" y="4413250"/>
          <p14:tracePt t="596014" x="7169150" y="4425950"/>
          <p14:tracePt t="596031" x="7175500" y="4445000"/>
          <p14:tracePt t="596048" x="7181850" y="4476750"/>
          <p14:tracePt t="596064" x="7194550" y="4502150"/>
          <p14:tracePt t="596080" x="7194550" y="4527550"/>
          <p14:tracePt t="596081" x="7194550" y="4540250"/>
          <p14:tracePt t="596097" x="7188200" y="4559300"/>
          <p14:tracePt t="596114" x="7143750" y="4610100"/>
          <p14:tracePt t="596132" x="7099300" y="4641850"/>
          <p14:tracePt t="596147" x="7073900" y="4660900"/>
          <p14:tracePt t="596164" x="7067550" y="4679950"/>
          <p14:tracePt t="596181" x="7067550" y="4699000"/>
          <p14:tracePt t="596197" x="7054850" y="4737100"/>
          <p14:tracePt t="596214" x="7016750" y="4800600"/>
          <p14:tracePt t="596231" x="6985000" y="4838700"/>
          <p14:tracePt t="596848" x="6978650" y="4838700"/>
          <p14:tracePt t="596856" x="6959600" y="4826000"/>
          <p14:tracePt t="596866" x="6921500" y="4813300"/>
          <p14:tracePt t="596881" x="6864350" y="4787900"/>
          <p14:tracePt t="596899" x="6845300" y="4781550"/>
          <p14:tracePt t="596915" x="6845300" y="4768850"/>
          <p14:tracePt t="596931" x="6838950" y="4743450"/>
          <p14:tracePt t="596948" x="6832600" y="4679950"/>
          <p14:tracePt t="596964" x="6858000" y="4546600"/>
          <p14:tracePt t="596983" x="6896100" y="4387850"/>
          <p14:tracePt t="596984" x="6934200" y="4279900"/>
          <p14:tracePt t="596998" x="6972300" y="4165600"/>
          <p14:tracePt t="597015" x="7086600" y="3898900"/>
          <p14:tracePt t="597032" x="7175500" y="3752850"/>
          <p14:tracePt t="597048" x="7232650" y="3670300"/>
          <p14:tracePt t="597065" x="7277100" y="3625850"/>
          <p14:tracePt t="597081" x="7289800" y="3613150"/>
          <p14:tracePt t="597137" x="7289800" y="3619500"/>
          <p14:tracePt t="597148" x="7289800" y="3638550"/>
          <p14:tracePt t="597165" x="7308850" y="3702050"/>
          <p14:tracePt t="597181" x="7321550" y="3746500"/>
          <p14:tracePt t="597198" x="7334250" y="3816350"/>
          <p14:tracePt t="597215" x="7334250" y="3886200"/>
          <p14:tracePt t="597231" x="7321550" y="3956050"/>
          <p14:tracePt t="597248" x="7296150" y="4013200"/>
          <p14:tracePt t="597265" x="7239000" y="4083050"/>
          <p14:tracePt t="597282" x="7156450" y="4171950"/>
          <p14:tracePt t="597298" x="7112000" y="4216400"/>
          <p14:tracePt t="597315" x="7061200" y="4267200"/>
          <p14:tracePt t="597331" x="7035800" y="4292600"/>
          <p14:tracePt t="597348" x="7016750" y="4311650"/>
          <p14:tracePt t="597365" x="7010400" y="4324350"/>
          <p14:tracePt t="597381" x="7004050" y="4324350"/>
          <p14:tracePt t="597398" x="6997700" y="4330700"/>
          <p14:tracePt t="597415" x="6991350" y="4337050"/>
          <p14:tracePt t="597432" x="6965950" y="4343400"/>
          <p14:tracePt t="597448" x="6940550" y="4356100"/>
          <p14:tracePt t="597465" x="6927850" y="4368800"/>
          <p14:tracePt t="597481" x="6921500" y="4368800"/>
          <p14:tracePt t="597533" x="6921500" y="4375150"/>
          <p14:tracePt t="597548" x="6921500" y="4381500"/>
          <p14:tracePt t="597565" x="6934200" y="4400550"/>
          <p14:tracePt t="597582" x="6953250" y="4419600"/>
          <p14:tracePt t="597600" x="6997700" y="4457700"/>
          <p14:tracePt t="597617" x="7061200" y="4476750"/>
          <p14:tracePt t="597632" x="7124700" y="4489450"/>
          <p14:tracePt t="597648" x="7232650" y="4495800"/>
          <p14:tracePt t="597665" x="7327900" y="4495800"/>
          <p14:tracePt t="597682" x="7461250" y="4489450"/>
          <p14:tracePt t="597699" x="7569200" y="4489450"/>
          <p14:tracePt t="597718" x="7696200" y="4495800"/>
          <p14:tracePt t="597732" x="7747000" y="4502150"/>
          <p14:tracePt t="597748" x="7797800" y="4514850"/>
          <p14:tracePt t="597749" x="7804150" y="4514850"/>
          <p14:tracePt t="597765" x="7816850" y="4521200"/>
          <p14:tracePt t="597960" x="7823200" y="4521200"/>
          <p14:tracePt t="597968" x="7829550" y="4521200"/>
          <p14:tracePt t="597982" x="7835900" y="4521200"/>
          <p14:tracePt t="597999" x="7886700" y="4527550"/>
          <p14:tracePt t="598015" x="7905750" y="4527550"/>
          <p14:tracePt t="598032" x="7912100" y="4527550"/>
          <p14:tracePt t="598089" x="7912100" y="4533900"/>
          <p14:tracePt t="598099" x="7918450" y="4533900"/>
          <p14:tracePt t="598116" x="7924800" y="4546600"/>
          <p14:tracePt t="598133" x="7931150" y="4559300"/>
          <p14:tracePt t="598149" x="7931150" y="4565650"/>
          <p14:tracePt t="598165" x="7918450" y="4572000"/>
          <p14:tracePt t="598184" x="7842250" y="4578350"/>
          <p14:tracePt t="598200" x="7791450" y="4578350"/>
          <p14:tracePt t="598217" x="7740650" y="4572000"/>
          <p14:tracePt t="598232" x="7689850" y="4559300"/>
          <p14:tracePt t="598233" x="7658100" y="4540250"/>
          <p14:tracePt t="598249" x="7639050" y="4527550"/>
          <p14:tracePt t="598265" x="7626350" y="4470400"/>
          <p14:tracePt t="598282" x="7626350" y="4438650"/>
          <p14:tracePt t="598299" x="7632700" y="4400550"/>
          <p14:tracePt t="598316" x="7645400" y="4368800"/>
          <p14:tracePt t="598333" x="7658100" y="4349750"/>
          <p14:tracePt t="598349" x="7670800" y="4324350"/>
          <p14:tracePt t="598366" x="7696200" y="4298950"/>
          <p14:tracePt t="598383" x="7740650" y="4260850"/>
          <p14:tracePt t="598399" x="7797800" y="4229100"/>
          <p14:tracePt t="598416" x="7835900" y="4216400"/>
          <p14:tracePt t="598432" x="7842250" y="4210050"/>
          <p14:tracePt t="598484" x="7842250" y="4216400"/>
          <p14:tracePt t="598499" x="7835900" y="4216400"/>
          <p14:tracePt t="598548" x="7835900" y="4222750"/>
          <p14:tracePt t="598566" x="7810500" y="4229100"/>
          <p14:tracePt t="598582" x="7766050" y="4248150"/>
          <p14:tracePt t="598600" x="7708900" y="4267200"/>
          <p14:tracePt t="598617" x="7626350" y="4292600"/>
          <p14:tracePt t="598635" x="7543800" y="4318000"/>
          <p14:tracePt t="598649" x="7467600" y="4343400"/>
          <p14:tracePt t="598666" x="7429500" y="4349750"/>
          <p14:tracePt t="598683" x="7410450" y="4349750"/>
          <p14:tracePt t="598767" x="7397750" y="4349750"/>
          <p14:tracePt t="598773" x="7366000" y="4356100"/>
          <p14:tracePt t="598784" x="7327900" y="4362450"/>
          <p14:tracePt t="598799" x="7251700" y="4381500"/>
          <p14:tracePt t="598816" x="7213600" y="4400550"/>
          <p14:tracePt t="598833" x="7181850" y="4425950"/>
          <p14:tracePt t="598850" x="7150100" y="4445000"/>
          <p14:tracePt t="598866" x="7137400" y="4470400"/>
          <p14:tracePt t="598883" x="7118350" y="4495800"/>
          <p14:tracePt t="598899" x="7092950" y="4527550"/>
          <p14:tracePt t="598916" x="7048500" y="4559300"/>
          <p14:tracePt t="598933" x="6927850" y="4610100"/>
          <p14:tracePt t="598950" x="6858000" y="4622800"/>
          <p14:tracePt t="598966" x="6813550" y="4629150"/>
          <p14:tracePt t="598983" x="6807200" y="4629150"/>
          <p14:tracePt t="599048" x="6800850" y="4622800"/>
          <p14:tracePt t="599056" x="6800850" y="4610100"/>
          <p14:tracePt t="599068" x="6794500" y="4591050"/>
          <p14:tracePt t="599083" x="6781800" y="4565650"/>
          <p14:tracePt t="599100" x="6762750" y="4527550"/>
          <p14:tracePt t="599116" x="6743700" y="4489450"/>
          <p14:tracePt t="599133" x="6724650" y="4464050"/>
          <p14:tracePt t="599150" x="6711950" y="4445000"/>
          <p14:tracePt t="599166" x="6686550" y="4432300"/>
          <p14:tracePt t="599183" x="6610350" y="4413250"/>
          <p14:tracePt t="599200" x="6413500" y="4387850"/>
          <p14:tracePt t="599217" x="6248400" y="4375150"/>
          <p14:tracePt t="599233" x="6115050" y="4368800"/>
          <p14:tracePt t="599251" x="6064250" y="4362450"/>
          <p14:tracePt t="599267" x="6045200" y="4362450"/>
          <p14:tracePt t="599304" x="6045200" y="4368800"/>
          <p14:tracePt t="599318" x="6038850" y="4368800"/>
          <p14:tracePt t="599333" x="6026150" y="4381500"/>
          <p14:tracePt t="599350" x="6000750" y="4400550"/>
          <p14:tracePt t="599366" x="5988050" y="4419600"/>
          <p14:tracePt t="599384" x="5988050" y="4438650"/>
          <p14:tracePt t="599400" x="5988050" y="4451350"/>
          <p14:tracePt t="599417" x="6000750" y="4457700"/>
          <p14:tracePt t="599418" x="6007100" y="4464050"/>
          <p14:tracePt t="599433" x="6026150" y="4470400"/>
          <p14:tracePt t="599451" x="6045200" y="4476750"/>
          <p14:tracePt t="599467" x="6057900" y="4476750"/>
          <p14:tracePt t="599483" x="6057900" y="4483100"/>
          <p14:tracePt t="599501" x="6070600" y="4483100"/>
          <p14:tracePt t="599518" x="6121400" y="4495800"/>
          <p14:tracePt t="599533" x="6210300" y="4514850"/>
          <p14:tracePt t="599552" x="6292850" y="4527550"/>
          <p14:tracePt t="599570" x="6381750" y="4546600"/>
          <p14:tracePt t="599584" x="6407150" y="4552950"/>
          <p14:tracePt t="599600" x="6445250" y="4572000"/>
          <p14:tracePt t="599617" x="6470650" y="4591050"/>
          <p14:tracePt t="599633" x="6483350" y="4597400"/>
          <p14:tracePt t="599651" x="6489700" y="4610100"/>
          <p14:tracePt t="600288" x="6483350" y="4610100"/>
          <p14:tracePt t="600297" x="6483350" y="4603750"/>
          <p14:tracePt t="600317" x="6477000" y="4597400"/>
          <p14:tracePt t="600334" x="6464300" y="4591050"/>
          <p14:tracePt t="600351" x="6457950" y="4584700"/>
          <p14:tracePt t="600367" x="6451600" y="4584700"/>
          <p14:tracePt t="600385" x="6451600" y="4578350"/>
          <p14:tracePt t="600611" x="6457950" y="4578350"/>
          <p14:tracePt t="600619" x="6470650" y="4578350"/>
          <p14:tracePt t="600634" x="6527800" y="4591050"/>
          <p14:tracePt t="600651" x="6597650" y="4610100"/>
          <p14:tracePt t="600668" x="6654800" y="4622800"/>
          <p14:tracePt t="600685" x="6699250" y="4629150"/>
          <p14:tracePt t="600702" x="6731000" y="4635500"/>
          <p14:tracePt t="600718" x="6743700" y="4635500"/>
          <p14:tracePt t="600734" x="6756400" y="4635500"/>
          <p14:tracePt t="600751" x="6762750" y="4629150"/>
          <p14:tracePt t="600768" x="6769100" y="4629150"/>
          <p14:tracePt t="600785" x="6769100" y="4616450"/>
          <p14:tracePt t="600801" x="6769100" y="4597400"/>
          <p14:tracePt t="600818" x="6756400" y="4578350"/>
          <p14:tracePt t="600835" x="6680200" y="4527550"/>
          <p14:tracePt t="600852" x="6578600" y="4451350"/>
          <p14:tracePt t="600868" x="6394450" y="4279900"/>
          <p14:tracePt t="600885" x="6115050" y="3962400"/>
          <p14:tracePt t="600901" x="5778500" y="3536950"/>
          <p14:tracePt t="600918" x="5480050" y="3098800"/>
          <p14:tracePt t="600935" x="5175250" y="2609850"/>
          <p14:tracePt t="600951" x="4921250" y="2190750"/>
          <p14:tracePt t="600968" x="4705350" y="1866900"/>
          <p14:tracePt t="600985" x="4470400" y="1581150"/>
          <p14:tracePt t="601001" x="4292600" y="1390650"/>
          <p14:tracePt t="601018" x="4152900" y="1270000"/>
          <p14:tracePt t="601037" x="4108450" y="1225550"/>
          <p14:tracePt t="601051" x="4102100" y="1219200"/>
          <p14:tracePt t="601085" x="4102100" y="1225550"/>
          <p14:tracePt t="601102" x="4108450" y="1231900"/>
          <p14:tracePt t="601118" x="4108450" y="1244600"/>
          <p14:tracePt t="601135" x="4114800" y="1257300"/>
          <p14:tracePt t="601152" x="4114800" y="1270000"/>
          <p14:tracePt t="601186" x="4114800" y="1263650"/>
          <p14:tracePt t="601201" x="4095750" y="1206500"/>
          <p14:tracePt t="601218" x="4057650" y="1155700"/>
          <p14:tracePt t="601235" x="4006850" y="1079500"/>
          <p14:tracePt t="601252" x="3962400" y="1022350"/>
          <p14:tracePt t="601268" x="3911600" y="965200"/>
          <p14:tracePt t="601289" x="3848100" y="920750"/>
          <p14:tracePt t="601302" x="3778250" y="901700"/>
          <p14:tracePt t="601319" x="3683000" y="895350"/>
          <p14:tracePt t="601336" x="3448050" y="863600"/>
          <p14:tracePt t="601352" x="3244850" y="812800"/>
          <p14:tracePt t="601368" x="3092450" y="781050"/>
          <p14:tracePt t="601386" x="2952750" y="749300"/>
          <p14:tracePt t="601402" x="2774950" y="742950"/>
          <p14:tracePt t="601418" x="2647950" y="762000"/>
          <p14:tracePt t="601436" x="2482850" y="831850"/>
          <p14:tracePt t="601452" x="2355850" y="908050"/>
          <p14:tracePt t="601468" x="2190750" y="1009650"/>
          <p14:tracePt t="601485" x="2051050" y="1092200"/>
          <p14:tracePt t="601502" x="1949450" y="1155700"/>
          <p14:tracePt t="601518" x="1911350" y="1193800"/>
          <p14:tracePt t="601535" x="1905000" y="1225550"/>
          <p14:tracePt t="601538" x="1905000" y="1244600"/>
          <p14:tracePt t="601552" x="1911350" y="1276350"/>
          <p14:tracePt t="601568" x="1955800" y="1371600"/>
          <p14:tracePt t="601570" x="1993900" y="1454150"/>
          <p14:tracePt t="601586" x="2032000" y="1536700"/>
          <p14:tracePt t="601587" x="2070100" y="1612900"/>
          <p14:tracePt t="601603" x="2127250" y="1746250"/>
          <p14:tracePt t="601619" x="2209800" y="1873250"/>
          <p14:tracePt t="601635" x="2311400" y="1955800"/>
          <p14:tracePt t="601655" x="2508250" y="1981200"/>
          <p14:tracePt t="601669" x="2724150" y="1955800"/>
          <p14:tracePt t="601685" x="2933700" y="1879600"/>
          <p14:tracePt t="601702" x="3092450" y="1790700"/>
          <p14:tracePt t="601719" x="3175000" y="1708150"/>
          <p14:tracePt t="601735" x="3225800" y="1612900"/>
          <p14:tracePt t="601752" x="3270250" y="1498600"/>
          <p14:tracePt t="601769" x="3289300" y="1250950"/>
          <p14:tracePt t="601786" x="3276600" y="1149350"/>
          <p14:tracePt t="601802" x="3219450" y="984250"/>
          <p14:tracePt t="601820" x="3200400" y="939800"/>
          <p14:tracePt t="601836" x="3175000" y="908050"/>
          <p14:tracePt t="601852" x="3149600" y="889000"/>
          <p14:tracePt t="601869" x="3124200" y="876300"/>
          <p14:tracePt t="601886" x="3098800" y="857250"/>
          <p14:tracePt t="601903" x="3048000" y="838200"/>
          <p14:tracePt t="601919" x="2914650" y="838200"/>
          <p14:tracePt t="601935" x="2724150" y="850900"/>
          <p14:tracePt t="601954" x="2457450" y="901700"/>
          <p14:tracePt t="601969" x="2222500" y="971550"/>
          <p14:tracePt t="601987" x="1911350" y="1111250"/>
          <p14:tracePt t="602002" x="1873250" y="1143000"/>
          <p14:tracePt t="602019" x="1860550" y="1244600"/>
          <p14:tracePt t="602037" x="1917700" y="1339850"/>
          <p14:tracePt t="602053" x="2012950" y="1428750"/>
          <p14:tracePt t="602070" x="2184400" y="1517650"/>
          <p14:tracePt t="602086" x="2349500" y="1555750"/>
          <p14:tracePt t="602102" x="2527300" y="1574800"/>
          <p14:tracePt t="602120" x="2679700" y="1568450"/>
          <p14:tracePt t="602136" x="2838450" y="1517650"/>
          <p14:tracePt t="602152" x="2946400" y="1409700"/>
          <p14:tracePt t="602169" x="3009900" y="1276350"/>
          <p14:tracePt t="602186" x="3054350" y="1149350"/>
          <p14:tracePt t="602202" x="3067050" y="1073150"/>
          <p14:tracePt t="602219" x="3067050" y="1003300"/>
          <p14:tracePt t="602236" x="3041650" y="958850"/>
          <p14:tracePt t="602252" x="2997200" y="933450"/>
          <p14:tracePt t="602269" x="2921000" y="914400"/>
          <p14:tracePt t="602287" x="2781300" y="889000"/>
          <p14:tracePt t="602303" x="2628900" y="882650"/>
          <p14:tracePt t="602319" x="2514600" y="889000"/>
          <p14:tracePt t="602336" x="2400300" y="927100"/>
          <p14:tracePt t="602352" x="2203450" y="1041400"/>
          <p14:tracePt t="602369" x="2032000" y="1162050"/>
          <p14:tracePt t="602386" x="1879600" y="1320800"/>
          <p14:tracePt t="602403" x="1822450" y="1441450"/>
          <p14:tracePt t="602419" x="1835150" y="1568450"/>
          <p14:tracePt t="602436" x="1905000" y="1638300"/>
          <p14:tracePt t="602453" x="2032000" y="1695450"/>
          <p14:tracePt t="602469" x="2254250" y="1714500"/>
          <p14:tracePt t="602486" x="2578100" y="1695450"/>
          <p14:tracePt t="602503" x="3003550" y="1600200"/>
          <p14:tracePt t="602520" x="3441700" y="1416050"/>
          <p14:tracePt t="602536" x="3543300" y="1327150"/>
          <p14:tracePt t="602553" x="3568700" y="1257300"/>
          <p14:tracePt t="602571" x="3575050" y="1168400"/>
          <p14:tracePt t="602586" x="3543300" y="1060450"/>
          <p14:tracePt t="602603" x="3448050" y="939800"/>
          <p14:tracePt t="602619" x="3321050" y="844550"/>
          <p14:tracePt t="602636" x="3175000" y="787400"/>
          <p14:tracePt t="602653" x="3009900" y="768350"/>
          <p14:tracePt t="602669" x="2844800" y="793750"/>
          <p14:tracePt t="602686" x="2654300" y="901700"/>
          <p14:tracePt t="602703" x="2489200" y="1047750"/>
          <p14:tracePt t="602719" x="2336800" y="1225550"/>
          <p14:tracePt t="602736" x="2266950" y="1397000"/>
          <p14:tracePt t="602753" x="2273300" y="1504950"/>
          <p14:tracePt t="602769" x="2451100" y="1600200"/>
          <p14:tracePt t="602787" x="2717800" y="1593850"/>
          <p14:tracePt t="602803" x="3067050" y="1543050"/>
          <p14:tracePt t="602820" x="3384550" y="1473200"/>
          <p14:tracePt t="602836" x="3556000" y="1397000"/>
          <p14:tracePt t="602855" x="3619500" y="1333500"/>
          <p14:tracePt t="602870" x="3625850" y="1308100"/>
          <p14:tracePt t="602886" x="3625850" y="1295400"/>
          <p14:tracePt t="602903" x="3587750" y="1270000"/>
          <p14:tracePt t="602922" x="3492500" y="1250950"/>
          <p14:tracePt t="602936" x="3390900" y="1257300"/>
          <p14:tracePt t="602953" x="3327400" y="1295400"/>
          <p14:tracePt t="602970" x="3314700" y="1352550"/>
          <p14:tracePt t="602987" x="3365500" y="1498600"/>
          <p14:tracePt t="603003" x="3409950" y="1587500"/>
          <p14:tracePt t="603020" x="3689350" y="1955800"/>
          <p14:tracePt t="603037" x="3911600" y="2203450"/>
          <p14:tracePt t="603053" x="4184650" y="2508250"/>
          <p14:tracePt t="603070" x="4508500" y="2876550"/>
          <p14:tracePt t="603086" x="4800600" y="3181350"/>
          <p14:tracePt t="603104" x="5099050" y="3467100"/>
          <p14:tracePt t="603120" x="5403850" y="3759200"/>
          <p14:tracePt t="603136" x="5721350" y="4064000"/>
          <p14:tracePt t="603153" x="5988050" y="4318000"/>
          <p14:tracePt t="603170" x="6184900" y="4527550"/>
          <p14:tracePt t="603189" x="6330950" y="4749800"/>
          <p14:tracePt t="603203" x="6350000" y="4794250"/>
          <p14:tracePt t="603220" x="6356350" y="4832350"/>
          <p14:tracePt t="603238" x="6362700" y="4838700"/>
          <p14:tracePt t="603338" x="6362700" y="4813300"/>
          <p14:tracePt t="603346" x="6369050" y="4794250"/>
          <p14:tracePt t="603356" x="6375400" y="4737100"/>
          <p14:tracePt t="603372" x="6394450" y="4622800"/>
          <p14:tracePt t="603387" x="6407150" y="4502150"/>
          <p14:tracePt t="603403" x="6419850" y="4438650"/>
          <p14:tracePt t="603420" x="6432550" y="4432300"/>
          <p14:tracePt t="603437" x="6438900" y="4425950"/>
          <p14:tracePt t="603512" x="6445250" y="4413250"/>
          <p14:tracePt t="603520" x="6451600" y="4406900"/>
          <p14:tracePt t="603537" x="6489700" y="4381500"/>
          <p14:tracePt t="603554" x="6521450" y="4368800"/>
          <p14:tracePt t="603570" x="6559550" y="4368800"/>
          <p14:tracePt t="603587" x="6610350" y="4394200"/>
          <p14:tracePt t="603604" x="6654800" y="4432300"/>
          <p14:tracePt t="603620" x="6686550" y="4464050"/>
          <p14:tracePt t="603637" x="6718300" y="4495800"/>
          <p14:tracePt t="603654" x="6750050" y="4527550"/>
          <p14:tracePt t="603656" x="6769100" y="4540250"/>
          <p14:tracePt t="603670" x="6788150" y="4552950"/>
          <p14:tracePt t="603688" x="6858000" y="4565650"/>
          <p14:tracePt t="603704" x="6921500" y="4565650"/>
          <p14:tracePt t="603721" x="6972300" y="4540250"/>
          <p14:tracePt t="603737" x="7016750" y="4502150"/>
          <p14:tracePt t="603754" x="7035800" y="4470400"/>
          <p14:tracePt t="603773" x="7042150" y="4425950"/>
          <p14:tracePt t="603787" x="7042150" y="4387850"/>
          <p14:tracePt t="603804" x="7004050" y="4311650"/>
          <p14:tracePt t="603821" x="6959600" y="4248150"/>
          <p14:tracePt t="603837" x="6902450" y="4184650"/>
          <p14:tracePt t="603854" x="6838950" y="4140200"/>
          <p14:tracePt t="603870" x="6807200" y="4127500"/>
          <p14:tracePt t="603889" x="6775450" y="4127500"/>
          <p14:tracePt t="603906" x="6680200" y="4178300"/>
          <p14:tracePt t="603920" x="6654800" y="4203700"/>
          <p14:tracePt t="603939" x="6610350" y="4292600"/>
          <p14:tracePt t="603954" x="6597650" y="4356100"/>
          <p14:tracePt t="603971" x="6604000" y="4400550"/>
          <p14:tracePt t="603988" x="6623050" y="4419600"/>
          <p14:tracePt t="604004" x="6661150" y="4432300"/>
          <p14:tracePt t="604021" x="6731000" y="4438650"/>
          <p14:tracePt t="604037" x="6883400" y="4445000"/>
          <p14:tracePt t="604054" x="7086600" y="4457700"/>
          <p14:tracePt t="604071" x="7327900" y="4470400"/>
          <p14:tracePt t="604087" x="7550150" y="4470400"/>
          <p14:tracePt t="604104" x="7759700" y="4470400"/>
          <p14:tracePt t="604121" x="7924800" y="4457700"/>
          <p14:tracePt t="604137" x="8001000" y="4445000"/>
          <p14:tracePt t="604154" x="8020050" y="4445000"/>
          <p14:tracePt t="604278" x="8020050" y="4451350"/>
          <p14:tracePt t="604286" x="8026400" y="4451350"/>
          <p14:tracePt t="604305" x="8026400" y="4457700"/>
          <p14:tracePt t="604321" x="8039100" y="4464050"/>
          <p14:tracePt t="604338" x="8077200" y="4489450"/>
          <p14:tracePt t="604355" x="8166100" y="4533900"/>
          <p14:tracePt t="604372" x="8261350" y="4565650"/>
          <p14:tracePt t="604388" x="8337550" y="4591050"/>
          <p14:tracePt t="604390" x="8362950" y="4591050"/>
          <p14:tracePt t="604404" x="8388350" y="4597400"/>
          <p14:tracePt t="604421" x="8451850" y="4597400"/>
          <p14:tracePt t="604438" x="8502650" y="4597400"/>
          <p14:tracePt t="604455" x="8521700" y="4597400"/>
          <p14:tracePt t="604487" x="8528050" y="4597400"/>
          <p14:tracePt t="604538" x="8528050" y="4610100"/>
          <p14:tracePt t="604554" x="8515350" y="4622800"/>
          <p14:tracePt t="604622" x="8509000" y="4622800"/>
          <p14:tracePt t="604629" x="8509000" y="4616450"/>
          <p14:tracePt t="604638" x="8502650" y="4610100"/>
          <p14:tracePt t="604655" x="8470900" y="4591050"/>
          <p14:tracePt t="604671" x="8439150" y="4584700"/>
          <p14:tracePt t="604688" x="8426450" y="4584700"/>
          <p14:tracePt t="604706" x="8407400" y="4584700"/>
          <p14:tracePt t="604721" x="8375650" y="4610100"/>
          <p14:tracePt t="604738" x="8350250" y="4635500"/>
          <p14:tracePt t="604755" x="8280400" y="4679950"/>
          <p14:tracePt t="605555" x="8274050" y="4679950"/>
          <p14:tracePt t="605563" x="8274050" y="4673600"/>
          <p14:tracePt t="605578" x="8274050" y="4667250"/>
          <p14:tracePt t="605589" x="8267700" y="4667250"/>
          <p14:tracePt t="605606" x="8267700" y="4660900"/>
          <p14:tracePt t="605655" x="8267700" y="4654550"/>
          <p14:tracePt t="605673" x="8267700" y="4648200"/>
          <p14:tracePt t="606024" x="8280400" y="4648200"/>
          <p14:tracePt t="606031" x="8299450" y="4648200"/>
          <p14:tracePt t="606039" x="8324850" y="4654550"/>
          <p14:tracePt t="606056" x="8375650" y="4667250"/>
          <p14:tracePt t="606073" x="8407400" y="4673600"/>
          <p14:tracePt t="606089" x="8426450" y="4679950"/>
          <p14:tracePt t="606106" x="8432800" y="4686300"/>
          <p14:tracePt t="606123" x="8439150" y="4686300"/>
          <p14:tracePt t="606215" x="8445500" y="4686300"/>
          <p14:tracePt t="606223" x="8445500" y="4692650"/>
          <p14:tracePt t="606570" x="8445500" y="4686300"/>
          <p14:tracePt t="606590" x="8445500" y="4673600"/>
          <p14:tracePt t="606607" x="8451850" y="4660900"/>
          <p14:tracePt t="606626" x="8464550" y="4616450"/>
          <p14:tracePt t="606640" x="8470900" y="4584700"/>
          <p14:tracePt t="606656" x="8521700" y="4502150"/>
          <p14:tracePt t="606658" x="8534400" y="4438650"/>
          <p14:tracePt t="606674" x="8572500" y="4311650"/>
          <p14:tracePt t="606690" x="8604250" y="4222750"/>
          <p14:tracePt t="606707" x="8623300" y="4165600"/>
          <p14:tracePt t="606723" x="8629650" y="4152900"/>
          <p14:tracePt t="606756" x="8629650" y="4159250"/>
          <p14:tracePt t="606773" x="8629650" y="4184650"/>
          <p14:tracePt t="606790" x="8616950" y="4216400"/>
          <p14:tracePt t="606807" x="8597900" y="4248150"/>
          <p14:tracePt t="606824" x="8578850" y="4273550"/>
          <p14:tracePt t="606840" x="8559800" y="4298950"/>
          <p14:tracePt t="606857" x="8534400" y="4324350"/>
          <p14:tracePt t="606873" x="8509000" y="4356100"/>
          <p14:tracePt t="606890" x="8464550" y="4381500"/>
          <p14:tracePt t="606907" x="8388350" y="4400550"/>
          <p14:tracePt t="606908" x="8369300" y="4400550"/>
          <p14:tracePt t="606923" x="8293100" y="4406900"/>
          <p14:tracePt t="606941" x="8229600" y="4406900"/>
          <p14:tracePt t="606956" x="8191500" y="4394200"/>
          <p14:tracePt t="606974" x="8147050" y="4375150"/>
          <p14:tracePt t="606990" x="8121650" y="4356100"/>
          <p14:tracePt t="607007" x="8096250" y="4343400"/>
          <p14:tracePt t="607023" x="8089900" y="4337050"/>
          <p14:tracePt t="607057" x="8089900" y="4330700"/>
          <p14:tracePt t="607073" x="8070850" y="4330700"/>
          <p14:tracePt t="607090" x="8013700" y="4318000"/>
          <p14:tracePt t="607109" x="7924800" y="4298950"/>
          <p14:tracePt t="607125" x="7905750" y="4292600"/>
          <p14:tracePt t="607140" x="7899400" y="4292600"/>
          <p14:tracePt t="607174" x="7893050" y="4292600"/>
          <p14:tracePt t="607191" x="7867650" y="4318000"/>
          <p14:tracePt t="607207" x="7835900" y="4337050"/>
          <p14:tracePt t="607225" x="7810500" y="4356100"/>
          <p14:tracePt t="607240" x="7804150" y="4368800"/>
          <p14:tracePt t="607257" x="7797800" y="4387850"/>
          <p14:tracePt t="607273" x="7797800" y="4406900"/>
          <p14:tracePt t="607290" x="7823200" y="4438650"/>
          <p14:tracePt t="607307" x="7861300" y="4470400"/>
          <p14:tracePt t="607323" x="7943850" y="4514850"/>
          <p14:tracePt t="607340" x="8020050" y="4540250"/>
          <p14:tracePt t="607357" x="8216900" y="4559300"/>
          <p14:tracePt t="607374" x="8280400" y="4559300"/>
          <p14:tracePt t="607390" x="8553450" y="4546600"/>
          <p14:tracePt t="607407" x="8737600" y="4521200"/>
          <p14:tracePt t="607423" x="8820150" y="4508500"/>
          <p14:tracePt t="607441" x="8928100" y="4483100"/>
          <p14:tracePt t="607458" x="8940800" y="4476750"/>
          <p14:tracePt t="607715" x="8959850" y="4470400"/>
          <p14:tracePt t="607724" x="8972550" y="4470400"/>
          <p14:tracePt t="607741" x="8997950" y="4464050"/>
          <p14:tracePt t="607757" x="9010650" y="4464050"/>
          <p14:tracePt t="607774" x="9023350" y="4464050"/>
          <p14:tracePt t="607790" x="9036050" y="4457700"/>
          <p14:tracePt t="607810" x="9055100" y="4457700"/>
          <p14:tracePt t="607882" x="9061450" y="4457700"/>
          <p14:tracePt t="607898" x="9067800" y="4457700"/>
          <p14:tracePt t="607908" x="9074150" y="4457700"/>
          <p14:tracePt t="608037" x="9080500" y="4457700"/>
          <p14:tracePt t="608057" x="9093200" y="4464050"/>
          <p14:tracePt t="608074" x="9099550" y="4464050"/>
          <p14:tracePt t="608181" x="9105900" y="4464050"/>
          <p14:tracePt t="608294" x="9112250" y="4464050"/>
          <p14:tracePt t="608310" x="9118600" y="4470400"/>
          <p14:tracePt t="608326" x="9131300" y="4470400"/>
          <p14:tracePt t="608358" x="9137650" y="4476750"/>
          <p14:tracePt t="608374" x="9156700" y="4483100"/>
          <p14:tracePt t="608391" x="9188450" y="4502150"/>
          <p14:tracePt t="608408" x="9251950" y="4514850"/>
          <p14:tracePt t="608424" x="9328150" y="4521200"/>
          <p14:tracePt t="608441" x="9398000" y="4521200"/>
          <p14:tracePt t="608458" x="9448800" y="4514850"/>
          <p14:tracePt t="608474" x="9499600" y="4502150"/>
          <p14:tracePt t="608491" x="9531350" y="4489450"/>
          <p14:tracePt t="608508" x="9550400" y="4483100"/>
          <p14:tracePt t="608793" x="9556750" y="4483100"/>
          <p14:tracePt t="608808" x="9575800" y="4476750"/>
          <p14:tracePt t="608826" x="9652000" y="4457700"/>
          <p14:tracePt t="608842" x="9709150" y="4438650"/>
          <p14:tracePt t="608858" x="9779000" y="4425950"/>
          <p14:tracePt t="608875" x="9880600" y="4419600"/>
          <p14:tracePt t="608892" x="9963150" y="4419600"/>
          <p14:tracePt t="608909" x="10020300" y="4432300"/>
          <p14:tracePt t="608925" x="10026650" y="4432300"/>
          <p14:tracePt t="608980" x="10026650" y="4438650"/>
          <p14:tracePt t="608994" x="10026650" y="4445000"/>
          <p14:tracePt t="609008" x="10026650" y="4451350"/>
          <p14:tracePt t="609058" x="10026650" y="4457700"/>
          <p14:tracePt t="609132" x="10026650" y="4464050"/>
          <p14:tracePt t="609140" x="10026650" y="4470400"/>
          <p14:tracePt t="609158" x="10026650" y="4476750"/>
          <p14:tracePt t="609175" x="10033000" y="4483100"/>
          <p14:tracePt t="609192" x="10033000" y="4489450"/>
          <p14:tracePt t="609340" x="10033000" y="4495800"/>
          <p14:tracePt t="610769" x="10020300" y="4502150"/>
          <p14:tracePt t="610781" x="10001250" y="4508500"/>
          <p14:tracePt t="610793" x="9886950" y="4546600"/>
          <p14:tracePt t="610810" x="9690100" y="4572000"/>
          <p14:tracePt t="610827" x="9404350" y="4584700"/>
          <p14:tracePt t="610845" x="9055100" y="4591050"/>
          <p14:tracePt t="610860" x="8743950" y="4591050"/>
          <p14:tracePt t="610877" x="8388350" y="4578350"/>
          <p14:tracePt t="610893" x="8020050" y="4578350"/>
          <p14:tracePt t="610910" x="7747000" y="4578350"/>
          <p14:tracePt t="610926" x="7416800" y="4591050"/>
          <p14:tracePt t="610928" x="7308850" y="4597400"/>
          <p14:tracePt t="610944" x="7048500" y="4629150"/>
          <p14:tracePt t="610960" x="6832600" y="4654550"/>
          <p14:tracePt t="610980" x="6686550" y="4673600"/>
          <p14:tracePt t="610993" x="6578600" y="4692650"/>
          <p14:tracePt t="611010" x="6508750" y="4705350"/>
          <p14:tracePt t="611062" x="6502400" y="4705350"/>
          <p14:tracePt t="611077" x="6496050" y="4711700"/>
          <p14:tracePt t="611093" x="6477000" y="4724400"/>
          <p14:tracePt t="611110" x="6445250" y="4737100"/>
          <p14:tracePt t="611128" x="6419850" y="4737100"/>
          <p14:tracePt t="611143" x="6400800" y="4743450"/>
          <p14:tracePt t="611177" x="6400800" y="4756150"/>
          <p14:tracePt t="611194" x="6407150" y="4768850"/>
          <p14:tracePt t="611210" x="6413500" y="4775200"/>
          <p14:tracePt t="611227" x="6413500" y="4781550"/>
          <p14:tracePt t="611300" x="6419850" y="4781550"/>
          <p14:tracePt t="611309" x="6432550" y="4794250"/>
          <p14:tracePt t="611317" x="6445250" y="4806950"/>
          <p14:tracePt t="611327" x="6457950" y="4819650"/>
          <p14:tracePt t="611344" x="6483350" y="4838700"/>
          <p14:tracePt t="611360" x="6496050" y="4857750"/>
          <p14:tracePt t="611377" x="6508750" y="4864100"/>
          <p14:tracePt t="611393" x="6515100" y="4870450"/>
          <p14:tracePt t="611410" x="6527800" y="4870450"/>
          <p14:tracePt t="611412" x="6534150" y="4870450"/>
          <p14:tracePt t="611428" x="6553200" y="4870450"/>
          <p14:tracePt t="611444" x="6572250" y="4864100"/>
          <p14:tracePt t="611460" x="6597650" y="4838700"/>
          <p14:tracePt t="611477" x="6616700" y="4819650"/>
          <p14:tracePt t="611495" x="6623050" y="4794250"/>
          <p14:tracePt t="611511" x="6629400" y="4781550"/>
          <p14:tracePt t="611527" x="6635750" y="4762500"/>
          <p14:tracePt t="611543" x="6635750" y="4743450"/>
          <p14:tracePt t="611560" x="6629400" y="4730750"/>
          <p14:tracePt t="611579" x="6616700" y="4705350"/>
          <p14:tracePt t="611594" x="6591300" y="4679950"/>
          <p14:tracePt t="611610" x="6572250" y="4667250"/>
          <p14:tracePt t="611627" x="6553200" y="4654550"/>
          <p14:tracePt t="611648" x="6527800" y="4635500"/>
          <p14:tracePt t="611660" x="6515100" y="4629150"/>
          <p14:tracePt t="611678" x="6483350" y="4616450"/>
          <p14:tracePt t="611693" x="6438900" y="4603750"/>
          <p14:tracePt t="611711" x="6369050" y="4591050"/>
          <p14:tracePt t="611727" x="6318250" y="4584700"/>
          <p14:tracePt t="611744" x="6242050" y="4578350"/>
          <p14:tracePt t="611760" x="6197600" y="4578350"/>
          <p14:tracePt t="611777" x="6184900" y="4578350"/>
          <p14:tracePt t="611810" x="6172200" y="4578350"/>
          <p14:tracePt t="611827" x="6140450" y="4584700"/>
          <p14:tracePt t="611844" x="6089650" y="4597400"/>
          <p14:tracePt t="611860" x="6051550" y="4610100"/>
          <p14:tracePt t="611880" x="6026150" y="4622800"/>
          <p14:tracePt t="611896" x="6019800" y="4635500"/>
          <p14:tracePt t="611911" x="6013450" y="4641850"/>
          <p14:tracePt t="611929" x="6013450" y="4673600"/>
          <p14:tracePt t="611946" x="6013450" y="4699000"/>
          <p14:tracePt t="611961" x="6026150" y="4730750"/>
          <p14:tracePt t="611979" x="6051550" y="4768850"/>
          <p14:tracePt t="611994" x="6070600" y="4787900"/>
          <p14:tracePt t="612011" x="6115050" y="4819650"/>
          <p14:tracePt t="612027" x="6165850" y="4851400"/>
          <p14:tracePt t="612046" x="6210300" y="4876800"/>
          <p14:tracePt t="612061" x="6261100" y="4902200"/>
          <p14:tracePt t="612077" x="6305550" y="4921250"/>
          <p14:tracePt t="612094" x="6337300" y="4933950"/>
          <p14:tracePt t="612112" x="6381750" y="4933950"/>
          <p14:tracePt t="612127" x="6394450" y="4933950"/>
          <p14:tracePt t="612144" x="6445250" y="4933950"/>
          <p14:tracePt t="612163" x="6470650" y="4927600"/>
          <p14:tracePt t="612178" x="6477000" y="4927600"/>
          <p14:tracePt t="612194" x="6489700" y="4927600"/>
          <p14:tracePt t="612282" x="6496050" y="4921250"/>
          <p14:tracePt t="612290" x="6502400" y="4914900"/>
          <p14:tracePt t="612299" x="6515100" y="4908550"/>
          <p14:tracePt t="612311" x="6534150" y="4902200"/>
          <p14:tracePt t="612327" x="6565900" y="4889500"/>
          <p14:tracePt t="612344" x="6584950" y="4876800"/>
          <p14:tracePt t="612361" x="6597650" y="4876800"/>
          <p14:tracePt t="612395" x="6597650" y="4870450"/>
          <p14:tracePt t="612440" x="6604000" y="4870450"/>
          <p14:tracePt t="612461" x="6610350" y="4864100"/>
          <p14:tracePt t="612478" x="6623050" y="4851400"/>
          <p14:tracePt t="612494" x="6635750" y="4845050"/>
          <p14:tracePt t="612496" x="6642100" y="4838700"/>
          <p14:tracePt t="612511" x="6648450" y="4832350"/>
          <p14:tracePt t="612528" x="6686550" y="4813300"/>
          <p14:tracePt t="612544" x="6718300" y="4800600"/>
          <p14:tracePt t="612561" x="6750050" y="4787900"/>
          <p14:tracePt t="612578" x="6781800" y="4775200"/>
          <p14:tracePt t="612594" x="6807200" y="4762500"/>
          <p14:tracePt t="612611" x="6858000" y="4737100"/>
          <p14:tracePt t="612628" x="6902450" y="4705350"/>
          <p14:tracePt t="612645" x="6997700" y="4641850"/>
          <p14:tracePt t="612661" x="7105650" y="4584700"/>
          <p14:tracePt t="612678" x="7366000" y="4540250"/>
          <p14:tracePt t="612695" x="7645400" y="4521200"/>
          <p14:tracePt t="612712" x="7950200" y="4502150"/>
          <p14:tracePt t="612728" x="8248650" y="4457700"/>
          <p14:tracePt t="612745" x="8553450" y="4400550"/>
          <p14:tracePt t="612761" x="8928100" y="4324350"/>
          <p14:tracePt t="612780" x="9429750" y="4222750"/>
          <p14:tracePt t="612794" x="9779000" y="4171950"/>
          <p14:tracePt t="612811" x="10033000" y="4152900"/>
          <p14:tracePt t="612828" x="10274300" y="4152900"/>
          <p14:tracePt t="612845" x="10394950" y="4165600"/>
          <p14:tracePt t="612861" x="10439400" y="4178300"/>
          <p14:tracePt t="612878" x="10452100" y="4191000"/>
          <p14:tracePt t="612895" x="10471150" y="4229100"/>
          <p14:tracePt t="612912" x="10509250" y="4273550"/>
          <p14:tracePt t="612928" x="10541000" y="4318000"/>
          <p14:tracePt t="612945" x="10579100" y="4356100"/>
          <p14:tracePt t="612961" x="10604500" y="4375150"/>
          <p14:tracePt t="612980" x="10623550" y="4394200"/>
          <p14:tracePt t="612996" x="10629900" y="4400550"/>
          <p14:tracePt t="613012" x="10629900" y="4413250"/>
          <p14:tracePt t="613028" x="10636250" y="4438650"/>
          <p14:tracePt t="613045" x="10648950" y="4464050"/>
          <p14:tracePt t="613061" x="10661650" y="4495800"/>
          <p14:tracePt t="613078" x="10674350" y="4514850"/>
          <p14:tracePt t="613095" x="10680700" y="4521200"/>
          <p14:tracePt t="613112" x="10687050" y="4527550"/>
          <p14:tracePt t="613145" x="10687050" y="4533900"/>
          <p14:tracePt t="613161" x="10693400" y="4533900"/>
          <p14:tracePt t="613254" x="10712450" y="4527550"/>
          <p14:tracePt t="613263" x="10731500" y="4521200"/>
          <p14:tracePt t="613278" x="10807700" y="4489450"/>
          <p14:tracePt t="613295" x="10883900" y="4464050"/>
          <p14:tracePt t="613314" x="10972800" y="4438650"/>
          <p14:tracePt t="613328" x="11042650" y="4425950"/>
          <p14:tracePt t="613345" x="11099800" y="4419600"/>
          <p14:tracePt t="613362" x="11144250" y="4413250"/>
          <p14:tracePt t="613379" x="11163300" y="4413250"/>
          <p14:tracePt t="613395" x="11176000" y="4413250"/>
          <p14:tracePt t="613524" x="11182350" y="4413250"/>
          <p14:tracePt t="613546" x="11195050" y="4413250"/>
          <p14:tracePt t="613563" x="11207750" y="4419600"/>
          <p14:tracePt t="613581" x="11233150" y="4419600"/>
          <p14:tracePt t="613596" x="11258550" y="4425950"/>
          <p14:tracePt t="613612" x="11366500" y="4432300"/>
          <p14:tracePt t="613629" x="11480800" y="4438650"/>
          <p14:tracePt t="613646" x="11595100" y="4445000"/>
          <p14:tracePt t="613662" x="11677650" y="4445000"/>
          <p14:tracePt t="613679" x="11715750" y="4438650"/>
          <p14:tracePt t="613695" x="11715750" y="4432300"/>
          <p14:tracePt t="613712" x="11715750" y="4425950"/>
          <p14:tracePt t="613729" x="11684000" y="4425950"/>
          <p14:tracePt t="613746" x="11633200" y="4432300"/>
          <p14:tracePt t="613748" x="11607800" y="4432300"/>
          <p14:tracePt t="613762" x="11582400" y="4445000"/>
          <p14:tracePt t="613779" x="11493500" y="4464050"/>
          <p14:tracePt t="613798" x="11309350" y="4495800"/>
          <p14:tracePt t="613812" x="11252200" y="4495800"/>
          <p14:tracePt t="613829" x="11106150" y="4508500"/>
          <p14:tracePt t="613846" x="10864850" y="4508500"/>
          <p14:tracePt t="613862" x="10668000" y="4508500"/>
          <p14:tracePt t="613879" x="10375900" y="4476750"/>
          <p14:tracePt t="613896" x="10045700" y="4445000"/>
          <p14:tracePt t="613913" x="9715500" y="4425950"/>
          <p14:tracePt t="613929" x="9290050" y="4394200"/>
          <p14:tracePt t="613945" x="8858250" y="4362450"/>
          <p14:tracePt t="613962" x="8458200" y="4330700"/>
          <p14:tracePt t="613979" x="8051800" y="4292600"/>
          <p14:tracePt t="613995" x="7772400" y="4273550"/>
          <p14:tracePt t="613998" x="7639050" y="4267200"/>
          <p14:tracePt t="614012" x="7531100" y="4267200"/>
          <p14:tracePt t="614030" x="7118350" y="4267200"/>
          <p14:tracePt t="614046" x="6953250" y="4267200"/>
          <p14:tracePt t="614062" x="6654800" y="4267200"/>
          <p14:tracePt t="614079" x="6305550" y="4273550"/>
          <p14:tracePt t="614097" x="6153150" y="4273550"/>
          <p14:tracePt t="614113" x="6096000" y="4279900"/>
          <p14:tracePt t="614129" x="6089650" y="4279900"/>
          <p14:tracePt t="614146" x="6070600" y="4298950"/>
          <p14:tracePt t="614162" x="6019800" y="4343400"/>
          <p14:tracePt t="614180" x="5962650" y="4394200"/>
          <p14:tracePt t="614196" x="5918200" y="4419600"/>
          <p14:tracePt t="614212" x="5886450" y="4438650"/>
          <p14:tracePt t="614229" x="5880100" y="4438650"/>
          <p14:tracePt t="614280" x="5880100" y="4451350"/>
          <p14:tracePt t="614297" x="5867400" y="4470400"/>
          <p14:tracePt t="614313" x="5854700" y="4508500"/>
          <p14:tracePt t="614330" x="5848350" y="4521200"/>
          <p14:tracePt t="614346" x="5835650" y="4552950"/>
          <p14:tracePt t="614362" x="5835650" y="4559300"/>
          <p14:tracePt t="614381" x="5835650" y="4565650"/>
          <p14:tracePt t="614396" x="5854700" y="4572000"/>
          <p14:tracePt t="614413" x="5867400" y="4578350"/>
          <p14:tracePt t="614429" x="5873750" y="4591050"/>
          <p14:tracePt t="614446" x="5873750" y="4603750"/>
          <p14:tracePt t="614462" x="5873750" y="4616450"/>
          <p14:tracePt t="614479" x="5867400" y="4622800"/>
          <p14:tracePt t="614496" x="5861050" y="4629150"/>
          <p14:tracePt t="614546" x="5873750" y="4629150"/>
          <p14:tracePt t="614563" x="5873750" y="4635500"/>
          <p14:tracePt t="614669" x="5880100" y="4635500"/>
          <p14:tracePt t="614677" x="5886450" y="4635500"/>
          <p14:tracePt t="614685" x="5892800" y="4635500"/>
          <p14:tracePt t="614696" x="5918200" y="4635500"/>
          <p14:tracePt t="614713" x="5962650" y="4629150"/>
          <p14:tracePt t="614730" x="5988050" y="4629150"/>
          <p14:tracePt t="614732" x="5994400" y="4629150"/>
          <p14:tracePt t="615085" x="5994400" y="4635500"/>
          <p14:tracePt t="615110" x="5994400" y="4641850"/>
          <p14:tracePt t="615123" x="5994400" y="4648200"/>
          <p14:tracePt t="615134" x="6000750" y="4648200"/>
          <p14:tracePt t="615148" x="6000750" y="4660900"/>
          <p14:tracePt t="615165" x="6007100" y="4667250"/>
          <p14:tracePt t="615181" x="6032500" y="4686300"/>
          <p14:tracePt t="615198" x="6051550" y="4699000"/>
          <p14:tracePt t="615213" x="6070600" y="4711700"/>
          <p14:tracePt t="615230" x="6083300" y="4718050"/>
          <p14:tracePt t="615247" x="6089650" y="4724400"/>
          <p14:tracePt t="615332" x="6096000" y="4724400"/>
          <p14:tracePt t="615340" x="6102350" y="4724400"/>
          <p14:tracePt t="615349" x="6115050" y="4724400"/>
          <p14:tracePt t="615366" x="6153150" y="4724400"/>
          <p14:tracePt t="615381" x="6197600" y="4718050"/>
          <p14:tracePt t="615397" x="6280150" y="4705350"/>
          <p14:tracePt t="615413" x="6343650" y="4692650"/>
          <p14:tracePt t="615432" x="6419850" y="4692650"/>
          <p14:tracePt t="615447" x="6515100" y="4692650"/>
          <p14:tracePt t="615464" x="6591300" y="4699000"/>
          <p14:tracePt t="615480" x="6635750" y="4699000"/>
          <p14:tracePt t="615497" x="6648450" y="4699000"/>
          <p14:tracePt t="615712" x="6629400" y="4699000"/>
          <p14:tracePt t="615731" x="6540500" y="4711700"/>
          <p14:tracePt t="615747" x="6330950" y="4724400"/>
          <p14:tracePt t="615764" x="5911850" y="4711700"/>
          <p14:tracePt t="615781" x="5746750" y="4705350"/>
          <p14:tracePt t="615797" x="5676900" y="4692650"/>
          <p14:tracePt t="615830" x="5683250" y="4686300"/>
          <p14:tracePt t="615849" x="5727700" y="4679950"/>
          <p14:tracePt t="615864" x="5772150" y="4673600"/>
          <p14:tracePt t="615880" x="5778500" y="4673600"/>
          <p14:tracePt t="615914" x="5791200" y="4673600"/>
          <p14:tracePt t="615931" x="5810250" y="4673600"/>
          <p14:tracePt t="615949" x="5892800" y="4673600"/>
          <p14:tracePt t="615964" x="5975350" y="4686300"/>
          <p14:tracePt t="615980" x="6115050" y="4699000"/>
          <p14:tracePt t="615998" x="6229350" y="4699000"/>
          <p14:tracePt t="616014" x="6330950" y="4699000"/>
          <p14:tracePt t="616034" x="6381750" y="4699000"/>
          <p14:tracePt t="616048" x="6413500" y="4692650"/>
          <p14:tracePt t="616217" x="6413500" y="4686300"/>
          <p14:tracePt t="616222" x="6419850" y="4686300"/>
          <p14:tracePt t="616233" x="6419850" y="4679950"/>
          <p14:tracePt t="616248" x="6432550" y="4667250"/>
          <p14:tracePt t="616265" x="6438900" y="4660900"/>
          <p14:tracePt t="616281" x="6445250" y="4648200"/>
          <p14:tracePt t="616298" x="6470650" y="4635500"/>
          <p14:tracePt t="616315" x="6540500" y="4622800"/>
          <p14:tracePt t="616331" x="6623050" y="4616450"/>
          <p14:tracePt t="616348" x="6724650" y="4610100"/>
          <p14:tracePt t="616364" x="6807200" y="4610100"/>
          <p14:tracePt t="616381" x="6832600" y="4610100"/>
          <p14:tracePt t="616464" x="6838950" y="4610100"/>
          <p14:tracePt t="616472" x="6851650" y="4610100"/>
          <p14:tracePt t="616481" x="6858000" y="4610100"/>
          <p14:tracePt t="616498" x="6927850" y="4610100"/>
          <p14:tracePt t="616515" x="7010400" y="4616450"/>
          <p14:tracePt t="616531" x="7092950" y="4610100"/>
          <p14:tracePt t="616548" x="7143750" y="4610100"/>
          <p14:tracePt t="616564" x="7169150" y="4603750"/>
          <p14:tracePt t="616582" x="7175500" y="4603750"/>
          <p14:tracePt t="616739" x="7169150" y="4603750"/>
          <p14:tracePt t="616747" x="7162800" y="4603750"/>
          <p14:tracePt t="616765" x="7156450" y="4603750"/>
          <p14:tracePt t="616933" x="7150100" y="4603750"/>
          <p14:tracePt t="616941" x="7143750" y="4603750"/>
          <p14:tracePt t="616957" x="7137400" y="4603750"/>
          <p14:tracePt t="617046" x="7143750" y="4597400"/>
          <p14:tracePt t="617054" x="7150100" y="4597400"/>
          <p14:tracePt t="617065" x="7175500" y="4591050"/>
          <p14:tracePt t="617082" x="7258050" y="4572000"/>
          <p14:tracePt t="617098" x="7423150" y="4552950"/>
          <p14:tracePt t="617100" x="7550150" y="4546600"/>
          <p14:tracePt t="617115" x="7651750" y="4540250"/>
          <p14:tracePt t="617132" x="7931150" y="4495800"/>
          <p14:tracePt t="617135" x="8058150" y="4476750"/>
          <p14:tracePt t="617148" x="8185150" y="4457700"/>
          <p14:tracePt t="617166" x="8515350" y="4406900"/>
          <p14:tracePt t="617182" x="8705850" y="4375150"/>
          <p14:tracePt t="617198" x="8909050" y="4349750"/>
          <p14:tracePt t="617215" x="9112250" y="4337050"/>
          <p14:tracePt t="617232" x="9398000" y="4337050"/>
          <p14:tracePt t="617249" x="9626600" y="4343400"/>
          <p14:tracePt t="617265" x="9829800" y="4343400"/>
          <p14:tracePt t="617282" x="9982200" y="4324350"/>
          <p14:tracePt t="617299" x="10039350" y="4311650"/>
          <p14:tracePt t="617316" x="10045700" y="4305300"/>
          <p14:tracePt t="617332" x="10052050" y="4305300"/>
          <p14:tracePt t="617348" x="10058400" y="4305300"/>
          <p14:tracePt t="617367" x="10096500" y="4305300"/>
          <p14:tracePt t="617382" x="10160000" y="4311650"/>
          <p14:tracePt t="617398" x="10198100" y="4318000"/>
          <p14:tracePt t="617415" x="10204450" y="4318000"/>
          <p14:tracePt t="617432" x="10210800" y="4318000"/>
          <p14:tracePt t="617482" x="10236200" y="4318000"/>
          <p14:tracePt t="617501" x="10350500" y="4349750"/>
          <p14:tracePt t="617515" x="10414000" y="4362450"/>
          <p14:tracePt t="617534" x="10572750" y="4375150"/>
          <p14:tracePt t="617548" x="10623550" y="4375150"/>
          <p14:tracePt t="617565" x="10642600" y="4375150"/>
          <p14:tracePt t="617690" x="10642600" y="4368800"/>
          <p14:tracePt t="617698" x="10642600" y="4362450"/>
          <p14:tracePt t="617716" x="10642600" y="4356100"/>
          <p14:tracePt t="617732" x="10636250" y="4356100"/>
          <p14:tracePt t="617749" x="10629900" y="4356100"/>
          <p14:tracePt t="617917" x="10617200" y="4356100"/>
          <p14:tracePt t="617923" x="10610850" y="4356100"/>
          <p14:tracePt t="617932" x="10604500" y="4356100"/>
          <p14:tracePt t="617951" x="10585450" y="4356100"/>
          <p14:tracePt t="617966" x="10560050" y="4356100"/>
          <p14:tracePt t="617983" x="10521950" y="4362450"/>
          <p14:tracePt t="617999" x="10452100" y="4368800"/>
          <p14:tracePt t="618016" x="10344150" y="4381500"/>
          <p14:tracePt t="618032" x="10223500" y="4394200"/>
          <p14:tracePt t="618050" x="10083800" y="4406900"/>
          <p14:tracePt t="618067" x="9982200" y="4406900"/>
          <p14:tracePt t="618084" x="9893300" y="4413250"/>
          <p14:tracePt t="618190" x="9893300" y="4419600"/>
          <p14:tracePt t="618196" x="9893300" y="4425950"/>
          <p14:tracePt t="618205" x="9906000" y="4425950"/>
          <p14:tracePt t="618216" x="9912350" y="4432300"/>
          <p14:tracePt t="618234" x="9950450" y="4432300"/>
          <p14:tracePt t="618249" x="9982200" y="4432300"/>
          <p14:tracePt t="618266" x="9994900" y="4432300"/>
          <p14:tracePt t="618283" x="10007600" y="4432300"/>
          <p14:tracePt t="618301" x="10026650" y="4432300"/>
          <p14:tracePt t="618316" x="10083800" y="4438650"/>
          <p14:tracePt t="618333" x="10166350" y="4451350"/>
          <p14:tracePt t="618349" x="10236200" y="4457700"/>
          <p14:tracePt t="618367" x="10337800" y="4464050"/>
          <p14:tracePt t="618383" x="10369550" y="4464050"/>
          <p14:tracePt t="618469" x="10375900" y="4464050"/>
          <p14:tracePt t="618475" x="10382250" y="4464050"/>
          <p14:tracePt t="618483" x="10388600" y="4464050"/>
          <p14:tracePt t="618499" x="10401300" y="4464050"/>
          <p14:tracePt t="618516" x="10439400" y="4457700"/>
          <p14:tracePt t="618533" x="10458450" y="4451350"/>
          <p14:tracePt t="618549" x="10477500" y="4451350"/>
          <p14:tracePt t="618568" x="10515600" y="4445000"/>
          <p14:tracePt t="618583" x="10560050" y="4445000"/>
          <p14:tracePt t="618599" x="10604500" y="4445000"/>
          <p14:tracePt t="618616" x="10648950" y="4445000"/>
          <p14:tracePt t="618634" x="10674350" y="4451350"/>
          <p14:tracePt t="618650" x="10693400" y="4451350"/>
          <p14:tracePt t="618666" x="10725150" y="4451350"/>
          <p14:tracePt t="618683" x="10782300" y="4445000"/>
          <p14:tracePt t="618700" x="10852150" y="4432300"/>
          <p14:tracePt t="618716" x="10890250" y="4425950"/>
          <p14:tracePt t="618733" x="10928350" y="4413250"/>
          <p14:tracePt t="618749" x="10960100" y="4406900"/>
          <p14:tracePt t="618766" x="10966450" y="4400550"/>
          <p14:tracePt t="618783" x="10979150" y="4400550"/>
          <p14:tracePt t="618830" x="10979150" y="4394200"/>
          <p14:tracePt t="618839" x="10972800" y="4394200"/>
          <p14:tracePt t="618850" x="10953750" y="4387850"/>
          <p14:tracePt t="618866" x="10909300" y="4387850"/>
          <p14:tracePt t="618883" x="10858500" y="4387850"/>
          <p14:tracePt t="618900" x="10820400" y="4387850"/>
          <p14:tracePt t="618918" x="10756900" y="4387850"/>
          <p14:tracePt t="618934" x="10687050" y="4400550"/>
          <p14:tracePt t="618952" x="10553700" y="4419600"/>
          <p14:tracePt t="618966" x="10306050" y="4464050"/>
          <p14:tracePt t="618984" x="9899650" y="4476750"/>
          <p14:tracePt t="619000" x="9436100" y="4476750"/>
          <p14:tracePt t="619016" x="8972550" y="4457700"/>
          <p14:tracePt t="619035" x="8559800" y="4419600"/>
          <p14:tracePt t="619050" x="8280400" y="4368800"/>
          <p14:tracePt t="619066" x="8070850" y="4337050"/>
          <p14:tracePt t="619083" x="7867650" y="4305300"/>
          <p14:tracePt t="619102" x="7658100" y="4298950"/>
          <p14:tracePt t="619116" x="7289800" y="4286250"/>
          <p14:tracePt t="619133" x="6953250" y="4279900"/>
          <p14:tracePt t="619150" x="6553200" y="4267200"/>
          <p14:tracePt t="619151" x="6400800" y="4254500"/>
          <p14:tracePt t="619167" x="6121400" y="4229100"/>
          <p14:tracePt t="619184" x="5949950" y="4203700"/>
          <p14:tracePt t="619200" x="5842000" y="4197350"/>
          <p14:tracePt t="619217" x="5702300" y="4184650"/>
          <p14:tracePt t="619233" x="5549900" y="4184650"/>
          <p14:tracePt t="619251" x="5365750" y="4197350"/>
          <p14:tracePt t="619267" x="5187950" y="4210050"/>
          <p14:tracePt t="619283" x="5060950" y="4222750"/>
          <p14:tracePt t="619300" x="5022850" y="4222750"/>
          <p14:tracePt t="619333" x="5022850" y="4235450"/>
          <p14:tracePt t="619350" x="5022850" y="4267200"/>
          <p14:tracePt t="619367" x="5022850" y="4305300"/>
          <p14:tracePt t="619384" x="5016500" y="4349750"/>
          <p14:tracePt t="619400" x="5010150" y="4400550"/>
          <p14:tracePt t="619417" x="5003800" y="4425950"/>
          <p14:tracePt t="619433" x="5003800" y="4445000"/>
          <p14:tracePt t="619450" x="5016500" y="4451350"/>
          <p14:tracePt t="619467" x="5060950" y="4476750"/>
          <p14:tracePt t="619483" x="5118100" y="4502150"/>
          <p14:tracePt t="619501" x="5181600" y="4540250"/>
          <p14:tracePt t="619518" x="5226050" y="4591050"/>
          <p14:tracePt t="619533" x="5245100" y="4610100"/>
          <p14:tracePt t="619550" x="5251450" y="4616450"/>
          <p14:tracePt t="619567" x="5264150" y="4616450"/>
          <p14:tracePt t="619584" x="5295900" y="4616450"/>
          <p14:tracePt t="619600" x="5346700" y="4616450"/>
          <p14:tracePt t="619617" x="5403850" y="4610100"/>
          <p14:tracePt t="619633" x="5467350" y="4603750"/>
          <p14:tracePt t="619654" x="5518150" y="4603750"/>
          <p14:tracePt t="619667" x="5562600" y="4597400"/>
          <p14:tracePt t="619684" x="5600700" y="4597400"/>
          <p14:tracePt t="619700" x="5626100" y="4591050"/>
          <p14:tracePt t="619717" x="5657850" y="4584700"/>
          <p14:tracePt t="619734" x="5683250" y="4565650"/>
          <p14:tracePt t="619750" x="5708650" y="4540250"/>
          <p14:tracePt t="619767" x="5715000" y="4527550"/>
          <p14:tracePt t="619817" x="5702300" y="4533900"/>
          <p14:tracePt t="619834" x="5695950" y="4533900"/>
          <p14:tracePt t="619887" x="5683250" y="4533900"/>
          <p14:tracePt t="619901" x="5676900" y="4533900"/>
          <p14:tracePt t="619917" x="5651500" y="4533900"/>
          <p14:tracePt t="619918" x="5632450" y="4533900"/>
          <p14:tracePt t="619936" x="5600700" y="4533900"/>
          <p14:tracePt t="619950" x="5568950" y="4533900"/>
          <p14:tracePt t="619969" x="5549900" y="4540250"/>
          <p14:tracePt t="619987" x="5530850" y="4540250"/>
          <p14:tracePt t="620001" x="5518150" y="4540250"/>
          <p14:tracePt t="620019" x="5499100" y="4546600"/>
          <p14:tracePt t="620034" x="5467350" y="4552950"/>
          <p14:tracePt t="620051" x="5422900" y="4565650"/>
          <p14:tracePt t="620067" x="5365750" y="4584700"/>
          <p14:tracePt t="620084" x="5321300" y="4597400"/>
          <p14:tracePt t="620101" x="5295900" y="4610100"/>
          <p14:tracePt t="620201" x="5295900" y="4616450"/>
          <p14:tracePt t="620208" x="5295900" y="4629150"/>
          <p14:tracePt t="620217" x="5295900" y="4635500"/>
          <p14:tracePt t="620234" x="5295900" y="4654550"/>
          <p14:tracePt t="620251" x="5302250" y="4660900"/>
          <p14:tracePt t="620269" x="5308600" y="4667250"/>
          <p14:tracePt t="620284" x="5314950" y="4673600"/>
          <p14:tracePt t="620302" x="5365750" y="4679950"/>
          <p14:tracePt t="620317" x="5441950" y="4679950"/>
          <p14:tracePt t="620334" x="5492750" y="4673600"/>
          <p14:tracePt t="620351" x="5511800" y="4667250"/>
          <p14:tracePt t="620367" x="5518150" y="4667250"/>
          <p14:tracePt t="620385" x="5530850" y="4667250"/>
          <p14:tracePt t="620401" x="5626100" y="4660900"/>
          <p14:tracePt t="620418" x="5746750" y="4648200"/>
          <p14:tracePt t="620434" x="5918200" y="4641850"/>
          <p14:tracePt t="620451" x="6108700" y="4641850"/>
          <p14:tracePt t="620468" x="6229350" y="4648200"/>
          <p14:tracePt t="620484" x="6254750" y="4648200"/>
          <p14:tracePt t="620587" x="6261100" y="4648200"/>
          <p14:tracePt t="620594" x="6267450" y="4648200"/>
          <p14:tracePt t="620603" x="6292850" y="4654550"/>
          <p14:tracePt t="620618" x="6330950" y="4654550"/>
          <p14:tracePt t="620637" x="6375400" y="4660900"/>
          <p14:tracePt t="620651" x="6400800" y="4667250"/>
          <p14:tracePt t="620668" x="6438900" y="4667250"/>
          <p14:tracePt t="620685" x="6521450" y="4673600"/>
          <p14:tracePt t="620702" x="6743700" y="4699000"/>
          <p14:tracePt t="620718" x="7067550" y="4730750"/>
          <p14:tracePt t="620734" x="7404100" y="4762500"/>
          <p14:tracePt t="620751" x="7639050" y="4787900"/>
          <p14:tracePt t="620768" x="7702550" y="4794250"/>
          <p14:tracePt t="620801" x="7702550" y="4787900"/>
          <p14:tracePt t="620873" x="7708900" y="4787900"/>
          <p14:tracePt t="620880" x="7721600" y="4787900"/>
          <p14:tracePt t="620889" x="7740650" y="4787900"/>
          <p14:tracePt t="620901" x="7753350" y="4787900"/>
          <p14:tracePt t="620918" x="7797800" y="4787900"/>
          <p14:tracePt t="620936" x="7829550" y="4775200"/>
          <p14:tracePt t="620953" x="7842250" y="4768850"/>
          <p14:tracePt t="620968" x="7861300" y="4762500"/>
          <p14:tracePt t="620985" x="7893050" y="4756150"/>
          <p14:tracePt t="621003" x="7937500" y="4743450"/>
          <p14:tracePt t="621018" x="7969250" y="4730750"/>
          <p14:tracePt t="621037" x="8001000" y="4718050"/>
          <p14:tracePt t="621051" x="8020050" y="4711700"/>
          <p14:tracePt t="621068" x="8039100" y="4699000"/>
          <p14:tracePt t="621087" x="8058150" y="4686300"/>
          <p14:tracePt t="621102" x="8070850" y="4673600"/>
          <p14:tracePt t="621118" x="8089900" y="4660900"/>
          <p14:tracePt t="621135" x="8096250" y="4648200"/>
          <p14:tracePt t="621151" x="8108950" y="4629150"/>
          <p14:tracePt t="621168" x="8108950" y="4603750"/>
          <p14:tracePt t="621186" x="8108950" y="4584700"/>
          <p14:tracePt t="621202" x="8108950" y="4572000"/>
          <p14:tracePt t="621219" x="8108950" y="4565650"/>
          <p14:tracePt t="621235" x="8096250" y="4559300"/>
          <p14:tracePt t="621253" x="8058150" y="4540250"/>
          <p14:tracePt t="621268" x="7988300" y="4521200"/>
          <p14:tracePt t="621285" x="7912100" y="4508500"/>
          <p14:tracePt t="621303" x="7829550" y="4489450"/>
          <p14:tracePt t="621320" x="7778750" y="4476750"/>
          <p14:tracePt t="621335" x="7753350" y="4470400"/>
          <p14:tracePt t="621352" x="7740650" y="4470400"/>
          <p14:tracePt t="621368" x="7727950" y="4470400"/>
          <p14:tracePt t="621386" x="7702550" y="4470400"/>
          <p14:tracePt t="621402" x="7639050" y="4489450"/>
          <p14:tracePt t="621418" x="7588250" y="4527550"/>
          <p14:tracePt t="621437" x="7550150" y="4591050"/>
          <p14:tracePt t="621451" x="7543800" y="4622800"/>
          <p14:tracePt t="621468" x="7543800" y="4635500"/>
          <p14:tracePt t="621485" x="7550150" y="4648200"/>
          <p14:tracePt t="621502" x="7581900" y="4660900"/>
          <p14:tracePt t="621518" x="7645400" y="4673600"/>
          <p14:tracePt t="621535" x="7702550" y="4686300"/>
          <p14:tracePt t="621552" x="7797800" y="4699000"/>
          <p14:tracePt t="621569" x="7880350" y="4705350"/>
          <p14:tracePt t="621587" x="8001000" y="4705350"/>
          <p14:tracePt t="621602" x="8096250" y="4699000"/>
          <p14:tracePt t="621619" x="8172450" y="4692650"/>
          <p14:tracePt t="621635" x="8229600" y="4686300"/>
          <p14:tracePt t="621652" x="8235950" y="4686300"/>
          <p14:tracePt t="622599" x="8242300" y="4686300"/>
          <p14:tracePt t="622607" x="8248650" y="4679950"/>
          <p14:tracePt t="622620" x="8286750" y="4679950"/>
          <p14:tracePt t="622637" x="8470900" y="4679950"/>
          <p14:tracePt t="622654" x="8610600" y="4673600"/>
          <p14:tracePt t="622670" x="8788400" y="4673600"/>
          <p14:tracePt t="622686" x="8972550" y="4679950"/>
          <p14:tracePt t="622703" x="9080500" y="4692650"/>
          <p14:tracePt t="622720" x="9112250" y="4692650"/>
          <p14:tracePt t="622853" x="9118600" y="4692650"/>
          <p14:tracePt t="622867" x="9124950" y="4692650"/>
          <p14:tracePt t="622876" x="9131300" y="4692650"/>
          <p14:tracePt t="622887" x="9144000" y="4692650"/>
          <p14:tracePt t="622903" x="9163050" y="4692650"/>
          <p14:tracePt t="622920" x="9182100" y="4692650"/>
          <p14:tracePt t="622936" x="9201150" y="4692650"/>
          <p14:tracePt t="622953" x="9220200" y="4692650"/>
          <p14:tracePt t="623005" x="9213850" y="4692650"/>
          <p14:tracePt t="623020" x="9182100" y="4692650"/>
          <p14:tracePt t="623037" x="9137650" y="4692650"/>
          <p14:tracePt t="623053" x="9118600" y="4692650"/>
          <p14:tracePt t="623070" x="9112250" y="4692650"/>
          <p14:tracePt t="623120" x="9118600" y="4686300"/>
          <p14:tracePt t="623137" x="9131300" y="4679950"/>
          <p14:tracePt t="623153" x="9150350" y="4673600"/>
          <p14:tracePt t="623171" x="9163050" y="4667250"/>
          <p14:tracePt t="623187" x="9194800" y="4660900"/>
          <p14:tracePt t="623203" x="9245600" y="4654550"/>
          <p14:tracePt t="623221" x="9385300" y="4648200"/>
          <p14:tracePt t="623222" x="9480550" y="4648200"/>
          <p14:tracePt t="623237" x="9582150" y="4648200"/>
          <p14:tracePt t="623238" x="9671050" y="4654550"/>
          <p14:tracePt t="623254" x="9823450" y="4654550"/>
          <p14:tracePt t="623270" x="9950450" y="4654550"/>
          <p14:tracePt t="623287" x="10013950" y="4654550"/>
          <p14:tracePt t="623303" x="10039350" y="4654550"/>
          <p14:tracePt t="623322" x="10064750" y="4654550"/>
          <p14:tracePt t="623337" x="10083800" y="4654550"/>
          <p14:tracePt t="623353" x="10096500" y="4654550"/>
          <p14:tracePt t="623370" x="10102850" y="4654550"/>
          <p14:tracePt t="623489" x="10109200" y="4654550"/>
          <p14:tracePt t="623494" x="10115550" y="4654550"/>
          <p14:tracePt t="623520" x="10179050" y="4667250"/>
          <p14:tracePt t="623538" x="10217150" y="4667250"/>
          <p14:tracePt t="623553" x="10267950" y="4654550"/>
          <p14:tracePt t="623572" x="10325100" y="4635500"/>
          <p14:tracePt t="623587" x="10382250" y="4622800"/>
          <p14:tracePt t="623604" x="10445750" y="4616450"/>
          <p14:tracePt t="623620" x="10483850" y="4616450"/>
          <p14:tracePt t="623637" x="10502900" y="4616450"/>
          <p14:tracePt t="623654" x="10521950" y="4616450"/>
          <p14:tracePt t="623670" x="10534650" y="4616450"/>
          <p14:tracePt t="623688" x="10572750" y="4622800"/>
          <p14:tracePt t="623704" x="10610850" y="4622800"/>
          <p14:tracePt t="623721" x="10642600" y="4622800"/>
          <p14:tracePt t="623737" x="10674350" y="4622800"/>
          <p14:tracePt t="623754" x="10687050" y="4622800"/>
          <p14:tracePt t="623772" x="10693400" y="4622800"/>
          <p14:tracePt t="623811" x="10699750" y="4622800"/>
          <p14:tracePt t="623827" x="10706100" y="4622800"/>
          <p14:tracePt t="623838" x="10712450" y="4622800"/>
          <p14:tracePt t="623854" x="10718800" y="4622800"/>
          <p14:tracePt t="623871" x="10737850" y="4622800"/>
          <p14:tracePt t="623889" x="10744200" y="4622800"/>
          <p14:tracePt t="623907" x="10750550" y="4622800"/>
          <p14:tracePt t="623942" x="10756900" y="4622800"/>
          <p14:tracePt t="623954" x="10756900" y="4616450"/>
          <p14:tracePt t="624049" x="10769600" y="4616450"/>
          <p14:tracePt t="624056" x="10775950" y="4616450"/>
          <p14:tracePt t="624071" x="10877550" y="4610100"/>
          <p14:tracePt t="624089" x="11010900" y="4610100"/>
          <p14:tracePt t="624104" x="11163300" y="4610100"/>
          <p14:tracePt t="624121" x="11290300" y="4610100"/>
          <p14:tracePt t="624123" x="11360150" y="4610100"/>
          <p14:tracePt t="624137" x="11391900" y="4610100"/>
          <p14:tracePt t="624154" x="11404600" y="4603750"/>
          <p14:tracePt t="624585" x="11398250" y="4603750"/>
          <p14:tracePt t="624592" x="11379200" y="4610100"/>
          <p14:tracePt t="624605" x="11347450" y="4610100"/>
          <p14:tracePt t="624621" x="11245850" y="4622800"/>
          <p14:tracePt t="624638" x="11131550" y="4635500"/>
          <p14:tracePt t="624656" x="10896600" y="4641850"/>
          <p14:tracePt t="624672" x="10655300" y="4641850"/>
          <p14:tracePt t="624688" x="10382250" y="4629150"/>
          <p14:tracePt t="624705" x="10026650" y="4603750"/>
          <p14:tracePt t="624721" x="9652000" y="4578350"/>
          <p14:tracePt t="624738" x="9334500" y="4552950"/>
          <p14:tracePt t="624755" x="8915400" y="4527550"/>
          <p14:tracePt t="624772" x="8477250" y="4502150"/>
          <p14:tracePt t="624788" x="8077200" y="4476750"/>
          <p14:tracePt t="624805" x="7651750" y="4451350"/>
          <p14:tracePt t="624821" x="7302500" y="4432300"/>
          <p14:tracePt t="624838" x="7035800" y="4419600"/>
          <p14:tracePt t="624855" x="6629400" y="4406900"/>
          <p14:tracePt t="624871" x="6534150" y="4406900"/>
          <p14:tracePt t="624888" x="6280150" y="4406900"/>
          <p14:tracePt t="624905" x="6089650" y="4425950"/>
          <p14:tracePt t="624923" x="5835650" y="4470400"/>
          <p14:tracePt t="624938" x="5721350" y="4508500"/>
          <p14:tracePt t="624955" x="5645150" y="4540250"/>
          <p14:tracePt t="624972" x="5607050" y="4572000"/>
          <p14:tracePt t="624988" x="5575300" y="4610100"/>
          <p14:tracePt t="625005" x="5549900" y="4660900"/>
          <p14:tracePt t="625022" x="5537200" y="4699000"/>
          <p14:tracePt t="625039" x="5524500" y="4724400"/>
          <p14:tracePt t="625055" x="5524500" y="4743450"/>
          <p14:tracePt t="625072" x="5524500" y="4756150"/>
          <p14:tracePt t="625088" x="5524500" y="4768850"/>
          <p14:tracePt t="625106" x="5530850" y="4794250"/>
          <p14:tracePt t="625121" x="5518150" y="4826000"/>
          <p14:tracePt t="625138" x="5505450" y="4851400"/>
          <p14:tracePt t="625155" x="5492750" y="4870450"/>
          <p14:tracePt t="625172" x="5486400" y="4889500"/>
          <p14:tracePt t="625188" x="5480050" y="4889500"/>
          <p14:tracePt t="625241" x="5486400" y="4889500"/>
          <p14:tracePt t="625256" x="5499100" y="4889500"/>
          <p14:tracePt t="625338" x="5505450" y="4889500"/>
          <p14:tracePt t="625344" x="5511800" y="4889500"/>
          <p14:tracePt t="625355" x="5530850" y="4889500"/>
          <p14:tracePt t="625372" x="5543550" y="4883150"/>
          <p14:tracePt t="625388" x="5549900" y="4883150"/>
          <p14:tracePt t="625422" x="5556250" y="4883150"/>
          <p14:tracePt t="625470" x="5568950" y="4876800"/>
          <p14:tracePt t="625489" x="5613400" y="4845050"/>
          <p14:tracePt t="625506" x="5689600" y="4800600"/>
          <p14:tracePt t="625522" x="5778500" y="4762500"/>
          <p14:tracePt t="625539" x="5842000" y="4749800"/>
          <p14:tracePt t="625555" x="5886450" y="4737100"/>
          <p14:tracePt t="625572" x="5911850" y="4730750"/>
          <p14:tracePt t="625636" x="5918200" y="4730750"/>
          <p14:tracePt t="625642" x="5924550" y="4730750"/>
          <p14:tracePt t="625656" x="5930900" y="4730750"/>
          <p14:tracePt t="625672" x="5937250" y="4730750"/>
          <p14:tracePt t="625689" x="5949950" y="4730750"/>
          <p14:tracePt t="625690" x="5956300" y="4730750"/>
          <p14:tracePt t="625705" x="5962650" y="4737100"/>
          <p14:tracePt t="625724" x="5981700" y="4749800"/>
          <p14:tracePt t="625739" x="5981700" y="4756150"/>
          <p14:tracePt t="625755" x="5988050" y="4756150"/>
          <p14:tracePt t="625954" x="5994400" y="4756150"/>
          <p14:tracePt t="625960" x="5994400" y="4743450"/>
          <p14:tracePt t="625974" x="6000750" y="4737100"/>
          <p14:tracePt t="625989" x="6007100" y="4730750"/>
          <p14:tracePt t="626006" x="6007100" y="4724400"/>
          <p14:tracePt t="626611" x="6000750" y="4724400"/>
          <p14:tracePt t="626623" x="5994400" y="4724400"/>
          <p14:tracePt t="626640" x="5962650" y="4718050"/>
          <p14:tracePt t="626647" x="5937250" y="4718050"/>
          <p14:tracePt t="626658" x="5873750" y="4718050"/>
          <p14:tracePt t="626674" x="5778500" y="4718050"/>
          <p14:tracePt t="626691" x="5676900" y="4718050"/>
          <p14:tracePt t="626706" x="5600700" y="4711700"/>
          <p14:tracePt t="626723" x="5568950" y="4705350"/>
          <p14:tracePt t="626739" x="5562600" y="4705350"/>
          <p14:tracePt t="626789" x="5562600" y="4699000"/>
          <p14:tracePt t="626806" x="5562600" y="4692650"/>
          <p14:tracePt t="626960" x="5575300" y="4692650"/>
          <p14:tracePt t="626969" x="5588000" y="4692650"/>
          <p14:tracePt t="626990" x="5645150" y="4692650"/>
          <p14:tracePt t="626992" x="5670550" y="4692650"/>
          <p14:tracePt t="627007" x="5695950" y="4686300"/>
          <p14:tracePt t="627024" x="5765800" y="4679950"/>
          <p14:tracePt t="627040" x="5930900" y="4667250"/>
          <p14:tracePt t="627057" x="6070600" y="4660900"/>
          <p14:tracePt t="627074" x="6178550" y="4654550"/>
          <p14:tracePt t="627090" x="6229350" y="4648200"/>
          <p14:tracePt t="627107" x="6254750" y="4641850"/>
          <p14:tracePt t="627123" x="6267450" y="4635500"/>
          <p14:tracePt t="627140" x="6280150" y="4622800"/>
          <p14:tracePt t="627157" x="6292850" y="4597400"/>
          <p14:tracePt t="627175" x="6305550" y="4565650"/>
          <p14:tracePt t="627190" x="6305550" y="4540250"/>
          <p14:tracePt t="627207" x="6305550" y="4527550"/>
          <p14:tracePt t="627223" x="6305550" y="4521200"/>
          <p14:tracePt t="627240" x="6299200" y="4514850"/>
          <p14:tracePt t="627258" x="6267450" y="4502150"/>
          <p14:tracePt t="627274" x="6248400" y="4495800"/>
          <p14:tracePt t="627290" x="6197600" y="4483100"/>
          <p14:tracePt t="627307" x="6159500" y="4470400"/>
          <p14:tracePt t="627323" x="6108700" y="4445000"/>
          <p14:tracePt t="627340" x="6076950" y="4432300"/>
          <p14:tracePt t="627357" x="6045200" y="4419600"/>
          <p14:tracePt t="627374" x="6019800" y="4419600"/>
          <p14:tracePt t="627392" x="5962650" y="4413250"/>
          <p14:tracePt t="627407" x="5905500" y="4413250"/>
          <p14:tracePt t="627423" x="5854700" y="4413250"/>
          <p14:tracePt t="627440" x="5816600" y="4413250"/>
          <p14:tracePt t="627457" x="5791200" y="4413250"/>
          <p14:tracePt t="627474" x="5784850" y="4413250"/>
          <p14:tracePt t="627490" x="5765800" y="4413250"/>
          <p14:tracePt t="627508" x="5657850" y="4413250"/>
          <p14:tracePt t="627523" x="5575300" y="4425950"/>
          <p14:tracePt t="627540" x="5499100" y="4432300"/>
          <p14:tracePt t="627557" x="5441950" y="4432300"/>
          <p14:tracePt t="627574" x="5416550" y="4432300"/>
          <p14:tracePt t="627643" x="5416550" y="4445000"/>
          <p14:tracePt t="627656" x="5416550" y="4457700"/>
          <p14:tracePt t="627664" x="5422900" y="4502150"/>
          <p14:tracePt t="627674" x="5422900" y="4533900"/>
          <p14:tracePt t="627690" x="5422900" y="4565650"/>
          <p14:tracePt t="627709" x="5422900" y="4591050"/>
          <p14:tracePt t="627724" x="5422900" y="4603750"/>
          <p14:tracePt t="668354" x="5429250" y="4603750"/>
          <p14:tracePt t="668359" x="5454650" y="4603750"/>
          <p14:tracePt t="668375" x="5518150" y="4603750"/>
          <p14:tracePt t="668393" x="5683250" y="4591050"/>
          <p14:tracePt t="668408" x="5753100" y="4591050"/>
          <p14:tracePt t="668425" x="5797550" y="4591050"/>
          <p14:tracePt t="668441" x="5816600" y="4591050"/>
          <p14:tracePt t="668609" x="5816600" y="4597400"/>
          <p14:tracePt t="668617" x="5816600" y="4610100"/>
          <p14:tracePt t="668629" x="5816600" y="4629150"/>
          <p14:tracePt t="668642" x="5816600" y="4635500"/>
          <p14:tracePt t="668681" x="5810250" y="4641850"/>
          <p14:tracePt t="670424" x="5816600" y="4641850"/>
          <p14:tracePt t="670431" x="5829300" y="4641850"/>
          <p14:tracePt t="670443" x="5867400" y="4648200"/>
          <p14:tracePt t="670460" x="5962650" y="4654550"/>
          <p14:tracePt t="670462" x="6038850" y="4654550"/>
          <p14:tracePt t="670477" x="6102350" y="4654550"/>
          <p14:tracePt t="670494" x="6337300" y="4654550"/>
          <p14:tracePt t="670510" x="6496050" y="4654550"/>
          <p14:tracePt t="670527" x="6610350" y="4654550"/>
          <p14:tracePt t="670543" x="6692900" y="4654550"/>
          <p14:tracePt t="670560" x="6711950" y="4654550"/>
          <p14:tracePt t="670577" x="6731000" y="4660900"/>
          <p14:tracePt t="670657" x="6731000" y="4667250"/>
          <p14:tracePt t="670677" x="6762750" y="4705350"/>
          <p14:tracePt t="670693" x="6794500" y="4743450"/>
          <p14:tracePt t="670712" x="6826250" y="4787900"/>
          <p14:tracePt t="670727" x="6832600" y="4800600"/>
          <p14:tracePt t="670743" x="6845300" y="4819650"/>
          <p14:tracePt t="670760" x="6851650" y="4826000"/>
          <p14:tracePt t="671068" x="6851650" y="4832350"/>
          <p14:tracePt t="671083" x="6845300" y="4832350"/>
          <p14:tracePt t="671108" x="6838950" y="4832350"/>
          <p14:tracePt t="672023" x="6838950" y="4838700"/>
          <p14:tracePt t="672030" x="6838950" y="4845050"/>
          <p14:tracePt t="672045" x="6838950" y="4851400"/>
          <p14:tracePt t="672063" x="6845300" y="4864100"/>
          <p14:tracePt t="672079" x="6877050" y="4883150"/>
          <p14:tracePt t="672094" x="6896100" y="4883150"/>
          <p14:tracePt t="672095" x="6927850" y="4895850"/>
          <p14:tracePt t="672113" x="7016750" y="4927600"/>
          <p14:tracePt t="672127" x="7099300" y="4965700"/>
          <p14:tracePt t="672144" x="7150100" y="4984750"/>
          <p14:tracePt t="672161" x="7162800" y="4991100"/>
          <p14:tracePt t="672178" x="7175500" y="4991100"/>
          <p14:tracePt t="672194" x="7181850" y="4991100"/>
          <p14:tracePt t="672211" x="7194550" y="4991100"/>
          <p14:tracePt t="672228" x="7200900" y="4991100"/>
          <p14:tracePt t="672245" x="7200900" y="4997450"/>
          <p14:tracePt t="672377" x="7200900" y="5003800"/>
          <p14:tracePt t="672385" x="7207250" y="5003800"/>
          <p14:tracePt t="672395" x="7207250" y="5010150"/>
          <p14:tracePt t="672571" x="7207250" y="5016500"/>
          <p14:tracePt t="672579" x="7207250" y="5029200"/>
          <p14:tracePt t="672595" x="7207250" y="5073650"/>
          <p14:tracePt t="672612" x="7207250" y="5143500"/>
          <p14:tracePt t="672628" x="7232650" y="5238750"/>
          <p14:tracePt t="672648" x="7258050" y="5289550"/>
          <p14:tracePt t="672661" x="7277100" y="5334000"/>
          <p14:tracePt t="672678" x="7296150" y="5391150"/>
          <p14:tracePt t="672695" x="7359650" y="5524500"/>
          <p14:tracePt t="672712" x="7505700" y="5721350"/>
          <p14:tracePt t="672728" x="7537450" y="5746750"/>
          <p14:tracePt t="673145" x="7531100" y="5746750"/>
          <p14:tracePt t="673153" x="7461250" y="5702300"/>
          <p14:tracePt t="673166" x="7359650" y="5645150"/>
          <p14:tracePt t="673180" x="7188200" y="5543550"/>
          <p14:tracePt t="673195" x="7086600" y="5461000"/>
          <p14:tracePt t="673212" x="6921500" y="5384800"/>
          <p14:tracePt t="673229" x="6711950" y="5327650"/>
          <p14:tracePt t="673246" x="6496050" y="5264150"/>
          <p14:tracePt t="673262" x="6350000" y="5200650"/>
          <p14:tracePt t="673279" x="6280150" y="5143500"/>
          <p14:tracePt t="673295" x="6267450" y="5111750"/>
          <p14:tracePt t="673312" x="6261100" y="5086350"/>
          <p14:tracePt t="673329" x="6261100" y="5073650"/>
          <p14:tracePt t="673345" x="6261100" y="5067300"/>
          <p14:tracePt t="673379" x="6261100" y="5060950"/>
          <p14:tracePt t="673395" x="6267450" y="5060950"/>
          <p14:tracePt t="673412" x="6267450" y="5054600"/>
          <p14:tracePt t="673429" x="6273800" y="5048250"/>
          <p14:tracePt t="673448" x="6280150" y="5029200"/>
          <p14:tracePt t="673462" x="6299200" y="5010150"/>
          <p14:tracePt t="673479" x="6318250" y="4991100"/>
          <p14:tracePt t="673495" x="6343650" y="4965700"/>
          <p14:tracePt t="673512" x="6394450" y="4946650"/>
          <p14:tracePt t="673529" x="6477000" y="4927600"/>
          <p14:tracePt t="673545" x="6553200" y="4902200"/>
          <p14:tracePt t="673562" x="6604000" y="4889500"/>
          <p14:tracePt t="673579" x="6635750" y="4883150"/>
          <p14:tracePt t="673596" x="6692900" y="4883150"/>
          <p14:tracePt t="673614" x="6851650" y="4908550"/>
          <p14:tracePt t="673629" x="7137400" y="4959350"/>
          <p14:tracePt t="673646" x="7639050" y="5041900"/>
          <p14:tracePt t="673662" x="8185150" y="5168900"/>
          <p14:tracePt t="673679" x="8540750" y="5270500"/>
          <p14:tracePt t="673695" x="8763000" y="5295900"/>
          <p14:tracePt t="673713" x="8813800" y="5289550"/>
          <p14:tracePt t="673729" x="8820150" y="5251450"/>
          <p14:tracePt t="673745" x="8807450" y="5168900"/>
          <p14:tracePt t="673762" x="8756650" y="5067300"/>
          <p14:tracePt t="673781" x="8731250" y="4991100"/>
          <p14:tracePt t="673795" x="8737600" y="4933950"/>
          <p14:tracePt t="673812" x="8756650" y="4889500"/>
          <p14:tracePt t="673829" x="8782050" y="4845050"/>
          <p14:tracePt t="673846" x="8782050" y="4800600"/>
          <p14:tracePt t="673862" x="8724900" y="4730750"/>
          <p14:tracePt t="673879" x="8566150" y="4654550"/>
          <p14:tracePt t="673896" x="8401050" y="4610100"/>
          <p14:tracePt t="673913" x="8216900" y="4565650"/>
          <p14:tracePt t="673929" x="8058150" y="4533900"/>
          <p14:tracePt t="673946" x="7956550" y="4521200"/>
          <p14:tracePt t="673962" x="7867650" y="4508500"/>
          <p14:tracePt t="673979" x="7804150" y="4508500"/>
          <p14:tracePt t="673996" x="7715250" y="4508500"/>
          <p14:tracePt t="674012" x="7556500" y="4533900"/>
          <p14:tracePt t="674029" x="7321550" y="4584700"/>
          <p14:tracePt t="674046" x="7137400" y="4641850"/>
          <p14:tracePt t="674062" x="7042150" y="4705350"/>
          <p14:tracePt t="674080" x="7023100" y="4806950"/>
          <p14:tracePt t="674097" x="7029450" y="4870450"/>
          <p14:tracePt t="674113" x="7061200" y="4959350"/>
          <p14:tracePt t="674131" x="7105650" y="5041900"/>
          <p14:tracePt t="674146" x="7162800" y="5118100"/>
          <p14:tracePt t="674163" x="7264400" y="5207000"/>
          <p14:tracePt t="674181" x="7391400" y="5264150"/>
          <p14:tracePt t="674196" x="7562850" y="5283200"/>
          <p14:tracePt t="674213" x="7727950" y="5283200"/>
          <p14:tracePt t="674231" x="7854950" y="5276850"/>
          <p14:tracePt t="674246" x="7886700" y="5270500"/>
          <p14:tracePt t="674339" x="7886700" y="5264150"/>
          <p14:tracePt t="674348" x="7893050" y="5257800"/>
          <p14:tracePt t="674363" x="7905750" y="5238750"/>
          <p14:tracePt t="674380" x="7918450" y="5219700"/>
          <p14:tracePt t="674396" x="7924800" y="5219700"/>
          <p14:tracePt t="674791" x="7924800" y="5213350"/>
          <p14:tracePt t="674799" x="7924800" y="5207000"/>
          <p14:tracePt t="674814" x="7924800" y="5175250"/>
          <p14:tracePt t="674830" x="7924800" y="5168900"/>
          <p14:tracePt t="675173" x="7924800" y="5162550"/>
          <p14:tracePt t="675180" x="7943850" y="5149850"/>
          <p14:tracePt t="675197" x="8007350" y="5118100"/>
          <p14:tracePt t="675214" x="8077200" y="5086350"/>
          <p14:tracePt t="675231" x="8134350" y="5054600"/>
          <p14:tracePt t="675248" x="8223250" y="4997450"/>
          <p14:tracePt t="675264" x="8267700" y="4972050"/>
          <p14:tracePt t="675280" x="8299450" y="4953000"/>
          <p14:tracePt t="675298" x="8305800" y="4953000"/>
          <p14:tracePt t="675314" x="8312150" y="4946650"/>
          <p14:tracePt t="675491" x="8331200" y="4946650"/>
          <p14:tracePt t="675501" x="8343900" y="4940300"/>
          <p14:tracePt t="675514" x="8382000" y="4940300"/>
          <p14:tracePt t="675532" x="8521700" y="4940300"/>
          <p14:tracePt t="675548" x="8616950" y="4940300"/>
          <p14:tracePt t="675564" x="8693150" y="4946650"/>
          <p14:tracePt t="675580" x="8712200" y="4946650"/>
          <p14:tracePt t="675837" x="8724900" y="4946650"/>
          <p14:tracePt t="675847" x="8737600" y="4946650"/>
          <p14:tracePt t="675853" x="8756650" y="4946650"/>
          <p14:tracePt t="675865" x="8769350" y="4946650"/>
          <p14:tracePt t="675881" x="8801100" y="4953000"/>
          <p14:tracePt t="675897" x="8832850" y="4953000"/>
          <p14:tracePt t="675915" x="8858250" y="4959350"/>
          <p14:tracePt t="675931" x="8864600" y="4959350"/>
          <p14:tracePt t="676254" x="8870950" y="4959350"/>
          <p14:tracePt t="676265" x="8877300" y="4959350"/>
          <p14:tracePt t="676281" x="8934450" y="4959350"/>
          <p14:tracePt t="676298" x="8991600" y="4965700"/>
          <p14:tracePt t="676315" x="9004300" y="4965700"/>
          <p14:tracePt t="676464" x="9010650" y="4965700"/>
          <p14:tracePt t="676472" x="9017000" y="4965700"/>
          <p14:tracePt t="676482" x="9023350" y="4965700"/>
          <p14:tracePt t="676745" x="9029700" y="4965700"/>
          <p14:tracePt t="676750" x="9036050" y="4959350"/>
          <p14:tracePt t="676765" x="9042400" y="4953000"/>
          <p14:tracePt t="676782" x="9061450" y="4940300"/>
          <p14:tracePt t="676798" x="9080500" y="4927600"/>
          <p14:tracePt t="676816" x="9163050" y="4902200"/>
          <p14:tracePt t="676832" x="9226550" y="4889500"/>
          <p14:tracePt t="676849" x="9315450" y="4883150"/>
          <p14:tracePt t="676865" x="9385300" y="4883150"/>
          <p14:tracePt t="676882" x="9404350" y="4883150"/>
          <p14:tracePt t="676967" x="9410700" y="4883150"/>
          <p14:tracePt t="676982" x="9442450" y="4889500"/>
          <p14:tracePt t="676998" x="9480550" y="4895850"/>
          <p14:tracePt t="677015" x="9512300" y="4902200"/>
          <p14:tracePt t="677032" x="9537700" y="4902200"/>
          <p14:tracePt t="677049" x="9569450" y="4902200"/>
          <p14:tracePt t="677065" x="9594850" y="4902200"/>
          <p14:tracePt t="677082" x="9639300" y="4902200"/>
          <p14:tracePt t="677098" x="9696450" y="4902200"/>
          <p14:tracePt t="677115" x="9747250" y="4902200"/>
          <p14:tracePt t="677132" x="9791700" y="4902200"/>
          <p14:tracePt t="677149" x="9836150" y="4902200"/>
          <p14:tracePt t="677166" x="9867900" y="4889500"/>
          <p14:tracePt t="677183" x="9886950" y="4889500"/>
          <p14:tracePt t="677198" x="9906000" y="4883150"/>
          <p14:tracePt t="677215" x="9918700" y="4883150"/>
          <p14:tracePt t="677232" x="9931400" y="4883150"/>
          <p14:tracePt t="677249" x="9944100" y="4876800"/>
          <p14:tracePt t="677265" x="9956800" y="4876800"/>
          <p14:tracePt t="677282" x="9969500" y="4876800"/>
          <p14:tracePt t="677299" x="9969500" y="4870450"/>
          <p14:tracePt t="677332" x="9982200" y="4870450"/>
          <p14:tracePt t="677348" x="9988550" y="4870450"/>
          <p14:tracePt t="677365" x="10001250" y="4864100"/>
          <p14:tracePt t="677692" x="9988550" y="4864100"/>
          <p14:tracePt t="677701" x="9975850" y="4864100"/>
          <p14:tracePt t="677716" x="9912350" y="4864100"/>
          <p14:tracePt t="677732" x="9836150" y="4870450"/>
          <p14:tracePt t="677749" x="9753600" y="4876800"/>
          <p14:tracePt t="677766" x="9677400" y="4883150"/>
          <p14:tracePt t="677783" x="9601200" y="4889500"/>
          <p14:tracePt t="677799" x="9467850" y="4889500"/>
          <p14:tracePt t="677816" x="9302750" y="4883150"/>
          <p14:tracePt t="677832" x="9093200" y="4857750"/>
          <p14:tracePt t="677849" x="8890000" y="4826000"/>
          <p14:tracePt t="677866" x="8661400" y="4787900"/>
          <p14:tracePt t="677882" x="8566150" y="4762500"/>
          <p14:tracePt t="677899" x="8496300" y="4749800"/>
          <p14:tracePt t="677916" x="8489950" y="4749800"/>
          <p14:tracePt t="678116" x="8496300" y="4749800"/>
          <p14:tracePt t="678123" x="8509000" y="4749800"/>
          <p14:tracePt t="678133" x="8553450" y="4762500"/>
          <p14:tracePt t="678150" x="8616950" y="4781550"/>
          <p14:tracePt t="678166" x="8699500" y="4787900"/>
          <p14:tracePt t="678184" x="8788400" y="4794250"/>
          <p14:tracePt t="678199" x="8915400" y="4800600"/>
          <p14:tracePt t="678216" x="9093200" y="4806950"/>
          <p14:tracePt t="678233" x="9366250" y="4819650"/>
          <p14:tracePt t="678234" x="9474200" y="4826000"/>
          <p14:tracePt t="678249" x="9734550" y="4845050"/>
          <p14:tracePt t="678266" x="9925050" y="4857750"/>
          <p14:tracePt t="678284" x="9969500" y="4864100"/>
          <p14:tracePt t="678333" x="9963150" y="4870450"/>
          <p14:tracePt t="678351" x="9956800" y="4876800"/>
          <p14:tracePt t="678449" x="9963150" y="4876800"/>
          <p14:tracePt t="678466" x="9969500" y="4883150"/>
          <p14:tracePt t="678483" x="9982200" y="4883150"/>
          <p14:tracePt t="678500" x="10007600" y="4883150"/>
          <p14:tracePt t="678519" x="10033000" y="4883150"/>
          <p14:tracePt t="678533" x="10071100" y="4883150"/>
          <p14:tracePt t="678550" x="10102850" y="4883150"/>
          <p14:tracePt t="678566" x="10140950" y="4883150"/>
          <p14:tracePt t="678583" x="10191750" y="4876800"/>
          <p14:tracePt t="678599" x="10198100" y="4876800"/>
          <p14:tracePt t="678616" x="10236200" y="4870450"/>
          <p14:tracePt t="678634" x="10248900" y="4870450"/>
          <p14:tracePt t="678719" x="10255250" y="4870450"/>
          <p14:tracePt t="678743" x="10261600" y="4870450"/>
          <p14:tracePt t="678752" x="10261600" y="4864100"/>
          <p14:tracePt t="678823" x="10267950" y="4864100"/>
          <p14:tracePt t="678830" x="10293350" y="4864100"/>
          <p14:tracePt t="678839" x="10299700" y="4864100"/>
          <p14:tracePt t="678852" x="10350500" y="4864100"/>
          <p14:tracePt t="678867" x="10464800" y="4864100"/>
          <p14:tracePt t="678883" x="10610850" y="4864100"/>
          <p14:tracePt t="678900" x="10737850" y="4857750"/>
          <p14:tracePt t="678917" x="10801350" y="4851400"/>
          <p14:tracePt t="678934" x="10833100" y="4845050"/>
          <p14:tracePt t="679013" x="10839450" y="4845050"/>
          <p14:tracePt t="679177" x="10833100" y="4851400"/>
          <p14:tracePt t="679186" x="10820400" y="4857750"/>
          <p14:tracePt t="679202" x="10763250" y="4870450"/>
          <p14:tracePt t="679217" x="10693400" y="4895850"/>
          <p14:tracePt t="679233" x="10623550" y="4908550"/>
          <p14:tracePt t="679251" x="10572750" y="4908550"/>
          <p14:tracePt t="679267" x="10528300" y="4908550"/>
          <p14:tracePt t="679284" x="10515600" y="4908550"/>
          <p14:tracePt t="679510" x="10515600" y="4914900"/>
          <p14:tracePt t="679517" x="10521950" y="4914900"/>
          <p14:tracePt t="679534" x="10547350" y="4921250"/>
          <p14:tracePt t="679551" x="10585450" y="4927600"/>
          <p14:tracePt t="679568" x="10617200" y="4933950"/>
          <p14:tracePt t="679584" x="10629900" y="4933950"/>
          <p14:tracePt t="679601" x="10636250" y="4933950"/>
          <p14:tracePt t="679617" x="10642600" y="4933950"/>
          <p14:tracePt t="679634" x="10648950" y="4933950"/>
          <p14:tracePt t="679652" x="10661650" y="4933950"/>
          <p14:tracePt t="679668" x="10699750" y="4933950"/>
          <p14:tracePt t="679684" x="10731500" y="4933950"/>
          <p14:tracePt t="679701" x="10744200" y="4927600"/>
          <p14:tracePt t="679717" x="10750550" y="4927600"/>
          <p14:tracePt t="679847" x="10763250" y="4927600"/>
          <p14:tracePt t="679854" x="10769600" y="4927600"/>
          <p14:tracePt t="679867" x="10788650" y="4921250"/>
          <p14:tracePt t="679884" x="10833100" y="4914900"/>
          <p14:tracePt t="679902" x="10883900" y="4902200"/>
          <p14:tracePt t="679918" x="10934700" y="4883150"/>
          <p14:tracePt t="679934" x="10953750" y="4876800"/>
          <p14:tracePt t="679951" x="10960100" y="4876800"/>
          <p14:tracePt t="679968" x="10991850" y="4876800"/>
          <p14:tracePt t="679984" x="11061700" y="4876800"/>
          <p14:tracePt t="680001" x="11150600" y="4876800"/>
          <p14:tracePt t="680017" x="11239500" y="4870450"/>
          <p14:tracePt t="680034" x="11290300" y="4851400"/>
          <p14:tracePt t="680051" x="11322050" y="4832350"/>
          <p14:tracePt t="680067" x="11341100" y="4813300"/>
          <p14:tracePt t="680084" x="11341100" y="4800600"/>
          <p14:tracePt t="680086" x="11347450" y="4794250"/>
          <p14:tracePt t="680118" x="11347450" y="4787900"/>
          <p14:tracePt t="680169" x="11341100" y="4787900"/>
          <p14:tracePt t="680184" x="11328400" y="4794250"/>
          <p14:tracePt t="680201" x="11290300" y="4800600"/>
          <p14:tracePt t="680218" x="11233150" y="4813300"/>
          <p14:tracePt t="680234" x="11163300" y="4819650"/>
          <p14:tracePt t="680251" x="11080750" y="4832350"/>
          <p14:tracePt t="680269" x="10991850" y="4838700"/>
          <p14:tracePt t="680284" x="10896600" y="4851400"/>
          <p14:tracePt t="680302" x="10820400" y="4851400"/>
          <p14:tracePt t="680318" x="10642600" y="4851400"/>
          <p14:tracePt t="680334" x="10458450" y="4838700"/>
          <p14:tracePt t="680351" x="10172700" y="4787900"/>
          <p14:tracePt t="680352" x="10045700" y="4768850"/>
          <p14:tracePt t="680368" x="9950450" y="4749800"/>
          <p14:tracePt t="680384" x="9550400" y="4667250"/>
          <p14:tracePt t="680401" x="9455150" y="4648200"/>
          <p14:tracePt t="680418" x="9086850" y="4597400"/>
          <p14:tracePt t="680434" x="8750300" y="4559300"/>
          <p14:tracePt t="680453" x="8420100" y="4527550"/>
          <p14:tracePt t="680470" x="8108950" y="4508500"/>
          <p14:tracePt t="680484" x="7791450" y="4489450"/>
          <p14:tracePt t="680503" x="7473950" y="4464050"/>
          <p14:tracePt t="680518" x="7169150" y="4445000"/>
          <p14:tracePt t="680534" x="6934200" y="4432300"/>
          <p14:tracePt t="680551" x="6648450" y="4419600"/>
          <p14:tracePt t="680568" x="6432550" y="4419600"/>
          <p14:tracePt t="680586" x="6127750" y="4438650"/>
          <p14:tracePt t="680603" x="5949950" y="4464050"/>
          <p14:tracePt t="680619" x="5854700" y="4489450"/>
          <p14:tracePt t="680635" x="5797550" y="4514850"/>
          <p14:tracePt t="680651" x="5734050" y="4540250"/>
          <p14:tracePt t="680668" x="5670550" y="4578350"/>
          <p14:tracePt t="680684" x="5613400" y="4622800"/>
          <p14:tracePt t="680702" x="5549900" y="4692650"/>
          <p14:tracePt t="680718" x="5480050" y="4794250"/>
          <p14:tracePt t="680735" x="5410200" y="4914900"/>
          <p14:tracePt t="680751" x="5372100" y="4984750"/>
          <p14:tracePt t="680769" x="5365750" y="5016500"/>
          <p14:tracePt t="680785" x="5372100" y="5022850"/>
          <p14:tracePt t="680801" x="5391150" y="5041900"/>
          <p14:tracePt t="680818" x="5441950" y="5060950"/>
          <p14:tracePt t="680835" x="5486400" y="5080000"/>
          <p14:tracePt t="680852" x="5556250" y="5092700"/>
          <p14:tracePt t="680870" x="5588000" y="5099050"/>
          <p14:tracePt t="680885" x="5600700" y="5099050"/>
          <p14:tracePt t="680903" x="5613400" y="5099050"/>
          <p14:tracePt t="680921" x="5632450" y="5099050"/>
          <p14:tracePt t="680935" x="5664200" y="5099050"/>
          <p14:tracePt t="680951" x="5683250" y="5099050"/>
          <p14:tracePt t="680968" x="5695950" y="5105400"/>
          <p14:tracePt t="680985" x="5715000" y="5111750"/>
          <p14:tracePt t="681002" x="5746750" y="5137150"/>
          <p14:tracePt t="681018" x="5784850" y="5156200"/>
          <p14:tracePt t="681037" x="5816600" y="5175250"/>
          <p14:tracePt t="681052" x="5873750" y="5200650"/>
          <p14:tracePt t="681068" x="5918200" y="5213350"/>
          <p14:tracePt t="681086" x="6000750" y="5226050"/>
          <p14:tracePt t="681102" x="6045200" y="5226050"/>
          <p14:tracePt t="681118" x="6096000" y="5232400"/>
          <p14:tracePt t="681135" x="6134100" y="5232400"/>
          <p14:tracePt t="681152" x="6172200" y="5232400"/>
          <p14:tracePt t="681169" x="6191250" y="5232400"/>
          <p14:tracePt t="681185" x="6223000" y="5232400"/>
          <p14:tracePt t="681203" x="6242050" y="5232400"/>
          <p14:tracePt t="681219" x="6261100" y="5232400"/>
          <p14:tracePt t="681235" x="6273800" y="5232400"/>
          <p14:tracePt t="681252" x="6280150" y="5232400"/>
          <p14:tracePt t="681268" x="6292850" y="5232400"/>
          <p14:tracePt t="681285" x="6311900" y="5232400"/>
          <p14:tracePt t="681302" x="6375400" y="5232400"/>
          <p14:tracePt t="681319" x="6457950" y="5232400"/>
          <p14:tracePt t="681336" x="6597650" y="5219700"/>
          <p14:tracePt t="681352" x="6629400" y="5207000"/>
          <p14:tracePt t="681369" x="6648450" y="5200650"/>
          <p14:tracePt t="681385" x="6667500" y="5194300"/>
          <p14:tracePt t="681402" x="6692900" y="5175250"/>
          <p14:tracePt t="681419" x="6724650" y="5168900"/>
          <p14:tracePt t="681435" x="6769100" y="5156200"/>
          <p14:tracePt t="681452" x="6794500" y="5149850"/>
          <p14:tracePt t="681469" x="6807200" y="5149850"/>
          <p14:tracePt t="681485" x="6813550" y="5143500"/>
          <p14:tracePt t="681503" x="6819900" y="5143500"/>
          <p14:tracePt t="681519" x="6826250" y="5124450"/>
          <p14:tracePt t="681536" x="6826250" y="5099050"/>
          <p14:tracePt t="681537" x="6826250" y="5086350"/>
          <p14:tracePt t="681552" x="6819900" y="5067300"/>
          <p14:tracePt t="681569" x="6813550" y="5016500"/>
          <p14:tracePt t="681586" x="6807200" y="4984750"/>
          <p14:tracePt t="681602" x="6788150" y="4965700"/>
          <p14:tracePt t="681619" x="6731000" y="4940300"/>
          <p14:tracePt t="681636" x="6673850" y="4927600"/>
          <p14:tracePt t="681652" x="6616700" y="4914900"/>
          <p14:tracePt t="681669" x="6553200" y="4908550"/>
          <p14:tracePt t="681685" x="6496050" y="4895850"/>
          <p14:tracePt t="681704" x="6445250" y="4876800"/>
          <p14:tracePt t="681722" x="6394450" y="4864100"/>
          <p14:tracePt t="681735" x="6375400" y="4857750"/>
          <p14:tracePt t="681752" x="6350000" y="4851400"/>
          <p14:tracePt t="681769" x="6305550" y="4845050"/>
          <p14:tracePt t="681787" x="6184900" y="4845050"/>
          <p14:tracePt t="681802" x="6127750" y="4845050"/>
          <p14:tracePt t="681821" x="5956300" y="4845050"/>
          <p14:tracePt t="681837" x="5873750" y="4832350"/>
          <p14:tracePt t="681854" x="5791200" y="4819650"/>
          <p14:tracePt t="681869" x="5708650" y="4806950"/>
          <p14:tracePt t="681886" x="5657850" y="4806950"/>
          <p14:tracePt t="681903" x="5562600" y="4806950"/>
          <p14:tracePt t="681919" x="5435600" y="4826000"/>
          <p14:tracePt t="681936" x="5295900" y="4838700"/>
          <p14:tracePt t="681952" x="5207000" y="4851400"/>
          <p14:tracePt t="681970" x="5175250" y="4870450"/>
          <p14:tracePt t="681986" x="5168900" y="4895850"/>
          <p14:tracePt t="682002" x="5168900" y="4927600"/>
          <p14:tracePt t="682020" x="5232400" y="4978400"/>
          <p14:tracePt t="682036" x="5302250" y="5035550"/>
          <p14:tracePt t="682053" x="5416550" y="5086350"/>
          <p14:tracePt t="682069" x="5562600" y="5137150"/>
          <p14:tracePt t="682086" x="5689600" y="5168900"/>
          <p14:tracePt t="682102" x="5867400" y="5200650"/>
          <p14:tracePt t="682120" x="6000750" y="5207000"/>
          <p14:tracePt t="682136" x="6121400" y="5207000"/>
          <p14:tracePt t="682152" x="6242050" y="5200650"/>
          <p14:tracePt t="682169" x="6324600" y="5187950"/>
          <p14:tracePt t="682186" x="6369050" y="5181600"/>
          <p14:tracePt t="682204" x="6400800" y="5168900"/>
          <p14:tracePt t="682219" x="6419850" y="5168900"/>
          <p14:tracePt t="682237" x="6426200" y="5168900"/>
          <p14:tracePt t="682238" x="6426200" y="5162550"/>
          <p14:tracePt t="682821" x="6432550" y="5162550"/>
          <p14:tracePt t="685479" x="6445250" y="5156200"/>
          <p14:tracePt t="685487" x="6483350" y="5156200"/>
          <p14:tracePt t="685506" x="6553200" y="5143500"/>
          <p14:tracePt t="685522" x="6629400" y="5124450"/>
          <p14:tracePt t="685539" x="6699250" y="5099050"/>
          <p14:tracePt t="685556" x="6756400" y="5080000"/>
          <p14:tracePt t="685573" x="6794500" y="5054600"/>
          <p14:tracePt t="685574" x="6800850" y="5048250"/>
          <p14:tracePt t="685589" x="6807200" y="5041900"/>
          <p14:tracePt t="685606" x="6813550" y="5010150"/>
          <p14:tracePt t="685622" x="6813550" y="4991100"/>
          <p14:tracePt t="685639" x="6807200" y="4984750"/>
          <p14:tracePt t="685689" x="6800850" y="4978400"/>
          <p14:tracePt t="685705" x="6781800" y="4965700"/>
          <p14:tracePt t="685722" x="6750050" y="4946650"/>
          <p14:tracePt t="685739" x="6705600" y="4927600"/>
          <p14:tracePt t="685755" x="6667500" y="4908550"/>
          <p14:tracePt t="685773" x="6604000" y="4895850"/>
          <p14:tracePt t="685789" x="6540500" y="4889500"/>
          <p14:tracePt t="685805" x="6470650" y="4883150"/>
          <p14:tracePt t="685822" x="6362700" y="4883150"/>
          <p14:tracePt t="685839" x="6292850" y="4889500"/>
          <p14:tracePt t="685856" x="6248400" y="4902200"/>
          <p14:tracePt t="685872" x="6235700" y="4914900"/>
          <p14:tracePt t="685889" x="6235700" y="4927600"/>
          <p14:tracePt t="685908" x="6235700" y="4940300"/>
          <p14:tracePt t="685922" x="6248400" y="4953000"/>
          <p14:tracePt t="685939" x="6267450" y="4972050"/>
          <p14:tracePt t="685956" x="6299200" y="4984750"/>
          <p14:tracePt t="685973" x="6362700" y="4997450"/>
          <p14:tracePt t="685989" x="6483350" y="5003800"/>
          <p14:tracePt t="686006" x="6597650" y="5010150"/>
          <p14:tracePt t="686022" x="6718300" y="5010150"/>
          <p14:tracePt t="686040" x="6813550" y="5003800"/>
          <p14:tracePt t="686438" x="6826250" y="5003800"/>
          <p14:tracePt t="686445" x="6832600" y="5003800"/>
          <p14:tracePt t="686457" x="6851650" y="5003800"/>
          <p14:tracePt t="686473" x="6902450" y="5010150"/>
          <p14:tracePt t="686490" x="6953250" y="5016500"/>
          <p14:tracePt t="686507" x="7016750" y="5022850"/>
          <p14:tracePt t="686523" x="7061200" y="5029200"/>
          <p14:tracePt t="686540" x="7086600" y="5035550"/>
          <p14:tracePt t="686590" x="7092950" y="5035550"/>
          <p14:tracePt t="686607" x="7099300" y="5035550"/>
          <p14:tracePt t="686623" x="7112000" y="5035550"/>
          <p14:tracePt t="686640" x="7150100" y="5035550"/>
          <p14:tracePt t="686656" x="7194550" y="5035550"/>
          <p14:tracePt t="686673" x="7251700" y="5035550"/>
          <p14:tracePt t="686691" x="7327900" y="5035550"/>
          <p14:tracePt t="686707" x="7353300" y="5035550"/>
          <p14:tracePt t="686723" x="7372350" y="5035550"/>
          <p14:tracePt t="686740" x="7385050" y="5041900"/>
          <p14:tracePt t="686758" x="7404100" y="5054600"/>
          <p14:tracePt t="686774" x="7416800" y="5067300"/>
          <p14:tracePt t="686790" x="7435850" y="5073650"/>
          <p14:tracePt t="686807" x="7454900" y="5080000"/>
          <p14:tracePt t="686823" x="7486650" y="5086350"/>
          <p14:tracePt t="686840" x="7531100" y="5092700"/>
          <p14:tracePt t="686857" x="7569200" y="5099050"/>
          <p14:tracePt t="686873" x="7607300" y="5099050"/>
          <p14:tracePt t="686890" x="7632700" y="5099050"/>
          <p14:tracePt t="686909" x="7664450" y="5099050"/>
          <p14:tracePt t="686924" x="7683500" y="5099050"/>
          <p14:tracePt t="686940" x="7715250" y="5099050"/>
          <p14:tracePt t="686957" x="7740650" y="5099050"/>
          <p14:tracePt t="686974" x="7778750" y="5099050"/>
          <p14:tracePt t="686990" x="7804150" y="5099050"/>
          <p14:tracePt t="687007" x="7842250" y="5099050"/>
          <p14:tracePt t="687023" x="7861300" y="5099050"/>
          <p14:tracePt t="687040" x="7880350" y="5099050"/>
          <p14:tracePt t="687057" x="7893050" y="5092700"/>
          <p14:tracePt t="687073" x="7899400" y="5086350"/>
          <p14:tracePt t="687090" x="7905750" y="5080000"/>
          <p14:tracePt t="687107" x="7912100" y="5080000"/>
          <p14:tracePt t="687125" x="7912100" y="5073650"/>
          <p14:tracePt t="687142" x="7918450" y="5060950"/>
          <p14:tracePt t="687157" x="7924800" y="5054600"/>
          <p14:tracePt t="687174" x="7931150" y="5035550"/>
          <p14:tracePt t="687192" x="7937500" y="5022850"/>
          <p14:tracePt t="687207" x="7943850" y="5010150"/>
          <p14:tracePt t="687223" x="7943850" y="4997450"/>
          <p14:tracePt t="687242" x="7950200" y="4984750"/>
          <p14:tracePt t="687257" x="7956550" y="4978400"/>
          <p14:tracePt t="687290" x="7969250" y="4972050"/>
          <p14:tracePt t="687307" x="7988300" y="4972050"/>
          <p14:tracePt t="687324" x="8013700" y="4972050"/>
          <p14:tracePt t="687340" x="8064500" y="4978400"/>
          <p14:tracePt t="687357" x="8147050" y="4991100"/>
          <p14:tracePt t="687374" x="8223250" y="4991100"/>
          <p14:tracePt t="687392" x="8362950" y="4997450"/>
          <p14:tracePt t="687407" x="8413750" y="4997450"/>
          <p14:tracePt t="687424" x="8432800" y="4997450"/>
          <p14:tracePt t="687441" x="8439150" y="4991100"/>
          <p14:tracePt t="687457" x="8451850" y="4991100"/>
          <p14:tracePt t="687474" x="8470900" y="4991100"/>
          <p14:tracePt t="687490" x="8509000" y="4991100"/>
          <p14:tracePt t="687507" x="8547100" y="4991100"/>
          <p14:tracePt t="687523" x="8578850" y="4991100"/>
          <p14:tracePt t="687540" x="8597900" y="4991100"/>
          <p14:tracePt t="687557" x="8604250" y="4991100"/>
          <p14:tracePt t="687656" x="8591550" y="4991100"/>
          <p14:tracePt t="687674" x="8534400" y="4978400"/>
          <p14:tracePt t="687690" x="8413750" y="4959350"/>
          <p14:tracePt t="687707" x="8274050" y="4927600"/>
          <p14:tracePt t="687724" x="8159750" y="4895850"/>
          <p14:tracePt t="687740" x="8070850" y="4857750"/>
          <p14:tracePt t="687757" x="8001000" y="4826000"/>
          <p14:tracePt t="687775" x="7924800" y="4800600"/>
          <p14:tracePt t="687791" x="7874000" y="4787900"/>
          <p14:tracePt t="687807" x="7835900" y="4781550"/>
          <p14:tracePt t="687824" x="7804150" y="4781550"/>
          <p14:tracePt t="687841" x="7772400" y="4781550"/>
          <p14:tracePt t="687859" x="7759700" y="4781550"/>
          <p14:tracePt t="687874" x="7747000" y="4787900"/>
          <p14:tracePt t="687891" x="7740650" y="4794250"/>
          <p14:tracePt t="687908" x="7734300" y="4806950"/>
          <p14:tracePt t="687924" x="7734300" y="4819650"/>
          <p14:tracePt t="687941" x="7740650" y="4845050"/>
          <p14:tracePt t="687959" x="7785100" y="4889500"/>
          <p14:tracePt t="687974" x="7810500" y="4902200"/>
          <p14:tracePt t="687991" x="7874000" y="4921250"/>
          <p14:tracePt t="688008" x="7975600" y="4940300"/>
          <p14:tracePt t="688024" x="8051800" y="4946650"/>
          <p14:tracePt t="688041" x="8134350" y="4946650"/>
          <p14:tracePt t="688058" x="8223250" y="4946650"/>
          <p14:tracePt t="688074" x="8318500" y="4940300"/>
          <p14:tracePt t="688091" x="8496300" y="4940300"/>
          <p14:tracePt t="688110" x="8648700" y="4946650"/>
          <p14:tracePt t="688124" x="8788400" y="4953000"/>
          <p14:tracePt t="688141" x="8807450" y="4953000"/>
          <p14:tracePt t="688235" x="8813800" y="4953000"/>
          <p14:tracePt t="688242" x="8820150" y="4953000"/>
          <p14:tracePt t="688259" x="8870950" y="4959350"/>
          <p14:tracePt t="688275" x="8909050" y="4959350"/>
          <p14:tracePt t="688291" x="8934450" y="4959350"/>
          <p14:tracePt t="688308" x="8966200" y="4959350"/>
          <p14:tracePt t="688324" x="8997950" y="4959350"/>
          <p14:tracePt t="688341" x="9010650" y="4959350"/>
          <p14:tracePt t="688358" x="9029700" y="4972050"/>
          <p14:tracePt t="688378" x="9042400" y="4997450"/>
          <p14:tracePt t="688391" x="9048750" y="5003800"/>
          <p14:tracePt t="688408" x="9055100" y="5016500"/>
          <p14:tracePt t="688441" x="9055100" y="5022850"/>
          <p14:tracePt t="688458" x="9067800" y="5035550"/>
          <p14:tracePt t="688474" x="9086850" y="5060950"/>
          <p14:tracePt t="688491" x="9099550" y="5080000"/>
          <p14:tracePt t="688510" x="9112250" y="5111750"/>
          <p14:tracePt t="688524" x="9118600" y="5137150"/>
          <p14:tracePt t="688541" x="9118600" y="5149850"/>
          <p14:tracePt t="688944" x="9118600" y="5143500"/>
          <p14:tracePt t="688958" x="9112250" y="5143500"/>
          <p14:tracePt t="688976" x="9105900" y="5137150"/>
          <p14:tracePt t="689089" x="9112250" y="5137150"/>
          <p14:tracePt t="689095" x="9124950" y="5137150"/>
          <p14:tracePt t="689109" x="9156700" y="5137150"/>
          <p14:tracePt t="689125" x="9226550" y="5149850"/>
          <p14:tracePt t="689142" x="9251950" y="5156200"/>
          <p14:tracePt t="689159" x="9251950" y="5162550"/>
          <p14:tracePt t="689176" x="9290050" y="5168900"/>
          <p14:tracePt t="689193" x="9378950" y="5187950"/>
          <p14:tracePt t="689209" x="9486900" y="5213350"/>
          <p14:tracePt t="689226" x="9563100" y="5219700"/>
          <p14:tracePt t="689243" x="9632950" y="5219700"/>
          <p14:tracePt t="689259" x="9671050" y="5213350"/>
          <p14:tracePt t="689275" x="9696450" y="5207000"/>
          <p14:tracePt t="689292" x="9709150" y="5200650"/>
          <p14:tracePt t="689309" x="9721850" y="5187950"/>
          <p14:tracePt t="689325" x="9740900" y="5175250"/>
          <p14:tracePt t="689342" x="9766300" y="5162550"/>
          <p14:tracePt t="689358" x="9791700" y="5137150"/>
          <p14:tracePt t="689376" x="9810750" y="5118100"/>
          <p14:tracePt t="689392" x="9817100" y="5111750"/>
          <p14:tracePt t="689409" x="9823450" y="5099050"/>
          <p14:tracePt t="689426" x="9823450" y="5086350"/>
          <p14:tracePt t="689442" x="9823450" y="5073650"/>
          <p14:tracePt t="689459" x="9817100" y="5060950"/>
          <p14:tracePt t="689475" x="9804400" y="5054600"/>
          <p14:tracePt t="689492" x="9798050" y="5041900"/>
          <p14:tracePt t="689509" x="9785350" y="5035550"/>
          <p14:tracePt t="689525" x="9766300" y="5029200"/>
          <p14:tracePt t="689542" x="9740900" y="5016500"/>
          <p14:tracePt t="689559" x="9728200" y="5010150"/>
          <p14:tracePt t="689576" x="9696450" y="4991100"/>
          <p14:tracePt t="689592" x="9645650" y="4959350"/>
          <p14:tracePt t="689609" x="9563100" y="4914900"/>
          <p14:tracePt t="689626" x="9455150" y="4851400"/>
          <p14:tracePt t="689642" x="9404350" y="4832350"/>
          <p14:tracePt t="689659" x="9340850" y="4806950"/>
          <p14:tracePt t="689676" x="9245600" y="4775200"/>
          <p14:tracePt t="689694" x="9194800" y="4762500"/>
          <p14:tracePt t="689710" x="9131300" y="4756150"/>
          <p14:tracePt t="689725" x="9080500" y="4756150"/>
          <p14:tracePt t="689744" x="9036050" y="4756150"/>
          <p14:tracePt t="689759" x="8997950" y="4756150"/>
          <p14:tracePt t="689776" x="8978900" y="4756150"/>
          <p14:tracePt t="689792" x="8966200" y="4762500"/>
          <p14:tracePt t="689842" x="8959850" y="4762500"/>
          <p14:tracePt t="689859" x="8953500" y="4762500"/>
          <p14:tracePt t="689876" x="8934450" y="4775200"/>
          <p14:tracePt t="689892" x="8896350" y="4794250"/>
          <p14:tracePt t="689909" x="8870950" y="4800600"/>
          <p14:tracePt t="689926" x="8858250" y="4806950"/>
          <p14:tracePt t="689942" x="8851900" y="4806950"/>
          <p14:tracePt t="690519" x="8851900" y="4813300"/>
          <p14:tracePt t="690528" x="8845550" y="4813300"/>
          <p14:tracePt t="690544" x="8832850" y="4826000"/>
          <p14:tracePt t="690560" x="8826500" y="4838700"/>
          <p14:tracePt t="690577" x="8820150" y="4845050"/>
          <p14:tracePt t="690593" x="8807450" y="4851400"/>
          <p14:tracePt t="690610" x="8801100" y="4857750"/>
          <p14:tracePt t="690626" x="8788400" y="4870450"/>
          <p14:tracePt t="690644" x="8769350" y="4883150"/>
          <p14:tracePt t="690660" x="8743950" y="4908550"/>
          <p14:tracePt t="690676" x="8718550" y="4921250"/>
          <p14:tracePt t="690694" x="8686800" y="4933950"/>
          <p14:tracePt t="690710" x="8661400" y="4946650"/>
          <p14:tracePt t="690726" x="8636000" y="4959350"/>
          <p14:tracePt t="690743" x="8597900" y="4965700"/>
          <p14:tracePt t="690761" x="8578850" y="4972050"/>
          <p14:tracePt t="690979" x="8585200" y="4984750"/>
          <p14:tracePt t="690994" x="8610600" y="5010150"/>
          <p14:tracePt t="691012" x="8655050" y="5041900"/>
          <p14:tracePt t="691027" x="8693150" y="5073650"/>
          <p14:tracePt t="691046" x="8724900" y="5099050"/>
          <p14:tracePt t="691060" x="8743950" y="5111750"/>
          <p14:tracePt t="691077" x="8756650" y="5111750"/>
          <p14:tracePt t="691093" x="8763000" y="5118100"/>
          <p14:tracePt t="691143" x="8763000" y="5124450"/>
          <p14:tracePt t="691160" x="8763000" y="5130800"/>
          <p14:tracePt t="691177" x="8750300" y="5137150"/>
          <p14:tracePt t="691193" x="8724900" y="5156200"/>
          <p14:tracePt t="691210" x="8667750" y="5181600"/>
          <p14:tracePt t="691227" x="8597900" y="5200650"/>
          <p14:tracePt t="691243" x="8540750" y="5226050"/>
          <p14:tracePt t="691260" x="8477250" y="5238750"/>
          <p14:tracePt t="691276" x="8451850" y="5238750"/>
          <p14:tracePt t="691327" x="8445500" y="5238750"/>
          <p14:tracePt t="691344" x="8413750" y="5238750"/>
          <p14:tracePt t="691360" x="8318500" y="5251450"/>
          <p14:tracePt t="691378" x="8172450" y="5251450"/>
          <p14:tracePt t="691393" x="8051800" y="5257800"/>
          <p14:tracePt t="691410" x="7962900" y="5257800"/>
          <p14:tracePt t="691427" x="7912100" y="5257800"/>
          <p14:tracePt t="691444" x="7899400" y="5257800"/>
          <p14:tracePt t="691817" x="7893050" y="5257800"/>
          <p14:tracePt t="691825" x="7886700" y="5257800"/>
          <p14:tracePt t="691830" x="7880350" y="5257800"/>
          <p14:tracePt t="691845" x="7874000" y="5257800"/>
          <p14:tracePt t="691985" x="7880350" y="5257800"/>
          <p14:tracePt t="691994" x="7893050" y="5264150"/>
          <p14:tracePt t="692011" x="7931150" y="5270500"/>
          <p14:tracePt t="692028" x="7969250" y="5270500"/>
          <p14:tracePt t="692044" x="7988300" y="5251450"/>
          <p14:tracePt t="692061" x="8001000" y="5232400"/>
          <p14:tracePt t="692077" x="8007350" y="5213350"/>
          <p14:tracePt t="692094" x="8020050" y="5200650"/>
          <p14:tracePt t="692112" x="8032750" y="5194300"/>
          <p14:tracePt t="692128" x="8051800" y="5194300"/>
          <p14:tracePt t="692191" x="8045450" y="5194300"/>
          <p14:tracePt t="692211" x="8026400" y="5187950"/>
          <p14:tracePt t="692228" x="7988300" y="5168900"/>
          <p14:tracePt t="692245" x="7981950" y="5162550"/>
          <p14:tracePt t="692327" x="7975600" y="5162550"/>
          <p14:tracePt t="692335" x="7943850" y="5162550"/>
          <p14:tracePt t="692344" x="7912100" y="5168900"/>
          <p14:tracePt t="692363" x="7867650" y="5175250"/>
          <p14:tracePt t="692378" x="7861300" y="5181600"/>
          <p14:tracePt t="692450" x="7867650" y="5181600"/>
          <p14:tracePt t="692461" x="7874000" y="5181600"/>
          <p14:tracePt t="692478" x="7950200" y="5200650"/>
          <p14:tracePt t="692496" x="8235950" y="5302250"/>
          <p14:tracePt t="692512" x="8509000" y="5384800"/>
          <p14:tracePt t="692528" x="8667750" y="5422900"/>
          <p14:tracePt t="692545" x="9042400" y="5486400"/>
          <p14:tracePt t="692562" x="9169400" y="5499100"/>
          <p14:tracePt t="692578" x="9213850" y="5499100"/>
          <p14:tracePt t="692595" x="9226550" y="5499100"/>
          <p14:tracePt t="692628" x="9258300" y="5511800"/>
          <p14:tracePt t="692645" x="9429750" y="5543550"/>
          <p14:tracePt t="692661" x="9658350" y="5581650"/>
          <p14:tracePt t="692678" x="9906000" y="5607050"/>
          <p14:tracePt t="692695" x="10083800" y="5619750"/>
          <p14:tracePt t="692696" x="10153650" y="5619750"/>
          <p14:tracePt t="692713" x="10210800" y="5619750"/>
          <p14:tracePt t="692728" x="10217150" y="5613400"/>
          <p14:tracePt t="692745" x="10217150" y="5600700"/>
          <p14:tracePt t="692762" x="10204450" y="5581650"/>
          <p14:tracePt t="692778" x="10204450" y="5568950"/>
          <p14:tracePt t="692795" x="10217150" y="5556250"/>
          <p14:tracePt t="692811" x="10229850" y="5543550"/>
          <p14:tracePt t="692828" x="10242550" y="5524500"/>
          <p14:tracePt t="692845" x="10248900" y="5505450"/>
          <p14:tracePt t="692861" x="10248900" y="5480050"/>
          <p14:tracePt t="692878" x="10223500" y="5441950"/>
          <p14:tracePt t="692895" x="10153650" y="5391150"/>
          <p14:tracePt t="692912" x="10064750" y="5334000"/>
          <p14:tracePt t="692928" x="9956800" y="5270500"/>
          <p14:tracePt t="692945" x="9867900" y="5226050"/>
          <p14:tracePt t="692946" x="9823450" y="5207000"/>
          <p14:tracePt t="692962" x="9740900" y="5168900"/>
          <p14:tracePt t="692979" x="9658350" y="5137150"/>
          <p14:tracePt t="692995" x="9607550" y="5118100"/>
          <p14:tracePt t="693012" x="9550400" y="5092700"/>
          <p14:tracePt t="693028" x="9493250" y="5073650"/>
          <p14:tracePt t="693045" x="9436100" y="5054600"/>
          <p14:tracePt t="693062" x="9359900" y="5035550"/>
          <p14:tracePt t="693078" x="9296400" y="5016500"/>
          <p14:tracePt t="693097" x="9232900" y="5003800"/>
          <p14:tracePt t="693112" x="9169400" y="4991100"/>
          <p14:tracePt t="693128" x="9118600" y="4984750"/>
          <p14:tracePt t="693145" x="9055100" y="4978400"/>
          <p14:tracePt t="693162" x="8953500" y="4965700"/>
          <p14:tracePt t="693179" x="8845550" y="4959350"/>
          <p14:tracePt t="693196" x="8578850" y="4940300"/>
          <p14:tracePt t="693213" x="8407400" y="4927600"/>
          <p14:tracePt t="693228" x="8261350" y="4914900"/>
          <p14:tracePt t="693246" x="8147050" y="4895850"/>
          <p14:tracePt t="693262" x="8051800" y="4883150"/>
          <p14:tracePt t="693279" x="7988300" y="4864100"/>
          <p14:tracePt t="693295" x="7962900" y="4864100"/>
          <p14:tracePt t="693312" x="7943850" y="4864100"/>
          <p14:tracePt t="693328" x="7893050" y="4864100"/>
          <p14:tracePt t="693345" x="7810500" y="4883150"/>
          <p14:tracePt t="693362" x="7721600" y="4908550"/>
          <p14:tracePt t="693378" x="7651750" y="4940300"/>
          <p14:tracePt t="693395" x="7626350" y="4965700"/>
          <p14:tracePt t="693412" x="7626350" y="4984750"/>
          <p14:tracePt t="693429" x="7639050" y="5010150"/>
          <p14:tracePt t="693447" x="7683500" y="5041900"/>
          <p14:tracePt t="693464" x="7721600" y="5060950"/>
          <p14:tracePt t="693479" x="7747000" y="5073650"/>
          <p14:tracePt t="693497" x="7778750" y="5086350"/>
          <p14:tracePt t="693512" x="7854950" y="5118100"/>
          <p14:tracePt t="693529" x="7981950" y="5156200"/>
          <p14:tracePt t="693545" x="8166100" y="5168900"/>
          <p14:tracePt t="693564" x="8331200" y="5168900"/>
          <p14:tracePt t="693579" x="8496300" y="5175250"/>
          <p14:tracePt t="693595" x="8566150" y="5168900"/>
          <p14:tracePt t="693612" x="8578850" y="5168900"/>
          <p14:tracePt t="693646" x="8591550" y="5168900"/>
          <p14:tracePt t="693662" x="8623300" y="5168900"/>
          <p14:tracePt t="693679" x="8705850" y="5168900"/>
          <p14:tracePt t="693696" x="8845550" y="5137150"/>
          <p14:tracePt t="693713" x="8896350" y="5111750"/>
          <p14:tracePt t="693729" x="8915400" y="5099050"/>
          <p14:tracePt t="693745" x="8921750" y="5092700"/>
          <p14:tracePt t="693762" x="8921750" y="5086350"/>
          <p14:tracePt t="693779" x="8921750" y="5080000"/>
          <p14:tracePt t="693796" x="8921750" y="5067300"/>
          <p14:tracePt t="693812" x="8915400" y="5054600"/>
          <p14:tracePt t="693831" x="8909050" y="5048250"/>
          <p14:tracePt t="693849" x="8902700" y="5022850"/>
          <p14:tracePt t="693862" x="8890000" y="5010150"/>
          <p14:tracePt t="693879" x="8877300" y="4991100"/>
          <p14:tracePt t="693898" x="8845550" y="4953000"/>
          <p14:tracePt t="693913" x="8820150" y="4927600"/>
          <p14:tracePt t="693929" x="8794750" y="4908550"/>
          <p14:tracePt t="693947" x="8769350" y="4889500"/>
          <p14:tracePt t="693962" x="8743950" y="4883150"/>
          <p14:tracePt t="693979" x="8693150" y="4876800"/>
          <p14:tracePt t="693996" x="8629650" y="4876800"/>
          <p14:tracePt t="694013" x="8534400" y="4876800"/>
          <p14:tracePt t="694029" x="8451850" y="4876800"/>
          <p14:tracePt t="694047" x="8382000" y="4876800"/>
          <p14:tracePt t="694062" x="8299450" y="4870450"/>
          <p14:tracePt t="694079" x="8223250" y="4851400"/>
          <p14:tracePt t="694096" x="8178800" y="4845050"/>
          <p14:tracePt t="694114" x="8128000" y="4838700"/>
          <p14:tracePt t="694129" x="8077200" y="4838700"/>
          <p14:tracePt t="694146" x="8007350" y="4838700"/>
          <p14:tracePt t="694163" x="7937500" y="4838700"/>
          <p14:tracePt t="694181" x="7893050" y="4845050"/>
          <p14:tracePt t="694196" x="7893050" y="4851400"/>
          <p14:tracePt t="694230" x="7886700" y="4851400"/>
          <p14:tracePt t="694248" x="7880350" y="4864100"/>
          <p14:tracePt t="694263" x="7867650" y="4883150"/>
          <p14:tracePt t="694280" x="7848600" y="4902200"/>
          <p14:tracePt t="694296" x="7842250" y="4908550"/>
          <p14:tracePt t="694329" x="7861300" y="4933950"/>
          <p14:tracePt t="694346" x="7912100" y="4978400"/>
          <p14:tracePt t="694363" x="8013700" y="5041900"/>
          <p14:tracePt t="694379" x="8089900" y="5092700"/>
          <p14:tracePt t="694396" x="8134350" y="5124450"/>
          <p14:tracePt t="694413" x="8166100" y="5149850"/>
          <p14:tracePt t="694429" x="8178800" y="5162550"/>
          <p14:tracePt t="694447" x="8185150" y="5175250"/>
          <p14:tracePt t="694463" x="8197850" y="5181600"/>
          <p14:tracePt t="694479" x="8204200" y="5181600"/>
          <p14:tracePt t="698082" x="8197850" y="5168900"/>
          <p14:tracePt t="698090" x="8191500" y="5156200"/>
          <p14:tracePt t="698100" x="8172450" y="5118100"/>
          <p14:tracePt t="698117" x="8115300" y="5035550"/>
          <p14:tracePt t="698133" x="8096250" y="4914900"/>
          <p14:tracePt t="698150" x="8039100" y="4743450"/>
          <p14:tracePt t="698166" x="7918450" y="4546600"/>
          <p14:tracePt t="698183" x="7753350" y="4387850"/>
          <p14:tracePt t="698201" x="7613650" y="4324350"/>
          <p14:tracePt t="698216" x="7600950" y="4324350"/>
          <p14:tracePt t="698250" x="7588250" y="4337050"/>
          <p14:tracePt t="698266" x="7531100" y="4387850"/>
          <p14:tracePt t="698283" x="7410450" y="4419600"/>
          <p14:tracePt t="698302" x="7181850" y="4432300"/>
          <p14:tracePt t="698318" x="6699250" y="4457700"/>
          <p14:tracePt t="698333" x="6521450" y="4489450"/>
          <p14:tracePt t="698349" x="6515100" y="4489450"/>
          <p14:tracePt t="698407" x="6508750" y="4489450"/>
          <p14:tracePt t="698416" x="6502400" y="4483100"/>
          <p14:tracePt t="698433" x="6489700" y="4476750"/>
          <p14:tracePt t="698452" x="6477000" y="4476750"/>
          <p14:tracePt t="698466" x="6470650" y="4476750"/>
          <p14:tracePt t="698505" x="6464300" y="4476750"/>
          <p14:tracePt t="698516" x="6457950" y="4476750"/>
          <p14:tracePt t="698533" x="6451600" y="4483100"/>
          <p14:tracePt t="698550" x="6394450" y="4495800"/>
          <p14:tracePt t="698568" x="6330950" y="4521200"/>
          <p14:tracePt t="698583" x="6261100" y="4552950"/>
          <p14:tracePt t="698600" x="6248400" y="4578350"/>
          <p14:tracePt t="698616" x="6254750" y="4603750"/>
          <p14:tracePt t="698633" x="6267450" y="4629150"/>
          <p14:tracePt t="698651" x="6292850" y="4654550"/>
          <p14:tracePt t="698666" x="6299200" y="4673600"/>
          <p14:tracePt t="698683" x="6305550" y="4692650"/>
          <p14:tracePt t="698700" x="6311900" y="4718050"/>
          <p14:tracePt t="698716" x="6324600" y="4743450"/>
          <p14:tracePt t="698733" x="6356350" y="4781550"/>
          <p14:tracePt t="698752" x="6419850" y="4832350"/>
          <p14:tracePt t="698767" x="6515100" y="4889500"/>
          <p14:tracePt t="698783" x="6699250" y="4978400"/>
          <p14:tracePt t="698800" x="6953250" y="5067300"/>
          <p14:tracePt t="698816" x="7493000" y="5194300"/>
          <p14:tracePt t="698833" x="7874000" y="5251450"/>
          <p14:tracePt t="698850" x="8293100" y="5302250"/>
          <p14:tracePt t="698867" x="8547100" y="5321300"/>
          <p14:tracePt t="698883" x="8610600" y="5321300"/>
          <p14:tracePt t="698901" x="8597900" y="5295900"/>
          <p14:tracePt t="698916" x="8585200" y="5276850"/>
          <p14:tracePt t="698950" x="8610600" y="5276850"/>
          <p14:tracePt t="698967" x="8731250" y="5283200"/>
          <p14:tracePt t="698984" x="8915400" y="5283200"/>
          <p14:tracePt t="699000" x="9048750" y="5276850"/>
          <p14:tracePt t="699017" x="9118600" y="5264150"/>
          <p14:tracePt t="699033" x="9124950" y="5264150"/>
          <p14:tracePt t="699052" x="9124950" y="5257800"/>
          <p14:tracePt t="699067" x="9118600" y="5251450"/>
          <p14:tracePt t="699083" x="9099550" y="5238750"/>
          <p14:tracePt t="699117" x="9105900" y="5226050"/>
          <p14:tracePt t="699133" x="9131300" y="5200650"/>
          <p14:tracePt t="699150" x="9156700" y="5168900"/>
          <p14:tracePt t="699167" x="9175750" y="5149850"/>
          <p14:tracePt t="699183" x="9175750" y="5143500"/>
          <p14:tracePt t="699200" x="9175750" y="5137150"/>
          <p14:tracePt t="699217" x="9156700" y="5124450"/>
          <p14:tracePt t="699234" x="9137650" y="5118100"/>
          <p14:tracePt t="699253" x="9124950" y="5118100"/>
          <p14:tracePt t="699253" x="9124950" y="5111750"/>
          <p14:tracePt t="699269" x="9124950" y="5105400"/>
          <p14:tracePt t="699284" x="9124950" y="5086350"/>
          <p14:tracePt t="699300" x="9124950" y="5080000"/>
          <p14:tracePt t="699317" x="9124950" y="5067300"/>
          <p14:tracePt t="699334" x="9105900" y="5022850"/>
          <p14:tracePt t="699350" x="9093200" y="4997450"/>
          <p14:tracePt t="704580" x="9105900" y="4997450"/>
          <p14:tracePt t="704588" x="9112250" y="4997450"/>
          <p14:tracePt t="704605" x="9144000" y="4991100"/>
          <p14:tracePt t="704622" x="9163050" y="4984750"/>
          <p14:tracePt t="704639" x="9163050" y="4978400"/>
          <p14:tracePt t="704734" x="9169400" y="4978400"/>
          <p14:tracePt t="704739" x="9175750" y="4978400"/>
          <p14:tracePt t="704756" x="9188450" y="4978400"/>
          <p14:tracePt t="704772" x="9194800" y="4978400"/>
          <p14:tracePt t="704788" x="9201150" y="4978400"/>
          <p14:tracePt t="704805" x="9207500" y="4978400"/>
          <p14:tracePt t="704822" x="9213850" y="4978400"/>
          <p14:tracePt t="704894" x="9220200" y="4984750"/>
          <p14:tracePt t="704900" x="9220200" y="4991100"/>
          <p14:tracePt t="704922" x="9239250" y="5003800"/>
          <p14:tracePt t="704938" x="9245600" y="5010150"/>
          <p14:tracePt t="704988" x="9258300" y="5035550"/>
          <p14:tracePt t="705005" x="9277350" y="5067300"/>
          <p14:tracePt t="705022" x="9290050" y="5111750"/>
          <p14:tracePt t="705039" x="9302750" y="5143500"/>
          <p14:tracePt t="705749" x="9302750" y="5137150"/>
          <p14:tracePt t="705780" x="9309100" y="5137150"/>
          <p14:tracePt t="705790" x="9309100" y="5130800"/>
          <p14:tracePt t="705807" x="9315450" y="5111750"/>
          <p14:tracePt t="705823" x="9315450" y="5073650"/>
          <p14:tracePt t="705840" x="9328150" y="5035550"/>
          <p14:tracePt t="705857" x="9340850" y="5003800"/>
          <p14:tracePt t="705873" x="9347200" y="4991100"/>
          <p14:tracePt t="705933" x="9347200" y="4984750"/>
          <p14:tracePt t="705941" x="9347200" y="4972050"/>
          <p14:tracePt t="705956" x="9347200" y="4953000"/>
          <p14:tracePt t="705975" x="9340850" y="4883150"/>
          <p14:tracePt t="705989" x="9334500" y="4838700"/>
          <p14:tracePt t="706006" x="9328150" y="4813300"/>
          <p14:tracePt t="706023" x="9321800" y="4800600"/>
          <p14:tracePt t="706040" x="9321800" y="4794250"/>
          <p14:tracePt t="706056" x="9315450" y="4794250"/>
          <p14:tracePt t="706073" x="9309100" y="4794250"/>
          <p14:tracePt t="706159" x="9315450" y="4794250"/>
          <p14:tracePt t="706179" x="9321800" y="4794250"/>
          <p14:tracePt t="706242" x="9328150" y="4794250"/>
          <p14:tracePt t="706257" x="9359900" y="4794250"/>
          <p14:tracePt t="706273" x="9410700" y="4800600"/>
          <p14:tracePt t="706290" x="9448800" y="4806950"/>
          <p14:tracePt t="706307" x="9474200" y="4813300"/>
          <p14:tracePt t="706323" x="9512300" y="4819650"/>
          <p14:tracePt t="706339" x="9537700" y="4819650"/>
          <p14:tracePt t="706356" x="9575800" y="4819650"/>
          <p14:tracePt t="706375" x="9620250" y="4819650"/>
          <p14:tracePt t="706390" x="9645650" y="4819650"/>
          <p14:tracePt t="706406" x="9658350" y="4819650"/>
          <p14:tracePt t="706425" x="9696450" y="4819650"/>
          <p14:tracePt t="706441" x="9728200" y="4806950"/>
          <p14:tracePt t="706458" x="9759950" y="4794250"/>
          <p14:tracePt t="706473" x="9779000" y="4775200"/>
          <p14:tracePt t="706490" x="9785350" y="4762500"/>
          <p14:tracePt t="706508" x="9785350" y="4743450"/>
          <p14:tracePt t="706525" x="9779000" y="4730750"/>
          <p14:tracePt t="706540" x="9766300" y="4718050"/>
          <p14:tracePt t="706556" x="9753600" y="4711700"/>
          <p14:tracePt t="706573" x="9740900" y="4705350"/>
          <p14:tracePt t="706590" x="9721850" y="4699000"/>
          <p14:tracePt t="706607" x="9696450" y="4699000"/>
          <p14:tracePt t="706623" x="9652000" y="4699000"/>
          <p14:tracePt t="706641" x="9531350" y="4692650"/>
          <p14:tracePt t="706659" x="9417050" y="4692650"/>
          <p14:tracePt t="706673" x="9283700" y="4686300"/>
          <p14:tracePt t="706692" x="9220200" y="4686300"/>
          <p14:tracePt t="706706" x="9156700" y="4679950"/>
          <p14:tracePt t="706725" x="9118600" y="4673600"/>
          <p14:tracePt t="706740" x="9105900" y="4673600"/>
          <p14:tracePt t="706774" x="9099550" y="4673600"/>
          <p14:tracePt t="706790" x="9055100" y="4673600"/>
          <p14:tracePt t="706807" x="8947150" y="4692650"/>
          <p14:tracePt t="706823" x="8839200" y="4711700"/>
          <p14:tracePt t="706840" x="8718550" y="4730750"/>
          <p14:tracePt t="706856" x="8642350" y="4737100"/>
          <p14:tracePt t="706873" x="8604250" y="4743450"/>
          <p14:tracePt t="706955" x="8604250" y="4749800"/>
          <p14:tracePt t="706962" x="8604250" y="4756150"/>
          <p14:tracePt t="706976" x="8610600" y="4756150"/>
          <p14:tracePt t="706990" x="8629650" y="4775200"/>
          <p14:tracePt t="707007" x="8642350" y="4787900"/>
          <p14:tracePt t="707024" x="8655050" y="4800600"/>
          <p14:tracePt t="707041" x="8674100" y="4813300"/>
          <p14:tracePt t="707057" x="8699500" y="4826000"/>
          <p14:tracePt t="707073" x="8775700" y="4838700"/>
          <p14:tracePt t="707090" x="8864600" y="4838700"/>
          <p14:tracePt t="707108" x="9055100" y="4838700"/>
          <p14:tracePt t="707124" x="9207500" y="4838700"/>
          <p14:tracePt t="707140" x="9302750" y="4838700"/>
          <p14:tracePt t="707157" x="9417050" y="4832350"/>
          <p14:tracePt t="707174" x="9493250" y="4826000"/>
          <p14:tracePt t="707190" x="9607550" y="4819650"/>
          <p14:tracePt t="707207" x="9740900" y="4813300"/>
          <p14:tracePt t="707223" x="9867900" y="4806950"/>
          <p14:tracePt t="707240" x="9956800" y="4800600"/>
          <p14:tracePt t="707257" x="9994900" y="4794250"/>
          <p14:tracePt t="707275" x="10026650" y="4787900"/>
          <p14:tracePt t="707290" x="10039350" y="4781550"/>
          <p14:tracePt t="707307" x="10045700" y="4781550"/>
          <p14:tracePt t="707323" x="10052050" y="4775200"/>
          <p14:tracePt t="707340" x="10058400" y="4775200"/>
          <p14:tracePt t="707358" x="10064750" y="4762500"/>
          <p14:tracePt t="707374" x="10071100" y="4749800"/>
          <p14:tracePt t="707375" x="10071100" y="4743450"/>
          <p14:tracePt t="707390" x="10064750" y="4718050"/>
          <p14:tracePt t="707407" x="10052050" y="4699000"/>
          <p14:tracePt t="707424" x="10026650" y="4679950"/>
          <p14:tracePt t="707443" x="9988550" y="4667250"/>
          <p14:tracePt t="707457" x="9956800" y="4654550"/>
          <p14:tracePt t="707474" x="9906000" y="4641850"/>
          <p14:tracePt t="707490" x="9855200" y="4616450"/>
          <p14:tracePt t="707508" x="9810750" y="4603750"/>
          <p14:tracePt t="707524" x="9734550" y="4578350"/>
          <p14:tracePt t="707540" x="9671050" y="4572000"/>
          <p14:tracePt t="707559" x="9569450" y="4565650"/>
          <p14:tracePt t="707574" x="9429750" y="4559300"/>
          <p14:tracePt t="707590" x="9315450" y="4559300"/>
          <p14:tracePt t="707608" x="9144000" y="4565650"/>
          <p14:tracePt t="707624" x="9112250" y="4572000"/>
          <p14:tracePt t="707641" x="9074150" y="4572000"/>
          <p14:tracePt t="707657" x="9067800" y="4572000"/>
          <p14:tracePt t="707674" x="9023350" y="4578350"/>
          <p14:tracePt t="707690" x="8928100" y="4616450"/>
          <p14:tracePt t="707709" x="8839200" y="4667250"/>
          <p14:tracePt t="707724" x="8775700" y="4718050"/>
          <p14:tracePt t="707742" x="8737600" y="4756150"/>
          <p14:tracePt t="707745" x="8731250" y="4762500"/>
          <p14:tracePt t="707757" x="8731250" y="4768850"/>
          <p14:tracePt t="707774" x="8731250" y="4775200"/>
          <p14:tracePt t="707791" x="8737600" y="4781550"/>
          <p14:tracePt t="707807" x="8763000" y="4787900"/>
          <p14:tracePt t="707824" x="8820150" y="4806950"/>
          <p14:tracePt t="707842" x="8928100" y="4832350"/>
          <p14:tracePt t="707858" x="9074150" y="4838700"/>
          <p14:tracePt t="707874" x="9296400" y="4838700"/>
          <p14:tracePt t="707891" x="9569450" y="4813300"/>
          <p14:tracePt t="707908" x="9848850" y="4749800"/>
          <p14:tracePt t="707924" x="10045700" y="4692650"/>
          <p14:tracePt t="707941" x="10153650" y="4648200"/>
          <p14:tracePt t="707958" x="10166350" y="4629150"/>
          <p14:tracePt t="707974" x="10166350" y="4616450"/>
          <p14:tracePt t="708059" x="10172700" y="4616450"/>
          <p14:tracePt t="708067" x="10179050" y="4622800"/>
          <p14:tracePt t="708077" x="10191750" y="4635500"/>
          <p14:tracePt t="708092" x="10255250" y="4692650"/>
          <p14:tracePt t="708108" x="10306050" y="4743450"/>
          <p14:tracePt t="708124" x="10369550" y="4806950"/>
          <p14:tracePt t="708141" x="10445750" y="4845050"/>
          <p14:tracePt t="708158" x="10572750" y="4876800"/>
          <p14:tracePt t="708175" x="10706100" y="4889500"/>
          <p14:tracePt t="708191" x="10864850" y="4889500"/>
          <p14:tracePt t="708208" x="10960100" y="4889500"/>
          <p14:tracePt t="708224" x="10991850" y="4889500"/>
          <p14:tracePt t="708242" x="11004550" y="4883150"/>
          <p14:tracePt t="708293" x="11010900" y="4883150"/>
          <p14:tracePt t="708308" x="11023600" y="4883150"/>
          <p14:tracePt t="708324" x="11068050" y="4857750"/>
          <p14:tracePt t="708341" x="11093450" y="4838700"/>
          <p14:tracePt t="708358" x="11099800" y="4832350"/>
          <p14:tracePt t="708375" x="11099800" y="4826000"/>
          <p14:tracePt t="708447" x="11106150" y="4826000"/>
          <p14:tracePt t="708592" x="11093450" y="4813300"/>
          <p14:tracePt t="708599" x="11080750" y="4813300"/>
          <p14:tracePt t="708608" x="11055350" y="4800600"/>
          <p14:tracePt t="708625" x="10998200" y="4787900"/>
          <p14:tracePt t="708642" x="10909300" y="4762500"/>
          <p14:tracePt t="708658" x="10820400" y="4749800"/>
          <p14:tracePt t="708675" x="10731500" y="4730750"/>
          <p14:tracePt t="708692" x="10648950" y="4718050"/>
          <p14:tracePt t="708709" x="10591800" y="4711700"/>
          <p14:tracePt t="708725" x="10547350" y="4705350"/>
          <p14:tracePt t="708741" x="10515600" y="4699000"/>
          <p14:tracePt t="708758" x="10496550" y="4692650"/>
          <p14:tracePt t="708775" x="10452100" y="4686300"/>
          <p14:tracePt t="708793" x="10344150" y="4673600"/>
          <p14:tracePt t="708808" x="10274300" y="4660900"/>
          <p14:tracePt t="708825" x="10191750" y="4641850"/>
          <p14:tracePt t="708842" x="10128250" y="4629150"/>
          <p14:tracePt t="708858" x="10096500" y="4629150"/>
          <p14:tracePt t="708876" x="10033000" y="4629150"/>
          <p14:tracePt t="708892" x="9899650" y="4641850"/>
          <p14:tracePt t="708909" x="9696450" y="4660900"/>
          <p14:tracePt t="708925" x="9499600" y="4673600"/>
          <p14:tracePt t="708942" x="9264650" y="4686300"/>
          <p14:tracePt t="708958" x="9029700" y="4679950"/>
          <p14:tracePt t="708975" x="8832850" y="4667250"/>
          <p14:tracePt t="708992" x="8712200" y="4654550"/>
          <p14:tracePt t="709008" x="8610600" y="4654550"/>
          <p14:tracePt t="709025" x="8413750" y="4667250"/>
          <p14:tracePt t="709043" x="7816850" y="4711700"/>
          <p14:tracePt t="709058" x="7321550" y="4724400"/>
          <p14:tracePt t="709075" x="6819900" y="4711700"/>
          <p14:tracePt t="709092" x="6400800" y="4673600"/>
          <p14:tracePt t="709109" x="6121400" y="4622800"/>
          <p14:tracePt t="709125" x="5962650" y="4572000"/>
          <p14:tracePt t="709142" x="5937250" y="4552950"/>
          <p14:tracePt t="709158" x="5924550" y="4552950"/>
          <p14:tracePt t="709176" x="5848350" y="4565650"/>
          <p14:tracePt t="709192" x="5619750" y="4622800"/>
          <p14:tracePt t="709208" x="5403850" y="4648200"/>
          <p14:tracePt t="709227" x="5181600" y="4699000"/>
          <p14:tracePt t="709228" x="5092700" y="4718050"/>
          <p14:tracePt t="709242" x="5022850" y="4730750"/>
          <p14:tracePt t="709258" x="4946650" y="4743450"/>
          <p14:tracePt t="709292" x="4959350" y="4743450"/>
          <p14:tracePt t="709311" x="5080000" y="4730750"/>
          <p14:tracePt t="709325" x="5156200" y="4730750"/>
          <p14:tracePt t="709342" x="5194300" y="4743450"/>
          <p14:tracePt t="709359" x="5213350" y="4768850"/>
          <p14:tracePt t="709376" x="5264150" y="4806950"/>
          <p14:tracePt t="709392" x="5334000" y="4845050"/>
          <p14:tracePt t="709408" x="5435600" y="4889500"/>
          <p14:tracePt t="709425" x="5562600" y="4933950"/>
          <p14:tracePt t="709442" x="5632450" y="4953000"/>
          <p14:tracePt t="709459" x="5670550" y="4959350"/>
          <p14:tracePt t="709476" x="5683250" y="4978400"/>
          <p14:tracePt t="709526" x="5695950" y="4978400"/>
          <p14:tracePt t="709544" x="5727700" y="4978400"/>
          <p14:tracePt t="709561" x="5765800" y="4978400"/>
          <p14:tracePt t="709578" x="5797550" y="4978400"/>
          <p14:tracePt t="709592" x="5829300" y="4978400"/>
          <p14:tracePt t="709609" x="5848350" y="4984750"/>
          <p14:tracePt t="709625" x="5867400" y="4991100"/>
          <p14:tracePt t="709642" x="5886450" y="4997450"/>
          <p14:tracePt t="709659" x="5943600" y="5010150"/>
          <p14:tracePt t="709676" x="6045200" y="5022850"/>
          <p14:tracePt t="709692" x="6184900" y="5022850"/>
          <p14:tracePt t="709710" x="6438900" y="5022850"/>
          <p14:tracePt t="709726" x="6851650" y="5022850"/>
          <p14:tracePt t="709742" x="7137400" y="5022850"/>
          <p14:tracePt t="709759" x="7385050" y="5022850"/>
          <p14:tracePt t="709777" x="7702550" y="5035550"/>
          <p14:tracePt t="709792" x="8140700" y="5041900"/>
          <p14:tracePt t="709809" x="8674100" y="5041900"/>
          <p14:tracePt t="709826" x="9258300" y="5029200"/>
          <p14:tracePt t="709843" x="9836150" y="5022850"/>
          <p14:tracePt t="709859" x="10375900" y="5022850"/>
          <p14:tracePt t="709876" x="10756900" y="5022850"/>
          <p14:tracePt t="709894" x="10972800" y="5022850"/>
          <p14:tracePt t="709909" x="11049000" y="5010150"/>
          <p14:tracePt t="709926" x="11049000" y="5003800"/>
          <p14:tracePt t="709959" x="11055350" y="4991100"/>
          <p14:tracePt t="709976" x="11055350" y="4984750"/>
          <p14:tracePt t="709992" x="11061700" y="4959350"/>
          <p14:tracePt t="710009" x="11061700" y="4946650"/>
          <p14:tracePt t="710028" x="11061700" y="4940300"/>
          <p14:tracePt t="710156" x="11049000" y="4940300"/>
          <p14:tracePt t="710176" x="10979150" y="4940300"/>
          <p14:tracePt t="710193" x="10775950" y="4940300"/>
          <p14:tracePt t="710210" x="10337800" y="4914900"/>
          <p14:tracePt t="710226" x="10121900" y="4902200"/>
          <p14:tracePt t="710243" x="9448800" y="4832350"/>
          <p14:tracePt t="710259" x="9023350" y="4768850"/>
          <p14:tracePt t="710276" x="8610600" y="4718050"/>
          <p14:tracePt t="710293" x="8159750" y="4679950"/>
          <p14:tracePt t="710310" x="7639050" y="4660900"/>
          <p14:tracePt t="710326" x="7099300" y="4660900"/>
          <p14:tracePt t="710343" x="6642100" y="4660900"/>
          <p14:tracePt t="710360" x="6197600" y="4679950"/>
          <p14:tracePt t="710379" x="5918200" y="4699000"/>
          <p14:tracePt t="710393" x="5810250" y="4711700"/>
          <p14:tracePt t="710409" x="5791200" y="4718050"/>
          <p14:tracePt t="710428" x="5778500" y="4724400"/>
          <p14:tracePt t="710443" x="5734050" y="4762500"/>
          <p14:tracePt t="710460" x="5613400" y="4845050"/>
          <p14:tracePt t="710476" x="5524500" y="4914900"/>
          <p14:tracePt t="710495" x="5486400" y="4953000"/>
          <p14:tracePt t="710510" x="5486400" y="4959350"/>
          <p14:tracePt t="710543" x="5492750" y="4959350"/>
          <p14:tracePt t="710560" x="5518150" y="4959350"/>
          <p14:tracePt t="710577" x="5568950" y="4997450"/>
          <p14:tracePt t="710593" x="5581650" y="5130800"/>
          <p14:tracePt t="710610" x="5499100" y="5321300"/>
          <p14:tracePt t="710626" x="5359400" y="5486400"/>
          <p14:tracePt t="710644" x="5238750" y="5594350"/>
          <p14:tracePt t="710660" x="5207000" y="5613400"/>
          <p14:tracePt t="710694" x="5219700" y="5607050"/>
          <p14:tracePt t="710712" x="5283200" y="5575300"/>
          <p14:tracePt t="710726" x="5289550" y="5575300"/>
          <p14:tracePt t="710799" x="5295900" y="5568950"/>
          <p14:tracePt t="710807" x="5302250" y="5556250"/>
          <p14:tracePt t="710827" x="5340350" y="5505450"/>
          <p14:tracePt t="710844" x="5372100" y="5467350"/>
          <p14:tracePt t="710860" x="5416550" y="5429250"/>
          <p14:tracePt t="710877" x="5429250" y="5416550"/>
          <p14:tracePt t="710957" x="5435600" y="5410200"/>
          <p14:tracePt t="710978" x="5448300" y="5397500"/>
          <p14:tracePt t="710993" x="5480050" y="5372100"/>
          <p14:tracePt t="711010" x="5505450" y="5340350"/>
          <p14:tracePt t="711012" x="5511800" y="5334000"/>
          <p14:tracePt t="711027" x="5518150" y="5327650"/>
          <p14:tracePt t="711044" x="5524500" y="5327650"/>
          <p14:tracePt t="711060" x="5537200" y="5340350"/>
          <p14:tracePt t="711077" x="5556250" y="5378450"/>
          <p14:tracePt t="711093" x="5562600" y="5378450"/>
          <p14:tracePt t="711163" x="5568950" y="5378450"/>
          <p14:tracePt t="711207" x="5568950" y="5384800"/>
          <p14:tracePt t="711215" x="5568950" y="5391150"/>
          <p14:tracePt t="711295" x="5562600" y="5391150"/>
          <p14:tracePt t="724188" x="5562600" y="5384800"/>
          <p14:tracePt t="724195" x="5549900" y="5314950"/>
          <p14:tracePt t="724205" x="5524500" y="5168900"/>
          <p14:tracePt t="724222" x="5480050" y="4895850"/>
          <p14:tracePt t="724238" x="5416550" y="4622800"/>
          <p14:tracePt t="724255" x="5327650" y="4324350"/>
          <p14:tracePt t="724272" x="5232400" y="4044950"/>
          <p14:tracePt t="724288" x="5118100" y="3759200"/>
          <p14:tracePt t="724290" x="5060950" y="3638550"/>
          <p14:tracePt t="724306" x="4991100" y="3511550"/>
          <p14:tracePt t="724321" x="4883150" y="3314700"/>
          <p14:tracePt t="724323" x="4819650" y="3213100"/>
          <p14:tracePt t="724338" x="4781550" y="3155950"/>
          <p14:tracePt t="724354" x="4667250" y="3028950"/>
          <p14:tracePt t="724372" x="4654550" y="3022600"/>
          <p14:tracePt t="724389" x="4648200" y="3022600"/>
          <p14:tracePt t="724421" x="4641850" y="3035300"/>
          <p14:tracePt t="724438" x="4629150" y="3067050"/>
          <p14:tracePt t="724454" x="4584700" y="3124200"/>
          <p14:tracePt t="724471" x="4508500" y="3175000"/>
          <p14:tracePt t="724487" x="4425950" y="3213100"/>
          <p14:tracePt t="724504" x="4337050" y="3238500"/>
          <p14:tracePt t="724521" x="4279900" y="3244850"/>
          <p14:tracePt t="724538" x="4203700" y="3244850"/>
          <p14:tracePt t="724554" x="4051300" y="3238500"/>
          <p14:tracePt t="724571" x="3835400" y="3213100"/>
          <p14:tracePt t="724588" x="3346450" y="3181350"/>
          <p14:tracePt t="724604" x="3035300" y="3175000"/>
          <p14:tracePt t="724621" x="2711450" y="3155950"/>
          <p14:tracePt t="724638" x="2546350" y="3136900"/>
          <p14:tracePt t="724654" x="2489200" y="3124200"/>
          <p14:tracePt t="724671" x="2476500" y="3124200"/>
          <p14:tracePt t="724688" x="2463800" y="3124200"/>
          <p14:tracePt t="724705" x="2451100" y="3117850"/>
          <p14:tracePt t="724721" x="2425700" y="3117850"/>
          <p14:tracePt t="724738" x="2406650" y="3117850"/>
          <p14:tracePt t="724884" x="2406650" y="3111500"/>
          <p14:tracePt t="724890" x="2406650" y="3105150"/>
          <p14:tracePt t="724898" x="2406650" y="3092450"/>
          <p14:tracePt t="724921" x="2393950" y="3048000"/>
          <p14:tracePt t="724938" x="2355850" y="2946400"/>
          <p14:tracePt t="724955" x="2330450" y="2882900"/>
          <p14:tracePt t="724972" x="2298700" y="2813050"/>
          <p14:tracePt t="724988" x="2266950" y="2743200"/>
          <p14:tracePt t="725005" x="2235200" y="2692400"/>
          <p14:tracePt t="725021" x="2178050" y="2647950"/>
          <p14:tracePt t="725038" x="2108200" y="2609850"/>
          <p14:tracePt t="725055" x="2019300" y="2571750"/>
          <p14:tracePt t="725071" x="1955800" y="2552700"/>
          <p14:tracePt t="725088" x="1873250" y="2533650"/>
          <p14:tracePt t="725105" x="1809750" y="2514600"/>
          <p14:tracePt t="725123" x="1758950" y="2495550"/>
          <p14:tracePt t="725139" x="1720850" y="2489200"/>
          <p14:tracePt t="725141" x="1682750" y="2476500"/>
          <p14:tracePt t="725155" x="1663700" y="2470150"/>
          <p14:tracePt t="725172" x="1549400" y="2444750"/>
          <p14:tracePt t="725188" x="1333500" y="2381250"/>
          <p14:tracePt t="725205" x="1212850" y="2343150"/>
          <p14:tracePt t="725221" x="1136650" y="2317750"/>
          <p14:tracePt t="725238" x="1085850" y="2292350"/>
          <p14:tracePt t="725255" x="1060450" y="2286000"/>
          <p14:tracePt t="725271" x="1022350" y="2279650"/>
          <p14:tracePt t="725288" x="958850" y="2266950"/>
          <p14:tracePt t="725306" x="901700" y="2260600"/>
          <p14:tracePt t="725322" x="857250" y="2254250"/>
          <p14:tracePt t="725338" x="850900" y="2254250"/>
          <p14:tracePt t="725355" x="844550" y="2254250"/>
          <p14:tracePt t="725372" x="831850" y="2254250"/>
          <p14:tracePt t="725388" x="806450" y="2247900"/>
          <p14:tracePt t="725405" x="749300" y="2241550"/>
          <p14:tracePt t="725422" x="704850" y="2235200"/>
          <p14:tracePt t="725439" x="666750" y="2222500"/>
          <p14:tracePt t="725455" x="654050" y="2222500"/>
          <p14:tracePt t="725472" x="654050" y="2216150"/>
          <p14:tracePt t="725488" x="654050" y="2203450"/>
          <p14:tracePt t="725505" x="660400" y="2197100"/>
          <p14:tracePt t="725698" x="660400" y="2190750"/>
          <p14:tracePt t="725742" x="666750" y="2190750"/>
          <p14:tracePt t="725747" x="679450" y="2190750"/>
          <p14:tracePt t="725756" x="685800" y="2190750"/>
          <p14:tracePt t="725772" x="730250" y="2190750"/>
          <p14:tracePt t="725789" x="787400" y="2190750"/>
          <p14:tracePt t="725805" x="812800" y="2190750"/>
          <p14:tracePt t="725822" x="800100" y="2216150"/>
          <p14:tracePt t="725839" x="717550" y="2279650"/>
          <p14:tracePt t="725856" x="641350" y="2305050"/>
          <p14:tracePt t="725873" x="635000" y="2305050"/>
          <p14:tracePt t="726242" x="622300" y="2305050"/>
          <p14:tracePt t="726257" x="603250" y="2305050"/>
          <p14:tracePt t="726273" x="596900" y="2305050"/>
          <p14:tracePt t="726290" x="603250" y="2298700"/>
          <p14:tracePt t="726307" x="641350" y="2260600"/>
          <p14:tracePt t="726324" x="692150" y="2203450"/>
          <p14:tracePt t="726340" x="692150" y="2197100"/>
          <p14:tracePt t="726357" x="692150" y="2190750"/>
          <p14:tracePt t="726373" x="685800" y="2178050"/>
          <p14:tracePt t="726390" x="679450" y="2178050"/>
          <p14:tracePt t="726406" x="673100" y="2165350"/>
          <p14:tracePt t="726423" x="654050" y="2152650"/>
          <p14:tracePt t="726440" x="635000" y="2127250"/>
          <p14:tracePt t="726456" x="609600" y="2101850"/>
          <p14:tracePt t="726473" x="539750" y="2070100"/>
          <p14:tracePt t="726490" x="425450" y="2032000"/>
          <p14:tracePt t="726506" x="298450" y="1987550"/>
          <p14:tracePt t="726523" x="209550" y="1962150"/>
          <p14:tracePt t="726540" x="171450" y="1943100"/>
          <p14:tracePt t="726593" x="171450" y="1949450"/>
          <p14:tracePt t="726619" x="171450" y="1955800"/>
          <p14:tracePt t="726645" x="171450" y="1962150"/>
          <p14:tracePt t="726693" x="177800" y="1962150"/>
          <p14:tracePt t="726711" x="184150" y="1962150"/>
          <p14:tracePt t="726737" x="184150" y="1968500"/>
          <p14:tracePt t="726746" x="184150" y="1974850"/>
          <p14:tracePt t="726757" x="184150" y="1981200"/>
          <p14:tracePt t="726776" x="190500" y="2006600"/>
          <p14:tracePt t="726777" x="196850" y="2019300"/>
          <p14:tracePt t="726792" x="209550" y="2032000"/>
          <p14:tracePt t="726806" x="215900" y="2032000"/>
          <p14:tracePt t="726823" x="228600" y="2038350"/>
          <p14:tracePt t="726841" x="254000" y="2051050"/>
          <p14:tracePt t="726858" x="298450" y="2082800"/>
          <p14:tracePt t="726873" x="311150" y="2108200"/>
          <p14:tracePt t="726890" x="317500" y="2127250"/>
          <p14:tracePt t="726944" x="323850" y="2133600"/>
          <p14:tracePt t="726958" x="330200" y="2133600"/>
          <p14:tracePt t="726990" x="336550" y="2139950"/>
          <p14:tracePt t="727007" x="349250" y="2152650"/>
          <p14:tracePt t="727023" x="368300" y="2152650"/>
          <p14:tracePt t="727041" x="393700" y="2152650"/>
          <p14:tracePt t="727057" x="438150" y="2146300"/>
          <p14:tracePt t="727073" x="476250" y="2127250"/>
          <p14:tracePt t="727090" x="539750" y="2089150"/>
          <p14:tracePt t="727108" x="584200" y="2063750"/>
          <p14:tracePt t="727123" x="628650" y="2038350"/>
          <p14:tracePt t="727140" x="660400" y="2025650"/>
          <p14:tracePt t="727157" x="679450" y="2025650"/>
          <p14:tracePt t="727176" x="692150" y="2025650"/>
          <p14:tracePt t="727190" x="692150" y="2044700"/>
          <p14:tracePt t="727207" x="692150" y="2057400"/>
          <p14:tracePt t="727225" x="666750" y="2082800"/>
          <p14:tracePt t="727240" x="628650" y="2120900"/>
          <p14:tracePt t="727257" x="590550" y="2159000"/>
          <p14:tracePt t="727274" x="571500" y="2178050"/>
          <p14:tracePt t="727377" x="565150" y="2178050"/>
          <p14:tracePt t="727499" x="565150" y="2184400"/>
          <p14:tracePt t="727508" x="558800" y="2190750"/>
          <p14:tracePt t="727524" x="533400" y="2209800"/>
          <p14:tracePt t="727541" x="520700" y="2216150"/>
          <p14:tracePt t="727558" x="508000" y="2222500"/>
          <p14:tracePt t="727702" x="508000" y="2228850"/>
          <p14:tracePt t="727710" x="520700" y="2228850"/>
          <p14:tracePt t="727724" x="571500" y="2235200"/>
          <p14:tracePt t="727741" x="622300" y="2235200"/>
          <p14:tracePt t="727758" x="679450" y="2228850"/>
          <p14:tracePt t="727775" x="723900" y="2216150"/>
          <p14:tracePt t="727791" x="762000" y="2209800"/>
          <p14:tracePt t="727808" x="787400" y="2209800"/>
          <p14:tracePt t="727824" x="806450" y="2203450"/>
          <p14:tracePt t="727843" x="831850" y="2203450"/>
          <p14:tracePt t="727857" x="869950" y="2197100"/>
          <p14:tracePt t="727874" x="920750" y="2184400"/>
          <p14:tracePt t="727891" x="965200" y="2171700"/>
          <p14:tracePt t="727908" x="971550" y="2165350"/>
          <p14:tracePt t="727924" x="977900" y="2159000"/>
          <p14:tracePt t="727941" x="984250" y="2159000"/>
          <p14:tracePt t="727957" x="990600" y="2152650"/>
          <p14:tracePt t="727975" x="1003300" y="2146300"/>
          <p14:tracePt t="727991" x="1009650" y="2139950"/>
          <p14:tracePt t="728007" x="1016000" y="2139950"/>
          <p14:tracePt t="728095" x="1028700" y="2139950"/>
          <p14:tracePt t="728103" x="1060450" y="2133600"/>
          <p14:tracePt t="728124" x="1162050" y="2133600"/>
          <p14:tracePt t="728141" x="1270000" y="2139950"/>
          <p14:tracePt t="728158" x="1346200" y="2165350"/>
          <p14:tracePt t="728235" x="1352550" y="2165350"/>
          <p14:tracePt t="728258" x="1409700" y="2171700"/>
          <p14:tracePt t="728274" x="1498600" y="2171700"/>
          <p14:tracePt t="728291" x="1562100" y="2171700"/>
          <p14:tracePt t="728310" x="1581150" y="2171700"/>
          <p14:tracePt t="728349" x="1587500" y="2171700"/>
          <p14:tracePt t="728358" x="1593850" y="2171700"/>
          <p14:tracePt t="728376" x="1619250" y="2165350"/>
          <p14:tracePt t="728393" x="1663700" y="2159000"/>
          <p14:tracePt t="728408" x="1727200" y="2146300"/>
          <p14:tracePt t="728425" x="1778000" y="2133600"/>
          <p14:tracePt t="728442" x="1797050" y="2127250"/>
          <p14:tracePt t="728489" x="1803400" y="2120900"/>
          <p14:tracePt t="728508" x="1803400" y="2114550"/>
          <p14:tracePt t="728524" x="1816100" y="2108200"/>
          <p14:tracePt t="728542" x="1835150" y="2095500"/>
          <p14:tracePt t="728558" x="1860550" y="2076450"/>
          <p14:tracePt t="728575" x="1866900" y="2076450"/>
          <p14:tracePt t="728679" x="1879600" y="2070100"/>
          <p14:tracePt t="728687" x="1885950" y="2070100"/>
          <p14:tracePt t="728695" x="1911350" y="2070100"/>
          <p14:tracePt t="728708" x="1943100" y="2070100"/>
          <p14:tracePt t="728725" x="1974850" y="2070100"/>
          <p14:tracePt t="728743" x="2000250" y="2076450"/>
          <p14:tracePt t="728758" x="2019300" y="2082800"/>
          <p14:tracePt t="728775" x="2063750" y="2095500"/>
          <p14:tracePt t="728792" x="2108200" y="2108200"/>
          <p14:tracePt t="728808" x="2184400" y="2114550"/>
          <p14:tracePt t="728825" x="2254250" y="2133600"/>
          <p14:tracePt t="728842" x="2286000" y="2139950"/>
          <p14:tracePt t="728858" x="2292350" y="2146300"/>
          <p14:tracePt t="728875" x="2292350" y="2152650"/>
          <p14:tracePt t="728909" x="2298700" y="2152650"/>
          <p14:tracePt t="728942" x="2311400" y="2152650"/>
          <p14:tracePt t="728958" x="2324100" y="2152650"/>
          <p14:tracePt t="728975" x="2362200" y="2146300"/>
          <p14:tracePt t="728992" x="2393950" y="2139950"/>
          <p14:tracePt t="729008" x="2425700" y="2139950"/>
          <p14:tracePt t="729025" x="2451100" y="2133600"/>
          <p14:tracePt t="729044" x="2470150" y="2127250"/>
          <p14:tracePt t="729058" x="2489200" y="2120900"/>
          <p14:tracePt t="729075" x="2508250" y="2114550"/>
          <p14:tracePt t="729092" x="2527300" y="2114550"/>
          <p14:tracePt t="729109" x="2559050" y="2108200"/>
          <p14:tracePt t="729125" x="2584450" y="2101850"/>
          <p14:tracePt t="729142" x="2616200" y="2095500"/>
          <p14:tracePt t="729160" x="2635250" y="2089150"/>
          <p14:tracePt t="729177" x="2647950" y="2089150"/>
          <p14:tracePt t="729313" x="2660650" y="2082800"/>
          <p14:tracePt t="729327" x="2679700" y="2082800"/>
          <p14:tracePt t="729343" x="2692400" y="2076450"/>
          <p14:tracePt t="729359" x="2711450" y="2070100"/>
          <p14:tracePt t="729376" x="2724150" y="2070100"/>
          <p14:tracePt t="729392" x="2736850" y="2070100"/>
          <p14:tracePt t="729409" x="2755900" y="2070100"/>
          <p14:tracePt t="729426" x="2787650" y="2070100"/>
          <p14:tracePt t="729443" x="2832100" y="2063750"/>
          <p14:tracePt t="729459" x="2870200" y="2063750"/>
          <p14:tracePt t="729475" x="2914650" y="2063750"/>
          <p14:tracePt t="729492" x="2946400" y="2063750"/>
          <p14:tracePt t="729509" x="2971800" y="2057400"/>
          <p14:tracePt t="729525" x="2997200" y="2057400"/>
          <p14:tracePt t="729542" x="3009900" y="2051050"/>
          <p14:tracePt t="729561" x="3028950" y="2051050"/>
          <p14:tracePt t="729577" x="3035300" y="2051050"/>
          <p14:tracePt t="729609" x="3041650" y="2044700"/>
          <p14:tracePt t="729626" x="3054350" y="2044700"/>
          <p14:tracePt t="729643" x="3067050" y="2032000"/>
          <p14:tracePt t="729659" x="3079750" y="2032000"/>
          <p14:tracePt t="729676" x="3092450" y="2025650"/>
          <p14:tracePt t="729692" x="3105150" y="2025650"/>
          <p14:tracePt t="729709" x="3111500" y="2025650"/>
          <p14:tracePt t="729726" x="3117850" y="2025650"/>
          <p14:tracePt t="729742" x="3124200" y="2025650"/>
          <p14:tracePt t="729776" x="3130550" y="2025650"/>
          <p14:tracePt t="729792" x="3143250" y="2025650"/>
          <p14:tracePt t="729810" x="3155950" y="2025650"/>
          <p14:tracePt t="729826" x="3168650" y="2025650"/>
          <p14:tracePt t="729843" x="3187700" y="2025650"/>
          <p14:tracePt t="729859" x="3200400" y="2032000"/>
          <p14:tracePt t="729876" x="3213100" y="2038350"/>
          <p14:tracePt t="729895" x="3213100" y="2044700"/>
          <p14:tracePt t="729910" x="3219450" y="2051050"/>
          <p14:tracePt t="729942" x="3225800" y="2057400"/>
          <p14:tracePt t="729959" x="3225800" y="2063750"/>
          <p14:tracePt t="729976" x="3232150" y="2063750"/>
          <p14:tracePt t="730105" x="3219450" y="2063750"/>
          <p14:tracePt t="730126" x="3206750" y="2063750"/>
          <p14:tracePt t="730143" x="3200400" y="2063750"/>
          <p14:tracePt t="730193" x="3219450" y="2063750"/>
          <p14:tracePt t="730210" x="3276600" y="2070100"/>
          <p14:tracePt t="730226" x="3327400" y="2076450"/>
          <p14:tracePt t="730276" x="3333750" y="2082800"/>
          <p14:tracePt t="730293" x="3346450" y="2082800"/>
          <p14:tracePt t="730310" x="3359150" y="2082800"/>
          <p14:tracePt t="730326" x="3371850" y="2089150"/>
          <p14:tracePt t="730344" x="3397250" y="2101850"/>
          <p14:tracePt t="730360" x="3429000" y="2108200"/>
          <p14:tracePt t="730378" x="3530600" y="2114550"/>
          <p14:tracePt t="730393" x="3549650" y="2114550"/>
          <p14:tracePt t="730410" x="3670300" y="2114550"/>
          <p14:tracePt t="730426" x="3746500" y="2114550"/>
          <p14:tracePt t="730443" x="3822700" y="2114550"/>
          <p14:tracePt t="730459" x="3886200" y="2114550"/>
          <p14:tracePt t="730476" x="3924300" y="2114550"/>
          <p14:tracePt t="730493" x="3943350" y="2114550"/>
          <p14:tracePt t="730510" x="3949700" y="2114550"/>
          <p14:tracePt t="730613" x="3943350" y="2114550"/>
          <p14:tracePt t="730621" x="3937000" y="2108200"/>
          <p14:tracePt t="730629" x="3911600" y="2108200"/>
          <p14:tracePt t="730644" x="3886200" y="2108200"/>
          <p14:tracePt t="730660" x="3829050" y="2108200"/>
          <p14:tracePt t="730676" x="3765550" y="2114550"/>
          <p14:tracePt t="730693" x="3740150" y="2114550"/>
          <p14:tracePt t="730710" x="3721100" y="2114550"/>
          <p14:tracePt t="730727" x="3702050" y="2114550"/>
          <p14:tracePt t="730743" x="3676650" y="2114550"/>
          <p14:tracePt t="730760" x="3600450" y="2114550"/>
          <p14:tracePt t="730777" x="3498850" y="2127250"/>
          <p14:tracePt t="730793" x="3384550" y="2139950"/>
          <p14:tracePt t="730810" x="3302000" y="2152650"/>
          <p14:tracePt t="730827" x="3194050" y="2165350"/>
          <p14:tracePt t="730843" x="3086100" y="2165350"/>
          <p14:tracePt t="730860" x="3035300" y="2165350"/>
          <p14:tracePt t="730877" x="2984500" y="2165350"/>
          <p14:tracePt t="730893" x="2914650" y="2165350"/>
          <p14:tracePt t="730911" x="2647950" y="2165350"/>
          <p14:tracePt t="730927" x="2381250" y="2152650"/>
          <p14:tracePt t="730943" x="2139950" y="2133600"/>
          <p14:tracePt t="730960" x="1930400" y="2108200"/>
          <p14:tracePt t="730977" x="1822450" y="2095500"/>
          <p14:tracePt t="730993" x="1790700" y="2095500"/>
          <p14:tracePt t="731010" x="1784350" y="2095500"/>
          <p14:tracePt t="731027" x="1752600" y="2095500"/>
          <p14:tracePt t="731046" x="1651000" y="2127250"/>
          <p14:tracePt t="731060" x="1517650" y="2159000"/>
          <p14:tracePt t="731077" x="1403350" y="2178050"/>
          <p14:tracePt t="731094" x="1250950" y="2216150"/>
          <p14:tracePt t="731111" x="1244600" y="2216150"/>
          <p14:tracePt t="731144" x="1238250" y="2216150"/>
          <p14:tracePt t="731162" x="1225550" y="2222500"/>
          <p14:tracePt t="731177" x="1193800" y="2241550"/>
          <p14:tracePt t="731193" x="1149350" y="2260600"/>
          <p14:tracePt t="731210" x="1117600" y="2279650"/>
          <p14:tracePt t="731227" x="1098550" y="2292350"/>
          <p14:tracePt t="731443" x="1104900" y="2292350"/>
          <p14:tracePt t="731461" x="1104900" y="2298700"/>
          <p14:tracePt t="731478" x="1111250" y="2305050"/>
          <p14:tracePt t="731589" x="1117600" y="2305050"/>
          <p14:tracePt t="731595" x="1123950" y="2305050"/>
          <p14:tracePt t="731611" x="1130300" y="2305050"/>
          <p14:tracePt t="731627" x="1136650" y="2305050"/>
          <p14:tracePt t="731689" x="1143000" y="2305050"/>
          <p14:tracePt t="731696" x="1149350" y="2305050"/>
          <p14:tracePt t="731712" x="1168400" y="2305050"/>
          <p14:tracePt t="731728" x="1212850" y="2305050"/>
          <p14:tracePt t="731746" x="1250950" y="2305050"/>
          <p14:tracePt t="731761" x="1270000" y="2298700"/>
          <p14:tracePt t="731778" x="1282700" y="2298700"/>
          <p14:tracePt t="731794" x="1295400" y="2298700"/>
          <p14:tracePt t="731811" x="1301750" y="2298700"/>
          <p14:tracePt t="731828" x="1308100" y="2298700"/>
          <p14:tracePt t="731844" x="1327150" y="2298700"/>
          <p14:tracePt t="731861" x="1352550" y="2298700"/>
          <p14:tracePt t="731878" x="1371600" y="2298700"/>
          <p14:tracePt t="731894" x="1397000" y="2305050"/>
          <p14:tracePt t="731912" x="1416050" y="2305050"/>
          <p14:tracePt t="731927" x="1428750" y="2305050"/>
          <p14:tracePt t="731983" x="1435100" y="2305050"/>
          <p14:tracePt t="732000" x="1441450" y="2305050"/>
          <p14:tracePt t="732011" x="1447800" y="2305050"/>
          <p14:tracePt t="732027" x="1454150" y="2317750"/>
          <p14:tracePt t="732045" x="1460500" y="2317750"/>
          <p14:tracePt t="732061" x="1460500" y="2324100"/>
          <p14:tracePt t="732078" x="1466850" y="2330450"/>
          <p14:tracePt t="732096" x="1473200" y="2330450"/>
          <p14:tracePt t="732193" x="1479550" y="2330450"/>
          <p14:tracePt t="732221" x="1479550" y="2336800"/>
          <p14:tracePt t="732228" x="1485900" y="2336800"/>
          <p14:tracePt t="732362" x="1504950" y="2336800"/>
          <p14:tracePt t="732378" x="1530350" y="2336800"/>
          <p14:tracePt t="732395" x="1562100" y="2343150"/>
          <p14:tracePt t="732412" x="1568450" y="2343150"/>
          <p14:tracePt t="732428" x="1581150" y="2343150"/>
          <p14:tracePt t="732445" x="1593850" y="2343150"/>
          <p14:tracePt t="732462" x="1612900" y="2349500"/>
          <p14:tracePt t="732478" x="1644650" y="2349500"/>
          <p14:tracePt t="732495" x="1708150" y="2349500"/>
          <p14:tracePt t="732512" x="1771650" y="2349500"/>
          <p14:tracePt t="732528" x="1841500" y="2336800"/>
          <p14:tracePt t="732545" x="1898650" y="2330450"/>
          <p14:tracePt t="732563" x="1943100" y="2324100"/>
          <p14:tracePt t="732579" x="1968500" y="2324100"/>
          <p14:tracePt t="732595" x="1987550" y="2324100"/>
          <p14:tracePt t="732611" x="1993900" y="2324100"/>
          <p14:tracePt t="732628" x="2000250" y="2324100"/>
          <p14:tracePt t="732646" x="2006600" y="2324100"/>
          <p14:tracePt t="732661" x="2012950" y="2324100"/>
          <p14:tracePt t="732678" x="2019300" y="2324100"/>
          <p14:tracePt t="732818" x="2032000" y="2324100"/>
          <p14:tracePt t="732829" x="2038350" y="2324100"/>
          <p14:tracePt t="732845" x="2082800" y="2324100"/>
          <p14:tracePt t="732862" x="2120900" y="2317750"/>
          <p14:tracePt t="732878" x="2139950" y="2317750"/>
          <p14:tracePt t="732895" x="2152650" y="2311400"/>
          <p14:tracePt t="732897" x="2171700" y="2305050"/>
          <p14:tracePt t="732913" x="2216150" y="2298700"/>
          <p14:tracePt t="732928" x="2247900" y="2298700"/>
          <p14:tracePt t="732945" x="2292350" y="2298700"/>
          <p14:tracePt t="732962" x="2362200" y="2298700"/>
          <p14:tracePt t="732979" x="2457450" y="2311400"/>
          <p14:tracePt t="732995" x="2489200" y="2324100"/>
          <p14:tracePt t="733045" x="2495550" y="2324100"/>
          <p14:tracePt t="733062" x="2508250" y="2324100"/>
          <p14:tracePt t="733078" x="2520950" y="2324100"/>
          <p14:tracePt t="733097" x="2552700" y="2324100"/>
          <p14:tracePt t="733112" x="2584450" y="2324100"/>
          <p14:tracePt t="733129" x="2635250" y="2324100"/>
          <p14:tracePt t="733146" x="2698750" y="2324100"/>
          <p14:tracePt t="733163" x="2755900" y="2324100"/>
          <p14:tracePt t="733179" x="2819400" y="2324100"/>
          <p14:tracePt t="733195" x="2870200" y="2324100"/>
          <p14:tracePt t="733212" x="2908300" y="2317750"/>
          <p14:tracePt t="733229" x="2933700" y="2317750"/>
          <p14:tracePt t="733246" x="2959100" y="2311400"/>
          <p14:tracePt t="733263" x="3003550" y="2311400"/>
          <p14:tracePt t="733279" x="3022600" y="2305050"/>
          <p14:tracePt t="733295" x="3035300" y="2305050"/>
          <p14:tracePt t="733312" x="3041650" y="2305050"/>
          <p14:tracePt t="733361" x="3048000" y="2305050"/>
          <p14:tracePt t="733379" x="3054350" y="2305050"/>
          <p14:tracePt t="733395" x="3067050" y="2305050"/>
          <p14:tracePt t="733412" x="3079750" y="2305050"/>
          <p14:tracePt t="733806" x="3086100" y="2305050"/>
          <p14:tracePt t="733813" x="3098800" y="2305050"/>
          <p14:tracePt t="733829" x="3149600" y="2305050"/>
          <p14:tracePt t="733846" x="3206750" y="2305050"/>
          <p14:tracePt t="733862" x="3257550" y="2305050"/>
          <p14:tracePt t="733881" x="3302000" y="2305050"/>
          <p14:tracePt t="733896" x="3346450" y="2305050"/>
          <p14:tracePt t="733913" x="3378200" y="2298700"/>
          <p14:tracePt t="733929" x="3416300" y="2292350"/>
          <p14:tracePt t="733946" x="3448050" y="2292350"/>
          <p14:tracePt t="733963" x="3473450" y="2292350"/>
          <p14:tracePt t="733979" x="3479800" y="2292350"/>
          <p14:tracePt t="734055" x="3486150" y="2292350"/>
          <p14:tracePt t="734069" x="3492500" y="2292350"/>
          <p14:tracePt t="734077" x="3492500" y="2298700"/>
          <p14:tracePt t="734094" x="3498850" y="2298700"/>
          <p14:tracePt t="734113" x="3498850" y="2305050"/>
          <p14:tracePt t="734130" x="3511550" y="2311400"/>
          <p14:tracePt t="734146" x="3549650" y="2317750"/>
          <p14:tracePt t="734163" x="3613150" y="2330450"/>
          <p14:tracePt t="734181" x="3746500" y="2330450"/>
          <p14:tracePt t="734199" x="3816350" y="2330450"/>
          <p14:tracePt t="734213" x="3835400" y="2330450"/>
          <p14:tracePt t="734229" x="3892550" y="2324100"/>
          <p14:tracePt t="734231" x="3905250" y="2324100"/>
          <p14:tracePt t="734247" x="3911600" y="2324100"/>
          <p14:tracePt t="734287" x="3917950" y="2324100"/>
          <p14:tracePt t="734313" x="3924300" y="2324100"/>
          <p14:tracePt t="734388" x="3924300" y="2317750"/>
          <p14:tracePt t="734414" x="3924300" y="2311400"/>
          <p14:tracePt t="734427" x="3924300" y="2305050"/>
          <p14:tracePt t="734435" x="3917950" y="2305050"/>
          <p14:tracePt t="734446" x="3898900" y="2305050"/>
          <p14:tracePt t="734466" x="3841750" y="2298700"/>
          <p14:tracePt t="734480" x="3816350" y="2298700"/>
          <p14:tracePt t="734496" x="3771900" y="2298700"/>
          <p14:tracePt t="734513" x="3689350" y="2298700"/>
          <p14:tracePt t="734530" x="3606800" y="2298700"/>
          <p14:tracePt t="734546" x="3448050" y="2305050"/>
          <p14:tracePt t="734563" x="3321050" y="2311400"/>
          <p14:tracePt t="734565" x="3232150" y="2311400"/>
          <p14:tracePt t="734580" x="3136900" y="2311400"/>
          <p14:tracePt t="734596" x="2889250" y="2311400"/>
          <p14:tracePt t="734613" x="2667000" y="2324100"/>
          <p14:tracePt t="734630" x="2432050" y="2324100"/>
          <p14:tracePt t="734647" x="2203450" y="2324100"/>
          <p14:tracePt t="734663" x="1981200" y="2324100"/>
          <p14:tracePt t="734680" x="1758950" y="2324100"/>
          <p14:tracePt t="734697" x="1568450" y="2317750"/>
          <p14:tracePt t="734713" x="1377950" y="2317750"/>
          <p14:tracePt t="734730" x="1257300" y="2324100"/>
          <p14:tracePt t="734746" x="1155700" y="2343150"/>
          <p14:tracePt t="734765" x="1009650" y="2362200"/>
          <p14:tracePt t="734780" x="889000" y="2374900"/>
          <p14:tracePt t="734796" x="755650" y="2387600"/>
          <p14:tracePt t="734813" x="698500" y="2393950"/>
          <p14:tracePt t="734831" x="692150" y="2400300"/>
          <p14:tracePt t="734868" x="692150" y="2406650"/>
          <p14:tracePt t="734882" x="692150" y="2413000"/>
          <p14:tracePt t="734897" x="692150" y="2419350"/>
          <p14:tracePt t="734914" x="692150" y="2432050"/>
          <p14:tracePt t="734932" x="685800" y="2444750"/>
          <p14:tracePt t="734947" x="679450" y="2451100"/>
          <p14:tracePt t="734964" x="679450" y="2457450"/>
          <p14:tracePt t="735424" x="685800" y="2457450"/>
          <p14:tracePt t="735431" x="698500" y="2463800"/>
          <p14:tracePt t="735447" x="723900" y="2470150"/>
          <p14:tracePt t="735464" x="742950" y="2476500"/>
          <p14:tracePt t="735481" x="762000" y="2495550"/>
          <p14:tracePt t="735497" x="787400" y="2514600"/>
          <p14:tracePt t="735514" x="819150" y="2533650"/>
          <p14:tracePt t="735531" x="863600" y="2546350"/>
          <p14:tracePt t="735547" x="933450" y="2565400"/>
          <p14:tracePt t="735566" x="1009650" y="2571750"/>
          <p14:tracePt t="735581" x="1079500" y="2584450"/>
          <p14:tracePt t="735598" x="1111250" y="2590800"/>
          <p14:tracePt t="735698" x="1117600" y="2590800"/>
          <p14:tracePt t="735715" x="1130300" y="2590800"/>
          <p14:tracePt t="735731" x="1168400" y="2584450"/>
          <p14:tracePt t="735748" x="1225550" y="2578100"/>
          <p14:tracePt t="735765" x="1270000" y="2571750"/>
          <p14:tracePt t="735783" x="1308100" y="2565400"/>
          <p14:tracePt t="735798" x="1358900" y="2552700"/>
          <p14:tracePt t="735814" x="1416050" y="2546350"/>
          <p14:tracePt t="735831" x="1466850" y="2540000"/>
          <p14:tracePt t="735848" x="1530350" y="2527300"/>
          <p14:tracePt t="735864" x="1568450" y="2520950"/>
          <p14:tracePt t="735881" x="1593850" y="2520950"/>
          <p14:tracePt t="735897" x="1619250" y="2514600"/>
          <p14:tracePt t="735931" x="1625600" y="2514600"/>
          <p14:tracePt t="735947" x="1631950" y="2514600"/>
          <p14:tracePt t="735965" x="1638300" y="2514600"/>
          <p14:tracePt t="736142" x="1644650" y="2514600"/>
          <p14:tracePt t="736166" x="1651000" y="2514600"/>
          <p14:tracePt t="736288" x="1657350" y="2514600"/>
          <p14:tracePt t="736294" x="1663700" y="2514600"/>
          <p14:tracePt t="736315" x="1701800" y="2514600"/>
          <p14:tracePt t="736319" x="1720850" y="2514600"/>
          <p14:tracePt t="736332" x="1727200" y="2514600"/>
          <p14:tracePt t="736384" x="1733550" y="2514600"/>
          <p14:tracePt t="736398" x="1746250" y="2514600"/>
          <p14:tracePt t="736415" x="1765300" y="2514600"/>
          <p14:tracePt t="736432" x="1803400" y="2508250"/>
          <p14:tracePt t="736449" x="1841500" y="2508250"/>
          <p14:tracePt t="736465" x="1885950" y="2508250"/>
          <p14:tracePt t="736481" x="1924050" y="2508250"/>
          <p14:tracePt t="736500" x="1936750" y="2508250"/>
          <p14:tracePt t="736583" x="1943100" y="2508250"/>
          <p14:tracePt t="736598" x="1962150" y="2501900"/>
          <p14:tracePt t="736615" x="1993900" y="2495550"/>
          <p14:tracePt t="736631" x="2025650" y="2489200"/>
          <p14:tracePt t="736648" x="2038350" y="2482850"/>
          <p14:tracePt t="736838" x="2044700" y="2482850"/>
          <p14:tracePt t="736848" x="2051050" y="2482850"/>
          <p14:tracePt t="736865" x="2070100" y="2482850"/>
          <p14:tracePt t="736882" x="2095500" y="2482850"/>
          <p14:tracePt t="736899" x="2127250" y="2482850"/>
          <p14:tracePt t="736901" x="2139950" y="2482850"/>
          <p14:tracePt t="736916" x="2146300" y="2482850"/>
          <p14:tracePt t="736917" x="2152650" y="2482850"/>
          <p14:tracePt t="736959" x="2152650" y="2476500"/>
          <p14:tracePt t="736984" x="2159000" y="2476500"/>
          <p14:tracePt t="736999" x="2165350" y="2476500"/>
          <p14:tracePt t="737015" x="2184400" y="2476500"/>
          <p14:tracePt t="737033" x="2203450" y="2476500"/>
          <p14:tracePt t="737049" x="2209800" y="2476500"/>
          <p14:tracePt t="737269" x="2216150" y="2476500"/>
          <p14:tracePt t="737278" x="2222500" y="2476500"/>
          <p14:tracePt t="737285" x="2228850" y="2476500"/>
          <p14:tracePt t="737300" x="2241550" y="2476500"/>
          <p14:tracePt t="737316" x="2273300" y="2476500"/>
          <p14:tracePt t="737317" x="2298700" y="2476500"/>
          <p14:tracePt t="737333" x="2317750" y="2476500"/>
          <p14:tracePt t="737333" x="2330450" y="2476500"/>
          <p14:tracePt t="737349" x="2349500" y="2476500"/>
          <p14:tracePt t="737382" x="2355850" y="2476500"/>
          <p14:tracePt t="737442" x="2368550" y="2482850"/>
          <p14:tracePt t="737449" x="2374900" y="2482850"/>
          <p14:tracePt t="737465" x="2413000" y="2489200"/>
          <p14:tracePt t="737482" x="2463800" y="2501900"/>
          <p14:tracePt t="737499" x="2533650" y="2514600"/>
          <p14:tracePt t="737516" x="2584450" y="2514600"/>
          <p14:tracePt t="737517" x="2616200" y="2520950"/>
          <p14:tracePt t="737532" x="2635250" y="2520950"/>
          <p14:tracePt t="737535" x="2647950" y="2520950"/>
          <p14:tracePt t="737549" x="2654300" y="2527300"/>
          <p14:tracePt t="737641" x="2660650" y="2527300"/>
          <p14:tracePt t="737649" x="2667000" y="2527300"/>
          <p14:tracePt t="737666" x="2705100" y="2527300"/>
          <p14:tracePt t="737682" x="2749550" y="2527300"/>
          <p14:tracePt t="737699" x="2800350" y="2527300"/>
          <p14:tracePt t="737716" x="2832100" y="2527300"/>
          <p14:tracePt t="737732" x="2882900" y="2527300"/>
          <p14:tracePt t="737749" x="2921000" y="2520950"/>
          <p14:tracePt t="737766" x="2946400" y="2520950"/>
          <p14:tracePt t="737783" x="2952750" y="2520950"/>
          <p14:tracePt t="737799" x="2965450" y="2520950"/>
          <p14:tracePt t="737817" x="2978150" y="2520950"/>
          <p14:tracePt t="737832" x="2990850" y="2520950"/>
          <p14:tracePt t="737850" x="2997200" y="2520950"/>
          <p14:tracePt t="737866" x="3009900" y="2514600"/>
          <p14:tracePt t="737882" x="3016250" y="2514600"/>
          <p14:tracePt t="737899" x="3022600" y="2514600"/>
          <p14:tracePt t="738485" x="3028950" y="2514600"/>
          <p14:tracePt t="738493" x="3035300" y="2514600"/>
          <p14:tracePt t="738503" x="3041650" y="2514600"/>
          <p14:tracePt t="738517" x="3067050" y="2514600"/>
          <p14:tracePt t="738533" x="3105150" y="2520950"/>
          <p14:tracePt t="738550" x="3168650" y="2520950"/>
          <p14:tracePt t="738567" x="3238500" y="2520950"/>
          <p14:tracePt t="738583" x="3282950" y="2520950"/>
          <p14:tracePt t="738600" x="3314700" y="2520950"/>
          <p14:tracePt t="738617" x="3340100" y="2514600"/>
          <p14:tracePt t="738635" x="3359150" y="2514600"/>
          <p14:tracePt t="738650" x="3378200" y="2508250"/>
          <p14:tracePt t="738666" x="3409950" y="2508250"/>
          <p14:tracePt t="738683" x="3435350" y="2508250"/>
          <p14:tracePt t="738700" x="3460750" y="2508250"/>
          <p14:tracePt t="738716" x="3486150" y="2508250"/>
          <p14:tracePt t="738719" x="3498850" y="2508250"/>
          <p14:tracePt t="738733" x="3505200" y="2508250"/>
          <p14:tracePt t="738750" x="3511550" y="2508250"/>
          <p14:tracePt t="738835" x="3517900" y="2508250"/>
          <p14:tracePt t="738850" x="3530600" y="2508250"/>
          <p14:tracePt t="738868" x="3543300" y="2514600"/>
          <p14:tracePt t="738885" x="3568700" y="2514600"/>
          <p14:tracePt t="738900" x="3600450" y="2520950"/>
          <p14:tracePt t="738918" x="3644900" y="2527300"/>
          <p14:tracePt t="738934" x="3708400" y="2527300"/>
          <p14:tracePt t="738950" x="3759200" y="2527300"/>
          <p14:tracePt t="738967" x="3854450" y="2527300"/>
          <p14:tracePt t="738985" x="3962400" y="2527300"/>
          <p14:tracePt t="739000" x="4019550" y="2520950"/>
          <p14:tracePt t="739017" x="4051300" y="2514600"/>
          <p14:tracePt t="739033" x="4064000" y="2514600"/>
          <p14:tracePt t="739067" x="4064000" y="2508250"/>
          <p14:tracePt t="739083" x="4064000" y="2501900"/>
          <p14:tracePt t="739525" x="4057650" y="2501900"/>
          <p14:tracePt t="739533" x="4051300" y="2501900"/>
          <p14:tracePt t="739541" x="4044950" y="2501900"/>
          <p14:tracePt t="739551" x="4038600" y="2501900"/>
          <p14:tracePt t="739568" x="4019550" y="2501900"/>
          <p14:tracePt t="739584" x="4000500" y="2501900"/>
          <p14:tracePt t="739601" x="3968750" y="2501900"/>
          <p14:tracePt t="739618" x="3879850" y="2508250"/>
          <p14:tracePt t="739637" x="3670300" y="2514600"/>
          <p14:tracePt t="739651" x="3562350" y="2520950"/>
          <p14:tracePt t="739667" x="3359150" y="2540000"/>
          <p14:tracePt t="739670" x="3232150" y="2546350"/>
          <p14:tracePt t="739684" x="3149600" y="2552700"/>
          <p14:tracePt t="739701" x="2844800" y="2559050"/>
          <p14:tracePt t="739718" x="2673350" y="2559050"/>
          <p14:tracePt t="739734" x="2584450" y="2565400"/>
          <p14:tracePt t="739751" x="2305050" y="2571750"/>
          <p14:tracePt t="739767" x="2076450" y="2571750"/>
          <p14:tracePt t="739785" x="1835150" y="2571750"/>
          <p14:tracePt t="739801" x="1663700" y="2571750"/>
          <p14:tracePt t="739817" x="1479550" y="2571750"/>
          <p14:tracePt t="739834" x="1397000" y="2584450"/>
          <p14:tracePt t="739851" x="1365250" y="2590800"/>
          <p14:tracePt t="739867" x="1301750" y="2616200"/>
          <p14:tracePt t="739884" x="1212850" y="2641600"/>
          <p14:tracePt t="739901" x="1117600" y="2673350"/>
          <p14:tracePt t="739918" x="1041400" y="2698750"/>
          <p14:tracePt t="739935" x="1028700" y="2711450"/>
          <p14:tracePt t="739951" x="1028700" y="2717800"/>
          <p14:tracePt t="739968" x="1028700" y="2724150"/>
          <p14:tracePt t="739984" x="1028700" y="2736850"/>
          <p14:tracePt t="740001" x="1028700" y="2749550"/>
          <p14:tracePt t="740018" x="1022350" y="2762250"/>
          <p14:tracePt t="740371" x="1028700" y="2762250"/>
          <p14:tracePt t="740385" x="1035050" y="2755900"/>
          <p14:tracePt t="740402" x="1047750" y="2755900"/>
          <p14:tracePt t="740418" x="1060450" y="2749550"/>
          <p14:tracePt t="740435" x="1085850" y="2743200"/>
          <p14:tracePt t="740452" x="1130300" y="2736850"/>
          <p14:tracePt t="740468" x="1174750" y="2730500"/>
          <p14:tracePt t="740485" x="1231900" y="2724150"/>
          <p14:tracePt t="740502" x="1289050" y="2717800"/>
          <p14:tracePt t="740518" x="1377950" y="2711450"/>
          <p14:tracePt t="740536" x="1397000" y="2711450"/>
          <p14:tracePt t="740554" x="1403350" y="2711450"/>
          <p14:tracePt t="740606" x="1409700" y="2711450"/>
          <p14:tracePt t="740917" x="1428750" y="2705100"/>
          <p14:tracePt t="740925" x="1441450" y="2698750"/>
          <p14:tracePt t="740935" x="1466850" y="2686050"/>
          <p14:tracePt t="740952" x="1498600" y="2679700"/>
          <p14:tracePt t="741025" x="1498600" y="2686050"/>
          <p14:tracePt t="741032" x="1504950" y="2686050"/>
          <p14:tracePt t="741052" x="1517650" y="2686050"/>
          <p14:tracePt t="741071" x="1574800" y="2686050"/>
          <p14:tracePt t="741085" x="1581150" y="2686050"/>
          <p14:tracePt t="741119" x="1587500" y="2686050"/>
          <p14:tracePt t="741135" x="1593850" y="2686050"/>
          <p14:tracePt t="741169" x="1606550" y="2686050"/>
          <p14:tracePt t="741185" x="1670050" y="2686050"/>
          <p14:tracePt t="741202" x="1765300" y="2686050"/>
          <p14:tracePt t="741219" x="1905000" y="2686050"/>
          <p14:tracePt t="741236" x="2038350" y="2686050"/>
          <p14:tracePt t="741252" x="2133600" y="2686050"/>
          <p14:tracePt t="741268" x="2235200" y="2686050"/>
          <p14:tracePt t="741285" x="2279650" y="2686050"/>
          <p14:tracePt t="741302" x="2298700" y="2686050"/>
          <p14:tracePt t="741321" x="2324100" y="2679700"/>
          <p14:tracePt t="741335" x="2330450" y="2679700"/>
          <p14:tracePt t="741352" x="2336800" y="2679700"/>
          <p14:tracePt t="741411" x="2336800" y="2673350"/>
          <p14:tracePt t="741456" x="2336800" y="2667000"/>
          <p14:tracePt t="741491" x="2336800" y="2660650"/>
          <p14:tracePt t="741502" x="2330450" y="2660650"/>
          <p14:tracePt t="741569" x="2336800" y="2660650"/>
          <p14:tracePt t="741586" x="2381250" y="2673350"/>
          <p14:tracePt t="741602" x="2495550" y="2705100"/>
          <p14:tracePt t="741619" x="2628900" y="2730500"/>
          <p14:tracePt t="741636" x="2755900" y="2743200"/>
          <p14:tracePt t="741652" x="2800350" y="2743200"/>
          <p14:tracePt t="741669" x="2819400" y="2743200"/>
          <p14:tracePt t="741686" x="2832100" y="2743200"/>
          <p14:tracePt t="741702" x="2844800" y="2743200"/>
          <p14:tracePt t="741721" x="2882900" y="2724150"/>
          <p14:tracePt t="741737" x="2921000" y="2698750"/>
          <p14:tracePt t="741752" x="2952750" y="2679700"/>
          <p14:tracePt t="741769" x="2984500" y="2660650"/>
          <p14:tracePt t="741786" x="2997200" y="2641600"/>
          <p14:tracePt t="741802" x="3003550" y="2635250"/>
          <p14:tracePt t="741819" x="3009900" y="2635250"/>
          <p14:tracePt t="741852" x="3003550" y="2622550"/>
          <p14:tracePt t="741869" x="2997200" y="2616200"/>
          <p14:tracePt t="741886" x="2978150" y="2597150"/>
          <p14:tracePt t="741903" x="2952750" y="2578100"/>
          <p14:tracePt t="741919" x="2921000" y="2559050"/>
          <p14:tracePt t="741936" x="2889250" y="2540000"/>
          <p14:tracePt t="741953" x="2838450" y="2527300"/>
          <p14:tracePt t="741955" x="2800350" y="2520950"/>
          <p14:tracePt t="741972" x="2730500" y="2514600"/>
          <p14:tracePt t="741988" x="2641600" y="2508250"/>
          <p14:tracePt t="742005" x="2546350" y="2508250"/>
          <p14:tracePt t="742019" x="2495550" y="2501900"/>
          <p14:tracePt t="742036" x="2432050" y="2501900"/>
          <p14:tracePt t="742052" x="2381250" y="2501900"/>
          <p14:tracePt t="742069" x="2355850" y="2501900"/>
          <p14:tracePt t="742088" x="2330450" y="2501900"/>
          <p14:tracePt t="742103" x="2317750" y="2501900"/>
          <p14:tracePt t="742120" x="2292350" y="2520950"/>
          <p14:tracePt t="742136" x="2266950" y="2546350"/>
          <p14:tracePt t="742153" x="2235200" y="2590800"/>
          <p14:tracePt t="742155" x="2228850" y="2603500"/>
          <p14:tracePt t="742169" x="2222500" y="2622550"/>
          <p14:tracePt t="742187" x="2222500" y="2686050"/>
          <p14:tracePt t="742203" x="2222500" y="2705100"/>
          <p14:tracePt t="742219" x="2228850" y="2724150"/>
          <p14:tracePt t="742236" x="2254250" y="2749550"/>
          <p14:tracePt t="742252" x="2305050" y="2768600"/>
          <p14:tracePt t="742269" x="2400300" y="2794000"/>
          <p14:tracePt t="742286" x="2482850" y="2800350"/>
          <p14:tracePt t="742305" x="2571750" y="2806700"/>
          <p14:tracePt t="742319" x="2647950" y="2813050"/>
          <p14:tracePt t="742336" x="2717800" y="2813050"/>
          <p14:tracePt t="742353" x="2781300" y="2813050"/>
          <p14:tracePt t="742370" x="2832100" y="2813050"/>
          <p14:tracePt t="742386" x="2870200" y="2806700"/>
          <p14:tracePt t="742403" x="2908300" y="2800350"/>
          <p14:tracePt t="742421" x="2965450" y="2781300"/>
          <p14:tracePt t="742436" x="3003550" y="2762250"/>
          <p14:tracePt t="742453" x="3028950" y="2749550"/>
          <p14:tracePt t="742470" x="3041650" y="2743200"/>
          <p14:tracePt t="742578" x="3035300" y="2743200"/>
          <p14:tracePt t="742586" x="3022600" y="2743200"/>
          <p14:tracePt t="742603" x="2984500" y="2743200"/>
          <p14:tracePt t="742620" x="2940050" y="2743200"/>
          <p14:tracePt t="742637" x="2921000" y="2749550"/>
          <p14:tracePt t="742685" x="2927350" y="2749550"/>
          <p14:tracePt t="742693" x="2940050" y="2749550"/>
          <p14:tracePt t="742704" x="2965450" y="2743200"/>
          <p14:tracePt t="742720" x="3035300" y="2736850"/>
          <p14:tracePt t="742736" x="3155950" y="2717800"/>
          <p14:tracePt t="742753" x="3219450" y="2711450"/>
          <p14:tracePt t="742755" x="3244850" y="2705100"/>
          <p14:tracePt t="742770" x="3263900" y="2705100"/>
          <p14:tracePt t="742787" x="3282950" y="2698750"/>
          <p14:tracePt t="742803" x="3295650" y="2698750"/>
          <p14:tracePt t="742917" x="3302000" y="2698750"/>
          <p14:tracePt t="742938" x="3346450" y="2711450"/>
          <p14:tracePt t="742954" x="3467100" y="2730500"/>
          <p14:tracePt t="742970" x="3657600" y="2749550"/>
          <p14:tracePt t="742987" x="3829050" y="2755900"/>
          <p14:tracePt t="743005" x="3994150" y="2755900"/>
          <p14:tracePt t="743021" x="4057650" y="2749550"/>
          <p14:tracePt t="743037" x="4070350" y="2743200"/>
          <p14:tracePt t="743053" x="4070350" y="2736850"/>
          <p14:tracePt t="743070" x="4057650" y="2736850"/>
          <p14:tracePt t="743087" x="4025900" y="2755900"/>
          <p14:tracePt t="743104" x="3994150" y="2781300"/>
          <p14:tracePt t="743120" x="3968750" y="2800350"/>
          <p14:tracePt t="743137" x="3968750" y="2813050"/>
          <p14:tracePt t="743171" x="3968750" y="2819400"/>
          <p14:tracePt t="743187" x="3975100" y="2825750"/>
          <p14:tracePt t="743203" x="3981450" y="2832100"/>
          <p14:tracePt t="743220" x="3981450" y="2838450"/>
          <p14:tracePt t="743237" x="3987800" y="2838450"/>
          <p14:tracePt t="743826" x="3981450" y="2838450"/>
          <p14:tracePt t="743929" x="3975100" y="2838450"/>
          <p14:tracePt t="744115" x="3968750" y="2838450"/>
          <p14:tracePt t="744152" x="3962400" y="2838450"/>
          <p14:tracePt t="744192" x="3962400" y="2832100"/>
          <p14:tracePt t="744210" x="3956050" y="2832100"/>
          <p14:tracePt t="744244" x="3949700" y="2832100"/>
          <p14:tracePt t="744616" x="3943350" y="2832100"/>
          <p14:tracePt t="744645" x="3937000" y="2832100"/>
          <p14:tracePt t="744692" x="3930650" y="2832100"/>
          <p14:tracePt t="744755" x="3924300" y="2832100"/>
          <p14:tracePt t="744772" x="3917950" y="2832100"/>
          <p14:tracePt t="744789" x="3905250" y="2832100"/>
          <p14:tracePt t="744805" x="3873500" y="2832100"/>
          <p14:tracePt t="744822" x="3848100" y="2832100"/>
          <p14:tracePt t="744839" x="3816350" y="2832100"/>
          <p14:tracePt t="744855" x="3784600" y="2832100"/>
          <p14:tracePt t="744873" x="3752850" y="2825750"/>
          <p14:tracePt t="744888" x="3721100" y="2819400"/>
          <p14:tracePt t="744905" x="3695700" y="2813050"/>
          <p14:tracePt t="744906" x="3689350" y="2813050"/>
          <p14:tracePt t="744923" x="3676650" y="2806700"/>
          <p14:tracePt t="744938" x="3670300" y="2806700"/>
          <p14:tracePt t="744955" x="3663950" y="2800350"/>
          <p14:tracePt t="744972" x="3651250" y="2794000"/>
          <p14:tracePt t="744988" x="3644900" y="2794000"/>
          <p14:tracePt t="745022" x="3644900" y="2787650"/>
          <p14:tracePt t="745081" x="3644900" y="2794000"/>
          <p14:tracePt t="745091" x="3644900" y="2800350"/>
          <p14:tracePt t="745105" x="3638550" y="2806700"/>
          <p14:tracePt t="745122" x="3632200" y="2825750"/>
          <p14:tracePt t="745139" x="3625850" y="2838450"/>
          <p14:tracePt t="745155" x="3625850" y="2889250"/>
          <p14:tracePt t="745173" x="3708400" y="2990850"/>
          <p14:tracePt t="745189" x="3816350" y="3117850"/>
          <p14:tracePt t="745205" x="3924300" y="3282950"/>
          <p14:tracePt t="745222" x="3981450" y="3441700"/>
          <p14:tracePt t="745239" x="4019550" y="3644900"/>
          <p14:tracePt t="745255" x="4044950" y="3822700"/>
          <p14:tracePt t="745272" x="4133850" y="4000500"/>
          <p14:tracePt t="745289" x="4165600" y="4044950"/>
          <p14:tracePt t="745307" x="4254500" y="4165600"/>
          <p14:tracePt t="745322" x="4273550" y="4197350"/>
          <p14:tracePt t="745339" x="4298950" y="4254500"/>
          <p14:tracePt t="745355" x="4305300" y="4273550"/>
          <p14:tracePt t="745373" x="4318000" y="4286250"/>
          <p14:tracePt t="745389" x="4349750" y="4305300"/>
          <p14:tracePt t="745405" x="4413250" y="4349750"/>
          <p14:tracePt t="745422" x="4559300" y="4432300"/>
          <p14:tracePt t="745439" x="4718050" y="4533900"/>
          <p14:tracePt t="745455" x="4832350" y="4629150"/>
          <p14:tracePt t="745472" x="4876800" y="4673600"/>
          <p14:tracePt t="745489" x="4908550" y="4711700"/>
          <p14:tracePt t="745490" x="4933950" y="4749800"/>
          <p14:tracePt t="745507" x="4978400" y="4806950"/>
          <p14:tracePt t="745522" x="5016500" y="4857750"/>
          <p14:tracePt t="745539" x="5187950" y="5054600"/>
          <p14:tracePt t="745555" x="5340350" y="5175250"/>
          <p14:tracePt t="745572" x="5499100" y="5264150"/>
          <p14:tracePt t="745589" x="5676900" y="5340350"/>
          <p14:tracePt t="745605" x="5803900" y="5378450"/>
          <p14:tracePt t="745624" x="5867400" y="5384800"/>
          <p14:tracePt t="745639" x="5899150" y="5384800"/>
          <p14:tracePt t="745656" x="5949950" y="5384800"/>
          <p14:tracePt t="745674" x="6102350" y="5391150"/>
          <p14:tracePt t="745689" x="6280150" y="5397500"/>
          <p14:tracePt t="745707" x="6515100" y="5410200"/>
          <p14:tracePt t="745722" x="6731000" y="5416550"/>
          <p14:tracePt t="745739" x="6927850" y="5429250"/>
          <p14:tracePt t="745741" x="6997700" y="5435600"/>
          <p14:tracePt t="745757" x="7061200" y="5435600"/>
          <p14:tracePt t="745773" x="7086600" y="5435600"/>
          <p14:tracePt t="745789" x="7105650" y="5435600"/>
          <p14:tracePt t="745806" x="7112000" y="5441950"/>
          <p14:tracePt t="745823" x="7124700" y="5441950"/>
          <p14:tracePt t="745840" x="7156450" y="5441950"/>
          <p14:tracePt t="745856" x="7194550" y="5441950"/>
          <p14:tracePt t="745872" x="7283450" y="5448300"/>
          <p14:tracePt t="745889" x="7340600" y="5454650"/>
          <p14:tracePt t="745906" x="7359650" y="5454650"/>
          <p14:tracePt t="745951" x="7353300" y="5454650"/>
          <p14:tracePt t="745958" x="7340600" y="5454650"/>
          <p14:tracePt t="745973" x="7334250" y="5454650"/>
          <p14:tracePt t="745989" x="7327900" y="5454650"/>
          <p14:tracePt t="746007" x="7296150" y="5448300"/>
          <p14:tracePt t="746022" x="7181850" y="5416550"/>
          <p14:tracePt t="746039" x="6927850" y="5327650"/>
          <p14:tracePt t="746056" x="6565900" y="5207000"/>
          <p14:tracePt t="746073" x="6165850" y="5060950"/>
          <p14:tracePt t="746089" x="5683250" y="4895850"/>
          <p14:tracePt t="746106" x="5289550" y="4762500"/>
          <p14:tracePt t="746123" x="4914900" y="4635500"/>
          <p14:tracePt t="746139" x="4629150" y="4546600"/>
          <p14:tracePt t="746156" x="4400550" y="4483100"/>
          <p14:tracePt t="746173" x="4171950" y="4413250"/>
          <p14:tracePt t="746189" x="3943350" y="4324350"/>
          <p14:tracePt t="746206" x="3740150" y="4203700"/>
          <p14:tracePt t="746224" x="3638550" y="4057650"/>
          <p14:tracePt t="746241" x="3638550" y="3898900"/>
          <p14:tracePt t="746256" x="3663950" y="3841750"/>
          <p14:tracePt t="746273" x="3778250" y="3663950"/>
          <p14:tracePt t="746289" x="3810000" y="3594100"/>
          <p14:tracePt t="746307" x="3816350" y="3511550"/>
          <p14:tracePt t="746323" x="3810000" y="3422650"/>
          <p14:tracePt t="746340" x="3790950" y="3352800"/>
          <p14:tracePt t="746356" x="3765550" y="3282950"/>
          <p14:tracePt t="746374" x="3759200" y="3244850"/>
          <p14:tracePt t="746389" x="3759200" y="3213100"/>
          <p14:tracePt t="746406" x="3759200" y="3181350"/>
          <p14:tracePt t="746423" x="3746500" y="3155950"/>
          <p14:tracePt t="746440" x="3663950" y="3060700"/>
          <p14:tracePt t="746456" x="3568700" y="2984500"/>
          <p14:tracePt t="746473" x="3473450" y="2921000"/>
          <p14:tracePt t="746490" x="3422650" y="2876550"/>
          <p14:tracePt t="746491" x="3416300" y="2857500"/>
          <p14:tracePt t="746506" x="3397250" y="2832100"/>
          <p14:tracePt t="746523" x="3397250" y="2819400"/>
          <p14:tracePt t="746540" x="3403600" y="2806700"/>
          <p14:tracePt t="746556" x="3416300" y="2800350"/>
          <p14:tracePt t="746661" x="3422650" y="2800350"/>
          <p14:tracePt t="746667" x="3435350" y="2800350"/>
          <p14:tracePt t="746678" x="3454400" y="2800350"/>
          <p14:tracePt t="746690" x="3486150" y="2800350"/>
          <p14:tracePt t="746709" x="3606800" y="2800350"/>
          <p14:tracePt t="746723" x="3644900" y="2800350"/>
          <p14:tracePt t="746740" x="3702050" y="2794000"/>
          <p14:tracePt t="746756" x="3778250" y="2774950"/>
          <p14:tracePt t="746774" x="3835400" y="2743200"/>
          <p14:tracePt t="746790" x="3879850" y="2717800"/>
          <p14:tracePt t="746809" x="3924300" y="2686050"/>
          <p14:tracePt t="746823" x="3937000" y="2660650"/>
          <p14:tracePt t="746840" x="3937000" y="2635250"/>
          <p14:tracePt t="746857" x="3943350" y="2597150"/>
          <p14:tracePt t="746873" x="3943350" y="2565400"/>
          <p14:tracePt t="746890" x="3943350" y="2540000"/>
          <p14:tracePt t="746909" x="3924300" y="2501900"/>
          <p14:tracePt t="746925" x="3886200" y="2470150"/>
          <p14:tracePt t="746942" x="3803650" y="2432050"/>
          <p14:tracePt t="746957" x="3752850" y="2413000"/>
          <p14:tracePt t="746974" x="3587750" y="2362200"/>
          <p14:tracePt t="746990" x="3530600" y="2349500"/>
          <p14:tracePt t="747007" x="3429000" y="2317750"/>
          <p14:tracePt t="747023" x="3397250" y="2305050"/>
          <p14:tracePt t="747041" x="3378200" y="2305050"/>
          <p14:tracePt t="747057" x="3327400" y="2298700"/>
          <p14:tracePt t="747073" x="3225800" y="2292350"/>
          <p14:tracePt t="747090" x="3086100" y="2279650"/>
          <p14:tracePt t="747108" x="2940050" y="2273300"/>
          <p14:tracePt t="747123" x="2787650" y="2273300"/>
          <p14:tracePt t="747140" x="2686050" y="2266950"/>
          <p14:tracePt t="747157" x="2628900" y="2266950"/>
          <p14:tracePt t="747175" x="2597150" y="2273300"/>
          <p14:tracePt t="747190" x="2552700" y="2286000"/>
          <p14:tracePt t="747207" x="2470150" y="2305050"/>
          <p14:tracePt t="747224" x="2349500" y="2324100"/>
          <p14:tracePt t="747240" x="2235200" y="2343150"/>
          <p14:tracePt t="747257" x="2152650" y="2362200"/>
          <p14:tracePt t="747274" x="2127250" y="2374900"/>
          <p14:tracePt t="747290" x="2120900" y="2393950"/>
          <p14:tracePt t="747309" x="2120900" y="2406650"/>
          <p14:tracePt t="747341" x="2095500" y="2432050"/>
          <p14:tracePt t="747359" x="1987550" y="2470150"/>
          <p14:tracePt t="747374" x="1822450" y="2508250"/>
          <p14:tracePt t="747376" x="1720850" y="2527300"/>
          <p14:tracePt t="747390" x="1587500" y="2546350"/>
          <p14:tracePt t="747407" x="1416050" y="2571750"/>
          <p14:tracePt t="747409" x="1333500" y="2578100"/>
          <p14:tracePt t="747424" x="1238250" y="2590800"/>
          <p14:tracePt t="747441" x="1231900" y="2590800"/>
          <p14:tracePt t="747495" x="1219200" y="2590800"/>
          <p14:tracePt t="747501" x="1212850" y="2590800"/>
          <p14:tracePt t="747524" x="1155700" y="2603500"/>
          <p14:tracePt t="747540" x="1085850" y="2616200"/>
          <p14:tracePt t="747557" x="1009650" y="2647950"/>
          <p14:tracePt t="747575" x="939800" y="2692400"/>
          <p14:tracePt t="747592" x="914400" y="2724150"/>
          <p14:tracePt t="747607" x="908050" y="2730500"/>
          <p14:tracePt t="747973" x="908050" y="2724150"/>
          <p14:tracePt t="747981" x="908050" y="2717800"/>
          <p14:tracePt t="748036" x="901700" y="2717800"/>
          <p14:tracePt t="748044" x="889000" y="2717800"/>
          <p14:tracePt t="748060" x="762000" y="2749550"/>
          <p14:tracePt t="748075" x="539750" y="2755900"/>
          <p14:tracePt t="748091" x="330200" y="2755900"/>
          <p14:tracePt t="748108" x="222250" y="2743200"/>
          <p14:tracePt t="748124" x="209550" y="2736850"/>
          <p14:tracePt t="748142" x="222250" y="2730500"/>
          <p14:tracePt t="748158" x="323850" y="2711450"/>
          <p14:tracePt t="748175" x="495300" y="2711450"/>
          <p14:tracePt t="748191" x="615950" y="2711450"/>
          <p14:tracePt t="748208" x="647700" y="2717800"/>
          <p14:tracePt t="748224" x="654050" y="2717800"/>
          <p14:tracePt t="748258" x="666750" y="2717800"/>
          <p14:tracePt t="748274" x="704850" y="2717800"/>
          <p14:tracePt t="748291" x="749300" y="2717800"/>
          <p14:tracePt t="748308" x="850900" y="2705100"/>
          <p14:tracePt t="748325" x="1022350" y="2692400"/>
          <p14:tracePt t="748341" x="1193800" y="2692400"/>
          <p14:tracePt t="748343" x="1250950" y="2698750"/>
          <p14:tracePt t="748360" x="1358900" y="2705100"/>
          <p14:tracePt t="748375" x="1377950" y="2711450"/>
          <p14:tracePt t="748377" x="1397000" y="2711450"/>
          <p14:tracePt t="748391" x="1409700" y="2711450"/>
          <p14:tracePt t="748410" x="1466850" y="2679700"/>
          <p14:tracePt t="748427" x="1524000" y="2616200"/>
          <p14:tracePt t="748442" x="1625600" y="2520950"/>
          <p14:tracePt t="748458" x="1720850" y="2457450"/>
          <p14:tracePt t="748475" x="1847850" y="2406650"/>
          <p14:tracePt t="748491" x="1955800" y="2381250"/>
          <p14:tracePt t="748508" x="2012950" y="2374900"/>
          <p14:tracePt t="748525" x="2019300" y="2374900"/>
          <p14:tracePt t="748541" x="2025650" y="2381250"/>
          <p14:tracePt t="748558" x="2044700" y="2400300"/>
          <p14:tracePt t="748575" x="2063750" y="2419350"/>
          <p14:tracePt t="748592" x="2159000" y="2451100"/>
          <p14:tracePt t="748608" x="2279650" y="2463800"/>
          <p14:tracePt t="748625" x="2343150" y="2463800"/>
          <p14:tracePt t="748642" x="2387600" y="2463800"/>
          <p14:tracePt t="748658" x="2419350" y="2457450"/>
          <p14:tracePt t="748675" x="2444750" y="2451100"/>
          <p14:tracePt t="748692" x="2463800" y="2451100"/>
          <p14:tracePt t="748710" x="2495550" y="2451100"/>
          <p14:tracePt t="748725" x="2552700" y="2463800"/>
          <p14:tracePt t="748743" x="2673350" y="2489200"/>
          <p14:tracePt t="748758" x="2749550" y="2501900"/>
          <p14:tracePt t="748775" x="2774950" y="2501900"/>
          <p14:tracePt t="748791" x="2787650" y="2508250"/>
          <p14:tracePt t="748808" x="2800350" y="2508250"/>
          <p14:tracePt t="748825" x="2825750" y="2508250"/>
          <p14:tracePt t="748842" x="2870200" y="2514600"/>
          <p14:tracePt t="748858" x="2921000" y="2514600"/>
          <p14:tracePt t="748875" x="2965450" y="2514600"/>
          <p14:tracePt t="748892" x="3009900" y="2508250"/>
          <p14:tracePt t="748909" x="3035300" y="2508250"/>
          <p14:tracePt t="748925" x="3048000" y="2501900"/>
          <p14:tracePt t="748942" x="3054350" y="2501900"/>
          <p14:tracePt t="748976" x="3060700" y="2501900"/>
          <p14:tracePt t="748992" x="3073400" y="2501900"/>
          <p14:tracePt t="749008" x="3098800" y="2501900"/>
          <p14:tracePt t="749025" x="3117850" y="2489200"/>
          <p14:tracePt t="749044" x="3149600" y="2476500"/>
          <p14:tracePt t="749058" x="3162300" y="2470150"/>
          <p14:tracePt t="749075" x="3162300" y="2463800"/>
          <p14:tracePt t="749109" x="3149600" y="2457450"/>
          <p14:tracePt t="749125" x="3124200" y="2451100"/>
          <p14:tracePt t="749142" x="3098800" y="2438400"/>
          <p14:tracePt t="749159" x="3073400" y="2419350"/>
          <p14:tracePt t="749177" x="3054350" y="2413000"/>
          <p14:tracePt t="749192" x="3022600" y="2406650"/>
          <p14:tracePt t="749208" x="2990850" y="2400300"/>
          <p14:tracePt t="749225" x="2978150" y="2400300"/>
          <p14:tracePt t="749260" x="2990850" y="2406650"/>
          <p14:tracePt t="749275" x="3028950" y="2419350"/>
          <p14:tracePt t="749292" x="3117850" y="2432050"/>
          <p14:tracePt t="749309" x="3244850" y="2451100"/>
          <p14:tracePt t="749325" x="3397250" y="2470150"/>
          <p14:tracePt t="749342" x="3492500" y="2476500"/>
          <p14:tracePt t="749359" x="3530600" y="2476500"/>
          <p14:tracePt t="749376" x="3543300" y="2476500"/>
          <p14:tracePt t="749417" x="3549650" y="2476500"/>
          <p14:tracePt t="749425" x="3549650" y="2482850"/>
          <p14:tracePt t="749443" x="3575050" y="2489200"/>
          <p14:tracePt t="749459" x="3619500" y="2495550"/>
          <p14:tracePt t="749475" x="3670300" y="2501900"/>
          <p14:tracePt t="749492" x="3702050" y="2501900"/>
          <p14:tracePt t="749509" x="3733800" y="2501900"/>
          <p14:tracePt t="749527" x="3752850" y="2501900"/>
          <p14:tracePt t="749542" x="3784600" y="2501900"/>
          <p14:tracePt t="749559" x="3816350" y="2501900"/>
          <p14:tracePt t="749576" x="3886200" y="2476500"/>
          <p14:tracePt t="749592" x="3930650" y="2457450"/>
          <p14:tracePt t="749609" x="3962400" y="2444750"/>
          <p14:tracePt t="749626" x="3975100" y="2438400"/>
          <p14:tracePt t="749707" x="3968750" y="2432050"/>
          <p14:tracePt t="749714" x="3962400" y="2425700"/>
          <p14:tracePt t="749726" x="3943350" y="2413000"/>
          <p14:tracePt t="749743" x="3886200" y="2387600"/>
          <p14:tracePt t="749748" x="3860800" y="2374900"/>
          <p14:tracePt t="749759" x="3822700" y="2368550"/>
          <p14:tracePt t="749776" x="3759200" y="2349500"/>
          <p14:tracePt t="749793" x="3689350" y="2330450"/>
          <p14:tracePt t="749811" x="3632200" y="2317750"/>
          <p14:tracePt t="749827" x="3613150" y="2317750"/>
          <p14:tracePt t="749843" x="3606800" y="2311400"/>
          <p14:tracePt t="749859" x="3600450" y="2311400"/>
          <p14:tracePt t="749876" x="3587750" y="2311400"/>
          <p14:tracePt t="749892" x="3562350" y="2305050"/>
          <p14:tracePt t="749909" x="3486150" y="2298700"/>
          <p14:tracePt t="749926" x="3422650" y="2298700"/>
          <p14:tracePt t="749943" x="3371850" y="2298700"/>
          <p14:tracePt t="749959" x="3340100" y="2305050"/>
          <p14:tracePt t="749976" x="3327400" y="2311400"/>
          <p14:tracePt t="749993" x="3308350" y="2317750"/>
          <p14:tracePt t="750009" x="3282950" y="2324100"/>
          <p14:tracePt t="750026" x="3219450" y="2343150"/>
          <p14:tracePt t="750043" x="3105150" y="2381250"/>
          <p14:tracePt t="750059" x="3073400" y="2393950"/>
          <p14:tracePt t="750076" x="3009900" y="2419350"/>
          <p14:tracePt t="750093" x="2851150" y="2463800"/>
          <p14:tracePt t="750110" x="2673350" y="2495550"/>
          <p14:tracePt t="750126" x="2501900" y="2508250"/>
          <p14:tracePt t="750143" x="2330450" y="2514600"/>
          <p14:tracePt t="750159" x="2184400" y="2520950"/>
          <p14:tracePt t="750177" x="2082800" y="2527300"/>
          <p14:tracePt t="750193" x="2032000" y="2533650"/>
          <p14:tracePt t="750210" x="1981200" y="2552700"/>
          <p14:tracePt t="750226" x="1866900" y="2590800"/>
          <p14:tracePt t="750244" x="1714500" y="2641600"/>
          <p14:tracePt t="750260" x="1352550" y="2724150"/>
          <p14:tracePt t="750276" x="1174750" y="2755900"/>
          <p14:tracePt t="750294" x="1009650" y="2781300"/>
          <p14:tracePt t="750310" x="952500" y="2787650"/>
          <p14:tracePt t="750379" x="946150" y="2787650"/>
          <p14:tracePt t="750387" x="939800" y="2787650"/>
          <p14:tracePt t="750395" x="920750" y="2794000"/>
          <p14:tracePt t="750410" x="850900" y="2806700"/>
          <p14:tracePt t="750426" x="781050" y="2806700"/>
          <p14:tracePt t="750443" x="762000" y="2806700"/>
          <p14:tracePt t="750476" x="755650" y="2800350"/>
          <p14:tracePt t="750493" x="749300" y="2781300"/>
          <p14:tracePt t="750510" x="730250" y="2762250"/>
          <p14:tracePt t="750526" x="711200" y="2743200"/>
          <p14:tracePt t="750543" x="654050" y="2724150"/>
          <p14:tracePt t="750560" x="615950" y="2711450"/>
          <p14:tracePt t="750577" x="603250" y="2711450"/>
          <p14:tracePt t="750673" x="603250" y="2717800"/>
          <p14:tracePt t="750681" x="609600" y="2717800"/>
          <p14:tracePt t="750693" x="615950" y="2724150"/>
          <p14:tracePt t="750710" x="654050" y="2736850"/>
          <p14:tracePt t="750727" x="736600" y="2755900"/>
          <p14:tracePt t="750743" x="863600" y="2768600"/>
          <p14:tracePt t="750760" x="1003300" y="2781300"/>
          <p14:tracePt t="750777" x="1092200" y="2781300"/>
          <p14:tracePt t="750793" x="1168400" y="2781300"/>
          <p14:tracePt t="750810" x="1200150" y="2781300"/>
          <p14:tracePt t="750827" x="1212850" y="2781300"/>
          <p14:tracePt t="751314" x="1219200" y="2781300"/>
          <p14:tracePt t="751327" x="1231900" y="2794000"/>
          <p14:tracePt t="751344" x="1314450" y="2819400"/>
          <p14:tracePt t="751361" x="1454150" y="2851150"/>
          <p14:tracePt t="751378" x="1612900" y="2882900"/>
          <p14:tracePt t="751397" x="1905000" y="2946400"/>
          <p14:tracePt t="751411" x="1993900" y="2959100"/>
          <p14:tracePt t="751428" x="2159000" y="2990850"/>
          <p14:tracePt t="751444" x="2273300" y="3003550"/>
          <p14:tracePt t="751461" x="2381250" y="3022600"/>
          <p14:tracePt t="751477" x="2520950" y="3048000"/>
          <p14:tracePt t="751479" x="2603500" y="3067050"/>
          <p14:tracePt t="751495" x="2870200" y="3124200"/>
          <p14:tracePt t="751511" x="3111500" y="3181350"/>
          <p14:tracePt t="751527" x="3371850" y="3244850"/>
          <p14:tracePt t="751544" x="3613150" y="3321050"/>
          <p14:tracePt t="751561" x="3822700" y="3397250"/>
          <p14:tracePt t="751578" x="3968750" y="3460750"/>
          <p14:tracePt t="751594" x="4133850" y="3536950"/>
          <p14:tracePt t="751611" x="4324350" y="3625850"/>
          <p14:tracePt t="751627" x="4470400" y="3689350"/>
          <p14:tracePt t="751644" x="4635500" y="3771900"/>
          <p14:tracePt t="751647" x="4711700" y="3816350"/>
          <p14:tracePt t="751660" x="4756150" y="3848100"/>
          <p14:tracePt t="751679" x="4800600" y="3886200"/>
          <p14:tracePt t="751681" x="4819650" y="3911600"/>
          <p14:tracePt t="751694" x="4838700" y="3930650"/>
          <p14:tracePt t="751711" x="4889500" y="3981450"/>
          <p14:tracePt t="751727" x="4997450" y="4064000"/>
          <p14:tracePt t="751744" x="5124450" y="4146550"/>
          <p14:tracePt t="751761" x="5372100" y="4273550"/>
          <p14:tracePt t="751778" x="5499100" y="4337050"/>
          <p14:tracePt t="751794" x="5600700" y="4394200"/>
          <p14:tracePt t="751811" x="5657850" y="4438650"/>
          <p14:tracePt t="751827" x="5695950" y="4470400"/>
          <p14:tracePt t="751845" x="5721350" y="4495800"/>
          <p14:tracePt t="751861" x="5734050" y="4521200"/>
          <p14:tracePt t="751877" x="5746750" y="4527550"/>
          <p14:tracePt t="751894" x="5759450" y="4527550"/>
          <p14:tracePt t="751911" x="5784850" y="4540250"/>
          <p14:tracePt t="751928" x="5803900" y="4635500"/>
          <p14:tracePt t="751944" x="5810250" y="4699000"/>
          <p14:tracePt t="751961" x="5822950" y="4851400"/>
          <p14:tracePt t="751962" x="5829300" y="4940300"/>
          <p14:tracePt t="751979" x="5867400" y="5118100"/>
          <p14:tracePt t="751994" x="5911850" y="5257800"/>
          <p14:tracePt t="752011" x="5962650" y="5365750"/>
          <p14:tracePt t="752028" x="5994400" y="5435600"/>
          <p14:tracePt t="752044" x="6007100" y="5454650"/>
          <p14:tracePt t="752205" x="6007100" y="5461000"/>
          <p14:tracePt t="752228" x="6013450" y="5473700"/>
          <p14:tracePt t="752245" x="6013450" y="5486400"/>
          <p14:tracePt t="752261" x="6019800" y="5492750"/>
          <p14:tracePt t="752278" x="6032500" y="5505450"/>
          <p14:tracePt t="752295" x="6115050" y="5537200"/>
          <p14:tracePt t="752312" x="6254750" y="5543550"/>
          <p14:tracePt t="752328" x="6381750" y="5537200"/>
          <p14:tracePt t="752345" x="6496050" y="5524500"/>
          <p14:tracePt t="752361" x="6616700" y="5499100"/>
          <p14:tracePt t="752379" x="6794500" y="5473700"/>
          <p14:tracePt t="752395" x="6991350" y="5461000"/>
          <p14:tracePt t="752411" x="7207250" y="5429250"/>
          <p14:tracePt t="752413" x="7296150" y="5410200"/>
          <p14:tracePt t="752430" x="7448550" y="5365750"/>
          <p14:tracePt t="752447" x="7575550" y="5302250"/>
          <p14:tracePt t="752461" x="7626350" y="5264150"/>
          <p14:tracePt t="752478" x="7645400" y="5245100"/>
          <p14:tracePt t="752496" x="7651750" y="5245100"/>
          <p14:tracePt t="752567" x="7645400" y="5245100"/>
          <p14:tracePt t="752718" x="7645400" y="5251450"/>
          <p14:tracePt t="752731" x="7645400" y="5264150"/>
          <p14:tracePt t="752746" x="7645400" y="5276850"/>
          <p14:tracePt t="752762" x="7645400" y="5308600"/>
          <p14:tracePt t="752779" x="7639050" y="5327650"/>
          <p14:tracePt t="752795" x="7639050" y="5334000"/>
          <p14:tracePt t="752812" x="7632700" y="5346700"/>
          <p14:tracePt t="752828" x="7632700" y="5353050"/>
          <p14:tracePt t="753192" x="7632700" y="5359400"/>
          <p14:tracePt t="753200" x="7626350" y="5359400"/>
          <p14:tracePt t="753212" x="7626350" y="5365750"/>
          <p14:tracePt t="753229" x="7620000" y="5372100"/>
          <p14:tracePt t="753246" x="7620000" y="5378450"/>
          <p14:tracePt t="753263" x="7613650" y="5378450"/>
          <p14:tracePt t="753279" x="7613650" y="5384800"/>
          <p14:tracePt t="753296" x="7613650" y="5391150"/>
          <p14:tracePt t="753414" x="7613650" y="5397500"/>
          <p14:tracePt t="753461" x="7620000" y="5397500"/>
          <p14:tracePt t="753477" x="7626350" y="5397500"/>
          <p14:tracePt t="753496" x="7632700" y="5397500"/>
          <p14:tracePt t="753513" x="7658100" y="5391150"/>
          <p14:tracePt t="753529" x="7696200" y="5384800"/>
          <p14:tracePt t="753546" x="7747000" y="5384800"/>
          <p14:tracePt t="753562" x="7797800" y="5384800"/>
          <p14:tracePt t="753579" x="7816850" y="5384800"/>
          <p14:tracePt t="753596" x="7829550" y="5384800"/>
          <p14:tracePt t="753629" x="7835900" y="5384800"/>
          <p14:tracePt t="753646" x="7848600" y="5384800"/>
          <p14:tracePt t="753662" x="7905750" y="5391150"/>
          <p14:tracePt t="753679" x="8013700" y="5410200"/>
          <p14:tracePt t="753696" x="8128000" y="5441950"/>
          <p14:tracePt t="753713" x="8255000" y="5467350"/>
          <p14:tracePt t="753729" x="8356600" y="5486400"/>
          <p14:tracePt t="753746" x="8407400" y="5492750"/>
          <p14:tracePt t="753762" x="8413750" y="5492750"/>
          <p14:tracePt t="753781" x="8426450" y="5499100"/>
          <p14:tracePt t="753796" x="8445500" y="5524500"/>
          <p14:tracePt t="753812" x="8483600" y="5588000"/>
          <p14:tracePt t="753829" x="8534400" y="5651500"/>
          <p14:tracePt t="753846" x="8572500" y="5695950"/>
          <p14:tracePt t="753862" x="8597900" y="5721350"/>
          <p14:tracePt t="753879" x="8597900" y="5727700"/>
          <p14:tracePt t="753950" x="8591550" y="5727700"/>
          <p14:tracePt t="753965" x="8585200" y="5727700"/>
          <p14:tracePt t="753972" x="8578850" y="5727700"/>
          <p14:tracePt t="753981" x="8559800" y="5721350"/>
          <p14:tracePt t="753996" x="8509000" y="5708650"/>
          <p14:tracePt t="754013" x="8420100" y="5689600"/>
          <p14:tracePt t="754030" x="8337550" y="5664200"/>
          <p14:tracePt t="754046" x="8229600" y="5626100"/>
          <p14:tracePt t="754063" x="8102600" y="5575300"/>
          <p14:tracePt t="754079" x="8013700" y="5518150"/>
          <p14:tracePt t="754096" x="7943850" y="5467350"/>
          <p14:tracePt t="754113" x="7899400" y="5429250"/>
          <p14:tracePt t="754129" x="7886700" y="5422900"/>
          <p14:tracePt t="754146" x="7886700" y="5416550"/>
          <p14:tracePt t="754207" x="7893050" y="5416550"/>
          <p14:tracePt t="754215" x="7899400" y="5416550"/>
          <p14:tracePt t="754230" x="7912100" y="5416550"/>
          <p14:tracePt t="754248" x="7981950" y="5416550"/>
          <p14:tracePt t="754263" x="8032750" y="5410200"/>
          <p14:tracePt t="754279" x="8096250" y="5410200"/>
          <p14:tracePt t="754296" x="8166100" y="5403850"/>
          <p14:tracePt t="754313" x="8235950" y="5397500"/>
          <p14:tracePt t="754329" x="8293100" y="5384800"/>
          <p14:tracePt t="754346" x="8324850" y="5378450"/>
          <p14:tracePt t="754363" x="8343900" y="5378450"/>
          <p14:tracePt t="754493" x="8343900" y="5372100"/>
          <p14:tracePt t="754558" x="8350250" y="5372100"/>
          <p14:tracePt t="754580" x="8356600" y="5365750"/>
          <p14:tracePt t="754597" x="8362950" y="5365750"/>
          <p14:tracePt t="754630" x="8369300" y="5365750"/>
          <p14:tracePt t="754647" x="8375650" y="5365750"/>
          <p14:tracePt t="754663" x="8382000" y="5365750"/>
          <p14:tracePt t="754680" x="8382000" y="5372100"/>
          <p14:tracePt t="754697" x="8388350" y="5372100"/>
          <p14:tracePt t="754888" x="8388350" y="5378450"/>
          <p14:tracePt t="754915" x="8388350" y="5384800"/>
          <p14:tracePt t="754941" x="8394700" y="5384800"/>
          <p14:tracePt t="754964" x="8401050" y="5384800"/>
          <p14:tracePt t="754971" x="8432800" y="5397500"/>
          <p14:tracePt t="754981" x="8470900" y="5403850"/>
          <p14:tracePt t="754997" x="8591550" y="5435600"/>
          <p14:tracePt t="755014" x="8731250" y="5473700"/>
          <p14:tracePt t="755030" x="8813800" y="5492750"/>
          <p14:tracePt t="755048" x="8851900" y="5499100"/>
          <p14:tracePt t="755064" x="8870950" y="5505450"/>
          <p14:tracePt t="755081" x="8877300" y="5505450"/>
          <p14:tracePt t="755097" x="8883650" y="5505450"/>
          <p14:tracePt t="755114" x="8883650" y="5511800"/>
          <p14:tracePt t="755130" x="8890000" y="5511800"/>
          <p14:tracePt t="755147" x="8890000" y="5518150"/>
          <p14:tracePt t="755255" x="8896350" y="5518150"/>
          <p14:tracePt t="755261" x="8909050" y="5511800"/>
          <p14:tracePt t="755280" x="8947150" y="5499100"/>
          <p14:tracePt t="755297" x="8985250" y="5480050"/>
          <p14:tracePt t="755316" x="9029700" y="5461000"/>
          <p14:tracePt t="755330" x="9055100" y="5448300"/>
          <p14:tracePt t="755347" x="9086850" y="5435600"/>
          <p14:tracePt t="755364" x="9099550" y="5429250"/>
          <p14:tracePt t="755381" x="9112250" y="5422900"/>
          <p14:tracePt t="755397" x="9118600" y="5416550"/>
          <p14:tracePt t="755430" x="9124950" y="5422900"/>
          <p14:tracePt t="755464" x="9131300" y="5435600"/>
          <p14:tracePt t="755481" x="9137650" y="5435600"/>
          <p14:tracePt t="755530" x="9156700" y="5441950"/>
          <p14:tracePt t="755547" x="9175750" y="5448300"/>
          <p14:tracePt t="755567" x="9226550" y="5467350"/>
          <p14:tracePt t="755581" x="9296400" y="5486400"/>
          <p14:tracePt t="755597" x="9321800" y="5486400"/>
          <p14:tracePt t="755647" x="9321800" y="5480050"/>
          <p14:tracePt t="755664" x="9321800" y="5473700"/>
          <p14:tracePt t="755749" x="9328150" y="5473700"/>
          <p14:tracePt t="755757" x="9340850" y="5473700"/>
          <p14:tracePt t="755767" x="9359900" y="5467350"/>
          <p14:tracePt t="755781" x="9398000" y="5454650"/>
          <p14:tracePt t="755797" x="9436100" y="5441950"/>
          <p14:tracePt t="755814" x="9486900" y="5435600"/>
          <p14:tracePt t="755831" x="9531350" y="5429250"/>
          <p14:tracePt t="755848" x="9575800" y="5422900"/>
          <p14:tracePt t="755864" x="9607550" y="5416550"/>
          <p14:tracePt t="755881" x="9613900" y="5416550"/>
          <p14:tracePt t="755898" x="9620250" y="5416550"/>
          <p14:tracePt t="756086" x="9626600" y="5416550"/>
          <p14:tracePt t="756093" x="9645650" y="5416550"/>
          <p14:tracePt t="756101" x="9658350" y="5416550"/>
          <p14:tracePt t="756114" x="9683750" y="5416550"/>
          <p14:tracePt t="756131" x="9766300" y="5416550"/>
          <p14:tracePt t="756149" x="9798050" y="5416550"/>
          <p14:tracePt t="756165" x="9804400" y="5416550"/>
          <p14:tracePt t="756206" x="9810750" y="5416550"/>
          <p14:tracePt t="756215" x="9817100" y="5416550"/>
          <p14:tracePt t="756231" x="9848850" y="5416550"/>
          <p14:tracePt t="756248" x="9899650" y="5416550"/>
          <p14:tracePt t="756264" x="9988550" y="5422900"/>
          <p14:tracePt t="756281" x="10077450" y="5429250"/>
          <p14:tracePt t="756298" x="10109200" y="5429250"/>
          <p14:tracePt t="756316" x="10115550" y="5429250"/>
          <p14:tracePt t="756399" x="10121900" y="5429250"/>
          <p14:tracePt t="756406" x="10128250" y="5429250"/>
          <p14:tracePt t="756416" x="10134600" y="5429250"/>
          <p14:tracePt t="756432" x="10185400" y="5422900"/>
          <p14:tracePt t="756448" x="10229850" y="5422900"/>
          <p14:tracePt t="756465" x="10242550" y="5416550"/>
          <p14:tracePt t="756481" x="10248900" y="5416550"/>
          <p14:tracePt t="756500" x="10255250" y="5416550"/>
          <p14:tracePt t="756518" x="10261600" y="5416550"/>
          <p14:tracePt t="756531" x="10280650" y="5416550"/>
          <p14:tracePt t="756550" x="10318750" y="5422900"/>
          <p14:tracePt t="756565" x="10363200" y="5422900"/>
          <p14:tracePt t="756584" x="10401300" y="5403850"/>
          <p14:tracePt t="756598" x="10407650" y="5391150"/>
          <p14:tracePt t="756615" x="10414000" y="5384800"/>
          <p14:tracePt t="756681" x="10414000" y="5378450"/>
          <p14:tracePt t="756741" x="10407650" y="5378450"/>
          <p14:tracePt t="756750" x="10401300" y="5378450"/>
          <p14:tracePt t="756757" x="10394950" y="5378450"/>
          <p14:tracePt t="756782" x="10394950" y="5384800"/>
          <p14:tracePt t="756798" x="10426700" y="5403850"/>
          <p14:tracePt t="757846" x="10439400" y="5403850"/>
          <p14:tracePt t="757853" x="10445750" y="5403850"/>
          <p14:tracePt t="757867" x="10464800" y="5397500"/>
          <p14:tracePt t="757883" x="10515600" y="5397500"/>
          <p14:tracePt t="757900" x="10579100" y="5391150"/>
          <p14:tracePt t="757917" x="10668000" y="5391150"/>
          <p14:tracePt t="757933" x="10845800" y="5397500"/>
          <p14:tracePt t="757949" x="10947400" y="5416550"/>
          <p14:tracePt t="757966" x="11010900" y="5429250"/>
          <p14:tracePt t="757983" x="11061700" y="5435600"/>
          <p14:tracePt t="757999" x="11080750" y="5435600"/>
          <p14:tracePt t="758083" x="11087100" y="5435600"/>
          <p14:tracePt t="758143" x="11093450" y="5435600"/>
          <p14:tracePt t="758167" x="11099800" y="5435600"/>
          <p14:tracePt t="758184" x="11106150" y="5435600"/>
          <p14:tracePt t="758199" x="11106150" y="5429250"/>
          <p14:tracePt t="758345" x="11106150" y="5435600"/>
          <p14:tracePt t="758352" x="11106150" y="5441950"/>
          <p14:tracePt t="758366" x="11112500" y="5441950"/>
          <p14:tracePt t="758383" x="11118850" y="5448300"/>
          <p14:tracePt t="758401" x="11131550" y="5454650"/>
          <p14:tracePt t="758416" x="11144250" y="5454650"/>
          <p14:tracePt t="758435" x="11201400" y="5461000"/>
          <p14:tracePt t="758450" x="11264900" y="5461000"/>
          <p14:tracePt t="758466" x="11315700" y="5461000"/>
          <p14:tracePt t="758483" x="11353800" y="5461000"/>
          <p14:tracePt t="758500" x="11372850" y="5461000"/>
          <p14:tracePt t="758517" x="11385550" y="5461000"/>
          <p14:tracePt t="758533" x="11391900" y="5461000"/>
          <p14:tracePt t="758550" x="11410950" y="5448300"/>
          <p14:tracePt t="758566" x="11442700" y="5435600"/>
          <p14:tracePt t="758584" x="11487150" y="5422900"/>
          <p14:tracePt t="758600" x="11493500" y="5422900"/>
          <p14:tracePt t="758616" x="11499850" y="5422900"/>
          <p14:tracePt t="758633" x="11480800" y="5429250"/>
          <p14:tracePt t="758650" x="11398250" y="5454650"/>
          <p14:tracePt t="758666" x="11283950" y="5486400"/>
          <p14:tracePt t="758683" x="11163300" y="5518150"/>
          <p14:tracePt t="758701" x="11017250" y="5543550"/>
          <p14:tracePt t="758716" x="10871200" y="5562600"/>
          <p14:tracePt t="758733" x="10712450" y="5568950"/>
          <p14:tracePt t="758750" x="10509250" y="5562600"/>
          <p14:tracePt t="758767" x="10191750" y="5543550"/>
          <p14:tracePt t="758783" x="9715500" y="5499100"/>
          <p14:tracePt t="758800" x="9251950" y="5461000"/>
          <p14:tracePt t="758817" x="8750300" y="5416550"/>
          <p14:tracePt t="758834" x="8305800" y="5365750"/>
          <p14:tracePt t="758850" x="8001000" y="5327650"/>
          <p14:tracePt t="758867" x="7518400" y="5270500"/>
          <p14:tracePt t="758884" x="7200900" y="5245100"/>
          <p14:tracePt t="758900" x="6781800" y="5226050"/>
          <p14:tracePt t="758919" x="6426200" y="5219700"/>
          <p14:tracePt t="758933" x="6108700" y="5219700"/>
          <p14:tracePt t="758950" x="5956300" y="5226050"/>
          <p14:tracePt t="758967" x="5918200" y="5238750"/>
          <p14:tracePt t="758984" x="5911850" y="5257800"/>
          <p14:tracePt t="759000" x="5886450" y="5289550"/>
          <p14:tracePt t="759017" x="5854700" y="5334000"/>
          <p14:tracePt t="759035" x="5829300" y="5384800"/>
          <p14:tracePt t="759053" x="5816600" y="5422900"/>
          <p14:tracePt t="759067" x="5816600" y="5435600"/>
          <p14:tracePt t="759083" x="5816600" y="5441950"/>
          <p14:tracePt t="759117" x="5848350" y="5448300"/>
          <p14:tracePt t="759133" x="5886450" y="5454650"/>
          <p14:tracePt t="759150" x="5918200" y="5467350"/>
          <p14:tracePt t="759167" x="5930900" y="5486400"/>
          <p14:tracePt t="759184" x="5949950" y="5524500"/>
          <p14:tracePt t="759200" x="5956300" y="5543550"/>
          <p14:tracePt t="759217" x="5962650" y="5568950"/>
          <p14:tracePt t="759234" x="5962650" y="5575300"/>
          <p14:tracePt t="759433" x="5969000" y="5575300"/>
          <p14:tracePt t="759594" x="5969000" y="5594350"/>
          <p14:tracePt t="759603" x="5969000" y="5607050"/>
          <p14:tracePt t="759618" x="5969000" y="5638800"/>
          <p14:tracePt t="759635" x="5969000" y="5664200"/>
          <p14:tracePt t="759651" x="5969000" y="5676900"/>
          <p14:tracePt t="759668" x="5969000" y="5683250"/>
          <p14:tracePt t="759704" x="5969000" y="5689600"/>
          <p14:tracePt t="759717" x="5975350" y="5689600"/>
          <p14:tracePt t="759734" x="5975350" y="5695950"/>
          <p14:tracePt t="759751" x="5975350" y="5702300"/>
          <p14:tracePt t="759831" x="5981700" y="5702300"/>
          <p14:tracePt t="759851" x="6007100" y="5708650"/>
          <p14:tracePt t="759868" x="6045200" y="5708650"/>
          <p14:tracePt t="759884" x="6108700" y="5708650"/>
          <p14:tracePt t="759903" x="6184900" y="5708650"/>
          <p14:tracePt t="759918" x="6223000" y="5715000"/>
          <p14:tracePt t="759934" x="6311900" y="5715000"/>
          <p14:tracePt t="759951" x="6343650" y="5715000"/>
          <p14:tracePt t="759968" x="6362700" y="5715000"/>
          <p14:tracePt t="759984" x="6369050" y="5715000"/>
          <p14:tracePt t="760001" x="6375400" y="5715000"/>
          <p14:tracePt t="760035" x="6381750" y="5715000"/>
          <p14:tracePt t="760223" x="6394450" y="5715000"/>
          <p14:tracePt t="760229" x="6400800" y="5715000"/>
          <p14:tracePt t="760237" x="6419850" y="5715000"/>
          <p14:tracePt t="760253" x="6477000" y="5708650"/>
          <p14:tracePt t="760269" x="6521450" y="5702300"/>
          <p14:tracePt t="760286" x="6546850" y="5702300"/>
          <p14:tracePt t="760319" x="6553200" y="5702300"/>
          <p14:tracePt t="760335" x="6559550" y="5695950"/>
          <p14:tracePt t="760351" x="6572250" y="5695950"/>
          <p14:tracePt t="760369" x="6584950" y="5695950"/>
          <p14:tracePt t="760384" x="6604000" y="5689600"/>
          <p14:tracePt t="760401" x="6629400" y="5689600"/>
          <p14:tracePt t="760418" x="6654800" y="5683250"/>
          <p14:tracePt t="760435" x="6680200" y="5683250"/>
          <p14:tracePt t="760451" x="6686550" y="5676900"/>
          <p14:tracePt t="760746" x="6692900" y="5676900"/>
          <p14:tracePt t="760769" x="6705600" y="5676900"/>
          <p14:tracePt t="760785" x="6718300" y="5676900"/>
          <p14:tracePt t="760801" x="6724650" y="5676900"/>
          <p14:tracePt t="760819" x="6737350" y="5676900"/>
          <p14:tracePt t="760835" x="6743700" y="5670550"/>
          <p14:tracePt t="760852" x="6762750" y="5670550"/>
          <p14:tracePt t="760869" x="6794500" y="5664200"/>
          <p14:tracePt t="760885" x="6838950" y="5664200"/>
          <p14:tracePt t="760902" x="6883400" y="5657850"/>
          <p14:tracePt t="760919" x="6927850" y="5657850"/>
          <p14:tracePt t="760935" x="6972300" y="5651500"/>
          <p14:tracePt t="760952" x="7004050" y="5651500"/>
          <p14:tracePt t="760968" x="7029450" y="5645150"/>
          <p14:tracePt t="760986" x="7048500" y="5645150"/>
          <p14:tracePt t="761002" x="7061200" y="5645150"/>
          <p14:tracePt t="761282" x="7080250" y="5645150"/>
          <p14:tracePt t="761290" x="7099300" y="5645150"/>
          <p14:tracePt t="761302" x="7131050" y="5638800"/>
          <p14:tracePt t="761319" x="7162800" y="5638800"/>
          <p14:tracePt t="761443" x="7169150" y="5638800"/>
          <p14:tracePt t="761452" x="7181850" y="5638800"/>
          <p14:tracePt t="761469" x="7213600" y="5638800"/>
          <p14:tracePt t="761486" x="7245350" y="5638800"/>
          <p14:tracePt t="761504" x="7283450" y="5638800"/>
          <p14:tracePt t="761519" x="7321550" y="5632450"/>
          <p14:tracePt t="761535" x="7372350" y="5626100"/>
          <p14:tracePt t="761552" x="7435850" y="5619750"/>
          <p14:tracePt t="761569" x="7486650" y="5607050"/>
          <p14:tracePt t="761587" x="7550150" y="5600700"/>
          <p14:tracePt t="761602" x="7575550" y="5594350"/>
          <p14:tracePt t="761619" x="7600950" y="5594350"/>
          <p14:tracePt t="761635" x="7607300" y="5588000"/>
          <p14:tracePt t="761652" x="7613650" y="5588000"/>
          <p14:tracePt t="761686" x="7620000" y="5588000"/>
          <p14:tracePt t="761884" x="7632700" y="5588000"/>
          <p14:tracePt t="761891" x="7645400" y="5588000"/>
          <p14:tracePt t="761903" x="7651750" y="5588000"/>
          <p14:tracePt t="761921" x="7721600" y="5588000"/>
          <p14:tracePt t="761937" x="7759700" y="5588000"/>
          <p14:tracePt t="761937" x="7804150" y="5588000"/>
          <p14:tracePt t="761953" x="7912100" y="5594350"/>
          <p14:tracePt t="761970" x="7981950" y="5594350"/>
          <p14:tracePt t="761986" x="8020050" y="5600700"/>
          <p14:tracePt t="762003" x="8026400" y="5600700"/>
          <p14:tracePt t="762142" x="8032750" y="5600700"/>
          <p14:tracePt t="762258" x="8039100" y="5607050"/>
          <p14:tracePt t="762265" x="8039100" y="5613400"/>
          <p14:tracePt t="762272" x="8039100" y="5619750"/>
          <p14:tracePt t="762287" x="8045450" y="5626100"/>
          <p14:tracePt t="762304" x="8045450" y="5638800"/>
          <p14:tracePt t="762321" x="8051800" y="5645150"/>
          <p14:tracePt t="762322" x="8051800" y="5651500"/>
          <p14:tracePt t="762353" x="8051800" y="5657850"/>
          <p14:tracePt t="762556" x="8070850" y="5657850"/>
          <p14:tracePt t="762563" x="8083550" y="5664200"/>
          <p14:tracePt t="762573" x="8108950" y="5664200"/>
          <p14:tracePt t="762587" x="8140700" y="5670550"/>
          <p14:tracePt t="762603" x="8255000" y="5683250"/>
          <p14:tracePt t="762620" x="8318500" y="5683250"/>
          <p14:tracePt t="762637" x="8382000" y="5683250"/>
          <p14:tracePt t="762653" x="8420100" y="5683250"/>
          <p14:tracePt t="762670" x="8451850" y="5676900"/>
          <p14:tracePt t="762687" x="8470900" y="5676900"/>
          <p14:tracePt t="762704" x="8489950" y="5676900"/>
          <p14:tracePt t="762720" x="8509000" y="5676900"/>
          <p14:tracePt t="762737" x="8515350" y="5676900"/>
          <p14:tracePt t="762753" x="8521700" y="5676900"/>
          <p14:tracePt t="762770" x="8528050" y="5676900"/>
          <p14:tracePt t="762803" x="8534400" y="5676900"/>
          <p14:tracePt t="762820" x="8540750" y="5676900"/>
          <p14:tracePt t="762837" x="8559800" y="5676900"/>
          <p14:tracePt t="762854" x="8591550" y="5676900"/>
          <p14:tracePt t="762870" x="8629650" y="5670550"/>
          <p14:tracePt t="762887" x="8661400" y="5664200"/>
          <p14:tracePt t="762889" x="8680450" y="5657850"/>
          <p14:tracePt t="762903" x="8693150" y="5651500"/>
          <p14:tracePt t="762905" x="8718550" y="5645150"/>
          <p14:tracePt t="762920" x="8731250" y="5645150"/>
          <p14:tracePt t="762921" x="8788400" y="5645150"/>
          <p14:tracePt t="762937" x="8896350" y="5645150"/>
          <p14:tracePt t="762953" x="8972550" y="5645150"/>
          <p14:tracePt t="762970" x="9010650" y="5645150"/>
          <p14:tracePt t="762987" x="9017000" y="5645150"/>
          <p14:tracePt t="763333" x="9023350" y="5645150"/>
          <p14:tracePt t="763341" x="9036050" y="5638800"/>
          <p14:tracePt t="763355" x="9067800" y="5638800"/>
          <p14:tracePt t="763370" x="9086850" y="5632450"/>
          <p14:tracePt t="763388" x="9188450" y="5632450"/>
          <p14:tracePt t="763405" x="9239250" y="5632450"/>
          <p14:tracePt t="763421" x="9309100" y="5638800"/>
          <p14:tracePt t="763438" x="9340850" y="5638800"/>
          <p14:tracePt t="764172" x="9347200" y="5638800"/>
          <p14:tracePt t="764179" x="9359900" y="5645150"/>
          <p14:tracePt t="764188" x="9391650" y="5651500"/>
          <p14:tracePt t="764205" x="9512300" y="5676900"/>
          <p14:tracePt t="764222" x="9652000" y="5695950"/>
          <p14:tracePt t="764238" x="9842500" y="5727700"/>
          <p14:tracePt t="764254" x="10026650" y="5765800"/>
          <p14:tracePt t="764272" x="10204450" y="5797550"/>
          <p14:tracePt t="764288" x="10306050" y="5816600"/>
          <p14:tracePt t="764305" x="10318750" y="5816600"/>
          <p14:tracePt t="764406" x="10325100" y="5816600"/>
          <p14:tracePt t="764413" x="10331450" y="5810250"/>
          <p14:tracePt t="764422" x="10337800" y="5803900"/>
          <p14:tracePt t="764439" x="10382250" y="5778500"/>
          <p14:tracePt t="764455" x="10433050" y="5759450"/>
          <p14:tracePt t="764471" x="10471150" y="5746750"/>
          <p14:tracePt t="764488" x="10496550" y="5740400"/>
          <p14:tracePt t="764505" x="10515600" y="5734050"/>
          <p14:tracePt t="764522" x="10534650" y="5727700"/>
          <p14:tracePt t="764538" x="10560050" y="5715000"/>
          <p14:tracePt t="764555" x="10579100" y="5702300"/>
          <p14:tracePt t="764572" x="10604500" y="5670550"/>
          <p14:tracePt t="764589" x="10648950" y="5626100"/>
          <p14:tracePt t="764605" x="10668000" y="5607050"/>
          <p14:tracePt t="764621" x="10680700" y="5581650"/>
          <p14:tracePt t="764639" x="10693400" y="5568950"/>
          <p14:tracePt t="764655" x="10699750" y="5549900"/>
          <p14:tracePt t="764673" x="10712450" y="5537200"/>
          <p14:tracePt t="764691" x="10718800" y="5518150"/>
          <p14:tracePt t="764705" x="10725150" y="5499100"/>
          <p14:tracePt t="764721" x="10731500" y="5486400"/>
          <p14:tracePt t="764741" x="10737850" y="5473700"/>
          <p14:tracePt t="764755" x="10737850" y="5467350"/>
          <p14:tracePt t="764772" x="10744200" y="5448300"/>
          <p14:tracePt t="764788" x="10744200" y="5403850"/>
          <p14:tracePt t="764805" x="10744200" y="5359400"/>
          <p14:tracePt t="764822" x="10744200" y="5295900"/>
          <p14:tracePt t="764839" x="10731500" y="5226050"/>
          <p14:tracePt t="764855" x="10718800" y="5175250"/>
          <p14:tracePt t="764872" x="10712450" y="5137150"/>
          <p14:tracePt t="764888" x="10699750" y="5111750"/>
          <p14:tracePt t="764905" x="10687050" y="5092700"/>
          <p14:tracePt t="764955" x="10680700" y="5092700"/>
          <p14:tracePt t="764974" x="10668000" y="5092700"/>
          <p14:tracePt t="764988" x="10642600" y="5086350"/>
          <p14:tracePt t="764991" x="10629900" y="5086350"/>
          <p14:tracePt t="765005" x="10610850" y="5086350"/>
          <p14:tracePt t="765023" x="10553700" y="5086350"/>
          <p14:tracePt t="765039" x="10521950" y="5092700"/>
          <p14:tracePt t="765055" x="10515600" y="5092700"/>
          <p14:tracePt t="765072" x="10471150" y="5105400"/>
          <p14:tracePt t="765089" x="10439400" y="5118100"/>
          <p14:tracePt t="765106" x="10414000" y="5130800"/>
          <p14:tracePt t="765122" x="10394950" y="5137150"/>
          <p14:tracePt t="765139" x="10356850" y="5149850"/>
          <p14:tracePt t="765156" x="10318750" y="5156200"/>
          <p14:tracePt t="765172" x="10287000" y="5175250"/>
          <p14:tracePt t="765188" x="10229850" y="5200650"/>
          <p14:tracePt t="765205" x="10179050" y="5219700"/>
          <p14:tracePt t="765222" x="10102850" y="5251450"/>
          <p14:tracePt t="765239" x="10058400" y="5270500"/>
          <p14:tracePt t="765255" x="10020300" y="5283200"/>
          <p14:tracePt t="765274" x="9956800" y="5302250"/>
          <p14:tracePt t="765288" x="9918700" y="5321300"/>
          <p14:tracePt t="765307" x="9886950" y="5334000"/>
          <p14:tracePt t="765322" x="9836150" y="5353050"/>
          <p14:tracePt t="765339" x="9817100" y="5365750"/>
          <p14:tracePt t="765355" x="9804400" y="5378450"/>
          <p14:tracePt t="765373" x="9791700" y="5391150"/>
          <p14:tracePt t="765389" x="9791700" y="5403850"/>
          <p14:tracePt t="765405" x="9791700" y="5416550"/>
          <p14:tracePt t="765422" x="9804400" y="5454650"/>
          <p14:tracePt t="765440" x="9829800" y="5480050"/>
          <p14:tracePt t="765455" x="9848850" y="5505450"/>
          <p14:tracePt t="765472" x="9867900" y="5518150"/>
          <p14:tracePt t="765489" x="9880600" y="5530850"/>
          <p14:tracePt t="765505" x="9893300" y="5537200"/>
          <p14:tracePt t="765574" x="9912350" y="5543550"/>
          <p14:tracePt t="765580" x="9918700" y="5543550"/>
          <p14:tracePt t="765589" x="9944100" y="5543550"/>
          <p14:tracePt t="765606" x="10001250" y="5543550"/>
          <p14:tracePt t="765624" x="10052050" y="5543550"/>
          <p14:tracePt t="765639" x="10090150" y="5543550"/>
          <p14:tracePt t="765656" x="10115550" y="5537200"/>
          <p14:tracePt t="765672" x="10140950" y="5524500"/>
          <p14:tracePt t="765689" x="10147300" y="5524500"/>
          <p14:tracePt t="765706" x="10153650" y="5524500"/>
          <p14:tracePt t="765723" x="10153650" y="5518150"/>
          <p14:tracePt t="765739" x="10166350" y="5518150"/>
          <p14:tracePt t="765756" x="10172700" y="5511800"/>
          <p14:tracePt t="765772" x="10179050" y="5511800"/>
          <p14:tracePt t="766061" x="10185400" y="5505450"/>
          <p14:tracePt t="766067" x="10191750" y="5499100"/>
          <p14:tracePt t="766075" x="10198100" y="5492750"/>
          <p14:tracePt t="766091" x="10210800" y="5480050"/>
          <p14:tracePt t="766106" x="10210800" y="5473700"/>
          <p14:tracePt t="766107" x="10223500" y="5454650"/>
          <p14:tracePt t="766123" x="10229850" y="5441950"/>
          <p14:tracePt t="766139" x="10236200" y="5422900"/>
          <p14:tracePt t="766156" x="10242550" y="5397500"/>
          <p14:tracePt t="766173" x="10242550" y="5384800"/>
          <p14:tracePt t="766190" x="10242550" y="5372100"/>
          <p14:tracePt t="766206" x="10242550" y="5346700"/>
          <p14:tracePt t="766223" x="10236200" y="5327650"/>
          <p14:tracePt t="766240" x="10223500" y="5308600"/>
          <p14:tracePt t="766256" x="10210800" y="5283200"/>
          <p14:tracePt t="766273" x="10198100" y="5264150"/>
          <p14:tracePt t="766290" x="10179050" y="5245100"/>
          <p14:tracePt t="766308" x="10166350" y="5238750"/>
          <p14:tracePt t="766323" x="10153650" y="5232400"/>
          <p14:tracePt t="766340" x="10121900" y="5219700"/>
          <p14:tracePt t="766356" x="10083800" y="5213350"/>
          <p14:tracePt t="766357" x="10071100" y="5207000"/>
          <p14:tracePt t="766373" x="10039350" y="5200650"/>
          <p14:tracePt t="766390" x="10020300" y="5194300"/>
          <p14:tracePt t="766406" x="10007600" y="5187950"/>
          <p14:tracePt t="766425" x="9994900" y="5187950"/>
          <p14:tracePt t="766440" x="9975850" y="5187950"/>
          <p14:tracePt t="766456" x="9950450" y="5187950"/>
          <p14:tracePt t="766473" x="9906000" y="5187950"/>
          <p14:tracePt t="766490" x="9880600" y="5187950"/>
          <p14:tracePt t="766507" x="9861550" y="5194300"/>
          <p14:tracePt t="766524" x="9829800" y="5194300"/>
          <p14:tracePt t="766540" x="9810750" y="5194300"/>
          <p14:tracePt t="766557" x="9779000" y="5200650"/>
          <p14:tracePt t="766574" x="9721850" y="5200650"/>
          <p14:tracePt t="766590" x="9671050" y="5200650"/>
          <p14:tracePt t="766608" x="9613900" y="5207000"/>
          <p14:tracePt t="766623" x="9607550" y="5207000"/>
          <p14:tracePt t="766656" x="9601200" y="5213350"/>
          <p14:tracePt t="766673" x="9588500" y="5226050"/>
          <p14:tracePt t="766691" x="9563100" y="5264150"/>
          <p14:tracePt t="766707" x="9537700" y="5302250"/>
          <p14:tracePt t="766723" x="9525000" y="5334000"/>
          <p14:tracePt t="766740" x="9518650" y="5353050"/>
          <p14:tracePt t="766757" x="9518650" y="5403850"/>
          <p14:tracePt t="766774" x="9518650" y="5422900"/>
          <p14:tracePt t="766790" x="9537700" y="5448300"/>
          <p14:tracePt t="766807" x="9556750" y="5467350"/>
          <p14:tracePt t="766823" x="9569450" y="5480050"/>
          <p14:tracePt t="766840" x="9594850" y="5499100"/>
          <p14:tracePt t="766857" x="9613900" y="5511800"/>
          <p14:tracePt t="766873" x="9632950" y="5524500"/>
          <p14:tracePt t="766890" x="9639300" y="5530850"/>
          <p14:tracePt t="766907" x="9645650" y="5530850"/>
          <p14:tracePt t="766981" x="9658350" y="5530850"/>
          <p14:tracePt t="766991" x="9677400" y="5530850"/>
          <p14:tracePt t="767007" x="9709150" y="5530850"/>
          <p14:tracePt t="767024" x="9740900" y="5537200"/>
          <p14:tracePt t="767041" x="9753600" y="5537200"/>
          <p14:tracePt t="767057" x="9766300" y="5537200"/>
          <p14:tracePt t="767556" x="9766300" y="5543550"/>
          <p14:tracePt t="767563" x="9772650" y="5549900"/>
          <p14:tracePt t="767574" x="9772650" y="5556250"/>
          <p14:tracePt t="767591" x="9772650" y="5562600"/>
          <p14:tracePt t="767608" x="9772650" y="5568950"/>
          <p14:tracePt t="767624" x="9779000" y="5575300"/>
          <p14:tracePt t="767642" x="9779000" y="5581650"/>
          <p14:tracePt t="767683" x="9779000" y="5588000"/>
          <p14:tracePt t="767781" x="9785350" y="5588000"/>
          <p14:tracePt t="767808" x="9804400" y="5588000"/>
          <p14:tracePt t="767825" x="9817100" y="5581650"/>
          <p14:tracePt t="767841" x="9829800" y="5575300"/>
          <p14:tracePt t="767858" x="9829800" y="5562600"/>
          <p14:tracePt t="767875" x="9836150" y="5556250"/>
          <p14:tracePt t="767892" x="9836150" y="5537200"/>
          <p14:tracePt t="767908" x="9836150" y="5530850"/>
          <p14:tracePt t="767909" x="9836150" y="5524500"/>
          <p14:tracePt t="767925" x="9836150" y="5518150"/>
          <p14:tracePt t="767941" x="9829800" y="5499100"/>
          <p14:tracePt t="767958" x="9817100" y="5480050"/>
          <p14:tracePt t="767975" x="9804400" y="5461000"/>
          <p14:tracePt t="767992" x="9798050" y="5448300"/>
          <p14:tracePt t="768009" x="9791700" y="5441950"/>
          <p14:tracePt t="768024" x="9785350" y="5435600"/>
          <p14:tracePt t="768042" x="9779000" y="5435600"/>
          <p14:tracePt t="768058" x="9766300" y="5435600"/>
          <p14:tracePt t="768075" x="9734550" y="5435600"/>
          <p14:tracePt t="768077" x="9721850" y="5435600"/>
          <p14:tracePt t="768091" x="9709150" y="5435600"/>
          <p14:tracePt t="768108" x="9683750" y="5429250"/>
          <p14:tracePt t="768125" x="9664700" y="5429250"/>
          <p14:tracePt t="768141" x="9658350" y="5429250"/>
          <p14:tracePt t="768159" x="9645650" y="5429250"/>
          <p14:tracePt t="768175" x="9639300" y="5429250"/>
          <p14:tracePt t="768191" x="9626600" y="5429250"/>
          <p14:tracePt t="768208" x="9613900" y="5422900"/>
          <p14:tracePt t="768225" x="9601200" y="5422900"/>
          <p14:tracePt t="768243" x="9582150" y="5422900"/>
          <p14:tracePt t="768258" x="9563100" y="5422900"/>
          <p14:tracePt t="768275" x="9531350" y="5416550"/>
          <p14:tracePt t="768291" x="9505950" y="5416550"/>
          <p14:tracePt t="768308" x="9486900" y="5410200"/>
          <p14:tracePt t="768327" x="9448800" y="5410200"/>
          <p14:tracePt t="768341" x="9442450" y="5410200"/>
          <p14:tracePt t="768359" x="9404350" y="5410200"/>
          <p14:tracePt t="768377" x="9385300" y="5410200"/>
          <p14:tracePt t="768391" x="9353550" y="5410200"/>
          <p14:tracePt t="768408" x="9315450" y="5410200"/>
          <p14:tracePt t="768425" x="9264650" y="5410200"/>
          <p14:tracePt t="768442" x="9150350" y="5429250"/>
          <p14:tracePt t="768460" x="9048750" y="5448300"/>
          <p14:tracePt t="768475" x="8953500" y="5467350"/>
          <p14:tracePt t="768491" x="8890000" y="5480050"/>
          <p14:tracePt t="768508" x="8832850" y="5486400"/>
          <p14:tracePt t="768525" x="8788400" y="5499100"/>
          <p14:tracePt t="768541" x="8775700" y="5499100"/>
          <p14:tracePt t="768560" x="8775700" y="5505450"/>
          <p14:tracePt t="768575" x="8775700" y="5518150"/>
          <p14:tracePt t="768592" x="8813800" y="5543550"/>
          <p14:tracePt t="768608" x="8864600" y="5562600"/>
          <p14:tracePt t="768625" x="8928100" y="5581650"/>
          <p14:tracePt t="768642" x="8966200" y="5594350"/>
          <p14:tracePt t="768660" x="8997950" y="5613400"/>
          <p14:tracePt t="768675" x="9017000" y="5645150"/>
          <p14:tracePt t="768692" x="9029700" y="5670550"/>
          <p14:tracePt t="768709" x="9029700" y="5689600"/>
          <p14:tracePt t="768725" x="9029700" y="5715000"/>
          <p14:tracePt t="768742" x="9036050" y="5734050"/>
          <p14:tracePt t="768760" x="9036050" y="5740400"/>
          <p14:tracePt t="769292" x="9042400" y="5734050"/>
          <p14:tracePt t="769300" x="9042400" y="5727700"/>
          <p14:tracePt t="769309" x="9048750" y="5721350"/>
          <p14:tracePt t="769326" x="9055100" y="5695950"/>
          <p14:tracePt t="769342" x="9080500" y="5657850"/>
          <p14:tracePt t="769359" x="9118600" y="5588000"/>
          <p14:tracePt t="769376" x="9163050" y="5499100"/>
          <p14:tracePt t="769392" x="9201150" y="5410200"/>
          <p14:tracePt t="769409" x="9239250" y="5308600"/>
          <p14:tracePt t="769410" x="9258300" y="5257800"/>
          <p14:tracePt t="769426" x="9271000" y="5226050"/>
          <p14:tracePt t="769443" x="9296400" y="5118100"/>
          <p14:tracePt t="769459" x="9296400" y="5086350"/>
          <p14:tracePt t="769475" x="9296400" y="5080000"/>
          <p14:tracePt t="769526" x="9283700" y="5086350"/>
          <p14:tracePt t="769544" x="9264650" y="5092700"/>
          <p14:tracePt t="769559" x="9251950" y="5099050"/>
          <p14:tracePt t="769576" x="9201150" y="5118100"/>
          <p14:tracePt t="769592" x="9163050" y="5137150"/>
          <p14:tracePt t="769609" x="9124950" y="5156200"/>
          <p14:tracePt t="769626" x="9093200" y="5175250"/>
          <p14:tracePt t="769643" x="9055100" y="5194300"/>
          <p14:tracePt t="769659" x="9017000" y="5219700"/>
          <p14:tracePt t="769676" x="8972550" y="5245100"/>
          <p14:tracePt t="769692" x="8928100" y="5270500"/>
          <p14:tracePt t="769709" x="8877300" y="5302250"/>
          <p14:tracePt t="769726" x="8826500" y="5334000"/>
          <p14:tracePt t="769742" x="8782050" y="5359400"/>
          <p14:tracePt t="769759" x="8756650" y="5384800"/>
          <p14:tracePt t="769776" x="8718550" y="5416550"/>
          <p14:tracePt t="769792" x="8693150" y="5448300"/>
          <p14:tracePt t="769809" x="8674100" y="5467350"/>
          <p14:tracePt t="769827" x="8661400" y="5505450"/>
          <p14:tracePt t="769843" x="8655050" y="5537200"/>
          <p14:tracePt t="769859" x="8655050" y="5556250"/>
          <p14:tracePt t="769876" x="8655050" y="5581650"/>
          <p14:tracePt t="769894" x="8655050" y="5613400"/>
          <p14:tracePt t="769910" x="8655050" y="5645150"/>
          <p14:tracePt t="769926" x="8661400" y="5670550"/>
          <p14:tracePt t="769943" x="8680450" y="5708650"/>
          <p14:tracePt t="769959" x="8705850" y="5727700"/>
          <p14:tracePt t="769977" x="8788400" y="5753100"/>
          <p14:tracePt t="769993" x="8877300" y="5759450"/>
          <p14:tracePt t="770009" x="8972550" y="5759450"/>
          <p14:tracePt t="770026" x="9086850" y="5740400"/>
          <p14:tracePt t="770044" x="9144000" y="5721350"/>
          <p14:tracePt t="770059" x="9175750" y="5702300"/>
          <p14:tracePt t="770076" x="9207500" y="5664200"/>
          <p14:tracePt t="770093" x="9220200" y="5645150"/>
          <p14:tracePt t="770110" x="9226550" y="5613400"/>
          <p14:tracePt t="770126" x="9232900" y="5588000"/>
          <p14:tracePt t="770143" x="9239250" y="5556250"/>
          <p14:tracePt t="770159" x="9245600" y="5530850"/>
          <p14:tracePt t="770178" x="9251950" y="5511800"/>
          <p14:tracePt t="770193" x="9251950" y="5486400"/>
          <p14:tracePt t="770209" x="9251950" y="5473700"/>
          <p14:tracePt t="770226" x="9251950" y="5454650"/>
          <p14:tracePt t="770244" x="9245600" y="5448300"/>
          <p14:tracePt t="770260" x="9239250" y="5435600"/>
          <p14:tracePt t="770278" x="9226550" y="5416550"/>
          <p14:tracePt t="770293" x="9220200" y="5410200"/>
          <p14:tracePt t="770310" x="9213850" y="5403850"/>
          <p14:tracePt t="770326" x="9207500" y="5397500"/>
          <p14:tracePt t="770343" x="9201150" y="5397500"/>
          <p14:tracePt t="770377" x="9194800" y="5397500"/>
          <p14:tracePt t="770410" x="9188450" y="5391150"/>
          <p14:tracePt t="770426" x="9182100" y="5391150"/>
          <p14:tracePt t="770444" x="9169400" y="5391150"/>
          <p14:tracePt t="770460" x="9156700" y="5384800"/>
          <p14:tracePt t="770476" x="9137650" y="5378450"/>
          <p14:tracePt t="770478" x="9124950" y="5378450"/>
          <p14:tracePt t="770493" x="9112250" y="5372100"/>
          <p14:tracePt t="770510" x="9074150" y="5359400"/>
          <p14:tracePt t="770526" x="9036050" y="5353050"/>
          <p14:tracePt t="770543" x="9004300" y="5353050"/>
          <p14:tracePt t="770560" x="8947150" y="5346700"/>
          <p14:tracePt t="770577" x="8915400" y="5340350"/>
          <p14:tracePt t="770593" x="8883650" y="5340350"/>
          <p14:tracePt t="770610" x="8845550" y="5334000"/>
          <p14:tracePt t="770626" x="8820150" y="5334000"/>
          <p14:tracePt t="770644" x="8794750" y="5334000"/>
          <p14:tracePt t="770660" x="8775700" y="5334000"/>
          <p14:tracePt t="770677" x="8769350" y="5340350"/>
          <p14:tracePt t="770693" x="8743950" y="5359400"/>
          <p14:tracePt t="770710" x="8724900" y="5378450"/>
          <p14:tracePt t="770727" x="8705850" y="5410200"/>
          <p14:tracePt t="770743" x="8693150" y="5448300"/>
          <p14:tracePt t="770760" x="8680450" y="5480050"/>
          <p14:tracePt t="770777" x="8674100" y="5518150"/>
          <p14:tracePt t="770793" x="8674100" y="5556250"/>
          <p14:tracePt t="770810" x="8680450" y="5600700"/>
          <p14:tracePt t="770827" x="8699500" y="5651500"/>
          <p14:tracePt t="770844" x="8731250" y="5702300"/>
          <p14:tracePt t="770860" x="8756650" y="5727700"/>
          <p14:tracePt t="770877" x="8807450" y="5753100"/>
          <p14:tracePt t="770893" x="8890000" y="5759450"/>
          <p14:tracePt t="770911" x="9017000" y="5746750"/>
          <p14:tracePt t="770927" x="9150350" y="5708650"/>
          <p14:tracePt t="770943" x="9226550" y="5676900"/>
          <p14:tracePt t="770960" x="9277350" y="5632450"/>
          <p14:tracePt t="770978" x="9315450" y="5588000"/>
          <p14:tracePt t="770994" x="9347200" y="5530850"/>
          <p14:tracePt t="771012" x="9385300" y="5397500"/>
          <p14:tracePt t="771027" x="9404350" y="5327650"/>
          <p14:tracePt t="771044" x="9410700" y="5226050"/>
          <p14:tracePt t="771060" x="9417050" y="5162550"/>
          <p14:tracePt t="771077" x="9410700" y="5099050"/>
          <p14:tracePt t="771094" x="9404350" y="5073650"/>
          <p14:tracePt t="771111" x="9398000" y="5067300"/>
          <p14:tracePt t="771127" x="9391650" y="5060950"/>
          <p14:tracePt t="771144" x="9378950" y="5060950"/>
          <p14:tracePt t="771160" x="9366250" y="5060950"/>
          <p14:tracePt t="771179" x="9340850" y="5060950"/>
          <p14:tracePt t="771194" x="9315450" y="5060950"/>
          <p14:tracePt t="771210" x="9277350" y="5060950"/>
          <p14:tracePt t="771227" x="9239250" y="5060950"/>
          <p14:tracePt t="771245" x="9207500" y="5060950"/>
          <p14:tracePt t="771260" x="9194800" y="5060950"/>
          <p14:tracePt t="771277" x="9175750" y="5060950"/>
          <p14:tracePt t="771294" x="9150350" y="5060950"/>
          <p14:tracePt t="771311" x="9105900" y="5060950"/>
          <p14:tracePt t="771327" x="9036050" y="5067300"/>
          <p14:tracePt t="771344" x="8953500" y="5080000"/>
          <p14:tracePt t="771360" x="8851900" y="5099050"/>
          <p14:tracePt t="771380" x="8775700" y="5111750"/>
          <p14:tracePt t="771394" x="8756650" y="5118100"/>
          <p14:tracePt t="771410" x="8718550" y="5124450"/>
          <p14:tracePt t="771412" x="8699500" y="5137150"/>
          <p14:tracePt t="771427" x="8686800" y="5143500"/>
          <p14:tracePt t="771444" x="8655050" y="5156200"/>
          <p14:tracePt t="771460" x="8629650" y="5168900"/>
          <p14:tracePt t="771477" x="8585200" y="5194300"/>
          <p14:tracePt t="771494" x="8553450" y="5207000"/>
          <p14:tracePt t="771511" x="8502650" y="5232400"/>
          <p14:tracePt t="771527" x="8477250" y="5245100"/>
          <p14:tracePt t="771544" x="8445500" y="5264150"/>
          <p14:tracePt t="771560" x="8413750" y="5283200"/>
          <p14:tracePt t="771578" x="8388350" y="5295900"/>
          <p14:tracePt t="771594" x="8350250" y="5302250"/>
          <p14:tracePt t="771611" x="8305800" y="5308600"/>
          <p14:tracePt t="771628" x="8255000" y="5321300"/>
          <p14:tracePt t="771644" x="8235950" y="5327650"/>
          <p14:tracePt t="771661" x="8223250" y="5334000"/>
          <p14:tracePt t="771677" x="8223250" y="5340350"/>
          <p14:tracePt t="771694" x="8216900" y="5340350"/>
          <p14:tracePt t="771712" x="8210550" y="5359400"/>
          <p14:tracePt t="771727" x="8204200" y="5365750"/>
          <p14:tracePt t="771744" x="8191500" y="5403850"/>
          <p14:tracePt t="771761" x="8185150" y="5416550"/>
          <p14:tracePt t="771778" x="8185150" y="5429250"/>
          <p14:tracePt t="771796" x="8178800" y="5448300"/>
          <p14:tracePt t="771811" x="8178800" y="5454650"/>
          <p14:tracePt t="771845" x="8178800" y="5461000"/>
          <p14:tracePt t="771861" x="8178800" y="5473700"/>
          <p14:tracePt t="771878" x="8178800" y="5486400"/>
          <p14:tracePt t="771894" x="8178800" y="5505450"/>
          <p14:tracePt t="771912" x="8178800" y="5518150"/>
          <p14:tracePt t="771928" x="8178800" y="5530850"/>
          <p14:tracePt t="771944" x="8178800" y="5537200"/>
          <p14:tracePt t="772076" x="8178800" y="5543550"/>
          <p14:tracePt t="772186" x="8185150" y="5543550"/>
          <p14:tracePt t="772195" x="8191500" y="5549900"/>
          <p14:tracePt t="772212" x="8216900" y="5556250"/>
          <p14:tracePt t="772228" x="8242300" y="5562600"/>
          <p14:tracePt t="772245" x="8261350" y="5562600"/>
          <p14:tracePt t="772263" x="8293100" y="5562600"/>
          <p14:tracePt t="772278" x="8312150" y="5556250"/>
          <p14:tracePt t="772295" x="8356600" y="5530850"/>
          <p14:tracePt t="772312" x="8420100" y="5499100"/>
          <p14:tracePt t="772328" x="8451850" y="5480050"/>
          <p14:tracePt t="772346" x="8464550" y="5473700"/>
          <p14:tracePt t="772361" x="8470900" y="5473700"/>
          <p14:tracePt t="772394" x="8470900" y="5467350"/>
          <p14:tracePt t="772445" x="8477250" y="5461000"/>
          <p14:tracePt t="772652" x="8477250" y="5454650"/>
          <p14:tracePt t="772668" x="8477250" y="5448300"/>
          <p14:tracePt t="772874" x="8477250" y="5441950"/>
          <p14:tracePt t="772896" x="8496300" y="5416550"/>
          <p14:tracePt t="772913" x="8515350" y="5384800"/>
          <p14:tracePt t="772929" x="8528050" y="5372100"/>
          <p14:tracePt t="772946" x="8528050" y="5365750"/>
          <p14:tracePt t="773008" x="8528050" y="5372100"/>
          <p14:tracePt t="773016" x="8528050" y="5378450"/>
          <p14:tracePt t="773028" x="8521700" y="5384800"/>
          <p14:tracePt t="773048" x="8509000" y="5391150"/>
          <p14:tracePt t="773062" x="8496300" y="5391150"/>
          <p14:tracePt t="773079" x="8477250" y="5391150"/>
          <p14:tracePt t="773097" x="8464550" y="5378450"/>
          <p14:tracePt t="773112" x="8451850" y="5353050"/>
          <p14:tracePt t="773128" x="8432800" y="5321300"/>
          <p14:tracePt t="773145" x="8407400" y="5283200"/>
          <p14:tracePt t="773163" x="8388350" y="5264150"/>
          <p14:tracePt t="773263" x="8382000" y="5264150"/>
          <p14:tracePt t="773271" x="8375650" y="5270500"/>
          <p14:tracePt t="773280" x="8375650" y="5276850"/>
          <p14:tracePt t="773295" x="8362950" y="5295900"/>
          <p14:tracePt t="773312" x="8362950" y="5314950"/>
          <p14:tracePt t="773329" x="8356600" y="5346700"/>
          <p14:tracePt t="773345" x="8356600" y="5391150"/>
          <p14:tracePt t="773362" x="8362950" y="5448300"/>
          <p14:tracePt t="773379" x="8394700" y="5518150"/>
          <p14:tracePt t="773395" x="8432800" y="5581650"/>
          <p14:tracePt t="773412" x="8496300" y="5619750"/>
          <p14:tracePt t="773429" x="8578850" y="5638800"/>
          <p14:tracePt t="773446" x="8667750" y="5638800"/>
          <p14:tracePt t="773462" x="8737600" y="5613400"/>
          <p14:tracePt t="773479" x="8794750" y="5581650"/>
          <p14:tracePt t="773496" x="8839200" y="5543550"/>
          <p14:tracePt t="773514" x="8870950" y="5492750"/>
          <p14:tracePt t="773529" x="8870950" y="5473700"/>
          <p14:tracePt t="773545" x="8870950" y="5454650"/>
          <p14:tracePt t="773564" x="8870950" y="5448300"/>
          <p14:tracePt t="773579" x="8864600" y="5441950"/>
          <p14:tracePt t="773595" x="8858250" y="5435600"/>
          <p14:tracePt t="773630" x="8851900" y="5429250"/>
          <p14:tracePt t="773646" x="8845550" y="5422900"/>
          <p14:tracePt t="773663" x="8845550" y="5410200"/>
          <p14:tracePt t="773679" x="8839200" y="5391150"/>
          <p14:tracePt t="773696" x="8839200" y="5353050"/>
          <p14:tracePt t="773713" x="8845550" y="5327650"/>
          <p14:tracePt t="773729" x="8864600" y="5289550"/>
          <p14:tracePt t="773746" x="8870950" y="5264150"/>
          <p14:tracePt t="773762" x="8870950" y="5251450"/>
          <p14:tracePt t="773779" x="8870950" y="5245100"/>
          <p14:tracePt t="773796" x="8870950" y="5238750"/>
          <p14:tracePt t="773829" x="8864600" y="5238750"/>
          <p14:tracePt t="773862" x="8851900" y="5238750"/>
          <p14:tracePt t="773879" x="8839200" y="5232400"/>
          <p14:tracePt t="773896" x="8832850" y="5232400"/>
          <p14:tracePt t="773913" x="8807450" y="5232400"/>
          <p14:tracePt t="773929" x="8794750" y="5226050"/>
          <p14:tracePt t="773946" x="8763000" y="5219700"/>
          <p14:tracePt t="773963" x="8743950" y="5213350"/>
          <p14:tracePt t="773981" x="8693150" y="5213350"/>
          <p14:tracePt t="773996" x="8674100" y="5213350"/>
          <p14:tracePt t="774014" x="8515350" y="5232400"/>
          <p14:tracePt t="774030" x="8407400" y="5257800"/>
          <p14:tracePt t="774046" x="8299450" y="5276850"/>
          <p14:tracePt t="774063" x="8223250" y="5295900"/>
          <p14:tracePt t="774079" x="8172450" y="5302250"/>
          <p14:tracePt t="774096" x="8159750" y="5308600"/>
          <p14:tracePt t="774113" x="8153400" y="5327650"/>
          <p14:tracePt t="774129" x="8147050" y="5359400"/>
          <p14:tracePt t="774146" x="8147050" y="5410200"/>
          <p14:tracePt t="774163" x="8159750" y="5467350"/>
          <p14:tracePt t="774164" x="8166100" y="5499100"/>
          <p14:tracePt t="774180" x="8172450" y="5530850"/>
          <p14:tracePt t="774181" x="8178800" y="5556250"/>
          <p14:tracePt t="774196" x="8191500" y="5588000"/>
          <p14:tracePt t="774213" x="8223250" y="5645150"/>
          <p14:tracePt t="774230" x="8261350" y="5676900"/>
          <p14:tracePt t="774247" x="8343900" y="5702300"/>
          <p14:tracePt t="774263" x="8502650" y="5702300"/>
          <p14:tracePt t="774281" x="8616950" y="5676900"/>
          <p14:tracePt t="774296" x="8718550" y="5645150"/>
          <p14:tracePt t="774314" x="8769350" y="5613400"/>
          <p14:tracePt t="774330" x="8820150" y="5562600"/>
          <p14:tracePt t="774346" x="8845550" y="5524500"/>
          <p14:tracePt t="774363" x="8864600" y="5473700"/>
          <p14:tracePt t="774380" x="8870950" y="5441950"/>
          <p14:tracePt t="774396" x="8870950" y="5416550"/>
          <p14:tracePt t="774413" x="8870950" y="5403850"/>
          <p14:tracePt t="774431" x="8870950" y="5391150"/>
          <p14:tracePt t="774509" x="8864600" y="5391150"/>
          <p14:tracePt t="774534" x="8858250" y="5391150"/>
          <p14:tracePt t="774547" x="8851900" y="5391150"/>
          <p14:tracePt t="774564" x="8839200" y="5391150"/>
          <p14:tracePt t="774582" x="8826500" y="5397500"/>
          <p14:tracePt t="774596" x="8820150" y="5397500"/>
          <p14:tracePt t="774668" x="8820150" y="5384800"/>
          <p14:tracePt t="774674" x="8820150" y="5378450"/>
          <p14:tracePt t="774682" x="8820150" y="5365750"/>
          <p14:tracePt t="774699" x="8820150" y="5346700"/>
          <p14:tracePt t="774714" x="8826500" y="5327650"/>
          <p14:tracePt t="774730" x="8832850" y="5308600"/>
          <p14:tracePt t="774747" x="8839200" y="5283200"/>
          <p14:tracePt t="774763" x="8839200" y="5270500"/>
          <p14:tracePt t="774780" x="8839200" y="5264150"/>
          <p14:tracePt t="774839" x="8839200" y="5270500"/>
          <p14:tracePt t="775253" x="8839200" y="5276850"/>
          <p14:tracePt t="775260" x="8832850" y="5276850"/>
          <p14:tracePt t="775266" x="8826500" y="5283200"/>
          <p14:tracePt t="775281" x="8826500" y="5289550"/>
          <p14:tracePt t="775507" x="8826500" y="5295900"/>
          <p14:tracePt t="775514" x="8820150" y="5295900"/>
          <p14:tracePt t="775531" x="8820150" y="5308600"/>
          <p14:tracePt t="776246" x="8813800" y="5308600"/>
          <p14:tracePt t="776265" x="8788400" y="5289550"/>
          <p14:tracePt t="776282" x="8763000" y="5276850"/>
          <p14:tracePt t="776298" x="8750300" y="5264150"/>
          <p14:tracePt t="776316" x="8724900" y="5245100"/>
          <p14:tracePt t="776331" x="8712200" y="5232400"/>
          <p14:tracePt t="776348" x="8699500" y="5226050"/>
          <p14:tracePt t="776365" x="8699500" y="5219700"/>
          <p14:tracePt t="776381" x="8693150" y="5219700"/>
          <p14:tracePt t="776398" x="8686800" y="5219700"/>
          <p14:tracePt t="776415" x="8680450" y="5219700"/>
          <p14:tracePt t="776504" x="8680450" y="5232400"/>
          <p14:tracePt t="776516" x="8680450" y="5238750"/>
          <p14:tracePt t="776532" x="8674100" y="5264150"/>
          <p14:tracePt t="776535" x="8674100" y="5283200"/>
          <p14:tracePt t="776551" x="8674100" y="5327650"/>
          <p14:tracePt t="776567" x="8674100" y="5359400"/>
          <p14:tracePt t="776582" x="8674100" y="5372100"/>
          <p14:tracePt t="776599" x="8686800" y="5416550"/>
          <p14:tracePt t="776615" x="8693150" y="5429250"/>
          <p14:tracePt t="776632" x="8699500" y="5435600"/>
          <p14:tracePt t="776648" x="8705850" y="5435600"/>
          <p14:tracePt t="776665" x="8712200" y="5435600"/>
          <p14:tracePt t="776682" x="8718550" y="5435600"/>
          <p14:tracePt t="776698" x="8743950" y="5435600"/>
          <p14:tracePt t="776715" x="8763000" y="5429250"/>
          <p14:tracePt t="776732" x="8801100" y="5410200"/>
          <p14:tracePt t="776748" x="8832850" y="5384800"/>
          <p14:tracePt t="776766" x="8851900" y="5365750"/>
          <p14:tracePt t="776781" x="8877300" y="5346700"/>
          <p14:tracePt t="776798" x="8890000" y="5334000"/>
          <p14:tracePt t="776815" x="8902700" y="5314950"/>
          <p14:tracePt t="776833" x="8915400" y="5295900"/>
          <p14:tracePt t="776848" x="8915400" y="5289550"/>
          <p14:tracePt t="776865" x="8915400" y="5276850"/>
          <p14:tracePt t="776882" x="8915400" y="5264150"/>
          <p14:tracePt t="776899" x="8915400" y="5257800"/>
          <p14:tracePt t="776916" x="8909050" y="5251450"/>
          <p14:tracePt t="776932" x="8896350" y="5245100"/>
          <p14:tracePt t="776949" x="8890000" y="5245100"/>
          <p14:tracePt t="776965" x="8883650" y="5245100"/>
          <p14:tracePt t="776982" x="8883650" y="5238750"/>
          <p14:tracePt t="776999" x="8870950" y="5238750"/>
          <p14:tracePt t="777015" x="8845550" y="5226050"/>
          <p14:tracePt t="777017" x="8832850" y="5226050"/>
          <p14:tracePt t="777032" x="8820150" y="5219700"/>
          <p14:tracePt t="777049" x="8801100" y="5213350"/>
          <p14:tracePt t="777053" x="8794750" y="5213350"/>
          <p14:tracePt t="777065" x="8788400" y="5213350"/>
          <p14:tracePt t="777082" x="8775700" y="5207000"/>
          <p14:tracePt t="777099" x="8769350" y="5207000"/>
          <p14:tracePt t="777116" x="8763000" y="5207000"/>
          <p14:tracePt t="777132" x="8756650" y="5207000"/>
          <p14:tracePt t="777149" x="8750300" y="5207000"/>
          <p14:tracePt t="777168" x="8737600" y="5213350"/>
          <p14:tracePt t="777182" x="8724900" y="5226050"/>
          <p14:tracePt t="777199" x="8712200" y="5238750"/>
          <p14:tracePt t="777215" x="8705850" y="5251450"/>
          <p14:tracePt t="777232" x="8699500" y="5264150"/>
          <p14:tracePt t="777249" x="8699500" y="5276850"/>
          <p14:tracePt t="777265" x="8693150" y="5289550"/>
          <p14:tracePt t="777282" x="8686800" y="5295900"/>
          <p14:tracePt t="777299" x="8686800" y="5308600"/>
          <p14:tracePt t="777332" x="8680450" y="5321300"/>
          <p14:tracePt t="777349" x="8680450" y="5334000"/>
          <p14:tracePt t="777366" x="8674100" y="5340350"/>
          <p14:tracePt t="777383" x="8667750" y="5346700"/>
          <p14:tracePt t="777399" x="8661400" y="5353050"/>
          <p14:tracePt t="777416" x="8661400" y="5365750"/>
          <p14:tracePt t="777432" x="8655050" y="5365750"/>
          <p14:tracePt t="777449" x="8655050" y="5372100"/>
          <p14:tracePt t="777563" x="8655050" y="5391150"/>
          <p14:tracePt t="777571" x="8655050" y="5397500"/>
          <p14:tracePt t="777583" x="8648700" y="5422900"/>
          <p14:tracePt t="777599" x="8642350" y="5467350"/>
          <p14:tracePt t="777616" x="8642350" y="5511800"/>
          <p14:tracePt t="777633" x="8636000" y="5556250"/>
          <p14:tracePt t="777649" x="8629650" y="5594350"/>
          <p14:tracePt t="777651" x="8629650" y="5607050"/>
          <p14:tracePt t="777667" x="8629650" y="5619750"/>
          <p14:tracePt t="777729" x="8642350" y="5619750"/>
          <p14:tracePt t="777738" x="8648700" y="5619750"/>
          <p14:tracePt t="777749" x="8674100" y="5613400"/>
          <p14:tracePt t="777767" x="8763000" y="5581650"/>
          <p14:tracePt t="777783" x="8845550" y="5543550"/>
          <p14:tracePt t="777799" x="8928100" y="5492750"/>
          <p14:tracePt t="777816" x="8985250" y="5448300"/>
          <p14:tracePt t="777834" x="9010650" y="5422900"/>
          <p14:tracePt t="777850" x="9029700" y="5403850"/>
          <p14:tracePt t="777866" x="9042400" y="5391150"/>
          <p14:tracePt t="777883" x="9048750" y="5384800"/>
          <p14:tracePt t="777961" x="9048750" y="5378450"/>
          <p14:tracePt t="777983" x="9042400" y="5372100"/>
          <p14:tracePt t="777999" x="9017000" y="5346700"/>
          <p14:tracePt t="778016" x="8997950" y="5327650"/>
          <p14:tracePt t="778033" x="8972550" y="5308600"/>
          <p14:tracePt t="778049" x="8959850" y="5302250"/>
          <p14:tracePt t="778066" x="8947150" y="5295900"/>
          <p14:tracePt t="778083" x="8928100" y="5295900"/>
          <p14:tracePt t="778099" x="8890000" y="5289550"/>
          <p14:tracePt t="778118" x="8883650" y="5283200"/>
          <p14:tracePt t="792700" x="8877300" y="5283200"/>
          <p14:tracePt t="792707" x="8839200" y="5276850"/>
          <p14:tracePt t="792716" x="8763000" y="5257800"/>
          <p14:tracePt t="792729" x="8636000" y="5232400"/>
          <p14:tracePt t="792745" x="8553450" y="5219700"/>
          <p14:tracePt t="792762" x="8521700" y="5213350"/>
          <p14:tracePt t="792779" x="8515350" y="5207000"/>
          <p14:tracePt t="792795" x="8483600" y="5200650"/>
          <p14:tracePt t="792812" x="8394700" y="5168900"/>
          <p14:tracePt t="792829" x="8223250" y="5137150"/>
          <p14:tracePt t="792845" x="8064500" y="5124450"/>
          <p14:tracePt t="792862" x="7943850" y="5124450"/>
          <p14:tracePt t="792879" x="7874000" y="5118100"/>
          <p14:tracePt t="792895" x="7835900" y="5118100"/>
          <p14:tracePt t="792912" x="7753350" y="5092700"/>
          <p14:tracePt t="792928" x="7620000" y="5048250"/>
          <p14:tracePt t="792945" x="7448550" y="4997450"/>
          <p14:tracePt t="792963" x="7219950" y="4921250"/>
          <p14:tracePt t="792979" x="7169150" y="4908550"/>
          <p14:tracePt t="792995" x="7048500" y="4864100"/>
          <p14:tracePt t="793012" x="6896100" y="4794250"/>
          <p14:tracePt t="793029" x="6750050" y="4711700"/>
          <p14:tracePt t="793047" x="6470650" y="4572000"/>
          <p14:tracePt t="793062" x="6127750" y="4406900"/>
          <p14:tracePt t="793079" x="5657850" y="4203700"/>
          <p14:tracePt t="793097" x="5226050" y="3994150"/>
          <p14:tracePt t="793112" x="4864100" y="3816350"/>
          <p14:tracePt t="793129" x="4597400" y="3683000"/>
          <p14:tracePt t="793145" x="4451350" y="3606800"/>
          <p14:tracePt t="793164" x="4324350" y="3556000"/>
          <p14:tracePt t="793179" x="4191000" y="3530600"/>
          <p14:tracePt t="793196" x="3968750" y="3505200"/>
          <p14:tracePt t="793212" x="3663950" y="3498850"/>
          <p14:tracePt t="793229" x="3187700" y="3492500"/>
          <p14:tracePt t="793245" x="2933700" y="3498850"/>
          <p14:tracePt t="793262" x="2851150" y="3498850"/>
          <p14:tracePt t="793279" x="2755900" y="3505200"/>
          <p14:tracePt t="793329" x="2755900" y="3498850"/>
          <p14:tracePt t="793346" x="2743200" y="3473450"/>
          <p14:tracePt t="793362" x="2711450" y="3429000"/>
          <p14:tracePt t="793379" x="2616200" y="3371850"/>
          <p14:tracePt t="793396" x="2584450" y="3352800"/>
          <p14:tracePt t="793412" x="2559050" y="3340100"/>
          <p14:tracePt t="793431" x="2540000" y="3314700"/>
          <p14:tracePt t="793449" x="2514600" y="3251200"/>
          <p14:tracePt t="793462" x="2457450" y="3124200"/>
          <p14:tracePt t="793479" x="2336800" y="2914650"/>
          <p14:tracePt t="793496" x="2203450" y="2705100"/>
          <p14:tracePt t="793513" x="2114550" y="2559050"/>
          <p14:tracePt t="793529" x="2051050" y="2425700"/>
          <p14:tracePt t="793546" x="2038350" y="2400300"/>
          <p14:tracePt t="793597" x="2044700" y="2406650"/>
          <p14:tracePt t="793612" x="2057400" y="2444750"/>
          <p14:tracePt t="793629" x="2063750" y="2501900"/>
          <p14:tracePt t="793646" x="2057400" y="2590800"/>
          <p14:tracePt t="793663" x="2025650" y="2686050"/>
          <p14:tracePt t="793679" x="2006600" y="2749550"/>
          <p14:tracePt t="793696" x="2000250" y="2768600"/>
          <p14:tracePt t="793729" x="1993900" y="2762250"/>
          <p14:tracePt t="793746" x="1968500" y="2736850"/>
          <p14:tracePt t="793762" x="1911350" y="2711450"/>
          <p14:tracePt t="793780" x="1860550" y="2692400"/>
          <p14:tracePt t="793796" x="1809750" y="2679700"/>
          <p14:tracePt t="793812" x="1790700" y="2679700"/>
          <p14:tracePt t="793829" x="1778000" y="2679700"/>
          <p14:tracePt t="793846" x="1765300" y="2679700"/>
          <p14:tracePt t="793862" x="1758950" y="2679700"/>
          <p14:tracePt t="793975" x="1758950" y="2686050"/>
          <p14:tracePt t="793991" x="1758950" y="2698750"/>
          <p14:tracePt t="794001" x="1765300" y="2711450"/>
          <p14:tracePt t="794013" x="1771650" y="2724150"/>
          <p14:tracePt t="794030" x="1784350" y="2749550"/>
          <p14:tracePt t="794047" x="1790700" y="2768600"/>
          <p14:tracePt t="794063" x="1790700" y="2774950"/>
          <p14:tracePt t="794205" x="1784350" y="2774950"/>
          <p14:tracePt t="794214" x="1778000" y="2781300"/>
          <p14:tracePt t="794230" x="1752600" y="2794000"/>
          <p14:tracePt t="794247" x="1733550" y="2832100"/>
          <p14:tracePt t="794263" x="1701800" y="2870200"/>
          <p14:tracePt t="794280" x="1651000" y="2914650"/>
          <p14:tracePt t="794296" x="1555750" y="2959100"/>
          <p14:tracePt t="794313" x="1435100" y="2990850"/>
          <p14:tracePt t="794330" x="1301750" y="3009900"/>
          <p14:tracePt t="794348" x="1181100" y="3022600"/>
          <p14:tracePt t="794363" x="1143000" y="3022600"/>
          <p14:tracePt t="794381" x="1066800" y="3022600"/>
          <p14:tracePt t="794396" x="1016000" y="3016250"/>
          <p14:tracePt t="794413" x="774700" y="2978150"/>
          <p14:tracePt t="794430" x="635000" y="2952750"/>
          <p14:tracePt t="794447" x="558800" y="2946400"/>
          <p14:tracePt t="794463" x="457200" y="2927350"/>
          <p14:tracePt t="794480" x="438150" y="2921000"/>
          <p14:tracePt t="794513" x="457200" y="2914650"/>
          <p14:tracePt t="794530" x="501650" y="2908300"/>
          <p14:tracePt t="794546" x="558800" y="2908300"/>
          <p14:tracePt t="794563" x="584200" y="2908300"/>
          <p14:tracePt t="794580" x="596900" y="2908300"/>
          <p14:tracePt t="794597" x="609600" y="2908300"/>
          <p14:tracePt t="794613" x="635000" y="2908300"/>
          <p14:tracePt t="794631" x="673100" y="2895600"/>
          <p14:tracePt t="794647" x="679450" y="2889250"/>
          <p14:tracePt t="794663" x="717550" y="2876550"/>
          <p14:tracePt t="794680" x="742950" y="2870200"/>
          <p14:tracePt t="794698" x="762000" y="2870200"/>
          <p14:tracePt t="794714" x="774700" y="2863850"/>
          <p14:tracePt t="794730" x="793750" y="2863850"/>
          <p14:tracePt t="794747" x="844550" y="2863850"/>
          <p14:tracePt t="794763" x="914400" y="2857500"/>
          <p14:tracePt t="794780" x="996950" y="2832100"/>
          <p14:tracePt t="794797" x="1060450" y="2800350"/>
          <p14:tracePt t="794813" x="1098550" y="2774950"/>
          <p14:tracePt t="794831" x="1136650" y="2749550"/>
          <p14:tracePt t="794847" x="1162050" y="2730500"/>
          <p14:tracePt t="794863" x="1168400" y="2717800"/>
          <p14:tracePt t="794865" x="1174750" y="2717800"/>
          <p14:tracePt t="794971" x="1181100" y="2717800"/>
          <p14:tracePt t="794979" x="1193800" y="2730500"/>
          <p14:tracePt t="794997" x="1308100" y="2774950"/>
          <p14:tracePt t="795014" x="1447800" y="2819400"/>
          <p14:tracePt t="795030" x="1593850" y="2851150"/>
          <p14:tracePt t="795047" x="1670050" y="2863850"/>
          <p14:tracePt t="795065" x="1695450" y="2863850"/>
          <p14:tracePt t="795081" x="1695450" y="2857500"/>
          <p14:tracePt t="795097" x="1701800" y="2857500"/>
          <p14:tracePt t="795114" x="1701800" y="2851150"/>
          <p14:tracePt t="795150" x="1708150" y="2851150"/>
          <p14:tracePt t="795166" x="1739900" y="2857500"/>
          <p14:tracePt t="795180" x="1828800" y="2857500"/>
          <p14:tracePt t="795197" x="1911350" y="2857500"/>
          <p14:tracePt t="795214" x="1949450" y="2857500"/>
          <p14:tracePt t="795231" x="1968500" y="2857500"/>
          <p14:tracePt t="795247" x="2006600" y="2857500"/>
          <p14:tracePt t="795264" x="2051050" y="2857500"/>
          <p14:tracePt t="795280" x="2101850" y="2857500"/>
          <p14:tracePt t="795298" x="2146300" y="2863850"/>
          <p14:tracePt t="795314" x="2165350" y="2863850"/>
          <p14:tracePt t="795330" x="2178050" y="2863850"/>
          <p14:tracePt t="795347" x="2190750" y="2863850"/>
          <p14:tracePt t="795365" x="2197100" y="2863850"/>
          <p14:tracePt t="795680" x="2197100" y="2857500"/>
          <p14:tracePt t="795687" x="2197100" y="2851150"/>
          <p14:tracePt t="795698" x="2203450" y="2844800"/>
          <p14:tracePt t="795714" x="2209800" y="2832100"/>
          <p14:tracePt t="795731" x="2216150" y="2825750"/>
          <p14:tracePt t="795748" x="2216150" y="2819400"/>
          <p14:tracePt t="795765" x="2222500" y="2819400"/>
          <p14:tracePt t="795781" x="2222500" y="2813050"/>
          <p14:tracePt t="795798" x="2222500" y="2806700"/>
          <p14:tracePt t="795814" x="2235200" y="2800350"/>
          <p14:tracePt t="795831" x="2266950" y="2800350"/>
          <p14:tracePt t="795941" x="2273300" y="2800350"/>
          <p14:tracePt t="795950" x="2273300" y="2806700"/>
          <p14:tracePt t="795958" x="2305050" y="2806700"/>
          <p14:tracePt t="795981" x="2425700" y="2832100"/>
          <p14:tracePt t="795998" x="2508250" y="2844800"/>
          <p14:tracePt t="796014" x="2578100" y="2844800"/>
          <p14:tracePt t="796031" x="2635250" y="2844800"/>
          <p14:tracePt t="796048" x="2705100" y="2844800"/>
          <p14:tracePt t="796064" x="2749550" y="2838450"/>
          <p14:tracePt t="796081" x="2794000" y="2825750"/>
          <p14:tracePt t="796098" x="2838450" y="2813050"/>
          <p14:tracePt t="796114" x="2870200" y="2794000"/>
          <p14:tracePt t="796131" x="2901950" y="2768600"/>
          <p14:tracePt t="796150" x="2933700" y="2743200"/>
          <p14:tracePt t="796164" x="2952750" y="2724150"/>
          <p14:tracePt t="796182" x="2971800" y="2705100"/>
          <p14:tracePt t="796199" x="2971800" y="2686050"/>
          <p14:tracePt t="796219" x="2965450" y="2660650"/>
          <p14:tracePt t="796231" x="2952750" y="2641600"/>
          <p14:tracePt t="796248" x="2933700" y="2622550"/>
          <p14:tracePt t="796265" x="2921000" y="2597150"/>
          <p14:tracePt t="796281" x="2901950" y="2571750"/>
          <p14:tracePt t="796298" x="2895600" y="2559050"/>
          <p14:tracePt t="796315" x="2882900" y="2540000"/>
          <p14:tracePt t="796331" x="2870200" y="2527300"/>
          <p14:tracePt t="796348" x="2851150" y="2520950"/>
          <p14:tracePt t="796365" x="2832100" y="2514600"/>
          <p14:tracePt t="796381" x="2787650" y="2501900"/>
          <p14:tracePt t="796398" x="2749550" y="2495550"/>
          <p14:tracePt t="796415" x="2730500" y="2489200"/>
          <p14:tracePt t="796432" x="2698750" y="2489200"/>
          <p14:tracePt t="796450" x="2673350" y="2489200"/>
          <p14:tracePt t="796465" x="2667000" y="2489200"/>
          <p14:tracePt t="796481" x="2654300" y="2495550"/>
          <p14:tracePt t="796498" x="2622550" y="2508250"/>
          <p14:tracePt t="796515" x="2597150" y="2520950"/>
          <p14:tracePt t="796531" x="2565400" y="2540000"/>
          <p14:tracePt t="796548" x="2546350" y="2559050"/>
          <p14:tracePt t="796565" x="2533650" y="2571750"/>
          <p14:tracePt t="796582" x="2520950" y="2597150"/>
          <p14:tracePt t="796601" x="2520950" y="2654300"/>
          <p14:tracePt t="796615" x="2527300" y="2667000"/>
          <p14:tracePt t="796633" x="2571750" y="2692400"/>
          <p14:tracePt t="796649" x="2597150" y="2705100"/>
          <p14:tracePt t="796665" x="2654300" y="2724150"/>
          <p14:tracePt t="796667" x="2673350" y="2730500"/>
          <p14:tracePt t="796682" x="2724150" y="2736850"/>
          <p14:tracePt t="796698" x="2819400" y="2749550"/>
          <p14:tracePt t="796715" x="2959100" y="2755900"/>
          <p14:tracePt t="796732" x="3054350" y="2755900"/>
          <p14:tracePt t="796748" x="3130550" y="2749550"/>
          <p14:tracePt t="796765" x="3194050" y="2743200"/>
          <p14:tracePt t="796782" x="3225800" y="2743200"/>
          <p14:tracePt t="796798" x="3244850" y="2736850"/>
          <p14:tracePt t="796938" x="3244850" y="2743200"/>
          <p14:tracePt t="796954" x="3251200" y="2743200"/>
          <p14:tracePt t="796962" x="3251200" y="2749550"/>
          <p14:tracePt t="796970" x="3270250" y="2755900"/>
          <p14:tracePt t="796982" x="3289300" y="2762250"/>
          <p14:tracePt t="796999" x="3321050" y="2768600"/>
          <p14:tracePt t="797015" x="3333750" y="2774950"/>
          <p14:tracePt t="797032" x="3340100" y="2774950"/>
          <p14:tracePt t="797049" x="3346450" y="2774950"/>
          <p14:tracePt t="797065" x="3352800" y="2774950"/>
          <p14:tracePt t="797082" x="3365500" y="2774950"/>
          <p14:tracePt t="797099" x="3384550" y="2768600"/>
          <p14:tracePt t="797116" x="3435350" y="2768600"/>
          <p14:tracePt t="797132" x="3505200" y="2774950"/>
          <p14:tracePt t="797149" x="3581400" y="2787650"/>
          <p14:tracePt t="797166" x="3657600" y="2800350"/>
          <p14:tracePt t="797182" x="3733800" y="2806700"/>
          <p14:tracePt t="797199" x="3810000" y="2813050"/>
          <p14:tracePt t="797215" x="3898900" y="2813050"/>
          <p14:tracePt t="797233" x="3968750" y="2806700"/>
          <p14:tracePt t="797249" x="4070350" y="2794000"/>
          <p14:tracePt t="797265" x="4140200" y="2774950"/>
          <p14:tracePt t="797282" x="4184650" y="2755900"/>
          <p14:tracePt t="797299" x="4222750" y="2730500"/>
          <p14:tracePt t="797316" x="4241800" y="2717800"/>
          <p14:tracePt t="797332" x="4248150" y="2705100"/>
          <p14:tracePt t="797365" x="4248150" y="2692400"/>
          <p14:tracePt t="797383" x="4248150" y="2686050"/>
          <p14:tracePt t="797399" x="4216400" y="2654300"/>
          <p14:tracePt t="797416" x="4184650" y="2628900"/>
          <p14:tracePt t="797432" x="4152900" y="2597150"/>
          <p14:tracePt t="797449" x="4127500" y="2578100"/>
          <p14:tracePt t="797466" x="4089400" y="2552700"/>
          <p14:tracePt t="797482" x="4064000" y="2546350"/>
          <p14:tracePt t="797499" x="4025900" y="2533650"/>
          <p14:tracePt t="797516" x="4000500" y="2533650"/>
          <p14:tracePt t="797532" x="3975100" y="2527300"/>
          <p14:tracePt t="797549" x="3943350" y="2514600"/>
          <p14:tracePt t="797566" x="3917950" y="2508250"/>
          <p14:tracePt t="797582" x="3873500" y="2489200"/>
          <p14:tracePt t="797599" x="3822700" y="2470150"/>
          <p14:tracePt t="797616" x="3746500" y="2457450"/>
          <p14:tracePt t="797633" x="3657600" y="2451100"/>
          <p14:tracePt t="797649" x="3486150" y="2457450"/>
          <p14:tracePt t="797666" x="3397250" y="2470150"/>
          <p14:tracePt t="797682" x="3333750" y="2476500"/>
          <p14:tracePt t="797699" x="3295650" y="2476500"/>
          <p14:tracePt t="797718" x="3244850" y="2482850"/>
          <p14:tracePt t="797732" x="3181350" y="2489200"/>
          <p14:tracePt t="797749" x="3130550" y="2495550"/>
          <p14:tracePt t="797766" x="3054350" y="2508250"/>
          <p14:tracePt t="797783" x="2984500" y="2527300"/>
          <p14:tracePt t="797799" x="2946400" y="2546350"/>
          <p14:tracePt t="797816" x="2933700" y="2565400"/>
          <p14:tracePt t="797833" x="2927350" y="2597150"/>
          <p14:tracePt t="797850" x="2933700" y="2635250"/>
          <p14:tracePt t="797866" x="2965450" y="2686050"/>
          <p14:tracePt t="797882" x="3105150" y="2755900"/>
          <p14:tracePt t="797901" x="3225800" y="2787650"/>
          <p14:tracePt t="797916" x="3359150" y="2813050"/>
          <p14:tracePt t="797933" x="3448050" y="2813050"/>
          <p14:tracePt t="797949" x="3536950" y="2813050"/>
          <p14:tracePt t="797968" x="3600450" y="2813050"/>
          <p14:tracePt t="797983" x="3689350" y="2806700"/>
          <p14:tracePt t="797999" x="3759200" y="2806700"/>
          <p14:tracePt t="798016" x="3816350" y="2806700"/>
          <p14:tracePt t="798033" x="3848100" y="2806700"/>
          <p14:tracePt t="798049" x="3873500" y="2806700"/>
          <p14:tracePt t="798083" x="3879850" y="2806700"/>
          <p14:tracePt t="798102" x="3879850" y="2813050"/>
          <p14:tracePt t="798427" x="3873500" y="2813050"/>
          <p14:tracePt t="798451" x="3854450" y="2825750"/>
          <p14:tracePt t="798467" x="3841750" y="2825750"/>
          <p14:tracePt t="798484" x="3841750" y="2832100"/>
          <p14:tracePt t="798500" x="3835400" y="2832100"/>
          <p14:tracePt t="798533" x="3829050" y="2832100"/>
          <p14:tracePt t="798550" x="3829050" y="2838450"/>
          <p14:tracePt t="798584" x="3822700" y="2838450"/>
          <p14:tracePt t="798622" x="3816350" y="2838450"/>
          <p14:tracePt t="798654" x="3810000" y="2838450"/>
          <p14:tracePt t="798669" x="3803650" y="2838450"/>
          <p14:tracePt t="798683" x="3797300" y="2838450"/>
          <p14:tracePt t="798700" x="3790950" y="2838450"/>
          <p14:tracePt t="798720" x="3778250" y="2838450"/>
          <p14:tracePt t="798733" x="3765550" y="2838450"/>
          <p14:tracePt t="798750" x="3746500" y="2838450"/>
          <p14:tracePt t="798769" x="3727450" y="2838450"/>
          <p14:tracePt t="798783" x="3689350" y="2838450"/>
          <p14:tracePt t="798800" x="3644900" y="2832100"/>
          <p14:tracePt t="798817" x="3594100" y="2819400"/>
          <p14:tracePt t="798834" x="3536950" y="2813050"/>
          <p14:tracePt t="798850" x="3486150" y="2794000"/>
          <p14:tracePt t="798867" x="3460750" y="2781300"/>
          <p14:tracePt t="798884" x="3435350" y="2768600"/>
          <p14:tracePt t="798885" x="3429000" y="2768600"/>
          <p14:tracePt t="798902" x="3416300" y="2762250"/>
          <p14:tracePt t="798917" x="3397250" y="2755900"/>
          <p14:tracePt t="798933" x="3371850" y="2749550"/>
          <p14:tracePt t="798951" x="3346450" y="2743200"/>
          <p14:tracePt t="798967" x="3314700" y="2736850"/>
          <p14:tracePt t="798987" x="3295650" y="2736850"/>
          <p14:tracePt t="799093" x="3302000" y="2736850"/>
          <p14:tracePt t="799101" x="3314700" y="2743200"/>
          <p14:tracePt t="799117" x="3346450" y="2755900"/>
          <p14:tracePt t="799134" x="3397250" y="2762250"/>
          <p14:tracePt t="799150" x="3467100" y="2774950"/>
          <p14:tracePt t="799167" x="3536950" y="2787650"/>
          <p14:tracePt t="799184" x="3581400" y="2787650"/>
          <p14:tracePt t="799200" x="3644900" y="2787650"/>
          <p14:tracePt t="799217" x="3695700" y="2787650"/>
          <p14:tracePt t="799236" x="3740150" y="2781300"/>
          <p14:tracePt t="799250" x="3765550" y="2774950"/>
          <p14:tracePt t="799269" x="3784600" y="2768600"/>
          <p14:tracePt t="799269" x="3790950" y="2762250"/>
          <p14:tracePt t="799284" x="3797300" y="2755900"/>
          <p14:tracePt t="799301" x="3810000" y="2749550"/>
          <p14:tracePt t="799317" x="3841750" y="2724150"/>
          <p14:tracePt t="799334" x="3854450" y="2711450"/>
          <p14:tracePt t="799350" x="3860800" y="2692400"/>
          <p14:tracePt t="799369" x="3860800" y="2667000"/>
          <p14:tracePt t="799384" x="3860800" y="2641600"/>
          <p14:tracePt t="799400" x="3848100" y="2616200"/>
          <p14:tracePt t="799417" x="3835400" y="2597150"/>
          <p14:tracePt t="799436" x="3822700" y="2578100"/>
          <p14:tracePt t="799451" x="3803650" y="2559050"/>
          <p14:tracePt t="799467" x="3784600" y="2540000"/>
          <p14:tracePt t="799484" x="3759200" y="2520950"/>
          <p14:tracePt t="799501" x="3721100" y="2495550"/>
          <p14:tracePt t="799517" x="3689350" y="2476500"/>
          <p14:tracePt t="799519" x="3670300" y="2470150"/>
          <p14:tracePt t="799534" x="3613150" y="2444750"/>
          <p14:tracePt t="799551" x="3581400" y="2432050"/>
          <p14:tracePt t="799568" x="3549650" y="2425700"/>
          <p14:tracePt t="799584" x="3536950" y="2419350"/>
          <p14:tracePt t="799601" x="3492500" y="2400300"/>
          <p14:tracePt t="799617" x="3435350" y="2381250"/>
          <p14:tracePt t="799635" x="3371850" y="2362200"/>
          <p14:tracePt t="799651" x="3295650" y="2330450"/>
          <p14:tracePt t="799669" x="3219450" y="2305050"/>
          <p14:tracePt t="799684" x="3149600" y="2273300"/>
          <p14:tracePt t="799701" x="3092450" y="2241550"/>
          <p14:tracePt t="799702" x="3079750" y="2241550"/>
          <p14:tracePt t="799718" x="3067050" y="2235200"/>
          <p14:tracePt t="799734" x="3003550" y="2216150"/>
          <p14:tracePt t="799751" x="2857500" y="2209800"/>
          <p14:tracePt t="799769" x="2501900" y="2216150"/>
          <p14:tracePt t="799785" x="2381250" y="2216150"/>
          <p14:tracePt t="799801" x="2095500" y="2228850"/>
          <p14:tracePt t="799818" x="1974850" y="2235200"/>
          <p14:tracePt t="799836" x="1911350" y="2241550"/>
          <p14:tracePt t="799851" x="1898650" y="2241550"/>
          <p14:tracePt t="799884" x="1892300" y="2247900"/>
          <p14:tracePt t="799902" x="1866900" y="2305050"/>
          <p14:tracePt t="799918" x="1828800" y="2355850"/>
          <p14:tracePt t="799934" x="1803400" y="2413000"/>
          <p14:tracePt t="799951" x="1797050" y="2470150"/>
          <p14:tracePt t="799968" x="1797050" y="2489200"/>
          <p14:tracePt t="799984" x="1803400" y="2501900"/>
          <p14:tracePt t="800001" x="1816100" y="2520950"/>
          <p14:tracePt t="800018" x="1835150" y="2540000"/>
          <p14:tracePt t="800035" x="1866900" y="2559050"/>
          <p14:tracePt t="800051" x="1892300" y="2584450"/>
          <p14:tracePt t="800068" x="1924050" y="2622550"/>
          <p14:tracePt t="800085" x="1955800" y="2654300"/>
          <p14:tracePt t="800102" x="2000250" y="2686050"/>
          <p14:tracePt t="800118" x="2063750" y="2724150"/>
          <p14:tracePt t="800134" x="2114550" y="2743200"/>
          <p14:tracePt t="800151" x="2171700" y="2755900"/>
          <p14:tracePt t="800170" x="2273300" y="2774950"/>
          <p14:tracePt t="800185" x="2362200" y="2794000"/>
          <p14:tracePt t="800201" x="2476500" y="2813050"/>
          <p14:tracePt t="800218" x="2597150" y="2838450"/>
          <p14:tracePt t="800236" x="2730500" y="2870200"/>
          <p14:tracePt t="800251" x="2863850" y="2908300"/>
          <p14:tracePt t="800268" x="2952750" y="2940050"/>
          <p14:tracePt t="800285" x="3067050" y="2990850"/>
          <p14:tracePt t="800302" x="3136900" y="3009900"/>
          <p14:tracePt t="800318" x="3206750" y="3028950"/>
          <p14:tracePt t="800335" x="3308350" y="3048000"/>
          <p14:tracePt t="800352" x="3378200" y="3054350"/>
          <p14:tracePt t="800369" x="3492500" y="3048000"/>
          <p14:tracePt t="800385" x="3524250" y="3041650"/>
          <p14:tracePt t="800401" x="3549650" y="3035300"/>
          <p14:tracePt t="800418" x="3562350" y="3035300"/>
          <p14:tracePt t="800435" x="3568700" y="3035300"/>
          <p14:tracePt t="800451" x="3575050" y="3028950"/>
          <p14:tracePt t="800470" x="3581400" y="3028950"/>
          <p14:tracePt t="800485" x="3594100" y="3016250"/>
          <p14:tracePt t="800503" x="3606800" y="3009900"/>
          <p14:tracePt t="800518" x="3613150" y="2997200"/>
          <p14:tracePt t="800535" x="3625850" y="2984500"/>
          <p14:tracePt t="800551" x="3632200" y="2978150"/>
          <p14:tracePt t="800667" x="3632200" y="2971800"/>
          <p14:tracePt t="800676" x="3632200" y="2965450"/>
          <p14:tracePt t="800685" x="3632200" y="2959100"/>
          <p14:tracePt t="800702" x="3625850" y="2940050"/>
          <p14:tracePt t="800718" x="3619500" y="2914650"/>
          <p14:tracePt t="800735" x="3600450" y="2870200"/>
          <p14:tracePt t="800752" x="3581400" y="2844800"/>
          <p14:tracePt t="800769" x="3568700" y="2832100"/>
          <p14:tracePt t="800785" x="3568700" y="2825750"/>
          <p14:tracePt t="801724" x="3587750" y="2825750"/>
          <p14:tracePt t="801732" x="3613150" y="2819400"/>
          <p14:tracePt t="801740" x="3663950" y="2813050"/>
          <p14:tracePt t="801753" x="3714750" y="2806700"/>
          <p14:tracePt t="801769" x="3790950" y="2806700"/>
          <p14:tracePt t="801788" x="3860800" y="2800350"/>
          <p14:tracePt t="801803" x="3892550" y="2800350"/>
          <p14:tracePt t="801819" x="3911600" y="2800350"/>
          <p14:tracePt t="801853" x="3917950" y="2800350"/>
          <p14:tracePt t="802257" x="3917950" y="2806700"/>
          <p14:tracePt t="802272" x="3917950" y="2813050"/>
          <p14:tracePt t="802288" x="3917950" y="2819400"/>
          <p14:tracePt t="802304" x="3917950" y="2838450"/>
          <p14:tracePt t="802320" x="3917950" y="2895600"/>
          <p14:tracePt t="802337" x="3911600" y="2978150"/>
          <p14:tracePt t="802354" x="3905250" y="3098800"/>
          <p14:tracePt t="802372" x="3911600" y="3232150"/>
          <p14:tracePt t="802387" x="4000500" y="3435350"/>
          <p14:tracePt t="802404" x="4146550" y="3644900"/>
          <p14:tracePt t="802420" x="4362450" y="3886200"/>
          <p14:tracePt t="802438" x="4572000" y="4108450"/>
          <p14:tracePt t="802455" x="4908550" y="4514850"/>
          <p14:tracePt t="802470" x="5035550" y="4660900"/>
          <p14:tracePt t="802471" x="5118100" y="4743450"/>
          <p14:tracePt t="802486" x="5245100" y="4870450"/>
          <p14:tracePt t="802505" x="5549900" y="5105400"/>
          <p14:tracePt t="802521" x="5867400" y="5321300"/>
          <p14:tracePt t="802536" x="6172200" y="5467350"/>
          <p14:tracePt t="802555" x="6457950" y="5575300"/>
          <p14:tracePt t="802570" x="6623050" y="5626100"/>
          <p14:tracePt t="802587" x="6686550" y="5638800"/>
          <p14:tracePt t="802603" x="6699250" y="5638800"/>
          <p14:tracePt t="802620" x="6705600" y="5632450"/>
          <p14:tracePt t="802637" x="6711950" y="5632450"/>
          <p14:tracePt t="802671" x="6718300" y="5632450"/>
          <p14:tracePt t="802687" x="6737350" y="5645150"/>
          <p14:tracePt t="802704" x="6781800" y="5676900"/>
          <p14:tracePt t="802720" x="6826250" y="5702300"/>
          <p14:tracePt t="802737" x="6864350" y="5727700"/>
          <p14:tracePt t="802753" x="6889750" y="5740400"/>
          <p14:tracePt t="802770" x="6908800" y="5759450"/>
          <p14:tracePt t="802788" x="6921500" y="5772150"/>
          <p14:tracePt t="802804" x="6946900" y="5810250"/>
          <p14:tracePt t="802820" x="6985000" y="5873750"/>
          <p14:tracePt t="802839" x="7010400" y="5943600"/>
          <p14:tracePt t="802853" x="7016750" y="5988050"/>
          <p14:tracePt t="802871" x="7016750" y="6038850"/>
          <p14:tracePt t="802887" x="7004050" y="6051550"/>
          <p14:tracePt t="802903" x="6997700" y="6057900"/>
          <p14:tracePt t="802920" x="6985000" y="6064250"/>
          <p14:tracePt t="802937" x="6946900" y="6076950"/>
          <p14:tracePt t="802953" x="6902450" y="6096000"/>
          <p14:tracePt t="802972" x="6864350" y="6108700"/>
          <p14:tracePt t="802987" x="6832600" y="6121400"/>
          <p14:tracePt t="803003" x="6800850" y="6134100"/>
          <p14:tracePt t="803020" x="6781800" y="6140450"/>
          <p14:tracePt t="803038" x="6762750" y="6146800"/>
          <p14:tracePt t="803054" x="6743700" y="6153150"/>
          <p14:tracePt t="803073" x="6731000" y="6159500"/>
          <p14:tracePt t="803087" x="6718300" y="6165850"/>
          <p14:tracePt t="803104" x="6699250" y="6184900"/>
          <p14:tracePt t="803122" x="6686550" y="6197600"/>
          <p14:tracePt t="803137" x="6661150" y="6242050"/>
          <p14:tracePt t="803154" x="6642100" y="6273800"/>
          <p14:tracePt t="803171" x="6616700" y="6299200"/>
          <p14:tracePt t="803187" x="6584950" y="6337300"/>
          <p14:tracePt t="803204" x="6572250" y="6362700"/>
          <p14:tracePt t="803220" x="6559550" y="6381750"/>
          <p14:tracePt t="803238" x="6546850" y="6400800"/>
          <p14:tracePt t="803254" x="6546850" y="6426200"/>
          <p14:tracePt t="803270" x="6546850" y="6477000"/>
          <p14:tracePt t="803289" x="6553200" y="6521450"/>
          <p14:tracePt t="803305" x="6565900" y="6553200"/>
          <p14:tracePt t="803807" x="6572250" y="6559550"/>
          <p14:tracePt t="803816" x="6578600" y="6565900"/>
          <p14:tracePt t="803823" x="6584950" y="6584950"/>
          <p14:tracePt t="803838" x="6591300" y="6597650"/>
          <p14:tracePt t="803855" x="6597650" y="6610350"/>
          <p14:tracePt t="803872" x="6604000" y="6610350"/>
          <p14:tracePt t="804058" x="6604000" y="6616700"/>
          <p14:tracePt t="804080" x="6604000" y="6623050"/>
          <p14:tracePt t="804178" x="6604000" y="6629400"/>
          <p14:tracePt t="804194" x="6610350" y="6629400"/>
          <p14:tracePt t="804218" x="6610350" y="6635750"/>
          <p14:tracePt t="804244" x="6616700" y="6635750"/>
          <p14:tracePt t="804257" x="6623050" y="6635750"/>
          <p14:tracePt t="804272" x="6629400" y="6635750"/>
          <p14:tracePt t="804289" x="6654800" y="6635750"/>
          <p14:tracePt t="804305" x="6673850" y="6635750"/>
          <p14:tracePt t="804322" x="6680200" y="6635750"/>
          <p14:tracePt t="804460" x="6673850" y="6635750"/>
          <p14:tracePt t="804472" x="6667500" y="6635750"/>
          <p14:tracePt t="804488" x="6648450" y="6629400"/>
          <p14:tracePt t="804522" x="6642100" y="6629400"/>
          <p14:tracePt t="819690" x="6635750" y="6616700"/>
          <p14:tracePt t="819698" x="6623050" y="6597650"/>
          <p14:tracePt t="819707" x="6616700" y="6578600"/>
          <p14:tracePt t="819718" x="6604000" y="6559550"/>
          <p14:tracePt t="819735" x="6597650" y="6534150"/>
          <p14:tracePt t="819751" x="6591300" y="6521450"/>
          <p14:tracePt t="819785" x="6591300" y="6508750"/>
          <p14:tracePt t="819801" x="6591300" y="6457950"/>
          <p14:tracePt t="819818" x="6584950" y="6362700"/>
          <p14:tracePt t="819834" x="6591300" y="6203950"/>
          <p14:tracePt t="819851" x="6629400" y="6013450"/>
          <p14:tracePt t="819868" x="6667500" y="5854700"/>
          <p14:tracePt t="819884" x="6718300" y="5715000"/>
          <p14:tracePt t="819904" x="6781800" y="5524500"/>
          <p14:tracePt t="819918" x="6788150" y="5492750"/>
          <p14:tracePt t="819935" x="6794500" y="5454650"/>
          <p14:tracePt t="819951" x="6794500" y="5403850"/>
          <p14:tracePt t="819968" x="6788150" y="5384800"/>
          <p14:tracePt t="819984" x="6788150" y="5372100"/>
          <p14:tracePt t="820001" x="6788150" y="5359400"/>
          <p14:tracePt t="820088" x="6788150" y="5365750"/>
          <p14:tracePt t="820102" x="6781800" y="5378450"/>
          <p14:tracePt t="820118" x="6769100" y="5403850"/>
          <p14:tracePt t="820135" x="6731000" y="5486400"/>
          <p14:tracePt t="820151" x="6667500" y="5581650"/>
          <p14:tracePt t="820168" x="6565900" y="5708650"/>
          <p14:tracePt t="820185" x="6362700" y="5943600"/>
          <p14:tracePt t="820201" x="6248400" y="6057900"/>
          <p14:tracePt t="820218" x="6146800" y="6165850"/>
          <p14:tracePt t="820235" x="6038850" y="6286500"/>
          <p14:tracePt t="820252" x="5962650" y="6356350"/>
          <p14:tracePt t="820268" x="5905500" y="6407150"/>
          <p14:tracePt t="820285" x="5867400" y="6432550"/>
          <p14:tracePt t="820303" x="5861050" y="6438900"/>
          <p14:tracePt t="820345" x="5867400" y="6438900"/>
          <p14:tracePt t="820353" x="5880100" y="6438900"/>
          <p14:tracePt t="820369" x="5924550" y="6432550"/>
          <p14:tracePt t="820385" x="5962650" y="6426200"/>
          <p14:tracePt t="820401" x="6089650" y="6400800"/>
          <p14:tracePt t="820418" x="6184900" y="6388100"/>
          <p14:tracePt t="820435" x="6280150" y="6375400"/>
          <p14:tracePt t="820452" x="6381750" y="6356350"/>
          <p14:tracePt t="820468" x="6483350" y="6337300"/>
          <p14:tracePt t="820485" x="6559550" y="6318250"/>
          <p14:tracePt t="820502" x="6623050" y="6299200"/>
          <p14:tracePt t="820520" x="6635750" y="6299200"/>
          <p14:tracePt t="834103" x="6673850" y="6299200"/>
          <p14:tracePt t="834114" x="6845300" y="6292850"/>
          <p14:tracePt t="834130" x="7080250" y="6286500"/>
          <p14:tracePt t="834147" x="7188200" y="6273800"/>
          <p14:tracePt t="834164" x="7213600" y="6273800"/>
          <p14:tracePt t="834180" x="7232650" y="6261100"/>
          <p14:tracePt t="834196" x="7245350" y="6261100"/>
          <p14:tracePt t="834213" x="7296150" y="6229350"/>
          <p14:tracePt t="834230" x="7366000" y="6197600"/>
          <p14:tracePt t="834247" x="7448550" y="6153150"/>
          <p14:tracePt t="834263" x="7505700" y="6108700"/>
          <p14:tracePt t="834281" x="7524750" y="6083300"/>
          <p14:tracePt t="834299" x="7543800" y="6064250"/>
          <p14:tracePt t="834313" x="7556500" y="6045200"/>
          <p14:tracePt t="834330" x="7569200" y="6026150"/>
          <p14:tracePt t="834347" x="7575550" y="6013450"/>
          <p14:tracePt t="834363" x="7581900" y="6000750"/>
          <p14:tracePt t="834380" x="7600950" y="5975350"/>
          <p14:tracePt t="834397" x="7620000" y="5956300"/>
          <p14:tracePt t="834413" x="7645400" y="5930900"/>
          <p14:tracePt t="834415" x="7658100" y="5918200"/>
          <p14:tracePt t="834431" x="7677150" y="5905500"/>
          <p14:tracePt t="834448" x="7721600" y="5873750"/>
          <p14:tracePt t="834463" x="7753350" y="5854700"/>
          <p14:tracePt t="834480" x="7785100" y="5835650"/>
          <p14:tracePt t="834497" x="7829550" y="5822950"/>
          <p14:tracePt t="834513" x="7854950" y="5810250"/>
          <p14:tracePt t="834530" x="7905750" y="5784850"/>
          <p14:tracePt t="834546" x="7969250" y="5759450"/>
          <p14:tracePt t="834563" x="8058150" y="5715000"/>
          <p14:tracePt t="834583" x="8172450" y="5638800"/>
          <p14:tracePt t="834596" x="8299450" y="5537200"/>
          <p14:tracePt t="834613" x="8426450" y="5403850"/>
          <p14:tracePt t="834630" x="8509000" y="5257800"/>
          <p14:tracePt t="834648" x="8534400" y="5156200"/>
          <p14:tracePt t="834663" x="8547100" y="5041900"/>
          <p14:tracePt t="834681" x="8566150" y="4895850"/>
          <p14:tracePt t="834698" x="8585200" y="4781550"/>
          <p14:tracePt t="834714" x="8597900" y="4699000"/>
          <p14:tracePt t="834730" x="8597900" y="4648200"/>
          <p14:tracePt t="834747" x="8597900" y="4641850"/>
          <p14:tracePt t="835214" x="8597900" y="4648200"/>
          <p14:tracePt t="835222" x="8597900" y="4654550"/>
          <p14:tracePt t="835232" x="8597900" y="4667250"/>
          <p14:tracePt t="835248" x="8585200" y="4686300"/>
          <p14:tracePt t="835264" x="8585200" y="4699000"/>
          <p14:tracePt t="835281" x="8578850" y="4711700"/>
          <p14:tracePt t="835298" x="8578850" y="4724400"/>
          <p14:tracePt t="835314" x="8572500" y="4737100"/>
          <p14:tracePt t="835331" x="8553450" y="4768850"/>
          <p14:tracePt t="835334" x="8540750" y="4781550"/>
          <p14:tracePt t="835347" x="8515350" y="4806950"/>
          <p14:tracePt t="835366" x="8439150" y="4876800"/>
          <p14:tracePt t="835381" x="8407400" y="4908550"/>
          <p14:tracePt t="835397" x="8369300" y="4940300"/>
          <p14:tracePt t="835414" x="8362950" y="4946650"/>
          <p14:tracePt t="835469" x="8356600" y="4946650"/>
          <p14:tracePt t="835481" x="8356600" y="4953000"/>
          <p14:tracePt t="835498" x="8343900" y="4965700"/>
          <p14:tracePt t="835515" x="8337550" y="4978400"/>
          <p14:tracePt t="835531" x="8324850" y="4984750"/>
          <p14:tracePt t="835547" x="8312150" y="5003800"/>
          <p14:tracePt t="835564" x="8293100" y="5029200"/>
          <p14:tracePt t="835581" x="8248650" y="5067300"/>
          <p14:tracePt t="835597" x="8191500" y="5111750"/>
          <p14:tracePt t="835614" x="8128000" y="5156200"/>
          <p14:tracePt t="835633" x="8083550" y="5194300"/>
          <p14:tracePt t="835647" x="8064500" y="5207000"/>
          <p14:tracePt t="835664" x="8058150" y="5219700"/>
          <p14:tracePt t="835681" x="8026400" y="5238750"/>
          <p14:tracePt t="835698" x="7962900" y="5257800"/>
          <p14:tracePt t="849092" x="7962900" y="5251450"/>
          <p14:tracePt t="849099" x="7994650" y="5245100"/>
          <p14:tracePt t="849109" x="8064500" y="5232400"/>
          <p14:tracePt t="849126" x="8159750" y="5232400"/>
          <p14:tracePt t="849142" x="8185150" y="5232400"/>
          <p14:tracePt t="849298" x="8185150" y="5226050"/>
          <p14:tracePt t="849309" x="8191500" y="5226050"/>
          <p14:tracePt t="849327" x="8197850" y="5219700"/>
          <p14:tracePt t="849359" x="8204200" y="5213350"/>
          <p14:tracePt t="849376" x="8210550" y="5207000"/>
          <p14:tracePt t="849392" x="8223250" y="5194300"/>
          <p14:tracePt t="849409" x="8248650" y="5168900"/>
          <p14:tracePt t="849426" x="8280400" y="5137150"/>
          <p14:tracePt t="849443" x="8305800" y="5111750"/>
          <p14:tracePt t="849459" x="8324850" y="5092700"/>
          <p14:tracePt t="849476" x="8331200" y="5080000"/>
          <p14:tracePt t="849493" x="8337550" y="5080000"/>
          <p14:tracePt t="849586" x="8337550" y="5086350"/>
          <p14:tracePt t="849594" x="8337550" y="5092700"/>
          <p14:tracePt t="849609" x="8337550" y="5105400"/>
          <p14:tracePt t="849626" x="8337550" y="5111750"/>
          <p14:tracePt t="849643" x="8343900" y="5118100"/>
          <p14:tracePt t="849659" x="8343900" y="5124450"/>
          <p14:tracePt t="849676" x="8343900" y="5130800"/>
          <p14:tracePt t="849693" x="8337550" y="5137150"/>
          <p14:tracePt t="849709" x="8331200" y="5143500"/>
          <p14:tracePt t="854431" x="8324850" y="5143500"/>
          <p14:tracePt t="854444" x="8318500" y="5143500"/>
          <p14:tracePt t="854470" x="8312150" y="5143500"/>
          <p14:tracePt t="854480" x="8299450" y="5149850"/>
          <p14:tracePt t="854497" x="8255000" y="5149850"/>
          <p14:tracePt t="854513" x="8128000" y="5118100"/>
          <p14:tracePt t="854530" x="7912100" y="5054600"/>
          <p14:tracePt t="854547" x="7708900" y="5016500"/>
          <p14:tracePt t="854563" x="7423150" y="4959350"/>
          <p14:tracePt t="854581" x="7054850" y="4857750"/>
          <p14:tracePt t="854598" x="6781800" y="4762500"/>
          <p14:tracePt t="854613" x="6584950" y="4692650"/>
          <p14:tracePt t="854630" x="6356350" y="4616450"/>
          <p14:tracePt t="854650" x="6096000" y="4527550"/>
          <p14:tracePt t="854663" x="5670550" y="4419600"/>
          <p14:tracePt t="854680" x="5327650" y="4362450"/>
          <p14:tracePt t="854698" x="4889500" y="4324350"/>
          <p14:tracePt t="854714" x="4603750" y="4324350"/>
          <p14:tracePt t="854730" x="4445000" y="4337050"/>
          <p14:tracePt t="854747" x="4375150" y="4349750"/>
          <p14:tracePt t="854763" x="4349750" y="4356100"/>
          <p14:tracePt t="854781" x="4305300" y="4362450"/>
          <p14:tracePt t="854797" x="4216400" y="4349750"/>
          <p14:tracePt t="854813" x="4076700" y="4311650"/>
          <p14:tracePt t="854831" x="3810000" y="4235450"/>
          <p14:tracePt t="854847" x="3644900" y="4191000"/>
          <p14:tracePt t="854864" x="3460750" y="4146550"/>
          <p14:tracePt t="854880" x="3276600" y="4102100"/>
          <p14:tracePt t="854897" x="3143250" y="4064000"/>
          <p14:tracePt t="854914" x="3016250" y="4019550"/>
          <p14:tracePt t="854930" x="2940050" y="3956050"/>
          <p14:tracePt t="854947" x="2895600" y="3860800"/>
          <p14:tracePt t="854964" x="2876550" y="3689350"/>
          <p14:tracePt t="854981" x="2895600" y="3524250"/>
          <p14:tracePt t="854997" x="2940050" y="3378200"/>
          <p14:tracePt t="855014" x="2997200" y="3194050"/>
          <p14:tracePt t="855030" x="3028950" y="3054350"/>
          <p14:tracePt t="855048" x="3041650" y="2901950"/>
          <p14:tracePt t="855064" x="3041650" y="2857500"/>
          <p14:tracePt t="855080" x="3041650" y="2832100"/>
          <p14:tracePt t="855114" x="3035300" y="2832100"/>
          <p14:tracePt t="855130" x="3022600" y="2851150"/>
          <p14:tracePt t="855147" x="2990850" y="2901950"/>
          <p14:tracePt t="855164" x="2927350" y="2965450"/>
          <p14:tracePt t="855180" x="2844800" y="3048000"/>
          <p14:tracePt t="855197" x="2787650" y="3111500"/>
          <p14:tracePt t="855214" x="2736850" y="3194050"/>
          <p14:tracePt t="855231" x="2717800" y="3244850"/>
          <p14:tracePt t="855247" x="2717800" y="3270250"/>
          <p14:tracePt t="855264" x="2711450" y="3289300"/>
          <p14:tracePt t="855316" x="2711450" y="3276600"/>
          <p14:tracePt t="855331" x="2711450" y="3257550"/>
          <p14:tracePt t="855348" x="2724150" y="3111500"/>
          <p14:tracePt t="855364" x="2736850" y="3009900"/>
          <p14:tracePt t="855381" x="2749550" y="2927350"/>
          <p14:tracePt t="855397" x="2749550" y="2870200"/>
          <p14:tracePt t="855414" x="2749550" y="2838450"/>
          <p14:tracePt t="855431" x="2736850" y="2819400"/>
          <p14:tracePt t="855449" x="2711450" y="2794000"/>
          <p14:tracePt t="855464" x="2660650" y="2774950"/>
          <p14:tracePt t="855481" x="2622550" y="2762250"/>
          <p14:tracePt t="855497" x="2584450" y="2749550"/>
          <p14:tracePt t="855515" x="2514600" y="2736850"/>
          <p14:tracePt t="855531" x="2463800" y="2724150"/>
          <p14:tracePt t="855547" x="2413000" y="2724150"/>
          <p14:tracePt t="855565" x="2349500" y="2724150"/>
          <p14:tracePt t="855581" x="2305050" y="2724150"/>
          <p14:tracePt t="855597" x="2279650" y="2724150"/>
          <p14:tracePt t="855647" x="2279650" y="2730500"/>
          <p14:tracePt t="855719" x="2279650" y="2736850"/>
          <p14:tracePt t="855726" x="2286000" y="2736850"/>
          <p14:tracePt t="855734" x="2298700" y="2743200"/>
          <p14:tracePt t="855748" x="2305050" y="2743200"/>
          <p14:tracePt t="855765" x="2362200" y="2743200"/>
          <p14:tracePt t="855781" x="2432050" y="2724150"/>
          <p14:tracePt t="855798" x="2520950" y="2698750"/>
          <p14:tracePt t="855814" x="2578100" y="2686050"/>
          <p14:tracePt t="855833" x="2654300" y="2679700"/>
          <p14:tracePt t="855848" x="2692400" y="2667000"/>
          <p14:tracePt t="855864" x="2724150" y="2660650"/>
          <p14:tracePt t="855881" x="2730500" y="2647950"/>
          <p14:tracePt t="855898" x="2743200" y="2622550"/>
          <p14:tracePt t="855915" x="2743200" y="2565400"/>
          <p14:tracePt t="855931" x="2743200" y="2489200"/>
          <p14:tracePt t="855948" x="2730500" y="2413000"/>
          <p14:tracePt t="855965" x="2711450" y="2362200"/>
          <p14:tracePt t="855981" x="2654300" y="2305050"/>
          <p14:tracePt t="855998" x="2590800" y="2266950"/>
          <p14:tracePt t="856016" x="2444750" y="2235200"/>
          <p14:tracePt t="856032" x="2343150" y="2235200"/>
          <p14:tracePt t="856048" x="2235200" y="2254250"/>
          <p14:tracePt t="856064" x="2114550" y="2286000"/>
          <p14:tracePt t="856081" x="1981200" y="2336800"/>
          <p14:tracePt t="856099" x="1835150" y="2451100"/>
          <p14:tracePt t="856114" x="1797050" y="2609850"/>
          <p14:tracePt t="856131" x="1866900" y="2743200"/>
          <p14:tracePt t="856148" x="2051050" y="2863850"/>
          <p14:tracePt t="856165" x="2279650" y="2946400"/>
          <p14:tracePt t="856182" x="2559050" y="2997200"/>
          <p14:tracePt t="856198" x="2876550" y="3028950"/>
          <p14:tracePt t="856215" x="3155950" y="3035300"/>
          <p14:tracePt t="856232" x="3416300" y="3022600"/>
          <p14:tracePt t="856249" x="3752850" y="2927350"/>
          <p14:tracePt t="856265" x="3892550" y="2838450"/>
          <p14:tracePt t="856281" x="4000500" y="2730500"/>
          <p14:tracePt t="856298" x="4013200" y="2673350"/>
          <p14:tracePt t="856315" x="3987800" y="2597150"/>
          <p14:tracePt t="856331" x="3917950" y="2520950"/>
          <p14:tracePt t="856348" x="3790950" y="2444750"/>
          <p14:tracePt t="856365" x="3613150" y="2368550"/>
          <p14:tracePt t="856383" x="3454400" y="2330450"/>
          <p14:tracePt t="856401" x="3314700" y="2317750"/>
          <p14:tracePt t="856418" x="3168650" y="2324100"/>
          <p14:tracePt t="856432" x="3130550" y="2336800"/>
          <p14:tracePt t="856448" x="3060700" y="2368550"/>
          <p14:tracePt t="856465" x="2959100" y="2432050"/>
          <p14:tracePt t="856482" x="2908300" y="2476500"/>
          <p14:tracePt t="856500" x="2870200" y="2565400"/>
          <p14:tracePt t="856516" x="2876550" y="2609850"/>
          <p14:tracePt t="856532" x="2914650" y="2654300"/>
          <p14:tracePt t="856548" x="2921000" y="2660650"/>
          <p14:tracePt t="863329" x="2946400" y="2660650"/>
          <p14:tracePt t="863337" x="3035300" y="2654300"/>
          <p14:tracePt t="863342" x="3149600" y="2641600"/>
          <p14:tracePt t="863355" x="3302000" y="2628900"/>
          <p14:tracePt t="863371" x="3695700" y="2590800"/>
          <p14:tracePt t="863389" x="4413250" y="2514600"/>
          <p14:tracePt t="863406" x="4921250" y="2457450"/>
          <p14:tracePt t="863421" x="5149850" y="2425700"/>
          <p14:tracePt t="863439" x="5848350" y="2349500"/>
          <p14:tracePt t="863455" x="6197600" y="2330450"/>
          <p14:tracePt t="863471" x="6369050" y="2330450"/>
          <p14:tracePt t="863487" x="6953250" y="2349500"/>
          <p14:tracePt t="863505" x="7302500" y="2355850"/>
          <p14:tracePt t="863521" x="7600950" y="2387600"/>
          <p14:tracePt t="863538" x="7785100" y="2419350"/>
          <p14:tracePt t="863554" x="7835900" y="2419350"/>
          <p14:tracePt t="863571" x="7842250" y="2419350"/>
          <p14:tracePt t="863588" x="7854950" y="2419350"/>
          <p14:tracePt t="863604" x="7912100" y="2419350"/>
          <p14:tracePt t="863621" x="8007350" y="2425700"/>
          <p14:tracePt t="863638" x="8115300" y="2432050"/>
          <p14:tracePt t="863655" x="8178800" y="2444750"/>
          <p14:tracePt t="863672" x="8204200" y="2451100"/>
          <p14:tracePt t="863690" x="8210550" y="2457450"/>
          <p14:tracePt t="863705" x="8229600" y="2476500"/>
          <p14:tracePt t="863721" x="8274050" y="2540000"/>
          <p14:tracePt t="863738" x="8350250" y="2635250"/>
          <p14:tracePt t="863754" x="8413750" y="2781300"/>
          <p14:tracePt t="863771" x="8426450" y="2927350"/>
          <p14:tracePt t="863788" x="8426450" y="3073400"/>
          <p14:tracePt t="863804" x="8388350" y="3251200"/>
          <p14:tracePt t="863821" x="8350250" y="3359150"/>
          <p14:tracePt t="863841" x="8305800" y="3460750"/>
          <p14:tracePt t="863854" x="8293100" y="3479800"/>
          <p14:tracePt t="863871" x="8267700" y="3524250"/>
          <p14:tracePt t="863873" x="8255000" y="3556000"/>
          <p14:tracePt t="863888" x="8229600" y="3600450"/>
          <p14:tracePt t="863905" x="8147050" y="3746500"/>
          <p14:tracePt t="863923" x="8077200" y="3848100"/>
          <p14:tracePt t="863938" x="7994650" y="3987800"/>
          <p14:tracePt t="863954" x="7905750" y="4140200"/>
          <p14:tracePt t="863972" x="7848600" y="4254500"/>
          <p14:tracePt t="863988" x="7772400" y="4400550"/>
          <p14:tracePt t="864005" x="7708900" y="4521200"/>
          <p14:tracePt t="864021" x="7639050" y="4629150"/>
          <p14:tracePt t="864038" x="7569200" y="4718050"/>
          <p14:tracePt t="864055" x="7473950" y="4845050"/>
          <p14:tracePt t="864071" x="7378700" y="4984750"/>
          <p14:tracePt t="864088" x="7315200" y="5099050"/>
          <p14:tracePt t="864106" x="7251700" y="5238750"/>
          <p14:tracePt t="864121" x="7213600" y="5340350"/>
          <p14:tracePt t="864139" x="7181850" y="5422900"/>
          <p14:tracePt t="864155" x="7143750" y="5492750"/>
          <p14:tracePt t="864175" x="7061200" y="5588000"/>
          <p14:tracePt t="864188" x="7004050" y="5626100"/>
          <p14:tracePt t="864205" x="6965950" y="5645150"/>
          <p14:tracePt t="864221" x="6921500" y="5670550"/>
          <p14:tracePt t="864239" x="6896100" y="5683250"/>
          <p14:tracePt t="864255" x="6870700" y="5695950"/>
          <p14:tracePt t="864271" x="6819900" y="5734050"/>
          <p14:tracePt t="864288" x="6686550" y="5810250"/>
          <p14:tracePt t="864305" x="6483350" y="5892800"/>
          <p14:tracePt t="864321" x="6216650" y="5988050"/>
          <p14:tracePt t="864338" x="5994400" y="6051550"/>
          <p14:tracePt t="864355" x="5867400" y="6076950"/>
          <p14:tracePt t="864372" x="5854700" y="6076950"/>
          <p14:tracePt t="864405" x="5861050" y="6076950"/>
          <p14:tracePt t="864422" x="5848350" y="6083300"/>
          <p14:tracePt t="864439" x="5784850" y="6089650"/>
          <p14:tracePt t="864455" x="5708650" y="6102350"/>
          <p14:tracePt t="864471" x="5619750" y="6102350"/>
          <p14:tracePt t="864489" x="5549900" y="6108700"/>
          <p14:tracePt t="864505" x="5543550" y="6108700"/>
          <p14:tracePt t="864540" x="5537200" y="6108700"/>
          <p14:tracePt t="864556" x="5518150" y="6134100"/>
          <p14:tracePt t="864572" x="5467350" y="6184900"/>
          <p14:tracePt t="864589" x="5403850" y="6242050"/>
          <p14:tracePt t="864605" x="5378450" y="6280150"/>
          <p14:tracePt t="864622" x="5372100" y="6286500"/>
          <p14:tracePt t="864672" x="5384800" y="6292850"/>
          <p14:tracePt t="864688" x="5422900" y="6305550"/>
          <p14:tracePt t="864706" x="5454650" y="6318250"/>
          <p14:tracePt t="864722" x="5499100" y="6330950"/>
          <p14:tracePt t="864741" x="5543550" y="6343650"/>
          <p14:tracePt t="864755" x="5575300" y="6350000"/>
          <p14:tracePt t="864772" x="5594350" y="6350000"/>
          <p14:tracePt t="864789" x="5600700" y="6350000"/>
          <p14:tracePt t="864805" x="5626100" y="6350000"/>
          <p14:tracePt t="864822" x="5645150" y="6356350"/>
          <p14:tracePt t="864839" x="5664200" y="6356350"/>
          <p14:tracePt t="864855" x="5695950" y="6356350"/>
          <p14:tracePt t="864872" x="5727700" y="6356350"/>
          <p14:tracePt t="864890" x="5784850" y="6350000"/>
          <p14:tracePt t="864908" x="5829300" y="6330950"/>
          <p14:tracePt t="864922" x="5861050" y="6305550"/>
          <p14:tracePt t="864939" x="5880100" y="6273800"/>
          <p14:tracePt t="864955" x="5886450" y="6254750"/>
          <p14:tracePt t="864975" x="5886450" y="6229350"/>
          <p14:tracePt t="864989" x="5873750" y="6210300"/>
          <p14:tracePt t="864990" x="5867400" y="6197600"/>
          <p14:tracePt t="865006" x="5835650" y="6159500"/>
          <p14:tracePt t="865022" x="5778500" y="6102350"/>
          <p14:tracePt t="865039" x="5683250" y="6032500"/>
          <p14:tracePt t="865055" x="5626100" y="6000750"/>
          <p14:tracePt t="865072" x="5537200" y="5956300"/>
          <p14:tracePt t="865089" x="5467350" y="5924550"/>
          <p14:tracePt t="865106" x="5448300" y="5918200"/>
          <p14:tracePt t="865139" x="5441950" y="5918200"/>
          <p14:tracePt t="865156" x="5422900" y="5918200"/>
          <p14:tracePt t="865174" x="5391150" y="5924550"/>
          <p14:tracePt t="865189" x="5334000" y="5937250"/>
          <p14:tracePt t="865206" x="5257800" y="5943600"/>
          <p14:tracePt t="865224" x="5137150" y="5943600"/>
          <p14:tracePt t="865241" x="5092700" y="5949950"/>
          <p14:tracePt t="865256" x="5067300" y="5956300"/>
          <p14:tracePt t="865272" x="5041900" y="5969000"/>
          <p14:tracePt t="865289" x="5003800" y="5988050"/>
          <p14:tracePt t="865307" x="4940300" y="6038850"/>
          <p14:tracePt t="865322" x="4876800" y="6089650"/>
          <p14:tracePt t="865339" x="4813300" y="6146800"/>
          <p14:tracePt t="865356" x="4794250" y="6178550"/>
          <p14:tracePt t="865372" x="4787900" y="6191250"/>
          <p14:tracePt t="865390" x="4787900" y="6197600"/>
          <p14:tracePt t="865406" x="4787900" y="6203950"/>
          <p14:tracePt t="865422" x="4800600" y="6210300"/>
          <p14:tracePt t="865440" x="4832350" y="6229350"/>
          <p14:tracePt t="865456" x="4883150" y="6248400"/>
          <p14:tracePt t="865457" x="4914900" y="6267450"/>
          <p14:tracePt t="865473" x="4946650" y="6280150"/>
          <p14:tracePt t="865489" x="5086350" y="6330950"/>
          <p14:tracePt t="865506" x="5156200" y="6350000"/>
          <p14:tracePt t="865522" x="5226050" y="6362700"/>
          <p14:tracePt t="865539" x="5264150" y="6375400"/>
          <p14:tracePt t="865556" x="5302250" y="6381750"/>
          <p14:tracePt t="865573" x="5340350" y="6388100"/>
          <p14:tracePt t="865589" x="5372100" y="6388100"/>
          <p14:tracePt t="865606" x="5410200" y="6388100"/>
          <p14:tracePt t="865624" x="5454650" y="6375400"/>
          <p14:tracePt t="865639" x="5492750" y="6356350"/>
          <p14:tracePt t="865656" x="5549900" y="6324600"/>
          <p14:tracePt t="865673" x="5613400" y="6273800"/>
          <p14:tracePt t="865689" x="5651500" y="6229350"/>
          <p14:tracePt t="865706" x="5676900" y="6197600"/>
          <p14:tracePt t="865707" x="5689600" y="6178550"/>
          <p14:tracePt t="865723" x="5702300" y="6159500"/>
          <p14:tracePt t="865739" x="5702300" y="6127750"/>
          <p14:tracePt t="865756" x="5695950" y="6102350"/>
          <p14:tracePt t="865775" x="5651500" y="6057900"/>
          <p14:tracePt t="865789" x="5588000" y="6019800"/>
          <p14:tracePt t="865806" x="5537200" y="6000750"/>
          <p14:tracePt t="865823" x="5486400" y="5981700"/>
          <p14:tracePt t="865840" x="5435600" y="5962650"/>
          <p14:tracePt t="865856" x="5397500" y="5956300"/>
          <p14:tracePt t="865873" x="5359400" y="5956300"/>
          <p14:tracePt t="865890" x="5270500" y="5956300"/>
          <p14:tracePt t="865908" x="5181600" y="5956300"/>
          <p14:tracePt t="865923" x="5073650" y="5962650"/>
          <p14:tracePt t="865939" x="5016500" y="5975350"/>
          <p14:tracePt t="865957" x="4965700" y="5994400"/>
          <p14:tracePt t="865974" x="4953000" y="6007100"/>
          <p14:tracePt t="865989" x="4946650" y="6013450"/>
          <p14:tracePt t="866006" x="4940300" y="6045200"/>
          <p14:tracePt t="866023" x="4933950" y="6083300"/>
          <p14:tracePt t="866040" x="4933950" y="6127750"/>
          <p14:tracePt t="866056" x="4940300" y="6172200"/>
          <p14:tracePt t="866073" x="4953000" y="6210300"/>
          <p14:tracePt t="866091" x="4972050" y="6235700"/>
          <p14:tracePt t="866109" x="4997450" y="6254750"/>
          <p14:tracePt t="866123" x="5010150" y="6261100"/>
          <p14:tracePt t="866140" x="5041900" y="6273800"/>
          <p14:tracePt t="866141" x="5073650" y="6273800"/>
          <p14:tracePt t="866157" x="5137150" y="6273800"/>
          <p14:tracePt t="866174" x="5226050" y="6267450"/>
          <p14:tracePt t="866190" x="5270500" y="6254750"/>
          <p14:tracePt t="866207" x="5334000" y="6242050"/>
          <p14:tracePt t="866223" x="5416550" y="6229350"/>
          <p14:tracePt t="866242" x="5448300" y="6223000"/>
          <p14:tracePt t="866256" x="5461000" y="6223000"/>
          <p14:tracePt t="866309" x="5467350" y="6223000"/>
          <p14:tracePt t="866323" x="5486400" y="6235700"/>
          <p14:tracePt t="866340" x="5524500" y="6261100"/>
          <p14:tracePt t="866356" x="5562600" y="6280150"/>
          <p14:tracePt t="866374" x="5607050" y="6299200"/>
          <p14:tracePt t="866390" x="5638800" y="6305550"/>
          <p14:tracePt t="866406" x="5715000" y="6311900"/>
          <p14:tracePt t="866425" x="5822950" y="6311900"/>
          <p14:tracePt t="866440" x="5930900" y="6299200"/>
          <p14:tracePt t="866456" x="6007100" y="6286500"/>
          <p14:tracePt t="866473" x="6070600" y="6280150"/>
          <p14:tracePt t="866490" x="6115050" y="6273800"/>
          <p14:tracePt t="866508" x="6134100" y="6267450"/>
          <p14:tracePt t="866648" x="6134100" y="6273800"/>
          <p14:tracePt t="866657" x="6134100" y="6280150"/>
          <p14:tracePt t="866674" x="6140450" y="6292850"/>
          <p14:tracePt t="866690" x="6159500" y="6305550"/>
          <p14:tracePt t="866708" x="6172200" y="6311900"/>
          <p14:tracePt t="866724" x="6216650" y="6311900"/>
          <p14:tracePt t="866741" x="6299200" y="6311900"/>
          <p14:tracePt t="866741" x="6324600" y="6311900"/>
          <p14:tracePt t="866757" x="6400800" y="6318250"/>
          <p14:tracePt t="866774" x="6419850" y="6318250"/>
          <p14:tracePt t="866791" x="6508750" y="6318250"/>
          <p14:tracePt t="866807" x="6553200" y="6324600"/>
          <p14:tracePt t="866825" x="6610350" y="6324600"/>
          <p14:tracePt t="866841" x="6680200" y="6324600"/>
          <p14:tracePt t="866857" x="6743700" y="6324600"/>
          <p14:tracePt t="866874" x="6851650" y="6318250"/>
          <p14:tracePt t="866892" x="6959600" y="6318250"/>
          <p14:tracePt t="866907" x="7143750" y="6311900"/>
          <p14:tracePt t="866924" x="7346950" y="6311900"/>
          <p14:tracePt t="866940" x="7531100" y="6318250"/>
          <p14:tracePt t="866957" x="7747000" y="6318250"/>
          <p14:tracePt t="866974" x="7899400" y="6318250"/>
          <p14:tracePt t="866991" x="8147050" y="6311900"/>
          <p14:tracePt t="867007" x="8413750" y="6318250"/>
          <p14:tracePt t="867024" x="8718550" y="6350000"/>
          <p14:tracePt t="867041" x="9029700" y="6394450"/>
          <p14:tracePt t="867059" x="9315450" y="6438900"/>
          <p14:tracePt t="867074" x="9512300" y="6464300"/>
          <p14:tracePt t="867090" x="9690100" y="6483350"/>
          <p14:tracePt t="867108" x="9810750" y="6489700"/>
          <p14:tracePt t="867124" x="9944100" y="6496050"/>
          <p14:tracePt t="867141" x="10134600" y="6508750"/>
          <p14:tracePt t="867157" x="10306050" y="6515100"/>
          <p14:tracePt t="867174" x="10490200" y="6508750"/>
          <p14:tracePt t="867191" x="10655300" y="6477000"/>
          <p14:tracePt t="867207" x="10750550" y="6445250"/>
          <p14:tracePt t="867226" x="10795000" y="6413500"/>
          <p14:tracePt t="867242" x="10807700" y="6400800"/>
          <p14:tracePt t="867257" x="10820400" y="6375400"/>
          <p14:tracePt t="867274" x="10871200" y="6330950"/>
          <p14:tracePt t="867292" x="10947400" y="6273800"/>
          <p14:tracePt t="867307" x="11004550" y="6210300"/>
          <p14:tracePt t="867324" x="11068050" y="6108700"/>
          <p14:tracePt t="867342" x="11080750" y="6026150"/>
          <p14:tracePt t="867357" x="11074400" y="5911850"/>
          <p14:tracePt t="867375" x="11055350" y="5842000"/>
          <p14:tracePt t="867391" x="11042650" y="5803900"/>
          <p14:tracePt t="867408" x="11036300" y="5784850"/>
          <p14:tracePt t="867756" x="11042650" y="5784850"/>
          <p14:tracePt t="867764" x="11068050" y="5791200"/>
          <p14:tracePt t="867775" x="11125200" y="5803900"/>
          <p14:tracePt t="867791" x="11258550" y="5835650"/>
          <p14:tracePt t="867810" x="11404600" y="5867400"/>
          <p14:tracePt t="867827" x="11474450" y="5867400"/>
          <p14:tracePt t="867842" x="11493500" y="5867400"/>
          <p14:tracePt t="867858" x="11595100" y="5861050"/>
          <p14:tracePt t="867875" x="11664950" y="5854700"/>
          <p14:tracePt t="867893" x="11728450" y="5854700"/>
          <p14:tracePt t="867908" x="11747500" y="5854700"/>
          <p14:tracePt t="867941" x="11747500" y="5848350"/>
          <p14:tracePt t="868022" x="11747500" y="5842000"/>
          <p14:tracePt t="868214" x="11741150" y="5848350"/>
          <p14:tracePt t="868221" x="11734800" y="5848350"/>
          <p14:tracePt t="868242" x="11703050" y="5854700"/>
          <p14:tracePt t="868259" x="11671300" y="5861050"/>
          <p14:tracePt t="868276" x="11639550" y="5861050"/>
          <p14:tracePt t="868292" x="11601450" y="5861050"/>
          <p14:tracePt t="868309" x="11569700" y="5861050"/>
          <p14:tracePt t="868420" x="11563350" y="5861050"/>
          <p14:tracePt t="868468" x="11563350" y="5867400"/>
          <p14:tracePt t="868492" x="11563350" y="5873750"/>
          <p14:tracePt t="868508" x="11563350" y="5880100"/>
          <p14:tracePt t="868563" x="11582400" y="5886450"/>
          <p14:tracePt t="868575" x="11645900" y="5886450"/>
          <p14:tracePt t="868592" x="11734800" y="5892800"/>
          <p14:tracePt t="868609" x="11811000" y="5892800"/>
          <p14:tracePt t="868625" x="11880850" y="5892800"/>
          <p14:tracePt t="868644" x="11931650" y="5892800"/>
          <p14:tracePt t="868648" x="11950700" y="5892800"/>
          <p14:tracePt t="868658" x="11963400" y="5886450"/>
          <p14:tracePt t="868675" x="11982450" y="5886450"/>
          <p14:tracePt t="868908" x="11969750" y="5880100"/>
          <p14:tracePt t="868917" x="11957050" y="5880100"/>
          <p14:tracePt t="868925" x="11925300" y="5880100"/>
          <p14:tracePt t="868943" x="11836400" y="5873750"/>
          <p14:tracePt t="868959" x="11728450" y="5873750"/>
          <p14:tracePt t="868976" x="11576050" y="5880100"/>
          <p14:tracePt t="868993" x="11442700" y="5886450"/>
          <p14:tracePt t="869009" x="11258550" y="5892800"/>
          <p14:tracePt t="869025" x="10979150" y="5892800"/>
          <p14:tracePt t="869044" x="10312400" y="5854700"/>
          <p14:tracePt t="869059" x="10039350" y="5835650"/>
          <p14:tracePt t="869076" x="9271000" y="5791200"/>
          <p14:tracePt t="869092" x="8782050" y="5784850"/>
          <p14:tracePt t="869109" x="8305800" y="5784850"/>
          <p14:tracePt t="869125" x="7880350" y="5816600"/>
          <p14:tracePt t="869142" x="7385050" y="5854700"/>
          <p14:tracePt t="869161" x="6953250" y="5873750"/>
          <p14:tracePt t="869176" x="6546850" y="5880100"/>
          <p14:tracePt t="869192" x="6280150" y="5880100"/>
          <p14:tracePt t="869209" x="6121400" y="5873750"/>
          <p14:tracePt t="869226" x="5988050" y="5873750"/>
          <p14:tracePt t="869242" x="5810250" y="5880100"/>
          <p14:tracePt t="869259" x="5619750" y="5892800"/>
          <p14:tracePt t="869275" x="5480050" y="5911850"/>
          <p14:tracePt t="869295" x="5314950" y="5937250"/>
          <p14:tracePt t="869309" x="5289550" y="5943600"/>
          <p14:tracePt t="869413" x="5289550" y="5949950"/>
          <p14:tracePt t="869422" x="5289550" y="5956300"/>
          <p14:tracePt t="869430" x="5295900" y="5975350"/>
          <p14:tracePt t="869445" x="5321300" y="6007100"/>
          <p14:tracePt t="869459" x="5334000" y="6019800"/>
          <p14:tracePt t="869476" x="5365750" y="6051550"/>
          <p14:tracePt t="869493" x="5391150" y="6076950"/>
          <p14:tracePt t="869510" x="5441950" y="6102350"/>
          <p14:tracePt t="869526" x="5461000" y="6115050"/>
          <p14:tracePt t="869543" x="5505450" y="6121400"/>
          <p14:tracePt t="869561" x="5626100" y="6134100"/>
          <p14:tracePt t="869576" x="5683250" y="6140450"/>
          <p14:tracePt t="869593" x="5727700" y="6140450"/>
          <p14:tracePt t="869609" x="5759450" y="6146800"/>
          <p14:tracePt t="869627" x="5784850" y="6159500"/>
          <p14:tracePt t="869646" x="5797550" y="6165850"/>
          <p14:tracePt t="869659" x="5803900" y="6172200"/>
          <p14:tracePt t="869849" x="5810250" y="6172200"/>
          <p14:tracePt t="869859" x="5822950" y="6178550"/>
          <p14:tracePt t="869877" x="5861050" y="6184900"/>
          <p14:tracePt t="869893" x="5899150" y="6184900"/>
          <p14:tracePt t="869910" x="5956300" y="6184900"/>
          <p14:tracePt t="869927" x="6038850" y="6184900"/>
          <p14:tracePt t="869943" x="6159500" y="6178550"/>
          <p14:tracePt t="869960" x="6286500" y="6178550"/>
          <p14:tracePt t="869978" x="6407150" y="6184900"/>
          <p14:tracePt t="869993" x="6419850" y="6184900"/>
          <p14:tracePt t="870010" x="6426200" y="6191250"/>
          <p14:tracePt t="870101" x="6432550" y="6191250"/>
          <p14:tracePt t="870109" x="6438900" y="6191250"/>
          <p14:tracePt t="870126" x="6483350" y="6191250"/>
          <p14:tracePt t="870143" x="6534150" y="6191250"/>
          <p14:tracePt t="870160" x="6578600" y="6191250"/>
          <p14:tracePt t="870176" x="6642100" y="6191250"/>
          <p14:tracePt t="870193" x="6699250" y="6191250"/>
          <p14:tracePt t="870210" x="6750050" y="6184900"/>
          <p14:tracePt t="870227" x="6800850" y="6172200"/>
          <p14:tracePt t="870244" x="6813550" y="6159500"/>
          <p14:tracePt t="870260" x="6819900" y="6134100"/>
          <p14:tracePt t="870277" x="6826250" y="6096000"/>
          <p14:tracePt t="870293" x="6826250" y="6051550"/>
          <p14:tracePt t="870310" x="6813550" y="6007100"/>
          <p14:tracePt t="870327" x="6800850" y="5975350"/>
          <p14:tracePt t="870343" x="6788150" y="5943600"/>
          <p14:tracePt t="870360" x="6775450" y="5918200"/>
          <p14:tracePt t="870377" x="6756400" y="5905500"/>
          <p14:tracePt t="870393" x="6731000" y="5886450"/>
          <p14:tracePt t="870410" x="6718300" y="5880100"/>
          <p14:tracePt t="870427" x="6686550" y="5867400"/>
          <p14:tracePt t="870444" x="6654800" y="5854700"/>
          <p14:tracePt t="870460" x="6591300" y="5848350"/>
          <p14:tracePt t="870478" x="6457950" y="5842000"/>
          <p14:tracePt t="870494" x="6350000" y="5848350"/>
          <p14:tracePt t="870510" x="6280150" y="5861050"/>
          <p14:tracePt t="870527" x="6242050" y="5873750"/>
          <p14:tracePt t="870543" x="6216650" y="5886450"/>
          <p14:tracePt t="870561" x="6203950" y="5905500"/>
          <p14:tracePt t="870577" x="6191250" y="5930900"/>
          <p14:tracePt t="870593" x="6184900" y="5956300"/>
          <p14:tracePt t="870610" x="6178550" y="5988050"/>
          <p14:tracePt t="870627" x="6172200" y="6019800"/>
          <p14:tracePt t="870647" x="6172200" y="6057900"/>
          <p14:tracePt t="870660" x="6172200" y="6064250"/>
          <p14:tracePt t="870677" x="6172200" y="6076950"/>
          <p14:tracePt t="870695" x="6172200" y="6089650"/>
          <p14:tracePt t="870752" x="6172200" y="6096000"/>
          <p14:tracePt t="870779" x="6197600" y="6115050"/>
          <p14:tracePt t="870793" x="6235700" y="6127750"/>
          <p14:tracePt t="870810" x="6286500" y="6146800"/>
          <p14:tracePt t="870829" x="6350000" y="6159500"/>
          <p14:tracePt t="870844" x="6419850" y="6172200"/>
          <p14:tracePt t="870860" x="6496050" y="6184900"/>
          <p14:tracePt t="870877" x="6546850" y="6184900"/>
          <p14:tracePt t="870894" x="6597650" y="6184900"/>
          <p14:tracePt t="870910" x="6623050" y="6184900"/>
          <p14:tracePt t="870927" x="6629400" y="6184900"/>
          <p14:tracePt t="871149" x="6642100" y="6184900"/>
          <p14:tracePt t="871154" x="6648450" y="6184900"/>
          <p14:tracePt t="871162" x="6667500" y="6184900"/>
          <p14:tracePt t="871177" x="6724650" y="6191250"/>
          <p14:tracePt t="871197" x="6807200" y="6191250"/>
          <p14:tracePt t="871211" x="6927850" y="6191250"/>
          <p14:tracePt t="871227" x="7092950" y="6191250"/>
          <p14:tracePt t="871244" x="7277100" y="6203950"/>
          <p14:tracePt t="871261" x="7442200" y="6210300"/>
          <p14:tracePt t="871277" x="7550150" y="6210300"/>
          <p14:tracePt t="871295" x="7600950" y="6210300"/>
          <p14:tracePt t="871311" x="7607300" y="6210300"/>
          <p14:tracePt t="871327" x="7613650" y="6210300"/>
          <p14:tracePt t="871390" x="7620000" y="6210300"/>
          <p14:tracePt t="871396" x="7620000" y="6203950"/>
          <p14:tracePt t="871411" x="7626350" y="6203950"/>
          <p14:tracePt t="871427" x="7651750" y="6197600"/>
          <p14:tracePt t="871445" x="7677150" y="6191250"/>
          <p14:tracePt t="871461" x="7715250" y="6191250"/>
          <p14:tracePt t="871477" x="7766050" y="6191250"/>
          <p14:tracePt t="871496" x="7823200" y="6191250"/>
          <p14:tracePt t="871512" x="7874000" y="6197600"/>
          <p14:tracePt t="871528" x="7912100" y="6197600"/>
          <p14:tracePt t="871544" x="7924800" y="6197600"/>
          <p14:tracePt t="871578" x="7931150" y="6197600"/>
          <p14:tracePt t="871594" x="7943850" y="6197600"/>
          <p14:tracePt t="871611" x="7956550" y="6197600"/>
          <p14:tracePt t="871628" x="7969250" y="6197600"/>
          <p14:tracePt t="871644" x="7981950" y="6197600"/>
          <p14:tracePt t="871678" x="7988300" y="6191250"/>
          <p14:tracePt t="871711" x="7994650" y="6191250"/>
          <p14:tracePt t="871729" x="8001000" y="6184900"/>
          <p14:tracePt t="871744" x="8007350" y="6184900"/>
          <p14:tracePt t="871761" x="8013700" y="6178550"/>
          <p14:tracePt t="871778" x="8026400" y="6172200"/>
          <p14:tracePt t="871779" x="8032750" y="6172200"/>
          <p14:tracePt t="871795" x="8051800" y="6159500"/>
          <p14:tracePt t="871811" x="8077200" y="6153150"/>
          <p14:tracePt t="871828" x="8140700" y="6146800"/>
          <p14:tracePt t="871844" x="8235950" y="6146800"/>
          <p14:tracePt t="871861" x="8401050" y="6159500"/>
          <p14:tracePt t="871878" x="8547100" y="6172200"/>
          <p14:tracePt t="871896" x="8693150" y="6184900"/>
          <p14:tracePt t="871911" x="8794750" y="6191250"/>
          <p14:tracePt t="871928" x="8832850" y="6191250"/>
          <p14:tracePt t="872037" x="8839200" y="6191250"/>
          <p14:tracePt t="872062" x="8845550" y="6191250"/>
          <p14:tracePt t="872078" x="8858250" y="6191250"/>
          <p14:tracePt t="872095" x="8864600" y="6191250"/>
          <p14:tracePt t="872111" x="8877300" y="6191250"/>
          <p14:tracePt t="872129" x="8902700" y="6184900"/>
          <p14:tracePt t="872145" x="8928100" y="6178550"/>
          <p14:tracePt t="872162" x="8953500" y="6178550"/>
          <p14:tracePt t="872178" x="8966200" y="6178550"/>
          <p14:tracePt t="872195" x="8972550" y="6178550"/>
          <p14:tracePt t="872449" x="8991600" y="6178550"/>
          <p14:tracePt t="872464" x="9017000" y="6178550"/>
          <p14:tracePt t="872480" x="9055100" y="6172200"/>
          <p14:tracePt t="872496" x="9118600" y="6165850"/>
          <p14:tracePt t="872512" x="9232900" y="6159500"/>
          <p14:tracePt t="872528" x="9423400" y="6159500"/>
          <p14:tracePt t="872545" x="9582150" y="6159500"/>
          <p14:tracePt t="872562" x="9721850" y="6165850"/>
          <p14:tracePt t="872578" x="9779000" y="6165850"/>
          <p14:tracePt t="872595" x="9791700" y="6165850"/>
          <p14:tracePt t="872690" x="9798050" y="6165850"/>
          <p14:tracePt t="872712" x="9804400" y="6165850"/>
          <p14:tracePt t="872729" x="9810750" y="6165850"/>
          <p14:tracePt t="872779" x="9817100" y="6153150"/>
          <p14:tracePt t="872795" x="9829800" y="6140450"/>
          <p14:tracePt t="872812" x="9842500" y="6121400"/>
          <p14:tracePt t="872829" x="9855200" y="6102350"/>
          <p14:tracePt t="872845" x="9855200" y="6083300"/>
          <p14:tracePt t="872862" x="9855200" y="6070600"/>
          <p14:tracePt t="872879" x="9855200" y="6057900"/>
          <p14:tracePt t="872896" x="9848850" y="6051550"/>
          <p14:tracePt t="872912" x="9842500" y="6038850"/>
          <p14:tracePt t="872929" x="9791700" y="6000750"/>
          <p14:tracePt t="872945" x="9734550" y="5962650"/>
          <p14:tracePt t="872963" x="9652000" y="5905500"/>
          <p14:tracePt t="872978" x="9613900" y="5886450"/>
          <p14:tracePt t="872995" x="9588500" y="5873750"/>
          <p14:tracePt t="873012" x="9582150" y="5873750"/>
          <p14:tracePt t="873062" x="9563100" y="5873750"/>
          <p14:tracePt t="873079" x="9505950" y="5899150"/>
          <p14:tracePt t="873097" x="9448800" y="5924550"/>
          <p14:tracePt t="873112" x="9366250" y="5956300"/>
          <p14:tracePt t="873129" x="9309100" y="5981700"/>
          <p14:tracePt t="873145" x="9277350" y="6013450"/>
          <p14:tracePt t="873164" x="9251950" y="6045200"/>
          <p14:tracePt t="873166" x="9239250" y="6064250"/>
          <p14:tracePt t="873179" x="9239250" y="6076950"/>
          <p14:tracePt t="873195" x="9232900" y="6102350"/>
          <p14:tracePt t="873212" x="9232900" y="6115050"/>
          <p14:tracePt t="873263" x="9232900" y="6127750"/>
          <p14:tracePt t="873279" x="9251950" y="6159500"/>
          <p14:tracePt t="873296" x="9271000" y="6191250"/>
          <p14:tracePt t="873312" x="9309100" y="6223000"/>
          <p14:tracePt t="873329" x="9334500" y="6248400"/>
          <p14:tracePt t="873346" x="9353550" y="6261100"/>
          <p14:tracePt t="873363" x="9366250" y="6267450"/>
          <p14:tracePt t="873365" x="9372600" y="6267450"/>
          <p14:tracePt t="873379" x="9378950" y="6267450"/>
          <p14:tracePt t="873396" x="9404350" y="6273800"/>
          <p14:tracePt t="873413" x="9512300" y="6267450"/>
          <p14:tracePt t="873429" x="9601200" y="6248400"/>
          <p14:tracePt t="873446" x="9664700" y="6242050"/>
          <p14:tracePt t="873464" x="9709150" y="6235700"/>
          <p14:tracePt t="873481" x="9740900" y="6223000"/>
          <p14:tracePt t="873496" x="9753600" y="6223000"/>
          <p14:tracePt t="873513" x="9766300" y="6210300"/>
          <p14:tracePt t="873529" x="9785350" y="6203950"/>
          <p14:tracePt t="873546" x="9798050" y="6191250"/>
          <p14:tracePt t="873562" x="9810750" y="6178550"/>
          <p14:tracePt t="873580" x="9817100" y="6165850"/>
          <p14:tracePt t="873596" x="9836150" y="6153150"/>
          <p14:tracePt t="873612" x="9867900" y="6140450"/>
          <p14:tracePt t="873630" x="9899650" y="6127750"/>
          <p14:tracePt t="873646" x="9963150" y="6115050"/>
          <p14:tracePt t="873663" x="10026650" y="6108700"/>
          <p14:tracePt t="873664" x="10045700" y="6102350"/>
          <p14:tracePt t="873679" x="10102850" y="6096000"/>
          <p14:tracePt t="873696" x="10147300" y="6089650"/>
          <p14:tracePt t="873713" x="10185400" y="6083300"/>
          <p14:tracePt t="873729" x="10267950" y="6076950"/>
          <p14:tracePt t="873746" x="10407650" y="6076950"/>
          <p14:tracePt t="873763" x="10553700" y="6089650"/>
          <p14:tracePt t="873779" x="10706100" y="6102350"/>
          <p14:tracePt t="873796" x="10801350" y="6102350"/>
          <p14:tracePt t="873813" x="10833100" y="6102350"/>
          <p14:tracePt t="873847" x="10839450" y="6102350"/>
          <p14:tracePt t="873880" x="10877550" y="6102350"/>
          <p14:tracePt t="873897" x="11004550" y="6115050"/>
          <p14:tracePt t="873913" x="11176000" y="6115050"/>
          <p14:tracePt t="873929" x="11328400" y="6102350"/>
          <p14:tracePt t="873946" x="11360150" y="6089650"/>
          <p14:tracePt t="873963" x="11372850" y="6076950"/>
          <p14:tracePt t="873980" x="11372850" y="6070600"/>
          <p14:tracePt t="874035" x="11372850" y="6064250"/>
          <p14:tracePt t="874049" x="11372850" y="6057900"/>
          <p14:tracePt t="874064" x="11372850" y="6051550"/>
          <p14:tracePt t="874080" x="11372850" y="6045200"/>
          <p14:tracePt t="874140" x="11372850" y="6038850"/>
          <p14:tracePt t="874149" x="11385550" y="6038850"/>
          <p14:tracePt t="874164" x="11410950" y="6038850"/>
          <p14:tracePt t="874180" x="11436350" y="6038850"/>
          <p14:tracePt t="874196" x="11442700" y="6038850"/>
          <p14:tracePt t="874213" x="11449050" y="6038850"/>
          <p14:tracePt t="874230" x="11455400" y="6038850"/>
          <p14:tracePt t="874247" x="11468100" y="6038850"/>
          <p14:tracePt t="874263" x="11493500" y="6032500"/>
          <p14:tracePt t="874280" x="11525250" y="6019800"/>
          <p14:tracePt t="874296" x="11550650" y="6013450"/>
          <p14:tracePt t="874313" x="11557000" y="6007100"/>
          <p14:tracePt t="874374" x="11557000" y="6000750"/>
          <p14:tracePt t="874410" x="11557000" y="5994400"/>
          <p14:tracePt t="874430" x="11557000" y="5981700"/>
          <p14:tracePt t="874447" x="11537950" y="5962650"/>
          <p14:tracePt t="874463" x="11518900" y="5930900"/>
          <p14:tracePt t="874480" x="11506200" y="5911850"/>
          <p14:tracePt t="874481" x="11499850" y="5905500"/>
          <p14:tracePt t="874497" x="11487150" y="5899150"/>
          <p14:tracePt t="874513" x="11468100" y="5886450"/>
          <p14:tracePt t="874530" x="11449050" y="5880100"/>
          <p14:tracePt t="874547" x="11436350" y="5873750"/>
          <p14:tracePt t="874564" x="11360150" y="5854700"/>
          <p14:tracePt t="874580" x="11303000" y="5848350"/>
          <p14:tracePt t="874597" x="11233150" y="5848350"/>
          <p14:tracePt t="874614" x="11176000" y="5842000"/>
          <p14:tracePt t="874630" x="11099800" y="5835650"/>
          <p14:tracePt t="874647" x="11055350" y="5835650"/>
          <p14:tracePt t="874663" x="11004550" y="5835650"/>
          <p14:tracePt t="874680" x="10953750" y="5835650"/>
          <p14:tracePt t="874699" x="10883900" y="5848350"/>
          <p14:tracePt t="874714" x="10858500" y="5854700"/>
          <p14:tracePt t="874730" x="10833100" y="5861050"/>
          <p14:tracePt t="874747" x="10826750" y="5861050"/>
          <p14:tracePt t="874763" x="10820400" y="5861050"/>
          <p14:tracePt t="874882" x="10814050" y="5867400"/>
          <p14:tracePt t="874914" x="10807700" y="5892800"/>
          <p14:tracePt t="874930" x="10788650" y="5962650"/>
          <p14:tracePt t="874947" x="10775950" y="6013450"/>
          <p14:tracePt t="874964" x="10756900" y="6045200"/>
          <p14:tracePt t="874981" x="10706100" y="6096000"/>
          <p14:tracePt t="874998" x="10617200" y="6159500"/>
          <p14:tracePt t="875014" x="10509250" y="6229350"/>
          <p14:tracePt t="875031" x="10458450" y="6292850"/>
          <p14:tracePt t="875048" x="10452100" y="6362700"/>
          <p14:tracePt t="875064" x="10464800" y="6419850"/>
          <p14:tracePt t="875081" x="10496550" y="6470650"/>
          <p14:tracePt t="875099" x="10502900" y="6477000"/>
          <p14:tracePt t="875115" x="10509250" y="6483350"/>
          <p14:tracePt t="875131" x="10502900" y="6508750"/>
          <p14:tracePt t="875147" x="10477500" y="6527800"/>
          <p14:tracePt t="875164" x="10452100" y="6559550"/>
          <p14:tracePt t="875180" x="10452100" y="6584950"/>
          <p14:tracePt t="875197" x="10452100" y="6604000"/>
          <p14:tracePt t="875214" x="10458450" y="6604000"/>
          <p14:tracePt t="875252" x="10445750" y="6610350"/>
          <p14:tracePt t="875264" x="10420350" y="6616700"/>
          <p14:tracePt t="875281" x="10287000" y="6654800"/>
          <p14:tracePt t="875298" x="10026650" y="6711950"/>
          <p14:tracePt t="875314" x="9759950" y="6788150"/>
          <p14:tracePt t="875332" x="9620250" y="6851650"/>
          <p14:tracePt t="875347" x="9626600" y="6851650"/>
          <p14:tracePt t="875366" x="9639300" y="6832600"/>
          <p14:tracePt t="875381" x="9652000" y="6826250"/>
          <p14:tracePt t="875397" x="9696450" y="6788150"/>
          <p14:tracePt t="875414" x="9715500" y="6769100"/>
          <p14:tracePt t="875431" x="9721850" y="6756400"/>
          <p14:tracePt t="875448" x="9728200" y="6750050"/>
          <p14:tracePt t="875481" x="9728200" y="6743700"/>
          <p14:tracePt t="875499" x="9734550" y="6743700"/>
          <p14:tracePt t="875514" x="9740900" y="6731000"/>
          <p14:tracePt t="875531" x="9740900" y="6724650"/>
          <p14:tracePt t="875548" x="9747250" y="6718300"/>
          <p14:tracePt t="875565" x="9747250" y="6699250"/>
          <p14:tracePt t="875581" x="9740900" y="6692900"/>
          <p14:tracePt t="875598" x="9734550" y="6673850"/>
          <p14:tracePt t="875616" x="9734550" y="6661150"/>
          <p14:tracePt t="875631" x="9721850" y="6642100"/>
          <p14:tracePt t="875648" x="9645650" y="6610350"/>
          <p14:tracePt t="875664" x="9467850" y="6553200"/>
          <p14:tracePt t="875681" x="9182100" y="6489700"/>
          <p14:tracePt t="875698" x="8877300" y="6426200"/>
          <p14:tracePt t="875714" x="8585200" y="6375400"/>
          <p14:tracePt t="875732" x="8420100" y="6350000"/>
          <p14:tracePt t="875748" x="8331200" y="6324600"/>
          <p14:tracePt t="875765" x="8299450" y="6318250"/>
          <p14:tracePt t="875864" x="8299450" y="6311900"/>
          <p14:tracePt t="875871" x="8299450" y="6305550"/>
          <p14:tracePt t="875881" x="8299450" y="6299200"/>
          <p14:tracePt t="875899" x="8299450" y="6286500"/>
          <p14:tracePt t="875915" x="8299450" y="6273800"/>
          <p14:tracePt t="875932" x="8305800" y="6267450"/>
          <p14:tracePt t="875989" x="8305800" y="6261100"/>
          <p14:tracePt t="875998" x="8305800" y="6254750"/>
          <p14:tracePt t="876015" x="8293100" y="6235700"/>
          <p14:tracePt t="876032" x="8274050" y="6210300"/>
          <p14:tracePt t="876048" x="8248650" y="6184900"/>
          <p14:tracePt t="876065" x="8166100" y="6140450"/>
          <p14:tracePt t="876082" x="7981950" y="6102350"/>
          <p14:tracePt t="876099" x="7677150" y="6045200"/>
          <p14:tracePt t="876115" x="7372350" y="5988050"/>
          <p14:tracePt t="876131" x="7061200" y="5918200"/>
          <p14:tracePt t="876148" x="6845300" y="5848350"/>
          <p14:tracePt t="876165" x="6699250" y="5778500"/>
          <p14:tracePt t="876183" x="6642100" y="5721350"/>
          <p14:tracePt t="876198" x="6642100" y="5708650"/>
          <p14:tracePt t="876215" x="6642100" y="5695950"/>
          <p14:tracePt t="876265" x="6642100" y="5689600"/>
          <p14:tracePt t="876281" x="6642100" y="5664200"/>
          <p14:tracePt t="876298" x="6642100" y="5626100"/>
          <p14:tracePt t="876315" x="6616700" y="5562600"/>
          <p14:tracePt t="876331" x="6591300" y="5524500"/>
          <p14:tracePt t="876348" x="6553200" y="5499100"/>
          <p14:tracePt t="876365" x="6508750" y="5492750"/>
          <p14:tracePt t="876381" x="6451600" y="5486400"/>
          <p14:tracePt t="876398" x="6419850" y="5486400"/>
          <p14:tracePt t="876415" x="6407150" y="5486400"/>
          <p14:tracePt t="876432" x="6362700" y="5505450"/>
          <p14:tracePt t="876448" x="6292850" y="5530850"/>
          <p14:tracePt t="876465" x="6159500" y="5575300"/>
          <p14:tracePt t="876482" x="5988050" y="5626100"/>
          <p14:tracePt t="876499" x="5810250" y="5683250"/>
          <p14:tracePt t="876515" x="5702300" y="5759450"/>
          <p14:tracePt t="876532" x="5664200" y="5829300"/>
          <p14:tracePt t="876549" x="5676900" y="5892800"/>
          <p14:tracePt t="876566" x="5734050" y="5969000"/>
          <p14:tracePt t="876582" x="5772150" y="6013450"/>
          <p14:tracePt t="876598" x="5816600" y="6070600"/>
          <p14:tracePt t="876615" x="5867400" y="6121400"/>
          <p14:tracePt t="876632" x="5924550" y="6172200"/>
          <p14:tracePt t="876649" x="5962650" y="6203950"/>
          <p14:tracePt t="876665" x="5994400" y="6216650"/>
          <p14:tracePt t="876682" x="6038850" y="6235700"/>
          <p14:tracePt t="876698" x="6096000" y="6242050"/>
          <p14:tracePt t="876715" x="6172200" y="6242050"/>
          <p14:tracePt t="876732" x="6235700" y="6242050"/>
          <p14:tracePt t="876750" x="6343650" y="6216650"/>
          <p14:tracePt t="876768" x="6369050" y="6203950"/>
          <p14:tracePt t="876782" x="6375400" y="6203950"/>
          <p14:tracePt t="876800" x="6388100" y="6197600"/>
          <p14:tracePt t="876818" x="6400800" y="6197600"/>
          <p14:tracePt t="876832" x="6407150" y="6197600"/>
          <p14:tracePt t="876848" x="6413500" y="6191250"/>
          <p14:tracePt t="876865" x="6419850" y="6191250"/>
          <p14:tracePt t="876882" x="6432550" y="6191250"/>
          <p14:tracePt t="876899" x="6438900" y="6184900"/>
          <p14:tracePt t="876915" x="6445250" y="6184900"/>
          <p14:tracePt t="876932" x="6451600" y="6184900"/>
          <p14:tracePt t="877590" x="6445250" y="6184900"/>
          <p14:tracePt t="877606" x="6438900" y="6184900"/>
          <p14:tracePt t="877617" x="6432550" y="6178550"/>
          <p14:tracePt t="877633" x="6426200" y="6178550"/>
          <p14:tracePt t="877703" x="6419850" y="6178550"/>
          <p14:tracePt t="877717" x="6413500" y="6178550"/>
          <p14:tracePt t="877733" x="6388100" y="6159500"/>
          <p14:tracePt t="877751" x="6343650" y="6127750"/>
          <p14:tracePt t="877767" x="6324600" y="6115050"/>
          <p14:tracePt t="877783" x="6318250" y="6108700"/>
          <p14:tracePt t="877799" x="6311900" y="6108700"/>
          <p14:tracePt t="877816" x="6305550" y="6102350"/>
          <p14:tracePt t="877833" x="6292850" y="6096000"/>
          <p14:tracePt t="877850" x="6280150" y="6089650"/>
          <p14:tracePt t="877866" x="6235700" y="6064250"/>
          <p14:tracePt t="877883" x="6184900" y="6045200"/>
          <p14:tracePt t="877899" x="6089650" y="6026150"/>
          <p14:tracePt t="877916" x="6032500" y="6013450"/>
          <p14:tracePt t="877933" x="5994400" y="6007100"/>
          <p14:tracePt t="877949" x="5988050" y="6007100"/>
          <p14:tracePt t="877995" x="5988050" y="6013450"/>
          <p14:tracePt t="878005" x="5988050" y="6019800"/>
          <p14:tracePt t="878017" x="5988050" y="6038850"/>
          <p14:tracePt t="878033" x="5988050" y="6057900"/>
          <p14:tracePt t="878051" x="5994400" y="6070600"/>
          <p14:tracePt t="878067" x="6013450" y="6096000"/>
          <p14:tracePt t="878083" x="6045200" y="6115050"/>
          <p14:tracePt t="878100" x="6102350" y="6134100"/>
          <p14:tracePt t="878116" x="6184900" y="6153150"/>
          <p14:tracePt t="878133" x="6286500" y="6165850"/>
          <p14:tracePt t="878150" x="6388100" y="6165850"/>
          <p14:tracePt t="878167" x="6470650" y="6159500"/>
          <p14:tracePt t="878183" x="6540500" y="6115050"/>
          <p14:tracePt t="878200" x="6578600" y="6076950"/>
          <p14:tracePt t="878216" x="6597650" y="6026150"/>
          <p14:tracePt t="878235" x="6604000" y="5975350"/>
          <p14:tracePt t="878250" x="6597650" y="5937250"/>
          <p14:tracePt t="878318" x="6591300" y="5937250"/>
          <p14:tracePt t="878326" x="6584950" y="5930900"/>
          <p14:tracePt t="878335" x="6572250" y="5924550"/>
          <p14:tracePt t="878350" x="6553200" y="5918200"/>
          <p14:tracePt t="878367" x="6527800" y="5911850"/>
          <p14:tracePt t="878383" x="6496050" y="5899150"/>
          <p14:tracePt t="878400" x="6470650" y="5892800"/>
          <p14:tracePt t="878417" x="6445250" y="5892800"/>
          <p14:tracePt t="878433" x="6419850" y="5892800"/>
          <p14:tracePt t="878450" x="6400800" y="5892800"/>
          <p14:tracePt t="878468" x="6381750" y="5892800"/>
          <p14:tracePt t="878564" x="6381750" y="5899150"/>
          <p14:tracePt t="878572" x="6381750" y="5911850"/>
          <p14:tracePt t="878584" x="6413500" y="5962650"/>
          <p14:tracePt t="878600" x="6419850" y="5981700"/>
          <p14:tracePt t="878617" x="6426200" y="5994400"/>
          <p14:tracePt t="878635" x="6432550" y="6007100"/>
          <p14:tracePt t="878651" x="6445250" y="6032500"/>
          <p14:tracePt t="878667" x="6451600" y="6064250"/>
          <p14:tracePt t="878683" x="6451600" y="6083300"/>
          <p14:tracePt t="878700" x="6445250" y="6102350"/>
          <p14:tracePt t="878717" x="6445250" y="6108700"/>
          <p14:tracePt t="878822" x="6451600" y="6108700"/>
          <p14:tracePt t="878830" x="6457950" y="6108700"/>
          <p14:tracePt t="878838" x="6464300" y="6102350"/>
          <p14:tracePt t="878851" x="6470650" y="6102350"/>
          <p14:tracePt t="878867" x="6565900" y="6102350"/>
          <p14:tracePt t="878884" x="6718300" y="6115050"/>
          <p14:tracePt t="878901" x="6959600" y="6140450"/>
          <p14:tracePt t="878917" x="7118350" y="6153150"/>
          <p14:tracePt t="878934" x="7232650" y="6159500"/>
          <p14:tracePt t="878952" x="7315200" y="6159500"/>
          <p14:tracePt t="878968" x="7321550" y="6159500"/>
          <p14:tracePt t="879000" x="7327900" y="6159500"/>
          <p14:tracePt t="879017" x="7327900" y="6153150"/>
          <p14:tracePt t="879034" x="7334250" y="6153150"/>
          <p14:tracePt t="879137" x="7340600" y="6153150"/>
          <p14:tracePt t="879153" x="7346950" y="6153150"/>
          <p14:tracePt t="879160" x="7346950" y="6146800"/>
          <p14:tracePt t="880238" x="7353300" y="6146800"/>
          <p14:tracePt t="880246" x="7366000" y="6153150"/>
          <p14:tracePt t="880253" x="7391400" y="6159500"/>
          <p14:tracePt t="880268" x="7442200" y="6172200"/>
          <p14:tracePt t="880285" x="7493000" y="6178550"/>
          <p14:tracePt t="880302" x="7550150" y="6184900"/>
          <p14:tracePt t="880319" x="7600950" y="6191250"/>
          <p14:tracePt t="880335" x="7632700" y="6191250"/>
          <p14:tracePt t="880352" x="7639050" y="6191250"/>
          <p14:tracePt t="881530" x="7607300" y="6191250"/>
          <p14:tracePt t="881540" x="7575550" y="6178550"/>
          <p14:tracePt t="881554" x="7448550" y="6115050"/>
          <p14:tracePt t="881570" x="7359650" y="6057900"/>
          <p14:tracePt t="881586" x="7296150" y="6019800"/>
          <p14:tracePt t="881603" x="7194550" y="5988050"/>
          <p14:tracePt t="881619" x="7131050" y="5981700"/>
          <p14:tracePt t="881637" x="7105650" y="5981700"/>
          <p14:tracePt t="881675" x="7112000" y="5981700"/>
          <p14:tracePt t="881686" x="7118350" y="5975350"/>
          <p14:tracePt t="881705" x="7156450" y="5937250"/>
          <p14:tracePt t="881719" x="7181850" y="5880100"/>
          <p14:tracePt t="881736" x="7200900" y="5727700"/>
          <p14:tracePt t="881753" x="7251700" y="5505450"/>
          <p14:tracePt t="881770" x="7353300" y="5162550"/>
          <p14:tracePt t="881771" x="7416800" y="4984750"/>
          <p14:tracePt t="881786" x="7480300" y="4800600"/>
          <p14:tracePt t="881803" x="7658100" y="4432300"/>
          <p14:tracePt t="881819" x="7842250" y="4178300"/>
          <p14:tracePt t="881836" x="7905750" y="4127500"/>
          <p14:tracePt t="881853" x="7912100" y="4121150"/>
          <p14:tracePt t="898619" x="0" y="0"/>
        </p14:tracePtLst>
      </p14:laserTraceLst>
    </p:ext>
  </p:extLs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9:1-5</a:t>
            </a:r>
          </a:p>
        </p:txBody>
      </p:sp>
      <p:sp>
        <p:nvSpPr>
          <p:cNvPr id="4" name="textruta 3">
            <a:extLst>
              <a:ext uri="{FF2B5EF4-FFF2-40B4-BE49-F238E27FC236}">
                <a16:creationId xmlns:a16="http://schemas.microsoft.com/office/drawing/2014/main" id="{2629CE92-29CC-5E81-D4E0-F76E91B6CFFC}"/>
              </a:ext>
            </a:extLst>
          </p:cNvPr>
          <p:cNvSpPr txBox="1"/>
          <p:nvPr/>
        </p:nvSpPr>
        <p:spPr>
          <a:xfrm>
            <a:off x="-1" y="569496"/>
            <a:ext cx="3156156" cy="5532284"/>
          </a:xfrm>
          <a:prstGeom prst="rect">
            <a:avLst/>
          </a:prstGeom>
          <a:noFill/>
        </p:spPr>
        <p:txBody>
          <a:bodyPr wrap="square" lIns="180000">
            <a:spAutoFit/>
          </a:bodyPr>
          <a:lstStyle/>
          <a:p>
            <a:r>
              <a:rPr lang="sv-SE" sz="1600" b="1" i="1" dirty="0">
                <a:effectLst/>
              </a:rPr>
              <a:t>Gamla förbundets </a:t>
            </a:r>
            <a:r>
              <a:rPr lang="sv-SE" sz="1600" b="1" i="1" dirty="0"/>
              <a:t>helgedom </a:t>
            </a:r>
            <a:br>
              <a:rPr lang="sv-SE" sz="1600" b="1" i="1" dirty="0"/>
            </a:br>
            <a:r>
              <a:rPr lang="sv-SE" sz="1600" b="1" i="1" dirty="0"/>
              <a:t>som en allegori</a:t>
            </a:r>
            <a:endParaRPr lang="sv-SE" sz="1600" b="1" i="1" dirty="0">
              <a:effectLst/>
            </a:endParaRPr>
          </a:p>
          <a:p>
            <a:pPr>
              <a:spcBef>
                <a:spcPts val="300"/>
              </a:spcBef>
            </a:pPr>
            <a:r>
              <a:rPr lang="sv-SE" sz="1400" dirty="0">
                <a:solidFill>
                  <a:srgbClr val="C00000"/>
                </a:solidFill>
                <a:effectLst/>
              </a:rPr>
              <a:t>Det första förbundet hade </a:t>
            </a:r>
            <a:r>
              <a:rPr lang="sv-SE" sz="1400" strike="sngStrike" dirty="0">
                <a:solidFill>
                  <a:srgbClr val="C00000"/>
                </a:solidFill>
                <a:effectLst/>
              </a:rPr>
              <a:t>sina</a:t>
            </a:r>
            <a:r>
              <a:rPr lang="sv-SE" sz="1400" dirty="0">
                <a:solidFill>
                  <a:srgbClr val="C00000"/>
                </a:solidFill>
                <a:effectLst/>
              </a:rPr>
              <a:t> regler för </a:t>
            </a:r>
            <a:r>
              <a:rPr lang="sv-SE" sz="1400" strike="sngStrike" dirty="0">
                <a:solidFill>
                  <a:srgbClr val="C00000"/>
                </a:solidFill>
                <a:effectLst/>
              </a:rPr>
              <a:t>gudstjänsten</a:t>
            </a:r>
            <a:r>
              <a:rPr lang="sv-SE" sz="1400" dirty="0">
                <a:solidFill>
                  <a:srgbClr val="C00000"/>
                </a:solidFill>
                <a:effectLst/>
              </a:rPr>
              <a:t> </a:t>
            </a:r>
            <a:r>
              <a:rPr lang="sv-SE" sz="1400" cap="small" dirty="0">
                <a:solidFill>
                  <a:srgbClr val="C00000"/>
                </a:solidFill>
                <a:effectLst/>
              </a:rPr>
              <a:t>gudomlig tjänst</a:t>
            </a:r>
            <a:r>
              <a:rPr lang="sv-SE" sz="1400" dirty="0">
                <a:solidFill>
                  <a:srgbClr val="C00000"/>
                </a:solidFill>
                <a:effectLst/>
              </a:rPr>
              <a:t> och sin jordiska helgedom. </a:t>
            </a:r>
            <a:r>
              <a:rPr lang="sv-SE" sz="1400" baseline="30000" dirty="0">
                <a:solidFill>
                  <a:srgbClr val="0070C0"/>
                </a:solidFill>
                <a:effectLst/>
              </a:rPr>
              <a:t>1</a:t>
            </a:r>
            <a:r>
              <a:rPr lang="sv-SE" sz="1400" dirty="0">
                <a:solidFill>
                  <a:srgbClr val="0070C0"/>
                </a:solidFill>
                <a:effectLst/>
              </a:rPr>
              <a:t>Ett tabernakel inreddes med ett</a:t>
            </a:r>
          </a:p>
          <a:p>
            <a:pPr>
              <a:spcBef>
                <a:spcPts val="300"/>
              </a:spcBef>
            </a:pPr>
            <a:r>
              <a:rPr lang="sv-SE" sz="1400" dirty="0">
                <a:solidFill>
                  <a:srgbClr val="0070C0"/>
                </a:solidFill>
              </a:rPr>
              <a:t>6</a:t>
            </a:r>
            <a:r>
              <a:rPr lang="sv-SE" sz="1400" dirty="0">
                <a:solidFill>
                  <a:srgbClr val="0070C0"/>
                </a:solidFill>
                <a:effectLst/>
              </a:rPr>
              <a:t>) första rum som kallades </a:t>
            </a:r>
            <a:r>
              <a:rPr lang="sv-SE" sz="1400" b="1" i="1" dirty="0">
                <a:solidFill>
                  <a:srgbClr val="0070C0"/>
                </a:solidFill>
                <a:effectLst/>
              </a:rPr>
              <a:t>det heliga</a:t>
            </a:r>
            <a:r>
              <a:rPr lang="sv-SE" sz="1400" dirty="0">
                <a:solidFill>
                  <a:srgbClr val="0070C0"/>
                </a:solidFill>
                <a:effectLst/>
              </a:rPr>
              <a:t>.</a:t>
            </a:r>
          </a:p>
          <a:p>
            <a:pPr>
              <a:spcBef>
                <a:spcPts val="300"/>
              </a:spcBef>
            </a:pPr>
            <a:r>
              <a:rPr lang="sv-SE" sz="1400" dirty="0">
                <a:solidFill>
                  <a:srgbClr val="0070C0"/>
                </a:solidFill>
                <a:effectLst/>
              </a:rPr>
              <a:t>5) Där stod </a:t>
            </a:r>
            <a:r>
              <a:rPr lang="sv-SE" sz="1400" b="1" i="1" dirty="0">
                <a:solidFill>
                  <a:srgbClr val="0070C0"/>
                </a:solidFill>
                <a:effectLst/>
              </a:rPr>
              <a:t>ljusstaken</a:t>
            </a:r>
          </a:p>
          <a:p>
            <a:pPr>
              <a:spcBef>
                <a:spcPts val="300"/>
              </a:spcBef>
            </a:pPr>
            <a:r>
              <a:rPr lang="sv-SE" sz="1400" dirty="0">
                <a:solidFill>
                  <a:srgbClr val="0070C0"/>
                </a:solidFill>
                <a:effectLst/>
              </a:rPr>
              <a:t>7) och </a:t>
            </a:r>
            <a:r>
              <a:rPr lang="sv-SE" sz="1400" b="1" i="1" dirty="0">
                <a:solidFill>
                  <a:srgbClr val="0070C0"/>
                </a:solidFill>
                <a:effectLst/>
              </a:rPr>
              <a:t>bordet med skådebröden</a:t>
            </a:r>
            <a:r>
              <a:rPr lang="sv-SE" sz="1400" dirty="0">
                <a:solidFill>
                  <a:srgbClr val="0070C0"/>
                </a:solidFill>
                <a:effectLst/>
              </a:rPr>
              <a:t>.</a:t>
            </a:r>
          </a:p>
          <a:p>
            <a:pPr>
              <a:spcBef>
                <a:spcPts val="300"/>
              </a:spcBef>
            </a:pPr>
            <a:r>
              <a:rPr lang="sv-SE" sz="1400" dirty="0">
                <a:solidFill>
                  <a:srgbClr val="0070C0"/>
                </a:solidFill>
                <a:effectLst/>
              </a:rPr>
              <a:t>3) Bakom det </a:t>
            </a:r>
            <a:r>
              <a:rPr lang="sv-SE" sz="1400" b="1" i="1" dirty="0">
                <a:solidFill>
                  <a:srgbClr val="0070C0"/>
                </a:solidFill>
                <a:effectLst/>
              </a:rPr>
              <a:t>andra förhänget</a:t>
            </a:r>
            <a:r>
              <a:rPr lang="sv-SE" sz="1400" dirty="0">
                <a:solidFill>
                  <a:srgbClr val="0070C0"/>
                </a:solidFill>
                <a:effectLst/>
              </a:rPr>
              <a:t> </a:t>
            </a:r>
          </a:p>
          <a:p>
            <a:pPr>
              <a:spcBef>
                <a:spcPts val="300"/>
              </a:spcBef>
            </a:pPr>
            <a:r>
              <a:rPr lang="sv-SE" sz="1400" dirty="0">
                <a:solidFill>
                  <a:srgbClr val="0070C0"/>
                </a:solidFill>
                <a:effectLst/>
              </a:rPr>
              <a:t>1) fanns ett rum som kallades </a:t>
            </a:r>
            <a:br>
              <a:rPr lang="sv-SE" sz="1400" dirty="0">
                <a:solidFill>
                  <a:srgbClr val="0070C0"/>
                </a:solidFill>
                <a:effectLst/>
              </a:rPr>
            </a:br>
            <a:r>
              <a:rPr lang="sv-SE" sz="1400" b="1" i="1" dirty="0">
                <a:solidFill>
                  <a:srgbClr val="0070C0"/>
                </a:solidFill>
                <a:effectLst/>
              </a:rPr>
              <a:t>det allra heligaste</a:t>
            </a:r>
            <a:r>
              <a:rPr lang="sv-SE" sz="1400" dirty="0">
                <a:solidFill>
                  <a:srgbClr val="0070C0"/>
                </a:solidFill>
                <a:effectLst/>
              </a:rPr>
              <a:t>.</a:t>
            </a:r>
          </a:p>
          <a:p>
            <a:pPr>
              <a:spcBef>
                <a:spcPts val="300"/>
              </a:spcBef>
            </a:pPr>
            <a:r>
              <a:rPr lang="sv-SE" sz="1400" dirty="0">
                <a:solidFill>
                  <a:srgbClr val="0070C0"/>
                </a:solidFill>
                <a:effectLst/>
              </a:rPr>
              <a:t>4) Dit hörde det förgyllda </a:t>
            </a:r>
            <a:r>
              <a:rPr lang="sv-SE" sz="1400" b="1" i="1" dirty="0">
                <a:solidFill>
                  <a:srgbClr val="0070C0"/>
                </a:solidFill>
                <a:effectLst/>
              </a:rPr>
              <a:t>rökelsealtaret</a:t>
            </a:r>
            <a:r>
              <a:rPr lang="sv-SE" sz="1400" dirty="0">
                <a:solidFill>
                  <a:srgbClr val="0070C0"/>
                </a:solidFill>
                <a:effectLst/>
              </a:rPr>
              <a:t> </a:t>
            </a:r>
          </a:p>
          <a:p>
            <a:pPr>
              <a:spcBef>
                <a:spcPts val="300"/>
              </a:spcBef>
            </a:pPr>
            <a:r>
              <a:rPr lang="sv-SE" sz="1400" dirty="0">
                <a:solidFill>
                  <a:srgbClr val="0070C0"/>
                </a:solidFill>
                <a:effectLst/>
              </a:rPr>
              <a:t>2) och </a:t>
            </a:r>
            <a:r>
              <a:rPr lang="sv-SE" sz="1400" b="1" i="1" dirty="0">
                <a:solidFill>
                  <a:srgbClr val="0070C0"/>
                </a:solidFill>
                <a:effectLst/>
              </a:rPr>
              <a:t>förbundsarken</a:t>
            </a:r>
            <a:r>
              <a:rPr lang="sv-SE" sz="1400" dirty="0">
                <a:solidFill>
                  <a:srgbClr val="0070C0"/>
                </a:solidFill>
                <a:effectLst/>
              </a:rPr>
              <a:t>, som var helt överdragen med guld.</a:t>
            </a:r>
          </a:p>
          <a:p>
            <a:pPr>
              <a:spcBef>
                <a:spcPts val="300"/>
              </a:spcBef>
            </a:pPr>
            <a:r>
              <a:rPr lang="sv-SE" sz="1400" dirty="0">
                <a:solidFill>
                  <a:srgbClr val="C00000"/>
                </a:solidFill>
                <a:effectLst/>
              </a:rPr>
              <a:t>I den fanns en </a:t>
            </a:r>
            <a:r>
              <a:rPr lang="sv-SE" sz="1400" i="1" u="sng" dirty="0">
                <a:solidFill>
                  <a:srgbClr val="C00000"/>
                </a:solidFill>
                <a:effectLst/>
              </a:rPr>
              <a:t>guldkruka</a:t>
            </a:r>
            <a:r>
              <a:rPr lang="sv-SE" sz="1400" dirty="0">
                <a:solidFill>
                  <a:srgbClr val="C00000"/>
                </a:solidFill>
                <a:effectLst/>
              </a:rPr>
              <a:t> med mannat, </a:t>
            </a:r>
            <a:r>
              <a:rPr lang="sv-SE" sz="1400" i="1" u="sng" dirty="0">
                <a:solidFill>
                  <a:srgbClr val="C00000"/>
                </a:solidFill>
                <a:effectLst/>
              </a:rPr>
              <a:t>Arons stav</a:t>
            </a:r>
            <a:r>
              <a:rPr lang="sv-SE" sz="1400" dirty="0">
                <a:solidFill>
                  <a:srgbClr val="C00000"/>
                </a:solidFill>
                <a:effectLst/>
              </a:rPr>
              <a:t> som hade grönskat samt</a:t>
            </a:r>
            <a:r>
              <a:rPr lang="sv-SE" sz="1400" i="1" u="sng" dirty="0">
                <a:solidFill>
                  <a:srgbClr val="C00000"/>
                </a:solidFill>
                <a:effectLst/>
              </a:rPr>
              <a:t> förbundets tavlor</a:t>
            </a:r>
            <a:r>
              <a:rPr lang="sv-SE" sz="1400" dirty="0">
                <a:solidFill>
                  <a:srgbClr val="C00000"/>
                </a:solidFill>
                <a:effectLst/>
              </a:rPr>
              <a:t>. Ovanpå arken stod härlighetens </a:t>
            </a:r>
            <a:r>
              <a:rPr lang="sv-SE" sz="1400" i="1" u="sng" dirty="0">
                <a:solidFill>
                  <a:srgbClr val="C00000"/>
                </a:solidFill>
                <a:effectLst/>
              </a:rPr>
              <a:t>keruber</a:t>
            </a:r>
            <a:r>
              <a:rPr lang="sv-SE" sz="1400" dirty="0">
                <a:solidFill>
                  <a:srgbClr val="C00000"/>
                </a:solidFill>
                <a:effectLst/>
              </a:rPr>
              <a:t> som överskuggade</a:t>
            </a:r>
            <a:r>
              <a:rPr lang="sv-SE" sz="1400" b="1" u="sng" dirty="0">
                <a:solidFill>
                  <a:srgbClr val="C00000"/>
                </a:solidFill>
                <a:effectLst/>
              </a:rPr>
              <a:t> </a:t>
            </a:r>
            <a:r>
              <a:rPr lang="sv-SE" sz="1400" i="1" u="sng" dirty="0">
                <a:solidFill>
                  <a:srgbClr val="C00000"/>
                </a:solidFill>
                <a:effectLst/>
              </a:rPr>
              <a:t>nådastolen</a:t>
            </a:r>
            <a:r>
              <a:rPr lang="sv-SE" sz="1400" dirty="0">
                <a:solidFill>
                  <a:srgbClr val="C00000"/>
                </a:solidFill>
                <a:effectLst/>
              </a:rPr>
              <a:t>.</a:t>
            </a:r>
          </a:p>
          <a:p>
            <a:pPr>
              <a:spcBef>
                <a:spcPts val="300"/>
              </a:spcBef>
            </a:pPr>
            <a:r>
              <a:rPr lang="sv-SE" sz="1400" dirty="0">
                <a:solidFill>
                  <a:srgbClr val="C00000"/>
                </a:solidFill>
                <a:effectLst/>
              </a:rPr>
              <a:t>Men detta ska jag nu inte gå in på i detalj.</a:t>
            </a:r>
          </a:p>
          <a:p>
            <a:pPr>
              <a:spcBef>
                <a:spcPts val="300"/>
              </a:spcBef>
            </a:pPr>
            <a:r>
              <a:rPr lang="sv-SE" sz="1400" i="1" dirty="0">
                <a:effectLst/>
              </a:rPr>
              <a:t>Men det ska vi!</a:t>
            </a:r>
          </a:p>
        </p:txBody>
      </p:sp>
      <p:pic>
        <p:nvPicPr>
          <p:cNvPr id="3" name="Bildobjekt 2">
            <a:extLst>
              <a:ext uri="{FF2B5EF4-FFF2-40B4-BE49-F238E27FC236}">
                <a16:creationId xmlns:a16="http://schemas.microsoft.com/office/drawing/2014/main" id="{F304335F-F5D2-7533-AC5C-AA4636AF0D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723995" y="2107455"/>
            <a:ext cx="7388005" cy="4495111"/>
          </a:xfrm>
          <a:prstGeom prst="rect">
            <a:avLst/>
          </a:prstGeom>
          <a:ln>
            <a:noFill/>
          </a:ln>
          <a:effectLst>
            <a:outerShdw blurRad="292100" dist="139700" dir="2700000" algn="tl" rotWithShape="0">
              <a:srgbClr val="333333">
                <a:alpha val="65000"/>
              </a:srgbClr>
            </a:outerShdw>
          </a:effectLst>
        </p:spPr>
      </p:pic>
      <p:sp>
        <p:nvSpPr>
          <p:cNvPr id="5" name="textruta 4">
            <a:extLst>
              <a:ext uri="{FF2B5EF4-FFF2-40B4-BE49-F238E27FC236}">
                <a16:creationId xmlns:a16="http://schemas.microsoft.com/office/drawing/2014/main" id="{A99F8620-1ABC-FEDF-0299-46BBDCCDD604}"/>
              </a:ext>
            </a:extLst>
          </p:cNvPr>
          <p:cNvSpPr txBox="1"/>
          <p:nvPr/>
        </p:nvSpPr>
        <p:spPr>
          <a:xfrm>
            <a:off x="3367564" y="569496"/>
            <a:ext cx="8259391" cy="1792798"/>
          </a:xfrm>
          <a:prstGeom prst="rect">
            <a:avLst/>
          </a:prstGeom>
          <a:noFill/>
        </p:spPr>
        <p:txBody>
          <a:bodyPr wrap="square" rIns="0">
            <a:spAutoFit/>
          </a:bodyPr>
          <a:lstStyle/>
          <a:p>
            <a:pPr marL="265113" indent="-265113">
              <a:spcBef>
                <a:spcPts val="600"/>
              </a:spcBef>
            </a:pPr>
            <a:r>
              <a:rPr lang="sv-SE" sz="1400" dirty="0"/>
              <a:t>1.	Guds anvisningar om hur tabernaklet skulle byggas var minutiösa:</a:t>
            </a:r>
            <a:br>
              <a:rPr lang="sv-SE" sz="1400" dirty="0"/>
            </a:br>
            <a:r>
              <a:rPr lang="sv-SE" sz="1400" dirty="0">
                <a:solidFill>
                  <a:srgbClr val="C00000"/>
                </a:solidFill>
              </a:rPr>
              <a:t>Se till att du gör detta efter den mönsterbild som har visats för dig på berget.</a:t>
            </a:r>
            <a:r>
              <a:rPr lang="sv-SE" sz="1400" dirty="0"/>
              <a:t> (2 Mos 25:40)</a:t>
            </a:r>
          </a:p>
          <a:p>
            <a:pPr marL="265113" indent="-265113">
              <a:spcBef>
                <a:spcPts val="300"/>
              </a:spcBef>
            </a:pPr>
            <a:r>
              <a:rPr lang="sv-SE" sz="1400" dirty="0"/>
              <a:t>	Orsaken var att </a:t>
            </a:r>
            <a:r>
              <a:rPr lang="sv-SE" sz="1400" dirty="0">
                <a:solidFill>
                  <a:srgbClr val="C00000"/>
                </a:solidFill>
              </a:rPr>
              <a:t>[Prästerna] gör tjänst i en helgedom som är en kopia och skuggbild av den himmelska helgedomen.</a:t>
            </a:r>
            <a:r>
              <a:rPr lang="sv-SE" sz="1400" dirty="0"/>
              <a:t> (Hebr 8:5)</a:t>
            </a:r>
          </a:p>
          <a:p>
            <a:pPr marL="265113" indent="-265113">
              <a:spcBef>
                <a:spcPts val="300"/>
              </a:spcBef>
            </a:pPr>
            <a:r>
              <a:rPr lang="sv-SE" sz="1400" dirty="0"/>
              <a:t>	När man närmar sig en sådan kraftkälla som helig Gud så är det extremt viktigt att följa de rigorösa instruktionerna. Jämför ett kärnkraftverk.</a:t>
            </a:r>
          </a:p>
          <a:p>
            <a:pPr marL="271463" indent="-271463">
              <a:spcBef>
                <a:spcPts val="600"/>
              </a:spcBef>
            </a:pPr>
            <a:endParaRPr lang="sv-SE" sz="1400" dirty="0">
              <a:solidFill>
                <a:srgbClr val="C00000"/>
              </a:solidFill>
            </a:endParaRPr>
          </a:p>
        </p:txBody>
      </p:sp>
    </p:spTree>
    <p:custDataLst>
      <p:tags r:id="rId1"/>
    </p:custDataLst>
    <p:extLst>
      <p:ext uri="{BB962C8B-B14F-4D97-AF65-F5344CB8AC3E}">
        <p14:creationId xmlns:p14="http://schemas.microsoft.com/office/powerpoint/2010/main" val="4185792438"/>
      </p:ext>
    </p:extLst>
  </p:cSld>
  <p:clrMapOvr>
    <a:masterClrMapping/>
  </p:clrMapOvr>
  <p:transition advTm="287998">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446" x="6788150" y="1111250"/>
          <p14:tracePt t="1452" x="6788150" y="1098550"/>
          <p14:tracePt t="1467" x="6781800" y="1066800"/>
          <p14:tracePt t="1484" x="6775450" y="1054100"/>
          <p14:tracePt t="1561" x="6775450" y="1041400"/>
          <p14:tracePt t="1568" x="6769100" y="1035050"/>
          <p14:tracePt t="1584" x="6743700" y="996950"/>
          <p14:tracePt t="1601" x="6718300" y="946150"/>
          <p14:tracePt t="1618" x="6686550" y="895350"/>
          <p14:tracePt t="1634" x="6667500" y="857250"/>
          <p14:tracePt t="1638" x="6654800" y="838200"/>
          <p14:tracePt t="1651" x="6642100" y="819150"/>
          <p14:tracePt t="1668" x="6616700" y="793750"/>
          <p14:tracePt t="1684" x="6591300" y="762000"/>
          <p14:tracePt t="1701" x="6553200" y="717550"/>
          <p14:tracePt t="1718" x="6521450" y="660400"/>
          <p14:tracePt t="1734" x="6496050" y="615950"/>
          <p14:tracePt t="1751" x="6451600" y="539750"/>
          <p14:tracePt t="1768" x="6419850" y="488950"/>
          <p14:tracePt t="1784" x="6375400" y="431800"/>
          <p14:tracePt t="1801" x="6343650" y="387350"/>
          <p14:tracePt t="1818" x="6299200" y="342900"/>
          <p14:tracePt t="1835" x="6248400" y="298450"/>
          <p14:tracePt t="1851" x="6203950" y="260350"/>
          <p14:tracePt t="1868" x="6172200" y="228600"/>
          <p14:tracePt t="1884" x="6146800" y="196850"/>
          <p14:tracePt t="1901" x="6134100" y="146050"/>
          <p14:tracePt t="1918" x="6121400" y="95250"/>
          <p14:tracePt t="1935" x="6102350" y="0"/>
          <p14:tracePt t="2738" x="1784350" y="31750"/>
          <p14:tracePt t="2746" x="1784350" y="82550"/>
          <p14:tracePt t="2769" x="1695450" y="279400"/>
          <p14:tracePt t="2785" x="1568450" y="457200"/>
          <p14:tracePt t="2803" x="1473200" y="615950"/>
          <p14:tracePt t="2819" x="1403350" y="806450"/>
          <p14:tracePt t="2836" x="1377950" y="990600"/>
          <p14:tracePt t="2852" x="1377950" y="1149350"/>
          <p14:tracePt t="2868" x="1377950" y="1320800"/>
          <p14:tracePt t="2884" x="1377950" y="1479550"/>
          <p14:tracePt t="2902" x="1377950" y="1600200"/>
          <p14:tracePt t="2920" x="1339850" y="1733550"/>
          <p14:tracePt t="2922" x="1314450" y="1797050"/>
          <p14:tracePt t="2935" x="1295400" y="1828800"/>
          <p14:tracePt t="2953" x="1250950" y="1911350"/>
          <p14:tracePt t="2955" x="1238250" y="1930400"/>
          <p14:tracePt t="2985" x="1244600" y="1911350"/>
          <p14:tracePt t="3004" x="1270000" y="1879600"/>
          <p14:tracePt t="3020" x="1314450" y="1841500"/>
          <p14:tracePt t="3035" x="1365250" y="1797050"/>
          <p14:tracePt t="3052" x="1454150" y="1733550"/>
          <p14:tracePt t="3071" x="1606550" y="1612900"/>
          <p14:tracePt t="3086" x="1670050" y="1568450"/>
          <p14:tracePt t="3102" x="1778000" y="1466850"/>
          <p14:tracePt t="3121" x="1930400" y="1295400"/>
          <p14:tracePt t="3136" x="2139950" y="1155700"/>
          <p14:tracePt t="3152" x="2463800" y="1003300"/>
          <p14:tracePt t="3169" x="2870200" y="850900"/>
          <p14:tracePt t="3186" x="3263900" y="711200"/>
          <p14:tracePt t="3202" x="3568700" y="609600"/>
          <p14:tracePt t="3218" x="3702050" y="552450"/>
          <p14:tracePt t="3236" x="3721100" y="539750"/>
          <p14:tracePt t="3252" x="3714750" y="539750"/>
          <p14:tracePt t="3271" x="3702050" y="539750"/>
          <p14:tracePt t="3288" x="3683000" y="552450"/>
          <p14:tracePt t="3302" x="3657600" y="558800"/>
          <p14:tracePt t="3319" x="3651250" y="565150"/>
          <p14:tracePt t="3336" x="3644900" y="565150"/>
          <p14:tracePt t="3370" x="3638550" y="558800"/>
          <p14:tracePt t="3387" x="3632200" y="552450"/>
          <p14:tracePt t="3402" x="3606800" y="533400"/>
          <p14:tracePt t="3419" x="3568700" y="495300"/>
          <p14:tracePt t="3436" x="3524250" y="463550"/>
          <p14:tracePt t="3452" x="3473450" y="425450"/>
          <p14:tracePt t="3469" x="3441700" y="406400"/>
          <p14:tracePt t="3486" x="3416300" y="381000"/>
          <p14:tracePt t="3502" x="3409950" y="361950"/>
          <p14:tracePt t="3519" x="3403600" y="342900"/>
          <p14:tracePt t="3536" x="3397250" y="323850"/>
          <p14:tracePt t="3553" x="3390900" y="298450"/>
          <p14:tracePt t="3569" x="3384550" y="292100"/>
          <p14:tracePt t="3586" x="3378200" y="292100"/>
          <p14:tracePt t="3603" x="3352800" y="304800"/>
          <p14:tracePt t="3620" x="3321050" y="336550"/>
          <p14:tracePt t="3636" x="3289300" y="368300"/>
          <p14:tracePt t="3653" x="3276600" y="406400"/>
          <p14:tracePt t="3671" x="3276600" y="425450"/>
          <p14:tracePt t="3686" x="3276600" y="450850"/>
          <p14:tracePt t="3703" x="3295650" y="457200"/>
          <p14:tracePt t="3719" x="3346450" y="450850"/>
          <p14:tracePt t="3737" x="3384550" y="431800"/>
          <p14:tracePt t="3753" x="3454400" y="400050"/>
          <p14:tracePt t="3770" x="3498850" y="368300"/>
          <p14:tracePt t="3786" x="3511550" y="349250"/>
          <p14:tracePt t="3788" x="3517900" y="342900"/>
          <p14:tracePt t="3805" x="3517900" y="330200"/>
          <p14:tracePt t="3823" x="3517900" y="317500"/>
          <p14:tracePt t="3836" x="3517900" y="311150"/>
          <p14:tracePt t="3853" x="3505200" y="311150"/>
          <p14:tracePt t="3870" x="3486150" y="311150"/>
          <p14:tracePt t="3887" x="3473450" y="323850"/>
          <p14:tracePt t="3903" x="3435350" y="349250"/>
          <p14:tracePt t="3919" x="3390900" y="374650"/>
          <p14:tracePt t="3937" x="3276600" y="412750"/>
          <p14:tracePt t="3955" x="3187700" y="412750"/>
          <p14:tracePt t="3958" x="3098800" y="419100"/>
          <p14:tracePt t="3972" x="3054350" y="425450"/>
          <p14:tracePt t="3987" x="2895600" y="457200"/>
          <p14:tracePt t="4003" x="2730500" y="476250"/>
          <p14:tracePt t="4020" x="2705100" y="476250"/>
          <p14:tracePt t="4053" x="2743200" y="469900"/>
          <p14:tracePt t="4070" x="2813050" y="457200"/>
          <p14:tracePt t="4086" x="2876550" y="450850"/>
          <p14:tracePt t="4103" x="2927350" y="444500"/>
          <p14:tracePt t="4120" x="2940050" y="438150"/>
          <p14:tracePt t="4136" x="2946400" y="425450"/>
          <p14:tracePt t="4152" x="2971800" y="412750"/>
          <p14:tracePt t="4170" x="2997200" y="400050"/>
          <p14:tracePt t="4186" x="3016250" y="393700"/>
          <p14:tracePt t="4205" x="3028950" y="387350"/>
          <p14:tracePt t="4250" x="3028950" y="381000"/>
          <p14:tracePt t="4255" x="3035300" y="381000"/>
          <p14:tracePt t="4287" x="3048000" y="368300"/>
          <p14:tracePt t="4305" x="3067050" y="349250"/>
          <p14:tracePt t="4320" x="3073400" y="336550"/>
          <p14:tracePt t="4338" x="3073400" y="317500"/>
          <p14:tracePt t="4354" x="3073400" y="292100"/>
          <p14:tracePt t="4370" x="3073400" y="273050"/>
          <p14:tracePt t="4387" x="3073400" y="247650"/>
          <p14:tracePt t="4404" x="3067050" y="234950"/>
          <p14:tracePt t="4420" x="3060700" y="222250"/>
          <p14:tracePt t="4437" x="3048000" y="209550"/>
          <p14:tracePt t="4453" x="3041650" y="209550"/>
          <p14:tracePt t="4470" x="3035300" y="203200"/>
          <p14:tracePt t="4486" x="3028950" y="203200"/>
          <p14:tracePt t="4504" x="3009900" y="209550"/>
          <p14:tracePt t="4520" x="2965450" y="234950"/>
          <p14:tracePt t="4539" x="2933700" y="260350"/>
          <p14:tracePt t="4554" x="2921000" y="273050"/>
          <p14:tracePt t="4570" x="2908300" y="285750"/>
          <p14:tracePt t="4588" x="2901950" y="311150"/>
          <p14:tracePt t="4606" x="2908300" y="330200"/>
          <p14:tracePt t="4620" x="2933700" y="349250"/>
          <p14:tracePt t="4637" x="2997200" y="368300"/>
          <p14:tracePt t="4653" x="3028950" y="368300"/>
          <p14:tracePt t="4670" x="3054350" y="368300"/>
          <p14:tracePt t="4687" x="3073400" y="368300"/>
          <p14:tracePt t="4704" x="3086100" y="368300"/>
          <p14:tracePt t="4720" x="3092450" y="361950"/>
          <p14:tracePt t="4753" x="3092450" y="355600"/>
          <p14:tracePt t="4770" x="3092450" y="342900"/>
          <p14:tracePt t="4787" x="3079750" y="323850"/>
          <p14:tracePt t="4828" x="3073400" y="323850"/>
          <p14:tracePt t="4850" x="3073400" y="330200"/>
          <p14:tracePt t="4864" x="3067050" y="336550"/>
          <p14:tracePt t="4893" x="3067050" y="342900"/>
          <p14:tracePt t="4903" x="3067050" y="349250"/>
          <p14:tracePt t="4921" x="3060700" y="355600"/>
          <p14:tracePt t="4954" x="3060700" y="361950"/>
          <p14:tracePt t="4970" x="3054350" y="361950"/>
          <p14:tracePt t="4987" x="3054350" y="368300"/>
          <p14:tracePt t="5050" x="3054350" y="374650"/>
          <p14:tracePt t="5066" x="3048000" y="374650"/>
          <p14:tracePt t="5136" x="3041650" y="374650"/>
          <p14:tracePt t="5435" x="3048000" y="374650"/>
          <p14:tracePt t="5441" x="3054350" y="368300"/>
          <p14:tracePt t="5455" x="3067050" y="355600"/>
          <p14:tracePt t="5472" x="3079750" y="349250"/>
          <p14:tracePt t="5488" x="3105150" y="323850"/>
          <p14:tracePt t="5505" x="3117850" y="304800"/>
          <p14:tracePt t="5521" x="3124200" y="292100"/>
          <p14:tracePt t="5539" x="3124200" y="279400"/>
          <p14:tracePt t="5571" x="3117850" y="273050"/>
          <p14:tracePt t="5588" x="3117850" y="266700"/>
          <p14:tracePt t="5605" x="3111500" y="266700"/>
          <p14:tracePt t="5621" x="3098800" y="266700"/>
          <p14:tracePt t="5638" x="3086100" y="266700"/>
          <p14:tracePt t="5655" x="3079750" y="266700"/>
          <p14:tracePt t="5728" x="3073400" y="266700"/>
          <p14:tracePt t="5815" x="3073400" y="273050"/>
          <p14:tracePt t="5833" x="3067050" y="273050"/>
          <p14:tracePt t="5841" x="3067050" y="279400"/>
          <p14:tracePt t="5857" x="3060700" y="285750"/>
          <p14:tracePt t="5871" x="3054350" y="298450"/>
          <p14:tracePt t="5888" x="3041650" y="304800"/>
          <p14:tracePt t="5904" x="3035300" y="311150"/>
          <p14:tracePt t="5921" x="3016250" y="317500"/>
          <p14:tracePt t="5938" x="3009900" y="323850"/>
          <p14:tracePt t="5958" x="3003550" y="330200"/>
          <p14:tracePt t="5960" x="2997200" y="330200"/>
          <p14:tracePt t="5971" x="2997200" y="336550"/>
          <p14:tracePt t="5988" x="2984500" y="336550"/>
          <p14:tracePt t="6005" x="2965450" y="342900"/>
          <p14:tracePt t="6021" x="2952750" y="349250"/>
          <p14:tracePt t="6038" x="2940050" y="355600"/>
          <p14:tracePt t="6055" x="2921000" y="361950"/>
          <p14:tracePt t="6058" x="2914650" y="368300"/>
          <p14:tracePt t="6071" x="2908300" y="368300"/>
          <p14:tracePt t="6074" x="2901950" y="368300"/>
          <p14:tracePt t="6088" x="2895600" y="374650"/>
          <p14:tracePt t="6105" x="2882900" y="381000"/>
          <p14:tracePt t="6122" x="2863850" y="393700"/>
          <p14:tracePt t="6138" x="2844800" y="406400"/>
          <p14:tracePt t="6154" x="2825750" y="412750"/>
          <p14:tracePt t="6172" x="2806700" y="425450"/>
          <p14:tracePt t="6188" x="2781300" y="438150"/>
          <p14:tracePt t="6206" x="2768600" y="450850"/>
          <p14:tracePt t="6221" x="2755900" y="469900"/>
          <p14:tracePt t="6238" x="2743200" y="488950"/>
          <p14:tracePt t="6255" x="2730500" y="508000"/>
          <p14:tracePt t="6272" x="2724150" y="520700"/>
          <p14:tracePt t="6288" x="2717800" y="533400"/>
          <p14:tracePt t="6305" x="2717800" y="546100"/>
          <p14:tracePt t="6322" x="2717800" y="565150"/>
          <p14:tracePt t="6325" x="2717800" y="577850"/>
          <p14:tracePt t="6338" x="2717800" y="596900"/>
          <p14:tracePt t="6340" x="2717800" y="603250"/>
          <p14:tracePt t="6355" x="2717800" y="628650"/>
          <p14:tracePt t="6373" x="2717800" y="673100"/>
          <p14:tracePt t="6390" x="2717800" y="711200"/>
          <p14:tracePt t="6405" x="2711450" y="749300"/>
          <p14:tracePt t="6420" x="2698750" y="787400"/>
          <p14:tracePt t="6438" x="2673350" y="831850"/>
          <p14:tracePt t="6455" x="2660650" y="863600"/>
          <p14:tracePt t="6471" x="2635250" y="920750"/>
          <p14:tracePt t="6488" x="2603500" y="996950"/>
          <p14:tracePt t="6505" x="2571750" y="1085850"/>
          <p14:tracePt t="6522" x="2552700" y="1155700"/>
          <p14:tracePt t="6541" x="2501900" y="1282700"/>
          <p14:tracePt t="6555" x="2457450" y="1371600"/>
          <p14:tracePt t="6572" x="2419350" y="1422400"/>
          <p14:tracePt t="6590" x="2374900" y="1498600"/>
          <p14:tracePt t="6608" x="2349500" y="1543050"/>
          <p14:tracePt t="6622" x="2330450" y="1581150"/>
          <p14:tracePt t="6640" x="2305050" y="1631950"/>
          <p14:tracePt t="6655" x="2298700" y="1663700"/>
          <p14:tracePt t="6672" x="2292350" y="1676400"/>
          <p14:tracePt t="6726" x="2292350" y="1682750"/>
          <p14:tracePt t="6808" x="2292350" y="1676400"/>
          <p14:tracePt t="6826" x="2292350" y="1663700"/>
          <p14:tracePt t="6839" x="2286000" y="1651000"/>
          <p14:tracePt t="6907" x="2292350" y="1651000"/>
          <p14:tracePt t="6913" x="2298700" y="1651000"/>
          <p14:tracePt t="6922" x="2311400" y="1651000"/>
          <p14:tracePt t="6956" x="2311400" y="1644650"/>
          <p14:tracePt t="6994" x="2317750" y="1644650"/>
          <p14:tracePt t="7038" x="2324100" y="1644650"/>
          <p14:tracePt t="7056" x="2343150" y="1625600"/>
          <p14:tracePt t="7072" x="2362200" y="1606550"/>
          <p14:tracePt t="7089" x="2393950" y="1568450"/>
          <p14:tracePt t="7108" x="2444750" y="1524000"/>
          <p14:tracePt t="7111" x="2451100" y="1524000"/>
          <p14:tracePt t="7122" x="2457450" y="1517650"/>
          <p14:tracePt t="7156" x="2463800" y="1517650"/>
          <p14:tracePt t="7172" x="2463800" y="1524000"/>
          <p14:tracePt t="7189" x="2451100" y="1543050"/>
          <p14:tracePt t="7207" x="2451100" y="1555750"/>
          <p14:tracePt t="7224" x="2438400" y="1581150"/>
          <p14:tracePt t="7239" x="2425700" y="1612900"/>
          <p14:tracePt t="7255" x="2419350" y="1638300"/>
          <p14:tracePt t="7272" x="2406650" y="1676400"/>
          <p14:tracePt t="7288" x="2387600" y="1701800"/>
          <p14:tracePt t="7306" x="2368550" y="1720850"/>
          <p14:tracePt t="7322" x="2336800" y="1739900"/>
          <p14:tracePt t="7339" x="2305050" y="1758950"/>
          <p14:tracePt t="7356" x="2273300" y="1778000"/>
          <p14:tracePt t="7373" x="2254250" y="1784350"/>
          <p14:tracePt t="7389" x="2241550" y="1784350"/>
          <p14:tracePt t="7406" x="2235200" y="1784350"/>
          <p14:tracePt t="7439" x="2228850" y="1778000"/>
          <p14:tracePt t="7458" x="2228850" y="1752600"/>
          <p14:tracePt t="7472" x="2228850" y="1701800"/>
          <p14:tracePt t="7489" x="2235200" y="1657350"/>
          <p14:tracePt t="7506" x="2247900" y="1606550"/>
          <p14:tracePt t="7523" x="2273300" y="1555750"/>
          <p14:tracePt t="7539" x="2305050" y="1517650"/>
          <p14:tracePt t="7556" x="2330450" y="1492250"/>
          <p14:tracePt t="7573" x="2343150" y="1460500"/>
          <p14:tracePt t="7590" x="2355850" y="1435100"/>
          <p14:tracePt t="7606" x="2368550" y="1397000"/>
          <p14:tracePt t="7608" x="2374900" y="1371600"/>
          <p14:tracePt t="7625" x="2381250" y="1314450"/>
          <p14:tracePt t="7640" x="2374900" y="1250950"/>
          <p14:tracePt t="7656" x="2343150" y="1187450"/>
          <p14:tracePt t="7672" x="2305050" y="1149350"/>
          <p14:tracePt t="7690" x="2266950" y="1117600"/>
          <p14:tracePt t="7706" x="2235200" y="1092200"/>
          <p14:tracePt t="7723" x="2190750" y="1079500"/>
          <p14:tracePt t="7739" x="2101850" y="1066800"/>
          <p14:tracePt t="7756" x="1949450" y="1060450"/>
          <p14:tracePt t="7773" x="1809750" y="1054100"/>
          <p14:tracePt t="7789" x="1689100" y="1047750"/>
          <p14:tracePt t="7823" x="1574800" y="1047750"/>
          <p14:tracePt t="7827" x="1562100" y="1047750"/>
          <p14:tracePt t="7840" x="1549400" y="1047750"/>
          <p14:tracePt t="7856" x="1530350" y="1054100"/>
          <p14:tracePt t="7873" x="1466850" y="1092200"/>
          <p14:tracePt t="7890" x="1409700" y="1123950"/>
          <p14:tracePt t="7906" x="1346200" y="1155700"/>
          <p14:tracePt t="7923" x="1301750" y="1174750"/>
          <p14:tracePt t="7939" x="1263650" y="1193800"/>
          <p14:tracePt t="7956" x="1238250" y="1225550"/>
          <p14:tracePt t="7973" x="1225550" y="1250950"/>
          <p14:tracePt t="7989" x="1206500" y="1289050"/>
          <p14:tracePt t="8006" x="1174750" y="1352550"/>
          <p14:tracePt t="8023" x="1136650" y="1409700"/>
          <p14:tracePt t="8040" x="1085850" y="1460500"/>
          <p14:tracePt t="8056" x="1041400" y="1511300"/>
          <p14:tracePt t="8073" x="1022350" y="1549400"/>
          <p14:tracePt t="8088" x="1016000" y="1581150"/>
          <p14:tracePt t="8107" x="1028700" y="1625600"/>
          <p14:tracePt t="8109" x="1041400" y="1651000"/>
          <p14:tracePt t="8123" x="1079500" y="1695450"/>
          <p14:tracePt t="8142" x="1117600" y="1739900"/>
          <p14:tracePt t="8157" x="1149350" y="1765300"/>
          <p14:tracePt t="8173" x="1162050" y="1778000"/>
          <p14:tracePt t="8190" x="1168400" y="1784350"/>
          <p14:tracePt t="8223" x="1174750" y="1784350"/>
          <p14:tracePt t="8240" x="1181100" y="1790700"/>
          <p14:tracePt t="8257" x="1193800" y="1797050"/>
          <p14:tracePt t="8260" x="1200150" y="1803400"/>
          <p14:tracePt t="8273" x="1206500" y="1809750"/>
          <p14:tracePt t="8290" x="1219200" y="1816100"/>
          <p14:tracePt t="8307" x="1219200" y="1822450"/>
          <p14:tracePt t="8340" x="1225550" y="1822450"/>
          <p14:tracePt t="8358" x="1231900" y="1822450"/>
          <p14:tracePt t="8373" x="1238250" y="1828800"/>
          <p14:tracePt t="8390" x="1250950" y="1828800"/>
          <p14:tracePt t="8407" x="1276350" y="1835150"/>
          <p14:tracePt t="8410" x="1282700" y="1841500"/>
          <p14:tracePt t="8422" x="1295400" y="1841500"/>
          <p14:tracePt t="8425" x="1301750" y="1841500"/>
          <p14:tracePt t="8439" x="1308100" y="1841500"/>
          <p14:tracePt t="8457" x="1320800" y="1841500"/>
          <p14:tracePt t="8473" x="1327150" y="1841500"/>
          <p14:tracePt t="8490" x="1333500" y="1841500"/>
          <p14:tracePt t="8508" x="1352550" y="1847850"/>
          <p14:tracePt t="8523" x="1365250" y="1847850"/>
          <p14:tracePt t="8542" x="1384300" y="1847850"/>
          <p14:tracePt t="8557" x="1390650" y="1854200"/>
          <p14:tracePt t="8590" x="1397000" y="1854200"/>
          <p14:tracePt t="8607" x="1403350" y="1854200"/>
          <p14:tracePt t="8625" x="1428750" y="1854200"/>
          <p14:tracePt t="8642" x="1485900" y="1835150"/>
          <p14:tracePt t="8657" x="1574800" y="1809750"/>
          <p14:tracePt t="8673" x="1663700" y="1778000"/>
          <p14:tracePt t="8690" x="1714500" y="1758950"/>
          <p14:tracePt t="8707" x="1739900" y="1733550"/>
          <p14:tracePt t="8724" x="1758950" y="1695450"/>
          <p14:tracePt t="8740" x="1758950" y="1638300"/>
          <p14:tracePt t="8757" x="1727200" y="1568450"/>
          <p14:tracePt t="8774" x="1676400" y="1524000"/>
          <p14:tracePt t="8790" x="1619250" y="1492250"/>
          <p14:tracePt t="8807" x="1530350" y="1466850"/>
          <p14:tracePt t="8824" x="1485900" y="1466850"/>
          <p14:tracePt t="8842" x="1441450" y="1485900"/>
          <p14:tracePt t="8857" x="1409700" y="1498600"/>
          <p14:tracePt t="8874" x="1282700" y="1581150"/>
          <p14:tracePt t="8890" x="1206500" y="1625600"/>
          <p14:tracePt t="8907" x="1123950" y="1689100"/>
          <p14:tracePt t="8924" x="1079500" y="1746250"/>
          <p14:tracePt t="8940" x="1035050" y="1854200"/>
          <p14:tracePt t="8957" x="977900" y="2025650"/>
          <p14:tracePt t="8974" x="920750" y="2216150"/>
          <p14:tracePt t="8990" x="850900" y="2438400"/>
          <p14:tracePt t="9007" x="768350" y="2692400"/>
          <p14:tracePt t="9024" x="692150" y="2921000"/>
          <p14:tracePt t="9040" x="609600" y="3162300"/>
          <p14:tracePt t="9057" x="469900" y="3524250"/>
          <p14:tracePt t="9074" x="381000" y="3759200"/>
          <p14:tracePt t="9091" x="304800" y="3975100"/>
          <p14:tracePt t="9108" x="260350" y="4114800"/>
          <p14:tracePt t="9126" x="222250" y="4273550"/>
          <p14:tracePt t="9141" x="196850" y="4400550"/>
          <p14:tracePt t="9157" x="196850" y="4476750"/>
          <p14:tracePt t="9174" x="196850" y="4521200"/>
          <p14:tracePt t="9190" x="196850" y="4540250"/>
          <p14:tracePt t="9207" x="209550" y="4572000"/>
          <p14:tracePt t="9224" x="260350" y="4622800"/>
          <p14:tracePt t="9241" x="323850" y="4660900"/>
          <p14:tracePt t="9258" x="393700" y="4692650"/>
          <p14:tracePt t="9274" x="450850" y="4705350"/>
          <p14:tracePt t="9291" x="495300" y="4711700"/>
          <p14:tracePt t="9309" x="539750" y="4724400"/>
          <p14:tracePt t="9324" x="558800" y="4730750"/>
          <p14:tracePt t="9343" x="584200" y="4737100"/>
          <p14:tracePt t="9357" x="660400" y="4743450"/>
          <p14:tracePt t="9373" x="781050" y="4743450"/>
          <p14:tracePt t="9391" x="990600" y="4730750"/>
          <p14:tracePt t="9407" x="1181100" y="4699000"/>
          <p14:tracePt t="9424" x="1346200" y="4660900"/>
          <p14:tracePt t="9441" x="1543050" y="4629150"/>
          <p14:tracePt t="9458" x="1657350" y="4603750"/>
          <p14:tracePt t="9474" x="1701800" y="4565650"/>
          <p14:tracePt t="9491" x="1746250" y="4489450"/>
          <p14:tracePt t="9508" x="1835150" y="4356100"/>
          <p14:tracePt t="9525" x="1924050" y="4216400"/>
          <p14:tracePt t="9543" x="2063750" y="3911600"/>
          <p14:tracePt t="9558" x="2146300" y="3676650"/>
          <p14:tracePt t="9575" x="2222500" y="3511550"/>
          <p14:tracePt t="9591" x="2343150" y="3302000"/>
          <p14:tracePt t="9607" x="2432050" y="3124200"/>
          <p14:tracePt t="9624" x="2514600" y="2927350"/>
          <p14:tracePt t="9641" x="2590800" y="2711450"/>
          <p14:tracePt t="9658" x="2622550" y="2540000"/>
          <p14:tracePt t="9674" x="2603500" y="2336800"/>
          <p14:tracePt t="9691" x="2508250" y="2203450"/>
          <p14:tracePt t="9708" x="2387600" y="2114550"/>
          <p14:tracePt t="9724" x="2286000" y="2076450"/>
          <p14:tracePt t="9741" x="2216150" y="2063750"/>
          <p14:tracePt t="9758" x="2171700" y="2044700"/>
          <p14:tracePt t="9775" x="2146300" y="2019300"/>
          <p14:tracePt t="9777" x="2139950" y="2000250"/>
          <p14:tracePt t="9791" x="2114550" y="1968500"/>
          <p14:tracePt t="9826" x="1962150" y="1879600"/>
          <p14:tracePt t="9841" x="1822450" y="1841500"/>
          <p14:tracePt t="9858" x="1587500" y="1822450"/>
          <p14:tracePt t="9875" x="1390650" y="1822450"/>
          <p14:tracePt t="9891" x="1219200" y="1841500"/>
          <p14:tracePt t="9908" x="1092200" y="1879600"/>
          <p14:tracePt t="9924" x="1022350" y="1924050"/>
          <p14:tracePt t="9941" x="996950" y="1981200"/>
          <p14:tracePt t="9958" x="984250" y="2051050"/>
          <p14:tracePt t="9975" x="958850" y="2159000"/>
          <p14:tracePt t="9991" x="908050" y="2260600"/>
          <p14:tracePt t="10008" x="844550" y="2355850"/>
          <p14:tracePt t="10025" x="717550" y="2559050"/>
          <p14:tracePt t="10042" x="666750" y="2667000"/>
          <p14:tracePt t="10058" x="622300" y="2774950"/>
          <p14:tracePt t="10074" x="590550" y="2889250"/>
          <p14:tracePt t="10092" x="571500" y="3028950"/>
          <p14:tracePt t="10108" x="571500" y="3149600"/>
          <p14:tracePt t="10125" x="571500" y="3302000"/>
          <p14:tracePt t="10142" x="571500" y="3403600"/>
          <p14:tracePt t="10158" x="571500" y="3505200"/>
          <p14:tracePt t="10174" x="571500" y="3556000"/>
          <p14:tracePt t="10191" x="571500" y="3587750"/>
          <p14:tracePt t="10208" x="577850" y="3606800"/>
          <p14:tracePt t="10225" x="577850" y="3625850"/>
          <p14:tracePt t="10377" x="584200" y="3625850"/>
          <p14:tracePt t="10400" x="590550" y="3625850"/>
          <p14:tracePt t="10426" x="596900" y="3625850"/>
          <p14:tracePt t="10460" x="596900" y="3619500"/>
          <p14:tracePt t="10472" x="603250" y="3619500"/>
          <p14:tracePt t="10635" x="609600" y="3619500"/>
          <p14:tracePt t="10660" x="609600" y="3613150"/>
          <p14:tracePt t="10675" x="615950" y="3613150"/>
          <p14:tracePt t="10709" x="622300" y="3606800"/>
          <p14:tracePt t="10793" x="628650" y="3606800"/>
          <p14:tracePt t="10807" x="628650" y="3600450"/>
          <p14:tracePt t="10826" x="635000" y="3594100"/>
          <p14:tracePt t="10842" x="641350" y="3594100"/>
          <p14:tracePt t="10860" x="641350" y="3587750"/>
          <p14:tracePt t="10892" x="647700" y="3581400"/>
          <p14:tracePt t="10925" x="654050" y="3575050"/>
          <p14:tracePt t="11289" x="660400" y="3568700"/>
          <p14:tracePt t="11320" x="660400" y="3562350"/>
          <p14:tracePt t="11334" x="666750" y="3562350"/>
          <p14:tracePt t="11405" x="666750" y="3556000"/>
          <p14:tracePt t="11433" x="673100" y="3556000"/>
          <p14:tracePt t="11690" x="673100" y="3549650"/>
          <p14:tracePt t="11715" x="673100" y="3543300"/>
          <p14:tracePt t="11755" x="673100" y="3536950"/>
          <p14:tracePt t="11779" x="673100" y="3530600"/>
          <p14:tracePt t="11788" x="679450" y="3530600"/>
          <p14:tracePt t="11803" x="679450" y="3524250"/>
          <p14:tracePt t="11828" x="679450" y="3511550"/>
          <p14:tracePt t="11843" x="679450" y="3498850"/>
          <p14:tracePt t="11861" x="679450" y="3486150"/>
          <p14:tracePt t="11876" x="679450" y="3467100"/>
          <p14:tracePt t="11893" x="679450" y="3460750"/>
          <p14:tracePt t="11926" x="679450" y="3454400"/>
          <p14:tracePt t="12181" x="685800" y="3441700"/>
          <p14:tracePt t="12188" x="704850" y="3416300"/>
          <p14:tracePt t="12198" x="730250" y="3378200"/>
          <p14:tracePt t="12210" x="755650" y="3333750"/>
          <p14:tracePt t="12227" x="850900" y="3175000"/>
          <p14:tracePt t="12244" x="908050" y="3098800"/>
          <p14:tracePt t="12246" x="958850" y="3048000"/>
          <p14:tracePt t="12260" x="1009650" y="2990850"/>
          <p14:tracePt t="12278" x="1104900" y="2882900"/>
          <p14:tracePt t="12293" x="1117600" y="2863850"/>
          <p14:tracePt t="12310" x="1123950" y="2857500"/>
          <p14:tracePt t="12362" x="1111250" y="2863850"/>
          <p14:tracePt t="12377" x="1104900" y="2863850"/>
          <p14:tracePt t="12393" x="1098550" y="2870200"/>
          <p14:tracePt t="12427" x="1092200" y="2870200"/>
          <p14:tracePt t="12460" x="1092200" y="2863850"/>
          <p14:tracePt t="12477" x="1092200" y="2819400"/>
          <p14:tracePt t="12493" x="1092200" y="2794000"/>
          <p14:tracePt t="12497" x="1098550" y="2774950"/>
          <p14:tracePt t="12510" x="1104900" y="2730500"/>
          <p14:tracePt t="12527" x="1136650" y="2603500"/>
          <p14:tracePt t="12545" x="1162050" y="2527300"/>
          <p14:tracePt t="12560" x="1212850" y="2419350"/>
          <p14:tracePt t="12577" x="1282700" y="2311400"/>
          <p14:tracePt t="12593" x="1339850" y="2228850"/>
          <p14:tracePt t="12609" x="1409700" y="2146300"/>
          <p14:tracePt t="12627" x="1441450" y="2089150"/>
          <p14:tracePt t="12644" x="1454150" y="2070100"/>
          <p14:tracePt t="12738" x="1454150" y="2063750"/>
          <p14:tracePt t="12761" x="1447800" y="2038350"/>
          <p14:tracePt t="12777" x="1441450" y="2006600"/>
          <p14:tracePt t="12795" x="1441450" y="1974850"/>
          <p14:tracePt t="12810" x="1441450" y="1955800"/>
          <p14:tracePt t="12827" x="1441450" y="1949450"/>
          <p14:tracePt t="12934" x="1447800" y="1943100"/>
          <p14:tracePt t="12954" x="1454150" y="1936750"/>
          <p14:tracePt t="12960" x="1460500" y="1924050"/>
          <p14:tracePt t="12977" x="1466850" y="1911350"/>
          <p14:tracePt t="12994" x="1460500" y="1898650"/>
          <p14:tracePt t="13010" x="1454150" y="1892300"/>
          <p14:tracePt t="13027" x="1447800" y="1885950"/>
          <p14:tracePt t="13031" x="1441450" y="1879600"/>
          <p14:tracePt t="13044" x="1435100" y="1873250"/>
          <p14:tracePt t="13061" x="1416050" y="1866900"/>
          <p14:tracePt t="13172" x="1416050" y="1860550"/>
          <p14:tracePt t="13180" x="1409700" y="1860550"/>
          <p14:tracePt t="13194" x="1409700" y="1854200"/>
          <p14:tracePt t="13210" x="1397000" y="1847850"/>
          <p14:tracePt t="13227" x="1397000" y="1841500"/>
          <p14:tracePt t="13573" x="1403350" y="1841500"/>
          <p14:tracePt t="13580" x="1409700" y="1841500"/>
          <p14:tracePt t="13595" x="1422400" y="1841500"/>
          <p14:tracePt t="13611" x="1435100" y="1841500"/>
          <p14:tracePt t="13627" x="1447800" y="1841500"/>
          <p14:tracePt t="13821" x="1435100" y="1835150"/>
          <p14:tracePt t="13849" x="1428750" y="1828800"/>
          <p14:tracePt t="13861" x="1422400" y="1822450"/>
          <p14:tracePt t="13878" x="1409700" y="1816100"/>
          <p14:tracePt t="14313" x="1403350" y="1816100"/>
          <p14:tracePt t="14320" x="1403350" y="1822450"/>
          <p14:tracePt t="14337" x="1403350" y="1828800"/>
          <p14:tracePt t="15668" x="1409700" y="1828800"/>
          <p14:tracePt t="15674" x="1416050" y="1828800"/>
          <p14:tracePt t="15697" x="1435100" y="1822450"/>
          <p14:tracePt t="15713" x="1435100" y="1790700"/>
          <p14:tracePt t="15732" x="1397000" y="1758950"/>
          <p14:tracePt t="15746" x="1346200" y="1733550"/>
          <p14:tracePt t="15763" x="1289050" y="1714500"/>
          <p14:tracePt t="15780" x="1263650" y="1695450"/>
          <p14:tracePt t="15796" x="1257300" y="1682750"/>
          <p14:tracePt t="15813" x="1250950" y="1657350"/>
          <p14:tracePt t="15830" x="1219200" y="1612900"/>
          <p14:tracePt t="15846" x="1162050" y="1555750"/>
          <p14:tracePt t="15863" x="1079500" y="1498600"/>
          <p14:tracePt t="15879" x="996950" y="1454150"/>
          <p14:tracePt t="15895" x="920750" y="1416050"/>
          <p14:tracePt t="15913" x="876300" y="1397000"/>
          <p14:tracePt t="15929" x="869950" y="1377950"/>
          <p14:tracePt t="15932" x="869950" y="1371600"/>
          <p14:tracePt t="15948" x="895350" y="1352550"/>
          <p14:tracePt t="15963" x="946150" y="1346200"/>
          <p14:tracePt t="15980" x="1016000" y="1339850"/>
          <p14:tracePt t="15996" x="1060450" y="1339850"/>
          <p14:tracePt t="16015" x="1098550" y="1352550"/>
          <p14:tracePt t="16029" x="1111250" y="1371600"/>
          <p14:tracePt t="16047" x="1123950" y="1397000"/>
          <p14:tracePt t="16063" x="1143000" y="1428750"/>
          <p14:tracePt t="16080" x="1168400" y="1447800"/>
          <p14:tracePt t="16097" x="1187450" y="1460500"/>
          <p14:tracePt t="16101" x="1200150" y="1460500"/>
          <p14:tracePt t="16113" x="1206500" y="1460500"/>
          <p14:tracePt t="16130" x="1212850" y="1460500"/>
          <p14:tracePt t="16147" x="1225550" y="1460500"/>
          <p14:tracePt t="16163" x="1244600" y="1460500"/>
          <p14:tracePt t="16180" x="1263650" y="1454150"/>
          <p14:tracePt t="16196" x="1270000" y="1454150"/>
          <p14:tracePt t="16319" x="1263650" y="1454150"/>
          <p14:tracePt t="16326" x="1257300" y="1460500"/>
          <p14:tracePt t="16335" x="1250950" y="1473200"/>
          <p14:tracePt t="16346" x="1238250" y="1492250"/>
          <p14:tracePt t="16364" x="1225550" y="1536700"/>
          <p14:tracePt t="16381" x="1219200" y="1587500"/>
          <p14:tracePt t="16397" x="1219200" y="1657350"/>
          <p14:tracePt t="16414" x="1225550" y="1689100"/>
          <p14:tracePt t="16430" x="1238250" y="1727200"/>
          <p14:tracePt t="16449" x="1257300" y="1752600"/>
          <p14:tracePt t="16465" x="1263650" y="1778000"/>
          <p14:tracePt t="16480" x="1270000" y="1803400"/>
          <p14:tracePt t="16497" x="1270000" y="1816100"/>
          <p14:tracePt t="16513" x="1270000" y="1828800"/>
          <p14:tracePt t="16530" x="1270000" y="1835150"/>
          <p14:tracePt t="16580" x="1282700" y="1835150"/>
          <p14:tracePt t="16597" x="1327150" y="1809750"/>
          <p14:tracePt t="16615" x="1416050" y="1733550"/>
          <p14:tracePt t="16630" x="1441450" y="1701800"/>
          <p14:tracePt t="16647" x="1511300" y="1606550"/>
          <p14:tracePt t="16664" x="1536700" y="1568450"/>
          <p14:tracePt t="16680" x="1619250" y="1530350"/>
          <p14:tracePt t="16698" x="1701800" y="1511300"/>
          <p14:tracePt t="16714" x="1758950" y="1492250"/>
          <p14:tracePt t="16730" x="1847850" y="1466850"/>
          <p14:tracePt t="16748" x="1949450" y="1454150"/>
          <p14:tracePt t="16764" x="2089150" y="1422400"/>
          <p14:tracePt t="16780" x="2178050" y="1397000"/>
          <p14:tracePt t="16797" x="2216150" y="1377950"/>
          <p14:tracePt t="16830" x="2216150" y="1358900"/>
          <p14:tracePt t="16984" x="2222500" y="1358900"/>
          <p14:tracePt t="16990" x="2228850" y="1358900"/>
          <p14:tracePt t="17014" x="2235200" y="1358900"/>
          <p14:tracePt t="17031" x="2273300" y="1358900"/>
          <p14:tracePt t="17047" x="2298700" y="1352550"/>
          <p14:tracePt t="17065" x="2317750" y="1346200"/>
          <p14:tracePt t="17082" x="2330450" y="1333500"/>
          <p14:tracePt t="17099" x="2336800" y="1320800"/>
          <p14:tracePt t="17114" x="2343150" y="1308100"/>
          <p14:tracePt t="17130" x="2343150" y="1276350"/>
          <p14:tracePt t="17148" x="2336800" y="1250950"/>
          <p14:tracePt t="17167" x="2305050" y="1206500"/>
          <p14:tracePt t="17181" x="2254250" y="1174750"/>
          <p14:tracePt t="17197" x="2228850" y="1162050"/>
          <p14:tracePt t="17214" x="2203450" y="1155700"/>
          <p14:tracePt t="17216" x="2190750" y="1149350"/>
          <p14:tracePt t="17230" x="2178050" y="1149350"/>
          <p14:tracePt t="17248" x="2139950" y="1143000"/>
          <p14:tracePt t="17264" x="2108200" y="1136650"/>
          <p14:tracePt t="17280" x="2095500" y="1143000"/>
          <p14:tracePt t="17298" x="2082800" y="1155700"/>
          <p14:tracePt t="17315" x="2076450" y="1181100"/>
          <p14:tracePt t="17331" x="2076450" y="1206500"/>
          <p14:tracePt t="17347" x="2076450" y="1231900"/>
          <p14:tracePt t="17364" x="2076450" y="1257300"/>
          <p14:tracePt t="17381" x="2095500" y="1276350"/>
          <p14:tracePt t="17397" x="2108200" y="1282700"/>
          <p14:tracePt t="17414" x="2146300" y="1295400"/>
          <p14:tracePt t="17431" x="2171700" y="1301750"/>
          <p14:tracePt t="17447" x="2197100" y="1308100"/>
          <p14:tracePt t="17464" x="2222500" y="1308100"/>
          <p14:tracePt t="17481" x="2241550" y="1308100"/>
          <p14:tracePt t="17483" x="2254250" y="1308100"/>
          <p14:tracePt t="17498" x="2266950" y="1295400"/>
          <p14:tracePt t="17514" x="2286000" y="1289050"/>
          <p14:tracePt t="17531" x="2305050" y="1270000"/>
          <p14:tracePt t="17548" x="2330450" y="1257300"/>
          <p14:tracePt t="17564" x="2355850" y="1231900"/>
          <p14:tracePt t="17581" x="2362200" y="1212850"/>
          <p14:tracePt t="17640" x="2355850" y="1212850"/>
          <p14:tracePt t="17650" x="2349500" y="1219200"/>
          <p14:tracePt t="17664" x="2336800" y="1219200"/>
          <p14:tracePt t="17681" x="2311400" y="1231900"/>
          <p14:tracePt t="17698" x="2254250" y="1238250"/>
          <p14:tracePt t="17714" x="2146300" y="1257300"/>
          <p14:tracePt t="17731" x="2006600" y="1289050"/>
          <p14:tracePt t="17748" x="1841500" y="1308100"/>
          <p14:tracePt t="17765" x="1663700" y="1339850"/>
          <p14:tracePt t="17769" x="1593850" y="1352550"/>
          <p14:tracePt t="17782" x="1536700" y="1365250"/>
          <p14:tracePt t="17798" x="1460500" y="1390650"/>
          <p14:tracePt t="17813" x="1403350" y="1416050"/>
          <p14:tracePt t="17814" x="1365250" y="1428750"/>
          <p14:tracePt t="17831" x="1320800" y="1441450"/>
          <p14:tracePt t="17848" x="1295400" y="1454150"/>
          <p14:tracePt t="17849" x="1263650" y="1460500"/>
          <p14:tracePt t="17864" x="1225550" y="1473200"/>
          <p14:tracePt t="17881" x="1219200" y="1479550"/>
          <p14:tracePt t="17931" x="1231900" y="1479550"/>
          <p14:tracePt t="17948" x="1257300" y="1473200"/>
          <p14:tracePt t="18025" x="1257300" y="1466850"/>
          <p14:tracePt t="18046" x="1250950" y="1466850"/>
          <p14:tracePt t="18054" x="1250950" y="1460500"/>
          <p14:tracePt t="18065" x="1244600" y="1460500"/>
          <p14:tracePt t="18081" x="1225550" y="1447800"/>
          <p14:tracePt t="18099" x="1162050" y="1428750"/>
          <p14:tracePt t="18115" x="1066800" y="1403350"/>
          <p14:tracePt t="18118" x="1009650" y="1397000"/>
          <p14:tracePt t="18132" x="952500" y="1390650"/>
          <p14:tracePt t="18148" x="882650" y="1384300"/>
          <p14:tracePt t="18165" x="857250" y="1384300"/>
          <p14:tracePt t="18181" x="850900" y="1377950"/>
          <p14:tracePt t="18185" x="850900" y="1371600"/>
          <p14:tracePt t="18198" x="844550" y="1371600"/>
          <p14:tracePt t="18232" x="838200" y="1365250"/>
          <p14:tracePt t="18249" x="825500" y="1365250"/>
          <p14:tracePt t="18265" x="787400" y="1358900"/>
          <p14:tracePt t="18281" x="755650" y="1346200"/>
          <p14:tracePt t="18298" x="749300" y="1346200"/>
          <p14:tracePt t="18315" x="749300" y="1352550"/>
          <p14:tracePt t="18331" x="755650" y="1358900"/>
          <p14:tracePt t="18348" x="774700" y="1371600"/>
          <p14:tracePt t="18365" x="787400" y="1390650"/>
          <p14:tracePt t="18381" x="793750" y="1403350"/>
          <p14:tracePt t="18384" x="800100" y="1416050"/>
          <p14:tracePt t="18398" x="806450" y="1422400"/>
          <p14:tracePt t="18401" x="819150" y="1435100"/>
          <p14:tracePt t="18415" x="831850" y="1441450"/>
          <p14:tracePt t="18431" x="857250" y="1466850"/>
          <p14:tracePt t="18448" x="882650" y="1485900"/>
          <p14:tracePt t="18465" x="927100" y="1524000"/>
          <p14:tracePt t="18481" x="952500" y="1530350"/>
          <p14:tracePt t="18499" x="996950" y="1530350"/>
          <p14:tracePt t="18517" x="1041400" y="1517650"/>
          <p14:tracePt t="18532" x="1073150" y="1498600"/>
          <p14:tracePt t="18550" x="1073150" y="1492250"/>
          <p14:tracePt t="18565" x="1066800" y="1485900"/>
          <p14:tracePt t="18582" x="1047750" y="1473200"/>
          <p14:tracePt t="18599" x="1028700" y="1466850"/>
          <p14:tracePt t="18615" x="996950" y="1460500"/>
          <p14:tracePt t="18632" x="971550" y="1460500"/>
          <p14:tracePt t="18635" x="958850" y="1460500"/>
          <p14:tracePt t="18648" x="952500" y="1460500"/>
          <p14:tracePt t="18650" x="946150" y="1460500"/>
          <p14:tracePt t="18698" x="946150" y="1466850"/>
          <p14:tracePt t="18716" x="946150" y="1485900"/>
          <p14:tracePt t="18732" x="958850" y="1504950"/>
          <p14:tracePt t="18749" x="984250" y="1530350"/>
          <p14:tracePt t="18765" x="1022350" y="1555750"/>
          <p14:tracePt t="18782" x="1104900" y="1568450"/>
          <p14:tracePt t="18799" x="1320800" y="1593850"/>
          <p14:tracePt t="18817" x="1441450" y="1593850"/>
          <p14:tracePt t="18832" x="1479550" y="1593850"/>
          <p14:tracePt t="18869" x="1479550" y="1587500"/>
          <p14:tracePt t="18882" x="1479550" y="1581150"/>
          <p14:tracePt t="18899" x="1479550" y="1574800"/>
          <p14:tracePt t="18916" x="1479550" y="1568450"/>
          <p14:tracePt t="18966" x="1479550" y="1562100"/>
          <p14:tracePt t="18982" x="1485900" y="1562100"/>
          <p14:tracePt t="18999" x="1498600" y="1562100"/>
          <p14:tracePt t="19016" x="1517650" y="1568450"/>
          <p14:tracePt t="19019" x="1530350" y="1568450"/>
          <p14:tracePt t="19033" x="1574800" y="1568450"/>
          <p14:tracePt t="19049" x="1695450" y="1574800"/>
          <p14:tracePt t="19066" x="1771650" y="1568450"/>
          <p14:tracePt t="19082" x="1784350" y="1568450"/>
          <p14:tracePt t="19099" x="1790700" y="1568450"/>
          <p14:tracePt t="19115" x="1790700" y="1574800"/>
          <p14:tracePt t="19132" x="1803400" y="1574800"/>
          <p14:tracePt t="19182" x="1816100" y="1574800"/>
          <p14:tracePt t="19201" x="1835150" y="1581150"/>
          <p14:tracePt t="19216" x="1885950" y="1581150"/>
          <p14:tracePt t="19232" x="1917700" y="1581150"/>
          <p14:tracePt t="19249" x="1962150" y="1581150"/>
          <p14:tracePt t="19253" x="1987550" y="1574800"/>
          <p14:tracePt t="19265" x="2012950" y="1574800"/>
          <p14:tracePt t="19269" x="2051050" y="1568450"/>
          <p14:tracePt t="19282" x="2089150" y="1568450"/>
          <p14:tracePt t="19299" x="2241550" y="1555750"/>
          <p14:tracePt t="19317" x="2324100" y="1543050"/>
          <p14:tracePt t="19334" x="2362200" y="1536700"/>
          <p14:tracePt t="19349" x="2368550" y="1536700"/>
          <p14:tracePt t="19382" x="2374900" y="1536700"/>
          <p14:tracePt t="19399" x="2381250" y="1536700"/>
          <p14:tracePt t="19416" x="2393950" y="1536700"/>
          <p14:tracePt t="19433" x="2400300" y="1536700"/>
          <p14:tracePt t="19449" x="2406650" y="1536700"/>
          <p14:tracePt t="19500" x="2406650" y="1524000"/>
          <p14:tracePt t="19516" x="2406650" y="1511300"/>
          <p14:tracePt t="19532" x="2393950" y="1498600"/>
          <p14:tracePt t="19550" x="2374900" y="1473200"/>
          <p14:tracePt t="19568" x="2355850" y="1447800"/>
          <p14:tracePt t="19583" x="2336800" y="1428750"/>
          <p14:tracePt t="19599" x="2324100" y="1422400"/>
          <p14:tracePt t="19616" x="2311400" y="1416050"/>
          <p14:tracePt t="19633" x="2305050" y="1409700"/>
          <p14:tracePt t="19649" x="2286000" y="1409700"/>
          <p14:tracePt t="19666" x="2247900" y="1403350"/>
          <p14:tracePt t="19684" x="2178050" y="1403350"/>
          <p14:tracePt t="19698" x="2082800" y="1397000"/>
          <p14:tracePt t="19715" x="1987550" y="1384300"/>
          <p14:tracePt t="19733" x="1879600" y="1358900"/>
          <p14:tracePt t="19748" x="1854200" y="1346200"/>
          <p14:tracePt t="19766" x="1841500" y="1339850"/>
          <p14:tracePt t="19784" x="1841500" y="1333500"/>
          <p14:tracePt t="19799" x="1835150" y="1333500"/>
          <p14:tracePt t="19816" x="1803400" y="1333500"/>
          <p14:tracePt t="19833" x="1739900" y="1320800"/>
          <p14:tracePt t="19850" x="1631950" y="1308100"/>
          <p14:tracePt t="19866" x="1555750" y="1308100"/>
          <p14:tracePt t="19883" x="1517650" y="1308100"/>
          <p14:tracePt t="19899" x="1511300" y="1308100"/>
          <p14:tracePt t="19944" x="1511300" y="1314450"/>
          <p14:tracePt t="19967" x="1511300" y="1339850"/>
          <p14:tracePt t="19985" x="1511300" y="1377950"/>
          <p14:tracePt t="20000" x="1504950" y="1403350"/>
          <p14:tracePt t="20016" x="1504950" y="1422400"/>
          <p14:tracePt t="20033" x="1504950" y="1435100"/>
          <p14:tracePt t="20049" x="1504950" y="1447800"/>
          <p14:tracePt t="20066" x="1517650" y="1466850"/>
          <p14:tracePt t="20082" x="1562100" y="1498600"/>
          <p14:tracePt t="20100" x="1631950" y="1549400"/>
          <p14:tracePt t="20117" x="1701800" y="1593850"/>
          <p14:tracePt t="20133" x="1765300" y="1638300"/>
          <p14:tracePt t="20151" x="1797050" y="1657350"/>
          <p14:tracePt t="20154" x="1809750" y="1670050"/>
          <p14:tracePt t="20168" x="1822450" y="1676400"/>
          <p14:tracePt t="20183" x="1841500" y="1682750"/>
          <p14:tracePt t="20200" x="1873250" y="1689100"/>
          <p14:tracePt t="20217" x="1924050" y="1689100"/>
          <p14:tracePt t="20234" x="2012950" y="1695450"/>
          <p14:tracePt t="20250" x="2076450" y="1695450"/>
          <p14:tracePt t="20271" x="2114550" y="1701800"/>
          <p14:tracePt t="20273" x="2127250" y="1701800"/>
          <p14:tracePt t="20285" x="2152650" y="1701800"/>
          <p14:tracePt t="20300" x="2178050" y="1701800"/>
          <p14:tracePt t="20317" x="2216150" y="1695450"/>
          <p14:tracePt t="20334" x="2260600" y="1695450"/>
          <p14:tracePt t="20350" x="2298700" y="1689100"/>
          <p14:tracePt t="20366" x="2349500" y="1689100"/>
          <p14:tracePt t="20383" x="2381250" y="1682750"/>
          <p14:tracePt t="20400" x="2425700" y="1676400"/>
          <p14:tracePt t="20416" x="2463800" y="1663700"/>
          <p14:tracePt t="20433" x="2476500" y="1657350"/>
          <p14:tracePt t="20450" x="2495550" y="1651000"/>
          <p14:tracePt t="20453" x="2501900" y="1644650"/>
          <p14:tracePt t="20467" x="2520950" y="1638300"/>
          <p14:tracePt t="20483" x="2527300" y="1625600"/>
          <p14:tracePt t="20500" x="2546350" y="1612900"/>
          <p14:tracePt t="20517" x="2559050" y="1606550"/>
          <p14:tracePt t="20535" x="2578100" y="1593850"/>
          <p14:tracePt t="20550" x="2597150" y="1574800"/>
          <p14:tracePt t="20567" x="2597150" y="1562100"/>
          <p14:tracePt t="20583" x="2590800" y="1549400"/>
          <p14:tracePt t="20600" x="2571750" y="1536700"/>
          <p14:tracePt t="20617" x="2546350" y="1524000"/>
          <p14:tracePt t="20620" x="2533650" y="1517650"/>
          <p14:tracePt t="20638" x="2514600" y="1498600"/>
          <p14:tracePt t="20650" x="2508250" y="1485900"/>
          <p14:tracePt t="20668" x="2489200" y="1460500"/>
          <p14:tracePt t="20686" x="2463800" y="1441450"/>
          <p14:tracePt t="20700" x="2457450" y="1428750"/>
          <p14:tracePt t="20717" x="2419350" y="1409700"/>
          <p14:tracePt t="20734" x="2387600" y="1390650"/>
          <p14:tracePt t="20750" x="2330450" y="1365250"/>
          <p14:tracePt t="20767" x="2260600" y="1346200"/>
          <p14:tracePt t="20783" x="2209800" y="1333500"/>
          <p14:tracePt t="20800" x="2139950" y="1320800"/>
          <p14:tracePt t="20817" x="2108200" y="1314450"/>
          <p14:tracePt t="20834" x="2082800" y="1308100"/>
          <p14:tracePt t="20851" x="2070100" y="1308100"/>
          <p14:tracePt t="20868" x="2038350" y="1308100"/>
          <p14:tracePt t="20870" x="2012950" y="1308100"/>
          <p14:tracePt t="20884" x="1987550" y="1308100"/>
          <p14:tracePt t="20901" x="1917700" y="1308100"/>
          <p14:tracePt t="20917" x="1822450" y="1289050"/>
          <p14:tracePt t="20934" x="1797050" y="1282700"/>
          <p14:tracePt t="20936" x="1778000" y="1282700"/>
          <p14:tracePt t="20950" x="1765300" y="1276350"/>
          <p14:tracePt t="20952" x="1758950" y="1276350"/>
          <p14:tracePt t="20967" x="1746250" y="1276350"/>
          <p14:tracePt t="20984" x="1739900" y="1282700"/>
          <p14:tracePt t="21001" x="1733550" y="1282700"/>
          <p14:tracePt t="21017" x="1727200" y="1289050"/>
          <p14:tracePt t="21034" x="1720850" y="1301750"/>
          <p14:tracePt t="21050" x="1708150" y="1320800"/>
          <p14:tracePt t="21067" x="1701800" y="1333500"/>
          <p14:tracePt t="21084" x="1689100" y="1346200"/>
          <p14:tracePt t="21100" x="1682750" y="1358900"/>
          <p14:tracePt t="21119" x="1676400" y="1365250"/>
          <p14:tracePt t="21134" x="1676400" y="1377950"/>
          <p14:tracePt t="21151" x="1682750" y="1403350"/>
          <p14:tracePt t="21171" x="1701800" y="1428750"/>
          <p14:tracePt t="21184" x="1720850" y="1454150"/>
          <p14:tracePt t="21200" x="1746250" y="1479550"/>
          <p14:tracePt t="21217" x="1778000" y="1492250"/>
          <p14:tracePt t="21234" x="1809750" y="1511300"/>
          <p14:tracePt t="21251" x="1841500" y="1524000"/>
          <p14:tracePt t="21267" x="1898650" y="1536700"/>
          <p14:tracePt t="21284" x="1962150" y="1543050"/>
          <p14:tracePt t="21301" x="2044700" y="1549400"/>
          <p14:tracePt t="21317" x="2114550" y="1562100"/>
          <p14:tracePt t="21334" x="2171700" y="1568450"/>
          <p14:tracePt t="21353" x="2247900" y="1581150"/>
          <p14:tracePt t="21368" x="2273300" y="1581150"/>
          <p14:tracePt t="21384" x="2311400" y="1593850"/>
          <p14:tracePt t="21401" x="2336800" y="1600200"/>
          <p14:tracePt t="21460" x="2343150" y="1600200"/>
          <p14:tracePt t="21467" x="2349500" y="1600200"/>
          <p14:tracePt t="21484" x="2362200" y="1600200"/>
          <p14:tracePt t="21501" x="2381250" y="1600200"/>
          <p14:tracePt t="21517" x="2381250" y="1593850"/>
          <p14:tracePt t="21596" x="2368550" y="1587500"/>
          <p14:tracePt t="21604" x="2362200" y="1587500"/>
          <p14:tracePt t="21618" x="2336800" y="1581150"/>
          <p14:tracePt t="21634" x="2279650" y="1574800"/>
          <p14:tracePt t="21651" x="2203450" y="1568450"/>
          <p14:tracePt t="21668" x="2178050" y="1568450"/>
          <p14:tracePt t="21684" x="2159000" y="1568450"/>
          <p14:tracePt t="21701" x="2139950" y="1568450"/>
          <p14:tracePt t="21718" x="2089150" y="1568450"/>
          <p14:tracePt t="21734" x="2000250" y="1568450"/>
          <p14:tracePt t="21750" x="1879600" y="1581150"/>
          <p14:tracePt t="21768" x="1720850" y="1587500"/>
          <p14:tracePt t="21784" x="1568450" y="1574800"/>
          <p14:tracePt t="21803" x="1441450" y="1562100"/>
          <p14:tracePt t="21806" x="1397000" y="1555750"/>
          <p14:tracePt t="21820" x="1390650" y="1555750"/>
          <p14:tracePt t="21999" x="1397000" y="1555750"/>
          <p14:tracePt t="22007" x="1416050" y="1555750"/>
          <p14:tracePt t="22019" x="1447800" y="1555750"/>
          <p14:tracePt t="22036" x="1524000" y="1562100"/>
          <p14:tracePt t="22052" x="1593850" y="1562100"/>
          <p14:tracePt t="22069" x="1682750" y="1562100"/>
          <p14:tracePt t="22085" x="1758950" y="1562100"/>
          <p14:tracePt t="22102" x="1847850" y="1562100"/>
          <p14:tracePt t="22118" x="1892300" y="1555750"/>
          <p14:tracePt t="22135" x="1930400" y="1549400"/>
          <p14:tracePt t="22152" x="1955800" y="1549400"/>
          <p14:tracePt t="22170" x="1981200" y="1549400"/>
          <p14:tracePt t="22185" x="2019300" y="1549400"/>
          <p14:tracePt t="22203" x="2057400" y="1549400"/>
          <p14:tracePt t="22218" x="2095500" y="1555750"/>
          <p14:tracePt t="22331" x="2101850" y="1555750"/>
          <p14:tracePt t="22336" x="2101850" y="1549400"/>
          <p14:tracePt t="22352" x="2114550" y="1543050"/>
          <p14:tracePt t="22369" x="2127250" y="1530350"/>
          <p14:tracePt t="22385" x="2139950" y="1517650"/>
          <p14:tracePt t="22442" x="2139950" y="1511300"/>
          <p14:tracePt t="22450" x="2146300" y="1511300"/>
          <p14:tracePt t="22469" x="2146300" y="1498600"/>
          <p14:tracePt t="22485" x="2152650" y="1485900"/>
          <p14:tracePt t="22502" x="2152650" y="1460500"/>
          <p14:tracePt t="22518" x="2133600" y="1447800"/>
          <p14:tracePt t="22535" x="2108200" y="1428750"/>
          <p14:tracePt t="22552" x="2076450" y="1409700"/>
          <p14:tracePt t="22569" x="2063750" y="1403350"/>
          <p14:tracePt t="22585" x="2044700" y="1390650"/>
          <p14:tracePt t="22602" x="2006600" y="1384300"/>
          <p14:tracePt t="22619" x="1943100" y="1377950"/>
          <p14:tracePt t="22635" x="1866900" y="1365250"/>
          <p14:tracePt t="22652" x="1778000" y="1346200"/>
          <p14:tracePt t="22670" x="1695450" y="1333500"/>
          <p14:tracePt t="22686" x="1657350" y="1333500"/>
          <p14:tracePt t="22702" x="1651000" y="1333500"/>
          <p14:tracePt t="22719" x="1644650" y="1333500"/>
          <p14:tracePt t="22736" x="1644650" y="1339850"/>
          <p14:tracePt t="22752" x="1644650" y="1346200"/>
          <p14:tracePt t="22769" x="1638300" y="1371600"/>
          <p14:tracePt t="22785" x="1625600" y="1390650"/>
          <p14:tracePt t="22802" x="1619250" y="1409700"/>
          <p14:tracePt t="22805" x="1619250" y="1416050"/>
          <p14:tracePt t="22819" x="1619250" y="1422400"/>
          <p14:tracePt t="22820" x="1619250" y="1428750"/>
          <p14:tracePt t="22835" x="1619250" y="1435100"/>
          <p14:tracePt t="22852" x="1708150" y="1473200"/>
          <p14:tracePt t="22870" x="1841500" y="1504950"/>
          <p14:tracePt t="22885" x="1962150" y="1530350"/>
          <p14:tracePt t="22904" x="2025650" y="1543050"/>
          <p14:tracePt t="22919" x="2057400" y="1549400"/>
          <p14:tracePt t="22937" x="2114550" y="1555750"/>
          <p14:tracePt t="22953" x="2178050" y="1555750"/>
          <p14:tracePt t="22970" x="2273300" y="1536700"/>
          <p14:tracePt t="22985" x="2362200" y="1517650"/>
          <p14:tracePt t="23004" x="2413000" y="1511300"/>
          <p14:tracePt t="23019" x="2425700" y="1504950"/>
          <p14:tracePt t="23052" x="2425700" y="1498600"/>
          <p14:tracePt t="23069" x="2419350" y="1498600"/>
          <p14:tracePt t="23086" x="2393950" y="1498600"/>
          <p14:tracePt t="23102" x="2381250" y="1498600"/>
          <p14:tracePt t="23135" x="2374900" y="1498600"/>
          <p14:tracePt t="23153" x="2368550" y="1498600"/>
          <p14:tracePt t="23169" x="2368550" y="1492250"/>
          <p14:tracePt t="23186" x="2362200" y="1485900"/>
          <p14:tracePt t="23240" x="2355850" y="1485900"/>
          <p14:tracePt t="23252" x="2355850" y="1479550"/>
          <p14:tracePt t="23269" x="2336800" y="1479550"/>
          <p14:tracePt t="23286" x="2311400" y="1473200"/>
          <p14:tracePt t="23289" x="2305050" y="1466850"/>
          <p14:tracePt t="23302" x="2286000" y="1466850"/>
          <p14:tracePt t="23304" x="2273300" y="1460500"/>
          <p14:tracePt t="23319" x="2247900" y="1447800"/>
          <p14:tracePt t="23336" x="2222500" y="1441450"/>
          <p14:tracePt t="23353" x="2184400" y="1428750"/>
          <p14:tracePt t="23370" x="2133600" y="1409700"/>
          <p14:tracePt t="23386" x="2076450" y="1390650"/>
          <p14:tracePt t="23402" x="1993900" y="1365250"/>
          <p14:tracePt t="23419" x="1879600" y="1333500"/>
          <p14:tracePt t="23436" x="1733550" y="1314450"/>
          <p14:tracePt t="23452" x="1625600" y="1308100"/>
          <p14:tracePt t="23469" x="1549400" y="1301750"/>
          <p14:tracePt t="23486" x="1536700" y="1301750"/>
          <p14:tracePt t="23523" x="1536700" y="1308100"/>
          <p14:tracePt t="23536" x="1536700" y="1314450"/>
          <p14:tracePt t="23553" x="1543050" y="1320800"/>
          <p14:tracePt t="23570" x="1549400" y="1339850"/>
          <p14:tracePt t="23588" x="1562100" y="1352550"/>
          <p14:tracePt t="23603" x="1587500" y="1377950"/>
          <p14:tracePt t="23619" x="1631950" y="1409700"/>
          <p14:tracePt t="23636" x="1682750" y="1435100"/>
          <p14:tracePt t="23653" x="1765300" y="1479550"/>
          <p14:tracePt t="23669" x="1835150" y="1511300"/>
          <p14:tracePt t="23686" x="1892300" y="1543050"/>
          <p14:tracePt t="23702" x="1911350" y="1562100"/>
          <p14:tracePt t="23720" x="1924050" y="1581150"/>
          <p14:tracePt t="23736" x="1930400" y="1600200"/>
          <p14:tracePt t="23739" x="1930400" y="1612900"/>
          <p14:tracePt t="23769" x="1930400" y="1619250"/>
          <p14:tracePt t="23820" x="1936750" y="1625600"/>
          <p14:tracePt t="23852" x="1936750" y="1631950"/>
          <p14:tracePt t="23869" x="1936750" y="1638300"/>
          <p14:tracePt t="23887" x="1936750" y="1644650"/>
          <p14:tracePt t="23903" x="1936750" y="1651000"/>
          <p14:tracePt t="23946" x="1936750" y="1657350"/>
          <p14:tracePt t="23970" x="1936750" y="1670050"/>
          <p14:tracePt t="23987" x="1936750" y="1676400"/>
          <p14:tracePt t="24004" x="1936750" y="1695450"/>
          <p14:tracePt t="24018" x="1936750" y="1720850"/>
          <p14:tracePt t="24037" x="1943100" y="1739900"/>
          <p14:tracePt t="24053" x="1943100" y="1752600"/>
          <p14:tracePt t="24070" x="1943100" y="1765300"/>
          <p14:tracePt t="24086" x="1949450" y="1765300"/>
          <p14:tracePt t="24103" x="1949450" y="1771650"/>
          <p14:tracePt t="24740" x="1955800" y="1778000"/>
          <p14:tracePt t="24747" x="1955800" y="1784350"/>
          <p14:tracePt t="24771" x="1981200" y="1822450"/>
          <p14:tracePt t="24789" x="1987550" y="1841500"/>
          <p14:tracePt t="24804" x="1987550" y="1854200"/>
          <p14:tracePt t="24820" x="1968500" y="1879600"/>
          <p14:tracePt t="24838" x="1936750" y="1924050"/>
          <p14:tracePt t="24854" x="1905000" y="1993900"/>
          <p14:tracePt t="24870" x="1905000" y="2082800"/>
          <p14:tracePt t="24887" x="1924050" y="2190750"/>
          <p14:tracePt t="24904" x="1949450" y="2241550"/>
          <p14:tracePt t="24920" x="1955800" y="2260600"/>
          <p14:tracePt t="25183" x="1949450" y="2260600"/>
          <p14:tracePt t="25190" x="1943100" y="2260600"/>
          <p14:tracePt t="25205" x="1905000" y="2260600"/>
          <p14:tracePt t="25221" x="1828800" y="2254250"/>
          <p14:tracePt t="25239" x="1733550" y="2241550"/>
          <p14:tracePt t="25255" x="1682750" y="2222500"/>
          <p14:tracePt t="25271" x="1625600" y="2209800"/>
          <p14:tracePt t="25286" x="1536700" y="2178050"/>
          <p14:tracePt t="25305" x="1428750" y="2133600"/>
          <p14:tracePt t="25321" x="1346200" y="2089150"/>
          <p14:tracePt t="25339" x="1270000" y="2032000"/>
          <p14:tracePt t="25354" x="1181100" y="1968500"/>
          <p14:tracePt t="25371" x="1073150" y="1905000"/>
          <p14:tracePt t="25388" x="920750" y="1822450"/>
          <p14:tracePt t="25404" x="825500" y="1771650"/>
          <p14:tracePt t="25421" x="742950" y="1708150"/>
          <p14:tracePt t="25437" x="730250" y="1689100"/>
          <p14:tracePt t="25441" x="730250" y="1682750"/>
          <p14:tracePt t="25454" x="730250" y="1670050"/>
          <p14:tracePt t="25471" x="717550" y="1644650"/>
          <p14:tracePt t="25488" x="698500" y="1625600"/>
          <p14:tracePt t="25489" x="666750" y="1600200"/>
          <p14:tracePt t="25504" x="533400" y="1543050"/>
          <p14:tracePt t="25521" x="381000" y="1492250"/>
          <p14:tracePt t="25537" x="279400" y="1454150"/>
          <p14:tracePt t="25554" x="254000" y="1416050"/>
          <p14:tracePt t="25571" x="273050" y="1390650"/>
          <p14:tracePt t="25588" x="304800" y="1365250"/>
          <p14:tracePt t="25605" x="349250" y="1346200"/>
          <p14:tracePt t="25620" x="400050" y="1327150"/>
          <p14:tracePt t="25638" x="431800" y="1314450"/>
          <p14:tracePt t="25655" x="438150" y="1308100"/>
          <p14:tracePt t="25705" x="444500" y="1308100"/>
          <p14:tracePt t="25721" x="482600" y="1301750"/>
          <p14:tracePt t="25738" x="527050" y="1301750"/>
          <p14:tracePt t="25754" x="552450" y="1301750"/>
          <p14:tracePt t="25771" x="584200" y="1308100"/>
          <p14:tracePt t="25788" x="596900" y="1308100"/>
          <p14:tracePt t="25821" x="603250" y="1320800"/>
          <p14:tracePt t="25838" x="615950" y="1333500"/>
          <p14:tracePt t="25854" x="622300" y="1346200"/>
          <p14:tracePt t="25871" x="635000" y="1352550"/>
          <p14:tracePt t="25888" x="654050" y="1371600"/>
          <p14:tracePt t="25905" x="679450" y="1371600"/>
          <p14:tracePt t="25922" x="692150" y="1371600"/>
          <p14:tracePt t="25954" x="704850" y="1371600"/>
          <p14:tracePt t="25972" x="723900" y="1371600"/>
          <p14:tracePt t="25988" x="736600" y="1358900"/>
          <p14:tracePt t="26007" x="755650" y="1346200"/>
          <p14:tracePt t="26038" x="755650" y="1339850"/>
          <p14:tracePt t="26072" x="781050" y="1333500"/>
          <p14:tracePt t="26088" x="889000" y="1320800"/>
          <p14:tracePt t="26105" x="984250" y="1314450"/>
          <p14:tracePt t="26121" x="1054100" y="1314450"/>
          <p14:tracePt t="26138" x="1117600" y="1301750"/>
          <p14:tracePt t="26154" x="1187450" y="1289050"/>
          <p14:tracePt t="26172" x="1231900" y="1282700"/>
          <p14:tracePt t="26188" x="1263650" y="1276350"/>
          <p14:tracePt t="26221" x="1282700" y="1276350"/>
          <p14:tracePt t="26238" x="1333500" y="1270000"/>
          <p14:tracePt t="26255" x="1441450" y="1263650"/>
          <p14:tracePt t="26271" x="1524000" y="1257300"/>
          <p14:tracePt t="26288" x="1574800" y="1257300"/>
          <p14:tracePt t="26305" x="1581150" y="1257300"/>
          <p14:tracePt t="26330" x="1587500" y="1257300"/>
          <p14:tracePt t="26379" x="1593850" y="1257300"/>
          <p14:tracePt t="26424" x="1600200" y="1257300"/>
          <p14:tracePt t="26460" x="1600200" y="1263650"/>
          <p14:tracePt t="26474" x="1600200" y="1270000"/>
          <p14:tracePt t="26492" x="1600200" y="1282700"/>
          <p14:tracePt t="26505" x="1600200" y="1295400"/>
          <p14:tracePt t="26522" x="1606550" y="1314450"/>
          <p14:tracePt t="26538" x="1619250" y="1327150"/>
          <p14:tracePt t="26556" x="1625600" y="1346200"/>
          <p14:tracePt t="26573" x="1631950" y="1358900"/>
          <p14:tracePt t="26605" x="1638300" y="1358900"/>
          <p14:tracePt t="26622" x="1638300" y="1365250"/>
          <p14:tracePt t="26655" x="1651000" y="1371600"/>
          <p14:tracePt t="26672" x="1657350" y="1377950"/>
          <p14:tracePt t="26688" x="1670050" y="1384300"/>
          <p14:tracePt t="26707" x="1670050" y="1390650"/>
          <p14:tracePt t="26730" x="1676400" y="1390650"/>
          <p14:tracePt t="26755" x="1676400" y="1384300"/>
          <p14:tracePt t="26774" x="1676400" y="1365250"/>
          <p14:tracePt t="26776" x="1670050" y="1352550"/>
          <p14:tracePt t="26788" x="1670050" y="1346200"/>
          <p14:tracePt t="26805" x="1670050" y="1333500"/>
          <p14:tracePt t="26823" x="1701800" y="1327150"/>
          <p14:tracePt t="26839" x="1809750" y="1320800"/>
          <p14:tracePt t="26855" x="1936750" y="1320800"/>
          <p14:tracePt t="26873" x="2019300" y="1320800"/>
          <p14:tracePt t="26922" x="2012950" y="1320800"/>
          <p14:tracePt t="26940" x="2006600" y="1320800"/>
          <p14:tracePt t="26972" x="2006600" y="1327150"/>
          <p14:tracePt t="26990" x="2025650" y="1339850"/>
          <p14:tracePt t="27008" x="2159000" y="1371600"/>
          <p14:tracePt t="27022" x="2368550" y="1409700"/>
          <p14:tracePt t="27040" x="2584450" y="1441450"/>
          <p14:tracePt t="27055" x="2787650" y="1473200"/>
          <p14:tracePt t="27072" x="2908300" y="1485900"/>
          <p14:tracePt t="27074" x="2921000" y="1485900"/>
          <p14:tracePt t="27123" x="2908300" y="1485900"/>
          <p14:tracePt t="27141" x="2882900" y="1492250"/>
          <p14:tracePt t="27156" x="2870200" y="1492250"/>
          <p14:tracePt t="27173" x="2870200" y="1498600"/>
          <p14:tracePt t="27190" x="2882900" y="1498600"/>
          <p14:tracePt t="27205" x="2895600" y="1498600"/>
          <p14:tracePt t="27222" x="2895600" y="1485900"/>
          <p14:tracePt t="27256" x="2895600" y="1479550"/>
          <p14:tracePt t="27272" x="2895600" y="1466850"/>
          <p14:tracePt t="27288" x="2889250" y="1460500"/>
          <p14:tracePt t="27307" x="2889250" y="1447800"/>
          <p14:tracePt t="27323" x="2908300" y="1403350"/>
          <p14:tracePt t="27341" x="2933700" y="1371600"/>
          <p14:tracePt t="27356" x="2952750" y="1339850"/>
          <p14:tracePt t="27372" x="2952750" y="1333500"/>
          <p14:tracePt t="27406" x="2959100" y="1339850"/>
          <p14:tracePt t="27423" x="2959100" y="1352550"/>
          <p14:tracePt t="27439" x="2946400" y="1365250"/>
          <p14:tracePt t="27456" x="2927350" y="1384300"/>
          <p14:tracePt t="27459" x="2914650" y="1397000"/>
          <p14:tracePt t="27473" x="2908300" y="1403350"/>
          <p14:tracePt t="27490" x="2901950" y="1409700"/>
          <p14:tracePt t="27507" x="2889250" y="1416050"/>
          <p14:tracePt t="27523" x="2851150" y="1422400"/>
          <p14:tracePt t="27539" x="2774950" y="1447800"/>
          <p14:tracePt t="27558" x="2667000" y="1473200"/>
          <p14:tracePt t="27572" x="2470150" y="1485900"/>
          <p14:tracePt t="27589" x="2203450" y="1485900"/>
          <p14:tracePt t="27606" x="1962150" y="1485900"/>
          <p14:tracePt t="27621" x="1790700" y="1479550"/>
          <p14:tracePt t="27639" x="1625600" y="1479550"/>
          <p14:tracePt t="27656" x="1524000" y="1479550"/>
          <p14:tracePt t="27673" x="1492250" y="1479550"/>
          <p14:tracePt t="27689" x="1485900" y="1479550"/>
          <p14:tracePt t="27706" x="1479550" y="1479550"/>
          <p14:tracePt t="27723" x="1384300" y="1517650"/>
          <p14:tracePt t="27739" x="1244600" y="1536700"/>
          <p14:tracePt t="27756" x="1060450" y="1555750"/>
          <p14:tracePt t="27773" x="927100" y="1568450"/>
          <p14:tracePt t="27789" x="882650" y="1568450"/>
          <p14:tracePt t="27806" x="876300" y="1568450"/>
          <p14:tracePt t="27898" x="869950" y="1574800"/>
          <p14:tracePt t="27906" x="869950" y="1581150"/>
          <p14:tracePt t="27923" x="857250" y="1593850"/>
          <p14:tracePt t="28046" x="857250" y="1600200"/>
          <p14:tracePt t="28062" x="863600" y="1600200"/>
          <p14:tracePt t="28069" x="869950" y="1606550"/>
          <p14:tracePt t="28089" x="895350" y="1606550"/>
          <p14:tracePt t="28106" x="914400" y="1606550"/>
          <p14:tracePt t="28125" x="946150" y="1600200"/>
          <p14:tracePt t="28141" x="1028700" y="1593850"/>
          <p14:tracePt t="28155" x="1098550" y="1593850"/>
          <p14:tracePt t="28173" x="1435100" y="1593850"/>
          <p14:tracePt t="28190" x="1714500" y="1612900"/>
          <p14:tracePt t="28206" x="1828800" y="1625600"/>
          <p14:tracePt t="28223" x="1993900" y="1657350"/>
          <p14:tracePt t="28240" x="1987550" y="1657350"/>
          <p14:tracePt t="28256" x="1974850" y="1657350"/>
          <p14:tracePt t="28272" x="1949450" y="1657350"/>
          <p14:tracePt t="28289" x="1930400" y="1657350"/>
          <p14:tracePt t="28306" x="1924050" y="1663700"/>
          <p14:tracePt t="28339" x="1936750" y="1663700"/>
          <p14:tracePt t="28356" x="1987550" y="1670050"/>
          <p14:tracePt t="28372" x="2025650" y="1676400"/>
          <p14:tracePt t="28389" x="2032000" y="1676400"/>
          <p14:tracePt t="28505" x="2032000" y="1670050"/>
          <p14:tracePt t="28514" x="2044700" y="1663700"/>
          <p14:tracePt t="28523" x="2051050" y="1663700"/>
          <p14:tracePt t="28539" x="2095500" y="1644650"/>
          <p14:tracePt t="28562" x="2120900" y="1631950"/>
          <p14:tracePt t="28589" x="2127250" y="1631950"/>
          <p14:tracePt t="28606" x="2127250" y="1625600"/>
          <p14:tracePt t="28623" x="2133600" y="1625600"/>
          <p14:tracePt t="28640" x="2139950" y="1625600"/>
          <p14:tracePt t="28657" x="2146300" y="1625600"/>
          <p14:tracePt t="28673" x="2152650" y="1625600"/>
          <p14:tracePt t="28690" x="2165350" y="1625600"/>
          <p14:tracePt t="28707" x="2178050" y="1625600"/>
          <p14:tracePt t="28740" x="2184400" y="1625600"/>
          <p14:tracePt t="28757" x="2190750" y="1625600"/>
          <p14:tracePt t="28877" x="2197100" y="1625600"/>
          <p14:tracePt t="29362" x="2190750" y="1625600"/>
          <p14:tracePt t="29368" x="2190750" y="1631950"/>
          <p14:tracePt t="29377" x="2184400" y="1631950"/>
          <p14:tracePt t="29392" x="2178050" y="1638300"/>
          <p14:tracePt t="29429" x="2171700" y="1644650"/>
          <p14:tracePt t="29826" x="2165350" y="1644650"/>
          <p14:tracePt t="29857" x="2159000" y="1644650"/>
          <p14:tracePt t="29863" x="2159000" y="1638300"/>
          <p14:tracePt t="29875" x="2152650" y="1638300"/>
          <p14:tracePt t="29891" x="2139950" y="1631950"/>
          <p14:tracePt t="29909" x="2127250" y="1631950"/>
          <p14:tracePt t="29925" x="2114550" y="1625600"/>
          <p14:tracePt t="30057" x="2108200" y="1625600"/>
          <p14:tracePt t="30099" x="2101850" y="1625600"/>
          <p14:tracePt t="30203" x="2095500" y="1631950"/>
          <p14:tracePt t="30228" x="2089150" y="1638300"/>
          <p14:tracePt t="30251" x="2089150" y="1644650"/>
          <p14:tracePt t="30261" x="2082800" y="1644650"/>
          <p14:tracePt t="30276" x="2082800" y="1651000"/>
          <p14:tracePt t="30308" x="2082800" y="1657350"/>
          <p14:tracePt t="30366" x="2101850" y="1657350"/>
          <p14:tracePt t="30375" x="2108200" y="1657350"/>
          <p14:tracePt t="30392" x="2133600" y="1657350"/>
          <p14:tracePt t="30409" x="2171700" y="1651000"/>
          <p14:tracePt t="30425" x="2247900" y="1631950"/>
          <p14:tracePt t="30441" x="2286000" y="1625600"/>
          <p14:tracePt t="30458" x="2298700" y="1619250"/>
          <p14:tracePt t="30475" x="2305050" y="1619250"/>
          <p14:tracePt t="30529" x="2298700" y="1619250"/>
          <p14:tracePt t="30536" x="2292350" y="1625600"/>
          <p14:tracePt t="30544" x="2266950" y="1631950"/>
          <p14:tracePt t="30559" x="2254250" y="1638300"/>
          <p14:tracePt t="30575" x="2178050" y="1670050"/>
          <p14:tracePt t="30593" x="2114550" y="1682750"/>
          <p14:tracePt t="30609" x="2051050" y="1695450"/>
          <p14:tracePt t="30625" x="1974850" y="1708150"/>
          <p14:tracePt t="30642" x="1854200" y="1720850"/>
          <p14:tracePt t="30659" x="1676400" y="1720850"/>
          <p14:tracePt t="30675" x="1428750" y="1714500"/>
          <p14:tracePt t="30692" x="1219200" y="1714500"/>
          <p14:tracePt t="30709" x="1073150" y="1708150"/>
          <p14:tracePt t="30725" x="939800" y="1701800"/>
          <p14:tracePt t="30742" x="831850" y="1701800"/>
          <p14:tracePt t="30759" x="768350" y="1708150"/>
          <p14:tracePt t="30775" x="755650" y="1714500"/>
          <p14:tracePt t="30925" x="762000" y="1714500"/>
          <p14:tracePt t="30932" x="768350" y="1714500"/>
          <p14:tracePt t="30942" x="774700" y="1714500"/>
          <p14:tracePt t="30959" x="787400" y="1714500"/>
          <p14:tracePt t="30976" x="806450" y="1714500"/>
          <p14:tracePt t="30992" x="838200" y="1714500"/>
          <p14:tracePt t="31009" x="889000" y="1714500"/>
          <p14:tracePt t="31025" x="971550" y="1714500"/>
          <p14:tracePt t="31042" x="1047750" y="1714500"/>
          <p14:tracePt t="31061" x="1136650" y="1714500"/>
          <p14:tracePt t="31076" x="1168400" y="1714500"/>
          <p14:tracePt t="31092" x="1181100" y="1714500"/>
          <p14:tracePt t="31111" x="1187450" y="1714500"/>
          <p14:tracePt t="31125" x="1193800" y="1714500"/>
          <p14:tracePt t="31142" x="1206500" y="1727200"/>
          <p14:tracePt t="31159" x="1219200" y="1739900"/>
          <p14:tracePt t="31176" x="1231900" y="1752600"/>
          <p14:tracePt t="31192" x="1231900" y="1765300"/>
          <p14:tracePt t="31243" x="1225550" y="1758950"/>
          <p14:tracePt t="31302" x="1225550" y="1765300"/>
          <p14:tracePt t="31311" x="1225550" y="1771650"/>
          <p14:tracePt t="31327" x="1225550" y="1790700"/>
          <p14:tracePt t="31343" x="1225550" y="1803400"/>
          <p14:tracePt t="31633" x="1219200" y="1822450"/>
          <p14:tracePt t="31643" x="1219200" y="1828800"/>
          <p14:tracePt t="31660" x="1206500" y="1860550"/>
          <p14:tracePt t="31676" x="1193800" y="1885950"/>
          <p14:tracePt t="31693" x="1187450" y="1898650"/>
          <p14:tracePt t="31710" x="1181100" y="1905000"/>
          <p14:tracePt t="31760" x="1174750" y="1905000"/>
          <p14:tracePt t="31927" x="1174750" y="1898650"/>
          <p14:tracePt t="31942" x="1174750" y="1892300"/>
          <p14:tracePt t="31960" x="1168400" y="1885950"/>
          <p14:tracePt t="31977" x="1168400" y="1879600"/>
          <p14:tracePt t="31993" x="1162050" y="1873250"/>
          <p14:tracePt t="32009" x="1155700" y="1866900"/>
          <p14:tracePt t="32028" x="1149350" y="1866900"/>
          <p14:tracePt t="32043" x="1143000" y="1860550"/>
          <p14:tracePt t="32060" x="1143000" y="1847850"/>
          <p14:tracePt t="32076" x="1149350" y="1828800"/>
          <p14:tracePt t="32093" x="1200150" y="1797050"/>
          <p14:tracePt t="32110" x="1308100" y="1778000"/>
          <p14:tracePt t="32128" x="1397000" y="1778000"/>
          <p14:tracePt t="32143" x="1416050" y="1778000"/>
          <p14:tracePt t="32265" x="1422400" y="1778000"/>
          <p14:tracePt t="32283" x="1428750" y="1778000"/>
          <p14:tracePt t="32467" x="1435100" y="1778000"/>
          <p14:tracePt t="32789" x="1428750" y="1778000"/>
          <p14:tracePt t="32889" x="1435100" y="1765300"/>
          <p14:tracePt t="32895" x="1435100" y="1758950"/>
          <p14:tracePt t="32911" x="1435100" y="1727200"/>
          <p14:tracePt t="32928" x="1422400" y="1670050"/>
          <p14:tracePt t="32944" x="1384300" y="1593850"/>
          <p14:tracePt t="32961" x="1333500" y="1524000"/>
          <p14:tracePt t="32978" x="1276350" y="1454150"/>
          <p14:tracePt t="32994" x="1270000" y="1441450"/>
          <p14:tracePt t="33010" x="1289050" y="1422400"/>
          <p14:tracePt t="33028" x="1327150" y="1409700"/>
          <p14:tracePt t="33044" x="1352550" y="1409700"/>
          <p14:tracePt t="33061" x="1358900" y="1409700"/>
          <p14:tracePt t="33076" x="1333500" y="1409700"/>
          <p14:tracePt t="33096" x="1149350" y="1422400"/>
          <p14:tracePt t="33113" x="977900" y="1416050"/>
          <p14:tracePt t="33127" x="825500" y="1409700"/>
          <p14:tracePt t="33144" x="755650" y="1397000"/>
          <p14:tracePt t="33161" x="736600" y="1390650"/>
          <p14:tracePt t="33198" x="749300" y="1390650"/>
          <p14:tracePt t="33211" x="762000" y="1390650"/>
          <p14:tracePt t="33227" x="781050" y="1403350"/>
          <p14:tracePt t="33244" x="781050" y="1409700"/>
          <p14:tracePt t="33261" x="755650" y="1422400"/>
          <p14:tracePt t="33278" x="717550" y="1435100"/>
          <p14:tracePt t="33294" x="679450" y="1441450"/>
          <p14:tracePt t="33311" x="660400" y="1441450"/>
          <p14:tracePt t="33361" x="673100" y="1441450"/>
          <p14:tracePt t="33378" x="704850" y="1447800"/>
          <p14:tracePt t="33394" x="736600" y="1454150"/>
          <p14:tracePt t="33410" x="781050" y="1466850"/>
          <p14:tracePt t="33428" x="793750" y="1479550"/>
          <p14:tracePt t="33444" x="812800" y="1498600"/>
          <p14:tracePt t="33461" x="831850" y="1524000"/>
          <p14:tracePt t="33479" x="863600" y="1555750"/>
          <p14:tracePt t="33495" x="876300" y="1562100"/>
          <p14:tracePt t="33511" x="895350" y="1574800"/>
          <p14:tracePt t="33528" x="908050" y="1574800"/>
          <p14:tracePt t="33544" x="920750" y="1581150"/>
          <p14:tracePt t="33547" x="939800" y="1581150"/>
          <p14:tracePt t="33561" x="946150" y="1581150"/>
          <p14:tracePt t="33564" x="965200" y="1581150"/>
          <p14:tracePt t="33578" x="984250" y="1587500"/>
          <p14:tracePt t="33594" x="990600" y="1587500"/>
          <p14:tracePt t="33628" x="990600" y="1593850"/>
          <p14:tracePt t="33644" x="990600" y="1600200"/>
          <p14:tracePt t="33661" x="1003300" y="1612900"/>
          <p14:tracePt t="33678" x="1022350" y="1625600"/>
          <p14:tracePt t="33695" x="1060450" y="1638300"/>
          <p14:tracePt t="33711" x="1079500" y="1651000"/>
          <p14:tracePt t="33728" x="1073150" y="1651000"/>
          <p14:tracePt t="33731" x="1060450" y="1651000"/>
          <p14:tracePt t="33745" x="1022350" y="1651000"/>
          <p14:tracePt t="33762" x="990600" y="1644650"/>
          <p14:tracePt t="33824" x="990600" y="1638300"/>
          <p14:tracePt t="33840" x="990600" y="1631950"/>
          <p14:tracePt t="33848" x="1003300" y="1625600"/>
          <p14:tracePt t="33862" x="1022350" y="1619250"/>
          <p14:tracePt t="33878" x="1054100" y="1606550"/>
          <p14:tracePt t="33895" x="1079500" y="1587500"/>
          <p14:tracePt t="33911" x="1092200" y="1581150"/>
          <p14:tracePt t="33928" x="1092200" y="1574800"/>
          <p14:tracePt t="33946" x="1098550" y="1562100"/>
          <p14:tracePt t="33961" x="1111250" y="1536700"/>
          <p14:tracePt t="33978" x="1130300" y="1517650"/>
          <p14:tracePt t="33995" x="1143000" y="1492250"/>
          <p14:tracePt t="34011" x="1162050" y="1466850"/>
          <p14:tracePt t="34028" x="1162050" y="1454150"/>
          <p14:tracePt t="34045" x="1149350" y="1428750"/>
          <p14:tracePt t="34061" x="1104900" y="1397000"/>
          <p14:tracePt t="34078" x="1054100" y="1365250"/>
          <p14:tracePt t="34095" x="990600" y="1333500"/>
          <p14:tracePt t="34111" x="908050" y="1308100"/>
          <p14:tracePt t="34114" x="857250" y="1295400"/>
          <p14:tracePt t="34128" x="812800" y="1289050"/>
          <p14:tracePt t="34131" x="755650" y="1276350"/>
          <p14:tracePt t="34145" x="685800" y="1257300"/>
          <p14:tracePt t="34162" x="628650" y="1244600"/>
          <p14:tracePt t="34178" x="615950" y="1244600"/>
          <p14:tracePt t="34229" x="603250" y="1244600"/>
          <p14:tracePt t="34245" x="565150" y="1257300"/>
          <p14:tracePt t="34263" x="533400" y="1270000"/>
          <p14:tracePt t="34278" x="514350" y="1282700"/>
          <p14:tracePt t="34295" x="514350" y="1289050"/>
          <p14:tracePt t="34311" x="508000" y="1289050"/>
          <p14:tracePt t="34328" x="508000" y="1301750"/>
          <p14:tracePt t="34345" x="520700" y="1333500"/>
          <p14:tracePt t="34362" x="558800" y="1365250"/>
          <p14:tracePt t="34378" x="590550" y="1397000"/>
          <p14:tracePt t="34395" x="615950" y="1435100"/>
          <p14:tracePt t="34411" x="641350" y="1460500"/>
          <p14:tracePt t="34430" x="654050" y="1479550"/>
          <p14:tracePt t="34445" x="666750" y="1492250"/>
          <p14:tracePt t="34462" x="685800" y="1511300"/>
          <p14:tracePt t="34479" x="723900" y="1543050"/>
          <p14:tracePt t="34481" x="755650" y="1555750"/>
          <p14:tracePt t="34496" x="863600" y="1587500"/>
          <p14:tracePt t="34513" x="1003300" y="1606550"/>
          <p14:tracePt t="34528" x="1123950" y="1606550"/>
          <p14:tracePt t="34545" x="1200150" y="1600200"/>
          <p14:tracePt t="34562" x="1231900" y="1581150"/>
          <p14:tracePt t="34579" x="1244600" y="1568450"/>
          <p14:tracePt t="34595" x="1244600" y="1549400"/>
          <p14:tracePt t="34613" x="1244600" y="1530350"/>
          <p14:tracePt t="34629" x="1231900" y="1517650"/>
          <p14:tracePt t="34645" x="1219200" y="1498600"/>
          <p14:tracePt t="34662" x="1206500" y="1479550"/>
          <p14:tracePt t="34678" x="1193800" y="1466850"/>
          <p14:tracePt t="34697" x="1162050" y="1435100"/>
          <p14:tracePt t="34712" x="1136650" y="1428750"/>
          <p14:tracePt t="34729" x="1054100" y="1397000"/>
          <p14:tracePt t="34747" x="1003300" y="1384300"/>
          <p14:tracePt t="34761" x="939800" y="1371600"/>
          <p14:tracePt t="34781" x="876300" y="1358900"/>
          <p14:tracePt t="34795" x="793750" y="1352550"/>
          <p14:tracePt t="34812" x="749300" y="1352550"/>
          <p14:tracePt t="34828" x="742950" y="1352550"/>
          <p14:tracePt t="34860" x="749300" y="1352550"/>
          <p14:tracePt t="34870" x="755650" y="1358900"/>
          <p14:tracePt t="34879" x="762000" y="1358900"/>
          <p14:tracePt t="34895" x="787400" y="1384300"/>
          <p14:tracePt t="34912" x="812800" y="1403350"/>
          <p14:tracePt t="34914" x="819150" y="1416050"/>
          <p14:tracePt t="34929" x="831850" y="1422400"/>
          <p14:tracePt t="34931" x="844550" y="1435100"/>
          <p14:tracePt t="34946" x="863600" y="1447800"/>
          <p14:tracePt t="34964" x="927100" y="1492250"/>
          <p14:tracePt t="34982" x="1003300" y="1524000"/>
          <p14:tracePt t="34995" x="1155700" y="1568450"/>
          <p14:tracePt t="35013" x="1409700" y="1606550"/>
          <p14:tracePt t="35029" x="1651000" y="1625600"/>
          <p14:tracePt t="35046" x="1765300" y="1631950"/>
          <p14:tracePt t="35062" x="1797050" y="1631950"/>
          <p14:tracePt t="35109" x="1797050" y="1625600"/>
          <p14:tracePt t="35117" x="1803400" y="1625600"/>
          <p14:tracePt t="35131" x="1816100" y="1625600"/>
          <p14:tracePt t="35146" x="1835150" y="1619250"/>
          <p14:tracePt t="35162" x="1860550" y="1612900"/>
          <p14:tracePt t="35180" x="1879600" y="1600200"/>
          <p14:tracePt t="35196" x="1892300" y="1593850"/>
          <p14:tracePt t="35213" x="1911350" y="1581150"/>
          <p14:tracePt t="35229" x="1924050" y="1562100"/>
          <p14:tracePt t="35247" x="1936750" y="1555750"/>
          <p14:tracePt t="35262" x="1949450" y="1543050"/>
          <p14:tracePt t="35281" x="1962150" y="1530350"/>
          <p14:tracePt t="35296" x="1974850" y="1511300"/>
          <p14:tracePt t="35312" x="1981200" y="1498600"/>
          <p14:tracePt t="35329" x="1981200" y="1479550"/>
          <p14:tracePt t="35348" x="1981200" y="1466850"/>
          <p14:tracePt t="35349" x="1974850" y="1460500"/>
          <p14:tracePt t="35362" x="1968500" y="1460500"/>
          <p14:tracePt t="35379" x="1930400" y="1435100"/>
          <p14:tracePt t="35396" x="1879600" y="1422400"/>
          <p14:tracePt t="35412" x="1828800" y="1416050"/>
          <p14:tracePt t="35430" x="1765300" y="1416050"/>
          <p14:tracePt t="35446" x="1733550" y="1416050"/>
          <p14:tracePt t="35465" x="1701800" y="1416050"/>
          <p14:tracePt t="35479" x="1682750" y="1416050"/>
          <p14:tracePt t="35496" x="1663700" y="1416050"/>
          <p14:tracePt t="35512" x="1644650" y="1422400"/>
          <p14:tracePt t="35529" x="1625600" y="1435100"/>
          <p14:tracePt t="35546" x="1612900" y="1454150"/>
          <p14:tracePt t="35563" x="1612900" y="1492250"/>
          <p14:tracePt t="35580" x="1631950" y="1536700"/>
          <p14:tracePt t="35596" x="1651000" y="1562100"/>
          <p14:tracePt t="35613" x="1663700" y="1574800"/>
          <p14:tracePt t="35629" x="1676400" y="1581150"/>
          <p14:tracePt t="35646" x="1682750" y="1581150"/>
          <p14:tracePt t="35663" x="1701800" y="1587500"/>
          <p14:tracePt t="35762" x="1701800" y="1593850"/>
          <p14:tracePt t="35776" x="1701800" y="1600200"/>
          <p14:tracePt t="35947" x="1701800" y="1593850"/>
          <p14:tracePt t="36009" x="1695450" y="1593850"/>
          <p14:tracePt t="36200" x="1689100" y="1593850"/>
          <p14:tracePt t="36307" x="1682750" y="1593850"/>
          <p14:tracePt t="36490" x="1682750" y="1587500"/>
          <p14:tracePt t="36697" x="1682750" y="1581150"/>
          <p14:tracePt t="37697" x="1676400" y="1581150"/>
          <p14:tracePt t="37733" x="1676400" y="1587500"/>
          <p14:tracePt t="37741" x="1670050" y="1587500"/>
          <p14:tracePt t="37850" x="1670050" y="1593850"/>
          <p14:tracePt t="37963" x="1663700" y="1593850"/>
          <p14:tracePt t="38103" x="1657350" y="1593850"/>
          <p14:tracePt t="38111" x="1657350" y="1600200"/>
          <p14:tracePt t="38135" x="1651000" y="1600200"/>
          <p14:tracePt t="38288" x="1651000" y="1606550"/>
          <p14:tracePt t="38300" x="1651000" y="1612900"/>
          <p14:tracePt t="38315" x="1651000" y="1625600"/>
          <p14:tracePt t="38332" x="1651000" y="1638300"/>
          <p14:tracePt t="38349" x="1644650" y="1651000"/>
          <p14:tracePt t="38364" x="1625600" y="1670050"/>
          <p14:tracePt t="38382" x="1606550" y="1682750"/>
          <p14:tracePt t="38398" x="1593850" y="1689100"/>
          <p14:tracePt t="38415" x="1593850" y="1695450"/>
          <p14:tracePt t="38521" x="1600200" y="1689100"/>
          <p14:tracePt t="38528" x="1600200" y="1682750"/>
          <p14:tracePt t="38537" x="1606550" y="1682750"/>
          <p14:tracePt t="38549" x="1612900" y="1676400"/>
          <p14:tracePt t="38565" x="1619250" y="1676400"/>
          <p14:tracePt t="38618" x="1619250" y="1670050"/>
          <p14:tracePt t="38647" x="1625600" y="1670050"/>
          <p14:tracePt t="38690" x="1631950" y="1663700"/>
          <p14:tracePt t="38762" x="1638300" y="1663700"/>
          <p14:tracePt t="38780" x="1644650" y="1663700"/>
          <p14:tracePt t="38812" x="1651000" y="1663700"/>
          <p14:tracePt t="38845" x="1657350" y="1670050"/>
          <p14:tracePt t="38851" x="1663700" y="1670050"/>
          <p14:tracePt t="38867" x="1663700" y="1676400"/>
          <p14:tracePt t="38883" x="1670050" y="1689100"/>
          <p14:tracePt t="38969" x="1670050" y="1695450"/>
          <p14:tracePt t="38992" x="1670050" y="1701800"/>
          <p14:tracePt t="39017" x="1670050" y="1708150"/>
          <p14:tracePt t="39032" x="1657350" y="1714500"/>
          <p14:tracePt t="39049" x="1657350" y="1720850"/>
          <p14:tracePt t="39065" x="1625600" y="1733550"/>
          <p14:tracePt t="39082" x="1593850" y="1746250"/>
          <p14:tracePt t="39099" x="1517650" y="1758950"/>
          <p14:tracePt t="39116" x="1447800" y="1765300"/>
          <p14:tracePt t="39132" x="1416050" y="1771650"/>
          <p14:tracePt t="39151" x="1384300" y="1778000"/>
          <p14:tracePt t="39166" x="1377950" y="1778000"/>
          <p14:tracePt t="39581" x="1377950" y="1784350"/>
          <p14:tracePt t="39588" x="1377950" y="1797050"/>
          <p14:tracePt t="39600" x="1377950" y="1809750"/>
          <p14:tracePt t="39619" x="1384300" y="1828800"/>
          <p14:tracePt t="39633" x="1390650" y="1847850"/>
          <p14:tracePt t="39650" x="1397000" y="1854200"/>
          <p14:tracePt t="39667" x="1397000" y="1860550"/>
          <p14:tracePt t="39719" x="1397000" y="1866900"/>
          <p14:tracePt t="39754" x="1403350" y="1879600"/>
          <p14:tracePt t="39766" x="1409700" y="1892300"/>
          <p14:tracePt t="39783" x="1409700" y="1917700"/>
          <p14:tracePt t="39801" x="1403350" y="1949450"/>
          <p14:tracePt t="39817" x="1377950" y="2000250"/>
          <p14:tracePt t="39833" x="1327150" y="2070100"/>
          <p14:tracePt t="39850" x="1289050" y="2139950"/>
          <p14:tracePt t="39866" x="1263650" y="2197100"/>
          <p14:tracePt t="39885" x="1231900" y="2254250"/>
          <p14:tracePt t="39900" x="1168400" y="2305050"/>
          <p14:tracePt t="39918" x="1003300" y="2374900"/>
          <p14:tracePt t="39933" x="965200" y="2381250"/>
          <p14:tracePt t="39935" x="889000" y="2387600"/>
          <p14:tracePt t="39952" x="755650" y="2381250"/>
          <p14:tracePt t="39968" x="641350" y="2374900"/>
          <p14:tracePt t="39983" x="590550" y="2374900"/>
          <p14:tracePt t="40108" x="584200" y="2374900"/>
          <p14:tracePt t="40117" x="577850" y="2374900"/>
          <p14:tracePt t="40133" x="577850" y="2368550"/>
          <p14:tracePt t="40156" x="584200" y="2368550"/>
          <p14:tracePt t="40166" x="596900" y="2362200"/>
          <p14:tracePt t="40183" x="622300" y="2349500"/>
          <p14:tracePt t="40200" x="641350" y="2343150"/>
          <p14:tracePt t="40217" x="647700" y="2330450"/>
          <p14:tracePt t="40221" x="647700" y="2324100"/>
          <p14:tracePt t="40235" x="647700" y="2317750"/>
          <p14:tracePt t="40250" x="647700" y="2311400"/>
          <p14:tracePt t="40283" x="654050" y="2305050"/>
          <p14:tracePt t="40300" x="673100" y="2298700"/>
          <p14:tracePt t="40317" x="704850" y="2292350"/>
          <p14:tracePt t="40333" x="774700" y="2266950"/>
          <p14:tracePt t="40350" x="895350" y="2228850"/>
          <p14:tracePt t="40367" x="1060450" y="2184400"/>
          <p14:tracePt t="40384" x="1206500" y="2139950"/>
          <p14:tracePt t="40400" x="1333500" y="2101850"/>
          <p14:tracePt t="40417" x="1479550" y="2057400"/>
          <p14:tracePt t="40434" x="1543050" y="2025650"/>
          <p14:tracePt t="40450" x="1581150" y="2006600"/>
          <p14:tracePt t="40467" x="1600200" y="2000250"/>
          <p14:tracePt t="40483" x="1606550" y="1993900"/>
          <p14:tracePt t="40508" x="1612900" y="1993900"/>
          <p14:tracePt t="40532" x="1619250" y="1987550"/>
          <p14:tracePt t="40555" x="1644650" y="1974850"/>
          <p14:tracePt t="40567" x="1651000" y="1968500"/>
          <p14:tracePt t="40584" x="1689100" y="1955800"/>
          <p14:tracePt t="40602" x="1714500" y="1943100"/>
          <p14:tracePt t="40604" x="1720850" y="1936750"/>
          <p14:tracePt t="40620" x="1733550" y="1930400"/>
          <p14:tracePt t="40633" x="1739900" y="1924050"/>
          <p14:tracePt t="40650" x="1752600" y="1917700"/>
          <p14:tracePt t="40653" x="1758950" y="1911350"/>
          <p14:tracePt t="40667" x="1765300" y="1905000"/>
          <p14:tracePt t="40670" x="1784350" y="1892300"/>
          <p14:tracePt t="40684" x="1803400" y="1879600"/>
          <p14:tracePt t="40700" x="1841500" y="1854200"/>
          <p14:tracePt t="40717" x="1885950" y="1835150"/>
          <p14:tracePt t="40733" x="1905000" y="1828800"/>
          <p14:tracePt t="40750" x="1917700" y="1822450"/>
          <p14:tracePt t="40825" x="1930400" y="1816100"/>
          <p14:tracePt t="40833" x="1943100" y="1809750"/>
          <p14:tracePt t="40851" x="1968500" y="1803400"/>
          <p14:tracePt t="40869" x="1987550" y="1797050"/>
          <p14:tracePt t="40918" x="1987550" y="1790700"/>
          <p14:tracePt t="40934" x="1993900" y="1790700"/>
          <p14:tracePt t="40967" x="2012950" y="1778000"/>
          <p14:tracePt t="40984" x="2051050" y="1765300"/>
          <p14:tracePt t="41000" x="2076450" y="1752600"/>
          <p14:tracePt t="41017" x="2101850" y="1733550"/>
          <p14:tracePt t="41034" x="2108200" y="1733550"/>
          <p14:tracePt t="41132" x="2114550" y="1733550"/>
          <p14:tracePt t="41141" x="2127250" y="1733550"/>
          <p14:tracePt t="41153" x="2146300" y="1739900"/>
          <p14:tracePt t="41168" x="2171700" y="1752600"/>
          <p14:tracePt t="41184" x="2178050" y="1758950"/>
          <p14:tracePt t="41201" x="2190750" y="1765300"/>
          <p14:tracePt t="41216" x="2197100" y="1765300"/>
          <p14:tracePt t="41236" x="2203450" y="1765300"/>
          <p14:tracePt t="41250" x="2209800" y="1765300"/>
          <p14:tracePt t="41253" x="2216150" y="1765300"/>
          <p14:tracePt t="41268" x="2241550" y="1765300"/>
          <p14:tracePt t="41284" x="2266950" y="1765300"/>
          <p14:tracePt t="41302" x="2279650" y="1765300"/>
          <p14:tracePt t="41334" x="2286000" y="1765300"/>
          <p14:tracePt t="41351" x="2286000" y="1758950"/>
          <p14:tracePt t="41368" x="2286000" y="1752600"/>
          <p14:tracePt t="41384" x="2279650" y="1746250"/>
          <p14:tracePt t="41401" x="2266950" y="1746250"/>
          <p14:tracePt t="41418" x="2247900" y="1746250"/>
          <p14:tracePt t="41434" x="2222500" y="1746250"/>
          <p14:tracePt t="41451" x="2203450" y="1758950"/>
          <p14:tracePt t="41467" x="2184400" y="1771650"/>
          <p14:tracePt t="41471" x="2171700" y="1778000"/>
          <p14:tracePt t="41486" x="2120900" y="1797050"/>
          <p14:tracePt t="41501" x="2038350" y="1816100"/>
          <p14:tracePt t="41518" x="1860550" y="1822450"/>
          <p14:tracePt t="41534" x="1657350" y="1822450"/>
          <p14:tracePt t="41551" x="1428750" y="1816100"/>
          <p14:tracePt t="41568" x="1276350" y="1803400"/>
          <p14:tracePt t="41584" x="1187450" y="1797050"/>
          <p14:tracePt t="41601" x="1143000" y="1790700"/>
          <p14:tracePt t="41651" x="1136650" y="1797050"/>
          <p14:tracePt t="41668" x="1123950" y="1809750"/>
          <p14:tracePt t="41684" x="1079500" y="1828800"/>
          <p14:tracePt t="41704" x="990600" y="1847850"/>
          <p14:tracePt t="41718" x="882650" y="1854200"/>
          <p14:tracePt t="41736" x="793750" y="1866900"/>
          <p14:tracePt t="41768" x="793750" y="1873250"/>
          <p14:tracePt t="41784" x="800100" y="1873250"/>
          <p14:tracePt t="41801" x="831850" y="1879600"/>
          <p14:tracePt t="41818" x="876300" y="1892300"/>
          <p14:tracePt t="41835" x="914400" y="1898650"/>
          <p14:tracePt t="41852" x="927100" y="1917700"/>
          <p14:tracePt t="41868" x="958850" y="1943100"/>
          <p14:tracePt t="41885" x="971550" y="1974850"/>
          <p14:tracePt t="41901" x="977900" y="2000250"/>
          <p14:tracePt t="41918" x="984250" y="2019300"/>
          <p14:tracePt t="41934" x="984250" y="2025650"/>
          <p14:tracePt t="41968" x="990600" y="2025650"/>
          <p14:tracePt t="41985" x="990600" y="2032000"/>
          <p14:tracePt t="42001" x="984250" y="2038350"/>
          <p14:tracePt t="42018" x="977900" y="2044700"/>
          <p14:tracePt t="42035" x="971550" y="2044700"/>
          <p14:tracePt t="42051" x="971550" y="2051050"/>
          <p14:tracePt t="42283" x="984250" y="2057400"/>
          <p14:tracePt t="42287" x="990600" y="2057400"/>
          <p14:tracePt t="42302" x="1009650" y="2063750"/>
          <p14:tracePt t="42319" x="1028700" y="2063750"/>
          <p14:tracePt t="42335" x="1041400" y="2063750"/>
          <p14:tracePt t="42352" x="1066800" y="2063750"/>
          <p14:tracePt t="42369" x="1098550" y="2063750"/>
          <p14:tracePt t="42386" x="1117600" y="2057400"/>
          <p14:tracePt t="42403" x="1143000" y="2044700"/>
          <p14:tracePt t="42418" x="1149350" y="2044700"/>
          <p14:tracePt t="42436" x="1149350" y="2038350"/>
          <p14:tracePt t="42452" x="1155700" y="2038350"/>
          <p14:tracePt t="42485" x="1174750" y="2025650"/>
          <p14:tracePt t="42503" x="1187450" y="2019300"/>
          <p14:tracePt t="42520" x="1200150" y="2012950"/>
          <p14:tracePt t="42535" x="1206500" y="2006600"/>
          <p14:tracePt t="42551" x="1212850" y="2000250"/>
          <p14:tracePt t="42585" x="1219200" y="2000250"/>
          <p14:tracePt t="42602" x="1231900" y="1993900"/>
          <p14:tracePt t="42619" x="1257300" y="1987550"/>
          <p14:tracePt t="42636" x="1263650" y="1981200"/>
          <p14:tracePt t="42652" x="1289050" y="1968500"/>
          <p14:tracePt t="42655" x="1295400" y="1962150"/>
          <p14:tracePt t="42669" x="1301750" y="1955800"/>
          <p14:tracePt t="42686" x="1314450" y="1943100"/>
          <p14:tracePt t="42808" x="1314450" y="1936750"/>
          <p14:tracePt t="42827" x="1314450" y="1930400"/>
          <p14:tracePt t="42835" x="1308100" y="1924050"/>
          <p14:tracePt t="42852" x="1295400" y="1917700"/>
          <p14:tracePt t="42869" x="1289050" y="1911350"/>
          <p14:tracePt t="42885" x="1282700" y="1905000"/>
          <p14:tracePt t="42903" x="1276350" y="1898650"/>
          <p14:tracePt t="42919" x="1270000" y="1892300"/>
          <p14:tracePt t="42952" x="1257300" y="1892300"/>
          <p14:tracePt t="42970" x="1225550" y="1892300"/>
          <p14:tracePt t="42985" x="1206500" y="1892300"/>
          <p14:tracePt t="43002" x="1193800" y="1892300"/>
          <p14:tracePt t="43021" x="1181100" y="1892300"/>
          <p14:tracePt t="43036" x="1174750" y="1892300"/>
          <p14:tracePt t="43071" x="1168400" y="1892300"/>
          <p14:tracePt t="43085" x="1168400" y="1898650"/>
          <p14:tracePt t="43102" x="1162050" y="1905000"/>
          <p14:tracePt t="43119" x="1162050" y="1911350"/>
          <p14:tracePt t="43169" x="1162050" y="1917700"/>
          <p14:tracePt t="43186" x="1155700" y="1930400"/>
          <p14:tracePt t="43203" x="1149350" y="1943100"/>
          <p14:tracePt t="43219" x="1149350" y="1949450"/>
          <p14:tracePt t="43236" x="1143000" y="1955800"/>
          <p14:tracePt t="43419" x="1136650" y="1955800"/>
          <p14:tracePt t="43527" x="1136650" y="1949450"/>
          <p14:tracePt t="43756" x="1149350" y="1949450"/>
          <p14:tracePt t="43770" x="1168400" y="1949450"/>
          <p14:tracePt t="43786" x="1187450" y="1949450"/>
          <p14:tracePt t="43805" x="1200150" y="1955800"/>
          <p14:tracePt t="43820" x="1206500" y="1955800"/>
          <p14:tracePt t="43837" x="1219200" y="1968500"/>
          <p14:tracePt t="43854" x="1244600" y="2051050"/>
          <p14:tracePt t="43870" x="1263650" y="2120900"/>
          <p14:tracePt t="43886" x="1276350" y="2178050"/>
          <p14:tracePt t="43903" x="1295400" y="2228850"/>
          <p14:tracePt t="43921" x="1295400" y="2254250"/>
          <p14:tracePt t="43936" x="1289050" y="2260600"/>
          <p14:tracePt t="43955" x="1276350" y="2260600"/>
          <p14:tracePt t="43991" x="1282700" y="2260600"/>
          <p14:tracePt t="44004" x="1308100" y="2260600"/>
          <p14:tracePt t="44020" x="1397000" y="2260600"/>
          <p14:tracePt t="44037" x="1492250" y="2247900"/>
          <p14:tracePt t="44053" x="1606550" y="2209800"/>
          <p14:tracePt t="44072" x="1638300" y="2178050"/>
          <p14:tracePt t="44087" x="1638300" y="2127250"/>
          <p14:tracePt t="44103" x="1593850" y="2076450"/>
          <p14:tracePt t="44120" x="1543050" y="2044700"/>
          <p14:tracePt t="44136" x="1466850" y="2012950"/>
          <p14:tracePt t="44152" x="1416050" y="1993900"/>
          <p14:tracePt t="44170" x="1390650" y="1993900"/>
          <p14:tracePt t="44187" x="1365250" y="1993900"/>
          <p14:tracePt t="44190" x="1346200" y="1993900"/>
          <p14:tracePt t="44203" x="1282700" y="2025650"/>
          <p14:tracePt t="44221" x="1263650" y="2038350"/>
          <p14:tracePt t="44237" x="1231900" y="2076450"/>
          <p14:tracePt t="44238" x="1219200" y="2108200"/>
          <p14:tracePt t="44254" x="1212850" y="2152650"/>
          <p14:tracePt t="44271" x="1212850" y="2184400"/>
          <p14:tracePt t="44287" x="1212850" y="2209800"/>
          <p14:tracePt t="44303" x="1193800" y="2254250"/>
          <p14:tracePt t="44320" x="1168400" y="2292350"/>
          <p14:tracePt t="44337" x="1111250" y="2355850"/>
          <p14:tracePt t="44353" x="1060450" y="2457450"/>
          <p14:tracePt t="44370" x="1028700" y="2559050"/>
          <p14:tracePt t="44387" x="1022350" y="2628900"/>
          <p14:tracePt t="44403" x="1022350" y="2724150"/>
          <p14:tracePt t="44422" x="1028700" y="2851150"/>
          <p14:tracePt t="44437" x="1035050" y="2908300"/>
          <p14:tracePt t="44439" x="1035050" y="2940050"/>
          <p14:tracePt t="44453" x="1028700" y="3009900"/>
          <p14:tracePt t="44470" x="965200" y="3155950"/>
          <p14:tracePt t="44486" x="946150" y="3194050"/>
          <p14:tracePt t="44502" x="889000" y="3314700"/>
          <p14:tracePt t="44520" x="863600" y="3390900"/>
          <p14:tracePt t="44537" x="838200" y="3448050"/>
          <p14:tracePt t="44553" x="838200" y="3486150"/>
          <p14:tracePt t="44570" x="838200" y="3511550"/>
          <p14:tracePt t="44587" x="838200" y="3562350"/>
          <p14:tracePt t="44603" x="831850" y="3606800"/>
          <p14:tracePt t="44608" x="825500" y="3644900"/>
          <p14:tracePt t="44622" x="819150" y="3670300"/>
          <p14:tracePt t="44624" x="806450" y="3683000"/>
          <p14:tracePt t="44637" x="800100" y="3714750"/>
          <p14:tracePt t="44653" x="793750" y="3727450"/>
          <p14:tracePt t="44670" x="793750" y="3752850"/>
          <p14:tracePt t="44687" x="793750" y="3790950"/>
          <p14:tracePt t="44705" x="806450" y="3822700"/>
          <p14:tracePt t="44720" x="819150" y="3879850"/>
          <p14:tracePt t="44738" x="819150" y="3911600"/>
          <p14:tracePt t="44754" x="819150" y="3943350"/>
          <p14:tracePt t="44771" x="825500" y="3962400"/>
          <p14:tracePt t="44787" x="831850" y="3968750"/>
          <p14:tracePt t="44804" x="850900" y="3975100"/>
          <p14:tracePt t="44820" x="901700" y="3994150"/>
          <p14:tracePt t="44838" x="952500" y="4013200"/>
          <p14:tracePt t="44854" x="1035050" y="4044950"/>
          <p14:tracePt t="44870" x="1149350" y="4076700"/>
          <p14:tracePt t="44887" x="1244600" y="4095750"/>
          <p14:tracePt t="44904" x="1371600" y="4114800"/>
          <p14:tracePt t="44921" x="1460500" y="4114800"/>
          <p14:tracePt t="44937" x="1587500" y="4102100"/>
          <p14:tracePt t="44955" x="1644650" y="4083050"/>
          <p14:tracePt t="44970" x="1670050" y="4057650"/>
          <p14:tracePt t="44988" x="1714500" y="4025900"/>
          <p14:tracePt t="45004" x="1790700" y="3962400"/>
          <p14:tracePt t="45020" x="1854200" y="3892550"/>
          <p14:tracePt t="45037" x="1924050" y="3759200"/>
          <p14:tracePt t="45054" x="1968500" y="3651250"/>
          <p14:tracePt t="45070" x="2012950" y="3556000"/>
          <p14:tracePt t="45088" x="2044700" y="3435350"/>
          <p14:tracePt t="45104" x="2057400" y="3378200"/>
          <p14:tracePt t="45121" x="2070100" y="3333750"/>
          <p14:tracePt t="45137" x="2076450" y="3295650"/>
          <p14:tracePt t="45153" x="2089150" y="3244850"/>
          <p14:tracePt t="45172" x="2108200" y="3130550"/>
          <p14:tracePt t="45187" x="2108200" y="3041650"/>
          <p14:tracePt t="45204" x="2101850" y="2946400"/>
          <p14:tracePt t="45221" x="2082800" y="2857500"/>
          <p14:tracePt t="45238" x="2070100" y="2794000"/>
          <p14:tracePt t="45254" x="2063750" y="2762250"/>
          <p14:tracePt t="45271" x="2063750" y="2755900"/>
          <p14:tracePt t="45288" x="2057400" y="2755900"/>
          <p14:tracePt t="45304" x="2044700" y="2755900"/>
          <p14:tracePt t="45321" x="2012950" y="2762250"/>
          <p14:tracePt t="45337" x="1968500" y="2762250"/>
          <p14:tracePt t="45354" x="1885950" y="2755900"/>
          <p14:tracePt t="45371" x="1803400" y="2743200"/>
          <p14:tracePt t="45387" x="1733550" y="2724150"/>
          <p14:tracePt t="45391" x="1720850" y="2717800"/>
          <p14:tracePt t="45407" x="1695450" y="2711450"/>
          <p14:tracePt t="45424" x="1682750" y="2711450"/>
          <p14:tracePt t="45438" x="1663700" y="2711450"/>
          <p14:tracePt t="45455" x="1631950" y="2711450"/>
          <p14:tracePt t="45472" x="1600200" y="2711450"/>
          <p14:tracePt t="45488" x="1555750" y="2711450"/>
          <p14:tracePt t="45504" x="1524000" y="2717800"/>
          <p14:tracePt t="45521" x="1492250" y="2724150"/>
          <p14:tracePt t="45538" x="1435100" y="2736850"/>
          <p14:tracePt t="45554" x="1403350" y="2743200"/>
          <p14:tracePt t="45571" x="1371600" y="2755900"/>
          <p14:tracePt t="45588" x="1327150" y="2781300"/>
          <p14:tracePt t="45604" x="1295400" y="2800350"/>
          <p14:tracePt t="45606" x="1276350" y="2813050"/>
          <p14:tracePt t="45621" x="1257300" y="2832100"/>
          <p14:tracePt t="45638" x="1231900" y="2857500"/>
          <p14:tracePt t="45655" x="1206500" y="2889250"/>
          <p14:tracePt t="45671" x="1200150" y="2901950"/>
          <p14:tracePt t="45688" x="1200150" y="2908300"/>
          <p14:tracePt t="45736" x="1200150" y="2914650"/>
          <p14:tracePt t="45756" x="1193800" y="2927350"/>
          <p14:tracePt t="45771" x="1181100" y="2940050"/>
          <p14:tracePt t="45788" x="1168400" y="2959100"/>
          <p14:tracePt t="45806" x="1162050" y="2971800"/>
          <p14:tracePt t="45821" x="1162050" y="2978150"/>
          <p14:tracePt t="45907" x="1162050" y="2984500"/>
          <p14:tracePt t="45914" x="1162050" y="2990850"/>
          <p14:tracePt t="45924" x="1155700" y="2997200"/>
          <p14:tracePt t="45939" x="1155700" y="3003550"/>
          <p14:tracePt t="45955" x="1149350" y="3009900"/>
          <p14:tracePt t="45971" x="1143000" y="3009900"/>
          <p14:tracePt t="46155" x="1143000" y="3016250"/>
          <p14:tracePt t="46220" x="1143000" y="3022600"/>
          <p14:tracePt t="46236" x="1149350" y="3028950"/>
          <p14:tracePt t="46244" x="1155700" y="3041650"/>
          <p14:tracePt t="46255" x="1155700" y="3048000"/>
          <p14:tracePt t="46272" x="1162050" y="3054350"/>
          <p14:tracePt t="46346" x="1187450" y="3054350"/>
          <p14:tracePt t="46363" x="1206500" y="3054350"/>
          <p14:tracePt t="46371" x="1225550" y="3054350"/>
          <p14:tracePt t="46388" x="1257300" y="3041650"/>
          <p14:tracePt t="46405" x="1295400" y="3022600"/>
          <p14:tracePt t="46425" x="1327150" y="2997200"/>
          <p14:tracePt t="46439" x="1346200" y="2965450"/>
          <p14:tracePt t="46454" x="1358900" y="2921000"/>
          <p14:tracePt t="46471" x="1358900" y="2882900"/>
          <p14:tracePt t="46487" x="1358900" y="2832100"/>
          <p14:tracePt t="46504" x="1358900" y="2787650"/>
          <p14:tracePt t="46522" x="1352550" y="2781300"/>
          <p14:tracePt t="46538" x="1352550" y="2774950"/>
          <p14:tracePt t="46554" x="1346200" y="2774950"/>
          <p14:tracePt t="46573" x="1346200" y="2768600"/>
          <p14:tracePt t="46589" x="1346200" y="2762250"/>
          <p14:tracePt t="46606" x="1339850" y="2755900"/>
          <p14:tracePt t="46622" x="1327150" y="2736850"/>
          <p14:tracePt t="46639" x="1282700" y="2673350"/>
          <p14:tracePt t="46655" x="1238250" y="2628900"/>
          <p14:tracePt t="46672" x="1225550" y="2622550"/>
          <p14:tracePt t="46688" x="1219200" y="2622550"/>
          <p14:tracePt t="46705" x="1212850" y="2622550"/>
          <p14:tracePt t="46722" x="1200150" y="2635250"/>
          <p14:tracePt t="46739" x="1187450" y="2654300"/>
          <p14:tracePt t="46756" x="1181100" y="2673350"/>
          <p14:tracePt t="46772" x="1174750" y="2692400"/>
          <p14:tracePt t="46789" x="1168400" y="2730500"/>
          <p14:tracePt t="46806" x="1155700" y="2794000"/>
          <p14:tracePt t="46825" x="1143000" y="2889250"/>
          <p14:tracePt t="46840" x="1143000" y="2908300"/>
          <p14:tracePt t="46855" x="1143000" y="2952750"/>
          <p14:tracePt t="46874" x="1136650" y="2978150"/>
          <p14:tracePt t="46889" x="1130300" y="2984500"/>
          <p14:tracePt t="46906" x="1123950" y="3016250"/>
          <p14:tracePt t="46922" x="1117600" y="3054350"/>
          <p14:tracePt t="46939" x="1098550" y="3130550"/>
          <p14:tracePt t="46956" x="1079500" y="3181350"/>
          <p14:tracePt t="46972" x="1054100" y="3263900"/>
          <p14:tracePt t="46989" x="1041400" y="3308350"/>
          <p14:tracePt t="47007" x="1041400" y="3340100"/>
          <p14:tracePt t="47022" x="1035050" y="3346450"/>
          <p14:tracePt t="47592" x="1041400" y="3346450"/>
          <p14:tracePt t="47609" x="1047750" y="3346450"/>
          <p14:tracePt t="47628" x="1060450" y="3333750"/>
          <p14:tracePt t="47640" x="1079500" y="3321050"/>
          <p14:tracePt t="47657" x="1117600" y="3289300"/>
          <p14:tracePt t="47673" x="1162050" y="3251200"/>
          <p14:tracePt t="47689" x="1219200" y="3200400"/>
          <p14:tracePt t="47707" x="1320800" y="3111500"/>
          <p14:tracePt t="47723" x="1384300" y="3054350"/>
          <p14:tracePt t="47726" x="1416050" y="3022600"/>
          <p14:tracePt t="47739" x="1428750" y="3003550"/>
          <p14:tracePt t="47744" x="1454150" y="2971800"/>
          <p14:tracePt t="47755" x="1479550" y="2946400"/>
          <p14:tracePt t="47773" x="1530350" y="2876550"/>
          <p14:tracePt t="47790" x="1549400" y="2844800"/>
          <p14:tracePt t="47807" x="1562100" y="2825750"/>
          <p14:tracePt t="47823" x="1562100" y="2813050"/>
          <p14:tracePt t="47841" x="1555750" y="2794000"/>
          <p14:tracePt t="47856" x="1568450" y="2730500"/>
          <p14:tracePt t="47873" x="1587500" y="2692400"/>
          <p14:tracePt t="47890" x="1593850" y="2692400"/>
          <p14:tracePt t="50839" x="1600200" y="2692400"/>
          <p14:tracePt t="50846" x="1625600" y="2692400"/>
          <p14:tracePt t="50859" x="1682750" y="2692400"/>
          <p14:tracePt t="50876" x="1943100" y="2698750"/>
          <p14:tracePt t="50893" x="2152650" y="2692400"/>
          <p14:tracePt t="50909" x="2355850" y="2679700"/>
          <p14:tracePt t="50927" x="2584450" y="2667000"/>
          <p14:tracePt t="50943" x="2838450" y="2654300"/>
          <p14:tracePt t="50959" x="3124200" y="2641600"/>
          <p14:tracePt t="50976" x="3282950" y="2628900"/>
          <p14:tracePt t="50992" x="3289300" y="2628900"/>
          <p14:tracePt t="51009" x="3302000" y="2628900"/>
          <p14:tracePt t="51026" x="3327400" y="2616200"/>
          <p14:tracePt t="51042" x="3352800" y="2578100"/>
          <p14:tracePt t="51059" x="3378200" y="2533650"/>
          <p14:tracePt t="51076" x="3390900" y="2476500"/>
          <p14:tracePt t="51092" x="3403600" y="2413000"/>
          <p14:tracePt t="51109" x="3422650" y="2355850"/>
          <p14:tracePt t="51112" x="3435350" y="2343150"/>
          <p14:tracePt t="51125" x="3454400" y="2317750"/>
          <p14:tracePt t="51143" x="3467100" y="2311400"/>
          <p14:tracePt t="51160" x="3473450" y="2311400"/>
          <p14:tracePt t="51176" x="3479800" y="2305050"/>
          <p14:tracePt t="51192" x="3492500" y="2305050"/>
          <p14:tracePt t="51210" x="3498850" y="2298700"/>
          <p14:tracePt t="51229" x="3511550" y="2298700"/>
          <p14:tracePt t="51242" x="3517900" y="2292350"/>
          <p14:tracePt t="51278" x="3517900" y="2311400"/>
          <p14:tracePt t="51292" x="3505200" y="2362200"/>
          <p14:tracePt t="51309" x="3479800" y="2413000"/>
          <p14:tracePt t="51326" x="3498850" y="2482850"/>
          <p14:tracePt t="51343" x="3568700" y="2533650"/>
          <p14:tracePt t="51360" x="3771900" y="2597150"/>
          <p14:tracePt t="51376" x="3816350" y="2603500"/>
          <p14:tracePt t="51379" x="3829050" y="2609850"/>
          <p14:tracePt t="52232" x="3829050" y="2603500"/>
          <p14:tracePt t="52239" x="3835400" y="2597150"/>
          <p14:tracePt t="52248" x="3841750" y="2571750"/>
          <p14:tracePt t="52260" x="3848100" y="2540000"/>
          <p14:tracePt t="52276" x="3879850" y="2457450"/>
          <p14:tracePt t="52295" x="3987800" y="2374900"/>
          <p14:tracePt t="52311" x="4051300" y="2330450"/>
          <p14:tracePt t="52327" x="4102100" y="2292350"/>
          <p14:tracePt t="52343" x="4133850" y="2273300"/>
          <p14:tracePt t="52360" x="4140200" y="2260600"/>
          <p14:tracePt t="52377" x="4146550" y="2247900"/>
          <p14:tracePt t="52394" x="4152900" y="2241550"/>
          <p14:tracePt t="52410" x="4197350" y="2216150"/>
          <p14:tracePt t="52426" x="4311650" y="2165350"/>
          <p14:tracePt t="52444" x="4483100" y="2089150"/>
          <p14:tracePt t="52460" x="4711700" y="1987550"/>
          <p14:tracePt t="52479" x="4997450" y="1860550"/>
          <p14:tracePt t="52494" x="5207000" y="1758950"/>
          <p14:tracePt t="52510" x="5334000" y="1695450"/>
          <p14:tracePt t="52527" x="5397500" y="1657350"/>
          <p14:tracePt t="52584" x="5397500" y="1651000"/>
          <p14:tracePt t="52596" x="5397500" y="1644650"/>
          <p14:tracePt t="52610" x="5397500" y="1612900"/>
          <p14:tracePt t="54456" x="5403850" y="1612900"/>
          <p14:tracePt t="54464" x="5410200" y="1612900"/>
          <p14:tracePt t="54469" x="5416550" y="1612900"/>
          <p14:tracePt t="54495" x="5448300" y="1612900"/>
          <p14:tracePt t="54512" x="5454650" y="1612900"/>
          <p14:tracePt t="55106" x="5461000" y="1612900"/>
          <p14:tracePt t="55114" x="5467350" y="1612900"/>
          <p14:tracePt t="55122" x="5473700" y="1612900"/>
          <p14:tracePt t="55131" x="5473700" y="1606550"/>
          <p14:tracePt t="55181" x="5473700" y="1600200"/>
          <p14:tracePt t="55189" x="5467350" y="1593850"/>
          <p14:tracePt t="55197" x="5461000" y="1574800"/>
          <p14:tracePt t="55214" x="5441950" y="1536700"/>
          <p14:tracePt t="55231" x="5435600" y="1517650"/>
          <p14:tracePt t="57534" x="5441950" y="1517650"/>
          <p14:tracePt t="57551" x="5448300" y="1517650"/>
          <p14:tracePt t="57566" x="5461000" y="1517650"/>
          <p14:tracePt t="57581" x="5499100" y="1511300"/>
          <p14:tracePt t="57600" x="5575300" y="1504950"/>
          <p14:tracePt t="57615" x="5651500" y="1492250"/>
          <p14:tracePt t="57632" x="5695950" y="1485900"/>
          <p14:tracePt t="57648" x="5721350" y="1479550"/>
          <p14:tracePt t="57664" x="5740400" y="1466850"/>
          <p14:tracePt t="57681" x="5753100" y="1460500"/>
          <p14:tracePt t="57699" x="5765800" y="1454150"/>
          <p14:tracePt t="57715" x="5784850" y="1441450"/>
          <p14:tracePt t="57731" x="5791200" y="1441450"/>
          <p14:tracePt t="57765" x="5784850" y="1441450"/>
          <p14:tracePt t="57781" x="5772150" y="1441450"/>
          <p14:tracePt t="57799" x="5759450" y="1441450"/>
          <p14:tracePt t="57813" x="5753100" y="1441450"/>
          <p14:tracePt t="58009" x="5746750" y="1441450"/>
          <p14:tracePt t="58040" x="5740400" y="1441450"/>
          <p14:tracePt t="58555" x="5746750" y="1435100"/>
          <p14:tracePt t="58565" x="5784850" y="1384300"/>
          <p14:tracePt t="58582" x="5861050" y="1263650"/>
          <p14:tracePt t="58601" x="5930900" y="1155700"/>
          <p14:tracePt t="58615" x="5994400" y="1085850"/>
          <p14:tracePt t="58632" x="6026150" y="1060450"/>
          <p14:tracePt t="58649" x="6026150" y="1054100"/>
          <p14:tracePt t="59421" x="6045200" y="1054100"/>
          <p14:tracePt t="59433" x="6076950" y="1047750"/>
          <p14:tracePt t="59449" x="6318250" y="984250"/>
          <p14:tracePt t="59466" x="6597650" y="939800"/>
          <p14:tracePt t="59483" x="6883400" y="914400"/>
          <p14:tracePt t="59499" x="7067550" y="914400"/>
          <p14:tracePt t="59517" x="7207250" y="920750"/>
          <p14:tracePt t="59533" x="7359650" y="933450"/>
          <p14:tracePt t="59550" x="7486650" y="933450"/>
          <p14:tracePt t="59567" x="7607300" y="914400"/>
          <p14:tracePt t="59583" x="7683500" y="889000"/>
          <p14:tracePt t="59587" x="7702550" y="876300"/>
          <p14:tracePt t="59600" x="7721600" y="863600"/>
          <p14:tracePt t="59617" x="7740650" y="850900"/>
          <p14:tracePt t="59634" x="7785100" y="838200"/>
          <p14:tracePt t="59649" x="7816850" y="838200"/>
          <p14:tracePt t="59666" x="7924800" y="850900"/>
          <p14:tracePt t="59683" x="8032750" y="869950"/>
          <p14:tracePt t="59700" x="8191500" y="889000"/>
          <p14:tracePt t="59716" x="8255000" y="889000"/>
          <p14:tracePt t="59733" x="8255000" y="876300"/>
          <p14:tracePt t="59819" x="8261350" y="876300"/>
          <p14:tracePt t="59858" x="8261350" y="869950"/>
          <p14:tracePt t="59883" x="8267700" y="857250"/>
          <p14:tracePt t="59900" x="8274050" y="850900"/>
          <p14:tracePt t="59916" x="8280400" y="838200"/>
          <p14:tracePt t="59933" x="8280400" y="825500"/>
          <p14:tracePt t="59950" x="8280400" y="806450"/>
          <p14:tracePt t="59967" x="8274050" y="787400"/>
          <p14:tracePt t="59983" x="8267700" y="768350"/>
          <p14:tracePt t="60000" x="8255000" y="755650"/>
          <p14:tracePt t="60017" x="8242300" y="730250"/>
          <p14:tracePt t="60018" x="8242300" y="723900"/>
          <p14:tracePt t="60033" x="8216900" y="704850"/>
          <p14:tracePt t="60050" x="8197850" y="692150"/>
          <p14:tracePt t="60066" x="8147050" y="660400"/>
          <p14:tracePt t="60082" x="8077200" y="622300"/>
          <p14:tracePt t="60100" x="8013700" y="596900"/>
          <p14:tracePt t="60118" x="7937500" y="565150"/>
          <p14:tracePt t="60133" x="7893050" y="558800"/>
          <p14:tracePt t="60150" x="7874000" y="558800"/>
          <p14:tracePt t="60167" x="7867650" y="558800"/>
          <p14:tracePt t="60183" x="7861300" y="558800"/>
          <p14:tracePt t="60200" x="7854950" y="571500"/>
          <p14:tracePt t="60217" x="7835900" y="590550"/>
          <p14:tracePt t="60234" x="7816850" y="609600"/>
          <p14:tracePt t="60237" x="7810500" y="615950"/>
          <p14:tracePt t="60250" x="7804150" y="628650"/>
          <p14:tracePt t="60266" x="7791450" y="641350"/>
          <p14:tracePt t="60283" x="7785100" y="666750"/>
          <p14:tracePt t="60299" x="7778750" y="685800"/>
          <p14:tracePt t="60318" x="7778750" y="704850"/>
          <p14:tracePt t="60333" x="7772400" y="717550"/>
          <p14:tracePt t="60350" x="7772400" y="730250"/>
          <p14:tracePt t="60367" x="7778750" y="749300"/>
          <p14:tracePt t="60383" x="7797800" y="768350"/>
          <p14:tracePt t="60400" x="7829550" y="787400"/>
          <p14:tracePt t="60417" x="7867650" y="812800"/>
          <p14:tracePt t="60432" x="7880350" y="819150"/>
          <p14:tracePt t="60467" x="7886700" y="819150"/>
          <p14:tracePt t="60483" x="7893050" y="819150"/>
          <p14:tracePt t="60517" x="7899400" y="825500"/>
          <p14:tracePt t="60535" x="7912100" y="825500"/>
          <p14:tracePt t="60587" x="7912100" y="831850"/>
          <p14:tracePt t="60603" x="7918450" y="831850"/>
          <p14:tracePt t="60617" x="7950200" y="831850"/>
          <p14:tracePt t="60634" x="8007350" y="825500"/>
          <p14:tracePt t="60650" x="8051800" y="825500"/>
          <p14:tracePt t="60669" x="8070850" y="825500"/>
          <p14:tracePt t="60683" x="8096250" y="825500"/>
          <p14:tracePt t="60700" x="8108950" y="825500"/>
          <p14:tracePt t="61707" x="8108950" y="831850"/>
          <p14:tracePt t="61715" x="8102600" y="831850"/>
          <p14:tracePt t="61735" x="8102600" y="838200"/>
          <p14:tracePt t="61797" x="8102600" y="844550"/>
          <p14:tracePt t="61838" x="8096250" y="844550"/>
          <p14:tracePt t="61854" x="8096250" y="850900"/>
          <p14:tracePt t="62002" x="8089900" y="850900"/>
          <p14:tracePt t="62009" x="8089900" y="857250"/>
          <p14:tracePt t="62136" x="8083550" y="857250"/>
          <p14:tracePt t="62143" x="8083550" y="863600"/>
          <p14:tracePt t="62159" x="8083550" y="869950"/>
          <p14:tracePt t="62169" x="8083550" y="876300"/>
          <p14:tracePt t="62185" x="8077200" y="889000"/>
          <p14:tracePt t="62202" x="8077200" y="901700"/>
          <p14:tracePt t="62218" x="8070850" y="927100"/>
          <p14:tracePt t="62235" x="8070850" y="946150"/>
          <p14:tracePt t="62252" x="8064500" y="984250"/>
          <p14:tracePt t="62269" x="8058150" y="1003300"/>
          <p14:tracePt t="62286" x="8058150" y="1035050"/>
          <p14:tracePt t="62302" x="8051800" y="1041400"/>
          <p14:tracePt t="62318" x="8051800" y="1054100"/>
          <p14:tracePt t="62335" x="8039100" y="1073150"/>
          <p14:tracePt t="62352" x="7994650" y="1143000"/>
          <p14:tracePt t="62369" x="7912100" y="1231900"/>
          <p14:tracePt t="62385" x="7747000" y="1308100"/>
          <p14:tracePt t="62402" x="7505700" y="1346200"/>
          <p14:tracePt t="62419" x="7321550" y="1346200"/>
          <p14:tracePt t="62435" x="7213600" y="1346200"/>
          <p14:tracePt t="62452" x="7194550" y="1346200"/>
          <p14:tracePt t="62469" x="7194550" y="1358900"/>
          <p14:tracePt t="62487" x="7169150" y="1377950"/>
          <p14:tracePt t="62592" x="7175500" y="1377950"/>
          <p14:tracePt t="62600" x="7188200" y="1377950"/>
          <p14:tracePt t="62619" x="7194550" y="1365250"/>
          <p14:tracePt t="62635" x="7226300" y="1333500"/>
          <p14:tracePt t="62652" x="7232650" y="1327150"/>
          <p14:tracePt t="62671" x="7239000" y="1327150"/>
          <p14:tracePt t="62702" x="7239000" y="1320800"/>
          <p14:tracePt t="62719" x="7232650" y="1314450"/>
          <p14:tracePt t="62735" x="7258050" y="1282700"/>
          <p14:tracePt t="62752" x="7340600" y="1270000"/>
          <p14:tracePt t="62754" x="7404100" y="1263650"/>
          <p14:tracePt t="62770" x="7588250" y="1263650"/>
          <p14:tracePt t="62787" x="7766050" y="1257300"/>
          <p14:tracePt t="62802" x="7937500" y="1250950"/>
          <p14:tracePt t="62821" x="8058150" y="1231900"/>
          <p14:tracePt t="62835" x="8159750" y="1206500"/>
          <p14:tracePt t="62852" x="8261350" y="1181100"/>
          <p14:tracePt t="62871" x="8362950" y="1168400"/>
          <p14:tracePt t="62885" x="8509000" y="1162050"/>
          <p14:tracePt t="62902" x="8718550" y="1162050"/>
          <p14:tracePt t="62919" x="8947150" y="1174750"/>
          <p14:tracePt t="62935" x="9175750" y="1206500"/>
          <p14:tracePt t="62954" x="9347200" y="1231900"/>
          <p14:tracePt t="63053" x="9353550" y="1225550"/>
          <p14:tracePt t="63060" x="9359900" y="1225550"/>
          <p14:tracePt t="63070" x="9378950" y="1219200"/>
          <p14:tracePt t="63086" x="9410700" y="1206500"/>
          <p14:tracePt t="63103" x="9436100" y="1193800"/>
          <p14:tracePt t="63121" x="9448800" y="1187450"/>
          <p14:tracePt t="63135" x="9455150" y="1181100"/>
          <p14:tracePt t="63152" x="9461500" y="1168400"/>
          <p14:tracePt t="63169" x="9486900" y="1149350"/>
          <p14:tracePt t="63186" x="9525000" y="1111250"/>
          <p14:tracePt t="63203" x="9556750" y="1079500"/>
          <p14:tracePt t="63219" x="9613900" y="1009650"/>
          <p14:tracePt t="63238" x="9639300" y="958850"/>
          <p14:tracePt t="63253" x="9652000" y="927100"/>
          <p14:tracePt t="63271" x="9652000" y="901700"/>
          <p14:tracePt t="63286" x="9652000" y="895350"/>
          <p14:tracePt t="63303" x="9639300" y="889000"/>
          <p14:tracePt t="63319" x="9626600" y="876300"/>
          <p14:tracePt t="63336" x="9613900" y="869950"/>
          <p14:tracePt t="63351" x="9601200" y="863600"/>
          <p14:tracePt t="63370" x="9594850" y="857250"/>
          <p14:tracePt t="63386" x="9582150" y="850900"/>
          <p14:tracePt t="63403" x="9563100" y="844550"/>
          <p14:tracePt t="63419" x="9531350" y="838200"/>
          <p14:tracePt t="63436" x="9499600" y="838200"/>
          <p14:tracePt t="63453" x="9467850" y="838200"/>
          <p14:tracePt t="63470" x="9410700" y="844550"/>
          <p14:tracePt t="63485" x="9391650" y="850900"/>
          <p14:tracePt t="63503" x="9372600" y="863600"/>
          <p14:tracePt t="63519" x="9366250" y="889000"/>
          <p14:tracePt t="63536" x="9359900" y="908050"/>
          <p14:tracePt t="63553" x="9353550" y="933450"/>
          <p14:tracePt t="63569" x="9353550" y="965200"/>
          <p14:tracePt t="63586" x="9347200" y="1009650"/>
          <p14:tracePt t="63603" x="9347200" y="1054100"/>
          <p14:tracePt t="63619" x="9347200" y="1079500"/>
          <p14:tracePt t="63637" x="9347200" y="1098550"/>
          <p14:tracePt t="63653" x="9347200" y="1111250"/>
          <p14:tracePt t="63670" x="9353550" y="1117600"/>
          <p14:tracePt t="63685" x="9353550" y="1123950"/>
          <p14:tracePt t="63703" x="9353550" y="1130300"/>
          <p14:tracePt t="63867" x="9353550" y="1136650"/>
          <p14:tracePt t="63886" x="9347200" y="1143000"/>
          <p14:tracePt t="64045" x="9359900" y="1143000"/>
          <p14:tracePt t="64051" x="9366250" y="1136650"/>
          <p14:tracePt t="64070" x="9423400" y="1130300"/>
          <p14:tracePt t="64087" x="9461500" y="1123950"/>
          <p14:tracePt t="64104" x="9480550" y="1117600"/>
          <p14:tracePt t="64120" x="9493250" y="1117600"/>
          <p14:tracePt t="64136" x="9505950" y="1117600"/>
          <p14:tracePt t="64153" x="9518650" y="1111250"/>
          <p14:tracePt t="64170" x="9531350" y="1104900"/>
          <p14:tracePt t="64187" x="9537700" y="1104900"/>
          <p14:tracePt t="64259" x="9544050" y="1098550"/>
          <p14:tracePt t="64284" x="9544050" y="1085850"/>
          <p14:tracePt t="64303" x="9550400" y="1079500"/>
          <p14:tracePt t="64337" x="9544050" y="1073150"/>
          <p14:tracePt t="64354" x="9531350" y="1066800"/>
          <p14:tracePt t="64371" x="9499600" y="1060450"/>
          <p14:tracePt t="64373" x="9486900" y="1060450"/>
          <p14:tracePt t="64387" x="9467850" y="1060450"/>
          <p14:tracePt t="64403" x="9442450" y="1060450"/>
          <p14:tracePt t="64420" x="9429750" y="1060450"/>
          <p14:tracePt t="64437" x="9423400" y="1060450"/>
          <p14:tracePt t="64454" x="9353550" y="1066800"/>
          <p14:tracePt t="64470" x="9283700" y="1079500"/>
          <p14:tracePt t="64487" x="9169400" y="1092200"/>
          <p14:tracePt t="64504" x="8972550" y="1104900"/>
          <p14:tracePt t="64520" x="8788400" y="1104900"/>
          <p14:tracePt t="64537" x="8610600" y="1111250"/>
          <p14:tracePt t="64555" x="8470900" y="1117600"/>
          <p14:tracePt t="64558" x="8426450" y="1117600"/>
          <p14:tracePt t="64571" x="8362950" y="1123950"/>
          <p14:tracePt t="64588" x="8216900" y="1123950"/>
          <p14:tracePt t="64603" x="8070850" y="1123950"/>
          <p14:tracePt t="64621" x="7842250" y="1123950"/>
          <p14:tracePt t="64637" x="7505700" y="1123950"/>
          <p14:tracePt t="64654" x="7258050" y="1123950"/>
          <p14:tracePt t="64670" x="7150100" y="1123950"/>
          <p14:tracePt t="64687" x="6908800" y="1155700"/>
          <p14:tracePt t="64704" x="6800850" y="1187450"/>
          <p14:tracePt t="64720" x="6692900" y="1212850"/>
          <p14:tracePt t="64737" x="6534150" y="1238250"/>
          <p14:tracePt t="64755" x="6280150" y="1244600"/>
          <p14:tracePt t="64771" x="6032500" y="1244600"/>
          <p14:tracePt t="64787" x="5816600" y="1231900"/>
          <p14:tracePt t="64806" x="5632450" y="1231900"/>
          <p14:tracePt t="64808" x="5568950" y="1231900"/>
          <p14:tracePt t="64821" x="5524500" y="1238250"/>
          <p14:tracePt t="64837" x="5511800" y="1257300"/>
          <p14:tracePt t="64854" x="5505450" y="1282700"/>
          <p14:tracePt t="64873" x="5486400" y="1352550"/>
          <p14:tracePt t="64890" x="5441950" y="1390650"/>
          <p14:tracePt t="64904" x="5391150" y="1409700"/>
          <p14:tracePt t="64922" x="5346700" y="1409700"/>
          <p14:tracePt t="64937" x="5321300" y="1397000"/>
          <p14:tracePt t="64995" x="5314950" y="1397000"/>
          <p14:tracePt t="65003" x="5295900" y="1397000"/>
          <p14:tracePt t="65021" x="5232400" y="1409700"/>
          <p14:tracePt t="65038" x="5092700" y="1409700"/>
          <p14:tracePt t="65054" x="4933950" y="1397000"/>
          <p14:tracePt t="65071" x="4781550" y="1371600"/>
          <p14:tracePt t="65087" x="4641850" y="1346200"/>
          <p14:tracePt t="65105" x="4572000" y="1327150"/>
          <p14:tracePt t="65121" x="4572000" y="1320800"/>
          <p14:tracePt t="65138" x="4572000" y="1308100"/>
          <p14:tracePt t="65172" x="4565650" y="1301750"/>
          <p14:tracePt t="65188" x="4559300" y="1295400"/>
          <p14:tracePt t="65204" x="4552950" y="1289050"/>
          <p14:tracePt t="65272" x="4552950" y="1282700"/>
          <p14:tracePt t="65296" x="4559300" y="1276350"/>
          <p14:tracePt t="65312" x="4565650" y="1276350"/>
          <p14:tracePt t="65370" x="4559300" y="1276350"/>
          <p14:tracePt t="65376" x="4546600" y="1276350"/>
          <p14:tracePt t="65387" x="4540250" y="1276350"/>
          <p14:tracePt t="65407" x="4514850" y="1270000"/>
          <p14:tracePt t="65421" x="4489450" y="1270000"/>
          <p14:tracePt t="65438" x="4476750" y="1263650"/>
          <p14:tracePt t="65454" x="4470400" y="1263650"/>
          <p14:tracePt t="65471" x="4470400" y="1257300"/>
          <p14:tracePt t="65504" x="4457700" y="1257300"/>
          <p14:tracePt t="65521" x="4451350" y="1257300"/>
          <p14:tracePt t="65554" x="4451350" y="1250950"/>
          <p14:tracePt t="65588" x="4451350" y="1244600"/>
          <p14:tracePt t="65605" x="4451350" y="1238250"/>
          <p14:tracePt t="65621" x="4457700" y="1238250"/>
          <p14:tracePt t="65659" x="4451350" y="1238250"/>
          <p14:tracePt t="65673" x="4445000" y="1238250"/>
          <p14:tracePt t="65688" x="4432300" y="1238250"/>
          <p14:tracePt t="65882" x="4438650" y="1238250"/>
          <p14:tracePt t="66313" x="4432300" y="1238250"/>
          <p14:tracePt t="66319" x="4425950" y="1244600"/>
          <p14:tracePt t="66326" x="4413250" y="1250950"/>
          <p14:tracePt t="66339" x="4394200" y="1250950"/>
          <p14:tracePt t="66356" x="4362450" y="1257300"/>
          <p14:tracePt t="66373" x="4330700" y="1257300"/>
          <p14:tracePt t="66389" x="4311650" y="1257300"/>
          <p14:tracePt t="66406" x="4298950" y="1250950"/>
          <p14:tracePt t="66424" x="4248150" y="1225550"/>
          <p14:tracePt t="66439" x="4216400" y="1212850"/>
          <p14:tracePt t="66455" x="4083050" y="1174750"/>
          <p14:tracePt t="66472" x="4006850" y="1149350"/>
          <p14:tracePt t="66488" x="3975100" y="1123950"/>
          <p14:tracePt t="66505" x="3962400" y="1111250"/>
          <p14:tracePt t="66522" x="3962400" y="1104900"/>
          <p14:tracePt t="66539" x="3968750" y="1098550"/>
          <p14:tracePt t="66556" x="3987800" y="1092200"/>
          <p14:tracePt t="66572" x="4044950" y="1092200"/>
          <p14:tracePt t="66589" x="4108450" y="1092200"/>
          <p14:tracePt t="66605" x="4178300" y="1098550"/>
          <p14:tracePt t="66622" x="4222750" y="1098550"/>
          <p14:tracePt t="66639" x="4248150" y="1098550"/>
          <p14:tracePt t="66655" x="4267200" y="1098550"/>
          <p14:tracePt t="66672" x="4292600" y="1098550"/>
          <p14:tracePt t="66689" x="4324350" y="1098550"/>
          <p14:tracePt t="66705" x="4368800" y="1098550"/>
          <p14:tracePt t="66722" x="4387850" y="1104900"/>
          <p14:tracePt t="66738" x="4394200" y="1104900"/>
          <p14:tracePt t="66772" x="4406900" y="1104900"/>
          <p14:tracePt t="66789" x="4432300" y="1098550"/>
          <p14:tracePt t="66808" x="4470400" y="1085850"/>
          <p14:tracePt t="66823" x="4476750" y="1085850"/>
          <p14:tracePt t="66855" x="4483100" y="1085850"/>
          <p14:tracePt t="66875" x="4489450" y="1098550"/>
          <p14:tracePt t="67017" x="4489450" y="1104900"/>
          <p14:tracePt t="67032" x="4483100" y="1111250"/>
          <p14:tracePt t="67048" x="4489450" y="1111250"/>
          <p14:tracePt t="67057" x="4502150" y="1111250"/>
          <p14:tracePt t="67072" x="4533900" y="1111250"/>
          <p14:tracePt t="67089" x="4597400" y="1073150"/>
          <p14:tracePt t="67106" x="4737100" y="1047750"/>
          <p14:tracePt t="67122" x="4927600" y="1047750"/>
          <p14:tracePt t="67139" x="5080000" y="1060450"/>
          <p14:tracePt t="67157" x="5181600" y="1073150"/>
          <p14:tracePt t="67160" x="5187950" y="1073150"/>
          <p14:tracePt t="67174" x="5194300" y="1073150"/>
          <p14:tracePt t="67230" x="5200650" y="1073150"/>
          <p14:tracePt t="67239" x="5207000" y="1073150"/>
          <p14:tracePt t="67256" x="5232400" y="1066800"/>
          <p14:tracePt t="67273" x="5257800" y="1060450"/>
          <p14:tracePt t="67289" x="5270500" y="1060450"/>
          <p14:tracePt t="67383" x="5276850" y="1060450"/>
          <p14:tracePt t="67392" x="5289550" y="1060450"/>
          <p14:tracePt t="67399" x="5308600" y="1060450"/>
          <p14:tracePt t="67423" x="5378450" y="1060450"/>
          <p14:tracePt t="67439" x="5410200" y="1066800"/>
          <p14:tracePt t="67456" x="5422900" y="1066800"/>
          <p14:tracePt t="67510" x="5422900" y="1073150"/>
          <p14:tracePt t="67524" x="5429250" y="1079500"/>
          <p14:tracePt t="67540" x="5435600" y="1104900"/>
          <p14:tracePt t="67556" x="5448300" y="1130300"/>
          <p14:tracePt t="67573" x="5461000" y="1155700"/>
          <p14:tracePt t="67593" x="5467350" y="1168400"/>
          <p14:tracePt t="67654" x="5473700" y="1168400"/>
          <p14:tracePt t="67668" x="5480050" y="1168400"/>
          <p14:tracePt t="67677" x="5480050" y="1162050"/>
          <p14:tracePt t="67692" x="5492750" y="1155700"/>
          <p14:tracePt t="67706" x="5499100" y="1149350"/>
          <p14:tracePt t="67723" x="5505450" y="1149350"/>
          <p14:tracePt t="67817" x="5511800" y="1149350"/>
          <p14:tracePt t="67823" x="5518150" y="1143000"/>
          <p14:tracePt t="67863" x="5524500" y="1136650"/>
          <p14:tracePt t="67916" x="5518150" y="1136650"/>
          <p14:tracePt t="67925" x="5511800" y="1136650"/>
          <p14:tracePt t="67940" x="5505450" y="1136650"/>
          <p14:tracePt t="67956" x="5511800" y="1130300"/>
          <p14:tracePt t="67974" x="5549900" y="1111250"/>
          <p14:tracePt t="67990" x="5657850" y="1079500"/>
          <p14:tracePt t="68006" x="5861050" y="1054100"/>
          <p14:tracePt t="68023" x="6064250" y="1041400"/>
          <p14:tracePt t="68040" x="6305550" y="1047750"/>
          <p14:tracePt t="68056" x="6330950" y="1047750"/>
          <p14:tracePt t="68073" x="6318250" y="1047750"/>
          <p14:tracePt t="68091" x="6305550" y="1047750"/>
          <p14:tracePt t="68107" x="6305550" y="1054100"/>
          <p14:tracePt t="68379" x="6305550" y="1060450"/>
          <p14:tracePt t="68403" x="6305550" y="1066800"/>
          <p14:tracePt t="68429" x="6305550" y="1073150"/>
          <p14:tracePt t="68443" x="6305550" y="1079500"/>
          <p14:tracePt t="68473" x="6305550" y="1085850"/>
          <p14:tracePt t="68490" x="6330950" y="1085850"/>
          <p14:tracePt t="68508" x="6426200" y="1085850"/>
          <p14:tracePt t="68524" x="6515100" y="1079500"/>
          <p14:tracePt t="68541" x="6578600" y="1073150"/>
          <p14:tracePt t="68557" x="6642100" y="1060450"/>
          <p14:tracePt t="68574" x="6654800" y="1060450"/>
          <p14:tracePt t="68590" x="6654800" y="1054100"/>
          <p14:tracePt t="68763" x="6654800" y="1060450"/>
          <p14:tracePt t="68774" x="6648450" y="1060450"/>
          <p14:tracePt t="68791" x="6648450" y="1066800"/>
          <p14:tracePt t="68907" x="6642100" y="1066800"/>
          <p14:tracePt t="69237" x="6648450" y="1066800"/>
          <p14:tracePt t="69245" x="6661150" y="1073150"/>
          <p14:tracePt t="69259" x="6692900" y="1085850"/>
          <p14:tracePt t="69274" x="6762750" y="1092200"/>
          <p14:tracePt t="69292" x="6889750" y="1104900"/>
          <p14:tracePt t="69310" x="6946900" y="1104900"/>
          <p14:tracePt t="69325" x="6997700" y="1104900"/>
          <p14:tracePt t="69341" x="7016750" y="1104900"/>
          <p14:tracePt t="69399" x="7023100" y="1104900"/>
          <p14:tracePt t="69418" x="7029450" y="1104900"/>
          <p14:tracePt t="69424" x="7035800" y="1104900"/>
          <p14:tracePt t="69441" x="7061200" y="1104900"/>
          <p14:tracePt t="69457" x="7067550" y="1104900"/>
          <p14:tracePt t="69491" x="7073900" y="1104900"/>
          <p14:tracePt t="69508" x="7073900" y="1111250"/>
          <p14:tracePt t="69525" x="7080250" y="1111250"/>
          <p14:tracePt t="69542" x="7099300" y="1117600"/>
          <p14:tracePt t="69557" x="7137400" y="1117600"/>
          <p14:tracePt t="69574" x="7181850" y="1117600"/>
          <p14:tracePt t="69591" x="7213600" y="1117600"/>
          <p14:tracePt t="69608" x="7226300" y="1117600"/>
          <p14:tracePt t="69626" x="7239000" y="1117600"/>
          <p14:tracePt t="69641" x="7251700" y="1117600"/>
          <p14:tracePt t="69658" x="7264400" y="1117600"/>
          <p14:tracePt t="69676" x="7277100" y="1111250"/>
          <p14:tracePt t="69691" x="7283450" y="1111250"/>
          <p14:tracePt t="69846" x="7296150" y="1117600"/>
          <p14:tracePt t="69852" x="7321550" y="1117600"/>
          <p14:tracePt t="69861" x="7346950" y="1123950"/>
          <p14:tracePt t="69875" x="7391400" y="1123950"/>
          <p14:tracePt t="69892" x="7575550" y="1149350"/>
          <p14:tracePt t="69908" x="7645400" y="1149350"/>
          <p14:tracePt t="69927" x="7696200" y="1149350"/>
          <p14:tracePt t="69958" x="7702550" y="1149350"/>
          <p14:tracePt t="69975" x="7721600" y="1143000"/>
          <p14:tracePt t="69991" x="7759700" y="1143000"/>
          <p14:tracePt t="70008" x="7893050" y="1149350"/>
          <p14:tracePt t="70026" x="8058150" y="1174750"/>
          <p14:tracePt t="70041" x="8216900" y="1200150"/>
          <p14:tracePt t="70057" x="8318500" y="1212850"/>
          <p14:tracePt t="70076" x="8324850" y="1212850"/>
          <p14:tracePt t="70288" x="8324850" y="1219200"/>
          <p14:tracePt t="70313" x="8324850" y="1225550"/>
          <p14:tracePt t="70555" x="8331200" y="1212850"/>
          <p14:tracePt t="70561" x="8343900" y="1206500"/>
          <p14:tracePt t="70575" x="8369300" y="1193800"/>
          <p14:tracePt t="70592" x="8420100" y="1168400"/>
          <p14:tracePt t="70609" x="8502650" y="1123950"/>
          <p14:tracePt t="70626" x="8566150" y="1079500"/>
          <p14:tracePt t="70643" x="8604250" y="1054100"/>
          <p14:tracePt t="70659" x="8610600" y="1047750"/>
          <p14:tracePt t="70711" x="8610600" y="1054100"/>
          <p14:tracePt t="70739" x="8604250" y="1054100"/>
          <p14:tracePt t="70747" x="8597900" y="1054100"/>
          <p14:tracePt t="70761" x="8591550" y="1054100"/>
          <p14:tracePt t="70776" x="8559800" y="1054100"/>
          <p14:tracePt t="70793" x="8528050" y="1041400"/>
          <p14:tracePt t="70809" x="8464550" y="1016000"/>
          <p14:tracePt t="70826" x="8432800" y="1003300"/>
          <p14:tracePt t="70842" x="8407400" y="990600"/>
          <p14:tracePt t="70859" x="8394700" y="990600"/>
          <p14:tracePt t="70876" x="8394700" y="996950"/>
          <p14:tracePt t="70894" x="8394700" y="1003300"/>
          <p14:tracePt t="70956" x="8439150" y="1022350"/>
          <p14:tracePt t="70975" x="8534400" y="1041400"/>
          <p14:tracePt t="70992" x="8636000" y="1054100"/>
          <p14:tracePt t="71009" x="8705850" y="1060450"/>
          <p14:tracePt t="71026" x="8743950" y="1060450"/>
          <p14:tracePt t="71043" x="8763000" y="1060450"/>
          <p14:tracePt t="71059" x="8775700" y="1060450"/>
          <p14:tracePt t="71061" x="8782050" y="1060450"/>
          <p14:tracePt t="71076" x="8801100" y="1060450"/>
          <p14:tracePt t="71092" x="8820150" y="1060450"/>
          <p14:tracePt t="71109" x="8851900" y="1066800"/>
          <p14:tracePt t="71126" x="8877300" y="1066800"/>
          <p14:tracePt t="71142" x="8909050" y="1066800"/>
          <p14:tracePt t="71159" x="8947150" y="1054100"/>
          <p14:tracePt t="71176" x="8959850" y="1047750"/>
          <p14:tracePt t="71192" x="8978900" y="1047750"/>
          <p14:tracePt t="71209" x="8991600" y="1041400"/>
          <p14:tracePt t="71226" x="9004300" y="1041400"/>
          <p14:tracePt t="71243" x="9017000" y="1041400"/>
          <p14:tracePt t="71259" x="9029700" y="1035050"/>
          <p14:tracePt t="71276" x="9042400" y="1022350"/>
          <p14:tracePt t="71292" x="9048750" y="1022350"/>
          <p14:tracePt t="71327" x="9036050" y="1009650"/>
          <p14:tracePt t="71343" x="9017000" y="996950"/>
          <p14:tracePt t="71361" x="8991600" y="984250"/>
          <p14:tracePt t="71376" x="8966200" y="977900"/>
          <p14:tracePt t="71392" x="8921750" y="965200"/>
          <p14:tracePt t="71409" x="8870950" y="952500"/>
          <p14:tracePt t="71426" x="8832850" y="946150"/>
          <p14:tracePt t="71443" x="8813800" y="939800"/>
          <p14:tracePt t="71459" x="8782050" y="933450"/>
          <p14:tracePt t="71476" x="8769350" y="933450"/>
          <p14:tracePt t="71493" x="8756650" y="933450"/>
          <p14:tracePt t="71509" x="8743950" y="933450"/>
          <p14:tracePt t="71526" x="8718550" y="939800"/>
          <p14:tracePt t="71543" x="8699500" y="952500"/>
          <p14:tracePt t="71559" x="8693150" y="1028700"/>
          <p14:tracePt t="71577" x="8693150" y="1092200"/>
          <p14:tracePt t="71593" x="8693150" y="1187450"/>
          <p14:tracePt t="71609" x="8680450" y="1238250"/>
          <p14:tracePt t="71628" x="8674100" y="1308100"/>
          <p14:tracePt t="71643" x="8674100" y="1327150"/>
          <p14:tracePt t="71659" x="8680450" y="1333500"/>
          <p14:tracePt t="71676" x="8686800" y="1333500"/>
          <p14:tracePt t="71695" x="8693150" y="1333500"/>
          <p14:tracePt t="71709" x="8693150" y="1327150"/>
          <p14:tracePt t="71802" x="8693150" y="1320800"/>
          <p14:tracePt t="71813" x="8686800" y="1320800"/>
          <p14:tracePt t="71828" x="8686800" y="1314450"/>
          <p14:tracePt t="71843" x="8680450" y="1314450"/>
          <p14:tracePt t="71904" x="8680450" y="1308100"/>
          <p14:tracePt t="71911" x="8680450" y="1301750"/>
          <p14:tracePt t="71918" x="8680450" y="1295400"/>
          <p14:tracePt t="71927" x="8680450" y="1289050"/>
          <p14:tracePt t="71963" x="8680450" y="1282700"/>
          <p14:tracePt t="72065" x="8674100" y="1282700"/>
          <p14:tracePt t="72118" x="8667750" y="1282700"/>
          <p14:tracePt t="72159" x="8661400" y="1282700"/>
          <p14:tracePt t="72172" x="8655050" y="1276350"/>
          <p14:tracePt t="72263" x="8648700" y="1276350"/>
          <p14:tracePt t="72298" x="8642350" y="1276350"/>
          <p14:tracePt t="72322" x="8642350" y="1270000"/>
          <p14:tracePt t="72362" x="8642350" y="1257300"/>
          <p14:tracePt t="72377" x="8642350" y="1250950"/>
          <p14:tracePt t="72393" x="8642350" y="1238250"/>
          <p14:tracePt t="72427" x="8642350" y="1231900"/>
          <p14:tracePt t="72504" x="8648700" y="1231900"/>
          <p14:tracePt t="72519" x="8655050" y="1225550"/>
          <p14:tracePt t="72526" x="8661400" y="1225550"/>
          <p14:tracePt t="72544" x="8680450" y="1212850"/>
          <p14:tracePt t="72562" x="8680450" y="1206500"/>
          <p14:tracePt t="72577" x="8686800" y="1200150"/>
          <p14:tracePt t="72684" x="8686800" y="1193800"/>
          <p14:tracePt t="72700" x="8686800" y="1187450"/>
          <p14:tracePt t="72710" x="8686800" y="1181100"/>
          <p14:tracePt t="72727" x="8680450" y="1174750"/>
          <p14:tracePt t="72746" x="8674100" y="1162050"/>
          <p14:tracePt t="72760" x="8674100" y="1155700"/>
          <p14:tracePt t="72787" x="8667750" y="1155700"/>
          <p14:tracePt t="72874" x="8661400" y="1155700"/>
          <p14:tracePt t="72894" x="8655050" y="1149350"/>
          <p14:tracePt t="72911" x="8636000" y="1149350"/>
          <p14:tracePt t="72927" x="8623300" y="1149350"/>
          <p14:tracePt t="72944" x="8591550" y="1136650"/>
          <p14:tracePt t="72961" x="8566150" y="1130300"/>
          <p14:tracePt t="72977" x="8515350" y="1111250"/>
          <p14:tracePt t="72995" x="8489950" y="1104900"/>
          <p14:tracePt t="73028" x="8483600" y="1104900"/>
          <p14:tracePt t="73044" x="8477250" y="1104900"/>
          <p14:tracePt t="73061" x="8458200" y="1104900"/>
          <p14:tracePt t="73077" x="8439150" y="1098550"/>
          <p14:tracePt t="73094" x="8413750" y="1092200"/>
          <p14:tracePt t="73111" x="8394700" y="1085850"/>
          <p14:tracePt t="73127" x="8356600" y="1073150"/>
          <p14:tracePt t="73144" x="8331200" y="1066800"/>
          <p14:tracePt t="73161" x="8293100" y="1047750"/>
          <p14:tracePt t="73178" x="8280400" y="1041400"/>
          <p14:tracePt t="73194" x="8274050" y="1035050"/>
          <p14:tracePt t="73211" x="8261350" y="1028700"/>
          <p14:tracePt t="73227" x="8261350" y="1022350"/>
          <p14:tracePt t="73269" x="8255000" y="1022350"/>
          <p14:tracePt t="73294" x="8242300" y="1022350"/>
          <p14:tracePt t="73311" x="8204200" y="1009650"/>
          <p14:tracePt t="73328" x="8159750" y="996950"/>
          <p14:tracePt t="73344" x="8121650" y="984250"/>
          <p14:tracePt t="73362" x="8096250" y="977900"/>
          <p14:tracePt t="73364" x="8089900" y="971550"/>
          <p14:tracePt t="73378" x="8083550" y="971550"/>
          <p14:tracePt t="73394" x="8077200" y="971550"/>
          <p14:tracePt t="73434" x="8077200" y="965200"/>
          <p14:tracePt t="73451" x="8070850" y="958850"/>
          <p14:tracePt t="73462" x="8064500" y="952500"/>
          <p14:tracePt t="73478" x="8058150" y="946150"/>
          <p14:tracePt t="80159" x="8058150" y="939800"/>
          <p14:tracePt t="80168" x="8051800" y="939800"/>
          <p14:tracePt t="80183" x="8020050" y="908050"/>
          <p14:tracePt t="80200" x="7969250" y="850900"/>
          <p14:tracePt t="80216" x="7918450" y="800100"/>
          <p14:tracePt t="80234" x="7893050" y="768350"/>
          <p14:tracePt t="80321" x="7886700" y="768350"/>
          <p14:tracePt t="80513" x="7886700" y="774700"/>
          <p14:tracePt t="80521" x="7886700" y="781050"/>
          <p14:tracePt t="80536" x="7912100" y="825500"/>
          <p14:tracePt t="80549" x="7937500" y="844550"/>
          <p14:tracePt t="80568" x="7994650" y="895350"/>
          <p14:tracePt t="80584" x="8051800" y="990600"/>
          <p14:tracePt t="80601" x="8058150" y="1066800"/>
          <p14:tracePt t="80617" x="8058150" y="1181100"/>
          <p14:tracePt t="80634" x="8051800" y="1327150"/>
          <p14:tracePt t="80650" x="8026400" y="1485900"/>
          <p14:tracePt t="80668" x="7962900" y="1651000"/>
          <p14:tracePt t="80683" x="7867650" y="1765300"/>
          <p14:tracePt t="80700" x="7785100" y="1854200"/>
          <p14:tracePt t="80717" x="7696200" y="1917700"/>
          <p14:tracePt t="80734" x="7588250" y="1962150"/>
          <p14:tracePt t="80752" x="7480300" y="1981200"/>
          <p14:tracePt t="80754" x="7385050" y="1981200"/>
          <p14:tracePt t="80767" x="7302500" y="1962150"/>
          <p14:tracePt t="80784" x="7270750" y="1955800"/>
          <p14:tracePt t="81083" x="7258050" y="1949450"/>
          <p14:tracePt t="81101" x="7200900" y="1885950"/>
          <p14:tracePt t="81118" x="7169150" y="1854200"/>
          <p14:tracePt t="81152" x="7143750" y="1841500"/>
          <p14:tracePt t="81168" x="7124700" y="1835150"/>
          <p14:tracePt t="81184" x="7124700" y="1828800"/>
          <p14:tracePt t="81201" x="7137400" y="1822450"/>
          <p14:tracePt t="81224" x="7143750" y="1809750"/>
          <p14:tracePt t="81234" x="7143750" y="1803400"/>
          <p14:tracePt t="81251" x="7143750" y="1790700"/>
          <p14:tracePt t="81268" x="7118350" y="1771650"/>
          <p14:tracePt t="81284" x="7112000" y="1771650"/>
          <p14:tracePt t="81287" x="7105650" y="1765300"/>
          <p14:tracePt t="81301" x="7099300" y="1765300"/>
          <p14:tracePt t="81303" x="7092950" y="1758950"/>
          <p14:tracePt t="81318" x="7073900" y="1758950"/>
          <p14:tracePt t="81334" x="7054850" y="1752600"/>
          <p14:tracePt t="81351" x="7035800" y="1739900"/>
          <p14:tracePt t="81368" x="7023100" y="1733550"/>
          <p14:tracePt t="81927" x="7016750" y="1733550"/>
          <p14:tracePt t="81935" x="7010400" y="1733550"/>
          <p14:tracePt t="81952" x="6985000" y="1733550"/>
          <p14:tracePt t="81969" x="6953250" y="1733550"/>
          <p14:tracePt t="81985" x="6934200" y="1727200"/>
          <p14:tracePt t="82002" x="6921500" y="1727200"/>
          <p14:tracePt t="82006" x="6915150" y="1720850"/>
          <p14:tracePt t="82018" x="6902450" y="1714500"/>
          <p14:tracePt t="82034" x="6883400" y="1708150"/>
          <p14:tracePt t="82052" x="6826250" y="1695450"/>
          <p14:tracePt t="82068" x="6692900" y="1663700"/>
          <p14:tracePt t="82071" x="6604000" y="1644650"/>
          <p14:tracePt t="82085" x="6540500" y="1625600"/>
          <p14:tracePt t="82088" x="6445250" y="1606550"/>
          <p14:tracePt t="82103" x="6362700" y="1593850"/>
          <p14:tracePt t="82119" x="6305550" y="1568450"/>
          <p14:tracePt t="82135" x="6305550" y="1555750"/>
          <p14:tracePt t="82152" x="6273800" y="1530350"/>
          <p14:tracePt t="82168" x="6172200" y="1492250"/>
          <p14:tracePt t="82185" x="6038850" y="1447800"/>
          <p14:tracePt t="82201" x="5949950" y="1416050"/>
          <p14:tracePt t="82218" x="5899150" y="1390650"/>
          <p14:tracePt t="82235" x="5892800" y="1390650"/>
          <p14:tracePt t="82269" x="5886450" y="1384300"/>
          <p14:tracePt t="82286" x="5803900" y="1371600"/>
          <p14:tracePt t="82302" x="5670550" y="1327150"/>
          <p14:tracePt t="82319" x="5537200" y="1289050"/>
          <p14:tracePt t="82320" x="5486400" y="1282700"/>
          <p14:tracePt t="82336" x="5448300" y="1276350"/>
          <p14:tracePt t="82369" x="5461000" y="1276350"/>
          <p14:tracePt t="82385" x="5492750" y="1276350"/>
          <p14:tracePt t="82402" x="5670550" y="1320800"/>
          <p14:tracePt t="82418" x="5734050" y="1352550"/>
          <p14:tracePt t="82436" x="5746750" y="1371600"/>
          <p14:tracePt t="82452" x="5746750" y="1397000"/>
          <p14:tracePt t="82469" x="5765800" y="1416050"/>
          <p14:tracePt t="82485" x="5810250" y="1428750"/>
          <p14:tracePt t="82502" x="5918200" y="1435100"/>
          <p14:tracePt t="82518" x="6026150" y="1435100"/>
          <p14:tracePt t="82536" x="6121400" y="1435100"/>
          <p14:tracePt t="82552" x="6273800" y="1435100"/>
          <p14:tracePt t="82569" x="6419850" y="1435100"/>
          <p14:tracePt t="82571" x="6489700" y="1441450"/>
          <p14:tracePt t="82588" x="6629400" y="1447800"/>
          <p14:tracePt t="82601" x="6724650" y="1466850"/>
          <p14:tracePt t="82619" x="6724650" y="1473200"/>
          <p14:tracePt t="82683" x="6731000" y="1473200"/>
          <p14:tracePt t="82687" x="6737350" y="1466850"/>
          <p14:tracePt t="82702" x="6750050" y="1460500"/>
          <p14:tracePt t="82719" x="6769100" y="1447800"/>
          <p14:tracePt t="82736" x="6781800" y="1441450"/>
          <p14:tracePt t="82827" x="6788150" y="1441450"/>
          <p14:tracePt t="82837" x="6794500" y="1441450"/>
          <p14:tracePt t="82853" x="6838950" y="1441450"/>
          <p14:tracePt t="82870" x="6883400" y="1441450"/>
          <p14:tracePt t="82903" x="6883400" y="1435100"/>
          <p14:tracePt t="82919" x="6851650" y="1435100"/>
          <p14:tracePt t="82936" x="6845300" y="1435100"/>
          <p14:tracePt t="82987" x="6921500" y="1422400"/>
          <p14:tracePt t="83002" x="7048500" y="1409700"/>
          <p14:tracePt t="83019" x="7181850" y="1397000"/>
          <p14:tracePt t="83036" x="7334250" y="1397000"/>
          <p14:tracePt t="83053" x="7359650" y="1397000"/>
          <p14:tracePt t="83105" x="7366000" y="1397000"/>
          <p14:tracePt t="83119" x="7385050" y="1384300"/>
          <p14:tracePt t="83136" x="7404100" y="1365250"/>
          <p14:tracePt t="83153" x="7416800" y="1333500"/>
          <p14:tracePt t="83171" x="7416800" y="1308100"/>
          <p14:tracePt t="83186" x="7378700" y="1282700"/>
          <p14:tracePt t="83203" x="7340600" y="1263650"/>
          <p14:tracePt t="83219" x="7302500" y="1244600"/>
          <p14:tracePt t="83237" x="7277100" y="1231900"/>
          <p14:tracePt t="83253" x="7245350" y="1212850"/>
          <p14:tracePt t="83270" x="7226300" y="1193800"/>
          <p14:tracePt t="83286" x="7207250" y="1174750"/>
          <p14:tracePt t="83303" x="7188200" y="1155700"/>
          <p14:tracePt t="83319" x="7118350" y="1143000"/>
          <p14:tracePt t="83336" x="7016750" y="1123950"/>
          <p14:tracePt t="83352" x="6889750" y="1098550"/>
          <p14:tracePt t="83369" x="6794500" y="1085850"/>
          <p14:tracePt t="83386" x="6750050" y="1073150"/>
          <p14:tracePt t="83439" x="6743700" y="1073150"/>
          <p14:tracePt t="83455" x="6718300" y="1092200"/>
          <p14:tracePt t="83472" x="6680200" y="1123950"/>
          <p14:tracePt t="83487" x="6654800" y="1155700"/>
          <p14:tracePt t="83503" x="6635750" y="1187450"/>
          <p14:tracePt t="83521" x="6629400" y="1206500"/>
          <p14:tracePt t="83536" x="6635750" y="1231900"/>
          <p14:tracePt t="83553" x="6654800" y="1263650"/>
          <p14:tracePt t="83569" x="6711950" y="1314450"/>
          <p14:tracePt t="83586" x="6819900" y="1377950"/>
          <p14:tracePt t="83603" x="6921500" y="1422400"/>
          <p14:tracePt t="83619" x="7035800" y="1441450"/>
          <p14:tracePt t="83637" x="7105650" y="1454150"/>
          <p14:tracePt t="83653" x="7239000" y="1447800"/>
          <p14:tracePt t="83670" x="7327900" y="1428750"/>
          <p14:tracePt t="83687" x="7410450" y="1397000"/>
          <p14:tracePt t="83705" x="7473950" y="1346200"/>
          <p14:tracePt t="83719" x="7524750" y="1289050"/>
          <p14:tracePt t="83738" x="7524750" y="1257300"/>
          <p14:tracePt t="83753" x="7512050" y="1238250"/>
          <p14:tracePt t="83770" x="7480300" y="1225550"/>
          <p14:tracePt t="83787" x="7429500" y="1219200"/>
          <p14:tracePt t="83803" x="7372350" y="1212850"/>
          <p14:tracePt t="83820" x="7321550" y="1206500"/>
          <p14:tracePt t="83837" x="7296150" y="1200150"/>
          <p14:tracePt t="83886" x="7289800" y="1200150"/>
          <p14:tracePt t="83903" x="7258050" y="1200150"/>
          <p14:tracePt t="83920" x="7194550" y="1212850"/>
          <p14:tracePt t="83940" x="7124700" y="1219200"/>
          <p14:tracePt t="83953" x="7067550" y="1225550"/>
          <p14:tracePt t="83970" x="7035800" y="1225550"/>
          <p14:tracePt t="84107" x="7035800" y="1231900"/>
          <p14:tracePt t="84122" x="7035800" y="1238250"/>
          <p14:tracePt t="84131" x="7029450" y="1244600"/>
          <p14:tracePt t="84138" x="7016750" y="1257300"/>
          <p14:tracePt t="84154" x="7004050" y="1270000"/>
          <p14:tracePt t="84227" x="7010400" y="1270000"/>
          <p14:tracePt t="84237" x="7016750" y="1270000"/>
          <p14:tracePt t="84253" x="7029450" y="1270000"/>
          <p14:tracePt t="84271" x="7048500" y="1270000"/>
          <p14:tracePt t="84364" x="7048500" y="1276350"/>
          <p14:tracePt t="84373" x="7048500" y="1282700"/>
          <p14:tracePt t="84386" x="7054850" y="1289050"/>
          <p14:tracePt t="84403" x="7067550" y="1295400"/>
          <p14:tracePt t="84421" x="7112000" y="1314450"/>
          <p14:tracePt t="84437" x="7175500" y="1339850"/>
          <p14:tracePt t="84454" x="7258050" y="1352550"/>
          <p14:tracePt t="84470" x="7359650" y="1371600"/>
          <p14:tracePt t="84486" x="7429500" y="1377950"/>
          <p14:tracePt t="84504" x="7473950" y="1377950"/>
          <p14:tracePt t="84520" x="7493000" y="1377950"/>
          <p14:tracePt t="84524" x="7499350" y="1377950"/>
          <p14:tracePt t="84537" x="7505700" y="1377950"/>
          <p14:tracePt t="84570" x="7512050" y="1377950"/>
          <p14:tracePt t="84587" x="7518400" y="1377950"/>
          <p14:tracePt t="84667" x="7512050" y="1377950"/>
          <p14:tracePt t="84687" x="7505700" y="1377950"/>
          <p14:tracePt t="84704" x="7493000" y="1377950"/>
          <p14:tracePt t="84721" x="7518400" y="1371600"/>
          <p14:tracePt t="84737" x="7664450" y="1365250"/>
          <p14:tracePt t="84756" x="7835900" y="1377950"/>
          <p14:tracePt t="84773" x="7962900" y="1384300"/>
          <p14:tracePt t="84787" x="7994650" y="1384300"/>
          <p14:tracePt t="84853" x="8001000" y="1390650"/>
          <p14:tracePt t="84870" x="8007350" y="1397000"/>
          <p14:tracePt t="84887" x="8045450" y="1409700"/>
          <p14:tracePt t="84905" x="8128000" y="1422400"/>
          <p14:tracePt t="84908" x="8178800" y="1428750"/>
          <p14:tracePt t="84921" x="8235950" y="1435100"/>
          <p14:tracePt t="84923" x="8280400" y="1441450"/>
          <p14:tracePt t="84937" x="8324850" y="1441450"/>
          <p14:tracePt t="84954" x="8362950" y="1447800"/>
          <p14:tracePt t="84970" x="8388350" y="1447800"/>
          <p14:tracePt t="84988" x="8413750" y="1447800"/>
          <p14:tracePt t="85004" x="8420100" y="1447800"/>
          <p14:tracePt t="85021" x="8432800" y="1447800"/>
          <p14:tracePt t="85037" x="8445500" y="1447800"/>
          <p14:tracePt t="85054" x="8477250" y="1435100"/>
          <p14:tracePt t="85071" x="8521700" y="1416050"/>
          <p14:tracePt t="85087" x="8534400" y="1409700"/>
          <p14:tracePt t="85104" x="8547100" y="1409700"/>
          <p14:tracePt t="85162" x="8559800" y="1409700"/>
          <p14:tracePt t="85171" x="8578850" y="1409700"/>
          <p14:tracePt t="85188" x="8616950" y="1397000"/>
          <p14:tracePt t="85205" x="8648700" y="1384300"/>
          <p14:tracePt t="85221" x="8693150" y="1377950"/>
          <p14:tracePt t="85238" x="8763000" y="1371600"/>
          <p14:tracePt t="85255" x="8839200" y="1377950"/>
          <p14:tracePt t="85271" x="8870950" y="1384300"/>
          <p14:tracePt t="85288" x="8870950" y="1397000"/>
          <p14:tracePt t="85304" x="8845550" y="1403350"/>
          <p14:tracePt t="85321" x="8813800" y="1409700"/>
          <p14:tracePt t="85338" x="8801100" y="1409700"/>
          <p14:tracePt t="85388" x="8813800" y="1409700"/>
          <p14:tracePt t="85405" x="8858250" y="1409700"/>
          <p14:tracePt t="85421" x="8953500" y="1409700"/>
          <p14:tracePt t="85438" x="8978900" y="1409700"/>
          <p14:tracePt t="85454" x="8985250" y="1409700"/>
          <p14:tracePt t="85489" x="8991600" y="1409700"/>
          <p14:tracePt t="85505" x="9010650" y="1409700"/>
          <p14:tracePt t="85521" x="9055100" y="1409700"/>
          <p14:tracePt t="85538" x="9137650" y="1409700"/>
          <p14:tracePt t="85556" x="9201150" y="1409700"/>
          <p14:tracePt t="85572" x="9258300" y="1409700"/>
          <p14:tracePt t="85590" x="9283700" y="1409700"/>
          <p14:tracePt t="85605" x="9290050" y="1409700"/>
          <p14:tracePt t="85623" x="9296400" y="1409700"/>
          <p14:tracePt t="85638" x="9309100" y="1403350"/>
          <p14:tracePt t="85641" x="9315450" y="1403350"/>
          <p14:tracePt t="85655" x="9321800" y="1403350"/>
          <p14:tracePt t="85671" x="9340850" y="1397000"/>
          <p14:tracePt t="85688" x="9347200" y="1397000"/>
          <p14:tracePt t="85818" x="9347200" y="1390650"/>
          <p14:tracePt t="85855" x="9340850" y="1390650"/>
          <p14:tracePt t="85862" x="9334500" y="1384300"/>
          <p14:tracePt t="85871" x="9328150" y="1384300"/>
          <p14:tracePt t="85888" x="9321800" y="1377950"/>
          <p14:tracePt t="85906" x="9328150" y="1358900"/>
          <p14:tracePt t="85921" x="9366250" y="1352550"/>
          <p14:tracePt t="85938" x="9423400" y="1346200"/>
          <p14:tracePt t="85957" x="9474200" y="1339850"/>
          <p14:tracePt t="85972" x="9493250" y="1339850"/>
          <p14:tracePt t="85989" x="9505950" y="1333500"/>
          <p14:tracePt t="86005" x="9518650" y="1333500"/>
          <p14:tracePt t="86024" x="9556750" y="1333500"/>
          <p14:tracePt t="86039" x="9582150" y="1333500"/>
          <p14:tracePt t="86055" x="9626600" y="1339850"/>
          <p14:tracePt t="86072" x="9677400" y="1346200"/>
          <p14:tracePt t="86087" x="9740900" y="1346200"/>
          <p14:tracePt t="86106" x="9810750" y="1346200"/>
          <p14:tracePt t="86121" x="9829800" y="1346200"/>
          <p14:tracePt t="86140" x="9842500" y="1346200"/>
          <p14:tracePt t="86155" x="9855200" y="1346200"/>
          <p14:tracePt t="86172" x="9874250" y="1346200"/>
          <p14:tracePt t="86188" x="9893300" y="1346200"/>
          <p14:tracePt t="86207" x="9906000" y="1346200"/>
          <p14:tracePt t="86222" x="9918700" y="1346200"/>
          <p14:tracePt t="86238" x="9931400" y="1346200"/>
          <p14:tracePt t="86255" x="9944100" y="1346200"/>
          <p14:tracePt t="86258" x="9950450" y="1346200"/>
          <p14:tracePt t="86308" x="9956800" y="1346200"/>
          <p14:tracePt t="86411" x="9956800" y="1352550"/>
          <p14:tracePt t="86428" x="9956800" y="1358900"/>
          <p14:tracePt t="86460" x="9956800" y="1365250"/>
          <p14:tracePt t="86738" x="9950450" y="1365250"/>
          <p14:tracePt t="86745" x="9944100" y="1365250"/>
          <p14:tracePt t="86756" x="9931400" y="1365250"/>
          <p14:tracePt t="86773" x="9899650" y="1365250"/>
          <p14:tracePt t="86789" x="9861550" y="1365250"/>
          <p14:tracePt t="86807" x="9810750" y="1365250"/>
          <p14:tracePt t="86812" x="9759950" y="1365250"/>
          <p14:tracePt t="86822" x="9709150" y="1365250"/>
          <p14:tracePt t="86840" x="9544050" y="1371600"/>
          <p14:tracePt t="86856" x="9188450" y="1358900"/>
          <p14:tracePt t="86872" x="8915400" y="1327150"/>
          <p14:tracePt t="86889" x="8655050" y="1289050"/>
          <p14:tracePt t="86906" x="8458200" y="1250950"/>
          <p14:tracePt t="86922" x="8356600" y="1219200"/>
          <p14:tracePt t="86942" x="8280400" y="1200150"/>
          <p14:tracePt t="86960" x="8159750" y="1187450"/>
          <p14:tracePt t="86962" x="8077200" y="1174750"/>
          <p14:tracePt t="86972" x="7994650" y="1162050"/>
          <p14:tracePt t="86989" x="7766050" y="1143000"/>
          <p14:tracePt t="87006" x="7581900" y="1117600"/>
          <p14:tracePt t="87022" x="7404100" y="1092200"/>
          <p14:tracePt t="87039" x="7296150" y="1079500"/>
          <p14:tracePt t="87056" x="7283450" y="1079500"/>
          <p14:tracePt t="87089" x="7270750" y="1079500"/>
          <p14:tracePt t="87106" x="7213600" y="1098550"/>
          <p14:tracePt t="87122" x="7124700" y="1117600"/>
          <p14:tracePt t="87141" x="7004050" y="1136650"/>
          <p14:tracePt t="87142" x="6927850" y="1143000"/>
          <p14:tracePt t="87156" x="6883400" y="1149350"/>
          <p14:tracePt t="87174" x="6826250" y="1149350"/>
          <p14:tracePt t="87241" x="6826250" y="1155700"/>
          <p14:tracePt t="87248" x="6826250" y="1162050"/>
          <p14:tracePt t="87257" x="6826250" y="1187450"/>
          <p14:tracePt t="87273" x="6800850" y="1225550"/>
          <p14:tracePt t="87289" x="6743700" y="1282700"/>
          <p14:tracePt t="87306" x="6699250" y="1320800"/>
          <p14:tracePt t="87322" x="6673850" y="1346200"/>
          <p14:tracePt t="87376" x="6680200" y="1346200"/>
          <p14:tracePt t="87389" x="6692900" y="1358900"/>
          <p14:tracePt t="87407" x="6692900" y="1377950"/>
          <p14:tracePt t="87423" x="6686550" y="1403350"/>
          <p14:tracePt t="87439" x="6667500" y="1422400"/>
          <p14:tracePt t="87456" x="6654800" y="1441450"/>
          <p14:tracePt t="87475" x="6648450" y="1447800"/>
          <p14:tracePt t="87579" x="6642100" y="1454150"/>
          <p14:tracePt t="87587" x="6642100" y="1460500"/>
          <p14:tracePt t="87606" x="6642100" y="1466850"/>
          <p14:tracePt t="87769" x="6648450" y="1466850"/>
          <p14:tracePt t="87777" x="6661150" y="1466850"/>
          <p14:tracePt t="87790" x="6686550" y="1466850"/>
          <p14:tracePt t="87807" x="6750050" y="1466850"/>
          <p14:tracePt t="87824" x="6826250" y="1460500"/>
          <p14:tracePt t="87841" x="6864350" y="1454150"/>
          <p14:tracePt t="87857" x="6883400" y="1454150"/>
          <p14:tracePt t="87873" x="6902450" y="1454150"/>
          <p14:tracePt t="87889" x="6927850" y="1454150"/>
          <p14:tracePt t="87906" x="6978650" y="1454150"/>
          <p14:tracePt t="87924" x="7042150" y="1447800"/>
          <p14:tracePt t="87939" x="7112000" y="1435100"/>
          <p14:tracePt t="87957" x="7143750" y="1422400"/>
          <p14:tracePt t="87972" x="7162800" y="1416050"/>
          <p14:tracePt t="87991" x="7169150" y="1409700"/>
          <p14:tracePt t="88062" x="7169150" y="1403350"/>
          <p14:tracePt t="88083" x="7169150" y="1397000"/>
          <p14:tracePt t="88089" x="7169150" y="1390650"/>
          <p14:tracePt t="88106" x="7175500" y="1384300"/>
          <p14:tracePt t="88123" x="7188200" y="1377950"/>
          <p14:tracePt t="88139" x="7194550" y="1371600"/>
          <p14:tracePt t="88156" x="7200900" y="1365250"/>
          <p14:tracePt t="88172" x="7200900" y="1352550"/>
          <p14:tracePt t="88189" x="7207250" y="1346200"/>
          <p14:tracePt t="88205" x="7207250" y="1339850"/>
          <p14:tracePt t="88223" x="7207250" y="1333500"/>
          <p14:tracePt t="88258" x="7213600" y="1333500"/>
          <p14:tracePt t="88273" x="7213600" y="1327150"/>
          <p14:tracePt t="88290" x="7213600" y="1320800"/>
          <p14:tracePt t="88306" x="7219950" y="1314450"/>
          <p14:tracePt t="88322" x="7219950" y="1308100"/>
          <p14:tracePt t="88385" x="7219950" y="1301750"/>
          <p14:tracePt t="88417" x="7219950" y="1295400"/>
          <p14:tracePt t="88591" x="7207250" y="1295400"/>
          <p14:tracePt t="88597" x="7188200" y="1295400"/>
          <p14:tracePt t="88609" x="7169150" y="1295400"/>
          <p14:tracePt t="88623" x="7131050" y="1289050"/>
          <p14:tracePt t="88639" x="7112000" y="1270000"/>
          <p14:tracePt t="88658" x="7099300" y="1263650"/>
          <p14:tracePt t="91693" x="7105650" y="1263650"/>
          <p14:tracePt t="91700" x="7112000" y="1263650"/>
          <p14:tracePt t="91710" x="7131050" y="1257300"/>
          <p14:tracePt t="91727" x="7181850" y="1250950"/>
          <p14:tracePt t="91743" x="7258050" y="1238250"/>
          <p14:tracePt t="91760" x="7378700" y="1212850"/>
          <p14:tracePt t="91777" x="7556500" y="1181100"/>
          <p14:tracePt t="91794" x="7804150" y="1149350"/>
          <p14:tracePt t="91827" x="8242300" y="1136650"/>
          <p14:tracePt t="91829" x="8369300" y="1149350"/>
          <p14:tracePt t="91844" x="8572500" y="1206500"/>
          <p14:tracePt t="91860" x="8750300" y="1289050"/>
          <p14:tracePt t="91877" x="8858250" y="1352550"/>
          <p14:tracePt t="91896" x="8934450" y="1416050"/>
          <p14:tracePt t="91910" x="8966200" y="1466850"/>
          <p14:tracePt t="91926" x="8851900" y="1593850"/>
          <p14:tracePt t="91944" x="8629650" y="1822450"/>
          <p14:tracePt t="91959" x="8388350" y="2101850"/>
          <p14:tracePt t="91977" x="8147050" y="2495550"/>
          <p14:tracePt t="91993" x="7950200" y="2914650"/>
          <p14:tracePt t="92010" x="7785100" y="3295650"/>
          <p14:tracePt t="92027" x="7651750" y="3543300"/>
          <p14:tracePt t="92043" x="7543800" y="3702050"/>
          <p14:tracePt t="92060" x="7429500" y="3816350"/>
          <p14:tracePt t="92077" x="7321550" y="3905250"/>
          <p14:tracePt t="92094" x="7175500" y="3981450"/>
          <p14:tracePt t="92110" x="7086600" y="3994150"/>
          <p14:tracePt t="92126" x="7004050" y="4000500"/>
          <p14:tracePt t="92143" x="6946900" y="3994150"/>
          <p14:tracePt t="92160" x="6927850" y="3962400"/>
          <p14:tracePt t="92177" x="6934200" y="3943350"/>
          <p14:tracePt t="92195" x="6972300" y="3937000"/>
          <p14:tracePt t="92210" x="7010400" y="3937000"/>
          <p14:tracePt t="92228" x="7016750" y="3937000"/>
          <p14:tracePt t="92245" x="7016750" y="3930650"/>
          <p14:tracePt t="92260" x="7004050" y="3924300"/>
          <p14:tracePt t="92276" x="6991350" y="3905250"/>
          <p14:tracePt t="92294" x="6953250" y="3860800"/>
          <p14:tracePt t="92310" x="6883400" y="3816350"/>
          <p14:tracePt t="92327" x="6762750" y="3752850"/>
          <p14:tracePt t="92345" x="6635750" y="3683000"/>
          <p14:tracePt t="92360" x="6527800" y="3619500"/>
          <p14:tracePt t="92377" x="6400800" y="3556000"/>
          <p14:tracePt t="92394" x="6286500" y="3505200"/>
          <p14:tracePt t="92397" x="6223000" y="3486150"/>
          <p14:tracePt t="92410" x="6146800" y="3473450"/>
          <p14:tracePt t="92428" x="5873750" y="3448050"/>
          <p14:tracePt t="92444" x="5689600" y="3454400"/>
          <p14:tracePt t="92460" x="5568950" y="3498850"/>
          <p14:tracePt t="92477" x="5461000" y="3581400"/>
          <p14:tracePt t="92494" x="5365750" y="3689350"/>
          <p14:tracePt t="92510" x="5257800" y="3835400"/>
          <p14:tracePt t="92527" x="5156200" y="4038600"/>
          <p14:tracePt t="92544" x="5067300" y="4248150"/>
          <p14:tracePt t="92560" x="4946650" y="4476750"/>
          <p14:tracePt t="92577" x="4800600" y="4737100"/>
          <p14:tracePt t="92594" x="4699000" y="4953000"/>
          <p14:tracePt t="92598" x="4660900" y="5143500"/>
          <p14:tracePt t="92610" x="4660900" y="5257800"/>
          <p14:tracePt t="92627" x="4718050" y="5524500"/>
          <p14:tracePt t="92644" x="4908550" y="5842000"/>
          <p14:tracePt t="92647" x="5016500" y="5962650"/>
          <p14:tracePt t="92661" x="5149850" y="6089650"/>
          <p14:tracePt t="92677" x="5727700" y="6451600"/>
          <p14:tracePt t="92694" x="6299200" y="6604000"/>
          <p14:tracePt t="92710" x="6826250" y="6629400"/>
          <p14:tracePt t="92727" x="7277100" y="6578600"/>
          <p14:tracePt t="92744" x="7543800" y="6445250"/>
          <p14:tracePt t="92760" x="7677150" y="6299200"/>
          <p14:tracePt t="92777" x="7747000" y="6146800"/>
          <p14:tracePt t="92794" x="7829550" y="5988050"/>
          <p14:tracePt t="92810" x="7950200" y="5803900"/>
          <p14:tracePt t="92828" x="8102600" y="5588000"/>
          <p14:tracePt t="92844" x="8267700" y="5346700"/>
          <p14:tracePt t="92846" x="8362950" y="5213350"/>
          <p14:tracePt t="92860" x="8458200" y="5067300"/>
          <p14:tracePt t="92878" x="8623300" y="4794250"/>
          <p14:tracePt t="92881" x="8680450" y="4654550"/>
          <p14:tracePt t="92895" x="8699500" y="4552950"/>
          <p14:tracePt t="92897" x="8699500" y="4451350"/>
          <p14:tracePt t="92910" x="8693150" y="4349750"/>
          <p14:tracePt t="92927" x="8636000" y="4133850"/>
          <p14:tracePt t="92944" x="8566150" y="3867150"/>
          <p14:tracePt t="92961" x="8534400" y="3651250"/>
          <p14:tracePt t="92978" x="8496300" y="3416300"/>
          <p14:tracePt t="92994" x="8407400" y="3219450"/>
          <p14:tracePt t="93011" x="8267700" y="3067050"/>
          <p14:tracePt t="93028" x="8077200" y="2921000"/>
          <p14:tracePt t="93044" x="7893050" y="2825750"/>
          <p14:tracePt t="93061" x="7734300" y="2762250"/>
          <p14:tracePt t="93077" x="7607300" y="2724150"/>
          <p14:tracePt t="93095" x="7556500" y="2724150"/>
          <p14:tracePt t="93111" x="7486650" y="2736850"/>
          <p14:tracePt t="93129" x="7315200" y="2768600"/>
          <p14:tracePt t="93146" x="7143750" y="2787650"/>
          <p14:tracePt t="93163" x="6927850" y="2806700"/>
          <p14:tracePt t="93178" x="6731000" y="2825750"/>
          <p14:tracePt t="93195" x="6604000" y="2844800"/>
          <p14:tracePt t="93213" x="6508750" y="2870200"/>
          <p14:tracePt t="93228" x="6394450" y="2914650"/>
          <p14:tracePt t="93244" x="6248400" y="2990850"/>
          <p14:tracePt t="93261" x="6026150" y="3092450"/>
          <p14:tracePt t="93278" x="5778500" y="3187700"/>
          <p14:tracePt t="93294" x="5607050" y="3270250"/>
          <p14:tracePt t="93311" x="5486400" y="3359150"/>
          <p14:tracePt t="93328" x="5397500" y="3460750"/>
          <p14:tracePt t="93344" x="5308600" y="3600450"/>
          <p14:tracePt t="93347" x="5245100" y="3683000"/>
          <p14:tracePt t="93361" x="5181600" y="3778250"/>
          <p14:tracePt t="93378" x="4978400" y="4089400"/>
          <p14:tracePt t="93394" x="4889500" y="4305300"/>
          <p14:tracePt t="93411" x="4857750" y="4502150"/>
          <p14:tracePt t="93428" x="4864100" y="4749800"/>
          <p14:tracePt t="93444" x="4902200" y="4940300"/>
          <p14:tracePt t="93461" x="4997450" y="5175250"/>
          <p14:tracePt t="93478" x="5181600" y="5410200"/>
          <p14:tracePt t="93495" x="5416550" y="5607050"/>
          <p14:tracePt t="93511" x="5746750" y="5797550"/>
          <p14:tracePt t="93528" x="6140450" y="5930900"/>
          <p14:tracePt t="93544" x="6578600" y="5969000"/>
          <p14:tracePt t="93561" x="6934200" y="5937250"/>
          <p14:tracePt t="93579" x="7175500" y="5867400"/>
          <p14:tracePt t="93594" x="7378700" y="5765800"/>
          <p14:tracePt t="93611" x="7594600" y="5594350"/>
          <p14:tracePt t="93628" x="7747000" y="5429250"/>
          <p14:tracePt t="93644" x="7899400" y="5270500"/>
          <p14:tracePt t="93661" x="8064500" y="5073650"/>
          <p14:tracePt t="93680" x="8185150" y="4902200"/>
          <p14:tracePt t="93695" x="8267700" y="4679950"/>
          <p14:tracePt t="93711" x="8280400" y="4514850"/>
          <p14:tracePt t="93728" x="8229600" y="4349750"/>
          <p14:tracePt t="93745" x="8153400" y="4191000"/>
          <p14:tracePt t="93761" x="8089900" y="4057650"/>
          <p14:tracePt t="93778" x="8064500" y="3937000"/>
          <p14:tracePt t="93795" x="8045450" y="3778250"/>
          <p14:tracePt t="93811" x="8007350" y="3619500"/>
          <p14:tracePt t="93828" x="7886700" y="3486150"/>
          <p14:tracePt t="93831" x="7810500" y="3435350"/>
          <p14:tracePt t="93845" x="7715250" y="3390900"/>
          <p14:tracePt t="93862" x="7385050" y="3295650"/>
          <p14:tracePt t="93877" x="7194550" y="3270250"/>
          <p14:tracePt t="93895" x="7086600" y="3282950"/>
          <p14:tracePt t="93911" x="7010400" y="3327400"/>
          <p14:tracePt t="93928" x="6934200" y="3384550"/>
          <p14:tracePt t="93945" x="6813550" y="3473450"/>
          <p14:tracePt t="93962" x="6597650" y="3587750"/>
          <p14:tracePt t="93978" x="6388100" y="3683000"/>
          <p14:tracePt t="93995" x="6191250" y="3759200"/>
          <p14:tracePt t="94011" x="6057900" y="3816350"/>
          <p14:tracePt t="94028" x="6019800" y="3835400"/>
          <p14:tracePt t="94061" x="6038850" y="3835400"/>
          <p14:tracePt t="94079" x="6089650" y="3835400"/>
          <p14:tracePt t="94082" x="6121400" y="3841750"/>
          <p14:tracePt t="94096" x="6159500" y="3848100"/>
          <p14:tracePt t="94111" x="6242050" y="3867150"/>
          <p14:tracePt t="94129" x="6267450" y="3873500"/>
          <p14:tracePt t="94161" x="6267450" y="3867150"/>
          <p14:tracePt t="94178" x="6261100" y="3854450"/>
          <p14:tracePt t="104398" x="6261100" y="3848100"/>
          <p14:tracePt t="104402" x="6267450" y="3848100"/>
          <p14:tracePt t="104420" x="6318250" y="3835400"/>
          <p14:tracePt t="104437" x="6381750" y="3822700"/>
          <p14:tracePt t="104454" x="6451600" y="3803650"/>
          <p14:tracePt t="104472" x="6521450" y="3797300"/>
          <p14:tracePt t="104487" x="6578600" y="3790950"/>
          <p14:tracePt t="104504" x="6616700" y="3784600"/>
          <p14:tracePt t="104520" x="6635750" y="3778250"/>
          <p14:tracePt t="104523" x="6642100" y="3771900"/>
          <p14:tracePt t="104537" x="6648450" y="3765550"/>
          <p14:tracePt t="104539" x="6654800" y="3765550"/>
          <p14:tracePt t="104554" x="6680200" y="3746500"/>
          <p14:tracePt t="104572" x="6711950" y="3727450"/>
          <p14:tracePt t="104587" x="6762750" y="3702050"/>
          <p14:tracePt t="104604" x="6807200" y="3689350"/>
          <p14:tracePt t="104620" x="6832600" y="3683000"/>
          <p14:tracePt t="108814" x="6838950" y="3683000"/>
          <p14:tracePt t="108829" x="6889750" y="3670300"/>
          <p14:tracePt t="108841" x="6959600" y="3663950"/>
          <p14:tracePt t="108858" x="7137400" y="3657600"/>
          <p14:tracePt t="108874" x="7277100" y="3657600"/>
          <p14:tracePt t="108891" x="7302500" y="3657600"/>
          <p14:tracePt t="108908" x="7302500" y="3644900"/>
          <p14:tracePt t="108924" x="7302500" y="3638550"/>
          <p14:tracePt t="108941" x="7308850" y="3625850"/>
          <p14:tracePt t="108958" x="7340600" y="3600450"/>
          <p14:tracePt t="108974" x="7404100" y="3575050"/>
          <p14:tracePt t="108992" x="7454900" y="3543300"/>
          <p14:tracePt t="109010" x="7473950" y="3524250"/>
          <p14:tracePt t="109024" x="7486650" y="3505200"/>
          <p14:tracePt t="109041" x="7486650" y="3498850"/>
          <p14:tracePt t="109057" x="7480300" y="3492500"/>
          <p14:tracePt t="109074" x="7467600" y="3492500"/>
          <p14:tracePt t="109108" x="7461250" y="3492500"/>
          <p14:tracePt t="109124" x="7467600" y="3473450"/>
          <p14:tracePt t="109141" x="7486650" y="3409950"/>
          <p14:tracePt t="109160" x="7524750" y="3225800"/>
          <p14:tracePt t="109175" x="7550150" y="3136900"/>
          <p14:tracePt t="109191" x="7677150" y="2940050"/>
          <p14:tracePt t="109209" x="7791450" y="2844800"/>
          <p14:tracePt t="109224" x="7899400" y="2787650"/>
          <p14:tracePt t="109241" x="7950200" y="2768600"/>
          <p14:tracePt t="109258" x="7981950" y="2768600"/>
          <p14:tracePt t="109276" x="8007350" y="2781300"/>
          <p14:tracePt t="109291" x="8051800" y="2813050"/>
          <p14:tracePt t="109308" x="8115300" y="2832100"/>
          <p14:tracePt t="109324" x="8216900" y="2844800"/>
          <p14:tracePt t="109343" x="8337550" y="2857500"/>
          <p14:tracePt t="109345" x="8394700" y="2863850"/>
          <p14:tracePt t="109358" x="8439150" y="2870200"/>
          <p14:tracePt t="109374" x="8521700" y="2876550"/>
          <p14:tracePt t="109391" x="8578850" y="2895600"/>
          <p14:tracePt t="109408" x="8763000" y="2965450"/>
          <p14:tracePt t="109424" x="8959850" y="3028950"/>
          <p14:tracePt t="109441" x="9055100" y="3048000"/>
          <p14:tracePt t="109458" x="9188450" y="3060700"/>
          <p14:tracePt t="109476" x="9194800" y="3048000"/>
          <p14:tracePt t="109493" x="9194800" y="3022600"/>
          <p14:tracePt t="109508" x="9194800" y="3003550"/>
          <p14:tracePt t="109525" x="9182100" y="2990850"/>
          <p14:tracePt t="109543" x="9169400" y="2978150"/>
          <p14:tracePt t="109544" x="9163050" y="2978150"/>
          <p14:tracePt t="109558" x="9156700" y="2971800"/>
          <p14:tracePt t="109575" x="9144000" y="2965450"/>
          <p14:tracePt t="109591" x="9124950" y="2946400"/>
          <p14:tracePt t="109610" x="9067800" y="2819400"/>
          <p14:tracePt t="109625" x="9042400" y="2762250"/>
          <p14:tracePt t="109642" x="8953500" y="2609850"/>
          <p14:tracePt t="109660" x="8921750" y="2559050"/>
          <p14:tracePt t="109675" x="8909050" y="2520950"/>
          <p14:tracePt t="109691" x="8902700" y="2501900"/>
          <p14:tracePt t="109708" x="8890000" y="2482850"/>
          <p14:tracePt t="109725" x="8877300" y="2470150"/>
          <p14:tracePt t="109741" x="8864600" y="2425700"/>
          <p14:tracePt t="109764" x="8851900" y="2311400"/>
          <p14:tracePt t="109775" x="8839200" y="2247900"/>
          <p14:tracePt t="109791" x="8832850" y="2203450"/>
          <p14:tracePt t="109825" x="8826500" y="2203450"/>
          <p14:tracePt t="128724" x="8832850" y="2203450"/>
          <p14:tracePt t="128731" x="8845550" y="2209800"/>
          <p14:tracePt t="128758" x="8870950" y="2266950"/>
          <p14:tracePt t="128774" x="8909050" y="2298700"/>
          <p14:tracePt t="128791" x="8959850" y="2349500"/>
          <p14:tracePt t="128807" x="8997950" y="2406650"/>
          <p14:tracePt t="128824" x="9036050" y="2489200"/>
          <p14:tracePt t="128841" x="9036050" y="2571750"/>
          <p14:tracePt t="128857" x="9004300" y="2660650"/>
          <p14:tracePt t="128874" x="8947150" y="2743200"/>
          <p14:tracePt t="128879" x="8921750" y="2774950"/>
          <p14:tracePt t="128892" x="8839200" y="2863850"/>
          <p14:tracePt t="128908" x="8807450" y="2901950"/>
          <p14:tracePt t="128925" x="8655050" y="3067050"/>
          <p14:tracePt t="128941" x="8559800" y="3168650"/>
          <p14:tracePt t="128958" x="8445500" y="3282950"/>
          <p14:tracePt t="128974" x="8305800" y="3384550"/>
          <p14:tracePt t="128991" x="8153400" y="3467100"/>
          <p14:tracePt t="129008" x="8045450" y="3517900"/>
          <p14:tracePt t="129024" x="7918450" y="3575050"/>
          <p14:tracePt t="129041" x="7835900" y="3619500"/>
          <p14:tracePt t="129057" x="7747000" y="3663950"/>
          <p14:tracePt t="129074" x="7702550" y="3683000"/>
          <p14:tracePt t="129091" x="7689850" y="3683000"/>
          <p14:tracePt t="129108" x="7683500" y="3683000"/>
          <p14:tracePt t="129125" x="7658100" y="3670300"/>
          <p14:tracePt t="129127" x="7632700" y="3657600"/>
          <p14:tracePt t="129142" x="7594600" y="3644900"/>
          <p14:tracePt t="129158" x="7518400" y="3619500"/>
          <p14:tracePt t="129175" x="7480300" y="3594100"/>
          <p14:tracePt t="129193" x="7461250" y="3568700"/>
          <p14:tracePt t="129208" x="7442200" y="3530600"/>
          <p14:tracePt t="129226" x="7416800" y="3492500"/>
          <p14:tracePt t="129241" x="7372350" y="3435350"/>
          <p14:tracePt t="129258" x="7308850" y="3378200"/>
          <p14:tracePt t="129274" x="7258050" y="3340100"/>
          <p14:tracePt t="129291" x="7226300" y="3327400"/>
          <p14:tracePt t="129308" x="7213600" y="3321050"/>
          <p14:tracePt t="129324" x="7200900" y="3321050"/>
          <p14:tracePt t="129341" x="7188200" y="3314700"/>
          <p14:tracePt t="129358" x="7124700" y="3270250"/>
          <p14:tracePt t="129374" x="6991350" y="3206750"/>
          <p14:tracePt t="129391" x="6794500" y="3130550"/>
          <p14:tracePt t="129394" x="6686550" y="3086100"/>
          <p14:tracePt t="129408" x="6527800" y="3028950"/>
          <p14:tracePt t="129425" x="6419850" y="2984500"/>
          <p14:tracePt t="129441" x="6400800" y="2978150"/>
          <p14:tracePt t="129458" x="6400800" y="2971800"/>
          <p14:tracePt t="129491" x="6388100" y="2965450"/>
          <p14:tracePt t="129508" x="6350000" y="2946400"/>
          <p14:tracePt t="129525" x="6261100" y="2914650"/>
          <p14:tracePt t="129541" x="6165850" y="2889250"/>
          <p14:tracePt t="129558" x="6070600" y="2870200"/>
          <p14:tracePt t="129575" x="6026150" y="2870200"/>
          <p14:tracePt t="129591" x="5988050" y="2870200"/>
          <p14:tracePt t="129594" x="5949950" y="2882900"/>
          <p14:tracePt t="129608" x="5899150" y="2882900"/>
          <p14:tracePt t="129610" x="5842000" y="2882900"/>
          <p14:tracePt t="129625" x="5759450" y="2889250"/>
          <p14:tracePt t="129627" x="5702300" y="2889250"/>
          <p14:tracePt t="129642" x="5613400" y="2889250"/>
          <p14:tracePt t="129659" x="5391150" y="2876550"/>
          <p14:tracePt t="129675" x="5257800" y="2851150"/>
          <p14:tracePt t="129690" x="5187950" y="2844800"/>
          <p14:tracePt t="129708" x="5149850" y="2851150"/>
          <p14:tracePt t="129725" x="5124450" y="2882900"/>
          <p14:tracePt t="129742" x="5086350" y="2940050"/>
          <p14:tracePt t="129758" x="5016500" y="3035300"/>
          <p14:tracePt t="129775" x="4927600" y="3136900"/>
          <p14:tracePt t="129791" x="4857750" y="3232150"/>
          <p14:tracePt t="129809" x="4768850" y="3352800"/>
          <p14:tracePt t="129814" x="4743450" y="3403600"/>
          <p14:tracePt t="129828" x="4718050" y="3505200"/>
          <p14:tracePt t="129842" x="4711700" y="3619500"/>
          <p14:tracePt t="129859" x="4743450" y="3746500"/>
          <p14:tracePt t="129875" x="4794250" y="3898900"/>
          <p14:tracePt t="129892" x="4826000" y="4006850"/>
          <p14:tracePt t="129909" x="4870450" y="4140200"/>
          <p14:tracePt t="129925" x="4895850" y="4222750"/>
          <p14:tracePt t="129941" x="4927600" y="4298950"/>
          <p14:tracePt t="129959" x="4991100" y="4394200"/>
          <p14:tracePt t="129975" x="5060950" y="4470400"/>
          <p14:tracePt t="129992" x="5162550" y="4540250"/>
          <p14:tracePt t="130008" x="5308600" y="4616450"/>
          <p14:tracePt t="130024" x="5461000" y="4699000"/>
          <p14:tracePt t="130042" x="5588000" y="4756150"/>
          <p14:tracePt t="130058" x="5740400" y="4806950"/>
          <p14:tracePt t="130062" x="5810250" y="4826000"/>
          <p14:tracePt t="130075" x="5842000" y="4832350"/>
          <p14:tracePt t="130076" x="5905500" y="4838700"/>
          <p14:tracePt t="130092" x="6026150" y="4832350"/>
          <p14:tracePt t="130109" x="6115050" y="4800600"/>
          <p14:tracePt t="130126" x="6223000" y="4749800"/>
          <p14:tracePt t="130142" x="6375400" y="4654550"/>
          <p14:tracePt t="130159" x="6496050" y="4546600"/>
          <p14:tracePt t="130177" x="6604000" y="4425950"/>
          <p14:tracePt t="130191" x="6699250" y="4305300"/>
          <p14:tracePt t="130208" x="6762750" y="4203700"/>
          <p14:tracePt t="130225" x="6832600" y="4083050"/>
          <p14:tracePt t="130242" x="6883400" y="4000500"/>
          <p14:tracePt t="130259" x="6927850" y="3886200"/>
          <p14:tracePt t="130275" x="6934200" y="3797300"/>
          <p14:tracePt t="130294" x="6902450" y="3644900"/>
          <p14:tracePt t="130309" x="6845300" y="3505200"/>
          <p14:tracePt t="130326" x="6762750" y="3314700"/>
          <p14:tracePt t="130344" x="6718300" y="3219450"/>
          <p14:tracePt t="130361" x="6680200" y="3130550"/>
          <p14:tracePt t="130375" x="6654800" y="3086100"/>
          <p14:tracePt t="130392" x="6635750" y="3079750"/>
          <p14:tracePt t="130411" x="6610350" y="3086100"/>
          <p14:tracePt t="130427" x="6527800" y="3124200"/>
          <p14:tracePt t="130442" x="6388100" y="3162300"/>
          <p14:tracePt t="130459" x="6254750" y="3187700"/>
          <p14:tracePt t="130475" x="6134100" y="3219450"/>
          <p14:tracePt t="130492" x="6032500" y="3244850"/>
          <p14:tracePt t="130509" x="5981700" y="3270250"/>
          <p14:tracePt t="130525" x="5969000" y="3302000"/>
          <p14:tracePt t="130543" x="5981700" y="3365500"/>
          <p14:tracePt t="130559" x="5994400" y="3429000"/>
          <p14:tracePt t="130576" x="5962650" y="3517900"/>
          <p14:tracePt t="130592" x="5924550" y="3587750"/>
          <p14:tracePt t="130609" x="5886450" y="3663950"/>
          <p14:tracePt t="130625" x="5867400" y="3727450"/>
          <p14:tracePt t="130642" x="5867400" y="3765550"/>
          <p14:tracePt t="130659" x="5873750" y="3778250"/>
          <p14:tracePt t="130676" x="5892800" y="3778250"/>
          <p14:tracePt t="130692" x="5905500" y="3778250"/>
          <p14:tracePt t="130726" x="5892800" y="3778250"/>
          <p14:tracePt t="130742" x="5873750" y="3790950"/>
          <p14:tracePt t="130759" x="5873750" y="3803650"/>
          <p14:tracePt t="130792" x="5861050" y="3797300"/>
          <p14:tracePt t="130809" x="5842000" y="3778250"/>
          <p14:tracePt t="130826" x="5822950" y="3752850"/>
          <p14:tracePt t="130843" x="5816600" y="3746500"/>
          <p14:tracePt t="138797" x="5810250" y="3746500"/>
          <p14:tracePt t="138805" x="5803900" y="3740150"/>
          <p14:tracePt t="138816" x="5784850" y="3733800"/>
          <p14:tracePt t="138833" x="5727700" y="3695700"/>
          <p14:tracePt t="138850" x="5676900" y="3651250"/>
          <p14:tracePt t="138866" x="5651500" y="3625850"/>
          <p14:tracePt t="138870" x="5651500" y="3619500"/>
          <p14:tracePt t="138940" x="5645150" y="3619500"/>
          <p14:tracePt t="138984" x="5645150" y="3613150"/>
          <p14:tracePt t="138989" x="5638800" y="3606800"/>
          <p14:tracePt t="138999" x="5632450" y="3600450"/>
          <p14:tracePt t="139016" x="5600700" y="3517900"/>
          <p14:tracePt t="139033" x="5568950" y="3397250"/>
          <p14:tracePt t="139049" x="5537200" y="3225800"/>
          <p14:tracePt t="139066" x="5518150" y="3092450"/>
          <p14:tracePt t="139082" x="5511800" y="2946400"/>
          <p14:tracePt t="139099" x="5511800" y="2844800"/>
          <p14:tracePt t="139116" x="5530850" y="2717800"/>
          <p14:tracePt t="139132" x="5543550" y="2533650"/>
          <p14:tracePt t="139149" x="5543550" y="2247900"/>
          <p14:tracePt t="139166" x="5499100" y="1720850"/>
          <p14:tracePt t="139184" x="5441950" y="1346200"/>
          <p14:tracePt t="139201" x="5397500" y="1060450"/>
          <p14:tracePt t="139216" x="5359400" y="825500"/>
          <p14:tracePt t="139233" x="5334000" y="711200"/>
          <p14:tracePt t="139249" x="5334000" y="692150"/>
          <p14:tracePt t="139266" x="5340350" y="673100"/>
          <p14:tracePt t="139283" x="5346700" y="647700"/>
          <p14:tracePt t="139300" x="5353050" y="558800"/>
          <p14:tracePt t="139316" x="5295900" y="419100"/>
          <p14:tracePt t="139333" x="5213350" y="323850"/>
          <p14:tracePt t="139349" x="5162550" y="279400"/>
          <p14:tracePt t="139366" x="5162550" y="273050"/>
          <p14:tracePt t="139383" x="5156200" y="273050"/>
          <p14:tracePt t="139401" x="5118100" y="285750"/>
          <p14:tracePt t="139417" x="5035550" y="311150"/>
          <p14:tracePt t="139433" x="4857750" y="349250"/>
          <p14:tracePt t="139451" x="4686300" y="393700"/>
          <p14:tracePt t="139466" x="4521200" y="419100"/>
          <p14:tracePt t="139482" x="4425950" y="444500"/>
          <p14:tracePt t="139501" x="4349750" y="476250"/>
          <p14:tracePt t="139516" x="4279900" y="514350"/>
          <p14:tracePt t="139533" x="4191000" y="558800"/>
          <p14:tracePt t="139550" x="4083050" y="628650"/>
          <p14:tracePt t="139566" x="3943350" y="723900"/>
          <p14:tracePt t="139583" x="3784600" y="819150"/>
          <p14:tracePt t="139585" x="3695700" y="863600"/>
          <p14:tracePt t="139600" x="3594100" y="914400"/>
          <p14:tracePt t="139603" x="3486150" y="965200"/>
          <p14:tracePt t="139617" x="3371850" y="1016000"/>
          <p14:tracePt t="139633" x="3149600" y="1117600"/>
          <p14:tracePt t="139650" x="2895600" y="1289050"/>
          <p14:tracePt t="139666" x="2781300" y="1416050"/>
          <p14:tracePt t="139683" x="2686050" y="1530350"/>
          <p14:tracePt t="139700" x="2584450" y="1644650"/>
          <p14:tracePt t="139717" x="2476500" y="1758950"/>
          <p14:tracePt t="139733" x="2393950" y="1835150"/>
          <p14:tracePt t="139749" x="2317750" y="1892300"/>
          <p14:tracePt t="139767" x="2260600" y="1936750"/>
          <p14:tracePt t="139783" x="2241550" y="1949450"/>
          <p14:tracePt t="139801" x="2222500" y="1955800"/>
          <p14:tracePt t="139803" x="2216150" y="1955800"/>
          <p14:tracePt t="139817" x="2209800" y="1955800"/>
          <p14:tracePt t="139947" x="2203450" y="1962150"/>
          <p14:tracePt t="139962" x="2203450" y="1968500"/>
          <p14:tracePt t="139986" x="2203450" y="1974850"/>
          <p14:tracePt t="140027" x="2203450" y="1981200"/>
          <p14:tracePt t="140037" x="2197100" y="1987550"/>
          <p14:tracePt t="140054" x="2190750" y="1993900"/>
          <p14:tracePt t="140067" x="2190750" y="2000250"/>
          <p14:tracePt t="140084" x="2152650" y="2012950"/>
          <p14:tracePt t="140101" x="2032000" y="2038350"/>
          <p14:tracePt t="140117" x="1898650" y="2051050"/>
          <p14:tracePt t="140134" x="1771650" y="2063750"/>
          <p14:tracePt t="140150" x="1644650" y="2070100"/>
          <p14:tracePt t="140167" x="1549400" y="2076450"/>
          <p14:tracePt t="140183" x="1441450" y="2076450"/>
          <p14:tracePt t="140200" x="1358900" y="2076450"/>
          <p14:tracePt t="140217" x="1276350" y="2076450"/>
          <p14:tracePt t="140234" x="1181100" y="2076450"/>
          <p14:tracePt t="140251" x="1041400" y="2076450"/>
          <p14:tracePt t="140268" x="908050" y="2076450"/>
          <p14:tracePt t="140271" x="831850" y="2076450"/>
          <p14:tracePt t="140284" x="774700" y="2089150"/>
          <p14:tracePt t="140300" x="730250" y="2108200"/>
          <p14:tracePt t="140317" x="730250" y="2127250"/>
          <p14:tracePt t="140320" x="730250" y="2146300"/>
          <p14:tracePt t="140336" x="736600" y="2184400"/>
          <p14:tracePt t="140351" x="730250" y="2235200"/>
          <p14:tracePt t="140369" x="692150" y="2298700"/>
          <p14:tracePt t="140384" x="641350" y="2374900"/>
          <p14:tracePt t="140401" x="603250" y="2444750"/>
          <p14:tracePt t="140417" x="584200" y="2514600"/>
          <p14:tracePt t="140434" x="577850" y="2590800"/>
          <p14:tracePt t="140450" x="577850" y="2673350"/>
          <p14:tracePt t="140467" x="577850" y="2755900"/>
          <p14:tracePt t="140484" x="590550" y="2832100"/>
          <p14:tracePt t="140501" x="615950" y="2882900"/>
          <p14:tracePt t="140517" x="673100" y="2933700"/>
          <p14:tracePt t="140536" x="768350" y="2990850"/>
          <p14:tracePt t="140550" x="793750" y="3003550"/>
          <p14:tracePt t="140567" x="838200" y="3022600"/>
          <p14:tracePt t="140584" x="895350" y="3041650"/>
          <p14:tracePt t="140601" x="946150" y="3054350"/>
          <p14:tracePt t="140617" x="1041400" y="3067050"/>
          <p14:tracePt t="140634" x="1155700" y="3073400"/>
          <p14:tracePt t="140652" x="1289050" y="3073400"/>
          <p14:tracePt t="140667" x="1428750" y="3060700"/>
          <p14:tracePt t="140683" x="1517650" y="3035300"/>
          <p14:tracePt t="140702" x="1587500" y="2990850"/>
          <p14:tracePt t="140717" x="1651000" y="2959100"/>
          <p14:tracePt t="140736" x="1701800" y="2914650"/>
          <p14:tracePt t="140751" x="1752600" y="2863850"/>
          <p14:tracePt t="140767" x="1822450" y="2768600"/>
          <p14:tracePt t="140784" x="1885950" y="2679700"/>
          <p14:tracePt t="140801" x="1962150" y="2540000"/>
          <p14:tracePt t="140818" x="1993900" y="2406650"/>
          <p14:tracePt t="140835" x="1955800" y="2247900"/>
          <p14:tracePt t="140851" x="1917700" y="2184400"/>
          <p14:tracePt t="140868" x="1835150" y="2120900"/>
          <p14:tracePt t="140884" x="1778000" y="2101850"/>
          <p14:tracePt t="140901" x="1695450" y="2095500"/>
          <p14:tracePt t="140917" x="1619250" y="2101850"/>
          <p14:tracePt t="140936" x="1517650" y="2133600"/>
          <p14:tracePt t="140951" x="1327150" y="2184400"/>
          <p14:tracePt t="140968" x="1123950" y="2228850"/>
          <p14:tracePt t="140984" x="882650" y="2286000"/>
          <p14:tracePt t="141001" x="723900" y="2343150"/>
          <p14:tracePt t="141018" x="685800" y="2393950"/>
          <p14:tracePt t="141034" x="685800" y="2444750"/>
          <p14:tracePt t="141051" x="711200" y="2520950"/>
          <p14:tracePt t="141069" x="730250" y="2647950"/>
          <p14:tracePt t="141085" x="742950" y="2755900"/>
          <p14:tracePt t="141103" x="762000" y="2870200"/>
          <p14:tracePt t="141118" x="781050" y="2990850"/>
          <p14:tracePt t="141135" x="825500" y="3111500"/>
          <p14:tracePt t="141151" x="863600" y="3206750"/>
          <p14:tracePt t="141168" x="908050" y="3308350"/>
          <p14:tracePt t="141184" x="939800" y="3365500"/>
          <p14:tracePt t="141203" x="977900" y="3409950"/>
          <p14:tracePt t="141206" x="996950" y="3429000"/>
          <p14:tracePt t="141217" x="1009650" y="3441700"/>
          <p14:tracePt t="141234" x="1041400" y="3454400"/>
          <p14:tracePt t="141252" x="1104900" y="3473450"/>
          <p14:tracePt t="141254" x="1149350" y="3486150"/>
          <p14:tracePt t="141268" x="1174750" y="3492500"/>
          <p14:tracePt t="141284" x="1270000" y="3511550"/>
          <p14:tracePt t="141302" x="1320800" y="3517900"/>
          <p14:tracePt t="141318" x="1352550" y="3517900"/>
          <p14:tracePt t="141335" x="1365250" y="3511550"/>
          <p14:tracePt t="141351" x="1390650" y="3498850"/>
          <p14:tracePt t="141368" x="1498600" y="3479800"/>
          <p14:tracePt t="141384" x="1612900" y="3467100"/>
          <p14:tracePt t="141401" x="1727200" y="3454400"/>
          <p14:tracePt t="141418" x="1809750" y="3429000"/>
          <p14:tracePt t="141434" x="1866900" y="3409950"/>
          <p14:tracePt t="141451" x="1885950" y="3397250"/>
          <p14:tracePt t="141468" x="1892300" y="3384550"/>
          <p14:tracePt t="141470" x="1898650" y="3384550"/>
          <p14:tracePt t="141485" x="1898650" y="3371850"/>
          <p14:tracePt t="141487" x="1905000" y="3371850"/>
          <p14:tracePt t="141502" x="1911350" y="3359150"/>
          <p14:tracePt t="141518" x="1930400" y="3340100"/>
          <p14:tracePt t="141535" x="1943100" y="3314700"/>
          <p14:tracePt t="141552" x="1974850" y="3251200"/>
          <p14:tracePt t="141568" x="2025650" y="3168650"/>
          <p14:tracePt t="141585" x="2082800" y="3092450"/>
          <p14:tracePt t="141601" x="2146300" y="3009900"/>
          <p14:tracePt t="141618" x="2197100" y="2946400"/>
          <p14:tracePt t="141635" x="2228850" y="2901950"/>
          <p14:tracePt t="141651" x="2260600" y="2851150"/>
          <p14:tracePt t="141669" x="2286000" y="2768600"/>
          <p14:tracePt t="141684" x="2292350" y="2647950"/>
          <p14:tracePt t="141702" x="2273300" y="2508250"/>
          <p14:tracePt t="141718" x="2222500" y="2381250"/>
          <p14:tracePt t="141722" x="2203450" y="2336800"/>
          <p14:tracePt t="141735" x="2178050" y="2298700"/>
          <p14:tracePt t="141752" x="2139950" y="2203450"/>
          <p14:tracePt t="141769" x="2133600" y="2178050"/>
          <p14:tracePt t="141785" x="2133600" y="2139950"/>
          <p14:tracePt t="141801" x="2114550" y="2044700"/>
          <p14:tracePt t="141818" x="2070100" y="1930400"/>
          <p14:tracePt t="141835" x="1993900" y="1797050"/>
          <p14:tracePt t="141852" x="1924050" y="1682750"/>
          <p14:tracePt t="141870" x="1866900" y="1562100"/>
          <p14:tracePt t="141886" x="1847850" y="1504950"/>
          <p14:tracePt t="141902" x="1847850" y="1485900"/>
          <p14:tracePt t="141935" x="1847850" y="1492250"/>
          <p14:tracePt t="141952" x="1866900" y="1504950"/>
          <p14:tracePt t="141968" x="1892300" y="1530350"/>
          <p14:tracePt t="141985" x="1911350" y="1543050"/>
          <p14:tracePt t="142002" x="1943100" y="1568450"/>
          <p14:tracePt t="142018" x="2000250" y="1606550"/>
          <p14:tracePt t="142036" x="2076450" y="1657350"/>
          <p14:tracePt t="142052" x="2146300" y="1695450"/>
          <p14:tracePt t="142069" x="2184400" y="1708150"/>
          <p14:tracePt t="142088" x="2203450" y="1714500"/>
          <p14:tracePt t="142118" x="2209800" y="1714500"/>
          <p14:tracePt t="142137" x="2216150" y="1714500"/>
          <p14:tracePt t="142154" x="2222500" y="1701800"/>
          <p14:tracePt t="142168" x="2228850" y="1689100"/>
          <p14:tracePt t="142219" x="2228850" y="1701800"/>
          <p14:tracePt t="142235" x="2222500" y="1714500"/>
          <p14:tracePt t="142252" x="2216150" y="1733550"/>
          <p14:tracePt t="142271" x="2203450" y="1746250"/>
          <p14:tracePt t="142273" x="2197100" y="1746250"/>
          <p14:tracePt t="142287" x="2184400" y="1758950"/>
          <p14:tracePt t="142289" x="2165350" y="1765300"/>
          <p14:tracePt t="142302" x="2139950" y="1771650"/>
          <p14:tracePt t="142318" x="2076450" y="1790700"/>
          <p14:tracePt t="142321" x="2051050" y="1797050"/>
          <p14:tracePt t="142336" x="2019300" y="1809750"/>
          <p14:tracePt t="142338" x="1987550" y="1822450"/>
          <p14:tracePt t="142353" x="1943100" y="1835150"/>
          <p14:tracePt t="142370" x="1930400" y="1847850"/>
          <p14:tracePt t="142385" x="1924050" y="1847850"/>
          <p14:tracePt t="142402" x="1898650" y="1860550"/>
          <p14:tracePt t="142419" x="1841500" y="1885950"/>
          <p14:tracePt t="142436" x="1714500" y="1924050"/>
          <p14:tracePt t="142452" x="1568450" y="1943100"/>
          <p14:tracePt t="142469" x="1454150" y="1955800"/>
          <p14:tracePt t="142485" x="1384300" y="1968500"/>
          <p14:tracePt t="142502" x="1377950" y="1968500"/>
          <p14:tracePt t="142536" x="1371600" y="1974850"/>
          <p14:tracePt t="142554" x="1327150" y="2000250"/>
          <p14:tracePt t="142571" x="1263650" y="2032000"/>
          <p14:tracePt t="142586" x="1168400" y="2063750"/>
          <p14:tracePt t="142602" x="1098550" y="2082800"/>
          <p14:tracePt t="142619" x="1073150" y="2095500"/>
          <p14:tracePt t="142689" x="1066800" y="2095500"/>
          <p14:tracePt t="142697" x="1066800" y="2101850"/>
          <p14:tracePt t="142705" x="1060450" y="2101850"/>
          <p14:tracePt t="142719" x="1047750" y="2108200"/>
          <p14:tracePt t="142736" x="1022350" y="2120900"/>
          <p14:tracePt t="142753" x="1016000" y="2120900"/>
          <p14:tracePt t="142769" x="1016000" y="2127250"/>
          <p14:tracePt t="142964" x="1009650" y="2127250"/>
          <p14:tracePt t="142980" x="1003300" y="2127250"/>
          <p14:tracePt t="142989" x="996950" y="2120900"/>
          <p14:tracePt t="143005" x="990600" y="2114550"/>
          <p14:tracePt t="143021" x="984250" y="2101850"/>
          <p14:tracePt t="143036" x="971550" y="2089150"/>
          <p14:tracePt t="143053" x="933450" y="2070100"/>
          <p14:tracePt t="143069" x="882650" y="2044700"/>
          <p14:tracePt t="143086" x="825500" y="2012950"/>
          <p14:tracePt t="143103" x="781050" y="1993900"/>
          <p14:tracePt t="143119" x="774700" y="1993900"/>
          <p14:tracePt t="143177" x="768350" y="1993900"/>
          <p14:tracePt t="143191" x="762000" y="1993900"/>
          <p14:tracePt t="143203" x="762000" y="2000250"/>
          <p14:tracePt t="143220" x="762000" y="2006600"/>
          <p14:tracePt t="143236" x="762000" y="2012950"/>
          <p14:tracePt t="143293" x="762000" y="2019300"/>
          <p14:tracePt t="143303" x="768350" y="2019300"/>
          <p14:tracePt t="143320" x="838200" y="2025650"/>
          <p14:tracePt t="143336" x="965200" y="2032000"/>
          <p14:tracePt t="143353" x="1066800" y="2038350"/>
          <p14:tracePt t="143370" x="1111250" y="2038350"/>
          <p14:tracePt t="143386" x="1136650" y="2038350"/>
          <p14:tracePt t="143403" x="1149350" y="2038350"/>
          <p14:tracePt t="143453" x="1155700" y="2038350"/>
          <p14:tracePt t="143470" x="1168400" y="2032000"/>
          <p14:tracePt t="143486" x="1174750" y="2025650"/>
          <p14:tracePt t="143503" x="1187450" y="2019300"/>
          <p14:tracePt t="143553" x="1181100" y="2019300"/>
          <p14:tracePt t="143571" x="1168400" y="2019300"/>
          <p14:tracePt t="143586" x="1123950" y="2038350"/>
          <p14:tracePt t="143603" x="1092200" y="2051050"/>
          <p14:tracePt t="143618" x="1066800" y="2063750"/>
          <p14:tracePt t="143637" x="1041400" y="2070100"/>
          <p14:tracePt t="143653" x="1003300" y="2089150"/>
          <p14:tracePt t="143655" x="965200" y="2108200"/>
          <p14:tracePt t="143672" x="889000" y="2146300"/>
          <p14:tracePt t="143687" x="825500" y="2178050"/>
          <p14:tracePt t="143705" x="774700" y="2209800"/>
          <p14:tracePt t="143720" x="692150" y="2241550"/>
          <p14:tracePt t="143738" x="546100" y="2266950"/>
          <p14:tracePt t="143753" x="406400" y="2286000"/>
          <p14:tracePt t="143770" x="336550" y="2292350"/>
          <p14:tracePt t="143787" x="330200" y="2292350"/>
          <p14:tracePt t="143901" x="349250" y="2292350"/>
          <p14:tracePt t="143909" x="355600" y="2292350"/>
          <p14:tracePt t="143924" x="419100" y="2279650"/>
          <p14:tracePt t="143937" x="463550" y="2266950"/>
          <p14:tracePt t="143953" x="520700" y="2247900"/>
          <p14:tracePt t="143970" x="571500" y="2228850"/>
          <p14:tracePt t="143987" x="584200" y="2222500"/>
          <p14:tracePt t="143989" x="590550" y="2216150"/>
          <p14:tracePt t="144003" x="596900" y="2216150"/>
          <p14:tracePt t="144020" x="603250" y="2209800"/>
          <p14:tracePt t="144103" x="596900" y="2209800"/>
          <p14:tracePt t="144220" x="590550" y="2209800"/>
          <p14:tracePt t="144243" x="584200" y="2216150"/>
          <p14:tracePt t="144259" x="577850" y="2222500"/>
          <p14:tracePt t="144359" x="584200" y="2222500"/>
          <p14:tracePt t="144365" x="590550" y="2222500"/>
          <p14:tracePt t="144389" x="596900" y="2222500"/>
          <p14:tracePt t="144397" x="603250" y="2222500"/>
          <p14:tracePt t="144427" x="609600" y="2222500"/>
          <p14:tracePt t="144437" x="622300" y="2216150"/>
          <p14:tracePt t="144454" x="660400" y="2216150"/>
          <p14:tracePt t="144470" x="679450" y="2216150"/>
          <p14:tracePt t="144487" x="704850" y="2216150"/>
          <p14:tracePt t="144504" x="742950" y="2216150"/>
          <p14:tracePt t="144521" x="762000" y="2216150"/>
          <p14:tracePt t="144524" x="768350" y="2216150"/>
          <p14:tracePt t="144537" x="774700" y="2216150"/>
          <p14:tracePt t="144554" x="787400" y="2216150"/>
          <p14:tracePt t="144570" x="800100" y="2216150"/>
          <p14:tracePt t="144587" x="812800" y="2216150"/>
          <p14:tracePt t="144606" x="831850" y="2209800"/>
          <p14:tracePt t="144683" x="838200" y="2209800"/>
          <p14:tracePt t="144691" x="844550" y="2209800"/>
          <p14:tracePt t="144704" x="889000" y="2209800"/>
          <p14:tracePt t="144721" x="990600" y="2209800"/>
          <p14:tracePt t="144724" x="1028700" y="2216150"/>
          <p14:tracePt t="144738" x="1136650" y="2228850"/>
          <p14:tracePt t="144754" x="1206500" y="2247900"/>
          <p14:tracePt t="144772" x="1244600" y="2260600"/>
          <p14:tracePt t="144788" x="1250950" y="2260600"/>
          <p14:tracePt t="144806" x="1276350" y="2260600"/>
          <p14:tracePt t="144823" x="1352550" y="2254250"/>
          <p14:tracePt t="144838" x="1460500" y="2241550"/>
          <p14:tracePt t="144854" x="1562100" y="2235200"/>
          <p14:tracePt t="144872" x="1651000" y="2228850"/>
          <p14:tracePt t="144887" x="1689100" y="2228850"/>
          <p14:tracePt t="144904" x="1695450" y="2228850"/>
          <p14:tracePt t="144921" x="1701800" y="2228850"/>
          <p14:tracePt t="144938" x="1708150" y="2228850"/>
          <p14:tracePt t="144953" x="1720850" y="2228850"/>
          <p14:tracePt t="144971" x="1733550" y="2228850"/>
          <p14:tracePt t="144988" x="1765300" y="2222500"/>
          <p14:tracePt t="145005" x="1778000" y="2216150"/>
          <p14:tracePt t="145045" x="1784350" y="2216150"/>
          <p14:tracePt t="145070" x="1790700" y="2222500"/>
          <p14:tracePt t="145085" x="1797050" y="2228850"/>
          <p14:tracePt t="145104" x="1803400" y="2235200"/>
          <p14:tracePt t="145121" x="1816100" y="2235200"/>
          <p14:tracePt t="145138" x="1828800" y="2235200"/>
          <p14:tracePt t="145155" x="1841500" y="2235200"/>
          <p14:tracePt t="145172" x="1866900" y="2235200"/>
          <p14:tracePt t="145188" x="1885950" y="2228850"/>
          <p14:tracePt t="145205" x="1898650" y="2228850"/>
          <p14:tracePt t="145295" x="1905000" y="2228850"/>
          <p14:tracePt t="145311" x="1911350" y="2228850"/>
          <p14:tracePt t="145321" x="1917700" y="2228850"/>
          <p14:tracePt t="145339" x="1936750" y="2241550"/>
          <p14:tracePt t="145355" x="1949450" y="2254250"/>
          <p14:tracePt t="145371" x="1955800" y="2260600"/>
          <p14:tracePt t="145388" x="1962150" y="2266950"/>
          <p14:tracePt t="145445" x="1962150" y="2273300"/>
          <p14:tracePt t="145454" x="1968500" y="2273300"/>
          <p14:tracePt t="145472" x="1981200" y="2273300"/>
          <p14:tracePt t="145488" x="1993900" y="2273300"/>
          <p14:tracePt t="145505" x="2000250" y="2273300"/>
          <p14:tracePt t="145610" x="2006600" y="2273300"/>
          <p14:tracePt t="145630" x="2012950" y="2273300"/>
          <p14:tracePt t="145639" x="2019300" y="2273300"/>
          <p14:tracePt t="145656" x="2057400" y="2273300"/>
          <p14:tracePt t="145672" x="2095500" y="2273300"/>
          <p14:tracePt t="145688" x="2139950" y="2286000"/>
          <p14:tracePt t="145706" x="2152650" y="2292350"/>
          <p14:tracePt t="145738" x="2159000" y="2292350"/>
          <p14:tracePt t="145755" x="2171700" y="2298700"/>
          <p14:tracePt t="145772" x="2203450" y="2298700"/>
          <p14:tracePt t="145788" x="2254250" y="2292350"/>
          <p14:tracePt t="145805" x="2292350" y="2286000"/>
          <p14:tracePt t="145808" x="2305050" y="2286000"/>
          <p14:tracePt t="145824" x="2330450" y="2279650"/>
          <p14:tracePt t="145839" x="2368550" y="2273300"/>
          <p14:tracePt t="145855" x="2400300" y="2273300"/>
          <p14:tracePt t="145872" x="2425700" y="2273300"/>
          <p14:tracePt t="145889" x="2457450" y="2273300"/>
          <p14:tracePt t="145905" x="2476500" y="2273300"/>
          <p14:tracePt t="145922" x="2489200" y="2273300"/>
          <p14:tracePt t="145937" x="2495550" y="2273300"/>
          <p14:tracePt t="146685" x="2489200" y="2273300"/>
          <p14:tracePt t="146693" x="2482850" y="2273300"/>
          <p14:tracePt t="146706" x="2476500" y="2273300"/>
          <p14:tracePt t="146723" x="2438400" y="2266950"/>
          <p14:tracePt t="146726" x="2425700" y="2266950"/>
          <p14:tracePt t="146739" x="2387600" y="2266950"/>
          <p14:tracePt t="146757" x="2279650" y="2266950"/>
          <p14:tracePt t="146774" x="2197100" y="2286000"/>
          <p14:tracePt t="146789" x="2152650" y="2298700"/>
          <p14:tracePt t="146806" x="2101850" y="2311400"/>
          <p14:tracePt t="146823" x="2006600" y="2336800"/>
          <p14:tracePt t="146839" x="1854200" y="2362200"/>
          <p14:tracePt t="146856" x="1587500" y="2374900"/>
          <p14:tracePt t="146872" x="1320800" y="2381250"/>
          <p14:tracePt t="146889" x="1155700" y="2387600"/>
          <p14:tracePt t="146906" x="1111250" y="2393950"/>
          <p14:tracePt t="146956" x="1117600" y="2400300"/>
          <p14:tracePt t="146989" x="1117600" y="2413000"/>
          <p14:tracePt t="147008" x="1098550" y="2438400"/>
          <p14:tracePt t="147024" x="1085850" y="2463800"/>
          <p14:tracePt t="147039" x="1079500" y="2482850"/>
          <p14:tracePt t="147056" x="1079500" y="2489200"/>
          <p14:tracePt t="147072" x="1079500" y="2495550"/>
          <p14:tracePt t="147106" x="1104900" y="2501900"/>
          <p14:tracePt t="147123" x="1149350" y="2501900"/>
          <p14:tracePt t="147139" x="1219200" y="2501900"/>
          <p14:tracePt t="147156" x="1276350" y="2508250"/>
          <p14:tracePt t="147174" x="1365250" y="2501900"/>
          <p14:tracePt t="147189" x="1435100" y="2495550"/>
          <p14:tracePt t="147208" x="1504950" y="2489200"/>
          <p14:tracePt t="147222" x="1517650" y="2482850"/>
          <p14:tracePt t="147273" x="1517650" y="2476500"/>
          <p14:tracePt t="147591" x="1524000" y="2476500"/>
          <p14:tracePt t="147615" x="1530350" y="2476500"/>
          <p14:tracePt t="147632" x="1536700" y="2476500"/>
          <p14:tracePt t="147642" x="1543050" y="2476500"/>
          <p14:tracePt t="147657" x="1555750" y="2476500"/>
          <p14:tracePt t="147673" x="1562100" y="2482850"/>
          <p14:tracePt t="147690" x="1568450" y="2482850"/>
          <p14:tracePt t="147826" x="1574800" y="2482850"/>
          <p14:tracePt t="147908" x="1574800" y="2476500"/>
          <p14:tracePt t="147975" x="1574800" y="2470150"/>
          <p14:tracePt t="148023" x="1574800" y="2463800"/>
          <p14:tracePt t="148095" x="1581150" y="2463800"/>
          <p14:tracePt t="148639" x="1574800" y="2463800"/>
          <p14:tracePt t="148648" x="1568450" y="2463800"/>
          <p14:tracePt t="148658" x="1543050" y="2470150"/>
          <p14:tracePt t="148674" x="1479550" y="2495550"/>
          <p14:tracePt t="148690" x="1428750" y="2508250"/>
          <p14:tracePt t="148708" x="1384300" y="2520950"/>
          <p14:tracePt t="148726" x="1358900" y="2520950"/>
          <p14:tracePt t="148741" x="1339850" y="2520950"/>
          <p14:tracePt t="148759" x="1231900" y="2559050"/>
          <p14:tracePt t="148775" x="1136650" y="2609850"/>
          <p14:tracePt t="148791" x="1035050" y="2660650"/>
          <p14:tracePt t="148811" x="946150" y="2711450"/>
          <p14:tracePt t="148826" x="850900" y="2755900"/>
          <p14:tracePt t="148841" x="831850" y="2768600"/>
          <p14:tracePt t="148926" x="831850" y="2774950"/>
          <p14:tracePt t="148954" x="831850" y="2781300"/>
          <p14:tracePt t="148960" x="831850" y="2787650"/>
          <p14:tracePt t="148979" x="831850" y="2800350"/>
          <p14:tracePt t="148991" x="844550" y="2819400"/>
          <p14:tracePt t="149011" x="869950" y="2838450"/>
          <p14:tracePt t="149023" x="901700" y="2844800"/>
          <p14:tracePt t="149041" x="939800" y="2844800"/>
          <p14:tracePt t="149058" x="1009650" y="2838450"/>
          <p14:tracePt t="149075" x="1104900" y="2813050"/>
          <p14:tracePt t="149092" x="1187450" y="2774950"/>
          <p14:tracePt t="149108" x="1257300" y="2736850"/>
          <p14:tracePt t="149125" x="1282700" y="2730500"/>
          <p14:tracePt t="149144" x="1295400" y="2724150"/>
          <p14:tracePt t="149159" x="1301750" y="2724150"/>
          <p14:tracePt t="149192" x="1308100" y="2717800"/>
          <p14:tracePt t="149208" x="1314450" y="2717800"/>
          <p14:tracePt t="149224" x="1320800" y="2717800"/>
          <p14:tracePt t="149258" x="1320800" y="2711450"/>
          <p14:tracePt t="149278" x="1327150" y="2711450"/>
          <p14:tracePt t="149292" x="1327150" y="2705100"/>
          <p14:tracePt t="149308" x="1333500" y="2705100"/>
          <p14:tracePt t="149324" x="1346200" y="2705100"/>
          <p14:tracePt t="149327" x="1397000" y="2711450"/>
          <p14:tracePt t="149341" x="1447800" y="2717800"/>
          <p14:tracePt t="149344" x="1536700" y="2730500"/>
          <p14:tracePt t="149360" x="1720850" y="2749550"/>
          <p14:tracePt t="149375" x="1930400" y="2781300"/>
          <p14:tracePt t="149391" x="2133600" y="2806700"/>
          <p14:tracePt t="149409" x="2209800" y="2806700"/>
          <p14:tracePt t="149425" x="2216150" y="2806700"/>
          <p14:tracePt t="149441" x="2216150" y="2800350"/>
          <p14:tracePt t="149553" x="2222500" y="2794000"/>
          <p14:tracePt t="149563" x="2228850" y="2794000"/>
          <p14:tracePt t="149580" x="2235200" y="2794000"/>
          <p14:tracePt t="149592" x="2247900" y="2794000"/>
          <p14:tracePt t="149608" x="2266950" y="2787650"/>
          <p14:tracePt t="149627" x="2273300" y="2781300"/>
          <p14:tracePt t="149642" x="2286000" y="2781300"/>
          <p14:tracePt t="149658" x="2305050" y="2781300"/>
          <p14:tracePt t="149675" x="2330450" y="2781300"/>
          <p14:tracePt t="149692" x="2355850" y="2774950"/>
          <p14:tracePt t="149708" x="2368550" y="2774950"/>
          <p14:tracePt t="149725" x="2374900" y="2774950"/>
          <p14:tracePt t="149743" x="2381250" y="2774950"/>
          <p14:tracePt t="149889" x="2387600" y="2774950"/>
          <p14:tracePt t="149909" x="2393950" y="2768600"/>
          <p14:tracePt t="149927" x="2400300" y="2762250"/>
          <p14:tracePt t="149942" x="2406650" y="2755900"/>
          <p14:tracePt t="149975" x="2406650" y="2749550"/>
          <p14:tracePt t="149992" x="2413000" y="2749550"/>
          <p14:tracePt t="150008" x="2413000" y="2743200"/>
          <p14:tracePt t="150042" x="2419350" y="2743200"/>
          <p14:tracePt t="150075" x="2419350" y="2736850"/>
          <p14:tracePt t="150092" x="2425700" y="2736850"/>
          <p14:tracePt t="150125" x="2432050" y="2736850"/>
          <p14:tracePt t="150142" x="2438400" y="2730500"/>
          <p14:tracePt t="150182" x="2444750" y="2730500"/>
          <p14:tracePt t="150192" x="2451100" y="2730500"/>
          <p14:tracePt t="150209" x="2470150" y="2724150"/>
          <p14:tracePt t="150225" x="2495550" y="2724150"/>
          <p14:tracePt t="150242" x="2527300" y="2711450"/>
          <p14:tracePt t="150259" x="2559050" y="2705100"/>
          <p14:tracePt t="150262" x="2578100" y="2698750"/>
          <p14:tracePt t="150276" x="2590800" y="2692400"/>
          <p14:tracePt t="150293" x="2603500" y="2679700"/>
          <p14:tracePt t="150309" x="2609850" y="2679700"/>
          <p14:tracePt t="150325" x="2609850" y="2673350"/>
          <p14:tracePt t="150342" x="2609850" y="2667000"/>
          <p14:tracePt t="150359" x="2609850" y="2660650"/>
          <p14:tracePt t="150375" x="2603500" y="2635250"/>
          <p14:tracePt t="150392" x="2584450" y="2609850"/>
          <p14:tracePt t="150411" x="2552700" y="2584450"/>
          <p14:tracePt t="150425" x="2533650" y="2559050"/>
          <p14:tracePt t="150442" x="2514600" y="2546350"/>
          <p14:tracePt t="150459" x="2508250" y="2546350"/>
          <p14:tracePt t="150475" x="2489200" y="2533650"/>
          <p14:tracePt t="150491" x="2451100" y="2520950"/>
          <p14:tracePt t="150509" x="2368550" y="2508250"/>
          <p14:tracePt t="150526" x="2228850" y="2476500"/>
          <p14:tracePt t="150543" x="2146300" y="2463800"/>
          <p14:tracePt t="150546" x="2108200" y="2451100"/>
          <p14:tracePt t="150559" x="2019300" y="2425700"/>
          <p14:tracePt t="150561" x="1974850" y="2413000"/>
          <p14:tracePt t="150576" x="1866900" y="2393950"/>
          <p14:tracePt t="150592" x="1816100" y="2387600"/>
          <p14:tracePt t="150609" x="1803400" y="2387600"/>
          <p14:tracePt t="150626" x="1803400" y="2406650"/>
          <p14:tracePt t="150642" x="1803400" y="2432050"/>
          <p14:tracePt t="150659" x="1803400" y="2476500"/>
          <p14:tracePt t="150676" x="1765300" y="2527300"/>
          <p14:tracePt t="150692" x="1708150" y="2571750"/>
          <p14:tracePt t="150709" x="1651000" y="2603500"/>
          <p14:tracePt t="150726" x="1612900" y="2628900"/>
          <p14:tracePt t="150742" x="1606550" y="2647950"/>
          <p14:tracePt t="150759" x="1612900" y="2673350"/>
          <p14:tracePt t="150762" x="1619250" y="2686050"/>
          <p14:tracePt t="150776" x="1676400" y="2730500"/>
          <p14:tracePt t="150793" x="1771650" y="2781300"/>
          <p14:tracePt t="150811" x="1911350" y="2832100"/>
          <p14:tracePt t="150831" x="2006600" y="2844800"/>
          <p14:tracePt t="150845" x="2127250" y="2851150"/>
          <p14:tracePt t="150864" x="2184400" y="2844800"/>
          <p14:tracePt t="150876" x="2222500" y="2819400"/>
          <p14:tracePt t="150893" x="2247900" y="2800350"/>
          <p14:tracePt t="150909" x="2266950" y="2787650"/>
          <p14:tracePt t="150926" x="2273300" y="2781300"/>
          <p14:tracePt t="150943" x="2279650" y="2781300"/>
          <p14:tracePt t="151400" x="2279650" y="2787650"/>
          <p14:tracePt t="151407" x="2279650" y="2794000"/>
          <p14:tracePt t="151423" x="2260600" y="2813050"/>
          <p14:tracePt t="151444" x="2222500" y="2870200"/>
          <p14:tracePt t="151460" x="2178050" y="2927350"/>
          <p14:tracePt t="151463" x="2152650" y="2959100"/>
          <p14:tracePt t="151477" x="2133600" y="2971800"/>
          <p14:tracePt t="151496" x="2076450" y="2978150"/>
          <p14:tracePt t="151609" x="2114550" y="2984500"/>
          <p14:tracePt t="151628" x="2133600" y="2984500"/>
          <p14:tracePt t="151694" x="2076450" y="2984500"/>
          <p14:tracePt t="151710" x="1993900" y="2978150"/>
          <p14:tracePt t="151727" x="1968500" y="2959100"/>
          <p14:tracePt t="151744" x="1968500" y="2952750"/>
          <p14:tracePt t="151759" x="1968500" y="2946400"/>
          <p14:tracePt t="151777" x="1968500" y="2940050"/>
          <p14:tracePt t="151793" x="1936750" y="2921000"/>
          <p14:tracePt t="151810" x="1885950" y="2901950"/>
          <p14:tracePt t="151827" x="1841500" y="2882900"/>
          <p14:tracePt t="151844" x="1752600" y="2882900"/>
          <p14:tracePt t="151861" x="1549400" y="2857500"/>
          <p14:tracePt t="151878" x="1371600" y="2825750"/>
          <p14:tracePt t="151900" x="1174750" y="2774950"/>
          <p14:tracePt t="151911" x="996950" y="2730500"/>
          <p14:tracePt t="151926" x="819150" y="2673350"/>
          <p14:tracePt t="151942" x="647700" y="2603500"/>
          <p14:tracePt t="151959" x="520700" y="2533650"/>
          <p14:tracePt t="151976" x="361950" y="2457450"/>
          <p14:tracePt t="151993" x="228600" y="2393950"/>
          <p14:tracePt t="152009" x="133350" y="2343150"/>
          <p14:tracePt t="152026" x="107950" y="2305050"/>
          <p14:tracePt t="152043" x="158750" y="2273300"/>
          <p14:tracePt t="152060" x="241300" y="2241550"/>
          <p14:tracePt t="152076" x="330200" y="2216150"/>
          <p14:tracePt t="152093" x="425450" y="2203450"/>
          <p14:tracePt t="152110" x="495300" y="2197100"/>
          <p14:tracePt t="152160" x="508000" y="2190750"/>
          <p14:tracePt t="152176" x="514350" y="2178050"/>
          <p14:tracePt t="152193" x="527050" y="2159000"/>
          <p14:tracePt t="152209" x="527050" y="2139950"/>
          <p14:tracePt t="152226" x="527050" y="2114550"/>
          <p14:tracePt t="152243" x="501650" y="2070100"/>
          <p14:tracePt t="152259" x="482600" y="2051050"/>
          <p14:tracePt t="152276" x="476250" y="2044700"/>
          <p14:tracePt t="152293" x="469900" y="2044700"/>
          <p14:tracePt t="152326" x="463550" y="2044700"/>
          <p14:tracePt t="152343" x="450850" y="2044700"/>
          <p14:tracePt t="152360" x="387350" y="2044700"/>
          <p14:tracePt t="152376" x="311150" y="2038350"/>
          <p14:tracePt t="152393" x="247650" y="2025650"/>
          <p14:tracePt t="152409" x="203200" y="2012950"/>
          <p14:tracePt t="152426" x="184150" y="1987550"/>
          <p14:tracePt t="152443" x="177800" y="1987550"/>
          <p14:tracePt t="152459" x="196850" y="2006600"/>
          <p14:tracePt t="152476" x="228600" y="2051050"/>
          <p14:tracePt t="152493" x="241300" y="2082800"/>
          <p14:tracePt t="152510" x="247650" y="2120900"/>
          <p14:tracePt t="152526" x="234950" y="2159000"/>
          <p14:tracePt t="152528" x="222250" y="2178050"/>
          <p14:tracePt t="152543" x="215900" y="2184400"/>
          <p14:tracePt t="152560" x="203200" y="2209800"/>
          <p14:tracePt t="152576" x="203200" y="2228850"/>
          <p14:tracePt t="152593" x="203200" y="2247900"/>
          <p14:tracePt t="152594" x="203200" y="2273300"/>
          <p14:tracePt t="152610" x="209550" y="2343150"/>
          <p14:tracePt t="152627" x="203200" y="2393950"/>
          <p14:tracePt t="152643" x="177800" y="2438400"/>
          <p14:tracePt t="152660" x="158750" y="2470150"/>
          <p14:tracePt t="152676" x="146050" y="2489200"/>
          <p14:tracePt t="152693" x="139700" y="2501900"/>
          <p14:tracePt t="152710" x="139700" y="2508250"/>
          <p14:tracePt t="152726" x="133350" y="2514600"/>
          <p14:tracePt t="152743" x="133350" y="2540000"/>
          <p14:tracePt t="152760" x="127000" y="2571750"/>
          <p14:tracePt t="152777" x="120650" y="2609850"/>
          <p14:tracePt t="152793" x="114300" y="2635250"/>
          <p14:tracePt t="152797" x="114300" y="2641600"/>
          <p14:tracePt t="152856" x="127000" y="2641600"/>
          <p14:tracePt t="152864" x="133350" y="2641600"/>
          <p14:tracePt t="152877" x="146050" y="2641600"/>
          <p14:tracePt t="152893" x="184150" y="2635250"/>
          <p14:tracePt t="152910" x="234950" y="2622550"/>
          <p14:tracePt t="152927" x="323850" y="2584450"/>
          <p14:tracePt t="152943" x="400050" y="2514600"/>
          <p14:tracePt t="152960" x="412750" y="2457450"/>
          <p14:tracePt t="152976" x="419100" y="2419350"/>
          <p14:tracePt t="152993" x="425450" y="2400300"/>
          <p14:tracePt t="153010" x="425450" y="2387600"/>
          <p14:tracePt t="153027" x="431800" y="2387600"/>
          <p14:tracePt t="153077" x="438150" y="2393950"/>
          <p14:tracePt t="153093" x="450850" y="2406650"/>
          <p14:tracePt t="153110" x="482600" y="2425700"/>
          <p14:tracePt t="153126" x="654050" y="2482850"/>
          <p14:tracePt t="153143" x="939800" y="2565400"/>
          <p14:tracePt t="153160" x="1308100" y="2660650"/>
          <p14:tracePt t="153176" x="1733550" y="2762250"/>
          <p14:tracePt t="153177" x="1981200" y="2819400"/>
          <p14:tracePt t="153193" x="2393950" y="2901950"/>
          <p14:tracePt t="153210" x="2882900" y="2990850"/>
          <p14:tracePt t="153227" x="3371850" y="3067050"/>
          <p14:tracePt t="153244" x="3797300" y="3130550"/>
          <p14:tracePt t="153260" x="4133850" y="3168650"/>
          <p14:tracePt t="153277" x="4432300" y="3213100"/>
          <p14:tracePt t="153293" x="4616450" y="3238500"/>
          <p14:tracePt t="153310" x="4730750" y="3251200"/>
          <p14:tracePt t="153327" x="4749800" y="3257550"/>
          <p14:tracePt t="153361" x="4762500" y="3257550"/>
          <p14:tracePt t="153377" x="4851400" y="3257550"/>
          <p14:tracePt t="153393" x="5048250" y="3289300"/>
          <p14:tracePt t="153410" x="5264150" y="3333750"/>
          <p14:tracePt t="153427" x="5448300" y="3378200"/>
          <p14:tracePt t="153444" x="5549900" y="3416300"/>
          <p14:tracePt t="153461" x="5568950" y="3429000"/>
          <p14:tracePt t="153477" x="5562600" y="3441700"/>
          <p14:tracePt t="153494" x="5537200" y="3448050"/>
          <p14:tracePt t="153510" x="5492750" y="3454400"/>
          <p14:tracePt t="153511" x="5486400" y="3454400"/>
          <p14:tracePt t="153527" x="5486400" y="3460750"/>
          <p14:tracePt t="153544" x="5581650" y="3486150"/>
          <p14:tracePt t="153561" x="5689600" y="3530600"/>
          <p14:tracePt t="153577" x="5803900" y="3575050"/>
          <p14:tracePt t="153594" x="5899150" y="3613150"/>
          <p14:tracePt t="153610" x="5962650" y="3638550"/>
          <p14:tracePt t="153627" x="5975350" y="3644900"/>
          <p14:tracePt t="153663" x="5981700" y="3644900"/>
          <p14:tracePt t="153677" x="6000750" y="3638550"/>
          <p14:tracePt t="153694" x="6064250" y="3619500"/>
          <p14:tracePt t="153711" x="6134100" y="3600450"/>
          <p14:tracePt t="153727" x="6178550" y="3587750"/>
          <p14:tracePt t="153744" x="6197600" y="3562350"/>
          <p14:tracePt t="153761" x="6210300" y="3530600"/>
          <p14:tracePt t="153777" x="6229350" y="3460750"/>
          <p14:tracePt t="153794" x="6235700" y="3403600"/>
          <p14:tracePt t="153810" x="6242050" y="3327400"/>
          <p14:tracePt t="153827" x="6242050" y="3270250"/>
          <p14:tracePt t="153845" x="6235700" y="3213100"/>
          <p14:tracePt t="153861" x="6191250" y="3168650"/>
          <p14:tracePt t="153878" x="6032500" y="3092450"/>
          <p14:tracePt t="153895" x="5899150" y="3067050"/>
          <p14:tracePt t="153911" x="5759450" y="3048000"/>
          <p14:tracePt t="153928" x="5651500" y="3048000"/>
          <p14:tracePt t="153944" x="5549900" y="3054350"/>
          <p14:tracePt t="153961" x="5486400" y="3079750"/>
          <p14:tracePt t="153977" x="5435600" y="3124200"/>
          <p14:tracePt t="153994" x="5378450" y="3187700"/>
          <p14:tracePt t="154011" x="5314950" y="3263900"/>
          <p14:tracePt t="154028" x="5264150" y="3327400"/>
          <p14:tracePt t="154044" x="5207000" y="3403600"/>
          <p14:tracePt t="154060" x="5175250" y="3454400"/>
          <p14:tracePt t="154077" x="5162550" y="3517900"/>
          <p14:tracePt t="154094" x="5156200" y="3575050"/>
          <p14:tracePt t="154111" x="5162550" y="3638550"/>
          <p14:tracePt t="154128" x="5226050" y="3778250"/>
          <p14:tracePt t="154144" x="5295900" y="3867150"/>
          <p14:tracePt t="154161" x="5467350" y="4000500"/>
          <p14:tracePt t="154177" x="5619750" y="4089400"/>
          <p14:tracePt t="154194" x="5759450" y="4159250"/>
          <p14:tracePt t="154211" x="5822950" y="4184650"/>
          <p14:tracePt t="154228" x="5829300" y="4184650"/>
          <p14:tracePt t="154244" x="5835650" y="4171950"/>
          <p14:tracePt t="154261" x="5867400" y="4152900"/>
          <p14:tracePt t="154278" x="5937250" y="4121150"/>
          <p14:tracePt t="154294" x="6108700" y="4108450"/>
          <p14:tracePt t="154311" x="6350000" y="4102100"/>
          <p14:tracePt t="154328" x="6540500" y="4108450"/>
          <p14:tracePt t="154344" x="6692900" y="4133850"/>
          <p14:tracePt t="154361" x="6731000" y="4146550"/>
          <p14:tracePt t="154378" x="6718300" y="4152900"/>
          <p14:tracePt t="154394" x="6699250" y="4152900"/>
          <p14:tracePt t="154411" x="6654800" y="4152900"/>
          <p14:tracePt t="154428" x="6642100" y="4152900"/>
          <p14:tracePt t="154616" x="6642100" y="4146550"/>
          <p14:tracePt t="154702" x="6648450" y="4146550"/>
          <p14:tracePt t="154707" x="6648450" y="4140200"/>
          <p14:tracePt t="154715" x="6654800" y="4140200"/>
          <p14:tracePt t="154728" x="6654800" y="4133850"/>
          <p14:tracePt t="154745" x="6661150" y="4133850"/>
          <p14:tracePt t="154761" x="6661150" y="4127500"/>
          <p14:tracePt t="154838" x="6667500" y="4127500"/>
          <p14:tracePt t="154862" x="6673850" y="4121150"/>
          <p14:tracePt t="155000" x="6673850" y="4114800"/>
          <p14:tracePt t="155014" x="6673850" y="4108450"/>
          <p14:tracePt t="155021" x="6673850" y="4102100"/>
          <p14:tracePt t="155037" x="6673850" y="4095750"/>
          <p14:tracePt t="155045" x="6673850" y="4083050"/>
          <p14:tracePt t="155062" x="6673850" y="4070350"/>
          <p14:tracePt t="155078" x="6667500" y="4070350"/>
          <p14:tracePt t="155095" x="6667500" y="4064000"/>
          <p14:tracePt t="155128" x="6661150" y="4057650"/>
          <p14:tracePt t="155145" x="6661150" y="4051300"/>
          <p14:tracePt t="155161" x="6654800" y="4044950"/>
          <p14:tracePt t="155178" x="6654800" y="4032250"/>
          <p14:tracePt t="155229" x="6654800" y="4025900"/>
          <p14:tracePt t="155266" x="6648450" y="4025900"/>
          <p14:tracePt t="155279" x="6642100" y="4019550"/>
          <p14:tracePt t="155295" x="6629400" y="4006850"/>
          <p14:tracePt t="155312" x="6623050" y="3994150"/>
          <p14:tracePt t="155363" x="6623050" y="3987800"/>
          <p14:tracePt t="155379" x="6616700" y="3981450"/>
          <p14:tracePt t="155396" x="6604000" y="3975100"/>
          <p14:tracePt t="155412" x="6578600" y="3962400"/>
          <p14:tracePt t="155429" x="6534150" y="3949700"/>
          <p14:tracePt t="155446" x="6483350" y="3937000"/>
          <p14:tracePt t="155462" x="6432550" y="3930650"/>
          <p14:tracePt t="155479" x="6369050" y="3930650"/>
          <p14:tracePt t="155496" x="6318250" y="3924300"/>
          <p14:tracePt t="155513" x="6210300" y="3911600"/>
          <p14:tracePt t="155514" x="6134100" y="3898900"/>
          <p14:tracePt t="155529" x="5943600" y="3854450"/>
          <p14:tracePt t="155546" x="5708650" y="3803650"/>
          <p14:tracePt t="155562" x="5486400" y="3746500"/>
          <p14:tracePt t="155580" x="5194300" y="3670300"/>
          <p14:tracePt t="155596" x="4895850" y="3587750"/>
          <p14:tracePt t="155612" x="4667250" y="3524250"/>
          <p14:tracePt t="155629" x="4464050" y="3467100"/>
          <p14:tracePt t="155645" x="4210050" y="3409950"/>
          <p14:tracePt t="155663" x="3956050" y="3346450"/>
          <p14:tracePt t="155679" x="3568700" y="3238500"/>
          <p14:tracePt t="155696" x="3181350" y="3130550"/>
          <p14:tracePt t="155712" x="2787650" y="3009900"/>
          <p14:tracePt t="155729" x="2514600" y="2914650"/>
          <p14:tracePt t="155745" x="2400300" y="2857500"/>
          <p14:tracePt t="155762" x="2406650" y="2838450"/>
          <p14:tracePt t="155779" x="2451100" y="2819400"/>
          <p14:tracePt t="155796" x="2444750" y="2819400"/>
          <p14:tracePt t="155812" x="2393950" y="2806700"/>
          <p14:tracePt t="155829" x="2266950" y="2749550"/>
          <p14:tracePt t="155846" x="2051050" y="2686050"/>
          <p14:tracePt t="155862" x="1816100" y="2635250"/>
          <p14:tracePt t="155879" x="1682750" y="2597150"/>
          <p14:tracePt t="155896" x="1625600" y="2565400"/>
          <p14:tracePt t="155913" x="1638300" y="2552700"/>
          <p14:tracePt t="155929" x="1689100" y="2546350"/>
          <p14:tracePt t="155946" x="1714500" y="2546350"/>
          <p14:tracePt t="155963" x="1695450" y="2546350"/>
          <p14:tracePt t="155979" x="1593850" y="2546350"/>
          <p14:tracePt t="155996" x="1422400" y="2540000"/>
          <p14:tracePt t="155999" x="1327150" y="2533650"/>
          <p14:tracePt t="156013" x="1263650" y="2533650"/>
          <p14:tracePt t="156029" x="1117600" y="2514600"/>
          <p14:tracePt t="156047" x="1054100" y="2495550"/>
          <p14:tracePt t="156063" x="1079500" y="2489200"/>
          <p14:tracePt t="156080" x="1168400" y="2482850"/>
          <p14:tracePt t="156097" x="1276350" y="2476500"/>
          <p14:tracePt t="156113" x="1308100" y="2476500"/>
          <p14:tracePt t="156130" x="1289050" y="2482850"/>
          <p14:tracePt t="156146" x="1231900" y="2489200"/>
          <p14:tracePt t="156162" x="1181100" y="2495550"/>
          <p14:tracePt t="156180" x="1168400" y="2495550"/>
          <p14:tracePt t="156199" x="1174750" y="2489200"/>
          <p14:tracePt t="156214" x="1225550" y="2457450"/>
          <p14:tracePt t="156231" x="1308100" y="2413000"/>
          <p14:tracePt t="156247" x="1435100" y="2374900"/>
          <p14:tracePt t="156266" x="1593850" y="2343150"/>
          <p14:tracePt t="156280" x="1720850" y="2330450"/>
          <p14:tracePt t="156297" x="1803400" y="2311400"/>
          <p14:tracePt t="156314" x="1809750" y="2311400"/>
          <p14:tracePt t="156347" x="1809750" y="2305050"/>
          <p14:tracePt t="156364" x="1816100" y="2292350"/>
          <p14:tracePt t="156381" x="1822450" y="2286000"/>
          <p14:tracePt t="156397" x="1847850" y="2279650"/>
          <p14:tracePt t="156416" x="1898650" y="2273300"/>
          <p14:tracePt t="156431" x="1987550" y="2260600"/>
          <p14:tracePt t="156447" x="2044700" y="2254250"/>
          <p14:tracePt t="156463" x="2076450" y="2247900"/>
          <p14:tracePt t="156480" x="2082800" y="2247900"/>
          <p14:tracePt t="156496" x="2089150" y="2247900"/>
          <p14:tracePt t="156514" x="2108200" y="2241550"/>
          <p14:tracePt t="156531" x="2127250" y="2235200"/>
          <p14:tracePt t="156547" x="2159000" y="2228850"/>
          <p14:tracePt t="156564" x="2178050" y="2216150"/>
          <p14:tracePt t="156580" x="2190750" y="2209800"/>
          <p14:tracePt t="156598" x="2197100" y="2209800"/>
          <p14:tracePt t="156651" x="2203450" y="2209800"/>
          <p14:tracePt t="156664" x="2209800" y="2209800"/>
          <p14:tracePt t="156680" x="2228850" y="2203450"/>
          <p14:tracePt t="156697" x="2247900" y="2203450"/>
          <p14:tracePt t="156714" x="2260600" y="2197100"/>
          <p14:tracePt t="156747" x="2273300" y="2197100"/>
          <p14:tracePt t="156764" x="2273300" y="2209800"/>
          <p14:tracePt t="156781" x="2273300" y="2222500"/>
          <p14:tracePt t="156797" x="2273300" y="2235200"/>
          <p14:tracePt t="156814" x="2273300" y="2254250"/>
          <p14:tracePt t="156831" x="2266950" y="2260600"/>
          <p14:tracePt t="156848" x="2260600" y="2273300"/>
          <p14:tracePt t="156863" x="2247900" y="2292350"/>
          <p14:tracePt t="156880" x="2241550" y="2317750"/>
          <p14:tracePt t="156897" x="2260600" y="2343150"/>
          <p14:tracePt t="156914" x="2381250" y="2393950"/>
          <p14:tracePt t="156916" x="2463800" y="2425700"/>
          <p14:tracePt t="156930" x="2565400" y="2463800"/>
          <p14:tracePt t="156947" x="2819400" y="2559050"/>
          <p14:tracePt t="156948" x="2952750" y="2609850"/>
          <p14:tracePt t="156965" x="3257550" y="2724150"/>
          <p14:tracePt t="156980" x="3568700" y="2838450"/>
          <p14:tracePt t="156997" x="3879850" y="2933700"/>
          <p14:tracePt t="157013" x="4235450" y="3028950"/>
          <p14:tracePt t="157031" x="4533900" y="3098800"/>
          <p14:tracePt t="157047" x="4832350" y="3181350"/>
          <p14:tracePt t="157064" x="5022850" y="3238500"/>
          <p14:tracePt t="157080" x="5086350" y="3257550"/>
          <p14:tracePt t="157097" x="5086350" y="3263900"/>
          <p14:tracePt t="157197" x="5092700" y="3263900"/>
          <p14:tracePt t="157202" x="5092700" y="3270250"/>
          <p14:tracePt t="157214" x="5099050" y="3270250"/>
          <p14:tracePt t="157232" x="5124450" y="3289300"/>
          <p14:tracePt t="157248" x="5232400" y="3333750"/>
          <p14:tracePt t="157264" x="5448300" y="3403600"/>
          <p14:tracePt t="157282" x="5797550" y="3505200"/>
          <p14:tracePt t="157299" x="6267450" y="3651250"/>
          <p14:tracePt t="157315" x="6445250" y="3708400"/>
          <p14:tracePt t="157331" x="6457950" y="3708400"/>
          <p14:tracePt t="157333" x="6445250" y="3708400"/>
          <p14:tracePt t="157348" x="6413500" y="3708400"/>
          <p14:tracePt t="157350" x="6394450" y="3708400"/>
          <p14:tracePt t="157365" x="6324600" y="3695700"/>
          <p14:tracePt t="157381" x="6216650" y="3663950"/>
          <p14:tracePt t="157398" x="6115050" y="3638550"/>
          <p14:tracePt t="157415" x="6076950" y="3625850"/>
          <p14:tracePt t="157431" x="6083300" y="3619500"/>
          <p14:tracePt t="157448" x="6108700" y="3600450"/>
          <p14:tracePt t="157464" x="6115050" y="3587750"/>
          <p14:tracePt t="157482" x="6121400" y="3575050"/>
          <p14:tracePt t="157484" x="6121400" y="3568700"/>
          <p14:tracePt t="157514" x="6108700" y="3562350"/>
          <p14:tracePt t="157531" x="6070600" y="3543300"/>
          <p14:tracePt t="157547" x="6051550" y="3530600"/>
          <p14:tracePt t="157548" x="6038850" y="3511550"/>
          <p14:tracePt t="157564" x="6032500" y="3479800"/>
          <p14:tracePt t="157581" x="6019800" y="3448050"/>
          <p14:tracePt t="157598" x="6013450" y="3429000"/>
          <p14:tracePt t="157615" x="6013450" y="3416300"/>
          <p14:tracePt t="157631" x="6019800" y="3409950"/>
          <p14:tracePt t="157666" x="6026150" y="3409950"/>
          <p14:tracePt t="157680" x="6026150" y="3403600"/>
          <p14:tracePt t="157698" x="6038850" y="3403600"/>
          <p14:tracePt t="157714" x="6070600" y="3403600"/>
          <p14:tracePt t="157731" x="6115050" y="3403600"/>
          <p14:tracePt t="157748" x="6140450" y="3409950"/>
          <p14:tracePt t="157764" x="6153150" y="3409950"/>
          <p14:tracePt t="157781" x="6159500" y="3409950"/>
          <p14:tracePt t="157797" x="6165850" y="3409950"/>
          <p14:tracePt t="157864" x="6159500" y="3403600"/>
          <p14:tracePt t="157875" x="6153150" y="3403600"/>
          <p14:tracePt t="157881" x="6140450" y="3397250"/>
          <p14:tracePt t="157898" x="6121400" y="3390900"/>
          <p14:tracePt t="157915" x="6102350" y="3384550"/>
          <p14:tracePt t="157931" x="6089650" y="3390900"/>
          <p14:tracePt t="157948" x="6076950" y="3429000"/>
          <p14:tracePt t="157964" x="6064250" y="3454400"/>
          <p14:tracePt t="157981" x="6038850" y="3505200"/>
          <p14:tracePt t="157998" x="6026150" y="3549650"/>
          <p14:tracePt t="158015" x="6038850" y="3575050"/>
          <p14:tracePt t="158016" x="6057900" y="3581400"/>
          <p14:tracePt t="158031" x="6070600" y="3587750"/>
          <p14:tracePt t="158033" x="6096000" y="3594100"/>
          <p14:tracePt t="158049" x="6146800" y="3606800"/>
          <p14:tracePt t="158065" x="6216650" y="3625850"/>
          <p14:tracePt t="158082" x="6254750" y="3638550"/>
          <p14:tracePt t="158099" x="6261100" y="3638550"/>
          <p14:tracePt t="158115" x="6267450" y="3644900"/>
          <p14:tracePt t="158132" x="6273800" y="3644900"/>
          <p14:tracePt t="158149" x="6286500" y="3651250"/>
          <p14:tracePt t="158165" x="6299200" y="3651250"/>
          <p14:tracePt t="158182" x="6324600" y="3651250"/>
          <p14:tracePt t="158198" x="6337300" y="3651250"/>
          <p14:tracePt t="158214" x="6350000" y="3644900"/>
          <p14:tracePt t="158232" x="6356350" y="3638550"/>
          <p14:tracePt t="158265" x="6362700" y="3638550"/>
          <p14:tracePt t="158281" x="6375400" y="3625850"/>
          <p14:tracePt t="158299" x="6388100" y="3613150"/>
          <p14:tracePt t="158315" x="6394450" y="3594100"/>
          <p14:tracePt t="158331" x="6394450" y="3581400"/>
          <p14:tracePt t="158348" x="6394450" y="3556000"/>
          <p14:tracePt t="158364" x="6381750" y="3530600"/>
          <p14:tracePt t="158382" x="6369050" y="3511550"/>
          <p14:tracePt t="158399" x="6356350" y="3505200"/>
          <p14:tracePt t="158414" x="6343650" y="3498850"/>
          <p14:tracePt t="158431" x="6330950" y="3498850"/>
          <p14:tracePt t="158449" x="6305550" y="3492500"/>
          <p14:tracePt t="158465" x="6261100" y="3486150"/>
          <p14:tracePt t="158481" x="6235700" y="3479800"/>
          <p14:tracePt t="158499" x="6216650" y="3473450"/>
          <p14:tracePt t="158515" x="6203950" y="3460750"/>
          <p14:tracePt t="158531" x="6178550" y="3448050"/>
          <p14:tracePt t="158565" x="6172200" y="3448050"/>
          <p14:tracePt t="158582" x="6165850" y="3448050"/>
          <p14:tracePt t="158598" x="6153150" y="3448050"/>
          <p14:tracePt t="158615" x="6134100" y="3448050"/>
          <p14:tracePt t="158631" x="6127750" y="3467100"/>
          <p14:tracePt t="158648" x="6102350" y="3492500"/>
          <p14:tracePt t="158665" x="6096000" y="3517900"/>
          <p14:tracePt t="158681" x="6083300" y="3543300"/>
          <p14:tracePt t="158698" x="6083300" y="3562350"/>
          <p14:tracePt t="158714" x="6096000" y="3581400"/>
          <p14:tracePt t="158731" x="6115050" y="3594100"/>
          <p14:tracePt t="158748" x="6127750" y="3606800"/>
          <p14:tracePt t="158765" x="6159500" y="3613150"/>
          <p14:tracePt t="158765" x="6172200" y="3613150"/>
          <p14:tracePt t="158781" x="6216650" y="3613150"/>
          <p14:tracePt t="158799" x="6254750" y="3606800"/>
          <p14:tracePt t="158815" x="6280150" y="3587750"/>
          <p14:tracePt t="158832" x="6292850" y="3581400"/>
          <p14:tracePt t="158848" x="6292850" y="3568700"/>
          <p14:tracePt t="158865" x="6292850" y="3549650"/>
          <p14:tracePt t="158882" x="6286500" y="3530600"/>
          <p14:tracePt t="158898" x="6280150" y="3517900"/>
          <p14:tracePt t="158914" x="6267450" y="3511550"/>
          <p14:tracePt t="158931" x="6254750" y="3505200"/>
          <p14:tracePt t="158948" x="6248400" y="3498850"/>
          <p14:tracePt t="158950" x="6242050" y="3492500"/>
          <p14:tracePt t="158981" x="6235700" y="3492500"/>
          <p14:tracePt t="158998" x="6223000" y="3492500"/>
          <p14:tracePt t="159016" x="6210300" y="3492500"/>
          <p14:tracePt t="159032" x="6197600" y="3492500"/>
          <p14:tracePt t="159048" x="6178550" y="3492500"/>
          <p14:tracePt t="159065" x="6172200" y="3492500"/>
          <p14:tracePt t="159083" x="6159500" y="3511550"/>
          <p14:tracePt t="159100" x="6153150" y="3549650"/>
          <p14:tracePt t="159115" x="6146800" y="3587750"/>
          <p14:tracePt t="159131" x="6153150" y="3606800"/>
          <p14:tracePt t="159149" x="6153150" y="3619500"/>
          <p14:tracePt t="159165" x="6159500" y="3625850"/>
          <p14:tracePt t="159182" x="6172200" y="3625850"/>
          <p14:tracePt t="159199" x="6191250" y="3632200"/>
          <p14:tracePt t="159215" x="6235700" y="3638550"/>
          <p14:tracePt t="159232" x="6254750" y="3651250"/>
          <p14:tracePt t="159249" x="6261100" y="3663950"/>
          <p14:tracePt t="159267" x="6273800" y="3676650"/>
          <p14:tracePt t="159282" x="6273800" y="3683000"/>
          <p14:tracePt t="159316" x="6280150" y="3695700"/>
          <p14:tracePt t="159332" x="6311900" y="3708400"/>
          <p14:tracePt t="159350" x="6394450" y="3733800"/>
          <p14:tracePt t="159365" x="6489700" y="3759200"/>
          <p14:tracePt t="159382" x="6534150" y="3765550"/>
          <p14:tracePt t="159399" x="6540500" y="3765550"/>
          <p14:tracePt t="159416" x="6540500" y="3771900"/>
          <p14:tracePt t="159434" x="6540500" y="3778250"/>
          <p14:tracePt t="159458" x="6540500" y="3784600"/>
          <p14:tracePt t="159536" x="6546850" y="3784600"/>
          <p14:tracePt t="159549" x="6553200" y="3784600"/>
          <p14:tracePt t="159566" x="6572250" y="3778250"/>
          <p14:tracePt t="159583" x="6616700" y="3759200"/>
          <p14:tracePt t="159599" x="6642100" y="3740150"/>
          <p14:tracePt t="159617" x="6673850" y="3708400"/>
          <p14:tracePt t="159632" x="6686550" y="3689350"/>
          <p14:tracePt t="159650" x="6686550" y="3670300"/>
          <p14:tracePt t="159668" x="6686550" y="3651250"/>
          <p14:tracePt t="159682" x="6680200" y="3644900"/>
          <p14:tracePt t="159699" x="6667500" y="3632200"/>
          <p14:tracePt t="159717" x="6635750" y="3606800"/>
          <p14:tracePt t="159733" x="6610350" y="3581400"/>
          <p14:tracePt t="159749" x="6578600" y="3536950"/>
          <p14:tracePt t="159767" x="6521450" y="3486150"/>
          <p14:tracePt t="159783" x="6470650" y="3448050"/>
          <p14:tracePt t="159801" x="6419850" y="3416300"/>
          <p14:tracePt t="159816" x="6388100" y="3397250"/>
          <p14:tracePt t="159833" x="6381750" y="3397250"/>
          <p14:tracePt t="159867" x="6369050" y="3390900"/>
          <p14:tracePt t="159884" x="6330950" y="3365500"/>
          <p14:tracePt t="159900" x="6273800" y="3340100"/>
          <p14:tracePt t="159916" x="6229350" y="3327400"/>
          <p14:tracePt t="159934" x="6191250" y="3314700"/>
          <p14:tracePt t="159936" x="6184900" y="3314700"/>
          <p14:tracePt t="159950" x="6178550" y="3314700"/>
          <p14:tracePt t="159983" x="6172200" y="3314700"/>
          <p14:tracePt t="160017" x="6159500" y="3314700"/>
          <p14:tracePt t="160033" x="6134100" y="3321050"/>
          <p14:tracePt t="160050" x="6000750" y="3359150"/>
          <p14:tracePt t="160066" x="5911850" y="3378200"/>
          <p14:tracePt t="160084" x="5880100" y="3397250"/>
          <p14:tracePt t="160101" x="5867400" y="3403600"/>
          <p14:tracePt t="160133" x="5867400" y="3409950"/>
          <p14:tracePt t="160151" x="5867400" y="3416300"/>
          <p14:tracePt t="160167" x="5861050" y="3422650"/>
          <p14:tracePt t="160183" x="5829300" y="3448050"/>
          <p14:tracePt t="160200" x="5784850" y="3473450"/>
          <p14:tracePt t="160217" x="5740400" y="3498850"/>
          <p14:tracePt t="160237" x="5727700" y="3517900"/>
          <p14:tracePt t="160251" x="5727700" y="3524250"/>
          <p14:tracePt t="160267" x="5721350" y="3530600"/>
          <p14:tracePt t="160270" x="5721350" y="3536950"/>
          <p14:tracePt t="160284" x="5734050" y="3562350"/>
          <p14:tracePt t="160302" x="5746750" y="3594100"/>
          <p14:tracePt t="160317" x="5753100" y="3619500"/>
          <p14:tracePt t="160332" x="5753100" y="3632200"/>
          <p14:tracePt t="160350" x="5759450" y="3651250"/>
          <p14:tracePt t="160367" x="5772150" y="3670300"/>
          <p14:tracePt t="160383" x="5803900" y="3708400"/>
          <p14:tracePt t="160400" x="5854700" y="3765550"/>
          <p14:tracePt t="160416" x="5892800" y="3822700"/>
          <p14:tracePt t="160433" x="5924550" y="3892550"/>
          <p14:tracePt t="160450" x="5930900" y="3917950"/>
          <p14:tracePt t="160467" x="5930900" y="3937000"/>
          <p14:tracePt t="160483" x="5937250" y="3949700"/>
          <p14:tracePt t="160500" x="5943600" y="3962400"/>
          <p14:tracePt t="160517" x="5962650" y="3987800"/>
          <p14:tracePt t="160518" x="5981700" y="4006850"/>
          <p14:tracePt t="160534" x="6026150" y="4051300"/>
          <p14:tracePt t="160552" x="6057900" y="4076700"/>
          <p14:tracePt t="160567" x="6083300" y="4095750"/>
          <p14:tracePt t="160584" x="6096000" y="4108450"/>
          <p14:tracePt t="160600" x="6108700" y="4114800"/>
          <p14:tracePt t="160618" x="6146800" y="4114800"/>
          <p14:tracePt t="160634" x="6197600" y="4114800"/>
          <p14:tracePt t="160652" x="6242050" y="4114800"/>
          <p14:tracePt t="160668" x="6292850" y="4114800"/>
          <p14:tracePt t="160683" x="6350000" y="4114800"/>
          <p14:tracePt t="160700" x="6394450" y="4114800"/>
          <p14:tracePt t="160717" x="6419850" y="4114800"/>
          <p14:tracePt t="160735" x="6445250" y="4108450"/>
          <p14:tracePt t="160750" x="6451600" y="4102100"/>
          <p14:tracePt t="160768" x="6477000" y="4083050"/>
          <p14:tracePt t="160784" x="6496050" y="4064000"/>
          <p14:tracePt t="160800" x="6527800" y="4044950"/>
          <p14:tracePt t="160817" x="6572250" y="4025900"/>
          <p14:tracePt t="160833" x="6604000" y="4013200"/>
          <p14:tracePt t="160851" x="6648450" y="3994150"/>
          <p14:tracePt t="160867" x="6699250" y="3987800"/>
          <p14:tracePt t="160884" x="6718300" y="3981450"/>
          <p14:tracePt t="160917" x="6705600" y="3981450"/>
          <p14:tracePt t="160934" x="6673850" y="3981450"/>
          <p14:tracePt t="160951" x="6654800" y="3994150"/>
          <p14:tracePt t="160984" x="6667500" y="3994150"/>
          <p14:tracePt t="161001" x="6692900" y="3968750"/>
          <p14:tracePt t="161017" x="6731000" y="3905250"/>
          <p14:tracePt t="161034" x="6775450" y="3867150"/>
          <p14:tracePt t="161051" x="6794500" y="3829050"/>
          <p14:tracePt t="161069" x="6807200" y="3797300"/>
          <p14:tracePt t="161085" x="6819900" y="3771900"/>
          <p14:tracePt t="161102" x="6826250" y="3752850"/>
          <p14:tracePt t="161118" x="6838950" y="3714750"/>
          <p14:tracePt t="161119" x="6858000" y="3683000"/>
          <p14:tracePt t="161134" x="6902450" y="3619500"/>
          <p14:tracePt t="161151" x="6946900" y="3536950"/>
          <p14:tracePt t="161167" x="6978650" y="3448050"/>
          <p14:tracePt t="161184" x="6991350" y="3359150"/>
          <p14:tracePt t="161201" x="6997700" y="3276600"/>
          <p14:tracePt t="161219" x="6991350" y="3232150"/>
          <p14:tracePt t="161236" x="6978650" y="3213100"/>
          <p14:tracePt t="161251" x="6972300" y="3213100"/>
          <p14:tracePt t="161267" x="6946900" y="3219450"/>
          <p14:tracePt t="161284" x="6889750" y="3238500"/>
          <p14:tracePt t="161302" x="6832600" y="3238500"/>
          <p14:tracePt t="161318" x="6750050" y="3225800"/>
          <p14:tracePt t="161336" x="6629400" y="3194050"/>
          <p14:tracePt t="161351" x="6591300" y="3181350"/>
          <p14:tracePt t="161368" x="6515100" y="3155950"/>
          <p14:tracePt t="161385" x="6496050" y="3149600"/>
          <p14:tracePt t="161436" x="6489700" y="3143250"/>
          <p14:tracePt t="161451" x="6483350" y="3143250"/>
          <p14:tracePt t="161468" x="6400800" y="3105150"/>
          <p14:tracePt t="161485" x="6299200" y="3060700"/>
          <p14:tracePt t="161502" x="6216650" y="3022600"/>
          <p14:tracePt t="161518" x="6165850" y="2990850"/>
          <p14:tracePt t="161534" x="6146800" y="2971800"/>
          <p14:tracePt t="161551" x="6134100" y="2959100"/>
          <p14:tracePt t="161606" x="6127750" y="2959100"/>
          <p14:tracePt t="161617" x="6121400" y="2959100"/>
          <p14:tracePt t="161634" x="6076950" y="2952750"/>
          <p14:tracePt t="161651" x="6007100" y="2946400"/>
          <p14:tracePt t="161669" x="5937250" y="2940050"/>
          <p14:tracePt t="161685" x="5892800" y="2933700"/>
          <p14:tracePt t="161702" x="5842000" y="2933700"/>
          <p14:tracePt t="161704" x="5816600" y="2933700"/>
          <p14:tracePt t="161718" x="5784850" y="2933700"/>
          <p14:tracePt t="161735" x="5721350" y="2933700"/>
          <p14:tracePt t="161752" x="5664200" y="2933700"/>
          <p14:tracePt t="161771" x="5600700" y="2940050"/>
          <p14:tracePt t="161784" x="5568950" y="2952750"/>
          <p14:tracePt t="161800" x="5562600" y="2959100"/>
          <p14:tracePt t="161818" x="5549900" y="2965450"/>
          <p14:tracePt t="161835" x="5537200" y="2978150"/>
          <p14:tracePt t="161851" x="5524500" y="2990850"/>
          <p14:tracePt t="161867" x="5492750" y="3016250"/>
          <p14:tracePt t="161884" x="5441950" y="3041650"/>
          <p14:tracePt t="161901" x="5384800" y="3079750"/>
          <p14:tracePt t="161918" x="5334000" y="3117850"/>
          <p14:tracePt t="161936" x="5302250" y="3136900"/>
          <p14:tracePt t="161952" x="5302250" y="3162300"/>
          <p14:tracePt t="161954" x="5302250" y="3175000"/>
          <p14:tracePt t="161969" x="5314950" y="3194050"/>
          <p14:tracePt t="161985" x="5321300" y="3219450"/>
          <p14:tracePt t="162001" x="5327650" y="3257550"/>
          <p14:tracePt t="162018" x="5327650" y="3289300"/>
          <p14:tracePt t="162034" x="5334000" y="3327400"/>
          <p14:tracePt t="162051" x="5334000" y="3365500"/>
          <p14:tracePt t="162068" x="5334000" y="3397250"/>
          <p14:tracePt t="162084" x="5353050" y="3448050"/>
          <p14:tracePt t="162101" x="5365750" y="3473450"/>
          <p14:tracePt t="162117" x="5372100" y="3505200"/>
          <p14:tracePt t="162136" x="5372100" y="3536950"/>
          <p14:tracePt t="162153" x="5378450" y="3568700"/>
          <p14:tracePt t="162168" x="5384800" y="3594100"/>
          <p14:tracePt t="162185" x="5397500" y="3619500"/>
          <p14:tracePt t="162188" x="5403850" y="3625850"/>
          <p14:tracePt t="162202" x="5429250" y="3651250"/>
          <p14:tracePt t="162219" x="5467350" y="3689350"/>
          <p14:tracePt t="162236" x="5518150" y="3721100"/>
          <p14:tracePt t="162253" x="5562600" y="3752850"/>
          <p14:tracePt t="162269" x="5588000" y="3771900"/>
          <p14:tracePt t="162285" x="5594350" y="3784600"/>
          <p14:tracePt t="162302" x="5607050" y="3797300"/>
          <p14:tracePt t="162319" x="5613400" y="3803650"/>
          <p14:tracePt t="162335" x="5619750" y="3810000"/>
          <p14:tracePt t="162352" x="5632450" y="3822700"/>
          <p14:tracePt t="162369" x="5670550" y="3841750"/>
          <p14:tracePt t="162371" x="5708650" y="3860800"/>
          <p14:tracePt t="162385" x="5753100" y="3879850"/>
          <p14:tracePt t="162402" x="5803900" y="3898900"/>
          <p14:tracePt t="162419" x="5848350" y="3911600"/>
          <p14:tracePt t="162436" x="5854700" y="3911600"/>
          <p14:tracePt t="162452" x="5861050" y="3911600"/>
          <p14:tracePt t="162468" x="5867400" y="3911600"/>
          <p14:tracePt t="162485" x="5905500" y="3911600"/>
          <p14:tracePt t="162502" x="6000750" y="3924300"/>
          <p14:tracePt t="162519" x="6096000" y="3943350"/>
          <p14:tracePt t="162536" x="6197600" y="3968750"/>
          <p14:tracePt t="162538" x="6216650" y="3975100"/>
          <p14:tracePt t="162552" x="6229350" y="3975100"/>
          <p14:tracePt t="162553" x="6235700" y="3975100"/>
          <p14:tracePt t="162585" x="6242050" y="3975100"/>
          <p14:tracePt t="162618" x="6248400" y="3975100"/>
          <p14:tracePt t="162651" x="6286500" y="3975100"/>
          <p14:tracePt t="162668" x="6324600" y="3975100"/>
          <p14:tracePt t="162686" x="6343650" y="3975100"/>
          <p14:tracePt t="162702" x="6362700" y="3968750"/>
          <p14:tracePt t="162718" x="6375400" y="3968750"/>
          <p14:tracePt t="162735" x="6413500" y="3962400"/>
          <p14:tracePt t="162752" x="6457950" y="3956050"/>
          <p14:tracePt t="162769" x="6508750" y="3943350"/>
          <p14:tracePt t="162785" x="6546850" y="3924300"/>
          <p14:tracePt t="162805" x="6572250" y="3905250"/>
          <p14:tracePt t="162819" x="6604000" y="3886200"/>
          <p14:tracePt t="162835" x="6623050" y="3867150"/>
          <p14:tracePt t="162852" x="6648450" y="3848100"/>
          <p14:tracePt t="162869" x="6680200" y="3822700"/>
          <p14:tracePt t="162886" x="6724650" y="3797300"/>
          <p14:tracePt t="162902" x="6769100" y="3759200"/>
          <p14:tracePt t="162919" x="6781800" y="3727450"/>
          <p14:tracePt t="162935" x="6788150" y="3702050"/>
          <p14:tracePt t="162952" x="6788150" y="3676650"/>
          <p14:tracePt t="162969" x="6781800" y="3657600"/>
          <p14:tracePt t="162986" x="6769100" y="3632200"/>
          <p14:tracePt t="163003" x="6756400" y="3600450"/>
          <p14:tracePt t="163019" x="6750050" y="3562350"/>
          <p14:tracePt t="163035" x="6750050" y="3511550"/>
          <p14:tracePt t="163052" x="6750050" y="3460750"/>
          <p14:tracePt t="163069" x="6750050" y="3429000"/>
          <p14:tracePt t="163085" x="6750050" y="3397250"/>
          <p14:tracePt t="163102" x="6724650" y="3352800"/>
          <p14:tracePt t="163105" x="6711950" y="3333750"/>
          <p14:tracePt t="163120" x="6673850" y="3302000"/>
          <p14:tracePt t="163136" x="6623050" y="3282950"/>
          <p14:tracePt t="163152" x="6584950" y="3270250"/>
          <p14:tracePt t="163168" x="6540500" y="3263900"/>
          <p14:tracePt t="163186" x="6502400" y="3251200"/>
          <p14:tracePt t="163203" x="6483350" y="3244850"/>
          <p14:tracePt t="163219" x="6470650" y="3244850"/>
          <p14:tracePt t="163290" x="6470650" y="3251200"/>
          <p14:tracePt t="163298" x="6464300" y="3257550"/>
          <p14:tracePt t="163324" x="6464300" y="3263900"/>
          <p14:tracePt t="163331" x="6457950" y="3270250"/>
          <p14:tracePt t="163338" x="6457950" y="3276600"/>
          <p14:tracePt t="163352" x="6457950" y="3295650"/>
          <p14:tracePt t="163369" x="6457950" y="3314700"/>
          <p14:tracePt t="163387" x="6496050" y="3371850"/>
          <p14:tracePt t="163406" x="6515100" y="3403600"/>
          <p14:tracePt t="163419" x="6540500" y="3441700"/>
          <p14:tracePt t="163435" x="6572250" y="3511550"/>
          <p14:tracePt t="163454" x="6623050" y="3606800"/>
          <p14:tracePt t="163469" x="6731000" y="3740150"/>
          <p14:tracePt t="163486" x="6978650" y="3975100"/>
          <p14:tracePt t="163503" x="7258050" y="4184650"/>
          <p14:tracePt t="163519" x="7473950" y="4349750"/>
          <p14:tracePt t="163536" x="7607300" y="4451350"/>
          <p14:tracePt t="163552" x="7696200" y="4521200"/>
          <p14:tracePt t="163570" x="7734300" y="4552950"/>
          <p14:tracePt t="163586" x="7734300" y="4559300"/>
          <p14:tracePt t="163644" x="7734300" y="4565650"/>
          <p14:tracePt t="163660" x="7734300" y="4572000"/>
          <p14:tracePt t="163685" x="7734300" y="4578350"/>
          <p14:tracePt t="163703" x="7734300" y="4584700"/>
          <p14:tracePt t="163720" x="7734300" y="4597400"/>
          <p14:tracePt t="163736" x="7734300" y="4603750"/>
          <p14:tracePt t="163754" x="7747000" y="4622800"/>
          <p14:tracePt t="163772" x="7778750" y="4686300"/>
          <p14:tracePt t="163786" x="7823200" y="4730750"/>
          <p14:tracePt t="163819" x="8153400" y="4965700"/>
          <p14:tracePt t="163838" x="8502650" y="5168900"/>
          <p14:tracePt t="163853" x="8540750" y="5200650"/>
          <p14:tracePt t="163869" x="8566150" y="5257800"/>
          <p14:tracePt t="163886" x="8572500" y="5283200"/>
          <p14:tracePt t="163902" x="8578850" y="5289550"/>
          <p14:tracePt t="163920" x="8591550" y="5308600"/>
          <p14:tracePt t="163936" x="8597900" y="5321300"/>
          <p14:tracePt t="163970" x="8597900" y="5314950"/>
          <p14:tracePt t="163986" x="8597900" y="5308600"/>
          <p14:tracePt t="164002" x="8604250" y="5302250"/>
          <p14:tracePt t="164036" x="8610600" y="5302250"/>
          <p14:tracePt t="164053" x="8623300" y="5302250"/>
          <p14:tracePt t="164069" x="8636000" y="5302250"/>
          <p14:tracePt t="164086" x="8648700" y="5302250"/>
          <p14:tracePt t="164103" x="8655050" y="5302250"/>
          <p14:tracePt t="164119" x="8667750" y="5308600"/>
          <p14:tracePt t="164136" x="8667750" y="5302250"/>
          <p14:tracePt t="164153" x="8667750" y="5289550"/>
          <p14:tracePt t="164170" x="8674100" y="5276850"/>
          <p14:tracePt t="164187" x="8693150" y="5251450"/>
          <p14:tracePt t="164203" x="8699500" y="5219700"/>
          <p14:tracePt t="164219" x="8705850" y="5181600"/>
          <p14:tracePt t="164236" x="8693150" y="5124450"/>
          <p14:tracePt t="164254" x="8667750" y="5048250"/>
          <p14:tracePt t="164270" x="8636000" y="4953000"/>
          <p14:tracePt t="164287" x="8597900" y="4819650"/>
          <p14:tracePt t="164304" x="8534400" y="4603750"/>
          <p14:tracePt t="164320" x="8515350" y="4470400"/>
          <p14:tracePt t="164337" x="8489950" y="4305300"/>
          <p14:tracePt t="164353" x="8464550" y="4178300"/>
          <p14:tracePt t="164370" x="8413750" y="4019550"/>
          <p14:tracePt t="164386" x="8356600" y="3886200"/>
          <p14:tracePt t="164403" x="8280400" y="3740150"/>
          <p14:tracePt t="164420" x="8216900" y="3638550"/>
          <p14:tracePt t="164437" x="8121650" y="3505200"/>
          <p14:tracePt t="164453" x="8064500" y="3416300"/>
          <p14:tracePt t="164470" x="8039100" y="3384550"/>
          <p14:tracePt t="164503" x="8026400" y="3378200"/>
          <p14:tracePt t="164520" x="8001000" y="3359150"/>
          <p14:tracePt t="164537" x="7956550" y="3321050"/>
          <p14:tracePt t="164553" x="7861300" y="3257550"/>
          <p14:tracePt t="164570" x="7658100" y="3162300"/>
          <p14:tracePt t="164587" x="7499350" y="3111500"/>
          <p14:tracePt t="164604" x="7340600" y="3067050"/>
          <p14:tracePt t="164620" x="7245350" y="3041650"/>
          <p14:tracePt t="164637" x="7181850" y="3028950"/>
          <p14:tracePt t="164654" x="7143750" y="3016250"/>
          <p14:tracePt t="164670" x="7112000" y="3003550"/>
          <p14:tracePt t="164687" x="7054850" y="2984500"/>
          <p14:tracePt t="164704" x="6959600" y="2959100"/>
          <p14:tracePt t="164720" x="6807200" y="2940050"/>
          <p14:tracePt t="164736" x="6591300" y="2933700"/>
          <p14:tracePt t="164753" x="6362700" y="2927350"/>
          <p14:tracePt t="164770" x="6165850" y="2921000"/>
          <p14:tracePt t="164788" x="5937250" y="2889250"/>
          <p14:tracePt t="164804" x="5842000" y="2863850"/>
          <p14:tracePt t="164820" x="5765800" y="2851150"/>
          <p14:tracePt t="164836" x="5734050" y="2851150"/>
          <p14:tracePt t="164854" x="5721350" y="2876550"/>
          <p14:tracePt t="164870" x="5702300" y="2914650"/>
          <p14:tracePt t="164889" x="5676900" y="2971800"/>
          <p14:tracePt t="164903" x="5632450" y="3048000"/>
          <p14:tracePt t="164920" x="5588000" y="3130550"/>
          <p14:tracePt t="164937" x="5568950" y="3219450"/>
          <p14:tracePt t="164955" x="5568950" y="3295650"/>
          <p14:tracePt t="164970" x="5581650" y="3429000"/>
          <p14:tracePt t="164987" x="5594350" y="3549650"/>
          <p14:tracePt t="165005" x="5600700" y="3803650"/>
          <p14:tracePt t="165021" x="5600700" y="3905250"/>
          <p14:tracePt t="165037" x="5638800" y="4070350"/>
          <p14:tracePt t="165054" x="5753100" y="4286250"/>
          <p14:tracePt t="165070" x="5861050" y="4438650"/>
          <p14:tracePt t="165088" x="5956300" y="4565650"/>
          <p14:tracePt t="165105" x="6051550" y="4660900"/>
          <p14:tracePt t="165121" x="6191250" y="4768850"/>
          <p14:tracePt t="165137" x="6394450" y="4876800"/>
          <p14:tracePt t="165154" x="6635750" y="4991100"/>
          <p14:tracePt t="165170" x="6832600" y="5067300"/>
          <p14:tracePt t="165187" x="7086600" y="5162550"/>
          <p14:tracePt t="165206" x="7391400" y="5257800"/>
          <p14:tracePt t="165220" x="7473950" y="5283200"/>
          <p14:tracePt t="165237" x="7613650" y="5327650"/>
          <p14:tracePt t="165254" x="7708900" y="5353050"/>
          <p14:tracePt t="165271" x="7823200" y="5378450"/>
          <p14:tracePt t="165287" x="7962900" y="5403850"/>
          <p14:tracePt t="165306" x="8229600" y="5467350"/>
          <p14:tracePt t="165322" x="8464550" y="5530850"/>
          <p14:tracePt t="165337" x="8661400" y="5581650"/>
          <p14:tracePt t="165354" x="8769350" y="5600700"/>
          <p14:tracePt t="165371" x="8832850" y="5613400"/>
          <p14:tracePt t="165388" x="8877300" y="5619750"/>
          <p14:tracePt t="165406" x="8896350" y="5626100"/>
          <p14:tracePt t="165437" x="8915400" y="5626100"/>
          <p14:tracePt t="165454" x="8966200" y="5626100"/>
          <p14:tracePt t="165470" x="9029700" y="5632450"/>
          <p14:tracePt t="165488" x="9118600" y="5651500"/>
          <p14:tracePt t="165504" x="9137650" y="5657850"/>
          <p14:tracePt t="165554" x="9144000" y="5657850"/>
          <p14:tracePt t="165571" x="9163050" y="5638800"/>
          <p14:tracePt t="165588" x="9175750" y="5619750"/>
          <p14:tracePt t="165605" x="9175750" y="5594350"/>
          <p14:tracePt t="165620" x="9175750" y="5562600"/>
          <p14:tracePt t="165637" x="9163050" y="5530850"/>
          <p14:tracePt t="165655" x="9156700" y="5499100"/>
          <p14:tracePt t="165671" x="9150350" y="5461000"/>
          <p14:tracePt t="165688" x="9137650" y="5416550"/>
          <p14:tracePt t="165704" x="9118600" y="5359400"/>
          <p14:tracePt t="165706" x="9112250" y="5340350"/>
          <p14:tracePt t="165721" x="9093200" y="5295900"/>
          <p14:tracePt t="165737" x="9048750" y="5200650"/>
          <p14:tracePt t="165755" x="9023350" y="5156200"/>
          <p14:tracePt t="165772" x="8985250" y="5092700"/>
          <p14:tracePt t="165789" x="8966200" y="5054600"/>
          <p14:tracePt t="165805" x="8953500" y="5029200"/>
          <p14:tracePt t="165820" x="8947150" y="5003800"/>
          <p14:tracePt t="165839" x="8947150" y="4997450"/>
          <p14:tracePt t="165946" x="8947150" y="4991100"/>
          <p14:tracePt t="165960" x="8940800" y="4991100"/>
          <p14:tracePt t="165968" x="8934450" y="4991100"/>
          <p14:tracePt t="165976" x="8928100" y="4991100"/>
          <p14:tracePt t="165988" x="8921750" y="4984750"/>
          <p14:tracePt t="166006" x="8896350" y="4984750"/>
          <p14:tracePt t="166021" x="8813800" y="4991100"/>
          <p14:tracePt t="166039" x="8610600" y="5016500"/>
          <p14:tracePt t="166056" x="8223250" y="5041900"/>
          <p14:tracePt t="166071" x="8102600" y="5048250"/>
          <p14:tracePt t="166088" x="7848600" y="5041900"/>
          <p14:tracePt t="166104" x="7645400" y="4991100"/>
          <p14:tracePt t="166107" x="7581900" y="4965700"/>
          <p14:tracePt t="166122" x="7531100" y="4914900"/>
          <p14:tracePt t="166140" x="7524750" y="4870450"/>
          <p14:tracePt t="166155" x="7531100" y="4832350"/>
          <p14:tracePt t="166171" x="7562850" y="4800600"/>
          <p14:tracePt t="166188" x="7575550" y="4781550"/>
          <p14:tracePt t="166205" x="7575550" y="4768850"/>
          <p14:tracePt t="166222" x="7537450" y="4743450"/>
          <p14:tracePt t="166238" x="7486650" y="4724400"/>
          <p14:tracePt t="166255" x="7429500" y="4699000"/>
          <p14:tracePt t="166271" x="7385050" y="4673600"/>
          <p14:tracePt t="166288" x="7346950" y="4648200"/>
          <p14:tracePt t="166304" x="7315200" y="4622800"/>
          <p14:tracePt t="166321" x="7270750" y="4578350"/>
          <p14:tracePt t="166339" x="7213600" y="4514850"/>
          <p14:tracePt t="166355" x="7181850" y="4483100"/>
          <p14:tracePt t="166356" x="7143750" y="4445000"/>
          <p14:tracePt t="166371" x="7067550" y="4387850"/>
          <p14:tracePt t="166388" x="6870700" y="4241800"/>
          <p14:tracePt t="166406" x="6737350" y="4146550"/>
          <p14:tracePt t="166422" x="6673850" y="4102100"/>
          <p14:tracePt t="166438" x="6648450" y="4083050"/>
          <p14:tracePt t="166455" x="6629400" y="4083050"/>
          <p14:tracePt t="166472" x="6616700" y="4076700"/>
          <p14:tracePt t="166488" x="6604000" y="4076700"/>
          <p14:tracePt t="166505" x="6559550" y="4076700"/>
          <p14:tracePt t="166521" x="6521450" y="4076700"/>
          <p14:tracePt t="166538" x="6464300" y="4070350"/>
          <p14:tracePt t="166555" x="6419850" y="4064000"/>
          <p14:tracePt t="166572" x="6407150" y="4057650"/>
          <p14:tracePt t="166624" x="6407150" y="4051300"/>
          <p14:tracePt t="166647" x="6400800" y="4051300"/>
          <p14:tracePt t="166836" x="6400800" y="4044950"/>
          <p14:tracePt t="167287" x="6394450" y="4044950"/>
          <p14:tracePt t="167294" x="6394450" y="4038600"/>
          <p14:tracePt t="167306" x="6388100" y="4038600"/>
          <p14:tracePt t="167322" x="6381750" y="4025900"/>
          <p14:tracePt t="167339" x="6375400" y="4025900"/>
          <p14:tracePt t="167477" x="6375400" y="4019550"/>
          <p14:tracePt t="167501" x="6369050" y="4013200"/>
          <p14:tracePt t="167523" x="6343650" y="3987800"/>
          <p14:tracePt t="167539" x="6318250" y="3975100"/>
          <p14:tracePt t="167556" x="6311900" y="3968750"/>
          <p14:tracePt t="167601" x="6305550" y="3968750"/>
          <p14:tracePt t="167787" x="6299200" y="3968750"/>
          <p14:tracePt t="167802" x="6292850" y="3968750"/>
          <p14:tracePt t="167822" x="6286500" y="3968750"/>
          <p14:tracePt t="168020" x="6280150" y="3968750"/>
          <p14:tracePt t="168065" x="6273800" y="3962400"/>
          <p14:tracePt t="168090" x="6267450" y="3962400"/>
          <p14:tracePt t="168106" x="6267450" y="3956050"/>
          <p14:tracePt t="168123" x="6261100" y="3956050"/>
          <p14:tracePt t="168173" x="6261100" y="3949700"/>
          <p14:tracePt t="168189" x="6254750" y="3949700"/>
          <p14:tracePt t="168363" x="6254750" y="3943350"/>
          <p14:tracePt t="168488" x="6254750" y="3937000"/>
          <p14:tracePt t="168512" x="6248400" y="3937000"/>
          <p14:tracePt t="168585" x="6248400" y="3930650"/>
          <p14:tracePt t="168617" x="6242050" y="3930650"/>
          <p14:tracePt t="168623" x="6242050" y="3924300"/>
          <p14:tracePt t="168749" x="6248400" y="3930650"/>
          <p14:tracePt t="168765" x="6248400" y="3937000"/>
          <p14:tracePt t="168773" x="6248400" y="3943350"/>
          <p14:tracePt t="168807" x="6248400" y="3949700"/>
          <p14:tracePt t="168840" x="6235700" y="3956050"/>
          <p14:tracePt t="168857" x="6223000" y="3962400"/>
          <p14:tracePt t="168873" x="6191250" y="3975100"/>
          <p14:tracePt t="168891" x="6159500" y="3987800"/>
          <p14:tracePt t="168907" x="6146800" y="3994150"/>
          <p14:tracePt t="168923" x="6140450" y="3994150"/>
          <p14:tracePt t="168983" x="6140450" y="4000500"/>
          <p14:tracePt t="168991" x="6140450" y="4006850"/>
          <p14:tracePt t="169006" x="6134100" y="4013200"/>
          <p14:tracePt t="169024" x="6121400" y="4032250"/>
          <p14:tracePt t="169041" x="6115050" y="4044950"/>
          <p14:tracePt t="169057" x="6108700" y="4044950"/>
          <p14:tracePt t="169073" x="6102350" y="4044950"/>
          <p14:tracePt t="169090" x="6096000" y="4044950"/>
          <p14:tracePt t="169156" x="6102350" y="4044950"/>
          <p14:tracePt t="169163" x="6108700" y="4044950"/>
          <p14:tracePt t="169176" x="6115050" y="4051300"/>
          <p14:tracePt t="169190" x="6146800" y="4051300"/>
          <p14:tracePt t="169207" x="6172200" y="4051300"/>
          <p14:tracePt t="169224" x="6197600" y="4044950"/>
          <p14:tracePt t="169240" x="6223000" y="4038600"/>
          <p14:tracePt t="169257" x="6261100" y="4032250"/>
          <p14:tracePt t="169275" x="6299200" y="4032250"/>
          <p14:tracePt t="169290" x="6318250" y="4032250"/>
          <p14:tracePt t="169308" x="6330950" y="4032250"/>
          <p14:tracePt t="169357" x="6337300" y="4032250"/>
          <p14:tracePt t="169377" x="6343650" y="4032250"/>
          <p14:tracePt t="169392" x="6350000" y="4038600"/>
          <p14:tracePt t="169425" x="6350000" y="4051300"/>
          <p14:tracePt t="169482" x="6356350" y="4051300"/>
          <p14:tracePt t="169490" x="6362700" y="4051300"/>
          <p14:tracePt t="169508" x="6369050" y="4051300"/>
          <p14:tracePt t="169525" x="6375400" y="4051300"/>
          <p14:tracePt t="169541" x="6375400" y="4044950"/>
          <p14:tracePt t="169558" x="6381750" y="4044950"/>
          <p14:tracePt t="169574" x="6388100" y="4032250"/>
          <p14:tracePt t="169591" x="6394450" y="4019550"/>
          <p14:tracePt t="169608" x="6394450" y="4006850"/>
          <p14:tracePt t="169624" x="6400800" y="4006850"/>
          <p14:tracePt t="169641" x="6400800" y="4000500"/>
          <p14:tracePt t="169657" x="6407150" y="3994150"/>
          <p14:tracePt t="169675" x="6407150" y="3981450"/>
          <p14:tracePt t="169690" x="6407150" y="3968750"/>
          <p14:tracePt t="169707" x="6407150" y="3949700"/>
          <p14:tracePt t="169724" x="6407150" y="3937000"/>
          <p14:tracePt t="169740" x="6407150" y="3917950"/>
          <p14:tracePt t="169759" x="6400800" y="3898900"/>
          <p14:tracePt t="169775" x="6394450" y="3886200"/>
          <p14:tracePt t="169791" x="6388100" y="3879850"/>
          <p14:tracePt t="169808" x="6388100" y="3873500"/>
          <p14:tracePt t="169824" x="6381750" y="3867150"/>
          <p14:tracePt t="169842" x="6375400" y="3867150"/>
          <p14:tracePt t="169858" x="6369050" y="3867150"/>
          <p14:tracePt t="169891" x="6337300" y="3854450"/>
          <p14:tracePt t="169908" x="6330950" y="3854450"/>
          <p14:tracePt t="169924" x="6324600" y="3854450"/>
          <p14:tracePt t="169941" x="6318250" y="3854450"/>
          <p14:tracePt t="169959" x="6311900" y="3848100"/>
          <p14:tracePt t="169991" x="6305550" y="3848100"/>
          <p14:tracePt t="170008" x="6292850" y="3848100"/>
          <p14:tracePt t="170025" x="6280150" y="3848100"/>
          <p14:tracePt t="170041" x="6261100" y="3848100"/>
          <p14:tracePt t="170058" x="6242050" y="3854450"/>
          <p14:tracePt t="170075" x="6235700" y="3854450"/>
          <p14:tracePt t="170091" x="6223000" y="3867150"/>
          <p14:tracePt t="170109" x="6210300" y="3879850"/>
          <p14:tracePt t="170125" x="6210300" y="3886200"/>
          <p14:tracePt t="170141" x="6203950" y="3905250"/>
          <p14:tracePt t="170158" x="6203950" y="3924300"/>
          <p14:tracePt t="170174" x="6216650" y="3956050"/>
          <p14:tracePt t="170191" x="6248400" y="3987800"/>
          <p14:tracePt t="170208" x="6261100" y="4006850"/>
          <p14:tracePt t="170225" x="6273800" y="4038600"/>
          <p14:tracePt t="170241" x="6280150" y="4044950"/>
          <p14:tracePt t="170258" x="6292850" y="4051300"/>
          <p14:tracePt t="170274" x="6292850" y="4057650"/>
          <p14:tracePt t="170291" x="6299200" y="4057650"/>
          <p14:tracePt t="170308" x="6311900" y="4057650"/>
          <p14:tracePt t="170325" x="6324600" y="4057650"/>
          <p14:tracePt t="170342" x="6343650" y="4064000"/>
          <p14:tracePt t="170358" x="6350000" y="4064000"/>
          <p14:tracePt t="170375" x="6356350" y="4064000"/>
          <p14:tracePt t="170391" x="6362700" y="4057650"/>
          <p14:tracePt t="170408" x="6369050" y="4057650"/>
          <p14:tracePt t="170424" x="6375400" y="4044950"/>
          <p14:tracePt t="170441" x="6381750" y="4032250"/>
          <p14:tracePt t="170458" x="6388100" y="4019550"/>
          <p14:tracePt t="170477" x="6394450" y="4013200"/>
          <p14:tracePt t="170571" x="6394450" y="4006850"/>
          <p14:tracePt t="170579" x="6394450" y="4000500"/>
          <p14:tracePt t="170591" x="6394450" y="3994150"/>
          <p14:tracePt t="170608" x="6388100" y="3968750"/>
          <p14:tracePt t="170625" x="6381750" y="3949700"/>
          <p14:tracePt t="170642" x="6381750" y="3930650"/>
          <p14:tracePt t="170659" x="6381750" y="3917950"/>
          <p14:tracePt t="170676" x="6381750" y="3905250"/>
          <p14:tracePt t="170694" x="6369050" y="3892550"/>
          <p14:tracePt t="170709" x="6356350" y="3879850"/>
          <p14:tracePt t="170725" x="6343650" y="3867150"/>
          <p14:tracePt t="170743" x="6318250" y="3841750"/>
          <p14:tracePt t="170761" x="6305550" y="3835400"/>
          <p14:tracePt t="170775" x="6292850" y="3829050"/>
          <p14:tracePt t="170792" x="6280150" y="3822700"/>
          <p14:tracePt t="170808" x="6261100" y="3810000"/>
          <p14:tracePt t="170812" x="6254750" y="3810000"/>
          <p14:tracePt t="170825" x="6248400" y="3810000"/>
          <p14:tracePt t="170842" x="6235700" y="3810000"/>
          <p14:tracePt t="170875" x="6229350" y="3810000"/>
          <p14:tracePt t="170891" x="6229350" y="3829050"/>
          <p14:tracePt t="170908" x="6229350" y="3841750"/>
          <p14:tracePt t="170925" x="6229350" y="3854450"/>
          <p14:tracePt t="170942" x="6229350" y="3873500"/>
          <p14:tracePt t="170958" x="6229350" y="3886200"/>
          <p14:tracePt t="170975" x="6235700" y="3930650"/>
          <p14:tracePt t="170993" x="6248400" y="3949700"/>
          <p14:tracePt t="171008" x="6261100" y="3975100"/>
          <p14:tracePt t="171026" x="6273800" y="4000500"/>
          <p14:tracePt t="171042" x="6286500" y="4025900"/>
          <p14:tracePt t="171058" x="6299200" y="4044950"/>
          <p14:tracePt t="171076" x="6311900" y="4057650"/>
          <p14:tracePt t="171092" x="6324600" y="4057650"/>
          <p14:tracePt t="171142" x="6330950" y="4064000"/>
          <p14:tracePt t="171159" x="6343650" y="4064000"/>
          <p14:tracePt t="171175" x="6369050" y="4064000"/>
          <p14:tracePt t="171192" x="6394450" y="4051300"/>
          <p14:tracePt t="171209" x="6400800" y="4044950"/>
          <p14:tracePt t="171226" x="6413500" y="4025900"/>
          <p14:tracePt t="171243" x="6426200" y="4006850"/>
          <p14:tracePt t="171260" x="6432550" y="3981450"/>
          <p14:tracePt t="171278" x="6432550" y="3956050"/>
          <p14:tracePt t="171292" x="6432550" y="3924300"/>
          <p14:tracePt t="171309" x="6432550" y="3905250"/>
          <p14:tracePt t="171326" x="6413500" y="3860800"/>
          <p14:tracePt t="171343" x="6394450" y="3841750"/>
          <p14:tracePt t="171358" x="6375400" y="3822700"/>
          <p14:tracePt t="171376" x="6356350" y="3810000"/>
          <p14:tracePt t="171392" x="6330950" y="3803650"/>
          <p14:tracePt t="171409" x="6305550" y="3797300"/>
          <p14:tracePt t="171426" x="6292850" y="3790950"/>
          <p14:tracePt t="171442" x="6254750" y="3784600"/>
          <p14:tracePt t="171460" x="6216650" y="3784600"/>
          <p14:tracePt t="171475" x="6178550" y="3784600"/>
          <p14:tracePt t="171493" x="6146800" y="3803650"/>
          <p14:tracePt t="171511" x="6134100" y="3822700"/>
          <p14:tracePt t="171527" x="6134100" y="3873500"/>
          <p14:tracePt t="171542" x="6140450" y="3905250"/>
          <p14:tracePt t="171559" x="6153150" y="3930650"/>
          <p14:tracePt t="171576" x="6184900" y="3968750"/>
          <p14:tracePt t="171594" x="6223000" y="3994150"/>
          <p14:tracePt t="171609" x="6261100" y="4013200"/>
          <p14:tracePt t="171627" x="6286500" y="4025900"/>
          <p14:tracePt t="171642" x="6305550" y="4032250"/>
          <p14:tracePt t="171661" x="6318250" y="4038600"/>
          <p14:tracePt t="171709" x="6324600" y="4038600"/>
          <p14:tracePt t="171811" x="6330950" y="4038600"/>
          <p14:tracePt t="171906" x="6337300" y="4038600"/>
          <p14:tracePt t="171914" x="6343650" y="4038600"/>
          <p14:tracePt t="171926" x="6350000" y="4038600"/>
          <p14:tracePt t="171943" x="6369050" y="4038600"/>
          <p14:tracePt t="171960" x="6381750" y="4038600"/>
          <p14:tracePt t="171977" x="6394450" y="4038600"/>
          <p14:tracePt t="171994" x="6407150" y="4032250"/>
          <p14:tracePt t="172009" x="6413500" y="4032250"/>
          <p14:tracePt t="172026" x="6426200" y="4025900"/>
          <p14:tracePt t="172043" x="6451600" y="4019550"/>
          <p14:tracePt t="172059" x="6489700" y="4013200"/>
          <p14:tracePt t="172077" x="6508750" y="4013200"/>
          <p14:tracePt t="172094" x="6521450" y="4013200"/>
          <p14:tracePt t="172109" x="6540500" y="4013200"/>
          <p14:tracePt t="172127" x="6559550" y="4006850"/>
          <p14:tracePt t="172143" x="6584950" y="4006850"/>
          <p14:tracePt t="172159" x="6623050" y="4000500"/>
          <p14:tracePt t="172176" x="6642100" y="4000500"/>
          <p14:tracePt t="172194" x="6661150" y="3994150"/>
          <p14:tracePt t="172211" x="6667500" y="3994150"/>
          <p14:tracePt t="172250" x="6667500" y="3987800"/>
          <p14:tracePt t="172259" x="6673850" y="3987800"/>
          <p14:tracePt t="172276" x="6686550" y="3981450"/>
          <p14:tracePt t="172294" x="6692900" y="3975100"/>
          <p14:tracePt t="172309" x="6699250" y="3975100"/>
          <p14:tracePt t="172327" x="6705600" y="3975100"/>
          <p14:tracePt t="172343" x="6705600" y="3968750"/>
          <p14:tracePt t="172360" x="6711950" y="3968750"/>
          <p14:tracePt t="172394" x="6718300" y="3968750"/>
          <p14:tracePt t="172427" x="6718300" y="3956050"/>
          <p14:tracePt t="172443" x="6718300" y="3937000"/>
          <p14:tracePt t="172460" x="6705600" y="3917950"/>
          <p14:tracePt t="172478" x="6686550" y="3898900"/>
          <p14:tracePt t="172496" x="6680200" y="3892550"/>
          <p14:tracePt t="172498" x="6673850" y="3886200"/>
          <p14:tracePt t="172527" x="6667500" y="3879850"/>
          <p14:tracePt t="172543" x="6661150" y="3873500"/>
          <p14:tracePt t="172578" x="6648450" y="3867150"/>
          <p14:tracePt t="172593" x="6642100" y="3867150"/>
          <p14:tracePt t="172610" x="6629400" y="3860800"/>
          <p14:tracePt t="172627" x="6610350" y="3854450"/>
          <p14:tracePt t="172644" x="6597650" y="3841750"/>
          <p14:tracePt t="172712" x="6591300" y="3841750"/>
          <p14:tracePt t="172720" x="6584950" y="3841750"/>
          <p14:tracePt t="172743" x="6559550" y="3854450"/>
          <p14:tracePt t="172761" x="6540500" y="3873500"/>
          <p14:tracePt t="172777" x="6527800" y="3879850"/>
          <p14:tracePt t="172794" x="6521450" y="3898900"/>
          <p14:tracePt t="172810" x="6515100" y="3917950"/>
          <p14:tracePt t="172827" x="6515100" y="3924300"/>
          <p14:tracePt t="172846" x="6515100" y="3956050"/>
          <p14:tracePt t="172860" x="6527800" y="3987800"/>
          <p14:tracePt t="172877" x="6534150" y="4000500"/>
          <p14:tracePt t="172893" x="6546850" y="4032250"/>
          <p14:tracePt t="172911" x="6559550" y="4044950"/>
          <p14:tracePt t="172927" x="6584950" y="4057650"/>
          <p14:tracePt t="172943" x="6597650" y="4064000"/>
          <p14:tracePt t="172960" x="6629400" y="4070350"/>
          <p14:tracePt t="172978" x="6661150" y="4070350"/>
          <p14:tracePt t="172994" x="6686550" y="4070350"/>
          <p14:tracePt t="173010" x="6692900" y="4070350"/>
          <p14:tracePt t="173027" x="6705600" y="4057650"/>
          <p14:tracePt t="173044" x="6718300" y="4051300"/>
          <p14:tracePt t="173060" x="6737350" y="4025900"/>
          <p14:tracePt t="173077" x="6737350" y="4013200"/>
          <p14:tracePt t="173093" x="6737350" y="3987800"/>
          <p14:tracePt t="173127" x="6737350" y="3981450"/>
          <p14:tracePt t="173144" x="6731000" y="3981450"/>
          <p14:tracePt t="173160" x="6718300" y="3981450"/>
          <p14:tracePt t="173193" x="6705600" y="3981450"/>
          <p14:tracePt t="173227" x="6699250" y="3981450"/>
          <p14:tracePt t="173264" x="6692900" y="3981450"/>
          <p14:tracePt t="173725" x="6686550" y="3981450"/>
          <p14:tracePt t="173741" x="6680200" y="3981450"/>
          <p14:tracePt t="173761" x="6673850" y="3981450"/>
          <p14:tracePt t="173778" x="6667500" y="3975100"/>
          <p14:tracePt t="173795" x="6661150" y="3975100"/>
          <p14:tracePt t="173812" x="6635750" y="3975100"/>
          <p14:tracePt t="173828" x="6464300" y="3975100"/>
          <p14:tracePt t="173844" x="6375400" y="3975100"/>
          <p14:tracePt t="173861" x="5962650" y="3905250"/>
          <p14:tracePt t="173878" x="5562600" y="3822700"/>
          <p14:tracePt t="173895" x="5105400" y="3721100"/>
          <p14:tracePt t="173915" x="4679950" y="3632200"/>
          <p14:tracePt t="173927" x="4127500" y="3517900"/>
          <p14:tracePt t="173945" x="3581400" y="3403600"/>
          <p14:tracePt t="173961" x="3130550" y="3314700"/>
          <p14:tracePt t="173978" x="2800350" y="3244850"/>
          <p14:tracePt t="173994" x="2578100" y="3206750"/>
          <p14:tracePt t="174011" x="2432050" y="3187700"/>
          <p14:tracePt t="174028" x="2324100" y="3181350"/>
          <p14:tracePt t="174045" x="2209800" y="3175000"/>
          <p14:tracePt t="174061" x="2089150" y="3162300"/>
          <p14:tracePt t="174079" x="1879600" y="3136900"/>
          <p14:tracePt t="174094" x="1797050" y="3130550"/>
          <p14:tracePt t="174111" x="1778000" y="3124200"/>
          <p14:tracePt t="174144" x="1771650" y="3117850"/>
          <p14:tracePt t="174161" x="1758950" y="3105150"/>
          <p14:tracePt t="174179" x="1708150" y="3060700"/>
          <p14:tracePt t="174195" x="1625600" y="2997200"/>
          <p14:tracePt t="174212" x="1581150" y="2940050"/>
          <p14:tracePt t="174228" x="1593850" y="2895600"/>
          <p14:tracePt t="174245" x="1638300" y="2857500"/>
          <p14:tracePt t="174261" x="1708150" y="2832100"/>
          <p14:tracePt t="174279" x="1784350" y="2819400"/>
          <p14:tracePt t="174295" x="1841500" y="2813050"/>
          <p14:tracePt t="174311" x="1860550" y="2806700"/>
          <p14:tracePt t="174345" x="1866900" y="2806700"/>
          <p14:tracePt t="174362" x="1873250" y="2806700"/>
          <p14:tracePt t="174379" x="1898650" y="2806700"/>
          <p14:tracePt t="174395" x="1949450" y="2813050"/>
          <p14:tracePt t="174411" x="2012950" y="2825750"/>
          <p14:tracePt t="174428" x="2057400" y="2844800"/>
          <p14:tracePt t="174445" x="2082800" y="2851150"/>
          <p14:tracePt t="174462" x="2095500" y="2851150"/>
          <p14:tracePt t="174546" x="2095500" y="2844800"/>
          <p14:tracePt t="174678" x="2101850" y="2844800"/>
          <p14:tracePt t="174741" x="2101850" y="2838450"/>
          <p14:tracePt t="174937" x="2095500" y="2838450"/>
          <p14:tracePt t="175276" x="2095500" y="2832100"/>
          <p14:tracePt t="175289" x="2089150" y="2832100"/>
          <p14:tracePt t="175352" x="2089150" y="2825750"/>
          <p14:tracePt t="175363" x="2082800" y="2825750"/>
          <p14:tracePt t="175985" x="2076450" y="2825750"/>
          <p14:tracePt t="175992" x="2070100" y="2825750"/>
          <p14:tracePt t="176002" x="2063750" y="2825750"/>
          <p14:tracePt t="176013" x="2057400" y="2825750"/>
          <p14:tracePt t="176029" x="2038350" y="2825750"/>
          <p14:tracePt t="176046" x="2012950" y="2838450"/>
          <p14:tracePt t="176063" x="1974850" y="2857500"/>
          <p14:tracePt t="176079" x="1860550" y="2908300"/>
          <p14:tracePt t="176096" x="1758950" y="2946400"/>
          <p14:tracePt t="176113" x="1593850" y="2978150"/>
          <p14:tracePt t="176131" x="1447800" y="3003550"/>
          <p14:tracePt t="176146" x="1352550" y="3022600"/>
          <p14:tracePt t="176162" x="1301750" y="3035300"/>
          <p14:tracePt t="176179" x="1257300" y="3041650"/>
          <p14:tracePt t="176196" x="1187450" y="3060700"/>
          <p14:tracePt t="176213" x="1073150" y="3073400"/>
          <p14:tracePt t="176230" x="914400" y="3073400"/>
          <p14:tracePt t="176247" x="711200" y="3079750"/>
          <p14:tracePt t="176263" x="603250" y="3079750"/>
          <p14:tracePt t="176280" x="577850" y="3086100"/>
          <p14:tracePt t="176314" x="584200" y="3086100"/>
          <p14:tracePt t="176330" x="596900" y="3086100"/>
          <p14:tracePt t="176392" x="603250" y="3079750"/>
          <p14:tracePt t="176399" x="609600" y="3073400"/>
          <p14:tracePt t="176407" x="615950" y="3067050"/>
          <p14:tracePt t="176431" x="723900" y="3041650"/>
          <p14:tracePt t="176447" x="812800" y="3028950"/>
          <p14:tracePt t="176463" x="895350" y="3016250"/>
          <p14:tracePt t="176479" x="927100" y="3016250"/>
          <p14:tracePt t="176497" x="946150" y="3009900"/>
          <p14:tracePt t="176513" x="952500" y="3009900"/>
          <p14:tracePt t="176548" x="958850" y="3009900"/>
          <p14:tracePt t="176563" x="965200" y="3009900"/>
          <p14:tracePt t="176581" x="977900" y="3022600"/>
          <p14:tracePt t="176597" x="984250" y="3028950"/>
          <p14:tracePt t="176614" x="996950" y="3035300"/>
          <p14:tracePt t="176630" x="1003300" y="3041650"/>
          <p14:tracePt t="176723" x="1009650" y="3035300"/>
          <p14:tracePt t="176728" x="1022350" y="3028950"/>
          <p14:tracePt t="176747" x="1066800" y="3016250"/>
          <p14:tracePt t="176763" x="1130300" y="3003550"/>
          <p14:tracePt t="176781" x="1212850" y="2997200"/>
          <p14:tracePt t="176798" x="1339850" y="2990850"/>
          <p14:tracePt t="176814" x="1441450" y="2984500"/>
          <p14:tracePt t="176830" x="1530350" y="2978150"/>
          <p14:tracePt t="176846" x="1587500" y="2978150"/>
          <p14:tracePt t="176863" x="1670050" y="2971800"/>
          <p14:tracePt t="176880" x="1739900" y="2978150"/>
          <p14:tracePt t="176898" x="1771650" y="2978150"/>
          <p14:tracePt t="176914" x="1816100" y="2984500"/>
          <p14:tracePt t="176932" x="1854200" y="2984500"/>
          <p14:tracePt t="176948" x="1873250" y="2984500"/>
          <p14:tracePt t="176965" x="1873250" y="2990850"/>
          <p14:tracePt t="176982" x="1879600" y="2990850"/>
          <p14:tracePt t="176997" x="1885950" y="2990850"/>
          <p14:tracePt t="177014" x="1898650" y="2997200"/>
          <p14:tracePt t="177031" x="1917700" y="3003550"/>
          <p14:tracePt t="177048" x="1930400" y="3003550"/>
          <p14:tracePt t="177080" x="1936750" y="3003550"/>
          <p14:tracePt t="177561" x="1936750" y="2997200"/>
          <p14:tracePt t="177588" x="1936750" y="2990850"/>
          <p14:tracePt t="177736" x="1930400" y="2990850"/>
          <p14:tracePt t="177751" x="1917700" y="2990850"/>
          <p14:tracePt t="177764" x="1885950" y="2997200"/>
          <p14:tracePt t="177781" x="1822450" y="3016250"/>
          <p14:tracePt t="177798" x="1739900" y="3048000"/>
          <p14:tracePt t="177814" x="1638300" y="3079750"/>
          <p14:tracePt t="177833" x="1574800" y="3098800"/>
          <p14:tracePt t="177848" x="1511300" y="3117850"/>
          <p14:tracePt t="177865" x="1441450" y="3130550"/>
          <p14:tracePt t="177881" x="1314450" y="3130550"/>
          <p14:tracePt t="177898" x="1244600" y="3130550"/>
          <p14:tracePt t="177915" x="1187450" y="3130550"/>
          <p14:tracePt t="177932" x="1136650" y="3130550"/>
          <p14:tracePt t="177949" x="1111250" y="3136900"/>
          <p14:tracePt t="178017" x="1111250" y="3143250"/>
          <p14:tracePt t="178031" x="1098550" y="3149600"/>
          <p14:tracePt t="178048" x="1079500" y="3168650"/>
          <p14:tracePt t="178064" x="1060450" y="3194050"/>
          <p14:tracePt t="178081" x="1060450" y="3206750"/>
          <p14:tracePt t="178099" x="1060450" y="3219450"/>
          <p14:tracePt t="178115" x="1079500" y="3225800"/>
          <p14:tracePt t="178131" x="1123950" y="3244850"/>
          <p14:tracePt t="178148" x="1168400" y="3270250"/>
          <p14:tracePt t="178165" x="1238250" y="3327400"/>
          <p14:tracePt t="178182" x="1257300" y="3409950"/>
          <p14:tracePt t="178198" x="1250950" y="3429000"/>
          <p14:tracePt t="178215" x="1231900" y="3448050"/>
          <p14:tracePt t="178232" x="1225550" y="3460750"/>
          <p14:tracePt t="178285" x="1231900" y="3454400"/>
          <p14:tracePt t="178300" x="1238250" y="3454400"/>
          <p14:tracePt t="178314" x="1244600" y="3454400"/>
          <p14:tracePt t="178333" x="1257300" y="3441700"/>
          <p14:tracePt t="178348" x="1263650" y="3435350"/>
          <p14:tracePt t="178365" x="1270000" y="3429000"/>
          <p14:tracePt t="178383" x="1276350" y="3429000"/>
          <p14:tracePt t="178399" x="1289050" y="3416300"/>
          <p14:tracePt t="178416" x="1308100" y="3397250"/>
          <p14:tracePt t="178432" x="1327150" y="3384550"/>
          <p14:tracePt t="178448" x="1339850" y="3371850"/>
          <p14:tracePt t="178465" x="1352550" y="3371850"/>
          <p14:tracePt t="178482" x="1365250" y="3365500"/>
          <p14:tracePt t="178498" x="1384300" y="3359150"/>
          <p14:tracePt t="178515" x="1397000" y="3352800"/>
          <p14:tracePt t="178531" x="1403350" y="3346450"/>
          <p14:tracePt t="178548" x="1409700" y="3346450"/>
          <p14:tracePt t="178565" x="1416050" y="3340100"/>
          <p14:tracePt t="178581" x="1422400" y="3333750"/>
          <p14:tracePt t="178710" x="1416050" y="3333750"/>
          <p14:tracePt t="178715" x="1403350" y="3346450"/>
          <p14:tracePt t="178732" x="1352550" y="3390900"/>
          <p14:tracePt t="178748" x="1301750" y="3441700"/>
          <p14:tracePt t="178766" x="1231900" y="3498850"/>
          <p14:tracePt t="178782" x="1212850" y="3524250"/>
          <p14:tracePt t="178801" x="1206500" y="3543300"/>
          <p14:tracePt t="178848" x="1181100" y="3543300"/>
          <p14:tracePt t="178866" x="1143000" y="3543300"/>
          <p14:tracePt t="178882" x="1092200" y="3549650"/>
          <p14:tracePt t="178899" x="1047750" y="3556000"/>
          <p14:tracePt t="178916" x="1028700" y="3556000"/>
          <p14:tracePt t="178932" x="1022350" y="3556000"/>
          <p14:tracePt t="178965" x="1016000" y="3556000"/>
          <p14:tracePt t="178983" x="996950" y="3556000"/>
          <p14:tracePt t="178999" x="946150" y="3562350"/>
          <p14:tracePt t="179016" x="882650" y="3562350"/>
          <p14:tracePt t="179034" x="825500" y="3568700"/>
          <p14:tracePt t="179168" x="825500" y="3562350"/>
          <p14:tracePt t="179175" x="825500" y="3556000"/>
          <p14:tracePt t="179372" x="838200" y="3556000"/>
          <p14:tracePt t="179377" x="857250" y="3556000"/>
          <p14:tracePt t="179385" x="889000" y="3549650"/>
          <p14:tracePt t="179399" x="908050" y="3549650"/>
          <p14:tracePt t="179416" x="971550" y="3536950"/>
          <p14:tracePt t="179433" x="990600" y="3530600"/>
          <p14:tracePt t="179450" x="1003300" y="3530600"/>
          <p14:tracePt t="179467" x="1016000" y="3530600"/>
          <p14:tracePt t="179482" x="1028700" y="3524250"/>
          <p14:tracePt t="179499" x="1041400" y="3524250"/>
          <p14:tracePt t="179515" x="1054100" y="3524250"/>
          <p14:tracePt t="179829" x="1060450" y="3517900"/>
          <p14:tracePt t="179843" x="1066800" y="3511550"/>
          <p14:tracePt t="179852" x="1073150" y="3511550"/>
          <p14:tracePt t="179866" x="1079500" y="3511550"/>
          <p14:tracePt t="179882" x="1079500" y="3505200"/>
          <p14:tracePt t="179900" x="1085850" y="3505200"/>
          <p14:tracePt t="180051" x="1079500" y="3505200"/>
          <p14:tracePt t="180183" x="1085850" y="3505200"/>
          <p14:tracePt t="180199" x="1092200" y="3505200"/>
          <p14:tracePt t="180217" x="1111250" y="3505200"/>
          <p14:tracePt t="180233" x="1117600" y="3505200"/>
          <p14:tracePt t="180250" x="1123950" y="3505200"/>
          <p14:tracePt t="180266" x="1130300" y="3505200"/>
          <p14:tracePt t="180897" x="1130300" y="3498850"/>
          <p14:tracePt t="181207" x="1136650" y="3498850"/>
          <p14:tracePt t="181217" x="1143000" y="3498850"/>
          <p14:tracePt t="181234" x="1187450" y="3498850"/>
          <p14:tracePt t="181250" x="1244600" y="3498850"/>
          <p14:tracePt t="181268" x="1270000" y="3498850"/>
          <p14:tracePt t="181317" x="1276350" y="3498850"/>
          <p14:tracePt t="181334" x="1289050" y="3498850"/>
          <p14:tracePt t="181351" x="1320800" y="3498850"/>
          <p14:tracePt t="181367" x="1416050" y="3498850"/>
          <p14:tracePt t="181384" x="1574800" y="3511550"/>
          <p14:tracePt t="181401" x="1714500" y="3524250"/>
          <p14:tracePt t="181418" x="1917700" y="3543300"/>
          <p14:tracePt t="181435" x="2025650" y="3549650"/>
          <p14:tracePt t="181452" x="2190750" y="3556000"/>
          <p14:tracePt t="181467" x="2463800" y="3587750"/>
          <p14:tracePt t="181486" x="2813050" y="3619500"/>
          <p14:tracePt t="181501" x="3155950" y="3651250"/>
          <p14:tracePt t="181517" x="3422650" y="3670300"/>
          <p14:tracePt t="181535" x="3695700" y="3683000"/>
          <p14:tracePt t="181551" x="3816350" y="3689350"/>
          <p14:tracePt t="181568" x="3854450" y="3689350"/>
          <p14:tracePt t="181584" x="3860800" y="3689350"/>
          <p14:tracePt t="181601" x="3867150" y="3689350"/>
          <p14:tracePt t="181618" x="3892550" y="3676650"/>
          <p14:tracePt t="181635" x="3911600" y="3670300"/>
          <p14:tracePt t="181636" x="3917950" y="3670300"/>
          <p14:tracePt t="181667" x="3924300" y="3663950"/>
          <p14:tracePt t="181701" x="3949700" y="3657600"/>
          <p14:tracePt t="181718" x="3975100" y="3657600"/>
          <p14:tracePt t="181734" x="4025900" y="3657600"/>
          <p14:tracePt t="181751" x="4064000" y="3657600"/>
          <p14:tracePt t="181768" x="4095750" y="3657600"/>
          <p14:tracePt t="181784" x="4108450" y="3657600"/>
          <p14:tracePt t="181801" x="4121150" y="3657600"/>
          <p14:tracePt t="181818" x="4146550" y="3657600"/>
          <p14:tracePt t="181834" x="4292600" y="3663950"/>
          <p14:tracePt t="181851" x="4572000" y="3683000"/>
          <p14:tracePt t="181869" x="4927600" y="3714750"/>
          <p14:tracePt t="181884" x="5219700" y="3752850"/>
          <p14:tracePt t="181902" x="5454650" y="3784600"/>
          <p14:tracePt t="181919" x="5562600" y="3803650"/>
          <p14:tracePt t="181987" x="5562600" y="3797300"/>
          <p14:tracePt t="181994" x="5568950" y="3790950"/>
          <p14:tracePt t="182003" x="5568950" y="3784600"/>
          <p14:tracePt t="182018" x="5568950" y="3778250"/>
          <p14:tracePt t="182035" x="5581650" y="3746500"/>
          <p14:tracePt t="182052" x="5581650" y="3714750"/>
          <p14:tracePt t="182068" x="5588000" y="3702050"/>
          <p14:tracePt t="182085" x="5594350" y="3689350"/>
          <p14:tracePt t="182101" x="5619750" y="3683000"/>
          <p14:tracePt t="182118" x="5645150" y="3676650"/>
          <p14:tracePt t="182134" x="5664200" y="3663950"/>
          <p14:tracePt t="182151" x="5689600" y="3638550"/>
          <p14:tracePt t="182168" x="5702300" y="3619500"/>
          <p14:tracePt t="182186" x="5708650" y="3606800"/>
          <p14:tracePt t="182202" x="5708650" y="3600450"/>
          <p14:tracePt t="182218" x="5721350" y="3600450"/>
          <p14:tracePt t="182235" x="5746750" y="3594100"/>
          <p14:tracePt t="182253" x="5829300" y="3575050"/>
          <p14:tracePt t="182270" x="5867400" y="3562350"/>
          <p14:tracePt t="182285" x="5880100" y="3549650"/>
          <p14:tracePt t="182301" x="5886450" y="3536950"/>
          <p14:tracePt t="182334" x="5892800" y="3530600"/>
          <p14:tracePt t="182368" x="5892800" y="3524250"/>
          <p14:tracePt t="182384" x="5899150" y="3517900"/>
          <p14:tracePt t="182401" x="5905500" y="3498850"/>
          <p14:tracePt t="182418" x="5918200" y="3460750"/>
          <p14:tracePt t="182435" x="5924550" y="3422650"/>
          <p14:tracePt t="182452" x="5924550" y="3390900"/>
          <p14:tracePt t="182468" x="5918200" y="3365500"/>
          <p14:tracePt t="182485" x="5911850" y="3346450"/>
          <p14:tracePt t="182487" x="5905500" y="3327400"/>
          <p14:tracePt t="182502" x="5899150" y="3314700"/>
          <p14:tracePt t="182518" x="5899150" y="3308350"/>
          <p14:tracePt t="182537" x="5892800" y="3302000"/>
          <p14:tracePt t="182552" x="5886450" y="3295650"/>
          <p14:tracePt t="182568" x="5880100" y="3295650"/>
          <p14:tracePt t="182585" x="5873750" y="3289300"/>
          <p14:tracePt t="182603" x="5854700" y="3282950"/>
          <p14:tracePt t="182618" x="5842000" y="3276600"/>
          <p14:tracePt t="182634" x="5816600" y="3263900"/>
          <p14:tracePt t="182652" x="5791200" y="3257550"/>
          <p14:tracePt t="182668" x="5753100" y="3251200"/>
          <p14:tracePt t="182685" x="5721350" y="3251200"/>
          <p14:tracePt t="182701" x="5676900" y="3251200"/>
          <p14:tracePt t="182718" x="5651500" y="3251200"/>
          <p14:tracePt t="182721" x="5645150" y="3251200"/>
          <p14:tracePt t="182735" x="5632450" y="3251200"/>
          <p14:tracePt t="182751" x="5600700" y="3251200"/>
          <p14:tracePt t="182768" x="5588000" y="3251200"/>
          <p14:tracePt t="182785" x="5575300" y="3251200"/>
          <p14:tracePt t="182803" x="5556250" y="3257550"/>
          <p14:tracePt t="182818" x="5524500" y="3270250"/>
          <p14:tracePt t="182835" x="5486400" y="3276600"/>
          <p14:tracePt t="182853" x="5448300" y="3282950"/>
          <p14:tracePt t="182869" x="5410200" y="3289300"/>
          <p14:tracePt t="182885" x="5384800" y="3308350"/>
          <p14:tracePt t="182902" x="5384800" y="3327400"/>
          <p14:tracePt t="182904" x="5384800" y="3346450"/>
          <p14:tracePt t="182918" x="5384800" y="3359150"/>
          <p14:tracePt t="182935" x="5397500" y="3409950"/>
          <p14:tracePt t="182952" x="5403850" y="3422650"/>
          <p14:tracePt t="182968" x="5403850" y="3448050"/>
          <p14:tracePt t="182985" x="5403850" y="3492500"/>
          <p14:tracePt t="183002" x="5416550" y="3530600"/>
          <p14:tracePt t="183018" x="5435600" y="3581400"/>
          <p14:tracePt t="183035" x="5454650" y="3613150"/>
          <p14:tracePt t="183052" x="5486400" y="3657600"/>
          <p14:tracePt t="183069" x="5511800" y="3689350"/>
          <p14:tracePt t="183086" x="5524500" y="3702050"/>
          <p14:tracePt t="183103" x="5537200" y="3714750"/>
          <p14:tracePt t="183118" x="5549900" y="3721100"/>
          <p14:tracePt t="183135" x="5562600" y="3721100"/>
          <p14:tracePt t="183152" x="5594350" y="3733800"/>
          <p14:tracePt t="183169" x="5632450" y="3733800"/>
          <p14:tracePt t="183170" x="5657850" y="3733800"/>
          <p14:tracePt t="183186" x="5683250" y="3740150"/>
          <p14:tracePt t="183187" x="5702300" y="3740150"/>
          <p14:tracePt t="183202" x="5753100" y="3733800"/>
          <p14:tracePt t="183220" x="5784850" y="3727450"/>
          <p14:tracePt t="183236" x="5797550" y="3714750"/>
          <p14:tracePt t="183252" x="5810250" y="3702050"/>
          <p14:tracePt t="183269" x="5829300" y="3689350"/>
          <p14:tracePt t="183285" x="5867400" y="3670300"/>
          <p14:tracePt t="183302" x="5892800" y="3651250"/>
          <p14:tracePt t="183319" x="5911850" y="3625850"/>
          <p14:tracePt t="183336" x="5930900" y="3606800"/>
          <p14:tracePt t="183353" x="5937250" y="3581400"/>
          <p14:tracePt t="183370" x="5937250" y="3556000"/>
          <p14:tracePt t="183386" x="5930900" y="3524250"/>
          <p14:tracePt t="183404" x="5918200" y="3473450"/>
          <p14:tracePt t="183419" x="5911850" y="3454400"/>
          <p14:tracePt t="183436" x="5905500" y="3422650"/>
          <p14:tracePt t="183454" x="5905500" y="3403600"/>
          <p14:tracePt t="183469" x="5905500" y="3384550"/>
          <p14:tracePt t="183518" x="5905500" y="3378200"/>
          <p14:tracePt t="183526" x="5899150" y="3378200"/>
          <p14:tracePt t="183536" x="5892800" y="3378200"/>
          <p14:tracePt t="183552" x="5886450" y="3378200"/>
          <p14:tracePt t="183570" x="5873750" y="3371850"/>
          <p14:tracePt t="183586" x="5867400" y="3365500"/>
          <p14:tracePt t="183602" x="5854700" y="3346450"/>
          <p14:tracePt t="183619" x="5848350" y="3340100"/>
          <p14:tracePt t="183636" x="5848350" y="3333750"/>
          <p14:tracePt t="183653" x="5848350" y="3327400"/>
          <p14:tracePt t="183654" x="5842000" y="3327400"/>
          <p14:tracePt t="183704" x="5835650" y="3327400"/>
          <p14:tracePt t="183720" x="5816600" y="3327400"/>
          <p14:tracePt t="183736" x="5772150" y="3327400"/>
          <p14:tracePt t="183752" x="5715000" y="3327400"/>
          <p14:tracePt t="183769" x="5664200" y="3327400"/>
          <p14:tracePt t="183786" x="5619750" y="3327400"/>
          <p14:tracePt t="183803" x="5581650" y="3327400"/>
          <p14:tracePt t="183819" x="5568950" y="3333750"/>
          <p14:tracePt t="183836" x="5549900" y="3352800"/>
          <p14:tracePt t="183853" x="5543550" y="3378200"/>
          <p14:tracePt t="183869" x="5543550" y="3416300"/>
          <p14:tracePt t="183888" x="5556250" y="3473450"/>
          <p14:tracePt t="183904" x="5568950" y="3511550"/>
          <p14:tracePt t="183919" x="5613400" y="3568700"/>
          <p14:tracePt t="183936" x="5676900" y="3632200"/>
          <p14:tracePt t="183953" x="5803900" y="3721100"/>
          <p14:tracePt t="183969" x="5918200" y="3778250"/>
          <p14:tracePt t="183986" x="6083300" y="3829050"/>
          <p14:tracePt t="184003" x="6203950" y="3860800"/>
          <p14:tracePt t="184020" x="6242050" y="3867150"/>
          <p14:tracePt t="184036" x="6248400" y="3867150"/>
          <p14:tracePt t="184053" x="6261100" y="3867150"/>
          <p14:tracePt t="184070" x="6280150" y="3867150"/>
          <p14:tracePt t="184087" x="6299200" y="3873500"/>
          <p14:tracePt t="184104" x="6337300" y="3879850"/>
          <p14:tracePt t="184120" x="6381750" y="3886200"/>
          <p14:tracePt t="184137" x="6426200" y="3886200"/>
          <p14:tracePt t="184138" x="6451600" y="3892550"/>
          <p14:tracePt t="184152" x="6496050" y="3892550"/>
          <p14:tracePt t="184169" x="6654800" y="3917950"/>
          <p14:tracePt t="184187" x="6750050" y="3937000"/>
          <p14:tracePt t="184203" x="6819900" y="3956050"/>
          <p14:tracePt t="184219" x="6851650" y="3962400"/>
          <p14:tracePt t="184237" x="6858000" y="3968750"/>
          <p14:tracePt t="184253" x="6858000" y="3975100"/>
          <p14:tracePt t="184270" x="6870700" y="3975100"/>
          <p14:tracePt t="184286" x="6908800" y="3987800"/>
          <p14:tracePt t="184303" x="6965950" y="4000500"/>
          <p14:tracePt t="184321" x="7004050" y="4013200"/>
          <p14:tracePt t="184322" x="7010400" y="4013200"/>
          <p14:tracePt t="184336" x="7016750" y="4013200"/>
          <p14:tracePt t="184353" x="7023100" y="4013200"/>
          <p14:tracePt t="184370" x="7029450" y="4013200"/>
          <p14:tracePt t="184387" x="7029450" y="4006850"/>
          <p14:tracePt t="184405" x="7054850" y="4006850"/>
          <p14:tracePt t="184420" x="7105650" y="4000500"/>
          <p14:tracePt t="184438" x="7162800" y="3994150"/>
          <p14:tracePt t="184456" x="7213600" y="3981450"/>
          <p14:tracePt t="184470" x="7239000" y="3968750"/>
          <p14:tracePt t="184487" x="7245350" y="3956050"/>
          <p14:tracePt t="184504" x="7251700" y="3943350"/>
          <p14:tracePt t="184521" x="7245350" y="3930650"/>
          <p14:tracePt t="184537" x="7232650" y="3917950"/>
          <p14:tracePt t="184553" x="7213600" y="3892550"/>
          <p14:tracePt t="184570" x="7207250" y="3873500"/>
          <p14:tracePt t="184587" x="7200900" y="3841750"/>
          <p14:tracePt t="184589" x="7200900" y="3829050"/>
          <p14:tracePt t="184605" x="7207250" y="3790950"/>
          <p14:tracePt t="184620" x="7207250" y="3784600"/>
          <p14:tracePt t="184637" x="7207250" y="3765550"/>
          <p14:tracePt t="184655" x="7200900" y="3752850"/>
          <p14:tracePt t="184671" x="7188200" y="3746500"/>
          <p14:tracePt t="184686" x="7143750" y="3727450"/>
          <p14:tracePt t="184703" x="7112000" y="3708400"/>
          <p14:tracePt t="184720" x="7073900" y="3689350"/>
          <p14:tracePt t="184736" x="7048500" y="3676650"/>
          <p14:tracePt t="184753" x="7042150" y="3670300"/>
          <p14:tracePt t="184771" x="7023100" y="3663950"/>
          <p14:tracePt t="184787" x="7004050" y="3663950"/>
          <p14:tracePt t="184803" x="6978650" y="3670300"/>
          <p14:tracePt t="184820" x="6953250" y="3689350"/>
          <p14:tracePt t="184837" x="6934200" y="3708400"/>
          <p14:tracePt t="184854" x="6908800" y="3727450"/>
          <p14:tracePt t="184870" x="6889750" y="3752850"/>
          <p14:tracePt t="184871" x="6877050" y="3765550"/>
          <p14:tracePt t="184888" x="6858000" y="3784600"/>
          <p14:tracePt t="184903" x="6838950" y="3803650"/>
          <p14:tracePt t="184920" x="6826250" y="3816350"/>
          <p14:tracePt t="184939" x="6819900" y="3860800"/>
          <p14:tracePt t="184955" x="6819900" y="3911600"/>
          <p14:tracePt t="184972" x="6819900" y="3956050"/>
          <p14:tracePt t="184987" x="6819900" y="3981450"/>
          <p14:tracePt t="185005" x="6826250" y="3987800"/>
          <p14:tracePt t="185046" x="6838950" y="3987800"/>
          <p14:tracePt t="185053" x="6845300" y="3987800"/>
          <p14:tracePt t="185072" x="6870700" y="3987800"/>
          <p14:tracePt t="185087" x="6883400" y="3987800"/>
          <p14:tracePt t="185263" x="6883400" y="3994150"/>
          <p14:tracePt t="185270" x="6883400" y="4000500"/>
          <p14:tracePt t="185288" x="6883400" y="4013200"/>
          <p14:tracePt t="185305" x="6870700" y="4038600"/>
          <p14:tracePt t="185321" x="6845300" y="4070350"/>
          <p14:tracePt t="185337" x="6838950" y="4089400"/>
          <p14:tracePt t="185354" x="6838950" y="4095750"/>
          <p14:tracePt t="185388" x="6838950" y="4108450"/>
          <p14:tracePt t="185404" x="6832600" y="4114800"/>
          <p14:tracePt t="185421" x="6832600" y="4133850"/>
          <p14:tracePt t="185423" x="6826250" y="4146550"/>
          <p14:tracePt t="185437" x="6813550" y="4152900"/>
          <p14:tracePt t="185454" x="6807200" y="4159250"/>
          <p14:tracePt t="185504" x="6807200" y="4165600"/>
          <p14:tracePt t="185520" x="6819900" y="4171950"/>
          <p14:tracePt t="185571" x="6826250" y="4178300"/>
          <p14:tracePt t="185605" x="6832600" y="4191000"/>
          <p14:tracePt t="185621" x="6845300" y="4197350"/>
          <p14:tracePt t="185637" x="6851650" y="4203700"/>
          <p14:tracePt t="185654" x="6858000" y="4203700"/>
          <p14:tracePt t="185672" x="6864350" y="4216400"/>
          <p14:tracePt t="185688" x="6870700" y="4222750"/>
          <p14:tracePt t="185704" x="6877050" y="4229100"/>
          <p14:tracePt t="185721" x="6877050" y="4235450"/>
          <p14:tracePt t="185827" x="6870700" y="4235450"/>
          <p14:tracePt t="185834" x="6870700" y="4241800"/>
          <p14:tracePt t="185843" x="6864350" y="4241800"/>
          <p14:tracePt t="185855" x="6858000" y="4241800"/>
          <p14:tracePt t="185872" x="6845300" y="4260850"/>
          <p14:tracePt t="185888" x="6826250" y="4286250"/>
          <p14:tracePt t="185905" x="6819900" y="4311650"/>
          <p14:tracePt t="185921" x="6813550" y="4330700"/>
          <p14:tracePt t="185939" x="6813550" y="4337050"/>
          <p14:tracePt t="186308" x="6813550" y="4330700"/>
          <p14:tracePt t="186315" x="6819900" y="4324350"/>
          <p14:tracePt t="186322" x="6826250" y="4324350"/>
          <p14:tracePt t="186338" x="6838950" y="4311650"/>
          <p14:tracePt t="186357" x="6851650" y="4305300"/>
          <p14:tracePt t="186374" x="6858000" y="4298950"/>
          <p14:tracePt t="186388" x="6858000" y="4292600"/>
          <p14:tracePt t="186406" x="6864350" y="4292600"/>
          <p14:tracePt t="186690" x="6864350" y="4286250"/>
          <p14:tracePt t="186705" x="6864350" y="4279900"/>
          <p14:tracePt t="186713" x="6858000" y="4279900"/>
          <p14:tracePt t="186721" x="6858000" y="4273550"/>
          <p14:tracePt t="186738" x="6858000" y="4267200"/>
          <p14:tracePt t="186772" x="6858000" y="4260850"/>
          <p14:tracePt t="186822" x="6858000" y="4254500"/>
          <p14:tracePt t="186855" x="6858000" y="4241800"/>
          <p14:tracePt t="186875" x="6864350" y="4216400"/>
          <p14:tracePt t="186889" x="6896100" y="4165600"/>
          <p14:tracePt t="186905" x="6927850" y="4127500"/>
          <p14:tracePt t="186922" x="6953250" y="4095750"/>
          <p14:tracePt t="186939" x="6959600" y="4083050"/>
          <p14:tracePt t="186955" x="6959600" y="4076700"/>
          <p14:tracePt t="186972" x="6959600" y="4083050"/>
          <p14:tracePt t="186988" x="6959600" y="4095750"/>
          <p14:tracePt t="187006" x="6953250" y="4108450"/>
          <p14:tracePt t="187023" x="6940550" y="4121150"/>
          <p14:tracePt t="187039" x="6921500" y="4127500"/>
          <p14:tracePt t="187072" x="6915150" y="4127500"/>
          <p14:tracePt t="187091" x="6908800" y="4127500"/>
          <p14:tracePt t="187106" x="6896100" y="4133850"/>
          <p14:tracePt t="187139" x="6889750" y="4140200"/>
          <p14:tracePt t="187606" x="6883400" y="4140200"/>
          <p14:tracePt t="187729" x="6889750" y="4140200"/>
          <p14:tracePt t="187735" x="6896100" y="4140200"/>
          <p14:tracePt t="187756" x="6908800" y="4133850"/>
          <p14:tracePt t="187772" x="6915150" y="4127500"/>
          <p14:tracePt t="187790" x="6921500" y="4127500"/>
          <p14:tracePt t="187853" x="6921500" y="4133850"/>
          <p14:tracePt t="187861" x="6921500" y="4140200"/>
          <p14:tracePt t="187872" x="6921500" y="4146550"/>
          <p14:tracePt t="187889" x="6915150" y="4159250"/>
          <p14:tracePt t="187906" x="6896100" y="4171950"/>
          <p14:tracePt t="187923" x="6883400" y="4184650"/>
          <p14:tracePt t="187939" x="6870700" y="4197350"/>
          <p14:tracePt t="187956" x="6864350" y="4210050"/>
          <p14:tracePt t="188123" x="6870700" y="4203700"/>
          <p14:tracePt t="188173" x="6870700" y="4197350"/>
          <p14:tracePt t="188179" x="6870700" y="4191000"/>
          <p14:tracePt t="188195" x="6870700" y="4184650"/>
          <p14:tracePt t="188207" x="6870700" y="4171950"/>
          <p14:tracePt t="188223" x="6870700" y="4152900"/>
          <p14:tracePt t="188243" x="6845300" y="4121150"/>
          <p14:tracePt t="188257" x="6838950" y="4108450"/>
          <p14:tracePt t="188275" x="6819900" y="4095750"/>
          <p14:tracePt t="188290" x="6813550" y="4089400"/>
          <p14:tracePt t="188306" x="6813550" y="4083050"/>
          <p14:tracePt t="188323" x="6800850" y="4070350"/>
          <p14:tracePt t="188340" x="6750050" y="4032250"/>
          <p14:tracePt t="188356" x="6718300" y="4000500"/>
          <p14:tracePt t="188373" x="6635750" y="3956050"/>
          <p14:tracePt t="188390" x="6559550" y="3917950"/>
          <p14:tracePt t="188407" x="6515100" y="3892550"/>
          <p14:tracePt t="188424" x="6508750" y="3886200"/>
          <p14:tracePt t="188457" x="6502400" y="3886200"/>
          <p14:tracePt t="188490" x="6489700" y="3879850"/>
          <p14:tracePt t="188508" x="6464300" y="3879850"/>
          <p14:tracePt t="188523" x="6419850" y="3879850"/>
          <p14:tracePt t="188540" x="6369050" y="3879850"/>
          <p14:tracePt t="188556" x="6350000" y="3892550"/>
          <p14:tracePt t="188573" x="6343650" y="3905250"/>
          <p14:tracePt t="188590" x="6337300" y="3911600"/>
          <p14:tracePt t="188606" x="6337300" y="3924300"/>
          <p14:tracePt t="188623" x="6337300" y="3937000"/>
          <p14:tracePt t="188640" x="6337300" y="3949700"/>
          <p14:tracePt t="188657" x="6337300" y="3956050"/>
          <p14:tracePt t="188798" x="6343650" y="3949700"/>
          <p14:tracePt t="188811" x="6343650" y="3943350"/>
          <p14:tracePt t="188819" x="6350000" y="3937000"/>
          <p14:tracePt t="188828" x="6356350" y="3937000"/>
          <p14:tracePt t="188840" x="6356350" y="3930650"/>
          <p14:tracePt t="189063" x="6356350" y="3937000"/>
          <p14:tracePt t="189091" x="6356350" y="3943350"/>
          <p14:tracePt t="189125" x="6356350" y="3949700"/>
          <p14:tracePt t="189651" x="6356350" y="3956050"/>
          <p14:tracePt t="190082" x="6362700" y="3956050"/>
          <p14:tracePt t="190091" x="6375400" y="3949700"/>
          <p14:tracePt t="190108" x="6438900" y="3917950"/>
          <p14:tracePt t="190124" x="6464300" y="3905250"/>
          <p14:tracePt t="190141" x="6477000" y="3886200"/>
          <p14:tracePt t="190158" x="6489700" y="3879850"/>
          <p14:tracePt t="190175" x="6489700" y="3873500"/>
          <p14:tracePt t="190191" x="6496050" y="3867150"/>
          <p14:tracePt t="190326" x="6496050" y="3873500"/>
          <p14:tracePt t="190342" x="6496050" y="3879850"/>
          <p14:tracePt t="190360" x="6496050" y="3886200"/>
          <p14:tracePt t="190392" x="6489700" y="3886200"/>
          <p14:tracePt t="190410" x="6489700" y="3892550"/>
          <p14:tracePt t="190727" x="6483350" y="3892550"/>
          <p14:tracePt t="190741" x="6470650" y="3898900"/>
          <p14:tracePt t="190758" x="6457950" y="3898900"/>
          <p14:tracePt t="190792" x="6457950" y="3905250"/>
          <p14:tracePt t="190826" x="6451600" y="3905250"/>
          <p14:tracePt t="191011" x="6445250" y="3911600"/>
          <p14:tracePt t="191027" x="6445250" y="3917950"/>
          <p14:tracePt t="191044" x="6438900" y="3924300"/>
          <p14:tracePt t="191059" x="6432550" y="3930650"/>
          <p14:tracePt t="191092" x="6426200" y="3937000"/>
          <p14:tracePt t="191109" x="6419850" y="3943350"/>
          <p14:tracePt t="191142" x="6419850" y="3949700"/>
          <p14:tracePt t="191741" x="6419850" y="3943350"/>
          <p14:tracePt t="191754" x="6419850" y="3937000"/>
          <p14:tracePt t="191760" x="6413500" y="3937000"/>
          <p14:tracePt t="191777" x="6407150" y="3917950"/>
          <p14:tracePt t="191793" x="6400800" y="3898900"/>
          <p14:tracePt t="191798" x="6394450" y="3892550"/>
          <p14:tracePt t="191810" x="6388100" y="3879850"/>
          <p14:tracePt t="191827" x="6350000" y="3848100"/>
          <p14:tracePt t="191843" x="6305550" y="3816350"/>
          <p14:tracePt t="191861" x="6216650" y="3759200"/>
          <p14:tracePt t="191878" x="6134100" y="3708400"/>
          <p14:tracePt t="191894" x="6076950" y="3676650"/>
          <p14:tracePt t="191910" x="6057900" y="3670300"/>
          <p14:tracePt t="191961" x="6038850" y="3663950"/>
          <p14:tracePt t="191978" x="6007100" y="3663950"/>
          <p14:tracePt t="191993" x="5988050" y="3657600"/>
          <p14:tracePt t="192043" x="5988050" y="3651250"/>
          <p14:tracePt t="192060" x="5981700" y="3638550"/>
          <p14:tracePt t="192076" x="5981700" y="3632200"/>
          <p14:tracePt t="192093" x="5969000" y="3619500"/>
          <p14:tracePt t="192094" x="5969000" y="3613150"/>
          <p14:tracePt t="192126" x="5962650" y="3613150"/>
          <p14:tracePt t="192143" x="5962650" y="3606800"/>
          <p14:tracePt t="192160" x="5956300" y="3600450"/>
          <p14:tracePt t="192352" x="5949950" y="3600450"/>
          <p14:tracePt t="192361" x="5949950" y="3606800"/>
          <p14:tracePt t="192368" x="5943600" y="3613150"/>
          <p14:tracePt t="192377" x="5937250" y="3619500"/>
          <p14:tracePt t="192393" x="5930900" y="3632200"/>
          <p14:tracePt t="192410" x="5930900" y="3644900"/>
          <p14:tracePt t="192428" x="5930900" y="3657600"/>
          <p14:tracePt t="192444" x="5930900" y="3663950"/>
          <p14:tracePt t="192460" x="5937250" y="3670300"/>
          <p14:tracePt t="192477" x="5949950" y="3670300"/>
          <p14:tracePt t="192494" x="5962650" y="3670300"/>
          <p14:tracePt t="192527" x="5969000" y="3676650"/>
          <p14:tracePt t="192544" x="5975350" y="3676650"/>
          <p14:tracePt t="192561" x="5988050" y="3676650"/>
          <p14:tracePt t="192563" x="6000750" y="3676650"/>
          <p14:tracePt t="192577" x="6013450" y="3676650"/>
          <p14:tracePt t="192579" x="6019800" y="3676650"/>
          <p14:tracePt t="192594" x="6032500" y="3676650"/>
          <p14:tracePt t="192610" x="6057900" y="3657600"/>
          <p14:tracePt t="192626" x="6070600" y="3638550"/>
          <p14:tracePt t="192646" x="6076950" y="3625850"/>
          <p14:tracePt t="192660" x="6076950" y="3613150"/>
          <p14:tracePt t="192676" x="6076950" y="3594100"/>
          <p14:tracePt t="192694" x="6070600" y="3581400"/>
          <p14:tracePt t="192710" x="6064250" y="3575050"/>
          <p14:tracePt t="192728" x="6057900" y="3568700"/>
          <p14:tracePt t="192744" x="6032500" y="3562350"/>
          <p14:tracePt t="192761" x="5981700" y="3543300"/>
          <p14:tracePt t="192777" x="5943600" y="3524250"/>
          <p14:tracePt t="192794" x="5905500" y="3511550"/>
          <p14:tracePt t="192811" x="5854700" y="3498850"/>
          <p14:tracePt t="192828" x="5778500" y="3467100"/>
          <p14:tracePt t="192844" x="5753100" y="3460750"/>
          <p14:tracePt t="192861" x="5702300" y="3435350"/>
          <p14:tracePt t="192876" x="5695950" y="3435350"/>
          <p14:tracePt t="192911" x="5689600" y="3435350"/>
          <p14:tracePt t="192945" x="5683250" y="3435350"/>
          <p14:tracePt t="192995" x="5683250" y="3429000"/>
          <p14:tracePt t="193001" x="5689600" y="3422650"/>
          <p14:tracePt t="193010" x="5695950" y="3416300"/>
          <p14:tracePt t="193028" x="5708650" y="3397250"/>
          <p14:tracePt t="193045" x="5727700" y="3371850"/>
          <p14:tracePt t="193062" x="5740400" y="3346450"/>
          <p14:tracePt t="193077" x="5753100" y="3327400"/>
          <p14:tracePt t="193094" x="5759450" y="3327400"/>
          <p14:tracePt t="193112" x="5759450" y="3321050"/>
          <p14:tracePt t="193156" x="5759450" y="3314700"/>
          <p14:tracePt t="193163" x="5753100" y="3314700"/>
          <p14:tracePt t="193178" x="5740400" y="3302000"/>
          <p14:tracePt t="193195" x="5715000" y="3289300"/>
          <p14:tracePt t="193211" x="5676900" y="3263900"/>
          <p14:tracePt t="193228" x="5657850" y="3251200"/>
          <p14:tracePt t="193245" x="5632450" y="3251200"/>
          <p14:tracePt t="193261" x="5619750" y="3251200"/>
          <p14:tracePt t="193278" x="5607050" y="3263900"/>
          <p14:tracePt t="193295" x="5575300" y="3289300"/>
          <p14:tracePt t="193311" x="5562600" y="3314700"/>
          <p14:tracePt t="193328" x="5549900" y="3340100"/>
          <p14:tracePt t="193345" x="5543550" y="3371850"/>
          <p14:tracePt t="193346" x="5543550" y="3403600"/>
          <p14:tracePt t="193361" x="5543550" y="3422650"/>
          <p14:tracePt t="193378" x="5568950" y="3479800"/>
          <p14:tracePt t="193395" x="5613400" y="3530600"/>
          <p14:tracePt t="193412" x="5645150" y="3562350"/>
          <p14:tracePt t="193429" x="5689600" y="3587750"/>
          <p14:tracePt t="193445" x="5708650" y="3587750"/>
          <p14:tracePt t="193464" x="5765800" y="3587750"/>
          <p14:tracePt t="193478" x="5829300" y="3575050"/>
          <p14:tracePt t="193495" x="5867400" y="3549650"/>
          <p14:tracePt t="193511" x="5892800" y="3530600"/>
          <p14:tracePt t="193529" x="5911850" y="3498850"/>
          <p14:tracePt t="193545" x="5924550" y="3467100"/>
          <p14:tracePt t="193562" x="5924550" y="3409950"/>
          <p14:tracePt t="193578" x="5905500" y="3371850"/>
          <p14:tracePt t="193595" x="5880100" y="3340100"/>
          <p14:tracePt t="193613" x="5861050" y="3321050"/>
          <p14:tracePt t="193628" x="5829300" y="3302000"/>
          <p14:tracePt t="193630" x="5816600" y="3295650"/>
          <p14:tracePt t="193645" x="5797550" y="3295650"/>
          <p14:tracePt t="193662" x="5772150" y="3295650"/>
          <p14:tracePt t="193663" x="5759450" y="3295650"/>
          <p14:tracePt t="193679" x="5740400" y="3314700"/>
          <p14:tracePt t="193697" x="5715000" y="3333750"/>
          <p14:tracePt t="193714" x="5695950" y="3371850"/>
          <p14:tracePt t="193728" x="5683250" y="3403600"/>
          <p14:tracePt t="193745" x="5670550" y="3435350"/>
          <p14:tracePt t="193761" x="5664200" y="3454400"/>
          <p14:tracePt t="193779" x="5657850" y="3460750"/>
          <p14:tracePt t="193837" x="5664200" y="3460750"/>
          <p14:tracePt t="193845" x="5670550" y="3460750"/>
          <p14:tracePt t="193862" x="5683250" y="3460750"/>
          <p14:tracePt t="193880" x="5689600" y="3460750"/>
          <p14:tracePt t="193895" x="5702300" y="3460750"/>
          <p14:tracePt t="193928" x="5708650" y="3460750"/>
          <p14:tracePt t="193993" x="5708650" y="3467100"/>
          <p14:tracePt t="194010" x="5708650" y="3473450"/>
          <p14:tracePt t="194029" x="5708650" y="3486150"/>
          <p14:tracePt t="194046" x="5702300" y="3505200"/>
          <p14:tracePt t="194062" x="5695950" y="3517900"/>
          <p14:tracePt t="194079" x="5689600" y="3536950"/>
          <p14:tracePt t="194081" x="5676900" y="3549650"/>
          <p14:tracePt t="194095" x="5676900" y="3556000"/>
          <p14:tracePt t="194098" x="5676900" y="3562350"/>
          <p14:tracePt t="194112" x="5670550" y="3575050"/>
          <p14:tracePt t="194129" x="5664200" y="3594100"/>
          <p14:tracePt t="194147" x="5657850" y="3613150"/>
          <p14:tracePt t="194162" x="5651500" y="3638550"/>
          <p14:tracePt t="194179" x="5645150" y="3651250"/>
          <p14:tracePt t="194327" x="5645150" y="3657600"/>
          <p14:tracePt t="194351" x="5651500" y="3663950"/>
          <p14:tracePt t="194362" x="5651500" y="3670300"/>
          <p14:tracePt t="194379" x="5664200" y="3676650"/>
          <p14:tracePt t="194396" x="5683250" y="3708400"/>
          <p14:tracePt t="194412" x="5721350" y="3746500"/>
          <p14:tracePt t="194429" x="5772150" y="3790950"/>
          <p14:tracePt t="194446" x="5854700" y="3873500"/>
          <p14:tracePt t="194462" x="5880100" y="3892550"/>
          <p14:tracePt t="194479" x="5899150" y="3911600"/>
          <p14:tracePt t="194481" x="5911850" y="3917950"/>
          <p14:tracePt t="194496" x="5937250" y="3924300"/>
          <p14:tracePt t="194512" x="6051550" y="3943350"/>
          <p14:tracePt t="194531" x="6127750" y="3943350"/>
          <p14:tracePt t="194545" x="6165850" y="3943350"/>
          <p14:tracePt t="194562" x="6178550" y="3943350"/>
          <p14:tracePt t="194579" x="6191250" y="3937000"/>
          <p14:tracePt t="194596" x="6203950" y="3937000"/>
          <p14:tracePt t="194612" x="6210300" y="3937000"/>
          <p14:tracePt t="194629" x="6229350" y="3930650"/>
          <p14:tracePt t="194646" x="6261100" y="3917950"/>
          <p14:tracePt t="194662" x="6292850" y="3911600"/>
          <p14:tracePt t="194678" x="6318250" y="3898900"/>
          <p14:tracePt t="194697" x="6337300" y="3886200"/>
          <p14:tracePt t="194713" x="6337300" y="3873500"/>
          <p14:tracePt t="194729" x="6343650" y="3860800"/>
          <p14:tracePt t="194746" x="6350000" y="3829050"/>
          <p14:tracePt t="194763" x="6356350" y="3810000"/>
          <p14:tracePt t="194779" x="6362700" y="3784600"/>
          <p14:tracePt t="194796" x="6362700" y="3771900"/>
          <p14:tracePt t="194813" x="6362700" y="3759200"/>
          <p14:tracePt t="194829" x="6362700" y="3752850"/>
          <p14:tracePt t="194846" x="6362700" y="3746500"/>
          <p14:tracePt t="194862" x="6362700" y="3733800"/>
          <p14:tracePt t="194880" x="6369050" y="3714750"/>
          <p14:tracePt t="194896" x="6369050" y="3702050"/>
          <p14:tracePt t="194913" x="6375400" y="3676650"/>
          <p14:tracePt t="194930" x="6375400" y="3663950"/>
          <p14:tracePt t="194946" x="6388100" y="3638550"/>
          <p14:tracePt t="194964" x="6400800" y="3632200"/>
          <p14:tracePt t="194979" x="6407150" y="3625850"/>
          <p14:tracePt t="195089" x="6407150" y="3619500"/>
          <p14:tracePt t="195098" x="6407150" y="3613150"/>
          <p14:tracePt t="195113" x="6394450" y="3606800"/>
          <p14:tracePt t="195131" x="6388100" y="3594100"/>
          <p14:tracePt t="195146" x="6381750" y="3594100"/>
          <p14:tracePt t="195163" x="6375400" y="3594100"/>
          <p14:tracePt t="195179" x="6343650" y="3581400"/>
          <p14:tracePt t="195196" x="6280150" y="3549650"/>
          <p14:tracePt t="195213" x="6191250" y="3492500"/>
          <p14:tracePt t="195230" x="6096000" y="3454400"/>
          <p14:tracePt t="195247" x="6026150" y="3429000"/>
          <p14:tracePt t="195263" x="5988050" y="3416300"/>
          <p14:tracePt t="195280" x="5969000" y="3409950"/>
          <p14:tracePt t="195296" x="5969000" y="3416300"/>
          <p14:tracePt t="195313" x="5962650" y="3429000"/>
          <p14:tracePt t="195330" x="5962650" y="3441700"/>
          <p14:tracePt t="195332" x="5962650" y="3454400"/>
          <p14:tracePt t="195346" x="5962650" y="3492500"/>
          <p14:tracePt t="195363" x="5962650" y="3530600"/>
          <p14:tracePt t="195379" x="5949950" y="3562350"/>
          <p14:tracePt t="195397" x="5937250" y="3594100"/>
          <p14:tracePt t="195413" x="5930900" y="3651250"/>
          <p14:tracePt t="195430" x="5956300" y="3714750"/>
          <p14:tracePt t="195446" x="6007100" y="3778250"/>
          <p14:tracePt t="195463" x="6070600" y="3848100"/>
          <p14:tracePt t="195480" x="6115050" y="3892550"/>
          <p14:tracePt t="195497" x="6134100" y="3911600"/>
          <p14:tracePt t="195513" x="6165850" y="3917950"/>
          <p14:tracePt t="195531" x="6267450" y="3898900"/>
          <p14:tracePt t="195548" x="6318250" y="3873500"/>
          <p14:tracePt t="195563" x="6356350" y="3835400"/>
          <p14:tracePt t="195580" x="6375400" y="3797300"/>
          <p14:tracePt t="195597" x="6375400" y="3778250"/>
          <p14:tracePt t="195613" x="6369050" y="3752850"/>
          <p14:tracePt t="195630" x="6343650" y="3733800"/>
          <p14:tracePt t="195646" x="6318250" y="3727450"/>
          <p14:tracePt t="195663" x="6280150" y="3727450"/>
          <p14:tracePt t="195681" x="6216650" y="3727450"/>
          <p14:tracePt t="195697" x="6153150" y="3733800"/>
          <p14:tracePt t="195713" x="6096000" y="3733800"/>
          <p14:tracePt t="195731" x="5981700" y="3721100"/>
          <p14:tracePt t="195747" x="5803900" y="3670300"/>
          <p14:tracePt t="195749" x="5753100" y="3651250"/>
          <p14:tracePt t="195763" x="5676900" y="3619500"/>
          <p14:tracePt t="195764" x="5619750" y="3594100"/>
          <p14:tracePt t="195780" x="5549900" y="3536950"/>
          <p14:tracePt t="195799" x="5530850" y="3492500"/>
          <p14:tracePt t="195814" x="5524500" y="3467100"/>
          <p14:tracePt t="195830" x="5524500" y="3448050"/>
          <p14:tracePt t="195847" x="5524500" y="3441700"/>
          <p14:tracePt t="195959" x="5530850" y="3441700"/>
          <p14:tracePt t="195968" x="5537200" y="3435350"/>
          <p14:tracePt t="195980" x="5549900" y="3422650"/>
          <p14:tracePt t="195997" x="5568950" y="3409950"/>
          <p14:tracePt t="196013" x="5588000" y="3390900"/>
          <p14:tracePt t="196030" x="5600700" y="3365500"/>
          <p14:tracePt t="196064" x="5600700" y="3359150"/>
          <p14:tracePt t="196080" x="5594350" y="3352800"/>
          <p14:tracePt t="196097" x="5581650" y="3340100"/>
          <p14:tracePt t="196113" x="5524500" y="3308350"/>
          <p14:tracePt t="196130" x="5454650" y="3276600"/>
          <p14:tracePt t="196147" x="5353050" y="3225800"/>
          <p14:tracePt t="196164" x="5251450" y="3194050"/>
          <p14:tracePt t="196182" x="5162550" y="3181350"/>
          <p14:tracePt t="196184" x="5137150" y="3175000"/>
          <p14:tracePt t="196197" x="5111750" y="3175000"/>
          <p14:tracePt t="196213" x="5092700" y="3181350"/>
          <p14:tracePt t="196230" x="5092700" y="3200400"/>
          <p14:tracePt t="196247" x="5092700" y="3225800"/>
          <p14:tracePt t="196264" x="5099050" y="3257550"/>
          <p14:tracePt t="196281" x="5124450" y="3327400"/>
          <p14:tracePt t="196297" x="5149850" y="3378200"/>
          <p14:tracePt t="196314" x="5187950" y="3441700"/>
          <p14:tracePt t="196331" x="5232400" y="3498850"/>
          <p14:tracePt t="196347" x="5283200" y="3556000"/>
          <p14:tracePt t="196364" x="5314950" y="3606800"/>
          <p14:tracePt t="196380" x="5334000" y="3638550"/>
          <p14:tracePt t="196397" x="5346700" y="3651250"/>
          <p14:tracePt t="196414" x="5353050" y="3651250"/>
          <p14:tracePt t="196431" x="5365750" y="3651250"/>
          <p14:tracePt t="196447" x="5416550" y="3638550"/>
          <p14:tracePt t="196464" x="5461000" y="3606800"/>
          <p14:tracePt t="196481" x="5492750" y="3575050"/>
          <p14:tracePt t="196498" x="5505450" y="3543300"/>
          <p14:tracePt t="196514" x="5511800" y="3505200"/>
          <p14:tracePt t="196531" x="5511800" y="3492500"/>
          <p14:tracePt t="196548" x="5505450" y="3486150"/>
          <p14:tracePt t="196581" x="5492750" y="3486150"/>
          <p14:tracePt t="196598" x="5473700" y="3498850"/>
          <p14:tracePt t="196613" x="5461000" y="3511550"/>
          <p14:tracePt t="196632" x="5448300" y="3524250"/>
          <p14:tracePt t="196648" x="5448300" y="3530600"/>
          <p14:tracePt t="196733" x="5448300" y="3536950"/>
          <p14:tracePt t="196748" x="5441950" y="3536950"/>
          <p14:tracePt t="196765" x="5435600" y="3543300"/>
          <p14:tracePt t="196790" x="5429250" y="3543300"/>
          <p14:tracePt t="197210" x="5429250" y="3549650"/>
          <p14:tracePt t="197225" x="5429250" y="3556000"/>
          <p14:tracePt t="197706" x="5429250" y="3562350"/>
          <p14:tracePt t="197734" x="5422900" y="3562350"/>
          <p14:tracePt t="197739" x="5422900" y="3568700"/>
          <p14:tracePt t="197789" x="5422900" y="3575050"/>
          <p14:tracePt t="197799" x="5416550" y="3575050"/>
          <p14:tracePt t="197985" x="5416550" y="3581400"/>
          <p14:tracePt t="198604" x="5410200" y="3581400"/>
          <p14:tracePt t="198624" x="5410200" y="3587750"/>
          <p14:tracePt t="198633" x="5403850" y="3587750"/>
          <p14:tracePt t="198659" x="5397500" y="3587750"/>
          <p14:tracePt t="198683" x="5391150" y="3587750"/>
          <p14:tracePt t="198698" x="5384800" y="3587750"/>
          <p14:tracePt t="198750" x="5378450" y="3587750"/>
          <p14:tracePt t="198766" x="5365750" y="3594100"/>
          <p14:tracePt t="198783" x="5353050" y="3594100"/>
          <p14:tracePt t="198799" x="5327650" y="3594100"/>
          <p14:tracePt t="198816" x="5314950" y="3600450"/>
          <p14:tracePt t="198929" x="5314950" y="3606800"/>
          <p14:tracePt t="198954" x="5321300" y="3613150"/>
          <p14:tracePt t="198966" x="5327650" y="3613150"/>
          <p14:tracePt t="198983" x="5334000" y="3619500"/>
          <p14:tracePt t="199000" x="5365750" y="3619500"/>
          <p14:tracePt t="199002" x="5384800" y="3619500"/>
          <p14:tracePt t="199016" x="5429250" y="3619500"/>
          <p14:tracePt t="199035" x="5461000" y="3619500"/>
          <p14:tracePt t="199051" x="5492750" y="3619500"/>
          <p14:tracePt t="199068" x="5530850" y="3613150"/>
          <p14:tracePt t="199083" x="5568950" y="3594100"/>
          <p14:tracePt t="199099" x="5588000" y="3587750"/>
          <p14:tracePt t="199116" x="5600700" y="3575050"/>
          <p14:tracePt t="199133" x="5607050" y="3556000"/>
          <p14:tracePt t="199150" x="5607050" y="3524250"/>
          <p14:tracePt t="199167" x="5588000" y="3498850"/>
          <p14:tracePt t="199183" x="5575300" y="3473450"/>
          <p14:tracePt t="199200" x="5575300" y="3435350"/>
          <p14:tracePt t="199217" x="5581650" y="3409950"/>
          <p14:tracePt t="199233" x="5594350" y="3397250"/>
          <p14:tracePt t="199236" x="5600700" y="3384550"/>
          <p14:tracePt t="199249" x="5607050" y="3371850"/>
          <p14:tracePt t="199252" x="5613400" y="3365500"/>
          <p14:tracePt t="199266" x="5619750" y="3346450"/>
          <p14:tracePt t="199284" x="5619750" y="3333750"/>
          <p14:tracePt t="199316" x="5613400" y="3308350"/>
          <p14:tracePt t="199333" x="5581650" y="3282950"/>
          <p14:tracePt t="199350" x="5549900" y="3257550"/>
          <p14:tracePt t="199366" x="5530850" y="3232150"/>
          <p14:tracePt t="199383" x="5511800" y="3206750"/>
          <p14:tracePt t="199400" x="5473700" y="3175000"/>
          <p14:tracePt t="199417" x="5454650" y="3162300"/>
          <p14:tracePt t="199433" x="5441950" y="3155950"/>
          <p14:tracePt t="199450" x="5410200" y="3181350"/>
          <p14:tracePt t="199467" x="5384800" y="3213100"/>
          <p14:tracePt t="199485" x="5346700" y="3257550"/>
          <p14:tracePt t="199500" x="5314950" y="3289300"/>
          <p14:tracePt t="199516" x="5283200" y="3327400"/>
          <p14:tracePt t="199533" x="5257800" y="3352800"/>
          <p14:tracePt t="199552" x="5245100" y="3371850"/>
          <p14:tracePt t="199566" x="5232400" y="3403600"/>
          <p14:tracePt t="199583" x="5232400" y="3460750"/>
          <p14:tracePt t="199600" x="5245100" y="3505200"/>
          <p14:tracePt t="199617" x="5264150" y="3543300"/>
          <p14:tracePt t="199633" x="5270500" y="3568700"/>
          <p14:tracePt t="199652" x="5270500" y="3581400"/>
          <p14:tracePt t="199667" x="5276850" y="3587750"/>
          <p14:tracePt t="199684" x="5283200" y="3600450"/>
          <p14:tracePt t="199702" x="5359400" y="3613150"/>
          <p14:tracePt t="199717" x="5422900" y="3613150"/>
          <p14:tracePt t="199735" x="5486400" y="3606800"/>
          <p14:tracePt t="199752" x="5543550" y="3575050"/>
          <p14:tracePt t="199767" x="5594350" y="3530600"/>
          <p14:tracePt t="199785" x="5632450" y="3486150"/>
          <p14:tracePt t="199800" x="5651500" y="3429000"/>
          <p14:tracePt t="199818" x="5651500" y="3378200"/>
          <p14:tracePt t="199833" x="5651500" y="3327400"/>
          <p14:tracePt t="199850" x="5638800" y="3295650"/>
          <p14:tracePt t="199867" x="5619750" y="3270250"/>
          <p14:tracePt t="199884" x="5588000" y="3263900"/>
          <p14:tracePt t="199900" x="5543550" y="3263900"/>
          <p14:tracePt t="199917" x="5480050" y="3270250"/>
          <p14:tracePt t="199934" x="5435600" y="3289300"/>
          <p14:tracePt t="199950" x="5365750" y="3333750"/>
          <p14:tracePt t="199968" x="5346700" y="3359150"/>
          <p14:tracePt t="199983" x="5340350" y="3397250"/>
          <p14:tracePt t="200001" x="5334000" y="3460750"/>
          <p14:tracePt t="200017" x="5334000" y="3517900"/>
          <p14:tracePt t="200033" x="5334000" y="3575050"/>
          <p14:tracePt t="200050" x="5334000" y="3619500"/>
          <p14:tracePt t="200067" x="5353050" y="3657600"/>
          <p14:tracePt t="200084" x="5365750" y="3683000"/>
          <p14:tracePt t="200101" x="5378450" y="3695700"/>
          <p14:tracePt t="200117" x="5384800" y="3702050"/>
          <p14:tracePt t="200134" x="5372100" y="3702050"/>
          <p14:tracePt t="200150" x="5321300" y="3708400"/>
          <p14:tracePt t="200168" x="5238750" y="3714750"/>
          <p14:tracePt t="200184" x="5048250" y="3727450"/>
          <p14:tracePt t="200201" x="4914900" y="3740150"/>
          <p14:tracePt t="200216" x="4768850" y="3752850"/>
          <p14:tracePt t="200234" x="4572000" y="3759200"/>
          <p14:tracePt t="200250" x="4254500" y="3708400"/>
          <p14:tracePt t="200269" x="3949700" y="3651250"/>
          <p14:tracePt t="200285" x="3613150" y="3568700"/>
          <p14:tracePt t="200300" x="3346450" y="3505200"/>
          <p14:tracePt t="200317" x="3041650" y="3435350"/>
          <p14:tracePt t="200334" x="2825750" y="3384550"/>
          <p14:tracePt t="200337" x="2724150" y="3365500"/>
          <p14:tracePt t="200351" x="2641600" y="3352800"/>
          <p14:tracePt t="200367" x="2425700" y="3327400"/>
          <p14:tracePt t="200384" x="2216150" y="3308350"/>
          <p14:tracePt t="200402" x="1828800" y="3257550"/>
          <p14:tracePt t="200418" x="1701800" y="3238500"/>
          <p14:tracePt t="200434" x="1511300" y="3213100"/>
          <p14:tracePt t="200451" x="1504950" y="3213100"/>
          <p14:tracePt t="200467" x="1511300" y="3213100"/>
          <p14:tracePt t="200486" x="1524000" y="3213100"/>
          <p14:tracePt t="200501" x="1536700" y="3213100"/>
          <p14:tracePt t="200519" x="1555750" y="3219450"/>
          <p14:tracePt t="200535" x="1562100" y="3225800"/>
          <p14:tracePt t="200550" x="1562100" y="3238500"/>
          <p14:tracePt t="200568" x="1555750" y="3251200"/>
          <p14:tracePt t="200584" x="1530350" y="3276600"/>
          <p14:tracePt t="200601" x="1517650" y="3295650"/>
          <p14:tracePt t="200618" x="1517650" y="3314700"/>
          <p14:tracePt t="200634" x="1530350" y="3340100"/>
          <p14:tracePt t="200651" x="1543050" y="3352800"/>
          <p14:tracePt t="200654" x="1549400" y="3359150"/>
          <p14:tracePt t="200667" x="1562100" y="3371850"/>
          <p14:tracePt t="200669" x="1568450" y="3378200"/>
          <p14:tracePt t="200685" x="1593850" y="3390900"/>
          <p14:tracePt t="200701" x="1606550" y="3397250"/>
          <p14:tracePt t="200718" x="1612900" y="3397250"/>
          <p14:tracePt t="200734" x="1612900" y="3409950"/>
          <p14:tracePt t="200751" x="1612900" y="3416300"/>
          <p14:tracePt t="200768" x="1612900" y="3422650"/>
          <p14:tracePt t="200831" x="1612900" y="3429000"/>
          <p14:tracePt t="200837" x="1619250" y="3429000"/>
          <p14:tracePt t="200851" x="1625600" y="3435350"/>
          <p14:tracePt t="200868" x="1651000" y="3441700"/>
          <p14:tracePt t="200884" x="1689100" y="3467100"/>
          <p14:tracePt t="200901" x="1727200" y="3498850"/>
          <p14:tracePt t="200920" x="1765300" y="3530600"/>
          <p14:tracePt t="200934" x="1809750" y="3581400"/>
          <p14:tracePt t="200951" x="1835150" y="3619500"/>
          <p14:tracePt t="200968" x="1860550" y="3651250"/>
          <p14:tracePt t="200985" x="1866900" y="3670300"/>
          <p14:tracePt t="201003" x="1873250" y="3683000"/>
          <p14:tracePt t="201035" x="1860550" y="3689350"/>
          <p14:tracePt t="201051" x="1822450" y="3702050"/>
          <p14:tracePt t="201068" x="1765300" y="3708400"/>
          <p14:tracePt t="201084" x="1720850" y="3714750"/>
          <p14:tracePt t="201105" x="1593850" y="3714750"/>
          <p14:tracePt t="201118" x="1504950" y="3702050"/>
          <p14:tracePt t="201135" x="1466850" y="3695700"/>
          <p14:tracePt t="201151" x="1346200" y="3676650"/>
          <p14:tracePt t="201168" x="1282700" y="3670300"/>
          <p14:tracePt t="201184" x="1250950" y="3670300"/>
          <p14:tracePt t="201201" x="1225550" y="3670300"/>
          <p14:tracePt t="201218" x="1181100" y="3676650"/>
          <p14:tracePt t="201234" x="1098550" y="3689350"/>
          <p14:tracePt t="201251" x="977900" y="3695700"/>
          <p14:tracePt t="201268" x="863600" y="3702050"/>
          <p14:tracePt t="201285" x="812800" y="3702050"/>
          <p14:tracePt t="201302" x="806450" y="3702050"/>
          <p14:tracePt t="201338" x="806450" y="3708400"/>
          <p14:tracePt t="201354" x="806450" y="3721100"/>
          <p14:tracePt t="201368" x="806450" y="3733800"/>
          <p14:tracePt t="201385" x="800100" y="3746500"/>
          <p14:tracePt t="201401" x="793750" y="3752850"/>
          <p14:tracePt t="201463" x="793750" y="3759200"/>
          <p14:tracePt t="201612" x="806450" y="3759200"/>
          <p14:tracePt t="201620" x="825500" y="3752850"/>
          <p14:tracePt t="201636" x="882650" y="3740150"/>
          <p14:tracePt t="201652" x="939800" y="3733800"/>
          <p14:tracePt t="201669" x="977900" y="3721100"/>
          <p14:tracePt t="201685" x="1022350" y="3714750"/>
          <p14:tracePt t="201702" x="1060450" y="3702050"/>
          <p14:tracePt t="201718" x="1098550" y="3689350"/>
          <p14:tracePt t="201735" x="1130300" y="3683000"/>
          <p14:tracePt t="201753" x="1155700" y="3676650"/>
          <p14:tracePt t="201770" x="1181100" y="3670300"/>
          <p14:tracePt t="201785" x="1200150" y="3670300"/>
          <p14:tracePt t="201802" x="1206500" y="3663950"/>
          <p14:tracePt t="201866" x="1212850" y="3663950"/>
          <p14:tracePt t="201890" x="1219200" y="3663950"/>
          <p14:tracePt t="201902" x="1225550" y="3663950"/>
          <p14:tracePt t="201963" x="1238250" y="3663950"/>
          <p14:tracePt t="201970" x="1250950" y="3670300"/>
          <p14:tracePt t="201985" x="1308100" y="3689350"/>
          <p14:tracePt t="202003" x="1390650" y="3714750"/>
          <p14:tracePt t="202019" x="1466850" y="3733800"/>
          <p14:tracePt t="202035" x="1511300" y="3746500"/>
          <p14:tracePt t="202052" x="1536700" y="3752850"/>
          <p14:tracePt t="202085" x="1543050" y="3752850"/>
          <p14:tracePt t="202119" x="1549400" y="3752850"/>
          <p14:tracePt t="202137" x="1568450" y="3752850"/>
          <p14:tracePt t="202151" x="1619250" y="3752850"/>
          <p14:tracePt t="202169" x="1670050" y="3752850"/>
          <p14:tracePt t="202185" x="1701800" y="3752850"/>
          <p14:tracePt t="202188" x="1720850" y="3759200"/>
          <p14:tracePt t="202202" x="1727200" y="3759200"/>
          <p14:tracePt t="202219" x="1733550" y="3759200"/>
          <p14:tracePt t="202261" x="1739900" y="3759200"/>
          <p14:tracePt t="202269" x="1746250" y="3759200"/>
          <p14:tracePt t="202286" x="1752600" y="3759200"/>
          <p14:tracePt t="202302" x="1765300" y="3765550"/>
          <p14:tracePt t="202321" x="1771650" y="3765550"/>
          <p14:tracePt t="202336" x="1771650" y="3771900"/>
          <p14:tracePt t="202470" x="1778000" y="3771900"/>
          <p14:tracePt t="202494" x="1784350" y="3765550"/>
          <p14:tracePt t="202503" x="1784350" y="3759200"/>
          <p14:tracePt t="202519" x="1790700" y="3759200"/>
          <p14:tracePt t="202537" x="1790700" y="3752850"/>
          <p14:tracePt t="202552" x="1790700" y="3746500"/>
          <p14:tracePt t="202586" x="1797050" y="3746500"/>
          <p14:tracePt t="202602" x="1803400" y="3746500"/>
          <p14:tracePt t="202619" x="1847850" y="3746500"/>
          <p14:tracePt t="202636" x="1905000" y="3746500"/>
          <p14:tracePt t="202652" x="1968500" y="3746500"/>
          <p14:tracePt t="202670" x="2025650" y="3746500"/>
          <p14:tracePt t="202686" x="2070100" y="3746500"/>
          <p14:tracePt t="202702" x="2178050" y="3727450"/>
          <p14:tracePt t="202721" x="2330450" y="3733800"/>
          <p14:tracePt t="202736" x="2432050" y="3746500"/>
          <p14:tracePt t="202753" x="2451100" y="3752850"/>
          <p14:tracePt t="202769" x="2451100" y="3759200"/>
          <p14:tracePt t="202786" x="2444750" y="3759200"/>
          <p14:tracePt t="202803" x="2438400" y="3759200"/>
          <p14:tracePt t="202845" x="2444750" y="3759200"/>
          <p14:tracePt t="202853" x="2457450" y="3759200"/>
          <p14:tracePt t="202870" x="2470150" y="3759200"/>
          <p14:tracePt t="202886" x="2508250" y="3752850"/>
          <p14:tracePt t="202903" x="2533650" y="3752850"/>
          <p14:tracePt t="202919" x="2546350" y="3752850"/>
          <p14:tracePt t="202936" x="2559050" y="3752850"/>
          <p14:tracePt t="202954" x="2584450" y="3752850"/>
          <p14:tracePt t="202970" x="2660650" y="3746500"/>
          <p14:tracePt t="202988" x="2743200" y="3733800"/>
          <p14:tracePt t="203003" x="2794000" y="3721100"/>
          <p14:tracePt t="203020" x="2825750" y="3708400"/>
          <p14:tracePt t="203256" x="2819400" y="3714750"/>
          <p14:tracePt t="203293" x="2813050" y="3721100"/>
          <p14:tracePt t="203332" x="2813050" y="3727450"/>
          <p14:tracePt t="203550" x="2806700" y="3727450"/>
          <p14:tracePt t="204039" x="2800350" y="3727450"/>
          <p14:tracePt t="204045" x="2794000" y="3727450"/>
          <p14:tracePt t="204056" x="2787650" y="3727450"/>
          <p14:tracePt t="204071" x="2781300" y="3733800"/>
          <p14:tracePt t="204087" x="2755900" y="3733800"/>
          <p14:tracePt t="204105" x="2711450" y="3733800"/>
          <p14:tracePt t="204120" x="2647950" y="3740150"/>
          <p14:tracePt t="204137" x="2540000" y="3746500"/>
          <p14:tracePt t="204154" x="2463800" y="3746500"/>
          <p14:tracePt t="204171" x="2387600" y="3746500"/>
          <p14:tracePt t="204187" x="2292350" y="3733800"/>
          <p14:tracePt t="204190" x="2235200" y="3727450"/>
          <p14:tracePt t="204204" x="2184400" y="3727450"/>
          <p14:tracePt t="204207" x="2159000" y="3721100"/>
          <p14:tracePt t="204221" x="2019300" y="3708400"/>
          <p14:tracePt t="204237" x="1873250" y="3695700"/>
          <p14:tracePt t="204254" x="1765300" y="3689350"/>
          <p14:tracePt t="204271" x="1682750" y="3676650"/>
          <p14:tracePt t="204287" x="1663700" y="3676650"/>
          <p14:tracePt t="204304" x="1657350" y="3676650"/>
          <p14:tracePt t="204320" x="1644650" y="3683000"/>
          <p14:tracePt t="204337" x="1581150" y="3702050"/>
          <p14:tracePt t="204354" x="1460500" y="3721100"/>
          <p14:tracePt t="204371" x="1346200" y="3733800"/>
          <p14:tracePt t="204387" x="1225550" y="3759200"/>
          <p14:tracePt t="204403" x="1136650" y="3778250"/>
          <p14:tracePt t="204421" x="1098550" y="3810000"/>
          <p14:tracePt t="204438" x="1098550" y="3829050"/>
          <p14:tracePt t="204440" x="1098550" y="3841750"/>
          <p14:tracePt t="204454" x="1104900" y="3854450"/>
          <p14:tracePt t="204471" x="1111250" y="3860800"/>
          <p14:tracePt t="204487" x="1111250" y="3867150"/>
          <p14:tracePt t="204521" x="1117600" y="3867150"/>
          <p14:tracePt t="204537" x="1136650" y="3873500"/>
          <p14:tracePt t="204554" x="1219200" y="3905250"/>
          <p14:tracePt t="204571" x="1295400" y="3943350"/>
          <p14:tracePt t="204588" x="1308100" y="3949700"/>
          <p14:tracePt t="204589" x="1327150" y="3956050"/>
          <p14:tracePt t="204607" x="1339850" y="3968750"/>
          <p14:tracePt t="204637" x="1346200" y="3968750"/>
          <p14:tracePt t="204654" x="1352550" y="3968750"/>
          <p14:tracePt t="204671" x="1358900" y="3968750"/>
          <p14:tracePt t="204689" x="1377950" y="3968750"/>
          <p14:tracePt t="204704" x="1397000" y="3968750"/>
          <p14:tracePt t="204738" x="1403350" y="3962400"/>
          <p14:tracePt t="204973" x="1409700" y="3962400"/>
          <p14:tracePt t="204988" x="1416050" y="3962400"/>
          <p14:tracePt t="205006" x="1428750" y="3962400"/>
          <p14:tracePt t="205046" x="1422400" y="3956050"/>
          <p14:tracePt t="205148" x="1435100" y="3956050"/>
          <p14:tracePt t="205154" x="1447800" y="3956050"/>
          <p14:tracePt t="205173" x="1466850" y="3949700"/>
          <p14:tracePt t="205189" x="1504950" y="3949700"/>
          <p14:tracePt t="205259" x="1504950" y="3956050"/>
          <p14:tracePt t="205298" x="1511300" y="3956050"/>
          <p14:tracePt t="205308" x="1517650" y="3956050"/>
          <p14:tracePt t="205321" x="1587500" y="3956050"/>
          <p14:tracePt t="205338" x="1682750" y="3956050"/>
          <p14:tracePt t="205355" x="1765300" y="3956050"/>
          <p14:tracePt t="205371" x="1822450" y="3956050"/>
          <p14:tracePt t="205388" x="1873250" y="3962400"/>
          <p14:tracePt t="205405" x="1892300" y="3962400"/>
          <p14:tracePt t="205421" x="1898650" y="3962400"/>
          <p14:tracePt t="205438" x="1898650" y="3968750"/>
          <p14:tracePt t="205455" x="1905000" y="3968750"/>
          <p14:tracePt t="205488" x="1917700" y="3968750"/>
          <p14:tracePt t="205505" x="1930400" y="3968750"/>
          <p14:tracePt t="205521" x="1949450" y="3968750"/>
          <p14:tracePt t="205540" x="1968500" y="3968750"/>
          <p14:tracePt t="205555" x="1981200" y="3968750"/>
          <p14:tracePt t="205572" x="1993900" y="3968750"/>
          <p14:tracePt t="205589" x="2006600" y="3968750"/>
          <p14:tracePt t="205592" x="2019300" y="3968750"/>
          <p14:tracePt t="205606" x="2025650" y="3968750"/>
          <p14:tracePt t="205622" x="2044700" y="3968750"/>
          <p14:tracePt t="205638" x="2139950" y="3975100"/>
          <p14:tracePt t="205656" x="2260600" y="3981450"/>
          <p14:tracePt t="205673" x="2368550" y="3994150"/>
          <p14:tracePt t="205688" x="2444750" y="4000500"/>
          <p14:tracePt t="205705" x="2470150" y="4006850"/>
          <p14:tracePt t="205738" x="2457450" y="4006850"/>
          <p14:tracePt t="205755" x="2444750" y="4000500"/>
          <p14:tracePt t="205772" x="2419350" y="3994150"/>
          <p14:tracePt t="205789" x="2368550" y="3987800"/>
          <p14:tracePt t="205805" x="2330450" y="3981450"/>
          <p14:tracePt t="205822" x="2273300" y="3981450"/>
          <p14:tracePt t="205839" x="2184400" y="3994150"/>
          <p14:tracePt t="205855" x="2063750" y="4000500"/>
          <p14:tracePt t="205872" x="1974850" y="4006850"/>
          <p14:tracePt t="205889" x="1898650" y="4013200"/>
          <p14:tracePt t="205905" x="1816100" y="4019550"/>
          <p14:tracePt t="205909" x="1771650" y="4025900"/>
          <p14:tracePt t="205922" x="1746250" y="4025900"/>
          <p14:tracePt t="205938" x="1606550" y="4025900"/>
          <p14:tracePt t="205955" x="1435100" y="4013200"/>
          <p14:tracePt t="205958" x="1358900" y="4006850"/>
          <p14:tracePt t="205973" x="1212850" y="4000500"/>
          <p14:tracePt t="205989" x="1130300" y="4000500"/>
          <p14:tracePt t="206005" x="1073150" y="4006850"/>
          <p14:tracePt t="206022" x="1022350" y="4019550"/>
          <p14:tracePt t="206039" x="939800" y="4038600"/>
          <p14:tracePt t="206055" x="857250" y="4051300"/>
          <p14:tracePt t="206072" x="774700" y="4070350"/>
          <p14:tracePt t="206088" x="711200" y="4083050"/>
          <p14:tracePt t="206106" x="698500" y="4089400"/>
          <p14:tracePt t="206122" x="692150" y="4089400"/>
          <p14:tracePt t="206139" x="692150" y="4095750"/>
          <p14:tracePt t="206157" x="692150" y="4102100"/>
          <p14:tracePt t="206159" x="698500" y="4102100"/>
          <p14:tracePt t="206172" x="698500" y="4108450"/>
          <p14:tracePt t="206190" x="730250" y="4133850"/>
          <p14:tracePt t="206209" x="749300" y="4152900"/>
          <p14:tracePt t="206222" x="774700" y="4171950"/>
          <p14:tracePt t="206239" x="812800" y="4178300"/>
          <p14:tracePt t="206255" x="882650" y="4191000"/>
          <p14:tracePt t="206273" x="971550" y="4197350"/>
          <p14:tracePt t="206290" x="1060450" y="4197350"/>
          <p14:tracePt t="206305" x="1162050" y="4197350"/>
          <p14:tracePt t="206322" x="1244600" y="4197350"/>
          <p14:tracePt t="206341" x="1301750" y="4191000"/>
          <p14:tracePt t="206356" x="1308100" y="4191000"/>
          <p14:tracePt t="206389" x="1295400" y="4197350"/>
          <p14:tracePt t="206406" x="1282700" y="4203700"/>
          <p14:tracePt t="206422" x="1282700" y="4210050"/>
          <p14:tracePt t="206463" x="1289050" y="4210050"/>
          <p14:tracePt t="206474" x="1295400" y="4210050"/>
          <p14:tracePt t="206489" x="1314450" y="4210050"/>
          <p14:tracePt t="206506" x="1339850" y="4203700"/>
          <p14:tracePt t="206523" x="1371600" y="4203700"/>
          <p14:tracePt t="206539" x="1377950" y="4203700"/>
          <p14:tracePt t="206555" x="1384300" y="4203700"/>
          <p14:tracePt t="206593" x="1390650" y="4203700"/>
          <p14:tracePt t="206627" x="1416050" y="4197350"/>
          <p14:tracePt t="206641" x="1428750" y="4197350"/>
          <p14:tracePt t="206818" x="1428750" y="4191000"/>
          <p14:tracePt t="207044" x="1435100" y="4184650"/>
          <p14:tracePt t="207050" x="1441450" y="4184650"/>
          <p14:tracePt t="207058" x="1447800" y="4178300"/>
          <p14:tracePt t="207073" x="1460500" y="4171950"/>
          <p14:tracePt t="207090" x="1473200" y="4165600"/>
          <p14:tracePt t="207107" x="1479550" y="4159250"/>
          <p14:tracePt t="207268" x="1485900" y="4159250"/>
          <p14:tracePt t="207293" x="1498600" y="4159250"/>
          <p14:tracePt t="207306" x="1498600" y="4152900"/>
          <p14:tracePt t="207324" x="1511300" y="4152900"/>
          <p14:tracePt t="207391" x="1517650" y="4152900"/>
          <p14:tracePt t="207404" x="1543050" y="4152900"/>
          <p14:tracePt t="207424" x="1689100" y="4159250"/>
          <p14:tracePt t="207440" x="1911350" y="4191000"/>
          <p14:tracePt t="207457" x="2159000" y="4222750"/>
          <p14:tracePt t="207474" x="2419350" y="4241800"/>
          <p14:tracePt t="207489" x="2597150" y="4241800"/>
          <p14:tracePt t="207507" x="2743200" y="4248150"/>
          <p14:tracePt t="207510" x="2787650" y="4241800"/>
          <p14:tracePt t="207523" x="2819400" y="4241800"/>
          <p14:tracePt t="207540" x="2857500" y="4229100"/>
          <p14:tracePt t="207558" x="2914650" y="4222750"/>
          <p14:tracePt t="207573" x="3041650" y="4216400"/>
          <p14:tracePt t="207590" x="3175000" y="4216400"/>
          <p14:tracePt t="207607" x="3352800" y="4210050"/>
          <p14:tracePt t="207623" x="3505200" y="4203700"/>
          <p14:tracePt t="207642" x="3606800" y="4203700"/>
          <p14:tracePt t="207657" x="3708400" y="4191000"/>
          <p14:tracePt t="207673" x="3778250" y="4178300"/>
          <p14:tracePt t="207689" x="3860800" y="4178300"/>
          <p14:tracePt t="207707" x="3962400" y="4178300"/>
          <p14:tracePt t="207724" x="4089400" y="4178300"/>
          <p14:tracePt t="207740" x="4229100" y="4191000"/>
          <p14:tracePt t="207745" x="4286250" y="4191000"/>
          <p14:tracePt t="207760" x="4343400" y="4197350"/>
          <p14:tracePt t="207774" x="4349750" y="4203700"/>
          <p14:tracePt t="207792" x="4375150" y="4210050"/>
          <p14:tracePt t="207808" x="4406900" y="4216400"/>
          <p14:tracePt t="207825" x="4464050" y="4216400"/>
          <p14:tracePt t="207843" x="4508500" y="4203700"/>
          <p14:tracePt t="207857" x="4514850" y="4203700"/>
          <p14:tracePt t="207875" x="4508500" y="4210050"/>
          <p14:tracePt t="207890" x="4483100" y="4260850"/>
          <p14:tracePt t="207907" x="4445000" y="4356100"/>
          <p14:tracePt t="207923" x="4368800" y="4483100"/>
          <p14:tracePt t="207929" x="4311650" y="4533900"/>
          <p14:tracePt t="207941" x="4254500" y="4584700"/>
          <p14:tracePt t="207964" x="4152900" y="4641850"/>
          <p14:tracePt t="207974" x="4146550" y="4641850"/>
          <p14:tracePt t="208007" x="4146550" y="4622800"/>
          <p14:tracePt t="208023" x="4178300" y="4565650"/>
          <p14:tracePt t="208040" x="4197350" y="4540250"/>
          <p14:tracePt t="208090" x="4191000" y="4546600"/>
          <p14:tracePt t="208106" x="4184650" y="4546600"/>
          <p14:tracePt t="208123" x="4184650" y="4552950"/>
          <p14:tracePt t="208156" x="4191000" y="4552950"/>
          <p14:tracePt t="208173" x="4216400" y="4546600"/>
          <p14:tracePt t="208189" x="4248150" y="4527550"/>
          <p14:tracePt t="208206" x="4279900" y="4502150"/>
          <p14:tracePt t="208223" x="4292600" y="4470400"/>
          <p14:tracePt t="208240" x="4318000" y="4438650"/>
          <p14:tracePt t="208256" x="4330700" y="4425950"/>
          <p14:tracePt t="208274" x="4318000" y="4406900"/>
          <p14:tracePt t="208291" x="4286250" y="4375150"/>
          <p14:tracePt t="208307" x="4267200" y="4356100"/>
          <p14:tracePt t="208323" x="4273550" y="4343400"/>
          <p14:tracePt t="208340" x="4286250" y="4324350"/>
          <p14:tracePt t="208357" x="4305300" y="4311650"/>
          <p14:tracePt t="208374" x="4324350" y="4298950"/>
          <p14:tracePt t="208390" x="4324350" y="4273550"/>
          <p14:tracePt t="208406" x="4324350" y="4248150"/>
          <p14:tracePt t="208424" x="4324350" y="4222750"/>
          <p14:tracePt t="208440" x="4375150" y="4178300"/>
          <p14:tracePt t="208456" x="4425950" y="4114800"/>
          <p14:tracePt t="208473" x="4476750" y="4070350"/>
          <p14:tracePt t="208491" x="4514850" y="4032250"/>
          <p14:tracePt t="208507" x="4521200" y="4013200"/>
          <p14:tracePt t="208540" x="4521200" y="4006850"/>
          <p14:tracePt t="208574" x="4533900" y="3994150"/>
          <p14:tracePt t="208591" x="4572000" y="3956050"/>
          <p14:tracePt t="208606" x="4597400" y="3930650"/>
          <p14:tracePt t="208623" x="4622800" y="3898900"/>
          <p14:tracePt t="208640" x="4641850" y="3879850"/>
          <p14:tracePt t="208658" x="4648200" y="3873500"/>
          <p14:tracePt t="208674" x="4648200" y="3867150"/>
          <p14:tracePt t="208707" x="4648200" y="3854450"/>
          <p14:tracePt t="208724" x="4648200" y="3841750"/>
          <p14:tracePt t="208741" x="4654550" y="3835400"/>
          <p14:tracePt t="208758" x="4667250" y="3829050"/>
          <p14:tracePt t="208775" x="4686300" y="3816350"/>
          <p14:tracePt t="208791" x="4724400" y="3803650"/>
          <p14:tracePt t="208808" x="4756150" y="3790950"/>
          <p14:tracePt t="208813" x="4768850" y="3784600"/>
          <p14:tracePt t="208828" x="4806950" y="3771900"/>
          <p14:tracePt t="208841" x="4819650" y="3765550"/>
          <p14:tracePt t="208858" x="4864100" y="3746500"/>
          <p14:tracePt t="208878" x="4908550" y="3740150"/>
          <p14:tracePt t="208893" x="4972050" y="3733800"/>
          <p14:tracePt t="208896" x="4997450" y="3733800"/>
          <p14:tracePt t="208908" x="5035550" y="3727450"/>
          <p14:tracePt t="208924" x="5054600" y="3714750"/>
          <p14:tracePt t="208941" x="5048250" y="3708400"/>
          <p14:tracePt t="208958" x="5029200" y="3689350"/>
          <p14:tracePt t="208974" x="5022850" y="3676650"/>
          <p14:tracePt t="208991" x="5054600" y="3663950"/>
          <p14:tracePt t="209007" x="5111750" y="3657600"/>
          <p14:tracePt t="209025" x="5149850" y="3651250"/>
          <p14:tracePt t="209041" x="5156200" y="3651250"/>
          <p14:tracePt t="209130" x="5162550" y="3651250"/>
          <p14:tracePt t="209149" x="5200650" y="3657600"/>
          <p14:tracePt t="209158" x="5232400" y="3663950"/>
          <p14:tracePt t="209174" x="5302250" y="3683000"/>
          <p14:tracePt t="209178" x="5340350" y="3689350"/>
          <p14:tracePt t="209191" x="5359400" y="3695700"/>
          <p14:tracePt t="209195" x="5372100" y="3695700"/>
          <p14:tracePt t="209208" x="5391150" y="3702050"/>
          <p14:tracePt t="209225" x="5403850" y="3708400"/>
          <p14:tracePt t="209241" x="5416550" y="3708400"/>
          <p14:tracePt t="209276" x="5422900" y="3708400"/>
          <p14:tracePt t="209292" x="5435600" y="3708400"/>
          <p14:tracePt t="209308" x="5448300" y="3708400"/>
          <p14:tracePt t="209325" x="5467350" y="3708400"/>
          <p14:tracePt t="209342" x="5473700" y="3702050"/>
          <p14:tracePt t="209344" x="5480050" y="3702050"/>
          <p14:tracePt t="209380" x="5486400" y="3695700"/>
          <p14:tracePt t="209391" x="5492750" y="3695700"/>
          <p14:tracePt t="209408" x="5505450" y="3689350"/>
          <p14:tracePt t="209425" x="5511800" y="3689350"/>
          <p14:tracePt t="209442" x="5524500" y="3683000"/>
          <p14:tracePt t="209443" x="5524500" y="3676650"/>
          <p14:tracePt t="209458" x="5530850" y="3670300"/>
          <p14:tracePt t="209475" x="5530850" y="3663950"/>
          <p14:tracePt t="209492" x="5537200" y="3657600"/>
          <p14:tracePt t="209508" x="5543550" y="3651250"/>
          <p14:tracePt t="209525" x="5549900" y="3638550"/>
          <p14:tracePt t="209542" x="5556250" y="3625850"/>
          <p14:tracePt t="209559" x="5556250" y="3613150"/>
          <p14:tracePt t="209575" x="5562600" y="3600450"/>
          <p14:tracePt t="209592" x="5562600" y="3587750"/>
          <p14:tracePt t="209608" x="5562600" y="3581400"/>
          <p14:tracePt t="209624" x="5562600" y="3575050"/>
          <p14:tracePt t="209642" x="5562600" y="3562350"/>
          <p14:tracePt t="209658" x="5562600" y="3549650"/>
          <p14:tracePt t="209676" x="5562600" y="3536950"/>
          <p14:tracePt t="209692" x="5549900" y="3524250"/>
          <p14:tracePt t="209709" x="5543550" y="3511550"/>
          <p14:tracePt t="209726" x="5530850" y="3498850"/>
          <p14:tracePt t="209742" x="5530850" y="3492500"/>
          <p14:tracePt t="209759" x="5524500" y="3486150"/>
          <p14:tracePt t="209792" x="5518150" y="3479800"/>
          <p14:tracePt t="209809" x="5511800" y="3479800"/>
          <p14:tracePt t="209825" x="5499100" y="3473450"/>
          <p14:tracePt t="209842" x="5486400" y="3467100"/>
          <p14:tracePt t="209859" x="5473700" y="3460750"/>
          <p14:tracePt t="209878" x="5454650" y="3454400"/>
          <p14:tracePt t="209894" x="5441950" y="3448050"/>
          <p14:tracePt t="209910" x="5435600" y="3448050"/>
          <p14:tracePt t="209927" x="5429250" y="3448050"/>
          <p14:tracePt t="209942" x="5422900" y="3448050"/>
          <p14:tracePt t="209959" x="5416550" y="3441700"/>
          <p14:tracePt t="209992" x="5410200" y="3441700"/>
          <p14:tracePt t="210009" x="5397500" y="3448050"/>
          <p14:tracePt t="210027" x="5372100" y="3454400"/>
          <p14:tracePt t="210042" x="5346700" y="3473450"/>
          <p14:tracePt t="210059" x="5334000" y="3486150"/>
          <p14:tracePt t="210075" x="5327650" y="3498850"/>
          <p14:tracePt t="210092" x="5321300" y="3505200"/>
          <p14:tracePt t="210110" x="5321300" y="3517900"/>
          <p14:tracePt t="210125" x="5314950" y="3524250"/>
          <p14:tracePt t="210142" x="5302250" y="3543300"/>
          <p14:tracePt t="210159" x="5295900" y="3556000"/>
          <p14:tracePt t="210175" x="5289550" y="3581400"/>
          <p14:tracePt t="210192" x="5289550" y="3600450"/>
          <p14:tracePt t="210209" x="5283200" y="3625850"/>
          <p14:tracePt t="210226" x="5283200" y="3644900"/>
          <p14:tracePt t="210242" x="5283200" y="3657600"/>
          <p14:tracePt t="210259" x="5283200" y="3663950"/>
          <p14:tracePt t="210275" x="5289550" y="3670300"/>
          <p14:tracePt t="210309" x="5295900" y="3683000"/>
          <p14:tracePt t="210326" x="5308600" y="3689350"/>
          <p14:tracePt t="210342" x="5327650" y="3714750"/>
          <p14:tracePt t="210359" x="5334000" y="3721100"/>
          <p14:tracePt t="210376" x="5346700" y="3733800"/>
          <p14:tracePt t="210409" x="5353050" y="3740150"/>
          <p14:tracePt t="210426" x="5365750" y="3740150"/>
          <p14:tracePt t="210442" x="5378450" y="3746500"/>
          <p14:tracePt t="210459" x="5391150" y="3752850"/>
          <p14:tracePt t="210476" x="5410200" y="3759200"/>
          <p14:tracePt t="210493" x="5435600" y="3759200"/>
          <p14:tracePt t="210509" x="5454650" y="3759200"/>
          <p14:tracePt t="210526" x="5467350" y="3759200"/>
          <p14:tracePt t="210543" x="5480050" y="3759200"/>
          <p14:tracePt t="210559" x="5486400" y="3752850"/>
          <p14:tracePt t="210576" x="5499100" y="3752850"/>
          <p14:tracePt t="210592" x="5505450" y="3746500"/>
          <p14:tracePt t="210596" x="5511800" y="3746500"/>
          <p14:tracePt t="210626" x="5518150" y="3746500"/>
          <p14:tracePt t="210643" x="5524500" y="3740150"/>
          <p14:tracePt t="210659" x="5537200" y="3727450"/>
          <p14:tracePt t="210676" x="5543550" y="3714750"/>
          <p14:tracePt t="210693" x="5556250" y="3702050"/>
          <p14:tracePt t="210709" x="5568950" y="3683000"/>
          <p14:tracePt t="210729" x="5575300" y="3663950"/>
          <p14:tracePt t="210731" x="5581650" y="3663950"/>
          <p14:tracePt t="210759" x="5581650" y="3657600"/>
          <p14:tracePt t="210810" x="5581650" y="3651250"/>
          <p14:tracePt t="210826" x="5581650" y="3644900"/>
          <p14:tracePt t="210843" x="5581650" y="3625850"/>
          <p14:tracePt t="210859" x="5575300" y="3606800"/>
          <p14:tracePt t="210876" x="5568950" y="3594100"/>
          <p14:tracePt t="210893" x="5568950" y="3581400"/>
          <p14:tracePt t="210910" x="5562600" y="3575050"/>
          <p14:tracePt t="210926" x="5556250" y="3568700"/>
          <p14:tracePt t="210959" x="5549900" y="3562350"/>
          <p14:tracePt t="210976" x="5543550" y="3562350"/>
          <p14:tracePt t="210993" x="5524500" y="3556000"/>
          <p14:tracePt t="211010" x="5480050" y="3543300"/>
          <p14:tracePt t="211026" x="5461000" y="3530600"/>
          <p14:tracePt t="211043" x="5422900" y="3517900"/>
          <p14:tracePt t="211059" x="5403850" y="3511550"/>
          <p14:tracePt t="211076" x="5397500" y="3511550"/>
          <p14:tracePt t="211093" x="5391150" y="3511550"/>
          <p14:tracePt t="211126" x="5384800" y="3511550"/>
          <p14:tracePt t="211143" x="5372100" y="3517900"/>
          <p14:tracePt t="211160" x="5340350" y="3530600"/>
          <p14:tracePt t="211176" x="5302250" y="3562350"/>
          <p14:tracePt t="211193" x="5257800" y="3587750"/>
          <p14:tracePt t="211210" x="5232400" y="3613150"/>
          <p14:tracePt t="211227" x="5207000" y="3644900"/>
          <p14:tracePt t="211243" x="5200650" y="3657600"/>
          <p14:tracePt t="211260" x="5194300" y="3676650"/>
          <p14:tracePt t="211276" x="5194300" y="3695700"/>
          <p14:tracePt t="211293" x="5194300" y="3714750"/>
          <p14:tracePt t="211310" x="5194300" y="3733800"/>
          <p14:tracePt t="211326" x="5194300" y="3746500"/>
          <p14:tracePt t="211343" x="5194300" y="3759200"/>
          <p14:tracePt t="211360" x="5200650" y="3771900"/>
          <p14:tracePt t="211379" x="5213350" y="3778250"/>
          <p14:tracePt t="211393" x="5219700" y="3784600"/>
          <p14:tracePt t="211427" x="5226050" y="3784600"/>
          <p14:tracePt t="211443" x="5238750" y="3784600"/>
          <p14:tracePt t="211460" x="5257800" y="3784600"/>
          <p14:tracePt t="211476" x="5289550" y="3778250"/>
          <p14:tracePt t="211493" x="5302250" y="3778250"/>
          <p14:tracePt t="211510" x="5327650" y="3771900"/>
          <p14:tracePt t="211528" x="5346700" y="3765550"/>
          <p14:tracePt t="211543" x="5365750" y="3765550"/>
          <p14:tracePt t="211561" x="5372100" y="3759200"/>
          <p14:tracePt t="211655" x="5378450" y="3759200"/>
          <p14:tracePt t="211669" x="5378450" y="3752850"/>
          <p14:tracePt t="211690" x="5384800" y="3746500"/>
          <p14:tracePt t="211696" x="5384800" y="3740150"/>
          <p14:tracePt t="211712" x="5391150" y="3727450"/>
          <p14:tracePt t="211728" x="5397500" y="3708400"/>
          <p14:tracePt t="211743" x="5403850" y="3695700"/>
          <p14:tracePt t="211760" x="5403850" y="3683000"/>
          <p14:tracePt t="211793" x="5410200" y="3676650"/>
          <p14:tracePt t="211827" x="5410200" y="3670300"/>
          <p14:tracePt t="211843" x="5410200" y="3663950"/>
          <p14:tracePt t="211860" x="5403850" y="3657600"/>
          <p14:tracePt t="211876" x="5397500" y="3657600"/>
          <p14:tracePt t="211895" x="5391150" y="3651250"/>
          <p14:tracePt t="211910" x="5391150" y="3644900"/>
          <p14:tracePt t="211962" x="5384800" y="3644900"/>
          <p14:tracePt t="212057" x="5391150" y="3644900"/>
          <p14:tracePt t="212073" x="5403850" y="3644900"/>
          <p14:tracePt t="212096" x="5429250" y="3644900"/>
          <p14:tracePt t="212110" x="5448300" y="3644900"/>
          <p14:tracePt t="212127" x="5461000" y="3644900"/>
          <p14:tracePt t="212144" x="5473700" y="3644900"/>
          <p14:tracePt t="212161" x="5486400" y="3644900"/>
          <p14:tracePt t="212177" x="5499100" y="3638550"/>
          <p14:tracePt t="212194" x="5518150" y="3638550"/>
          <p14:tracePt t="212213" x="5524500" y="3632200"/>
          <p14:tracePt t="212228" x="5524500" y="3625850"/>
          <p14:tracePt t="212347" x="5518150" y="3619500"/>
          <p14:tracePt t="212376" x="5511800" y="3619500"/>
          <p14:tracePt t="212384" x="5511800" y="3613150"/>
          <p14:tracePt t="212394" x="5505450" y="3606800"/>
          <p14:tracePt t="212412" x="5505450" y="3600450"/>
          <p14:tracePt t="212428" x="5499100" y="3587750"/>
          <p14:tracePt t="212445" x="5499100" y="3575050"/>
          <p14:tracePt t="212460" x="5499100" y="3568700"/>
          <p14:tracePt t="212477" x="5505450" y="3556000"/>
          <p14:tracePt t="212494" x="5505450" y="3549650"/>
          <p14:tracePt t="212511" x="5505450" y="3543300"/>
          <p14:tracePt t="212561" x="5499100" y="3543300"/>
          <p14:tracePt t="212594" x="5492750" y="3543300"/>
          <p14:tracePt t="212611" x="5486400" y="3543300"/>
          <p14:tracePt t="212628" x="5473700" y="3543300"/>
          <p14:tracePt t="212644" x="5454650" y="3549650"/>
          <p14:tracePt t="212661" x="5435600" y="3556000"/>
          <p14:tracePt t="212680" x="5416550" y="3562350"/>
          <p14:tracePt t="212694" x="5397500" y="3568700"/>
          <p14:tracePt t="212711" x="5378450" y="3575050"/>
          <p14:tracePt t="212728" x="5365750" y="3575050"/>
          <p14:tracePt t="212761" x="5359400" y="3581400"/>
          <p14:tracePt t="212778" x="5346700" y="3581400"/>
          <p14:tracePt t="212794" x="5334000" y="3581400"/>
          <p14:tracePt t="212811" x="5321300" y="3587750"/>
          <p14:tracePt t="212828" x="5308600" y="3594100"/>
          <p14:tracePt t="212845" x="5302250" y="3594100"/>
          <p14:tracePt t="212956" x="5295900" y="3594100"/>
          <p14:tracePt t="213134" x="5289550" y="3594100"/>
          <p14:tracePt t="213170" x="5283200" y="3594100"/>
          <p14:tracePt t="213883" x="5276850" y="3594100"/>
          <p14:tracePt t="213904" x="5270500" y="3594100"/>
          <p14:tracePt t="213918" x="5270500" y="3587750"/>
          <p14:tracePt t="214186" x="5270500" y="3581400"/>
          <p14:tracePt t="214348" x="5264150" y="3581400"/>
          <p14:tracePt t="214362" x="5257800" y="3581400"/>
          <p14:tracePt t="214380" x="5245100" y="3581400"/>
          <p14:tracePt t="214396" x="5232400" y="3581400"/>
          <p14:tracePt t="214429" x="5226050" y="3581400"/>
          <p14:tracePt t="214560" x="5226050" y="3575050"/>
          <p14:tracePt t="214568" x="5232400" y="3568700"/>
          <p14:tracePt t="214579" x="5238750" y="3562350"/>
          <p14:tracePt t="214596" x="5251450" y="3549650"/>
          <p14:tracePt t="214614" x="5257800" y="3536950"/>
          <p14:tracePt t="214629" x="5264150" y="3530600"/>
          <p14:tracePt t="214646" x="5264150" y="3524250"/>
          <p14:tracePt t="214664" x="5270500" y="3517900"/>
          <p14:tracePt t="214697" x="5270500" y="3511550"/>
          <p14:tracePt t="214713" x="5270500" y="3505200"/>
          <p14:tracePt t="214730" x="5270500" y="3498850"/>
          <p14:tracePt t="214809" x="5251450" y="3498850"/>
          <p14:tracePt t="214830" x="5219700" y="3505200"/>
          <p14:tracePt t="214846" x="5194300" y="3517900"/>
          <p14:tracePt t="214863" x="5168900" y="3536950"/>
          <p14:tracePt t="214880" x="5137150" y="3562350"/>
          <p14:tracePt t="214896" x="5092700" y="3600450"/>
          <p14:tracePt t="214914" x="5080000" y="3619500"/>
          <p14:tracePt t="214929" x="5073650" y="3657600"/>
          <p14:tracePt t="214946" x="5073650" y="3702050"/>
          <p14:tracePt t="214963" x="5086350" y="3733800"/>
          <p14:tracePt t="214980" x="5099050" y="3752850"/>
          <p14:tracePt t="214996" x="5111750" y="3759200"/>
          <p14:tracePt t="215013" x="5124450" y="3765550"/>
          <p14:tracePt t="215030" x="5137150" y="3765550"/>
          <p14:tracePt t="215046" x="5168900" y="3765550"/>
          <p14:tracePt t="215064" x="5251450" y="3765550"/>
          <p14:tracePt t="215082" x="5314950" y="3765550"/>
          <p14:tracePt t="215096" x="5391150" y="3759200"/>
          <p14:tracePt t="215114" x="5435600" y="3752850"/>
          <p14:tracePt t="215130" x="5454650" y="3746500"/>
          <p14:tracePt t="215145" x="5467350" y="3740150"/>
          <p14:tracePt t="215163" x="5467350" y="3733800"/>
          <p14:tracePt t="215180" x="5473700" y="3727450"/>
          <p14:tracePt t="215198" x="5473700" y="3721100"/>
          <p14:tracePt t="215250" x="5473700" y="3714750"/>
          <p14:tracePt t="215255" x="5467350" y="3714750"/>
          <p14:tracePt t="215292" x="5454650" y="3714750"/>
          <p14:tracePt t="215313" x="5454650" y="3708400"/>
          <p14:tracePt t="215330" x="5448300" y="3708400"/>
          <p14:tracePt t="215446" x="5448300" y="3702050"/>
          <p14:tracePt t="215502" x="5448300" y="3695700"/>
          <p14:tracePt t="215565" x="5448300" y="3689350"/>
          <p14:tracePt t="215672" x="5454650" y="3689350"/>
          <p14:tracePt t="215693" x="5454650" y="3695700"/>
          <p14:tracePt t="215740" x="5448300" y="3695700"/>
          <p14:tracePt t="215758" x="5448300" y="3702050"/>
          <p14:tracePt t="215926" x="5448300" y="3695700"/>
          <p14:tracePt t="215950" x="5448300" y="3689350"/>
          <p14:tracePt t="215974" x="5454650" y="3683000"/>
          <p14:tracePt t="216011" x="5461000" y="3683000"/>
          <p14:tracePt t="216025" x="5461000" y="3676650"/>
          <p14:tracePt t="216034" x="5467350" y="3670300"/>
          <p14:tracePt t="216047" x="5473700" y="3670300"/>
          <p14:tracePt t="216065" x="5480050" y="3663950"/>
          <p14:tracePt t="216081" x="5492750" y="3651250"/>
          <p14:tracePt t="216098" x="5511800" y="3638550"/>
          <p14:tracePt t="216114" x="5530850" y="3619500"/>
          <p14:tracePt t="216131" x="5543550" y="3600450"/>
          <p14:tracePt t="216147" x="5543550" y="3587750"/>
          <p14:tracePt t="216164" x="5549900" y="3575050"/>
          <p14:tracePt t="216181" x="5549900" y="3568700"/>
          <p14:tracePt t="216203" x="5549900" y="3562350"/>
          <p14:tracePt t="216230" x="5543550" y="3556000"/>
          <p14:tracePt t="216248" x="5537200" y="3549650"/>
          <p14:tracePt t="216264" x="5530850" y="3543300"/>
          <p14:tracePt t="216281" x="5518150" y="3536950"/>
          <p14:tracePt t="216284" x="5511800" y="3536950"/>
          <p14:tracePt t="216297" x="5505450" y="3530600"/>
          <p14:tracePt t="216314" x="5499100" y="3530600"/>
          <p14:tracePt t="216332" x="5492750" y="3530600"/>
          <p14:tracePt t="216364" x="5486400" y="3530600"/>
          <p14:tracePt t="216381" x="5473700" y="3530600"/>
          <p14:tracePt t="216400" x="5461000" y="3536950"/>
          <p14:tracePt t="216414" x="5454650" y="3543300"/>
          <p14:tracePt t="216431" x="5441950" y="3549650"/>
          <p14:tracePt t="216448" x="5435600" y="3556000"/>
          <p14:tracePt t="216464" x="5429250" y="3562350"/>
          <p14:tracePt t="216481" x="5429250" y="3568700"/>
          <p14:tracePt t="216498" x="5422900" y="3575050"/>
          <p14:tracePt t="216515" x="5422900" y="3581400"/>
          <p14:tracePt t="216530" x="5416550" y="3587750"/>
          <p14:tracePt t="216548" x="5410200" y="3587750"/>
          <p14:tracePt t="216564" x="5410200" y="3594100"/>
          <p14:tracePt t="216760" x="5403850" y="3594100"/>
          <p14:tracePt t="216785" x="5397500" y="3594100"/>
          <p14:tracePt t="216815" x="5397500" y="3600450"/>
          <p14:tracePt t="216831" x="5391150" y="3600450"/>
          <p14:tracePt t="216864" x="5384800" y="3606800"/>
          <p14:tracePt t="216898" x="5378450" y="3606800"/>
          <p14:tracePt t="216914" x="5372100" y="3613150"/>
          <p14:tracePt t="216965" x="5365750" y="3619500"/>
          <p14:tracePt t="216981" x="5359400" y="3619500"/>
          <p14:tracePt t="216998" x="5353050" y="3625850"/>
          <p14:tracePt t="217264" x="5353050" y="3632200"/>
          <p14:tracePt t="217324" x="5346700" y="3632200"/>
          <p14:tracePt t="217400" x="5340350" y="3632200"/>
          <p14:tracePt t="217453" x="5334000" y="3632200"/>
          <p14:tracePt t="217611" x="5334000" y="3638550"/>
          <p14:tracePt t="217638" x="5327650" y="3638550"/>
          <p14:tracePt t="217691" x="5321300" y="3638550"/>
          <p14:tracePt t="217706" x="5321300" y="3644900"/>
          <p14:tracePt t="217716" x="5314950" y="3644900"/>
          <p14:tracePt t="217732" x="5308600" y="3644900"/>
          <p14:tracePt t="217750" x="5289550" y="3644900"/>
          <p14:tracePt t="217766" x="5238750" y="3644900"/>
          <p14:tracePt t="217782" x="5175250" y="3651250"/>
          <p14:tracePt t="217799" x="5092700" y="3670300"/>
          <p14:tracePt t="217833" x="4940300" y="3689350"/>
          <p14:tracePt t="217849" x="4914900" y="3689350"/>
          <p14:tracePt t="217866" x="4895850" y="3695700"/>
          <p14:tracePt t="217882" x="4889500" y="3702050"/>
          <p14:tracePt t="217899" x="4838700" y="3708400"/>
          <p14:tracePt t="217915" x="4775200" y="3714750"/>
          <p14:tracePt t="217932" x="4699000" y="3727450"/>
          <p14:tracePt t="217949" x="4635500" y="3727450"/>
          <p14:tracePt t="217965" x="4552950" y="3733800"/>
          <p14:tracePt t="217983" x="4451350" y="3746500"/>
          <p14:tracePt t="217999" x="4343400" y="3759200"/>
          <p14:tracePt t="218016" x="4267200" y="3765550"/>
          <p14:tracePt t="218033" x="4222750" y="3771900"/>
          <p14:tracePt t="218049" x="4184650" y="3778250"/>
          <p14:tracePt t="218052" x="4159250" y="3778250"/>
          <p14:tracePt t="218066" x="4140200" y="3778250"/>
          <p14:tracePt t="218082" x="4102100" y="3784600"/>
          <p14:tracePt t="218100" x="3994150" y="3784600"/>
          <p14:tracePt t="218116" x="3835400" y="3778250"/>
          <p14:tracePt t="218132" x="3549650" y="3778250"/>
          <p14:tracePt t="218149" x="3314700" y="3778250"/>
          <p14:tracePt t="218165" x="3105150" y="3771900"/>
          <p14:tracePt t="218182" x="2978150" y="3771900"/>
          <p14:tracePt t="218199" x="2908300" y="3765550"/>
          <p14:tracePt t="218232" x="2901950" y="3765550"/>
          <p14:tracePt t="218249" x="2876550" y="3765550"/>
          <p14:tracePt t="218266" x="2781300" y="3765550"/>
          <p14:tracePt t="218282" x="2647950" y="3759200"/>
          <p14:tracePt t="218298" x="2495550" y="3759200"/>
          <p14:tracePt t="218316" x="2413000" y="3752850"/>
          <p14:tracePt t="218332" x="2387600" y="3752850"/>
          <p14:tracePt t="218349" x="2387600" y="3746500"/>
          <p14:tracePt t="218366" x="2400300" y="3746500"/>
          <p14:tracePt t="218382" x="2438400" y="3733800"/>
          <p14:tracePt t="218400" x="2476500" y="3727450"/>
          <p14:tracePt t="218416" x="2482850" y="3721100"/>
          <p14:tracePt t="218433" x="2470150" y="3721100"/>
          <p14:tracePt t="218450" x="2438400" y="3714750"/>
          <p14:tracePt t="218466" x="2419350" y="3708400"/>
          <p14:tracePt t="218483" x="2374900" y="3683000"/>
          <p14:tracePt t="218500" x="2368550" y="3663950"/>
          <p14:tracePt t="218515" x="2368550" y="3638550"/>
          <p14:tracePt t="218532" x="2374900" y="3613150"/>
          <p14:tracePt t="218550" x="2374900" y="3594100"/>
          <p14:tracePt t="218566" x="2368550" y="3568700"/>
          <p14:tracePt t="218582" x="2362200" y="3543300"/>
          <p14:tracePt t="218599" x="2349500" y="3498850"/>
          <p14:tracePt t="218616" x="2343150" y="3429000"/>
          <p14:tracePt t="218633" x="2343150" y="3333750"/>
          <p14:tracePt t="218650" x="2349500" y="3238500"/>
          <p14:tracePt t="218666" x="2343150" y="3136900"/>
          <p14:tracePt t="218683" x="2298700" y="2965450"/>
          <p14:tracePt t="218701" x="2235200" y="2863850"/>
          <p14:tracePt t="218716" x="2159000" y="2787650"/>
          <p14:tracePt t="218732" x="2101850" y="2749550"/>
          <p14:tracePt t="218749" x="2089150" y="2743200"/>
          <p14:tracePt t="218787" x="2089150" y="2749550"/>
          <p14:tracePt t="218800" x="2089150" y="2755900"/>
          <p14:tracePt t="218816" x="2076450" y="2781300"/>
          <p14:tracePt t="218833" x="2019300" y="2838450"/>
          <p14:tracePt t="218849" x="1974850" y="2876550"/>
          <p14:tracePt t="218866" x="1936750" y="2901950"/>
          <p14:tracePt t="218883" x="1905000" y="2933700"/>
          <p14:tracePt t="218902" x="1892300" y="2965450"/>
          <p14:tracePt t="218916" x="1879600" y="3022600"/>
          <p14:tracePt t="218933" x="1860550" y="3073400"/>
          <p14:tracePt t="218950" x="1816100" y="3130550"/>
          <p14:tracePt t="218967" x="1752600" y="3181350"/>
          <p14:tracePt t="218983" x="1695450" y="3238500"/>
          <p14:tracePt t="219000" x="1644650" y="3295650"/>
          <p14:tracePt t="219016" x="1574800" y="3359150"/>
          <p14:tracePt t="219033" x="1568450" y="3365500"/>
          <p14:tracePt t="219049" x="1549400" y="3371850"/>
          <p14:tracePt t="219067" x="1530350" y="3371850"/>
          <p14:tracePt t="219083" x="1504950" y="3371850"/>
          <p14:tracePt t="219101" x="1466850" y="3371850"/>
          <p14:tracePt t="219116" x="1365250" y="3359150"/>
          <p14:tracePt t="219133" x="1295400" y="3346450"/>
          <p14:tracePt t="219150" x="1257300" y="3327400"/>
          <p14:tracePt t="219166" x="1231900" y="3321050"/>
          <p14:tracePt t="219216" x="1219200" y="3321050"/>
          <p14:tracePt t="219233" x="1206500" y="3321050"/>
          <p14:tracePt t="219250" x="1187450" y="3321050"/>
          <p14:tracePt t="219266" x="1174750" y="3321050"/>
          <p14:tracePt t="219283" x="1168400" y="3321050"/>
          <p14:tracePt t="219300" x="1155700" y="3314700"/>
          <p14:tracePt t="219317" x="1117600" y="3302000"/>
          <p14:tracePt t="219333" x="1041400" y="3295650"/>
          <p14:tracePt t="219349" x="971550" y="3295650"/>
          <p14:tracePt t="219367" x="933450" y="3308350"/>
          <p14:tracePt t="219405" x="927100" y="3314700"/>
          <p14:tracePt t="219420" x="927100" y="3321050"/>
          <p14:tracePt t="219433" x="920750" y="3346450"/>
          <p14:tracePt t="219450" x="901700" y="3378200"/>
          <p14:tracePt t="219469" x="850900" y="3435350"/>
          <p14:tracePt t="219484" x="838200" y="3454400"/>
          <p14:tracePt t="219500" x="819150" y="3486150"/>
          <p14:tracePt t="219502" x="819150" y="3498850"/>
          <p14:tracePt t="219516" x="819150" y="3524250"/>
          <p14:tracePt t="219534" x="819150" y="3543300"/>
          <p14:tracePt t="219550" x="812800" y="3568700"/>
          <p14:tracePt t="219567" x="793750" y="3606800"/>
          <p14:tracePt t="219583" x="762000" y="3651250"/>
          <p14:tracePt t="219600" x="730250" y="3689350"/>
          <p14:tracePt t="219617" x="704850" y="3721100"/>
          <p14:tracePt t="219633" x="698500" y="3733800"/>
          <p14:tracePt t="219766" x="704850" y="3727450"/>
          <p14:tracePt t="219773" x="711200" y="3721100"/>
          <p14:tracePt t="219784" x="730250" y="3708400"/>
          <p14:tracePt t="219800" x="755650" y="3695700"/>
          <p14:tracePt t="219817" x="781050" y="3689350"/>
          <p14:tracePt t="219834" x="787400" y="3689350"/>
          <p14:tracePt t="219850" x="787400" y="3695700"/>
          <p14:tracePt t="219867" x="787400" y="3708400"/>
          <p14:tracePt t="219884" x="787400" y="3721100"/>
          <p14:tracePt t="219886" x="787400" y="3733800"/>
          <p14:tracePt t="219901" x="787400" y="3752850"/>
          <p14:tracePt t="219917" x="787400" y="3765550"/>
          <p14:tracePt t="219933" x="787400" y="3771900"/>
          <p14:tracePt t="219967" x="800100" y="3771900"/>
          <p14:tracePt t="219984" x="825500" y="3771900"/>
          <p14:tracePt t="220000" x="838200" y="3771900"/>
          <p14:tracePt t="220017" x="857250" y="3778250"/>
          <p14:tracePt t="220034" x="863600" y="3778250"/>
          <p14:tracePt t="220104" x="869950" y="3778250"/>
          <p14:tracePt t="220109" x="876300" y="3778250"/>
          <p14:tracePt t="220119" x="882650" y="3778250"/>
          <p14:tracePt t="220136" x="882650" y="3784600"/>
          <p14:tracePt t="220231" x="889000" y="3784600"/>
          <p14:tracePt t="220250" x="901700" y="3784600"/>
          <p14:tracePt t="220267" x="933450" y="3784600"/>
          <p14:tracePt t="220284" x="977900" y="3790950"/>
          <p14:tracePt t="220300" x="1047750" y="3797300"/>
          <p14:tracePt t="220317" x="1123950" y="3803650"/>
          <p14:tracePt t="220334" x="1212850" y="3803650"/>
          <p14:tracePt t="220350" x="1250950" y="3803650"/>
          <p14:tracePt t="220367" x="1270000" y="3803650"/>
          <p14:tracePt t="220384" x="1289050" y="3803650"/>
          <p14:tracePt t="220400" x="1301750" y="3803650"/>
          <p14:tracePt t="220418" x="1308100" y="3797300"/>
          <p14:tracePt t="220434" x="1314450" y="3797300"/>
          <p14:tracePt t="220451" x="1333500" y="3797300"/>
          <p14:tracePt t="220467" x="1371600" y="3784600"/>
          <p14:tracePt t="220485" x="1422400" y="3765550"/>
          <p14:tracePt t="220501" x="1466850" y="3752850"/>
          <p14:tracePt t="220517" x="1492250" y="3746500"/>
          <p14:tracePt t="220534" x="1530350" y="3740150"/>
          <p14:tracePt t="220551" x="1549400" y="3740150"/>
          <p14:tracePt t="220568" x="1587500" y="3727450"/>
          <p14:tracePt t="220584" x="1670050" y="3708400"/>
          <p14:tracePt t="220601" x="1739900" y="3683000"/>
          <p14:tracePt t="220618" x="1784350" y="3663950"/>
          <p14:tracePt t="220634" x="1809750" y="3644900"/>
          <p14:tracePt t="220651" x="1828800" y="3632200"/>
          <p14:tracePt t="220668" x="1835150" y="3619500"/>
          <p14:tracePt t="220685" x="1835150" y="3600450"/>
          <p14:tracePt t="220701" x="1835150" y="3581400"/>
          <p14:tracePt t="220717" x="1822450" y="3556000"/>
          <p14:tracePt t="220734" x="1803400" y="3530600"/>
          <p14:tracePt t="220751" x="1784350" y="3505200"/>
          <p14:tracePt t="220768" x="1758950" y="3479800"/>
          <p14:tracePt t="220784" x="1746250" y="3467100"/>
          <p14:tracePt t="220801" x="1733550" y="3460750"/>
          <p14:tracePt t="220819" x="1701800" y="3441700"/>
          <p14:tracePt t="220835" x="1644650" y="3429000"/>
          <p14:tracePt t="220851" x="1625600" y="3422650"/>
          <p14:tracePt t="220869" x="1555750" y="3409950"/>
          <p14:tracePt t="220885" x="1441450" y="3384550"/>
          <p14:tracePt t="220902" x="1308100" y="3340100"/>
          <p14:tracePt t="220918" x="1206500" y="3321050"/>
          <p14:tracePt t="220935" x="1123950" y="3308350"/>
          <p14:tracePt t="220951" x="1092200" y="3308350"/>
          <p14:tracePt t="220968" x="1085850" y="3314700"/>
          <p14:tracePt t="220984" x="1073150" y="3327400"/>
          <p14:tracePt t="221001" x="1035050" y="3359150"/>
          <p14:tracePt t="221017" x="939800" y="3390900"/>
          <p14:tracePt t="221035" x="838200" y="3409950"/>
          <p14:tracePt t="221051" x="692150" y="3429000"/>
          <p14:tracePt t="221068" x="590550" y="3441700"/>
          <p14:tracePt t="221085" x="520700" y="3454400"/>
          <p14:tracePt t="221101" x="520700" y="3460750"/>
          <p14:tracePt t="221118" x="520700" y="3473450"/>
          <p14:tracePt t="221135" x="546100" y="3492500"/>
          <p14:tracePt t="221151" x="622300" y="3517900"/>
          <p14:tracePt t="221168" x="704850" y="3543300"/>
          <p14:tracePt t="221185" x="781050" y="3568700"/>
          <p14:tracePt t="221201" x="800100" y="3587750"/>
          <p14:tracePt t="221218" x="806450" y="3600450"/>
          <p14:tracePt t="221222" x="812800" y="3600450"/>
          <p14:tracePt t="221236" x="838200" y="3619500"/>
          <p14:tracePt t="221251" x="850900" y="3625850"/>
          <p14:tracePt t="221268" x="882650" y="3632200"/>
          <p14:tracePt t="221285" x="914400" y="3638550"/>
          <p14:tracePt t="221302" x="952500" y="3638550"/>
          <p14:tracePt t="221318" x="1066800" y="3638550"/>
          <p14:tracePt t="221336" x="1143000" y="3644900"/>
          <p14:tracePt t="221350" x="1238250" y="3657600"/>
          <p14:tracePt t="221368" x="1295400" y="3657600"/>
          <p14:tracePt t="221385" x="1346200" y="3657600"/>
          <p14:tracePt t="221401" x="1403350" y="3657600"/>
          <p14:tracePt t="221418" x="1454150" y="3651250"/>
          <p14:tracePt t="221437" x="1485900" y="3644900"/>
          <p14:tracePt t="221590" x="1492250" y="3644900"/>
          <p14:tracePt t="221756" x="1498600" y="3638550"/>
          <p14:tracePt t="221780" x="1504950" y="3638550"/>
          <p14:tracePt t="221928" x="1504950" y="3632200"/>
          <p14:tracePt t="221976" x="1498600" y="3632200"/>
          <p14:tracePt t="221985" x="1492250" y="3632200"/>
          <p14:tracePt t="222002" x="1485900" y="3632200"/>
          <p14:tracePt t="222020" x="1479550" y="3632200"/>
          <p14:tracePt t="222039" x="1479550" y="3625850"/>
          <p14:tracePt t="222092" x="1485900" y="3632200"/>
          <p14:tracePt t="222102" x="1492250" y="3638550"/>
          <p14:tracePt t="222119" x="1555750" y="3663950"/>
          <p14:tracePt t="222136" x="1638300" y="3676650"/>
          <p14:tracePt t="222138" x="1670050" y="3683000"/>
          <p14:tracePt t="222152" x="1714500" y="3695700"/>
          <p14:tracePt t="222155" x="1739900" y="3702050"/>
          <p14:tracePt t="222170" x="1778000" y="3708400"/>
          <p14:tracePt t="222187" x="1803400" y="3714750"/>
          <p14:tracePt t="222202" x="1835150" y="3714750"/>
          <p14:tracePt t="222219" x="1892300" y="3714750"/>
          <p14:tracePt t="222236" x="1962150" y="3721100"/>
          <p14:tracePt t="222252" x="2025650" y="3733800"/>
          <p14:tracePt t="222271" x="2057400" y="3733800"/>
          <p14:tracePt t="222286" x="2076450" y="3740150"/>
          <p14:tracePt t="222302" x="2095500" y="3740150"/>
          <p14:tracePt t="222319" x="2133600" y="3746500"/>
          <p14:tracePt t="222336" x="2171700" y="3752850"/>
          <p14:tracePt t="222353" x="2216150" y="3752850"/>
          <p14:tracePt t="222370" x="2254250" y="3752850"/>
          <p14:tracePt t="222387" x="2286000" y="3752850"/>
          <p14:tracePt t="222403" x="2317750" y="3746500"/>
          <p14:tracePt t="222419" x="2343150" y="3746500"/>
          <p14:tracePt t="222436" x="2368550" y="3746500"/>
          <p14:tracePt t="222453" x="2406650" y="3746500"/>
          <p14:tracePt t="222469" x="2451100" y="3746500"/>
          <p14:tracePt t="222488" x="2489200" y="3746500"/>
          <p14:tracePt t="222503" x="2520950" y="3746500"/>
          <p14:tracePt t="222521" x="2546350" y="3746500"/>
          <p14:tracePt t="222536" x="2571750" y="3746500"/>
          <p14:tracePt t="222554" x="2628900" y="3740150"/>
          <p14:tracePt t="222570" x="2647950" y="3740150"/>
          <p14:tracePt t="222586" x="2736850" y="3721100"/>
          <p14:tracePt t="222602" x="2794000" y="3708400"/>
          <p14:tracePt t="222618" x="2851150" y="3689350"/>
          <p14:tracePt t="222636" x="2876550" y="3676650"/>
          <p14:tracePt t="222653" x="2882900" y="3663950"/>
          <p14:tracePt t="222669" x="2882900" y="3657600"/>
          <p14:tracePt t="222686" x="2882900" y="3644900"/>
          <p14:tracePt t="222702" x="2889250" y="3632200"/>
          <p14:tracePt t="222719" x="2889250" y="3619500"/>
          <p14:tracePt t="222736" x="2889250" y="3600450"/>
          <p14:tracePt t="222753" x="2889250" y="3581400"/>
          <p14:tracePt t="222769" x="2882900" y="3568700"/>
          <p14:tracePt t="222786" x="2870200" y="3556000"/>
          <p14:tracePt t="222803" x="2844800" y="3543300"/>
          <p14:tracePt t="222820" x="2806700" y="3524250"/>
          <p14:tracePt t="222836" x="2743200" y="3505200"/>
          <p14:tracePt t="222853" x="2705100" y="3486150"/>
          <p14:tracePt t="222869" x="2667000" y="3473450"/>
          <p14:tracePt t="222886" x="2616200" y="3448050"/>
          <p14:tracePt t="222903" x="2584450" y="3429000"/>
          <p14:tracePt t="222919" x="2540000" y="3403600"/>
          <p14:tracePt t="222936" x="2476500" y="3378200"/>
          <p14:tracePt t="222953" x="2425700" y="3352800"/>
          <p14:tracePt t="222969" x="2400300" y="3346450"/>
          <p14:tracePt t="222986" x="2355850" y="3340100"/>
          <p14:tracePt t="223002" x="2298700" y="3333750"/>
          <p14:tracePt t="223020" x="2241550" y="3333750"/>
          <p14:tracePt t="223036" x="2209800" y="3333750"/>
          <p14:tracePt t="223053" x="2184400" y="3333750"/>
          <p14:tracePt t="223072" x="2159000" y="3352800"/>
          <p14:tracePt t="223086" x="2152650" y="3365500"/>
          <p14:tracePt t="223103" x="2139950" y="3390900"/>
          <p14:tracePt t="223121" x="2139950" y="3409950"/>
          <p14:tracePt t="223136" x="2139950" y="3441700"/>
          <p14:tracePt t="223153" x="2139950" y="3460750"/>
          <p14:tracePt t="223170" x="2139950" y="3479800"/>
          <p14:tracePt t="223186" x="2152650" y="3524250"/>
          <p14:tracePt t="223204" x="2178050" y="3562350"/>
          <p14:tracePt t="223220" x="2209800" y="3600450"/>
          <p14:tracePt t="223238" x="2247900" y="3644900"/>
          <p14:tracePt t="223254" x="2286000" y="3683000"/>
          <p14:tracePt t="223268" x="2311400" y="3702050"/>
          <p14:tracePt t="223287" x="2349500" y="3721100"/>
          <p14:tracePt t="223304" x="2400300" y="3733800"/>
          <p14:tracePt t="223320" x="2451100" y="3746500"/>
          <p14:tracePt t="223336" x="2514600" y="3759200"/>
          <p14:tracePt t="223353" x="2559050" y="3771900"/>
          <p14:tracePt t="223370" x="2603500" y="3771900"/>
          <p14:tracePt t="223386" x="2647950" y="3771900"/>
          <p14:tracePt t="223403" x="2711450" y="3771900"/>
          <p14:tracePt t="223420" x="2749550" y="3771900"/>
          <p14:tracePt t="223437" x="2806700" y="3765550"/>
          <p14:tracePt t="223453" x="2838450" y="3765550"/>
          <p14:tracePt t="223470" x="2863850" y="3759200"/>
          <p14:tracePt t="223487" x="2882900" y="3752850"/>
          <p14:tracePt t="223490" x="2901950" y="3752850"/>
          <p14:tracePt t="223503" x="2908300" y="3746500"/>
          <p14:tracePt t="223520" x="2933700" y="3733800"/>
          <p14:tracePt t="223537" x="2952750" y="3721100"/>
          <p14:tracePt t="223539" x="2959100" y="3708400"/>
          <p14:tracePt t="223554" x="2965450" y="3708400"/>
          <p14:tracePt t="223556" x="2971800" y="3695700"/>
          <p14:tracePt t="223572" x="2984500" y="3676650"/>
          <p14:tracePt t="223587" x="2990850" y="3670300"/>
          <p14:tracePt t="223603" x="2997200" y="3657600"/>
          <p14:tracePt t="223621" x="3003550" y="3638550"/>
          <p14:tracePt t="223637" x="3003550" y="3625850"/>
          <p14:tracePt t="223653" x="3003550" y="3600450"/>
          <p14:tracePt t="223670" x="3003550" y="3587750"/>
          <p14:tracePt t="223687" x="2990850" y="3562350"/>
          <p14:tracePt t="223704" x="2984500" y="3549650"/>
          <p14:tracePt t="223722" x="2965450" y="3517900"/>
          <p14:tracePt t="223739" x="2940050" y="3486150"/>
          <p14:tracePt t="223753" x="2914650" y="3467100"/>
          <p14:tracePt t="223772" x="2876550" y="3435350"/>
          <p14:tracePt t="223787" x="2838450" y="3422650"/>
          <p14:tracePt t="223805" x="2781300" y="3403600"/>
          <p14:tracePt t="223822" x="2730500" y="3390900"/>
          <p14:tracePt t="223837" x="2673350" y="3390900"/>
          <p14:tracePt t="223853" x="2546350" y="3359150"/>
          <p14:tracePt t="223871" x="2438400" y="3333750"/>
          <p14:tracePt t="223887" x="2305050" y="3282950"/>
          <p14:tracePt t="223903" x="2209800" y="3257550"/>
          <p14:tracePt t="223920" x="2165350" y="3257550"/>
          <p14:tracePt t="223953" x="2159000" y="3270250"/>
          <p14:tracePt t="223970" x="2146300" y="3295650"/>
          <p14:tracePt t="223987" x="2133600" y="3333750"/>
          <p14:tracePt t="224006" x="2120900" y="3371850"/>
          <p14:tracePt t="224021" x="2101850" y="3409950"/>
          <p14:tracePt t="224037" x="2089150" y="3441700"/>
          <p14:tracePt t="224054" x="2082800" y="3479800"/>
          <p14:tracePt t="224070" x="2089150" y="3511550"/>
          <p14:tracePt t="224087" x="2114550" y="3556000"/>
          <p14:tracePt t="224104" x="2152650" y="3594100"/>
          <p14:tracePt t="224120" x="2222500" y="3651250"/>
          <p14:tracePt t="224137" x="2286000" y="3695700"/>
          <p14:tracePt t="224155" x="2381250" y="3740150"/>
          <p14:tracePt t="224171" x="2413000" y="3752850"/>
          <p14:tracePt t="224430" x="2413000" y="3746500"/>
          <p14:tracePt t="224458" x="2413000" y="3740150"/>
          <p14:tracePt t="224556" x="2406650" y="3740150"/>
          <p14:tracePt t="224571" x="2374900" y="3740150"/>
          <p14:tracePt t="224588" x="2355850" y="3740150"/>
          <p14:tracePt t="224604" x="2324100" y="3740150"/>
          <p14:tracePt t="224621" x="2311400" y="3740150"/>
          <p14:tracePt t="224638" x="2305050" y="3733800"/>
          <p14:tracePt t="224656" x="2273300" y="3727450"/>
          <p14:tracePt t="224672" x="2159000" y="3721100"/>
          <p14:tracePt t="224687" x="2025650" y="3689350"/>
          <p14:tracePt t="224704" x="1911350" y="3657600"/>
          <p14:tracePt t="224722" x="1803400" y="3606800"/>
          <p14:tracePt t="224739" x="1790700" y="3594100"/>
          <p14:tracePt t="224755" x="1765300" y="3568700"/>
          <p14:tracePt t="224771" x="1758950" y="3556000"/>
          <p14:tracePt t="224789" x="1733550" y="3530600"/>
          <p14:tracePt t="224821" x="1517650" y="3460750"/>
          <p14:tracePt t="224838" x="1346200" y="3429000"/>
          <p14:tracePt t="224859" x="1162050" y="3397250"/>
          <p14:tracePt t="224871" x="1136650" y="3390900"/>
          <p14:tracePt t="224888" x="1130300" y="3390900"/>
          <p14:tracePt t="224905" x="1136650" y="3390900"/>
          <p14:tracePt t="224921" x="1193800" y="3397250"/>
          <p14:tracePt t="224940" x="1301750" y="3429000"/>
          <p14:tracePt t="224954" x="1403350" y="3454400"/>
          <p14:tracePt t="224971" x="1485900" y="3473450"/>
          <p14:tracePt t="224975" x="1498600" y="3479800"/>
          <p14:tracePt t="224988" x="1504950" y="3479800"/>
          <p14:tracePt t="225006" x="1504950" y="3486150"/>
          <p14:tracePt t="225213" x="1511300" y="3486150"/>
          <p14:tracePt t="225222" x="1517650" y="3486150"/>
          <p14:tracePt t="225238" x="1536700" y="3486150"/>
          <p14:tracePt t="225255" x="1543050" y="3486150"/>
          <p14:tracePt t="225271" x="1549400" y="3486150"/>
          <p14:tracePt t="225288" x="1555750" y="3492500"/>
          <p14:tracePt t="225305" x="1568450" y="3498850"/>
          <p14:tracePt t="225322" x="1568450" y="3505200"/>
          <p14:tracePt t="225458" x="1574800" y="3505200"/>
          <p14:tracePt t="225660" x="1581150" y="3505200"/>
          <p14:tracePt t="225666" x="1587500" y="3505200"/>
          <p14:tracePt t="225675" x="1593850" y="3505200"/>
          <p14:tracePt t="225690" x="1600200" y="3498850"/>
          <p14:tracePt t="225868" x="1606550" y="3498850"/>
          <p14:tracePt t="225893" x="1612900" y="3498850"/>
          <p14:tracePt t="225906" x="1619250" y="3498850"/>
          <p14:tracePt t="225923" x="1670050" y="3505200"/>
          <p14:tracePt t="225939" x="1739900" y="3505200"/>
          <p14:tracePt t="225956" x="1816100" y="3511550"/>
          <p14:tracePt t="225974" x="1943100" y="3517900"/>
          <p14:tracePt t="225988" x="2057400" y="3536950"/>
          <p14:tracePt t="226007" x="2197100" y="3536950"/>
          <p14:tracePt t="226023" x="2279650" y="3536950"/>
          <p14:tracePt t="226039" x="2432050" y="3517900"/>
          <p14:tracePt t="226055" x="2622550" y="3498850"/>
          <p14:tracePt t="226072" x="2870200" y="3492500"/>
          <p14:tracePt t="226089" x="3136900" y="3492500"/>
          <p14:tracePt t="226106" x="3352800" y="3492500"/>
          <p14:tracePt t="226110" x="3454400" y="3492500"/>
          <p14:tracePt t="226122" x="3549650" y="3492500"/>
          <p14:tracePt t="226139" x="3721100" y="3492500"/>
          <p14:tracePt t="226143" x="3765550" y="3486150"/>
          <p14:tracePt t="226158" x="3810000" y="3473450"/>
          <p14:tracePt t="226172" x="3848100" y="3448050"/>
          <p14:tracePt t="226189" x="3911600" y="3416300"/>
          <p14:tracePt t="226207" x="4032250" y="3378200"/>
          <p14:tracePt t="226224" x="4184650" y="3352800"/>
          <p14:tracePt t="226239" x="4349750" y="3340100"/>
          <p14:tracePt t="226256" x="4470400" y="3327400"/>
          <p14:tracePt t="226274" x="4508500" y="3327400"/>
          <p14:tracePt t="226289" x="4521200" y="3327400"/>
          <p14:tracePt t="226306" x="4527550" y="3333750"/>
          <p14:tracePt t="226322" x="4578350" y="3352800"/>
          <p14:tracePt t="226339" x="4711700" y="3384550"/>
          <p14:tracePt t="226356" x="4959350" y="3448050"/>
          <p14:tracePt t="226360" x="5041900" y="3473450"/>
          <p14:tracePt t="226373" x="5156200" y="3505200"/>
          <p14:tracePt t="226389" x="5346700" y="3556000"/>
          <p14:tracePt t="226406" x="5397500" y="3568700"/>
          <p14:tracePt t="226423" x="5422900" y="3587750"/>
          <p14:tracePt t="226439" x="5429250" y="3594100"/>
          <p14:tracePt t="226455" x="5454650" y="3600450"/>
          <p14:tracePt t="226471" x="5511800" y="3606800"/>
          <p14:tracePt t="226488" x="5626100" y="3625850"/>
          <p14:tracePt t="226505" x="5740400" y="3651250"/>
          <p14:tracePt t="226521" x="5797550" y="3663950"/>
          <p14:tracePt t="226538" x="5803900" y="3676650"/>
          <p14:tracePt t="226555" x="5803900" y="3689350"/>
          <p14:tracePt t="226572" x="5797550" y="3695700"/>
          <p14:tracePt t="226589" x="5791200" y="3708400"/>
          <p14:tracePt t="226606" x="5791200" y="3721100"/>
          <p14:tracePt t="226608" x="5797550" y="3721100"/>
          <p14:tracePt t="226623" x="5803900" y="3721100"/>
          <p14:tracePt t="226639" x="5816600" y="3721100"/>
          <p14:tracePt t="226673" x="5822950" y="3721100"/>
          <p14:tracePt t="226689" x="5829300" y="3727450"/>
          <p14:tracePt t="226706" x="5829300" y="3740150"/>
          <p14:tracePt t="226723" x="5835650" y="3752850"/>
          <p14:tracePt t="226739" x="5842000" y="3771900"/>
          <p14:tracePt t="226756" x="5848350" y="3784600"/>
          <p14:tracePt t="226773" x="5848350" y="3803650"/>
          <p14:tracePt t="226790" x="5842000" y="3810000"/>
          <p14:tracePt t="226806" x="5829300" y="3822700"/>
          <p14:tracePt t="226824" x="5810250" y="3848100"/>
          <p14:tracePt t="226840" x="5784850" y="3860800"/>
          <p14:tracePt t="226856" x="5683250" y="3898900"/>
          <p14:tracePt t="226873" x="5645150" y="3905250"/>
          <p14:tracePt t="226890" x="5562600" y="3905250"/>
          <p14:tracePt t="226907" x="5594350" y="3898900"/>
          <p14:tracePt t="226923" x="5670550" y="3886200"/>
          <p14:tracePt t="226940" x="5765800" y="3879850"/>
          <p14:tracePt t="226956" x="5829300" y="3873500"/>
          <p14:tracePt t="226975" x="5861050" y="3873500"/>
          <p14:tracePt t="227005" x="5867400" y="3867150"/>
          <p14:tracePt t="227022" x="5867400" y="3860800"/>
          <p14:tracePt t="227038" x="5867400" y="3854450"/>
          <p14:tracePt t="227055" x="5892800" y="3854450"/>
          <p14:tracePt t="227072" x="5918200" y="3848100"/>
          <p14:tracePt t="227088" x="5924550" y="3848100"/>
          <p14:tracePt t="227105" x="5930900" y="3848100"/>
          <p14:tracePt t="227123" x="5937250" y="3854450"/>
          <p14:tracePt t="227139" x="5937250" y="3860800"/>
          <p14:tracePt t="227155" x="5937250" y="3867150"/>
          <p14:tracePt t="227172" x="5937250" y="3879850"/>
          <p14:tracePt t="227190" x="5937250" y="3886200"/>
          <p14:tracePt t="227239" x="5943600" y="3886200"/>
          <p14:tracePt t="227256" x="5956300" y="3886200"/>
          <p14:tracePt t="227273" x="5969000" y="3879850"/>
          <p14:tracePt t="227290" x="5975350" y="3873500"/>
          <p14:tracePt t="227307" x="5981700" y="3867150"/>
          <p14:tracePt t="227323" x="5988050" y="3860800"/>
          <p14:tracePt t="227340" x="6000750" y="3854450"/>
          <p14:tracePt t="227343" x="6007100" y="3848100"/>
          <p14:tracePt t="227359" x="6032500" y="3829050"/>
          <p14:tracePt t="227373" x="6051550" y="3803650"/>
          <p14:tracePt t="227390" x="6057900" y="3784600"/>
          <p14:tracePt t="227407" x="6057900" y="3778250"/>
          <p14:tracePt t="227423" x="6057900" y="3771900"/>
          <p14:tracePt t="227440" x="6064250" y="3771900"/>
          <p14:tracePt t="227456" x="6064250" y="3765550"/>
          <p14:tracePt t="227473" x="6064250" y="3759200"/>
          <p14:tracePt t="227490" x="6064250" y="3752850"/>
          <p14:tracePt t="227507" x="6057900" y="3740150"/>
          <p14:tracePt t="227522" x="6057900" y="3727450"/>
          <p14:tracePt t="227540" x="6045200" y="3708400"/>
          <p14:tracePt t="227558" x="6032500" y="3695700"/>
          <p14:tracePt t="227573" x="6019800" y="3683000"/>
          <p14:tracePt t="227591" x="6007100" y="3676650"/>
          <p14:tracePt t="227608" x="5994400" y="3670300"/>
          <p14:tracePt t="227625" x="5975350" y="3670300"/>
          <p14:tracePt t="227640" x="5930900" y="3663950"/>
          <p14:tracePt t="227657" x="5892800" y="3657600"/>
          <p14:tracePt t="227673" x="5873750" y="3657600"/>
          <p14:tracePt t="227690" x="5861050" y="3651250"/>
          <p14:tracePt t="227757" x="5854700" y="3651250"/>
          <p14:tracePt t="227774" x="5848350" y="3651250"/>
          <p14:tracePt t="227790" x="5835650" y="3657600"/>
          <p14:tracePt t="227806" x="5822950" y="3670300"/>
          <p14:tracePt t="227823" x="5810250" y="3676650"/>
          <p14:tracePt t="227840" x="5803900" y="3683000"/>
          <p14:tracePt t="227873" x="5797550" y="3695700"/>
          <p14:tracePt t="227890" x="5791200" y="3702050"/>
          <p14:tracePt t="227908" x="5778500" y="3733800"/>
          <p14:tracePt t="227923" x="5778500" y="3746500"/>
          <p14:tracePt t="227940" x="5778500" y="3778250"/>
          <p14:tracePt t="227957" x="5784850" y="3803650"/>
          <p14:tracePt t="227974" x="5791200" y="3822700"/>
          <p14:tracePt t="227989" x="5797550" y="3848100"/>
          <p14:tracePt t="228007" x="5803900" y="3860800"/>
          <p14:tracePt t="228024" x="5816600" y="3879850"/>
          <p14:tracePt t="228040" x="5835650" y="3905250"/>
          <p14:tracePt t="228057" x="5848350" y="3917950"/>
          <p14:tracePt t="228074" x="5854700" y="3924300"/>
          <p14:tracePt t="228090" x="5861050" y="3930650"/>
          <p14:tracePt t="228107" x="5873750" y="3930650"/>
          <p14:tracePt t="228124" x="5892800" y="3930650"/>
          <p14:tracePt t="228142" x="5905500" y="3930650"/>
          <p14:tracePt t="228156" x="5918200" y="3930650"/>
          <p14:tracePt t="228174" x="5924550" y="3930650"/>
          <p14:tracePt t="228191" x="5943600" y="3930650"/>
          <p14:tracePt t="228208" x="5956300" y="3917950"/>
          <p14:tracePt t="228224" x="5969000" y="3911600"/>
          <p14:tracePt t="228240" x="5994400" y="3898900"/>
          <p14:tracePt t="228257" x="6013450" y="3879850"/>
          <p14:tracePt t="228274" x="6032500" y="3848100"/>
          <p14:tracePt t="228291" x="6038850" y="3822700"/>
          <p14:tracePt t="228307" x="6038850" y="3810000"/>
          <p14:tracePt t="228341" x="6032500" y="3803650"/>
          <p14:tracePt t="228358" x="6026150" y="3803650"/>
          <p14:tracePt t="228374" x="6019800" y="3803650"/>
          <p14:tracePt t="228390" x="6013450" y="3803650"/>
          <p14:tracePt t="228407" x="6007100" y="3803650"/>
          <p14:tracePt t="228425" x="5969000" y="3810000"/>
          <p14:tracePt t="228441" x="5937250" y="3816350"/>
          <p14:tracePt t="228458" x="5899150" y="3816350"/>
          <p14:tracePt t="228474" x="5867400" y="3803650"/>
          <p14:tracePt t="228491" x="5842000" y="3778250"/>
          <p14:tracePt t="228508" x="5822950" y="3746500"/>
          <p14:tracePt t="228524" x="5810250" y="3708400"/>
          <p14:tracePt t="228541" x="5810250" y="3695700"/>
          <p14:tracePt t="228558" x="5810250" y="3676650"/>
          <p14:tracePt t="228574" x="5816600" y="3657600"/>
          <p14:tracePt t="228591" x="5822950" y="3644900"/>
          <p14:tracePt t="228608" x="5822950" y="3638550"/>
          <p14:tracePt t="228624" x="5822950" y="3619500"/>
          <p14:tracePt t="228627" x="5822950" y="3606800"/>
          <p14:tracePt t="228641" x="5816600" y="3594100"/>
          <p14:tracePt t="228658" x="5810250" y="3543300"/>
          <p14:tracePt t="228675" x="5810250" y="3486150"/>
          <p14:tracePt t="228691" x="5810250" y="3448050"/>
          <p14:tracePt t="228708" x="5810250" y="3435350"/>
          <p14:tracePt t="228724" x="5810250" y="3422650"/>
          <p14:tracePt t="228790" x="5810250" y="3416300"/>
          <p14:tracePt t="228797" x="5803900" y="3416300"/>
          <p14:tracePt t="228813" x="5784850" y="3409950"/>
          <p14:tracePt t="228955" x="5784850" y="3416300"/>
          <p14:tracePt t="228966" x="5784850" y="3422650"/>
          <p14:tracePt t="228975" x="5784850" y="3441700"/>
          <p14:tracePt t="228991" x="5791200" y="3473450"/>
          <p14:tracePt t="229010" x="5816600" y="3536950"/>
          <p14:tracePt t="229024" x="5822950" y="3575050"/>
          <p14:tracePt t="229042" x="5822950" y="3606800"/>
          <p14:tracePt t="229058" x="5829300" y="3638550"/>
          <p14:tracePt t="229075" x="5829300" y="3663950"/>
          <p14:tracePt t="229091" x="5829300" y="3683000"/>
          <p14:tracePt t="229108" x="5822950" y="3708400"/>
          <p14:tracePt t="229125" x="5822950" y="3727450"/>
          <p14:tracePt t="229140" x="5822950" y="3752850"/>
          <p14:tracePt t="229159" x="5816600" y="3778250"/>
          <p14:tracePt t="229176" x="5810250" y="3784600"/>
          <p14:tracePt t="229292" x="5810250" y="3790950"/>
          <p14:tracePt t="229308" x="5803900" y="3803650"/>
          <p14:tracePt t="229324" x="5791200" y="3822700"/>
          <p14:tracePt t="229342" x="5791200" y="3841750"/>
          <p14:tracePt t="229358" x="5791200" y="3848100"/>
          <p14:tracePt t="229397" x="5791200" y="3854450"/>
          <p14:tracePt t="229425" x="5791200" y="3867150"/>
          <p14:tracePt t="229440" x="5803900" y="3873500"/>
          <p14:tracePt t="229458" x="5835650" y="3879850"/>
          <p14:tracePt t="229461" x="5848350" y="3879850"/>
          <p14:tracePt t="229474" x="5861050" y="3886200"/>
          <p14:tracePt t="229491" x="5886450" y="3886200"/>
          <p14:tracePt t="229509" x="5905500" y="3886200"/>
          <p14:tracePt t="229563" x="5905500" y="3879850"/>
          <p14:tracePt t="229577" x="5905500" y="3873500"/>
          <p14:tracePt t="229592" x="5899150" y="3873500"/>
          <p14:tracePt t="229609" x="5880100" y="3835400"/>
          <p14:tracePt t="229626" x="5861050" y="3790950"/>
          <p14:tracePt t="229642" x="5835650" y="3746500"/>
          <p14:tracePt t="229658" x="5829300" y="3721100"/>
          <p14:tracePt t="229675" x="5822950" y="3708400"/>
          <p14:tracePt t="229709" x="5829300" y="3702050"/>
          <p14:tracePt t="229726" x="5835650" y="3702050"/>
          <p14:tracePt t="229742" x="5842000" y="3695700"/>
          <p14:tracePt t="229761" x="5861050" y="3670300"/>
          <p14:tracePt t="229775" x="5880100" y="3638550"/>
          <p14:tracePt t="229792" x="5880100" y="3606800"/>
          <p14:tracePt t="229809" x="5886450" y="3568700"/>
          <p14:tracePt t="229825" x="5880100" y="3536950"/>
          <p14:tracePt t="229842" x="5880100" y="3517900"/>
          <p14:tracePt t="229858" x="5873750" y="3511550"/>
          <p14:tracePt t="229892" x="5886450" y="3511550"/>
          <p14:tracePt t="229909" x="5930900" y="3498850"/>
          <p14:tracePt t="229912" x="5956300" y="3492500"/>
          <p14:tracePt t="229926" x="5962650" y="3479800"/>
          <p14:tracePt t="229942" x="5969000" y="3479800"/>
          <p14:tracePt t="229975" x="5956300" y="3486150"/>
          <p14:tracePt t="229992" x="5937250" y="3492500"/>
          <p14:tracePt t="230009" x="5930900" y="3498850"/>
          <p14:tracePt t="230064" x="5924550" y="3498850"/>
          <p14:tracePt t="230079" x="5924550" y="3492500"/>
          <p14:tracePt t="230092" x="5905500" y="3473450"/>
          <p14:tracePt t="230109" x="5892800" y="3454400"/>
          <p14:tracePt t="230126" x="5873750" y="3435350"/>
          <p14:tracePt t="230130" x="5867400" y="3435350"/>
          <p14:tracePt t="230144" x="5854700" y="3422650"/>
          <p14:tracePt t="230159" x="5848350" y="3416300"/>
          <p14:tracePt t="230177" x="5829300" y="3409950"/>
          <p14:tracePt t="230194" x="5816600" y="3409950"/>
          <p14:tracePt t="230212" x="5810250" y="3409950"/>
          <p14:tracePt t="230242" x="5797550" y="3409950"/>
          <p14:tracePt t="230258" x="5778500" y="3422650"/>
          <p14:tracePt t="230275" x="5753100" y="3454400"/>
          <p14:tracePt t="230291" x="5727700" y="3486150"/>
          <p14:tracePt t="230309" x="5708650" y="3536950"/>
          <p14:tracePt t="230327" x="5702300" y="3587750"/>
          <p14:tracePt t="230341" x="5702300" y="3644900"/>
          <p14:tracePt t="230358" x="5708650" y="3695700"/>
          <p14:tracePt t="230376" x="5721350" y="3740150"/>
          <p14:tracePt t="230391" x="5746750" y="3784600"/>
          <p14:tracePt t="230409" x="5765800" y="3810000"/>
          <p14:tracePt t="230426" x="5797550" y="3835400"/>
          <p14:tracePt t="230443" x="5810250" y="3835400"/>
          <p14:tracePt t="230460" x="5822950" y="3835400"/>
          <p14:tracePt t="230478" x="5829300" y="3835400"/>
          <p14:tracePt t="230493" x="5842000" y="3835400"/>
          <p14:tracePt t="230509" x="5873750" y="3829050"/>
          <p14:tracePt t="230526" x="5892800" y="3822700"/>
          <p14:tracePt t="230541" x="5911850" y="3822700"/>
          <p14:tracePt t="230559" x="5924550" y="3822700"/>
          <p14:tracePt t="230575" x="5943600" y="3816350"/>
          <p14:tracePt t="230591" x="5962650" y="3810000"/>
          <p14:tracePt t="230608" x="5975350" y="3803650"/>
          <p14:tracePt t="230625" x="5981700" y="3803650"/>
          <p14:tracePt t="230642" x="5988050" y="3797300"/>
          <p14:tracePt t="230659" x="5994400" y="3790950"/>
          <p14:tracePt t="230675" x="6000750" y="3778250"/>
          <p14:tracePt t="230692" x="6007100" y="3759200"/>
          <p14:tracePt t="230709" x="6013450" y="3746500"/>
          <p14:tracePt t="230743" x="6013450" y="3740150"/>
          <p14:tracePt t="230759" x="6013450" y="3727450"/>
          <p14:tracePt t="230776" x="6013450" y="3721100"/>
          <p14:tracePt t="230793" x="6000750" y="3695700"/>
          <p14:tracePt t="230797" x="5988050" y="3689350"/>
          <p14:tracePt t="230812" x="5975350" y="3676650"/>
          <p14:tracePt t="230826" x="5949950" y="3663950"/>
          <p14:tracePt t="230843" x="5918200" y="3644900"/>
          <p14:tracePt t="230860" x="5899150" y="3638550"/>
          <p14:tracePt t="230876" x="5880100" y="3613150"/>
          <p14:tracePt t="230893" x="5873750" y="3587750"/>
          <p14:tracePt t="230896" x="5873750" y="3575050"/>
          <p14:tracePt t="230910" x="5873750" y="3562350"/>
          <p14:tracePt t="230912" x="5873750" y="3556000"/>
          <p14:tracePt t="230926" x="5873750" y="3543300"/>
          <p14:tracePt t="230943" x="5867400" y="3536950"/>
          <p14:tracePt t="230959" x="5867400" y="3530600"/>
          <p14:tracePt t="230976" x="5854700" y="3524250"/>
          <p14:tracePt t="230993" x="5835650" y="3524250"/>
          <p14:tracePt t="231010" x="5816600" y="3517900"/>
          <p14:tracePt t="231026" x="5803900" y="3511550"/>
          <p14:tracePt t="231082" x="5803900" y="3505200"/>
          <p14:tracePt t="231121" x="5803900" y="3498850"/>
          <p14:tracePt t="231146" x="5810250" y="3498850"/>
          <p14:tracePt t="231387" x="5803900" y="3505200"/>
          <p14:tracePt t="231403" x="5797550" y="3505200"/>
          <p14:tracePt t="231519" x="5791200" y="3505200"/>
          <p14:tracePt t="231544" x="5784850" y="3498850"/>
          <p14:tracePt t="231551" x="5784850" y="3492500"/>
          <p14:tracePt t="231561" x="5778500" y="3486150"/>
          <p14:tracePt t="231577" x="5778500" y="3460750"/>
          <p14:tracePt t="231593" x="5791200" y="3435350"/>
          <p14:tracePt t="231610" x="5803900" y="3409950"/>
          <p14:tracePt t="231626" x="5810250" y="3403600"/>
          <p14:tracePt t="231643" x="5816600" y="3390900"/>
          <p14:tracePt t="231677" x="5829300" y="3397250"/>
          <p14:tracePt t="231693" x="5842000" y="3409950"/>
          <p14:tracePt t="231709" x="5848350" y="3422650"/>
          <p14:tracePt t="231727" x="5854700" y="3441700"/>
          <p14:tracePt t="231743" x="5854700" y="3460750"/>
          <p14:tracePt t="231759" x="5861050" y="3486150"/>
          <p14:tracePt t="231776" x="5873750" y="3511550"/>
          <p14:tracePt t="231793" x="5886450" y="3524250"/>
          <p14:tracePt t="231810" x="5892800" y="3530600"/>
          <p14:tracePt t="231813" x="5892800" y="3536950"/>
          <p14:tracePt t="231837" x="5899150" y="3536950"/>
          <p14:tracePt t="231844" x="5905500" y="3543300"/>
          <p14:tracePt t="231859" x="5911850" y="3543300"/>
          <p14:tracePt t="231877" x="5962650" y="3543300"/>
          <p14:tracePt t="231894" x="6007100" y="3543300"/>
          <p14:tracePt t="231909" x="6051550" y="3517900"/>
          <p14:tracePt t="231927" x="6089650" y="3505200"/>
          <p14:tracePt t="231944" x="6134100" y="3479800"/>
          <p14:tracePt t="231959" x="6172200" y="3460750"/>
          <p14:tracePt t="231977" x="6197600" y="3448050"/>
          <p14:tracePt t="231993" x="6203950" y="3441700"/>
          <p14:tracePt t="232222" x="6203950" y="3448050"/>
          <p14:tracePt t="232227" x="6203950" y="3454400"/>
          <p14:tracePt t="232245" x="6184900" y="3505200"/>
          <p14:tracePt t="232261" x="6165850" y="3562350"/>
          <p14:tracePt t="232276" x="6146800" y="3632200"/>
          <p14:tracePt t="232293" x="6127750" y="3695700"/>
          <p14:tracePt t="232310" x="6108700" y="3746500"/>
          <p14:tracePt t="232326" x="6102350" y="3759200"/>
          <p14:tracePt t="232343" x="6115050" y="3759200"/>
          <p14:tracePt t="232359" x="6121400" y="3752850"/>
          <p14:tracePt t="232376" x="6140450" y="3740150"/>
          <p14:tracePt t="232393" x="6153150" y="3721100"/>
          <p14:tracePt t="232409" x="6165850" y="3708400"/>
          <p14:tracePt t="232426" x="6178550" y="3683000"/>
          <p14:tracePt t="232443" x="6178550" y="3651250"/>
          <p14:tracePt t="232444" x="6178550" y="3638550"/>
          <p14:tracePt t="232460" x="6172200" y="3613150"/>
          <p14:tracePt t="232461" x="6159500" y="3581400"/>
          <p14:tracePt t="232476" x="6140450" y="3524250"/>
          <p14:tracePt t="232493" x="6127750" y="3460750"/>
          <p14:tracePt t="232510" x="6127750" y="3397250"/>
          <p14:tracePt t="232527" x="6121400" y="3352800"/>
          <p14:tracePt t="232544" x="6096000" y="3257550"/>
          <p14:tracePt t="232561" x="6057900" y="3187700"/>
          <p14:tracePt t="232576" x="6007100" y="3124200"/>
          <p14:tracePt t="232593" x="5911850" y="3067050"/>
          <p14:tracePt t="232610" x="5791200" y="3016250"/>
          <p14:tracePt t="232626" x="5626100" y="2984500"/>
          <p14:tracePt t="232643" x="5518150" y="2965450"/>
          <p14:tracePt t="232660" x="5473700" y="2959100"/>
          <p14:tracePt t="232676" x="5467350" y="2971800"/>
          <p14:tracePt t="232693" x="5486400" y="2997200"/>
          <p14:tracePt t="232710" x="5524500" y="3028950"/>
          <p14:tracePt t="232727" x="5549900" y="3054350"/>
          <p14:tracePt t="232743" x="5575300" y="3098800"/>
          <p14:tracePt t="232760" x="5594350" y="3149600"/>
          <p14:tracePt t="232778" x="5613400" y="3232150"/>
          <p14:tracePt t="232794" x="5626100" y="3302000"/>
          <p14:tracePt t="232811" x="5632450" y="3371850"/>
          <p14:tracePt t="232829" x="5632450" y="3416300"/>
          <p14:tracePt t="232844" x="5632450" y="3441700"/>
          <p14:tracePt t="232861" x="5632450" y="3454400"/>
          <p14:tracePt t="232917" x="5638800" y="3454400"/>
          <p14:tracePt t="232956" x="5638800" y="3460750"/>
          <p14:tracePt t="232978" x="5645150" y="3460750"/>
          <p14:tracePt t="232985" x="5645150" y="3467100"/>
          <p14:tracePt t="232995" x="5664200" y="3486150"/>
          <p14:tracePt t="233011" x="5702300" y="3530600"/>
          <p14:tracePt t="233028" x="5740400" y="3613150"/>
          <p14:tracePt t="233044" x="5753100" y="3683000"/>
          <p14:tracePt t="233060" x="5759450" y="3752850"/>
          <p14:tracePt t="233077" x="5753100" y="3784600"/>
          <p14:tracePt t="233095" x="5746750" y="3797300"/>
          <p14:tracePt t="233188" x="5746750" y="3803650"/>
          <p14:tracePt t="233195" x="5753100" y="3803650"/>
          <p14:tracePt t="233204" x="5759450" y="3803650"/>
          <p14:tracePt t="233218" x="5765800" y="3803650"/>
          <p14:tracePt t="233228" x="5772150" y="3803650"/>
          <p14:tracePt t="233244" x="5784850" y="3803650"/>
          <p14:tracePt t="233260" x="5797550" y="3803650"/>
          <p14:tracePt t="233279" x="5822950" y="3803650"/>
          <p14:tracePt t="233295" x="5848350" y="3803650"/>
          <p14:tracePt t="233311" x="5867400" y="3803650"/>
          <p14:tracePt t="233327" x="5899150" y="3810000"/>
          <p14:tracePt t="233345" x="5918200" y="3816350"/>
          <p14:tracePt t="233346" x="5924550" y="3816350"/>
          <p14:tracePt t="233360" x="5930900" y="3816350"/>
          <p14:tracePt t="233378" x="5943600" y="3816350"/>
          <p14:tracePt t="233395" x="5962650" y="3816350"/>
          <p14:tracePt t="233411" x="5969000" y="3816350"/>
          <p14:tracePt t="233428" x="5969000" y="3803650"/>
          <p14:tracePt t="233445" x="5969000" y="3784600"/>
          <p14:tracePt t="233461" x="5969000" y="3771900"/>
          <p14:tracePt t="233477" x="5969000" y="3759200"/>
          <p14:tracePt t="233495" x="5962650" y="3752850"/>
          <p14:tracePt t="233511" x="5962650" y="3746500"/>
          <p14:tracePt t="233527" x="5956300" y="3740150"/>
          <p14:tracePt t="233544" x="5949950" y="3740150"/>
          <p14:tracePt t="233562" x="5937250" y="3740150"/>
          <p14:tracePt t="233579" x="5911850" y="3752850"/>
          <p14:tracePt t="233581" x="5892800" y="3778250"/>
          <p14:tracePt t="233595" x="5886450" y="3790950"/>
          <p14:tracePt t="233611" x="5880100" y="3816350"/>
          <p14:tracePt t="233628" x="5880100" y="3841750"/>
          <p14:tracePt t="233645" x="5880100" y="3860800"/>
          <p14:tracePt t="233661" x="5880100" y="3879850"/>
          <p14:tracePt t="233695" x="5873750" y="3879850"/>
          <p14:tracePt t="233711" x="5867400" y="3879850"/>
          <p14:tracePt t="233728" x="5848350" y="3879850"/>
          <p14:tracePt t="233744" x="5829300" y="3873500"/>
          <p14:tracePt t="233761" x="5810250" y="3873500"/>
          <p14:tracePt t="233778" x="5778500" y="3873500"/>
          <p14:tracePt t="233794" x="5746750" y="3873500"/>
          <p14:tracePt t="233811" x="5708650" y="3873500"/>
          <p14:tracePt t="233830" x="5670550" y="3873500"/>
          <p14:tracePt t="233844" x="5613400" y="3873500"/>
          <p14:tracePt t="233861" x="5499100" y="3879850"/>
          <p14:tracePt t="233862" x="5416550" y="3886200"/>
          <p14:tracePt t="233877" x="5308600" y="3886200"/>
          <p14:tracePt t="233896" x="4908550" y="3898900"/>
          <p14:tracePt t="233912" x="4648200" y="3911600"/>
          <p14:tracePt t="233929" x="4337050" y="3930650"/>
          <p14:tracePt t="233944" x="4083050" y="3949700"/>
          <p14:tracePt t="233961" x="3841750" y="3968750"/>
          <p14:tracePt t="233977" x="3581400" y="3981450"/>
          <p14:tracePt t="233995" x="3352800" y="4000500"/>
          <p14:tracePt t="234012" x="3098800" y="4019550"/>
          <p14:tracePt t="234028" x="2762250" y="4019550"/>
          <p14:tracePt t="234044" x="2476500" y="4025900"/>
          <p14:tracePt t="234062" x="2273300" y="4032250"/>
          <p14:tracePt t="234079" x="2171700" y="4038600"/>
          <p14:tracePt t="234097" x="2165350" y="4038600"/>
          <p14:tracePt t="234099" x="2165350" y="4044950"/>
          <p14:tracePt t="234112" x="2171700" y="4044950"/>
          <p14:tracePt t="234145" x="2171700" y="4051300"/>
          <p14:tracePt t="234161" x="2165350" y="4064000"/>
          <p14:tracePt t="234178" x="2152650" y="4076700"/>
          <p14:tracePt t="234195" x="2108200" y="4102100"/>
          <p14:tracePt t="234211" x="2070100" y="4121150"/>
          <p14:tracePt t="234228" x="2057400" y="4133850"/>
          <p14:tracePt t="234283" x="2057400" y="4140200"/>
          <p14:tracePt t="234303" x="2057400" y="4146550"/>
          <p14:tracePt t="234311" x="2057400" y="4152900"/>
          <p14:tracePt t="234328" x="2044700" y="4165600"/>
          <p14:tracePt t="234345" x="2044700" y="4178300"/>
          <p14:tracePt t="234361" x="2044700" y="4184650"/>
          <p14:tracePt t="234424" x="2051050" y="4184650"/>
          <p14:tracePt t="234438" x="2051050" y="4178300"/>
          <p14:tracePt t="234446" x="2057400" y="4178300"/>
          <p14:tracePt t="234461" x="2063750" y="4178300"/>
          <p14:tracePt t="234478" x="2070100" y="4178300"/>
          <p14:tracePt t="234495" x="2089150" y="4171950"/>
          <p14:tracePt t="234511" x="2114550" y="4171950"/>
          <p14:tracePt t="234528" x="2146300" y="4159250"/>
          <p14:tracePt t="234545" x="2171700" y="4146550"/>
          <p14:tracePt t="234561" x="2178050" y="4140200"/>
          <p14:tracePt t="234596" x="2184400" y="4140200"/>
          <p14:tracePt t="234614" x="2184400" y="4133850"/>
          <p14:tracePt t="234630" x="2190750" y="4133850"/>
          <p14:tracePt t="235544" x="2197100" y="4133850"/>
          <p14:tracePt t="235568" x="2203450" y="4133850"/>
          <p14:tracePt t="235582" x="2203450" y="4140200"/>
          <p14:tracePt t="235590" x="2209800" y="4140200"/>
          <p14:tracePt t="235613" x="2216150" y="4146550"/>
          <p14:tracePt t="235629" x="2216150" y="4152900"/>
          <p14:tracePt t="235662" x="2216150" y="4159250"/>
          <p14:tracePt t="235679" x="2216150" y="4165600"/>
          <p14:tracePt t="235696" x="2203450" y="4178300"/>
          <p14:tracePt t="235713" x="2190750" y="4184650"/>
          <p14:tracePt t="235730" x="2171700" y="4197350"/>
          <p14:tracePt t="235747" x="2159000" y="4203700"/>
          <p14:tracePt t="235763" x="2152650" y="4203700"/>
          <p14:tracePt t="235780" x="2146300" y="4210050"/>
          <p14:tracePt t="235797" x="2139950" y="4210050"/>
          <p14:tracePt t="235814" x="2133600" y="4210050"/>
          <p14:tracePt t="235831" x="2120900" y="4210050"/>
          <p14:tracePt t="235833" x="2108200" y="4210050"/>
          <p14:tracePt t="235847" x="2101850" y="4210050"/>
          <p14:tracePt t="235864" x="2070100" y="4210050"/>
          <p14:tracePt t="235880" x="2051050" y="4216400"/>
          <p14:tracePt t="235898" x="2025650" y="4216400"/>
          <p14:tracePt t="235914" x="2000250" y="4229100"/>
          <p14:tracePt t="235933" x="1924050" y="4254500"/>
          <p14:tracePt t="235947" x="1854200" y="4279900"/>
          <p14:tracePt t="235962" x="1778000" y="4305300"/>
          <p14:tracePt t="235980" x="1727200" y="4324350"/>
          <p14:tracePt t="235999" x="1663700" y="4343400"/>
          <p14:tracePt t="236014" x="1625600" y="4362450"/>
          <p14:tracePt t="236030" x="1593850" y="4381500"/>
          <p14:tracePt t="236046" x="1524000" y="4394200"/>
          <p14:tracePt t="236062" x="1416050" y="4406900"/>
          <p14:tracePt t="236079" x="1282700" y="4419600"/>
          <p14:tracePt t="236096" x="1168400" y="4425950"/>
          <p14:tracePt t="236113" x="1079500" y="4432300"/>
          <p14:tracePt t="236129" x="1041400" y="4432300"/>
          <p14:tracePt t="236180" x="1028700" y="4445000"/>
          <p14:tracePt t="236196" x="1003300" y="4457700"/>
          <p14:tracePt t="236213" x="990600" y="4464050"/>
          <p14:tracePt t="236230" x="952500" y="4483100"/>
          <p14:tracePt t="236246" x="939800" y="4489450"/>
          <p14:tracePt t="236264" x="933450" y="4489450"/>
          <p14:tracePt t="236318" x="927100" y="4489450"/>
          <p14:tracePt t="236324" x="914400" y="4489450"/>
          <p14:tracePt t="236347" x="838200" y="4502150"/>
          <p14:tracePt t="236363" x="660400" y="4521200"/>
          <p14:tracePt t="236380" x="514350" y="4533900"/>
          <p14:tracePt t="236396" x="501650" y="4533900"/>
          <p14:tracePt t="236413" x="527050" y="4533900"/>
          <p14:tracePt t="236430" x="603250" y="4527550"/>
          <p14:tracePt t="236446" x="698500" y="4521200"/>
          <p14:tracePt t="236463" x="755650" y="4521200"/>
          <p14:tracePt t="236480" x="762000" y="4521200"/>
          <p14:tracePt t="236522" x="762000" y="4527550"/>
          <p14:tracePt t="236637" x="768350" y="4527550"/>
          <p14:tracePt t="236651" x="774700" y="4527550"/>
          <p14:tracePt t="236659" x="787400" y="4527550"/>
          <p14:tracePt t="236680" x="806450" y="4521200"/>
          <p14:tracePt t="236713" x="806450" y="4514850"/>
          <p14:tracePt t="236730" x="806450" y="4508500"/>
          <p14:tracePt t="236763" x="806450" y="4502150"/>
          <p14:tracePt t="236780" x="812800" y="4495800"/>
          <p14:tracePt t="236797" x="825500" y="4483100"/>
          <p14:tracePt t="236814" x="850900" y="4470400"/>
          <p14:tracePt t="236832" x="869950" y="4464050"/>
          <p14:tracePt t="236849" x="889000" y="4457700"/>
          <p14:tracePt t="236865" x="889000" y="4451350"/>
          <p14:tracePt t="236913" x="889000" y="4457700"/>
          <p14:tracePt t="237115" x="882650" y="4457700"/>
          <p14:tracePt t="237123" x="876300" y="4457700"/>
          <p14:tracePt t="237147" x="869950" y="4457700"/>
          <p14:tracePt t="237163" x="869950" y="4451350"/>
          <p14:tracePt t="237217" x="869950" y="4445000"/>
          <p14:tracePt t="237231" x="869950" y="4438650"/>
          <p14:tracePt t="237248" x="863600" y="4438650"/>
          <p14:tracePt t="237265" x="857250" y="4425950"/>
          <p14:tracePt t="237280" x="844550" y="4413250"/>
          <p14:tracePt t="237297" x="838200" y="4394200"/>
          <p14:tracePt t="237314" x="838200" y="4362450"/>
          <p14:tracePt t="237330" x="908050" y="4267200"/>
          <p14:tracePt t="237348" x="971550" y="4178300"/>
          <p14:tracePt t="237365" x="1016000" y="4070350"/>
          <p14:tracePt t="237381" x="1066800" y="3994150"/>
          <p14:tracePt t="237399" x="1098550" y="3943350"/>
          <p14:tracePt t="237414" x="1117600" y="3917950"/>
          <p14:tracePt t="237430" x="1123950" y="3911600"/>
          <p14:tracePt t="237464" x="1123950" y="3905250"/>
          <p14:tracePt t="237500" x="1130300" y="3905250"/>
          <p14:tracePt t="237543" x="1130300" y="3911600"/>
          <p14:tracePt t="237549" x="1136650" y="3911600"/>
          <p14:tracePt t="237564" x="1136650" y="3917950"/>
          <p14:tracePt t="237581" x="1143000" y="3930650"/>
          <p14:tracePt t="237597" x="1143000" y="3949700"/>
          <p14:tracePt t="237615" x="1149350" y="4032250"/>
          <p14:tracePt t="237632" x="1149350" y="4114800"/>
          <p14:tracePt t="237647" x="1130300" y="4197350"/>
          <p14:tracePt t="237664" x="1085850" y="4279900"/>
          <p14:tracePt t="237681" x="1060450" y="4318000"/>
          <p14:tracePt t="237697" x="1035050" y="4343400"/>
          <p14:tracePt t="237715" x="1028700" y="4356100"/>
          <p14:tracePt t="237748" x="1022350" y="4356100"/>
          <p14:tracePt t="237764" x="1016000" y="4356100"/>
          <p14:tracePt t="237781" x="1009650" y="4362450"/>
          <p14:tracePt t="237814" x="1003300" y="4368800"/>
          <p14:tracePt t="237857" x="1003300" y="4375150"/>
          <p14:tracePt t="237867" x="996950" y="4375150"/>
          <p14:tracePt t="237882" x="996950" y="4381500"/>
          <p14:tracePt t="237898" x="990600" y="4381500"/>
          <p14:tracePt t="238051" x="990600" y="4387850"/>
          <p14:tracePt t="238099" x="996950" y="4394200"/>
          <p14:tracePt t="238105" x="1003300" y="4400550"/>
          <p14:tracePt t="238116" x="1016000" y="4400550"/>
          <p14:tracePt t="238133" x="1041400" y="4413250"/>
          <p14:tracePt t="238149" x="1079500" y="4438650"/>
          <p14:tracePt t="238164" x="1111250" y="4464050"/>
          <p14:tracePt t="238181" x="1123950" y="4476750"/>
          <p14:tracePt t="238199" x="1123950" y="4483100"/>
          <p14:tracePt t="238248" x="1130300" y="4483100"/>
          <p14:tracePt t="238266" x="1149350" y="4495800"/>
          <p14:tracePt t="238267" x="1174750" y="4508500"/>
          <p14:tracePt t="238282" x="1206500" y="4521200"/>
          <p14:tracePt t="238299" x="1270000" y="4533900"/>
          <p14:tracePt t="238315" x="1333500" y="4540250"/>
          <p14:tracePt t="238331" x="1390650" y="4540250"/>
          <p14:tracePt t="238348" x="1435100" y="4540250"/>
          <p14:tracePt t="238364" x="1460500" y="4533900"/>
          <p14:tracePt t="238381" x="1492250" y="4521200"/>
          <p14:tracePt t="238399" x="1524000" y="4514850"/>
          <p14:tracePt t="238415" x="1555750" y="4502150"/>
          <p14:tracePt t="238431" x="1574800" y="4502150"/>
          <p14:tracePt t="238448" x="1593850" y="4495800"/>
          <p14:tracePt t="238498" x="1600200" y="4495800"/>
          <p14:tracePt t="238532" x="1606550" y="4489450"/>
          <p14:tracePt t="238584" x="1612900" y="4489450"/>
          <p14:tracePt t="238615" x="1619250" y="4489450"/>
          <p14:tracePt t="238631" x="1625600" y="4489450"/>
          <p14:tracePt t="238649" x="1638300" y="4489450"/>
          <p14:tracePt t="238665" x="1651000" y="4495800"/>
          <p14:tracePt t="238682" x="1708150" y="4502150"/>
          <p14:tracePt t="238698" x="1739900" y="4502150"/>
          <p14:tracePt t="238715" x="1758950" y="4508500"/>
          <p14:tracePt t="238732" x="1778000" y="4508500"/>
          <p14:tracePt t="238749" x="1790700" y="4508500"/>
          <p14:tracePt t="238765" x="1809750" y="4508500"/>
          <p14:tracePt t="238781" x="1816100" y="4502150"/>
          <p14:tracePt t="238798" x="1822450" y="4502150"/>
          <p14:tracePt t="238815" x="1828800" y="4502150"/>
          <p14:tracePt t="238833" x="1835150" y="4495800"/>
          <p14:tracePt t="238849" x="1841500" y="4489450"/>
          <p14:tracePt t="238916" x="1841500" y="4483100"/>
          <p14:tracePt t="239172" x="1847850" y="4483100"/>
          <p14:tracePt t="239180" x="1873250" y="4483100"/>
          <p14:tracePt t="239189" x="1905000" y="4476750"/>
          <p14:tracePt t="239199" x="1955800" y="4470400"/>
          <p14:tracePt t="239215" x="2051050" y="4470400"/>
          <p14:tracePt t="239232" x="2114550" y="4470400"/>
          <p14:tracePt t="239249" x="2127250" y="4470400"/>
          <p14:tracePt t="239363" x="2133600" y="4470400"/>
          <p14:tracePt t="239379" x="2139950" y="4470400"/>
          <p14:tracePt t="239388" x="2146300" y="4470400"/>
          <p14:tracePt t="239399" x="2152650" y="4476750"/>
          <p14:tracePt t="239416" x="2171700" y="4476750"/>
          <p14:tracePt t="239433" x="2190750" y="4476750"/>
          <p14:tracePt t="239449" x="2209800" y="4476750"/>
          <p14:tracePt t="239466" x="2235200" y="4476750"/>
          <p14:tracePt t="239482" x="2286000" y="4476750"/>
          <p14:tracePt t="239499" x="2330450" y="4464050"/>
          <p14:tracePt t="239515" x="2381250" y="4457700"/>
          <p14:tracePt t="239532" x="2425700" y="4451350"/>
          <p14:tracePt t="239549" x="2457450" y="4451350"/>
          <p14:tracePt t="239565" x="2470150" y="4451350"/>
          <p14:tracePt t="239582" x="2476500" y="4451350"/>
          <p14:tracePt t="239669" x="2482850" y="4451350"/>
          <p14:tracePt t="239701" x="2489200" y="4451350"/>
          <p14:tracePt t="239718" x="2495550" y="4451350"/>
          <p14:tracePt t="239733" x="2501900" y="4451350"/>
          <p14:tracePt t="239750" x="2514600" y="4457700"/>
          <p14:tracePt t="239766" x="2546350" y="4464050"/>
          <p14:tracePt t="239782" x="2603500" y="4470400"/>
          <p14:tracePt t="239799" x="2654300" y="4470400"/>
          <p14:tracePt t="239816" x="2686050" y="4476750"/>
          <p14:tracePt t="239833" x="2705100" y="4476750"/>
          <p14:tracePt t="239850" x="2711450" y="4483100"/>
          <p14:tracePt t="239866" x="2717800" y="4483100"/>
          <p14:tracePt t="239883" x="2724150" y="4483100"/>
          <p14:tracePt t="239916" x="2730500" y="4483100"/>
          <p14:tracePt t="240085" x="2736850" y="4483100"/>
          <p14:tracePt t="240100" x="2749550" y="4483100"/>
          <p14:tracePt t="240117" x="2755900" y="4483100"/>
          <p14:tracePt t="240436" x="2749550" y="4483100"/>
          <p14:tracePt t="240467" x="2743200" y="4483100"/>
          <p14:tracePt t="240483" x="2736850" y="4483100"/>
          <p14:tracePt t="240517" x="2730500" y="4483100"/>
          <p14:tracePt t="240576" x="2724150" y="4483100"/>
          <p14:tracePt t="240590" x="2717800" y="4483100"/>
          <p14:tracePt t="240600" x="2705100" y="4483100"/>
          <p14:tracePt t="240617" x="2679700" y="4483100"/>
          <p14:tracePt t="240633" x="2647950" y="4483100"/>
          <p14:tracePt t="240650" x="2609850" y="4483100"/>
          <p14:tracePt t="240668" x="2571750" y="4489450"/>
          <p14:tracePt t="240684" x="2514600" y="4495800"/>
          <p14:tracePt t="240701" x="2451100" y="4508500"/>
          <p14:tracePt t="240716" x="2381250" y="4514850"/>
          <p14:tracePt t="240733" x="2241550" y="4527550"/>
          <p14:tracePt t="240751" x="2070100" y="4540250"/>
          <p14:tracePt t="240768" x="1924050" y="4552950"/>
          <p14:tracePt t="240784" x="1593850" y="4559300"/>
          <p14:tracePt t="240802" x="1295400" y="4552950"/>
          <p14:tracePt t="240819" x="1054100" y="4546600"/>
          <p14:tracePt t="240835" x="882650" y="4546600"/>
          <p14:tracePt t="240851" x="768350" y="4546600"/>
          <p14:tracePt t="240868" x="723900" y="4559300"/>
          <p14:tracePt t="240884" x="717550" y="4565650"/>
          <p14:tracePt t="240901" x="717550" y="4572000"/>
          <p14:tracePt t="240955" x="717550" y="4578350"/>
          <p14:tracePt t="240972" x="723900" y="4578350"/>
          <p14:tracePt t="240988" x="730250" y="4578350"/>
          <p14:tracePt t="241003" x="762000" y="4584700"/>
          <p14:tracePt t="241018" x="774700" y="4584700"/>
          <p14:tracePt t="241035" x="800100" y="4584700"/>
          <p14:tracePt t="241114" x="806450" y="4591050"/>
          <p14:tracePt t="241127" x="812800" y="4591050"/>
          <p14:tracePt t="241152" x="863600" y="4610100"/>
          <p14:tracePt t="241168" x="901700" y="4610100"/>
          <p14:tracePt t="241185" x="958850" y="4616450"/>
          <p14:tracePt t="241204" x="1009650" y="4616450"/>
          <p14:tracePt t="241220" x="1054100" y="4616450"/>
          <p14:tracePt t="241235" x="1085850" y="4616450"/>
          <p14:tracePt t="241251" x="1111250" y="4616450"/>
          <p14:tracePt t="241268" x="1136650" y="4610100"/>
          <p14:tracePt t="241286" x="1162050" y="4610100"/>
          <p14:tracePt t="241420" x="1155700" y="4610100"/>
          <p14:tracePt t="241436" x="1149350" y="4610100"/>
          <p14:tracePt t="241450" x="1143000" y="4603750"/>
          <p14:tracePt t="241469" x="1136650" y="4603750"/>
          <p14:tracePt t="241501" x="1130300" y="4603750"/>
          <p14:tracePt t="241554" x="1143000" y="4603750"/>
          <p14:tracePt t="241568" x="1193800" y="4603750"/>
          <p14:tracePt t="241585" x="1244600" y="4603750"/>
          <p14:tracePt t="241601" x="1257300" y="4603750"/>
          <p14:tracePt t="241619" x="1263650" y="4603750"/>
          <p14:tracePt t="241691" x="1276350" y="4603750"/>
          <p14:tracePt t="241701" x="1295400" y="4610100"/>
          <p14:tracePt t="241718" x="1435100" y="4629150"/>
          <p14:tracePt t="241736" x="1492250" y="4635500"/>
          <p14:tracePt t="241751" x="1504950" y="4635500"/>
          <p14:tracePt t="241768" x="1517650" y="4635500"/>
          <p14:tracePt t="241785" x="1543050" y="4635500"/>
          <p14:tracePt t="241803" x="1644650" y="4635500"/>
          <p14:tracePt t="241818" x="1758950" y="4635500"/>
          <p14:tracePt t="241835" x="1847850" y="4635500"/>
          <p14:tracePt t="241851" x="1898650" y="4629150"/>
          <p14:tracePt t="241870" x="1930400" y="4629150"/>
          <p14:tracePt t="241884" x="1949450" y="4629150"/>
          <p14:tracePt t="241902" x="1955800" y="4629150"/>
          <p14:tracePt t="241918" x="1968500" y="4629150"/>
          <p14:tracePt t="241934" x="1987550" y="4629150"/>
          <p14:tracePt t="241951" x="2019300" y="4629150"/>
          <p14:tracePt t="241953" x="2038350" y="4635500"/>
          <p14:tracePt t="241968" x="2057400" y="4635500"/>
          <p14:tracePt t="241984" x="2076450" y="4641850"/>
          <p14:tracePt t="242003" x="2082800" y="4641850"/>
          <p14:tracePt t="242036" x="2095500" y="4641850"/>
          <p14:tracePt t="242053" x="2108200" y="4641850"/>
          <p14:tracePt t="242069" x="2127250" y="4641850"/>
          <p14:tracePt t="242084" x="2146300" y="4641850"/>
          <p14:tracePt t="242102" x="2152650" y="4641850"/>
          <p14:tracePt t="242119" x="2159000" y="4641850"/>
          <p14:tracePt t="242135" x="2165350" y="4641850"/>
          <p14:tracePt t="242152" x="2171700" y="4641850"/>
          <p14:tracePt t="242192" x="2178050" y="4641850"/>
          <p14:tracePt t="242219" x="2190750" y="4641850"/>
          <p14:tracePt t="242236" x="2197100" y="4641850"/>
          <p14:tracePt t="242252" x="2209800" y="4641850"/>
          <p14:tracePt t="242271" x="2222500" y="4641850"/>
          <p14:tracePt t="242302" x="2228850" y="4641850"/>
          <p14:tracePt t="242319" x="2241550" y="4641850"/>
          <p14:tracePt t="242336" x="2254250" y="4641850"/>
          <p14:tracePt t="242352" x="2260600" y="4641850"/>
          <p14:tracePt t="242369" x="2266950" y="4641850"/>
          <p14:tracePt t="242442" x="2260600" y="4641850"/>
          <p14:tracePt t="242458" x="2254250" y="4641850"/>
          <p14:tracePt t="242475" x="2247900" y="4641850"/>
          <p14:tracePt t="242554" x="2241550" y="4641850"/>
          <p14:tracePt t="242568" x="2228850" y="4635500"/>
          <p14:tracePt t="242586" x="2184400" y="4635500"/>
          <p14:tracePt t="242602" x="2108200" y="4654550"/>
          <p14:tracePt t="242619" x="2038350" y="4679950"/>
          <p14:tracePt t="242636" x="1968500" y="4699000"/>
          <p14:tracePt t="242653" x="1911350" y="4705350"/>
          <p14:tracePt t="242669" x="1879600" y="4711700"/>
          <p14:tracePt t="242686" x="1841500" y="4711700"/>
          <p14:tracePt t="242703" x="1809750" y="4711700"/>
          <p14:tracePt t="242719" x="1746250" y="4718050"/>
          <p14:tracePt t="242736" x="1638300" y="4724400"/>
          <p14:tracePt t="242753" x="1454150" y="4730750"/>
          <p14:tracePt t="242769" x="1301750" y="4737100"/>
          <p14:tracePt t="242786" x="1219200" y="4737100"/>
          <p14:tracePt t="242802" x="1155700" y="4737100"/>
          <p14:tracePt t="242819" x="1149350" y="4737100"/>
          <p14:tracePt t="242853" x="1143000" y="4737100"/>
          <p14:tracePt t="242870" x="1123950" y="4743450"/>
          <p14:tracePt t="242887" x="1047750" y="4768850"/>
          <p14:tracePt t="242904" x="1009650" y="4775200"/>
          <p14:tracePt t="242920" x="996950" y="4781550"/>
          <p14:tracePt t="242970" x="1003300" y="4781550"/>
          <p14:tracePt t="242986" x="1022350" y="4787900"/>
          <p14:tracePt t="243003" x="1054100" y="4794250"/>
          <p14:tracePt t="243021" x="1098550" y="4800600"/>
          <p14:tracePt t="243038" x="1136650" y="4806950"/>
          <p14:tracePt t="243052" x="1187450" y="4813300"/>
          <p14:tracePt t="243069" x="1219200" y="4813300"/>
          <p14:tracePt t="243087" x="1219200" y="4819650"/>
          <p14:tracePt t="243102" x="1231900" y="4819650"/>
          <p14:tracePt t="243118" x="1238250" y="4819650"/>
          <p14:tracePt t="243135" x="1238250" y="4826000"/>
          <p14:tracePt t="243152" x="1244600" y="4832350"/>
          <p14:tracePt t="243170" x="1257300" y="4838700"/>
          <p14:tracePt t="243186" x="1263650" y="4838700"/>
          <p14:tracePt t="243203" x="1276350" y="4845050"/>
          <p14:tracePt t="243219" x="1282700" y="4845050"/>
          <p14:tracePt t="243258" x="1289050" y="4845050"/>
          <p14:tracePt t="243270" x="1289050" y="4851400"/>
          <p14:tracePt t="243288" x="1295400" y="4851400"/>
          <p14:tracePt t="243303" x="1301750" y="4857750"/>
          <p14:tracePt t="243320" x="1308100" y="4857750"/>
          <p14:tracePt t="243336" x="1314450" y="4857750"/>
          <p14:tracePt t="243353" x="1327150" y="4864100"/>
          <p14:tracePt t="243370" x="1346200" y="4864100"/>
          <p14:tracePt t="243386" x="1365250" y="4870450"/>
          <p14:tracePt t="243403" x="1390650" y="4870450"/>
          <p14:tracePt t="243420" x="1409700" y="4870450"/>
          <p14:tracePt t="243440" x="1416050" y="4870450"/>
          <p14:tracePt t="243454" x="1422400" y="4870450"/>
          <p14:tracePt t="243472" x="1422400" y="4876800"/>
          <p14:tracePt t="243574" x="1428750" y="4876800"/>
          <p14:tracePt t="243610" x="1428750" y="4870450"/>
          <p14:tracePt t="243633" x="1435100" y="4864100"/>
          <p14:tracePt t="244011" x="1441450" y="4864100"/>
          <p14:tracePt t="244021" x="1447800" y="4857750"/>
          <p14:tracePt t="244054" x="1454150" y="4857750"/>
          <p14:tracePt t="246557" x="1454150" y="4864100"/>
          <p14:tracePt t="246620" x="1447800" y="4864100"/>
          <p14:tracePt t="247430" x="1447800" y="4857750"/>
          <p14:tracePt t="247482" x="1454150" y="4857750"/>
          <p14:tracePt t="247567" x="1454150" y="4851400"/>
          <p14:tracePt t="247648" x="1460500" y="4851400"/>
          <p14:tracePt t="247690" x="1460500" y="4845050"/>
          <p14:tracePt t="247708" x="1460500" y="4838700"/>
          <p14:tracePt t="247723" x="1466850" y="4838700"/>
          <p14:tracePt t="247742" x="1466850" y="4832350"/>
          <p14:tracePt t="247774" x="1466850" y="4826000"/>
          <p14:tracePt t="247808" x="1473200" y="4826000"/>
          <p14:tracePt t="247908" x="1473200" y="4819650"/>
          <p14:tracePt t="247954" x="1479550" y="4813300"/>
          <p14:tracePt t="248074" x="1473200" y="4813300"/>
          <p14:tracePt t="248092" x="1466850" y="4813300"/>
          <p14:tracePt t="248107" x="1460500" y="4813300"/>
          <p14:tracePt t="248124" x="1460500" y="4819650"/>
          <p14:tracePt t="248361" x="1454150" y="4819650"/>
          <p14:tracePt t="248964" x="1447800" y="4813300"/>
          <p14:tracePt t="248975" x="1441450" y="4806950"/>
          <p14:tracePt t="248991" x="1428750" y="4800600"/>
          <p14:tracePt t="249008" x="1409700" y="4775200"/>
          <p14:tracePt t="249026" x="1397000" y="4756150"/>
          <p14:tracePt t="249042" x="1390650" y="4724400"/>
          <p14:tracePt t="249059" x="1384300" y="4692650"/>
          <p14:tracePt t="249077" x="1384300" y="4635500"/>
          <p14:tracePt t="249091" x="1397000" y="4578350"/>
          <p14:tracePt t="249109" x="1416050" y="4540250"/>
          <p14:tracePt t="249125" x="1435100" y="4495800"/>
          <p14:tracePt t="249141" x="1447800" y="4464050"/>
          <p14:tracePt t="249158" x="1473200" y="4419600"/>
          <p14:tracePt t="249175" x="1504950" y="4381500"/>
          <p14:tracePt t="249192" x="1517650" y="4356100"/>
          <p14:tracePt t="249208" x="1524000" y="4337050"/>
          <p14:tracePt t="249224" x="1524000" y="4324350"/>
          <p14:tracePt t="249241" x="1524000" y="4318000"/>
          <p14:tracePt t="249258" x="1517650" y="4318000"/>
          <p14:tracePt t="249275" x="1517650" y="4311650"/>
          <p14:tracePt t="249313" x="1511300" y="4311650"/>
          <p14:tracePt t="249339" x="1504950" y="4311650"/>
          <p14:tracePt t="249393" x="1504950" y="4318000"/>
          <p14:tracePt t="249398" x="1504950" y="4324350"/>
          <p14:tracePt t="249409" x="1498600" y="4330700"/>
          <p14:tracePt t="249425" x="1492250" y="4343400"/>
          <p14:tracePt t="249442" x="1498600" y="4362450"/>
          <p14:tracePt t="249458" x="1543050" y="4394200"/>
          <p14:tracePt t="249475" x="1657350" y="4438650"/>
          <p14:tracePt t="249492" x="1797050" y="4476750"/>
          <p14:tracePt t="249509" x="1892300" y="4495800"/>
          <p14:tracePt t="249525" x="1949450" y="4502150"/>
          <p14:tracePt t="249542" x="1955800" y="4502150"/>
          <p14:tracePt t="249559" x="1968500" y="4502150"/>
          <p14:tracePt t="249576" x="1987550" y="4495800"/>
          <p14:tracePt t="249591" x="2012950" y="4489450"/>
          <p14:tracePt t="249608" x="2038350" y="4476750"/>
          <p14:tracePt t="249625" x="2057400" y="4457700"/>
          <p14:tracePt t="249643" x="2076450" y="4432300"/>
          <p14:tracePt t="249658" x="2082800" y="4406900"/>
          <p14:tracePt t="249674" x="2082800" y="4381500"/>
          <p14:tracePt t="249692" x="2070100" y="4362450"/>
          <p14:tracePt t="249709" x="2038350" y="4337050"/>
          <p14:tracePt t="249725" x="2019300" y="4318000"/>
          <p14:tracePt t="249744" x="1981200" y="4292600"/>
          <p14:tracePt t="249758" x="1955800" y="4279900"/>
          <p14:tracePt t="249776" x="1930400" y="4267200"/>
          <p14:tracePt t="249792" x="1898650" y="4254500"/>
          <p14:tracePt t="249826" x="1822450" y="4235450"/>
          <p14:tracePt t="249842" x="1746250" y="4222750"/>
          <p14:tracePt t="249859" x="1657350" y="4216400"/>
          <p14:tracePt t="249875" x="1549400" y="4210050"/>
          <p14:tracePt t="249892" x="1466850" y="4184650"/>
          <p14:tracePt t="249909" x="1365250" y="4152900"/>
          <p14:tracePt t="249926" x="1320800" y="4146550"/>
          <p14:tracePt t="249941" x="1295400" y="4140200"/>
          <p14:tracePt t="249959" x="1295400" y="4152900"/>
          <p14:tracePt t="249975" x="1289050" y="4159250"/>
          <p14:tracePt t="249992" x="1282700" y="4184650"/>
          <p14:tracePt t="249995" x="1282700" y="4197350"/>
          <p14:tracePt t="250009" x="1276350" y="4210050"/>
          <p14:tracePt t="250030" x="1276350" y="4241800"/>
          <p14:tracePt t="250043" x="1270000" y="4279900"/>
          <p14:tracePt t="250058" x="1276350" y="4305300"/>
          <p14:tracePt t="250075" x="1295400" y="4337050"/>
          <p14:tracePt t="250092" x="1339850" y="4381500"/>
          <p14:tracePt t="250109" x="1416050" y="4432300"/>
          <p14:tracePt t="250125" x="1549400" y="4502150"/>
          <p14:tracePt t="250144" x="1695450" y="4546600"/>
          <p14:tracePt t="250159" x="1803400" y="4565650"/>
          <p14:tracePt t="250175" x="1828800" y="4565650"/>
          <p14:tracePt t="250192" x="1835150" y="4565650"/>
          <p14:tracePt t="250209" x="1847850" y="4565650"/>
          <p14:tracePt t="250226" x="1873250" y="4559300"/>
          <p14:tracePt t="250243" x="1885950" y="4552950"/>
          <p14:tracePt t="250259" x="1892300" y="4552950"/>
          <p14:tracePt t="250673" x="1885950" y="4552950"/>
          <p14:tracePt t="250689" x="1879600" y="4552950"/>
          <p14:tracePt t="250710" x="1873250" y="4552950"/>
          <p14:tracePt t="250766" x="1866900" y="4552950"/>
          <p14:tracePt t="250989" x="1860550" y="4552950"/>
          <p14:tracePt t="250995" x="1854200" y="4552950"/>
          <p14:tracePt t="251010" x="1828800" y="4559300"/>
          <p14:tracePt t="251027" x="1790700" y="4572000"/>
          <p14:tracePt t="251043" x="1752600" y="4584700"/>
          <p14:tracePt t="251060" x="1708150" y="4597400"/>
          <p14:tracePt t="251077" x="1657350" y="4610100"/>
          <p14:tracePt t="251095" x="1543050" y="4622800"/>
          <p14:tracePt t="251110" x="1435100" y="4629150"/>
          <p14:tracePt t="251126" x="1346200" y="4629150"/>
          <p14:tracePt t="251144" x="1282700" y="4629150"/>
          <p14:tracePt t="251160" x="1244600" y="4629150"/>
          <p14:tracePt t="251176" x="1212850" y="4629150"/>
          <p14:tracePt t="251193" x="1193800" y="4629150"/>
          <p14:tracePt t="251196" x="1187450" y="4629150"/>
          <p14:tracePt t="251211" x="1181100" y="4629150"/>
          <p14:tracePt t="251227" x="1168400" y="4629150"/>
          <p14:tracePt t="251244" x="1123950" y="4622800"/>
          <p14:tracePt t="251259" x="1047750" y="4616450"/>
          <p14:tracePt t="251279" x="996950" y="4616450"/>
          <p14:tracePt t="251293" x="990600" y="4610100"/>
          <p14:tracePt t="251356" x="1009650" y="4603750"/>
          <p14:tracePt t="251362" x="1016000" y="4603750"/>
          <p14:tracePt t="251376" x="1022350" y="4603750"/>
          <p14:tracePt t="251494" x="1028700" y="4603750"/>
          <p14:tracePt t="251531" x="1035050" y="4603750"/>
          <p14:tracePt t="251548" x="1047750" y="4603750"/>
          <p14:tracePt t="251560" x="1073150" y="4603750"/>
          <p14:tracePt t="251577" x="1085850" y="4603750"/>
          <p14:tracePt t="251593" x="1092200" y="4603750"/>
          <p14:tracePt t="251610" x="1098550" y="4603750"/>
          <p14:tracePt t="251628" x="1098550" y="4597400"/>
          <p14:tracePt t="251644" x="1104900" y="4597400"/>
          <p14:tracePt t="251790" x="1111250" y="4597400"/>
          <p14:tracePt t="251826" x="1117600" y="4597400"/>
          <p14:tracePt t="251966" x="1123950" y="4597400"/>
          <p14:tracePt t="252348" x="1123950" y="4610100"/>
          <p14:tracePt t="252361" x="1111250" y="4616450"/>
          <p14:tracePt t="252377" x="1098550" y="4629150"/>
          <p14:tracePt t="252394" x="1085850" y="4635500"/>
          <p14:tracePt t="252411" x="1085850" y="4641850"/>
          <p14:tracePt t="252427" x="1085850" y="4648200"/>
          <p14:tracePt t="252445" x="1085850" y="4654550"/>
          <p14:tracePt t="252461" x="1092200" y="4654550"/>
          <p14:tracePt t="252477" x="1098550" y="4660900"/>
          <p14:tracePt t="252537" x="1104900" y="4660900"/>
          <p14:tracePt t="252557" x="1111250" y="4673600"/>
          <p14:tracePt t="252562" x="1123950" y="4679950"/>
          <p14:tracePt t="252578" x="1136650" y="4686300"/>
          <p14:tracePt t="252596" x="1149350" y="4699000"/>
          <p14:tracePt t="252613" x="1162050" y="4718050"/>
          <p14:tracePt t="252628" x="1174750" y="4730750"/>
          <p14:tracePt t="252644" x="1181100" y="4737100"/>
          <p14:tracePt t="252661" x="1181100" y="4749800"/>
          <p14:tracePt t="252679" x="1181100" y="4762500"/>
          <p14:tracePt t="252695" x="1168400" y="4787900"/>
          <p14:tracePt t="252698" x="1168400" y="4794250"/>
          <p14:tracePt t="252711" x="1162050" y="4800600"/>
          <p14:tracePt t="252728" x="1155700" y="4813300"/>
          <p14:tracePt t="252820" x="1155700" y="4819650"/>
          <p14:tracePt t="252832" x="1162050" y="4819650"/>
          <p14:tracePt t="252844" x="1168400" y="4838700"/>
          <p14:tracePt t="252861" x="1168400" y="4851400"/>
          <p14:tracePt t="252878" x="1168400" y="4864100"/>
          <p14:tracePt t="252935" x="1174750" y="4864100"/>
          <p14:tracePt t="252955" x="1181100" y="4864100"/>
          <p14:tracePt t="252961" x="1187450" y="4864100"/>
          <p14:tracePt t="252978" x="1200150" y="4864100"/>
          <p14:tracePt t="252994" x="1219200" y="4864100"/>
          <p14:tracePt t="253011" x="1225550" y="4864100"/>
          <p14:tracePt t="253045" x="1231900" y="4864100"/>
          <p14:tracePt t="253567" x="1225550" y="4864100"/>
          <p14:tracePt t="253599" x="1225550" y="4870450"/>
          <p14:tracePt t="253639" x="1225550" y="4876800"/>
          <p14:tracePt t="253663" x="1219200" y="4876800"/>
          <p14:tracePt t="254685" x="1225550" y="4876800"/>
          <p14:tracePt t="254997" x="1225550" y="4870450"/>
          <p14:tracePt t="255021" x="1231900" y="4870450"/>
          <p14:tracePt t="255557" x="1238250" y="4864100"/>
          <p14:tracePt t="255570" x="1244600" y="4864100"/>
          <p14:tracePt t="255580" x="1244600" y="4857750"/>
          <p14:tracePt t="255895" x="1250950" y="4857750"/>
          <p14:tracePt t="255902" x="1257300" y="4851400"/>
          <p14:tracePt t="255914" x="1263650" y="4851400"/>
          <p14:tracePt t="255930" x="1289050" y="4832350"/>
          <p14:tracePt t="255948" x="1289050" y="4806950"/>
          <p14:tracePt t="255965" x="1289050" y="4775200"/>
          <p14:tracePt t="255981" x="1276350" y="4756150"/>
          <p14:tracePt t="255997" x="1270000" y="4749800"/>
          <p14:tracePt t="256031" x="1263650" y="4743450"/>
          <p14:tracePt t="256048" x="1250950" y="4743450"/>
          <p14:tracePt t="256064" x="1193800" y="4743450"/>
          <p14:tracePt t="256081" x="1123950" y="4737100"/>
          <p14:tracePt t="256097" x="1066800" y="4730750"/>
          <p14:tracePt t="256114" x="1028700" y="4724400"/>
          <p14:tracePt t="256131" x="990600" y="4711700"/>
          <p14:tracePt t="256134" x="977900" y="4699000"/>
          <p14:tracePt t="256147" x="958850" y="4692650"/>
          <p14:tracePt t="256165" x="952500" y="4692650"/>
          <p14:tracePt t="256198" x="958850" y="4699000"/>
          <p14:tracePt t="256214" x="1003300" y="4718050"/>
          <p14:tracePt t="256231" x="1104900" y="4749800"/>
          <p14:tracePt t="256248" x="1149350" y="4768850"/>
          <p14:tracePt t="256266" x="1168400" y="4768850"/>
          <p14:tracePt t="256281" x="1174750" y="4768850"/>
          <p14:tracePt t="256298" x="1187450" y="4768850"/>
          <p14:tracePt t="256314" x="1219200" y="4775200"/>
          <p14:tracePt t="256333" x="1244600" y="4775200"/>
          <p14:tracePt t="256336" x="1250950" y="4775200"/>
          <p14:tracePt t="256458" x="1244600" y="4775200"/>
          <p14:tracePt t="256464" x="1244600" y="4781550"/>
          <p14:tracePt t="256481" x="1238250" y="4787900"/>
          <p14:tracePt t="256498" x="1231900" y="4794250"/>
          <p14:tracePt t="256515" x="1231900" y="4800600"/>
          <p14:tracePt t="256531" x="1231900" y="4806950"/>
          <p14:tracePt t="256581" x="1231900" y="4813300"/>
          <p14:tracePt t="257169" x="1231900" y="4819650"/>
          <p14:tracePt t="257173" x="1238250" y="4819650"/>
          <p14:tracePt t="257183" x="1250950" y="4826000"/>
          <p14:tracePt t="257198" x="1263650" y="4832350"/>
          <p14:tracePt t="257232" x="1270000" y="4832350"/>
          <p14:tracePt t="257248" x="1308100" y="4838700"/>
          <p14:tracePt t="257265" x="1409700" y="4851400"/>
          <p14:tracePt t="257282" x="1555750" y="4876800"/>
          <p14:tracePt t="257298" x="1695450" y="4902200"/>
          <p14:tracePt t="257303" x="1746250" y="4908550"/>
          <p14:tracePt t="257315" x="1778000" y="4914900"/>
          <p14:tracePt t="257332" x="1803400" y="4921250"/>
          <p14:tracePt t="257387" x="1809750" y="4921250"/>
          <p14:tracePt t="257399" x="1816100" y="4921250"/>
          <p14:tracePt t="257414" x="1854200" y="4927600"/>
          <p14:tracePt t="257432" x="1911350" y="4933950"/>
          <p14:tracePt t="257448" x="1949450" y="4933950"/>
          <p14:tracePt t="257452" x="1955800" y="4933950"/>
          <p14:tracePt t="257465" x="1962150" y="4933950"/>
          <p14:tracePt t="257514" x="1968500" y="4927600"/>
          <p14:tracePt t="257528" x="1974850" y="4921250"/>
          <p14:tracePt t="257548" x="1993900" y="4914900"/>
          <p14:tracePt t="257565" x="2025650" y="4902200"/>
          <p14:tracePt t="257582" x="2044700" y="4895850"/>
          <p14:tracePt t="257601" x="2070100" y="4889500"/>
          <p14:tracePt t="257615" x="2082800" y="4883150"/>
          <p14:tracePt t="257632" x="2089150" y="4883150"/>
          <p14:tracePt t="257649" x="2089150" y="4876800"/>
          <p14:tracePt t="257665" x="2095500" y="4876800"/>
          <p14:tracePt t="257684" x="2095500" y="4864100"/>
          <p14:tracePt t="257699" x="2089150" y="4851400"/>
          <p14:tracePt t="257715" x="2089150" y="4838700"/>
          <p14:tracePt t="257732" x="2082800" y="4826000"/>
          <p14:tracePt t="257747" x="2076450" y="4813300"/>
          <p14:tracePt t="257766" x="2063750" y="4800600"/>
          <p14:tracePt t="257782" x="2051050" y="4787900"/>
          <p14:tracePt t="257798" x="2032000" y="4768850"/>
          <p14:tracePt t="257816" x="1974850" y="4730750"/>
          <p14:tracePt t="257832" x="1930400" y="4705350"/>
          <p14:tracePt t="257848" x="1847850" y="4667250"/>
          <p14:tracePt t="257865" x="1790700" y="4654550"/>
          <p14:tracePt t="257882" x="1778000" y="4648200"/>
          <p14:tracePt t="257884" x="1771650" y="4648200"/>
          <p14:tracePt t="257899" x="1752600" y="4641850"/>
          <p14:tracePt t="257915" x="1739900" y="4641850"/>
          <p14:tracePt t="257949" x="1733550" y="4648200"/>
          <p14:tracePt t="257966" x="1714500" y="4673600"/>
          <p14:tracePt t="257982" x="1701800" y="4705350"/>
          <p14:tracePt t="257999" x="1695450" y="4737100"/>
          <p14:tracePt t="258016" x="1701800" y="4756150"/>
          <p14:tracePt t="258032" x="1778000" y="4794250"/>
          <p14:tracePt t="258049" x="1917700" y="4826000"/>
          <p14:tracePt t="258065" x="2076450" y="4857750"/>
          <p14:tracePt t="258068" x="2165350" y="4870450"/>
          <p14:tracePt t="258082" x="2298700" y="4883150"/>
          <p14:tracePt t="258100" x="2381250" y="4883150"/>
          <p14:tracePt t="258115" x="2413000" y="4889500"/>
          <p14:tracePt t="258117" x="2425700" y="4889500"/>
          <p14:tracePt t="258134" x="2457450" y="4889500"/>
          <p14:tracePt t="258149" x="2476500" y="4895850"/>
          <p14:tracePt t="258182" x="2482850" y="4895850"/>
          <p14:tracePt t="258199" x="2489200" y="4895850"/>
          <p14:tracePt t="258216" x="2495550" y="4895850"/>
          <p14:tracePt t="258301" x="2501900" y="4895850"/>
          <p14:tracePt t="258360" x="2495550" y="4895850"/>
          <p14:tracePt t="258366" x="2482850" y="4895850"/>
          <p14:tracePt t="258382" x="2438400" y="4895850"/>
          <p14:tracePt t="258400" x="2393950" y="4895850"/>
          <p14:tracePt t="258415" x="2362200" y="4895850"/>
          <p14:tracePt t="258434" x="2336800" y="4895850"/>
          <p14:tracePt t="258451" x="2305050" y="4902200"/>
          <p14:tracePt t="258466" x="2273300" y="4902200"/>
          <p14:tracePt t="258482" x="2228850" y="4908550"/>
          <p14:tracePt t="258499" x="2184400" y="4908550"/>
          <p14:tracePt t="258516" x="2120900" y="4914900"/>
          <p14:tracePt t="258520" x="2108200" y="4914900"/>
          <p14:tracePt t="258532" x="2076450" y="4914900"/>
          <p14:tracePt t="258549" x="2006600" y="4921250"/>
          <p14:tracePt t="258566" x="1847850" y="4921250"/>
          <p14:tracePt t="258568" x="1778000" y="4921250"/>
          <p14:tracePt t="258583" x="1638300" y="4921250"/>
          <p14:tracePt t="258600" x="1511300" y="4921250"/>
          <p14:tracePt t="258616" x="1422400" y="4921250"/>
          <p14:tracePt t="258633" x="1352550" y="4921250"/>
          <p14:tracePt t="258649" x="1308100" y="4921250"/>
          <p14:tracePt t="258666" x="1295400" y="4921250"/>
          <p14:tracePt t="258683" x="1282700" y="4921250"/>
          <p14:tracePt t="258700" x="1263650" y="4933950"/>
          <p14:tracePt t="258716" x="1238250" y="4940300"/>
          <p14:tracePt t="258733" x="1168400" y="4953000"/>
          <p14:tracePt t="258750" x="1079500" y="4959350"/>
          <p14:tracePt t="258766" x="1022350" y="4965700"/>
          <p14:tracePt t="258783" x="1016000" y="4965700"/>
          <p14:tracePt t="258866" x="1016000" y="4972050"/>
          <p14:tracePt t="258874" x="1016000" y="4978400"/>
          <p14:tracePt t="258883" x="1009650" y="4978400"/>
          <p14:tracePt t="258900" x="1009650" y="4991100"/>
          <p14:tracePt t="258916" x="1003300" y="4997450"/>
          <p14:tracePt t="258967" x="1003300" y="5003800"/>
          <p14:tracePt t="258983" x="996950" y="5016500"/>
          <p14:tracePt t="259000" x="996950" y="5029200"/>
          <p14:tracePt t="259015" x="996950" y="5041900"/>
          <p14:tracePt t="259033" x="1003300" y="5067300"/>
          <p14:tracePt t="259050" x="1028700" y="5092700"/>
          <p14:tracePt t="259066" x="1047750" y="5111750"/>
          <p14:tracePt t="259083" x="1066800" y="5130800"/>
          <p14:tracePt t="259100" x="1079500" y="5143500"/>
          <p14:tracePt t="259116" x="1098550" y="5156200"/>
          <p14:tracePt t="259133" x="1117600" y="5156200"/>
          <p14:tracePt t="259150" x="1155700" y="5156200"/>
          <p14:tracePt t="259167" x="1206500" y="5149850"/>
          <p14:tracePt t="259183" x="1244600" y="5143500"/>
          <p14:tracePt t="259200" x="1270000" y="5137150"/>
          <p14:tracePt t="259216" x="1289050" y="5130800"/>
          <p14:tracePt t="259233" x="1295400" y="5124450"/>
          <p14:tracePt t="259250" x="1301750" y="5124450"/>
          <p14:tracePt t="259266" x="1308100" y="5118100"/>
          <p14:tracePt t="259285" x="1327150" y="5118100"/>
          <p14:tracePt t="259300" x="1346200" y="5111750"/>
          <p14:tracePt t="259316" x="1365250" y="5111750"/>
          <p14:tracePt t="259334" x="1377950" y="5111750"/>
          <p14:tracePt t="259349" x="1403350" y="5105400"/>
          <p14:tracePt t="259367" x="1422400" y="5099050"/>
          <p14:tracePt t="259383" x="1435100" y="5099050"/>
          <p14:tracePt t="259400" x="1441450" y="5092700"/>
          <p14:tracePt t="259417" x="1447800" y="5086350"/>
          <p14:tracePt t="259434" x="1460500" y="5086350"/>
          <p14:tracePt t="259452" x="1473200" y="5080000"/>
          <p14:tracePt t="259469" x="1485900" y="5073650"/>
          <p14:tracePt t="259484" x="1492250" y="5073650"/>
          <p14:tracePt t="259500" x="1492250" y="5067300"/>
          <p14:tracePt t="259576" x="1492250" y="5060950"/>
          <p14:tracePt t="259587" x="1492250" y="5054600"/>
          <p14:tracePt t="259592" x="1492250" y="5048250"/>
          <p14:tracePt t="259617" x="1485900" y="5035550"/>
          <p14:tracePt t="259634" x="1479550" y="5029200"/>
          <p14:tracePt t="259650" x="1479550" y="5022850"/>
          <p14:tracePt t="259718" x="1473200" y="5022850"/>
          <p14:tracePt t="259724" x="1466850" y="5022850"/>
          <p14:tracePt t="259733" x="1454150" y="5022850"/>
          <p14:tracePt t="259750" x="1416050" y="5022850"/>
          <p14:tracePt t="259767" x="1377950" y="5022850"/>
          <p14:tracePt t="259783" x="1358900" y="5022850"/>
          <p14:tracePt t="259802" x="1352550" y="5022850"/>
          <p14:tracePt t="259838" x="1346200" y="5022850"/>
          <p14:tracePt t="259851" x="1346200" y="5029200"/>
          <p14:tracePt t="259902" x="1339850" y="5048250"/>
          <p14:tracePt t="259919" x="1339850" y="5067300"/>
          <p14:tracePt t="259933" x="1339850" y="5086350"/>
          <p14:tracePt t="259950" x="1339850" y="5105400"/>
          <p14:tracePt t="259967" x="1346200" y="5111750"/>
          <p14:tracePt t="259984" x="1352550" y="5118100"/>
          <p14:tracePt t="260001" x="1365250" y="5118100"/>
          <p14:tracePt t="260019" x="1384300" y="5118100"/>
          <p14:tracePt t="260021" x="1409700" y="5118100"/>
          <p14:tracePt t="260034" x="1428750" y="5118100"/>
          <p14:tracePt t="260050" x="1466850" y="5111750"/>
          <p14:tracePt t="260067" x="1517650" y="5099050"/>
          <p14:tracePt t="260070" x="1536700" y="5092700"/>
          <p14:tracePt t="260084" x="1568450" y="5073650"/>
          <p14:tracePt t="260101" x="1587500" y="5060950"/>
          <p14:tracePt t="260118" x="1612900" y="5035550"/>
          <p14:tracePt t="260120" x="1619250" y="5022850"/>
          <p14:tracePt t="260134" x="1625600" y="5010150"/>
          <p14:tracePt t="260151" x="1631950" y="4991100"/>
          <p14:tracePt t="260184" x="1625600" y="4984750"/>
          <p14:tracePt t="260200" x="1600200" y="4984750"/>
          <p14:tracePt t="260217" x="1581150" y="4984750"/>
          <p14:tracePt t="260234" x="1562100" y="4991100"/>
          <p14:tracePt t="260251" x="1543050" y="4997450"/>
          <p14:tracePt t="260269" x="1530350" y="4997450"/>
          <p14:tracePt t="260271" x="1524000" y="4997450"/>
          <p14:tracePt t="260284" x="1517650" y="4997450"/>
          <p14:tracePt t="260301" x="1517650" y="5003800"/>
          <p14:tracePt t="260351" x="1530350" y="4991100"/>
          <p14:tracePt t="260369" x="1574800" y="4965700"/>
          <p14:tracePt t="260384" x="1612900" y="4933950"/>
          <p14:tracePt t="260401" x="1689100" y="4895850"/>
          <p14:tracePt t="260417" x="2025650" y="4813300"/>
          <p14:tracePt t="260434" x="2324100" y="4756150"/>
          <p14:tracePt t="260451" x="2736850" y="4692650"/>
          <p14:tracePt t="260467" x="3086100" y="4641850"/>
          <p14:tracePt t="260484" x="3486150" y="4559300"/>
          <p14:tracePt t="260501" x="3797300" y="4476750"/>
          <p14:tracePt t="260517" x="4013200" y="4394200"/>
          <p14:tracePt t="260534" x="4133850" y="4330700"/>
          <p14:tracePt t="260551" x="4197350" y="4273550"/>
          <p14:tracePt t="260568" x="4241800" y="4222750"/>
          <p14:tracePt t="260571" x="4267200" y="4197350"/>
          <p14:tracePt t="260584" x="4286250" y="4178300"/>
          <p14:tracePt t="260587" x="4305300" y="4152900"/>
          <p14:tracePt t="260601" x="4324350" y="4133850"/>
          <p14:tracePt t="260617" x="4343400" y="4114800"/>
          <p14:tracePt t="260636" x="4349750" y="4114800"/>
          <p14:tracePt t="260651" x="4387850" y="4114800"/>
          <p14:tracePt t="260669" x="4451350" y="4108450"/>
          <p14:tracePt t="260684" x="4521200" y="4095750"/>
          <p14:tracePt t="260701" x="4559300" y="4083050"/>
          <p14:tracePt t="260717" x="4578350" y="4070350"/>
          <p14:tracePt t="260735" x="4610100" y="4051300"/>
          <p14:tracePt t="260751" x="4641850" y="4032250"/>
          <p14:tracePt t="260768" x="4692650" y="4006850"/>
          <p14:tracePt t="260784" x="4813300" y="3962400"/>
          <p14:tracePt t="260802" x="4908550" y="3917950"/>
          <p14:tracePt t="260818" x="4965700" y="3886200"/>
          <p14:tracePt t="260820" x="4997450" y="3867150"/>
          <p14:tracePt t="260834" x="5010150" y="3854450"/>
          <p14:tracePt t="260851" x="5010150" y="3848100"/>
          <p14:tracePt t="260868" x="5016500" y="3848100"/>
          <p14:tracePt t="260884" x="5022850" y="3848100"/>
          <p14:tracePt t="260901" x="5029200" y="3848100"/>
          <p14:tracePt t="260918" x="5054600" y="3835400"/>
          <p14:tracePt t="260935" x="5073650" y="3822700"/>
          <p14:tracePt t="260952" x="5086350" y="3810000"/>
          <p14:tracePt t="260968" x="5099050" y="3803650"/>
          <p14:tracePt t="260985" x="5105400" y="3797300"/>
          <p14:tracePt t="261001" x="5111750" y="3790950"/>
          <p14:tracePt t="261018" x="5124450" y="3784600"/>
          <p14:tracePt t="261035" x="5130800" y="3778250"/>
          <p14:tracePt t="261051" x="5149850" y="3759200"/>
          <p14:tracePt t="261054" x="5162550" y="3752850"/>
          <p14:tracePt t="261068" x="5175250" y="3740150"/>
          <p14:tracePt t="261071" x="5187950" y="3727450"/>
          <p14:tracePt t="261085" x="5219700" y="3708400"/>
          <p14:tracePt t="261101" x="5270500" y="3683000"/>
          <p14:tracePt t="261118" x="5295900" y="3663950"/>
          <p14:tracePt t="261134" x="5308600" y="3644900"/>
          <p14:tracePt t="261155" x="5314950" y="3632200"/>
          <p14:tracePt t="261168" x="5314950" y="3625850"/>
          <p14:tracePt t="261221" x="5314950" y="3632200"/>
          <p14:tracePt t="261243" x="5314950" y="3638550"/>
          <p14:tracePt t="261267" x="5321300" y="3638550"/>
          <p14:tracePt t="261275" x="5327650" y="3638550"/>
          <p14:tracePt t="261302" x="5340350" y="3638550"/>
          <p14:tracePt t="261319" x="5346700" y="3632200"/>
          <p14:tracePt t="261335" x="5359400" y="3632200"/>
          <p14:tracePt t="261350" x="5372100" y="3632200"/>
          <p14:tracePt t="261369" x="5378450" y="3625850"/>
          <p14:tracePt t="261385" x="5384800" y="3625850"/>
          <p14:tracePt t="261442" x="5391150" y="3619500"/>
          <p14:tracePt t="261456" x="5391150" y="3613150"/>
          <p14:tracePt t="261468" x="5391150" y="3606800"/>
          <p14:tracePt t="261472" x="5391150" y="3600450"/>
          <p14:tracePt t="261502" x="5391150" y="3594100"/>
          <p14:tracePt t="261536" x="5384800" y="3587750"/>
          <p14:tracePt t="261552" x="5378450" y="3581400"/>
          <p14:tracePt t="261585" x="5372100" y="3575050"/>
          <p14:tracePt t="261602" x="5359400" y="3575050"/>
          <p14:tracePt t="261619" x="5346700" y="3575050"/>
          <p14:tracePt t="261635" x="5334000" y="3581400"/>
          <p14:tracePt t="261638" x="5327650" y="3587750"/>
          <p14:tracePt t="261652" x="5321300" y="3594100"/>
          <p14:tracePt t="261655" x="5314950" y="3600450"/>
          <p14:tracePt t="261669" x="5302250" y="3613150"/>
          <p14:tracePt t="261684" x="5302250" y="3625850"/>
          <p14:tracePt t="261702" x="5302250" y="3632200"/>
          <p14:tracePt t="261719" x="5308600" y="3638550"/>
          <p14:tracePt t="261735" x="5327650" y="3638550"/>
          <p14:tracePt t="261754" x="5353050" y="3638550"/>
          <p14:tracePt t="261769" x="5372100" y="3632200"/>
          <p14:tracePt t="261785" x="5391150" y="3625850"/>
          <p14:tracePt t="261802" x="5403850" y="3613150"/>
          <p14:tracePt t="261819" x="5410200" y="3600450"/>
          <p14:tracePt t="261840" x="5410200" y="3594100"/>
          <p14:tracePt t="261852" x="5416550" y="3594100"/>
          <p14:tracePt t="261868" x="5416550" y="3587750"/>
          <p14:tracePt t="261885" x="5416550" y="3581400"/>
          <p14:tracePt t="261903" x="5416550" y="3568700"/>
          <p14:tracePt t="261905" x="5416550" y="3556000"/>
          <p14:tracePt t="261919" x="5410200" y="3543300"/>
          <p14:tracePt t="261936" x="5403850" y="3536950"/>
          <p14:tracePt t="261969" x="5397500" y="3536950"/>
          <p14:tracePt t="261985" x="5384800" y="3536950"/>
          <p14:tracePt t="262002" x="5378450" y="3536950"/>
          <p14:tracePt t="262019" x="5365750" y="3549650"/>
          <p14:tracePt t="262035" x="5353050" y="3556000"/>
          <p14:tracePt t="262052" x="5340350" y="3562350"/>
          <p14:tracePt t="262069" x="5321300" y="3568700"/>
          <p14:tracePt t="262085" x="5308600" y="3575050"/>
          <p14:tracePt t="262103" x="5270500" y="3587750"/>
          <p14:tracePt t="262119" x="5245100" y="3600450"/>
          <p14:tracePt t="262122" x="5226050" y="3613150"/>
          <p14:tracePt t="262136" x="5194300" y="3638550"/>
          <p14:tracePt t="262152" x="5137150" y="3676650"/>
          <p14:tracePt t="262169" x="4984750" y="3778250"/>
          <p14:tracePt t="262186" x="4895850" y="3835400"/>
          <p14:tracePt t="262202" x="4787900" y="3886200"/>
          <p14:tracePt t="262219" x="4654550" y="3949700"/>
          <p14:tracePt t="262236" x="4559300" y="3987800"/>
          <p14:tracePt t="262253" x="4483100" y="4019550"/>
          <p14:tracePt t="262269" x="4406900" y="4044950"/>
          <p14:tracePt t="262286" x="4362450" y="4057650"/>
          <p14:tracePt t="262302" x="4343400" y="4064000"/>
          <p14:tracePt t="262319" x="4324350" y="4064000"/>
          <p14:tracePt t="262336" x="4305300" y="4064000"/>
          <p14:tracePt t="262353" x="4216400" y="4076700"/>
          <p14:tracePt t="262369" x="4165600" y="4083050"/>
          <p14:tracePt t="262386" x="4083050" y="4102100"/>
          <p14:tracePt t="262388" x="4032250" y="4121150"/>
          <p14:tracePt t="262403" x="3943350" y="4146550"/>
          <p14:tracePt t="262420" x="3886200" y="4165600"/>
          <p14:tracePt t="262438" x="3873500" y="4171950"/>
          <p14:tracePt t="262453" x="3867150" y="4171950"/>
          <p14:tracePt t="262527" x="3860800" y="4171950"/>
          <p14:tracePt t="262530" x="3854450" y="4165600"/>
          <p14:tracePt t="262553" x="3841750" y="4165600"/>
          <p14:tracePt t="262570" x="3829050" y="4165600"/>
          <p14:tracePt t="262586" x="3810000" y="4171950"/>
          <p14:tracePt t="262603" x="3778250" y="4191000"/>
          <p14:tracePt t="262619" x="3752850" y="4197350"/>
          <p14:tracePt t="262636" x="3740150" y="4210050"/>
          <p14:tracePt t="262653" x="3721100" y="4216400"/>
          <p14:tracePt t="262671" x="3702050" y="4216400"/>
          <p14:tracePt t="262686" x="3695700" y="4222750"/>
          <p14:tracePt t="262703" x="3689350" y="4222750"/>
          <p14:tracePt t="262753" x="3683000" y="4229100"/>
          <p14:tracePt t="262771" x="3683000" y="4241800"/>
          <p14:tracePt t="262786" x="3644900" y="4273550"/>
          <p14:tracePt t="262820" x="3524250" y="4356100"/>
          <p14:tracePt t="262837" x="3422650" y="4406900"/>
          <p14:tracePt t="262853" x="3308350" y="4470400"/>
          <p14:tracePt t="262870" x="3213100" y="4533900"/>
          <p14:tracePt t="262873" x="3181350" y="4559300"/>
          <p14:tracePt t="262886" x="3155950" y="4578350"/>
          <p14:tracePt t="262905" x="3086100" y="4654550"/>
          <p14:tracePt t="262920" x="3067050" y="4673600"/>
          <p14:tracePt t="262936" x="3022600" y="4705350"/>
          <p14:tracePt t="262953" x="2990850" y="4724400"/>
          <p14:tracePt t="262970" x="2959100" y="4743450"/>
          <p14:tracePt t="262986" x="2908300" y="4775200"/>
          <p14:tracePt t="263005" x="2863850" y="4794250"/>
          <p14:tracePt t="263019" x="2800350" y="4819650"/>
          <p14:tracePt t="263036" x="2724150" y="4845050"/>
          <p14:tracePt t="263053" x="2565400" y="4876800"/>
          <p14:tracePt t="263071" x="2463800" y="4895850"/>
          <p14:tracePt t="263086" x="2381250" y="4908550"/>
          <p14:tracePt t="263103" x="2311400" y="4921250"/>
          <p14:tracePt t="263120" x="2254250" y="4933950"/>
          <p14:tracePt t="263137" x="2184400" y="4946650"/>
          <p14:tracePt t="263140" x="2152650" y="4953000"/>
          <p14:tracePt t="263153" x="2089150" y="4959350"/>
          <p14:tracePt t="263170" x="2000250" y="4972050"/>
          <p14:tracePt t="263172" x="1924050" y="4997450"/>
          <p14:tracePt t="263187" x="1816100" y="5035550"/>
          <p14:tracePt t="263205" x="1714500" y="5086350"/>
          <p14:tracePt t="263219" x="1663700" y="5111750"/>
          <p14:tracePt t="263221" x="1612900" y="5137150"/>
          <p14:tracePt t="263237" x="1568450" y="5162550"/>
          <p14:tracePt t="263254" x="1454150" y="5226050"/>
          <p14:tracePt t="263272" x="1365250" y="5270500"/>
          <p14:tracePt t="263285" x="1295400" y="5302250"/>
          <p14:tracePt t="263303" x="1250950" y="5321300"/>
          <p14:tracePt t="263320" x="1225550" y="5340350"/>
          <p14:tracePt t="263336" x="1212850" y="5346700"/>
          <p14:tracePt t="263505" x="1219200" y="5346700"/>
          <p14:tracePt t="263522" x="1225550" y="5346700"/>
          <p14:tracePt t="263528" x="1231900" y="5346700"/>
          <p14:tracePt t="263554" x="1250950" y="5340350"/>
          <p14:tracePt t="263572" x="1270000" y="5340350"/>
          <p14:tracePt t="263587" x="1289050" y="5334000"/>
          <p14:tracePt t="263604" x="1301750" y="5327650"/>
          <p14:tracePt t="263620" x="1314450" y="5327650"/>
          <p14:tracePt t="263637" x="1320800" y="5327650"/>
          <p14:tracePt t="263653" x="1327150" y="5327650"/>
          <p14:tracePt t="263671" x="1339850" y="5321300"/>
          <p14:tracePt t="263689" x="1352550" y="5321300"/>
          <p14:tracePt t="263704" x="1358900" y="5321300"/>
          <p14:tracePt t="263720" x="1365250" y="5314950"/>
          <p14:tracePt t="263755" x="1371600" y="5308600"/>
          <p14:tracePt t="263770" x="1377950" y="5302250"/>
          <p14:tracePt t="263787" x="1384300" y="5295900"/>
          <p14:tracePt t="263805" x="1397000" y="5289550"/>
          <p14:tracePt t="263822" x="1403350" y="5276850"/>
          <p14:tracePt t="263837" x="1409700" y="5276850"/>
          <p14:tracePt t="263854" x="1416050" y="5270500"/>
          <p14:tracePt t="263873" x="1422400" y="5264150"/>
          <p14:tracePt t="263890" x="1428750" y="5257800"/>
          <p14:tracePt t="263920" x="1447800" y="5238750"/>
          <p14:tracePt t="263939" x="1460500" y="5219700"/>
          <p14:tracePt t="263955" x="1473200" y="5200650"/>
          <p14:tracePt t="263970" x="1485900" y="5175250"/>
          <p14:tracePt t="263987" x="1492250" y="5162550"/>
          <p14:tracePt t="264004" x="1498600" y="5149850"/>
          <p14:tracePt t="264021" x="1498600" y="5143500"/>
          <p14:tracePt t="264189" x="1498600" y="5149850"/>
          <p14:tracePt t="264232" x="1498600" y="5156200"/>
          <p14:tracePt t="264241" x="1492250" y="5156200"/>
          <p14:tracePt t="264257" x="1485900" y="5156200"/>
          <p14:tracePt t="264305" x="1479550" y="5156200"/>
          <p14:tracePt t="264321" x="1479550" y="5149850"/>
          <p14:tracePt t="264494" x="1485900" y="5149850"/>
          <p14:tracePt t="264504" x="1492250" y="5149850"/>
          <p14:tracePt t="264521" x="1511300" y="5143500"/>
          <p14:tracePt t="264538" x="1530350" y="5143500"/>
          <p14:tracePt t="264554" x="1549400" y="5143500"/>
          <p14:tracePt t="264588" x="1581150" y="5137150"/>
          <p14:tracePt t="264605" x="1625600" y="5124450"/>
          <p14:tracePt t="264622" x="1720850" y="5118100"/>
          <p14:tracePt t="264638" x="1847850" y="5105400"/>
          <p14:tracePt t="264654" x="1968500" y="5099050"/>
          <p14:tracePt t="264671" x="2101850" y="5099050"/>
          <p14:tracePt t="264688" x="2222500" y="5099050"/>
          <p14:tracePt t="264704" x="2279650" y="5099050"/>
          <p14:tracePt t="264721" x="2292350" y="5105400"/>
          <p14:tracePt t="264738" x="2305050" y="5105400"/>
          <p14:tracePt t="264755" x="2343150" y="5124450"/>
          <p14:tracePt t="264772" x="2413000" y="5130800"/>
          <p14:tracePt t="264788" x="2514600" y="5143500"/>
          <p14:tracePt t="264804" x="2590800" y="5143500"/>
          <p14:tracePt t="264822" x="2628900" y="5143500"/>
          <p14:tracePt t="264875" x="2635250" y="5143500"/>
          <p14:tracePt t="264892" x="2641600" y="5143500"/>
          <p14:tracePt t="264905" x="2660650" y="5143500"/>
          <p14:tracePt t="264922" x="2692400" y="5143500"/>
          <p14:tracePt t="264940" x="2743200" y="5143500"/>
          <p14:tracePt t="264957" x="2774950" y="5143500"/>
          <p14:tracePt t="264971" x="2813050" y="5143500"/>
          <p14:tracePt t="264988" x="2838450" y="5137150"/>
          <p14:tracePt t="265004" x="2870200" y="5124450"/>
          <p14:tracePt t="265021" x="2895600" y="5105400"/>
          <p14:tracePt t="265038" x="2921000" y="5086350"/>
          <p14:tracePt t="265055" x="2940050" y="5060950"/>
          <p14:tracePt t="265058" x="2940050" y="5054600"/>
          <p14:tracePt t="265072" x="2940050" y="5035550"/>
          <p14:tracePt t="265089" x="2933700" y="5010150"/>
          <p14:tracePt t="265105" x="2908300" y="4978400"/>
          <p14:tracePt t="265121" x="2895600" y="4972050"/>
          <p14:tracePt t="265138" x="2889250" y="4959350"/>
          <p14:tracePt t="265155" x="2876550" y="4946650"/>
          <p14:tracePt t="265171" x="2857500" y="4933950"/>
          <p14:tracePt t="265188" x="2794000" y="4908550"/>
          <p14:tracePt t="265204" x="2717800" y="4883150"/>
          <p14:tracePt t="265222" x="2622550" y="4857750"/>
          <p14:tracePt t="265238" x="2540000" y="4819650"/>
          <p14:tracePt t="265257" x="2463800" y="4800600"/>
          <p14:tracePt t="265271" x="2432050" y="4794250"/>
          <p14:tracePt t="265288" x="2419350" y="4794250"/>
          <p14:tracePt t="265306" x="2406650" y="4806950"/>
          <p14:tracePt t="265322" x="2393950" y="4813300"/>
          <p14:tracePt t="265339" x="2381250" y="4838700"/>
          <p14:tracePt t="265356" x="2355850" y="4876800"/>
          <p14:tracePt t="265371" x="2317750" y="4908550"/>
          <p14:tracePt t="265388" x="2292350" y="4933950"/>
          <p14:tracePt t="265405" x="2279650" y="4953000"/>
          <p14:tracePt t="265422" x="2266950" y="4959350"/>
          <p14:tracePt t="265438" x="2266950" y="4972050"/>
          <p14:tracePt t="265455" x="2260600" y="4978400"/>
          <p14:tracePt t="265472" x="2260600" y="4984750"/>
          <p14:tracePt t="265489" x="2260600" y="4997450"/>
          <p14:tracePt t="265504" x="2260600" y="5003800"/>
          <p14:tracePt t="265538" x="2260600" y="5010150"/>
          <p14:tracePt t="265555" x="2260600" y="5016500"/>
          <p14:tracePt t="265572" x="2260600" y="5029200"/>
          <p14:tracePt t="265589" x="2260600" y="5035550"/>
          <p14:tracePt t="265606" x="2273300" y="5048250"/>
          <p14:tracePt t="265622" x="2330450" y="5086350"/>
          <p14:tracePt t="265639" x="2413000" y="5124450"/>
          <p14:tracePt t="265655" x="2489200" y="5156200"/>
          <p14:tracePt t="265672" x="2559050" y="5175250"/>
          <p14:tracePt t="265689" x="2622550" y="5187950"/>
          <p14:tracePt t="265705" x="2686050" y="5187950"/>
          <p14:tracePt t="265722" x="2762250" y="5187950"/>
          <p14:tracePt t="265741" x="2813050" y="5175250"/>
          <p14:tracePt t="265744" x="2838450" y="5162550"/>
          <p14:tracePt t="265759" x="2863850" y="5156200"/>
          <p14:tracePt t="265772" x="2876550" y="5143500"/>
          <p14:tracePt t="265789" x="2901950" y="5130800"/>
          <p14:tracePt t="265822" x="2927350" y="5111750"/>
          <p14:tracePt t="265839" x="2940050" y="5099050"/>
          <p14:tracePt t="265855" x="2940050" y="5080000"/>
          <p14:tracePt t="265873" x="2940050" y="5073650"/>
          <p14:tracePt t="265889" x="2927350" y="5067300"/>
          <p14:tracePt t="265905" x="2908300" y="5060950"/>
          <p14:tracePt t="265922" x="2889250" y="5060950"/>
          <p14:tracePt t="265939" x="2863850" y="5060950"/>
          <p14:tracePt t="265956" x="2832100" y="5060950"/>
          <p14:tracePt t="265972" x="2755900" y="5073650"/>
          <p14:tracePt t="265990" x="2692400" y="5086350"/>
          <p14:tracePt t="266005" x="2578100" y="5111750"/>
          <p14:tracePt t="266022" x="2476500" y="5137150"/>
          <p14:tracePt t="266039" x="2343150" y="5168900"/>
          <p14:tracePt t="266056" x="2120900" y="5194300"/>
          <p14:tracePt t="266072" x="1803400" y="5200650"/>
          <p14:tracePt t="266089" x="1460500" y="5200650"/>
          <p14:tracePt t="266106" x="1295400" y="5207000"/>
          <p14:tracePt t="266122" x="1104900" y="5213350"/>
          <p14:tracePt t="266141" x="990600" y="5219700"/>
          <p14:tracePt t="266156" x="933450" y="5226050"/>
          <p14:tracePt t="266284" x="939800" y="5226050"/>
          <p14:tracePt t="266324" x="933450" y="5226050"/>
          <p14:tracePt t="266332" x="927100" y="5226050"/>
          <p14:tracePt t="266357" x="882650" y="5232400"/>
          <p14:tracePt t="266373" x="857250" y="5238750"/>
          <p14:tracePt t="266428" x="863600" y="5238750"/>
          <p14:tracePt t="266460" x="869950" y="5238750"/>
          <p14:tracePt t="266477" x="876300" y="5245100"/>
          <p14:tracePt t="266491" x="882650" y="5257800"/>
          <p14:tracePt t="266506" x="882650" y="5264150"/>
          <p14:tracePt t="266523" x="882650" y="5270500"/>
          <p14:tracePt t="266573" x="889000" y="5270500"/>
          <p14:tracePt t="266589" x="901700" y="5270500"/>
          <p14:tracePt t="266606" x="908050" y="5270500"/>
          <p14:tracePt t="266702" x="914400" y="5270500"/>
          <p14:tracePt t="266710" x="920750" y="5270500"/>
          <p14:tracePt t="266723" x="927100" y="5264150"/>
          <p14:tracePt t="266739" x="946150" y="5257800"/>
          <p14:tracePt t="266756" x="952500" y="5257800"/>
          <p14:tracePt t="266812" x="958850" y="5251450"/>
          <p14:tracePt t="266936" x="965200" y="5251450"/>
          <p14:tracePt t="266957" x="965200" y="5245100"/>
          <p14:tracePt t="266984" x="971550" y="5245100"/>
          <p14:tracePt t="267190" x="977900" y="5245100"/>
          <p14:tracePt t="267197" x="977900" y="5238750"/>
          <p14:tracePt t="267294" x="984250" y="5232400"/>
          <p14:tracePt t="267318" x="990600" y="5226050"/>
          <p14:tracePt t="267355" x="990600" y="5219700"/>
          <p14:tracePt t="267572" x="996950" y="5219700"/>
          <p14:tracePt t="267612" x="1003300" y="5213350"/>
          <p14:tracePt t="267638" x="1009650" y="5207000"/>
          <p14:tracePt t="267661" x="1016000" y="5207000"/>
          <p14:tracePt t="267676" x="1016000" y="5200650"/>
          <p14:tracePt t="267693" x="1022350" y="5200650"/>
          <p14:tracePt t="268339" x="1028700" y="5200650"/>
          <p14:tracePt t="268361" x="1028700" y="5194300"/>
          <p14:tracePt t="268390" x="1035050" y="5194300"/>
          <p14:tracePt t="268629" x="1035050" y="5187950"/>
          <p14:tracePt t="268653" x="1041400" y="5187950"/>
          <p14:tracePt t="268686" x="1041400" y="5181600"/>
          <p14:tracePt t="270019" x="1041400" y="5187950"/>
          <p14:tracePt t="270093" x="1054100" y="5194300"/>
          <p14:tracePt t="270110" x="1073150" y="5207000"/>
          <p14:tracePt t="270126" x="1085850" y="5219700"/>
          <p14:tracePt t="270143" x="1098550" y="5226050"/>
          <p14:tracePt t="270159" x="1104900" y="5232400"/>
          <p14:tracePt t="270240" x="1111250" y="5232400"/>
          <p14:tracePt t="270246" x="1117600" y="5232400"/>
          <p14:tracePt t="270259" x="1123950" y="5226050"/>
          <p14:tracePt t="270277" x="1136650" y="5219700"/>
          <p14:tracePt t="270279" x="1143000" y="5213350"/>
          <p14:tracePt t="270295" x="1143000" y="5200650"/>
          <p14:tracePt t="270309" x="1143000" y="5187950"/>
          <p14:tracePt t="270327" x="1130300" y="5175250"/>
          <p14:tracePt t="270344" x="1079500" y="5143500"/>
          <p14:tracePt t="270360" x="1028700" y="5124450"/>
          <p14:tracePt t="270376" x="984250" y="5105400"/>
          <p14:tracePt t="270392" x="965200" y="5099050"/>
          <p14:tracePt t="270443" x="965200" y="5111750"/>
          <p14:tracePt t="270459" x="977900" y="5124450"/>
          <p14:tracePt t="270476" x="996950" y="5137150"/>
          <p14:tracePt t="270493" x="1009650" y="5143500"/>
          <p14:tracePt t="270509" x="1016000" y="5149850"/>
          <p14:tracePt t="270512" x="1022350" y="5149850"/>
          <p14:tracePt t="270543" x="1028700" y="5149850"/>
          <p14:tracePt t="270697" x="1035050" y="5149850"/>
          <p14:tracePt t="270727" x="1041400" y="5149850"/>
          <p14:tracePt t="270760" x="1047750" y="5149850"/>
          <p14:tracePt t="270777" x="1054100" y="5149850"/>
          <p14:tracePt t="270793" x="1060450" y="5149850"/>
          <p14:tracePt t="270836" x="1073150" y="5156200"/>
          <p14:tracePt t="270846" x="1085850" y="5162550"/>
          <p14:tracePt t="270861" x="1111250" y="5175250"/>
          <p14:tracePt t="270876" x="1123950" y="5194300"/>
          <p14:tracePt t="270893" x="1136650" y="5219700"/>
          <p14:tracePt t="270911" x="1143000" y="5251450"/>
          <p14:tracePt t="270926" x="1143000" y="5276850"/>
          <p14:tracePt t="270943" x="1136650" y="5295900"/>
          <p14:tracePt t="270960" x="1123950" y="5327650"/>
          <p14:tracePt t="270976" x="1104900" y="5353050"/>
          <p14:tracePt t="270993" x="1092200" y="5372100"/>
          <p14:tracePt t="271010" x="1066800" y="5391150"/>
          <p14:tracePt t="271012" x="1054100" y="5397500"/>
          <p14:tracePt t="271026" x="1035050" y="5410200"/>
          <p14:tracePt t="271043" x="965200" y="5435600"/>
          <p14:tracePt t="271062" x="927100" y="5448300"/>
          <p14:tracePt t="271075" x="908050" y="5454650"/>
          <p14:tracePt t="271093" x="901700" y="5461000"/>
          <p14:tracePt t="271109" x="895350" y="5467350"/>
          <p14:tracePt t="271126" x="869950" y="5486400"/>
          <p14:tracePt t="271143" x="831850" y="5518150"/>
          <p14:tracePt t="271160" x="787400" y="5549900"/>
          <p14:tracePt t="271177" x="762000" y="5575300"/>
          <p14:tracePt t="271194" x="755650" y="5588000"/>
          <p14:tracePt t="271211" x="755650" y="5594350"/>
          <p14:tracePt t="271256" x="762000" y="5594350"/>
          <p14:tracePt t="271262" x="774700" y="5594350"/>
          <p14:tracePt t="271277" x="806450" y="5594350"/>
          <p14:tracePt t="271294" x="831850" y="5600700"/>
          <p14:tracePt t="271312" x="850900" y="5600700"/>
          <p14:tracePt t="271327" x="863600" y="5607050"/>
          <p14:tracePt t="271343" x="882650" y="5613400"/>
          <p14:tracePt t="271360" x="908050" y="5613400"/>
          <p14:tracePt t="271377" x="939800" y="5613400"/>
          <p14:tracePt t="271393" x="1003300" y="5619750"/>
          <p14:tracePt t="271409" x="1054100" y="5619750"/>
          <p14:tracePt t="271427" x="1111250" y="5619750"/>
          <p14:tracePt t="271444" x="1162050" y="5613400"/>
          <p14:tracePt t="271448" x="1168400" y="5613400"/>
          <p14:tracePt t="271460" x="1181100" y="5613400"/>
          <p14:tracePt t="271477" x="1193800" y="5607050"/>
          <p14:tracePt t="271494" x="1200150" y="5607050"/>
          <p14:tracePt t="271578" x="1206500" y="5607050"/>
          <p14:tracePt t="271583" x="1206500" y="5600700"/>
          <p14:tracePt t="271610" x="1212850" y="5600700"/>
          <p14:tracePt t="271644" x="1212850" y="5594350"/>
          <p14:tracePt t="271691" x="1212850" y="5588000"/>
          <p14:tracePt t="271714" x="1219200" y="5588000"/>
          <p14:tracePt t="271721" x="1231900" y="5581650"/>
          <p14:tracePt t="271730" x="1263650" y="5575300"/>
          <p14:tracePt t="271744" x="1295400" y="5575300"/>
          <p14:tracePt t="271760" x="1371600" y="5581650"/>
          <p14:tracePt t="271778" x="1473200" y="5581650"/>
          <p14:tracePt t="271793" x="1562100" y="5581650"/>
          <p14:tracePt t="271810" x="1581150" y="5581650"/>
          <p14:tracePt t="271844" x="1568450" y="5581650"/>
          <p14:tracePt t="271865" x="1536700" y="5588000"/>
          <p14:tracePt t="271894" x="1530350" y="5588000"/>
          <p14:tracePt t="271927" x="1536700" y="5594350"/>
          <p14:tracePt t="271944" x="1555750" y="5600700"/>
          <p14:tracePt t="271961" x="1593850" y="5600700"/>
          <p14:tracePt t="271964" x="1619250" y="5607050"/>
          <p14:tracePt t="271977" x="1644650" y="5607050"/>
          <p14:tracePt t="271994" x="1670050" y="5607050"/>
          <p14:tracePt t="272010" x="1682750" y="5613400"/>
          <p14:tracePt t="272057" x="1689100" y="5613400"/>
          <p14:tracePt t="272091" x="1695450" y="5613400"/>
          <p14:tracePt t="272104" x="1701800" y="5613400"/>
          <p14:tracePt t="272111" x="1708150" y="5613400"/>
          <p14:tracePt t="272128" x="1739900" y="5613400"/>
          <p14:tracePt t="272143" x="1778000" y="5613400"/>
          <p14:tracePt t="272161" x="1803400" y="5613400"/>
          <p14:tracePt t="272177" x="1822450" y="5613400"/>
          <p14:tracePt t="272207" x="1828800" y="5613400"/>
          <p14:tracePt t="272220" x="1835150" y="5607050"/>
          <p14:tracePt t="272244" x="1841500" y="5607050"/>
          <p14:tracePt t="272349" x="1847850" y="5607050"/>
          <p14:tracePt t="272361" x="1854200" y="5607050"/>
          <p14:tracePt t="272378" x="1873250" y="5607050"/>
          <p14:tracePt t="272394" x="1892300" y="5600700"/>
          <p14:tracePt t="272413" x="1924050" y="5600700"/>
          <p14:tracePt t="272428" x="1936750" y="5600700"/>
          <p14:tracePt t="272444" x="2019300" y="5600700"/>
          <p14:tracePt t="272461" x="2038350" y="5600700"/>
          <p14:tracePt t="272478" x="2044700" y="5600700"/>
          <p14:tracePt t="272494" x="2051050" y="5600700"/>
          <p14:tracePt t="272512" x="2057400" y="5600700"/>
          <p14:tracePt t="272528" x="2063750" y="5600700"/>
          <p14:tracePt t="272544" x="2076450" y="5600700"/>
          <p14:tracePt t="272561" x="2082800" y="5600700"/>
          <p14:tracePt t="272578" x="2089150" y="5600700"/>
          <p14:tracePt t="272594" x="2095500" y="5607050"/>
          <p14:tracePt t="272611" x="2114550" y="5613400"/>
          <p14:tracePt t="272628" x="2146300" y="5619750"/>
          <p14:tracePt t="272645" x="2184400" y="5626100"/>
          <p14:tracePt t="272661" x="2216150" y="5626100"/>
          <p14:tracePt t="272676" x="2247900" y="5626100"/>
          <p14:tracePt t="272695" x="2292350" y="5626100"/>
          <p14:tracePt t="272712" x="2317750" y="5626100"/>
          <p14:tracePt t="272728" x="2324100" y="5619750"/>
          <p14:tracePt t="272746" x="2330450" y="5619750"/>
          <p14:tracePt t="272761" x="2343150" y="5619750"/>
          <p14:tracePt t="272778" x="2362200" y="5619750"/>
          <p14:tracePt t="272796" x="2393950" y="5626100"/>
          <p14:tracePt t="272811" x="2413000" y="5632450"/>
          <p14:tracePt t="272828" x="2438400" y="5632450"/>
          <p14:tracePt t="272844" x="2463800" y="5626100"/>
          <p14:tracePt t="272861" x="2482850" y="5619750"/>
          <p14:tracePt t="272878" x="2489200" y="5613400"/>
          <p14:tracePt t="272895" x="2508250" y="5613400"/>
          <p14:tracePt t="272911" x="2527300" y="5613400"/>
          <p14:tracePt t="272928" x="2540000" y="5613400"/>
          <p14:tracePt t="272961" x="2540000" y="5607050"/>
          <p14:tracePt t="273000" x="2546350" y="5607050"/>
          <p14:tracePt t="273029" x="2552700" y="5607050"/>
          <p14:tracePt t="273128" x="2552700" y="5600700"/>
          <p14:tracePt t="273356" x="2546350" y="5600700"/>
          <p14:tracePt t="273407" x="2552700" y="5594350"/>
          <p14:tracePt t="273424" x="2559050" y="5588000"/>
          <p14:tracePt t="273430" x="2565400" y="5581650"/>
          <p14:tracePt t="273494" x="2571750" y="5581650"/>
          <p14:tracePt t="273518" x="2578100" y="5581650"/>
          <p14:tracePt t="273610" x="2584450" y="5581650"/>
          <p14:tracePt t="273700" x="2578100" y="5581650"/>
          <p14:tracePt t="273708" x="2552700" y="5581650"/>
          <p14:tracePt t="273716" x="2540000" y="5581650"/>
          <p14:tracePt t="273729" x="2514600" y="5588000"/>
          <p14:tracePt t="273745" x="2470150" y="5594350"/>
          <p14:tracePt t="273762" x="2374900" y="5600700"/>
          <p14:tracePt t="273764" x="2349500" y="5600700"/>
          <p14:tracePt t="273779" x="2247900" y="5607050"/>
          <p14:tracePt t="273796" x="2095500" y="5613400"/>
          <p14:tracePt t="273812" x="1962150" y="5626100"/>
          <p14:tracePt t="273828" x="1822450" y="5645150"/>
          <p14:tracePt t="273846" x="1651000" y="5664200"/>
          <p14:tracePt t="273863" x="1530350" y="5676900"/>
          <p14:tracePt t="273881" x="1390650" y="5695950"/>
          <p14:tracePt t="273896" x="1270000" y="5708650"/>
          <p14:tracePt t="273912" x="1092200" y="5715000"/>
          <p14:tracePt t="273931" x="1003300" y="5715000"/>
          <p14:tracePt t="273945" x="946150" y="5715000"/>
          <p14:tracePt t="273963" x="914400" y="5715000"/>
          <p14:tracePt t="273979" x="869950" y="5721350"/>
          <p14:tracePt t="273982" x="863600" y="5721350"/>
          <p14:tracePt t="273995" x="850900" y="5727700"/>
          <p14:tracePt t="274011" x="838200" y="5740400"/>
          <p14:tracePt t="274028" x="838200" y="5746750"/>
          <p14:tracePt t="274045" x="838200" y="5753100"/>
          <p14:tracePt t="274080" x="844550" y="5759450"/>
          <p14:tracePt t="274096" x="863600" y="5765800"/>
          <p14:tracePt t="274113" x="939800" y="5778500"/>
          <p14:tracePt t="274129" x="952500" y="5784850"/>
          <p14:tracePt t="274147" x="958850" y="5784850"/>
          <p14:tracePt t="274220" x="965200" y="5784850"/>
          <p14:tracePt t="274236" x="971550" y="5784850"/>
          <p14:tracePt t="274246" x="977900" y="5784850"/>
          <p14:tracePt t="274300" x="977900" y="5778500"/>
          <p14:tracePt t="274312" x="971550" y="5765800"/>
          <p14:tracePt t="274329" x="965200" y="5753100"/>
          <p14:tracePt t="274346" x="965200" y="5740400"/>
          <p14:tracePt t="274363" x="977900" y="5727700"/>
          <p14:tracePt t="274365" x="990600" y="5715000"/>
          <p14:tracePt t="274380" x="1003300" y="5702300"/>
          <p14:tracePt t="274413" x="1009650" y="5695950"/>
          <p14:tracePt t="274438" x="1009650" y="5689600"/>
          <p14:tracePt t="274606" x="1016000" y="5689600"/>
          <p14:tracePt t="274747" x="1016000" y="5683250"/>
          <p14:tracePt t="274861" x="1016000" y="5676900"/>
          <p14:tracePt t="275484" x="1022350" y="5670550"/>
          <p14:tracePt t="275548" x="1028700" y="5664200"/>
          <p14:tracePt t="275574" x="1028700" y="5657850"/>
          <p14:tracePt t="275588" x="1035050" y="5657850"/>
          <p14:tracePt t="275618" x="1035050" y="5651500"/>
          <p14:tracePt t="275632" x="1041400" y="5651500"/>
          <p14:tracePt t="275664" x="1047750" y="5645150"/>
          <p14:tracePt t="275680" x="1054100" y="5645150"/>
          <p14:tracePt t="275714" x="1054100" y="5638800"/>
          <p14:tracePt t="275748" x="1047750" y="5626100"/>
          <p14:tracePt t="275764" x="1041400" y="5607050"/>
          <p14:tracePt t="275780" x="1028700" y="5588000"/>
          <p14:tracePt t="275797" x="1028700" y="5575300"/>
          <p14:tracePt t="275835" x="1035050" y="5568950"/>
          <p14:tracePt t="275847" x="1041400" y="5568950"/>
          <p14:tracePt t="275865" x="1054100" y="5568950"/>
          <p14:tracePt t="275880" x="1060450" y="5562600"/>
          <p14:tracePt t="276556" x="1054100" y="5556250"/>
          <p14:tracePt t="276762" x="1047750" y="5556250"/>
          <p14:tracePt t="276779" x="1047750" y="5549900"/>
          <p14:tracePt t="276811" x="1041400" y="5549900"/>
          <p14:tracePt t="276831" x="1035050" y="5543550"/>
          <p14:tracePt t="276864" x="1028700" y="5537200"/>
          <p14:tracePt t="276882" x="1022350" y="5530850"/>
          <p14:tracePt t="276915" x="1016000" y="5524500"/>
          <p14:tracePt t="276931" x="1009650" y="5518150"/>
          <p14:tracePt t="276948" x="1003300" y="5511800"/>
          <p14:tracePt t="276965" x="996950" y="5511800"/>
          <p14:tracePt t="276981" x="933450" y="5530850"/>
          <p14:tracePt t="276999" x="850900" y="5581650"/>
          <p14:tracePt t="277015" x="793750" y="5607050"/>
          <p14:tracePt t="277031" x="717550" y="5645150"/>
          <p14:tracePt t="277048" x="660400" y="5683250"/>
          <p14:tracePt t="277065" x="596900" y="5772150"/>
          <p14:tracePt t="277081" x="552450" y="5854700"/>
          <p14:tracePt t="277098" x="533400" y="5905500"/>
          <p14:tracePt t="277100" x="527050" y="5924550"/>
          <p14:tracePt t="277115" x="501650" y="5962650"/>
          <p14:tracePt t="277131" x="476250" y="5981700"/>
          <p14:tracePt t="277148" x="450850" y="5988050"/>
          <p14:tracePt t="277165" x="438150" y="6000750"/>
          <p14:tracePt t="277182" x="431800" y="6019800"/>
          <p14:tracePt t="277198" x="425450" y="6057900"/>
          <p14:tracePt t="277214" x="425450" y="6089650"/>
          <p14:tracePt t="277231" x="450850" y="6121400"/>
          <p14:tracePt t="277248" x="476250" y="6134100"/>
          <p14:tracePt t="277265" x="501650" y="6134100"/>
          <p14:tracePt t="277268" x="514350" y="6134100"/>
          <p14:tracePt t="277281" x="527050" y="6134100"/>
          <p14:tracePt t="277287" x="533400" y="6134100"/>
          <p14:tracePt t="277354" x="539750" y="6134100"/>
          <p14:tracePt t="277365" x="546100" y="6127750"/>
          <p14:tracePt t="277382" x="565150" y="6127750"/>
          <p14:tracePt t="277399" x="622300" y="6121400"/>
          <p14:tracePt t="277415" x="692150" y="6108700"/>
          <p14:tracePt t="277432" x="736600" y="6096000"/>
          <p14:tracePt t="277449" x="806450" y="6076950"/>
          <p14:tracePt t="277464" x="831850" y="6070600"/>
          <p14:tracePt t="277482" x="844550" y="6064250"/>
          <p14:tracePt t="277609" x="844550" y="6057900"/>
          <p14:tracePt t="277617" x="850900" y="6057900"/>
          <p14:tracePt t="277632" x="857250" y="6051550"/>
          <p14:tracePt t="277704" x="857250" y="6045200"/>
          <p14:tracePt t="277756" x="863600" y="6038850"/>
          <p14:tracePt t="277765" x="863600" y="6032500"/>
          <p14:tracePt t="277782" x="869950" y="6019800"/>
          <p14:tracePt t="277785" x="876300" y="6013450"/>
          <p14:tracePt t="277799" x="876300" y="6007100"/>
          <p14:tracePt t="277815" x="876300" y="6000750"/>
          <p14:tracePt t="277906" x="882650" y="6000750"/>
          <p14:tracePt t="277924" x="882650" y="5994400"/>
          <p14:tracePt t="277930" x="889000" y="5994400"/>
          <p14:tracePt t="277968" x="889000" y="5988050"/>
          <p14:tracePt t="278101" x="895350" y="5988050"/>
          <p14:tracePt t="278107" x="908050" y="5988050"/>
          <p14:tracePt t="278116" x="920750" y="5988050"/>
          <p14:tracePt t="278133" x="996950" y="5988050"/>
          <p14:tracePt t="278149" x="1060450" y="5981700"/>
          <p14:tracePt t="278167" x="1098550" y="5981700"/>
          <p14:tracePt t="278183" x="1123950" y="5975350"/>
          <p14:tracePt t="278186" x="1136650" y="5975350"/>
          <p14:tracePt t="278199" x="1143000" y="5969000"/>
          <p14:tracePt t="278215" x="1155700" y="5962650"/>
          <p14:tracePt t="278233" x="1168400" y="5956300"/>
          <p14:tracePt t="278249" x="1187450" y="5937250"/>
          <p14:tracePt t="278266" x="1206500" y="5924550"/>
          <p14:tracePt t="278268" x="1206500" y="5918200"/>
          <p14:tracePt t="278284" x="1231900" y="5899150"/>
          <p14:tracePt t="278299" x="1250950" y="5880100"/>
          <p14:tracePt t="278316" x="1263650" y="5861050"/>
          <p14:tracePt t="278334" x="1276350" y="5848350"/>
          <p14:tracePt t="278349" x="1282700" y="5835650"/>
          <p14:tracePt t="278366" x="1282700" y="5829300"/>
          <p14:tracePt t="278400" x="1276350" y="5822950"/>
          <p14:tracePt t="278416" x="1263650" y="5816600"/>
          <p14:tracePt t="278432" x="1257300" y="5810250"/>
          <p14:tracePt t="278450" x="1244600" y="5803900"/>
          <p14:tracePt t="278466" x="1238250" y="5797550"/>
          <p14:tracePt t="278483" x="1231900" y="5791200"/>
          <p14:tracePt t="278499" x="1225550" y="5784850"/>
          <p14:tracePt t="278533" x="1219200" y="5784850"/>
          <p14:tracePt t="278620" x="1212850" y="5784850"/>
          <p14:tracePt t="278705" x="1206500" y="5791200"/>
          <p14:tracePt t="278728" x="1200150" y="5791200"/>
          <p14:tracePt t="278810" x="1193800" y="5791200"/>
          <p14:tracePt t="279151" x="1187450" y="5791200"/>
          <p14:tracePt t="279901" x="1181100" y="5791200"/>
          <p14:tracePt t="279925" x="1174750" y="5791200"/>
          <p14:tracePt t="279938" x="1168400" y="5791200"/>
          <p14:tracePt t="280239" x="1162050" y="5791200"/>
          <p14:tracePt t="280263" x="1162050" y="5797550"/>
          <p14:tracePt t="280433" x="1155700" y="5797550"/>
          <p14:tracePt t="280465" x="1149350" y="5797550"/>
          <p14:tracePt t="280497" x="1143000" y="5797550"/>
          <p14:tracePt t="280513" x="1143000" y="5803900"/>
          <p14:tracePt t="280521" x="1136650" y="5803900"/>
          <p14:tracePt t="280558" x="1130300" y="5810250"/>
          <p14:tracePt t="280568" x="1130300" y="5816600"/>
        </p14:tracePtLst>
      </p14:laserTraceLst>
    </p:ext>
  </p:extLs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Bildobjekt 4">
            <a:extLst>
              <a:ext uri="{FF2B5EF4-FFF2-40B4-BE49-F238E27FC236}">
                <a16:creationId xmlns:a16="http://schemas.microsoft.com/office/drawing/2014/main" id="{F12AA6E5-0BAC-8A34-FC5A-461F1984B2CA}"/>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7854395" y="589422"/>
            <a:ext cx="3640133" cy="2036967"/>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Tabernaklet: Ett mönster för frälsningsvägen</a:t>
            </a:r>
          </a:p>
        </p:txBody>
      </p:sp>
      <p:sp>
        <p:nvSpPr>
          <p:cNvPr id="9" name="Rektangel 8">
            <a:extLst>
              <a:ext uri="{FF2B5EF4-FFF2-40B4-BE49-F238E27FC236}">
                <a16:creationId xmlns:a16="http://schemas.microsoft.com/office/drawing/2014/main" id="{1349F941-4BE9-3E34-96C7-CCC116789E6C}"/>
              </a:ext>
            </a:extLst>
          </p:cNvPr>
          <p:cNvSpPr/>
          <p:nvPr/>
        </p:nvSpPr>
        <p:spPr>
          <a:xfrm>
            <a:off x="0" y="763752"/>
            <a:ext cx="7415784" cy="5847755"/>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180000" rtlCol="0" anchor="t">
            <a:spAutoFit/>
          </a:bodyPr>
          <a:lstStyle/>
          <a:p>
            <a:pPr marL="182563" indent="-182563">
              <a:buFont typeface="Arial" panose="020B0604020202020204" pitchFamily="34" charset="0"/>
              <a:buChar char="•"/>
            </a:pPr>
            <a:r>
              <a:rPr lang="sv-SE" b="1" i="1" dirty="0"/>
              <a:t>Utanför: </a:t>
            </a:r>
            <a:r>
              <a:rPr lang="sv-SE" sz="1400" dirty="0"/>
              <a:t>Tabernaklet fanns mitt bland dem som ännu inte närmat sig Gud.</a:t>
            </a:r>
          </a:p>
          <a:p>
            <a:pPr marL="357188" indent="-174625">
              <a:spcBef>
                <a:spcPts val="400"/>
              </a:spcBef>
              <a:buFont typeface="Arial" panose="020B0604020202020204" pitchFamily="34" charset="0"/>
              <a:buChar char="•"/>
            </a:pPr>
            <a:r>
              <a:rPr lang="sv-SE" sz="1600" b="1" i="1" dirty="0"/>
              <a:t>Porten:</a:t>
            </a:r>
            <a:r>
              <a:rPr lang="sv-SE" sz="1400" b="1" i="1" dirty="0"/>
              <a:t> </a:t>
            </a:r>
            <a:r>
              <a:rPr lang="sv-SE" sz="1400" dirty="0">
                <a:solidFill>
                  <a:srgbClr val="C00000"/>
                </a:solidFill>
              </a:rPr>
              <a:t>Jag är porten.</a:t>
            </a:r>
            <a:r>
              <a:rPr lang="sv-SE" sz="1400" dirty="0"/>
              <a:t> (Joh 10:9)</a:t>
            </a:r>
            <a:endParaRPr lang="sv-SE" sz="1400" b="1" i="1" dirty="0"/>
          </a:p>
          <a:p>
            <a:pPr marL="357187"/>
            <a:r>
              <a:rPr lang="sv-SE" sz="1400" i="1" dirty="0"/>
              <a:t>Bred och utan lås: </a:t>
            </a:r>
            <a:r>
              <a:rPr lang="sv-SE" sz="1400" dirty="0">
                <a:solidFill>
                  <a:srgbClr val="C00000"/>
                </a:solidFill>
              </a:rPr>
              <a:t>Gud vill att alla människor ska bli frälsta.</a:t>
            </a:r>
            <a:r>
              <a:rPr lang="sv-SE" sz="1400" dirty="0"/>
              <a:t> (1 Tim 2:4)</a:t>
            </a:r>
          </a:p>
          <a:p>
            <a:pPr marL="357187"/>
            <a:r>
              <a:rPr lang="sv-SE" sz="1400" i="1" dirty="0"/>
              <a:t>Vette åt öster: </a:t>
            </a:r>
            <a:r>
              <a:rPr lang="sv-SE" sz="1400" dirty="0"/>
              <a:t>Att närma sig Gud innebär att vända ryggen åt solen</a:t>
            </a:r>
          </a:p>
          <a:p>
            <a:pPr marL="182563" indent="-182563">
              <a:spcBef>
                <a:spcPts val="1200"/>
              </a:spcBef>
              <a:buFont typeface="Arial" panose="020B0604020202020204" pitchFamily="34" charset="0"/>
              <a:buChar char="•"/>
            </a:pPr>
            <a:r>
              <a:rPr lang="sv-SE" b="1" i="1" dirty="0"/>
              <a:t>Förgården:</a:t>
            </a:r>
            <a:r>
              <a:rPr lang="sv-SE" sz="1600" dirty="0"/>
              <a:t> </a:t>
            </a:r>
            <a:r>
              <a:rPr lang="sv-SE" sz="1400" dirty="0"/>
              <a:t>För de </a:t>
            </a:r>
            <a:r>
              <a:rPr lang="sv-SE" sz="1400" i="1" u="sng" dirty="0"/>
              <a:t>rättfärdiggjorda</a:t>
            </a:r>
            <a:r>
              <a:rPr lang="sv-SE" sz="1400" dirty="0"/>
              <a:t>. (Frälsning i </a:t>
            </a:r>
            <a:r>
              <a:rPr lang="sv-SE" sz="1400" i="1" dirty="0"/>
              <a:t>dåtid</a:t>
            </a:r>
            <a:r>
              <a:rPr lang="sv-SE" sz="1400" dirty="0"/>
              <a:t>.)</a:t>
            </a:r>
            <a:endParaRPr lang="sv-SE" sz="1600" dirty="0"/>
          </a:p>
          <a:p>
            <a:pPr marL="357188" indent="-176213">
              <a:spcBef>
                <a:spcPts val="400"/>
              </a:spcBef>
              <a:buFont typeface="Arial" panose="020B0604020202020204" pitchFamily="34" charset="0"/>
              <a:buChar char="•"/>
            </a:pPr>
            <a:r>
              <a:rPr lang="sv-SE" sz="1600" b="1" i="1" dirty="0"/>
              <a:t>Staketet:</a:t>
            </a:r>
            <a:r>
              <a:rPr lang="sv-SE" sz="1600" dirty="0"/>
              <a:t> </a:t>
            </a:r>
            <a:r>
              <a:rPr lang="sv-SE" sz="1400" dirty="0"/>
              <a:t>Högt nog (3m) så ingen såg in utan att gå genom porten.</a:t>
            </a:r>
          </a:p>
          <a:p>
            <a:pPr marL="357188" indent="-176213">
              <a:spcBef>
                <a:spcPts val="400"/>
              </a:spcBef>
              <a:buFont typeface="Arial" panose="020B0604020202020204" pitchFamily="34" charset="0"/>
              <a:buChar char="•"/>
            </a:pPr>
            <a:r>
              <a:rPr lang="sv-SE" sz="1600" b="1" i="1" dirty="0"/>
              <a:t>Brännofferaltaret:</a:t>
            </a:r>
            <a:r>
              <a:rPr lang="sv-SE" sz="1400" dirty="0"/>
              <a:t> Syndoffer i </a:t>
            </a:r>
            <a:r>
              <a:rPr lang="sv-SE" sz="1400" i="1" u="sng" dirty="0"/>
              <a:t>blod</a:t>
            </a:r>
            <a:r>
              <a:rPr lang="sv-SE" sz="1400" dirty="0"/>
              <a:t>.</a:t>
            </a:r>
          </a:p>
          <a:p>
            <a:pPr marL="357188" indent="-176213">
              <a:spcBef>
                <a:spcPts val="400"/>
              </a:spcBef>
              <a:buFont typeface="Arial" panose="020B0604020202020204" pitchFamily="34" charset="0"/>
              <a:buChar char="•"/>
            </a:pPr>
            <a:r>
              <a:rPr lang="sv-SE" sz="1600" b="1" i="1" dirty="0"/>
              <a:t>Kopparkaret:</a:t>
            </a:r>
            <a:r>
              <a:rPr lang="sv-SE" sz="1400" dirty="0"/>
              <a:t> Dop i </a:t>
            </a:r>
            <a:r>
              <a:rPr lang="sv-SE" sz="1400" i="1" u="sng" dirty="0"/>
              <a:t>vatten</a:t>
            </a:r>
            <a:r>
              <a:rPr lang="sv-SE" sz="1400" dirty="0"/>
              <a:t>.</a:t>
            </a:r>
          </a:p>
          <a:p>
            <a:pPr marL="182563" indent="-182563">
              <a:spcBef>
                <a:spcPts val="1200"/>
              </a:spcBef>
              <a:buFont typeface="Arial" panose="020B0604020202020204" pitchFamily="34" charset="0"/>
              <a:buChar char="•"/>
            </a:pPr>
            <a:r>
              <a:rPr lang="sv-SE" b="1" i="1" dirty="0"/>
              <a:t>Det heliga:</a:t>
            </a:r>
            <a:r>
              <a:rPr lang="sv-SE" sz="1600" dirty="0"/>
              <a:t> </a:t>
            </a:r>
            <a:r>
              <a:rPr lang="sv-SE" sz="1400" dirty="0"/>
              <a:t>Representerar </a:t>
            </a:r>
            <a:r>
              <a:rPr lang="sv-SE" sz="1400" i="1" u="sng" dirty="0"/>
              <a:t>helgelsen</a:t>
            </a:r>
            <a:r>
              <a:rPr lang="sv-SE" sz="1400" dirty="0"/>
              <a:t>. (Fräsning i </a:t>
            </a:r>
            <a:r>
              <a:rPr lang="sv-SE" sz="1400" i="1" dirty="0"/>
              <a:t>nutid</a:t>
            </a:r>
            <a:r>
              <a:rPr lang="sv-SE" sz="1400" dirty="0"/>
              <a:t>.)</a:t>
            </a:r>
          </a:p>
          <a:p>
            <a:pPr marL="357188" indent="-182563">
              <a:spcBef>
                <a:spcPts val="400"/>
              </a:spcBef>
              <a:buFont typeface="Arial" panose="020B0604020202020204" pitchFamily="34" charset="0"/>
              <a:buChar char="•"/>
            </a:pPr>
            <a:r>
              <a:rPr lang="sv-SE" sz="1600" b="1" i="1" dirty="0"/>
              <a:t>Ljusstaken</a:t>
            </a:r>
            <a:r>
              <a:rPr lang="sv-SE" sz="1600" dirty="0"/>
              <a:t>: </a:t>
            </a:r>
            <a:r>
              <a:rPr lang="sv-SE" sz="1400" dirty="0">
                <a:solidFill>
                  <a:srgbClr val="C00000"/>
                </a:solidFill>
              </a:rPr>
              <a:t>Jag är vinstocken, ni är grenarna.</a:t>
            </a:r>
            <a:r>
              <a:rPr lang="sv-SE" sz="1400" dirty="0"/>
              <a:t> (Joh 15:5)</a:t>
            </a:r>
          </a:p>
          <a:p>
            <a:pPr marL="357188" indent="-182563">
              <a:spcBef>
                <a:spcPts val="400"/>
              </a:spcBef>
              <a:buFont typeface="Arial" panose="020B0604020202020204" pitchFamily="34" charset="0"/>
              <a:buChar char="•"/>
            </a:pPr>
            <a:r>
              <a:rPr lang="sv-SE" sz="1600" b="1" i="1" dirty="0"/>
              <a:t>Skådebrödsbordet:</a:t>
            </a:r>
            <a:r>
              <a:rPr lang="sv-SE" sz="1400" dirty="0"/>
              <a:t> </a:t>
            </a:r>
            <a:r>
              <a:rPr lang="sv-SE" sz="1400" i="1" u="sng" dirty="0">
                <a:solidFill>
                  <a:srgbClr val="C00000"/>
                </a:solidFill>
              </a:rPr>
              <a:t>Se på</a:t>
            </a:r>
            <a:r>
              <a:rPr lang="sv-SE" sz="1400" dirty="0">
                <a:solidFill>
                  <a:srgbClr val="C00000"/>
                </a:solidFill>
              </a:rPr>
              <a:t> Jesus.</a:t>
            </a:r>
            <a:r>
              <a:rPr lang="sv-SE" sz="1400" dirty="0"/>
              <a:t> (Hebr 3:1)</a:t>
            </a:r>
            <a:br>
              <a:rPr lang="sv-SE" sz="1400" dirty="0"/>
            </a:br>
            <a:r>
              <a:rPr lang="sv-SE" sz="1400" dirty="0"/>
              <a:t>De ormbitna i öknen </a:t>
            </a:r>
            <a:r>
              <a:rPr lang="sv-SE" sz="1400" dirty="0">
                <a:solidFill>
                  <a:srgbClr val="C00000"/>
                </a:solidFill>
              </a:rPr>
              <a:t>fäste… </a:t>
            </a:r>
            <a:r>
              <a:rPr lang="sv-SE" sz="1400" i="1" u="sng" dirty="0">
                <a:solidFill>
                  <a:srgbClr val="C00000"/>
                </a:solidFill>
              </a:rPr>
              <a:t>blicken</a:t>
            </a:r>
            <a:r>
              <a:rPr lang="sv-SE" sz="1400" dirty="0">
                <a:solidFill>
                  <a:srgbClr val="C00000"/>
                </a:solidFill>
              </a:rPr>
              <a:t> på kopparormen och fick leva</a:t>
            </a:r>
            <a:r>
              <a:rPr lang="sv-SE" sz="1400" dirty="0"/>
              <a:t> (4 Mos 21:9)</a:t>
            </a:r>
          </a:p>
          <a:p>
            <a:pPr marL="357188" indent="-182563">
              <a:spcBef>
                <a:spcPts val="400"/>
              </a:spcBef>
              <a:buFont typeface="Arial" panose="020B0604020202020204" pitchFamily="34" charset="0"/>
              <a:buChar char="•"/>
            </a:pPr>
            <a:r>
              <a:rPr lang="sv-SE" sz="1600" b="1" i="1" dirty="0"/>
              <a:t>Rökelsealtaret</a:t>
            </a:r>
            <a:r>
              <a:rPr lang="sv-SE" sz="1400" b="1" i="1" dirty="0"/>
              <a:t>: </a:t>
            </a:r>
            <a:r>
              <a:rPr lang="sv-SE" sz="1400" dirty="0">
                <a:solidFill>
                  <a:srgbClr val="C00000"/>
                </a:solidFill>
              </a:rPr>
              <a:t>[En ängel] fick mycket </a:t>
            </a:r>
            <a:r>
              <a:rPr lang="sv-SE" sz="1400" i="1" u="sng" dirty="0">
                <a:solidFill>
                  <a:srgbClr val="C00000"/>
                </a:solidFill>
              </a:rPr>
              <a:t>rökelse</a:t>
            </a:r>
            <a:r>
              <a:rPr lang="sv-SE" sz="1400" dirty="0">
                <a:solidFill>
                  <a:srgbClr val="C00000"/>
                </a:solidFill>
              </a:rPr>
              <a:t> att lägga tillsammans med alla de heligas </a:t>
            </a:r>
            <a:br>
              <a:rPr lang="sv-SE" sz="1400" dirty="0">
                <a:solidFill>
                  <a:srgbClr val="C00000"/>
                </a:solidFill>
              </a:rPr>
            </a:br>
            <a:r>
              <a:rPr lang="sv-SE" sz="1400" i="1" u="sng" dirty="0">
                <a:solidFill>
                  <a:srgbClr val="C00000"/>
                </a:solidFill>
              </a:rPr>
              <a:t>böner</a:t>
            </a:r>
            <a:r>
              <a:rPr lang="sv-SE" sz="1400" dirty="0">
                <a:solidFill>
                  <a:srgbClr val="C00000"/>
                </a:solidFill>
              </a:rPr>
              <a:t> på guldaltaret framför tronen. </a:t>
            </a:r>
            <a:r>
              <a:rPr lang="sv-SE" sz="1400" dirty="0"/>
              <a:t>(Upp 8:3)</a:t>
            </a:r>
            <a:endParaRPr lang="sv-SE" sz="1200" b="1" i="1" dirty="0"/>
          </a:p>
          <a:p>
            <a:pPr marL="182563" indent="-182563">
              <a:spcBef>
                <a:spcPts val="1200"/>
              </a:spcBef>
              <a:buFont typeface="Arial" panose="020B0604020202020204" pitchFamily="34" charset="0"/>
              <a:buChar char="•"/>
            </a:pPr>
            <a:r>
              <a:rPr lang="sv-SE" b="1" i="1" dirty="0"/>
              <a:t>Det allra heligaste:</a:t>
            </a:r>
            <a:r>
              <a:rPr lang="sv-SE" sz="1400" dirty="0"/>
              <a:t> Representerar </a:t>
            </a:r>
            <a:r>
              <a:rPr lang="sv-SE" sz="1400" i="1" u="sng" dirty="0"/>
              <a:t>mötet med Gud</a:t>
            </a:r>
            <a:r>
              <a:rPr lang="sv-SE" sz="1400" dirty="0"/>
              <a:t>. (Frälsning i </a:t>
            </a:r>
            <a:r>
              <a:rPr lang="sv-SE" sz="1400" i="1" dirty="0"/>
              <a:t>framtid</a:t>
            </a:r>
            <a:r>
              <a:rPr lang="sv-SE" sz="1400" dirty="0"/>
              <a:t>.)</a:t>
            </a:r>
            <a:br>
              <a:rPr lang="sv-SE" sz="1400" dirty="0"/>
            </a:br>
            <a:r>
              <a:rPr lang="sv-SE" sz="1400" dirty="0">
                <a:solidFill>
                  <a:srgbClr val="C00000"/>
                </a:solidFill>
              </a:rPr>
              <a:t>Jag kommer att uppenbara mig i molnet över nådastolen. </a:t>
            </a:r>
            <a:r>
              <a:rPr lang="sv-SE" sz="1400" dirty="0"/>
              <a:t>(3 Mos 16:2)</a:t>
            </a:r>
          </a:p>
          <a:p>
            <a:pPr marL="357188" indent="-174625">
              <a:spcBef>
                <a:spcPts val="400"/>
              </a:spcBef>
              <a:buFont typeface="Arial" panose="020B0604020202020204" pitchFamily="34" charset="0"/>
              <a:buChar char="•"/>
            </a:pPr>
            <a:r>
              <a:rPr lang="sv-SE" sz="1600" b="1" i="1" dirty="0"/>
              <a:t>Förbundsarken: </a:t>
            </a:r>
            <a:r>
              <a:rPr lang="sv-SE" sz="1400" dirty="0"/>
              <a:t>Guds tron på jorden: </a:t>
            </a:r>
            <a:r>
              <a:rPr lang="sv-SE" sz="1400" dirty="0">
                <a:solidFill>
                  <a:srgbClr val="C00000"/>
                </a:solidFill>
              </a:rPr>
              <a:t>Från nådastolen… ska jag tala med dig.</a:t>
            </a:r>
            <a:r>
              <a:rPr lang="sv-SE" sz="1400" dirty="0"/>
              <a:t> (2 Mos 25:22)</a:t>
            </a:r>
            <a:endParaRPr lang="sv-SE" sz="1200" dirty="0"/>
          </a:p>
          <a:p>
            <a:pPr marL="357188" indent="-174625">
              <a:spcBef>
                <a:spcPts val="400"/>
              </a:spcBef>
              <a:buFont typeface="Arial" panose="020B0604020202020204" pitchFamily="34" charset="0"/>
              <a:buChar char="•"/>
            </a:pPr>
            <a:r>
              <a:rPr lang="sv-SE" sz="1600" b="1" i="1" dirty="0"/>
              <a:t>Nådastolen: </a:t>
            </a:r>
            <a:r>
              <a:rPr lang="sv-SE" sz="1400" dirty="0"/>
              <a:t>En dom</a:t>
            </a:r>
            <a:r>
              <a:rPr lang="sv-SE" sz="1400" u="sng" dirty="0"/>
              <a:t>stol</a:t>
            </a:r>
            <a:r>
              <a:rPr lang="sv-SE" sz="1400" dirty="0"/>
              <a:t> som har blivit en Nåda</a:t>
            </a:r>
            <a:r>
              <a:rPr lang="sv-SE" sz="1400" u="sng" dirty="0"/>
              <a:t>stol</a:t>
            </a:r>
            <a:r>
              <a:rPr lang="sv-SE" sz="1400" dirty="0"/>
              <a:t>!</a:t>
            </a:r>
            <a:br>
              <a:rPr lang="sv-SE" sz="1400" dirty="0"/>
            </a:br>
            <a:r>
              <a:rPr lang="sv-SE" sz="1400" dirty="0"/>
              <a:t>En domsplats på basis av lagen därunder.</a:t>
            </a:r>
            <a:br>
              <a:rPr lang="sv-SE" sz="1400" dirty="0"/>
            </a:br>
            <a:r>
              <a:rPr lang="sv-SE" sz="1400" dirty="0"/>
              <a:t>En försoningsplats på basis av blodet däröver.</a:t>
            </a:r>
          </a:p>
        </p:txBody>
      </p:sp>
      <p:pic>
        <p:nvPicPr>
          <p:cNvPr id="6" name="Bildobjekt 5">
            <a:extLst>
              <a:ext uri="{FF2B5EF4-FFF2-40B4-BE49-F238E27FC236}">
                <a16:creationId xmlns:a16="http://schemas.microsoft.com/office/drawing/2014/main" id="{2BF11858-AFDD-907D-69FE-11EC3ACA20E6}"/>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7845053" y="2754940"/>
            <a:ext cx="3658816" cy="2512004"/>
          </a:xfrm>
          <a:prstGeom prst="rect">
            <a:avLst/>
          </a:prstGeom>
        </p:spPr>
      </p:pic>
      <p:sp>
        <p:nvSpPr>
          <p:cNvPr id="10" name="Höger 6">
            <a:extLst>
              <a:ext uri="{FF2B5EF4-FFF2-40B4-BE49-F238E27FC236}">
                <a16:creationId xmlns:a16="http://schemas.microsoft.com/office/drawing/2014/main" id="{C6F14ABC-AB31-710B-ADCD-52B57487CC07}"/>
              </a:ext>
            </a:extLst>
          </p:cNvPr>
          <p:cNvSpPr/>
          <p:nvPr/>
        </p:nvSpPr>
        <p:spPr>
          <a:xfrm rot="20514287">
            <a:off x="9593431" y="4575655"/>
            <a:ext cx="1086004" cy="252292"/>
          </a:xfrm>
          <a:prstGeom prst="rightArrow">
            <a:avLst>
              <a:gd name="adj1" fmla="val 67391"/>
              <a:gd name="adj2" fmla="val 50000"/>
            </a:avLst>
          </a:prstGeom>
          <a:solidFill>
            <a:schemeClr val="accent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v-SE" sz="900" i="0" u="none" strike="noStrike" kern="1200" cap="none" spc="0" normalizeH="0" baseline="0" noProof="0" dirty="0">
                <a:ln>
                  <a:noFill/>
                </a:ln>
                <a:solidFill>
                  <a:prstClr val="black"/>
                </a:solidFill>
                <a:effectLst/>
                <a:uLnTx/>
                <a:uFillTx/>
                <a:latin typeface="Calibri" panose="020F0502020204030204"/>
                <a:ea typeface="+mn-ea"/>
                <a:cs typeface="+mn-cs"/>
              </a:rPr>
              <a:t>Skådebrödsbordet</a:t>
            </a:r>
          </a:p>
        </p:txBody>
      </p:sp>
      <p:sp>
        <p:nvSpPr>
          <p:cNvPr id="14" name="Vänster 10">
            <a:extLst>
              <a:ext uri="{FF2B5EF4-FFF2-40B4-BE49-F238E27FC236}">
                <a16:creationId xmlns:a16="http://schemas.microsoft.com/office/drawing/2014/main" id="{9BB5521B-9DE2-3BB3-FBC6-287DE5344EF7}"/>
              </a:ext>
            </a:extLst>
          </p:cNvPr>
          <p:cNvSpPr/>
          <p:nvPr/>
        </p:nvSpPr>
        <p:spPr>
          <a:xfrm rot="902478">
            <a:off x="9598576" y="3978347"/>
            <a:ext cx="889011" cy="252000"/>
          </a:xfrm>
          <a:prstGeom prst="leftArrow">
            <a:avLst>
              <a:gd name="adj1" fmla="val 69718"/>
              <a:gd name="adj2" fmla="val 52046"/>
            </a:avLst>
          </a:prstGeom>
          <a:solidFill>
            <a:schemeClr val="accent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3600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v-SE" sz="900" i="0" u="none" strike="noStrike" kern="1200" cap="none" spc="0" normalizeH="0" baseline="0" noProof="0" dirty="0">
                <a:ln>
                  <a:noFill/>
                </a:ln>
                <a:solidFill>
                  <a:prstClr val="black"/>
                </a:solidFill>
                <a:effectLst/>
                <a:uLnTx/>
                <a:uFillTx/>
                <a:latin typeface="Calibri" panose="020F0502020204030204"/>
                <a:ea typeface="+mn-ea"/>
                <a:cs typeface="+mn-cs"/>
              </a:rPr>
              <a:t>Rökelsealtaret</a:t>
            </a:r>
          </a:p>
        </p:txBody>
      </p:sp>
      <p:pic>
        <p:nvPicPr>
          <p:cNvPr id="17" name="Bildobjekt 16">
            <a:extLst>
              <a:ext uri="{FF2B5EF4-FFF2-40B4-BE49-F238E27FC236}">
                <a16:creationId xmlns:a16="http://schemas.microsoft.com/office/drawing/2014/main" id="{70C59DF0-B042-13DA-9FE5-2D3458679A05}"/>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7984915" y="4923229"/>
            <a:ext cx="3509613" cy="1930975"/>
          </a:xfrm>
          <a:prstGeom prst="rect">
            <a:avLst/>
          </a:prstGeom>
        </p:spPr>
      </p:pic>
      <p:sp>
        <p:nvSpPr>
          <p:cNvPr id="12" name="Vänster 8">
            <a:extLst>
              <a:ext uri="{FF2B5EF4-FFF2-40B4-BE49-F238E27FC236}">
                <a16:creationId xmlns:a16="http://schemas.microsoft.com/office/drawing/2014/main" id="{F511EE1B-C286-6188-CA97-CA9635A4CFE5}"/>
              </a:ext>
            </a:extLst>
          </p:cNvPr>
          <p:cNvSpPr/>
          <p:nvPr/>
        </p:nvSpPr>
        <p:spPr>
          <a:xfrm>
            <a:off x="8297658" y="3904593"/>
            <a:ext cx="673643" cy="252000"/>
          </a:xfrm>
          <a:prstGeom prst="leftArrow">
            <a:avLst>
              <a:gd name="adj1" fmla="val 69718"/>
              <a:gd name="adj2" fmla="val 52046"/>
            </a:avLst>
          </a:prstGeom>
          <a:solidFill>
            <a:schemeClr val="accent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3600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v-SE" sz="900" i="0" u="none" strike="noStrike" kern="1200" cap="none" spc="0" normalizeH="0" baseline="0" noProof="0" dirty="0">
                <a:ln>
                  <a:noFill/>
                </a:ln>
                <a:solidFill>
                  <a:prstClr val="black"/>
                </a:solidFill>
                <a:effectLst/>
                <a:uLnTx/>
                <a:uFillTx/>
                <a:latin typeface="Calibri" panose="020F0502020204030204"/>
                <a:ea typeface="+mn-ea"/>
                <a:cs typeface="+mn-cs"/>
              </a:rPr>
              <a:t>Ljusstaken</a:t>
            </a:r>
          </a:p>
        </p:txBody>
      </p:sp>
      <p:sp>
        <p:nvSpPr>
          <p:cNvPr id="19" name="Höger 6">
            <a:extLst>
              <a:ext uri="{FF2B5EF4-FFF2-40B4-BE49-F238E27FC236}">
                <a16:creationId xmlns:a16="http://schemas.microsoft.com/office/drawing/2014/main" id="{80875B15-8160-F796-1BA6-39065DADFA5F}"/>
              </a:ext>
            </a:extLst>
          </p:cNvPr>
          <p:cNvSpPr/>
          <p:nvPr/>
        </p:nvSpPr>
        <p:spPr>
          <a:xfrm rot="1821101">
            <a:off x="8245816" y="1429758"/>
            <a:ext cx="857396" cy="252292"/>
          </a:xfrm>
          <a:prstGeom prst="rightArrow">
            <a:avLst>
              <a:gd name="adj1" fmla="val 67391"/>
              <a:gd name="adj2" fmla="val 50000"/>
            </a:avLst>
          </a:prstGeom>
          <a:solidFill>
            <a:schemeClr val="accent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v-SE" sz="900" i="0" u="none" strike="noStrike" kern="1200" cap="none" spc="0" normalizeH="0" baseline="0" noProof="0" dirty="0">
                <a:ln>
                  <a:noFill/>
                </a:ln>
                <a:solidFill>
                  <a:prstClr val="black"/>
                </a:solidFill>
                <a:effectLst/>
                <a:uLnTx/>
                <a:uFillTx/>
                <a:latin typeface="Calibri" panose="020F0502020204030204"/>
                <a:ea typeface="+mn-ea"/>
                <a:cs typeface="+mn-cs"/>
              </a:rPr>
              <a:t>Kopparkaret</a:t>
            </a:r>
          </a:p>
        </p:txBody>
      </p:sp>
      <p:sp>
        <p:nvSpPr>
          <p:cNvPr id="21" name="Vänster 10">
            <a:extLst>
              <a:ext uri="{FF2B5EF4-FFF2-40B4-BE49-F238E27FC236}">
                <a16:creationId xmlns:a16="http://schemas.microsoft.com/office/drawing/2014/main" id="{749A2DEC-D8B2-BE28-82F9-B65316540784}"/>
              </a:ext>
            </a:extLst>
          </p:cNvPr>
          <p:cNvSpPr/>
          <p:nvPr/>
        </p:nvSpPr>
        <p:spPr>
          <a:xfrm rot="1743786">
            <a:off x="10367235" y="2081448"/>
            <a:ext cx="889011" cy="252000"/>
          </a:xfrm>
          <a:prstGeom prst="leftArrow">
            <a:avLst>
              <a:gd name="adj1" fmla="val 69718"/>
              <a:gd name="adj2" fmla="val 52046"/>
            </a:avLst>
          </a:prstGeom>
          <a:solidFill>
            <a:schemeClr val="accent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3600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v-SE" sz="900" i="0" u="none" strike="noStrike" kern="1200" cap="none" spc="0" normalizeH="0" baseline="0" noProof="0" dirty="0">
                <a:ln>
                  <a:noFill/>
                </a:ln>
                <a:solidFill>
                  <a:prstClr val="black"/>
                </a:solidFill>
                <a:effectLst/>
                <a:uLnTx/>
                <a:uFillTx/>
                <a:latin typeface="Calibri" panose="020F0502020204030204"/>
                <a:ea typeface="+mn-ea"/>
                <a:cs typeface="+mn-cs"/>
              </a:rPr>
              <a:t>Staketet</a:t>
            </a:r>
          </a:p>
        </p:txBody>
      </p:sp>
      <p:sp>
        <p:nvSpPr>
          <p:cNvPr id="3" name="Vänster 10">
            <a:extLst>
              <a:ext uri="{FF2B5EF4-FFF2-40B4-BE49-F238E27FC236}">
                <a16:creationId xmlns:a16="http://schemas.microsoft.com/office/drawing/2014/main" id="{F8425BD1-B2D0-0D27-2D15-20449B480C53}"/>
              </a:ext>
            </a:extLst>
          </p:cNvPr>
          <p:cNvSpPr/>
          <p:nvPr/>
        </p:nvSpPr>
        <p:spPr>
          <a:xfrm rot="902478">
            <a:off x="9947326" y="3525667"/>
            <a:ext cx="668451" cy="252000"/>
          </a:xfrm>
          <a:prstGeom prst="leftArrow">
            <a:avLst>
              <a:gd name="adj1" fmla="val 69718"/>
              <a:gd name="adj2" fmla="val 52046"/>
            </a:avLst>
          </a:prstGeom>
          <a:solidFill>
            <a:schemeClr val="accent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3600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v-SE" sz="900" dirty="0">
                <a:solidFill>
                  <a:prstClr val="black"/>
                </a:solidFill>
                <a:latin typeface="Calibri" panose="020F0502020204030204"/>
              </a:rPr>
              <a:t>Keruber</a:t>
            </a:r>
            <a:endParaRPr kumimoji="0" lang="sv-SE" sz="90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Vänster 10">
            <a:extLst>
              <a:ext uri="{FF2B5EF4-FFF2-40B4-BE49-F238E27FC236}">
                <a16:creationId xmlns:a16="http://schemas.microsoft.com/office/drawing/2014/main" id="{48B4207A-9951-79AC-1914-24E272034B00}"/>
              </a:ext>
            </a:extLst>
          </p:cNvPr>
          <p:cNvSpPr/>
          <p:nvPr/>
        </p:nvSpPr>
        <p:spPr>
          <a:xfrm rot="902478">
            <a:off x="8813814" y="2018728"/>
            <a:ext cx="974528" cy="252000"/>
          </a:xfrm>
          <a:prstGeom prst="leftArrow">
            <a:avLst>
              <a:gd name="adj1" fmla="val 69718"/>
              <a:gd name="adj2" fmla="val 52046"/>
            </a:avLst>
          </a:prstGeom>
          <a:solidFill>
            <a:schemeClr val="accent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3600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v-SE" sz="900" i="0" u="none" strike="noStrike" kern="1200" cap="none" spc="0" normalizeH="0" baseline="0" noProof="0" dirty="0">
                <a:ln>
                  <a:noFill/>
                </a:ln>
                <a:solidFill>
                  <a:prstClr val="black"/>
                </a:solidFill>
                <a:effectLst/>
                <a:uLnTx/>
                <a:uFillTx/>
                <a:latin typeface="Calibri" panose="020F0502020204030204"/>
                <a:ea typeface="+mn-ea"/>
                <a:cs typeface="+mn-cs"/>
              </a:rPr>
              <a:t>Brännofferaltaret</a:t>
            </a:r>
          </a:p>
        </p:txBody>
      </p:sp>
      <p:sp>
        <p:nvSpPr>
          <p:cNvPr id="7" name="Höger 6">
            <a:extLst>
              <a:ext uri="{FF2B5EF4-FFF2-40B4-BE49-F238E27FC236}">
                <a16:creationId xmlns:a16="http://schemas.microsoft.com/office/drawing/2014/main" id="{A8094DFB-6B80-CF1A-F438-F549896716EB}"/>
              </a:ext>
            </a:extLst>
          </p:cNvPr>
          <p:cNvSpPr/>
          <p:nvPr/>
        </p:nvSpPr>
        <p:spPr>
          <a:xfrm rot="423143">
            <a:off x="8022537" y="5384662"/>
            <a:ext cx="762669" cy="252292"/>
          </a:xfrm>
          <a:prstGeom prst="rightArrow">
            <a:avLst>
              <a:gd name="adj1" fmla="val 67391"/>
              <a:gd name="adj2" fmla="val 50000"/>
            </a:avLst>
          </a:prstGeom>
          <a:solidFill>
            <a:schemeClr val="accent2"/>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3600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v-SE" sz="900" dirty="0">
                <a:solidFill>
                  <a:prstClr val="black"/>
                </a:solidFill>
                <a:latin typeface="Calibri" panose="020F0502020204030204"/>
              </a:rPr>
              <a:t>Nådastolen</a:t>
            </a:r>
            <a:endParaRPr kumimoji="0" lang="sv-SE" sz="90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custDataLst>
      <p:tags r:id="rId1"/>
    </p:custDataLst>
    <p:extLst>
      <p:ext uri="{BB962C8B-B14F-4D97-AF65-F5344CB8AC3E}">
        <p14:creationId xmlns:p14="http://schemas.microsoft.com/office/powerpoint/2010/main" val="1754100497"/>
      </p:ext>
    </p:extLst>
  </p:cSld>
  <p:clrMapOvr>
    <a:masterClrMapping/>
  </p:clrMapOvr>
  <p:transition advTm="465312">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500"/>
                                        <p:tgtEl>
                                          <p:spTgt spid="9">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xEl>
                                              <p:pRg st="1" end="1"/>
                                            </p:txEl>
                                          </p:spTgt>
                                        </p:tgtEl>
                                        <p:attrNameLst>
                                          <p:attrName>style.visibility</p:attrName>
                                        </p:attrNameLst>
                                      </p:cBhvr>
                                      <p:to>
                                        <p:strVal val="visible"/>
                                      </p:to>
                                    </p:set>
                                    <p:animEffect transition="in" filter="fade">
                                      <p:cBhvr>
                                        <p:cTn id="10" dur="500"/>
                                        <p:tgtEl>
                                          <p:spTgt spid="9">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Effect transition="in" filter="fade">
                                      <p:cBhvr>
                                        <p:cTn id="13" dur="500"/>
                                        <p:tgtEl>
                                          <p:spTgt spid="9">
                                            <p:txEl>
                                              <p:pRg st="2" end="2"/>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
                                            <p:txEl>
                                              <p:pRg st="3" end="3"/>
                                            </p:txEl>
                                          </p:spTgt>
                                        </p:tgtEl>
                                        <p:attrNameLst>
                                          <p:attrName>style.visibility</p:attrName>
                                        </p:attrNameLst>
                                      </p:cBhvr>
                                      <p:to>
                                        <p:strVal val="visible"/>
                                      </p:to>
                                    </p:set>
                                    <p:animEffect transition="in" filter="fade">
                                      <p:cBhvr>
                                        <p:cTn id="16" dur="500"/>
                                        <p:tgtEl>
                                          <p:spTgt spid="9">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
                                            <p:txEl>
                                              <p:pRg st="4" end="4"/>
                                            </p:txEl>
                                          </p:spTgt>
                                        </p:tgtEl>
                                        <p:attrNameLst>
                                          <p:attrName>style.visibility</p:attrName>
                                        </p:attrNameLst>
                                      </p:cBhvr>
                                      <p:to>
                                        <p:strVal val="visible"/>
                                      </p:to>
                                    </p:set>
                                    <p:animEffect transition="in" filter="fade">
                                      <p:cBhvr>
                                        <p:cTn id="21" dur="500"/>
                                        <p:tgtEl>
                                          <p:spTgt spid="9">
                                            <p:txEl>
                                              <p:pRg st="4" end="4"/>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xEl>
                                              <p:pRg st="5" end="5"/>
                                            </p:txEl>
                                          </p:spTgt>
                                        </p:tgtEl>
                                        <p:attrNameLst>
                                          <p:attrName>style.visibility</p:attrName>
                                        </p:attrNameLst>
                                      </p:cBhvr>
                                      <p:to>
                                        <p:strVal val="visible"/>
                                      </p:to>
                                    </p:set>
                                    <p:animEffect transition="in" filter="fade">
                                      <p:cBhvr>
                                        <p:cTn id="24" dur="500"/>
                                        <p:tgtEl>
                                          <p:spTgt spid="9">
                                            <p:txEl>
                                              <p:pRg st="5" end="5"/>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xEl>
                                              <p:pRg st="6" end="6"/>
                                            </p:txEl>
                                          </p:spTgt>
                                        </p:tgtEl>
                                        <p:attrNameLst>
                                          <p:attrName>style.visibility</p:attrName>
                                        </p:attrNameLst>
                                      </p:cBhvr>
                                      <p:to>
                                        <p:strVal val="visible"/>
                                      </p:to>
                                    </p:set>
                                    <p:animEffect transition="in" filter="fade">
                                      <p:cBhvr>
                                        <p:cTn id="27" dur="500"/>
                                        <p:tgtEl>
                                          <p:spTgt spid="9">
                                            <p:txEl>
                                              <p:pRg st="6" end="6"/>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xEl>
                                              <p:pRg st="7" end="7"/>
                                            </p:txEl>
                                          </p:spTgt>
                                        </p:tgtEl>
                                        <p:attrNameLst>
                                          <p:attrName>style.visibility</p:attrName>
                                        </p:attrNameLst>
                                      </p:cBhvr>
                                      <p:to>
                                        <p:strVal val="visible"/>
                                      </p:to>
                                    </p:set>
                                    <p:animEffect transition="in" filter="fade">
                                      <p:cBhvr>
                                        <p:cTn id="30" dur="500"/>
                                        <p:tgtEl>
                                          <p:spTgt spid="9">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9">
                                            <p:txEl>
                                              <p:pRg st="8" end="8"/>
                                            </p:txEl>
                                          </p:spTgt>
                                        </p:tgtEl>
                                        <p:attrNameLst>
                                          <p:attrName>style.visibility</p:attrName>
                                        </p:attrNameLst>
                                      </p:cBhvr>
                                      <p:to>
                                        <p:strVal val="visible"/>
                                      </p:to>
                                    </p:set>
                                    <p:animEffect transition="in" filter="fade">
                                      <p:cBhvr>
                                        <p:cTn id="35" dur="500"/>
                                        <p:tgtEl>
                                          <p:spTgt spid="9">
                                            <p:txEl>
                                              <p:pRg st="8" end="8"/>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9">
                                            <p:txEl>
                                              <p:pRg st="9" end="9"/>
                                            </p:txEl>
                                          </p:spTgt>
                                        </p:tgtEl>
                                        <p:attrNameLst>
                                          <p:attrName>style.visibility</p:attrName>
                                        </p:attrNameLst>
                                      </p:cBhvr>
                                      <p:to>
                                        <p:strVal val="visible"/>
                                      </p:to>
                                    </p:set>
                                    <p:animEffect transition="in" filter="fade">
                                      <p:cBhvr>
                                        <p:cTn id="38" dur="500"/>
                                        <p:tgtEl>
                                          <p:spTgt spid="9">
                                            <p:txEl>
                                              <p:pRg st="9" end="9"/>
                                            </p:tx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9">
                                            <p:txEl>
                                              <p:pRg st="10" end="10"/>
                                            </p:txEl>
                                          </p:spTgt>
                                        </p:tgtEl>
                                        <p:attrNameLst>
                                          <p:attrName>style.visibility</p:attrName>
                                        </p:attrNameLst>
                                      </p:cBhvr>
                                      <p:to>
                                        <p:strVal val="visible"/>
                                      </p:to>
                                    </p:set>
                                    <p:animEffect transition="in" filter="fade">
                                      <p:cBhvr>
                                        <p:cTn id="41" dur="500"/>
                                        <p:tgtEl>
                                          <p:spTgt spid="9">
                                            <p:txEl>
                                              <p:pRg st="10" end="10"/>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
                                            <p:txEl>
                                              <p:pRg st="11" end="11"/>
                                            </p:txEl>
                                          </p:spTgt>
                                        </p:tgtEl>
                                        <p:attrNameLst>
                                          <p:attrName>style.visibility</p:attrName>
                                        </p:attrNameLst>
                                      </p:cBhvr>
                                      <p:to>
                                        <p:strVal val="visible"/>
                                      </p:to>
                                    </p:set>
                                    <p:animEffect transition="in" filter="fade">
                                      <p:cBhvr>
                                        <p:cTn id="44" dur="500"/>
                                        <p:tgtEl>
                                          <p:spTgt spid="9">
                                            <p:txEl>
                                              <p:pRg st="11" end="11"/>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9">
                                            <p:txEl>
                                              <p:pRg st="12" end="12"/>
                                            </p:txEl>
                                          </p:spTgt>
                                        </p:tgtEl>
                                        <p:attrNameLst>
                                          <p:attrName>style.visibility</p:attrName>
                                        </p:attrNameLst>
                                      </p:cBhvr>
                                      <p:to>
                                        <p:strVal val="visible"/>
                                      </p:to>
                                    </p:set>
                                    <p:animEffect transition="in" filter="fade">
                                      <p:cBhvr>
                                        <p:cTn id="49" dur="500"/>
                                        <p:tgtEl>
                                          <p:spTgt spid="9">
                                            <p:txEl>
                                              <p:pRg st="12" end="12"/>
                                            </p:txEl>
                                          </p:spTgt>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
                                            <p:txEl>
                                              <p:pRg st="13" end="13"/>
                                            </p:txEl>
                                          </p:spTgt>
                                        </p:tgtEl>
                                        <p:attrNameLst>
                                          <p:attrName>style.visibility</p:attrName>
                                        </p:attrNameLst>
                                      </p:cBhvr>
                                      <p:to>
                                        <p:strVal val="visible"/>
                                      </p:to>
                                    </p:set>
                                    <p:animEffect transition="in" filter="fade">
                                      <p:cBhvr>
                                        <p:cTn id="52" dur="500"/>
                                        <p:tgtEl>
                                          <p:spTgt spid="9">
                                            <p:txEl>
                                              <p:pRg st="13" end="13"/>
                                            </p:txEl>
                                          </p:spTgt>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
                                            <p:txEl>
                                              <p:pRg st="14" end="14"/>
                                            </p:txEl>
                                          </p:spTgt>
                                        </p:tgtEl>
                                        <p:attrNameLst>
                                          <p:attrName>style.visibility</p:attrName>
                                        </p:attrNameLst>
                                      </p:cBhvr>
                                      <p:to>
                                        <p:strVal val="visible"/>
                                      </p:to>
                                    </p:set>
                                    <p:animEffect transition="in" filter="fade">
                                      <p:cBhvr>
                                        <p:cTn id="55" dur="500"/>
                                        <p:tgtEl>
                                          <p:spTgt spid="9">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allAtOnce"/>
    </p:bldLst>
  </p:timing>
  <p:extLst>
    <p:ext uri="{3A86A75C-4F4B-4683-9AE1-C65F6400EC91}">
      <p14:laserTraceLst xmlns:p14="http://schemas.microsoft.com/office/powerpoint/2010/main">
        <p14:tracePtLst>
          <p14:tracePt t="5407" x="1136650" y="5816600"/>
          <p14:tracePt t="5413" x="1143000" y="5816600"/>
          <p14:tracePt t="5422" x="1181100" y="5816600"/>
          <p14:tracePt t="5437" x="1320800" y="5822950"/>
          <p14:tracePt t="5453" x="1485900" y="5810250"/>
          <p14:tracePt t="5470" x="1593850" y="5784850"/>
          <p14:tracePt t="5487" x="1625600" y="5759450"/>
          <p14:tracePt t="5504" x="1644650" y="5727700"/>
          <p14:tracePt t="5520" x="1676400" y="5683250"/>
          <p14:tracePt t="5537" x="1714500" y="5632450"/>
          <p14:tracePt t="5553" x="1746250" y="5581650"/>
          <p14:tracePt t="5570" x="1809750" y="5499100"/>
          <p14:tracePt t="5587" x="1866900" y="5422900"/>
          <p14:tracePt t="5603" x="1924050" y="5314950"/>
          <p14:tracePt t="5621" x="1993900" y="5168900"/>
          <p14:tracePt t="5636" x="2057400" y="5035550"/>
          <p14:tracePt t="5653" x="2139950" y="4851400"/>
          <p14:tracePt t="5671" x="2235200" y="4641850"/>
          <p14:tracePt t="5687" x="2286000" y="4514850"/>
          <p14:tracePt t="5704" x="2317750" y="4438650"/>
          <p14:tracePt t="5720" x="2349500" y="4343400"/>
          <p14:tracePt t="5737" x="2374900" y="4279900"/>
          <p14:tracePt t="5754" x="2387600" y="4254500"/>
          <p14:tracePt t="5770" x="2387600" y="4248150"/>
          <p14:tracePt t="5804" x="2400300" y="4254500"/>
          <p14:tracePt t="5820" x="2406650" y="4254500"/>
          <p14:tracePt t="5838" x="2432050" y="4248150"/>
          <p14:tracePt t="5840" x="2444750" y="4241800"/>
          <p14:tracePt t="5854" x="2463800" y="4229100"/>
          <p14:tracePt t="5871" x="2501900" y="4191000"/>
          <p14:tracePt t="5888" x="2559050" y="4102100"/>
          <p14:tracePt t="5904" x="2622550" y="4000500"/>
          <p14:tracePt t="5921" x="2654300" y="3943350"/>
          <p14:tracePt t="5922" x="2698750" y="3879850"/>
          <p14:tracePt t="5939" x="2768600" y="3771900"/>
          <p14:tracePt t="5954" x="2876550" y="3613150"/>
          <p14:tracePt t="5971" x="2952750" y="3473450"/>
          <p14:tracePt t="5987" x="3041650" y="3276600"/>
          <p14:tracePt t="6004" x="3086100" y="3117850"/>
          <p14:tracePt t="6020" x="3130550" y="2940050"/>
          <p14:tracePt t="6037" x="3175000" y="2755900"/>
          <p14:tracePt t="6054" x="3225800" y="2559050"/>
          <p14:tracePt t="6070" x="3282950" y="2355850"/>
          <p14:tracePt t="6088" x="3346450" y="2108200"/>
          <p14:tracePt t="6104" x="3365500" y="1930400"/>
          <p14:tracePt t="6120" x="3365500" y="1771650"/>
          <p14:tracePt t="6138" x="3333750" y="1587500"/>
          <p14:tracePt t="6154" x="3321050" y="1517650"/>
          <p14:tracePt t="6170" x="3321050" y="1498600"/>
          <p14:tracePt t="6187" x="3333750" y="1498600"/>
          <p14:tracePt t="6205" x="3352800" y="1498600"/>
          <p14:tracePt t="6221" x="3359150" y="1498600"/>
          <p14:tracePt t="6237" x="3359150" y="1492250"/>
          <p14:tracePt t="6271" x="3365500" y="1504950"/>
          <p14:tracePt t="6287" x="3365500" y="1543050"/>
          <p14:tracePt t="6304" x="3365500" y="1581150"/>
          <p14:tracePt t="6321" x="3365500" y="1606550"/>
          <p14:tracePt t="6323" x="3365500" y="1619250"/>
          <p14:tracePt t="6338" x="3352800" y="1631950"/>
          <p14:tracePt t="6354" x="3340100" y="1638300"/>
          <p14:tracePt t="6371" x="3327400" y="1644650"/>
          <p14:tracePt t="6388" x="3314700" y="1644650"/>
          <p14:tracePt t="6404" x="3308350" y="1657350"/>
          <p14:tracePt t="6420" x="3308350" y="1676400"/>
          <p14:tracePt t="6437" x="3308350" y="1695450"/>
          <p14:tracePt t="6454" x="3308350" y="1720850"/>
          <p14:tracePt t="6471" x="3302000" y="1778000"/>
          <p14:tracePt t="6487" x="3282950" y="1841500"/>
          <p14:tracePt t="6504" x="3263900" y="1924050"/>
          <p14:tracePt t="6522" x="3257550" y="2012950"/>
          <p14:tracePt t="6537" x="3263900" y="2089150"/>
          <p14:tracePt t="6554" x="3276600" y="2133600"/>
          <p14:tracePt t="6570" x="3282950" y="2152650"/>
          <p14:tracePt t="6898" x="3282950" y="2146300"/>
          <p14:tracePt t="6907" x="3282950" y="2139950"/>
          <p14:tracePt t="6914" x="3276600" y="2114550"/>
          <p14:tracePt t="6938" x="3263900" y="2051050"/>
          <p14:tracePt t="6955" x="3263900" y="2019300"/>
          <p14:tracePt t="6972" x="3263900" y="1981200"/>
          <p14:tracePt t="6990" x="3257550" y="1936750"/>
          <p14:tracePt t="7008" x="3244850" y="1873250"/>
          <p14:tracePt t="7022" x="3238500" y="1809750"/>
          <p14:tracePt t="7040" x="3263900" y="1676400"/>
          <p14:tracePt t="7058" x="3289300" y="1600200"/>
          <p14:tracePt t="7072" x="3321050" y="1511300"/>
          <p14:tracePt t="7089" x="3359150" y="1409700"/>
          <p14:tracePt t="7105" x="3422650" y="1295400"/>
          <p14:tracePt t="7121" x="3505200" y="1155700"/>
          <p14:tracePt t="7139" x="3594100" y="1028700"/>
          <p14:tracePt t="7156" x="3676650" y="882650"/>
          <p14:tracePt t="7172" x="3752850" y="742950"/>
          <p14:tracePt t="7189" x="3790950" y="596900"/>
          <p14:tracePt t="7205" x="3790950" y="450850"/>
          <p14:tracePt t="7212" x="3771900" y="400050"/>
          <p14:tracePt t="7222" x="3752850" y="361950"/>
          <p14:tracePt t="7239" x="3702050" y="317500"/>
          <p14:tracePt t="7255" x="3683000" y="311150"/>
          <p14:tracePt t="7272" x="3676650" y="323850"/>
          <p14:tracePt t="7289" x="3663950" y="368300"/>
          <p14:tracePt t="7306" x="3638550" y="400050"/>
          <p14:tracePt t="7307" x="3613150" y="412750"/>
          <p14:tracePt t="7325" x="3568700" y="412750"/>
          <p14:tracePt t="7340" x="3524250" y="406400"/>
          <p14:tracePt t="7358" x="3505200" y="381000"/>
          <p14:tracePt t="7372" x="3492500" y="355600"/>
          <p14:tracePt t="7388" x="3486150" y="355600"/>
          <p14:tracePt t="7423" x="3486150" y="361950"/>
          <p14:tracePt t="7439" x="3479800" y="381000"/>
          <p14:tracePt t="7455" x="3467100" y="425450"/>
          <p14:tracePt t="7472" x="3467100" y="450850"/>
          <p14:tracePt t="7489" x="3467100" y="457200"/>
          <p14:tracePt t="7507" x="3473450" y="450850"/>
          <p14:tracePt t="7523" x="3498850" y="438150"/>
          <p14:tracePt t="7539" x="3543300" y="406400"/>
          <p14:tracePt t="7556" x="3587750" y="381000"/>
          <p14:tracePt t="7575" x="3638550" y="349250"/>
          <p14:tracePt t="7579" x="3663950" y="330200"/>
          <p14:tracePt t="7591" x="3676650" y="311150"/>
          <p14:tracePt t="7593" x="3683000" y="298450"/>
          <p14:tracePt t="7608" x="3683000" y="279400"/>
          <p14:tracePt t="7622" x="3683000" y="241300"/>
          <p14:tracePt t="7639" x="3663950" y="203200"/>
          <p14:tracePt t="7656" x="3632200" y="146050"/>
          <p14:tracePt t="7673" x="3600450" y="127000"/>
          <p14:tracePt t="7689" x="3587750" y="120650"/>
          <p14:tracePt t="7692" x="3562350" y="114300"/>
          <p14:tracePt t="7708" x="3530600" y="101600"/>
          <p14:tracePt t="7722" x="3498850" y="95250"/>
          <p14:tracePt t="7740" x="3479800" y="95250"/>
          <p14:tracePt t="7756" x="3460750" y="88900"/>
          <p14:tracePt t="7774" x="3441700" y="88900"/>
          <p14:tracePt t="7791" x="3416300" y="88900"/>
          <p14:tracePt t="7806" x="3384550" y="88900"/>
          <p14:tracePt t="7823" x="3346450" y="82550"/>
          <p14:tracePt t="7839" x="3314700" y="82550"/>
          <p14:tracePt t="7856" x="3270250" y="88900"/>
          <p14:tracePt t="7873" x="3232150" y="107950"/>
          <p14:tracePt t="7890" x="3200400" y="127000"/>
          <p14:tracePt t="7892" x="3200400" y="133350"/>
          <p14:tracePt t="7906" x="3200400" y="139700"/>
          <p14:tracePt t="7924" x="3213100" y="184150"/>
          <p14:tracePt t="7940" x="3238500" y="234950"/>
          <p14:tracePt t="7956" x="3276600" y="298450"/>
          <p14:tracePt t="7973" x="3302000" y="336550"/>
          <p14:tracePt t="7989" x="3321050" y="355600"/>
          <p14:tracePt t="8006" x="3333750" y="368300"/>
          <p14:tracePt t="8023" x="3352800" y="368300"/>
          <p14:tracePt t="8040" x="3371850" y="374650"/>
          <p14:tracePt t="8056" x="3403600" y="374650"/>
          <p14:tracePt t="8073" x="3473450" y="374650"/>
          <p14:tracePt t="8090" x="3568700" y="374650"/>
          <p14:tracePt t="8106" x="3702050" y="381000"/>
          <p14:tracePt t="8123" x="3873500" y="400050"/>
          <p14:tracePt t="8126" x="3956050" y="406400"/>
          <p14:tracePt t="8140" x="4044950" y="419100"/>
          <p14:tracePt t="8156" x="4273550" y="457200"/>
          <p14:tracePt t="8174" x="4445000" y="488950"/>
          <p14:tracePt t="8190" x="4572000" y="514350"/>
          <p14:tracePt t="8206" x="4743450" y="546100"/>
          <p14:tracePt t="8223" x="4895850" y="571500"/>
          <p14:tracePt t="8239" x="5067300" y="603250"/>
          <p14:tracePt t="8257" x="5289550" y="641350"/>
          <p14:tracePt t="8273" x="5461000" y="654050"/>
          <p14:tracePt t="8290" x="5670550" y="666750"/>
          <p14:tracePt t="8307" x="5822950" y="666750"/>
          <p14:tracePt t="8323" x="5918200" y="660400"/>
          <p14:tracePt t="8340" x="5969000" y="654050"/>
          <p14:tracePt t="8344" x="5994400" y="647700"/>
          <p14:tracePt t="8359" x="6019800" y="635000"/>
          <p14:tracePt t="8375" x="6051550" y="622300"/>
          <p14:tracePt t="8390" x="6083300" y="615950"/>
          <p14:tracePt t="8407" x="6146800" y="609600"/>
          <p14:tracePt t="8425" x="6216650" y="596900"/>
          <p14:tracePt t="8440" x="6261100" y="577850"/>
          <p14:tracePt t="8457" x="6286500" y="565150"/>
          <p14:tracePt t="8474" x="6311900" y="546100"/>
          <p14:tracePt t="8490" x="6337300" y="533400"/>
          <p14:tracePt t="8508" x="6356350" y="520700"/>
          <p14:tracePt t="8523" x="6388100" y="495300"/>
          <p14:tracePt t="8539" x="6413500" y="469900"/>
          <p14:tracePt t="8557" x="6470650" y="406400"/>
          <p14:tracePt t="8577" x="6521450" y="361950"/>
          <p14:tracePt t="8589" x="6553200" y="317500"/>
          <p14:tracePt t="8606" x="6565900" y="285750"/>
          <p14:tracePt t="8624" x="6572250" y="260350"/>
          <p14:tracePt t="8640" x="6559550" y="247650"/>
          <p14:tracePt t="8657" x="6534150" y="241300"/>
          <p14:tracePt t="8674" x="6502400" y="222250"/>
          <p14:tracePt t="8690" x="6445250" y="196850"/>
          <p14:tracePt t="8708" x="6407150" y="184150"/>
          <p14:tracePt t="8724" x="6350000" y="165100"/>
          <p14:tracePt t="8740" x="6311900" y="158750"/>
          <p14:tracePt t="8757" x="6286500" y="146050"/>
          <p14:tracePt t="8776" x="6254750" y="133350"/>
          <p14:tracePt t="8790" x="6216650" y="127000"/>
          <p14:tracePt t="8807" x="6146800" y="107950"/>
          <p14:tracePt t="8823" x="6096000" y="107950"/>
          <p14:tracePt t="8841" x="6026150" y="101600"/>
          <p14:tracePt t="8857" x="5981700" y="101600"/>
          <p14:tracePt t="8873" x="5937250" y="101600"/>
          <p14:tracePt t="8875" x="5924550" y="101600"/>
          <p14:tracePt t="8890" x="5899150" y="101600"/>
          <p14:tracePt t="8908" x="5854700" y="101600"/>
          <p14:tracePt t="8924" x="5778500" y="101600"/>
          <p14:tracePt t="8940" x="5664200" y="101600"/>
          <p14:tracePt t="8957" x="5518150" y="101600"/>
          <p14:tracePt t="8974" x="5391150" y="101600"/>
          <p14:tracePt t="8990" x="5295900" y="101600"/>
          <p14:tracePt t="9007" x="5257800" y="101600"/>
          <p14:tracePt t="9024" x="5251450" y="95250"/>
          <p14:tracePt t="9042" x="5245100" y="95250"/>
          <p14:tracePt t="9056" x="5226050" y="101600"/>
          <p14:tracePt t="9074" x="5187950" y="120650"/>
          <p14:tracePt t="9090" x="5137150" y="152400"/>
          <p14:tracePt t="9107" x="5080000" y="196850"/>
          <p14:tracePt t="9109" x="5060950" y="209550"/>
          <p14:tracePt t="9124" x="5029200" y="222250"/>
          <p14:tracePt t="9140" x="4946650" y="266700"/>
          <p14:tracePt t="9157" x="4933950" y="285750"/>
          <p14:tracePt t="9176" x="4933950" y="298450"/>
          <p14:tracePt t="9190" x="4953000" y="330200"/>
          <p14:tracePt t="9207" x="4984750" y="361950"/>
          <p14:tracePt t="9224" x="5029200" y="400050"/>
          <p14:tracePt t="9240" x="5086350" y="444500"/>
          <p14:tracePt t="9257" x="5149850" y="469900"/>
          <p14:tracePt t="9274" x="5207000" y="488950"/>
          <p14:tracePt t="9290" x="5251450" y="495300"/>
          <p14:tracePt t="9307" x="5314950" y="501650"/>
          <p14:tracePt t="9326" x="5467350" y="508000"/>
          <p14:tracePt t="9341" x="5588000" y="508000"/>
          <p14:tracePt t="9357" x="5695950" y="508000"/>
          <p14:tracePt t="9374" x="5772150" y="508000"/>
          <p14:tracePt t="9390" x="5816600" y="514350"/>
          <p14:tracePt t="9407" x="5842000" y="520700"/>
          <p14:tracePt t="9424" x="5867400" y="527050"/>
          <p14:tracePt t="9442" x="5892800" y="533400"/>
          <p14:tracePt t="9458" x="5937250" y="539750"/>
          <p14:tracePt t="9474" x="5981700" y="539750"/>
          <p14:tracePt t="9491" x="6038850" y="539750"/>
          <p14:tracePt t="9509" x="6076950" y="546100"/>
          <p14:tracePt t="9524" x="6121400" y="552450"/>
          <p14:tracePt t="9541" x="6153150" y="552450"/>
          <p14:tracePt t="9558" x="6178550" y="552450"/>
          <p14:tracePt t="9575" x="6248400" y="558800"/>
          <p14:tracePt t="9591" x="6311900" y="558800"/>
          <p14:tracePt t="9607" x="6375400" y="552450"/>
          <p14:tracePt t="9624" x="6426200" y="546100"/>
          <p14:tracePt t="9641" x="6457950" y="546100"/>
          <p14:tracePt t="9657" x="6477000" y="546100"/>
          <p14:tracePt t="9674" x="6489700" y="546100"/>
          <p14:tracePt t="10064" x="6483350" y="546100"/>
          <p14:tracePt t="10081" x="6477000" y="546100"/>
          <p14:tracePt t="10105" x="6470650" y="546100"/>
          <p14:tracePt t="10111" x="6470650" y="552450"/>
          <p14:tracePt t="10125" x="6464300" y="552450"/>
          <p14:tracePt t="10690" x="6457950" y="558800"/>
          <p14:tracePt t="10704" x="6451600" y="558800"/>
          <p14:tracePt t="10726" x="6445250" y="565150"/>
          <p14:tracePt t="10742" x="6438900" y="571500"/>
          <p14:tracePt t="10758" x="6432550" y="571500"/>
          <p14:tracePt t="10775" x="6426200" y="577850"/>
          <p14:tracePt t="10793" x="6419850" y="584200"/>
          <p14:tracePt t="10808" x="6413500" y="584200"/>
          <p14:tracePt t="11712" x="6419850" y="584200"/>
          <p14:tracePt t="11734" x="6438900" y="590550"/>
          <p14:tracePt t="11743" x="6464300" y="615950"/>
          <p14:tracePt t="11760" x="6477000" y="641350"/>
          <p14:tracePt t="11777" x="6483350" y="673100"/>
          <p14:tracePt t="11793" x="6470650" y="711200"/>
          <p14:tracePt t="11810" x="6470650" y="768350"/>
          <p14:tracePt t="11828" x="6445250" y="844550"/>
          <p14:tracePt t="11842" x="6394450" y="908050"/>
          <p14:tracePt t="11861" x="6286500" y="977900"/>
          <p14:tracePt t="11876" x="6153150" y="1054100"/>
          <p14:tracePt t="11893" x="6013450" y="1149350"/>
          <p14:tracePt t="11912" x="5791200" y="1339850"/>
          <p14:tracePt t="11929" x="5721350" y="1390650"/>
          <p14:tracePt t="11930" x="5645150" y="1447800"/>
          <p14:tracePt t="11943" x="5575300" y="1498600"/>
          <p14:tracePt t="12052" x="5537200" y="1536700"/>
          <p14:tracePt t="12060" x="5499100" y="1581150"/>
          <p14:tracePt t="12078" x="5264150" y="1885950"/>
          <p14:tracePt t="12094" x="5162550" y="2057400"/>
          <p14:tracePt t="12110" x="5118100" y="2184400"/>
          <p14:tracePt t="12126" x="5099050" y="2292350"/>
          <p14:tracePt t="12143" x="5086350" y="2413000"/>
          <p14:tracePt t="12160" x="5067300" y="2508250"/>
          <p14:tracePt t="12177" x="5054600" y="2578100"/>
          <p14:tracePt t="12193" x="5073650" y="2628900"/>
          <p14:tracePt t="12210" x="5137150" y="2679700"/>
          <p14:tracePt t="12226" x="5270500" y="2711450"/>
          <p14:tracePt t="12243" x="5467350" y="2736850"/>
          <p14:tracePt t="12260" x="5676900" y="2749550"/>
          <p14:tracePt t="12276" x="5886450" y="2762250"/>
          <p14:tracePt t="12293" x="6057900" y="2768600"/>
          <p14:tracePt t="12310" x="6235700" y="2768600"/>
          <p14:tracePt t="12326" x="6496050" y="2736850"/>
          <p14:tracePt t="12343" x="6686550" y="2717800"/>
          <p14:tracePt t="12361" x="7067550" y="2705100"/>
          <p14:tracePt t="12377" x="7499350" y="2692400"/>
          <p14:tracePt t="12395" x="7905750" y="2686050"/>
          <p14:tracePt t="12410" x="8305800" y="2679700"/>
          <p14:tracePt t="12426" x="8572500" y="2679700"/>
          <p14:tracePt t="12445" x="8737600" y="2673350"/>
          <p14:tracePt t="12447" x="8782050" y="2667000"/>
          <p14:tracePt t="12460" x="8832850" y="2654300"/>
          <p14:tracePt t="12477" x="8934450" y="2635250"/>
          <p14:tracePt t="12494" x="9093200" y="2609850"/>
          <p14:tracePt t="12496" x="9169400" y="2603500"/>
          <p14:tracePt t="12510" x="9423400" y="2571750"/>
          <p14:tracePt t="12526" x="9512300" y="2559050"/>
          <p14:tracePt t="12543" x="9702800" y="2527300"/>
          <p14:tracePt t="12546" x="9772650" y="2514600"/>
          <p14:tracePt t="12560" x="9867900" y="2476500"/>
          <p14:tracePt t="12576" x="9906000" y="2457450"/>
          <p14:tracePt t="12593" x="9975850" y="2432050"/>
          <p14:tracePt t="12612" x="10121900" y="2406650"/>
          <p14:tracePt t="12626" x="10356850" y="2400300"/>
          <p14:tracePt t="12644" x="10687050" y="2393950"/>
          <p14:tracePt t="12666" x="11156950" y="2349500"/>
          <p14:tracePt t="12677" x="11252200" y="2330450"/>
          <p14:tracePt t="12693" x="11449050" y="2260600"/>
          <p14:tracePt t="12709" x="11531600" y="2184400"/>
          <p14:tracePt t="12727" x="11569700" y="2108200"/>
          <p14:tracePt t="12744" x="11614150" y="2025650"/>
          <p14:tracePt t="12760" x="11728450" y="1905000"/>
          <p14:tracePt t="12777" x="11849100" y="1847850"/>
          <p14:tracePt t="12793" x="11944350" y="1778000"/>
          <p14:tracePt t="12810" x="11969750" y="1733550"/>
          <p14:tracePt t="12812" x="11982450" y="1701800"/>
          <p14:tracePt t="12827" x="11982450" y="1606550"/>
          <p14:tracePt t="12844" x="11944350" y="1498600"/>
          <p14:tracePt t="12860" x="11868150" y="1390650"/>
          <p14:tracePt t="12877" x="11785600" y="1308100"/>
          <p14:tracePt t="12894" x="11690350" y="1231900"/>
          <p14:tracePt t="12911" x="11595100" y="1174750"/>
          <p14:tracePt t="12927" x="11531600" y="1136650"/>
          <p14:tracePt t="12944" x="11512550" y="1098550"/>
          <p14:tracePt t="12960" x="11506200" y="1047750"/>
          <p14:tracePt t="12977" x="11487150" y="990600"/>
          <p14:tracePt t="12994" x="11436350" y="920750"/>
          <p14:tracePt t="13010" x="11322050" y="825500"/>
          <p14:tracePt t="13027" x="11188700" y="768350"/>
          <p14:tracePt t="13043" x="11049000" y="723900"/>
          <p14:tracePt t="13062" x="10896600" y="698500"/>
          <p14:tracePt t="13078" x="10731500" y="685800"/>
          <p14:tracePt t="13096" x="10598150" y="673100"/>
          <p14:tracePt t="13111" x="10490200" y="666750"/>
          <p14:tracePt t="13127" x="10414000" y="660400"/>
          <p14:tracePt t="13144" x="10274300" y="654050"/>
          <p14:tracePt t="13160" x="10128250" y="654050"/>
          <p14:tracePt t="13177" x="9880600" y="654050"/>
          <p14:tracePt t="13194" x="9658350" y="641350"/>
          <p14:tracePt t="13210" x="9442450" y="635000"/>
          <p14:tracePt t="13214" x="9359900" y="635000"/>
          <p14:tracePt t="13227" x="9283700" y="628650"/>
          <p14:tracePt t="13230" x="9226550" y="628650"/>
          <p14:tracePt t="13243" x="9182100" y="628650"/>
          <p14:tracePt t="13261" x="9112250" y="635000"/>
          <p14:tracePt t="13279" x="9061450" y="654050"/>
          <p14:tracePt t="13296" x="8934450" y="704850"/>
          <p14:tracePt t="13313" x="8788400" y="755650"/>
          <p14:tracePt t="13327" x="8591550" y="806450"/>
          <p14:tracePt t="13344" x="8420100" y="863600"/>
          <p14:tracePt t="13361" x="8299450" y="920750"/>
          <p14:tracePt t="13377" x="8229600" y="965200"/>
          <p14:tracePt t="13394" x="8210550" y="1009650"/>
          <p14:tracePt t="13411" x="8204200" y="1060450"/>
          <p14:tracePt t="13427" x="8191500" y="1143000"/>
          <p14:tracePt t="13444" x="8159750" y="1257300"/>
          <p14:tracePt t="13460" x="8121650" y="1390650"/>
          <p14:tracePt t="13478" x="8108950" y="1530350"/>
          <p14:tracePt t="13480" x="8108950" y="1606550"/>
          <p14:tracePt t="13494" x="8115300" y="1739900"/>
          <p14:tracePt t="13511" x="8140700" y="1854200"/>
          <p14:tracePt t="13528" x="8159750" y="1949450"/>
          <p14:tracePt t="13544" x="8172450" y="2019300"/>
          <p14:tracePt t="13561" x="8191500" y="2070100"/>
          <p14:tracePt t="13577" x="8210550" y="2108200"/>
          <p14:tracePt t="13594" x="8235950" y="2139950"/>
          <p14:tracePt t="13611" x="8293100" y="2165350"/>
          <p14:tracePt t="13627" x="8356600" y="2184400"/>
          <p14:tracePt t="13644" x="8439150" y="2203450"/>
          <p14:tracePt t="13661" x="8515350" y="2228850"/>
          <p14:tracePt t="13678" x="8610600" y="2260600"/>
          <p14:tracePt t="13694" x="8699500" y="2279650"/>
          <p14:tracePt t="13711" x="8782050" y="2298700"/>
          <p14:tracePt t="13728" x="8851900" y="2305050"/>
          <p14:tracePt t="13745" x="9023350" y="2317750"/>
          <p14:tracePt t="13761" x="9124950" y="2324100"/>
          <p14:tracePt t="13777" x="9258300" y="2330450"/>
          <p14:tracePt t="13795" x="9347200" y="2343150"/>
          <p14:tracePt t="13811" x="9429750" y="2349500"/>
          <p14:tracePt t="13828" x="9493250" y="2349500"/>
          <p14:tracePt t="13844" x="9512300" y="2349500"/>
          <p14:tracePt t="13861" x="9518650" y="2349500"/>
          <p14:tracePt t="13878" x="9525000" y="2343150"/>
          <p14:tracePt t="13894" x="9537700" y="2343150"/>
          <p14:tracePt t="13912" x="9556750" y="2336800"/>
          <p14:tracePt t="13964" x="9556750" y="2343150"/>
          <p14:tracePt t="13971" x="9556750" y="2349500"/>
          <p14:tracePt t="13995" x="9544050" y="2355850"/>
          <p14:tracePt t="14011" x="9544050" y="2368550"/>
          <p14:tracePt t="14028" x="9525000" y="2374900"/>
          <p14:tracePt t="14044" x="9505950" y="2387600"/>
          <p14:tracePt t="14061" x="9486900" y="2400300"/>
          <p14:tracePt t="14078" x="9474200" y="2406650"/>
          <p14:tracePt t="14111" x="9474200" y="2413000"/>
          <p14:tracePt t="14218" x="9467850" y="2413000"/>
          <p14:tracePt t="14225" x="9461500" y="2413000"/>
          <p14:tracePt t="14247" x="9448800" y="2413000"/>
          <p14:tracePt t="14260" x="9366250" y="2406650"/>
          <p14:tracePt t="14278" x="9258300" y="2393950"/>
          <p14:tracePt t="14295" x="9124950" y="2368550"/>
          <p14:tracePt t="14298" x="9061450" y="2349500"/>
          <p14:tracePt t="14311" x="9004300" y="2336800"/>
          <p14:tracePt t="14328" x="8883650" y="2311400"/>
          <p14:tracePt t="14345" x="8851900" y="2298700"/>
          <p14:tracePt t="14361" x="8845550" y="2298700"/>
          <p14:tracePt t="14460" x="8851900" y="2298700"/>
          <p14:tracePt t="14467" x="8858250" y="2298700"/>
          <p14:tracePt t="14478" x="8877300" y="2298700"/>
          <p14:tracePt t="14495" x="9017000" y="2305050"/>
          <p14:tracePt t="14512" x="9220200" y="2311400"/>
          <p14:tracePt t="14528" x="9417050" y="2311400"/>
          <p14:tracePt t="14546" x="9607550" y="2311400"/>
          <p14:tracePt t="14549" x="9709150" y="2311400"/>
          <p14:tracePt t="14562" x="9785350" y="2305050"/>
          <p14:tracePt t="14579" x="10045700" y="2266950"/>
          <p14:tracePt t="14595" x="10217150" y="2235200"/>
          <p14:tracePt t="14613" x="10420350" y="2190750"/>
          <p14:tracePt t="14628" x="10541000" y="2146300"/>
          <p14:tracePt t="14645" x="10674350" y="2082800"/>
          <p14:tracePt t="14662" x="10775950" y="2019300"/>
          <p14:tracePt t="14678" x="10845800" y="1968500"/>
          <p14:tracePt t="14695" x="10883900" y="1936750"/>
          <p14:tracePt t="14712" x="10915650" y="1911350"/>
          <p14:tracePt t="14731" x="10979150" y="1879600"/>
          <p14:tracePt t="14745" x="11137900" y="1860550"/>
          <p14:tracePt t="14762" x="11379200" y="1860550"/>
          <p14:tracePt t="14778" x="11684000" y="1866900"/>
          <p14:tracePt t="14780" x="11817350" y="1866900"/>
          <p14:tracePt t="14796" x="11893550" y="1866900"/>
          <p14:tracePt t="14812" x="11906250" y="1854200"/>
          <p14:tracePt t="14815" x="11906250" y="1847850"/>
          <p14:tracePt t="14832" x="11899900" y="1835150"/>
          <p14:tracePt t="14845" x="11874500" y="1816100"/>
          <p14:tracePt t="14862" x="11823700" y="1790700"/>
          <p14:tracePt t="14879" x="11785600" y="1778000"/>
          <p14:tracePt t="14895" x="11779250" y="1778000"/>
          <p14:tracePt t="14912" x="11779250" y="1771650"/>
          <p14:tracePt t="14928" x="11798300" y="1765300"/>
          <p14:tracePt t="14945" x="11811000" y="1752600"/>
          <p14:tracePt t="14962" x="11811000" y="1739900"/>
          <p14:tracePt t="14980" x="11766550" y="1701800"/>
          <p14:tracePt t="14996" x="11728450" y="1682750"/>
          <p14:tracePt t="15013" x="11569700" y="1619250"/>
          <p14:tracePt t="15028" x="11499850" y="1593850"/>
          <p14:tracePt t="15031" x="11449050" y="1581150"/>
          <p14:tracePt t="15048" x="11309350" y="1543050"/>
          <p14:tracePt t="15064" x="11226800" y="1524000"/>
          <p14:tracePt t="15079" x="11169650" y="1517650"/>
          <p14:tracePt t="15096" x="11118850" y="1511300"/>
          <p14:tracePt t="15112" x="11023600" y="1511300"/>
          <p14:tracePt t="15129" x="10845800" y="1504950"/>
          <p14:tracePt t="15145" x="10610850" y="1498600"/>
          <p14:tracePt t="15162" x="10382250" y="1479550"/>
          <p14:tracePt t="15180" x="10153650" y="1447800"/>
          <p14:tracePt t="15195" x="10045700" y="1428750"/>
          <p14:tracePt t="15212" x="10033000" y="1416050"/>
          <p14:tracePt t="15229" x="10033000" y="1409700"/>
          <p14:tracePt t="15244" x="10039350" y="1403350"/>
          <p14:tracePt t="15262" x="10045700" y="1397000"/>
          <p14:tracePt t="15301" x="10045700" y="1403350"/>
          <p14:tracePt t="15307" x="10039350" y="1403350"/>
          <p14:tracePt t="15329" x="10033000" y="1409700"/>
          <p14:tracePt t="15398" x="10020300" y="1416050"/>
          <p14:tracePt t="15413" x="9950450" y="1447800"/>
          <p14:tracePt t="15430" x="9823450" y="1485900"/>
          <p14:tracePt t="15448" x="9601200" y="1530350"/>
          <p14:tracePt t="15463" x="9398000" y="1549400"/>
          <p14:tracePt t="15479" x="9105900" y="1562100"/>
          <p14:tracePt t="15496" x="8864600" y="1562100"/>
          <p14:tracePt t="15512" x="8674100" y="1555750"/>
          <p14:tracePt t="15529" x="8477250" y="1543050"/>
          <p14:tracePt t="15546" x="8337550" y="1530350"/>
          <p14:tracePt t="15563" x="8267700" y="1536700"/>
          <p14:tracePt t="15579" x="8229600" y="1555750"/>
          <p14:tracePt t="15596" x="8185150" y="1581150"/>
          <p14:tracePt t="15613" x="8153400" y="1619250"/>
          <p14:tracePt t="15630" x="8147050" y="1638300"/>
          <p14:tracePt t="15646" x="8147050" y="1644650"/>
          <p14:tracePt t="15664" x="8153400" y="1644650"/>
          <p14:tracePt t="15679" x="8166100" y="1631950"/>
          <p14:tracePt t="15696" x="8191500" y="1619250"/>
          <p14:tracePt t="15714" x="8204200" y="1619250"/>
          <p14:tracePt t="15729" x="8216900" y="1619250"/>
          <p14:tracePt t="15747" x="8229600" y="1631950"/>
          <p14:tracePt t="15762" x="8255000" y="1676400"/>
          <p14:tracePt t="15781" x="8324850" y="1765300"/>
          <p14:tracePt t="15796" x="8394700" y="1866900"/>
          <p14:tracePt t="15813" x="8451850" y="1949450"/>
          <p14:tracePt t="15829" x="8496300" y="2000250"/>
          <p14:tracePt t="15846" x="8515350" y="2032000"/>
          <p14:tracePt t="15863" x="8521700" y="2051050"/>
          <p14:tracePt t="15879" x="8515350" y="2063750"/>
          <p14:tracePt t="15881" x="8509000" y="2070100"/>
          <p14:tracePt t="15896" x="8502650" y="2076450"/>
          <p14:tracePt t="15898" x="8502650" y="2082800"/>
          <p14:tracePt t="15913" x="8496300" y="2089150"/>
          <p14:tracePt t="15930" x="8489950" y="2095500"/>
          <p14:tracePt t="15963" x="8496300" y="2095500"/>
          <p14:tracePt t="15981" x="8509000" y="2089150"/>
          <p14:tracePt t="15996" x="8515350" y="2089150"/>
          <p14:tracePt t="16013" x="8521700" y="2082800"/>
          <p14:tracePt t="16046" x="8528050" y="2082800"/>
          <p14:tracePt t="16063" x="8559800" y="2076450"/>
          <p14:tracePt t="16080" x="8623300" y="2070100"/>
          <p14:tracePt t="16096" x="8674100" y="2063750"/>
          <p14:tracePt t="16113" x="8680450" y="2063750"/>
          <p14:tracePt t="16197" x="8680450" y="2070100"/>
          <p14:tracePt t="16213" x="8686800" y="2114550"/>
          <p14:tracePt t="16230" x="8699500" y="2165350"/>
          <p14:tracePt t="16247" x="8718550" y="2203450"/>
          <p14:tracePt t="16263" x="8718550" y="2222500"/>
          <p14:tracePt t="16280" x="8724900" y="2222500"/>
          <p14:tracePt t="16364" x="8718550" y="2222500"/>
          <p14:tracePt t="16371" x="8718550" y="2228850"/>
          <p14:tracePt t="16382" x="8712200" y="2228850"/>
          <p14:tracePt t="16477" x="8705850" y="2228850"/>
          <p14:tracePt t="16493" x="8699500" y="2228850"/>
          <p14:tracePt t="16502" x="8693150" y="2235200"/>
          <p14:tracePt t="16514" x="8667750" y="2247900"/>
          <p14:tracePt t="16529" x="8636000" y="2260600"/>
          <p14:tracePt t="16547" x="8591550" y="2292350"/>
          <p14:tracePt t="16563" x="8566150" y="2311400"/>
          <p14:tracePt t="16580" x="8534400" y="2336800"/>
          <p14:tracePt t="16584" x="8528050" y="2336800"/>
          <p14:tracePt t="16599" x="8528050" y="2343150"/>
          <p14:tracePt t="16630" x="8521700" y="2343150"/>
          <p14:tracePt t="17015" x="8521700" y="2336800"/>
          <p14:tracePt t="17022" x="8515350" y="2336800"/>
          <p14:tracePt t="17032" x="8509000" y="2330450"/>
          <p14:tracePt t="17047" x="8496300" y="2317750"/>
          <p14:tracePt t="17063" x="8483600" y="2311400"/>
          <p14:tracePt t="17081" x="8477250" y="2298700"/>
          <p14:tracePt t="17098" x="8470900" y="2292350"/>
          <p14:tracePt t="17204" x="8470900" y="2286000"/>
          <p14:tracePt t="17211" x="8470900" y="2279650"/>
          <p14:tracePt t="17217" x="8477250" y="2273300"/>
          <p14:tracePt t="17231" x="8483600" y="2254250"/>
          <p14:tracePt t="17250" x="8496300" y="2203450"/>
          <p14:tracePt t="17264" x="8502650" y="2197100"/>
          <p14:tracePt t="17281" x="8515350" y="2152650"/>
          <p14:tracePt t="17297" x="8515350" y="2146300"/>
          <p14:tracePt t="17314" x="8515350" y="2139950"/>
          <p14:tracePt t="17396" x="8509000" y="2133600"/>
          <p14:tracePt t="17414" x="8509000" y="2120900"/>
          <p14:tracePt t="17431" x="8509000" y="2108200"/>
          <p14:tracePt t="17448" x="8515350" y="2082800"/>
          <p14:tracePt t="17466" x="8515350" y="2044700"/>
          <p14:tracePt t="17480" x="8515350" y="2012950"/>
          <p14:tracePt t="17497" x="8515350" y="2000250"/>
          <p14:tracePt t="17514" x="8521700" y="1974850"/>
          <p14:tracePt t="17531" x="8540750" y="1962150"/>
          <p14:tracePt t="17547" x="8566150" y="1943100"/>
          <p14:tracePt t="17564" x="8578850" y="1936750"/>
          <p14:tracePt t="17581" x="8597900" y="1924050"/>
          <p14:tracePt t="17598" x="8610600" y="1924050"/>
          <p14:tracePt t="17602" x="8623300" y="1917700"/>
          <p14:tracePt t="17614" x="8629650" y="1917700"/>
          <p14:tracePt t="17631" x="8636000" y="1917700"/>
          <p14:tracePt t="17666" x="8642350" y="1924050"/>
          <p14:tracePt t="17682" x="8655050" y="1943100"/>
          <p14:tracePt t="17700" x="8661400" y="1962150"/>
          <p14:tracePt t="17714" x="8667750" y="1981200"/>
          <p14:tracePt t="17731" x="8667750" y="2000250"/>
          <p14:tracePt t="17751" x="8667750" y="2019300"/>
          <p14:tracePt t="17754" x="8667750" y="2032000"/>
          <p14:tracePt t="17764" x="8667750" y="2038350"/>
          <p14:tracePt t="17780" x="8661400" y="2044700"/>
          <p14:tracePt t="17798" x="8655050" y="2051050"/>
          <p14:tracePt t="17814" x="8642350" y="2063750"/>
          <p14:tracePt t="17831" x="8636000" y="2070100"/>
          <p14:tracePt t="17865" x="8629650" y="2076450"/>
          <p14:tracePt t="17881" x="8629650" y="2082800"/>
          <p14:tracePt t="17898" x="8642350" y="2095500"/>
          <p14:tracePt t="17916" x="8686800" y="2127250"/>
          <p14:tracePt t="17932" x="8705850" y="2146300"/>
          <p14:tracePt t="17949" x="8718550" y="2152650"/>
          <p14:tracePt t="17965" x="8750300" y="2165350"/>
          <p14:tracePt t="17983" x="8801100" y="2178050"/>
          <p14:tracePt t="18000" x="8839200" y="2190750"/>
          <p14:tracePt t="18014" x="8851900" y="2203450"/>
          <p14:tracePt t="18031" x="8851900" y="2216150"/>
          <p14:tracePt t="18048" x="8858250" y="2222500"/>
          <p14:tracePt t="18065" x="8870950" y="2228850"/>
          <p14:tracePt t="18082" x="8972550" y="2260600"/>
          <p14:tracePt t="18098" x="9093200" y="2286000"/>
          <p14:tracePt t="18116" x="9340850" y="2336800"/>
          <p14:tracePt t="18134" x="9429750" y="2349500"/>
          <p14:tracePt t="18206" x="9423400" y="2349500"/>
          <p14:tracePt t="18213" x="9417050" y="2349500"/>
          <p14:tracePt t="18231" x="9404350" y="2343150"/>
          <p14:tracePt t="18249" x="9391650" y="2336800"/>
          <p14:tracePt t="18265" x="9359900" y="2317750"/>
          <p14:tracePt t="18281" x="9334500" y="2305050"/>
          <p14:tracePt t="18298" x="9283700" y="2286000"/>
          <p14:tracePt t="18315" x="9226550" y="2266950"/>
          <p14:tracePt t="18332" x="9150350" y="2247900"/>
          <p14:tracePt t="18334" x="9099550" y="2235200"/>
          <p14:tracePt t="18348" x="8997950" y="2203450"/>
          <p14:tracePt t="18365" x="8934450" y="2190750"/>
          <p14:tracePt t="18381" x="8788400" y="2139950"/>
          <p14:tracePt t="18399" x="8674100" y="2095500"/>
          <p14:tracePt t="18415" x="8553450" y="2038350"/>
          <p14:tracePt t="18432" x="8451850" y="1987550"/>
          <p14:tracePt t="18447" x="8388350" y="1949450"/>
          <p14:tracePt t="18465" x="8388350" y="1943100"/>
          <p14:tracePt t="18516" x="8394700" y="1943100"/>
          <p14:tracePt t="18533" x="8394700" y="1936750"/>
          <p14:tracePt t="18552" x="8401050" y="1936750"/>
          <p14:tracePt t="18565" x="8407400" y="1936750"/>
          <p14:tracePt t="18584" x="8445500" y="1936750"/>
          <p14:tracePt t="18599" x="8470900" y="1936750"/>
          <p14:tracePt t="18616" x="8509000" y="1943100"/>
          <p14:tracePt t="18633" x="8528050" y="1949450"/>
          <p14:tracePt t="18724" x="8521700" y="1949450"/>
          <p14:tracePt t="18741" x="8515350" y="1949450"/>
          <p14:tracePt t="18750" x="8515350" y="1955800"/>
          <p14:tracePt t="18766" x="8515350" y="1968500"/>
          <p14:tracePt t="18781" x="8509000" y="1974850"/>
          <p14:tracePt t="18799" x="8509000" y="1987550"/>
          <p14:tracePt t="18815" x="8502650" y="1993900"/>
          <p14:tracePt t="18831" x="8502650" y="2000250"/>
          <p14:tracePt t="18848" x="8489950" y="2006600"/>
          <p14:tracePt t="18866" x="8483600" y="2019300"/>
          <p14:tracePt t="18882" x="8483600" y="2025650"/>
          <p14:tracePt t="18899" x="8477250" y="2025650"/>
          <p14:tracePt t="18915" x="8477250" y="2032000"/>
          <p14:tracePt t="18961" x="8483600" y="2032000"/>
          <p14:tracePt t="18968" x="8489950" y="2025650"/>
          <p14:tracePt t="18982" x="8496300" y="2025650"/>
          <p14:tracePt t="18999" x="8534400" y="2025650"/>
          <p14:tracePt t="19015" x="8553450" y="2025650"/>
          <p14:tracePt t="19032" x="8578850" y="2044700"/>
          <p14:tracePt t="19049" x="8597900" y="2051050"/>
          <p14:tracePt t="19066" x="8610600" y="2051050"/>
          <p14:tracePt t="19082" x="8636000" y="2051050"/>
          <p14:tracePt t="19099" x="8661400" y="2032000"/>
          <p14:tracePt t="19116" x="8686800" y="2006600"/>
          <p14:tracePt t="19132" x="8699500" y="1981200"/>
          <p14:tracePt t="19149" x="8699500" y="1955800"/>
          <p14:tracePt t="19151" x="8699500" y="1943100"/>
          <p14:tracePt t="19167" x="8699500" y="1924050"/>
          <p14:tracePt t="19182" x="8699500" y="1917700"/>
          <p14:tracePt t="19199" x="8699500" y="1911350"/>
          <p14:tracePt t="19215" x="8699500" y="1898650"/>
          <p14:tracePt t="19232" x="8693150" y="1892300"/>
          <p14:tracePt t="19249" x="8667750" y="1866900"/>
          <p14:tracePt t="19266" x="8636000" y="1841500"/>
          <p14:tracePt t="19282" x="8597900" y="1816100"/>
          <p14:tracePt t="19299" x="8566150" y="1797050"/>
          <p14:tracePt t="19315" x="8547100" y="1784350"/>
          <p14:tracePt t="19332" x="8534400" y="1778000"/>
          <p14:tracePt t="19366" x="8521700" y="1778000"/>
          <p14:tracePt t="19382" x="8509000" y="1778000"/>
          <p14:tracePt t="19400" x="8483600" y="1797050"/>
          <p14:tracePt t="19416" x="8439150" y="1816100"/>
          <p14:tracePt t="19432" x="8350250" y="1866900"/>
          <p14:tracePt t="19449" x="8324850" y="1898650"/>
          <p14:tracePt t="19466" x="8318500" y="1943100"/>
          <p14:tracePt t="19482" x="8337550" y="1987550"/>
          <p14:tracePt t="19499" x="8375650" y="2019300"/>
          <p14:tracePt t="19516" x="8407400" y="2038350"/>
          <p14:tracePt t="19534" x="8464550" y="2057400"/>
          <p14:tracePt t="19549" x="8521700" y="2057400"/>
          <p14:tracePt t="19566" x="8578850" y="2057400"/>
          <p14:tracePt t="19582" x="8610600" y="2051050"/>
          <p14:tracePt t="19599" x="8655050" y="2032000"/>
          <p14:tracePt t="19616" x="8674100" y="2019300"/>
          <p14:tracePt t="19632" x="8693150" y="1981200"/>
          <p14:tracePt t="19649" x="8699500" y="1936750"/>
          <p14:tracePt t="19667" x="8699500" y="1885950"/>
          <p14:tracePt t="19683" x="8699500" y="1835150"/>
          <p14:tracePt t="19699" x="8693150" y="1828800"/>
          <p14:tracePt t="19716" x="8674100" y="1822450"/>
          <p14:tracePt t="19734" x="8642350" y="1822450"/>
          <p14:tracePt t="19749" x="8610600" y="1822450"/>
          <p14:tracePt t="19766" x="8578850" y="1828800"/>
          <p14:tracePt t="19800" x="8509000" y="1854200"/>
          <p14:tracePt t="19804" x="8489950" y="1873250"/>
          <p14:tracePt t="19816" x="8483600" y="1885950"/>
          <p14:tracePt t="19833" x="8483600" y="1949450"/>
          <p14:tracePt t="19849" x="8489950" y="2012950"/>
          <p14:tracePt t="19866" x="8502650" y="2057400"/>
          <p14:tracePt t="19883" x="8534400" y="2095500"/>
          <p14:tracePt t="19900" x="8553450" y="2101850"/>
          <p14:tracePt t="19916" x="8616950" y="2101850"/>
          <p14:tracePt t="19935" x="8648700" y="2082800"/>
          <p14:tracePt t="19950" x="8667750" y="2051050"/>
          <p14:tracePt t="19968" x="8667750" y="2038350"/>
          <p14:tracePt t="20017" x="8655050" y="2038350"/>
          <p14:tracePt t="20035" x="8642350" y="2044700"/>
          <p14:tracePt t="20050" x="8636000" y="2051050"/>
          <p14:tracePt t="20066" x="8629650" y="2051050"/>
          <p14:tracePt t="20083" x="8655050" y="2051050"/>
          <p14:tracePt t="20099" x="8712200" y="2032000"/>
          <p14:tracePt t="20118" x="8801100" y="2025650"/>
          <p14:tracePt t="20133" x="8820150" y="2019300"/>
          <p14:tracePt t="20150" x="8839200" y="2012950"/>
          <p14:tracePt t="20152" x="8845550" y="2012950"/>
          <p14:tracePt t="20168" x="8864600" y="2006600"/>
          <p14:tracePt t="20184" x="8890000" y="2000250"/>
          <p14:tracePt t="20199" x="8896350" y="1993900"/>
          <p14:tracePt t="20216" x="8921750" y="1981200"/>
          <p14:tracePt t="20233" x="8947150" y="1974850"/>
          <p14:tracePt t="20250" x="8991600" y="1968500"/>
          <p14:tracePt t="20266" x="9029700" y="1968500"/>
          <p14:tracePt t="20283" x="9074150" y="1974850"/>
          <p14:tracePt t="20300" x="9105900" y="1981200"/>
          <p14:tracePt t="20317" x="9112250" y="1981200"/>
          <p14:tracePt t="20334" x="9118600" y="1981200"/>
          <p14:tracePt t="20350" x="9131300" y="1981200"/>
          <p14:tracePt t="20366" x="9175750" y="1987550"/>
          <p14:tracePt t="20383" x="9201150" y="1987550"/>
          <p14:tracePt t="20400" x="9220200" y="1987550"/>
          <p14:tracePt t="20416" x="9239250" y="1981200"/>
          <p14:tracePt t="20433" x="9251950" y="1968500"/>
          <p14:tracePt t="20467" x="9264650" y="1955800"/>
          <p14:tracePt t="20483" x="9277350" y="1936750"/>
          <p14:tracePt t="20500" x="9283700" y="1917700"/>
          <p14:tracePt t="20516" x="9296400" y="1892300"/>
          <p14:tracePt t="20535" x="9302750" y="1860550"/>
          <p14:tracePt t="20550" x="9302750" y="1828800"/>
          <p14:tracePt t="20567" x="9302750" y="1809750"/>
          <p14:tracePt t="20584" x="9296400" y="1790700"/>
          <p14:tracePt t="20600" x="9296400" y="1778000"/>
          <p14:tracePt t="20637" x="9290050" y="1778000"/>
          <p14:tracePt t="20650" x="9290050" y="1765300"/>
          <p14:tracePt t="20666" x="9277350" y="1758950"/>
          <p14:tracePt t="20685" x="9264650" y="1752600"/>
          <p14:tracePt t="20700" x="9239250" y="1739900"/>
          <p14:tracePt t="20715" x="9213850" y="1733550"/>
          <p14:tracePt t="20734" x="9207500" y="1727200"/>
          <p14:tracePt t="20752" x="9188450" y="1727200"/>
          <p14:tracePt t="20767" x="9175750" y="1720850"/>
          <p14:tracePt t="20772" x="9169400" y="1720850"/>
          <p14:tracePt t="20787" x="9156700" y="1727200"/>
          <p14:tracePt t="20802" x="9150350" y="1733550"/>
          <p14:tracePt t="20817" x="9137650" y="1746250"/>
          <p14:tracePt t="20834" x="9131300" y="1765300"/>
          <p14:tracePt t="20851" x="9105900" y="1797050"/>
          <p14:tracePt t="20868" x="9099550" y="1816100"/>
          <p14:tracePt t="20884" x="9099550" y="1841500"/>
          <p14:tracePt t="20900" x="9099550" y="1866900"/>
          <p14:tracePt t="20917" x="9105900" y="1885950"/>
          <p14:tracePt t="20934" x="9118600" y="1911350"/>
          <p14:tracePt t="20952" x="9144000" y="1936750"/>
          <p14:tracePt t="20967" x="9163050" y="1955800"/>
          <p14:tracePt t="20984" x="9175750" y="1974850"/>
          <p14:tracePt t="21000" x="9188450" y="1987550"/>
          <p14:tracePt t="21017" x="9201150" y="1993900"/>
          <p14:tracePt t="21034" x="9213850" y="2000250"/>
          <p14:tracePt t="21050" x="9239250" y="2006600"/>
          <p14:tracePt t="21067" x="9251950" y="2012950"/>
          <p14:tracePt t="21084" x="9258300" y="2012950"/>
          <p14:tracePt t="21101" x="9283700" y="2012950"/>
          <p14:tracePt t="21117" x="9302750" y="2006600"/>
          <p14:tracePt t="21135" x="9315450" y="1993900"/>
          <p14:tracePt t="21150" x="9321800" y="1981200"/>
          <p14:tracePt t="21167" x="9328150" y="1962150"/>
          <p14:tracePt t="21184" x="9328150" y="1943100"/>
          <p14:tracePt t="21200" x="9328150" y="1917700"/>
          <p14:tracePt t="21217" x="9321800" y="1892300"/>
          <p14:tracePt t="21234" x="9302750" y="1873250"/>
          <p14:tracePt t="21250" x="9290050" y="1854200"/>
          <p14:tracePt t="21267" x="9277350" y="1841500"/>
          <p14:tracePt t="21284" x="9271000" y="1828800"/>
          <p14:tracePt t="21300" x="9251950" y="1816100"/>
          <p14:tracePt t="21317" x="9232900" y="1809750"/>
          <p14:tracePt t="21335" x="9220200" y="1797050"/>
          <p14:tracePt t="21353" x="9182100" y="1784350"/>
          <p14:tracePt t="21369" x="9150350" y="1778000"/>
          <p14:tracePt t="21384" x="9124950" y="1778000"/>
          <p14:tracePt t="21402" x="9118600" y="1771650"/>
          <p14:tracePt t="21417" x="9105900" y="1771650"/>
          <p14:tracePt t="21434" x="9093200" y="1784350"/>
          <p14:tracePt t="21451" x="9080500" y="1803400"/>
          <p14:tracePt t="21467" x="9080500" y="1822450"/>
          <p14:tracePt t="21484" x="9074150" y="1847850"/>
          <p14:tracePt t="21501" x="9074150" y="1873250"/>
          <p14:tracePt t="21518" x="9074150" y="1898650"/>
          <p14:tracePt t="21534" x="9074150" y="1917700"/>
          <p14:tracePt t="21551" x="9086850" y="1943100"/>
          <p14:tracePt t="21570" x="9131300" y="1981200"/>
          <p14:tracePt t="21584" x="9163050" y="1993900"/>
          <p14:tracePt t="21602" x="9182100" y="2000250"/>
          <p14:tracePt t="21618" x="9213850" y="2000250"/>
          <p14:tracePt t="21634" x="9239250" y="2000250"/>
          <p14:tracePt t="21651" x="9271000" y="1981200"/>
          <p14:tracePt t="21668" x="9283700" y="1968500"/>
          <p14:tracePt t="21684" x="9290050" y="1943100"/>
          <p14:tracePt t="21701" x="9296400" y="1911350"/>
          <p14:tracePt t="21718" x="9296400" y="1873250"/>
          <p14:tracePt t="21734" x="9290050" y="1847850"/>
          <p14:tracePt t="21751" x="9283700" y="1828800"/>
          <p14:tracePt t="21754" x="9283700" y="1822450"/>
          <p14:tracePt t="21768" x="9283700" y="1816100"/>
          <p14:tracePt t="21784" x="9277350" y="1809750"/>
          <p14:tracePt t="21801" x="9271000" y="1803400"/>
          <p14:tracePt t="21806" x="9264650" y="1803400"/>
          <p14:tracePt t="21822" x="9251950" y="1797050"/>
          <p14:tracePt t="21834" x="9232900" y="1790700"/>
          <p14:tracePt t="21852" x="9207500" y="1784350"/>
          <p14:tracePt t="21870" x="9182100" y="1784350"/>
          <p14:tracePt t="21884" x="9169400" y="1784350"/>
          <p14:tracePt t="21901" x="9150350" y="1784350"/>
          <p14:tracePt t="21918" x="9137650" y="1790700"/>
          <p14:tracePt t="21935" x="9112250" y="1816100"/>
          <p14:tracePt t="21951" x="9093200" y="1847850"/>
          <p14:tracePt t="21968" x="9080500" y="1892300"/>
          <p14:tracePt t="21985" x="9074150" y="1930400"/>
          <p14:tracePt t="22002" x="9074150" y="1962150"/>
          <p14:tracePt t="22004" x="9074150" y="1981200"/>
          <p14:tracePt t="22018" x="9080500" y="2000250"/>
          <p14:tracePt t="22035" x="9093200" y="2019300"/>
          <p14:tracePt t="22052" x="9124950" y="2038350"/>
          <p14:tracePt t="22068" x="9156700" y="2057400"/>
          <p14:tracePt t="22085" x="9188450" y="2063750"/>
          <p14:tracePt t="22101" x="9232900" y="2070100"/>
          <p14:tracePt t="22120" x="9271000" y="2070100"/>
          <p14:tracePt t="22135" x="9296400" y="2057400"/>
          <p14:tracePt t="22151" x="9321800" y="2032000"/>
          <p14:tracePt t="22168" x="9328150" y="2012950"/>
          <p14:tracePt t="22185" x="9328150" y="1968500"/>
          <p14:tracePt t="22201" x="9321800" y="1936750"/>
          <p14:tracePt t="22218" x="9302750" y="1892300"/>
          <p14:tracePt t="22235" x="9283700" y="1879600"/>
          <p14:tracePt t="22252" x="9264650" y="1860550"/>
          <p14:tracePt t="22269" x="9232900" y="1847850"/>
          <p14:tracePt t="22285" x="9220200" y="1847850"/>
          <p14:tracePt t="22302" x="9207500" y="1841500"/>
          <p14:tracePt t="22318" x="9194800" y="1835150"/>
          <p14:tracePt t="22335" x="9182100" y="1828800"/>
          <p14:tracePt t="22351" x="9163050" y="1822450"/>
          <p14:tracePt t="22370" x="9150350" y="1822450"/>
          <p14:tracePt t="22384" x="9112250" y="1847850"/>
          <p14:tracePt t="22402" x="9093200" y="1879600"/>
          <p14:tracePt t="22418" x="9080500" y="1930400"/>
          <p14:tracePt t="22437" x="9074150" y="1968500"/>
          <p14:tracePt t="22439" x="9074150" y="2000250"/>
          <p14:tracePt t="22453" x="9086850" y="2012950"/>
          <p14:tracePt t="22468" x="9099550" y="2038350"/>
          <p14:tracePt t="22485" x="9118600" y="2051050"/>
          <p14:tracePt t="22502" x="9150350" y="2057400"/>
          <p14:tracePt t="22519" x="9213850" y="2051050"/>
          <p14:tracePt t="22536" x="9251950" y="2038350"/>
          <p14:tracePt t="22554" x="9296400" y="2006600"/>
          <p14:tracePt t="22568" x="9321800" y="1981200"/>
          <p14:tracePt t="22585" x="9340850" y="1943100"/>
          <p14:tracePt t="22602" x="9340850" y="1898650"/>
          <p14:tracePt t="22618" x="9340850" y="1860550"/>
          <p14:tracePt t="22635" x="9328150" y="1828800"/>
          <p14:tracePt t="22653" x="9315450" y="1816100"/>
          <p14:tracePt t="22668" x="9302750" y="1809750"/>
          <p14:tracePt t="22685" x="9283700" y="1809750"/>
          <p14:tracePt t="22702" x="9245600" y="1816100"/>
          <p14:tracePt t="22719" x="9207500" y="1835150"/>
          <p14:tracePt t="22736" x="9163050" y="1866900"/>
          <p14:tracePt t="22738" x="9156700" y="1879600"/>
          <p14:tracePt t="22752" x="9137650" y="1892300"/>
          <p14:tracePt t="22768" x="9124950" y="1936750"/>
          <p14:tracePt t="22785" x="9124950" y="1962150"/>
          <p14:tracePt t="22803" x="9144000" y="1987550"/>
          <p14:tracePt t="22818" x="9169400" y="2000250"/>
          <p14:tracePt t="22835" x="9207500" y="2006600"/>
          <p14:tracePt t="22852" x="9232900" y="2006600"/>
          <p14:tracePt t="22869" x="9251950" y="2000250"/>
          <p14:tracePt t="22885" x="9264650" y="1993900"/>
          <p14:tracePt t="22902" x="9264650" y="1987550"/>
          <p14:tracePt t="22919" x="9264650" y="1974850"/>
          <p14:tracePt t="22952" x="9258300" y="1974850"/>
          <p14:tracePt t="22968" x="9251950" y="1974850"/>
          <p14:tracePt t="22986" x="9245600" y="1974850"/>
          <p14:tracePt t="23020" x="9239250" y="1974850"/>
          <p14:tracePt t="23043" x="9232900" y="1974850"/>
          <p14:tracePt t="23069" x="9207500" y="1974850"/>
          <p14:tracePt t="23086" x="9194800" y="1981200"/>
          <p14:tracePt t="23102" x="9194800" y="1987550"/>
          <p14:tracePt t="23119" x="9194800" y="1993900"/>
          <p14:tracePt t="23136" x="9207500" y="1993900"/>
          <p14:tracePt t="23152" x="9245600" y="1974850"/>
          <p14:tracePt t="23171" x="9417050" y="1930400"/>
          <p14:tracePt t="23186" x="9467850" y="1911350"/>
          <p14:tracePt t="23202" x="9512300" y="1885950"/>
          <p14:tracePt t="23219" x="9525000" y="1866900"/>
          <p14:tracePt t="23238" x="9537700" y="1841500"/>
          <p14:tracePt t="23254" x="9563100" y="1816100"/>
          <p14:tracePt t="23271" x="9607550" y="1790700"/>
          <p14:tracePt t="23288" x="9664700" y="1765300"/>
          <p14:tracePt t="23302" x="9715500" y="1746250"/>
          <p14:tracePt t="23319" x="9740900" y="1733550"/>
          <p14:tracePt t="23336" x="9740900" y="1727200"/>
          <p14:tracePt t="23424" x="9747250" y="1727200"/>
          <p14:tracePt t="23438" x="9753600" y="1727200"/>
          <p14:tracePt t="23455" x="9766300" y="1733550"/>
          <p14:tracePt t="23470" x="9779000" y="1739900"/>
          <p14:tracePt t="23486" x="9785350" y="1746250"/>
          <p14:tracePt t="23504" x="9817100" y="1778000"/>
          <p14:tracePt t="23520" x="9855200" y="1803400"/>
          <p14:tracePt t="23538" x="9931400" y="1822450"/>
          <p14:tracePt t="23555" x="10001250" y="1828800"/>
          <p14:tracePt t="23573" x="10058400" y="1828800"/>
          <p14:tracePt t="23587" x="10109200" y="1822450"/>
          <p14:tracePt t="23603" x="10147300" y="1809750"/>
          <p14:tracePt t="23619" x="10179050" y="1797050"/>
          <p14:tracePt t="23636" x="10185400" y="1784350"/>
          <p14:tracePt t="23654" x="10198100" y="1771650"/>
          <p14:tracePt t="23670" x="10217150" y="1758950"/>
          <p14:tracePt t="23686" x="10267950" y="1720850"/>
          <p14:tracePt t="23703" x="10306050" y="1695450"/>
          <p14:tracePt t="23719" x="10344150" y="1676400"/>
          <p14:tracePt t="23737" x="10350500" y="1663700"/>
          <p14:tracePt t="23753" x="10350500" y="1657350"/>
          <p14:tracePt t="23769" x="10356850" y="1651000"/>
          <p14:tracePt t="23804" x="10363200" y="1625600"/>
          <p14:tracePt t="23819" x="10363200" y="1600200"/>
          <p14:tracePt t="23838" x="10363200" y="1568450"/>
          <p14:tracePt t="23853" x="10344150" y="1536700"/>
          <p14:tracePt t="23870" x="10331450" y="1517650"/>
          <p14:tracePt t="23886" x="10318750" y="1504950"/>
          <p14:tracePt t="23902" x="10299700" y="1492250"/>
          <p14:tracePt t="23920" x="10274300" y="1473200"/>
          <p14:tracePt t="23938" x="10217150" y="1447800"/>
          <p14:tracePt t="23953" x="10172700" y="1428750"/>
          <p14:tracePt t="23970" x="10109200" y="1409700"/>
          <p14:tracePt t="23987" x="10045700" y="1397000"/>
          <p14:tracePt t="24003" x="9994900" y="1384300"/>
          <p14:tracePt t="24020" x="9956800" y="1377950"/>
          <p14:tracePt t="24036" x="9931400" y="1377950"/>
          <p14:tracePt t="24053" x="9906000" y="1377950"/>
          <p14:tracePt t="24070" x="9867900" y="1371600"/>
          <p14:tracePt t="24088" x="9817100" y="1371600"/>
          <p14:tracePt t="24103" x="9779000" y="1371600"/>
          <p14:tracePt t="24120" x="9734550" y="1377950"/>
          <p14:tracePt t="24138" x="9696450" y="1384300"/>
          <p14:tracePt t="24153" x="9658350" y="1397000"/>
          <p14:tracePt t="24170" x="9626600" y="1409700"/>
          <p14:tracePt t="24172" x="9620250" y="1409700"/>
          <p14:tracePt t="24186" x="9594850" y="1422400"/>
          <p14:tracePt t="24204" x="9588500" y="1435100"/>
          <p14:tracePt t="24219" x="9588500" y="1447800"/>
          <p14:tracePt t="24237" x="9588500" y="1473200"/>
          <p14:tracePt t="24253" x="9594850" y="1504950"/>
          <p14:tracePt t="24270" x="9594850" y="1530350"/>
          <p14:tracePt t="24286" x="9594850" y="1562100"/>
          <p14:tracePt t="24303" x="9601200" y="1600200"/>
          <p14:tracePt t="24319" x="9620250" y="1625600"/>
          <p14:tracePt t="24337" x="9639300" y="1644650"/>
          <p14:tracePt t="24340" x="9658350" y="1670050"/>
          <p14:tracePt t="24353" x="9671050" y="1682750"/>
          <p14:tracePt t="24370" x="9696450" y="1708150"/>
          <p14:tracePt t="24386" x="9734550" y="1746250"/>
          <p14:tracePt t="24404" x="9753600" y="1771650"/>
          <p14:tracePt t="24420" x="9779000" y="1790700"/>
          <p14:tracePt t="24436" x="9804400" y="1803400"/>
          <p14:tracePt t="24454" x="9848850" y="1809750"/>
          <p14:tracePt t="24470" x="9937750" y="1816100"/>
          <p14:tracePt t="24486" x="10007600" y="1816100"/>
          <p14:tracePt t="24503" x="10064750" y="1816100"/>
          <p14:tracePt t="24520" x="10102850" y="1822450"/>
          <p14:tracePt t="24537" x="10134600" y="1822450"/>
          <p14:tracePt t="24553" x="10166350" y="1822450"/>
          <p14:tracePt t="24570" x="10210800" y="1822450"/>
          <p14:tracePt t="24587" x="10248900" y="1816100"/>
          <p14:tracePt t="24604" x="10293350" y="1803400"/>
          <p14:tracePt t="24620" x="10344150" y="1784350"/>
          <p14:tracePt t="24636" x="10394950" y="1778000"/>
          <p14:tracePt t="24654" x="10464800" y="1758950"/>
          <p14:tracePt t="24671" x="10490200" y="1746250"/>
          <p14:tracePt t="24689" x="10521950" y="1727200"/>
          <p14:tracePt t="24703" x="10541000" y="1701800"/>
          <p14:tracePt t="24720" x="10547350" y="1663700"/>
          <p14:tracePt t="24737" x="10541000" y="1625600"/>
          <p14:tracePt t="24753" x="10509250" y="1587500"/>
          <p14:tracePt t="24770" x="10471150" y="1549400"/>
          <p14:tracePt t="24787" x="10439400" y="1524000"/>
          <p14:tracePt t="24804" x="10414000" y="1504950"/>
          <p14:tracePt t="24820" x="10388600" y="1479550"/>
          <p14:tracePt t="24837" x="10369550" y="1460500"/>
          <p14:tracePt t="24854" x="10337800" y="1435100"/>
          <p14:tracePt t="24870" x="10287000" y="1403350"/>
          <p14:tracePt t="24887" x="10255250" y="1390650"/>
          <p14:tracePt t="24890" x="10217150" y="1377950"/>
          <p14:tracePt t="24906" x="10134600" y="1358900"/>
          <p14:tracePt t="24921" x="10071100" y="1346200"/>
          <p14:tracePt t="24939" x="10020300" y="1339850"/>
          <p14:tracePt t="24954" x="9982200" y="1339850"/>
          <p14:tracePt t="24972" x="9893300" y="1327150"/>
          <p14:tracePt t="24987" x="9804400" y="1327150"/>
          <p14:tracePt t="25004" x="9696450" y="1308100"/>
          <p14:tracePt t="25020" x="9594850" y="1301750"/>
          <p14:tracePt t="25037" x="9512300" y="1301750"/>
          <p14:tracePt t="25054" x="9455150" y="1308100"/>
          <p14:tracePt t="25070" x="9385300" y="1327150"/>
          <p14:tracePt t="25087" x="9347200" y="1346200"/>
          <p14:tracePt t="25090" x="9328150" y="1352550"/>
          <p14:tracePt t="25104" x="9321800" y="1358900"/>
          <p14:tracePt t="25121" x="9315450" y="1397000"/>
          <p14:tracePt t="25138" x="9321800" y="1435100"/>
          <p14:tracePt t="25154" x="9340850" y="1460500"/>
          <p14:tracePt t="25171" x="9372600" y="1536700"/>
          <p14:tracePt t="25188" x="9385300" y="1562100"/>
          <p14:tracePt t="25204" x="9423400" y="1606550"/>
          <p14:tracePt t="25220" x="9467850" y="1644650"/>
          <p14:tracePt t="25237" x="9525000" y="1689100"/>
          <p14:tracePt t="25253" x="9626600" y="1752600"/>
          <p14:tracePt t="25271" x="9747250" y="1809750"/>
          <p14:tracePt t="25287" x="9893300" y="1847850"/>
          <p14:tracePt t="25304" x="9982200" y="1860550"/>
          <p14:tracePt t="25321" x="10013950" y="1860550"/>
          <p14:tracePt t="25337" x="10020300" y="1860550"/>
          <p14:tracePt t="25458" x="10013950" y="1860550"/>
          <p14:tracePt t="25471" x="10001250" y="1860550"/>
          <p14:tracePt t="25542" x="10001250" y="1866900"/>
          <p14:tracePt t="25550" x="10001250" y="1873250"/>
          <p14:tracePt t="25566" x="10001250" y="1879600"/>
          <p14:tracePt t="25575" x="10007600" y="1892300"/>
          <p14:tracePt t="25589" x="10020300" y="1911350"/>
          <p14:tracePt t="25605" x="10045700" y="1924050"/>
          <p14:tracePt t="25621" x="10064750" y="1924050"/>
          <p14:tracePt t="25638" x="10083800" y="1924050"/>
          <p14:tracePt t="25654" x="10102850" y="1911350"/>
          <p14:tracePt t="25671" x="10121900" y="1885950"/>
          <p14:tracePt t="25687" x="10128250" y="1847850"/>
          <p14:tracePt t="25705" x="10128250" y="1828800"/>
          <p14:tracePt t="25721" x="10128250" y="1816100"/>
          <p14:tracePt t="25809" x="10128250" y="1809750"/>
          <p14:tracePt t="25815" x="10121900" y="1803400"/>
          <p14:tracePt t="25824" x="10115550" y="1797050"/>
          <p14:tracePt t="25838" x="10115550" y="1790700"/>
          <p14:tracePt t="25857" x="10083800" y="1752600"/>
          <p14:tracePt t="25872" x="10058400" y="1714500"/>
          <p14:tracePt t="25890" x="10045700" y="1682750"/>
          <p14:tracePt t="25904" x="10045700" y="1644650"/>
          <p14:tracePt t="25921" x="10045700" y="1600200"/>
          <p14:tracePt t="25938" x="10045700" y="1555750"/>
          <p14:tracePt t="25955" x="10045700" y="1530350"/>
          <p14:tracePt t="25971" x="10052050" y="1504950"/>
          <p14:tracePt t="25987" x="10045700" y="1485900"/>
          <p14:tracePt t="26005" x="10033000" y="1473200"/>
          <p14:tracePt t="26021" x="10026650" y="1466850"/>
          <p14:tracePt t="26038" x="10020300" y="1466850"/>
          <p14:tracePt t="26055" x="10007600" y="1460500"/>
          <p14:tracePt t="26071" x="10007600" y="1454150"/>
          <p14:tracePt t="26107" x="10001250" y="1454150"/>
          <p14:tracePt t="26122" x="9982200" y="1447800"/>
          <p14:tracePt t="26138" x="9963150" y="1447800"/>
          <p14:tracePt t="26155" x="9918700" y="1441450"/>
          <p14:tracePt t="26171" x="9848850" y="1435100"/>
          <p14:tracePt t="26188" x="9721850" y="1397000"/>
          <p14:tracePt t="26205" x="9601200" y="1377950"/>
          <p14:tracePt t="26221" x="9493250" y="1358900"/>
          <p14:tracePt t="26238" x="9359900" y="1339850"/>
          <p14:tracePt t="26254" x="9258300" y="1327150"/>
          <p14:tracePt t="26272" x="9175750" y="1314450"/>
          <p14:tracePt t="26288" x="9169400" y="1308100"/>
          <p14:tracePt t="26321" x="9182100" y="1308100"/>
          <p14:tracePt t="26338" x="9220200" y="1308100"/>
          <p14:tracePt t="26355" x="9290050" y="1314450"/>
          <p14:tracePt t="26372" x="9309100" y="1320800"/>
          <p14:tracePt t="26389" x="9309100" y="1333500"/>
          <p14:tracePt t="26405" x="9302750" y="1352550"/>
          <p14:tracePt t="26422" x="9283700" y="1384300"/>
          <p14:tracePt t="26424" x="9283700" y="1409700"/>
          <p14:tracePt t="26438" x="9277350" y="1428750"/>
          <p14:tracePt t="26440" x="9277350" y="1460500"/>
          <p14:tracePt t="26455" x="9302750" y="1543050"/>
          <p14:tracePt t="26472" x="9366250" y="1663700"/>
          <p14:tracePt t="26488" x="9442450" y="1778000"/>
          <p14:tracePt t="26505" x="9525000" y="1898650"/>
          <p14:tracePt t="26522" x="9544050" y="1949450"/>
          <p14:tracePt t="26538" x="9544050" y="1974850"/>
          <p14:tracePt t="26555" x="9544050" y="1987550"/>
          <p14:tracePt t="26605" x="9544050" y="1981200"/>
          <p14:tracePt t="26622" x="9544050" y="1955800"/>
          <p14:tracePt t="26639" x="9569450" y="1924050"/>
          <p14:tracePt t="26655" x="9620250" y="1885950"/>
          <p14:tracePt t="26672" x="9715500" y="1847850"/>
          <p14:tracePt t="26674" x="9766300" y="1828800"/>
          <p14:tracePt t="26688" x="9848850" y="1809750"/>
          <p14:tracePt t="26705" x="9906000" y="1790700"/>
          <p14:tracePt t="26722" x="9931400" y="1790700"/>
          <p14:tracePt t="26738" x="9944100" y="1790700"/>
          <p14:tracePt t="26755" x="9956800" y="1790700"/>
          <p14:tracePt t="26772" x="9969500" y="1790700"/>
          <p14:tracePt t="26788" x="9982200" y="1790700"/>
          <p14:tracePt t="26805" x="9988550" y="1790700"/>
          <p14:tracePt t="26838" x="9988550" y="1784350"/>
          <p14:tracePt t="26855" x="9988550" y="1758950"/>
          <p14:tracePt t="26872" x="9963150" y="1727200"/>
          <p14:tracePt t="26889" x="9937750" y="1689100"/>
          <p14:tracePt t="26906" x="9912350" y="1644650"/>
          <p14:tracePt t="26908" x="9899650" y="1625600"/>
          <p14:tracePt t="26922" x="9893300" y="1612900"/>
          <p14:tracePt t="26922" x="9886950" y="1587500"/>
          <p14:tracePt t="26939" x="9880600" y="1568450"/>
          <p14:tracePt t="26957" x="9880600" y="1549400"/>
          <p14:tracePt t="26972" x="9880600" y="1543050"/>
          <p14:tracePt t="26989" x="9880600" y="1530350"/>
          <p14:tracePt t="27005" x="9886950" y="1524000"/>
          <p14:tracePt t="27022" x="9893300" y="1517650"/>
          <p14:tracePt t="27074" x="9886950" y="1517650"/>
          <p14:tracePt t="27089" x="9861550" y="1543050"/>
          <p14:tracePt t="27106" x="9836150" y="1574800"/>
          <p14:tracePt t="27122" x="9829800" y="1606550"/>
          <p14:tracePt t="27139" x="9823450" y="1638300"/>
          <p14:tracePt t="27156" x="9823450" y="1670050"/>
          <p14:tracePt t="27172" x="9817100" y="1689100"/>
          <p14:tracePt t="27189" x="9804400" y="1701800"/>
          <p14:tracePt t="27206" x="9798050" y="1714500"/>
          <p14:tracePt t="27222" x="9791700" y="1714500"/>
          <p14:tracePt t="27256" x="9798050" y="1714500"/>
          <p14:tracePt t="27272" x="9817100" y="1714500"/>
          <p14:tracePt t="27289" x="9867900" y="1714500"/>
          <p14:tracePt t="27306" x="9912350" y="1708150"/>
          <p14:tracePt t="27322" x="9925050" y="1701800"/>
          <p14:tracePt t="27339" x="9931400" y="1701800"/>
          <p14:tracePt t="27373" x="9937750" y="1695450"/>
          <p14:tracePt t="27389" x="9950450" y="1689100"/>
          <p14:tracePt t="27406" x="9969500" y="1689100"/>
          <p14:tracePt t="27422" x="10001250" y="1682750"/>
          <p14:tracePt t="27439" x="10033000" y="1682750"/>
          <p14:tracePt t="27458" x="10064750" y="1682750"/>
          <p14:tracePt t="27472" x="10109200" y="1682750"/>
          <p14:tracePt t="27489" x="10147300" y="1682750"/>
          <p14:tracePt t="27506" x="10198100" y="1689100"/>
          <p14:tracePt t="27523" x="10242550" y="1689100"/>
          <p14:tracePt t="27540" x="10274300" y="1689100"/>
          <p14:tracePt t="27556" x="10312400" y="1689100"/>
          <p14:tracePt t="27573" x="10331450" y="1689100"/>
          <p14:tracePt t="27617" x="10337800" y="1689100"/>
          <p14:tracePt t="27670" x="10344150" y="1689100"/>
          <p14:tracePt t="27675" x="10344150" y="1682750"/>
          <p14:tracePt t="27689" x="10344150" y="1676400"/>
          <p14:tracePt t="27706" x="10344150" y="1663700"/>
          <p14:tracePt t="27723" x="10344150" y="1651000"/>
          <p14:tracePt t="27739" x="10344150" y="1638300"/>
          <p14:tracePt t="27758" x="10344150" y="1612900"/>
          <p14:tracePt t="27773" x="10344150" y="1587500"/>
          <p14:tracePt t="27806" x="10337800" y="1543050"/>
          <p14:tracePt t="27823" x="10337800" y="1530350"/>
          <p14:tracePt t="27840" x="10331450" y="1530350"/>
          <p14:tracePt t="27876" x="10325100" y="1530350"/>
          <p14:tracePt t="27891" x="10312400" y="1530350"/>
          <p14:tracePt t="27906" x="10299700" y="1530350"/>
          <p14:tracePt t="27923" x="10261600" y="1530350"/>
          <p14:tracePt t="27940" x="10223500" y="1536700"/>
          <p14:tracePt t="27956" x="10179050" y="1536700"/>
          <p14:tracePt t="27973" x="10134600" y="1536700"/>
          <p14:tracePt t="27990" x="10102850" y="1536700"/>
          <p14:tracePt t="28008" x="10071100" y="1536700"/>
          <p14:tracePt t="28023" x="10064750" y="1536700"/>
          <p14:tracePt t="28040" x="10058400" y="1536700"/>
          <p14:tracePt t="28056" x="10052050" y="1530350"/>
          <p14:tracePt t="28214" x="10045700" y="1530350"/>
          <p14:tracePt t="28228" x="10045700" y="1536700"/>
          <p14:tracePt t="28235" x="10039350" y="1536700"/>
          <p14:tracePt t="28257" x="10033000" y="1536700"/>
          <p14:tracePt t="28273" x="10020300" y="1543050"/>
          <p14:tracePt t="28290" x="10001250" y="1555750"/>
          <p14:tracePt t="28306" x="9988550" y="1555750"/>
          <p14:tracePt t="28324" x="9975850" y="1562100"/>
          <p14:tracePt t="28340" x="9963150" y="1568450"/>
          <p14:tracePt t="28358" x="9944100" y="1574800"/>
          <p14:tracePt t="28376" x="9925050" y="1581150"/>
          <p14:tracePt t="28389" x="9912350" y="1587500"/>
          <p14:tracePt t="28407" x="9899650" y="1593850"/>
          <p14:tracePt t="28423" x="9886950" y="1593850"/>
          <p14:tracePt t="28441" x="9880600" y="1600200"/>
          <p14:tracePt t="28457" x="9874250" y="1606550"/>
          <p14:tracePt t="28473" x="9867900" y="1612900"/>
          <p14:tracePt t="28490" x="9855200" y="1619250"/>
          <p14:tracePt t="28507" x="9836150" y="1631950"/>
          <p14:tracePt t="28523" x="9829800" y="1631950"/>
          <p14:tracePt t="28540" x="9817100" y="1638300"/>
          <p14:tracePt t="28556" x="9798050" y="1651000"/>
          <p14:tracePt t="28560" x="9785350" y="1657350"/>
          <p14:tracePt t="28574" x="9779000" y="1663700"/>
          <p14:tracePt t="28590" x="9759950" y="1714500"/>
          <p14:tracePt t="28607" x="9759950" y="1752600"/>
          <p14:tracePt t="28623" x="9766300" y="1797050"/>
          <p14:tracePt t="28640" x="9798050" y="1854200"/>
          <p14:tracePt t="28657" x="9810750" y="1885950"/>
          <p14:tracePt t="28673" x="9823450" y="1924050"/>
          <p14:tracePt t="28690" x="9829800" y="1955800"/>
          <p14:tracePt t="28706" x="9848850" y="1987550"/>
          <p14:tracePt t="28724" x="9874250" y="2019300"/>
          <p14:tracePt t="28740" x="9893300" y="2044700"/>
          <p14:tracePt t="28757" x="9899650" y="2063750"/>
          <p14:tracePt t="28773" x="9906000" y="2070100"/>
          <p14:tracePt t="28852" x="9906000" y="2063750"/>
          <p14:tracePt t="28906" x="9912350" y="2063750"/>
          <p14:tracePt t="28914" x="9912350" y="2057400"/>
          <p14:tracePt t="28925" x="9925050" y="2044700"/>
          <p14:tracePt t="28941" x="9956800" y="2025650"/>
          <p14:tracePt t="28957" x="9994900" y="1993900"/>
          <p14:tracePt t="28975" x="10026650" y="1974850"/>
          <p14:tracePt t="28990" x="10039350" y="1949450"/>
          <p14:tracePt t="28994" x="10045700" y="1943100"/>
          <p14:tracePt t="29007" x="10052050" y="1930400"/>
          <p14:tracePt t="29024" x="10064750" y="1892300"/>
          <p14:tracePt t="29041" x="10083800" y="1828800"/>
          <p14:tracePt t="29059" x="10090150" y="1784350"/>
          <p14:tracePt t="29074" x="10090150" y="1727200"/>
          <p14:tracePt t="29091" x="10083800" y="1682750"/>
          <p14:tracePt t="29107" x="10071100" y="1651000"/>
          <p14:tracePt t="29124" x="10058400" y="1631950"/>
          <p14:tracePt t="29140" x="10052050" y="1631950"/>
          <p14:tracePt t="29203" x="10045700" y="1625600"/>
          <p14:tracePt t="29211" x="10039350" y="1625600"/>
          <p14:tracePt t="29224" x="10026650" y="1612900"/>
          <p14:tracePt t="29241" x="9982200" y="1600200"/>
          <p14:tracePt t="29258" x="9925050" y="1562100"/>
          <p14:tracePt t="29274" x="9842500" y="1504950"/>
          <p14:tracePt t="29291" x="9721850" y="1447800"/>
          <p14:tracePt t="29307" x="9683750" y="1441450"/>
          <p14:tracePt t="29324" x="9683750" y="1435100"/>
          <p14:tracePt t="29530" x="9683750" y="1441450"/>
          <p14:tracePt t="29542" x="9690100" y="1447800"/>
          <p14:tracePt t="29558" x="9696450" y="1460500"/>
          <p14:tracePt t="29575" x="9702800" y="1466850"/>
          <p14:tracePt t="29591" x="9702800" y="1479550"/>
          <p14:tracePt t="29609" x="9702800" y="1498600"/>
          <p14:tracePt t="29625" x="9702800" y="1504950"/>
          <p14:tracePt t="29835" x="9702800" y="1511300"/>
          <p14:tracePt t="29843" x="9702800" y="1517650"/>
          <p14:tracePt t="29857" x="9702800" y="1524000"/>
          <p14:tracePt t="29875" x="9702800" y="1530350"/>
          <p14:tracePt t="29997" x="9702800" y="1536700"/>
          <p14:tracePt t="30034" x="9702800" y="1543050"/>
          <p14:tracePt t="30225" x="9702800" y="1549400"/>
          <p14:tracePt t="30231" x="9696450" y="1555750"/>
          <p14:tracePt t="30241" x="9696450" y="1562100"/>
          <p14:tracePt t="30258" x="9683750" y="1568450"/>
          <p14:tracePt t="30275" x="9671050" y="1568450"/>
          <p14:tracePt t="30292" x="9671050" y="1574800"/>
          <p14:tracePt t="30326" x="9671050" y="1587500"/>
          <p14:tracePt t="30343" x="9671050" y="1606550"/>
          <p14:tracePt t="30359" x="9652000" y="1670050"/>
          <p14:tracePt t="30375" x="9582150" y="1765300"/>
          <p14:tracePt t="30393" x="9461500" y="1917700"/>
          <p14:tracePt t="30408" x="9347200" y="2089150"/>
          <p14:tracePt t="30425" x="9321800" y="2286000"/>
          <p14:tracePt t="30444" x="9391650" y="2457450"/>
          <p14:tracePt t="30458" x="9448800" y="2571750"/>
          <p14:tracePt t="30475" x="9474200" y="2705100"/>
          <p14:tracePt t="30491" x="9467850" y="2813050"/>
          <p14:tracePt t="30508" x="9442450" y="2921000"/>
          <p14:tracePt t="30525" x="9417050" y="3041650"/>
          <p14:tracePt t="30542" x="9398000" y="3155950"/>
          <p14:tracePt t="30558" x="9385300" y="3238500"/>
          <p14:tracePt t="30577" x="9372600" y="3333750"/>
          <p14:tracePt t="30592" x="9372600" y="3352800"/>
          <p14:tracePt t="30609" x="9372600" y="3365500"/>
          <p14:tracePt t="30626" x="9378950" y="3371850"/>
          <p14:tracePt t="30644" x="9410700" y="3371850"/>
          <p14:tracePt t="30659" x="9461500" y="3371850"/>
          <p14:tracePt t="30675" x="9512300" y="3371850"/>
          <p14:tracePt t="30692" x="9525000" y="3333750"/>
          <p14:tracePt t="30708" x="9518650" y="3257550"/>
          <p14:tracePt t="30725" x="9474200" y="3155950"/>
          <p14:tracePt t="30742" x="9410700" y="3028950"/>
          <p14:tracePt t="30759" x="9340850" y="2933700"/>
          <p14:tracePt t="30775" x="9290050" y="2870200"/>
          <p14:tracePt t="30791" x="9271000" y="2851150"/>
          <p14:tracePt t="30809" x="9264650" y="2851150"/>
          <p14:tracePt t="30812" x="9258300" y="2851150"/>
          <p14:tracePt t="30825" x="9251950" y="2851150"/>
          <p14:tracePt t="30842" x="9080500" y="2851150"/>
          <p14:tracePt t="30859" x="8972550" y="2851150"/>
          <p14:tracePt t="30876" x="8890000" y="2851150"/>
          <p14:tracePt t="30894" x="8832850" y="2857500"/>
          <p14:tracePt t="30909" x="8775700" y="2870200"/>
          <p14:tracePt t="30927" x="8718550" y="2895600"/>
          <p14:tracePt t="30943" x="8642350" y="2933700"/>
          <p14:tracePt t="30958" x="8547100" y="2978150"/>
          <p14:tracePt t="30975" x="8439150" y="3035300"/>
          <p14:tracePt t="30992" x="8337550" y="3098800"/>
          <p14:tracePt t="31009" x="8267700" y="3143250"/>
          <p14:tracePt t="31025" x="8204200" y="3200400"/>
          <p14:tracePt t="31044" x="8185150" y="3346450"/>
          <p14:tracePt t="31059" x="8185150" y="3448050"/>
          <p14:tracePt t="31076" x="8178800" y="3505200"/>
          <p14:tracePt t="31093" x="8166100" y="3676650"/>
          <p14:tracePt t="31110" x="8197850" y="3784600"/>
          <p14:tracePt t="31125" x="8255000" y="3892550"/>
          <p14:tracePt t="31142" x="8312150" y="3968750"/>
          <p14:tracePt t="31159" x="8362950" y="4038600"/>
          <p14:tracePt t="31176" x="8432800" y="4114800"/>
          <p14:tracePt t="31192" x="8521700" y="4203700"/>
          <p14:tracePt t="31209" x="8661400" y="4305300"/>
          <p14:tracePt t="31226" x="8820150" y="4394200"/>
          <p14:tracePt t="31242" x="8940800" y="4451350"/>
          <p14:tracePt t="31259" x="9042400" y="4489450"/>
          <p14:tracePt t="31276" x="9131300" y="4521200"/>
          <p14:tracePt t="31293" x="9175750" y="4533900"/>
          <p14:tracePt t="31310" x="9188450" y="4540250"/>
          <p14:tracePt t="31325" x="9201150" y="4540250"/>
          <p14:tracePt t="31342" x="9232900" y="4540250"/>
          <p14:tracePt t="31359" x="9366250" y="4546600"/>
          <p14:tracePt t="31378" x="9537700" y="4552950"/>
          <p14:tracePt t="31393" x="9753600" y="4565650"/>
          <p14:tracePt t="31409" x="9963150" y="4572000"/>
          <p14:tracePt t="31426" x="10140950" y="4584700"/>
          <p14:tracePt t="31443" x="10280650" y="4591050"/>
          <p14:tracePt t="31459" x="10337800" y="4591050"/>
          <p14:tracePt t="31476" x="10356850" y="4584700"/>
          <p14:tracePt t="31492" x="10375900" y="4565650"/>
          <p14:tracePt t="31509" x="10445750" y="4514850"/>
          <p14:tracePt t="31512" x="10515600" y="4470400"/>
          <p14:tracePt t="31526" x="10579100" y="4438650"/>
          <p14:tracePt t="31543" x="10814050" y="4337050"/>
          <p14:tracePt t="31559" x="10947400" y="4292600"/>
          <p14:tracePt t="31577" x="10985500" y="4267200"/>
          <p14:tracePt t="31592" x="11004550" y="4241800"/>
          <p14:tracePt t="31609" x="11010900" y="4216400"/>
          <p14:tracePt t="31626" x="11017250" y="4178300"/>
          <p14:tracePt t="31642" x="11023600" y="4127500"/>
          <p14:tracePt t="31659" x="11036300" y="4076700"/>
          <p14:tracePt t="31676" x="11080750" y="4006850"/>
          <p14:tracePt t="31693" x="11137900" y="3937000"/>
          <p14:tracePt t="31709" x="11182350" y="3867150"/>
          <p14:tracePt t="31726" x="11201400" y="3816350"/>
          <p14:tracePt t="31745" x="11207750" y="3733800"/>
          <p14:tracePt t="31759" x="11207750" y="3702050"/>
          <p14:tracePt t="31776" x="11195050" y="3638550"/>
          <p14:tracePt t="31793" x="11144250" y="3498850"/>
          <p14:tracePt t="31809" x="11125200" y="3448050"/>
          <p14:tracePt t="31811" x="11099800" y="3390900"/>
          <p14:tracePt t="31826" x="11049000" y="3282950"/>
          <p14:tracePt t="31843" x="11023600" y="3219450"/>
          <p14:tracePt t="31861" x="10985500" y="3136900"/>
          <p14:tracePt t="31876" x="10953750" y="3086100"/>
          <p14:tracePt t="31893" x="10915650" y="3041650"/>
          <p14:tracePt t="31909" x="10852150" y="2997200"/>
          <p14:tracePt t="31926" x="10782300" y="2978150"/>
          <p14:tracePt t="31943" x="10661650" y="2952750"/>
          <p14:tracePt t="31959" x="10541000" y="2933700"/>
          <p14:tracePt t="31976" x="10394950" y="2914650"/>
          <p14:tracePt t="31993" x="10229850" y="2895600"/>
          <p14:tracePt t="32010" x="10102850" y="2876550"/>
          <p14:tracePt t="32011" x="10020300" y="2863850"/>
          <p14:tracePt t="32026" x="9867900" y="2838450"/>
          <p14:tracePt t="32043" x="9779000" y="2825750"/>
          <p14:tracePt t="32059" x="9690100" y="2819400"/>
          <p14:tracePt t="32076" x="9569450" y="2819400"/>
          <p14:tracePt t="32093" x="9385300" y="2819400"/>
          <p14:tracePt t="32110" x="9156700" y="2819400"/>
          <p14:tracePt t="32126" x="8883650" y="2819400"/>
          <p14:tracePt t="32145" x="8686800" y="2813050"/>
          <p14:tracePt t="32147" x="8597900" y="2806700"/>
          <p14:tracePt t="32160" x="8509000" y="2800350"/>
          <p14:tracePt t="32177" x="8432800" y="2794000"/>
          <p14:tracePt t="32193" x="8413750" y="2794000"/>
          <p14:tracePt t="32227" x="8413750" y="2800350"/>
          <p14:tracePt t="32243" x="8401050" y="2819400"/>
          <p14:tracePt t="32259" x="8356600" y="2876550"/>
          <p14:tracePt t="32276" x="8216900" y="2990850"/>
          <p14:tracePt t="32293" x="8134350" y="3060700"/>
          <p14:tracePt t="32312" x="8077200" y="3117850"/>
          <p14:tracePt t="32326" x="8051800" y="3162300"/>
          <p14:tracePt t="32343" x="8039100" y="3200400"/>
          <p14:tracePt t="32360" x="8039100" y="3251200"/>
          <p14:tracePt t="32376" x="8039100" y="3308350"/>
          <p14:tracePt t="32393" x="8020050" y="3390900"/>
          <p14:tracePt t="32410" x="7994650" y="3486150"/>
          <p14:tracePt t="32427" x="7975600" y="3581400"/>
          <p14:tracePt t="32444" x="7962900" y="3689350"/>
          <p14:tracePt t="32461" x="7969250" y="3816350"/>
          <p14:tracePt t="32477" x="7975600" y="3867150"/>
          <p14:tracePt t="32493" x="7975600" y="3873500"/>
          <p14:tracePt t="32512" x="8001000" y="3898900"/>
          <p14:tracePt t="32527" x="8013700" y="3898900"/>
          <p14:tracePt t="32543" x="8020050" y="3905250"/>
          <p14:tracePt t="32562" x="8045450" y="3924300"/>
          <p14:tracePt t="32576" x="8115300" y="3975100"/>
          <p14:tracePt t="32593" x="8191500" y="4044950"/>
          <p14:tracePt t="32610" x="8286750" y="4114800"/>
          <p14:tracePt t="32626" x="8343900" y="4171950"/>
          <p14:tracePt t="32643" x="8375650" y="4197350"/>
          <p14:tracePt t="32660" x="8382000" y="4203700"/>
          <p14:tracePt t="32722" x="8394700" y="4210050"/>
          <p14:tracePt t="32727" x="8401050" y="4216400"/>
          <p14:tracePt t="32743" x="8439150" y="4222750"/>
          <p14:tracePt t="32760" x="8528050" y="4248150"/>
          <p14:tracePt t="32777" x="8667750" y="4292600"/>
          <p14:tracePt t="32794" x="8794750" y="4318000"/>
          <p14:tracePt t="32810" x="8890000" y="4337050"/>
          <p14:tracePt t="32827" x="8985250" y="4349750"/>
          <p14:tracePt t="32844" x="9048750" y="4356100"/>
          <p14:tracePt t="32860" x="9067800" y="4356100"/>
          <p14:tracePt t="32894" x="9080500" y="4356100"/>
          <p14:tracePt t="32910" x="9156700" y="4356100"/>
          <p14:tracePt t="32929" x="9378950" y="4375150"/>
          <p14:tracePt t="32944" x="9455150" y="4387850"/>
          <p14:tracePt t="32961" x="9683750" y="4425950"/>
          <p14:tracePt t="32978" x="9766300" y="4438650"/>
          <p14:tracePt t="32994" x="9817100" y="4438650"/>
          <p14:tracePt t="33010" x="9829800" y="4438650"/>
          <p14:tracePt t="33029" x="9829800" y="4425950"/>
          <p14:tracePt t="33044" x="9848850" y="4419600"/>
          <p14:tracePt t="33060" x="9874250" y="4413250"/>
          <p14:tracePt t="33077" x="9906000" y="4400550"/>
          <p14:tracePt t="33094" x="9912350" y="4400550"/>
          <p14:tracePt t="33252" x="9918700" y="4400550"/>
          <p14:tracePt t="33283" x="9925050" y="4400550"/>
          <p14:tracePt t="33297" x="9931400" y="4400550"/>
          <p14:tracePt t="33307" x="9944100" y="4400550"/>
          <p14:tracePt t="33314" x="9975850" y="4400550"/>
          <p14:tracePt t="33328" x="10007600" y="4400550"/>
          <p14:tracePt t="33344" x="10077450" y="4406900"/>
          <p14:tracePt t="33363" x="10128250" y="4413250"/>
          <p14:tracePt t="33378" x="10147300" y="4419600"/>
          <p14:tracePt t="33394" x="10153650" y="4419600"/>
          <p14:tracePt t="33461" x="10147300" y="4419600"/>
          <p14:tracePt t="33477" x="10140950" y="4425950"/>
          <p14:tracePt t="33496" x="10134600" y="4425950"/>
          <p14:tracePt t="34089" x="10134600" y="4432300"/>
          <p14:tracePt t="34103" x="10134600" y="4438650"/>
          <p14:tracePt t="34111" x="10134600" y="4445000"/>
          <p14:tracePt t="34128" x="10134600" y="4451350"/>
          <p14:tracePt t="34145" x="10128250" y="4470400"/>
          <p14:tracePt t="34162" x="10121900" y="4489450"/>
          <p14:tracePt t="34178" x="10121900" y="4502150"/>
          <p14:tracePt t="34196" x="10115550" y="4508500"/>
          <p14:tracePt t="34212" x="10115550" y="4514850"/>
          <p14:tracePt t="34229" x="10115550" y="4521200"/>
          <p14:tracePt t="34278" x="10115550" y="4533900"/>
          <p14:tracePt t="34295" x="10109200" y="4552950"/>
          <p14:tracePt t="34314" x="10102850" y="4565650"/>
          <p14:tracePt t="34328" x="10096500" y="4578350"/>
          <p14:tracePt t="34345" x="10090150" y="4584700"/>
          <p14:tracePt t="34361" x="10083800" y="4584700"/>
          <p14:tracePt t="34379" x="10077450" y="4591050"/>
          <p14:tracePt t="34395" x="10077450" y="4597400"/>
          <p14:tracePt t="34412" x="10071100" y="4603750"/>
          <p14:tracePt t="34428" x="10071100" y="4610100"/>
          <p14:tracePt t="34445" x="10071100" y="4622800"/>
          <p14:tracePt t="34462" x="10071100" y="4629150"/>
          <p14:tracePt t="34531" x="10064750" y="4629150"/>
          <p14:tracePt t="34854" x="10058400" y="4629150"/>
          <p14:tracePt t="34864" x="10058400" y="4622800"/>
          <p14:tracePt t="34880" x="10039350" y="4616450"/>
          <p14:tracePt t="34898" x="10020300" y="4591050"/>
          <p14:tracePt t="34912" x="9988550" y="4578350"/>
          <p14:tracePt t="34930" x="9950450" y="4572000"/>
          <p14:tracePt t="34945" x="9880600" y="4552950"/>
          <p14:tracePt t="34962" x="9715500" y="4508500"/>
          <p14:tracePt t="34978" x="9518650" y="4470400"/>
          <p14:tracePt t="34996" x="9283700" y="4438650"/>
          <p14:tracePt t="35012" x="9042400" y="4425950"/>
          <p14:tracePt t="35029" x="8858250" y="4400550"/>
          <p14:tracePt t="35048" x="8616950" y="4362450"/>
          <p14:tracePt t="35049" x="8489950" y="4337050"/>
          <p14:tracePt t="35061" x="8324850" y="4311650"/>
          <p14:tracePt t="35079" x="8026400" y="4260850"/>
          <p14:tracePt t="35095" x="7645400" y="4210050"/>
          <p14:tracePt t="35113" x="7137400" y="4140200"/>
          <p14:tracePt t="35129" x="6813550" y="4089400"/>
          <p14:tracePt t="35147" x="6565900" y="4044950"/>
          <p14:tracePt t="35162" x="6394450" y="4006850"/>
          <p14:tracePt t="35182" x="6267450" y="3975100"/>
          <p14:tracePt t="35198" x="6076950" y="3943350"/>
          <p14:tracePt t="35212" x="5822950" y="3898900"/>
          <p14:tracePt t="35229" x="5473700" y="3841750"/>
          <p14:tracePt t="35246" x="5149850" y="3784600"/>
          <p14:tracePt t="35263" x="4902200" y="3740150"/>
          <p14:tracePt t="35279" x="4762500" y="3708400"/>
          <p14:tracePt t="35297" x="4756150" y="3695700"/>
          <p14:tracePt t="35312" x="4781550" y="3689350"/>
          <p14:tracePt t="35314" x="4813300" y="3683000"/>
          <p14:tracePt t="35329" x="4857750" y="3676650"/>
          <p14:tracePt t="35346" x="4940300" y="3676650"/>
          <p14:tracePt t="35363" x="4965700" y="3676650"/>
          <p14:tracePt t="35379" x="4965700" y="3670300"/>
          <p14:tracePt t="35398" x="4959350" y="3657600"/>
          <p14:tracePt t="35413" x="4953000" y="3619500"/>
          <p14:tracePt t="35429" x="4940300" y="3517900"/>
          <p14:tracePt t="35446" x="4940300" y="3365500"/>
          <p14:tracePt t="35463" x="4965700" y="3028950"/>
          <p14:tracePt t="35479" x="5010150" y="2825750"/>
          <p14:tracePt t="35496" x="5060950" y="2654300"/>
          <p14:tracePt t="35512" x="5111750" y="2470150"/>
          <p14:tracePt t="35529" x="5130800" y="2368550"/>
          <p14:tracePt t="35546" x="5137150" y="2305050"/>
          <p14:tracePt t="35562" x="5137150" y="2292350"/>
          <p14:tracePt t="35580" x="5111750" y="2317750"/>
          <p14:tracePt t="35596" x="5054600" y="2374900"/>
          <p14:tracePt t="35613" x="4978400" y="2438400"/>
          <p14:tracePt t="35631" x="4857750" y="2501900"/>
          <p14:tracePt t="35633" x="4787900" y="2527300"/>
          <p14:tracePt t="35646" x="4718050" y="2559050"/>
          <p14:tracePt t="35663" x="4578350" y="2609850"/>
          <p14:tracePt t="35679" x="4451350" y="2647950"/>
          <p14:tracePt t="35682" x="4394200" y="2660650"/>
          <p14:tracePt t="35696" x="4343400" y="2667000"/>
          <p14:tracePt t="35712" x="4216400" y="2667000"/>
          <p14:tracePt t="35730" x="4070350" y="2609850"/>
          <p14:tracePt t="35746" x="3917950" y="2527300"/>
          <p14:tracePt t="35763" x="3759200" y="2419350"/>
          <p14:tracePt t="35781" x="3619500" y="2324100"/>
          <p14:tracePt t="35800" x="3530600" y="2241550"/>
          <p14:tracePt t="35802" x="3511550" y="2203450"/>
          <p14:tracePt t="35813" x="3505200" y="2171700"/>
          <p14:tracePt t="35829" x="3498850" y="2108200"/>
          <p14:tracePt t="35847" x="3498850" y="2038350"/>
          <p14:tracePt t="35862" x="3524250" y="1962150"/>
          <p14:tracePt t="35881" x="3536950" y="1879600"/>
          <p14:tracePt t="35896" x="3479800" y="1746250"/>
          <p14:tracePt t="35913" x="3378200" y="1644650"/>
          <p14:tracePt t="35930" x="3270250" y="1568450"/>
          <p14:tracePt t="35946" x="3187700" y="1530350"/>
          <p14:tracePt t="35963" x="3155950" y="1524000"/>
          <p14:tracePt t="35997" x="3149600" y="1524000"/>
          <p14:tracePt t="36013" x="3130550" y="1517650"/>
          <p14:tracePt t="36030" x="3041650" y="1492250"/>
          <p14:tracePt t="36045" x="2940050" y="1460500"/>
          <p14:tracePt t="36063" x="2787650" y="1416050"/>
          <p14:tracePt t="36080" x="2654300" y="1384300"/>
          <p14:tracePt t="36098" x="2578100" y="1358900"/>
          <p14:tracePt t="36113" x="2546350" y="1339850"/>
          <p14:tracePt t="36129" x="2501900" y="1308100"/>
          <p14:tracePt t="36148" x="2381250" y="1250950"/>
          <p14:tracePt t="36163" x="2330450" y="1238250"/>
          <p14:tracePt t="36166" x="2286000" y="1225550"/>
          <p14:tracePt t="36180" x="2266950" y="1225550"/>
          <p14:tracePt t="36183" x="2235200" y="1219200"/>
          <p14:tracePt t="36197" x="2197100" y="1219200"/>
          <p14:tracePt t="36213" x="2184400" y="1219200"/>
          <p14:tracePt t="36247" x="2184400" y="1212850"/>
          <p14:tracePt t="36280" x="2184400" y="1206500"/>
          <p14:tracePt t="36296" x="2165350" y="1187450"/>
          <p14:tracePt t="36313" x="2133600" y="1174750"/>
          <p14:tracePt t="36330" x="2082800" y="1162050"/>
          <p14:tracePt t="36346" x="2038350" y="1155700"/>
          <p14:tracePt t="36363" x="2006600" y="1155700"/>
          <p14:tracePt t="36380" x="1981200" y="1155700"/>
          <p14:tracePt t="36397" x="1924050" y="1149350"/>
          <p14:tracePt t="36414" x="1778000" y="1136650"/>
          <p14:tracePt t="36430" x="1695450" y="1123950"/>
          <p14:tracePt t="36447" x="1225550" y="1098550"/>
          <p14:tracePt t="36464" x="1022350" y="1079500"/>
          <p14:tracePt t="36480" x="946150" y="1066800"/>
          <p14:tracePt t="36595" x="952500" y="1066800"/>
          <p14:tracePt t="36603" x="984250" y="1066800"/>
          <p14:tracePt t="36614" x="1111250" y="1073150"/>
          <p14:tracePt t="36631" x="1365250" y="1079500"/>
          <p14:tracePt t="36647" x="1720850" y="1111250"/>
          <p14:tracePt t="36663" x="2063750" y="1149350"/>
          <p14:tracePt t="36680" x="2349500" y="1181100"/>
          <p14:tracePt t="36697" x="2546350" y="1200150"/>
          <p14:tracePt t="36714" x="2603500" y="1200150"/>
          <p14:tracePt t="36747" x="2603500" y="1181100"/>
          <p14:tracePt t="36763" x="2609850" y="1162050"/>
          <p14:tracePt t="36781" x="2622550" y="1130300"/>
          <p14:tracePt t="36797" x="2635250" y="1104900"/>
          <p14:tracePt t="36814" x="2641600" y="1092200"/>
          <p14:tracePt t="36864" x="2641600" y="1104900"/>
          <p14:tracePt t="36880" x="2603500" y="1149350"/>
          <p14:tracePt t="36898" x="2584450" y="1168400"/>
          <p14:tracePt t="36915" x="2571750" y="1181100"/>
          <p14:tracePt t="37080" x="2565400" y="1187450"/>
          <p14:tracePt t="37096" x="2559050" y="1193800"/>
          <p14:tracePt t="37104" x="2552700" y="1200150"/>
          <p14:tracePt t="37131" x="2546350" y="1206500"/>
          <p14:tracePt t="37169" x="2546350" y="1212850"/>
          <p14:tracePt t="37214" x="2540000" y="1212850"/>
          <p14:tracePt t="37221" x="2540000" y="1225550"/>
          <p14:tracePt t="37231" x="2533650" y="1231900"/>
          <p14:tracePt t="37247" x="2527300" y="1257300"/>
          <p14:tracePt t="37264" x="2501900" y="1289050"/>
          <p14:tracePt t="37281" x="2482850" y="1308100"/>
          <p14:tracePt t="37297" x="2476500" y="1314450"/>
          <p14:tracePt t="37331" x="2463800" y="1320800"/>
          <p14:tracePt t="37348" x="2444750" y="1327150"/>
          <p14:tracePt t="37364" x="2400300" y="1333500"/>
          <p14:tracePt t="37381" x="2330450" y="1352550"/>
          <p14:tracePt t="37399" x="2305050" y="1352550"/>
          <p14:tracePt t="37416" x="2292350" y="1352550"/>
          <p14:tracePt t="37431" x="2292350" y="1358900"/>
          <p14:tracePt t="37448" x="2286000" y="1358900"/>
          <p14:tracePt t="37464" x="2279650" y="1358900"/>
          <p14:tracePt t="37481" x="2266950" y="1371600"/>
          <p14:tracePt t="37497" x="2222500" y="1384300"/>
          <p14:tracePt t="37514" x="2152650" y="1403350"/>
          <p14:tracePt t="37531" x="2032000" y="1422400"/>
          <p14:tracePt t="37547" x="1949450" y="1435100"/>
          <p14:tracePt t="37564" x="1866900" y="1435100"/>
          <p14:tracePt t="37581" x="1841500" y="1435100"/>
          <p14:tracePt t="37614" x="1847850" y="1428750"/>
          <p14:tracePt t="37633" x="1854200" y="1422400"/>
          <p14:tracePt t="37664" x="1822450" y="1422400"/>
          <p14:tracePt t="37681" x="1739900" y="1435100"/>
          <p14:tracePt t="37698" x="1574800" y="1460500"/>
          <p14:tracePt t="37714" x="1384300" y="1466850"/>
          <p14:tracePt t="37733" x="1339850" y="1473200"/>
          <p14:tracePt t="37748" x="1333500" y="1473200"/>
          <p14:tracePt t="37764" x="1352550" y="1473200"/>
          <p14:tracePt t="37781" x="1384300" y="1473200"/>
          <p14:tracePt t="37798" x="1397000" y="1473200"/>
          <p14:tracePt t="37814" x="1390650" y="1479550"/>
          <p14:tracePt t="37831" x="1358900" y="1492250"/>
          <p14:tracePt t="37848" x="1301750" y="1511300"/>
          <p14:tracePt t="37865" x="1225550" y="1517650"/>
          <p14:tracePt t="37881" x="1174750" y="1524000"/>
          <p14:tracePt t="37898" x="1168400" y="1524000"/>
          <p14:tracePt t="37932" x="1187450" y="1517650"/>
          <p14:tracePt t="37948" x="1238250" y="1504950"/>
          <p14:tracePt t="37965" x="1276350" y="1504950"/>
          <p14:tracePt t="37980" x="1263650" y="1504950"/>
          <p14:tracePt t="37998" x="1219200" y="1504950"/>
          <p14:tracePt t="38014" x="1149350" y="1504950"/>
          <p14:tracePt t="38031" x="1098550" y="1504950"/>
          <p14:tracePt t="38048" x="1073150" y="1498600"/>
          <p14:tracePt t="38088" x="1073150" y="1492250"/>
          <p14:tracePt t="38098" x="1079500" y="1492250"/>
          <p14:tracePt t="38115" x="1098550" y="1479550"/>
          <p14:tracePt t="38132" x="1104900" y="1479550"/>
          <p14:tracePt t="38215" x="1104900" y="1473200"/>
          <p14:tracePt t="38223" x="1111250" y="1473200"/>
          <p14:tracePt t="38232" x="1123950" y="1460500"/>
          <p14:tracePt t="38249" x="1130300" y="1454150"/>
          <p14:tracePt t="38355" x="1117600" y="1447800"/>
          <p14:tracePt t="38361" x="1092200" y="1447800"/>
          <p14:tracePt t="38368" x="1066800" y="1441450"/>
          <p14:tracePt t="38383" x="1009650" y="1435100"/>
          <p14:tracePt t="38399" x="901700" y="1416050"/>
          <p14:tracePt t="38415" x="844550" y="1390650"/>
          <p14:tracePt t="38431" x="819150" y="1358900"/>
          <p14:tracePt t="38465" x="825500" y="1352550"/>
          <p14:tracePt t="38482" x="876300" y="1346200"/>
          <p14:tracePt t="38498" x="1003300" y="1346200"/>
          <p14:tracePt t="38515" x="1073150" y="1358900"/>
          <p14:tracePt t="38533" x="1060450" y="1377950"/>
          <p14:tracePt t="38549" x="1047750" y="1384300"/>
          <p14:tracePt t="38551" x="1035050" y="1384300"/>
          <p14:tracePt t="38565" x="1028700" y="1390650"/>
          <p14:tracePt t="38624" x="1035050" y="1384300"/>
          <p14:tracePt t="38632" x="1041400" y="1384300"/>
          <p14:tracePt t="38648" x="1085850" y="1371600"/>
          <p14:tracePt t="38665" x="1130300" y="1352550"/>
          <p14:tracePt t="38682" x="1155700" y="1346200"/>
          <p14:tracePt t="38716" x="1149350" y="1346200"/>
          <p14:tracePt t="38732" x="1143000" y="1352550"/>
          <p14:tracePt t="38749" x="1143000" y="1358900"/>
          <p14:tracePt t="38765" x="1143000" y="1365250"/>
          <p14:tracePt t="38799" x="1155700" y="1365250"/>
          <p14:tracePt t="38816" x="1193800" y="1358900"/>
          <p14:tracePt t="38832" x="1250950" y="1358900"/>
          <p14:tracePt t="38849" x="1327150" y="1352550"/>
          <p14:tracePt t="38865" x="1530350" y="1371600"/>
          <p14:tracePt t="38882" x="1816100" y="1435100"/>
          <p14:tracePt t="38899" x="2159000" y="1504950"/>
          <p14:tracePt t="38915" x="2559050" y="1574800"/>
          <p14:tracePt t="38934" x="3098800" y="1651000"/>
          <p14:tracePt t="38949" x="3702050" y="1727200"/>
          <p14:tracePt t="38966" x="4273550" y="1790700"/>
          <p14:tracePt t="38968" x="4584700" y="1828800"/>
          <p14:tracePt t="38982" x="4908550" y="1866900"/>
          <p14:tracePt t="38986" x="5200650" y="1905000"/>
          <p14:tracePt t="38999" x="5429250" y="1936750"/>
          <p14:tracePt t="39016" x="5911850" y="2012950"/>
          <p14:tracePt t="39018" x="6089650" y="2038350"/>
          <p14:tracePt t="39033" x="6394450" y="2082800"/>
          <p14:tracePt t="39049" x="6572250" y="2108200"/>
          <p14:tracePt t="39066" x="6648450" y="2114550"/>
          <p14:tracePt t="39082" x="6654800" y="2114550"/>
          <p14:tracePt t="39130" x="6661150" y="2114550"/>
          <p14:tracePt t="39138" x="6667500" y="2114550"/>
          <p14:tracePt t="39149" x="6680200" y="2114550"/>
          <p14:tracePt t="39166" x="6705600" y="2120900"/>
          <p14:tracePt t="39182" x="6724650" y="2127250"/>
          <p14:tracePt t="39199" x="6731000" y="2133600"/>
          <p14:tracePt t="39215" x="6737350" y="2139950"/>
          <p14:tracePt t="39234" x="6769100" y="2159000"/>
          <p14:tracePt t="39250" x="6813550" y="2171700"/>
          <p14:tracePt t="39266" x="6851650" y="2171700"/>
          <p14:tracePt t="39282" x="6946900" y="2171700"/>
          <p14:tracePt t="39299" x="6978650" y="2178050"/>
          <p14:tracePt t="39315" x="7035800" y="2184400"/>
          <p14:tracePt t="39334" x="7092950" y="2190750"/>
          <p14:tracePt t="39349" x="7175500" y="2197100"/>
          <p14:tracePt t="39365" x="7239000" y="2203450"/>
          <p14:tracePt t="39383" x="7353300" y="2209800"/>
          <p14:tracePt t="39399" x="7473950" y="2216150"/>
          <p14:tracePt t="39416" x="7632700" y="2222500"/>
          <p14:tracePt t="39432" x="7747000" y="2228850"/>
          <p14:tracePt t="39450" x="7823200" y="2228850"/>
          <p14:tracePt t="39466" x="7886700" y="2222500"/>
          <p14:tracePt t="39483" x="7950200" y="2209800"/>
          <p14:tracePt t="39499" x="7969250" y="2197100"/>
          <p14:tracePt t="39516" x="7975600" y="2190750"/>
          <p14:tracePt t="39533" x="7981950" y="2190750"/>
          <p14:tracePt t="39549" x="7988300" y="2190750"/>
          <p14:tracePt t="39566" x="7994650" y="2190750"/>
          <p14:tracePt t="39654" x="8001000" y="2184400"/>
          <p14:tracePt t="39668" x="8001000" y="2178050"/>
          <p14:tracePt t="39682" x="8007350" y="2152650"/>
          <p14:tracePt t="39702" x="8013700" y="2120900"/>
          <p14:tracePt t="39717" x="8013700" y="2108200"/>
          <p14:tracePt t="39733" x="8001000" y="2070100"/>
          <p14:tracePt t="39751" x="7950200" y="2032000"/>
          <p14:tracePt t="39766" x="7893050" y="2012950"/>
          <p14:tracePt t="39783" x="7797800" y="1987550"/>
          <p14:tracePt t="39800" x="7734300" y="1981200"/>
          <p14:tracePt t="39816" x="7696200" y="1981200"/>
          <p14:tracePt t="39833" x="7651750" y="1981200"/>
          <p14:tracePt t="39849" x="7626350" y="1981200"/>
          <p14:tracePt t="39866" x="7588250" y="1987550"/>
          <p14:tracePt t="39883" x="7531100" y="2000250"/>
          <p14:tracePt t="39901" x="7499350" y="2006600"/>
          <p14:tracePt t="39920" x="7480300" y="2032000"/>
          <p14:tracePt t="39938" x="7480300" y="2051050"/>
          <p14:tracePt t="39950" x="7480300" y="2063750"/>
          <p14:tracePt t="39951" x="7480300" y="2070100"/>
          <p14:tracePt t="39965" x="7473950" y="2076450"/>
          <p14:tracePt t="39982" x="7461250" y="2095500"/>
          <p14:tracePt t="39999" x="7461250" y="2101850"/>
          <p14:tracePt t="40016" x="7461250" y="2120900"/>
          <p14:tracePt t="40032" x="7480300" y="2159000"/>
          <p14:tracePt t="40049" x="7512050" y="2203450"/>
          <p14:tracePt t="40066" x="7556500" y="2260600"/>
          <p14:tracePt t="40084" x="7575550" y="2292350"/>
          <p14:tracePt t="40101" x="7594600" y="2311400"/>
          <p14:tracePt t="40117" x="7607300" y="2317750"/>
          <p14:tracePt t="40132" x="7632700" y="2324100"/>
          <p14:tracePt t="40149" x="7658100" y="2324100"/>
          <p14:tracePt t="40166" x="7677150" y="2324100"/>
          <p14:tracePt t="40183" x="7702550" y="2324100"/>
          <p14:tracePt t="40200" x="7759700" y="2317750"/>
          <p14:tracePt t="40215" x="7778750" y="2317750"/>
          <p14:tracePt t="40233" x="7842250" y="2305050"/>
          <p14:tracePt t="40250" x="7867650" y="2279650"/>
          <p14:tracePt t="40266" x="7874000" y="2266950"/>
          <p14:tracePt t="40282" x="7880350" y="2241550"/>
          <p14:tracePt t="40299" x="7886700" y="2216150"/>
          <p14:tracePt t="40315" x="7893050" y="2197100"/>
          <p14:tracePt t="40332" x="7893050" y="2178050"/>
          <p14:tracePt t="40349" x="7893050" y="2159000"/>
          <p14:tracePt t="40365" x="7874000" y="2139950"/>
          <p14:tracePt t="40382" x="7842250" y="2114550"/>
          <p14:tracePt t="40399" x="7804150" y="2095500"/>
          <p14:tracePt t="40416" x="7759700" y="2076450"/>
          <p14:tracePt t="40434" x="7734300" y="2063750"/>
          <p14:tracePt t="40451" x="7715250" y="2063750"/>
          <p14:tracePt t="40466" x="7696200" y="2057400"/>
          <p14:tracePt t="40483" x="7677150" y="2057400"/>
          <p14:tracePt t="40499" x="7658100" y="2063750"/>
          <p14:tracePt t="40517" x="7613650" y="2095500"/>
          <p14:tracePt t="40533" x="7575550" y="2114550"/>
          <p14:tracePt t="40549" x="7499350" y="2159000"/>
          <p14:tracePt t="40569" x="7423150" y="2190750"/>
          <p14:tracePt t="40582" x="7378700" y="2222500"/>
          <p14:tracePt t="40600" x="7359650" y="2235200"/>
          <p14:tracePt t="40616" x="7353300" y="2247900"/>
          <p14:tracePt t="40634" x="7391400" y="2292350"/>
          <p14:tracePt t="40650" x="7448550" y="2349500"/>
          <p14:tracePt t="40667" x="7493000" y="2400300"/>
          <p14:tracePt t="40669" x="7499350" y="2419350"/>
          <p14:tracePt t="40684" x="7505700" y="2444750"/>
          <p14:tracePt t="40700" x="7505700" y="2482850"/>
          <p14:tracePt t="40717" x="7512050" y="2495550"/>
          <p14:tracePt t="40734" x="7524750" y="2501900"/>
          <p14:tracePt t="40750" x="7556500" y="2501900"/>
          <p14:tracePt t="40772" x="7594600" y="2508250"/>
          <p14:tracePt t="40775" x="7645400" y="2508250"/>
          <p14:tracePt t="40788" x="7689850" y="2508250"/>
          <p14:tracePt t="40800" x="7721600" y="2508250"/>
          <p14:tracePt t="40818" x="7753350" y="2508250"/>
          <p14:tracePt t="40838" x="7804150" y="2495550"/>
          <p14:tracePt t="40852" x="7829550" y="2482850"/>
          <p14:tracePt t="40867" x="7854950" y="2463800"/>
          <p14:tracePt t="40884" x="7880350" y="2444750"/>
          <p14:tracePt t="40900" x="7912100" y="2413000"/>
          <p14:tracePt t="40917" x="7943850" y="2368550"/>
          <p14:tracePt t="40934" x="7956550" y="2336800"/>
          <p14:tracePt t="40950" x="7962900" y="2292350"/>
          <p14:tracePt t="40967" x="7962900" y="2228850"/>
          <p14:tracePt t="40984" x="7962900" y="2184400"/>
          <p14:tracePt t="41001" x="7950200" y="2139950"/>
          <p14:tracePt t="41017" x="7931150" y="2108200"/>
          <p14:tracePt t="41034" x="7893050" y="2076450"/>
          <p14:tracePt t="41051" x="7867650" y="2057400"/>
          <p14:tracePt t="41067" x="7835900" y="2044700"/>
          <p14:tracePt t="41084" x="7785100" y="2025650"/>
          <p14:tracePt t="41101" x="7753350" y="2012950"/>
          <p14:tracePt t="41117" x="7715250" y="2006600"/>
          <p14:tracePt t="41134" x="7651750" y="2000250"/>
          <p14:tracePt t="41150" x="7537450" y="1987550"/>
          <p14:tracePt t="41167" x="7480300" y="1981200"/>
          <p14:tracePt t="41184" x="7429500" y="1974850"/>
          <p14:tracePt t="41201" x="7416800" y="1981200"/>
          <p14:tracePt t="41218" x="7416800" y="1993900"/>
          <p14:tracePt t="41238" x="7423150" y="2032000"/>
          <p14:tracePt t="41253" x="7448550" y="2076450"/>
          <p14:tracePt t="41267" x="7461250" y="2114550"/>
          <p14:tracePt t="41284" x="7467600" y="2171700"/>
          <p14:tracePt t="41301" x="7473950" y="2216150"/>
          <p14:tracePt t="41317" x="7480300" y="2266950"/>
          <p14:tracePt t="41334" x="7486650" y="2330450"/>
          <p14:tracePt t="41351" x="7493000" y="2362200"/>
          <p14:tracePt t="41368" x="7505700" y="2381250"/>
          <p14:tracePt t="41385" x="7531100" y="2387600"/>
          <p14:tracePt t="41401" x="7562850" y="2387600"/>
          <p14:tracePt t="41421" x="7600950" y="2387600"/>
          <p14:tracePt t="41438" x="7664450" y="2381250"/>
          <p14:tracePt t="41451" x="7715250" y="2374900"/>
          <p14:tracePt t="41468" x="7772400" y="2349500"/>
          <p14:tracePt t="41484" x="7810500" y="2324100"/>
          <p14:tracePt t="41500" x="7829550" y="2311400"/>
          <p14:tracePt t="41517" x="7829550" y="2298700"/>
          <p14:tracePt t="41588" x="7816850" y="2298700"/>
          <p14:tracePt t="41601" x="7804150" y="2298700"/>
          <p14:tracePt t="41619" x="7791450" y="2298700"/>
          <p14:tracePt t="41637" x="7778750" y="2298700"/>
          <p14:tracePt t="41686" x="7772400" y="2298700"/>
          <p14:tracePt t="41732" x="7772400" y="2292350"/>
          <p14:tracePt t="41826" x="7766050" y="2292350"/>
          <p14:tracePt t="41859" x="7759700" y="2292350"/>
          <p14:tracePt t="41968" x="7753350" y="2298700"/>
          <p14:tracePt t="41988" x="7747000" y="2305050"/>
          <p14:tracePt t="42001" x="7740650" y="2311400"/>
          <p14:tracePt t="42018" x="7734300" y="2317750"/>
          <p14:tracePt t="42035" x="7715250" y="2330450"/>
          <p14:tracePt t="42052" x="7702550" y="2336800"/>
          <p14:tracePt t="42068" x="7696200" y="2343150"/>
          <p14:tracePt t="42131" x="7689850" y="2349500"/>
          <p14:tracePt t="42151" x="7683500" y="2349500"/>
          <p14:tracePt t="42168" x="7670800" y="2355850"/>
          <p14:tracePt t="42185" x="7664450" y="2362200"/>
          <p14:tracePt t="42218" x="7651750" y="2368550"/>
          <p14:tracePt t="42235" x="7645400" y="2368550"/>
          <p14:tracePt t="42251" x="7632700" y="2368550"/>
          <p14:tracePt t="42269" x="7626350" y="2374900"/>
          <p14:tracePt t="42285" x="7620000" y="2374900"/>
          <p14:tracePt t="42414" x="7613650" y="2374900"/>
          <p14:tracePt t="42474" x="7607300" y="2374900"/>
          <p14:tracePt t="42491" x="7607300" y="2381250"/>
          <p14:tracePt t="42498" x="7600950" y="2381250"/>
          <p14:tracePt t="42540" x="7594600" y="2381250"/>
          <p14:tracePt t="42572" x="7588250" y="2381250"/>
          <p14:tracePt t="42603" x="7581900" y="2387600"/>
          <p14:tracePt t="42619" x="7575550" y="2387600"/>
          <p14:tracePt t="42636" x="7569200" y="2400300"/>
          <p14:tracePt t="42653" x="7562850" y="2406650"/>
          <p14:tracePt t="42685" x="7556500" y="2413000"/>
          <p14:tracePt t="42702" x="7556500" y="2419350"/>
          <p14:tracePt t="42719" x="7543800" y="2425700"/>
          <p14:tracePt t="42735" x="7543800" y="2432050"/>
          <p14:tracePt t="42752" x="7531100" y="2444750"/>
          <p14:tracePt t="42768" x="7531100" y="2451100"/>
          <p14:tracePt t="42802" x="7512050" y="2482850"/>
          <p14:tracePt t="42805" x="7499350" y="2501900"/>
          <p14:tracePt t="42818" x="7486650" y="2520950"/>
          <p14:tracePt t="42836" x="7454900" y="2552700"/>
          <p14:tracePt t="42854" x="7442200" y="2571750"/>
          <p14:tracePt t="42868" x="7429500" y="2590800"/>
          <p14:tracePt t="42885" x="7429500" y="2597150"/>
          <p14:tracePt t="42904" x="7442200" y="2622550"/>
          <p14:tracePt t="42919" x="7473950" y="2641600"/>
          <p14:tracePt t="42936" x="7512050" y="2673350"/>
          <p14:tracePt t="42952" x="7569200" y="2711450"/>
          <p14:tracePt t="42968" x="7632700" y="2730500"/>
          <p14:tracePt t="42987" x="7708900" y="2743200"/>
          <p14:tracePt t="43002" x="7791450" y="2755900"/>
          <p14:tracePt t="43019" x="7886700" y="2768600"/>
          <p14:tracePt t="43036" x="7924800" y="2768600"/>
          <p14:tracePt t="43054" x="7931150" y="2774950"/>
          <p14:tracePt t="43122" x="7931150" y="2787650"/>
          <p14:tracePt t="43136" x="7924800" y="2794000"/>
          <p14:tracePt t="43152" x="7918450" y="2819400"/>
          <p14:tracePt t="43169" x="7905750" y="2838450"/>
          <p14:tracePt t="43184" x="7893050" y="2857500"/>
          <p14:tracePt t="43202" x="7880350" y="2882900"/>
          <p14:tracePt t="43219" x="7854950" y="2908300"/>
          <p14:tracePt t="43238" x="7829550" y="2927350"/>
          <p14:tracePt t="43254" x="7778750" y="2952750"/>
          <p14:tracePt t="43269" x="7727950" y="2959100"/>
          <p14:tracePt t="43286" x="7689850" y="2959100"/>
          <p14:tracePt t="43302" x="7664450" y="2952750"/>
          <p14:tracePt t="43319" x="7658100" y="2940050"/>
          <p14:tracePt t="43336" x="7651750" y="2921000"/>
          <p14:tracePt t="43352" x="7645400" y="2901950"/>
          <p14:tracePt t="43369" x="7645400" y="2876550"/>
          <p14:tracePt t="43386" x="7639050" y="2857500"/>
          <p14:tracePt t="43403" x="7562850" y="2800350"/>
          <p14:tracePt t="43420" x="7512050" y="2768600"/>
          <p14:tracePt t="43436" x="7442200" y="2730500"/>
          <p14:tracePt t="43452" x="7410450" y="2692400"/>
          <p14:tracePt t="43469" x="7397750" y="2660650"/>
          <p14:tracePt t="43486" x="7397750" y="2628900"/>
          <p14:tracePt t="43503" x="7410450" y="2609850"/>
          <p14:tracePt t="43518" x="7429500" y="2590800"/>
          <p14:tracePt t="43536" x="7448550" y="2571750"/>
          <p14:tracePt t="43554" x="7467600" y="2546350"/>
          <p14:tracePt t="43569" x="7473950" y="2540000"/>
          <p14:tracePt t="43586" x="7493000" y="2514600"/>
          <p14:tracePt t="43602" x="7512050" y="2501900"/>
          <p14:tracePt t="43619" x="7543800" y="2476500"/>
          <p14:tracePt t="43637" x="7562850" y="2457450"/>
          <p14:tracePt t="43653" x="7588250" y="2406650"/>
          <p14:tracePt t="43670" x="7613650" y="2368550"/>
          <p14:tracePt t="43686" x="7639050" y="2343150"/>
          <p14:tracePt t="43703" x="7670800" y="2324100"/>
          <p14:tracePt t="43720" x="7696200" y="2298700"/>
          <p14:tracePt t="43737" x="7740650" y="2273300"/>
          <p14:tracePt t="43752" x="7778750" y="2241550"/>
          <p14:tracePt t="43769" x="7816850" y="2209800"/>
          <p14:tracePt t="43788" x="7854950" y="2184400"/>
          <p14:tracePt t="43803" x="7880350" y="2165350"/>
          <p14:tracePt t="43820" x="7905750" y="2146300"/>
          <p14:tracePt t="43837" x="7931150" y="2139950"/>
          <p14:tracePt t="43852" x="7956550" y="2133600"/>
          <p14:tracePt t="43870" x="7981950" y="2133600"/>
          <p14:tracePt t="43886" x="8013700" y="2133600"/>
          <p14:tracePt t="43903" x="8032750" y="2133600"/>
          <p14:tracePt t="43920" x="8039100" y="2133600"/>
          <p14:tracePt t="43936" x="8045450" y="2133600"/>
          <p14:tracePt t="44013" x="8039100" y="2127250"/>
          <p14:tracePt t="44022" x="8032750" y="2127250"/>
          <p14:tracePt t="44038" x="8026400" y="2127250"/>
          <p14:tracePt t="44053" x="8020050" y="2127250"/>
          <p14:tracePt t="44069" x="8013700" y="2127250"/>
          <p14:tracePt t="44103" x="8013700" y="2120900"/>
          <p14:tracePt t="44120" x="8032750" y="2108200"/>
          <p14:tracePt t="44136" x="8102600" y="2101850"/>
          <p14:tracePt t="44155" x="8178800" y="2101850"/>
          <p14:tracePt t="44172" x="8293100" y="2101850"/>
          <p14:tracePt t="44187" x="8426450" y="2108200"/>
          <p14:tracePt t="44203" x="8553450" y="2108200"/>
          <p14:tracePt t="44220" x="8667750" y="2101850"/>
          <p14:tracePt t="44238" x="8782050" y="2070100"/>
          <p14:tracePt t="44253" x="8877300" y="2032000"/>
          <p14:tracePt t="44270" x="8985250" y="2000250"/>
          <p14:tracePt t="44288" x="9118600" y="1974850"/>
          <p14:tracePt t="44303" x="9271000" y="1949450"/>
          <p14:tracePt t="44320" x="9417050" y="1924050"/>
          <p14:tracePt t="44337" x="9582150" y="1873250"/>
          <p14:tracePt t="44353" x="9626600" y="1854200"/>
          <p14:tracePt t="44356" x="9652000" y="1847850"/>
          <p14:tracePt t="44370" x="9664700" y="1835150"/>
          <p14:tracePt t="44371" x="9677400" y="1828800"/>
          <p14:tracePt t="44428" x="9671050" y="1828800"/>
          <p14:tracePt t="44437" x="9658350" y="1828800"/>
          <p14:tracePt t="44454" x="9594850" y="1828800"/>
          <p14:tracePt t="44470" x="9436100" y="1816100"/>
          <p14:tracePt t="44486" x="9232900" y="1797050"/>
          <p14:tracePt t="44503" x="9017000" y="1778000"/>
          <p14:tracePt t="44520" x="8820150" y="1771650"/>
          <p14:tracePt t="44537" x="8718550" y="1771650"/>
          <p14:tracePt t="44554" x="8693150" y="1771650"/>
          <p14:tracePt t="44571" x="8680450" y="1790700"/>
          <p14:tracePt t="44587" x="8661400" y="1822450"/>
          <p14:tracePt t="44604" x="8616950" y="1866900"/>
          <p14:tracePt t="44621" x="8559800" y="1911350"/>
          <p14:tracePt t="44637" x="8470900" y="1962150"/>
          <p14:tracePt t="44653" x="8388350" y="2000250"/>
          <p14:tracePt t="44672" x="8286750" y="2038350"/>
          <p14:tracePt t="44687" x="8210550" y="2063750"/>
          <p14:tracePt t="44703" x="8140700" y="2089150"/>
          <p14:tracePt t="44720" x="8115300" y="2108200"/>
          <p14:tracePt t="44737" x="8108950" y="2114550"/>
          <p14:tracePt t="44754" x="8102600" y="2120900"/>
          <p14:tracePt t="44771" x="8096250" y="2127250"/>
          <p14:tracePt t="44787" x="8070850" y="2139950"/>
          <p14:tracePt t="44802" x="8020050" y="2159000"/>
          <p14:tracePt t="44821" x="7918450" y="2197100"/>
          <p14:tracePt t="44837" x="7867650" y="2209800"/>
          <p14:tracePt t="44854" x="7766050" y="2241550"/>
          <p14:tracePt t="44870" x="7727950" y="2260600"/>
          <p14:tracePt t="44887" x="7677150" y="2279650"/>
          <p14:tracePt t="44903" x="7639050" y="2286000"/>
          <p14:tracePt t="44921" x="7588250" y="2286000"/>
          <p14:tracePt t="44937" x="7531100" y="2286000"/>
          <p14:tracePt t="44954" x="7454900" y="2286000"/>
          <p14:tracePt t="44970" x="7327900" y="2286000"/>
          <p14:tracePt t="44987" x="7226300" y="2286000"/>
          <p14:tracePt t="45004" x="7137400" y="2286000"/>
          <p14:tracePt t="45021" x="7080250" y="2286000"/>
          <p14:tracePt t="45037" x="7067550" y="2286000"/>
          <p14:tracePt t="45124" x="7054850" y="2286000"/>
          <p14:tracePt t="45137" x="7042150" y="2286000"/>
          <p14:tracePt t="45154" x="7016750" y="2286000"/>
          <p14:tracePt t="45172" x="6991350" y="2292350"/>
          <p14:tracePt t="45187" x="6978650" y="2292350"/>
          <p14:tracePt t="45204" x="6965950" y="2292350"/>
          <p14:tracePt t="45221" x="6953250" y="2292350"/>
          <p14:tracePt t="45240" x="6921500" y="2292350"/>
          <p14:tracePt t="45254" x="6877050" y="2292350"/>
          <p14:tracePt t="45271" x="6775450" y="2292350"/>
          <p14:tracePt t="45287" x="6661150" y="2279650"/>
          <p14:tracePt t="45305" x="6534150" y="2266950"/>
          <p14:tracePt t="45321" x="6464300" y="2266950"/>
          <p14:tracePt t="45339" x="6388100" y="2266950"/>
          <p14:tracePt t="45356" x="6318250" y="2266950"/>
          <p14:tracePt t="45374" x="6083300" y="2228850"/>
          <p14:tracePt t="45387" x="5842000" y="2190750"/>
          <p14:tracePt t="45405" x="5581650" y="2146300"/>
          <p14:tracePt t="45421" x="5346700" y="2089150"/>
          <p14:tracePt t="45438" x="5137150" y="2038350"/>
          <p14:tracePt t="45453" x="4984750" y="2006600"/>
          <p14:tracePt t="45471" x="4889500" y="1987550"/>
          <p14:tracePt t="45487" x="4800600" y="1974850"/>
          <p14:tracePt t="45504" x="4648200" y="1949450"/>
          <p14:tracePt t="45523" x="4337050" y="1879600"/>
          <p14:tracePt t="45538" x="4178300" y="1841500"/>
          <p14:tracePt t="45555" x="3841750" y="1765300"/>
          <p14:tracePt t="45571" x="3632200" y="1714500"/>
          <p14:tracePt t="45587" x="3492500" y="1676400"/>
          <p14:tracePt t="45605" x="3352800" y="1651000"/>
          <p14:tracePt t="45621" x="3225800" y="1631950"/>
          <p14:tracePt t="45638" x="3098800" y="1619250"/>
          <p14:tracePt t="45654" x="2940050" y="1606550"/>
          <p14:tracePt t="45671" x="2819400" y="1600200"/>
          <p14:tracePt t="45688" x="2717800" y="1587500"/>
          <p14:tracePt t="45704" x="2654300" y="1581150"/>
          <p14:tracePt t="45721" x="2622550" y="1574800"/>
          <p14:tracePt t="45738" x="2571750" y="1568450"/>
          <p14:tracePt t="45754" x="2457450" y="1543050"/>
          <p14:tracePt t="45758" x="2381250" y="1530350"/>
          <p14:tracePt t="45771" x="2241550" y="1504950"/>
          <p14:tracePt t="45788" x="1898650" y="1422400"/>
          <p14:tracePt t="45805" x="1663700" y="1365250"/>
          <p14:tracePt t="45821" x="1524000" y="1327150"/>
          <p14:tracePt t="45838" x="1485900" y="1314450"/>
          <p14:tracePt t="45890" x="1485900" y="1320800"/>
          <p14:tracePt t="45907" x="1485900" y="1327150"/>
          <p14:tracePt t="45938" x="1492250" y="1333500"/>
          <p14:tracePt t="45955" x="1511300" y="1346200"/>
          <p14:tracePt t="45971" x="1555750" y="1352550"/>
          <p14:tracePt t="45988" x="1612900" y="1352550"/>
          <p14:tracePt t="46005" x="1663700" y="1352550"/>
          <p14:tracePt t="46021" x="1689100" y="1352550"/>
          <p14:tracePt t="46040" x="1720850" y="1352550"/>
          <p14:tracePt t="46054" x="1758950" y="1365250"/>
          <p14:tracePt t="46071" x="1790700" y="1384300"/>
          <p14:tracePt t="46088" x="1809750" y="1397000"/>
          <p14:tracePt t="46105" x="1835150" y="1403350"/>
          <p14:tracePt t="46122" x="1847850" y="1409700"/>
          <p14:tracePt t="46138" x="1854200" y="1409700"/>
          <p14:tracePt t="46331" x="1860550" y="1409700"/>
          <p14:tracePt t="46339" x="1860550" y="1403350"/>
          <p14:tracePt t="46414" x="1860550" y="1409700"/>
          <p14:tracePt t="46423" x="1860550" y="1416050"/>
          <p14:tracePt t="46430" x="1854200" y="1416050"/>
          <p14:tracePt t="46455" x="1854200" y="1422400"/>
          <p14:tracePt t="46531" x="1841500" y="1435100"/>
          <p14:tracePt t="46538" x="1835150" y="1441450"/>
          <p14:tracePt t="46555" x="1816100" y="1454150"/>
          <p14:tracePt t="46574" x="1803400" y="1466850"/>
          <p14:tracePt t="46628" x="1797050" y="1466850"/>
          <p14:tracePt t="46638" x="1784350" y="1466850"/>
          <p14:tracePt t="46655" x="1739900" y="1460500"/>
          <p14:tracePt t="46672" x="1689100" y="1447800"/>
          <p14:tracePt t="46688" x="1663700" y="1441450"/>
          <p14:tracePt t="46851" x="1663700" y="1454150"/>
          <p14:tracePt t="46873" x="1663700" y="1466850"/>
          <p14:tracePt t="46889" x="1663700" y="1479550"/>
          <p14:tracePt t="50367" x="1670050" y="1485900"/>
          <p14:tracePt t="50374" x="1689100" y="1492250"/>
          <p14:tracePt t="50392" x="1714500" y="1511300"/>
          <p14:tracePt t="50409" x="1733550" y="1530350"/>
          <p14:tracePt t="50426" x="1752600" y="1549400"/>
          <p14:tracePt t="50441" x="1778000" y="1568450"/>
          <p14:tracePt t="50459" x="1803400" y="1568450"/>
          <p14:tracePt t="50476" x="1854200" y="1562100"/>
          <p14:tracePt t="50492" x="1917700" y="1543050"/>
          <p14:tracePt t="50509" x="2006600" y="1530350"/>
          <p14:tracePt t="50526" x="2019300" y="1530350"/>
          <p14:tracePt t="50544" x="2025650" y="1530350"/>
          <p14:tracePt t="50562" x="2032000" y="1530350"/>
          <p14:tracePt t="50575" x="2057400" y="1524000"/>
          <p14:tracePt t="50591" x="2114550" y="1511300"/>
          <p14:tracePt t="50609" x="2228850" y="1479550"/>
          <p14:tracePt t="50626" x="2374900" y="1454150"/>
          <p14:tracePt t="50642" x="2520950" y="1447800"/>
          <p14:tracePt t="50658" x="2609850" y="1441450"/>
          <p14:tracePt t="50676" x="2635250" y="1441450"/>
          <p14:tracePt t="50790" x="2628900" y="1441450"/>
          <p14:tracePt t="50797" x="2622550" y="1441450"/>
          <p14:tracePt t="50809" x="2609850" y="1435100"/>
          <p14:tracePt t="50827" x="2597150" y="1435100"/>
          <p14:tracePt t="51104" x="2590800" y="1428750"/>
          <p14:tracePt t="51112" x="2584450" y="1422400"/>
          <p14:tracePt t="51126" x="2546350" y="1409700"/>
          <p14:tracePt t="51143" x="2279650" y="1377950"/>
          <p14:tracePt t="51160" x="1974850" y="1377950"/>
          <p14:tracePt t="51176" x="1631950" y="1390650"/>
          <p14:tracePt t="51192" x="1250950" y="1409700"/>
          <p14:tracePt t="51209" x="990600" y="1447800"/>
          <p14:tracePt t="51226" x="946150" y="1460500"/>
          <p14:tracePt t="51244" x="1016000" y="1460500"/>
          <p14:tracePt t="51259" x="1111250" y="1460500"/>
          <p14:tracePt t="51276" x="1200150" y="1473200"/>
          <p14:tracePt t="51292" x="1238250" y="1498600"/>
          <p14:tracePt t="51309" x="1238250" y="1536700"/>
          <p14:tracePt t="51325" x="1238250" y="1562100"/>
          <p14:tracePt t="51343" x="1301750" y="1555750"/>
          <p14:tracePt t="51360" x="1447800" y="1498600"/>
          <p14:tracePt t="51376" x="1511300" y="1473200"/>
          <p14:tracePt t="51378" x="1581150" y="1447800"/>
          <p14:tracePt t="51393" x="1758950" y="1397000"/>
          <p14:tracePt t="51410" x="1892300" y="1384300"/>
          <p14:tracePt t="51428" x="2006600" y="1384300"/>
          <p14:tracePt t="51442" x="2019300" y="1390650"/>
          <p14:tracePt t="51459" x="1981200" y="1403350"/>
          <p14:tracePt t="51476" x="1917700" y="1422400"/>
          <p14:tracePt t="51492" x="1854200" y="1435100"/>
          <p14:tracePt t="51510" x="1809750" y="1441450"/>
          <p14:tracePt t="51526" x="1790700" y="1447800"/>
          <p14:tracePt t="51542" x="1784350" y="1447800"/>
          <p14:tracePt t="51588" x="1778000" y="1460500"/>
          <p14:tracePt t="51594" x="1765300" y="1479550"/>
          <p14:tracePt t="51609" x="1758950" y="1485900"/>
          <p14:tracePt t="51626" x="1708150" y="1549400"/>
          <p14:tracePt t="51643" x="1663700" y="1587500"/>
          <p14:tracePt t="51660" x="1625600" y="1619250"/>
          <p14:tracePt t="51675" x="1606550" y="1638300"/>
          <p14:tracePt t="51762" x="1606550" y="1644650"/>
          <p14:tracePt t="51770" x="1606550" y="1651000"/>
          <p14:tracePt t="51792" x="1606550" y="1676400"/>
          <p14:tracePt t="51809" x="1600200" y="1689100"/>
          <p14:tracePt t="51825" x="1587500" y="1714500"/>
          <p14:tracePt t="51842" x="1581150" y="1733550"/>
          <p14:tracePt t="51859" x="1581150" y="1746250"/>
          <p14:tracePt t="51875" x="1581150" y="1758950"/>
          <p14:tracePt t="51892" x="1581150" y="1771650"/>
          <p14:tracePt t="51908" x="1574800" y="1790700"/>
          <p14:tracePt t="51925" x="1568450" y="1816100"/>
          <p14:tracePt t="51942" x="1562100" y="1828800"/>
          <p14:tracePt t="51958" x="1555750" y="1841500"/>
          <p14:tracePt t="51975" x="1549400" y="1854200"/>
          <p14:tracePt t="51993" x="1543050" y="1866900"/>
          <p14:tracePt t="52009" x="1536700" y="1879600"/>
          <p14:tracePt t="52025" x="1536700" y="1885950"/>
          <p14:tracePt t="52059" x="1536700" y="1892300"/>
          <p14:tracePt t="52112" x="1536700" y="1898650"/>
          <p14:tracePt t="52138" x="1536700" y="1905000"/>
          <p14:tracePt t="52606" x="1536700" y="1911350"/>
          <p14:tracePt t="52613" x="1543050" y="1911350"/>
          <p14:tracePt t="52626" x="1543050" y="1917700"/>
          <p14:tracePt t="52643" x="1549400" y="1924050"/>
          <p14:tracePt t="52659" x="1555750" y="1924050"/>
          <p14:tracePt t="52676" x="1568450" y="1930400"/>
          <p14:tracePt t="52676" x="1574800" y="1936750"/>
          <p14:tracePt t="52695" x="1600200" y="1943100"/>
          <p14:tracePt t="52710" x="1663700" y="1968500"/>
          <p14:tracePt t="52726" x="1752600" y="1987550"/>
          <p14:tracePt t="52742" x="1854200" y="2006600"/>
          <p14:tracePt t="52759" x="1981200" y="2019300"/>
          <p14:tracePt t="52776" x="2266950" y="2044700"/>
          <p14:tracePt t="52793" x="2654300" y="2082800"/>
          <p14:tracePt t="52810" x="3111500" y="2139950"/>
          <p14:tracePt t="52826" x="3530600" y="2203450"/>
          <p14:tracePt t="52843" x="3879850" y="2260600"/>
          <p14:tracePt t="52860" x="4171950" y="2311400"/>
          <p14:tracePt t="52876" x="4457700" y="2355850"/>
          <p14:tracePt t="52893" x="4794250" y="2406650"/>
          <p14:tracePt t="52910" x="5200650" y="2457450"/>
          <p14:tracePt t="52926" x="5734050" y="2514600"/>
          <p14:tracePt t="52942" x="5975350" y="2533650"/>
          <p14:tracePt t="52959" x="6121400" y="2540000"/>
          <p14:tracePt t="52976" x="6159500" y="2540000"/>
          <p14:tracePt t="53016" x="6165850" y="2540000"/>
          <p14:tracePt t="53026" x="6178550" y="2540000"/>
          <p14:tracePt t="53043" x="6191250" y="2540000"/>
          <p14:tracePt t="53060" x="6216650" y="2533650"/>
          <p14:tracePt t="53076" x="6229350" y="2527300"/>
          <p14:tracePt t="53093" x="6242050" y="2514600"/>
          <p14:tracePt t="53109" x="6248400" y="2508250"/>
          <p14:tracePt t="53126" x="6267450" y="2495550"/>
          <p14:tracePt t="53143" x="6299200" y="2495550"/>
          <p14:tracePt t="53159" x="6356350" y="2495550"/>
          <p14:tracePt t="53176" x="6438900" y="2495550"/>
          <p14:tracePt t="53193" x="6489700" y="2489200"/>
          <p14:tracePt t="53209" x="6521450" y="2476500"/>
          <p14:tracePt t="53226" x="6534150" y="2463800"/>
          <p14:tracePt t="53243" x="6540500" y="2451100"/>
          <p14:tracePt t="53260" x="6540500" y="2444750"/>
          <p14:tracePt t="53299" x="6527800" y="2444750"/>
          <p14:tracePt t="53311" x="6502400" y="2444750"/>
          <p14:tracePt t="53327" x="6432550" y="2451100"/>
          <p14:tracePt t="53344" x="6350000" y="2463800"/>
          <p14:tracePt t="53359" x="6273800" y="2482850"/>
          <p14:tracePt t="53376" x="6197600" y="2501900"/>
          <p14:tracePt t="53393" x="6140450" y="2501900"/>
          <p14:tracePt t="53410" x="6076950" y="2495550"/>
          <p14:tracePt t="53426" x="6000750" y="2476500"/>
          <p14:tracePt t="53443" x="5886450" y="2444750"/>
          <p14:tracePt t="53460" x="5651500" y="2387600"/>
          <p14:tracePt t="53477" x="5422900" y="2349500"/>
          <p14:tracePt t="53493" x="5168900" y="2298700"/>
          <p14:tracePt t="53510" x="4819650" y="2222500"/>
          <p14:tracePt t="53527" x="4591050" y="2178050"/>
          <p14:tracePt t="53543" x="4394200" y="2152650"/>
          <p14:tracePt t="53560" x="4184650" y="2127250"/>
          <p14:tracePt t="53577" x="3949700" y="2095500"/>
          <p14:tracePt t="53593" x="3619500" y="2070100"/>
          <p14:tracePt t="53610" x="3257550" y="2025650"/>
          <p14:tracePt t="53627" x="2901950" y="1987550"/>
          <p14:tracePt t="53643" x="2597150" y="1943100"/>
          <p14:tracePt t="53660" x="2374900" y="1905000"/>
          <p14:tracePt t="53677" x="2279650" y="1892300"/>
          <p14:tracePt t="53693" x="2273300" y="1885950"/>
          <p14:tracePt t="53727" x="2260600" y="1885950"/>
          <p14:tracePt t="53743" x="2247900" y="1898650"/>
          <p14:tracePt t="53760" x="2228850" y="1911350"/>
          <p14:tracePt t="53777" x="2222500" y="1911350"/>
          <p14:tracePt t="53822" x="2222500" y="1905000"/>
          <p14:tracePt t="53829" x="2222500" y="1898650"/>
          <p14:tracePt t="53843" x="2222500" y="1892300"/>
          <p14:tracePt t="53862" x="2146300" y="1860550"/>
          <p14:tracePt t="53877" x="1968500" y="1809750"/>
          <p14:tracePt t="53894" x="1708150" y="1733550"/>
          <p14:tracePt t="53912" x="1473200" y="1670050"/>
          <p14:tracePt t="53930" x="1320800" y="1625600"/>
          <p14:tracePt t="53945" x="1263650" y="1600200"/>
          <p14:tracePt t="53961" x="1263650" y="1593850"/>
          <p14:tracePt t="54012" x="1257300" y="1593850"/>
          <p14:tracePt t="54027" x="1250950" y="1606550"/>
          <p14:tracePt t="54044" x="1244600" y="1619250"/>
          <p14:tracePt t="54061" x="1238250" y="1625600"/>
          <p14:tracePt t="54109" x="1238250" y="1619250"/>
          <p14:tracePt t="54116" x="1244600" y="1619250"/>
          <p14:tracePt t="54127" x="1257300" y="1606550"/>
          <p14:tracePt t="54145" x="1282700" y="1606550"/>
          <p14:tracePt t="54178" x="1289050" y="1606550"/>
          <p14:tracePt t="54195" x="1295400" y="1612900"/>
          <p14:tracePt t="54212" x="1308100" y="1619250"/>
          <p14:tracePt t="54214" x="1320800" y="1625600"/>
          <p14:tracePt t="54229" x="1327150" y="1625600"/>
          <p14:tracePt t="54231" x="1333500" y="1631950"/>
          <p14:tracePt t="54245" x="1358900" y="1631950"/>
          <p14:tracePt t="54262" x="1428750" y="1638300"/>
          <p14:tracePt t="54278" x="1511300" y="1638300"/>
          <p14:tracePt t="54294" x="1593850" y="1638300"/>
          <p14:tracePt t="54312" x="1663700" y="1638300"/>
          <p14:tracePt t="54328" x="1682750" y="1631950"/>
          <p14:tracePt t="54362" x="1689100" y="1631950"/>
          <p14:tracePt t="54378" x="1695450" y="1631950"/>
          <p14:tracePt t="54395" x="1714500" y="1625600"/>
          <p14:tracePt t="54411" x="1727200" y="1612900"/>
          <p14:tracePt t="54427" x="1746250" y="1600200"/>
          <p14:tracePt t="54445" x="1746250" y="1593850"/>
          <p14:tracePt t="54478" x="1746250" y="1587500"/>
          <p14:tracePt t="54494" x="1733550" y="1581150"/>
          <p14:tracePt t="54511" x="1727200" y="1581150"/>
          <p14:tracePt t="54528" x="1714500" y="1568450"/>
          <p14:tracePt t="54544" x="1714500" y="1555750"/>
          <p14:tracePt t="54562" x="1708150" y="1536700"/>
          <p14:tracePt t="54578" x="1695450" y="1511300"/>
          <p14:tracePt t="54594" x="1670050" y="1466850"/>
          <p14:tracePt t="54611" x="1644650" y="1435100"/>
          <p14:tracePt t="54627" x="1631950" y="1416050"/>
          <p14:tracePt t="54644" x="1625600" y="1409700"/>
          <p14:tracePt t="54678" x="1625600" y="1441450"/>
          <p14:tracePt t="54694" x="1612900" y="1466850"/>
          <p14:tracePt t="54711" x="1593850" y="1485900"/>
          <p14:tracePt t="54727" x="1574800" y="1498600"/>
          <p14:tracePt t="54745" x="1568450" y="1498600"/>
          <p14:tracePt t="54829" x="1568450" y="1504950"/>
          <p14:tracePt t="54845" x="1555750" y="1511300"/>
          <p14:tracePt t="54862" x="1549400" y="1517650"/>
          <p14:tracePt t="54878" x="1549400" y="1524000"/>
          <p14:tracePt t="54912" x="1549400" y="1530350"/>
          <p14:tracePt t="54928" x="1543050" y="1530350"/>
          <p14:tracePt t="54945" x="1543050" y="1536700"/>
          <p14:tracePt t="54962" x="1543050" y="1543050"/>
          <p14:tracePt t="54978" x="1543050" y="1562100"/>
          <p14:tracePt t="54995" x="1536700" y="1587500"/>
          <p14:tracePt t="55011" x="1511300" y="1612900"/>
          <p14:tracePt t="55028" x="1485900" y="1638300"/>
          <p14:tracePt t="55045" x="1473200" y="1657350"/>
          <p14:tracePt t="55127" x="1479550" y="1657350"/>
          <p14:tracePt t="55136" x="1485900" y="1651000"/>
          <p14:tracePt t="55150" x="1498600" y="1644650"/>
          <p14:tracePt t="55560" x="1504950" y="1644650"/>
          <p14:tracePt t="55568" x="1511300" y="1651000"/>
          <p14:tracePt t="55580" x="1517650" y="1657350"/>
          <p14:tracePt t="55596" x="1536700" y="1676400"/>
          <p14:tracePt t="55614" x="1562100" y="1689100"/>
          <p14:tracePt t="55630" x="1581150" y="1701800"/>
          <p14:tracePt t="55646" x="1593850" y="1708150"/>
          <p14:tracePt t="55862" x="1593850" y="1714500"/>
          <p14:tracePt t="55869" x="1593850" y="1720850"/>
          <p14:tracePt t="55897" x="1593850" y="1727200"/>
          <p14:tracePt t="55913" x="1593850" y="1733550"/>
          <p14:tracePt t="56370" x="1593850" y="1739900"/>
          <p14:tracePt t="56613" x="1600200" y="1739900"/>
          <p14:tracePt t="56621" x="1606550" y="1739900"/>
          <p14:tracePt t="56631" x="1663700" y="1752600"/>
          <p14:tracePt t="56647" x="1816100" y="1758950"/>
          <p14:tracePt t="56664" x="2057400" y="1778000"/>
          <p14:tracePt t="56681" x="2273300" y="1797050"/>
          <p14:tracePt t="56699" x="2305050" y="1803400"/>
          <p14:tracePt t="56747" x="2305050" y="1790700"/>
          <p14:tracePt t="56763" x="2324100" y="1778000"/>
          <p14:tracePt t="56797" x="2444750" y="1746250"/>
          <p14:tracePt t="56814" x="2552700" y="1739900"/>
          <p14:tracePt t="56831" x="2597150" y="1733550"/>
          <p14:tracePt t="56846" x="2590800" y="1714500"/>
          <p14:tracePt t="56865" x="2559050" y="1689100"/>
          <p14:tracePt t="56880" x="2540000" y="1676400"/>
          <p14:tracePt t="56897" x="2533650" y="1670050"/>
          <p14:tracePt t="56915" x="2527300" y="1670050"/>
          <p14:tracePt t="56947" x="2533650" y="1689100"/>
          <p14:tracePt t="56964" x="2540000" y="1695450"/>
          <p14:tracePt t="56981" x="2540000" y="1701800"/>
          <p14:tracePt t="56997" x="2533650" y="1701800"/>
          <p14:tracePt t="57014" x="2520950" y="1708150"/>
          <p14:tracePt t="57030" x="2495550" y="1708150"/>
          <p14:tracePt t="57047" x="2470150" y="1708150"/>
          <p14:tracePt t="57063" x="2457450" y="1701800"/>
          <p14:tracePt t="57080" x="2457450" y="1689100"/>
          <p14:tracePt t="57097" x="2457450" y="1676400"/>
          <p14:tracePt t="57114" x="2457450" y="1663700"/>
          <p14:tracePt t="57131" x="2457450" y="1651000"/>
          <p14:tracePt t="57149" x="2457450" y="1619250"/>
          <p14:tracePt t="57163" x="2457450" y="1606550"/>
          <p14:tracePt t="57165" x="2451100" y="1587500"/>
          <p14:tracePt t="57180" x="2444750" y="1574800"/>
          <p14:tracePt t="57196" x="2400300" y="1524000"/>
          <p14:tracePt t="57213" x="2381250" y="1511300"/>
          <p14:tracePt t="57231" x="2374900" y="1498600"/>
          <p14:tracePt t="57247" x="2362200" y="1492250"/>
          <p14:tracePt t="57264" x="2343150" y="1485900"/>
          <p14:tracePt t="57281" x="2317750" y="1479550"/>
          <p14:tracePt t="57298" x="2273300" y="1466850"/>
          <p14:tracePt t="57314" x="2228850" y="1454150"/>
          <p14:tracePt t="57332" x="2209800" y="1441450"/>
          <p14:tracePt t="57347" x="2190750" y="1435100"/>
          <p14:tracePt t="57364" x="2159000" y="1428750"/>
          <p14:tracePt t="57380" x="2114550" y="1422400"/>
          <p14:tracePt t="57384" x="2082800" y="1416050"/>
          <p14:tracePt t="57401" x="2000250" y="1403350"/>
          <p14:tracePt t="57415" x="1943100" y="1384300"/>
          <p14:tracePt t="57431" x="1885950" y="1371600"/>
          <p14:tracePt t="57448" x="1847850" y="1371600"/>
          <p14:tracePt t="57464" x="1835150" y="1384300"/>
          <p14:tracePt t="57481" x="1835150" y="1390650"/>
          <p14:tracePt t="57497" x="1828800" y="1409700"/>
          <p14:tracePt t="57514" x="1828800" y="1435100"/>
          <p14:tracePt t="57531" x="1828800" y="1473200"/>
          <p14:tracePt t="57547" x="1847850" y="1524000"/>
          <p14:tracePt t="57564" x="1879600" y="1562100"/>
          <p14:tracePt t="57583" x="1930400" y="1600200"/>
          <p14:tracePt t="57598" x="1962150" y="1625600"/>
          <p14:tracePt t="57614" x="2000250" y="1657350"/>
          <p14:tracePt t="57631" x="2032000" y="1670050"/>
          <p14:tracePt t="57647" x="2063750" y="1676400"/>
          <p14:tracePt t="57665" x="2120900" y="1676400"/>
          <p14:tracePt t="57681" x="2165350" y="1682750"/>
          <p14:tracePt t="57697" x="2203450" y="1682750"/>
          <p14:tracePt t="57714" x="2235200" y="1682750"/>
          <p14:tracePt t="57732" x="2266950" y="1682750"/>
          <p14:tracePt t="57748" x="2292350" y="1676400"/>
          <p14:tracePt t="57764" x="2305050" y="1676400"/>
          <p14:tracePt t="57781" x="2317750" y="1670050"/>
          <p14:tracePt t="57798" x="2324100" y="1670050"/>
          <p14:tracePt t="57859" x="2330450" y="1663700"/>
          <p14:tracePt t="57868" x="2336800" y="1657350"/>
          <p14:tracePt t="57881" x="2343150" y="1657350"/>
          <p14:tracePt t="57898" x="2362200" y="1644650"/>
          <p14:tracePt t="57915" x="2393950" y="1619250"/>
          <p14:tracePt t="57933" x="2400300" y="1612900"/>
          <p14:tracePt t="57948" x="2406650" y="1593850"/>
          <p14:tracePt t="57965" x="2406650" y="1581150"/>
          <p14:tracePt t="57981" x="2393950" y="1555750"/>
          <p14:tracePt t="57998" x="2374900" y="1543050"/>
          <p14:tracePt t="58015" x="2362200" y="1524000"/>
          <p14:tracePt t="58031" x="2349500" y="1504950"/>
          <p14:tracePt t="58048" x="2330450" y="1492250"/>
          <p14:tracePt t="58065" x="2311400" y="1473200"/>
          <p14:tracePt t="58081" x="2279650" y="1460500"/>
          <p14:tracePt t="58099" x="2190750" y="1422400"/>
          <p14:tracePt t="58117" x="2139950" y="1416050"/>
          <p14:tracePt t="58130" x="2114550" y="1409700"/>
          <p14:tracePt t="58149" x="2057400" y="1409700"/>
          <p14:tracePt t="58165" x="2038350" y="1416050"/>
          <p14:tracePt t="58181" x="2032000" y="1416050"/>
          <p14:tracePt t="58200" x="2025650" y="1422400"/>
          <p14:tracePt t="58215" x="2025650" y="1428750"/>
          <p14:tracePt t="58233" x="2025650" y="1435100"/>
          <p14:tracePt t="58248" x="2025650" y="1447800"/>
          <p14:tracePt t="58265" x="2025650" y="1466850"/>
          <p14:tracePt t="58281" x="2025650" y="1504950"/>
          <p14:tracePt t="58298" x="2019300" y="1555750"/>
          <p14:tracePt t="58317" x="2025650" y="1638300"/>
          <p14:tracePt t="58332" x="2032000" y="1657350"/>
          <p14:tracePt t="58349" x="2063750" y="1720850"/>
          <p14:tracePt t="58365" x="2095500" y="1752600"/>
          <p14:tracePt t="58383" x="2133600" y="1784350"/>
          <p14:tracePt t="58398" x="2165350" y="1803400"/>
          <p14:tracePt t="58416" x="2190750" y="1803400"/>
          <p14:tracePt t="58431" x="2209800" y="1803400"/>
          <p14:tracePt t="58447" x="2228850" y="1803400"/>
          <p14:tracePt t="58465" x="2260600" y="1803400"/>
          <p14:tracePt t="58482" x="2292350" y="1803400"/>
          <p14:tracePt t="58498" x="2324100" y="1803400"/>
          <p14:tracePt t="58517" x="2343150" y="1803400"/>
          <p14:tracePt t="58531" x="2349500" y="1797050"/>
          <p14:tracePt t="58574" x="2343150" y="1790700"/>
          <p14:tracePt t="58598" x="2311400" y="1790700"/>
          <p14:tracePt t="58615" x="2298700" y="1784350"/>
          <p14:tracePt t="58632" x="2292350" y="1771650"/>
          <p14:tracePt t="58649" x="2273300" y="1752600"/>
          <p14:tracePt t="58665" x="2228850" y="1727200"/>
          <p14:tracePt t="58682" x="2184400" y="1701800"/>
          <p14:tracePt t="58698" x="2178050" y="1695450"/>
          <p14:tracePt t="60753" x="2184400" y="1689100"/>
          <p14:tracePt t="60761" x="2197100" y="1689100"/>
          <p14:tracePt t="60768" x="2222500" y="1682750"/>
          <p14:tracePt t="60801" x="2317750" y="1689100"/>
          <p14:tracePt t="60817" x="2349500" y="1695450"/>
          <p14:tracePt t="60834" x="2393950" y="1701800"/>
          <p14:tracePt t="60851" x="2489200" y="1701800"/>
          <p14:tracePt t="60867" x="2641600" y="1701800"/>
          <p14:tracePt t="60885" x="2901950" y="1682750"/>
          <p14:tracePt t="60900" x="3149600" y="1676400"/>
          <p14:tracePt t="60919" x="3321050" y="1676400"/>
          <p14:tracePt t="60951" x="3289300" y="1676400"/>
          <p14:tracePt t="60967" x="3194050" y="1676400"/>
          <p14:tracePt t="60984" x="3111500" y="1676400"/>
          <p14:tracePt t="60986" x="3086100" y="1676400"/>
          <p14:tracePt t="61001" x="3060700" y="1676400"/>
          <p14:tracePt t="61059" x="3035300" y="1676400"/>
          <p14:tracePt t="61066" x="2971800" y="1676400"/>
          <p14:tracePt t="61084" x="2717800" y="1676400"/>
          <p14:tracePt t="61101" x="2413000" y="1676400"/>
          <p14:tracePt t="61119" x="2114550" y="1663700"/>
          <p14:tracePt t="61120" x="2025650" y="1657350"/>
          <p14:tracePt t="61134" x="1962150" y="1651000"/>
          <p14:tracePt t="61137" x="1943100" y="1644650"/>
          <p14:tracePt t="61151" x="1943100" y="1638300"/>
          <p14:tracePt t="61167" x="1962150" y="1625600"/>
          <p14:tracePt t="61185" x="1981200" y="1612900"/>
          <p14:tracePt t="61237" x="1974850" y="1612900"/>
          <p14:tracePt t="61251" x="1968500" y="1625600"/>
          <p14:tracePt t="61268" x="1968500" y="1631950"/>
          <p14:tracePt t="61286" x="1981200" y="1638300"/>
          <p14:tracePt t="61301" x="2012950" y="1638300"/>
          <p14:tracePt t="61319" x="2051050" y="1631950"/>
          <p14:tracePt t="61334" x="2139950" y="1619250"/>
          <p14:tracePt t="61351" x="2216150" y="1612900"/>
          <p14:tracePt t="61367" x="2266950" y="1606550"/>
          <p14:tracePt t="61385" x="2273300" y="1606550"/>
          <p14:tracePt t="61418" x="2266950" y="1612900"/>
          <p14:tracePt t="61434" x="2266950" y="1619250"/>
          <p14:tracePt t="61451" x="2279650" y="1619250"/>
          <p14:tracePt t="61468" x="2311400" y="1619250"/>
          <p14:tracePt t="61484" x="2362200" y="1619250"/>
          <p14:tracePt t="61503" x="2406650" y="1612900"/>
          <p14:tracePt t="61518" x="2444750" y="1606550"/>
          <p14:tracePt t="61534" x="2451100" y="1606550"/>
          <p14:tracePt t="61594" x="2457450" y="1600200"/>
          <p14:tracePt t="61601" x="2463800" y="1600200"/>
          <p14:tracePt t="61618" x="2476500" y="1587500"/>
          <p14:tracePt t="61634" x="2482850" y="1587500"/>
          <p14:tracePt t="61651" x="2482850" y="1581150"/>
          <p14:tracePt t="61731" x="2489200" y="1574800"/>
          <p14:tracePt t="61751" x="2495550" y="1574800"/>
          <p14:tracePt t="61768" x="2514600" y="1568450"/>
          <p14:tracePt t="61785" x="2546350" y="1562100"/>
          <p14:tracePt t="61789" x="2552700" y="1562100"/>
          <p14:tracePt t="61804" x="2571750" y="1562100"/>
          <p14:tracePt t="61818" x="2578100" y="1562100"/>
          <p14:tracePt t="61835" x="2597150" y="1562100"/>
          <p14:tracePt t="61851" x="2622550" y="1574800"/>
          <p14:tracePt t="61868" x="2647950" y="1593850"/>
          <p14:tracePt t="61885" x="2673350" y="1606550"/>
          <p14:tracePt t="61901" x="2698750" y="1612900"/>
          <p14:tracePt t="61918" x="2743200" y="1619250"/>
          <p14:tracePt t="61935" x="2806700" y="1619250"/>
          <p14:tracePt t="61951" x="2870200" y="1625600"/>
          <p14:tracePt t="61968" x="2946400" y="1631950"/>
          <p14:tracePt t="61985" x="2997200" y="1638300"/>
          <p14:tracePt t="62001" x="3041650" y="1638300"/>
          <p14:tracePt t="62018" x="3079750" y="1638300"/>
          <p14:tracePt t="62034" x="3105150" y="1631950"/>
          <p14:tracePt t="62052" x="3124200" y="1625600"/>
          <p14:tracePt t="62069" x="3149600" y="1612900"/>
          <p14:tracePt t="62085" x="3200400" y="1587500"/>
          <p14:tracePt t="62102" x="3213100" y="1574800"/>
          <p14:tracePt t="62118" x="3219450" y="1568450"/>
          <p14:tracePt t="62135" x="3219450" y="1562100"/>
          <p14:tracePt t="62152" x="3225800" y="1555750"/>
          <p14:tracePt t="62168" x="3282950" y="1536700"/>
          <p14:tracePt t="62186" x="3371850" y="1524000"/>
          <p14:tracePt t="62202" x="3422650" y="1517650"/>
          <p14:tracePt t="62218" x="3435350" y="1511300"/>
          <p14:tracePt t="62235" x="3460750" y="1504950"/>
          <p14:tracePt t="62252" x="3536950" y="1498600"/>
          <p14:tracePt t="62269" x="3740150" y="1498600"/>
          <p14:tracePt t="62287" x="3835400" y="1511300"/>
          <p14:tracePt t="62304" x="3867150" y="1517650"/>
          <p14:tracePt t="62336" x="3886200" y="1517650"/>
          <p14:tracePt t="62352" x="3924300" y="1517650"/>
          <p14:tracePt t="62370" x="3968750" y="1511300"/>
          <p14:tracePt t="62384" x="4019550" y="1504950"/>
          <p14:tracePt t="62402" x="4076700" y="1498600"/>
          <p14:tracePt t="62418" x="4127500" y="1492250"/>
          <p14:tracePt t="62435" x="4165600" y="1492250"/>
          <p14:tracePt t="62452" x="4191000" y="1492250"/>
          <p14:tracePt t="62468" x="4203700" y="1492250"/>
          <p14:tracePt t="62485" x="4229100" y="1498600"/>
          <p14:tracePt t="62502" x="4260850" y="1504950"/>
          <p14:tracePt t="62519" x="4318000" y="1511300"/>
          <p14:tracePt t="62535" x="4337050" y="1511300"/>
          <p14:tracePt t="62552" x="4349750" y="1511300"/>
          <p14:tracePt t="62568" x="4356100" y="1511300"/>
          <p14:tracePt t="62789" x="4356100" y="1504950"/>
          <p14:tracePt t="62802" x="4349750" y="1492250"/>
          <p14:tracePt t="62855" x="4349750" y="1485900"/>
          <p14:tracePt t="62869" x="4343400" y="1485900"/>
          <p14:tracePt t="62886" x="4337050" y="1485900"/>
          <p14:tracePt t="62903" x="4330700" y="1479550"/>
          <p14:tracePt t="62919" x="4318000" y="1466850"/>
          <p14:tracePt t="62936" x="4267200" y="1460500"/>
          <p14:tracePt t="62953" x="4165600" y="1460500"/>
          <p14:tracePt t="62969" x="4070350" y="1454150"/>
          <p14:tracePt t="62972" x="3994150" y="1454150"/>
          <p14:tracePt t="62986" x="3917950" y="1447800"/>
          <p14:tracePt t="63003" x="3676650" y="1403350"/>
          <p14:tracePt t="63019" x="3549650" y="1377950"/>
          <p14:tracePt t="63037" x="3460750" y="1352550"/>
          <p14:tracePt t="63052" x="3403600" y="1333500"/>
          <p14:tracePt t="63069" x="3327400" y="1327150"/>
          <p14:tracePt t="63086" x="3200400" y="1327150"/>
          <p14:tracePt t="63103" x="3105150" y="1327150"/>
          <p14:tracePt t="63118" x="3079750" y="1327150"/>
          <p14:tracePt t="63170" x="3073400" y="1327150"/>
          <p14:tracePt t="63189" x="3073400" y="1339850"/>
          <p14:tracePt t="63204" x="3067050" y="1358900"/>
          <p14:tracePt t="63219" x="3060700" y="1384300"/>
          <p14:tracePt t="63236" x="3060700" y="1403350"/>
          <p14:tracePt t="63253" x="3060700" y="1422400"/>
          <p14:tracePt t="63271" x="3073400" y="1447800"/>
          <p14:tracePt t="63286" x="3086100" y="1454150"/>
          <p14:tracePt t="63302" x="3098800" y="1460500"/>
          <p14:tracePt t="63320" x="3105150" y="1466850"/>
          <p14:tracePt t="63322" x="3105150" y="1473200"/>
          <p14:tracePt t="63338" x="3117850" y="1485900"/>
          <p14:tracePt t="63353" x="3155950" y="1524000"/>
          <p14:tracePt t="63370" x="3213100" y="1562100"/>
          <p14:tracePt t="63385" x="3244850" y="1581150"/>
          <p14:tracePt t="63403" x="3295650" y="1606550"/>
          <p14:tracePt t="63420" x="3340100" y="1619250"/>
          <p14:tracePt t="63436" x="3365500" y="1625600"/>
          <p14:tracePt t="63487" x="3359150" y="1625600"/>
          <p14:tracePt t="63503" x="3333750" y="1625600"/>
          <p14:tracePt t="63560" x="3327400" y="1625600"/>
          <p14:tracePt t="67869" x="3333750" y="1625600"/>
          <p14:tracePt t="67876" x="3346450" y="1625600"/>
          <p14:tracePt t="67891" x="3378200" y="1625600"/>
          <p14:tracePt t="67907" x="3524250" y="1612900"/>
          <p14:tracePt t="67925" x="3911600" y="1606550"/>
          <p14:tracePt t="67940" x="4248150" y="1587500"/>
          <p14:tracePt t="67956" x="4616450" y="1568450"/>
          <p14:tracePt t="67973" x="4997450" y="1530350"/>
          <p14:tracePt t="67991" x="5289550" y="1492250"/>
          <p14:tracePt t="68005" x="5575300" y="1473200"/>
          <p14:tracePt t="68023" x="5867400" y="1466850"/>
          <p14:tracePt t="68040" x="6184900" y="1485900"/>
          <p14:tracePt t="68056" x="6445250" y="1492250"/>
          <p14:tracePt t="68073" x="6635750" y="1447800"/>
          <p14:tracePt t="68090" x="6819900" y="1403350"/>
          <p14:tracePt t="68109" x="7099300" y="1365250"/>
          <p14:tracePt t="68126" x="7232650" y="1365250"/>
          <p14:tracePt t="68140" x="7334250" y="1365250"/>
          <p14:tracePt t="68158" x="7372350" y="1371600"/>
          <p14:tracePt t="68174" x="7391400" y="1384300"/>
          <p14:tracePt t="68190" x="7435850" y="1390650"/>
          <p14:tracePt t="68207" x="7639050" y="1384300"/>
          <p14:tracePt t="68223" x="7981950" y="1371600"/>
          <p14:tracePt t="68242" x="8388350" y="1346200"/>
          <p14:tracePt t="68255" x="8769350" y="1314450"/>
          <p14:tracePt t="68273" x="9093200" y="1276350"/>
          <p14:tracePt t="68290" x="9271000" y="1238250"/>
          <p14:tracePt t="68309" x="9340850" y="1212850"/>
          <p14:tracePt t="68324" x="9353550" y="1200150"/>
          <p14:tracePt t="68340" x="9359900" y="1200150"/>
          <p14:tracePt t="68357" x="9378950" y="1219200"/>
          <p14:tracePt t="68376" x="9404350" y="1238250"/>
          <p14:tracePt t="68390" x="9417050" y="1257300"/>
          <p14:tracePt t="68406" x="9429750" y="1301750"/>
          <p14:tracePt t="68423" x="9429750" y="1320800"/>
          <p14:tracePt t="68440" x="9423400" y="1333500"/>
          <p14:tracePt t="68457" x="9410700" y="1352550"/>
          <p14:tracePt t="68473" x="9398000" y="1371600"/>
          <p14:tracePt t="68490" x="9378950" y="1403350"/>
          <p14:tracePt t="68507" x="9372600" y="1428750"/>
          <p14:tracePt t="68523" x="9366250" y="1460500"/>
          <p14:tracePt t="68541" x="9359900" y="1485900"/>
          <p14:tracePt t="68557" x="9353550" y="1511300"/>
          <p14:tracePt t="68590" x="9353550" y="1517650"/>
          <p14:tracePt t="68630" x="9353550" y="1524000"/>
          <p14:tracePt t="68636" x="9359900" y="1530350"/>
          <p14:tracePt t="68644" x="9359900" y="1536700"/>
          <p14:tracePt t="68658" x="9366250" y="1562100"/>
          <p14:tracePt t="68674" x="9372600" y="1593850"/>
          <p14:tracePt t="68691" x="9372600" y="1606550"/>
          <p14:tracePt t="68707" x="9372600" y="1638300"/>
          <p14:tracePt t="68725" x="9372600" y="1657350"/>
          <p14:tracePt t="68742" x="9385300" y="1689100"/>
          <p14:tracePt t="68757" x="9391650" y="1714500"/>
          <p14:tracePt t="68774" x="9398000" y="1733550"/>
          <p14:tracePt t="68790" x="9398000" y="1739900"/>
          <p14:tracePt t="68854" x="9398000" y="1746250"/>
          <p14:tracePt t="68890" x="9398000" y="1752600"/>
          <p14:tracePt t="68914" x="9398000" y="1758950"/>
          <p14:tracePt t="68933" x="9398000" y="1771650"/>
          <p14:tracePt t="68943" x="9391650" y="1778000"/>
          <p14:tracePt t="68960" x="9391650" y="1784350"/>
          <p14:tracePt t="68974" x="9391650" y="1803400"/>
          <p14:tracePt t="68990" x="9385300" y="1816100"/>
          <p14:tracePt t="69008" x="9385300" y="1835150"/>
          <p14:tracePt t="69024" x="9404350" y="1854200"/>
          <p14:tracePt t="69042" x="9429750" y="1879600"/>
          <p14:tracePt t="69057" x="9467850" y="1924050"/>
          <p14:tracePt t="69074" x="9486900" y="1936750"/>
          <p14:tracePt t="69091" x="9493250" y="1949450"/>
          <p14:tracePt t="69107" x="9499600" y="1949450"/>
          <p14:tracePt t="69141" x="9505950" y="1949450"/>
          <p14:tracePt t="69164" x="9512300" y="1949450"/>
          <p14:tracePt t="69174" x="9518650" y="1949450"/>
          <p14:tracePt t="69191" x="9537700" y="1949450"/>
          <p14:tracePt t="69210" x="9544050" y="1949450"/>
          <p14:tracePt t="69224" x="9550400" y="1949450"/>
          <p14:tracePt t="69241" x="9556750" y="1943100"/>
          <p14:tracePt t="69257" x="9563100" y="1943100"/>
          <p14:tracePt t="69274" x="9582150" y="1936750"/>
          <p14:tracePt t="69277" x="9588500" y="1936750"/>
          <p14:tracePt t="69292" x="9601200" y="1936750"/>
          <p14:tracePt t="69308" x="9613900" y="1930400"/>
          <p14:tracePt t="69326" x="9652000" y="1917700"/>
          <p14:tracePt t="69341" x="9677400" y="1892300"/>
          <p14:tracePt t="69358" x="9696450" y="1866900"/>
          <p14:tracePt t="69374" x="9709150" y="1847850"/>
          <p14:tracePt t="69391" x="9734550" y="1828800"/>
          <p14:tracePt t="69407" x="9753600" y="1809750"/>
          <p14:tracePt t="69425" x="9759950" y="1803400"/>
          <p14:tracePt t="69441" x="9779000" y="1778000"/>
          <p14:tracePt t="69458" x="9798050" y="1752600"/>
          <p14:tracePt t="69474" x="9810750" y="1720850"/>
          <p14:tracePt t="69491" x="9810750" y="1701800"/>
          <p14:tracePt t="69507" x="9823450" y="1657350"/>
          <p14:tracePt t="69510" x="9829800" y="1631950"/>
          <p14:tracePt t="69541" x="9842500" y="1568450"/>
          <p14:tracePt t="69557" x="9842500" y="1543050"/>
          <p14:tracePt t="69575" x="9842500" y="1530350"/>
          <p14:tracePt t="69591" x="9836150" y="1524000"/>
          <p14:tracePt t="69607" x="9829800" y="1524000"/>
          <p14:tracePt t="69624" x="9798050" y="1511300"/>
          <p14:tracePt t="69641" x="9753600" y="1492250"/>
          <p14:tracePt t="69658" x="9721850" y="1485900"/>
          <p14:tracePt t="69674" x="9658350" y="1447800"/>
          <p14:tracePt t="69691" x="9613900" y="1428750"/>
          <p14:tracePt t="69708" x="9537700" y="1390650"/>
          <p14:tracePt t="69725" x="9505950" y="1384300"/>
          <p14:tracePt t="69741" x="9474200" y="1377950"/>
          <p14:tracePt t="69744" x="9467850" y="1377950"/>
          <p14:tracePt t="69758" x="9461500" y="1377950"/>
          <p14:tracePt t="69760" x="9455150" y="1377950"/>
          <p14:tracePt t="69777" x="9448800" y="1390650"/>
          <p14:tracePt t="69793" x="9423400" y="1409700"/>
          <p14:tracePt t="69808" x="9404350" y="1428750"/>
          <p14:tracePt t="69825" x="9372600" y="1466850"/>
          <p14:tracePt t="69843" x="9347200" y="1504950"/>
          <p14:tracePt t="69858" x="9315450" y="1568450"/>
          <p14:tracePt t="69875" x="9309100" y="1612900"/>
          <p14:tracePt t="69891" x="9302750" y="1670050"/>
          <p14:tracePt t="69910" x="9302750" y="1695450"/>
          <p14:tracePt t="69929" x="9302750" y="1727200"/>
          <p14:tracePt t="69941" x="9302750" y="1733550"/>
          <p14:tracePt t="69958" x="9302750" y="1746250"/>
          <p14:tracePt t="69975" x="9296400" y="1765300"/>
          <p14:tracePt t="69992" x="9283700" y="1784350"/>
          <p14:tracePt t="70008" x="9277350" y="1809750"/>
          <p14:tracePt t="70025" x="9264650" y="1860550"/>
          <p14:tracePt t="70042" x="9258300" y="1892300"/>
          <p14:tracePt t="70058" x="9258300" y="1905000"/>
          <p14:tracePt t="70075" x="9258300" y="1917700"/>
          <p14:tracePt t="70091" x="9251950" y="1936750"/>
          <p14:tracePt t="70108" x="9245600" y="1955800"/>
          <p14:tracePt t="70125" x="9245600" y="1974850"/>
          <p14:tracePt t="70141" x="9245600" y="1993900"/>
          <p14:tracePt t="70158" x="9245600" y="2019300"/>
          <p14:tracePt t="70175" x="9245600" y="2044700"/>
          <p14:tracePt t="70192" x="9245600" y="2057400"/>
          <p14:tracePt t="70208" x="9258300" y="2057400"/>
          <p14:tracePt t="70225" x="9271000" y="2063750"/>
          <p14:tracePt t="70241" x="9302750" y="2057400"/>
          <p14:tracePt t="70259" x="9321800" y="2051050"/>
          <p14:tracePt t="70275" x="9359900" y="2038350"/>
          <p14:tracePt t="70293" x="9391650" y="2025650"/>
          <p14:tracePt t="70308" x="9429750" y="2012950"/>
          <p14:tracePt t="70326" x="9461500" y="2000250"/>
          <p14:tracePt t="70341" x="9486900" y="1993900"/>
          <p14:tracePt t="70358" x="9512300" y="1974850"/>
          <p14:tracePt t="70375" x="9550400" y="1955800"/>
          <p14:tracePt t="70392" x="9588500" y="1930400"/>
          <p14:tracePt t="70408" x="9620250" y="1911350"/>
          <p14:tracePt t="70427" x="9645650" y="1885950"/>
          <p14:tracePt t="70444" x="9658350" y="1873250"/>
          <p14:tracePt t="70459" x="9683750" y="1847850"/>
          <p14:tracePt t="70475" x="9721850" y="1809750"/>
          <p14:tracePt t="70494" x="9779000" y="1739900"/>
          <p14:tracePt t="70509" x="9810750" y="1701800"/>
          <p14:tracePt t="70525" x="9817100" y="1670050"/>
          <p14:tracePt t="70542" x="9817100" y="1657350"/>
          <p14:tracePt t="70558" x="9817100" y="1638300"/>
          <p14:tracePt t="70577" x="9810750" y="1612900"/>
          <p14:tracePt t="70592" x="9798050" y="1587500"/>
          <p14:tracePt t="70609" x="9791700" y="1562100"/>
          <p14:tracePt t="70625" x="9785350" y="1536700"/>
          <p14:tracePt t="70644" x="9779000" y="1524000"/>
          <p14:tracePt t="70660" x="9772650" y="1511300"/>
          <p14:tracePt t="70676" x="9766300" y="1504950"/>
          <p14:tracePt t="70692" x="9747250" y="1492250"/>
          <p14:tracePt t="70709" x="9728200" y="1485900"/>
          <p14:tracePt t="70725" x="9715500" y="1485900"/>
          <p14:tracePt t="70742" x="9696450" y="1485900"/>
          <p14:tracePt t="70744" x="9677400" y="1485900"/>
          <p14:tracePt t="70759" x="9632950" y="1485900"/>
          <p14:tracePt t="70777" x="9601200" y="1485900"/>
          <p14:tracePt t="70792" x="9544050" y="1498600"/>
          <p14:tracePt t="70809" x="9493250" y="1524000"/>
          <p14:tracePt t="70825" x="9467850" y="1543050"/>
          <p14:tracePt t="70843" x="9442450" y="1606550"/>
          <p14:tracePt t="70858" x="9429750" y="1682750"/>
          <p14:tracePt t="70876" x="9429750" y="1720850"/>
          <p14:tracePt t="70892" x="9442450" y="1778000"/>
          <p14:tracePt t="70909" x="9455150" y="1816100"/>
          <p14:tracePt t="70926" x="9455150" y="1822450"/>
          <p14:tracePt t="70942" x="9455150" y="1828800"/>
          <p14:tracePt t="70961" x="9455150" y="1835150"/>
          <p14:tracePt t="70992" x="9455150" y="1847850"/>
          <p14:tracePt t="71010" x="9455150" y="1866900"/>
          <p14:tracePt t="71025" x="9448800" y="1873250"/>
          <p14:tracePt t="71042" x="9448800" y="1885950"/>
          <p14:tracePt t="71269" x="9448800" y="1873250"/>
          <p14:tracePt t="71275" x="9461500" y="1860550"/>
          <p14:tracePt t="71293" x="9474200" y="1841500"/>
          <p14:tracePt t="71310" x="9505950" y="1797050"/>
          <p14:tracePt t="71327" x="9525000" y="1778000"/>
          <p14:tracePt t="71343" x="9569450" y="1739900"/>
          <p14:tracePt t="71360" x="9588500" y="1727200"/>
          <p14:tracePt t="71376" x="9613900" y="1708150"/>
          <p14:tracePt t="71426" x="9620250" y="1701800"/>
          <p14:tracePt t="71479" x="9632950" y="1695450"/>
          <p14:tracePt t="71492" x="9664700" y="1682750"/>
          <p14:tracePt t="71511" x="9696450" y="1670050"/>
          <p14:tracePt t="71526" x="9747250" y="1651000"/>
          <p14:tracePt t="71543" x="9785350" y="1638300"/>
          <p14:tracePt t="71559" x="9810750" y="1631950"/>
          <p14:tracePt t="71578" x="9817100" y="1631950"/>
          <p14:tracePt t="71638" x="9823450" y="1638300"/>
          <p14:tracePt t="71652" x="9823450" y="1644650"/>
          <p14:tracePt t="71659" x="9829800" y="1651000"/>
          <p14:tracePt t="71677" x="9867900" y="1689100"/>
          <p14:tracePt t="71695" x="9867900" y="1701800"/>
          <p14:tracePt t="71711" x="9867900" y="1714500"/>
          <p14:tracePt t="71809" x="9874250" y="1708150"/>
          <p14:tracePt t="71816" x="9886950" y="1701800"/>
          <p14:tracePt t="71826" x="9893300" y="1695450"/>
          <p14:tracePt t="71844" x="9912350" y="1676400"/>
          <p14:tracePt t="71860" x="9931400" y="1657350"/>
          <p14:tracePt t="71877" x="9950450" y="1644650"/>
          <p14:tracePt t="71893" x="9963150" y="1638300"/>
          <p14:tracePt t="71910" x="9975850" y="1631950"/>
          <p14:tracePt t="71913" x="9982200" y="1631950"/>
          <p14:tracePt t="71928" x="10001250" y="1631950"/>
          <p14:tracePt t="71943" x="10033000" y="1631950"/>
          <p14:tracePt t="71960" x="10058400" y="1631950"/>
          <p14:tracePt t="71976" x="10064750" y="1631950"/>
          <p14:tracePt t="72035" x="10071100" y="1631950"/>
          <p14:tracePt t="72060" x="10077450" y="1631950"/>
          <p14:tracePt t="72077" x="10096500" y="1625600"/>
          <p14:tracePt t="72094" x="10109200" y="1612900"/>
          <p14:tracePt t="72110" x="10121900" y="1606550"/>
          <p14:tracePt t="72126" x="10128250" y="1600200"/>
          <p14:tracePt t="72143" x="10134600" y="1593850"/>
          <p14:tracePt t="72160" x="10134600" y="1587500"/>
          <p14:tracePt t="72179" x="10147300" y="1574800"/>
          <p14:tracePt t="72195" x="10160000" y="1562100"/>
          <p14:tracePt t="72212" x="10166350" y="1549400"/>
          <p14:tracePt t="72229" x="10166350" y="1536700"/>
          <p14:tracePt t="72243" x="10166350" y="1530350"/>
          <p14:tracePt t="72259" x="10166350" y="1524000"/>
          <p14:tracePt t="72277" x="10166350" y="1517650"/>
          <p14:tracePt t="72293" x="10160000" y="1504950"/>
          <p14:tracePt t="72312" x="10160000" y="1498600"/>
          <p14:tracePt t="72327" x="10153650" y="1492250"/>
          <p14:tracePt t="72343" x="10147300" y="1492250"/>
          <p14:tracePt t="72360" x="10140950" y="1492250"/>
          <p14:tracePt t="72377" x="10128250" y="1485900"/>
          <p14:tracePt t="72393" x="10121900" y="1485900"/>
          <p14:tracePt t="72410" x="10102850" y="1485900"/>
          <p14:tracePt t="72427" x="10064750" y="1485900"/>
          <p14:tracePt t="72443" x="10020300" y="1479550"/>
          <p14:tracePt t="72460" x="9956800" y="1479550"/>
          <p14:tracePt t="72477" x="9925050" y="1479550"/>
          <p14:tracePt t="72494" x="9855200" y="1479550"/>
          <p14:tracePt t="72512" x="9804400" y="1479550"/>
          <p14:tracePt t="72527" x="9779000" y="1492250"/>
          <p14:tracePt t="72543" x="9772650" y="1504950"/>
          <p14:tracePt t="72560" x="9759950" y="1524000"/>
          <p14:tracePt t="72577" x="9747250" y="1543050"/>
          <p14:tracePt t="72594" x="9734550" y="1581150"/>
          <p14:tracePt t="72611" x="9734550" y="1638300"/>
          <p14:tracePt t="72627" x="9759950" y="1752600"/>
          <p14:tracePt t="72645" x="9772650" y="1822450"/>
          <p14:tracePt t="72659" x="9785350" y="1879600"/>
          <p14:tracePt t="72677" x="9804400" y="1917700"/>
          <p14:tracePt t="72695" x="9842500" y="1943100"/>
          <p14:tracePt t="72711" x="9906000" y="1943100"/>
          <p14:tracePt t="72727" x="9963150" y="1943100"/>
          <p14:tracePt t="72744" x="10013950" y="1930400"/>
          <p14:tracePt t="72760" x="10058400" y="1911350"/>
          <p14:tracePt t="72777" x="10115550" y="1885950"/>
          <p14:tracePt t="72794" x="10160000" y="1873250"/>
          <p14:tracePt t="72810" x="10236200" y="1841500"/>
          <p14:tracePt t="72827" x="10293350" y="1790700"/>
          <p14:tracePt t="72844" x="10318750" y="1752600"/>
          <p14:tracePt t="72861" x="10363200" y="1651000"/>
          <p14:tracePt t="72877" x="10382250" y="1574800"/>
          <p14:tracePt t="72894" x="10388600" y="1511300"/>
          <p14:tracePt t="72910" x="10388600" y="1492250"/>
          <p14:tracePt t="72927" x="10375900" y="1479550"/>
          <p14:tracePt t="72944" x="10356850" y="1479550"/>
          <p14:tracePt t="72960" x="10331450" y="1479550"/>
          <p14:tracePt t="72978" x="10248900" y="1485900"/>
          <p14:tracePt t="72994" x="10147300" y="1492250"/>
          <p14:tracePt t="73010" x="10033000" y="1504950"/>
          <p14:tracePt t="73027" x="9912350" y="1524000"/>
          <p14:tracePt t="73044" x="9829800" y="1536700"/>
          <p14:tracePt t="73062" x="9753600" y="1549400"/>
          <p14:tracePt t="73077" x="9702800" y="1562100"/>
          <p14:tracePt t="73094" x="9683750" y="1581150"/>
          <p14:tracePt t="73096" x="9683750" y="1587500"/>
          <p14:tracePt t="73111" x="9683750" y="1606550"/>
          <p14:tracePt t="73128" x="9683750" y="1625600"/>
          <p14:tracePt t="73145" x="9683750" y="1638300"/>
          <p14:tracePt t="73160" x="9683750" y="1651000"/>
          <p14:tracePt t="73177" x="9677400" y="1670050"/>
          <p14:tracePt t="73194" x="9671050" y="1682750"/>
          <p14:tracePt t="73210" x="9664700" y="1701800"/>
          <p14:tracePt t="73227" x="9658350" y="1720850"/>
          <p14:tracePt t="73244" x="9658350" y="1727200"/>
          <p14:tracePt t="73261" x="9658350" y="1733550"/>
          <p14:tracePt t="73294" x="9658350" y="1746250"/>
          <p14:tracePt t="73311" x="9664700" y="1778000"/>
          <p14:tracePt t="73327" x="9671050" y="1809750"/>
          <p14:tracePt t="73345" x="9671050" y="1835150"/>
          <p14:tracePt t="73361" x="9671050" y="1847850"/>
          <p14:tracePt t="73468" x="9671050" y="1854200"/>
          <p14:tracePt t="73474" x="9639300" y="1873250"/>
          <p14:tracePt t="73482" x="9613900" y="1885950"/>
          <p14:tracePt t="73494" x="9550400" y="1905000"/>
          <p14:tracePt t="73513" x="9220200" y="1981200"/>
          <p14:tracePt t="73527" x="9118600" y="2000250"/>
          <p14:tracePt t="73545" x="8947150" y="2012950"/>
          <p14:tracePt t="73561" x="8909050" y="2012950"/>
          <p14:tracePt t="73578" x="8915400" y="2006600"/>
          <p14:tracePt t="73595" x="8947150" y="1987550"/>
          <p14:tracePt t="73613" x="9067800" y="1974850"/>
          <p14:tracePt t="73628" x="9188450" y="1968500"/>
          <p14:tracePt t="73646" x="9290050" y="1974850"/>
          <p14:tracePt t="73661" x="9378950" y="1987550"/>
          <p14:tracePt t="73678" x="9423400" y="2006600"/>
          <p14:tracePt t="73695" x="9436100" y="2012950"/>
          <p14:tracePt t="73728" x="9423400" y="2012950"/>
          <p14:tracePt t="75769" x="9410700" y="2006600"/>
          <p14:tracePt t="75776" x="9391650" y="2000250"/>
          <p14:tracePt t="75799" x="9315450" y="1981200"/>
          <p14:tracePt t="75814" x="9251950" y="1974850"/>
          <p14:tracePt t="75830" x="9220200" y="1968500"/>
          <p14:tracePt t="75847" x="9220200" y="1962150"/>
          <p14:tracePt t="75880" x="9213850" y="1962150"/>
          <p14:tracePt t="75913" x="9207500" y="1962150"/>
          <p14:tracePt t="75929" x="9201150" y="1962150"/>
          <p14:tracePt t="76019" x="9201150" y="1955800"/>
          <p14:tracePt t="76035" x="9194800" y="1955800"/>
          <p14:tracePt t="76056" x="9182100" y="1943100"/>
          <p14:tracePt t="76064" x="9175750" y="1943100"/>
          <p14:tracePt t="76080" x="9194800" y="1943100"/>
          <p14:tracePt t="76097" x="9239250" y="1943100"/>
          <p14:tracePt t="76115" x="9264650" y="1943100"/>
          <p14:tracePt t="76129" x="9277350" y="1943100"/>
          <p14:tracePt t="76147" x="9290050" y="1936750"/>
          <p14:tracePt t="76163" x="9353550" y="1936750"/>
          <p14:tracePt t="76180" x="9429750" y="1930400"/>
          <p14:tracePt t="76197" x="9493250" y="1917700"/>
          <p14:tracePt t="76213" x="9544050" y="1905000"/>
          <p14:tracePt t="76230" x="9575800" y="1885950"/>
          <p14:tracePt t="76247" x="9588500" y="1873250"/>
          <p14:tracePt t="76263" x="9594850" y="1860550"/>
          <p14:tracePt t="76280" x="9601200" y="1847850"/>
          <p14:tracePt t="76283" x="9601200" y="1841500"/>
          <p14:tracePt t="76330" x="9607550" y="1835150"/>
          <p14:tracePt t="76349" x="9607550" y="1828800"/>
          <p14:tracePt t="76397" x="9607550" y="1822450"/>
          <p14:tracePt t="76414" x="9613900" y="1816100"/>
          <p14:tracePt t="76431" x="9620250" y="1803400"/>
          <p14:tracePt t="76447" x="9620250" y="1790700"/>
          <p14:tracePt t="76463" x="9613900" y="1784350"/>
          <p14:tracePt t="76480" x="9594850" y="1771650"/>
          <p14:tracePt t="76497" x="9563100" y="1765300"/>
          <p14:tracePt t="76515" x="9537700" y="1758950"/>
          <p14:tracePt t="76530" x="9531350" y="1758950"/>
          <p14:tracePt t="76596" x="9525000" y="1758950"/>
          <p14:tracePt t="76616" x="9518650" y="1758950"/>
          <p14:tracePt t="76632" x="9499600" y="1765300"/>
          <p14:tracePt t="76648" x="9486900" y="1771650"/>
          <p14:tracePt t="76664" x="9474200" y="1778000"/>
          <p14:tracePt t="76680" x="9467850" y="1784350"/>
          <p14:tracePt t="76697" x="9467850" y="1790700"/>
          <p14:tracePt t="76714" x="9461500" y="1797050"/>
          <p14:tracePt t="76732" x="9455150" y="1803400"/>
          <p14:tracePt t="76747" x="9448800" y="1803400"/>
          <p14:tracePt t="76856" x="9448800" y="1809750"/>
          <p14:tracePt t="77838" x="9442450" y="1809750"/>
          <p14:tracePt t="77846" x="9436100" y="1803400"/>
          <p14:tracePt t="77863" x="9404350" y="1778000"/>
          <p14:tracePt t="77869" x="9391650" y="1765300"/>
          <p14:tracePt t="77882" x="9391650" y="1758950"/>
          <p14:tracePt t="79077" x="9385300" y="1752600"/>
          <p14:tracePt t="79085" x="9378950" y="1739900"/>
          <p14:tracePt t="79099" x="9353550" y="1682750"/>
          <p14:tracePt t="79116" x="9328150" y="1612900"/>
          <p14:tracePt t="79133" x="9315450" y="1543050"/>
          <p14:tracePt t="79150" x="9309100" y="1511300"/>
          <p14:tracePt t="79166" x="9309100" y="1504950"/>
          <p14:tracePt t="79216" x="9290050" y="1504950"/>
          <p14:tracePt t="79232" x="9264650" y="1511300"/>
          <p14:tracePt t="79249" x="9207500" y="1543050"/>
          <p14:tracePt t="79266" x="9150350" y="1574800"/>
          <p14:tracePt t="79268" x="9124950" y="1600200"/>
          <p14:tracePt t="79283" x="9118600" y="1631950"/>
          <p14:tracePt t="79299" x="9137650" y="1644650"/>
          <p14:tracePt t="79316" x="9169400" y="1644650"/>
          <p14:tracePt t="79333" x="9188450" y="1644650"/>
          <p14:tracePt t="79349" x="9194800" y="1644650"/>
          <p14:tracePt t="79399" x="9194800" y="1651000"/>
          <p14:tracePt t="79416" x="9188450" y="1663700"/>
          <p14:tracePt t="79433" x="9188450" y="1701800"/>
          <p14:tracePt t="79449" x="9188450" y="1739900"/>
          <p14:tracePt t="79465" x="9194800" y="1784350"/>
          <p14:tracePt t="79483" x="9207500" y="1841500"/>
          <p14:tracePt t="79499" x="9213850" y="1892300"/>
          <p14:tracePt t="79503" x="9220200" y="1905000"/>
          <p14:tracePt t="79518" x="9220200" y="1943100"/>
          <p14:tracePt t="79533" x="9226550" y="1968500"/>
          <p14:tracePt t="79551" x="9226550" y="1981200"/>
          <p14:tracePt t="79568" x="9232900" y="1987550"/>
          <p14:tracePt t="79581" x="9245600" y="1987550"/>
          <p14:tracePt t="79600" x="9271000" y="1968500"/>
          <p14:tracePt t="79616" x="9296400" y="1936750"/>
          <p14:tracePt t="79634" x="9340850" y="1873250"/>
          <p14:tracePt t="79650" x="9372600" y="1816100"/>
          <p14:tracePt t="79666" x="9391650" y="1778000"/>
          <p14:tracePt t="79683" x="9436100" y="1708150"/>
          <p14:tracePt t="79699" x="9480550" y="1638300"/>
          <p14:tracePt t="79716" x="9512300" y="1593850"/>
          <p14:tracePt t="79733" x="9550400" y="1524000"/>
          <p14:tracePt t="79750" x="9582150" y="1473200"/>
          <p14:tracePt t="79766" x="9594850" y="1441450"/>
          <p14:tracePt t="79784" x="9601200" y="1409700"/>
          <p14:tracePt t="79934" x="9594850" y="1416050"/>
          <p14:tracePt t="79941" x="9588500" y="1428750"/>
          <p14:tracePt t="79950" x="9588500" y="1435100"/>
          <p14:tracePt t="79967" x="9575800" y="1454150"/>
          <p14:tracePt t="79983" x="9569450" y="1466850"/>
          <p14:tracePt t="80000" x="9563100" y="1485900"/>
          <p14:tracePt t="80016" x="9556750" y="1517650"/>
          <p14:tracePt t="80033" x="9556750" y="1562100"/>
          <p14:tracePt t="80050" x="9550400" y="1606550"/>
          <p14:tracePt t="80068" x="9537700" y="1663700"/>
          <p14:tracePt t="80083" x="9512300" y="1727200"/>
          <p14:tracePt t="80100" x="9486900" y="1790700"/>
          <p14:tracePt t="80117" x="9461500" y="1905000"/>
          <p14:tracePt t="80133" x="9467850" y="1943100"/>
          <p14:tracePt t="80150" x="9474200" y="1981200"/>
          <p14:tracePt t="80166" x="9480550" y="2000250"/>
          <p14:tracePt t="80183" x="9486900" y="2006600"/>
          <p14:tracePt t="80260" x="9493250" y="2006600"/>
          <p14:tracePt t="80267" x="9493250" y="2000250"/>
          <p14:tracePt t="80286" x="9493250" y="1993900"/>
          <p14:tracePt t="80301" x="9493250" y="1987550"/>
          <p14:tracePt t="80316" x="9505950" y="1962150"/>
          <p14:tracePt t="80334" x="9525000" y="1924050"/>
          <p14:tracePt t="80350" x="9550400" y="1873250"/>
          <p14:tracePt t="80367" x="9582150" y="1822450"/>
          <p14:tracePt t="80385" x="9607550" y="1771650"/>
          <p14:tracePt t="80400" x="9620250" y="1733550"/>
          <p14:tracePt t="80417" x="9626600" y="1714500"/>
          <p14:tracePt t="80433" x="9626600" y="1708150"/>
          <p14:tracePt t="80502" x="9620250" y="1708150"/>
          <p14:tracePt t="80516" x="9620250" y="1714500"/>
          <p14:tracePt t="80534" x="9607550" y="1714500"/>
          <p14:tracePt t="80550" x="9588500" y="1714500"/>
          <p14:tracePt t="80567" x="9563100" y="1714500"/>
          <p14:tracePt t="80584" x="9556750" y="1714500"/>
          <p14:tracePt t="80600" x="9550400" y="1714500"/>
          <p14:tracePt t="86619" x="9550400" y="1708150"/>
          <p14:tracePt t="86627" x="9550400" y="1701800"/>
          <p14:tracePt t="86639" x="9544050" y="1695450"/>
          <p14:tracePt t="86731" x="9544050" y="1689100"/>
          <p14:tracePt t="86744" x="9537700" y="1689100"/>
          <p14:tracePt t="86755" x="9531350" y="1682750"/>
          <p14:tracePt t="86772" x="9525000" y="1676400"/>
          <p14:tracePt t="86790" x="9518650" y="1670050"/>
          <p14:tracePt t="86862" x="9518650" y="1663700"/>
          <p14:tracePt t="86870" x="9518650" y="1657350"/>
          <p14:tracePt t="86889" x="9493250" y="1638300"/>
          <p14:tracePt t="86905" x="9404350" y="1606550"/>
          <p14:tracePt t="86922" x="9290050" y="1593850"/>
          <p14:tracePt t="86939" x="9220200" y="1593850"/>
          <p14:tracePt t="86955" x="9213850" y="1593850"/>
          <p14:tracePt t="87006" x="9220200" y="1593850"/>
          <p14:tracePt t="87023" x="9264650" y="1600200"/>
          <p14:tracePt t="87039" x="9315450" y="1600200"/>
          <p14:tracePt t="87055" x="9359900" y="1600200"/>
          <p14:tracePt t="87074" x="9398000" y="1581150"/>
          <p14:tracePt t="87089" x="9429750" y="1549400"/>
          <p14:tracePt t="87105" x="9455150" y="1517650"/>
          <p14:tracePt t="87122" x="9480550" y="1498600"/>
          <p14:tracePt t="87139" x="9505950" y="1473200"/>
          <p14:tracePt t="87156" x="9518650" y="1460500"/>
          <p14:tracePt t="87174" x="9525000" y="1454150"/>
          <p14:tracePt t="87234" x="9518650" y="1460500"/>
          <p14:tracePt t="87240" x="9518650" y="1466850"/>
          <p14:tracePt t="87256" x="9518650" y="1473200"/>
          <p14:tracePt t="87272" x="9518650" y="1485900"/>
          <p14:tracePt t="87289" x="9518650" y="1492250"/>
          <p14:tracePt t="87306" x="9525000" y="1504950"/>
          <p14:tracePt t="87322" x="9537700" y="1530350"/>
          <p14:tracePt t="87339" x="9537700" y="1549400"/>
          <p14:tracePt t="87356" x="9537700" y="1574800"/>
          <p14:tracePt t="87373" x="9537700" y="1587500"/>
          <p14:tracePt t="87388" x="9537700" y="1593850"/>
          <p14:tracePt t="87406" x="9531350" y="1593850"/>
          <p14:tracePt t="87506" x="9525000" y="1593850"/>
          <p14:tracePt t="87524" x="9518650" y="1593850"/>
          <p14:tracePt t="87539" x="9512300" y="1600200"/>
          <p14:tracePt t="87863" x="9505950" y="1600200"/>
          <p14:tracePt t="87878" x="9505950" y="1606550"/>
          <p14:tracePt t="87924" x="9499600" y="1606550"/>
          <p14:tracePt t="88068" x="9499600" y="1612900"/>
          <p14:tracePt t="88074" x="9493250" y="1612900"/>
          <p14:tracePt t="88641" x="9486900" y="1612900"/>
          <p14:tracePt t="88663" x="9480550" y="1612900"/>
          <p14:tracePt t="88674" x="9474200" y="1612900"/>
          <p14:tracePt t="88691" x="9467850" y="1612900"/>
          <p14:tracePt t="88707" x="9455150" y="1612900"/>
          <p14:tracePt t="88723" x="9448800" y="1612900"/>
          <p14:tracePt t="88809" x="9442450" y="1612900"/>
          <p14:tracePt t="88816" x="9436100" y="1612900"/>
          <p14:tracePt t="88826" x="9429750" y="1612900"/>
          <p14:tracePt t="88841" x="9404350" y="1606550"/>
          <p14:tracePt t="88857" x="9385300" y="1606550"/>
          <p14:tracePt t="88874" x="9359900" y="1606550"/>
          <p14:tracePt t="88891" x="9328150" y="1606550"/>
          <p14:tracePt t="88907" x="9309100" y="1606550"/>
          <p14:tracePt t="88924" x="9290050" y="1612900"/>
          <p14:tracePt t="88941" x="9271000" y="1612900"/>
          <p14:tracePt t="88957" x="9258300" y="1612900"/>
          <p14:tracePt t="88974" x="9239250" y="1612900"/>
          <p14:tracePt t="88976" x="9213850" y="1612900"/>
          <p14:tracePt t="88992" x="9182100" y="1612900"/>
          <p14:tracePt t="89009" x="9150350" y="1612900"/>
          <p14:tracePt t="89010" x="9137650" y="1612900"/>
          <p14:tracePt t="89024" x="9118600" y="1619250"/>
          <p14:tracePt t="89041" x="9093200" y="1625600"/>
          <p14:tracePt t="89057" x="9080500" y="1631950"/>
          <p14:tracePt t="89126" x="9074150" y="1631950"/>
          <p14:tracePt t="89150" x="9067800" y="1631950"/>
          <p14:tracePt t="89160" x="9061450" y="1631950"/>
          <p14:tracePt t="89175" x="9042400" y="1638300"/>
          <p14:tracePt t="89191" x="9004300" y="1644650"/>
          <p14:tracePt t="89208" x="8959850" y="1657350"/>
          <p14:tracePt t="89224" x="8870950" y="1676400"/>
          <p14:tracePt t="89242" x="8820150" y="1695450"/>
          <p14:tracePt t="89258" x="8782050" y="1708150"/>
          <p14:tracePt t="89274" x="8724900" y="1733550"/>
          <p14:tracePt t="89291" x="8661400" y="1752600"/>
          <p14:tracePt t="89308" x="8534400" y="1784350"/>
          <p14:tracePt t="89324" x="8312150" y="1828800"/>
          <p14:tracePt t="89341" x="8140700" y="1860550"/>
          <p14:tracePt t="89358" x="7937500" y="1905000"/>
          <p14:tracePt t="89375" x="7804150" y="1930400"/>
          <p14:tracePt t="89393" x="7588250" y="1993900"/>
          <p14:tracePt t="89408" x="7467600" y="2025650"/>
          <p14:tracePt t="89424" x="7302500" y="2076450"/>
          <p14:tracePt t="89440" x="7112000" y="2120900"/>
          <p14:tracePt t="89458" x="6896100" y="2165350"/>
          <p14:tracePt t="89474" x="6635750" y="2216150"/>
          <p14:tracePt t="89491" x="6356350" y="2260600"/>
          <p14:tracePt t="89507" x="6038850" y="2305050"/>
          <p14:tracePt t="89525" x="5784850" y="2343150"/>
          <p14:tracePt t="89542" x="5638800" y="2374900"/>
          <p14:tracePt t="89558" x="5575300" y="2400300"/>
          <p14:tracePt t="89577" x="5530850" y="2419350"/>
          <p14:tracePt t="89590" x="5486400" y="2432050"/>
          <p14:tracePt t="89608" x="5410200" y="2444750"/>
          <p14:tracePt t="89625" x="5302250" y="2457450"/>
          <p14:tracePt t="89642" x="5238750" y="2457450"/>
          <p14:tracePt t="89658" x="5207000" y="2463800"/>
          <p14:tracePt t="89716" x="5213350" y="2463800"/>
          <p14:tracePt t="89725" x="5219700" y="2463800"/>
          <p14:tracePt t="89741" x="5232400" y="2463800"/>
          <p14:tracePt t="89798" x="5232400" y="2470150"/>
          <p14:tracePt t="89820" x="5232400" y="2476500"/>
          <p14:tracePt t="89908" x="5238750" y="2476500"/>
          <p14:tracePt t="89926" x="5251450" y="2476500"/>
          <p14:tracePt t="89941" x="5264150" y="2476500"/>
          <p14:tracePt t="89958" x="5295900" y="2476500"/>
          <p14:tracePt t="89975" x="5327650" y="2476500"/>
          <p14:tracePt t="89993" x="5384800" y="2470150"/>
          <p14:tracePt t="89996" x="5410200" y="2463800"/>
          <p14:tracePt t="90008" x="5429250" y="2463800"/>
          <p14:tracePt t="90025" x="5492750" y="2444750"/>
          <p14:tracePt t="90042" x="5530850" y="2432050"/>
          <p14:tracePt t="90058" x="5594350" y="2413000"/>
          <p14:tracePt t="90075" x="5676900" y="2374900"/>
          <p14:tracePt t="90092" x="5708650" y="2362200"/>
          <p14:tracePt t="90108" x="5721350" y="2355850"/>
          <p14:tracePt t="90126" x="5721350" y="2349500"/>
          <p14:tracePt t="90158" x="5695950" y="2349500"/>
          <p14:tracePt t="90175" x="5651500" y="2349500"/>
          <p14:tracePt t="90192" x="5600700" y="2355850"/>
          <p14:tracePt t="90208" x="5530850" y="2362200"/>
          <p14:tracePt t="90225" x="5499100" y="2368550"/>
          <p14:tracePt t="90241" x="5467350" y="2374900"/>
          <p14:tracePt t="90258" x="5429250" y="2381250"/>
          <p14:tracePt t="90275" x="5314950" y="2387600"/>
          <p14:tracePt t="90292" x="5162550" y="2393950"/>
          <p14:tracePt t="90308" x="4959350" y="2393950"/>
          <p14:tracePt t="90326" x="4635500" y="2362200"/>
          <p14:tracePt t="90342" x="4438650" y="2336800"/>
          <p14:tracePt t="90362" x="4318000" y="2324100"/>
          <p14:tracePt t="90376" x="4279900" y="2324100"/>
          <p14:tracePt t="90393" x="4254500" y="2324100"/>
          <p14:tracePt t="90408" x="4197350" y="2330450"/>
          <p14:tracePt t="90425" x="4083050" y="2343150"/>
          <p14:tracePt t="90442" x="3898900" y="2349500"/>
          <p14:tracePt t="90458" x="3708400" y="2349500"/>
          <p14:tracePt t="90475" x="3524250" y="2336800"/>
          <p14:tracePt t="90492" x="3384550" y="2330450"/>
          <p14:tracePt t="90509" x="3321050" y="2317750"/>
          <p14:tracePt t="90526" x="3314700" y="2317750"/>
          <p14:tracePt t="90542" x="3302000" y="2317750"/>
          <p14:tracePt t="90559" x="3181350" y="2317750"/>
          <p14:tracePt t="90575" x="3117850" y="2317750"/>
          <p14:tracePt t="90577" x="2990850" y="2317750"/>
          <p14:tracePt t="90592" x="2774950" y="2317750"/>
          <p14:tracePt t="90609" x="2584450" y="2305050"/>
          <p14:tracePt t="90625" x="2438400" y="2286000"/>
          <p14:tracePt t="90642" x="2374900" y="2273300"/>
          <p14:tracePt t="90658" x="2355850" y="2260600"/>
          <p14:tracePt t="90676" x="2311400" y="2247900"/>
          <p14:tracePt t="90692" x="2203450" y="2222500"/>
          <p14:tracePt t="90710" x="2038350" y="2165350"/>
          <p14:tracePt t="90725" x="1841500" y="2101850"/>
          <p14:tracePt t="90742" x="1701800" y="2044700"/>
          <p14:tracePt t="90759" x="1631950" y="1993900"/>
          <p14:tracePt t="90776" x="1612900" y="1962150"/>
          <p14:tracePt t="90793" x="1606550" y="1936750"/>
          <p14:tracePt t="90809" x="1606550" y="1924050"/>
          <p14:tracePt t="90843" x="1600200" y="1924050"/>
          <p14:tracePt t="90859" x="1581150" y="1917700"/>
          <p14:tracePt t="90876" x="1543050" y="1905000"/>
          <p14:tracePt t="90878" x="1524000" y="1898650"/>
          <p14:tracePt t="90892" x="1517650" y="1892300"/>
          <p14:tracePt t="90911" x="1492250" y="1866900"/>
          <p14:tracePt t="90926" x="1466850" y="1847850"/>
          <p14:tracePt t="90942" x="1441450" y="1822450"/>
          <p14:tracePt t="90959" x="1422400" y="1809750"/>
          <p14:tracePt t="90977" x="1397000" y="1803400"/>
          <p14:tracePt t="90993" x="1371600" y="1803400"/>
          <p14:tracePt t="91009" x="1365250" y="1828800"/>
          <p14:tracePt t="91026" x="1365250" y="1854200"/>
          <p14:tracePt t="91042" x="1390650" y="1873250"/>
          <p14:tracePt t="91059" x="1428750" y="1892300"/>
          <p14:tracePt t="91078" x="1460500" y="1905000"/>
          <p14:tracePt t="91092" x="1536700" y="1917700"/>
          <p14:tracePt t="91109" x="1663700" y="1936750"/>
          <p14:tracePt t="91113" x="1752600" y="1943100"/>
          <p14:tracePt t="91128" x="2006600" y="1981200"/>
          <p14:tracePt t="91143" x="2374900" y="2044700"/>
          <p14:tracePt t="91159" x="2851150" y="2120900"/>
          <p14:tracePt t="91176" x="3314700" y="2184400"/>
          <p14:tracePt t="91192" x="3778250" y="2228850"/>
          <p14:tracePt t="91209" x="4248150" y="2260600"/>
          <p14:tracePt t="91226" x="4705350" y="2286000"/>
          <p14:tracePt t="91244" x="5118100" y="2305050"/>
          <p14:tracePt t="91259" x="5480050" y="2324100"/>
          <p14:tracePt t="91276" x="5778500" y="2324100"/>
          <p14:tracePt t="91293" x="6026150" y="2336800"/>
          <p14:tracePt t="91308" x="6197600" y="2336800"/>
          <p14:tracePt t="91326" x="6305550" y="2336800"/>
          <p14:tracePt t="91343" x="6362700" y="2324100"/>
          <p14:tracePt t="91359" x="6388100" y="2311400"/>
          <p14:tracePt t="91376" x="6432550" y="2292350"/>
          <p14:tracePt t="91378" x="6457950" y="2279650"/>
          <p14:tracePt t="91393" x="6604000" y="2266950"/>
          <p14:tracePt t="91410" x="6788150" y="2273300"/>
          <p14:tracePt t="91426" x="6921500" y="2279650"/>
          <p14:tracePt t="91442" x="7029450" y="2292350"/>
          <p14:tracePt t="91459" x="7067550" y="2292350"/>
          <p14:tracePt t="91476" x="7080250" y="2292350"/>
          <p14:tracePt t="91509" x="7092950" y="2286000"/>
          <p14:tracePt t="91526" x="7131050" y="2279650"/>
          <p14:tracePt t="91543" x="7194550" y="2279650"/>
          <p14:tracePt t="91559" x="7264400" y="2279650"/>
          <p14:tracePt t="91577" x="7321550" y="2279650"/>
          <p14:tracePt t="91592" x="7366000" y="2279650"/>
          <p14:tracePt t="91609" x="7397750" y="2286000"/>
          <p14:tracePt t="91626" x="7467600" y="2298700"/>
          <p14:tracePt t="91643" x="7607300" y="2317750"/>
          <p14:tracePt t="91661" x="7664450" y="2317750"/>
          <p14:tracePt t="91676" x="7715250" y="2311400"/>
          <p14:tracePt t="91695" x="7740650" y="2305050"/>
          <p14:tracePt t="91710" x="7753350" y="2298700"/>
          <p14:tracePt t="91729" x="7772400" y="2292350"/>
          <p14:tracePt t="91743" x="7804150" y="2279650"/>
          <p14:tracePt t="91759" x="7835900" y="2266950"/>
          <p14:tracePt t="91776" x="7861300" y="2254250"/>
          <p14:tracePt t="91793" x="7893050" y="2228850"/>
          <p14:tracePt t="91810" x="7899400" y="2209800"/>
          <p14:tracePt t="91826" x="7899400" y="2190750"/>
          <p14:tracePt t="91843" x="7893050" y="2178050"/>
          <p14:tracePt t="91861" x="7874000" y="2159000"/>
          <p14:tracePt t="91862" x="7854950" y="2146300"/>
          <p14:tracePt t="91877" x="7848600" y="2139950"/>
          <p14:tracePt t="91878" x="7835900" y="2133600"/>
          <p14:tracePt t="91893" x="7804150" y="2120900"/>
          <p14:tracePt t="91910" x="7747000" y="2108200"/>
          <p14:tracePt t="91926" x="7689850" y="2095500"/>
          <p14:tracePt t="91943" x="7569200" y="2070100"/>
          <p14:tracePt t="91960" x="7435850" y="2070100"/>
          <p14:tracePt t="91977" x="7289800" y="2095500"/>
          <p14:tracePt t="91993" x="7150100" y="2127250"/>
          <p14:tracePt t="92010" x="7048500" y="2190750"/>
          <p14:tracePt t="92028" x="7073900" y="2235200"/>
          <p14:tracePt t="92043" x="7232650" y="2286000"/>
          <p14:tracePt t="92060" x="7493000" y="2324100"/>
          <p14:tracePt t="92063" x="7600950" y="2336800"/>
          <p14:tracePt t="92078" x="7766050" y="2336800"/>
          <p14:tracePt t="92093" x="7804150" y="2336800"/>
          <p14:tracePt t="92111" x="7835900" y="2336800"/>
          <p14:tracePt t="92127" x="7810500" y="2336800"/>
          <p14:tracePt t="92145" x="7778750" y="2336800"/>
          <p14:tracePt t="92160" x="7740650" y="2343150"/>
          <p14:tracePt t="92176" x="7708900" y="2349500"/>
          <p14:tracePt t="92193" x="7696200" y="2349500"/>
          <p14:tracePt t="92261" x="7689850" y="2349500"/>
          <p14:tracePt t="92306" x="7696200" y="2349500"/>
          <p14:tracePt t="92330" x="7753350" y="2349500"/>
          <p14:tracePt t="92345" x="7791450" y="2349500"/>
          <p14:tracePt t="92362" x="7816850" y="2349500"/>
          <p14:tracePt t="92377" x="7823200" y="2349500"/>
          <p14:tracePt t="92410" x="7829550" y="2349500"/>
          <p14:tracePt t="92427" x="7835900" y="2343150"/>
          <p14:tracePt t="92443" x="7861300" y="2336800"/>
          <p14:tracePt t="92461" x="7886700" y="2324100"/>
          <p14:tracePt t="92478" x="7899400" y="2317750"/>
          <p14:tracePt t="92510" x="7893050" y="2311400"/>
          <p14:tracePt t="92527" x="7880350" y="2311400"/>
          <p14:tracePt t="92543" x="7854950" y="2311400"/>
          <p14:tracePt t="92560" x="7835900" y="2311400"/>
          <p14:tracePt t="92577" x="7810500" y="2311400"/>
          <p14:tracePt t="92593" x="7797800" y="2311400"/>
          <p14:tracePt t="92672" x="7797800" y="2317750"/>
          <p14:tracePt t="92688" x="7791450" y="2324100"/>
          <p14:tracePt t="92697" x="7791450" y="2330450"/>
          <p14:tracePt t="92711" x="7785100" y="2336800"/>
          <p14:tracePt t="92727" x="7772400" y="2343150"/>
          <p14:tracePt t="92745" x="7759700" y="2349500"/>
          <p14:tracePt t="92760" x="7747000" y="2355850"/>
          <p14:tracePt t="92777" x="7727950" y="2362200"/>
          <p14:tracePt t="92794" x="7715250" y="2368550"/>
          <p14:tracePt t="92811" x="7702550" y="2368550"/>
          <p14:tracePt t="92827" x="7689850" y="2374900"/>
          <p14:tracePt t="92846" x="7639050" y="2381250"/>
          <p14:tracePt t="92848" x="7581900" y="2393950"/>
          <p14:tracePt t="92861" x="7486650" y="2438400"/>
          <p14:tracePt t="92878" x="7143750" y="2451100"/>
          <p14:tracePt t="92894" x="6654800" y="2451100"/>
          <p14:tracePt t="92909" x="6153150" y="2444750"/>
          <p14:tracePt t="92910" x="5943600" y="2438400"/>
          <p14:tracePt t="92927" x="5734050" y="2432050"/>
          <p14:tracePt t="92930" x="5568950" y="2419350"/>
          <p14:tracePt t="92944" x="5359400" y="2406650"/>
          <p14:tracePt t="92961" x="5207000" y="2406650"/>
          <p14:tracePt t="92979" x="4940300" y="2406650"/>
          <p14:tracePt t="92994" x="4470400" y="2393950"/>
          <p14:tracePt t="93011" x="3879850" y="2362200"/>
          <p14:tracePt t="93027" x="3308350" y="2317750"/>
          <p14:tracePt t="93044" x="2857500" y="2266950"/>
          <p14:tracePt t="93062" x="2597150" y="2222500"/>
          <p14:tracePt t="93077" x="2533650" y="2197100"/>
          <p14:tracePt t="93097" x="2571750" y="2165350"/>
          <p14:tracePt t="93111" x="2590800" y="2159000"/>
          <p14:tracePt t="93128" x="2597150" y="2159000"/>
          <p14:tracePt t="93132" x="2578100" y="2159000"/>
          <p14:tracePt t="93143" x="2571750" y="2159000"/>
          <p14:tracePt t="93161" x="2381250" y="2139950"/>
          <p14:tracePt t="93178" x="2197100" y="2127250"/>
          <p14:tracePt t="93194" x="2044700" y="2108200"/>
          <p14:tracePt t="93211" x="1993900" y="2082800"/>
          <p14:tracePt t="93229" x="2006600" y="2063750"/>
          <p14:tracePt t="93243" x="2063750" y="2038350"/>
          <p14:tracePt t="93261" x="2171700" y="2006600"/>
          <p14:tracePt t="93278" x="2266950" y="1987550"/>
          <p14:tracePt t="93295" x="2247900" y="1968500"/>
          <p14:tracePt t="93312" x="2101850" y="1924050"/>
          <p14:tracePt t="93328" x="1809750" y="1879600"/>
          <p14:tracePt t="93344" x="1485900" y="1841500"/>
          <p14:tracePt t="93361" x="1301750" y="1797050"/>
          <p14:tracePt t="93379" x="1257300" y="1765300"/>
          <p14:tracePt t="93394" x="1295400" y="1752600"/>
          <p14:tracePt t="93411" x="1492250" y="1733550"/>
          <p14:tracePt t="93428" x="1758950" y="1733550"/>
          <p14:tracePt t="93446" x="1974850" y="1758950"/>
          <p14:tracePt t="93460" x="2095500" y="1797050"/>
          <p14:tracePt t="93478" x="2101850" y="1816100"/>
          <p14:tracePt t="93494" x="2089150" y="1835150"/>
          <p14:tracePt t="93511" x="2076450" y="1841500"/>
          <p14:tracePt t="93528" x="2076450" y="1847850"/>
          <p14:tracePt t="93562" x="2089150" y="1841500"/>
          <p14:tracePt t="93578" x="2120900" y="1841500"/>
          <p14:tracePt t="93595" x="2178050" y="1835150"/>
          <p14:tracePt t="93612" x="2203450" y="1835150"/>
          <p14:tracePt t="93772" x="2203450" y="1841500"/>
          <p14:tracePt t="93779" x="2203450" y="1847850"/>
          <p14:tracePt t="93812" x="2203450" y="1854200"/>
          <p14:tracePt t="93828" x="2203450" y="1860550"/>
          <p14:tracePt t="93845" x="2209800" y="1866900"/>
          <p14:tracePt t="93889" x="2203450" y="1873250"/>
          <p14:tracePt t="93897" x="2197100" y="1873250"/>
          <p14:tracePt t="93912" x="2165350" y="1879600"/>
          <p14:tracePt t="93929" x="2139950" y="1892300"/>
          <p14:tracePt t="93945" x="2139950" y="1898650"/>
          <p14:tracePt t="93961" x="2159000" y="1898650"/>
          <p14:tracePt t="94263" x="2165350" y="1905000"/>
          <p14:tracePt t="94279" x="2165350" y="1911350"/>
          <p14:tracePt t="94296" x="2152650" y="1917700"/>
          <p14:tracePt t="94312" x="2108200" y="1936750"/>
          <p14:tracePt t="94329" x="2044700" y="1955800"/>
          <p14:tracePt t="94345" x="2032000" y="1955800"/>
          <p14:tracePt t="94404" x="2032000" y="1962150"/>
          <p14:tracePt t="94413" x="2025650" y="1962150"/>
          <p14:tracePt t="94436" x="2019300" y="1962150"/>
          <p14:tracePt t="94458" x="2012950" y="1968500"/>
          <p14:tracePt t="94464" x="2012950" y="1974850"/>
          <p14:tracePt t="94478" x="2006600" y="1974850"/>
          <p14:tracePt t="94497" x="2000250" y="1981200"/>
          <p14:tracePt t="94511" x="1993900" y="1987550"/>
          <p14:tracePt t="94671" x="1987550" y="1987550"/>
          <p14:tracePt t="95231" x="1993900" y="1993900"/>
          <p14:tracePt t="95239" x="2000250" y="1993900"/>
          <p14:tracePt t="95255" x="2012950" y="2012950"/>
          <p14:tracePt t="95262" x="2025650" y="2025650"/>
          <p14:tracePt t="95279" x="2076450" y="2057400"/>
          <p14:tracePt t="95296" x="2120900" y="2089150"/>
          <p14:tracePt t="95313" x="2159000" y="2114550"/>
          <p14:tracePt t="95330" x="2178050" y="2133600"/>
          <p14:tracePt t="95346" x="2184400" y="2133600"/>
          <p14:tracePt t="95363" x="2184400" y="2139950"/>
          <p14:tracePt t="95424" x="2178050" y="2133600"/>
          <p14:tracePt t="95462" x="2171700" y="2120900"/>
          <p14:tracePt t="95496" x="2171700" y="2114550"/>
          <p14:tracePt t="95513" x="2171700" y="2101850"/>
          <p14:tracePt t="95532" x="2171700" y="2095500"/>
          <p14:tracePt t="95546" x="2178050" y="2082800"/>
          <p14:tracePt t="95563" x="2190750" y="2070100"/>
          <p14:tracePt t="95579" x="2197100" y="2063750"/>
          <p14:tracePt t="95597" x="2203450" y="2051050"/>
          <p14:tracePt t="95613" x="2222500" y="2032000"/>
          <p14:tracePt t="95630" x="2241550" y="2019300"/>
          <p14:tracePt t="95633" x="2254250" y="2012950"/>
          <p14:tracePt t="95647" x="2292350" y="2000250"/>
          <p14:tracePt t="95663" x="2374900" y="1981200"/>
          <p14:tracePt t="95681" x="2444750" y="1968500"/>
          <p14:tracePt t="95698" x="2489200" y="1962150"/>
          <p14:tracePt t="95713" x="2508250" y="1955800"/>
          <p14:tracePt t="95767" x="2514600" y="1955800"/>
          <p14:tracePt t="95774" x="2520950" y="1955800"/>
          <p14:tracePt t="95782" x="2527300" y="1955800"/>
          <p14:tracePt t="95796" x="2552700" y="1943100"/>
          <p14:tracePt t="95813" x="2635250" y="1924050"/>
          <p14:tracePt t="95830" x="2660650" y="1917700"/>
          <p14:tracePt t="95848" x="2673350" y="1911350"/>
          <p14:tracePt t="95862" x="2679700" y="1911350"/>
          <p14:tracePt t="95880" x="2686050" y="1905000"/>
          <p14:tracePt t="95896" x="2698750" y="1898650"/>
          <p14:tracePt t="95915" x="2717800" y="1885950"/>
          <p14:tracePt t="95917" x="2736850" y="1879600"/>
          <p14:tracePt t="95930" x="2749550" y="1866900"/>
          <p14:tracePt t="95933" x="2762250" y="1854200"/>
          <p14:tracePt t="95946" x="2762250" y="1847850"/>
          <p14:tracePt t="95963" x="2781300" y="1828800"/>
          <p14:tracePt t="95981" x="2787650" y="1797050"/>
          <p14:tracePt t="95998" x="2794000" y="1784350"/>
          <p14:tracePt t="96013" x="2794000" y="1771650"/>
          <p14:tracePt t="96031" x="2787650" y="1765300"/>
          <p14:tracePt t="96047" x="2774950" y="1752600"/>
          <p14:tracePt t="96065" x="2743200" y="1733550"/>
          <p14:tracePt t="96080" x="2705100" y="1708150"/>
          <p14:tracePt t="96098" x="2673350" y="1695450"/>
          <p14:tracePt t="96116" x="2622550" y="1663700"/>
          <p14:tracePt t="96130" x="2559050" y="1625600"/>
          <p14:tracePt t="96146" x="2476500" y="1587500"/>
          <p14:tracePt t="96163" x="2425700" y="1562100"/>
          <p14:tracePt t="96180" x="2343150" y="1543050"/>
          <p14:tracePt t="96197" x="2197100" y="1524000"/>
          <p14:tracePt t="96214" x="2044700" y="1511300"/>
          <p14:tracePt t="96230" x="1905000" y="1498600"/>
          <p14:tracePt t="96247" x="1784350" y="1485900"/>
          <p14:tracePt t="96263" x="1771650" y="1485900"/>
          <p14:tracePt t="96302" x="1765300" y="1485900"/>
          <p14:tracePt t="96331" x="1746250" y="1498600"/>
          <p14:tracePt t="96349" x="1695450" y="1536700"/>
          <p14:tracePt t="96363" x="1676400" y="1549400"/>
          <p14:tracePt t="96380" x="1651000" y="1581150"/>
          <p14:tracePt t="96382" x="1644650" y="1593850"/>
          <p14:tracePt t="96397" x="1644650" y="1612900"/>
          <p14:tracePt t="96400" x="1644650" y="1638300"/>
          <p14:tracePt t="96415" x="1682750" y="1689100"/>
          <p14:tracePt t="96430" x="1752600" y="1746250"/>
          <p14:tracePt t="96448" x="1822450" y="1790700"/>
          <p14:tracePt t="96463" x="1949450" y="1854200"/>
          <p14:tracePt t="96480" x="2082800" y="1905000"/>
          <p14:tracePt t="96497" x="2165350" y="1930400"/>
          <p14:tracePt t="96513" x="2235200" y="1943100"/>
          <p14:tracePt t="96530" x="2330450" y="1943100"/>
          <p14:tracePt t="96547" x="2432050" y="1943100"/>
          <p14:tracePt t="96564" x="2552700" y="1943100"/>
          <p14:tracePt t="96580" x="2654300" y="1936750"/>
          <p14:tracePt t="96597" x="2736850" y="1924050"/>
          <p14:tracePt t="96615" x="2749550" y="1924050"/>
          <p14:tracePt t="96633" x="2755900" y="1924050"/>
          <p14:tracePt t="96648" x="2768600" y="1917700"/>
          <p14:tracePt t="96665" x="2787650" y="1911350"/>
          <p14:tracePt t="96683" x="2800350" y="1905000"/>
          <p14:tracePt t="96697" x="2819400" y="1898650"/>
          <p14:tracePt t="96714" x="2825750" y="1892300"/>
          <p14:tracePt t="96731" x="2838450" y="1892300"/>
          <p14:tracePt t="96747" x="2857500" y="1892300"/>
          <p14:tracePt t="96764" x="2882900" y="1892300"/>
          <p14:tracePt t="96780" x="2889250" y="1885950"/>
          <p14:tracePt t="96851" x="2870200" y="1885950"/>
          <p14:tracePt t="96864" x="2838450" y="1885950"/>
          <p14:tracePt t="96881" x="2787650" y="1885950"/>
          <p14:tracePt t="96897" x="2743200" y="1885950"/>
          <p14:tracePt t="96914" x="2724150" y="1873250"/>
          <p14:tracePt t="96930" x="2724150" y="1854200"/>
          <p14:tracePt t="96947" x="2838450" y="1835150"/>
          <p14:tracePt t="96964" x="3079750" y="1835150"/>
          <p14:tracePt t="96967" x="3225800" y="1841500"/>
          <p14:tracePt t="96983" x="3549650" y="1854200"/>
          <p14:tracePt t="96998" x="3778250" y="1885950"/>
          <p14:tracePt t="97014" x="3905250" y="1924050"/>
          <p14:tracePt t="97031" x="3898900" y="1936750"/>
          <p14:tracePt t="97047" x="3867150" y="1949450"/>
          <p14:tracePt t="97064" x="3848100" y="1955800"/>
          <p14:tracePt t="97081" x="3854450" y="1968500"/>
          <p14:tracePt t="97099" x="3873500" y="1968500"/>
          <p14:tracePt t="97113" x="3943350" y="1968500"/>
          <p14:tracePt t="97132" x="4019550" y="1968500"/>
          <p14:tracePt t="97148" x="4070350" y="1962150"/>
          <p14:tracePt t="97164" x="4095750" y="1955800"/>
          <p14:tracePt t="97166" x="4108450" y="1955800"/>
          <p14:tracePt t="97182" x="4127500" y="1949450"/>
          <p14:tracePt t="97198" x="4133850" y="1949450"/>
          <p14:tracePt t="97214" x="4146550" y="1943100"/>
          <p14:tracePt t="97216" x="4152900" y="1943100"/>
          <p14:tracePt t="97231" x="4165600" y="1943100"/>
          <p14:tracePt t="97248" x="4197350" y="1936750"/>
          <p14:tracePt t="97266" x="4254500" y="1930400"/>
          <p14:tracePt t="97281" x="4279900" y="1924050"/>
          <p14:tracePt t="97297" x="4311650" y="1917700"/>
          <p14:tracePt t="97314" x="4324350" y="1911350"/>
          <p14:tracePt t="97331" x="4337050" y="1905000"/>
          <p14:tracePt t="97347" x="4349750" y="1905000"/>
          <p14:tracePt t="97364" x="4362450" y="1898650"/>
          <p14:tracePt t="97381" x="4368800" y="1898650"/>
          <p14:tracePt t="97414" x="4375150" y="1898650"/>
          <p14:tracePt t="97465" x="4375150" y="1892300"/>
          <p14:tracePt t="97481" x="4381500" y="1892300"/>
          <p14:tracePt t="97498" x="4387850" y="1892300"/>
          <p14:tracePt t="97515" x="4394200" y="1892300"/>
          <p14:tracePt t="97531" x="4400550" y="1892300"/>
          <p14:tracePt t="97688" x="4419600" y="1892300"/>
          <p14:tracePt t="97694" x="4432300" y="1892300"/>
          <p14:tracePt t="97704" x="4457700" y="1892300"/>
          <p14:tracePt t="97717" x="4489450" y="1885950"/>
          <p14:tracePt t="97732" x="4495800" y="1885950"/>
          <p14:tracePt t="97748" x="4514850" y="1885950"/>
          <p14:tracePt t="97765" x="4565650" y="1885950"/>
          <p14:tracePt t="97781" x="4603750" y="1879600"/>
          <p14:tracePt t="97799" x="4660900" y="1866900"/>
          <p14:tracePt t="97815" x="4673600" y="1866900"/>
          <p14:tracePt t="97831" x="4679950" y="1860550"/>
          <p14:tracePt t="97958" x="4686300" y="1860550"/>
          <p14:tracePt t="98006" x="4692650" y="1860550"/>
          <p14:tracePt t="98012" x="4705350" y="1860550"/>
          <p14:tracePt t="98032" x="4762500" y="1873250"/>
          <p14:tracePt t="98050" x="4826000" y="1885950"/>
          <p14:tracePt t="98065" x="4933950" y="1892300"/>
          <p14:tracePt t="98082" x="5048250" y="1905000"/>
          <p14:tracePt t="98100" x="5124450" y="1911350"/>
          <p14:tracePt t="98104" x="5162550" y="1911350"/>
          <p14:tracePt t="98119" x="5194300" y="1917700"/>
          <p14:tracePt t="98131" x="5200650" y="1917700"/>
          <p14:tracePt t="98148" x="5207000" y="1924050"/>
          <p14:tracePt t="98165" x="5213350" y="1936750"/>
          <p14:tracePt t="98181" x="5219700" y="1936750"/>
          <p14:tracePt t="98198" x="5226050" y="1936750"/>
          <p14:tracePt t="98215" x="5238750" y="1936750"/>
          <p14:tracePt t="98232" x="5251450" y="1936750"/>
          <p14:tracePt t="98250" x="5264150" y="1930400"/>
          <p14:tracePt t="98304" x="5270500" y="1930400"/>
          <p14:tracePt t="98310" x="5270500" y="1924050"/>
          <p14:tracePt t="98326" x="5276850" y="1924050"/>
          <p14:tracePt t="98332" x="5283200" y="1924050"/>
          <p14:tracePt t="98348" x="5289550" y="1917700"/>
          <p14:tracePt t="98366" x="5295900" y="1917700"/>
          <p14:tracePt t="98382" x="5295900" y="1911350"/>
          <p14:tracePt t="98477" x="5289550" y="1911350"/>
          <p14:tracePt t="98492" x="5283200" y="1911350"/>
          <p14:tracePt t="98662" x="5295900" y="1905000"/>
          <p14:tracePt t="98682" x="5321300" y="1905000"/>
          <p14:tracePt t="98699" x="5372100" y="1892300"/>
          <p14:tracePt t="98717" x="5410200" y="1892300"/>
          <p14:tracePt t="98733" x="5422900" y="1892300"/>
          <p14:tracePt t="98749" x="5454650" y="1885950"/>
          <p14:tracePt t="98766" x="5441950" y="1835150"/>
          <p14:tracePt t="98781" x="5372100" y="1778000"/>
          <p14:tracePt t="98799" x="5257800" y="1708150"/>
          <p14:tracePt t="98816" x="5118100" y="1644650"/>
          <p14:tracePt t="98832" x="4959350" y="1581150"/>
          <p14:tracePt t="98849" x="4864100" y="1555750"/>
          <p14:tracePt t="98866" x="4832350" y="1543050"/>
          <p14:tracePt t="98916" x="4819650" y="1543050"/>
          <p14:tracePt t="98932" x="4743450" y="1543050"/>
          <p14:tracePt t="98949" x="4641850" y="1555750"/>
          <p14:tracePt t="98966" x="4508500" y="1562100"/>
          <p14:tracePt t="98982" x="4368800" y="1568450"/>
          <p14:tracePt t="98999" x="4235450" y="1568450"/>
          <p14:tracePt t="99016" x="4216400" y="1568450"/>
          <p14:tracePt t="99032" x="4216400" y="1574800"/>
          <p14:tracePt t="99049" x="4216400" y="1587500"/>
          <p14:tracePt t="99066" x="4216400" y="1619250"/>
          <p14:tracePt t="99082" x="4222750" y="1651000"/>
          <p14:tracePt t="99099" x="4235450" y="1695450"/>
          <p14:tracePt t="99115" x="4279900" y="1752600"/>
          <p14:tracePt t="99133" x="4381500" y="1822450"/>
          <p14:tracePt t="99149" x="4495800" y="1892300"/>
          <p14:tracePt t="99166" x="4629150" y="1949450"/>
          <p14:tracePt t="99183" x="4762500" y="1993900"/>
          <p14:tracePt t="99200" x="4870450" y="2019300"/>
          <p14:tracePt t="99202" x="4908550" y="2019300"/>
          <p14:tracePt t="99216" x="4927600" y="2019300"/>
          <p14:tracePt t="99267" x="4940300" y="2019300"/>
          <p14:tracePt t="99283" x="4953000" y="2012950"/>
          <p14:tracePt t="99301" x="4965700" y="2006600"/>
          <p14:tracePt t="99317" x="4991100" y="2000250"/>
          <p14:tracePt t="99332" x="5003800" y="1993900"/>
          <p14:tracePt t="99349" x="5016500" y="1987550"/>
          <p14:tracePt t="99366" x="5035550" y="1981200"/>
          <p14:tracePt t="99383" x="5048250" y="1981200"/>
          <p14:tracePt t="99525" x="5048250" y="1974850"/>
          <p14:tracePt t="112371" x="5054600" y="1974850"/>
          <p14:tracePt t="112393" x="5099050" y="1974850"/>
          <p14:tracePt t="112410" x="5124450" y="1974850"/>
          <p14:tracePt t="112460" x="5130800" y="1974850"/>
          <p14:tracePt t="112477" x="5207000" y="1962150"/>
          <p14:tracePt t="112494" x="5530850" y="1898650"/>
          <p14:tracePt t="112512" x="6013450" y="1822450"/>
          <p14:tracePt t="112527" x="6521450" y="1784350"/>
          <p14:tracePt t="112544" x="6889750" y="1765300"/>
          <p14:tracePt t="112561" x="7207250" y="1765300"/>
          <p14:tracePt t="112577" x="7321550" y="1790700"/>
          <p14:tracePt t="112594" x="7289800" y="1803400"/>
          <p14:tracePt t="112612" x="7264400" y="1809750"/>
          <p14:tracePt t="112627" x="7296150" y="1809750"/>
          <p14:tracePt t="112644" x="7480300" y="1797050"/>
          <p14:tracePt t="112660" x="7797800" y="1790700"/>
          <p14:tracePt t="112677" x="8128000" y="1816100"/>
          <p14:tracePt t="112694" x="8509000" y="1847850"/>
          <p14:tracePt t="112711" x="8756650" y="1873250"/>
          <p14:tracePt t="112727" x="8934450" y="1898650"/>
          <p14:tracePt t="112745" x="9112250" y="1911350"/>
          <p14:tracePt t="112760" x="9296400" y="1917700"/>
          <p14:tracePt t="112777" x="9582150" y="1917700"/>
          <p14:tracePt t="112795" x="9937750" y="1892300"/>
          <p14:tracePt t="112811" x="10077450" y="1873250"/>
          <p14:tracePt t="112827" x="10236200" y="1841500"/>
          <p14:tracePt t="112845" x="10344150" y="1822450"/>
          <p14:tracePt t="112861" x="10350500" y="1816100"/>
          <p14:tracePt t="112877" x="10356850" y="1797050"/>
          <p14:tracePt t="112894" x="10356850" y="1752600"/>
          <p14:tracePt t="112910" x="10356850" y="1708150"/>
          <p14:tracePt t="112927" x="10331450" y="1631950"/>
          <p14:tracePt t="112944" x="10306050" y="1574800"/>
          <p14:tracePt t="112961" x="10280650" y="1536700"/>
          <p14:tracePt t="112977" x="10248900" y="1504950"/>
          <p14:tracePt t="112994" x="10147300" y="1447800"/>
          <p14:tracePt t="113011" x="9988550" y="1377950"/>
          <p14:tracePt t="113015" x="9867900" y="1333500"/>
          <p14:tracePt t="113027" x="9779000" y="1301750"/>
          <p14:tracePt t="113044" x="9601200" y="1238250"/>
          <p14:tracePt t="113046" x="9537700" y="1212850"/>
          <p14:tracePt t="113062" x="9455150" y="1187450"/>
          <p14:tracePt t="113078" x="9417050" y="1181100"/>
          <p14:tracePt t="113094" x="9385300" y="1187450"/>
          <p14:tracePt t="113113" x="9334500" y="1212850"/>
          <p14:tracePt t="113128" x="9207500" y="1257300"/>
          <p14:tracePt t="113144" x="9023350" y="1289050"/>
          <p14:tracePt t="113161" x="8782050" y="1314450"/>
          <p14:tracePt t="113178" x="8585200" y="1320800"/>
          <p14:tracePt t="113194" x="8407400" y="1339850"/>
          <p14:tracePt t="113211" x="8312150" y="1371600"/>
          <p14:tracePt t="113228" x="8261350" y="1416050"/>
          <p14:tracePt t="113244" x="8178800" y="1473200"/>
          <p14:tracePt t="113261" x="8051800" y="1568450"/>
          <p14:tracePt t="113278" x="7905750" y="1644650"/>
          <p14:tracePt t="113295" x="7766050" y="1708150"/>
          <p14:tracePt t="113312" x="7683500" y="1778000"/>
          <p14:tracePt t="113329" x="7683500" y="1803400"/>
          <p14:tracePt t="113347" x="7715250" y="1835150"/>
          <p14:tracePt t="113361" x="7804150" y="1866900"/>
          <p14:tracePt t="113379" x="7975600" y="1898650"/>
          <p14:tracePt t="113395" x="8235950" y="1936750"/>
          <p14:tracePt t="113411" x="8477250" y="1968500"/>
          <p14:tracePt t="113428" x="8718550" y="1993900"/>
          <p14:tracePt t="113444" x="8870950" y="2000250"/>
          <p14:tracePt t="113462" x="9004300" y="1993900"/>
          <p14:tracePt t="113479" x="9086850" y="1968500"/>
          <p14:tracePt t="113494" x="9137650" y="1924050"/>
          <p14:tracePt t="113513" x="9169400" y="1879600"/>
          <p14:tracePt t="113528" x="9169400" y="1866900"/>
          <p14:tracePt t="113546" x="9163050" y="1860550"/>
          <p14:tracePt t="113561" x="9156700" y="1854200"/>
          <p14:tracePt t="113578" x="9150350" y="1854200"/>
          <p14:tracePt t="113595" x="9150350" y="1847850"/>
          <p14:tracePt t="113611" x="9150350" y="1841500"/>
          <p14:tracePt t="113628" x="9150350" y="1828800"/>
          <p14:tracePt t="113647" x="9156700" y="1816100"/>
          <p14:tracePt t="113661" x="9163050" y="1803400"/>
          <p14:tracePt t="113678" x="9169400" y="1797050"/>
          <p14:tracePt t="113695" x="9175750" y="1790700"/>
          <p14:tracePt t="113711" x="9188450" y="1784350"/>
          <p14:tracePt t="113728" x="9220200" y="1771650"/>
          <p14:tracePt t="113745" x="9271000" y="1746250"/>
          <p14:tracePt t="113761" x="9315450" y="1733550"/>
          <p14:tracePt t="113778" x="9347200" y="1727200"/>
          <p14:tracePt t="113795" x="9353550" y="1727200"/>
          <p14:tracePt t="113813" x="9359900" y="1727200"/>
          <p14:tracePt t="113828" x="9366250" y="1733550"/>
          <p14:tracePt t="113845" x="9378950" y="1746250"/>
          <p14:tracePt t="113862" x="9378950" y="1752600"/>
          <p14:tracePt t="117439" x="9366250" y="1752600"/>
          <p14:tracePt t="117447" x="9347200" y="1746250"/>
          <p14:tracePt t="117466" x="9264650" y="1733550"/>
          <p14:tracePt t="117481" x="9175750" y="1727200"/>
          <p14:tracePt t="117498" x="9156700" y="1720850"/>
          <p14:tracePt t="117531" x="9169400" y="1720850"/>
          <p14:tracePt t="117549" x="9213850" y="1733550"/>
          <p14:tracePt t="117566" x="9258300" y="1758950"/>
          <p14:tracePt t="117581" x="9277350" y="1778000"/>
          <p14:tracePt t="117599" x="9277350" y="1803400"/>
          <p14:tracePt t="117619" x="9302750" y="1860550"/>
          <p14:tracePt t="117621" x="9309100" y="1873250"/>
          <p14:tracePt t="117631" x="9309100" y="1879600"/>
          <p14:tracePt t="117669" x="9309100" y="1885950"/>
          <p14:tracePt t="117681" x="9309100" y="1892300"/>
          <p14:tracePt t="117698" x="9315450" y="1911350"/>
          <p14:tracePt t="117715" x="9334500" y="1949450"/>
          <p14:tracePt t="117731" x="9340850" y="1968500"/>
          <p14:tracePt t="117748" x="9347200" y="1974850"/>
          <p14:tracePt t="117765" x="9347200" y="1981200"/>
          <p14:tracePt t="118119" x="9347200" y="1974850"/>
          <p14:tracePt t="118132" x="9353550" y="1974850"/>
          <p14:tracePt t="118166" x="9353550" y="1968500"/>
          <p14:tracePt t="118611" x="9359900" y="1968500"/>
          <p14:tracePt t="118745" x="9366250" y="1968500"/>
          <p14:tracePt t="118760" x="9372600" y="1968500"/>
          <p14:tracePt t="118769" x="9378950" y="1968500"/>
          <p14:tracePt t="118799" x="9423400" y="1955800"/>
          <p14:tracePt t="118816" x="9436100" y="1949450"/>
          <p14:tracePt t="118833" x="9442450" y="1936750"/>
          <p14:tracePt t="118849" x="9461500" y="1917700"/>
          <p14:tracePt t="118866" x="9467850" y="1898650"/>
          <p14:tracePt t="118882" x="9474200" y="1885950"/>
          <p14:tracePt t="118899" x="9474200" y="1866900"/>
          <p14:tracePt t="118916" x="9467850" y="1854200"/>
          <p14:tracePt t="118932" x="9455150" y="1835150"/>
          <p14:tracePt t="118949" x="9442450" y="1822450"/>
          <p14:tracePt t="118966" x="9436100" y="1809750"/>
          <p14:tracePt t="118983" x="9423400" y="1803400"/>
          <p14:tracePt t="119003" x="9417050" y="1797050"/>
          <p14:tracePt t="119017" x="9404350" y="1790700"/>
          <p14:tracePt t="119034" x="9391650" y="1790700"/>
          <p14:tracePt t="119049" x="9378950" y="1790700"/>
          <p14:tracePt t="119066" x="9366250" y="1790700"/>
          <p14:tracePt t="119082" x="9359900" y="1784350"/>
          <p14:tracePt t="119099" x="9340850" y="1784350"/>
          <p14:tracePt t="119116" x="9302750" y="1784350"/>
          <p14:tracePt t="119133" x="9245600" y="1771650"/>
          <p14:tracePt t="119150" x="9175750" y="1746250"/>
          <p14:tracePt t="119167" x="9093200" y="1714500"/>
          <p14:tracePt t="119183" x="9042400" y="1701800"/>
          <p14:tracePt t="119199" x="9023350" y="1695450"/>
          <p14:tracePt t="119233" x="9017000" y="1689100"/>
          <p14:tracePt t="119249" x="8991600" y="1689100"/>
          <p14:tracePt t="119266" x="8978900" y="1689100"/>
          <p14:tracePt t="119283" x="8972550" y="1689100"/>
          <p14:tracePt t="119348" x="8966200" y="1695450"/>
          <p14:tracePt t="119355" x="8959850" y="1695450"/>
          <p14:tracePt t="119366" x="8953500" y="1701800"/>
          <p14:tracePt t="119383" x="8928100" y="1714500"/>
          <p14:tracePt t="119401" x="8909050" y="1727200"/>
          <p14:tracePt t="119416" x="8896350" y="1733550"/>
          <p14:tracePt t="119433" x="8890000" y="1746250"/>
          <p14:tracePt t="119450" x="8890000" y="1765300"/>
          <p14:tracePt t="119466" x="8896350" y="1803400"/>
          <p14:tracePt t="119483" x="8902700" y="1860550"/>
          <p14:tracePt t="119500" x="8896350" y="1898650"/>
          <p14:tracePt t="119517" x="8890000" y="1905000"/>
          <p14:tracePt t="128499" x="8890000" y="1898650"/>
          <p14:tracePt t="128518" x="8890000" y="1885950"/>
          <p14:tracePt t="128525" x="8890000" y="1866900"/>
          <p14:tracePt t="128541" x="8890000" y="1816100"/>
          <p14:tracePt t="128557" x="8883650" y="1758950"/>
          <p14:tracePt t="128574" x="8877300" y="1695450"/>
          <p14:tracePt t="128591" x="8870950" y="1593850"/>
          <p14:tracePt t="128607" x="8870950" y="1555750"/>
          <p14:tracePt t="128625" x="8858250" y="1466850"/>
          <p14:tracePt t="128640" x="8851900" y="1435100"/>
          <p14:tracePt t="128656" x="8845550" y="1397000"/>
          <p14:tracePt t="128673" x="8839200" y="1365250"/>
          <p14:tracePt t="128690" x="8820150" y="1314450"/>
          <p14:tracePt t="128707" x="8813800" y="1282700"/>
          <p14:tracePt t="128724" x="8813800" y="1263650"/>
          <p14:tracePt t="128740" x="8813800" y="1257300"/>
          <p14:tracePt t="128757" x="8813800" y="1250950"/>
          <p14:tracePt t="128774" x="8813800" y="1231900"/>
          <p14:tracePt t="128790" x="8839200" y="1212850"/>
          <p14:tracePt t="128807" x="8896350" y="1206500"/>
          <p14:tracePt t="128824" x="8953500" y="1219200"/>
          <p14:tracePt t="128841" x="8985250" y="1231900"/>
          <p14:tracePt t="128858" x="8991600" y="1231900"/>
          <p14:tracePt t="128876" x="9029700" y="1231900"/>
          <p14:tracePt t="128891" x="9105900" y="1225550"/>
          <p14:tracePt t="128907" x="9175750" y="1219200"/>
          <p14:tracePt t="128925" x="9245600" y="1206500"/>
          <p14:tracePt t="128941" x="9302750" y="1193800"/>
          <p14:tracePt t="128958" x="9340850" y="1187450"/>
          <p14:tracePt t="128975" x="9398000" y="1174750"/>
          <p14:tracePt t="128990" x="9442450" y="1168400"/>
          <p14:tracePt t="129007" x="9493250" y="1162050"/>
          <p14:tracePt t="129024" x="9550400" y="1162050"/>
          <p14:tracePt t="129042" x="9607550" y="1162050"/>
          <p14:tracePt t="129058" x="9658350" y="1162050"/>
          <p14:tracePt t="129074" x="9671050" y="1162050"/>
          <p14:tracePt t="129091" x="9652000" y="1162050"/>
          <p14:tracePt t="129107" x="9575800" y="1155700"/>
          <p14:tracePt t="129125" x="9550400" y="1155700"/>
          <p14:tracePt t="129141" x="9537700" y="1149350"/>
          <p14:tracePt t="129191" x="9512300" y="1162050"/>
          <p14:tracePt t="129208" x="9417050" y="1200150"/>
          <p14:tracePt t="129225" x="9239250" y="1257300"/>
          <p14:tracePt t="129241" x="9017000" y="1320800"/>
          <p14:tracePt t="129258" x="8877300" y="1384300"/>
          <p14:tracePt t="129274" x="8807450" y="1460500"/>
          <p14:tracePt t="129291" x="8801100" y="1530350"/>
          <p14:tracePt t="129308" x="8807450" y="1574800"/>
          <p14:tracePt t="129325" x="8826500" y="1606550"/>
          <p14:tracePt t="129341" x="8851900" y="1638300"/>
          <p14:tracePt t="129358" x="8851900" y="1644650"/>
          <p14:tracePt t="129376" x="8858250" y="1644650"/>
          <p14:tracePt t="129445" x="8864600" y="1644650"/>
          <p14:tracePt t="129459" x="8877300" y="1644650"/>
          <p14:tracePt t="129475" x="8890000" y="1644650"/>
          <p14:tracePt t="129492" x="8896350" y="1644650"/>
          <p14:tracePt t="129508" x="8890000" y="1644650"/>
          <p14:tracePt t="129525" x="8858250" y="1631950"/>
          <p14:tracePt t="129541" x="8820150" y="1587500"/>
          <p14:tracePt t="129558" x="8813800" y="1574800"/>
          <p14:tracePt t="140915" x="8807450" y="1574800"/>
          <p14:tracePt t="140921" x="8807450" y="1568450"/>
          <p14:tracePt t="140937" x="8782050" y="1562100"/>
          <p14:tracePt t="140951" x="8737600" y="1549400"/>
          <p14:tracePt t="140968" x="8705850" y="1549400"/>
          <p14:tracePt t="140985" x="8705850" y="1543050"/>
          <p14:tracePt t="141040" x="8712200" y="1536700"/>
          <p14:tracePt t="141046" x="8731250" y="1530350"/>
          <p14:tracePt t="141057" x="8775700" y="1511300"/>
          <p14:tracePt t="141067" x="8832850" y="1492250"/>
          <p14:tracePt t="141084" x="8940800" y="1460500"/>
          <p14:tracePt t="141102" x="8959850" y="1454150"/>
          <p14:tracePt t="141118" x="8972550" y="1479550"/>
          <p14:tracePt t="141136" x="8972550" y="1511300"/>
          <p14:tracePt t="141151" x="9017000" y="1638300"/>
          <p14:tracePt t="141168" x="9042400" y="1758950"/>
          <p14:tracePt t="141185" x="9042400" y="1822450"/>
          <p14:tracePt t="141201" x="9010650" y="1892300"/>
          <p14:tracePt t="141218" x="8985250" y="1962150"/>
          <p14:tracePt t="141234" x="8978900" y="2089150"/>
          <p14:tracePt t="141251" x="9048750" y="2247900"/>
          <p14:tracePt t="141268" x="9150350" y="2387600"/>
          <p14:tracePt t="141285" x="9239250" y="2508250"/>
          <p14:tracePt t="141301" x="9264650" y="2584450"/>
          <p14:tracePt t="141318" x="9220200" y="2635250"/>
          <p14:tracePt t="141334" x="9124950" y="2622550"/>
          <p14:tracePt t="141352" x="9137650" y="2552700"/>
          <p14:tracePt t="141368" x="9201150" y="2540000"/>
          <p14:tracePt t="141385" x="9226550" y="2540000"/>
          <p14:tracePt t="141401" x="9283700" y="2533650"/>
          <p14:tracePt t="141434" x="9283700" y="2527300"/>
          <p14:tracePt t="141451" x="9296400" y="2514600"/>
          <p14:tracePt t="141468" x="9315450" y="2501900"/>
          <p14:tracePt t="141485" x="9372600" y="2476500"/>
          <p14:tracePt t="141502" x="9480550" y="2444750"/>
          <p14:tracePt t="141518" x="9588500" y="2406650"/>
          <p14:tracePt t="141535" x="9696450" y="2381250"/>
          <p14:tracePt t="141551" x="9759950" y="2368550"/>
          <p14:tracePt t="141568" x="9753600" y="2368550"/>
          <p14:tracePt t="141585" x="9747250" y="2368550"/>
          <p14:tracePt t="141586" x="9740900" y="2368550"/>
          <p14:tracePt t="141601" x="9734550" y="2368550"/>
          <p14:tracePt t="141618" x="9728200" y="2368550"/>
          <p14:tracePt t="141637" x="9715500" y="2368550"/>
          <p14:tracePt t="141652" x="9709150" y="2368550"/>
          <p14:tracePt t="141668" x="9683750" y="2349500"/>
          <p14:tracePt t="141685" x="9632950" y="2279650"/>
          <p14:tracePt t="141702" x="9569450" y="2190750"/>
          <p14:tracePt t="141719" x="9525000" y="2095500"/>
          <p14:tracePt t="141735" x="9499600" y="2032000"/>
          <p14:tracePt t="141751" x="9499600" y="1987550"/>
          <p14:tracePt t="141769" x="9499600" y="1974850"/>
          <p14:tracePt t="141832" x="9493250" y="1968500"/>
          <p14:tracePt t="141840" x="9493250" y="1962150"/>
          <p14:tracePt t="141853" x="9480550" y="1949450"/>
          <p14:tracePt t="141869" x="9448800" y="1905000"/>
          <p14:tracePt t="141885" x="9423400" y="1873250"/>
          <p14:tracePt t="141902" x="9410700" y="1854200"/>
          <p14:tracePt t="141918" x="9410700" y="1847850"/>
          <p14:tracePt t="141936" x="9398000" y="1847850"/>
          <p14:tracePt t="141952" x="9378950" y="1847850"/>
          <p14:tracePt t="141969" x="9315450" y="1847850"/>
          <p14:tracePt t="141985" x="9226550" y="1841500"/>
          <p14:tracePt t="142001" x="9137650" y="1828800"/>
          <p14:tracePt t="142018" x="9048750" y="1822450"/>
          <p14:tracePt t="142035" x="8966200" y="1822450"/>
          <p14:tracePt t="142052" x="8902700" y="1822450"/>
          <p14:tracePt t="142068" x="8864600" y="1822450"/>
          <p14:tracePt t="142085" x="8845550" y="1822450"/>
          <p14:tracePt t="142119" x="8839200" y="1822450"/>
          <p14:tracePt t="142135" x="8826500" y="1822450"/>
          <p14:tracePt t="142152" x="8775700" y="1816100"/>
          <p14:tracePt t="142169" x="8693150" y="1803400"/>
          <p14:tracePt t="142185" x="8572500" y="1790700"/>
          <p14:tracePt t="142202" x="8534400" y="1784350"/>
          <p14:tracePt t="142219" x="8521700" y="1784350"/>
          <p14:tracePt t="142235" x="8515350" y="1790700"/>
          <p14:tracePt t="142253" x="8502650" y="1809750"/>
          <p14:tracePt t="142269" x="8464550" y="1847850"/>
          <p14:tracePt t="142286" x="8407400" y="1892300"/>
          <p14:tracePt t="142302" x="8369300" y="1924050"/>
          <p14:tracePt t="142317" x="8362950" y="1936750"/>
          <p14:tracePt t="142356" x="8369300" y="1936750"/>
          <p14:tracePt t="142369" x="8375650" y="1936750"/>
          <p14:tracePt t="142385" x="8375650" y="1943100"/>
          <p14:tracePt t="142401" x="8382000" y="1943100"/>
          <p14:tracePt t="142419" x="8401050" y="1955800"/>
          <p14:tracePt t="142435" x="8432800" y="1968500"/>
          <p14:tracePt t="142453" x="8458200" y="1981200"/>
          <p14:tracePt t="142469" x="8477250" y="1993900"/>
          <p14:tracePt t="142485" x="8489950" y="2000250"/>
          <p14:tracePt t="142502" x="8496300" y="2000250"/>
          <p14:tracePt t="142536" x="8489950" y="2012950"/>
          <p14:tracePt t="142552" x="8477250" y="2019300"/>
          <p14:tracePt t="142569" x="8439150" y="2025650"/>
          <p14:tracePt t="142666" x="8439150" y="2019300"/>
          <p14:tracePt t="143001" x="8426450" y="2019300"/>
          <p14:tracePt t="143007" x="8401050" y="2038350"/>
          <p14:tracePt t="143021" x="8350250" y="2063750"/>
          <p14:tracePt t="143037" x="8331200" y="2070100"/>
          <p14:tracePt t="143143" x="8331200" y="2063750"/>
          <p14:tracePt t="143151" x="8343900" y="2038350"/>
          <p14:tracePt t="143158" x="8356600" y="2000250"/>
          <p14:tracePt t="143170" x="8369300" y="1962150"/>
          <p14:tracePt t="143186" x="8388350" y="1898650"/>
          <p14:tracePt t="143210" x="8407400" y="1854200"/>
          <p14:tracePt t="143414" x="8407400" y="1847850"/>
          <p14:tracePt t="143422" x="8413750" y="1841500"/>
          <p14:tracePt t="143429" x="8420100" y="1816100"/>
          <p14:tracePt t="143438" x="8420100" y="1771650"/>
          <p14:tracePt t="143453" x="8420100" y="1701800"/>
          <p14:tracePt t="143470" x="8413750" y="1651000"/>
          <p14:tracePt t="143487" x="8401050" y="1612900"/>
          <p14:tracePt t="143503" x="8394700" y="1593850"/>
          <p14:tracePt t="143520" x="8388350" y="1581150"/>
          <p14:tracePt t="143538" x="8382000" y="1574800"/>
          <p14:tracePt t="143954" x="8394700" y="1574800"/>
          <p14:tracePt t="143961" x="8401050" y="1568450"/>
          <p14:tracePt t="143970" x="8413750" y="1568450"/>
          <p14:tracePt t="143986" x="8426450" y="1568450"/>
          <p14:tracePt t="144004" x="8375650" y="1606550"/>
          <p14:tracePt t="144021" x="8261350" y="1682750"/>
          <p14:tracePt t="144025" x="8210550" y="1720850"/>
          <p14:tracePt t="144037" x="8178800" y="1746250"/>
          <p14:tracePt t="144055" x="8172450" y="1778000"/>
          <p14:tracePt t="144070" x="8191500" y="1778000"/>
          <p14:tracePt t="144089" x="8312150" y="1778000"/>
          <p14:tracePt t="144106" x="8394700" y="1784350"/>
          <p14:tracePt t="144120" x="8432800" y="1790700"/>
          <p14:tracePt t="144138" x="8451850" y="1803400"/>
          <p14:tracePt t="144153" x="8451850" y="1816100"/>
          <p14:tracePt t="144170" x="8451850" y="1822450"/>
          <p14:tracePt t="144188" x="8458200" y="1822450"/>
          <p14:tracePt t="144204" x="8470900" y="1828800"/>
          <p14:tracePt t="144220" x="8534400" y="1841500"/>
          <p14:tracePt t="144238" x="8629650" y="1860550"/>
          <p14:tracePt t="144253" x="8775700" y="1879600"/>
          <p14:tracePt t="144271" x="8909050" y="1911350"/>
          <p14:tracePt t="144287" x="8953500" y="1924050"/>
          <p14:tracePt t="144339" x="8959850" y="1917700"/>
          <p14:tracePt t="144354" x="8966200" y="1905000"/>
          <p14:tracePt t="144370" x="8997950" y="1866900"/>
          <p14:tracePt t="144388" x="9017000" y="1835150"/>
          <p14:tracePt t="144405" x="9036050" y="1803400"/>
          <p14:tracePt t="144420" x="9048750" y="1778000"/>
          <p14:tracePt t="144437" x="9048750" y="1771650"/>
          <p14:tracePt t="144454" x="9036050" y="1765300"/>
          <p14:tracePt t="144470" x="9017000" y="1765300"/>
          <p14:tracePt t="144488" x="9004300" y="1765300"/>
          <p14:tracePt t="144506" x="8985250" y="1765300"/>
          <p14:tracePt t="144508" x="8978900" y="1765300"/>
          <p14:tracePt t="144520" x="8972550" y="1765300"/>
          <p14:tracePt t="144539" x="8959850" y="1765300"/>
          <p14:tracePt t="144554" x="8940800" y="1765300"/>
          <p14:tracePt t="144571" x="8877300" y="1765300"/>
          <p14:tracePt t="144587" x="8712200" y="1758950"/>
          <p14:tracePt t="144604" x="8540750" y="1714500"/>
          <p14:tracePt t="144622" x="8388350" y="1663700"/>
          <p14:tracePt t="144637" x="8242300" y="1625600"/>
          <p14:tracePt t="144654" x="8197850" y="1612900"/>
          <p14:tracePt t="144695" x="8185150" y="1619250"/>
          <p14:tracePt t="144706" x="8172450" y="1625600"/>
          <p14:tracePt t="144723" x="8070850" y="1676400"/>
          <p14:tracePt t="144737" x="7905750" y="1727200"/>
          <p14:tracePt t="144754" x="7689850" y="1765300"/>
          <p14:tracePt t="144772" x="7499350" y="1771650"/>
          <p14:tracePt t="144787" x="7346950" y="1765300"/>
          <p14:tracePt t="144805" x="7315200" y="1758950"/>
          <p14:tracePt t="144821" x="7327900" y="1752600"/>
          <p14:tracePt t="144856" x="7213600" y="1739900"/>
          <p14:tracePt t="144871" x="6870700" y="1682750"/>
          <p14:tracePt t="144887" x="6311900" y="1606550"/>
          <p14:tracePt t="144906" x="5530850" y="1511300"/>
          <p14:tracePt t="144921" x="4914900" y="1447800"/>
          <p14:tracePt t="144937" x="4419600" y="1409700"/>
          <p14:tracePt t="144954" x="4095750" y="1377950"/>
          <p14:tracePt t="144971" x="3905250" y="1365250"/>
          <p14:tracePt t="144988" x="3708400" y="1352550"/>
          <p14:tracePt t="145005" x="3416300" y="1301750"/>
          <p14:tracePt t="145021" x="2895600" y="1174750"/>
          <p14:tracePt t="145038" x="2717800" y="1123950"/>
          <p14:tracePt t="145054" x="2406650" y="1022350"/>
          <p14:tracePt t="145071" x="2197100" y="939800"/>
          <p14:tracePt t="145104" x="2203450" y="958850"/>
          <p14:tracePt t="145121" x="2197100" y="1003300"/>
          <p14:tracePt t="145138" x="2152650" y="1054100"/>
          <p14:tracePt t="145154" x="2101850" y="1085850"/>
          <p14:tracePt t="145171" x="2044700" y="1117600"/>
          <p14:tracePt t="145189" x="2006600" y="1143000"/>
          <p14:tracePt t="145204" x="1968500" y="1168400"/>
          <p14:tracePt t="145221" x="1898650" y="1231900"/>
          <p14:tracePt t="145238" x="1790700" y="1308100"/>
          <p14:tracePt t="145255" x="1682750" y="1397000"/>
          <p14:tracePt t="145271" x="1581150" y="1511300"/>
          <p14:tracePt t="145287" x="1574800" y="1536700"/>
          <p14:tracePt t="145321" x="1574800" y="1543050"/>
          <p14:tracePt t="145339" x="1581150" y="1593850"/>
          <p14:tracePt t="145355" x="1600200" y="1644650"/>
          <p14:tracePt t="145371" x="1612900" y="1708150"/>
          <p14:tracePt t="145390" x="1625600" y="1758950"/>
          <p14:tracePt t="145405" x="1638300" y="1797050"/>
          <p14:tracePt t="145421" x="1651000" y="1822450"/>
          <p14:tracePt t="145438" x="1670050" y="1828800"/>
          <p14:tracePt t="145456" x="1701800" y="1847850"/>
          <p14:tracePt t="145471" x="1727200" y="1885950"/>
          <p14:tracePt t="145488" x="1746250" y="1936750"/>
          <p14:tracePt t="145504" x="1790700" y="2012950"/>
          <p14:tracePt t="145521" x="1828800" y="2063750"/>
          <p14:tracePt t="145538" x="1835150" y="2063750"/>
          <p14:tracePt t="145556" x="1847850" y="2057400"/>
          <p14:tracePt t="145573" x="1873250" y="2051050"/>
          <p14:tracePt t="145590" x="1911350" y="2038350"/>
          <p14:tracePt t="145604" x="1936750" y="2038350"/>
          <p14:tracePt t="145621" x="1955800" y="2038350"/>
          <p14:tracePt t="145638" x="1993900" y="2057400"/>
          <p14:tracePt t="145656" x="2038350" y="2076450"/>
          <p14:tracePt t="145671" x="2063750" y="2089150"/>
          <p14:tracePt t="145688" x="2089150" y="2089150"/>
          <p14:tracePt t="145705" x="2108200" y="2089150"/>
          <p14:tracePt t="145708" x="2127250" y="2082800"/>
          <p14:tracePt t="145722" x="2139950" y="2082800"/>
          <p14:tracePt t="145738" x="2171700" y="2076450"/>
          <p14:tracePt t="145755" x="2190750" y="2076450"/>
          <p14:tracePt t="145827" x="2197100" y="2076450"/>
          <p14:tracePt t="145862" x="2203450" y="2076450"/>
          <p14:tracePt t="145873" x="2203450" y="2082800"/>
          <p14:tracePt t="145888" x="2209800" y="2082800"/>
          <p14:tracePt t="145905" x="2241550" y="2127250"/>
          <p14:tracePt t="145922" x="2317750" y="2228850"/>
          <p14:tracePt t="145940" x="2355850" y="2305050"/>
          <p14:tracePt t="145955" x="2381250" y="2368550"/>
          <p14:tracePt t="145972" x="2381250" y="2413000"/>
          <p14:tracePt t="145988" x="2374900" y="2451100"/>
          <p14:tracePt t="146005" x="2355850" y="2470150"/>
          <p14:tracePt t="146022" x="2336800" y="2482850"/>
          <p14:tracePt t="146040" x="2330450" y="2489200"/>
          <p14:tracePt t="146076" x="2330450" y="2482850"/>
          <p14:tracePt t="146091" x="2336800" y="2463800"/>
          <p14:tracePt t="146105" x="2336800" y="2444750"/>
          <p14:tracePt t="146122" x="2343150" y="2406650"/>
          <p14:tracePt t="146139" x="2349500" y="2393950"/>
          <p14:tracePt t="146141" x="2355850" y="2387600"/>
          <p14:tracePt t="146155" x="2368550" y="2368550"/>
          <p14:tracePt t="146172" x="2374900" y="2362200"/>
          <p14:tracePt t="146297" x="2381250" y="2362200"/>
          <p14:tracePt t="146324" x="2387600" y="2355850"/>
          <p14:tracePt t="146389" x="2387600" y="2349500"/>
          <p14:tracePt t="146410" x="2393950" y="2349500"/>
          <p14:tracePt t="146439" x="2393950" y="2343150"/>
          <p14:tracePt t="146498" x="2400300" y="2343150"/>
          <p14:tracePt t="146510" x="2400300" y="2336800"/>
          <p14:tracePt t="146562" x="2400300" y="2330450"/>
          <p14:tracePt t="146788" x="2400300" y="2324100"/>
          <p14:tracePt t="147242" x="2400300" y="2330450"/>
          <p14:tracePt t="147258" x="2406650" y="2349500"/>
          <p14:tracePt t="147273" x="2413000" y="2381250"/>
          <p14:tracePt t="147290" x="2425700" y="2400300"/>
          <p14:tracePt t="147307" x="2425700" y="2413000"/>
          <p14:tracePt t="147323" x="2432050" y="2419350"/>
          <p14:tracePt t="147340" x="2432050" y="2425700"/>
          <p14:tracePt t="147356" x="2438400" y="2425700"/>
          <p14:tracePt t="147375" x="2444750" y="2425700"/>
          <p14:tracePt t="147390" x="2451100" y="2432050"/>
          <p14:tracePt t="147406" x="2463800" y="2432050"/>
          <p14:tracePt t="147423" x="2463800" y="2438400"/>
          <p14:tracePt t="147457" x="2470150" y="2438400"/>
          <p14:tracePt t="147473" x="2476500" y="2438400"/>
          <p14:tracePt t="147489" x="2489200" y="2438400"/>
          <p14:tracePt t="147506" x="2508250" y="2438400"/>
          <p14:tracePt t="147523" x="2533650" y="2432050"/>
          <p14:tracePt t="147540" x="2546350" y="2425700"/>
          <p14:tracePt t="147556" x="2559050" y="2425700"/>
          <p14:tracePt t="147573" x="2559050" y="2419350"/>
          <p14:tracePt t="147638" x="2552700" y="2419350"/>
          <p14:tracePt t="147716" x="2546350" y="2419350"/>
          <p14:tracePt t="147723" x="2540000" y="2419350"/>
          <p14:tracePt t="147740" x="2489200" y="2419350"/>
          <p14:tracePt t="147756" x="2432050" y="2419350"/>
          <p14:tracePt t="147777" x="2368550" y="2425700"/>
          <p14:tracePt t="147793" x="2330450" y="2425700"/>
          <p14:tracePt t="147807" x="2305050" y="2432050"/>
          <p14:tracePt t="147823" x="2298700" y="2432050"/>
          <p14:tracePt t="147893" x="2279650" y="2432050"/>
          <p14:tracePt t="147900" x="2273300" y="2432050"/>
          <p14:tracePt t="147909" x="2241550" y="2432050"/>
          <p14:tracePt t="147924" x="2152650" y="2432050"/>
          <p14:tracePt t="147941" x="2070100" y="2425700"/>
          <p14:tracePt t="147956" x="2006600" y="2413000"/>
          <p14:tracePt t="147973" x="1993900" y="2413000"/>
          <p14:tracePt t="148014" x="2000250" y="2413000"/>
          <p14:tracePt t="148023" x="2006600" y="2413000"/>
          <p14:tracePt t="148041" x="2012950" y="2413000"/>
          <p14:tracePt t="148056" x="2006600" y="2413000"/>
          <p14:tracePt t="148073" x="1949450" y="2438400"/>
          <p14:tracePt t="148077" x="1866900" y="2451100"/>
          <p14:tracePt t="148090" x="1809750" y="2457450"/>
          <p14:tracePt t="148107" x="1701800" y="2482850"/>
          <p14:tracePt t="148123" x="1644650" y="2501900"/>
          <p14:tracePt t="148140" x="1638300" y="2508250"/>
          <p14:tracePt t="148174" x="1644650" y="2514600"/>
          <p14:tracePt t="148190" x="1651000" y="2514600"/>
          <p14:tracePt t="148207" x="1644650" y="2527300"/>
          <p14:tracePt t="148223" x="1600200" y="2540000"/>
          <p14:tracePt t="148240" x="1562100" y="2546350"/>
          <p14:tracePt t="148257" x="1524000" y="2565400"/>
          <p14:tracePt t="148274" x="1511300" y="2584450"/>
          <p14:tracePt t="148292" x="1511300" y="2597150"/>
          <p14:tracePt t="148306" x="1530350" y="2616200"/>
          <p14:tracePt t="148323" x="1555750" y="2641600"/>
          <p14:tracePt t="148340" x="1581150" y="2673350"/>
          <p14:tracePt t="148357" x="1612900" y="2705100"/>
          <p14:tracePt t="148373" x="1625600" y="2724150"/>
          <p14:tracePt t="148390" x="1638300" y="2743200"/>
          <p14:tracePt t="148407" x="1651000" y="2755900"/>
          <p14:tracePt t="148424" x="1682750" y="2787650"/>
          <p14:tracePt t="148441" x="1714500" y="2825750"/>
          <p14:tracePt t="148457" x="1733550" y="2870200"/>
          <p14:tracePt t="148474" x="1739900" y="2927350"/>
          <p14:tracePt t="148491" x="1739900" y="2971800"/>
          <p14:tracePt t="148493" x="1733550" y="2990850"/>
          <p14:tracePt t="148507" x="1714500" y="3016250"/>
          <p14:tracePt t="148525" x="1689100" y="3041650"/>
          <p14:tracePt t="148540" x="1670050" y="3060700"/>
          <p14:tracePt t="148559" x="1657350" y="3073400"/>
          <p14:tracePt t="148574" x="1644650" y="3079750"/>
          <p14:tracePt t="148592" x="1638300" y="3079750"/>
          <p14:tracePt t="148624" x="1631950" y="3067050"/>
          <p14:tracePt t="148643" x="1625600" y="3054350"/>
          <p14:tracePt t="148657" x="1631950" y="3028950"/>
          <p14:tracePt t="148674" x="1651000" y="3009900"/>
          <p14:tracePt t="148690" x="1689100" y="2978150"/>
          <p14:tracePt t="148707" x="1720850" y="2959100"/>
          <p14:tracePt t="148725" x="1746250" y="2940050"/>
          <p14:tracePt t="148741" x="1778000" y="2933700"/>
          <p14:tracePt t="148758" x="1911350" y="2921000"/>
          <p14:tracePt t="148775" x="2127250" y="2914650"/>
          <p14:tracePt t="148792" x="2432050" y="2914650"/>
          <p14:tracePt t="148807" x="2794000" y="2927350"/>
          <p14:tracePt t="148824" x="3194050" y="2933700"/>
          <p14:tracePt t="148841" x="3543300" y="2933700"/>
          <p14:tracePt t="148857" x="3810000" y="2908300"/>
          <p14:tracePt t="148874" x="4064000" y="2838450"/>
          <p14:tracePt t="148891" x="4483100" y="2730500"/>
          <p14:tracePt t="148907" x="5048250" y="2641600"/>
          <p14:tracePt t="148924" x="5746750" y="2571750"/>
          <p14:tracePt t="148941" x="6407150" y="2527300"/>
          <p14:tracePt t="148958" x="6908800" y="2476500"/>
          <p14:tracePt t="148975" x="7245350" y="2438400"/>
          <p14:tracePt t="148981" x="7346950" y="2419350"/>
          <p14:tracePt t="148992" x="7442200" y="2393950"/>
          <p14:tracePt t="149008" x="7486650" y="2381250"/>
          <p14:tracePt t="149024" x="7524750" y="2374900"/>
          <p14:tracePt t="149041" x="7562850" y="2374900"/>
          <p14:tracePt t="149058" x="7588250" y="2374900"/>
          <p14:tracePt t="149111" x="7588250" y="2368550"/>
          <p14:tracePt t="149126" x="7588250" y="2362200"/>
          <p14:tracePt t="149141" x="7588250" y="2330450"/>
          <p14:tracePt t="149158" x="7620000" y="2298700"/>
          <p14:tracePt t="149174" x="7689850" y="2260600"/>
          <p14:tracePt t="149191" x="7804150" y="2235200"/>
          <p14:tracePt t="149208" x="7950200" y="2222500"/>
          <p14:tracePt t="149225" x="8096250" y="2209800"/>
          <p14:tracePt t="149241" x="8223250" y="2184400"/>
          <p14:tracePt t="149258" x="8312150" y="2152650"/>
          <p14:tracePt t="149274" x="8356600" y="2127250"/>
          <p14:tracePt t="149291" x="8382000" y="2114550"/>
          <p14:tracePt t="149308" x="8401050" y="2108200"/>
          <p14:tracePt t="149325" x="8426450" y="2095500"/>
          <p14:tracePt t="149341" x="8483600" y="2070100"/>
          <p14:tracePt t="149358" x="8515350" y="2051050"/>
          <p14:tracePt t="149375" x="8547100" y="2019300"/>
          <p14:tracePt t="149391" x="8572500" y="1993900"/>
          <p14:tracePt t="149408" x="8585200" y="1974850"/>
          <p14:tracePt t="149425" x="8591550" y="1955800"/>
          <p14:tracePt t="149441" x="8597900" y="1955800"/>
          <p14:tracePt t="149458" x="8604250" y="1943100"/>
          <p14:tracePt t="149475" x="8623300" y="1924050"/>
          <p14:tracePt t="149493" x="8655050" y="1885950"/>
          <p14:tracePt t="149508" x="8686800" y="1841500"/>
          <p14:tracePt t="149525" x="8705850" y="1803400"/>
          <p14:tracePt t="149541" x="8712200" y="1784350"/>
          <p14:tracePt t="149545" x="8712200" y="1778000"/>
          <p14:tracePt t="149558" x="8712200" y="1771650"/>
          <p14:tracePt t="149593" x="8699500" y="1771650"/>
          <p14:tracePt t="149607" x="8680450" y="1765300"/>
          <p14:tracePt t="149625" x="8655050" y="1758950"/>
          <p14:tracePt t="149641" x="8623300" y="1752600"/>
          <p14:tracePt t="149659" x="8578850" y="1739900"/>
          <p14:tracePt t="149675" x="8540750" y="1733550"/>
          <p14:tracePt t="149691" x="8528050" y="1733550"/>
          <p14:tracePt t="149708" x="8502650" y="1758950"/>
          <p14:tracePt t="149725" x="8483600" y="1797050"/>
          <p14:tracePt t="149743" x="8464550" y="1835150"/>
          <p14:tracePt t="149758" x="8439150" y="1873250"/>
          <p14:tracePt t="149775" x="8407400" y="1917700"/>
          <p14:tracePt t="149790" x="8388350" y="1943100"/>
          <p14:tracePt t="149808" x="8382000" y="1968500"/>
          <p14:tracePt t="149825" x="8388350" y="1987550"/>
          <p14:tracePt t="149841" x="8426450" y="2019300"/>
          <p14:tracePt t="149858" x="8470900" y="2051050"/>
          <p14:tracePt t="149875" x="8521700" y="2095500"/>
          <p14:tracePt t="149879" x="8534400" y="2114550"/>
          <p14:tracePt t="149891" x="8547100" y="2127250"/>
          <p14:tracePt t="149908" x="8566150" y="2146300"/>
          <p14:tracePt t="149926" x="8578850" y="2159000"/>
          <p14:tracePt t="149942" x="8604250" y="2159000"/>
          <p14:tracePt t="149958" x="8629650" y="2159000"/>
          <p14:tracePt t="149976" x="8667750" y="2146300"/>
          <p14:tracePt t="149998" x="8705850" y="2101850"/>
          <p14:tracePt t="150008" x="8712200" y="2095500"/>
          <p14:tracePt t="150025" x="8724900" y="2070100"/>
          <p14:tracePt t="150042" x="8724900" y="2044700"/>
          <p14:tracePt t="150058" x="8731250" y="2025650"/>
          <p14:tracePt t="150075" x="8731250" y="2012950"/>
          <p14:tracePt t="150108" x="8731250" y="2006600"/>
          <p14:tracePt t="150125" x="8724900" y="2006600"/>
          <p14:tracePt t="150142" x="8718550" y="2000250"/>
          <p14:tracePt t="150145" x="8712200" y="1993900"/>
          <p14:tracePt t="150159" x="8705850" y="1987550"/>
          <p14:tracePt t="150175" x="8693150" y="1974850"/>
          <p14:tracePt t="150192" x="8674100" y="1962150"/>
          <p14:tracePt t="150211" x="8661400" y="1955800"/>
          <p14:tracePt t="150225" x="8648700" y="1955800"/>
          <p14:tracePt t="150242" x="8636000" y="1955800"/>
          <p14:tracePt t="150259" x="8616950" y="1955800"/>
          <p14:tracePt t="150275" x="8604250" y="1962150"/>
          <p14:tracePt t="150292" x="8597900" y="1968500"/>
          <p14:tracePt t="150308" x="8578850" y="1981200"/>
          <p14:tracePt t="150326" x="8566150" y="1987550"/>
          <p14:tracePt t="150342" x="8553450" y="2000250"/>
          <p14:tracePt t="150359" x="8540750" y="2012950"/>
          <p14:tracePt t="150376" x="8521700" y="2032000"/>
          <p14:tracePt t="150393" x="8509000" y="2051050"/>
          <p14:tracePt t="150409" x="8483600" y="2082800"/>
          <p14:tracePt t="150425" x="8470900" y="2101850"/>
          <p14:tracePt t="150442" x="8458200" y="2120900"/>
          <p14:tracePt t="150459" x="8458200" y="2133600"/>
          <p14:tracePt t="150476" x="8458200" y="2139950"/>
          <p14:tracePt t="150853" x="8451850" y="2139950"/>
          <p14:tracePt t="150861" x="8445500" y="2139950"/>
          <p14:tracePt t="150876" x="8426450" y="2146300"/>
          <p14:tracePt t="150893" x="8407400" y="2159000"/>
          <p14:tracePt t="150910" x="8394700" y="2165350"/>
          <p14:tracePt t="150926" x="8388350" y="2165350"/>
          <p14:tracePt t="150943" x="8382000" y="2165350"/>
          <p14:tracePt t="150960" x="8362950" y="2165350"/>
          <p14:tracePt t="150976" x="8331200" y="2165350"/>
          <p14:tracePt t="150978" x="8305800" y="2165350"/>
          <p14:tracePt t="150993" x="8280400" y="2165350"/>
          <p14:tracePt t="151010" x="8210550" y="2165350"/>
          <p14:tracePt t="151026" x="8147050" y="2165350"/>
          <p14:tracePt t="151042" x="8108950" y="2171700"/>
          <p14:tracePt t="151059" x="8089900" y="2171700"/>
          <p14:tracePt t="151076" x="8083550" y="2171700"/>
          <p14:tracePt t="151129" x="8089900" y="2171700"/>
          <p14:tracePt t="151143" x="8102600" y="2171700"/>
          <p14:tracePt t="151159" x="8153400" y="2171700"/>
          <p14:tracePt t="151177" x="8185150" y="2171700"/>
          <p14:tracePt t="151194" x="8210550" y="2171700"/>
          <p14:tracePt t="151209" x="8223250" y="2171700"/>
          <p14:tracePt t="151277" x="8216900" y="2171700"/>
          <p14:tracePt t="151284" x="8210550" y="2178050"/>
          <p14:tracePt t="151293" x="8197850" y="2178050"/>
          <p14:tracePt t="151309" x="8134350" y="2197100"/>
          <p14:tracePt t="151327" x="8039100" y="2222500"/>
          <p14:tracePt t="151345" x="7829550" y="2260600"/>
          <p14:tracePt t="151359" x="7467600" y="2279650"/>
          <p14:tracePt t="151377" x="7004050" y="2286000"/>
          <p14:tracePt t="151393" x="6502400" y="2292350"/>
          <p14:tracePt t="151397" x="6299200" y="2298700"/>
          <p14:tracePt t="151410" x="6146800" y="2305050"/>
          <p14:tracePt t="151426" x="5829300" y="2336800"/>
          <p14:tracePt t="151443" x="5556250" y="2368550"/>
          <p14:tracePt t="151459" x="5187950" y="2400300"/>
          <p14:tracePt t="151463" x="4984750" y="2413000"/>
          <p14:tracePt t="151479" x="4521200" y="2457450"/>
          <p14:tracePt t="151493" x="4159250" y="2482850"/>
          <p14:tracePt t="151512" x="3816350" y="2520950"/>
          <p14:tracePt t="151526" x="3689350" y="2546350"/>
          <p14:tracePt t="151543" x="3702050" y="2559050"/>
          <p14:tracePt t="151559" x="3784600" y="2559050"/>
          <p14:tracePt t="151577" x="3905250" y="2559050"/>
          <p14:tracePt t="151593" x="4064000" y="2571750"/>
          <p14:tracePt t="151610" x="4184650" y="2590800"/>
          <p14:tracePt t="151626" x="4210050" y="2603500"/>
          <p14:tracePt t="151643" x="4229100" y="2609850"/>
          <p14:tracePt t="151660" x="4318000" y="2616200"/>
          <p14:tracePt t="151677" x="4591050" y="2609850"/>
          <p14:tracePt t="151693" x="5149850" y="2508250"/>
          <p14:tracePt t="151711" x="5340350" y="2470150"/>
          <p14:tracePt t="151727" x="5772150" y="2368550"/>
          <p14:tracePt t="151743" x="6400800" y="2254250"/>
          <p14:tracePt t="151760" x="6851650" y="2209800"/>
          <p14:tracePt t="151776" x="7226300" y="2178050"/>
          <p14:tracePt t="151792" x="7473950" y="2146300"/>
          <p14:tracePt t="151810" x="7581900" y="2127250"/>
          <p14:tracePt t="151843" x="7575550" y="2139950"/>
          <p14:tracePt t="151862" x="7569200" y="2159000"/>
          <p14:tracePt t="151958" x="7569200" y="2165350"/>
          <p14:tracePt t="151998" x="7575550" y="2165350"/>
          <p14:tracePt t="152010" x="7575550" y="2171700"/>
          <p14:tracePt t="152027" x="7613650" y="2171700"/>
          <p14:tracePt t="152043" x="7658100" y="2165350"/>
          <p14:tracePt t="152061" x="7797800" y="2165350"/>
          <p14:tracePt t="152078" x="8096250" y="2171700"/>
          <p14:tracePt t="152094" x="8794750" y="2178050"/>
          <p14:tracePt t="152109" x="9296400" y="2178050"/>
          <p14:tracePt t="152127" x="9639300" y="2152650"/>
          <p14:tracePt t="152143" x="9886950" y="2108200"/>
          <p14:tracePt t="152160" x="9950450" y="2057400"/>
          <p14:tracePt t="152177" x="9944100" y="2000250"/>
          <p14:tracePt t="152193" x="9886950" y="1955800"/>
          <p14:tracePt t="152210" x="9817100" y="1936750"/>
          <p14:tracePt t="152227" x="9798050" y="1930400"/>
          <p14:tracePt t="152244" x="9823450" y="1930400"/>
          <p14:tracePt t="152260" x="9906000" y="1936750"/>
          <p14:tracePt t="152277" x="10001250" y="1936750"/>
          <p14:tracePt t="152294" x="10058400" y="1930400"/>
          <p14:tracePt t="152310" x="10058400" y="1924050"/>
          <p14:tracePt t="152329" x="10020300" y="1917700"/>
          <p14:tracePt t="152344" x="9944100" y="1905000"/>
          <p14:tracePt t="152360" x="9842500" y="1885950"/>
          <p14:tracePt t="152378" x="9804400" y="1873250"/>
          <p14:tracePt t="152394" x="9817100" y="1860550"/>
          <p14:tracePt t="152410" x="9842500" y="1841500"/>
          <p14:tracePt t="152427" x="9861550" y="1828800"/>
          <p14:tracePt t="152444" x="9861550" y="1822450"/>
          <p14:tracePt t="152460" x="9855200" y="1822450"/>
          <p14:tracePt t="152479" x="9804400" y="1841500"/>
          <p14:tracePt t="152494" x="9759950" y="1854200"/>
          <p14:tracePt t="152511" x="9677400" y="1879600"/>
          <p14:tracePt t="152527" x="9582150" y="1898650"/>
          <p14:tracePt t="152529" x="9563100" y="1898650"/>
          <p14:tracePt t="152619" x="9556750" y="1898650"/>
          <p14:tracePt t="152628" x="9550400" y="1898650"/>
          <p14:tracePt t="152644" x="9525000" y="1905000"/>
          <p14:tracePt t="152661" x="9486900" y="1917700"/>
          <p14:tracePt t="152678" x="9455150" y="1930400"/>
          <p14:tracePt t="152694" x="9442450" y="1936750"/>
          <p14:tracePt t="152769" x="9436100" y="1936750"/>
          <p14:tracePt t="152775" x="9429750" y="1936750"/>
          <p14:tracePt t="152788" x="9417050" y="1943100"/>
          <p14:tracePt t="152793" x="9404350" y="1943100"/>
          <p14:tracePt t="152811" x="9340850" y="1962150"/>
          <p14:tracePt t="152827" x="9264650" y="1981200"/>
          <p14:tracePt t="152845" x="9188450" y="2000250"/>
          <p14:tracePt t="152861" x="9131300" y="2025650"/>
          <p14:tracePt t="152877" x="9118600" y="2038350"/>
          <p14:tracePt t="152895" x="9112250" y="2044700"/>
          <p14:tracePt t="152911" x="9105900" y="2044700"/>
          <p14:tracePt t="152927" x="9105900" y="2051050"/>
          <p14:tracePt t="152944" x="9099550" y="2063750"/>
          <p14:tracePt t="152961" x="9099550" y="2082800"/>
          <p14:tracePt t="152977" x="9086850" y="2114550"/>
          <p14:tracePt t="152994" x="9061450" y="2159000"/>
          <p14:tracePt t="153011" x="9029700" y="2203450"/>
          <p14:tracePt t="153028" x="8997950" y="2247900"/>
          <p14:tracePt t="153046" x="8985250" y="2273300"/>
          <p14:tracePt t="153060" x="8978900" y="2286000"/>
          <p14:tracePt t="153078" x="8978900" y="2292350"/>
          <p14:tracePt t="153162" x="8972550" y="2298700"/>
          <p14:tracePt t="153206" x="8972550" y="2305050"/>
          <p14:tracePt t="153396" x="8991600" y="2305050"/>
          <p14:tracePt t="153411" x="9023350" y="2292350"/>
          <p14:tracePt t="153428" x="9048750" y="2279650"/>
          <p14:tracePt t="153445" x="9105900" y="2260600"/>
          <p14:tracePt t="153461" x="9156700" y="2241550"/>
          <p14:tracePt t="153478" x="9182100" y="2228850"/>
          <p14:tracePt t="153481" x="9188450" y="2222500"/>
          <p14:tracePt t="153495" x="9201150" y="2209800"/>
          <p14:tracePt t="153512" x="9213850" y="2197100"/>
          <p14:tracePt t="153528" x="9220200" y="2190750"/>
          <p14:tracePt t="153545" x="9226550" y="2184400"/>
          <p14:tracePt t="153578" x="9239250" y="2171700"/>
          <p14:tracePt t="153595" x="9239250" y="2165350"/>
          <p14:tracePt t="153612" x="9239250" y="2159000"/>
          <p14:tracePt t="153628" x="9239250" y="2152650"/>
          <p14:tracePt t="153645" x="9245600" y="2139950"/>
          <p14:tracePt t="153662" x="9245600" y="2133600"/>
          <p14:tracePt t="153664" x="9245600" y="2127250"/>
          <p14:tracePt t="153678" x="9245600" y="2120900"/>
          <p14:tracePt t="153695" x="9239250" y="2114550"/>
          <p14:tracePt t="153711" x="9232900" y="2114550"/>
          <p14:tracePt t="153728" x="9226550" y="2114550"/>
          <p14:tracePt t="153745" x="9213850" y="2120900"/>
          <p14:tracePt t="153762" x="9188450" y="2146300"/>
          <p14:tracePt t="153780" x="9163050" y="2178050"/>
          <p14:tracePt t="153783" x="9150350" y="2190750"/>
          <p14:tracePt t="153801" x="9124950" y="2222500"/>
          <p14:tracePt t="153812" x="9112250" y="2235200"/>
          <p14:tracePt t="153828" x="9105900" y="2247900"/>
          <p14:tracePt t="153845" x="9093200" y="2260600"/>
          <p14:tracePt t="153849" x="9093200" y="2266950"/>
          <p14:tracePt t="153864" x="9093200" y="2292350"/>
          <p14:tracePt t="153880" x="9093200" y="2324100"/>
          <p14:tracePt t="153895" x="9093200" y="2362200"/>
          <p14:tracePt t="153912" x="9099550" y="2387600"/>
          <p14:tracePt t="153930" x="9112250" y="2393950"/>
          <p14:tracePt t="153945" x="9124950" y="2400300"/>
          <p14:tracePt t="153962" x="9150350" y="2406650"/>
          <p14:tracePt t="153978" x="9194800" y="2400300"/>
          <p14:tracePt t="153995" x="9245600" y="2387600"/>
          <p14:tracePt t="154012" x="9264650" y="2374900"/>
          <p14:tracePt t="154028" x="9290050" y="2355850"/>
          <p14:tracePt t="154044" x="9302750" y="2343150"/>
          <p14:tracePt t="154063" x="9321800" y="2324100"/>
          <p14:tracePt t="154079" x="9340850" y="2305050"/>
          <p14:tracePt t="154096" x="9366250" y="2273300"/>
          <p14:tracePt t="154112" x="9372600" y="2247900"/>
          <p14:tracePt t="154128" x="9372600" y="2222500"/>
          <p14:tracePt t="154145" x="9372600" y="2203450"/>
          <p14:tracePt t="154162" x="9372600" y="2184400"/>
          <p14:tracePt t="154178" x="9366250" y="2165350"/>
          <p14:tracePt t="154195" x="9353550" y="2146300"/>
          <p14:tracePt t="154212" x="9347200" y="2133600"/>
          <p14:tracePt t="154229" x="9334500" y="2114550"/>
          <p14:tracePt t="154246" x="9334500" y="2082800"/>
          <p14:tracePt t="154262" x="9334500" y="2051050"/>
          <p14:tracePt t="154279" x="9340850" y="1974850"/>
          <p14:tracePt t="154295" x="9359900" y="1879600"/>
          <p14:tracePt t="154312" x="9385300" y="1790700"/>
          <p14:tracePt t="154329" x="9423400" y="1612900"/>
          <p14:tracePt t="154345" x="9461500" y="1441450"/>
          <p14:tracePt t="154362" x="9461500" y="1428750"/>
          <p14:tracePt t="154379" x="9455150" y="1428750"/>
          <p14:tracePt t="154396" x="9417050" y="1479550"/>
          <p14:tracePt t="154413" x="9378950" y="1524000"/>
          <p14:tracePt t="154429" x="9321800" y="1574800"/>
          <p14:tracePt t="154445" x="9271000" y="1606550"/>
          <p14:tracePt t="154462" x="9232900" y="1651000"/>
          <p14:tracePt t="154479" x="9207500" y="1714500"/>
          <p14:tracePt t="154497" x="9182100" y="1790700"/>
          <p14:tracePt t="154512" x="9156700" y="1847850"/>
          <p14:tracePt t="154529" x="9131300" y="1924050"/>
          <p14:tracePt t="154546" x="9118600" y="1974850"/>
          <p14:tracePt t="154562" x="9105900" y="2012950"/>
          <p14:tracePt t="154579" x="9099550" y="2038350"/>
          <p14:tracePt t="154596" x="9086850" y="2063750"/>
          <p14:tracePt t="154612" x="9048750" y="2095500"/>
          <p14:tracePt t="154629" x="8947150" y="2197100"/>
          <p14:tracePt t="154648" x="8750300" y="2343150"/>
          <p14:tracePt t="154663" x="8445500" y="2501900"/>
          <p14:tracePt t="154679" x="7988300" y="2679700"/>
          <p14:tracePt t="154696" x="7416800" y="2832100"/>
          <p14:tracePt t="154713" x="6807200" y="2952750"/>
          <p14:tracePt t="154729" x="6210300" y="3022600"/>
          <p14:tracePt t="154746" x="5689600" y="3041650"/>
          <p14:tracePt t="154763" x="5276850" y="3041650"/>
          <p14:tracePt t="154765" x="5137150" y="3035300"/>
          <p14:tracePt t="154796" x="4781550" y="3009900"/>
          <p14:tracePt t="154812" x="4552950" y="2959100"/>
          <p14:tracePt t="154814" x="4470400" y="2940050"/>
          <p14:tracePt t="154830" x="4368800" y="2901950"/>
          <p14:tracePt t="154846" x="4343400" y="2882900"/>
          <p14:tracePt t="154899" x="4343400" y="2876550"/>
          <p14:tracePt t="154918" x="4343400" y="2870200"/>
          <p14:tracePt t="154931" x="4337050" y="2870200"/>
          <p14:tracePt t="154946" x="4267200" y="2857500"/>
          <p14:tracePt t="154962" x="4114800" y="2832100"/>
          <p14:tracePt t="154979" x="3879850" y="2800350"/>
          <p14:tracePt t="154996" x="3689350" y="2781300"/>
          <p14:tracePt t="155013" x="3581400" y="2768600"/>
          <p14:tracePt t="155029" x="3556000" y="2762250"/>
          <p14:tracePt t="155063" x="3549650" y="2768600"/>
          <p14:tracePt t="155079" x="3498850" y="2813050"/>
          <p14:tracePt t="155096" x="3371850" y="2863850"/>
          <p14:tracePt t="155113" x="3187700" y="2908300"/>
          <p14:tracePt t="155129" x="3016250" y="2927350"/>
          <p14:tracePt t="155132" x="2940050" y="2933700"/>
          <p14:tracePt t="155146" x="2863850" y="2933700"/>
          <p14:tracePt t="155163" x="2806700" y="2940050"/>
          <p14:tracePt t="155197" x="2800350" y="2946400"/>
          <p14:tracePt t="155215" x="2762250" y="2965450"/>
          <p14:tracePt t="155229" x="2705100" y="2997200"/>
          <p14:tracePt t="155246" x="2584450" y="3028950"/>
          <p14:tracePt t="155263" x="2476500" y="3054350"/>
          <p14:tracePt t="155279" x="2444750" y="3067050"/>
          <p14:tracePt t="155313" x="2457450" y="3067050"/>
          <p14:tracePt t="155346" x="2457450" y="3073400"/>
          <p14:tracePt t="155363" x="2451100" y="3073400"/>
          <p14:tracePt t="155379" x="2425700" y="3086100"/>
          <p14:tracePt t="155383" x="2413000" y="3086100"/>
          <p14:tracePt t="155397" x="2406650" y="3086100"/>
          <p14:tracePt t="155413" x="2400300" y="3086100"/>
          <p14:tracePt t="155463" x="2393950" y="3086100"/>
          <p14:tracePt t="155480" x="2355850" y="3086100"/>
          <p14:tracePt t="155496" x="2228850" y="3086100"/>
          <p14:tracePt t="155513" x="2019300" y="3073400"/>
          <p14:tracePt t="155531" x="1758950" y="3041650"/>
          <p14:tracePt t="155546" x="1574800" y="3009900"/>
          <p14:tracePt t="155563" x="1492250" y="2984500"/>
          <p14:tracePt t="155579" x="1492250" y="2971800"/>
          <p14:tracePt t="155596" x="1498600" y="2965450"/>
          <p14:tracePt t="155630" x="1492250" y="2971800"/>
          <p14:tracePt t="155645" x="1473200" y="2978150"/>
          <p14:tracePt t="155663" x="1447800" y="2997200"/>
          <p14:tracePt t="155680" x="1447800" y="3003550"/>
          <p14:tracePt t="155696" x="1460500" y="3003550"/>
          <p14:tracePt t="155713" x="1530350" y="3003550"/>
          <p14:tracePt t="155730" x="1631950" y="3003550"/>
          <p14:tracePt t="155747" x="1714500" y="3003550"/>
          <p14:tracePt t="155765" x="1746250" y="3003550"/>
          <p14:tracePt t="155782" x="1765300" y="3003550"/>
          <p14:tracePt t="155797" x="1778000" y="3016250"/>
          <p14:tracePt t="155813" x="1790700" y="3035300"/>
          <p14:tracePt t="155831" x="1797050" y="3054350"/>
          <p14:tracePt t="155847" x="1816100" y="3067050"/>
          <p14:tracePt t="155865" x="1860550" y="3079750"/>
          <p14:tracePt t="155880" x="1879600" y="3079750"/>
          <p14:tracePt t="155933" x="1873250" y="3079750"/>
          <p14:tracePt t="155948" x="1866900" y="3086100"/>
          <p14:tracePt t="156011" x="1873250" y="3086100"/>
          <p14:tracePt t="156031" x="1885950" y="3086100"/>
          <p14:tracePt t="156047" x="1911350" y="3079750"/>
          <p14:tracePt t="156063" x="1936750" y="3067050"/>
          <p14:tracePt t="156080" x="1943100" y="3067050"/>
          <p14:tracePt t="156097" x="1955800" y="3054350"/>
          <p14:tracePt t="156114" x="2000250" y="3041650"/>
          <p14:tracePt t="156131" x="2051050" y="3028950"/>
          <p14:tracePt t="156147" x="2114550" y="3016250"/>
          <p14:tracePt t="156164" x="2159000" y="3009900"/>
          <p14:tracePt t="156182" x="2247900" y="2984500"/>
          <p14:tracePt t="156197" x="2286000" y="2952750"/>
          <p14:tracePt t="156214" x="2292350" y="2921000"/>
          <p14:tracePt t="156231" x="2292350" y="2889250"/>
          <p14:tracePt t="156247" x="2292350" y="2870200"/>
          <p14:tracePt t="156264" x="2292350" y="2851150"/>
          <p14:tracePt t="156280" x="2292350" y="2844800"/>
          <p14:tracePt t="156297" x="2286000" y="2838450"/>
          <p14:tracePt t="156315" x="2273300" y="2838450"/>
          <p14:tracePt t="156331" x="2241550" y="2825750"/>
          <p14:tracePt t="156347" x="2203450" y="2825750"/>
          <p14:tracePt t="156364" x="2139950" y="2825750"/>
          <p14:tracePt t="156380" x="2095500" y="2825750"/>
          <p14:tracePt t="156397" x="2057400" y="2832100"/>
          <p14:tracePt t="156414" x="2025650" y="2838450"/>
          <p14:tracePt t="156431" x="1987550" y="2844800"/>
          <p14:tracePt t="156447" x="1917700" y="2870200"/>
          <p14:tracePt t="156464" x="1841500" y="2901950"/>
          <p14:tracePt t="156482" x="1733550" y="2952750"/>
          <p14:tracePt t="156497" x="1701800" y="2984500"/>
          <p14:tracePt t="156516" x="1701800" y="3022600"/>
          <p14:tracePt t="156531" x="1720850" y="3054350"/>
          <p14:tracePt t="156549" x="1752600" y="3079750"/>
          <p14:tracePt t="156566" x="1816100" y="3130550"/>
          <p14:tracePt t="156581" x="1835150" y="3149600"/>
          <p14:tracePt t="156599" x="1854200" y="3219450"/>
          <p14:tracePt t="156614" x="1860550" y="3251200"/>
          <p14:tracePt t="156630" x="1873250" y="3276600"/>
          <p14:tracePt t="156648" x="1911350" y="3295650"/>
          <p14:tracePt t="156664" x="1962150" y="3302000"/>
          <p14:tracePt t="156681" x="2032000" y="3308350"/>
          <p14:tracePt t="156697" x="2082800" y="3308350"/>
          <p14:tracePt t="156714" x="2127250" y="3308350"/>
          <p14:tracePt t="156731" x="2171700" y="3295650"/>
          <p14:tracePt t="156749" x="2203450" y="3282950"/>
          <p14:tracePt t="156764" x="2228850" y="3257550"/>
          <p14:tracePt t="156783" x="2260600" y="3213100"/>
          <p14:tracePt t="156797" x="2286000" y="3168650"/>
          <p14:tracePt t="156814" x="2305050" y="3136900"/>
          <p14:tracePt t="156831" x="2317750" y="3130550"/>
          <p14:tracePt t="156847" x="2317750" y="3124200"/>
          <p14:tracePt t="156930" x="2317750" y="3117850"/>
          <p14:tracePt t="156947" x="2317750" y="3111500"/>
          <p14:tracePt t="156964" x="2317750" y="3092450"/>
          <p14:tracePt t="157014" x="2324100" y="3092450"/>
          <p14:tracePt t="157123" x="2324100" y="3086100"/>
          <p14:tracePt t="157139" x="2324100" y="3079750"/>
          <p14:tracePt t="157148" x="2330450" y="3079750"/>
          <p14:tracePt t="157164" x="2330450" y="3073400"/>
          <p14:tracePt t="157213" x="2330450" y="3067050"/>
          <p14:tracePt t="157336" x="2324100" y="3067050"/>
          <p14:tracePt t="157360" x="2317750" y="3067050"/>
          <p14:tracePt t="157392" x="2317750" y="3060700"/>
          <p14:tracePt t="157401" x="2311400" y="3060700"/>
          <p14:tracePt t="157588" x="2305050" y="3054350"/>
          <p14:tracePt t="157687" x="2298700" y="3054350"/>
          <p14:tracePt t="157750" x="2292350" y="3054350"/>
          <p14:tracePt t="157818" x="2286000" y="3054350"/>
          <p14:tracePt t="157861" x="2279650" y="3054350"/>
          <p14:tracePt t="158563" x="2273300" y="3054350"/>
          <p14:tracePt t="158675" x="2273300" y="3060700"/>
          <p14:tracePt t="158853" x="2273300" y="3067050"/>
          <p14:tracePt t="158896" x="2266950" y="3067050"/>
          <p14:tracePt t="158901" x="2266950" y="3073400"/>
          <p14:tracePt t="158939" x="2266950" y="3079750"/>
          <p14:tracePt t="158949" x="2260600" y="3079750"/>
          <p14:tracePt t="159191" x="2254250" y="3079750"/>
          <p14:tracePt t="159200" x="2254250" y="3086100"/>
          <p14:tracePt t="159217" x="2235200" y="3092450"/>
          <p14:tracePt t="159233" x="2222500" y="3098800"/>
          <p14:tracePt t="159249" x="2216150" y="3098800"/>
          <p14:tracePt t="159541" x="2216150" y="3092450"/>
          <p14:tracePt t="159550" x="2222500" y="3092450"/>
          <p14:tracePt t="159556" x="2222500" y="3086100"/>
          <p14:tracePt t="159567" x="2228850" y="3073400"/>
          <p14:tracePt t="159582" x="2235200" y="3067050"/>
          <p14:tracePt t="159601" x="2235200" y="3048000"/>
          <p14:tracePt t="159604" x="2241550" y="3041650"/>
          <p14:tracePt t="159616" x="2241550" y="3035300"/>
          <p14:tracePt t="159635" x="2216150" y="3016250"/>
          <p14:tracePt t="159650" x="2203450" y="3009900"/>
          <p14:tracePt t="159667" x="2203450" y="3003550"/>
          <p14:tracePt t="159684" x="2228850" y="2971800"/>
          <p14:tracePt t="159700" x="2273300" y="2940050"/>
          <p14:tracePt t="159716" x="2336800" y="2901950"/>
          <p14:tracePt t="159733" x="2425700" y="2851150"/>
          <p14:tracePt t="159750" x="2514600" y="2806700"/>
          <p14:tracePt t="159767" x="2565400" y="2774950"/>
          <p14:tracePt t="159782" x="2571750" y="2762250"/>
          <p14:tracePt t="159800" x="2565400" y="2743200"/>
          <p14:tracePt t="159816" x="2552700" y="2717800"/>
          <p14:tracePt t="159833" x="2559050" y="2667000"/>
          <p14:tracePt t="159850" x="2603500" y="2597150"/>
          <p14:tracePt t="159866" x="2660650" y="2546350"/>
          <p14:tracePt t="159885" x="2749550" y="2495550"/>
          <p14:tracePt t="159900" x="2825750" y="2463800"/>
          <p14:tracePt t="159917" x="2940050" y="2432050"/>
          <p14:tracePt t="159934" x="3067050" y="2413000"/>
          <p14:tracePt t="159950" x="3136900" y="2406650"/>
          <p14:tracePt t="159966" x="3187700" y="2406650"/>
          <p14:tracePt t="159983" x="3276600" y="2393950"/>
          <p14:tracePt t="159999" x="3378200" y="2374900"/>
          <p14:tracePt t="160016" x="3467100" y="2349500"/>
          <p14:tracePt t="160032" x="3543300" y="2311400"/>
          <p14:tracePt t="160051" x="3562350" y="2292350"/>
          <p14:tracePt t="160066" x="3581400" y="2266950"/>
          <p14:tracePt t="160083" x="3587750" y="2254250"/>
          <p14:tracePt t="160099" x="3594100" y="2254250"/>
          <p14:tracePt t="160116" x="3594100" y="2247900"/>
          <p14:tracePt t="160132" x="3606800" y="2241550"/>
          <p14:tracePt t="160149" x="3613150" y="2222500"/>
          <p14:tracePt t="160167" x="3625850" y="2190750"/>
          <p14:tracePt t="160183" x="3632200" y="2178050"/>
          <p14:tracePt t="160200" x="3651250" y="2165350"/>
          <p14:tracePt t="160216" x="3765550" y="2133600"/>
          <p14:tracePt t="160233" x="3943350" y="2127250"/>
          <p14:tracePt t="160249" x="4152900" y="2120900"/>
          <p14:tracePt t="160267" x="4381500" y="2127250"/>
          <p14:tracePt t="160283" x="4546600" y="2152650"/>
          <p14:tracePt t="160300" x="4692650" y="2184400"/>
          <p14:tracePt t="160316" x="4775200" y="2209800"/>
          <p14:tracePt t="160333" x="4794250" y="2222500"/>
          <p14:tracePt t="160383" x="4794250" y="2216150"/>
          <p14:tracePt t="160399" x="4794250" y="2209800"/>
          <p14:tracePt t="160417" x="4794250" y="2203450"/>
          <p14:tracePt t="160433" x="4794250" y="2190750"/>
          <p14:tracePt t="160451" x="4794250" y="2165350"/>
          <p14:tracePt t="160468" x="4756150" y="2114550"/>
          <p14:tracePt t="160495" x="4622800" y="1974850"/>
          <p14:tracePt t="160516" x="4527550" y="1905000"/>
          <p14:tracePt t="160533" x="4445000" y="1854200"/>
          <p14:tracePt t="160550" x="4381500" y="1841500"/>
          <p14:tracePt t="160566" x="4324350" y="1835150"/>
          <p14:tracePt t="160584" x="4229100" y="1835150"/>
          <p14:tracePt t="160600" x="4133850" y="1847850"/>
          <p14:tracePt t="160618" x="3994150" y="1860550"/>
          <p14:tracePt t="160634" x="3917950" y="1873250"/>
          <p14:tracePt t="160653" x="3879850" y="1892300"/>
          <p14:tracePt t="160671" x="3873500" y="1898650"/>
          <p14:tracePt t="160684" x="3848100" y="1924050"/>
          <p14:tracePt t="160701" x="3810000" y="1955800"/>
          <p14:tracePt t="160717" x="3702050" y="2012950"/>
          <p14:tracePt t="160734" x="3492500" y="2057400"/>
          <p14:tracePt t="160737" x="3384550" y="2076450"/>
          <p14:tracePt t="160751" x="3295650" y="2089150"/>
          <p14:tracePt t="160768" x="3181350" y="2108200"/>
          <p14:tracePt t="160818" x="3181350" y="2114550"/>
          <p14:tracePt t="160834" x="3219450" y="2127250"/>
          <p14:tracePt t="160850" x="3321050" y="2159000"/>
          <p14:tracePt t="160868" x="3441700" y="2209800"/>
          <p14:tracePt t="160885" x="3473450" y="2235200"/>
          <p14:tracePt t="160904" x="3492500" y="2254250"/>
          <p14:tracePt t="160919" x="3511550" y="2266950"/>
          <p14:tracePt t="160934" x="3556000" y="2286000"/>
          <p14:tracePt t="160953" x="3632200" y="2298700"/>
          <p14:tracePt t="160968" x="3676650" y="2298700"/>
          <p14:tracePt t="160984" x="3702050" y="2305050"/>
          <p14:tracePt t="161001" x="3721100" y="2305050"/>
          <p14:tracePt t="161018" x="3733800" y="2305050"/>
          <p14:tracePt t="161034" x="3765550" y="2305050"/>
          <p14:tracePt t="161051" x="3835400" y="2305050"/>
          <p14:tracePt t="161068" x="3930650" y="2305050"/>
          <p14:tracePt t="161086" x="4057650" y="2292350"/>
          <p14:tracePt t="161104" x="4083050" y="2279650"/>
          <p14:tracePt t="161165" x="4076700" y="2279650"/>
          <p14:tracePt t="161260" x="4076700" y="2273300"/>
          <p14:tracePt t="161383" x="4083050" y="2273300"/>
          <p14:tracePt t="161391" x="4089400" y="2279650"/>
          <p14:tracePt t="161401" x="4095750" y="2286000"/>
          <p14:tracePt t="161418" x="4102100" y="2305050"/>
          <p14:tracePt t="161435" x="4108450" y="2317750"/>
          <p14:tracePt t="161453" x="4108450" y="2330450"/>
          <p14:tracePt t="161485" x="4114800" y="2330450"/>
          <p14:tracePt t="161502" x="4133850" y="2330450"/>
          <p14:tracePt t="161517" x="4159250" y="2324100"/>
          <p14:tracePt t="161534" x="4178300" y="2311400"/>
          <p14:tracePt t="161552" x="4203700" y="2298700"/>
          <p14:tracePt t="161568" x="4203700" y="2292350"/>
          <p14:tracePt t="161585" x="4210050" y="2292350"/>
          <p14:tracePt t="161619" x="4210050" y="2286000"/>
          <p14:tracePt t="161669" x="4210050" y="2279650"/>
          <p14:tracePt t="161689" x="4203700" y="2279650"/>
          <p14:tracePt t="161701" x="4191000" y="2273300"/>
          <p14:tracePt t="161718" x="4178300" y="2273300"/>
          <p14:tracePt t="161735" x="4171950" y="2273300"/>
          <p14:tracePt t="161751" x="4159250" y="2273300"/>
          <p14:tracePt t="161769" x="4140200" y="2260600"/>
          <p14:tracePt t="161786" x="4121150" y="2254250"/>
          <p14:tracePt t="161801" x="4108450" y="2254250"/>
          <p14:tracePt t="161818" x="4089400" y="2254250"/>
          <p14:tracePt t="161835" x="4076700" y="2254250"/>
          <p14:tracePt t="161852" x="4051300" y="2254250"/>
          <p14:tracePt t="161868" x="4013200" y="2254250"/>
          <p14:tracePt t="161885" x="3968750" y="2266950"/>
          <p14:tracePt t="161902" x="3924300" y="2279650"/>
          <p14:tracePt t="161905" x="3905250" y="2279650"/>
          <p14:tracePt t="161919" x="3892550" y="2279650"/>
          <p14:tracePt t="161935" x="3886200" y="2279650"/>
          <p14:tracePt t="161988" x="3886200" y="2286000"/>
          <p14:tracePt t="162004" x="3886200" y="2292350"/>
          <p14:tracePt t="162019" x="3879850" y="2305050"/>
          <p14:tracePt t="162037" x="3873500" y="2311400"/>
          <p14:tracePt t="162069" x="3867150" y="2317750"/>
          <p14:tracePt t="162139" x="3879850" y="2317750"/>
          <p14:tracePt t="162146" x="3886200" y="2317750"/>
          <p14:tracePt t="162155" x="3911600" y="2317750"/>
          <p14:tracePt t="162169" x="3937000" y="2317750"/>
          <p14:tracePt t="162185" x="4000500" y="2298700"/>
          <p14:tracePt t="162203" x="4019550" y="2298700"/>
          <p14:tracePt t="162218" x="4025900" y="2292350"/>
          <p14:tracePt t="162235" x="4038600" y="2286000"/>
          <p14:tracePt t="162252" x="4044950" y="2286000"/>
          <p14:tracePt t="162269" x="4064000" y="2266950"/>
          <p14:tracePt t="162285" x="4083050" y="2247900"/>
          <p14:tracePt t="162302" x="4095750" y="2209800"/>
          <p14:tracePt t="162319" x="4095750" y="2171700"/>
          <p14:tracePt t="162336" x="4083050" y="2139950"/>
          <p14:tracePt t="162352" x="4051300" y="2108200"/>
          <p14:tracePt t="162369" x="4019550" y="2082800"/>
          <p14:tracePt t="162387" x="3987800" y="2063750"/>
          <p14:tracePt t="162402" x="3968750" y="2057400"/>
          <p14:tracePt t="162419" x="3911600" y="2044700"/>
          <p14:tracePt t="162435" x="3771900" y="2025650"/>
          <p14:tracePt t="162453" x="3625850" y="2019300"/>
          <p14:tracePt t="162470" x="3486150" y="1993900"/>
          <p14:tracePt t="162486" x="3321050" y="1962150"/>
          <p14:tracePt t="162504" x="3219450" y="1949450"/>
          <p14:tracePt t="162519" x="3168650" y="1943100"/>
          <p14:tracePt t="162535" x="3155950" y="1943100"/>
          <p14:tracePt t="162552" x="3155950" y="1949450"/>
          <p14:tracePt t="162569" x="3149600" y="1962150"/>
          <p14:tracePt t="162586" x="3136900" y="1987550"/>
          <p14:tracePt t="162602" x="3098800" y="2025650"/>
          <p14:tracePt t="162619" x="3009900" y="2089150"/>
          <p14:tracePt t="162636" x="2927350" y="2146300"/>
          <p14:tracePt t="162653" x="2876550" y="2190750"/>
          <p14:tracePt t="162670" x="2863850" y="2216150"/>
          <p14:tracePt t="162685" x="2876550" y="2254250"/>
          <p14:tracePt t="162702" x="2921000" y="2286000"/>
          <p14:tracePt t="162719" x="2990850" y="2324100"/>
          <p14:tracePt t="162736" x="3098800" y="2362200"/>
          <p14:tracePt t="162752" x="3251200" y="2406650"/>
          <p14:tracePt t="162769" x="3397250" y="2438400"/>
          <p14:tracePt t="162785" x="3505200" y="2457450"/>
          <p14:tracePt t="162802" x="3600450" y="2476500"/>
          <p14:tracePt t="162819" x="3695700" y="2489200"/>
          <p14:tracePt t="162836" x="3810000" y="2495550"/>
          <p14:tracePt t="162854" x="3949700" y="2495550"/>
          <p14:tracePt t="162869" x="4019550" y="2476500"/>
          <p14:tracePt t="162886" x="4038600" y="2457450"/>
          <p14:tracePt t="162903" x="4044950" y="2451100"/>
          <p14:tracePt t="162919" x="4051300" y="2451100"/>
          <p14:tracePt t="163141" x="4051300" y="2444750"/>
          <p14:tracePt t="163147" x="4057650" y="2438400"/>
          <p14:tracePt t="163156" x="4070350" y="2425700"/>
          <p14:tracePt t="163170" x="4102100" y="2400300"/>
          <p14:tracePt t="163188" x="4152900" y="2362200"/>
          <p14:tracePt t="163203" x="4197350" y="2311400"/>
          <p14:tracePt t="163220" x="4222750" y="2266950"/>
          <p14:tracePt t="163236" x="4241800" y="2241550"/>
          <p14:tracePt t="163255" x="4254500" y="2235200"/>
          <p14:tracePt t="163270" x="4292600" y="2235200"/>
          <p14:tracePt t="163286" x="4343400" y="2235200"/>
          <p14:tracePt t="163305" x="4381500" y="2235200"/>
          <p14:tracePt t="163319" x="4394200" y="2228850"/>
          <p14:tracePt t="163337" x="4400550" y="2222500"/>
          <p14:tracePt t="163353" x="4406900" y="2209800"/>
          <p14:tracePt t="163370" x="4406900" y="2190750"/>
          <p14:tracePt t="163386" x="4406900" y="2152650"/>
          <p14:tracePt t="163403" x="4413250" y="2127250"/>
          <p14:tracePt t="163419" x="4419600" y="2108200"/>
          <p14:tracePt t="163436" x="4419600" y="2076450"/>
          <p14:tracePt t="163452" x="4419600" y="2057400"/>
          <p14:tracePt t="163470" x="4394200" y="2038350"/>
          <p14:tracePt t="163486" x="4368800" y="2019300"/>
          <p14:tracePt t="163503" x="4330700" y="2006600"/>
          <p14:tracePt t="163520" x="4298950" y="1993900"/>
          <p14:tracePt t="163536" x="4248150" y="1974850"/>
          <p14:tracePt t="163553" x="4191000" y="1943100"/>
          <p14:tracePt t="163570" x="4102100" y="1911350"/>
          <p14:tracePt t="163587" x="4019550" y="1892300"/>
          <p14:tracePt t="163603" x="3867150" y="1866900"/>
          <p14:tracePt t="163621" x="3746500" y="1866900"/>
          <p14:tracePt t="163637" x="3683000" y="1866900"/>
          <p14:tracePt t="163654" x="3644900" y="1866900"/>
          <p14:tracePt t="163670" x="3638550" y="1873250"/>
          <p14:tracePt t="163686" x="3632200" y="1885950"/>
          <p14:tracePt t="163704" x="3613150" y="1911350"/>
          <p14:tracePt t="163721" x="3587750" y="1943100"/>
          <p14:tracePt t="163737" x="3562350" y="1974850"/>
          <p14:tracePt t="163753" x="3549650" y="2000250"/>
          <p14:tracePt t="163771" x="3543300" y="2038350"/>
          <p14:tracePt t="163787" x="3562350" y="2076450"/>
          <p14:tracePt t="163803" x="3632200" y="2152650"/>
          <p14:tracePt t="163820" x="3746500" y="2235200"/>
          <p14:tracePt t="163837" x="3879850" y="2311400"/>
          <p14:tracePt t="163853" x="4102100" y="2374900"/>
          <p14:tracePt t="163871" x="4216400" y="2381250"/>
          <p14:tracePt t="163887" x="4279900" y="2368550"/>
          <p14:tracePt t="163905" x="4330700" y="2343150"/>
          <p14:tracePt t="163920" x="4368800" y="2317750"/>
          <p14:tracePt t="163937" x="4400550" y="2298700"/>
          <p14:tracePt t="163953" x="4432300" y="2273300"/>
          <p14:tracePt t="163970" x="4457700" y="2254250"/>
          <p14:tracePt t="163987" x="4483100" y="2235200"/>
          <p14:tracePt t="164003" x="4489450" y="2228850"/>
          <p14:tracePt t="164117" x="4489450" y="2222500"/>
          <p14:tracePt t="164137" x="4495800" y="2209800"/>
          <p14:tracePt t="164153" x="4495800" y="2197100"/>
          <p14:tracePt t="164170" x="4495800" y="2190750"/>
          <p14:tracePt t="164204" x="4502150" y="2190750"/>
          <p14:tracePt t="164220" x="4502150" y="2184400"/>
          <p14:tracePt t="164287" x="4495800" y="2184400"/>
          <p14:tracePt t="164324" x="4489450" y="2184400"/>
          <p14:tracePt t="164409" x="4483100" y="2184400"/>
          <p14:tracePt t="164437" x="4476750" y="2184400"/>
          <p14:tracePt t="164458" x="4470400" y="2184400"/>
          <p14:tracePt t="164470" x="4470400" y="2178050"/>
          <p14:tracePt t="164489" x="4464050" y="2171700"/>
          <p14:tracePt t="164506" x="4457700" y="2159000"/>
          <p14:tracePt t="164592" x="4451350" y="2159000"/>
          <p14:tracePt t="164609" x="4451350" y="2152650"/>
          <p14:tracePt t="164771" x="4445000" y="2152650"/>
          <p14:tracePt t="164790" x="4438650" y="2152650"/>
          <p14:tracePt t="164812" x="4432300" y="2159000"/>
          <p14:tracePt t="164955" x="4432300" y="2152650"/>
          <p14:tracePt t="164963" x="4425950" y="2146300"/>
          <p14:tracePt t="164988" x="4394200" y="2101850"/>
          <p14:tracePt t="165005" x="4381500" y="2089150"/>
          <p14:tracePt t="165867" x="4381500" y="2082800"/>
          <p14:tracePt t="165874" x="4381500" y="2076450"/>
          <p14:tracePt t="165890" x="4387850" y="2038350"/>
          <p14:tracePt t="165905" x="4394200" y="2012950"/>
          <p14:tracePt t="165922" x="4394200" y="2006600"/>
          <p14:tracePt t="166632" x="4394200" y="2000250"/>
          <p14:tracePt t="166639" x="4387850" y="2000250"/>
          <p14:tracePt t="166656" x="4343400" y="1993900"/>
          <p14:tracePt t="166673" x="4273550" y="1981200"/>
          <p14:tracePt t="166689" x="4216400" y="1974850"/>
          <p14:tracePt t="166706" x="4184650" y="1962150"/>
          <p14:tracePt t="166723" x="4178300" y="1962150"/>
          <p14:tracePt t="166789" x="4165600" y="1962150"/>
          <p14:tracePt t="166806" x="4133850" y="1962150"/>
          <p14:tracePt t="166823" x="4102100" y="1962150"/>
          <p14:tracePt t="166840" x="4076700" y="1968500"/>
          <p14:tracePt t="166841" x="4070350" y="1968500"/>
          <p14:tracePt t="166857" x="4064000" y="1981200"/>
          <p14:tracePt t="166873" x="4064000" y="1987550"/>
          <p14:tracePt t="166889" x="4064000" y="2000250"/>
          <p14:tracePt t="166906" x="4070350" y="2019300"/>
          <p14:tracePt t="166922" x="4089400" y="2051050"/>
          <p14:tracePt t="166939" x="4108450" y="2082800"/>
          <p14:tracePt t="166956" x="4146550" y="2133600"/>
          <p14:tracePt t="166972" x="4165600" y="2165350"/>
          <p14:tracePt t="166990" x="4191000" y="2190750"/>
          <p14:tracePt t="167006" x="4210050" y="2203450"/>
          <p14:tracePt t="167009" x="4222750" y="2209800"/>
          <p14:tracePt t="167023" x="4229100" y="2216150"/>
          <p14:tracePt t="167025" x="4235450" y="2216150"/>
          <p14:tracePt t="167040" x="4241800" y="2216150"/>
          <p14:tracePt t="167055" x="4260850" y="2216150"/>
          <p14:tracePt t="167075" x="4279900" y="2216150"/>
          <p14:tracePt t="167089" x="4298950" y="2216150"/>
          <p14:tracePt t="167108" x="4305300" y="2216150"/>
          <p14:tracePt t="167190" x="4318000" y="2216150"/>
          <p14:tracePt t="167207" x="4343400" y="2216150"/>
          <p14:tracePt t="167223" x="4368800" y="2216150"/>
          <p14:tracePt t="167240" x="4387850" y="2216150"/>
          <p14:tracePt t="167256" x="4400550" y="2216150"/>
          <p14:tracePt t="167273" x="4413250" y="2216150"/>
          <p14:tracePt t="167289" x="4419600" y="2216150"/>
          <p14:tracePt t="167323" x="4419600" y="2209800"/>
          <p14:tracePt t="167460" x="4413250" y="2209800"/>
          <p14:tracePt t="167475" x="4400550" y="2203450"/>
          <p14:tracePt t="167490" x="4387850" y="2197100"/>
          <p14:tracePt t="167506" x="4381500" y="2197100"/>
          <p14:tracePt t="167523" x="4381500" y="2190750"/>
          <p14:tracePt t="168272" x="4387850" y="2190750"/>
          <p14:tracePt t="168281" x="4400550" y="2190750"/>
          <p14:tracePt t="168291" x="4419600" y="2190750"/>
          <p14:tracePt t="168307" x="4445000" y="2190750"/>
          <p14:tracePt t="168357" x="4451350" y="2190750"/>
          <p14:tracePt t="168409" x="4457700" y="2190750"/>
          <p14:tracePt t="168432" x="4464050" y="2190750"/>
          <p14:tracePt t="168453" x="4470400" y="2184400"/>
          <p14:tracePt t="168897" x="4470400" y="2178050"/>
          <p14:tracePt t="168919" x="4470400" y="2171700"/>
          <p14:tracePt t="168950" x="4464050" y="2171700"/>
          <p14:tracePt t="169190" x="4457700" y="2165350"/>
          <p14:tracePt t="169225" x="4451350" y="2165350"/>
          <p14:tracePt t="169241" x="4451350" y="2159000"/>
          <p14:tracePt t="169419" x="4445000" y="2159000"/>
          <p14:tracePt t="169435" x="4445000" y="2152650"/>
          <p14:tracePt t="169565" x="4438650" y="2152650"/>
          <p14:tracePt t="169590" x="4438650" y="2146300"/>
          <p14:tracePt t="169625" x="4432300" y="2146300"/>
          <p14:tracePt t="169653" x="4432300" y="2139950"/>
          <p14:tracePt t="169684" x="4425950" y="2139950"/>
          <p14:tracePt t="170354" x="4419600" y="2139950"/>
          <p14:tracePt t="171080" x="4419600" y="2133600"/>
          <p14:tracePt t="171095" x="4419600" y="2127250"/>
          <p14:tracePt t="191654" x="4457700" y="2120900"/>
          <p14:tracePt t="191661" x="4540250" y="2108200"/>
          <p14:tracePt t="191677" x="4730750" y="2089150"/>
          <p14:tracePt t="191694" x="4984750" y="2076450"/>
          <p14:tracePt t="191710" x="5245100" y="2063750"/>
          <p14:tracePt t="191728" x="5480050" y="2057400"/>
          <p14:tracePt t="191744" x="5715000" y="2057400"/>
          <p14:tracePt t="191760" x="5911850" y="2057400"/>
          <p14:tracePt t="191763" x="6013450" y="2057400"/>
          <p14:tracePt t="191778" x="6102350" y="2063750"/>
          <p14:tracePt t="191793" x="6223000" y="2070100"/>
          <p14:tracePt t="191810" x="6330950" y="2082800"/>
          <p14:tracePt t="191827" x="6470650" y="2095500"/>
          <p14:tracePt t="191843" x="6604000" y="2127250"/>
          <p14:tracePt t="191860" x="6775450" y="2178050"/>
          <p14:tracePt t="191862" x="6832600" y="2209800"/>
          <p14:tracePt t="191877" x="6946900" y="2273300"/>
          <p14:tracePt t="191893" x="7054850" y="2336800"/>
          <p14:tracePt t="191910" x="7137400" y="2381250"/>
          <p14:tracePt t="191927" x="7251700" y="2413000"/>
          <p14:tracePt t="191943" x="7327900" y="2425700"/>
          <p14:tracePt t="191960" x="7461250" y="2432050"/>
          <p14:tracePt t="191977" x="7575550" y="2438400"/>
          <p14:tracePt t="191993" x="7683500" y="2444750"/>
          <p14:tracePt t="192010" x="7791450" y="2463800"/>
          <p14:tracePt t="192027" x="7829550" y="2476500"/>
          <p14:tracePt t="192044" x="7835900" y="2482850"/>
          <p14:tracePt t="192064" x="7842250" y="2482850"/>
          <p14:tracePt t="192077" x="7848600" y="2476500"/>
          <p14:tracePt t="192094" x="7886700" y="2438400"/>
          <p14:tracePt t="192111" x="7905750" y="2432050"/>
          <p14:tracePt t="192128" x="7931150" y="2419350"/>
          <p14:tracePt t="192144" x="7994650" y="2413000"/>
          <p14:tracePt t="192162" x="8115300" y="2413000"/>
          <p14:tracePt t="192177" x="8255000" y="2432050"/>
          <p14:tracePt t="192194" x="8369300" y="2438400"/>
          <p14:tracePt t="192210" x="8451850" y="2438400"/>
          <p14:tracePt t="192214" x="8483600" y="2438400"/>
          <p14:tracePt t="192227" x="8489950" y="2432050"/>
          <p14:tracePt t="192244" x="8502650" y="2432050"/>
          <p14:tracePt t="192261" x="8502650" y="2425700"/>
          <p14:tracePt t="192263" x="8509000" y="2425700"/>
          <p14:tracePt t="192296" x="8515350" y="2419350"/>
          <p14:tracePt t="192305" x="8521700" y="2413000"/>
          <p14:tracePt t="192312" x="8528050" y="2406650"/>
          <p14:tracePt t="192328" x="8540750" y="2393950"/>
          <p14:tracePt t="192346" x="8553450" y="2387600"/>
          <p14:tracePt t="192360" x="8591550" y="2368550"/>
          <p14:tracePt t="192377" x="8648700" y="2355850"/>
          <p14:tracePt t="192394" x="8750300" y="2343150"/>
          <p14:tracePt t="192410" x="8870950" y="2317750"/>
          <p14:tracePt t="192427" x="8972550" y="2292350"/>
          <p14:tracePt t="192444" x="9112250" y="2241550"/>
          <p14:tracePt t="192461" x="9220200" y="2190750"/>
          <p14:tracePt t="192477" x="9340850" y="2101850"/>
          <p14:tracePt t="192495" x="9410700" y="2038350"/>
          <p14:tracePt t="192511" x="9474200" y="1974850"/>
          <p14:tracePt t="192513" x="9505950" y="1936750"/>
          <p14:tracePt t="192529" x="9550400" y="1892300"/>
          <p14:tracePt t="192544" x="9575800" y="1854200"/>
          <p14:tracePt t="192561" x="9582150" y="1847850"/>
          <p14:tracePt t="192577" x="9588500" y="1784350"/>
          <p14:tracePt t="192597" x="9537700" y="1739900"/>
          <p14:tracePt t="192611" x="9448800" y="1695450"/>
          <p14:tracePt t="192627" x="9334500" y="1651000"/>
          <p14:tracePt t="192644" x="9239250" y="1619250"/>
          <p14:tracePt t="192662" x="9156700" y="1581150"/>
          <p14:tracePt t="192677" x="9105900" y="1530350"/>
          <p14:tracePt t="192694" x="9055100" y="1473200"/>
          <p14:tracePt t="192711" x="9017000" y="1428750"/>
          <p14:tracePt t="192728" x="8972550" y="1377950"/>
          <p14:tracePt t="192745" x="8934450" y="1358900"/>
          <p14:tracePt t="192761" x="8883650" y="1352550"/>
          <p14:tracePt t="192794" x="8750300" y="1428750"/>
          <p14:tracePt t="192811" x="8712200" y="1466850"/>
          <p14:tracePt t="192827" x="8699500" y="1479550"/>
          <p14:tracePt t="192844" x="8693150" y="1485900"/>
          <p14:tracePt t="192861" x="8680450" y="1498600"/>
          <p14:tracePt t="192878" x="8667750" y="1517650"/>
          <p14:tracePt t="192894" x="8655050" y="1555750"/>
          <p14:tracePt t="192912" x="8636000" y="1612900"/>
          <p14:tracePt t="192928" x="8597900" y="1663700"/>
          <p14:tracePt t="192944" x="8553450" y="1720850"/>
          <p14:tracePt t="192961" x="8502650" y="1765300"/>
          <p14:tracePt t="192978" x="8464550" y="1784350"/>
          <p14:tracePt t="192994" x="8458200" y="1784350"/>
          <p14:tracePt t="193027" x="8458200" y="1790700"/>
          <p14:tracePt t="193044" x="8470900" y="1803400"/>
          <p14:tracePt t="193062" x="8534400" y="1841500"/>
          <p14:tracePt t="193078" x="8661400" y="1898650"/>
          <p14:tracePt t="193095" x="8788400" y="1936750"/>
          <p14:tracePt t="193097" x="8870950" y="1949450"/>
          <p14:tracePt t="193113" x="8959850" y="1955800"/>
          <p14:tracePt t="193129" x="9163050" y="1968500"/>
          <p14:tracePt t="193145" x="9410700" y="1968500"/>
          <p14:tracePt t="193161" x="9690100" y="1968500"/>
          <p14:tracePt t="193178" x="9969500" y="1968500"/>
          <p14:tracePt t="193196" x="10058400" y="1962150"/>
          <p14:tracePt t="193211" x="10071100" y="1955800"/>
          <p14:tracePt t="193228" x="10071100" y="1936750"/>
          <p14:tracePt t="193244" x="10077450" y="1911350"/>
          <p14:tracePt t="193261" x="10077450" y="1879600"/>
          <p14:tracePt t="193278" x="10077450" y="1854200"/>
          <p14:tracePt t="193295" x="10090150" y="1835150"/>
          <p14:tracePt t="193311" x="10102850" y="1822450"/>
          <p14:tracePt t="193328" x="10109200" y="1790700"/>
          <p14:tracePt t="193345" x="10115550" y="1765300"/>
          <p14:tracePt t="193362" x="10115550" y="1733550"/>
          <p14:tracePt t="193379" x="10115550" y="1714500"/>
          <p14:tracePt t="193395" x="10109200" y="1695450"/>
          <p14:tracePt t="193411" x="10102850" y="1670050"/>
          <p14:tracePt t="193428" x="10096500" y="1644650"/>
          <p14:tracePt t="193445" x="10064750" y="1593850"/>
          <p14:tracePt t="193464" x="10020300" y="1543050"/>
          <p14:tracePt t="193478" x="9918700" y="1460500"/>
          <p14:tracePt t="193495" x="9817100" y="1390650"/>
          <p14:tracePt t="193513" x="9734550" y="1346200"/>
          <p14:tracePt t="193528" x="9671050" y="1320800"/>
          <p14:tracePt t="193545" x="9607550" y="1308100"/>
          <p14:tracePt t="193549" x="9569450" y="1308100"/>
          <p14:tracePt t="193562" x="9518650" y="1308100"/>
          <p14:tracePt t="193579" x="9423400" y="1308100"/>
          <p14:tracePt t="193595" x="9283700" y="1308100"/>
          <p14:tracePt t="193612" x="9163050" y="1301750"/>
          <p14:tracePt t="193630" x="9144000" y="1301750"/>
          <p14:tracePt t="193662" x="9105900" y="1320800"/>
          <p14:tracePt t="193678" x="9023350" y="1352550"/>
          <p14:tracePt t="193695" x="8883650" y="1384300"/>
          <p14:tracePt t="193710" x="8686800" y="1403350"/>
          <p14:tracePt t="193728" x="8534400" y="1409700"/>
          <p14:tracePt t="193745" x="8394700" y="1416050"/>
          <p14:tracePt t="193761" x="8337550" y="1428750"/>
          <p14:tracePt t="193778" x="8331200" y="1428750"/>
          <p14:tracePt t="193795" x="8324850" y="1435100"/>
          <p14:tracePt t="193812" x="8305800" y="1473200"/>
          <p14:tracePt t="193829" x="8267700" y="1536700"/>
          <p14:tracePt t="193845" x="8210550" y="1612900"/>
          <p14:tracePt t="193862" x="8089900" y="1739900"/>
          <p14:tracePt t="193879" x="8026400" y="1784350"/>
          <p14:tracePt t="193895" x="7981950" y="1828800"/>
          <p14:tracePt t="193912" x="7969250" y="1841500"/>
          <p14:tracePt t="193929" x="7969250" y="1847850"/>
          <p14:tracePt t="193945" x="7975600" y="1860550"/>
          <p14:tracePt t="193962" x="8020050" y="1879600"/>
          <p14:tracePt t="193979" x="8153400" y="1930400"/>
          <p14:tracePt t="193995" x="8324850" y="1981200"/>
          <p14:tracePt t="194012" x="8629650" y="2057400"/>
          <p14:tracePt t="194028" x="8877300" y="2108200"/>
          <p14:tracePt t="194044" x="9188450" y="2139950"/>
          <p14:tracePt t="194062" x="9290050" y="2133600"/>
          <p14:tracePt t="194079" x="9315450" y="2108200"/>
          <p14:tracePt t="194081" x="9315450" y="2095500"/>
          <p14:tracePt t="194096" x="9315450" y="2089150"/>
          <p14:tracePt t="194113" x="9245600" y="2089150"/>
          <p14:tracePt t="194129" x="9163050" y="2108200"/>
          <p14:tracePt t="194145" x="9112250" y="2120900"/>
          <p14:tracePt t="198216" x="9112250" y="2095500"/>
          <p14:tracePt t="198223" x="9112250" y="2063750"/>
          <p14:tracePt t="198233" x="9112250" y="1962150"/>
          <p14:tracePt t="198250" x="9112250" y="1682750"/>
          <p14:tracePt t="198266" x="9118600" y="1397000"/>
          <p14:tracePt t="198283" x="9118600" y="1162050"/>
          <p14:tracePt t="198300" x="9118600" y="977900"/>
          <p14:tracePt t="198316" x="9118600" y="857250"/>
          <p14:tracePt t="198332" x="9112250" y="793750"/>
          <p14:tracePt t="198336" x="9112250" y="781050"/>
          <p14:tracePt t="198349" x="9105900" y="774700"/>
          <p14:tracePt t="198366" x="9086850" y="762000"/>
          <p14:tracePt t="198382" x="9086850" y="755650"/>
          <p14:tracePt t="198399" x="9067800" y="749300"/>
          <p14:tracePt t="198416" x="9029700" y="736600"/>
          <p14:tracePt t="198433" x="8972550" y="723900"/>
          <p14:tracePt t="198449" x="8953500" y="723900"/>
          <p14:tracePt t="198465" x="8940800" y="723900"/>
          <p14:tracePt t="198482" x="8928100" y="730250"/>
          <p14:tracePt t="198499" x="8883650" y="755650"/>
          <p14:tracePt t="198516" x="8839200" y="781050"/>
          <p14:tracePt t="198532" x="8775700" y="844550"/>
          <p14:tracePt t="198549" x="8775700" y="914400"/>
          <p14:tracePt t="198565" x="8813800" y="965200"/>
          <p14:tracePt t="198584" x="8839200" y="1009650"/>
          <p14:tracePt t="198599" x="8813800" y="1060450"/>
          <p14:tracePt t="198616" x="8712200" y="1149350"/>
          <p14:tracePt t="198633" x="8623300" y="1238250"/>
          <p14:tracePt t="198650" x="8559800" y="1339850"/>
          <p14:tracePt t="198666" x="8540750" y="1435100"/>
          <p14:tracePt t="198682" x="8534400" y="1530350"/>
          <p14:tracePt t="198699" x="8559800" y="1612900"/>
          <p14:tracePt t="198716" x="8585200" y="1689100"/>
          <p14:tracePt t="198733" x="8597900" y="1739900"/>
          <p14:tracePt t="198749" x="8604250" y="1797050"/>
          <p14:tracePt t="198768" x="8604250" y="1828800"/>
          <p14:tracePt t="198770" x="8591550" y="1835150"/>
          <p14:tracePt t="198800" x="8521700" y="1828800"/>
          <p14:tracePt t="198816" x="8432800" y="1778000"/>
          <p14:tracePt t="198833" x="8318500" y="1720850"/>
          <p14:tracePt t="198834" x="8274050" y="1695450"/>
          <p14:tracePt t="198849" x="8216900" y="1670050"/>
          <p14:tracePt t="198866" x="8191500" y="1657350"/>
          <p14:tracePt t="198882" x="8159750" y="1644650"/>
          <p14:tracePt t="198899" x="8121650" y="1638300"/>
          <p14:tracePt t="198917" x="8045450" y="1638300"/>
          <p14:tracePt t="198933" x="7937500" y="1657350"/>
          <p14:tracePt t="198949" x="7816850" y="1676400"/>
          <p14:tracePt t="198966" x="7740650" y="1695450"/>
          <p14:tracePt t="198983" x="7670800" y="1720850"/>
          <p14:tracePt t="198999" x="7620000" y="1758950"/>
          <p14:tracePt t="199016" x="7556500" y="1835150"/>
          <p14:tracePt t="199033" x="7518400" y="1905000"/>
          <p14:tracePt t="199050" x="7512050" y="1981200"/>
          <p14:tracePt t="199067" x="7512050" y="2044700"/>
          <p14:tracePt t="199083" x="7531100" y="2101850"/>
          <p14:tracePt t="199099" x="7620000" y="2197100"/>
          <p14:tracePt t="199117" x="7734300" y="2241550"/>
          <p14:tracePt t="199134" x="7886700" y="2273300"/>
          <p14:tracePt t="199150" x="8070850" y="2279650"/>
          <p14:tracePt t="199167" x="8223250" y="2273300"/>
          <p14:tracePt t="199183" x="8382000" y="2241550"/>
          <p14:tracePt t="199200" x="8483600" y="2216150"/>
          <p14:tracePt t="199216" x="8572500" y="2190750"/>
          <p14:tracePt t="199233" x="8686800" y="2159000"/>
          <p14:tracePt t="199250" x="8794750" y="2133600"/>
          <p14:tracePt t="199266" x="8851900" y="2108200"/>
          <p14:tracePt t="199283" x="8902700" y="2051050"/>
          <p14:tracePt t="199299" x="8940800" y="1987550"/>
          <p14:tracePt t="199318" x="8978900" y="1885950"/>
          <p14:tracePt t="199333" x="8978900" y="1841500"/>
          <p14:tracePt t="199349" x="8972550" y="1752600"/>
          <p14:tracePt t="199367" x="8966200" y="1727200"/>
          <p14:tracePt t="199384" x="8959850" y="1727200"/>
          <p14:tracePt t="199400" x="8947150" y="1727200"/>
          <p14:tracePt t="199418" x="8909050" y="1739900"/>
          <p14:tracePt t="199433" x="8813800" y="1765300"/>
          <p14:tracePt t="199451" x="8655050" y="1784350"/>
          <p14:tracePt t="199466" x="8489950" y="1784350"/>
          <p14:tracePt t="199483" x="8362950" y="1784350"/>
          <p14:tracePt t="199500" x="8312150" y="1784350"/>
          <p14:tracePt t="199550" x="8305800" y="1797050"/>
          <p14:tracePt t="199567" x="8274050" y="1835150"/>
          <p14:tracePt t="199585" x="8108950" y="1943100"/>
          <p14:tracePt t="199600" x="7950200" y="2006600"/>
          <p14:tracePt t="199617" x="7759700" y="2076450"/>
          <p14:tracePt t="199635" x="7600950" y="2139950"/>
          <p14:tracePt t="199650" x="7473950" y="2209800"/>
          <p14:tracePt t="199669" x="7404100" y="2266950"/>
          <p14:tracePt t="199683" x="7378700" y="2286000"/>
          <p14:tracePt t="199702" x="7366000" y="2292350"/>
          <p14:tracePt t="199718" x="7321550" y="2305050"/>
          <p14:tracePt t="199719" x="7239000" y="2305050"/>
          <p14:tracePt t="199732" x="7162800" y="2305050"/>
          <p14:tracePt t="199750" x="6902450" y="2292350"/>
          <p14:tracePt t="199767" x="6591300" y="2260600"/>
          <p14:tracePt t="199768" x="6451600" y="2247900"/>
          <p14:tracePt t="199783" x="6305550" y="2228850"/>
          <p14:tracePt t="199785" x="6178550" y="2209800"/>
          <p14:tracePt t="199800" x="6064250" y="2197100"/>
          <p14:tracePt t="199804" x="5975350" y="2184400"/>
          <p14:tracePt t="199817" x="5899150" y="2178050"/>
          <p14:tracePt t="199819" x="5854700" y="2178050"/>
          <p14:tracePt t="199834" x="5772150" y="2184400"/>
          <p14:tracePt t="199851" x="5607050" y="2203450"/>
          <p14:tracePt t="199867" x="5295900" y="2209800"/>
          <p14:tracePt t="199883" x="4870450" y="2209800"/>
          <p14:tracePt t="199900" x="4476750" y="2209800"/>
          <p14:tracePt t="199917" x="4076700" y="2216150"/>
          <p14:tracePt t="199934" x="3784600" y="2222500"/>
          <p14:tracePt t="199950" x="3619500" y="2241550"/>
          <p14:tracePt t="199967" x="3543300" y="2266950"/>
          <p14:tracePt t="199983" x="3473450" y="2292350"/>
          <p14:tracePt t="200001" x="3371850" y="2317750"/>
          <p14:tracePt t="200018" x="3206750" y="2336800"/>
          <p14:tracePt t="200034" x="2971800" y="2343150"/>
          <p14:tracePt t="200050" x="2895600" y="2343150"/>
          <p14:tracePt t="200069" x="2901950" y="2343150"/>
          <p14:tracePt t="200084" x="2933700" y="2343150"/>
          <p14:tracePt t="200100" x="3016250" y="2343150"/>
          <p14:tracePt t="200119" x="3117850" y="2343150"/>
          <p14:tracePt t="200133" x="3162300" y="2349500"/>
          <p14:tracePt t="200167" x="3155950" y="2355850"/>
          <p14:tracePt t="200184" x="3149600" y="2362200"/>
          <p14:tracePt t="200229" x="3162300" y="2362200"/>
          <p14:tracePt t="200237" x="3175000" y="2362200"/>
          <p14:tracePt t="200251" x="3213100" y="2355850"/>
          <p14:tracePt t="200267" x="3295650" y="2336800"/>
          <p14:tracePt t="200284" x="3479800" y="2324100"/>
          <p14:tracePt t="200301" x="3594100" y="2330450"/>
          <p14:tracePt t="200317" x="3600450" y="2336800"/>
          <p14:tracePt t="200333" x="3587750" y="2343150"/>
          <p14:tracePt t="200350" x="3581400" y="2349500"/>
          <p14:tracePt t="200367" x="3581400" y="2355850"/>
          <p14:tracePt t="200401" x="3587750" y="2355850"/>
          <p14:tracePt t="200417" x="3606800" y="2349500"/>
          <p14:tracePt t="200434" x="3657600" y="2343150"/>
          <p14:tracePt t="200450" x="3727450" y="2330450"/>
          <p14:tracePt t="200467" x="3790950" y="2330450"/>
          <p14:tracePt t="200484" x="3790950" y="2336800"/>
          <p14:tracePt t="200501" x="3765550" y="2355850"/>
          <p14:tracePt t="200518" x="3740150" y="2381250"/>
          <p14:tracePt t="200534" x="3733800" y="2381250"/>
          <p14:tracePt t="200584" x="3746500" y="2381250"/>
          <p14:tracePt t="200601" x="3784600" y="2368550"/>
          <p14:tracePt t="200603" x="3803650" y="2355850"/>
          <p14:tracePt t="200617" x="3835400" y="2343150"/>
          <p14:tracePt t="200634" x="3867150" y="2330450"/>
          <p14:tracePt t="200651" x="3879850" y="2324100"/>
          <p14:tracePt t="200668" x="3917950" y="2311400"/>
          <p14:tracePt t="200684" x="3975100" y="2298700"/>
          <p14:tracePt t="200701" x="4038600" y="2286000"/>
          <p14:tracePt t="200720" x="4127500" y="2266950"/>
          <p14:tracePt t="200734" x="4191000" y="2247900"/>
          <p14:tracePt t="200751" x="4229100" y="2241550"/>
          <p14:tracePt t="200767" x="4254500" y="2235200"/>
          <p14:tracePt t="200784" x="4254500" y="2228850"/>
          <p14:tracePt t="200801" x="4260850" y="2228850"/>
          <p14:tracePt t="200835" x="4260850" y="2222500"/>
          <p14:tracePt t="200850" x="4260850" y="2203450"/>
          <p14:tracePt t="200868" x="4248150" y="2178050"/>
          <p14:tracePt t="200886" x="4235450" y="2146300"/>
          <p14:tracePt t="200901" x="4222750" y="2120900"/>
          <p14:tracePt t="200918" x="4203700" y="2095500"/>
          <p14:tracePt t="200934" x="4178300" y="2070100"/>
          <p14:tracePt t="200951" x="4159250" y="2057400"/>
          <p14:tracePt t="200968" x="4114800" y="2044700"/>
          <p14:tracePt t="200984" x="4038600" y="2032000"/>
          <p14:tracePt t="201001" x="3975100" y="2032000"/>
          <p14:tracePt t="201018" x="3898900" y="2019300"/>
          <p14:tracePt t="201034" x="3848100" y="2000250"/>
          <p14:tracePt t="201051" x="3822700" y="1987550"/>
          <p14:tracePt t="201069" x="3829050" y="1987550"/>
          <p14:tracePt t="201085" x="3867150" y="2000250"/>
          <p14:tracePt t="201087" x="3892550" y="2012950"/>
          <p14:tracePt t="201101" x="3930650" y="2038350"/>
          <p14:tracePt t="201120" x="4000500" y="2089150"/>
          <p14:tracePt t="201135" x="4000500" y="2120900"/>
          <p14:tracePt t="201151" x="4000500" y="2133600"/>
          <p14:tracePt t="201168" x="4000500" y="2139950"/>
          <p14:tracePt t="201218" x="4006850" y="2139950"/>
          <p14:tracePt t="201235" x="4013200" y="2139950"/>
          <p14:tracePt t="201251" x="4025900" y="2139950"/>
          <p14:tracePt t="201268" x="4032250" y="2133600"/>
          <p14:tracePt t="201285" x="4038600" y="2127250"/>
          <p14:tracePt t="201391" x="4032250" y="2127250"/>
          <p14:tracePt t="201397" x="4025900" y="2127250"/>
          <p14:tracePt t="201405" x="4019550" y="2127250"/>
          <p14:tracePt t="201447" x="4013200" y="2127250"/>
          <p14:tracePt t="201471" x="4006850" y="2127250"/>
          <p14:tracePt t="201495" x="4000500" y="2127250"/>
          <p14:tracePt t="201563" x="3981450" y="2127250"/>
          <p14:tracePt t="201571" x="3975100" y="2127250"/>
          <p14:tracePt t="201586" x="3949700" y="2127250"/>
          <p14:tracePt t="201602" x="3835400" y="2127250"/>
          <p14:tracePt t="201618" x="3689350" y="2133600"/>
          <p14:tracePt t="201635" x="3486150" y="2120900"/>
          <p14:tracePt t="201651" x="3263900" y="2101850"/>
          <p14:tracePt t="201668" x="3054350" y="2082800"/>
          <p14:tracePt t="201686" x="2908300" y="2070100"/>
          <p14:tracePt t="201702" x="2800350" y="2063750"/>
          <p14:tracePt t="201719" x="2692400" y="2063750"/>
          <p14:tracePt t="201735" x="2584450" y="2057400"/>
          <p14:tracePt t="201752" x="2444750" y="2051050"/>
          <p14:tracePt t="201768" x="2317750" y="2051050"/>
          <p14:tracePt t="201785" x="2209800" y="2044700"/>
          <p14:tracePt t="201790" x="2203450" y="2044700"/>
          <p14:tracePt t="201802" x="2197100" y="2044700"/>
          <p14:tracePt t="201835" x="2203450" y="2038350"/>
          <p14:tracePt t="201851" x="2241550" y="2038350"/>
          <p14:tracePt t="201869" x="2247900" y="2038350"/>
          <p14:tracePt t="201885" x="2247900" y="2044700"/>
          <p14:tracePt t="201902" x="2247900" y="2057400"/>
          <p14:tracePt t="201919" x="2247900" y="2063750"/>
          <p14:tracePt t="201952" x="2260600" y="2070100"/>
          <p14:tracePt t="201969" x="2273300" y="2076450"/>
          <p14:tracePt t="201985" x="2324100" y="2089150"/>
          <p14:tracePt t="202002" x="2381250" y="2101850"/>
          <p14:tracePt t="202019" x="2406650" y="2139950"/>
          <p14:tracePt t="202037" x="2419350" y="2171700"/>
          <p14:tracePt t="202053" x="2425700" y="2203450"/>
          <p14:tracePt t="202069" x="2432050" y="2222500"/>
          <p14:tracePt t="202102" x="2438400" y="2228850"/>
          <p14:tracePt t="202120" x="2444750" y="2228850"/>
          <p14:tracePt t="202140" x="2463800" y="2222500"/>
          <p14:tracePt t="202231" x="2470150" y="2216150"/>
          <p14:tracePt t="202238" x="2476500" y="2209800"/>
          <p14:tracePt t="202253" x="2482850" y="2203450"/>
          <p14:tracePt t="202270" x="2501900" y="2190750"/>
          <p14:tracePt t="202286" x="2508250" y="2190750"/>
          <p14:tracePt t="202429" x="2508250" y="2184400"/>
          <p14:tracePt t="202454" x="2508250" y="2178050"/>
          <p14:tracePt t="202643" x="2514600" y="2178050"/>
          <p14:tracePt t="202669" x="2520950" y="2178050"/>
          <p14:tracePt t="202691" x="2527300" y="2178050"/>
          <p14:tracePt t="202708" x="2533650" y="2178050"/>
          <p14:tracePt t="202720" x="2540000" y="2178050"/>
          <p14:tracePt t="202765" x="2552700" y="2178050"/>
          <p14:tracePt t="202771" x="2552700" y="2184400"/>
          <p14:tracePt t="202803" x="2565400" y="2190750"/>
          <p14:tracePt t="202819" x="2578100" y="2190750"/>
          <p14:tracePt t="202836" x="2603500" y="2190750"/>
          <p14:tracePt t="202853" x="2622550" y="2190750"/>
          <p14:tracePt t="202870" x="2635250" y="2184400"/>
          <p14:tracePt t="202886" x="2641600" y="2178050"/>
          <p14:tracePt t="202903" x="2647950" y="2178050"/>
          <p14:tracePt t="203005" x="2647950" y="2171700"/>
          <p14:tracePt t="203039" x="2647950" y="2165350"/>
          <p14:tracePt t="203063" x="2654300" y="2159000"/>
          <p14:tracePt t="203087" x="2654300" y="2152650"/>
          <p14:tracePt t="203103" x="2667000" y="2146300"/>
          <p14:tracePt t="203119" x="2692400" y="2146300"/>
          <p14:tracePt t="203136" x="2762250" y="2146300"/>
          <p14:tracePt t="203153" x="2851150" y="2159000"/>
          <p14:tracePt t="203171" x="2914650" y="2171700"/>
          <p14:tracePt t="203186" x="2921000" y="2178050"/>
          <p14:tracePt t="203278" x="2927350" y="2178050"/>
          <p14:tracePt t="203365" x="2927350" y="2184400"/>
          <p14:tracePt t="203463" x="2927350" y="2190750"/>
          <p14:tracePt t="203470" x="2921000" y="2190750"/>
          <p14:tracePt t="203487" x="2921000" y="2197100"/>
          <p14:tracePt t="203504" x="2921000" y="2203450"/>
          <p14:tracePt t="203520" x="2921000" y="2209800"/>
          <p14:tracePt t="203537" x="2927350" y="2216150"/>
          <p14:tracePt t="203554" x="2940050" y="2241550"/>
          <p14:tracePt t="203570" x="2946400" y="2260600"/>
          <p14:tracePt t="203573" x="2946400" y="2273300"/>
          <p14:tracePt t="203590" x="2952750" y="2292350"/>
          <p14:tracePt t="203604" x="2959100" y="2298700"/>
          <p14:tracePt t="203620" x="2959100" y="2305050"/>
          <p14:tracePt t="203654" x="2959100" y="2311400"/>
          <p14:tracePt t="203670" x="2959100" y="2317750"/>
          <p14:tracePt t="203687" x="2952750" y="2324100"/>
          <p14:tracePt t="203720" x="2946400" y="2330450"/>
          <p14:tracePt t="203753" x="2946400" y="2336800"/>
          <p14:tracePt t="203771" x="2946400" y="2343150"/>
          <p14:tracePt t="203788" x="2946400" y="2355850"/>
          <p14:tracePt t="203804" x="2959100" y="2368550"/>
          <p14:tracePt t="203820" x="2971800" y="2374900"/>
          <p14:tracePt t="203837" x="2978150" y="2381250"/>
          <p14:tracePt t="203871" x="2978150" y="2393950"/>
          <p14:tracePt t="203889" x="2965450" y="2400300"/>
          <p14:tracePt t="203904" x="2952750" y="2419350"/>
          <p14:tracePt t="203922" x="2940050" y="2425700"/>
          <p14:tracePt t="203937" x="2933700" y="2432050"/>
          <p14:tracePt t="203953" x="2927350" y="2438400"/>
          <p14:tracePt t="203973" x="2908300" y="2457450"/>
          <p14:tracePt t="203976" x="2882900" y="2470150"/>
          <p14:tracePt t="203990" x="2857500" y="2482850"/>
          <p14:tracePt t="204003" x="2781300" y="2501900"/>
          <p14:tracePt t="204020" x="2673350" y="2527300"/>
          <p14:tracePt t="204037" x="2603500" y="2533650"/>
          <p14:tracePt t="204055" x="2559050" y="2540000"/>
          <p14:tracePt t="204071" x="2552700" y="2552700"/>
          <p14:tracePt t="204087" x="2546350" y="2590800"/>
          <p14:tracePt t="204104" x="2508250" y="2692400"/>
          <p14:tracePt t="204121" x="2444750" y="2768600"/>
          <p14:tracePt t="204137" x="2387600" y="2806700"/>
          <p14:tracePt t="204154" x="2349500" y="2819400"/>
          <p14:tracePt t="204170" x="2343150" y="2819400"/>
          <p14:tracePt t="204187" x="2343150" y="2825750"/>
          <p14:tracePt t="204204" x="2336800" y="2832100"/>
          <p14:tracePt t="204220" x="2330450" y="2851150"/>
          <p14:tracePt t="204237" x="2317750" y="2876550"/>
          <p14:tracePt t="204254" x="2305050" y="2895600"/>
          <p14:tracePt t="204271" x="2298700" y="2908300"/>
          <p14:tracePt t="204327" x="2317750" y="2908300"/>
          <p14:tracePt t="204338" x="2362200" y="2908300"/>
          <p14:tracePt t="204354" x="2387600" y="2908300"/>
          <p14:tracePt t="204370" x="2393950" y="2908300"/>
          <p14:tracePt t="204388" x="2406650" y="2914650"/>
          <p14:tracePt t="204404" x="2413000" y="2921000"/>
          <p14:tracePt t="204421" x="2425700" y="2921000"/>
          <p14:tracePt t="204437" x="2438400" y="2921000"/>
          <p14:tracePt t="204454" x="2457450" y="2921000"/>
          <p14:tracePt t="204471" x="2476500" y="2908300"/>
          <p14:tracePt t="204487" x="2482850" y="2901950"/>
          <p14:tracePt t="204504" x="2482850" y="2895600"/>
          <p14:tracePt t="204521" x="2463800" y="2895600"/>
          <p14:tracePt t="204537" x="2457450" y="2895600"/>
          <p14:tracePt t="204587" x="2463800" y="2882900"/>
          <p14:tracePt t="204604" x="2476500" y="2863850"/>
          <p14:tracePt t="204621" x="2489200" y="2851150"/>
          <p14:tracePt t="204639" x="2495550" y="2851150"/>
          <p14:tracePt t="204763" x="2501900" y="2851150"/>
          <p14:tracePt t="204770" x="2508250" y="2851150"/>
          <p14:tracePt t="204789" x="2527300" y="2844800"/>
          <p14:tracePt t="204804" x="2552700" y="2844800"/>
          <p14:tracePt t="204821" x="2565400" y="2844800"/>
          <p14:tracePt t="204838" x="2571750" y="2844800"/>
          <p14:tracePt t="204854" x="2578100" y="2844800"/>
          <p14:tracePt t="204871" x="2584450" y="2844800"/>
          <p14:tracePt t="204905" x="2590800" y="2844800"/>
          <p14:tracePt t="204921" x="2590800" y="2851150"/>
          <p14:tracePt t="204938" x="2584450" y="2863850"/>
          <p14:tracePt t="204955" x="2578100" y="2870200"/>
          <p14:tracePt t="205029" x="2571750" y="2870200"/>
          <p14:tracePt t="205035" x="2559050" y="2876550"/>
          <p14:tracePt t="205054" x="2508250" y="2901950"/>
          <p14:tracePt t="205071" x="2457450" y="2921000"/>
          <p14:tracePt t="205088" x="2432050" y="2933700"/>
          <p14:tracePt t="205104" x="2425700" y="2940050"/>
          <p14:tracePt t="205139" x="2425700" y="2933700"/>
          <p14:tracePt t="205154" x="2425700" y="2927350"/>
          <p14:tracePt t="205171" x="2419350" y="2921000"/>
          <p14:tracePt t="205189" x="2387600" y="2908300"/>
          <p14:tracePt t="205205" x="2343150" y="2895600"/>
          <p14:tracePt t="205221" x="2279650" y="2882900"/>
          <p14:tracePt t="205238" x="2266950" y="2876550"/>
          <p14:tracePt t="205272" x="2266950" y="2870200"/>
          <p14:tracePt t="205288" x="2273300" y="2870200"/>
          <p14:tracePt t="205338" x="2260600" y="2870200"/>
          <p14:tracePt t="205355" x="2260600" y="2876550"/>
          <p14:tracePt t="205371" x="2292350" y="2895600"/>
          <p14:tracePt t="205389" x="2317750" y="2901950"/>
          <p14:tracePt t="205391" x="2362200" y="2908300"/>
          <p14:tracePt t="205405" x="2419350" y="2908300"/>
          <p14:tracePt t="205407" x="2457450" y="2908300"/>
          <p14:tracePt t="205422" x="2578100" y="2901950"/>
          <p14:tracePt t="205439" x="2711450" y="2870200"/>
          <p14:tracePt t="205455" x="2851150" y="2825750"/>
          <p14:tracePt t="205472" x="2908300" y="2794000"/>
          <p14:tracePt t="205488" x="2895600" y="2774950"/>
          <p14:tracePt t="205505" x="2882900" y="2768600"/>
          <p14:tracePt t="205521" x="2870200" y="2768600"/>
          <p14:tracePt t="205538" x="2882900" y="2768600"/>
          <p14:tracePt t="205555" x="2959100" y="2768600"/>
          <p14:tracePt t="205571" x="3270250" y="2787650"/>
          <p14:tracePt t="205589" x="3816350" y="2825750"/>
          <p14:tracePt t="205591" x="4057650" y="2844800"/>
          <p14:tracePt t="205605" x="4362450" y="2876550"/>
          <p14:tracePt t="205607" x="4597400" y="2895600"/>
          <p14:tracePt t="205621" x="5086350" y="2933700"/>
          <p14:tracePt t="205638" x="5505450" y="2959100"/>
          <p14:tracePt t="205656" x="5854700" y="2971800"/>
          <p14:tracePt t="205672" x="6210300" y="2971800"/>
          <p14:tracePt t="205690" x="6521450" y="2946400"/>
          <p14:tracePt t="205707" x="6800850" y="2908300"/>
          <p14:tracePt t="205721" x="7054850" y="2838450"/>
          <p14:tracePt t="205738" x="7219950" y="2781300"/>
          <p14:tracePt t="205755" x="7353300" y="2711450"/>
          <p14:tracePt t="205773" x="7397750" y="2654300"/>
          <p14:tracePt t="205776" x="7404100" y="2628900"/>
          <p14:tracePt t="205788" x="7404100" y="2609850"/>
          <p14:tracePt t="205805" x="7372350" y="2578100"/>
          <p14:tracePt t="205822" x="7315200" y="2565400"/>
          <p14:tracePt t="205839" x="7258050" y="2559050"/>
          <p14:tracePt t="205841" x="7239000" y="2559050"/>
          <p14:tracePt t="205855" x="7219950" y="2559050"/>
          <p14:tracePt t="205858" x="7200900" y="2552700"/>
          <p14:tracePt t="205872" x="7175500" y="2540000"/>
          <p14:tracePt t="205890" x="7156450" y="2533650"/>
          <p14:tracePt t="205905" x="7124700" y="2527300"/>
          <p14:tracePt t="205922" x="7086600" y="2527300"/>
          <p14:tracePt t="205939" x="7016750" y="2540000"/>
          <p14:tracePt t="205955" x="6915150" y="2565400"/>
          <p14:tracePt t="205973" x="6826250" y="2584450"/>
          <p14:tracePt t="205989" x="6667500" y="2603500"/>
          <p14:tracePt t="206005" x="6496050" y="2622550"/>
          <p14:tracePt t="206022" x="6235700" y="2641600"/>
          <p14:tracePt t="206038" x="5873750" y="2673350"/>
          <p14:tracePt t="206056" x="5499100" y="2692400"/>
          <p14:tracePt t="206072" x="5029200" y="2705100"/>
          <p14:tracePt t="206075" x="4800600" y="2711450"/>
          <p14:tracePt t="206089" x="4629150" y="2711450"/>
          <p14:tracePt t="206090" x="4432300" y="2724150"/>
          <p14:tracePt t="206106" x="4210050" y="2736850"/>
          <p14:tracePt t="206123" x="3968750" y="2762250"/>
          <p14:tracePt t="206139" x="3733800" y="2774950"/>
          <p14:tracePt t="206155" x="3467100" y="2781300"/>
          <p14:tracePt t="206173" x="3175000" y="2781300"/>
          <p14:tracePt t="206189" x="2959100" y="2774950"/>
          <p14:tracePt t="206206" x="2774950" y="2774950"/>
          <p14:tracePt t="206222" x="2730500" y="2774950"/>
          <p14:tracePt t="206349" x="2730500" y="2768600"/>
          <p14:tracePt t="206357" x="2730500" y="2762250"/>
          <p14:tracePt t="206365" x="2730500" y="2755900"/>
          <p14:tracePt t="206374" x="2730500" y="2749550"/>
          <p14:tracePt t="206391" x="2686050" y="2730500"/>
          <p14:tracePt t="206406" x="2559050" y="2673350"/>
          <p14:tracePt t="206422" x="2419350" y="2641600"/>
          <p14:tracePt t="206439" x="2286000" y="2616200"/>
          <p14:tracePt t="206456" x="2228850" y="2597150"/>
          <p14:tracePt t="206535" x="2222500" y="2603500"/>
          <p14:tracePt t="206543" x="2216150" y="2603500"/>
          <p14:tracePt t="206556" x="2216150" y="2609850"/>
          <p14:tracePt t="206573" x="2203450" y="2622550"/>
          <p14:tracePt t="206589" x="2209800" y="2641600"/>
          <p14:tracePt t="206606" x="2273300" y="2679700"/>
          <p14:tracePt t="206623" x="2317750" y="2705100"/>
          <p14:tracePt t="206639" x="2362200" y="2724150"/>
          <p14:tracePt t="206656" x="2400300" y="2743200"/>
          <p14:tracePt t="206672" x="2413000" y="2749550"/>
          <p14:tracePt t="206689" x="2425700" y="2762250"/>
          <p14:tracePt t="206706" x="2457450" y="2787650"/>
          <p14:tracePt t="206722" x="2495550" y="2806700"/>
          <p14:tracePt t="206739" x="2527300" y="2819400"/>
          <p14:tracePt t="206756" x="2559050" y="2825750"/>
          <p14:tracePt t="206772" x="2622550" y="2825750"/>
          <p14:tracePt t="206775" x="2673350" y="2825750"/>
          <p14:tracePt t="206792" x="2743200" y="2819400"/>
          <p14:tracePt t="206806" x="2768600" y="2813050"/>
          <p14:tracePt t="206823" x="2781300" y="2800350"/>
          <p14:tracePt t="206839" x="2781300" y="2781300"/>
          <p14:tracePt t="206842" x="2781300" y="2768600"/>
          <p14:tracePt t="206856" x="2781300" y="2762250"/>
          <p14:tracePt t="206873" x="2781300" y="2755900"/>
          <p14:tracePt t="206889" x="2781300" y="2749550"/>
          <p14:tracePt t="206924" x="2781300" y="2743200"/>
          <p14:tracePt t="206940" x="2774950" y="2724150"/>
          <p14:tracePt t="206956" x="2768600" y="2705100"/>
          <p14:tracePt t="206973" x="2749550" y="2686050"/>
          <p14:tracePt t="206990" x="2724150" y="2660650"/>
          <p14:tracePt t="207006" x="2692400" y="2641600"/>
          <p14:tracePt t="207023" x="2673350" y="2628900"/>
          <p14:tracePt t="207040" x="2667000" y="2622550"/>
          <p14:tracePt t="207090" x="2635250" y="2622550"/>
          <p14:tracePt t="207107" x="2565400" y="2622550"/>
          <p14:tracePt t="207125" x="2489200" y="2622550"/>
          <p14:tracePt t="207140" x="2432050" y="2622550"/>
          <p14:tracePt t="207156" x="2419350" y="2622550"/>
          <p14:tracePt t="207173" x="2419350" y="2628900"/>
          <p14:tracePt t="207190" x="2451100" y="2641600"/>
          <p14:tracePt t="207206" x="2520950" y="2667000"/>
          <p14:tracePt t="207223" x="2584450" y="2698750"/>
          <p14:tracePt t="207240" x="2603500" y="2717800"/>
          <p14:tracePt t="207257" x="2603500" y="2730500"/>
          <p14:tracePt t="207273" x="2603500" y="2743200"/>
          <p14:tracePt t="207276" x="2603500" y="2755900"/>
          <p14:tracePt t="207290" x="2603500" y="2768600"/>
          <p14:tracePt t="207307" x="2609850" y="2781300"/>
          <p14:tracePt t="207325" x="2635250" y="2787650"/>
          <p14:tracePt t="207340" x="2686050" y="2787650"/>
          <p14:tracePt t="207357" x="2755900" y="2787650"/>
          <p14:tracePt t="207373" x="2813050" y="2781300"/>
          <p14:tracePt t="207390" x="2882900" y="2774950"/>
          <p14:tracePt t="207407" x="2921000" y="2768600"/>
          <p14:tracePt t="207462" x="2927350" y="2768600"/>
          <p14:tracePt t="207473" x="2927350" y="2762250"/>
          <p14:tracePt t="207490" x="2940050" y="2762250"/>
          <p14:tracePt t="207507" x="2940050" y="2749550"/>
          <p14:tracePt t="207523" x="2946400" y="2743200"/>
          <p14:tracePt t="207606" x="2952750" y="2743200"/>
          <p14:tracePt t="207611" x="2965450" y="2749550"/>
          <p14:tracePt t="207625" x="2971800" y="2755900"/>
          <p14:tracePt t="207640" x="3041650" y="2781300"/>
          <p14:tracePt t="207657" x="3175000" y="2806700"/>
          <p14:tracePt t="207673" x="3340100" y="2832100"/>
          <p14:tracePt t="207690" x="3498850" y="2863850"/>
          <p14:tracePt t="207707" x="3575050" y="2876550"/>
          <p14:tracePt t="207723" x="3594100" y="2876550"/>
          <p14:tracePt t="207740" x="3600450" y="2882900"/>
          <p14:tracePt t="207743" x="3606800" y="2882900"/>
          <p14:tracePt t="207757" x="3613150" y="2882900"/>
          <p14:tracePt t="207760" x="3619500" y="2882900"/>
          <p14:tracePt t="207775" x="3638550" y="2882900"/>
          <p14:tracePt t="207792" x="3676650" y="2876550"/>
          <p14:tracePt t="207807" x="3708400" y="2857500"/>
          <p14:tracePt t="207824" x="3733800" y="2832100"/>
          <p14:tracePt t="207846" x="3746500" y="2800350"/>
          <p14:tracePt t="207864" x="3752850" y="2787650"/>
          <p14:tracePt t="207875" x="3752850" y="2781300"/>
          <p14:tracePt t="207890" x="3752850" y="2768600"/>
          <p14:tracePt t="207907" x="3752850" y="2762250"/>
          <p14:tracePt t="207924" x="3740150" y="2755900"/>
          <p14:tracePt t="207940" x="3733800" y="2743200"/>
          <p14:tracePt t="207957" x="3721100" y="2736850"/>
          <p14:tracePt t="207973" x="3689350" y="2711450"/>
          <p14:tracePt t="207978" x="3663950" y="2692400"/>
          <p14:tracePt t="207995" x="3619500" y="2654300"/>
          <p14:tracePt t="208007" x="3581400" y="2635250"/>
          <p14:tracePt t="208024" x="3505200" y="2590800"/>
          <p14:tracePt t="208042" x="3486150" y="2578100"/>
          <p14:tracePt t="208078" x="3479800" y="2578100"/>
          <p14:tracePt t="208103" x="3473450" y="2578100"/>
          <p14:tracePt t="208119" x="3409950" y="2565400"/>
          <p14:tracePt t="208123" x="3352800" y="2559050"/>
          <p14:tracePt t="208141" x="3244850" y="2546350"/>
          <p14:tracePt t="208157" x="3200400" y="2540000"/>
          <p14:tracePt t="208174" x="3092450" y="2514600"/>
          <p14:tracePt t="208191" x="3092450" y="2508250"/>
          <p14:tracePt t="208247" x="3086100" y="2508250"/>
          <p14:tracePt t="208261" x="3086100" y="2514600"/>
          <p14:tracePt t="208274" x="3073400" y="2533650"/>
          <p14:tracePt t="208291" x="3060700" y="2552700"/>
          <p14:tracePt t="208308" x="3054350" y="2578100"/>
          <p14:tracePt t="208324" x="3060700" y="2609850"/>
          <p14:tracePt t="208327" x="3079750" y="2635250"/>
          <p14:tracePt t="208341" x="3117850" y="2660650"/>
          <p14:tracePt t="208343" x="3168650" y="2705100"/>
          <p14:tracePt t="208357" x="3213100" y="2743200"/>
          <p14:tracePt t="208376" x="3289300" y="2825750"/>
          <p14:tracePt t="208391" x="3276600" y="2851150"/>
          <p14:tracePt t="208407" x="3270250" y="2857500"/>
          <p14:tracePt t="208468" x="3276600" y="2857500"/>
          <p14:tracePt t="208477" x="3282950" y="2857500"/>
          <p14:tracePt t="208491" x="3295650" y="2857500"/>
          <p14:tracePt t="208507" x="3352800" y="2851150"/>
          <p14:tracePt t="208524" x="3359150" y="2844800"/>
          <p14:tracePt t="208557" x="3359150" y="2851150"/>
          <p14:tracePt t="208575" x="3352800" y="2857500"/>
          <p14:tracePt t="208591" x="3352800" y="2863850"/>
          <p14:tracePt t="208609" x="3346450" y="2870200"/>
          <p14:tracePt t="208624" x="3340100" y="2876550"/>
          <p14:tracePt t="208752" x="3346450" y="2876550"/>
          <p14:tracePt t="208760" x="3346450" y="2870200"/>
          <p14:tracePt t="208888" x="3346450" y="2863850"/>
          <p14:tracePt t="208896" x="3352800" y="2863850"/>
          <p14:tracePt t="208908" x="3352800" y="2857500"/>
          <p14:tracePt t="208924" x="3359150" y="2857500"/>
          <p14:tracePt t="209154" x="3365500" y="2857500"/>
          <p14:tracePt t="209192" x="3371850" y="2857500"/>
          <p14:tracePt t="209220" x="3378200" y="2857500"/>
          <p14:tracePt t="209233" x="3384550" y="2851150"/>
          <p14:tracePt t="209261" x="3390900" y="2851150"/>
          <p14:tracePt t="209275" x="3390900" y="2844800"/>
          <p14:tracePt t="209291" x="3397250" y="2844800"/>
          <p14:tracePt t="209343" x="3403600" y="2844800"/>
          <p14:tracePt t="209359" x="3403600" y="2838450"/>
          <p14:tracePt t="209374" x="3409950" y="2838450"/>
          <p14:tracePt t="209485" x="3409950" y="2832100"/>
          <p14:tracePt t="209524" x="3390900" y="2832100"/>
          <p14:tracePt t="209541" x="3302000" y="2857500"/>
          <p14:tracePt t="209558" x="3168650" y="2889250"/>
          <p14:tracePt t="209575" x="2978150" y="2908300"/>
          <p14:tracePt t="209592" x="2717800" y="2908300"/>
          <p14:tracePt t="209609" x="2679700" y="2901950"/>
          <p14:tracePt t="209641" x="2673350" y="2901950"/>
          <p14:tracePt t="209658" x="2641600" y="2914650"/>
          <p14:tracePt t="209675" x="2533650" y="2946400"/>
          <p14:tracePt t="209692" x="2298700" y="2965450"/>
          <p14:tracePt t="209708" x="1987550" y="2952750"/>
          <p14:tracePt t="209726" x="1676400" y="2914650"/>
          <p14:tracePt t="209742" x="1498600" y="2876550"/>
          <p14:tracePt t="209746" x="1479550" y="2863850"/>
          <p14:tracePt t="209759" x="1479550" y="2851150"/>
          <p14:tracePt t="209763" x="1492250" y="2832100"/>
          <p14:tracePt t="209775" x="1511300" y="2819400"/>
          <p14:tracePt t="209792" x="1644650" y="2781300"/>
          <p14:tracePt t="209809" x="1689100" y="2774950"/>
          <p14:tracePt t="209825" x="1663700" y="2781300"/>
          <p14:tracePt t="209842" x="1612900" y="2794000"/>
          <p14:tracePt t="209859" x="1574800" y="2806700"/>
          <p14:tracePt t="209875" x="1562100" y="2819400"/>
          <p14:tracePt t="209909" x="1568450" y="2819400"/>
          <p14:tracePt t="209927" x="1587500" y="2813050"/>
          <p14:tracePt t="209942" x="1612900" y="2806700"/>
          <p14:tracePt t="209958" x="1612900" y="2800350"/>
          <p14:tracePt t="209991" x="1606550" y="2800350"/>
          <p14:tracePt t="210008" x="1606550" y="2806700"/>
          <p14:tracePt t="210036" x="1606550" y="2813050"/>
          <p14:tracePt t="210060" x="1638300" y="2832100"/>
          <p14:tracePt t="210075" x="1670050" y="2863850"/>
          <p14:tracePt t="210092" x="1689100" y="2889250"/>
          <p14:tracePt t="210109" x="1689100" y="2921000"/>
          <p14:tracePt t="210127" x="1689100" y="2933700"/>
          <p14:tracePt t="210163" x="1689100" y="2940050"/>
          <p14:tracePt t="210193" x="1689100" y="2997200"/>
          <p14:tracePt t="210209" x="1689100" y="3041650"/>
          <p14:tracePt t="210225" x="1689100" y="3105150"/>
          <p14:tracePt t="210242" x="1682750" y="3136900"/>
          <p14:tracePt t="210258" x="1676400" y="3143250"/>
          <p14:tracePt t="210327" x="1663700" y="3143250"/>
          <p14:tracePt t="210343" x="1631950" y="3155950"/>
          <p14:tracePt t="210359" x="1606550" y="3181350"/>
          <p14:tracePt t="210376" x="1587500" y="3232150"/>
          <p14:tracePt t="210393" x="1574800" y="3270250"/>
          <p14:tracePt t="210409" x="1574800" y="3282950"/>
          <p14:tracePt t="210459" x="1543050" y="3282950"/>
          <p14:tracePt t="210476" x="1504950" y="3276600"/>
          <p14:tracePt t="210492" x="1460500" y="3276600"/>
          <p14:tracePt t="210511" x="1447800" y="3282950"/>
          <p14:tracePt t="210555" x="1454150" y="3282950"/>
          <p14:tracePt t="210563" x="1460500" y="3282950"/>
          <p14:tracePt t="210621" x="1466850" y="3282950"/>
          <p14:tracePt t="210635" x="1473200" y="3282950"/>
          <p14:tracePt t="210644" x="1479550" y="3282950"/>
          <p14:tracePt t="210661" x="1498600" y="3282950"/>
          <p14:tracePt t="210678" x="1536700" y="3276600"/>
          <p14:tracePt t="210695" x="1587500" y="3270250"/>
          <p14:tracePt t="210709" x="1663700" y="3257550"/>
          <p14:tracePt t="210727" x="1676400" y="3257550"/>
          <p14:tracePt t="210742" x="1682750" y="3257550"/>
          <p14:tracePt t="210810" x="1689100" y="3251200"/>
          <p14:tracePt t="210826" x="1701800" y="3244850"/>
          <p14:tracePt t="210843" x="1720850" y="3232150"/>
          <p14:tracePt t="210861" x="1739900" y="3213100"/>
          <p14:tracePt t="210876" x="1758950" y="3200400"/>
          <p14:tracePt t="210892" x="1771650" y="3181350"/>
          <p14:tracePt t="210910" x="1771650" y="3168650"/>
          <p14:tracePt t="210926" x="1771650" y="3143250"/>
          <p14:tracePt t="210943" x="1784350" y="3117850"/>
          <p14:tracePt t="210945" x="1790700" y="3111500"/>
          <p14:tracePt t="210959" x="1797050" y="3105150"/>
          <p14:tracePt t="210976" x="1809750" y="3098800"/>
          <p14:tracePt t="210979" x="1816100" y="3098800"/>
          <p14:tracePt t="210993" x="1822450" y="3092450"/>
          <p14:tracePt t="211010" x="1847850" y="3086100"/>
          <p14:tracePt t="211026" x="1860550" y="3073400"/>
          <p14:tracePt t="211044" x="1866900" y="3073400"/>
          <p14:tracePt t="211062" x="1860550" y="3073400"/>
          <p14:tracePt t="211076" x="1841500" y="3073400"/>
          <p14:tracePt t="211093" x="1828800" y="3073400"/>
          <p14:tracePt t="211109" x="1822450" y="3073400"/>
          <p14:tracePt t="211153" x="1828800" y="3073400"/>
          <p14:tracePt t="211161" x="1835150" y="3073400"/>
          <p14:tracePt t="211177" x="1854200" y="3073400"/>
          <p14:tracePt t="211193" x="1873250" y="3067050"/>
          <p14:tracePt t="211226" x="1879600" y="3067050"/>
          <p14:tracePt t="211243" x="1885950" y="3079750"/>
          <p14:tracePt t="211260" x="1892300" y="3092450"/>
          <p14:tracePt t="211276" x="1892300" y="3098800"/>
          <p14:tracePt t="211297" x="1898650" y="3098800"/>
          <p14:tracePt t="211310" x="1905000" y="3098800"/>
          <p14:tracePt t="211327" x="1930400" y="3098800"/>
          <p14:tracePt t="211344" x="1955800" y="3079750"/>
          <p14:tracePt t="211360" x="1968500" y="3067050"/>
          <p14:tracePt t="211378" x="1981200" y="3041650"/>
          <p14:tracePt t="211395" x="1987550" y="3035300"/>
          <p14:tracePt t="211410" x="1987550" y="3022600"/>
          <p14:tracePt t="211427" x="1987550" y="3009900"/>
          <p14:tracePt t="211443" x="1987550" y="2990850"/>
          <p14:tracePt t="211460" x="1993900" y="2959100"/>
          <p14:tracePt t="211476" x="1993900" y="2933700"/>
          <p14:tracePt t="211495" x="1993900" y="2914650"/>
          <p14:tracePt t="211510" x="1981200" y="2908300"/>
          <p14:tracePt t="211527" x="1943100" y="2901950"/>
          <p14:tracePt t="211543" x="1911350" y="2901950"/>
          <p14:tracePt t="211560" x="1898650" y="2901950"/>
          <p14:tracePt t="211610" x="1898650" y="2921000"/>
          <p14:tracePt t="211626" x="1898650" y="2959100"/>
          <p14:tracePt t="211643" x="1892300" y="2997200"/>
          <p14:tracePt t="211661" x="1885950" y="3041650"/>
          <p14:tracePt t="211677" x="1885950" y="3086100"/>
          <p14:tracePt t="211694" x="1898650" y="3105150"/>
          <p14:tracePt t="211710" x="1898650" y="3111500"/>
          <p14:tracePt t="211727" x="1905000" y="3111500"/>
          <p14:tracePt t="211743" x="1917700" y="3111500"/>
          <p14:tracePt t="211762" x="1949450" y="3117850"/>
          <p14:tracePt t="211777" x="1974850" y="3124200"/>
          <p14:tracePt t="211794" x="1987550" y="3124200"/>
          <p14:tracePt t="211810" x="2012950" y="3130550"/>
          <p14:tracePt t="211827" x="2038350" y="3130550"/>
          <p14:tracePt t="211845" x="2070100" y="3117850"/>
          <p14:tracePt t="211862" x="2120900" y="3079750"/>
          <p14:tracePt t="211877" x="2197100" y="3035300"/>
          <p14:tracePt t="211893" x="2235200" y="2990850"/>
          <p14:tracePt t="211912" x="2247900" y="2965450"/>
          <p14:tracePt t="211944" x="2209800" y="2965450"/>
          <p14:tracePt t="211961" x="2165350" y="2971800"/>
          <p14:tracePt t="211977" x="2120900" y="2978150"/>
          <p14:tracePt t="211994" x="2101850" y="2978150"/>
          <p14:tracePt t="212010" x="2095500" y="2978150"/>
          <p14:tracePt t="212027" x="2089150" y="2978150"/>
          <p14:tracePt t="212064" x="2095500" y="2984500"/>
          <p14:tracePt t="212079" x="2108200" y="2997200"/>
          <p14:tracePt t="212094" x="2127250" y="3016250"/>
          <p14:tracePt t="212112" x="2146300" y="3035300"/>
          <p14:tracePt t="212127" x="2152650" y="3041650"/>
          <p14:tracePt t="212144" x="2165350" y="3041650"/>
          <p14:tracePt t="212160" x="2178050" y="3041650"/>
          <p14:tracePt t="212177" x="2203450" y="3022600"/>
          <p14:tracePt t="212194" x="2216150" y="2990850"/>
          <p14:tracePt t="212213" x="2222500" y="2971800"/>
          <p14:tracePt t="212227" x="2228850" y="2971800"/>
          <p14:tracePt t="212244" x="2222500" y="2971800"/>
          <p14:tracePt t="212261" x="2209800" y="2978150"/>
          <p14:tracePt t="212277" x="2203450" y="2978150"/>
          <p14:tracePt t="212294" x="2203450" y="2984500"/>
          <p14:tracePt t="212314" x="2197100" y="2984500"/>
          <p14:tracePt t="212327" x="2197100" y="2990850"/>
          <p14:tracePt t="212388" x="2190750" y="2990850"/>
          <p14:tracePt t="212394" x="2184400" y="2990850"/>
          <p14:tracePt t="212410" x="2184400" y="2997200"/>
          <p14:tracePt t="212427" x="2178050" y="2997200"/>
          <p14:tracePt t="212521" x="2184400" y="2997200"/>
          <p14:tracePt t="212537" x="2184400" y="2990850"/>
          <p14:tracePt t="212615" x="2190750" y="2990850"/>
          <p14:tracePt t="212631" x="2197100" y="2990850"/>
          <p14:tracePt t="212639" x="2197100" y="2997200"/>
          <p14:tracePt t="212648" x="2203450" y="3003550"/>
          <p14:tracePt t="212661" x="2203450" y="3009900"/>
          <p14:tracePt t="212677" x="2203450" y="3016250"/>
          <p14:tracePt t="212711" x="2203450" y="3022600"/>
          <p14:tracePt t="212744" x="2203450" y="3035300"/>
          <p14:tracePt t="212761" x="2203450" y="3041650"/>
          <p14:tracePt t="212778" x="2197100" y="3048000"/>
          <p14:tracePt t="212918" x="2197100" y="3054350"/>
          <p14:tracePt t="212928" x="2203450" y="3054350"/>
          <p14:tracePt t="212944" x="2209800" y="3067050"/>
          <p14:tracePt t="212962" x="2222500" y="3073400"/>
          <p14:tracePt t="213014" x="2228850" y="3073400"/>
          <p14:tracePt t="213029" x="2235200" y="3073400"/>
          <p14:tracePt t="213047" x="2241550" y="3073400"/>
          <p14:tracePt t="213149" x="2235200" y="3073400"/>
          <p14:tracePt t="213732" x="2228850" y="3073400"/>
          <p14:tracePt t="213747" x="2222500" y="3073400"/>
          <p14:tracePt t="213753" x="2216150" y="3073400"/>
          <p14:tracePt t="213765" x="2209800" y="3073400"/>
          <p14:tracePt t="213780" x="2197100" y="3073400"/>
          <p14:tracePt t="213799" x="2184400" y="3079750"/>
          <p14:tracePt t="213812" x="2165350" y="3086100"/>
          <p14:tracePt t="213829" x="2152650" y="3092450"/>
          <p14:tracePt t="213845" x="2133600" y="3098800"/>
          <p14:tracePt t="213863" x="2127250" y="3105150"/>
          <p14:tracePt t="213879" x="2114550" y="3111500"/>
          <p14:tracePt t="213895" x="2101850" y="3117850"/>
          <p14:tracePt t="213914" x="2101850" y="3143250"/>
          <p14:tracePt t="213929" x="2108200" y="3149600"/>
          <p14:tracePt t="213946" x="2305050" y="3187700"/>
          <p14:tracePt t="213962" x="2495550" y="3200400"/>
          <p14:tracePt t="213980" x="2673350" y="3219450"/>
          <p14:tracePt t="213995" x="2698750" y="3219450"/>
          <p14:tracePt t="214012" x="2717800" y="3225800"/>
          <p14:tracePt t="214029" x="2755900" y="3232150"/>
          <p14:tracePt t="214205" x="2762250" y="3232150"/>
          <p14:tracePt t="214215" x="2774950" y="3238500"/>
          <p14:tracePt t="214221" x="2800350" y="3238500"/>
          <p14:tracePt t="214230" x="2825750" y="3244850"/>
          <p14:tracePt t="214245" x="2914650" y="3251200"/>
          <p14:tracePt t="214264" x="2997200" y="3251200"/>
          <p14:tracePt t="214279" x="3098800" y="3257550"/>
          <p14:tracePt t="214296" x="3282950" y="3238500"/>
          <p14:tracePt t="214313" x="3524250" y="3206750"/>
          <p14:tracePt t="214329" x="3924300" y="3206750"/>
          <p14:tracePt t="214346" x="4470400" y="3213100"/>
          <p14:tracePt t="214362" x="4972050" y="3225800"/>
          <p14:tracePt t="214379" x="5422900" y="3219450"/>
          <p14:tracePt t="214396" x="5810250" y="3162300"/>
          <p14:tracePt t="214412" x="6159500" y="3067050"/>
          <p14:tracePt t="214429" x="6515100" y="2946400"/>
          <p14:tracePt t="214448" x="7131050" y="2774950"/>
          <p14:tracePt t="214463" x="7613650" y="2705100"/>
          <p14:tracePt t="214479" x="8051800" y="2686050"/>
          <p14:tracePt t="214496" x="8369300" y="2686050"/>
          <p14:tracePt t="214513" x="8521700" y="2686050"/>
          <p14:tracePt t="214529" x="8528050" y="2686050"/>
          <p14:tracePt t="214546" x="8470900" y="2686050"/>
          <p14:tracePt t="214564" x="8439150" y="2679700"/>
          <p14:tracePt t="214579" x="8451850" y="2667000"/>
          <p14:tracePt t="214596" x="8534400" y="2647950"/>
          <p14:tracePt t="214612" x="8623300" y="2635250"/>
          <p14:tracePt t="214629" x="8718550" y="2628900"/>
          <p14:tracePt t="214648" x="8750300" y="2628900"/>
          <p14:tracePt t="214665" x="8750300" y="2635250"/>
          <p14:tracePt t="214679" x="8750300" y="2641600"/>
          <p14:tracePt t="214696" x="8743950" y="2654300"/>
          <p14:tracePt t="214713" x="8750300" y="2654300"/>
          <p14:tracePt t="214729" x="8788400" y="2641600"/>
          <p14:tracePt t="214747" x="8839200" y="2609850"/>
          <p14:tracePt t="214762" x="8877300" y="2578100"/>
          <p14:tracePt t="214779" x="8921750" y="2540000"/>
          <p14:tracePt t="214796" x="8940800" y="2520950"/>
          <p14:tracePt t="214812" x="8947150" y="2508250"/>
          <p14:tracePt t="214829" x="8966200" y="2508250"/>
          <p14:tracePt t="214845" x="8997950" y="2495550"/>
          <p14:tracePt t="214863" x="9169400" y="2457450"/>
          <p14:tracePt t="214879" x="9398000" y="2400300"/>
          <p14:tracePt t="214896" x="9690100" y="2324100"/>
          <p14:tracePt t="214915" x="10109200" y="2184400"/>
          <p14:tracePt t="214929" x="10191750" y="2152650"/>
          <p14:tracePt t="214931" x="10293350" y="2108200"/>
          <p14:tracePt t="214946" x="10464800" y="2032000"/>
          <p14:tracePt t="214963" x="10572750" y="1974850"/>
          <p14:tracePt t="214979" x="10623550" y="1949450"/>
          <p14:tracePt t="214996" x="10629900" y="1943100"/>
          <p14:tracePt t="215062" x="10617200" y="1943100"/>
          <p14:tracePt t="215079" x="10572750" y="1936750"/>
          <p14:tracePt t="215096" x="10502900" y="1936750"/>
          <p14:tracePt t="215113" x="10388600" y="1936750"/>
          <p14:tracePt t="215130" x="10318750" y="1936750"/>
          <p14:tracePt t="215146" x="10255250" y="1955800"/>
          <p14:tracePt t="215163" x="10191750" y="1974850"/>
          <p14:tracePt t="215180" x="10083800" y="2006600"/>
          <p14:tracePt t="215196" x="9963150" y="2044700"/>
          <p14:tracePt t="215213" x="9842500" y="2082800"/>
          <p14:tracePt t="215230" x="9747250" y="2114550"/>
          <p14:tracePt t="215246" x="9588500" y="2146300"/>
          <p14:tracePt t="215263" x="9423400" y="2165350"/>
          <p14:tracePt t="215280" x="9245600" y="2190750"/>
          <p14:tracePt t="215297" x="9207500" y="2209800"/>
          <p14:tracePt t="215313" x="9182100" y="2241550"/>
          <p14:tracePt t="215330" x="9144000" y="2286000"/>
          <p14:tracePt t="215346" x="9017000" y="2374900"/>
          <p14:tracePt t="215363" x="8775700" y="2476500"/>
          <p14:tracePt t="215379" x="8477250" y="2559050"/>
          <p14:tracePt t="215397" x="8102600" y="2635250"/>
          <p14:tracePt t="215413" x="7721600" y="2705100"/>
          <p14:tracePt t="215430" x="7378700" y="2762250"/>
          <p14:tracePt t="215446" x="7105650" y="2806700"/>
          <p14:tracePt t="215463" x="6927850" y="2838450"/>
          <p14:tracePt t="215480" x="6788150" y="2870200"/>
          <p14:tracePt t="215497" x="6591300" y="2882900"/>
          <p14:tracePt t="215514" x="6286500" y="2882900"/>
          <p14:tracePt t="215530" x="5689600" y="2863850"/>
          <p14:tracePt t="215546" x="5334000" y="2838450"/>
          <p14:tracePt t="215563" x="5054600" y="2825750"/>
          <p14:tracePt t="215581" x="4921250" y="2819400"/>
          <p14:tracePt t="215597" x="4857750" y="2838450"/>
          <p14:tracePt t="215613" x="4806950" y="2882900"/>
          <p14:tracePt t="215630" x="4699000" y="2933700"/>
          <p14:tracePt t="215648" x="4502150" y="2990850"/>
          <p14:tracePt t="215663" x="4305300" y="3028950"/>
          <p14:tracePt t="215680" x="4108450" y="3054350"/>
          <p14:tracePt t="215697" x="4006850" y="3067050"/>
          <p14:tracePt t="215713" x="3994150" y="3067050"/>
          <p14:tracePt t="215730" x="4019550" y="3060700"/>
          <p14:tracePt t="215747" x="4076700" y="3035300"/>
          <p14:tracePt t="215764" x="4191000" y="3016250"/>
          <p14:tracePt t="215781" x="4406900" y="3003550"/>
          <p14:tracePt t="215797" x="4432300" y="3003550"/>
          <p14:tracePt t="215813" x="4400550" y="2990850"/>
          <p14:tracePt t="215830" x="4337050" y="2984500"/>
          <p14:tracePt t="215847" x="4229100" y="2952750"/>
          <p14:tracePt t="215863" x="4140200" y="2921000"/>
          <p14:tracePt t="215880" x="4095750" y="2895600"/>
          <p14:tracePt t="215897" x="4095750" y="2882900"/>
          <p14:tracePt t="215914" x="4108450" y="2876550"/>
          <p14:tracePt t="215930" x="4140200" y="2863850"/>
          <p14:tracePt t="215947" x="4165600" y="2851150"/>
          <p14:tracePt t="215963" x="4178300" y="2851150"/>
          <p14:tracePt t="215982" x="4171950" y="2857500"/>
          <p14:tracePt t="215997" x="4159250" y="2863850"/>
          <p14:tracePt t="216014" x="4152900" y="2876550"/>
          <p14:tracePt t="217096" x="4152900" y="2870200"/>
          <p14:tracePt t="217103" x="4152900" y="2863850"/>
          <p14:tracePt t="217115" x="4152900" y="2857500"/>
          <p14:tracePt t="217132" x="4146550" y="2857500"/>
          <p14:tracePt t="217148" x="4146550" y="2851150"/>
          <p14:tracePt t="217223" x="4146550" y="2844800"/>
          <p14:tracePt t="217265" x="4146550" y="2838450"/>
          <p14:tracePt t="217279" x="4146550" y="2832100"/>
          <p14:tracePt t="217298" x="4146550" y="2819400"/>
          <p14:tracePt t="217315" x="4152900" y="2806700"/>
          <p14:tracePt t="217332" x="4159250" y="2794000"/>
          <p14:tracePt t="217348" x="4159250" y="2768600"/>
          <p14:tracePt t="217351" x="4152900" y="2755900"/>
          <p14:tracePt t="217365" x="4146550" y="2749550"/>
          <p14:tracePt t="217383" x="4140200" y="2736850"/>
          <p14:tracePt t="217415" x="4140200" y="2730500"/>
          <p14:tracePt t="217432" x="4140200" y="2705100"/>
          <p14:tracePt t="217449" x="4140200" y="2686050"/>
          <p14:tracePt t="217465" x="4140200" y="2673350"/>
          <p14:tracePt t="217482" x="4133850" y="2654300"/>
          <p14:tracePt t="217498" x="4133850" y="2628900"/>
          <p14:tracePt t="217517" x="4121150" y="2609850"/>
          <p14:tracePt t="217531" x="4102100" y="2597150"/>
          <p14:tracePt t="217548" x="4051300" y="2578100"/>
          <p14:tracePt t="217565" x="3962400" y="2565400"/>
          <p14:tracePt t="217582" x="3898900" y="2565400"/>
          <p14:tracePt t="217599" x="3765550" y="2552700"/>
          <p14:tracePt t="217615" x="3632200" y="2546350"/>
          <p14:tracePt t="217632" x="3543300" y="2540000"/>
          <p14:tracePt t="217649" x="3498850" y="2540000"/>
          <p14:tracePt t="217675" x="3505200" y="2540000"/>
          <p14:tracePt t="217683" x="3511550" y="2540000"/>
          <p14:tracePt t="217699" x="3524250" y="2533650"/>
          <p14:tracePt t="217715" x="3543300" y="2533650"/>
          <p14:tracePt t="217732" x="3581400" y="2533650"/>
          <p14:tracePt t="217748" x="3663950" y="2540000"/>
          <p14:tracePt t="217767" x="3803650" y="2546350"/>
          <p14:tracePt t="217783" x="4032250" y="2552700"/>
          <p14:tracePt t="217798" x="4273550" y="2552700"/>
          <p14:tracePt t="217815" x="4514850" y="2559050"/>
          <p14:tracePt t="217832" x="4756150" y="2565400"/>
          <p14:tracePt t="217849" x="5041900" y="2571750"/>
          <p14:tracePt t="217866" x="5619750" y="2597150"/>
          <p14:tracePt t="217882" x="5930900" y="2603500"/>
          <p14:tracePt t="217899" x="6096000" y="2609850"/>
          <p14:tracePt t="217917" x="6477000" y="2603500"/>
          <p14:tracePt t="217932" x="6629400" y="2571750"/>
          <p14:tracePt t="217950" x="6724650" y="2546350"/>
          <p14:tracePt t="217968" x="6794500" y="2527300"/>
          <p14:tracePt t="217982" x="6864350" y="2514600"/>
          <p14:tracePt t="217999" x="6921500" y="2508250"/>
          <p14:tracePt t="218015" x="6978650" y="2501900"/>
          <p14:tracePt t="218032" x="7016750" y="2495550"/>
          <p14:tracePt t="218048" x="7080250" y="2476500"/>
          <p14:tracePt t="218066" x="7194550" y="2438400"/>
          <p14:tracePt t="218082" x="7435850" y="2393950"/>
          <p14:tracePt t="218085" x="7550150" y="2381250"/>
          <p14:tracePt t="218099" x="7708900" y="2362200"/>
          <p14:tracePt t="218116" x="8159750" y="2317750"/>
          <p14:tracePt t="218134" x="8451850" y="2292350"/>
          <p14:tracePt t="218149" x="8674100" y="2266950"/>
          <p14:tracePt t="218165" x="8813800" y="2241550"/>
          <p14:tracePt t="218182" x="8890000" y="2216150"/>
          <p14:tracePt t="218199" x="9017000" y="2178050"/>
          <p14:tracePt t="218216" x="9239250" y="2152650"/>
          <p14:tracePt t="218232" x="9556750" y="2159000"/>
          <p14:tracePt t="218249" x="9861550" y="2197100"/>
          <p14:tracePt t="218266" x="10102850" y="2216150"/>
          <p14:tracePt t="218282" x="10210800" y="2216150"/>
          <p14:tracePt t="218299" x="10242550" y="2216150"/>
          <p14:tracePt t="218316" x="10248900" y="2222500"/>
          <p14:tracePt t="218332" x="10255250" y="2222500"/>
          <p14:tracePt t="218349" x="10248900" y="2222500"/>
          <p14:tracePt t="218366" x="10210800" y="2222500"/>
          <p14:tracePt t="218383" x="10198100" y="2222500"/>
          <p14:tracePt t="218399" x="10191750" y="2228850"/>
          <p14:tracePt t="218416" x="10179050" y="2235200"/>
          <p14:tracePt t="218432" x="10166350" y="2241550"/>
          <p14:tracePt t="218449" x="10160000" y="2247900"/>
          <p14:tracePt t="218466" x="10153650" y="2254250"/>
          <p14:tracePt t="218482" x="10140950" y="2254250"/>
          <p14:tracePt t="218535" x="10147300" y="2254250"/>
          <p14:tracePt t="218549" x="10153650" y="2260600"/>
          <p14:tracePt t="218567" x="10160000" y="2260600"/>
          <p14:tracePt t="218600" x="10172700" y="2273300"/>
          <p14:tracePt t="218616" x="10198100" y="2279650"/>
          <p14:tracePt t="218634" x="10236200" y="2292350"/>
          <p14:tracePt t="218650" x="10293350" y="2298700"/>
          <p14:tracePt t="218666" x="10344150" y="2298700"/>
          <p14:tracePt t="218682" x="10414000" y="2305050"/>
          <p14:tracePt t="218699" x="10452100" y="2311400"/>
          <p14:tracePt t="218716" x="10458450" y="2311400"/>
          <p14:tracePt t="218790" x="10464800" y="2311400"/>
          <p14:tracePt t="218917" x="10458450" y="2311400"/>
          <p14:tracePt t="218933" x="10452100" y="2317750"/>
          <p14:tracePt t="218949" x="10445750" y="2330450"/>
          <p14:tracePt t="218966" x="10445750" y="2336800"/>
          <p14:tracePt t="218983" x="10445750" y="2343150"/>
          <p14:tracePt t="219000" x="10452100" y="2343150"/>
          <p14:tracePt t="219016" x="10458450" y="2343150"/>
          <p14:tracePt t="219089" x="10458450" y="2349500"/>
          <p14:tracePt t="219105" x="10452100" y="2349500"/>
          <p14:tracePt t="219114" x="10445750" y="2355850"/>
          <p14:tracePt t="219129" x="10439400" y="2362200"/>
          <p14:tracePt t="219150" x="10433050" y="2368550"/>
          <p14:tracePt t="219227" x="10426700" y="2368550"/>
          <p14:tracePt t="219233" x="10420350" y="2368550"/>
          <p14:tracePt t="219251" x="10407650" y="2368550"/>
          <p14:tracePt t="219266" x="10401300" y="2368550"/>
          <p14:tracePt t="219299" x="10394950" y="2368550"/>
          <p14:tracePt t="219383" x="10394950" y="2374900"/>
          <p14:tracePt t="219400" x="10388600" y="2374900"/>
          <p14:tracePt t="219416" x="10388600" y="2381250"/>
          <p14:tracePt t="219433" x="10414000" y="2393950"/>
          <p14:tracePt t="219450" x="10464800" y="2400300"/>
          <p14:tracePt t="219466" x="10477500" y="2400300"/>
          <p14:tracePt t="219483" x="10471150" y="2393950"/>
          <p14:tracePt t="219501" x="10458450" y="2387600"/>
          <p14:tracePt t="219533" x="10477500" y="2387600"/>
          <p14:tracePt t="219550" x="10623550" y="2393950"/>
          <p14:tracePt t="219568" x="10712450" y="2400300"/>
          <p14:tracePt t="219586" x="10763250" y="2406650"/>
          <p14:tracePt t="219601" x="10782300" y="2413000"/>
          <p14:tracePt t="219638" x="10775950" y="2413000"/>
          <p14:tracePt t="219654" x="10763250" y="2406650"/>
          <p14:tracePt t="219667" x="10750550" y="2400300"/>
          <p14:tracePt t="219684" x="10699750" y="2393950"/>
          <p14:tracePt t="219701" x="10674350" y="2393950"/>
          <p14:tracePt t="219733" x="10668000" y="2400300"/>
          <p14:tracePt t="219750" x="10648950" y="2413000"/>
          <p14:tracePt t="219769" x="10617200" y="2432050"/>
          <p14:tracePt t="219773" x="10591800" y="2457450"/>
          <p14:tracePt t="219788" x="10553700" y="2489200"/>
          <p14:tracePt t="219800" x="10528300" y="2501900"/>
          <p14:tracePt t="219817" x="10483850" y="2527300"/>
          <p14:tracePt t="219833" x="10471150" y="2540000"/>
          <p14:tracePt t="219868" x="10471150" y="2533650"/>
          <p14:tracePt t="219884" x="10483850" y="2520950"/>
          <p14:tracePt t="219901" x="10483850" y="2508250"/>
          <p14:tracePt t="219934" x="10483850" y="2501900"/>
          <p14:tracePt t="219986" x="10477500" y="2489200"/>
          <p14:tracePt t="220000" x="10471150" y="2482850"/>
          <p14:tracePt t="220016" x="10426700" y="2457450"/>
          <p14:tracePt t="220033" x="10350500" y="2413000"/>
          <p14:tracePt t="220050" x="10299700" y="2387600"/>
          <p14:tracePt t="220066" x="10248900" y="2368550"/>
          <p14:tracePt t="220085" x="10198100" y="2343150"/>
          <p14:tracePt t="220100" x="10153650" y="2330450"/>
          <p14:tracePt t="220116" x="10109200" y="2317750"/>
          <p14:tracePt t="220133" x="10058400" y="2298700"/>
          <p14:tracePt t="220150" x="10020300" y="2286000"/>
          <p14:tracePt t="220166" x="9982200" y="2273300"/>
          <p14:tracePt t="220183" x="9963150" y="2266950"/>
          <p14:tracePt t="220201" x="9944100" y="2266950"/>
          <p14:tracePt t="220233" x="9931400" y="2266950"/>
          <p14:tracePt t="220250" x="9912350" y="2279650"/>
          <p14:tracePt t="220266" x="9899650" y="2292350"/>
          <p14:tracePt t="220267" x="9899650" y="2298700"/>
          <p14:tracePt t="220348" x="9899650" y="2292350"/>
          <p14:tracePt t="220450" x="9899650" y="2286000"/>
          <p14:tracePt t="220468" x="9899650" y="2279650"/>
          <p14:tracePt t="220550" x="9899650" y="2273300"/>
          <p14:tracePt t="220583" x="9899650" y="2260600"/>
          <p14:tracePt t="220588" x="9899650" y="2254250"/>
          <p14:tracePt t="220601" x="9906000" y="2228850"/>
          <p14:tracePt t="220616" x="9912350" y="2203450"/>
          <p14:tracePt t="220633" x="9918700" y="2184400"/>
          <p14:tracePt t="220650" x="9918700" y="2171700"/>
          <p14:tracePt t="220703" x="9912350" y="2171700"/>
          <p14:tracePt t="220726" x="9899650" y="2184400"/>
          <p14:tracePt t="220751" x="9893300" y="2190750"/>
          <p14:tracePt t="221023" x="9886950" y="2190750"/>
          <p14:tracePt t="221031" x="9886950" y="2197100"/>
          <p14:tracePt t="221039" x="9874250" y="2209800"/>
          <p14:tracePt t="221051" x="9861550" y="2222500"/>
          <p14:tracePt t="221068" x="9842500" y="2247900"/>
          <p14:tracePt t="221085" x="9829800" y="2273300"/>
          <p14:tracePt t="221088" x="9823450" y="2286000"/>
          <p14:tracePt t="221103" x="9810750" y="2305050"/>
          <p14:tracePt t="221118" x="9791700" y="2324100"/>
          <p14:tracePt t="221135" x="9753600" y="2355850"/>
          <p14:tracePt t="221153" x="9652000" y="2406650"/>
          <p14:tracePt t="221168" x="9525000" y="2463800"/>
          <p14:tracePt t="221184" x="9391650" y="2514600"/>
          <p14:tracePt t="221202" x="9315450" y="2552700"/>
          <p14:tracePt t="221218" x="9309100" y="2559050"/>
          <p14:tracePt t="221234" x="9302750" y="2559050"/>
          <p14:tracePt t="221252" x="9290050" y="2559050"/>
          <p14:tracePt t="221268" x="9277350" y="2559050"/>
          <p14:tracePt t="221271" x="9264650" y="2559050"/>
          <p14:tracePt t="221284" x="9239250" y="2565400"/>
          <p14:tracePt t="221301" x="9175750" y="2565400"/>
          <p14:tracePt t="221320" x="8985250" y="2565400"/>
          <p14:tracePt t="221335" x="8940800" y="2565400"/>
          <p14:tracePt t="221351" x="8858250" y="2565400"/>
          <p14:tracePt t="221353" x="8839200" y="2565400"/>
          <p14:tracePt t="221368" x="8820150" y="2565400"/>
          <p14:tracePt t="221385" x="8763000" y="2559050"/>
          <p14:tracePt t="221401" x="8655050" y="2552700"/>
          <p14:tracePt t="221418" x="8515350" y="2546350"/>
          <p14:tracePt t="221435" x="8356600" y="2527300"/>
          <p14:tracePt t="221451" x="8255000" y="2520950"/>
          <p14:tracePt t="221468" x="8166100" y="2514600"/>
          <p14:tracePt t="221485" x="8147050" y="2514600"/>
          <p14:tracePt t="221535" x="8134350" y="2514600"/>
          <p14:tracePt t="221552" x="8083550" y="2514600"/>
          <p14:tracePt t="221569" x="7994650" y="2501900"/>
          <p14:tracePt t="221585" x="7886700" y="2495550"/>
          <p14:tracePt t="221602" x="7823200" y="2482850"/>
          <p14:tracePt t="221618" x="7810500" y="2476500"/>
          <p14:tracePt t="221639" x="7810500" y="2463800"/>
          <p14:tracePt t="221653" x="7816850" y="2457450"/>
          <p14:tracePt t="221668" x="7829550" y="2444750"/>
          <p14:tracePt t="221685" x="7835900" y="2438400"/>
          <p14:tracePt t="221701" x="7835900" y="2432050"/>
          <p14:tracePt t="221736" x="7835900" y="2425700"/>
          <p14:tracePt t="221752" x="7835900" y="2400300"/>
          <p14:tracePt t="221768" x="7854950" y="2368550"/>
          <p14:tracePt t="221784" x="7880350" y="2343150"/>
          <p14:tracePt t="221801" x="7905750" y="2311400"/>
          <p14:tracePt t="221818" x="7918450" y="2286000"/>
          <p14:tracePt t="221834" x="7931150" y="2266950"/>
          <p14:tracePt t="221851" x="7937500" y="2254250"/>
          <p14:tracePt t="221867" x="7943850" y="2254250"/>
          <p14:tracePt t="221884" x="7956550" y="2241550"/>
          <p14:tracePt t="221901" x="8013700" y="2209800"/>
          <p14:tracePt t="221918" x="8121650" y="2171700"/>
          <p14:tracePt t="221935" x="8242300" y="2127250"/>
          <p14:tracePt t="221952" x="8356600" y="2089150"/>
          <p14:tracePt t="221969" x="8382000" y="2076450"/>
          <p14:tracePt t="222002" x="8388350" y="2076450"/>
          <p14:tracePt t="222164" x="8388350" y="2082800"/>
          <p14:tracePt t="222502" x="8388350" y="2089150"/>
          <p14:tracePt t="222522" x="8369300" y="2095500"/>
          <p14:tracePt t="222536" x="8331200" y="2114550"/>
          <p14:tracePt t="222553" x="8267700" y="2127250"/>
          <p14:tracePt t="222569" x="8223250" y="2127250"/>
          <p14:tracePt t="228854" x="8223250" y="2114550"/>
          <p14:tracePt t="228860" x="8223250" y="2089150"/>
          <p14:tracePt t="228874" x="8223250" y="1981200"/>
          <p14:tracePt t="228891" x="8216900" y="1822450"/>
          <p14:tracePt t="228908" x="8197850" y="1625600"/>
          <p14:tracePt t="228925" x="8172450" y="1403350"/>
          <p14:tracePt t="228942" x="8159750" y="1225550"/>
          <p14:tracePt t="228959" x="8147050" y="1117600"/>
          <p14:tracePt t="228975" x="8172450" y="1035050"/>
          <p14:tracePt t="228992" x="8261350" y="920750"/>
          <p14:tracePt t="229008" x="8388350" y="787400"/>
          <p14:tracePt t="229012" x="8470900" y="711200"/>
          <p14:tracePt t="229025" x="8566150" y="635000"/>
          <p14:tracePt t="229028" x="8705850" y="533400"/>
          <p14:tracePt t="229042" x="8794750" y="457200"/>
          <p14:tracePt t="229058" x="8966200" y="292100"/>
          <p14:tracePt t="229075" x="9029700" y="190500"/>
          <p14:tracePt t="229091" x="9061450" y="127000"/>
          <p14:tracePt t="229110" x="9099550" y="57150"/>
          <p14:tracePt t="229407" x="9455150" y="0"/>
          <p14:tracePt t="229414" x="9442450" y="57150"/>
          <p14:tracePt t="229425" x="9404350" y="177800"/>
          <p14:tracePt t="229442" x="9353550" y="374650"/>
          <p14:tracePt t="229458" x="9315450" y="590550"/>
          <p14:tracePt t="229475" x="9334500" y="723900"/>
          <p14:tracePt t="229492" x="9404350" y="787400"/>
          <p14:tracePt t="229508" x="9417050" y="787400"/>
          <p14:tracePt t="229525" x="9423400" y="781050"/>
          <p14:tracePt t="229559" x="9423400" y="787400"/>
          <p14:tracePt t="229575" x="9423400" y="793750"/>
          <p14:tracePt t="229592" x="9429750" y="793750"/>
          <p14:tracePt t="229608" x="9442450" y="787400"/>
          <p14:tracePt t="229625" x="9474200" y="781050"/>
          <p14:tracePt t="229641" x="9505950" y="781050"/>
          <p14:tracePt t="229658" x="9544050" y="781050"/>
          <p14:tracePt t="229675" x="9601200" y="819150"/>
          <p14:tracePt t="229692" x="9715500" y="869950"/>
          <p14:tracePt t="229709" x="9899650" y="977900"/>
          <p14:tracePt t="229726" x="10058400" y="1085850"/>
          <p14:tracePt t="229742" x="10255250" y="1289050"/>
          <p14:tracePt t="229759" x="10318750" y="1447800"/>
          <p14:tracePt t="229792" x="10382250" y="1778000"/>
          <p14:tracePt t="229808" x="10407650" y="1943100"/>
          <p14:tracePt t="229825" x="10420350" y="2159000"/>
          <p14:tracePt t="229843" x="10414000" y="2355850"/>
          <p14:tracePt t="229859" x="10375900" y="2520950"/>
          <p14:tracePt t="229875" x="10318750" y="2635250"/>
          <p14:tracePt t="229892" x="10255250" y="2724150"/>
          <p14:tracePt t="229908" x="10223500" y="2794000"/>
          <p14:tracePt t="229926" x="10223500" y="2838450"/>
          <p14:tracePt t="229942" x="10236200" y="2889250"/>
          <p14:tracePt t="229945" x="10242550" y="2908300"/>
          <p14:tracePt t="229959" x="10242550" y="2921000"/>
          <p14:tracePt t="229977" x="10204450" y="2959100"/>
          <p14:tracePt t="229993" x="10172700" y="2997200"/>
          <p14:tracePt t="230009" x="10121900" y="3054350"/>
          <p14:tracePt t="230025" x="10083800" y="3098800"/>
          <p14:tracePt t="230043" x="10045700" y="3149600"/>
          <p14:tracePt t="230060" x="10026650" y="3175000"/>
          <p14:tracePt t="230075" x="10026650" y="3187700"/>
          <p14:tracePt t="230163" x="10026650" y="3181350"/>
          <p14:tracePt t="230183" x="10026650" y="3168650"/>
          <p14:tracePt t="230194" x="10039350" y="3143250"/>
          <p14:tracePt t="230209" x="10045700" y="3130550"/>
          <p14:tracePt t="230226" x="10058400" y="3117850"/>
          <p14:tracePt t="230276" x="10026650" y="3117850"/>
          <p14:tracePt t="230292" x="9956800" y="3124200"/>
          <p14:tracePt t="230308" x="9886950" y="3117850"/>
          <p14:tracePt t="230326" x="9810750" y="3098800"/>
          <p14:tracePt t="230342" x="9785350" y="3086100"/>
          <p14:tracePt t="230359" x="9759950" y="3079750"/>
          <p14:tracePt t="230376" x="9715500" y="3073400"/>
          <p14:tracePt t="230393" x="9671050" y="3073400"/>
          <p14:tracePt t="230409" x="9594850" y="3079750"/>
          <p14:tracePt t="230426" x="9525000" y="3086100"/>
          <p14:tracePt t="230443" x="9398000" y="3092450"/>
          <p14:tracePt t="230459" x="9296400" y="3098800"/>
          <p14:tracePt t="230476" x="9194800" y="3105150"/>
          <p14:tracePt t="230492" x="9137650" y="3111500"/>
          <p14:tracePt t="230509" x="9093200" y="3124200"/>
          <p14:tracePt t="230526" x="9010650" y="3149600"/>
          <p14:tracePt t="230543" x="8883650" y="3187700"/>
          <p14:tracePt t="230560" x="8693150" y="3238500"/>
          <p14:tracePt t="230576" x="8559800" y="3295650"/>
          <p14:tracePt t="230594" x="8464550" y="3359150"/>
          <p14:tracePt t="230609" x="8407400" y="3416300"/>
          <p14:tracePt t="230626" x="8337550" y="3486150"/>
          <p14:tracePt t="230642" x="8280400" y="3568700"/>
          <p14:tracePt t="230659" x="8216900" y="3663950"/>
          <p14:tracePt t="230676" x="8108950" y="3771900"/>
          <p14:tracePt t="230693" x="8013700" y="3848100"/>
          <p14:tracePt t="230709" x="7905750" y="3956050"/>
          <p14:tracePt t="230728" x="7854950" y="4057650"/>
          <p14:tracePt t="230731" x="7835900" y="4108450"/>
          <p14:tracePt t="230742" x="7823200" y="4159250"/>
          <p14:tracePt t="230759" x="7810500" y="4235450"/>
          <p14:tracePt t="230776" x="7797800" y="4343400"/>
          <p14:tracePt t="230792" x="7797800" y="4438650"/>
          <p14:tracePt t="230809" x="7810500" y="4527550"/>
          <p14:tracePt t="230812" x="7816850" y="4546600"/>
          <p14:tracePt t="230826" x="7861300" y="4616450"/>
          <p14:tracePt t="230843" x="7924800" y="4673600"/>
          <p14:tracePt t="230860" x="8007350" y="4711700"/>
          <p14:tracePt t="230876" x="8096250" y="4737100"/>
          <p14:tracePt t="230893" x="8267700" y="4775200"/>
          <p14:tracePt t="230909" x="8458200" y="4800600"/>
          <p14:tracePt t="230927" x="8636000" y="4819650"/>
          <p14:tracePt t="230943" x="8851900" y="4838700"/>
          <p14:tracePt t="230960" x="9010650" y="4864100"/>
          <p14:tracePt t="230976" x="9220200" y="4889500"/>
          <p14:tracePt t="230992" x="9372600" y="4914900"/>
          <p14:tracePt t="231008" x="9544050" y="4946650"/>
          <p14:tracePt t="231025" x="9664700" y="4965700"/>
          <p14:tracePt t="231042" x="9785350" y="4978400"/>
          <p14:tracePt t="231060" x="9886950" y="4978400"/>
          <p14:tracePt t="231076" x="9906000" y="4978400"/>
          <p14:tracePt t="231092" x="9918700" y="4978400"/>
          <p14:tracePt t="231108" x="9931400" y="4972050"/>
          <p14:tracePt t="231125" x="9982200" y="4972050"/>
          <p14:tracePt t="231142" x="10102850" y="4972050"/>
          <p14:tracePt t="231158" x="10280650" y="4997450"/>
          <p14:tracePt t="231175" x="10496550" y="5022850"/>
          <p14:tracePt t="231192" x="10693400" y="5029200"/>
          <p14:tracePt t="231209" x="10858500" y="5022850"/>
          <p14:tracePt t="231226" x="10972800" y="4997450"/>
          <p14:tracePt t="231242" x="11023600" y="4972050"/>
          <p14:tracePt t="231259" x="11042650" y="4940300"/>
          <p14:tracePt t="231276" x="11055350" y="4902200"/>
          <p14:tracePt t="231292" x="11061700" y="4851400"/>
          <p14:tracePt t="231308" x="11061700" y="4781550"/>
          <p14:tracePt t="231326" x="11061700" y="4667250"/>
          <p14:tracePt t="231342" x="11061700" y="4565650"/>
          <p14:tracePt t="231359" x="11061700" y="4476750"/>
          <p14:tracePt t="231375" x="11055350" y="4394200"/>
          <p14:tracePt t="231392" x="11055350" y="4337050"/>
          <p14:tracePt t="231409" x="11049000" y="4260850"/>
          <p14:tracePt t="231425" x="11029950" y="4171950"/>
          <p14:tracePt t="231443" x="10998200" y="4083050"/>
          <p14:tracePt t="231459" x="10966450" y="3987800"/>
          <p14:tracePt t="231475" x="10941050" y="3905250"/>
          <p14:tracePt t="231492" x="10896600" y="3810000"/>
          <p14:tracePt t="231509" x="10871200" y="3721100"/>
          <p14:tracePt t="231525" x="10852150" y="3632200"/>
          <p14:tracePt t="231542" x="10845800" y="3594100"/>
          <p14:tracePt t="231559" x="10795000" y="3454400"/>
          <p14:tracePt t="231576" x="10737850" y="3340100"/>
          <p14:tracePt t="231593" x="10699750" y="3263900"/>
          <p14:tracePt t="231609" x="10636250" y="3175000"/>
          <p14:tracePt t="231627" x="10572750" y="3111500"/>
          <p14:tracePt t="231643" x="10490200" y="3079750"/>
          <p14:tracePt t="231660" x="10433050" y="3079750"/>
          <p14:tracePt t="231677" x="10363200" y="3092450"/>
          <p14:tracePt t="231693" x="10293350" y="3136900"/>
          <p14:tracePt t="231710" x="10191750" y="3181350"/>
          <p14:tracePt t="231727" x="10109200" y="3206750"/>
          <p14:tracePt t="231744" x="9956800" y="3244850"/>
          <p14:tracePt t="231760" x="9886950" y="3263900"/>
          <p14:tracePt t="231777" x="9823450" y="3276600"/>
          <p14:tracePt t="231796" x="9772650" y="3282950"/>
          <p14:tracePt t="231810" x="9683750" y="3295650"/>
          <p14:tracePt t="231827" x="9569450" y="3302000"/>
          <p14:tracePt t="231843" x="9410700" y="3308350"/>
          <p14:tracePt t="231860" x="9271000" y="3308350"/>
          <p14:tracePt t="231877" x="9055100" y="3327400"/>
          <p14:tracePt t="231894" x="8921750" y="3340100"/>
          <p14:tracePt t="231909" x="8813800" y="3359150"/>
          <p14:tracePt t="231927" x="8731250" y="3371850"/>
          <p14:tracePt t="231943" x="8667750" y="3397250"/>
          <p14:tracePt t="231961" x="8616950" y="3416300"/>
          <p14:tracePt t="231963" x="8572500" y="3435350"/>
          <p14:tracePt t="231977" x="8515350" y="3454400"/>
          <p14:tracePt t="231994" x="8248650" y="3517900"/>
          <p14:tracePt t="232011" x="8083550" y="3568700"/>
          <p14:tracePt t="232029" x="8001000" y="3613150"/>
          <p14:tracePt t="232043" x="7988300" y="3663950"/>
          <p14:tracePt t="232061" x="8001000" y="3733800"/>
          <p14:tracePt t="232077" x="8026400" y="3829050"/>
          <p14:tracePt t="232094" x="8058150" y="3924300"/>
          <p14:tracePt t="232110" x="8089900" y="4013200"/>
          <p14:tracePt t="232127" x="8121650" y="4083050"/>
          <p14:tracePt t="232144" x="8178800" y="4159250"/>
          <p14:tracePt t="232160" x="8286750" y="4203700"/>
          <p14:tracePt t="232177" x="8477250" y="4248150"/>
          <p14:tracePt t="232194" x="8705850" y="4292600"/>
          <p14:tracePt t="232211" x="8953500" y="4368800"/>
          <p14:tracePt t="232227" x="9156700" y="4451350"/>
          <p14:tracePt t="232244" x="9347200" y="4527550"/>
          <p14:tracePt t="232262" x="9448800" y="4540250"/>
          <p14:tracePt t="232277" x="9531350" y="4533900"/>
          <p14:tracePt t="232294" x="9639300" y="4489450"/>
          <p14:tracePt t="232310" x="9798050" y="4445000"/>
          <p14:tracePt t="232326" x="10007600" y="4419600"/>
          <p14:tracePt t="232344" x="10236200" y="4400550"/>
          <p14:tracePt t="232360" x="10420350" y="4394200"/>
          <p14:tracePt t="232378" x="10585450" y="4394200"/>
          <p14:tracePt t="232394" x="10674350" y="4400550"/>
          <p14:tracePt t="232410" x="10737850" y="4394200"/>
          <p14:tracePt t="232427" x="10769600" y="4362450"/>
          <p14:tracePt t="232446" x="10826750" y="4267200"/>
          <p14:tracePt t="232461" x="10839450" y="4241800"/>
          <p14:tracePt t="232477" x="10864850" y="4178300"/>
          <p14:tracePt t="232494" x="10871200" y="4076700"/>
          <p14:tracePt t="232510" x="10864850" y="4013200"/>
          <p14:tracePt t="232526" x="10852150" y="3943350"/>
          <p14:tracePt t="232543" x="10826750" y="3867150"/>
          <p14:tracePt t="232561" x="10769600" y="3740150"/>
          <p14:tracePt t="232577" x="10693400" y="3594100"/>
          <p14:tracePt t="232595" x="10623550" y="3460750"/>
          <p14:tracePt t="232611" x="10585450" y="3371850"/>
          <p14:tracePt t="232627" x="10547350" y="3276600"/>
          <p14:tracePt t="232645" x="10521950" y="3206750"/>
          <p14:tracePt t="232660" x="10496550" y="3155950"/>
          <p14:tracePt t="232677" x="10439400" y="3098800"/>
          <p14:tracePt t="232694" x="10382250" y="3060700"/>
          <p14:tracePt t="232710" x="10236200" y="3009900"/>
          <p14:tracePt t="232712" x="10147300" y="2990850"/>
          <p14:tracePt t="232727" x="10102850" y="2978150"/>
          <p14:tracePt t="232744" x="9842500" y="2940050"/>
          <p14:tracePt t="232761" x="9715500" y="2927350"/>
          <p14:tracePt t="232779" x="9639300" y="2927350"/>
          <p14:tracePt t="232793" x="9550400" y="2940050"/>
          <p14:tracePt t="232810" x="9442450" y="2984500"/>
          <p14:tracePt t="232830" x="9296400" y="3041650"/>
          <p14:tracePt t="232843" x="9175750" y="3092450"/>
          <p14:tracePt t="232862" x="9042400" y="3155950"/>
          <p14:tracePt t="232878" x="8940800" y="3213100"/>
          <p14:tracePt t="232894" x="8870950" y="3263900"/>
          <p14:tracePt t="232912" x="8807450" y="3321050"/>
          <p14:tracePt t="232927" x="8788400" y="3340100"/>
          <p14:tracePt t="232929" x="8775700" y="3365500"/>
          <p14:tracePt t="232944" x="8769350" y="3384550"/>
          <p14:tracePt t="232961" x="8756650" y="3416300"/>
          <p14:tracePt t="232978" x="8718550" y="3486150"/>
          <p14:tracePt t="232996" x="8686800" y="3543300"/>
          <p14:tracePt t="233011" x="8661400" y="3644900"/>
          <p14:tracePt t="233027" x="8648700" y="3727450"/>
          <p14:tracePt t="233045" x="8642350" y="3816350"/>
          <p14:tracePt t="233061" x="8636000" y="3905250"/>
          <p14:tracePt t="233078" x="8629650" y="3994150"/>
          <p14:tracePt t="233094" x="8623300" y="4108450"/>
          <p14:tracePt t="233111" x="8623300" y="4184650"/>
          <p14:tracePt t="233128" x="8655050" y="4248150"/>
          <p14:tracePt t="233145" x="8705850" y="4311650"/>
          <p14:tracePt t="233161" x="8801100" y="4362450"/>
          <p14:tracePt t="233178" x="9017000" y="4438650"/>
          <p14:tracePt t="233195" x="9201150" y="4483100"/>
          <p14:tracePt t="233211" x="9328150" y="4508500"/>
          <p14:tracePt t="233229" x="9442450" y="4527550"/>
          <p14:tracePt t="233246" x="9563100" y="4552950"/>
          <p14:tracePt t="233263" x="9658350" y="4565650"/>
          <p14:tracePt t="233278" x="9817100" y="4578350"/>
          <p14:tracePt t="233295" x="9994900" y="4584700"/>
          <p14:tracePt t="233311" x="10134600" y="4584700"/>
          <p14:tracePt t="233328" x="10306050" y="4565650"/>
          <p14:tracePt t="233346" x="10464800" y="4514850"/>
          <p14:tracePt t="233361" x="10553700" y="4464050"/>
          <p14:tracePt t="233378" x="10604500" y="4400550"/>
          <p14:tracePt t="233395" x="10623550" y="4343400"/>
          <p14:tracePt t="233397" x="10636250" y="4305300"/>
          <p14:tracePt t="233412" x="10648950" y="4229100"/>
          <p14:tracePt t="233428" x="10648950" y="4095750"/>
          <p14:tracePt t="233445" x="10636250" y="3937000"/>
          <p14:tracePt t="233463" x="10598150" y="3778250"/>
          <p14:tracePt t="233479" x="10572750" y="3663950"/>
          <p14:tracePt t="233495" x="10534650" y="3530600"/>
          <p14:tracePt t="233512" x="10502900" y="3429000"/>
          <p14:tracePt t="233529" x="10464800" y="3327400"/>
          <p14:tracePt t="233545" x="10433050" y="3257550"/>
          <p14:tracePt t="233561" x="10388600" y="3155950"/>
          <p14:tracePt t="233578" x="10318750" y="3048000"/>
          <p14:tracePt t="233595" x="10229850" y="2959100"/>
          <p14:tracePt t="233612" x="10140950" y="2901950"/>
          <p14:tracePt t="233628" x="10026650" y="2870200"/>
          <p14:tracePt t="233644" x="9937750" y="2870200"/>
          <p14:tracePt t="233662" x="9867900" y="2914650"/>
          <p14:tracePt t="233679" x="9810750" y="2965450"/>
          <p14:tracePt t="233696" x="9772650" y="3003550"/>
          <p14:tracePt t="233712" x="9728200" y="3041650"/>
          <p14:tracePt t="233728" x="9702800" y="3060700"/>
          <p14:tracePt t="233745" x="9671050" y="3079750"/>
          <p14:tracePt t="233763" x="9639300" y="3098800"/>
          <p14:tracePt t="233779" x="9607550" y="3124200"/>
          <p14:tracePt t="233795" x="9582150" y="3143250"/>
          <p14:tracePt t="233812" x="9582150" y="3155950"/>
          <p14:tracePt t="233829" x="9575800" y="3162300"/>
          <p14:tracePt t="233845" x="9575800" y="3175000"/>
          <p14:tracePt t="233862" x="9569450" y="3200400"/>
          <p14:tracePt t="233879" x="9556750" y="3225800"/>
          <p14:tracePt t="233882" x="9556750" y="3232150"/>
          <p14:tracePt t="233896" x="9550400" y="3244850"/>
          <p14:tracePt t="233912" x="9544050" y="3251200"/>
          <p14:tracePt t="234001" x="9537700" y="3257550"/>
          <p14:tracePt t="234007" x="9537700" y="3263900"/>
          <p14:tracePt t="234015" x="9537700" y="3270250"/>
          <p14:tracePt t="234027" x="9531350" y="3276600"/>
          <p14:tracePt t="234044" x="9525000" y="3289300"/>
          <p14:tracePt t="234061" x="9525000" y="3302000"/>
          <p14:tracePt t="234078" x="9525000" y="3321050"/>
          <p14:tracePt t="234096" x="9525000" y="3359150"/>
          <p14:tracePt t="234099" x="9525000" y="3371850"/>
          <p14:tracePt t="234112" x="9525000" y="3390900"/>
          <p14:tracePt t="234130" x="9525000" y="3467100"/>
          <p14:tracePt t="234146" x="9525000" y="3492500"/>
          <p14:tracePt t="234162" x="9512300" y="3517900"/>
          <p14:tracePt t="234180" x="9499600" y="3530600"/>
          <p14:tracePt t="234196" x="9486900" y="3543300"/>
          <p14:tracePt t="234212" x="9486900" y="3549650"/>
          <p14:tracePt t="234229" x="9486900" y="3568700"/>
          <p14:tracePt t="234247" x="9499600" y="3600450"/>
          <p14:tracePt t="234262" x="9525000" y="3625850"/>
          <p14:tracePt t="234279" x="9556750" y="3657600"/>
          <p14:tracePt t="234296" x="9588500" y="3676650"/>
          <p14:tracePt t="234313" x="9607550" y="3689350"/>
          <p14:tracePt t="234329" x="9626600" y="3702050"/>
          <p14:tracePt t="234346" x="9652000" y="3702050"/>
          <p14:tracePt t="234362" x="9690100" y="3702050"/>
          <p14:tracePt t="234380" x="9747250" y="3695700"/>
          <p14:tracePt t="234382" x="9779000" y="3689350"/>
          <p14:tracePt t="234396" x="9861550" y="3670300"/>
          <p14:tracePt t="234413" x="9963150" y="3644900"/>
          <p14:tracePt t="234431" x="10077450" y="3613150"/>
          <p14:tracePt t="234446" x="10179050" y="3568700"/>
          <p14:tracePt t="234463" x="10198100" y="3556000"/>
          <p14:tracePt t="234479" x="10204450" y="3536950"/>
          <p14:tracePt t="234496" x="10204450" y="3524250"/>
          <p14:tracePt t="234514" x="10191750" y="3517900"/>
          <p14:tracePt t="234517" x="10185400" y="3517900"/>
          <p14:tracePt t="234531" x="10166350" y="3505200"/>
          <p14:tracePt t="234546" x="10153650" y="3492500"/>
          <p14:tracePt t="234562" x="10153650" y="3479800"/>
          <p14:tracePt t="234567" x="10153650" y="3467100"/>
          <p14:tracePt t="234578" x="10160000" y="3460750"/>
          <p14:tracePt t="234579" x="10160000" y="3454400"/>
          <p14:tracePt t="234595" x="10166350" y="3454400"/>
          <p14:tracePt t="234611" x="10166350" y="3448050"/>
          <p14:tracePt t="234661" x="10128250" y="3448050"/>
          <p14:tracePt t="234678" x="10083800" y="3454400"/>
          <p14:tracePt t="234695" x="10026650" y="3460750"/>
          <p14:tracePt t="234712" x="9982200" y="3460750"/>
          <p14:tracePt t="234729" x="9950450" y="3460750"/>
          <p14:tracePt t="234745" x="9906000" y="3460750"/>
          <p14:tracePt t="234762" x="9861550" y="3473450"/>
          <p14:tracePt t="234796" x="9683750" y="3524250"/>
          <p14:tracePt t="234812" x="9588500" y="3549650"/>
          <p14:tracePt t="234828" x="9499600" y="3587750"/>
          <p14:tracePt t="234847" x="9404350" y="3644900"/>
          <p14:tracePt t="234862" x="9398000" y="3663950"/>
          <p14:tracePt t="234878" x="9417050" y="3663950"/>
          <p14:tracePt t="234896" x="9480550" y="3638550"/>
          <p14:tracePt t="234913" x="9613900" y="3536950"/>
          <p14:tracePt t="234929" x="9740900" y="3416300"/>
          <p14:tracePt t="234946" x="9918700" y="3219450"/>
          <p14:tracePt t="234963" x="10064750" y="3041650"/>
          <p14:tracePt t="234980" x="10229850" y="2806700"/>
          <p14:tracePt t="234996" x="10363200" y="2540000"/>
          <p14:tracePt t="235013" x="10388600" y="2330450"/>
          <p14:tracePt t="235030" x="10382250" y="2108200"/>
          <p14:tracePt t="235046" x="10344150" y="1949450"/>
          <p14:tracePt t="235064" x="10312400" y="1809750"/>
          <p14:tracePt t="235067" x="10306050" y="1765300"/>
          <p14:tracePt t="235079" x="10299700" y="1746250"/>
          <p14:tracePt t="235080" x="10293350" y="1733550"/>
          <p14:tracePt t="235095" x="10293350" y="1727200"/>
          <p14:tracePt t="235114" x="10287000" y="1733550"/>
          <p14:tracePt t="235129" x="10274300" y="1746250"/>
          <p14:tracePt t="235146" x="10274300" y="1752600"/>
          <p14:tracePt t="235253" x="10267950" y="1752600"/>
          <p14:tracePt t="235269" x="10261600" y="1752600"/>
          <p14:tracePt t="235277" x="10248900" y="1752600"/>
          <p14:tracePt t="235295" x="10242550" y="1752600"/>
          <p14:tracePt t="235313" x="10236200" y="1752600"/>
          <p14:tracePt t="235330" x="10217150" y="1758950"/>
          <p14:tracePt t="235345" x="10198100" y="1765300"/>
          <p14:tracePt t="235362" x="10179050" y="1765300"/>
          <p14:tracePt t="235381" x="10140950" y="1771650"/>
          <p14:tracePt t="235382" x="10115550" y="1771650"/>
          <p14:tracePt t="235395" x="10102850" y="1765300"/>
          <p14:tracePt t="235412" x="10071100" y="1752600"/>
          <p14:tracePt t="235429" x="10064750" y="1746250"/>
          <p14:tracePt t="235462" x="10064750" y="1739900"/>
          <p14:tracePt t="235479" x="10058400" y="1765300"/>
          <p14:tracePt t="235497" x="10039350" y="1828800"/>
          <p14:tracePt t="235513" x="10020300" y="1879600"/>
          <p14:tracePt t="235529" x="10001250" y="1905000"/>
          <p14:tracePt t="235546" x="9994900" y="1917700"/>
          <p14:tracePt t="235579" x="10001250" y="1911350"/>
          <p14:tracePt t="235597" x="10007600" y="1905000"/>
          <p14:tracePt t="235629" x="10013950" y="1930400"/>
          <p14:tracePt t="235646" x="10026650" y="2032000"/>
          <p14:tracePt t="235664" x="9963150" y="2216150"/>
          <p14:tracePt t="235679" x="9899650" y="2349500"/>
          <p14:tracePt t="235698" x="9823450" y="2470150"/>
          <p14:tracePt t="235714" x="9753600" y="2590800"/>
          <p14:tracePt t="235730" x="9671050" y="2743200"/>
          <p14:tracePt t="235747" x="9582150" y="2927350"/>
          <p14:tracePt t="235764" x="9423400" y="3270250"/>
          <p14:tracePt t="235789" x="9029700" y="3784600"/>
          <p14:tracePt t="235796" x="8858250" y="3949700"/>
          <p14:tracePt t="235812" x="8451850" y="4229100"/>
          <p14:tracePt t="235830" x="8083550" y="4368800"/>
          <p14:tracePt t="235847" x="7848600" y="4375150"/>
          <p14:tracePt t="235865" x="7785100" y="4311650"/>
          <p14:tracePt t="235880" x="7848600" y="4216400"/>
          <p14:tracePt t="235897" x="7950200" y="4146550"/>
          <p14:tracePt t="235914" x="8032750" y="4114800"/>
          <p14:tracePt t="235947" x="8001000" y="4108450"/>
          <p14:tracePt t="235964" x="7956550" y="4108450"/>
          <p14:tracePt t="235979" x="7924800" y="4102100"/>
          <p14:tracePt t="235997" x="7905750" y="4102100"/>
          <p14:tracePt t="236054" x="7905750" y="4095750"/>
          <p14:tracePt t="236064" x="7899400" y="4089400"/>
          <p14:tracePt t="236081" x="7893050" y="4083050"/>
          <p14:tracePt t="236097" x="7886700" y="4083050"/>
          <p14:tracePt t="236114" x="7880350" y="4070350"/>
          <p14:tracePt t="236130" x="7880350" y="4064000"/>
          <p14:tracePt t="236148" x="7874000" y="4057650"/>
          <p14:tracePt t="236163" x="7874000" y="4044950"/>
          <p14:tracePt t="236180" x="7861300" y="4019550"/>
          <p14:tracePt t="236197" x="7810500" y="3962400"/>
          <p14:tracePt t="236214" x="7708900" y="3911600"/>
          <p14:tracePt t="236231" x="7569200" y="3886200"/>
          <p14:tracePt t="236248" x="7410450" y="3854450"/>
          <p14:tracePt t="236264" x="7245350" y="3835400"/>
          <p14:tracePt t="236281" x="7194550" y="3829050"/>
          <p14:tracePt t="236297" x="7175500" y="3829050"/>
          <p14:tracePt t="236352" x="7169150" y="3822700"/>
          <p14:tracePt t="236358" x="7162800" y="3822700"/>
          <p14:tracePt t="236368" x="7143750" y="3822700"/>
          <p14:tracePt t="236381" x="7124700" y="3816350"/>
          <p14:tracePt t="236398" x="7086600" y="3816350"/>
          <p14:tracePt t="236414" x="6997700" y="3816350"/>
          <p14:tracePt t="236431" x="6972300" y="3810000"/>
          <p14:tracePt t="236517" x="6965950" y="3810000"/>
          <p14:tracePt t="236603" x="6965950" y="3816350"/>
          <p14:tracePt t="236609" x="6965950" y="3822700"/>
          <p14:tracePt t="236618" x="6972300" y="3829050"/>
          <p14:tracePt t="236632" x="6978650" y="3835400"/>
          <p14:tracePt t="236648" x="6985000" y="3841750"/>
          <p14:tracePt t="236666" x="7004050" y="3854450"/>
          <p14:tracePt t="236681" x="7029450" y="3867150"/>
          <p14:tracePt t="236698" x="7086600" y="3886200"/>
          <p14:tracePt t="236714" x="7131050" y="3898900"/>
          <p14:tracePt t="236731" x="7188200" y="3917950"/>
          <p14:tracePt t="236747" x="7219950" y="3924300"/>
          <p14:tracePt t="236764" x="7264400" y="3937000"/>
          <p14:tracePt t="236782" x="7289800" y="3943350"/>
          <p14:tracePt t="236788" x="7321550" y="3956050"/>
          <p14:tracePt t="236802" x="7353300" y="3968750"/>
          <p14:tracePt t="236815" x="7372350" y="3975100"/>
          <p14:tracePt t="236831" x="7416800" y="4000500"/>
          <p14:tracePt t="236848" x="7505700" y="4019550"/>
          <p14:tracePt t="236865" x="7613650" y="4044950"/>
          <p14:tracePt t="236881" x="7645400" y="4051300"/>
          <p14:tracePt t="236883" x="7677150" y="4051300"/>
          <p14:tracePt t="236898" x="7708900" y="4057650"/>
          <p14:tracePt t="236914" x="7721600" y="4057650"/>
          <p14:tracePt t="236948" x="7727950" y="4057650"/>
          <p14:tracePt t="236964" x="7734300" y="4057650"/>
          <p14:tracePt t="236982" x="7778750" y="4064000"/>
          <p14:tracePt t="236998" x="7823200" y="4064000"/>
          <p14:tracePt t="237014" x="7861300" y="4064000"/>
          <p14:tracePt t="237033" x="7905750" y="4064000"/>
          <p14:tracePt t="237049" x="7931150" y="4070350"/>
          <p14:tracePt t="237065" x="7962900" y="4083050"/>
          <p14:tracePt t="237081" x="8032750" y="4121150"/>
          <p14:tracePt t="237098" x="8089900" y="4152900"/>
          <p14:tracePt t="237115" x="8128000" y="4165600"/>
          <p14:tracePt t="237131" x="8147050" y="4171950"/>
          <p14:tracePt t="237148" x="8153400" y="4171950"/>
          <p14:tracePt t="237164" x="8159750" y="4171950"/>
          <p14:tracePt t="237181" x="8172450" y="4171950"/>
          <p14:tracePt t="237198" x="8191500" y="4171950"/>
          <p14:tracePt t="237215" x="8223250" y="4178300"/>
          <p14:tracePt t="237217" x="8235950" y="4178300"/>
          <p14:tracePt t="237232" x="8248650" y="4178300"/>
          <p14:tracePt t="237234" x="8261350" y="4178300"/>
          <p14:tracePt t="237247" x="8286750" y="4178300"/>
          <p14:tracePt t="237267" x="8318500" y="4165600"/>
          <p14:tracePt t="237284" x="8331200" y="4152900"/>
          <p14:tracePt t="237298" x="8350250" y="4140200"/>
          <p14:tracePt t="237316" x="8369300" y="4133850"/>
          <p14:tracePt t="237331" x="8394700" y="4121150"/>
          <p14:tracePt t="237349" x="8420100" y="4108450"/>
          <p14:tracePt t="237365" x="8432800" y="4095750"/>
          <p14:tracePt t="237382" x="8439150" y="4083050"/>
          <p14:tracePt t="237398" x="8439150" y="4070350"/>
          <p14:tracePt t="237415" x="8432800" y="4051300"/>
          <p14:tracePt t="237432" x="8420100" y="4032250"/>
          <p14:tracePt t="237435" x="8401050" y="4013200"/>
          <p14:tracePt t="237449" x="8394700" y="4000500"/>
          <p14:tracePt t="237464" x="8356600" y="3968750"/>
          <p14:tracePt t="237482" x="8318500" y="3943350"/>
          <p14:tracePt t="237499" x="8286750" y="3930650"/>
          <p14:tracePt t="237516" x="8267700" y="3930650"/>
          <p14:tracePt t="237537" x="8242300" y="3930650"/>
          <p14:tracePt t="237538" x="8235950" y="3930650"/>
          <p14:tracePt t="237547" x="8229600" y="3930650"/>
          <p14:tracePt t="237565" x="8204200" y="3930650"/>
          <p14:tracePt t="237581" x="8159750" y="3937000"/>
          <p14:tracePt t="237597" x="8121650" y="3949700"/>
          <p14:tracePt t="237615" x="8096250" y="3962400"/>
          <p14:tracePt t="237632" x="8077200" y="3981450"/>
          <p14:tracePt t="237649" x="8064500" y="4032250"/>
          <p14:tracePt t="237665" x="8064500" y="4070350"/>
          <p14:tracePt t="237682" x="8064500" y="4102100"/>
          <p14:tracePt t="237699" x="8064500" y="4133850"/>
          <p14:tracePt t="237701" x="8064500" y="4152900"/>
          <p14:tracePt t="237716" x="8064500" y="4171950"/>
          <p14:tracePt t="237733" x="8077200" y="4235450"/>
          <p14:tracePt t="237749" x="8096250" y="4292600"/>
          <p14:tracePt t="237765" x="8128000" y="4349750"/>
          <p14:tracePt t="237783" x="8197850" y="4400550"/>
          <p14:tracePt t="237798" x="8248650" y="4406900"/>
          <p14:tracePt t="237815" x="8318500" y="4362450"/>
          <p14:tracePt t="237832" x="8356600" y="4311650"/>
          <p14:tracePt t="237849" x="8388350" y="4248150"/>
          <p14:tracePt t="237865" x="8401050" y="4197350"/>
          <p14:tracePt t="237882" x="8401050" y="4152900"/>
          <p14:tracePt t="237899" x="8401050" y="4108450"/>
          <p14:tracePt t="237918" x="8388350" y="4038600"/>
          <p14:tracePt t="237932" x="8362950" y="4013200"/>
          <p14:tracePt t="237949" x="8331200" y="3994150"/>
          <p14:tracePt t="237967" x="8293100" y="3981450"/>
          <p14:tracePt t="237984" x="8255000" y="3981450"/>
          <p14:tracePt t="237999" x="8229600" y="3981450"/>
          <p14:tracePt t="238017" x="8197850" y="3994150"/>
          <p14:tracePt t="238035" x="8185150" y="4006850"/>
          <p14:tracePt t="238051" x="8178800" y="4013200"/>
          <p14:tracePt t="238065" x="8178800" y="4032250"/>
          <p14:tracePt t="238082" x="8172450" y="4044950"/>
          <p14:tracePt t="238100" x="8166100" y="4064000"/>
          <p14:tracePt t="238102" x="8166100" y="4070350"/>
          <p14:tracePt t="238118" x="8166100" y="4089400"/>
          <p14:tracePt t="238132" x="8166100" y="4114800"/>
          <p14:tracePt t="238149" x="8166100" y="4133850"/>
          <p14:tracePt t="238152" x="8172450" y="4140200"/>
          <p14:tracePt t="238166" x="8172450" y="4152900"/>
          <p14:tracePt t="238169" x="8178800" y="4171950"/>
          <p14:tracePt t="238183" x="8185150" y="4184650"/>
          <p14:tracePt t="238199" x="8185150" y="4197350"/>
          <p14:tracePt t="238232" x="8185150" y="4203700"/>
          <p14:tracePt t="238248" x="8178800" y="4203700"/>
          <p14:tracePt t="238266" x="8166100" y="4210050"/>
          <p14:tracePt t="238282" x="8153400" y="4216400"/>
          <p14:tracePt t="238299" x="8134350" y="4222750"/>
          <p14:tracePt t="238317" x="8083550" y="4229100"/>
          <p14:tracePt t="238333" x="8032750" y="4235450"/>
          <p14:tracePt t="238349" x="7950200" y="4235450"/>
          <p14:tracePt t="238366" x="7766050" y="4229100"/>
          <p14:tracePt t="238382" x="7562850" y="4222750"/>
          <p14:tracePt t="238399" x="7359650" y="4210050"/>
          <p14:tracePt t="238416" x="7137400" y="4197350"/>
          <p14:tracePt t="238432" x="6927850" y="4191000"/>
          <p14:tracePt t="238449" x="6718300" y="4184650"/>
          <p14:tracePt t="238466" x="6502400" y="4178300"/>
          <p14:tracePt t="238482" x="6273800" y="4171950"/>
          <p14:tracePt t="238486" x="6172200" y="4171950"/>
          <p14:tracePt t="238499" x="6057900" y="4165600"/>
          <p14:tracePt t="238517" x="5708650" y="4140200"/>
          <p14:tracePt t="238533" x="5467350" y="4127500"/>
          <p14:tracePt t="238549" x="5321300" y="4127500"/>
          <p14:tracePt t="238566" x="4895850" y="4114800"/>
          <p14:tracePt t="238583" x="4635500" y="4108450"/>
          <p14:tracePt t="238599" x="4425950" y="4095750"/>
          <p14:tracePt t="238616" x="4216400" y="4083050"/>
          <p14:tracePt t="238633" x="3943350" y="4070350"/>
          <p14:tracePt t="238649" x="3657600" y="4051300"/>
          <p14:tracePt t="238666" x="3346450" y="4032250"/>
          <p14:tracePt t="238683" x="3016250" y="4025900"/>
          <p14:tracePt t="238699" x="2768600" y="4025900"/>
          <p14:tracePt t="238716" x="2616200" y="4025900"/>
          <p14:tracePt t="238733" x="2540000" y="4019550"/>
          <p14:tracePt t="238736" x="2533650" y="4019550"/>
          <p14:tracePt t="238772" x="2527300" y="4019550"/>
          <p14:tracePt t="238801" x="2387600" y="4057650"/>
          <p14:tracePt t="238816" x="2336800" y="4064000"/>
          <p14:tracePt t="238833" x="2171700" y="4076700"/>
          <p14:tracePt t="238849" x="2127250" y="4083050"/>
          <p14:tracePt t="238883" x="2127250" y="4076700"/>
          <p14:tracePt t="238901" x="2165350" y="4038600"/>
          <p14:tracePt t="238918" x="2171700" y="4032250"/>
          <p14:tracePt t="238933" x="2165350" y="4032250"/>
          <p14:tracePt t="238951" x="2095500" y="4032250"/>
          <p14:tracePt t="238968" x="2019300" y="4032250"/>
          <p14:tracePt t="238982" x="1968500" y="4032250"/>
          <p14:tracePt t="239000" x="1962150" y="4032250"/>
          <p14:tracePt t="239016" x="1962150" y="4025900"/>
          <p14:tracePt t="239035" x="1993900" y="4006850"/>
          <p14:tracePt t="239050" x="2063750" y="3987800"/>
          <p14:tracePt t="239066" x="2197100" y="3968750"/>
          <p14:tracePt t="239083" x="2266950" y="3968750"/>
          <p14:tracePt t="239134" x="2266950" y="3975100"/>
          <p14:tracePt t="239171" x="2273300" y="3975100"/>
          <p14:tracePt t="239185" x="2286000" y="3968750"/>
          <p14:tracePt t="239200" x="2343150" y="3949700"/>
          <p14:tracePt t="239217" x="2393950" y="3930650"/>
          <p14:tracePt t="239234" x="2457450" y="3905250"/>
          <p14:tracePt t="239250" x="2489200" y="3892550"/>
          <p14:tracePt t="239266" x="2495550" y="3892550"/>
          <p14:tracePt t="239317" x="2501900" y="3892550"/>
          <p14:tracePt t="239333" x="2514600" y="3886200"/>
          <p14:tracePt t="239366" x="2520950" y="3886200"/>
          <p14:tracePt t="239454" x="2527300" y="3886200"/>
          <p14:tracePt t="239461" x="2552700" y="3886200"/>
          <p14:tracePt t="239469" x="2603500" y="3886200"/>
          <p14:tracePt t="239483" x="2654300" y="3886200"/>
          <p14:tracePt t="239500" x="2901950" y="3892550"/>
          <p14:tracePt t="239516" x="3143250" y="3905250"/>
          <p14:tracePt t="239534" x="3308350" y="3924300"/>
          <p14:tracePt t="239550" x="3384550" y="3943350"/>
          <p14:tracePt t="239567" x="3384550" y="3956050"/>
          <p14:tracePt t="239586" x="3378200" y="3962400"/>
          <p14:tracePt t="239654" x="3384550" y="3956050"/>
          <p14:tracePt t="239667" x="3409950" y="3943350"/>
          <p14:tracePt t="239683" x="3429000" y="3937000"/>
          <p14:tracePt t="239700" x="3448050" y="3930650"/>
          <p14:tracePt t="239783" x="3454400" y="3930650"/>
          <p14:tracePt t="239800" x="3460750" y="3930650"/>
          <p14:tracePt t="239817" x="3473450" y="3924300"/>
          <p14:tracePt t="239857" x="3479800" y="3924300"/>
          <p14:tracePt t="239879" x="3486150" y="3924300"/>
          <p14:tracePt t="239887" x="3492500" y="3924300"/>
          <p14:tracePt t="239904" x="3498850" y="3924300"/>
          <p14:tracePt t="239919" x="3511550" y="3924300"/>
          <p14:tracePt t="239934" x="3524250" y="3924300"/>
          <p14:tracePt t="239951" x="3536950" y="3924300"/>
          <p14:tracePt t="239967" x="3549650" y="3917950"/>
          <p14:tracePt t="239984" x="3568700" y="3905250"/>
          <p14:tracePt t="240002" x="3575050" y="3905250"/>
          <p14:tracePt t="240117" x="3581400" y="3905250"/>
          <p14:tracePt t="240122" x="3587750" y="3905250"/>
          <p14:tracePt t="240134" x="3594100" y="3905250"/>
          <p14:tracePt t="240151" x="3613150" y="3917950"/>
          <p14:tracePt t="240168" x="3625850" y="3917950"/>
          <p14:tracePt t="240184" x="3632200" y="3924300"/>
          <p14:tracePt t="240245" x="3638550" y="3924300"/>
          <p14:tracePt t="240252" x="3644900" y="3924300"/>
          <p14:tracePt t="240269" x="3670300" y="3917950"/>
          <p14:tracePt t="240284" x="3695700" y="3911600"/>
          <p14:tracePt t="240301" x="3708400" y="3905250"/>
          <p14:tracePt t="240317" x="3714750" y="3905250"/>
          <p14:tracePt t="240482" x="3708400" y="3905250"/>
          <p14:tracePt t="240498" x="3695700" y="3905250"/>
          <p14:tracePt t="240517" x="3689350" y="3905250"/>
          <p14:tracePt t="240539" x="3689350" y="3911600"/>
          <p14:tracePt t="240551" x="3683000" y="3911600"/>
          <p14:tracePt t="240609" x="3670300" y="3911600"/>
          <p14:tracePt t="240619" x="3657600" y="3917950"/>
          <p14:tracePt t="240635" x="3625850" y="3917950"/>
          <p14:tracePt t="240651" x="3606800" y="3917950"/>
          <p14:tracePt t="240760" x="3600450" y="3917950"/>
          <p14:tracePt t="240774" x="3594100" y="3917950"/>
          <p14:tracePt t="240789" x="3587750" y="3911600"/>
          <p14:tracePt t="240801" x="3581400" y="3911600"/>
          <p14:tracePt t="240822" x="3575050" y="3905250"/>
          <p14:tracePt t="240851" x="3568700" y="3905250"/>
          <p14:tracePt t="240868" x="3549650" y="3905250"/>
          <p14:tracePt t="240884" x="3536950" y="3905250"/>
          <p14:tracePt t="240901" x="3536950" y="3917950"/>
          <p14:tracePt t="240917" x="3517900" y="3943350"/>
          <p14:tracePt t="240935" x="3479800" y="3949700"/>
          <p14:tracePt t="240951" x="3435350" y="3956050"/>
          <p14:tracePt t="240969" x="3416300" y="3956050"/>
          <p14:tracePt t="240985" x="3403600" y="3949700"/>
          <p14:tracePt t="241001" x="3365500" y="3911600"/>
          <p14:tracePt t="241003" x="3352800" y="3892550"/>
          <p14:tracePt t="241018" x="3346450" y="3879850"/>
          <p14:tracePt t="241051" x="3327400" y="3879850"/>
          <p14:tracePt t="241068" x="3282950" y="3879850"/>
          <p14:tracePt t="241085" x="3219450" y="3879850"/>
          <p14:tracePt t="241102" x="3175000" y="3879850"/>
          <p14:tracePt t="241165" x="3175000" y="3873500"/>
          <p14:tracePt t="241184" x="3194050" y="3860800"/>
          <p14:tracePt t="241202" x="3206750" y="3854450"/>
          <p14:tracePt t="241218" x="3219450" y="3854450"/>
          <p14:tracePt t="241235" x="3232150" y="3854450"/>
          <p14:tracePt t="241252" x="3308350" y="3860800"/>
          <p14:tracePt t="241268" x="3397250" y="3873500"/>
          <p14:tracePt t="241285" x="3448050" y="3879850"/>
          <p14:tracePt t="241303" x="3486150" y="3886200"/>
          <p14:tracePt t="241318" x="3517900" y="3886200"/>
          <p14:tracePt t="241335" x="3543300" y="3886200"/>
          <p14:tracePt t="241351" x="3575050" y="3873500"/>
          <p14:tracePt t="241369" x="3594100" y="3867150"/>
          <p14:tracePt t="241385" x="3606800" y="3860800"/>
          <p14:tracePt t="241402" x="3613150" y="3860800"/>
          <p14:tracePt t="241657" x="3619500" y="3860800"/>
          <p14:tracePt t="241682" x="3625850" y="3860800"/>
          <p14:tracePt t="241718" x="3638550" y="3860800"/>
          <p14:tracePt t="241737" x="3644900" y="3860800"/>
          <p14:tracePt t="241752" x="3651250" y="3860800"/>
          <p14:tracePt t="241788" x="3657600" y="3860800"/>
          <p14:tracePt t="242028" x="3663950" y="3860800"/>
          <p14:tracePt t="242078" x="3670300" y="3860800"/>
          <p14:tracePt t="242150" x="3676650" y="3860800"/>
          <p14:tracePt t="242182" x="3683000" y="3860800"/>
          <p14:tracePt t="242202" x="3714750" y="3860800"/>
          <p14:tracePt t="242219" x="3752850" y="3860800"/>
          <p14:tracePt t="242236" x="3778250" y="3860800"/>
          <p14:tracePt t="242252" x="3790950" y="3860800"/>
          <p14:tracePt t="242269" x="3797300" y="3860800"/>
          <p14:tracePt t="242335" x="3790950" y="3860800"/>
          <p14:tracePt t="242341" x="3784600" y="3860800"/>
          <p14:tracePt t="242352" x="3778250" y="3867150"/>
          <p14:tracePt t="242369" x="3771900" y="3867150"/>
          <p14:tracePt t="242386" x="3765550" y="3867150"/>
          <p14:tracePt t="242419" x="3759200" y="3867150"/>
          <p14:tracePt t="242469" x="3752850" y="3873500"/>
          <p14:tracePt t="242486" x="3746500" y="3873500"/>
          <p14:tracePt t="242502" x="3740150" y="3873500"/>
          <p14:tracePt t="242519" x="3733800" y="3873500"/>
          <p14:tracePt t="242552" x="3727450" y="3873500"/>
          <p14:tracePt t="242569" x="3721100" y="3873500"/>
          <p14:tracePt t="242625" x="3714750" y="3873500"/>
          <p14:tracePt t="242657" x="3708400" y="3873500"/>
          <p14:tracePt t="242738" x="3708400" y="3879850"/>
          <p14:tracePt t="242756" x="3708400" y="3886200"/>
          <p14:tracePt t="242762" x="3708400" y="3892550"/>
          <p14:tracePt t="242770" x="3702050" y="3898900"/>
          <p14:tracePt t="242786" x="3702050" y="3905250"/>
          <p14:tracePt t="242807" x="3695700" y="3911600"/>
          <p14:tracePt t="242819" x="3689350" y="3924300"/>
          <p14:tracePt t="242853" x="3683000" y="3930650"/>
          <p14:tracePt t="243261" x="3683000" y="3937000"/>
          <p14:tracePt t="243285" x="3689350" y="3943350"/>
          <p14:tracePt t="243293" x="3695700" y="3943350"/>
          <p14:tracePt t="243609" x="3702050" y="3943350"/>
          <p14:tracePt t="243853" x="3702050" y="3937000"/>
          <p14:tracePt t="243958" x="3708400" y="3937000"/>
          <p14:tracePt t="243965" x="3708400" y="3930650"/>
          <p14:tracePt t="243974" x="3714750" y="3930650"/>
          <p14:tracePt t="244004" x="3721100" y="3924300"/>
          <p14:tracePt t="244054" x="3727450" y="3924300"/>
          <p14:tracePt t="244070" x="3733800" y="3924300"/>
          <p14:tracePt t="244182" x="3727450" y="3924300"/>
          <p14:tracePt t="244192" x="3721100" y="3924300"/>
          <p14:tracePt t="244215" x="3714750" y="3924300"/>
          <p14:tracePt t="244247" x="3708400" y="3924300"/>
          <p14:tracePt t="244292" x="3702050" y="3924300"/>
          <p14:tracePt t="244299" x="3695700" y="3924300"/>
          <p14:tracePt t="244308" x="3683000" y="3924300"/>
          <p14:tracePt t="244323" x="3663950" y="3924300"/>
          <p14:tracePt t="244354" x="3657600" y="3924300"/>
          <p14:tracePt t="244487" x="3663950" y="3924300"/>
          <p14:tracePt t="244502" x="3670300" y="3924300"/>
          <p14:tracePt t="244521" x="3676650" y="3924300"/>
          <p14:tracePt t="244538" x="3689350" y="3917950"/>
          <p14:tracePt t="244555" x="3702050" y="3917950"/>
          <p14:tracePt t="244571" x="3708400" y="3911600"/>
          <p14:tracePt t="244589" x="3714750" y="3911600"/>
          <p14:tracePt t="244741" x="3721100" y="3911600"/>
          <p14:tracePt t="244756" x="3727450" y="3911600"/>
          <p14:tracePt t="244763" x="3727450" y="3917950"/>
          <p14:tracePt t="244773" x="3733800" y="3917950"/>
          <p14:tracePt t="244916" x="3746500" y="3917950"/>
          <p14:tracePt t="244939" x="3752850" y="3917950"/>
          <p14:tracePt t="244954" x="3765550" y="3911600"/>
          <p14:tracePt t="244988" x="3771900" y="3905250"/>
          <p14:tracePt t="245005" x="3771900" y="3898900"/>
          <p14:tracePt t="245021" x="3778250" y="3892550"/>
          <p14:tracePt t="245061" x="3771900" y="3892550"/>
          <p14:tracePt t="245071" x="3765550" y="3898900"/>
          <p14:tracePt t="245088" x="3746500" y="3911600"/>
          <p14:tracePt t="245105" x="3746500" y="3917950"/>
          <p14:tracePt t="245145" x="3740150" y="3917950"/>
          <p14:tracePt t="245156" x="3740150" y="3924300"/>
          <p14:tracePt t="245170" x="3721100" y="3924300"/>
          <p14:tracePt t="245188" x="3702050" y="3924300"/>
          <p14:tracePt t="245205" x="3689350" y="3917950"/>
          <p14:tracePt t="245221" x="3670300" y="3905250"/>
          <p14:tracePt t="245238" x="3638550" y="3879850"/>
          <p14:tracePt t="245242" x="3632200" y="3873500"/>
          <p14:tracePt t="247603" x="3625850" y="3873500"/>
          <p14:tracePt t="247624" x="3562350" y="3867150"/>
          <p14:tracePt t="247642" x="3371850" y="3886200"/>
          <p14:tracePt t="247657" x="3308350" y="3898900"/>
          <p14:tracePt t="247674" x="3206750" y="3930650"/>
          <p14:tracePt t="247909" x="3219450" y="3930650"/>
          <p14:tracePt t="247928" x="3282950" y="3930650"/>
          <p14:tracePt t="247941" x="3346450" y="3937000"/>
          <p14:tracePt t="247958" x="3575050" y="3962400"/>
          <p14:tracePt t="247974" x="3702050" y="3975100"/>
          <p14:tracePt t="247992" x="3797300" y="3981450"/>
          <p14:tracePt t="248007" x="3810000" y="3981450"/>
          <p14:tracePt t="248042" x="3810000" y="3968750"/>
          <p14:tracePt t="248057" x="3803650" y="3956050"/>
          <p14:tracePt t="248074" x="3803650" y="3943350"/>
          <p14:tracePt t="248136" x="3797300" y="3937000"/>
          <p14:tracePt t="248144" x="3790950" y="3930650"/>
          <p14:tracePt t="248159" x="3771900" y="3924300"/>
          <p14:tracePt t="248174" x="3759200" y="3917950"/>
          <p14:tracePt t="255758" x="3752850" y="3917950"/>
          <p14:tracePt t="255768" x="3752850" y="3911600"/>
          <p14:tracePt t="255785" x="3733800" y="3905250"/>
          <p14:tracePt t="255798" x="3727450" y="3905250"/>
          <p14:tracePt t="255869" x="3733800" y="3905250"/>
          <p14:tracePt t="255879" x="3746500" y="3905250"/>
          <p14:tracePt t="255897" x="3784600" y="3905250"/>
          <p14:tracePt t="255914" x="3803650" y="3905250"/>
          <p14:tracePt t="255930" x="3797300" y="3911600"/>
          <p14:tracePt t="255950" x="3759200" y="3930650"/>
          <p14:tracePt t="255964" x="3752850" y="3930650"/>
          <p14:tracePt t="264590" x="3765550" y="3930650"/>
          <p14:tracePt t="264598" x="3810000" y="3937000"/>
          <p14:tracePt t="264608" x="3873500" y="3943350"/>
          <p14:tracePt t="264622" x="4038600" y="3943350"/>
          <p14:tracePt t="264638" x="4210050" y="3943350"/>
          <p14:tracePt t="264655" x="4248150" y="3949700"/>
          <p14:tracePt t="264726" x="4235450" y="3943350"/>
          <p14:tracePt t="264738" x="4229100" y="3937000"/>
          <p14:tracePt t="264754" x="4203700" y="3924300"/>
          <p14:tracePt t="264773" x="4191000" y="3917950"/>
          <p14:tracePt t="264918" x="4191000" y="3911600"/>
          <p14:tracePt t="264938" x="4203700" y="3911600"/>
          <p14:tracePt t="264955" x="4210050" y="3905250"/>
          <p14:tracePt t="264971" x="4216400" y="3905250"/>
          <p14:tracePt t="264988" x="4216400" y="3898900"/>
          <p14:tracePt t="265005" x="4222750" y="3898900"/>
          <p14:tracePt t="265125" x="4229100" y="3892550"/>
          <p14:tracePt t="265138" x="4235450" y="3886200"/>
          <p14:tracePt t="265155" x="4241800" y="3879850"/>
          <p14:tracePt t="265173" x="4241800" y="3873500"/>
          <p14:tracePt t="265221" x="4248150" y="3867150"/>
          <p14:tracePt t="265238" x="4254500" y="3854450"/>
          <p14:tracePt t="265256" x="4273550" y="3822700"/>
          <p14:tracePt t="265272" x="4286250" y="3810000"/>
          <p14:tracePt t="265289" x="4292600" y="3790950"/>
          <p14:tracePt t="265305" x="4311650" y="3778250"/>
          <p14:tracePt t="265322" x="4324350" y="3771900"/>
          <p14:tracePt t="265338" x="4330700" y="3765550"/>
          <p14:tracePt t="265355" x="4337050" y="3765550"/>
          <p14:tracePt t="265460" x="4330700" y="3771900"/>
          <p14:tracePt t="265467" x="4330700" y="3778250"/>
          <p14:tracePt t="265484" x="4330700" y="3784600"/>
          <p14:tracePt t="266254" x="4324350" y="3784600"/>
          <p14:tracePt t="266262" x="4324350" y="3790950"/>
          <p14:tracePt t="266272" x="4318000" y="3790950"/>
          <p14:tracePt t="266289" x="4311650" y="3797300"/>
          <p14:tracePt t="266306" x="4305300" y="3810000"/>
          <p14:tracePt t="266323" x="4292600" y="3822700"/>
          <p14:tracePt t="266340" x="4273550" y="3835400"/>
          <p14:tracePt t="266356" x="4216400" y="3873500"/>
          <p14:tracePt t="266372" x="4152900" y="3898900"/>
          <p14:tracePt t="266390" x="4051300" y="3937000"/>
          <p14:tracePt t="266406" x="3975100" y="3956050"/>
          <p14:tracePt t="266423" x="3848100" y="3968750"/>
          <p14:tracePt t="266439" x="3752850" y="3975100"/>
          <p14:tracePt t="266456" x="3670300" y="3981450"/>
          <p14:tracePt t="266472" x="3600450" y="4000500"/>
          <p14:tracePt t="266489" x="3467100" y="4025900"/>
          <p14:tracePt t="266506" x="3244850" y="4051300"/>
          <p14:tracePt t="266522" x="3003550" y="4057650"/>
          <p14:tracePt t="266539" x="2711450" y="4057650"/>
          <p14:tracePt t="266556" x="2470150" y="4051300"/>
          <p14:tracePt t="266573" x="2324100" y="4044950"/>
          <p14:tracePt t="266589" x="2292350" y="4044950"/>
          <p14:tracePt t="266623" x="2292350" y="4051300"/>
          <p14:tracePt t="266639" x="2298700" y="4076700"/>
          <p14:tracePt t="266656" x="2298700" y="4102100"/>
          <p14:tracePt t="266673" x="2311400" y="4127500"/>
          <p14:tracePt t="266689" x="2324100" y="4140200"/>
          <p14:tracePt t="266706" x="2336800" y="4140200"/>
          <p14:tracePt t="266723" x="2355850" y="4140200"/>
          <p14:tracePt t="266740" x="2400300" y="4140200"/>
          <p14:tracePt t="266756" x="2489200" y="4140200"/>
          <p14:tracePt t="266773" x="2597150" y="4140200"/>
          <p14:tracePt t="266792" x="2749550" y="4146550"/>
          <p14:tracePt t="266806" x="3009900" y="4152900"/>
          <p14:tracePt t="266823" x="3333750" y="4152900"/>
          <p14:tracePt t="266840" x="3867150" y="4146550"/>
          <p14:tracePt t="266856" x="4235450" y="4127500"/>
          <p14:tracePt t="266873" x="4527550" y="4108450"/>
          <p14:tracePt t="266890" x="4845050" y="4089400"/>
          <p14:tracePt t="266907" x="5226050" y="4089400"/>
          <p14:tracePt t="266923" x="5689600" y="4108450"/>
          <p14:tracePt t="266940" x="6286500" y="4146550"/>
          <p14:tracePt t="266957" x="6737350" y="4165600"/>
          <p14:tracePt t="266973" x="7162800" y="4171950"/>
          <p14:tracePt t="266990" x="7448550" y="4165600"/>
          <p14:tracePt t="267007" x="7651750" y="4133850"/>
          <p14:tracePt t="267010" x="7715250" y="4121150"/>
          <p14:tracePt t="267024" x="7778750" y="4108450"/>
          <p14:tracePt t="267040" x="8039100" y="4089400"/>
          <p14:tracePt t="267056" x="8210550" y="4108450"/>
          <p14:tracePt t="267073" x="8375650" y="4152900"/>
          <p14:tracePt t="267090" x="8553450" y="4216400"/>
          <p14:tracePt t="267107" x="8699500" y="4260850"/>
          <p14:tracePt t="267123" x="8763000" y="4267200"/>
          <p14:tracePt t="267140" x="8750300" y="4267200"/>
          <p14:tracePt t="267157" x="8743950" y="4260850"/>
          <p14:tracePt t="267190" x="8756650" y="4260850"/>
          <p14:tracePt t="267207" x="8775700" y="4260850"/>
          <p14:tracePt t="267223" x="8801100" y="4248150"/>
          <p14:tracePt t="267242" x="8864600" y="4127500"/>
          <p14:tracePt t="267258" x="8902700" y="4000500"/>
          <p14:tracePt t="267273" x="8921750" y="3911600"/>
          <p14:tracePt t="267290" x="9017000" y="3644900"/>
          <p14:tracePt t="267307" x="9175750" y="3454400"/>
          <p14:tracePt t="267323" x="9417050" y="3270250"/>
          <p14:tracePt t="267340" x="9664700" y="3111500"/>
          <p14:tracePt t="267357" x="9848850" y="2984500"/>
          <p14:tracePt t="267373" x="9975850" y="2851150"/>
          <p14:tracePt t="267391" x="10026650" y="2755900"/>
          <p14:tracePt t="267407" x="10045700" y="2692400"/>
          <p14:tracePt t="267424" x="10058400" y="2673350"/>
          <p14:tracePt t="267440" x="10064750" y="2673350"/>
          <p14:tracePt t="267457" x="10109200" y="2717800"/>
          <p14:tracePt t="267473" x="10179050" y="2781300"/>
          <p14:tracePt t="267490" x="10236200" y="2832100"/>
          <p14:tracePt t="267507" x="10280650" y="2863850"/>
          <p14:tracePt t="267510" x="10287000" y="2876550"/>
          <p14:tracePt t="267541" x="10293350" y="2895600"/>
          <p14:tracePt t="267557" x="10293350" y="2927350"/>
          <p14:tracePt t="267577" x="10287000" y="2978150"/>
          <p14:tracePt t="267593" x="10261600" y="3035300"/>
          <p14:tracePt t="267607" x="10223500" y="3079750"/>
          <p14:tracePt t="267623" x="10172700" y="3130550"/>
          <p14:tracePt t="267641" x="10121900" y="3175000"/>
          <p14:tracePt t="267657" x="10071100" y="3213100"/>
          <p14:tracePt t="267673" x="10045700" y="3238500"/>
          <p14:tracePt t="267691" x="10052050" y="3219450"/>
          <p14:tracePt t="267707" x="10083800" y="3124200"/>
          <p14:tracePt t="267724" x="10109200" y="3003550"/>
          <p14:tracePt t="267740" x="10140950" y="2889250"/>
          <p14:tracePt t="267744" x="10160000" y="2844800"/>
          <p14:tracePt t="267757" x="10185400" y="2800350"/>
          <p14:tracePt t="267776" x="10280650" y="2730500"/>
          <p14:tracePt t="267791" x="10325100" y="2717800"/>
          <p14:tracePt t="267807" x="10331450" y="2724150"/>
          <p14:tracePt t="267824" x="10344150" y="2768600"/>
          <p14:tracePt t="267839" x="10369550" y="2825750"/>
          <p14:tracePt t="267857" x="10426700" y="2876550"/>
          <p14:tracePt t="267873" x="10521950" y="2889250"/>
          <p14:tracePt t="267890" x="10604500" y="2895600"/>
          <p14:tracePt t="267907" x="10642600" y="2895600"/>
          <p14:tracePt t="267924" x="10655300" y="2895600"/>
          <p14:tracePt t="267941" x="10661650" y="2933700"/>
          <p14:tracePt t="267957" x="10668000" y="2978150"/>
          <p14:tracePt t="267975" x="10680700" y="3060700"/>
          <p14:tracePt t="267993" x="10712450" y="3200400"/>
          <p14:tracePt t="268007" x="10725150" y="3238500"/>
          <p14:tracePt t="268024" x="10731500" y="3371850"/>
          <p14:tracePt t="268041" x="10731500" y="3473450"/>
          <p14:tracePt t="268057" x="10731500" y="3594100"/>
          <p14:tracePt t="268074" x="10731500" y="3702050"/>
          <p14:tracePt t="268091" x="10737850" y="3854450"/>
          <p14:tracePt t="268109" x="10737850" y="3987800"/>
          <p14:tracePt t="268124" x="10737850" y="4121150"/>
          <p14:tracePt t="268141" x="10725150" y="4298950"/>
          <p14:tracePt t="268158" x="10712450" y="4413250"/>
          <p14:tracePt t="268176" x="10693400" y="4521200"/>
          <p14:tracePt t="268191" x="10687050" y="4578350"/>
          <p14:tracePt t="268207" x="10687050" y="4603750"/>
          <p14:tracePt t="268240" x="10699750" y="4597400"/>
          <p14:tracePt t="268258" x="10718800" y="4559300"/>
          <p14:tracePt t="268274" x="10718800" y="4495800"/>
          <p14:tracePt t="268292" x="10706100" y="4445000"/>
          <p14:tracePt t="268309" x="10706100" y="4387850"/>
          <p14:tracePt t="268325" x="10718800" y="4343400"/>
          <p14:tracePt t="268341" x="10744200" y="4292600"/>
          <p14:tracePt t="268357" x="10763250" y="4260850"/>
          <p14:tracePt t="268374" x="10775950" y="4248150"/>
          <p14:tracePt t="268391" x="10775950" y="4241800"/>
          <p14:tracePt t="268493" x="10775950" y="4248150"/>
          <p14:tracePt t="268501" x="10769600" y="4248150"/>
          <p14:tracePt t="268525" x="10750550" y="4273550"/>
          <p14:tracePt t="268541" x="10737850" y="4292600"/>
          <p14:tracePt t="268558" x="10725150" y="4330700"/>
          <p14:tracePt t="268574" x="10718800" y="4356100"/>
          <p14:tracePt t="268591" x="10706100" y="4387850"/>
          <p14:tracePt t="268609" x="10693400" y="4419600"/>
          <p14:tracePt t="268624" x="10693400" y="4457700"/>
          <p14:tracePt t="268641" x="10725150" y="4546600"/>
          <p14:tracePt t="268658" x="10801350" y="4641850"/>
          <p14:tracePt t="268675" x="10928350" y="4737100"/>
          <p14:tracePt t="268691" x="11055350" y="4800600"/>
          <p14:tracePt t="268708" x="11093450" y="4813300"/>
          <p14:tracePt t="268709" x="11099800" y="4813300"/>
          <p14:tracePt t="268725" x="11118850" y="4794250"/>
          <p14:tracePt t="268741" x="11131550" y="4775200"/>
          <p14:tracePt t="268758" x="11144250" y="4749800"/>
          <p14:tracePt t="268759" x="11150600" y="4730750"/>
          <p14:tracePt t="268774" x="11169650" y="4718050"/>
          <p14:tracePt t="268791" x="11176000" y="4711700"/>
          <p14:tracePt t="268808" x="11182350" y="4705350"/>
          <p14:tracePt t="268824" x="11188700" y="4699000"/>
          <p14:tracePt t="268843" x="11188700" y="4692650"/>
          <p14:tracePt t="268864" x="11195050" y="4667250"/>
          <p14:tracePt t="268875" x="11195050" y="4648200"/>
          <p14:tracePt t="268892" x="11182350" y="4616450"/>
          <p14:tracePt t="268908" x="11156950" y="4572000"/>
          <p14:tracePt t="268925" x="11150600" y="4546600"/>
          <p14:tracePt t="268940" x="11150600" y="4521200"/>
          <p14:tracePt t="268959" x="11156950" y="4483100"/>
          <p14:tracePt t="268975" x="11163300" y="4451350"/>
          <p14:tracePt t="268993" x="11163300" y="4438650"/>
          <p14:tracePt t="269008" x="11156950" y="4419600"/>
          <p14:tracePt t="269025" x="11144250" y="4406900"/>
          <p14:tracePt t="269044" x="11125200" y="4394200"/>
          <p14:tracePt t="269058" x="11106150" y="4375150"/>
          <p14:tracePt t="269075" x="11087100" y="4362450"/>
          <p14:tracePt t="269091" x="11080750" y="4356100"/>
          <p14:tracePt t="269108" x="11068050" y="4349750"/>
          <p14:tracePt t="269124" x="11061700" y="4349750"/>
          <p14:tracePt t="269141" x="11055350" y="4349750"/>
          <p14:tracePt t="269158" x="11049000" y="4349750"/>
          <p14:tracePt t="269161" x="11042650" y="4349750"/>
          <p14:tracePt t="269175" x="11036300" y="4349750"/>
          <p14:tracePt t="269191" x="11010900" y="4375150"/>
          <p14:tracePt t="269208" x="10966450" y="4451350"/>
          <p14:tracePt t="269225" x="10947400" y="4508500"/>
          <p14:tracePt t="269242" x="10928350" y="4559300"/>
          <p14:tracePt t="269259" x="10928350" y="4610100"/>
          <p14:tracePt t="269275" x="10928350" y="4660900"/>
          <p14:tracePt t="269292" x="10941050" y="4699000"/>
          <p14:tracePt t="269308" x="10947400" y="4730750"/>
          <p14:tracePt t="269325" x="10966450" y="4787900"/>
          <p14:tracePt t="269341" x="10985500" y="4845050"/>
          <p14:tracePt t="269359" x="11017250" y="4883150"/>
          <p14:tracePt t="269375" x="11061700" y="4921250"/>
          <p14:tracePt t="269392" x="11112500" y="4933950"/>
          <p14:tracePt t="269409" x="11150600" y="4933950"/>
          <p14:tracePt t="269411" x="11169650" y="4933950"/>
          <p14:tracePt t="269425" x="11176000" y="4927600"/>
          <p14:tracePt t="269427" x="11188700" y="4914900"/>
          <p14:tracePt t="269442" x="11201400" y="4883150"/>
          <p14:tracePt t="269459" x="11220450" y="4845050"/>
          <p14:tracePt t="269475" x="11239500" y="4813300"/>
          <p14:tracePt t="269493" x="11258550" y="4775200"/>
          <p14:tracePt t="269509" x="11271250" y="4743450"/>
          <p14:tracePt t="269526" x="11290300" y="4711700"/>
          <p14:tracePt t="269542" x="11303000" y="4679950"/>
          <p14:tracePt t="269558" x="11315700" y="4654550"/>
          <p14:tracePt t="269575" x="11322050" y="4641850"/>
          <p14:tracePt t="269592" x="11328400" y="4629150"/>
          <p14:tracePt t="269608" x="11328400" y="4616450"/>
          <p14:tracePt t="269626" x="11328400" y="4610100"/>
          <p14:tracePt t="269642" x="11328400" y="4597400"/>
          <p14:tracePt t="269659" x="11328400" y="4584700"/>
          <p14:tracePt t="269675" x="11328400" y="4572000"/>
          <p14:tracePt t="269692" x="11322050" y="4540250"/>
          <p14:tracePt t="269709" x="11309350" y="4508500"/>
          <p14:tracePt t="269725" x="11296650" y="4483100"/>
          <p14:tracePt t="269742" x="11283950" y="4464050"/>
          <p14:tracePt t="269759" x="11264900" y="4451350"/>
          <p14:tracePt t="269774" x="11252200" y="4445000"/>
          <p14:tracePt t="269792" x="11239500" y="4438650"/>
          <p14:tracePt t="269808" x="11220450" y="4432300"/>
          <p14:tracePt t="269825" x="11207750" y="4432300"/>
          <p14:tracePt t="269842" x="11182350" y="4432300"/>
          <p14:tracePt t="269859" x="11163300" y="4432300"/>
          <p14:tracePt t="269875" x="11144250" y="4457700"/>
          <p14:tracePt t="269893" x="11118850" y="4489450"/>
          <p14:tracePt t="269908" x="11106150" y="4521200"/>
          <p14:tracePt t="269928" x="11093450" y="4591050"/>
          <p14:tracePt t="269942" x="11093450" y="4641850"/>
          <p14:tracePt t="269959" x="11099800" y="4679950"/>
          <p14:tracePt t="269975" x="11106150" y="4699000"/>
          <p14:tracePt t="269992" x="11118850" y="4730750"/>
          <p14:tracePt t="270009" x="11131550" y="4775200"/>
          <p14:tracePt t="270025" x="11131550" y="4800600"/>
          <p14:tracePt t="270042" x="11131550" y="4845050"/>
          <p14:tracePt t="270059" x="11131550" y="4876800"/>
          <p14:tracePt t="270075" x="11131550" y="4889500"/>
          <p14:tracePt t="270092" x="11137900" y="4902200"/>
          <p14:tracePt t="270108" x="11150600" y="4902200"/>
          <p14:tracePt t="270126" x="11207750" y="4902200"/>
          <p14:tracePt t="270143" x="11239500" y="4883150"/>
          <p14:tracePt t="270144" x="11252200" y="4876800"/>
          <p14:tracePt t="270159" x="11264900" y="4864100"/>
          <p14:tracePt t="270176" x="11277600" y="4838700"/>
          <p14:tracePt t="270177" x="11290300" y="4826000"/>
          <p14:tracePt t="270192" x="11296650" y="4800600"/>
          <p14:tracePt t="270209" x="11309350" y="4775200"/>
          <p14:tracePt t="270225" x="11315700" y="4756150"/>
          <p14:tracePt t="270242" x="11315700" y="4730750"/>
          <p14:tracePt t="270259" x="11322050" y="4699000"/>
          <p14:tracePt t="270276" x="11322050" y="4667250"/>
          <p14:tracePt t="270292" x="11322050" y="4635500"/>
          <p14:tracePt t="270309" x="11322050" y="4603750"/>
          <p14:tracePt t="270326" x="11322050" y="4572000"/>
          <p14:tracePt t="270342" x="11303000" y="4540250"/>
          <p14:tracePt t="270345" x="11296650" y="4521200"/>
          <p14:tracePt t="270359" x="11277600" y="4495800"/>
          <p14:tracePt t="270361" x="11271250" y="4483100"/>
          <p14:tracePt t="270376" x="11258550" y="4457700"/>
          <p14:tracePt t="270393" x="11214100" y="4387850"/>
          <p14:tracePt t="270409" x="11182350" y="4337050"/>
          <p14:tracePt t="270426" x="11163300" y="4318000"/>
          <p14:tracePt t="270442" x="11150600" y="4298950"/>
          <p14:tracePt t="270459" x="11131550" y="4286250"/>
          <p14:tracePt t="270475" x="11099800" y="4273550"/>
          <p14:tracePt t="270492" x="11061700" y="4267200"/>
          <p14:tracePt t="270510" x="11036300" y="4273550"/>
          <p14:tracePt t="270526" x="11010900" y="4292600"/>
          <p14:tracePt t="270543" x="10972800" y="4324350"/>
          <p14:tracePt t="270559" x="10941050" y="4356100"/>
          <p14:tracePt t="270576" x="10915650" y="4381500"/>
          <p14:tracePt t="270593" x="10909300" y="4394200"/>
          <p14:tracePt t="270610" x="10902950" y="4400550"/>
          <p14:tracePt t="270611" x="10902950" y="4406900"/>
          <p14:tracePt t="270644" x="10896600" y="4413250"/>
          <p14:tracePt t="270661" x="10896600" y="4419600"/>
          <p14:tracePt t="270676" x="10896600" y="4425950"/>
          <p14:tracePt t="270693" x="10890250" y="4451350"/>
          <p14:tracePt t="270709" x="10890250" y="4476750"/>
          <p14:tracePt t="270725" x="10890250" y="4502150"/>
          <p14:tracePt t="270742" x="10890250" y="4533900"/>
          <p14:tracePt t="270761" x="10883900" y="4546600"/>
          <p14:tracePt t="270816" x="10877550" y="4552950"/>
          <p14:tracePt t="270842" x="10871200" y="4565650"/>
          <p14:tracePt t="270861" x="10864850" y="4584700"/>
          <p14:tracePt t="270878" x="10852150" y="4610100"/>
          <p14:tracePt t="270894" x="10839450" y="4635500"/>
          <p14:tracePt t="270908" x="10833100" y="4667250"/>
          <p14:tracePt t="270925" x="10820400" y="4705350"/>
          <p14:tracePt t="270942" x="10820400" y="4756150"/>
          <p14:tracePt t="270960" x="10801350" y="4819650"/>
          <p14:tracePt t="270975" x="10782300" y="4870450"/>
          <p14:tracePt t="270993" x="10769600" y="4902200"/>
          <p14:tracePt t="271009" x="10756900" y="4959350"/>
          <p14:tracePt t="271025" x="10744200" y="5016500"/>
          <p14:tracePt t="271043" x="10737850" y="5041900"/>
          <p14:tracePt t="271219" x="10737850" y="5048250"/>
          <p14:tracePt t="271353" x="10744200" y="5048250"/>
          <p14:tracePt t="271360" x="10750550" y="5048250"/>
          <p14:tracePt t="271378" x="10775950" y="5048250"/>
          <p14:tracePt t="271394" x="10814050" y="5041900"/>
          <p14:tracePt t="271409" x="10852150" y="5029200"/>
          <p14:tracePt t="271426" x="10890250" y="5022850"/>
          <p14:tracePt t="271442" x="10915650" y="5010150"/>
          <p14:tracePt t="271459" x="10934700" y="4997450"/>
          <p14:tracePt t="271476" x="10947400" y="4991100"/>
          <p14:tracePt t="271527" x="10947400" y="4984750"/>
          <p14:tracePt t="271543" x="10953750" y="4984750"/>
          <p14:tracePt t="271560" x="10966450" y="4978400"/>
          <p14:tracePt t="271577" x="10985500" y="4965700"/>
          <p14:tracePt t="271594" x="11010900" y="4940300"/>
          <p14:tracePt t="271610" x="11029950" y="4914900"/>
          <p14:tracePt t="271627" x="11042650" y="4902200"/>
          <p14:tracePt t="271644" x="11055350" y="4883150"/>
          <p14:tracePt t="271660" x="11061700" y="4876800"/>
          <p14:tracePt t="271677" x="11080750" y="4864100"/>
          <p14:tracePt t="271694" x="11099800" y="4851400"/>
          <p14:tracePt t="271710" x="11112500" y="4832350"/>
          <p14:tracePt t="271727" x="11125200" y="4819650"/>
          <p14:tracePt t="271744" x="11125200" y="4806950"/>
          <p14:tracePt t="271748" x="11131550" y="4806950"/>
          <p14:tracePt t="271760" x="11131550" y="4800600"/>
          <p14:tracePt t="271777" x="11131550" y="4794250"/>
          <p14:tracePt t="271794" x="11131550" y="4787900"/>
          <p14:tracePt t="271811" x="11131550" y="4781550"/>
          <p14:tracePt t="271827" x="11131550" y="4775200"/>
          <p14:tracePt t="271845" x="11131550" y="4762500"/>
          <p14:tracePt t="271861" x="11131550" y="4756150"/>
          <p14:tracePt t="271877" x="11131550" y="4749800"/>
          <p14:tracePt t="271894" x="11131550" y="4737100"/>
          <p14:tracePt t="271910" x="11125200" y="4724400"/>
          <p14:tracePt t="271927" x="11118850" y="4711700"/>
          <p14:tracePt t="271944" x="11112500" y="4699000"/>
          <p14:tracePt t="271959" x="11112500" y="4679950"/>
          <p14:tracePt t="271976" x="11112500" y="4654550"/>
          <p14:tracePt t="271994" x="11106150" y="4629150"/>
          <p14:tracePt t="272010" x="11106150" y="4597400"/>
          <p14:tracePt t="272013" x="11106150" y="4584700"/>
          <p14:tracePt t="272027" x="11106150" y="4578350"/>
          <p14:tracePt t="272044" x="11106150" y="4540250"/>
          <p14:tracePt t="272061" x="11106150" y="4502150"/>
          <p14:tracePt t="272077" x="11106150" y="4476750"/>
          <p14:tracePt t="272079" x="11106150" y="4457700"/>
          <p14:tracePt t="272095" x="11106150" y="4406900"/>
          <p14:tracePt t="272111" x="11093450" y="4324350"/>
          <p14:tracePt t="272127" x="11080750" y="4286250"/>
          <p14:tracePt t="272144" x="11061700" y="4267200"/>
          <p14:tracePt t="272161" x="11049000" y="4267200"/>
          <p14:tracePt t="272178" x="11017250" y="4292600"/>
          <p14:tracePt t="272194" x="10985500" y="4318000"/>
          <p14:tracePt t="272211" x="10960100" y="4337050"/>
          <p14:tracePt t="272229" x="10947400" y="4349750"/>
          <p14:tracePt t="272261" x="10947400" y="4362450"/>
          <p14:tracePt t="272277" x="10960100" y="4394200"/>
          <p14:tracePt t="272294" x="11017250" y="4476750"/>
          <p14:tracePt t="272312" x="11042650" y="4546600"/>
          <p14:tracePt t="272329" x="11055350" y="4584700"/>
          <p14:tracePt t="272344" x="11061700" y="4622800"/>
          <p14:tracePt t="272361" x="11068050" y="4641850"/>
          <p14:tracePt t="272378" x="11080750" y="4641850"/>
          <p14:tracePt t="272394" x="11137900" y="4629150"/>
          <p14:tracePt t="272411" x="11182350" y="4610100"/>
          <p14:tracePt t="272427" x="11214100" y="4584700"/>
          <p14:tracePt t="272444" x="11226800" y="4572000"/>
          <p14:tracePt t="272461" x="11233150" y="4559300"/>
          <p14:tracePt t="272477" x="11233150" y="4552950"/>
          <p14:tracePt t="272495" x="11220450" y="4546600"/>
          <p14:tracePt t="272511" x="11201400" y="4540250"/>
          <p14:tracePt t="272528" x="11176000" y="4533900"/>
          <p14:tracePt t="272529" x="11163300" y="4527550"/>
          <p14:tracePt t="272544" x="11125200" y="4521200"/>
          <p14:tracePt t="272561" x="11099800" y="4521200"/>
          <p14:tracePt t="272577" x="11074400" y="4514850"/>
          <p14:tracePt t="272594" x="11061700" y="4514850"/>
          <p14:tracePt t="272611" x="11049000" y="4514850"/>
          <p14:tracePt t="272628" x="11042650" y="4514850"/>
          <p14:tracePt t="272671" x="11042650" y="4521200"/>
          <p14:tracePt t="273255" x="11023600" y="4521200"/>
          <p14:tracePt t="273262" x="10998200" y="4508500"/>
          <p14:tracePt t="273279" x="10972800" y="4495800"/>
          <p14:tracePt t="275098" x="10966450" y="4495800"/>
          <p14:tracePt t="275105" x="10953750" y="4489450"/>
          <p14:tracePt t="275131" x="10769600" y="4445000"/>
          <p14:tracePt t="275147" x="10579100" y="4438650"/>
          <p14:tracePt t="275164" x="10344150" y="4457700"/>
          <p14:tracePt t="275180" x="10160000" y="4470400"/>
          <p14:tracePt t="275197" x="10039350" y="4489450"/>
          <p14:tracePt t="275214" x="9982200" y="4502150"/>
          <p14:tracePt t="275230" x="9975850" y="4502150"/>
          <p14:tracePt t="275247" x="9969500" y="4502150"/>
          <p14:tracePt t="275264" x="9931400" y="4489450"/>
          <p14:tracePt t="275280" x="9829800" y="4451350"/>
          <p14:tracePt t="275282" x="9734550" y="4432300"/>
          <p14:tracePt t="275297" x="9525000" y="4419600"/>
          <p14:tracePt t="275313" x="9347200" y="4425950"/>
          <p14:tracePt t="275330" x="9169400" y="4451350"/>
          <p14:tracePt t="275347" x="9042400" y="4476750"/>
          <p14:tracePt t="275363" x="8972550" y="4508500"/>
          <p14:tracePt t="275381" x="8902700" y="4540250"/>
          <p14:tracePt t="275397" x="8788400" y="4578350"/>
          <p14:tracePt t="275414" x="8616950" y="4610100"/>
          <p14:tracePt t="275432" x="8362950" y="4654550"/>
          <p14:tracePt t="275447" x="8020050" y="4724400"/>
          <p14:tracePt t="275464" x="7620000" y="4813300"/>
          <p14:tracePt t="275480" x="7245350" y="4895850"/>
          <p14:tracePt t="275484" x="7067550" y="4940300"/>
          <p14:tracePt t="275497" x="6940550" y="4965700"/>
          <p14:tracePt t="275514" x="6718300" y="4978400"/>
          <p14:tracePt t="275530" x="6445250" y="4991100"/>
          <p14:tracePt t="275547" x="6261100" y="5010150"/>
          <p14:tracePt t="275563" x="6115050" y="5022850"/>
          <p14:tracePt t="275579" x="5962650" y="5054600"/>
          <p14:tracePt t="275597" x="5822950" y="5092700"/>
          <p14:tracePt t="275613" x="5645150" y="5143500"/>
          <p14:tracePt t="275630" x="5486400" y="5187950"/>
          <p14:tracePt t="275647" x="5365750" y="5219700"/>
          <p14:tracePt t="275664" x="5295900" y="5226050"/>
          <p14:tracePt t="275680" x="5200650" y="5232400"/>
          <p14:tracePt t="275697" x="5099050" y="5232400"/>
          <p14:tracePt t="275714" x="5022850" y="5232400"/>
          <p14:tracePt t="275730" x="4902200" y="5232400"/>
          <p14:tracePt t="275749" x="4851400" y="5232400"/>
          <p14:tracePt t="275763" x="4813300" y="5232400"/>
          <p14:tracePt t="275765" x="4794250" y="5232400"/>
          <p14:tracePt t="275798" x="4762500" y="5232400"/>
          <p14:tracePt t="275814" x="4737100" y="5232400"/>
          <p14:tracePt t="275830" x="4648200" y="5232400"/>
          <p14:tracePt t="275848" x="4483100" y="5219700"/>
          <p14:tracePt t="275864" x="4311650" y="5194300"/>
          <p14:tracePt t="275880" x="4165600" y="5156200"/>
          <p14:tracePt t="275897" x="4064000" y="5124450"/>
          <p14:tracePt t="275914" x="4032250" y="5099050"/>
          <p14:tracePt t="275931" x="4025900" y="5086350"/>
          <p14:tracePt t="275934" x="4025900" y="5073650"/>
          <p14:tracePt t="275947" x="4019550" y="5054600"/>
          <p14:tracePt t="275949" x="4006850" y="5035550"/>
          <p14:tracePt t="275964" x="3987800" y="5010150"/>
          <p14:tracePt t="275979" x="3848100" y="4876800"/>
          <p14:tracePt t="276001" x="3727450" y="4762500"/>
          <p14:tracePt t="276014" x="3670300" y="4699000"/>
          <p14:tracePt t="276015" x="3651250" y="4667250"/>
          <p14:tracePt t="276031" x="3587750" y="4540250"/>
          <p14:tracePt t="276047" x="3562350" y="4419600"/>
          <p14:tracePt t="276064" x="3549650" y="4311650"/>
          <p14:tracePt t="276080" x="3524250" y="4216400"/>
          <p14:tracePt t="276097" x="3505200" y="4165600"/>
          <p14:tracePt t="276114" x="3473450" y="4114800"/>
          <p14:tracePt t="276131" x="3448050" y="4095750"/>
          <p14:tracePt t="276147" x="3441700" y="4083050"/>
          <p14:tracePt t="276245" x="3435350" y="4083050"/>
          <p14:tracePt t="276251" x="3429000" y="4076700"/>
          <p14:tracePt t="276264" x="3409950" y="4076700"/>
          <p14:tracePt t="276281" x="3403600" y="4089400"/>
          <p14:tracePt t="276297" x="3403600" y="4114800"/>
          <p14:tracePt t="276314" x="3403600" y="4159250"/>
          <p14:tracePt t="276331" x="3359150" y="4229100"/>
          <p14:tracePt t="276347" x="3308350" y="4292600"/>
          <p14:tracePt t="276364" x="3200400" y="4400550"/>
          <p14:tracePt t="276381" x="3048000" y="4489450"/>
          <p14:tracePt t="276397" x="2895600" y="4521200"/>
          <p14:tracePt t="276414" x="2698750" y="4527550"/>
          <p14:tracePt t="276431" x="2527300" y="4514850"/>
          <p14:tracePt t="276433" x="2489200" y="4495800"/>
          <p14:tracePt t="276448" x="2476500" y="4483100"/>
          <p14:tracePt t="276464" x="2482850" y="4445000"/>
          <p14:tracePt t="276481" x="2508250" y="4425950"/>
          <p14:tracePt t="276514" x="2495550" y="4425950"/>
          <p14:tracePt t="276531" x="2451100" y="4432300"/>
          <p14:tracePt t="276547" x="2362200" y="4419600"/>
          <p14:tracePt t="276564" x="2254250" y="4394200"/>
          <p14:tracePt t="276581" x="2203450" y="4362450"/>
          <p14:tracePt t="276598" x="2197100" y="4343400"/>
          <p14:tracePt t="276614" x="2228850" y="4318000"/>
          <p14:tracePt t="276633" x="2260600" y="4305300"/>
          <p14:tracePt t="276647" x="2311400" y="4298950"/>
          <p14:tracePt t="276664" x="2374900" y="4298950"/>
          <p14:tracePt t="276681" x="2387600" y="4298950"/>
          <p14:tracePt t="276732" x="2374900" y="4305300"/>
          <p14:tracePt t="276748" x="2368550" y="4305300"/>
          <p14:tracePt t="276764" x="2362200" y="4305300"/>
          <p14:tracePt t="276798" x="2362200" y="4298950"/>
          <p14:tracePt t="276815" x="2374900" y="4292600"/>
          <p14:tracePt t="276831" x="2374900" y="4286250"/>
          <p14:tracePt t="276942" x="2381250" y="4279900"/>
          <p14:tracePt t="276951" x="2381250" y="4273550"/>
          <p14:tracePt t="276965" x="2387600" y="4254500"/>
          <p14:tracePt t="276982" x="2393950" y="4241800"/>
          <p14:tracePt t="276999" x="2393950" y="4229100"/>
          <p14:tracePt t="277027" x="2400300" y="4229100"/>
          <p14:tracePt t="277048" x="2400300" y="4222750"/>
          <p14:tracePt t="277081" x="2406650" y="4216400"/>
          <p14:tracePt t="277098" x="2413000" y="4210050"/>
          <p14:tracePt t="277115" x="2419350" y="4210050"/>
          <p14:tracePt t="277121" x="2425700" y="4203700"/>
          <p14:tracePt t="277133" x="2438400" y="4203700"/>
          <p14:tracePt t="277148" x="2457450" y="4191000"/>
          <p14:tracePt t="277165" x="2495550" y="4178300"/>
          <p14:tracePt t="277181" x="2546350" y="4159250"/>
          <p14:tracePt t="277198" x="2597150" y="4146550"/>
          <p14:tracePt t="277215" x="2628900" y="4127500"/>
          <p14:tracePt t="277232" x="2647950" y="4114800"/>
          <p14:tracePt t="277247" x="2660650" y="4102100"/>
          <p14:tracePt t="277266" x="2673350" y="4089400"/>
          <p14:tracePt t="277282" x="2679700" y="4064000"/>
          <p14:tracePt t="277298" x="2679700" y="4038600"/>
          <p14:tracePt t="277314" x="2673350" y="4013200"/>
          <p14:tracePt t="277332" x="2654300" y="3994150"/>
          <p14:tracePt t="277348" x="2641600" y="3981450"/>
          <p14:tracePt t="277365" x="2622550" y="3968750"/>
          <p14:tracePt t="277384" x="2590800" y="3956050"/>
          <p14:tracePt t="277398" x="2552700" y="3924300"/>
          <p14:tracePt t="277415" x="2457450" y="3860800"/>
          <p14:tracePt t="277432" x="2349500" y="3822700"/>
          <p14:tracePt t="277448" x="2146300" y="3797300"/>
          <p14:tracePt t="277465" x="2019300" y="3797300"/>
          <p14:tracePt t="277482" x="1968500" y="3822700"/>
          <p14:tracePt t="277498" x="1955800" y="3848100"/>
          <p14:tracePt t="277515" x="1987550" y="3886200"/>
          <p14:tracePt t="277518" x="2025650" y="3911600"/>
          <p14:tracePt t="277535" x="2139950" y="3981450"/>
          <p14:tracePt t="277549" x="2292350" y="4070350"/>
          <p14:tracePt t="277565" x="2451100" y="4146550"/>
          <p14:tracePt t="277582" x="2540000" y="4197350"/>
          <p14:tracePt t="277599" x="2565400" y="4229100"/>
          <p14:tracePt t="277615" x="2597150" y="4260850"/>
          <p14:tracePt t="277632" x="2628900" y="4279900"/>
          <p14:tracePt t="277648" x="2647950" y="4286250"/>
          <p14:tracePt t="277666" x="2641600" y="4286250"/>
          <p14:tracePt t="277682" x="2603500" y="4260850"/>
          <p14:tracePt t="277699" x="2495550" y="4210050"/>
          <p14:tracePt t="277715" x="2463800" y="4191000"/>
          <p14:tracePt t="279528" x="2457450" y="4191000"/>
          <p14:tracePt t="279543" x="2463800" y="4191000"/>
          <p14:tracePt t="279553" x="2476500" y="4197350"/>
          <p14:tracePt t="279568" x="2489200" y="4197350"/>
          <p14:tracePt t="279583" x="2501900" y="4210050"/>
          <p14:tracePt t="279600" x="2501900" y="4216400"/>
          <p14:tracePt t="279618" x="2482850" y="4260850"/>
          <p14:tracePt t="279634" x="2463800" y="4305300"/>
          <p14:tracePt t="279650" x="2463800" y="4343400"/>
          <p14:tracePt t="279667" x="2476500" y="4349750"/>
          <p14:tracePt t="279685" x="2489200" y="4349750"/>
          <p14:tracePt t="279718" x="2501900" y="4356100"/>
          <p14:tracePt t="279734" x="2508250" y="4368800"/>
          <p14:tracePt t="279750" x="2514600" y="4375150"/>
          <p14:tracePt t="279769" x="2520950" y="4381500"/>
          <p14:tracePt t="279809" x="2527300" y="4381500"/>
          <p14:tracePt t="279819" x="2540000" y="4381500"/>
          <p14:tracePt t="279835" x="2559050" y="4381500"/>
          <p14:tracePt t="279850" x="2584450" y="4375150"/>
          <p14:tracePt t="279867" x="2590800" y="4375150"/>
          <p14:tracePt t="279901" x="2609850" y="4375150"/>
          <p14:tracePt t="279919" x="2686050" y="4375150"/>
          <p14:tracePt t="279936" x="2819400" y="4375150"/>
          <p14:tracePt t="279950" x="2940050" y="4375150"/>
          <p14:tracePt t="279968" x="3003550" y="4375150"/>
          <p14:tracePt t="279984" x="3016250" y="4368800"/>
          <p14:tracePt t="280001" x="3022600" y="4368800"/>
          <p14:tracePt t="280017" x="3022600" y="4362450"/>
          <p14:tracePt t="280033" x="3028950" y="4362450"/>
          <p14:tracePt t="280050" x="3035300" y="4356100"/>
          <p14:tracePt t="280067" x="3035300" y="4343400"/>
          <p14:tracePt t="280084" x="3035300" y="4324350"/>
          <p14:tracePt t="280100" x="3009900" y="4292600"/>
          <p14:tracePt t="280118" x="2952750" y="4235450"/>
          <p14:tracePt t="280134" x="2882900" y="4184650"/>
          <p14:tracePt t="280150" x="2787650" y="4127500"/>
          <p14:tracePt t="280167" x="2749550" y="4102100"/>
          <p14:tracePt t="280184" x="2730500" y="4089400"/>
          <p14:tracePt t="280200" x="2717800" y="4089400"/>
          <p14:tracePt t="280217" x="2692400" y="4083050"/>
          <p14:tracePt t="280234" x="2641600" y="4076700"/>
          <p14:tracePt t="280251" x="2597150" y="4070350"/>
          <p14:tracePt t="280266" x="2552700" y="4070350"/>
          <p14:tracePt t="280283" x="2508250" y="4070350"/>
          <p14:tracePt t="280300" x="2425700" y="4070350"/>
          <p14:tracePt t="280318" x="2324100" y="4083050"/>
          <p14:tracePt t="280334" x="2197100" y="4095750"/>
          <p14:tracePt t="280351" x="2089150" y="4108450"/>
          <p14:tracePt t="280367" x="2006600" y="4114800"/>
          <p14:tracePt t="280384" x="1993900" y="4114800"/>
          <p14:tracePt t="280419" x="1993900" y="4121150"/>
          <p14:tracePt t="280435" x="2000250" y="4133850"/>
          <p14:tracePt t="280450" x="2038350" y="4171950"/>
          <p14:tracePt t="280467" x="2076450" y="4222750"/>
          <p14:tracePt t="280483" x="2120900" y="4286250"/>
          <p14:tracePt t="280500" x="2184400" y="4349750"/>
          <p14:tracePt t="280517" x="2247900" y="4406900"/>
          <p14:tracePt t="280534" x="2311400" y="4451350"/>
          <p14:tracePt t="280550" x="2362200" y="4476750"/>
          <p14:tracePt t="280566" x="2413000" y="4476750"/>
          <p14:tracePt t="280583" x="2463800" y="4464050"/>
          <p14:tracePt t="280600" x="2514600" y="4438650"/>
          <p14:tracePt t="280617" x="2552700" y="4419600"/>
          <p14:tracePt t="280634" x="2584450" y="4400550"/>
          <p14:tracePt t="280773" x="2584450" y="4394200"/>
          <p14:tracePt t="280807" x="2584450" y="4387850"/>
          <p14:tracePt t="280856" x="2590800" y="4387850"/>
          <p14:tracePt t="280870" x="2597150" y="4381500"/>
          <p14:tracePt t="280886" x="2628900" y="4381500"/>
          <p14:tracePt t="280901" x="2686050" y="4381500"/>
          <p14:tracePt t="280918" x="2749550" y="4381500"/>
          <p14:tracePt t="280935" x="2794000" y="4381500"/>
          <p14:tracePt t="280953" x="2806700" y="4381500"/>
          <p14:tracePt t="280973" x="2819400" y="4381500"/>
          <p14:tracePt t="280989" x="2825750" y="4381500"/>
          <p14:tracePt t="281001" x="2838450" y="4381500"/>
          <p14:tracePt t="281021" x="2851150" y="4375150"/>
          <p14:tracePt t="281052" x="2857500" y="4375150"/>
          <p14:tracePt t="281068" x="2870200" y="4368800"/>
          <p14:tracePt t="281084" x="2876550" y="4368800"/>
          <p14:tracePt t="281087" x="2882900" y="4362450"/>
          <p14:tracePt t="281101" x="2889250" y="4362450"/>
          <p14:tracePt t="281119" x="2914650" y="4356100"/>
          <p14:tracePt t="281137" x="2933700" y="4349750"/>
          <p14:tracePt t="281151" x="2946400" y="4343400"/>
          <p14:tracePt t="281168" x="2959100" y="4337050"/>
          <p14:tracePt t="281184" x="2978150" y="4337050"/>
          <p14:tracePt t="281202" x="2990850" y="4330700"/>
          <p14:tracePt t="281219" x="2997200" y="4324350"/>
          <p14:tracePt t="281235" x="3003550" y="4324350"/>
          <p14:tracePt t="281252" x="3009900" y="4324350"/>
          <p14:tracePt t="281410" x="3003550" y="4324350"/>
          <p14:tracePt t="281442" x="2997200" y="4324350"/>
          <p14:tracePt t="281451" x="2990850" y="4324350"/>
          <p14:tracePt t="281468" x="2984500" y="4324350"/>
          <p14:tracePt t="281502" x="2984500" y="4318000"/>
          <p14:tracePt t="281518" x="2978150" y="4318000"/>
          <p14:tracePt t="281699" x="2971800" y="4318000"/>
          <p14:tracePt t="281720" x="2965450" y="4318000"/>
          <p14:tracePt t="281737" x="2946400" y="4318000"/>
          <p14:tracePt t="281752" x="2940050" y="4318000"/>
          <p14:tracePt t="281768" x="2933700" y="4318000"/>
          <p14:tracePt t="281786" x="2933700" y="4311650"/>
          <p14:tracePt t="281803" x="2921000" y="4298950"/>
          <p14:tracePt t="281819" x="2914650" y="4292600"/>
          <p14:tracePt t="281835" x="2901950" y="4279900"/>
          <p14:tracePt t="281852" x="2895600" y="4279900"/>
          <p14:tracePt t="281869" x="2882900" y="4273550"/>
          <p14:tracePt t="281902" x="2876550" y="4273550"/>
          <p14:tracePt t="281919" x="2870200" y="4273550"/>
          <p14:tracePt t="281936" x="2851150" y="4273550"/>
          <p14:tracePt t="281953" x="2844800" y="4273550"/>
          <p14:tracePt t="281969" x="2838450" y="4273550"/>
          <p14:tracePt t="281987" x="2838450" y="4279900"/>
          <p14:tracePt t="282002" x="2838450" y="4298950"/>
          <p14:tracePt t="282019" x="2870200" y="4337050"/>
          <p14:tracePt t="282036" x="2889250" y="4356100"/>
          <p14:tracePt t="282052" x="2933700" y="4400550"/>
          <p14:tracePt t="282070" x="2971800" y="4425950"/>
          <p14:tracePt t="282085" x="2997200" y="4438650"/>
          <p14:tracePt t="282104" x="3035300" y="4451350"/>
          <p14:tracePt t="282118" x="3060700" y="4451350"/>
          <p14:tracePt t="282136" x="3092450" y="4451350"/>
          <p14:tracePt t="282152" x="3136900" y="4432300"/>
          <p14:tracePt t="282169" x="3168650" y="4406900"/>
          <p14:tracePt t="282187" x="3181350" y="4394200"/>
          <p14:tracePt t="282202" x="3181350" y="4387850"/>
          <p14:tracePt t="282263" x="3175000" y="4387850"/>
          <p14:tracePt t="282272" x="3168650" y="4387850"/>
          <p14:tracePt t="282286" x="3162300" y="4381500"/>
          <p14:tracePt t="282303" x="3149600" y="4381500"/>
          <p14:tracePt t="282319" x="3143250" y="4381500"/>
          <p14:tracePt t="282336" x="3206750" y="4375150"/>
          <p14:tracePt t="282352" x="3359150" y="4375150"/>
          <p14:tracePt t="282370" x="3505200" y="4381500"/>
          <p14:tracePt t="282386" x="3625850" y="4394200"/>
          <p14:tracePt t="282403" x="3727450" y="4400550"/>
          <p14:tracePt t="282419" x="3771900" y="4400550"/>
          <p14:tracePt t="282436" x="3797300" y="4406900"/>
          <p14:tracePt t="282453" x="3810000" y="4406900"/>
          <p14:tracePt t="282469" x="3829050" y="4400550"/>
          <p14:tracePt t="282486" x="3841750" y="4394200"/>
          <p14:tracePt t="282504" x="3854450" y="4394200"/>
          <p14:tracePt t="282536" x="3860800" y="4394200"/>
          <p14:tracePt t="282554" x="3867150" y="4387850"/>
          <p14:tracePt t="282570" x="3873500" y="4387850"/>
          <p14:tracePt t="282603" x="3879850" y="4387850"/>
          <p14:tracePt t="282620" x="3879850" y="4381500"/>
          <p14:tracePt t="282637" x="3892550" y="4375150"/>
          <p14:tracePt t="282654" x="3911600" y="4368800"/>
          <p14:tracePt t="282669" x="3943350" y="4349750"/>
          <p14:tracePt t="282686" x="3956050" y="4330700"/>
          <p14:tracePt t="282703" x="3968750" y="4318000"/>
          <p14:tracePt t="282720" x="3975100" y="4311650"/>
          <p14:tracePt t="282736" x="3975100" y="4298950"/>
          <p14:tracePt t="282769" x="3975100" y="4292600"/>
          <p14:tracePt t="282786" x="3968750" y="4292600"/>
          <p14:tracePt t="282803" x="3968750" y="4286250"/>
          <p14:tracePt t="282820" x="3962400" y="4286250"/>
          <p14:tracePt t="282836" x="3956050" y="4286250"/>
          <p14:tracePt t="282853" x="3956050" y="4273550"/>
          <p14:tracePt t="282870" x="3956050" y="4260850"/>
          <p14:tracePt t="282886" x="3956050" y="4248150"/>
          <p14:tracePt t="282905" x="3956050" y="4241800"/>
          <p14:tracePt t="282920" x="3949700" y="4235450"/>
          <p14:tracePt t="282936" x="3937000" y="4222750"/>
          <p14:tracePt t="282953" x="3917950" y="4216400"/>
          <p14:tracePt t="282970" x="3879850" y="4197350"/>
          <p14:tracePt t="282987" x="3797300" y="4165600"/>
          <p14:tracePt t="283003" x="3670300" y="4108450"/>
          <p14:tracePt t="283020" x="3524250" y="4070350"/>
          <p14:tracePt t="283036" x="3403600" y="4038600"/>
          <p14:tracePt t="283053" x="3346450" y="4025900"/>
          <p14:tracePt t="283097" x="3352800" y="4032250"/>
          <p14:tracePt t="283105" x="3359150" y="4044950"/>
          <p14:tracePt t="283119" x="3371850" y="4064000"/>
          <p14:tracePt t="283138" x="3378200" y="4140200"/>
          <p14:tracePt t="283155" x="3359150" y="4197350"/>
          <p14:tracePt t="283170" x="3340100" y="4254500"/>
          <p14:tracePt t="283186" x="3346450" y="4318000"/>
          <p14:tracePt t="283203" x="3422650" y="4394200"/>
          <p14:tracePt t="283220" x="3562350" y="4470400"/>
          <p14:tracePt t="283236" x="3816350" y="4546600"/>
          <p14:tracePt t="283254" x="4013200" y="4559300"/>
          <p14:tracePt t="283270" x="4044950" y="4546600"/>
          <p14:tracePt t="283287" x="4057650" y="4533900"/>
          <p14:tracePt t="283303" x="4070350" y="4527550"/>
          <p14:tracePt t="283320" x="4070350" y="4514850"/>
          <p14:tracePt t="283337" x="4064000" y="4508500"/>
          <p14:tracePt t="283340" x="4057650" y="4495800"/>
          <p14:tracePt t="283353" x="4057650" y="4489450"/>
          <p14:tracePt t="283356" x="4051300" y="4476750"/>
          <p14:tracePt t="283370" x="4051300" y="4470400"/>
          <p14:tracePt t="283388" x="4044950" y="4457700"/>
          <p14:tracePt t="283403" x="4044950" y="4438650"/>
          <p14:tracePt t="283420" x="4044950" y="4425950"/>
          <p14:tracePt t="283436" x="4044950" y="4419600"/>
          <p14:tracePt t="283454" x="4044950" y="4413250"/>
          <p14:tracePt t="283470" x="4044950" y="4406900"/>
          <p14:tracePt t="283489" x="4044950" y="4400550"/>
          <p14:tracePt t="283504" x="4051300" y="4381500"/>
          <p14:tracePt t="283522" x="4057650" y="4362450"/>
          <p14:tracePt t="283537" x="4070350" y="4337050"/>
          <p14:tracePt t="283553" x="4076700" y="4311650"/>
          <p14:tracePt t="283570" x="4076700" y="4292600"/>
          <p14:tracePt t="283588" x="4083050" y="4292600"/>
          <p14:tracePt t="283603" x="4083050" y="4286250"/>
          <p14:tracePt t="283654" x="4083050" y="4279900"/>
          <p14:tracePt t="283670" x="4083050" y="4267200"/>
          <p14:tracePt t="283687" x="4083050" y="4260850"/>
          <p14:tracePt t="283705" x="4083050" y="4254500"/>
          <p14:tracePt t="283720" x="4076700" y="4248150"/>
          <p14:tracePt t="283737" x="4070350" y="4241800"/>
          <p14:tracePt t="283754" x="4057650" y="4235450"/>
          <p14:tracePt t="283771" x="4044950" y="4229100"/>
          <p14:tracePt t="283788" x="4013200" y="4203700"/>
          <p14:tracePt t="283790" x="4000500" y="4191000"/>
          <p14:tracePt t="283804" x="3937000" y="4121150"/>
          <p14:tracePt t="283821" x="3905250" y="4095750"/>
          <p14:tracePt t="283838" x="3816350" y="4044950"/>
          <p14:tracePt t="283855" x="3778250" y="4025900"/>
          <p14:tracePt t="283871" x="3765550" y="4013200"/>
          <p14:tracePt t="283968" x="3765550" y="4006850"/>
          <p14:tracePt t="284252" x="3759200" y="4006850"/>
          <p14:tracePt t="284261" x="3752850" y="4006850"/>
          <p14:tracePt t="284271" x="3746500" y="4006850"/>
          <p14:tracePt t="284288" x="3708400" y="4006850"/>
          <p14:tracePt t="284305" x="3702050" y="4019550"/>
          <p14:tracePt t="284322" x="3714750" y="4038600"/>
          <p14:tracePt t="284338" x="3740150" y="4044950"/>
          <p14:tracePt t="284354" x="3759200" y="4044950"/>
          <p14:tracePt t="284371" x="3771900" y="4051300"/>
          <p14:tracePt t="284475" x="3778250" y="4051300"/>
          <p14:tracePt t="284483" x="3778250" y="4057650"/>
          <p14:tracePt t="287780" x="3771900" y="4057650"/>
          <p14:tracePt t="287790" x="3708400" y="4032250"/>
          <p14:tracePt t="287808" x="3606800" y="4019550"/>
          <p14:tracePt t="287824" x="3581400" y="4013200"/>
          <p14:tracePt t="287841" x="3663950" y="4006850"/>
          <p14:tracePt t="287857" x="3721100" y="4013200"/>
          <p14:tracePt t="287874" x="3702050" y="4038600"/>
          <p14:tracePt t="287890" x="3638550" y="4076700"/>
          <p14:tracePt t="287907" x="3549650" y="4095750"/>
          <p14:tracePt t="287924" x="3479800" y="4095750"/>
          <p14:tracePt t="287941" x="3460750" y="4095750"/>
          <p14:tracePt t="287974" x="3454400" y="4095750"/>
          <p14:tracePt t="287991" x="3422650" y="4102100"/>
          <p14:tracePt t="288007" x="3321050" y="4114800"/>
          <p14:tracePt t="288024" x="3219450" y="4114800"/>
          <p14:tracePt t="288040" x="3105150" y="4121150"/>
          <p14:tracePt t="288057" x="3028950" y="4121150"/>
          <p14:tracePt t="288074" x="2984500" y="4121150"/>
          <p14:tracePt t="288091" x="2971800" y="4121150"/>
          <p14:tracePt t="288108" x="2959100" y="4121150"/>
          <p14:tracePt t="288124" x="2800350" y="4121150"/>
          <p14:tracePt t="288141" x="2673350" y="4114800"/>
          <p14:tracePt t="288157" x="2546350" y="4102100"/>
          <p14:tracePt t="288175" x="2520950" y="4095750"/>
          <p14:tracePt t="288191" x="2527300" y="4089400"/>
          <p14:tracePt t="288207" x="2559050" y="4070350"/>
          <p14:tracePt t="288224" x="2590800" y="4064000"/>
          <p14:tracePt t="288241" x="2603500" y="4057650"/>
          <p14:tracePt t="288258" x="2597150" y="4064000"/>
          <p14:tracePt t="288274" x="2559050" y="4083050"/>
          <p14:tracePt t="288291" x="2501900" y="4114800"/>
          <p14:tracePt t="288308" x="2444750" y="4133850"/>
          <p14:tracePt t="288324" x="2432050" y="4140200"/>
          <p14:tracePt t="288358" x="2438400" y="4140200"/>
          <p14:tracePt t="288374" x="2438400" y="4152900"/>
          <p14:tracePt t="288391" x="2432050" y="4165600"/>
          <p14:tracePt t="288407" x="2432050" y="4171950"/>
          <p14:tracePt t="288424" x="2432050" y="4178300"/>
          <p14:tracePt t="288441" x="2457450" y="4184650"/>
          <p14:tracePt t="288458" x="2489200" y="4191000"/>
          <p14:tracePt t="288617" x="2489200" y="4171950"/>
          <p14:tracePt t="288626" x="2489200" y="4133850"/>
          <p14:tracePt t="288634" x="2501900" y="4000500"/>
          <p14:tracePt t="288650" x="2514600" y="3549650"/>
          <p14:tracePt t="288658" x="2520950" y="3238500"/>
          <p14:tracePt t="288674" x="2533650" y="2717800"/>
          <p14:tracePt t="288691" x="2533650" y="2279650"/>
          <p14:tracePt t="288708" x="2533650" y="1955800"/>
          <p14:tracePt t="288725" x="2527300" y="1771650"/>
          <p14:tracePt t="288741" x="2527300" y="1663700"/>
          <p14:tracePt t="288758" x="2527300" y="1651000"/>
          <p14:tracePt t="288920" x="2533650" y="1670050"/>
          <p14:tracePt t="288926" x="2540000" y="1695450"/>
          <p14:tracePt t="288942" x="2540000" y="1752600"/>
          <p14:tracePt t="288959" x="2527300" y="1816100"/>
          <p14:tracePt t="288975" x="2520950" y="1885950"/>
          <p14:tracePt t="288992" x="2520950" y="1968500"/>
          <p14:tracePt t="289010" x="2508250" y="2051050"/>
          <p14:tracePt t="289028" x="2476500" y="2286000"/>
          <p14:tracePt t="289044" x="2489200" y="2444750"/>
          <p14:tracePt t="289058" x="2501900" y="2590800"/>
          <p14:tracePt t="289075" x="2406650" y="2813050"/>
          <p14:tracePt t="289091" x="2273300" y="2952750"/>
          <p14:tracePt t="289110" x="2114550" y="3117850"/>
          <p14:tracePt t="289125" x="2006600" y="3263900"/>
          <p14:tracePt t="289143" x="1968500" y="3378200"/>
          <p14:tracePt t="289158" x="1968500" y="3448050"/>
          <p14:tracePt t="289175" x="1987550" y="3505200"/>
          <p14:tracePt t="289192" x="1987550" y="3517900"/>
          <p14:tracePt t="289208" x="1974850" y="3517900"/>
          <p14:tracePt t="289225" x="1955800" y="3524250"/>
          <p14:tracePt t="289242" x="1949450" y="3543300"/>
          <p14:tracePt t="289258" x="1955800" y="3575050"/>
          <p14:tracePt t="289275" x="1974850" y="3606800"/>
          <p14:tracePt t="289292" x="1993900" y="3638550"/>
          <p14:tracePt t="289308" x="2032000" y="3702050"/>
          <p14:tracePt t="289326" x="2044700" y="3752850"/>
          <p14:tracePt t="289342" x="2070100" y="3816350"/>
          <p14:tracePt t="289359" x="2133600" y="3917950"/>
          <p14:tracePt t="289377" x="2228850" y="3994150"/>
          <p14:tracePt t="289395" x="2343150" y="4051300"/>
          <p14:tracePt t="289408" x="2451100" y="4070350"/>
          <p14:tracePt t="289427" x="2476500" y="4070350"/>
          <p14:tracePt t="289442" x="2501900" y="4057650"/>
          <p14:tracePt t="289458" x="2552700" y="4051300"/>
          <p14:tracePt t="289475" x="2616200" y="4044950"/>
          <p14:tracePt t="289492" x="2705100" y="4044950"/>
          <p14:tracePt t="289511" x="2794000" y="4057650"/>
          <p14:tracePt t="289528" x="2794000" y="4070350"/>
          <p14:tracePt t="289542" x="2787650" y="4083050"/>
          <p14:tracePt t="289559" x="2787650" y="4102100"/>
          <p14:tracePt t="289576" x="2787650" y="4127500"/>
          <p14:tracePt t="289592" x="2806700" y="4146550"/>
          <p14:tracePt t="289608" x="2838450" y="4165600"/>
          <p14:tracePt t="289625" x="2857500" y="4171950"/>
          <p14:tracePt t="289642" x="2870200" y="4171950"/>
          <p14:tracePt t="289659" x="2882900" y="4178300"/>
          <p14:tracePt t="289675" x="2895600" y="4191000"/>
          <p14:tracePt t="289692" x="2921000" y="4216400"/>
          <p14:tracePt t="289709" x="2940050" y="4254500"/>
          <p14:tracePt t="289726" x="2978150" y="4305300"/>
          <p14:tracePt t="289742" x="2997200" y="4324350"/>
          <p14:tracePt t="289793" x="3003550" y="4318000"/>
          <p14:tracePt t="289809" x="3009900" y="4311650"/>
          <p14:tracePt t="289825" x="3009900" y="4305300"/>
          <p14:tracePt t="289859" x="3016250" y="4305300"/>
          <p14:tracePt t="289876" x="3067050" y="4305300"/>
          <p14:tracePt t="289892" x="3187700" y="4318000"/>
          <p14:tracePt t="289910" x="3289300" y="4330700"/>
          <p14:tracePt t="289913" x="3346450" y="4337050"/>
          <p14:tracePt t="289929" x="3416300" y="4343400"/>
          <p14:tracePt t="289942" x="3460750" y="4343400"/>
          <p14:tracePt t="289959" x="3524250" y="4343400"/>
          <p14:tracePt t="289978" x="3619500" y="4343400"/>
          <p14:tracePt t="289992" x="3651250" y="4343400"/>
          <p14:tracePt t="290010" x="3663950" y="4343400"/>
          <p14:tracePt t="290025" x="3676650" y="4343400"/>
          <p14:tracePt t="290042" x="3683000" y="4343400"/>
          <p14:tracePt t="290076" x="3689350" y="4343400"/>
          <p14:tracePt t="290092" x="3695700" y="4343400"/>
          <p14:tracePt t="290109" x="3714750" y="4343400"/>
          <p14:tracePt t="290112" x="3727450" y="4349750"/>
          <p14:tracePt t="290127" x="3740150" y="4362450"/>
          <p14:tracePt t="290143" x="3752850" y="4368800"/>
          <p14:tracePt t="290159" x="3765550" y="4375150"/>
          <p14:tracePt t="290176" x="3784600" y="4387850"/>
          <p14:tracePt t="290193" x="3803650" y="4394200"/>
          <p14:tracePt t="290209" x="3816350" y="4394200"/>
          <p14:tracePt t="290226" x="3822700" y="4394200"/>
          <p14:tracePt t="290305" x="3829050" y="4394200"/>
          <p14:tracePt t="290327" x="3835400" y="4394200"/>
          <p14:tracePt t="290343" x="3841750" y="4387850"/>
          <p14:tracePt t="290360" x="3848100" y="4387850"/>
          <p14:tracePt t="290454" x="3854450" y="4387850"/>
          <p14:tracePt t="290460" x="3860800" y="4387850"/>
          <p14:tracePt t="290476" x="3873500" y="4381500"/>
          <p14:tracePt t="290493" x="3886200" y="4375150"/>
          <p14:tracePt t="290509" x="3892550" y="4356100"/>
          <p14:tracePt t="290526" x="3905250" y="4337050"/>
          <p14:tracePt t="290543" x="3911600" y="4318000"/>
          <p14:tracePt t="290559" x="3911600" y="4279900"/>
          <p14:tracePt t="290576" x="3905250" y="4254500"/>
          <p14:tracePt t="290592" x="3898900" y="4241800"/>
          <p14:tracePt t="290609" x="3892550" y="4229100"/>
          <p14:tracePt t="290627" x="3867150" y="4216400"/>
          <p14:tracePt t="290642" x="3803650" y="4203700"/>
          <p14:tracePt t="290659" x="3727450" y="4197350"/>
          <p14:tracePt t="290676" x="3657600" y="4197350"/>
          <p14:tracePt t="290693" x="3606800" y="4197350"/>
          <p14:tracePt t="290710" x="3575050" y="4197350"/>
          <p14:tracePt t="290726" x="3568700" y="4210050"/>
          <p14:tracePt t="290743" x="3562350" y="4216400"/>
          <p14:tracePt t="290760" x="3562350" y="4235450"/>
          <p14:tracePt t="290792" x="3695700" y="4292600"/>
          <p14:tracePt t="290810" x="3854450" y="4337050"/>
          <p14:tracePt t="290826" x="4140200" y="4400550"/>
          <p14:tracePt t="290843" x="4337050" y="4438650"/>
          <p14:tracePt t="290859" x="4451350" y="4464050"/>
          <p14:tracePt t="290860" x="4546600" y="4489450"/>
          <p14:tracePt t="290876" x="4724400" y="4533900"/>
          <p14:tracePt t="290893" x="4813300" y="4565650"/>
          <p14:tracePt t="290982" x="4826000" y="4565650"/>
          <p14:tracePt t="290993" x="4857750" y="4565650"/>
          <p14:tracePt t="291011" x="4914900" y="4552950"/>
          <p14:tracePt t="291028" x="4946650" y="4540250"/>
          <p14:tracePt t="291047" x="4959350" y="4533900"/>
          <p14:tracePt t="291097" x="4965700" y="4533900"/>
          <p14:tracePt t="291110" x="4972050" y="4527550"/>
          <p14:tracePt t="291127" x="4991100" y="4521200"/>
          <p14:tracePt t="291145" x="5010150" y="4508500"/>
          <p14:tracePt t="291162" x="5035550" y="4502150"/>
          <p14:tracePt t="291179" x="5035550" y="4495800"/>
          <p14:tracePt t="291361" x="5041900" y="4495800"/>
          <p14:tracePt t="291367" x="5041900" y="4489450"/>
          <p14:tracePt t="291377" x="5054600" y="4483100"/>
          <p14:tracePt t="291393" x="5067300" y="4470400"/>
          <p14:tracePt t="291410" x="5092700" y="4445000"/>
          <p14:tracePt t="291427" x="5105400" y="4432300"/>
          <p14:tracePt t="291445" x="5118100" y="4419600"/>
          <p14:tracePt t="291485" x="5118100" y="4413250"/>
          <p14:tracePt t="291501" x="5111750" y="4413250"/>
          <p14:tracePt t="291527" x="5105400" y="4406900"/>
          <p14:tracePt t="291564" x="5105400" y="4400550"/>
          <p14:tracePt t="291571" x="5099050" y="4400550"/>
          <p14:tracePt t="291594" x="5086350" y="4387850"/>
          <p14:tracePt t="291610" x="5080000" y="4381500"/>
          <p14:tracePt t="291627" x="5073650" y="4375150"/>
          <p14:tracePt t="291644" x="5054600" y="4362450"/>
          <p14:tracePt t="291661" x="5029200" y="4356100"/>
          <p14:tracePt t="291677" x="4991100" y="4343400"/>
          <p14:tracePt t="291694" x="4927600" y="4292600"/>
          <p14:tracePt t="291712" x="4864100" y="4235450"/>
          <p14:tracePt t="291729" x="4806950" y="4197350"/>
          <p14:tracePt t="291732" x="4794250" y="4191000"/>
          <p14:tracePt t="291744" x="4787900" y="4184650"/>
          <p14:tracePt t="291807" x="4781550" y="4184650"/>
          <p14:tracePt t="291814" x="4775200" y="4184650"/>
          <p14:tracePt t="291827" x="4768850" y="4184650"/>
          <p14:tracePt t="291843" x="4743450" y="4178300"/>
          <p14:tracePt t="291861" x="4711700" y="4171950"/>
          <p14:tracePt t="291877" x="4692650" y="4171950"/>
          <p14:tracePt t="291894" x="4686300" y="4171950"/>
          <p14:tracePt t="291928" x="4673600" y="4184650"/>
          <p14:tracePt t="291944" x="4667250" y="4203700"/>
          <p14:tracePt t="291960" x="4667250" y="4216400"/>
          <p14:tracePt t="291978" x="4679950" y="4241800"/>
          <p14:tracePt t="291995" x="4705350" y="4279900"/>
          <p14:tracePt t="292011" x="4749800" y="4318000"/>
          <p14:tracePt t="292027" x="4826000" y="4362450"/>
          <p14:tracePt t="292044" x="4908550" y="4381500"/>
          <p14:tracePt t="292061" x="4959350" y="4387850"/>
          <p14:tracePt t="292077" x="5029200" y="4381500"/>
          <p14:tracePt t="292094" x="5060950" y="4362450"/>
          <p14:tracePt t="292111" x="5105400" y="4343400"/>
          <p14:tracePt t="292130" x="5143500" y="4311650"/>
          <p14:tracePt t="292144" x="5143500" y="4305300"/>
          <p14:tracePt t="292161" x="5149850" y="4286250"/>
          <p14:tracePt t="292176" x="5143500" y="4279900"/>
          <p14:tracePt t="292193" x="5137150" y="4273550"/>
          <p14:tracePt t="292211" x="5105400" y="4260850"/>
          <p14:tracePt t="292227" x="5060950" y="4248150"/>
          <p14:tracePt t="292244" x="5016500" y="4241800"/>
          <p14:tracePt t="292261" x="4978400" y="4241800"/>
          <p14:tracePt t="292277" x="4940300" y="4241800"/>
          <p14:tracePt t="292294" x="4914900" y="4241800"/>
          <p14:tracePt t="292311" x="4902200" y="4241800"/>
          <p14:tracePt t="292328" x="4895850" y="4241800"/>
          <p14:tracePt t="292521" x="4889500" y="4241800"/>
          <p14:tracePt t="292586" x="4883150" y="4241800"/>
          <p14:tracePt t="292614" x="4876800" y="4235450"/>
          <p14:tracePt t="292620" x="4870450" y="4235450"/>
          <p14:tracePt t="292628" x="4857750" y="4229100"/>
          <p14:tracePt t="292645" x="4806950" y="4203700"/>
          <p14:tracePt t="292662" x="4743450" y="4178300"/>
          <p14:tracePt t="292678" x="4705350" y="4171950"/>
          <p14:tracePt t="292695" x="4673600" y="4165600"/>
          <p14:tracePt t="292713" x="4591050" y="4171950"/>
          <p14:tracePt t="292728" x="4540250" y="4178300"/>
          <p14:tracePt t="292745" x="4311650" y="4178300"/>
          <p14:tracePt t="292763" x="4165600" y="4171950"/>
          <p14:tracePt t="292795" x="4070350" y="4146550"/>
          <p14:tracePt t="292811" x="4057650" y="4140200"/>
          <p14:tracePt t="292828" x="4044950" y="4133850"/>
          <p14:tracePt t="292844" x="4025900" y="4133850"/>
          <p14:tracePt t="292862" x="3994150" y="4133850"/>
          <p14:tracePt t="292878" x="3956050" y="4140200"/>
          <p14:tracePt t="292895" x="3937000" y="4146550"/>
          <p14:tracePt t="292959" x="3937000" y="4152900"/>
          <p14:tracePt t="292967" x="3930650" y="4152900"/>
          <p14:tracePt t="292983" x="3892550" y="4165600"/>
          <p14:tracePt t="292995" x="3860800" y="4171950"/>
          <p14:tracePt t="293012" x="3778250" y="4184650"/>
          <p14:tracePt t="293029" x="3689350" y="4191000"/>
          <p14:tracePt t="293045" x="3676650" y="4191000"/>
          <p14:tracePt t="293106" x="3676650" y="4197350"/>
          <p14:tracePt t="293114" x="3676650" y="4203700"/>
          <p14:tracePt t="293130" x="3676650" y="4235450"/>
          <p14:tracePt t="293146" x="3676650" y="4273550"/>
          <p14:tracePt t="293163" x="3670300" y="4318000"/>
          <p14:tracePt t="293178" x="3670300" y="4356100"/>
          <p14:tracePt t="293194" x="3683000" y="4381500"/>
          <p14:tracePt t="293211" x="3695700" y="4406900"/>
          <p14:tracePt t="293228" x="3708400" y="4413250"/>
          <p14:tracePt t="293245" x="3733800" y="4413250"/>
          <p14:tracePt t="293262" x="3784600" y="4413250"/>
          <p14:tracePt t="293278" x="3829050" y="4400550"/>
          <p14:tracePt t="293295" x="3873500" y="4394200"/>
          <p14:tracePt t="293297" x="3886200" y="4394200"/>
          <p14:tracePt t="293312" x="3911600" y="4387850"/>
          <p14:tracePt t="293328" x="3956050" y="4375150"/>
          <p14:tracePt t="293345" x="3975100" y="4362450"/>
          <p14:tracePt t="293362" x="3987800" y="4356100"/>
          <p14:tracePt t="293363" x="3994150" y="4343400"/>
          <p14:tracePt t="293378" x="4006850" y="4318000"/>
          <p14:tracePt t="293394" x="4006850" y="4292600"/>
          <p14:tracePt t="293412" x="4006850" y="4273550"/>
          <p14:tracePt t="293428" x="4013200" y="4260850"/>
          <p14:tracePt t="293445" x="4013200" y="4254500"/>
          <p14:tracePt t="293479" x="3987800" y="4248150"/>
          <p14:tracePt t="293495" x="3962400" y="4241800"/>
          <p14:tracePt t="304665" x="3968750" y="4241800"/>
          <p14:tracePt t="304673" x="4013200" y="4241800"/>
          <p14:tracePt t="304688" x="4114800" y="4241800"/>
          <p14:tracePt t="304706" x="4349750" y="4254500"/>
          <p14:tracePt t="304721" x="4406900" y="4279900"/>
          <p14:tracePt t="304853" x="4406900" y="4286250"/>
          <p14:tracePt t="304867" x="4406900" y="4292600"/>
          <p14:tracePt t="312120" x="4419600" y="4298950"/>
          <p14:tracePt t="312128" x="4425950" y="4298950"/>
          <p14:tracePt t="312146" x="4445000" y="4311650"/>
          <p14:tracePt t="312160" x="4464050" y="4337050"/>
          <p14:tracePt t="312178" x="4470400" y="4356100"/>
          <p14:tracePt t="312194" x="4476750" y="4362450"/>
          <p14:tracePt t="312211" x="4476750" y="4375150"/>
          <p14:tracePt t="312227" x="4470400" y="4387850"/>
          <p14:tracePt t="312244" x="4464050" y="4406900"/>
          <p14:tracePt t="312400" x="4470400" y="4406900"/>
          <p14:tracePt t="312416" x="4476750" y="4406900"/>
          <p14:tracePt t="312424" x="4489450" y="4394200"/>
          <p14:tracePt t="312430" x="4495800" y="4387850"/>
          <p14:tracePt t="312447" x="4514850" y="4375150"/>
          <p14:tracePt t="312461" x="4521200" y="4368800"/>
          <p14:tracePt t="312479" x="4527550" y="4356100"/>
          <p14:tracePt t="312496" x="4527550" y="4349750"/>
          <p14:tracePt t="312512" x="4533900" y="4337050"/>
          <p14:tracePt t="312529" x="4527550" y="4324350"/>
          <p14:tracePt t="312544" x="4521200" y="4318000"/>
          <p14:tracePt t="312561" x="4508500" y="4305300"/>
          <p14:tracePt t="312645" x="4502150" y="4305300"/>
          <p14:tracePt t="312661" x="4495800" y="4305300"/>
          <p14:tracePt t="312678" x="4489450" y="4305300"/>
          <p14:tracePt t="312746" x="4489450" y="4311650"/>
          <p14:tracePt t="312761" x="4483100" y="4311650"/>
          <p14:tracePt t="312778" x="4483100" y="4318000"/>
          <p14:tracePt t="312874" x="4489450" y="4318000"/>
          <p14:tracePt t="312882" x="4502150" y="4330700"/>
          <p14:tracePt t="312894" x="4521200" y="4337050"/>
          <p14:tracePt t="312912" x="4540250" y="4343400"/>
          <p14:tracePt t="312915" x="4552950" y="4343400"/>
          <p14:tracePt t="312931" x="4565650" y="4349750"/>
          <p14:tracePt t="312945" x="4578350" y="4349750"/>
          <p14:tracePt t="312961" x="4584700" y="4349750"/>
          <p14:tracePt t="312978" x="4597400" y="4349750"/>
          <p14:tracePt t="312995" x="4610100" y="4349750"/>
          <p14:tracePt t="313012" x="4616450" y="4349750"/>
          <p14:tracePt t="313030" x="4629150" y="4356100"/>
          <p14:tracePt t="313045" x="4641850" y="4368800"/>
          <p14:tracePt t="313062" x="4641850" y="4381500"/>
          <p14:tracePt t="313078" x="4641850" y="4387850"/>
          <p14:tracePt t="313095" x="4622800" y="4387850"/>
          <p14:tracePt t="313113" x="4610100" y="4375150"/>
          <p14:tracePt t="313128" x="4603750" y="4375150"/>
          <p14:tracePt t="315320" x="4584700" y="4362450"/>
          <p14:tracePt t="315330" x="4572000" y="4362450"/>
          <p14:tracePt t="315347" x="4527550" y="4362450"/>
          <p14:tracePt t="315364" x="4495800" y="4362450"/>
          <p14:tracePt t="315381" x="4451350" y="4349750"/>
          <p14:tracePt t="315398" x="4400550" y="4337050"/>
          <p14:tracePt t="315414" x="4330700" y="4330700"/>
          <p14:tracePt t="315430" x="4235450" y="4324350"/>
          <p14:tracePt t="315448" x="4171950" y="4324350"/>
          <p14:tracePt t="315464" x="4146550" y="4324350"/>
          <p14:tracePt t="315480" x="4159250" y="4324350"/>
          <p14:tracePt t="315498" x="4203700" y="4324350"/>
          <p14:tracePt t="315514" x="4248150" y="4330700"/>
          <p14:tracePt t="315530" x="4305300" y="4330700"/>
          <p14:tracePt t="315547" x="4356100" y="4318000"/>
          <p14:tracePt t="315564" x="4438650" y="4279900"/>
          <p14:tracePt t="315580" x="4521200" y="4235450"/>
          <p14:tracePt t="315597" x="4591050" y="4191000"/>
          <p14:tracePt t="315614" x="4660900" y="4152900"/>
          <p14:tracePt t="315630" x="4686300" y="4127500"/>
          <p14:tracePt t="315648" x="4686300" y="4114800"/>
          <p14:tracePt t="315650" x="4686300" y="4108450"/>
          <p14:tracePt t="315664" x="4660900" y="4102100"/>
          <p14:tracePt t="315680" x="4597400" y="4083050"/>
          <p14:tracePt t="315698" x="4533900" y="4070350"/>
          <p14:tracePt t="315714" x="4464050" y="4051300"/>
          <p14:tracePt t="315730" x="4413250" y="4038600"/>
          <p14:tracePt t="315747" x="4337050" y="4038600"/>
          <p14:tracePt t="315763" x="4241800" y="4032250"/>
          <p14:tracePt t="315781" x="4089400" y="4032250"/>
          <p14:tracePt t="315797" x="3987800" y="4044950"/>
          <p14:tracePt t="315814" x="3892550" y="4070350"/>
          <p14:tracePt t="315830" x="3860800" y="4114800"/>
          <p14:tracePt t="315848" x="3879850" y="4191000"/>
          <p14:tracePt t="315864" x="3968750" y="4286250"/>
          <p14:tracePt t="315880" x="4070350" y="4362450"/>
          <p14:tracePt t="315898" x="4133850" y="4394200"/>
          <p14:tracePt t="315914" x="4203700" y="4400550"/>
          <p14:tracePt t="315931" x="4298950" y="4394200"/>
          <p14:tracePt t="315949" x="4406900" y="4368800"/>
          <p14:tracePt t="315966" x="4527550" y="4324350"/>
          <p14:tracePt t="315981" x="4610100" y="4279900"/>
          <p14:tracePt t="315997" x="4660900" y="4229100"/>
          <p14:tracePt t="316014" x="4686300" y="4178300"/>
          <p14:tracePt t="316031" x="4692650" y="4146550"/>
          <p14:tracePt t="316049" x="4686300" y="4121150"/>
          <p14:tracePt t="316064" x="4648200" y="4108450"/>
          <p14:tracePt t="316081" x="4572000" y="4083050"/>
          <p14:tracePt t="316098" x="4483100" y="4064000"/>
          <p14:tracePt t="316114" x="4394200" y="4044950"/>
          <p14:tracePt t="316134" x="4286250" y="4006850"/>
          <p14:tracePt t="316148" x="4260850" y="3994150"/>
          <p14:tracePt t="316166" x="4216400" y="3962400"/>
          <p14:tracePt t="316195" x="4210050" y="3962400"/>
          <p14:tracePt t="316202" x="4203700" y="3962400"/>
          <p14:tracePt t="316214" x="4203700" y="3975100"/>
          <p14:tracePt t="316231" x="4191000" y="4000500"/>
          <p14:tracePt t="316247" x="4191000" y="4044950"/>
          <p14:tracePt t="316264" x="4203700" y="4083050"/>
          <p14:tracePt t="316267" x="4216400" y="4102100"/>
          <p14:tracePt t="316281" x="4260850" y="4140200"/>
          <p14:tracePt t="316299" x="4349750" y="4178300"/>
          <p14:tracePt t="316314" x="4464050" y="4216400"/>
          <p14:tracePt t="316332" x="4540250" y="4235450"/>
          <p14:tracePt t="316348" x="4591050" y="4235450"/>
          <p14:tracePt t="316364" x="4616450" y="4222750"/>
          <p14:tracePt t="316381" x="4635500" y="4210050"/>
          <p14:tracePt t="316399" x="4648200" y="4197350"/>
          <p14:tracePt t="316414" x="4648200" y="4171950"/>
          <p14:tracePt t="316431" x="4654550" y="4152900"/>
          <p14:tracePt t="316448" x="4654550" y="4127500"/>
          <p14:tracePt t="316464" x="4654550" y="4102100"/>
          <p14:tracePt t="316481" x="4641850" y="4089400"/>
          <p14:tracePt t="316498" x="4622800" y="4076700"/>
          <p14:tracePt t="316515" x="4578350" y="4070350"/>
          <p14:tracePt t="316532" x="4559300" y="4070350"/>
          <p14:tracePt t="316547" x="4552950" y="4070350"/>
          <p14:tracePt t="316597" x="4552950" y="4064000"/>
          <p14:tracePt t="316614" x="4552950" y="4057650"/>
          <p14:tracePt t="316633" x="4552950" y="4051300"/>
          <p14:tracePt t="316651" x="4552950" y="4044950"/>
          <p14:tracePt t="316705" x="4559300" y="4044950"/>
          <p14:tracePt t="316734" x="4565650" y="4044950"/>
          <p14:tracePt t="316982" x="4572000" y="4044950"/>
          <p14:tracePt t="316998" x="4584700" y="4038600"/>
          <p14:tracePt t="317015" x="4591050" y="4032250"/>
          <p14:tracePt t="317032" x="4597400" y="4025900"/>
          <p14:tracePt t="317101" x="4591050" y="4025900"/>
          <p14:tracePt t="317107" x="4584700" y="4025900"/>
          <p14:tracePt t="317132" x="4572000" y="4025900"/>
          <p14:tracePt t="319291" x="4559300" y="4025900"/>
          <p14:tracePt t="319298" x="4546600" y="4025900"/>
          <p14:tracePt t="319303" x="4514850" y="4025900"/>
          <p14:tracePt t="319320" x="4470400" y="4032250"/>
          <p14:tracePt t="319334" x="4451350" y="4032250"/>
          <p14:tracePt t="319388" x="4451350" y="4038600"/>
          <p14:tracePt t="319400" x="4438650" y="4044950"/>
          <p14:tracePt t="319417" x="4400550" y="4057650"/>
          <p14:tracePt t="319434" x="4324350" y="4076700"/>
          <p14:tracePt t="319450" x="4216400" y="4095750"/>
          <p14:tracePt t="319467" x="4171950" y="4095750"/>
          <p14:tracePt t="319484" x="4159250" y="4095750"/>
          <p14:tracePt t="319534" x="4146550" y="4108450"/>
          <p14:tracePt t="319551" x="4095750" y="4133850"/>
          <p14:tracePt t="319567" x="4044950" y="4159250"/>
          <p14:tracePt t="319583" x="4006850" y="4178300"/>
          <p14:tracePt t="319600" x="3994150" y="4184650"/>
          <p14:tracePt t="319679" x="3994150" y="4191000"/>
          <p14:tracePt t="319687" x="3994150" y="4197350"/>
          <p14:tracePt t="319700" x="3994150" y="4203700"/>
          <p14:tracePt t="319717" x="3994150" y="4222750"/>
          <p14:tracePt t="319734" x="4000500" y="4241800"/>
          <p14:tracePt t="319750" x="4000500" y="4248150"/>
          <p14:tracePt t="319801" x="4006850" y="4248150"/>
          <p14:tracePt t="319817" x="4019550" y="4248150"/>
          <p14:tracePt t="319851" x="4025900" y="4248150"/>
          <p14:tracePt t="319867" x="4032250" y="4254500"/>
          <p14:tracePt t="319934" x="4038600" y="4254500"/>
          <p14:tracePt t="319957" x="4038600" y="4260850"/>
          <p14:tracePt t="319989" x="4025900" y="4273550"/>
          <p14:tracePt t="320001" x="4019550" y="4273550"/>
          <p14:tracePt t="320407" x="4025900" y="4273550"/>
          <p14:tracePt t="320414" x="4025900" y="4279900"/>
          <p14:tracePt t="320420" x="4038600" y="4292600"/>
          <p14:tracePt t="320435" x="4070350" y="4311650"/>
          <p14:tracePt t="320450" x="4083050" y="4318000"/>
          <p14:tracePt t="320468" x="4102100" y="4349750"/>
          <p14:tracePt t="320485" x="4108450" y="4381500"/>
          <p14:tracePt t="320502" x="4089400" y="4432300"/>
          <p14:tracePt t="320520" x="4051300" y="4508500"/>
          <p14:tracePt t="320534" x="3975100" y="4610100"/>
          <p14:tracePt t="320551" x="3879850" y="4718050"/>
          <p14:tracePt t="320568" x="3790950" y="4832350"/>
          <p14:tracePt t="320585" x="3727450" y="4927600"/>
          <p14:tracePt t="320601" x="3663950" y="5022850"/>
          <p14:tracePt t="320618" x="3638550" y="5086350"/>
          <p14:tracePt t="320635" x="3619500" y="5130800"/>
          <p14:tracePt t="320652" x="3613150" y="5200650"/>
          <p14:tracePt t="320670" x="3606800" y="5232400"/>
          <p14:tracePt t="320684" x="3511550" y="5334000"/>
          <p14:tracePt t="320701" x="3409950" y="5397500"/>
          <p14:tracePt t="320719" x="3359150" y="5429250"/>
          <p14:tracePt t="320721" x="3327400" y="5448300"/>
          <p14:tracePt t="320734" x="3295650" y="5454650"/>
          <p14:tracePt t="320751" x="3289300" y="5461000"/>
          <p14:tracePt t="321017" x="3282950" y="5467350"/>
          <p14:tracePt t="321024" x="3270250" y="5467350"/>
          <p14:tracePt t="321036" x="3257550" y="5467350"/>
          <p14:tracePt t="321052" x="3244850" y="5448300"/>
          <p14:tracePt t="321068" x="3219450" y="5422900"/>
          <p14:tracePt t="321086" x="3162300" y="5384800"/>
          <p14:tracePt t="321102" x="3048000" y="5334000"/>
          <p14:tracePt t="321119" x="2882900" y="5276850"/>
          <p14:tracePt t="321135" x="2736850" y="5207000"/>
          <p14:tracePt t="321138" x="2679700" y="5181600"/>
          <p14:tracePt t="321152" x="2660650" y="5162550"/>
          <p14:tracePt t="321169" x="2616200" y="5137150"/>
          <p14:tracePt t="321187" x="2559050" y="5111750"/>
          <p14:tracePt t="321204" x="2470150" y="5073650"/>
          <p14:tracePt t="321218" x="2355850" y="5016500"/>
          <p14:tracePt t="321235" x="2241550" y="4940300"/>
          <p14:tracePt t="321252" x="2152650" y="4876800"/>
          <p14:tracePt t="321270" x="2070100" y="4826000"/>
          <p14:tracePt t="321285" x="1993900" y="4787900"/>
          <p14:tracePt t="321302" x="1860550" y="4743450"/>
          <p14:tracePt t="321320" x="1714500" y="4705350"/>
          <p14:tracePt t="321335" x="1536700" y="4654550"/>
          <p14:tracePt t="321352" x="1346200" y="4603750"/>
          <p14:tracePt t="321369" x="1187450" y="4552950"/>
          <p14:tracePt t="321385" x="1092200" y="4508500"/>
          <p14:tracePt t="321388" x="1079500" y="4489450"/>
          <p14:tracePt t="321402" x="1073150" y="4483100"/>
          <p14:tracePt t="321436" x="1054100" y="4483100"/>
          <p14:tracePt t="321452" x="1028700" y="4483100"/>
          <p14:tracePt t="321469" x="1009650" y="4483100"/>
          <p14:tracePt t="321503" x="1016000" y="4489450"/>
          <p14:tracePt t="321519" x="1041400" y="4502150"/>
          <p14:tracePt t="321535" x="1117600" y="4527550"/>
          <p14:tracePt t="321552" x="1206500" y="4552950"/>
          <p14:tracePt t="321569" x="1276350" y="4565650"/>
          <p14:tracePt t="321587" x="1320800" y="4578350"/>
          <p14:tracePt t="321602" x="1333500" y="4578350"/>
          <p14:tracePt t="321605" x="1358900" y="4578350"/>
          <p14:tracePt t="321619" x="1384300" y="4578350"/>
          <p14:tracePt t="321635" x="1441450" y="4572000"/>
          <p14:tracePt t="321652" x="1631950" y="4546600"/>
          <p14:tracePt t="321670" x="1803400" y="4540250"/>
          <p14:tracePt t="321685" x="1949450" y="4540250"/>
          <p14:tracePt t="321702" x="1974850" y="4533900"/>
          <p14:tracePt t="321720" x="1955800" y="4521200"/>
          <p14:tracePt t="321735" x="1930400" y="4502150"/>
          <p14:tracePt t="321752" x="1917700" y="4483100"/>
          <p14:tracePt t="321769" x="1905000" y="4464050"/>
          <p14:tracePt t="321785" x="1898650" y="4451350"/>
          <p14:tracePt t="321803" x="1892300" y="4445000"/>
          <p14:tracePt t="321819" x="1847850" y="4438650"/>
          <p14:tracePt t="321835" x="1733550" y="4406900"/>
          <p14:tracePt t="321852" x="1574800" y="4349750"/>
          <p14:tracePt t="321854" x="1504950" y="4318000"/>
          <p14:tracePt t="321869" x="1365250" y="4254500"/>
          <p14:tracePt t="321885" x="1295400" y="4222750"/>
          <p14:tracePt t="321903" x="1295400" y="4216400"/>
          <p14:tracePt t="321921" x="1308100" y="4203700"/>
          <p14:tracePt t="321936" x="1339850" y="4203700"/>
          <p14:tracePt t="321952" x="1371600" y="4203700"/>
          <p14:tracePt t="321969" x="1371600" y="4222750"/>
          <p14:tracePt t="321985" x="1346200" y="4254500"/>
          <p14:tracePt t="322002" x="1295400" y="4286250"/>
          <p14:tracePt t="322019" x="1238250" y="4318000"/>
          <p14:tracePt t="322035" x="1200150" y="4324350"/>
          <p14:tracePt t="322052" x="1193800" y="4330700"/>
          <p14:tracePt t="322086" x="1162050" y="4330700"/>
          <p14:tracePt t="322103" x="996950" y="4324350"/>
          <p14:tracePt t="322120" x="793750" y="4305300"/>
          <p14:tracePt t="322136" x="615950" y="4298950"/>
          <p14:tracePt t="322152" x="482600" y="4286250"/>
          <p14:tracePt t="322185" x="508000" y="4286250"/>
          <p14:tracePt t="322202" x="565150" y="4286250"/>
          <p14:tracePt t="322219" x="603250" y="4305300"/>
          <p14:tracePt t="322236" x="615950" y="4337050"/>
          <p14:tracePt t="322252" x="609600" y="4356100"/>
          <p14:tracePt t="322269" x="609600" y="4400550"/>
          <p14:tracePt t="322286" x="641350" y="4445000"/>
          <p14:tracePt t="322302" x="723900" y="4495800"/>
          <p14:tracePt t="322320" x="844550" y="4546600"/>
          <p14:tracePt t="322336" x="1111250" y="4616450"/>
          <p14:tracePt t="322353" x="1327150" y="4641850"/>
          <p14:tracePt t="322369" x="1473200" y="4648200"/>
          <p14:tracePt t="322386" x="1517650" y="4641850"/>
          <p14:tracePt t="322403" x="1524000" y="4635500"/>
          <p14:tracePt t="322419" x="1524000" y="4622800"/>
          <p14:tracePt t="322436" x="1536700" y="4610100"/>
          <p14:tracePt t="322452" x="1543050" y="4603750"/>
          <p14:tracePt t="322470" x="1549400" y="4603750"/>
          <p14:tracePt t="322486" x="1555750" y="4597400"/>
          <p14:tracePt t="322521" x="1555750" y="4603750"/>
          <p14:tracePt t="322543" x="1549400" y="4603750"/>
          <p14:tracePt t="322553" x="1549400" y="4610100"/>
          <p14:tracePt t="322617" x="1555750" y="4610100"/>
          <p14:tracePt t="322624" x="1562100" y="4616450"/>
          <p14:tracePt t="322639" x="1581150" y="4635500"/>
          <p14:tracePt t="322653" x="1581150" y="4641850"/>
          <p14:tracePt t="322670" x="1600200" y="4667250"/>
          <p14:tracePt t="322673" x="1606550" y="4673600"/>
          <p14:tracePt t="322686" x="1606550" y="4679950"/>
          <p14:tracePt t="322688" x="1612900" y="4679950"/>
          <p14:tracePt t="322704" x="1625600" y="4692650"/>
          <p14:tracePt t="322720" x="1663700" y="4724400"/>
          <p14:tracePt t="322737" x="1701800" y="4756150"/>
          <p14:tracePt t="322753" x="1708150" y="4775200"/>
          <p14:tracePt t="322771" x="1689100" y="4794250"/>
          <p14:tracePt t="322785" x="1676400" y="4800600"/>
          <p14:tracePt t="322803" x="1670050" y="4806950"/>
          <p14:tracePt t="322855" x="1676400" y="4806950"/>
          <p14:tracePt t="322871" x="1682750" y="4806950"/>
          <p14:tracePt t="322886" x="1695450" y="4800600"/>
          <p14:tracePt t="322903" x="1708150" y="4794250"/>
          <p14:tracePt t="322920" x="1714500" y="4787900"/>
          <p14:tracePt t="322937" x="1727200" y="4787900"/>
          <p14:tracePt t="322953" x="1733550" y="4787900"/>
          <p14:tracePt t="322970" x="1746250" y="4775200"/>
          <p14:tracePt t="322987" x="1758950" y="4762500"/>
          <p14:tracePt t="323003" x="1778000" y="4743450"/>
          <p14:tracePt t="323020" x="1790700" y="4718050"/>
          <p14:tracePt t="323037" x="1797050" y="4705350"/>
          <p14:tracePt t="323053" x="1797050" y="4686300"/>
          <p14:tracePt t="323070" x="1803400" y="4654550"/>
          <p14:tracePt t="323072" x="1803400" y="4648200"/>
          <p14:tracePt t="323087" x="1809750" y="4622800"/>
          <p14:tracePt t="323102" x="1822450" y="4597400"/>
          <p14:tracePt t="323122" x="1822450" y="4578350"/>
          <p14:tracePt t="323137" x="1816100" y="4565650"/>
          <p14:tracePt t="323153" x="1790700" y="4552950"/>
          <p14:tracePt t="323170" x="1778000" y="4546600"/>
          <p14:tracePt t="323203" x="1822450" y="4546600"/>
          <p14:tracePt t="323220" x="2019300" y="4552950"/>
          <p14:tracePt t="323237" x="2463800" y="4629150"/>
          <p14:tracePt t="323255" x="3575050" y="4838700"/>
          <p14:tracePt t="323270" x="4019550" y="4921250"/>
          <p14:tracePt t="323287" x="4768850" y="5086350"/>
          <p14:tracePt t="323304" x="5454650" y="5219700"/>
          <p14:tracePt t="323319" x="6019800" y="5264150"/>
          <p14:tracePt t="323320" x="6305550" y="5257800"/>
          <p14:tracePt t="323338" x="6788150" y="5149850"/>
          <p14:tracePt t="323353" x="7226300" y="4933950"/>
          <p14:tracePt t="323370" x="7607300" y="4679950"/>
          <p14:tracePt t="323387" x="7943850" y="4464050"/>
          <p14:tracePt t="323403" x="8242300" y="4349750"/>
          <p14:tracePt t="323420" x="8426450" y="4318000"/>
          <p14:tracePt t="323437" x="8509000" y="4324350"/>
          <p14:tracePt t="323454" x="8521700" y="4356100"/>
          <p14:tracePt t="323470" x="8483600" y="4406900"/>
          <p14:tracePt t="323487" x="8375650" y="4451350"/>
          <p14:tracePt t="323504" x="8261350" y="4470400"/>
          <p14:tracePt t="323520" x="8274050" y="4546600"/>
          <p14:tracePt t="323538" x="8375650" y="4635500"/>
          <p14:tracePt t="323554" x="8420100" y="4673600"/>
          <p14:tracePt t="323555" x="8458200" y="4718050"/>
          <p14:tracePt t="323570" x="8502650" y="4762500"/>
          <p14:tracePt t="323587" x="8540750" y="4800600"/>
          <p14:tracePt t="323603" x="8566150" y="4826000"/>
          <p14:tracePt t="323620" x="8610600" y="4838700"/>
          <p14:tracePt t="323637" x="8686800" y="4826000"/>
          <p14:tracePt t="323654" x="8763000" y="4762500"/>
          <p14:tracePt t="323670" x="8813800" y="4667250"/>
          <p14:tracePt t="323687" x="8870950" y="4591050"/>
          <p14:tracePt t="323705" x="8972550" y="4565650"/>
          <p14:tracePt t="323721" x="9163050" y="4559300"/>
          <p14:tracePt t="323739" x="9531350" y="4572000"/>
          <p14:tracePt t="323754" x="9671050" y="4584700"/>
          <p14:tracePt t="323772" x="9880600" y="4559300"/>
          <p14:tracePt t="323790" x="9912350" y="4489450"/>
          <p14:tracePt t="323804" x="9912350" y="4413250"/>
          <p14:tracePt t="323820" x="9893300" y="4330700"/>
          <p14:tracePt t="323837" x="9874250" y="4267200"/>
          <p14:tracePt t="323854" x="9861550" y="4222750"/>
          <p14:tracePt t="323871" x="9861550" y="4203700"/>
          <p14:tracePt t="323887" x="9899650" y="4171950"/>
          <p14:tracePt t="323904" x="9956800" y="4127500"/>
          <p14:tracePt t="323921" x="10020300" y="4070350"/>
          <p14:tracePt t="323937" x="10077450" y="4013200"/>
          <p14:tracePt t="323954" x="10102850" y="3968750"/>
          <p14:tracePt t="323970" x="10102850" y="3956050"/>
          <p14:tracePt t="323987" x="10102850" y="3949700"/>
          <p14:tracePt t="324004" x="10096500" y="3949700"/>
          <p14:tracePt t="324021" x="10058400" y="3949700"/>
          <p14:tracePt t="324037" x="10033000" y="3949700"/>
          <p14:tracePt t="324055" x="10001250" y="3930650"/>
          <p14:tracePt t="324071" x="9912350" y="3879850"/>
          <p14:tracePt t="324087" x="9829800" y="3848100"/>
          <p14:tracePt t="324104" x="9709150" y="3810000"/>
          <p14:tracePt t="324121" x="9601200" y="3784600"/>
          <p14:tracePt t="324137" x="9537700" y="3778250"/>
          <p14:tracePt t="324154" x="9525000" y="3784600"/>
          <p14:tracePt t="324171" x="9505950" y="3810000"/>
          <p14:tracePt t="324188" x="9493250" y="3841750"/>
          <p14:tracePt t="324204" x="9480550" y="3886200"/>
          <p14:tracePt t="324221" x="9474200" y="3924300"/>
          <p14:tracePt t="324238" x="9461500" y="3975100"/>
          <p14:tracePt t="324255" x="9442450" y="4064000"/>
          <p14:tracePt t="324271" x="9423400" y="4152900"/>
          <p14:tracePt t="324287" x="9410700" y="4248150"/>
          <p14:tracePt t="324304" x="9417050" y="4330700"/>
          <p14:tracePt t="324321" x="9423400" y="4362450"/>
          <p14:tracePt t="324338" x="9436100" y="4368800"/>
          <p14:tracePt t="324354" x="9467850" y="4362450"/>
          <p14:tracePt t="324373" x="9544050" y="4330700"/>
          <p14:tracePt t="324387" x="9626600" y="4292600"/>
          <p14:tracePt t="324405" x="9696450" y="4248150"/>
          <p14:tracePt t="324421" x="9740900" y="4203700"/>
          <p14:tracePt t="324438" x="9779000" y="4146550"/>
          <p14:tracePt t="324455" x="9785350" y="4102100"/>
          <p14:tracePt t="324472" x="9785350" y="4057650"/>
          <p14:tracePt t="324489" x="9753600" y="3994150"/>
          <p14:tracePt t="324507" x="9734550" y="3962400"/>
          <p14:tracePt t="324522" x="9721850" y="3930650"/>
          <p14:tracePt t="324540" x="9709150" y="3924300"/>
          <p14:tracePt t="324572" x="9702800" y="3930650"/>
          <p14:tracePt t="324589" x="9677400" y="3975100"/>
          <p14:tracePt t="324605" x="9652000" y="4038600"/>
          <p14:tracePt t="324621" x="9620250" y="4102100"/>
          <p14:tracePt t="324638" x="9601200" y="4133850"/>
          <p14:tracePt t="324641" x="9582150" y="4171950"/>
          <p14:tracePt t="324656" x="9550400" y="4235450"/>
          <p14:tracePt t="324672" x="9544050" y="4267200"/>
          <p14:tracePt t="324688" x="9569450" y="4279900"/>
          <p14:tracePt t="324703" x="9632950" y="4286250"/>
          <p14:tracePt t="324721" x="9690100" y="4286250"/>
          <p14:tracePt t="324740" x="9753600" y="4279900"/>
          <p14:tracePt t="324754" x="9779000" y="4267200"/>
          <p14:tracePt t="324771" x="9791700" y="4254500"/>
          <p14:tracePt t="324805" x="9804400" y="4216400"/>
          <p14:tracePt t="324825" x="9804400" y="4191000"/>
          <p14:tracePt t="324838" x="9791700" y="4159250"/>
          <p14:tracePt t="324855" x="9791700" y="4152900"/>
          <p14:tracePt t="324888" x="9779000" y="4152900"/>
          <p14:tracePt t="324905" x="9766300" y="4165600"/>
          <p14:tracePt t="324923" x="9747250" y="4184650"/>
          <p14:tracePt t="324938" x="9721850" y="4203700"/>
          <p14:tracePt t="324955" x="9702800" y="4235450"/>
          <p14:tracePt t="324971" x="9671050" y="4279900"/>
          <p14:tracePt t="324988" x="9658350" y="4324350"/>
          <p14:tracePt t="325005" x="9652000" y="4343400"/>
          <p14:tracePt t="325021" x="9658350" y="4349750"/>
          <p14:tracePt t="325038" x="9677400" y="4349750"/>
          <p14:tracePt t="325056" x="9690100" y="4349750"/>
          <p14:tracePt t="325071" x="9696450" y="4349750"/>
          <p14:tracePt t="325122" x="9690100" y="4349750"/>
          <p14:tracePt t="325138" x="9677400" y="4356100"/>
          <p14:tracePt t="325155" x="9645650" y="4362450"/>
          <p14:tracePt t="325172" x="9601200" y="4381500"/>
          <p14:tracePt t="325188" x="9537700" y="4425950"/>
          <p14:tracePt t="325206" x="9486900" y="4464050"/>
          <p14:tracePt t="325222" x="9448800" y="4495800"/>
          <p14:tracePt t="325238" x="9366250" y="4559300"/>
          <p14:tracePt t="325256" x="9182100" y="4692650"/>
          <p14:tracePt t="325272" x="9029700" y="4787900"/>
          <p14:tracePt t="325288" x="8851900" y="4895850"/>
          <p14:tracePt t="325305" x="8636000" y="5010150"/>
          <p14:tracePt t="325322" x="8375650" y="5143500"/>
          <p14:tracePt t="325339" x="8115300" y="5283200"/>
          <p14:tracePt t="325355" x="7931150" y="5397500"/>
          <p14:tracePt t="325372" x="7772400" y="5524500"/>
          <p14:tracePt t="325387" x="7658100" y="5619750"/>
          <p14:tracePt t="325405" x="7562850" y="5708650"/>
          <p14:tracePt t="325422" x="7505700" y="5765800"/>
          <p14:tracePt t="325424" x="7473950" y="5784850"/>
          <p14:tracePt t="325439" x="7416800" y="5822950"/>
          <p14:tracePt t="325455" x="7391400" y="5835650"/>
          <p14:tracePt t="325472" x="7385050" y="5842000"/>
          <p14:tracePt t="325522" x="7378700" y="5842000"/>
          <p14:tracePt t="325539" x="7372350" y="5842000"/>
          <p14:tracePt t="325556" x="7359650" y="5842000"/>
          <p14:tracePt t="325574" x="7346950" y="5842000"/>
          <p14:tracePt t="325589" x="7340600" y="5842000"/>
          <p14:tracePt t="325605" x="7334250" y="5842000"/>
          <p14:tracePt t="325623" x="7327900" y="5842000"/>
          <p14:tracePt t="325639" x="7315200" y="5842000"/>
          <p14:tracePt t="325655" x="7308850" y="5842000"/>
          <p14:tracePt t="325672" x="7296150" y="5842000"/>
          <p14:tracePt t="325689" x="7283450" y="5842000"/>
          <p14:tracePt t="325706" x="7245350" y="5842000"/>
          <p14:tracePt t="325721" x="7194550" y="5842000"/>
          <p14:tracePt t="325739" x="7131050" y="5842000"/>
          <p14:tracePt t="325756" x="7073900" y="5842000"/>
          <p14:tracePt t="325772" x="7016750" y="5842000"/>
          <p14:tracePt t="325789" x="6991350" y="5842000"/>
          <p14:tracePt t="325792" x="6985000" y="5842000"/>
          <p14:tracePt t="325947" x="6985000" y="5835650"/>
          <p14:tracePt t="325953" x="6985000" y="5829300"/>
          <p14:tracePt t="325960" x="6985000" y="5822950"/>
          <p14:tracePt t="325972" x="6997700" y="5803900"/>
          <p14:tracePt t="325990" x="7004050" y="5778500"/>
          <p14:tracePt t="326007" x="7029450" y="5734050"/>
          <p14:tracePt t="326023" x="7054850" y="5695950"/>
          <p14:tracePt t="326040" x="7105650" y="5664200"/>
          <p14:tracePt t="326057" x="7137400" y="5645150"/>
          <p14:tracePt t="326059" x="7175500" y="5619750"/>
          <p14:tracePt t="326073" x="7277100" y="5556250"/>
          <p14:tracePt t="326089" x="7385050" y="5486400"/>
          <p14:tracePt t="326106" x="7543800" y="5353050"/>
          <p14:tracePt t="326123" x="7677150" y="5238750"/>
          <p14:tracePt t="326139" x="7848600" y="5073650"/>
          <p14:tracePt t="326156" x="7988300" y="4959350"/>
          <p14:tracePt t="326172" x="8204200" y="4838700"/>
          <p14:tracePt t="326191" x="8362950" y="4775200"/>
          <p14:tracePt t="326206" x="8528050" y="4711700"/>
          <p14:tracePt t="326222" x="8655050" y="4635500"/>
          <p14:tracePt t="326239" x="8743950" y="4572000"/>
          <p14:tracePt t="326257" x="8839200" y="4508500"/>
          <p14:tracePt t="326273" x="8978900" y="4419600"/>
          <p14:tracePt t="326290" x="9042400" y="4381500"/>
          <p14:tracePt t="326305" x="9067800" y="4368800"/>
          <p14:tracePt t="326492" x="9086850" y="4368800"/>
          <p14:tracePt t="326499" x="9124950" y="4381500"/>
          <p14:tracePt t="326524" x="9321800" y="4400550"/>
          <p14:tracePt t="326541" x="9353550" y="4400550"/>
          <p14:tracePt t="326556" x="9391650" y="4394200"/>
          <p14:tracePt t="326573" x="9448800" y="4387850"/>
          <p14:tracePt t="326589" x="9493250" y="4368800"/>
          <p14:tracePt t="326606" x="9531350" y="4349750"/>
          <p14:tracePt t="326623" x="9569450" y="4305300"/>
          <p14:tracePt t="326639" x="9607550" y="4248150"/>
          <p14:tracePt t="326657" x="9671050" y="4178300"/>
          <p14:tracePt t="326673" x="9721850" y="4127500"/>
          <p14:tracePt t="326689" x="9779000" y="4064000"/>
          <p14:tracePt t="326708" x="9798050" y="4044950"/>
          <p14:tracePt t="326740" x="9791700" y="4044950"/>
          <p14:tracePt t="326756" x="9779000" y="4044950"/>
          <p14:tracePt t="326773" x="9766300" y="4044950"/>
          <p14:tracePt t="326790" x="9759950" y="4044950"/>
          <p14:tracePt t="326823" x="9753600" y="4032250"/>
          <p14:tracePt t="326840" x="9753600" y="4025900"/>
          <p14:tracePt t="326857" x="9747250" y="4013200"/>
          <p14:tracePt t="326873" x="9740900" y="4006850"/>
          <p14:tracePt t="326890" x="9734550" y="3987800"/>
          <p14:tracePt t="326908" x="9728200" y="3962400"/>
          <p14:tracePt t="326923" x="9709150" y="3924300"/>
          <p14:tracePt t="326940" x="9696450" y="3892550"/>
          <p14:tracePt t="326956" x="9664700" y="3873500"/>
          <p14:tracePt t="326960" x="9652000" y="3867150"/>
          <p14:tracePt t="326972" x="9639300" y="3860800"/>
          <p14:tracePt t="326990" x="9582150" y="3841750"/>
          <p14:tracePt t="327007" x="9493250" y="3841750"/>
          <p14:tracePt t="327024" x="9448800" y="3841750"/>
          <p14:tracePt t="327042" x="9410700" y="3841750"/>
          <p14:tracePt t="327057" x="9404350" y="3841750"/>
          <p14:tracePt t="327073" x="9398000" y="3848100"/>
          <p14:tracePt t="327090" x="9398000" y="3867150"/>
          <p14:tracePt t="327107" x="9398000" y="3886200"/>
          <p14:tracePt t="327123" x="9423400" y="3943350"/>
          <p14:tracePt t="327140" x="9442450" y="3987800"/>
          <p14:tracePt t="327157" x="9448800" y="4032250"/>
          <p14:tracePt t="327175" x="9442450" y="4083050"/>
          <p14:tracePt t="327192" x="9429750" y="4121150"/>
          <p14:tracePt t="327194" x="9423400" y="4133850"/>
          <p14:tracePt t="327208" x="9410700" y="4165600"/>
          <p14:tracePt t="327223" x="9404350" y="4178300"/>
          <p14:tracePt t="327242" x="9404350" y="4184650"/>
          <p14:tracePt t="327257" x="9410700" y="4184650"/>
          <p14:tracePt t="327273" x="9436100" y="4178300"/>
          <p14:tracePt t="327290" x="9461500" y="4171950"/>
          <p14:tracePt t="327308" x="9493250" y="4159250"/>
          <p14:tracePt t="327323" x="9512300" y="4146550"/>
          <p14:tracePt t="327340" x="9525000" y="4133850"/>
          <p14:tracePt t="327357" x="9537700" y="4114800"/>
          <p14:tracePt t="327374" x="9550400" y="4095750"/>
          <p14:tracePt t="327391" x="9575800" y="4064000"/>
          <p14:tracePt t="327407" x="9588500" y="4044950"/>
          <p14:tracePt t="327424" x="9594850" y="4025900"/>
          <p14:tracePt t="327440" x="9594850" y="4013200"/>
          <p14:tracePt t="327457" x="9563100" y="3987800"/>
          <p14:tracePt t="327461" x="9537700" y="3975100"/>
          <p14:tracePt t="327474" x="9518650" y="3968750"/>
          <p14:tracePt t="327490" x="9493250" y="3962400"/>
          <p14:tracePt t="327943" x="9486900" y="3962400"/>
          <p14:tracePt t="327950" x="9480550" y="3968750"/>
          <p14:tracePt t="327960" x="9455150" y="3987800"/>
          <p14:tracePt t="327974" x="9391650" y="4025900"/>
          <p14:tracePt t="327991" x="9321800" y="4083050"/>
          <p14:tracePt t="328008" x="9188450" y="4159250"/>
          <p14:tracePt t="328024" x="9036050" y="4241800"/>
          <p14:tracePt t="328041" x="8921750" y="4324350"/>
          <p14:tracePt t="328057" x="8794750" y="4400550"/>
          <p14:tracePt t="328074" x="8674100" y="4451350"/>
          <p14:tracePt t="328091" x="8566150" y="4470400"/>
          <p14:tracePt t="328108" x="8477250" y="4483100"/>
          <p14:tracePt t="328124" x="8420100" y="4483100"/>
          <p14:tracePt t="328141" x="8388350" y="4489450"/>
          <p14:tracePt t="328158" x="8324850" y="4502150"/>
          <p14:tracePt t="328174" x="8032750" y="4533900"/>
          <p14:tracePt t="328192" x="7715250" y="4552950"/>
          <p14:tracePt t="328208" x="7448550" y="4559300"/>
          <p14:tracePt t="328224" x="7200900" y="4559300"/>
          <p14:tracePt t="328241" x="7035800" y="4559300"/>
          <p14:tracePt t="328258" x="6883400" y="4584700"/>
          <p14:tracePt t="328274" x="6781800" y="4616450"/>
          <p14:tracePt t="328291" x="6673850" y="4648200"/>
          <p14:tracePt t="328306" x="6527800" y="4692650"/>
          <p14:tracePt t="328325" x="6324600" y="4737100"/>
          <p14:tracePt t="328341" x="6089650" y="4781550"/>
          <p14:tracePt t="328358" x="5873750" y="4806950"/>
          <p14:tracePt t="328374" x="5746750" y="4819650"/>
          <p14:tracePt t="328391" x="5695950" y="4832350"/>
          <p14:tracePt t="328408" x="5683250" y="4838700"/>
          <p14:tracePt t="328424" x="5632450" y="4851400"/>
          <p14:tracePt t="328442" x="5556250" y="4857750"/>
          <p14:tracePt t="328458" x="5441950" y="4864100"/>
          <p14:tracePt t="328474" x="5321300" y="4870450"/>
          <p14:tracePt t="328491" x="5207000" y="4876800"/>
          <p14:tracePt t="328508" x="5111750" y="4883150"/>
          <p14:tracePt t="328525" x="5035550" y="4895850"/>
          <p14:tracePt t="328541" x="4946650" y="4921250"/>
          <p14:tracePt t="328558" x="4794250" y="4940300"/>
          <p14:tracePt t="328575" x="4540250" y="4940300"/>
          <p14:tracePt t="328591" x="4260850" y="4921250"/>
          <p14:tracePt t="328608" x="3943350" y="4889500"/>
          <p14:tracePt t="328624" x="3708400" y="4857750"/>
          <p14:tracePt t="328641" x="3562350" y="4832350"/>
          <p14:tracePt t="328659" x="3549650" y="4819650"/>
          <p14:tracePt t="328675" x="3575050" y="4806950"/>
          <p14:tracePt t="328691" x="3587750" y="4800600"/>
          <p14:tracePt t="328741" x="3581400" y="4800600"/>
          <p14:tracePt t="328758" x="3581400" y="4806950"/>
          <p14:tracePt t="328792" x="3587750" y="4800600"/>
          <p14:tracePt t="328808" x="3606800" y="4787900"/>
          <p14:tracePt t="328825" x="3625850" y="4775200"/>
          <p14:tracePt t="328842" x="3638550" y="4756150"/>
          <p14:tracePt t="328858" x="3638550" y="4743450"/>
          <p14:tracePt t="328925" x="3651250" y="4743450"/>
          <p14:tracePt t="328933" x="3657600" y="4749800"/>
          <p14:tracePt t="328943" x="3689350" y="4762500"/>
          <p14:tracePt t="328958" x="3765550" y="4787900"/>
          <p14:tracePt t="328975" x="3854450" y="4826000"/>
          <p14:tracePt t="328991" x="3924300" y="4851400"/>
          <p14:tracePt t="329010" x="4000500" y="4864100"/>
          <p14:tracePt t="329027" x="4057650" y="4864100"/>
          <p14:tracePt t="329041" x="4121150" y="4851400"/>
          <p14:tracePt t="329058" x="4152900" y="4832350"/>
          <p14:tracePt t="329075" x="4159250" y="4813300"/>
          <p14:tracePt t="329092" x="4152900" y="4781550"/>
          <p14:tracePt t="329108" x="4127500" y="4743450"/>
          <p14:tracePt t="329125" x="4121150" y="4730750"/>
          <p14:tracePt t="329128" x="4102100" y="4718050"/>
          <p14:tracePt t="329142" x="4083050" y="4699000"/>
          <p14:tracePt t="329143" x="4057650" y="4679950"/>
          <p14:tracePt t="329158" x="3987800" y="4629150"/>
          <p14:tracePt t="329176" x="3892550" y="4572000"/>
          <p14:tracePt t="329192" x="3816350" y="4527550"/>
          <p14:tracePt t="329208" x="3721100" y="4495800"/>
          <p14:tracePt t="329225" x="3644900" y="4489450"/>
          <p14:tracePt t="329242" x="3575050" y="4489450"/>
          <p14:tracePt t="329257" x="3517900" y="4489450"/>
          <p14:tracePt t="329275" x="3486150" y="4495800"/>
          <p14:tracePt t="329292" x="3467100" y="4508500"/>
          <p14:tracePt t="329308" x="3435350" y="4527550"/>
          <p14:tracePt t="329325" x="3378200" y="4559300"/>
          <p14:tracePt t="329328" x="3346450" y="4565650"/>
          <p14:tracePt t="329342" x="3295650" y="4584700"/>
          <p14:tracePt t="329359" x="3187700" y="4635500"/>
          <p14:tracePt t="329376" x="3155950" y="4667250"/>
          <p14:tracePt t="329392" x="3149600" y="4699000"/>
          <p14:tracePt t="329409" x="3181350" y="4756150"/>
          <p14:tracePt t="329425" x="3263900" y="4832350"/>
          <p14:tracePt t="329442" x="3384550" y="4908550"/>
          <p14:tracePt t="329459" x="3530600" y="4991100"/>
          <p14:tracePt t="329475" x="3625850" y="5041900"/>
          <p14:tracePt t="329492" x="3689350" y="5054600"/>
          <p14:tracePt t="329509" x="3727450" y="5054600"/>
          <p14:tracePt t="329525" x="3797300" y="5041900"/>
          <p14:tracePt t="329542" x="3867150" y="5010150"/>
          <p14:tracePt t="329559" x="3937000" y="4965700"/>
          <p14:tracePt t="329575" x="3981450" y="4933950"/>
          <p14:tracePt t="329578" x="3987800" y="4927600"/>
          <p14:tracePt t="329592" x="3994150" y="4914900"/>
          <p14:tracePt t="329609" x="3987800" y="4908550"/>
          <p14:tracePt t="329625" x="3975100" y="4895850"/>
          <p14:tracePt t="329642" x="3949700" y="4883150"/>
          <p14:tracePt t="329659" x="3917950" y="4857750"/>
          <p14:tracePt t="329675" x="3860800" y="4800600"/>
          <p14:tracePt t="329692" x="3797300" y="4705350"/>
          <p14:tracePt t="329709" x="3740150" y="4629150"/>
          <p14:tracePt t="329726" x="3708400" y="4591050"/>
          <p14:tracePt t="329742" x="3689350" y="4578350"/>
          <p14:tracePt t="329759" x="3619500" y="4565650"/>
          <p14:tracePt t="329776" x="3486150" y="4559300"/>
          <p14:tracePt t="329793" x="3365500" y="4559300"/>
          <p14:tracePt t="329809" x="3263900" y="4559300"/>
          <p14:tracePt t="329825" x="3206750" y="4559300"/>
          <p14:tracePt t="329861" x="3200400" y="4565650"/>
          <p14:tracePt t="329876" x="3187700" y="4603750"/>
          <p14:tracePt t="329892" x="3168650" y="4641850"/>
          <p14:tracePt t="329910" x="3143250" y="4686300"/>
          <p14:tracePt t="329926" x="3143250" y="4724400"/>
          <p14:tracePt t="329942" x="3149600" y="4756150"/>
          <p14:tracePt t="329959" x="3168650" y="4781550"/>
          <p14:tracePt t="329978" x="3206750" y="4813300"/>
          <p14:tracePt t="329992" x="3282950" y="4851400"/>
          <p14:tracePt t="330009" x="3314700" y="4883150"/>
          <p14:tracePt t="330026" x="3295650" y="4914900"/>
          <p14:tracePt t="330042" x="3219450" y="4946650"/>
          <p14:tracePt t="330059" x="3168650" y="4953000"/>
          <p14:tracePt t="330152" x="3168650" y="4933950"/>
          <p14:tracePt t="330157" x="3168650" y="4914900"/>
          <p14:tracePt t="330176" x="3194050" y="4775200"/>
          <p14:tracePt t="330193" x="3213100" y="4502150"/>
          <p14:tracePt t="330209" x="3225800" y="4216400"/>
          <p14:tracePt t="330228" x="3232150" y="3968750"/>
          <p14:tracePt t="330242" x="3232150" y="3816350"/>
          <p14:tracePt t="330259" x="3219450" y="3721100"/>
          <p14:tracePt t="330276" x="3206750" y="3689350"/>
          <p14:tracePt t="330339" x="3200400" y="3689350"/>
          <p14:tracePt t="330359" x="3175000" y="3714750"/>
          <p14:tracePt t="330377" x="3130550" y="3829050"/>
          <p14:tracePt t="330394" x="3124200" y="3924300"/>
          <p14:tracePt t="330409" x="3124200" y="4044950"/>
          <p14:tracePt t="330426" x="3028950" y="4165600"/>
          <p14:tracePt t="330443" x="2940050" y="4203700"/>
          <p14:tracePt t="330459" x="2832100" y="4210050"/>
          <p14:tracePt t="330476" x="2781300" y="4203700"/>
          <p14:tracePt t="330493" x="2774950" y="4197350"/>
          <p14:tracePt t="330509" x="2787650" y="4191000"/>
          <p14:tracePt t="330526" x="2800350" y="4184650"/>
          <p14:tracePt t="330544" x="2813050" y="4178300"/>
          <p14:tracePt t="330575" x="2787650" y="4178300"/>
          <p14:tracePt t="330593" x="2743200" y="4184650"/>
          <p14:tracePt t="330610" x="2647950" y="4197350"/>
          <p14:tracePt t="330626" x="2546350" y="4203700"/>
          <p14:tracePt t="330643" x="2470150" y="4210050"/>
          <p14:tracePt t="330659" x="2463800" y="4216400"/>
          <p14:tracePt t="330693" x="2463800" y="4229100"/>
          <p14:tracePt t="330710" x="2451100" y="4254500"/>
          <p14:tracePt t="330726" x="2438400" y="4286250"/>
          <p14:tracePt t="330743" x="2432050" y="4311650"/>
          <p14:tracePt t="330760" x="2425700" y="4330700"/>
          <p14:tracePt t="330778" x="2425700" y="4356100"/>
          <p14:tracePt t="330796" x="2425700" y="4375150"/>
          <p14:tracePt t="330798" x="2425700" y="4387850"/>
          <p14:tracePt t="330810" x="2419350" y="4400550"/>
          <p14:tracePt t="330826" x="2413000" y="4419600"/>
          <p14:tracePt t="330845" x="2413000" y="4438650"/>
          <p14:tracePt t="330860" x="2413000" y="4445000"/>
          <p14:tracePt t="330878" x="2413000" y="4451350"/>
          <p14:tracePt t="330893" x="2425700" y="4464050"/>
          <p14:tracePt t="330910" x="2444750" y="4483100"/>
          <p14:tracePt t="330927" x="2463800" y="4514850"/>
          <p14:tracePt t="330944" x="2463800" y="4527550"/>
          <p14:tracePt t="330960" x="2463800" y="4533900"/>
          <p14:tracePt t="331010" x="2463800" y="4540250"/>
          <p14:tracePt t="331047" x="2463800" y="4552950"/>
          <p14:tracePt t="331060" x="2463800" y="4559300"/>
          <p14:tracePt t="331077" x="2463800" y="4565650"/>
          <p14:tracePt t="331093" x="2463800" y="4572000"/>
          <p14:tracePt t="331130" x="2457450" y="4572000"/>
          <p14:tracePt t="331163" x="2457450" y="4578350"/>
          <p14:tracePt t="331188" x="2495550" y="4597400"/>
          <p14:tracePt t="331194" x="2520950" y="4603750"/>
          <p14:tracePt t="331212" x="2584450" y="4629150"/>
          <p14:tracePt t="331227" x="2660650" y="4654550"/>
          <p14:tracePt t="331243" x="2717800" y="4667250"/>
          <p14:tracePt t="331260" x="2768600" y="4673600"/>
          <p14:tracePt t="331277" x="2800350" y="4679950"/>
          <p14:tracePt t="331294" x="2806700" y="4679950"/>
          <p14:tracePt t="331328" x="2825750" y="4679950"/>
          <p14:tracePt t="331344" x="2895600" y="4686300"/>
          <p14:tracePt t="331361" x="3035300" y="4699000"/>
          <p14:tracePt t="331377" x="3225800" y="4730750"/>
          <p14:tracePt t="331394" x="3244850" y="4737100"/>
          <p14:tracePt t="331396" x="3251200" y="4737100"/>
          <p14:tracePt t="331427" x="3263900" y="4737100"/>
          <p14:tracePt t="331443" x="3270250" y="4737100"/>
          <p14:tracePt t="331460" x="3282950" y="4737100"/>
          <p14:tracePt t="331477" x="3302000" y="4743450"/>
          <p14:tracePt t="331495" x="3327400" y="4743450"/>
          <p14:tracePt t="331510" x="3340100" y="4743450"/>
          <p14:tracePt t="331634" x="3346450" y="4743450"/>
          <p14:tracePt t="331657" x="3365500" y="4737100"/>
          <p14:tracePt t="331678" x="3378200" y="4730750"/>
          <p14:tracePt t="331727" x="3384550" y="4730750"/>
          <p14:tracePt t="331744" x="3409950" y="4724400"/>
          <p14:tracePt t="331761" x="3435350" y="4711700"/>
          <p14:tracePt t="331778" x="3448050" y="4699000"/>
          <p14:tracePt t="331795" x="3473450" y="4686300"/>
          <p14:tracePt t="331811" x="3492500" y="4673600"/>
          <p14:tracePt t="331827" x="3517900" y="4667250"/>
          <p14:tracePt t="331843" x="3543300" y="4654550"/>
          <p14:tracePt t="331861" x="3562350" y="4641850"/>
          <p14:tracePt t="331878" x="3575050" y="4635500"/>
          <p14:tracePt t="331894" x="3587750" y="4629150"/>
          <p14:tracePt t="331972" x="3594100" y="4629150"/>
          <p14:tracePt t="331996" x="3594100" y="4622800"/>
          <p14:tracePt t="332011" x="3600450" y="4622800"/>
          <p14:tracePt t="332028" x="3606800" y="4622800"/>
          <p14:tracePt t="332102" x="3613150" y="4622800"/>
          <p14:tracePt t="332121" x="3663950" y="4622800"/>
          <p14:tracePt t="332129" x="3733800" y="4629150"/>
          <p14:tracePt t="332131" x="3822700" y="4641850"/>
          <p14:tracePt t="332144" x="3911600" y="4667250"/>
          <p14:tracePt t="332163" x="4051300" y="4711700"/>
          <p14:tracePt t="332194" x="4025900" y="4711700"/>
          <p14:tracePt t="332211" x="3987800" y="4705350"/>
          <p14:tracePt t="332214" x="3981450" y="4705350"/>
          <p14:tracePt t="332245" x="3994150" y="4699000"/>
          <p14:tracePt t="332262" x="4038600" y="4699000"/>
          <p14:tracePt t="332278" x="4102100" y="4692650"/>
          <p14:tracePt t="332296" x="4152900" y="4705350"/>
          <p14:tracePt t="332311" x="4165600" y="4711700"/>
          <p14:tracePt t="332328" x="4165600" y="4718050"/>
          <p14:tracePt t="332344" x="4159250" y="4724400"/>
          <p14:tracePt t="332362" x="4159250" y="4730750"/>
          <p14:tracePt t="332378" x="4159250" y="4737100"/>
          <p14:tracePt t="332411" x="4178300" y="4737100"/>
          <p14:tracePt t="332428" x="4210050" y="4730750"/>
          <p14:tracePt t="332445" x="4241800" y="4724400"/>
          <p14:tracePt t="332461" x="4273550" y="4711700"/>
          <p14:tracePt t="332478" x="4298950" y="4705350"/>
          <p14:tracePt t="332495" x="4311650" y="4699000"/>
          <p14:tracePt t="332513" x="4337050" y="4699000"/>
          <p14:tracePt t="332515" x="4349750" y="4699000"/>
          <p14:tracePt t="332528" x="4356100" y="4699000"/>
          <p14:tracePt t="332544" x="4375150" y="4699000"/>
          <p14:tracePt t="332562" x="4387850" y="4692650"/>
          <p14:tracePt t="332578" x="4400550" y="4692650"/>
          <p14:tracePt t="332595" x="4406900" y="4686300"/>
          <p14:tracePt t="332650" x="4413250" y="4686300"/>
          <p14:tracePt t="332677" x="4413250" y="4679950"/>
          <p14:tracePt t="332684" x="4419600" y="4679950"/>
          <p14:tracePt t="332711" x="4432300" y="4667250"/>
          <p14:tracePt t="332728" x="4476750" y="4660900"/>
          <p14:tracePt t="332744" x="4610100" y="4660900"/>
          <p14:tracePt t="332761" x="4845050" y="4679950"/>
          <p14:tracePt t="332778" x="5010150" y="4692650"/>
          <p14:tracePt t="332795" x="5137150" y="4705350"/>
          <p14:tracePt t="332811" x="5181600" y="4705350"/>
          <p14:tracePt t="332828" x="5187950" y="4705350"/>
          <p14:tracePt t="332984" x="5194300" y="4705350"/>
          <p14:tracePt t="332996" x="5200650" y="4705350"/>
          <p14:tracePt t="333012" x="5245100" y="4705350"/>
          <p14:tracePt t="333029" x="5270500" y="4705350"/>
          <p14:tracePt t="333046" x="5283200" y="4705350"/>
          <p14:tracePt t="333063" x="5295900" y="4705350"/>
          <p14:tracePt t="333079" x="5346700" y="4705350"/>
          <p14:tracePt t="333096" x="5403850" y="4705350"/>
          <p14:tracePt t="333112" x="5461000" y="4699000"/>
          <p14:tracePt t="333129" x="5518150" y="4692650"/>
          <p14:tracePt t="333145" x="5549900" y="4686300"/>
          <p14:tracePt t="333162" x="5556250" y="4686300"/>
          <p14:tracePt t="333282" x="5556250" y="4679950"/>
          <p14:tracePt t="333296" x="5562600" y="4679950"/>
          <p14:tracePt t="333319" x="5626100" y="4673600"/>
          <p14:tracePt t="333328" x="5727700" y="4673600"/>
          <p14:tracePt t="333346" x="5842000" y="4679950"/>
          <p14:tracePt t="333362" x="5994400" y="4686300"/>
          <p14:tracePt t="333378" x="6134100" y="4705350"/>
          <p14:tracePt t="333395" x="6242050" y="4724400"/>
          <p14:tracePt t="333412" x="6337300" y="4743450"/>
          <p14:tracePt t="333429" x="6369050" y="4749800"/>
          <p14:tracePt t="333445" x="6375400" y="4749800"/>
          <p14:tracePt t="333530" x="6381750" y="4749800"/>
          <p14:tracePt t="333629" x="6388100" y="4749800"/>
          <p14:tracePt t="333654" x="6394450" y="4749800"/>
          <p14:tracePt t="333662" x="6400800" y="4749800"/>
          <p14:tracePt t="333679" x="6407150" y="4743450"/>
          <p14:tracePt t="333736" x="6407150" y="4737100"/>
          <p14:tracePt t="333751" x="6400800" y="4737100"/>
          <p14:tracePt t="333799" x="6394450" y="4737100"/>
          <p14:tracePt t="333812" x="6394450" y="4730750"/>
          <p14:tracePt t="333829" x="6381750" y="4730750"/>
          <p14:tracePt t="333845" x="6311900" y="4718050"/>
          <p14:tracePt t="333862" x="6197600" y="4705350"/>
          <p14:tracePt t="333879" x="6051550" y="4686300"/>
          <p14:tracePt t="333896" x="5911850" y="4667250"/>
          <p14:tracePt t="333913" x="5867400" y="4660900"/>
          <p14:tracePt t="333929" x="5867400" y="4654550"/>
          <p14:tracePt t="333947" x="5873750" y="4648200"/>
          <p14:tracePt t="333962" x="5886450" y="4648200"/>
          <p14:tracePt t="333980" x="5899150" y="4641850"/>
          <p14:tracePt t="334064" x="5905500" y="4641850"/>
          <p14:tracePt t="334071" x="5911850" y="4641850"/>
          <p14:tracePt t="334079" x="5918200" y="4648200"/>
          <p14:tracePt t="334096" x="5930900" y="4654550"/>
          <p14:tracePt t="334112" x="5956300" y="4660900"/>
          <p14:tracePt t="334129" x="5969000" y="4667250"/>
          <p14:tracePt t="334146" x="5975350" y="4667250"/>
          <p14:tracePt t="334162" x="5994400" y="4667250"/>
          <p14:tracePt t="334181" x="6032500" y="4667250"/>
          <p14:tracePt t="334196" x="6076950" y="4673600"/>
          <p14:tracePt t="334212" x="6115050" y="4679950"/>
          <p14:tracePt t="334231" x="6178550" y="4692650"/>
          <p14:tracePt t="334247" x="6197600" y="4699000"/>
          <p14:tracePt t="334279" x="6197600" y="4705350"/>
          <p14:tracePt t="334334" x="6203950" y="4705350"/>
          <p14:tracePt t="334458" x="6210300" y="4705350"/>
          <p14:tracePt t="334518" x="6216650" y="4705350"/>
          <p14:tracePt t="334530" x="6229350" y="4699000"/>
          <p14:tracePt t="334547" x="6242050" y="4692650"/>
          <p14:tracePt t="334563" x="6248400" y="4686300"/>
          <p14:tracePt t="334580" x="6254750" y="4686300"/>
          <p14:tracePt t="334597" x="6254750" y="4679950"/>
          <p14:tracePt t="334723" x="6248400" y="4679950"/>
          <p14:tracePt t="334740" x="6242050" y="4679950"/>
          <p14:tracePt t="334750" x="6235700" y="4679950"/>
          <p14:tracePt t="334767" x="6248400" y="4673600"/>
          <p14:tracePt t="334775" x="6267450" y="4673600"/>
          <p14:tracePt t="334790" x="6375400" y="4673600"/>
          <p14:tracePt t="334795" x="6445250" y="4679950"/>
          <p14:tracePt t="334813" x="6584950" y="4692650"/>
          <p14:tracePt t="334830" x="6718300" y="4718050"/>
          <p14:tracePt t="334847" x="6819900" y="4743450"/>
          <p14:tracePt t="334863" x="6838950" y="4749800"/>
          <p14:tracePt t="334883" x="6838950" y="4762500"/>
          <p14:tracePt t="334913" x="6838950" y="4768850"/>
          <p14:tracePt t="334930" x="6845300" y="4781550"/>
          <p14:tracePt t="334947" x="6851650" y="4794250"/>
          <p14:tracePt t="334963" x="6858000" y="4800600"/>
          <p14:tracePt t="335013" x="6858000" y="4787900"/>
          <p14:tracePt t="335030" x="6832600" y="4768850"/>
          <p14:tracePt t="335047" x="6794500" y="4762500"/>
          <p14:tracePt t="335063" x="6737350" y="4743450"/>
          <p14:tracePt t="335080" x="6686550" y="4730750"/>
          <p14:tracePt t="335197" x="6680200" y="4730750"/>
          <p14:tracePt t="335254" x="6705600" y="4730750"/>
          <p14:tracePt t="335264" x="6750050" y="4737100"/>
          <p14:tracePt t="335280" x="6902450" y="4756150"/>
          <p14:tracePt t="335299" x="6985000" y="4756150"/>
          <p14:tracePt t="335314" x="6991350" y="4756150"/>
          <p14:tracePt t="335382" x="6991350" y="4762500"/>
          <p14:tracePt t="335404" x="6985000" y="4762500"/>
          <p14:tracePt t="335430" x="6985000" y="4756150"/>
          <p14:tracePt t="335448" x="6978650" y="4749800"/>
          <p14:tracePt t="335463" x="6959600" y="4743450"/>
          <p14:tracePt t="335480" x="6915150" y="4730750"/>
          <p14:tracePt t="335499" x="6819900" y="4730750"/>
          <p14:tracePt t="335514" x="6794500" y="4730750"/>
          <p14:tracePt t="335530" x="6750050" y="4743450"/>
          <p14:tracePt t="335547" x="6673850" y="4762500"/>
          <p14:tracePt t="335564" x="6508750" y="4787900"/>
          <p14:tracePt t="335567" x="6394450" y="4794250"/>
          <p14:tracePt t="335581" x="5969000" y="4781550"/>
          <p14:tracePt t="335598" x="5454650" y="4749800"/>
          <p14:tracePt t="335614" x="5048250" y="4699000"/>
          <p14:tracePt t="335632" x="4699000" y="4654550"/>
          <p14:tracePt t="335647" x="4527550" y="4635500"/>
          <p14:tracePt t="335664" x="4470400" y="4635500"/>
          <p14:tracePt t="335681" x="4413250" y="4648200"/>
          <p14:tracePt t="335697" x="4279900" y="4673600"/>
          <p14:tracePt t="335714" x="4013200" y="4699000"/>
          <p14:tracePt t="335717" x="3822700" y="4705350"/>
          <p14:tracePt t="335736" x="3359150" y="4686300"/>
          <p14:tracePt t="335747" x="3175000" y="4673600"/>
          <p14:tracePt t="335766" x="2692400" y="4641850"/>
          <p14:tracePt t="335781" x="2590800" y="4635500"/>
          <p14:tracePt t="335798" x="2584450" y="4641850"/>
          <p14:tracePt t="335814" x="2584450" y="4648200"/>
          <p14:tracePt t="335817" x="2578100" y="4648200"/>
          <p14:tracePt t="335831" x="2565400" y="4654550"/>
          <p14:tracePt t="335848" x="2470150" y="4699000"/>
          <p14:tracePt t="335864" x="2330450" y="4724400"/>
          <p14:tracePt t="335880" x="2178050" y="4743450"/>
          <p14:tracePt t="335898" x="2006600" y="4749800"/>
          <p14:tracePt t="335914" x="1860550" y="4749800"/>
          <p14:tracePt t="335931" x="1854200" y="4749800"/>
          <p14:tracePt t="335947" x="1841500" y="4749800"/>
          <p14:tracePt t="335964" x="1803400" y="4756150"/>
          <p14:tracePt t="335981" x="1695450" y="4781550"/>
          <p14:tracePt t="335998" x="1562100" y="4800600"/>
          <p14:tracePt t="336014" x="1282700" y="4819650"/>
          <p14:tracePt t="336031" x="1149350" y="4819650"/>
          <p14:tracePt t="336048" x="1136650" y="4826000"/>
          <p14:tracePt t="336064" x="1174750" y="4826000"/>
          <p14:tracePt t="336081" x="1219200" y="4826000"/>
          <p14:tracePt t="336099" x="1231900" y="4826000"/>
          <p14:tracePt t="336114" x="1225550" y="4826000"/>
          <p14:tracePt t="336131" x="1200150" y="4845050"/>
          <p14:tracePt t="336148" x="1174750" y="4857750"/>
          <p14:tracePt t="336166" x="1149350" y="4870450"/>
          <p14:tracePt t="336198" x="1155700" y="4870450"/>
          <p14:tracePt t="336214" x="1174750" y="4870450"/>
          <p14:tracePt t="336233" x="1212850" y="4864100"/>
          <p14:tracePt t="336247" x="1219200" y="4864100"/>
          <p14:tracePt t="336324" x="1212850" y="4864100"/>
          <p14:tracePt t="336390" x="1225550" y="4870450"/>
          <p14:tracePt t="336398" x="1225550" y="4876800"/>
          <p14:tracePt t="336416" x="1238250" y="4889500"/>
          <p14:tracePt t="336431" x="1244600" y="4889500"/>
          <p14:tracePt t="336447" x="1244600" y="4895850"/>
          <p14:tracePt t="336485" x="1250950" y="4895850"/>
          <p14:tracePt t="336500" x="1282700" y="4895850"/>
          <p14:tracePt t="336516" x="1352550" y="4889500"/>
          <p14:tracePt t="336532" x="1441450" y="4876800"/>
          <p14:tracePt t="336548" x="1479550" y="4870450"/>
          <p14:tracePt t="336565" x="1485900" y="4870450"/>
          <p14:tracePt t="336598" x="1492250" y="4870450"/>
          <p14:tracePt t="336615" x="1498600" y="4870450"/>
          <p14:tracePt t="336631" x="1511300" y="4870450"/>
          <p14:tracePt t="336648" x="1524000" y="4870450"/>
          <p14:tracePt t="336665" x="1543050" y="4870450"/>
          <p14:tracePt t="336681" x="1562100" y="4870450"/>
          <p14:tracePt t="336698" x="1574800" y="4864100"/>
          <p14:tracePt t="336757" x="1581150" y="4864100"/>
          <p14:tracePt t="336775" x="1587500" y="4864100"/>
          <p14:tracePt t="336789" x="1619250" y="4857750"/>
          <p14:tracePt t="336798" x="1631950" y="4857750"/>
          <p14:tracePt t="336815" x="1682750" y="4851400"/>
          <p14:tracePt t="336832" x="1746250" y="4838700"/>
          <p14:tracePt t="336848" x="1809750" y="4819650"/>
          <p14:tracePt t="336865" x="1866900" y="4800600"/>
          <p14:tracePt t="336882" x="1917700" y="4762500"/>
          <p14:tracePt t="336898" x="1930400" y="4730750"/>
          <p14:tracePt t="336915" x="1930400" y="4699000"/>
          <p14:tracePt t="336932" x="1936750" y="4667250"/>
          <p14:tracePt t="336950" x="1936750" y="4629150"/>
          <p14:tracePt t="336951" x="1943100" y="4622800"/>
          <p14:tracePt t="336967" x="1943100" y="4616450"/>
          <p14:tracePt t="336998" x="1930400" y="4622800"/>
          <p14:tracePt t="337015" x="1854200" y="4641850"/>
          <p14:tracePt t="337031" x="1797050" y="4654550"/>
          <p14:tracePt t="337049" x="1765300" y="4660900"/>
          <p14:tracePt t="337065" x="1746250" y="4660900"/>
          <p14:tracePt t="337081" x="1733550" y="4660900"/>
          <p14:tracePt t="337101" x="1695450" y="4660900"/>
          <p14:tracePt t="337114" x="1644650" y="4660900"/>
          <p14:tracePt t="337132" x="1574800" y="4679950"/>
          <p14:tracePt t="337150" x="1536700" y="4686300"/>
          <p14:tracePt t="337151" x="1530350" y="4692650"/>
          <p14:tracePt t="337165" x="1530350" y="4699000"/>
          <p14:tracePt t="337182" x="1530350" y="4711700"/>
          <p14:tracePt t="337185" x="1536700" y="4718050"/>
          <p14:tracePt t="337199" x="1568450" y="4730750"/>
          <p14:tracePt t="337216" x="1606550" y="4756150"/>
          <p14:tracePt t="337232" x="1657350" y="4781550"/>
          <p14:tracePt t="337248" x="1714500" y="4819650"/>
          <p14:tracePt t="337265" x="1765300" y="4845050"/>
          <p14:tracePt t="337282" x="1828800" y="4857750"/>
          <p14:tracePt t="337298" x="1905000" y="4864100"/>
          <p14:tracePt t="337316" x="1993900" y="4851400"/>
          <p14:tracePt t="337332" x="2120900" y="4826000"/>
          <p14:tracePt t="337348" x="2203450" y="4800600"/>
          <p14:tracePt t="337365" x="2228850" y="4787900"/>
          <p14:tracePt t="337381" x="2235200" y="4775200"/>
          <p14:tracePt t="337399" x="2228850" y="4768850"/>
          <p14:tracePt t="337416" x="2184400" y="4762500"/>
          <p14:tracePt t="337418" x="2159000" y="4762500"/>
          <p14:tracePt t="337432" x="2133600" y="4756150"/>
          <p14:tracePt t="337448" x="2114550" y="4743450"/>
          <p14:tracePt t="337465" x="2159000" y="4737100"/>
          <p14:tracePt t="337484" x="2260600" y="4730750"/>
          <p14:tracePt t="337499" x="2413000" y="4730750"/>
          <p14:tracePt t="337515" x="2597150" y="4737100"/>
          <p14:tracePt t="337532" x="2717800" y="4768850"/>
          <p14:tracePt t="337549" x="2724150" y="4781550"/>
          <p14:tracePt t="337565" x="2698750" y="4800600"/>
          <p14:tracePt t="337583" x="2679700" y="4806950"/>
          <p14:tracePt t="337621" x="2686050" y="4806950"/>
          <p14:tracePt t="337632" x="2698750" y="4806950"/>
          <p14:tracePt t="337648" x="2730500" y="4806950"/>
          <p14:tracePt t="337666" x="2787650" y="4806950"/>
          <p14:tracePt t="337682" x="2857500" y="4800600"/>
          <p14:tracePt t="337700" x="2914650" y="4794250"/>
          <p14:tracePt t="337715" x="2921000" y="4794250"/>
          <p14:tracePt t="337732" x="2914650" y="4794250"/>
          <p14:tracePt t="337749" x="2882900" y="4813300"/>
          <p14:tracePt t="337765" x="2844800" y="4826000"/>
          <p14:tracePt t="337800" x="2825750" y="4838700"/>
          <p14:tracePt t="337816" x="2825750" y="4845050"/>
          <p14:tracePt t="337833" x="2832100" y="4845050"/>
          <p14:tracePt t="337848" x="2851150" y="4845050"/>
          <p14:tracePt t="337865" x="2889250" y="4832350"/>
          <p14:tracePt t="337882" x="2921000" y="4813300"/>
          <p14:tracePt t="337900" x="2933700" y="4806950"/>
          <p14:tracePt t="337903" x="2933700" y="4800600"/>
          <p14:tracePt t="337954" x="2940050" y="4794250"/>
          <p14:tracePt t="337970" x="2946400" y="4787900"/>
          <p14:tracePt t="337991" x="2959100" y="4775200"/>
          <p14:tracePt t="337999" x="2965450" y="4762500"/>
          <p14:tracePt t="338016" x="2978150" y="4749800"/>
          <p14:tracePt t="338033" x="2990850" y="4730750"/>
          <p14:tracePt t="338067" x="2978150" y="4730750"/>
          <p14:tracePt t="338084" x="2959100" y="4743450"/>
          <p14:tracePt t="338101" x="2946400" y="4756150"/>
          <p14:tracePt t="338119" x="2940050" y="4762500"/>
          <p14:tracePt t="338153" x="2940050" y="4768850"/>
          <p14:tracePt t="338220" x="2946400" y="4768850"/>
          <p14:tracePt t="338247" x="2946400" y="4775200"/>
          <p14:tracePt t="338391" x="2946400" y="4768850"/>
          <p14:tracePt t="338487" x="2946400" y="4762500"/>
          <p14:tracePt t="338544" x="2946400" y="4756150"/>
          <p14:tracePt t="339006" x="2952750" y="4756150"/>
          <p14:tracePt t="339152" x="2952750" y="4749800"/>
          <p14:tracePt t="339213" x="2959100" y="4749800"/>
          <p14:tracePt t="339220" x="2959100" y="4743450"/>
          <p14:tracePt t="339398" x="2952750" y="4743450"/>
          <p14:tracePt t="339412" x="2946400" y="4743450"/>
          <p14:tracePt t="339420" x="2940050" y="4743450"/>
          <p14:tracePt t="339468" x="2940050" y="4749800"/>
          <p14:tracePt t="339513" x="2933700" y="4749800"/>
          <p14:tracePt t="339531" x="2927350" y="4743450"/>
          <p14:tracePt t="339551" x="2921000" y="4743450"/>
          <p14:tracePt t="339570" x="2914650" y="4743450"/>
          <p14:tracePt t="339620" x="2914650" y="4737100"/>
          <p14:tracePt t="339655" x="2914650" y="4730750"/>
          <p14:tracePt t="339667" x="2921000" y="4724400"/>
          <p14:tracePt t="339684" x="2927350" y="4718050"/>
          <p14:tracePt t="339700" x="2940050" y="4711700"/>
          <p14:tracePt t="339717" x="2952750" y="4699000"/>
          <p14:tracePt t="339734" x="2978150" y="4673600"/>
          <p14:tracePt t="339751" x="2984500" y="4660900"/>
          <p14:tracePt t="339767" x="2984500" y="4648200"/>
          <p14:tracePt t="339772" x="2984500" y="4635500"/>
          <p14:tracePt t="339786" x="2984500" y="4629150"/>
          <p14:tracePt t="339801" x="2965450" y="4603750"/>
          <p14:tracePt t="342867" x="2965450" y="4597400"/>
          <p14:tracePt t="342875" x="2965450" y="4584700"/>
          <p14:tracePt t="342887" x="2965450" y="4540250"/>
          <p14:tracePt t="342903" x="2965450" y="4438650"/>
          <p14:tracePt t="342920" x="2952750" y="4330700"/>
          <p14:tracePt t="342937" x="2921000" y="4171950"/>
          <p14:tracePt t="342954" x="2908300" y="4076700"/>
          <p14:tracePt t="342970" x="2901950" y="3981450"/>
          <p14:tracePt t="342986" x="2901950" y="3886200"/>
          <p14:tracePt t="343003" x="2914650" y="3771900"/>
          <p14:tracePt t="343020" x="2927350" y="3632200"/>
          <p14:tracePt t="343037" x="2940050" y="3460750"/>
          <p14:tracePt t="343053" x="2946400" y="3340100"/>
          <p14:tracePt t="343070" x="2959100" y="3206750"/>
          <p14:tracePt t="343087" x="2978150" y="3105150"/>
          <p14:tracePt t="343104" x="2997200" y="2997200"/>
          <p14:tracePt t="343120" x="3028950" y="2914650"/>
          <p14:tracePt t="343137" x="3041650" y="2882900"/>
          <p14:tracePt t="343326" x="3035300" y="2895600"/>
          <p14:tracePt t="343332" x="3028950" y="2901950"/>
          <p14:tracePt t="343341" x="2997200" y="2927350"/>
          <p14:tracePt t="343354" x="2965450" y="2946400"/>
          <p14:tracePt t="343371" x="2901950" y="3009900"/>
          <p14:tracePt t="343388" x="2901950" y="3060700"/>
          <p14:tracePt t="343404" x="2921000" y="3175000"/>
          <p14:tracePt t="343407" x="2940050" y="3225800"/>
          <p14:tracePt t="343421" x="2990850" y="3295650"/>
          <p14:tracePt t="343438" x="3111500" y="3492500"/>
          <p14:tracePt t="343455" x="3213100" y="3613150"/>
          <p14:tracePt t="343470" x="3397250" y="3702050"/>
          <p14:tracePt t="343487" x="3632200" y="3733800"/>
          <p14:tracePt t="343504" x="3905250" y="3746500"/>
          <p14:tracePt t="343521" x="4184650" y="3765550"/>
          <p14:tracePt t="343537" x="4451350" y="3803650"/>
          <p14:tracePt t="343554" x="4705350" y="3848100"/>
          <p14:tracePt t="343571" x="4959350" y="3886200"/>
          <p14:tracePt t="343589" x="5283200" y="3937000"/>
          <p14:tracePt t="343605" x="5378450" y="3956050"/>
          <p14:tracePt t="343621" x="5664200" y="4013200"/>
          <p14:tracePt t="343638" x="5842000" y="4051300"/>
          <p14:tracePt t="343655" x="5924550" y="4064000"/>
          <p14:tracePt t="343671" x="6191250" y="4089400"/>
          <p14:tracePt t="343688" x="6483350" y="4133850"/>
          <p14:tracePt t="343704" x="6699250" y="4178300"/>
          <p14:tracePt t="343720" x="6896100" y="4222750"/>
          <p14:tracePt t="343737" x="7029450" y="4241800"/>
          <p14:tracePt t="343754" x="7105650" y="4254500"/>
          <p14:tracePt t="343771" x="7124700" y="4254500"/>
          <p14:tracePt t="343788" x="7150100" y="4254500"/>
          <p14:tracePt t="343804" x="7207250" y="4229100"/>
          <p14:tracePt t="343821" x="7296150" y="4197350"/>
          <p14:tracePt t="343838" x="7429500" y="4165600"/>
          <p14:tracePt t="343856" x="7715250" y="4146550"/>
          <p14:tracePt t="343871" x="7842250" y="4146550"/>
          <p14:tracePt t="343888" x="8083550" y="4171950"/>
          <p14:tracePt t="343906" x="8128000" y="4184650"/>
          <p14:tracePt t="343921" x="8134350" y="4184650"/>
          <p14:tracePt t="343937" x="8140700" y="4184650"/>
          <p14:tracePt t="343954" x="8185150" y="4146550"/>
          <p14:tracePt t="343971" x="8280400" y="4089400"/>
          <p14:tracePt t="343987" x="8382000" y="4038600"/>
          <p14:tracePt t="344004" x="8464550" y="4006850"/>
          <p14:tracePt t="344021" x="8534400" y="3987800"/>
          <p14:tracePt t="344037" x="8559800" y="3981450"/>
          <p14:tracePt t="344071" x="8566150" y="3981450"/>
          <p14:tracePt t="344088" x="8623300" y="3962400"/>
          <p14:tracePt t="344105" x="8756650" y="3962400"/>
          <p14:tracePt t="344107" x="8858250" y="3962400"/>
          <p14:tracePt t="344121" x="9074150" y="3975100"/>
          <p14:tracePt t="344137" x="9328150" y="4000500"/>
          <p14:tracePt t="344154" x="9486900" y="4025900"/>
          <p14:tracePt t="344171" x="9594850" y="4032250"/>
          <p14:tracePt t="344188" x="9639300" y="4032250"/>
          <p14:tracePt t="344204" x="9683750" y="4006850"/>
          <p14:tracePt t="344221" x="9772650" y="3968750"/>
          <p14:tracePt t="344238" x="9874250" y="3917950"/>
          <p14:tracePt t="344255" x="9950450" y="3873500"/>
          <p14:tracePt t="344271" x="10001250" y="3822700"/>
          <p14:tracePt t="344288" x="10026650" y="3778250"/>
          <p14:tracePt t="344304" x="10026650" y="3733800"/>
          <p14:tracePt t="344321" x="10001250" y="3676650"/>
          <p14:tracePt t="344338" x="9956800" y="3619500"/>
          <p14:tracePt t="344355" x="9899650" y="3562350"/>
          <p14:tracePt t="344373" x="9880600" y="3549650"/>
          <p14:tracePt t="344388" x="9874250" y="3549650"/>
          <p14:tracePt t="344404" x="9861550" y="3549650"/>
          <p14:tracePt t="344421" x="9848850" y="3543300"/>
          <p14:tracePt t="344438" x="9804400" y="3524250"/>
          <p14:tracePt t="344457" x="9709150" y="3479800"/>
          <p14:tracePt t="344459" x="9664700" y="3460750"/>
          <p14:tracePt t="344471" x="9613900" y="3448050"/>
          <p14:tracePt t="344488" x="9486900" y="3416300"/>
          <p14:tracePt t="344504" x="9391650" y="3397250"/>
          <p14:tracePt t="344521" x="9271000" y="3390900"/>
          <p14:tracePt t="344538" x="9207500" y="3390900"/>
          <p14:tracePt t="344554" x="9150350" y="3422650"/>
          <p14:tracePt t="344572" x="9105900" y="3460750"/>
          <p14:tracePt t="344588" x="9029700" y="3517900"/>
          <p14:tracePt t="344605" x="8851900" y="3625850"/>
          <p14:tracePt t="344621" x="8667750" y="3721100"/>
          <p14:tracePt t="344638" x="8420100" y="3848100"/>
          <p14:tracePt t="344655" x="8255000" y="3956050"/>
          <p14:tracePt t="344672" x="8153400" y="4102100"/>
          <p14:tracePt t="344688" x="8185150" y="4222750"/>
          <p14:tracePt t="344705" x="8267700" y="4330700"/>
          <p14:tracePt t="344721" x="8362950" y="4425950"/>
          <p14:tracePt t="344738" x="8432800" y="4502150"/>
          <p14:tracePt t="344754" x="8464550" y="4559300"/>
          <p14:tracePt t="344771" x="8477250" y="4584700"/>
          <p14:tracePt t="344788" x="8502650" y="4610100"/>
          <p14:tracePt t="344806" x="8553450" y="4629150"/>
          <p14:tracePt t="344808" x="8591550" y="4641850"/>
          <p14:tracePt t="344825" x="8661400" y="4648200"/>
          <p14:tracePt t="344838" x="8712200" y="4648200"/>
          <p14:tracePt t="344855" x="8731250" y="4648200"/>
          <p14:tracePt t="344927" x="8737600" y="4648200"/>
          <p14:tracePt t="344936" x="8743950" y="4648200"/>
          <p14:tracePt t="344943" x="8756650" y="4641850"/>
          <p14:tracePt t="344955" x="8775700" y="4635500"/>
          <p14:tracePt t="344971" x="8813800" y="4603750"/>
          <p14:tracePt t="344988" x="8820150" y="4603750"/>
          <p14:tracePt t="345053" x="8820150" y="4597400"/>
          <p14:tracePt t="345060" x="8832850" y="4572000"/>
          <p14:tracePt t="345072" x="8845550" y="4546600"/>
          <p14:tracePt t="345088" x="8909050" y="4375150"/>
          <p14:tracePt t="345107" x="8985250" y="4089400"/>
          <p14:tracePt t="345122" x="9048750" y="3790950"/>
          <p14:tracePt t="345141" x="9105900" y="3536950"/>
          <p14:tracePt t="345155" x="9124950" y="3384550"/>
          <p14:tracePt t="345172" x="9131300" y="3321050"/>
          <p14:tracePt t="345187" x="9131300" y="3314700"/>
          <p14:tracePt t="345254" x="9169400" y="3321050"/>
          <p14:tracePt t="345272" x="9283700" y="3384550"/>
          <p14:tracePt t="345288" x="9423400" y="3683000"/>
          <p14:tracePt t="345306" x="9353550" y="3956050"/>
          <p14:tracePt t="345323" x="9220200" y="4159250"/>
          <p14:tracePt t="345338" x="9112250" y="4311650"/>
          <p14:tracePt t="345356" x="9067800" y="4419600"/>
          <p14:tracePt t="345372" x="9105900" y="4489450"/>
          <p14:tracePt t="345389" x="9207500" y="4527550"/>
          <p14:tracePt t="345405" x="9315450" y="4546600"/>
          <p14:tracePt t="345422" x="9372600" y="4565650"/>
          <p14:tracePt t="345439" x="9378950" y="4572000"/>
          <p14:tracePt t="345455" x="9378950" y="4597400"/>
          <p14:tracePt t="345472" x="9372600" y="4673600"/>
          <p14:tracePt t="345488" x="9347200" y="4737100"/>
          <p14:tracePt t="345505" x="9315450" y="4787900"/>
          <p14:tracePt t="345523" x="9315450" y="4781550"/>
          <p14:tracePt t="345539" x="9321800" y="4775200"/>
          <p14:tracePt t="345556" x="9328150" y="4768850"/>
          <p14:tracePt t="345655" x="9328150" y="4775200"/>
          <p14:tracePt t="345660" x="9321800" y="4781550"/>
          <p14:tracePt t="345672" x="9321800" y="4787900"/>
          <p14:tracePt t="345689" x="9315450" y="4806950"/>
          <p14:tracePt t="345706" x="9315450" y="4826000"/>
          <p14:tracePt t="345722" x="9315450" y="4851400"/>
          <p14:tracePt t="345739" x="9309100" y="4870450"/>
          <p14:tracePt t="345756" x="9277350" y="4895850"/>
          <p14:tracePt t="345772" x="9251950" y="4908550"/>
          <p14:tracePt t="345789" x="9169400" y="4940300"/>
          <p14:tracePt t="345807" x="9093200" y="4965700"/>
          <p14:tracePt t="345823" x="9004300" y="4991100"/>
          <p14:tracePt t="345838" x="8928100" y="5003800"/>
          <p14:tracePt t="345856" x="8782050" y="5016500"/>
          <p14:tracePt t="345872" x="8674100" y="5029200"/>
          <p14:tracePt t="345889" x="8578850" y="5048250"/>
          <p14:tracePt t="345907" x="8509000" y="5067300"/>
          <p14:tracePt t="345922" x="8477250" y="5086350"/>
          <p14:tracePt t="345941" x="8445500" y="5118100"/>
          <p14:tracePt t="345955" x="8420100" y="5143500"/>
          <p14:tracePt t="345972" x="8375650" y="5194300"/>
          <p14:tracePt t="345989" x="8337550" y="5245100"/>
          <p14:tracePt t="346006" x="8280400" y="5302250"/>
          <p14:tracePt t="346023" x="8140700" y="5435600"/>
          <p14:tracePt t="346040" x="8070850" y="5499100"/>
          <p14:tracePt t="346057" x="8026400" y="5549900"/>
          <p14:tracePt t="346072" x="8013700" y="5568950"/>
          <p14:tracePt t="346089" x="8013700" y="5581650"/>
          <p14:tracePt t="346106" x="8013700" y="5594350"/>
          <p14:tracePt t="346123" x="8013700" y="5613400"/>
          <p14:tracePt t="346139" x="8020050" y="5645150"/>
          <p14:tracePt t="346143" x="8026400" y="5657850"/>
          <p14:tracePt t="346156" x="8032750" y="5676900"/>
          <p14:tracePt t="346172" x="8064500" y="5715000"/>
          <p14:tracePt t="346189" x="8096250" y="5759450"/>
          <p14:tracePt t="346206" x="8108950" y="5784850"/>
          <p14:tracePt t="346225" x="8108950" y="5803900"/>
          <p14:tracePt t="346256" x="8108950" y="5810250"/>
          <p14:tracePt t="346273" x="8140700" y="5822950"/>
          <p14:tracePt t="346291" x="8255000" y="5861050"/>
          <p14:tracePt t="346306" x="8388350" y="5905500"/>
          <p14:tracePt t="346323" x="8528050" y="5969000"/>
          <p14:tracePt t="346339" x="8629650" y="6057900"/>
          <p14:tracePt t="346356" x="8674100" y="6121400"/>
          <p14:tracePt t="346374" x="8686800" y="6159500"/>
          <p14:tracePt t="346390" x="8693150" y="6178550"/>
          <p14:tracePt t="346406" x="8699500" y="6184900"/>
          <p14:tracePt t="346423" x="8712200" y="6184900"/>
          <p14:tracePt t="346439" x="8756650" y="6184900"/>
          <p14:tracePt t="346457" x="8820150" y="6184900"/>
          <p14:tracePt t="346473" x="9042400" y="6210300"/>
          <p14:tracePt t="346490" x="9105900" y="6229350"/>
          <p14:tracePt t="346507" x="9283700" y="6261100"/>
          <p14:tracePt t="346524" x="9518650" y="6286500"/>
          <p14:tracePt t="346541" x="9601200" y="6286500"/>
          <p14:tracePt t="346556" x="9658350" y="6273800"/>
          <p14:tracePt t="346573" x="9734550" y="6229350"/>
          <p14:tracePt t="346590" x="9804400" y="6184900"/>
          <p14:tracePt t="346606" x="9886950" y="6146800"/>
          <p14:tracePt t="346623" x="9944100" y="6115050"/>
          <p14:tracePt t="346643" x="10007600" y="6064250"/>
          <p14:tracePt t="346659" x="10096500" y="5975350"/>
          <p14:tracePt t="346673" x="10121900" y="5937250"/>
          <p14:tracePt t="346675" x="10140950" y="5905500"/>
          <p14:tracePt t="346690" x="10147300" y="5873750"/>
          <p14:tracePt t="346706" x="10153650" y="5734050"/>
          <p14:tracePt t="346723" x="10140950" y="5645150"/>
          <p14:tracePt t="346739" x="10128250" y="5588000"/>
          <p14:tracePt t="346756" x="10128250" y="5575300"/>
          <p14:tracePt t="346773" x="10109200" y="5511800"/>
          <p14:tracePt t="346793" x="10071100" y="5461000"/>
          <p14:tracePt t="346806" x="10013950" y="5391150"/>
          <p14:tracePt t="346823" x="9963150" y="5340350"/>
          <p14:tracePt t="346840" x="9880600" y="5264150"/>
          <p14:tracePt t="346857" x="9759950" y="5200650"/>
          <p14:tracePt t="346873" x="9607550" y="5143500"/>
          <p14:tracePt t="346890" x="9455150" y="5099050"/>
          <p14:tracePt t="346906" x="9347200" y="5067300"/>
          <p14:tracePt t="346924" x="9258300" y="5048250"/>
          <p14:tracePt t="346940" x="9201150" y="5041900"/>
          <p14:tracePt t="346957" x="9169400" y="5035550"/>
          <p14:tracePt t="346974" x="9144000" y="5041900"/>
          <p14:tracePt t="346990" x="9080500" y="5054600"/>
          <p14:tracePt t="347007" x="8947150" y="5080000"/>
          <p14:tracePt t="347023" x="8820150" y="5118100"/>
          <p14:tracePt t="347040" x="8705850" y="5175250"/>
          <p14:tracePt t="347057" x="8623300" y="5232400"/>
          <p14:tracePt t="347073" x="8572500" y="5283200"/>
          <p14:tracePt t="347090" x="8553450" y="5340350"/>
          <p14:tracePt t="347106" x="8547100" y="5397500"/>
          <p14:tracePt t="347123" x="8547100" y="5467350"/>
          <p14:tracePt t="347140" x="8566150" y="5562600"/>
          <p14:tracePt t="347157" x="8597900" y="5657850"/>
          <p14:tracePt t="347175" x="8667750" y="5848350"/>
          <p14:tracePt t="347191" x="8693150" y="5930900"/>
          <p14:tracePt t="347209" x="8750300" y="6076950"/>
          <p14:tracePt t="347223" x="8788400" y="6134100"/>
          <p14:tracePt t="347240" x="8801100" y="6153150"/>
          <p14:tracePt t="347257" x="8820150" y="6178550"/>
          <p14:tracePt t="347273" x="8851900" y="6210300"/>
          <p14:tracePt t="347290" x="8896350" y="6248400"/>
          <p14:tracePt t="347307" x="8985250" y="6305550"/>
          <p14:tracePt t="347323" x="9074150" y="6350000"/>
          <p14:tracePt t="347340" x="9194800" y="6394450"/>
          <p14:tracePt t="347357" x="9264650" y="6413500"/>
          <p14:tracePt t="347373" x="9328150" y="6419850"/>
          <p14:tracePt t="347390" x="9359900" y="6419850"/>
          <p14:tracePt t="347407" x="9378950" y="6413500"/>
          <p14:tracePt t="347425" x="9385300" y="6413500"/>
          <p14:tracePt t="347439" x="9398000" y="6407150"/>
          <p14:tracePt t="347458" x="9423400" y="6413500"/>
          <p14:tracePt t="347474" x="9442450" y="6413500"/>
          <p14:tracePt t="347492" x="9455150" y="6413500"/>
          <p14:tracePt t="347524" x="9461500" y="6413500"/>
          <p14:tracePt t="347540" x="9467850" y="6407150"/>
          <p14:tracePt t="347596" x="9474200" y="6407150"/>
          <p14:tracePt t="347611" x="9480550" y="6407150"/>
          <p14:tracePt t="347624" x="9486900" y="6407150"/>
          <p14:tracePt t="347642" x="9512300" y="6407150"/>
          <p14:tracePt t="347657" x="9563100" y="6400800"/>
          <p14:tracePt t="347674" x="9620250" y="6381750"/>
          <p14:tracePt t="347690" x="9715500" y="6350000"/>
          <p14:tracePt t="347708" x="9747250" y="6337300"/>
          <p14:tracePt t="347724" x="9785350" y="6324600"/>
          <p14:tracePt t="347740" x="9829800" y="6311900"/>
          <p14:tracePt t="347757" x="9867900" y="6286500"/>
          <p14:tracePt t="347773" x="9906000" y="6254750"/>
          <p14:tracePt t="347791" x="9937750" y="6216650"/>
          <p14:tracePt t="347807" x="9944100" y="6140450"/>
          <p14:tracePt t="347824" x="9944100" y="6070600"/>
          <p14:tracePt t="347843" x="9931400" y="5930900"/>
          <p14:tracePt t="347857" x="9912350" y="5880100"/>
          <p14:tracePt t="347874" x="9886950" y="5810250"/>
          <p14:tracePt t="347891" x="9848850" y="5765800"/>
          <p14:tracePt t="347908" x="9817100" y="5727700"/>
          <p14:tracePt t="347910" x="9804400" y="5715000"/>
          <p14:tracePt t="347924" x="9785350" y="5695950"/>
          <p14:tracePt t="347926" x="9759950" y="5683250"/>
          <p14:tracePt t="347940" x="9696450" y="5638800"/>
          <p14:tracePt t="347957" x="9613900" y="5594350"/>
          <p14:tracePt t="347974" x="9512300" y="5549900"/>
          <p14:tracePt t="347990" x="9423400" y="5524500"/>
          <p14:tracePt t="348007" x="9296400" y="5486400"/>
          <p14:tracePt t="348024" x="9188450" y="5467350"/>
          <p14:tracePt t="348041" x="9086850" y="5461000"/>
          <p14:tracePt t="348058" x="8991600" y="5454650"/>
          <p14:tracePt t="348074" x="8966200" y="5461000"/>
          <p14:tracePt t="348091" x="8959850" y="5473700"/>
          <p14:tracePt t="348108" x="8940800" y="5524500"/>
          <p14:tracePt t="348125" x="8883650" y="5638800"/>
          <p14:tracePt t="348141" x="8858250" y="5689600"/>
          <p14:tracePt t="348144" x="8826500" y="5734050"/>
          <p14:tracePt t="348157" x="8794750" y="5778500"/>
          <p14:tracePt t="348175" x="8743950" y="5848350"/>
          <p14:tracePt t="348192" x="8718550" y="5956300"/>
          <p14:tracePt t="348208" x="8724900" y="6032500"/>
          <p14:tracePt t="348224" x="8750300" y="6089650"/>
          <p14:tracePt t="348242" x="8782050" y="6165850"/>
          <p14:tracePt t="348258" x="8807450" y="6216650"/>
          <p14:tracePt t="348274" x="8820150" y="6242050"/>
          <p14:tracePt t="348291" x="8832850" y="6248400"/>
          <p14:tracePt t="348308" x="8851900" y="6248400"/>
          <p14:tracePt t="348324" x="8966200" y="6267450"/>
          <p14:tracePt t="348341" x="9124950" y="6292850"/>
          <p14:tracePt t="348358" x="9277350" y="6324600"/>
          <p14:tracePt t="348377" x="9467850" y="6369050"/>
          <p14:tracePt t="348393" x="9525000" y="6381750"/>
          <p14:tracePt t="348410" x="9537700" y="6375400"/>
          <p14:tracePt t="348424" x="9563100" y="6337300"/>
          <p14:tracePt t="348442" x="9620250" y="6254750"/>
          <p14:tracePt t="348458" x="9658350" y="6165850"/>
          <p14:tracePt t="348474" x="9677400" y="6115050"/>
          <p14:tracePt t="348491" x="9696450" y="6089650"/>
          <p14:tracePt t="348509" x="9709150" y="6083300"/>
          <p14:tracePt t="348524" x="9721850" y="6083300"/>
          <p14:tracePt t="348541" x="9740900" y="6089650"/>
          <p14:tracePt t="348558" x="9772650" y="6096000"/>
          <p14:tracePt t="348574" x="9798050" y="6096000"/>
          <p14:tracePt t="348592" x="9804400" y="6089650"/>
          <p14:tracePt t="348608" x="9810750" y="6045200"/>
          <p14:tracePt t="348626" x="9779000" y="5918200"/>
          <p14:tracePt t="348642" x="9740900" y="5829300"/>
          <p14:tracePt t="348660" x="9690100" y="5715000"/>
          <p14:tracePt t="348674" x="9671050" y="5683250"/>
          <p14:tracePt t="348691" x="9664700" y="5676900"/>
          <p14:tracePt t="348752" x="9658350" y="5670550"/>
          <p14:tracePt t="348759" x="9645650" y="5657850"/>
          <p14:tracePt t="348792" x="9563100" y="5581650"/>
          <p14:tracePt t="348808" x="9474200" y="5505450"/>
          <p14:tracePt t="348825" x="9378950" y="5435600"/>
          <p14:tracePt t="348842" x="9309100" y="5403850"/>
          <p14:tracePt t="348858" x="9283700" y="5391150"/>
          <p14:tracePt t="348875" x="9277350" y="5384800"/>
          <p14:tracePt t="348892" x="9264650" y="5384800"/>
          <p14:tracePt t="348908" x="9245600" y="5391150"/>
          <p14:tracePt t="348925" x="9207500" y="5397500"/>
          <p14:tracePt t="348941" x="9137650" y="5410200"/>
          <p14:tracePt t="348959" x="9061450" y="5422900"/>
          <p14:tracePt t="348961" x="9036050" y="5429250"/>
          <p14:tracePt t="348975" x="8991600" y="5448300"/>
          <p14:tracePt t="348992" x="8978900" y="5480050"/>
          <p14:tracePt t="349008" x="8966200" y="5530850"/>
          <p14:tracePt t="349027" x="8966200" y="5607050"/>
          <p14:tracePt t="349042" x="8966200" y="5676900"/>
          <p14:tracePt t="349058" x="8972550" y="5797550"/>
          <p14:tracePt t="349075" x="8978900" y="5899150"/>
          <p14:tracePt t="349091" x="8978900" y="6013450"/>
          <p14:tracePt t="349108" x="9004300" y="6153150"/>
          <p14:tracePt t="349125" x="9048750" y="6254750"/>
          <p14:tracePt t="349142" x="9099550" y="6343650"/>
          <p14:tracePt t="349159" x="9150350" y="6407150"/>
          <p14:tracePt t="349175" x="9169400" y="6432550"/>
          <p14:tracePt t="349192" x="9175750" y="6432550"/>
          <p14:tracePt t="349571" x="9169400" y="6432550"/>
          <p14:tracePt t="349578" x="9169400" y="6426200"/>
          <p14:tracePt t="349634" x="9163050" y="6426200"/>
          <p14:tracePt t="349657" x="9150350" y="6426200"/>
          <p14:tracePt t="349676" x="9144000" y="6426200"/>
          <p14:tracePt t="349692" x="9131300" y="6432550"/>
          <p14:tracePt t="349709" x="9118600" y="6432550"/>
          <p14:tracePt t="349726" x="9105900" y="6432550"/>
          <p14:tracePt t="349742" x="9086850" y="6432550"/>
          <p14:tracePt t="349759" x="9074150" y="6426200"/>
          <p14:tracePt t="349824" x="9074150" y="6419850"/>
          <p14:tracePt t="349896" x="9074150" y="6413500"/>
          <p14:tracePt t="349911" x="9074150" y="6407150"/>
          <p14:tracePt t="349926" x="9080500" y="6407150"/>
          <p14:tracePt t="349942" x="9086850" y="6407150"/>
          <p14:tracePt t="349959" x="9086850" y="6400800"/>
          <p14:tracePt t="350082" x="9086850" y="6394450"/>
          <p14:tracePt t="350203" x="9086850" y="6388100"/>
          <p14:tracePt t="350247" x="9086850" y="6381750"/>
          <p14:tracePt t="350260" x="9086850" y="6375400"/>
          <p14:tracePt t="350277" x="9086850" y="6369050"/>
          <p14:tracePt t="350293" x="9086850" y="6356350"/>
          <p14:tracePt t="350310" x="9086850" y="6343650"/>
          <p14:tracePt t="350327" x="9093200" y="6330950"/>
          <p14:tracePt t="350330" x="9093200" y="6324600"/>
          <p14:tracePt t="350343" x="9093200" y="6318250"/>
          <p14:tracePt t="350359" x="9099550" y="6311900"/>
          <p14:tracePt t="350455" x="9099550" y="6305550"/>
          <p14:tracePt t="350611" x="9093200" y="6305550"/>
          <p14:tracePt t="350792" x="9086850" y="6299200"/>
          <p14:tracePt t="350940" x="9080500" y="6299200"/>
          <p14:tracePt t="351048" x="9080500" y="6292850"/>
          <p14:tracePt t="351060" x="9074150" y="6292850"/>
          <p14:tracePt t="351077" x="9067800" y="6292850"/>
          <p14:tracePt t="351094" x="9061450" y="6286500"/>
          <p14:tracePt t="351111" x="9055100" y="6280150"/>
          <p14:tracePt t="351127" x="9036050" y="6267450"/>
          <p14:tracePt t="351143" x="9004300" y="6254750"/>
          <p14:tracePt t="351160" x="8985250" y="6254750"/>
          <p14:tracePt t="351177" x="8972550" y="6254750"/>
          <p14:tracePt t="351193" x="8966200" y="6254750"/>
          <p14:tracePt t="351211" x="8953500" y="6254750"/>
          <p14:tracePt t="351213" x="8947150" y="6254750"/>
          <p14:tracePt t="351227" x="8940800" y="6254750"/>
          <p14:tracePt t="351244" x="8851900" y="6248400"/>
          <p14:tracePt t="351261" x="8743950" y="6242050"/>
          <p14:tracePt t="351277" x="8667750" y="6242050"/>
          <p14:tracePt t="351293" x="8610600" y="6242050"/>
          <p14:tracePt t="351310" x="8578850" y="6235700"/>
          <p14:tracePt t="351349" x="8572500" y="6235700"/>
          <p14:tracePt t="351360" x="8566150" y="6235700"/>
          <p14:tracePt t="351376" x="8515350" y="6223000"/>
          <p14:tracePt t="351394" x="8401050" y="6197600"/>
          <p14:tracePt t="351410" x="8248650" y="6140450"/>
          <p14:tracePt t="351427" x="8058150" y="6089650"/>
          <p14:tracePt t="351445" x="7854950" y="6032500"/>
          <p14:tracePt t="351461" x="7804150" y="6013450"/>
          <p14:tracePt t="351463" x="7778750" y="6000750"/>
          <p14:tracePt t="351477" x="7772400" y="6000750"/>
          <p14:tracePt t="351510" x="7759700" y="5994400"/>
          <p14:tracePt t="351527" x="7727950" y="5988050"/>
          <p14:tracePt t="351543" x="7639050" y="5962650"/>
          <p14:tracePt t="351560" x="7512050" y="5930900"/>
          <p14:tracePt t="351578" x="7397750" y="5899150"/>
          <p14:tracePt t="351594" x="7270750" y="5867400"/>
          <p14:tracePt t="351611" x="7207250" y="5848350"/>
          <p14:tracePt t="351627" x="7162800" y="5835650"/>
          <p14:tracePt t="351644" x="7131050" y="5822950"/>
          <p14:tracePt t="351660" x="7029450" y="5810250"/>
          <p14:tracePt t="351665" x="6940550" y="5797550"/>
          <p14:tracePt t="351677" x="6800850" y="5772150"/>
          <p14:tracePt t="351694" x="6426200" y="5708650"/>
          <p14:tracePt t="351711" x="5784850" y="5594350"/>
          <p14:tracePt t="351728" x="5461000" y="5537200"/>
          <p14:tracePt t="351745" x="5200650" y="5486400"/>
          <p14:tracePt t="351763" x="5029200" y="5448300"/>
          <p14:tracePt t="351794" x="4991100" y="5441950"/>
          <p14:tracePt t="351811" x="4984750" y="5441950"/>
          <p14:tracePt t="351829" x="4914900" y="5461000"/>
          <p14:tracePt t="351844" x="4876800" y="5461000"/>
          <p14:tracePt t="351861" x="4711700" y="5461000"/>
          <p14:tracePt t="351878" x="4635500" y="5461000"/>
          <p14:tracePt t="351894" x="4616450" y="5461000"/>
          <p14:tracePt t="351928" x="4629150" y="5461000"/>
          <p14:tracePt t="351945" x="4692650" y="5461000"/>
          <p14:tracePt t="351961" x="4819650" y="5467350"/>
          <p14:tracePt t="351978" x="4902200" y="5499100"/>
          <p14:tracePt t="351995" x="4902200" y="5518150"/>
          <p14:tracePt t="352011" x="4851400" y="5543550"/>
          <p14:tracePt t="352027" x="4781550" y="5568950"/>
          <p14:tracePt t="352044" x="4718050" y="5575300"/>
          <p14:tracePt t="352061" x="4692650" y="5575300"/>
          <p14:tracePt t="352077" x="4692650" y="5556250"/>
          <p14:tracePt t="352097" x="4699000" y="5511800"/>
          <p14:tracePt t="352099" x="4711700" y="5499100"/>
          <p14:tracePt t="352111" x="4724400" y="5473700"/>
          <p14:tracePt t="352128" x="4768850" y="5422900"/>
          <p14:tracePt t="352144" x="4800600" y="5365750"/>
          <p14:tracePt t="352163" x="4819650" y="5219700"/>
          <p14:tracePt t="352180" x="4800600" y="5073650"/>
          <p14:tracePt t="352195" x="4768850" y="4902200"/>
          <p14:tracePt t="352211" x="4737100" y="4743450"/>
          <p14:tracePt t="352228" x="4718050" y="4591050"/>
          <p14:tracePt t="352244" x="4699000" y="4451350"/>
          <p14:tracePt t="352261" x="4673600" y="4330700"/>
          <p14:tracePt t="352278" x="4654550" y="4229100"/>
          <p14:tracePt t="352294" x="4622800" y="4146550"/>
          <p14:tracePt t="352311" x="4597400" y="4102100"/>
          <p14:tracePt t="352328" x="4540250" y="4051300"/>
          <p14:tracePt t="352344" x="4495800" y="4025900"/>
          <p14:tracePt t="352361" x="4464050" y="4019550"/>
          <p14:tracePt t="352380" x="4445000" y="4019550"/>
          <p14:tracePt t="352395" x="4432300" y="4019550"/>
          <p14:tracePt t="352411" x="4419600" y="4025900"/>
          <p14:tracePt t="352415" x="4413250" y="4025900"/>
          <p14:tracePt t="352428" x="4406900" y="4025900"/>
          <p14:tracePt t="352445" x="4368800" y="3994150"/>
          <p14:tracePt t="352461" x="4343400" y="3968750"/>
          <p14:tracePt t="352478" x="4318000" y="3943350"/>
          <p14:tracePt t="352494" x="4273550" y="3905250"/>
          <p14:tracePt t="352512" x="4241800" y="3873500"/>
          <p14:tracePt t="352528" x="4229100" y="3860800"/>
          <p14:tracePt t="352545" x="4210050" y="3829050"/>
          <p14:tracePt t="352561" x="4203700" y="3803650"/>
          <p14:tracePt t="352578" x="4191000" y="3746500"/>
          <p14:tracePt t="352595" x="4184650" y="3695700"/>
          <p14:tracePt t="352611" x="4171950" y="3638550"/>
          <p14:tracePt t="352628" x="4133850" y="3587750"/>
          <p14:tracePt t="352645" x="4070350" y="3543300"/>
          <p14:tracePt t="352662" x="4006850" y="3517900"/>
          <p14:tracePt t="352678" x="3949700" y="3505200"/>
          <p14:tracePt t="352695" x="3879850" y="3498850"/>
          <p14:tracePt t="352712" x="3841750" y="3498850"/>
          <p14:tracePt t="352728" x="3765550" y="3498850"/>
          <p14:tracePt t="352745" x="3632200" y="3498850"/>
          <p14:tracePt t="352761" x="3517900" y="3498850"/>
          <p14:tracePt t="352778" x="3390900" y="3486150"/>
          <p14:tracePt t="352795" x="3295650" y="3473450"/>
          <p14:tracePt t="352811" x="3213100" y="3454400"/>
          <p14:tracePt t="352828" x="3105150" y="3435350"/>
          <p14:tracePt t="352845" x="3022600" y="3409950"/>
          <p14:tracePt t="352862" x="2946400" y="3390900"/>
          <p14:tracePt t="352878" x="2870200" y="3365500"/>
          <p14:tracePt t="352880" x="2832100" y="3359150"/>
          <p14:tracePt t="352895" x="2800350" y="3352800"/>
          <p14:tracePt t="352898" x="2768600" y="3346450"/>
          <p14:tracePt t="352912" x="2749550" y="3346450"/>
          <p14:tracePt t="352929" x="2724150" y="3346450"/>
          <p14:tracePt t="352945" x="2705100" y="3352800"/>
          <p14:tracePt t="352961" x="2686050" y="3359150"/>
          <p14:tracePt t="352977" x="2641600" y="3359150"/>
          <p14:tracePt t="352995" x="2584450" y="3352800"/>
          <p14:tracePt t="353012" x="2520950" y="3340100"/>
          <p14:tracePt t="353027" x="2470150" y="3333750"/>
          <p14:tracePt t="353061" x="2463800" y="3333750"/>
          <p14:tracePt t="353078" x="2457450" y="3333750"/>
          <p14:tracePt t="353095" x="2432050" y="3346450"/>
          <p14:tracePt t="353112" x="2406650" y="3352800"/>
          <p14:tracePt t="353113" x="2387600" y="3352800"/>
          <p14:tracePt t="353128" x="2330450" y="3346450"/>
          <p14:tracePt t="353145" x="2254250" y="3340100"/>
          <p14:tracePt t="353161" x="2133600" y="3321050"/>
          <p14:tracePt t="353179" x="1917700" y="3295650"/>
          <p14:tracePt t="353196" x="1733550" y="3270250"/>
          <p14:tracePt t="353211" x="1568450" y="3251200"/>
          <p14:tracePt t="353228" x="1409700" y="3225800"/>
          <p14:tracePt t="353245" x="1301750" y="3200400"/>
          <p14:tracePt t="353262" x="1257300" y="3187700"/>
          <p14:tracePt t="353278" x="1231900" y="3181350"/>
          <p14:tracePt t="353295" x="1174750" y="3175000"/>
          <p14:tracePt t="353311" x="1060450" y="3175000"/>
          <p14:tracePt t="353328" x="901700" y="3175000"/>
          <p14:tracePt t="353345" x="730250" y="3175000"/>
          <p14:tracePt t="353348" x="628650" y="3175000"/>
          <p14:tracePt t="353362" x="577850" y="3175000"/>
          <p14:tracePt t="353380" x="501650" y="3168650"/>
          <p14:tracePt t="353418" x="495300" y="3175000"/>
          <p14:tracePt t="353428" x="488950" y="3181350"/>
          <p14:tracePt t="353446" x="438150" y="3219450"/>
          <p14:tracePt t="353467" x="330200" y="3270250"/>
          <p14:tracePt t="353479" x="292100" y="3289300"/>
          <p14:tracePt t="353495" x="254000" y="3321050"/>
          <p14:tracePt t="353512" x="247650" y="3346450"/>
          <p14:tracePt t="353529" x="254000" y="3371850"/>
          <p14:tracePt t="353545" x="285750" y="3378200"/>
          <p14:tracePt t="353562" x="349250" y="3403600"/>
          <p14:tracePt t="353579" x="406400" y="3429000"/>
          <p14:tracePt t="353595" x="438150" y="3448050"/>
          <p14:tracePt t="353675" x="444500" y="3448050"/>
          <p14:tracePt t="353680" x="450850" y="3448050"/>
          <p14:tracePt t="353696" x="450850" y="3441700"/>
          <p14:tracePt t="353713" x="520700" y="3371850"/>
          <p14:tracePt t="353729" x="641350" y="3276600"/>
          <p14:tracePt t="353745" x="755650" y="3168650"/>
          <p14:tracePt t="353762" x="793750" y="3124200"/>
          <p14:tracePt t="353764" x="831850" y="3060700"/>
          <p14:tracePt t="353779" x="876300" y="2959100"/>
          <p14:tracePt t="353797" x="920750" y="2838450"/>
          <p14:tracePt t="353812" x="971550" y="2724150"/>
          <p14:tracePt t="353829" x="1022350" y="2590800"/>
          <p14:tracePt t="353846" x="1060450" y="2425700"/>
          <p14:tracePt t="353862" x="1054100" y="2279650"/>
          <p14:tracePt t="353879" x="1003300" y="2159000"/>
          <p14:tracePt t="353896" x="958850" y="2076450"/>
          <p14:tracePt t="353912" x="927100" y="2025650"/>
          <p14:tracePt t="353929" x="927100" y="2006600"/>
          <p14:tracePt t="353946" x="927100" y="1993900"/>
          <p14:tracePt t="353949" x="927100" y="1987550"/>
          <p14:tracePt t="353963" x="920750" y="1981200"/>
          <p14:tracePt t="353979" x="914400" y="1981200"/>
          <p14:tracePt t="353996" x="895350" y="1974850"/>
          <p14:tracePt t="354013" x="863600" y="1968500"/>
          <p14:tracePt t="354029" x="850900" y="1968500"/>
          <p14:tracePt t="354046" x="844550" y="1974850"/>
          <p14:tracePt t="354063" x="850900" y="2019300"/>
          <p14:tracePt t="354079" x="876300" y="2063750"/>
          <p14:tracePt t="354096" x="920750" y="2101850"/>
          <p14:tracePt t="354112" x="977900" y="2146300"/>
          <p14:tracePt t="354129" x="1022350" y="2171700"/>
          <p14:tracePt t="354146" x="1041400" y="2184400"/>
          <p14:tracePt t="354162" x="1047750" y="2184400"/>
          <p14:tracePt t="354180" x="1060450" y="2159000"/>
          <p14:tracePt t="354183" x="1066800" y="2146300"/>
          <p14:tracePt t="354196" x="1073150" y="2127250"/>
          <p14:tracePt t="354213" x="1079500" y="2082800"/>
          <p14:tracePt t="354230" x="1054100" y="2063750"/>
          <p14:tracePt t="354247" x="990600" y="2044700"/>
          <p14:tracePt t="354262" x="920750" y="2038350"/>
          <p14:tracePt t="354280" x="812800" y="2032000"/>
          <p14:tracePt t="354296" x="762000" y="2032000"/>
          <p14:tracePt t="354313" x="755650" y="2032000"/>
          <p14:tracePt t="354330" x="755650" y="2044700"/>
          <p14:tracePt t="354346" x="774700" y="2063750"/>
          <p14:tracePt t="354363" x="844550" y="2101850"/>
          <p14:tracePt t="354379" x="933450" y="2171700"/>
          <p14:tracePt t="354396" x="1022350" y="2241550"/>
          <p14:tracePt t="354413" x="1104900" y="2292350"/>
          <p14:tracePt t="354430" x="1320800" y="2362200"/>
          <p14:tracePt t="354447" x="1524000" y="2381250"/>
          <p14:tracePt t="354464" x="1911350" y="2381250"/>
          <p14:tracePt t="354480" x="2127250" y="2349500"/>
          <p14:tracePt t="354496" x="2330450" y="2311400"/>
          <p14:tracePt t="354514" x="2444750" y="2292350"/>
          <p14:tracePt t="354529" x="2584450" y="2292350"/>
          <p14:tracePt t="354546" x="2698750" y="2305050"/>
          <p14:tracePt t="354563" x="2806700" y="2305050"/>
          <p14:tracePt t="354579" x="2901950" y="2292350"/>
          <p14:tracePt t="354597" x="2921000" y="2273300"/>
          <p14:tracePt t="354613" x="2921000" y="2254250"/>
          <p14:tracePt t="354629" x="2921000" y="2247900"/>
          <p14:tracePt t="354674" x="2927350" y="2247900"/>
          <p14:tracePt t="354681" x="2933700" y="2247900"/>
          <p14:tracePt t="354697" x="2971800" y="2222500"/>
          <p14:tracePt t="354714" x="3009900" y="2209800"/>
          <p14:tracePt t="354729" x="3022600" y="2197100"/>
          <p14:tracePt t="354746" x="3035300" y="2197100"/>
          <p14:tracePt t="354865" x="3028950" y="2197100"/>
          <p14:tracePt t="354881" x="3022600" y="2197100"/>
          <p14:tracePt t="354897" x="3016250" y="2184400"/>
          <p14:tracePt t="354914" x="2997200" y="2165350"/>
          <p14:tracePt t="354930" x="2984500" y="2146300"/>
          <p14:tracePt t="354946" x="2978150" y="2139950"/>
          <p14:tracePt t="354964" x="2965450" y="2133600"/>
          <p14:tracePt t="354980" x="2952750" y="2120900"/>
          <p14:tracePt t="354997" x="2946400" y="2114550"/>
          <p14:tracePt t="355014" x="2921000" y="2101850"/>
          <p14:tracePt t="355016" x="2914650" y="2095500"/>
          <p14:tracePt t="355030" x="2889250" y="2082800"/>
          <p14:tracePt t="355031" x="2882900" y="2076450"/>
          <p14:tracePt t="355046" x="2844800" y="2044700"/>
          <p14:tracePt t="355063" x="2825750" y="2032000"/>
          <p14:tracePt t="355080" x="2825750" y="2025650"/>
          <p14:tracePt t="355154" x="2838450" y="2025650"/>
          <p14:tracePt t="355162" x="2851150" y="2025650"/>
          <p14:tracePt t="355180" x="2940050" y="2038350"/>
          <p14:tracePt t="355197" x="3149600" y="2089150"/>
          <p14:tracePt t="355213" x="3390900" y="2152650"/>
          <p14:tracePt t="355230" x="3606800" y="2190750"/>
          <p14:tracePt t="355246" x="3740150" y="2203450"/>
          <p14:tracePt t="355264" x="3765550" y="2203450"/>
          <p14:tracePt t="355460" x="3771900" y="2203450"/>
          <p14:tracePt t="355480" x="3784600" y="2203450"/>
          <p14:tracePt t="355497" x="3810000" y="2203450"/>
          <p14:tracePt t="355514" x="3835400" y="2203450"/>
          <p14:tracePt t="355531" x="3841750" y="2203450"/>
          <p14:tracePt t="355533" x="3848100" y="2203450"/>
          <p14:tracePt t="355547" x="3873500" y="2190750"/>
          <p14:tracePt t="355564" x="3911600" y="2171700"/>
          <p14:tracePt t="355581" x="3937000" y="2159000"/>
          <p14:tracePt t="355597" x="3962400" y="2146300"/>
          <p14:tracePt t="355614" x="3968750" y="2133600"/>
          <p14:tracePt t="355647" x="3975100" y="2133600"/>
          <p14:tracePt t="355678" x="3975100" y="2127250"/>
          <p14:tracePt t="355683" x="3975100" y="2120900"/>
          <p14:tracePt t="355699" x="3975100" y="2114550"/>
          <p14:tracePt t="355714" x="3975100" y="2089150"/>
          <p14:tracePt t="355730" x="3975100" y="2070100"/>
          <p14:tracePt t="355747" x="3968750" y="2051050"/>
          <p14:tracePt t="355780" x="3956050" y="2057400"/>
          <p14:tracePt t="355798" x="3943350" y="2070100"/>
          <p14:tracePt t="355814" x="3930650" y="2089150"/>
          <p14:tracePt t="355833" x="3879850" y="2114550"/>
          <p14:tracePt t="355849" x="3790950" y="2127250"/>
          <p14:tracePt t="355864" x="3708400" y="2127250"/>
          <p14:tracePt t="355881" x="3327400" y="2089150"/>
          <p14:tracePt t="355898" x="3073400" y="2051050"/>
          <p14:tracePt t="355914" x="2851150" y="2006600"/>
          <p14:tracePt t="355930" x="2743200" y="1981200"/>
          <p14:tracePt t="355947" x="2736850" y="1974850"/>
          <p14:tracePt t="355981" x="2749550" y="1974850"/>
          <p14:tracePt t="355997" x="2755900" y="1993900"/>
          <p14:tracePt t="356014" x="2673350" y="2038350"/>
          <p14:tracePt t="356031" x="2514600" y="2051050"/>
          <p14:tracePt t="356048" x="2292350" y="2051050"/>
          <p14:tracePt t="356064" x="2101850" y="2044700"/>
          <p14:tracePt t="356081" x="2032000" y="2032000"/>
          <p14:tracePt t="356097" x="2025650" y="2012950"/>
          <p14:tracePt t="356114" x="2070100" y="1993900"/>
          <p14:tracePt t="356131" x="2209800" y="1968500"/>
          <p14:tracePt t="356148" x="2286000" y="1968500"/>
          <p14:tracePt t="356164" x="2279650" y="1981200"/>
          <p14:tracePt t="356181" x="2228850" y="2006600"/>
          <p14:tracePt t="356198" x="2171700" y="2025650"/>
          <p14:tracePt t="356214" x="2114550" y="2038350"/>
          <p14:tracePt t="356231" x="2095500" y="2044700"/>
          <p14:tracePt t="356264" x="2095500" y="2032000"/>
          <p14:tracePt t="356281" x="2108200" y="2019300"/>
          <p14:tracePt t="356298" x="2146300" y="2006600"/>
          <p14:tracePt t="356314" x="2178050" y="1993900"/>
          <p14:tracePt t="356348" x="2178050" y="2006600"/>
          <p14:tracePt t="356365" x="2165350" y="2032000"/>
          <p14:tracePt t="356382" x="2159000" y="2038350"/>
          <p14:tracePt t="356438" x="2165350" y="2038350"/>
          <p14:tracePt t="356457" x="2171700" y="2032000"/>
          <p14:tracePt t="356519" x="2165350" y="2044700"/>
          <p14:tracePt t="356531" x="2165350" y="2051050"/>
          <p14:tracePt t="356627" x="2159000" y="2057400"/>
          <p14:tracePt t="356648" x="2159000" y="2063750"/>
          <p14:tracePt t="356665" x="2152650" y="2076450"/>
          <p14:tracePt t="356681" x="2152650" y="2114550"/>
          <p14:tracePt t="356698" x="2178050" y="2146300"/>
          <p14:tracePt t="356715" x="2216150" y="2178050"/>
          <p14:tracePt t="356731" x="2247900" y="2203450"/>
          <p14:tracePt t="356748" x="2266950" y="2209800"/>
          <p14:tracePt t="356765" x="2273300" y="2209800"/>
          <p14:tracePt t="356782" x="2279650" y="2216150"/>
          <p14:tracePt t="356799" x="2305050" y="2228850"/>
          <p14:tracePt t="356815" x="2336800" y="2247900"/>
          <p14:tracePt t="356832" x="2368550" y="2266950"/>
          <p14:tracePt t="356848" x="2387600" y="2279650"/>
          <p14:tracePt t="356865" x="2413000" y="2279650"/>
          <p14:tracePt t="356881" x="2444750" y="2286000"/>
          <p14:tracePt t="356898" x="2476500" y="2273300"/>
          <p14:tracePt t="356917" x="2508250" y="2241550"/>
          <p14:tracePt t="356934" x="2520950" y="2228850"/>
          <p14:tracePt t="356948" x="2527300" y="2228850"/>
          <p14:tracePt t="356965" x="2527300" y="2222500"/>
          <p14:tracePt t="357096" x="2520950" y="2222500"/>
          <p14:tracePt t="357120" x="2514600" y="2222500"/>
          <p14:tracePt t="357137" x="2508250" y="2222500"/>
          <p14:tracePt t="357144" x="2508250" y="2216150"/>
          <p14:tracePt t="357152" x="2501900" y="2216150"/>
          <p14:tracePt t="357165" x="2495550" y="2209800"/>
          <p14:tracePt t="357184" x="2489200" y="2203450"/>
          <p14:tracePt t="357201" x="2489200" y="2197100"/>
          <p14:tracePt t="357215" x="2482850" y="2197100"/>
          <p14:tracePt t="357232" x="2482850" y="2190750"/>
          <p14:tracePt t="357379" x="2476500" y="2190750"/>
          <p14:tracePt t="357400" x="2470150" y="2190750"/>
          <p14:tracePt t="357451" x="2463800" y="2190750"/>
          <p14:tracePt t="357466" x="2457450" y="2190750"/>
          <p14:tracePt t="357474" x="2451100" y="2197100"/>
          <p14:tracePt t="357483" x="2451100" y="2203450"/>
          <p14:tracePt t="357499" x="2444750" y="2203450"/>
          <p14:tracePt t="357604" x="2438400" y="2209800"/>
          <p14:tracePt t="357610" x="2438400" y="2216150"/>
          <p14:tracePt t="357618" x="2438400" y="2222500"/>
          <p14:tracePt t="357633" x="2432050" y="2254250"/>
          <p14:tracePt t="357649" x="2451100" y="2311400"/>
          <p14:tracePt t="357666" x="2463800" y="2336800"/>
          <p14:tracePt t="357669" x="2482850" y="2374900"/>
          <p14:tracePt t="357682" x="2489200" y="2406650"/>
          <p14:tracePt t="357684" x="2501900" y="2438400"/>
          <p14:tracePt t="357701" x="2514600" y="2514600"/>
          <p14:tracePt t="357716" x="2520950" y="2590800"/>
          <p14:tracePt t="357733" x="2495550" y="2628900"/>
          <p14:tracePt t="357749" x="2482850" y="2641600"/>
          <p14:tracePt t="357765" x="2476500" y="2641600"/>
          <p14:tracePt t="357816" x="2476500" y="2647950"/>
          <p14:tracePt t="357832" x="2482850" y="2667000"/>
          <p14:tracePt t="357849" x="2508250" y="2711450"/>
          <p14:tracePt t="357866" x="2533650" y="2755900"/>
          <p14:tracePt t="357882" x="2546350" y="2794000"/>
          <p14:tracePt t="357899" x="2546350" y="2857500"/>
          <p14:tracePt t="357916" x="2533650" y="2927350"/>
          <p14:tracePt t="357932" x="2514600" y="3009900"/>
          <p14:tracePt t="357949" x="2476500" y="3098800"/>
          <p14:tracePt t="357966" x="2432050" y="3181350"/>
          <p14:tracePt t="357982" x="2381250" y="3257550"/>
          <p14:tracePt t="357999" x="2330450" y="3333750"/>
          <p14:tracePt t="358003" x="2311400" y="3359150"/>
          <p14:tracePt t="358016" x="2292350" y="3390900"/>
          <p14:tracePt t="358033" x="2209800" y="3492500"/>
          <p14:tracePt t="358050" x="2127250" y="3562350"/>
          <p14:tracePt t="358066" x="1993900" y="3638550"/>
          <p14:tracePt t="358082" x="1841500" y="3695700"/>
          <p14:tracePt t="358100" x="1720850" y="3733800"/>
          <p14:tracePt t="358117" x="1689100" y="3740150"/>
          <p14:tracePt t="358149" x="1701800" y="3740150"/>
          <p14:tracePt t="358166" x="1733550" y="3727450"/>
          <p14:tracePt t="358183" x="1739900" y="3727450"/>
          <p14:tracePt t="358200" x="1701800" y="3740150"/>
          <p14:tracePt t="358216" x="1574800" y="3752850"/>
          <p14:tracePt t="358233" x="1314450" y="3746500"/>
          <p14:tracePt t="358249" x="1219200" y="3746500"/>
          <p14:tracePt t="358252" x="1149350" y="3740150"/>
          <p14:tracePt t="358266" x="1104900" y="3740150"/>
          <p14:tracePt t="358268" x="1098550" y="3740150"/>
          <p14:tracePt t="358283" x="1117600" y="3740150"/>
          <p14:tracePt t="358300" x="1174750" y="3746500"/>
          <p14:tracePt t="358316" x="1270000" y="3765550"/>
          <p14:tracePt t="358333" x="1403350" y="3810000"/>
          <p14:tracePt t="358349" x="1473200" y="3867150"/>
          <p14:tracePt t="358366" x="1447800" y="3898900"/>
          <p14:tracePt t="358383" x="1384300" y="3924300"/>
          <p14:tracePt t="358400" x="1333500" y="3937000"/>
          <p14:tracePt t="358404" x="1320800" y="3943350"/>
          <p14:tracePt t="358416" x="1314450" y="3943350"/>
          <p14:tracePt t="358435" x="1308100" y="3949700"/>
          <p14:tracePt t="358450" x="1314450" y="3949700"/>
          <p14:tracePt t="358466" x="1327150" y="3956050"/>
          <p14:tracePt t="358483" x="1358900" y="3975100"/>
          <p14:tracePt t="358500" x="1365250" y="3987800"/>
          <p14:tracePt t="358517" x="1358900" y="3994150"/>
          <p14:tracePt t="358532" x="1352550" y="4000500"/>
          <p14:tracePt t="358549" x="1346200" y="4006850"/>
          <p14:tracePt t="358600" x="1352550" y="4006850"/>
          <p14:tracePt t="358616" x="1377950" y="3987800"/>
          <p14:tracePt t="358635" x="1390650" y="3968750"/>
          <p14:tracePt t="358650" x="1397000" y="3949700"/>
          <p14:tracePt t="358668" x="1397000" y="3937000"/>
          <p14:tracePt t="358683" x="1397000" y="3911600"/>
          <p14:tracePt t="358700" x="1397000" y="3867150"/>
          <p14:tracePt t="358703" x="1397000" y="3835400"/>
          <p14:tracePt t="358717" x="1403350" y="3784600"/>
          <p14:tracePt t="358733" x="1409700" y="3733800"/>
          <p14:tracePt t="358750" x="1416050" y="3676650"/>
          <p14:tracePt t="358766" x="1422400" y="3613150"/>
          <p14:tracePt t="358784" x="1409700" y="3575050"/>
          <p14:tracePt t="358789" x="1377950" y="3543300"/>
          <p14:tracePt t="358802" x="1358900" y="3524250"/>
          <p14:tracePt t="358816" x="1276350" y="3460750"/>
          <p14:tracePt t="358833" x="1231900" y="3435350"/>
          <p14:tracePt t="358849" x="1225550" y="3448050"/>
          <p14:tracePt t="358866" x="1289050" y="3498850"/>
          <p14:tracePt t="358883" x="1390650" y="3549650"/>
          <p14:tracePt t="358900" x="1492250" y="3606800"/>
          <p14:tracePt t="358917" x="1524000" y="3632200"/>
          <p14:tracePt t="358934" x="1562100" y="3657600"/>
          <p14:tracePt t="358950" x="1619250" y="3676650"/>
          <p14:tracePt t="358952" x="1676400" y="3689350"/>
          <p14:tracePt t="358967" x="1828800" y="3714750"/>
          <p14:tracePt t="358984" x="1924050" y="3721100"/>
          <p14:tracePt t="359000" x="2025650" y="3714750"/>
          <p14:tracePt t="359016" x="2089150" y="3714750"/>
          <p14:tracePt t="359033" x="2127250" y="3714750"/>
          <p14:tracePt t="359050" x="2171700" y="3714750"/>
          <p14:tracePt t="359067" x="2216150" y="3727450"/>
          <p14:tracePt t="359083" x="2286000" y="3746500"/>
          <p14:tracePt t="359100" x="2387600" y="3746500"/>
          <p14:tracePt t="359117" x="2520950" y="3740150"/>
          <p14:tracePt t="359133" x="2667000" y="3727450"/>
          <p14:tracePt t="359150" x="2743200" y="3708400"/>
          <p14:tracePt t="359167" x="2774950" y="3702050"/>
          <p14:tracePt t="359217" x="2813050" y="3702050"/>
          <p14:tracePt t="359234" x="2946400" y="3695700"/>
          <p14:tracePt t="359250" x="3238500" y="3663950"/>
          <p14:tracePt t="359267" x="3575050" y="3651250"/>
          <p14:tracePt t="359283" x="3930650" y="3632200"/>
          <p14:tracePt t="359299" x="4203700" y="3600450"/>
          <p14:tracePt t="359317" x="4311650" y="3581400"/>
          <p14:tracePt t="359334" x="4318000" y="3575050"/>
          <p14:tracePt t="359350" x="4324350" y="3575050"/>
          <p14:tracePt t="359367" x="4330700" y="3575050"/>
          <p14:tracePt t="359384" x="4362450" y="3587750"/>
          <p14:tracePt t="359400" x="4419600" y="3587750"/>
          <p14:tracePt t="359417" x="4476750" y="3575050"/>
          <p14:tracePt t="359434" x="4514850" y="3556000"/>
          <p14:tracePt t="359436" x="4521200" y="3543300"/>
          <p14:tracePt t="359540" x="4521200" y="3536950"/>
          <p14:tracePt t="359548" x="4521200" y="3530600"/>
          <p14:tracePt t="359568" x="4514850" y="3505200"/>
          <p14:tracePt t="359584" x="4495800" y="3473450"/>
          <p14:tracePt t="359601" x="4483100" y="3441700"/>
          <p14:tracePt t="359617" x="4457700" y="3422650"/>
          <p14:tracePt t="359634" x="4432300" y="3409950"/>
          <p14:tracePt t="359650" x="4406900" y="3397250"/>
          <p14:tracePt t="359668" x="4356100" y="3378200"/>
          <p14:tracePt t="359671" x="4337050" y="3365500"/>
          <p14:tracePt t="359684" x="4298950" y="3340100"/>
          <p14:tracePt t="359700" x="4203700" y="3276600"/>
          <p14:tracePt t="359717" x="4146550" y="3257550"/>
          <p14:tracePt t="359734" x="4102100" y="3244850"/>
          <p14:tracePt t="359750" x="4076700" y="3244850"/>
          <p14:tracePt t="359767" x="4057650" y="3257550"/>
          <p14:tracePt t="359784" x="4044950" y="3282950"/>
          <p14:tracePt t="359801" x="4038600" y="3314700"/>
          <p14:tracePt t="359817" x="4038600" y="3333750"/>
          <p14:tracePt t="359834" x="4038600" y="3365500"/>
          <p14:tracePt t="359850" x="4038600" y="3384550"/>
          <p14:tracePt t="359868" x="4038600" y="3416300"/>
          <p14:tracePt t="359884" x="4038600" y="3448050"/>
          <p14:tracePt t="359903" x="4057650" y="3479800"/>
          <p14:tracePt t="359918" x="4102100" y="3517900"/>
          <p14:tracePt t="359921" x="4127500" y="3536950"/>
          <p14:tracePt t="359934" x="4165600" y="3556000"/>
          <p14:tracePt t="359951" x="4216400" y="3581400"/>
          <p14:tracePt t="359968" x="4222750" y="3581400"/>
          <p14:tracePt t="360001" x="4229100" y="3581400"/>
          <p14:tracePt t="360018" x="4235450" y="3568700"/>
          <p14:tracePt t="360035" x="4241800" y="3549650"/>
          <p14:tracePt t="360051" x="4241800" y="3543300"/>
          <p14:tracePt t="360068" x="4248150" y="3543300"/>
          <p14:tracePt t="360118" x="4216400" y="3543300"/>
          <p14:tracePt t="360136" x="4114800" y="3543300"/>
          <p14:tracePt t="360151" x="3937000" y="3549650"/>
          <p14:tracePt t="360169" x="3663950" y="3511550"/>
          <p14:tracePt t="360186" x="3397250" y="3454400"/>
          <p14:tracePt t="360201" x="3200400" y="3403600"/>
          <p14:tracePt t="360217" x="3175000" y="3378200"/>
          <p14:tracePt t="360235" x="3187700" y="3365500"/>
          <p14:tracePt t="360251" x="3219450" y="3365500"/>
          <p14:tracePt t="360268" x="3225800" y="3371850"/>
          <p14:tracePt t="360269" x="3225800" y="3378200"/>
          <p14:tracePt t="360284" x="3232150" y="3403600"/>
          <p14:tracePt t="360303" x="3232150" y="3429000"/>
          <p14:tracePt t="360318" x="3232150" y="3448050"/>
          <p14:tracePt t="360334" x="3232150" y="3467100"/>
          <p14:tracePt t="360376" x="3238500" y="3467100"/>
          <p14:tracePt t="360393" x="3251200" y="3467100"/>
          <p14:tracePt t="360401" x="3263900" y="3460750"/>
          <p14:tracePt t="360454" x="3263900" y="3467100"/>
          <p14:tracePt t="360472" x="3263900" y="3473450"/>
          <p14:tracePt t="360520" x="3244850" y="3473450"/>
          <p14:tracePt t="360535" x="3213100" y="3467100"/>
          <p14:tracePt t="360553" x="3136900" y="3448050"/>
          <p14:tracePt t="360568" x="3035300" y="3416300"/>
          <p14:tracePt t="360585" x="2927350" y="3378200"/>
          <p14:tracePt t="360601" x="2851150" y="3352800"/>
          <p14:tracePt t="360618" x="2832100" y="3346450"/>
          <p14:tracePt t="360668" x="2825750" y="3346450"/>
          <p14:tracePt t="360684" x="2787650" y="3359150"/>
          <p14:tracePt t="360704" x="2622550" y="3390900"/>
          <p14:tracePt t="360719" x="2482850" y="3416300"/>
          <p14:tracePt t="360735" x="2406650" y="3435350"/>
          <p14:tracePt t="360752" x="2387600" y="3448050"/>
          <p14:tracePt t="360769" x="2381250" y="3473450"/>
          <p14:tracePt t="360771" x="2381250" y="3486150"/>
          <p14:tracePt t="360785" x="2406650" y="3517900"/>
          <p14:tracePt t="360803" x="2463800" y="3568700"/>
          <p14:tracePt t="360818" x="2508250" y="3606800"/>
          <p14:tracePt t="360837" x="2540000" y="3638550"/>
          <p14:tracePt t="360853" x="2552700" y="3657600"/>
          <p14:tracePt t="360868" x="2565400" y="3683000"/>
          <p14:tracePt t="360885" x="2590800" y="3708400"/>
          <p14:tracePt t="360901" x="2635250" y="3746500"/>
          <p14:tracePt t="360920" x="2673350" y="3765550"/>
          <p14:tracePt t="360935" x="2730500" y="3778250"/>
          <p14:tracePt t="360952" x="2806700" y="3784600"/>
          <p14:tracePt t="360968" x="2857500" y="3784600"/>
          <p14:tracePt t="360985" x="2863850" y="3784600"/>
          <p14:tracePt t="361023" x="2857500" y="3784600"/>
          <p14:tracePt t="361036" x="2851150" y="3784600"/>
          <p14:tracePt t="361052" x="2844800" y="3784600"/>
          <p14:tracePt t="361136" x="2851150" y="3784600"/>
          <p14:tracePt t="361155" x="2857500" y="3784600"/>
          <p14:tracePt t="361160" x="2863850" y="3784600"/>
          <p14:tracePt t="361169" x="2863850" y="3778250"/>
          <p14:tracePt t="361185" x="2870200" y="3778250"/>
          <p14:tracePt t="361202" x="2882900" y="3771900"/>
          <p14:tracePt t="361218" x="2889250" y="3765550"/>
          <p14:tracePt t="361235" x="2901950" y="3759200"/>
          <p14:tracePt t="361252" x="2914650" y="3752850"/>
          <p14:tracePt t="361270" x="2921000" y="3752850"/>
          <p14:tracePt t="361330" x="2927350" y="3752850"/>
          <p14:tracePt t="361338" x="2927350" y="3759200"/>
          <p14:tracePt t="361362" x="2927350" y="3765550"/>
          <p14:tracePt t="361484" x="2927350" y="3771900"/>
          <p14:tracePt t="361490" x="2927350" y="3778250"/>
          <p14:tracePt t="361502" x="2927350" y="3784600"/>
          <p14:tracePt t="361519" x="2927350" y="3797300"/>
          <p14:tracePt t="361536" x="2927350" y="3822700"/>
          <p14:tracePt t="361553" x="2927350" y="3860800"/>
          <p14:tracePt t="361569" x="2921000" y="3886200"/>
          <p14:tracePt t="361585" x="2908300" y="3917950"/>
          <p14:tracePt t="361602" x="2889250" y="3937000"/>
          <p14:tracePt t="361620" x="2876550" y="3962400"/>
          <p14:tracePt t="361636" x="2857500" y="3994150"/>
          <p14:tracePt t="361652" x="2844800" y="4025900"/>
          <p14:tracePt t="361669" x="2825750" y="4064000"/>
          <p14:tracePt t="361686" x="2819400" y="4095750"/>
          <p14:tracePt t="361702" x="2813050" y="4140200"/>
          <p14:tracePt t="361719" x="2813050" y="4184650"/>
          <p14:tracePt t="361736" x="2806700" y="4229100"/>
          <p14:tracePt t="361752" x="2806700" y="4292600"/>
          <p14:tracePt t="361769" x="2781300" y="4394200"/>
          <p14:tracePt t="361786" x="2743200" y="4489450"/>
          <p14:tracePt t="361788" x="2730500" y="4527550"/>
          <p14:tracePt t="361802" x="2705100" y="4597400"/>
          <p14:tracePt t="361805" x="2698750" y="4629150"/>
          <p14:tracePt t="361819" x="2692400" y="4699000"/>
          <p14:tracePt t="361836" x="2692400" y="4851400"/>
          <p14:tracePt t="361852" x="2698750" y="4946650"/>
          <p14:tracePt t="361869" x="2705100" y="5010150"/>
          <p14:tracePt t="361871" x="2711450" y="5041900"/>
          <p14:tracePt t="361886" x="2711450" y="5137150"/>
          <p14:tracePt t="361902" x="2698750" y="5226050"/>
          <p14:tracePt t="361919" x="2679700" y="5276850"/>
          <p14:tracePt t="361936" x="2647950" y="5353050"/>
          <p14:tracePt t="361952" x="2628900" y="5391150"/>
          <p14:tracePt t="361969" x="2616200" y="5448300"/>
          <p14:tracePt t="361986" x="2603500" y="5492750"/>
          <p14:tracePt t="362002" x="2603500" y="5511800"/>
          <p14:tracePt t="362019" x="2603500" y="5518150"/>
          <p14:tracePt t="362075" x="2590800" y="5518150"/>
          <p14:tracePt t="362081" x="2584450" y="5518150"/>
          <p14:tracePt t="362090" x="2559050" y="5511800"/>
          <p14:tracePt t="362105" x="2527300" y="5505450"/>
          <p14:tracePt t="362119" x="2419350" y="5461000"/>
          <p14:tracePt t="362136" x="2330450" y="5403850"/>
          <p14:tracePt t="362152" x="2273300" y="5353050"/>
          <p14:tracePt t="362169" x="2260600" y="5334000"/>
          <p14:tracePt t="362186" x="2260600" y="5321300"/>
          <p14:tracePt t="362203" x="2273300" y="5314950"/>
          <p14:tracePt t="362236" x="2279650" y="5314950"/>
          <p14:tracePt t="362253" x="2292350" y="5314950"/>
          <p14:tracePt t="362269" x="2298700" y="5321300"/>
          <p14:tracePt t="362286" x="2305050" y="5321300"/>
          <p14:tracePt t="362303" x="2324100" y="5321300"/>
          <p14:tracePt t="362320" x="2355850" y="5327650"/>
          <p14:tracePt t="362337" x="2425700" y="5327650"/>
          <p14:tracePt t="362352" x="2476500" y="5327650"/>
          <p14:tracePt t="362371" x="2540000" y="5340350"/>
          <p14:tracePt t="362386" x="2616200" y="5365750"/>
          <p14:tracePt t="362403" x="2641600" y="5378450"/>
          <p14:tracePt t="362517" x="2647950" y="5378450"/>
          <p14:tracePt t="362523" x="2654300" y="5378450"/>
          <p14:tracePt t="362554" x="2667000" y="5378450"/>
          <p14:tracePt t="362570" x="2679700" y="5378450"/>
          <p14:tracePt t="362587" x="2717800" y="5378450"/>
          <p14:tracePt t="362603" x="2787650" y="5378450"/>
          <p14:tracePt t="362620" x="2921000" y="5384800"/>
          <p14:tracePt t="362636" x="3016250" y="5391150"/>
          <p14:tracePt t="362653" x="3067050" y="5391150"/>
          <p14:tracePt t="362724" x="3073400" y="5391150"/>
          <p14:tracePt t="362731" x="3079750" y="5391150"/>
          <p14:tracePt t="362740" x="3092450" y="5391150"/>
          <p14:tracePt t="362753" x="3111500" y="5391150"/>
          <p14:tracePt t="362770" x="3213100" y="5391150"/>
          <p14:tracePt t="362804" x="3359150" y="5403850"/>
          <p14:tracePt t="362854" x="3371850" y="5403850"/>
          <p14:tracePt t="362870" x="3454400" y="5391150"/>
          <p14:tracePt t="362886" x="3683000" y="5391150"/>
          <p14:tracePt t="362903" x="4089400" y="5403850"/>
          <p14:tracePt t="362920" x="4514850" y="5397500"/>
          <p14:tracePt t="362937" x="5003800" y="5327650"/>
          <p14:tracePt t="362953" x="5429250" y="5226050"/>
          <p14:tracePt t="362956" x="5568950" y="5181600"/>
          <p14:tracePt t="362970" x="5702300" y="5137150"/>
          <p14:tracePt t="362987" x="6051550" y="5003800"/>
          <p14:tracePt t="363003" x="6178550" y="4959350"/>
          <p14:tracePt t="363006" x="6343650" y="4927600"/>
          <p14:tracePt t="363020" x="6464300" y="4902200"/>
          <p14:tracePt t="363038" x="7035800" y="4813300"/>
          <p14:tracePt t="363053" x="7429500" y="4718050"/>
          <p14:tracePt t="363072" x="7740650" y="4616450"/>
          <p14:tracePt t="363087" x="7969250" y="4514850"/>
          <p14:tracePt t="363105" x="8102600" y="4432300"/>
          <p14:tracePt t="363120" x="8166100" y="4381500"/>
          <p14:tracePt t="363137" x="8210550" y="4356100"/>
          <p14:tracePt t="363153" x="8280400" y="4362450"/>
          <p14:tracePt t="363171" x="8388350" y="4406900"/>
          <p14:tracePt t="363188" x="8534400" y="4457700"/>
          <p14:tracePt t="363203" x="8636000" y="4464050"/>
          <p14:tracePt t="363220" x="8756650" y="4419600"/>
          <p14:tracePt t="363238" x="8775700" y="4375150"/>
          <p14:tracePt t="363254" x="8775700" y="4362450"/>
          <p14:tracePt t="363271" x="8775700" y="4324350"/>
          <p14:tracePt t="363287" x="8782050" y="4311650"/>
          <p14:tracePt t="363305" x="8788400" y="4311650"/>
          <p14:tracePt t="363322" x="8788400" y="4318000"/>
          <p14:tracePt t="363337" x="8788400" y="4362450"/>
          <p14:tracePt t="363353" x="8712200" y="4425950"/>
          <p14:tracePt t="363371" x="8477250" y="4476750"/>
          <p14:tracePt t="363386" x="8083550" y="4521200"/>
          <p14:tracePt t="363404" x="7588250" y="4584700"/>
          <p14:tracePt t="363420" x="7169150" y="4654550"/>
          <p14:tracePt t="363437" x="6845300" y="4756150"/>
          <p14:tracePt t="363454" x="6521450" y="4883150"/>
          <p14:tracePt t="363470" x="6121400" y="5016500"/>
          <p14:tracePt t="363473" x="5930900" y="5073650"/>
          <p14:tracePt t="363487" x="5429250" y="5194300"/>
          <p14:tracePt t="363504" x="4972050" y="5289550"/>
          <p14:tracePt t="363520" x="4603750" y="5378450"/>
          <p14:tracePt t="363538" x="4375150" y="5454650"/>
          <p14:tracePt t="363554" x="4235450" y="5530850"/>
          <p14:tracePt t="363571" x="4171950" y="5581650"/>
          <p14:tracePt t="363587" x="4127500" y="5613400"/>
          <p14:tracePt t="363604" x="4095750" y="5619750"/>
          <p14:tracePt t="363620" x="4076700" y="5613400"/>
          <p14:tracePt t="363637" x="4064000" y="5600700"/>
          <p14:tracePt t="363654" x="4057650" y="5594350"/>
          <p14:tracePt t="363674" x="4057650" y="5588000"/>
          <p14:tracePt t="363690" x="4064000" y="5581650"/>
          <p14:tracePt t="363704" x="4070350" y="5575300"/>
          <p14:tracePt t="363721" x="4083050" y="5556250"/>
          <p14:tracePt t="363754" x="4076700" y="5549900"/>
          <p14:tracePt t="363812" x="4076700" y="5543550"/>
          <p14:tracePt t="363821" x="4083050" y="5543550"/>
          <p14:tracePt t="363838" x="4127500" y="5524500"/>
          <p14:tracePt t="363855" x="4178300" y="5505450"/>
          <p14:tracePt t="363870" x="4203700" y="5492750"/>
          <p14:tracePt t="363888" x="4210050" y="5492750"/>
          <p14:tracePt t="363904" x="4216400" y="5492750"/>
          <p14:tracePt t="363921" x="4254500" y="5486400"/>
          <p14:tracePt t="363938" x="4343400" y="5486400"/>
          <p14:tracePt t="363954" x="4508500" y="5486400"/>
          <p14:tracePt t="363972" x="4679950" y="5486400"/>
          <p14:tracePt t="363988" x="4838700" y="5499100"/>
          <p14:tracePt t="364004" x="4972050" y="5518150"/>
          <p14:tracePt t="364021" x="5016500" y="5530850"/>
          <p14:tracePt t="364040" x="5016500" y="5543550"/>
          <p14:tracePt t="364071" x="5016500" y="5549900"/>
          <p14:tracePt t="364104" x="5029200" y="5549900"/>
          <p14:tracePt t="364122" x="5111750" y="5556250"/>
          <p14:tracePt t="364138" x="5232400" y="5562600"/>
          <p14:tracePt t="364154" x="5429250" y="5588000"/>
          <p14:tracePt t="364171" x="5562600" y="5594350"/>
          <p14:tracePt t="364188" x="5670550" y="5600700"/>
          <p14:tracePt t="364204" x="5689600" y="5594350"/>
          <p14:tracePt t="364221" x="5702300" y="5594350"/>
          <p14:tracePt t="364238" x="5715000" y="5588000"/>
          <p14:tracePt t="364255" x="5740400" y="5575300"/>
          <p14:tracePt t="364271" x="5797550" y="5543550"/>
          <p14:tracePt t="364288" x="5892800" y="5505450"/>
          <p14:tracePt t="364305" x="6115050" y="5461000"/>
          <p14:tracePt t="364321" x="6229350" y="5435600"/>
          <p14:tracePt t="364339" x="6280150" y="5403850"/>
          <p14:tracePt t="364355" x="6280150" y="5378450"/>
          <p14:tracePt t="364371" x="6248400" y="5353050"/>
          <p14:tracePt t="364388" x="6184900" y="5314950"/>
          <p14:tracePt t="364404" x="6089650" y="5264150"/>
          <p14:tracePt t="364421" x="6007100" y="5219700"/>
          <p14:tracePt t="364438" x="5981700" y="5187950"/>
          <p14:tracePt t="364455" x="5981700" y="5162550"/>
          <p14:tracePt t="364471" x="5975350" y="5130800"/>
          <p14:tracePt t="364488" x="5956300" y="5092700"/>
          <p14:tracePt t="364505" x="5905500" y="5048250"/>
          <p14:tracePt t="364508" x="5892800" y="5041900"/>
          <p14:tracePt t="364522" x="5854700" y="5016500"/>
          <p14:tracePt t="364524" x="5816600" y="5003800"/>
          <p14:tracePt t="364540" x="5746750" y="4978400"/>
          <p14:tracePt t="364555" x="5695950" y="4972050"/>
          <p14:tracePt t="364572" x="5581650" y="4959350"/>
          <p14:tracePt t="364588" x="5499100" y="4959350"/>
          <p14:tracePt t="364605" x="5403850" y="4959350"/>
          <p14:tracePt t="364621" x="5314950" y="4959350"/>
          <p14:tracePt t="364638" x="5245100" y="4972050"/>
          <p14:tracePt t="364655" x="5187950" y="4984750"/>
          <p14:tracePt t="364671" x="5137150" y="4997450"/>
          <p14:tracePt t="364688" x="5092700" y="5003800"/>
          <p14:tracePt t="364703" x="5067300" y="5010150"/>
          <p14:tracePt t="364722" x="5041900" y="5016500"/>
          <p14:tracePt t="364738" x="5010150" y="5022850"/>
          <p14:tracePt t="364755" x="4984750" y="5022850"/>
          <p14:tracePt t="364771" x="4953000" y="5022850"/>
          <p14:tracePt t="364789" x="4921250" y="5022850"/>
          <p14:tracePt t="364806" x="4908550" y="5022850"/>
          <p14:tracePt t="364822" x="4902200" y="5029200"/>
          <p14:tracePt t="364824" x="4902200" y="5035550"/>
          <p14:tracePt t="364838" x="4889500" y="5041900"/>
          <p14:tracePt t="364855" x="4876800" y="5048250"/>
          <p14:tracePt t="364872" x="4870450" y="5054600"/>
          <p14:tracePt t="364888" x="4870450" y="5067300"/>
          <p14:tracePt t="364905" x="4864100" y="5080000"/>
          <p14:tracePt t="364921" x="4864100" y="5105400"/>
          <p14:tracePt t="364940" x="4870450" y="5124450"/>
          <p14:tracePt t="364955" x="4870450" y="5137150"/>
          <p14:tracePt t="364972" x="4876800" y="5143500"/>
          <p14:tracePt t="364988" x="4883150" y="5156200"/>
          <p14:tracePt t="365005" x="4889500" y="5162550"/>
          <p14:tracePt t="365022" x="4895850" y="5168900"/>
          <p14:tracePt t="365037" x="4902200" y="5175250"/>
          <p14:tracePt t="365055" x="4908550" y="5181600"/>
          <p14:tracePt t="365072" x="4908550" y="5187950"/>
          <p14:tracePt t="365088" x="4914900" y="5187950"/>
          <p14:tracePt t="365105" x="4914900" y="5194300"/>
          <p14:tracePt t="365122" x="4921250" y="5194300"/>
          <p14:tracePt t="365138" x="4921250" y="5200650"/>
          <p14:tracePt t="365323" x="4921250" y="5207000"/>
          <p14:tracePt t="365330" x="4921250" y="5213350"/>
          <p14:tracePt t="365354" x="4921250" y="5219700"/>
          <p14:tracePt t="365416" x="4921250" y="5226050"/>
          <p14:tracePt t="365422" x="4914900" y="5226050"/>
          <p14:tracePt t="365456" x="4908550" y="5238750"/>
          <p14:tracePt t="365472" x="4902200" y="5238750"/>
          <p14:tracePt t="365489" x="4895850" y="5245100"/>
          <p14:tracePt t="365890" x="4895850" y="5251450"/>
          <p14:tracePt t="365911" x="4902200" y="5257800"/>
          <p14:tracePt t="365922" x="4908550" y="5264150"/>
          <p14:tracePt t="366423" x="4908550" y="5270500"/>
          <p14:tracePt t="366430" x="4914900" y="5270500"/>
          <p14:tracePt t="366442" x="4914900" y="5276850"/>
          <p14:tracePt t="366457" x="4921250" y="5283200"/>
          <p14:tracePt t="366491" x="4921250" y="5289550"/>
          <p14:tracePt t="366507" x="4927600" y="5289550"/>
          <p14:tracePt t="366523" x="4933950" y="5295900"/>
          <p14:tracePt t="366540" x="4965700" y="5302250"/>
          <p14:tracePt t="366556" x="5010150" y="5308600"/>
          <p14:tracePt t="366573" x="5041900" y="5308600"/>
          <p14:tracePt t="366590" x="5048250" y="5314950"/>
          <p14:tracePt t="366623" x="5041900" y="5314950"/>
          <p14:tracePt t="366638" x="5010150" y="5321300"/>
          <p14:tracePt t="366657" x="4940300" y="5334000"/>
          <p14:tracePt t="366673" x="4864100" y="5340350"/>
          <p14:tracePt t="366676" x="4819650" y="5340350"/>
          <p14:tracePt t="366689" x="4794250" y="5340350"/>
          <p14:tracePt t="366707" x="4629150" y="5340350"/>
          <p14:tracePt t="366723" x="4432300" y="5321300"/>
          <p14:tracePt t="366740" x="4241800" y="5302250"/>
          <p14:tracePt t="366756" x="4083050" y="5289550"/>
          <p14:tracePt t="366776" x="3994150" y="5283200"/>
          <p14:tracePt t="366797" x="3905250" y="5276850"/>
          <p14:tracePt t="366805" x="3873500" y="5270500"/>
          <p14:tracePt t="366823" x="3790950" y="5264150"/>
          <p14:tracePt t="366842" x="3727450" y="5257800"/>
          <p14:tracePt t="366857" x="3721100" y="5257800"/>
          <p14:tracePt t="366874" x="3721100" y="5251450"/>
          <p14:tracePt t="366907" x="3714750" y="5251450"/>
          <p14:tracePt t="366923" x="3670300" y="5251450"/>
          <p14:tracePt t="366940" x="3556000" y="5251450"/>
          <p14:tracePt t="366957" x="3435350" y="5251450"/>
          <p14:tracePt t="366974" x="3352800" y="5245100"/>
          <p14:tracePt t="366990" x="3346450" y="5238750"/>
          <p14:tracePt t="367007" x="3346450" y="5232400"/>
          <p14:tracePt t="367024" x="3352800" y="5232400"/>
          <p14:tracePt t="367040" x="3397250" y="5219700"/>
          <p14:tracePt t="367057" x="3429000" y="5219700"/>
          <p14:tracePt t="367073" x="3441700" y="5219700"/>
          <p14:tracePt t="367090" x="3441700" y="5226050"/>
          <p14:tracePt t="367107" x="3441700" y="5232400"/>
          <p14:tracePt t="367126" x="3448050" y="5238750"/>
          <p14:tracePt t="367140" x="3460750" y="5238750"/>
          <p14:tracePt t="367157" x="3511550" y="5245100"/>
          <p14:tracePt t="367173" x="3581400" y="5245100"/>
          <p14:tracePt t="367190" x="3695700" y="5245100"/>
          <p14:tracePt t="367207" x="3765550" y="5238750"/>
          <p14:tracePt t="367224" x="3810000" y="5238750"/>
          <p14:tracePt t="367240" x="3848100" y="5232400"/>
          <p14:tracePt t="367257" x="3867150" y="5232400"/>
          <p14:tracePt t="367274" x="3879850" y="5232400"/>
          <p14:tracePt t="367277" x="3886200" y="5232400"/>
          <p14:tracePt t="367290" x="3892550" y="5232400"/>
          <p14:tracePt t="367292" x="3905250" y="5226050"/>
          <p14:tracePt t="367307" x="3937000" y="5226050"/>
          <p14:tracePt t="367323" x="3975100" y="5226050"/>
          <p14:tracePt t="367342" x="4013200" y="5219700"/>
          <p14:tracePt t="367357" x="4044950" y="5213350"/>
          <p14:tracePt t="367374" x="4070350" y="5207000"/>
          <p14:tracePt t="367391" x="4083050" y="5200650"/>
          <p14:tracePt t="367407" x="4089400" y="5200650"/>
          <p14:tracePt t="367424" x="4095750" y="5194300"/>
          <p14:tracePt t="367427" x="4102100" y="5187950"/>
          <p14:tracePt t="367440" x="4108450" y="5181600"/>
          <p14:tracePt t="367457" x="4127500" y="5162550"/>
          <p14:tracePt t="367474" x="4133850" y="5137150"/>
          <p14:tracePt t="367490" x="4133850" y="5118100"/>
          <p14:tracePt t="367507" x="4121150" y="5105400"/>
          <p14:tracePt t="367524" x="4102100" y="5092700"/>
          <p14:tracePt t="367541" x="4032250" y="5080000"/>
          <p14:tracePt t="367557" x="4000500" y="5067300"/>
          <p14:tracePt t="367573" x="3975100" y="5060950"/>
          <p14:tracePt t="367592" x="3949700" y="5054600"/>
          <p14:tracePt t="367607" x="3911600" y="5035550"/>
          <p14:tracePt t="367624" x="3841750" y="5016500"/>
          <p14:tracePt t="367641" x="3714750" y="4965700"/>
          <p14:tracePt t="367657" x="3613150" y="4921250"/>
          <p14:tracePt t="367674" x="3486150" y="4889500"/>
          <p14:tracePt t="367690" x="3422650" y="4870450"/>
          <p14:tracePt t="367708" x="3409950" y="4870450"/>
          <p14:tracePt t="367761" x="3403600" y="4870450"/>
          <p14:tracePt t="367768" x="3397250" y="4876800"/>
          <p14:tracePt t="367785" x="3378200" y="4895850"/>
          <p14:tracePt t="367794" x="3359150" y="4908550"/>
          <p14:tracePt t="367808" x="3321050" y="4927600"/>
          <p14:tracePt t="367826" x="3282950" y="4940300"/>
          <p14:tracePt t="367841" x="3251200" y="4953000"/>
          <p14:tracePt t="367857" x="3244850" y="4965700"/>
          <p14:tracePt t="367874" x="3238500" y="4978400"/>
          <p14:tracePt t="367891" x="3238500" y="4984750"/>
          <p14:tracePt t="367907" x="3232150" y="4997450"/>
          <p14:tracePt t="367924" x="3225800" y="5016500"/>
          <p14:tracePt t="367941" x="3213100" y="5035550"/>
          <p14:tracePt t="367958" x="3219450" y="5124450"/>
          <p14:tracePt t="367974" x="3263900" y="5200650"/>
          <p14:tracePt t="367992" x="3340100" y="5308600"/>
          <p14:tracePt t="368007" x="3403600" y="5391150"/>
          <p14:tracePt t="368010" x="3429000" y="5422900"/>
          <p14:tracePt t="368025" x="3454400" y="5461000"/>
          <p14:tracePt t="368040" x="3473450" y="5480050"/>
          <p14:tracePt t="368058" x="3479800" y="5486400"/>
          <p14:tracePt t="368074" x="3492500" y="5486400"/>
          <p14:tracePt t="368091" x="3511550" y="5473700"/>
          <p14:tracePt t="368108" x="3524250" y="5467350"/>
          <p14:tracePt t="368124" x="3530600" y="5467350"/>
          <p14:tracePt t="368142" x="3543300" y="5467350"/>
          <p14:tracePt t="368157" x="3562350" y="5461000"/>
          <p14:tracePt t="368174" x="3575050" y="5461000"/>
          <p14:tracePt t="368191" x="3594100" y="5454650"/>
          <p14:tracePt t="368208" x="3600450" y="5454650"/>
          <p14:tracePt t="368310" x="3606800" y="5454650"/>
          <p14:tracePt t="368324" x="3619500" y="5448300"/>
          <p14:tracePt t="368341" x="3625850" y="5448300"/>
          <p14:tracePt t="368535" x="3625850" y="5441950"/>
          <p14:tracePt t="368541" x="3632200" y="5441950"/>
          <p14:tracePt t="368560" x="3638550" y="5435600"/>
          <p14:tracePt t="368619" x="3644900" y="5435600"/>
          <p14:tracePt t="368635" x="3651250" y="5429250"/>
          <p14:tracePt t="368650" x="3663950" y="5422900"/>
          <p14:tracePt t="368658" x="3670300" y="5416550"/>
          <p14:tracePt t="368692" x="3676650" y="5416550"/>
          <p14:tracePt t="368725" x="3689350" y="5416550"/>
          <p14:tracePt t="368741" x="3702050" y="5416550"/>
          <p14:tracePt t="368758" x="3708400" y="5410200"/>
          <p14:tracePt t="368777" x="3721100" y="5403850"/>
          <p14:tracePt t="368791" x="3727450" y="5397500"/>
          <p14:tracePt t="368809" x="3733800" y="5397500"/>
          <p14:tracePt t="368876" x="3740150" y="5397500"/>
          <p14:tracePt t="368883" x="3746500" y="5397500"/>
          <p14:tracePt t="368900" x="3752850" y="5403850"/>
          <p14:tracePt t="368968" x="3733800" y="5384800"/>
          <p14:tracePt t="368983" x="3714750" y="5359400"/>
          <p14:tracePt t="368992" x="3689350" y="5346700"/>
          <p14:tracePt t="369008" x="3644900" y="5321300"/>
          <p14:tracePt t="369027" x="3619500" y="5308600"/>
          <p14:tracePt t="371557" x="3625850" y="5308600"/>
          <p14:tracePt t="371564" x="3632200" y="5308600"/>
          <p14:tracePt t="371578" x="3644900" y="5308600"/>
          <p14:tracePt t="371634" x="3651250" y="5308600"/>
          <p14:tracePt t="371640" x="3657600" y="5308600"/>
          <p14:tracePt t="371657" x="3689350" y="5308600"/>
          <p14:tracePt t="371677" x="3759200" y="5321300"/>
          <p14:tracePt t="371694" x="3835400" y="5340350"/>
          <p14:tracePt t="371712" x="3937000" y="5359400"/>
          <p14:tracePt t="371728" x="3968750" y="5372100"/>
          <p14:tracePt t="371744" x="3975100" y="5378450"/>
          <p14:tracePt t="371760" x="3975100" y="5384800"/>
          <p14:tracePt t="371778" x="3975100" y="5391150"/>
          <p14:tracePt t="371818" x="3975100" y="5397500"/>
          <p14:tracePt t="371831" x="3981450" y="5403850"/>
          <p14:tracePt t="371847" x="3994150" y="5416550"/>
          <p14:tracePt t="371861" x="4032250" y="5441950"/>
          <p14:tracePt t="371877" x="4064000" y="5467350"/>
          <p14:tracePt t="371896" x="4076700" y="5486400"/>
          <p14:tracePt t="371911" x="4076700" y="5499100"/>
          <p14:tracePt t="371927" x="4076700" y="5511800"/>
          <p14:tracePt t="371961" x="4076700" y="5530850"/>
          <p14:tracePt t="371978" x="4089400" y="5549900"/>
          <p14:tracePt t="371996" x="4102100" y="5575300"/>
          <p14:tracePt t="372011" x="4108450" y="5594350"/>
          <p14:tracePt t="372027" x="4089400" y="5613400"/>
          <p14:tracePt t="372046" x="4064000" y="5626100"/>
          <p14:tracePt t="372063" x="4032250" y="5645150"/>
          <p14:tracePt t="372065" x="4019550" y="5645150"/>
          <p14:tracePt t="372078" x="4006850" y="5651500"/>
          <p14:tracePt t="372094" x="3981450" y="5664200"/>
          <p14:tracePt t="372112" x="3968750" y="5670550"/>
          <p14:tracePt t="372129" x="3956050" y="5683250"/>
          <p14:tracePt t="372144" x="3949700" y="5689600"/>
          <p14:tracePt t="372146" x="3943350" y="5695950"/>
          <p14:tracePt t="372161" x="3924300" y="5721350"/>
          <p14:tracePt t="372176" x="3879850" y="5772150"/>
          <p14:tracePt t="372195" x="3860800" y="5803900"/>
          <p14:tracePt t="372198" x="3835400" y="5829300"/>
          <p14:tracePt t="372211" x="3752850" y="5924550"/>
          <p14:tracePt t="372228" x="3702050" y="5981700"/>
          <p14:tracePt t="372244" x="3670300" y="6019800"/>
          <p14:tracePt t="372261" x="3670300" y="6070600"/>
          <p14:tracePt t="372278" x="3733800" y="6102350"/>
          <p14:tracePt t="372294" x="3740150" y="6108700"/>
          <p14:tracePt t="372721" x="3733800" y="6108700"/>
          <p14:tracePt t="372727" x="3727450" y="6108700"/>
          <p14:tracePt t="372745" x="3695700" y="6102350"/>
          <p14:tracePt t="372762" x="3676650" y="6096000"/>
          <p14:tracePt t="372778" x="3670300" y="6096000"/>
          <p14:tracePt t="372795" x="3663950" y="6089650"/>
          <p14:tracePt t="372811" x="3663950" y="6083300"/>
          <p14:tracePt t="372828" x="3651250" y="6070600"/>
          <p14:tracePt t="372845" x="3613150" y="6045200"/>
          <p14:tracePt t="372862" x="3568700" y="6019800"/>
          <p14:tracePt t="372880" x="3543300" y="6000750"/>
          <p14:tracePt t="372912" x="3543300" y="5994400"/>
          <p14:tracePt t="372928" x="3543300" y="5981700"/>
          <p14:tracePt t="372945" x="3543300" y="5969000"/>
          <p14:tracePt t="372961" x="3543300" y="5949950"/>
          <p14:tracePt t="372978" x="3543300" y="5937250"/>
          <p14:tracePt t="372995" x="3549650" y="5918200"/>
          <p14:tracePt t="373012" x="3562350" y="5905500"/>
          <p14:tracePt t="373029" x="3581400" y="5886450"/>
          <p14:tracePt t="373048" x="3594100" y="5867400"/>
          <p14:tracePt t="373062" x="3606800" y="5854700"/>
          <p14:tracePt t="373080" x="3606800" y="5842000"/>
          <p14:tracePt t="373095" x="3613150" y="5835650"/>
          <p14:tracePt t="373111" x="3613150" y="5829300"/>
          <p14:tracePt t="373113" x="3619500" y="5829300"/>
          <p14:tracePt t="373145" x="3613150" y="5835650"/>
          <p14:tracePt t="373162" x="3587750" y="5861050"/>
          <p14:tracePt t="373179" x="3543300" y="5861050"/>
          <p14:tracePt t="373195" x="3486150" y="5842000"/>
          <p14:tracePt t="373528" x="3467100" y="5842000"/>
          <p14:tracePt t="373536" x="3454400" y="5842000"/>
          <p14:tracePt t="373546" x="3435350" y="5842000"/>
          <p14:tracePt t="373563" x="3416300" y="5842000"/>
          <p14:tracePt t="373579" x="3409950" y="5842000"/>
          <p14:tracePt t="373612" x="3416300" y="5848350"/>
          <p14:tracePt t="373629" x="3435350" y="5848350"/>
          <p14:tracePt t="373646" x="3454400" y="5848350"/>
          <p14:tracePt t="373662" x="3479800" y="5829300"/>
          <p14:tracePt t="373679" x="3536950" y="5816600"/>
          <p14:tracePt t="373696" x="3651250" y="5816600"/>
          <p14:tracePt t="373713" x="3816350" y="5803900"/>
          <p14:tracePt t="373730" x="4114800" y="5765800"/>
          <p14:tracePt t="373746" x="4400550" y="5715000"/>
          <p14:tracePt t="373762" x="4749800" y="5676900"/>
          <p14:tracePt t="373778" x="5124450" y="5638800"/>
          <p14:tracePt t="373796" x="5607050" y="5613400"/>
          <p14:tracePt t="373813" x="6026150" y="5588000"/>
          <p14:tracePt t="373829" x="6457950" y="5556250"/>
          <p14:tracePt t="373847" x="6832600" y="5524500"/>
          <p14:tracePt t="373862" x="7207250" y="5461000"/>
          <p14:tracePt t="373879" x="7505700" y="5365750"/>
          <p14:tracePt t="373896" x="7766050" y="5257800"/>
          <p14:tracePt t="373913" x="7962900" y="5156200"/>
          <p14:tracePt t="373930" x="8128000" y="5067300"/>
          <p14:tracePt t="373946" x="8248650" y="5010150"/>
          <p14:tracePt t="373963" x="8369300" y="4953000"/>
          <p14:tracePt t="373980" x="8382000" y="4940300"/>
          <p14:tracePt t="374028" x="8382000" y="4933950"/>
          <p14:tracePt t="374035" x="8382000" y="4927600"/>
          <p14:tracePt t="374049" x="8388350" y="4927600"/>
          <p14:tracePt t="374063" x="8388350" y="4921250"/>
          <p14:tracePt t="374126" x="8382000" y="4921250"/>
          <p14:tracePt t="374158" x="8382000" y="4914900"/>
          <p14:tracePt t="374166" x="8413750" y="4883150"/>
          <p14:tracePt t="374182" x="8483600" y="4826000"/>
          <p14:tracePt t="374197" x="8540750" y="4787900"/>
          <p14:tracePt t="374213" x="8655050" y="4730750"/>
          <p14:tracePt t="374231" x="8686800" y="4705350"/>
          <p14:tracePt t="374247" x="8693150" y="4699000"/>
          <p14:tracePt t="374262" x="8712200" y="4667250"/>
          <p14:tracePt t="374279" x="8769350" y="4584700"/>
          <p14:tracePt t="374298" x="8877300" y="4419600"/>
          <p14:tracePt t="374313" x="9061450" y="4159250"/>
          <p14:tracePt t="374331" x="9258300" y="3854450"/>
          <p14:tracePt t="374346" x="9480550" y="3524250"/>
          <p14:tracePt t="374363" x="9645650" y="3257550"/>
          <p14:tracePt t="374382" x="9829800" y="2863850"/>
          <p14:tracePt t="374397" x="9855200" y="2787650"/>
          <p14:tracePt t="374413" x="9912350" y="2641600"/>
          <p14:tracePt t="374431" x="9925050" y="2571750"/>
          <p14:tracePt t="374463" x="9886950" y="2616200"/>
          <p14:tracePt t="374480" x="9855200" y="2679700"/>
          <p14:tracePt t="374496" x="9817100" y="2755900"/>
          <p14:tracePt t="374515" x="9785350" y="2825750"/>
          <p14:tracePt t="374532" x="9721850" y="2921000"/>
          <p14:tracePt t="374546" x="9664700" y="2997200"/>
          <p14:tracePt t="374563" x="9607550" y="3067050"/>
          <p14:tracePt t="374580" x="9550400" y="3136900"/>
          <p14:tracePt t="374597" x="9512300" y="3168650"/>
          <p14:tracePt t="374613" x="9493250" y="3175000"/>
          <p14:tracePt t="374667" x="9486900" y="3175000"/>
          <p14:tracePt t="374681" x="9480550" y="3181350"/>
          <p14:tracePt t="374698" x="9461500" y="3187700"/>
          <p14:tracePt t="374713" x="9423400" y="3187700"/>
          <p14:tracePt t="374731" x="9391650" y="3168650"/>
          <p14:tracePt t="374746" x="9359900" y="3130550"/>
          <p14:tracePt t="374763" x="9321800" y="3098800"/>
          <p14:tracePt t="374780" x="9296400" y="3073400"/>
          <p14:tracePt t="374796" x="9271000" y="3060700"/>
          <p14:tracePt t="374813" x="9245600" y="3060700"/>
          <p14:tracePt t="374830" x="9226550" y="3060700"/>
          <p14:tracePt t="375092" x="9232900" y="3060700"/>
          <p14:tracePt t="375114" x="9239250" y="3060700"/>
          <p14:tracePt t="375131" x="9264650" y="3060700"/>
          <p14:tracePt t="375147" x="9277350" y="3060700"/>
          <p14:tracePt t="375165" x="9290050" y="3060700"/>
          <p14:tracePt t="375180" x="9315450" y="3060700"/>
          <p14:tracePt t="375197" x="9391650" y="3073400"/>
          <p14:tracePt t="375214" x="9544050" y="3117850"/>
          <p14:tracePt t="375230" x="9575800" y="3181350"/>
          <p14:tracePt t="375247" x="9563100" y="3219450"/>
          <p14:tracePt t="375267" x="9556750" y="3257550"/>
          <p14:tracePt t="375280" x="9556750" y="3276600"/>
          <p14:tracePt t="375313" x="9563100" y="3270250"/>
          <p14:tracePt t="375330" x="9575800" y="3257550"/>
          <p14:tracePt t="375347" x="9588500" y="3244850"/>
          <p14:tracePt t="375403" x="9582150" y="3244850"/>
          <p14:tracePt t="375414" x="9575800" y="3244850"/>
          <p14:tracePt t="375430" x="9569450" y="3251200"/>
          <p14:tracePt t="375448" x="9556750" y="3251200"/>
          <p14:tracePt t="375481" x="9544050" y="3219450"/>
          <p14:tracePt t="375498" x="9518650" y="3181350"/>
          <p14:tracePt t="375515" x="9486900" y="3162300"/>
          <p14:tracePt t="375531" x="9467850" y="3155950"/>
          <p14:tracePt t="375533" x="9436100" y="3136900"/>
          <p14:tracePt t="375547" x="9391650" y="3124200"/>
          <p14:tracePt t="375564" x="9366250" y="3124200"/>
          <p14:tracePt t="375580" x="9359900" y="3124200"/>
          <p14:tracePt t="375597" x="9359900" y="3130550"/>
          <p14:tracePt t="375614" x="9353550" y="3136900"/>
          <p14:tracePt t="376209" x="9353550" y="3130550"/>
          <p14:tracePt t="376218" x="9353550" y="3124200"/>
          <p14:tracePt t="376231" x="9347200" y="3098800"/>
          <p14:tracePt t="376250" x="9334500" y="3067050"/>
          <p14:tracePt t="376265" x="9328150" y="3054350"/>
          <p14:tracePt t="376298" x="9328150" y="3048000"/>
          <p14:tracePt t="376316" x="9321800" y="3028950"/>
          <p14:tracePt t="376332" x="9309100" y="2990850"/>
          <p14:tracePt t="376348" x="9302750" y="2959100"/>
          <p14:tracePt t="376365" x="9296400" y="2927350"/>
          <p14:tracePt t="376381" x="9290050" y="2901950"/>
          <p14:tracePt t="376398" x="9290050" y="2857500"/>
          <p14:tracePt t="376414" x="9290050" y="2800350"/>
          <p14:tracePt t="376431" x="9290050" y="2730500"/>
          <p14:tracePt t="376448" x="9290050" y="2692400"/>
          <p14:tracePt t="376465" x="9290050" y="2667000"/>
          <p14:tracePt t="376895" x="9290050" y="2660650"/>
          <p14:tracePt t="376902" x="9290050" y="2654300"/>
          <p14:tracePt t="376915" x="9296400" y="2647950"/>
          <p14:tracePt t="376932" x="9296400" y="2635250"/>
          <p14:tracePt t="377783" x="9309100" y="2635250"/>
          <p14:tracePt t="377800" x="9347200" y="2641600"/>
          <p14:tracePt t="377816" x="9404350" y="2679700"/>
          <p14:tracePt t="377833" x="9448800" y="2730500"/>
          <p14:tracePt t="377850" x="9474200" y="2781300"/>
          <p14:tracePt t="377867" x="9480550" y="2844800"/>
          <p14:tracePt t="377883" x="9467850" y="2882900"/>
          <p14:tracePt t="377900" x="9448800" y="2921000"/>
          <p14:tracePt t="377917" x="9429750" y="2965450"/>
          <p14:tracePt t="377933" x="9404350" y="3022600"/>
          <p14:tracePt t="377949" x="9372600" y="3098800"/>
          <p14:tracePt t="377967" x="9340850" y="3194050"/>
          <p14:tracePt t="377982" x="9315450" y="3276600"/>
          <p14:tracePt t="377999" x="9296400" y="3359150"/>
          <p14:tracePt t="378016" x="9258300" y="3460750"/>
          <p14:tracePt t="378032" x="9194800" y="3556000"/>
          <p14:tracePt t="378048" x="9105900" y="3657600"/>
          <p14:tracePt t="378066" x="9042400" y="3721100"/>
          <p14:tracePt t="378082" x="8991600" y="3784600"/>
          <p14:tracePt t="378099" x="8985250" y="3810000"/>
          <p14:tracePt t="378116" x="8991600" y="3816350"/>
          <p14:tracePt t="378133" x="9004300" y="3810000"/>
          <p14:tracePt t="378150" x="9023350" y="3797300"/>
          <p14:tracePt t="378166" x="9029700" y="3790950"/>
          <p14:tracePt t="378276" x="9036050" y="3790950"/>
          <p14:tracePt t="378310" x="9048750" y="3784600"/>
          <p14:tracePt t="378316" x="9055100" y="3784600"/>
          <p14:tracePt t="378469" x="9061450" y="3784600"/>
          <p14:tracePt t="378494" x="9061450" y="3778250"/>
          <p14:tracePt t="378518" x="9067800" y="3778250"/>
          <p14:tracePt t="378533" x="9080500" y="3771900"/>
          <p14:tracePt t="378550" x="9086850" y="3765550"/>
          <p14:tracePt t="378584" x="9093200" y="3765550"/>
          <p14:tracePt t="378751" x="9093200" y="3759200"/>
          <p14:tracePt t="378767" x="9099550" y="3759200"/>
          <p14:tracePt t="378776" x="9099550" y="3752850"/>
          <p14:tracePt t="378791" x="9112250" y="3740150"/>
          <p14:tracePt t="378799" x="9124950" y="3733800"/>
          <p14:tracePt t="378817" x="9144000" y="3721100"/>
          <p14:tracePt t="378835" x="9163050" y="3708400"/>
          <p14:tracePt t="378837" x="9169400" y="3702050"/>
          <p14:tracePt t="378850" x="9175750" y="3695700"/>
          <p14:tracePt t="378867" x="9194800" y="3683000"/>
          <p14:tracePt t="378883" x="9207500" y="3663950"/>
          <p14:tracePt t="378900" x="9213850" y="3651250"/>
          <p14:tracePt t="378917" x="9220200" y="3638550"/>
          <p14:tracePt t="378933" x="9220200" y="3632200"/>
          <p14:tracePt t="379032" x="9213850" y="3632200"/>
          <p14:tracePt t="379045" x="9207500" y="3632200"/>
          <p14:tracePt t="379078" x="9201150" y="3632200"/>
          <p14:tracePt t="379111" x="9182100" y="3651250"/>
          <p14:tracePt t="379133" x="9169400" y="3663950"/>
          <p14:tracePt t="379151" x="9156700" y="3695700"/>
          <p14:tracePt t="379167" x="9150350" y="3708400"/>
          <p14:tracePt t="379170" x="9144000" y="3721100"/>
          <p14:tracePt t="379184" x="9137650" y="3727450"/>
          <p14:tracePt t="379200" x="9124950" y="3752850"/>
          <p14:tracePt t="379217" x="9112250" y="3778250"/>
          <p14:tracePt t="379234" x="9112250" y="3790950"/>
          <p14:tracePt t="379251" x="9105900" y="3803650"/>
          <p14:tracePt t="379267" x="9099550" y="3810000"/>
          <p14:tracePt t="379284" x="9099550" y="3841750"/>
          <p14:tracePt t="379300" x="9131300" y="3892550"/>
          <p14:tracePt t="379317" x="9150350" y="3956050"/>
          <p14:tracePt t="379334" x="9150350" y="3994150"/>
          <p14:tracePt t="379352" x="9156700" y="4032250"/>
          <p14:tracePt t="379367" x="9156700" y="4044950"/>
          <p14:tracePt t="379405" x="9163050" y="4038600"/>
          <p14:tracePt t="379417" x="9175750" y="4032250"/>
          <p14:tracePt t="379467" x="9163050" y="4044950"/>
          <p14:tracePt t="379484" x="9074150" y="4102100"/>
          <p14:tracePt t="379502" x="8966200" y="4133850"/>
          <p14:tracePt t="379517" x="8934450" y="4133850"/>
          <p14:tracePt t="379534" x="8934450" y="4140200"/>
          <p14:tracePt t="386312" x="8928100" y="4140200"/>
          <p14:tracePt t="386323" x="8921750" y="4140200"/>
          <p14:tracePt t="386339" x="8902700" y="4133850"/>
          <p14:tracePt t="386373" x="8902700" y="4140200"/>
          <p14:tracePt t="386390" x="8915400" y="4152900"/>
          <p14:tracePt t="386406" x="8921750" y="4165600"/>
          <p14:tracePt t="386423" x="8921750" y="4171950"/>
          <p14:tracePt t="386440" x="8921750" y="4191000"/>
          <p14:tracePt t="386457" x="8921750" y="4203700"/>
          <p14:tracePt t="386473" x="8915400" y="4210050"/>
          <p14:tracePt t="386489" x="8915400" y="4216400"/>
          <p14:tracePt t="386507" x="8909050" y="4216400"/>
          <p14:tracePt t="386508" x="8909050" y="4222750"/>
          <p14:tracePt t="386523" x="8902700" y="4229100"/>
          <p14:tracePt t="386539" x="8890000" y="4248150"/>
          <p14:tracePt t="386556" x="8851900" y="4279900"/>
          <p14:tracePt t="386573" x="8807450" y="4298950"/>
          <p14:tracePt t="386591" x="8712200" y="4343400"/>
          <p14:tracePt t="386606" x="8623300" y="4400550"/>
          <p14:tracePt t="386623" x="8559800" y="4451350"/>
          <p14:tracePt t="386640" x="8515350" y="4495800"/>
          <p14:tracePt t="386658" x="8477250" y="4540250"/>
          <p14:tracePt t="386673" x="8432800" y="4584700"/>
          <p14:tracePt t="386690" x="8362950" y="4635500"/>
          <p14:tracePt t="386706" x="8293100" y="4679950"/>
          <p14:tracePt t="386723" x="8172450" y="4743450"/>
          <p14:tracePt t="386740" x="8089900" y="4787900"/>
          <p14:tracePt t="386757" x="8001000" y="4845050"/>
          <p14:tracePt t="386776" x="7975600" y="4876800"/>
          <p14:tracePt t="386790" x="7956550" y="4895850"/>
          <p14:tracePt t="386806" x="7886700" y="4965700"/>
          <p14:tracePt t="386823" x="7797800" y="5010150"/>
          <p14:tracePt t="386840" x="7670800" y="5067300"/>
          <p14:tracePt t="386857" x="7505700" y="5111750"/>
          <p14:tracePt t="386873" x="7308850" y="5156200"/>
          <p14:tracePt t="386890" x="7118350" y="5187950"/>
          <p14:tracePt t="386907" x="6965950" y="5213350"/>
          <p14:tracePt t="386923" x="6737350" y="5251450"/>
          <p14:tracePt t="386940" x="6540500" y="5295900"/>
          <p14:tracePt t="386957" x="6153150" y="5410200"/>
          <p14:tracePt t="386973" x="5803900" y="5492750"/>
          <p14:tracePt t="386991" x="5276850" y="5568950"/>
          <p14:tracePt t="387007" x="4533900" y="5600700"/>
          <p14:tracePt t="387025" x="4006850" y="5594350"/>
          <p14:tracePt t="387041" x="3536950" y="5568950"/>
          <p14:tracePt t="387057" x="3213100" y="5549900"/>
          <p14:tracePt t="387074" x="2921000" y="5524500"/>
          <p14:tracePt t="387090" x="2647950" y="5492750"/>
          <p14:tracePt t="387106" x="2432050" y="5441950"/>
          <p14:tracePt t="387123" x="2209800" y="5340350"/>
          <p14:tracePt t="387140" x="2082800" y="5270500"/>
          <p14:tracePt t="387157" x="2000250" y="5207000"/>
          <p14:tracePt t="387172" x="1993900" y="5187950"/>
          <p14:tracePt t="387190" x="1993900" y="5181600"/>
          <p14:tracePt t="387207" x="1987550" y="5175250"/>
          <p14:tracePt t="387224" x="1943100" y="5149850"/>
          <p14:tracePt t="387240" x="1873250" y="5130800"/>
          <p14:tracePt t="387257" x="1746250" y="5086350"/>
          <p14:tracePt t="387274" x="1670050" y="5060950"/>
          <p14:tracePt t="387290" x="1631950" y="5048250"/>
          <p14:tracePt t="387307" x="1619250" y="5041900"/>
          <p14:tracePt t="387324" x="1600200" y="5035550"/>
          <p14:tracePt t="387340" x="1511300" y="5029200"/>
          <p14:tracePt t="387357" x="1441450" y="5029200"/>
          <p14:tracePt t="387374" x="1371600" y="5048250"/>
          <p14:tracePt t="387391" x="1346200" y="5067300"/>
          <p14:tracePt t="387407" x="1339850" y="5080000"/>
          <p14:tracePt t="387424" x="1339850" y="5086350"/>
          <p14:tracePt t="387440" x="1346200" y="5092700"/>
          <p14:tracePt t="387458" x="1346200" y="5118100"/>
          <p14:tracePt t="387474" x="1333500" y="5175250"/>
          <p14:tracePt t="387491" x="1250950" y="5283200"/>
          <p14:tracePt t="387508" x="1225550" y="5334000"/>
          <p14:tracePt t="387525" x="1231900" y="5353050"/>
          <p14:tracePt t="387540" x="1263650" y="5353050"/>
          <p14:tracePt t="387557" x="1314450" y="5334000"/>
          <p14:tracePt t="387574" x="1346200" y="5327650"/>
          <p14:tracePt t="387591" x="1352550" y="5321300"/>
          <p14:tracePt t="387607" x="1358900" y="5314950"/>
          <p14:tracePt t="387624" x="1358900" y="5308600"/>
          <p14:tracePt t="387641" x="1365250" y="5308600"/>
          <p14:tracePt t="387644" x="1365250" y="5302250"/>
          <p14:tracePt t="387660" x="1371600" y="5302250"/>
          <p14:tracePt t="387662" x="1390650" y="5289550"/>
          <p14:tracePt t="387674" x="1416050" y="5283200"/>
          <p14:tracePt t="387690" x="1498600" y="5289550"/>
          <p14:tracePt t="387708" x="1612900" y="5314950"/>
          <p14:tracePt t="387724" x="1720850" y="5359400"/>
          <p14:tracePt t="387741" x="1758950" y="5391150"/>
          <p14:tracePt t="387758" x="1758950" y="5403850"/>
          <p14:tracePt t="387806" x="1765300" y="5403850"/>
          <p14:tracePt t="387814" x="1778000" y="5403850"/>
          <p14:tracePt t="387824" x="1784350" y="5403850"/>
          <p14:tracePt t="387842" x="1803400" y="5403850"/>
          <p14:tracePt t="387857" x="1803400" y="5410200"/>
          <p14:tracePt t="387890" x="1803400" y="5416550"/>
          <p14:tracePt t="387924" x="1803400" y="5422900"/>
          <p14:tracePt t="387941" x="1822450" y="5422900"/>
          <p14:tracePt t="387958" x="1847850" y="5422900"/>
          <p14:tracePt t="387976" x="1892300" y="5422900"/>
          <p14:tracePt t="387991" x="1930400" y="5422900"/>
          <p14:tracePt t="388008" x="1943100" y="5429250"/>
          <p14:tracePt t="388024" x="1962150" y="5441950"/>
          <p14:tracePt t="388041" x="1981200" y="5454650"/>
          <p14:tracePt t="388058" x="2006600" y="5467350"/>
          <p14:tracePt t="388074" x="2025650" y="5473700"/>
          <p14:tracePt t="388091" x="2038350" y="5473700"/>
          <p14:tracePt t="388108" x="2057400" y="5473700"/>
          <p14:tracePt t="388124" x="2082800" y="5473700"/>
          <p14:tracePt t="388141" x="2108200" y="5473700"/>
          <p14:tracePt t="388157" x="2139950" y="5473700"/>
          <p14:tracePt t="388161" x="2159000" y="5467350"/>
          <p14:tracePt t="388175" x="2171700" y="5467350"/>
          <p14:tracePt t="388191" x="2184400" y="5467350"/>
          <p14:tracePt t="388208" x="2190750" y="5467350"/>
          <p14:tracePt t="388241" x="2197100" y="5461000"/>
          <p14:tracePt t="388258" x="2203450" y="5461000"/>
          <p14:tracePt t="388274" x="2209800" y="5454650"/>
          <p14:tracePt t="388293" x="2324100" y="5454650"/>
          <p14:tracePt t="388308" x="2381250" y="5461000"/>
          <p14:tracePt t="388325" x="2520950" y="5492750"/>
          <p14:tracePt t="388341" x="2540000" y="5499100"/>
          <p14:tracePt t="388408" x="2559050" y="5499100"/>
          <p14:tracePt t="388425" x="2673350" y="5505450"/>
          <p14:tracePt t="388442" x="2743200" y="5505450"/>
          <p14:tracePt t="388458" x="2794000" y="5505450"/>
          <p14:tracePt t="388474" x="2800350" y="5505450"/>
          <p14:tracePt t="388508" x="2813050" y="5499100"/>
          <p14:tracePt t="388525" x="2825750" y="5499100"/>
          <p14:tracePt t="388541" x="2863850" y="5499100"/>
          <p14:tracePt t="388544" x="2908300" y="5499100"/>
          <p14:tracePt t="388558" x="2946400" y="5499100"/>
          <p14:tracePt t="388575" x="3054350" y="5499100"/>
          <p14:tracePt t="388593" x="3098800" y="5499100"/>
          <p14:tracePt t="388610" x="3117850" y="5499100"/>
          <p14:tracePt t="388625" x="3124200" y="5492750"/>
          <p14:tracePt t="388641" x="3124200" y="5480050"/>
          <p14:tracePt t="388658" x="3136900" y="5461000"/>
          <p14:tracePt t="388675" x="3143250" y="5448300"/>
          <p14:tracePt t="388691" x="3155950" y="5422900"/>
          <p14:tracePt t="388708" x="3175000" y="5397500"/>
          <p14:tracePt t="388725" x="3187700" y="5372100"/>
          <p14:tracePt t="388742" x="3187700" y="5353050"/>
          <p14:tracePt t="388758" x="3187700" y="5327650"/>
          <p14:tracePt t="388778" x="3162300" y="5302250"/>
          <p14:tracePt t="388794" x="3130550" y="5283200"/>
          <p14:tracePt t="388812" x="3092450" y="5264150"/>
          <p14:tracePt t="388825" x="3054350" y="5251450"/>
          <p14:tracePt t="388842" x="3022600" y="5238750"/>
          <p14:tracePt t="388858" x="2997200" y="5226050"/>
          <p14:tracePt t="388875" x="2965450" y="5226050"/>
          <p14:tracePt t="388891" x="2914650" y="5226050"/>
          <p14:tracePt t="388908" x="2857500" y="5226050"/>
          <p14:tracePt t="388925" x="2813050" y="5232400"/>
          <p14:tracePt t="388942" x="2800350" y="5238750"/>
          <p14:tracePt t="388960" x="2794000" y="5245100"/>
          <p14:tracePt t="388976" x="2762250" y="5264150"/>
          <p14:tracePt t="388993" x="2730500" y="5289550"/>
          <p14:tracePt t="389010" x="2692400" y="5346700"/>
          <p14:tracePt t="389027" x="2679700" y="5391150"/>
          <p14:tracePt t="389041" x="2679700" y="5422900"/>
          <p14:tracePt t="389058" x="2692400" y="5441950"/>
          <p14:tracePt t="389077" x="2724150" y="5467350"/>
          <p14:tracePt t="389092" x="2794000" y="5486400"/>
          <p14:tracePt t="389108" x="2908300" y="5518150"/>
          <p14:tracePt t="389125" x="3003550" y="5530850"/>
          <p14:tracePt t="389142" x="3060700" y="5530850"/>
          <p14:tracePt t="389160" x="3098800" y="5530850"/>
          <p14:tracePt t="389178" x="3155950" y="5537200"/>
          <p14:tracePt t="389192" x="3213100" y="5537200"/>
          <p14:tracePt t="389208" x="3276600" y="5518150"/>
          <p14:tracePt t="389225" x="3314700" y="5505450"/>
          <p14:tracePt t="389242" x="3333750" y="5499100"/>
          <p14:tracePt t="389259" x="3333750" y="5492750"/>
          <p14:tracePt t="389276" x="3346450" y="5492750"/>
          <p14:tracePt t="389309" x="3352800" y="5486400"/>
          <p14:tracePt t="389342" x="3359150" y="5480050"/>
          <p14:tracePt t="389360" x="3365500" y="5467350"/>
          <p14:tracePt t="389375" x="3371850" y="5461000"/>
          <p14:tracePt t="389392" x="3378200" y="5454650"/>
          <p14:tracePt t="389409" x="3409950" y="5448300"/>
          <p14:tracePt t="389427" x="3441700" y="5441950"/>
          <p14:tracePt t="389429" x="3448050" y="5441950"/>
          <p14:tracePt t="389444" x="3467100" y="5441950"/>
          <p14:tracePt t="389459" x="3492500" y="5441950"/>
          <p14:tracePt t="389475" x="3517900" y="5441950"/>
          <p14:tracePt t="389492" x="3549650" y="5435600"/>
          <p14:tracePt t="389509" x="3581400" y="5422900"/>
          <p14:tracePt t="389526" x="3600450" y="5410200"/>
          <p14:tracePt t="389544" x="3613150" y="5403850"/>
          <p14:tracePt t="389561" x="3632200" y="5391150"/>
          <p14:tracePt t="389575" x="3657600" y="5372100"/>
          <p14:tracePt t="389593" x="3733800" y="5353050"/>
          <p14:tracePt t="389609" x="3816350" y="5334000"/>
          <p14:tracePt t="389625" x="3886200" y="5321300"/>
          <p14:tracePt t="389643" x="3898900" y="5314950"/>
          <p14:tracePt t="389676" x="3898900" y="5308600"/>
          <p14:tracePt t="389692" x="3886200" y="5308600"/>
          <p14:tracePt t="389709" x="3873500" y="5302250"/>
          <p14:tracePt t="389726" x="3854450" y="5295900"/>
          <p14:tracePt t="389743" x="3829050" y="5295900"/>
          <p14:tracePt t="389745" x="3810000" y="5289550"/>
          <p14:tracePt t="389760" x="3778250" y="5289550"/>
          <p14:tracePt t="389794" x="3708400" y="5302250"/>
          <p14:tracePt t="389809" x="3683000" y="5314950"/>
          <p14:tracePt t="389826" x="3670300" y="5321300"/>
          <p14:tracePt t="389842" x="3670300" y="5327650"/>
          <p14:tracePt t="389859" x="3663950" y="5340350"/>
          <p14:tracePt t="389876" x="3651250" y="5372100"/>
          <p14:tracePt t="389894" x="3644900" y="5429250"/>
          <p14:tracePt t="389910" x="3644900" y="5486400"/>
          <p14:tracePt t="389926" x="3676650" y="5537200"/>
          <p14:tracePt t="389942" x="3727450" y="5581650"/>
          <p14:tracePt t="389959" x="3771900" y="5594350"/>
          <p14:tracePt t="389978" x="3905250" y="5600700"/>
          <p14:tracePt t="389994" x="3987800" y="5581650"/>
          <p14:tracePt t="390009" x="4083050" y="5556250"/>
          <p14:tracePt t="390026" x="4140200" y="5537200"/>
          <p14:tracePt t="390045" x="4184650" y="5530850"/>
          <p14:tracePt t="390060" x="4197350" y="5530850"/>
          <p14:tracePt t="390120" x="4197350" y="5524500"/>
          <p14:tracePt t="390127" x="4197350" y="5518150"/>
          <p14:tracePt t="390143" x="4197350" y="5499100"/>
          <p14:tracePt t="390161" x="4191000" y="5467350"/>
          <p14:tracePt t="390176" x="4191000" y="5441950"/>
          <p14:tracePt t="390193" x="4191000" y="5422900"/>
          <p14:tracePt t="390226" x="4191000" y="5416550"/>
          <p14:tracePt t="390244" x="4184650" y="5410200"/>
          <p14:tracePt t="390263" x="4152900" y="5403850"/>
          <p14:tracePt t="390276" x="4102100" y="5403850"/>
          <p14:tracePt t="390294" x="4057650" y="5391150"/>
          <p14:tracePt t="390310" x="4025900" y="5378450"/>
          <p14:tracePt t="390326" x="4006850" y="5372100"/>
          <p14:tracePt t="390343" x="4000500" y="5372100"/>
          <p14:tracePt t="390359" x="3981450" y="5384800"/>
          <p14:tracePt t="390376" x="3962400" y="5410200"/>
          <p14:tracePt t="390393" x="3937000" y="5435600"/>
          <p14:tracePt t="390410" x="3917950" y="5467350"/>
          <p14:tracePt t="390426" x="3898900" y="5492750"/>
          <p14:tracePt t="390443" x="3898900" y="5511800"/>
          <p14:tracePt t="390460" x="3911600" y="5518150"/>
          <p14:tracePt t="390477" x="3975100" y="5518150"/>
          <p14:tracePt t="390493" x="4044950" y="5511800"/>
          <p14:tracePt t="390511" x="4108450" y="5499100"/>
          <p14:tracePt t="390528" x="4127500" y="5486400"/>
          <p14:tracePt t="390543" x="4133850" y="5480050"/>
          <p14:tracePt t="390560" x="4140200" y="5473700"/>
          <p14:tracePt t="390578" x="4171950" y="5467350"/>
          <p14:tracePt t="390593" x="4229100" y="5461000"/>
          <p14:tracePt t="390610" x="4298950" y="5454650"/>
          <p14:tracePt t="390626" x="4381500" y="5454650"/>
          <p14:tracePt t="390643" x="4445000" y="5454650"/>
          <p14:tracePt t="390660" x="4495800" y="5454650"/>
          <p14:tracePt t="390677" x="4508500" y="5454650"/>
          <p14:tracePt t="390727" x="4514850" y="5454650"/>
          <p14:tracePt t="390745" x="4521200" y="5454650"/>
          <p14:tracePt t="390762" x="4533900" y="5454650"/>
          <p14:tracePt t="390777" x="4559300" y="5454650"/>
          <p14:tracePt t="390793" x="4578350" y="5448300"/>
          <p14:tracePt t="390927" x="4578350" y="5454650"/>
          <p14:tracePt t="390934" x="4572000" y="5454650"/>
          <p14:tracePt t="390960" x="4552950" y="5454650"/>
          <p14:tracePt t="390977" x="4508500" y="5454650"/>
          <p14:tracePt t="390994" x="4451350" y="5441950"/>
          <p14:tracePt t="391010" x="4381500" y="5429250"/>
          <p14:tracePt t="391026" x="4305300" y="5435600"/>
          <p14:tracePt t="391043" x="4292600" y="5435600"/>
          <p14:tracePt t="391061" x="4286250" y="5435600"/>
          <p14:tracePt t="391255" x="4279900" y="5435600"/>
          <p14:tracePt t="391567" x="4273550" y="5435600"/>
          <p14:tracePt t="391619" x="4267200" y="5435600"/>
          <p14:tracePt t="391635" x="4267200" y="5429250"/>
          <p14:tracePt t="391659" x="4216400" y="5416550"/>
          <p14:tracePt t="391665" x="4184650" y="5410200"/>
          <p14:tracePt t="391677" x="4171950" y="5410200"/>
          <p14:tracePt t="391694" x="4146550" y="5397500"/>
          <p14:tracePt t="391711" x="4140200" y="5391150"/>
          <p14:tracePt t="391728" x="4127500" y="5378450"/>
          <p14:tracePt t="391745" x="4064000" y="5327650"/>
          <p14:tracePt t="391761" x="3987800" y="5270500"/>
          <p14:tracePt t="391778" x="3898900" y="5226050"/>
          <p14:tracePt t="391797" x="3848100" y="5200650"/>
          <p14:tracePt t="391811" x="3803650" y="5175250"/>
          <p14:tracePt t="391832" x="3784600" y="5162550"/>
          <p14:tracePt t="391847" x="3708400" y="5143500"/>
          <p14:tracePt t="391848" x="3644900" y="5130800"/>
          <p14:tracePt t="391861" x="3562350" y="5111750"/>
          <p14:tracePt t="391877" x="3390900" y="5080000"/>
          <p14:tracePt t="391894" x="3206750" y="5035550"/>
          <p14:tracePt t="391912" x="3086100" y="5003800"/>
          <p14:tracePt t="391927" x="2997200" y="4978400"/>
          <p14:tracePt t="391944" x="2952750" y="4959350"/>
          <p14:tracePt t="391961" x="2927350" y="4953000"/>
          <p14:tracePt t="391980" x="2825750" y="4953000"/>
          <p14:tracePt t="391994" x="2755900" y="4965700"/>
          <p14:tracePt t="392011" x="2540000" y="5016500"/>
          <p14:tracePt t="392028" x="2393950" y="5035550"/>
          <p14:tracePt t="392044" x="2286000" y="5048250"/>
          <p14:tracePt t="392065" x="2241550" y="5073650"/>
          <p14:tracePt t="392068" x="2235200" y="5086350"/>
          <p14:tracePt t="392078" x="2247900" y="5111750"/>
          <p14:tracePt t="392094" x="2317750" y="5181600"/>
          <p14:tracePt t="392111" x="2432050" y="5245100"/>
          <p14:tracePt t="392127" x="2565400" y="5314950"/>
          <p14:tracePt t="392144" x="2654300" y="5365750"/>
          <p14:tracePt t="392161" x="2711450" y="5397500"/>
          <p14:tracePt t="392178" x="2730500" y="5410200"/>
          <p14:tracePt t="392196" x="2768600" y="5429250"/>
          <p14:tracePt t="392211" x="2838450" y="5461000"/>
          <p14:tracePt t="392228" x="2978150" y="5499100"/>
          <p14:tracePt t="392244" x="3187700" y="5530850"/>
          <p14:tracePt t="392262" x="3543300" y="5562600"/>
          <p14:tracePt t="392278" x="3721100" y="5562600"/>
          <p14:tracePt t="392294" x="3835400" y="5562600"/>
          <p14:tracePt t="392310" x="3879850" y="5556250"/>
          <p14:tracePt t="392328" x="3905250" y="5556250"/>
          <p14:tracePt t="392344" x="3917950" y="5556250"/>
          <p14:tracePt t="392361" x="3962400" y="5556250"/>
          <p14:tracePt t="392378" x="4064000" y="5562600"/>
          <p14:tracePt t="392395" x="4152900" y="5575300"/>
          <p14:tracePt t="392411" x="4248150" y="5594350"/>
          <p14:tracePt t="392428" x="4311650" y="5600700"/>
          <p14:tracePt t="392444" x="4413250" y="5613400"/>
          <p14:tracePt t="392462" x="4514850" y="5613400"/>
          <p14:tracePt t="392479" x="4610100" y="5619750"/>
          <p14:tracePt t="392495" x="4629150" y="5619750"/>
          <p14:tracePt t="392528" x="4635500" y="5619750"/>
          <p14:tracePt t="392545" x="4660900" y="5607050"/>
          <p14:tracePt t="392563" x="4718050" y="5607050"/>
          <p14:tracePt t="392578" x="4787900" y="5600700"/>
          <p14:tracePt t="392595" x="4845050" y="5600700"/>
          <p14:tracePt t="392611" x="4889500" y="5607050"/>
          <p14:tracePt t="392628" x="4914900" y="5607050"/>
          <p14:tracePt t="392644" x="4933950" y="5607050"/>
          <p14:tracePt t="392662" x="4946650" y="5607050"/>
          <p14:tracePt t="392678" x="4965700" y="5607050"/>
          <p14:tracePt t="392695" x="5003800" y="5594350"/>
          <p14:tracePt t="392714" x="5035550" y="5568950"/>
          <p14:tracePt t="392728" x="5048250" y="5556250"/>
          <p14:tracePt t="392731" x="5048250" y="5543550"/>
          <p14:tracePt t="392745" x="5054600" y="5511800"/>
          <p14:tracePt t="392762" x="5054600" y="5486400"/>
          <p14:tracePt t="392794" x="4991100" y="5416550"/>
          <p14:tracePt t="392812" x="4953000" y="5384800"/>
          <p14:tracePt t="392829" x="4914900" y="5340350"/>
          <p14:tracePt t="392845" x="4876800" y="5302250"/>
          <p14:tracePt t="392861" x="4845050" y="5257800"/>
          <p14:tracePt t="392878" x="4813300" y="5226050"/>
          <p14:tracePt t="392895" x="4794250" y="5213350"/>
          <p14:tracePt t="392912" x="4781550" y="5213350"/>
          <p14:tracePt t="392931" x="4749800" y="5226050"/>
          <p14:tracePt t="392945" x="4724400" y="5238750"/>
          <p14:tracePt t="392962" x="4699000" y="5257800"/>
          <p14:tracePt t="392978" x="4667250" y="5276850"/>
          <p14:tracePt t="393000" x="4610100" y="5321300"/>
          <p14:tracePt t="393012" x="4565650" y="5365750"/>
          <p14:tracePt t="393028" x="4540250" y="5410200"/>
          <p14:tracePt t="393045" x="4540250" y="5467350"/>
          <p14:tracePt t="393062" x="4572000" y="5511800"/>
          <p14:tracePt t="393078" x="4629150" y="5549900"/>
          <p14:tracePt t="393095" x="4756150" y="5575300"/>
          <p14:tracePt t="393112" x="4864100" y="5575300"/>
          <p14:tracePt t="393128" x="4921250" y="5568950"/>
          <p14:tracePt t="393145" x="4946650" y="5556250"/>
          <p14:tracePt t="393162" x="4959350" y="5549900"/>
          <p14:tracePt t="393165" x="4965700" y="5543550"/>
          <p14:tracePt t="393179" x="4965700" y="5537200"/>
          <p14:tracePt t="393195" x="4965700" y="5530850"/>
          <p14:tracePt t="393212" x="4959350" y="5530850"/>
          <p14:tracePt t="393230" x="4908550" y="5543550"/>
          <p14:tracePt t="393245" x="4857750" y="5568950"/>
          <p14:tracePt t="393262" x="4826000" y="5588000"/>
          <p14:tracePt t="393280" x="4813300" y="5600700"/>
          <p14:tracePt t="393296" x="4806950" y="5600700"/>
          <p14:tracePt t="393311" x="4800600" y="5600700"/>
          <p14:tracePt t="393345" x="4794250" y="5607050"/>
          <p14:tracePt t="393362" x="4787900" y="5607050"/>
          <p14:tracePt t="393379" x="4781550" y="5607050"/>
          <p14:tracePt t="393396" x="4775200" y="5613400"/>
          <p14:tracePt t="393412" x="4768850" y="5619750"/>
          <p14:tracePt t="393429" x="4762500" y="5619750"/>
          <p14:tracePt t="393552" x="4756150" y="5619750"/>
          <p14:tracePt t="393567" x="4756150" y="5613400"/>
          <p14:tracePt t="393574" x="4749800" y="5613400"/>
          <p14:tracePt t="393596" x="4743450" y="5613400"/>
          <p14:tracePt t="393613" x="4743450" y="5607050"/>
          <p14:tracePt t="393629" x="4737100" y="5607050"/>
          <p14:tracePt t="393731" x="4730750" y="5600700"/>
          <p14:tracePt t="393935" x="4730750" y="5594350"/>
          <p14:tracePt t="393943" x="4724400" y="5594350"/>
          <p14:tracePt t="393975" x="4718050" y="5594350"/>
          <p14:tracePt t="393996" x="4718050" y="5588000"/>
          <p14:tracePt t="394013" x="4711700" y="5588000"/>
          <p14:tracePt t="394030" x="4705350" y="5588000"/>
          <p14:tracePt t="394063" x="4692650" y="5588000"/>
          <p14:tracePt t="394097" x="4679950" y="5588000"/>
          <p14:tracePt t="394114" x="4660900" y="5588000"/>
          <p14:tracePt t="394130" x="4641850" y="5588000"/>
          <p14:tracePt t="394146" x="4597400" y="5594350"/>
          <p14:tracePt t="394163" x="4540250" y="5600700"/>
          <p14:tracePt t="394180" x="4489450" y="5600700"/>
          <p14:tracePt t="394197" x="4445000" y="5607050"/>
          <p14:tracePt t="394200" x="4413250" y="5613400"/>
          <p14:tracePt t="394213" x="4400550" y="5613400"/>
          <p14:tracePt t="394229" x="4318000" y="5626100"/>
          <p14:tracePt t="394246" x="4222750" y="5632450"/>
          <p14:tracePt t="394263" x="4025900" y="5645150"/>
          <p14:tracePt t="394280" x="3879850" y="5664200"/>
          <p14:tracePt t="394296" x="3695700" y="5670550"/>
          <p14:tracePt t="394313" x="3454400" y="5683250"/>
          <p14:tracePt t="394330" x="3295650" y="5695950"/>
          <p14:tracePt t="394349" x="3092450" y="5721350"/>
          <p14:tracePt t="394351" x="2997200" y="5727700"/>
          <p14:tracePt t="394363" x="2825750" y="5746750"/>
          <p14:tracePt t="394381" x="2546350" y="5759450"/>
          <p14:tracePt t="394396" x="2260600" y="5765800"/>
          <p14:tracePt t="394413" x="2025650" y="5765800"/>
          <p14:tracePt t="394429" x="1765300" y="5765800"/>
          <p14:tracePt t="394446" x="1581150" y="5772150"/>
          <p14:tracePt t="394463" x="1397000" y="5778500"/>
          <p14:tracePt t="394480" x="1187450" y="5791200"/>
          <p14:tracePt t="394496" x="965200" y="5797550"/>
          <p14:tracePt t="394513" x="704850" y="5810250"/>
          <p14:tracePt t="394530" x="654050" y="5822950"/>
          <p14:tracePt t="394548" x="641350" y="5835650"/>
          <p14:tracePt t="394563" x="628650" y="5848350"/>
          <p14:tracePt t="394579" x="596900" y="5848350"/>
          <p14:tracePt t="394597" x="584200" y="5848350"/>
          <p14:tracePt t="394660" x="590550" y="5842000"/>
          <p14:tracePt t="394667" x="603250" y="5835650"/>
          <p14:tracePt t="394680" x="628650" y="5822950"/>
          <p14:tracePt t="394697" x="704850" y="5803900"/>
          <p14:tracePt t="394713" x="825500" y="5791200"/>
          <p14:tracePt t="394730" x="952500" y="5778500"/>
          <p14:tracePt t="394733" x="1054100" y="5772150"/>
          <p14:tracePt t="394747" x="1187450" y="5759450"/>
          <p14:tracePt t="394763" x="1282700" y="5746750"/>
          <p14:tracePt t="394780" x="1295400" y="5734050"/>
          <p14:tracePt t="394813" x="1295400" y="5727700"/>
          <p14:tracePt t="394830" x="1289050" y="5727700"/>
          <p14:tracePt t="394847" x="1282700" y="5727700"/>
          <p14:tracePt t="394914" x="1289050" y="5727700"/>
          <p14:tracePt t="394930" x="1333500" y="5727700"/>
          <p14:tracePt t="394947" x="1511300" y="5727700"/>
          <p14:tracePt t="394963" x="1828800" y="5753100"/>
          <p14:tracePt t="394980" x="2254250" y="5797550"/>
          <p14:tracePt t="394997" x="2736850" y="5861050"/>
          <p14:tracePt t="395013" x="3251200" y="5930900"/>
          <p14:tracePt t="395030" x="3765550" y="5981700"/>
          <p14:tracePt t="395047" x="4464050" y="6038850"/>
          <p14:tracePt t="395064" x="5238750" y="6102350"/>
          <p14:tracePt t="395080" x="5994400" y="6153150"/>
          <p14:tracePt t="395097" x="6851650" y="6223000"/>
          <p14:tracePt t="395114" x="7277100" y="6261100"/>
          <p14:tracePt t="395132" x="7581900" y="6299200"/>
          <p14:tracePt t="395147" x="7759700" y="6318250"/>
          <p14:tracePt t="395164" x="7829550" y="6318250"/>
          <p14:tracePt t="395181" x="7842250" y="6318250"/>
          <p14:tracePt t="395197" x="7842250" y="6311900"/>
          <p14:tracePt t="395213" x="7842250" y="6299200"/>
          <p14:tracePt t="395230" x="7842250" y="6286500"/>
          <p14:tracePt t="395246" x="7835900" y="6273800"/>
          <p14:tracePt t="395264" x="7823200" y="6273800"/>
          <p14:tracePt t="395298" x="7810500" y="6273800"/>
          <p14:tracePt t="395314" x="7797800" y="6280150"/>
          <p14:tracePt t="395330" x="7785100" y="6286500"/>
          <p14:tracePt t="395383" x="7772400" y="6286500"/>
          <p14:tracePt t="395397" x="7759700" y="6286500"/>
          <p14:tracePt t="395414" x="7734300" y="6286500"/>
          <p14:tracePt t="395430" x="7670800" y="6286500"/>
          <p14:tracePt t="395449" x="7562850" y="6292850"/>
          <p14:tracePt t="395464" x="7423150" y="6299200"/>
          <p14:tracePt t="395480" x="7245350" y="6305550"/>
          <p14:tracePt t="395497" x="7042150" y="6305550"/>
          <p14:tracePt t="395515" x="6870700" y="6292850"/>
          <p14:tracePt t="395532" x="6756400" y="6280150"/>
          <p14:tracePt t="395534" x="6711950" y="6273800"/>
          <p14:tracePt t="395551" x="6616700" y="6261100"/>
          <p14:tracePt t="395564" x="6521450" y="6254750"/>
          <p14:tracePt t="395581" x="6210300" y="6235700"/>
          <p14:tracePt t="395598" x="5943600" y="6210300"/>
          <p14:tracePt t="395614" x="5594350" y="6165850"/>
          <p14:tracePt t="395631" x="5359400" y="6127750"/>
          <p14:tracePt t="395647" x="5162550" y="6089650"/>
          <p14:tracePt t="395664" x="5035550" y="6051550"/>
          <p14:tracePt t="395681" x="4984750" y="6038850"/>
          <p14:tracePt t="395697" x="4927600" y="6032500"/>
          <p14:tracePt t="395714" x="4762500" y="6032500"/>
          <p14:tracePt t="395731" x="4527550" y="6019800"/>
          <p14:tracePt t="395748" x="4267200" y="6007100"/>
          <p14:tracePt t="395764" x="4013200" y="5988050"/>
          <p14:tracePt t="395781" x="3790950" y="5956300"/>
          <p14:tracePt t="395798" x="3778250" y="5949950"/>
          <p14:tracePt t="395800" x="3771900" y="5949950"/>
          <p14:tracePt t="395814" x="3771900" y="5943600"/>
          <p14:tracePt t="395831" x="3759200" y="5943600"/>
          <p14:tracePt t="395848" x="3651250" y="5962650"/>
          <p14:tracePt t="395864" x="3441700" y="5969000"/>
          <p14:tracePt t="395881" x="3213100" y="5969000"/>
          <p14:tracePt t="395899" x="2959100" y="5969000"/>
          <p14:tracePt t="395914" x="2806700" y="5956300"/>
          <p14:tracePt t="395931" x="2781300" y="5943600"/>
          <p14:tracePt t="395947" x="2794000" y="5937250"/>
          <p14:tracePt t="395964" x="2832100" y="5918200"/>
          <p14:tracePt t="395981" x="2863850" y="5905500"/>
          <p14:tracePt t="395998" x="2857500" y="5905500"/>
          <p14:tracePt t="396015" x="2736850" y="5918200"/>
          <p14:tracePt t="396031" x="2628900" y="5924550"/>
          <p14:tracePt t="396049" x="2546350" y="5924550"/>
          <p14:tracePt t="396064" x="2520950" y="5924550"/>
          <p14:tracePt t="396081" x="2527300" y="5911850"/>
          <p14:tracePt t="396099" x="2559050" y="5880100"/>
          <p14:tracePt t="396114" x="2628900" y="5816600"/>
          <p14:tracePt t="396131" x="2679700" y="5778500"/>
          <p14:tracePt t="396148" x="2679700" y="5765800"/>
          <p14:tracePt t="396164" x="2628900" y="5746750"/>
          <p14:tracePt t="396181" x="2533650" y="5734050"/>
          <p14:tracePt t="396198" x="2451100" y="5727700"/>
          <p14:tracePt t="396215" x="2419350" y="5727700"/>
          <p14:tracePt t="396248" x="2432050" y="5727700"/>
          <p14:tracePt t="396264" x="2463800" y="5721350"/>
          <p14:tracePt t="396281" x="2476500" y="5721350"/>
          <p14:tracePt t="396298" x="2470150" y="5721350"/>
          <p14:tracePt t="396315" x="2425700" y="5734050"/>
          <p14:tracePt t="396331" x="2362200" y="5740400"/>
          <p14:tracePt t="396348" x="2311400" y="5740400"/>
          <p14:tracePt t="396364" x="2279650" y="5746750"/>
          <p14:tracePt t="396398" x="2273300" y="5746750"/>
          <p14:tracePt t="396415" x="2266950" y="5746750"/>
          <p14:tracePt t="396431" x="2247900" y="5746750"/>
          <p14:tracePt t="396448" x="2190750" y="5746750"/>
          <p14:tracePt t="396465" x="2133600" y="5746750"/>
          <p14:tracePt t="396481" x="2108200" y="5746750"/>
          <p14:tracePt t="396531" x="2120900" y="5740400"/>
          <p14:tracePt t="396548" x="2139950" y="5740400"/>
          <p14:tracePt t="396565" x="2171700" y="5734050"/>
          <p14:tracePt t="396582" x="2184400" y="5734050"/>
          <p14:tracePt t="396598" x="2203450" y="5734050"/>
          <p14:tracePt t="396615" x="2241550" y="5734050"/>
          <p14:tracePt t="396632" x="2279650" y="5734050"/>
          <p14:tracePt t="396648" x="2349500" y="5740400"/>
          <p14:tracePt t="396665" x="2451100" y="5746750"/>
          <p14:tracePt t="396682" x="2520950" y="5746750"/>
          <p14:tracePt t="396699" x="2546350" y="5746750"/>
          <p14:tracePt t="396790" x="2559050" y="5753100"/>
          <p14:tracePt t="396800" x="2565400" y="5753100"/>
          <p14:tracePt t="396815" x="2590800" y="5759450"/>
          <p14:tracePt t="396832" x="2603500" y="5765800"/>
          <p14:tracePt t="396848" x="2609850" y="5765800"/>
          <p14:tracePt t="396882" x="2622550" y="5765800"/>
          <p14:tracePt t="396901" x="2641600" y="5765800"/>
          <p14:tracePt t="396914" x="2679700" y="5765800"/>
          <p14:tracePt t="396932" x="2705100" y="5772150"/>
          <p14:tracePt t="396948" x="2730500" y="5772150"/>
          <p14:tracePt t="396965" x="2743200" y="5772150"/>
          <p14:tracePt t="396983" x="2749550" y="5772150"/>
          <p14:tracePt t="397046" x="2755900" y="5772150"/>
          <p14:tracePt t="397110" x="2755900" y="5778500"/>
          <p14:tracePt t="397120" x="2755900" y="5784850"/>
          <p14:tracePt t="397137" x="2755900" y="5791200"/>
          <p14:tracePt t="397148" x="2755900" y="5797550"/>
          <p14:tracePt t="397165" x="2755900" y="5810250"/>
          <p14:tracePt t="397182" x="2755900" y="5829300"/>
          <p14:tracePt t="397200" x="2755900" y="5848350"/>
          <p14:tracePt t="397215" x="2749550" y="5848350"/>
          <p14:tracePt t="397218" x="2749550" y="5854700"/>
          <p14:tracePt t="397232" x="2743200" y="5861050"/>
          <p14:tracePt t="397266" x="2743200" y="5873750"/>
          <p14:tracePt t="397299" x="2755900" y="5880100"/>
          <p14:tracePt t="397315" x="2768600" y="5880100"/>
          <p14:tracePt t="397334" x="2781300" y="5880100"/>
          <p14:tracePt t="397351" x="2794000" y="5880100"/>
          <p14:tracePt t="397382" x="2800350" y="5880100"/>
          <p14:tracePt t="397399" x="2806700" y="5880100"/>
          <p14:tracePt t="397416" x="2819400" y="5873750"/>
          <p14:tracePt t="397432" x="2832100" y="5873750"/>
          <p14:tracePt t="397449" x="2844800" y="5873750"/>
          <p14:tracePt t="397466" x="2857500" y="5873750"/>
          <p14:tracePt t="397482" x="2863850" y="5873750"/>
          <p14:tracePt t="397484" x="2863850" y="5880100"/>
          <p14:tracePt t="397516" x="2870200" y="5880100"/>
          <p14:tracePt t="397532" x="2876550" y="5880100"/>
          <p14:tracePt t="397549" x="2889250" y="5873750"/>
          <p14:tracePt t="397565" x="2895600" y="5867400"/>
          <p14:tracePt t="397582" x="2908300" y="5848350"/>
          <p14:tracePt t="397600" x="2921000" y="5835650"/>
          <p14:tracePt t="397604" x="2946400" y="5822950"/>
          <p14:tracePt t="397616" x="2965450" y="5822950"/>
          <p14:tracePt t="397632" x="3035300" y="5803900"/>
          <p14:tracePt t="397649" x="3200400" y="5784850"/>
          <p14:tracePt t="397666" x="3371850" y="5784850"/>
          <p14:tracePt t="397682" x="3594100" y="5772150"/>
          <p14:tracePt t="397699" x="3752850" y="5734050"/>
          <p14:tracePt t="397716" x="3759200" y="5708650"/>
          <p14:tracePt t="397733" x="3752850" y="5689600"/>
          <p14:tracePt t="397749" x="3740150" y="5676900"/>
          <p14:tracePt t="397766" x="3721100" y="5670550"/>
          <p14:tracePt t="397783" x="3714750" y="5670550"/>
          <p14:tracePt t="397800" x="3708400" y="5664200"/>
          <p14:tracePt t="397816" x="3695700" y="5657850"/>
          <p14:tracePt t="397831" x="3670300" y="5645150"/>
          <p14:tracePt t="397851" x="3625850" y="5632450"/>
          <p14:tracePt t="397866" x="3562350" y="5613400"/>
          <p14:tracePt t="397882" x="3473450" y="5588000"/>
          <p14:tracePt t="397900" x="3378200" y="5568950"/>
          <p14:tracePt t="397916" x="3302000" y="5549900"/>
          <p14:tracePt t="397932" x="3289300" y="5549900"/>
          <p14:tracePt t="397966" x="3257550" y="5549900"/>
          <p14:tracePt t="397983" x="3162300" y="5556250"/>
          <p14:tracePt t="398000" x="3041650" y="5562600"/>
          <p14:tracePt t="398016" x="2933700" y="5568950"/>
          <p14:tracePt t="398033" x="2851150" y="5581650"/>
          <p14:tracePt t="398049" x="2819400" y="5581650"/>
          <p14:tracePt t="398066" x="2819400" y="5588000"/>
          <p14:tracePt t="398083" x="2819400" y="5594350"/>
          <p14:tracePt t="398099" x="2832100" y="5619750"/>
          <p14:tracePt t="398116" x="2857500" y="5651500"/>
          <p14:tracePt t="398132" x="2876550" y="5683250"/>
          <p14:tracePt t="398149" x="2895600" y="5727700"/>
          <p14:tracePt t="398167" x="2908300" y="5765800"/>
          <p14:tracePt t="398169" x="2921000" y="5791200"/>
          <p14:tracePt t="398182" x="2927350" y="5797550"/>
          <p14:tracePt t="398200" x="3035300" y="5854700"/>
          <p14:tracePt t="398218" x="3168650" y="5899150"/>
          <p14:tracePt t="398233" x="3308350" y="5943600"/>
          <p14:tracePt t="398249" x="3448050" y="5969000"/>
          <p14:tracePt t="398266" x="3556000" y="5975350"/>
          <p14:tracePt t="398283" x="3613150" y="5969000"/>
          <p14:tracePt t="398299" x="3619500" y="5956300"/>
          <p14:tracePt t="398316" x="3625850" y="5943600"/>
          <p14:tracePt t="398333" x="3638550" y="5930900"/>
          <p14:tracePt t="398350" x="3663950" y="5918200"/>
          <p14:tracePt t="398366" x="3746500" y="5911850"/>
          <p14:tracePt t="398383" x="3879850" y="5899150"/>
          <p14:tracePt t="398400" x="4032250" y="5886450"/>
          <p14:tracePt t="398416" x="4146550" y="5867400"/>
          <p14:tracePt t="398433" x="4248150" y="5861050"/>
          <p14:tracePt t="398466" x="4241800" y="5861050"/>
          <p14:tracePt t="398483" x="4222750" y="5861050"/>
          <p14:tracePt t="398501" x="4184650" y="5873750"/>
          <p14:tracePt t="398516" x="4178300" y="5873750"/>
          <p14:tracePt t="398533" x="4159250" y="5880100"/>
          <p14:tracePt t="398551" x="4146550" y="5880100"/>
          <p14:tracePt t="398568" x="4140200" y="5873750"/>
          <p14:tracePt t="398583" x="4133850" y="5873750"/>
          <p14:tracePt t="398617" x="4121150" y="5867400"/>
          <p14:tracePt t="398635" x="4108450" y="5861050"/>
          <p14:tracePt t="398651" x="4064000" y="5848350"/>
          <p14:tracePt t="398666" x="4019550" y="5829300"/>
          <p14:tracePt t="398683" x="3975100" y="5810250"/>
          <p14:tracePt t="398700" x="3968750" y="5803900"/>
          <p14:tracePt t="398724" x="3975100" y="5803900"/>
          <p14:tracePt t="398733" x="3981450" y="5803900"/>
          <p14:tracePt t="398750" x="4032250" y="5803900"/>
          <p14:tracePt t="398767" x="4076700" y="5803900"/>
          <p14:tracePt t="398783" x="4114800" y="5797550"/>
          <p14:tracePt t="398800" x="4146550" y="5784850"/>
          <p14:tracePt t="398817" x="4184650" y="5765800"/>
          <p14:tracePt t="398834" x="4210050" y="5746750"/>
          <p14:tracePt t="398849" x="4216400" y="5734050"/>
          <p14:tracePt t="398867" x="4210050" y="5708650"/>
          <p14:tracePt t="398869" x="4203700" y="5702300"/>
          <p14:tracePt t="398884" x="4197350" y="5695950"/>
          <p14:tracePt t="398900" x="4171950" y="5683250"/>
          <p14:tracePt t="398934" x="4165600" y="5676900"/>
          <p14:tracePt t="398950" x="4152900" y="5676900"/>
          <p14:tracePt t="398966" x="4127500" y="5676900"/>
          <p14:tracePt t="398983" x="4070350" y="5676900"/>
          <p14:tracePt t="399000" x="4025900" y="5676900"/>
          <p14:tracePt t="399017" x="4000500" y="5676900"/>
          <p14:tracePt t="399035" x="4006850" y="5689600"/>
          <p14:tracePt t="399038" x="4013200" y="5695950"/>
          <p14:tracePt t="399049" x="4038600" y="5715000"/>
          <p14:tracePt t="399067" x="4102100" y="5740400"/>
          <p14:tracePt t="399084" x="4191000" y="5753100"/>
          <p14:tracePt t="399101" x="4375150" y="5784850"/>
          <p14:tracePt t="399117" x="4470400" y="5797550"/>
          <p14:tracePt t="399135" x="4495800" y="5803900"/>
          <p14:tracePt t="399167" x="4514850" y="5797550"/>
          <p14:tracePt t="399185" x="4533900" y="5791200"/>
          <p14:tracePt t="399200" x="4572000" y="5778500"/>
          <p14:tracePt t="399217" x="4584700" y="5772150"/>
          <p14:tracePt t="399272" x="4578350" y="5778500"/>
          <p14:tracePt t="399284" x="4578350" y="5784850"/>
          <p14:tracePt t="399300" x="4572000" y="5791200"/>
          <p14:tracePt t="399317" x="4572000" y="5803900"/>
          <p14:tracePt t="399350" x="4572000" y="5810250"/>
          <p14:tracePt t="399384" x="4572000" y="5822950"/>
          <p14:tracePt t="399401" x="4572000" y="5829300"/>
          <p14:tracePt t="399417" x="4578350" y="5835650"/>
          <p14:tracePt t="399494" x="4584700" y="5835650"/>
          <p14:tracePt t="399524" x="4591050" y="5835650"/>
          <p14:tracePt t="399531" x="4597400" y="5835650"/>
          <p14:tracePt t="399551" x="4641850" y="5829300"/>
          <p14:tracePt t="399568" x="4724400" y="5829300"/>
          <p14:tracePt t="399570" x="4806950" y="5829300"/>
          <p14:tracePt t="399587" x="4965700" y="5848350"/>
          <p14:tracePt t="399601" x="5118100" y="5867400"/>
          <p14:tracePt t="399619" x="5207000" y="5880100"/>
          <p14:tracePt t="399634" x="5232400" y="5886450"/>
          <p14:tracePt t="399651" x="5245100" y="5886450"/>
          <p14:tracePt t="399668" x="5270500" y="5886450"/>
          <p14:tracePt t="399684" x="5308600" y="5886450"/>
          <p14:tracePt t="399701" x="5365750" y="5880100"/>
          <p14:tracePt t="399717" x="5403850" y="5873750"/>
          <p14:tracePt t="399734" x="5448300" y="5873750"/>
          <p14:tracePt t="399751" x="5461000" y="5867400"/>
          <p14:tracePt t="399808" x="5454650" y="5867400"/>
          <p14:tracePt t="399817" x="5454650" y="5873750"/>
          <p14:tracePt t="399949" x="5448300" y="5873750"/>
          <p14:tracePt t="399955" x="5441950" y="5880100"/>
          <p14:tracePt t="399966" x="5416550" y="5880100"/>
          <p14:tracePt t="399984" x="5359400" y="5880100"/>
          <p14:tracePt t="400001" x="5353050" y="5880100"/>
          <p14:tracePt t="400017" x="5359400" y="5886450"/>
          <p14:tracePt t="400035" x="5378450" y="5886450"/>
          <p14:tracePt t="400051" x="5397500" y="5880100"/>
          <p14:tracePt t="400068" x="5403850" y="5880100"/>
          <p14:tracePt t="400117" x="5397500" y="5886450"/>
          <p14:tracePt t="400133" x="5416550" y="5911850"/>
          <p14:tracePt t="400150" x="5492750" y="5911850"/>
          <p14:tracePt t="400168" x="5588000" y="5892800"/>
          <p14:tracePt t="400183" x="5676900" y="5861050"/>
          <p14:tracePt t="400200" x="5727700" y="5829300"/>
          <p14:tracePt t="400217" x="5759450" y="5816600"/>
          <p14:tracePt t="400251" x="5765800" y="5816600"/>
          <p14:tracePt t="400284" x="5772150" y="5816600"/>
          <p14:tracePt t="400301" x="5784850" y="5816600"/>
          <p14:tracePt t="400318" x="5803900" y="5816600"/>
          <p14:tracePt t="400334" x="5829300" y="5816600"/>
          <p14:tracePt t="400351" x="5842000" y="5816600"/>
          <p14:tracePt t="400500" x="5835650" y="5816600"/>
          <p14:tracePt t="400519" x="5829300" y="5816600"/>
          <p14:tracePt t="400535" x="5772150" y="5816600"/>
          <p14:tracePt t="400552" x="5727700" y="5822950"/>
          <p14:tracePt t="400569" x="5702300" y="5829300"/>
          <p14:tracePt t="400571" x="5695950" y="5829300"/>
          <p14:tracePt t="400585" x="5689600" y="5829300"/>
          <p14:tracePt t="400626" x="5695950" y="5822950"/>
          <p14:tracePt t="400652" x="5734050" y="5816600"/>
          <p14:tracePt t="400668" x="5753100" y="5810250"/>
          <p14:tracePt t="400685" x="5765800" y="5810250"/>
          <p14:tracePt t="400701" x="5791200" y="5810250"/>
          <p14:tracePt t="400734" x="5797550" y="5810250"/>
          <p14:tracePt t="400775" x="5803900" y="5810250"/>
          <p14:tracePt t="400789" x="5810250" y="5803900"/>
          <p14:tracePt t="400803" x="5822950" y="5803900"/>
          <p14:tracePt t="400822" x="5835650" y="5803900"/>
          <p14:tracePt t="400835" x="5842000" y="5803900"/>
          <p14:tracePt t="400852" x="5848350" y="5810250"/>
          <p14:tracePt t="400868" x="5854700" y="5816600"/>
          <p14:tracePt t="400885" x="5867400" y="5835650"/>
          <p14:tracePt t="400901" x="5873750" y="5848350"/>
          <p14:tracePt t="400922" x="5873750" y="5854700"/>
          <p14:tracePt t="400924" x="5880100" y="5854700"/>
          <p14:tracePt t="400935" x="5880100" y="5861050"/>
          <p14:tracePt t="400968" x="5880100" y="5867400"/>
          <p14:tracePt t="400985" x="5886450" y="5867400"/>
          <p14:tracePt t="401002" x="5886450" y="5873750"/>
          <p14:tracePt t="401023" x="5892800" y="5873750"/>
          <p14:tracePt t="401087" x="5899150" y="5880100"/>
          <p14:tracePt t="401094" x="5905500" y="5880100"/>
          <p14:tracePt t="401103" x="5924550" y="5886450"/>
          <p14:tracePt t="401120" x="5949950" y="5892800"/>
          <p14:tracePt t="401135" x="5962650" y="5899150"/>
          <p14:tracePt t="401152" x="5969000" y="5899150"/>
          <p14:tracePt t="401168" x="5975350" y="5899150"/>
          <p14:tracePt t="401185" x="6000750" y="5905500"/>
          <p14:tracePt t="401202" x="6089650" y="5911850"/>
          <p14:tracePt t="401219" x="6184900" y="5918200"/>
          <p14:tracePt t="401235" x="6261100" y="5918200"/>
          <p14:tracePt t="401253" x="6311900" y="5905500"/>
          <p14:tracePt t="401254" x="6318250" y="5892800"/>
          <p14:tracePt t="401269" x="6324600" y="5886450"/>
          <p14:tracePt t="401286" x="6324600" y="5873750"/>
          <p14:tracePt t="401305" x="6330950" y="5861050"/>
          <p14:tracePt t="401321" x="6330950" y="5848350"/>
          <p14:tracePt t="401339" x="6324600" y="5829300"/>
          <p14:tracePt t="401352" x="6324600" y="5810250"/>
          <p14:tracePt t="401369" x="6311900" y="5791200"/>
          <p14:tracePt t="401386" x="6273800" y="5753100"/>
          <p14:tracePt t="401402" x="6223000" y="5715000"/>
          <p14:tracePt t="401419" x="6140450" y="5657850"/>
          <p14:tracePt t="401436" x="6070600" y="5613400"/>
          <p14:tracePt t="401461" x="5892800" y="5549900"/>
          <p14:tracePt t="401468" x="5854700" y="5543550"/>
          <p14:tracePt t="401485" x="5721350" y="5530850"/>
          <p14:tracePt t="401502" x="5562600" y="5530850"/>
          <p14:tracePt t="401519" x="5321300" y="5549900"/>
          <p14:tracePt t="401536" x="5264150" y="5581650"/>
          <p14:tracePt t="401552" x="5245100" y="5626100"/>
          <p14:tracePt t="401569" x="5276850" y="5702300"/>
          <p14:tracePt t="401586" x="5340350" y="5772150"/>
          <p14:tracePt t="401602" x="5429250" y="5842000"/>
          <p14:tracePt t="401619" x="5486400" y="5886450"/>
          <p14:tracePt t="401635" x="5537200" y="5924550"/>
          <p14:tracePt t="401652" x="5575300" y="5956300"/>
          <p14:tracePt t="401669" x="5689600" y="6000750"/>
          <p14:tracePt t="401686" x="5899150" y="6045200"/>
          <p14:tracePt t="401702" x="6146800" y="6083300"/>
          <p14:tracePt t="401722" x="6470650" y="6102350"/>
          <p14:tracePt t="401736" x="6515100" y="6108700"/>
          <p14:tracePt t="401752" x="6546850" y="6102350"/>
          <p14:tracePt t="401769" x="6553200" y="6096000"/>
          <p14:tracePt t="401786" x="6553200" y="6083300"/>
          <p14:tracePt t="401802" x="6553200" y="6070600"/>
          <p14:tracePt t="401819" x="6553200" y="6057900"/>
          <p14:tracePt t="401836" x="6559550" y="6038850"/>
          <p14:tracePt t="401852" x="6578600" y="6013450"/>
          <p14:tracePt t="401869" x="6597650" y="5975350"/>
          <p14:tracePt t="401886" x="6616700" y="5937250"/>
          <p14:tracePt t="401903" x="6629400" y="5911850"/>
          <p14:tracePt t="401920" x="6635750" y="5892800"/>
          <p14:tracePt t="401953" x="6635750" y="5886450"/>
          <p14:tracePt t="402056" x="6629400" y="5886450"/>
          <p14:tracePt t="402073" x="6623050" y="5886450"/>
          <p14:tracePt t="402086" x="6616700" y="5886450"/>
          <p14:tracePt t="402103" x="6597650" y="5886450"/>
          <p14:tracePt t="402120" x="6578600" y="5886450"/>
          <p14:tracePt t="402136" x="6546850" y="5886450"/>
          <p14:tracePt t="402153" x="6521450" y="5880100"/>
          <p14:tracePt t="402169" x="6477000" y="5873750"/>
          <p14:tracePt t="402186" x="6445250" y="5861050"/>
          <p14:tracePt t="402203" x="6426200" y="5854700"/>
          <p14:tracePt t="402219" x="6419850" y="5854700"/>
          <p14:tracePt t="409671" x="6413500" y="5854700"/>
          <p14:tracePt t="409678" x="6400800" y="5848350"/>
          <p14:tracePt t="409693" x="6318250" y="5765800"/>
          <p14:tracePt t="409709" x="6242050" y="5626100"/>
          <p14:tracePt t="409727" x="6191250" y="5480050"/>
          <p14:tracePt t="409743" x="6146800" y="5353050"/>
          <p14:tracePt t="409759" x="6121400" y="5245100"/>
          <p14:tracePt t="409777" x="6089650" y="5137150"/>
          <p14:tracePt t="409792" x="6064250" y="5035550"/>
          <p14:tracePt t="409809" x="6026150" y="4933950"/>
          <p14:tracePt t="409826" x="5988050" y="4832350"/>
          <p14:tracePt t="409841" x="5956300" y="4724400"/>
          <p14:tracePt t="409859" x="5943600" y="4667250"/>
          <p14:tracePt t="409876" x="5943600" y="4635500"/>
          <p14:tracePt t="409879" x="5937250" y="4629150"/>
          <p14:tracePt t="409929" x="5937250" y="4622800"/>
          <p14:tracePt t="409945" x="5930900" y="4622800"/>
          <p14:tracePt t="409959" x="5924550" y="4603750"/>
          <p14:tracePt t="409976" x="5911850" y="4597400"/>
          <p14:tracePt t="409992" x="5892800" y="4584700"/>
          <p14:tracePt t="410009" x="5880100" y="4578350"/>
          <p14:tracePt t="410026" x="5873750" y="4578350"/>
          <p14:tracePt t="410043" x="5867400" y="4578350"/>
          <p14:tracePt t="410059" x="5848350" y="4578350"/>
          <p14:tracePt t="410076" x="5746750" y="4578350"/>
          <p14:tracePt t="410093" x="5600700" y="4622800"/>
          <p14:tracePt t="410110" x="5416550" y="4705350"/>
          <p14:tracePt t="410127" x="5276850" y="4775200"/>
          <p14:tracePt t="410143" x="5213350" y="4832350"/>
          <p14:tracePt t="410160" x="5245100" y="4864100"/>
          <p14:tracePt t="410175" x="5295900" y="4908550"/>
          <p14:tracePt t="410193" x="5346700" y="4978400"/>
          <p14:tracePt t="410209" x="5397500" y="5060950"/>
          <p14:tracePt t="410226" x="5410200" y="5156200"/>
          <p14:tracePt t="410243" x="5397500" y="5238750"/>
          <p14:tracePt t="410260" x="5384800" y="5302250"/>
          <p14:tracePt t="410276" x="5378450" y="5346700"/>
          <p14:tracePt t="410293" x="5378450" y="5378450"/>
          <p14:tracePt t="410310" x="5384800" y="5403850"/>
          <p14:tracePt t="410326" x="5391150" y="5422900"/>
          <p14:tracePt t="410343" x="5403850" y="5454650"/>
          <p14:tracePt t="410359" x="5410200" y="5473700"/>
          <p14:tracePt t="410377" x="5422900" y="5499100"/>
          <p14:tracePt t="410393" x="5422900" y="5543550"/>
          <p14:tracePt t="410394" x="5391150" y="5575300"/>
          <p14:tracePt t="410410" x="5302250" y="5632450"/>
          <p14:tracePt t="410426" x="5187950" y="5683250"/>
          <p14:tracePt t="410444" x="5060950" y="5734050"/>
          <p14:tracePt t="410460" x="4978400" y="5778500"/>
          <p14:tracePt t="410476" x="4953000" y="5816600"/>
          <p14:tracePt t="410493" x="4940300" y="5861050"/>
          <p14:tracePt t="410510" x="4940300" y="5905500"/>
          <p14:tracePt t="410527" x="4959350" y="5956300"/>
          <p14:tracePt t="410544" x="4978400" y="6000750"/>
          <p14:tracePt t="410560" x="5003800" y="6038850"/>
          <p14:tracePt t="410578" x="5041900" y="6057900"/>
          <p14:tracePt t="410594" x="5162550" y="6064250"/>
          <p14:tracePt t="410610" x="5410200" y="6038850"/>
          <p14:tracePt t="410627" x="5727700" y="6000750"/>
          <p14:tracePt t="410645" x="6375400" y="5911850"/>
          <p14:tracePt t="410660" x="6826250" y="5861050"/>
          <p14:tracePt t="410678" x="7162800" y="5829300"/>
          <p14:tracePt t="410693" x="7486650" y="5778500"/>
          <p14:tracePt t="410714" x="7683500" y="5727700"/>
          <p14:tracePt t="410729" x="7835900" y="5670550"/>
          <p14:tracePt t="410743" x="7931150" y="5626100"/>
          <p14:tracePt t="410760" x="8007350" y="5581650"/>
          <p14:tracePt t="410776" x="8064500" y="5549900"/>
          <p14:tracePt t="410793" x="8096250" y="5530850"/>
          <p14:tracePt t="410810" x="8121650" y="5511800"/>
          <p14:tracePt t="410812" x="8134350" y="5499100"/>
          <p14:tracePt t="410827" x="8147050" y="5486400"/>
          <p14:tracePt t="410831" x="8166100" y="5467350"/>
          <p14:tracePt t="410843" x="8197850" y="5454650"/>
          <p14:tracePt t="410861" x="8286750" y="5429250"/>
          <p14:tracePt t="410877" x="8420100" y="5416550"/>
          <p14:tracePt t="410894" x="8502650" y="5416550"/>
          <p14:tracePt t="410910" x="8528050" y="5416550"/>
          <p14:tracePt t="410927" x="8547100" y="5435600"/>
          <p14:tracePt t="410943" x="8572500" y="5473700"/>
          <p14:tracePt t="410960" x="8597900" y="5505450"/>
          <p14:tracePt t="410977" x="8629650" y="5524500"/>
          <p14:tracePt t="410994" x="8661400" y="5530850"/>
          <p14:tracePt t="411010" x="8680450" y="5537200"/>
          <p14:tracePt t="411027" x="8699500" y="5543550"/>
          <p14:tracePt t="411044" x="8705850" y="5562600"/>
          <p14:tracePt t="411061" x="8712200" y="5600700"/>
          <p14:tracePt t="411077" x="8712200" y="5626100"/>
          <p14:tracePt t="411081" x="8724900" y="5645150"/>
          <p14:tracePt t="411093" x="8737600" y="5651500"/>
          <p14:tracePt t="411111" x="8788400" y="5651500"/>
          <p14:tracePt t="411113" x="8832850" y="5651500"/>
          <p14:tracePt t="411127" x="8934450" y="5626100"/>
          <p14:tracePt t="411144" x="9061450" y="5594350"/>
          <p14:tracePt t="411161" x="9182100" y="5562600"/>
          <p14:tracePt t="411177" x="9258300" y="5543550"/>
          <p14:tracePt t="411194" x="9290050" y="5537200"/>
          <p14:tracePt t="411210" x="9277350" y="5537200"/>
          <p14:tracePt t="411227" x="9251950" y="5549900"/>
          <p14:tracePt t="411244" x="9201150" y="5575300"/>
          <p14:tracePt t="411261" x="9099550" y="5619750"/>
          <p14:tracePt t="411277" x="8985250" y="5664200"/>
          <p14:tracePt t="411294" x="8845550" y="5708650"/>
          <p14:tracePt t="411311" x="8667750" y="5753100"/>
          <p14:tracePt t="411327" x="8242300" y="5829300"/>
          <p14:tracePt t="411344" x="7880350" y="5880100"/>
          <p14:tracePt t="411361" x="7677150" y="5911850"/>
          <p14:tracePt t="411363" x="7461250" y="5943600"/>
          <p14:tracePt t="411380" x="7035800" y="6013450"/>
          <p14:tracePt t="411394" x="6565900" y="6096000"/>
          <p14:tracePt t="411410" x="6051550" y="6191250"/>
          <p14:tracePt t="411429" x="5511800" y="6286500"/>
          <p14:tracePt t="411444" x="4991100" y="6350000"/>
          <p14:tracePt t="411461" x="4464050" y="6407150"/>
          <p14:tracePt t="411477" x="3987800" y="6445250"/>
          <p14:tracePt t="411496" x="3594100" y="6477000"/>
          <p14:tracePt t="411498" x="3435350" y="6483350"/>
          <p14:tracePt t="411510" x="3276600" y="6496050"/>
          <p14:tracePt t="411528" x="2965450" y="6515100"/>
          <p14:tracePt t="411544" x="2705100" y="6534150"/>
          <p14:tracePt t="411561" x="2349500" y="6553200"/>
          <p14:tracePt t="411577" x="2152650" y="6559550"/>
          <p14:tracePt t="411596" x="2006600" y="6565900"/>
          <p14:tracePt t="411611" x="1898650" y="6572250"/>
          <p14:tracePt t="411627" x="1835150" y="6572250"/>
          <p14:tracePt t="411646" x="1822450" y="6578600"/>
          <p14:tracePt t="411661" x="1784350" y="6584950"/>
          <p14:tracePt t="411677" x="1663700" y="6597650"/>
          <p14:tracePt t="411694" x="1498600" y="6604000"/>
          <p14:tracePt t="411712" x="1320800" y="6604000"/>
          <p14:tracePt t="411727" x="1193800" y="6597650"/>
          <p14:tracePt t="411744" x="1149350" y="6578600"/>
          <p14:tracePt t="411761" x="1143000" y="6553200"/>
          <p14:tracePt t="411777" x="1143000" y="6521450"/>
          <p14:tracePt t="411780" x="1136650" y="6508750"/>
          <p14:tracePt t="411796" x="1117600" y="6477000"/>
          <p14:tracePt t="411811" x="1047750" y="6419850"/>
          <p14:tracePt t="411828" x="952500" y="6362700"/>
          <p14:tracePt t="411843" x="857250" y="6299200"/>
          <p14:tracePt t="411861" x="787400" y="6235700"/>
          <p14:tracePt t="411878" x="781050" y="6191250"/>
          <p14:tracePt t="411894" x="812800" y="6159500"/>
          <p14:tracePt t="411911" x="895350" y="6121400"/>
          <p14:tracePt t="411928" x="1022350" y="6083300"/>
          <p14:tracePt t="411944" x="1104900" y="6070600"/>
          <p14:tracePt t="411963" x="1092200" y="6070600"/>
          <p14:tracePt t="411977" x="1066800" y="6070600"/>
          <p14:tracePt t="411994" x="1035050" y="6096000"/>
          <p14:tracePt t="412011" x="1016000" y="6108700"/>
          <p14:tracePt t="412061" x="1054100" y="6108700"/>
          <p14:tracePt t="412079" x="1136650" y="6108700"/>
          <p14:tracePt t="412094" x="1212850" y="6108700"/>
          <p14:tracePt t="412113" x="1244600" y="6102350"/>
          <p14:tracePt t="412128" x="1250950" y="6102350"/>
          <p14:tracePt t="412165" x="1257300" y="6102350"/>
          <p14:tracePt t="412178" x="1270000" y="6096000"/>
          <p14:tracePt t="412195" x="1289050" y="6089650"/>
          <p14:tracePt t="412211" x="1320800" y="6070600"/>
          <p14:tracePt t="412229" x="1339850" y="6051550"/>
          <p14:tracePt t="412244" x="1346200" y="6026150"/>
          <p14:tracePt t="412261" x="1352550" y="6013450"/>
          <p14:tracePt t="412278" x="1339850" y="6000750"/>
          <p14:tracePt t="412294" x="1314450" y="5988050"/>
          <p14:tracePt t="412312" x="1282700" y="5969000"/>
          <p14:tracePt t="412328" x="1250950" y="5943600"/>
          <p14:tracePt t="412345" x="1212850" y="5911850"/>
          <p14:tracePt t="412362" x="1181100" y="5873750"/>
          <p14:tracePt t="412378" x="1149350" y="5829300"/>
          <p14:tracePt t="412395" x="1130300" y="5778500"/>
          <p14:tracePt t="412412" x="1117600" y="5765800"/>
          <p14:tracePt t="412430" x="1079500" y="5746750"/>
          <p14:tracePt t="412445" x="1016000" y="5727700"/>
          <p14:tracePt t="412461" x="952500" y="5708650"/>
          <p14:tracePt t="412478" x="882650" y="5689600"/>
          <p14:tracePt t="412495" x="825500" y="5676900"/>
          <p14:tracePt t="412512" x="806450" y="5670550"/>
          <p14:tracePt t="412528" x="800100" y="5670550"/>
          <p14:tracePt t="412545" x="749300" y="5670550"/>
          <p14:tracePt t="412562" x="654050" y="5695950"/>
          <p14:tracePt t="412579" x="527050" y="5715000"/>
          <p14:tracePt t="412595" x="438150" y="5727700"/>
          <p14:tracePt t="412611" x="412750" y="5727700"/>
          <p14:tracePt t="412679" x="412750" y="5734050"/>
          <p14:tracePt t="412695" x="419100" y="5740400"/>
          <p14:tracePt t="412713" x="438150" y="5765800"/>
          <p14:tracePt t="412728" x="463550" y="5797550"/>
          <p14:tracePt t="412745" x="508000" y="5829300"/>
          <p14:tracePt t="412762" x="584200" y="5867400"/>
          <p14:tracePt t="412778" x="685800" y="5905500"/>
          <p14:tracePt t="412795" x="781050" y="5930900"/>
          <p14:tracePt t="412812" x="908050" y="5962650"/>
          <p14:tracePt t="412828" x="996950" y="5969000"/>
          <p14:tracePt t="412845" x="1016000" y="5975350"/>
          <p14:tracePt t="412888" x="1022350" y="5975350"/>
          <p14:tracePt t="412896" x="1028700" y="5975350"/>
          <p14:tracePt t="412914" x="1047750" y="5975350"/>
          <p14:tracePt t="412931" x="1066800" y="5981700"/>
          <p14:tracePt t="412945" x="1079500" y="5981700"/>
          <p14:tracePt t="413074" x="1085850" y="5981700"/>
          <p14:tracePt t="413235" x="1079500" y="5975350"/>
          <p14:tracePt t="413257" x="1073150" y="5975350"/>
          <p14:tracePt t="413913" x="1085850" y="5981700"/>
          <p14:tracePt t="413930" x="1092200" y="5988050"/>
          <p14:tracePt t="413947" x="1092200" y="6000750"/>
          <p14:tracePt t="413963" x="1085850" y="6013450"/>
          <p14:tracePt t="413979" x="1079500" y="6026150"/>
          <p14:tracePt t="413997" x="1066800" y="6051550"/>
          <p14:tracePt t="414013" x="1054100" y="6070600"/>
          <p14:tracePt t="414029" x="1054100" y="6083300"/>
          <p14:tracePt t="414046" x="1054100" y="6089650"/>
          <p14:tracePt t="414063" x="1079500" y="6115050"/>
          <p14:tracePt t="414079" x="1098550" y="6134100"/>
          <p14:tracePt t="414096" x="1104900" y="6153150"/>
          <p14:tracePt t="414112" x="1104900" y="6165850"/>
          <p14:tracePt t="414130" x="1098550" y="6165850"/>
          <p14:tracePt t="414182" x="1117600" y="6165850"/>
          <p14:tracePt t="414196" x="1136650" y="6165850"/>
          <p14:tracePt t="414213" x="1225550" y="6134100"/>
          <p14:tracePt t="414230" x="1270000" y="6108700"/>
          <p14:tracePt t="414248" x="1314450" y="6083300"/>
          <p14:tracePt t="414263" x="1377950" y="6057900"/>
          <p14:tracePt t="414279" x="1460500" y="6045200"/>
          <p14:tracePt t="414298" x="1555750" y="6045200"/>
          <p14:tracePt t="414313" x="1644650" y="6045200"/>
          <p14:tracePt t="414329" x="1708150" y="6038850"/>
          <p14:tracePt t="414345" x="1739900" y="6032500"/>
          <p14:tracePt t="414363" x="1758950" y="6026150"/>
          <p14:tracePt t="414381" x="1778000" y="6019800"/>
          <p14:tracePt t="414397" x="1790700" y="6013450"/>
          <p14:tracePt t="414413" x="1841500" y="5994400"/>
          <p14:tracePt t="414430" x="1860550" y="5988050"/>
          <p14:tracePt t="414447" x="1873250" y="5988050"/>
          <p14:tracePt t="414448" x="1879600" y="5988050"/>
          <p14:tracePt t="414464" x="1892300" y="5981700"/>
          <p14:tracePt t="414480" x="1898650" y="5981700"/>
          <p14:tracePt t="414557" x="1905000" y="5988050"/>
          <p14:tracePt t="414565" x="1911350" y="5988050"/>
          <p14:tracePt t="414581" x="1917700" y="5988050"/>
          <p14:tracePt t="414597" x="1924050" y="5994400"/>
          <p14:tracePt t="414630" x="1930400" y="5994400"/>
          <p14:tracePt t="414663" x="1936750" y="5994400"/>
          <p14:tracePt t="414680" x="1943100" y="5994400"/>
          <p14:tracePt t="414983" x="1936750" y="6000750"/>
          <p14:tracePt t="415080" x="1930400" y="6000750"/>
          <p14:tracePt t="415111" x="1930400" y="6007100"/>
          <p14:tracePt t="415131" x="1924050" y="6007100"/>
          <p14:tracePt t="415318" x="1917700" y="6013450"/>
          <p14:tracePt t="415347" x="1911350" y="6019800"/>
          <p14:tracePt t="415379" x="1898650" y="6026150"/>
          <p14:tracePt t="415397" x="1885950" y="6032500"/>
          <p14:tracePt t="415414" x="1847850" y="6051550"/>
          <p14:tracePt t="415431" x="1816100" y="6057900"/>
          <p14:tracePt t="415446" x="1784350" y="6057900"/>
          <p14:tracePt t="415464" x="1733550" y="6051550"/>
          <p14:tracePt t="415481" x="1657350" y="6013450"/>
          <p14:tracePt t="415498" x="1587500" y="5962650"/>
          <p14:tracePt t="415515" x="1536700" y="5924550"/>
          <p14:tracePt t="415531" x="1479550" y="5899150"/>
          <p14:tracePt t="415547" x="1435100" y="5886450"/>
          <p14:tracePt t="415564" x="1327150" y="5854700"/>
          <p14:tracePt t="415581" x="1206500" y="5822950"/>
          <p14:tracePt t="415597" x="1092200" y="5784850"/>
          <p14:tracePt t="415614" x="990600" y="5753100"/>
          <p14:tracePt t="415631" x="946150" y="5734050"/>
          <p14:tracePt t="415648" x="914400" y="5721350"/>
          <p14:tracePt t="415664" x="908050" y="5721350"/>
          <p14:tracePt t="415681" x="901700" y="5721350"/>
          <p14:tracePt t="415699" x="762000" y="5740400"/>
          <p14:tracePt t="415714" x="698500" y="5746750"/>
          <p14:tracePt t="415731" x="501650" y="5772150"/>
          <p14:tracePt t="415748" x="438150" y="5784850"/>
          <p14:tracePt t="415764" x="431800" y="5791200"/>
          <p14:tracePt t="415781" x="431800" y="5803900"/>
          <p14:tracePt t="415798" x="457200" y="5816600"/>
          <p14:tracePt t="415804" x="476250" y="5822950"/>
          <p14:tracePt t="415814" x="501650" y="5835650"/>
          <p14:tracePt t="415831" x="577850" y="5867400"/>
          <p14:tracePt t="415848" x="641350" y="5899150"/>
          <p14:tracePt t="415864" x="717550" y="5943600"/>
          <p14:tracePt t="415881" x="819150" y="6007100"/>
          <p14:tracePt t="415898" x="946150" y="6064250"/>
          <p14:tracePt t="415914" x="1073150" y="6102350"/>
          <p14:tracePt t="415931" x="1168400" y="6115050"/>
          <p14:tracePt t="415948" x="1238250" y="6115050"/>
          <p14:tracePt t="415964" x="1263650" y="6115050"/>
          <p14:tracePt t="415981" x="1250950" y="6121400"/>
          <p14:tracePt t="415998" x="1219200" y="6127750"/>
          <p14:tracePt t="416014" x="1212850" y="6127750"/>
          <p14:tracePt t="416080" x="1212850" y="6102350"/>
          <p14:tracePt t="416086" x="1212850" y="6083300"/>
          <p14:tracePt t="416098" x="1212850" y="6026150"/>
          <p14:tracePt t="416116" x="1212850" y="5886450"/>
          <p14:tracePt t="416131" x="1225550" y="5721350"/>
          <p14:tracePt t="416148" x="1231900" y="5607050"/>
          <p14:tracePt t="416166" x="1238250" y="5562600"/>
          <p14:tracePt t="416531" x="1238250" y="5556250"/>
          <p14:tracePt t="416538" x="1238250" y="5549900"/>
          <p14:tracePt t="416549" x="1238250" y="5518150"/>
          <p14:tracePt t="416565" x="1238250" y="5403850"/>
          <p14:tracePt t="416582" x="1238250" y="5264150"/>
          <p14:tracePt t="416599" x="1231900" y="5156200"/>
          <p14:tracePt t="416603" x="1231900" y="5111750"/>
          <p14:tracePt t="416615" x="1231900" y="5080000"/>
          <p14:tracePt t="416632" x="1225550" y="5067300"/>
          <p14:tracePt t="418007" x="1231900" y="5067300"/>
          <p14:tracePt t="418014" x="1238250" y="5067300"/>
          <p14:tracePt t="418021" x="1244600" y="5067300"/>
          <p14:tracePt t="418033" x="1257300" y="5067300"/>
          <p14:tracePt t="418051" x="1282700" y="5073650"/>
          <p14:tracePt t="418066" x="1320800" y="5080000"/>
          <p14:tracePt t="418068" x="1352550" y="5080000"/>
          <p14:tracePt t="418085" x="1377950" y="5086350"/>
          <p14:tracePt t="418099" x="1441450" y="5105400"/>
          <p14:tracePt t="418116" x="1530350" y="5137150"/>
          <p14:tracePt t="418118" x="1581150" y="5156200"/>
          <p14:tracePt t="418132" x="1612900" y="5168900"/>
          <p14:tracePt t="418134" x="1657350" y="5175250"/>
          <p14:tracePt t="418149" x="1701800" y="5187950"/>
          <p14:tracePt t="418183" x="1708150" y="5187950"/>
          <p14:tracePt t="418200" x="1727200" y="5194300"/>
          <p14:tracePt t="418216" x="1758950" y="5213350"/>
          <p14:tracePt t="418233" x="1790700" y="5232400"/>
          <p14:tracePt t="418249" x="1816100" y="5245100"/>
          <p14:tracePt t="418266" x="1828800" y="5251450"/>
          <p14:tracePt t="418316" x="1835150" y="5257800"/>
          <p14:tracePt t="418333" x="1847850" y="5257800"/>
          <p14:tracePt t="418350" x="1885950" y="5264150"/>
          <p14:tracePt t="418367" x="1936750" y="5283200"/>
          <p14:tracePt t="418383" x="1993900" y="5308600"/>
          <p14:tracePt t="418400" x="1993900" y="5314950"/>
          <p14:tracePt t="418417" x="2000250" y="5314950"/>
          <p14:tracePt t="418434" x="2006600" y="5314950"/>
          <p14:tracePt t="418452" x="2019300" y="5314950"/>
          <p14:tracePt t="418468" x="2038350" y="5308600"/>
          <p14:tracePt t="418483" x="2120900" y="5327650"/>
          <p14:tracePt t="418500" x="2197100" y="5365750"/>
          <p14:tracePt t="418516" x="2260600" y="5435600"/>
          <p14:tracePt t="418533" x="2266950" y="5486400"/>
          <p14:tracePt t="418550" x="2260600" y="5530850"/>
          <p14:tracePt t="418569" x="2241550" y="5575300"/>
          <p14:tracePt t="418583" x="2241550" y="5588000"/>
          <p14:tracePt t="418600" x="2305050" y="5657850"/>
          <p14:tracePt t="418617" x="2336800" y="5695950"/>
          <p14:tracePt t="418636" x="2368550" y="5791200"/>
          <p14:tracePt t="418650" x="2311400" y="5842000"/>
          <p14:tracePt t="418668" x="2209800" y="5867400"/>
          <p14:tracePt t="418683" x="2139950" y="5892800"/>
          <p14:tracePt t="418700" x="2127250" y="5911850"/>
          <p14:tracePt t="418717" x="2146300" y="5937250"/>
          <p14:tracePt t="418733" x="2209800" y="5956300"/>
          <p14:tracePt t="418750" x="2298700" y="5969000"/>
          <p14:tracePt t="418769" x="2362200" y="5969000"/>
          <p14:tracePt t="418905" x="2362200" y="5975350"/>
          <p14:tracePt t="418921" x="2355850" y="5981700"/>
          <p14:tracePt t="418934" x="2343150" y="5988050"/>
          <p14:tracePt t="418951" x="2305050" y="6019800"/>
          <p14:tracePt t="418967" x="2292350" y="6032500"/>
          <p14:tracePt t="418986" x="2286000" y="6045200"/>
          <p14:tracePt t="419001" x="2286000" y="6051550"/>
          <p14:tracePt t="419017" x="2286000" y="6057900"/>
          <p14:tracePt t="419034" x="2298700" y="6057900"/>
          <p14:tracePt t="419050" x="2311400" y="6057900"/>
          <p14:tracePt t="419067" x="2317750" y="6051550"/>
          <p14:tracePt t="419130" x="2324100" y="6051550"/>
          <p14:tracePt t="419155" x="2330450" y="6051550"/>
          <p14:tracePt t="419167" x="2343150" y="6051550"/>
          <p14:tracePt t="419184" x="2349500" y="6051550"/>
          <p14:tracePt t="419282" x="2355850" y="6051550"/>
          <p14:tracePt t="419318" x="2368550" y="6051550"/>
          <p14:tracePt t="419454" x="2381250" y="6051550"/>
          <p14:tracePt t="419459" x="2393950" y="6051550"/>
          <p14:tracePt t="419468" x="2406650" y="6051550"/>
          <p14:tracePt t="419485" x="2425700" y="6045200"/>
          <p14:tracePt t="419501" x="2432050" y="6045200"/>
          <p14:tracePt t="419540" x="2425700" y="6045200"/>
          <p14:tracePt t="419551" x="2419350" y="6045200"/>
          <p14:tracePt t="419567" x="2406650" y="6051550"/>
          <p14:tracePt t="419584" x="2400300" y="6057900"/>
          <p14:tracePt t="419600" x="2393950" y="6064250"/>
          <p14:tracePt t="419662" x="2393950" y="6057900"/>
          <p14:tracePt t="419668" x="2400300" y="6057900"/>
          <p14:tracePt t="419746" x="2406650" y="6051550"/>
          <p14:tracePt t="419762" x="2413000" y="6051550"/>
          <p14:tracePt t="419770" x="2425700" y="6051550"/>
          <p14:tracePt t="419784" x="2432050" y="6051550"/>
          <p14:tracePt t="419789" x="2444750" y="6045200"/>
          <p14:tracePt t="420125" x="2438400" y="6051550"/>
          <p14:tracePt t="420148" x="2432050" y="6051550"/>
          <p14:tracePt t="420218" x="2438400" y="6051550"/>
          <p14:tracePt t="420225" x="2451100" y="6045200"/>
          <p14:tracePt t="420251" x="2457450" y="6045200"/>
          <p14:tracePt t="420455" x="2451100" y="6045200"/>
          <p14:tracePt t="420489" x="2451100" y="6051550"/>
          <p14:tracePt t="420682" x="2457450" y="6051550"/>
          <p14:tracePt t="420702" x="2470150" y="6045200"/>
          <p14:tracePt t="420719" x="2482850" y="6038850"/>
          <p14:tracePt t="421304" x="2476500" y="6038850"/>
          <p14:tracePt t="421322" x="2457450" y="6038850"/>
          <p14:tracePt t="421336" x="2444750" y="6045200"/>
          <p14:tracePt t="421353" x="2438400" y="6045200"/>
          <p14:tracePt t="421448" x="2444750" y="6045200"/>
          <p14:tracePt t="421575" x="2451100" y="6045200"/>
          <p14:tracePt t="421586" x="2457450" y="6038850"/>
          <p14:tracePt t="421637" x="2457450" y="6045200"/>
          <p14:tracePt t="421657" x="2457450" y="6051550"/>
          <p14:tracePt t="421669" x="2457450" y="6057900"/>
          <p14:tracePt t="421748" x="2463800" y="6057900"/>
          <p14:tracePt t="421763" x="2470150" y="6057900"/>
          <p14:tracePt t="421786" x="2470150" y="6051550"/>
          <p14:tracePt t="421924" x="2476500" y="6051550"/>
          <p14:tracePt t="422071" x="2482850" y="6051550"/>
          <p14:tracePt t="422089" x="2489200" y="6051550"/>
          <p14:tracePt t="422415" x="2489200" y="6057900"/>
          <p14:tracePt t="422422" x="2482850" y="6057900"/>
          <p14:tracePt t="422563" x="2482850" y="6064250"/>
          <p14:tracePt t="422588" x="2476500" y="6076950"/>
          <p14:tracePt t="422603" x="2476500" y="6083300"/>
          <p14:tracePt t="422620" x="2476500" y="6096000"/>
          <p14:tracePt t="422636" x="2482850" y="6102350"/>
          <p14:tracePt t="422654" x="2482850" y="6115050"/>
          <p14:tracePt t="422670" x="2489200" y="6115050"/>
          <p14:tracePt t="422687" x="2489200" y="6121400"/>
          <p14:tracePt t="422703" x="2489200" y="6134100"/>
          <p14:tracePt t="422720" x="2482850" y="6140450"/>
          <p14:tracePt t="422722" x="2476500" y="6146800"/>
          <p14:tracePt t="422737" x="2457450" y="6159500"/>
          <p14:tracePt t="422755" x="2444750" y="6178550"/>
          <p14:tracePt t="422770" x="2432050" y="6184900"/>
          <p14:tracePt t="422787" x="2432050" y="6191250"/>
          <p14:tracePt t="422929" x="2432050" y="6197600"/>
          <p14:tracePt t="422945" x="2438400" y="6197600"/>
          <p14:tracePt t="423002" x="2444750" y="6197600"/>
          <p14:tracePt t="423016" x="2457450" y="6191250"/>
          <p14:tracePt t="423025" x="2463800" y="6191250"/>
          <p14:tracePt t="423037" x="2482850" y="6184900"/>
          <p14:tracePt t="423055" x="2527300" y="6153150"/>
          <p14:tracePt t="423058" x="2546350" y="6127750"/>
          <p14:tracePt t="423071" x="2578100" y="6089650"/>
          <p14:tracePt t="423087" x="2641600" y="5988050"/>
          <p14:tracePt t="423104" x="2705100" y="5861050"/>
          <p14:tracePt t="423121" x="2762250" y="5727700"/>
          <p14:tracePt t="423137" x="2870200" y="5499100"/>
          <p14:tracePt t="423154" x="2895600" y="5397500"/>
          <p14:tracePt t="423170" x="2933700" y="5308600"/>
          <p14:tracePt t="423186" x="2971800" y="5264150"/>
          <p14:tracePt t="423204" x="2990850" y="5251450"/>
          <p14:tracePt t="423237" x="2997200" y="5251450"/>
          <p14:tracePt t="423287" x="2971800" y="5264150"/>
          <p14:tracePt t="423304" x="2952750" y="5283200"/>
          <p14:tracePt t="423321" x="2927350" y="5308600"/>
          <p14:tracePt t="423337" x="2901950" y="5327650"/>
          <p14:tracePt t="423354" x="2876550" y="5346700"/>
          <p14:tracePt t="423371" x="2844800" y="5372100"/>
          <p14:tracePt t="423387" x="2794000" y="5410200"/>
          <p14:tracePt t="423404" x="2762250" y="5454650"/>
          <p14:tracePt t="423420" x="2730500" y="5499100"/>
          <p14:tracePt t="423437" x="2692400" y="5562600"/>
          <p14:tracePt t="423455" x="2654300" y="5619750"/>
          <p14:tracePt t="423471" x="2609850" y="5689600"/>
          <p14:tracePt t="423488" x="2508250" y="5797550"/>
          <p14:tracePt t="423503" x="2451100" y="5835650"/>
          <p14:tracePt t="423521" x="2305050" y="5924550"/>
          <p14:tracePt t="423537" x="2247900" y="5969000"/>
          <p14:tracePt t="423554" x="2235200" y="5981700"/>
          <p14:tracePt t="423588" x="2247900" y="5975350"/>
          <p14:tracePt t="423604" x="2273300" y="5962650"/>
          <p14:tracePt t="423621" x="2292350" y="5956300"/>
          <p14:tracePt t="423622" x="2305050" y="5949950"/>
          <p14:tracePt t="423637" x="2343150" y="5937250"/>
          <p14:tracePt t="423655" x="2362200" y="5937250"/>
          <p14:tracePt t="423671" x="2362200" y="5930900"/>
          <p14:tracePt t="423726" x="2368550" y="5930900"/>
          <p14:tracePt t="423742" x="2374900" y="5924550"/>
          <p14:tracePt t="423754" x="2381250" y="5924550"/>
          <p14:tracePt t="423771" x="2406650" y="5918200"/>
          <p14:tracePt t="423788" x="2413000" y="5911850"/>
          <p14:tracePt t="423804" x="2413000" y="5905500"/>
          <p14:tracePt t="423821" x="2381250" y="5892800"/>
          <p14:tracePt t="423838" x="2305050" y="5880100"/>
          <p14:tracePt t="423854" x="2292350" y="5873750"/>
          <p14:tracePt t="423911" x="2286000" y="5873750"/>
          <p14:tracePt t="423921" x="2266950" y="5886450"/>
          <p14:tracePt t="423938" x="2228850" y="5899150"/>
          <p14:tracePt t="423955" x="2190750" y="5918200"/>
          <p14:tracePt t="423971" x="2178050" y="5930900"/>
          <p14:tracePt t="423988" x="2171700" y="5949950"/>
          <p14:tracePt t="424004" x="2178050" y="5969000"/>
          <p14:tracePt t="424021" x="2203450" y="5981700"/>
          <p14:tracePt t="424038" x="2228850" y="6000750"/>
          <p14:tracePt t="424055" x="2241550" y="6026150"/>
          <p14:tracePt t="424071" x="2241550" y="6032500"/>
          <p14:tracePt t="424073" x="2241550" y="6038850"/>
          <p14:tracePt t="424088" x="2241550" y="6051550"/>
          <p14:tracePt t="424104" x="2247900" y="6057900"/>
          <p14:tracePt t="424121" x="2260600" y="6064250"/>
          <p14:tracePt t="424138" x="2292350" y="6070600"/>
          <p14:tracePt t="424154" x="2349500" y="6083300"/>
          <p14:tracePt t="424170" x="2432050" y="6089650"/>
          <p14:tracePt t="424188" x="2470150" y="6089650"/>
          <p14:tracePt t="424204" x="2501900" y="6083300"/>
          <p14:tracePt t="424221" x="2540000" y="6076950"/>
          <p14:tracePt t="424240" x="2571750" y="6064250"/>
          <p14:tracePt t="424255" x="2597150" y="6045200"/>
          <p14:tracePt t="424271" x="2616200" y="6038850"/>
          <p14:tracePt t="424288" x="2622550" y="6032500"/>
          <p14:tracePt t="424352" x="2622550" y="6026150"/>
          <p14:tracePt t="424380" x="2654300" y="6026150"/>
          <p14:tracePt t="424388" x="2673350" y="6026150"/>
          <p14:tracePt t="424405" x="2844800" y="6032500"/>
          <p14:tracePt t="424421" x="3079750" y="6045200"/>
          <p14:tracePt t="424438" x="3352800" y="6076950"/>
          <p14:tracePt t="424455" x="3594100" y="6121400"/>
          <p14:tracePt t="424471" x="3778250" y="6159500"/>
          <p14:tracePt t="424488" x="3835400" y="6178550"/>
          <p14:tracePt t="424581" x="3841750" y="6178550"/>
          <p14:tracePt t="424589" x="3848100" y="6178550"/>
          <p14:tracePt t="424605" x="3860800" y="6178550"/>
          <p14:tracePt t="424622" x="3879850" y="6178550"/>
          <p14:tracePt t="424640" x="3898900" y="6178550"/>
          <p14:tracePt t="424655" x="3917950" y="6178550"/>
          <p14:tracePt t="424672" x="3930650" y="6178550"/>
          <p14:tracePt t="424689" x="3949700" y="6178550"/>
          <p14:tracePt t="424691" x="3956050" y="6178550"/>
          <p14:tracePt t="424705" x="3968750" y="6172200"/>
          <p14:tracePt t="424722" x="3994150" y="6165850"/>
          <p14:tracePt t="424739" x="4013200" y="6159500"/>
          <p14:tracePt t="424755" x="4032250" y="6153150"/>
          <p14:tracePt t="424773" x="4051300" y="6153150"/>
          <p14:tracePt t="424789" x="4051300" y="6146800"/>
          <p14:tracePt t="424805" x="4095750" y="6134100"/>
          <p14:tracePt t="424823" x="4133850" y="6115050"/>
          <p14:tracePt t="424843" x="4159250" y="6102350"/>
          <p14:tracePt t="424858" x="4178300" y="6096000"/>
          <p14:tracePt t="424872" x="4197350" y="6089650"/>
          <p14:tracePt t="424888" x="4197350" y="6083300"/>
          <p14:tracePt t="424993" x="4203700" y="6083300"/>
          <p14:tracePt t="425007" x="4210050" y="6076950"/>
          <p14:tracePt t="425016" x="4216400" y="6070600"/>
          <p14:tracePt t="425057" x="4222750" y="6070600"/>
          <p14:tracePt t="425064" x="4222750" y="6064250"/>
          <p14:tracePt t="425088" x="4222750" y="6057900"/>
          <p14:tracePt t="425112" x="4229100" y="6038850"/>
          <p14:tracePt t="425122" x="4229100" y="6032500"/>
          <p14:tracePt t="425140" x="4235450" y="6007100"/>
          <p14:tracePt t="425155" x="4241800" y="5969000"/>
          <p14:tracePt t="425171" x="4248150" y="5943600"/>
          <p14:tracePt t="425189" x="4254500" y="5924550"/>
          <p14:tracePt t="425205" x="4260850" y="5911850"/>
          <p14:tracePt t="425255" x="4248150" y="5911850"/>
          <p14:tracePt t="425272" x="4229100" y="5911850"/>
          <p14:tracePt t="425291" x="4203700" y="5911850"/>
          <p14:tracePt t="425306" x="4191000" y="5911850"/>
          <p14:tracePt t="425322" x="4171950" y="5911850"/>
          <p14:tracePt t="425340" x="4159250" y="5918200"/>
          <p14:tracePt t="425355" x="4146550" y="5930900"/>
          <p14:tracePt t="425372" x="4133850" y="5937250"/>
          <p14:tracePt t="425391" x="4127500" y="5937250"/>
          <p14:tracePt t="425430" x="4127500" y="5930900"/>
          <p14:tracePt t="425440" x="4127500" y="5924550"/>
          <p14:tracePt t="425510" x="4121150" y="5937250"/>
          <p14:tracePt t="425522" x="4114800" y="5943600"/>
          <p14:tracePt t="425540" x="4114800" y="5949950"/>
          <p14:tracePt t="425558" x="4095750" y="5969000"/>
          <p14:tracePt t="425573" x="4083050" y="5975350"/>
          <p14:tracePt t="425589" x="4051300" y="5988050"/>
          <p14:tracePt t="425607" x="4019550" y="6000750"/>
          <p14:tracePt t="425623" x="4006850" y="6007100"/>
          <p14:tracePt t="425639" x="3994150" y="6007100"/>
          <p14:tracePt t="425655" x="4006850" y="5994400"/>
          <p14:tracePt t="425672" x="4032250" y="5969000"/>
          <p14:tracePt t="425693" x="4095750" y="5924550"/>
          <p14:tracePt t="425706" x="4108450" y="5911850"/>
          <p14:tracePt t="425722" x="4114800" y="5905500"/>
          <p14:tracePt t="425739" x="4102100" y="5892800"/>
          <p14:tracePt t="425756" x="4102100" y="5886450"/>
          <p14:tracePt t="425773" x="4121150" y="5880100"/>
          <p14:tracePt t="425789" x="4146550" y="5867400"/>
          <p14:tracePt t="425806" x="4159250" y="5854700"/>
          <p14:tracePt t="425841" x="4152900" y="5854700"/>
          <p14:tracePt t="425856" x="4133850" y="5854700"/>
          <p14:tracePt t="425872" x="4102100" y="5861050"/>
          <p14:tracePt t="425891" x="4064000" y="5867400"/>
          <p14:tracePt t="425906" x="4064000" y="5873750"/>
          <p14:tracePt t="425923" x="4064000" y="5886450"/>
          <p14:tracePt t="425939" x="4064000" y="5892800"/>
          <p14:tracePt t="425973" x="4057650" y="5886450"/>
          <p14:tracePt t="425989" x="4057650" y="5854700"/>
          <p14:tracePt t="426006" x="4064000" y="5842000"/>
          <p14:tracePt t="426056" x="4070350" y="5842000"/>
          <p14:tracePt t="426073" x="4070350" y="5848350"/>
          <p14:tracePt t="426089" x="4057650" y="5854700"/>
          <p14:tracePt t="426107" x="4044950" y="5861050"/>
          <p14:tracePt t="426123" x="4032250" y="5861050"/>
          <p14:tracePt t="426139" x="4025900" y="5861050"/>
          <p14:tracePt t="426156" x="4019550" y="5861050"/>
          <p14:tracePt t="426291" x="4013200" y="5861050"/>
          <p14:tracePt t="426311" x="4013200" y="5854700"/>
          <p14:tracePt t="426373" x="4019550" y="5854700"/>
          <p14:tracePt t="426390" x="4025900" y="5854700"/>
          <p14:tracePt t="426407" x="4032250" y="5854700"/>
          <p14:tracePt t="427255" x="4032250" y="5867400"/>
          <p14:tracePt t="427274" x="4032250" y="5873750"/>
          <p14:tracePt t="427291" x="4032250" y="5886450"/>
          <p14:tracePt t="427323" x="4032250" y="5892800"/>
          <p14:tracePt t="427341" x="4032250" y="5899150"/>
          <p14:tracePt t="427405" x="4025900" y="5899150"/>
          <p14:tracePt t="427424" x="4025900" y="5905500"/>
          <p14:tracePt t="427440" x="4019550" y="5905500"/>
          <p14:tracePt t="427457" x="4019550" y="5911850"/>
          <p14:tracePt t="427495" x="4013200" y="5911850"/>
          <p14:tracePt t="427514" x="4013200" y="5918200"/>
          <p14:tracePt t="427526" x="4000500" y="5918200"/>
          <p14:tracePt t="427540" x="3968750" y="5924550"/>
          <p14:tracePt t="427557" x="3930650" y="5930900"/>
          <p14:tracePt t="427574" x="3892550" y="5930900"/>
          <p14:tracePt t="427592" x="3867150" y="5937250"/>
          <p14:tracePt t="427607" x="3854450" y="5937250"/>
          <p14:tracePt t="427641" x="3848100" y="5937250"/>
          <p14:tracePt t="427678" x="3848100" y="5943600"/>
          <p14:tracePt t="427695" x="3848100" y="5949950"/>
          <p14:tracePt t="427725" x="3841750" y="5962650"/>
          <p14:tracePt t="427741" x="3860800" y="5994400"/>
          <p14:tracePt t="427757" x="3911600" y="6019800"/>
          <p14:tracePt t="427774" x="3975100" y="6064250"/>
          <p14:tracePt t="427792" x="4038600" y="6115050"/>
          <p14:tracePt t="427808" x="4095750" y="6165850"/>
          <p14:tracePt t="427824" x="4152900" y="6216650"/>
          <p14:tracePt t="427841" x="4197350" y="6261100"/>
          <p14:tracePt t="427858" x="4216400" y="6292850"/>
          <p14:tracePt t="427874" x="4216400" y="6318250"/>
          <p14:tracePt t="427891" x="4171950" y="6356350"/>
          <p14:tracePt t="427908" x="4133850" y="6381750"/>
          <p14:tracePt t="427924" x="4133850" y="6419850"/>
          <p14:tracePt t="427941" x="4140200" y="6445250"/>
          <p14:tracePt t="427958" x="4152900" y="6457950"/>
          <p14:tracePt t="427975" x="4159250" y="6451600"/>
          <p14:tracePt t="428030" x="4146550" y="6451600"/>
          <p14:tracePt t="428036" x="4133850" y="6457950"/>
          <p14:tracePt t="428059" x="4121150" y="6470650"/>
          <p14:tracePt t="428074" x="4133850" y="6470650"/>
          <p14:tracePt t="428125" x="4146550" y="6483350"/>
          <p14:tracePt t="428141" x="4178300" y="6489700"/>
          <p14:tracePt t="428158" x="4229100" y="6515100"/>
          <p14:tracePt t="428174" x="4356100" y="6534150"/>
          <p14:tracePt t="428191" x="4597400" y="6534150"/>
          <p14:tracePt t="428208" x="4953000" y="6584950"/>
          <p14:tracePt t="428225" x="5378450" y="6642100"/>
          <p14:tracePt t="428241" x="5778500" y="6705600"/>
          <p14:tracePt t="428258" x="6083300" y="6756400"/>
          <p14:tracePt t="428275" x="6343650" y="6813550"/>
          <p14:tracePt t="428481" x="9226550" y="6851650"/>
          <p14:tracePt t="428488" x="9271000" y="6838950"/>
          <p14:tracePt t="428508" x="9296400" y="6813550"/>
          <p14:tracePt t="428525" x="9296400" y="6800850"/>
          <p14:tracePt t="428541" x="9283700" y="6781800"/>
          <p14:tracePt t="428558" x="9271000" y="6756400"/>
          <p14:tracePt t="428575" x="9290050" y="6711950"/>
          <p14:tracePt t="428592" x="9391650" y="6673850"/>
          <p14:tracePt t="428608" x="9575800" y="6642100"/>
          <p14:tracePt t="428626" x="9779000" y="6616700"/>
          <p14:tracePt t="428642" x="9988550" y="6591300"/>
          <p14:tracePt t="428659" x="10134600" y="6546850"/>
          <p14:tracePt t="428675" x="10160000" y="6515100"/>
          <p14:tracePt t="428691" x="10160000" y="6477000"/>
          <p14:tracePt t="428707" x="10147300" y="6445250"/>
          <p14:tracePt t="428725" x="10147300" y="6419850"/>
          <p14:tracePt t="428742" x="10204450" y="6381750"/>
          <p14:tracePt t="428759" x="10337800" y="6330950"/>
          <p14:tracePt t="428761" x="10388600" y="6311900"/>
          <p14:tracePt t="428776" x="10471150" y="6286500"/>
          <p14:tracePt t="428792" x="10591800" y="6229350"/>
          <p14:tracePt t="428808" x="10648950" y="6165850"/>
          <p14:tracePt t="428825" x="10642600" y="6076950"/>
          <p14:tracePt t="428842" x="10610850" y="6026150"/>
          <p14:tracePt t="428859" x="10598150" y="5981700"/>
          <p14:tracePt t="428875" x="10642600" y="5937250"/>
          <p14:tracePt t="428892" x="10706100" y="5886450"/>
          <p14:tracePt t="428909" x="10756900" y="5842000"/>
          <p14:tracePt t="428925" x="10763250" y="5816600"/>
          <p14:tracePt t="428942" x="10763250" y="5797550"/>
          <p14:tracePt t="428959" x="10737850" y="5778500"/>
          <p14:tracePt t="428977" x="10687050" y="5759450"/>
          <p14:tracePt t="428992" x="10610850" y="5746750"/>
          <p14:tracePt t="429009" x="10553700" y="5740400"/>
          <p14:tracePt t="429025" x="10521950" y="5734050"/>
          <p14:tracePt t="429041" x="10509250" y="5721350"/>
          <p14:tracePt t="429059" x="10477500" y="5695950"/>
          <p14:tracePt t="429060" x="10452100" y="5670550"/>
          <p14:tracePt t="429075" x="10401300" y="5632450"/>
          <p14:tracePt t="429092" x="10344150" y="5588000"/>
          <p14:tracePt t="429109" x="10293350" y="5562600"/>
          <p14:tracePt t="429125" x="10210800" y="5530850"/>
          <p14:tracePt t="429142" x="10134600" y="5518150"/>
          <p14:tracePt t="429159" x="10102850" y="5511800"/>
          <p14:tracePt t="429176" x="10090150" y="5511800"/>
          <p14:tracePt t="429192" x="10077450" y="5505450"/>
          <p14:tracePt t="429210" x="10064750" y="5499100"/>
          <p14:tracePt t="429225" x="10039350" y="5492750"/>
          <p14:tracePt t="429242" x="10020300" y="5486400"/>
          <p14:tracePt t="429259" x="10001250" y="5486400"/>
          <p14:tracePt t="429275" x="9969500" y="5486400"/>
          <p14:tracePt t="429292" x="9931400" y="5486400"/>
          <p14:tracePt t="429309" x="9861550" y="5480050"/>
          <p14:tracePt t="429326" x="9804400" y="5461000"/>
          <p14:tracePt t="429342" x="9747250" y="5441950"/>
          <p14:tracePt t="429361" x="9683750" y="5422900"/>
          <p14:tracePt t="429374" x="9588500" y="5422900"/>
          <p14:tracePt t="429392" x="9461500" y="5441950"/>
          <p14:tracePt t="429410" x="9353550" y="5461000"/>
          <p14:tracePt t="429426" x="9271000" y="5486400"/>
          <p14:tracePt t="429442" x="9239250" y="5505450"/>
          <p14:tracePt t="429460" x="9232900" y="5511800"/>
          <p14:tracePt t="429475" x="9226550" y="5524500"/>
          <p14:tracePt t="429478" x="9220200" y="5543550"/>
          <p14:tracePt t="429493" x="9213850" y="5562600"/>
          <p14:tracePt t="429509" x="9201150" y="5619750"/>
          <p14:tracePt t="429526" x="9169400" y="5708650"/>
          <p14:tracePt t="429529" x="9150350" y="5753100"/>
          <p14:tracePt t="429543" x="9099550" y="5822950"/>
          <p14:tracePt t="429561" x="8966200" y="5943600"/>
          <p14:tracePt t="429575" x="8915400" y="6026150"/>
          <p14:tracePt t="429594" x="8915400" y="6096000"/>
          <p14:tracePt t="429609" x="8921750" y="6140450"/>
          <p14:tracePt t="429626" x="8921750" y="6184900"/>
          <p14:tracePt t="429642" x="8921750" y="6223000"/>
          <p14:tracePt t="429659" x="8940800" y="6273800"/>
          <p14:tracePt t="429676" x="8959850" y="6299200"/>
          <p14:tracePt t="429692" x="8972550" y="6305550"/>
          <p14:tracePt t="429709" x="9004300" y="6305550"/>
          <p14:tracePt t="429726" x="9036050" y="6292850"/>
          <p14:tracePt t="429729" x="9067800" y="6280150"/>
          <p14:tracePt t="429742" x="9093200" y="6267450"/>
          <p14:tracePt t="429760" x="9150350" y="6223000"/>
          <p14:tracePt t="429776" x="9169400" y="6197600"/>
          <p14:tracePt t="429794" x="9175750" y="6191250"/>
          <p14:tracePt t="429844" x="9188450" y="6191250"/>
          <p14:tracePt t="429859" x="9258300" y="6197600"/>
          <p14:tracePt t="429876" x="9398000" y="6210300"/>
          <p14:tracePt t="429894" x="9550400" y="6210300"/>
          <p14:tracePt t="429910" x="9652000" y="6216650"/>
          <p14:tracePt t="429926" x="9683750" y="6216650"/>
          <p14:tracePt t="429977" x="9690100" y="6210300"/>
          <p14:tracePt t="429992" x="9753600" y="6203950"/>
          <p14:tracePt t="430009" x="9855200" y="6178550"/>
          <p14:tracePt t="430026" x="9937750" y="6140450"/>
          <p14:tracePt t="430043" x="9969500" y="6108700"/>
          <p14:tracePt t="430059" x="9975850" y="6102350"/>
          <p14:tracePt t="430093" x="9963150" y="6102350"/>
          <p14:tracePt t="430109" x="9937750" y="6102350"/>
          <p14:tracePt t="430128" x="9912350" y="6089650"/>
          <p14:tracePt t="430143" x="9912350" y="6057900"/>
          <p14:tracePt t="430160" x="9912350" y="5969000"/>
          <p14:tracePt t="430176" x="9906000" y="5899150"/>
          <p14:tracePt t="430193" x="9880600" y="5854700"/>
          <p14:tracePt t="430210" x="9848850" y="5842000"/>
          <p14:tracePt t="430226" x="9817100" y="5842000"/>
          <p14:tracePt t="430243" x="9779000" y="5842000"/>
          <p14:tracePt t="430259" x="9728200" y="5848350"/>
          <p14:tracePt t="430276" x="9690100" y="5848350"/>
          <p14:tracePt t="430293" x="9652000" y="5848350"/>
          <p14:tracePt t="430310" x="9613900" y="5848350"/>
          <p14:tracePt t="430327" x="9569450" y="5842000"/>
          <p14:tracePt t="430343" x="9505950" y="5835650"/>
          <p14:tracePt t="430361" x="9486900" y="5835650"/>
          <p14:tracePt t="430376" x="9474200" y="5835650"/>
          <p14:tracePt t="430378" x="9461500" y="5848350"/>
          <p14:tracePt t="430393" x="9442450" y="5873750"/>
          <p14:tracePt t="430410" x="9423400" y="5905500"/>
          <p14:tracePt t="430426" x="9423400" y="5949950"/>
          <p14:tracePt t="430443" x="9423400" y="5981700"/>
          <p14:tracePt t="430460" x="9429750" y="6013450"/>
          <p14:tracePt t="430476" x="9436100" y="6038850"/>
          <p14:tracePt t="430493" x="9436100" y="6064250"/>
          <p14:tracePt t="430510" x="9442450" y="6083300"/>
          <p14:tracePt t="430527" x="9442450" y="6089650"/>
          <p14:tracePt t="430620" x="9455150" y="6089650"/>
          <p14:tracePt t="430626" x="9486900" y="6083300"/>
          <p14:tracePt t="430643" x="9607550" y="6064250"/>
          <p14:tracePt t="430660" x="9772650" y="6064250"/>
          <p14:tracePt t="430676" x="9937750" y="6083300"/>
          <p14:tracePt t="430695" x="10045700" y="6108700"/>
          <p14:tracePt t="430710" x="10058400" y="6127750"/>
          <p14:tracePt t="430727" x="10039350" y="6146800"/>
          <p14:tracePt t="430743" x="10020300" y="6172200"/>
          <p14:tracePt t="430762" x="9994900" y="6197600"/>
          <p14:tracePt t="430764" x="9982200" y="6203950"/>
          <p14:tracePt t="430776" x="9969500" y="6210300"/>
          <p14:tracePt t="430793" x="9956800" y="6223000"/>
          <p14:tracePt t="430810" x="9950450" y="6223000"/>
          <p14:tracePt t="430902" x="9944100" y="6223000"/>
          <p14:tracePt t="430920" x="9925050" y="6235700"/>
          <p14:tracePt t="430927" x="9925050" y="6242050"/>
          <p14:tracePt t="430943" x="9912350" y="6248400"/>
          <p14:tracePt t="431097" x="9906000" y="6248400"/>
          <p14:tracePt t="431113" x="9893300" y="6248400"/>
          <p14:tracePt t="431127" x="9880600" y="6248400"/>
          <p14:tracePt t="431257" x="9874250" y="6248400"/>
          <p14:tracePt t="431932" x="9880600" y="6261100"/>
          <p14:tracePt t="431939" x="9886950" y="6273800"/>
          <p14:tracePt t="431947" x="9906000" y="6299200"/>
          <p14:tracePt t="431961" x="9925050" y="6330950"/>
          <p14:tracePt t="431978" x="9931400" y="6337300"/>
          <p14:tracePt t="431995" x="9931400" y="6343650"/>
          <p14:tracePt t="432029" x="9944100" y="6343650"/>
          <p14:tracePt t="432045" x="9969500" y="6324600"/>
          <p14:tracePt t="432064" x="10058400" y="6261100"/>
          <p14:tracePt t="432079" x="10077450" y="6235700"/>
          <p14:tracePt t="432094" x="10083800" y="6216650"/>
          <p14:tracePt t="432111" x="10090150" y="6203950"/>
          <p14:tracePt t="432128" x="10102850" y="6191250"/>
          <p14:tracePt t="432144" x="10109200" y="6178550"/>
          <p14:tracePt t="432161" x="10115550" y="6159500"/>
          <p14:tracePt t="432179" x="10115550" y="6140450"/>
          <p14:tracePt t="432195" x="10102850" y="6121400"/>
          <p14:tracePt t="432211" x="10077450" y="6108700"/>
          <p14:tracePt t="432228" x="10058400" y="6102350"/>
          <p14:tracePt t="432247" x="10013950" y="6083300"/>
          <p14:tracePt t="432262" x="9969500" y="6064250"/>
          <p14:tracePt t="432278" x="9925050" y="6038850"/>
          <p14:tracePt t="432295" x="9874250" y="6000750"/>
          <p14:tracePt t="432311" x="9798050" y="5930900"/>
          <p14:tracePt t="432328" x="9715500" y="5873750"/>
          <p14:tracePt t="432344" x="9613900" y="5822950"/>
          <p14:tracePt t="432361" x="9486900" y="5772150"/>
          <p14:tracePt t="432378" x="9398000" y="5746750"/>
          <p14:tracePt t="432395" x="9353550" y="5740400"/>
          <p14:tracePt t="432411" x="9340850" y="5740400"/>
          <p14:tracePt t="432428" x="9321800" y="5740400"/>
          <p14:tracePt t="432445" x="9302750" y="5753100"/>
          <p14:tracePt t="432462" x="9271000" y="5772150"/>
          <p14:tracePt t="432478" x="9251950" y="5784850"/>
          <p14:tracePt t="432481" x="9239250" y="5791200"/>
          <p14:tracePt t="432495" x="9232900" y="5791200"/>
          <p14:tracePt t="432517" x="9182100" y="5803900"/>
          <p14:tracePt t="432531" x="9156700" y="5829300"/>
          <p14:tracePt t="432545" x="9144000" y="5861050"/>
          <p14:tracePt t="432561" x="9150350" y="5905500"/>
          <p14:tracePt t="432578" x="9169400" y="5943600"/>
          <p14:tracePt t="432595" x="9169400" y="5981700"/>
          <p14:tracePt t="432612" x="9156700" y="6013450"/>
          <p14:tracePt t="432628" x="9144000" y="6026150"/>
          <p14:tracePt t="432644" x="9118600" y="6038850"/>
          <p14:tracePt t="432660" x="9105900" y="6064250"/>
          <p14:tracePt t="432679" x="9099550" y="6108700"/>
          <p14:tracePt t="432695" x="9112250" y="6153150"/>
          <p14:tracePt t="432712" x="9156700" y="6229350"/>
          <p14:tracePt t="432729" x="9188450" y="6267450"/>
          <p14:tracePt t="432745" x="9226550" y="6299200"/>
          <p14:tracePt t="432778" x="9226550" y="6305550"/>
          <p14:tracePt t="432796" x="9232900" y="6305550"/>
          <p14:tracePt t="432812" x="9239250" y="6305550"/>
          <p14:tracePt t="432828" x="9302750" y="6337300"/>
          <p14:tracePt t="432845" x="9410700" y="6369050"/>
          <p14:tracePt t="432862" x="9550400" y="6400800"/>
          <p14:tracePt t="432879" x="9696450" y="6407150"/>
          <p14:tracePt t="432896" x="9779000" y="6407150"/>
          <p14:tracePt t="432912" x="9817100" y="6400800"/>
          <p14:tracePt t="432928" x="9842500" y="6388100"/>
          <p14:tracePt t="432945" x="9880600" y="6369050"/>
          <p14:tracePt t="432962" x="9925050" y="6337300"/>
          <p14:tracePt t="432965" x="9950450" y="6324600"/>
          <p14:tracePt t="432978" x="9975850" y="6305550"/>
          <p14:tracePt t="432996" x="10083800" y="6254750"/>
          <p14:tracePt t="433012" x="10147300" y="6216650"/>
          <p14:tracePt t="433029" x="10191750" y="6197600"/>
          <p14:tracePt t="433046" x="10210800" y="6178550"/>
          <p14:tracePt t="433062" x="10217150" y="6165850"/>
          <p14:tracePt t="433079" x="10217150" y="6153150"/>
          <p14:tracePt t="433097" x="10217150" y="6140450"/>
          <p14:tracePt t="433112" x="10210800" y="6121400"/>
          <p14:tracePt t="433129" x="10198100" y="6102350"/>
          <p14:tracePt t="433145" x="10191750" y="6070600"/>
          <p14:tracePt t="433162" x="10191750" y="6032500"/>
          <p14:tracePt t="433178" x="10191750" y="5994400"/>
          <p14:tracePt t="433195" x="10185400" y="5969000"/>
          <p14:tracePt t="433214" x="10160000" y="5924550"/>
          <p14:tracePt t="433229" x="10147300" y="5911850"/>
          <p14:tracePt t="433246" x="10102850" y="5867400"/>
          <p14:tracePt t="433264" x="10033000" y="5816600"/>
          <p14:tracePt t="433280" x="9950450" y="5778500"/>
          <p14:tracePt t="433296" x="9867900" y="5759450"/>
          <p14:tracePt t="433312" x="9798050" y="5753100"/>
          <p14:tracePt t="433331" x="9753600" y="5753100"/>
          <p14:tracePt t="433345" x="9709150" y="5753100"/>
          <p14:tracePt t="433363" x="9652000" y="5753100"/>
          <p14:tracePt t="433380" x="9594850" y="5753100"/>
          <p14:tracePt t="433396" x="9537700" y="5759450"/>
          <p14:tracePt t="433399" x="9512300" y="5759450"/>
          <p14:tracePt t="433412" x="9499600" y="5759450"/>
          <p14:tracePt t="433415" x="9474200" y="5765800"/>
          <p14:tracePt t="433429" x="9436100" y="5778500"/>
          <p14:tracePt t="433447" x="9359900" y="5797550"/>
          <p14:tracePt t="433462" x="9334500" y="5803900"/>
          <p14:tracePt t="433481" x="9264650" y="5835650"/>
          <p14:tracePt t="433496" x="9213850" y="5873750"/>
          <p14:tracePt t="433512" x="9182100" y="5905500"/>
          <p14:tracePt t="433531" x="9163050" y="5949950"/>
          <p14:tracePt t="433546" x="9163050" y="5994400"/>
          <p14:tracePt t="433562" x="9182100" y="6038850"/>
          <p14:tracePt t="433580" x="9213850" y="6089650"/>
          <p14:tracePt t="433596" x="9239250" y="6115050"/>
          <p14:tracePt t="433612" x="9277350" y="6146800"/>
          <p14:tracePt t="433630" x="9309100" y="6172200"/>
          <p14:tracePt t="433645" x="9372600" y="6216650"/>
          <p14:tracePt t="433664" x="9467850" y="6267450"/>
          <p14:tracePt t="433681" x="9594850" y="6337300"/>
          <p14:tracePt t="433697" x="9658350" y="6369050"/>
          <p14:tracePt t="433712" x="9664700" y="6375400"/>
          <p14:tracePt t="433730" x="9671050" y="6381750"/>
          <p14:tracePt t="433786" x="9677400" y="6381750"/>
          <p14:tracePt t="433796" x="9683750" y="6381750"/>
          <p14:tracePt t="433812" x="9715500" y="6381750"/>
          <p14:tracePt t="433830" x="9791700" y="6381750"/>
          <p14:tracePt t="433846" x="9848850" y="6381750"/>
          <p14:tracePt t="433863" x="9912350" y="6375400"/>
          <p14:tracePt t="433879" x="9963150" y="6369050"/>
          <p14:tracePt t="433896" x="9994900" y="6356350"/>
          <p14:tracePt t="433913" x="10001250" y="6356350"/>
          <p14:tracePt t="433929" x="10013950" y="6350000"/>
          <p14:tracePt t="433948" x="10026650" y="6343650"/>
          <p14:tracePt t="433963" x="10071100" y="6330950"/>
          <p14:tracePt t="433979" x="10121900" y="6305550"/>
          <p14:tracePt t="433996" x="10179050" y="6254750"/>
          <p14:tracePt t="434014" x="10204450" y="6210300"/>
          <p14:tracePt t="434029" x="10210800" y="6184900"/>
          <p14:tracePt t="434046" x="10217150" y="6153150"/>
          <p14:tracePt t="434063" x="10217150" y="6140450"/>
          <p14:tracePt t="434079" x="10210800" y="6134100"/>
          <p14:tracePt t="434096" x="10204450" y="6121400"/>
          <p14:tracePt t="434113" x="10198100" y="6115050"/>
          <p14:tracePt t="434130" x="10198100" y="6096000"/>
          <p14:tracePt t="434147" x="10191750" y="6076950"/>
          <p14:tracePt t="434149" x="10191750" y="6064250"/>
          <p14:tracePt t="434163" x="10185400" y="6051550"/>
          <p14:tracePt t="434180" x="10160000" y="6026150"/>
          <p14:tracePt t="434196" x="10147300" y="6013450"/>
          <p14:tracePt t="434213" x="10128250" y="6007100"/>
          <p14:tracePt t="434231" x="10115550" y="6007100"/>
          <p14:tracePt t="434247" x="10109200" y="6007100"/>
          <p14:tracePt t="434280" x="10102850" y="6007100"/>
          <p14:tracePt t="434299" x="10096500" y="6007100"/>
          <p14:tracePt t="434313" x="10090150" y="6000750"/>
          <p14:tracePt t="434330" x="10077450" y="5994400"/>
          <p14:tracePt t="434346" x="10058400" y="5988050"/>
          <p14:tracePt t="434415" x="10052050" y="5988050"/>
          <p14:tracePt t="434422" x="10045700" y="5988050"/>
          <p14:tracePt t="434432" x="10039350" y="5988050"/>
          <p14:tracePt t="434447" x="10020300" y="5988050"/>
          <p14:tracePt t="434463" x="10001250" y="5988050"/>
          <p14:tracePt t="434480" x="9975850" y="5988050"/>
          <p14:tracePt t="434497" x="9931400" y="5981700"/>
          <p14:tracePt t="434513" x="9886950" y="5956300"/>
          <p14:tracePt t="434530" x="9836150" y="5930900"/>
          <p14:tracePt t="434547" x="9791700" y="5911850"/>
          <p14:tracePt t="434565" x="9759950" y="5892800"/>
          <p14:tracePt t="434579" x="9734550" y="5886450"/>
          <p14:tracePt t="434597" x="9690100" y="5880100"/>
          <p14:tracePt t="434613" x="9645650" y="5880100"/>
          <p14:tracePt t="434630" x="9601200" y="5899150"/>
          <p14:tracePt t="434647" x="9582150" y="5911850"/>
          <p14:tracePt t="434663" x="9537700" y="5937250"/>
          <p14:tracePt t="434680" x="9505950" y="5975350"/>
          <p14:tracePt t="434698" x="9486900" y="6007100"/>
          <p14:tracePt t="434713" x="9486900" y="6051550"/>
          <p14:tracePt t="434730" x="9493250" y="6096000"/>
          <p14:tracePt t="434747" x="9505950" y="6121400"/>
          <p14:tracePt t="434763" x="9505950" y="6146800"/>
          <p14:tracePt t="434780" x="9505950" y="6159500"/>
          <p14:tracePt t="434797" x="9505950" y="6165850"/>
          <p14:tracePt t="434813" x="9525000" y="6191250"/>
          <p14:tracePt t="434816" x="9550400" y="6210300"/>
          <p14:tracePt t="434830" x="9588500" y="6235700"/>
          <p14:tracePt t="434848" x="9709150" y="6311900"/>
          <p14:tracePt t="434864" x="9740900" y="6324600"/>
          <p14:tracePt t="434880" x="9766300" y="6350000"/>
          <p14:tracePt t="434897" x="9785350" y="6362700"/>
          <p14:tracePt t="434914" x="9829800" y="6356350"/>
          <p14:tracePt t="434930" x="9906000" y="6330950"/>
          <p14:tracePt t="434947" x="9975850" y="6292850"/>
          <p14:tracePt t="434963" x="10007600" y="6261100"/>
          <p14:tracePt t="434980" x="10033000" y="6229350"/>
          <p14:tracePt t="434997" x="10045700" y="6210300"/>
          <p14:tracePt t="435014" x="10045700" y="6197600"/>
          <p14:tracePt t="435031" x="10039350" y="6191250"/>
          <p14:tracePt t="435047" x="10033000" y="6184900"/>
          <p14:tracePt t="435064" x="10020300" y="6178550"/>
          <p14:tracePt t="435066" x="10020300" y="6172200"/>
          <p14:tracePt t="435080" x="10013950" y="6165850"/>
          <p14:tracePt t="435097" x="10013950" y="6134100"/>
          <p14:tracePt t="435114" x="10020300" y="6108700"/>
          <p14:tracePt t="435131" x="10026650" y="6096000"/>
          <p14:tracePt t="435147" x="10026650" y="6070600"/>
          <p14:tracePt t="435164" x="10020300" y="6070600"/>
          <p14:tracePt t="435180" x="10013950" y="6070600"/>
          <p14:tracePt t="435197" x="10007600" y="6070600"/>
          <p14:tracePt t="435214" x="9994900" y="6070600"/>
          <p14:tracePt t="435234" x="9988550" y="6070600"/>
          <p14:tracePt t="435247" x="9982200" y="6070600"/>
          <p14:tracePt t="435276" x="9975850" y="6070600"/>
          <p14:tracePt t="435390" x="9975850" y="6076950"/>
          <p14:tracePt t="435397" x="9969500" y="6076950"/>
          <p14:tracePt t="435414" x="9963150" y="6076950"/>
          <p14:tracePt t="435448" x="9956800" y="6070600"/>
          <p14:tracePt t="435465" x="9950450" y="6057900"/>
          <p14:tracePt t="439384" x="9918700" y="6038850"/>
          <p14:tracePt t="439401" x="9766300" y="5988050"/>
          <p14:tracePt t="439419" x="9201150" y="6032500"/>
          <p14:tracePt t="439435" x="8636000" y="6127750"/>
          <p14:tracePt t="439450" x="8153400" y="6235700"/>
          <p14:tracePt t="439468" x="7740650" y="6350000"/>
          <p14:tracePt t="439484" x="7499350" y="6407150"/>
          <p14:tracePt t="439518" x="7581900" y="6413500"/>
          <p14:tracePt t="439534" x="7556500" y="6438900"/>
          <p14:tracePt t="439551" x="7245350" y="6451600"/>
          <p14:tracePt t="439568" x="6762750" y="6477000"/>
          <p14:tracePt t="439583" x="6254750" y="6534150"/>
          <p14:tracePt t="439601" x="5848350" y="6597650"/>
          <p14:tracePt t="439617" x="5524500" y="6673850"/>
          <p14:tracePt t="439634" x="5416550" y="6692900"/>
          <p14:tracePt t="439651" x="5384800" y="6724650"/>
          <p14:tracePt t="439668" x="5327650" y="6775450"/>
          <p14:tracePt t="439684" x="5232400" y="6832600"/>
          <p14:tracePt t="439991" x="2489200" y="6845300"/>
          <p14:tracePt t="440001" x="2546350" y="6819900"/>
          <p14:tracePt t="440018" x="2749550" y="6781800"/>
          <p14:tracePt t="440034" x="3003550" y="6781800"/>
          <p14:tracePt t="440051" x="3136900" y="6819900"/>
          <p14:tracePt t="440068" x="3092450" y="6845300"/>
          <p14:tracePt t="440135" x="2419350" y="6845300"/>
          <p14:tracePt t="440154" x="2432050" y="6819900"/>
          <p14:tracePt t="440168" x="2495550" y="6762750"/>
          <p14:tracePt t="440186" x="2584450" y="6705600"/>
          <p14:tracePt t="440201" x="2673350" y="6654800"/>
          <p14:tracePt t="440218" x="2724150" y="6616700"/>
          <p14:tracePt t="440235" x="2736850" y="6559550"/>
          <p14:tracePt t="440252" x="2755900" y="6489700"/>
          <p14:tracePt t="440268" x="2787650" y="6394450"/>
          <p14:tracePt t="440285" x="2832100" y="6299200"/>
          <p14:tracePt t="440303" x="2927350" y="6159500"/>
          <p14:tracePt t="440319" x="2971800" y="6102350"/>
          <p14:tracePt t="440335" x="3060700" y="6007100"/>
          <p14:tracePt t="440352" x="3130550" y="5930900"/>
          <p14:tracePt t="440368" x="3130550" y="5905500"/>
          <p14:tracePt t="440385" x="3124200" y="5899150"/>
          <p14:tracePt t="440455" x="3124200" y="5892800"/>
          <p14:tracePt t="440468" x="3130550" y="5886450"/>
          <p14:tracePt t="440485" x="3143250" y="5867400"/>
          <p14:tracePt t="440501" x="3149600" y="5867400"/>
          <p14:tracePt t="440519" x="3149600" y="5861050"/>
          <p14:tracePt t="440537" x="3124200" y="5835650"/>
          <p14:tracePt t="440551" x="3086100" y="5810250"/>
          <p14:tracePt t="440570" x="3086100" y="5784850"/>
          <p14:tracePt t="440748" x="3086100" y="5772150"/>
          <p14:tracePt t="440755" x="3086100" y="5727700"/>
          <p14:tracePt t="440767" x="3079750" y="5524500"/>
          <p14:tracePt t="440786" x="3060700" y="5295900"/>
          <p14:tracePt t="440802" x="3048000" y="5162550"/>
          <p14:tracePt t="440819" x="3035300" y="5080000"/>
          <p14:tracePt t="440835" x="3035300" y="5073650"/>
          <p14:tracePt t="440923" x="3028950" y="5080000"/>
          <p14:tracePt t="440936" x="3003550" y="5118100"/>
          <p14:tracePt t="440953" x="2914650" y="5251450"/>
          <p14:tracePt t="440969" x="2870200" y="5314950"/>
          <p14:tracePt t="440972" x="2863850" y="5372100"/>
          <p14:tracePt t="440988" x="2895600" y="5454650"/>
          <p14:tracePt t="441003" x="2921000" y="5461000"/>
          <p14:tracePt t="441019" x="2933700" y="5448300"/>
          <p14:tracePt t="441036" x="2965450" y="5422900"/>
          <p14:tracePt t="441052" x="3003550" y="5410200"/>
          <p14:tracePt t="441069" x="3028950" y="5403850"/>
          <p14:tracePt t="441085" x="3048000" y="5391150"/>
          <p14:tracePt t="441102" x="3054350" y="5391150"/>
          <p14:tracePt t="441119" x="3054350" y="5378450"/>
          <p14:tracePt t="441135" x="3054350" y="5372100"/>
          <p14:tracePt t="441152" x="3041650" y="5365750"/>
          <p14:tracePt t="441169" x="3016250" y="5378450"/>
          <p14:tracePt t="441186" x="3003550" y="5397500"/>
          <p14:tracePt t="441191" x="2997200" y="5403850"/>
          <p14:tracePt t="441202" x="2997200" y="5410200"/>
          <p14:tracePt t="441236" x="3009900" y="5391150"/>
          <p14:tracePt t="441253" x="3048000" y="5353050"/>
          <p14:tracePt t="441270" x="3079750" y="5321300"/>
          <p14:tracePt t="441286" x="3105150" y="5295900"/>
          <p14:tracePt t="441302" x="3194050" y="5251450"/>
          <p14:tracePt t="441320" x="3403600" y="5207000"/>
          <p14:tracePt t="441335" x="3727450" y="5175250"/>
          <p14:tracePt t="441352" x="4064000" y="5162550"/>
          <p14:tracePt t="441369" x="4445000" y="5156200"/>
          <p14:tracePt t="441386" x="4756150" y="5137150"/>
          <p14:tracePt t="441402" x="4946650" y="5137150"/>
          <p14:tracePt t="441419" x="4959350" y="5137150"/>
          <p14:tracePt t="441436" x="4940300" y="5143500"/>
          <p14:tracePt t="441482" x="4946650" y="5143500"/>
          <p14:tracePt t="441489" x="4953000" y="5143500"/>
          <p14:tracePt t="441502" x="4959350" y="5137150"/>
          <p14:tracePt t="441519" x="4991100" y="5105400"/>
          <p14:tracePt t="441536" x="4997450" y="5099050"/>
          <p14:tracePt t="441586" x="4997450" y="5092700"/>
          <p14:tracePt t="441602" x="4978400" y="5073650"/>
          <p14:tracePt t="445613" x="4972050" y="5067300"/>
          <p14:tracePt t="445620" x="4965700" y="5060950"/>
          <p14:tracePt t="445628" x="4959350" y="5048250"/>
          <p14:tracePt t="445641" x="4953000" y="5048250"/>
          <p14:tracePt t="445674" x="5067300" y="5048250"/>
          <p14:tracePt t="445689" x="5124450" y="5060950"/>
          <p14:tracePt t="445708" x="5124450" y="5130800"/>
          <p14:tracePt t="445723" x="5099050" y="5143500"/>
          <p14:tracePt t="445741" x="4864100" y="5219700"/>
          <p14:tracePt t="445757" x="4686300" y="5289550"/>
          <p14:tracePt t="445773" x="4584700" y="5359400"/>
          <p14:tracePt t="445789" x="4559300" y="5416550"/>
          <p14:tracePt t="445807" x="4565650" y="5473700"/>
          <p14:tracePt t="445824" x="4533900" y="5575300"/>
          <p14:tracePt t="445840" x="4432300" y="5702300"/>
          <p14:tracePt t="445856" x="4337050" y="5803900"/>
          <p14:tracePt t="445873" x="4254500" y="5899150"/>
          <p14:tracePt t="445889" x="4222750" y="5956300"/>
          <p14:tracePt t="445906" x="4222750" y="5981700"/>
          <p14:tracePt t="445923" x="4216400" y="5994400"/>
          <p14:tracePt t="445939" x="4178300" y="6032500"/>
          <p14:tracePt t="445956" x="4083050" y="6096000"/>
          <p14:tracePt t="445972" x="3987800" y="6159500"/>
          <p14:tracePt t="445989" x="3911600" y="6235700"/>
          <p14:tracePt t="446006" x="3879850" y="6286500"/>
          <p14:tracePt t="446023" x="3879850" y="6299200"/>
          <p14:tracePt t="446042" x="3886200" y="6299200"/>
          <p14:tracePt t="446058" x="3879850" y="6299200"/>
          <p14:tracePt t="446073" x="3803650" y="6311900"/>
          <p14:tracePt t="446090" x="3683000" y="6324600"/>
          <p14:tracePt t="446107" x="3606800" y="6343650"/>
          <p14:tracePt t="446123" x="3575050" y="6369050"/>
          <p14:tracePt t="446139" x="3581400" y="6388100"/>
          <p14:tracePt t="446156" x="3600450" y="6394450"/>
          <p14:tracePt t="446173" x="3613150" y="6394450"/>
          <p14:tracePt t="446191" x="3625850" y="6394450"/>
          <p14:tracePt t="446193" x="3625850" y="6388100"/>
          <p14:tracePt t="446223" x="3625850" y="6375400"/>
          <p14:tracePt t="446240" x="3606800" y="6362700"/>
          <p14:tracePt t="446257" x="3594100" y="6350000"/>
          <p14:tracePt t="450003" x="3594100" y="6343650"/>
          <p14:tracePt t="450011" x="3606800" y="6343650"/>
          <p14:tracePt t="450019" x="3651250" y="6324600"/>
          <p14:tracePt t="450029" x="3714750" y="6305550"/>
          <p14:tracePt t="450043" x="3943350" y="6261100"/>
          <p14:tracePt t="450059" x="4311650" y="6216650"/>
          <p14:tracePt t="450076" x="4648200" y="6197600"/>
          <p14:tracePt t="450093" x="4914900" y="6197600"/>
          <p14:tracePt t="450110" x="5080000" y="6203950"/>
          <p14:tracePt t="450126" x="5156200" y="6216650"/>
          <p14:tracePt t="450143" x="5175250" y="6223000"/>
          <p14:tracePt t="450160" x="5213350" y="6229350"/>
          <p14:tracePt t="450175" x="5302250" y="6261100"/>
          <p14:tracePt t="450193" x="5467350" y="6324600"/>
          <p14:tracePt t="450210" x="5613400" y="6394450"/>
          <p14:tracePt t="450212" x="5664200" y="6426200"/>
          <p14:tracePt t="450226" x="5683250" y="6451600"/>
          <p14:tracePt t="450243" x="5664200" y="6464300"/>
          <p14:tracePt t="450260" x="5651500" y="6470650"/>
          <p14:tracePt t="450293" x="5651500" y="6477000"/>
          <p14:tracePt t="450310" x="5651500" y="6489700"/>
          <p14:tracePt t="450326" x="5657850" y="6502400"/>
          <p14:tracePt t="450343" x="5708650" y="6527800"/>
          <p14:tracePt t="450360" x="5765800" y="6546850"/>
          <p14:tracePt t="450376" x="5810250" y="6559550"/>
          <p14:tracePt t="450393" x="5911850" y="6572250"/>
          <p14:tracePt t="450410" x="6038850" y="6584950"/>
          <p14:tracePt t="450427" x="6267450" y="6616700"/>
          <p14:tracePt t="450443" x="6553200" y="6654800"/>
          <p14:tracePt t="450461" x="6832600" y="6686550"/>
          <p14:tracePt t="450476" x="7112000" y="6718300"/>
          <p14:tracePt t="450493" x="7518400" y="6750050"/>
          <p14:tracePt t="450511" x="7791450" y="6756400"/>
          <p14:tracePt t="450527" x="8051800" y="6743700"/>
          <p14:tracePt t="450543" x="8324850" y="6705600"/>
          <p14:tracePt t="450560" x="8528050" y="6648450"/>
          <p14:tracePt t="450577" x="8731250" y="6572250"/>
          <p14:tracePt t="450593" x="8870950" y="6515100"/>
          <p14:tracePt t="450610" x="8921750" y="6470650"/>
          <p14:tracePt t="450627" x="8934450" y="6432550"/>
          <p14:tracePt t="450643" x="8947150" y="6419850"/>
          <p14:tracePt t="450661" x="8978900" y="6400800"/>
          <p14:tracePt t="450677" x="9099550" y="6362700"/>
          <p14:tracePt t="450693" x="9251950" y="6299200"/>
          <p14:tracePt t="450711" x="9442450" y="6197600"/>
          <p14:tracePt t="450713" x="9493250" y="6153150"/>
          <p14:tracePt t="450727" x="9531350" y="6115050"/>
          <p14:tracePt t="450743" x="9563100" y="5994400"/>
          <p14:tracePt t="450760" x="9563100" y="5930900"/>
          <p14:tracePt t="450778" x="9563100" y="5899150"/>
          <p14:tracePt t="450793" x="9563100" y="5886450"/>
          <p14:tracePt t="450840" x="9563100" y="5880100"/>
          <p14:tracePt t="450857" x="9525000" y="5842000"/>
          <p14:tracePt t="450877" x="9461500" y="5797550"/>
          <p14:tracePt t="450893" x="9378950" y="5746750"/>
          <p14:tracePt t="450910" x="9334500" y="5721350"/>
          <p14:tracePt t="450927" x="9302750" y="5702300"/>
          <p14:tracePt t="450943" x="9283700" y="5695950"/>
          <p14:tracePt t="450946" x="9277350" y="5689600"/>
          <p14:tracePt t="450960" x="9251950" y="5676900"/>
          <p14:tracePt t="450978" x="9226550" y="5670550"/>
          <p14:tracePt t="450994" x="9188450" y="5664200"/>
          <p14:tracePt t="451011" x="9137650" y="5664200"/>
          <p14:tracePt t="451027" x="9061450" y="5695950"/>
          <p14:tracePt t="451044" x="8947150" y="5759450"/>
          <p14:tracePt t="451061" x="8877300" y="5822950"/>
          <p14:tracePt t="451077" x="8820150" y="5918200"/>
          <p14:tracePt t="451094" x="8807450" y="5994400"/>
          <p14:tracePt t="451111" x="8807450" y="6083300"/>
          <p14:tracePt t="451127" x="8832850" y="6153150"/>
          <p14:tracePt t="451144" x="8870950" y="6229350"/>
          <p14:tracePt t="451160" x="8909050" y="6292850"/>
          <p14:tracePt t="451177" x="8953500" y="6350000"/>
          <p14:tracePt t="451194" x="9017000" y="6419850"/>
          <p14:tracePt t="451210" x="9042400" y="6438900"/>
          <p14:tracePt t="451213" x="9061450" y="6451600"/>
          <p14:tracePt t="451227" x="9112250" y="6457950"/>
          <p14:tracePt t="451244" x="9201150" y="6457950"/>
          <p14:tracePt t="451261" x="9277350" y="6432550"/>
          <p14:tracePt t="451277" x="9359900" y="6388100"/>
          <p14:tracePt t="451294" x="9404350" y="6356350"/>
          <p14:tracePt t="451310" x="9442450" y="6324600"/>
          <p14:tracePt t="451328" x="9467850" y="6292850"/>
          <p14:tracePt t="451344" x="9499600" y="6261100"/>
          <p14:tracePt t="451361" x="9531350" y="6229350"/>
          <p14:tracePt t="451378" x="9569450" y="6191250"/>
          <p14:tracePt t="451394" x="9607550" y="6146800"/>
          <p14:tracePt t="451411" x="9645650" y="6108700"/>
          <p14:tracePt t="451413" x="9658350" y="6089650"/>
          <p14:tracePt t="451427" x="9677400" y="6070600"/>
          <p14:tracePt t="451445" x="9690100" y="6045200"/>
          <p14:tracePt t="451460" x="9696450" y="6026150"/>
          <p14:tracePt t="451477" x="9696450" y="6000750"/>
          <p14:tracePt t="451494" x="9696450" y="5981700"/>
          <p14:tracePt t="451511" x="9683750" y="5962650"/>
          <p14:tracePt t="451528" x="9671050" y="5943600"/>
          <p14:tracePt t="451544" x="9645650" y="5911850"/>
          <p14:tracePt t="451561" x="9632950" y="5880100"/>
          <p14:tracePt t="451578" x="9601200" y="5842000"/>
          <p14:tracePt t="451594" x="9582150" y="5829300"/>
          <p14:tracePt t="451611" x="9575800" y="5816600"/>
          <p14:tracePt t="451627" x="9569450" y="5816600"/>
          <p14:tracePt t="451646" x="9531350" y="5822950"/>
          <p14:tracePt t="451661" x="9499600" y="5835650"/>
          <p14:tracePt t="451678" x="9429750" y="5854700"/>
          <p14:tracePt t="451694" x="9378950" y="5867400"/>
          <p14:tracePt t="451711" x="9353550" y="5873750"/>
          <p14:tracePt t="451713" x="9321800" y="5880100"/>
          <p14:tracePt t="451728" x="9251950" y="5905500"/>
          <p14:tracePt t="451746" x="9226550" y="5930900"/>
          <p14:tracePt t="451761" x="9220200" y="5962650"/>
          <p14:tracePt t="451778" x="9226550" y="6000750"/>
          <p14:tracePt t="451794" x="9277350" y="6070600"/>
          <p14:tracePt t="451811" x="9309100" y="6121400"/>
          <p14:tracePt t="451829" x="9347200" y="6172200"/>
          <p14:tracePt t="451844" x="9385300" y="6216650"/>
          <p14:tracePt t="451863" x="9461500" y="6280150"/>
          <p14:tracePt t="451878" x="9525000" y="6311900"/>
          <p14:tracePt t="451881" x="9550400" y="6324600"/>
          <p14:tracePt t="451894" x="9575800" y="6337300"/>
          <p14:tracePt t="451912" x="9607550" y="6350000"/>
          <p14:tracePt t="451928" x="9620250" y="6350000"/>
          <p14:tracePt t="451944" x="9626600" y="6350000"/>
          <p14:tracePt t="451964" x="9632950" y="6350000"/>
          <p14:tracePt t="451978" x="9632950" y="6337300"/>
          <p14:tracePt t="451994" x="9632950" y="6324600"/>
          <p14:tracePt t="452013" x="9632950" y="6318250"/>
          <p14:tracePt t="452028" x="9626600" y="6311900"/>
          <p14:tracePt t="452044" x="9601200" y="6311900"/>
          <p14:tracePt t="452061" x="9575800" y="6311900"/>
          <p14:tracePt t="452078" x="9556750" y="6311900"/>
          <p14:tracePt t="452095" x="9550400" y="6311900"/>
          <p14:tracePt t="452128" x="9563100" y="6318250"/>
          <p14:tracePt t="452145" x="9569450" y="6324600"/>
          <p14:tracePt t="452162" x="9601200" y="6337300"/>
          <p14:tracePt t="452178" x="9620250" y="6343650"/>
          <p14:tracePt t="452195" x="9626600" y="6343650"/>
          <p14:tracePt t="452211" x="9632950" y="6343650"/>
          <p14:tracePt t="452230" x="9639300" y="6343650"/>
          <p14:tracePt t="452247" x="9658350" y="6337300"/>
          <p14:tracePt t="452261" x="9677400" y="6337300"/>
          <p14:tracePt t="452278" x="9696450" y="6330950"/>
          <p14:tracePt t="452294" x="9702800" y="6330950"/>
          <p14:tracePt t="452381" x="9709150" y="6330950"/>
          <p14:tracePt t="452396" x="9715500" y="6324600"/>
          <p14:tracePt t="452412" x="9728200" y="6324600"/>
          <p14:tracePt t="452430" x="9740900" y="6324600"/>
          <p14:tracePt t="452447" x="9747250" y="6324600"/>
          <p14:tracePt t="452461" x="9753600" y="6318250"/>
          <p14:tracePt t="452479" x="9759950" y="6318250"/>
          <p14:tracePt t="452607" x="9766300" y="6318250"/>
          <p14:tracePt t="452613" x="9772650" y="6318250"/>
          <p14:tracePt t="452629" x="9779000" y="6318250"/>
          <p14:tracePt t="452647" x="9798050" y="6311900"/>
          <p14:tracePt t="452662" x="9829800" y="6311900"/>
          <p14:tracePt t="452679" x="9893300" y="6318250"/>
          <p14:tracePt t="452695" x="9963150" y="6337300"/>
          <p14:tracePt t="452714" x="9994900" y="6356350"/>
          <p14:tracePt t="452728" x="9994900" y="6362700"/>
          <p14:tracePt t="452745" x="9994900" y="6369050"/>
          <p14:tracePt t="452778" x="9994900" y="6375400"/>
          <p14:tracePt t="452818" x="10001250" y="6381750"/>
          <p14:tracePt t="452835" x="10007600" y="6381750"/>
          <p14:tracePt t="452846" x="10007600" y="6388100"/>
          <p14:tracePt t="452862" x="10020300" y="6388100"/>
          <p14:tracePt t="452879" x="10045700" y="6394450"/>
          <p14:tracePt t="452895" x="10071100" y="6400800"/>
          <p14:tracePt t="452912" x="10090150" y="6400800"/>
          <p14:tracePt t="452928" x="10096500" y="6407150"/>
          <p14:tracePt t="453283" x="10102850" y="6400800"/>
          <p14:tracePt t="453291" x="10109200" y="6400800"/>
          <p14:tracePt t="453299" x="10109200" y="6394450"/>
          <p14:tracePt t="453314" x="10121900" y="6388100"/>
          <p14:tracePt t="453329" x="10134600" y="6381750"/>
          <p14:tracePt t="453346" x="10140950" y="6381750"/>
          <p14:tracePt t="453425" x="10147300" y="6381750"/>
          <p14:tracePt t="453432" x="10147300" y="6375400"/>
          <p14:tracePt t="453446" x="10172700" y="6375400"/>
          <p14:tracePt t="453462" x="10210800" y="6369050"/>
          <p14:tracePt t="453479" x="10248900" y="6362700"/>
          <p14:tracePt t="453495" x="10255250" y="6362700"/>
          <p14:tracePt t="453584" x="10261600" y="6362700"/>
          <p14:tracePt t="453592" x="10267950" y="6362700"/>
          <p14:tracePt t="453608" x="10267950" y="6356350"/>
          <p14:tracePt t="453616" x="10274300" y="6356350"/>
          <p14:tracePt t="453629" x="10280650" y="6343650"/>
          <p14:tracePt t="453646" x="10293350" y="6292850"/>
          <p14:tracePt t="453663" x="10312400" y="6242050"/>
          <p14:tracePt t="453680" x="10350500" y="6165850"/>
          <p14:tracePt t="453697" x="10369550" y="6134100"/>
          <p14:tracePt t="453713" x="10375900" y="6121400"/>
          <p14:tracePt t="453729" x="10375900" y="6102350"/>
          <p14:tracePt t="453746" x="10382250" y="6076950"/>
          <p14:tracePt t="453762" x="10382250" y="6038850"/>
          <p14:tracePt t="453778" x="10375900" y="5988050"/>
          <p14:tracePt t="453796" x="10318750" y="5918200"/>
          <p14:tracePt t="453812" x="10255250" y="5873750"/>
          <p14:tracePt t="453829" x="10191750" y="5848350"/>
          <p14:tracePt t="453846" x="10153650" y="5842000"/>
          <p14:tracePt t="453863" x="10147300" y="5842000"/>
          <p14:tracePt t="453913" x="10153650" y="5842000"/>
          <p14:tracePt t="453930" x="10179050" y="5848350"/>
          <p14:tracePt t="453946" x="10236200" y="5848350"/>
          <p14:tracePt t="453963" x="10299700" y="5854700"/>
          <p14:tracePt t="453980" x="10337800" y="5854700"/>
          <p14:tracePt t="453996" x="10350500" y="5854700"/>
          <p14:tracePt t="454012" x="10356850" y="5854700"/>
          <p14:tracePt t="454047" x="10363200" y="5854700"/>
          <p14:tracePt t="454063" x="10363200" y="5848350"/>
          <p14:tracePt t="454079" x="10363200" y="5842000"/>
          <p14:tracePt t="454096" x="10363200" y="5835650"/>
          <p14:tracePt t="454113" x="10356850" y="5816600"/>
          <p14:tracePt t="454130" x="10312400" y="5765800"/>
          <p14:tracePt t="454146" x="10261600" y="5708650"/>
          <p14:tracePt t="454149" x="10229850" y="5676900"/>
          <p14:tracePt t="454163" x="10179050" y="5619750"/>
          <p14:tracePt t="454180" x="10121900" y="5568950"/>
          <p14:tracePt t="454196" x="10064750" y="5524500"/>
          <p14:tracePt t="454213" x="10013950" y="5499100"/>
          <p14:tracePt t="454230" x="9982200" y="5492750"/>
          <p14:tracePt t="454247" x="9969500" y="5486400"/>
          <p14:tracePt t="454280" x="9944100" y="5486400"/>
          <p14:tracePt t="454296" x="9899650" y="5480050"/>
          <p14:tracePt t="454313" x="9848850" y="5473700"/>
          <p14:tracePt t="454330" x="9823450" y="5467350"/>
          <p14:tracePt t="454347" x="9817100" y="5467350"/>
        </p14:tracePtLst>
      </p14:laserTraceLst>
    </p:ext>
  </p:extLs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ktangel 62">
            <a:extLst>
              <a:ext uri="{FF2B5EF4-FFF2-40B4-BE49-F238E27FC236}">
                <a16:creationId xmlns:a16="http://schemas.microsoft.com/office/drawing/2014/main" id="{FDC3671F-6BC4-5A70-5429-CCC954AB50A9}"/>
              </a:ext>
            </a:extLst>
          </p:cNvPr>
          <p:cNvSpPr/>
          <p:nvPr/>
        </p:nvSpPr>
        <p:spPr>
          <a:xfrm>
            <a:off x="-2" y="501900"/>
            <a:ext cx="12192002" cy="163786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Tabernaklet: De sju föremålen</a:t>
            </a:r>
          </a:p>
        </p:txBody>
      </p:sp>
      <p:sp>
        <p:nvSpPr>
          <p:cNvPr id="9" name="Rektangel 8">
            <a:extLst>
              <a:ext uri="{FF2B5EF4-FFF2-40B4-BE49-F238E27FC236}">
                <a16:creationId xmlns:a16="http://schemas.microsoft.com/office/drawing/2014/main" id="{1349F941-4BE9-3E34-96C7-CCC116789E6C}"/>
              </a:ext>
            </a:extLst>
          </p:cNvPr>
          <p:cNvSpPr/>
          <p:nvPr/>
        </p:nvSpPr>
        <p:spPr>
          <a:xfrm>
            <a:off x="94832" y="2318331"/>
            <a:ext cx="6639343" cy="4062651"/>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180000" rtlCol="0" anchor="t">
            <a:spAutoFit/>
          </a:bodyPr>
          <a:lstStyle/>
          <a:p>
            <a:pPr marL="266700" indent="-260350">
              <a:spcBef>
                <a:spcPts val="400"/>
              </a:spcBef>
              <a:buFont typeface="+mj-lt"/>
              <a:buAutoNum type="arabicPeriod"/>
            </a:pPr>
            <a:r>
              <a:rPr lang="sv-SE" sz="1600" b="1" i="1" dirty="0"/>
              <a:t>Brännofferaltaret</a:t>
            </a:r>
          </a:p>
          <a:p>
            <a:pPr marL="628650" lvl="1" indent="-180975">
              <a:buFont typeface="Arial" panose="020B0604020202020204" pitchFamily="34" charset="0"/>
              <a:buChar char="•"/>
            </a:pPr>
            <a:r>
              <a:rPr lang="sv-SE" sz="1400" i="1" u="sng" dirty="0"/>
              <a:t>Akaciaträ</a:t>
            </a:r>
            <a:r>
              <a:rPr lang="sv-SE" sz="1400" dirty="0"/>
              <a:t> överdraget av </a:t>
            </a:r>
            <a:r>
              <a:rPr lang="sv-SE" sz="1400" i="1" u="sng" dirty="0"/>
              <a:t>koppar</a:t>
            </a:r>
            <a:r>
              <a:rPr lang="sv-SE" sz="1400" dirty="0"/>
              <a:t>: Jesu mänskliga natur i förnedringen.</a:t>
            </a:r>
          </a:p>
          <a:p>
            <a:pPr marL="628650" lvl="1" indent="-180975">
              <a:buFont typeface="Arial" panose="020B0604020202020204" pitchFamily="34" charset="0"/>
              <a:buChar char="•"/>
            </a:pPr>
            <a:r>
              <a:rPr lang="sv-SE" sz="1400" i="1" u="sng" dirty="0"/>
              <a:t>Eld</a:t>
            </a:r>
            <a:r>
              <a:rPr lang="sv-SE" sz="1400" dirty="0"/>
              <a:t>: Guds vrede över synden.</a:t>
            </a:r>
          </a:p>
          <a:p>
            <a:pPr marL="266700" indent="-260350">
              <a:spcBef>
                <a:spcPts val="300"/>
              </a:spcBef>
              <a:buFont typeface="+mj-lt"/>
              <a:buAutoNum type="arabicPeriod"/>
            </a:pPr>
            <a:r>
              <a:rPr lang="sv-SE" sz="1600" b="1" i="1" dirty="0"/>
              <a:t>Kopparkaret</a:t>
            </a:r>
          </a:p>
          <a:p>
            <a:pPr marL="628650" lvl="1" indent="-180975">
              <a:buFont typeface="Arial" panose="020B0604020202020204" pitchFamily="34" charset="0"/>
              <a:buChar char="•"/>
            </a:pPr>
            <a:r>
              <a:rPr lang="sv-SE" sz="1400" dirty="0"/>
              <a:t>Stod på </a:t>
            </a:r>
            <a:r>
              <a:rPr lang="sv-SE" sz="1400" i="1" u="sng" dirty="0"/>
              <a:t>12</a:t>
            </a:r>
            <a:r>
              <a:rPr lang="sv-SE" sz="1400" i="1" dirty="0"/>
              <a:t> oxar (apostlar) </a:t>
            </a:r>
            <a:r>
              <a:rPr lang="sv-SE" sz="1400" dirty="0"/>
              <a:t>i</a:t>
            </a:r>
            <a:r>
              <a:rPr lang="sv-SE" sz="1400" i="1" dirty="0"/>
              <a:t> </a:t>
            </a:r>
            <a:r>
              <a:rPr lang="sv-SE" sz="1400" i="1" u="sng" dirty="0"/>
              <a:t>4</a:t>
            </a:r>
            <a:r>
              <a:rPr lang="sv-SE" sz="1400" i="1" dirty="0"/>
              <a:t> väderstreck</a:t>
            </a:r>
            <a:r>
              <a:rPr lang="sv-SE" sz="1400" dirty="0"/>
              <a:t> (gäller templet): </a:t>
            </a:r>
            <a:br>
              <a:rPr lang="sv-SE" sz="1400" dirty="0"/>
            </a:br>
            <a:r>
              <a:rPr lang="sv-SE" sz="1400" dirty="0">
                <a:solidFill>
                  <a:srgbClr val="C00000"/>
                </a:solidFill>
              </a:rPr>
              <a:t>Gå ut och gör </a:t>
            </a:r>
            <a:r>
              <a:rPr lang="sv-SE" sz="1400" i="1" u="sng" dirty="0">
                <a:solidFill>
                  <a:srgbClr val="C00000"/>
                </a:solidFill>
              </a:rPr>
              <a:t>alla folk</a:t>
            </a:r>
            <a:r>
              <a:rPr lang="sv-SE" sz="1400" dirty="0">
                <a:solidFill>
                  <a:srgbClr val="C00000"/>
                </a:solidFill>
              </a:rPr>
              <a:t> till lärjungar! </a:t>
            </a:r>
            <a:r>
              <a:rPr lang="sv-SE" sz="1400" i="1" u="sng" dirty="0">
                <a:solidFill>
                  <a:srgbClr val="C00000"/>
                </a:solidFill>
              </a:rPr>
              <a:t>Döp</a:t>
            </a:r>
            <a:r>
              <a:rPr lang="sv-SE" sz="1400" dirty="0">
                <a:solidFill>
                  <a:srgbClr val="C00000"/>
                </a:solidFill>
              </a:rPr>
              <a:t> dem…</a:t>
            </a:r>
            <a:r>
              <a:rPr lang="sv-SE" sz="1400" dirty="0"/>
              <a:t> (Matt 28:19)</a:t>
            </a:r>
            <a:endParaRPr kumimoji="0" lang="sv-SE" sz="1600" b="1" i="1" u="none" strike="noStrike" kern="1200" cap="none" spc="0" normalizeH="0" baseline="0" noProof="0" dirty="0">
              <a:ln>
                <a:noFill/>
              </a:ln>
              <a:solidFill>
                <a:prstClr val="black"/>
              </a:solidFill>
              <a:effectLst/>
              <a:uLnTx/>
              <a:uFillTx/>
              <a:ea typeface="+mn-ea"/>
              <a:cs typeface="+mn-cs"/>
            </a:endParaRPr>
          </a:p>
          <a:p>
            <a:pPr marL="266700" indent="-260350">
              <a:spcBef>
                <a:spcPts val="300"/>
              </a:spcBef>
              <a:buFont typeface="+mj-lt"/>
              <a:buAutoNum type="arabicPeriod"/>
            </a:pPr>
            <a:r>
              <a:rPr lang="sv-SE" sz="1600" b="1" i="1" dirty="0"/>
              <a:t>Ljusstaken</a:t>
            </a:r>
          </a:p>
          <a:p>
            <a:pPr marL="628650" lvl="1" indent="-180975">
              <a:buFont typeface="Arial" panose="020B0604020202020204" pitchFamily="34" charset="0"/>
              <a:buChar char="•"/>
            </a:pPr>
            <a:r>
              <a:rPr lang="sv-SE" sz="1400" i="1" u="sng" dirty="0"/>
              <a:t>1+6</a:t>
            </a:r>
            <a:r>
              <a:rPr lang="sv-SE" sz="1400" i="1" dirty="0"/>
              <a:t> armar</a:t>
            </a:r>
            <a:r>
              <a:rPr lang="sv-SE" sz="1400" dirty="0"/>
              <a:t>: Jesus i mitten av församlingen.</a:t>
            </a:r>
          </a:p>
          <a:p>
            <a:pPr marL="628650" lvl="1" indent="-180975">
              <a:buFont typeface="Arial" panose="020B0604020202020204" pitchFamily="34" charset="0"/>
              <a:buChar char="•"/>
            </a:pPr>
            <a:r>
              <a:rPr lang="sv-SE" sz="1400" dirty="0"/>
              <a:t>Av </a:t>
            </a:r>
            <a:r>
              <a:rPr lang="sv-SE" sz="1400" i="1" u="sng" dirty="0"/>
              <a:t>guld</a:t>
            </a:r>
            <a:r>
              <a:rPr lang="sv-SE" sz="1400" dirty="0"/>
              <a:t>: Hela församlingen förhärligad.</a:t>
            </a:r>
          </a:p>
          <a:p>
            <a:pPr marL="628650" lvl="1" indent="-180975">
              <a:buFont typeface="Arial" panose="020B0604020202020204" pitchFamily="34" charset="0"/>
              <a:buChar char="•"/>
            </a:pPr>
            <a:r>
              <a:rPr lang="sv-SE" sz="1400" dirty="0"/>
              <a:t>Gjord i </a:t>
            </a:r>
            <a:r>
              <a:rPr lang="sv-SE" sz="1400" i="1" u="sng" dirty="0"/>
              <a:t>ett stycke</a:t>
            </a:r>
            <a:r>
              <a:rPr lang="sv-SE" sz="1400" dirty="0"/>
              <a:t>: Enhet.</a:t>
            </a:r>
          </a:p>
          <a:p>
            <a:pPr marL="628650" lvl="1" indent="-180975">
              <a:buFont typeface="Arial" panose="020B0604020202020204" pitchFamily="34" charset="0"/>
              <a:buChar char="•"/>
            </a:pPr>
            <a:r>
              <a:rPr lang="sv-SE" sz="1400" i="1" u="sng" dirty="0"/>
              <a:t>Hamrat</a:t>
            </a:r>
            <a:r>
              <a:rPr lang="sv-SE" sz="1400" dirty="0"/>
              <a:t> guld: Prövning.</a:t>
            </a:r>
          </a:p>
          <a:p>
            <a:pPr marL="628650" lvl="1" indent="-180975">
              <a:buFont typeface="Arial" panose="020B0604020202020204" pitchFamily="34" charset="0"/>
              <a:buChar char="•"/>
            </a:pPr>
            <a:r>
              <a:rPr lang="sv-SE" sz="1400" dirty="0"/>
              <a:t>Ljuset kom från </a:t>
            </a:r>
            <a:r>
              <a:rPr lang="sv-SE" sz="1400" b="1" i="1" dirty="0"/>
              <a:t>olja</a:t>
            </a:r>
            <a:r>
              <a:rPr lang="sv-SE" sz="1400" dirty="0"/>
              <a:t> (helig Ande): </a:t>
            </a:r>
            <a:r>
              <a:rPr lang="sv-SE" sz="1400" dirty="0">
                <a:solidFill>
                  <a:srgbClr val="C00000"/>
                </a:solidFill>
              </a:rPr>
              <a:t>Jag/ni är världens ljus.</a:t>
            </a:r>
            <a:r>
              <a:rPr lang="sv-SE" sz="1400" dirty="0"/>
              <a:t> (Joh 9:5/Matt 5:14)</a:t>
            </a:r>
            <a:endParaRPr lang="sv-SE" sz="1600" dirty="0"/>
          </a:p>
          <a:p>
            <a:pPr marL="266700" indent="-260350">
              <a:spcBef>
                <a:spcPts val="300"/>
              </a:spcBef>
              <a:buFont typeface="+mj-lt"/>
              <a:buAutoNum type="arabicPeriod"/>
            </a:pPr>
            <a:r>
              <a:rPr lang="sv-SE" sz="1600" b="1" i="1" dirty="0"/>
              <a:t>Skådebrödsbordet</a:t>
            </a:r>
          </a:p>
          <a:p>
            <a:pPr marL="628650" lvl="1" indent="-180975">
              <a:buFont typeface="Arial" panose="020B0604020202020204" pitchFamily="34" charset="0"/>
              <a:buChar char="•"/>
            </a:pPr>
            <a:r>
              <a:rPr lang="sv-SE" sz="1400" i="1" u="sng" dirty="0"/>
              <a:t>Acaciaträ</a:t>
            </a:r>
            <a:r>
              <a:rPr lang="sv-SE" sz="1400" dirty="0"/>
              <a:t> överdraget med </a:t>
            </a:r>
            <a:r>
              <a:rPr lang="sv-SE" sz="1400" i="1" u="sng" dirty="0"/>
              <a:t>guld</a:t>
            </a:r>
            <a:r>
              <a:rPr lang="sv-SE" sz="1400" dirty="0"/>
              <a:t>.</a:t>
            </a:r>
          </a:p>
          <a:p>
            <a:pPr marL="628650" lvl="1" indent="-180975">
              <a:buFont typeface="Arial" panose="020B0604020202020204" pitchFamily="34" charset="0"/>
              <a:buChar char="•"/>
            </a:pPr>
            <a:r>
              <a:rPr lang="sv-SE" sz="1400" dirty="0"/>
              <a:t>Hade</a:t>
            </a:r>
            <a:r>
              <a:rPr lang="sv-SE" sz="1400" i="1" dirty="0"/>
              <a:t> </a:t>
            </a:r>
            <a:r>
              <a:rPr lang="sv-SE" sz="1400" i="1" u="sng" dirty="0"/>
              <a:t>12</a:t>
            </a:r>
            <a:r>
              <a:rPr lang="sv-SE" sz="1400" i="1" dirty="0"/>
              <a:t> </a:t>
            </a:r>
            <a:r>
              <a:rPr lang="sv-SE" sz="1400" b="1" dirty="0"/>
              <a:t>kakor</a:t>
            </a:r>
            <a:r>
              <a:rPr lang="sv-SE" sz="1400" i="1" dirty="0"/>
              <a:t> </a:t>
            </a:r>
            <a:r>
              <a:rPr lang="sv-SE" sz="1400" dirty="0"/>
              <a:t>av</a:t>
            </a:r>
            <a:r>
              <a:rPr lang="sv-SE" sz="1400" i="1" dirty="0"/>
              <a:t> </a:t>
            </a:r>
            <a:r>
              <a:rPr lang="sv-SE" sz="1400" i="1" u="sng" dirty="0"/>
              <a:t>fint</a:t>
            </a:r>
            <a:r>
              <a:rPr lang="sv-SE" sz="1400" i="1" dirty="0"/>
              <a:t> </a:t>
            </a:r>
            <a:r>
              <a:rPr lang="sv-SE" sz="1400" dirty="0"/>
              <a:t>mjöl</a:t>
            </a:r>
            <a:r>
              <a:rPr lang="sv-SE" sz="1400" i="1" dirty="0"/>
              <a:t>: </a:t>
            </a:r>
            <a:r>
              <a:rPr lang="sv-SE" sz="1400" dirty="0">
                <a:solidFill>
                  <a:srgbClr val="C00000"/>
                </a:solidFill>
              </a:rPr>
              <a:t>Jesus är det levande brödet.</a:t>
            </a:r>
            <a:r>
              <a:rPr lang="sv-SE" sz="1400" dirty="0"/>
              <a:t> (Joh 6:51)</a:t>
            </a:r>
          </a:p>
          <a:p>
            <a:pPr marL="266700" indent="-260350">
              <a:spcBef>
                <a:spcPts val="300"/>
              </a:spcBef>
              <a:buFont typeface="+mj-lt"/>
              <a:buAutoNum type="arabicPeriod"/>
            </a:pPr>
            <a:r>
              <a:rPr lang="sv-SE" sz="1600" b="1" i="1" dirty="0"/>
              <a:t>Rökelsealtaret</a:t>
            </a:r>
          </a:p>
          <a:p>
            <a:pPr marL="628650" lvl="1" indent="-180975">
              <a:buFont typeface="Arial" panose="020B0604020202020204" pitchFamily="34" charset="0"/>
              <a:buChar char="•"/>
            </a:pPr>
            <a:r>
              <a:rPr lang="sv-SE" sz="1400" i="1" u="sng" dirty="0"/>
              <a:t>Acaciaträ</a:t>
            </a:r>
            <a:r>
              <a:rPr lang="sv-SE" sz="1400" dirty="0"/>
              <a:t> överdraget med </a:t>
            </a:r>
            <a:r>
              <a:rPr lang="sv-SE" sz="1400" i="1" u="sng" dirty="0"/>
              <a:t>guld</a:t>
            </a:r>
            <a:r>
              <a:rPr lang="sv-SE" sz="1400" dirty="0"/>
              <a:t>.</a:t>
            </a:r>
            <a:endParaRPr kumimoji="0" lang="sv-SE" sz="1400" b="1" i="1" u="none" strike="noStrike" kern="1200" cap="none" spc="0" normalizeH="0" baseline="0" noProof="0" dirty="0">
              <a:ln>
                <a:noFill/>
              </a:ln>
              <a:solidFill>
                <a:prstClr val="black"/>
              </a:solidFill>
              <a:effectLst/>
              <a:uLnTx/>
              <a:uFillTx/>
              <a:ea typeface="+mn-ea"/>
              <a:cs typeface="+mn-cs"/>
            </a:endParaRPr>
          </a:p>
        </p:txBody>
      </p:sp>
      <p:sp>
        <p:nvSpPr>
          <p:cNvPr id="3" name="textruta 2">
            <a:extLst>
              <a:ext uri="{FF2B5EF4-FFF2-40B4-BE49-F238E27FC236}">
                <a16:creationId xmlns:a16="http://schemas.microsoft.com/office/drawing/2014/main" id="{43EFE440-F89A-BC0B-2C8A-FB6F5A1666F3}"/>
              </a:ext>
            </a:extLst>
          </p:cNvPr>
          <p:cNvSpPr txBox="1"/>
          <p:nvPr/>
        </p:nvSpPr>
        <p:spPr>
          <a:xfrm>
            <a:off x="93462" y="508553"/>
            <a:ext cx="4776988" cy="1631216"/>
          </a:xfrm>
          <a:prstGeom prst="rect">
            <a:avLst/>
          </a:prstGeom>
          <a:noFill/>
        </p:spPr>
        <p:txBody>
          <a:bodyPr wrap="square" lIns="180000" rIns="0">
            <a:spAutoFit/>
          </a:bodyPr>
          <a:lstStyle/>
          <a:p>
            <a:pPr>
              <a:spcBef>
                <a:spcPts val="600"/>
              </a:spcBef>
            </a:pPr>
            <a:r>
              <a:rPr lang="sv-SE" sz="1600" b="1" i="1" dirty="0"/>
              <a:t>Materialen symboliserar:</a:t>
            </a:r>
          </a:p>
          <a:p>
            <a:pPr marL="285750" indent="-285750">
              <a:buFont typeface="Arial" panose="020B0604020202020204" pitchFamily="34" charset="0"/>
              <a:buChar char="•"/>
            </a:pPr>
            <a:r>
              <a:rPr lang="sv-SE" sz="1400" b="1" i="1" dirty="0"/>
              <a:t>Guld:</a:t>
            </a:r>
            <a:r>
              <a:rPr lang="sv-SE" sz="1400" dirty="0"/>
              <a:t> Jesus förhärligad.</a:t>
            </a:r>
          </a:p>
          <a:p>
            <a:pPr marL="285750" indent="-285750">
              <a:buFont typeface="Arial" panose="020B0604020202020204" pitchFamily="34" charset="0"/>
              <a:buChar char="•"/>
            </a:pPr>
            <a:r>
              <a:rPr lang="sv-SE" sz="1400" b="1" i="1" dirty="0"/>
              <a:t>Silver:</a:t>
            </a:r>
            <a:r>
              <a:rPr lang="sv-SE" sz="1400" dirty="0"/>
              <a:t> Människor iklädda Kristus. (Därför gav man en halv sikel </a:t>
            </a:r>
            <a:r>
              <a:rPr lang="sv-SE" sz="1400" i="1" u="sng" dirty="0"/>
              <a:t>silver</a:t>
            </a:r>
            <a:r>
              <a:rPr lang="sv-SE" sz="1400" dirty="0"/>
              <a:t> som </a:t>
            </a:r>
            <a:r>
              <a:rPr lang="sv-SE" sz="1400" dirty="0">
                <a:solidFill>
                  <a:srgbClr val="C00000"/>
                </a:solidFill>
              </a:rPr>
              <a:t>lösepenning för sitt liv</a:t>
            </a:r>
            <a:r>
              <a:rPr lang="sv-SE" sz="1400" dirty="0"/>
              <a:t>, </a:t>
            </a:r>
            <a:r>
              <a:rPr lang="sv-SE" sz="1400"/>
              <a:t>2 Mos </a:t>
            </a:r>
            <a:r>
              <a:rPr lang="sv-SE" sz="1400" dirty="0"/>
              <a:t>30:12.)</a:t>
            </a:r>
          </a:p>
          <a:p>
            <a:pPr marL="285750" indent="-285750">
              <a:buFont typeface="Arial" panose="020B0604020202020204" pitchFamily="34" charset="0"/>
              <a:buChar char="•"/>
            </a:pPr>
            <a:r>
              <a:rPr lang="sv-SE" sz="1400" b="1" i="1" dirty="0"/>
              <a:t>Koppar:</a:t>
            </a:r>
            <a:r>
              <a:rPr lang="sv-SE" sz="1400" dirty="0"/>
              <a:t> Jesus förnedrad. (Ev. brons, det är samma ord)</a:t>
            </a:r>
          </a:p>
          <a:p>
            <a:pPr marL="285750" indent="-285750">
              <a:buFont typeface="Arial" panose="020B0604020202020204" pitchFamily="34" charset="0"/>
              <a:buChar char="•"/>
            </a:pPr>
            <a:r>
              <a:rPr lang="sv-SE" sz="1400" b="1" i="1" dirty="0"/>
              <a:t>Akaciaträ:</a:t>
            </a:r>
            <a:r>
              <a:rPr lang="sv-SE" sz="1400" dirty="0"/>
              <a:t> Mänsklig natur (även Jesu).</a:t>
            </a:r>
          </a:p>
          <a:p>
            <a:pPr marL="285750" indent="-285750">
              <a:buFont typeface="Arial" panose="020B0604020202020204" pitchFamily="34" charset="0"/>
              <a:buChar char="•"/>
            </a:pPr>
            <a:r>
              <a:rPr lang="sv-SE" sz="1400" b="1" i="1" dirty="0"/>
              <a:t>Vitt linne</a:t>
            </a:r>
            <a:r>
              <a:rPr lang="sv-SE" sz="1400" i="1" dirty="0"/>
              <a:t> (av </a:t>
            </a:r>
            <a:r>
              <a:rPr lang="sv-SE" sz="1400" b="1" i="1" dirty="0"/>
              <a:t>lingarn</a:t>
            </a:r>
            <a:r>
              <a:rPr lang="sv-SE" sz="1400" i="1" dirty="0"/>
              <a:t>)</a:t>
            </a:r>
            <a:r>
              <a:rPr lang="sv-SE" sz="1400" b="1" i="1" dirty="0"/>
              <a:t>:</a:t>
            </a:r>
            <a:r>
              <a:rPr lang="sv-SE" sz="1400" dirty="0"/>
              <a:t> Rättfärdighet, Helighet.</a:t>
            </a:r>
          </a:p>
        </p:txBody>
      </p:sp>
      <p:sp>
        <p:nvSpPr>
          <p:cNvPr id="46" name="textruta 45">
            <a:extLst>
              <a:ext uri="{FF2B5EF4-FFF2-40B4-BE49-F238E27FC236}">
                <a16:creationId xmlns:a16="http://schemas.microsoft.com/office/drawing/2014/main" id="{B01FAE42-C4B6-1C04-F0B7-75FFD51D745F}"/>
              </a:ext>
            </a:extLst>
          </p:cNvPr>
          <p:cNvSpPr txBox="1"/>
          <p:nvPr/>
        </p:nvSpPr>
        <p:spPr>
          <a:xfrm>
            <a:off x="5499100" y="508553"/>
            <a:ext cx="6487664" cy="163121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1" i="1" u="none" strike="noStrike" kern="1200" cap="none" spc="0" normalizeH="0" baseline="0" noProof="0" dirty="0">
                <a:ln>
                  <a:noFill/>
                </a:ln>
                <a:solidFill>
                  <a:prstClr val="black"/>
                </a:solidFill>
                <a:effectLst/>
                <a:uLnTx/>
                <a:uFillTx/>
                <a:latin typeface="Calibri"/>
                <a:ea typeface="+mn-ea"/>
                <a:cs typeface="+mn-cs"/>
              </a:rPr>
              <a:t>Talen symboliserar: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3:</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sng" strike="noStrike" kern="1200" cap="none" spc="0" normalizeH="0" baseline="0" noProof="0" dirty="0">
                <a:ln>
                  <a:noFill/>
                </a:ln>
                <a:solidFill>
                  <a:prstClr val="black"/>
                </a:solidFill>
                <a:effectLst/>
                <a:uLnTx/>
                <a:uFillTx/>
                <a:latin typeface="Calibri"/>
                <a:ea typeface="+mn-ea"/>
                <a:cs typeface="+mn-cs"/>
              </a:rPr>
              <a:t>Gudomlig</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strike="noStrike" kern="1200" cap="none" spc="0" normalizeH="0" baseline="0" noProof="0" dirty="0">
                <a:ln>
                  <a:noFill/>
                </a:ln>
                <a:solidFill>
                  <a:prstClr val="black"/>
                </a:solidFill>
                <a:effectLst/>
                <a:uLnTx/>
                <a:uFillTx/>
                <a:latin typeface="Calibri"/>
                <a:ea typeface="+mn-ea"/>
                <a:cs typeface="+mn-cs"/>
              </a:rPr>
              <a:t>fullkomlighet</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0" u="none" strike="noStrike" kern="1200" cap="none" spc="0" normalizeH="0" baseline="0" noProof="0" dirty="0">
                <a:ln>
                  <a:noFill/>
                </a:ln>
                <a:solidFill>
                  <a:srgbClr val="C00000"/>
                </a:solidFill>
                <a:effectLst/>
                <a:uLnTx/>
                <a:uFillTx/>
                <a:latin typeface="Calibri"/>
                <a:ea typeface="+mn-ea"/>
                <a:cs typeface="+mn-cs"/>
              </a:rPr>
              <a:t>Helig, helig, helig är Herren Sebaot!</a:t>
            </a:r>
            <a:r>
              <a:rPr kumimoji="0" lang="sv-SE" sz="1400" b="0" i="0" u="none" strike="noStrike" kern="1200" cap="none" spc="0" normalizeH="0" baseline="0" noProof="0" dirty="0">
                <a:ln>
                  <a:noFill/>
                </a:ln>
                <a:solidFill>
                  <a:prstClr val="black"/>
                </a:solidFill>
                <a:effectLst/>
                <a:uLnTx/>
                <a:uFillTx/>
                <a:latin typeface="Calibri"/>
                <a:ea typeface="+mn-ea"/>
                <a:cs typeface="+mn-cs"/>
              </a:rPr>
              <a:t> (Jes 6:3)</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4:</a:t>
            </a:r>
            <a:r>
              <a:rPr kumimoji="0" lang="sv-SE" sz="1400" b="0" i="0" u="none" strike="noStrike" kern="1200" cap="none" spc="0" normalizeH="0" baseline="0" noProof="0" dirty="0">
                <a:ln>
                  <a:noFill/>
                </a:ln>
                <a:solidFill>
                  <a:prstClr val="black"/>
                </a:solidFill>
                <a:effectLst/>
                <a:uLnTx/>
                <a:uFillTx/>
                <a:latin typeface="Calibri"/>
                <a:ea typeface="+mn-ea"/>
                <a:cs typeface="+mn-cs"/>
              </a:rPr>
              <a:t> Skapelsens/världens tal: </a:t>
            </a:r>
            <a:r>
              <a:rPr kumimoji="0" lang="sv-SE" sz="1400" b="0" i="0" u="none" strike="noStrike" kern="1200" cap="none" spc="0" normalizeH="0" baseline="0" noProof="0" dirty="0">
                <a:ln>
                  <a:noFill/>
                </a:ln>
                <a:solidFill>
                  <a:srgbClr val="C00000"/>
                </a:solidFill>
                <a:effectLst/>
                <a:uLnTx/>
                <a:uFillTx/>
                <a:latin typeface="Calibri"/>
                <a:ea typeface="+mn-ea"/>
                <a:cs typeface="+mn-cs"/>
              </a:rPr>
              <a:t>Jordens 4 hörn/4 väderstreck. </a:t>
            </a:r>
            <a:r>
              <a:rPr kumimoji="0" lang="sv-SE" sz="1400" b="0" i="0" u="none" strike="noStrike" kern="1200" cap="none" spc="0" normalizeH="0" baseline="0" noProof="0" dirty="0">
                <a:ln>
                  <a:noFill/>
                </a:ln>
                <a:solidFill>
                  <a:prstClr val="black"/>
                </a:solidFill>
                <a:effectLst/>
                <a:uLnTx/>
                <a:uFillTx/>
                <a:latin typeface="Calibri"/>
                <a:ea typeface="+mn-ea"/>
                <a:cs typeface="+mn-cs"/>
              </a:rPr>
              <a:t>(Upp 7:1/Matt 24:31)</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6: </a:t>
            </a:r>
            <a:r>
              <a:rPr kumimoji="0" lang="sv-SE" sz="1400" b="0" i="0" u="none" strike="noStrike" kern="1200" cap="none" spc="0" normalizeH="0" baseline="0" noProof="0" dirty="0">
                <a:ln>
                  <a:noFill/>
                </a:ln>
                <a:solidFill>
                  <a:prstClr val="black"/>
                </a:solidFill>
                <a:effectLst/>
                <a:uLnTx/>
                <a:uFillTx/>
                <a:latin typeface="Calibri"/>
                <a:ea typeface="+mn-ea"/>
                <a:cs typeface="+mn-cs"/>
              </a:rPr>
              <a:t>Människans tal: Människans skapades dag 6.</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7: </a:t>
            </a:r>
            <a:r>
              <a:rPr kumimoji="0" lang="sv-SE" sz="1400" b="0" i="1" u="sng" strike="noStrike" kern="1200" cap="none" spc="0" normalizeH="0" baseline="0" noProof="0" dirty="0">
                <a:ln>
                  <a:noFill/>
                </a:ln>
                <a:solidFill>
                  <a:prstClr val="black"/>
                </a:solidFill>
                <a:effectLst/>
                <a:uLnTx/>
                <a:uFillTx/>
                <a:latin typeface="Calibri"/>
                <a:ea typeface="+mn-ea"/>
                <a:cs typeface="+mn-cs"/>
              </a:rPr>
              <a:t>Andlig</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none" strike="noStrike" kern="1200" cap="none" spc="0" normalizeH="0" baseline="0" noProof="0" dirty="0">
                <a:ln>
                  <a:noFill/>
                </a:ln>
                <a:solidFill>
                  <a:prstClr val="black"/>
                </a:solidFill>
                <a:effectLst/>
                <a:uLnTx/>
                <a:uFillTx/>
                <a:latin typeface="Calibri"/>
                <a:ea typeface="+mn-ea"/>
                <a:cs typeface="+mn-cs"/>
              </a:rPr>
              <a:t>fullkomlighet</a:t>
            </a:r>
            <a:r>
              <a:rPr kumimoji="0" lang="sv-SE" sz="1400" b="0" i="0" u="none" strike="noStrike" kern="1200" cap="none" spc="0" normalizeH="0" baseline="0" noProof="0" dirty="0">
                <a:ln>
                  <a:noFill/>
                </a:ln>
                <a:solidFill>
                  <a:prstClr val="black"/>
                </a:solidFill>
                <a:effectLst/>
                <a:uLnTx/>
                <a:uFillTx/>
                <a:latin typeface="Calibri"/>
                <a:ea typeface="+mn-ea"/>
                <a:cs typeface="+mn-cs"/>
              </a:rPr>
              <a:t>: Uppenbarelseboken!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10:</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sng" strike="noStrike" kern="1200" cap="none" spc="0" normalizeH="0" baseline="0" noProof="0" dirty="0">
                <a:ln>
                  <a:noFill/>
                </a:ln>
                <a:solidFill>
                  <a:prstClr val="black"/>
                </a:solidFill>
                <a:effectLst/>
                <a:uLnTx/>
                <a:uFillTx/>
                <a:latin typeface="Calibri"/>
                <a:ea typeface="+mn-ea"/>
                <a:cs typeface="+mn-cs"/>
              </a:rPr>
              <a:t>Numerisk</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none" strike="noStrike" kern="1200" cap="none" spc="0" normalizeH="0" baseline="0" noProof="0" dirty="0">
                <a:ln>
                  <a:noFill/>
                </a:ln>
                <a:solidFill>
                  <a:prstClr val="black"/>
                </a:solidFill>
                <a:effectLst/>
                <a:uLnTx/>
                <a:uFillTx/>
                <a:latin typeface="Calibri"/>
                <a:ea typeface="+mn-ea"/>
                <a:cs typeface="+mn-cs"/>
              </a:rPr>
              <a:t>fullkomlighet</a:t>
            </a:r>
            <a:r>
              <a:rPr kumimoji="0" lang="sv-SE" sz="1400" b="0" i="0" u="none" strike="noStrike" kern="1200" cap="none" spc="0" normalizeH="0" baseline="0" noProof="0" dirty="0">
                <a:ln>
                  <a:noFill/>
                </a:ln>
                <a:solidFill>
                  <a:prstClr val="black"/>
                </a:solidFill>
                <a:effectLst/>
                <a:uLnTx/>
                <a:uFillTx/>
                <a:latin typeface="Calibri"/>
                <a:ea typeface="+mn-ea"/>
                <a:cs typeface="+mn-cs"/>
              </a:rPr>
              <a:t>: 10 budord.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12:</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sng" strike="noStrike" kern="1200" cap="none" spc="0" normalizeH="0" baseline="0" noProof="0" dirty="0">
                <a:ln>
                  <a:noFill/>
                </a:ln>
                <a:solidFill>
                  <a:prstClr val="black"/>
                </a:solidFill>
                <a:effectLst/>
                <a:uLnTx/>
                <a:uFillTx/>
                <a:latin typeface="Calibri"/>
                <a:ea typeface="+mn-ea"/>
                <a:cs typeface="+mn-cs"/>
              </a:rPr>
              <a:t>Organisatorisk</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none" strike="noStrike" kern="1200" cap="none" spc="0" normalizeH="0" baseline="0" noProof="0" dirty="0">
                <a:ln>
                  <a:noFill/>
                </a:ln>
                <a:solidFill>
                  <a:prstClr val="black"/>
                </a:solidFill>
                <a:effectLst/>
                <a:uLnTx/>
                <a:uFillTx/>
                <a:latin typeface="Calibri"/>
                <a:ea typeface="+mn-ea"/>
                <a:cs typeface="+mn-cs"/>
              </a:rPr>
              <a:t>fullkomlighet</a:t>
            </a:r>
            <a:r>
              <a:rPr kumimoji="0" lang="sv-SE" sz="1400" b="0" i="0" u="none" strike="noStrike" kern="1200" cap="none" spc="0" normalizeH="0" baseline="0" noProof="0" dirty="0">
                <a:ln>
                  <a:noFill/>
                </a:ln>
                <a:solidFill>
                  <a:prstClr val="black"/>
                </a:solidFill>
                <a:effectLst/>
                <a:uLnTx/>
                <a:uFillTx/>
                <a:latin typeface="Calibri"/>
                <a:ea typeface="+mn-ea"/>
                <a:cs typeface="+mn-cs"/>
              </a:rPr>
              <a:t>: 12 stammar, 12 apostlar.</a:t>
            </a:r>
          </a:p>
        </p:txBody>
      </p:sp>
      <p:pic>
        <p:nvPicPr>
          <p:cNvPr id="59" name="Bildobjekt 58">
            <a:extLst>
              <a:ext uri="{FF2B5EF4-FFF2-40B4-BE49-F238E27FC236}">
                <a16:creationId xmlns:a16="http://schemas.microsoft.com/office/drawing/2014/main" id="{AC2284F2-F656-0082-5684-FFE449B11262}"/>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7497639" y="4526342"/>
            <a:ext cx="4402011" cy="2074959"/>
          </a:xfrm>
          <a:prstGeom prst="roundRect">
            <a:avLst>
              <a:gd name="adj" fmla="val 8404"/>
            </a:avLst>
          </a:prstGeom>
          <a:ln>
            <a:solidFill>
              <a:schemeClr val="tx1"/>
            </a:solidFill>
          </a:ln>
          <a:effectLst/>
        </p:spPr>
      </p:pic>
      <p:sp>
        <p:nvSpPr>
          <p:cNvPr id="61" name="Rektangel 60">
            <a:extLst>
              <a:ext uri="{FF2B5EF4-FFF2-40B4-BE49-F238E27FC236}">
                <a16:creationId xmlns:a16="http://schemas.microsoft.com/office/drawing/2014/main" id="{13CE6E3F-61CF-8E75-F7F5-85D6BF43432E}"/>
              </a:ext>
            </a:extLst>
          </p:cNvPr>
          <p:cNvSpPr/>
          <p:nvPr/>
        </p:nvSpPr>
        <p:spPr>
          <a:xfrm>
            <a:off x="7434139" y="2318331"/>
            <a:ext cx="4690688" cy="1713290"/>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180000" rtlCol="0" anchor="t">
            <a:spAutoFit/>
          </a:bodyPr>
          <a:lstStyle/>
          <a:p>
            <a:pPr marL="349250" indent="-342900">
              <a:spcBef>
                <a:spcPts val="400"/>
              </a:spcBef>
              <a:buFont typeface="+mj-lt"/>
              <a:buAutoNum type="arabicPeriod" startAt="6"/>
            </a:pPr>
            <a:r>
              <a:rPr lang="sv-SE" sz="1600" b="1" i="1" dirty="0"/>
              <a:t>Förbundsarken</a:t>
            </a:r>
          </a:p>
          <a:p>
            <a:pPr marL="628650" lvl="1" indent="-180975">
              <a:buFont typeface="Arial" panose="020B0604020202020204" pitchFamily="34" charset="0"/>
              <a:buChar char="•"/>
            </a:pPr>
            <a:r>
              <a:rPr lang="sv-SE" sz="1400" i="1" u="sng" dirty="0"/>
              <a:t>Acaciaträ</a:t>
            </a:r>
            <a:r>
              <a:rPr lang="sv-SE" sz="1400" dirty="0"/>
              <a:t> överdraget med </a:t>
            </a:r>
            <a:r>
              <a:rPr lang="sv-SE" sz="1400" i="1" u="sng" dirty="0"/>
              <a:t>guld</a:t>
            </a:r>
            <a:r>
              <a:rPr lang="sv-SE" sz="1400" dirty="0"/>
              <a:t>.</a:t>
            </a:r>
          </a:p>
          <a:p>
            <a:pPr marL="628650" lvl="1" indent="-180975">
              <a:buFont typeface="Arial" panose="020B0604020202020204" pitchFamily="34" charset="0"/>
              <a:buChar char="•"/>
            </a:pPr>
            <a:r>
              <a:rPr lang="sv-SE" sz="1400" b="1" i="1" dirty="0"/>
              <a:t>Lagtavlorna:</a:t>
            </a:r>
            <a:r>
              <a:rPr lang="sv-SE" sz="1400" dirty="0"/>
              <a:t> Den </a:t>
            </a:r>
            <a:r>
              <a:rPr lang="sv-SE" sz="1400" i="1" dirty="0"/>
              <a:t>helige</a:t>
            </a:r>
            <a:r>
              <a:rPr lang="sv-SE" sz="1400" dirty="0"/>
              <a:t> Guden.</a:t>
            </a:r>
          </a:p>
          <a:p>
            <a:pPr marL="628650" lvl="1" indent="-180975">
              <a:buFont typeface="Arial" panose="020B0604020202020204" pitchFamily="34" charset="0"/>
              <a:buChar char="•"/>
            </a:pPr>
            <a:r>
              <a:rPr lang="sv-SE" sz="1400" b="1" i="1" dirty="0"/>
              <a:t>Kruka med manna:</a:t>
            </a:r>
            <a:r>
              <a:rPr lang="sv-SE" sz="1400" dirty="0"/>
              <a:t> Den </a:t>
            </a:r>
            <a:r>
              <a:rPr lang="sv-SE" sz="1400" i="1" dirty="0"/>
              <a:t>utrustande</a:t>
            </a:r>
            <a:r>
              <a:rPr lang="sv-SE" sz="1400" dirty="0"/>
              <a:t> Guden.</a:t>
            </a:r>
          </a:p>
          <a:p>
            <a:pPr marL="628650" lvl="1" indent="-171450">
              <a:buFont typeface="Arial" panose="020B0604020202020204" pitchFamily="34" charset="0"/>
              <a:buChar char="•"/>
            </a:pPr>
            <a:r>
              <a:rPr lang="sv-SE" sz="1400" b="1" i="1" dirty="0"/>
              <a:t>Arons blomstrande stav: </a:t>
            </a:r>
            <a:r>
              <a:rPr lang="sv-SE" sz="1400" dirty="0"/>
              <a:t>Den </a:t>
            </a:r>
            <a:r>
              <a:rPr lang="sv-SE" sz="1400" i="1" dirty="0"/>
              <a:t>livgivande</a:t>
            </a:r>
            <a:r>
              <a:rPr lang="sv-SE" sz="1400" dirty="0"/>
              <a:t> Guden.</a:t>
            </a:r>
          </a:p>
          <a:p>
            <a:pPr marL="266700" indent="-260350">
              <a:spcBef>
                <a:spcPts val="300"/>
              </a:spcBef>
              <a:buFont typeface="+mj-lt"/>
              <a:buAutoNum type="arabicPeriod" startAt="6"/>
            </a:pPr>
            <a:r>
              <a:rPr lang="sv-SE" sz="1600" b="1" dirty="0"/>
              <a:t>Nådastolen</a:t>
            </a:r>
          </a:p>
          <a:p>
            <a:pPr marL="628650" lvl="1" indent="-165100">
              <a:buFont typeface="Arial" panose="020B0604020202020204" pitchFamily="34" charset="0"/>
              <a:buChar char="•"/>
            </a:pPr>
            <a:r>
              <a:rPr lang="sv-SE" sz="1400" dirty="0"/>
              <a:t>Rent </a:t>
            </a:r>
            <a:r>
              <a:rPr lang="sv-SE" sz="1400" i="1" u="sng" dirty="0"/>
              <a:t>guld</a:t>
            </a:r>
          </a:p>
        </p:txBody>
      </p:sp>
      <p:pic>
        <p:nvPicPr>
          <p:cNvPr id="4" name="Bildobjekt 3">
            <a:extLst>
              <a:ext uri="{FF2B5EF4-FFF2-40B4-BE49-F238E27FC236}">
                <a16:creationId xmlns:a16="http://schemas.microsoft.com/office/drawing/2014/main" id="{021E5B2A-F8E4-E1A2-E04B-47E8518DB173}"/>
              </a:ext>
            </a:extLst>
          </p:cNvPr>
          <p:cNvPicPr>
            <a:picLocks noChangeAspect="1"/>
          </p:cNvPicPr>
          <p:nvPr/>
        </p:nvPicPr>
        <p:blipFill>
          <a:blip r:embed="rId5"/>
          <a:stretch>
            <a:fillRect/>
          </a:stretch>
        </p:blipFill>
        <p:spPr>
          <a:xfrm>
            <a:off x="5417887" y="2895126"/>
            <a:ext cx="1971342" cy="1631216"/>
          </a:xfrm>
          <a:prstGeom prst="ellipse">
            <a:avLst/>
          </a:prstGeom>
          <a:ln w="12700" cap="rnd">
            <a:solidFill>
              <a:srgbClr val="333333"/>
            </a:solidFill>
          </a:ln>
          <a:effectLst/>
          <a:scene3d>
            <a:camera prst="orthographicFront"/>
            <a:lightRig rig="contrasting" dir="t">
              <a:rot lat="0" lon="0" rev="3000000"/>
            </a:lightRig>
          </a:scene3d>
          <a:sp3d contourW="7620">
            <a:bevelT w="95250" h="31750"/>
            <a:contourClr>
              <a:srgbClr val="333333"/>
            </a:contourClr>
          </a:sp3d>
        </p:spPr>
      </p:pic>
    </p:spTree>
    <p:custDataLst>
      <p:tags r:id="rId1"/>
    </p:custDataLst>
    <p:extLst>
      <p:ext uri="{BB962C8B-B14F-4D97-AF65-F5344CB8AC3E}">
        <p14:creationId xmlns:p14="http://schemas.microsoft.com/office/powerpoint/2010/main" val="2531286085"/>
      </p:ext>
    </p:extLst>
  </p:cSld>
  <p:clrMapOvr>
    <a:masterClrMapping/>
  </p:clrMapOvr>
  <p:transition advTm="488244">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500"/>
                                        <p:tgtEl>
                                          <p:spTgt spid="9">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xEl>
                                              <p:pRg st="1" end="1"/>
                                            </p:txEl>
                                          </p:spTgt>
                                        </p:tgtEl>
                                        <p:attrNameLst>
                                          <p:attrName>style.visibility</p:attrName>
                                        </p:attrNameLst>
                                      </p:cBhvr>
                                      <p:to>
                                        <p:strVal val="visible"/>
                                      </p:to>
                                    </p:set>
                                    <p:animEffect transition="in" filter="fade">
                                      <p:cBhvr>
                                        <p:cTn id="10" dur="500"/>
                                        <p:tgtEl>
                                          <p:spTgt spid="9">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Effect transition="in" filter="fade">
                                      <p:cBhvr>
                                        <p:cTn id="13" dur="500"/>
                                        <p:tgtEl>
                                          <p:spTgt spid="9">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9">
                                            <p:txEl>
                                              <p:pRg st="3" end="3"/>
                                            </p:txEl>
                                          </p:spTgt>
                                        </p:tgtEl>
                                        <p:attrNameLst>
                                          <p:attrName>style.visibility</p:attrName>
                                        </p:attrNameLst>
                                      </p:cBhvr>
                                      <p:to>
                                        <p:strVal val="visible"/>
                                      </p:to>
                                    </p:set>
                                    <p:animEffect transition="in" filter="fade">
                                      <p:cBhvr>
                                        <p:cTn id="18" dur="500"/>
                                        <p:tgtEl>
                                          <p:spTgt spid="9">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
                                            <p:txEl>
                                              <p:pRg st="4" end="4"/>
                                            </p:txEl>
                                          </p:spTgt>
                                        </p:tgtEl>
                                        <p:attrNameLst>
                                          <p:attrName>style.visibility</p:attrName>
                                        </p:attrNameLst>
                                      </p:cBhvr>
                                      <p:to>
                                        <p:strVal val="visible"/>
                                      </p:to>
                                    </p:set>
                                    <p:animEffect transition="in" filter="fade">
                                      <p:cBhvr>
                                        <p:cTn id="21" dur="500"/>
                                        <p:tgtEl>
                                          <p:spTgt spid="9">
                                            <p:txEl>
                                              <p:pRg st="4" end="4"/>
                                            </p:txEl>
                                          </p:spTgt>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9">
                                            <p:txEl>
                                              <p:pRg st="5" end="5"/>
                                            </p:txEl>
                                          </p:spTgt>
                                        </p:tgtEl>
                                        <p:attrNameLst>
                                          <p:attrName>style.visibility</p:attrName>
                                        </p:attrNameLst>
                                      </p:cBhvr>
                                      <p:to>
                                        <p:strVal val="visible"/>
                                      </p:to>
                                    </p:set>
                                    <p:animEffect transition="in" filter="fade">
                                      <p:cBhvr>
                                        <p:cTn id="30" dur="500"/>
                                        <p:tgtEl>
                                          <p:spTgt spid="9">
                                            <p:txEl>
                                              <p:pRg st="5" end="5"/>
                                            </p:txEl>
                                          </p:spTgt>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xEl>
                                              <p:pRg st="6" end="6"/>
                                            </p:txEl>
                                          </p:spTgt>
                                        </p:tgtEl>
                                        <p:attrNameLst>
                                          <p:attrName>style.visibility</p:attrName>
                                        </p:attrNameLst>
                                      </p:cBhvr>
                                      <p:to>
                                        <p:strVal val="visible"/>
                                      </p:to>
                                    </p:set>
                                    <p:animEffect transition="in" filter="fade">
                                      <p:cBhvr>
                                        <p:cTn id="33" dur="500"/>
                                        <p:tgtEl>
                                          <p:spTgt spid="9">
                                            <p:txEl>
                                              <p:pRg st="6" end="6"/>
                                            </p:tx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xEl>
                                              <p:pRg st="7" end="7"/>
                                            </p:txEl>
                                          </p:spTgt>
                                        </p:tgtEl>
                                        <p:attrNameLst>
                                          <p:attrName>style.visibility</p:attrName>
                                        </p:attrNameLst>
                                      </p:cBhvr>
                                      <p:to>
                                        <p:strVal val="visible"/>
                                      </p:to>
                                    </p:set>
                                    <p:animEffect transition="in" filter="fade">
                                      <p:cBhvr>
                                        <p:cTn id="36" dur="500"/>
                                        <p:tgtEl>
                                          <p:spTgt spid="9">
                                            <p:txEl>
                                              <p:pRg st="7" end="7"/>
                                            </p:txEl>
                                          </p:spTgt>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
                                            <p:txEl>
                                              <p:pRg st="8" end="8"/>
                                            </p:txEl>
                                          </p:spTgt>
                                        </p:tgtEl>
                                        <p:attrNameLst>
                                          <p:attrName>style.visibility</p:attrName>
                                        </p:attrNameLst>
                                      </p:cBhvr>
                                      <p:to>
                                        <p:strVal val="visible"/>
                                      </p:to>
                                    </p:set>
                                    <p:animEffect transition="in" filter="fade">
                                      <p:cBhvr>
                                        <p:cTn id="39" dur="500"/>
                                        <p:tgtEl>
                                          <p:spTgt spid="9">
                                            <p:txEl>
                                              <p:pRg st="8" end="8"/>
                                            </p:tx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
                                            <p:txEl>
                                              <p:pRg st="9" end="9"/>
                                            </p:txEl>
                                          </p:spTgt>
                                        </p:tgtEl>
                                        <p:attrNameLst>
                                          <p:attrName>style.visibility</p:attrName>
                                        </p:attrNameLst>
                                      </p:cBhvr>
                                      <p:to>
                                        <p:strVal val="visible"/>
                                      </p:to>
                                    </p:set>
                                    <p:animEffect transition="in" filter="fade">
                                      <p:cBhvr>
                                        <p:cTn id="42" dur="500"/>
                                        <p:tgtEl>
                                          <p:spTgt spid="9">
                                            <p:txEl>
                                              <p:pRg st="9" end="9"/>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9">
                                            <p:txEl>
                                              <p:pRg st="10" end="10"/>
                                            </p:txEl>
                                          </p:spTgt>
                                        </p:tgtEl>
                                        <p:attrNameLst>
                                          <p:attrName>style.visibility</p:attrName>
                                        </p:attrNameLst>
                                      </p:cBhvr>
                                      <p:to>
                                        <p:strVal val="visible"/>
                                      </p:to>
                                    </p:set>
                                    <p:animEffect transition="in" filter="fade">
                                      <p:cBhvr>
                                        <p:cTn id="45" dur="500"/>
                                        <p:tgtEl>
                                          <p:spTgt spid="9">
                                            <p:txEl>
                                              <p:pRg st="10" end="1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9">
                                            <p:txEl>
                                              <p:pRg st="11" end="11"/>
                                            </p:txEl>
                                          </p:spTgt>
                                        </p:tgtEl>
                                        <p:attrNameLst>
                                          <p:attrName>style.visibility</p:attrName>
                                        </p:attrNameLst>
                                      </p:cBhvr>
                                      <p:to>
                                        <p:strVal val="visible"/>
                                      </p:to>
                                    </p:set>
                                    <p:animEffect transition="in" filter="fade">
                                      <p:cBhvr>
                                        <p:cTn id="50" dur="500"/>
                                        <p:tgtEl>
                                          <p:spTgt spid="9">
                                            <p:txEl>
                                              <p:pRg st="11" end="11"/>
                                            </p:txEl>
                                          </p:spTgt>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9">
                                            <p:txEl>
                                              <p:pRg st="12" end="12"/>
                                            </p:txEl>
                                          </p:spTgt>
                                        </p:tgtEl>
                                        <p:attrNameLst>
                                          <p:attrName>style.visibility</p:attrName>
                                        </p:attrNameLst>
                                      </p:cBhvr>
                                      <p:to>
                                        <p:strVal val="visible"/>
                                      </p:to>
                                    </p:set>
                                    <p:animEffect transition="in" filter="fade">
                                      <p:cBhvr>
                                        <p:cTn id="53" dur="500"/>
                                        <p:tgtEl>
                                          <p:spTgt spid="9">
                                            <p:txEl>
                                              <p:pRg st="12" end="12"/>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9">
                                            <p:txEl>
                                              <p:pRg st="13" end="13"/>
                                            </p:txEl>
                                          </p:spTgt>
                                        </p:tgtEl>
                                        <p:attrNameLst>
                                          <p:attrName>style.visibility</p:attrName>
                                        </p:attrNameLst>
                                      </p:cBhvr>
                                      <p:to>
                                        <p:strVal val="visible"/>
                                      </p:to>
                                    </p:set>
                                    <p:animEffect transition="in" filter="fade">
                                      <p:cBhvr>
                                        <p:cTn id="56" dur="500"/>
                                        <p:tgtEl>
                                          <p:spTgt spid="9">
                                            <p:txEl>
                                              <p:pRg st="13" end="13"/>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9">
                                            <p:txEl>
                                              <p:pRg st="14" end="14"/>
                                            </p:txEl>
                                          </p:spTgt>
                                        </p:tgtEl>
                                        <p:attrNameLst>
                                          <p:attrName>style.visibility</p:attrName>
                                        </p:attrNameLst>
                                      </p:cBhvr>
                                      <p:to>
                                        <p:strVal val="visible"/>
                                      </p:to>
                                    </p:set>
                                    <p:animEffect transition="in" filter="fade">
                                      <p:cBhvr>
                                        <p:cTn id="61" dur="500"/>
                                        <p:tgtEl>
                                          <p:spTgt spid="9">
                                            <p:txEl>
                                              <p:pRg st="14" end="14"/>
                                            </p:txEl>
                                          </p:spTgt>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9">
                                            <p:txEl>
                                              <p:pRg st="15" end="15"/>
                                            </p:txEl>
                                          </p:spTgt>
                                        </p:tgtEl>
                                        <p:attrNameLst>
                                          <p:attrName>style.visibility</p:attrName>
                                        </p:attrNameLst>
                                      </p:cBhvr>
                                      <p:to>
                                        <p:strVal val="visible"/>
                                      </p:to>
                                    </p:set>
                                    <p:animEffect transition="in" filter="fade">
                                      <p:cBhvr>
                                        <p:cTn id="64" dur="500"/>
                                        <p:tgtEl>
                                          <p:spTgt spid="9">
                                            <p:txEl>
                                              <p:pRg st="15" end="15"/>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1">
                                            <p:txEl>
                                              <p:pRg st="0" end="0"/>
                                            </p:txEl>
                                          </p:spTgt>
                                        </p:tgtEl>
                                        <p:attrNameLst>
                                          <p:attrName>style.visibility</p:attrName>
                                        </p:attrNameLst>
                                      </p:cBhvr>
                                      <p:to>
                                        <p:strVal val="visible"/>
                                      </p:to>
                                    </p:set>
                                    <p:animEffect transition="in" filter="fade">
                                      <p:cBhvr>
                                        <p:cTn id="69" dur="500"/>
                                        <p:tgtEl>
                                          <p:spTgt spid="61">
                                            <p:txEl>
                                              <p:pRg st="0" end="0"/>
                                            </p:txEl>
                                          </p:spTgt>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61">
                                            <p:txEl>
                                              <p:pRg st="1" end="1"/>
                                            </p:txEl>
                                          </p:spTgt>
                                        </p:tgtEl>
                                        <p:attrNameLst>
                                          <p:attrName>style.visibility</p:attrName>
                                        </p:attrNameLst>
                                      </p:cBhvr>
                                      <p:to>
                                        <p:strVal val="visible"/>
                                      </p:to>
                                    </p:set>
                                    <p:animEffect transition="in" filter="fade">
                                      <p:cBhvr>
                                        <p:cTn id="72" dur="500"/>
                                        <p:tgtEl>
                                          <p:spTgt spid="61">
                                            <p:txEl>
                                              <p:pRg st="1" end="1"/>
                                            </p:txEl>
                                          </p:spTgt>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1">
                                            <p:txEl>
                                              <p:pRg st="2" end="2"/>
                                            </p:txEl>
                                          </p:spTgt>
                                        </p:tgtEl>
                                        <p:attrNameLst>
                                          <p:attrName>style.visibility</p:attrName>
                                        </p:attrNameLst>
                                      </p:cBhvr>
                                      <p:to>
                                        <p:strVal val="visible"/>
                                      </p:to>
                                    </p:set>
                                    <p:animEffect transition="in" filter="fade">
                                      <p:cBhvr>
                                        <p:cTn id="75" dur="500"/>
                                        <p:tgtEl>
                                          <p:spTgt spid="61">
                                            <p:txEl>
                                              <p:pRg st="2" end="2"/>
                                            </p:txEl>
                                          </p:spTgt>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61">
                                            <p:txEl>
                                              <p:pRg st="3" end="3"/>
                                            </p:txEl>
                                          </p:spTgt>
                                        </p:tgtEl>
                                        <p:attrNameLst>
                                          <p:attrName>style.visibility</p:attrName>
                                        </p:attrNameLst>
                                      </p:cBhvr>
                                      <p:to>
                                        <p:strVal val="visible"/>
                                      </p:to>
                                    </p:set>
                                    <p:animEffect transition="in" filter="fade">
                                      <p:cBhvr>
                                        <p:cTn id="78" dur="500"/>
                                        <p:tgtEl>
                                          <p:spTgt spid="61">
                                            <p:txEl>
                                              <p:pRg st="3" end="3"/>
                                            </p:txEl>
                                          </p:spTgt>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61">
                                            <p:txEl>
                                              <p:pRg st="4" end="4"/>
                                            </p:txEl>
                                          </p:spTgt>
                                        </p:tgtEl>
                                        <p:attrNameLst>
                                          <p:attrName>style.visibility</p:attrName>
                                        </p:attrNameLst>
                                      </p:cBhvr>
                                      <p:to>
                                        <p:strVal val="visible"/>
                                      </p:to>
                                    </p:set>
                                    <p:animEffect transition="in" filter="fade">
                                      <p:cBhvr>
                                        <p:cTn id="81" dur="500"/>
                                        <p:tgtEl>
                                          <p:spTgt spid="61">
                                            <p:txEl>
                                              <p:pRg st="4" end="4"/>
                                            </p:txEl>
                                          </p:spTgt>
                                        </p:tgtEl>
                                      </p:cBhvr>
                                    </p:animEffect>
                                  </p:childTnLst>
                                </p:cTn>
                              </p:par>
                            </p:childTnLst>
                          </p:cTn>
                        </p:par>
                        <p:par>
                          <p:cTn id="82" fill="hold">
                            <p:stCondLst>
                              <p:cond delay="500"/>
                            </p:stCondLst>
                            <p:childTnLst>
                              <p:par>
                                <p:cTn id="83" presetID="10" presetClass="entr" presetSubtype="0" fill="hold" nodeType="after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500"/>
                                        <p:tgtEl>
                                          <p:spTgt spid="59"/>
                                        </p:tgtEl>
                                      </p:cBhvr>
                                    </p:animEffect>
                                  </p:childTnLst>
                                </p:cTn>
                              </p:par>
                            </p:childTnLst>
                          </p:cTn>
                        </p:par>
                      </p:childTnLst>
                    </p:cTn>
                  </p:par>
                  <p:par>
                    <p:cTn id="86" fill="hold">
                      <p:stCondLst>
                        <p:cond delay="indefinite"/>
                      </p:stCondLst>
                      <p:childTnLst>
                        <p:par>
                          <p:cTn id="87" fill="hold">
                            <p:stCondLst>
                              <p:cond delay="0"/>
                            </p:stCondLst>
                            <p:childTnLst>
                              <p:par>
                                <p:cTn id="88" presetID="10" presetClass="entr" presetSubtype="0" fill="hold" grpId="0" nodeType="clickEffect">
                                  <p:stCondLst>
                                    <p:cond delay="0"/>
                                  </p:stCondLst>
                                  <p:childTnLst>
                                    <p:set>
                                      <p:cBhvr>
                                        <p:cTn id="89" dur="1" fill="hold">
                                          <p:stCondLst>
                                            <p:cond delay="0"/>
                                          </p:stCondLst>
                                        </p:cTn>
                                        <p:tgtEl>
                                          <p:spTgt spid="61">
                                            <p:txEl>
                                              <p:pRg st="5" end="5"/>
                                            </p:txEl>
                                          </p:spTgt>
                                        </p:tgtEl>
                                        <p:attrNameLst>
                                          <p:attrName>style.visibility</p:attrName>
                                        </p:attrNameLst>
                                      </p:cBhvr>
                                      <p:to>
                                        <p:strVal val="visible"/>
                                      </p:to>
                                    </p:set>
                                    <p:animEffect transition="in" filter="fade">
                                      <p:cBhvr>
                                        <p:cTn id="90" dur="500"/>
                                        <p:tgtEl>
                                          <p:spTgt spid="61">
                                            <p:txEl>
                                              <p:pRg st="5" end="5"/>
                                            </p:txEl>
                                          </p:spTgt>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61">
                                            <p:txEl>
                                              <p:pRg st="6" end="6"/>
                                            </p:txEl>
                                          </p:spTgt>
                                        </p:tgtEl>
                                        <p:attrNameLst>
                                          <p:attrName>style.visibility</p:attrName>
                                        </p:attrNameLst>
                                      </p:cBhvr>
                                      <p:to>
                                        <p:strVal val="visible"/>
                                      </p:to>
                                    </p:set>
                                    <p:animEffect transition="in" filter="fade">
                                      <p:cBhvr>
                                        <p:cTn id="93" dur="500"/>
                                        <p:tgtEl>
                                          <p:spTgt spid="6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P spid="61" grpId="0" uiExpand="1" build="p"/>
    </p:bldLst>
  </p:timing>
  <p:extLst>
    <p:ext uri="{3A86A75C-4F4B-4683-9AE1-C65F6400EC91}">
      <p14:laserTraceLst xmlns:p14="http://schemas.microsoft.com/office/powerpoint/2010/main">
        <p14:tracePtLst>
          <p14:tracePt t="1323" x="5353050" y="946150"/>
          <p14:tracePt t="1329" x="5340350" y="946150"/>
          <p14:tracePt t="1338" x="5321300" y="939800"/>
          <p14:tracePt t="1351" x="5289550" y="933450"/>
          <p14:tracePt t="1367" x="5207000" y="933450"/>
          <p14:tracePt t="1384" x="5105400" y="939800"/>
          <p14:tracePt t="1402" x="5067300" y="939800"/>
          <p14:tracePt t="1450" x="5060950" y="939800"/>
          <p14:tracePt t="1467" x="5054600" y="939800"/>
          <p14:tracePt t="1483" x="5041900" y="939800"/>
          <p14:tracePt t="1499" x="4991100" y="939800"/>
          <p14:tracePt t="1517" x="4953000" y="939800"/>
          <p14:tracePt t="1533" x="4921250" y="939800"/>
          <p14:tracePt t="1551" x="4902200" y="939800"/>
          <p14:tracePt t="1711" x="4895850" y="939800"/>
          <p14:tracePt t="1720" x="4889500" y="939800"/>
          <p14:tracePt t="1772" x="4883150" y="939800"/>
          <p14:tracePt t="1785" x="4876800" y="939800"/>
          <p14:tracePt t="1801" x="4857750" y="933450"/>
          <p14:tracePt t="1819" x="4832350" y="933450"/>
          <p14:tracePt t="1835" x="4762500" y="914400"/>
          <p14:tracePt t="1851" x="4718050" y="901700"/>
          <p14:tracePt t="1867" x="4654550" y="889000"/>
          <p14:tracePt t="1884" x="4622800" y="876300"/>
          <p14:tracePt t="1901" x="4616450" y="876300"/>
          <p14:tracePt t="1934" x="4610100" y="876300"/>
          <p14:tracePt t="1951" x="4597400" y="876300"/>
          <p14:tracePt t="1953" x="4578350" y="869950"/>
          <p14:tracePt t="1968" x="4546600" y="863600"/>
          <p14:tracePt t="1984" x="4514850" y="857250"/>
          <p14:tracePt t="2001" x="4476750" y="844550"/>
          <p14:tracePt t="2017" x="4464050" y="844550"/>
          <p14:tracePt t="2081" x="4457700" y="844550"/>
          <p14:tracePt t="2115" x="4451350" y="844550"/>
          <p14:tracePt t="2188" x="4445000" y="844550"/>
          <p14:tracePt t="2194" x="4432300" y="838200"/>
          <p14:tracePt t="2202" x="4419600" y="838200"/>
          <p14:tracePt t="2218" x="4356100" y="806450"/>
          <p14:tracePt t="2234" x="4273550" y="774700"/>
          <p14:tracePt t="2252" x="4191000" y="730250"/>
          <p14:tracePt t="2267" x="4121150" y="685800"/>
          <p14:tracePt t="2284" x="4070350" y="647700"/>
          <p14:tracePt t="2303" x="4044950" y="628650"/>
          <p14:tracePt t="2317" x="4025900" y="609600"/>
          <p14:tracePt t="2334" x="4006850" y="603250"/>
          <p14:tracePt t="2352" x="3975100" y="596900"/>
          <p14:tracePt t="2368" x="3924300" y="590550"/>
          <p14:tracePt t="2384" x="3854450" y="590550"/>
          <p14:tracePt t="2401" x="3803650" y="590550"/>
          <p14:tracePt t="2402" x="3778250" y="590550"/>
          <p14:tracePt t="2417" x="3752850" y="584200"/>
          <p14:tracePt t="2419" x="3740150" y="584200"/>
          <p14:tracePt t="2434" x="3721100" y="584200"/>
          <p14:tracePt t="2452" x="3708400" y="584200"/>
          <p14:tracePt t="2468" x="3689350" y="584200"/>
          <p14:tracePt t="2484" x="3676650" y="584200"/>
          <p14:tracePt t="2549" x="3683000" y="590550"/>
          <p14:tracePt t="2557" x="3683000" y="596900"/>
          <p14:tracePt t="2566" x="3702050" y="596900"/>
          <p14:tracePt t="2584" x="3765550" y="622300"/>
          <p14:tracePt t="2601" x="3873500" y="660400"/>
          <p14:tracePt t="2620" x="3994150" y="698500"/>
          <p14:tracePt t="2635" x="4140200" y="730250"/>
          <p14:tracePt t="2651" x="4311650" y="736600"/>
          <p14:tracePt t="2668" x="4565650" y="736600"/>
          <p14:tracePt t="2684" x="4711700" y="736600"/>
          <p14:tracePt t="2701" x="4781550" y="736600"/>
          <p14:tracePt t="2718" x="4832350" y="742950"/>
          <p14:tracePt t="2734" x="4857750" y="755650"/>
          <p14:tracePt t="2751" x="4864100" y="755650"/>
          <p14:tracePt t="2768" x="4864100" y="762000"/>
          <p14:tracePt t="2807" x="4870450" y="755650"/>
          <p14:tracePt t="2815" x="4876800" y="742950"/>
          <p14:tracePt t="2835" x="4908550" y="704850"/>
          <p14:tracePt t="2851" x="4933950" y="679450"/>
          <p14:tracePt t="2868" x="4965700" y="647700"/>
          <p14:tracePt t="2885" x="4991100" y="622300"/>
          <p14:tracePt t="2900" x="5035550" y="571500"/>
          <p14:tracePt t="2918" x="5086350" y="508000"/>
          <p14:tracePt t="2935" x="5124450" y="463550"/>
          <p14:tracePt t="2951" x="5149850" y="419100"/>
          <p14:tracePt t="2968" x="5162550" y="381000"/>
          <p14:tracePt t="2984" x="5162550" y="355600"/>
          <p14:tracePt t="3001" x="5149850" y="311150"/>
          <p14:tracePt t="3018" x="5105400" y="260350"/>
          <p14:tracePt t="3035" x="5048250" y="228600"/>
          <p14:tracePt t="3051" x="4953000" y="190500"/>
          <p14:tracePt t="3068" x="4851400" y="152400"/>
          <p14:tracePt t="3085" x="4787900" y="139700"/>
          <p14:tracePt t="3101" x="4692650" y="133350"/>
          <p14:tracePt t="3118" x="4597400" y="127000"/>
          <p14:tracePt t="3136" x="4425950" y="114300"/>
          <p14:tracePt t="3154" x="4305300" y="95250"/>
          <p14:tracePt t="3169" x="4152900" y="76200"/>
          <p14:tracePt t="3186" x="4057650" y="63500"/>
          <p14:tracePt t="3201" x="3956050" y="63500"/>
          <p14:tracePt t="3218" x="3886200" y="63500"/>
          <p14:tracePt t="3234" x="3803650" y="76200"/>
          <p14:tracePt t="3251" x="3759200" y="88900"/>
          <p14:tracePt t="3269" x="3721100" y="101600"/>
          <p14:tracePt t="3285" x="3676650" y="120650"/>
          <p14:tracePt t="3303" x="3625850" y="139700"/>
          <p14:tracePt t="3319" x="3549650" y="158750"/>
          <p14:tracePt t="3336" x="3473450" y="177800"/>
          <p14:tracePt t="3351" x="3397250" y="190500"/>
          <p14:tracePt t="3368" x="3378200" y="196850"/>
          <p14:tracePt t="3385" x="3371850" y="196850"/>
          <p14:tracePt t="3418" x="3365500" y="203200"/>
          <p14:tracePt t="3435" x="3359150" y="222250"/>
          <p14:tracePt t="3452" x="3346450" y="254000"/>
          <p14:tracePt t="3468" x="3340100" y="285750"/>
          <p14:tracePt t="3485" x="3333750" y="330200"/>
          <p14:tracePt t="3502" x="3314700" y="361950"/>
          <p14:tracePt t="3504" x="3314700" y="368300"/>
          <p14:tracePt t="3519" x="3308350" y="387350"/>
          <p14:tracePt t="3534" x="3308350" y="400050"/>
          <p14:tracePt t="3551" x="3308350" y="412750"/>
          <p14:tracePt t="3572" x="3314700" y="438150"/>
          <p14:tracePt t="3585" x="3321050" y="450850"/>
          <p14:tracePt t="3602" x="3352800" y="482600"/>
          <p14:tracePt t="3621" x="3378200" y="508000"/>
          <p14:tracePt t="3637" x="3416300" y="533400"/>
          <p14:tracePt t="3640" x="3441700" y="558800"/>
          <p14:tracePt t="3651" x="3441700" y="571500"/>
          <p14:tracePt t="3669" x="3435350" y="609600"/>
          <p14:tracePt t="3685" x="3403600" y="647700"/>
          <p14:tracePt t="3702" x="3384550" y="660400"/>
          <p14:tracePt t="3719" x="3378200" y="666750"/>
          <p14:tracePt t="5600" x="3371850" y="666750"/>
          <p14:tracePt t="5608" x="3365500" y="666750"/>
          <p14:tracePt t="5624" x="3352800" y="660400"/>
          <p14:tracePt t="5772" x="3359150" y="660400"/>
          <p14:tracePt t="5837" x="3371850" y="654050"/>
          <p14:tracePt t="5858" x="3524250" y="628650"/>
          <p14:tracePt t="5871" x="3581400" y="622300"/>
          <p14:tracePt t="5888" x="3765550" y="615950"/>
          <p14:tracePt t="5904" x="4013200" y="628650"/>
          <p14:tracePt t="5921" x="4165600" y="660400"/>
          <p14:tracePt t="5937" x="4279900" y="692150"/>
          <p14:tracePt t="5954" x="4349750" y="711200"/>
          <p14:tracePt t="5971" x="4394200" y="717550"/>
          <p14:tracePt t="5987" x="4419600" y="723900"/>
          <p14:tracePt t="6004" x="4445000" y="723900"/>
          <p14:tracePt t="6021" x="4457700" y="717550"/>
          <p14:tracePt t="6037" x="4476750" y="704850"/>
          <p14:tracePt t="6054" x="4483100" y="692150"/>
          <p14:tracePt t="6070" x="4489450" y="673100"/>
          <p14:tracePt t="6087" x="4495800" y="660400"/>
          <p14:tracePt t="6104" x="4495800" y="647700"/>
          <p14:tracePt t="6107" x="4495800" y="641350"/>
          <p14:tracePt t="6123" x="4495800" y="628650"/>
          <p14:tracePt t="6138" x="4495800" y="603250"/>
          <p14:tracePt t="6154" x="4483100" y="584200"/>
          <p14:tracePt t="6172" x="4464050" y="552450"/>
          <p14:tracePt t="6189" x="4432300" y="514350"/>
          <p14:tracePt t="6204" x="4406900" y="488950"/>
          <p14:tracePt t="6221" x="4387850" y="463550"/>
          <p14:tracePt t="6237" x="4356100" y="431800"/>
          <p14:tracePt t="6254" x="4305300" y="406400"/>
          <p14:tracePt t="6271" x="4235450" y="374650"/>
          <p14:tracePt t="6288" x="4152900" y="355600"/>
          <p14:tracePt t="6304" x="4064000" y="336550"/>
          <p14:tracePt t="6321" x="3981450" y="323850"/>
          <p14:tracePt t="6324" x="3956050" y="317500"/>
          <p14:tracePt t="6338" x="3905250" y="298450"/>
          <p14:tracePt t="6355" x="3873500" y="292100"/>
          <p14:tracePt t="6371" x="3867150" y="292100"/>
          <p14:tracePt t="6429" x="3860800" y="292100"/>
          <p14:tracePt t="6444" x="3854450" y="292100"/>
          <p14:tracePt t="6454" x="3835400" y="298450"/>
          <p14:tracePt t="6471" x="3778250" y="323850"/>
          <p14:tracePt t="6487" x="3740150" y="336550"/>
          <p14:tracePt t="6503" x="3695700" y="355600"/>
          <p14:tracePt t="6521" x="3676650" y="368300"/>
          <p14:tracePt t="6525" x="3663950" y="374650"/>
          <p14:tracePt t="6538" x="3644900" y="393700"/>
          <p14:tracePt t="6554" x="3619500" y="406400"/>
          <p14:tracePt t="6572" x="3575050" y="431800"/>
          <p14:tracePt t="6593" x="3524250" y="450850"/>
          <p14:tracePt t="6605" x="3492500" y="469900"/>
          <p14:tracePt t="6621" x="3467100" y="482600"/>
          <p14:tracePt t="6639" x="3441700" y="501650"/>
          <p14:tracePt t="6655" x="3409950" y="533400"/>
          <p14:tracePt t="6671" x="3403600" y="558800"/>
          <p14:tracePt t="6687" x="3397250" y="577850"/>
          <p14:tracePt t="6704" x="3397250" y="596900"/>
          <p14:tracePt t="6721" x="3397250" y="609600"/>
          <p14:tracePt t="6737" x="3397250" y="615950"/>
          <p14:tracePt t="7466" x="3397250" y="609600"/>
          <p14:tracePt t="7501" x="3397250" y="603250"/>
          <p14:tracePt t="7630" x="3390900" y="603250"/>
          <p14:tracePt t="7647" x="3378200" y="615950"/>
          <p14:tracePt t="7656" x="3371850" y="622300"/>
          <p14:tracePt t="7672" x="3365500" y="628650"/>
          <p14:tracePt t="7689" x="3359150" y="635000"/>
          <p14:tracePt t="7736" x="3352800" y="635000"/>
          <p14:tracePt t="7773" x="3352800" y="641350"/>
          <p14:tracePt t="8274" x="3352800" y="647700"/>
          <p14:tracePt t="8300" x="3352800" y="654050"/>
          <p14:tracePt t="8307" x="3352800" y="660400"/>
          <p14:tracePt t="8323" x="3352800" y="666750"/>
          <p14:tracePt t="8340" x="3352800" y="679450"/>
          <p14:tracePt t="8356" x="3352800" y="692150"/>
          <p14:tracePt t="8373" x="3352800" y="711200"/>
          <p14:tracePt t="8390" x="3352800" y="723900"/>
          <p14:tracePt t="8406" x="3352800" y="742950"/>
          <p14:tracePt t="8423" x="3352800" y="749300"/>
          <p14:tracePt t="8571" x="3333750" y="749300"/>
          <p14:tracePt t="8581" x="3321050" y="749300"/>
          <p14:tracePt t="8589" x="3302000" y="755650"/>
          <p14:tracePt t="8606" x="3276600" y="755650"/>
          <p14:tracePt t="8623" x="3257550" y="755650"/>
          <p14:tracePt t="8658" x="3251200" y="755650"/>
          <p14:tracePt t="8681" x="3238500" y="755650"/>
          <p14:tracePt t="8706" x="3181350" y="742950"/>
          <p14:tracePt t="8723" x="3105150" y="723900"/>
          <p14:tracePt t="8740" x="3041650" y="704850"/>
          <p14:tracePt t="8756" x="3009900" y="698500"/>
          <p14:tracePt t="8772" x="2997200" y="692150"/>
          <p14:tracePt t="8806" x="2990850" y="692150"/>
          <p14:tracePt t="8823" x="2984500" y="692150"/>
          <p14:tracePt t="8840" x="2965450" y="685800"/>
          <p14:tracePt t="8857" x="2940050" y="679450"/>
          <p14:tracePt t="8873" x="2914650" y="673100"/>
          <p14:tracePt t="8890" x="2901950" y="673100"/>
          <p14:tracePt t="8907" x="2895600" y="673100"/>
          <p14:tracePt t="8924" x="2889250" y="673100"/>
          <p14:tracePt t="8940" x="2882900" y="673100"/>
          <p14:tracePt t="8956" x="2870200" y="673100"/>
          <p14:tracePt t="8959" x="2857500" y="673100"/>
          <p14:tracePt t="8973" x="2838450" y="673100"/>
          <p14:tracePt t="8990" x="2819400" y="673100"/>
          <p14:tracePt t="9006" x="2813050" y="673100"/>
          <p14:tracePt t="9023" x="2800350" y="673100"/>
          <p14:tracePt t="9040" x="2794000" y="673100"/>
          <p14:tracePt t="9074" x="2787650" y="673100"/>
          <p14:tracePt t="9107" x="2781300" y="673100"/>
          <p14:tracePt t="9189" x="2774950" y="679450"/>
          <p14:tracePt t="9195" x="2774950" y="685800"/>
          <p14:tracePt t="9206" x="2768600" y="685800"/>
          <p14:tracePt t="9223" x="2762250" y="692150"/>
          <p14:tracePt t="9240" x="2762250" y="698500"/>
          <p14:tracePt t="9334" x="2755900" y="711200"/>
          <p14:tracePt t="9343" x="2755900" y="723900"/>
          <p14:tracePt t="9350" x="2755900" y="742950"/>
          <p14:tracePt t="9374" x="2755900" y="774700"/>
          <p14:tracePt t="9390" x="2749550" y="787400"/>
          <p14:tracePt t="9509" x="2749550" y="793750"/>
          <p14:tracePt t="9523" x="2749550" y="800100"/>
          <p14:tracePt t="9603" x="2743200" y="800100"/>
          <p14:tracePt t="9624" x="2730500" y="787400"/>
          <p14:tracePt t="9640" x="2711450" y="774700"/>
          <p14:tracePt t="9656" x="2660650" y="755650"/>
          <p14:tracePt t="9674" x="2559050" y="717550"/>
          <p14:tracePt t="9692" x="2508250" y="704850"/>
          <p14:tracePt t="9707" x="2470150" y="692150"/>
          <p14:tracePt t="9724" x="2451100" y="679450"/>
          <p14:tracePt t="9740" x="2438400" y="673100"/>
          <p14:tracePt t="9757" x="2425700" y="666750"/>
          <p14:tracePt t="9774" x="2400300" y="654050"/>
          <p14:tracePt t="9790" x="2349500" y="635000"/>
          <p14:tracePt t="9807" x="2311400" y="622300"/>
          <p14:tracePt t="9824" x="2254250" y="609600"/>
          <p14:tracePt t="9840" x="2209800" y="609600"/>
          <p14:tracePt t="9858" x="2159000" y="609600"/>
          <p14:tracePt t="9874" x="2120900" y="603250"/>
          <p14:tracePt t="9892" x="2108200" y="603250"/>
          <p14:tracePt t="9907" x="2101850" y="603250"/>
          <p14:tracePt t="9924" x="2044700" y="603250"/>
          <p14:tracePt t="9941" x="1949450" y="596900"/>
          <p14:tracePt t="9958" x="1866900" y="584200"/>
          <p14:tracePt t="9973" x="1746250" y="552450"/>
          <p14:tracePt t="9990" x="1682750" y="539750"/>
          <p14:tracePt t="10007" x="1600200" y="514350"/>
          <p14:tracePt t="10025" x="1549400" y="495300"/>
          <p14:tracePt t="10040" x="1530350" y="488950"/>
          <p14:tracePt t="10057" x="1504950" y="488950"/>
          <p14:tracePt t="10074" x="1485900" y="488950"/>
          <p14:tracePt t="10092" x="1460500" y="488950"/>
          <p14:tracePt t="10094" x="1454150" y="488950"/>
          <p14:tracePt t="10108" x="1441450" y="488950"/>
          <p14:tracePt t="10126" x="1409700" y="488950"/>
          <p14:tracePt t="10141" x="1384300" y="488950"/>
          <p14:tracePt t="10143" x="1377950" y="488950"/>
          <p14:tracePt t="10158" x="1365250" y="488950"/>
          <p14:tracePt t="10173" x="1320800" y="482600"/>
          <p14:tracePt t="10191" x="1225550" y="476250"/>
          <p14:tracePt t="10208" x="1130300" y="463550"/>
          <p14:tracePt t="10224" x="1028700" y="457200"/>
          <p14:tracePt t="10240" x="920750" y="444500"/>
          <p14:tracePt t="10257" x="793750" y="438150"/>
          <p14:tracePt t="10274" x="736600" y="438150"/>
          <p14:tracePt t="10291" x="685800" y="438150"/>
          <p14:tracePt t="10308" x="635000" y="438150"/>
          <p14:tracePt t="10324" x="558800" y="438150"/>
          <p14:tracePt t="10341" x="488950" y="438150"/>
          <p14:tracePt t="10358" x="412750" y="438150"/>
          <p14:tracePt t="10374" x="342900" y="438150"/>
          <p14:tracePt t="10391" x="273050" y="438150"/>
          <p14:tracePt t="10393" x="241300" y="438150"/>
          <p14:tracePt t="10408" x="215900" y="438150"/>
          <p14:tracePt t="10410" x="196850" y="438150"/>
          <p14:tracePt t="10424" x="165100" y="444500"/>
          <p14:tracePt t="10441" x="127000" y="450850"/>
          <p14:tracePt t="10459" x="107950" y="457200"/>
          <p14:tracePt t="10474" x="95250" y="469900"/>
          <p14:tracePt t="10491" x="95250" y="482600"/>
          <p14:tracePt t="10510" x="95250" y="514350"/>
          <p14:tracePt t="10525" x="95250" y="539750"/>
          <p14:tracePt t="10543" x="95250" y="577850"/>
          <p14:tracePt t="10560" x="82550" y="609600"/>
          <p14:tracePt t="10575" x="82550" y="622300"/>
          <p14:tracePt t="10591" x="76200" y="628650"/>
          <p14:tracePt t="10647" x="88900" y="628650"/>
          <p14:tracePt t="10657" x="101600" y="628650"/>
          <p14:tracePt t="10674" x="139700" y="635000"/>
          <p14:tracePt t="10690" x="190500" y="641350"/>
          <p14:tracePt t="10708" x="234950" y="647700"/>
          <p14:tracePt t="10724" x="292100" y="647700"/>
          <p14:tracePt t="10728" x="304800" y="654050"/>
          <p14:tracePt t="10741" x="311150" y="654050"/>
          <p14:tracePt t="10758" x="330200" y="660400"/>
          <p14:tracePt t="10775" x="349250" y="673100"/>
          <p14:tracePt t="10791" x="368300" y="679450"/>
          <p14:tracePt t="10808" x="381000" y="692150"/>
          <p14:tracePt t="10825" x="400050" y="704850"/>
          <p14:tracePt t="10842" x="425450" y="723900"/>
          <p14:tracePt t="10858" x="444500" y="730250"/>
          <p14:tracePt t="10875" x="457200" y="742950"/>
          <p14:tracePt t="10891" x="476250" y="749300"/>
          <p14:tracePt t="10909" x="501650" y="762000"/>
          <p14:tracePt t="10925" x="520700" y="768350"/>
          <p14:tracePt t="10941" x="533400" y="774700"/>
          <p14:tracePt t="10959" x="546100" y="774700"/>
          <p14:tracePt t="10975" x="558800" y="781050"/>
          <p14:tracePt t="10991" x="590550" y="787400"/>
          <p14:tracePt t="11008" x="666750" y="800100"/>
          <p14:tracePt t="11025" x="698500" y="800100"/>
          <p14:tracePt t="11041" x="717550" y="806450"/>
          <p14:tracePt t="11059" x="742950" y="819150"/>
          <p14:tracePt t="11075" x="768350" y="838200"/>
          <p14:tracePt t="11092" x="793750" y="863600"/>
          <p14:tracePt t="11108" x="806450" y="882650"/>
          <p14:tracePt t="11125" x="819150" y="895350"/>
          <p14:tracePt t="11142" x="831850" y="901700"/>
          <p14:tracePt t="11160" x="844550" y="901700"/>
          <p14:tracePt t="11175" x="850900" y="908050"/>
          <p14:tracePt t="11192" x="869950" y="908050"/>
          <p14:tracePt t="11208" x="895350" y="914400"/>
          <p14:tracePt t="11211" x="908050" y="920750"/>
          <p14:tracePt t="11225" x="914400" y="920750"/>
          <p14:tracePt t="11242" x="946150" y="933450"/>
          <p14:tracePt t="11257" x="958850" y="933450"/>
          <p14:tracePt t="11275" x="971550" y="933450"/>
          <p14:tracePt t="11292" x="1022350" y="914400"/>
          <p14:tracePt t="11312" x="1060450" y="895350"/>
          <p14:tracePt t="11325" x="1104900" y="850900"/>
          <p14:tracePt t="11341" x="1136650" y="825500"/>
          <p14:tracePt t="11358" x="1149350" y="800100"/>
          <p14:tracePt t="11375" x="1162050" y="774700"/>
          <p14:tracePt t="11392" x="1162050" y="762000"/>
          <p14:tracePt t="11409" x="1162050" y="755650"/>
          <p14:tracePt t="11426" x="1162050" y="749300"/>
          <p14:tracePt t="11428" x="1162050" y="742950"/>
          <p14:tracePt t="11442" x="1162050" y="736600"/>
          <p14:tracePt t="11446" x="1162050" y="730250"/>
          <p14:tracePt t="11458" x="1162050" y="723900"/>
          <p14:tracePt t="11476" x="1149350" y="698500"/>
          <p14:tracePt t="11492" x="1136650" y="666750"/>
          <p14:tracePt t="11509" x="1130300" y="641350"/>
          <p14:tracePt t="11528" x="1117600" y="622300"/>
          <p14:tracePt t="11544" x="1104900" y="603250"/>
          <p14:tracePt t="11559" x="1092200" y="590550"/>
          <p14:tracePt t="11575" x="1079500" y="577850"/>
          <p14:tracePt t="11592" x="1054100" y="571500"/>
          <p14:tracePt t="11609" x="1028700" y="565150"/>
          <p14:tracePt t="11626" x="990600" y="558800"/>
          <p14:tracePt t="11644" x="927100" y="552450"/>
          <p14:tracePt t="11659" x="908050" y="546100"/>
          <p14:tracePt t="11675" x="863600" y="539750"/>
          <p14:tracePt t="11692" x="831850" y="533400"/>
          <p14:tracePt t="11709" x="806450" y="520700"/>
          <p14:tracePt t="11726" x="793750" y="520700"/>
          <p14:tracePt t="11742" x="742950" y="495300"/>
          <p14:tracePt t="11761" x="692150" y="476250"/>
          <p14:tracePt t="11776" x="654050" y="463550"/>
          <p14:tracePt t="11794" x="609600" y="457200"/>
          <p14:tracePt t="11809" x="558800" y="450850"/>
          <p14:tracePt t="11828" x="520700" y="444500"/>
          <p14:tracePt t="11844" x="508000" y="444500"/>
          <p14:tracePt t="11859" x="501650" y="444500"/>
          <p14:tracePt t="11875" x="488950" y="457200"/>
          <p14:tracePt t="11892" x="469900" y="482600"/>
          <p14:tracePt t="11908" x="463550" y="501650"/>
          <p14:tracePt t="11925" x="444500" y="533400"/>
          <p14:tracePt t="11944" x="438150" y="571500"/>
          <p14:tracePt t="11947" x="438150" y="577850"/>
          <p14:tracePt t="11961" x="438150" y="590550"/>
          <p14:tracePt t="11976" x="438150" y="603250"/>
          <p14:tracePt t="11992" x="450850" y="622300"/>
          <p14:tracePt t="12009" x="482600" y="647700"/>
          <p14:tracePt t="12028" x="539750" y="679450"/>
          <p14:tracePt t="12046" x="641350" y="717550"/>
          <p14:tracePt t="12059" x="692150" y="736600"/>
          <p14:tracePt t="12076" x="793750" y="781050"/>
          <p14:tracePt t="12092" x="819150" y="793750"/>
          <p14:tracePt t="12109" x="844550" y="806450"/>
          <p14:tracePt t="12126" x="876300" y="819150"/>
          <p14:tracePt t="12143" x="920750" y="819150"/>
          <p14:tracePt t="12160" x="958850" y="819150"/>
          <p14:tracePt t="12176" x="1003300" y="819150"/>
          <p14:tracePt t="12193" x="1028700" y="806450"/>
          <p14:tracePt t="12209" x="1041400" y="793750"/>
          <p14:tracePt t="12226" x="1047750" y="787400"/>
          <p14:tracePt t="12260" x="1047750" y="781050"/>
          <p14:tracePt t="12276" x="1047750" y="768350"/>
          <p14:tracePt t="12292" x="1054100" y="768350"/>
          <p14:tracePt t="12310" x="1054100" y="749300"/>
          <p14:tracePt t="12312" x="1060450" y="736600"/>
          <p14:tracePt t="12326" x="1066800" y="717550"/>
          <p14:tracePt t="12328" x="1073150" y="704850"/>
          <p14:tracePt t="12343" x="1085850" y="679450"/>
          <p14:tracePt t="12358" x="1092200" y="660400"/>
          <p14:tracePt t="12376" x="1092200" y="641350"/>
          <p14:tracePt t="12394" x="1098550" y="628650"/>
          <p14:tracePt t="12409" x="1098550" y="615950"/>
          <p14:tracePt t="12426" x="1085850" y="603250"/>
          <p14:tracePt t="12445" x="1060450" y="584200"/>
          <p14:tracePt t="12459" x="1022350" y="565150"/>
          <p14:tracePt t="12476" x="977900" y="552450"/>
          <p14:tracePt t="12495" x="895350" y="533400"/>
          <p14:tracePt t="12510" x="831850" y="520700"/>
          <p14:tracePt t="12512" x="787400" y="514350"/>
          <p14:tracePt t="12526" x="679450" y="501650"/>
          <p14:tracePt t="12543" x="571500" y="488950"/>
          <p14:tracePt t="12559" x="482600" y="482600"/>
          <p14:tracePt t="12576" x="431800" y="476250"/>
          <p14:tracePt t="12593" x="412750" y="482600"/>
          <p14:tracePt t="12609" x="406400" y="488950"/>
          <p14:tracePt t="12626" x="400050" y="514350"/>
          <p14:tracePt t="12643" x="400050" y="533400"/>
          <p14:tracePt t="12659" x="425450" y="565150"/>
          <p14:tracePt t="12677" x="527050" y="615950"/>
          <p14:tracePt t="12693" x="641350" y="654050"/>
          <p14:tracePt t="12710" x="793750" y="698500"/>
          <p14:tracePt t="12726" x="965200" y="742950"/>
          <p14:tracePt t="12743" x="1143000" y="787400"/>
          <p14:tracePt t="12760" x="1308100" y="812800"/>
          <p14:tracePt t="12762" x="1416050" y="825500"/>
          <p14:tracePt t="12777" x="1619250" y="825500"/>
          <p14:tracePt t="12794" x="1841500" y="825500"/>
          <p14:tracePt t="12810" x="2139950" y="825500"/>
          <p14:tracePt t="12826" x="2470150" y="844550"/>
          <p14:tracePt t="12844" x="2768600" y="876300"/>
          <p14:tracePt t="12859" x="3130550" y="920750"/>
          <p14:tracePt t="12876" x="3498850" y="965200"/>
          <p14:tracePt t="12893" x="3867150" y="1009650"/>
          <p14:tracePt t="12909" x="4267200" y="1054100"/>
          <p14:tracePt t="12926" x="4635500" y="1066800"/>
          <p14:tracePt t="12944" x="4997450" y="1073150"/>
          <p14:tracePt t="12960" x="5334000" y="1079500"/>
          <p14:tracePt t="12976" x="5664200" y="1085850"/>
          <p14:tracePt t="12993" x="5924550" y="1092200"/>
          <p14:tracePt t="13010" x="6121400" y="1098550"/>
          <p14:tracePt t="13027" x="6267450" y="1098550"/>
          <p14:tracePt t="13043" x="6273800" y="1098550"/>
          <p14:tracePt t="13077" x="6267450" y="1104900"/>
          <p14:tracePt t="13149" x="6267450" y="1098550"/>
          <p14:tracePt t="13164" x="6261100" y="1073150"/>
          <p14:tracePt t="13177" x="6254750" y="1054100"/>
          <p14:tracePt t="13194" x="6235700" y="1016000"/>
          <p14:tracePt t="13210" x="6223000" y="984250"/>
          <p14:tracePt t="13227" x="6223000" y="958850"/>
          <p14:tracePt t="13244" x="6216650" y="920750"/>
          <p14:tracePt t="13260" x="6197600" y="895350"/>
          <p14:tracePt t="13278" x="6184900" y="889000"/>
          <p14:tracePt t="13293" x="6178550" y="882650"/>
          <p14:tracePt t="13310" x="6159500" y="876300"/>
          <p14:tracePt t="13327" x="6127750" y="869950"/>
          <p14:tracePt t="13343" x="6070600" y="857250"/>
          <p14:tracePt t="13360" x="5975350" y="825500"/>
          <p14:tracePt t="13376" x="5880100" y="793750"/>
          <p14:tracePt t="13393" x="5803900" y="768350"/>
          <p14:tracePt t="13411" x="5772150" y="755650"/>
          <p14:tracePt t="13443" x="5765800" y="742950"/>
          <p14:tracePt t="13460" x="5759450" y="730250"/>
          <p14:tracePt t="13477" x="5740400" y="711200"/>
          <p14:tracePt t="13494" x="5715000" y="685800"/>
          <p14:tracePt t="13510" x="5651500" y="641350"/>
          <p14:tracePt t="13527" x="5588000" y="609600"/>
          <p14:tracePt t="13543" x="5543550" y="590550"/>
          <p14:tracePt t="13561" x="5518150" y="584200"/>
          <p14:tracePt t="13577" x="5511800" y="577850"/>
          <p14:tracePt t="13593" x="5505450" y="577850"/>
          <p14:tracePt t="13644" x="5492750" y="590550"/>
          <p14:tracePt t="13660" x="5486400" y="603250"/>
          <p14:tracePt t="13679" x="5480050" y="622300"/>
          <p14:tracePt t="13700" x="5480050" y="660400"/>
          <p14:tracePt t="13715" x="5492750" y="666750"/>
          <p14:tracePt t="13727" x="5556250" y="692150"/>
          <p14:tracePt t="13744" x="5632450" y="698500"/>
          <p14:tracePt t="13760" x="5753100" y="711200"/>
          <p14:tracePt t="13778" x="5829300" y="711200"/>
          <p14:tracePt t="13794" x="5880100" y="717550"/>
          <p14:tracePt t="13811" x="5899150" y="717550"/>
          <p14:tracePt t="13814" x="5911850" y="717550"/>
          <p14:tracePt t="13827" x="5924550" y="717550"/>
          <p14:tracePt t="13830" x="5930900" y="717550"/>
          <p14:tracePt t="13844" x="5949950" y="717550"/>
          <p14:tracePt t="13861" x="5969000" y="717550"/>
          <p14:tracePt t="13879" x="5988050" y="717550"/>
          <p14:tracePt t="13894" x="6013450" y="704850"/>
          <p14:tracePt t="13911" x="6026150" y="692150"/>
          <p14:tracePt t="13927" x="6045200" y="673100"/>
          <p14:tracePt t="13944" x="6064250" y="660400"/>
          <p14:tracePt t="13960" x="6070600" y="647700"/>
          <p14:tracePt t="13977" x="6076950" y="641350"/>
          <p14:tracePt t="13995" x="6076950" y="635000"/>
          <p14:tracePt t="14010" x="6076950" y="628650"/>
          <p14:tracePt t="14028" x="6070600" y="609600"/>
          <p14:tracePt t="14044" x="6057900" y="590550"/>
          <p14:tracePt t="14061" x="6045200" y="571500"/>
          <p14:tracePt t="14078" x="6026150" y="552450"/>
          <p14:tracePt t="14097" x="6007100" y="546100"/>
          <p14:tracePt t="14113" x="5981700" y="533400"/>
          <p14:tracePt t="14129" x="5956300" y="527050"/>
          <p14:tracePt t="14145" x="5905500" y="514350"/>
          <p14:tracePt t="14161" x="5842000" y="508000"/>
          <p14:tracePt t="14177" x="5803900" y="495300"/>
          <p14:tracePt t="14194" x="5740400" y="476250"/>
          <p14:tracePt t="14210" x="5683250" y="463550"/>
          <p14:tracePt t="14228" x="5638800" y="457200"/>
          <p14:tracePt t="14244" x="5594350" y="457200"/>
          <p14:tracePt t="14261" x="5575300" y="457200"/>
          <p14:tracePt t="14278" x="5543550" y="457200"/>
          <p14:tracePt t="14293" x="5530850" y="469900"/>
          <p14:tracePt t="14311" x="5505450" y="488950"/>
          <p14:tracePt t="14328" x="5486400" y="527050"/>
          <p14:tracePt t="14344" x="5480050" y="552450"/>
          <p14:tracePt t="14362" x="5473700" y="584200"/>
          <p14:tracePt t="14379" x="5480050" y="628650"/>
          <p14:tracePt t="14394" x="5499100" y="673100"/>
          <p14:tracePt t="14411" x="5537200" y="723900"/>
          <p14:tracePt t="14428" x="5638800" y="812800"/>
          <p14:tracePt t="14444" x="5721350" y="869950"/>
          <p14:tracePt t="14461" x="5861050" y="920750"/>
          <p14:tracePt t="14480" x="5949950" y="939800"/>
          <p14:tracePt t="14495" x="5975350" y="939800"/>
          <p14:tracePt t="14511" x="6000750" y="939800"/>
          <p14:tracePt t="14527" x="6038850" y="933450"/>
          <p14:tracePt t="14544" x="6064250" y="920750"/>
          <p14:tracePt t="14562" x="6102350" y="908050"/>
          <p14:tracePt t="14563" x="6121400" y="901700"/>
          <p14:tracePt t="14580" x="6146800" y="889000"/>
          <p14:tracePt t="14594" x="6178550" y="869950"/>
          <p14:tracePt t="14611" x="6197600" y="857250"/>
          <p14:tracePt t="14627" x="6210300" y="850900"/>
          <p14:tracePt t="14645" x="6216650" y="844550"/>
          <p14:tracePt t="14661" x="6223000" y="838200"/>
          <p14:tracePt t="14678" x="6229350" y="831850"/>
          <p14:tracePt t="14694" x="6248400" y="825500"/>
          <p14:tracePt t="14711" x="6261100" y="812800"/>
          <p14:tracePt t="14728" x="6280150" y="806450"/>
          <p14:tracePt t="14745" x="6292850" y="800100"/>
          <p14:tracePt t="14761" x="6299200" y="793750"/>
          <p14:tracePt t="14779" x="6305550" y="781050"/>
          <p14:tracePt t="14862" x="6305550" y="774700"/>
          <p14:tracePt t="14886" x="6305550" y="768350"/>
          <p14:tracePt t="14910" x="6305550" y="762000"/>
          <p14:tracePt t="14917" x="6299200" y="762000"/>
          <p14:tracePt t="14928" x="6299200" y="755650"/>
          <p14:tracePt t="14944" x="6292850" y="749300"/>
          <p14:tracePt t="14961" x="6286500" y="742950"/>
          <p14:tracePt t="14978" x="6280150" y="730250"/>
          <p14:tracePt t="14981" x="6273800" y="717550"/>
          <p14:tracePt t="15011" x="6261100" y="698500"/>
          <p14:tracePt t="15030" x="6242050" y="673100"/>
          <p14:tracePt t="15045" x="6229350" y="660400"/>
          <p14:tracePt t="15061" x="6197600" y="647700"/>
          <p14:tracePt t="15078" x="6184900" y="647700"/>
          <p14:tracePt t="15095" x="6146800" y="641350"/>
          <p14:tracePt t="15112" x="6108700" y="628650"/>
          <p14:tracePt t="15129" x="6070600" y="615950"/>
          <p14:tracePt t="15145" x="6032500" y="596900"/>
          <p14:tracePt t="15163" x="6007100" y="577850"/>
          <p14:tracePt t="15178" x="5937250" y="527050"/>
          <p14:tracePt t="15195" x="5899150" y="514350"/>
          <p14:tracePt t="15211" x="5848350" y="508000"/>
          <p14:tracePt t="15230" x="5803900" y="501650"/>
          <p14:tracePt t="15246" x="5727700" y="501650"/>
          <p14:tracePt t="15262" x="5708650" y="501650"/>
          <p14:tracePt t="15279" x="5645150" y="508000"/>
          <p14:tracePt t="15295" x="5626100" y="514350"/>
          <p14:tracePt t="15311" x="5613400" y="514350"/>
          <p14:tracePt t="15328" x="5607050" y="527050"/>
          <p14:tracePt t="15345" x="5600700" y="546100"/>
          <p14:tracePt t="15362" x="5600700" y="571500"/>
          <p14:tracePt t="15378" x="5594350" y="609600"/>
          <p14:tracePt t="15395" x="5594350" y="635000"/>
          <p14:tracePt t="15411" x="5594350" y="654050"/>
          <p14:tracePt t="15428" x="5594350" y="666750"/>
          <p14:tracePt t="15445" x="5607050" y="673100"/>
          <p14:tracePt t="15462" x="5638800" y="692150"/>
          <p14:tracePt t="15478" x="5689600" y="704850"/>
          <p14:tracePt t="15495" x="5759450" y="730250"/>
          <p14:tracePt t="15512" x="5848350" y="762000"/>
          <p14:tracePt t="15514" x="5873750" y="768350"/>
          <p14:tracePt t="15529" x="5899150" y="781050"/>
          <p14:tracePt t="15545" x="5911850" y="787400"/>
          <p14:tracePt t="15561" x="5924550" y="793750"/>
          <p14:tracePt t="15705" x="5918200" y="781050"/>
          <p14:tracePt t="15712" x="5911850" y="768350"/>
          <p14:tracePt t="15729" x="5873750" y="723900"/>
          <p14:tracePt t="15746" x="5867400" y="717550"/>
          <p14:tracePt t="19210" x="5861050" y="717550"/>
          <p14:tracePt t="19223" x="5854700" y="717550"/>
          <p14:tracePt t="19249" x="5778500" y="711200"/>
          <p14:tracePt t="19266" x="5676900" y="711200"/>
          <p14:tracePt t="19282" x="5556250" y="711200"/>
          <p14:tracePt t="19299" x="5391150" y="711200"/>
          <p14:tracePt t="19316" x="5238750" y="717550"/>
          <p14:tracePt t="19332" x="5060950" y="717550"/>
          <p14:tracePt t="19349" x="4927600" y="717550"/>
          <p14:tracePt t="19365" x="4794250" y="711200"/>
          <p14:tracePt t="19382" x="4591050" y="698500"/>
          <p14:tracePt t="19398" x="4375150" y="685800"/>
          <p14:tracePt t="19415" x="4121150" y="660400"/>
          <p14:tracePt t="19432" x="3835400" y="628650"/>
          <p14:tracePt t="19449" x="3651250" y="615950"/>
          <p14:tracePt t="19465" x="3486150" y="603250"/>
          <p14:tracePt t="19484" x="3263900" y="603250"/>
          <p14:tracePt t="19498" x="3041650" y="622300"/>
          <p14:tracePt t="19515" x="2774950" y="654050"/>
          <p14:tracePt t="19532" x="2565400" y="679450"/>
          <p14:tracePt t="19548" x="2387600" y="685800"/>
          <p14:tracePt t="19565" x="2298700" y="679450"/>
          <p14:tracePt t="19581" x="2247900" y="679450"/>
          <p14:tracePt t="19598" x="2222500" y="679450"/>
          <p14:tracePt t="19616" x="2171700" y="679450"/>
          <p14:tracePt t="19632" x="2057400" y="679450"/>
          <p14:tracePt t="19649" x="1866900" y="679450"/>
          <p14:tracePt t="19652" x="1720850" y="685800"/>
          <p14:tracePt t="19666" x="1625600" y="685800"/>
          <p14:tracePt t="19682" x="1384300" y="685800"/>
          <p14:tracePt t="19699" x="1155700" y="666750"/>
          <p14:tracePt t="19715" x="1073150" y="660400"/>
          <p14:tracePt t="19732" x="1054100" y="660400"/>
          <p14:tracePt t="19766" x="1047750" y="660400"/>
          <p14:tracePt t="19782" x="1028700" y="673100"/>
          <p14:tracePt t="19799" x="933450" y="685800"/>
          <p14:tracePt t="19817" x="819150" y="685800"/>
          <p14:tracePt t="19831" x="666750" y="685800"/>
          <p14:tracePt t="19849" x="546100" y="685800"/>
          <p14:tracePt t="19866" x="463550" y="673100"/>
          <p14:tracePt t="19882" x="444500" y="673100"/>
          <p14:tracePt t="19932" x="444500" y="685800"/>
          <p14:tracePt t="19951" x="431800" y="704850"/>
          <p14:tracePt t="19966" x="419100" y="723900"/>
          <p14:tracePt t="19982" x="406400" y="742950"/>
          <p14:tracePt t="19999" x="406400" y="762000"/>
          <p14:tracePt t="20001" x="406400" y="768350"/>
          <p14:tracePt t="20015" x="412750" y="781050"/>
          <p14:tracePt t="20018" x="419100" y="787400"/>
          <p14:tracePt t="20033" x="444500" y="793750"/>
          <p14:tracePt t="20052" x="482600" y="793750"/>
          <p14:tracePt t="20066" x="565150" y="793750"/>
          <p14:tracePt t="20082" x="635000" y="793750"/>
          <p14:tracePt t="20099" x="711200" y="793750"/>
          <p14:tracePt t="20117" x="749300" y="793750"/>
          <p14:tracePt t="20132" x="774700" y="787400"/>
          <p14:tracePt t="20149" x="819150" y="774700"/>
          <p14:tracePt t="20166" x="857250" y="755650"/>
          <p14:tracePt t="20182" x="889000" y="736600"/>
          <p14:tracePt t="20199" x="914400" y="711200"/>
          <p14:tracePt t="20216" x="933450" y="692150"/>
          <p14:tracePt t="20233" x="946150" y="673100"/>
          <p14:tracePt t="20250" x="958850" y="660400"/>
          <p14:tracePt t="20266" x="965200" y="628650"/>
          <p14:tracePt t="20282" x="939800" y="590550"/>
          <p14:tracePt t="20300" x="889000" y="539750"/>
          <p14:tracePt t="20316" x="857250" y="514350"/>
          <p14:tracePt t="20332" x="806450" y="482600"/>
          <p14:tracePt t="20351" x="768350" y="469900"/>
          <p14:tracePt t="20367" x="755650" y="463550"/>
          <p14:tracePt t="20383" x="749300" y="457200"/>
          <p14:tracePt t="20429" x="742950" y="482600"/>
          <p14:tracePt t="20444" x="736600" y="514350"/>
          <p14:tracePt t="20466" x="736600" y="565150"/>
          <p14:tracePt t="20483" x="749300" y="609600"/>
          <p14:tracePt t="20498" x="781050" y="641350"/>
          <p14:tracePt t="20500" x="793750" y="647700"/>
          <p14:tracePt t="20516" x="831850" y="660400"/>
          <p14:tracePt t="20533" x="901700" y="666750"/>
          <p14:tracePt t="20552" x="1028700" y="666750"/>
          <p14:tracePt t="20567" x="1200150" y="679450"/>
          <p14:tracePt t="20583" x="1333500" y="679450"/>
          <p14:tracePt t="20600" x="1517650" y="679450"/>
          <p14:tracePt t="20618" x="1714500" y="685800"/>
          <p14:tracePt t="20634" x="2063750" y="685800"/>
          <p14:tracePt t="20649" x="2628900" y="698500"/>
          <p14:tracePt t="20666" x="3155950" y="736600"/>
          <p14:tracePt t="20685" x="3930650" y="812800"/>
          <p14:tracePt t="20701" x="4127500" y="825500"/>
          <p14:tracePt t="20703" x="4330700" y="838200"/>
          <p14:tracePt t="20716" x="4489450" y="838200"/>
          <p14:tracePt t="20733" x="4775200" y="825500"/>
          <p14:tracePt t="20749" x="4991100" y="787400"/>
          <p14:tracePt t="20751" x="5067300" y="762000"/>
          <p14:tracePt t="20767" x="5137150" y="723900"/>
          <p14:tracePt t="20784" x="5168900" y="692150"/>
          <p14:tracePt t="20799" x="5181600" y="673100"/>
          <p14:tracePt t="20850" x="5181600" y="685800"/>
          <p14:tracePt t="20866" x="5181600" y="692150"/>
          <p14:tracePt t="20883" x="5181600" y="698500"/>
          <p14:tracePt t="20916" x="5194300" y="698500"/>
          <p14:tracePt t="20933" x="5207000" y="698500"/>
          <p14:tracePt t="20951" x="5276850" y="717550"/>
          <p14:tracePt t="20967" x="5353050" y="736600"/>
          <p14:tracePt t="20983" x="5384800" y="742950"/>
          <p14:tracePt t="21000" x="5448300" y="749300"/>
          <p14:tracePt t="21019" x="5518150" y="749300"/>
          <p14:tracePt t="21033" x="5568950" y="749300"/>
          <p14:tracePt t="21051" x="5619750" y="736600"/>
          <p14:tracePt t="21067" x="5638800" y="730250"/>
          <p14:tracePt t="21083" x="5651500" y="730250"/>
          <p14:tracePt t="21101" x="5670550" y="730250"/>
          <p14:tracePt t="21117" x="5676900" y="730250"/>
          <p14:tracePt t="21133" x="5689600" y="730250"/>
          <p14:tracePt t="21152" x="5708650" y="711200"/>
          <p14:tracePt t="21167" x="5721350" y="704850"/>
          <p14:tracePt t="21183" x="5727700" y="698500"/>
          <p14:tracePt t="21200" x="5727700" y="692150"/>
          <p14:tracePt t="21252" x="5721350" y="692150"/>
          <p14:tracePt t="21308" x="5734050" y="704850"/>
          <p14:tracePt t="21318" x="5740400" y="711200"/>
          <p14:tracePt t="21334" x="5772150" y="717550"/>
          <p14:tracePt t="21350" x="6019800" y="723900"/>
          <p14:tracePt t="21369" x="6369050" y="787400"/>
          <p14:tracePt t="21371" x="6546850" y="825500"/>
          <p14:tracePt t="21385" x="6699250" y="844550"/>
          <p14:tracePt t="21400" x="6896100" y="869950"/>
          <p14:tracePt t="21417" x="7010400" y="876300"/>
          <p14:tracePt t="21433" x="7035800" y="876300"/>
          <p14:tracePt t="21451" x="7029450" y="869950"/>
          <p14:tracePt t="21467" x="7010400" y="863600"/>
          <p14:tracePt t="21483" x="6997700" y="863600"/>
          <p14:tracePt t="21500" x="6997700" y="869950"/>
          <p14:tracePt t="21534" x="7004050" y="876300"/>
          <p14:tracePt t="21550" x="7010400" y="876300"/>
          <p14:tracePt t="29650" x="7010400" y="869950"/>
          <p14:tracePt t="29657" x="7010400" y="863600"/>
          <p14:tracePt t="29674" x="7004050" y="838200"/>
          <p14:tracePt t="29691" x="6997700" y="812800"/>
          <p14:tracePt t="29708" x="6978650" y="793750"/>
          <p14:tracePt t="29724" x="6940550" y="749300"/>
          <p14:tracePt t="29741" x="6870700" y="692150"/>
          <p14:tracePt t="29757" x="6731000" y="609600"/>
          <p14:tracePt t="29773" x="6527800" y="558800"/>
          <p14:tracePt t="29790" x="6089650" y="527050"/>
          <p14:tracePt t="29807" x="5753100" y="527050"/>
          <p14:tracePt t="29824" x="5454650" y="558800"/>
          <p14:tracePt t="29841" x="5200650" y="628650"/>
          <p14:tracePt t="29859" x="5010150" y="717550"/>
          <p14:tracePt t="29874" x="4845050" y="825500"/>
          <p14:tracePt t="29891" x="4648200" y="933450"/>
          <p14:tracePt t="29907" x="4419600" y="1041400"/>
          <p14:tracePt t="29924" x="4165600" y="1149350"/>
          <p14:tracePt t="29941" x="3924300" y="1250950"/>
          <p14:tracePt t="29957" x="3721100" y="1346200"/>
          <p14:tracePt t="29974" x="3562350" y="1422400"/>
          <p14:tracePt t="29991" x="3448050" y="1479550"/>
          <p14:tracePt t="30008" x="3346450" y="1536700"/>
          <p14:tracePt t="30024" x="3238500" y="1638300"/>
          <p14:tracePt t="30041" x="3200400" y="1701800"/>
          <p14:tracePt t="30059" x="3187700" y="1778000"/>
          <p14:tracePt t="30074" x="3181350" y="1873250"/>
          <p14:tracePt t="30090" x="3194050" y="1993900"/>
          <p14:tracePt t="30107" x="3225800" y="2133600"/>
          <p14:tracePt t="30124" x="3257550" y="2298700"/>
          <p14:tracePt t="30141" x="3263900" y="2470150"/>
          <p14:tracePt t="30158" x="3244850" y="2609850"/>
          <p14:tracePt t="30174" x="3200400" y="2730500"/>
          <p14:tracePt t="30191" x="3149600" y="2825750"/>
          <p14:tracePt t="30207" x="3105150" y="2901950"/>
          <p14:tracePt t="30224" x="3073400" y="2990850"/>
          <p14:tracePt t="30243" x="3048000" y="3124200"/>
          <p14:tracePt t="30257" x="3041650" y="3162300"/>
          <p14:tracePt t="30274" x="3022600" y="3282950"/>
          <p14:tracePt t="30291" x="3009900" y="3346450"/>
          <p14:tracePt t="30308" x="2990850" y="3384550"/>
          <p14:tracePt t="30324" x="2984500" y="3397250"/>
          <p14:tracePt t="30375" x="2984500" y="3403600"/>
          <p14:tracePt t="30391" x="2984500" y="3409950"/>
          <p14:tracePt t="30408" x="2997200" y="3429000"/>
          <p14:tracePt t="30424" x="2997200" y="3435350"/>
          <p14:tracePt t="30613" x="3003550" y="3435350"/>
          <p14:tracePt t="30700" x="3003550" y="3429000"/>
          <p14:tracePt t="30708" x="3003550" y="3422650"/>
          <p14:tracePt t="30725" x="2990850" y="3397250"/>
          <p14:tracePt t="30728" x="2978150" y="3378200"/>
          <p14:tracePt t="30742" x="2946400" y="3371850"/>
          <p14:tracePt t="30893" x="2940050" y="3371850"/>
          <p14:tracePt t="30902" x="2940050" y="3365500"/>
          <p14:tracePt t="30908" x="2927350" y="3359150"/>
          <p14:tracePt t="30925" x="2895600" y="3346450"/>
          <p14:tracePt t="30942" x="2889250" y="3340100"/>
          <p14:tracePt t="30998" x="2889250" y="3333750"/>
          <p14:tracePt t="31008" x="2895600" y="3321050"/>
          <p14:tracePt t="31026" x="2933700" y="3244850"/>
          <p14:tracePt t="31042" x="2952750" y="3130550"/>
          <p14:tracePt t="31058" x="2940050" y="2971800"/>
          <p14:tracePt t="31075" x="2914650" y="2895600"/>
          <p14:tracePt t="31078" x="2908300" y="2876550"/>
          <p14:tracePt t="31091" x="2908300" y="2870200"/>
          <p14:tracePt t="31108" x="2908300" y="2863850"/>
          <p14:tracePt t="31644" x="2901950" y="2857500"/>
          <p14:tracePt t="31659" x="2895600" y="2844800"/>
          <p14:tracePt t="31675" x="2882900" y="2838450"/>
          <p14:tracePt t="31692" x="2876550" y="2832100"/>
          <p14:tracePt t="31709" x="2876550" y="2825750"/>
          <p14:tracePt t="31772" x="2876550" y="2819400"/>
          <p14:tracePt t="31783" x="2876550" y="2813050"/>
          <p14:tracePt t="32044" x="2870200" y="2813050"/>
          <p14:tracePt t="32082" x="2863850" y="2813050"/>
          <p14:tracePt t="32089" x="2857500" y="2813050"/>
          <p14:tracePt t="32109" x="2851150" y="2813050"/>
          <p14:tracePt t="32127" x="2838450" y="2813050"/>
          <p14:tracePt t="32143" x="2825750" y="2806700"/>
          <p14:tracePt t="32160" x="2800350" y="2794000"/>
          <p14:tracePt t="32162" x="2794000" y="2787650"/>
          <p14:tracePt t="32175" x="2787650" y="2787650"/>
          <p14:tracePt t="32193" x="2762250" y="2774950"/>
          <p14:tracePt t="32209" x="2755900" y="2774950"/>
          <p14:tracePt t="32260" x="2749550" y="2768600"/>
          <p14:tracePt t="32293" x="2743200" y="2768600"/>
          <p14:tracePt t="32309" x="2730500" y="2768600"/>
          <p14:tracePt t="32326" x="2717800" y="2768600"/>
          <p14:tracePt t="32342" x="2698750" y="2768600"/>
          <p14:tracePt t="32359" x="2686050" y="2762250"/>
          <p14:tracePt t="32376" x="2679700" y="2749550"/>
          <p14:tracePt t="32392" x="2673350" y="2717800"/>
          <p14:tracePt t="32409" x="2660650" y="2686050"/>
          <p14:tracePt t="32411" x="2647950" y="2660650"/>
          <p14:tracePt t="32426" x="2616200" y="2597150"/>
          <p14:tracePt t="32444" x="2571750" y="2546350"/>
          <p14:tracePt t="32459" x="2546350" y="2520950"/>
          <p14:tracePt t="32476" x="2540000" y="2520950"/>
          <p14:tracePt t="32571" x="2527300" y="2520950"/>
          <p14:tracePt t="32593" x="2508250" y="2520950"/>
          <p14:tracePt t="32609" x="2482850" y="2520950"/>
          <p14:tracePt t="32626" x="2425700" y="2508250"/>
          <p14:tracePt t="32643" x="2381250" y="2495550"/>
          <p14:tracePt t="32659" x="2355850" y="2489200"/>
          <p14:tracePt t="32763" x="2349500" y="2489200"/>
          <p14:tracePt t="32777" x="2343150" y="2489200"/>
          <p14:tracePt t="32793" x="2330450" y="2501900"/>
          <p14:tracePt t="32811" x="2317750" y="2508250"/>
          <p14:tracePt t="32826" x="2311400" y="2514600"/>
          <p14:tracePt t="32843" x="2305050" y="2520950"/>
          <p14:tracePt t="32859" x="2298700" y="2527300"/>
          <p14:tracePt t="32876" x="2292350" y="2533650"/>
          <p14:tracePt t="32893" x="2286000" y="2540000"/>
          <p14:tracePt t="32909" x="2273300" y="2546350"/>
          <p14:tracePt t="32926" x="2235200" y="2559050"/>
          <p14:tracePt t="32943" x="2184400" y="2565400"/>
          <p14:tracePt t="32960" x="2120900" y="2565400"/>
          <p14:tracePt t="32976" x="2044700" y="2565400"/>
          <p14:tracePt t="32994" x="1968500" y="2571750"/>
          <p14:tracePt t="33012" x="1860550" y="2571750"/>
          <p14:tracePt t="33028" x="1841500" y="2571750"/>
          <p14:tracePt t="33044" x="1835150" y="2571750"/>
          <p14:tracePt t="33226" x="1835150" y="2565400"/>
          <p14:tracePt t="33245" x="1841500" y="2533650"/>
          <p14:tracePt t="33260" x="1841500" y="2514600"/>
          <p14:tracePt t="33277" x="1847850" y="2482850"/>
          <p14:tracePt t="33294" x="1847850" y="2463800"/>
          <p14:tracePt t="33310" x="1847850" y="2438400"/>
          <p14:tracePt t="33327" x="1847850" y="2425700"/>
          <p14:tracePt t="33619" x="1854200" y="2425700"/>
          <p14:tracePt t="34330" x="1854200" y="2419350"/>
          <p14:tracePt t="34338" x="1860550" y="2419350"/>
          <p14:tracePt t="34347" x="1860550" y="2413000"/>
          <p14:tracePt t="34378" x="1866900" y="2381250"/>
          <p14:tracePt t="34395" x="1866900" y="2349500"/>
          <p14:tracePt t="34412" x="1866900" y="2317750"/>
          <p14:tracePt t="34428" x="1841500" y="2254250"/>
          <p14:tracePt t="34444" x="1809750" y="2178050"/>
          <p14:tracePt t="34461" x="1784350" y="2108200"/>
          <p14:tracePt t="34481" x="1758950" y="2006600"/>
          <p14:tracePt t="34494" x="1714500" y="1892300"/>
          <p14:tracePt t="34511" x="1663700" y="1771650"/>
          <p14:tracePt t="34513" x="1638300" y="1708150"/>
          <p14:tracePt t="34528" x="1619250" y="1663700"/>
          <p14:tracePt t="34545" x="1562100" y="1549400"/>
          <p14:tracePt t="34562" x="1530350" y="1504950"/>
          <p14:tracePt t="34564" x="1504950" y="1485900"/>
          <p14:tracePt t="34578" x="1479550" y="1460500"/>
          <p14:tracePt t="34579" x="1447800" y="1441450"/>
          <p14:tracePt t="34596" x="1371600" y="1403350"/>
          <p14:tracePt t="34613" x="1295400" y="1358900"/>
          <p14:tracePt t="34628" x="1238250" y="1320800"/>
          <p14:tracePt t="34645" x="1187450" y="1263650"/>
          <p14:tracePt t="34661" x="1136650" y="1206500"/>
          <p14:tracePt t="34678" x="1092200" y="1136650"/>
          <p14:tracePt t="34695" x="1060450" y="1092200"/>
          <p14:tracePt t="34711" x="1009650" y="1028700"/>
          <p14:tracePt t="34728" x="958850" y="984250"/>
          <p14:tracePt t="34745" x="869950" y="920750"/>
          <p14:tracePt t="34761" x="793750" y="844550"/>
          <p14:tracePt t="34778" x="698500" y="762000"/>
          <p14:tracePt t="34795" x="679450" y="742950"/>
          <p14:tracePt t="34828" x="673100" y="742950"/>
          <p14:tracePt t="34844" x="673100" y="749300"/>
          <p14:tracePt t="34861" x="673100" y="755650"/>
          <p14:tracePt t="34878" x="666750" y="762000"/>
          <p14:tracePt t="34928" x="666750" y="768350"/>
          <p14:tracePt t="34945" x="666750" y="774700"/>
          <p14:tracePt t="34962" x="660400" y="787400"/>
          <p14:tracePt t="34978" x="660400" y="806450"/>
          <p14:tracePt t="34995" x="660400" y="819150"/>
          <p14:tracePt t="35011" x="660400" y="825500"/>
          <p14:tracePt t="35045" x="673100" y="825500"/>
          <p14:tracePt t="35062" x="717550" y="838200"/>
          <p14:tracePt t="35080" x="800100" y="850900"/>
          <p14:tracePt t="35095" x="819150" y="850900"/>
          <p14:tracePt t="35111" x="838200" y="863600"/>
          <p14:tracePt t="35128" x="857250" y="869950"/>
          <p14:tracePt t="35145" x="869950" y="869950"/>
          <p14:tracePt t="35179" x="876300" y="869950"/>
          <p14:tracePt t="35223" x="876300" y="863600"/>
          <p14:tracePt t="35246" x="876300" y="857250"/>
          <p14:tracePt t="35262" x="876300" y="850900"/>
          <p14:tracePt t="35295" x="876300" y="844550"/>
          <p14:tracePt t="35317" x="876300" y="838200"/>
          <p14:tracePt t="35329" x="869950" y="838200"/>
          <p14:tracePt t="35346" x="857250" y="831850"/>
          <p14:tracePt t="35362" x="831850" y="819150"/>
          <p14:tracePt t="35378" x="800100" y="806450"/>
          <p14:tracePt t="35395" x="762000" y="793750"/>
          <p14:tracePt t="35397" x="749300" y="787400"/>
          <p14:tracePt t="35412" x="717550" y="787400"/>
          <p14:tracePt t="35427" x="704850" y="787400"/>
          <p14:tracePt t="35478" x="698500" y="787400"/>
          <p14:tracePt t="35485" x="698500" y="793750"/>
          <p14:tracePt t="35501" x="679450" y="812800"/>
          <p14:tracePt t="35512" x="673100" y="825500"/>
          <p14:tracePt t="35528" x="635000" y="850900"/>
          <p14:tracePt t="35545" x="622300" y="857250"/>
          <p14:tracePt t="36301" x="622300" y="863600"/>
          <p14:tracePt t="36313" x="628650" y="863600"/>
          <p14:tracePt t="36330" x="685800" y="889000"/>
          <p14:tracePt t="36346" x="742950" y="920750"/>
          <p14:tracePt t="36364" x="736600" y="933450"/>
          <p14:tracePt t="36379" x="736600" y="939800"/>
          <p14:tracePt t="36415" x="742950" y="939800"/>
          <p14:tracePt t="36432" x="768350" y="946150"/>
          <p14:tracePt t="36446" x="819150" y="952500"/>
          <p14:tracePt t="36463" x="869950" y="965200"/>
          <p14:tracePt t="36479" x="908050" y="971550"/>
          <p14:tracePt t="36496" x="965200" y="977900"/>
          <p14:tracePt t="36513" x="1022350" y="984250"/>
          <p14:tracePt t="36529" x="1066800" y="990600"/>
          <p14:tracePt t="36547" x="1085850" y="990600"/>
          <p14:tracePt t="36564" x="1098550" y="990600"/>
          <p14:tracePt t="36579" x="1111250" y="996950"/>
          <p14:tracePt t="36582" x="1117600" y="996950"/>
          <p14:tracePt t="36596" x="1136650" y="996950"/>
          <p14:tracePt t="36613" x="1162050" y="996950"/>
          <p14:tracePt t="36631" x="1193800" y="996950"/>
          <p14:tracePt t="36646" x="1225550" y="990600"/>
          <p14:tracePt t="36663" x="1250950" y="977900"/>
          <p14:tracePt t="36679" x="1257300" y="977900"/>
          <p14:tracePt t="36767" x="1257300" y="971550"/>
          <p14:tracePt t="36784" x="1263650" y="971550"/>
          <p14:tracePt t="36796" x="1263650" y="965200"/>
          <p14:tracePt t="36868" x="1263650" y="971550"/>
          <p14:tracePt t="36884" x="1263650" y="977900"/>
          <p14:tracePt t="36914" x="1327150" y="996950"/>
          <p14:tracePt t="36930" x="1530350" y="1047750"/>
          <p14:tracePt t="36947" x="1670050" y="1085850"/>
          <p14:tracePt t="36964" x="1784350" y="1111250"/>
          <p14:tracePt t="36980" x="1847850" y="1130300"/>
          <p14:tracePt t="36997" x="1885950" y="1136650"/>
          <p14:tracePt t="37013" x="1898650" y="1136650"/>
          <p14:tracePt t="37099" x="1911350" y="1136650"/>
          <p14:tracePt t="37113" x="1949450" y="1136650"/>
          <p14:tracePt t="37130" x="1987550" y="1136650"/>
          <p14:tracePt t="37146" x="2025650" y="1130300"/>
          <p14:tracePt t="37164" x="2051050" y="1130300"/>
          <p14:tracePt t="37180" x="2082800" y="1117600"/>
          <p14:tracePt t="37197" x="2108200" y="1111250"/>
          <p14:tracePt t="37213" x="2127250" y="1104900"/>
          <p14:tracePt t="37230" x="2152650" y="1092200"/>
          <p14:tracePt t="37246" x="2171700" y="1085850"/>
          <p14:tracePt t="37263" x="2190750" y="1073150"/>
          <p14:tracePt t="37265" x="2197100" y="1073150"/>
          <p14:tracePt t="37280" x="2216150" y="1054100"/>
          <p14:tracePt t="37297" x="2241550" y="1041400"/>
          <p14:tracePt t="37313" x="2254250" y="1028700"/>
          <p14:tracePt t="37330" x="2266950" y="1016000"/>
          <p14:tracePt t="37346" x="2273300" y="1003300"/>
          <p14:tracePt t="37363" x="2279650" y="990600"/>
          <p14:tracePt t="37380" x="2279650" y="977900"/>
          <p14:tracePt t="37397" x="2279650" y="965200"/>
          <p14:tracePt t="37414" x="2279650" y="952500"/>
          <p14:tracePt t="37430" x="2266950" y="939800"/>
          <p14:tracePt t="37447" x="2241550" y="914400"/>
          <p14:tracePt t="37463" x="2222500" y="901700"/>
          <p14:tracePt t="37480" x="2184400" y="882650"/>
          <p14:tracePt t="37497" x="2171700" y="876300"/>
          <p14:tracePt t="37514" x="2159000" y="869950"/>
          <p14:tracePt t="37530" x="2146300" y="863600"/>
          <p14:tracePt t="37547" x="2120900" y="850900"/>
          <p14:tracePt t="37563" x="2082800" y="838200"/>
          <p14:tracePt t="37580" x="2032000" y="819150"/>
          <p14:tracePt t="37597" x="1943100" y="787400"/>
          <p14:tracePt t="37615" x="1885950" y="762000"/>
          <p14:tracePt t="37633" x="1828800" y="730250"/>
          <p14:tracePt t="37648" x="1771650" y="711200"/>
          <p14:tracePt t="37664" x="1701800" y="692150"/>
          <p14:tracePt t="37680" x="1670050" y="692150"/>
          <p14:tracePt t="37696" x="1638300" y="692150"/>
          <p14:tracePt t="37712" x="1606550" y="692150"/>
          <p14:tracePt t="37730" x="1536700" y="711200"/>
          <p14:tracePt t="37733" x="1517650" y="717550"/>
          <p14:tracePt t="37747" x="1492250" y="723900"/>
          <p14:tracePt t="37750" x="1473200" y="730250"/>
          <p14:tracePt t="37764" x="1435100" y="749300"/>
          <p14:tracePt t="37780" x="1390650" y="768350"/>
          <p14:tracePt t="37797" x="1377950" y="781050"/>
          <p14:tracePt t="37814" x="1371600" y="787400"/>
          <p14:tracePt t="37830" x="1358900" y="800100"/>
          <p14:tracePt t="37847" x="1352550" y="819150"/>
          <p14:tracePt t="37864" x="1352550" y="844550"/>
          <p14:tracePt t="37881" x="1352550" y="869950"/>
          <p14:tracePt t="37899" x="1352550" y="895350"/>
          <p14:tracePt t="37914" x="1365250" y="920750"/>
          <p14:tracePt t="37931" x="1377950" y="939800"/>
          <p14:tracePt t="37947" x="1390650" y="952500"/>
          <p14:tracePt t="37964" x="1397000" y="952500"/>
          <p14:tracePt t="37981" x="1397000" y="958850"/>
          <p14:tracePt t="38019" x="1403350" y="965200"/>
          <p14:tracePt t="38031" x="1416050" y="971550"/>
          <p14:tracePt t="38048" x="1422400" y="984250"/>
          <p14:tracePt t="38064" x="1441450" y="1003300"/>
          <p14:tracePt t="38081" x="1460500" y="1016000"/>
          <p14:tracePt t="38674" x="1460500" y="1022350"/>
          <p14:tracePt t="38734" x="1466850" y="1022350"/>
          <p14:tracePt t="38886" x="1466850" y="1028700"/>
          <p14:tracePt t="38907" x="1466850" y="1035050"/>
          <p14:tracePt t="38915" x="1466850" y="1041400"/>
          <p14:tracePt t="38932" x="1466850" y="1047750"/>
          <p14:tracePt t="38982" x="1466850" y="1054100"/>
          <p14:tracePt t="38998" x="1466850" y="1060450"/>
          <p14:tracePt t="39015" x="1460500" y="1066800"/>
          <p14:tracePt t="39031" x="1454150" y="1085850"/>
          <p14:tracePt t="39048" x="1441450" y="1104900"/>
          <p14:tracePt t="39065" x="1428750" y="1130300"/>
          <p14:tracePt t="39068" x="1409700" y="1143000"/>
          <p14:tracePt t="39081" x="1397000" y="1149350"/>
          <p14:tracePt t="39084" x="1371600" y="1155700"/>
          <p14:tracePt t="39099" x="1346200" y="1162050"/>
          <p14:tracePt t="39115" x="1308100" y="1162050"/>
          <p14:tracePt t="39131" x="1263650" y="1162050"/>
          <p14:tracePt t="39148" x="1219200" y="1162050"/>
          <p14:tracePt t="39165" x="1123950" y="1162050"/>
          <p14:tracePt t="39181" x="1028700" y="1181100"/>
          <p14:tracePt t="39198" x="977900" y="1206500"/>
          <p14:tracePt t="39215" x="908050" y="1231900"/>
          <p14:tracePt t="39232" x="857250" y="1250950"/>
          <p14:tracePt t="39249" x="838200" y="1257300"/>
          <p14:tracePt t="39251" x="825500" y="1263650"/>
          <p14:tracePt t="39266" x="819150" y="1263650"/>
          <p14:tracePt t="39329" x="819150" y="1270000"/>
          <p14:tracePt t="39337" x="812800" y="1270000"/>
          <p14:tracePt t="39372" x="806450" y="1276350"/>
          <p14:tracePt t="39393" x="800100" y="1276350"/>
          <p14:tracePt t="39402" x="787400" y="1276350"/>
          <p14:tracePt t="39415" x="781050" y="1276350"/>
          <p14:tracePt t="39432" x="679450" y="1270000"/>
          <p14:tracePt t="39449" x="622300" y="1250950"/>
          <p14:tracePt t="39465" x="565150" y="1231900"/>
          <p14:tracePt t="39482" x="565150" y="1225550"/>
          <p14:tracePt t="39617" x="571500" y="1225550"/>
          <p14:tracePt t="39623" x="590550" y="1225550"/>
          <p14:tracePt t="39649" x="660400" y="1238250"/>
          <p14:tracePt t="39665" x="692150" y="1244600"/>
          <p14:tracePt t="39682" x="717550" y="1257300"/>
          <p14:tracePt t="39699" x="730250" y="1257300"/>
          <p14:tracePt t="39732" x="736600" y="1257300"/>
          <p14:tracePt t="39749" x="749300" y="1257300"/>
          <p14:tracePt t="39767" x="793750" y="1250950"/>
          <p14:tracePt t="39783" x="831850" y="1238250"/>
          <p14:tracePt t="39799" x="869950" y="1225550"/>
          <p14:tracePt t="39815" x="889000" y="1212850"/>
          <p14:tracePt t="39832" x="908050" y="1206500"/>
          <p14:tracePt t="39849" x="927100" y="1193800"/>
          <p14:tracePt t="39866" x="939800" y="1181100"/>
          <p14:tracePt t="39882" x="952500" y="1168400"/>
          <p14:tracePt t="39901" x="952500" y="1143000"/>
          <p14:tracePt t="39915" x="946150" y="1123950"/>
          <p14:tracePt t="39935" x="933450" y="1104900"/>
          <p14:tracePt t="39949" x="927100" y="1098550"/>
          <p14:tracePt t="39966" x="914400" y="1092200"/>
          <p14:tracePt t="39969" x="908050" y="1085850"/>
          <p14:tracePt t="39982" x="901700" y="1085850"/>
          <p14:tracePt t="40016" x="882650" y="1092200"/>
          <p14:tracePt t="40032" x="857250" y="1111250"/>
          <p14:tracePt t="40049" x="838200" y="1130300"/>
          <p14:tracePt t="40065" x="831850" y="1136650"/>
          <p14:tracePt t="40082" x="825500" y="1143000"/>
          <p14:tracePt t="40099" x="819150" y="1155700"/>
          <p14:tracePt t="40116" x="812800" y="1168400"/>
          <p14:tracePt t="40132" x="812800" y="1181100"/>
          <p14:tracePt t="40149" x="812800" y="1206500"/>
          <p14:tracePt t="40166" x="819150" y="1225550"/>
          <p14:tracePt t="40182" x="825500" y="1238250"/>
          <p14:tracePt t="40199" x="831850" y="1244600"/>
          <p14:tracePt t="40252" x="831850" y="1250950"/>
          <p14:tracePt t="40268" x="831850" y="1257300"/>
          <p14:tracePt t="40386" x="831850" y="1263650"/>
          <p14:tracePt t="40391" x="831850" y="1270000"/>
          <p14:tracePt t="40401" x="831850" y="1276350"/>
          <p14:tracePt t="40416" x="831850" y="1282700"/>
          <p14:tracePt t="40433" x="831850" y="1289050"/>
          <p14:tracePt t="40450" x="831850" y="1295400"/>
          <p14:tracePt t="40659" x="831850" y="1301750"/>
          <p14:tracePt t="40665" x="831850" y="1308100"/>
          <p14:tracePt t="40700" x="831850" y="1314450"/>
          <p14:tracePt t="41324" x="831850" y="1308100"/>
          <p14:tracePt t="41380" x="831850" y="1301750"/>
          <p14:tracePt t="41401" x="831850" y="1295400"/>
          <p14:tracePt t="41417" x="831850" y="1289050"/>
          <p14:tracePt t="41465" x="831850" y="1282700"/>
          <p14:tracePt t="41479" x="838200" y="1276350"/>
          <p14:tracePt t="41500" x="838200" y="1270000"/>
          <p14:tracePt t="41517" x="844550" y="1263650"/>
          <p14:tracePt t="41534" x="850900" y="1257300"/>
          <p14:tracePt t="41551" x="850900" y="1250950"/>
          <p14:tracePt t="41567" x="850900" y="1244600"/>
          <p14:tracePt t="41584" x="857250" y="1238250"/>
          <p14:tracePt t="41586" x="857250" y="1231900"/>
          <p14:tracePt t="41617" x="863600" y="1231900"/>
          <p14:tracePt t="41634" x="869950" y="1231900"/>
          <p14:tracePt t="41650" x="908050" y="1244600"/>
          <p14:tracePt t="41667" x="952500" y="1263650"/>
          <p14:tracePt t="41684" x="1003300" y="1289050"/>
          <p14:tracePt t="41701" x="1054100" y="1314450"/>
          <p14:tracePt t="41717" x="1085850" y="1320800"/>
          <p14:tracePt t="41734" x="1098550" y="1320800"/>
          <p14:tracePt t="41752" x="1111250" y="1327150"/>
          <p14:tracePt t="41769" x="1155700" y="1327150"/>
          <p14:tracePt t="41784" x="1206500" y="1327150"/>
          <p14:tracePt t="41801" x="1231900" y="1327150"/>
          <p14:tracePt t="41817" x="1244600" y="1327150"/>
          <p14:tracePt t="41851" x="1257300" y="1333500"/>
          <p14:tracePt t="41868" x="1276350" y="1339850"/>
          <p14:tracePt t="41884" x="1339850" y="1352550"/>
          <p14:tracePt t="41900" x="1409700" y="1365250"/>
          <p14:tracePt t="41917" x="1466850" y="1371600"/>
          <p14:tracePt t="41934" x="1492250" y="1371600"/>
          <p14:tracePt t="41951" x="1498600" y="1371600"/>
          <p14:tracePt t="42017" x="1504950" y="1371600"/>
          <p14:tracePt t="42023" x="1511300" y="1371600"/>
          <p14:tracePt t="42035" x="1517650" y="1371600"/>
          <p14:tracePt t="42051" x="1543050" y="1371600"/>
          <p14:tracePt t="42069" x="1549400" y="1365250"/>
          <p14:tracePt t="42129" x="1549400" y="1358900"/>
          <p14:tracePt t="42137" x="1555750" y="1352550"/>
          <p14:tracePt t="42151" x="1555750" y="1346200"/>
          <p14:tracePt t="42167" x="1562100" y="1333500"/>
          <p14:tracePt t="42184" x="1581150" y="1301750"/>
          <p14:tracePt t="42202" x="1600200" y="1282700"/>
          <p14:tracePt t="42220" x="1625600" y="1270000"/>
          <p14:tracePt t="42234" x="1657350" y="1257300"/>
          <p14:tracePt t="42251" x="1746250" y="1250950"/>
          <p14:tracePt t="42267" x="1879600" y="1244600"/>
          <p14:tracePt t="42284" x="1993900" y="1244600"/>
          <p14:tracePt t="42301" x="2076450" y="1257300"/>
          <p14:tracePt t="42318" x="2089150" y="1257300"/>
          <p14:tracePt t="42352" x="2089150" y="1244600"/>
          <p14:tracePt t="42368" x="2082800" y="1200150"/>
          <p14:tracePt t="42384" x="2082800" y="1187450"/>
          <p14:tracePt t="42400" x="2082800" y="1181100"/>
          <p14:tracePt t="42418" x="2082800" y="1168400"/>
          <p14:tracePt t="42434" x="2082800" y="1155700"/>
          <p14:tracePt t="42451" x="2082800" y="1143000"/>
          <p14:tracePt t="42468" x="2070100" y="1123950"/>
          <p14:tracePt t="42484" x="2032000" y="1092200"/>
          <p14:tracePt t="42501" x="1974850" y="1047750"/>
          <p14:tracePt t="42518" x="1892300" y="1003300"/>
          <p14:tracePt t="42536" x="1835150" y="977900"/>
          <p14:tracePt t="42551" x="1778000" y="952500"/>
          <p14:tracePt t="42567" x="1733550" y="939800"/>
          <p14:tracePt t="42584" x="1657350" y="920750"/>
          <p14:tracePt t="42601" x="1562100" y="908050"/>
          <p14:tracePt t="42603" x="1530350" y="901700"/>
          <p14:tracePt t="42618" x="1428750" y="895350"/>
          <p14:tracePt t="42635" x="1333500" y="895350"/>
          <p14:tracePt t="42651" x="1282700" y="895350"/>
          <p14:tracePt t="42668" x="1212850" y="908050"/>
          <p14:tracePt t="42685" x="1174750" y="914400"/>
          <p14:tracePt t="42701" x="1136650" y="920750"/>
          <p14:tracePt t="42718" x="1092200" y="927100"/>
          <p14:tracePt t="42734" x="1066800" y="939800"/>
          <p14:tracePt t="42751" x="1054100" y="958850"/>
          <p14:tracePt t="42768" x="1041400" y="977900"/>
          <p14:tracePt t="42784" x="1041400" y="1009650"/>
          <p14:tracePt t="42801" x="1041400" y="1028700"/>
          <p14:tracePt t="42818" x="1041400" y="1073150"/>
          <p14:tracePt t="42835" x="1041400" y="1117600"/>
          <p14:tracePt t="42852" x="1041400" y="1149350"/>
          <p14:tracePt t="42868" x="1123950" y="1225550"/>
          <p14:tracePt t="42886" x="1238250" y="1282700"/>
          <p14:tracePt t="42900" x="1390650" y="1346200"/>
          <p14:tracePt t="42918" x="1530350" y="1397000"/>
          <p14:tracePt t="42934" x="1625600" y="1422400"/>
          <p14:tracePt t="42952" x="1644650" y="1428750"/>
          <p14:tracePt t="42986" x="1638300" y="1416050"/>
          <p14:tracePt t="43001" x="1600200" y="1384300"/>
          <p14:tracePt t="43018" x="1555750" y="1346200"/>
          <p14:tracePt t="43036" x="1530350" y="1327150"/>
          <p14:tracePt t="43052" x="1524000" y="1320800"/>
          <p14:tracePt t="44882" x="1530350" y="1320800"/>
          <p14:tracePt t="44888" x="1543050" y="1320800"/>
          <p14:tracePt t="44906" x="1593850" y="1320800"/>
          <p14:tracePt t="44922" x="1638300" y="1333500"/>
          <p14:tracePt t="44937" x="1644650" y="1339850"/>
          <p14:tracePt t="44954" x="1638300" y="1339850"/>
          <p14:tracePt t="44970" x="1631950" y="1346200"/>
          <p14:tracePt t="44987" x="1625600" y="1352550"/>
          <p14:tracePt t="45039" x="1631950" y="1352550"/>
          <p14:tracePt t="45057" x="1638300" y="1352550"/>
          <p14:tracePt t="45070" x="1644650" y="1352550"/>
          <p14:tracePt t="45103" x="1644650" y="1358900"/>
          <p14:tracePt t="45137" x="1631950" y="1358900"/>
          <p14:tracePt t="45154" x="1625600" y="1358900"/>
          <p14:tracePt t="45808" x="1625600" y="1365250"/>
          <p14:tracePt t="45815" x="1631950" y="1365250"/>
          <p14:tracePt t="45838" x="1670050" y="1371600"/>
          <p14:tracePt t="45855" x="1752600" y="1371600"/>
          <p14:tracePt t="45872" x="1841500" y="1377950"/>
          <p14:tracePt t="45888" x="1898650" y="1384300"/>
          <p14:tracePt t="45890" x="1949450" y="1384300"/>
          <p14:tracePt t="45905" x="2051050" y="1371600"/>
          <p14:tracePt t="45921" x="2171700" y="1352550"/>
          <p14:tracePt t="45937" x="2305050" y="1333500"/>
          <p14:tracePt t="45954" x="2463800" y="1314450"/>
          <p14:tracePt t="45970" x="2616200" y="1295400"/>
          <p14:tracePt t="45988" x="2730500" y="1263650"/>
          <p14:tracePt t="45991" x="2755900" y="1250950"/>
          <p14:tracePt t="46004" x="2774950" y="1238250"/>
          <p14:tracePt t="46021" x="2794000" y="1219200"/>
          <p14:tracePt t="46038" x="2813050" y="1200150"/>
          <p14:tracePt t="46054" x="2838450" y="1181100"/>
          <p14:tracePt t="46071" x="2857500" y="1162050"/>
          <p14:tracePt t="46088" x="2895600" y="1130300"/>
          <p14:tracePt t="46104" x="2990850" y="1066800"/>
          <p14:tracePt t="46121" x="3086100" y="1022350"/>
          <p14:tracePt t="46137" x="3168650" y="1003300"/>
          <p14:tracePt t="46154" x="3257550" y="984250"/>
          <p14:tracePt t="46171" x="3295650" y="977900"/>
          <p14:tracePt t="46187" x="3308350" y="977900"/>
          <p14:tracePt t="46204" x="3340100" y="984250"/>
          <p14:tracePt t="46221" x="3517900" y="1022350"/>
          <p14:tracePt t="46238" x="3841750" y="1085850"/>
          <p14:tracePt t="46254" x="4248150" y="1155700"/>
          <p14:tracePt t="46271" x="4629150" y="1231900"/>
          <p14:tracePt t="46288" x="4921250" y="1289050"/>
          <p14:tracePt t="46304" x="5054600" y="1314450"/>
          <p14:tracePt t="46321" x="5067300" y="1314450"/>
          <p14:tracePt t="46338" x="5067300" y="1308100"/>
          <p14:tracePt t="46340" x="5067300" y="1301750"/>
          <p14:tracePt t="46354" x="5048250" y="1289050"/>
          <p14:tracePt t="46371" x="5035550" y="1276350"/>
          <p14:tracePt t="46404" x="5067300" y="1250950"/>
          <p14:tracePt t="46423" x="5156200" y="1212850"/>
          <p14:tracePt t="46438" x="5327650" y="1212850"/>
          <p14:tracePt t="46454" x="5473700" y="1231900"/>
          <p14:tracePt t="46471" x="5575300" y="1244600"/>
          <p14:tracePt t="46488" x="5600700" y="1244600"/>
          <p14:tracePt t="46522" x="5581650" y="1250950"/>
          <p14:tracePt t="46527" x="5549900" y="1257300"/>
          <p14:tracePt t="46538" x="5518150" y="1263650"/>
          <p14:tracePt t="46555" x="5416550" y="1270000"/>
          <p14:tracePt t="46572" x="5327650" y="1282700"/>
          <p14:tracePt t="46588" x="5295900" y="1289050"/>
          <p14:tracePt t="46604" x="5270500" y="1289050"/>
          <p14:tracePt t="46623" x="5219700" y="1289050"/>
          <p14:tracePt t="46638" x="5137150" y="1289050"/>
          <p14:tracePt t="46655" x="4991100" y="1282700"/>
          <p14:tracePt t="46658" x="4927600" y="1282700"/>
          <p14:tracePt t="46672" x="4857750" y="1282700"/>
          <p14:tracePt t="46674" x="4794250" y="1282700"/>
          <p14:tracePt t="46688" x="4705350" y="1282700"/>
          <p14:tracePt t="46705" x="4673600" y="1282700"/>
          <p14:tracePt t="46721" x="4673600" y="1276350"/>
          <p14:tracePt t="46739" x="4686300" y="1270000"/>
          <p14:tracePt t="46745" x="4692650" y="1263650"/>
          <p14:tracePt t="46755" x="4699000" y="1257300"/>
          <p14:tracePt t="46771" x="4705350" y="1257300"/>
          <p14:tracePt t="46911" x="4699000" y="1250950"/>
          <p14:tracePt t="46922" x="4692650" y="1250950"/>
          <p14:tracePt t="46938" x="4679950" y="1250950"/>
          <p14:tracePt t="46955" x="4679950" y="1244600"/>
          <p14:tracePt t="47097" x="4679950" y="1238250"/>
          <p14:tracePt t="47105" x="4679950" y="1231900"/>
          <p14:tracePt t="47122" x="4679950" y="1187450"/>
          <p14:tracePt t="47140" x="4686300" y="1149350"/>
          <p14:tracePt t="47155" x="4686300" y="1123950"/>
          <p14:tracePt t="47158" x="4673600" y="1104900"/>
          <p14:tracePt t="47173" x="4660900" y="1079500"/>
          <p14:tracePt t="47189" x="4622800" y="1054100"/>
          <p14:tracePt t="47207" x="4572000" y="1041400"/>
          <p14:tracePt t="47222" x="4502150" y="1035050"/>
          <p14:tracePt t="47238" x="4419600" y="1035050"/>
          <p14:tracePt t="47255" x="4318000" y="1041400"/>
          <p14:tracePt t="47271" x="4159250" y="1066800"/>
          <p14:tracePt t="47290" x="4019550" y="1079500"/>
          <p14:tracePt t="47306" x="3854450" y="1098550"/>
          <p14:tracePt t="47309" x="3740150" y="1111250"/>
          <p14:tracePt t="47323" x="3625850" y="1111250"/>
          <p14:tracePt t="47325" x="3448050" y="1111250"/>
          <p14:tracePt t="47339" x="3333750" y="1111250"/>
          <p14:tracePt t="47357" x="2844800" y="1092200"/>
          <p14:tracePt t="47372" x="2654300" y="1079500"/>
          <p14:tracePt t="47373" x="2527300" y="1079500"/>
          <p14:tracePt t="47388" x="2152650" y="1060450"/>
          <p14:tracePt t="47405" x="2025650" y="1054100"/>
          <p14:tracePt t="47424" x="1511300" y="1054100"/>
          <p14:tracePt t="47439" x="1308100" y="1054100"/>
          <p14:tracePt t="47441" x="1130300" y="1054100"/>
          <p14:tracePt t="47455" x="844550" y="1066800"/>
          <p14:tracePt t="47472" x="488950" y="1085850"/>
          <p14:tracePt t="47489" x="228600" y="1098550"/>
          <p14:tracePt t="47505" x="38100" y="1104900"/>
          <p14:tracePt t="47671" x="6350" y="1416050"/>
          <p14:tracePt t="47681" x="25400" y="1435100"/>
          <p14:tracePt t="47689" x="50800" y="1454150"/>
          <p14:tracePt t="47705" x="95250" y="1479550"/>
          <p14:tracePt t="47722" x="133350" y="1492250"/>
          <p14:tracePt t="47739" x="158750" y="1492250"/>
          <p14:tracePt t="47755" x="190500" y="1485900"/>
          <p14:tracePt t="47772" x="222250" y="1479550"/>
          <p14:tracePt t="47789" x="241300" y="1479550"/>
          <p14:tracePt t="47805" x="260350" y="1473200"/>
          <p14:tracePt t="47823" x="273050" y="1473200"/>
          <p14:tracePt t="47842" x="298450" y="1473200"/>
          <p14:tracePt t="47856" x="311150" y="1473200"/>
          <p14:tracePt t="47872" x="330200" y="1460500"/>
          <p14:tracePt t="47889" x="342900" y="1435100"/>
          <p14:tracePt t="47907" x="349250" y="1416050"/>
          <p14:tracePt t="47922" x="349250" y="1397000"/>
          <p14:tracePt t="47939" x="387350" y="1377950"/>
          <p14:tracePt t="47957" x="431800" y="1377950"/>
          <p14:tracePt t="47973" x="469900" y="1377950"/>
          <p14:tracePt t="47989" x="508000" y="1377950"/>
          <p14:tracePt t="48006" x="527050" y="1390650"/>
          <p14:tracePt t="48022" x="533400" y="1390650"/>
          <p14:tracePt t="48041" x="533400" y="1403350"/>
          <p14:tracePt t="48057" x="546100" y="1428750"/>
          <p14:tracePt t="48072" x="565150" y="1454150"/>
          <p14:tracePt t="48089" x="590550" y="1479550"/>
          <p14:tracePt t="48092" x="615950" y="1498600"/>
          <p14:tracePt t="48112" x="647700" y="1517650"/>
          <p14:tracePt t="48122" x="679450" y="1524000"/>
          <p14:tracePt t="48139" x="692150" y="1530350"/>
          <p14:tracePt t="48158" x="698500" y="1530350"/>
          <p14:tracePt t="48172" x="704850" y="1530350"/>
          <p14:tracePt t="48189" x="711200" y="1530350"/>
          <p14:tracePt t="48206" x="717550" y="1530350"/>
          <p14:tracePt t="48222" x="723900" y="1530350"/>
          <p14:tracePt t="48239" x="736600" y="1530350"/>
          <p14:tracePt t="48256" x="768350" y="1530350"/>
          <p14:tracePt t="48272" x="819150" y="1530350"/>
          <p14:tracePt t="48289" x="863600" y="1524000"/>
          <p14:tracePt t="48306" x="908050" y="1517650"/>
          <p14:tracePt t="48322" x="958850" y="1517650"/>
          <p14:tracePt t="48339" x="1009650" y="1517650"/>
          <p14:tracePt t="48342" x="1022350" y="1517650"/>
          <p14:tracePt t="48356" x="1060450" y="1517650"/>
          <p14:tracePt t="48373" x="1066800" y="1517650"/>
          <p14:tracePt t="48389" x="1073150" y="1517650"/>
          <p14:tracePt t="48406" x="1079500" y="1517650"/>
          <p14:tracePt t="48424" x="1085850" y="1511300"/>
          <p14:tracePt t="48438" x="1098550" y="1511300"/>
          <p14:tracePt t="48456" x="1117600" y="1498600"/>
          <p14:tracePt t="48473" x="1130300" y="1498600"/>
          <p14:tracePt t="48489" x="1155700" y="1485900"/>
          <p14:tracePt t="48506" x="1168400" y="1479550"/>
          <p14:tracePt t="48523" x="1187450" y="1466850"/>
          <p14:tracePt t="48528" x="1200150" y="1460500"/>
          <p14:tracePt t="48540" x="1206500" y="1454150"/>
          <p14:tracePt t="48556" x="1225550" y="1435100"/>
          <p14:tracePt t="48573" x="1238250" y="1422400"/>
          <p14:tracePt t="48589" x="1257300" y="1403350"/>
          <p14:tracePt t="48606" x="1276350" y="1365250"/>
          <p14:tracePt t="48624" x="1282700" y="1352550"/>
          <p14:tracePt t="48640" x="1282700" y="1333500"/>
          <p14:tracePt t="48657" x="1282700" y="1320800"/>
          <p14:tracePt t="48673" x="1263650" y="1308100"/>
          <p14:tracePt t="48690" x="1244600" y="1295400"/>
          <p14:tracePt t="48706" x="1193800" y="1282700"/>
          <p14:tracePt t="48723" x="1155700" y="1270000"/>
          <p14:tracePt t="48739" x="1111250" y="1257300"/>
          <p14:tracePt t="48756" x="1066800" y="1244600"/>
          <p14:tracePt t="48773" x="1035050" y="1238250"/>
          <p14:tracePt t="48789" x="1016000" y="1244600"/>
          <p14:tracePt t="48806" x="996950" y="1276350"/>
          <p14:tracePt t="48825" x="996950" y="1295400"/>
          <p14:tracePt t="48840" x="996950" y="1327150"/>
          <p14:tracePt t="48843" x="1003300" y="1339850"/>
          <p14:tracePt t="48857" x="1022350" y="1390650"/>
          <p14:tracePt t="48875" x="1041400" y="1422400"/>
          <p14:tracePt t="48889" x="1060450" y="1441450"/>
          <p14:tracePt t="48907" x="1085850" y="1447800"/>
          <p14:tracePt t="48923" x="1123950" y="1447800"/>
          <p14:tracePt t="48940" x="1162050" y="1441450"/>
          <p14:tracePt t="48957" x="1181100" y="1435100"/>
          <p14:tracePt t="48973" x="1193800" y="1422400"/>
          <p14:tracePt t="48990" x="1206500" y="1416050"/>
          <p14:tracePt t="49006" x="1225550" y="1384300"/>
          <p14:tracePt t="49024" x="1250950" y="1358900"/>
          <p14:tracePt t="49041" x="1257300" y="1346200"/>
          <p14:tracePt t="49056" x="1263650" y="1333500"/>
          <p14:tracePt t="49073" x="1270000" y="1333500"/>
          <p14:tracePt t="49089" x="1270000" y="1327150"/>
          <p14:tracePt t="49107" x="1282700" y="1327150"/>
          <p14:tracePt t="49123" x="1301750" y="1327150"/>
          <p14:tracePt t="49140" x="1377950" y="1320800"/>
          <p14:tracePt t="49157" x="1536700" y="1320800"/>
          <p14:tracePt t="49173" x="1809750" y="1352550"/>
          <p14:tracePt t="49190" x="2095500" y="1403350"/>
          <p14:tracePt t="49207" x="2374900" y="1466850"/>
          <p14:tracePt t="49223" x="2654300" y="1543050"/>
          <p14:tracePt t="49240" x="2844800" y="1606550"/>
          <p14:tracePt t="49243" x="2857500" y="1612900"/>
          <p14:tracePt t="49274" x="2857500" y="1619250"/>
          <p14:tracePt t="49341" x="2863850" y="1619250"/>
          <p14:tracePt t="49347" x="2870200" y="1619250"/>
          <p14:tracePt t="49357" x="2876550" y="1612900"/>
          <p14:tracePt t="49373" x="2895600" y="1606550"/>
          <p14:tracePt t="49390" x="2901950" y="1606550"/>
          <p14:tracePt t="49620" x="2901950" y="1600200"/>
          <p14:tracePt t="49644" x="2895600" y="1593850"/>
          <p14:tracePt t="49688" x="2889250" y="1587500"/>
          <p14:tracePt t="49709" x="2882900" y="1587500"/>
          <p14:tracePt t="49724" x="2863850" y="1581150"/>
          <p14:tracePt t="49741" x="2851150" y="1574800"/>
          <p14:tracePt t="49745" x="2844800" y="1574800"/>
          <p14:tracePt t="49757" x="2838450" y="1574800"/>
          <p14:tracePt t="49774" x="2838450" y="1568450"/>
          <p14:tracePt t="49790" x="2832100" y="1568450"/>
          <p14:tracePt t="49824" x="2819400" y="1562100"/>
          <p14:tracePt t="49840" x="2813050" y="1562100"/>
          <p14:tracePt t="49899" x="2813050" y="1549400"/>
          <p14:tracePt t="49924" x="2813050" y="1530350"/>
          <p14:tracePt t="49941" x="2813050" y="1524000"/>
          <p14:tracePt t="49958" x="2813050" y="1511300"/>
          <p14:tracePt t="49991" x="2806700" y="1504950"/>
          <p14:tracePt t="51838" x="2755900" y="1504950"/>
          <p14:tracePt t="51845" x="2717800" y="1511300"/>
          <p14:tracePt t="51860" x="2679700" y="1524000"/>
          <p14:tracePt t="51876" x="2616200" y="1549400"/>
          <p14:tracePt t="51892" x="2603500" y="1549400"/>
          <p14:tracePt t="51896" x="2597150" y="1555750"/>
          <p14:tracePt t="51910" x="2584450" y="1555750"/>
          <p14:tracePt t="51925" x="2578100" y="1562100"/>
          <p14:tracePt t="51942" x="2482850" y="1581150"/>
          <p14:tracePt t="51958" x="2438400" y="1600200"/>
          <p14:tracePt t="51958" x="2406650" y="1606550"/>
          <p14:tracePt t="51976" x="2330450" y="1625600"/>
          <p14:tracePt t="51992" x="2266950" y="1644650"/>
          <p14:tracePt t="52009" x="2178050" y="1663700"/>
          <p14:tracePt t="52027" x="2038350" y="1663700"/>
          <p14:tracePt t="52043" x="1898650" y="1651000"/>
          <p14:tracePt t="52059" x="1746250" y="1631950"/>
          <p14:tracePt t="52076" x="1543050" y="1606550"/>
          <p14:tracePt t="52092" x="1397000" y="1587500"/>
          <p14:tracePt t="52109" x="1212850" y="1568450"/>
          <p14:tracePt t="52126" x="1092200" y="1562100"/>
          <p14:tracePt t="52127" x="1041400" y="1555750"/>
          <p14:tracePt t="52143" x="1035050" y="1555750"/>
          <p14:tracePt t="52221" x="1028700" y="1555750"/>
          <p14:tracePt t="52298" x="1016000" y="1549400"/>
          <p14:tracePt t="52309" x="1003300" y="1543050"/>
          <p14:tracePt t="52327" x="971550" y="1530350"/>
          <p14:tracePt t="52343" x="939800" y="1517650"/>
          <p14:tracePt t="52346" x="920750" y="1504950"/>
          <p14:tracePt t="52361" x="895350" y="1498600"/>
          <p14:tracePt t="52377" x="882650" y="1485900"/>
          <p14:tracePt t="52392" x="869950" y="1485900"/>
          <p14:tracePt t="52409" x="831850" y="1479550"/>
          <p14:tracePt t="52426" x="749300" y="1473200"/>
          <p14:tracePt t="52444" x="654050" y="1460500"/>
          <p14:tracePt t="52459" x="552450" y="1435100"/>
          <p14:tracePt t="52476" x="469900" y="1409700"/>
          <p14:tracePt t="52493" x="425450" y="1409700"/>
          <p14:tracePt t="52510" x="419100" y="1416050"/>
          <p14:tracePt t="52526" x="419100" y="1435100"/>
          <p14:tracePt t="52543" x="444500" y="1466850"/>
          <p14:tracePt t="52560" x="482600" y="1498600"/>
          <p14:tracePt t="52576" x="520700" y="1530350"/>
          <p14:tracePt t="52593" x="558800" y="1543050"/>
          <p14:tracePt t="52610" x="590550" y="1568450"/>
          <p14:tracePt t="52612" x="609600" y="1574800"/>
          <p14:tracePt t="52627" x="635000" y="1600200"/>
          <p14:tracePt t="52644" x="654050" y="1612900"/>
          <p14:tracePt t="52659" x="666750" y="1631950"/>
          <p14:tracePt t="52676" x="673100" y="1638300"/>
          <p14:tracePt t="52746" x="679450" y="1638300"/>
          <p14:tracePt t="52760" x="679450" y="1631950"/>
          <p14:tracePt t="52775" x="679450" y="1625600"/>
          <p14:tracePt t="52793" x="673100" y="1619250"/>
          <p14:tracePt t="52811" x="647700" y="1587500"/>
          <p14:tracePt t="52826" x="628650" y="1574800"/>
          <p14:tracePt t="53350" x="641350" y="1574800"/>
          <p14:tracePt t="53358" x="654050" y="1581150"/>
          <p14:tracePt t="53375" x="736600" y="1587500"/>
          <p14:tracePt t="53383" x="806450" y="1587500"/>
          <p14:tracePt t="53394" x="889000" y="1587500"/>
          <p14:tracePt t="53410" x="1085850" y="1606550"/>
          <p14:tracePt t="53431" x="1231900" y="1670050"/>
          <p14:tracePt t="53448" x="1238250" y="1676400"/>
          <p14:tracePt t="53472" x="1244600" y="1676400"/>
          <p14:tracePt t="53508" x="1250950" y="1670050"/>
          <p14:tracePt t="53513" x="1257300" y="1663700"/>
          <p14:tracePt t="53528" x="1263650" y="1657350"/>
          <p14:tracePt t="53544" x="1276350" y="1657350"/>
          <p14:tracePt t="53560" x="1289050" y="1651000"/>
          <p14:tracePt t="53578" x="1301750" y="1644650"/>
          <p14:tracePt t="53594" x="1308100" y="1644650"/>
          <p14:tracePt t="53611" x="1320800" y="1644650"/>
          <p14:tracePt t="53627" x="1339850" y="1638300"/>
          <p14:tracePt t="53643" x="1358900" y="1638300"/>
          <p14:tracePt t="53660" x="1384300" y="1631950"/>
          <p14:tracePt t="53677" x="1397000" y="1631950"/>
          <p14:tracePt t="53694" x="1409700" y="1631950"/>
          <p14:tracePt t="53710" x="1441450" y="1625600"/>
          <p14:tracePt t="53727" x="1492250" y="1612900"/>
          <p14:tracePt t="53744" x="1517650" y="1606550"/>
          <p14:tracePt t="53761" x="1549400" y="1606550"/>
          <p14:tracePt t="53764" x="1574800" y="1600200"/>
          <p14:tracePt t="53777" x="1593850" y="1600200"/>
          <p14:tracePt t="53779" x="1619250" y="1600200"/>
          <p14:tracePt t="53795" x="1638300" y="1593850"/>
          <p14:tracePt t="53811" x="1644650" y="1587500"/>
          <p14:tracePt t="53828" x="1670050" y="1574800"/>
          <p14:tracePt t="53830" x="1676400" y="1574800"/>
          <p14:tracePt t="53846" x="1708150" y="1555750"/>
          <p14:tracePt t="53861" x="1727200" y="1543050"/>
          <p14:tracePt t="53878" x="1746250" y="1530350"/>
          <p14:tracePt t="53898" x="1752600" y="1524000"/>
          <p14:tracePt t="53910" x="1758950" y="1524000"/>
          <p14:tracePt t="53927" x="1758950" y="1517650"/>
          <p14:tracePt t="53949" x="1758950" y="1511300"/>
          <p14:tracePt t="53963" x="1733550" y="1498600"/>
          <p14:tracePt t="53977" x="1708150" y="1485900"/>
          <p14:tracePt t="53994" x="1682750" y="1473200"/>
          <p14:tracePt t="54011" x="1657350" y="1460500"/>
          <p14:tracePt t="54015" x="1644650" y="1454150"/>
          <p14:tracePt t="54027" x="1638300" y="1447800"/>
          <p14:tracePt t="54067" x="1631950" y="1447800"/>
          <p14:tracePt t="54082" x="1625600" y="1441450"/>
          <p14:tracePt t="54094" x="1619250" y="1441450"/>
          <p14:tracePt t="54112" x="1587500" y="1435100"/>
          <p14:tracePt t="54127" x="1549400" y="1428750"/>
          <p14:tracePt t="54144" x="1485900" y="1409700"/>
          <p14:tracePt t="54161" x="1435100" y="1403350"/>
          <p14:tracePt t="54178" x="1403350" y="1397000"/>
          <p14:tracePt t="54194" x="1371600" y="1397000"/>
          <p14:tracePt t="54211" x="1358900" y="1390650"/>
          <p14:tracePt t="54228" x="1352550" y="1397000"/>
          <p14:tracePt t="54244" x="1333500" y="1416050"/>
          <p14:tracePt t="54261" x="1314450" y="1428750"/>
          <p14:tracePt t="54281" x="1301750" y="1447800"/>
          <p14:tracePt t="54295" x="1282700" y="1466850"/>
          <p14:tracePt t="54311" x="1270000" y="1479550"/>
          <p14:tracePt t="54329" x="1250950" y="1492250"/>
          <p14:tracePt t="54344" x="1238250" y="1511300"/>
          <p14:tracePt t="54361" x="1231900" y="1524000"/>
          <p14:tracePt t="54378" x="1219200" y="1555750"/>
          <p14:tracePt t="54395" x="1219200" y="1568450"/>
          <p14:tracePt t="54411" x="1231900" y="1600200"/>
          <p14:tracePt t="54414" x="1244600" y="1619250"/>
          <p14:tracePt t="54430" x="1270000" y="1644650"/>
          <p14:tracePt t="54445" x="1289050" y="1663700"/>
          <p14:tracePt t="54463" x="1314450" y="1670050"/>
          <p14:tracePt t="54478" x="1333500" y="1676400"/>
          <p14:tracePt t="54495" x="1358900" y="1676400"/>
          <p14:tracePt t="54511" x="1403350" y="1682750"/>
          <p14:tracePt t="54527" x="1454150" y="1682750"/>
          <p14:tracePt t="54546" x="1485900" y="1682750"/>
          <p14:tracePt t="54549" x="1498600" y="1682750"/>
          <p14:tracePt t="54561" x="1511300" y="1682750"/>
          <p14:tracePt t="54578" x="1524000" y="1682750"/>
          <p14:tracePt t="54594" x="1549400" y="1670050"/>
          <p14:tracePt t="54611" x="1593850" y="1663700"/>
          <p14:tracePt t="54628" x="1644650" y="1651000"/>
          <p14:tracePt t="54645" x="1663700" y="1651000"/>
          <p14:tracePt t="54661" x="1682750" y="1644650"/>
          <p14:tracePt t="54678" x="1695450" y="1644650"/>
          <p14:tracePt t="54728" x="1695450" y="1638300"/>
          <p14:tracePt t="54782" x="1689100" y="1638300"/>
          <p14:tracePt t="54797" x="1682750" y="1638300"/>
          <p14:tracePt t="54813" x="1670050" y="1638300"/>
          <p14:tracePt t="54831" x="1657350" y="1638300"/>
          <p14:tracePt t="54844" x="1638300" y="1638300"/>
          <p14:tracePt t="54861" x="1600200" y="1625600"/>
          <p14:tracePt t="54880" x="1581150" y="1612900"/>
          <p14:tracePt t="54897" x="1568450" y="1606550"/>
          <p14:tracePt t="54928" x="1568450" y="1593850"/>
          <p14:tracePt t="54945" x="1587500" y="1587500"/>
          <p14:tracePt t="54962" x="1619250" y="1587500"/>
          <p14:tracePt t="54978" x="1676400" y="1587500"/>
          <p14:tracePt t="54996" x="1733550" y="1606550"/>
          <p14:tracePt t="55012" x="1765300" y="1619250"/>
          <p14:tracePt t="55124" x="1771650" y="1619250"/>
          <p14:tracePt t="55131" x="1771650" y="1625600"/>
          <p14:tracePt t="55146" x="1790700" y="1625600"/>
          <p14:tracePt t="55162" x="1809750" y="1631950"/>
          <p14:tracePt t="55178" x="1835150" y="1631950"/>
          <p14:tracePt t="55195" x="1860550" y="1625600"/>
          <p14:tracePt t="55212" x="1892300" y="1619250"/>
          <p14:tracePt t="55229" x="1930400" y="1612900"/>
          <p14:tracePt t="55245" x="1943100" y="1606550"/>
          <p14:tracePt t="55262" x="1955800" y="1600200"/>
          <p14:tracePt t="55278" x="1968500" y="1600200"/>
          <p14:tracePt t="55297" x="1987550" y="1593850"/>
          <p14:tracePt t="55312" x="2012950" y="1587500"/>
          <p14:tracePt t="55328" x="2032000" y="1587500"/>
          <p14:tracePt t="55345" x="2044700" y="1581150"/>
          <p14:tracePt t="55348" x="2051050" y="1581150"/>
          <p14:tracePt t="55362" x="2051050" y="1574800"/>
          <p14:tracePt t="55379" x="2070100" y="1562100"/>
          <p14:tracePt t="55395" x="2076450" y="1549400"/>
          <p14:tracePt t="55412" x="2082800" y="1530350"/>
          <p14:tracePt t="55429" x="2089150" y="1511300"/>
          <p14:tracePt t="55445" x="2089150" y="1498600"/>
          <p14:tracePt t="55462" x="2095500" y="1485900"/>
          <p14:tracePt t="55479" x="2095500" y="1473200"/>
          <p14:tracePt t="55495" x="2095500" y="1466850"/>
          <p14:tracePt t="55512" x="2076450" y="1454150"/>
          <p14:tracePt t="55528" x="2057400" y="1447800"/>
          <p14:tracePt t="55546" x="2032000" y="1441450"/>
          <p14:tracePt t="55561" x="2006600" y="1435100"/>
          <p14:tracePt t="55579" x="1981200" y="1435100"/>
          <p14:tracePt t="55596" x="1911350" y="1435100"/>
          <p14:tracePt t="55598" x="1879600" y="1435100"/>
          <p14:tracePt t="55612" x="1816100" y="1435100"/>
          <p14:tracePt t="55629" x="1727200" y="1435100"/>
          <p14:tracePt t="55646" x="1651000" y="1441450"/>
          <p14:tracePt t="55662" x="1625600" y="1435100"/>
          <p14:tracePt t="55712" x="1625600" y="1441450"/>
          <p14:tracePt t="55719" x="1625600" y="1454150"/>
          <p14:tracePt t="55729" x="1625600" y="1460500"/>
          <p14:tracePt t="55748" x="1631950" y="1492250"/>
          <p14:tracePt t="55762" x="1631950" y="1530350"/>
          <p14:tracePt t="55779" x="1638300" y="1568450"/>
          <p14:tracePt t="55795" x="1644650" y="1593850"/>
          <p14:tracePt t="55813" x="1663700" y="1612900"/>
          <p14:tracePt t="55815" x="1682750" y="1631950"/>
          <p14:tracePt t="55830" x="1708150" y="1644650"/>
          <p14:tracePt t="55846" x="1733550" y="1651000"/>
          <p14:tracePt t="55862" x="1778000" y="1663700"/>
          <p14:tracePt t="55879" x="1790700" y="1663700"/>
          <p14:tracePt t="55895" x="1797050" y="1670050"/>
          <p14:tracePt t="55936" x="1803400" y="1670050"/>
          <p14:tracePt t="55963" x="1816100" y="1663700"/>
          <p14:tracePt t="55979" x="1822450" y="1663700"/>
          <p14:tracePt t="56173" x="1816100" y="1663700"/>
          <p14:tracePt t="56194" x="1809750" y="1663700"/>
          <p14:tracePt t="56210" x="1803400" y="1657350"/>
          <p14:tracePt t="56335" x="1797050" y="1657350"/>
          <p14:tracePt t="56515" x="1790700" y="1657350"/>
          <p14:tracePt t="56844" x="1771650" y="1644650"/>
          <p14:tracePt t="56864" x="1765300" y="1638300"/>
          <p14:tracePt t="57508" x="1758950" y="1631950"/>
          <p14:tracePt t="57516" x="1746250" y="1625600"/>
          <p14:tracePt t="57531" x="1657350" y="1562100"/>
          <p14:tracePt t="57547" x="1574800" y="1473200"/>
          <p14:tracePt t="57566" x="1517650" y="1384300"/>
          <p14:tracePt t="57580" x="1473200" y="1295400"/>
          <p14:tracePt t="57597" x="1428750" y="1219200"/>
          <p14:tracePt t="57614" x="1390650" y="1168400"/>
          <p14:tracePt t="57631" x="1365250" y="1130300"/>
          <p14:tracePt t="57647" x="1346200" y="1117600"/>
          <p14:tracePt t="57708" x="1339850" y="1111250"/>
          <p14:tracePt t="57715" x="1333500" y="1111250"/>
          <p14:tracePt t="57730" x="1327150" y="1098550"/>
          <p14:tracePt t="57747" x="1314450" y="1085850"/>
          <p14:tracePt t="57764" x="1314450" y="1079500"/>
          <p14:tracePt t="57794" x="1320800" y="1079500"/>
          <p14:tracePt t="57802" x="1327150" y="1079500"/>
          <p14:tracePt t="57815" x="1346200" y="1079500"/>
          <p14:tracePt t="57830" x="1403350" y="1079500"/>
          <p14:tracePt t="57848" x="1409700" y="1073150"/>
          <p14:tracePt t="57851" x="1416050" y="1073150"/>
          <p14:tracePt t="57864" x="1441450" y="1066800"/>
          <p14:tracePt t="57880" x="1492250" y="1047750"/>
          <p14:tracePt t="57897" x="1555750" y="1016000"/>
          <p14:tracePt t="57914" x="1612900" y="984250"/>
          <p14:tracePt t="57931" x="1644650" y="965200"/>
          <p14:tracePt t="57949" x="1657350" y="958850"/>
          <p14:tracePt t="57965" x="1663700" y="946150"/>
          <p14:tracePt t="57981" x="1663700" y="914400"/>
          <p14:tracePt t="57998" x="1612900" y="863600"/>
          <p14:tracePt t="58014" x="1530350" y="812800"/>
          <p14:tracePt t="58031" x="1428750" y="774700"/>
          <p14:tracePt t="58048" x="1339850" y="736600"/>
          <p14:tracePt t="58064" x="1301750" y="723900"/>
          <p14:tracePt t="58098" x="1289050" y="723900"/>
          <p14:tracePt t="58115" x="1244600" y="768350"/>
          <p14:tracePt t="58132" x="1212850" y="787400"/>
          <p14:tracePt t="58149" x="1168400" y="812800"/>
          <p14:tracePt t="58163" x="1149350" y="819150"/>
          <p14:tracePt t="58222" x="1149350" y="825500"/>
          <p14:tracePt t="58236" x="1149350" y="844550"/>
          <p14:tracePt t="58248" x="1155700" y="850900"/>
          <p14:tracePt t="58265" x="1174750" y="882650"/>
          <p14:tracePt t="58281" x="1219200" y="914400"/>
          <p14:tracePt t="58298" x="1270000" y="933450"/>
          <p14:tracePt t="58314" x="1390650" y="952500"/>
          <p14:tracePt t="58331" x="1422400" y="952500"/>
          <p14:tracePt t="58334" x="1473200" y="952500"/>
          <p14:tracePt t="58348" x="1498600" y="952500"/>
          <p14:tracePt t="58351" x="1517650" y="952500"/>
          <p14:tracePt t="58364" x="1543050" y="946150"/>
          <p14:tracePt t="58381" x="1562100" y="946150"/>
          <p14:tracePt t="58397" x="1568450" y="946150"/>
          <p14:tracePt t="58414" x="1581150" y="946150"/>
          <p14:tracePt t="58431" x="1587500" y="946150"/>
          <p14:tracePt t="58448" x="1593850" y="946150"/>
          <p14:tracePt t="58508" x="1574800" y="946150"/>
          <p14:tracePt t="58531" x="1543050" y="946150"/>
          <p14:tracePt t="58550" x="1524000" y="939800"/>
          <p14:tracePt t="58565" x="1517650" y="939800"/>
          <p14:tracePt t="58582" x="1511300" y="939800"/>
          <p14:tracePt t="58598" x="1498600" y="939800"/>
          <p14:tracePt t="58631" x="1492250" y="920750"/>
          <p14:tracePt t="58650" x="1492250" y="908050"/>
          <p14:tracePt t="58699" x="1492250" y="901700"/>
          <p14:tracePt t="58739" x="1498600" y="901700"/>
          <p14:tracePt t="58748" x="1504950" y="908050"/>
          <p14:tracePt t="58764" x="1511300" y="914400"/>
          <p14:tracePt t="58781" x="1524000" y="920750"/>
          <p14:tracePt t="58798" x="1555750" y="927100"/>
          <p14:tracePt t="58814" x="1593850" y="927100"/>
          <p14:tracePt t="58832" x="1644650" y="933450"/>
          <p14:tracePt t="58850" x="1708150" y="939800"/>
          <p14:tracePt t="58865" x="1771650" y="952500"/>
          <p14:tracePt t="58881" x="1822450" y="958850"/>
          <p14:tracePt t="58898" x="1873250" y="965200"/>
          <p14:tracePt t="58916" x="1917700" y="965200"/>
          <p14:tracePt t="58918" x="1943100" y="971550"/>
          <p14:tracePt t="58931" x="1955800" y="971550"/>
          <p14:tracePt t="58933" x="1968500" y="971550"/>
          <p14:tracePt t="58949" x="2000250" y="965200"/>
          <p14:tracePt t="58965" x="2032000" y="958850"/>
          <p14:tracePt t="58981" x="2070100" y="946150"/>
          <p14:tracePt t="58998" x="2114550" y="933450"/>
          <p14:tracePt t="59018" x="2139950" y="920750"/>
          <p14:tracePt t="59033" x="2171700" y="908050"/>
          <p14:tracePt t="59049" x="2197100" y="901700"/>
          <p14:tracePt t="59065" x="2216150" y="895350"/>
          <p14:tracePt t="59082" x="2235200" y="889000"/>
          <p14:tracePt t="59099" x="2241550" y="882650"/>
          <p14:tracePt t="59114" x="2247900" y="876300"/>
          <p14:tracePt t="59191" x="2247900" y="869950"/>
          <p14:tracePt t="59207" x="2241550" y="863600"/>
          <p14:tracePt t="59217" x="2235200" y="857250"/>
          <p14:tracePt t="59223" x="2222500" y="844550"/>
          <p14:tracePt t="59249" x="2203450" y="819150"/>
          <p14:tracePt t="59266" x="2190750" y="806450"/>
          <p14:tracePt t="59282" x="2178050" y="793750"/>
          <p14:tracePt t="59298" x="2165350" y="793750"/>
          <p14:tracePt t="59317" x="2139950" y="787400"/>
          <p14:tracePt t="59332" x="2108200" y="781050"/>
          <p14:tracePt t="59349" x="2057400" y="781050"/>
          <p14:tracePt t="59365" x="2025650" y="781050"/>
          <p14:tracePt t="59381" x="1981200" y="774700"/>
          <p14:tracePt t="59383" x="1962150" y="774700"/>
          <p14:tracePt t="59399" x="1905000" y="774700"/>
          <p14:tracePt t="59415" x="1860550" y="768350"/>
          <p14:tracePt t="59432" x="1797050" y="762000"/>
          <p14:tracePt t="59450" x="1758950" y="762000"/>
          <p14:tracePt t="59465" x="1720850" y="762000"/>
          <p14:tracePt t="59482" x="1695450" y="762000"/>
          <p14:tracePt t="59500" x="1657350" y="762000"/>
          <p14:tracePt t="59515" x="1549400" y="762000"/>
          <p14:tracePt t="59532" x="1454150" y="755650"/>
          <p14:tracePt t="59549" x="1320800" y="749300"/>
          <p14:tracePt t="59565" x="1238250" y="749300"/>
          <p14:tracePt t="59582" x="1174750" y="762000"/>
          <p14:tracePt t="59599" x="1162050" y="768350"/>
          <p14:tracePt t="59615" x="1155700" y="774700"/>
          <p14:tracePt t="59633" x="1149350" y="787400"/>
          <p14:tracePt t="59649" x="1143000" y="812800"/>
          <p14:tracePt t="59665" x="1130300" y="844550"/>
          <p14:tracePt t="59683" x="1117600" y="901700"/>
          <p14:tracePt t="59699" x="1111250" y="958850"/>
          <p14:tracePt t="59715" x="1111250" y="1009650"/>
          <p14:tracePt t="59732" x="1123950" y="1060450"/>
          <p14:tracePt t="59749" x="1149350" y="1104900"/>
          <p14:tracePt t="59764" x="1181100" y="1136650"/>
          <p14:tracePt t="59783" x="1206500" y="1168400"/>
          <p14:tracePt t="59799" x="1219200" y="1181100"/>
          <p14:tracePt t="59815" x="1231900" y="1187450"/>
          <p14:tracePt t="59832" x="1238250" y="1193800"/>
          <p14:tracePt t="59849" x="1257300" y="1206500"/>
          <p14:tracePt t="59866" x="1308100" y="1231900"/>
          <p14:tracePt t="59882" x="1492250" y="1276350"/>
          <p14:tracePt t="59899" x="1625600" y="1295400"/>
          <p14:tracePt t="59915" x="1752600" y="1301750"/>
          <p14:tracePt t="59932" x="1790700" y="1301750"/>
          <p14:tracePt t="59949" x="1803400" y="1301750"/>
          <p14:tracePt t="59965" x="1809750" y="1295400"/>
          <p14:tracePt t="59982" x="1816100" y="1289050"/>
          <p14:tracePt t="59999" x="1822450" y="1282700"/>
          <p14:tracePt t="60016" x="1841500" y="1282700"/>
          <p14:tracePt t="60033" x="1892300" y="1276350"/>
          <p14:tracePt t="60049" x="1943100" y="1276350"/>
          <p14:tracePt t="60066" x="2006600" y="1263650"/>
          <p14:tracePt t="60082" x="2051050" y="1263650"/>
          <p14:tracePt t="60099" x="2076450" y="1257300"/>
          <p14:tracePt t="60116" x="2082800" y="1250950"/>
          <p14:tracePt t="60132" x="2089150" y="1244600"/>
          <p14:tracePt t="60149" x="2095500" y="1244600"/>
          <p14:tracePt t="60166" x="2095500" y="1238250"/>
          <p14:tracePt t="60182" x="2101850" y="1231900"/>
          <p14:tracePt t="60199" x="2120900" y="1225550"/>
          <p14:tracePt t="60216" x="2127250" y="1219200"/>
          <p14:tracePt t="60233" x="2133600" y="1206500"/>
          <p14:tracePt t="60249" x="2139950" y="1200150"/>
          <p14:tracePt t="60282" x="2139950" y="1193800"/>
          <p14:tracePt t="60300" x="2146300" y="1181100"/>
          <p14:tracePt t="60316" x="2146300" y="1168400"/>
          <p14:tracePt t="60333" x="2146300" y="1149350"/>
          <p14:tracePt t="60349" x="2152650" y="1130300"/>
          <p14:tracePt t="60366" x="2159000" y="1098550"/>
          <p14:tracePt t="60383" x="2165350" y="1085850"/>
          <p14:tracePt t="60399" x="2165350" y="1073150"/>
          <p14:tracePt t="60416" x="2165350" y="1066800"/>
          <p14:tracePt t="60433" x="2165350" y="1060450"/>
          <p14:tracePt t="60449" x="2165350" y="1054100"/>
          <p14:tracePt t="60466" x="2165350" y="1047750"/>
          <p14:tracePt t="60483" x="2165350" y="1035050"/>
          <p14:tracePt t="60499" x="2165350" y="1028700"/>
          <p14:tracePt t="60516" x="2159000" y="1016000"/>
          <p14:tracePt t="60533" x="2152650" y="1009650"/>
          <p14:tracePt t="60550" x="2146300" y="1003300"/>
          <p14:tracePt t="60569" x="2139950" y="996950"/>
          <p14:tracePt t="60585" x="2127250" y="996950"/>
          <p14:tracePt t="60599" x="2114550" y="990600"/>
          <p14:tracePt t="60616" x="2089150" y="990600"/>
          <p14:tracePt t="60633" x="2051050" y="990600"/>
          <p14:tracePt t="60650" x="2019300" y="990600"/>
          <p14:tracePt t="60666" x="2006600" y="990600"/>
          <p14:tracePt t="60683" x="2000250" y="984250"/>
          <p14:tracePt t="60764" x="1993900" y="984250"/>
          <p14:tracePt t="60773" x="1987550" y="984250"/>
          <p14:tracePt t="60783" x="1981200" y="984250"/>
          <p14:tracePt t="60800" x="1981200" y="990600"/>
          <p14:tracePt t="60816" x="1974850" y="990600"/>
          <p14:tracePt t="60833" x="1968500" y="996950"/>
          <p14:tracePt t="60850" x="1962150" y="1003300"/>
          <p14:tracePt t="60867" x="1955800" y="1009650"/>
          <p14:tracePt t="60883" x="1943100" y="1016000"/>
          <p14:tracePt t="60901" x="1917700" y="1028700"/>
          <p14:tracePt t="60903" x="1905000" y="1035050"/>
          <p14:tracePt t="60919" x="1879600" y="1041400"/>
          <p14:tracePt t="60933" x="1873250" y="1041400"/>
          <p14:tracePt t="60950" x="1854200" y="1041400"/>
          <p14:tracePt t="60968" x="1841500" y="1047750"/>
          <p14:tracePt t="60984" x="1828800" y="1047750"/>
          <p14:tracePt t="61000" x="1822450" y="1047750"/>
          <p14:tracePt t="61017" x="1809750" y="1047750"/>
          <p14:tracePt t="61033" x="1797050" y="1047750"/>
          <p14:tracePt t="61067" x="1790700" y="1047750"/>
          <p14:tracePt t="61085" x="1790700" y="1054100"/>
          <p14:tracePt t="61100" x="1784350" y="1054100"/>
          <p14:tracePt t="61117" x="1771650" y="1054100"/>
          <p14:tracePt t="61134" x="1765300" y="1054100"/>
          <p14:tracePt t="61151" x="1739900" y="1054100"/>
          <p14:tracePt t="61167" x="1708150" y="1060450"/>
          <p14:tracePt t="61184" x="1689100" y="1066800"/>
          <p14:tracePt t="61200" x="1638300" y="1073150"/>
          <p14:tracePt t="61217" x="1625600" y="1073150"/>
          <p14:tracePt t="61234" x="1600200" y="1079500"/>
          <p14:tracePt t="61250" x="1593850" y="1079500"/>
          <p14:tracePt t="61267" x="1581150" y="1079500"/>
          <p14:tracePt t="61396" x="1574800" y="1085850"/>
          <p14:tracePt t="61404" x="1568450" y="1098550"/>
          <p14:tracePt t="61417" x="1562100" y="1111250"/>
          <p14:tracePt t="61434" x="1536700" y="1130300"/>
          <p14:tracePt t="61451" x="1511300" y="1149350"/>
          <p14:tracePt t="61453" x="1504950" y="1155700"/>
          <p14:tracePt t="61467" x="1485900" y="1162050"/>
          <p14:tracePt t="61683" x="1479550" y="1162050"/>
          <p14:tracePt t="61709" x="1473200" y="1162050"/>
          <p14:tracePt t="61734" x="1466850" y="1174750"/>
          <p14:tracePt t="61753" x="1466850" y="1200150"/>
          <p14:tracePt t="61767" x="1466850" y="1225550"/>
          <p14:tracePt t="61784" x="1466850" y="1250950"/>
          <p14:tracePt t="61801" x="1460500" y="1270000"/>
          <p14:tracePt t="61834" x="1460500" y="1276350"/>
          <p14:tracePt t="61867" x="1460500" y="1282700"/>
          <p14:tracePt t="61884" x="1460500" y="1289050"/>
          <p14:tracePt t="61901" x="1460500" y="1320800"/>
          <p14:tracePt t="61917" x="1473200" y="1352550"/>
          <p14:tracePt t="61934" x="1498600" y="1403350"/>
          <p14:tracePt t="61951" x="1511300" y="1428750"/>
          <p14:tracePt t="61968" x="1517650" y="1460500"/>
          <p14:tracePt t="61986" x="1517650" y="1473200"/>
          <p14:tracePt t="62001" x="1517650" y="1479550"/>
          <p14:tracePt t="62075" x="1517650" y="1485900"/>
          <p14:tracePt t="62083" x="1517650" y="1492250"/>
          <p14:tracePt t="62100" x="1517650" y="1511300"/>
          <p14:tracePt t="62118" x="1504950" y="1530350"/>
          <p14:tracePt t="62134" x="1479550" y="1562100"/>
          <p14:tracePt t="62151" x="1435100" y="1593850"/>
          <p14:tracePt t="62168" x="1384300" y="1619250"/>
          <p14:tracePt t="62184" x="1339850" y="1644650"/>
          <p14:tracePt t="62201" x="1320800" y="1657350"/>
          <p14:tracePt t="62217" x="1301750" y="1670050"/>
          <p14:tracePt t="62266" x="1295400" y="1670050"/>
          <p14:tracePt t="62465" x="1295400" y="1676400"/>
          <p14:tracePt t="62485" x="1308100" y="1676400"/>
          <p14:tracePt t="62502" x="1358900" y="1682750"/>
          <p14:tracePt t="62518" x="1416050" y="1695450"/>
          <p14:tracePt t="62536" x="1466850" y="1701800"/>
          <p14:tracePt t="62551" x="1473200" y="1701800"/>
          <p14:tracePt t="62568" x="1479550" y="1701800"/>
          <p14:tracePt t="62585" x="1479550" y="1682750"/>
          <p14:tracePt t="62601" x="1454150" y="1657350"/>
          <p14:tracePt t="62619" x="1390650" y="1612900"/>
          <p14:tracePt t="62635" x="1346200" y="1587500"/>
          <p14:tracePt t="62652" x="1308100" y="1568450"/>
          <p14:tracePt t="62670" x="1301750" y="1568450"/>
          <p14:tracePt t="62702" x="1295400" y="1562100"/>
          <p14:tracePt t="62718" x="1276350" y="1549400"/>
          <p14:tracePt t="62735" x="1231900" y="1530350"/>
          <p14:tracePt t="62752" x="1143000" y="1498600"/>
          <p14:tracePt t="62768" x="1003300" y="1435100"/>
          <p14:tracePt t="62785" x="869950" y="1390650"/>
          <p14:tracePt t="62801" x="800100" y="1358900"/>
          <p14:tracePt t="62818" x="781050" y="1339850"/>
          <p14:tracePt t="62835" x="781050" y="1333500"/>
          <p14:tracePt t="62852" x="774700" y="1333500"/>
          <p14:tracePt t="62870" x="762000" y="1333500"/>
          <p14:tracePt t="62885" x="723900" y="1339850"/>
          <p14:tracePt t="62903" x="673100" y="1339850"/>
          <p14:tracePt t="62905" x="628650" y="1339850"/>
          <p14:tracePt t="62920" x="615950" y="1339850"/>
          <p14:tracePt t="62935" x="558800" y="1339850"/>
          <p14:tracePt t="62952" x="520700" y="1352550"/>
          <p14:tracePt t="62968" x="469900" y="1390650"/>
          <p14:tracePt t="62985" x="444500" y="1422400"/>
          <p14:tracePt t="63001" x="438150" y="1447800"/>
          <p14:tracePt t="63018" x="438150" y="1473200"/>
          <p14:tracePt t="63037" x="463550" y="1492250"/>
          <p14:tracePt t="63052" x="508000" y="1530350"/>
          <p14:tracePt t="63068" x="565150" y="1568450"/>
          <p14:tracePt t="63087" x="615950" y="1619250"/>
          <p14:tracePt t="63106" x="692150" y="1689100"/>
          <p14:tracePt t="63119" x="698500" y="1701800"/>
          <p14:tracePt t="63135" x="723900" y="1733550"/>
          <p14:tracePt t="63154" x="749300" y="1746250"/>
          <p14:tracePt t="63168" x="787400" y="1758950"/>
          <p14:tracePt t="63185" x="857250" y="1758950"/>
          <p14:tracePt t="63202" x="946150" y="1765300"/>
          <p14:tracePt t="63218" x="1047750" y="1771650"/>
          <p14:tracePt t="63235" x="1111250" y="1778000"/>
          <p14:tracePt t="63253" x="1168400" y="1784350"/>
          <p14:tracePt t="63269" x="1206500" y="1784350"/>
          <p14:tracePt t="63285" x="1238250" y="1784350"/>
          <p14:tracePt t="63302" x="1263650" y="1784350"/>
          <p14:tracePt t="63319" x="1282700" y="1778000"/>
          <p14:tracePt t="63335" x="1295400" y="1765300"/>
          <p14:tracePt t="63352" x="1301750" y="1765300"/>
          <p14:tracePt t="63368" x="1308100" y="1758950"/>
          <p14:tracePt t="63385" x="1320800" y="1752600"/>
          <p14:tracePt t="63402" x="1339850" y="1752600"/>
          <p14:tracePt t="63418" x="1390650" y="1739900"/>
          <p14:tracePt t="63423" x="1409700" y="1739900"/>
          <p14:tracePt t="63438" x="1441450" y="1733550"/>
          <p14:tracePt t="63452" x="1473200" y="1727200"/>
          <p14:tracePt t="63469" x="1485900" y="1720850"/>
          <p14:tracePt t="63540" x="1492250" y="1720850"/>
          <p14:tracePt t="63564" x="1511300" y="1714500"/>
          <p14:tracePt t="63570" x="1517650" y="1714500"/>
          <p14:tracePt t="63585" x="1543050" y="1714500"/>
          <p14:tracePt t="63602" x="1562100" y="1714500"/>
          <p14:tracePt t="63620" x="1574800" y="1708150"/>
          <p14:tracePt t="63635" x="1581150" y="1708150"/>
          <p14:tracePt t="63711" x="1587500" y="1708150"/>
          <p14:tracePt t="63727" x="1593850" y="1708150"/>
          <p14:tracePt t="63737" x="1606550" y="1708150"/>
          <p14:tracePt t="63752" x="1625600" y="1708150"/>
          <p14:tracePt t="63769" x="1638300" y="1708150"/>
          <p14:tracePt t="63785" x="1644650" y="1708150"/>
          <p14:tracePt t="63819" x="1651000" y="1708150"/>
          <p14:tracePt t="63854" x="1651000" y="1714500"/>
          <p14:tracePt t="63869" x="1657350" y="1727200"/>
          <p14:tracePt t="63886" x="1657350" y="1733550"/>
          <p14:tracePt t="63901" x="1657350" y="1739900"/>
          <p14:tracePt t="63919" x="1657350" y="1746250"/>
          <p14:tracePt t="63971" x="1657350" y="1752600"/>
          <p14:tracePt t="63986" x="1651000" y="1758950"/>
          <p14:tracePt t="64002" x="1638300" y="1765300"/>
          <p14:tracePt t="64019" x="1631950" y="1765300"/>
          <p14:tracePt t="64069" x="1625600" y="1765300"/>
          <p14:tracePt t="64185" x="1619250" y="1771650"/>
          <p14:tracePt t="64209" x="1619250" y="1778000"/>
          <p14:tracePt t="64215" x="1619250" y="1784350"/>
          <p14:tracePt t="64224" x="1619250" y="1790700"/>
          <p14:tracePt t="64237" x="1619250" y="1797050"/>
          <p14:tracePt t="64253" x="1619250" y="1803400"/>
          <p14:tracePt t="64269" x="1625600" y="1809750"/>
          <p14:tracePt t="64362" x="1606550" y="1809750"/>
          <p14:tracePt t="64369" x="1600200" y="1809750"/>
          <p14:tracePt t="64386" x="1587500" y="1809750"/>
          <p14:tracePt t="64403" x="1479550" y="1822450"/>
          <p14:tracePt t="64419" x="1390650" y="1797050"/>
          <p14:tracePt t="64438" x="1358900" y="1784350"/>
          <p14:tracePt t="68009" x="1365250" y="1784350"/>
          <p14:tracePt t="68015" x="1371600" y="1790700"/>
          <p14:tracePt t="68031" x="1441450" y="1803400"/>
          <p14:tracePt t="68039" x="1492250" y="1803400"/>
          <p14:tracePt t="68056" x="1670050" y="1803400"/>
          <p14:tracePt t="68073" x="1898650" y="1803400"/>
          <p14:tracePt t="68090" x="2133600" y="1822450"/>
          <p14:tracePt t="68106" x="2247900" y="1860550"/>
          <p14:tracePt t="68123" x="2216150" y="1866900"/>
          <p14:tracePt t="68139" x="2133600" y="1860550"/>
          <p14:tracePt t="68156" x="2044700" y="1835150"/>
          <p14:tracePt t="68173" x="2025650" y="1822450"/>
          <p14:tracePt t="68189" x="2025650" y="1816100"/>
          <p14:tracePt t="68206" x="2038350" y="1809750"/>
          <p14:tracePt t="68225" x="2032000" y="1790700"/>
          <p14:tracePt t="68240" x="1987550" y="1765300"/>
          <p14:tracePt t="68256" x="1911350" y="1739900"/>
          <p14:tracePt t="68272" x="1797050" y="1701800"/>
          <p14:tracePt t="68289" x="1727200" y="1670050"/>
          <p14:tracePt t="68306" x="1701800" y="1657350"/>
          <p14:tracePt t="68323" x="1695450" y="1657350"/>
          <p14:tracePt t="68339" x="1689100" y="1657350"/>
          <p14:tracePt t="68356" x="1682750" y="1657350"/>
          <p14:tracePt t="68373" x="1657350" y="1670050"/>
          <p14:tracePt t="68389" x="1600200" y="1670050"/>
          <p14:tracePt t="68406" x="1517650" y="1663700"/>
          <p14:tracePt t="68423" x="1397000" y="1631950"/>
          <p14:tracePt t="68442" x="1282700" y="1600200"/>
          <p14:tracePt t="68456" x="1270000" y="1593850"/>
          <p14:tracePt t="68458" x="1263650" y="1593850"/>
          <p14:tracePt t="68472" x="1238250" y="1593850"/>
          <p14:tracePt t="68489" x="1187450" y="1593850"/>
          <p14:tracePt t="68507" x="1066800" y="1600200"/>
          <p14:tracePt t="68524" x="939800" y="1612900"/>
          <p14:tracePt t="68539" x="819150" y="1619250"/>
          <p14:tracePt t="68556" x="762000" y="1619250"/>
          <p14:tracePt t="68608" x="774700" y="1619250"/>
          <p14:tracePt t="68614" x="781050" y="1619250"/>
          <p14:tracePt t="68624" x="787400" y="1619250"/>
          <p14:tracePt t="68640" x="800100" y="1631950"/>
          <p14:tracePt t="68656" x="806450" y="1644650"/>
          <p14:tracePt t="68673" x="812800" y="1651000"/>
          <p14:tracePt t="68763" x="825500" y="1651000"/>
          <p14:tracePt t="68773" x="831850" y="1651000"/>
          <p14:tracePt t="68790" x="857250" y="1657350"/>
          <p14:tracePt t="68807" x="933450" y="1663700"/>
          <p14:tracePt t="68824" x="1028700" y="1663700"/>
          <p14:tracePt t="68843" x="1333500" y="1676400"/>
          <p14:tracePt t="68859" x="1676400" y="1695450"/>
          <p14:tracePt t="68873" x="2019300" y="1720850"/>
          <p14:tracePt t="68890" x="2317750" y="1727200"/>
          <p14:tracePt t="68906" x="2552700" y="1720850"/>
          <p14:tracePt t="68923" x="2705100" y="1689100"/>
          <p14:tracePt t="68940" x="2762250" y="1657350"/>
          <p14:tracePt t="68956" x="2794000" y="1631950"/>
          <p14:tracePt t="68973" x="2819400" y="1619250"/>
          <p14:tracePt t="68990" x="2832100" y="1619250"/>
          <p14:tracePt t="69007" x="2844800" y="1625600"/>
          <p14:tracePt t="69025" x="2851150" y="1638300"/>
          <p14:tracePt t="69027" x="2857500" y="1644650"/>
          <p14:tracePt t="69041" x="2857500" y="1651000"/>
          <p14:tracePt t="69056" x="2863850" y="1651000"/>
          <p14:tracePt t="69075" x="2870200" y="1651000"/>
          <p14:tracePt t="69090" x="2889250" y="1657350"/>
          <p14:tracePt t="69107" x="2933700" y="1676400"/>
          <p14:tracePt t="69123" x="2971800" y="1695450"/>
          <p14:tracePt t="69140" x="3003550" y="1714500"/>
          <p14:tracePt t="69157" x="3009900" y="1714500"/>
          <p14:tracePt t="69174" x="3016250" y="1714500"/>
          <p14:tracePt t="69191" x="3022600" y="1714500"/>
          <p14:tracePt t="69209" x="3028950" y="1714500"/>
          <p14:tracePt t="69240" x="3035300" y="1708150"/>
          <p14:tracePt t="69257" x="3048000" y="1689100"/>
          <p14:tracePt t="69274" x="3060700" y="1651000"/>
          <p14:tracePt t="69290" x="3067050" y="1625600"/>
          <p14:tracePt t="69307" x="3067050" y="1606550"/>
          <p14:tracePt t="69324" x="3067050" y="1593850"/>
          <p14:tracePt t="69340" x="3041650" y="1581150"/>
          <p14:tracePt t="69357" x="3003550" y="1568450"/>
          <p14:tracePt t="69374" x="2965450" y="1555750"/>
          <p14:tracePt t="69390" x="2921000" y="1536700"/>
          <p14:tracePt t="69407" x="2895600" y="1524000"/>
          <p14:tracePt t="69424" x="2889250" y="1524000"/>
          <p14:tracePt t="69440" x="2889250" y="1517650"/>
          <p14:tracePt t="69503" x="2876550" y="1517650"/>
          <p14:tracePt t="69524" x="2857500" y="1536700"/>
          <p14:tracePt t="69540" x="2819400" y="1568450"/>
          <p14:tracePt t="69556" x="2806700" y="1581150"/>
          <p14:tracePt t="69575" x="2794000" y="1593850"/>
          <p14:tracePt t="69590" x="2787650" y="1619250"/>
          <p14:tracePt t="69607" x="2787650" y="1631950"/>
          <p14:tracePt t="69626" x="2819400" y="1663700"/>
          <p14:tracePt t="69640" x="2851150" y="1682750"/>
          <p14:tracePt t="69657" x="2882900" y="1695450"/>
          <p14:tracePt t="69674" x="2895600" y="1708150"/>
          <p14:tracePt t="69690" x="2901950" y="1714500"/>
          <p14:tracePt t="69707" x="2908300" y="1714500"/>
          <p14:tracePt t="72311" x="2901950" y="1714500"/>
          <p14:tracePt t="72318" x="2895600" y="1714500"/>
          <p14:tracePt t="72328" x="2882900" y="1714500"/>
          <p14:tracePt t="72343" x="2825750" y="1727200"/>
          <p14:tracePt t="72360" x="2755900" y="1739900"/>
          <p14:tracePt t="72376" x="2686050" y="1758950"/>
          <p14:tracePt t="72393" x="2616200" y="1784350"/>
          <p14:tracePt t="72410" x="2559050" y="1816100"/>
          <p14:tracePt t="72427" x="2533650" y="1828800"/>
          <p14:tracePt t="72445" x="2508250" y="1841500"/>
          <p14:tracePt t="72460" x="2501900" y="1847850"/>
          <p14:tracePt t="72477" x="2444750" y="1860550"/>
          <p14:tracePt t="72493" x="2368550" y="1866900"/>
          <p14:tracePt t="72509" x="2298700" y="1879600"/>
          <p14:tracePt t="72526" x="2247900" y="1892300"/>
          <p14:tracePt t="72542" x="2241550" y="1898650"/>
          <p14:tracePt t="72560" x="2235200" y="1905000"/>
          <p14:tracePt t="72576" x="2235200" y="1911350"/>
          <p14:tracePt t="72615" x="2228850" y="1911350"/>
          <p14:tracePt t="72643" x="2228850" y="1917700"/>
          <p14:tracePt t="72829" x="2222500" y="1917700"/>
          <p14:tracePt t="72844" x="2222500" y="1924050"/>
          <p14:tracePt t="72860" x="2222500" y="1930400"/>
          <p14:tracePt t="72878" x="2216150" y="1936750"/>
          <p14:tracePt t="72934" x="2216150" y="1943100"/>
          <p14:tracePt t="72958" x="2209800" y="1943100"/>
          <p14:tracePt t="72973" x="2209800" y="1949450"/>
          <p14:tracePt t="72993" x="2203450" y="1955800"/>
          <p14:tracePt t="73076" x="2197100" y="1955800"/>
          <p14:tracePt t="73099" x="2165350" y="1962150"/>
          <p14:tracePt t="73110" x="2133600" y="1962150"/>
          <p14:tracePt t="73127" x="2057400" y="1962150"/>
          <p14:tracePt t="73143" x="1974850" y="1962150"/>
          <p14:tracePt t="73160" x="1879600" y="1962150"/>
          <p14:tracePt t="73178" x="1758950" y="1962150"/>
          <p14:tracePt t="73193" x="1606550" y="1949450"/>
          <p14:tracePt t="73210" x="1428750" y="1936750"/>
          <p14:tracePt t="73229" x="1384300" y="1930400"/>
          <p14:tracePt t="73244" x="1358900" y="1930400"/>
          <p14:tracePt t="73277" x="1352550" y="1930400"/>
          <p14:tracePt t="73296" x="1346200" y="1930400"/>
          <p14:tracePt t="73310" x="1333500" y="1930400"/>
          <p14:tracePt t="73327" x="1301750" y="1930400"/>
          <p14:tracePt t="73343" x="1257300" y="1936750"/>
          <p14:tracePt t="73360" x="1174750" y="1936750"/>
          <p14:tracePt t="73377" x="1092200" y="1936750"/>
          <p14:tracePt t="73393" x="977900" y="1924050"/>
          <p14:tracePt t="73410" x="869950" y="1911350"/>
          <p14:tracePt t="73426" x="806450" y="1905000"/>
          <p14:tracePt t="73444" x="800100" y="1905000"/>
          <p14:tracePt t="73499" x="793750" y="1905000"/>
          <p14:tracePt t="73514" x="787400" y="1905000"/>
          <p14:tracePt t="73610" x="793750" y="1905000"/>
          <p14:tracePt t="73628" x="812800" y="1911350"/>
          <p14:tracePt t="73644" x="838200" y="1911350"/>
          <p14:tracePt t="73661" x="876300" y="1917700"/>
          <p14:tracePt t="73678" x="965200" y="1917700"/>
          <p14:tracePt t="73694" x="1066800" y="1905000"/>
          <p14:tracePt t="73711" x="1111250" y="1898650"/>
          <p14:tracePt t="73728" x="1168400" y="1873250"/>
          <p14:tracePt t="73744" x="1187450" y="1860550"/>
          <p14:tracePt t="73761" x="1206500" y="1854200"/>
          <p14:tracePt t="73777" x="1219200" y="1841500"/>
          <p14:tracePt t="73794" x="1225550" y="1828800"/>
          <p14:tracePt t="73796" x="1231900" y="1822450"/>
          <p14:tracePt t="73811" x="1231900" y="1797050"/>
          <p14:tracePt t="73827" x="1231900" y="1771650"/>
          <p14:tracePt t="73844" x="1231900" y="1746250"/>
          <p14:tracePt t="73860" x="1231900" y="1727200"/>
          <p14:tracePt t="73877" x="1238250" y="1708150"/>
          <p14:tracePt t="73895" x="1238250" y="1695450"/>
          <p14:tracePt t="73911" x="1238250" y="1682750"/>
          <p14:tracePt t="73927" x="1231900" y="1676400"/>
          <p14:tracePt t="73946" x="1212850" y="1663700"/>
          <p14:tracePt t="73961" x="1187450" y="1651000"/>
          <p14:tracePt t="73978" x="1155700" y="1638300"/>
          <p14:tracePt t="73994" x="1130300" y="1631950"/>
          <p14:tracePt t="74011" x="1079500" y="1625600"/>
          <p14:tracePt t="74030" x="1009650" y="1619250"/>
          <p14:tracePt t="74044" x="996950" y="1619250"/>
          <p14:tracePt t="74046" x="965200" y="1619250"/>
          <p14:tracePt t="74061" x="933450" y="1619250"/>
          <p14:tracePt t="74080" x="914400" y="1619250"/>
          <p14:tracePt t="74095" x="901700" y="1625600"/>
          <p14:tracePt t="74111" x="889000" y="1631950"/>
          <p14:tracePt t="74127" x="876300" y="1651000"/>
          <p14:tracePt t="74144" x="850900" y="1676400"/>
          <p14:tracePt t="74162" x="831850" y="1701800"/>
          <p14:tracePt t="74178" x="812800" y="1733550"/>
          <p14:tracePt t="74194" x="793750" y="1765300"/>
          <p14:tracePt t="74211" x="793750" y="1790700"/>
          <p14:tracePt t="74228" x="800100" y="1809750"/>
          <p14:tracePt t="74244" x="825500" y="1835150"/>
          <p14:tracePt t="74261" x="844550" y="1847850"/>
          <p14:tracePt t="74263" x="850900" y="1854200"/>
          <p14:tracePt t="74278" x="876300" y="1873250"/>
          <p14:tracePt t="74282" x="889000" y="1879600"/>
          <p14:tracePt t="74296" x="901700" y="1885950"/>
          <p14:tracePt t="74328" x="914400" y="1885950"/>
          <p14:tracePt t="74344" x="933450" y="1885950"/>
          <p14:tracePt t="74361" x="971550" y="1885950"/>
          <p14:tracePt t="74379" x="1009650" y="1892300"/>
          <p14:tracePt t="74395" x="1073150" y="1905000"/>
          <p14:tracePt t="74411" x="1136650" y="1917700"/>
          <p14:tracePt t="74427" x="1155700" y="1924050"/>
          <p14:tracePt t="74444" x="1162050" y="1924050"/>
          <p14:tracePt t="74478" x="1168400" y="1924050"/>
          <p14:tracePt t="74497" x="1238250" y="1924050"/>
          <p14:tracePt t="74515" x="1371600" y="1924050"/>
          <p14:tracePt t="74528" x="1435100" y="1924050"/>
          <p14:tracePt t="74544" x="1689100" y="1943100"/>
          <p14:tracePt t="74561" x="1778000" y="1955800"/>
          <p14:tracePt t="74578" x="1790700" y="1955800"/>
          <p14:tracePt t="74595" x="1797050" y="1955800"/>
          <p14:tracePt t="74611" x="1809750" y="1955800"/>
          <p14:tracePt t="74628" x="1822450" y="1949450"/>
          <p14:tracePt t="74645" x="1828800" y="1949450"/>
          <p14:tracePt t="74661" x="1828800" y="1943100"/>
          <p14:tracePt t="74678" x="1835150" y="1943100"/>
          <p14:tracePt t="74712" x="1847850" y="1943100"/>
          <p14:tracePt t="74728" x="1879600" y="1943100"/>
          <p14:tracePt t="74745" x="1911350" y="1943100"/>
          <p14:tracePt t="74761" x="1936750" y="1949450"/>
          <p14:tracePt t="74780" x="1968500" y="1955800"/>
          <p14:tracePt t="74795" x="2012950" y="1955800"/>
          <p14:tracePt t="74811" x="2044700" y="1955800"/>
          <p14:tracePt t="74829" x="2095500" y="1955800"/>
          <p14:tracePt t="74845" x="2127250" y="1955800"/>
          <p14:tracePt t="74862" x="2171700" y="1949450"/>
          <p14:tracePt t="74880" x="2190750" y="1943100"/>
          <p14:tracePt t="74898" x="2203450" y="1936750"/>
          <p14:tracePt t="74911" x="2209800" y="1930400"/>
          <p14:tracePt t="74930" x="2216150" y="1924050"/>
          <p14:tracePt t="74945" x="2222500" y="1917700"/>
          <p14:tracePt t="74962" x="2222500" y="1911350"/>
          <p14:tracePt t="74979" x="2222500" y="1892300"/>
          <p14:tracePt t="74995" x="2222500" y="1885950"/>
          <p14:tracePt t="75012" x="2222500" y="1873250"/>
          <p14:tracePt t="75029" x="2222500" y="1866900"/>
          <p14:tracePt t="75045" x="2216150" y="1854200"/>
          <p14:tracePt t="75062" x="2209800" y="1847850"/>
          <p14:tracePt t="75078" x="2203450" y="1841500"/>
          <p14:tracePt t="75094" x="2190750" y="1828800"/>
          <p14:tracePt t="75129" x="2184400" y="1816100"/>
          <p14:tracePt t="75145" x="2178050" y="1816100"/>
          <p14:tracePt t="75161" x="2178050" y="1809750"/>
          <p14:tracePt t="75178" x="2165350" y="1797050"/>
          <p14:tracePt t="75197" x="2152650" y="1790700"/>
          <p14:tracePt t="75212" x="2146300" y="1784350"/>
          <p14:tracePt t="75213" x="2139950" y="1778000"/>
          <p14:tracePt t="75229" x="2114550" y="1771650"/>
          <p14:tracePt t="75247" x="2082800" y="1758950"/>
          <p14:tracePt t="75264" x="2051050" y="1739900"/>
          <p14:tracePt t="75279" x="2000250" y="1714500"/>
          <p14:tracePt t="75295" x="1968500" y="1701800"/>
          <p14:tracePt t="75312" x="1936750" y="1689100"/>
          <p14:tracePt t="75329" x="1898650" y="1682750"/>
          <p14:tracePt t="75346" x="1866900" y="1676400"/>
          <p14:tracePt t="75363" x="1828800" y="1676400"/>
          <p14:tracePt t="75384" x="1771650" y="1670050"/>
          <p14:tracePt t="75395" x="1758950" y="1663700"/>
          <p14:tracePt t="75412" x="1727200" y="1651000"/>
          <p14:tracePt t="75429" x="1701800" y="1644650"/>
          <p14:tracePt t="75445" x="1682750" y="1644650"/>
          <p14:tracePt t="75463" x="1676400" y="1644650"/>
          <p14:tracePt t="75480" x="1657350" y="1651000"/>
          <p14:tracePt t="75499" x="1644650" y="1670050"/>
          <p14:tracePt t="75512" x="1631950" y="1676400"/>
          <p14:tracePt t="75529" x="1625600" y="1682750"/>
          <p14:tracePt t="75562" x="1619250" y="1682750"/>
          <p14:tracePt t="76036" x="1619250" y="1689100"/>
          <p14:tracePt t="76046" x="1619250" y="1695450"/>
          <p14:tracePt t="76063" x="1619250" y="1720850"/>
          <p14:tracePt t="76080" x="1619250" y="1733550"/>
          <p14:tracePt t="76096" x="1619250" y="1739900"/>
          <p14:tracePt t="76392" x="1625600" y="1739900"/>
          <p14:tracePt t="76414" x="1625600" y="1733550"/>
          <p14:tracePt t="76431" x="1631950" y="1733550"/>
          <p14:tracePt t="76473" x="1631950" y="1739900"/>
          <p14:tracePt t="76480" x="1631950" y="1746250"/>
          <p14:tracePt t="76487" x="1631950" y="1752600"/>
          <p14:tracePt t="76497" x="1638300" y="1765300"/>
          <p14:tracePt t="76513" x="1682750" y="1784350"/>
          <p14:tracePt t="76530" x="1746250" y="1797050"/>
          <p14:tracePt t="76546" x="1809750" y="1809750"/>
          <p14:tracePt t="76563" x="1847850" y="1822450"/>
          <p14:tracePt t="76580" x="1860550" y="1822450"/>
          <p14:tracePt t="76596" x="1879600" y="1816100"/>
          <p14:tracePt t="76613" x="1949450" y="1803400"/>
          <p14:tracePt t="76616" x="1987550" y="1797050"/>
          <p14:tracePt t="76631" x="2095500" y="1797050"/>
          <p14:tracePt t="76647" x="2159000" y="1809750"/>
          <p14:tracePt t="76663" x="2178050" y="1816100"/>
          <p14:tracePt t="76713" x="2190750" y="1816100"/>
          <p14:tracePt t="76730" x="2209800" y="1816100"/>
          <p14:tracePt t="76748" x="2260600" y="1816100"/>
          <p14:tracePt t="76763" x="2324100" y="1816100"/>
          <p14:tracePt t="76780" x="2374900" y="1816100"/>
          <p14:tracePt t="76797" x="2419350" y="1816100"/>
          <p14:tracePt t="76814" x="2463800" y="1816100"/>
          <p14:tracePt t="76829" x="2489200" y="1816100"/>
          <p14:tracePt t="76846" x="2495550" y="1816100"/>
          <p14:tracePt t="76889" x="2501900" y="1816100"/>
          <p14:tracePt t="76909" x="2508250" y="1816100"/>
          <p14:tracePt t="76914" x="2514600" y="1822450"/>
          <p14:tracePt t="76930" x="2527300" y="1822450"/>
          <p14:tracePt t="76947" x="2552700" y="1828800"/>
          <p14:tracePt t="76963" x="2565400" y="1835150"/>
          <p14:tracePt t="76980" x="2584450" y="1841500"/>
          <p14:tracePt t="76996" x="2597150" y="1841500"/>
          <p14:tracePt t="77014" x="2603500" y="1847850"/>
          <p14:tracePt t="77029" x="2609850" y="1854200"/>
          <p14:tracePt t="77047" x="2622550" y="1854200"/>
          <p14:tracePt t="77063" x="2635250" y="1866900"/>
          <p14:tracePt t="77080" x="2647950" y="1873250"/>
          <p14:tracePt t="77097" x="2660650" y="1873250"/>
          <p14:tracePt t="77228" x="2647950" y="1879600"/>
          <p14:tracePt t="77234" x="2641600" y="1879600"/>
          <p14:tracePt t="77248" x="2628900" y="1885950"/>
          <p14:tracePt t="77263" x="2622550" y="1892300"/>
          <p14:tracePt t="77321" x="2628900" y="1892300"/>
          <p14:tracePt t="77332" x="2628900" y="1885950"/>
          <p14:tracePt t="77414" x="2628900" y="1892300"/>
          <p14:tracePt t="77422" x="2622550" y="1898650"/>
          <p14:tracePt t="77436" x="2616200" y="1898650"/>
          <p14:tracePt t="77447" x="2609850" y="1905000"/>
          <p14:tracePt t="77464" x="2609850" y="1911350"/>
          <p14:tracePt t="77630" x="2603500" y="1911350"/>
          <p14:tracePt t="77645" x="2597150" y="1917700"/>
          <p14:tracePt t="77839" x="2590800" y="1917700"/>
          <p14:tracePt t="77882" x="2590800" y="1924050"/>
          <p14:tracePt t="77938" x="2584450" y="1924050"/>
          <p14:tracePt t="77964" x="2578100" y="1930400"/>
          <p14:tracePt t="78028" x="2578100" y="1924050"/>
          <p14:tracePt t="78042" x="2578100" y="1917700"/>
          <p14:tracePt t="78058" x="2578100" y="1911350"/>
          <p14:tracePt t="78169" x="2578100" y="1917700"/>
          <p14:tracePt t="78182" x="2578100" y="1924050"/>
          <p14:tracePt t="78617" x="2578100" y="1930400"/>
          <p14:tracePt t="78625" x="2584450" y="1930400"/>
          <p14:tracePt t="78642" x="2584450" y="1936750"/>
          <p14:tracePt t="78648" x="2590800" y="1936750"/>
          <p14:tracePt t="78664" x="2590800" y="1943100"/>
          <p14:tracePt t="80174" x="2584450" y="1943100"/>
          <p14:tracePt t="80183" x="2578100" y="1943100"/>
          <p14:tracePt t="80200" x="2559050" y="1943100"/>
          <p14:tracePt t="80216" x="2533650" y="1936750"/>
          <p14:tracePt t="80233" x="2482850" y="1930400"/>
          <p14:tracePt t="80250" x="2432050" y="1911350"/>
          <p14:tracePt t="80266" x="2425700" y="1905000"/>
          <p14:tracePt t="81532" x="2432050" y="1898650"/>
          <p14:tracePt t="81541" x="2444750" y="1892300"/>
          <p14:tracePt t="81551" x="2489200" y="1885950"/>
          <p14:tracePt t="81568" x="2571750" y="1873250"/>
          <p14:tracePt t="81584" x="2597150" y="1866900"/>
          <p14:tracePt t="81676" x="2590800" y="1866900"/>
          <p14:tracePt t="81686" x="2584450" y="1866900"/>
          <p14:tracePt t="81700" x="2571750" y="1866900"/>
          <p14:tracePt t="81718" x="2546350" y="1873250"/>
          <p14:tracePt t="81736" x="2489200" y="1879600"/>
          <p14:tracePt t="81739" x="2457450" y="1879600"/>
          <p14:tracePt t="81751" x="2413000" y="1879600"/>
          <p14:tracePt t="81767" x="2317750" y="1885950"/>
          <p14:tracePt t="81784" x="2228850" y="1885950"/>
          <p14:tracePt t="81802" x="2165350" y="1892300"/>
          <p14:tracePt t="81817" x="2133600" y="1898650"/>
          <p14:tracePt t="81834" x="2089150" y="1905000"/>
          <p14:tracePt t="81852" x="2051050" y="1911350"/>
          <p14:tracePt t="81868" x="1987550" y="1924050"/>
          <p14:tracePt t="81885" x="1924050" y="1943100"/>
          <p14:tracePt t="81887" x="1898650" y="1943100"/>
          <p14:tracePt t="81902" x="1784350" y="1968500"/>
          <p14:tracePt t="81918" x="1701800" y="1993900"/>
          <p14:tracePt t="81934" x="1631950" y="2019300"/>
          <p14:tracePt t="81951" x="1568450" y="2038350"/>
          <p14:tracePt t="81967" x="1517650" y="2057400"/>
          <p14:tracePt t="81984" x="1397000" y="2089150"/>
          <p14:tracePt t="82001" x="1289050" y="2114550"/>
          <p14:tracePt t="82018" x="1174750" y="2133600"/>
          <p14:tracePt t="82034" x="1060450" y="2159000"/>
          <p14:tracePt t="82051" x="1009650" y="2184400"/>
          <p14:tracePt t="82068" x="996950" y="2190750"/>
          <p14:tracePt t="82085" x="990600" y="2197100"/>
          <p14:tracePt t="82118" x="984250" y="2197100"/>
          <p14:tracePt t="82135" x="977900" y="2203450"/>
          <p14:tracePt t="82151" x="977900" y="2209800"/>
          <p14:tracePt t="82168" x="971550" y="2209800"/>
          <p14:tracePt t="82201" x="984250" y="2209800"/>
          <p14:tracePt t="82218" x="1009650" y="2216150"/>
          <p14:tracePt t="82233" x="1041400" y="2222500"/>
          <p14:tracePt t="82251" x="1073150" y="2228850"/>
          <p14:tracePt t="82268" x="1104900" y="2235200"/>
          <p14:tracePt t="82284" x="1136650" y="2235200"/>
          <p14:tracePt t="82301" x="1174750" y="2235200"/>
          <p14:tracePt t="82318" x="1212850" y="2222500"/>
          <p14:tracePt t="82334" x="1263650" y="2184400"/>
          <p14:tracePt t="82352" x="1289050" y="2146300"/>
          <p14:tracePt t="82368" x="1295400" y="2133600"/>
          <p14:tracePt t="82371" x="1308100" y="2120900"/>
          <p14:tracePt t="82385" x="1320800" y="2076450"/>
          <p14:tracePt t="82401" x="1320800" y="2051050"/>
          <p14:tracePt t="82418" x="1320800" y="2032000"/>
          <p14:tracePt t="82435" x="1301750" y="2019300"/>
          <p14:tracePt t="82451" x="1270000" y="2006600"/>
          <p14:tracePt t="82468" x="1244600" y="2000250"/>
          <p14:tracePt t="82485" x="1219200" y="1987550"/>
          <p14:tracePt t="82503" x="1187450" y="1968500"/>
          <p14:tracePt t="82518" x="1162050" y="1949450"/>
          <p14:tracePt t="82535" x="1123950" y="1917700"/>
          <p14:tracePt t="82552" x="1073150" y="1879600"/>
          <p14:tracePt t="82568" x="965200" y="1828800"/>
          <p14:tracePt t="82585" x="908050" y="1809750"/>
          <p14:tracePt t="82603" x="882650" y="1803400"/>
          <p14:tracePt t="82618" x="869950" y="1803400"/>
          <p14:tracePt t="82635" x="857250" y="1803400"/>
          <p14:tracePt t="82653" x="812800" y="1809750"/>
          <p14:tracePt t="82668" x="717550" y="1828800"/>
          <p14:tracePt t="82685" x="609600" y="1841500"/>
          <p14:tracePt t="82701" x="501650" y="1854200"/>
          <p14:tracePt t="82720" x="412750" y="1873250"/>
          <p14:tracePt t="82735" x="374650" y="1885950"/>
          <p14:tracePt t="82752" x="368300" y="1898650"/>
          <p14:tracePt t="82770" x="361950" y="1911350"/>
          <p14:tracePt t="82785" x="361950" y="1924050"/>
          <p14:tracePt t="82802" x="361950" y="1943100"/>
          <p14:tracePt t="82803" x="361950" y="1949450"/>
          <p14:tracePt t="82820" x="361950" y="1981200"/>
          <p14:tracePt t="82835" x="374650" y="2012950"/>
          <p14:tracePt t="82851" x="387350" y="2051050"/>
          <p14:tracePt t="82870" x="419100" y="2082800"/>
          <p14:tracePt t="82885" x="444500" y="2108200"/>
          <p14:tracePt t="82901" x="469900" y="2127250"/>
          <p14:tracePt t="82920" x="495300" y="2139950"/>
          <p14:tracePt t="82935" x="514350" y="2139950"/>
          <p14:tracePt t="82954" x="527050" y="2139950"/>
          <p14:tracePt t="82971" x="552450" y="2139950"/>
          <p14:tracePt t="82973" x="558800" y="2139950"/>
          <p14:tracePt t="82985" x="577850" y="2146300"/>
          <p14:tracePt t="83002" x="603250" y="2152650"/>
          <p14:tracePt t="83018" x="635000" y="2159000"/>
          <p14:tracePt t="83036" x="673100" y="2159000"/>
          <p14:tracePt t="83052" x="717550" y="2159000"/>
          <p14:tracePt t="83069" x="793750" y="2152650"/>
          <p14:tracePt t="83087" x="831850" y="2139950"/>
          <p14:tracePt t="83103" x="857250" y="2127250"/>
          <p14:tracePt t="83120" x="863600" y="2114550"/>
          <p14:tracePt t="83135" x="876300" y="2108200"/>
          <p14:tracePt t="83185" x="882650" y="2108200"/>
          <p14:tracePt t="83202" x="889000" y="2108200"/>
          <p14:tracePt t="83218" x="895350" y="2101850"/>
          <p14:tracePt t="83236" x="895350" y="2095500"/>
          <p14:tracePt t="83252" x="901700" y="2095500"/>
          <p14:tracePt t="83268" x="908050" y="2089150"/>
          <p14:tracePt t="83286" x="908050" y="2082800"/>
          <p14:tracePt t="83302" x="908050" y="2076450"/>
          <p14:tracePt t="83319" x="908050" y="2070100"/>
          <p14:tracePt t="83406" x="901700" y="2070100"/>
          <p14:tracePt t="83412" x="895350" y="2063750"/>
          <p14:tracePt t="83422" x="889000" y="2063750"/>
          <p14:tracePt t="83436" x="869950" y="2063750"/>
          <p14:tracePt t="83452" x="857250" y="2063750"/>
          <p14:tracePt t="83469" x="850900" y="2063750"/>
          <p14:tracePt t="83485" x="844550" y="2063750"/>
          <p14:tracePt t="83502" x="844550" y="2070100"/>
          <p14:tracePt t="83519" x="838200" y="2082800"/>
          <p14:tracePt t="83536" x="844550" y="2101850"/>
          <p14:tracePt t="83553" x="882650" y="2146300"/>
          <p14:tracePt t="83570" x="927100" y="2178050"/>
          <p14:tracePt t="83585" x="958850" y="2203450"/>
          <p14:tracePt t="83605" x="1060450" y="2222500"/>
          <p14:tracePt t="83620" x="1117600" y="2228850"/>
          <p14:tracePt t="83636" x="1333500" y="2222500"/>
          <p14:tracePt t="83653" x="1606550" y="2209800"/>
          <p14:tracePt t="83670" x="1727200" y="2203450"/>
          <p14:tracePt t="83685" x="1803400" y="2197100"/>
          <p14:tracePt t="83703" x="1822450" y="2190750"/>
          <p14:tracePt t="83784" x="1822450" y="2184400"/>
          <p14:tracePt t="83799" x="1822450" y="2178050"/>
          <p14:tracePt t="83819" x="1822450" y="2159000"/>
          <p14:tracePt t="83837" x="1835150" y="2139950"/>
          <p14:tracePt t="83853" x="1847850" y="2127250"/>
          <p14:tracePt t="83869" x="1854200" y="2120900"/>
          <p14:tracePt t="83887" x="1854200" y="2114550"/>
          <p14:tracePt t="83903" x="1860550" y="2108200"/>
          <p14:tracePt t="83936" x="1860550" y="2101850"/>
          <p14:tracePt t="83953" x="1860550" y="2095500"/>
          <p14:tracePt t="83969" x="1866900" y="2089150"/>
          <p14:tracePt t="83986" x="1866900" y="2076450"/>
          <p14:tracePt t="84002" x="1866900" y="2057400"/>
          <p14:tracePt t="84019" x="1866900" y="2044700"/>
          <p14:tracePt t="84036" x="1866900" y="2038350"/>
          <p14:tracePt t="84052" x="1860550" y="2038350"/>
          <p14:tracePt t="84070" x="1854200" y="2032000"/>
          <p14:tracePt t="84086" x="1841500" y="2032000"/>
          <p14:tracePt t="84103" x="1816100" y="2025650"/>
          <p14:tracePt t="84119" x="1790700" y="2025650"/>
          <p14:tracePt t="84121" x="1771650" y="2025650"/>
          <p14:tracePt t="84136" x="1758950" y="2025650"/>
          <p14:tracePt t="84153" x="1714500" y="2025650"/>
          <p14:tracePt t="84170" x="1670050" y="2025650"/>
          <p14:tracePt t="84186" x="1644650" y="2038350"/>
          <p14:tracePt t="84203" x="1619250" y="2051050"/>
          <p14:tracePt t="84221" x="1612900" y="2063750"/>
          <p14:tracePt t="84236" x="1606550" y="2070100"/>
          <p14:tracePt t="84253" x="1606550" y="2076450"/>
          <p14:tracePt t="84328" x="1612900" y="2082800"/>
          <p14:tracePt t="84335" x="1619250" y="2082800"/>
          <p14:tracePt t="84355" x="1625600" y="2089150"/>
          <p14:tracePt t="84370" x="1638300" y="2089150"/>
          <p14:tracePt t="84426" x="1638300" y="2095500"/>
          <p14:tracePt t="84470" x="1638300" y="2101850"/>
          <p14:tracePt t="84483" x="1638300" y="2108200"/>
          <p14:tracePt t="84574" x="1638300" y="2101850"/>
          <p14:tracePt t="84586" x="1631950" y="2095500"/>
          <p14:tracePt t="84603" x="1619250" y="2063750"/>
          <p14:tracePt t="85374" x="1625600" y="2063750"/>
          <p14:tracePt t="85388" x="1663700" y="2070100"/>
          <p14:tracePt t="85404" x="1771650" y="2076450"/>
          <p14:tracePt t="85420" x="1905000" y="2095500"/>
          <p14:tracePt t="85440" x="1974850" y="2120900"/>
          <p14:tracePt t="85454" x="1981200" y="2120900"/>
          <p14:tracePt t="85548" x="1987550" y="2114550"/>
          <p14:tracePt t="85567" x="1993900" y="2101850"/>
          <p14:tracePt t="85573" x="2006600" y="2095500"/>
          <p14:tracePt t="85590" x="2025650" y="2076450"/>
          <p14:tracePt t="85604" x="2032000" y="2051050"/>
          <p14:tracePt t="85621" x="2025650" y="2019300"/>
          <p14:tracePt t="85638" x="2006600" y="2000250"/>
          <p14:tracePt t="85654" x="1993900" y="1987550"/>
          <p14:tracePt t="85734" x="1987550" y="1987550"/>
          <p14:tracePt t="85754" x="1974850" y="1987550"/>
          <p14:tracePt t="85771" x="1949450" y="1987550"/>
          <p14:tracePt t="85786" x="1924050" y="1987550"/>
          <p14:tracePt t="85805" x="1911350" y="1987550"/>
          <p14:tracePt t="85807" x="1911350" y="1993900"/>
          <p14:tracePt t="85821" x="1898650" y="1993900"/>
          <p14:tracePt t="85837" x="1892300" y="1993900"/>
          <p14:tracePt t="85897" x="1892300" y="2000250"/>
          <p14:tracePt t="85904" x="1892300" y="2006600"/>
          <p14:tracePt t="85921" x="1905000" y="2032000"/>
          <p14:tracePt t="85938" x="1943100" y="2038350"/>
          <p14:tracePt t="85954" x="2000250" y="2038350"/>
          <p14:tracePt t="85971" x="2152650" y="2038350"/>
          <p14:tracePt t="85988" x="2343150" y="2038350"/>
          <p14:tracePt t="86004" x="2476500" y="2038350"/>
          <p14:tracePt t="86023" x="2641600" y="2063750"/>
          <p14:tracePt t="86038" x="2673350" y="2070100"/>
          <p14:tracePt t="86054" x="2686050" y="2076450"/>
          <p14:tracePt t="86071" x="2679700" y="2082800"/>
          <p14:tracePt t="86089" x="2660650" y="2089150"/>
          <p14:tracePt t="86104" x="2647950" y="2101850"/>
          <p14:tracePt t="86121" x="2641600" y="2108200"/>
          <p14:tracePt t="86138" x="2641600" y="2114550"/>
          <p14:tracePt t="86218" x="2647950" y="2114550"/>
          <p14:tracePt t="86224" x="2660650" y="2114550"/>
          <p14:tracePt t="86240" x="2686050" y="2120900"/>
          <p14:tracePt t="86255" x="2698750" y="2120900"/>
          <p14:tracePt t="86271" x="2724150" y="2127250"/>
          <p14:tracePt t="86274" x="2736850" y="2127250"/>
          <p14:tracePt t="86289" x="2755900" y="2127250"/>
          <p14:tracePt t="86304" x="2800350" y="2120900"/>
          <p14:tracePt t="86322" x="2851150" y="2108200"/>
          <p14:tracePt t="86337" x="2895600" y="2095500"/>
          <p14:tracePt t="86355" x="2933700" y="2089150"/>
          <p14:tracePt t="86371" x="2965450" y="2082800"/>
          <p14:tracePt t="86388" x="2990850" y="2076450"/>
          <p14:tracePt t="86405" x="3003550" y="2076450"/>
          <p14:tracePt t="86420" x="3022600" y="2063750"/>
          <p14:tracePt t="86438" x="3028950" y="2051050"/>
          <p14:tracePt t="86455" x="3035300" y="2032000"/>
          <p14:tracePt t="86472" x="3041650" y="2012950"/>
          <p14:tracePt t="86488" x="3041650" y="2006600"/>
          <p14:tracePt t="86505" x="3035300" y="2000250"/>
          <p14:tracePt t="86539" x="3016250" y="1987550"/>
          <p14:tracePt t="86543" x="3003550" y="1981200"/>
          <p14:tracePt t="86555" x="2959100" y="1962150"/>
          <p14:tracePt t="86572" x="2927350" y="1943100"/>
          <p14:tracePt t="86588" x="2889250" y="1930400"/>
          <p14:tracePt t="86606" x="2838450" y="1917700"/>
          <p14:tracePt t="86621" x="2813050" y="1911350"/>
          <p14:tracePt t="86638" x="2800350" y="1911350"/>
          <p14:tracePt t="86654" x="2768600" y="1905000"/>
          <p14:tracePt t="86671" x="2724150" y="1898650"/>
          <p14:tracePt t="86688" x="2686050" y="1898650"/>
          <p14:tracePt t="86705" x="2628900" y="1892300"/>
          <p14:tracePt t="86722" x="2546350" y="1879600"/>
          <p14:tracePt t="86738" x="2419350" y="1860550"/>
          <p14:tracePt t="86755" x="2349500" y="1847850"/>
          <p14:tracePt t="86772" x="2298700" y="1835150"/>
          <p14:tracePt t="86790" x="2286000" y="1835150"/>
          <p14:tracePt t="86805" x="2279650" y="1860550"/>
          <p14:tracePt t="86821" x="2279650" y="1892300"/>
          <p14:tracePt t="86838" x="2286000" y="1924050"/>
          <p14:tracePt t="86855" x="2292350" y="1955800"/>
          <p14:tracePt t="86872" x="2298700" y="1987550"/>
          <p14:tracePt t="86888" x="2305050" y="2019300"/>
          <p14:tracePt t="86905" x="2311400" y="2038350"/>
          <p14:tracePt t="86922" x="2317750" y="2063750"/>
          <p14:tracePt t="86939" x="2355850" y="2101850"/>
          <p14:tracePt t="86942" x="2400300" y="2127250"/>
          <p14:tracePt t="86957" x="2527300" y="2178050"/>
          <p14:tracePt t="86971" x="2597150" y="2197100"/>
          <p14:tracePt t="86988" x="2755900" y="2228850"/>
          <p14:tracePt t="87006" x="2787650" y="2235200"/>
          <p14:tracePt t="87021" x="2800350" y="2235200"/>
          <p14:tracePt t="87108" x="2794000" y="2235200"/>
          <p14:tracePt t="87114" x="2787650" y="2235200"/>
          <p14:tracePt t="87124" x="2774950" y="2235200"/>
          <p14:tracePt t="87138" x="2762250" y="2235200"/>
          <p14:tracePt t="87155" x="2762250" y="2241550"/>
          <p14:tracePt t="87276" x="2755900" y="2241550"/>
          <p14:tracePt t="87307" x="2749550" y="2241550"/>
          <p14:tracePt t="87322" x="2749550" y="2235200"/>
          <p14:tracePt t="87339" x="2743200" y="2235200"/>
          <p14:tracePt t="87507" x="2743200" y="2228850"/>
          <p14:tracePt t="87522" x="2749550" y="2222500"/>
          <p14:tracePt t="87531" x="2749550" y="2216150"/>
          <p14:tracePt t="87539" x="2755900" y="2209800"/>
          <p14:tracePt t="87576" x="2755900" y="2203450"/>
          <p14:tracePt t="87589" x="2762250" y="2203450"/>
          <p14:tracePt t="87606" x="2768600" y="2197100"/>
          <p14:tracePt t="87640" x="2774950" y="2190750"/>
          <p14:tracePt t="87755" x="2768600" y="2190750"/>
          <p14:tracePt t="87774" x="2749550" y="2171700"/>
          <p14:tracePt t="87789" x="2736850" y="2152650"/>
          <p14:tracePt t="87806" x="2724150" y="2133600"/>
          <p14:tracePt t="87824" x="2717800" y="2120900"/>
          <p14:tracePt t="87907" x="2717800" y="2127250"/>
          <p14:tracePt t="87934" x="2717800" y="2133600"/>
          <p14:tracePt t="87950" x="2724150" y="2133600"/>
          <p14:tracePt t="87967" x="2749550" y="2139950"/>
          <p14:tracePt t="87990" x="2819400" y="2139950"/>
          <p14:tracePt t="88007" x="2863850" y="2139950"/>
          <p14:tracePt t="88023" x="2895600" y="2133600"/>
          <p14:tracePt t="88039" x="2927350" y="2127250"/>
          <p14:tracePt t="88056" x="3009900" y="2108200"/>
          <p14:tracePt t="88072" x="3098800" y="2101850"/>
          <p14:tracePt t="88089" x="3276600" y="2095500"/>
          <p14:tracePt t="88105" x="3409950" y="2095500"/>
          <p14:tracePt t="88123" x="3460750" y="2095500"/>
          <p14:tracePt t="88139" x="3473450" y="2095500"/>
          <p14:tracePt t="88180" x="3479800" y="2095500"/>
          <p14:tracePt t="88189" x="3492500" y="2089150"/>
          <p14:tracePt t="88206" x="3568700" y="2076450"/>
          <p14:tracePt t="88224" x="3689350" y="2070100"/>
          <p14:tracePt t="88240" x="3810000" y="2063750"/>
          <p14:tracePt t="88256" x="3956050" y="2057400"/>
          <p14:tracePt t="88273" x="4064000" y="2057400"/>
          <p14:tracePt t="88289" x="4140200" y="2057400"/>
          <p14:tracePt t="88307" x="4229100" y="2038350"/>
          <p14:tracePt t="88309" x="4267200" y="2019300"/>
          <p14:tracePt t="88323" x="4502150" y="1936750"/>
          <p14:tracePt t="88339" x="4800600" y="1860550"/>
          <p14:tracePt t="88356" x="4953000" y="1828800"/>
          <p14:tracePt t="88372" x="5010150" y="1847850"/>
          <p14:tracePt t="88389" x="5035550" y="1917700"/>
          <p14:tracePt t="88408" x="5010150" y="2076450"/>
          <p14:tracePt t="88422" x="4864100" y="2266950"/>
          <p14:tracePt t="88439" x="4495800" y="2482850"/>
          <p14:tracePt t="88456" x="4191000" y="2628900"/>
          <p14:tracePt t="88473" x="4038600" y="2698750"/>
          <p14:tracePt t="88491" x="4044950" y="2692400"/>
          <p14:tracePt t="88509" x="4171950" y="2565400"/>
          <p14:tracePt t="88523" x="4235450" y="2520950"/>
          <p14:tracePt t="88540" x="4362450" y="2444750"/>
          <p14:tracePt t="88557" x="4502150" y="2368550"/>
          <p14:tracePt t="88574" x="4552950" y="2349500"/>
          <p14:tracePt t="88591" x="4578350" y="2349500"/>
          <p14:tracePt t="88607" x="4603750" y="2374900"/>
          <p14:tracePt t="88623" x="4648200" y="2419350"/>
          <p14:tracePt t="88640" x="4673600" y="2451100"/>
          <p14:tracePt t="88657" x="4686300" y="2457450"/>
          <p14:tracePt t="88674" x="4692650" y="2463800"/>
          <p14:tracePt t="88689" x="4699000" y="2463800"/>
          <p14:tracePt t="88707" x="4711700" y="2463800"/>
          <p14:tracePt t="88710" x="4711700" y="2457450"/>
          <p14:tracePt t="88740" x="4718050" y="2457450"/>
          <p14:tracePt t="88926" x="4718050" y="2451100"/>
          <p14:tracePt t="88972" x="4718050" y="2444750"/>
          <p14:tracePt t="89249" x="4718050" y="2438400"/>
          <p14:tracePt t="89262" x="4718050" y="2432050"/>
          <p14:tracePt t="89270" x="4718050" y="2425700"/>
          <p14:tracePt t="89290" x="4718050" y="2419350"/>
          <p14:tracePt t="89308" x="4718050" y="2413000"/>
          <p14:tracePt t="89310" x="4724400" y="2406650"/>
          <p14:tracePt t="89326" x="4724400" y="2387600"/>
          <p14:tracePt t="89341" x="4724400" y="2362200"/>
          <p14:tracePt t="89357" x="4724400" y="2343150"/>
          <p14:tracePt t="89373" x="4724400" y="2324100"/>
          <p14:tracePt t="89376" x="4724400" y="2311400"/>
          <p14:tracePt t="89391" x="4724400" y="2286000"/>
          <p14:tracePt t="89408" x="4724400" y="2260600"/>
          <p14:tracePt t="89424" x="4737100" y="2228850"/>
          <p14:tracePt t="89440" x="4743450" y="2209800"/>
          <p14:tracePt t="89457" x="4768850" y="2165350"/>
          <p14:tracePt t="89474" x="4838700" y="2070100"/>
          <p14:tracePt t="89490" x="4946650" y="1962150"/>
          <p14:tracePt t="89507" x="5080000" y="1835150"/>
          <p14:tracePt t="89524" x="5213350" y="1714500"/>
          <p14:tracePt t="89529" x="5289550" y="1638300"/>
          <p14:tracePt t="89542" x="5334000" y="1587500"/>
          <p14:tracePt t="89557" x="5403850" y="1517650"/>
          <p14:tracePt t="89574" x="5441950" y="1460500"/>
          <p14:tracePt t="89575" x="5461000" y="1435100"/>
          <p14:tracePt t="89591" x="5473700" y="1422400"/>
          <p14:tracePt t="89594" x="5486400" y="1403350"/>
          <p14:tracePt t="89608" x="5492750" y="1384300"/>
          <p14:tracePt t="89609" x="5499100" y="1371600"/>
          <p14:tracePt t="89624" x="5518150" y="1346200"/>
          <p14:tracePt t="89641" x="5575300" y="1282700"/>
          <p14:tracePt t="89658" x="5626100" y="1225550"/>
          <p14:tracePt t="89674" x="5676900" y="1168400"/>
          <p14:tracePt t="89691" x="5708650" y="1130300"/>
          <p14:tracePt t="89708" x="5746750" y="1079500"/>
          <p14:tracePt t="89724" x="5778500" y="1047750"/>
          <p14:tracePt t="89741" x="5810250" y="1016000"/>
          <p14:tracePt t="89757" x="5842000" y="990600"/>
          <p14:tracePt t="89775" x="5867400" y="965200"/>
          <p14:tracePt t="89794" x="5880100" y="933450"/>
          <p14:tracePt t="89808" x="5886450" y="927100"/>
          <p14:tracePt t="89824" x="5892800" y="882650"/>
          <p14:tracePt t="89841" x="5892800" y="857250"/>
          <p14:tracePt t="89859" x="5892800" y="825500"/>
          <p14:tracePt t="89874" x="5892800" y="806450"/>
          <p14:tracePt t="89891" x="5892800" y="781050"/>
          <p14:tracePt t="89909" x="5892800" y="768350"/>
          <p14:tracePt t="89924" x="5892800" y="762000"/>
          <p14:tracePt t="89959" x="5892800" y="755650"/>
          <p14:tracePt t="89974" x="5886450" y="755650"/>
          <p14:tracePt t="89991" x="5886450" y="742950"/>
          <p14:tracePt t="90008" x="5880100" y="730250"/>
          <p14:tracePt t="90023" x="5873750" y="717550"/>
          <p14:tracePt t="90042" x="5873750" y="704850"/>
          <p14:tracePt t="90127" x="5880100" y="704850"/>
          <p14:tracePt t="90132" x="5892800" y="711200"/>
          <p14:tracePt t="90141" x="5911850" y="723900"/>
          <p14:tracePt t="90159" x="5962650" y="742950"/>
          <p14:tracePt t="90174" x="6013450" y="755650"/>
          <p14:tracePt t="90191" x="6070600" y="768350"/>
          <p14:tracePt t="90208" x="6134100" y="774700"/>
          <p14:tracePt t="90225" x="6191250" y="781050"/>
          <p14:tracePt t="90241" x="6242050" y="781050"/>
          <p14:tracePt t="90258" x="6280150" y="787400"/>
          <p14:tracePt t="90275" x="6343650" y="787400"/>
          <p14:tracePt t="90292" x="6451600" y="787400"/>
          <p14:tracePt t="90308" x="6527800" y="781050"/>
          <p14:tracePt t="90310" x="6565900" y="781050"/>
          <p14:tracePt t="90325" x="6584950" y="768350"/>
          <p14:tracePt t="90342" x="6591300" y="762000"/>
          <p14:tracePt t="90356" x="6597650" y="762000"/>
          <p14:tracePt t="90400" x="6597650" y="755650"/>
          <p14:tracePt t="90413" x="6604000" y="755650"/>
          <p14:tracePt t="90428" x="6604000" y="749300"/>
          <p14:tracePt t="90458" x="6604000" y="742950"/>
          <p14:tracePt t="90474" x="6604000" y="736600"/>
          <p14:tracePt t="90491" x="6604000" y="730250"/>
          <p14:tracePt t="90511" x="6604000" y="717550"/>
          <p14:tracePt t="90525" x="6584950" y="704850"/>
          <p14:tracePt t="90543" x="6578600" y="692150"/>
          <p14:tracePt t="90558" x="6553200" y="673100"/>
          <p14:tracePt t="90575" x="6527800" y="660400"/>
          <p14:tracePt t="90591" x="6477000" y="628650"/>
          <p14:tracePt t="90608" x="6445250" y="609600"/>
          <p14:tracePt t="90625" x="6400800" y="577850"/>
          <p14:tracePt t="90642" x="6381750" y="565150"/>
          <p14:tracePt t="90658" x="6362700" y="552450"/>
          <p14:tracePt t="90675" x="6337300" y="539750"/>
          <p14:tracePt t="90691" x="6318250" y="533400"/>
          <p14:tracePt t="90708" x="6248400" y="527050"/>
          <p14:tracePt t="90725" x="6153150" y="520700"/>
          <p14:tracePt t="90742" x="6038850" y="514350"/>
          <p14:tracePt t="90758" x="5918200" y="508000"/>
          <p14:tracePt t="90775" x="5816600" y="501650"/>
          <p14:tracePt t="90791" x="5753100" y="495300"/>
          <p14:tracePt t="90810" x="5727700" y="495300"/>
          <p14:tracePt t="90859" x="5727700" y="508000"/>
          <p14:tracePt t="90875" x="5727700" y="539750"/>
          <p14:tracePt t="90892" x="5727700" y="565150"/>
          <p14:tracePt t="90909" x="5734050" y="603250"/>
          <p14:tracePt t="90925" x="5746750" y="635000"/>
          <p14:tracePt t="90941" x="5759450" y="660400"/>
          <p14:tracePt t="90960" x="5778500" y="685800"/>
          <p14:tracePt t="90975" x="5784850" y="698500"/>
          <p14:tracePt t="90992" x="5791200" y="704850"/>
          <p14:tracePt t="91042" x="5791200" y="717550"/>
          <p14:tracePt t="91059" x="5772150" y="742950"/>
          <p14:tracePt t="91076" x="5759450" y="755650"/>
          <p14:tracePt t="91095" x="5753100" y="774700"/>
          <p14:tracePt t="91111" x="5746750" y="793750"/>
          <p14:tracePt t="91125" x="5746750" y="806450"/>
          <p14:tracePt t="91142" x="5746750" y="812800"/>
          <p14:tracePt t="91198" x="5753100" y="812800"/>
          <p14:tracePt t="91208" x="5759450" y="819150"/>
          <p14:tracePt t="91225" x="5791200" y="825500"/>
          <p14:tracePt t="91241" x="5835650" y="857250"/>
          <p14:tracePt t="91258" x="5899150" y="927100"/>
          <p14:tracePt t="91276" x="5892800" y="971550"/>
          <p14:tracePt t="91292" x="5886450" y="984250"/>
          <p14:tracePt t="91310" x="5873750" y="1028700"/>
          <p14:tracePt t="91325" x="5873750" y="1035050"/>
          <p14:tracePt t="91342" x="5873750" y="1041400"/>
          <p14:tracePt t="91359" x="5873750" y="1047750"/>
          <p14:tracePt t="91392" x="5873750" y="1054100"/>
          <p14:tracePt t="91409" x="5873750" y="1066800"/>
          <p14:tracePt t="91426" x="5873750" y="1079500"/>
          <p14:tracePt t="91443" x="5873750" y="1085850"/>
          <p14:tracePt t="91459" x="5873750" y="1092200"/>
          <p14:tracePt t="91544" x="5873750" y="1098550"/>
          <p14:tracePt t="91575" x="5873750" y="1104900"/>
          <p14:tracePt t="91609" x="5880100" y="1098550"/>
          <p14:tracePt t="91625" x="5899150" y="1085850"/>
          <p14:tracePt t="91642" x="5918200" y="1073150"/>
          <p14:tracePt t="91659" x="5930900" y="1054100"/>
          <p14:tracePt t="91676" x="5937250" y="1047750"/>
          <p14:tracePt t="91694" x="5937250" y="1041400"/>
          <p14:tracePt t="91710" x="5949950" y="1022350"/>
          <p14:tracePt t="91728" x="5956300" y="1003300"/>
          <p14:tracePt t="91742" x="5975350" y="965200"/>
          <p14:tracePt t="91759" x="5988050" y="946150"/>
          <p14:tracePt t="91776" x="5994400" y="927100"/>
          <p14:tracePt t="91792" x="6000750" y="914400"/>
          <p14:tracePt t="91809" x="6000750" y="895350"/>
          <p14:tracePt t="91826" x="6000750" y="889000"/>
          <p14:tracePt t="91859" x="6000750" y="882650"/>
          <p14:tracePt t="91894" x="6000750" y="876300"/>
          <p14:tracePt t="91909" x="6007100" y="869950"/>
          <p14:tracePt t="91927" x="6007100" y="857250"/>
          <p14:tracePt t="91976" x="6007100" y="850900"/>
          <p14:tracePt t="92031" x="6007100" y="857250"/>
          <p14:tracePt t="92043" x="6007100" y="863600"/>
          <p14:tracePt t="92059" x="6000750" y="895350"/>
          <p14:tracePt t="92076" x="6000750" y="933450"/>
          <p14:tracePt t="92093" x="5981700" y="1060450"/>
          <p14:tracePt t="92111" x="5962650" y="1149350"/>
          <p14:tracePt t="92126" x="5943600" y="1238250"/>
          <p14:tracePt t="92143" x="5924550" y="1314450"/>
          <p14:tracePt t="92160" x="5899150" y="1384300"/>
          <p14:tracePt t="92177" x="5873750" y="1441450"/>
          <p14:tracePt t="92193" x="5854700" y="1492250"/>
          <p14:tracePt t="92209" x="5835650" y="1524000"/>
          <p14:tracePt t="92226" x="5810250" y="1568450"/>
          <p14:tracePt t="92243" x="5791200" y="1600200"/>
          <p14:tracePt t="92259" x="5778500" y="1612900"/>
          <p14:tracePt t="92276" x="5778500" y="1625600"/>
          <p14:tracePt t="92292" x="5772150" y="1625600"/>
          <p14:tracePt t="92362" x="5772150" y="1631950"/>
          <p14:tracePt t="92377" x="5765800" y="1631950"/>
          <p14:tracePt t="92393" x="5765800" y="1638300"/>
          <p14:tracePt t="92409" x="5759450" y="1638300"/>
          <p14:tracePt t="92470" x="5759450" y="1644650"/>
          <p14:tracePt t="92486" x="5765800" y="1670050"/>
          <p14:tracePt t="92494" x="5778500" y="1682750"/>
          <p14:tracePt t="92510" x="5822950" y="1720850"/>
          <p14:tracePt t="92526" x="5873750" y="1771650"/>
          <p14:tracePt t="92543" x="5911850" y="1809750"/>
          <p14:tracePt t="92560" x="5918200" y="1822450"/>
          <p14:tracePt t="92577" x="5918200" y="1828800"/>
          <p14:tracePt t="92664" x="5918200" y="1835150"/>
          <p14:tracePt t="92669" x="5918200" y="1841500"/>
          <p14:tracePt t="92680" x="5918200" y="1847850"/>
          <p14:tracePt t="92694" x="5918200" y="1854200"/>
          <p14:tracePt t="92710" x="5918200" y="1860550"/>
          <p14:tracePt t="92727" x="5924550" y="1885950"/>
          <p14:tracePt t="92745" x="5930900" y="1898650"/>
          <p14:tracePt t="92777" x="5930900" y="1905000"/>
          <p14:tracePt t="92833" x="5930900" y="1911350"/>
          <p14:tracePt t="92848" x="5930900" y="1917700"/>
          <p14:tracePt t="92864" x="5937250" y="1924050"/>
          <p14:tracePt t="92876" x="5937250" y="1930400"/>
          <p14:tracePt t="92893" x="5943600" y="1955800"/>
          <p14:tracePt t="92896" x="5943600" y="1968500"/>
          <p14:tracePt t="92910" x="5943600" y="1974850"/>
          <p14:tracePt t="92913" x="5937250" y="1981200"/>
          <p14:tracePt t="92927" x="5924550" y="2000250"/>
          <p14:tracePt t="92943" x="5911850" y="2012950"/>
          <p14:tracePt t="92961" x="5905500" y="2019300"/>
          <p14:tracePt t="92977" x="5892800" y="2032000"/>
          <p14:tracePt t="92993" x="5892800" y="2051050"/>
          <p14:tracePt t="93010" x="5886450" y="2070100"/>
          <p14:tracePt t="93081" x="5886450" y="2063750"/>
          <p14:tracePt t="93104" x="5892800" y="2057400"/>
          <p14:tracePt t="93110" x="5899150" y="2051050"/>
          <p14:tracePt t="93144" x="5911850" y="2051050"/>
          <p14:tracePt t="93161" x="5924550" y="2051050"/>
          <p14:tracePt t="93178" x="5930900" y="2057400"/>
          <p14:tracePt t="93193" x="5937250" y="2057400"/>
          <p14:tracePt t="93210" x="5949950" y="2057400"/>
          <p14:tracePt t="93228" x="5962650" y="2044700"/>
          <p14:tracePt t="93244" x="5975350" y="2038350"/>
          <p14:tracePt t="93462" x="5975350" y="2032000"/>
          <p14:tracePt t="93469" x="5975350" y="2025650"/>
          <p14:tracePt t="93478" x="5981700" y="2019300"/>
          <p14:tracePt t="93494" x="5988050" y="2012950"/>
          <p14:tracePt t="93511" x="5994400" y="2000250"/>
          <p14:tracePt t="93528" x="6000750" y="1993900"/>
          <p14:tracePt t="93546" x="6007100" y="1993900"/>
          <p14:tracePt t="93598" x="6000750" y="1993900"/>
          <p14:tracePt t="93628" x="5994400" y="1993900"/>
          <p14:tracePt t="93644" x="5988050" y="1993900"/>
          <p14:tracePt t="93660" x="5981700" y="1993900"/>
          <p14:tracePt t="93694" x="5969000" y="1993900"/>
          <p14:tracePt t="93711" x="5949950" y="1987550"/>
          <p14:tracePt t="93727" x="5918200" y="1968500"/>
          <p14:tracePt t="93744" x="5899150" y="1962150"/>
          <p14:tracePt t="93761" x="5886450" y="1962150"/>
          <p14:tracePt t="93777" x="5880100" y="1962150"/>
          <p14:tracePt t="93811" x="5880100" y="1955800"/>
          <p14:tracePt t="93884" x="5886450" y="1949450"/>
          <p14:tracePt t="93948" x="5873750" y="1943100"/>
          <p14:tracePt t="93965" x="5854700" y="1936750"/>
          <p14:tracePt t="93977" x="5848350" y="1936750"/>
          <p14:tracePt t="93994" x="5842000" y="1930400"/>
          <p14:tracePt t="94047" x="5835650" y="1930400"/>
          <p14:tracePt t="94082" x="5835650" y="1924050"/>
          <p14:tracePt t="94108" x="5835650" y="1905000"/>
          <p14:tracePt t="94113" x="5835650" y="1898650"/>
          <p14:tracePt t="94127" x="5835650" y="1892300"/>
          <p14:tracePt t="94507" x="5835650" y="1885950"/>
          <p14:tracePt t="94514" x="5829300" y="1885950"/>
          <p14:tracePt t="94528" x="5810250" y="1841500"/>
          <p14:tracePt t="94547" x="5778500" y="1778000"/>
          <p14:tracePt t="94562" x="5746750" y="1701800"/>
          <p14:tracePt t="94578" x="5715000" y="1631950"/>
          <p14:tracePt t="94595" x="5689600" y="1568450"/>
          <p14:tracePt t="94612" x="5676900" y="1536700"/>
          <p14:tracePt t="94628" x="5676900" y="1524000"/>
          <p14:tracePt t="96386" x="5683250" y="1524000"/>
          <p14:tracePt t="96402" x="5689600" y="1524000"/>
          <p14:tracePt t="96410" x="5708650" y="1517650"/>
          <p14:tracePt t="96417" x="5753100" y="1498600"/>
          <p14:tracePt t="96429" x="5810250" y="1460500"/>
          <p14:tracePt t="96447" x="5981700" y="1358900"/>
          <p14:tracePt t="96451" x="6096000" y="1301750"/>
          <p14:tracePt t="96464" x="6165850" y="1270000"/>
          <p14:tracePt t="96480" x="6305550" y="1193800"/>
          <p14:tracePt t="96497" x="6438900" y="1098550"/>
          <p14:tracePt t="96514" x="6483350" y="1073150"/>
          <p14:tracePt t="96532" x="6508750" y="1066800"/>
          <p14:tracePt t="96546" x="6527800" y="1060450"/>
          <p14:tracePt t="96567" x="6540500" y="1047750"/>
          <p14:tracePt t="96582" x="6559550" y="1035050"/>
          <p14:tracePt t="96596" x="6578600" y="1016000"/>
          <p14:tracePt t="96613" x="6591300" y="984250"/>
          <p14:tracePt t="96630" x="6597650" y="952500"/>
          <p14:tracePt t="96646" x="6604000" y="933450"/>
          <p14:tracePt t="96664" x="6616700" y="914400"/>
          <p14:tracePt t="96680" x="6623050" y="908050"/>
          <p14:tracePt t="96696" x="6629400" y="901700"/>
          <p14:tracePt t="96713" x="6642100" y="901700"/>
          <p14:tracePt t="96716" x="6654800" y="895350"/>
          <p14:tracePt t="96730" x="6661150" y="895350"/>
          <p14:tracePt t="96732" x="6673850" y="889000"/>
          <p14:tracePt t="96746" x="6692900" y="882650"/>
          <p14:tracePt t="96764" x="6711950" y="882650"/>
          <p14:tracePt t="96780" x="6731000" y="882650"/>
          <p14:tracePt t="96796" x="6743700" y="882650"/>
          <p14:tracePt t="96815" x="6756400" y="889000"/>
          <p14:tracePt t="96830" x="6781800" y="908050"/>
          <p14:tracePt t="96846" x="6800850" y="914400"/>
          <p14:tracePt t="96863" x="6838950" y="920750"/>
          <p14:tracePt t="96880" x="6896100" y="933450"/>
          <p14:tracePt t="96897" x="6934200" y="939800"/>
          <p14:tracePt t="96913" x="6985000" y="946150"/>
          <p14:tracePt t="96930" x="7004050" y="946150"/>
          <p14:tracePt t="96947" x="7016750" y="946150"/>
          <p14:tracePt t="96964" x="7029450" y="952500"/>
          <p14:tracePt t="96981" x="7035800" y="952500"/>
          <p14:tracePt t="96997" x="7048500" y="952500"/>
          <p14:tracePt t="97014" x="7061200" y="952500"/>
          <p14:tracePt t="97032" x="7080250" y="958850"/>
          <p14:tracePt t="97047" x="7099300" y="965200"/>
          <p14:tracePt t="97063" x="7112000" y="965200"/>
          <p14:tracePt t="97080" x="7124700" y="971550"/>
          <p14:tracePt t="97098" x="7137400" y="971550"/>
          <p14:tracePt t="97139" x="7143750" y="971550"/>
          <p14:tracePt t="97260" x="7137400" y="971550"/>
          <p14:tracePt t="97276" x="7137400" y="977900"/>
          <p14:tracePt t="97309" x="7131050" y="977900"/>
          <p14:tracePt t="97372" x="7131050" y="984250"/>
          <p14:tracePt t="97394" x="7124700" y="984250"/>
          <p14:tracePt t="97399" x="7118350" y="984250"/>
          <p14:tracePt t="97414" x="7112000" y="984250"/>
          <p14:tracePt t="97447" x="7105650" y="984250"/>
          <p14:tracePt t="97593" x="7092950" y="990600"/>
          <p14:tracePt t="97606" x="7080250" y="996950"/>
          <p14:tracePt t="97617" x="7061200" y="996950"/>
          <p14:tracePt t="97632" x="7010400" y="984250"/>
          <p14:tracePt t="97771" x="6991350" y="990600"/>
          <p14:tracePt t="97781" x="6940550" y="1041400"/>
          <p14:tracePt t="97798" x="6445250" y="1536700"/>
          <p14:tracePt t="97800" x="6051550" y="1949450"/>
          <p14:tracePt t="97815" x="5334000" y="2717800"/>
          <p14:tracePt t="97831" x="4737100" y="3479800"/>
          <p14:tracePt t="97848" x="4260850" y="4191000"/>
          <p14:tracePt t="97864" x="3898900" y="4800600"/>
          <p14:tracePt t="97882" x="3619500" y="5372100"/>
          <p14:tracePt t="97897" x="3422650" y="5829300"/>
          <p14:tracePt t="97914" x="3282950" y="6210300"/>
          <p14:tracePt t="97931" x="3200400" y="6496050"/>
          <p14:tracePt t="97947" x="3162300" y="6686550"/>
          <p14:tracePt t="97965" x="3155950" y="6807200"/>
          <p14:tracePt t="97981" x="3149600" y="6845300"/>
          <p14:tracePt t="98436" x="3143250" y="6845300"/>
          <p14:tracePt t="98441" x="3130550" y="6845300"/>
          <p14:tracePt t="98447" x="3111500" y="6845300"/>
          <p14:tracePt t="98465" x="3092450" y="6826250"/>
          <p14:tracePt t="98482" x="3200400" y="6800850"/>
          <p14:tracePt t="98499" x="3397250" y="6775450"/>
          <p14:tracePt t="98515" x="3632200" y="6756400"/>
          <p14:tracePt t="98531" x="3797300" y="6743700"/>
          <p14:tracePt t="98548" x="3835400" y="6737350"/>
          <p14:tracePt t="98565" x="3835400" y="6724650"/>
          <p14:tracePt t="98581" x="3841750" y="6699250"/>
          <p14:tracePt t="98598" x="3867150" y="6610350"/>
          <p14:tracePt t="98615" x="3937000" y="6426200"/>
          <p14:tracePt t="98618" x="3968750" y="6350000"/>
          <p14:tracePt t="98632" x="4025900" y="6229350"/>
          <p14:tracePt t="98649" x="4222750" y="5829300"/>
          <p14:tracePt t="98665" x="4362450" y="5530850"/>
          <p14:tracePt t="98682" x="4527550" y="5200650"/>
          <p14:tracePt t="98698" x="4667250" y="4953000"/>
          <p14:tracePt t="98715" x="4749800" y="4826000"/>
          <p14:tracePt t="98732" x="4762500" y="4781550"/>
          <p14:tracePt t="98748" x="4737100" y="4743450"/>
          <p14:tracePt t="98765" x="4654550" y="4660900"/>
          <p14:tracePt t="98782" x="4565650" y="4565650"/>
          <p14:tracePt t="98800" x="4457700" y="4476750"/>
          <p14:tracePt t="98815" x="4387850" y="4438650"/>
          <p14:tracePt t="98833" x="4349750" y="4432300"/>
          <p14:tracePt t="98848" x="4343400" y="4445000"/>
          <p14:tracePt t="98865" x="4343400" y="4457700"/>
          <p14:tracePt t="98882" x="4349750" y="4495800"/>
          <p14:tracePt t="98883" x="4362450" y="4527550"/>
          <p14:tracePt t="98899" x="4394200" y="4610100"/>
          <p14:tracePt t="98916" x="4419600" y="4686300"/>
          <p14:tracePt t="98932" x="4451350" y="4737100"/>
          <p14:tracePt t="98950" x="4483100" y="4768850"/>
          <p14:tracePt t="98965" x="4508500" y="4781550"/>
          <p14:tracePt t="98982" x="4546600" y="4781550"/>
          <p14:tracePt t="99000" x="4578350" y="4749800"/>
          <p14:tracePt t="99018" x="4546600" y="4660900"/>
          <p14:tracePt t="99032" x="4457700" y="4464050"/>
          <p14:tracePt t="99048" x="4305300" y="4203700"/>
          <p14:tracePt t="99065" x="4108450" y="3860800"/>
          <p14:tracePt t="99083" x="3924300" y="3467100"/>
          <p14:tracePt t="99086" x="3835400" y="3251200"/>
          <p14:tracePt t="99102" x="3676650" y="2876550"/>
          <p14:tracePt t="99116" x="3613150" y="2705100"/>
          <p14:tracePt t="99132" x="3511550" y="2343150"/>
          <p14:tracePt t="99148" x="3460750" y="1828800"/>
          <p14:tracePt t="99165" x="3543300" y="1498600"/>
          <p14:tracePt t="99183" x="3727450" y="1168400"/>
          <p14:tracePt t="99198" x="3975100" y="838200"/>
          <p14:tracePt t="99216" x="4241800" y="533400"/>
          <p14:tracePt t="99232" x="4502150" y="292100"/>
          <p14:tracePt t="99248" x="4730750" y="127000"/>
          <p14:tracePt t="99265" x="4946650" y="25400"/>
          <p14:tracePt t="99400" x="5435600" y="57150"/>
          <p14:tracePt t="99408" x="5448300" y="120650"/>
          <p14:tracePt t="99418" x="5486400" y="203200"/>
          <p14:tracePt t="99432" x="5632450" y="361950"/>
          <p14:tracePt t="99449" x="5848350" y="514350"/>
          <p14:tracePt t="99465" x="6051550" y="641350"/>
          <p14:tracePt t="99482" x="6165850" y="755650"/>
          <p14:tracePt t="99499" x="6197600" y="863600"/>
          <p14:tracePt t="99516" x="6159500" y="977900"/>
          <p14:tracePt t="99534" x="6115050" y="1073150"/>
          <p14:tracePt t="99549" x="6096000" y="1149350"/>
          <p14:tracePt t="99569" x="6108700" y="1206500"/>
          <p14:tracePt t="99582" x="6146800" y="1219200"/>
          <p14:tracePt t="99599" x="6178550" y="1212850"/>
          <p14:tracePt t="99616" x="6191250" y="1200150"/>
          <p14:tracePt t="99632" x="6203950" y="1193800"/>
          <p14:tracePt t="99649" x="6210300" y="1206500"/>
          <p14:tracePt t="99666" x="6223000" y="1244600"/>
          <p14:tracePt t="99682" x="6235700" y="1270000"/>
          <p14:tracePt t="99699" x="6235700" y="1282700"/>
          <p14:tracePt t="99732" x="6242050" y="1276350"/>
          <p14:tracePt t="99749" x="6242050" y="1257300"/>
          <p14:tracePt t="99765" x="6261100" y="1231900"/>
          <p14:tracePt t="99783" x="6299200" y="1219200"/>
          <p14:tracePt t="99786" x="6324600" y="1219200"/>
          <p14:tracePt t="99799" x="6388100" y="1219200"/>
          <p14:tracePt t="99818" x="6572250" y="1250950"/>
          <p14:tracePt t="99834" x="6654800" y="1276350"/>
          <p14:tracePt t="99849" x="6724650" y="1295400"/>
          <p14:tracePt t="99866" x="6775450" y="1308100"/>
          <p14:tracePt t="99882" x="6838950" y="1308100"/>
          <p14:tracePt t="99899" x="6877050" y="1295400"/>
          <p14:tracePt t="99916" x="6896100" y="1276350"/>
          <p14:tracePt t="99932" x="6902450" y="1270000"/>
          <p14:tracePt t="99951" x="6908800" y="1263650"/>
          <p14:tracePt t="100236" x="6902450" y="1263650"/>
          <p14:tracePt t="100250" x="6870700" y="1263650"/>
          <p14:tracePt t="100266" x="6838950" y="1263650"/>
          <p14:tracePt t="100300" x="6838950" y="1257300"/>
          <p14:tracePt t="100317" x="6832600" y="1238250"/>
          <p14:tracePt t="100334" x="6807200" y="1200150"/>
          <p14:tracePt t="100350" x="6781800" y="1168400"/>
          <p14:tracePt t="100366" x="6743700" y="1143000"/>
          <p14:tracePt t="100383" x="6699250" y="1117600"/>
          <p14:tracePt t="100400" x="6654800" y="1098550"/>
          <p14:tracePt t="100416" x="6648450" y="1098550"/>
          <p14:tracePt t="100450" x="6635750" y="1098550"/>
          <p14:tracePt t="100466" x="6508750" y="1111250"/>
          <p14:tracePt t="100483" x="6311900" y="1155700"/>
          <p14:tracePt t="100500" x="6032500" y="1219200"/>
          <p14:tracePt t="100517" x="5797550" y="1270000"/>
          <p14:tracePt t="100533" x="5556250" y="1301750"/>
          <p14:tracePt t="100550" x="5391150" y="1314450"/>
          <p14:tracePt t="100570" x="5283200" y="1320800"/>
          <p14:tracePt t="100697" x="5276850" y="1314450"/>
          <p14:tracePt t="100703" x="5270500" y="1308100"/>
          <p14:tracePt t="100716" x="5270500" y="1295400"/>
          <p14:tracePt t="100720" x="5270500" y="1289050"/>
          <p14:tracePt t="100733" x="5270500" y="1282700"/>
          <p14:tracePt t="100750" x="5270500" y="1270000"/>
          <p14:tracePt t="100753" x="5270500" y="1257300"/>
          <p14:tracePt t="100767" x="5264150" y="1250950"/>
          <p14:tracePt t="100769" x="5264150" y="1238250"/>
          <p14:tracePt t="100784" x="5257800" y="1231900"/>
          <p14:tracePt t="100785" x="5257800" y="1200150"/>
          <p14:tracePt t="100800" x="5276850" y="1193800"/>
          <p14:tracePt t="100817" x="5321300" y="1149350"/>
          <p14:tracePt t="100834" x="5340350" y="1130300"/>
          <p14:tracePt t="100852" x="5359400" y="1117600"/>
          <p14:tracePt t="100867" x="5391150" y="1104900"/>
          <p14:tracePt t="100884" x="5435600" y="1085850"/>
          <p14:tracePt t="100900" x="5461000" y="1073150"/>
          <p14:tracePt t="100917" x="5473700" y="1066800"/>
          <p14:tracePt t="100933" x="5473700" y="1060450"/>
          <p14:tracePt t="100951" x="5473700" y="1054100"/>
          <p14:tracePt t="100967" x="5480050" y="1054100"/>
          <p14:tracePt t="100984" x="5486400" y="1054100"/>
          <p14:tracePt t="101002" x="5511800" y="1066800"/>
          <p14:tracePt t="101017" x="5524500" y="1079500"/>
          <p14:tracePt t="101019" x="5530850" y="1085850"/>
          <p14:tracePt t="101034" x="5543550" y="1085850"/>
          <p14:tracePt t="101050" x="5562600" y="1092200"/>
          <p14:tracePt t="101067" x="5638800" y="1098550"/>
          <p14:tracePt t="101083" x="5676900" y="1098550"/>
          <p14:tracePt t="101100" x="5708650" y="1092200"/>
          <p14:tracePt t="101116" x="5740400" y="1085850"/>
          <p14:tracePt t="101133" x="5772150" y="1079500"/>
          <p14:tracePt t="101150" x="5797550" y="1073150"/>
          <p14:tracePt t="101167" x="5822950" y="1066800"/>
          <p14:tracePt t="101183" x="5867400" y="1066800"/>
          <p14:tracePt t="101200" x="5899150" y="1060450"/>
          <p14:tracePt t="101218" x="5918200" y="1054100"/>
          <p14:tracePt t="101234" x="5937250" y="1041400"/>
          <p14:tracePt t="101252" x="5937250" y="1003300"/>
          <p14:tracePt t="101270" x="5930900" y="977900"/>
          <p14:tracePt t="101284" x="5930900" y="965200"/>
          <p14:tracePt t="101301" x="5943600" y="965200"/>
          <p14:tracePt t="101346" x="5949950" y="965200"/>
          <p14:tracePt t="101354" x="5956300" y="965200"/>
          <p14:tracePt t="101368" x="5962650" y="965200"/>
          <p14:tracePt t="101384" x="5988050" y="977900"/>
          <p14:tracePt t="101400" x="6013450" y="990600"/>
          <p14:tracePt t="101417" x="6019800" y="1009650"/>
          <p14:tracePt t="101433" x="6038850" y="1022350"/>
          <p14:tracePt t="101451" x="6057900" y="1028700"/>
          <p14:tracePt t="101468" x="6102350" y="1041400"/>
          <p14:tracePt t="101484" x="6153150" y="1047750"/>
          <p14:tracePt t="101501" x="6197600" y="1054100"/>
          <p14:tracePt t="101517" x="6223000" y="1054100"/>
          <p14:tracePt t="101534" x="6254750" y="1054100"/>
          <p14:tracePt t="101551" x="6280150" y="1054100"/>
          <p14:tracePt t="101568" x="6324600" y="1054100"/>
          <p14:tracePt t="101584" x="6369050" y="1047750"/>
          <p14:tracePt t="101586" x="6388100" y="1047750"/>
          <p14:tracePt t="101601" x="6432550" y="1047750"/>
          <p14:tracePt t="101620" x="6502400" y="1047750"/>
          <p14:tracePt t="101634" x="6527800" y="1047750"/>
          <p14:tracePt t="101636" x="6540500" y="1041400"/>
          <p14:tracePt t="101651" x="6553200" y="1035050"/>
          <p14:tracePt t="101667" x="6565900" y="1028700"/>
          <p14:tracePt t="101684" x="6578600" y="1022350"/>
          <p14:tracePt t="101701" x="6597650" y="1009650"/>
          <p14:tracePt t="101718" x="6610350" y="1003300"/>
          <p14:tracePt t="101735" x="6623050" y="1003300"/>
          <p14:tracePt t="101771" x="6623050" y="996950"/>
          <p14:tracePt t="101784" x="6623050" y="990600"/>
          <p14:tracePt t="101801" x="6623050" y="984250"/>
          <p14:tracePt t="101817" x="6629400" y="977900"/>
          <p14:tracePt t="101834" x="6635750" y="965200"/>
          <p14:tracePt t="101835" x="6635750" y="958850"/>
          <p14:tracePt t="101851" x="6642100" y="939800"/>
          <p14:tracePt t="101869" x="6642100" y="920750"/>
          <p14:tracePt t="101884" x="6642100" y="914400"/>
          <p14:tracePt t="101901" x="6642100" y="908050"/>
          <p14:tracePt t="101919" x="6635750" y="901700"/>
          <p14:tracePt t="101934" x="6629400" y="895350"/>
          <p14:tracePt t="101951" x="6610350" y="882650"/>
          <p14:tracePt t="101968" x="6591300" y="869950"/>
          <p14:tracePt t="101984" x="6553200" y="850900"/>
          <p14:tracePt t="102001" x="6527800" y="831850"/>
          <p14:tracePt t="102018" x="6496050" y="806450"/>
          <p14:tracePt t="102034" x="6470650" y="800100"/>
          <p14:tracePt t="102051" x="6451600" y="781050"/>
          <p14:tracePt t="102068" x="6438900" y="774700"/>
          <p14:tracePt t="102070" x="6426200" y="768350"/>
          <p14:tracePt t="102085" x="6413500" y="762000"/>
          <p14:tracePt t="102101" x="6388100" y="762000"/>
          <p14:tracePt t="102118" x="6369050" y="762000"/>
          <p14:tracePt t="102135" x="6343650" y="762000"/>
          <p14:tracePt t="102152" x="6324600" y="762000"/>
          <p14:tracePt t="102168" x="6299200" y="762000"/>
          <p14:tracePt t="102184" x="6286500" y="774700"/>
          <p14:tracePt t="102202" x="6261100" y="787400"/>
          <p14:tracePt t="102219" x="6248400" y="806450"/>
          <p14:tracePt t="102236" x="6229350" y="831850"/>
          <p14:tracePt t="102251" x="6223000" y="850900"/>
          <p14:tracePt t="102267" x="6223000" y="857250"/>
          <p14:tracePt t="102286" x="6223000" y="863600"/>
          <p14:tracePt t="102346" x="6223000" y="869950"/>
          <p14:tracePt t="102390" x="6229350" y="869950"/>
          <p14:tracePt t="102428" x="6235700" y="869950"/>
          <p14:tracePt t="102437" x="6242050" y="869950"/>
          <p14:tracePt t="102451" x="6254750" y="869950"/>
          <p14:tracePt t="102468" x="6311900" y="844550"/>
          <p14:tracePt t="102485" x="6388100" y="825500"/>
          <p14:tracePt t="102501" x="6496050" y="819150"/>
          <p14:tracePt t="102518" x="6584950" y="812800"/>
          <p14:tracePt t="102535" x="6680200" y="831850"/>
          <p14:tracePt t="102552" x="6724650" y="838200"/>
          <p14:tracePt t="102568" x="6737350" y="838200"/>
          <p14:tracePt t="103837" x="6762750" y="838200"/>
          <p14:tracePt t="103853" x="6870700" y="819150"/>
          <p14:tracePt t="103869" x="7061200" y="781050"/>
          <p14:tracePt t="103873" x="7169150" y="762000"/>
          <p14:tracePt t="103886" x="7277100" y="749300"/>
          <p14:tracePt t="103888" x="7397750" y="730250"/>
          <p14:tracePt t="103903" x="7499350" y="717550"/>
          <p14:tracePt t="103920" x="7772400" y="698500"/>
          <p14:tracePt t="103937" x="7931150" y="698500"/>
          <p14:tracePt t="103953" x="8032750" y="711200"/>
          <p14:tracePt t="103969" x="8121650" y="717550"/>
          <p14:tracePt t="103986" x="8159750" y="717550"/>
          <p14:tracePt t="104119" x="8166100" y="723900"/>
          <p14:tracePt t="104127" x="8166100" y="730250"/>
          <p14:tracePt t="104136" x="8172450" y="742950"/>
          <p14:tracePt t="104153" x="8191500" y="774700"/>
          <p14:tracePt t="104171" x="8204200" y="800100"/>
          <p14:tracePt t="104174" x="8216900" y="812800"/>
          <p14:tracePt t="104185" x="8229600" y="819150"/>
          <p14:tracePt t="104203" x="8242300" y="838200"/>
          <p14:tracePt t="104220" x="8261350" y="850900"/>
          <p14:tracePt t="104237" x="8267700" y="863600"/>
          <p14:tracePt t="104253" x="8293100" y="869950"/>
          <p14:tracePt t="104270" x="8337550" y="889000"/>
          <p14:tracePt t="104286" x="8375650" y="908050"/>
          <p14:tracePt t="104303" x="8394700" y="920750"/>
          <p14:tracePt t="104320" x="8401050" y="927100"/>
          <p14:tracePt t="104336" x="8407400" y="927100"/>
          <p14:tracePt t="104353" x="8413750" y="927100"/>
          <p14:tracePt t="104369" x="8451850" y="927100"/>
          <p14:tracePt t="104386" x="8509000" y="933450"/>
          <p14:tracePt t="104403" x="8610600" y="958850"/>
          <p14:tracePt t="104421" x="8655050" y="977900"/>
          <p14:tracePt t="104506" x="8667750" y="977900"/>
          <p14:tracePt t="104520" x="8674100" y="984250"/>
          <p14:tracePt t="104538" x="8686800" y="984250"/>
          <p14:tracePt t="104582" x="8686800" y="990600"/>
          <p14:tracePt t="104618" x="8693150" y="990600"/>
          <p14:tracePt t="104639" x="8718550" y="1003300"/>
          <p14:tracePt t="104653" x="8737600" y="1009650"/>
          <p14:tracePt t="104670" x="8756650" y="1009650"/>
          <p14:tracePt t="104750" x="8763000" y="1009650"/>
          <p14:tracePt t="104774" x="8769350" y="1009650"/>
          <p14:tracePt t="104791" x="8775700" y="1003300"/>
          <p14:tracePt t="104798" x="8782050" y="1003300"/>
          <p14:tracePt t="104807" x="8794750" y="996950"/>
          <p14:tracePt t="104822" x="8807450" y="996950"/>
          <p14:tracePt t="104837" x="8813800" y="996950"/>
          <p14:tracePt t="104906" x="8813800" y="1003300"/>
          <p14:tracePt t="104920" x="8813800" y="1009650"/>
          <p14:tracePt t="104956" x="8813800" y="1016000"/>
          <p14:tracePt t="104987" x="8807450" y="1022350"/>
          <p14:tracePt t="105003" x="8801100" y="1028700"/>
          <p14:tracePt t="105080" x="8801100" y="1041400"/>
          <p14:tracePt t="105100" x="8775700" y="1079500"/>
          <p14:tracePt t="105106" x="8750300" y="1117600"/>
          <p14:tracePt t="105120" x="8642350" y="1212850"/>
          <p14:tracePt t="105137" x="8496300" y="1276350"/>
          <p14:tracePt t="105154" x="8293100" y="1295400"/>
          <p14:tracePt t="105170" x="8229600" y="1295400"/>
          <p14:tracePt t="105203" x="8013700" y="1282700"/>
          <p14:tracePt t="105221" x="7861300" y="1244600"/>
          <p14:tracePt t="105471" x="7874000" y="1244600"/>
          <p14:tracePt t="105478" x="7893050" y="1238250"/>
          <p14:tracePt t="105488" x="7912100" y="1231900"/>
          <p14:tracePt t="105505" x="8001000" y="1206500"/>
          <p14:tracePt t="105521" x="8178800" y="1162050"/>
          <p14:tracePt t="105537" x="8451850" y="1117600"/>
          <p14:tracePt t="105543" x="8572500" y="1098550"/>
          <p14:tracePt t="105554" x="8712200" y="1073150"/>
          <p14:tracePt t="105571" x="8928100" y="1022350"/>
          <p14:tracePt t="105588" x="9093200" y="971550"/>
          <p14:tracePt t="105606" x="9182100" y="939800"/>
          <p14:tracePt t="105620" x="9226550" y="920750"/>
          <p14:tracePt t="105638" x="9232900" y="920750"/>
          <p14:tracePt t="105671" x="9277350" y="946150"/>
          <p14:tracePt t="105688" x="9359900" y="971550"/>
          <p14:tracePt t="105706" x="9448800" y="990600"/>
          <p14:tracePt t="105721" x="9512300" y="996950"/>
          <p14:tracePt t="105738" x="9550400" y="1003300"/>
          <p14:tracePt t="105754" x="9563100" y="1003300"/>
          <p14:tracePt t="105818" x="9569450" y="1003300"/>
          <p14:tracePt t="105838" x="9588500" y="990600"/>
          <p14:tracePt t="105854" x="9639300" y="984250"/>
          <p14:tracePt t="105871" x="9734550" y="984250"/>
          <p14:tracePt t="105874" x="9759950" y="984250"/>
          <p14:tracePt t="105888" x="9804400" y="984250"/>
          <p14:tracePt t="105889" x="9842500" y="990600"/>
          <p14:tracePt t="105906" x="9886950" y="996950"/>
          <p14:tracePt t="105923" x="9899650" y="1003300"/>
          <p14:tracePt t="105955" x="9906000" y="1003300"/>
          <p14:tracePt t="105971" x="9912350" y="1003300"/>
          <p14:tracePt t="105987" x="9925050" y="1003300"/>
          <p14:tracePt t="106005" x="9944100" y="990600"/>
          <p14:tracePt t="106023" x="9950450" y="984250"/>
          <p14:tracePt t="106088" x="9944100" y="984250"/>
          <p14:tracePt t="106107" x="9925050" y="984250"/>
          <p14:tracePt t="106121" x="9867900" y="990600"/>
          <p14:tracePt t="106139" x="9829800" y="990600"/>
          <p14:tracePt t="106156" x="9759950" y="996950"/>
          <p14:tracePt t="106171" x="9645650" y="990600"/>
          <p14:tracePt t="106187" x="9518650" y="984250"/>
          <p14:tracePt t="106204" x="9296400" y="977900"/>
          <p14:tracePt t="106221" x="9067800" y="971550"/>
          <p14:tracePt t="106224" x="8947150" y="965200"/>
          <p14:tracePt t="106240" x="8750300" y="965200"/>
          <p14:tracePt t="106255" x="8636000" y="971550"/>
          <p14:tracePt t="106272" x="8597900" y="971550"/>
          <p14:tracePt t="106321" x="8604250" y="971550"/>
          <p14:tracePt t="106338" x="8623300" y="971550"/>
          <p14:tracePt t="106355" x="8661400" y="971550"/>
          <p14:tracePt t="106371" x="8680450" y="971550"/>
          <p14:tracePt t="106388" x="8693150" y="971550"/>
          <p14:tracePt t="106405" x="8712200" y="971550"/>
          <p14:tracePt t="106422" x="8731250" y="971550"/>
          <p14:tracePt t="106438" x="8763000" y="971550"/>
          <p14:tracePt t="106454" x="8832850" y="971550"/>
          <p14:tracePt t="106471" x="8896350" y="971550"/>
          <p14:tracePt t="106488" x="8934450" y="971550"/>
          <p14:tracePt t="106505" x="8985250" y="965200"/>
          <p14:tracePt t="106522" x="9029700" y="958850"/>
          <p14:tracePt t="106538" x="9067800" y="952500"/>
          <p14:tracePt t="106557" x="9086850" y="946150"/>
          <p14:tracePt t="106571" x="9118600" y="933450"/>
          <p14:tracePt t="106589" x="9302750" y="933450"/>
          <p14:tracePt t="106605" x="9474200" y="958850"/>
          <p14:tracePt t="106621" x="9607550" y="990600"/>
          <p14:tracePt t="106638" x="9652000" y="1003300"/>
          <p14:tracePt t="106639" x="9677400" y="1022350"/>
          <p14:tracePt t="106657" x="9677400" y="1041400"/>
          <p14:tracePt t="106674" x="9652000" y="1066800"/>
          <p14:tracePt t="106689" x="9632950" y="1073150"/>
          <p14:tracePt t="106736" x="9639300" y="1073150"/>
          <p14:tracePt t="106743" x="9652000" y="1079500"/>
          <p14:tracePt t="106756" x="9709150" y="1085850"/>
          <p14:tracePt t="106772" x="9823450" y="1111250"/>
          <p14:tracePt t="106788" x="9925050" y="1130300"/>
          <p14:tracePt t="106805" x="9963150" y="1143000"/>
          <p14:tracePt t="106855" x="9963150" y="1130300"/>
          <p14:tracePt t="106907" x="9963150" y="1123950"/>
          <p14:tracePt t="106922" x="9975850" y="1117600"/>
          <p14:tracePt t="106940" x="9988550" y="1111250"/>
          <p14:tracePt t="106955" x="9988550" y="1104900"/>
          <p14:tracePt t="107014" x="9994900" y="1104900"/>
          <p14:tracePt t="107022" x="9994900" y="1098550"/>
          <p14:tracePt t="107039" x="10026650" y="1079500"/>
          <p14:tracePt t="107055" x="10064750" y="1066800"/>
          <p14:tracePt t="107072" x="10121900" y="1047750"/>
          <p14:tracePt t="107089" x="10160000" y="1035050"/>
          <p14:tracePt t="107105" x="10166350" y="1035050"/>
          <p14:tracePt t="107139" x="10172700" y="1035050"/>
          <p14:tracePt t="107172" x="10179050" y="1035050"/>
          <p14:tracePt t="107189" x="10185400" y="1035050"/>
          <p14:tracePt t="107320" x="10179050" y="1035050"/>
          <p14:tracePt t="107329" x="10172700" y="1035050"/>
          <p14:tracePt t="107351" x="10166350" y="1035050"/>
          <p14:tracePt t="107378" x="10160000" y="1035050"/>
          <p14:tracePt t="107391" x="10153650" y="1035050"/>
          <p14:tracePt t="107423" x="10147300" y="1028700"/>
          <p14:tracePt t="107439" x="10140950" y="1028700"/>
          <p14:tracePt t="107455" x="10134600" y="1028700"/>
          <p14:tracePt t="107570" x="10128250" y="1028700"/>
          <p14:tracePt t="107589" x="10121900" y="1028700"/>
          <p14:tracePt t="107606" x="10109200" y="1028700"/>
          <p14:tracePt t="107623" x="10096500" y="1028700"/>
          <p14:tracePt t="107639" x="10077450" y="1028700"/>
          <p14:tracePt t="107641" x="10064750" y="1028700"/>
          <p14:tracePt t="107656" x="10052050" y="1028700"/>
          <p14:tracePt t="107658" x="10039350" y="1028700"/>
          <p14:tracePt t="107673" x="10033000" y="1028700"/>
          <p14:tracePt t="107784" x="10033000" y="1022350"/>
          <p14:tracePt t="107792" x="10026650" y="1022350"/>
          <p14:tracePt t="107992" x="10020300" y="1022350"/>
          <p14:tracePt t="108014" x="10013950" y="1016000"/>
          <p14:tracePt t="108040" x="10007600" y="1016000"/>
          <p14:tracePt t="108063" x="10001250" y="1016000"/>
          <p14:tracePt t="108118" x="9994900" y="1016000"/>
          <p14:tracePt t="108126" x="9994900" y="1009650"/>
          <p14:tracePt t="108143" x="9988550" y="1009650"/>
          <p14:tracePt t="108156" x="9982200" y="1009650"/>
          <p14:tracePt t="108172" x="9982200" y="1003300"/>
          <p14:tracePt t="108206" x="9975850" y="1003300"/>
          <p14:tracePt t="108328" x="9969500" y="1003300"/>
          <p14:tracePt t="108344" x="9969500" y="996950"/>
          <p14:tracePt t="108364" x="9963150" y="996950"/>
          <p14:tracePt t="108440" x="9956800" y="996950"/>
          <p14:tracePt t="108478" x="9944100" y="996950"/>
          <p14:tracePt t="108492" x="9931400" y="996950"/>
          <p14:tracePt t="108507" x="9925050" y="996950"/>
          <p14:tracePt t="108525" x="9899650" y="996950"/>
          <p14:tracePt t="108540" x="9886950" y="1003300"/>
          <p14:tracePt t="108558" x="9848850" y="1009650"/>
          <p14:tracePt t="108572" x="9829800" y="1016000"/>
          <p14:tracePt t="108590" x="9798050" y="1022350"/>
          <p14:tracePt t="108606" x="9779000" y="1028700"/>
          <p14:tracePt t="108624" x="9759950" y="1035050"/>
          <p14:tracePt t="108640" x="9696450" y="1060450"/>
          <p14:tracePt t="108656" x="9582150" y="1085850"/>
          <p14:tracePt t="108673" x="9410700" y="1104900"/>
          <p14:tracePt t="108690" x="9232900" y="1111250"/>
          <p14:tracePt t="108707" x="9023350" y="1123950"/>
          <p14:tracePt t="108723" x="8839200" y="1130300"/>
          <p14:tracePt t="108740" x="8712200" y="1136650"/>
          <p14:tracePt t="108757" x="8509000" y="1149350"/>
          <p14:tracePt t="108773" x="8401050" y="1162050"/>
          <p14:tracePt t="108791" x="8261350" y="1168400"/>
          <p14:tracePt t="108809" x="8115300" y="1174750"/>
          <p14:tracePt t="108827" x="8001000" y="1187450"/>
          <p14:tracePt t="108840" x="7874000" y="1200150"/>
          <p14:tracePt t="108857" x="7766050" y="1212850"/>
          <p14:tracePt t="108874" x="7626350" y="1225550"/>
          <p14:tracePt t="108890" x="7480300" y="1238250"/>
          <p14:tracePt t="108907" x="7353300" y="1244600"/>
          <p14:tracePt t="108923" x="7200900" y="1257300"/>
          <p14:tracePt t="108940" x="7042150" y="1257300"/>
          <p14:tracePt t="108957" x="6896100" y="1257300"/>
          <p14:tracePt t="108974" x="6718300" y="1257300"/>
          <p14:tracePt t="108991" x="6559550" y="1257300"/>
          <p14:tracePt t="108992" x="6508750" y="1257300"/>
          <p14:tracePt t="109007" x="6381750" y="1257300"/>
          <p14:tracePt t="109024" x="6261100" y="1257300"/>
          <p14:tracePt t="109041" x="6159500" y="1257300"/>
          <p14:tracePt t="109057" x="6051550" y="1263650"/>
          <p14:tracePt t="109073" x="5975350" y="1263650"/>
          <p14:tracePt t="109090" x="5918200" y="1270000"/>
          <p14:tracePt t="109107" x="5892800" y="1276350"/>
          <p14:tracePt t="109124" x="5880100" y="1295400"/>
          <p14:tracePt t="109141" x="5873750" y="1308100"/>
          <p14:tracePt t="109157" x="5867400" y="1327150"/>
          <p14:tracePt t="109174" x="5867400" y="1346200"/>
          <p14:tracePt t="109190" x="5861050" y="1377950"/>
          <p14:tracePt t="109209" x="5867400" y="1422400"/>
          <p14:tracePt t="109224" x="5867400" y="1435100"/>
          <p14:tracePt t="109241" x="5873750" y="1504950"/>
          <p14:tracePt t="109257" x="5873750" y="1530350"/>
          <p14:tracePt t="109273" x="5873750" y="1555750"/>
          <p14:tracePt t="109292" x="5873750" y="1574800"/>
          <p14:tracePt t="109309" x="5873750" y="1593850"/>
          <p14:tracePt t="109323" x="5880100" y="1612900"/>
          <p14:tracePt t="109341" x="5886450" y="1631950"/>
          <p14:tracePt t="109356" x="5886450" y="1644650"/>
          <p14:tracePt t="109374" x="5892800" y="1644650"/>
          <p14:tracePt t="109391" x="5892800" y="1651000"/>
          <p14:tracePt t="109441" x="5892800" y="1657350"/>
          <p14:tracePt t="109457" x="5892800" y="1670050"/>
          <p14:tracePt t="109475" x="5899150" y="1695450"/>
          <p14:tracePt t="109490" x="5924550" y="1739900"/>
          <p14:tracePt t="109509" x="5949950" y="1765300"/>
          <p14:tracePt t="109526" x="5962650" y="1778000"/>
          <p14:tracePt t="109540" x="5975350" y="1790700"/>
          <p14:tracePt t="109658" x="5981700" y="1790700"/>
          <p14:tracePt t="109664" x="5994400" y="1790700"/>
          <p14:tracePt t="109676" x="6007100" y="1784350"/>
          <p14:tracePt t="109691" x="6064250" y="1765300"/>
          <p14:tracePt t="109708" x="6127750" y="1752600"/>
          <p14:tracePt t="109724" x="6197600" y="1739900"/>
          <p14:tracePt t="109741" x="6242050" y="1739900"/>
          <p14:tracePt t="109758" x="6286500" y="1733550"/>
          <p14:tracePt t="109774" x="6324600" y="1733550"/>
          <p14:tracePt t="109790" x="6350000" y="1733550"/>
          <p14:tracePt t="109808" x="6375400" y="1720850"/>
          <p14:tracePt t="109825" x="6419850" y="1689100"/>
          <p14:tracePt t="109841" x="6470650" y="1657350"/>
          <p14:tracePt t="109858" x="6489700" y="1638300"/>
          <p14:tracePt t="109874" x="6502400" y="1625600"/>
          <p14:tracePt t="109891" x="6515100" y="1612900"/>
          <p14:tracePt t="109924" x="6515100" y="1606550"/>
          <p14:tracePt t="109941" x="6515100" y="1600200"/>
          <p14:tracePt t="109957" x="6508750" y="1593850"/>
          <p14:tracePt t="109974" x="6489700" y="1581150"/>
          <p14:tracePt t="109991" x="6451600" y="1555750"/>
          <p14:tracePt t="110008" x="6413500" y="1530350"/>
          <p14:tracePt t="110025" x="6356350" y="1492250"/>
          <p14:tracePt t="110028" x="6337300" y="1485900"/>
          <p14:tracePt t="110041" x="6324600" y="1473200"/>
          <p14:tracePt t="110079" x="6324600" y="1479550"/>
          <p14:tracePt t="110091" x="6324600" y="1485900"/>
          <p14:tracePt t="110109" x="6324600" y="1492250"/>
          <p14:tracePt t="110125" x="6324600" y="1504950"/>
          <p14:tracePt t="110141" x="6318250" y="1524000"/>
          <p14:tracePt t="110144" x="6311900" y="1530350"/>
          <p14:tracePt t="110158" x="6311900" y="1536700"/>
          <p14:tracePt t="110174" x="6299200" y="1543050"/>
          <p14:tracePt t="110191" x="6299200" y="1574800"/>
          <p14:tracePt t="110209" x="6330950" y="1663700"/>
          <p14:tracePt t="110225" x="6381750" y="1708150"/>
          <p14:tracePt t="110241" x="6413500" y="1733550"/>
          <p14:tracePt t="110258" x="6432550" y="1739900"/>
          <p14:tracePt t="110275" x="6457950" y="1739900"/>
          <p14:tracePt t="110292" x="6489700" y="1733550"/>
          <p14:tracePt t="110308" x="6540500" y="1708150"/>
          <p14:tracePt t="110324" x="6572250" y="1682750"/>
          <p14:tracePt t="110342" x="6604000" y="1670050"/>
          <p14:tracePt t="110358" x="6623050" y="1670050"/>
          <p14:tracePt t="110374" x="6642100" y="1670050"/>
          <p14:tracePt t="110391" x="6654800" y="1676400"/>
          <p14:tracePt t="110408" x="6667500" y="1676400"/>
          <p14:tracePt t="110426" x="6680200" y="1676400"/>
          <p14:tracePt t="110442" x="6699250" y="1670050"/>
          <p14:tracePt t="110458" x="6705600" y="1663700"/>
          <p14:tracePt t="110475" x="6711950" y="1663700"/>
          <p14:tracePt t="110525" x="6718300" y="1657350"/>
          <p14:tracePt t="110544" x="6756400" y="1657350"/>
          <p14:tracePt t="110558" x="6940550" y="1670050"/>
          <p14:tracePt t="110574" x="7188200" y="1701800"/>
          <p14:tracePt t="110591" x="7442200" y="1739900"/>
          <p14:tracePt t="110610" x="7594600" y="1765300"/>
          <p14:tracePt t="110625" x="7651750" y="1765300"/>
          <p14:tracePt t="110641" x="7651750" y="1771650"/>
          <p14:tracePt t="110675" x="7645400" y="1758950"/>
          <p14:tracePt t="110692" x="7626350" y="1739900"/>
          <p14:tracePt t="110708" x="7620000" y="1727200"/>
          <p14:tracePt t="110725" x="7620000" y="1720850"/>
          <p14:tracePt t="110742" x="7613650" y="1701800"/>
          <p14:tracePt t="110758" x="7588250" y="1670050"/>
          <p14:tracePt t="110776" x="7556500" y="1638300"/>
          <p14:tracePt t="110792" x="7518400" y="1606550"/>
          <p14:tracePt t="110809" x="7467600" y="1587500"/>
          <p14:tracePt t="110824" x="7410450" y="1562100"/>
          <p14:tracePt t="110842" x="7353300" y="1549400"/>
          <p14:tracePt t="110858" x="7289800" y="1536700"/>
          <p14:tracePt t="110875" x="7239000" y="1524000"/>
          <p14:tracePt t="110892" x="7200900" y="1517650"/>
          <p14:tracePt t="110909" x="7112000" y="1511300"/>
          <p14:tracePt t="110925" x="6997700" y="1504950"/>
          <p14:tracePt t="110942" x="6908800" y="1498600"/>
          <p14:tracePt t="110961" x="6807200" y="1485900"/>
          <p14:tracePt t="110976" x="6762750" y="1485900"/>
          <p14:tracePt t="110992" x="6743700" y="1492250"/>
          <p14:tracePt t="111010" x="6743700" y="1498600"/>
          <p14:tracePt t="111025" x="6737350" y="1517650"/>
          <p14:tracePt t="111042" x="6737350" y="1530350"/>
          <p14:tracePt t="111061" x="6737350" y="1549400"/>
          <p14:tracePt t="111075" x="6743700" y="1574800"/>
          <p14:tracePt t="111092" x="6743700" y="1600200"/>
          <p14:tracePt t="111109" x="6750050" y="1619250"/>
          <p14:tracePt t="111127" x="6750050" y="1638300"/>
          <p14:tracePt t="111157" x="6750050" y="1644650"/>
          <p14:tracePt t="111176" x="6750050" y="1657350"/>
          <p14:tracePt t="111194" x="6743700" y="1670050"/>
          <p14:tracePt t="111208" x="6743700" y="1676400"/>
          <p14:tracePt t="111728" x="6750050" y="1676400"/>
          <p14:tracePt t="111737" x="6762750" y="1676400"/>
          <p14:tracePt t="111744" x="6794500" y="1676400"/>
          <p14:tracePt t="111760" x="6921500" y="1670050"/>
          <p14:tracePt t="111777" x="7035800" y="1670050"/>
          <p14:tracePt t="111793" x="7112000" y="1670050"/>
          <p14:tracePt t="111809" x="7143750" y="1663700"/>
          <p14:tracePt t="111826" x="7162800" y="1644650"/>
          <p14:tracePt t="111843" x="7200900" y="1631950"/>
          <p14:tracePt t="111859" x="7283450" y="1625600"/>
          <p14:tracePt t="111876" x="7410450" y="1638300"/>
          <p14:tracePt t="111892" x="7562850" y="1676400"/>
          <p14:tracePt t="111909" x="7696200" y="1708150"/>
          <p14:tracePt t="111926" x="7785100" y="1739900"/>
          <p14:tracePt t="111943" x="7797800" y="1739900"/>
          <p14:tracePt t="111994" x="7804150" y="1739900"/>
          <p14:tracePt t="112011" x="7835900" y="1752600"/>
          <p14:tracePt t="112026" x="7905750" y="1765300"/>
          <p14:tracePt t="112043" x="7950200" y="1771650"/>
          <p14:tracePt t="112059" x="7969250" y="1771650"/>
          <p14:tracePt t="112077" x="7975600" y="1771650"/>
          <p14:tracePt t="112092" x="7981950" y="1771650"/>
          <p14:tracePt t="112109" x="7988300" y="1771650"/>
          <p14:tracePt t="112126" x="7994650" y="1765300"/>
          <p14:tracePt t="112143" x="8001000" y="1758950"/>
          <p14:tracePt t="112160" x="8007350" y="1758950"/>
          <p14:tracePt t="112176" x="8020050" y="1752600"/>
          <p14:tracePt t="112236" x="8020050" y="1746250"/>
          <p14:tracePt t="112245" x="8020050" y="1739900"/>
          <p14:tracePt t="112259" x="8001000" y="1720850"/>
          <p14:tracePt t="112276" x="7962900" y="1689100"/>
          <p14:tracePt t="112294" x="7924800" y="1657350"/>
          <p14:tracePt t="112310" x="7905750" y="1619250"/>
          <p14:tracePt t="112326" x="7899400" y="1606550"/>
          <p14:tracePt t="112343" x="7899400" y="1593850"/>
          <p14:tracePt t="112359" x="7905750" y="1593850"/>
          <p14:tracePt t="112376" x="7912100" y="1587500"/>
          <p14:tracePt t="112393" x="7931150" y="1587500"/>
          <p14:tracePt t="112426" x="7937500" y="1587500"/>
          <p14:tracePt t="112443" x="7988300" y="1593850"/>
          <p14:tracePt t="112460" x="8045450" y="1600200"/>
          <p14:tracePt t="112477" x="8166100" y="1600200"/>
          <p14:tracePt t="112493" x="8305800" y="1600200"/>
          <p14:tracePt t="112510" x="8439150" y="1606550"/>
          <p14:tracePt t="112526" x="8489950" y="1606550"/>
          <p14:tracePt t="112561" x="8496300" y="1606550"/>
          <p14:tracePt t="112577" x="8528050" y="1612900"/>
          <p14:tracePt t="112593" x="8572500" y="1612900"/>
          <p14:tracePt t="112610" x="8616950" y="1625600"/>
          <p14:tracePt t="112627" x="8642350" y="1631950"/>
          <p14:tracePt t="112643" x="8648700" y="1638300"/>
          <p14:tracePt t="112660" x="8661400" y="1651000"/>
          <p14:tracePt t="112662" x="8667750" y="1657350"/>
          <p14:tracePt t="112676" x="8674100" y="1657350"/>
          <p14:tracePt t="112695" x="8686800" y="1657350"/>
          <p14:tracePt t="112709" x="8718550" y="1670050"/>
          <p14:tracePt t="112726" x="8788400" y="1676400"/>
          <p14:tracePt t="112743" x="8896350" y="1682750"/>
          <p14:tracePt t="112759" x="9017000" y="1682750"/>
          <p14:tracePt t="112776" x="9080500" y="1682750"/>
          <p14:tracePt t="112792" x="9099550" y="1682750"/>
          <p14:tracePt t="112810" x="9112250" y="1682750"/>
          <p14:tracePt t="112826" x="9118600" y="1682750"/>
          <p14:tracePt t="112859" x="9124950" y="1682750"/>
          <p14:tracePt t="112876" x="9131300" y="1682750"/>
          <p14:tracePt t="112892" x="9144000" y="1670050"/>
          <p14:tracePt t="112909" x="9150350" y="1657350"/>
          <p14:tracePt t="112926" x="9156700" y="1644650"/>
          <p14:tracePt t="112942" x="9156700" y="1638300"/>
          <p14:tracePt t="112943" x="9156700" y="1625600"/>
          <p14:tracePt t="112959" x="9156700" y="1612900"/>
          <p14:tracePt t="112976" x="9156700" y="1606550"/>
          <p14:tracePt t="112992" x="9156700" y="1593850"/>
          <p14:tracePt t="113009" x="9150350" y="1568450"/>
          <p14:tracePt t="113026" x="9150350" y="1530350"/>
          <p14:tracePt t="113042" x="9163050" y="1485900"/>
          <p14:tracePt t="113059" x="9169400" y="1447800"/>
          <p14:tracePt t="113076" x="9169400" y="1422400"/>
          <p14:tracePt t="113129" x="9169400" y="1428750"/>
          <p14:tracePt t="113144" x="9169400" y="1441450"/>
          <p14:tracePt t="113160" x="9169400" y="1447800"/>
          <p14:tracePt t="113176" x="9163050" y="1466850"/>
          <p14:tracePt t="113192" x="9156700" y="1473200"/>
          <p14:tracePt t="113297" x="9150350" y="1479550"/>
          <p14:tracePt t="113310" x="9150350" y="1485900"/>
          <p14:tracePt t="113327" x="9144000" y="1498600"/>
          <p14:tracePt t="113351" x="9137650" y="1517650"/>
          <p14:tracePt t="113359" x="9137650" y="1524000"/>
          <p14:tracePt t="113376" x="9137650" y="1536700"/>
          <p14:tracePt t="113393" x="9131300" y="1543050"/>
          <p14:tracePt t="113446" x="9131300" y="1511300"/>
          <p14:tracePt t="113464" x="9137650" y="1441450"/>
          <p14:tracePt t="113477" x="9137650" y="1416050"/>
          <p14:tracePt t="113494" x="9137650" y="1371600"/>
          <p14:tracePt t="113510" x="9137650" y="1358900"/>
          <p14:tracePt t="113528" x="9118600" y="1358900"/>
          <p14:tracePt t="113544" x="9093200" y="1365250"/>
          <p14:tracePt t="113561" x="9048750" y="1384300"/>
          <p14:tracePt t="113580" x="9004300" y="1390650"/>
          <p14:tracePt t="113593" x="8959850" y="1397000"/>
          <p14:tracePt t="113609" x="8915400" y="1403350"/>
          <p14:tracePt t="113627" x="8890000" y="1409700"/>
          <p14:tracePt t="113644" x="8851900" y="1428750"/>
          <p14:tracePt t="113660" x="8826500" y="1460500"/>
          <p14:tracePt t="113677" x="8801100" y="1485900"/>
          <p14:tracePt t="113694" x="8788400" y="1517650"/>
          <p14:tracePt t="113711" x="8775700" y="1555750"/>
          <p14:tracePt t="113727" x="8769350" y="1593850"/>
          <p14:tracePt t="113744" x="8788400" y="1619250"/>
          <p14:tracePt t="113761" x="8890000" y="1631950"/>
          <p14:tracePt t="113778" x="8959850" y="1631950"/>
          <p14:tracePt t="113794" x="8991600" y="1631950"/>
          <p14:tracePt t="113860" x="8991600" y="1625600"/>
          <p14:tracePt t="113874" x="8985250" y="1625600"/>
          <p14:tracePt t="113882" x="8978900" y="1619250"/>
          <p14:tracePt t="113895" x="8966200" y="1612900"/>
          <p14:tracePt t="113911" x="8953500" y="1606550"/>
          <p14:tracePt t="113927" x="8947150" y="1606550"/>
          <p14:tracePt t="113988" x="8947150" y="1612900"/>
          <p14:tracePt t="114003" x="8940800" y="1612900"/>
          <p14:tracePt t="114012" x="8940800" y="1619250"/>
          <p14:tracePt t="114030" x="8934450" y="1625600"/>
          <p14:tracePt t="114044" x="8928100" y="1625600"/>
          <p14:tracePt t="114061" x="8928100" y="1631950"/>
          <p14:tracePt t="114078" x="8915400" y="1631950"/>
          <p14:tracePt t="114095" x="8909050" y="1631950"/>
          <p14:tracePt t="114111" x="8902700" y="1631950"/>
          <p14:tracePt t="114127" x="8890000" y="1631950"/>
          <p14:tracePt t="114145" x="8883650" y="1631950"/>
          <p14:tracePt t="114161" x="8877300" y="1631950"/>
          <p14:tracePt t="114178" x="8870950" y="1631950"/>
          <p14:tracePt t="114195" x="8858250" y="1631950"/>
          <p14:tracePt t="114211" x="8845550" y="1631950"/>
          <p14:tracePt t="114245" x="8839200" y="1631950"/>
          <p14:tracePt t="114349" x="8832850" y="1631950"/>
          <p14:tracePt t="114365" x="8826500" y="1631950"/>
          <p14:tracePt t="114386" x="8820150" y="1631950"/>
          <p14:tracePt t="114400" x="8820150" y="1638300"/>
          <p14:tracePt t="114538" x="8813800" y="1638300"/>
          <p14:tracePt t="114574" x="8807450" y="1638300"/>
          <p14:tracePt t="114580" x="8801100" y="1638300"/>
          <p14:tracePt t="114598" x="8794750" y="1638300"/>
          <p14:tracePt t="114611" x="8788400" y="1638300"/>
          <p14:tracePt t="114645" x="8782050" y="1638300"/>
          <p14:tracePt t="114679" x="8775700" y="1638300"/>
          <p14:tracePt t="114695" x="8769350" y="1638300"/>
          <p14:tracePt t="114712" x="8763000" y="1638300"/>
          <p14:tracePt t="114728" x="8756650" y="1638300"/>
          <p14:tracePt t="114745" x="8750300" y="1638300"/>
          <p14:tracePt t="114778" x="8743950" y="1644650"/>
          <p14:tracePt t="114854" x="8737600" y="1644650"/>
          <p14:tracePt t="114881" x="8731250" y="1644650"/>
          <p14:tracePt t="114910" x="8724900" y="1644650"/>
          <p14:tracePt t="115187" x="8705850" y="1631950"/>
          <p14:tracePt t="115193" x="8699500" y="1625600"/>
          <p14:tracePt t="115418" x="8699500" y="1619250"/>
          <p14:tracePt t="115449" x="8693150" y="1619250"/>
          <p14:tracePt t="115847" x="8686800" y="1612900"/>
          <p14:tracePt t="115855" x="8680450" y="1612900"/>
          <p14:tracePt t="115865" x="8667750" y="1612900"/>
          <p14:tracePt t="117551" x="8667750" y="1606550"/>
          <p14:tracePt t="117565" x="8655050" y="1600200"/>
          <p14:tracePt t="117581" x="8642350" y="1587500"/>
          <p14:tracePt t="117598" x="8636000" y="1587500"/>
          <p14:tracePt t="119863" x="8629650" y="1587500"/>
          <p14:tracePt t="119868" x="8623300" y="1587500"/>
          <p14:tracePt t="119883" x="8610600" y="1587500"/>
          <p14:tracePt t="119900" x="8553450" y="1581150"/>
          <p14:tracePt t="119916" x="8502650" y="1581150"/>
          <p14:tracePt t="119933" x="8464550" y="1581150"/>
          <p14:tracePt t="119949" x="8458200" y="1587500"/>
          <p14:tracePt t="119966" x="8451850" y="1587500"/>
          <p14:tracePt t="119983" x="8445500" y="1593850"/>
          <p14:tracePt t="119999" x="8426450" y="1600200"/>
          <p14:tracePt t="120017" x="8375650" y="1619250"/>
          <p14:tracePt t="120033" x="8324850" y="1651000"/>
          <p14:tracePt t="120050" x="8293100" y="1676400"/>
          <p14:tracePt t="120066" x="8261350" y="1695450"/>
          <p14:tracePt t="120082" x="8248650" y="1708150"/>
          <p14:tracePt t="120099" x="8248650" y="1714500"/>
          <p14:tracePt t="120218" x="8242300" y="1714500"/>
          <p14:tracePt t="120235" x="8235950" y="1714500"/>
          <p14:tracePt t="120250" x="8172450" y="1714500"/>
          <p14:tracePt t="120266" x="8070850" y="1714500"/>
          <p14:tracePt t="120283" x="7937500" y="1714500"/>
          <p14:tracePt t="120302" x="7766050" y="1689100"/>
          <p14:tracePt t="120304" x="7702550" y="1682750"/>
          <p14:tracePt t="120315" x="7588250" y="1663700"/>
          <p14:tracePt t="120333" x="7429500" y="1651000"/>
          <p14:tracePt t="120350" x="7226300" y="1638300"/>
          <p14:tracePt t="120367" x="7105650" y="1638300"/>
          <p14:tracePt t="120370" x="7054850" y="1631950"/>
          <p14:tracePt t="120383" x="7042150" y="1631950"/>
          <p14:tracePt t="120399" x="7016750" y="1625600"/>
          <p14:tracePt t="120653" x="7035800" y="1619250"/>
          <p14:tracePt t="120660" x="7048500" y="1619250"/>
          <p14:tracePt t="120670" x="7105650" y="1612900"/>
          <p14:tracePt t="120684" x="7245350" y="1612900"/>
          <p14:tracePt t="120700" x="7435850" y="1625600"/>
          <p14:tracePt t="120717" x="7575550" y="1644650"/>
          <p14:tracePt t="120733" x="7677150" y="1657350"/>
          <p14:tracePt t="120750" x="7708900" y="1663700"/>
          <p14:tracePt t="120790" x="7702550" y="1657350"/>
          <p14:tracePt t="120800" x="7702550" y="1651000"/>
          <p14:tracePt t="120817" x="7670800" y="1631950"/>
          <p14:tracePt t="120834" x="7639050" y="1606550"/>
          <p14:tracePt t="120850" x="7626350" y="1593850"/>
          <p14:tracePt t="120971" x="7620000" y="1593850"/>
          <p14:tracePt t="120984" x="7613650" y="1593850"/>
          <p14:tracePt t="121001" x="7569200" y="1581150"/>
          <p14:tracePt t="121017" x="7505700" y="1562100"/>
          <p14:tracePt t="121034" x="7429500" y="1543050"/>
          <p14:tracePt t="121050" x="7359650" y="1517650"/>
          <p14:tracePt t="121067" x="7296150" y="1498600"/>
          <p14:tracePt t="121083" x="7239000" y="1485900"/>
          <p14:tracePt t="121101" x="7188200" y="1466850"/>
          <p14:tracePt t="121117" x="7156450" y="1454150"/>
          <p14:tracePt t="121134" x="7137400" y="1447800"/>
          <p14:tracePt t="121152" x="7131050" y="1441450"/>
          <p14:tracePt t="121167" x="7124700" y="1441450"/>
          <p14:tracePt t="121184" x="7112000" y="1441450"/>
          <p14:tracePt t="121200" x="7067550" y="1435100"/>
          <p14:tracePt t="121217" x="7023100" y="1428750"/>
          <p14:tracePt t="121234" x="6991350" y="1428750"/>
          <p14:tracePt t="121250" x="6978650" y="1428750"/>
          <p14:tracePt t="121288" x="6972300" y="1428750"/>
          <p14:tracePt t="121301" x="6965950" y="1428750"/>
          <p14:tracePt t="121317" x="6946900" y="1441450"/>
          <p14:tracePt t="121334" x="6927850" y="1447800"/>
          <p14:tracePt t="121351" x="6915150" y="1460500"/>
          <p14:tracePt t="121367" x="6908800" y="1466850"/>
          <p14:tracePt t="121384" x="6902450" y="1473200"/>
          <p14:tracePt t="121470" x="6902450" y="1479550"/>
          <p14:tracePt t="121478" x="6902450" y="1485900"/>
          <p14:tracePt t="121487" x="6921500" y="1504950"/>
          <p14:tracePt t="121501" x="6940550" y="1517650"/>
          <p14:tracePt t="121518" x="7029450" y="1543050"/>
          <p14:tracePt t="121534" x="7099300" y="1555750"/>
          <p14:tracePt t="121553" x="7150100" y="1555750"/>
          <p14:tracePt t="121568" x="7169150" y="1555750"/>
          <p14:tracePt t="121584" x="7175500" y="1555750"/>
          <p14:tracePt t="121601" x="7194550" y="1555750"/>
          <p14:tracePt t="121617" x="7226300" y="1555750"/>
          <p14:tracePt t="121634" x="7251700" y="1562100"/>
          <p14:tracePt t="121651" x="7270750" y="1562100"/>
          <p14:tracePt t="121668" x="7270750" y="1568450"/>
          <p14:tracePt t="122144" x="7277100" y="1568450"/>
          <p14:tracePt t="122151" x="7277100" y="1574800"/>
          <p14:tracePt t="122158" x="7289800" y="1581150"/>
          <p14:tracePt t="122174" x="7327900" y="1600200"/>
          <p14:tracePt t="122185" x="7340600" y="1606550"/>
          <p14:tracePt t="122202" x="7372350" y="1612900"/>
          <p14:tracePt t="122218" x="7378700" y="1619250"/>
          <p14:tracePt t="123105" x="7372350" y="1619250"/>
          <p14:tracePt t="123119" x="7359650" y="1619250"/>
          <p14:tracePt t="123136" x="7334250" y="1619250"/>
          <p14:tracePt t="123138" x="7327900" y="1619250"/>
          <p14:tracePt t="123152" x="7315200" y="1625600"/>
          <p14:tracePt t="123155" x="7302500" y="1625600"/>
          <p14:tracePt t="123170" x="7277100" y="1631950"/>
          <p14:tracePt t="123186" x="7245350" y="1631950"/>
          <p14:tracePt t="123202" x="7213600" y="1638300"/>
          <p14:tracePt t="123219" x="7188200" y="1638300"/>
          <p14:tracePt t="123236" x="7156450" y="1638300"/>
          <p14:tracePt t="123252" x="7112000" y="1638300"/>
          <p14:tracePt t="123269" x="7067550" y="1638300"/>
          <p14:tracePt t="123285" x="7029450" y="1638300"/>
          <p14:tracePt t="123302" x="7010400" y="1638300"/>
          <p14:tracePt t="123319" x="6991350" y="1638300"/>
          <p14:tracePt t="123336" x="6978650" y="1638300"/>
          <p14:tracePt t="123353" x="6953250" y="1644650"/>
          <p14:tracePt t="123369" x="6946900" y="1644650"/>
          <p14:tracePt t="123386" x="6940550" y="1644650"/>
          <p14:tracePt t="123402" x="6934200" y="1644650"/>
          <p14:tracePt t="123419" x="6921500" y="1644650"/>
          <p14:tracePt t="123438" x="6902450" y="1651000"/>
          <p14:tracePt t="123453" x="6883400" y="1651000"/>
          <p14:tracePt t="123469" x="6845300" y="1651000"/>
          <p14:tracePt t="123486" x="6826250" y="1657350"/>
          <p14:tracePt t="123502" x="6807200" y="1657350"/>
          <p14:tracePt t="123519" x="6794500" y="1657350"/>
          <p14:tracePt t="123536" x="6788150" y="1657350"/>
          <p14:tracePt t="123553" x="6769100" y="1657350"/>
          <p14:tracePt t="123570" x="6724650" y="1676400"/>
          <p14:tracePt t="123586" x="6686550" y="1695450"/>
          <p14:tracePt t="123589" x="6673850" y="1708150"/>
          <p14:tracePt t="123602" x="6648450" y="1727200"/>
          <p14:tracePt t="123620" x="6623050" y="1752600"/>
          <p14:tracePt t="123636" x="6616700" y="1758950"/>
          <p14:tracePt t="123638" x="6604000" y="1765300"/>
          <p14:tracePt t="123653" x="6597650" y="1771650"/>
          <p14:tracePt t="123723" x="6604000" y="1778000"/>
          <p14:tracePt t="123730" x="6648450" y="1797050"/>
          <p14:tracePt t="123737" x="6718300" y="1816100"/>
          <p14:tracePt t="123754" x="6896100" y="1866900"/>
          <p14:tracePt t="123770" x="7054850" y="1898650"/>
          <p14:tracePt t="123786" x="7124700" y="1911350"/>
          <p14:tracePt t="123803" x="7143750" y="1911350"/>
          <p14:tracePt t="123819" x="7169150" y="1905000"/>
          <p14:tracePt t="123837" x="7188200" y="1885950"/>
          <p14:tracePt t="123853" x="7213600" y="1866900"/>
          <p14:tracePt t="123870" x="7245350" y="1847850"/>
          <p14:tracePt t="123888" x="7270750" y="1847850"/>
          <p14:tracePt t="123902" x="7302500" y="1841500"/>
          <p14:tracePt t="123919" x="7315200" y="1841500"/>
          <p14:tracePt t="123936" x="7327900" y="1841500"/>
          <p14:tracePt t="123969" x="7334250" y="1835150"/>
          <p14:tracePt t="124003" x="7340600" y="1822450"/>
          <p14:tracePt t="124019" x="7346950" y="1816100"/>
          <p14:tracePt t="124037" x="7346950" y="1803400"/>
          <p14:tracePt t="124053" x="7346950" y="1797050"/>
          <p14:tracePt t="124086" x="7346950" y="1790700"/>
          <p14:tracePt t="124103" x="7334250" y="1790700"/>
          <p14:tracePt t="124120" x="7308850" y="1790700"/>
          <p14:tracePt t="124136" x="7296150" y="1790700"/>
          <p14:tracePt t="124153" x="7264400" y="1790700"/>
          <p14:tracePt t="124170" x="7232650" y="1784350"/>
          <p14:tracePt t="124188" x="7194550" y="1778000"/>
          <p14:tracePt t="124203" x="7169150" y="1771650"/>
          <p14:tracePt t="124221" x="7124700" y="1765300"/>
          <p14:tracePt t="124236" x="7080250" y="1765300"/>
          <p14:tracePt t="124253" x="7054850" y="1765300"/>
          <p14:tracePt t="124272" x="7029450" y="1765300"/>
          <p14:tracePt t="124274" x="7023100" y="1765300"/>
          <p14:tracePt t="124289" x="7010400" y="1765300"/>
          <p14:tracePt t="124302" x="7004050" y="1765300"/>
          <p14:tracePt t="124320" x="6991350" y="1765300"/>
          <p14:tracePt t="124337" x="6965950" y="1778000"/>
          <p14:tracePt t="124353" x="6858000" y="1784350"/>
          <p14:tracePt t="124370" x="6794500" y="1784350"/>
          <p14:tracePt t="124386" x="6737350" y="1784350"/>
          <p14:tracePt t="124403" x="6686550" y="1784350"/>
          <p14:tracePt t="124420" x="6680200" y="1778000"/>
          <p14:tracePt t="124468" x="6673850" y="1778000"/>
          <p14:tracePt t="124476" x="6648450" y="1778000"/>
          <p14:tracePt t="124488" x="6642100" y="1771650"/>
          <p14:tracePt t="124502" x="6559550" y="1758950"/>
          <p14:tracePt t="124520" x="6470650" y="1739900"/>
          <p14:tracePt t="124537" x="6362700" y="1714500"/>
          <p14:tracePt t="124540" x="6318250" y="1701800"/>
          <p14:tracePt t="124553" x="6286500" y="1689100"/>
          <p14:tracePt t="124570" x="6242050" y="1676400"/>
          <p14:tracePt t="124586" x="6216650" y="1663700"/>
          <p14:tracePt t="124587" x="6210300" y="1657350"/>
          <p14:tracePt t="124603" x="6197600" y="1657350"/>
          <p14:tracePt t="124621" x="6178550" y="1651000"/>
          <p14:tracePt t="124636" x="6121400" y="1644650"/>
          <p14:tracePt t="124653" x="6057900" y="1638300"/>
          <p14:tracePt t="124670" x="5994400" y="1631950"/>
          <p14:tracePt t="124687" x="5949950" y="1625600"/>
          <p14:tracePt t="124703" x="5930900" y="1619250"/>
          <p14:tracePt t="124720" x="5924550" y="1625600"/>
          <p14:tracePt t="124736" x="5924550" y="1631950"/>
          <p14:tracePt t="124753" x="5924550" y="1644650"/>
          <p14:tracePt t="124770" x="5924550" y="1657350"/>
          <p14:tracePt t="124787" x="5924550" y="1676400"/>
          <p14:tracePt t="124804" x="5930900" y="1695450"/>
          <p14:tracePt t="124819" x="5949950" y="1720850"/>
          <p14:tracePt t="124837" x="6026150" y="1771650"/>
          <p14:tracePt t="124854" x="6108700" y="1816100"/>
          <p14:tracePt t="124872" x="6203950" y="1854200"/>
          <p14:tracePt t="124887" x="6305550" y="1879600"/>
          <p14:tracePt t="124903" x="6381750" y="1885950"/>
          <p14:tracePt t="124920" x="6426200" y="1885950"/>
          <p14:tracePt t="124937" x="6451600" y="1885950"/>
          <p14:tracePt t="124954" x="6483350" y="1866900"/>
          <p14:tracePt t="124971" x="6508750" y="1841500"/>
          <p14:tracePt t="124987" x="6534150" y="1816100"/>
          <p14:tracePt t="125004" x="6553200" y="1803400"/>
          <p14:tracePt t="125020" x="6559550" y="1797050"/>
          <p14:tracePt t="125120" x="6559550" y="1790700"/>
          <p14:tracePt t="125128" x="6565900" y="1790700"/>
          <p14:tracePt t="125137" x="6572250" y="1784350"/>
          <p14:tracePt t="125154" x="6572250" y="1778000"/>
          <p14:tracePt t="125171" x="6578600" y="1778000"/>
          <p14:tracePt t="125500" x="6572250" y="1778000"/>
          <p14:tracePt t="125521" x="6565900" y="1765300"/>
          <p14:tracePt t="125538" x="6553200" y="1758950"/>
          <p14:tracePt t="125554" x="6546850" y="1752600"/>
          <p14:tracePt t="125571" x="6546850" y="1746250"/>
          <p14:tracePt t="125676" x="6540500" y="1746250"/>
          <p14:tracePt t="126790" x="6540500" y="1752600"/>
          <p14:tracePt t="126796" x="6540500" y="1758950"/>
          <p14:tracePt t="126812" x="6540500" y="1765300"/>
          <p14:tracePt t="126844" x="6540500" y="1771650"/>
          <p14:tracePt t="126881" x="6540500" y="1778000"/>
          <p14:tracePt t="126908" x="6540500" y="1784350"/>
          <p14:tracePt t="126926" x="6540500" y="1790700"/>
          <p14:tracePt t="126998" x="6546850" y="1790700"/>
          <p14:tracePt t="127008" x="6553200" y="1790700"/>
          <p14:tracePt t="127014" x="6572250" y="1790700"/>
          <p14:tracePt t="127039" x="6648450" y="1778000"/>
          <p14:tracePt t="127055" x="6718300" y="1771650"/>
          <p14:tracePt t="127072" x="6845300" y="1771650"/>
          <p14:tracePt t="127091" x="7029450" y="1784350"/>
          <p14:tracePt t="127106" x="7239000" y="1816100"/>
          <p14:tracePt t="127122" x="7423150" y="1847850"/>
          <p14:tracePt t="127140" x="7626350" y="1879600"/>
          <p14:tracePt t="127155" x="7753350" y="1898650"/>
          <p14:tracePt t="127173" x="7816850" y="1898650"/>
          <p14:tracePt t="127189" x="7816850" y="1885950"/>
          <p14:tracePt t="127205" x="7816850" y="1879600"/>
          <p14:tracePt t="127260" x="7823200" y="1873250"/>
          <p14:tracePt t="127272" x="7829550" y="1873250"/>
          <p14:tracePt t="127289" x="7842250" y="1860550"/>
          <p14:tracePt t="127305" x="7848600" y="1860550"/>
          <p14:tracePt t="127309" x="7854950" y="1854200"/>
          <p14:tracePt t="127323" x="7874000" y="1854200"/>
          <p14:tracePt t="127339" x="7924800" y="1854200"/>
          <p14:tracePt t="127357" x="7975600" y="1854200"/>
          <p14:tracePt t="127373" x="8039100" y="1847850"/>
          <p14:tracePt t="127389" x="8070850" y="1841500"/>
          <p14:tracePt t="127406" x="8096250" y="1841500"/>
          <p14:tracePt t="127422" x="8147050" y="1841500"/>
          <p14:tracePt t="127439" x="8197850" y="1847850"/>
          <p14:tracePt t="127456" x="8255000" y="1854200"/>
          <p14:tracePt t="127472" x="8305800" y="1854200"/>
          <p14:tracePt t="127489" x="8337550" y="1860550"/>
          <p14:tracePt t="127506" x="8362950" y="1860550"/>
          <p14:tracePt t="127522" x="8388350" y="1860550"/>
          <p14:tracePt t="127524" x="8401050" y="1860550"/>
          <p14:tracePt t="127539" x="8407400" y="1854200"/>
          <p14:tracePt t="127541" x="8413750" y="1854200"/>
          <p14:tracePt t="127556" x="8420100" y="1854200"/>
          <p14:tracePt t="127559" x="8432800" y="1847850"/>
          <p14:tracePt t="127575" x="8458200" y="1847850"/>
          <p14:tracePt t="127589" x="8470900" y="1847850"/>
          <p14:tracePt t="127607" x="8489950" y="1835150"/>
          <p14:tracePt t="127623" x="8496300" y="1822450"/>
          <p14:tracePt t="127639" x="8496300" y="1809750"/>
          <p14:tracePt t="127656" x="8496300" y="1790700"/>
          <p14:tracePt t="127672" x="8489950" y="1771650"/>
          <p14:tracePt t="127690" x="8470900" y="1746250"/>
          <p14:tracePt t="127706" x="8458200" y="1727200"/>
          <p14:tracePt t="127722" x="8420100" y="1701800"/>
          <p14:tracePt t="127739" x="8388350" y="1682750"/>
          <p14:tracePt t="127756" x="8356600" y="1676400"/>
          <p14:tracePt t="127758" x="8318500" y="1663700"/>
          <p14:tracePt t="127776" x="8286750" y="1657350"/>
          <p14:tracePt t="127789" x="8248650" y="1644650"/>
          <p14:tracePt t="127807" x="8210550" y="1631950"/>
          <p14:tracePt t="127823" x="8140700" y="1612900"/>
          <p14:tracePt t="127839" x="8083550" y="1606550"/>
          <p14:tracePt t="127856" x="8013700" y="1600200"/>
          <p14:tracePt t="127872" x="7950200" y="1600200"/>
          <p14:tracePt t="127889" x="7854950" y="1619250"/>
          <p14:tracePt t="127906" x="7823200" y="1631950"/>
          <p14:tracePt t="127922" x="7810500" y="1651000"/>
          <p14:tracePt t="127939" x="7810500" y="1670050"/>
          <p14:tracePt t="127956" x="7810500" y="1695450"/>
          <p14:tracePt t="127973" x="7823200" y="1708150"/>
          <p14:tracePt t="127989" x="7835900" y="1720850"/>
          <p14:tracePt t="128006" x="7854950" y="1733550"/>
          <p14:tracePt t="128007" x="7867650" y="1739900"/>
          <p14:tracePt t="128023" x="7937500" y="1790700"/>
          <p14:tracePt t="128040" x="8051800" y="1809750"/>
          <p14:tracePt t="128056" x="8115300" y="1816100"/>
          <p14:tracePt t="128073" x="8140700" y="1816100"/>
          <p14:tracePt t="128089" x="8153400" y="1822450"/>
          <p14:tracePt t="128105" x="8166100" y="1822450"/>
          <p14:tracePt t="128123" x="8172450" y="1822450"/>
          <p14:tracePt t="128139" x="8197850" y="1816100"/>
          <p14:tracePt t="128156" x="8216900" y="1803400"/>
          <p14:tracePt t="128173" x="8235950" y="1803400"/>
          <p14:tracePt t="128511" x="8235950" y="1797050"/>
          <p14:tracePt t="128525" x="8223250" y="1797050"/>
          <p14:tracePt t="128540" x="8216900" y="1797050"/>
          <p14:tracePt t="128574" x="8210550" y="1797050"/>
          <p14:tracePt t="128591" x="8204200" y="1797050"/>
          <p14:tracePt t="128607" x="8197850" y="1797050"/>
          <p14:tracePt t="128640" x="8197850" y="1803400"/>
          <p14:tracePt t="128764" x="8185150" y="1803400"/>
          <p14:tracePt t="128774" x="8178800" y="1803400"/>
          <p14:tracePt t="128791" x="8172450" y="1803400"/>
          <p14:tracePt t="128808" x="8159750" y="1803400"/>
          <p14:tracePt t="128825" x="8153400" y="1803400"/>
          <p14:tracePt t="128857" x="8140700" y="1803400"/>
          <p14:tracePt t="128874" x="8134350" y="1803400"/>
          <p14:tracePt t="128970" x="8128000" y="1803400"/>
          <p14:tracePt t="128980" x="8121650" y="1803400"/>
          <p14:tracePt t="128990" x="8115300" y="1803400"/>
          <p14:tracePt t="129007" x="8108950" y="1803400"/>
          <p14:tracePt t="129024" x="8108950" y="1797050"/>
          <p14:tracePt t="129040" x="8102600" y="1797050"/>
          <p14:tracePt t="129061" x="8096250" y="1797050"/>
          <p14:tracePt t="129083" x="8089900" y="1797050"/>
          <p14:tracePt t="129107" x="8083550" y="1797050"/>
          <p14:tracePt t="129124" x="8070850" y="1797050"/>
          <p14:tracePt t="129140" x="8058150" y="1797050"/>
          <p14:tracePt t="129157" x="8045450" y="1797050"/>
          <p14:tracePt t="129174" x="8039100" y="1797050"/>
          <p14:tracePt t="129209" x="8032750" y="1797050"/>
          <p14:tracePt t="129240" x="8020050" y="1797050"/>
          <p14:tracePt t="129257" x="8007350" y="1797050"/>
          <p14:tracePt t="129275" x="8001000" y="1797050"/>
          <p14:tracePt t="129290" x="7994650" y="1797050"/>
          <p14:tracePt t="129307" x="7988300" y="1797050"/>
          <p14:tracePt t="129324" x="7981950" y="1797050"/>
          <p14:tracePt t="129374" x="7975600" y="1797050"/>
          <p14:tracePt t="129391" x="7962900" y="1797050"/>
          <p14:tracePt t="129424" x="7950200" y="1797050"/>
          <p14:tracePt t="129440" x="7937500" y="1797050"/>
          <p14:tracePt t="129457" x="7918450" y="1797050"/>
          <p14:tracePt t="129475" x="7912100" y="1797050"/>
          <p14:tracePt t="129491" x="7905750" y="1797050"/>
          <p14:tracePt t="129508" x="7899400" y="1797050"/>
          <p14:tracePt t="129541" x="7886700" y="1797050"/>
          <p14:tracePt t="129574" x="7880350" y="1797050"/>
          <p14:tracePt t="129590" x="7874000" y="1797050"/>
          <p14:tracePt t="129608" x="7867650" y="1797050"/>
          <p14:tracePt t="129624" x="7854950" y="1797050"/>
          <p14:tracePt t="129641" x="7842250" y="1797050"/>
          <p14:tracePt t="129657" x="7804150" y="1797050"/>
          <p14:tracePt t="129674" x="7753350" y="1797050"/>
          <p14:tracePt t="129691" x="7696200" y="1797050"/>
          <p14:tracePt t="129710" x="7639050" y="1797050"/>
          <p14:tracePt t="129712" x="7594600" y="1790700"/>
          <p14:tracePt t="129724" x="7569200" y="1778000"/>
          <p14:tracePt t="129741" x="7505700" y="1771650"/>
          <p14:tracePt t="129757" x="7429500" y="1822450"/>
          <p14:tracePt t="129774" x="7385050" y="1835150"/>
          <p14:tracePt t="129791" x="7346950" y="1854200"/>
          <p14:tracePt t="129807" x="7315200" y="1866900"/>
          <p14:tracePt t="129825" x="7277100" y="1873250"/>
          <p14:tracePt t="129841" x="7213600" y="1885950"/>
          <p14:tracePt t="129858" x="7137400" y="1898650"/>
          <p14:tracePt t="129874" x="7061200" y="1911350"/>
          <p14:tracePt t="129893" x="6959600" y="1930400"/>
          <p14:tracePt t="129908" x="6883400" y="1943100"/>
          <p14:tracePt t="129926" x="6794500" y="1949450"/>
          <p14:tracePt t="129941" x="6718300" y="1949450"/>
          <p14:tracePt t="129959" x="6610350" y="1949450"/>
          <p14:tracePt t="129974" x="6508750" y="1955800"/>
          <p14:tracePt t="129991" x="6400800" y="1962150"/>
          <p14:tracePt t="130008" x="6350000" y="1968500"/>
          <p14:tracePt t="130023" x="6311900" y="1974850"/>
          <p14:tracePt t="130042" x="6273800" y="1987550"/>
          <p14:tracePt t="130058" x="6267450" y="1993900"/>
          <p14:tracePt t="130075" x="6242050" y="2019300"/>
          <p14:tracePt t="130091" x="6229350" y="2032000"/>
          <p14:tracePt t="130108" x="6216650" y="2044700"/>
          <p14:tracePt t="130126" x="6216650" y="2051050"/>
          <p14:tracePt t="130141" x="6216650" y="2063750"/>
          <p14:tracePt t="130158" x="6216650" y="2082800"/>
          <p14:tracePt t="130175" x="6216650" y="2101850"/>
          <p14:tracePt t="130191" x="6229350" y="2120900"/>
          <p14:tracePt t="130208" x="6254750" y="2146300"/>
          <p14:tracePt t="130225" x="6280150" y="2165350"/>
          <p14:tracePt t="130241" x="6318250" y="2171700"/>
          <p14:tracePt t="130258" x="6350000" y="2178050"/>
          <p14:tracePt t="130275" x="6483350" y="2178050"/>
          <p14:tracePt t="130291" x="6534150" y="2165350"/>
          <p14:tracePt t="130308" x="6610350" y="2159000"/>
          <p14:tracePt t="130325" x="6686550" y="2152650"/>
          <p14:tracePt t="130341" x="6756400" y="2146300"/>
          <p14:tracePt t="130357" x="6807200" y="2146300"/>
          <p14:tracePt t="130375" x="6826250" y="2139950"/>
          <p14:tracePt t="130391" x="6845300" y="2133600"/>
          <p14:tracePt t="130408" x="6864350" y="2120900"/>
          <p14:tracePt t="130425" x="6877050" y="2108200"/>
          <p14:tracePt t="130441" x="6883400" y="2089150"/>
          <p14:tracePt t="130460" x="6889750" y="2076450"/>
          <p14:tracePt t="130475" x="6902450" y="2070100"/>
          <p14:tracePt t="130493" x="6908800" y="2051050"/>
          <p14:tracePt t="130525" x="6908800" y="2032000"/>
          <p14:tracePt t="130542" x="6896100" y="2019300"/>
          <p14:tracePt t="130559" x="6877050" y="2000250"/>
          <p14:tracePt t="130574" x="6838950" y="1974850"/>
          <p14:tracePt t="130592" x="6807200" y="1962150"/>
          <p14:tracePt t="130610" x="6762750" y="1943100"/>
          <p14:tracePt t="130624" x="6718300" y="1930400"/>
          <p14:tracePt t="130642" x="6654800" y="1911350"/>
          <p14:tracePt t="130658" x="6616700" y="1905000"/>
          <p14:tracePt t="130675" x="6578600" y="1898650"/>
          <p14:tracePt t="130694" x="6546850" y="1898650"/>
          <p14:tracePt t="130709" x="6515100" y="1898650"/>
          <p14:tracePt t="130725" x="6502400" y="1898650"/>
          <p14:tracePt t="130742" x="6483350" y="1898650"/>
          <p14:tracePt t="130744" x="6464300" y="1898650"/>
          <p14:tracePt t="130759" x="6426200" y="1898650"/>
          <p14:tracePt t="130775" x="6337300" y="1911350"/>
          <p14:tracePt t="130793" x="6273800" y="1917700"/>
          <p14:tracePt t="130808" x="6229350" y="1930400"/>
          <p14:tracePt t="130825" x="6223000" y="1930400"/>
          <p14:tracePt t="133112" x="6235700" y="1930400"/>
          <p14:tracePt t="133119" x="6248400" y="1936750"/>
          <p14:tracePt t="133127" x="6280150" y="1936750"/>
          <p14:tracePt t="133144" x="6369050" y="1930400"/>
          <p14:tracePt t="133160" x="6445250" y="1930400"/>
          <p14:tracePt t="133177" x="6502400" y="1943100"/>
          <p14:tracePt t="133193" x="6546850" y="1962150"/>
          <p14:tracePt t="133211" x="6591300" y="1968500"/>
          <p14:tracePt t="133228" x="6654800" y="1987550"/>
          <p14:tracePt t="133243" x="6762750" y="2000250"/>
          <p14:tracePt t="133260" x="6858000" y="2006600"/>
          <p14:tracePt t="133277" x="7016750" y="2006600"/>
          <p14:tracePt t="133294" x="7112000" y="2000250"/>
          <p14:tracePt t="133310" x="7232650" y="2000250"/>
          <p14:tracePt t="133327" x="7346950" y="2000250"/>
          <p14:tracePt t="133344" x="7442200" y="2000250"/>
          <p14:tracePt t="133360" x="7550150" y="2006600"/>
          <p14:tracePt t="133376" x="7632700" y="2019300"/>
          <p14:tracePt t="133394" x="7702550" y="2019300"/>
          <p14:tracePt t="133410" x="7734300" y="2019300"/>
          <p14:tracePt t="133428" x="7772400" y="2019300"/>
          <p14:tracePt t="133445" x="7829550" y="2012950"/>
          <p14:tracePt t="133462" x="7962900" y="2006600"/>
          <p14:tracePt t="133478" x="8178800" y="2012950"/>
          <p14:tracePt t="133495" x="8356600" y="2032000"/>
          <p14:tracePt t="133511" x="8572500" y="2070100"/>
          <p14:tracePt t="133529" x="8597900" y="2076450"/>
          <p14:tracePt t="133544" x="8597900" y="2082800"/>
          <p14:tracePt t="133601" x="8604250" y="2082800"/>
          <p14:tracePt t="133607" x="8610600" y="2082800"/>
          <p14:tracePt t="133628" x="8636000" y="2089150"/>
          <p14:tracePt t="133644" x="8655050" y="2089150"/>
          <p14:tracePt t="133661" x="8667750" y="2089150"/>
          <p14:tracePt t="133677" x="8674100" y="2089150"/>
          <p14:tracePt t="133697" x="8718550" y="2095500"/>
          <p14:tracePt t="133711" x="8737600" y="2101850"/>
          <p14:tracePt t="133714" x="8782050" y="2108200"/>
          <p14:tracePt t="133728" x="8807450" y="2108200"/>
          <p14:tracePt t="133746" x="8991600" y="2114550"/>
          <p14:tracePt t="133760" x="9086850" y="2114550"/>
          <p14:tracePt t="133777" x="9156700" y="2108200"/>
          <p14:tracePt t="133794" x="9175750" y="2101850"/>
          <p14:tracePt t="133811" x="9188450" y="2095500"/>
          <p14:tracePt t="133828" x="9194800" y="2095500"/>
          <p14:tracePt t="133844" x="9194800" y="2089150"/>
          <p14:tracePt t="133861" x="9194800" y="2082800"/>
          <p14:tracePt t="133878" x="9188450" y="2070100"/>
          <p14:tracePt t="133895" x="9175750" y="2051050"/>
          <p14:tracePt t="133911" x="9137650" y="2019300"/>
          <p14:tracePt t="133928" x="9080500" y="1981200"/>
          <p14:tracePt t="133945" x="8966200" y="1930400"/>
          <p14:tracePt t="133963" x="8877300" y="1905000"/>
          <p14:tracePt t="133978" x="8801100" y="1892300"/>
          <p14:tracePt t="133996" x="8763000" y="1885950"/>
          <p14:tracePt t="134012" x="8712200" y="1879600"/>
          <p14:tracePt t="134028" x="8667750" y="1873250"/>
          <p14:tracePt t="134044" x="8629650" y="1860550"/>
          <p14:tracePt t="134061" x="8604250" y="1854200"/>
          <p14:tracePt t="134078" x="8572500" y="1841500"/>
          <p14:tracePt t="134095" x="8540750" y="1828800"/>
          <p14:tracePt t="134112" x="8515350" y="1822450"/>
          <p14:tracePt t="134128" x="8464550" y="1816100"/>
          <p14:tracePt t="134144" x="8413750" y="1816100"/>
          <p14:tracePt t="134161" x="8350250" y="1835150"/>
          <p14:tracePt t="134178" x="8337550" y="1847850"/>
          <p14:tracePt t="134195" x="8331200" y="1860550"/>
          <p14:tracePt t="134197" x="8324850" y="1860550"/>
          <p14:tracePt t="134211" x="8324850" y="1866900"/>
          <p14:tracePt t="134227" x="8324850" y="1879600"/>
          <p14:tracePt t="134245" x="8324850" y="1898650"/>
          <p14:tracePt t="134261" x="8331200" y="1924050"/>
          <p14:tracePt t="134278" x="8350250" y="1962150"/>
          <p14:tracePt t="134294" x="8356600" y="1987550"/>
          <p14:tracePt t="134311" x="8362950" y="2012950"/>
          <p14:tracePt t="134328" x="8369300" y="2038350"/>
          <p14:tracePt t="134344" x="8394700" y="2076450"/>
          <p14:tracePt t="134360" x="8420100" y="2095500"/>
          <p14:tracePt t="134378" x="8445500" y="2114550"/>
          <p14:tracePt t="134395" x="8477250" y="2127250"/>
          <p14:tracePt t="134411" x="8509000" y="2146300"/>
          <p14:tracePt t="134430" x="8528050" y="2152650"/>
          <p14:tracePt t="134445" x="8534400" y="2159000"/>
          <p14:tracePt t="134479" x="8547100" y="2159000"/>
          <p14:tracePt t="134497" x="8578850" y="2159000"/>
          <p14:tracePt t="134511" x="8616950" y="2159000"/>
          <p14:tracePt t="134528" x="8642350" y="2152650"/>
          <p14:tracePt t="134545" x="8648700" y="2152650"/>
          <p14:tracePt t="134562" x="8648700" y="2146300"/>
          <p14:tracePt t="134578" x="8655050" y="2146300"/>
          <p14:tracePt t="134616" x="8661400" y="2146300"/>
          <p14:tracePt t="134629" x="8674100" y="2146300"/>
          <p14:tracePt t="134645" x="8705850" y="2146300"/>
          <p14:tracePt t="134661" x="8737600" y="2139950"/>
          <p14:tracePt t="134665" x="8750300" y="2139950"/>
          <p14:tracePt t="134679" x="8775700" y="2133600"/>
          <p14:tracePt t="134835" x="8775700" y="2127250"/>
          <p14:tracePt t="134851" x="8769350" y="2127250"/>
          <p14:tracePt t="134859" x="8763000" y="2127250"/>
          <p14:tracePt t="134879" x="8731250" y="2120900"/>
          <p14:tracePt t="134897" x="8686800" y="2120900"/>
          <p14:tracePt t="134912" x="8680450" y="2120900"/>
          <p14:tracePt t="134914" x="8674100" y="2120900"/>
          <p14:tracePt t="134971" x="8674100" y="2127250"/>
          <p14:tracePt t="134979" x="8680450" y="2127250"/>
          <p14:tracePt t="134995" x="8693150" y="2127250"/>
          <p14:tracePt t="135012" x="8743950" y="2120900"/>
          <p14:tracePt t="135029" x="8801100" y="2101850"/>
          <p14:tracePt t="135045" x="8851900" y="2076450"/>
          <p14:tracePt t="135063" x="8909050" y="2044700"/>
          <p14:tracePt t="135081" x="9048750" y="2025650"/>
          <p14:tracePt t="135095" x="9086850" y="2025650"/>
          <p14:tracePt t="135112" x="9175750" y="2025650"/>
          <p14:tracePt t="135131" x="9264650" y="2032000"/>
          <p14:tracePt t="135145" x="9302750" y="2038350"/>
          <p14:tracePt t="135148" x="9309100" y="2044700"/>
          <p14:tracePt t="135163" x="9321800" y="2044700"/>
          <p14:tracePt t="135180" x="9328150" y="2044700"/>
          <p14:tracePt t="135196" x="9347200" y="2044700"/>
          <p14:tracePt t="135212" x="9410700" y="2044700"/>
          <p14:tracePt t="135230" x="9461500" y="2044700"/>
          <p14:tracePt t="135246" x="9518650" y="2044700"/>
          <p14:tracePt t="135263" x="9575800" y="2038350"/>
          <p14:tracePt t="135279" x="9601200" y="2038350"/>
          <p14:tracePt t="135297" x="9632950" y="2032000"/>
          <p14:tracePt t="135312" x="9677400" y="2032000"/>
          <p14:tracePt t="135328" x="9740900" y="2032000"/>
          <p14:tracePt t="135346" x="9810750" y="2019300"/>
          <p14:tracePt t="135363" x="9867900" y="1987550"/>
          <p14:tracePt t="135379" x="9874250" y="1981200"/>
          <p14:tracePt t="135395" x="9880600" y="1955800"/>
          <p14:tracePt t="135398" x="9880600" y="1949450"/>
          <p14:tracePt t="135413" x="9867900" y="1936750"/>
          <p14:tracePt t="135415" x="9855200" y="1924050"/>
          <p14:tracePt t="135429" x="9817100" y="1905000"/>
          <p14:tracePt t="135446" x="9772650" y="1885950"/>
          <p14:tracePt t="135464" x="9734550" y="1873250"/>
          <p14:tracePt t="135479" x="9696450" y="1866900"/>
          <p14:tracePt t="135496" x="9677400" y="1860550"/>
          <p14:tracePt t="135512" x="9664700" y="1860550"/>
          <p14:tracePt t="135529" x="9652000" y="1860550"/>
          <p14:tracePt t="135546" x="9626600" y="1866900"/>
          <p14:tracePt t="135562" x="9601200" y="1885950"/>
          <p14:tracePt t="135579" x="9556750" y="1905000"/>
          <p14:tracePt t="135596" x="9505950" y="1930400"/>
          <p14:tracePt t="135598" x="9474200" y="1943100"/>
          <p14:tracePt t="135615" x="9417050" y="1968500"/>
          <p14:tracePt t="135630" x="9385300" y="1987550"/>
          <p14:tracePt t="135647" x="9372600" y="2000250"/>
          <p14:tracePt t="135662" x="9372600" y="2044700"/>
          <p14:tracePt t="135679" x="9404350" y="2082800"/>
          <p14:tracePt t="135696" x="9455150" y="2127250"/>
          <p14:tracePt t="135713" x="9505950" y="2159000"/>
          <p14:tracePt t="135729" x="9550400" y="2184400"/>
          <p14:tracePt t="135747" x="9594850" y="2197100"/>
          <p14:tracePt t="135763" x="9664700" y="2197100"/>
          <p14:tracePt t="135779" x="9740900" y="2184400"/>
          <p14:tracePt t="135796" x="9810750" y="2171700"/>
          <p14:tracePt t="135812" x="9861550" y="2152650"/>
          <p14:tracePt t="135828" x="9893300" y="2133600"/>
          <p14:tracePt t="135846" x="9912350" y="2114550"/>
          <p14:tracePt t="135863" x="9944100" y="2089150"/>
          <p14:tracePt t="135881" x="9963150" y="2070100"/>
          <p14:tracePt t="135896" x="9969500" y="2051050"/>
          <p14:tracePt t="135912" x="9969500" y="2019300"/>
          <p14:tracePt t="135929" x="9931400" y="1962150"/>
          <p14:tracePt t="135946" x="9886950" y="1917700"/>
          <p14:tracePt t="135963" x="9817100" y="1854200"/>
          <p14:tracePt t="135979" x="9766300" y="1822450"/>
          <p14:tracePt t="135996" x="9671050" y="1784350"/>
          <p14:tracePt t="136013" x="9582150" y="1758950"/>
          <p14:tracePt t="136030" x="9404350" y="1720850"/>
          <p14:tracePt t="136046" x="9251950" y="1695450"/>
          <p14:tracePt t="136063" x="9124950" y="1689100"/>
          <p14:tracePt t="136079" x="9042400" y="1689100"/>
          <p14:tracePt t="136083" x="9010650" y="1695450"/>
          <p14:tracePt t="136097" x="8978900" y="1714500"/>
          <p14:tracePt t="136113" x="8953500" y="1733550"/>
          <p14:tracePt t="136130" x="8921750" y="1771650"/>
          <p14:tracePt t="136147" x="8909050" y="1822450"/>
          <p14:tracePt t="136162" x="8909050" y="1879600"/>
          <p14:tracePt t="136179" x="8928100" y="1949450"/>
          <p14:tracePt t="136196" x="8972550" y="2019300"/>
          <p14:tracePt t="136213" x="9029700" y="2070100"/>
          <p14:tracePt t="136229" x="9080500" y="2108200"/>
          <p14:tracePt t="136246" x="9137650" y="2127250"/>
          <p14:tracePt t="136263" x="9175750" y="2133600"/>
          <p14:tracePt t="136282" x="9194800" y="2133600"/>
          <p14:tracePt t="136298" x="9207500" y="2139950"/>
          <p14:tracePt t="136313" x="9239250" y="2165350"/>
          <p14:tracePt t="136330" x="9277350" y="2178050"/>
          <p14:tracePt t="136331" x="9302750" y="2197100"/>
          <p14:tracePt t="136346" x="9315450" y="2203450"/>
          <p14:tracePt t="136348" x="9321800" y="2203450"/>
          <p14:tracePt t="136363" x="9321800" y="2209800"/>
          <p14:tracePt t="136777" x="9321800" y="2203450"/>
          <p14:tracePt t="136801" x="9321800" y="2197100"/>
          <p14:tracePt t="136813" x="9315450" y="2197100"/>
          <p14:tracePt t="136830" x="9315450" y="2184400"/>
          <p14:tracePt t="136847" x="9309100" y="2171700"/>
          <p14:tracePt t="136864" x="9309100" y="2159000"/>
          <p14:tracePt t="136880" x="9309100" y="2152650"/>
          <p14:tracePt t="136952" x="9302750" y="2152650"/>
          <p14:tracePt t="136973" x="9302750" y="2146300"/>
          <p14:tracePt t="136981" x="9302750" y="2139950"/>
          <p14:tracePt t="136997" x="9296400" y="2133600"/>
          <p14:tracePt t="137014" x="9296400" y="2127250"/>
          <p14:tracePt t="137031" x="9290050" y="2120900"/>
          <p14:tracePt t="137032" x="9283700" y="2114550"/>
          <p14:tracePt t="137048" x="9283700" y="2108200"/>
          <p14:tracePt t="137063" x="9277350" y="2108200"/>
          <p14:tracePt t="137080" x="9271000" y="2101850"/>
          <p14:tracePt t="137357" x="9277350" y="2101850"/>
          <p14:tracePt t="137378" x="9296400" y="2108200"/>
          <p14:tracePt t="137385" x="9309100" y="2120900"/>
          <p14:tracePt t="137397" x="9334500" y="2127250"/>
          <p14:tracePt t="137413" x="9359900" y="2133600"/>
          <p14:tracePt t="137431" x="9417050" y="2133600"/>
          <p14:tracePt t="137447" x="9480550" y="2127250"/>
          <p14:tracePt t="137464" x="9537700" y="2114550"/>
          <p14:tracePt t="137481" x="9569450" y="2082800"/>
          <p14:tracePt t="137496" x="9620250" y="2012950"/>
          <p14:tracePt t="137514" x="9690100" y="1905000"/>
          <p14:tracePt t="137516" x="9747250" y="1828800"/>
          <p14:tracePt t="137531" x="9874250" y="1670050"/>
          <p14:tracePt t="137549" x="10033000" y="1492250"/>
          <p14:tracePt t="137565" x="10185400" y="1314450"/>
          <p14:tracePt t="137581" x="10274300" y="1130300"/>
          <p14:tracePt t="137597" x="10287000" y="965200"/>
          <p14:tracePt t="137614" x="10229850" y="812800"/>
          <p14:tracePt t="137630" x="10134600" y="679450"/>
          <p14:tracePt t="137647" x="10013950" y="558800"/>
          <p14:tracePt t="137664" x="9893300" y="444500"/>
          <p14:tracePt t="137681" x="9791700" y="355600"/>
          <p14:tracePt t="137698" x="9734550" y="304800"/>
          <p14:tracePt t="137714" x="9696450" y="285750"/>
          <p14:tracePt t="137747" x="9677400" y="323850"/>
          <p14:tracePt t="137765" x="9626600" y="387350"/>
          <p14:tracePt t="137781" x="9474200" y="488950"/>
          <p14:tracePt t="137798" x="9283700" y="577850"/>
          <p14:tracePt t="137814" x="9105900" y="641350"/>
          <p14:tracePt t="137831" x="8934450" y="698500"/>
          <p14:tracePt t="137848" x="8743950" y="736600"/>
          <p14:tracePt t="137866" x="8610600" y="781050"/>
          <p14:tracePt t="137883" x="8470900" y="857250"/>
          <p14:tracePt t="137898" x="8356600" y="939800"/>
          <p14:tracePt t="137914" x="8204200" y="1060450"/>
          <p14:tracePt t="137931" x="8077200" y="1174750"/>
          <p14:tracePt t="137948" x="7924800" y="1308100"/>
          <p14:tracePt t="137965" x="7816850" y="1409700"/>
          <p14:tracePt t="137981" x="7721600" y="1549400"/>
          <p14:tracePt t="137998" x="7664450" y="1670050"/>
          <p14:tracePt t="138015" x="7626350" y="1822450"/>
          <p14:tracePt t="138031" x="7607300" y="2006600"/>
          <p14:tracePt t="138049" x="7613650" y="2120900"/>
          <p14:tracePt t="138064" x="7639050" y="2184400"/>
          <p14:tracePt t="138081" x="7696200" y="2235200"/>
          <p14:tracePt t="138099" x="7785100" y="2247900"/>
          <p14:tracePt t="138114" x="7893050" y="2241550"/>
          <p14:tracePt t="138131" x="7981950" y="2216150"/>
          <p14:tracePt t="138148" x="8045450" y="2178050"/>
          <p14:tracePt t="138163" x="8115300" y="2133600"/>
          <p14:tracePt t="138181" x="8204200" y="2070100"/>
          <p14:tracePt t="138198" x="8293100" y="2006600"/>
          <p14:tracePt t="138215" x="8407400" y="1924050"/>
          <p14:tracePt t="138231" x="8483600" y="1835150"/>
          <p14:tracePt t="138248" x="8534400" y="1765300"/>
          <p14:tracePt t="138249" x="8534400" y="1733550"/>
          <p14:tracePt t="138265" x="8534400" y="1720850"/>
          <p14:tracePt t="138267" x="8534400" y="1695450"/>
          <p14:tracePt t="138283" x="8534400" y="1638300"/>
          <p14:tracePt t="138299" x="8515350" y="1581150"/>
          <p14:tracePt t="138315" x="8496300" y="1485900"/>
          <p14:tracePt t="138332" x="8483600" y="1403350"/>
          <p14:tracePt t="138350" x="8458200" y="1289050"/>
          <p14:tracePt t="138365" x="8439150" y="1206500"/>
          <p14:tracePt t="138382" x="8413750" y="1104900"/>
          <p14:tracePt t="138398" x="8382000" y="1035050"/>
          <p14:tracePt t="138415" x="8356600" y="984250"/>
          <p14:tracePt t="138433" x="8299450" y="914400"/>
          <p14:tracePt t="138448" x="8293100" y="901700"/>
          <p14:tracePt t="138450" x="8267700" y="876300"/>
          <p14:tracePt t="138465" x="8255000" y="863600"/>
          <p14:tracePt t="138481" x="8191500" y="806450"/>
          <p14:tracePt t="138501" x="8115300" y="749300"/>
          <p14:tracePt t="138515" x="8070850" y="723900"/>
          <p14:tracePt t="138532" x="7962900" y="673100"/>
          <p14:tracePt t="138550" x="7899400" y="654050"/>
          <p14:tracePt t="138569" x="7816850" y="673100"/>
          <p14:tracePt t="138571" x="7778750" y="685800"/>
          <p14:tracePt t="138583" x="7740650" y="704850"/>
          <p14:tracePt t="138598" x="7658100" y="742950"/>
          <p14:tracePt t="138615" x="7575550" y="787400"/>
          <p14:tracePt t="138631" x="7486650" y="838200"/>
          <p14:tracePt t="138636" x="7442200" y="857250"/>
          <p14:tracePt t="138649" x="7397750" y="882650"/>
          <p14:tracePt t="138666" x="7321550" y="946150"/>
          <p14:tracePt t="138681" x="7258050" y="1022350"/>
          <p14:tracePt t="138698" x="7226300" y="1104900"/>
          <p14:tracePt t="138699" x="7219950" y="1143000"/>
          <p14:tracePt t="138714" x="7213600" y="1244600"/>
          <p14:tracePt t="138731" x="7213600" y="1301750"/>
          <p14:tracePt t="138749" x="7232650" y="1435100"/>
          <p14:tracePt t="138765" x="7239000" y="1511300"/>
          <p14:tracePt t="138783" x="7239000" y="1549400"/>
          <p14:tracePt t="138798" x="7232650" y="1581150"/>
          <p14:tracePt t="138816" x="7226300" y="1587500"/>
          <p14:tracePt t="138890" x="7226300" y="1593850"/>
          <p14:tracePt t="138909" x="7226300" y="1606550"/>
          <p14:tracePt t="138915" x="7226300" y="1612900"/>
          <p14:tracePt t="138932" x="7226300" y="1619250"/>
          <p14:tracePt t="138948" x="7232650" y="1631950"/>
          <p14:tracePt t="138965" x="7245350" y="1644650"/>
          <p14:tracePt t="138999" x="7258050" y="1657350"/>
          <p14:tracePt t="139015" x="7277100" y="1663700"/>
          <p14:tracePt t="139034" x="7296150" y="1676400"/>
          <p14:tracePt t="139049" x="7327900" y="1689100"/>
          <p14:tracePt t="139065" x="7359650" y="1708150"/>
          <p14:tracePt t="139082" x="7391400" y="1727200"/>
          <p14:tracePt t="139084" x="7404100" y="1739900"/>
          <p14:tracePt t="139100" x="7486650" y="1771650"/>
          <p14:tracePt t="139116" x="7550150" y="1797050"/>
          <p14:tracePt t="139133" x="7632700" y="1828800"/>
          <p14:tracePt t="139151" x="7683500" y="1854200"/>
          <p14:tracePt t="139166" x="7696200" y="1860550"/>
          <p14:tracePt t="139214" x="7696200" y="1866900"/>
          <p14:tracePt t="139229" x="7721600" y="1873250"/>
          <p14:tracePt t="139235" x="7747000" y="1885950"/>
          <p14:tracePt t="139248" x="7772400" y="1898650"/>
          <p14:tracePt t="139265" x="7899400" y="1943100"/>
          <p14:tracePt t="139268" x="7937500" y="1962150"/>
          <p14:tracePt t="139282" x="7962900" y="1974850"/>
          <p14:tracePt t="139299" x="7981950" y="2000250"/>
          <p14:tracePt t="139316" x="7981950" y="2006600"/>
          <p14:tracePt t="139332" x="7981950" y="2012950"/>
          <p14:tracePt t="139348" x="7975600" y="2012950"/>
          <p14:tracePt t="139366" x="7962900" y="2006600"/>
          <p14:tracePt t="139384" x="7950200" y="2006600"/>
          <p14:tracePt t="139466" x="7950200" y="2000250"/>
          <p14:tracePt t="139482" x="7950200" y="1993900"/>
          <p14:tracePt t="139502" x="7950200" y="1987550"/>
          <p14:tracePt t="139522" x="7950200" y="1981200"/>
          <p14:tracePt t="139600" x="7950200" y="1974850"/>
          <p14:tracePt t="139640" x="7950200" y="1968500"/>
          <p14:tracePt t="139656" x="7943850" y="1962150"/>
          <p14:tracePt t="139666" x="7937500" y="1955800"/>
          <p14:tracePt t="139682" x="7924800" y="1943100"/>
          <p14:tracePt t="139701" x="7905750" y="1930400"/>
          <p14:tracePt t="139716" x="7893050" y="1924050"/>
          <p14:tracePt t="139733" x="7867650" y="1911350"/>
          <p14:tracePt t="139751" x="7829550" y="1905000"/>
          <p14:tracePt t="139765" x="7778750" y="1892300"/>
          <p14:tracePt t="139783" x="7670800" y="1866900"/>
          <p14:tracePt t="139800" x="7531100" y="1860550"/>
          <p14:tracePt t="139816" x="7385050" y="1866900"/>
          <p14:tracePt t="139832" x="7232650" y="1835150"/>
          <p14:tracePt t="139849" x="7143750" y="1816100"/>
          <p14:tracePt t="139866" x="7105650" y="1809750"/>
          <p14:tracePt t="139882" x="7099300" y="1809750"/>
          <p14:tracePt t="139934" x="7099300" y="1803400"/>
          <p14:tracePt t="139942" x="7092950" y="1803400"/>
          <p14:tracePt t="139966" x="7086600" y="1803400"/>
          <p14:tracePt t="139983" x="7080250" y="1803400"/>
          <p14:tracePt t="140000" x="7080250" y="1809750"/>
          <p14:tracePt t="140016" x="7080250" y="1822450"/>
          <p14:tracePt t="140033" x="7086600" y="1835150"/>
          <p14:tracePt t="140049" x="7099300" y="1854200"/>
          <p14:tracePt t="140066" x="7124700" y="1873250"/>
          <p14:tracePt t="140083" x="7156450" y="1905000"/>
          <p14:tracePt t="140099" x="7169150" y="1917700"/>
          <p14:tracePt t="140101" x="7175500" y="1924050"/>
          <p14:tracePt t="140115" x="7181850" y="1924050"/>
          <p14:tracePt t="140133" x="7200900" y="1930400"/>
          <p14:tracePt t="140150" x="7213600" y="1930400"/>
          <p14:tracePt t="140166" x="7219950" y="1930400"/>
          <p14:tracePt t="140212" x="7226300" y="1930400"/>
          <p14:tracePt t="140235" x="7258050" y="1892300"/>
          <p14:tracePt t="140250" x="7277100" y="1860550"/>
          <p14:tracePt t="140267" x="7327900" y="1727200"/>
          <p14:tracePt t="140283" x="7359650" y="1612900"/>
          <p14:tracePt t="140300" x="7372350" y="1517650"/>
          <p14:tracePt t="140316" x="7378700" y="1422400"/>
          <p14:tracePt t="140333" x="7385050" y="1358900"/>
          <p14:tracePt t="140351" x="7385050" y="1320800"/>
          <p14:tracePt t="140366" x="7378700" y="1282700"/>
          <p14:tracePt t="140383" x="7359650" y="1244600"/>
          <p14:tracePt t="140400" x="7334250" y="1200150"/>
          <p14:tracePt t="140415" x="7289800" y="1130300"/>
          <p14:tracePt t="140433" x="7245350" y="1066800"/>
          <p14:tracePt t="140450" x="7194550" y="1016000"/>
          <p14:tracePt t="140466" x="7156450" y="990600"/>
          <p14:tracePt t="140483" x="7105650" y="958850"/>
          <p14:tracePt t="140502" x="7042150" y="920750"/>
          <p14:tracePt t="140517" x="6972300" y="876300"/>
          <p14:tracePt t="140534" x="6902450" y="825500"/>
          <p14:tracePt t="140550" x="6781800" y="749300"/>
          <p14:tracePt t="140567" x="6692900" y="692150"/>
          <p14:tracePt t="140583" x="6578600" y="635000"/>
          <p14:tracePt t="140600" x="6502400" y="603250"/>
          <p14:tracePt t="140616" x="6407150" y="577850"/>
          <p14:tracePt t="140635" x="6350000" y="571500"/>
          <p14:tracePt t="140637" x="6311900" y="571500"/>
          <p14:tracePt t="140651" x="6280150" y="571500"/>
          <p14:tracePt t="140667" x="6229350" y="552450"/>
          <p14:tracePt t="140684" x="6184900" y="533400"/>
          <p14:tracePt t="140703" x="6153150" y="520700"/>
          <p14:tracePt t="140704" x="6140450" y="520700"/>
          <p14:tracePt t="140717" x="6134100" y="520700"/>
          <p14:tracePt t="140720" x="6127750" y="533400"/>
          <p14:tracePt t="140733" x="6127750" y="546100"/>
          <p14:tracePt t="140750" x="6127750" y="577850"/>
          <p14:tracePt t="140767" x="6172200" y="628650"/>
          <p14:tracePt t="140784" x="6203950" y="666750"/>
          <p14:tracePt t="140800" x="6216650" y="692150"/>
          <p14:tracePt t="140819" x="6223000" y="698500"/>
          <p14:tracePt t="140850" x="6223000" y="704850"/>
          <p14:tracePt t="140867" x="6235700" y="749300"/>
          <p14:tracePt t="140884" x="6267450" y="819150"/>
          <p14:tracePt t="140900" x="6305550" y="927100"/>
          <p14:tracePt t="140917" x="6305550" y="1022350"/>
          <p14:tracePt t="140935" x="6286500" y="1079500"/>
          <p14:tracePt t="140951" x="6261100" y="1123950"/>
          <p14:tracePt t="140969" x="6242050" y="1149350"/>
          <p14:tracePt t="140984" x="6235700" y="1155700"/>
          <p14:tracePt t="141017" x="6235700" y="1168400"/>
          <p14:tracePt t="141033" x="6235700" y="1200150"/>
          <p14:tracePt t="141050" x="6223000" y="1295400"/>
          <p14:tracePt t="141067" x="6223000" y="1466850"/>
          <p14:tracePt t="141085" x="6292850" y="1720850"/>
          <p14:tracePt t="141101" x="6311900" y="1765300"/>
          <p14:tracePt t="141117" x="6362700" y="1860550"/>
          <p14:tracePt t="141135" x="6381750" y="1879600"/>
          <p14:tracePt t="141153" x="6407150" y="1879600"/>
          <p14:tracePt t="141167" x="6464300" y="1860550"/>
          <p14:tracePt t="141184" x="6527800" y="1828800"/>
          <p14:tracePt t="141201" x="6591300" y="1803400"/>
          <p14:tracePt t="141218" x="6642100" y="1784350"/>
          <p14:tracePt t="141233" x="6680200" y="1778000"/>
          <p14:tracePt t="141251" x="6711950" y="1778000"/>
          <p14:tracePt t="141267" x="6724650" y="1778000"/>
          <p14:tracePt t="141271" x="6737350" y="1771650"/>
          <p14:tracePt t="141284" x="6750050" y="1765300"/>
          <p14:tracePt t="141300" x="6826250" y="1739900"/>
          <p14:tracePt t="141317" x="6896100" y="1720850"/>
          <p14:tracePt t="141334" x="6959600" y="1708150"/>
          <p14:tracePt t="141351" x="7010400" y="1701800"/>
          <p14:tracePt t="141366" x="7029450" y="1695450"/>
          <p14:tracePt t="141384" x="7061200" y="1682750"/>
          <p14:tracePt t="141401" x="7118350" y="1663700"/>
          <p14:tracePt t="141417" x="7194550" y="1631950"/>
          <p14:tracePt t="141434" x="7283450" y="1593850"/>
          <p14:tracePt t="141450" x="7366000" y="1543050"/>
          <p14:tracePt t="141467" x="7435850" y="1473200"/>
          <p14:tracePt t="141484" x="7486650" y="1397000"/>
          <p14:tracePt t="141501" x="7524750" y="1327150"/>
          <p14:tracePt t="141517" x="7556500" y="1276350"/>
          <p14:tracePt t="141534" x="7569200" y="1231900"/>
          <p14:tracePt t="141537" x="7575550" y="1212850"/>
          <p14:tracePt t="141551" x="7575550" y="1206500"/>
          <p14:tracePt t="141555" x="7575550" y="1200150"/>
          <p14:tracePt t="141570" x="7575550" y="1181100"/>
          <p14:tracePt t="141584" x="7575550" y="1168400"/>
          <p14:tracePt t="141601" x="7556500" y="1117600"/>
          <p14:tracePt t="141618" x="7556500" y="1079500"/>
          <p14:tracePt t="141636" x="7550150" y="1028700"/>
          <p14:tracePt t="141651" x="7543800" y="990600"/>
          <p14:tracePt t="141669" x="7537450" y="971550"/>
          <p14:tracePt t="141684" x="7524750" y="958850"/>
          <p14:tracePt t="141700" x="7518400" y="952500"/>
          <p14:tracePt t="141717" x="7512050" y="933450"/>
          <p14:tracePt t="141734" x="7493000" y="901700"/>
          <p14:tracePt t="141753" x="7480300" y="850900"/>
          <p14:tracePt t="141771" x="7448550" y="685800"/>
          <p14:tracePt t="141786" x="7429500" y="622300"/>
          <p14:tracePt t="141801" x="7397750" y="577850"/>
          <p14:tracePt t="141817" x="7372350" y="552450"/>
          <p14:tracePt t="141835" x="7289800" y="520700"/>
          <p14:tracePt t="141852" x="7156450" y="520700"/>
          <p14:tracePt t="141868" x="6985000" y="533400"/>
          <p14:tracePt t="141885" x="6832600" y="533400"/>
          <p14:tracePt t="141900" x="6673850" y="527050"/>
          <p14:tracePt t="141917" x="6572250" y="514350"/>
          <p14:tracePt t="141935" x="6483350" y="508000"/>
          <p14:tracePt t="141951" x="6438900" y="508000"/>
          <p14:tracePt t="141967" x="6388100" y="527050"/>
          <p14:tracePt t="141984" x="6324600" y="565150"/>
          <p14:tracePt t="142002" x="6229350" y="603250"/>
          <p14:tracePt t="142018" x="6127750" y="647700"/>
          <p14:tracePt t="142035" x="6038850" y="704850"/>
          <p14:tracePt t="142037" x="6000750" y="736600"/>
          <p14:tracePt t="142051" x="5975350" y="774700"/>
          <p14:tracePt t="142069" x="5937250" y="914400"/>
          <p14:tracePt t="142084" x="5943600" y="1054100"/>
          <p14:tracePt t="142101" x="6026150" y="1295400"/>
          <p14:tracePt t="142118" x="6127750" y="1504950"/>
          <p14:tracePt t="142134" x="6267450" y="1752600"/>
          <p14:tracePt t="142153" x="6400800" y="1949450"/>
          <p14:tracePt t="142168" x="6521450" y="2076450"/>
          <p14:tracePt t="142185" x="6635750" y="2127250"/>
          <p14:tracePt t="142202" x="6756400" y="2120900"/>
          <p14:tracePt t="142218" x="6883400" y="2076450"/>
          <p14:tracePt t="142236" x="6985000" y="2025650"/>
          <p14:tracePt t="142251" x="7048500" y="1981200"/>
          <p14:tracePt t="142268" x="7080250" y="1949450"/>
          <p14:tracePt t="142270" x="7086600" y="1936750"/>
          <p14:tracePt t="142286" x="7092950" y="1924050"/>
          <p14:tracePt t="142302" x="7092950" y="1911350"/>
          <p14:tracePt t="142320" x="7092950" y="1898650"/>
          <p14:tracePt t="142337" x="7099300" y="1866900"/>
          <p14:tracePt t="142352" x="7124700" y="1835150"/>
          <p14:tracePt t="142368" x="7150100" y="1803400"/>
          <p14:tracePt t="142384" x="7162800" y="1797050"/>
          <p14:tracePt t="142448" x="7156450" y="1797050"/>
          <p14:tracePt t="142468" x="7150100" y="1809750"/>
          <p14:tracePt t="142485" x="7137400" y="1816100"/>
          <p14:tracePt t="142503" x="7137400" y="1822450"/>
          <p14:tracePt t="142520" x="7131050" y="1822450"/>
          <p14:tracePt t="142544" x="7131050" y="1816100"/>
          <p14:tracePt t="142554" x="7131050" y="1809750"/>
          <p14:tracePt t="142569" x="7124700" y="1790700"/>
          <p14:tracePt t="142585" x="7118350" y="1784350"/>
          <p14:tracePt t="142602" x="7118350" y="1778000"/>
          <p14:tracePt t="142635" x="7112000" y="1778000"/>
          <p14:tracePt t="142674" x="7105650" y="1778000"/>
          <p14:tracePt t="142763" x="7099300" y="1778000"/>
          <p14:tracePt t="142810" x="7099300" y="1784350"/>
          <p14:tracePt t="143061" x="7092950" y="1784350"/>
          <p14:tracePt t="143084" x="7086600" y="1784350"/>
          <p14:tracePt t="143102" x="7073900" y="1790700"/>
          <p14:tracePt t="143119" x="7061200" y="1790700"/>
          <p14:tracePt t="143135" x="7054850" y="1790700"/>
          <p14:tracePt t="143153" x="7048500" y="1797050"/>
          <p14:tracePt t="143169" x="7042150" y="1797050"/>
          <p14:tracePt t="143202" x="7016750" y="1797050"/>
          <p14:tracePt t="143219" x="6972300" y="1809750"/>
          <p14:tracePt t="143235" x="6921500" y="1822450"/>
          <p14:tracePt t="143252" x="6870700" y="1835150"/>
          <p14:tracePt t="143269" x="6819900" y="1847850"/>
          <p14:tracePt t="143286" x="6813550" y="1847850"/>
          <p14:tracePt t="143338" x="6819900" y="1841500"/>
          <p14:tracePt t="143354" x="6851650" y="1809750"/>
          <p14:tracePt t="143369" x="6927850" y="1746250"/>
          <p14:tracePt t="143386" x="6985000" y="1708150"/>
          <p14:tracePt t="143404" x="7048500" y="1644650"/>
          <p14:tracePt t="143421" x="7099300" y="1568450"/>
          <p14:tracePt t="143436" x="7131050" y="1492250"/>
          <p14:tracePt t="143452" x="7150100" y="1409700"/>
          <p14:tracePt t="143469" x="7162800" y="1346200"/>
          <p14:tracePt t="143488" x="7169150" y="1219200"/>
          <p14:tracePt t="143490" x="7169150" y="1130300"/>
          <p14:tracePt t="143504" x="7169150" y="1085850"/>
          <p14:tracePt t="143519" x="7162800" y="920750"/>
          <p14:tracePt t="143538" x="7156450" y="768350"/>
          <p14:tracePt t="143553" x="7137400" y="654050"/>
          <p14:tracePt t="143569" x="7118350" y="571500"/>
          <p14:tracePt t="143586" x="7086600" y="527050"/>
          <p14:tracePt t="143603" x="7048500" y="514350"/>
          <p14:tracePt t="143619" x="6965950" y="533400"/>
          <p14:tracePt t="143637" x="6902450" y="539750"/>
          <p14:tracePt t="143652" x="6819900" y="539750"/>
          <p14:tracePt t="143669" x="6699250" y="539750"/>
          <p14:tracePt t="143686" x="6553200" y="539750"/>
          <p14:tracePt t="143701" x="6400800" y="539750"/>
          <p14:tracePt t="143720" x="6261100" y="565150"/>
          <p14:tracePt t="143736" x="6134100" y="596900"/>
          <p14:tracePt t="143754" x="6089650" y="628650"/>
          <p14:tracePt t="143769" x="6064250" y="673100"/>
          <p14:tracePt t="143786" x="6051550" y="742950"/>
          <p14:tracePt t="143802" x="6038850" y="831850"/>
          <p14:tracePt t="143821" x="6045200" y="1028700"/>
          <p14:tracePt t="143837" x="6076950" y="1187450"/>
          <p14:tracePt t="143853" x="6115050" y="1346200"/>
          <p14:tracePt t="143869" x="6140450" y="1498600"/>
          <p14:tracePt t="143886" x="6146800" y="1619250"/>
          <p14:tracePt t="143904" x="6146800" y="1727200"/>
          <p14:tracePt t="143919" x="6146800" y="1797050"/>
          <p14:tracePt t="143936" x="6146800" y="1841500"/>
          <p14:tracePt t="143953" x="6153150" y="1866900"/>
          <p14:tracePt t="143970" x="6172200" y="1892300"/>
          <p14:tracePt t="143986" x="6197600" y="1911350"/>
          <p14:tracePt t="144003" x="6223000" y="1924050"/>
          <p14:tracePt t="144019" x="6286500" y="1949450"/>
          <p14:tracePt t="144037" x="6350000" y="1968500"/>
          <p14:tracePt t="144041" x="6394450" y="1974850"/>
          <p14:tracePt t="144053" x="6432550" y="1981200"/>
          <p14:tracePt t="144070" x="6477000" y="1993900"/>
          <p14:tracePt t="144086" x="6502400" y="2000250"/>
          <p14:tracePt t="144121" x="6508750" y="2006600"/>
          <p14:tracePt t="144138" x="6515100" y="2012950"/>
          <p14:tracePt t="144153" x="6534150" y="2025650"/>
          <p14:tracePt t="144172" x="6565900" y="2051050"/>
          <p14:tracePt t="144187" x="6623050" y="2063750"/>
          <p14:tracePt t="144203" x="6667500" y="2063750"/>
          <p14:tracePt t="144221" x="6756400" y="2063750"/>
          <p14:tracePt t="144236" x="6819900" y="2057400"/>
          <p14:tracePt t="144253" x="6832600" y="2057400"/>
          <p14:tracePt t="144287" x="6845300" y="2051050"/>
          <p14:tracePt t="144303" x="6902450" y="2051050"/>
          <p14:tracePt t="144320" x="6985000" y="2051050"/>
          <p14:tracePt t="144322" x="7035800" y="2051050"/>
          <p14:tracePt t="144337" x="7099300" y="2051050"/>
          <p14:tracePt t="144353" x="7124700" y="2051050"/>
          <p14:tracePt t="144370" x="7131050" y="2051050"/>
          <p14:tracePt t="144439" x="7124700" y="2051050"/>
          <p14:tracePt t="144456" x="7118350" y="2051050"/>
          <p14:tracePt t="144534" x="7124700" y="2044700"/>
          <p14:tracePt t="144540" x="7137400" y="2044700"/>
          <p14:tracePt t="144553" x="7175500" y="2032000"/>
          <p14:tracePt t="144570" x="7213600" y="2025650"/>
          <p14:tracePt t="144587" x="7245350" y="2012950"/>
          <p14:tracePt t="144604" x="7289800" y="2006600"/>
          <p14:tracePt t="144620" x="7327900" y="2000250"/>
          <p14:tracePt t="144637" x="7404100" y="1981200"/>
          <p14:tracePt t="144653" x="7467600" y="1968500"/>
          <p14:tracePt t="144670" x="7486650" y="1962150"/>
          <p14:tracePt t="144687" x="7493000" y="1955800"/>
          <p14:tracePt t="144703" x="7499350" y="1955800"/>
          <p14:tracePt t="144720" x="7499350" y="1949450"/>
          <p14:tracePt t="144753" x="7493000" y="1949450"/>
          <p14:tracePt t="144770" x="7493000" y="1955800"/>
          <p14:tracePt t="144803" x="7486650" y="1955800"/>
          <p14:tracePt t="144856" x="7480300" y="1962150"/>
          <p14:tracePt t="144870" x="7467600" y="1962150"/>
          <p14:tracePt t="144888" x="7454900" y="1968500"/>
          <p14:tracePt t="144903" x="7454900" y="1974850"/>
          <p14:tracePt t="144920" x="7448550" y="1974850"/>
          <p14:tracePt t="144959" x="7454900" y="1974850"/>
          <p14:tracePt t="144968" x="7461250" y="1974850"/>
          <p14:tracePt t="144987" x="7473950" y="1968500"/>
          <p14:tracePt t="145003" x="7486650" y="1962150"/>
          <p14:tracePt t="145022" x="7493000" y="1955800"/>
          <p14:tracePt t="145098" x="7480300" y="1955800"/>
          <p14:tracePt t="145120" x="7467600" y="1955800"/>
          <p14:tracePt t="145137" x="7461250" y="1955800"/>
          <p14:tracePt t="145154" x="7454900" y="1949450"/>
          <p14:tracePt t="145187" x="7448550" y="1949450"/>
          <p14:tracePt t="145205" x="7442200" y="1949450"/>
          <p14:tracePt t="145237" x="7442200" y="1943100"/>
          <p14:tracePt t="145271" x="7435850" y="1943100"/>
          <p14:tracePt t="145287" x="7423150" y="1936750"/>
          <p14:tracePt t="145304" x="7416800" y="1936750"/>
          <p14:tracePt t="145394" x="7410450" y="1936750"/>
          <p14:tracePt t="145499" x="7404100" y="1936750"/>
          <p14:tracePt t="145518" x="7397750" y="1936750"/>
          <p14:tracePt t="145542" x="7391400" y="1930400"/>
          <p14:tracePt t="145578" x="7385050" y="1930400"/>
          <p14:tracePt t="145772" x="7359650" y="1930400"/>
          <p14:tracePt t="145788" x="7340600" y="1930400"/>
          <p14:tracePt t="145805" x="7327900" y="1930400"/>
          <p14:tracePt t="145926" x="7327900" y="1936750"/>
          <p14:tracePt t="146145" x="7346950" y="1936750"/>
          <p14:tracePt t="146153" x="7366000" y="1936750"/>
          <p14:tracePt t="146159" x="7404100" y="1943100"/>
          <p14:tracePt t="146174" x="7569200" y="1943100"/>
          <p14:tracePt t="146188" x="7645400" y="1943100"/>
          <p14:tracePt t="146205" x="7899400" y="1955800"/>
          <p14:tracePt t="146221" x="7975600" y="1949450"/>
          <p14:tracePt t="146237" x="8001000" y="1924050"/>
          <p14:tracePt t="146254" x="8013700" y="1885950"/>
          <p14:tracePt t="146272" x="8020050" y="1854200"/>
          <p14:tracePt t="146288" x="8020050" y="1841500"/>
          <p14:tracePt t="146290" x="8020050" y="1822450"/>
          <p14:tracePt t="146305" x="8026400" y="1790700"/>
          <p14:tracePt t="146321" x="8045450" y="1739900"/>
          <p14:tracePt t="146338" x="8096250" y="1670050"/>
          <p14:tracePt t="146355" x="8140700" y="1593850"/>
          <p14:tracePt t="146371" x="8166100" y="1549400"/>
          <p14:tracePt t="146388" x="8178800" y="1498600"/>
          <p14:tracePt t="146405" x="8178800" y="1479550"/>
          <p14:tracePt t="146421" x="8172450" y="1466850"/>
          <p14:tracePt t="146438" x="8153400" y="1460500"/>
          <p14:tracePt t="146455" x="8089900" y="1441450"/>
          <p14:tracePt t="146472" x="8045450" y="1416050"/>
          <p14:tracePt t="146488" x="8007350" y="1397000"/>
          <p14:tracePt t="146505" x="7981950" y="1390650"/>
          <p14:tracePt t="146521" x="7962900" y="1384300"/>
          <p14:tracePt t="146540" x="7956550" y="1384300"/>
          <p14:tracePt t="146558" x="7950200" y="1384300"/>
          <p14:tracePt t="146571" x="7943850" y="1384300"/>
          <p14:tracePt t="146588" x="7931150" y="1384300"/>
          <p14:tracePt t="146654" x="7931150" y="1377950"/>
          <p14:tracePt t="146672" x="7931150" y="1371600"/>
          <p14:tracePt t="146733" x="7931150" y="1365250"/>
          <p14:tracePt t="146739" x="7931150" y="1352550"/>
          <p14:tracePt t="146746" x="7937500" y="1339850"/>
          <p14:tracePt t="146756" x="7956550" y="1289050"/>
          <p14:tracePt t="146772" x="7956550" y="1009650"/>
          <p14:tracePt t="146790" x="7956550" y="768350"/>
          <p14:tracePt t="146805" x="7956550" y="609600"/>
          <p14:tracePt t="146822" x="7956550" y="546100"/>
          <p14:tracePt t="146838" x="7956550" y="539750"/>
          <p14:tracePt t="147050" x="7950200" y="546100"/>
          <p14:tracePt t="147058" x="7943850" y="558800"/>
          <p14:tracePt t="147073" x="7893050" y="622300"/>
          <p14:tracePt t="147089" x="7759700" y="730250"/>
          <p14:tracePt t="147106" x="7626350" y="812800"/>
          <p14:tracePt t="147122" x="7505700" y="869950"/>
          <p14:tracePt t="147140" x="7423150" y="908050"/>
          <p14:tracePt t="147155" x="7385050" y="927100"/>
          <p14:tracePt t="147172" x="7378700" y="933450"/>
          <p14:tracePt t="147246" x="7378700" y="927100"/>
          <p14:tracePt t="147254" x="7378700" y="920750"/>
          <p14:tracePt t="147425" x="7378700" y="927100"/>
          <p14:tracePt t="147439" x="7385050" y="946150"/>
          <p14:tracePt t="147456" x="7416800" y="1009650"/>
          <p14:tracePt t="147473" x="7454900" y="1079500"/>
          <p14:tracePt t="147488" x="7499350" y="1187450"/>
          <p14:tracePt t="147505" x="7550150" y="1289050"/>
          <p14:tracePt t="147523" x="7651750" y="1409700"/>
          <p14:tracePt t="147528" x="7689850" y="1454150"/>
          <p14:tracePt t="147541" x="7727950" y="1485900"/>
          <p14:tracePt t="147543" x="7753350" y="1517650"/>
          <p14:tracePt t="147555" x="7772400" y="1536700"/>
          <p14:tracePt t="147573" x="7785100" y="1581150"/>
          <p14:tracePt t="147590" x="7785100" y="1612900"/>
          <p14:tracePt t="147592" x="7785100" y="1619250"/>
          <p14:tracePt t="147607" x="7785100" y="1638300"/>
          <p14:tracePt t="147623" x="7778750" y="1663700"/>
          <p14:tracePt t="147639" x="7772400" y="1670050"/>
          <p14:tracePt t="147706" x="7772400" y="1676400"/>
          <p14:tracePt t="147714" x="7772400" y="1689100"/>
          <p14:tracePt t="147723" x="7772400" y="1708150"/>
          <p14:tracePt t="147739" x="7772400" y="1790700"/>
          <p14:tracePt t="147756" x="7766050" y="1860550"/>
          <p14:tracePt t="147773" x="7753350" y="1917700"/>
          <p14:tracePt t="147790" x="7740650" y="1949450"/>
          <p14:tracePt t="147806" x="7734300" y="1962150"/>
          <p14:tracePt t="147884" x="7734300" y="1968500"/>
          <p14:tracePt t="147908" x="7727950" y="1968500"/>
          <p14:tracePt t="148012" x="7727950" y="1974850"/>
          <p14:tracePt t="148031" x="7727950" y="2000250"/>
          <p14:tracePt t="148039" x="7727950" y="2019300"/>
          <p14:tracePt t="148056" x="7721600" y="2038350"/>
          <p14:tracePt t="148073" x="7715250" y="2051050"/>
          <p14:tracePt t="148089" x="7708900" y="2051050"/>
          <p14:tracePt t="148123" x="7696200" y="2051050"/>
          <p14:tracePt t="148139" x="7696200" y="2044700"/>
          <p14:tracePt t="148553" x="7696200" y="2038350"/>
          <p14:tracePt t="148560" x="7696200" y="2032000"/>
          <p14:tracePt t="148574" x="7696200" y="2025650"/>
          <p14:tracePt t="148591" x="7702550" y="2019300"/>
          <p14:tracePt t="148607" x="7702550" y="2012950"/>
          <p14:tracePt t="149020" x="7702550" y="2006600"/>
          <p14:tracePt t="149045" x="7702550" y="2000250"/>
          <p14:tracePt t="149101" x="7708900" y="2000250"/>
          <p14:tracePt t="149116" x="7708900" y="1993900"/>
          <p14:tracePt t="149126" x="7721600" y="1974850"/>
          <p14:tracePt t="149141" x="7734300" y="1930400"/>
          <p14:tracePt t="149156" x="7753350" y="1873250"/>
          <p14:tracePt t="149175" x="7759700" y="1828800"/>
          <p14:tracePt t="149191" x="7766050" y="1784350"/>
          <p14:tracePt t="149207" x="7766050" y="1758950"/>
          <p14:tracePt t="149224" x="7759700" y="1739900"/>
          <p14:tracePt t="149240" x="7759700" y="1714500"/>
          <p14:tracePt t="149257" x="7753350" y="1695450"/>
          <p14:tracePt t="149275" x="7734300" y="1663700"/>
          <p14:tracePt t="149291" x="7727950" y="1644650"/>
          <p14:tracePt t="149307" x="7702550" y="1619250"/>
          <p14:tracePt t="149324" x="7696200" y="1606550"/>
          <p14:tracePt t="149341" x="7670800" y="1574800"/>
          <p14:tracePt t="149343" x="7664450" y="1568450"/>
          <p14:tracePt t="149360" x="7664450" y="1562100"/>
          <p14:tracePt t="149374" x="7658100" y="1562100"/>
          <p14:tracePt t="149521" x="7658100" y="1568450"/>
          <p14:tracePt t="149527" x="7651750" y="1568450"/>
          <p14:tracePt t="149541" x="7651750" y="1574800"/>
          <p14:tracePt t="149557" x="7645400" y="1574800"/>
          <p14:tracePt t="149677" x="7645400" y="1581150"/>
          <p14:tracePt t="149697" x="7639050" y="1587500"/>
          <p14:tracePt t="149708" x="7632700" y="1587500"/>
          <p14:tracePt t="149724" x="7632700" y="1593850"/>
          <p14:tracePt t="150117" x="7626350" y="1593850"/>
          <p14:tracePt t="150193" x="7626350" y="1600200"/>
          <p14:tracePt t="150959" x="7626350" y="1606550"/>
          <p14:tracePt t="150974" x="7620000" y="1612900"/>
          <p14:tracePt t="151009" x="7613650" y="1612900"/>
          <p14:tracePt t="151249" x="7613650" y="1606550"/>
          <p14:tracePt t="151255" x="7607300" y="1600200"/>
          <p14:tracePt t="151262" x="7607300" y="1581150"/>
          <p14:tracePt t="151276" x="7607300" y="1568450"/>
          <p14:tracePt t="151293" x="7626350" y="1454150"/>
          <p14:tracePt t="151310" x="7639050" y="1333500"/>
          <p14:tracePt t="151325" x="7639050" y="1219200"/>
          <p14:tracePt t="151342" x="7613650" y="1123950"/>
          <p14:tracePt t="151344" x="7594600" y="1073150"/>
          <p14:tracePt t="151361" x="7550150" y="1009650"/>
          <p14:tracePt t="151376" x="7505700" y="965200"/>
          <p14:tracePt t="151392" x="7461250" y="946150"/>
          <p14:tracePt t="151409" x="7410450" y="939800"/>
          <p14:tracePt t="151425" x="7340600" y="933450"/>
          <p14:tracePt t="151442" x="7226300" y="908050"/>
          <p14:tracePt t="151459" x="7061200" y="882650"/>
          <p14:tracePt t="151475" x="6864350" y="876300"/>
          <p14:tracePt t="151491" x="6673850" y="908050"/>
          <p14:tracePt t="151509" x="6521450" y="958850"/>
          <p14:tracePt t="151526" x="6419850" y="1028700"/>
          <p14:tracePt t="151528" x="6381750" y="1079500"/>
          <p14:tracePt t="151542" x="6369050" y="1117600"/>
          <p14:tracePt t="151544" x="6362700" y="1187450"/>
          <p14:tracePt t="151559" x="6362700" y="1314450"/>
          <p14:tracePt t="151576" x="6381750" y="1371600"/>
          <p14:tracePt t="151593" x="6521450" y="1663700"/>
          <p14:tracePt t="151609" x="6724650" y="1892300"/>
          <p14:tracePt t="151626" x="6934200" y="2051050"/>
          <p14:tracePt t="151644" x="7194550" y="2228850"/>
          <p14:tracePt t="151659" x="7308850" y="2311400"/>
          <p14:tracePt t="151678" x="7340600" y="2317750"/>
          <p14:tracePt t="151693" x="7385050" y="2317750"/>
          <p14:tracePt t="151709" x="7499350" y="2260600"/>
          <p14:tracePt t="151726" x="7594600" y="2159000"/>
          <p14:tracePt t="151743" x="7670800" y="2000250"/>
          <p14:tracePt t="151759" x="7734300" y="1835150"/>
          <p14:tracePt t="151778" x="7810500" y="1638300"/>
          <p14:tracePt t="151793" x="7835900" y="1530350"/>
          <p14:tracePt t="151809" x="7842250" y="1473200"/>
          <p14:tracePt t="151827" x="7842250" y="1447800"/>
          <p14:tracePt t="151842" x="7823200" y="1422400"/>
          <p14:tracePt t="151860" x="7797800" y="1409700"/>
          <p14:tracePt t="151876" x="7766050" y="1397000"/>
          <p14:tracePt t="151894" x="7753350" y="1397000"/>
          <p14:tracePt t="151926" x="7747000" y="1397000"/>
          <p14:tracePt t="153739" x="7753350" y="1397000"/>
          <p14:tracePt t="153747" x="7759700" y="1397000"/>
          <p14:tracePt t="153761" x="7785100" y="1397000"/>
          <p14:tracePt t="153778" x="7804150" y="1403350"/>
          <p14:tracePt t="153795" x="7823200" y="1416050"/>
          <p14:tracePt t="153811" x="7823200" y="1422400"/>
          <p14:tracePt t="153850" x="7823200" y="1428750"/>
          <p14:tracePt t="153861" x="7823200" y="1435100"/>
          <p14:tracePt t="153878" x="7842250" y="1447800"/>
          <p14:tracePt t="153894" x="7886700" y="1492250"/>
          <p14:tracePt t="153911" x="7912100" y="1530350"/>
          <p14:tracePt t="153928" x="7918450" y="1555750"/>
          <p14:tracePt t="153945" x="7912100" y="1619250"/>
          <p14:tracePt t="153961" x="7886700" y="1651000"/>
          <p14:tracePt t="153979" x="7854950" y="1676400"/>
          <p14:tracePt t="153995" x="7823200" y="1739900"/>
          <p14:tracePt t="154011" x="7823200" y="1841500"/>
          <p14:tracePt t="154028" x="7861300" y="1936750"/>
          <p14:tracePt t="154044" x="7874000" y="1987550"/>
          <p14:tracePt t="154061" x="7893050" y="2025650"/>
          <p14:tracePt t="154080" x="7924800" y="2044700"/>
          <p14:tracePt t="154082" x="7937500" y="2051050"/>
          <p14:tracePt t="154341" x="7937500" y="2044700"/>
          <p14:tracePt t="154349" x="7931150" y="2032000"/>
          <p14:tracePt t="154362" x="7912100" y="2012950"/>
          <p14:tracePt t="154379" x="7874000" y="1974850"/>
          <p14:tracePt t="154395" x="7816850" y="1936750"/>
          <p14:tracePt t="154411" x="7727950" y="1898650"/>
          <p14:tracePt t="154414" x="7689850" y="1885950"/>
          <p14:tracePt t="154428" x="7645400" y="1873250"/>
          <p14:tracePt t="154445" x="7486650" y="1822450"/>
          <p14:tracePt t="154462" x="7372350" y="1803400"/>
          <p14:tracePt t="154478" x="7283450" y="1778000"/>
          <p14:tracePt t="154495" x="7188200" y="1758950"/>
          <p14:tracePt t="154511" x="7112000" y="1733550"/>
          <p14:tracePt t="154530" x="7054850" y="1720850"/>
          <p14:tracePt t="154545" x="6985000" y="1708150"/>
          <p14:tracePt t="154562" x="6883400" y="1695450"/>
          <p14:tracePt t="154578" x="6737350" y="1676400"/>
          <p14:tracePt t="154595" x="6546850" y="1644650"/>
          <p14:tracePt t="154612" x="6388100" y="1612900"/>
          <p14:tracePt t="154615" x="6324600" y="1593850"/>
          <p14:tracePt t="154629" x="6216650" y="1549400"/>
          <p14:tracePt t="154644" x="6197600" y="1530350"/>
          <p14:tracePt t="154662" x="6178550" y="1492250"/>
          <p14:tracePt t="154679" x="6178550" y="1447800"/>
          <p14:tracePt t="154697" x="6178550" y="1441450"/>
          <p14:tracePt t="154712" x="6178550" y="1435100"/>
          <p14:tracePt t="154762" x="6178550" y="1428750"/>
          <p14:tracePt t="154779" x="6153150" y="1397000"/>
          <p14:tracePt t="154795" x="6127750" y="1352550"/>
          <p14:tracePt t="154814" x="6115050" y="1314450"/>
          <p14:tracePt t="154817" x="6108700" y="1295400"/>
          <p14:tracePt t="154834" x="6102350" y="1263650"/>
          <p14:tracePt t="154846" x="6096000" y="1250950"/>
          <p14:tracePt t="154862" x="6096000" y="1244600"/>
          <p14:tracePt t="154895" x="6089650" y="1238250"/>
          <p14:tracePt t="154912" x="6064250" y="1193800"/>
          <p14:tracePt t="154928" x="6019800" y="1136650"/>
          <p14:tracePt t="154945" x="5975350" y="1098550"/>
          <p14:tracePt t="154963" x="5949950" y="1073150"/>
          <p14:tracePt t="154978" x="5943600" y="1066800"/>
          <p14:tracePt t="155086" x="5937250" y="1066800"/>
          <p14:tracePt t="155102" x="5930900" y="1073150"/>
          <p14:tracePt t="155112" x="5924550" y="1073150"/>
          <p14:tracePt t="155129" x="5918200" y="1079500"/>
          <p14:tracePt t="155145" x="5905500" y="1092200"/>
          <p14:tracePt t="155162" x="5899150" y="1111250"/>
          <p14:tracePt t="155180" x="5899150" y="1149350"/>
          <p14:tracePt t="155195" x="5892800" y="1174750"/>
          <p14:tracePt t="155212" x="5886450" y="1206500"/>
          <p14:tracePt t="155229" x="5886450" y="1231900"/>
          <p14:tracePt t="155245" x="5886450" y="1250950"/>
          <p14:tracePt t="155262" x="5886450" y="1276350"/>
          <p14:tracePt t="155281" x="5892800" y="1365250"/>
          <p14:tracePt t="155296" x="5899150" y="1428750"/>
          <p14:tracePt t="155314" x="5899150" y="1466850"/>
          <p14:tracePt t="155331" x="5899150" y="1498600"/>
          <p14:tracePt t="155345" x="5899150" y="1504950"/>
          <p14:tracePt t="155394" x="5899150" y="1498600"/>
          <p14:tracePt t="155400" x="5899150" y="1492250"/>
          <p14:tracePt t="155412" x="5899150" y="1479550"/>
          <p14:tracePt t="155429" x="5899150" y="1473200"/>
          <p14:tracePt t="155526" x="5899150" y="1466850"/>
          <p14:tracePt t="155550" x="5899150" y="1416050"/>
          <p14:tracePt t="155564" x="5899150" y="1397000"/>
          <p14:tracePt t="155579" x="5899150" y="1346200"/>
          <p14:tracePt t="155596" x="5899150" y="1301750"/>
          <p14:tracePt t="155613" x="5886450" y="1270000"/>
          <p14:tracePt t="155629" x="5873750" y="1238250"/>
          <p14:tracePt t="155647" x="5861050" y="1225550"/>
          <p14:tracePt t="155662" x="5842000" y="1212850"/>
          <p14:tracePt t="155679" x="5835650" y="1212850"/>
          <p14:tracePt t="155857" x="5835650" y="1219200"/>
          <p14:tracePt t="155865" x="5842000" y="1225550"/>
          <p14:tracePt t="155872" x="5848350" y="1238250"/>
          <p14:tracePt t="155881" x="5861050" y="1250950"/>
          <p14:tracePt t="155898" x="5873750" y="1263650"/>
          <p14:tracePt t="155913" x="5899150" y="1270000"/>
          <p14:tracePt t="155929" x="5943600" y="1276350"/>
          <p14:tracePt t="155946" x="5994400" y="1282700"/>
          <p14:tracePt t="155963" x="6026150" y="1276350"/>
          <p14:tracePt t="155980" x="6038850" y="1270000"/>
          <p14:tracePt t="155996" x="6051550" y="1263650"/>
          <p14:tracePt t="156014" x="6057900" y="1257300"/>
          <p14:tracePt t="156029" x="6057900" y="1250950"/>
          <p14:tracePt t="156063" x="6057900" y="1244600"/>
          <p14:tracePt t="156080" x="6057900" y="1238250"/>
          <p14:tracePt t="156096" x="6064250" y="1231900"/>
          <p14:tracePt t="156113" x="6064250" y="1225550"/>
          <p14:tracePt t="156158" x="6064250" y="1219200"/>
          <p14:tracePt t="156186" x="6070600" y="1219200"/>
          <p14:tracePt t="156196" x="6070600" y="1212850"/>
          <p14:tracePt t="156213" x="6096000" y="1212850"/>
          <p14:tracePt t="156229" x="6184900" y="1212850"/>
          <p14:tracePt t="156247" x="6248400" y="1219200"/>
          <p14:tracePt t="156263" x="6261100" y="1225550"/>
          <p14:tracePt t="156297" x="6267450" y="1225550"/>
          <p14:tracePt t="156313" x="6273800" y="1219200"/>
          <p14:tracePt t="156330" x="6311900" y="1200150"/>
          <p14:tracePt t="156347" x="6381750" y="1187450"/>
          <p14:tracePt t="156365" x="6515100" y="1181100"/>
          <p14:tracePt t="156381" x="6597650" y="1181100"/>
          <p14:tracePt t="156396" x="6623050" y="1187450"/>
          <p14:tracePt t="156491" x="6629400" y="1187450"/>
          <p14:tracePt t="156499" x="6635750" y="1187450"/>
          <p14:tracePt t="156513" x="6648450" y="1187450"/>
          <p14:tracePt t="156530" x="6654800" y="1193800"/>
          <p14:tracePt t="156546" x="6667500" y="1200150"/>
          <p14:tracePt t="156563" x="6680200" y="1206500"/>
          <p14:tracePt t="156580" x="6692900" y="1206500"/>
          <p14:tracePt t="156597" x="6705600" y="1212850"/>
          <p14:tracePt t="156613" x="6718300" y="1212850"/>
          <p14:tracePt t="156632" x="6731000" y="1212850"/>
          <p14:tracePt t="156647" x="6750050" y="1212850"/>
          <p14:tracePt t="156663" x="6762750" y="1212850"/>
          <p14:tracePt t="156680" x="6800850" y="1193800"/>
          <p14:tracePt t="156682" x="6819900" y="1181100"/>
          <p14:tracePt t="156695" x="6832600" y="1168400"/>
          <p14:tracePt t="156696" x="6845300" y="1155700"/>
          <p14:tracePt t="156713" x="6858000" y="1136650"/>
          <p14:tracePt t="156730" x="6870700" y="1117600"/>
          <p14:tracePt t="156748" x="6870700" y="1111250"/>
          <p14:tracePt t="156780" x="6870700" y="1104900"/>
          <p14:tracePt t="156797" x="6851650" y="1104900"/>
          <p14:tracePt t="156815" x="6832600" y="1092200"/>
          <p14:tracePt t="156832" x="6788150" y="1079500"/>
          <p14:tracePt t="156847" x="6743700" y="1066800"/>
          <p14:tracePt t="156864" x="6699250" y="1054100"/>
          <p14:tracePt t="156881" x="6648450" y="1047750"/>
          <p14:tracePt t="156897" x="6610350" y="1041400"/>
          <p14:tracePt t="156913" x="6591300" y="1041400"/>
          <p14:tracePt t="156930" x="6565900" y="1041400"/>
          <p14:tracePt t="156947" x="6546850" y="1041400"/>
          <p14:tracePt t="156964" x="6508750" y="1047750"/>
          <p14:tracePt t="156980" x="6451600" y="1054100"/>
          <p14:tracePt t="156997" x="6400800" y="1066800"/>
          <p14:tracePt t="157014" x="6343650" y="1079500"/>
          <p14:tracePt t="157017" x="6324600" y="1085850"/>
          <p14:tracePt t="157029" x="6318250" y="1085850"/>
          <p14:tracePt t="157030" x="6311900" y="1085850"/>
          <p14:tracePt t="157047" x="6311900" y="1092200"/>
          <p14:tracePt t="157111" x="6311900" y="1098550"/>
          <p14:tracePt t="157118" x="6311900" y="1104900"/>
          <p14:tracePt t="157131" x="6324600" y="1123950"/>
          <p14:tracePt t="157147" x="6356350" y="1143000"/>
          <p14:tracePt t="157169" x="6388100" y="1162050"/>
          <p14:tracePt t="157185" x="6432550" y="1187450"/>
          <p14:tracePt t="157198" x="6496050" y="1212850"/>
          <p14:tracePt t="157215" x="6578600" y="1238250"/>
          <p14:tracePt t="157232" x="6667500" y="1250950"/>
          <p14:tracePt t="157247" x="6743700" y="1250950"/>
          <p14:tracePt t="157264" x="6781800" y="1250950"/>
          <p14:tracePt t="157281" x="6826250" y="1250950"/>
          <p14:tracePt t="157298" x="6858000" y="1244600"/>
          <p14:tracePt t="157314" x="6902450" y="1231900"/>
          <p14:tracePt t="157330" x="6934200" y="1231900"/>
          <p14:tracePt t="157347" x="6972300" y="1231900"/>
          <p14:tracePt t="157351" x="7004050" y="1231900"/>
          <p14:tracePt t="157364" x="7023100" y="1231900"/>
          <p14:tracePt t="157366" x="7054850" y="1231900"/>
          <p14:tracePt t="157381" x="7086600" y="1225550"/>
          <p14:tracePt t="157398" x="7099300" y="1225550"/>
          <p14:tracePt t="157414" x="7118350" y="1219200"/>
          <p14:tracePt t="157431" x="7131050" y="1219200"/>
          <p14:tracePt t="157448" x="7150100" y="1206500"/>
          <p14:tracePt t="157464" x="7175500" y="1200150"/>
          <p14:tracePt t="157482" x="7194550" y="1193800"/>
          <p14:tracePt t="157498" x="7200900" y="1193800"/>
          <p14:tracePt t="157576" x="7194550" y="1193800"/>
          <p14:tracePt t="157585" x="7188200" y="1193800"/>
          <p14:tracePt t="157597" x="7181850" y="1193800"/>
          <p14:tracePt t="157617" x="7162800" y="1193800"/>
          <p14:tracePt t="157631" x="7150100" y="1193800"/>
          <p14:tracePt t="157647" x="7143750" y="1193800"/>
          <p14:tracePt t="157681" x="7137400" y="1193800"/>
          <p14:tracePt t="157714" x="7131050" y="1193800"/>
          <p14:tracePt t="157778" x="7137400" y="1193800"/>
          <p14:tracePt t="157798" x="7162800" y="1212850"/>
          <p14:tracePt t="157814" x="7175500" y="1219200"/>
          <p14:tracePt t="157848" x="7181850" y="1225550"/>
          <p14:tracePt t="157864" x="7181850" y="1231900"/>
          <p14:tracePt t="157881" x="7194550" y="1238250"/>
          <p14:tracePt t="157900" x="7219950" y="1250950"/>
          <p14:tracePt t="157914" x="7251700" y="1257300"/>
          <p14:tracePt t="157931" x="7289800" y="1263650"/>
          <p14:tracePt t="157948" x="7296150" y="1263650"/>
          <p14:tracePt t="158027" x="7308850" y="1263650"/>
          <p14:tracePt t="158033" x="7315200" y="1270000"/>
          <p14:tracePt t="158048" x="7359650" y="1270000"/>
          <p14:tracePt t="158064" x="7410450" y="1270000"/>
          <p14:tracePt t="158081" x="7454900" y="1263650"/>
          <p14:tracePt t="158098" x="7486650" y="1250950"/>
          <p14:tracePt t="158114" x="7493000" y="1238250"/>
          <p14:tracePt t="158131" x="7499350" y="1238250"/>
          <p14:tracePt t="158218" x="7505700" y="1231900"/>
          <p14:tracePt t="158237" x="7524750" y="1225550"/>
          <p14:tracePt t="158248" x="7543800" y="1212850"/>
          <p14:tracePt t="158265" x="7556500" y="1206500"/>
          <p14:tracePt t="158282" x="7569200" y="1187450"/>
          <p14:tracePt t="158297" x="7569200" y="1181100"/>
          <p14:tracePt t="158315" x="7575550" y="1168400"/>
          <p14:tracePt t="158331" x="7581900" y="1162050"/>
          <p14:tracePt t="158348" x="7588250" y="1149350"/>
          <p14:tracePt t="158365" x="7588250" y="1143000"/>
          <p14:tracePt t="158381" x="7588250" y="1136650"/>
          <p14:tracePt t="158415" x="7581900" y="1130300"/>
          <p14:tracePt t="158432" x="7569200" y="1130300"/>
          <p14:tracePt t="158448" x="7556500" y="1130300"/>
          <p14:tracePt t="158465" x="7531100" y="1130300"/>
          <p14:tracePt t="158481" x="7518400" y="1130300"/>
          <p14:tracePt t="158498" x="7499350" y="1130300"/>
          <p14:tracePt t="158515" x="7493000" y="1136650"/>
          <p14:tracePt t="158600" x="7486650" y="1143000"/>
          <p14:tracePt t="158608" x="7480300" y="1149350"/>
          <p14:tracePt t="158618" x="7480300" y="1155700"/>
          <p14:tracePt t="158631" x="7473950" y="1168400"/>
          <p14:tracePt t="158650" x="7467600" y="1181100"/>
          <p14:tracePt t="158665" x="7461250" y="1193800"/>
          <p14:tracePt t="158681" x="7454900" y="1200150"/>
          <p14:tracePt t="158698" x="7454900" y="1206500"/>
          <p14:tracePt t="159149" x="7448550" y="1212850"/>
          <p14:tracePt t="159193" x="7442200" y="1212850"/>
          <p14:tracePt t="159475" x="7442200" y="1219200"/>
          <p14:tracePt t="159482" x="7435850" y="1219200"/>
          <p14:tracePt t="159506" x="7429500" y="1219200"/>
          <p14:tracePt t="159522" x="7423150" y="1219200"/>
          <p14:tracePt t="159534" x="7416800" y="1225550"/>
          <p14:tracePt t="159549" x="7404100" y="1225550"/>
          <p14:tracePt t="159566" x="7391400" y="1231900"/>
          <p14:tracePt t="159583" x="7378700" y="1238250"/>
          <p14:tracePt t="159600" x="7366000" y="1238250"/>
          <p14:tracePt t="159618" x="7346950" y="1250950"/>
          <p14:tracePt t="159633" x="7334250" y="1250950"/>
          <p14:tracePt t="159650" x="7315200" y="1257300"/>
          <p14:tracePt t="159666" x="7296150" y="1263650"/>
          <p14:tracePt t="159683" x="7289800" y="1263650"/>
          <p14:tracePt t="159685" x="7283450" y="1263650"/>
          <p14:tracePt t="159737" x="7289800" y="1257300"/>
          <p14:tracePt t="159744" x="7302500" y="1250950"/>
          <p14:tracePt t="159753" x="7334250" y="1238250"/>
          <p14:tracePt t="159769" x="7442200" y="1212850"/>
          <p14:tracePt t="159783" x="7607300" y="1200150"/>
          <p14:tracePt t="159799" x="7785100" y="1193800"/>
          <p14:tracePt t="159816" x="8020050" y="1225550"/>
          <p14:tracePt t="159833" x="8267700" y="1270000"/>
          <p14:tracePt t="159849" x="8426450" y="1295400"/>
          <p14:tracePt t="159866" x="8483600" y="1308100"/>
          <p14:tracePt t="159964" x="8489950" y="1308100"/>
          <p14:tracePt t="159983" x="8509000" y="1301750"/>
          <p14:tracePt t="160000" x="8547100" y="1295400"/>
          <p14:tracePt t="160016" x="8597900" y="1295400"/>
          <p14:tracePt t="160033" x="8686800" y="1289050"/>
          <p14:tracePt t="160050" x="8712200" y="1276350"/>
          <p14:tracePt t="160068" x="8724900" y="1270000"/>
          <p14:tracePt t="160085" x="8731250" y="1257300"/>
          <p14:tracePt t="160100" x="8743950" y="1244600"/>
          <p14:tracePt t="160117" x="8775700" y="1225550"/>
          <p14:tracePt t="160135" x="8813800" y="1200150"/>
          <p14:tracePt t="160150" x="8832850" y="1181100"/>
          <p14:tracePt t="160166" x="8839200" y="1168400"/>
          <p14:tracePt t="160183" x="8845550" y="1149350"/>
          <p14:tracePt t="160185" x="8845550" y="1143000"/>
          <p14:tracePt t="160200" x="8839200" y="1143000"/>
          <p14:tracePt t="160216" x="8826500" y="1130300"/>
          <p14:tracePt t="160218" x="8813800" y="1123950"/>
          <p14:tracePt t="160232" x="8782050" y="1111250"/>
          <p14:tracePt t="160250" x="8769350" y="1111250"/>
          <p14:tracePt t="160266" x="8737600" y="1098550"/>
          <p14:tracePt t="160285" x="8693150" y="1079500"/>
          <p14:tracePt t="160300" x="8661400" y="1066800"/>
          <p14:tracePt t="160316" x="8623300" y="1054100"/>
          <p14:tracePt t="160333" x="8591550" y="1035050"/>
          <p14:tracePt t="160350" x="8572500" y="1028700"/>
          <p14:tracePt t="160366" x="8534400" y="996950"/>
          <p14:tracePt t="160383" x="8477250" y="965200"/>
          <p14:tracePt t="160400" x="8432800" y="939800"/>
          <p14:tracePt t="160417" x="8394700" y="920750"/>
          <p14:tracePt t="160433" x="8356600" y="908050"/>
          <p14:tracePt t="160450" x="8299450" y="901700"/>
          <p14:tracePt t="160466" x="8248650" y="901700"/>
          <p14:tracePt t="160483" x="8147050" y="895350"/>
          <p14:tracePt t="160500" x="8077200" y="895350"/>
          <p14:tracePt t="160516" x="8013700" y="901700"/>
          <p14:tracePt t="160533" x="7969250" y="908050"/>
          <p14:tracePt t="160550" x="7912100" y="914400"/>
          <p14:tracePt t="160565" x="7867650" y="920750"/>
          <p14:tracePt t="160583" x="7823200" y="920750"/>
          <p14:tracePt t="160600" x="7797800" y="920750"/>
          <p14:tracePt t="160617" x="7778750" y="920750"/>
          <p14:tracePt t="160633" x="7766050" y="927100"/>
          <p14:tracePt t="160650" x="7753350" y="933450"/>
          <p14:tracePt t="160666" x="7740650" y="946150"/>
          <p14:tracePt t="160683" x="7721600" y="971550"/>
          <p14:tracePt t="160701" x="7702550" y="1003300"/>
          <p14:tracePt t="160703" x="7696200" y="1022350"/>
          <p14:tracePt t="160716" x="7677150" y="1047750"/>
          <p14:tracePt t="160719" x="7670800" y="1060450"/>
          <p14:tracePt t="160735" x="7651750" y="1092200"/>
          <p14:tracePt t="160750" x="7645400" y="1111250"/>
          <p14:tracePt t="160767" x="7645400" y="1130300"/>
          <p14:tracePt t="160784" x="7645400" y="1149350"/>
          <p14:tracePt t="160801" x="7651750" y="1168400"/>
          <p14:tracePt t="160817" x="7664450" y="1187450"/>
          <p14:tracePt t="160833" x="7677150" y="1200150"/>
          <p14:tracePt t="160851" x="7696200" y="1219200"/>
          <p14:tracePt t="160867" x="7727950" y="1231900"/>
          <p14:tracePt t="160883" x="7747000" y="1244600"/>
          <p14:tracePt t="160900" x="7772400" y="1250950"/>
          <p14:tracePt t="160917" x="7785100" y="1257300"/>
          <p14:tracePt t="160973" x="7797800" y="1263650"/>
          <p14:tracePt t="160984" x="7861300" y="1270000"/>
          <p14:tracePt t="161002" x="7962900" y="1289050"/>
          <p14:tracePt t="161020" x="8102600" y="1314450"/>
          <p14:tracePt t="161034" x="8223250" y="1346200"/>
          <p14:tracePt t="161050" x="8299450" y="1365250"/>
          <p14:tracePt t="161067" x="8350250" y="1371600"/>
          <p14:tracePt t="161084" x="8375650" y="1377950"/>
          <p14:tracePt t="161100" x="8407400" y="1371600"/>
          <p14:tracePt t="161117" x="8439150" y="1358900"/>
          <p14:tracePt t="161134" x="8477250" y="1339850"/>
          <p14:tracePt t="161150" x="8502650" y="1320800"/>
          <p14:tracePt t="161167" x="8521700" y="1301750"/>
          <p14:tracePt t="161186" x="8540750" y="1276350"/>
          <p14:tracePt t="161200" x="8540750" y="1270000"/>
          <p14:tracePt t="161218" x="8540750" y="1263650"/>
          <p14:tracePt t="161233" x="8540750" y="1257300"/>
          <p14:tracePt t="161250" x="8534400" y="1250950"/>
          <p14:tracePt t="161267" x="8509000" y="1244600"/>
          <p14:tracePt t="161284" x="8477250" y="1225550"/>
          <p14:tracePt t="161302" x="8432800" y="1206500"/>
          <p14:tracePt t="161317" x="8369300" y="1187450"/>
          <p14:tracePt t="161334" x="8318500" y="1168400"/>
          <p14:tracePt t="161351" x="8274050" y="1162050"/>
          <p14:tracePt t="161367" x="8248650" y="1155700"/>
          <p14:tracePt t="161505" x="8261350" y="1155700"/>
          <p14:tracePt t="161518" x="8274050" y="1162050"/>
          <p14:tracePt t="161534" x="8413750" y="1181100"/>
          <p14:tracePt t="161552" x="8839200" y="1168400"/>
          <p14:tracePt t="161568" x="9112250" y="1200150"/>
          <p14:tracePt t="161584" x="9258300" y="1238250"/>
          <p14:tracePt t="161601" x="9309100" y="1238250"/>
          <p14:tracePt t="161618" x="9328150" y="1238250"/>
          <p14:tracePt t="161634" x="9347200" y="1212850"/>
          <p14:tracePt t="161651" x="9372600" y="1200150"/>
          <p14:tracePt t="161668" x="9391650" y="1187450"/>
          <p14:tracePt t="161684" x="9404350" y="1181100"/>
          <p14:tracePt t="161701" x="9423400" y="1168400"/>
          <p14:tracePt t="161718" x="9455150" y="1168400"/>
          <p14:tracePt t="161734" x="9518650" y="1162050"/>
          <p14:tracePt t="161751" x="9607550" y="1162050"/>
          <p14:tracePt t="161768" x="9696450" y="1149350"/>
          <p14:tracePt t="161784" x="9753600" y="1143000"/>
          <p14:tracePt t="161801" x="9791700" y="1130300"/>
          <p14:tracePt t="161819" x="9804400" y="1123950"/>
          <p14:tracePt t="161835" x="9810750" y="1117600"/>
          <p14:tracePt t="161851" x="9810750" y="1111250"/>
          <p14:tracePt t="161868" x="9817100" y="1111250"/>
          <p14:tracePt t="161884" x="9823450" y="1104900"/>
          <p14:tracePt t="161900" x="9823450" y="1098550"/>
          <p14:tracePt t="161918" x="9829800" y="1092200"/>
          <p14:tracePt t="161934" x="9829800" y="1073150"/>
          <p14:tracePt t="161952" x="9804400" y="1041400"/>
          <p14:tracePt t="161968" x="9779000" y="1022350"/>
          <p14:tracePt t="161984" x="9759950" y="1009650"/>
          <p14:tracePt t="162001" x="9740900" y="1009650"/>
          <p14:tracePt t="162018" x="9709150" y="1009650"/>
          <p14:tracePt t="162035" x="9664700" y="1009650"/>
          <p14:tracePt t="162037" x="9626600" y="1009650"/>
          <p14:tracePt t="162051" x="9582150" y="1009650"/>
          <p14:tracePt t="162068" x="9474200" y="990600"/>
          <p14:tracePt t="162087" x="9353550" y="939800"/>
          <p14:tracePt t="162102" x="9201150" y="895350"/>
          <p14:tracePt t="162118" x="9036050" y="857250"/>
          <p14:tracePt t="162135" x="8934450" y="838200"/>
          <p14:tracePt t="162153" x="8909050" y="831850"/>
          <p14:tracePt t="162170" x="8902700" y="844550"/>
          <p14:tracePt t="162185" x="8890000" y="876300"/>
          <p14:tracePt t="162201" x="8890000" y="914400"/>
          <p14:tracePt t="162218" x="8883650" y="946150"/>
          <p14:tracePt t="162233" x="8877300" y="977900"/>
          <p14:tracePt t="162251" x="8870950" y="996950"/>
          <p14:tracePt t="162268" x="8864600" y="1028700"/>
          <p14:tracePt t="162287" x="8864600" y="1066800"/>
          <p14:tracePt t="162302" x="8902700" y="1098550"/>
          <p14:tracePt t="162320" x="8997950" y="1143000"/>
          <p14:tracePt t="162335" x="9163050" y="1187450"/>
          <p14:tracePt t="162351" x="9391650" y="1231900"/>
          <p14:tracePt t="162368" x="9550400" y="1257300"/>
          <p14:tracePt t="162385" x="9645650" y="1257300"/>
          <p14:tracePt t="162401" x="9696450" y="1250950"/>
          <p14:tracePt t="162420" x="9734550" y="1238250"/>
          <p14:tracePt t="162435" x="9772650" y="1225550"/>
          <p14:tracePt t="162451" x="9810750" y="1212850"/>
          <p14:tracePt t="162455" x="9836150" y="1206500"/>
          <p14:tracePt t="162468" x="9855200" y="1200150"/>
          <p14:tracePt t="162471" x="9867900" y="1193800"/>
          <p14:tracePt t="162485" x="9899650" y="1187450"/>
          <p14:tracePt t="162501" x="9912350" y="1181100"/>
          <p14:tracePt t="162518" x="9937750" y="1168400"/>
          <p14:tracePt t="162520" x="9944100" y="1168400"/>
          <p14:tracePt t="162535" x="9950450" y="1162050"/>
          <p14:tracePt t="162553" x="9963150" y="1149350"/>
          <p14:tracePt t="162584" x="9969500" y="1143000"/>
          <p14:tracePt t="162619" x="9969500" y="1136650"/>
          <p14:tracePt t="162668" x="9969500" y="1130300"/>
          <p14:tracePt t="162746" x="9963150" y="1130300"/>
          <p14:tracePt t="162763" x="9956800" y="1130300"/>
          <p14:tracePt t="162786" x="9944100" y="1130300"/>
          <p14:tracePt t="162804" x="9937750" y="1130300"/>
          <p14:tracePt t="162818" x="9931400" y="1130300"/>
          <p14:tracePt t="162836" x="9925050" y="1130300"/>
          <p14:tracePt t="162852" x="9918700" y="1130300"/>
          <p14:tracePt t="162869" x="9906000" y="1130300"/>
          <p14:tracePt t="162886" x="9899650" y="1123950"/>
          <p14:tracePt t="162902" x="9893300" y="1123950"/>
          <p14:tracePt t="162996" x="9886950" y="1117600"/>
          <p14:tracePt t="163010" x="9880600" y="1111250"/>
          <p14:tracePt t="163035" x="9874250" y="1104900"/>
          <p14:tracePt t="163052" x="9867900" y="1104900"/>
          <p14:tracePt t="163070" x="9867900" y="1098550"/>
          <p14:tracePt t="163375" x="9855200" y="1098550"/>
          <p14:tracePt t="163386" x="9842500" y="1098550"/>
          <p14:tracePt t="163403" x="9823450" y="1098550"/>
          <p14:tracePt t="163419" x="9804400" y="1104900"/>
          <p14:tracePt t="163453" x="9798050" y="1104900"/>
          <p14:tracePt t="163963" x="9791700" y="1111250"/>
          <p14:tracePt t="163974" x="9785350" y="1111250"/>
          <p14:tracePt t="164118" x="9779000" y="1111250"/>
          <p14:tracePt t="164176" x="9779000" y="1117600"/>
          <p14:tracePt t="164186" x="9772650" y="1117600"/>
          <p14:tracePt t="164222" x="9766300" y="1117600"/>
          <p14:tracePt t="164269" x="9759950" y="1117600"/>
          <p14:tracePt t="164301" x="9747250" y="1117600"/>
          <p14:tracePt t="164320" x="9740900" y="1117600"/>
          <p14:tracePt t="164337" x="9721850" y="1117600"/>
          <p14:tracePt t="164353" x="9696450" y="1111250"/>
          <p14:tracePt t="164370" x="9658350" y="1111250"/>
          <p14:tracePt t="164386" x="9620250" y="1111250"/>
          <p14:tracePt t="164404" x="9518650" y="1092200"/>
          <p14:tracePt t="164420" x="9499600" y="1092200"/>
          <p14:tracePt t="164423" x="9486900" y="1092200"/>
          <p14:tracePt t="164436" x="9467850" y="1104900"/>
          <p14:tracePt t="164438" x="9442450" y="1111250"/>
          <p14:tracePt t="164454" x="9391650" y="1130300"/>
          <p14:tracePt t="164471" x="9302750" y="1143000"/>
          <p14:tracePt t="164486" x="9175750" y="1155700"/>
          <p14:tracePt t="164503" x="9048750" y="1162050"/>
          <p14:tracePt t="164520" x="8864600" y="1168400"/>
          <p14:tracePt t="164536" x="8661400" y="1168400"/>
          <p14:tracePt t="164553" x="8458200" y="1168400"/>
          <p14:tracePt t="164571" x="8293100" y="1168400"/>
          <p14:tracePt t="164586" x="8197850" y="1155700"/>
          <p14:tracePt t="164603" x="8108950" y="1143000"/>
          <p14:tracePt t="164622" x="7969250" y="1123950"/>
          <p14:tracePt t="164637" x="7893050" y="1111250"/>
          <p14:tracePt t="164639" x="7791450" y="1104900"/>
          <p14:tracePt t="164653" x="7550150" y="1079500"/>
          <p14:tracePt t="164671" x="7334250" y="1073150"/>
          <p14:tracePt t="164689" x="7131050" y="1066800"/>
          <p14:tracePt t="164703" x="6972300" y="1054100"/>
          <p14:tracePt t="164720" x="6864350" y="1041400"/>
          <p14:tracePt t="164737" x="6769100" y="1035050"/>
          <p14:tracePt t="164753" x="6724650" y="1035050"/>
          <p14:tracePt t="164770" x="6686550" y="1047750"/>
          <p14:tracePt t="164787" x="6635750" y="1066800"/>
          <p14:tracePt t="164804" x="6584950" y="1079500"/>
          <p14:tracePt t="164820" x="6527800" y="1092200"/>
          <p14:tracePt t="164837" x="6483350" y="1098550"/>
          <p14:tracePt t="164854" x="6464300" y="1104900"/>
          <p14:tracePt t="164870" x="6457950" y="1111250"/>
          <p14:tracePt t="164887" x="6451600" y="1155700"/>
          <p14:tracePt t="164904" x="6445250" y="1200150"/>
          <p14:tracePt t="164920" x="6432550" y="1238250"/>
          <p14:tracePt t="164937" x="6413500" y="1276350"/>
          <p14:tracePt t="164955" x="6400800" y="1301750"/>
          <p14:tracePt t="164971" x="6388100" y="1314450"/>
          <p14:tracePt t="164987" x="6381750" y="1320800"/>
          <p14:tracePt t="165020" x="6381750" y="1327150"/>
          <p14:tracePt t="165037" x="6375400" y="1327150"/>
          <p14:tracePt t="165249" x="6381750" y="1333500"/>
          <p14:tracePt t="165256" x="6388100" y="1333500"/>
          <p14:tracePt t="165272" x="6432550" y="1352550"/>
          <p14:tracePt t="165287" x="6477000" y="1377950"/>
          <p14:tracePt t="165304" x="6496050" y="1390650"/>
          <p14:tracePt t="165321" x="6502400" y="1397000"/>
          <p14:tracePt t="165337" x="6502400" y="1403350"/>
          <p14:tracePt t="165387" x="6508750" y="1403350"/>
          <p14:tracePt t="165404" x="6515100" y="1403350"/>
          <p14:tracePt t="165422" x="6540500" y="1403350"/>
          <p14:tracePt t="165437" x="6565900" y="1397000"/>
          <p14:tracePt t="165454" x="6591300" y="1397000"/>
          <p14:tracePt t="165456" x="6597650" y="1397000"/>
          <p14:tracePt t="165471" x="6610350" y="1397000"/>
          <p14:tracePt t="165563" x="6616700" y="1403350"/>
          <p14:tracePt t="165574" x="6616700" y="1409700"/>
          <p14:tracePt t="165587" x="6629400" y="1428750"/>
          <p14:tracePt t="165604" x="6642100" y="1454150"/>
          <p14:tracePt t="165622" x="6642100" y="1466850"/>
          <p14:tracePt t="165638" x="6648450" y="1473200"/>
          <p14:tracePt t="166251" x="6654800" y="1473200"/>
          <p14:tracePt t="166259" x="6661150" y="1466850"/>
          <p14:tracePt t="166271" x="6667500" y="1466850"/>
          <p14:tracePt t="166289" x="6673850" y="1454150"/>
          <p14:tracePt t="166426" x="6667500" y="1447800"/>
          <p14:tracePt t="166468" x="6661150" y="1447800"/>
          <p14:tracePt t="166505" x="6648450" y="1447800"/>
          <p14:tracePt t="166522" x="6642100" y="1447800"/>
          <p14:tracePt t="166527" x="6635750" y="1447800"/>
          <p14:tracePt t="166551" x="6629400" y="1447800"/>
          <p14:tracePt t="166575" x="6623050" y="1447800"/>
          <p14:tracePt t="166590" x="6610350" y="1447800"/>
          <p14:tracePt t="166605" x="6597650" y="1447800"/>
          <p14:tracePt t="166670" x="6597650" y="1441450"/>
          <p14:tracePt t="166678" x="6604000" y="1441450"/>
          <p14:tracePt t="166689" x="6610350" y="1435100"/>
          <p14:tracePt t="166706" x="6654800" y="1416050"/>
          <p14:tracePt t="166724" x="6807200" y="1390650"/>
          <p14:tracePt t="166738" x="7042150" y="1371600"/>
          <p14:tracePt t="166755" x="7346950" y="1352550"/>
          <p14:tracePt t="166772" x="7708900" y="1339850"/>
          <p14:tracePt t="166789" x="8229600" y="1358900"/>
          <p14:tracePt t="166805" x="8521700" y="1422400"/>
          <p14:tracePt t="166822" x="8699500" y="1466850"/>
          <p14:tracePt t="166838" x="8718550" y="1466850"/>
          <p14:tracePt t="166855" x="8705850" y="1454150"/>
          <p14:tracePt t="166872" x="8674100" y="1422400"/>
          <p14:tracePt t="166888" x="8655050" y="1403350"/>
          <p14:tracePt t="166905" x="8661400" y="1390650"/>
          <p14:tracePt t="166922" x="8712200" y="1371600"/>
          <p14:tracePt t="166938" x="8807450" y="1371600"/>
          <p14:tracePt t="166955" x="8921750" y="1371600"/>
          <p14:tracePt t="166973" x="9061450" y="1371600"/>
          <p14:tracePt t="166989" x="9112250" y="1371600"/>
          <p14:tracePt t="167005" x="9118600" y="1371600"/>
          <p14:tracePt t="167022" x="9118600" y="1365250"/>
          <p14:tracePt t="167039" x="9105900" y="1358900"/>
          <p14:tracePt t="167055" x="9080500" y="1346200"/>
          <p14:tracePt t="167105" x="9074150" y="1339850"/>
          <p14:tracePt t="167122" x="9061450" y="1327150"/>
          <p14:tracePt t="167139" x="8985250" y="1289050"/>
          <p14:tracePt t="167158" x="8934450" y="1276350"/>
          <p14:tracePt t="167172" x="8883650" y="1270000"/>
          <p14:tracePt t="167190" x="8832850" y="1270000"/>
          <p14:tracePt t="167206" x="8794750" y="1270000"/>
          <p14:tracePt t="167222" x="8769350" y="1270000"/>
          <p14:tracePt t="167239" x="8750300" y="1282700"/>
          <p14:tracePt t="167256" x="8731250" y="1295400"/>
          <p14:tracePt t="167274" x="8718550" y="1301750"/>
          <p14:tracePt t="167289" x="8705850" y="1320800"/>
          <p14:tracePt t="167306" x="8686800" y="1352550"/>
          <p14:tracePt t="167322" x="8674100" y="1390650"/>
          <p14:tracePt t="167339" x="8674100" y="1409700"/>
          <p14:tracePt t="167358" x="8693150" y="1447800"/>
          <p14:tracePt t="167374" x="8743950" y="1460500"/>
          <p14:tracePt t="167389" x="8801100" y="1466850"/>
          <p14:tracePt t="167407" x="8870950" y="1466850"/>
          <p14:tracePt t="167425" x="8940800" y="1460500"/>
          <p14:tracePt t="167438" x="8985250" y="1460500"/>
          <p14:tracePt t="167456" x="9017000" y="1454150"/>
          <p14:tracePt t="167474" x="9042400" y="1447800"/>
          <p14:tracePt t="167489" x="9061450" y="1447800"/>
          <p14:tracePt t="167506" x="9074150" y="1447800"/>
          <p14:tracePt t="167523" x="9093200" y="1435100"/>
          <p14:tracePt t="167539" x="9118600" y="1428750"/>
          <p14:tracePt t="167557" x="9163050" y="1422400"/>
          <p14:tracePt t="167573" x="9194800" y="1409700"/>
          <p14:tracePt t="167589" x="9213850" y="1403350"/>
          <p14:tracePt t="167606" x="9220200" y="1397000"/>
          <p14:tracePt t="167622" x="9226550" y="1397000"/>
          <p14:tracePt t="167624" x="9226550" y="1390650"/>
          <p14:tracePt t="167639" x="9239250" y="1384300"/>
          <p14:tracePt t="167657" x="9251950" y="1377950"/>
          <p14:tracePt t="167672" x="9296400" y="1365250"/>
          <p14:tracePt t="167689" x="9353550" y="1358900"/>
          <p14:tracePt t="167706" x="9391650" y="1352550"/>
          <p14:tracePt t="167723" x="9404350" y="1346200"/>
          <p14:tracePt t="167739" x="9410700" y="1346200"/>
          <p14:tracePt t="167756" x="9410700" y="1339850"/>
          <p14:tracePt t="167790" x="9410700" y="1333500"/>
          <p14:tracePt t="167806" x="9398000" y="1327150"/>
          <p14:tracePt t="167823" x="9372600" y="1320800"/>
          <p14:tracePt t="167839" x="9359900" y="1308100"/>
          <p14:tracePt t="167856" x="9340850" y="1301750"/>
          <p14:tracePt t="167859" x="9328150" y="1295400"/>
          <p14:tracePt t="167873" x="9309100" y="1289050"/>
          <p14:tracePt t="167890" x="9290050" y="1276350"/>
          <p14:tracePt t="167907" x="9213850" y="1225550"/>
          <p14:tracePt t="167923" x="9150350" y="1193800"/>
          <p14:tracePt t="167940" x="9080500" y="1162050"/>
          <p14:tracePt t="167956" x="9017000" y="1143000"/>
          <p14:tracePt t="167973" x="8959850" y="1136650"/>
          <p14:tracePt t="167990" x="8915400" y="1136650"/>
          <p14:tracePt t="168006" x="8877300" y="1136650"/>
          <p14:tracePt t="168023" x="8851900" y="1149350"/>
          <p14:tracePt t="168039" x="8826500" y="1168400"/>
          <p14:tracePt t="168056" x="8801100" y="1193800"/>
          <p14:tracePt t="168074" x="8788400" y="1206500"/>
          <p14:tracePt t="168089" x="8782050" y="1219200"/>
          <p14:tracePt t="168106" x="8782050" y="1225550"/>
          <p14:tracePt t="168123" x="8782050" y="1238250"/>
          <p14:tracePt t="168140" x="8788400" y="1257300"/>
          <p14:tracePt t="168159" x="8794750" y="1276350"/>
          <p14:tracePt t="168173" x="8801100" y="1289050"/>
          <p14:tracePt t="168190" x="8801100" y="1301750"/>
          <p14:tracePt t="168206" x="8801100" y="1320800"/>
          <p14:tracePt t="168225" x="8801100" y="1333500"/>
          <p14:tracePt t="168240" x="8813800" y="1358900"/>
          <p14:tracePt t="168256" x="8820150" y="1377950"/>
          <p14:tracePt t="168273" x="8832850" y="1397000"/>
          <p14:tracePt t="168290" x="8851900" y="1428750"/>
          <p14:tracePt t="168308" x="8864600" y="1447800"/>
          <p14:tracePt t="168324" x="8870950" y="1454150"/>
          <p14:tracePt t="168495" x="8870950" y="1460500"/>
          <p14:tracePt t="168507" x="8864600" y="1460500"/>
          <p14:tracePt t="168529" x="8858250" y="1460500"/>
          <p14:tracePt t="168540" x="8858250" y="1454150"/>
          <p14:tracePt t="168558" x="8845550" y="1441450"/>
          <p14:tracePt t="169373" x="8845550" y="1447800"/>
          <p14:tracePt t="169391" x="8851900" y="1460500"/>
          <p14:tracePt t="169593" x="8851900" y="1466850"/>
          <p14:tracePt t="169608" x="8845550" y="1466850"/>
          <p14:tracePt t="169615" x="8839200" y="1466850"/>
          <p14:tracePt t="169631" x="8832850" y="1466850"/>
          <p14:tracePt t="169658" x="8826500" y="1473200"/>
          <p14:tracePt t="169674" x="8794750" y="1479550"/>
          <p14:tracePt t="169691" x="8737600" y="1485900"/>
          <p14:tracePt t="169708" x="8680450" y="1498600"/>
          <p14:tracePt t="169724" x="8623300" y="1498600"/>
          <p14:tracePt t="169741" x="8578850" y="1504950"/>
          <p14:tracePt t="169758" x="8534400" y="1504950"/>
          <p14:tracePt t="169774" x="8477250" y="1504950"/>
          <p14:tracePt t="169776" x="8445500" y="1511300"/>
          <p14:tracePt t="169791" x="8407400" y="1511300"/>
          <p14:tracePt t="169793" x="8382000" y="1511300"/>
          <p14:tracePt t="169808" x="8267700" y="1504950"/>
          <p14:tracePt t="169826" x="8134350" y="1498600"/>
          <p14:tracePt t="169841" x="8013700" y="1492250"/>
          <p14:tracePt t="169857" x="7931150" y="1485900"/>
          <p14:tracePt t="169874" x="7861300" y="1485900"/>
          <p14:tracePt t="169891" x="7785100" y="1485900"/>
          <p14:tracePt t="169907" x="7727950" y="1485900"/>
          <p14:tracePt t="169924" x="7677150" y="1479550"/>
          <p14:tracePt t="169941" x="7645400" y="1479550"/>
          <p14:tracePt t="169943" x="7632700" y="1479550"/>
          <p14:tracePt t="169958" x="7613650" y="1479550"/>
          <p14:tracePt t="169975" x="7537450" y="1473200"/>
          <p14:tracePt t="169976" x="7473950" y="1466850"/>
          <p14:tracePt t="169991" x="7302500" y="1447800"/>
          <p14:tracePt t="170008" x="7188200" y="1428750"/>
          <p14:tracePt t="170010" x="7061200" y="1409700"/>
          <p14:tracePt t="170023" x="6934200" y="1384300"/>
          <p14:tracePt t="170042" x="6591300" y="1333500"/>
          <p14:tracePt t="170060" x="6470650" y="1308100"/>
          <p14:tracePt t="170076" x="6451600" y="1308100"/>
          <p14:tracePt t="170134" x="6451600" y="1314450"/>
          <p14:tracePt t="170145" x="6445250" y="1320800"/>
          <p14:tracePt t="170150" x="6432550" y="1327150"/>
          <p14:tracePt t="170175" x="6375400" y="1352550"/>
          <p14:tracePt t="170191" x="6330950" y="1365250"/>
          <p14:tracePt t="170208" x="6324600" y="1365250"/>
          <p14:tracePt t="170429" x="6305550" y="1371600"/>
          <p14:tracePt t="170442" x="6267450" y="1377950"/>
          <p14:tracePt t="170458" x="6197600" y="1377950"/>
          <p14:tracePt t="170475" x="6121400" y="1377950"/>
          <p14:tracePt t="170493" x="6076950" y="1377950"/>
          <p14:tracePt t="170509" x="6064250" y="1371600"/>
          <p14:tracePt t="170829" x="6051550" y="1358900"/>
          <p14:tracePt t="170842" x="6032500" y="1339850"/>
          <p14:tracePt t="170859" x="6000750" y="1314450"/>
          <p14:tracePt t="170875" x="5981700" y="1295400"/>
          <p14:tracePt t="170893" x="5969000" y="1276350"/>
          <p14:tracePt t="170912" x="5956300" y="1263650"/>
          <p14:tracePt t="171037" x="5943600" y="1270000"/>
          <p14:tracePt t="171044" x="5943600" y="1276350"/>
          <p14:tracePt t="171059" x="5930900" y="1289050"/>
          <p14:tracePt t="171076" x="5930900" y="1295400"/>
          <p14:tracePt t="171092" x="5924550" y="1301750"/>
          <p14:tracePt t="171125" x="5924550" y="1308100"/>
          <p14:tracePt t="171160" x="5924550" y="1320800"/>
          <p14:tracePt t="171175" x="5924550" y="1346200"/>
          <p14:tracePt t="171192" x="5924550" y="1390650"/>
          <p14:tracePt t="171195" x="5930900" y="1416050"/>
          <p14:tracePt t="171211" x="5943600" y="1447800"/>
          <p14:tracePt t="171228" x="5969000" y="1485900"/>
          <p14:tracePt t="171242" x="5981700" y="1511300"/>
          <p14:tracePt t="171259" x="5988050" y="1517650"/>
          <p14:tracePt t="171400" x="5988050" y="1524000"/>
          <p14:tracePt t="171566" x="5969000" y="1530350"/>
          <p14:tracePt t="171576" x="5962650" y="1530350"/>
          <p14:tracePt t="171593" x="5937250" y="1536700"/>
          <p14:tracePt t="171610" x="5911850" y="1536700"/>
          <p14:tracePt t="171627" x="5899150" y="1536700"/>
          <p14:tracePt t="171739" x="5899150" y="1543050"/>
          <p14:tracePt t="171755" x="5892800" y="1549400"/>
          <p14:tracePt t="171775" x="5892800" y="1555750"/>
          <p14:tracePt t="171793" x="5886450" y="1568450"/>
          <p14:tracePt t="171810" x="5886450" y="1574800"/>
          <p14:tracePt t="171843" x="5886450" y="1581150"/>
          <p14:tracePt t="172746" x="5886450" y="1574800"/>
          <p14:tracePt t="172752" x="5886450" y="1568450"/>
          <p14:tracePt t="172765" x="5892800" y="1562100"/>
          <p14:tracePt t="172768" x="5899150" y="1555750"/>
          <p14:tracePt t="172777" x="5911850" y="1543050"/>
          <p14:tracePt t="172793" x="5924550" y="1530350"/>
          <p14:tracePt t="172809" x="5930900" y="1524000"/>
          <p14:tracePt t="172827" x="5930900" y="1511300"/>
          <p14:tracePt t="172843" x="5937250" y="1504950"/>
          <p14:tracePt t="172876" x="5937250" y="1498600"/>
          <p14:tracePt t="172892" x="5937250" y="1492250"/>
          <p14:tracePt t="172927" x="5937250" y="1485900"/>
          <p14:tracePt t="172943" x="5937250" y="1479550"/>
          <p14:tracePt t="172960" x="5943600" y="1473200"/>
          <p14:tracePt t="172976" x="5943600" y="1460500"/>
          <p14:tracePt t="172993" x="5949950" y="1454150"/>
          <p14:tracePt t="173009" x="5956300" y="1447800"/>
          <p14:tracePt t="173027" x="5962650" y="1428750"/>
          <p14:tracePt t="173043" x="5969000" y="1416050"/>
          <p14:tracePt t="173060" x="5975350" y="1403350"/>
          <p14:tracePt t="173077" x="5988050" y="1390650"/>
          <p14:tracePt t="173093" x="5994400" y="1377950"/>
          <p14:tracePt t="173110" x="6000750" y="1365250"/>
          <p14:tracePt t="173127" x="6007100" y="1352550"/>
          <p14:tracePt t="173159" x="6007100" y="1346200"/>
          <p14:tracePt t="173223" x="6007100" y="1339850"/>
          <p14:tracePt t="173259" x="6007100" y="1333500"/>
          <p14:tracePt t="173294" x="6007100" y="1327150"/>
          <p14:tracePt t="173309" x="6000750" y="1320800"/>
          <p14:tracePt t="173326" x="5994400" y="1314450"/>
          <p14:tracePt t="173569" x="5988050" y="1314450"/>
          <p14:tracePt t="173583" x="5988050" y="1320800"/>
          <p14:tracePt t="173594" x="5988050" y="1327150"/>
          <p14:tracePt t="173611" x="5981700" y="1333500"/>
          <p14:tracePt t="173630" x="5981700" y="1339850"/>
          <p14:tracePt t="173661" x="5981700" y="1346200"/>
          <p14:tracePt t="173919" x="5981700" y="1358900"/>
          <p14:tracePt t="173926" x="5981700" y="1365250"/>
          <p14:tracePt t="173945" x="5981700" y="1384300"/>
          <p14:tracePt t="173962" x="5969000" y="1397000"/>
          <p14:tracePt t="173978" x="5962650" y="1397000"/>
          <p14:tracePt t="174185" x="5975350" y="1403350"/>
          <p14:tracePt t="174193" x="5994400" y="1403350"/>
          <p14:tracePt t="174212" x="6140450" y="1435100"/>
          <p14:tracePt t="174227" x="6280150" y="1473200"/>
          <p14:tracePt t="174245" x="6330950" y="1485900"/>
          <p14:tracePt t="174261" x="6343650" y="1485900"/>
          <p14:tracePt t="174264" x="6362700" y="1479550"/>
          <p14:tracePt t="174278" x="6381750" y="1473200"/>
          <p14:tracePt t="174281" x="6400800" y="1466850"/>
          <p14:tracePt t="174295" x="6426200" y="1447800"/>
          <p14:tracePt t="174311" x="6464300" y="1422400"/>
          <p14:tracePt t="174327" x="6483350" y="1397000"/>
          <p14:tracePt t="174345" x="6489700" y="1397000"/>
          <p14:tracePt t="174363" x="6496050" y="1397000"/>
          <p14:tracePt t="174365" x="6502400" y="1397000"/>
          <p14:tracePt t="174379" x="6502400" y="1403350"/>
          <p14:tracePt t="174411" x="6508750" y="1403350"/>
          <p14:tracePt t="174428" x="6515100" y="1397000"/>
          <p14:tracePt t="174445" x="6515100" y="1377950"/>
          <p14:tracePt t="174461" x="6508750" y="1352550"/>
          <p14:tracePt t="174479" x="6502400" y="1327150"/>
          <p14:tracePt t="174495" x="6489700" y="1308100"/>
          <p14:tracePt t="174511" x="6483350" y="1301750"/>
          <p14:tracePt t="174545" x="6477000" y="1295400"/>
          <p14:tracePt t="174562" x="6477000" y="1276350"/>
          <p14:tracePt t="174579" x="6489700" y="1212850"/>
          <p14:tracePt t="174599" x="6584950" y="1028700"/>
          <p14:tracePt t="174612" x="6623050" y="977900"/>
          <p14:tracePt t="174628" x="6711950" y="869950"/>
          <p14:tracePt t="174646" x="6769100" y="812800"/>
          <p14:tracePt t="174663" x="6769100" y="806450"/>
          <p14:tracePt t="174678" x="6762750" y="806450"/>
          <p14:tracePt t="174697" x="6731000" y="838200"/>
          <p14:tracePt t="174712" x="6673850" y="869950"/>
          <p14:tracePt t="174728" x="6616700" y="901700"/>
          <p14:tracePt t="174745" x="6572250" y="927100"/>
          <p14:tracePt t="174762" x="6534150" y="958850"/>
          <p14:tracePt t="174779" x="6496050" y="1022350"/>
          <p14:tracePt t="174795" x="6445250" y="1098550"/>
          <p14:tracePt t="174813" x="6362700" y="1181100"/>
          <p14:tracePt t="174816" x="6318250" y="1219200"/>
          <p14:tracePt t="174830" x="6261100" y="1257300"/>
          <p14:tracePt t="174846" x="6153150" y="1314450"/>
          <p14:tracePt t="174862" x="6013450" y="1377950"/>
          <p14:tracePt t="174881" x="5829300" y="1428750"/>
          <p14:tracePt t="174897" x="5715000" y="1441450"/>
          <p14:tracePt t="174914" x="5562600" y="1454150"/>
          <p14:tracePt t="174928" x="5441950" y="1466850"/>
          <p14:tracePt t="174945" x="5334000" y="1466850"/>
          <p14:tracePt t="174962" x="5270500" y="1473200"/>
          <p14:tracePt t="174978" x="5238750" y="1473200"/>
          <p14:tracePt t="175043" x="5238750" y="1466850"/>
          <p14:tracePt t="175067" x="5245100" y="1460500"/>
          <p14:tracePt t="175101" x="5251450" y="1454150"/>
          <p14:tracePt t="175147" x="5257800" y="1447800"/>
          <p14:tracePt t="175168" x="5270500" y="1447800"/>
          <p14:tracePt t="175180" x="5321300" y="1454150"/>
          <p14:tracePt t="175196" x="5467350" y="1473200"/>
          <p14:tracePt t="175214" x="5689600" y="1498600"/>
          <p14:tracePt t="175232" x="5911850" y="1543050"/>
          <p14:tracePt t="175245" x="5956300" y="1562100"/>
          <p14:tracePt t="175333" x="5962650" y="1562100"/>
          <p14:tracePt t="175340" x="5975350" y="1555750"/>
          <p14:tracePt t="175349" x="5994400" y="1549400"/>
          <p14:tracePt t="175362" x="6007100" y="1543050"/>
          <p14:tracePt t="175378" x="6026150" y="1524000"/>
          <p14:tracePt t="175396" x="6045200" y="1504950"/>
          <p14:tracePt t="175412" x="6051550" y="1504950"/>
          <p14:tracePt t="175446" x="6051550" y="1498600"/>
          <p14:tracePt t="175462" x="6051550" y="1492250"/>
          <p14:tracePt t="175481" x="6057900" y="1479550"/>
          <p14:tracePt t="175497" x="6064250" y="1473200"/>
          <p14:tracePt t="175515" x="6064250" y="1466850"/>
          <p14:tracePt t="175627" x="6064250" y="1460500"/>
          <p14:tracePt t="175715" x="6064250" y="1454150"/>
          <p14:tracePt t="175746" x="6070600" y="1454150"/>
          <p14:tracePt t="175800" x="6070600" y="1447800"/>
          <p14:tracePt t="175836" x="6083300" y="1441450"/>
          <p14:tracePt t="175846" x="6089650" y="1435100"/>
          <p14:tracePt t="175863" x="6108700" y="1428750"/>
          <p14:tracePt t="175880" x="6115050" y="1428750"/>
          <p14:tracePt t="175933" x="6108700" y="1422400"/>
          <p14:tracePt t="175940" x="6102350" y="1422400"/>
          <p14:tracePt t="175949" x="6089650" y="1416050"/>
          <p14:tracePt t="175964" x="6051550" y="1397000"/>
          <p14:tracePt t="175980" x="6013450" y="1371600"/>
          <p14:tracePt t="175996" x="5981700" y="1358900"/>
          <p14:tracePt t="176013" x="5969000" y="1352550"/>
          <p14:tracePt t="176030" x="5962650" y="1352550"/>
          <p14:tracePt t="176119" x="5956300" y="1346200"/>
          <p14:tracePt t="176125" x="5949950" y="1346200"/>
          <p14:tracePt t="176135" x="5943600" y="1346200"/>
          <p14:tracePt t="176147" x="5937250" y="1346200"/>
          <p14:tracePt t="176164" x="5924550" y="1339850"/>
          <p14:tracePt t="176180" x="5918200" y="1333500"/>
          <p14:tracePt t="176405" x="5918200" y="1339850"/>
          <p14:tracePt t="176412" x="5924550" y="1339850"/>
          <p14:tracePt t="176419" x="5937250" y="1346200"/>
          <p14:tracePt t="176435" x="5943600" y="1352550"/>
          <p14:tracePt t="176501" x="5943600" y="1346200"/>
          <p14:tracePt t="176508" x="5943600" y="1339850"/>
          <p14:tracePt t="176533" x="5943600" y="1333500"/>
          <p14:tracePt t="176549" x="5949950" y="1327150"/>
          <p14:tracePt t="176556" x="5956300" y="1320800"/>
          <p14:tracePt t="176581" x="6019800" y="1289050"/>
          <p14:tracePt t="176597" x="6045200" y="1276350"/>
          <p14:tracePt t="176613" x="6057900" y="1270000"/>
          <p14:tracePt t="176679" x="6057900" y="1263650"/>
          <p14:tracePt t="176707" x="6057900" y="1257300"/>
          <p14:tracePt t="176735" x="6057900" y="1250950"/>
          <p14:tracePt t="176872" x="6057900" y="1244600"/>
          <p14:tracePt t="176893" x="6057900" y="1231900"/>
          <p14:tracePt t="176914" x="6070600" y="1225550"/>
          <p14:tracePt t="176931" x="6096000" y="1212850"/>
          <p14:tracePt t="176947" x="6108700" y="1212850"/>
          <p14:tracePt t="176964" x="6140450" y="1206500"/>
          <p14:tracePt t="176980" x="6159500" y="1206500"/>
          <p14:tracePt t="176997" x="6178550" y="1212850"/>
          <p14:tracePt t="177014" x="6184900" y="1212850"/>
          <p14:tracePt t="177145" x="6178550" y="1219200"/>
          <p14:tracePt t="177164" x="6172200" y="1231900"/>
          <p14:tracePt t="177180" x="6165850" y="1238250"/>
          <p14:tracePt t="177197" x="6159500" y="1244600"/>
          <p14:tracePt t="177275" x="6159500" y="1250950"/>
          <p14:tracePt t="177294" x="6153150" y="1257300"/>
          <p14:tracePt t="177301" x="6146800" y="1263650"/>
          <p14:tracePt t="177315" x="6146800" y="1282700"/>
          <p14:tracePt t="177331" x="6140450" y="1301750"/>
          <p14:tracePt t="177348" x="6140450" y="1314450"/>
          <p14:tracePt t="177408" x="6146800" y="1320800"/>
          <p14:tracePt t="177416" x="6153150" y="1320800"/>
          <p14:tracePt t="177431" x="6197600" y="1346200"/>
          <p14:tracePt t="177448" x="6248400" y="1397000"/>
          <p14:tracePt t="177464" x="6267450" y="1435100"/>
          <p14:tracePt t="177482" x="6273800" y="1460500"/>
          <p14:tracePt t="177497" x="6280150" y="1466850"/>
          <p14:tracePt t="177514" x="6292850" y="1473200"/>
          <p14:tracePt t="177531" x="6311900" y="1466850"/>
          <p14:tracePt t="177547" x="6330950" y="1447800"/>
          <p14:tracePt t="177564" x="6343650" y="1416050"/>
          <p14:tracePt t="177580" x="6356350" y="1390650"/>
          <p14:tracePt t="177597" x="6362700" y="1384300"/>
          <p14:tracePt t="177648" x="6356350" y="1384300"/>
          <p14:tracePt t="177706" x="6350000" y="1377950"/>
          <p14:tracePt t="177720" x="6350000" y="1371600"/>
          <p14:tracePt t="177728" x="6343650" y="1358900"/>
          <p14:tracePt t="177748" x="6337300" y="1346200"/>
          <p14:tracePt t="177764" x="6330950" y="1346200"/>
          <p14:tracePt t="177794" x="6324600" y="1346200"/>
          <p14:tracePt t="177815" x="6299200" y="1346200"/>
          <p14:tracePt t="177831" x="6267450" y="1352550"/>
          <p14:tracePt t="177848" x="6248400" y="1352550"/>
          <p14:tracePt t="182598" x="6242050" y="1352550"/>
          <p14:tracePt t="182605" x="6235700" y="1352550"/>
          <p14:tracePt t="182619" x="6216650" y="1352550"/>
          <p14:tracePt t="182635" x="6146800" y="1352550"/>
          <p14:tracePt t="182653" x="6096000" y="1358900"/>
          <p14:tracePt t="182671" x="6045200" y="1371600"/>
          <p14:tracePt t="182685" x="6013450" y="1371600"/>
          <p14:tracePt t="182701" x="5994400" y="1371600"/>
          <p14:tracePt t="182720" x="5981700" y="1371600"/>
          <p14:tracePt t="182735" x="5937250" y="1371600"/>
          <p14:tracePt t="182752" x="5880100" y="1371600"/>
          <p14:tracePt t="182769" x="5835650" y="1384300"/>
          <p14:tracePt t="182785" x="5803900" y="1403350"/>
          <p14:tracePt t="182802" x="5797550" y="1403350"/>
          <p14:tracePt t="182894" x="5791200" y="1403350"/>
          <p14:tracePt t="182904" x="5784850" y="1403350"/>
          <p14:tracePt t="182919" x="5772150" y="1397000"/>
          <p14:tracePt t="182956" x="5765800" y="1397000"/>
          <p14:tracePt t="182986" x="5759450" y="1384300"/>
          <p14:tracePt t="183084" x="5772150" y="1384300"/>
          <p14:tracePt t="183098" x="5797550" y="1397000"/>
          <p14:tracePt t="183119" x="5829300" y="1416050"/>
          <p14:tracePt t="183135" x="5842000" y="1422400"/>
          <p14:tracePt t="183152" x="5854700" y="1422400"/>
          <p14:tracePt t="183170" x="5867400" y="1422400"/>
          <p14:tracePt t="183188" x="5930900" y="1422400"/>
          <p14:tracePt t="183202" x="5962650" y="1422400"/>
          <p14:tracePt t="183219" x="6019800" y="1397000"/>
          <p14:tracePt t="183235" x="6032500" y="1377950"/>
          <p14:tracePt t="183252" x="6038850" y="1371600"/>
          <p14:tracePt t="183302" x="6019800" y="1365250"/>
          <p14:tracePt t="183319" x="5994400" y="1358900"/>
          <p14:tracePt t="183336" x="5988050" y="1358900"/>
          <p14:tracePt t="183375" x="5988050" y="1352550"/>
          <p14:tracePt t="183389" x="5988050" y="1346200"/>
          <p14:tracePt t="183424" x="5981700" y="1346200"/>
          <p14:tracePt t="183437" x="5969000" y="1346200"/>
          <p14:tracePt t="183452" x="5943600" y="1358900"/>
          <p14:tracePt t="183469" x="5918200" y="1390650"/>
          <p14:tracePt t="183486" x="5905500" y="1409700"/>
          <p14:tracePt t="183503" x="5905500" y="1416050"/>
          <p14:tracePt t="183536" x="5911850" y="1422400"/>
          <p14:tracePt t="183552" x="5930900" y="1435100"/>
          <p14:tracePt t="183569" x="5943600" y="1435100"/>
          <p14:tracePt t="183586" x="5969000" y="1441450"/>
          <p14:tracePt t="183602" x="6007100" y="1441450"/>
          <p14:tracePt t="183618" x="6032500" y="1435100"/>
          <p14:tracePt t="183636" x="6038850" y="1435100"/>
          <p14:tracePt t="183655" x="6038850" y="1428750"/>
          <p14:tracePt t="183672" x="6038850" y="1422400"/>
          <p14:tracePt t="183688" x="6019800" y="1403350"/>
          <p14:tracePt t="183704" x="6007100" y="1397000"/>
          <p14:tracePt t="183736" x="6000750" y="1397000"/>
          <p14:tracePt t="183752" x="6000750" y="1390650"/>
          <p14:tracePt t="183786" x="5994400" y="1390650"/>
          <p14:tracePt t="183822" x="5994400" y="1384300"/>
          <p14:tracePt t="183839" x="5988050" y="1377950"/>
          <p14:tracePt t="186199" x="5975350" y="1377950"/>
          <p14:tracePt t="186208" x="5956300" y="1377950"/>
          <p14:tracePt t="186222" x="5854700" y="1384300"/>
          <p14:tracePt t="186239" x="5753100" y="1397000"/>
          <p14:tracePt t="186255" x="5702300" y="1435100"/>
          <p14:tracePt t="186272" x="5721350" y="1473200"/>
          <p14:tracePt t="186289" x="5835650" y="1517650"/>
          <p14:tracePt t="186305" x="6000750" y="1574800"/>
          <p14:tracePt t="186321" x="6083300" y="1587500"/>
          <p14:tracePt t="186338" x="6089650" y="1587500"/>
          <p14:tracePt t="186355" x="6102350" y="1587500"/>
          <p14:tracePt t="186373" x="6191250" y="1587500"/>
          <p14:tracePt t="186388" x="6362700" y="1600200"/>
          <p14:tracePt t="186405" x="6629400" y="1663700"/>
          <p14:tracePt t="186423" x="6724650" y="1676400"/>
          <p14:tracePt t="186439" x="6743700" y="1676400"/>
          <p14:tracePt t="186474" x="6750050" y="1670050"/>
          <p14:tracePt t="186489" x="6769100" y="1651000"/>
          <p14:tracePt t="186505" x="6826250" y="1612900"/>
          <p14:tracePt t="186521" x="6896100" y="1587500"/>
          <p14:tracePt t="186539" x="6946900" y="1581150"/>
          <p14:tracePt t="186557" x="6953250" y="1581150"/>
          <p14:tracePt t="186588" x="6946900" y="1581150"/>
          <p14:tracePt t="186605" x="6934200" y="1587500"/>
          <p14:tracePt t="186700" x="6940550" y="1587500"/>
          <p14:tracePt t="186782" x="6934200" y="1587500"/>
          <p14:tracePt t="186790" x="6927850" y="1581150"/>
          <p14:tracePt t="186805" x="6908800" y="1555750"/>
          <p14:tracePt t="186822" x="6883400" y="1530350"/>
          <p14:tracePt t="186839" x="6877050" y="1517650"/>
          <p14:tracePt t="186855" x="6877050" y="1511300"/>
          <p14:tracePt t="189039" x="6870700" y="1511300"/>
          <p14:tracePt t="189046" x="6864350" y="1498600"/>
          <p14:tracePt t="189058" x="6832600" y="1479550"/>
          <p14:tracePt t="189074" x="6762750" y="1435100"/>
          <p14:tracePt t="189091" x="6699250" y="1409700"/>
          <p14:tracePt t="189107" x="6680200" y="1403350"/>
          <p14:tracePt t="189149" x="6673850" y="1403350"/>
          <p14:tracePt t="189272" x="6667500" y="1403350"/>
          <p14:tracePt t="189292" x="6623050" y="1416050"/>
          <p14:tracePt t="189307" x="6572250" y="1447800"/>
          <p14:tracePt t="189326" x="6527800" y="1479550"/>
          <p14:tracePt t="189341" x="6502400" y="1498600"/>
          <p14:tracePt t="189359" x="6496050" y="1517650"/>
          <p14:tracePt t="189375" x="6496050" y="1530350"/>
          <p14:tracePt t="189391" x="6496050" y="1536700"/>
          <p14:tracePt t="189407" x="6483350" y="1555750"/>
          <p14:tracePt t="189424" x="6457950" y="1581150"/>
          <p14:tracePt t="189440" x="6426200" y="1606550"/>
          <p14:tracePt t="189457" x="6407150" y="1625600"/>
          <p14:tracePt t="189474" x="6400800" y="1625600"/>
          <p14:tracePt t="189490" x="6400800" y="1631950"/>
          <p14:tracePt t="189629" x="6394450" y="1631950"/>
          <p14:tracePt t="191299" x="6388100" y="1631950"/>
          <p14:tracePt t="191309" x="6375400" y="1625600"/>
          <p14:tracePt t="191326" x="6318250" y="1606550"/>
          <p14:tracePt t="191343" x="6229350" y="1587500"/>
          <p14:tracePt t="191359" x="6083300" y="1562100"/>
          <p14:tracePt t="191376" x="5949950" y="1549400"/>
          <p14:tracePt t="191392" x="5778500" y="1549400"/>
          <p14:tracePt t="191395" x="5695950" y="1549400"/>
          <p14:tracePt t="191409" x="5549900" y="1574800"/>
          <p14:tracePt t="191427" x="5530850" y="1600200"/>
          <p14:tracePt t="191443" x="5530850" y="1625600"/>
          <p14:tracePt t="191459" x="5524500" y="1638300"/>
          <p14:tracePt t="191493" x="5530850" y="1638300"/>
          <p14:tracePt t="191509" x="5562600" y="1638300"/>
          <p14:tracePt t="191526" x="5632450" y="1644650"/>
          <p14:tracePt t="191545" x="5715000" y="1644650"/>
          <p14:tracePt t="191560" x="5778500" y="1644650"/>
          <p14:tracePt t="191576" x="5803900" y="1638300"/>
          <p14:tracePt t="191592" x="5822950" y="1638300"/>
          <p14:tracePt t="191609" x="5842000" y="1644650"/>
          <p14:tracePt t="191626" x="5848350" y="1651000"/>
          <p14:tracePt t="191643" x="5848350" y="1663700"/>
          <p14:tracePt t="191645" x="5848350" y="1670050"/>
          <p14:tracePt t="191706" x="5854700" y="1670050"/>
          <p14:tracePt t="191726" x="5861050" y="1670050"/>
          <p14:tracePt t="191743" x="5867400" y="1663700"/>
          <p14:tracePt t="191775" x="5880100" y="1670050"/>
          <p14:tracePt t="191793" x="5899150" y="1676400"/>
          <p14:tracePt t="191809" x="5918200" y="1682750"/>
          <p14:tracePt t="191826" x="5956300" y="1682750"/>
          <p14:tracePt t="191844" x="5981700" y="1682750"/>
          <p14:tracePt t="191860" x="5994400" y="1670050"/>
          <p14:tracePt t="191876" x="6000750" y="1663700"/>
          <p14:tracePt t="191916" x="6000750" y="1670050"/>
          <p14:tracePt t="191926" x="5994400" y="1670050"/>
          <p14:tracePt t="191945" x="5981700" y="1682750"/>
          <p14:tracePt t="191960" x="5975350" y="1689100"/>
          <p14:tracePt t="191976" x="5975350" y="1695450"/>
          <p14:tracePt t="192010" x="5975350" y="1682750"/>
          <p14:tracePt t="192027" x="5975350" y="1670050"/>
          <p14:tracePt t="192132" x="5969000" y="1670050"/>
          <p14:tracePt t="192140" x="5956300" y="1670050"/>
          <p14:tracePt t="192160" x="5911850" y="1657350"/>
          <p14:tracePt t="192176" x="5873750" y="1644650"/>
          <p14:tracePt t="192193" x="5861050" y="1631950"/>
          <p14:tracePt t="192209" x="5854700" y="1625600"/>
          <p14:tracePt t="192213" x="5848350" y="1625600"/>
          <p14:tracePt t="208907" x="5861050" y="1625600"/>
          <p14:tracePt t="208914" x="5880100" y="1644650"/>
          <p14:tracePt t="208924" x="5886450" y="1663700"/>
          <p14:tracePt t="208941" x="5873750" y="1676400"/>
          <p14:tracePt t="208961" x="5822950" y="1689100"/>
          <p14:tracePt t="208964" x="5784850" y="1689100"/>
          <p14:tracePt t="208976" x="5740400" y="1682750"/>
          <p14:tracePt t="208991" x="5676900" y="1663700"/>
          <p14:tracePt t="209007" x="5664200" y="1651000"/>
          <p14:tracePt t="209026" x="5651500" y="1631950"/>
          <p14:tracePt t="209041" x="5651500" y="1625600"/>
          <p14:tracePt t="209057" x="5613400" y="1606550"/>
          <p14:tracePt t="209075" x="5511800" y="1562100"/>
          <p14:tracePt t="209091" x="5416550" y="1511300"/>
          <p14:tracePt t="209107" x="5359400" y="1460500"/>
          <p14:tracePt t="209124" x="5314950" y="1409700"/>
          <p14:tracePt t="209140" x="5283200" y="1365250"/>
          <p14:tracePt t="209157" x="5270500" y="1339850"/>
          <p14:tracePt t="209204" x="5276850" y="1339850"/>
          <p14:tracePt t="209225" x="5314950" y="1358900"/>
          <p14:tracePt t="209241" x="5422900" y="1416050"/>
          <p14:tracePt t="209257" x="5588000" y="1504950"/>
          <p14:tracePt t="209274" x="5715000" y="1574800"/>
          <p14:tracePt t="209291" x="5753100" y="1593850"/>
          <p14:tracePt t="209307" x="5753100" y="1574800"/>
          <p14:tracePt t="209325" x="5746750" y="1543050"/>
          <p14:tracePt t="209341" x="5740400" y="1517650"/>
          <p14:tracePt t="209391" x="5746750" y="1517650"/>
          <p14:tracePt t="209426" x="5746750" y="1530350"/>
          <p14:tracePt t="209458" x="5746750" y="1549400"/>
          <p14:tracePt t="209475" x="5740400" y="1555750"/>
          <p14:tracePt t="209491" x="5740400" y="1568450"/>
          <p14:tracePt t="209508" x="5740400" y="1574800"/>
          <p14:tracePt t="209565" x="5740400" y="1581150"/>
          <p14:tracePt t="209576" x="5740400" y="1606550"/>
          <p14:tracePt t="209591" x="5734050" y="1631950"/>
          <p14:tracePt t="209607" x="5727700" y="1651000"/>
          <p14:tracePt t="209624" x="5721350" y="1676400"/>
          <p14:tracePt t="209641" x="5721350" y="1701800"/>
          <p14:tracePt t="209658" x="5721350" y="1733550"/>
          <p14:tracePt t="209674" x="5708650" y="1765300"/>
          <p14:tracePt t="209690" x="5676900" y="1809750"/>
          <p14:tracePt t="209708" x="5613400" y="1885950"/>
          <p14:tracePt t="209724" x="5511800" y="1981200"/>
          <p14:tracePt t="209741" x="5410200" y="2063750"/>
          <p14:tracePt t="209760" x="5226050" y="2197100"/>
          <p14:tracePt t="209775" x="5156200" y="2241550"/>
          <p14:tracePt t="209793" x="4978400" y="2362200"/>
          <p14:tracePt t="209808" x="4883150" y="2489200"/>
          <p14:tracePt t="209827" x="4787900" y="2705100"/>
          <p14:tracePt t="209841" x="4724400" y="2933700"/>
          <p14:tracePt t="209858" x="4679950" y="3086100"/>
          <p14:tracePt t="209874" x="4641850" y="3206750"/>
          <p14:tracePt t="209891" x="4629150" y="3270250"/>
          <p14:tracePt t="209909" x="4629150" y="3295650"/>
          <p14:tracePt t="209924" x="4686300" y="3302000"/>
          <p14:tracePt t="209942" x="4794250" y="3295650"/>
          <p14:tracePt t="209957" x="4927600" y="3257550"/>
          <p14:tracePt t="209975" x="5080000" y="3206750"/>
          <p14:tracePt t="209991" x="5181600" y="3168650"/>
          <p14:tracePt t="210010" x="5187950" y="3105150"/>
          <p14:tracePt t="210025" x="5130800" y="3054350"/>
          <p14:tracePt t="210041" x="5022850" y="2971800"/>
          <p14:tracePt t="210058" x="4876800" y="2876550"/>
          <p14:tracePt t="210075" x="4667250" y="2762250"/>
          <p14:tracePt t="210092" x="4445000" y="2679700"/>
          <p14:tracePt t="210108" x="4267200" y="2628900"/>
          <p14:tracePt t="210125" x="4025900" y="2584450"/>
          <p14:tracePt t="210142" x="3854450" y="2571750"/>
          <p14:tracePt t="210158" x="3613150" y="2578100"/>
          <p14:tracePt t="210176" x="3429000" y="2641600"/>
          <p14:tracePt t="210192" x="3232150" y="2762250"/>
          <p14:tracePt t="210208" x="3098800" y="2901950"/>
          <p14:tracePt t="210225" x="2921000" y="3181350"/>
          <p14:tracePt t="210241" x="2787650" y="3378200"/>
          <p14:tracePt t="210260" x="2584450" y="3625850"/>
          <p14:tracePt t="210275" x="2438400" y="3860800"/>
          <p14:tracePt t="210291" x="2355850" y="4184650"/>
          <p14:tracePt t="210309" x="2400300" y="4533900"/>
          <p14:tracePt t="210326" x="2546350" y="4883150"/>
          <p14:tracePt t="210342" x="2755900" y="5251450"/>
          <p14:tracePt t="210358" x="3022600" y="5645150"/>
          <p14:tracePt t="210375" x="3289300" y="5930900"/>
          <p14:tracePt t="210392" x="3606800" y="6127750"/>
          <p14:tracePt t="210408" x="3917950" y="6203950"/>
          <p14:tracePt t="210425" x="4305300" y="6223000"/>
          <p14:tracePt t="210441" x="4857750" y="6223000"/>
          <p14:tracePt t="210458" x="5441950" y="6210300"/>
          <p14:tracePt t="210477" x="6311900" y="6146800"/>
          <p14:tracePt t="210492" x="6705600" y="6102350"/>
          <p14:tracePt t="210508" x="6959600" y="6057900"/>
          <p14:tracePt t="210525" x="7105650" y="5975350"/>
          <p14:tracePt t="210544" x="7169150" y="5842000"/>
          <p14:tracePt t="210561" x="7181850" y="5638800"/>
          <p14:tracePt t="210576" x="7175500" y="5454650"/>
          <p14:tracePt t="210592" x="7105650" y="5194300"/>
          <p14:tracePt t="210609" x="6991350" y="4972050"/>
          <p14:tracePt t="210626" x="6864350" y="4800600"/>
          <p14:tracePt t="210642" x="6673850" y="4629150"/>
          <p14:tracePt t="210658" x="6470650" y="4540250"/>
          <p14:tracePt t="210675" x="6235700" y="4508500"/>
          <p14:tracePt t="210692" x="5969000" y="4489450"/>
          <p14:tracePt t="210709" x="5702300" y="4470400"/>
          <p14:tracePt t="210725" x="5168900" y="4438650"/>
          <p14:tracePt t="210743" x="4914900" y="4419600"/>
          <p14:tracePt t="210758" x="4730750" y="4400550"/>
          <p14:tracePt t="210776" x="4622800" y="4394200"/>
          <p14:tracePt t="210792" x="4610100" y="4394200"/>
          <p14:tracePt t="210809" x="4603750" y="4400550"/>
          <p14:tracePt t="210826" x="4597400" y="4413250"/>
          <p14:tracePt t="210842" x="4591050" y="4425950"/>
          <p14:tracePt t="210859" x="4591050" y="4438650"/>
          <p14:tracePt t="210877" x="4591050" y="4451350"/>
          <p14:tracePt t="210880" x="4591050" y="4457700"/>
          <p14:tracePt t="210894" x="4584700" y="4457700"/>
          <p14:tracePt t="210909" x="4584700" y="4464050"/>
          <p14:tracePt t="210974" x="4584700" y="4470400"/>
          <p14:tracePt t="210992" x="4578350" y="4470400"/>
          <p14:tracePt t="211011" x="4578350" y="4476750"/>
          <p14:tracePt t="211071" x="4572000" y="4476750"/>
          <p14:tracePt t="211254" x="4565650" y="4476750"/>
          <p14:tracePt t="211262" x="4559300" y="4476750"/>
          <p14:tracePt t="211292" x="4552950" y="4470400"/>
          <p14:tracePt t="211311" x="4546600" y="4464050"/>
          <p14:tracePt t="211336" x="4546600" y="4457700"/>
          <p14:tracePt t="211344" x="4546600" y="4451350"/>
          <p14:tracePt t="211362" x="4540250" y="4445000"/>
          <p14:tracePt t="211648" x="4540250" y="4451350"/>
          <p14:tracePt t="211654" x="4540250" y="4457700"/>
          <p14:tracePt t="211663" x="4540250" y="4464050"/>
          <p14:tracePt t="211676" x="4546600" y="4476750"/>
          <p14:tracePt t="211693" x="4584700" y="4502150"/>
          <p14:tracePt t="211710" x="4616450" y="4521200"/>
          <p14:tracePt t="211726" x="4648200" y="4527550"/>
          <p14:tracePt t="211743" x="4679950" y="4527550"/>
          <p14:tracePt t="211760" x="4705350" y="4514850"/>
          <p14:tracePt t="211776" x="4724400" y="4495800"/>
          <p14:tracePt t="211793" x="4749800" y="4470400"/>
          <p14:tracePt t="211809" x="4787900" y="4425950"/>
          <p14:tracePt t="211826" x="4832350" y="4362450"/>
          <p14:tracePt t="211843" x="4883150" y="4286250"/>
          <p14:tracePt t="211860" x="4946650" y="4203700"/>
          <p14:tracePt t="211878" x="4997450" y="4108450"/>
          <p14:tracePt t="211895" x="5016500" y="4057650"/>
          <p14:tracePt t="211909" x="5016500" y="4025900"/>
          <p14:tracePt t="211928" x="5016500" y="4000500"/>
          <p14:tracePt t="211945" x="5010150" y="3962400"/>
          <p14:tracePt t="211959" x="4978400" y="3917950"/>
          <p14:tracePt t="211976" x="4921250" y="3860800"/>
          <p14:tracePt t="211993" x="4870450" y="3803650"/>
          <p14:tracePt t="212009" x="4838700" y="3765550"/>
          <p14:tracePt t="212026" x="4806950" y="3714750"/>
          <p14:tracePt t="212043" x="4787900" y="3689350"/>
          <p14:tracePt t="212059" x="4762500" y="3651250"/>
          <p14:tracePt t="212076" x="4737100" y="3625850"/>
          <p14:tracePt t="212094" x="4730750" y="3619500"/>
          <p14:tracePt t="216369" x="4743450" y="3619500"/>
          <p14:tracePt t="216381" x="4749800" y="3619500"/>
          <p14:tracePt t="216397" x="4787900" y="3625850"/>
          <p14:tracePt t="216414" x="4800600" y="3625850"/>
          <p14:tracePt t="216457" x="4806950" y="3625850"/>
          <p14:tracePt t="216473" x="4813300" y="3625850"/>
          <p14:tracePt t="216498" x="4851400" y="3587750"/>
          <p14:tracePt t="216514" x="4876800" y="3562350"/>
          <p14:tracePt t="216531" x="4895850" y="3530600"/>
          <p14:tracePt t="216547" x="4908550" y="3479800"/>
          <p14:tracePt t="216564" x="4921250" y="3365500"/>
          <p14:tracePt t="216580" x="4921250" y="3263900"/>
          <p14:tracePt t="216597" x="4895850" y="3149600"/>
          <p14:tracePt t="216613" x="4857750" y="3041650"/>
          <p14:tracePt t="216632" x="4781550" y="2940050"/>
          <p14:tracePt t="216648" x="4737100" y="2908300"/>
          <p14:tracePt t="216649" x="4686300" y="2876550"/>
          <p14:tracePt t="216664" x="4540250" y="2825750"/>
          <p14:tracePt t="216680" x="4400550" y="2800350"/>
          <p14:tracePt t="216697" x="4216400" y="2762250"/>
          <p14:tracePt t="216713" x="4032250" y="2749550"/>
          <p14:tracePt t="216732" x="3721100" y="2743200"/>
          <p14:tracePt t="216747" x="3359150" y="2736850"/>
          <p14:tracePt t="216764" x="3009900" y="2762250"/>
          <p14:tracePt t="216781" x="2698750" y="2832100"/>
          <p14:tracePt t="216797" x="2489200" y="2959100"/>
          <p14:tracePt t="216814" x="2387600" y="3136900"/>
          <p14:tracePt t="216830" x="2298700" y="3321050"/>
          <p14:tracePt t="216847" x="2203450" y="3517900"/>
          <p14:tracePt t="216863" x="2152650" y="3708400"/>
          <p14:tracePt t="216881" x="2152650" y="4000500"/>
          <p14:tracePt t="216883" x="2197100" y="4127500"/>
          <p14:tracePt t="216897" x="2254250" y="4248150"/>
          <p14:tracePt t="216899" x="2330450" y="4349750"/>
          <p14:tracePt t="216915" x="2552700" y="4584700"/>
          <p14:tracePt t="216930" x="2857500" y="4794250"/>
          <p14:tracePt t="216948" x="3232150" y="4914900"/>
          <p14:tracePt t="216964" x="3663950" y="4914900"/>
          <p14:tracePt t="216980" x="4165600" y="4813300"/>
          <p14:tracePt t="216997" x="4641850" y="4660900"/>
          <p14:tracePt t="217014" x="5003800" y="4514850"/>
          <p14:tracePt t="217031" x="5334000" y="4343400"/>
          <p14:tracePt t="217047" x="5549900" y="4210050"/>
          <p14:tracePt t="217064" x="5657850" y="4102100"/>
          <p14:tracePt t="217081" x="5695950" y="3987800"/>
          <p14:tracePt t="217100" x="5613400" y="3746500"/>
          <p14:tracePt t="217114" x="5543550" y="3670300"/>
          <p14:tracePt t="217131" x="5295900" y="3492500"/>
          <p14:tracePt t="217147" x="4806950" y="3289300"/>
          <p14:tracePt t="217165" x="4432300" y="3200400"/>
          <p14:tracePt t="217182" x="4146550" y="3149600"/>
          <p14:tracePt t="217199" x="3873500" y="3136900"/>
          <p14:tracePt t="217215" x="3759200" y="3149600"/>
          <p14:tracePt t="217231" x="3702050" y="3187700"/>
          <p14:tracePt t="217248" x="3689350" y="3219450"/>
          <p14:tracePt t="217264" x="3683000" y="3257550"/>
          <p14:tracePt t="217281" x="3695700" y="3295650"/>
          <p14:tracePt t="217297" x="3714750" y="3327400"/>
          <p14:tracePt t="217314" x="3740150" y="3352800"/>
          <p14:tracePt t="217331" x="3759200" y="3371850"/>
          <p14:tracePt t="217348" x="3771900" y="3384550"/>
          <p14:tracePt t="217366" x="3778250" y="3384550"/>
          <p14:tracePt t="217399" x="3778250" y="3378200"/>
          <p14:tracePt t="217416" x="3784600" y="3371850"/>
          <p14:tracePt t="217430" x="3784600" y="3365500"/>
          <p14:tracePt t="221065" x="3778250" y="3359150"/>
          <p14:tracePt t="221073" x="3721100" y="3333750"/>
          <p14:tracePt t="221084" x="3638550" y="3302000"/>
          <p14:tracePt t="221102" x="3403600" y="3213100"/>
          <p14:tracePt t="221117" x="3098800" y="3105150"/>
          <p14:tracePt t="221135" x="2851150" y="3041650"/>
          <p14:tracePt t="221153" x="2647950" y="2990850"/>
          <p14:tracePt t="221184" x="2660650" y="3003550"/>
          <p14:tracePt t="221201" x="2660650" y="3028950"/>
          <p14:tracePt t="221219" x="2508250" y="3067050"/>
          <p14:tracePt t="221234" x="2362200" y="3073400"/>
          <p14:tracePt t="221250" x="2190750" y="3067050"/>
          <p14:tracePt t="221268" x="1993900" y="3067050"/>
          <p14:tracePt t="221284" x="1879600" y="3060700"/>
          <p14:tracePt t="221301" x="1809750" y="3060700"/>
          <p14:tracePt t="221318" x="1803400" y="3054350"/>
          <p14:tracePt t="221351" x="1797050" y="3041650"/>
          <p14:tracePt t="221367" x="1790700" y="3022600"/>
          <p14:tracePt t="221384" x="1784350" y="3016250"/>
          <p14:tracePt t="222095" x="1758950" y="3016250"/>
          <p14:tracePt t="222102" x="1714500" y="3028950"/>
          <p14:tracePt t="222119" x="1612900" y="3060700"/>
          <p14:tracePt t="222135" x="1581150" y="3098800"/>
          <p14:tracePt t="222152" x="1562100" y="3130550"/>
          <p14:tracePt t="222168" x="1524000" y="3155950"/>
          <p14:tracePt t="222185" x="1441450" y="3175000"/>
          <p14:tracePt t="222202" x="1333500" y="3175000"/>
          <p14:tracePt t="222218" x="1206500" y="3181350"/>
          <p14:tracePt t="222220" x="1143000" y="3181350"/>
          <p14:tracePt t="222235" x="1047750" y="3181350"/>
          <p14:tracePt t="222252" x="990600" y="3181350"/>
          <p14:tracePt t="222268" x="971550" y="3181350"/>
          <p14:tracePt t="222301" x="958850" y="3181350"/>
          <p14:tracePt t="222320" x="933450" y="3181350"/>
          <p14:tracePt t="222335" x="889000" y="3187700"/>
          <p14:tracePt t="222352" x="850900" y="3187700"/>
          <p14:tracePt t="222370" x="831850" y="3194050"/>
          <p14:tracePt t="223109" x="825500" y="3194050"/>
          <p14:tracePt t="223119" x="812800" y="3187700"/>
          <p14:tracePt t="223136" x="762000" y="3175000"/>
          <p14:tracePt t="223153" x="717550" y="3168650"/>
          <p14:tracePt t="223169" x="711200" y="3168650"/>
          <p14:tracePt t="223186" x="736600" y="3181350"/>
          <p14:tracePt t="223203" x="774700" y="3194050"/>
          <p14:tracePt t="223219" x="793750" y="3206750"/>
          <p14:tracePt t="223221" x="800100" y="3206750"/>
          <p14:tracePt t="223252" x="812800" y="3194050"/>
          <p14:tracePt t="223269" x="850900" y="3143250"/>
          <p14:tracePt t="223285" x="882650" y="3079750"/>
          <p14:tracePt t="223303" x="901700" y="3022600"/>
          <p14:tracePt t="223321" x="908050" y="2984500"/>
          <p14:tracePt t="223336" x="908050" y="2965450"/>
          <p14:tracePt t="223352" x="908050" y="2959100"/>
          <p14:tracePt t="223447" x="908050" y="2952750"/>
          <p14:tracePt t="223455" x="901700" y="2946400"/>
          <p14:tracePt t="223470" x="889000" y="2927350"/>
          <p14:tracePt t="223487" x="869950" y="2908300"/>
          <p14:tracePt t="223503" x="857250" y="2895600"/>
          <p14:tracePt t="223519" x="838200" y="2882900"/>
          <p14:tracePt t="223536" x="831850" y="2882900"/>
          <p14:tracePt t="223552" x="831850" y="2876550"/>
          <p14:tracePt t="223569" x="831850" y="2863850"/>
          <p14:tracePt t="223586" x="838200" y="2851150"/>
          <p14:tracePt t="223603" x="844550" y="2844800"/>
          <p14:tracePt t="223636" x="844550" y="2838450"/>
          <p14:tracePt t="223653" x="844550" y="2832100"/>
          <p14:tracePt t="223729" x="844550" y="2838450"/>
          <p14:tracePt t="223737" x="857250" y="2844800"/>
          <p14:tracePt t="223744" x="869950" y="2851150"/>
          <p14:tracePt t="223755" x="908050" y="2863850"/>
          <p14:tracePt t="223769" x="1028700" y="2895600"/>
          <p14:tracePt t="223786" x="1238250" y="2946400"/>
          <p14:tracePt t="223803" x="1454150" y="2984500"/>
          <p14:tracePt t="223819" x="1644650" y="3009900"/>
          <p14:tracePt t="223837" x="1701800" y="3016250"/>
          <p14:tracePt t="223853" x="1714500" y="3016250"/>
          <p14:tracePt t="223870" x="1733550" y="3009900"/>
          <p14:tracePt t="223888" x="1784350" y="2990850"/>
          <p14:tracePt t="223904" x="1816100" y="2971800"/>
          <p14:tracePt t="223920" x="1860550" y="2952750"/>
          <p14:tracePt t="223937" x="1911350" y="2927350"/>
          <p14:tracePt t="223952" x="1955800" y="2901950"/>
          <p14:tracePt t="223968" x="1981200" y="2882900"/>
          <p14:tracePt t="223988" x="2000250" y="2870200"/>
          <p14:tracePt t="224005" x="2006600" y="2857500"/>
          <p14:tracePt t="224020" x="2006600" y="2851150"/>
          <p14:tracePt t="224037" x="2006600" y="2838450"/>
          <p14:tracePt t="224054" x="2006600" y="2825750"/>
          <p14:tracePt t="224070" x="2006600" y="2794000"/>
          <p14:tracePt t="224087" x="2006600" y="2774950"/>
          <p14:tracePt t="224103" x="1993900" y="2730500"/>
          <p14:tracePt t="224120" x="1981200" y="2705100"/>
          <p14:tracePt t="224137" x="1968500" y="2679700"/>
          <p14:tracePt t="224139" x="1955800" y="2667000"/>
          <p14:tracePt t="224153" x="1943100" y="2654300"/>
          <p14:tracePt t="224170" x="1930400" y="2647950"/>
          <p14:tracePt t="224187" x="1917700" y="2635250"/>
          <p14:tracePt t="224204" x="1905000" y="2622550"/>
          <p14:tracePt t="224222" x="1879600" y="2609850"/>
          <p14:tracePt t="224237" x="1847850" y="2584450"/>
          <p14:tracePt t="224253" x="1822450" y="2565400"/>
          <p14:tracePt t="224270" x="1778000" y="2533650"/>
          <p14:tracePt t="224289" x="1720850" y="2482850"/>
          <p14:tracePt t="224304" x="1651000" y="2438400"/>
          <p14:tracePt t="224320" x="1555750" y="2400300"/>
          <p14:tracePt t="224337" x="1454150" y="2381250"/>
          <p14:tracePt t="224354" x="1352550" y="2381250"/>
          <p14:tracePt t="224372" x="1244600" y="2419350"/>
          <p14:tracePt t="224387" x="1219200" y="2444750"/>
          <p14:tracePt t="224389" x="1206500" y="2457450"/>
          <p14:tracePt t="224404" x="1193800" y="2495550"/>
          <p14:tracePt t="224420" x="1181100" y="2552700"/>
          <p14:tracePt t="224436" x="1174750" y="2628900"/>
          <p14:tracePt t="224453" x="1174750" y="2705100"/>
          <p14:tracePt t="224470" x="1200150" y="2768600"/>
          <p14:tracePt t="224487" x="1257300" y="2819400"/>
          <p14:tracePt t="224503" x="1314450" y="2851150"/>
          <p14:tracePt t="224520" x="1416050" y="2876550"/>
          <p14:tracePt t="224537" x="1504950" y="2882900"/>
          <p14:tracePt t="224556" x="1568450" y="2882900"/>
          <p14:tracePt t="224571" x="1612900" y="2870200"/>
          <p14:tracePt t="224575" x="1625600" y="2863850"/>
          <p14:tracePt t="224588" x="1631950" y="2857500"/>
          <p14:tracePt t="224604" x="1631950" y="2844800"/>
          <p14:tracePt t="224622" x="1625600" y="2844800"/>
          <p14:tracePt t="224638" x="1625600" y="2838450"/>
          <p14:tracePt t="226381" x="1619250" y="2838450"/>
          <p14:tracePt t="226390" x="1600200" y="2832100"/>
          <p14:tracePt t="226405" x="1524000" y="2819400"/>
          <p14:tracePt t="226422" x="1416050" y="2794000"/>
          <p14:tracePt t="226438" x="1289050" y="2768600"/>
          <p14:tracePt t="226456" x="1181100" y="2749550"/>
          <p14:tracePt t="226472" x="1104900" y="2749550"/>
          <p14:tracePt t="226489" x="1066800" y="2749550"/>
          <p14:tracePt t="226505" x="1041400" y="2749550"/>
          <p14:tracePt t="226522" x="1003300" y="2749550"/>
          <p14:tracePt t="226539" x="939800" y="2743200"/>
          <p14:tracePt t="226541" x="895350" y="2730500"/>
          <p14:tracePt t="226556" x="863600" y="2724150"/>
          <p14:tracePt t="226558" x="831850" y="2717800"/>
          <p14:tracePt t="226576" x="749300" y="2705100"/>
          <p14:tracePt t="226588" x="692150" y="2692400"/>
          <p14:tracePt t="226605" x="660400" y="2679700"/>
          <p14:tracePt t="226622" x="654050" y="2679700"/>
          <p14:tracePt t="226711" x="660400" y="2679700"/>
          <p14:tracePt t="226717" x="666750" y="2679700"/>
          <p14:tracePt t="226725" x="679450" y="2686050"/>
          <p14:tracePt t="226739" x="704850" y="2698750"/>
          <p14:tracePt t="226755" x="762000" y="2724150"/>
          <p14:tracePt t="226773" x="819150" y="2749550"/>
          <p14:tracePt t="226789" x="863600" y="2774950"/>
          <p14:tracePt t="226806" x="889000" y="2787650"/>
          <p14:tracePt t="226822" x="908050" y="2794000"/>
          <p14:tracePt t="226839" x="927100" y="2800350"/>
          <p14:tracePt t="226855" x="977900" y="2800350"/>
          <p14:tracePt t="226872" x="1041400" y="2800350"/>
          <p14:tracePt t="226888" x="1079500" y="2794000"/>
          <p14:tracePt t="226905" x="1111250" y="2794000"/>
          <p14:tracePt t="226923" x="1117600" y="2794000"/>
          <p14:tracePt t="226939" x="1130300" y="2794000"/>
          <p14:tracePt t="226955" x="1143000" y="2794000"/>
          <p14:tracePt t="226974" x="1193800" y="2800350"/>
          <p14:tracePt t="226989" x="1219200" y="2794000"/>
          <p14:tracePt t="227006" x="1320800" y="2755900"/>
          <p14:tracePt t="227023" x="1365250" y="2736850"/>
          <p14:tracePt t="227040" x="1390650" y="2717800"/>
          <p14:tracePt t="227056" x="1397000" y="2711450"/>
          <p14:tracePt t="227074" x="1403350" y="2705100"/>
          <p14:tracePt t="227122" x="1409700" y="2698750"/>
          <p14:tracePt t="227139" x="1416050" y="2686050"/>
          <p14:tracePt t="227157" x="1428750" y="2667000"/>
          <p14:tracePt t="227172" x="1435100" y="2647950"/>
          <p14:tracePt t="227189" x="1435100" y="2635250"/>
          <p14:tracePt t="227206" x="1435100" y="2609850"/>
          <p14:tracePt t="227223" x="1435100" y="2590800"/>
          <p14:tracePt t="227225" x="1428750" y="2584450"/>
          <p14:tracePt t="227240" x="1422400" y="2565400"/>
          <p14:tracePt t="227242" x="1409700" y="2546350"/>
          <p14:tracePt t="227256" x="1397000" y="2520950"/>
          <p14:tracePt t="227272" x="1390650" y="2501900"/>
          <p14:tracePt t="227289" x="1384300" y="2501900"/>
          <p14:tracePt t="227306" x="1384300" y="2495550"/>
          <p14:tracePt t="227322" x="1371600" y="2501900"/>
          <p14:tracePt t="227340" x="1339850" y="2533650"/>
          <p14:tracePt t="227356" x="1308100" y="2559050"/>
          <p14:tracePt t="227374" x="1295400" y="2578100"/>
          <p14:tracePt t="227391" x="1289050" y="2590800"/>
          <p14:tracePt t="227406" x="1289050" y="2597150"/>
          <p14:tracePt t="227422" x="1289050" y="2603500"/>
          <p14:tracePt t="227441" x="1282700" y="2616200"/>
          <p14:tracePt t="227456" x="1276350" y="2628900"/>
          <p14:tracePt t="227473" x="1270000" y="2660650"/>
          <p14:tracePt t="227475" x="1270000" y="2673350"/>
          <p14:tracePt t="227489" x="1270000" y="2698750"/>
          <p14:tracePt t="227507" x="1282700" y="2717800"/>
          <p14:tracePt t="227524" x="1295400" y="2730500"/>
          <p14:tracePt t="227544" x="1301750" y="2736850"/>
          <p14:tracePt t="227572" x="1314450" y="2743200"/>
          <p14:tracePt t="227590" x="1333500" y="2755900"/>
          <p14:tracePt t="227606" x="1365250" y="2781300"/>
          <p14:tracePt t="227624" x="1403350" y="2806700"/>
          <p14:tracePt t="227639" x="1454150" y="2851150"/>
          <p14:tracePt t="227658" x="1473200" y="2863850"/>
          <p14:tracePt t="227672" x="1479550" y="2863850"/>
          <p14:tracePt t="227689" x="1479550" y="2870200"/>
          <p14:tracePt t="227707" x="1492250" y="2857500"/>
          <p14:tracePt t="227723" x="1524000" y="2825750"/>
          <p14:tracePt t="227740" x="1536700" y="2813050"/>
          <p14:tracePt t="227757" x="1549400" y="2806700"/>
          <p14:tracePt t="227774" x="1555750" y="2806700"/>
          <p14:tracePt t="227789" x="1562100" y="2806700"/>
          <p14:tracePt t="227806" x="1568450" y="2806700"/>
          <p14:tracePt t="227871" x="1574800" y="2800350"/>
          <p14:tracePt t="227890" x="1574800" y="2787650"/>
          <p14:tracePt t="227906" x="1587500" y="2762250"/>
          <p14:tracePt t="227923" x="1600200" y="2736850"/>
          <p14:tracePt t="227956" x="1600200" y="2730500"/>
          <p14:tracePt t="228057" x="1593850" y="2730500"/>
          <p14:tracePt t="228063" x="1581150" y="2724150"/>
          <p14:tracePt t="228078" x="1568450" y="2724150"/>
          <p14:tracePt t="228092" x="1555750" y="2724150"/>
          <p14:tracePt t="228106" x="1536700" y="2724150"/>
          <p14:tracePt t="228123" x="1524000" y="2724150"/>
          <p14:tracePt t="228139" x="1498600" y="2736850"/>
          <p14:tracePt t="228156" x="1473200" y="2762250"/>
          <p14:tracePt t="228173" x="1454150" y="2781300"/>
          <p14:tracePt t="228189" x="1409700" y="2825750"/>
          <p14:tracePt t="228207" x="1390650" y="2844800"/>
          <p14:tracePt t="228223" x="1365250" y="2882900"/>
          <p14:tracePt t="228239" x="1365250" y="2895600"/>
          <p14:tracePt t="228258" x="1358900" y="2914650"/>
          <p14:tracePt t="228274" x="1358900" y="2927350"/>
          <p14:tracePt t="228289" x="1358900" y="2940050"/>
          <p14:tracePt t="228307" x="1358900" y="2946400"/>
          <p14:tracePt t="228324" x="1365250" y="2946400"/>
          <p14:tracePt t="228340" x="1397000" y="2946400"/>
          <p14:tracePt t="228357" x="1460500" y="2921000"/>
          <p14:tracePt t="228373" x="1517650" y="2908300"/>
          <p14:tracePt t="228391" x="1587500" y="2882900"/>
          <p14:tracePt t="228407" x="1644650" y="2857500"/>
          <p14:tracePt t="228425" x="1790700" y="2806700"/>
          <p14:tracePt t="228440" x="1816100" y="2806700"/>
          <p14:tracePt t="228457" x="1898650" y="2794000"/>
          <p14:tracePt t="228473" x="1955800" y="2781300"/>
          <p14:tracePt t="228490" x="1968500" y="2781300"/>
          <p14:tracePt t="228506" x="1974850" y="2781300"/>
          <p14:tracePt t="228523" x="1993900" y="2787650"/>
          <p14:tracePt t="228542" x="2038350" y="2800350"/>
          <p14:tracePt t="228559" x="2127250" y="2832100"/>
          <p14:tracePt t="228573" x="2216150" y="2857500"/>
          <p14:tracePt t="228592" x="2266950" y="2876550"/>
          <p14:tracePt t="228607" x="2273300" y="2882900"/>
          <p14:tracePt t="228624" x="2286000" y="2889250"/>
          <p14:tracePt t="228640" x="2317750" y="2901950"/>
          <p14:tracePt t="228657" x="2444750" y="2914650"/>
          <p14:tracePt t="228674" x="2559050" y="2914650"/>
          <p14:tracePt t="228690" x="2628900" y="2914650"/>
          <p14:tracePt t="228707" x="2673350" y="2908300"/>
          <p14:tracePt t="228710" x="2705100" y="2901950"/>
          <p14:tracePt t="228724" x="2730500" y="2895600"/>
          <p14:tracePt t="228740" x="2736850" y="2889250"/>
          <p14:tracePt t="228759" x="2743200" y="2889250"/>
          <p14:tracePt t="228874" x="2743200" y="2882900"/>
          <p14:tracePt t="228893" x="2749550" y="2870200"/>
          <p14:tracePt t="228907" x="2749550" y="2857500"/>
          <p14:tracePt t="228924" x="2755900" y="2844800"/>
          <p14:tracePt t="228940" x="2755900" y="2832100"/>
          <p14:tracePt t="228957" x="2755900" y="2825750"/>
          <p14:tracePt t="229194" x="2762250" y="2825750"/>
          <p14:tracePt t="229201" x="2774950" y="2825750"/>
          <p14:tracePt t="229208" x="2781300" y="2825750"/>
          <p14:tracePt t="229226" x="2787650" y="2832100"/>
          <p14:tracePt t="229241" x="2794000" y="2838450"/>
          <p14:tracePt t="229258" x="2800350" y="2838450"/>
          <p14:tracePt t="229274" x="2806700" y="2838450"/>
          <p14:tracePt t="229308" x="2813050" y="2838450"/>
          <p14:tracePt t="229376" x="2819400" y="2838450"/>
          <p14:tracePt t="229393" x="2825750" y="2838450"/>
          <p14:tracePt t="229408" x="2825750" y="2844800"/>
          <p14:tracePt t="229757" x="2825750" y="2851150"/>
          <p14:tracePt t="229772" x="2819400" y="2851150"/>
          <p14:tracePt t="229917" x="2813050" y="2851150"/>
          <p14:tracePt t="229941" x="2806700" y="2844800"/>
          <p14:tracePt t="230031" x="2800350" y="2838450"/>
          <p14:tracePt t="230045" x="2794000" y="2838450"/>
          <p14:tracePt t="230059" x="2794000" y="2832100"/>
          <p14:tracePt t="230075" x="2774950" y="2825750"/>
          <p14:tracePt t="230092" x="2762250" y="2813050"/>
          <p14:tracePt t="230109" x="2755900" y="2813050"/>
          <p14:tracePt t="230125" x="2730500" y="2794000"/>
          <p14:tracePt t="230141" x="2647950" y="2755900"/>
          <p14:tracePt t="230158" x="2571750" y="2730500"/>
          <p14:tracePt t="230175" x="2482850" y="2711450"/>
          <p14:tracePt t="230192" x="2419350" y="2698750"/>
          <p14:tracePt t="230210" x="2368550" y="2698750"/>
          <p14:tracePt t="230226" x="2324100" y="2692400"/>
          <p14:tracePt t="230242" x="2247900" y="2686050"/>
          <p14:tracePt t="230258" x="2108200" y="2673350"/>
          <p14:tracePt t="230275" x="1974850" y="2660650"/>
          <p14:tracePt t="230292" x="1854200" y="2654300"/>
          <p14:tracePt t="230309" x="1752600" y="2647950"/>
          <p14:tracePt t="230325" x="1701800" y="2647950"/>
          <p14:tracePt t="230376" x="1701800" y="2660650"/>
          <p14:tracePt t="230392" x="1701800" y="2692400"/>
          <p14:tracePt t="230408" x="1676400" y="2711450"/>
          <p14:tracePt t="230425" x="1638300" y="2736850"/>
          <p14:tracePt t="230442" x="1543050" y="2749550"/>
          <p14:tracePt t="230459" x="1460500" y="2749550"/>
          <p14:tracePt t="230475" x="1397000" y="2749550"/>
          <p14:tracePt t="230492" x="1384300" y="2749550"/>
          <p14:tracePt t="230532" x="1377950" y="2749550"/>
          <p14:tracePt t="230561" x="1371600" y="2749550"/>
          <p14:tracePt t="230576" x="1352550" y="2743200"/>
          <p14:tracePt t="230592" x="1339850" y="2743200"/>
          <p14:tracePt t="230659" x="1333500" y="2743200"/>
          <p14:tracePt t="230675" x="1327150" y="2743200"/>
          <p14:tracePt t="230694" x="1314450" y="2743200"/>
          <p14:tracePt t="230709" x="1289050" y="2749550"/>
          <p14:tracePt t="230726" x="1276350" y="2762250"/>
          <p14:tracePt t="230742" x="1270000" y="2781300"/>
          <p14:tracePt t="230758" x="1276350" y="2800350"/>
          <p14:tracePt t="230776" x="1295400" y="2819400"/>
          <p14:tracePt t="230793" x="1308100" y="2838450"/>
          <p14:tracePt t="230795" x="1320800" y="2844800"/>
          <p14:tracePt t="230809" x="1320800" y="2851150"/>
          <p14:tracePt t="230827" x="1339850" y="2863850"/>
          <p14:tracePt t="230842" x="1346200" y="2870200"/>
          <p14:tracePt t="230860" x="1358900" y="2870200"/>
          <p14:tracePt t="230875" x="1377950" y="2870200"/>
          <p14:tracePt t="230892" x="1403350" y="2876550"/>
          <p14:tracePt t="230909" x="1454150" y="2882900"/>
          <p14:tracePt t="230925" x="1511300" y="2882900"/>
          <p14:tracePt t="230944" x="1581150" y="2882900"/>
          <p14:tracePt t="230961" x="1631950" y="2876550"/>
          <p14:tracePt t="230976" x="1651000" y="2863850"/>
          <p14:tracePt t="230993" x="1663700" y="2857500"/>
          <p14:tracePt t="231009" x="1670050" y="2844800"/>
          <p14:tracePt t="231026" x="1670050" y="2825750"/>
          <p14:tracePt t="231042" x="1676400" y="2819400"/>
          <p14:tracePt t="231207" x="1676400" y="2813050"/>
          <p14:tracePt t="231239" x="1682750" y="2813050"/>
          <p14:tracePt t="231295" x="1689100" y="2813050"/>
          <p14:tracePt t="231312" x="1701800" y="2813050"/>
          <p14:tracePt t="231328" x="1720850" y="2825750"/>
          <p14:tracePt t="231343" x="1739900" y="2832100"/>
          <p14:tracePt t="231359" x="1758950" y="2838450"/>
          <p14:tracePt t="231376" x="1771650" y="2838450"/>
          <p14:tracePt t="231393" x="1784350" y="2844800"/>
          <p14:tracePt t="231409" x="1790700" y="2844800"/>
          <p14:tracePt t="231426" x="1797050" y="2844800"/>
          <p14:tracePt t="231443" x="1803400" y="2844800"/>
          <p14:tracePt t="231545" x="1803400" y="2851150"/>
          <p14:tracePt t="231566" x="1803400" y="2857500"/>
          <p14:tracePt t="231585" x="1803400" y="2863850"/>
          <p14:tracePt t="231609" x="1803400" y="2870200"/>
          <p14:tracePt t="231692" x="1816100" y="2870200"/>
          <p14:tracePt t="231709" x="1828800" y="2889250"/>
          <p14:tracePt t="231726" x="1841500" y="2908300"/>
          <p14:tracePt t="231743" x="1847850" y="2946400"/>
          <p14:tracePt t="231745" x="1847850" y="2959100"/>
          <p14:tracePt t="231761" x="1847850" y="2978150"/>
          <p14:tracePt t="231764" x="1854200" y="2997200"/>
          <p14:tracePt t="231777" x="1854200" y="3009900"/>
          <p14:tracePt t="231780" x="1854200" y="3022600"/>
          <p14:tracePt t="231793" x="1854200" y="3041650"/>
          <p14:tracePt t="231810" x="1847850" y="3054350"/>
          <p14:tracePt t="231826" x="1847850" y="3060700"/>
          <p14:tracePt t="231843" x="1835150" y="3079750"/>
          <p14:tracePt t="231859" x="1828800" y="3092450"/>
          <p14:tracePt t="231876" x="1822450" y="3105150"/>
          <p14:tracePt t="232000" x="1828800" y="3105150"/>
          <p14:tracePt t="232007" x="1841500" y="3105150"/>
          <p14:tracePt t="232014" x="1854200" y="3105150"/>
          <p14:tracePt t="232029" x="1860550" y="3098800"/>
          <p14:tracePt t="232043" x="1873250" y="3086100"/>
          <p14:tracePt t="232060" x="1885950" y="3073400"/>
          <p14:tracePt t="232078" x="1885950" y="3054350"/>
          <p14:tracePt t="232081" x="1885950" y="3041650"/>
          <p14:tracePt t="232094" x="1892300" y="3028950"/>
          <p14:tracePt t="232110" x="1898650" y="3003550"/>
          <p14:tracePt t="232130" x="1917700" y="2997200"/>
          <p14:tracePt t="232146" x="1962150" y="2990850"/>
          <p14:tracePt t="232160" x="2032000" y="2997200"/>
          <p14:tracePt t="232177" x="2057400" y="3003550"/>
          <p14:tracePt t="232193" x="2057400" y="3009900"/>
          <p14:tracePt t="232210" x="2051050" y="3009900"/>
          <p14:tracePt t="232227" x="2038350" y="3016250"/>
          <p14:tracePt t="232244" x="2032000" y="3016250"/>
          <p14:tracePt t="232260" x="2019300" y="3016250"/>
          <p14:tracePt t="232277" x="1987550" y="3009900"/>
          <p14:tracePt t="232293" x="1962150" y="2997200"/>
          <p14:tracePt t="232310" x="1943100" y="2984500"/>
          <p14:tracePt t="232327" x="1936750" y="2978150"/>
          <p14:tracePt t="232329" x="1924050" y="2971800"/>
          <p14:tracePt t="232343" x="1917700" y="2959100"/>
          <p14:tracePt t="232360" x="1911350" y="2946400"/>
          <p14:tracePt t="232555" x="1943100" y="2940050"/>
          <p14:tracePt t="232561" x="2012950" y="2921000"/>
          <p14:tracePt t="232577" x="2152650" y="2895600"/>
          <p14:tracePt t="232594" x="2324100" y="2876550"/>
          <p14:tracePt t="232610" x="2470150" y="2870200"/>
          <p14:tracePt t="232628" x="2552700" y="2895600"/>
          <p14:tracePt t="232644" x="2590800" y="2901950"/>
          <p14:tracePt t="232660" x="2635250" y="2908300"/>
          <p14:tracePt t="232677" x="2698750" y="2908300"/>
          <p14:tracePt t="232694" x="2762250" y="2908300"/>
          <p14:tracePt t="232710" x="2813050" y="2889250"/>
          <p14:tracePt t="232727" x="2857500" y="2857500"/>
          <p14:tracePt t="232744" x="2889250" y="2832100"/>
          <p14:tracePt t="232760" x="2921000" y="2800350"/>
          <p14:tracePt t="232777" x="2946400" y="2774950"/>
          <p14:tracePt t="232793" x="2959100" y="2762250"/>
          <p14:tracePt t="232810" x="2965450" y="2749550"/>
          <p14:tracePt t="232827" x="2965450" y="2736850"/>
          <p14:tracePt t="232843" x="2965450" y="2724150"/>
          <p14:tracePt t="232860" x="2940050" y="2679700"/>
          <p14:tracePt t="232877" x="2908300" y="2616200"/>
          <p14:tracePt t="232894" x="2857500" y="2527300"/>
          <p14:tracePt t="232910" x="2825750" y="2438400"/>
          <p14:tracePt t="232927" x="2819400" y="2355850"/>
          <p14:tracePt t="232943" x="2825750" y="2260600"/>
          <p14:tracePt t="232960" x="2844800" y="2190750"/>
          <p14:tracePt t="232977" x="2882900" y="2095500"/>
          <p14:tracePt t="232993" x="2914650" y="2025650"/>
          <p14:tracePt t="233010" x="2940050" y="1936750"/>
          <p14:tracePt t="233027" x="2965450" y="1784350"/>
          <p14:tracePt t="233044" x="2971800" y="1663700"/>
          <p14:tracePt t="233059" x="2971800" y="1504950"/>
          <p14:tracePt t="233077" x="2965450" y="1390650"/>
          <p14:tracePt t="233093" x="2952750" y="1339850"/>
          <p14:tracePt t="233110" x="2940050" y="1327150"/>
          <p14:tracePt t="233126" x="2927350" y="1327150"/>
          <p14:tracePt t="233144" x="2908300" y="1352550"/>
          <p14:tracePt t="233159" x="2870200" y="1384300"/>
          <p14:tracePt t="233177" x="2794000" y="1422400"/>
          <p14:tracePt t="233194" x="2730500" y="1454150"/>
          <p14:tracePt t="233195" x="2692400" y="1473200"/>
          <p14:tracePt t="233210" x="2667000" y="1498600"/>
          <p14:tracePt t="233227" x="2616200" y="1593850"/>
          <p14:tracePt t="233245" x="2609850" y="1714500"/>
          <p14:tracePt t="233262" x="2654300" y="1828800"/>
          <p14:tracePt t="233277" x="2730500" y="1981200"/>
          <p14:tracePt t="233293" x="2838450" y="2159000"/>
          <p14:tracePt t="233310" x="2946400" y="2355850"/>
          <p14:tracePt t="233328" x="3028950" y="2520950"/>
          <p14:tracePt t="233343" x="3086100" y="2660650"/>
          <p14:tracePt t="233360" x="3117850" y="2749550"/>
          <p14:tracePt t="233378" x="3130550" y="2794000"/>
          <p14:tracePt t="233379" x="3136900" y="2800350"/>
          <p14:tracePt t="233450" x="3143250" y="2800350"/>
          <p14:tracePt t="233478" x="3149600" y="2800350"/>
          <p14:tracePt t="233504" x="3155950" y="2806700"/>
          <p14:tracePt t="233527" x="3162300" y="2825750"/>
          <p14:tracePt t="233545" x="3162300" y="2838450"/>
          <p14:tracePt t="233560" x="3155950" y="2851150"/>
          <p14:tracePt t="233578" x="3149600" y="2870200"/>
          <p14:tracePt t="233594" x="3143250" y="2921000"/>
          <p14:tracePt t="233613" x="3143250" y="2940050"/>
          <p14:tracePt t="233628" x="3143250" y="2946400"/>
          <p14:tracePt t="233697" x="3136900" y="2946400"/>
          <p14:tracePt t="233756" x="3124200" y="2946400"/>
          <p14:tracePt t="233761" x="3117850" y="2952750"/>
          <p14:tracePt t="233778" x="3105150" y="2959100"/>
          <p14:tracePt t="233795" x="3073400" y="2971800"/>
          <p14:tracePt t="233811" x="3048000" y="2984500"/>
          <p14:tracePt t="233828" x="3009900" y="3003550"/>
          <p14:tracePt t="233845" x="2984500" y="3022600"/>
          <p14:tracePt t="233861" x="2971800" y="3035300"/>
          <p14:tracePt t="233878" x="2959100" y="3048000"/>
          <p14:tracePt t="233894" x="2959100" y="3054350"/>
          <p14:tracePt t="233911" x="2952750" y="3054350"/>
          <p14:tracePt t="233965" x="2952750" y="3060700"/>
          <p14:tracePt t="233978" x="2940050" y="3067050"/>
          <p14:tracePt t="233994" x="2927350" y="3073400"/>
          <p14:tracePt t="234011" x="2914650" y="3086100"/>
          <p14:tracePt t="234029" x="2901950" y="3098800"/>
          <p14:tracePt t="234044" x="2889250" y="3105150"/>
          <p14:tracePt t="234062" x="2889250" y="3111500"/>
          <p14:tracePt t="234348" x="2882900" y="3111500"/>
          <p14:tracePt t="234367" x="2882900" y="3105150"/>
          <p14:tracePt t="234773" x="2882900" y="3098800"/>
          <p14:tracePt t="234895" x="2882900" y="3092450"/>
          <p14:tracePt t="234912" x="2889250" y="3086100"/>
          <p14:tracePt t="234931" x="2895600" y="3079750"/>
          <p14:tracePt t="234946" x="2908300" y="3067050"/>
          <p14:tracePt t="234963" x="2946400" y="3041650"/>
          <p14:tracePt t="234980" x="3003550" y="3003550"/>
          <p14:tracePt t="234997" x="3022600" y="2990850"/>
          <p14:tracePt t="235083" x="3028950" y="2984500"/>
          <p14:tracePt t="235103" x="3035300" y="2978150"/>
          <p14:tracePt t="235105" x="3041650" y="2978150"/>
          <p14:tracePt t="235129" x="3048000" y="2971800"/>
          <p14:tracePt t="235381" x="3041650" y="2971800"/>
          <p14:tracePt t="243586" x="3035300" y="2971800"/>
          <p14:tracePt t="243593" x="3028950" y="2965450"/>
          <p14:tracePt t="243603" x="3022600" y="2965450"/>
          <p14:tracePt t="243619" x="3003550" y="2940050"/>
          <p14:tracePt t="243637" x="2984500" y="2933700"/>
          <p14:tracePt t="243653" x="2940050" y="2914650"/>
          <p14:tracePt t="243670" x="2901950" y="2901950"/>
          <p14:tracePt t="243688" x="2819400" y="2882900"/>
          <p14:tracePt t="243705" x="2768600" y="2870200"/>
          <p14:tracePt t="243718" x="2749550" y="2857500"/>
          <p14:tracePt t="243736" x="2749550" y="2844800"/>
          <p14:tracePt t="243754" x="2749550" y="2838450"/>
          <p14:tracePt t="243770" x="2736850" y="2825750"/>
          <p14:tracePt t="243786" x="2724150" y="2819400"/>
          <p14:tracePt t="243803" x="2705100" y="2819400"/>
          <p14:tracePt t="243819" x="2698750" y="2819400"/>
          <p14:tracePt t="243853" x="2724150" y="2832100"/>
          <p14:tracePt t="243870" x="2844800" y="2857500"/>
          <p14:tracePt t="243886" x="2927350" y="2857500"/>
          <p14:tracePt t="243904" x="2997200" y="2857500"/>
          <p14:tracePt t="243920" x="3048000" y="2844800"/>
          <p14:tracePt t="243937" x="3079750" y="2832100"/>
          <p14:tracePt t="243953" x="3105150" y="2819400"/>
          <p14:tracePt t="243970" x="3124200" y="2806700"/>
          <p14:tracePt t="243987" x="3143250" y="2787650"/>
          <p14:tracePt t="244003" x="3162300" y="2762250"/>
          <p14:tracePt t="244019" x="3187700" y="2730500"/>
          <p14:tracePt t="244037" x="3200400" y="2705100"/>
          <p14:tracePt t="244052" x="3213100" y="2667000"/>
          <p14:tracePt t="244070" x="3219450" y="2641600"/>
          <p14:tracePt t="244085" x="3219450" y="2616200"/>
          <p14:tracePt t="244103" x="3213100" y="2590800"/>
          <p14:tracePt t="244120" x="3187700" y="2552700"/>
          <p14:tracePt t="244136" x="3155950" y="2520950"/>
          <p14:tracePt t="244153" x="3124200" y="2495550"/>
          <p14:tracePt t="244154" x="3111500" y="2489200"/>
          <p14:tracePt t="244170" x="3086100" y="2476500"/>
          <p14:tracePt t="244187" x="3073400" y="2470150"/>
          <p14:tracePt t="244203" x="3054350" y="2476500"/>
          <p14:tracePt t="244220" x="3016250" y="2495550"/>
          <p14:tracePt t="244237" x="2952750" y="2508250"/>
          <p14:tracePt t="244253" x="2921000" y="2508250"/>
          <p14:tracePt t="244270" x="2882900" y="2520950"/>
          <p14:tracePt t="244287" x="2857500" y="2527300"/>
          <p14:tracePt t="244306" x="2819400" y="2533650"/>
          <p14:tracePt t="244307" x="2813050" y="2540000"/>
          <p14:tracePt t="244320" x="2800350" y="2552700"/>
          <p14:tracePt t="244336" x="2774950" y="2584450"/>
          <p14:tracePt t="244353" x="2755900" y="2635250"/>
          <p14:tracePt t="244370" x="2736850" y="2717800"/>
          <p14:tracePt t="244373" x="2730500" y="2736850"/>
          <p14:tracePt t="244387" x="2717800" y="2762250"/>
          <p14:tracePt t="244403" x="2686050" y="2838450"/>
          <p14:tracePt t="244422" x="2673350" y="2857500"/>
          <p14:tracePt t="244437" x="2667000" y="2876550"/>
          <p14:tracePt t="244453" x="2667000" y="2895600"/>
          <p14:tracePt t="244470" x="2686050" y="2914650"/>
          <p14:tracePt t="244487" x="2717800" y="2933700"/>
          <p14:tracePt t="244504" x="2774950" y="2946400"/>
          <p14:tracePt t="244520" x="2889250" y="2952750"/>
          <p14:tracePt t="244537" x="2952750" y="2952750"/>
          <p14:tracePt t="244554" x="3003550" y="2946400"/>
          <p14:tracePt t="244570" x="3035300" y="2927350"/>
          <p14:tracePt t="244587" x="3060700" y="2882900"/>
          <p14:tracePt t="244605" x="3067050" y="2838450"/>
          <p14:tracePt t="244620" x="3067050" y="2832100"/>
          <p14:tracePt t="244623" x="3067050" y="2825750"/>
          <p14:tracePt t="244640" x="3067050" y="2806700"/>
          <p14:tracePt t="244653" x="3067050" y="2800350"/>
          <p14:tracePt t="244743" x="3054350" y="2800350"/>
          <p14:tracePt t="244750" x="3048000" y="2800350"/>
          <p14:tracePt t="244767" x="3035300" y="2800350"/>
          <p14:tracePt t="244787" x="3028950" y="2800350"/>
          <p14:tracePt t="244804" x="3028950" y="2794000"/>
          <p14:tracePt t="244822" x="3022600" y="2794000"/>
          <p14:tracePt t="244853" x="3016250" y="2794000"/>
          <p14:tracePt t="244937" x="3009900" y="2794000"/>
          <p14:tracePt t="244957" x="2997200" y="2794000"/>
          <p14:tracePt t="244972" x="2971800" y="2781300"/>
          <p14:tracePt t="244987" x="2959100" y="2768600"/>
          <p14:tracePt t="245004" x="2952750" y="2749550"/>
          <p14:tracePt t="245598" x="2959100" y="2749550"/>
          <p14:tracePt t="245607" x="2965450" y="2755900"/>
          <p14:tracePt t="245614" x="2990850" y="2755900"/>
          <p14:tracePt t="245630" x="3048000" y="2768600"/>
          <p14:tracePt t="245637" x="3073400" y="2768600"/>
          <p14:tracePt t="245655" x="3117850" y="2774950"/>
          <p14:tracePt t="245672" x="3130550" y="2781300"/>
          <p14:tracePt t="246872" x="3117850" y="2781300"/>
          <p14:tracePt t="246879" x="3098800" y="2774950"/>
          <p14:tracePt t="246896" x="2997200" y="2768600"/>
          <p14:tracePt t="246907" x="2908300" y="2768600"/>
          <p14:tracePt t="246923" x="2647950" y="2774950"/>
          <p14:tracePt t="246939" x="2324100" y="2787650"/>
          <p14:tracePt t="246956" x="2082800" y="2787650"/>
          <p14:tracePt t="246973" x="1911350" y="2781300"/>
          <p14:tracePt t="246990" x="1828800" y="2781300"/>
          <p14:tracePt t="247006" x="1816100" y="2781300"/>
          <p14:tracePt t="247024" x="1803400" y="2787650"/>
          <p14:tracePt t="247039" x="1784350" y="2800350"/>
          <p14:tracePt t="247056" x="1765300" y="2813050"/>
          <p14:tracePt t="247073" x="1752600" y="2813050"/>
          <p14:tracePt t="247109" x="1746250" y="2813050"/>
          <p14:tracePt t="247124" x="1727200" y="2813050"/>
          <p14:tracePt t="247143" x="1670050" y="2813050"/>
          <p14:tracePt t="247157" x="1568450" y="2794000"/>
          <p14:tracePt t="247172" x="1454150" y="2781300"/>
          <p14:tracePt t="247189" x="1327150" y="2762250"/>
          <p14:tracePt t="247208" x="1282700" y="2755900"/>
          <p14:tracePt t="247239" x="1276350" y="2755900"/>
          <p14:tracePt t="247256" x="1244600" y="2768600"/>
          <p14:tracePt t="247274" x="1168400" y="2787650"/>
          <p14:tracePt t="247277" x="1104900" y="2800350"/>
          <p14:tracePt t="247289" x="1035050" y="2819400"/>
          <p14:tracePt t="247306" x="927100" y="2851150"/>
          <p14:tracePt t="247323" x="806450" y="2882900"/>
          <p14:tracePt t="247339" x="755650" y="2908300"/>
          <p14:tracePt t="247357" x="749300" y="2940050"/>
          <p14:tracePt t="247373" x="793750" y="2978150"/>
          <p14:tracePt t="247389" x="876300" y="3016250"/>
          <p14:tracePt t="247406" x="1041400" y="3086100"/>
          <p14:tracePt t="247423" x="1174750" y="3143250"/>
          <p14:tracePt t="247439" x="1219200" y="3168650"/>
          <p14:tracePt t="247456" x="1231900" y="3181350"/>
          <p14:tracePt t="247473" x="1244600" y="3194050"/>
          <p14:tracePt t="247489" x="1250950" y="3194050"/>
          <p14:tracePt t="247522" x="1257300" y="3194050"/>
          <p14:tracePt t="247539" x="1282700" y="3194050"/>
          <p14:tracePt t="247556" x="1314450" y="3194050"/>
          <p14:tracePt t="247574" x="1346200" y="3194050"/>
          <p14:tracePt t="247590" x="1365250" y="3187700"/>
          <p14:tracePt t="247607" x="1377950" y="3187700"/>
          <p14:tracePt t="247625" x="1377950" y="3181350"/>
          <p14:tracePt t="247640" x="1384300" y="3181350"/>
          <p14:tracePt t="247656" x="1390650" y="3181350"/>
          <p14:tracePt t="247674" x="1409700" y="3181350"/>
          <p14:tracePt t="247690" x="1447800" y="3181350"/>
          <p14:tracePt t="247707" x="1473200" y="3175000"/>
          <p14:tracePt t="247709" x="1485900" y="3175000"/>
          <p14:tracePt t="247723" x="1498600" y="3175000"/>
          <p14:tracePt t="247725" x="1511300" y="3175000"/>
          <p14:tracePt t="247739" x="1524000" y="3175000"/>
          <p14:tracePt t="247758" x="1543050" y="3175000"/>
          <p14:tracePt t="247773" x="1555750" y="3175000"/>
          <p14:tracePt t="247790" x="1568450" y="3181350"/>
          <p14:tracePt t="247806" x="1581150" y="3181350"/>
          <p14:tracePt t="247824" x="1587500" y="3181350"/>
          <p14:tracePt t="247840" x="1593850" y="3187700"/>
          <p14:tracePt t="247856" x="1600200" y="3194050"/>
          <p14:tracePt t="247873" x="1625600" y="3200400"/>
          <p14:tracePt t="247891" x="1727200" y="3232150"/>
          <p14:tracePt t="247908" x="1930400" y="3295650"/>
          <p14:tracePt t="247923" x="2089150" y="3340100"/>
          <p14:tracePt t="247940" x="2171700" y="3359150"/>
          <p14:tracePt t="247990" x="2178050" y="3352800"/>
          <p14:tracePt t="248006" x="2209800" y="3321050"/>
          <p14:tracePt t="248023" x="2260600" y="3295650"/>
          <p14:tracePt t="248040" x="2406650" y="3257550"/>
          <p14:tracePt t="248057" x="2597150" y="3219450"/>
          <p14:tracePt t="248074" x="2851150" y="3194050"/>
          <p14:tracePt t="248091" x="3054350" y="3187700"/>
          <p14:tracePt t="248106" x="3067050" y="3187700"/>
          <p14:tracePt t="248140" x="3060700" y="3187700"/>
          <p14:tracePt t="248157" x="3054350" y="3187700"/>
          <p14:tracePt t="248196" x="3060700" y="3181350"/>
          <p14:tracePt t="248207" x="3067050" y="3181350"/>
          <p14:tracePt t="248225" x="3092450" y="3181350"/>
          <p14:tracePt t="248239" x="3124200" y="3175000"/>
          <p14:tracePt t="248257" x="3149600" y="3175000"/>
          <p14:tracePt t="248274" x="3168650" y="3168650"/>
          <p14:tracePt t="248323" x="3175000" y="3162300"/>
          <p14:tracePt t="248340" x="3206750" y="3155950"/>
          <p14:tracePt t="248356" x="3257550" y="3155950"/>
          <p14:tracePt t="248375" x="3321050" y="3149600"/>
          <p14:tracePt t="248390" x="3365500" y="3149600"/>
          <p14:tracePt t="248407" x="3384550" y="3143250"/>
          <p14:tracePt t="248423" x="3390900" y="3143250"/>
          <p14:tracePt t="248507" x="3397250" y="3136900"/>
          <p14:tracePt t="248514" x="3403600" y="3130550"/>
          <p14:tracePt t="248523" x="3409950" y="3124200"/>
          <p14:tracePt t="248540" x="3422650" y="3105150"/>
          <p14:tracePt t="248557" x="3435350" y="3092450"/>
          <p14:tracePt t="248575" x="3448050" y="3086100"/>
          <p14:tracePt t="248590" x="3473450" y="3079750"/>
          <p14:tracePt t="248607" x="3511550" y="3060700"/>
          <p14:tracePt t="248624" x="3530600" y="3054350"/>
          <p14:tracePt t="248640" x="3536950" y="3048000"/>
          <p14:tracePt t="248657" x="3562350" y="3035300"/>
          <p14:tracePt t="248659" x="3575050" y="3028950"/>
          <p14:tracePt t="248674" x="3587750" y="3016250"/>
          <p14:tracePt t="248690" x="3600450" y="3009900"/>
          <p14:tracePt t="248707" x="3600450" y="2997200"/>
          <p14:tracePt t="248724" x="3575050" y="2990850"/>
          <p14:tracePt t="248740" x="3568700" y="2990850"/>
          <p14:tracePt t="250627" x="3568700" y="2965450"/>
          <p14:tracePt t="250643" x="3568700" y="2825750"/>
          <p14:tracePt t="250660" x="3594100" y="2419350"/>
          <p14:tracePt t="250676" x="3600450" y="2184400"/>
          <p14:tracePt t="250699" x="3606800" y="2019300"/>
          <p14:tracePt t="250701" x="3606800" y="1968500"/>
          <p14:tracePt t="250714" x="3606800" y="1930400"/>
          <p14:tracePt t="250716" x="3600450" y="1905000"/>
          <p14:tracePt t="250726" x="3600450" y="1898650"/>
          <p14:tracePt t="250746" x="3600450" y="1892300"/>
          <p14:tracePt t="250760" x="3594100" y="1873250"/>
          <p14:tracePt t="250978" x="3587750" y="1809750"/>
          <p14:tracePt t="251009" x="3587750" y="1803400"/>
          <p14:tracePt t="251034" x="3587750" y="1790700"/>
          <p14:tracePt t="251042" x="3587750" y="1784350"/>
          <p14:tracePt t="251060" x="3594100" y="1765300"/>
          <p14:tracePt t="251076" x="3600450" y="1758950"/>
          <p14:tracePt t="251092" x="3613150" y="1733550"/>
          <p14:tracePt t="251109" x="3613150" y="1727200"/>
          <p14:tracePt t="251126" x="3619500" y="1720850"/>
          <p14:tracePt t="251143" x="3619500" y="1708150"/>
          <p14:tracePt t="251160" x="3625850" y="1676400"/>
          <p14:tracePt t="251176" x="3632200" y="1657350"/>
          <p14:tracePt t="251193" x="3632200" y="1568450"/>
          <p14:tracePt t="251209" x="3632200" y="1492250"/>
          <p14:tracePt t="251227" x="3632200" y="1441450"/>
          <p14:tracePt t="251245" x="3632200" y="1422400"/>
          <p14:tracePt t="251259" x="3625850" y="1358900"/>
          <p14:tracePt t="251276" x="3625850" y="1333500"/>
          <p14:tracePt t="251294" x="3625850" y="1289050"/>
          <p14:tracePt t="251297" x="3625850" y="1270000"/>
          <p14:tracePt t="251309" x="3625850" y="1250950"/>
          <p14:tracePt t="251326" x="3619500" y="1181100"/>
          <p14:tracePt t="251343" x="3619500" y="1130300"/>
          <p14:tracePt t="251361" x="3619500" y="1085850"/>
          <p14:tracePt t="251377" x="3613150" y="1028700"/>
          <p14:tracePt t="251393" x="3613150" y="1003300"/>
          <p14:tracePt t="251411" x="3613150" y="996950"/>
          <p14:tracePt t="251546" x="3619500" y="996950"/>
          <p14:tracePt t="251565" x="3625850" y="996950"/>
          <p14:tracePt t="251598" x="3632200" y="996950"/>
          <p14:tracePt t="251627" x="3644900" y="996950"/>
          <p14:tracePt t="251643" x="3657600" y="996950"/>
          <p14:tracePt t="251659" x="3670300" y="1003300"/>
          <p14:tracePt t="251677" x="3683000" y="1035050"/>
          <p14:tracePt t="251696" x="3689350" y="1079500"/>
          <p14:tracePt t="251710" x="3676650" y="1123950"/>
          <p14:tracePt t="251726" x="3651250" y="1174750"/>
          <p14:tracePt t="251743" x="3619500" y="1238250"/>
          <p14:tracePt t="251760" x="3575050" y="1333500"/>
          <p14:tracePt t="251776" x="3543300" y="1416050"/>
          <p14:tracePt t="251793" x="3524250" y="1498600"/>
          <p14:tracePt t="251810" x="3524250" y="1511300"/>
          <p14:tracePt t="252159" x="3511550" y="1517650"/>
          <p14:tracePt t="252169" x="3479800" y="1530350"/>
          <p14:tracePt t="252178" x="3454400" y="1549400"/>
          <p14:tracePt t="252193" x="3403600" y="1574800"/>
          <p14:tracePt t="252210" x="3416300" y="1587500"/>
          <p14:tracePt t="252227" x="3460750" y="1593850"/>
          <p14:tracePt t="252243" x="3498850" y="1600200"/>
          <p14:tracePt t="252260" x="3524250" y="1593850"/>
          <p14:tracePt t="252277" x="3549650" y="1568450"/>
          <p14:tracePt t="252294" x="3568700" y="1549400"/>
          <p14:tracePt t="252309" x="3587750" y="1530350"/>
          <p14:tracePt t="252327" x="3600450" y="1517650"/>
          <p14:tracePt t="252329" x="3606800" y="1511300"/>
          <p14:tracePt t="252344" x="3606800" y="1498600"/>
          <p14:tracePt t="252393" x="3594100" y="1504950"/>
          <p14:tracePt t="252411" x="3575050" y="1530350"/>
          <p14:tracePt t="252428" x="3575050" y="1555750"/>
          <p14:tracePt t="252443" x="3575050" y="1581150"/>
          <p14:tracePt t="252460" x="3581400" y="1600200"/>
          <p14:tracePt t="252477" x="3594100" y="1631950"/>
          <p14:tracePt t="252494" x="3606800" y="1657350"/>
          <p14:tracePt t="252510" x="3625850" y="1695450"/>
          <p14:tracePt t="252527" x="3644900" y="1733550"/>
          <p14:tracePt t="252546" x="3657600" y="1778000"/>
          <p14:tracePt t="252560" x="3663950" y="1797050"/>
          <p14:tracePt t="252577" x="3676650" y="1835150"/>
          <p14:tracePt t="252594" x="3752850" y="1930400"/>
          <p14:tracePt t="252610" x="3810000" y="2006600"/>
          <p14:tracePt t="252627" x="3873500" y="2095500"/>
          <p14:tracePt t="252644" x="3937000" y="2184400"/>
          <p14:tracePt t="252660" x="3987800" y="2273300"/>
          <p14:tracePt t="252677" x="4038600" y="2355850"/>
          <p14:tracePt t="252694" x="4083050" y="2425700"/>
          <p14:tracePt t="252710" x="4146550" y="2514600"/>
          <p14:tracePt t="252727" x="4184650" y="2578100"/>
          <p14:tracePt t="252745" x="4203700" y="2616200"/>
          <p14:tracePt t="252760" x="4216400" y="2654300"/>
          <p14:tracePt t="252777" x="4216400" y="2679700"/>
          <p14:tracePt t="252794" x="4222750" y="2692400"/>
          <p14:tracePt t="252811" x="4229100" y="2711450"/>
          <p14:tracePt t="252827" x="4241800" y="2724150"/>
          <p14:tracePt t="252830" x="4248150" y="2736850"/>
          <p14:tracePt t="252844" x="4254500" y="2743200"/>
          <p14:tracePt t="252862" x="4254500" y="2749550"/>
          <p14:tracePt t="252877" x="4260850" y="2794000"/>
          <p14:tracePt t="252895" x="4267200" y="2863850"/>
          <p14:tracePt t="252911" x="4279900" y="2933700"/>
          <p14:tracePt t="252927" x="4292600" y="3009900"/>
          <p14:tracePt t="252944" x="4292600" y="3054350"/>
          <p14:tracePt t="252959" x="4292600" y="3086100"/>
          <p14:tracePt t="252977" x="4286250" y="3111500"/>
          <p14:tracePt t="252994" x="4286250" y="3130550"/>
          <p14:tracePt t="253011" x="4286250" y="3155950"/>
          <p14:tracePt t="253029" x="4298950" y="3200400"/>
          <p14:tracePt t="253044" x="4324350" y="3244850"/>
          <p14:tracePt t="253048" x="4343400" y="3276600"/>
          <p14:tracePt t="253063" x="4375150" y="3327400"/>
          <p14:tracePt t="253078" x="4400550" y="3390900"/>
          <p14:tracePt t="253096" x="4413250" y="3422650"/>
          <p14:tracePt t="253111" x="4413250" y="3448050"/>
          <p14:tracePt t="253165" x="4413250" y="3429000"/>
          <p14:tracePt t="253177" x="4400550" y="3378200"/>
          <p14:tracePt t="253195" x="4394200" y="3327400"/>
          <p14:tracePt t="253211" x="4394200" y="3289300"/>
          <p14:tracePt t="253227" x="4387850" y="3263900"/>
          <p14:tracePt t="253244" x="4387850" y="3244850"/>
          <p14:tracePt t="253261" x="4387850" y="3232150"/>
          <p14:tracePt t="253279" x="4381500" y="3200400"/>
          <p14:tracePt t="253294" x="4381500" y="3175000"/>
          <p14:tracePt t="253311" x="4375150" y="3130550"/>
          <p14:tracePt t="253328" x="4375150" y="3098800"/>
          <p14:tracePt t="253345" x="4375150" y="3073400"/>
          <p14:tracePt t="253361" x="4375150" y="3054350"/>
          <p14:tracePt t="253377" x="4375150" y="3048000"/>
          <p14:tracePt t="253394" x="4375150" y="3041650"/>
          <p14:tracePt t="253411" x="4375150" y="3035300"/>
          <p14:tracePt t="253413" x="4368800" y="3035300"/>
          <p14:tracePt t="253430" x="4368800" y="3028950"/>
          <p14:tracePt t="253452" x="4375150" y="3028950"/>
          <p14:tracePt t="253462" x="4387850" y="3022600"/>
          <p14:tracePt t="253478" x="4425950" y="3022600"/>
          <p14:tracePt t="253494" x="4483100" y="3016250"/>
          <p14:tracePt t="253511" x="4533900" y="3028950"/>
          <p14:tracePt t="253528" x="4565650" y="3041650"/>
          <p14:tracePt t="253544" x="4578350" y="3048000"/>
          <p14:tracePt t="253561" x="4578350" y="3054350"/>
          <p14:tracePt t="253578" x="4584700" y="3060700"/>
          <p14:tracePt t="253595" x="4597400" y="3079750"/>
          <p14:tracePt t="253611" x="4610100" y="3092450"/>
          <p14:tracePt t="253628" x="4641850" y="3111500"/>
          <p14:tracePt t="253644" x="4673600" y="3136900"/>
          <p14:tracePt t="253662" x="4705350" y="3155950"/>
          <p14:tracePt t="253680" x="4705350" y="3162300"/>
          <p14:tracePt t="253711" x="4749800" y="3168650"/>
          <p14:tracePt t="253729" x="4876800" y="3175000"/>
          <p14:tracePt t="253745" x="5080000" y="3200400"/>
          <p14:tracePt t="253761" x="5327650" y="3251200"/>
          <p14:tracePt t="253778" x="5518150" y="3302000"/>
          <p14:tracePt t="253795" x="5645150" y="3359150"/>
          <p14:tracePt t="253811" x="5734050" y="3429000"/>
          <p14:tracePt t="253828" x="5810250" y="3505200"/>
          <p14:tracePt t="253845" x="5873750" y="3562350"/>
          <p14:tracePt t="253847" x="5911850" y="3587750"/>
          <p14:tracePt t="253862" x="5969000" y="3625850"/>
          <p14:tracePt t="253866" x="6013450" y="3651250"/>
          <p14:tracePt t="253878" x="6064250" y="3683000"/>
          <p14:tracePt t="253894" x="6153150" y="3727450"/>
          <p14:tracePt t="253912" x="6223000" y="3765550"/>
          <p14:tracePt t="253929" x="6223000" y="3778250"/>
          <p14:tracePt t="253945" x="6216650" y="3784600"/>
          <p14:tracePt t="253961" x="6210300" y="3784600"/>
          <p14:tracePt t="254001" x="6210300" y="3790950"/>
          <p14:tracePt t="254029" x="6223000" y="3790950"/>
          <p14:tracePt t="254045" x="6254750" y="3778250"/>
          <p14:tracePt t="254061" x="6286500" y="3759200"/>
          <p14:tracePt t="254078" x="6311900" y="3746500"/>
          <p14:tracePt t="254095" x="6350000" y="3727450"/>
          <p14:tracePt t="254112" x="6445250" y="3663950"/>
          <p14:tracePt t="254129" x="6515100" y="3606800"/>
          <p14:tracePt t="254146" x="6559550" y="3556000"/>
          <p14:tracePt t="254162" x="6578600" y="3511550"/>
          <p14:tracePt t="254179" x="6591300" y="3473450"/>
          <p14:tracePt t="254196" x="6597650" y="3429000"/>
          <p14:tracePt t="254212" x="6597650" y="3384550"/>
          <p14:tracePt t="254229" x="6597650" y="3340100"/>
          <p14:tracePt t="254245" x="6591300" y="3295650"/>
          <p14:tracePt t="254262" x="6584950" y="3257550"/>
          <p14:tracePt t="254279" x="6565900" y="3219450"/>
          <p14:tracePt t="254297" x="6546850" y="3187700"/>
          <p14:tracePt t="254299" x="6534150" y="3168650"/>
          <p14:tracePt t="254314" x="6508750" y="3143250"/>
          <p14:tracePt t="254328" x="6489700" y="3130550"/>
          <p14:tracePt t="254345" x="6457950" y="3111500"/>
          <p14:tracePt t="254362" x="6426200" y="3098800"/>
          <p14:tracePt t="254379" x="6413500" y="3098800"/>
          <p14:tracePt t="254395" x="6388100" y="3098800"/>
          <p14:tracePt t="254412" x="6343650" y="3105150"/>
          <p14:tracePt t="254431" x="6286500" y="3117850"/>
          <p14:tracePt t="254445" x="6223000" y="3136900"/>
          <p14:tracePt t="254462" x="6159500" y="3155950"/>
          <p14:tracePt t="254479" x="6096000" y="3187700"/>
          <p14:tracePt t="254496" x="6051550" y="3225800"/>
          <p14:tracePt t="254512" x="6019800" y="3257550"/>
          <p14:tracePt t="254529" x="6000750" y="3289300"/>
          <p14:tracePt t="254546" x="5981700" y="3333750"/>
          <p14:tracePt t="254562" x="5969000" y="3378200"/>
          <p14:tracePt t="254579" x="5956300" y="3441700"/>
          <p14:tracePt t="254581" x="5949950" y="3486150"/>
          <p14:tracePt t="254596" x="5943600" y="3562350"/>
          <p14:tracePt t="254612" x="5937250" y="3625850"/>
          <p14:tracePt t="254629" x="5937250" y="3683000"/>
          <p14:tracePt t="254645" x="5930900" y="3740150"/>
          <p14:tracePt t="254662" x="5924550" y="3790950"/>
          <p14:tracePt t="254679" x="5911850" y="3860800"/>
          <p14:tracePt t="254695" x="5905500" y="3924300"/>
          <p14:tracePt t="254712" x="5905500" y="3975100"/>
          <p14:tracePt t="254729" x="5905500" y="3994150"/>
          <p14:tracePt t="254745" x="5905500" y="4013200"/>
          <p14:tracePt t="254762" x="5911850" y="4025900"/>
          <p14:tracePt t="254779" x="5918200" y="4038600"/>
          <p14:tracePt t="254795" x="5924550" y="4057650"/>
          <p14:tracePt t="254812" x="5943600" y="4076700"/>
          <p14:tracePt t="254830" x="6026150" y="4140200"/>
          <p14:tracePt t="254846" x="6076950" y="4159250"/>
          <p14:tracePt t="254862" x="6184900" y="4197350"/>
          <p14:tracePt t="254879" x="6356350" y="4222750"/>
          <p14:tracePt t="254895" x="6489700" y="4222750"/>
          <p14:tracePt t="254913" x="6591300" y="4222750"/>
          <p14:tracePt t="254929" x="6705600" y="4235450"/>
          <p14:tracePt t="254948" x="6826250" y="4248150"/>
          <p14:tracePt t="254950" x="6883400" y="4260850"/>
          <p14:tracePt t="254965" x="6921500" y="4267200"/>
          <p14:tracePt t="254967" x="6953250" y="4273550"/>
          <p14:tracePt t="254979" x="6965950" y="4273550"/>
          <p14:tracePt t="254996" x="6985000" y="4273550"/>
          <p14:tracePt t="255013" x="6997700" y="4260850"/>
          <p14:tracePt t="255029" x="7023100" y="4222750"/>
          <p14:tracePt t="255046" x="7035800" y="4178300"/>
          <p14:tracePt t="255062" x="7048500" y="4127500"/>
          <p14:tracePt t="255080" x="7080250" y="4070350"/>
          <p14:tracePt t="255096" x="7156450" y="3994150"/>
          <p14:tracePt t="255112" x="7194550" y="3949700"/>
          <p14:tracePt t="255131" x="7213600" y="3911600"/>
          <p14:tracePt t="255146" x="7226300" y="3873500"/>
          <p14:tracePt t="255161" x="7232650" y="3810000"/>
          <p14:tracePt t="255180" x="7232650" y="3752850"/>
          <p14:tracePt t="255196" x="7213600" y="3676650"/>
          <p14:tracePt t="255214" x="7169150" y="3587750"/>
          <p14:tracePt t="255229" x="7131050" y="3524250"/>
          <p14:tracePt t="255246" x="7092950" y="3467100"/>
          <p14:tracePt t="255262" x="7061200" y="3409950"/>
          <p14:tracePt t="255282" x="7023100" y="3359150"/>
          <p14:tracePt t="255296" x="6985000" y="3327400"/>
          <p14:tracePt t="255315" x="6940550" y="3295650"/>
          <p14:tracePt t="255331" x="6877050" y="3263900"/>
          <p14:tracePt t="255346" x="6800850" y="3232150"/>
          <p14:tracePt t="255362" x="6667500" y="3175000"/>
          <p14:tracePt t="255381" x="6559550" y="3136900"/>
          <p14:tracePt t="255396" x="6470650" y="3092450"/>
          <p14:tracePt t="255412" x="6432550" y="3073400"/>
          <p14:tracePt t="255429" x="6407150" y="3067050"/>
          <p14:tracePt t="255445" x="6375400" y="3054350"/>
          <p14:tracePt t="255463" x="6343650" y="3054350"/>
          <p14:tracePt t="255482" x="6280150" y="3054350"/>
          <p14:tracePt t="255496" x="6223000" y="3054350"/>
          <p14:tracePt t="255513" x="6127750" y="3041650"/>
          <p14:tracePt t="255530" x="6007100" y="3028950"/>
          <p14:tracePt t="255546" x="5969000" y="3028950"/>
          <p14:tracePt t="255549" x="5956300" y="3028950"/>
          <p14:tracePt t="255596" x="5949950" y="3041650"/>
          <p14:tracePt t="255613" x="5937250" y="3073400"/>
          <p14:tracePt t="255630" x="5918200" y="3124200"/>
          <p14:tracePt t="255646" x="5867400" y="3181350"/>
          <p14:tracePt t="255649" x="5854700" y="3200400"/>
          <p14:tracePt t="255663" x="5829300" y="3225800"/>
          <p14:tracePt t="255680" x="5765800" y="3295650"/>
          <p14:tracePt t="255697" x="5727700" y="3365500"/>
          <p14:tracePt t="255713" x="5715000" y="3422650"/>
          <p14:tracePt t="255730" x="5721350" y="3498850"/>
          <p14:tracePt t="255746" x="5740400" y="3562350"/>
          <p14:tracePt t="255763" x="5753100" y="3594100"/>
          <p14:tracePt t="255779" x="5765800" y="3625850"/>
          <p14:tracePt t="255796" x="5778500" y="3663950"/>
          <p14:tracePt t="255813" x="5803900" y="3695700"/>
          <p14:tracePt t="255830" x="5842000" y="3733800"/>
          <p14:tracePt t="255846" x="5911850" y="3797300"/>
          <p14:tracePt t="255863" x="5949950" y="3835400"/>
          <p14:tracePt t="255882" x="5956300" y="3886200"/>
          <p14:tracePt t="255896" x="5949950" y="3892550"/>
          <p14:tracePt t="255914" x="5924550" y="3911600"/>
          <p14:tracePt t="255930" x="5911850" y="3924300"/>
          <p14:tracePt t="255947" x="5905500" y="3930650"/>
          <p14:tracePt t="255965" x="5892800" y="3937000"/>
          <p14:tracePt t="255982" x="5886450" y="3949700"/>
          <p14:tracePt t="255996" x="5861050" y="3981450"/>
          <p14:tracePt t="256013" x="5842000" y="4006850"/>
          <p14:tracePt t="256030" x="5822950" y="4025900"/>
          <p14:tracePt t="256046" x="5822950" y="4038600"/>
          <p14:tracePt t="256063" x="5822950" y="4051300"/>
          <p14:tracePt t="256082" x="5822950" y="4064000"/>
          <p14:tracePt t="256097" x="5829300" y="4070350"/>
          <p14:tracePt t="256113" x="5848350" y="4089400"/>
          <p14:tracePt t="256130" x="5886450" y="4114800"/>
          <p14:tracePt t="256147" x="5949950" y="4159250"/>
          <p14:tracePt t="256148" x="5994400" y="4184650"/>
          <p14:tracePt t="256163" x="6045200" y="4203700"/>
          <p14:tracePt t="256180" x="6203950" y="4279900"/>
          <p14:tracePt t="256196" x="6292850" y="4324350"/>
          <p14:tracePt t="256213" x="6356350" y="4356100"/>
          <p14:tracePt t="256230" x="6375400" y="4368800"/>
          <p14:tracePt t="256247" x="6381750" y="4375150"/>
          <p14:tracePt t="256263" x="6388100" y="4375150"/>
          <p14:tracePt t="256280" x="6407150" y="4362450"/>
          <p14:tracePt t="256297" x="6438900" y="4337050"/>
          <p14:tracePt t="256313" x="6496050" y="4305300"/>
          <p14:tracePt t="256330" x="6604000" y="4279900"/>
          <p14:tracePt t="256347" x="6699250" y="4254500"/>
          <p14:tracePt t="256349" x="6756400" y="4241800"/>
          <p14:tracePt t="256367" x="6807200" y="4216400"/>
          <p14:tracePt t="256380" x="6832600" y="4197350"/>
          <p14:tracePt t="256397" x="6896100" y="4140200"/>
          <p14:tracePt t="256413" x="6959600" y="4019550"/>
          <p14:tracePt t="256431" x="6991350" y="3892550"/>
          <p14:tracePt t="256449" x="7004050" y="3790950"/>
          <p14:tracePt t="256463" x="7029450" y="3676650"/>
          <p14:tracePt t="256483" x="7073900" y="3600450"/>
          <p14:tracePt t="256498" x="7124700" y="3536950"/>
          <p14:tracePt t="256514" x="7162800" y="3473450"/>
          <p14:tracePt t="256531" x="7181850" y="3397250"/>
          <p14:tracePt t="256547" x="7162800" y="3282950"/>
          <p14:tracePt t="256564" x="7105650" y="3206750"/>
          <p14:tracePt t="256580" x="7016750" y="3143250"/>
          <p14:tracePt t="256597" x="6927850" y="3105150"/>
          <p14:tracePt t="256599" x="6870700" y="3086100"/>
          <p14:tracePt t="256614" x="6788150" y="3073400"/>
          <p14:tracePt t="256631" x="6743700" y="3073400"/>
          <p14:tracePt t="256647" x="6718300" y="3079750"/>
          <p14:tracePt t="256664" x="6680200" y="3098800"/>
          <p14:tracePt t="256681" x="6616700" y="3130550"/>
          <p14:tracePt t="256697" x="6546850" y="3155950"/>
          <p14:tracePt t="256714" x="6477000" y="3175000"/>
          <p14:tracePt t="256730" x="6394450" y="3187700"/>
          <p14:tracePt t="256747" x="6305550" y="3194050"/>
          <p14:tracePt t="256764" x="6223000" y="3200400"/>
          <p14:tracePt t="256780" x="6153150" y="3213100"/>
          <p14:tracePt t="256797" x="6108700" y="3238500"/>
          <p14:tracePt t="256814" x="6057900" y="3289300"/>
          <p14:tracePt t="256817" x="6038850" y="3302000"/>
          <p14:tracePt t="256831" x="6007100" y="3359150"/>
          <p14:tracePt t="256847" x="5969000" y="3448050"/>
          <p14:tracePt t="256864" x="5930900" y="3536950"/>
          <p14:tracePt t="256866" x="5911850" y="3587750"/>
          <p14:tracePt t="256883" x="5873750" y="3663950"/>
          <p14:tracePt t="256899" x="5854700" y="3714750"/>
          <p14:tracePt t="256914" x="5842000" y="3759200"/>
          <p14:tracePt t="256930" x="5842000" y="3790950"/>
          <p14:tracePt t="256949" x="5842000" y="3810000"/>
          <p14:tracePt t="256964" x="5842000" y="3835400"/>
          <p14:tracePt t="256980" x="5854700" y="3873500"/>
          <p14:tracePt t="256997" x="5861050" y="3905250"/>
          <p14:tracePt t="257014" x="5867400" y="3949700"/>
          <p14:tracePt t="257031" x="5873750" y="3987800"/>
          <p14:tracePt t="257048" x="5880100" y="4006850"/>
          <p14:tracePt t="257064" x="5880100" y="4025900"/>
          <p14:tracePt t="257083" x="5886450" y="4038600"/>
          <p14:tracePt t="257098" x="5886450" y="4044950"/>
          <p14:tracePt t="257115" x="5886450" y="4051300"/>
          <p14:tracePt t="257132" x="5892800" y="4051300"/>
          <p14:tracePt t="257147" x="5892800" y="4057650"/>
          <p14:tracePt t="257165" x="5892800" y="4064000"/>
          <p14:tracePt t="257310" x="5892800" y="4070350"/>
          <p14:tracePt t="257325" x="5892800" y="4076700"/>
          <p14:tracePt t="257333" x="5899150" y="4076700"/>
          <p14:tracePt t="257348" x="5899150" y="4095750"/>
          <p14:tracePt t="257365" x="5905500" y="4127500"/>
          <p14:tracePt t="257383" x="5905500" y="4140200"/>
          <p14:tracePt t="257398" x="5905500" y="4146550"/>
          <p14:tracePt t="257448" x="5905500" y="4152900"/>
          <p14:tracePt t="257483" x="5905500" y="4159250"/>
          <p14:tracePt t="257499" x="5905500" y="4165600"/>
          <p14:tracePt t="257514" x="5911850" y="4171950"/>
          <p14:tracePt t="257532" x="5911850" y="4184650"/>
          <p14:tracePt t="257587" x="5918200" y="4184650"/>
          <p14:tracePt t="257595" x="5918200" y="4191000"/>
          <p14:tracePt t="257603" x="5924550" y="4191000"/>
          <p14:tracePt t="257614" x="5930900" y="4191000"/>
          <p14:tracePt t="257631" x="5956300" y="4203700"/>
          <p14:tracePt t="257648" x="5975350" y="4203700"/>
          <p14:tracePt t="257665" x="6000750" y="4210050"/>
          <p14:tracePt t="257667" x="6007100" y="4210050"/>
          <p14:tracePt t="257682" x="6019800" y="4210050"/>
          <p14:tracePt t="257760" x="6026150" y="4210050"/>
          <p14:tracePt t="257777" x="6038850" y="4203700"/>
          <p14:tracePt t="257785" x="6051550" y="4197350"/>
          <p14:tracePt t="257799" x="6089650" y="4197350"/>
          <p14:tracePt t="257815" x="6178550" y="4197350"/>
          <p14:tracePt t="257832" x="6286500" y="4197350"/>
          <p14:tracePt t="257849" x="6305550" y="4197350"/>
          <p14:tracePt t="257865" x="6311900" y="4197350"/>
          <p14:tracePt t="257898" x="6311900" y="4184650"/>
          <p14:tracePt t="257914" x="6324600" y="4165600"/>
          <p14:tracePt t="257931" x="6375400" y="4133850"/>
          <p14:tracePt t="257950" x="6477000" y="4114800"/>
          <p14:tracePt t="257965" x="6591300" y="4102100"/>
          <p14:tracePt t="257982" x="6661150" y="4102100"/>
          <p14:tracePt t="257998" x="6705600" y="4102100"/>
          <p14:tracePt t="258035" x="6711950" y="4102100"/>
          <p14:tracePt t="258049" x="6718300" y="4089400"/>
          <p14:tracePt t="258065" x="6743700" y="4044950"/>
          <p14:tracePt t="258082" x="6788150" y="3994150"/>
          <p14:tracePt t="258098" x="6838950" y="3937000"/>
          <p14:tracePt t="258115" x="6870700" y="3898900"/>
          <p14:tracePt t="258132" x="6896100" y="3867150"/>
          <p14:tracePt t="258148" x="6915150" y="3829050"/>
          <p14:tracePt t="258166" x="6940550" y="3759200"/>
          <p14:tracePt t="258168" x="6959600" y="3708400"/>
          <p14:tracePt t="258182" x="6978650" y="3613150"/>
          <p14:tracePt t="258199" x="6985000" y="3517900"/>
          <p14:tracePt t="258216" x="6959600" y="3441700"/>
          <p14:tracePt t="258232" x="6908800" y="3378200"/>
          <p14:tracePt t="258248" x="6858000" y="3327400"/>
          <p14:tracePt t="258265" x="6826250" y="3295650"/>
          <p14:tracePt t="258283" x="6800850" y="3263900"/>
          <p14:tracePt t="258300" x="6762750" y="3225800"/>
          <p14:tracePt t="258318" x="6680200" y="3149600"/>
          <p14:tracePt t="258332" x="6629400" y="3117850"/>
          <p14:tracePt t="258349" x="6559550" y="3079750"/>
          <p14:tracePt t="258366" x="6496050" y="3048000"/>
          <p14:tracePt t="258369" x="6464300" y="3035300"/>
          <p14:tracePt t="258382" x="6445250" y="3028950"/>
          <p14:tracePt t="258398" x="6407150" y="3016250"/>
          <p14:tracePt t="258416" x="6375400" y="3009900"/>
          <p14:tracePt t="258432" x="6292850" y="3009900"/>
          <p14:tracePt t="258450" x="6197600" y="3016250"/>
          <p14:tracePt t="258465" x="6089650" y="3028950"/>
          <p14:tracePt t="258482" x="5981700" y="3048000"/>
          <p14:tracePt t="258499" x="5873750" y="3073400"/>
          <p14:tracePt t="258515" x="5784850" y="3098800"/>
          <p14:tracePt t="258533" x="5746750" y="3124200"/>
          <p14:tracePt t="258549" x="5740400" y="3175000"/>
          <p14:tracePt t="258566" x="5734050" y="3263900"/>
          <p14:tracePt t="258582" x="5746750" y="3346450"/>
          <p14:tracePt t="258585" x="5753100" y="3409950"/>
          <p14:tracePt t="258599" x="5753100" y="3467100"/>
          <p14:tracePt t="258601" x="5753100" y="3530600"/>
          <p14:tracePt t="258615" x="5753100" y="3594100"/>
          <p14:tracePt t="258634" x="5753100" y="3740150"/>
          <p14:tracePt t="258650" x="5765800" y="3797300"/>
          <p14:tracePt t="258653" x="5791200" y="3860800"/>
          <p14:tracePt t="258665" x="5861050" y="3975100"/>
          <p14:tracePt t="258682" x="5937250" y="4076700"/>
          <p14:tracePt t="258699" x="5988050" y="4133850"/>
          <p14:tracePt t="258715" x="6026150" y="4184650"/>
          <p14:tracePt t="258732" x="6038850" y="4203700"/>
          <p14:tracePt t="258750" x="6038850" y="4210050"/>
          <p14:tracePt t="258766" x="6045200" y="4210050"/>
          <p14:tracePt t="258782" x="6057900" y="4216400"/>
          <p14:tracePt t="258799" x="6102350" y="4216400"/>
          <p14:tracePt t="258816" x="6191250" y="4222750"/>
          <p14:tracePt t="258832" x="6273800" y="4229100"/>
          <p14:tracePt t="258850" x="6337300" y="4229100"/>
          <p14:tracePt t="258866" x="6343650" y="4235450"/>
          <p14:tracePt t="258883" x="6350000" y="4235450"/>
          <p14:tracePt t="258901" x="6356350" y="4229100"/>
          <p14:tracePt t="258915" x="6381750" y="4203700"/>
          <p14:tracePt t="258933" x="6457950" y="4184650"/>
          <p14:tracePt t="258949" x="6559550" y="4178300"/>
          <p14:tracePt t="258965" x="6648450" y="4171950"/>
          <p14:tracePt t="258982" x="6686550" y="4171950"/>
          <p14:tracePt t="259038" x="6692900" y="4171950"/>
          <p14:tracePt t="259049" x="6699250" y="4165600"/>
          <p14:tracePt t="259066" x="6724650" y="4146550"/>
          <p14:tracePt t="259082" x="6800850" y="4102100"/>
          <p14:tracePt t="259098" x="6896100" y="4076700"/>
          <p14:tracePt t="259099" x="6959600" y="4064000"/>
          <p14:tracePt t="259116" x="7061200" y="4032250"/>
          <p14:tracePt t="259134" x="7105650" y="4000500"/>
          <p14:tracePt t="259149" x="7112000" y="3975100"/>
          <p14:tracePt t="259166" x="7112000" y="3962400"/>
          <p14:tracePt t="259183" x="7112000" y="3930650"/>
          <p14:tracePt t="259200" x="7112000" y="3898900"/>
          <p14:tracePt t="259217" x="7112000" y="3867150"/>
          <p14:tracePt t="259233" x="7112000" y="3835400"/>
          <p14:tracePt t="259249" x="7118350" y="3778250"/>
          <p14:tracePt t="259266" x="7118350" y="3727450"/>
          <p14:tracePt t="259282" x="7118350" y="3670300"/>
          <p14:tracePt t="259300" x="7112000" y="3613150"/>
          <p14:tracePt t="259316" x="7099300" y="3549650"/>
          <p14:tracePt t="259333" x="7086600" y="3492500"/>
          <p14:tracePt t="259335" x="7080250" y="3473450"/>
          <p14:tracePt t="259350" x="7061200" y="3397250"/>
          <p14:tracePt t="259366" x="7042150" y="3340100"/>
          <p14:tracePt t="259383" x="7023100" y="3282950"/>
          <p14:tracePt t="259401" x="6991350" y="3219450"/>
          <p14:tracePt t="259418" x="6953250" y="3155950"/>
          <p14:tracePt t="259432" x="6902450" y="3086100"/>
          <p14:tracePt t="259451" x="6864350" y="3041650"/>
          <p14:tracePt t="259466" x="6826250" y="3003550"/>
          <p14:tracePt t="259483" x="6769100" y="2978150"/>
          <p14:tracePt t="259501" x="6699250" y="2952750"/>
          <p14:tracePt t="259516" x="6623050" y="2940050"/>
          <p14:tracePt t="259534" x="6540500" y="2933700"/>
          <p14:tracePt t="259551" x="6457950" y="2933700"/>
          <p14:tracePt t="259566" x="6369050" y="2933700"/>
          <p14:tracePt t="259583" x="6280150" y="2940050"/>
          <p14:tracePt t="259600" x="6165850" y="2978150"/>
          <p14:tracePt t="259617" x="6083300" y="3016250"/>
          <p14:tracePt t="259633" x="6007100" y="3054350"/>
          <p14:tracePt t="259650" x="5943600" y="3105150"/>
          <p14:tracePt t="259666" x="5892800" y="3168650"/>
          <p14:tracePt t="259683" x="5842000" y="3244850"/>
          <p14:tracePt t="259700" x="5797550" y="3321050"/>
          <p14:tracePt t="259716" x="5791200" y="3390900"/>
          <p14:tracePt t="259733" x="5829300" y="3505200"/>
          <p14:tracePt t="259751" x="5873750" y="3613150"/>
          <p14:tracePt t="259767" x="5918200" y="3708400"/>
          <p14:tracePt t="259783" x="5949950" y="3790950"/>
          <p14:tracePt t="259799" x="5969000" y="3860800"/>
          <p14:tracePt t="259817" x="5975350" y="3911600"/>
          <p14:tracePt t="259834" x="5988050" y="3943350"/>
          <p14:tracePt t="259850" x="6026150" y="3987800"/>
          <p14:tracePt t="259868" x="6057900" y="4013200"/>
          <p14:tracePt t="259883" x="6096000" y="4032250"/>
          <p14:tracePt t="259899" x="6121400" y="4044950"/>
          <p14:tracePt t="259916" x="6134100" y="4051300"/>
          <p14:tracePt t="259933" x="6140450" y="4051300"/>
          <p14:tracePt t="259951" x="6146800" y="4057650"/>
          <p14:tracePt t="259954" x="6153150" y="4057650"/>
          <p14:tracePt t="259968" x="6159500" y="4064000"/>
          <p14:tracePt t="259971" x="6165850" y="4064000"/>
          <p14:tracePt t="259983" x="6178550" y="4076700"/>
          <p14:tracePt t="260000" x="6191250" y="4076700"/>
          <p14:tracePt t="260017" x="6216650" y="4089400"/>
          <p14:tracePt t="260033" x="6261100" y="4102100"/>
          <p14:tracePt t="260037" x="6292850" y="4108450"/>
          <p14:tracePt t="260050" x="6305550" y="4114800"/>
          <p14:tracePt t="260067" x="6330950" y="4127500"/>
          <p14:tracePt t="260085" x="6356350" y="4140200"/>
          <p14:tracePt t="260100" x="6356350" y="4146550"/>
          <p14:tracePt t="260118" x="6356350" y="4152900"/>
          <p14:tracePt t="260134" x="6362700" y="4152900"/>
          <p14:tracePt t="260167" x="6375400" y="4152900"/>
          <p14:tracePt t="260184" x="6381750" y="4159250"/>
          <p14:tracePt t="260200" x="6394450" y="4165600"/>
          <p14:tracePt t="260217" x="6407150" y="4171950"/>
          <p14:tracePt t="260233" x="6419850" y="4178300"/>
          <p14:tracePt t="260251" x="6419850" y="4184650"/>
          <p14:tracePt t="260267" x="6426200" y="4184650"/>
          <p14:tracePt t="260317" x="6432550" y="4184650"/>
          <p14:tracePt t="260354" x="6438900" y="4184650"/>
          <p14:tracePt t="260375" x="6445250" y="4184650"/>
          <p14:tracePt t="260398" x="6445250" y="4191000"/>
          <p14:tracePt t="260415" x="6445250" y="4197350"/>
          <p14:tracePt t="260430" x="6445250" y="4203700"/>
          <p14:tracePt t="260666" x="6464300" y="4210050"/>
          <p14:tracePt t="260673" x="6470650" y="4210050"/>
          <p14:tracePt t="260684" x="6489700" y="4210050"/>
          <p14:tracePt t="260701" x="6553200" y="4210050"/>
          <p14:tracePt t="260716" x="6623050" y="4210050"/>
          <p14:tracePt t="260735" x="6642100" y="4210050"/>
          <p14:tracePt t="260800" x="6642100" y="4203700"/>
          <p14:tracePt t="260830" x="6642100" y="4197350"/>
          <p14:tracePt t="260987" x="6642100" y="4203700"/>
          <p14:tracePt t="261005" x="6635750" y="4203700"/>
          <p14:tracePt t="261039" x="6629400" y="4203700"/>
          <p14:tracePt t="261055" x="6623050" y="4203700"/>
          <p14:tracePt t="261067" x="6610350" y="4203700"/>
          <p14:tracePt t="261084" x="6597650" y="4203700"/>
          <p14:tracePt t="261101" x="6578600" y="4203700"/>
          <p14:tracePt t="261117" x="6553200" y="4210050"/>
          <p14:tracePt t="261134" x="6521450" y="4210050"/>
          <p14:tracePt t="261151" x="6502400" y="4210050"/>
          <p14:tracePt t="261168" x="6464300" y="4203700"/>
          <p14:tracePt t="261185" x="6426200" y="4191000"/>
          <p14:tracePt t="261201" x="6356350" y="4165600"/>
          <p14:tracePt t="261218" x="6305550" y="4152900"/>
          <p14:tracePt t="261234" x="6286500" y="4140200"/>
          <p14:tracePt t="261319" x="6286500" y="4146550"/>
          <p14:tracePt t="261324" x="6292850" y="4146550"/>
          <p14:tracePt t="261335" x="6299200" y="4152900"/>
          <p14:tracePt t="261351" x="6318250" y="4171950"/>
          <p14:tracePt t="261368" x="6350000" y="4203700"/>
          <p14:tracePt t="261384" x="6426200" y="4248150"/>
          <p14:tracePt t="261401" x="6502400" y="4286250"/>
          <p14:tracePt t="261418" x="6616700" y="4324350"/>
          <p14:tracePt t="261434" x="6718300" y="4343400"/>
          <p14:tracePt t="261451" x="6813550" y="4343400"/>
          <p14:tracePt t="261468" x="6877050" y="4324350"/>
          <p14:tracePt t="261484" x="6934200" y="4273550"/>
          <p14:tracePt t="261488" x="6959600" y="4241800"/>
          <p14:tracePt t="261501" x="6978650" y="4210050"/>
          <p14:tracePt t="261520" x="7035800" y="4133850"/>
          <p14:tracePt t="261534" x="7099300" y="4083050"/>
          <p14:tracePt t="261553" x="7194550" y="4025900"/>
          <p14:tracePt t="261568" x="7296150" y="3962400"/>
          <p14:tracePt t="261584" x="7397750" y="3841750"/>
          <p14:tracePt t="261601" x="7429500" y="3733800"/>
          <p14:tracePt t="261617" x="7423150" y="3613150"/>
          <p14:tracePt t="261634" x="7391400" y="3498850"/>
          <p14:tracePt t="261652" x="7346950" y="3403600"/>
          <p14:tracePt t="261655" x="7315200" y="3352800"/>
          <p14:tracePt t="261668" x="7302500" y="3314700"/>
          <p14:tracePt t="261671" x="7289800" y="3302000"/>
          <p14:tracePt t="261685" x="7283450" y="3270250"/>
          <p14:tracePt t="261701" x="7283450" y="3244850"/>
          <p14:tracePt t="261703" x="7277100" y="3225800"/>
          <p14:tracePt t="261718" x="7270750" y="3219450"/>
          <p14:tracePt t="261735" x="7226300" y="3168650"/>
          <p14:tracePt t="261751" x="7092950" y="3054350"/>
          <p14:tracePt t="261768" x="6997700" y="2990850"/>
          <p14:tracePt t="261785" x="6896100" y="2940050"/>
          <p14:tracePt t="261802" x="6788150" y="2908300"/>
          <p14:tracePt t="261819" x="6705600" y="2882900"/>
          <p14:tracePt t="261835" x="6654800" y="2870200"/>
          <p14:tracePt t="261852" x="6616700" y="2870200"/>
          <p14:tracePt t="261869" x="6572250" y="2870200"/>
          <p14:tracePt t="261885" x="6508750" y="2870200"/>
          <p14:tracePt t="261903" x="6419850" y="2870200"/>
          <p14:tracePt t="261918" x="6311900" y="2876550"/>
          <p14:tracePt t="261921" x="6242050" y="2882900"/>
          <p14:tracePt t="261935" x="6165850" y="2882900"/>
          <p14:tracePt t="261952" x="5969000" y="2889250"/>
          <p14:tracePt t="261968" x="5848350" y="2889250"/>
          <p14:tracePt t="261971" x="5803900" y="2895600"/>
          <p14:tracePt t="261985" x="5753100" y="2908300"/>
          <p14:tracePt t="262002" x="5727700" y="2946400"/>
          <p14:tracePt t="262019" x="5715000" y="3022600"/>
          <p14:tracePt t="262035" x="5708650" y="3098800"/>
          <p14:tracePt t="262053" x="5708650" y="3232150"/>
          <p14:tracePt t="262068" x="5727700" y="3365500"/>
          <p14:tracePt t="262085" x="5740400" y="3505200"/>
          <p14:tracePt t="262101" x="5753100" y="3613150"/>
          <p14:tracePt t="262118" x="5778500" y="3733800"/>
          <p14:tracePt t="262135" x="5810250" y="3841750"/>
          <p14:tracePt t="262152" x="5835650" y="3924300"/>
          <p14:tracePt t="262168" x="5848350" y="3962400"/>
          <p14:tracePt t="262170" x="5854700" y="3981450"/>
          <p14:tracePt t="262185" x="5861050" y="3994150"/>
          <p14:tracePt t="262187" x="5861050" y="4000500"/>
          <p14:tracePt t="262202" x="5867400" y="4006850"/>
          <p14:tracePt t="262219" x="5867400" y="4013200"/>
          <p14:tracePt t="262235" x="5886450" y="4019550"/>
          <p14:tracePt t="262252" x="5930900" y="4038600"/>
          <p14:tracePt t="262268" x="5962650" y="4057650"/>
          <p14:tracePt t="262285" x="5981700" y="4070350"/>
          <p14:tracePt t="262302" x="5988050" y="4076700"/>
          <p14:tracePt t="262318" x="5994400" y="4089400"/>
          <p14:tracePt t="262335" x="5994400" y="4095750"/>
          <p14:tracePt t="262369" x="6000750" y="4102100"/>
          <p14:tracePt t="262402" x="6007100" y="4102100"/>
          <p14:tracePt t="262418" x="6013450" y="4102100"/>
          <p14:tracePt t="262435" x="6019800" y="4102100"/>
          <p14:tracePt t="262437" x="6019800" y="4108450"/>
          <p14:tracePt t="262452" x="6026150" y="4108450"/>
          <p14:tracePt t="262557" x="6019800" y="4108450"/>
          <p14:tracePt t="262600" x="6013450" y="4114800"/>
          <p14:tracePt t="262624" x="6013450" y="4121150"/>
          <p14:tracePt t="262721" x="6007100" y="4121150"/>
          <p14:tracePt t="262906" x="6007100" y="4114800"/>
          <p14:tracePt t="263446" x="6007100" y="4121150"/>
          <p14:tracePt t="263483" x="6013450" y="4127500"/>
          <p14:tracePt t="263566" x="6013450" y="4140200"/>
          <p14:tracePt t="263587" x="6013450" y="4146550"/>
          <p14:tracePt t="263619" x="6019800" y="4152900"/>
          <p14:tracePt t="263657" x="6019800" y="4159250"/>
          <p14:tracePt t="263670" x="6026150" y="4165600"/>
          <p14:tracePt t="263703" x="6032500" y="4171950"/>
          <p14:tracePt t="263720" x="6032500" y="4178300"/>
          <p14:tracePt t="263738" x="6038850" y="4178300"/>
          <p14:tracePt t="264108" x="6045200" y="4178300"/>
          <p14:tracePt t="264136" x="6051550" y="4178300"/>
          <p14:tracePt t="264200" x="6057900" y="4178300"/>
          <p14:tracePt t="264796" x="6064250" y="4178300"/>
          <p14:tracePt t="264840" x="6064250" y="4171950"/>
          <p14:tracePt t="264847" x="6070600" y="4171950"/>
          <p14:tracePt t="264872" x="6076950" y="4171950"/>
          <p14:tracePt t="264879" x="6076950" y="4165600"/>
          <p14:tracePt t="264904" x="6076950" y="4159250"/>
          <p14:tracePt t="264920" x="6083300" y="4159250"/>
          <p14:tracePt t="264938" x="6089650" y="4152900"/>
          <p14:tracePt t="264971" x="6089650" y="4146550"/>
          <p14:tracePt t="264987" x="6096000" y="4140200"/>
          <p14:tracePt t="265004" x="6096000" y="4127500"/>
          <p14:tracePt t="265007" x="6096000" y="4121150"/>
          <p14:tracePt t="265021" x="6096000" y="4114800"/>
          <p14:tracePt t="265038" x="6083300" y="4083050"/>
          <p14:tracePt t="265056" x="6076950" y="4076700"/>
          <p14:tracePt t="265071" x="6076950" y="4070350"/>
          <p14:tracePt t="265073" x="6070600" y="4070350"/>
          <p14:tracePt t="265088" x="6064250" y="4064000"/>
          <p14:tracePt t="265105" x="6057900" y="4057650"/>
          <p14:tracePt t="265121" x="6051550" y="4057650"/>
          <p14:tracePt t="265137" x="6051550" y="4051300"/>
          <p14:tracePt t="265155" x="6045200" y="4044950"/>
          <p14:tracePt t="265171" x="6045200" y="4038600"/>
          <p14:tracePt t="265187" x="6038850" y="4025900"/>
          <p14:tracePt t="265204" x="6026150" y="4013200"/>
          <p14:tracePt t="265221" x="6013450" y="4000500"/>
          <p14:tracePt t="265238" x="6007100" y="3994150"/>
          <p14:tracePt t="265276" x="6000750" y="3994150"/>
          <p14:tracePt t="265288" x="6000750" y="3987800"/>
          <p14:tracePt t="265305" x="5994400" y="3987800"/>
          <p14:tracePt t="265338" x="5975350" y="3987800"/>
          <p14:tracePt t="265356" x="5956300" y="3981450"/>
          <p14:tracePt t="265371" x="5943600" y="3975100"/>
          <p14:tracePt t="265388" x="5937250" y="3968750"/>
          <p14:tracePt t="265405" x="5918200" y="3949700"/>
          <p14:tracePt t="265421" x="5911850" y="3937000"/>
          <p14:tracePt t="265439" x="5911850" y="3924300"/>
          <p14:tracePt t="265455" x="5911850" y="3911600"/>
          <p14:tracePt t="265472" x="5930900" y="3892550"/>
          <p14:tracePt t="265488" x="5994400" y="3848100"/>
          <p14:tracePt t="265506" x="6108700" y="3810000"/>
          <p14:tracePt t="265521" x="6248400" y="3784600"/>
          <p14:tracePt t="265523" x="6318250" y="3771900"/>
          <p14:tracePt t="265538" x="6445250" y="3771900"/>
          <p14:tracePt t="265555" x="6540500" y="3778250"/>
          <p14:tracePt t="265571" x="6584950" y="3790950"/>
          <p14:tracePt t="265588" x="6591300" y="3790950"/>
          <p14:tracePt t="265604" x="6591300" y="3797300"/>
          <p14:tracePt t="265621" x="6616700" y="3816350"/>
          <p14:tracePt t="265638" x="6673850" y="3841750"/>
          <p14:tracePt t="265654" x="6788150" y="3886200"/>
          <p14:tracePt t="265671" x="6902450" y="3937000"/>
          <p14:tracePt t="265688" x="6985000" y="3975100"/>
          <p14:tracePt t="265705" x="7016750" y="3987800"/>
          <p14:tracePt t="265721" x="7023100" y="3994150"/>
          <p14:tracePt t="265738" x="7023100" y="3975100"/>
          <p14:tracePt t="265741" x="7023100" y="3968750"/>
          <p14:tracePt t="265755" x="7023100" y="3949700"/>
          <p14:tracePt t="265773" x="7035800" y="3905250"/>
          <p14:tracePt t="265788" x="7099300" y="3822700"/>
          <p14:tracePt t="265805" x="7162800" y="3746500"/>
          <p14:tracePt t="265821" x="7207250" y="3657600"/>
          <p14:tracePt t="265839" x="7232650" y="3568700"/>
          <p14:tracePt t="265855" x="7232650" y="3473450"/>
          <p14:tracePt t="265871" x="7213600" y="3346450"/>
          <p14:tracePt t="265888" x="7188200" y="3257550"/>
          <p14:tracePt t="265905" x="7150100" y="3175000"/>
          <p14:tracePt t="265922" x="7067550" y="3092450"/>
          <p14:tracePt t="265939" x="6985000" y="3041650"/>
          <p14:tracePt t="265955" x="6851650" y="2997200"/>
          <p14:tracePt t="265971" x="6737350" y="2971800"/>
          <p14:tracePt t="265989" x="6604000" y="2959100"/>
          <p14:tracePt t="266005" x="6489700" y="2971800"/>
          <p14:tracePt t="266022" x="6369050" y="3016250"/>
          <p14:tracePt t="266039" x="6248400" y="3092450"/>
          <p14:tracePt t="266056" x="6172200" y="3175000"/>
          <p14:tracePt t="266071" x="6127750" y="3257550"/>
          <p14:tracePt t="266088" x="6115050" y="3352800"/>
          <p14:tracePt t="266105" x="6115050" y="3454400"/>
          <p14:tracePt t="266122" x="6108700" y="3562350"/>
          <p14:tracePt t="266138" x="6096000" y="3663950"/>
          <p14:tracePt t="266155" x="6083300" y="3759200"/>
          <p14:tracePt t="266173" x="6070600" y="3848100"/>
          <p14:tracePt t="266188" x="6057900" y="3905250"/>
          <p14:tracePt t="266204" x="6032500" y="3949700"/>
          <p14:tracePt t="266222" x="6000750" y="3962400"/>
          <p14:tracePt t="266238" x="5930900" y="3975100"/>
          <p14:tracePt t="266255" x="5842000" y="3987800"/>
          <p14:tracePt t="266272" x="5664200" y="4006850"/>
          <p14:tracePt t="266288" x="5537200" y="4019550"/>
          <p14:tracePt t="266306" x="5429250" y="4044950"/>
          <p14:tracePt t="266322" x="5334000" y="4076700"/>
          <p14:tracePt t="266338" x="5207000" y="4114800"/>
          <p14:tracePt t="266355" x="5016500" y="4159250"/>
          <p14:tracePt t="266372" x="4673600" y="4197350"/>
          <p14:tracePt t="266390" x="4311650" y="4210050"/>
          <p14:tracePt t="266405" x="3797300" y="4210050"/>
          <p14:tracePt t="266424" x="3263900" y="4197350"/>
          <p14:tracePt t="266440" x="2774950" y="4178300"/>
          <p14:tracePt t="266443" x="2533650" y="4165600"/>
          <p14:tracePt t="266455" x="2336800" y="4152900"/>
          <p14:tracePt t="266472" x="1968500" y="4114800"/>
          <p14:tracePt t="266488" x="1663700" y="4051300"/>
          <p14:tracePt t="266506" x="1479550" y="3930650"/>
          <p14:tracePt t="266522" x="1511300" y="3854450"/>
          <p14:tracePt t="266538" x="1625600" y="3746500"/>
          <p14:tracePt t="266893" x="1612900" y="3746500"/>
          <p14:tracePt t="266906" x="1606550" y="3746500"/>
          <p14:tracePt t="266923" x="1593850" y="3740150"/>
          <p14:tracePt t="266956" x="1581150" y="3727450"/>
          <p14:tracePt t="266972" x="1574800" y="3721100"/>
          <p14:tracePt t="266989" x="1568450" y="3702050"/>
          <p14:tracePt t="266993" x="1562100" y="3676650"/>
          <p14:tracePt t="267006" x="1562100" y="3619500"/>
          <p14:tracePt t="267024" x="1574800" y="3562350"/>
          <p14:tracePt t="267039" x="1606550" y="3517900"/>
          <p14:tracePt t="267056" x="1625600" y="3492500"/>
          <p14:tracePt t="267072" x="1644650" y="3479800"/>
          <p14:tracePt t="267089" x="1651000" y="3479800"/>
          <p14:tracePt t="267330" x="1651000" y="3486150"/>
          <p14:tracePt t="267338" x="1651000" y="3498850"/>
          <p14:tracePt t="267345" x="1644650" y="3511550"/>
          <p14:tracePt t="267360" x="1644650" y="3530600"/>
          <p14:tracePt t="267373" x="1644650" y="3536950"/>
          <p14:tracePt t="267413" x="1657350" y="3536950"/>
          <p14:tracePt t="267423" x="1670050" y="3536950"/>
          <p14:tracePt t="267440" x="1714500" y="3536950"/>
          <p14:tracePt t="267456" x="1752600" y="3530600"/>
          <p14:tracePt t="267473" x="1771650" y="3530600"/>
          <p14:tracePt t="267490" x="1784350" y="3530600"/>
          <p14:tracePt t="267506" x="1790700" y="3530600"/>
          <p14:tracePt t="267522" x="1797050" y="3530600"/>
          <p14:tracePt t="267573" x="1797050" y="3524250"/>
          <p14:tracePt t="267589" x="1809750" y="3524250"/>
          <p14:tracePt t="267606" x="1816100" y="3524250"/>
          <p14:tracePt t="267623" x="1828800" y="3524250"/>
          <p14:tracePt t="267656" x="1841500" y="3524250"/>
          <p14:tracePt t="267673" x="1847850" y="3524250"/>
          <p14:tracePt t="267689" x="1847850" y="3530600"/>
          <p14:tracePt t="267723" x="1854200" y="3530600"/>
          <p14:tracePt t="267739" x="1911350" y="3517900"/>
          <p14:tracePt t="267757" x="2032000" y="3511550"/>
          <p14:tracePt t="267774" x="2305050" y="3524250"/>
          <p14:tracePt t="267790" x="2476500" y="3543300"/>
          <p14:tracePt t="267807" x="2609850" y="3568700"/>
          <p14:tracePt t="267823" x="2654300" y="3575050"/>
          <p14:tracePt t="267825" x="2679700" y="3581400"/>
          <p14:tracePt t="267842" x="2705100" y="3587750"/>
          <p14:tracePt t="267857" x="2705100" y="3594100"/>
          <p14:tracePt t="267890" x="2705100" y="3600450"/>
          <p14:tracePt t="268072" x="2698750" y="3594100"/>
          <p14:tracePt t="268079" x="2692400" y="3594100"/>
          <p14:tracePt t="268095" x="2686050" y="3587750"/>
          <p14:tracePt t="268131" x="2686050" y="3581400"/>
          <p14:tracePt t="268156" x="2679700" y="3568700"/>
          <p14:tracePt t="268173" x="2679700" y="3562350"/>
          <p14:tracePt t="268190" x="2673350" y="3556000"/>
          <p14:tracePt t="268720" x="2679700" y="3549650"/>
          <p14:tracePt t="268726" x="2692400" y="3549650"/>
          <p14:tracePt t="268741" x="2730500" y="3549650"/>
          <p14:tracePt t="268758" x="2901950" y="3543300"/>
          <p14:tracePt t="268774" x="2997200" y="3543300"/>
          <p14:tracePt t="268791" x="3067050" y="3543300"/>
          <p14:tracePt t="268807" x="3130550" y="3543300"/>
          <p14:tracePt t="268823" x="3200400" y="3536950"/>
          <p14:tracePt t="268841" x="3282950" y="3517900"/>
          <p14:tracePt t="268858" x="3340100" y="3505200"/>
          <p14:tracePt t="268874" x="3371850" y="3505200"/>
          <p14:tracePt t="268891" x="3378200" y="3505200"/>
          <p14:tracePt t="268895" x="3384550" y="3505200"/>
          <p14:tracePt t="268909" x="3390900" y="3505200"/>
          <p14:tracePt t="268924" x="3409950" y="3505200"/>
          <p14:tracePt t="268943" x="3454400" y="3505200"/>
          <p14:tracePt t="268946" x="3479800" y="3505200"/>
          <p14:tracePt t="268961" x="3536950" y="3505200"/>
          <p14:tracePt t="268974" x="3556000" y="3505200"/>
          <p14:tracePt t="268991" x="3581400" y="3505200"/>
          <p14:tracePt t="269008" x="3600450" y="3511550"/>
          <p14:tracePt t="269025" x="3606800" y="3524250"/>
          <p14:tracePt t="269041" x="3606800" y="3543300"/>
          <p14:tracePt t="269058" x="3606800" y="3549650"/>
          <p14:tracePt t="269759" x="3606800" y="3556000"/>
          <p14:tracePt t="269780" x="3600450" y="3556000"/>
          <p14:tracePt t="269792" x="3594100" y="3556000"/>
          <p14:tracePt t="269808" x="3581400" y="3556000"/>
          <p14:tracePt t="269812" x="3575050" y="3556000"/>
          <p14:tracePt t="269825" x="3562350" y="3556000"/>
          <p14:tracePt t="269842" x="3517900" y="3562350"/>
          <p14:tracePt t="269859" x="3486150" y="3562350"/>
          <p14:tracePt t="269875" x="3460750" y="3562350"/>
          <p14:tracePt t="269894" x="3422650" y="3562350"/>
          <p14:tracePt t="269908" x="3359150" y="3568700"/>
          <p14:tracePt t="269925" x="3270250" y="3575050"/>
          <p14:tracePt t="269942" x="3130550" y="3587750"/>
          <p14:tracePt t="269958" x="3016250" y="3600450"/>
          <p14:tracePt t="269975" x="2832100" y="3600450"/>
          <p14:tracePt t="269991" x="2641600" y="3587750"/>
          <p14:tracePt t="270010" x="2393950" y="3568700"/>
          <p14:tracePt t="270027" x="2279650" y="3568700"/>
          <p14:tracePt t="270044" x="2184400" y="3562350"/>
          <p14:tracePt t="270059" x="2120900" y="3562350"/>
          <p14:tracePt t="270075" x="1936750" y="3556000"/>
          <p14:tracePt t="270092" x="1631950" y="3536950"/>
          <p14:tracePt t="270109" x="1479550" y="3517900"/>
          <p14:tracePt t="270125" x="1422400" y="3511550"/>
          <p14:tracePt t="270141" x="1416050" y="3511550"/>
          <p14:tracePt t="270288" x="1422400" y="3505200"/>
          <p14:tracePt t="270303" x="1428750" y="3505200"/>
          <p14:tracePt t="270314" x="1435100" y="3505200"/>
          <p14:tracePt t="270367" x="1441450" y="3505200"/>
          <p14:tracePt t="270384" x="1454150" y="3505200"/>
          <p14:tracePt t="270393" x="1466850" y="3505200"/>
          <p14:tracePt t="270409" x="1536700" y="3511550"/>
          <p14:tracePt t="270424" x="1593850" y="3524250"/>
          <p14:tracePt t="270442" x="1638300" y="3536950"/>
          <p14:tracePt t="270459" x="1670050" y="3536950"/>
          <p14:tracePt t="270463" x="1682750" y="3530600"/>
          <p14:tracePt t="270475" x="1689100" y="3524250"/>
          <p14:tracePt t="270492" x="1695450" y="3498850"/>
          <p14:tracePt t="270509" x="1695450" y="3467100"/>
          <p14:tracePt t="270526" x="1695450" y="3441700"/>
          <p14:tracePt t="270528" x="1682750" y="3416300"/>
          <p14:tracePt t="270543" x="1682750" y="3397250"/>
          <p14:tracePt t="270558" x="1676400" y="3390900"/>
          <p14:tracePt t="270658" x="1670050" y="3384550"/>
          <p14:tracePt t="270665" x="1663700" y="3378200"/>
          <p14:tracePt t="270676" x="1651000" y="3371850"/>
          <p14:tracePt t="270692" x="1625600" y="3346450"/>
          <p14:tracePt t="270709" x="1593850" y="3327400"/>
          <p14:tracePt t="270726" x="1574800" y="3321050"/>
          <p14:tracePt t="270788" x="1568450" y="3321050"/>
          <p14:tracePt t="270794" x="1562100" y="3321050"/>
          <p14:tracePt t="270809" x="1543050" y="3340100"/>
          <p14:tracePt t="270826" x="1530350" y="3359150"/>
          <p14:tracePt t="270842" x="1524000" y="3390900"/>
          <p14:tracePt t="270859" x="1524000" y="3422650"/>
          <p14:tracePt t="270876" x="1536700" y="3454400"/>
          <p14:tracePt t="270892" x="1543050" y="3479800"/>
          <p14:tracePt t="270909" x="1555750" y="3498850"/>
          <p14:tracePt t="270926" x="1555750" y="3505200"/>
          <p14:tracePt t="270943" x="1555750" y="3511550"/>
          <p14:tracePt t="270958" x="1555750" y="3517900"/>
          <p14:tracePt t="270976" x="1555750" y="3524250"/>
          <p14:tracePt t="270993" x="1555750" y="3530600"/>
          <p14:tracePt t="271010" x="1568450" y="3549650"/>
          <p14:tracePt t="271012" x="1574800" y="3556000"/>
          <p14:tracePt t="271027" x="1593850" y="3575050"/>
          <p14:tracePt t="271043" x="1600200" y="3581400"/>
          <p14:tracePt t="271059" x="1606550" y="3587750"/>
          <p14:tracePt t="271076" x="1612900" y="3587750"/>
          <p14:tracePt t="271092" x="1625600" y="3587750"/>
          <p14:tracePt t="271109" x="1651000" y="3568700"/>
          <p14:tracePt t="271126" x="1663700" y="3556000"/>
          <p14:tracePt t="271212" x="1670050" y="3556000"/>
          <p14:tracePt t="271233" x="1676400" y="3556000"/>
          <p14:tracePt t="271260" x="1695450" y="3543300"/>
          <p14:tracePt t="271276" x="1701800" y="3530600"/>
          <p14:tracePt t="271295" x="1708150" y="3524250"/>
          <p14:tracePt t="271309" x="1708150" y="3517900"/>
          <p14:tracePt t="271326" x="1708150" y="3511550"/>
          <p14:tracePt t="271343" x="1708150" y="3498850"/>
          <p14:tracePt t="271360" x="1714500" y="3479800"/>
          <p14:tracePt t="271376" x="1720850" y="3467100"/>
          <p14:tracePt t="271393" x="1720850" y="3441700"/>
          <p14:tracePt t="271410" x="1720850" y="3422650"/>
          <p14:tracePt t="271427" x="1708150" y="3397250"/>
          <p14:tracePt t="271429" x="1701800" y="3390900"/>
          <p14:tracePt t="271445" x="1695450" y="3390900"/>
          <p14:tracePt t="271460" x="1695450" y="3384550"/>
          <p14:tracePt t="271462" x="1689100" y="3384550"/>
          <p14:tracePt t="271476" x="1682750" y="3384550"/>
          <p14:tracePt t="271512" x="1670050" y="3384550"/>
          <p14:tracePt t="271526" x="1663700" y="3384550"/>
          <p14:tracePt t="271545" x="1638300" y="3384550"/>
          <p14:tracePt t="271563" x="1606550" y="3384550"/>
          <p14:tracePt t="271577" x="1587500" y="3384550"/>
          <p14:tracePt t="271593" x="1581150" y="3384550"/>
          <p14:tracePt t="271611" x="1574800" y="3384550"/>
          <p14:tracePt t="271626" x="1574800" y="3409950"/>
          <p14:tracePt t="271642" x="1574800" y="3435350"/>
          <p14:tracePt t="271659" x="1574800" y="3460750"/>
          <p14:tracePt t="271676" x="1587500" y="3479800"/>
          <p14:tracePt t="271693" x="1593850" y="3486150"/>
          <p14:tracePt t="271710" x="1600200" y="3492500"/>
          <p14:tracePt t="271726" x="1606550" y="3492500"/>
          <p14:tracePt t="271728" x="1612900" y="3492500"/>
          <p14:tracePt t="271746" x="1631950" y="3492500"/>
          <p14:tracePt t="271760" x="1644650" y="3492500"/>
          <p14:tracePt t="271777" x="1682750" y="3498850"/>
          <p14:tracePt t="271795" x="1708150" y="3498850"/>
          <p14:tracePt t="271810" x="1720850" y="3498850"/>
          <p14:tracePt t="271829" x="1727200" y="3498850"/>
          <p14:tracePt t="271843" x="1727200" y="3486150"/>
          <p14:tracePt t="271860" x="1727200" y="3467100"/>
          <p14:tracePt t="271876" x="1727200" y="3448050"/>
          <p14:tracePt t="271893" x="1714500" y="3435350"/>
          <p14:tracePt t="271943" x="1708150" y="3441700"/>
          <p14:tracePt t="271949" x="1701800" y="3441700"/>
          <p14:tracePt t="271960" x="1695450" y="3448050"/>
          <p14:tracePt t="271976" x="1689100" y="3454400"/>
          <p14:tracePt t="272010" x="1689100" y="3460750"/>
          <p14:tracePt t="272026" x="1682750" y="3460750"/>
          <p14:tracePt t="272045" x="1670050" y="3454400"/>
          <p14:tracePt t="272060" x="1657350" y="3448050"/>
          <p14:tracePt t="272076" x="1651000" y="3441700"/>
          <p14:tracePt t="272094" x="1651000" y="3435350"/>
          <p14:tracePt t="272217" x="1644650" y="3435350"/>
          <p14:tracePt t="273102" x="1638300" y="3435350"/>
          <p14:tracePt t="273295" x="1638300" y="3429000"/>
          <p14:tracePt t="275312" x="1644650" y="3429000"/>
          <p14:tracePt t="275318" x="1644650" y="3435350"/>
          <p14:tracePt t="275329" x="1651000" y="3435350"/>
          <p14:tracePt t="275346" x="1657350" y="3435350"/>
          <p14:tracePt t="275362" x="1663700" y="3435350"/>
          <p14:tracePt t="275379" x="1670050" y="3435350"/>
          <p14:tracePt t="275397" x="1670050" y="3441700"/>
          <p14:tracePt t="275413" x="1676400" y="3441700"/>
          <p14:tracePt t="275501" x="1682750" y="3441700"/>
          <p14:tracePt t="275513" x="1682750" y="3448050"/>
          <p14:tracePt t="275697" x="1689100" y="3448050"/>
          <p14:tracePt t="275715" x="1695450" y="3448050"/>
          <p14:tracePt t="275722" x="1701800" y="3448050"/>
          <p14:tracePt t="275730" x="1708150" y="3448050"/>
          <p14:tracePt t="275763" x="1714500" y="3448050"/>
          <p14:tracePt t="275780" x="1720850" y="3448050"/>
          <p14:tracePt t="275797" x="1752600" y="3435350"/>
          <p14:tracePt t="275814" x="1841500" y="3429000"/>
          <p14:tracePt t="275830" x="1968500" y="3460750"/>
          <p14:tracePt t="275847" x="2063750" y="3492500"/>
          <p14:tracePt t="275849" x="2152650" y="3511550"/>
          <p14:tracePt t="275863" x="2190750" y="3524250"/>
          <p14:tracePt t="275880" x="2197100" y="3524250"/>
          <p14:tracePt t="275984" x="2203450" y="3524250"/>
          <p14:tracePt t="276007" x="2209800" y="3524250"/>
          <p14:tracePt t="276206" x="2216150" y="3524250"/>
          <p14:tracePt t="276258" x="2216150" y="3530600"/>
          <p14:tracePt t="276400" x="2216150" y="3536950"/>
          <p14:tracePt t="276434" x="2216150" y="3543300"/>
          <p14:tracePt t="276476" x="2209800" y="3543300"/>
          <p14:tracePt t="276770" x="2209800" y="3549650"/>
          <p14:tracePt t="276786" x="2228850" y="3556000"/>
          <p14:tracePt t="276798" x="2254250" y="3556000"/>
          <p14:tracePt t="276814" x="2317750" y="3575050"/>
          <p14:tracePt t="276818" x="2355850" y="3581400"/>
          <p14:tracePt t="276835" x="2419350" y="3594100"/>
          <p14:tracePt t="276848" x="2457450" y="3606800"/>
          <p14:tracePt t="276865" x="2470150" y="3613150"/>
          <p14:tracePt t="276883" x="2489200" y="3619500"/>
          <p14:tracePt t="276900" x="2520950" y="3632200"/>
          <p14:tracePt t="276914" x="2590800" y="3651250"/>
          <p14:tracePt t="276930" x="2724150" y="3683000"/>
          <p14:tracePt t="276948" x="2914650" y="3714750"/>
          <p14:tracePt t="276964" x="3117850" y="3752850"/>
          <p14:tracePt t="276981" x="3346450" y="3797300"/>
          <p14:tracePt t="276997" x="3536950" y="3841750"/>
          <p14:tracePt t="277014" x="3663950" y="3867150"/>
          <p14:tracePt t="277031" x="3810000" y="3905250"/>
          <p14:tracePt t="277048" x="3968750" y="3930650"/>
          <p14:tracePt t="277064" x="4191000" y="3975100"/>
          <p14:tracePt t="277081" x="4432300" y="4025900"/>
          <p14:tracePt t="277083" x="4559300" y="4057650"/>
          <p14:tracePt t="277098" x="4737100" y="4102100"/>
          <p14:tracePt t="277119" x="4921250" y="4146550"/>
          <p14:tracePt t="277131" x="5022850" y="4171950"/>
          <p14:tracePt t="277147" x="5048250" y="4178300"/>
          <p14:tracePt t="277181" x="5054600" y="4178300"/>
          <p14:tracePt t="277197" x="5099050" y="4178300"/>
          <p14:tracePt t="277216" x="5168900" y="4184650"/>
          <p14:tracePt t="277233" x="5207000" y="4184650"/>
          <p14:tracePt t="277248" x="5226050" y="4191000"/>
          <p14:tracePt t="277264" x="5238750" y="4191000"/>
          <p14:tracePt t="277281" x="5251450" y="4191000"/>
          <p14:tracePt t="277298" x="5276850" y="4191000"/>
          <p14:tracePt t="277314" x="5346700" y="4197350"/>
          <p14:tracePt t="277331" x="5435600" y="4210050"/>
          <p14:tracePt t="277348" x="5581650" y="4235450"/>
          <p14:tracePt t="277365" x="5676900" y="4254500"/>
          <p14:tracePt t="277381" x="5753100" y="4254500"/>
          <p14:tracePt t="277398" x="5759450" y="4241800"/>
          <p14:tracePt t="277414" x="5778500" y="4210050"/>
          <p14:tracePt t="277431" x="5797550" y="4171950"/>
          <p14:tracePt t="277448" x="5816600" y="4121150"/>
          <p14:tracePt t="277464" x="5816600" y="4108450"/>
          <p14:tracePt t="277481" x="5822950" y="4102100"/>
          <p14:tracePt t="277498" x="5822950" y="4095750"/>
          <p14:tracePt t="277533" x="5822950" y="4089400"/>
          <p14:tracePt t="277548" x="5816600" y="4089400"/>
          <p14:tracePt t="277581" x="5816600" y="4083050"/>
          <p14:tracePt t="277598" x="5822950" y="4083050"/>
          <p14:tracePt t="277615" x="5835650" y="4083050"/>
          <p14:tracePt t="277631" x="5899150" y="4114800"/>
          <p14:tracePt t="277648" x="5943600" y="4152900"/>
          <p14:tracePt t="277665" x="5949950" y="4184650"/>
          <p14:tracePt t="277667" x="5949950" y="4203700"/>
          <p14:tracePt t="277681" x="5949950" y="4216400"/>
          <p14:tracePt t="277683" x="5949950" y="4222750"/>
          <p14:tracePt t="277698" x="5949950" y="4229100"/>
          <p14:tracePt t="277736" x="5956300" y="4229100"/>
          <p14:tracePt t="277748" x="5975350" y="4229100"/>
          <p14:tracePt t="277765" x="6013450" y="4229100"/>
          <p14:tracePt t="277782" x="6045200" y="4241800"/>
          <p14:tracePt t="277798" x="6076950" y="4260850"/>
          <p14:tracePt t="277815" x="6096000" y="4286250"/>
          <p14:tracePt t="277831" x="6102350" y="4298950"/>
          <p14:tracePt t="277848" x="6115050" y="4311650"/>
          <p14:tracePt t="277865" x="6127750" y="4311650"/>
          <p14:tracePt t="277881" x="6146800" y="4311650"/>
          <p14:tracePt t="277898" x="6178550" y="4305300"/>
          <p14:tracePt t="277915" x="6223000" y="4305300"/>
          <p14:tracePt t="277932" x="6286500" y="4305300"/>
          <p14:tracePt t="277948" x="6305550" y="4305300"/>
          <p14:tracePt t="277966" x="6318250" y="4305300"/>
          <p14:tracePt t="277982" x="6337300" y="4305300"/>
          <p14:tracePt t="277999" x="6369050" y="4298950"/>
          <p14:tracePt t="278015" x="6407150" y="4286250"/>
          <p14:tracePt t="278031" x="6426200" y="4273550"/>
          <p14:tracePt t="278048" x="6445250" y="4248150"/>
          <p14:tracePt t="278065" x="6457950" y="4235450"/>
          <p14:tracePt t="278084" x="6457950" y="4210050"/>
          <p14:tracePt t="278098" x="6457950" y="4203700"/>
          <p14:tracePt t="278116" x="6457950" y="4197350"/>
          <p14:tracePt t="278132" x="6457950" y="4191000"/>
          <p14:tracePt t="278148" x="6457950" y="4178300"/>
          <p14:tracePt t="278166" x="6464300" y="4165600"/>
          <p14:tracePt t="278182" x="6464300" y="4140200"/>
          <p14:tracePt t="278199" x="6464300" y="4121150"/>
          <p14:tracePt t="278215" x="6464300" y="4108450"/>
          <p14:tracePt t="278232" x="6464300" y="4095750"/>
          <p14:tracePt t="278249" x="6464300" y="4089400"/>
          <p14:tracePt t="278265" x="6451600" y="4083050"/>
          <p14:tracePt t="278282" x="6438900" y="4064000"/>
          <p14:tracePt t="278297" x="6419850" y="4044950"/>
          <p14:tracePt t="278315" x="6413500" y="4025900"/>
          <p14:tracePt t="278332" x="6407150" y="4006850"/>
          <p14:tracePt t="278349" x="6400800" y="3987800"/>
          <p14:tracePt t="278367" x="6394450" y="3968750"/>
          <p14:tracePt t="278382" x="6394450" y="3962400"/>
          <p14:tracePt t="278399" x="6394450" y="3956050"/>
          <p14:tracePt t="278415" x="6394450" y="3949700"/>
          <p14:tracePt t="278432" x="6388100" y="3937000"/>
          <p14:tracePt t="278449" x="6381750" y="3917950"/>
          <p14:tracePt t="278465" x="6375400" y="3911600"/>
          <p14:tracePt t="278486" x="6362700" y="3898900"/>
          <p14:tracePt t="278501" x="6350000" y="3886200"/>
          <p14:tracePt t="278515" x="6337300" y="3873500"/>
          <p14:tracePt t="278532" x="6330950" y="3860800"/>
          <p14:tracePt t="278549" x="6324600" y="3854450"/>
          <p14:tracePt t="278565" x="6318250" y="3848100"/>
          <p14:tracePt t="278582" x="6305550" y="3835400"/>
          <p14:tracePt t="278599" x="6273800" y="3816350"/>
          <p14:tracePt t="278601" x="6248400" y="3810000"/>
          <p14:tracePt t="278616" x="6203950" y="3797300"/>
          <p14:tracePt t="278632" x="6153150" y="3778250"/>
          <p14:tracePt t="278649" x="6115050" y="3771900"/>
          <p14:tracePt t="278665" x="6096000" y="3765550"/>
          <p14:tracePt t="278684" x="6076950" y="3759200"/>
          <p14:tracePt t="278699" x="6057900" y="3759200"/>
          <p14:tracePt t="278716" x="6038850" y="3759200"/>
          <p14:tracePt t="278732" x="6026150" y="3759200"/>
          <p14:tracePt t="278751" x="5994400" y="3759200"/>
          <p14:tracePt t="278766" x="5956300" y="3759200"/>
          <p14:tracePt t="278783" x="5880100" y="3771900"/>
          <p14:tracePt t="278799" x="5829300" y="3784600"/>
          <p14:tracePt t="278818" x="5765800" y="3810000"/>
          <p14:tracePt t="278832" x="5727700" y="3822700"/>
          <p14:tracePt t="278849" x="5695950" y="3848100"/>
          <p14:tracePt t="278866" x="5683250" y="3886200"/>
          <p14:tracePt t="278883" x="5683250" y="3911600"/>
          <p14:tracePt t="278900" x="5683250" y="3937000"/>
          <p14:tracePt t="278916" x="5695950" y="3987800"/>
          <p14:tracePt t="278933" x="5715000" y="4025900"/>
          <p14:tracePt t="278949" x="5727700" y="4064000"/>
          <p14:tracePt t="278966" x="5765800" y="4133850"/>
          <p14:tracePt t="278982" x="5797550" y="4178300"/>
          <p14:tracePt t="278999" x="5867400" y="4241800"/>
          <p14:tracePt t="279016" x="5911850" y="4279900"/>
          <p14:tracePt t="279032" x="5962650" y="4324350"/>
          <p14:tracePt t="279050" x="6019800" y="4381500"/>
          <p14:tracePt t="279066" x="6051550" y="4413250"/>
          <p14:tracePt t="279084" x="6089650" y="4445000"/>
          <p14:tracePt t="279101" x="6134100" y="4457700"/>
          <p14:tracePt t="279116" x="6235700" y="4464050"/>
          <p14:tracePt t="279133" x="6292850" y="4457700"/>
          <p14:tracePt t="279151" x="6343650" y="4438650"/>
          <p14:tracePt t="279168" x="6375400" y="4425950"/>
          <p14:tracePt t="279182" x="6394450" y="4413250"/>
          <p14:tracePt t="279199" x="6407150" y="4406900"/>
          <p14:tracePt t="279216" x="6438900" y="4400550"/>
          <p14:tracePt t="279233" x="6502400" y="4381500"/>
          <p14:tracePt t="279249" x="6540500" y="4362450"/>
          <p14:tracePt t="279266" x="6572250" y="4330700"/>
          <p14:tracePt t="279283" x="6591300" y="4286250"/>
          <p14:tracePt t="279299" x="6610350" y="4203700"/>
          <p14:tracePt t="279316" x="6610350" y="4159250"/>
          <p14:tracePt t="279334" x="6610350" y="4121150"/>
          <p14:tracePt t="279350" x="6591300" y="4089400"/>
          <p14:tracePt t="279366" x="6565900" y="4044950"/>
          <p14:tracePt t="279384" x="6553200" y="4032250"/>
          <p14:tracePt t="279400" x="6546850" y="4006850"/>
          <p14:tracePt t="279416" x="6540500" y="3962400"/>
          <p14:tracePt t="279433" x="6521450" y="3905250"/>
          <p14:tracePt t="279449" x="6502400" y="3854450"/>
          <p14:tracePt t="279466" x="6477000" y="3816350"/>
          <p14:tracePt t="279483" x="6426200" y="3765550"/>
          <p14:tracePt t="279501" x="6388100" y="3740150"/>
          <p14:tracePt t="279518" x="6337300" y="3727450"/>
          <p14:tracePt t="279533" x="6286500" y="3727450"/>
          <p14:tracePt t="279552" x="6203950" y="3727450"/>
          <p14:tracePt t="279566" x="6178550" y="3727450"/>
          <p14:tracePt t="279585" x="6089650" y="3733800"/>
          <p14:tracePt t="279600" x="6057900" y="3733800"/>
          <p14:tracePt t="279617" x="6013450" y="3733800"/>
          <p14:tracePt t="279633" x="5969000" y="3733800"/>
          <p14:tracePt t="279650" x="5911850" y="3733800"/>
          <p14:tracePt t="279667" x="5835650" y="3721100"/>
          <p14:tracePt t="279683" x="5759450" y="3714750"/>
          <p14:tracePt t="279701" x="5683250" y="3733800"/>
          <p14:tracePt t="279716" x="5657850" y="3778250"/>
          <p14:tracePt t="279733" x="5657850" y="3835400"/>
          <p14:tracePt t="279752" x="5715000" y="3930650"/>
          <p14:tracePt t="279767" x="5727700" y="3943350"/>
          <p14:tracePt t="279783" x="5765800" y="4000500"/>
          <p14:tracePt t="279800" x="5784850" y="4038600"/>
          <p14:tracePt t="279803" x="5791200" y="4057650"/>
          <p14:tracePt t="279816" x="5810250" y="4089400"/>
          <p14:tracePt t="279833" x="5842000" y="4152900"/>
          <p14:tracePt t="279854" x="5880100" y="4235450"/>
          <p14:tracePt t="279867" x="5892800" y="4279900"/>
          <p14:tracePt t="279883" x="5911850" y="4318000"/>
          <p14:tracePt t="279900" x="5924550" y="4330700"/>
          <p14:tracePt t="279933" x="5930900" y="4330700"/>
          <p14:tracePt t="279950" x="5930900" y="4337050"/>
          <p14:tracePt t="280416" x="5924550" y="4337050"/>
          <p14:tracePt t="280432" x="5918200" y="4343400"/>
          <p14:tracePt t="280451" x="5911850" y="4343400"/>
          <p14:tracePt t="280745" x="5911850" y="4337050"/>
          <p14:tracePt t="280816" x="5918200" y="4337050"/>
          <p14:tracePt t="280831" x="5924550" y="4330700"/>
          <p14:tracePt t="280851" x="5930900" y="4330700"/>
          <p14:tracePt t="280901" x="5930900" y="4324350"/>
          <p14:tracePt t="280958" x="5937250" y="4324350"/>
          <p14:tracePt t="280967" x="5943600" y="4324350"/>
          <p14:tracePt t="280984" x="5956300" y="4324350"/>
          <p14:tracePt t="281001" x="5975350" y="4324350"/>
          <p14:tracePt t="281004" x="5994400" y="4324350"/>
          <p14:tracePt t="281018" x="6013450" y="4324350"/>
          <p14:tracePt t="281035" x="6026150" y="4324350"/>
          <p14:tracePt t="281051" x="6032500" y="4324350"/>
          <p14:tracePt t="281068" x="6038850" y="4324350"/>
          <p14:tracePt t="281084" x="6038850" y="4330700"/>
          <p14:tracePt t="281134" x="6045200" y="4330700"/>
          <p14:tracePt t="281151" x="6051550" y="4330700"/>
          <p14:tracePt t="281168" x="6076950" y="4330700"/>
          <p14:tracePt t="281185" x="6089650" y="4330700"/>
          <p14:tracePt t="281201" x="6096000" y="4330700"/>
          <p14:tracePt t="281245" x="6102350" y="4330700"/>
          <p14:tracePt t="281292" x="6108700" y="4337050"/>
          <p14:tracePt t="281318" x="6115050" y="4337050"/>
          <p14:tracePt t="281420" x="6115050" y="4343400"/>
          <p14:tracePt t="281463" x="6121400" y="4343400"/>
          <p14:tracePt t="281502" x="6127750" y="4343400"/>
          <p14:tracePt t="281547" x="6134100" y="4343400"/>
          <p14:tracePt t="281568" x="6146800" y="4343400"/>
          <p14:tracePt t="281585" x="6159500" y="4337050"/>
          <p14:tracePt t="281602" x="6178550" y="4337050"/>
          <p14:tracePt t="281619" x="6191250" y="4330700"/>
          <p14:tracePt t="281635" x="6203950" y="4330700"/>
          <p14:tracePt t="281651" x="6210300" y="4330700"/>
          <p14:tracePt t="281668" x="6223000" y="4330700"/>
          <p14:tracePt t="281685" x="6242050" y="4330700"/>
          <p14:tracePt t="281701" x="6273800" y="4318000"/>
          <p14:tracePt t="281720" x="6299200" y="4298950"/>
          <p14:tracePt t="281735" x="6318250" y="4273550"/>
          <p14:tracePt t="281751" x="6324600" y="4260850"/>
          <p14:tracePt t="281768" x="6337300" y="4235450"/>
          <p14:tracePt t="281785" x="6337300" y="4210050"/>
          <p14:tracePt t="281801" x="6337300" y="4178300"/>
          <p14:tracePt t="281818" x="6337300" y="4146550"/>
          <p14:tracePt t="281835" x="6343650" y="4108450"/>
          <p14:tracePt t="281852" x="6350000" y="4070350"/>
          <p14:tracePt t="281869" x="6350000" y="4032250"/>
          <p14:tracePt t="281885" x="6337300" y="4000500"/>
          <p14:tracePt t="281902" x="6324600" y="3975100"/>
          <p14:tracePt t="281918" x="6318250" y="3962400"/>
          <p14:tracePt t="281935" x="6305550" y="3949700"/>
          <p14:tracePt t="281954" x="6292850" y="3943350"/>
          <p14:tracePt t="281969" x="6286500" y="3930650"/>
          <p14:tracePt t="281985" x="6280150" y="3930650"/>
          <p14:tracePt t="282002" x="6267450" y="3917950"/>
          <p14:tracePt t="282018" x="6261100" y="3898900"/>
          <p14:tracePt t="282035" x="6254750" y="3886200"/>
          <p14:tracePt t="282052" x="6248400" y="3879850"/>
          <p14:tracePt t="282069" x="6235700" y="3873500"/>
          <p14:tracePt t="282071" x="6223000" y="3873500"/>
          <p14:tracePt t="282085" x="6216650" y="3867150"/>
          <p14:tracePt t="282102" x="6203950" y="3867150"/>
          <p14:tracePt t="282119" x="6197600" y="3860800"/>
          <p14:tracePt t="282137" x="6191250" y="3860800"/>
          <p14:tracePt t="282151" x="6172200" y="3841750"/>
          <p14:tracePt t="282168" x="6146800" y="3822700"/>
          <p14:tracePt t="282185" x="6134100" y="3816350"/>
          <p14:tracePt t="282202" x="6089650" y="3797300"/>
          <p14:tracePt t="282218" x="6064250" y="3784600"/>
          <p14:tracePt t="282236" x="5956300" y="3714750"/>
          <p14:tracePt t="282252" x="5867400" y="3657600"/>
          <p14:tracePt t="282268" x="5797550" y="3625850"/>
          <p14:tracePt t="282272" x="5778500" y="3625850"/>
          <p14:tracePt t="282286" x="5753100" y="3613150"/>
          <p14:tracePt t="282302" x="5746750" y="3613150"/>
          <p14:tracePt t="282318" x="5734050" y="3613150"/>
          <p14:tracePt t="282335" x="5727700" y="3632200"/>
          <p14:tracePt t="282337" x="5727700" y="3644900"/>
          <p14:tracePt t="282353" x="5727700" y="3663950"/>
          <p14:tracePt t="282369" x="5727700" y="3695700"/>
          <p14:tracePt t="282385" x="5746750" y="3740150"/>
          <p14:tracePt t="282402" x="5778500" y="3797300"/>
          <p14:tracePt t="282420" x="5822950" y="3860800"/>
          <p14:tracePt t="282435" x="5873750" y="3917950"/>
          <p14:tracePt t="282452" x="5924550" y="3975100"/>
          <p14:tracePt t="282469" x="5962650" y="4032250"/>
          <p14:tracePt t="282484" x="5969000" y="4057650"/>
          <p14:tracePt t="282502" x="5969000" y="4076700"/>
          <p14:tracePt t="282519" x="5969000" y="4083050"/>
          <p14:tracePt t="282577" x="5969000" y="4089400"/>
          <p14:tracePt t="282594" x="5969000" y="4095750"/>
          <p14:tracePt t="282603" x="5969000" y="4102100"/>
          <p14:tracePt t="282607" x="5969000" y="4108450"/>
          <p14:tracePt t="282619" x="5969000" y="4114800"/>
          <p14:tracePt t="282635" x="5962650" y="4121150"/>
          <p14:tracePt t="282653" x="5962650" y="4127500"/>
          <p14:tracePt t="282873" x="5962650" y="4133850"/>
          <p14:tracePt t="282894" x="5962650" y="4140200"/>
          <p14:tracePt t="282914" x="5962650" y="4146550"/>
          <p14:tracePt t="282975" x="5962650" y="4152900"/>
          <p14:tracePt t="282981" x="5969000" y="4152900"/>
          <p14:tracePt t="282989" x="5981700" y="4159250"/>
          <p14:tracePt t="283003" x="5994400" y="4171950"/>
          <p14:tracePt t="283020" x="6013450" y="4184650"/>
          <p14:tracePt t="283038" x="6026150" y="4210050"/>
          <p14:tracePt t="283055" x="6045200" y="4216400"/>
          <p14:tracePt t="283068" x="6064250" y="4216400"/>
          <p14:tracePt t="283086" x="6076950" y="4216400"/>
          <p14:tracePt t="283102" x="6108700" y="4191000"/>
          <p14:tracePt t="283119" x="6140450" y="4159250"/>
          <p14:tracePt t="283136" x="6153150" y="4133850"/>
          <p14:tracePt t="283153" x="6159500" y="4127500"/>
          <p14:tracePt t="283169" x="6159500" y="4121150"/>
          <p14:tracePt t="283203" x="6159500" y="4127500"/>
          <p14:tracePt t="283236" x="6153150" y="4127500"/>
          <p14:tracePt t="283252" x="6153150" y="4121150"/>
          <p14:tracePt t="283269" x="6146800" y="4108450"/>
          <p14:tracePt t="283286" x="6121400" y="4083050"/>
          <p14:tracePt t="283303" x="6115050" y="4076700"/>
          <p14:tracePt t="283319" x="6108700" y="4076700"/>
          <p14:tracePt t="283337" x="6102350" y="4076700"/>
          <p14:tracePt t="283352" x="6096000" y="4076700"/>
          <p14:tracePt t="283369" x="6083300" y="4083050"/>
          <p14:tracePt t="283387" x="6076950" y="4089400"/>
          <p14:tracePt t="283465" x="6076950" y="4083050"/>
          <p14:tracePt t="283533" x="6076950" y="4076700"/>
          <p14:tracePt t="283566" x="6089650" y="4070350"/>
          <p14:tracePt t="283587" x="6096000" y="4064000"/>
          <p14:tracePt t="283604" x="6115050" y="4038600"/>
          <p14:tracePt t="283619" x="6115050" y="4032250"/>
          <p14:tracePt t="283637" x="6115050" y="4019550"/>
          <p14:tracePt t="283670" x="6108700" y="4006850"/>
          <p14:tracePt t="283687" x="6108700" y="3994150"/>
          <p14:tracePt t="283704" x="6108700" y="3981450"/>
          <p14:tracePt t="283720" x="6102350" y="3956050"/>
          <p14:tracePt t="283737" x="6096000" y="3937000"/>
          <p14:tracePt t="283752" x="6083300" y="3917950"/>
          <p14:tracePt t="283771" x="6076950" y="3911600"/>
          <p14:tracePt t="283787" x="6057900" y="3898900"/>
          <p14:tracePt t="283804" x="6045200" y="3892550"/>
          <p14:tracePt t="283822" x="6013450" y="3879850"/>
          <p14:tracePt t="283838" x="5975350" y="3867150"/>
          <p14:tracePt t="283855" x="5956300" y="3854450"/>
          <p14:tracePt t="283870" x="5937250" y="3848100"/>
          <p14:tracePt t="283889" x="5905500" y="3829050"/>
          <p14:tracePt t="283903" x="5899150" y="3822700"/>
          <p14:tracePt t="283920" x="5892800" y="3822700"/>
          <p14:tracePt t="283953" x="5886450" y="3829050"/>
          <p14:tracePt t="283970" x="5886450" y="3835400"/>
          <p14:tracePt t="283987" x="5886450" y="3841750"/>
          <p14:tracePt t="284003" x="5886450" y="3848100"/>
          <p14:tracePt t="284058" x="5886450" y="3841750"/>
          <p14:tracePt t="284074" x="5880100" y="3835400"/>
          <p14:tracePt t="284321" x="5886450" y="3848100"/>
          <p14:tracePt t="284327" x="5892800" y="3860800"/>
          <p14:tracePt t="284337" x="5924550" y="3879850"/>
          <p14:tracePt t="284354" x="5994400" y="3917950"/>
          <p14:tracePt t="284371" x="6038850" y="3956050"/>
          <p14:tracePt t="284387" x="6051550" y="3975100"/>
          <p14:tracePt t="284404" x="6051550" y="3987800"/>
          <p14:tracePt t="284421" x="6051550" y="4006850"/>
          <p14:tracePt t="284423" x="6051550" y="4013200"/>
          <p14:tracePt t="284437" x="6051550" y="4019550"/>
          <p14:tracePt t="284454" x="6045200" y="4032250"/>
          <p14:tracePt t="284472" x="6045200" y="4044950"/>
          <p14:tracePt t="284489" x="6045200" y="4064000"/>
          <p14:tracePt t="284504" x="6045200" y="4089400"/>
          <p14:tracePt t="284520" x="6045200" y="4102100"/>
          <p14:tracePt t="284537" x="6051550" y="4121150"/>
          <p14:tracePt t="284554" x="6051550" y="4133850"/>
          <p14:tracePt t="284571" x="6051550" y="4146550"/>
          <p14:tracePt t="284604" x="6057900" y="4165600"/>
          <p14:tracePt t="284620" x="6064250" y="4184650"/>
          <p14:tracePt t="284638" x="6070600" y="4210050"/>
          <p14:tracePt t="284654" x="6070600" y="4235450"/>
          <p14:tracePt t="284673" x="6070600" y="4267200"/>
          <p14:tracePt t="284689" x="6076950" y="4273550"/>
          <p14:tracePt t="284721" x="6096000" y="4273550"/>
          <p14:tracePt t="284737" x="6108700" y="4273550"/>
          <p14:tracePt t="284754" x="6115050" y="4267200"/>
          <p14:tracePt t="284771" x="6127750" y="4267200"/>
          <p14:tracePt t="284787" x="6146800" y="4267200"/>
          <p14:tracePt t="284804" x="6165850" y="4254500"/>
          <p14:tracePt t="284823" x="6203950" y="4241800"/>
          <p14:tracePt t="284837" x="6229350" y="4222750"/>
          <p14:tracePt t="284854" x="6254750" y="4197350"/>
          <p14:tracePt t="284871" x="6261100" y="4178300"/>
          <p14:tracePt t="284889" x="6261100" y="4171950"/>
          <p14:tracePt t="284904" x="6261100" y="4159250"/>
          <p14:tracePt t="284921" x="6261100" y="4152900"/>
          <p14:tracePt t="284940" x="6261100" y="4127500"/>
          <p14:tracePt t="284956" x="6267450" y="4114800"/>
          <p14:tracePt t="284973" x="6273800" y="4083050"/>
          <p14:tracePt t="284989" x="6280150" y="4051300"/>
          <p14:tracePt t="285005" x="6280150" y="4013200"/>
          <p14:tracePt t="285021" x="6280150" y="3975100"/>
          <p14:tracePt t="285039" x="6286500" y="3937000"/>
          <p14:tracePt t="285054" x="6286500" y="3905250"/>
          <p14:tracePt t="285071" x="6286500" y="3879850"/>
          <p14:tracePt t="285088" x="6280150" y="3841750"/>
          <p14:tracePt t="285105" x="6273800" y="3816350"/>
          <p14:tracePt t="285121" x="6261100" y="3797300"/>
          <p14:tracePt t="285138" x="6242050" y="3778250"/>
          <p14:tracePt t="285154" x="6229350" y="3771900"/>
          <p14:tracePt t="285171" x="6203950" y="3759200"/>
          <p14:tracePt t="285188" x="6165850" y="3740150"/>
          <p14:tracePt t="285205" x="6134100" y="3727450"/>
          <p14:tracePt t="285221" x="6102350" y="3714750"/>
          <p14:tracePt t="285237" x="6070600" y="3702050"/>
          <p14:tracePt t="285254" x="6026150" y="3695700"/>
          <p14:tracePt t="285271" x="5981700" y="3689350"/>
          <p14:tracePt t="285289" x="5930900" y="3683000"/>
          <p14:tracePt t="285307" x="5873750" y="3676650"/>
          <p14:tracePt t="285322" x="5810250" y="3657600"/>
          <p14:tracePt t="285340" x="5759450" y="3651250"/>
          <p14:tracePt t="285355" x="5727700" y="3651250"/>
          <p14:tracePt t="285371" x="5715000" y="3663950"/>
          <p14:tracePt t="285388" x="5702300" y="3683000"/>
          <p14:tracePt t="285405" x="5702300" y="3708400"/>
          <p14:tracePt t="285421" x="5708650" y="3746500"/>
          <p14:tracePt t="285424" x="5727700" y="3771900"/>
          <p14:tracePt t="285441" x="5772150" y="3822700"/>
          <p14:tracePt t="285456" x="5797550" y="3848100"/>
          <p14:tracePt t="285471" x="5835650" y="3892550"/>
          <p14:tracePt t="285488" x="5873750" y="3943350"/>
          <p14:tracePt t="285504" x="5899150" y="4000500"/>
          <p14:tracePt t="285521" x="5918200" y="4044950"/>
          <p14:tracePt t="285538" x="5930900" y="4083050"/>
          <p14:tracePt t="285543" x="5937250" y="4095750"/>
          <p14:tracePt t="285555" x="5943600" y="4114800"/>
          <p14:tracePt t="285571" x="5962650" y="4140200"/>
          <p14:tracePt t="285588" x="5981700" y="4171950"/>
          <p14:tracePt t="285605" x="6000750" y="4203700"/>
          <p14:tracePt t="285607" x="6013450" y="4216400"/>
          <p14:tracePt t="285621" x="6019800" y="4229100"/>
          <p14:tracePt t="285639" x="6026150" y="4248150"/>
          <p14:tracePt t="285641" x="6032500" y="4254500"/>
          <p14:tracePt t="285655" x="6038850" y="4254500"/>
          <p14:tracePt t="285672" x="6051550" y="4260850"/>
          <p14:tracePt t="285688" x="6064250" y="4260850"/>
          <p14:tracePt t="285705" x="6096000" y="4267200"/>
          <p14:tracePt t="285721" x="6121400" y="4267200"/>
          <p14:tracePt t="285740" x="6134100" y="4267200"/>
          <p14:tracePt t="285753" x="6146800" y="4267200"/>
          <p14:tracePt t="285771" x="6153150" y="4273550"/>
          <p14:tracePt t="285788" x="6172200" y="4273550"/>
          <p14:tracePt t="285805" x="6184900" y="4273550"/>
          <p14:tracePt t="285839" x="6191250" y="4273550"/>
          <p14:tracePt t="285871" x="6203950" y="4273550"/>
          <p14:tracePt t="286030" x="6210300" y="4273550"/>
          <p14:tracePt t="286038" x="6210300" y="4279900"/>
          <p14:tracePt t="286055" x="6210300" y="4286250"/>
          <p14:tracePt t="286072" x="6210300" y="4305300"/>
          <p14:tracePt t="286088" x="6210300" y="4311650"/>
          <p14:tracePt t="286105" x="6210300" y="4318000"/>
          <p14:tracePt t="286122" x="6210300" y="4324350"/>
          <p14:tracePt t="286155" x="6197600" y="4330700"/>
          <p14:tracePt t="286172" x="6191250" y="4343400"/>
          <p14:tracePt t="286188" x="6172200" y="4356100"/>
          <p14:tracePt t="286205" x="6165850" y="4362450"/>
          <p14:tracePt t="286317" x="6165850" y="4368800"/>
          <p14:tracePt t="286333" x="6159500" y="4368800"/>
          <p14:tracePt t="286399" x="6153150" y="4368800"/>
          <p14:tracePt t="286444" x="6146800" y="4368800"/>
          <p14:tracePt t="286460" x="6140450" y="4368800"/>
          <p14:tracePt t="286466" x="6127750" y="4368800"/>
          <p14:tracePt t="286482" x="6121400" y="4375150"/>
          <p14:tracePt t="286508" x="6121400" y="4381500"/>
          <p14:tracePt t="286650" x="6115050" y="4381500"/>
          <p14:tracePt t="286675" x="6108700" y="4381500"/>
          <p14:tracePt t="286709" x="6108700" y="4375150"/>
          <p14:tracePt t="286764" x="6134100" y="4375150"/>
          <p14:tracePt t="286772" x="6140450" y="4375150"/>
          <p14:tracePt t="286789" x="6165850" y="4375150"/>
          <p14:tracePt t="286806" x="6172200" y="4375150"/>
          <p14:tracePt t="286841" x="6172200" y="4368800"/>
          <p14:tracePt t="286956" x="6165850" y="4368800"/>
          <p14:tracePt t="287011" x="6159500" y="4375150"/>
          <p14:tracePt t="287038" x="6153150" y="4375150"/>
          <p14:tracePt t="287056" x="6146800" y="4381500"/>
          <p14:tracePt t="287073" x="6134100" y="4381500"/>
          <p14:tracePt t="287090" x="6121400" y="4387850"/>
          <p14:tracePt t="287105" x="6108700" y="4387850"/>
          <p14:tracePt t="287123" x="6096000" y="4387850"/>
          <p14:tracePt t="287139" x="6089650" y="4387850"/>
          <p14:tracePt t="287156" x="6083300" y="4387850"/>
          <p14:tracePt t="287529" x="6089650" y="4381500"/>
          <p14:tracePt t="287536" x="6096000" y="4381500"/>
          <p14:tracePt t="287543" x="6115050" y="4362450"/>
          <p14:tracePt t="287557" x="6172200" y="4324350"/>
          <p14:tracePt t="287574" x="6203950" y="4298950"/>
          <p14:tracePt t="287590" x="6273800" y="4235450"/>
          <p14:tracePt t="287608" x="6292850" y="4197350"/>
          <p14:tracePt t="287623" x="6299200" y="4178300"/>
          <p14:tracePt t="287641" x="6299200" y="4171950"/>
          <p14:tracePt t="287656" x="6299200" y="4165600"/>
          <p14:tracePt t="287675" x="6280150" y="4159250"/>
          <p14:tracePt t="287689" x="6261100" y="4152900"/>
          <p14:tracePt t="287706" x="6261100" y="4140200"/>
          <p14:tracePt t="287723" x="6261100" y="4121150"/>
          <p14:tracePt t="287740" x="6267450" y="4089400"/>
          <p14:tracePt t="287756" x="6273800" y="4057650"/>
          <p14:tracePt t="287772" x="6267450" y="4038600"/>
          <p14:tracePt t="287774" x="6267450" y="4032250"/>
          <p14:tracePt t="287791" x="6254750" y="4019550"/>
          <p14:tracePt t="287807" x="6242050" y="4013200"/>
          <p14:tracePt t="287823" x="6235700" y="4013200"/>
          <p14:tracePt t="287856" x="6229350" y="4006850"/>
          <p14:tracePt t="287873" x="6210300" y="4000500"/>
          <p14:tracePt t="287890" x="6165850" y="3981450"/>
          <p14:tracePt t="287906" x="6108700" y="3949700"/>
          <p14:tracePt t="287923" x="6051550" y="3917950"/>
          <p14:tracePt t="287925" x="6013450" y="3892550"/>
          <p14:tracePt t="287940" x="5956300" y="3848100"/>
          <p14:tracePt t="287957" x="5911850" y="3803650"/>
          <p14:tracePt t="287975" x="5867400" y="3765550"/>
          <p14:tracePt t="287990" x="5854700" y="3752850"/>
          <p14:tracePt t="288007" x="5848350" y="3746500"/>
          <p14:tracePt t="288023" x="5835650" y="3740150"/>
          <p14:tracePt t="288042" x="5829300" y="3740150"/>
          <p14:tracePt t="288057" x="5816600" y="3740150"/>
          <p14:tracePt t="288074" x="5803900" y="3759200"/>
          <p14:tracePt t="288092" x="5791200" y="3778250"/>
          <p14:tracePt t="288107" x="5784850" y="3790950"/>
          <p14:tracePt t="288109" x="5784850" y="3797300"/>
          <p14:tracePt t="288124" x="5778500" y="3803650"/>
          <p14:tracePt t="288140" x="5778500" y="3854450"/>
          <p14:tracePt t="288158" x="5797550" y="3892550"/>
          <p14:tracePt t="288174" x="5822950" y="3930650"/>
          <p14:tracePt t="288175" x="5880100" y="3987800"/>
          <p14:tracePt t="288191" x="5994400" y="4083050"/>
          <p14:tracePt t="288207" x="6057900" y="4159250"/>
          <p14:tracePt t="288226" x="6057900" y="4191000"/>
          <p14:tracePt t="288240" x="6045200" y="4210050"/>
          <p14:tracePt t="288257" x="6026150" y="4222750"/>
          <p14:tracePt t="288274" x="6019800" y="4229100"/>
          <p14:tracePt t="288290" x="6019800" y="4235450"/>
          <p14:tracePt t="288307" x="6019800" y="4241800"/>
          <p14:tracePt t="288324" x="6019800" y="4248150"/>
          <p14:tracePt t="288327" x="6019800" y="4267200"/>
          <p14:tracePt t="288341" x="6032500" y="4279900"/>
          <p14:tracePt t="288357" x="6051550" y="4318000"/>
          <p14:tracePt t="288374" x="6070600" y="4356100"/>
          <p14:tracePt t="288390" x="6076950" y="4368800"/>
          <p14:tracePt t="288409" x="6083300" y="4368800"/>
          <p14:tracePt t="288424" x="6102350" y="4368800"/>
          <p14:tracePt t="288440" x="6159500" y="4362450"/>
          <p14:tracePt t="288457" x="6216650" y="4362450"/>
          <p14:tracePt t="288474" x="6261100" y="4362450"/>
          <p14:tracePt t="288490" x="6292850" y="4368800"/>
          <p14:tracePt t="288507" x="6318250" y="4381500"/>
          <p14:tracePt t="288524" x="6337300" y="4381500"/>
          <p14:tracePt t="288544" x="6343650" y="4381500"/>
          <p14:tracePt t="288579" x="6343650" y="4375150"/>
          <p14:tracePt t="288594" x="6343650" y="4368800"/>
          <p14:tracePt t="288607" x="6343650" y="4362450"/>
          <p14:tracePt t="288624" x="6350000" y="4349750"/>
          <p14:tracePt t="288641" x="6350000" y="4337050"/>
          <p14:tracePt t="288657" x="6350000" y="4330700"/>
          <p14:tracePt t="288674" x="6350000" y="4318000"/>
          <p14:tracePt t="288691" x="6350000" y="4311650"/>
          <p14:tracePt t="288709" x="6343650" y="4298950"/>
          <p14:tracePt t="288724" x="6337300" y="4298950"/>
          <p14:tracePt t="288741" x="6330950" y="4286250"/>
          <p14:tracePt t="288759" x="6330950" y="4273550"/>
          <p14:tracePt t="288774" x="6330950" y="4260850"/>
          <p14:tracePt t="288791" x="6330950" y="4254500"/>
          <p14:tracePt t="288808" x="6330950" y="4248150"/>
          <p14:tracePt t="288856" x="6330950" y="4241800"/>
          <p14:tracePt t="288892" x="6324600" y="4235450"/>
          <p14:tracePt t="288907" x="6324600" y="4229100"/>
          <p14:tracePt t="288941" x="6318250" y="4216400"/>
          <p14:tracePt t="288959" x="6318250" y="4210050"/>
          <p14:tracePt t="288974" x="6311900" y="4203700"/>
          <p14:tracePt t="288991" x="6305550" y="4191000"/>
          <p14:tracePt t="289007" x="6299200" y="4178300"/>
          <p14:tracePt t="289024" x="6299200" y="4165600"/>
          <p14:tracePt t="289040" x="6292850" y="4152900"/>
          <p14:tracePt t="289058" x="6286500" y="4146550"/>
          <p14:tracePt t="289091" x="6286500" y="4140200"/>
          <p14:tracePt t="289129" x="6286500" y="4133850"/>
          <p14:tracePt t="289151" x="6286500" y="4127500"/>
          <p14:tracePt t="289255" x="6280150" y="4127500"/>
          <p14:tracePt t="289281" x="6280150" y="4121150"/>
          <p14:tracePt t="289323" x="6267450" y="4114800"/>
          <p14:tracePt t="289331" x="6261100" y="4114800"/>
          <p14:tracePt t="289341" x="6254750" y="4102100"/>
          <p14:tracePt t="289359" x="6248400" y="4102100"/>
          <p14:tracePt t="289694" x="6254750" y="4095750"/>
          <p14:tracePt t="289808" x="6254750" y="4089400"/>
          <p14:tracePt t="289816" x="6248400" y="4089400"/>
          <p14:tracePt t="289842" x="6242050" y="4089400"/>
          <p14:tracePt t="289859" x="6242050" y="4083050"/>
          <p14:tracePt t="290050" x="6235700" y="4083050"/>
          <p14:tracePt t="290179" x="6229350" y="4083050"/>
          <p14:tracePt t="290194" x="6229350" y="4076700"/>
          <p14:tracePt t="290201" x="6223000" y="4076700"/>
          <p14:tracePt t="290217" x="6216650" y="4070350"/>
          <p14:tracePt t="290242" x="6210300" y="4064000"/>
          <p14:tracePt t="290259" x="6203950" y="4057650"/>
          <p14:tracePt t="290328" x="6197600" y="4057650"/>
          <p14:tracePt t="290341" x="6191250" y="4057650"/>
          <p14:tracePt t="290380" x="6191250" y="4051300"/>
          <p14:tracePt t="290574" x="6184900" y="4051300"/>
          <p14:tracePt t="291138" x="6178550" y="4051300"/>
          <p14:tracePt t="291146" x="6178550" y="4044950"/>
          <p14:tracePt t="291176" x="6172200" y="4044950"/>
          <p14:tracePt t="291262" x="6172200" y="4038600"/>
          <p14:tracePt t="291952" x="6165850" y="4038600"/>
          <p14:tracePt t="291977" x="6165850" y="4032250"/>
          <p14:tracePt t="291994" x="6159500" y="4032250"/>
          <p14:tracePt t="292010" x="6153150" y="4032250"/>
          <p14:tracePt t="292043" x="6153150" y="4025900"/>
          <p14:tracePt t="292060" x="6146800" y="4025900"/>
          <p14:tracePt t="292077" x="6140450" y="4025900"/>
          <p14:tracePt t="292094" x="6134100" y="4019550"/>
          <p14:tracePt t="292113" x="6127750" y="4013200"/>
          <p14:tracePt t="292144" x="6121400" y="4006850"/>
          <p14:tracePt t="298895" x="6115050" y="3981450"/>
          <p14:tracePt t="298901" x="6102350" y="3917950"/>
          <p14:tracePt t="298916" x="6083300" y="3778250"/>
          <p14:tracePt t="298933" x="6064250" y="3689350"/>
          <p14:tracePt t="298950" x="6045200" y="3644900"/>
          <p14:tracePt t="298966" x="6019800" y="3606800"/>
          <p14:tracePt t="298983" x="5988050" y="3562350"/>
          <p14:tracePt t="299000" x="5905500" y="3492500"/>
          <p14:tracePt t="299016" x="5892800" y="3486150"/>
          <p14:tracePt t="299033" x="5886450" y="3479800"/>
          <p14:tracePt t="299049" x="5892800" y="3473450"/>
          <p14:tracePt t="299066" x="5899150" y="3473450"/>
          <p14:tracePt t="299120" x="5899150" y="3479800"/>
          <p14:tracePt t="299132" x="5899150" y="3486150"/>
          <p14:tracePt t="299149" x="5880100" y="3530600"/>
          <p14:tracePt t="299166" x="5822950" y="3619500"/>
          <p14:tracePt t="299183" x="5791200" y="3683000"/>
          <p14:tracePt t="299199" x="5778500" y="3727450"/>
          <p14:tracePt t="299216" x="5772150" y="3778250"/>
          <p14:tracePt t="299232" x="5765800" y="3816350"/>
          <p14:tracePt t="299249" x="5759450" y="3867150"/>
          <p14:tracePt t="299266" x="5753100" y="3917950"/>
          <p14:tracePt t="299283" x="5759450" y="3968750"/>
          <p14:tracePt t="299300" x="5778500" y="4019550"/>
          <p14:tracePt t="299316" x="5791200" y="4051300"/>
          <p14:tracePt t="299333" x="5797550" y="4057650"/>
          <p14:tracePt t="299366" x="5797550" y="4064000"/>
          <p14:tracePt t="299402" x="5797550" y="4070350"/>
          <p14:tracePt t="299438" x="5797550" y="4083050"/>
          <p14:tracePt t="299452" x="5803900" y="4083050"/>
          <p14:tracePt t="299466" x="5810250" y="4089400"/>
          <p14:tracePt t="299483" x="5829300" y="4108450"/>
          <p14:tracePt t="299501" x="5892800" y="4140200"/>
          <p14:tracePt t="299516" x="5937250" y="4165600"/>
          <p14:tracePt t="299533" x="5956300" y="4184650"/>
          <p14:tracePt t="299550" x="5956300" y="4203700"/>
          <p14:tracePt t="299554" x="5956300" y="4210050"/>
          <p14:tracePt t="299571" x="5956300" y="4222750"/>
          <p14:tracePt t="299585" x="5956300" y="4235450"/>
          <p14:tracePt t="299599" x="5956300" y="4260850"/>
          <p14:tracePt t="299617" x="5962650" y="4279900"/>
          <p14:tracePt t="299633" x="5969000" y="4279900"/>
          <p14:tracePt t="299635" x="5981700" y="4286250"/>
          <p14:tracePt t="299649" x="6026150" y="4292600"/>
          <p14:tracePt t="299666" x="6076950" y="4298950"/>
          <p14:tracePt t="299682" x="6108700" y="4305300"/>
          <p14:tracePt t="299700" x="6140450" y="4311650"/>
          <p14:tracePt t="299716" x="6178550" y="4318000"/>
          <p14:tracePt t="299733" x="6229350" y="4324350"/>
          <p14:tracePt t="299750" x="6292850" y="4318000"/>
          <p14:tracePt t="299767" x="6337300" y="4298950"/>
          <p14:tracePt t="299783" x="6369050" y="4273550"/>
          <p14:tracePt t="299800" x="6388100" y="4241800"/>
          <p14:tracePt t="299816" x="6400800" y="4222750"/>
          <p14:tracePt t="299833" x="6407150" y="4191000"/>
          <p14:tracePt t="299850" x="6413500" y="4152900"/>
          <p14:tracePt t="299852" x="6419850" y="4140200"/>
          <p14:tracePt t="299867" x="6426200" y="4083050"/>
          <p14:tracePt t="299883" x="6426200" y="4032250"/>
          <p14:tracePt t="299901" x="6419850" y="3956050"/>
          <p14:tracePt t="299916" x="6400800" y="3911600"/>
          <p14:tracePt t="299935" x="6381750" y="3860800"/>
          <p14:tracePt t="299950" x="6369050" y="3835400"/>
          <p14:tracePt t="299967" x="6362700" y="3822700"/>
          <p14:tracePt t="299984" x="6350000" y="3810000"/>
          <p14:tracePt t="300000" x="6318250" y="3790950"/>
          <p14:tracePt t="300017" x="6254750" y="3759200"/>
          <p14:tracePt t="300033" x="6184900" y="3721100"/>
          <p14:tracePt t="300052" x="6102350" y="3683000"/>
          <p14:tracePt t="300067" x="6038850" y="3657600"/>
          <p14:tracePt t="300084" x="5949950" y="3632200"/>
          <p14:tracePt t="300100" x="5854700" y="3625850"/>
          <p14:tracePt t="300118" x="5835650" y="3625850"/>
          <p14:tracePt t="300136" x="5816600" y="3651250"/>
          <p14:tracePt t="300150" x="5803900" y="3683000"/>
          <p14:tracePt t="300167" x="5791200" y="3727450"/>
          <p14:tracePt t="300183" x="5772150" y="3771900"/>
          <p14:tracePt t="300201" x="5740400" y="3829050"/>
          <p14:tracePt t="300217" x="5708650" y="3879850"/>
          <p14:tracePt t="300233" x="5702300" y="3930650"/>
          <p14:tracePt t="300249" x="5708650" y="3994150"/>
          <p14:tracePt t="300267" x="5746750" y="4076700"/>
          <p14:tracePt t="300285" x="5784850" y="4140200"/>
          <p14:tracePt t="300306" x="5848350" y="4235450"/>
          <p14:tracePt t="300317" x="5861050" y="4254500"/>
          <p14:tracePt t="300334" x="5892800" y="4298950"/>
          <p14:tracePt t="300352" x="5905500" y="4318000"/>
          <p14:tracePt t="300367" x="5918200" y="4330700"/>
          <p14:tracePt t="300383" x="5930900" y="4337050"/>
          <p14:tracePt t="300401" x="5937250" y="4343400"/>
          <p14:tracePt t="300417" x="5949950" y="4349750"/>
          <p14:tracePt t="300434" x="5969000" y="4356100"/>
          <p14:tracePt t="300451" x="6000750" y="4362450"/>
          <p14:tracePt t="300467" x="6026150" y="4375150"/>
          <p14:tracePt t="300484" x="6051550" y="4375150"/>
          <p14:tracePt t="300500" x="6076950" y="4375150"/>
          <p14:tracePt t="300517" x="6115050" y="4375150"/>
          <p14:tracePt t="300535" x="6172200" y="4381500"/>
          <p14:tracePt t="300538" x="6203950" y="4381500"/>
          <p14:tracePt t="300550" x="6216650" y="4381500"/>
          <p14:tracePt t="300568" x="6242050" y="4387850"/>
          <p14:tracePt t="300584" x="6261100" y="4394200"/>
          <p14:tracePt t="300601" x="6286500" y="4400550"/>
          <p14:tracePt t="300617" x="6318250" y="4394200"/>
          <p14:tracePt t="300634" x="6343650" y="4375150"/>
          <p14:tracePt t="300650" x="6375400" y="4337050"/>
          <p14:tracePt t="300667" x="6394450" y="4311650"/>
          <p14:tracePt t="300684" x="6400800" y="4298950"/>
          <p14:tracePt t="300700" x="6413500" y="4286250"/>
          <p14:tracePt t="300718" x="6432550" y="4273550"/>
          <p14:tracePt t="300734" x="6445250" y="4260850"/>
          <p14:tracePt t="300750" x="6457950" y="4229100"/>
          <p14:tracePt t="300768" x="6470650" y="4191000"/>
          <p14:tracePt t="300784" x="6477000" y="4140200"/>
          <p14:tracePt t="300788" x="6483350" y="4108450"/>
          <p14:tracePt t="300801" x="6489700" y="4076700"/>
          <p14:tracePt t="300805" x="6489700" y="4044950"/>
          <p14:tracePt t="300818" x="6496050" y="4019550"/>
          <p14:tracePt t="300834" x="6496050" y="3949700"/>
          <p14:tracePt t="300852" x="6489700" y="3917950"/>
          <p14:tracePt t="300870" x="6477000" y="3892550"/>
          <p14:tracePt t="300886" x="6464300" y="3873500"/>
          <p14:tracePt t="300900" x="6438900" y="3848100"/>
          <p14:tracePt t="300917" x="6413500" y="3822700"/>
          <p14:tracePt t="300934" x="6375400" y="3790950"/>
          <p14:tracePt t="300951" x="6343650" y="3771900"/>
          <p14:tracePt t="300967" x="6299200" y="3746500"/>
          <p14:tracePt t="300984" x="6261100" y="3733800"/>
          <p14:tracePt t="301001" x="6210300" y="3721100"/>
          <p14:tracePt t="301018" x="6165850" y="3714750"/>
          <p14:tracePt t="301034" x="6134100" y="3708400"/>
          <p14:tracePt t="301037" x="6108700" y="3708400"/>
          <p14:tracePt t="301051" x="6096000" y="3708400"/>
          <p14:tracePt t="301054" x="6076950" y="3714750"/>
          <p14:tracePt t="301068" x="6051550" y="3733800"/>
          <p14:tracePt t="301084" x="6019800" y="3759200"/>
          <p14:tracePt t="301101" x="5994400" y="3790950"/>
          <p14:tracePt t="301117" x="5975350" y="3829050"/>
          <p14:tracePt t="301135" x="5975350" y="3854450"/>
          <p14:tracePt t="301151" x="6007100" y="3924300"/>
          <p14:tracePt t="301167" x="6051550" y="3987800"/>
          <p14:tracePt t="301184" x="6102350" y="4051300"/>
          <p14:tracePt t="301201" x="6127750" y="4089400"/>
          <p14:tracePt t="301218" x="6172200" y="4178300"/>
          <p14:tracePt t="301234" x="6178550" y="4222750"/>
          <p14:tracePt t="301251" x="6184900" y="4267200"/>
          <p14:tracePt t="301268" x="6184900" y="4292600"/>
          <p14:tracePt t="301284" x="6191250" y="4311650"/>
          <p14:tracePt t="301301" x="6197600" y="4324350"/>
          <p14:tracePt t="301318" x="6203950" y="4330700"/>
          <p14:tracePt t="301335" x="6210300" y="4337050"/>
          <p14:tracePt t="301350" x="6216650" y="4343400"/>
          <p14:tracePt t="301368" x="6216650" y="4349750"/>
          <p14:tracePt t="301385" x="6216650" y="4356100"/>
          <p14:tracePt t="301418" x="6210300" y="4356100"/>
          <p14:tracePt t="301435" x="6210300" y="4343400"/>
          <p14:tracePt t="301452" x="6203950" y="4330700"/>
          <p14:tracePt t="301468" x="6203950" y="4324350"/>
          <p14:tracePt t="301485" x="6203950" y="4305300"/>
          <p14:tracePt t="301502" x="6210300" y="4298950"/>
          <p14:tracePt t="301628" x="6210300" y="4311650"/>
          <p14:tracePt t="301651" x="6210300" y="4318000"/>
          <p14:tracePt t="301684" x="6210300" y="4330700"/>
          <p14:tracePt t="301757" x="6216650" y="4330700"/>
          <p14:tracePt t="301837" x="6216650" y="4337050"/>
          <p14:tracePt t="301852" x="6210300" y="4349750"/>
          <p14:tracePt t="301919" x="6210300" y="4343400"/>
          <p14:tracePt t="301927" x="6203950" y="4330700"/>
          <p14:tracePt t="301937" x="6203950" y="4318000"/>
          <p14:tracePt t="301952" x="6203950" y="4273550"/>
          <p14:tracePt t="301968" x="6184900" y="4197350"/>
          <p14:tracePt t="301985" x="6140450" y="4102100"/>
          <p14:tracePt t="302001" x="6102350" y="4038600"/>
          <p14:tracePt t="302018" x="6076950" y="3994150"/>
          <p14:tracePt t="302035" x="6070600" y="3962400"/>
          <p14:tracePt t="302052" x="6070600" y="3937000"/>
          <p14:tracePt t="302068" x="6070600" y="3911600"/>
          <p14:tracePt t="302085" x="6070600" y="3892550"/>
          <p14:tracePt t="302102" x="6070600" y="3854450"/>
          <p14:tracePt t="302118" x="6070600" y="3835400"/>
          <p14:tracePt t="302122" x="6070600" y="3822700"/>
          <p14:tracePt t="302136" x="6064250" y="3803650"/>
          <p14:tracePt t="302139" x="6064250" y="3784600"/>
          <p14:tracePt t="302154" x="6064250" y="3759200"/>
          <p14:tracePt t="302169" x="6057900" y="3746500"/>
          <p14:tracePt t="302186" x="6045200" y="3733800"/>
          <p14:tracePt t="302202" x="6032500" y="3727450"/>
          <p14:tracePt t="302220" x="6019800" y="3727450"/>
          <p14:tracePt t="302238" x="5994400" y="3727450"/>
          <p14:tracePt t="302252" x="5969000" y="3746500"/>
          <p14:tracePt t="302270" x="5949950" y="3759200"/>
          <p14:tracePt t="302286" x="5930900" y="3790950"/>
          <p14:tracePt t="302302" x="5905500" y="3841750"/>
          <p14:tracePt t="302319" x="5899150" y="3886200"/>
          <p14:tracePt t="302321" x="5899150" y="3949700"/>
          <p14:tracePt t="302335" x="5899150" y="3987800"/>
          <p14:tracePt t="302352" x="5937250" y="4127500"/>
          <p14:tracePt t="302369" x="5988050" y="4216400"/>
          <p14:tracePt t="302386" x="6000750" y="4241800"/>
          <p14:tracePt t="302387" x="6019800" y="4260850"/>
          <p14:tracePt t="302402" x="6064250" y="4292600"/>
          <p14:tracePt t="302419" x="6076950" y="4292600"/>
          <p14:tracePt t="302435" x="6083300" y="4292600"/>
          <p14:tracePt t="302515" x="6083300" y="4298950"/>
          <p14:tracePt t="302536" x="6083300" y="4305300"/>
          <p14:tracePt t="302595" x="6083300" y="4292600"/>
          <p14:tracePt t="302603" x="6083300" y="4279900"/>
          <p14:tracePt t="302611" x="6083300" y="4267200"/>
          <p14:tracePt t="302620" x="6083300" y="4248150"/>
          <p14:tracePt t="302636" x="6070600" y="4216400"/>
          <p14:tracePt t="302652" x="6064250" y="4184650"/>
          <p14:tracePt t="302669" x="6038850" y="4133850"/>
          <p14:tracePt t="302686" x="6019800" y="4095750"/>
          <p14:tracePt t="302702" x="6000750" y="4057650"/>
          <p14:tracePt t="302719" x="5994400" y="4025900"/>
          <p14:tracePt t="302736" x="5994400" y="3987800"/>
          <p14:tracePt t="302754" x="5994400" y="3975100"/>
          <p14:tracePt t="302769" x="5994400" y="3962400"/>
          <p14:tracePt t="302786" x="5994400" y="3956050"/>
          <p14:tracePt t="302836" x="6000750" y="3968750"/>
          <p14:tracePt t="302869" x="6000750" y="3981450"/>
          <p14:tracePt t="302886" x="6000750" y="3987800"/>
          <p14:tracePt t="302920" x="6007100" y="4013200"/>
          <p14:tracePt t="302937" x="6038850" y="4070350"/>
          <p14:tracePt t="302951" x="6064250" y="4114800"/>
          <p14:tracePt t="302970" x="6089650" y="4171950"/>
          <p14:tracePt t="302986" x="6115050" y="4197350"/>
          <p14:tracePt t="302990" x="6121400" y="4203700"/>
          <p14:tracePt t="303002" x="6127750" y="4203700"/>
          <p14:tracePt t="303056" x="6134100" y="4197350"/>
          <p14:tracePt t="303069" x="6134100" y="4191000"/>
          <p14:tracePt t="303075" x="6134100" y="4184650"/>
          <p14:tracePt t="303231" x="6121400" y="4184650"/>
          <p14:tracePt t="303253" x="6108700" y="4184650"/>
          <p14:tracePt t="303472" x="6102350" y="4191000"/>
          <p14:tracePt t="303579" x="6089650" y="4184650"/>
          <p14:tracePt t="303589" x="6083300" y="4184650"/>
          <p14:tracePt t="303596" x="6076950" y="4178300"/>
          <p14:tracePt t="303611" x="6070600" y="4178300"/>
          <p14:tracePt t="303621" x="6070600" y="4171950"/>
          <p14:tracePt t="303653" x="6083300" y="4171950"/>
          <p14:tracePt t="303672" x="6096000" y="4171950"/>
          <p14:tracePt t="303686" x="6102350" y="4178300"/>
          <p14:tracePt t="303703" x="6127750" y="4178300"/>
          <p14:tracePt t="303721" x="6153150" y="4178300"/>
          <p14:tracePt t="303737" x="6172200" y="4146550"/>
          <p14:tracePt t="303753" x="6191250" y="4127500"/>
          <p14:tracePt t="303770" x="6305550" y="4108450"/>
          <p14:tracePt t="303786" x="6388100" y="4102100"/>
          <p14:tracePt t="303803" x="6635750" y="4102100"/>
          <p14:tracePt t="303821" x="6858000" y="4108450"/>
          <p14:tracePt t="303837" x="6946900" y="4121150"/>
          <p14:tracePt t="303853" x="7061200" y="4146550"/>
          <p14:tracePt t="303870" x="7054850" y="4159250"/>
          <p14:tracePt t="303887" x="7016750" y="4165600"/>
          <p14:tracePt t="303904" x="6959600" y="4171950"/>
          <p14:tracePt t="303920" x="6946900" y="4191000"/>
          <p14:tracePt t="303937" x="6959600" y="4210050"/>
          <p14:tracePt t="303954" x="7048500" y="4241800"/>
          <p14:tracePt t="303970" x="7143750" y="4273550"/>
          <p14:tracePt t="303987" x="7219950" y="4305300"/>
          <p14:tracePt t="304003" x="7239000" y="4324350"/>
          <p14:tracePt t="304020" x="7239000" y="4337050"/>
          <p14:tracePt t="304053" x="7283450" y="4343400"/>
          <p14:tracePt t="304070" x="7454900" y="4375150"/>
          <p14:tracePt t="304087" x="7677150" y="4413250"/>
          <p14:tracePt t="304103" x="7842250" y="4445000"/>
          <p14:tracePt t="304120" x="7886700" y="4451350"/>
          <p14:tracePt t="304137" x="7861300" y="4419600"/>
          <p14:tracePt t="304153" x="7727950" y="4343400"/>
          <p14:tracePt t="304170" x="7531100" y="4254500"/>
          <p14:tracePt t="304186" x="7315200" y="4178300"/>
          <p14:tracePt t="304203" x="7200900" y="4140200"/>
          <p14:tracePt t="304220" x="7226300" y="4121150"/>
          <p14:tracePt t="304238" x="7315200" y="4089400"/>
          <p14:tracePt t="304254" x="7467600" y="4044950"/>
          <p14:tracePt t="304270" x="7524750" y="4025900"/>
          <p14:tracePt t="304287" x="7550150" y="4006850"/>
          <p14:tracePt t="304303" x="7550150" y="3994150"/>
          <p14:tracePt t="304320" x="7543800" y="3987800"/>
          <p14:tracePt t="304337" x="7537450" y="3994150"/>
          <p14:tracePt t="304354" x="7531100" y="4000500"/>
          <p14:tracePt t="304371" x="7531100" y="4025900"/>
          <p14:tracePt t="304392" x="7556500" y="4057650"/>
          <p14:tracePt t="304403" x="7556500" y="4064000"/>
          <p14:tracePt t="304420" x="7569200" y="4064000"/>
          <p14:tracePt t="304437" x="7600950" y="4006850"/>
          <p14:tracePt t="304454" x="7620000" y="3905250"/>
          <p14:tracePt t="304471" x="7620000" y="3765550"/>
          <p14:tracePt t="304487" x="7620000" y="3619500"/>
          <p14:tracePt t="304504" x="7651750" y="3429000"/>
          <p14:tracePt t="304521" x="7696200" y="3346450"/>
          <p14:tracePt t="304537" x="7734300" y="3295650"/>
          <p14:tracePt t="304553" x="7740650" y="3289300"/>
          <p14:tracePt t="304587" x="7734300" y="3302000"/>
          <p14:tracePt t="304604" x="7708900" y="3327400"/>
          <p14:tracePt t="304621" x="7683500" y="3359150"/>
          <p14:tracePt t="304638" x="7645400" y="3397250"/>
          <p14:tracePt t="304654" x="7600950" y="3441700"/>
          <p14:tracePt t="304670" x="7550150" y="3492500"/>
          <p14:tracePt t="304687" x="7480300" y="3536950"/>
          <p14:tracePt t="304704" x="7416800" y="3575050"/>
          <p14:tracePt t="304721" x="7308850" y="3619500"/>
          <p14:tracePt t="304723" x="7251700" y="3644900"/>
          <p14:tracePt t="304737" x="7181850" y="3670300"/>
          <p14:tracePt t="304739" x="7105650" y="3695700"/>
          <p14:tracePt t="304755" x="7004050" y="3740150"/>
          <p14:tracePt t="304770" x="6896100" y="3790950"/>
          <p14:tracePt t="304787" x="6838950" y="3829050"/>
          <p14:tracePt t="304805" x="6832600" y="3835400"/>
          <p14:tracePt t="304893" x="6826250" y="3841750"/>
          <p14:tracePt t="304904" x="6819900" y="3841750"/>
          <p14:tracePt t="304921" x="6800850" y="3854450"/>
          <p14:tracePt t="304940" x="6750050" y="3873500"/>
          <p14:tracePt t="304954" x="6731000" y="3879850"/>
          <p14:tracePt t="304971" x="6724650" y="3886200"/>
          <p14:tracePt t="305005" x="6718300" y="3886200"/>
          <p14:tracePt t="305023" x="6711950" y="3886200"/>
          <p14:tracePt t="305038" x="6692900" y="3879850"/>
          <p14:tracePt t="305054" x="6629400" y="3873500"/>
          <p14:tracePt t="305071" x="6559550" y="3873500"/>
          <p14:tracePt t="305089" x="6527800" y="3873500"/>
          <p14:tracePt t="305104" x="6515100" y="3873500"/>
          <p14:tracePt t="305280" x="6508750" y="3873500"/>
          <p14:tracePt t="305296" x="6489700" y="3879850"/>
          <p14:tracePt t="305305" x="6489700" y="3886200"/>
          <p14:tracePt t="305321" x="6483350" y="3892550"/>
          <p14:tracePt t="305338" x="6477000" y="3898900"/>
          <p14:tracePt t="305355" x="6470650" y="3905250"/>
          <p14:tracePt t="305371" x="6464300" y="3911600"/>
          <p14:tracePt t="305388" x="6464300" y="3917950"/>
          <p14:tracePt t="305406" x="6451600" y="3930650"/>
          <p14:tracePt t="305421" x="6445250" y="3937000"/>
          <p14:tracePt t="305425" x="6445250" y="3943350"/>
          <p14:tracePt t="305440" x="6432550" y="3962400"/>
          <p14:tracePt t="305455" x="6407150" y="3981450"/>
          <p14:tracePt t="305473" x="6388100" y="4000500"/>
          <p14:tracePt t="305488" x="6356350" y="4013200"/>
          <p14:tracePt t="305504" x="6330950" y="4032250"/>
          <p14:tracePt t="305521" x="6318250" y="4032250"/>
          <p14:tracePt t="305524" x="6286500" y="4038600"/>
          <p14:tracePt t="305538" x="6242050" y="4038600"/>
          <p14:tracePt t="305555" x="6223000" y="4038600"/>
          <p14:tracePt t="306280" x="6229350" y="4032250"/>
          <p14:tracePt t="306287" x="6235700" y="4025900"/>
          <p14:tracePt t="306304" x="6286500" y="3994150"/>
          <p14:tracePt t="306322" x="6337300" y="3949700"/>
          <p14:tracePt t="306339" x="6388100" y="3892550"/>
          <p14:tracePt t="306355" x="6438900" y="3822700"/>
          <p14:tracePt t="306372" x="6477000" y="3771900"/>
          <p14:tracePt t="306389" x="6502400" y="3733800"/>
          <p14:tracePt t="306406" x="6527800" y="3695700"/>
          <p14:tracePt t="306422" x="6565900" y="3676650"/>
          <p14:tracePt t="306438" x="6623050" y="3651250"/>
          <p14:tracePt t="306457" x="6667500" y="3632200"/>
          <p14:tracePt t="306472" x="6699250" y="3613150"/>
          <p14:tracePt t="306489" x="6724650" y="3594100"/>
          <p14:tracePt t="306505" x="6737350" y="3575050"/>
          <p14:tracePt t="306522" x="6750050" y="3556000"/>
          <p14:tracePt t="306539" x="6750050" y="3530600"/>
          <p14:tracePt t="306555" x="6750050" y="3517900"/>
          <p14:tracePt t="306572" x="6743700" y="3517900"/>
          <p14:tracePt t="306590" x="6743700" y="3511550"/>
          <p14:tracePt t="306605" x="6737350" y="3511550"/>
          <p14:tracePt t="306622" x="6724650" y="3511550"/>
          <p14:tracePt t="306639" x="6711950" y="3511550"/>
          <p14:tracePt t="306656" x="6699250" y="3511550"/>
          <p14:tracePt t="306657" x="6692900" y="3511550"/>
          <p14:tracePt t="306672" x="6661150" y="3511550"/>
          <p14:tracePt t="306689" x="6629400" y="3517900"/>
          <p14:tracePt t="306706" x="6616700" y="3530600"/>
          <p14:tracePt t="306722" x="6604000" y="3543300"/>
          <p14:tracePt t="306739" x="6604000" y="3549650"/>
          <p14:tracePt t="306756" x="6623050" y="3556000"/>
          <p14:tracePt t="306772" x="6661150" y="3556000"/>
          <p14:tracePt t="306789" x="6731000" y="3556000"/>
          <p14:tracePt t="306806" x="6762750" y="3543300"/>
          <p14:tracePt t="306822" x="6781800" y="3536950"/>
          <p14:tracePt t="306825" x="6781800" y="3530600"/>
          <p14:tracePt t="306839" x="6788150" y="3530600"/>
          <p14:tracePt t="306843" x="6788150" y="3524250"/>
          <p14:tracePt t="306856" x="6794500" y="3524250"/>
          <p14:tracePt t="306874" x="6800850" y="3479800"/>
          <p14:tracePt t="306888" x="6800850" y="3467100"/>
          <p14:tracePt t="306891" x="6800850" y="3448050"/>
          <p14:tracePt t="306906" x="6775450" y="3397250"/>
          <p14:tracePt t="306923" x="6756400" y="3359150"/>
          <p14:tracePt t="306941" x="6737350" y="3333750"/>
          <p14:tracePt t="306956" x="6711950" y="3308350"/>
          <p14:tracePt t="306972" x="6699250" y="3295650"/>
          <p14:tracePt t="306989" x="6680200" y="3289300"/>
          <p14:tracePt t="307006" x="6654800" y="3282950"/>
          <p14:tracePt t="307022" x="6572250" y="3282950"/>
          <p14:tracePt t="307040" x="6502400" y="3282950"/>
          <p14:tracePt t="307056" x="6419850" y="3282950"/>
          <p14:tracePt t="307072" x="6305550" y="3270250"/>
          <p14:tracePt t="307092" x="6248400" y="3270250"/>
          <p14:tracePt t="307111" x="6242050" y="3314700"/>
          <p14:tracePt t="307123" x="6242050" y="3378200"/>
          <p14:tracePt t="307139" x="6242050" y="3397250"/>
          <p14:tracePt t="307189" x="6286500" y="3581400"/>
          <p14:tracePt t="307206" x="6299200" y="3606800"/>
          <p14:tracePt t="307223" x="6330950" y="3632200"/>
          <p14:tracePt t="307239" x="6375400" y="3644900"/>
          <p14:tracePt t="307256" x="6451600" y="3651250"/>
          <p14:tracePt t="307273" x="6540500" y="3644900"/>
          <p14:tracePt t="307289" x="6597650" y="3619500"/>
          <p14:tracePt t="307306" x="6642100" y="3594100"/>
          <p14:tracePt t="307339" x="6711950" y="3505200"/>
          <p14:tracePt t="307358" x="6737350" y="3460750"/>
          <p14:tracePt t="307373" x="6750050" y="3422650"/>
          <p14:tracePt t="307389" x="6756400" y="3403600"/>
          <p14:tracePt t="307406" x="6756400" y="3378200"/>
          <p14:tracePt t="307423" x="6756400" y="3365500"/>
          <p14:tracePt t="307426" x="6756400" y="3359150"/>
          <p14:tracePt t="307439" x="6750050" y="3352800"/>
          <p14:tracePt t="307456" x="6737350" y="3346450"/>
          <p14:tracePt t="307473" x="6711950" y="3340100"/>
          <p14:tracePt t="307490" x="6686550" y="3340100"/>
          <p14:tracePt t="307507" x="6610350" y="3340100"/>
          <p14:tracePt t="307524" x="6565900" y="3340100"/>
          <p14:tracePt t="307541" x="6508750" y="3359150"/>
          <p14:tracePt t="307557" x="6483350" y="3384550"/>
          <p14:tracePt t="307573" x="6457950" y="3416300"/>
          <p14:tracePt t="307591" x="6432550" y="3486150"/>
          <p14:tracePt t="307606" x="6432550" y="3530600"/>
          <p14:tracePt t="307623" x="6432550" y="3556000"/>
          <p14:tracePt t="307640" x="6508750" y="3606800"/>
          <p14:tracePt t="307656" x="6578600" y="3613150"/>
          <p14:tracePt t="307673" x="6604000" y="3606800"/>
          <p14:tracePt t="307676" x="6629400" y="3600450"/>
          <p14:tracePt t="307690" x="6699250" y="3581400"/>
          <p14:tracePt t="307723" x="6718300" y="3575050"/>
          <p14:tracePt t="307740" x="6813550" y="3536950"/>
          <p14:tracePt t="307757" x="6838950" y="3530600"/>
          <p14:tracePt t="307773" x="6851650" y="3530600"/>
          <p14:tracePt t="307790" x="6858000" y="3517900"/>
          <p14:tracePt t="307807" x="6858000" y="3505200"/>
          <p14:tracePt t="307823" x="6845300" y="3492500"/>
          <p14:tracePt t="307825" x="6838950" y="3486150"/>
          <p14:tracePt t="307843" x="6819900" y="3467100"/>
          <p14:tracePt t="307857" x="6807200" y="3454400"/>
          <p14:tracePt t="307873" x="6788150" y="3435350"/>
          <p14:tracePt t="307890" x="6781800" y="3435350"/>
          <p14:tracePt t="307950" x="6781800" y="3429000"/>
          <p14:tracePt t="307976" x="6781800" y="3422650"/>
          <p14:tracePt t="308039" x="6788150" y="3422650"/>
          <p14:tracePt t="308047" x="6794500" y="3416300"/>
          <p14:tracePt t="308056" x="6807200" y="3416300"/>
          <p14:tracePt t="308073" x="6813550" y="3409950"/>
          <p14:tracePt t="308092" x="6819900" y="3409950"/>
          <p14:tracePt t="308107" x="6826250" y="3409950"/>
          <p14:tracePt t="308123" x="6832600" y="3403600"/>
          <p14:tracePt t="308498" x="6826250" y="3409950"/>
          <p14:tracePt t="308524" x="6819900" y="3416300"/>
          <p14:tracePt t="308850" x="6813550" y="3416300"/>
          <p14:tracePt t="308918" x="6807200" y="3416300"/>
          <p14:tracePt t="308927" x="6807200" y="3422650"/>
          <p14:tracePt t="308933" x="6800850" y="3435350"/>
          <p14:tracePt t="308942" x="6788150" y="3448050"/>
          <p14:tracePt t="308958" x="6769100" y="3473450"/>
          <p14:tracePt t="308974" x="6756400" y="3505200"/>
          <p14:tracePt t="308991" x="6750050" y="3536950"/>
          <p14:tracePt t="309008" x="6743700" y="3568700"/>
          <p14:tracePt t="309025" x="6724650" y="3613150"/>
          <p14:tracePt t="309041" x="6692900" y="3695700"/>
          <p14:tracePt t="309058" x="6648450" y="3810000"/>
          <p14:tracePt t="309074" x="6597650" y="3930650"/>
          <p14:tracePt t="309091" x="6565900" y="3994150"/>
          <p14:tracePt t="309108" x="6521450" y="4057650"/>
          <p14:tracePt t="309124" x="6502400" y="4076700"/>
          <p14:tracePt t="309141" x="6496050" y="4083050"/>
          <p14:tracePt t="309158" x="6483350" y="4083050"/>
          <p14:tracePt t="309161" x="6477000" y="4089400"/>
          <p14:tracePt t="309175" x="6451600" y="4089400"/>
          <p14:tracePt t="309191" x="6432550" y="4102100"/>
          <p14:tracePt t="309209" x="6407150" y="4127500"/>
          <p14:tracePt t="309225" x="6394450" y="4146550"/>
          <p14:tracePt t="309241" x="6388100" y="4159250"/>
          <p14:tracePt t="309258" x="6394450" y="4171950"/>
          <p14:tracePt t="309274" x="6394450" y="4184650"/>
          <p14:tracePt t="309291" x="6407150" y="4210050"/>
          <p14:tracePt t="309309" x="6432550" y="4241800"/>
          <p14:tracePt t="309324" x="6445250" y="4260850"/>
          <p14:tracePt t="309341" x="6464300" y="4260850"/>
          <p14:tracePt t="309344" x="6470650" y="4260850"/>
          <p14:tracePt t="309358" x="6489700" y="4248150"/>
          <p14:tracePt t="309374" x="6496050" y="4248150"/>
          <p14:tracePt t="309392" x="6496050" y="4229100"/>
          <p14:tracePt t="309408" x="6489700" y="4203700"/>
          <p14:tracePt t="309425" x="6445250" y="4171950"/>
          <p14:tracePt t="309441" x="6400800" y="4152900"/>
          <p14:tracePt t="309458" x="6362700" y="4140200"/>
          <p14:tracePt t="309474" x="6337300" y="4140200"/>
          <p14:tracePt t="309492" x="6330950" y="4133850"/>
          <p14:tracePt t="309628" x="6330950" y="4152900"/>
          <p14:tracePt t="309642" x="6343650" y="4178300"/>
          <p14:tracePt t="309661" x="6400800" y="4210050"/>
          <p14:tracePt t="309675" x="6534150" y="4241800"/>
          <p14:tracePt t="309692" x="6673850" y="4248150"/>
          <p14:tracePt t="309709" x="6769100" y="4241800"/>
          <p14:tracePt t="309725" x="6807200" y="4229100"/>
          <p14:tracePt t="309742" x="6819900" y="4216400"/>
          <p14:tracePt t="309744" x="6819900" y="4210050"/>
          <p14:tracePt t="309757" x="6819900" y="4197350"/>
          <p14:tracePt t="309758" x="6819900" y="4191000"/>
          <p14:tracePt t="309776" x="6819900" y="4171950"/>
          <p14:tracePt t="309791" x="6851650" y="4127500"/>
          <p14:tracePt t="309808" x="6902450" y="4070350"/>
          <p14:tracePt t="309827" x="6959600" y="3994150"/>
          <p14:tracePt t="309845" x="6985000" y="3924300"/>
          <p14:tracePt t="309847" x="6991350" y="3892550"/>
          <p14:tracePt t="309858" x="6991350" y="3873500"/>
          <p14:tracePt t="309875" x="6965950" y="3841750"/>
          <p14:tracePt t="309892" x="6915150" y="3810000"/>
          <p14:tracePt t="309909" x="6858000" y="3784600"/>
          <p14:tracePt t="309925" x="6743700" y="3752850"/>
          <p14:tracePt t="309941" x="6629400" y="3714750"/>
          <p14:tracePt t="309960" x="6432550" y="3651250"/>
          <p14:tracePt t="309975" x="6400800" y="3638550"/>
          <p14:tracePt t="309992" x="6191250" y="3568700"/>
          <p14:tracePt t="310009" x="6127750" y="3568700"/>
          <p14:tracePt t="310025" x="6108700" y="3600450"/>
          <p14:tracePt t="310041" x="6089650" y="3657600"/>
          <p14:tracePt t="310059" x="6064250" y="3727450"/>
          <p14:tracePt t="310077" x="6013450" y="3848100"/>
          <p14:tracePt t="310092" x="5962650" y="3956050"/>
          <p14:tracePt t="310109" x="5918200" y="4051300"/>
          <p14:tracePt t="310125" x="5899150" y="4133850"/>
          <p14:tracePt t="310142" x="5911850" y="4184650"/>
          <p14:tracePt t="310158" x="5994400" y="4222750"/>
          <p14:tracePt t="310175" x="6159500" y="4248150"/>
          <p14:tracePt t="310192" x="6362700" y="4260850"/>
          <p14:tracePt t="310195" x="6457950" y="4273550"/>
          <p14:tracePt t="310208" x="6527800" y="4286250"/>
          <p14:tracePt t="310212" x="6546850" y="4286250"/>
          <p14:tracePt t="310225" x="6546850" y="4279900"/>
          <p14:tracePt t="310242" x="6508750" y="4254500"/>
          <p14:tracePt t="313988" x="6502400" y="4248150"/>
          <p14:tracePt t="314002" x="6496050" y="4248150"/>
          <p14:tracePt t="314029" x="6502400" y="4248150"/>
          <p14:tracePt t="314046" x="6515100" y="4235450"/>
          <p14:tracePt t="314062" x="6515100" y="4184650"/>
          <p14:tracePt t="314079" x="6413500" y="4108450"/>
          <p14:tracePt t="314096" x="6197600" y="4057650"/>
          <p14:tracePt t="314112" x="5969000" y="4019550"/>
          <p14:tracePt t="314129" x="5740400" y="3994150"/>
          <p14:tracePt t="314146" x="5607050" y="3968750"/>
          <p14:tracePt t="314147" x="5562600" y="3962400"/>
          <p14:tracePt t="314165" x="5537200" y="3949700"/>
          <p14:tracePt t="314179" x="5511800" y="3949700"/>
          <p14:tracePt t="314197" x="5422900" y="3956050"/>
          <p14:tracePt t="314212" x="5181600" y="3981450"/>
          <p14:tracePt t="314229" x="4864100" y="4000500"/>
          <p14:tracePt t="314245" x="4527550" y="4038600"/>
          <p14:tracePt t="314262" x="4248150" y="4076700"/>
          <p14:tracePt t="314279" x="4051300" y="4127500"/>
          <p14:tracePt t="314295" x="4032250" y="4140200"/>
          <p14:tracePt t="314311" x="4038600" y="4140200"/>
          <p14:tracePt t="314329" x="4064000" y="4121150"/>
          <p14:tracePt t="314345" x="4083050" y="4102100"/>
          <p14:tracePt t="314361" x="4089400" y="4089400"/>
          <p14:tracePt t="314379" x="4089400" y="4057650"/>
          <p14:tracePt t="314397" x="4089400" y="3949700"/>
          <p14:tracePt t="314412" x="4089400" y="3937000"/>
          <p14:tracePt t="314509" x="4089400" y="3930650"/>
          <p14:tracePt t="314529" x="4064000" y="3835400"/>
          <p14:tracePt t="314546" x="4000500" y="3556000"/>
          <p14:tracePt t="314562" x="3943350" y="3238500"/>
          <p14:tracePt t="314579" x="3892550" y="2984500"/>
          <p14:tracePt t="314581" x="3873500" y="2889250"/>
          <p14:tracePt t="314596" x="3854450" y="2800350"/>
          <p14:tracePt t="314612" x="3848100" y="2781300"/>
          <p14:tracePt t="314659" x="3835400" y="2774950"/>
          <p14:tracePt t="314679" x="3733800" y="2749550"/>
          <p14:tracePt t="314696" x="3587750" y="2749550"/>
          <p14:tracePt t="314712" x="3467100" y="2800350"/>
          <p14:tracePt t="314729" x="3454400" y="2851150"/>
          <p14:tracePt t="314731" x="3454400" y="2876550"/>
          <p14:tracePt t="314746" x="3467100" y="2933700"/>
          <p14:tracePt t="314763" x="3473450" y="2990850"/>
          <p14:tracePt t="314779" x="3441700" y="3054350"/>
          <p14:tracePt t="314796" x="3359150" y="3117850"/>
          <p14:tracePt t="314812" x="3219450" y="3175000"/>
          <p14:tracePt t="314829" x="3054350" y="3232150"/>
          <p14:tracePt t="314845" x="2889250" y="3302000"/>
          <p14:tracePt t="314863" x="2730500" y="3384550"/>
          <p14:tracePt t="314880" x="2622550" y="3454400"/>
          <p14:tracePt t="314896" x="2470150" y="3536950"/>
          <p14:tracePt t="314913" x="2330450" y="3600450"/>
          <p14:tracePt t="314929" x="2133600" y="3663950"/>
          <p14:tracePt t="314946" x="1930400" y="3708400"/>
          <p14:tracePt t="314963" x="1619250" y="3765550"/>
          <p14:tracePt t="314966" x="1479550" y="3790950"/>
          <p14:tracePt t="314980" x="1339850" y="3803650"/>
          <p14:tracePt t="314982" x="1212850" y="3822700"/>
          <p14:tracePt t="314996" x="965200" y="3860800"/>
          <p14:tracePt t="315012" x="895350" y="3879850"/>
          <p14:tracePt t="315030" x="895350" y="3892550"/>
          <p14:tracePt t="315069" x="901700" y="3892550"/>
          <p14:tracePt t="315125" x="908050" y="3892550"/>
          <p14:tracePt t="315135" x="914400" y="3886200"/>
          <p14:tracePt t="315146" x="914400" y="3879850"/>
          <p14:tracePt t="315163" x="946150" y="3860800"/>
          <p14:tracePt t="315180" x="984250" y="3841750"/>
          <p14:tracePt t="315196" x="1047750" y="3810000"/>
          <p14:tracePt t="315213" x="1060450" y="3803650"/>
          <p14:tracePt t="315230" x="1098550" y="3790950"/>
          <p14:tracePt t="315248" x="1130300" y="3778250"/>
          <p14:tracePt t="315263" x="1162050" y="3771900"/>
          <p14:tracePt t="315279" x="1206500" y="3759200"/>
          <p14:tracePt t="315297" x="1263650" y="3740150"/>
          <p14:tracePt t="315313" x="1333500" y="3727450"/>
          <p14:tracePt t="315329" x="1365250" y="3708400"/>
          <p14:tracePt t="315346" x="1397000" y="3689350"/>
          <p14:tracePt t="315363" x="1492250" y="3676650"/>
          <p14:tracePt t="315379" x="1663700" y="3670300"/>
          <p14:tracePt t="315396" x="1860550" y="3670300"/>
          <p14:tracePt t="315414" x="2070100" y="3670300"/>
          <p14:tracePt t="315416" x="2165350" y="3689350"/>
          <p14:tracePt t="315430" x="2222500" y="3714750"/>
          <p14:tracePt t="315433" x="2260600" y="3733800"/>
          <p14:tracePt t="315446" x="2260600" y="3752850"/>
          <p14:tracePt t="315463" x="2241550" y="3759200"/>
          <p14:tracePt t="315480" x="2203450" y="3759200"/>
          <p14:tracePt t="315534" x="2209800" y="3759200"/>
          <p14:tracePt t="315541" x="2228850" y="3771900"/>
          <p14:tracePt t="315549" x="2235200" y="3771900"/>
          <p14:tracePt t="315564" x="2260600" y="3784600"/>
          <p14:tracePt t="315580" x="2349500" y="3816350"/>
          <p14:tracePt t="315598" x="2374900" y="3829050"/>
          <p14:tracePt t="315613" x="2400300" y="3829050"/>
          <p14:tracePt t="315630" x="2432050" y="3829050"/>
          <p14:tracePt t="315646" x="2470150" y="3816350"/>
          <p14:tracePt t="315663" x="2489200" y="3797300"/>
          <p14:tracePt t="315680" x="2501900" y="3784600"/>
          <p14:tracePt t="315697" x="2501900" y="3778250"/>
          <p14:tracePt t="316172" x="2495550" y="3778250"/>
          <p14:tracePt t="316221" x="2489200" y="3778250"/>
          <p14:tracePt t="316230" x="2482850" y="3778250"/>
          <p14:tracePt t="316247" x="2476500" y="3778250"/>
          <p14:tracePt t="316264" x="2470150" y="3778250"/>
          <p14:tracePt t="316296" x="2463800" y="3778250"/>
          <p14:tracePt t="316331" x="2457450" y="3778250"/>
          <p14:tracePt t="316364" x="2451100" y="3778250"/>
          <p14:tracePt t="316397" x="2444750" y="3778250"/>
          <p14:tracePt t="316414" x="2438400" y="3778250"/>
          <p14:tracePt t="316431" x="2432050" y="3778250"/>
          <p14:tracePt t="316448" x="2425700" y="3778250"/>
          <p14:tracePt t="316481" x="2419350" y="3778250"/>
          <p14:tracePt t="316498" x="2419350" y="3784600"/>
          <p14:tracePt t="316514" x="2406650" y="3790950"/>
          <p14:tracePt t="316716" x="2400300" y="3790950"/>
          <p14:tracePt t="316767" x="2400300" y="3797300"/>
          <p14:tracePt t="316781" x="2393950" y="3797300"/>
          <p14:tracePt t="316798" x="2387600" y="3803650"/>
          <p14:tracePt t="316814" x="2381250" y="3803650"/>
          <p14:tracePt t="316833" x="2374900" y="3810000"/>
          <p14:tracePt t="316928" x="2362200" y="3810000"/>
          <p14:tracePt t="316935" x="2336800" y="3810000"/>
          <p14:tracePt t="316948" x="2305050" y="3810000"/>
          <p14:tracePt t="316965" x="2241550" y="3810000"/>
          <p14:tracePt t="316981" x="2228850" y="3810000"/>
          <p14:tracePt t="317016" x="2235200" y="3803650"/>
          <p14:tracePt t="317031" x="2254250" y="3797300"/>
          <p14:tracePt t="317048" x="2292350" y="3797300"/>
          <p14:tracePt t="317064" x="2330450" y="3797300"/>
          <p14:tracePt t="317081" x="2368550" y="3797300"/>
          <p14:tracePt t="317098" x="2387600" y="3797300"/>
          <p14:tracePt t="317114" x="2400300" y="3797300"/>
          <p14:tracePt t="317131" x="2432050" y="3803650"/>
          <p14:tracePt t="317149" x="2520950" y="3810000"/>
          <p14:tracePt t="317166" x="2660650" y="3810000"/>
          <p14:tracePt t="317181" x="2806700" y="3797300"/>
          <p14:tracePt t="317198" x="2876550" y="3790950"/>
          <p14:tracePt t="317215" x="2901950" y="3784600"/>
          <p14:tracePt t="317218" x="2908300" y="3784600"/>
          <p14:tracePt t="317232" x="2914650" y="3778250"/>
          <p14:tracePt t="317248" x="2921000" y="3778250"/>
          <p14:tracePt t="317265" x="2927350" y="3771900"/>
          <p14:tracePt t="317282" x="2927350" y="3765550"/>
          <p14:tracePt t="317298" x="2933700" y="3752850"/>
          <p14:tracePt t="317315" x="2933700" y="3746500"/>
          <p14:tracePt t="317331" x="2933700" y="3733800"/>
          <p14:tracePt t="317348" x="2933700" y="3721100"/>
          <p14:tracePt t="317365" x="2933700" y="3708400"/>
          <p14:tracePt t="317381" x="2927350" y="3708400"/>
          <p14:tracePt t="317431" x="2921000" y="3708400"/>
          <p14:tracePt t="317438" x="2914650" y="3708400"/>
          <p14:tracePt t="317448" x="2908300" y="3708400"/>
          <p14:tracePt t="317465" x="2895600" y="3708400"/>
          <p14:tracePt t="317481" x="2876550" y="3708400"/>
          <p14:tracePt t="317498" x="2863850" y="3714750"/>
          <p14:tracePt t="317514" x="2851150" y="3714750"/>
          <p14:tracePt t="317531" x="2844800" y="3721100"/>
          <p14:tracePt t="317548" x="2838450" y="3727450"/>
          <p14:tracePt t="317565" x="2838450" y="3733800"/>
          <p14:tracePt t="317630" x="2851150" y="3733800"/>
          <p14:tracePt t="317635" x="2857500" y="3733800"/>
          <p14:tracePt t="317648" x="2863850" y="3727450"/>
          <p14:tracePt t="317665" x="2870200" y="3721100"/>
          <p14:tracePt t="317682" x="2882900" y="3714750"/>
          <p14:tracePt t="317699" x="2901950" y="3708400"/>
          <p14:tracePt t="317715" x="2965450" y="3702050"/>
          <p14:tracePt t="317732" x="3041650" y="3695700"/>
          <p14:tracePt t="317748" x="3149600" y="3689350"/>
          <p14:tracePt t="317765" x="3225800" y="3689350"/>
          <p14:tracePt t="317783" x="3327400" y="3702050"/>
          <p14:tracePt t="317798" x="3384550" y="3714750"/>
          <p14:tracePt t="317815" x="3435350" y="3733800"/>
          <p14:tracePt t="317832" x="3473450" y="3752850"/>
          <p14:tracePt t="317834" x="3511550" y="3771900"/>
          <p14:tracePt t="317848" x="3587750" y="3797300"/>
          <p14:tracePt t="317866" x="3683000" y="3810000"/>
          <p14:tracePt t="317882" x="3771900" y="3822700"/>
          <p14:tracePt t="317898" x="3841750" y="3822700"/>
          <p14:tracePt t="317915" x="3860800" y="3822700"/>
          <p14:tracePt t="317932" x="3873500" y="3822700"/>
          <p14:tracePt t="317948" x="3886200" y="3822700"/>
          <p14:tracePt t="317966" x="3892550" y="3822700"/>
          <p14:tracePt t="317983" x="3905250" y="3822700"/>
          <p14:tracePt t="317999" x="3924300" y="3822700"/>
          <p14:tracePt t="318019" x="3987800" y="3816350"/>
          <p14:tracePt t="318035" x="4038600" y="3797300"/>
          <p14:tracePt t="318049" x="4044950" y="3797300"/>
          <p14:tracePt t="318050" x="4057650" y="3790950"/>
          <p14:tracePt t="318065" x="4064000" y="3784600"/>
          <p14:tracePt t="318082" x="4070350" y="3778250"/>
          <p14:tracePt t="318099" x="4070350" y="3765550"/>
          <p14:tracePt t="318115" x="4070350" y="3752850"/>
          <p14:tracePt t="318132" x="4064000" y="3733800"/>
          <p14:tracePt t="318149" x="4057650" y="3708400"/>
          <p14:tracePt t="318165" x="4051300" y="3651250"/>
          <p14:tracePt t="318182" x="4038600" y="3619500"/>
          <p14:tracePt t="318199" x="4019550" y="3575050"/>
          <p14:tracePt t="318217" x="4006850" y="3556000"/>
          <p14:tracePt t="318232" x="3987800" y="3536950"/>
          <p14:tracePt t="318249" x="3975100" y="3530600"/>
          <p14:tracePt t="318265" x="3949700" y="3524250"/>
          <p14:tracePt t="318282" x="3886200" y="3505200"/>
          <p14:tracePt t="318299" x="3822700" y="3492500"/>
          <p14:tracePt t="318302" x="3778250" y="3479800"/>
          <p14:tracePt t="318318" x="3638550" y="3441700"/>
          <p14:tracePt t="318332" x="3467100" y="3390900"/>
          <p14:tracePt t="318351" x="3346450" y="3346450"/>
          <p14:tracePt t="318365" x="3194050" y="3295650"/>
          <p14:tracePt t="318382" x="3162300" y="3302000"/>
          <p14:tracePt t="318399" x="3162300" y="3333750"/>
          <p14:tracePt t="318416" x="3168650" y="3365500"/>
          <p14:tracePt t="318432" x="3200400" y="3409950"/>
          <p14:tracePt t="318449" x="3251200" y="3473450"/>
          <p14:tracePt t="318466" x="3282950" y="3517900"/>
          <p14:tracePt t="318485" x="3289300" y="3556000"/>
          <p14:tracePt t="318499" x="3289300" y="3568700"/>
          <p14:tracePt t="318516" x="3289300" y="3625850"/>
          <p14:tracePt t="318532" x="3308350" y="3683000"/>
          <p14:tracePt t="318549" x="3327400" y="3708400"/>
          <p14:tracePt t="318550" x="3371850" y="3759200"/>
          <p14:tracePt t="318566" x="3460750" y="3822700"/>
          <p14:tracePt t="318582" x="3517900" y="3854450"/>
          <p14:tracePt t="318584" x="3575050" y="3873500"/>
          <p14:tracePt t="318599" x="3632200" y="3873500"/>
          <p14:tracePt t="318617" x="3663950" y="3873500"/>
          <p14:tracePt t="318632" x="3702050" y="3867150"/>
          <p14:tracePt t="318650" x="3721100" y="3854450"/>
          <p14:tracePt t="318665" x="3740150" y="3848100"/>
          <p14:tracePt t="318682" x="3746500" y="3841750"/>
          <p14:tracePt t="318699" x="3752850" y="3829050"/>
          <p14:tracePt t="318715" x="3771900" y="3822700"/>
          <p14:tracePt t="318732" x="3778250" y="3816350"/>
          <p14:tracePt t="318749" x="3784600" y="3816350"/>
          <p14:tracePt t="318802" x="3784600" y="3810000"/>
          <p14:tracePt t="318841" x="3778250" y="3803650"/>
          <p14:tracePt t="318857" x="3771900" y="3803650"/>
          <p14:tracePt t="318873" x="3765550" y="3803650"/>
          <p14:tracePt t="318883" x="3759200" y="3803650"/>
          <p14:tracePt t="318899" x="3746500" y="3803650"/>
          <p14:tracePt t="318916" x="3740150" y="3797300"/>
          <p14:tracePt t="318932" x="3727450" y="3797300"/>
          <p14:tracePt t="318951" x="3721100" y="3797300"/>
          <p14:tracePt t="318995" x="3714750" y="3797300"/>
          <p14:tracePt t="319002" x="3714750" y="3790950"/>
          <p14:tracePt t="319033" x="3708400" y="3790950"/>
          <p14:tracePt t="319051" x="3702050" y="3790950"/>
          <p14:tracePt t="319066" x="3695700" y="3790950"/>
          <p14:tracePt t="319082" x="3689350" y="3790950"/>
          <p14:tracePt t="319099" x="3683000" y="3790950"/>
          <p14:tracePt t="319133" x="3676650" y="3790950"/>
          <p14:tracePt t="319149" x="3670300" y="3790950"/>
          <p14:tracePt t="319294" x="3663950" y="3790950"/>
          <p14:tracePt t="319314" x="3657600" y="3790950"/>
          <p14:tracePt t="319328" x="3651250" y="3790950"/>
          <p14:tracePt t="319336" x="3638550" y="3790950"/>
          <p14:tracePt t="319350" x="3625850" y="3790950"/>
          <p14:tracePt t="319367" x="3613150" y="3790950"/>
          <p14:tracePt t="319383" x="3606800" y="3797300"/>
          <p14:tracePt t="319473" x="3632200" y="3803650"/>
          <p14:tracePt t="319484" x="3644900" y="3803650"/>
          <p14:tracePt t="319492" x="3708400" y="3803650"/>
          <p14:tracePt t="319507" x="3841750" y="3816350"/>
          <p14:tracePt t="319516" x="3917950" y="3829050"/>
          <p14:tracePt t="319533" x="4146550" y="3879850"/>
          <p14:tracePt t="319550" x="4368800" y="3930650"/>
          <p14:tracePt t="319566" x="4622800" y="3975100"/>
          <p14:tracePt t="319583" x="4889500" y="4000500"/>
          <p14:tracePt t="319600" x="5556250" y="4070350"/>
          <p14:tracePt t="319617" x="5797550" y="4102100"/>
          <p14:tracePt t="319634" x="6286500" y="4178300"/>
          <p14:tracePt t="319636" x="6502400" y="4216400"/>
          <p14:tracePt t="319651" x="6788150" y="4267200"/>
          <p14:tracePt t="319666" x="6902450" y="4279900"/>
          <p14:tracePt t="319701" x="6864350" y="4260850"/>
          <p14:tracePt t="319716" x="6788150" y="4222750"/>
          <p14:tracePt t="319733" x="6699250" y="4184650"/>
          <p14:tracePt t="319750" x="6692900" y="4171950"/>
          <p14:tracePt t="319766" x="6731000" y="4165600"/>
          <p14:tracePt t="319784" x="6800850" y="4165600"/>
          <p14:tracePt t="319801" x="6845300" y="4165600"/>
          <p14:tracePt t="319803" x="6858000" y="4171950"/>
          <p14:tracePt t="319833" x="6851650" y="4178300"/>
          <p14:tracePt t="319850" x="6819900" y="4178300"/>
          <p14:tracePt t="319867" x="6794500" y="4178300"/>
          <p14:tracePt t="319869" x="6781800" y="4178300"/>
          <p14:tracePt t="319884" x="6756400" y="4178300"/>
          <p14:tracePt t="319885" x="6737350" y="4178300"/>
          <p14:tracePt t="319903" x="6718300" y="4178300"/>
          <p14:tracePt t="319966" x="6711950" y="4178300"/>
          <p14:tracePt t="319984" x="6711950" y="4184650"/>
          <p14:tracePt t="320000" x="6699250" y="4191000"/>
          <p14:tracePt t="320017" x="6692900" y="4191000"/>
          <p14:tracePt t="320033" x="6692900" y="4197350"/>
          <p14:tracePt t="320067" x="6692900" y="4203700"/>
          <p14:tracePt t="320111" x="6686550" y="4203700"/>
          <p14:tracePt t="320118" x="6667500" y="4178300"/>
          <p14:tracePt t="320136" x="6629400" y="4133850"/>
          <p14:tracePt t="320150" x="6521450" y="4038600"/>
          <p14:tracePt t="320167" x="6362700" y="3956050"/>
          <p14:tracePt t="320184" x="6127750" y="3892550"/>
          <p14:tracePt t="320202" x="5956300" y="3854450"/>
          <p14:tracePt t="320216" x="5873750" y="3816350"/>
          <p14:tracePt t="320234" x="5835650" y="3797300"/>
          <p14:tracePt t="320252" x="5778500" y="3765550"/>
          <p14:tracePt t="320267" x="5657850" y="3721100"/>
          <p14:tracePt t="320285" x="5518150" y="3695700"/>
          <p14:tracePt t="320302" x="5372100" y="3670300"/>
          <p14:tracePt t="320317" x="5238750" y="3651250"/>
          <p14:tracePt t="320334" x="5060950" y="3632200"/>
          <p14:tracePt t="320350" x="5010150" y="3619500"/>
          <p14:tracePt t="320367" x="4997450" y="3606800"/>
          <p14:tracePt t="320384" x="4984750" y="3587750"/>
          <p14:tracePt t="320401" x="4984750" y="3568700"/>
          <p14:tracePt t="320417" x="4984750" y="3562350"/>
          <p14:tracePt t="320450" x="4978400" y="3562350"/>
          <p14:tracePt t="320467" x="4959350" y="3562350"/>
          <p14:tracePt t="320484" x="4946650" y="3568700"/>
          <p14:tracePt t="320501" x="4927600" y="3587750"/>
          <p14:tracePt t="320517" x="4927600" y="3594100"/>
          <p14:tracePt t="320534" x="4921250" y="3600450"/>
          <p14:tracePt t="320551" x="4921250" y="3619500"/>
          <p14:tracePt t="320553" x="4921250" y="3638550"/>
          <p14:tracePt t="320567" x="4921250" y="3676650"/>
          <p14:tracePt t="320569" x="4927600" y="3695700"/>
          <p14:tracePt t="320584" x="4953000" y="3759200"/>
          <p14:tracePt t="320601" x="4984750" y="3816350"/>
          <p14:tracePt t="320618" x="5035550" y="3860800"/>
          <p14:tracePt t="320634" x="5124450" y="3892550"/>
          <p14:tracePt t="320650" x="5194300" y="3898900"/>
          <p14:tracePt t="320667" x="5289550" y="3898900"/>
          <p14:tracePt t="320684" x="5340350" y="3898900"/>
          <p14:tracePt t="320700" x="5365750" y="3892550"/>
          <p14:tracePt t="320717" x="5416550" y="3873500"/>
          <p14:tracePt t="320735" x="5530850" y="3841750"/>
          <p14:tracePt t="320750" x="5784850" y="3822700"/>
          <p14:tracePt t="320769" x="6121400" y="3816350"/>
          <p14:tracePt t="320785" x="6413500" y="3816350"/>
          <p14:tracePt t="320801" x="6553200" y="3816350"/>
          <p14:tracePt t="320803" x="6572250" y="3816350"/>
          <p14:tracePt t="320818" x="6559550" y="3810000"/>
          <p14:tracePt t="320835" x="6483350" y="3797300"/>
          <p14:tracePt t="320851" x="6426200" y="3784600"/>
          <p14:tracePt t="320869" x="6400800" y="3778250"/>
          <p14:tracePt t="320884" x="6400800" y="3771900"/>
          <p14:tracePt t="320917" x="6400800" y="3765550"/>
          <p14:tracePt t="321019" x="6400800" y="3778250"/>
          <p14:tracePt t="321035" x="6407150" y="3784600"/>
          <p14:tracePt t="321051" x="6426200" y="3797300"/>
          <p14:tracePt t="321068" x="6451600" y="3803650"/>
          <p14:tracePt t="321086" x="6477000" y="3803650"/>
          <p14:tracePt t="321105" x="6489700" y="3803650"/>
          <p14:tracePt t="321106" x="6496050" y="3803650"/>
          <p14:tracePt t="321118" x="6502400" y="3803650"/>
          <p14:tracePt t="321184" x="6508750" y="3803650"/>
          <p14:tracePt t="321230" x="6502400" y="3810000"/>
          <p14:tracePt t="321237" x="6496050" y="3816350"/>
          <p14:tracePt t="321251" x="6489700" y="3816350"/>
          <p14:tracePt t="321363" x="6489700" y="3822700"/>
          <p14:tracePt t="321380" x="6489700" y="3829050"/>
          <p14:tracePt t="321389" x="6489700" y="3835400"/>
          <p14:tracePt t="321403" x="6483350" y="3841750"/>
          <p14:tracePt t="321435" x="6477000" y="3848100"/>
          <p14:tracePt t="321452" x="6470650" y="3848100"/>
          <p14:tracePt t="321468" x="6470650" y="3854450"/>
          <p14:tracePt t="321628" x="6464300" y="3854450"/>
          <p14:tracePt t="321638" x="6457950" y="3841750"/>
          <p14:tracePt t="321652" x="6445250" y="3822700"/>
          <p14:tracePt t="321848" x="6451600" y="3822700"/>
          <p14:tracePt t="321857" x="6457950" y="3822700"/>
          <p14:tracePt t="321869" x="6464300" y="3822700"/>
          <p14:tracePt t="323508" x="6464300" y="3816350"/>
          <p14:tracePt t="323515" x="6464300" y="3810000"/>
          <p14:tracePt t="323525" x="6457950" y="3810000"/>
          <p14:tracePt t="323537" x="6451600" y="3803650"/>
          <p14:tracePt t="323635" x="6445250" y="3810000"/>
          <p14:tracePt t="323643" x="6438900" y="3816350"/>
          <p14:tracePt t="323654" x="6413500" y="3841750"/>
          <p14:tracePt t="323670" x="6343650" y="3898900"/>
          <p14:tracePt t="323687" x="6286500" y="3956050"/>
          <p14:tracePt t="323704" x="6235700" y="4019550"/>
          <p14:tracePt t="323720" x="6165850" y="4102100"/>
          <p14:tracePt t="323737" x="6089650" y="4184650"/>
          <p14:tracePt t="323753" x="5943600" y="4273550"/>
          <p14:tracePt t="323771" x="5619750" y="4419600"/>
          <p14:tracePt t="323786" x="5505450" y="4457700"/>
          <p14:tracePt t="323789" x="5340350" y="4514850"/>
          <p14:tracePt t="323803" x="5238750" y="4546600"/>
          <p14:tracePt t="323820" x="4965700" y="4629150"/>
          <p14:tracePt t="323838" x="4794250" y="4686300"/>
          <p14:tracePt t="323855" x="4667250" y="4737100"/>
          <p14:tracePt t="323870" x="4540250" y="4781550"/>
          <p14:tracePt t="323886" x="4381500" y="4832350"/>
          <p14:tracePt t="323903" x="4191000" y="4889500"/>
          <p14:tracePt t="323920" x="3987800" y="4953000"/>
          <p14:tracePt t="323937" x="3816350" y="5003800"/>
          <p14:tracePt t="323954" x="3663950" y="5048250"/>
          <p14:tracePt t="323970" x="3575050" y="5086350"/>
          <p14:tracePt t="323987" x="3505200" y="5118100"/>
          <p14:tracePt t="324003" x="3403600" y="5143500"/>
          <p14:tracePt t="324020" x="3219450" y="5187950"/>
          <p14:tracePt t="324036" x="3054350" y="5226050"/>
          <p14:tracePt t="324055" x="2882900" y="5257800"/>
          <p14:tracePt t="324070" x="2755900" y="5283200"/>
          <p14:tracePt t="324087" x="2692400" y="5302250"/>
          <p14:tracePt t="324103" x="2686050" y="5321300"/>
          <p14:tracePt t="324120" x="2673350" y="5334000"/>
          <p14:tracePt t="324137" x="2660650" y="5340350"/>
          <p14:tracePt t="324153" x="2571750" y="5346700"/>
          <p14:tracePt t="324170" x="2463800" y="5340350"/>
          <p14:tracePt t="324187" x="2343150" y="5308600"/>
          <p14:tracePt t="324205" x="2235200" y="5264150"/>
          <p14:tracePt t="324221" x="2152650" y="5207000"/>
          <p14:tracePt t="324237" x="2089150" y="5156200"/>
          <p14:tracePt t="324254" x="2019300" y="5105400"/>
          <p14:tracePt t="324271" x="1936750" y="5067300"/>
          <p14:tracePt t="324289" x="1809750" y="5022850"/>
          <p14:tracePt t="324304" x="1689100" y="4978400"/>
          <p14:tracePt t="324320" x="1530350" y="4914900"/>
          <p14:tracePt t="324337" x="1409700" y="4857750"/>
          <p14:tracePt t="324354" x="1352550" y="4819650"/>
          <p14:tracePt t="324370" x="1346200" y="4787900"/>
          <p14:tracePt t="324388" x="1346200" y="4762500"/>
          <p14:tracePt t="324403" x="1346200" y="4756150"/>
          <p14:tracePt t="324421" x="1346200" y="4749800"/>
          <p14:tracePt t="324436" x="1314450" y="4737100"/>
          <p14:tracePt t="324454" x="1289050" y="4724400"/>
          <p14:tracePt t="324471" x="1276350" y="4718050"/>
          <p14:tracePt t="325942" x="1276350" y="4711700"/>
          <p14:tracePt t="325948" x="1276350" y="4705350"/>
          <p14:tracePt t="325972" x="1270000" y="4679950"/>
          <p14:tracePt t="325989" x="1270000" y="4673600"/>
          <p14:tracePt t="326006" x="1270000" y="4667250"/>
          <p14:tracePt t="326056" x="1270000" y="4660900"/>
          <p14:tracePt t="326072" x="1263650" y="4641850"/>
          <p14:tracePt t="326090" x="1257300" y="4622800"/>
          <p14:tracePt t="326105" x="1250950" y="4603750"/>
          <p14:tracePt t="326122" x="1250950" y="4591050"/>
          <p14:tracePt t="326138" x="1244600" y="4578350"/>
          <p14:tracePt t="326155" x="1244600" y="4565650"/>
          <p14:tracePt t="326172" x="1238250" y="4546600"/>
          <p14:tracePt t="326188" x="1231900" y="4527550"/>
          <p14:tracePt t="326207" x="1231900" y="4514850"/>
          <p14:tracePt t="326222" x="1231900" y="4508500"/>
          <p14:tracePt t="326239" x="1225550" y="4495800"/>
          <p14:tracePt t="326255" x="1225550" y="4483100"/>
          <p14:tracePt t="326272" x="1219200" y="4464050"/>
          <p14:tracePt t="326275" x="1219200" y="4445000"/>
          <p14:tracePt t="326289" x="1219200" y="4438650"/>
          <p14:tracePt t="326306" x="1212850" y="4400550"/>
          <p14:tracePt t="326322" x="1206500" y="4394200"/>
          <p14:tracePt t="326339" x="1206500" y="4387850"/>
          <p14:tracePt t="326376" x="1206500" y="4381500"/>
          <p14:tracePt t="326399" x="1206500" y="4375150"/>
          <p14:tracePt t="326416" x="1206500" y="4368800"/>
          <p14:tracePt t="326431" x="1206500" y="4362450"/>
          <p14:tracePt t="326440" x="1200150" y="4356100"/>
          <p14:tracePt t="326455" x="1193800" y="4349750"/>
          <p14:tracePt t="326472" x="1187450" y="4343400"/>
          <p14:tracePt t="326490" x="1181100" y="4337050"/>
          <p14:tracePt t="326505" x="1174750" y="4337050"/>
          <p14:tracePt t="326561" x="1162050" y="4337050"/>
          <p14:tracePt t="326572" x="1143000" y="4330700"/>
          <p14:tracePt t="326589" x="1041400" y="4324350"/>
          <p14:tracePt t="326605" x="876300" y="4298950"/>
          <p14:tracePt t="326623" x="723900" y="4260850"/>
          <p14:tracePt t="326639" x="590550" y="4203700"/>
          <p14:tracePt t="326656" x="527050" y="4152900"/>
          <p14:tracePt t="326672" x="527050" y="4140200"/>
          <p14:tracePt t="326689" x="527050" y="4133850"/>
          <p14:tracePt t="326722" x="514350" y="4133850"/>
          <p14:tracePt t="326739" x="406400" y="4108450"/>
          <p14:tracePt t="326756" x="266700" y="4070350"/>
          <p14:tracePt t="326772" x="82550" y="4013200"/>
          <p14:tracePt t="326833" x="6350" y="3937000"/>
          <p14:tracePt t="326841" x="31750" y="3937000"/>
          <p14:tracePt t="326856" x="50800" y="3943350"/>
          <p14:tracePt t="326874" x="88900" y="3968750"/>
          <p14:tracePt t="326890" x="88900" y="3975100"/>
          <p14:tracePt t="326891" x="88900" y="3981450"/>
          <p14:tracePt t="326906" x="88900" y="3994150"/>
          <p14:tracePt t="326922" x="88900" y="4000500"/>
          <p14:tracePt t="326939" x="88900" y="4013200"/>
          <p14:tracePt t="326956" x="95250" y="4025900"/>
          <p14:tracePt t="326975" x="133350" y="4051300"/>
          <p14:tracePt t="326990" x="177800" y="4076700"/>
          <p14:tracePt t="327006" x="241300" y="4102100"/>
          <p14:tracePt t="327022" x="298450" y="4140200"/>
          <p14:tracePt t="327039" x="349250" y="4184650"/>
          <p14:tracePt t="327043" x="355600" y="4197350"/>
          <p14:tracePt t="327056" x="355600" y="4203700"/>
          <p14:tracePt t="327073" x="355600" y="4216400"/>
          <p14:tracePt t="327090" x="355600" y="4222750"/>
          <p14:tracePt t="327106" x="355600" y="4229100"/>
          <p14:tracePt t="327169" x="355600" y="4235450"/>
          <p14:tracePt t="327177" x="349250" y="4235450"/>
          <p14:tracePt t="327189" x="342900" y="4235450"/>
          <p14:tracePt t="327208" x="323850" y="4241800"/>
          <p14:tracePt t="327256" x="330200" y="4241800"/>
          <p14:tracePt t="327273" x="361950" y="4235450"/>
          <p14:tracePt t="327289" x="431800" y="4222750"/>
          <p14:tracePt t="327306" x="501650" y="4222750"/>
          <p14:tracePt t="327323" x="571500" y="4222750"/>
          <p14:tracePt t="327339" x="628650" y="4222750"/>
          <p14:tracePt t="327356" x="711200" y="4229100"/>
          <p14:tracePt t="327373" x="781050" y="4241800"/>
          <p14:tracePt t="327389" x="831850" y="4254500"/>
          <p14:tracePt t="327406" x="850900" y="4267200"/>
          <p14:tracePt t="327423" x="857250" y="4267200"/>
          <p14:tracePt t="327456" x="863600" y="4267200"/>
          <p14:tracePt t="327473" x="876300" y="4273550"/>
          <p14:tracePt t="327490" x="939800" y="4279900"/>
          <p14:tracePt t="327507" x="990600" y="4279900"/>
          <p14:tracePt t="327523" x="1022350" y="4286250"/>
          <p14:tracePt t="327539" x="1035050" y="4286250"/>
          <p14:tracePt t="327556" x="1041400" y="4286250"/>
          <p14:tracePt t="327590" x="1047750" y="4286250"/>
          <p14:tracePt t="327606" x="1060450" y="4286250"/>
          <p14:tracePt t="327625" x="1085850" y="4286250"/>
          <p14:tracePt t="327627" x="1092200" y="4286250"/>
          <p14:tracePt t="327641" x="1104900" y="4279900"/>
          <p14:tracePt t="327657" x="1149350" y="4279900"/>
          <p14:tracePt t="327674" x="1206500" y="4279900"/>
          <p14:tracePt t="327690" x="1231900" y="4279900"/>
          <p14:tracePt t="327707" x="1250950" y="4279900"/>
          <p14:tracePt t="327725" x="1263650" y="4286250"/>
          <p14:tracePt t="327740" x="1270000" y="4286250"/>
          <p14:tracePt t="327742" x="1276350" y="4286250"/>
          <p14:tracePt t="327758" x="1301750" y="4286250"/>
          <p14:tracePt t="327773" x="1314450" y="4286250"/>
          <p14:tracePt t="327790" x="1333500" y="4286250"/>
          <p14:tracePt t="327807" x="1352550" y="4273550"/>
          <p14:tracePt t="327824" x="1358900" y="4267200"/>
          <p14:tracePt t="327840" x="1365250" y="4254500"/>
          <p14:tracePt t="327856" x="1371600" y="4241800"/>
          <p14:tracePt t="327873" x="1377950" y="4222750"/>
          <p14:tracePt t="327890" x="1384300" y="4203700"/>
          <p14:tracePt t="327907" x="1384300" y="4184650"/>
          <p14:tracePt t="327923" x="1384300" y="4171950"/>
          <p14:tracePt t="327942" x="1384300" y="4152900"/>
          <p14:tracePt t="327957" x="1384300" y="4146550"/>
          <p14:tracePt t="327974" x="1377950" y="4133850"/>
          <p14:tracePt t="327990" x="1358900" y="4114800"/>
          <p14:tracePt t="328008" x="1346200" y="4095750"/>
          <p14:tracePt t="328025" x="1320800" y="4076700"/>
          <p14:tracePt t="328040" x="1301750" y="4064000"/>
          <p14:tracePt t="328057" x="1276350" y="4044950"/>
          <p14:tracePt t="328073" x="1263650" y="4038600"/>
          <p14:tracePt t="328090" x="1250950" y="4038600"/>
          <p14:tracePt t="328107" x="1231900" y="4032250"/>
          <p14:tracePt t="328123" x="1212850" y="4032250"/>
          <p14:tracePt t="328142" x="1155700" y="4032250"/>
          <p14:tracePt t="328157" x="1136650" y="4032250"/>
          <p14:tracePt t="328174" x="1098550" y="4032250"/>
          <p14:tracePt t="328191" x="1079500" y="4038600"/>
          <p14:tracePt t="328207" x="1073150" y="4038600"/>
          <p14:tracePt t="328224" x="1060450" y="4038600"/>
          <p14:tracePt t="328240" x="1047750" y="4044950"/>
          <p14:tracePt t="328257" x="1022350" y="4057650"/>
          <p14:tracePt t="328274" x="996950" y="4064000"/>
          <p14:tracePt t="328291" x="984250" y="4070350"/>
          <p14:tracePt t="328307" x="958850" y="4070350"/>
          <p14:tracePt t="328324" x="946150" y="4070350"/>
          <p14:tracePt t="328375" x="939800" y="4076700"/>
          <p14:tracePt t="328391" x="933450" y="4083050"/>
          <p14:tracePt t="328425" x="927100" y="4095750"/>
          <p14:tracePt t="328440" x="914400" y="4108450"/>
          <p14:tracePt t="328457" x="914400" y="4114800"/>
          <p14:tracePt t="328474" x="901700" y="4133850"/>
          <p14:tracePt t="328490" x="895350" y="4140200"/>
          <p14:tracePt t="328508" x="895350" y="4146550"/>
          <p14:tracePt t="328524" x="889000" y="4146550"/>
          <p14:tracePt t="328540" x="889000" y="4152900"/>
          <p14:tracePt t="328591" x="889000" y="4159250"/>
          <p14:tracePt t="328622" x="889000" y="4165600"/>
          <p14:tracePt t="328628" x="889000" y="4171950"/>
          <p14:tracePt t="328647" x="889000" y="4178300"/>
          <p14:tracePt t="328674" x="889000" y="4184650"/>
          <p14:tracePt t="328713" x="889000" y="4191000"/>
          <p14:tracePt t="328735" x="889000" y="4197350"/>
          <p14:tracePt t="328766" x="889000" y="4203700"/>
          <p14:tracePt t="328776" x="889000" y="4210050"/>
          <p14:tracePt t="328833" x="882650" y="4216400"/>
          <p14:tracePt t="328849" x="882650" y="4222750"/>
          <p14:tracePt t="328860" x="876300" y="4229100"/>
          <p14:tracePt t="328874" x="869950" y="4235450"/>
          <p14:tracePt t="330131" x="869950" y="4241800"/>
          <p14:tracePt t="330137" x="863600" y="4241800"/>
          <p14:tracePt t="330228" x="863600" y="4235450"/>
          <p14:tracePt t="330338" x="863600" y="4241800"/>
          <p14:tracePt t="330368" x="863600" y="4248150"/>
          <p14:tracePt t="330665" x="869950" y="4254500"/>
          <p14:tracePt t="330672" x="869950" y="4260850"/>
          <p14:tracePt t="330680" x="876300" y="4260850"/>
          <p14:tracePt t="330692" x="882650" y="4267200"/>
          <p14:tracePt t="330710" x="889000" y="4267200"/>
          <p14:tracePt t="330726" x="901700" y="4273550"/>
          <p14:tracePt t="330744" x="914400" y="4273550"/>
          <p14:tracePt t="330759" x="939800" y="4273550"/>
          <p14:tracePt t="330776" x="965200" y="4260850"/>
          <p14:tracePt t="330792" x="984250" y="4254500"/>
          <p14:tracePt t="330809" x="1009650" y="4248150"/>
          <p14:tracePt t="330826" x="1028700" y="4248150"/>
          <p14:tracePt t="330842" x="1047750" y="4241800"/>
          <p14:tracePt t="330859" x="1060450" y="4241800"/>
          <p14:tracePt t="330876" x="1066800" y="4235450"/>
          <p14:tracePt t="330892" x="1079500" y="4235450"/>
          <p14:tracePt t="330909" x="1085850" y="4229100"/>
          <p14:tracePt t="330926" x="1098550" y="4222750"/>
          <p14:tracePt t="330943" x="1111250" y="4210050"/>
          <p14:tracePt t="330963" x="1117600" y="4203700"/>
          <p14:tracePt t="330976" x="1117600" y="4197350"/>
          <p14:tracePt t="331010" x="1123950" y="4197350"/>
          <p14:tracePt t="331027" x="1130300" y="4191000"/>
          <p14:tracePt t="331043" x="1130300" y="4171950"/>
          <p14:tracePt t="331059" x="1136650" y="4159250"/>
          <p14:tracePt t="331076" x="1136650" y="4140200"/>
          <p14:tracePt t="331095" x="1136650" y="4121150"/>
          <p14:tracePt t="331110" x="1130300" y="4114800"/>
          <p14:tracePt t="331126" x="1123950" y="4108450"/>
          <p14:tracePt t="331143" x="1117600" y="4102100"/>
          <p14:tracePt t="331161" x="1098550" y="4095750"/>
          <p14:tracePt t="331177" x="1079500" y="4089400"/>
          <p14:tracePt t="331193" x="1066800" y="4089400"/>
          <p14:tracePt t="331209" x="1047750" y="4083050"/>
          <p14:tracePt t="331228" x="1028700" y="4076700"/>
          <p14:tracePt t="331244" x="1003300" y="4076700"/>
          <p14:tracePt t="331259" x="984250" y="4070350"/>
          <p14:tracePt t="331276" x="965200" y="4070350"/>
          <p14:tracePt t="331294" x="952500" y="4070350"/>
          <p14:tracePt t="331310" x="939800" y="4076700"/>
          <p14:tracePt t="331326" x="933450" y="4089400"/>
          <p14:tracePt t="331345" x="927100" y="4102100"/>
          <p14:tracePt t="331347" x="927100" y="4108450"/>
          <p14:tracePt t="331360" x="920750" y="4114800"/>
          <p14:tracePt t="331376" x="920750" y="4127500"/>
          <p14:tracePt t="331393" x="920750" y="4165600"/>
          <p14:tracePt t="331410" x="920750" y="4191000"/>
          <p14:tracePt t="331426" x="933450" y="4222750"/>
          <p14:tracePt t="331445" x="939800" y="4241800"/>
          <p14:tracePt t="331459" x="952500" y="4260850"/>
          <p14:tracePt t="331476" x="965200" y="4267200"/>
          <p14:tracePt t="331493" x="977900" y="4279900"/>
          <p14:tracePt t="331510" x="990600" y="4279900"/>
          <p14:tracePt t="331528" x="1022350" y="4286250"/>
          <p14:tracePt t="331544" x="1060450" y="4286250"/>
          <p14:tracePt t="331560" x="1098550" y="4279900"/>
          <p14:tracePt t="331576" x="1130300" y="4267200"/>
          <p14:tracePt t="331593" x="1155700" y="4254500"/>
          <p14:tracePt t="331610" x="1181100" y="4241800"/>
          <p14:tracePt t="331627" x="1200150" y="4222750"/>
          <p14:tracePt t="331644" x="1219200" y="4191000"/>
          <p14:tracePt t="331661" x="1238250" y="4146550"/>
          <p14:tracePt t="331677" x="1238250" y="4108450"/>
          <p14:tracePt t="331695" x="1231900" y="4064000"/>
          <p14:tracePt t="331710" x="1219200" y="4038600"/>
          <p14:tracePt t="331727" x="1200150" y="4025900"/>
          <p14:tracePt t="331743" x="1174750" y="4013200"/>
          <p14:tracePt t="331760" x="1143000" y="4013200"/>
          <p14:tracePt t="331777" x="1111250" y="4006850"/>
          <p14:tracePt t="331794" x="1066800" y="4006850"/>
          <p14:tracePt t="331810" x="1009650" y="4006850"/>
          <p14:tracePt t="331827" x="946150" y="4006850"/>
          <p14:tracePt t="331830" x="920750" y="4006850"/>
          <p14:tracePt t="331843" x="876300" y="4006850"/>
          <p14:tracePt t="331862" x="831850" y="4006850"/>
          <p14:tracePt t="331877" x="800100" y="4013200"/>
          <p14:tracePt t="331879" x="787400" y="4019550"/>
          <p14:tracePt t="331892" x="781050" y="4025900"/>
          <p14:tracePt t="331910" x="768350" y="4051300"/>
          <p14:tracePt t="331927" x="768350" y="4070350"/>
          <p14:tracePt t="331943" x="806450" y="4108450"/>
          <p14:tracePt t="331962" x="844550" y="4146550"/>
          <p14:tracePt t="331977" x="895350" y="4191000"/>
          <p14:tracePt t="331993" x="920750" y="4222750"/>
          <p14:tracePt t="332010" x="933450" y="4241800"/>
          <p14:tracePt t="332027" x="952500" y="4260850"/>
          <p14:tracePt t="332044" x="965200" y="4267200"/>
          <p14:tracePt t="332060" x="977900" y="4273550"/>
          <p14:tracePt t="332093" x="990600" y="4273550"/>
          <p14:tracePt t="332110" x="1009650" y="4267200"/>
          <p14:tracePt t="332127" x="1022350" y="4260850"/>
          <p14:tracePt t="332146" x="1035050" y="4254500"/>
          <p14:tracePt t="332161" x="1035050" y="4248150"/>
          <p14:tracePt t="332281" x="1041400" y="4248150"/>
          <p14:tracePt t="332300" x="1047750" y="4241800"/>
          <p14:tracePt t="332311" x="1060450" y="4235450"/>
          <p14:tracePt t="332328" x="1066800" y="4235450"/>
          <p14:tracePt t="332346" x="1073150" y="4229100"/>
          <p14:tracePt t="332403" x="1073150" y="4235450"/>
          <p14:tracePt t="332674" x="1073150" y="4241800"/>
          <p14:tracePt t="332681" x="1066800" y="4241800"/>
          <p14:tracePt t="332711" x="1066800" y="4248150"/>
          <p14:tracePt t="332727" x="1060450" y="4260850"/>
          <p14:tracePt t="332744" x="1054100" y="4279900"/>
          <p14:tracePt t="332876" x="1047750" y="4279900"/>
          <p14:tracePt t="332894" x="1047750" y="4286250"/>
          <p14:tracePt t="332928" x="1047750" y="4292600"/>
          <p14:tracePt t="333075" x="1054100" y="4292600"/>
          <p14:tracePt t="333124" x="1054100" y="4298950"/>
          <p14:tracePt t="333150" x="1054100" y="4305300"/>
          <p14:tracePt t="333170" x="1054100" y="4311650"/>
          <p14:tracePt t="333722" x="1047750" y="4311650"/>
          <p14:tracePt t="333730" x="1041400" y="4311650"/>
          <p14:tracePt t="333748" x="1028700" y="4311650"/>
          <p14:tracePt t="333764" x="996950" y="4305300"/>
          <p14:tracePt t="333778" x="971550" y="4298950"/>
          <p14:tracePt t="333795" x="946150" y="4292600"/>
          <p14:tracePt t="333812" x="927100" y="4286250"/>
          <p14:tracePt t="333828" x="920750" y="4279900"/>
          <p14:tracePt t="333882" x="927100" y="4279900"/>
          <p14:tracePt t="333901" x="933450" y="4286250"/>
          <p14:tracePt t="333912" x="958850" y="4298950"/>
          <p14:tracePt t="333929" x="977900" y="4298950"/>
          <p14:tracePt t="333946" x="990600" y="4298950"/>
          <p14:tracePt t="333962" x="1016000" y="4298950"/>
          <p14:tracePt t="333978" x="1054100" y="4292600"/>
          <p14:tracePt t="333995" x="1079500" y="4279900"/>
          <p14:tracePt t="334014" x="1104900" y="4260850"/>
          <p14:tracePt t="334017" x="1111250" y="4254500"/>
          <p14:tracePt t="334035" x="1136650" y="4235450"/>
          <p14:tracePt t="334045" x="1143000" y="4229100"/>
          <p14:tracePt t="334062" x="1162050" y="4203700"/>
          <p14:tracePt t="334080" x="1168400" y="4171950"/>
          <p14:tracePt t="334095" x="1168400" y="4140200"/>
          <p14:tracePt t="334112" x="1155700" y="4102100"/>
          <p14:tracePt t="334116" x="1149350" y="4095750"/>
          <p14:tracePt t="334129" x="1143000" y="4083050"/>
          <p14:tracePt t="334145" x="1123950" y="4064000"/>
          <p14:tracePt t="334162" x="1098550" y="4038600"/>
          <p14:tracePt t="334179" x="1054100" y="4025900"/>
          <p14:tracePt t="334195" x="1016000" y="4019550"/>
          <p14:tracePt t="334212" x="990600" y="4013200"/>
          <p14:tracePt t="334229" x="952500" y="4013200"/>
          <p14:tracePt t="334247" x="933450" y="4019550"/>
          <p14:tracePt t="334262" x="901700" y="4044950"/>
          <p14:tracePt t="334279" x="876300" y="4064000"/>
          <p14:tracePt t="334296" x="850900" y="4108450"/>
          <p14:tracePt t="334312" x="838200" y="4133850"/>
          <p14:tracePt t="334329" x="831850" y="4165600"/>
          <p14:tracePt t="334346" x="831850" y="4197350"/>
          <p14:tracePt t="334362" x="844550" y="4216400"/>
          <p14:tracePt t="334383" x="869950" y="4229100"/>
          <p14:tracePt t="334395" x="876300" y="4235450"/>
          <p14:tracePt t="334412" x="920750" y="4235450"/>
          <p14:tracePt t="334429" x="946150" y="4229100"/>
          <p14:tracePt t="334445" x="977900" y="4210050"/>
          <p14:tracePt t="334463" x="1003300" y="4191000"/>
          <p14:tracePt t="334479" x="1022350" y="4171950"/>
          <p14:tracePt t="334497" x="1035050" y="4152900"/>
          <p14:tracePt t="334512" x="1035050" y="4133850"/>
          <p14:tracePt t="334529" x="1035050" y="4121150"/>
          <p14:tracePt t="334546" x="1022350" y="4121150"/>
          <p14:tracePt t="334563" x="1016000" y="4114800"/>
          <p14:tracePt t="334579" x="1003300" y="4108450"/>
          <p14:tracePt t="334596" x="958850" y="4095750"/>
          <p14:tracePt t="334615" x="920750" y="4089400"/>
          <p14:tracePt t="334629" x="914400" y="4089400"/>
          <p14:tracePt t="340432" x="927100" y="4089400"/>
          <p14:tracePt t="340452" x="1073150" y="4064000"/>
          <p14:tracePt t="340468" x="1206500" y="4051300"/>
          <p14:tracePt t="340484" x="1276350" y="4038600"/>
          <p14:tracePt t="340501" x="1327150" y="4032250"/>
          <p14:tracePt t="340517" x="1454150" y="3994150"/>
          <p14:tracePt t="340534" x="1695450" y="3962400"/>
          <p14:tracePt t="340551" x="2120900" y="3917950"/>
          <p14:tracePt t="340567" x="2647950" y="3860800"/>
          <p14:tracePt t="340584" x="3124200" y="3816350"/>
          <p14:tracePt t="340601" x="3403600" y="3784600"/>
          <p14:tracePt t="340617" x="3492500" y="3765550"/>
          <p14:tracePt t="340651" x="3479800" y="3784600"/>
          <p14:tracePt t="340667" x="3448050" y="3803650"/>
          <p14:tracePt t="340685" x="3390900" y="3841750"/>
          <p14:tracePt t="340702" x="3327400" y="3873500"/>
          <p14:tracePt t="340717" x="3200400" y="3924300"/>
          <p14:tracePt t="340734" x="3054350" y="3968750"/>
          <p14:tracePt t="340751" x="2870200" y="4013200"/>
          <p14:tracePt t="340767" x="2647950" y="4057650"/>
          <p14:tracePt t="340784" x="2368550" y="4108450"/>
          <p14:tracePt t="340801" x="2019300" y="4165600"/>
          <p14:tracePt t="340818" x="1752600" y="4210050"/>
          <p14:tracePt t="340834" x="1587500" y="4222750"/>
          <p14:tracePt t="340851" x="1511300" y="4222750"/>
          <p14:tracePt t="340867" x="1492250" y="4216400"/>
          <p14:tracePt t="340913" x="1485900" y="4216400"/>
          <p14:tracePt t="340939" x="1479550" y="4216400"/>
          <p14:tracePt t="340952" x="1460500" y="4229100"/>
          <p14:tracePt t="340968" x="1301750" y="4260850"/>
          <p14:tracePt t="340984" x="1231900" y="4273550"/>
          <p14:tracePt t="341005" x="1193800" y="4286250"/>
          <p14:tracePt t="341007" x="1187450" y="4292600"/>
          <p14:tracePt t="341017" x="1187450" y="4298950"/>
          <p14:tracePt t="341018" x="1187450" y="4305300"/>
          <p14:tracePt t="341035" x="1187450" y="4324350"/>
          <p14:tracePt t="341051" x="1193800" y="4356100"/>
          <p14:tracePt t="341068" x="1193800" y="4375150"/>
          <p14:tracePt t="341069" x="1193800" y="4394200"/>
          <p14:tracePt t="341084" x="1193800" y="4419600"/>
          <p14:tracePt t="341101" x="1187450" y="4425950"/>
          <p14:tracePt t="341134" x="1187450" y="4432300"/>
          <p14:tracePt t="341153" x="1181100" y="4438650"/>
          <p14:tracePt t="341168" x="1174750" y="4464050"/>
          <p14:tracePt t="341184" x="1174750" y="4489450"/>
          <p14:tracePt t="341201" x="1174750" y="4508500"/>
          <p14:tracePt t="341234" x="1181100" y="4508500"/>
          <p14:tracePt t="341329" x="1181100" y="4514850"/>
          <p14:tracePt t="341631" x="1187450" y="4514850"/>
          <p14:tracePt t="341674" x="1193800" y="4508500"/>
          <p14:tracePt t="341681" x="1206500" y="4508500"/>
          <p14:tracePt t="341698" x="1282700" y="4489450"/>
          <p14:tracePt t="341704" x="1320800" y="4489450"/>
          <p14:tracePt t="341719" x="1365250" y="4483100"/>
          <p14:tracePt t="341736" x="1473200" y="4470400"/>
          <p14:tracePt t="341752" x="1524000" y="4451350"/>
          <p14:tracePt t="341768" x="1581150" y="4419600"/>
          <p14:tracePt t="341787" x="1733550" y="4387850"/>
          <p14:tracePt t="341801" x="1866900" y="4381500"/>
          <p14:tracePt t="341818" x="2006600" y="4394200"/>
          <p14:tracePt t="341835" x="2133600" y="4413250"/>
          <p14:tracePt t="341851" x="2203450" y="4432300"/>
          <p14:tracePt t="341868" x="2209800" y="4432300"/>
          <p14:tracePt t="341887" x="2203450" y="4432300"/>
          <p14:tracePt t="341902" x="2178050" y="4432300"/>
          <p14:tracePt t="341918" x="2133600" y="4432300"/>
          <p14:tracePt t="341935" x="2101850" y="4432300"/>
          <p14:tracePt t="341985" x="2114550" y="4419600"/>
          <p14:tracePt t="342020" x="2120900" y="4419600"/>
          <p14:tracePt t="342035" x="2139950" y="4438650"/>
          <p14:tracePt t="342052" x="2190750" y="4483100"/>
          <p14:tracePt t="342070" x="2241550" y="4533900"/>
          <p14:tracePt t="342086" x="2305050" y="4584700"/>
          <p14:tracePt t="342102" x="2362200" y="4610100"/>
          <p14:tracePt t="342119" x="2393950" y="4616450"/>
          <p14:tracePt t="342136" x="2419350" y="4616450"/>
          <p14:tracePt t="342152" x="2438400" y="4603750"/>
          <p14:tracePt t="342168" x="2444750" y="4597400"/>
          <p14:tracePt t="342186" x="2451100" y="4591050"/>
          <p14:tracePt t="342277" x="2451100" y="4584700"/>
          <p14:tracePt t="342303" x="2444750" y="4572000"/>
          <p14:tracePt t="342319" x="2432050" y="4559300"/>
          <p14:tracePt t="342335" x="2419350" y="4552950"/>
          <p14:tracePt t="342352" x="2387600" y="4533900"/>
          <p14:tracePt t="342368" x="2355850" y="4521200"/>
          <p14:tracePt t="342385" x="2317750" y="4508500"/>
          <p14:tracePt t="342403" x="2286000" y="4502150"/>
          <p14:tracePt t="342420" x="2247900" y="4489450"/>
          <p14:tracePt t="342436" x="2241550" y="4483100"/>
          <p14:tracePt t="342452" x="2235200" y="4470400"/>
          <p14:tracePt t="342469" x="2228850" y="4457700"/>
          <p14:tracePt t="342502" x="2228850" y="4451350"/>
          <p14:tracePt t="342519" x="2209800" y="4445000"/>
          <p14:tracePt t="342537" x="2165350" y="4438650"/>
          <p14:tracePt t="342557" x="2108200" y="4413250"/>
          <p14:tracePt t="342572" x="2044700" y="4387850"/>
          <p14:tracePt t="342586" x="2006600" y="4375150"/>
          <p14:tracePt t="342663" x="2006600" y="4381500"/>
          <p14:tracePt t="342671" x="2006600" y="4387850"/>
          <p14:tracePt t="342679" x="2006600" y="4406900"/>
          <p14:tracePt t="342687" x="2006600" y="4419600"/>
          <p14:tracePt t="342703" x="2006600" y="4432300"/>
          <p14:tracePt t="342721" x="2006600" y="4445000"/>
          <p14:tracePt t="342738" x="2006600" y="4464050"/>
          <p14:tracePt t="342753" x="2006600" y="4483100"/>
          <p14:tracePt t="342770" x="2000250" y="4521200"/>
          <p14:tracePt t="342786" x="1968500" y="4572000"/>
          <p14:tracePt t="342802" x="1924050" y="4622800"/>
          <p14:tracePt t="342820" x="1860550" y="4654550"/>
          <p14:tracePt t="342835" x="1797050" y="4667250"/>
          <p14:tracePt t="342852" x="1771650" y="4673600"/>
          <p14:tracePt t="342869" x="1765300" y="4673600"/>
          <p14:tracePt t="342902" x="1752600" y="4673600"/>
          <p14:tracePt t="342920" x="1708150" y="4667250"/>
          <p14:tracePt t="342922" x="1657350" y="4667250"/>
          <p14:tracePt t="342936" x="1568450" y="4660900"/>
          <p14:tracePt t="342939" x="1466850" y="4648200"/>
          <p14:tracePt t="342952" x="1282700" y="4635500"/>
          <p14:tracePt t="342971" x="1174750" y="4629150"/>
          <p14:tracePt t="342986" x="1174750" y="4622800"/>
          <p14:tracePt t="343004" x="1257300" y="4616450"/>
          <p14:tracePt t="343020" x="1377950" y="4616450"/>
          <p14:tracePt t="343037" x="1530350" y="4622800"/>
          <p14:tracePt t="343053" x="1612900" y="4629150"/>
          <p14:tracePt t="343069" x="1625600" y="4635500"/>
          <p14:tracePt t="343086" x="1625600" y="4648200"/>
          <p14:tracePt t="343104" x="1606550" y="4660900"/>
          <p14:tracePt t="343119" x="1581150" y="4660900"/>
          <p14:tracePt t="343136" x="1574800" y="4667250"/>
          <p14:tracePt t="343240" x="1574800" y="4660900"/>
          <p14:tracePt t="343256" x="1574800" y="4654550"/>
          <p14:tracePt t="343272" x="1574800" y="4648200"/>
          <p14:tracePt t="343279" x="1574800" y="4635500"/>
          <p14:tracePt t="343295" x="1587500" y="4610100"/>
          <p14:tracePt t="343304" x="1593850" y="4591050"/>
          <p14:tracePt t="343320" x="1600200" y="4572000"/>
          <p14:tracePt t="343338" x="1600200" y="4565650"/>
          <p14:tracePt t="343386" x="1581150" y="4559300"/>
          <p14:tracePt t="343404" x="1543050" y="4552950"/>
          <p14:tracePt t="343420" x="1485900" y="4533900"/>
          <p14:tracePt t="343436" x="1441450" y="4514850"/>
          <p14:tracePt t="343453" x="1422400" y="4502150"/>
          <p14:tracePt t="343470" x="1409700" y="4489450"/>
          <p14:tracePt t="343489" x="1403350" y="4483100"/>
          <p14:tracePt t="343503" x="1397000" y="4483100"/>
          <p14:tracePt t="343520" x="1384300" y="4476750"/>
          <p14:tracePt t="343536" x="1295400" y="4464050"/>
          <p14:tracePt t="343553" x="1250950" y="4464050"/>
          <p14:tracePt t="343570" x="1225550" y="4464050"/>
          <p14:tracePt t="343586" x="1219200" y="4464050"/>
          <p14:tracePt t="343636" x="1219200" y="4470400"/>
          <p14:tracePt t="343654" x="1231900" y="4483100"/>
          <p14:tracePt t="343670" x="1276350" y="4514850"/>
          <p14:tracePt t="343686" x="1320800" y="4546600"/>
          <p14:tracePt t="343703" x="1371600" y="4578350"/>
          <p14:tracePt t="343720" x="1403350" y="4597400"/>
          <p14:tracePt t="343738" x="1422400" y="4603750"/>
          <p14:tracePt t="343753" x="1428750" y="4603750"/>
          <p14:tracePt t="343769" x="1441450" y="4603750"/>
          <p14:tracePt t="343786" x="1479550" y="4603750"/>
          <p14:tracePt t="343804" x="1555750" y="4603750"/>
          <p14:tracePt t="343820" x="1619250" y="4603750"/>
          <p14:tracePt t="343823" x="1651000" y="4603750"/>
          <p14:tracePt t="343838" x="1682750" y="4603750"/>
          <p14:tracePt t="343853" x="1758950" y="4597400"/>
          <p14:tracePt t="343870" x="1898650" y="4565650"/>
          <p14:tracePt t="343887" x="2012950" y="4521200"/>
          <p14:tracePt t="343905" x="2063750" y="4483100"/>
          <p14:tracePt t="343920" x="2076450" y="4470400"/>
          <p14:tracePt t="343922" x="2076450" y="4451350"/>
          <p14:tracePt t="343938" x="2070100" y="4438650"/>
          <p14:tracePt t="343953" x="2057400" y="4425950"/>
          <p14:tracePt t="343970" x="2057400" y="4419600"/>
          <p14:tracePt t="343988" x="2120900" y="4400550"/>
          <p14:tracePt t="344004" x="2305050" y="4381500"/>
          <p14:tracePt t="344020" x="2597150" y="4381500"/>
          <p14:tracePt t="344037" x="2895600" y="4394200"/>
          <p14:tracePt t="344053" x="3136900" y="4419600"/>
          <p14:tracePt t="344070" x="3244850" y="4432300"/>
          <p14:tracePt t="344087" x="3257550" y="4445000"/>
          <p14:tracePt t="344104" x="3244850" y="4451350"/>
          <p14:tracePt t="344120" x="3213100" y="4470400"/>
          <p14:tracePt t="344139" x="3206750" y="4476750"/>
          <p14:tracePt t="344153" x="3206750" y="4483100"/>
          <p14:tracePt t="344170" x="3213100" y="4489450"/>
          <p14:tracePt t="344187" x="3244850" y="4495800"/>
          <p14:tracePt t="344204" x="3270250" y="4502150"/>
          <p14:tracePt t="344219" x="3276600" y="4508500"/>
          <p14:tracePt t="344237" x="3276600" y="4514850"/>
          <p14:tracePt t="344254" x="3270250" y="4527550"/>
          <p14:tracePt t="344271" x="3263900" y="4533900"/>
          <p14:tracePt t="344308" x="3263900" y="4527550"/>
          <p14:tracePt t="344321" x="3263900" y="4521200"/>
          <p14:tracePt t="344337" x="3263900" y="4508500"/>
          <p14:tracePt t="344354" x="3232150" y="4489450"/>
          <p14:tracePt t="344371" x="3206750" y="4476750"/>
          <p14:tracePt t="344387" x="3162300" y="4457700"/>
          <p14:tracePt t="344403" x="3117850" y="4451350"/>
          <p14:tracePt t="344423" x="3092450" y="4445000"/>
          <p14:tracePt t="344438" x="3086100" y="4445000"/>
          <p14:tracePt t="344456" x="3079750" y="4445000"/>
          <p14:tracePt t="344471" x="3073400" y="4445000"/>
          <p14:tracePt t="344487" x="3060700" y="4438650"/>
          <p14:tracePt t="344504" x="3048000" y="4438650"/>
          <p14:tracePt t="344521" x="3022600" y="4432300"/>
          <p14:tracePt t="344537" x="2978150" y="4425950"/>
          <p14:tracePt t="344556" x="2952750" y="4419600"/>
          <p14:tracePt t="344571" x="2914650" y="4413250"/>
          <p14:tracePt t="344587" x="2901950" y="4413250"/>
          <p14:tracePt t="344604" x="2889250" y="4413250"/>
          <p14:tracePt t="344623" x="2876550" y="4419600"/>
          <p14:tracePt t="344639" x="2851150" y="4445000"/>
          <p14:tracePt t="344654" x="2844800" y="4464050"/>
          <p14:tracePt t="344670" x="2838450" y="4483100"/>
          <p14:tracePt t="344688" x="2851150" y="4495800"/>
          <p14:tracePt t="344704" x="2901950" y="4508500"/>
          <p14:tracePt t="344721" x="2984500" y="4533900"/>
          <p14:tracePt t="344738" x="3060700" y="4546600"/>
          <p14:tracePt t="344754" x="3111500" y="4552950"/>
          <p14:tracePt t="344771" x="3136900" y="4552950"/>
          <p14:tracePt t="344788" x="3187700" y="4552950"/>
          <p14:tracePt t="344805" x="3276600" y="4540250"/>
          <p14:tracePt t="344823" x="3467100" y="4521200"/>
          <p14:tracePt t="344839" x="3600450" y="4495800"/>
          <p14:tracePt t="344855" x="3702050" y="4457700"/>
          <p14:tracePt t="344872" x="3752850" y="4413250"/>
          <p14:tracePt t="344886" x="3778250" y="4375150"/>
          <p14:tracePt t="344904" x="3778250" y="4343400"/>
          <p14:tracePt t="344921" x="3759200" y="4324350"/>
          <p14:tracePt t="344938" x="3721100" y="4311650"/>
          <p14:tracePt t="344956" x="3663950" y="4298950"/>
          <p14:tracePt t="344959" x="3651250" y="4292600"/>
          <p14:tracePt t="344975" x="3600450" y="4279900"/>
          <p14:tracePt t="344988" x="3594100" y="4279900"/>
          <p14:tracePt t="345004" x="3562350" y="4260850"/>
          <p14:tracePt t="345023" x="3524250" y="4241800"/>
          <p14:tracePt t="345038" x="3467100" y="4222750"/>
          <p14:tracePt t="345054" x="3397250" y="4210050"/>
          <p14:tracePt t="345072" x="3321050" y="4203700"/>
          <p14:tracePt t="345073" x="3270250" y="4203700"/>
          <p14:tracePt t="345088" x="3244850" y="4203700"/>
          <p14:tracePt t="345090" x="3200400" y="4203700"/>
          <p14:tracePt t="345106" x="3130550" y="4210050"/>
          <p14:tracePt t="345123" x="3067050" y="4216400"/>
          <p14:tracePt t="345138" x="3003550" y="4222750"/>
          <p14:tracePt t="345155" x="2933700" y="4229100"/>
          <p14:tracePt t="345170" x="2863850" y="4235450"/>
          <p14:tracePt t="345188" x="2806700" y="4241800"/>
          <p14:tracePt t="345205" x="2762250" y="4254500"/>
          <p14:tracePt t="345220" x="2730500" y="4267200"/>
          <p14:tracePt t="345238" x="2692400" y="4298950"/>
          <p14:tracePt t="345256" x="2654300" y="4349750"/>
          <p14:tracePt t="345273" x="2641600" y="4375150"/>
          <p14:tracePt t="345288" x="2635250" y="4400550"/>
          <p14:tracePt t="345305" x="2647950" y="4445000"/>
          <p14:tracePt t="345322" x="2647950" y="4457700"/>
          <p14:tracePt t="345340" x="2679700" y="4489450"/>
          <p14:tracePt t="345356" x="2705100" y="4502150"/>
          <p14:tracePt t="345371" x="2781300" y="4552950"/>
          <p14:tracePt t="345388" x="2927350" y="4591050"/>
          <p14:tracePt t="345404" x="3060700" y="4610100"/>
          <p14:tracePt t="345422" x="3181350" y="4622800"/>
          <p14:tracePt t="345438" x="3270250" y="4622800"/>
          <p14:tracePt t="345455" x="3371850" y="4622800"/>
          <p14:tracePt t="345471" x="3435350" y="4616450"/>
          <p14:tracePt t="345489" x="3473450" y="4603750"/>
          <p14:tracePt t="345506" x="3492500" y="4591050"/>
          <p14:tracePt t="345522" x="3511550" y="4565650"/>
          <p14:tracePt t="345523" x="3530600" y="4552950"/>
          <p14:tracePt t="345538" x="3568700" y="4514850"/>
          <p14:tracePt t="345555" x="3587750" y="4495800"/>
          <p14:tracePt t="345571" x="3613150" y="4470400"/>
          <p14:tracePt t="345588" x="3625850" y="4425950"/>
          <p14:tracePt t="345605" x="3625850" y="4400550"/>
          <p14:tracePt t="345621" x="3619500" y="4381500"/>
          <p14:tracePt t="345639" x="3600450" y="4349750"/>
          <p14:tracePt t="345655" x="3575050" y="4330700"/>
          <p14:tracePt t="345672" x="3543300" y="4311650"/>
          <p14:tracePt t="345689" x="3517900" y="4298950"/>
          <p14:tracePt t="345705" x="3498850" y="4286250"/>
          <p14:tracePt t="345723" x="3479800" y="4286250"/>
          <p14:tracePt t="345738" x="3460750" y="4279900"/>
          <p14:tracePt t="345757" x="3441700" y="4279900"/>
          <p14:tracePt t="345772" x="3403600" y="4279900"/>
          <p14:tracePt t="345788" x="3321050" y="4279900"/>
          <p14:tracePt t="345805" x="3270250" y="4286250"/>
          <p14:tracePt t="345809" x="3244850" y="4292600"/>
          <p14:tracePt t="345822" x="3175000" y="4298950"/>
          <p14:tracePt t="345839" x="3130550" y="4311650"/>
          <p14:tracePt t="345855" x="3111500" y="4311650"/>
          <p14:tracePt t="345872" x="3086100" y="4318000"/>
          <p14:tracePt t="345887" x="3067050" y="4337050"/>
          <p14:tracePt t="345905" x="3054350" y="4349750"/>
          <p14:tracePt t="345922" x="3041650" y="4362450"/>
          <p14:tracePt t="345938" x="3041650" y="4368800"/>
          <p14:tracePt t="345972" x="3035300" y="4375150"/>
          <p14:tracePt t="346005" x="3028950" y="4387850"/>
          <p14:tracePt t="346024" x="3016250" y="4394200"/>
          <p14:tracePt t="346039" x="3009900" y="4400550"/>
          <p14:tracePt t="346056" x="3003550" y="4400550"/>
          <p14:tracePt t="346072" x="3003550" y="4406900"/>
          <p14:tracePt t="346089" x="2997200" y="4413250"/>
          <p14:tracePt t="346205" x="2997200" y="4419600"/>
          <p14:tracePt t="346316" x="2997200" y="4425950"/>
          <p14:tracePt t="346431" x="2997200" y="4432300"/>
          <p14:tracePt t="346439" x="3003550" y="4432300"/>
          <p14:tracePt t="346456" x="3003550" y="4438650"/>
          <p14:tracePt t="346472" x="3003550" y="4445000"/>
          <p14:tracePt t="346506" x="3009900" y="4451350"/>
          <p14:tracePt t="346522" x="3016250" y="4457700"/>
          <p14:tracePt t="346539" x="3016250" y="4464050"/>
          <p14:tracePt t="346801" x="3022600" y="4470400"/>
          <p14:tracePt t="346809" x="3041650" y="4476750"/>
          <p14:tracePt t="346823" x="3067050" y="4489450"/>
          <p14:tracePt t="346840" x="3143250" y="4508500"/>
          <p14:tracePt t="346856" x="3251200" y="4521200"/>
          <p14:tracePt t="346873" x="3327400" y="4521200"/>
          <p14:tracePt t="346889" x="3384550" y="4521200"/>
          <p14:tracePt t="346907" x="3422650" y="4521200"/>
          <p14:tracePt t="346923" x="3435350" y="4521200"/>
          <p14:tracePt t="347008" x="3435350" y="4514850"/>
          <p14:tracePt t="347024" x="3435350" y="4508500"/>
          <p14:tracePt t="347040" x="3416300" y="4495800"/>
          <p14:tracePt t="347056" x="3403600" y="4489450"/>
          <p14:tracePt t="347073" x="3390900" y="4483100"/>
          <p14:tracePt t="347089" x="3384550" y="4476750"/>
          <p14:tracePt t="347105" x="3378200" y="4476750"/>
          <p14:tracePt t="347123" x="3371850" y="4476750"/>
          <p14:tracePt t="347139" x="3359150" y="4476750"/>
          <p14:tracePt t="347156" x="3340100" y="4476750"/>
          <p14:tracePt t="347173" x="3321050" y="4483100"/>
          <p14:tracePt t="347190" x="3314700" y="4489450"/>
          <p14:tracePt t="347207" x="3302000" y="4495800"/>
          <p14:tracePt t="347223" x="3302000" y="4502150"/>
          <p14:tracePt t="347240" x="3295650" y="4502150"/>
          <p14:tracePt t="347274" x="3295650" y="4508500"/>
          <p14:tracePt t="347306" x="3289300" y="4514850"/>
          <p14:tracePt t="347323" x="3289300" y="4521200"/>
          <p14:tracePt t="347428" x="3282950" y="4521200"/>
          <p14:tracePt t="347435" x="3282950" y="4514850"/>
          <p14:tracePt t="347443" x="3270250" y="4502150"/>
          <p14:tracePt t="347457" x="3238500" y="4483100"/>
          <p14:tracePt t="347474" x="3194050" y="4451350"/>
          <p14:tracePt t="347490" x="3149600" y="4425950"/>
          <p14:tracePt t="347506" x="3073400" y="4381500"/>
          <p14:tracePt t="347524" x="3022600" y="4356100"/>
          <p14:tracePt t="347540" x="2971800" y="4343400"/>
          <p14:tracePt t="347557" x="2927350" y="4330700"/>
          <p14:tracePt t="347573" x="2921000" y="4330700"/>
          <p14:tracePt t="347611" x="2914650" y="4330700"/>
          <p14:tracePt t="347627" x="2901950" y="4330700"/>
          <p14:tracePt t="347641" x="2889250" y="4337050"/>
          <p14:tracePt t="347656" x="2857500" y="4349750"/>
          <p14:tracePt t="347676" x="2825750" y="4356100"/>
          <p14:tracePt t="347690" x="2806700" y="4362450"/>
          <p14:tracePt t="347707" x="2794000" y="4368800"/>
          <p14:tracePt t="347724" x="2794000" y="4375150"/>
          <p14:tracePt t="347741" x="2794000" y="4381500"/>
          <p14:tracePt t="347757" x="2825750" y="4387850"/>
          <p14:tracePt t="347774" x="2927350" y="4400550"/>
          <p14:tracePt t="347791" x="3079750" y="4406900"/>
          <p14:tracePt t="347809" x="3225800" y="4413250"/>
          <p14:tracePt t="347824" x="3302000" y="4413250"/>
          <p14:tracePt t="347841" x="3333750" y="4413250"/>
          <p14:tracePt t="347857" x="3365500" y="4413250"/>
          <p14:tracePt t="347873" x="3378200" y="4413250"/>
          <p14:tracePt t="347943" x="3371850" y="4413250"/>
          <p14:tracePt t="347950" x="3365500" y="4413250"/>
          <p14:tracePt t="347966" x="3333750" y="4419600"/>
          <p14:tracePt t="347973" x="3327400" y="4419600"/>
          <p14:tracePt t="347990" x="3295650" y="4425950"/>
          <p14:tracePt t="348007" x="3276600" y="4432300"/>
          <p14:tracePt t="348025" x="3270250" y="4438650"/>
          <p14:tracePt t="348042" x="3251200" y="4438650"/>
          <p14:tracePt t="348056" x="3244850" y="4438650"/>
          <p14:tracePt t="348107" x="3238500" y="4438650"/>
          <p14:tracePt t="348140" x="3232150" y="4438650"/>
          <p14:tracePt t="348378" x="3225800" y="4438650"/>
          <p14:tracePt t="348481" x="3219450" y="4438650"/>
          <p14:tracePt t="348496" x="3219450" y="4445000"/>
          <p14:tracePt t="348685" x="3213100" y="4451350"/>
          <p14:tracePt t="348861" x="3206750" y="4451350"/>
          <p14:tracePt t="348868" x="3194050" y="4451350"/>
          <p14:tracePt t="348877" x="3181350" y="4451350"/>
          <p14:tracePt t="348891" x="3130550" y="4451350"/>
          <p14:tracePt t="348909" x="3079750" y="4457700"/>
          <p14:tracePt t="348925" x="3022600" y="4457700"/>
          <p14:tracePt t="348942" x="3009900" y="4464050"/>
          <p14:tracePt t="348958" x="2997200" y="4464050"/>
          <p14:tracePt t="348974" x="2959100" y="4476750"/>
          <p14:tracePt t="348991" x="2889250" y="4483100"/>
          <p14:tracePt t="349008" x="2794000" y="4483100"/>
          <p14:tracePt t="349024" x="2705100" y="4483100"/>
          <p14:tracePt t="349041" x="2616200" y="4483100"/>
          <p14:tracePt t="349058" x="2520950" y="4464050"/>
          <p14:tracePt t="349074" x="2425700" y="4457700"/>
          <p14:tracePt t="349091" x="2368550" y="4451350"/>
          <p14:tracePt t="349093" x="2349500" y="4445000"/>
          <p14:tracePt t="349109" x="2324100" y="4445000"/>
          <p14:tracePt t="349124" x="2286000" y="4438650"/>
          <p14:tracePt t="349141" x="2266950" y="4425950"/>
          <p14:tracePt t="349159" x="2247900" y="4419600"/>
          <p14:tracePt t="349175" x="2228850" y="4413250"/>
          <p14:tracePt t="349191" x="2216150" y="4406900"/>
          <p14:tracePt t="349208" x="2165350" y="4406900"/>
          <p14:tracePt t="349225" x="2025650" y="4394200"/>
          <p14:tracePt t="349241" x="1860550" y="4381500"/>
          <p14:tracePt t="349259" x="1758950" y="4375150"/>
          <p14:tracePt t="349276" x="1746250" y="4368800"/>
          <p14:tracePt t="349324" x="1758950" y="4375150"/>
          <p14:tracePt t="349343" x="1778000" y="4406900"/>
          <p14:tracePt t="349358" x="1778000" y="4413250"/>
          <p14:tracePt t="349359" x="1778000" y="4425950"/>
          <p14:tracePt t="349376" x="1765300" y="4445000"/>
          <p14:tracePt t="349392" x="1752600" y="4457700"/>
          <p14:tracePt t="349408" x="1746250" y="4470400"/>
          <p14:tracePt t="349425" x="1746250" y="4483100"/>
          <p14:tracePt t="349441" x="1746250" y="4508500"/>
          <p14:tracePt t="349458" x="1765300" y="4546600"/>
          <p14:tracePt t="349475" x="1771650" y="4578350"/>
          <p14:tracePt t="349492" x="1765300" y="4616450"/>
          <p14:tracePt t="349508" x="1752600" y="4641850"/>
          <p14:tracePt t="349525" x="1739900" y="4654550"/>
          <p14:tracePt t="349541" x="1733550" y="4660900"/>
          <p14:tracePt t="349633" x="1733550" y="4667250"/>
          <p14:tracePt t="349657" x="1733550" y="4673600"/>
          <p14:tracePt t="349715" x="1739900" y="4673600"/>
          <p14:tracePt t="349910" x="1739900" y="4679950"/>
          <p14:tracePt t="350208" x="1746250" y="4679950"/>
          <p14:tracePt t="350230" x="1752600" y="4679950"/>
          <p14:tracePt t="350247" x="1758950" y="4686300"/>
          <p14:tracePt t="350260" x="1765300" y="4686300"/>
          <p14:tracePt t="350276" x="1778000" y="4686300"/>
          <p14:tracePt t="350292" x="1797050" y="4692650"/>
          <p14:tracePt t="350309" x="1873250" y="4699000"/>
          <p14:tracePt t="350311" x="1962150" y="4705350"/>
          <p14:tracePt t="350326" x="2019300" y="4711700"/>
          <p14:tracePt t="350343" x="2133600" y="4718050"/>
          <p14:tracePt t="350361" x="2165350" y="4718050"/>
          <p14:tracePt t="350377" x="2184400" y="4724400"/>
          <p14:tracePt t="350392" x="2209800" y="4724400"/>
          <p14:tracePt t="350409" x="2241550" y="4724400"/>
          <p14:tracePt t="350425" x="2266950" y="4724400"/>
          <p14:tracePt t="350442" x="2286000" y="4724400"/>
          <p14:tracePt t="350459" x="2305050" y="4724400"/>
          <p14:tracePt t="350478" x="2317750" y="4724400"/>
          <p14:tracePt t="350493" x="2330450" y="4724400"/>
          <p14:tracePt t="350509" x="2343150" y="4724400"/>
          <p14:tracePt t="350526" x="2355850" y="4724400"/>
          <p14:tracePt t="350543" x="2393950" y="4718050"/>
          <p14:tracePt t="350561" x="2425700" y="4711700"/>
          <p14:tracePt t="350576" x="2451100" y="4705350"/>
          <p14:tracePt t="350592" x="2501900" y="4699000"/>
          <p14:tracePt t="350610" x="2552700" y="4686300"/>
          <p14:tracePt t="350627" x="2603500" y="4673600"/>
          <p14:tracePt t="350642" x="2641600" y="4660900"/>
          <p14:tracePt t="350659" x="2654300" y="4648200"/>
          <p14:tracePt t="350676" x="2667000" y="4648200"/>
          <p14:tracePt t="350693" x="2673350" y="4635500"/>
          <p14:tracePt t="350709" x="2673350" y="4629150"/>
          <p14:tracePt t="350726" x="2679700" y="4616450"/>
          <p14:tracePt t="350730" x="2686050" y="4610100"/>
          <p14:tracePt t="350743" x="2698750" y="4591050"/>
          <p14:tracePt t="350758" x="2711450" y="4565650"/>
          <p14:tracePt t="350776" x="2730500" y="4514850"/>
          <p14:tracePt t="350792" x="2730500" y="4489450"/>
          <p14:tracePt t="350810" x="2724150" y="4457700"/>
          <p14:tracePt t="350826" x="2717800" y="4438650"/>
          <p14:tracePt t="350842" x="2705100" y="4419600"/>
          <p14:tracePt t="350859" x="2686050" y="4400550"/>
          <p14:tracePt t="350876" x="2660650" y="4387850"/>
          <p14:tracePt t="350894" x="2622550" y="4375150"/>
          <p14:tracePt t="350910" x="2584450" y="4356100"/>
          <p14:tracePt t="350926" x="2514600" y="4337050"/>
          <p14:tracePt t="350945" x="2457450" y="4337050"/>
          <p14:tracePt t="350960" x="2393950" y="4330700"/>
          <p14:tracePt t="350976" x="2336800" y="4330700"/>
          <p14:tracePt t="350993" x="2279650" y="4330700"/>
          <p14:tracePt t="351010" x="2273300" y="4330700"/>
          <p14:tracePt t="351026" x="2260600" y="4330700"/>
          <p14:tracePt t="351043" x="2241550" y="4330700"/>
          <p14:tracePt t="351059" x="2216150" y="4330700"/>
          <p14:tracePt t="351077" x="2190750" y="4337050"/>
          <p14:tracePt t="351094" x="2165350" y="4349750"/>
          <p14:tracePt t="351109" x="2146300" y="4362450"/>
          <p14:tracePt t="351126" x="2127250" y="4394200"/>
          <p14:tracePt t="351143" x="2127250" y="4413250"/>
          <p14:tracePt t="351161" x="2120900" y="4432300"/>
          <p14:tracePt t="351176" x="2120900" y="4457700"/>
          <p14:tracePt t="351193" x="2120900" y="4476750"/>
          <p14:tracePt t="351209" x="2114550" y="4495800"/>
          <p14:tracePt t="351226" x="2114550" y="4521200"/>
          <p14:tracePt t="351244" x="2114550" y="4540250"/>
          <p14:tracePt t="351259" x="2114550" y="4565650"/>
          <p14:tracePt t="351276" x="2133600" y="4610100"/>
          <p14:tracePt t="351294" x="2159000" y="4629150"/>
          <p14:tracePt t="351309" x="2184400" y="4654550"/>
          <p14:tracePt t="351326" x="2209800" y="4667250"/>
          <p14:tracePt t="351345" x="2228850" y="4679950"/>
          <p14:tracePt t="351359" x="2247900" y="4686300"/>
          <p14:tracePt t="351376" x="2286000" y="4699000"/>
          <p14:tracePt t="351394" x="2349500" y="4711700"/>
          <p14:tracePt t="351410" x="2406650" y="4718050"/>
          <p14:tracePt t="351426" x="2425700" y="4724400"/>
          <p14:tracePt t="351444" x="2463800" y="4724400"/>
          <p14:tracePt t="351460" x="2508250" y="4718050"/>
          <p14:tracePt t="351476" x="2559050" y="4705350"/>
          <p14:tracePt t="351493" x="2597150" y="4692650"/>
          <p14:tracePt t="351510" x="2616200" y="4679950"/>
          <p14:tracePt t="351526" x="2635250" y="4667250"/>
          <p14:tracePt t="351560" x="2641600" y="4660900"/>
          <p14:tracePt t="351658" x="2641600" y="4654550"/>
          <p14:tracePt t="351759" x="2641600" y="4648200"/>
          <p14:tracePt t="351778" x="2628900" y="4641850"/>
          <p14:tracePt t="352068" x="2628900" y="4635500"/>
          <p14:tracePt t="352182" x="2622550" y="4635500"/>
          <p14:tracePt t="352222" x="2616200" y="4635500"/>
          <p14:tracePt t="352267" x="2609850" y="4635500"/>
          <p14:tracePt t="352273" x="2603500" y="4635500"/>
          <p14:tracePt t="352295" x="2597150" y="4635500"/>
          <p14:tracePt t="352310" x="2578100" y="4641850"/>
          <p14:tracePt t="352327" x="2565400" y="4648200"/>
          <p14:tracePt t="352344" x="2546350" y="4654550"/>
          <p14:tracePt t="352346" x="2520950" y="4660900"/>
          <p14:tracePt t="352361" x="2482850" y="4667250"/>
          <p14:tracePt t="352377" x="2463800" y="4673600"/>
          <p14:tracePt t="352394" x="2444750" y="4679950"/>
          <p14:tracePt t="352410" x="2406650" y="4679950"/>
          <p14:tracePt t="352429" x="2381250" y="4679950"/>
          <p14:tracePt t="352444" x="2349500" y="4679950"/>
          <p14:tracePt t="352460" x="2343150" y="4679950"/>
          <p14:tracePt t="352477" x="2330450" y="4679950"/>
          <p14:tracePt t="352495" x="2292350" y="4679950"/>
          <p14:tracePt t="352511" x="2273300" y="4679950"/>
          <p14:tracePt t="352528" x="2247900" y="4679950"/>
          <p14:tracePt t="352544" x="2228850" y="4679950"/>
          <p14:tracePt t="352621" x="2222500" y="4679950"/>
          <p14:tracePt t="352632" x="2203450" y="4679950"/>
          <p14:tracePt t="352644" x="2184400" y="4673600"/>
          <p14:tracePt t="352661" x="2159000" y="4673600"/>
          <p14:tracePt t="352678" x="2127250" y="4660900"/>
          <p14:tracePt t="352693" x="2114550" y="4660900"/>
          <p14:tracePt t="352694" x="2108200" y="4660900"/>
          <p14:tracePt t="352712" x="2108200" y="4654550"/>
          <p14:tracePt t="352728" x="2089150" y="4654550"/>
          <p14:tracePt t="352744" x="2057400" y="4660900"/>
          <p14:tracePt t="352761" x="1962150" y="4679950"/>
          <p14:tracePt t="352777" x="1822450" y="4686300"/>
          <p14:tracePt t="352793" x="1644650" y="4686300"/>
          <p14:tracePt t="352811" x="1524000" y="4679950"/>
          <p14:tracePt t="352827" x="1428750" y="4667250"/>
          <p14:tracePt t="352843" x="1403350" y="4660900"/>
          <p14:tracePt t="352910" x="1397000" y="4660900"/>
          <p14:tracePt t="352927" x="1371600" y="4673600"/>
          <p14:tracePt t="352944" x="1327150" y="4679950"/>
          <p14:tracePt t="352960" x="1282700" y="4679950"/>
          <p14:tracePt t="352977" x="1270000" y="4679950"/>
          <p14:tracePt t="352993" x="1270000" y="4686300"/>
          <p14:tracePt t="353027" x="1263650" y="4686300"/>
          <p14:tracePt t="353044" x="1257300" y="4686300"/>
          <p14:tracePt t="353061" x="1225550" y="4692650"/>
          <p14:tracePt t="353077" x="1162050" y="4699000"/>
          <p14:tracePt t="353093" x="1117600" y="4699000"/>
          <p14:tracePt t="353110" x="1066800" y="4699000"/>
          <p14:tracePt t="353127" x="1035050" y="4699000"/>
          <p14:tracePt t="353144" x="1003300" y="4686300"/>
          <p14:tracePt t="353160" x="965200" y="4679950"/>
          <p14:tracePt t="353162" x="895350" y="4679950"/>
          <p14:tracePt t="353177" x="857250" y="4679950"/>
          <p14:tracePt t="353178" x="806450" y="4673600"/>
          <p14:tracePt t="353194" x="666750" y="4673600"/>
          <p14:tracePt t="353210" x="584200" y="4673600"/>
          <p14:tracePt t="353244" x="584200" y="4679950"/>
          <p14:tracePt t="353261" x="590550" y="4686300"/>
          <p14:tracePt t="353277" x="615950" y="4692650"/>
          <p14:tracePt t="353293" x="647700" y="4711700"/>
          <p14:tracePt t="353310" x="666750" y="4724400"/>
          <p14:tracePt t="353327" x="711200" y="4756150"/>
          <p14:tracePt t="353344" x="774700" y="4787900"/>
          <p14:tracePt t="353364" x="908050" y="4851400"/>
          <p14:tracePt t="353377" x="971550" y="4876800"/>
          <p14:tracePt t="353393" x="1079500" y="4914900"/>
          <p14:tracePt t="353410" x="1123950" y="4927600"/>
          <p14:tracePt t="353428" x="1143000" y="4933950"/>
          <p14:tracePt t="353446" x="1181100" y="4933950"/>
          <p14:tracePt t="353464" x="1193800" y="4933950"/>
          <p14:tracePt t="353466" x="1212850" y="4933950"/>
          <p14:tracePt t="353480" x="1244600" y="4921250"/>
          <p14:tracePt t="353499" x="1276350" y="4914900"/>
          <p14:tracePt t="353513" x="1301750" y="4914900"/>
          <p14:tracePt t="353528" x="1327150" y="4914900"/>
          <p14:tracePt t="353545" x="1365250" y="4908550"/>
          <p14:tracePt t="353561" x="1403350" y="4908550"/>
          <p14:tracePt t="353578" x="1435100" y="4902200"/>
          <p14:tracePt t="353595" x="1466850" y="4895850"/>
          <p14:tracePt t="353611" x="1485900" y="4883150"/>
          <p14:tracePt t="353629" x="1504950" y="4864100"/>
          <p14:tracePt t="353644" x="1511300" y="4857750"/>
          <p14:tracePt t="353646" x="1511300" y="4851400"/>
          <p14:tracePt t="353662" x="1511300" y="4845050"/>
          <p14:tracePt t="353663" x="1517650" y="4845050"/>
          <p14:tracePt t="353678" x="1517650" y="4832350"/>
          <p14:tracePt t="353696" x="1517650" y="4819650"/>
          <p14:tracePt t="353712" x="1517650" y="4800600"/>
          <p14:tracePt t="353728" x="1511300" y="4775200"/>
          <p14:tracePt t="353745" x="1485900" y="4743450"/>
          <p14:tracePt t="353763" x="1466850" y="4718050"/>
          <p14:tracePt t="353778" x="1441450" y="4699000"/>
          <p14:tracePt t="353796" x="1403350" y="4673600"/>
          <p14:tracePt t="353812" x="1384300" y="4660900"/>
          <p14:tracePt t="353829" x="1371600" y="4654550"/>
          <p14:tracePt t="353845" x="1365250" y="4648200"/>
          <p14:tracePt t="353862" x="1358900" y="4648200"/>
          <p14:tracePt t="353879" x="1327150" y="4641850"/>
          <p14:tracePt t="353895" x="1295400" y="4641850"/>
          <p14:tracePt t="353912" x="1276350" y="4641850"/>
          <p14:tracePt t="353915" x="1250950" y="4635500"/>
          <p14:tracePt t="353928" x="1200150" y="4635500"/>
          <p14:tracePt t="353945" x="1149350" y="4622800"/>
          <p14:tracePt t="353962" x="1098550" y="4597400"/>
          <p14:tracePt t="353979" x="1060450" y="4578350"/>
          <p14:tracePt t="353995" x="1054100" y="4572000"/>
          <p14:tracePt t="354012" x="1041400" y="4578350"/>
          <p14:tracePt t="354028" x="1028700" y="4597400"/>
          <p14:tracePt t="354045" x="1009650" y="4622800"/>
          <p14:tracePt t="354062" x="1003300" y="4648200"/>
          <p14:tracePt t="354065" x="1003300" y="4660900"/>
          <p14:tracePt t="354078" x="1003300" y="4673600"/>
          <p14:tracePt t="354095" x="1003300" y="4686300"/>
          <p14:tracePt t="354112" x="1003300" y="4692650"/>
          <p14:tracePt t="354129" x="1016000" y="4711700"/>
          <p14:tracePt t="354146" x="1035050" y="4737100"/>
          <p14:tracePt t="354163" x="1079500" y="4768850"/>
          <p14:tracePt t="354179" x="1149350" y="4806950"/>
          <p14:tracePt t="354195" x="1219200" y="4838700"/>
          <p14:tracePt t="354216" x="1295400" y="4870450"/>
          <p14:tracePt t="354232" x="1346200" y="4883150"/>
          <p14:tracePt t="354246" x="1384300" y="4889500"/>
          <p14:tracePt t="354264" x="1409700" y="4889500"/>
          <p14:tracePt t="354267" x="1428750" y="4883150"/>
          <p14:tracePt t="354279" x="1435100" y="4883150"/>
          <p14:tracePt t="354297" x="1454150" y="4870450"/>
          <p14:tracePt t="354329" x="1460500" y="4870450"/>
          <p14:tracePt t="354361" x="1466850" y="4870450"/>
          <p14:tracePt t="354379" x="1479550" y="4876800"/>
          <p14:tracePt t="354398" x="1504950" y="4876800"/>
          <p14:tracePt t="354400" x="1517650" y="4876800"/>
          <p14:tracePt t="354411" x="1524000" y="4876800"/>
          <p14:tracePt t="354430" x="1549400" y="4870450"/>
          <p14:tracePt t="354445" x="1555750" y="4857750"/>
          <p14:tracePt t="354480" x="1562100" y="4857750"/>
          <p14:tracePt t="354684" x="1562100" y="4864100"/>
          <p14:tracePt t="354708" x="1562100" y="4870450"/>
          <p14:tracePt t="354974" x="1555750" y="4870450"/>
          <p14:tracePt t="354981" x="1555750" y="4876800"/>
          <p14:tracePt t="354996" x="1543050" y="4883150"/>
          <p14:tracePt t="355013" x="1536700" y="4883150"/>
          <p14:tracePt t="355058" x="1543050" y="4889500"/>
          <p14:tracePt t="355064" x="1555750" y="4889500"/>
          <p14:tracePt t="355080" x="1568450" y="4895850"/>
          <p14:tracePt t="355096" x="1587500" y="4902200"/>
          <p14:tracePt t="355138" x="1593850" y="4902200"/>
          <p14:tracePt t="355165" x="1600200" y="4902200"/>
          <p14:tracePt t="355179" x="1631950" y="4902200"/>
          <p14:tracePt t="355196" x="1689100" y="4902200"/>
          <p14:tracePt t="355213" x="1739900" y="4902200"/>
          <p14:tracePt t="355229" x="1797050" y="4902200"/>
          <p14:tracePt t="355246" x="1854200" y="4902200"/>
          <p14:tracePt t="355263" x="1911350" y="4908550"/>
          <p14:tracePt t="355282" x="1968500" y="4908550"/>
          <p14:tracePt t="355298" x="1993900" y="4908550"/>
          <p14:tracePt t="355300" x="2025650" y="4908550"/>
          <p14:tracePt t="355313" x="2057400" y="4914900"/>
          <p14:tracePt t="355330" x="2133600" y="4914900"/>
          <p14:tracePt t="355346" x="2222500" y="4908550"/>
          <p14:tracePt t="355364" x="2241550" y="4902200"/>
          <p14:tracePt t="355379" x="2247900" y="4889500"/>
          <p14:tracePt t="355396" x="2247900" y="4883150"/>
          <p14:tracePt t="355413" x="2247900" y="4876800"/>
          <p14:tracePt t="355430" x="2247900" y="4864100"/>
          <p14:tracePt t="355446" x="2241550" y="4851400"/>
          <p14:tracePt t="355463" x="2235200" y="4826000"/>
          <p14:tracePt t="355480" x="2235200" y="4813300"/>
          <p14:tracePt t="355498" x="2222500" y="4794250"/>
          <p14:tracePt t="355530" x="2209800" y="4787900"/>
          <p14:tracePt t="355547" x="2171700" y="4781550"/>
          <p14:tracePt t="355563" x="2159000" y="4781550"/>
          <p14:tracePt t="355564" x="2133600" y="4768850"/>
          <p14:tracePt t="355580" x="2108200" y="4762500"/>
          <p14:tracePt t="355597" x="2070100" y="4756150"/>
          <p14:tracePt t="355614" x="2044700" y="4756150"/>
          <p14:tracePt t="355631" x="2012950" y="4756150"/>
          <p14:tracePt t="355646" x="1993900" y="4756150"/>
          <p14:tracePt t="355663" x="1987550" y="4762500"/>
          <p14:tracePt t="355682" x="1981200" y="4794250"/>
          <p14:tracePt t="355685" x="1981200" y="4800600"/>
          <p14:tracePt t="355700" x="1981200" y="4813300"/>
          <p14:tracePt t="355713" x="1981200" y="4838700"/>
          <p14:tracePt t="355730" x="1987550" y="4864100"/>
          <p14:tracePt t="355747" x="1987550" y="4870450"/>
          <p14:tracePt t="355808" x="1981200" y="4870450"/>
          <p14:tracePt t="355821" x="1968500" y="4864100"/>
          <p14:tracePt t="356270" x="1968500" y="4870450"/>
          <p14:tracePt t="356303" x="1968500" y="4876800"/>
          <p14:tracePt t="356331" x="1974850" y="4876800"/>
          <p14:tracePt t="356338" x="1981200" y="4876800"/>
          <p14:tracePt t="356347" x="2006600" y="4876800"/>
          <p14:tracePt t="356364" x="2063750" y="4864100"/>
          <p14:tracePt t="356381" x="2108200" y="4864100"/>
          <p14:tracePt t="356397" x="2133600" y="4851400"/>
          <p14:tracePt t="356414" x="2152650" y="4838700"/>
          <p14:tracePt t="356431" x="2165350" y="4826000"/>
          <p14:tracePt t="356447" x="2171700" y="4813300"/>
          <p14:tracePt t="356464" x="2178050" y="4806950"/>
          <p14:tracePt t="356481" x="2178050" y="4800600"/>
          <p14:tracePt t="356497" x="2178050" y="4794250"/>
          <p14:tracePt t="356499" x="2178050" y="4787900"/>
          <p14:tracePt t="356514" x="2165350" y="4781550"/>
          <p14:tracePt t="356531" x="2133600" y="4762500"/>
          <p14:tracePt t="356548" x="2114550" y="4743450"/>
          <p14:tracePt t="356564" x="2095500" y="4737100"/>
          <p14:tracePt t="356580" x="2082800" y="4730750"/>
          <p14:tracePt t="356598" x="2076450" y="4730750"/>
          <p14:tracePt t="356613" x="2063750" y="4749800"/>
          <p14:tracePt t="356631" x="2057400" y="4762500"/>
          <p14:tracePt t="356647" x="2051050" y="4781550"/>
          <p14:tracePt t="356664" x="2038350" y="4800600"/>
          <p14:tracePt t="356683" x="2012950" y="4819650"/>
          <p14:tracePt t="356697" x="1993900" y="4826000"/>
          <p14:tracePt t="356714" x="1987550" y="4826000"/>
          <p14:tracePt t="356747" x="1981200" y="4826000"/>
          <p14:tracePt t="356764" x="1974850" y="4826000"/>
          <p14:tracePt t="358703" x="1974850" y="4813300"/>
          <p14:tracePt t="358716" x="1974850" y="4781550"/>
          <p14:tracePt t="358733" x="1968500" y="4743450"/>
          <p14:tracePt t="358749" x="1968500" y="4724400"/>
          <p14:tracePt t="358767" x="1968500" y="4711700"/>
          <p14:tracePt t="358783" x="1968500" y="4699000"/>
          <p14:tracePt t="358800" x="1968500" y="4686300"/>
          <p14:tracePt t="358816" x="1962150" y="4673600"/>
          <p14:tracePt t="358833" x="1962150" y="4654550"/>
          <p14:tracePt t="358850" x="1962150" y="4629150"/>
          <p14:tracePt t="358866" x="1955800" y="4597400"/>
          <p14:tracePt t="358869" x="1955800" y="4584700"/>
          <p14:tracePt t="358883" x="1955800" y="4552950"/>
          <p14:tracePt t="358899" x="1949450" y="4527550"/>
          <p14:tracePt t="358916" x="1930400" y="4489450"/>
          <p14:tracePt t="358933" x="1885950" y="4432300"/>
          <p14:tracePt t="358951" x="1835150" y="4368800"/>
          <p14:tracePt t="358966" x="1790700" y="4318000"/>
          <p14:tracePt t="358982" x="1739900" y="4267200"/>
          <p14:tracePt t="358999" x="1720850" y="4254500"/>
          <p14:tracePt t="359016" x="1720850" y="4248150"/>
          <p14:tracePt t="359168" x="1727200" y="4248150"/>
          <p14:tracePt t="359183" x="1765300" y="4254500"/>
          <p14:tracePt t="359200" x="1847850" y="4267200"/>
          <p14:tracePt t="359217" x="1943100" y="4292600"/>
          <p14:tracePt t="359233" x="1968500" y="4318000"/>
          <p14:tracePt t="359250" x="1943100" y="4349750"/>
          <p14:tracePt t="359267" x="1873250" y="4400550"/>
          <p14:tracePt t="359283" x="1797050" y="4470400"/>
          <p14:tracePt t="359300" x="1771650" y="4521200"/>
          <p14:tracePt t="359317" x="1771650" y="4559300"/>
          <p14:tracePt t="359320" x="1778000" y="4578350"/>
          <p14:tracePt t="359333" x="1797050" y="4584700"/>
          <p14:tracePt t="359350" x="1841500" y="4597400"/>
          <p14:tracePt t="359366" x="1885950" y="4610100"/>
          <p14:tracePt t="359383" x="1898650" y="4629150"/>
          <p14:tracePt t="359400" x="1905000" y="4660900"/>
          <p14:tracePt t="359416" x="1898650" y="4692650"/>
          <p14:tracePt t="359433" x="1879600" y="4737100"/>
          <p14:tracePt t="359451" x="1847850" y="4781550"/>
          <p14:tracePt t="359466" x="1816100" y="4819650"/>
          <p14:tracePt t="359483" x="1797050" y="4838700"/>
          <p14:tracePt t="359499" x="1790700" y="4851400"/>
          <p14:tracePt t="359516" x="1790700" y="4857750"/>
          <p14:tracePt t="359533" x="1790700" y="4864100"/>
          <p14:tracePt t="359550" x="1784350" y="4870450"/>
          <p14:tracePt t="359568" x="1765300" y="4908550"/>
          <p14:tracePt t="359583" x="1714500" y="4959350"/>
          <p14:tracePt t="359600" x="1536700" y="5073650"/>
          <p14:tracePt t="359620" x="1428750" y="5143500"/>
          <p14:tracePt t="359634" x="1371600" y="5175250"/>
          <p14:tracePt t="359650" x="1257300" y="5270500"/>
          <p14:tracePt t="359666" x="1225550" y="5321300"/>
          <p14:tracePt t="359683" x="1212850" y="5353050"/>
          <p14:tracePt t="359701" x="1206500" y="5359400"/>
          <p14:tracePt t="359716" x="1200150" y="5353050"/>
          <p14:tracePt t="359734" x="1174750" y="5340350"/>
          <p14:tracePt t="359750" x="1123950" y="5308600"/>
          <p14:tracePt t="359767" x="1066800" y="5276850"/>
          <p14:tracePt t="359783" x="1035050" y="5251450"/>
          <p14:tracePt t="359802" x="1016000" y="5232400"/>
          <p14:tracePt t="359816" x="1003300" y="5207000"/>
          <p14:tracePt t="359833" x="996950" y="5194300"/>
          <p14:tracePt t="359852" x="996950" y="5187950"/>
          <p14:tracePt t="359867" x="996950" y="5175250"/>
          <p14:tracePt t="359883" x="996950" y="5162550"/>
          <p14:tracePt t="359902" x="1009650" y="5137150"/>
          <p14:tracePt t="359917" x="1028700" y="5118100"/>
          <p14:tracePt t="359933" x="1047750" y="5111750"/>
          <p14:tracePt t="359950" x="1066800" y="5111750"/>
          <p14:tracePt t="359967" x="1092200" y="5111750"/>
          <p14:tracePt t="359983" x="1111250" y="5124450"/>
          <p14:tracePt t="360000" x="1136650" y="5137150"/>
          <p14:tracePt t="360017" x="1187450" y="5168900"/>
          <p14:tracePt t="360019" x="1257300" y="5207000"/>
          <p14:tracePt t="360035" x="1352550" y="5257800"/>
          <p14:tracePt t="360050" x="1409700" y="5276850"/>
          <p14:tracePt t="360067" x="1530350" y="5314950"/>
          <p14:tracePt t="360069" x="1568450" y="5321300"/>
          <p14:tracePt t="360086" x="1625600" y="5334000"/>
          <p14:tracePt t="360100" x="1651000" y="5334000"/>
          <p14:tracePt t="360118" x="1670050" y="5340350"/>
          <p14:tracePt t="360135" x="1682750" y="5346700"/>
          <p14:tracePt t="360149" x="1708150" y="5346700"/>
          <p14:tracePt t="360167" x="1746250" y="5340350"/>
          <p14:tracePt t="360184" x="1803400" y="5321300"/>
          <p14:tracePt t="360202" x="1873250" y="5295900"/>
          <p14:tracePt t="360217" x="1936750" y="5276850"/>
          <p14:tracePt t="360234" x="2000250" y="5257800"/>
          <p14:tracePt t="360250" x="2057400" y="5245100"/>
          <p14:tracePt t="360270" x="2120900" y="5226050"/>
          <p14:tracePt t="360284" x="2133600" y="5219700"/>
          <p14:tracePt t="360285" x="2152650" y="5207000"/>
          <p14:tracePt t="360302" x="2216150" y="5168900"/>
          <p14:tracePt t="360317" x="2273300" y="5130800"/>
          <p14:tracePt t="360334" x="2336800" y="5092700"/>
          <p14:tracePt t="360350" x="2387600" y="5048250"/>
          <p14:tracePt t="360368" x="2419350" y="4997450"/>
          <p14:tracePt t="360386" x="2419350" y="4959350"/>
          <p14:tracePt t="360401" x="2413000" y="4933950"/>
          <p14:tracePt t="360418" x="2393950" y="4914900"/>
          <p14:tracePt t="360434" x="2368550" y="4895850"/>
          <p14:tracePt t="360451" x="2324100" y="4876800"/>
          <p14:tracePt t="360468" x="2273300" y="4851400"/>
          <p14:tracePt t="360484" x="2235200" y="4826000"/>
          <p14:tracePt t="360500" x="2165350" y="4781550"/>
          <p14:tracePt t="360517" x="2057400" y="4724400"/>
          <p14:tracePt t="360536" x="1860550" y="4667250"/>
          <p14:tracePt t="360551" x="1708150" y="4648200"/>
          <p14:tracePt t="360568" x="1663700" y="4648200"/>
          <p14:tracePt t="360584" x="1562100" y="4692650"/>
          <p14:tracePt t="360601" x="1536700" y="4730750"/>
          <p14:tracePt t="360617" x="1524000" y="4762500"/>
          <p14:tracePt t="360634" x="1517650" y="4800600"/>
          <p14:tracePt t="360651" x="1504950" y="4845050"/>
          <p14:tracePt t="360668" x="1498600" y="4876800"/>
          <p14:tracePt t="360684" x="1492250" y="4902200"/>
          <p14:tracePt t="360702" x="1485900" y="4940300"/>
          <p14:tracePt t="360718" x="1498600" y="4991100"/>
          <p14:tracePt t="360734" x="1530350" y="5048250"/>
          <p14:tracePt t="360751" x="1587500" y="5111750"/>
          <p14:tracePt t="360768" x="1676400" y="5181600"/>
          <p14:tracePt t="360784" x="1841500" y="5289550"/>
          <p14:tracePt t="360801" x="1981200" y="5365750"/>
          <p14:tracePt t="360818" x="2044700" y="5397500"/>
          <p14:tracePt t="360834" x="2108200" y="5410200"/>
          <p14:tracePt t="360851" x="2152650" y="5410200"/>
          <p14:tracePt t="360867" x="2197100" y="5410200"/>
          <p14:tracePt t="360885" x="2260600" y="5397500"/>
          <p14:tracePt t="360901" x="2298700" y="5384800"/>
          <p14:tracePt t="360918" x="2311400" y="5384800"/>
          <p14:tracePt t="360934" x="2324100" y="5378450"/>
          <p14:tracePt t="361104" x="2330450" y="5378450"/>
          <p14:tracePt t="361118" x="2330450" y="5372100"/>
          <p14:tracePt t="361151" x="2336800" y="5372100"/>
          <p14:tracePt t="361168" x="2343150" y="5365750"/>
          <p14:tracePt t="361185" x="2355850" y="5359400"/>
          <p14:tracePt t="361201" x="2374900" y="5346700"/>
          <p14:tracePt t="361218" x="2393950" y="5327650"/>
          <p14:tracePt t="361234" x="2400300" y="5314950"/>
          <p14:tracePt t="361251" x="2413000" y="5302250"/>
          <p14:tracePt t="361268" x="2419350" y="5289550"/>
          <p14:tracePt t="361285" x="2425700" y="5289550"/>
          <p14:tracePt t="361386" x="2425700" y="5283200"/>
          <p14:tracePt t="361393" x="2425700" y="5276850"/>
          <p14:tracePt t="361421" x="2425700" y="5264150"/>
          <p14:tracePt t="361435" x="2425700" y="5257800"/>
          <p14:tracePt t="361451" x="2419350" y="5251450"/>
          <p14:tracePt t="361520" x="2419350" y="5245100"/>
          <p14:tracePt t="361552" x="2419350" y="5238750"/>
          <p14:tracePt t="361576" x="2419350" y="5232400"/>
          <p14:tracePt t="361610" x="2419350" y="5226050"/>
          <p14:tracePt t="361730" x="2425700" y="5219700"/>
          <p14:tracePt t="361868" x="2425700" y="5213350"/>
          <p14:tracePt t="361937" x="2425700" y="5207000"/>
          <p14:tracePt t="362105" x="2413000" y="5213350"/>
          <p14:tracePt t="362112" x="2406650" y="5213350"/>
          <p14:tracePt t="362129" x="2400300" y="5213350"/>
          <p14:tracePt t="362402" x="2393950" y="5213350"/>
          <p14:tracePt t="362557" x="2387600" y="5213350"/>
          <p14:tracePt t="363343" x="2381250" y="5213350"/>
          <p14:tracePt t="363506" x="2381250" y="5207000"/>
          <p14:tracePt t="363520" x="2387600" y="5200650"/>
          <p14:tracePt t="363540" x="2406650" y="5194300"/>
          <p14:tracePt t="363554" x="2419350" y="5187950"/>
          <p14:tracePt t="363571" x="2432050" y="5187950"/>
          <p14:tracePt t="363587" x="2457450" y="5181600"/>
          <p14:tracePt t="363604" x="2463800" y="5175250"/>
          <p14:tracePt t="363620" x="2476500" y="5168900"/>
          <p14:tracePt t="363637" x="2489200" y="5162550"/>
          <p14:tracePt t="363653" x="2495550" y="5162550"/>
          <p14:tracePt t="363672" x="2501900" y="5156200"/>
          <p14:tracePt t="363686" x="2527300" y="5143500"/>
          <p14:tracePt t="363703" x="2552700" y="5130800"/>
          <p14:tracePt t="363720" x="2571750" y="5118100"/>
          <p14:tracePt t="363737" x="2578100" y="5105400"/>
          <p14:tracePt t="363752" x="2584450" y="5099050"/>
          <p14:tracePt t="363770" x="2584450" y="5092700"/>
          <p14:tracePt t="363903" x="2584450" y="5086350"/>
          <p14:tracePt t="363920" x="2584450" y="5073650"/>
          <p14:tracePt t="363937" x="2578100" y="5067300"/>
          <p14:tracePt t="363954" x="2571750" y="5060950"/>
          <p14:tracePt t="363970" x="2559050" y="5054600"/>
          <p14:tracePt t="363987" x="2540000" y="5054600"/>
          <p14:tracePt t="364004" x="2533650" y="5048250"/>
          <p14:tracePt t="364006" x="2527300" y="5048250"/>
          <p14:tracePt t="364020" x="2514600" y="5048250"/>
          <p14:tracePt t="364037" x="2508250" y="5048250"/>
          <p14:tracePt t="364055" x="2495550" y="5054600"/>
          <p14:tracePt t="364158" x="2495550" y="5048250"/>
          <p14:tracePt t="364570" x="2501900" y="5048250"/>
          <p14:tracePt t="364579" x="2520950" y="5041900"/>
          <p14:tracePt t="364588" x="2540000" y="5041900"/>
          <p14:tracePt t="364604" x="2571750" y="5035550"/>
          <p14:tracePt t="364622" x="2609850" y="5035550"/>
          <p14:tracePt t="364637" x="2641600" y="5035550"/>
          <p14:tracePt t="364654" x="2673350" y="5035550"/>
          <p14:tracePt t="364671" x="2705100" y="5035550"/>
          <p14:tracePt t="364688" x="2730500" y="5035550"/>
          <p14:tracePt t="364704" x="2749550" y="5035550"/>
          <p14:tracePt t="364722" x="2768600" y="5041900"/>
          <p14:tracePt t="364738" x="2781300" y="5041900"/>
          <p14:tracePt t="364755" x="2819400" y="5041900"/>
          <p14:tracePt t="364771" x="2927350" y="5041900"/>
          <p14:tracePt t="364787" x="2997200" y="5048250"/>
          <p14:tracePt t="364804" x="3041650" y="5054600"/>
          <p14:tracePt t="364820" x="3054350" y="5060950"/>
          <p14:tracePt t="364838" x="3073400" y="5060950"/>
          <p14:tracePt t="364841" x="3079750" y="5067300"/>
          <p14:tracePt t="364854" x="3092450" y="5067300"/>
          <p14:tracePt t="364871" x="3098800" y="5073650"/>
          <p14:tracePt t="364889" x="3111500" y="5073650"/>
          <p14:tracePt t="364891" x="3124200" y="5073650"/>
          <p14:tracePt t="364905" x="3149600" y="5073650"/>
          <p14:tracePt t="364921" x="3213100" y="5086350"/>
          <p14:tracePt t="364938" x="3314700" y="5105400"/>
          <p14:tracePt t="364954" x="3422650" y="5124450"/>
          <p14:tracePt t="364971" x="3479800" y="5137150"/>
          <p14:tracePt t="364988" x="3498850" y="5137150"/>
          <p14:tracePt t="365059" x="3492500" y="5130800"/>
          <p14:tracePt t="365081" x="3492500" y="5124450"/>
          <p14:tracePt t="365105" x="3486150" y="5124450"/>
          <p14:tracePt t="365124" x="3486150" y="5118100"/>
          <p14:tracePt t="365293" x="3492500" y="5118100"/>
          <p14:tracePt t="365305" x="3498850" y="5124450"/>
          <p14:tracePt t="365322" x="3511550" y="5124450"/>
          <p14:tracePt t="365338" x="3524250" y="5124450"/>
          <p14:tracePt t="365354" x="3536950" y="5124450"/>
          <p14:tracePt t="365371" x="3543300" y="5124450"/>
          <p14:tracePt t="365389" x="3549650" y="5118100"/>
          <p14:tracePt t="365404" x="3556000" y="5118100"/>
          <p14:tracePt t="365423" x="3562350" y="5105400"/>
          <p14:tracePt t="365438" x="3568700" y="5105400"/>
          <p14:tracePt t="365456" x="3575050" y="5092700"/>
          <p14:tracePt t="365472" x="3581400" y="5092700"/>
          <p14:tracePt t="365488" x="3581400" y="5080000"/>
          <p14:tracePt t="365505" x="3581400" y="5073650"/>
          <p14:tracePt t="365521" x="3581400" y="5060950"/>
          <p14:tracePt t="365538" x="3581400" y="5048250"/>
          <p14:tracePt t="365555" x="3581400" y="5041900"/>
          <p14:tracePt t="365571" x="3575050" y="5035550"/>
          <p14:tracePt t="365588" x="3575050" y="5029200"/>
          <p14:tracePt t="365605" x="3575050" y="5022850"/>
          <p14:tracePt t="365622" x="3575050" y="5016500"/>
          <p14:tracePt t="365638" x="3568700" y="5016500"/>
          <p14:tracePt t="365655" x="3562350" y="5010150"/>
          <p14:tracePt t="365672" x="3556000" y="5010150"/>
          <p14:tracePt t="365687" x="3536950" y="5022850"/>
          <p14:tracePt t="365688" x="3530600" y="5029200"/>
          <p14:tracePt t="365706" x="3511550" y="5041900"/>
          <p14:tracePt t="365723" x="3492500" y="5060950"/>
          <p14:tracePt t="365740" x="3492500" y="5073650"/>
          <p14:tracePt t="365821" x="3492500" y="5080000"/>
          <p14:tracePt t="365860" x="3498850" y="5080000"/>
          <p14:tracePt t="365865" x="3505200" y="5080000"/>
          <p14:tracePt t="365876" x="3511550" y="5073650"/>
          <p14:tracePt t="365889" x="3517900" y="5073650"/>
          <p14:tracePt t="365905" x="3562350" y="5073650"/>
          <p14:tracePt t="365922" x="3632200" y="5080000"/>
          <p14:tracePt t="365923" x="3657600" y="5086350"/>
          <p14:tracePt t="365939" x="3708400" y="5099050"/>
          <p14:tracePt t="365955" x="3721100" y="5099050"/>
          <p14:tracePt t="365972" x="3721100" y="5105400"/>
          <p14:tracePt t="366005" x="3733800" y="5099050"/>
          <p14:tracePt t="366022" x="3841750" y="5054600"/>
          <p14:tracePt t="366039" x="3943350" y="5041900"/>
          <p14:tracePt t="366056" x="4044950" y="5035550"/>
          <p14:tracePt t="366072" x="4127500" y="5035550"/>
          <p14:tracePt t="366088" x="4171950" y="5041900"/>
          <p14:tracePt t="366108" x="4203700" y="5048250"/>
          <p14:tracePt t="366122" x="4222750" y="5054600"/>
          <p14:tracePt t="366139" x="4235450" y="5054600"/>
          <p14:tracePt t="366155" x="4241800" y="5054600"/>
          <p14:tracePt t="366171" x="4241800" y="5060950"/>
          <p14:tracePt t="366188" x="4248150" y="5060950"/>
          <p14:tracePt t="366222" x="4254500" y="5060950"/>
          <p14:tracePt t="366239" x="4260850" y="5060950"/>
          <p14:tracePt t="366256" x="4267200" y="5060950"/>
          <p14:tracePt t="366273" x="4305300" y="5060950"/>
          <p14:tracePt t="366289" x="4362450" y="5067300"/>
          <p14:tracePt t="366306" x="4381500" y="5073650"/>
          <p14:tracePt t="366322" x="4457700" y="5092700"/>
          <p14:tracePt t="366339" x="4533900" y="5111750"/>
          <p14:tracePt t="366356" x="4572000" y="5118100"/>
          <p14:tracePt t="366372" x="4597400" y="5130800"/>
          <p14:tracePt t="366389" x="4603750" y="5130800"/>
          <p14:tracePt t="366406" x="4603750" y="5137150"/>
          <p14:tracePt t="366460" x="4597400" y="5137150"/>
          <p14:tracePt t="366467" x="4597400" y="5143500"/>
          <p14:tracePt t="366505" x="4591050" y="5143500"/>
          <p14:tracePt t="366567" x="4584700" y="5143500"/>
          <p14:tracePt t="366666" x="4584700" y="5137150"/>
          <p14:tracePt t="366701" x="4584700" y="5130800"/>
          <p14:tracePt t="366714" x="4591050" y="5130800"/>
          <p14:tracePt t="366722" x="4591050" y="5124450"/>
          <p14:tracePt t="366739" x="4635500" y="5105400"/>
          <p14:tracePt t="366758" x="4711700" y="5099050"/>
          <p14:tracePt t="366773" x="4826000" y="5092700"/>
          <p14:tracePt t="366789" x="4902200" y="5092700"/>
          <p14:tracePt t="366806" x="4927600" y="5092700"/>
          <p14:tracePt t="366839" x="4921250" y="5086350"/>
          <p14:tracePt t="366879" x="4927600" y="5086350"/>
          <p14:tracePt t="366894" x="4940300" y="5086350"/>
          <p14:tracePt t="366906" x="4959350" y="5092700"/>
          <p14:tracePt t="366923" x="4978400" y="5099050"/>
          <p14:tracePt t="366956" x="4978400" y="5105400"/>
          <p14:tracePt t="366990" x="4978400" y="5111750"/>
          <p14:tracePt t="367023" x="4978400" y="5118100"/>
          <p14:tracePt t="367056" x="4997450" y="5118100"/>
          <p14:tracePt t="367073" x="5060950" y="5118100"/>
          <p14:tracePt t="367094" x="5130800" y="5118100"/>
          <p14:tracePt t="367095" x="5168900" y="5118100"/>
          <p14:tracePt t="367106" x="5207000" y="5118100"/>
          <p14:tracePt t="367123" x="5270500" y="5118100"/>
          <p14:tracePt t="367139" x="5308600" y="5118100"/>
          <p14:tracePt t="367156" x="5327650" y="5118100"/>
          <p14:tracePt t="367173" x="5334000" y="5118100"/>
          <p14:tracePt t="367244" x="5340350" y="5118100"/>
          <p14:tracePt t="367253" x="5340350" y="5111750"/>
          <p14:tracePt t="367273" x="5346700" y="5111750"/>
          <p14:tracePt t="367334" x="5353050" y="5111750"/>
          <p14:tracePt t="367342" x="5359400" y="5111750"/>
          <p14:tracePt t="367359" x="5397500" y="5111750"/>
          <p14:tracePt t="367373" x="5416550" y="5111750"/>
          <p14:tracePt t="367390" x="5511800" y="5111750"/>
          <p14:tracePt t="367406" x="5543550" y="5111750"/>
          <p14:tracePt t="367423" x="5549900" y="5111750"/>
          <p14:tracePt t="367426" x="5556250" y="5105400"/>
          <p14:tracePt t="367480" x="5562600" y="5105400"/>
          <p14:tracePt t="367488" x="5562600" y="5099050"/>
          <p14:tracePt t="367503" x="5568950" y="5092700"/>
          <p14:tracePt t="367531" x="5568950" y="5086350"/>
          <p14:tracePt t="367564" x="5568950" y="5080000"/>
          <p14:tracePt t="367579" x="5568950" y="5073650"/>
          <p14:tracePt t="367592" x="5568950" y="5067300"/>
          <p14:tracePt t="367606" x="5568950" y="5048250"/>
          <p14:tracePt t="367622" x="5556250" y="5029200"/>
          <p14:tracePt t="367640" x="5549900" y="5010150"/>
          <p14:tracePt t="367656" x="5543550" y="4991100"/>
          <p14:tracePt t="367660" x="5543550" y="4984750"/>
          <p14:tracePt t="367674" x="5543550" y="4978400"/>
          <p14:tracePt t="367690" x="5543550" y="4946650"/>
          <p14:tracePt t="367708" x="5549900" y="4927600"/>
          <p14:tracePt t="367723" x="5549900" y="4914900"/>
          <p14:tracePt t="367742" x="5556250" y="4902200"/>
          <p14:tracePt t="367759" x="5549900" y="4876800"/>
          <p14:tracePt t="367773" x="5530850" y="4864100"/>
          <p14:tracePt t="367792" x="5511800" y="4845050"/>
          <p14:tracePt t="367807" x="5499100" y="4838700"/>
          <p14:tracePt t="367823" x="5480050" y="4832350"/>
          <p14:tracePt t="367842" x="5454650" y="4826000"/>
          <p14:tracePt t="367857" x="5422900" y="4813300"/>
          <p14:tracePt t="367873" x="5378450" y="4806950"/>
          <p14:tracePt t="367890" x="5321300" y="4800600"/>
          <p14:tracePt t="367907" x="5276850" y="4800600"/>
          <p14:tracePt t="367924" x="5245100" y="4794250"/>
          <p14:tracePt t="367943" x="5207000" y="4794250"/>
          <p14:tracePt t="367957" x="5168900" y="4806950"/>
          <p14:tracePt t="367974" x="5137150" y="4813300"/>
          <p14:tracePt t="367990" x="5118100" y="4819650"/>
          <p14:tracePt t="368007" x="5080000" y="4832350"/>
          <p14:tracePt t="368024" x="5060950" y="4851400"/>
          <p14:tracePt t="368040" x="5041900" y="4889500"/>
          <p14:tracePt t="368057" x="5035550" y="4940300"/>
          <p14:tracePt t="368074" x="5029200" y="4978400"/>
          <p14:tracePt t="368090" x="5022850" y="5010150"/>
          <p14:tracePt t="368107" x="5016500" y="5029200"/>
          <p14:tracePt t="368124" x="5016500" y="5041900"/>
          <p14:tracePt t="368140" x="5016500" y="5054600"/>
          <p14:tracePt t="368159" x="5035550" y="5073650"/>
          <p14:tracePt t="368174" x="5048250" y="5080000"/>
          <p14:tracePt t="368191" x="5086350" y="5111750"/>
          <p14:tracePt t="368207" x="5118100" y="5124450"/>
          <p14:tracePt t="368224" x="5162550" y="5130800"/>
          <p14:tracePt t="368240" x="5200650" y="5137150"/>
          <p14:tracePt t="368257" x="5232400" y="5137150"/>
          <p14:tracePt t="368274" x="5251450" y="5137150"/>
          <p14:tracePt t="368307" x="5257800" y="5137150"/>
          <p14:tracePt t="368521" x="5251450" y="5137150"/>
          <p14:tracePt t="368534" x="5245100" y="5137150"/>
          <p14:tracePt t="368576" x="5238750" y="5137150"/>
          <p14:tracePt t="368640" x="5232400" y="5137150"/>
          <p14:tracePt t="368647" x="5232400" y="5130800"/>
          <p14:tracePt t="368664" x="5226050" y="5124450"/>
          <p14:tracePt t="368688" x="5219700" y="5118100"/>
          <p14:tracePt t="368704" x="5213350" y="5111750"/>
          <p14:tracePt t="368724" x="5200650" y="5111750"/>
          <p14:tracePt t="368741" x="5187950" y="5105400"/>
          <p14:tracePt t="368758" x="5137150" y="5092700"/>
          <p14:tracePt t="368774" x="5016500" y="5073650"/>
          <p14:tracePt t="368792" x="4870450" y="5048250"/>
          <p14:tracePt t="368810" x="4711700" y="5029200"/>
          <p14:tracePt t="368824" x="4597400" y="5022850"/>
          <p14:tracePt t="368841" x="4508500" y="5022850"/>
          <p14:tracePt t="368858" x="4419600" y="5022850"/>
          <p14:tracePt t="368874" x="4254500" y="5010150"/>
          <p14:tracePt t="368891" x="4006850" y="4991100"/>
          <p14:tracePt t="368908" x="3778250" y="4972050"/>
          <p14:tracePt t="368925" x="3543300" y="4946650"/>
          <p14:tracePt t="368941" x="3384550" y="4927600"/>
          <p14:tracePt t="368958" x="3270250" y="4914900"/>
          <p14:tracePt t="368975" x="3251200" y="4908550"/>
          <p14:tracePt t="369024" x="3257550" y="4914900"/>
          <p14:tracePt t="369041" x="3270250" y="4927600"/>
          <p14:tracePt t="369058" x="3289300" y="4940300"/>
          <p14:tracePt t="369074" x="3308350" y="4953000"/>
          <p14:tracePt t="369091" x="3333750" y="4972050"/>
          <p14:tracePt t="369094" x="3346450" y="4978400"/>
          <p14:tracePt t="369108" x="3352800" y="4978400"/>
          <p14:tracePt t="369125" x="3365500" y="4991100"/>
          <p14:tracePt t="369143" x="3371850" y="4997450"/>
          <p14:tracePt t="369160" x="3378200" y="5003800"/>
          <p14:tracePt t="369175" x="3384550" y="5016500"/>
          <p14:tracePt t="369192" x="3403600" y="5041900"/>
          <p14:tracePt t="369208" x="3429000" y="5086350"/>
          <p14:tracePt t="369224" x="3473450" y="5143500"/>
          <p14:tracePt t="369242" x="3498850" y="5175250"/>
          <p14:tracePt t="369258" x="3530600" y="5194300"/>
          <p14:tracePt t="369275" x="3587750" y="5207000"/>
          <p14:tracePt t="369291" x="3644900" y="5207000"/>
          <p14:tracePt t="369308" x="3689350" y="5200650"/>
          <p14:tracePt t="369327" x="3721100" y="5181600"/>
          <p14:tracePt t="369341" x="3721100" y="5175250"/>
          <p14:tracePt t="369359" x="3727450" y="5175250"/>
          <p14:tracePt t="369450" x="3727450" y="5168900"/>
          <p14:tracePt t="369652" x="3727450" y="5162550"/>
          <p14:tracePt t="369824" x="3740150" y="5162550"/>
          <p14:tracePt t="369844" x="3752850" y="5156200"/>
          <p14:tracePt t="369859" x="3778250" y="5149850"/>
          <p14:tracePt t="369893" x="3778250" y="5137150"/>
          <p14:tracePt t="369909" x="3778250" y="5124450"/>
          <p14:tracePt t="369913" x="3784600" y="5118100"/>
          <p14:tracePt t="369925" x="3784600" y="5111750"/>
          <p14:tracePt t="369943" x="3816350" y="5086350"/>
          <p14:tracePt t="369957" x="3848100" y="5073650"/>
          <p14:tracePt t="369958" x="3873500" y="5073650"/>
          <p14:tracePt t="369976" x="3943350" y="5073650"/>
          <p14:tracePt t="369992" x="3962400" y="5080000"/>
          <p14:tracePt t="370009" x="3943350" y="5086350"/>
          <p14:tracePt t="370028" x="3867150" y="5086350"/>
          <p14:tracePt t="370042" x="3746500" y="5080000"/>
          <p14:tracePt t="370058" x="3638550" y="5054600"/>
          <p14:tracePt t="370075" x="3587750" y="5041900"/>
          <p14:tracePt t="370092" x="3581400" y="5035550"/>
          <p14:tracePt t="370109" x="3581400" y="5022850"/>
          <p14:tracePt t="370124" x="3600450" y="5022850"/>
          <p14:tracePt t="370144" x="3651250" y="5016500"/>
          <p14:tracePt t="370159" x="3727450" y="5022850"/>
          <p14:tracePt t="370175" x="3822700" y="5048250"/>
          <p14:tracePt t="370193" x="3873500" y="5067300"/>
          <p14:tracePt t="370195" x="3886200" y="5080000"/>
          <p14:tracePt t="370209" x="3892550" y="5086350"/>
          <p14:tracePt t="370226" x="3892550" y="5092700"/>
          <p14:tracePt t="370301" x="3898900" y="5092700"/>
          <p14:tracePt t="370309" x="3905250" y="5092700"/>
          <p14:tracePt t="370325" x="3956050" y="5092700"/>
          <p14:tracePt t="370342" x="4019550" y="5099050"/>
          <p14:tracePt t="370359" x="4051300" y="5099050"/>
          <p14:tracePt t="370376" x="4070350" y="5105400"/>
          <p14:tracePt t="370578" x="4070350" y="5111750"/>
          <p14:tracePt t="370586" x="4076700" y="5118100"/>
          <p14:tracePt t="370595" x="4083050" y="5118100"/>
          <p14:tracePt t="370610" x="4095750" y="5130800"/>
          <p14:tracePt t="370626" x="4108450" y="5137150"/>
          <p14:tracePt t="370643" x="4114800" y="5143500"/>
          <p14:tracePt t="370676" x="4121150" y="5143500"/>
          <p14:tracePt t="370799" x="4127500" y="5143500"/>
          <p14:tracePt t="370806" x="4133850" y="5143500"/>
          <p14:tracePt t="370831" x="4140200" y="5143500"/>
          <p14:tracePt t="370940" x="4146550" y="5143500"/>
          <p14:tracePt t="370960" x="4152900" y="5143500"/>
          <p14:tracePt t="370977" x="4171950" y="5137150"/>
          <p14:tracePt t="371502" x="4184650" y="5137150"/>
          <p14:tracePt t="371527" x="4241800" y="5124450"/>
          <p14:tracePt t="371544" x="4260850" y="5118100"/>
          <p14:tracePt t="371593" x="4267200" y="5118100"/>
          <p14:tracePt t="371610" x="4387850" y="5111750"/>
          <p14:tracePt t="371628" x="4514850" y="5111750"/>
          <p14:tracePt t="371643" x="5041900" y="5118100"/>
          <p14:tracePt t="371660" x="5543550" y="5149850"/>
          <p14:tracePt t="371676" x="5956300" y="5181600"/>
          <p14:tracePt t="371695" x="6261100" y="5200650"/>
          <p14:tracePt t="371710" x="6445250" y="5213350"/>
          <p14:tracePt t="371726" x="6477000" y="5213350"/>
          <p14:tracePt t="371743" x="6470650" y="5213350"/>
          <p14:tracePt t="371793" x="6464300" y="5213350"/>
          <p14:tracePt t="371827" x="6457950" y="5213350"/>
          <p14:tracePt t="371844" x="6451600" y="5213350"/>
          <p14:tracePt t="371862" x="6426200" y="5200650"/>
          <p14:tracePt t="371877" x="6407150" y="5175250"/>
          <p14:tracePt t="371892" x="6375400" y="5143500"/>
          <p14:tracePt t="371910" x="6343650" y="5105400"/>
          <p14:tracePt t="371927" x="6311900" y="5048250"/>
          <p14:tracePt t="371943" x="6299200" y="5003800"/>
          <p14:tracePt t="371961" x="6286500" y="4959350"/>
          <p14:tracePt t="371976" x="6273800" y="4902200"/>
          <p14:tracePt t="371994" x="6267450" y="4870450"/>
          <p14:tracePt t="372012" x="6261100" y="4845050"/>
          <p14:tracePt t="372026" x="6254750" y="4826000"/>
          <p14:tracePt t="372060" x="6242050" y="4826000"/>
          <p14:tracePt t="372079" x="6178550" y="4826000"/>
          <p14:tracePt t="372094" x="6140450" y="4832350"/>
          <p14:tracePt t="372110" x="6057900" y="4845050"/>
          <p14:tracePt t="372128" x="5988050" y="4851400"/>
          <p14:tracePt t="372144" x="5937250" y="4857750"/>
          <p14:tracePt t="372160" x="5911850" y="4864100"/>
          <p14:tracePt t="372177" x="5873750" y="4883150"/>
          <p14:tracePt t="372194" x="5829300" y="4902200"/>
          <p14:tracePt t="372211" x="5803900" y="4921250"/>
          <p14:tracePt t="372228" x="5765800" y="4953000"/>
          <p14:tracePt t="372244" x="5746750" y="4972050"/>
          <p14:tracePt t="372260" x="5740400" y="5010150"/>
          <p14:tracePt t="372278" x="5753100" y="5041900"/>
          <p14:tracePt t="372294" x="5803900" y="5060950"/>
          <p14:tracePt t="372311" x="5937250" y="5092700"/>
          <p14:tracePt t="372327" x="6057900" y="5105400"/>
          <p14:tracePt t="372330" x="6096000" y="5105400"/>
          <p14:tracePt t="372344" x="6172200" y="5105400"/>
          <p14:tracePt t="372361" x="6216650" y="5105400"/>
          <p14:tracePt t="372377" x="6248400" y="5099050"/>
          <p14:tracePt t="372394" x="6273800" y="5086350"/>
          <p14:tracePt t="372410" x="6292850" y="5073650"/>
          <p14:tracePt t="372429" x="6305550" y="5060950"/>
          <p14:tracePt t="372444" x="6318250" y="5048250"/>
          <p14:tracePt t="372461" x="6318250" y="5041900"/>
          <p14:tracePt t="372477" x="6318250" y="5035550"/>
          <p14:tracePt t="372494" x="6299200" y="5035550"/>
          <p14:tracePt t="372511" x="6267450" y="5029200"/>
          <p14:tracePt t="372512" x="6248400" y="5029200"/>
          <p14:tracePt t="372527" x="6235700" y="5029200"/>
          <p14:tracePt t="372544" x="6223000" y="5029200"/>
          <p14:tracePt t="372560" x="6216650" y="5029200"/>
          <p14:tracePt t="372701" x="6210300" y="5029200"/>
          <p14:tracePt t="372716" x="6203950" y="5029200"/>
          <p14:tracePt t="372727" x="6197600" y="5029200"/>
          <p14:tracePt t="372744" x="6184900" y="5029200"/>
          <p14:tracePt t="372762" x="6178550" y="5029200"/>
          <p14:tracePt t="372956" x="6165850" y="5035550"/>
          <p14:tracePt t="372962" x="6159500" y="5048250"/>
          <p14:tracePt t="372980" x="6140450" y="5073650"/>
          <p14:tracePt t="372995" x="6121400" y="5105400"/>
          <p14:tracePt t="373011" x="6108700" y="5124450"/>
          <p14:tracePt t="373028" x="6102350" y="5143500"/>
          <p14:tracePt t="373045" x="6102350" y="5149850"/>
          <p14:tracePt t="373061" x="6102350" y="5156200"/>
          <p14:tracePt t="373104" x="6096000" y="5162550"/>
          <p14:tracePt t="373128" x="6089650" y="5168900"/>
          <p14:tracePt t="373135" x="6083300" y="5175250"/>
          <p14:tracePt t="373161" x="6076950" y="5181600"/>
          <p14:tracePt t="373241" x="6076950" y="5175250"/>
          <p14:tracePt t="373249" x="6076950" y="5168900"/>
          <p14:tracePt t="373261" x="6083300" y="5162550"/>
          <p14:tracePt t="373278" x="6083300" y="5143500"/>
          <p14:tracePt t="373295" x="6089650" y="5124450"/>
          <p14:tracePt t="373328" x="6096000" y="5111750"/>
          <p14:tracePt t="373362" x="6096000" y="5105400"/>
          <p14:tracePt t="373379" x="6096000" y="5099050"/>
          <p14:tracePt t="373395" x="6096000" y="5092700"/>
          <p14:tracePt t="373413" x="6096000" y="5086350"/>
          <p14:tracePt t="373427" x="6076950" y="5080000"/>
          <p14:tracePt t="373446" x="6070600" y="5080000"/>
          <p14:tracePt t="373599" x="6070600" y="5073650"/>
          <p14:tracePt t="373613" x="6070600" y="5067300"/>
          <p14:tracePt t="373632" x="6083300" y="5060950"/>
          <p14:tracePt t="373645" x="6089650" y="5060950"/>
          <p14:tracePt t="373662" x="6108700" y="5048250"/>
          <p14:tracePt t="373678" x="6121400" y="5048250"/>
          <p14:tracePt t="373711" x="6127750" y="5048250"/>
          <p14:tracePt t="373728" x="6134100" y="5048250"/>
          <p14:tracePt t="373746" x="6140450" y="5048250"/>
          <p14:tracePt t="373783" x="6140450" y="5041900"/>
          <p14:tracePt t="373850" x="6134100" y="5041900"/>
          <p14:tracePt t="373855" x="6127750" y="5048250"/>
          <p14:tracePt t="373865" x="6121400" y="5048250"/>
          <p14:tracePt t="373879" x="6115050" y="5060950"/>
          <p14:tracePt t="373899" x="6108700" y="5060950"/>
          <p14:tracePt t="373948" x="6108700" y="5054600"/>
          <p14:tracePt t="373968" x="6115050" y="5041900"/>
          <p14:tracePt t="373979" x="6115050" y="5029200"/>
          <p14:tracePt t="373995" x="6115050" y="5022850"/>
          <p14:tracePt t="374054" x="6115050" y="5029200"/>
          <p14:tracePt t="374062" x="6108700" y="5029200"/>
          <p14:tracePt t="374079" x="6102350" y="5041900"/>
          <p14:tracePt t="374118" x="6102350" y="5048250"/>
          <p14:tracePt t="374245" x="6096000" y="5048250"/>
          <p14:tracePt t="374276" x="6089650" y="5048250"/>
          <p14:tracePt t="374302" x="6076950" y="5048250"/>
          <p14:tracePt t="374329" x="6064250" y="5048250"/>
          <p14:tracePt t="374346" x="6057900" y="5041900"/>
          <p14:tracePt t="374380" x="6038850" y="5035550"/>
          <p14:tracePt t="374396" x="6019800" y="5029200"/>
          <p14:tracePt t="374412" x="5969000" y="5022850"/>
          <p14:tracePt t="374429" x="5937250" y="5016500"/>
          <p14:tracePt t="374445" x="5905500" y="5016500"/>
          <p14:tracePt t="374462" x="5867400" y="5022850"/>
          <p14:tracePt t="374479" x="5854700" y="5029200"/>
          <p14:tracePt t="374495" x="5848350" y="5029200"/>
          <p14:tracePt t="374512" x="5848350" y="5035550"/>
          <p14:tracePt t="374585" x="5829300" y="5016500"/>
          <p14:tracePt t="374593" x="5829300" y="5010150"/>
          <p14:tracePt t="379700" x="5829300" y="5003800"/>
          <p14:tracePt t="379708" x="5816600" y="5003800"/>
          <p14:tracePt t="379717" x="5797550" y="4997450"/>
          <p14:tracePt t="379735" x="5753100" y="4997450"/>
          <p14:tracePt t="379750" x="5708650" y="5003800"/>
          <p14:tracePt t="379767" x="5670550" y="5010150"/>
          <p14:tracePt t="379770" x="5657850" y="5010150"/>
          <p14:tracePt t="379784" x="5651500" y="5010150"/>
          <p14:tracePt t="379801" x="5632450" y="5010150"/>
          <p14:tracePt t="379817" x="5619750" y="5010150"/>
          <p14:tracePt t="379834" x="5613400" y="5010150"/>
          <p14:tracePt t="379852" x="5575300" y="5010150"/>
          <p14:tracePt t="379867" x="5505450" y="5016500"/>
          <p14:tracePt t="379884" x="5410200" y="5041900"/>
          <p14:tracePt t="379900" x="5295900" y="5067300"/>
          <p14:tracePt t="379917" x="5162550" y="5092700"/>
          <p14:tracePt t="379933" x="5048250" y="5111750"/>
          <p14:tracePt t="379952" x="4997450" y="5124450"/>
          <p14:tracePt t="382685" x="4972050" y="4857750"/>
          <p14:tracePt t="382703" x="4972050" y="4838700"/>
          <p14:tracePt t="382766" x="4972050" y="4832350"/>
          <p14:tracePt t="382772" x="4972050" y="4826000"/>
          <p14:tracePt t="382786" x="4972050" y="4806950"/>
          <p14:tracePt t="382803" x="4965700" y="4781550"/>
          <p14:tracePt t="382819" x="4965700" y="4737100"/>
          <p14:tracePt t="382836" x="4965700" y="4711700"/>
          <p14:tracePt t="382853" x="4965700" y="4692650"/>
          <p14:tracePt t="382869" x="4965700" y="4667250"/>
          <p14:tracePt t="382886" x="4965700" y="4648200"/>
          <p14:tracePt t="382903" x="4965700" y="4635500"/>
          <p14:tracePt t="382920" x="4965700" y="4616450"/>
          <p14:tracePt t="382921" x="4965700" y="4610100"/>
          <p14:tracePt t="382936" x="4965700" y="4578350"/>
          <p14:tracePt t="382953" x="4965700" y="4552950"/>
          <p14:tracePt t="382969" x="4965700" y="4521200"/>
          <p14:tracePt t="382986" x="4965700" y="4502150"/>
          <p14:tracePt t="383003" x="4959350" y="4483100"/>
          <p14:tracePt t="383019" x="4953000" y="4470400"/>
          <p14:tracePt t="383036" x="4940300" y="4451350"/>
          <p14:tracePt t="383053" x="4914900" y="4432300"/>
          <p14:tracePt t="383069" x="4889500" y="4419600"/>
          <p14:tracePt t="383088" x="4857750" y="4406900"/>
          <p14:tracePt t="383103" x="4794250" y="4406900"/>
          <p14:tracePt t="383119" x="4743450" y="4406900"/>
          <p14:tracePt t="383136" x="4718050" y="4413250"/>
          <p14:tracePt t="383186" x="4705350" y="4425950"/>
          <p14:tracePt t="383203" x="4629150" y="4476750"/>
          <p14:tracePt t="383220" x="4546600" y="4521200"/>
          <p14:tracePt t="383236" x="4457700" y="4565650"/>
          <p14:tracePt t="383253" x="4356100" y="4616450"/>
          <p14:tracePt t="383269" x="4267200" y="4667250"/>
          <p14:tracePt t="383286" x="4229100" y="4686300"/>
          <p14:tracePt t="383303" x="4222750" y="4692650"/>
          <p14:tracePt t="383320" x="4210050" y="4711700"/>
          <p14:tracePt t="383337" x="4197350" y="4724400"/>
          <p14:tracePt t="383420" x="4191000" y="4737100"/>
          <p14:tracePt t="383436" x="4127500" y="4806950"/>
          <p14:tracePt t="383453" x="4070350" y="4889500"/>
          <p14:tracePt t="383470" x="4032250" y="4965700"/>
          <p14:tracePt t="383488" x="4019550" y="5048250"/>
          <p14:tracePt t="383503" x="4000500" y="5118100"/>
          <p14:tracePt t="383520" x="3956050" y="5168900"/>
          <p14:tracePt t="383538" x="3835400" y="5213350"/>
          <p14:tracePt t="383552" x="3663950" y="5232400"/>
          <p14:tracePt t="383570" x="3403600" y="5238750"/>
          <p14:tracePt t="383589" x="2965450" y="5251450"/>
          <p14:tracePt t="383603" x="2787650" y="5257800"/>
          <p14:tracePt t="383620" x="2540000" y="5276850"/>
          <p14:tracePt t="383637" x="2374900" y="5289550"/>
          <p14:tracePt t="383655" x="2368550" y="5295900"/>
          <p14:tracePt t="383669" x="2362200" y="5295900"/>
          <p14:tracePt t="383671" x="2349500" y="5295900"/>
          <p14:tracePt t="383687" x="2292350" y="5289550"/>
          <p14:tracePt t="383703" x="2184400" y="5257800"/>
          <p14:tracePt t="383720" x="2057400" y="5219700"/>
          <p14:tracePt t="383737" x="1955800" y="5187950"/>
          <p14:tracePt t="383753" x="1879600" y="5156200"/>
          <p14:tracePt t="383770" x="1847850" y="5156200"/>
          <p14:tracePt t="383787" x="1835150" y="5156200"/>
          <p14:tracePt t="383805" x="1809750" y="5175250"/>
          <p14:tracePt t="383807" x="1790700" y="5181600"/>
          <p14:tracePt t="383824" x="1708150" y="5200650"/>
          <p14:tracePt t="383837" x="1670050" y="5207000"/>
          <p14:tracePt t="383854" x="1555750" y="5219700"/>
          <p14:tracePt t="383870" x="1466850" y="5226050"/>
          <p14:tracePt t="383872" x="1416050" y="5232400"/>
          <p14:tracePt t="383889" x="1314450" y="5245100"/>
          <p14:tracePt t="383903" x="1225550" y="5257800"/>
          <p14:tracePt t="383922" x="1174750" y="5276850"/>
          <p14:tracePt t="383971" x="1174750" y="5289550"/>
          <p14:tracePt t="383987" x="1174750" y="5308600"/>
          <p14:tracePt t="384004" x="1187450" y="5334000"/>
          <p14:tracePt t="384020" x="1206500" y="5359400"/>
          <p14:tracePt t="384037" x="1238250" y="5397500"/>
          <p14:tracePt t="384053" x="1270000" y="5429250"/>
          <p14:tracePt t="384070" x="1314450" y="5454650"/>
          <p14:tracePt t="384087" x="1346200" y="5473700"/>
          <p14:tracePt t="384104" x="1377950" y="5480050"/>
          <p14:tracePt t="384106" x="1397000" y="5480050"/>
          <p14:tracePt t="384120" x="1447800" y="5473700"/>
          <p14:tracePt t="384138" x="1498600" y="5461000"/>
          <p14:tracePt t="384154" x="1530350" y="5441950"/>
          <p14:tracePt t="384170" x="1562100" y="5422900"/>
          <p14:tracePt t="384187" x="1574800" y="5410200"/>
          <p14:tracePt t="384204" x="1581150" y="5397500"/>
          <p14:tracePt t="384220" x="1587500" y="5384800"/>
          <p14:tracePt t="384237" x="1593850" y="5365750"/>
          <p14:tracePt t="384254" x="1593850" y="5346700"/>
          <p14:tracePt t="384270" x="1593850" y="5327650"/>
          <p14:tracePt t="384287" x="1593850" y="5314950"/>
          <p14:tracePt t="384304" x="1593850" y="5295900"/>
          <p14:tracePt t="384337" x="1587500" y="5289550"/>
          <p14:tracePt t="384354" x="1568450" y="5283200"/>
          <p14:tracePt t="384371" x="1549400" y="5276850"/>
          <p14:tracePt t="384388" x="1511300" y="5257800"/>
          <p14:tracePt t="384405" x="1485900" y="5245100"/>
          <p14:tracePt t="384421" x="1441450" y="5232400"/>
          <p14:tracePt t="384437" x="1409700" y="5219700"/>
          <p14:tracePt t="384454" x="1377950" y="5207000"/>
          <p14:tracePt t="384470" x="1365250" y="5200650"/>
          <p14:tracePt t="384487" x="1352550" y="5194300"/>
          <p14:tracePt t="384504" x="1346200" y="5194300"/>
          <p14:tracePt t="384521" x="1333500" y="5187950"/>
          <p14:tracePt t="384541" x="1308100" y="5187950"/>
          <p14:tracePt t="384555" x="1250950" y="5187950"/>
          <p14:tracePt t="384571" x="1187450" y="5187950"/>
          <p14:tracePt t="384587" x="1098550" y="5187950"/>
          <p14:tracePt t="384589" x="1060450" y="5187950"/>
          <p14:tracePt t="384605" x="1003300" y="5181600"/>
          <p14:tracePt t="384621" x="977900" y="5168900"/>
          <p14:tracePt t="384638" x="971550" y="5168900"/>
          <p14:tracePt t="384654" x="965200" y="5168900"/>
          <p14:tracePt t="384671" x="965200" y="5175250"/>
          <p14:tracePt t="384688" x="971550" y="5194300"/>
          <p14:tracePt t="384704" x="1003300" y="5232400"/>
          <p14:tracePt t="384721" x="1041400" y="5270500"/>
          <p14:tracePt t="384737" x="1060450" y="5295900"/>
          <p14:tracePt t="384755" x="1073150" y="5314950"/>
          <p14:tracePt t="384771" x="1085850" y="5334000"/>
          <p14:tracePt t="384787" x="1104900" y="5346700"/>
          <p14:tracePt t="384804" x="1117600" y="5359400"/>
          <p14:tracePt t="384822" x="1136650" y="5372100"/>
          <p14:tracePt t="384838" x="1143000" y="5384800"/>
          <p14:tracePt t="384854" x="1149350" y="5397500"/>
          <p14:tracePt t="384872" x="1155700" y="5410200"/>
          <p14:tracePt t="384887" x="1155700" y="5429250"/>
          <p14:tracePt t="384904" x="1155700" y="5441950"/>
          <p14:tracePt t="385022" x="1155700" y="5448300"/>
          <p14:tracePt t="385038" x="1155700" y="5461000"/>
          <p14:tracePt t="385054" x="1155700" y="5492750"/>
          <p14:tracePt t="385072" x="1149350" y="5530850"/>
          <p14:tracePt t="385090" x="1143000" y="5556250"/>
          <p14:tracePt t="385107" x="1143000" y="5594350"/>
          <p14:tracePt t="385121" x="1143000" y="5619750"/>
          <p14:tracePt t="385138" x="1143000" y="5632450"/>
          <p14:tracePt t="385155" x="1149350" y="5645150"/>
          <p14:tracePt t="385171" x="1162050" y="5670550"/>
          <p14:tracePt t="385175" x="1168400" y="5683250"/>
          <p14:tracePt t="385188" x="1168400" y="5689600"/>
          <p14:tracePt t="385192" x="1168400" y="5702300"/>
          <p14:tracePt t="385205" x="1168400" y="5727700"/>
          <p14:tracePt t="385222" x="1168400" y="5740400"/>
          <p14:tracePt t="385240" x="1162050" y="5753100"/>
          <p14:tracePt t="385254" x="1155700" y="5753100"/>
          <p14:tracePt t="385280" x="1149350" y="5753100"/>
          <p14:tracePt t="385304" x="1149350" y="5746750"/>
          <p14:tracePt t="385321" x="1149350" y="5740400"/>
          <p14:tracePt t="385355" x="1149350" y="5734050"/>
          <p14:tracePt t="385371" x="1136650" y="5727700"/>
          <p14:tracePt t="385388" x="1111250" y="5715000"/>
          <p14:tracePt t="385405" x="1066800" y="5689600"/>
          <p14:tracePt t="385424" x="971550" y="5632450"/>
          <p14:tracePt t="385439" x="908050" y="5607050"/>
          <p14:tracePt t="385455" x="876300" y="5600700"/>
          <p14:tracePt t="385505" x="857250" y="5600700"/>
          <p14:tracePt t="385522" x="850900" y="5613400"/>
          <p14:tracePt t="385524" x="844550" y="5613400"/>
          <p14:tracePt t="385539" x="844550" y="5626100"/>
          <p14:tracePt t="385556" x="844550" y="5638800"/>
          <p14:tracePt t="385575" x="850900" y="5657850"/>
          <p14:tracePt t="385589" x="850900" y="5670550"/>
          <p14:tracePt t="385605" x="857250" y="5683250"/>
          <p14:tracePt t="385622" x="863600" y="5695950"/>
          <p14:tracePt t="385638" x="863600" y="5708650"/>
          <p14:tracePt t="385655" x="895350" y="5746750"/>
          <p14:tracePt t="385672" x="952500" y="5778500"/>
          <p14:tracePt t="385688" x="1028700" y="5803900"/>
          <p14:tracePt t="385704" x="1079500" y="5822950"/>
          <p14:tracePt t="385722" x="1130300" y="5835650"/>
          <p14:tracePt t="385739" x="1162050" y="5842000"/>
          <p14:tracePt t="385742" x="1181100" y="5848350"/>
          <p14:tracePt t="385757" x="1263650" y="5854700"/>
          <p14:tracePt t="385772" x="1314450" y="5854700"/>
          <p14:tracePt t="385789" x="1473200" y="5861050"/>
          <p14:tracePt t="385806" x="1524000" y="5854700"/>
          <p14:tracePt t="385824" x="1543050" y="5848350"/>
          <p14:tracePt t="385839" x="1555750" y="5842000"/>
          <p14:tracePt t="385856" x="1568450" y="5829300"/>
          <p14:tracePt t="385872" x="1581150" y="5816600"/>
          <p14:tracePt t="385890" x="1587500" y="5791200"/>
          <p14:tracePt t="385905" x="1593850" y="5778500"/>
          <p14:tracePt t="385922" x="1606550" y="5765800"/>
          <p14:tracePt t="385938" x="1619250" y="5753100"/>
          <p14:tracePt t="385955" x="1631950" y="5734050"/>
          <p14:tracePt t="385972" x="1651000" y="5715000"/>
          <p14:tracePt t="385990" x="1657350" y="5702300"/>
          <p14:tracePt t="386005" x="1670050" y="5689600"/>
          <p14:tracePt t="386025" x="1682750" y="5657850"/>
          <p14:tracePt t="386041" x="1689100" y="5632450"/>
          <p14:tracePt t="386057" x="1689100" y="5613400"/>
          <p14:tracePt t="386072" x="1695450" y="5594350"/>
          <p14:tracePt t="386088" x="1695450" y="5575300"/>
          <p14:tracePt t="386105" x="1701800" y="5556250"/>
          <p14:tracePt t="386122" x="1701800" y="5530850"/>
          <p14:tracePt t="386139" x="1701800" y="5499100"/>
          <p14:tracePt t="386156" x="1689100" y="5473700"/>
          <p14:tracePt t="386175" x="1663700" y="5441950"/>
          <p14:tracePt t="386177" x="1657350" y="5435600"/>
          <p14:tracePt t="386189" x="1631950" y="5422900"/>
          <p14:tracePt t="386205" x="1587500" y="5410200"/>
          <p14:tracePt t="386223" x="1555750" y="5403850"/>
          <p14:tracePt t="386226" x="1543050" y="5397500"/>
          <p14:tracePt t="386239" x="1511300" y="5391150"/>
          <p14:tracePt t="386255" x="1485900" y="5384800"/>
          <p14:tracePt t="386274" x="1441450" y="5365750"/>
          <p14:tracePt t="386290" x="1377950" y="5340350"/>
          <p14:tracePt t="386306" x="1282700" y="5308600"/>
          <p14:tracePt t="386324" x="1200150" y="5283200"/>
          <p14:tracePt t="386339" x="1104900" y="5245100"/>
          <p14:tracePt t="386356" x="1009650" y="5213350"/>
          <p14:tracePt t="386372" x="939800" y="5194300"/>
          <p14:tracePt t="386389" x="889000" y="5187950"/>
          <p14:tracePt t="386406" x="869950" y="5187950"/>
          <p14:tracePt t="386422" x="850900" y="5200650"/>
          <p14:tracePt t="386439" x="838200" y="5213350"/>
          <p14:tracePt t="386456" x="812800" y="5257800"/>
          <p14:tracePt t="386475" x="800100" y="5295900"/>
          <p14:tracePt t="386476" x="800100" y="5308600"/>
          <p14:tracePt t="386490" x="800100" y="5334000"/>
          <p14:tracePt t="386506" x="806450" y="5372100"/>
          <p14:tracePt t="386522" x="882650" y="5461000"/>
          <p14:tracePt t="386542" x="984250" y="5543550"/>
          <p14:tracePt t="386555" x="1092200" y="5607050"/>
          <p14:tracePt t="386572" x="1212850" y="5657850"/>
          <p14:tracePt t="386589" x="1289050" y="5689600"/>
          <p14:tracePt t="386608" x="1371600" y="5702300"/>
          <p14:tracePt t="386623" x="1416050" y="5708650"/>
          <p14:tracePt t="386640" x="1466850" y="5702300"/>
          <p14:tracePt t="386656" x="1504950" y="5689600"/>
          <p14:tracePt t="386673" x="1530350" y="5683250"/>
          <p14:tracePt t="386690" x="1549400" y="5664200"/>
          <p14:tracePt t="386692" x="1555750" y="5657850"/>
          <p14:tracePt t="386710" x="1568450" y="5632450"/>
          <p14:tracePt t="386722" x="1574800" y="5619750"/>
          <p14:tracePt t="386741" x="1581150" y="5607050"/>
          <p14:tracePt t="386840" x="1587500" y="5607050"/>
          <p14:tracePt t="386909" x="1587500" y="5600700"/>
          <p14:tracePt t="386932" x="1600200" y="5594350"/>
          <p14:tracePt t="386939" x="1612900" y="5588000"/>
          <p14:tracePt t="386945" x="1638300" y="5588000"/>
          <p14:tracePt t="386961" x="1695450" y="5581650"/>
          <p14:tracePt t="386973" x="1733550" y="5581650"/>
          <p14:tracePt t="386989" x="1847850" y="5581650"/>
          <p14:tracePt t="387008" x="1955800" y="5581650"/>
          <p14:tracePt t="387024" x="2044700" y="5581650"/>
          <p14:tracePt t="387039" x="2165350" y="5568950"/>
          <p14:tracePt t="387056" x="2279650" y="5556250"/>
          <p14:tracePt t="387073" x="2355850" y="5549900"/>
          <p14:tracePt t="387076" x="2362200" y="5549900"/>
          <p14:tracePt t="387135" x="2362200" y="5556250"/>
          <p14:tracePt t="387229" x="2362200" y="5562600"/>
          <p14:tracePt t="387239" x="2362200" y="5568950"/>
          <p14:tracePt t="387256" x="2368550" y="5575300"/>
          <p14:tracePt t="387273" x="2374900" y="5581650"/>
          <p14:tracePt t="387290" x="2381250" y="5588000"/>
          <p14:tracePt t="387306" x="2393950" y="5588000"/>
          <p14:tracePt t="387309" x="2400300" y="5594350"/>
          <p14:tracePt t="387323" x="2406650" y="5594350"/>
          <p14:tracePt t="387340" x="2438400" y="5600700"/>
          <p14:tracePt t="387357" x="2489200" y="5600700"/>
          <p14:tracePt t="387374" x="2501900" y="5600700"/>
          <p14:tracePt t="387390" x="2527300" y="5607050"/>
          <p14:tracePt t="387406" x="2552700" y="5613400"/>
          <p14:tracePt t="387423" x="2584450" y="5619750"/>
          <p14:tracePt t="387440" x="2609850" y="5619750"/>
          <p14:tracePt t="387457" x="2616200" y="5619750"/>
          <p14:tracePt t="387592" x="2622550" y="5619750"/>
          <p14:tracePt t="387600" x="2622550" y="5613400"/>
          <p14:tracePt t="387608" x="2628900" y="5607050"/>
          <p14:tracePt t="387623" x="2635250" y="5600700"/>
          <p14:tracePt t="387640" x="2647950" y="5581650"/>
          <p14:tracePt t="387657" x="2660650" y="5562600"/>
          <p14:tracePt t="387673" x="2673350" y="5549900"/>
          <p14:tracePt t="387690" x="2686050" y="5537200"/>
          <p14:tracePt t="387707" x="2686050" y="5530850"/>
          <p14:tracePt t="387740" x="2686050" y="5524500"/>
          <p14:tracePt t="387759" x="2686050" y="5511800"/>
          <p14:tracePt t="387791" x="2686050" y="5505450"/>
          <p14:tracePt t="387807" x="2686050" y="5492750"/>
          <p14:tracePt t="387840" x="2679700" y="5492750"/>
          <p14:tracePt t="387921" x="2673350" y="5492750"/>
          <p14:tracePt t="387929" x="2641600" y="5486400"/>
          <p14:tracePt t="387942" x="2622550" y="5486400"/>
          <p14:tracePt t="387957" x="2590800" y="5473700"/>
          <p14:tracePt t="387974" x="2559050" y="5461000"/>
          <p14:tracePt t="387992" x="2540000" y="5448300"/>
          <p14:tracePt t="387993" x="2533650" y="5448300"/>
          <p14:tracePt t="388008" x="2527300" y="5441950"/>
          <p14:tracePt t="388025" x="2520950" y="5441950"/>
          <p14:tracePt t="388067" x="2514600" y="5441950"/>
          <p14:tracePt t="388075" x="2501900" y="5441950"/>
          <p14:tracePt t="388091" x="2489200" y="5448300"/>
          <p14:tracePt t="388107" x="2482850" y="5448300"/>
          <p14:tracePt t="388124" x="2470150" y="5454650"/>
          <p14:tracePt t="388140" x="2432050" y="5467350"/>
          <p14:tracePt t="388156" x="2413000" y="5473700"/>
          <p14:tracePt t="388174" x="2406650" y="5480050"/>
          <p14:tracePt t="388207" x="2406650" y="5486400"/>
          <p14:tracePt t="388224" x="2419350" y="5499100"/>
          <p14:tracePt t="388241" x="2438400" y="5511800"/>
          <p14:tracePt t="388258" x="2482850" y="5530850"/>
          <p14:tracePt t="388274" x="2559050" y="5537200"/>
          <p14:tracePt t="388276" x="2609850" y="5543550"/>
          <p14:tracePt t="388291" x="2717800" y="5543550"/>
          <p14:tracePt t="388308" x="2774950" y="5543550"/>
          <p14:tracePt t="388324" x="2882900" y="5530850"/>
          <p14:tracePt t="388341" x="2914650" y="5518150"/>
          <p14:tracePt t="388357" x="2946400" y="5511800"/>
          <p14:tracePt t="388375" x="2952750" y="5511800"/>
          <p14:tracePt t="388377" x="2952750" y="5505450"/>
          <p14:tracePt t="388412" x="2952750" y="5499100"/>
          <p14:tracePt t="388424" x="2933700" y="5499100"/>
          <p14:tracePt t="388441" x="2914650" y="5492750"/>
          <p14:tracePt t="388457" x="2901950" y="5492750"/>
          <p14:tracePt t="388522" x="2901950" y="5486400"/>
          <p14:tracePt t="388561" x="2908300" y="5486400"/>
          <p14:tracePt t="388575" x="2914650" y="5486400"/>
          <p14:tracePt t="388591" x="2921000" y="5486400"/>
          <p14:tracePt t="388608" x="2927350" y="5486400"/>
          <p14:tracePt t="388626" x="2933700" y="5486400"/>
          <p14:tracePt t="388701" x="2927350" y="5486400"/>
          <p14:tracePt t="388712" x="2921000" y="5486400"/>
          <p14:tracePt t="388728" x="2914650" y="5486400"/>
          <p14:tracePt t="388741" x="2914650" y="5492750"/>
          <p14:tracePt t="388758" x="2908300" y="5492750"/>
          <p14:tracePt t="388931" x="2908300" y="5499100"/>
          <p14:tracePt t="388958" x="2901950" y="5499100"/>
          <p14:tracePt t="388975" x="2895600" y="5505450"/>
          <p14:tracePt t="388992" x="2882900" y="5505450"/>
          <p14:tracePt t="389008" x="2876550" y="5511800"/>
          <p14:tracePt t="389024" x="2857500" y="5518150"/>
          <p14:tracePt t="389042" x="2844800" y="5524500"/>
          <p14:tracePt t="389058" x="2806700" y="5543550"/>
          <p14:tracePt t="389075" x="2781300" y="5556250"/>
          <p14:tracePt t="389091" x="2768600" y="5562600"/>
          <p14:tracePt t="389109" x="2755900" y="5568950"/>
          <p14:tracePt t="389124" x="2730500" y="5581650"/>
          <p14:tracePt t="389141" x="2724150" y="5588000"/>
          <p14:tracePt t="389160" x="2692400" y="5607050"/>
          <p14:tracePt t="389175" x="2647950" y="5626100"/>
          <p14:tracePt t="389191" x="2565400" y="5651500"/>
          <p14:tracePt t="389208" x="2482850" y="5676900"/>
          <p14:tracePt t="389226" x="2368550" y="5702300"/>
          <p14:tracePt t="389242" x="2355850" y="5708650"/>
          <p14:tracePt t="389258" x="2298700" y="5721350"/>
          <p14:tracePt t="389276" x="2235200" y="5734050"/>
          <p14:tracePt t="389292" x="2171700" y="5746750"/>
          <p14:tracePt t="389308" x="2101850" y="5765800"/>
          <p14:tracePt t="389325" x="2006600" y="5791200"/>
          <p14:tracePt t="389341" x="1936750" y="5829300"/>
          <p14:tracePt t="389359" x="1885950" y="5867400"/>
          <p14:tracePt t="389375" x="1835150" y="5899150"/>
          <p14:tracePt t="389391" x="1771650" y="5924550"/>
          <p14:tracePt t="389409" x="1714500" y="5937250"/>
          <p14:tracePt t="389425" x="1625600" y="5943600"/>
          <p14:tracePt t="389442" x="1543050" y="5949950"/>
          <p14:tracePt t="389459" x="1441450" y="5949950"/>
          <p14:tracePt t="389475" x="1422400" y="5956300"/>
          <p14:tracePt t="389477" x="1416050" y="5956300"/>
          <p14:tracePt t="389587" x="1428750" y="5949950"/>
          <p14:tracePt t="389594" x="1441450" y="5943600"/>
          <p14:tracePt t="389609" x="1479550" y="5930900"/>
          <p14:tracePt t="389626" x="1568450" y="5905500"/>
          <p14:tracePt t="389643" x="1612900" y="5892800"/>
          <p14:tracePt t="389658" x="1631950" y="5886450"/>
          <p14:tracePt t="389675" x="1638300" y="5886450"/>
          <p14:tracePt t="389692" x="1644650" y="5886450"/>
          <p14:tracePt t="389709" x="1651000" y="5886450"/>
          <p14:tracePt t="389726" x="1682750" y="5886450"/>
          <p14:tracePt t="389744" x="1720850" y="5873750"/>
          <p14:tracePt t="389761" x="1758950" y="5861050"/>
          <p14:tracePt t="389777" x="1784350" y="5848350"/>
          <p14:tracePt t="389792" x="1790700" y="5835650"/>
          <p14:tracePt t="389809" x="1797050" y="5822950"/>
          <p14:tracePt t="389825" x="1797050" y="5816600"/>
          <p14:tracePt t="389842" x="1803400" y="5810250"/>
          <p14:tracePt t="389858" x="1816100" y="5797550"/>
          <p14:tracePt t="389875" x="1822450" y="5784850"/>
          <p14:tracePt t="389892" x="1835150" y="5772150"/>
          <p14:tracePt t="389908" x="1841500" y="5759450"/>
          <p14:tracePt t="389925" x="1847850" y="5746750"/>
          <p14:tracePt t="389929" x="1854200" y="5746750"/>
          <p14:tracePt t="389942" x="1854200" y="5740400"/>
          <p14:tracePt t="389959" x="1860550" y="5715000"/>
          <p14:tracePt t="389977" x="1860550" y="5702300"/>
          <p14:tracePt t="389992" x="1860550" y="5683250"/>
          <p14:tracePt t="390010" x="1854200" y="5664200"/>
          <p14:tracePt t="390026" x="1841500" y="5645150"/>
          <p14:tracePt t="390042" x="1835150" y="5632450"/>
          <p14:tracePt t="390059" x="1816100" y="5613400"/>
          <p14:tracePt t="390075" x="1809750" y="5607050"/>
          <p14:tracePt t="390091" x="1797050" y="5607050"/>
          <p14:tracePt t="390109" x="1784350" y="5600700"/>
          <p14:tracePt t="390126" x="1739900" y="5594350"/>
          <p14:tracePt t="390142" x="1708150" y="5594350"/>
          <p14:tracePt t="390159" x="1657350" y="5588000"/>
          <p14:tracePt t="390175" x="1631950" y="5588000"/>
          <p14:tracePt t="390192" x="1600200" y="5581650"/>
          <p14:tracePt t="390211" x="1581150" y="5581650"/>
          <p14:tracePt t="390213" x="1568450" y="5581650"/>
          <p14:tracePt t="390226" x="1555750" y="5581650"/>
          <p14:tracePt t="390242" x="1517650" y="5581650"/>
          <p14:tracePt t="390262" x="1492250" y="5581650"/>
          <p14:tracePt t="390276" x="1473200" y="5581650"/>
          <p14:tracePt t="390292" x="1441450" y="5600700"/>
          <p14:tracePt t="390310" x="1416050" y="5626100"/>
          <p14:tracePt t="390326" x="1403350" y="5638800"/>
          <p14:tracePt t="390343" x="1397000" y="5664200"/>
          <p14:tracePt t="390359" x="1397000" y="5683250"/>
          <p14:tracePt t="390376" x="1397000" y="5708650"/>
          <p14:tracePt t="390393" x="1416050" y="5734050"/>
          <p14:tracePt t="390395" x="1428750" y="5753100"/>
          <p14:tracePt t="390409" x="1454150" y="5778500"/>
          <p14:tracePt t="390426" x="1638300" y="5886450"/>
          <p14:tracePt t="390442" x="1765300" y="5937250"/>
          <p14:tracePt t="390459" x="1866900" y="5969000"/>
          <p14:tracePt t="390476" x="1892300" y="5975350"/>
          <p14:tracePt t="390493" x="1917700" y="5981700"/>
          <p14:tracePt t="390509" x="1974850" y="5988050"/>
          <p14:tracePt t="390525" x="2025650" y="5994400"/>
          <p14:tracePt t="390543" x="2051050" y="5994400"/>
          <p14:tracePt t="390560" x="2063750" y="5994400"/>
          <p14:tracePt t="390576" x="2082800" y="5994400"/>
          <p14:tracePt t="390593" x="2114550" y="5994400"/>
          <p14:tracePt t="390612" x="2152650" y="5981700"/>
          <p14:tracePt t="390626" x="2203450" y="5956300"/>
          <p14:tracePt t="390643" x="2235200" y="5937250"/>
          <p14:tracePt t="390660" x="2266950" y="5918200"/>
          <p14:tracePt t="390662" x="2279650" y="5911850"/>
          <p14:tracePt t="390676" x="2292350" y="5905500"/>
          <p14:tracePt t="390693" x="2317750" y="5886450"/>
          <p14:tracePt t="390709" x="2330450" y="5873750"/>
          <p14:tracePt t="390726" x="2355850" y="5861050"/>
          <p14:tracePt t="390743" x="2368550" y="5848350"/>
          <p14:tracePt t="390759" x="2387600" y="5835650"/>
          <p14:tracePt t="390777" x="2413000" y="5816600"/>
          <p14:tracePt t="390793" x="2432050" y="5810250"/>
          <p14:tracePt t="390812" x="2444750" y="5803900"/>
          <p14:tracePt t="390826" x="2457450" y="5803900"/>
          <p14:tracePt t="390843" x="2463800" y="5803900"/>
          <p14:tracePt t="390859" x="2463800" y="5797550"/>
          <p14:tracePt t="390878" x="2470150" y="5797550"/>
          <p14:tracePt t="390893" x="2476500" y="5797550"/>
          <p14:tracePt t="390909" x="2489200" y="5797550"/>
          <p14:tracePt t="390926" x="2508250" y="5797550"/>
          <p14:tracePt t="390944" x="2527300" y="5797550"/>
          <p14:tracePt t="390947" x="2546350" y="5791200"/>
          <p14:tracePt t="390961" x="2559050" y="5791200"/>
          <p14:tracePt t="390976" x="2584450" y="5784850"/>
          <p14:tracePt t="390993" x="2603500" y="5772150"/>
          <p14:tracePt t="391010" x="2609850" y="5765800"/>
          <p14:tracePt t="391043" x="2616200" y="5759450"/>
          <p14:tracePt t="391111" x="2609850" y="5753100"/>
          <p14:tracePt t="391117" x="2597150" y="5746750"/>
          <p14:tracePt t="391126" x="2578100" y="5740400"/>
          <p14:tracePt t="391143" x="2546350" y="5727700"/>
          <p14:tracePt t="391160" x="2508250" y="5708650"/>
          <p14:tracePt t="391177" x="2482850" y="5695950"/>
          <p14:tracePt t="391193" x="2451100" y="5683250"/>
          <p14:tracePt t="391210" x="2419350" y="5670550"/>
          <p14:tracePt t="391226" x="2400300" y="5664200"/>
          <p14:tracePt t="391244" x="2381250" y="5664200"/>
          <p14:tracePt t="391260" x="2355850" y="5657850"/>
          <p14:tracePt t="391278" x="2305050" y="5651500"/>
          <p14:tracePt t="391296" x="2254250" y="5651500"/>
          <p14:tracePt t="391311" x="2209800" y="5651500"/>
          <p14:tracePt t="391327" x="2159000" y="5651500"/>
          <p14:tracePt t="391343" x="2152650" y="5651500"/>
          <p14:tracePt t="391360" x="2095500" y="5645150"/>
          <p14:tracePt t="391361" x="2089150" y="5645150"/>
          <p14:tracePt t="391376" x="2076450" y="5645150"/>
          <p14:tracePt t="391394" x="2076450" y="5657850"/>
          <p14:tracePt t="391410" x="2076450" y="5676900"/>
          <p14:tracePt t="391426" x="2089150" y="5708650"/>
          <p14:tracePt t="391444" x="2114550" y="5746750"/>
          <p14:tracePt t="391460" x="2146300" y="5778500"/>
          <p14:tracePt t="391476" x="2184400" y="5810250"/>
          <p14:tracePt t="391493" x="2209800" y="5829300"/>
          <p14:tracePt t="391510" x="2235200" y="5842000"/>
          <p14:tracePt t="391527" x="2279650" y="5848350"/>
          <p14:tracePt t="391544" x="2336800" y="5854700"/>
          <p14:tracePt t="391560" x="2425700" y="5848350"/>
          <p14:tracePt t="391576" x="2470150" y="5842000"/>
          <p14:tracePt t="391594" x="2495550" y="5829300"/>
          <p14:tracePt t="391610" x="2514600" y="5822950"/>
          <p14:tracePt t="391627" x="2533650" y="5816600"/>
          <p14:tracePt t="391644" x="2552700" y="5816600"/>
          <p14:tracePt t="391660" x="2571750" y="5810250"/>
          <p14:tracePt t="391677" x="2584450" y="5803900"/>
          <p14:tracePt t="391694" x="2597150" y="5797550"/>
          <p14:tracePt t="391711" x="2609850" y="5784850"/>
          <p14:tracePt t="391727" x="2609850" y="5778500"/>
          <p14:tracePt t="391745" x="2609850" y="5765800"/>
          <p14:tracePt t="391777" x="2616200" y="5759450"/>
          <p14:tracePt t="391810" x="2616200" y="5753100"/>
          <p14:tracePt t="391866" x="2609850" y="5753100"/>
          <p14:tracePt t="391881" x="2603500" y="5753100"/>
          <p14:tracePt t="391890" x="2597150" y="5753100"/>
          <p14:tracePt t="391904" x="2590800" y="5753100"/>
          <p14:tracePt t="391927" x="2584450" y="5753100"/>
          <p14:tracePt t="392004" x="2578100" y="5746750"/>
          <p14:tracePt t="392030" x="2559050" y="5740400"/>
          <p14:tracePt t="392044" x="2540000" y="5734050"/>
          <p14:tracePt t="392062" x="2533650" y="5727700"/>
          <p14:tracePt t="392078" x="2501900" y="5721350"/>
          <p14:tracePt t="392080" x="2489200" y="5721350"/>
          <p14:tracePt t="392096" x="2482850" y="5721350"/>
          <p14:tracePt t="392127" x="2476500" y="5721350"/>
          <p14:tracePt t="392144" x="2470150" y="5721350"/>
          <p14:tracePt t="392161" x="2457450" y="5715000"/>
          <p14:tracePt t="392177" x="2451100" y="5715000"/>
          <p14:tracePt t="392194" x="2444750" y="5715000"/>
          <p14:tracePt t="392227" x="2438400" y="5715000"/>
          <p14:tracePt t="392260" x="2438400" y="5721350"/>
          <p14:tracePt t="392277" x="2425700" y="5721350"/>
          <p14:tracePt t="392294" x="2419350" y="5721350"/>
          <p14:tracePt t="392310" x="2413000" y="5727700"/>
          <p14:tracePt t="392314" x="2406650" y="5727700"/>
          <p14:tracePt t="392327" x="2400300" y="5727700"/>
          <p14:tracePt t="392344" x="2387600" y="5727700"/>
          <p14:tracePt t="392359" x="2374900" y="5727700"/>
          <p14:tracePt t="392360" x="2362200" y="5727700"/>
          <p14:tracePt t="392379" x="2311400" y="5727700"/>
          <p14:tracePt t="392394" x="2235200" y="5734050"/>
          <p14:tracePt t="392411" x="2171700" y="5740400"/>
          <p14:tracePt t="392429" x="2063750" y="5746750"/>
          <p14:tracePt t="392444" x="2044700" y="5753100"/>
          <p14:tracePt t="392447" x="2012950" y="5753100"/>
          <p14:tracePt t="392460" x="1993900" y="5753100"/>
          <p14:tracePt t="392479" x="1974850" y="5759450"/>
          <p14:tracePt t="392494" x="1968500" y="5759450"/>
          <p14:tracePt t="392511" x="1949450" y="5759450"/>
          <p14:tracePt t="392527" x="1860550" y="5759450"/>
          <p14:tracePt t="392544" x="1746250" y="5765800"/>
          <p14:tracePt t="392561" x="1631950" y="5765800"/>
          <p14:tracePt t="392578" x="1562100" y="5772150"/>
          <p14:tracePt t="392594" x="1543050" y="5778500"/>
          <p14:tracePt t="392628" x="1549400" y="5784850"/>
          <p14:tracePt t="392632" x="1562100" y="5797550"/>
          <p14:tracePt t="392645" x="1587500" y="5810250"/>
          <p14:tracePt t="392661" x="1619250" y="5822950"/>
          <p14:tracePt t="392678" x="1651000" y="5842000"/>
          <p14:tracePt t="392694" x="1663700" y="5854700"/>
          <p14:tracePt t="392794" x="1670050" y="5854700"/>
          <p14:tracePt t="392799" x="1682750" y="5861050"/>
          <p14:tracePt t="392811" x="1689100" y="5861050"/>
          <p14:tracePt t="392830" x="1720850" y="5873750"/>
          <p14:tracePt t="392844" x="1746250" y="5886450"/>
          <p14:tracePt t="392861" x="1765300" y="5886450"/>
          <p14:tracePt t="392878" x="1790700" y="5886450"/>
          <p14:tracePt t="392894" x="1828800" y="5880100"/>
          <p14:tracePt t="392911" x="1885950" y="5861050"/>
          <p14:tracePt t="392928" x="1949450" y="5842000"/>
          <p14:tracePt t="392930" x="1968500" y="5842000"/>
          <p14:tracePt t="392947" x="2012950" y="5835650"/>
          <p14:tracePt t="392961" x="2019300" y="5829300"/>
          <p14:tracePt t="393040" x="2025650" y="5829300"/>
          <p14:tracePt t="393046" x="2025650" y="5822950"/>
          <p14:tracePt t="393062" x="2032000" y="5810250"/>
          <p14:tracePt t="393078" x="2038350" y="5784850"/>
          <p14:tracePt t="393095" x="2038350" y="5772150"/>
          <p14:tracePt t="393111" x="2044700" y="5759450"/>
          <p14:tracePt t="393146" x="2044700" y="5753100"/>
          <p14:tracePt t="393204" x="2044700" y="5746750"/>
          <p14:tracePt t="393233" x="2044700" y="5740400"/>
          <p14:tracePt t="393248" x="2044700" y="5734050"/>
          <p14:tracePt t="393264" x="2038350" y="5727700"/>
          <p14:tracePt t="393279" x="2038350" y="5721350"/>
          <p14:tracePt t="393312" x="2038350" y="5715000"/>
          <p14:tracePt t="393378" x="2038350" y="5708650"/>
          <p14:tracePt t="393395" x="2038350" y="5695950"/>
          <p14:tracePt t="393412" x="2032000" y="5683250"/>
          <p14:tracePt t="393428" x="2025650" y="5676900"/>
          <p14:tracePt t="393445" x="2019300" y="5664200"/>
          <p14:tracePt t="393461" x="2006600" y="5657850"/>
          <p14:tracePt t="393526" x="2006600" y="5651500"/>
          <p14:tracePt t="393547" x="2000250" y="5645150"/>
          <p14:tracePt t="393562" x="1981200" y="5638800"/>
          <p14:tracePt t="393578" x="1955800" y="5626100"/>
          <p14:tracePt t="393595" x="1911350" y="5607050"/>
          <p14:tracePt t="393599" x="1892300" y="5600700"/>
          <p14:tracePt t="393612" x="1854200" y="5594350"/>
          <p14:tracePt t="393615" x="1828800" y="5588000"/>
          <p14:tracePt t="393627" x="1803400" y="5581650"/>
          <p14:tracePt t="393645" x="1752600" y="5562600"/>
          <p14:tracePt t="393662" x="1708150" y="5543550"/>
          <p14:tracePt t="393696" x="1695450" y="5543550"/>
          <p14:tracePt t="393713" x="1676400" y="5543550"/>
          <p14:tracePt t="393729" x="1644650" y="5543550"/>
          <p14:tracePt t="393746" x="1543050" y="5524500"/>
          <p14:tracePt t="393761" x="1479550" y="5511800"/>
          <p14:tracePt t="393778" x="1428750" y="5499100"/>
          <p14:tracePt t="393795" x="1422400" y="5499100"/>
          <p14:tracePt t="393837" x="1416050" y="5499100"/>
          <p14:tracePt t="393852" x="1409700" y="5505450"/>
          <p14:tracePt t="393862" x="1409700" y="5511800"/>
          <p14:tracePt t="393879" x="1403350" y="5530850"/>
          <p14:tracePt t="393898" x="1403350" y="5543550"/>
          <p14:tracePt t="393912" x="1403350" y="5556250"/>
          <p14:tracePt t="393929" x="1409700" y="5581650"/>
          <p14:tracePt t="393947" x="1422400" y="5613400"/>
          <p14:tracePt t="393962" x="1428750" y="5632450"/>
          <p14:tracePt t="393979" x="1435100" y="5651500"/>
          <p14:tracePt t="393996" x="1435100" y="5664200"/>
          <p14:tracePt t="394012" x="1441450" y="5676900"/>
          <p14:tracePt t="394029" x="1460500" y="5702300"/>
          <p14:tracePt t="394045" x="1479550" y="5721350"/>
          <p14:tracePt t="394062" x="1504950" y="5740400"/>
          <p14:tracePt t="394081" x="1562100" y="5778500"/>
          <p14:tracePt t="394096" x="1600200" y="5797550"/>
          <p14:tracePt t="394112" x="1651000" y="5829300"/>
          <p14:tracePt t="394129" x="1689100" y="5854700"/>
          <p14:tracePt t="394146" x="1701800" y="5861050"/>
          <p14:tracePt t="394179" x="1708150" y="5861050"/>
          <p14:tracePt t="394196" x="1714500" y="5861050"/>
          <p14:tracePt t="394212" x="1733550" y="5861050"/>
          <p14:tracePt t="394229" x="1733550" y="5854700"/>
          <p14:tracePt t="394246" x="1752600" y="5854700"/>
          <p14:tracePt t="394262" x="1771650" y="5854700"/>
          <p14:tracePt t="394279" x="1797050" y="5854700"/>
          <p14:tracePt t="394294" x="1822450" y="5854700"/>
          <p14:tracePt t="394312" x="1847850" y="5854700"/>
          <p14:tracePt t="394331" x="1860550" y="5854700"/>
          <p14:tracePt t="394345" x="1866900" y="5848350"/>
          <p14:tracePt t="394362" x="1879600" y="5848350"/>
          <p14:tracePt t="394379" x="1892300" y="5835650"/>
          <p14:tracePt t="394396" x="1911350" y="5822950"/>
          <p14:tracePt t="394412" x="1930400" y="5803900"/>
          <p14:tracePt t="394429" x="1949450" y="5791200"/>
          <p14:tracePt t="394446" x="1968500" y="5772150"/>
          <p14:tracePt t="394462" x="1974850" y="5753100"/>
          <p14:tracePt t="394480" x="1955800" y="5734050"/>
          <p14:tracePt t="394495" x="1943100" y="5727700"/>
          <p14:tracePt t="394512" x="1866900" y="5702300"/>
          <p14:tracePt t="394530" x="1803400" y="5689600"/>
          <p14:tracePt t="394546" x="1746250" y="5683250"/>
          <p14:tracePt t="394563" x="1676400" y="5683250"/>
          <p14:tracePt t="394579" x="1619250" y="5683250"/>
          <p14:tracePt t="394596" x="1555750" y="5683250"/>
          <p14:tracePt t="394613" x="1517650" y="5683250"/>
          <p14:tracePt t="394629" x="1498600" y="5683250"/>
          <p14:tracePt t="394646" x="1447800" y="5683250"/>
          <p14:tracePt t="394662" x="1371600" y="5683250"/>
          <p14:tracePt t="394681" x="1219200" y="5708650"/>
          <p14:tracePt t="394696" x="1174750" y="5721350"/>
          <p14:tracePt t="394713" x="1111250" y="5727700"/>
          <p14:tracePt t="394730" x="1092200" y="5727700"/>
          <p14:tracePt t="394829" x="1092200" y="5734050"/>
          <p14:tracePt t="394846" x="1092200" y="5746750"/>
          <p14:tracePt t="394863" x="1098550" y="5784850"/>
          <p14:tracePt t="394880" x="1123950" y="5822950"/>
          <p14:tracePt t="394896" x="1168400" y="5867400"/>
          <p14:tracePt t="394913" x="1225550" y="5899150"/>
          <p14:tracePt t="394930" x="1320800" y="5943600"/>
          <p14:tracePt t="394947" x="1409700" y="5981700"/>
          <p14:tracePt t="394963" x="1543050" y="6019800"/>
          <p14:tracePt t="394981" x="1651000" y="6045200"/>
          <p14:tracePt t="394997" x="1746250" y="6064250"/>
          <p14:tracePt t="395013" x="1803400" y="6070600"/>
          <p14:tracePt t="395030" x="1822450" y="6070600"/>
          <p14:tracePt t="395047" x="1873250" y="6057900"/>
          <p14:tracePt t="395063" x="1898650" y="6045200"/>
          <p14:tracePt t="395066" x="1924050" y="6038850"/>
          <p14:tracePt t="395080" x="1949450" y="6026150"/>
          <p14:tracePt t="395096" x="1962150" y="6019800"/>
          <p14:tracePt t="395165" x="1955800" y="6013450"/>
          <p14:tracePt t="395180" x="1943100" y="6007100"/>
          <p14:tracePt t="395196" x="1930400" y="5994400"/>
          <p14:tracePt t="395214" x="1917700" y="5988050"/>
          <p14:tracePt t="395217" x="1917700" y="5981700"/>
          <p14:tracePt t="395233" x="1911350" y="5981700"/>
          <p14:tracePt t="395247" x="1905000" y="5975350"/>
          <p14:tracePt t="396259" x="1911350" y="5969000"/>
          <p14:tracePt t="396268" x="1924050" y="5969000"/>
          <p14:tracePt t="396281" x="1974850" y="5943600"/>
          <p14:tracePt t="396296" x="2012950" y="5918200"/>
          <p14:tracePt t="396314" x="2032000" y="5892800"/>
          <p14:tracePt t="396331" x="2038350" y="5854700"/>
          <p14:tracePt t="396349" x="2044700" y="5803900"/>
          <p14:tracePt t="396365" x="2057400" y="5753100"/>
          <p14:tracePt t="396381" x="2057400" y="5715000"/>
          <p14:tracePt t="396397" x="2057400" y="5683250"/>
          <p14:tracePt t="396414" x="2038350" y="5657850"/>
          <p14:tracePt t="396432" x="2012950" y="5638800"/>
          <p14:tracePt t="396448" x="1974850" y="5613400"/>
          <p14:tracePt t="396464" x="1949450" y="5575300"/>
          <p14:tracePt t="396481" x="1924050" y="5543550"/>
          <p14:tracePt t="396484" x="1911350" y="5524500"/>
          <p14:tracePt t="396500" x="1892300" y="5486400"/>
          <p14:tracePt t="396515" x="1873250" y="5467350"/>
          <p14:tracePt t="396531" x="1866900" y="5467350"/>
          <p14:tracePt t="396683" x="1866900" y="5473700"/>
          <p14:tracePt t="396702" x="1866900" y="5480050"/>
          <p14:tracePt t="396715" x="1866900" y="5486400"/>
          <p14:tracePt t="397045" x="1866900" y="5492750"/>
          <p14:tracePt t="397052" x="1860550" y="5499100"/>
          <p14:tracePt t="397065" x="1860550" y="5518150"/>
          <p14:tracePt t="397082" x="1847850" y="5575300"/>
          <p14:tracePt t="397098" x="1841500" y="5600700"/>
          <p14:tracePt t="397115" x="1835150" y="5607050"/>
          <p14:tracePt t="397185" x="1835150" y="5613400"/>
          <p14:tracePt t="397192" x="1841500" y="5619750"/>
          <p14:tracePt t="397202" x="1854200" y="5632450"/>
          <p14:tracePt t="397215" x="1885950" y="5657850"/>
          <p14:tracePt t="397232" x="1943100" y="5715000"/>
          <p14:tracePt t="397248" x="1968500" y="5753100"/>
          <p14:tracePt t="397264" x="1968500" y="5772150"/>
          <p14:tracePt t="397282" x="1968500" y="5778500"/>
          <p14:tracePt t="397338" x="1974850" y="5778500"/>
          <p14:tracePt t="397359" x="1974850" y="5772150"/>
          <p14:tracePt t="397365" x="1981200" y="5772150"/>
          <p14:tracePt t="397381" x="1987550" y="5765800"/>
          <p14:tracePt t="397398" x="1987550" y="5759450"/>
          <p14:tracePt t="397485" x="1987550" y="5765800"/>
          <p14:tracePt t="397500" x="1987550" y="5772150"/>
          <p14:tracePt t="397532" x="1987550" y="5778500"/>
          <p14:tracePt t="397548" x="1981200" y="5778500"/>
          <p14:tracePt t="397599" x="1981200" y="5784850"/>
          <p14:tracePt t="397617" x="1968500" y="5791200"/>
          <p14:tracePt t="397632" x="1962150" y="5797550"/>
          <p14:tracePt t="397649" x="1955800" y="5803900"/>
          <p14:tracePt t="397666" x="1943100" y="5810250"/>
          <p14:tracePt t="397682" x="1936750" y="5816600"/>
          <p14:tracePt t="397698" x="1930400" y="5816600"/>
          <p14:tracePt t="397761" x="1930400" y="5822950"/>
          <p14:tracePt t="397782" x="1924050" y="5822950"/>
          <p14:tracePt t="397798" x="1917700" y="5822950"/>
          <p14:tracePt t="397944" x="1911350" y="5822950"/>
          <p14:tracePt t="397953" x="1905000" y="5822950"/>
          <p14:tracePt t="397969" x="1879600" y="5829300"/>
          <p14:tracePt t="397984" x="1847850" y="5835650"/>
          <p14:tracePt t="397999" x="1816100" y="5835650"/>
          <p14:tracePt t="398015" x="1797050" y="5835650"/>
          <p14:tracePt t="398032" x="1790700" y="5829300"/>
          <p14:tracePt t="398049" x="1797050" y="5816600"/>
          <p14:tracePt t="398065" x="1803400" y="5816600"/>
          <p14:tracePt t="398101" x="1809750" y="5816600"/>
          <p14:tracePt t="398117" x="1816100" y="5816600"/>
          <p14:tracePt t="398132" x="1828800" y="5816600"/>
          <p14:tracePt t="398184" x="1835150" y="5810250"/>
          <p14:tracePt t="398192" x="1847850" y="5810250"/>
          <p14:tracePt t="398202" x="1866900" y="5803900"/>
          <p14:tracePt t="398214" x="1905000" y="5797550"/>
          <p14:tracePt t="398234" x="1962150" y="5791200"/>
          <p14:tracePt t="398249" x="2006600" y="5791200"/>
          <p14:tracePt t="398265" x="2038350" y="5797550"/>
          <p14:tracePt t="398284" x="2063750" y="5810250"/>
          <p14:tracePt t="398299" x="2070100" y="5810250"/>
          <p14:tracePt t="398315" x="2070100" y="5816600"/>
          <p14:tracePt t="398349" x="2076450" y="5816600"/>
          <p14:tracePt t="398367" x="2114550" y="5816600"/>
          <p14:tracePt t="398369" x="2146300" y="5829300"/>
          <p14:tracePt t="398383" x="2190750" y="5848350"/>
          <p14:tracePt t="398399" x="2209800" y="5861050"/>
          <p14:tracePt t="398416" x="2241550" y="5886450"/>
          <p14:tracePt t="398433" x="2254250" y="5892800"/>
          <p14:tracePt t="398450" x="2266950" y="5899150"/>
          <p14:tracePt t="398465" x="2286000" y="5892800"/>
          <p14:tracePt t="398482" x="2324100" y="5873750"/>
          <p14:tracePt t="398499" x="2374900" y="5848350"/>
          <p14:tracePt t="398516" x="2425700" y="5822950"/>
          <p14:tracePt t="398532" x="2463800" y="5816600"/>
          <p14:tracePt t="398550" x="2476500" y="5810250"/>
          <p14:tracePt t="398566" x="2482850" y="5810250"/>
          <p14:tracePt t="398582" x="2495550" y="5803900"/>
          <p14:tracePt t="398599" x="2501900" y="5803900"/>
          <p14:tracePt t="398616" x="2508250" y="5791200"/>
          <p14:tracePt t="398633" x="2508250" y="5765800"/>
          <p14:tracePt t="398650" x="2508250" y="5740400"/>
          <p14:tracePt t="398666" x="2508250" y="5708650"/>
          <p14:tracePt t="398682" x="2508250" y="5683250"/>
          <p14:tracePt t="398699" x="2501900" y="5664200"/>
          <p14:tracePt t="398716" x="2495550" y="5657850"/>
          <p14:tracePt t="398733" x="2470150" y="5638800"/>
          <p14:tracePt t="398735" x="2451100" y="5632450"/>
          <p14:tracePt t="398750" x="2432050" y="5626100"/>
          <p14:tracePt t="398767" x="2368550" y="5607050"/>
          <p14:tracePt t="398783" x="2343150" y="5607050"/>
          <p14:tracePt t="398799" x="2317750" y="5613400"/>
          <p14:tracePt t="398818" x="2286000" y="5657850"/>
          <p14:tracePt t="398833" x="2279650" y="5708650"/>
          <p14:tracePt t="398849" x="2279650" y="5759450"/>
          <p14:tracePt t="398866" x="2305050" y="5791200"/>
          <p14:tracePt t="398883" x="2330450" y="5810250"/>
          <p14:tracePt t="398899" x="2349500" y="5816600"/>
          <p14:tracePt t="398916" x="2381250" y="5816600"/>
          <p14:tracePt t="398933" x="2400300" y="5816600"/>
          <p14:tracePt t="398949" x="2413000" y="5822950"/>
          <p14:tracePt t="398966" x="2425700" y="5835650"/>
          <p14:tracePt t="398983" x="2444750" y="5848350"/>
          <p14:tracePt t="398999" x="2470150" y="5854700"/>
          <p14:tracePt t="399016" x="2489200" y="5854700"/>
          <p14:tracePt t="399033" x="2501900" y="5854700"/>
          <p14:tracePt t="399049" x="2508250" y="5848350"/>
          <p14:tracePt t="399066" x="2508250" y="5835650"/>
          <p14:tracePt t="399083" x="2508250" y="5822950"/>
          <p14:tracePt t="399100" x="2508250" y="5810250"/>
          <p14:tracePt t="399116" x="2501900" y="5797550"/>
          <p14:tracePt t="399133" x="2495550" y="5791200"/>
          <p14:tracePt t="399149" x="2489200" y="5791200"/>
          <p14:tracePt t="399166" x="2482850" y="5778500"/>
          <p14:tracePt t="399183" x="2457450" y="5765800"/>
          <p14:tracePt t="399199" x="2425700" y="5746750"/>
          <p14:tracePt t="399217" x="2393950" y="5721350"/>
          <p14:tracePt t="399233" x="2374900" y="5708650"/>
          <p14:tracePt t="399250" x="2362200" y="5702300"/>
          <p14:tracePt t="399266" x="2355850" y="5715000"/>
          <p14:tracePt t="399283" x="2362200" y="5778500"/>
          <p14:tracePt t="399301" x="2374900" y="5842000"/>
          <p14:tracePt t="399317" x="2381250" y="5880100"/>
          <p14:tracePt t="399333" x="2381250" y="5905500"/>
          <p14:tracePt t="399350" x="2381250" y="5911850"/>
          <p14:tracePt t="399367" x="2374900" y="5911850"/>
          <p14:tracePt t="399384" x="2355850" y="5905500"/>
          <p14:tracePt t="399402" x="2330450" y="5880100"/>
          <p14:tracePt t="399416" x="2324100" y="5854700"/>
          <p14:tracePt t="399450" x="2330450" y="5861050"/>
          <p14:tracePt t="399469" x="2374900" y="5905500"/>
          <p14:tracePt t="399484" x="2381250" y="5937250"/>
          <p14:tracePt t="399501" x="2387600" y="5956300"/>
          <p14:tracePt t="399516" x="2393950" y="5969000"/>
          <p14:tracePt t="399551" x="2413000" y="5962650"/>
          <p14:tracePt t="399568" x="2425700" y="5949950"/>
          <p14:tracePt t="399584" x="2444750" y="5911850"/>
          <p14:tracePt t="399601" x="2457450" y="5899150"/>
          <p14:tracePt t="399678" x="2457450" y="5892800"/>
          <p14:tracePt t="399694" x="2457450" y="5880100"/>
          <p14:tracePt t="399701" x="2451100" y="5867400"/>
          <p14:tracePt t="399717" x="2425700" y="5822950"/>
          <p14:tracePt t="399734" x="2419350" y="5803900"/>
          <p14:tracePt t="399752" x="2368550" y="5727700"/>
          <p14:tracePt t="399767" x="2336800" y="5695950"/>
          <p14:tracePt t="399784" x="2330450" y="5708650"/>
          <p14:tracePt t="399802" x="2330450" y="5715000"/>
          <p14:tracePt t="399816" x="2330450" y="5784850"/>
          <p14:tracePt t="399832" x="2330450" y="5829300"/>
          <p14:tracePt t="399852" x="2317750" y="5854700"/>
          <p14:tracePt t="399869" x="2305050" y="5867400"/>
          <p14:tracePt t="399888" x="2273300" y="5867400"/>
          <p14:tracePt t="399902" x="2254250" y="5867400"/>
          <p14:tracePt t="399917" x="2209800" y="5854700"/>
          <p14:tracePt t="399934" x="2159000" y="5842000"/>
          <p14:tracePt t="399952" x="2152650" y="5842000"/>
          <p14:tracePt t="399983" x="2152650" y="5854700"/>
          <p14:tracePt t="400002" x="2165350" y="5867400"/>
          <p14:tracePt t="400034" x="2171700" y="5873750"/>
          <p14:tracePt t="400052" x="2216150" y="5854700"/>
          <p14:tracePt t="400067" x="2305050" y="5816600"/>
          <p14:tracePt t="400084" x="2368550" y="5784850"/>
          <p14:tracePt t="400102" x="2552700" y="5721350"/>
          <p14:tracePt t="400118" x="2660650" y="5715000"/>
          <p14:tracePt t="400136" x="2762250" y="5715000"/>
          <p14:tracePt t="400149" x="2806700" y="5721350"/>
          <p14:tracePt t="400167" x="2882900" y="5746750"/>
          <p14:tracePt t="400184" x="2914650" y="5759450"/>
          <p14:tracePt t="400186" x="2921000" y="5765800"/>
          <p14:tracePt t="400200" x="2927350" y="5772150"/>
          <p14:tracePt t="400218" x="2940050" y="5778500"/>
          <p14:tracePt t="400235" x="2965450" y="5784850"/>
          <p14:tracePt t="400251" x="3028950" y="5791200"/>
          <p14:tracePt t="400269" x="3143250" y="5810250"/>
          <p14:tracePt t="400285" x="3282950" y="5848350"/>
          <p14:tracePt t="400301" x="3422650" y="5886450"/>
          <p14:tracePt t="400318" x="3530600" y="5911850"/>
          <p14:tracePt t="400334" x="3606800" y="5918200"/>
          <p14:tracePt t="400350" x="3689350" y="5918200"/>
          <p14:tracePt t="400368" x="3759200" y="5918200"/>
          <p14:tracePt t="400384" x="3835400" y="5905500"/>
          <p14:tracePt t="400401" x="3860800" y="5899150"/>
          <p14:tracePt t="400435" x="3867150" y="5899150"/>
          <p14:tracePt t="400529" x="3867150" y="5892800"/>
          <p14:tracePt t="400536" x="3860800" y="5892800"/>
          <p14:tracePt t="400551" x="3854450" y="5892800"/>
          <p14:tracePt t="400568" x="3784600" y="5886450"/>
          <p14:tracePt t="400584" x="3721100" y="5880100"/>
          <p14:tracePt t="400602" x="3651250" y="5873750"/>
          <p14:tracePt t="400617" x="3600450" y="5867400"/>
          <p14:tracePt t="400634" x="3549650" y="5861050"/>
          <p14:tracePt t="400651" x="3435350" y="5835650"/>
          <p14:tracePt t="400667" x="3302000" y="5803900"/>
          <p14:tracePt t="400686" x="3149600" y="5753100"/>
          <p14:tracePt t="400701" x="3048000" y="5715000"/>
          <p14:tracePt t="400717" x="2997200" y="5689600"/>
          <p14:tracePt t="400734" x="3003550" y="5676900"/>
          <p14:tracePt t="400751" x="3048000" y="5683250"/>
          <p14:tracePt t="400755" x="3086100" y="5695950"/>
          <p14:tracePt t="400768" x="3206750" y="5734050"/>
          <p14:tracePt t="400785" x="3333750" y="5778500"/>
          <p14:tracePt t="400802" x="3454400" y="5829300"/>
          <p14:tracePt t="400818" x="3517900" y="5854700"/>
          <p14:tracePt t="400834" x="3619500" y="5880100"/>
          <p14:tracePt t="400851" x="3695700" y="5892800"/>
          <p14:tracePt t="400868" x="4044950" y="5918200"/>
          <p14:tracePt t="400885" x="4273550" y="5930900"/>
          <p14:tracePt t="400901" x="4413250" y="5930900"/>
          <p14:tracePt t="400918" x="4521200" y="5937250"/>
          <p14:tracePt t="400934" x="4610100" y="5956300"/>
          <p14:tracePt t="400968" x="4603750" y="5962650"/>
          <p14:tracePt t="400985" x="4597400" y="5969000"/>
          <p14:tracePt t="401003" x="4603750" y="5981700"/>
          <p14:tracePt t="401018" x="4610100" y="5988050"/>
          <p14:tracePt t="401035" x="4622800" y="5988050"/>
          <p14:tracePt t="401051" x="4629150" y="5981700"/>
          <p14:tracePt t="401070" x="4629150" y="5975350"/>
          <p14:tracePt t="401087" x="4629150" y="5969000"/>
          <p14:tracePt t="401101" x="4616450" y="5962650"/>
          <p14:tracePt t="401135" x="4635500" y="5956300"/>
          <p14:tracePt t="401151" x="4654550" y="5943600"/>
          <p14:tracePt t="401168" x="4679950" y="5930900"/>
          <p14:tracePt t="401185" x="4705350" y="5918200"/>
          <p14:tracePt t="401201" x="4718050" y="5905500"/>
          <p14:tracePt t="401252" x="4711700" y="5899150"/>
          <p14:tracePt t="401269" x="4705350" y="5899150"/>
          <p14:tracePt t="401334" x="4705350" y="5892800"/>
          <p14:tracePt t="401359" x="4705350" y="5880100"/>
          <p14:tracePt t="401368" x="4699000" y="5880100"/>
          <p14:tracePt t="401385" x="4692650" y="5867400"/>
          <p14:tracePt t="401402" x="4686300" y="5861050"/>
          <p14:tracePt t="401452" x="4679950" y="5854700"/>
          <p14:tracePt t="401468" x="4679950" y="5848350"/>
          <p14:tracePt t="401488" x="4679950" y="5822950"/>
          <p14:tracePt t="401502" x="4679950" y="5791200"/>
          <p14:tracePt t="401519" x="4679950" y="5778500"/>
          <p14:tracePt t="401535" x="4679950" y="5765800"/>
          <p14:tracePt t="401585" x="4673600" y="5772150"/>
          <p14:tracePt t="401601" x="4660900" y="5772150"/>
          <p14:tracePt t="401619" x="4648200" y="5772150"/>
          <p14:tracePt t="401652" x="4648200" y="5765800"/>
          <p14:tracePt t="401668" x="4641850" y="5765800"/>
          <p14:tracePt t="401702" x="4641850" y="5759450"/>
          <p14:tracePt t="406224" x="4635500" y="5753100"/>
          <p14:tracePt t="406239" x="4559300" y="5695950"/>
          <p14:tracePt t="406256" x="4464050" y="5651500"/>
          <p14:tracePt t="406272" x="4362450" y="5619750"/>
          <p14:tracePt t="406289" x="4267200" y="5600700"/>
          <p14:tracePt t="406306" x="4203700" y="5594350"/>
          <p14:tracePt t="406323" x="4165600" y="5588000"/>
          <p14:tracePt t="406340" x="4127500" y="5588000"/>
          <p14:tracePt t="406343" x="4114800" y="5588000"/>
          <p14:tracePt t="406356" x="4095750" y="5594350"/>
          <p14:tracePt t="406374" x="3981450" y="5632450"/>
          <p14:tracePt t="406390" x="3917950" y="5645150"/>
          <p14:tracePt t="406392" x="3848100" y="5670550"/>
          <p14:tracePt t="406406" x="3708400" y="5715000"/>
          <p14:tracePt t="406424" x="3575050" y="5772150"/>
          <p14:tracePt t="406438" x="3505200" y="5810250"/>
          <p14:tracePt t="406455" x="3479800" y="5829300"/>
          <p14:tracePt t="406473" x="3435350" y="5854700"/>
          <p14:tracePt t="406489" x="3422650" y="5867400"/>
          <p14:tracePt t="406506" x="3384550" y="5886450"/>
          <p14:tracePt t="406507" x="3359150" y="5899150"/>
          <p14:tracePt t="406522" x="3276600" y="5924550"/>
          <p14:tracePt t="406541" x="3187700" y="5943600"/>
          <p14:tracePt t="406559" x="3060700" y="5969000"/>
          <p14:tracePt t="406573" x="2965450" y="5975350"/>
          <p14:tracePt t="406590" x="2857500" y="5975350"/>
          <p14:tracePt t="406606" x="2762250" y="5975350"/>
          <p14:tracePt t="406627" x="2667000" y="5975350"/>
          <p14:tracePt t="406640" x="2609850" y="5975350"/>
          <p14:tracePt t="406656" x="2489200" y="5981700"/>
          <p14:tracePt t="406675" x="2114550" y="5981700"/>
          <p14:tracePt t="406689" x="2012950" y="5981700"/>
          <p14:tracePt t="406706" x="1752600" y="5981700"/>
          <p14:tracePt t="406723" x="1485900" y="5969000"/>
          <p14:tracePt t="406740" x="1435100" y="5962650"/>
          <p14:tracePt t="406831" x="1428750" y="5969000"/>
          <p14:tracePt t="406839" x="1422400" y="5975350"/>
          <p14:tracePt t="406856" x="1422400" y="5988050"/>
          <p14:tracePt t="406875" x="1416050" y="6000750"/>
          <p14:tracePt t="406877" x="1416050" y="6007100"/>
          <p14:tracePt t="406890" x="1416050" y="6013450"/>
          <p14:tracePt t="406905" x="1422400" y="6032500"/>
          <p14:tracePt t="406923" x="1422400" y="6051550"/>
          <p14:tracePt t="406941" x="1422400" y="6089650"/>
          <p14:tracePt t="406955" x="1422400" y="6096000"/>
          <p14:tracePt t="406957" x="1416050" y="6108700"/>
          <p14:tracePt t="406973" x="1416050" y="6127750"/>
          <p14:tracePt t="406991" x="1416050" y="6140450"/>
          <p14:tracePt t="407006" x="1416050" y="6146800"/>
          <p14:tracePt t="407024" x="1422400" y="6159500"/>
          <p14:tracePt t="407038" x="1428750" y="6178550"/>
          <p14:tracePt t="407056" x="1435100" y="6203950"/>
          <p14:tracePt t="407075" x="1435100" y="6229350"/>
          <p14:tracePt t="407077" x="1435100" y="6235700"/>
          <p14:tracePt t="407088" x="1435100" y="6242050"/>
          <p14:tracePt t="407192" x="1435100" y="6248400"/>
          <p14:tracePt t="407199" x="1435100" y="6254750"/>
          <p14:tracePt t="407210" x="1428750" y="6254750"/>
          <p14:tracePt t="407223" x="1422400" y="6261100"/>
          <p14:tracePt t="407256" x="1416050" y="6261100"/>
          <p14:tracePt t="407273" x="1409700" y="6261100"/>
          <p14:tracePt t="407289" x="1397000" y="6267450"/>
          <p14:tracePt t="407307" x="1390650" y="6267450"/>
          <p14:tracePt t="407327" x="1384300" y="6267450"/>
          <p14:tracePt t="407341" x="1377950" y="6267450"/>
          <p14:tracePt t="407357" x="1358900" y="6273800"/>
          <p14:tracePt t="407375" x="1352550" y="6273800"/>
          <p14:tracePt t="412224" x="1339850" y="6273800"/>
          <p14:tracePt t="412231" x="1333500" y="6273800"/>
          <p14:tracePt t="412244" x="1320800" y="6267450"/>
          <p14:tracePt t="412261" x="1314450" y="6261100"/>
          <p14:tracePt t="412278" x="1308100" y="6261100"/>
          <p14:tracePt t="412280" x="1289050" y="6254750"/>
          <p14:tracePt t="412294" x="1225550" y="6235700"/>
          <p14:tracePt t="412311" x="1123950" y="6216650"/>
          <p14:tracePt t="412328" x="1054100" y="6203950"/>
          <p14:tracePt t="412329" x="971550" y="6197600"/>
          <p14:tracePt t="412345" x="736600" y="6191250"/>
          <p14:tracePt t="412362" x="546100" y="6197600"/>
          <p14:tracePt t="412378" x="463550" y="6203950"/>
          <p14:tracePt t="412395" x="298450" y="6235700"/>
          <p14:tracePt t="412413" x="298450" y="6261100"/>
          <p14:tracePt t="412427" x="317500" y="6273800"/>
          <p14:tracePt t="412444" x="342900" y="6292850"/>
          <p14:tracePt t="412461" x="381000" y="6318250"/>
          <p14:tracePt t="412477" x="412750" y="6324600"/>
          <p14:tracePt t="412495" x="457200" y="6324600"/>
          <p14:tracePt t="412511" x="501650" y="6318250"/>
          <p14:tracePt t="412527" x="558800" y="6292850"/>
          <p14:tracePt t="412544" x="615950" y="6248400"/>
          <p14:tracePt t="412561" x="654050" y="6216650"/>
          <p14:tracePt t="412578" x="673100" y="6191250"/>
          <p14:tracePt t="412594" x="679450" y="6178550"/>
          <p14:tracePt t="412611" x="685800" y="6172200"/>
          <p14:tracePt t="412628" x="692150" y="6172200"/>
          <p14:tracePt t="412661" x="698500" y="6172200"/>
          <p14:tracePt t="412678" x="723900" y="6172200"/>
          <p14:tracePt t="412694" x="838200" y="6184900"/>
          <p14:tracePt t="412711" x="984250" y="6203950"/>
          <p14:tracePt t="412728" x="1174750" y="6242050"/>
          <p14:tracePt t="412744" x="1384300" y="6299200"/>
          <p14:tracePt t="412760" x="1530350" y="6356350"/>
          <p14:tracePt t="412777" x="1657350" y="6426200"/>
          <p14:tracePt t="412793" x="1676400" y="6457950"/>
          <p14:tracePt t="412810" x="1651000" y="6464300"/>
          <p14:tracePt t="413056" x="1644650" y="6464300"/>
          <p14:tracePt t="413077" x="1644650" y="6457950"/>
          <p14:tracePt t="413099" x="1651000" y="6457950"/>
          <p14:tracePt t="413111" x="1663700" y="6457950"/>
          <p14:tracePt t="413127" x="1778000" y="6483350"/>
          <p14:tracePt t="413144" x="1981200" y="6553200"/>
          <p14:tracePt t="413160" x="2159000" y="6591300"/>
          <p14:tracePt t="413178" x="2184400" y="6584950"/>
          <p14:tracePt t="413179" x="2197100" y="6572250"/>
          <p14:tracePt t="413194" x="2209800" y="6540500"/>
          <p14:tracePt t="413211" x="2222500" y="6496050"/>
          <p14:tracePt t="413229" x="2222500" y="6464300"/>
          <p14:tracePt t="413244" x="2222500" y="6445250"/>
          <p14:tracePt t="413261" x="2222500" y="6426200"/>
          <p14:tracePt t="413277" x="2222500" y="6413500"/>
          <p14:tracePt t="413294" x="2203450" y="6381750"/>
          <p14:tracePt t="413310" x="2159000" y="6324600"/>
          <p14:tracePt t="413329" x="2082800" y="6267450"/>
          <p14:tracePt t="413330" x="2032000" y="6235700"/>
          <p14:tracePt t="413344" x="1974850" y="6203950"/>
          <p14:tracePt t="413360" x="1835150" y="6146800"/>
          <p14:tracePt t="413378" x="1714500" y="6102350"/>
          <p14:tracePt t="413394" x="1593850" y="6083300"/>
          <p14:tracePt t="413411" x="1536700" y="6089650"/>
          <p14:tracePt t="413427" x="1511300" y="6108700"/>
          <p14:tracePt t="413429" x="1492250" y="6115050"/>
          <p14:tracePt t="413444" x="1409700" y="6159500"/>
          <p14:tracePt t="413479" x="1244600" y="6235700"/>
          <p14:tracePt t="413489" x="1162050" y="6273800"/>
          <p14:tracePt t="413496" x="1136650" y="6286500"/>
          <p14:tracePt t="413511" x="1092200" y="6305550"/>
          <p14:tracePt t="413527" x="1066800" y="6337300"/>
          <p14:tracePt t="413544" x="1066800" y="6362700"/>
          <p14:tracePt t="413562" x="1155700" y="6413500"/>
          <p14:tracePt t="413578" x="1365250" y="6457950"/>
          <p14:tracePt t="413595" x="1619250" y="6489700"/>
          <p14:tracePt t="413612" x="1866900" y="6502400"/>
          <p14:tracePt t="413628" x="2070100" y="6502400"/>
          <p14:tracePt t="413645" x="2171700" y="6489700"/>
          <p14:tracePt t="413661" x="2197100" y="6489700"/>
          <p14:tracePt t="413696" x="2209800" y="6489700"/>
          <p14:tracePt t="413712" x="2260600" y="6489700"/>
          <p14:tracePt t="413728" x="2317750" y="6496050"/>
          <p14:tracePt t="413746" x="2368550" y="6496050"/>
          <p14:tracePt t="413749" x="2387600" y="6496050"/>
          <p14:tracePt t="413764" x="2419350" y="6496050"/>
          <p14:tracePt t="413779" x="2432050" y="6483350"/>
          <p14:tracePt t="413795" x="2451100" y="6477000"/>
          <p14:tracePt t="413812" x="2457450" y="6477000"/>
          <p14:tracePt t="413851" x="2463800" y="6477000"/>
          <p14:tracePt t="413862" x="2470150" y="6477000"/>
          <p14:tracePt t="413879" x="2501900" y="6477000"/>
          <p14:tracePt t="413895" x="2533650" y="6477000"/>
          <p14:tracePt t="413912" x="2565400" y="6477000"/>
          <p14:tracePt t="413928" x="2578100" y="6477000"/>
          <p14:tracePt t="413962" x="2565400" y="6470650"/>
          <p14:tracePt t="413979" x="2559050" y="6470650"/>
          <p14:tracePt t="416063" x="2470150" y="6413500"/>
          <p14:tracePt t="416083" x="2463800" y="6419850"/>
          <p14:tracePt t="416096" x="2451100" y="6426200"/>
          <p14:tracePt t="416113" x="2432050" y="6438900"/>
          <p14:tracePt t="416131" x="2413000" y="6451600"/>
          <p14:tracePt t="416146" x="2374900" y="6457950"/>
          <p14:tracePt t="416163" x="2317750" y="6464300"/>
          <p14:tracePt t="416181" x="2222500" y="6483350"/>
          <p14:tracePt t="416197" x="2133600" y="6527800"/>
          <p14:tracePt t="416214" x="2012950" y="6584950"/>
          <p14:tracePt t="416231" x="1885950" y="6642100"/>
          <p14:tracePt t="416247" x="1720850" y="6686550"/>
          <p14:tracePt t="416264" x="1543050" y="6711950"/>
          <p14:tracePt t="416281" x="1485900" y="6711950"/>
          <p14:tracePt t="416500" x="1498600" y="6711950"/>
          <p14:tracePt t="416508" x="1511300" y="6711950"/>
          <p14:tracePt t="416517" x="1536700" y="6711950"/>
          <p14:tracePt t="416532" x="1581150" y="6711950"/>
          <p14:tracePt t="416548" x="1606550" y="6731000"/>
          <p14:tracePt t="416564" x="1625600" y="6737350"/>
          <p14:tracePt t="416581" x="1638300" y="6718300"/>
          <p14:tracePt t="416597" x="1644650" y="6705600"/>
          <p14:tracePt t="416615" x="1670050" y="6680200"/>
          <p14:tracePt t="416631" x="1714500" y="6642100"/>
          <p14:tracePt t="416648" x="1765300" y="6597650"/>
          <p14:tracePt t="416665" x="1835150" y="6559550"/>
          <p14:tracePt t="416681" x="1892300" y="6527800"/>
          <p14:tracePt t="416698" x="1930400" y="6515100"/>
          <p14:tracePt t="416714" x="2247900" y="6445250"/>
          <p14:tracePt t="416731" x="2552700" y="6388100"/>
          <p14:tracePt t="416748" x="2921000" y="6318250"/>
          <p14:tracePt t="416764" x="3302000" y="6248400"/>
          <p14:tracePt t="416781" x="3670300" y="6203950"/>
          <p14:tracePt t="416798" x="4051300" y="6165850"/>
          <p14:tracePt t="416816" x="4394200" y="6127750"/>
          <p14:tracePt t="416836" x="4965700" y="6057900"/>
          <p14:tracePt t="416848" x="5181600" y="6026150"/>
          <p14:tracePt t="416865" x="5854700" y="5886450"/>
          <p14:tracePt t="416882" x="6273800" y="5765800"/>
          <p14:tracePt t="416899" x="6629400" y="5638800"/>
          <p14:tracePt t="416915" x="6927850" y="5505450"/>
          <p14:tracePt t="416931" x="7118350" y="5378450"/>
          <p14:tracePt t="416948" x="7258050" y="5270500"/>
          <p14:tracePt t="416964" x="7385050" y="5149850"/>
          <p14:tracePt t="416981" x="7512050" y="4997450"/>
          <p14:tracePt t="416998" x="7632700" y="4851400"/>
          <p14:tracePt t="417015" x="7797800" y="4679950"/>
          <p14:tracePt t="417031" x="7943850" y="4514850"/>
          <p14:tracePt t="417048" x="8070850" y="4356100"/>
          <p14:tracePt t="417065" x="8096250" y="4260850"/>
          <p14:tracePt t="417081" x="8070850" y="4191000"/>
          <p14:tracePt t="417099" x="8020050" y="4146550"/>
          <p14:tracePt t="417115" x="7937500" y="4133850"/>
          <p14:tracePt t="417148" x="7931150" y="4140200"/>
          <p14:tracePt t="417205" x="7937500" y="4133850"/>
          <p14:tracePt t="417215" x="7937500" y="4127500"/>
          <p14:tracePt t="417233" x="7943850" y="4121150"/>
          <p14:tracePt t="417266" x="7943850" y="4114800"/>
          <p14:tracePt t="417284" x="7912100" y="4070350"/>
          <p14:tracePt t="417298" x="7905750" y="4025900"/>
          <p14:tracePt t="417315" x="7905750" y="3924300"/>
          <p14:tracePt t="417332" x="7918450" y="3822700"/>
          <p14:tracePt t="417333" x="7918450" y="3765550"/>
          <p14:tracePt t="417348" x="7918450" y="3721100"/>
          <p14:tracePt t="417350" x="7912100" y="3702050"/>
          <p14:tracePt t="417365" x="7886700" y="3670300"/>
          <p14:tracePt t="417382" x="7854950" y="3644900"/>
          <p14:tracePt t="417399" x="7842250" y="3638550"/>
          <p14:tracePt t="417414" x="7829550" y="3625850"/>
          <p14:tracePt t="417431" x="7804150" y="3600450"/>
          <p14:tracePt t="417449" x="7778750" y="3587750"/>
          <p14:tracePt t="417465" x="7772400" y="3581400"/>
          <p14:tracePt t="417616" x="7766050" y="3581400"/>
          <p14:tracePt t="417632" x="7753350" y="3594100"/>
          <p14:tracePt t="417648" x="7734300" y="3606800"/>
          <p14:tracePt t="417665" x="7727950" y="3613150"/>
          <p14:tracePt t="419059" x="7734300" y="3613150"/>
          <p14:tracePt t="419066" x="7753350" y="3613150"/>
          <p14:tracePt t="419073" x="7797800" y="3606800"/>
          <p14:tracePt t="419090" x="7969250" y="3556000"/>
          <p14:tracePt t="419100" x="8108950" y="3517900"/>
          <p14:tracePt t="419117" x="8382000" y="3454400"/>
          <p14:tracePt t="419133" x="8559800" y="3448050"/>
          <p14:tracePt t="419151" x="8578850" y="3454400"/>
          <p14:tracePt t="419167" x="8578850" y="3448050"/>
          <p14:tracePt t="419184" x="8578850" y="3429000"/>
          <p14:tracePt t="419200" x="8578850" y="3416300"/>
          <p14:tracePt t="419217" x="8578850" y="3403600"/>
          <p14:tracePt t="419235" x="8578850" y="3397250"/>
          <p14:tracePt t="419295" x="8572500" y="3397250"/>
          <p14:tracePt t="419301" x="8566150" y="3397250"/>
          <p14:tracePt t="419316" x="8553450" y="3397250"/>
          <p14:tracePt t="419421" x="8547100" y="3397250"/>
          <p14:tracePt t="419433" x="8547100" y="3403600"/>
          <p14:tracePt t="419450" x="8540750" y="3403600"/>
          <p14:tracePt t="420937" x="8528050" y="3403600"/>
          <p14:tracePt t="420944" x="8521700" y="3403600"/>
          <p14:tracePt t="420962" x="8477250" y="3390900"/>
          <p14:tracePt t="420968" x="8445500" y="3378200"/>
          <p14:tracePt t="420985" x="8407400" y="3365500"/>
          <p14:tracePt t="421001" x="8375650" y="3340100"/>
          <p14:tracePt t="421018" x="8331200" y="3302000"/>
          <p14:tracePt t="421034" x="8274050" y="3270250"/>
          <p14:tracePt t="421051" x="8204200" y="3225800"/>
          <p14:tracePt t="421068" x="8166100" y="3194050"/>
          <p14:tracePt t="421084" x="8147050" y="3168650"/>
          <p14:tracePt t="421101" x="8140700" y="3149600"/>
          <p14:tracePt t="421119" x="8140700" y="3130550"/>
          <p14:tracePt t="421135" x="8140700" y="3124200"/>
          <p14:tracePt t="421151" x="8134350" y="3124200"/>
          <p14:tracePt t="421616" x="8140700" y="3124200"/>
          <p14:tracePt t="421634" x="8153400" y="3136900"/>
          <p14:tracePt t="421639" x="8166100" y="3136900"/>
          <p14:tracePt t="421652" x="8172450" y="3143250"/>
          <p14:tracePt t="421656" x="8178800" y="3149600"/>
          <p14:tracePt t="421669" x="8191500" y="3149600"/>
          <p14:tracePt t="421685" x="8210550" y="3155950"/>
          <p14:tracePt t="421688" x="8216900" y="3155950"/>
          <p14:tracePt t="421705" x="8216900" y="3162300"/>
          <p14:tracePt t="421719" x="8191500" y="3206750"/>
          <p14:tracePt t="421737" x="8121650" y="3270250"/>
          <p14:tracePt t="421754" x="8032750" y="3346450"/>
          <p14:tracePt t="421770" x="7962900" y="3403600"/>
          <p14:tracePt t="421786" x="7943850" y="3448050"/>
          <p14:tracePt t="421803" x="7975600" y="3479800"/>
          <p14:tracePt t="421819" x="8007350" y="3524250"/>
          <p14:tracePt t="421835" x="8007350" y="3575050"/>
          <p14:tracePt t="421852" x="7943850" y="3663950"/>
          <p14:tracePt t="421868" x="7829550" y="3771900"/>
          <p14:tracePt t="421886" x="7702550" y="3835400"/>
          <p14:tracePt t="422223" x="7689850" y="3835400"/>
          <p14:tracePt t="422237" x="7664450" y="3797300"/>
          <p14:tracePt t="422252" x="7645400" y="3733800"/>
          <p14:tracePt t="422269" x="7632700" y="3670300"/>
          <p14:tracePt t="422286" x="7632700" y="3613150"/>
          <p14:tracePt t="422302" x="7677150" y="3556000"/>
          <p14:tracePt t="422318" x="7740650" y="3486150"/>
          <p14:tracePt t="422336" x="7816850" y="3390900"/>
          <p14:tracePt t="422354" x="7886700" y="3276600"/>
          <p14:tracePt t="422370" x="7975600" y="3124200"/>
          <p14:tracePt t="422386" x="8051800" y="2978150"/>
          <p14:tracePt t="422402" x="8115300" y="2870200"/>
          <p14:tracePt t="422420" x="8153400" y="2819400"/>
          <p14:tracePt t="422436" x="8172450" y="2806700"/>
          <p14:tracePt t="422494" x="8172450" y="2819400"/>
          <p14:tracePt t="422503" x="8166100" y="2825750"/>
          <p14:tracePt t="422519" x="8166100" y="2832100"/>
          <p14:tracePt t="422569" x="8166100" y="2819400"/>
          <p14:tracePt t="422587" x="8159750" y="2813050"/>
          <p14:tracePt t="422605" x="8159750" y="2806700"/>
          <p14:tracePt t="422652" x="8159750" y="2813050"/>
          <p14:tracePt t="422669" x="8172450" y="2838450"/>
          <p14:tracePt t="422687" x="8235950" y="2889250"/>
          <p14:tracePt t="422703" x="8261350" y="2895600"/>
          <p14:tracePt t="422705" x="8286750" y="2908300"/>
          <p14:tracePt t="422720" x="8337550" y="2914650"/>
          <p14:tracePt t="422736" x="8394700" y="2914650"/>
          <p14:tracePt t="422753" x="8477250" y="2908300"/>
          <p14:tracePt t="422770" x="8553450" y="2889250"/>
          <p14:tracePt t="422786" x="8604250" y="2876550"/>
          <p14:tracePt t="422803" x="8648700" y="2857500"/>
          <p14:tracePt t="422820" x="8661400" y="2857500"/>
          <p14:tracePt t="422836" x="8693150" y="2844800"/>
          <p14:tracePt t="422853" x="8718550" y="2832100"/>
          <p14:tracePt t="422870" x="8750300" y="2813050"/>
          <p14:tracePt t="422887" x="8788400" y="2781300"/>
          <p14:tracePt t="422903" x="8794750" y="2768600"/>
          <p14:tracePt t="422920" x="8801100" y="2749550"/>
          <p14:tracePt t="422937" x="8813800" y="2736850"/>
          <p14:tracePt t="422954" x="8820150" y="2711450"/>
          <p14:tracePt t="422973" x="8820150" y="2692400"/>
          <p14:tracePt t="422986" x="8820150" y="2679700"/>
          <p14:tracePt t="423003" x="8813800" y="2654300"/>
          <p14:tracePt t="423019" x="8794750" y="2628900"/>
          <p14:tracePt t="423036" x="8775700" y="2609850"/>
          <p14:tracePt t="423053" x="8756650" y="2584450"/>
          <p14:tracePt t="423072" x="8731250" y="2565400"/>
          <p14:tracePt t="423087" x="8699500" y="2540000"/>
          <p14:tracePt t="423103" x="8648700" y="2527300"/>
          <p14:tracePt t="423120" x="8604250" y="2527300"/>
          <p14:tracePt t="423122" x="8572500" y="2527300"/>
          <p14:tracePt t="423137" x="8509000" y="2540000"/>
          <p14:tracePt t="423155" x="8464550" y="2552700"/>
          <p14:tracePt t="423170" x="8439150" y="2565400"/>
          <p14:tracePt t="423172" x="8426450" y="2571750"/>
          <p14:tracePt t="423187" x="8401050" y="2584450"/>
          <p14:tracePt t="423203" x="8337550" y="2609850"/>
          <p14:tracePt t="423220" x="8312150" y="2628900"/>
          <p14:tracePt t="423236" x="8305800" y="2647950"/>
          <p14:tracePt t="423255" x="8343900" y="2673350"/>
          <p14:tracePt t="423270" x="8477250" y="2711450"/>
          <p14:tracePt t="423288" x="8769350" y="2768600"/>
          <p14:tracePt t="423303" x="9080500" y="2832100"/>
          <p14:tracePt t="423320" x="9340850" y="2863850"/>
          <p14:tracePt t="423339" x="9563100" y="2863850"/>
          <p14:tracePt t="423356" x="9715500" y="2851150"/>
          <p14:tracePt t="423370" x="9759950" y="2844800"/>
          <p14:tracePt t="423386" x="9969500" y="2832100"/>
          <p14:tracePt t="423405" x="10128250" y="2825750"/>
          <p14:tracePt t="423421" x="10299700" y="2838450"/>
          <p14:tracePt t="423437" x="10375900" y="2857500"/>
          <p14:tracePt t="423470" x="10375900" y="2870200"/>
          <p14:tracePt t="423488" x="10375900" y="2876550"/>
          <p14:tracePt t="423568" x="10382250" y="2876550"/>
          <p14:tracePt t="423574" x="10388600" y="2876550"/>
          <p14:tracePt t="423587" x="10394950" y="2876550"/>
          <p14:tracePt t="423604" x="10407650" y="2876550"/>
          <p14:tracePt t="423620" x="10420350" y="2876550"/>
          <p14:tracePt t="423622" x="10426700" y="2876550"/>
          <p14:tracePt t="423638" x="10433050" y="2876550"/>
          <p14:tracePt t="423656" x="10445750" y="2876550"/>
          <p14:tracePt t="423670" x="10464800" y="2876550"/>
          <p14:tracePt t="423687" x="10483850" y="2870200"/>
          <p14:tracePt t="423704" x="10509250" y="2863850"/>
          <p14:tracePt t="423720" x="10521950" y="2851150"/>
          <p14:tracePt t="423737" x="10528300" y="2844800"/>
          <p14:tracePt t="423753" x="10534650" y="2838450"/>
          <p14:tracePt t="423828" x="10534650" y="2832100"/>
          <p14:tracePt t="423837" x="10541000" y="2832100"/>
          <p14:tracePt t="423853" x="10541000" y="2819400"/>
          <p14:tracePt t="423870" x="10534650" y="2800350"/>
          <p14:tracePt t="423887" x="10528300" y="2787650"/>
          <p14:tracePt t="423904" x="10509250" y="2768600"/>
          <p14:tracePt t="423922" x="10483850" y="2749550"/>
          <p14:tracePt t="423937" x="10471150" y="2736850"/>
          <p14:tracePt t="423939" x="10445750" y="2724150"/>
          <p14:tracePt t="423954" x="10439400" y="2717800"/>
          <p14:tracePt t="423971" x="10401300" y="2705100"/>
          <p14:tracePt t="423988" x="10369550" y="2698750"/>
          <p14:tracePt t="424004" x="10306050" y="2692400"/>
          <p14:tracePt t="424021" x="10267950" y="2686050"/>
          <p14:tracePt t="424038" x="10248900" y="2679700"/>
          <p14:tracePt t="424054" x="10229850" y="2673350"/>
          <p14:tracePt t="424073" x="10204450" y="2667000"/>
          <p14:tracePt t="424090" x="10166350" y="2660650"/>
          <p14:tracePt t="424104" x="10134600" y="2660650"/>
          <p14:tracePt t="424122" x="10121900" y="2667000"/>
          <p14:tracePt t="424140" x="10109200" y="2679700"/>
          <p14:tracePt t="424189" x="10109200" y="2686050"/>
          <p14:tracePt t="424221" x="10109200" y="2692400"/>
          <p14:tracePt t="424237" x="10109200" y="2698750"/>
          <p14:tracePt t="424254" x="10109200" y="2711450"/>
          <p14:tracePt t="424270" x="10109200" y="2717800"/>
          <p14:tracePt t="424647" x="10109200" y="2724150"/>
          <p14:tracePt t="424654" x="10109200" y="2730500"/>
          <p14:tracePt t="424671" x="10102850" y="2749550"/>
          <p14:tracePt t="424688" x="10096500" y="2762250"/>
          <p14:tracePt t="424705" x="10090150" y="2774950"/>
          <p14:tracePt t="424721" x="10090150" y="2781300"/>
          <p14:tracePt t="425429" x="10083800" y="2781300"/>
          <p14:tracePt t="425439" x="10071100" y="2781300"/>
          <p14:tracePt t="425455" x="10026650" y="2768600"/>
          <p14:tracePt t="425472" x="9988550" y="2768600"/>
          <p14:tracePt t="425489" x="9982200" y="2768600"/>
          <p14:tracePt t="425505" x="9969500" y="2774950"/>
          <p14:tracePt t="425509" x="9963150" y="2781300"/>
          <p14:tracePt t="425522" x="9944100" y="2787650"/>
          <p14:tracePt t="425539" x="9893300" y="2813050"/>
          <p14:tracePt t="425555" x="9861550" y="2819400"/>
          <p14:tracePt t="425572" x="9823450" y="2838450"/>
          <p14:tracePt t="425588" x="9747250" y="2863850"/>
          <p14:tracePt t="425605" x="9664700" y="2876550"/>
          <p14:tracePt t="425622" x="9582150" y="2882900"/>
          <p14:tracePt t="425639" x="9499600" y="2895600"/>
          <p14:tracePt t="425656" x="9448800" y="2901950"/>
          <p14:tracePt t="425672" x="9417050" y="2908300"/>
          <p14:tracePt t="425688" x="9410700" y="2921000"/>
          <p14:tracePt t="425706" x="9398000" y="2946400"/>
          <p14:tracePt t="425722" x="9378950" y="2978150"/>
          <p14:tracePt t="425741" x="9353550" y="3016250"/>
          <p14:tracePt t="425758" x="9296400" y="3079750"/>
          <p14:tracePt t="425773" x="9271000" y="3098800"/>
          <p14:tracePt t="425789" x="9239250" y="3117850"/>
          <p14:tracePt t="425807" x="9239250" y="3130550"/>
          <p14:tracePt t="425823" x="9239250" y="3136900"/>
          <p14:tracePt t="425945" x="9239250" y="3130550"/>
          <p14:tracePt t="425952" x="9245600" y="3124200"/>
          <p14:tracePt t="425967" x="9258300" y="3098800"/>
          <p14:tracePt t="425990" x="9264650" y="3073400"/>
          <p14:tracePt t="426006" x="9264650" y="3048000"/>
          <p14:tracePt t="426022" x="9258300" y="3028950"/>
          <p14:tracePt t="426024" x="9258300" y="3022600"/>
          <p14:tracePt t="426039" x="9251950" y="3016250"/>
          <p14:tracePt t="426057" x="9220200" y="2984500"/>
          <p14:tracePt t="426072" x="9169400" y="2952750"/>
          <p14:tracePt t="426089" x="9118600" y="2927350"/>
          <p14:tracePt t="426106" x="9093200" y="2914650"/>
          <p14:tracePt t="426122" x="9067800" y="2901950"/>
          <p14:tracePt t="426139" x="9055100" y="2901950"/>
          <p14:tracePt t="426155" x="9048750" y="2895600"/>
          <p14:tracePt t="426172" x="9036050" y="2895600"/>
          <p14:tracePt t="426189" x="9010650" y="2895600"/>
          <p14:tracePt t="426193" x="8997950" y="2895600"/>
          <p14:tracePt t="426206" x="8972550" y="2895600"/>
          <p14:tracePt t="426223" x="8947150" y="2895600"/>
          <p14:tracePt t="426239" x="8896350" y="2895600"/>
          <p14:tracePt t="426243" x="8877300" y="2895600"/>
          <p14:tracePt t="426256" x="8864600" y="2889250"/>
          <p14:tracePt t="426272" x="8813800" y="2889250"/>
          <p14:tracePt t="426290" x="8801100" y="2889250"/>
          <p14:tracePt t="426306" x="8775700" y="2882900"/>
          <p14:tracePt t="426322" x="8756650" y="2882900"/>
          <p14:tracePt t="426339" x="8743950" y="2882900"/>
          <p14:tracePt t="426355" x="8718550" y="2876550"/>
          <p14:tracePt t="426372" x="8705850" y="2876550"/>
          <p14:tracePt t="426389" x="8699500" y="2876550"/>
          <p14:tracePt t="426406" x="8686800" y="2876550"/>
          <p14:tracePt t="426424" x="8661400" y="2876550"/>
          <p14:tracePt t="426441" x="8623300" y="2889250"/>
          <p14:tracePt t="426455" x="8585200" y="2901950"/>
          <p14:tracePt t="426473" x="8559800" y="2908300"/>
          <p14:tracePt t="426476" x="8553450" y="2908300"/>
          <p14:tracePt t="426488" x="8547100" y="2908300"/>
          <p14:tracePt t="426506" x="8547100" y="2914650"/>
          <p14:tracePt t="426523" x="8540750" y="2921000"/>
          <p14:tracePt t="426540" x="8528050" y="2933700"/>
          <p14:tracePt t="426556" x="8502650" y="2952750"/>
          <p14:tracePt t="426572" x="8470900" y="2978150"/>
          <p14:tracePt t="426588" x="8439150" y="3003550"/>
          <p14:tracePt t="426608" x="8420100" y="3035300"/>
          <p14:tracePt t="426622" x="8420100" y="3060700"/>
          <p14:tracePt t="426639" x="8420100" y="3105150"/>
          <p14:tracePt t="426656" x="8426450" y="3149600"/>
          <p14:tracePt t="426673" x="8426450" y="3187700"/>
          <p14:tracePt t="426689" x="8426450" y="3213100"/>
          <p14:tracePt t="426706" x="8420100" y="3257550"/>
          <p14:tracePt t="426723" x="8420100" y="3333750"/>
          <p14:tracePt t="426740" x="8426450" y="3397250"/>
          <p14:tracePt t="426756" x="8451850" y="3441700"/>
          <p14:tracePt t="426773" x="8502650" y="3505200"/>
          <p14:tracePt t="426790" x="8566150" y="3568700"/>
          <p14:tracePt t="426806" x="8610600" y="3606800"/>
          <p14:tracePt t="426823" x="8648700" y="3638550"/>
          <p14:tracePt t="426839" x="8661400" y="3651250"/>
          <p14:tracePt t="426857" x="8661400" y="3657600"/>
          <p14:tracePt t="426922" x="8667750" y="3657600"/>
          <p14:tracePt t="426929" x="8674100" y="3657600"/>
          <p14:tracePt t="426940" x="8699500" y="3663950"/>
          <p14:tracePt t="426956" x="8763000" y="3670300"/>
          <p14:tracePt t="426973" x="8845550" y="3670300"/>
          <p14:tracePt t="426990" x="8909050" y="3663950"/>
          <p14:tracePt t="427006" x="8940800" y="3644900"/>
          <p14:tracePt t="427024" x="8966200" y="3619500"/>
          <p14:tracePt t="427040" x="8997950" y="3575050"/>
          <p14:tracePt t="427056" x="9017000" y="3543300"/>
          <p14:tracePt t="427073" x="9036050" y="3517900"/>
          <p14:tracePt t="427090" x="9048750" y="3498850"/>
          <p14:tracePt t="427107" x="9055100" y="3486150"/>
          <p14:tracePt t="427109" x="9067800" y="3479800"/>
          <p14:tracePt t="427123" x="9086850" y="3460750"/>
          <p14:tracePt t="427140" x="9099550" y="3448050"/>
          <p14:tracePt t="427157" x="9112250" y="3429000"/>
          <p14:tracePt t="427173" x="9118600" y="3409950"/>
          <p14:tracePt t="427190" x="9131300" y="3371850"/>
          <p14:tracePt t="427207" x="9131300" y="3340100"/>
          <p14:tracePt t="427224" x="9137650" y="3321050"/>
          <p14:tracePt t="427240" x="9137650" y="3302000"/>
          <p14:tracePt t="427257" x="9137650" y="3282950"/>
          <p14:tracePt t="427273" x="9137650" y="3263900"/>
          <p14:tracePt t="427290" x="9137650" y="3251200"/>
          <p14:tracePt t="427307" x="9137650" y="3232150"/>
          <p14:tracePt t="427323" x="9137650" y="3206750"/>
          <p14:tracePt t="427326" x="9137650" y="3200400"/>
          <p14:tracePt t="427340" x="9137650" y="3187700"/>
          <p14:tracePt t="427356" x="9131300" y="3143250"/>
          <p14:tracePt t="427375" x="9124950" y="3105150"/>
          <p14:tracePt t="427392" x="9118600" y="3073400"/>
          <p14:tracePt t="427406" x="9105900" y="3035300"/>
          <p14:tracePt t="427423" x="9099550" y="3003550"/>
          <p14:tracePt t="427441" x="9086850" y="2971800"/>
          <p14:tracePt t="427457" x="9080500" y="2946400"/>
          <p14:tracePt t="427474" x="9067800" y="2921000"/>
          <p14:tracePt t="427490" x="9055100" y="2908300"/>
          <p14:tracePt t="427507" x="9042400" y="2895600"/>
          <p14:tracePt t="427523" x="9017000" y="2882900"/>
          <p14:tracePt t="427542" x="8953500" y="2851150"/>
          <p14:tracePt t="427557" x="8915400" y="2838450"/>
          <p14:tracePt t="427574" x="8870950" y="2825750"/>
          <p14:tracePt t="427590" x="8851900" y="2819400"/>
          <p14:tracePt t="427607" x="8820150" y="2813050"/>
          <p14:tracePt t="427624" x="8801100" y="2813050"/>
          <p14:tracePt t="427640" x="8782050" y="2813050"/>
          <p14:tracePt t="427657" x="8750300" y="2813050"/>
          <p14:tracePt t="427674" x="8699500" y="2813050"/>
          <p14:tracePt t="427690" x="8629650" y="2825750"/>
          <p14:tracePt t="427707" x="8585200" y="2832100"/>
          <p14:tracePt t="427724" x="8540750" y="2844800"/>
          <p14:tracePt t="427740" x="8521700" y="2851150"/>
          <p14:tracePt t="427758" x="8502650" y="2857500"/>
          <p14:tracePt t="427774" x="8470900" y="2876550"/>
          <p14:tracePt t="427790" x="8458200" y="2895600"/>
          <p14:tracePt t="427809" x="8439150" y="2921000"/>
          <p14:tracePt t="427824" x="8432800" y="2946400"/>
          <p14:tracePt t="427840" x="8426450" y="2971800"/>
          <p14:tracePt t="427857" x="8413750" y="3009900"/>
          <p14:tracePt t="427874" x="8407400" y="3048000"/>
          <p14:tracePt t="427890" x="8401050" y="3073400"/>
          <p14:tracePt t="427907" x="8394700" y="3098800"/>
          <p14:tracePt t="427924" x="8382000" y="3130550"/>
          <p14:tracePt t="427942" x="8382000" y="3149600"/>
          <p14:tracePt t="427957" x="8382000" y="3187700"/>
          <p14:tracePt t="427974" x="8382000" y="3206750"/>
          <p14:tracePt t="427990" x="8382000" y="3238500"/>
          <p14:tracePt t="428008" x="8388350" y="3257550"/>
          <p14:tracePt t="428024" x="8394700" y="3289300"/>
          <p14:tracePt t="428041" x="8394700" y="3308350"/>
          <p14:tracePt t="428043" x="8394700" y="3321050"/>
          <p14:tracePt t="428057" x="8394700" y="3346450"/>
          <p14:tracePt t="428074" x="8401050" y="3390900"/>
          <p14:tracePt t="428089" x="8407400" y="3429000"/>
          <p14:tracePt t="428107" x="8413750" y="3460750"/>
          <p14:tracePt t="428125" x="8420100" y="3492500"/>
          <p14:tracePt t="428143" x="8432800" y="3517900"/>
          <p14:tracePt t="428159" x="8432800" y="3524250"/>
          <p14:tracePt t="428310" x="8445500" y="3524250"/>
          <p14:tracePt t="428317" x="8445500" y="3517900"/>
          <p14:tracePt t="428326" x="8464550" y="3505200"/>
          <p14:tracePt t="428341" x="8489950" y="3479800"/>
          <p14:tracePt t="428358" x="8502650" y="3460750"/>
          <p14:tracePt t="428374" x="8509000" y="3460750"/>
          <p14:tracePt t="428470" x="8509000" y="3454400"/>
          <p14:tracePt t="428478" x="8515350" y="3454400"/>
          <p14:tracePt t="428493" x="8521700" y="3448050"/>
          <p14:tracePt t="428507" x="8540750" y="3422650"/>
          <p14:tracePt t="428524" x="8553450" y="3409950"/>
          <p14:tracePt t="428542" x="8566150" y="3384550"/>
          <p14:tracePt t="428622" x="8566150" y="3378200"/>
          <p14:tracePt t="428692" x="8559800" y="3378200"/>
          <p14:tracePt t="428853" x="8553450" y="3371850"/>
          <p14:tracePt t="428861" x="8547100" y="3371850"/>
          <p14:tracePt t="428875" x="8528050" y="3352800"/>
          <p14:tracePt t="429987" x="8540750" y="3352800"/>
          <p14:tracePt t="429995" x="8559800" y="3352800"/>
          <p14:tracePt t="430009" x="8655050" y="3340100"/>
          <p14:tracePt t="430026" x="8801100" y="3314700"/>
          <p14:tracePt t="430043" x="8991600" y="3276600"/>
          <p14:tracePt t="430059" x="9194800" y="3238500"/>
          <p14:tracePt t="430075" x="9372600" y="3206750"/>
          <p14:tracePt t="430091" x="9467850" y="3187700"/>
          <p14:tracePt t="430109" x="9499600" y="3187700"/>
          <p14:tracePt t="430125" x="9505950" y="3181350"/>
          <p14:tracePt t="430143" x="9531350" y="3181350"/>
          <p14:tracePt t="430159" x="9582150" y="3175000"/>
          <p14:tracePt t="430175" x="9613900" y="3168650"/>
          <p14:tracePt t="430192" x="9632950" y="3162300"/>
          <p14:tracePt t="430272" x="9639300" y="3162300"/>
          <p14:tracePt t="430287" x="9658350" y="3155950"/>
          <p14:tracePt t="430294" x="9683750" y="3143250"/>
          <p14:tracePt t="430309" x="9728200" y="3130550"/>
          <p14:tracePt t="430326" x="9759950" y="3130550"/>
          <p14:tracePt t="430440" x="9766300" y="3130550"/>
          <p14:tracePt t="430459" x="9823450" y="3149600"/>
          <p14:tracePt t="430476" x="9931400" y="3200400"/>
          <p14:tracePt t="430492" x="9918700" y="3238500"/>
          <p14:tracePt t="430509" x="9766300" y="3270250"/>
          <p14:tracePt t="430526" x="9601200" y="3308350"/>
          <p14:tracePt t="430543" x="9404350" y="3441700"/>
          <p14:tracePt t="430559" x="9296400" y="3581400"/>
          <p14:tracePt t="430576" x="9182100" y="3771900"/>
          <p14:tracePt t="430592" x="9048750" y="4013200"/>
          <p14:tracePt t="430609" x="8940800" y="4260850"/>
          <p14:tracePt t="430626" x="8839200" y="4508500"/>
          <p14:tracePt t="430643" x="8731250" y="4756150"/>
          <p14:tracePt t="430660" x="8636000" y="4933950"/>
          <p14:tracePt t="430676" x="8534400" y="5118100"/>
          <p14:tracePt t="430693" x="8489950" y="5245100"/>
          <p14:tracePt t="430710" x="8477250" y="5353050"/>
          <p14:tracePt t="430726" x="8464550" y="5441950"/>
          <p14:tracePt t="430743" x="8445500" y="5480050"/>
          <p14:tracePt t="430758" x="8439150" y="5486400"/>
          <p14:tracePt t="430777" x="8439150" y="5492750"/>
          <p14:tracePt t="430793" x="8483600" y="5486400"/>
          <p14:tracePt t="430811" x="8572500" y="5480050"/>
          <p14:tracePt t="430826" x="8680450" y="5511800"/>
          <p14:tracePt t="430843" x="8769350" y="5581650"/>
          <p14:tracePt t="430860" x="8826500" y="5651500"/>
          <p14:tracePt t="430876" x="8845550" y="5689600"/>
          <p14:tracePt t="430920" x="8851900" y="5689600"/>
          <p14:tracePt t="430936" x="8858250" y="5683250"/>
          <p14:tracePt t="430946" x="8864600" y="5676900"/>
          <p14:tracePt t="430959" x="8896350" y="5657850"/>
          <p14:tracePt t="430978" x="8966200" y="5632450"/>
          <p14:tracePt t="430992" x="9004300" y="5626100"/>
          <p14:tracePt t="431008" x="9010650" y="5619750"/>
          <p14:tracePt t="431026" x="9023350" y="5607050"/>
          <p14:tracePt t="431043" x="9036050" y="5575300"/>
          <p14:tracePt t="431060" x="9036050" y="5524500"/>
          <p14:tracePt t="431077" x="9029700" y="5454650"/>
          <p14:tracePt t="431093" x="9023350" y="5397500"/>
          <p14:tracePt t="431110" x="9017000" y="5372100"/>
          <p14:tracePt t="431127" x="9010650" y="5346700"/>
          <p14:tracePt t="431143" x="8959850" y="5314950"/>
          <p14:tracePt t="431161" x="8864600" y="5283200"/>
          <p14:tracePt t="431177" x="8743950" y="5238750"/>
          <p14:tracePt t="431193" x="8629650" y="5181600"/>
          <p14:tracePt t="431210" x="8540750" y="5130800"/>
          <p14:tracePt t="431226" x="8483600" y="5111750"/>
          <p14:tracePt t="431243" x="8445500" y="5105400"/>
          <p14:tracePt t="431260" x="8413750" y="5111750"/>
          <p14:tracePt t="431276" x="8331200" y="5168900"/>
          <p14:tracePt t="431294" x="8261350" y="5232400"/>
          <p14:tracePt t="431310" x="8204200" y="5314950"/>
          <p14:tracePt t="431326" x="8153400" y="5378450"/>
          <p14:tracePt t="431344" x="8102600" y="5422900"/>
          <p14:tracePt t="431361" x="8058150" y="5441950"/>
          <p14:tracePt t="431377" x="8026400" y="5480050"/>
          <p14:tracePt t="431393" x="8045450" y="5543550"/>
          <p14:tracePt t="431411" x="8115300" y="5657850"/>
          <p14:tracePt t="431427" x="8191500" y="5772150"/>
          <p14:tracePt t="431443" x="8280400" y="5899150"/>
          <p14:tracePt t="431460" x="8382000" y="6032500"/>
          <p14:tracePt t="431477" x="8489950" y="6127750"/>
          <p14:tracePt t="431493" x="8534400" y="6153150"/>
          <p14:tracePt t="431510" x="8547100" y="6159500"/>
          <p14:tracePt t="431527" x="8559800" y="6159500"/>
          <p14:tracePt t="431544" x="8591550" y="6165850"/>
          <p14:tracePt t="431560" x="8655050" y="6172200"/>
          <p14:tracePt t="431577" x="8718550" y="6178550"/>
          <p14:tracePt t="431593" x="8820150" y="6191250"/>
          <p14:tracePt t="431610" x="8940800" y="6191250"/>
          <p14:tracePt t="431627" x="9169400" y="6184900"/>
          <p14:tracePt t="431644" x="9296400" y="6140450"/>
          <p14:tracePt t="431660" x="9385300" y="6064250"/>
          <p14:tracePt t="431677" x="9436100" y="5994400"/>
          <p14:tracePt t="431693" x="9461500" y="5943600"/>
          <p14:tracePt t="431710" x="9480550" y="5911850"/>
          <p14:tracePt t="431727" x="9493250" y="5892800"/>
          <p14:tracePt t="431744" x="9505950" y="5873750"/>
          <p14:tracePt t="431761" x="9518650" y="5842000"/>
          <p14:tracePt t="431777" x="9518650" y="5778500"/>
          <p14:tracePt t="431794" x="9467850" y="5651500"/>
          <p14:tracePt t="431811" x="9359900" y="5492750"/>
          <p14:tracePt t="431827" x="9258300" y="5384800"/>
          <p14:tracePt t="431844" x="9175750" y="5302250"/>
          <p14:tracePt t="431846" x="9150350" y="5283200"/>
          <p14:tracePt t="431861" x="9131300" y="5251450"/>
          <p14:tracePt t="431877" x="9124950" y="5245100"/>
          <p14:tracePt t="431915" x="9112250" y="5245100"/>
          <p14:tracePt t="431927" x="9093200" y="5245100"/>
          <p14:tracePt t="431944" x="8978900" y="5245100"/>
          <p14:tracePt t="431961" x="8674100" y="5194300"/>
          <p14:tracePt t="431977" x="8445500" y="5168900"/>
          <p14:tracePt t="431994" x="8305800" y="5162550"/>
          <p14:tracePt t="432010" x="8216900" y="5175250"/>
          <p14:tracePt t="432026" x="8210550" y="5207000"/>
          <p14:tracePt t="432044" x="8223250" y="5283200"/>
          <p14:tracePt t="432062" x="8261350" y="5372100"/>
          <p14:tracePt t="432077" x="8293100" y="5499100"/>
          <p14:tracePt t="432094" x="8324850" y="5607050"/>
          <p14:tracePt t="432111" x="8369300" y="5740400"/>
          <p14:tracePt t="432127" x="8420100" y="5892800"/>
          <p14:tracePt t="432144" x="8445500" y="5994400"/>
          <p14:tracePt t="432160" x="8445500" y="6038850"/>
          <p14:tracePt t="432177" x="8445500" y="6064250"/>
          <p14:tracePt t="432195" x="8458200" y="6083300"/>
          <p14:tracePt t="432211" x="8528050" y="6070600"/>
          <p14:tracePt t="432228" x="8636000" y="6051550"/>
          <p14:tracePt t="432244" x="8737600" y="6045200"/>
          <p14:tracePt t="432262" x="8788400" y="6051550"/>
          <p14:tracePt t="432277" x="8794750" y="6051550"/>
          <p14:tracePt t="432311" x="8801100" y="6051550"/>
          <p14:tracePt t="432350" x="8801100" y="6045200"/>
          <p14:tracePt t="432360" x="8813800" y="6026150"/>
          <p14:tracePt t="432378" x="8839200" y="5975350"/>
          <p14:tracePt t="432394" x="8896350" y="5905500"/>
          <p14:tracePt t="432411" x="8972550" y="5816600"/>
          <p14:tracePt t="432430" x="9017000" y="5715000"/>
          <p14:tracePt t="432445" x="9023350" y="5676900"/>
          <p14:tracePt t="432461" x="9055100" y="5549900"/>
          <p14:tracePt t="432478" x="9080500" y="5461000"/>
          <p14:tracePt t="432495" x="9105900" y="5334000"/>
          <p14:tracePt t="432511" x="9124950" y="5149850"/>
          <p14:tracePt t="432528" x="9118600" y="4927600"/>
          <p14:tracePt t="432544" x="9067800" y="4737100"/>
          <p14:tracePt t="432562" x="8991600" y="4559300"/>
          <p14:tracePt t="432578" x="8921750" y="4419600"/>
          <p14:tracePt t="432595" x="8864600" y="4305300"/>
          <p14:tracePt t="432611" x="8826500" y="4197350"/>
          <p14:tracePt t="432614" x="8807450" y="4146550"/>
          <p14:tracePt t="432627" x="8782050" y="4089400"/>
          <p14:tracePt t="432644" x="8737600" y="3975100"/>
          <p14:tracePt t="432661" x="8712200" y="3886200"/>
          <p14:tracePt t="432665" x="8712200" y="3854450"/>
          <p14:tracePt t="432678" x="8705850" y="3803650"/>
          <p14:tracePt t="432695" x="8705850" y="3746500"/>
          <p14:tracePt t="432711" x="8712200" y="3651250"/>
          <p14:tracePt t="432728" x="8724900" y="3587750"/>
          <p14:tracePt t="432744" x="8737600" y="3511550"/>
          <p14:tracePt t="432761" x="8750300" y="3429000"/>
          <p14:tracePt t="432778" x="8756650" y="3365500"/>
          <p14:tracePt t="432794" x="8756650" y="3308350"/>
          <p14:tracePt t="432813" x="8763000" y="3276600"/>
          <p14:tracePt t="432815" x="8763000" y="3270250"/>
          <p14:tracePt t="432832" x="8769350" y="3244850"/>
          <p14:tracePt t="432845" x="8775700" y="3238500"/>
          <p14:tracePt t="432861" x="8775700" y="3219450"/>
          <p14:tracePt t="432878" x="8775700" y="3213100"/>
          <p14:tracePt t="432962" x="8782050" y="3213100"/>
          <p14:tracePt t="432978" x="8782050" y="3200400"/>
          <p14:tracePt t="432995" x="8788400" y="3194050"/>
          <p14:tracePt t="433012" x="8794750" y="3187700"/>
          <p14:tracePt t="433029" x="8794750" y="3181350"/>
          <p14:tracePt t="433045" x="8788400" y="3175000"/>
          <p14:tracePt t="433148" x="8788400" y="3181350"/>
          <p14:tracePt t="433168" x="8788400" y="3187700"/>
          <p14:tracePt t="433179" x="8801100" y="3200400"/>
          <p14:tracePt t="433195" x="8851900" y="3225800"/>
          <p14:tracePt t="433212" x="8921750" y="3238500"/>
          <p14:tracePt t="433231" x="8972550" y="3251200"/>
          <p14:tracePt t="433247" x="9029700" y="3257550"/>
          <p14:tracePt t="433262" x="9074150" y="3263900"/>
          <p14:tracePt t="433280" x="9105900" y="3263900"/>
          <p14:tracePt t="433294" x="9131300" y="3263900"/>
          <p14:tracePt t="433312" x="9156700" y="3263900"/>
          <p14:tracePt t="433328" x="9188450" y="3263900"/>
          <p14:tracePt t="433346" x="9207500" y="3263900"/>
          <p14:tracePt t="433348" x="9213850" y="3270250"/>
          <p14:tracePt t="433361" x="9220200" y="3270250"/>
          <p14:tracePt t="433378" x="9226550" y="3270250"/>
          <p14:tracePt t="433470" x="9226550" y="3276600"/>
          <p14:tracePt t="433490" x="9207500" y="3295650"/>
          <p14:tracePt t="433496" x="9194800" y="3314700"/>
          <p14:tracePt t="433512" x="9175750" y="3340100"/>
          <p14:tracePt t="433529" x="9163050" y="3371850"/>
          <p14:tracePt t="433547" x="9156700" y="3429000"/>
          <p14:tracePt t="433549" x="9201150" y="3505200"/>
          <p14:tracePt t="433562" x="9251950" y="3581400"/>
          <p14:tracePt t="433579" x="9417050" y="3816350"/>
          <p14:tracePt t="433595" x="9550400" y="4038600"/>
          <p14:tracePt t="433612" x="9645650" y="4267200"/>
          <p14:tracePt t="433614" x="9677400" y="4343400"/>
          <p14:tracePt t="433632" x="9721850" y="4508500"/>
          <p14:tracePt t="433645" x="9779000" y="4667250"/>
          <p14:tracePt t="433662" x="9836150" y="4781550"/>
          <p14:tracePt t="433680" x="9893300" y="4883150"/>
          <p14:tracePt t="433696" x="9982200" y="5003800"/>
          <p14:tracePt t="433712" x="10102850" y="5118100"/>
          <p14:tracePt t="433729" x="10293350" y="5264150"/>
          <p14:tracePt t="433746" x="10426700" y="5365750"/>
          <p14:tracePt t="433762" x="10528300" y="5454650"/>
          <p14:tracePt t="433779" x="10591800" y="5505450"/>
          <p14:tracePt t="433795" x="10610850" y="5524500"/>
          <p14:tracePt t="433813" x="10617200" y="5537200"/>
          <p14:tracePt t="433830" x="10629900" y="5562600"/>
          <p14:tracePt t="433845" x="10668000" y="5600700"/>
          <p14:tracePt t="433863" x="10744200" y="5657850"/>
          <p14:tracePt t="433882" x="10909300" y="5753100"/>
          <p14:tracePt t="433897" x="11010900" y="5810250"/>
          <p14:tracePt t="433914" x="11061700" y="5842000"/>
          <p14:tracePt t="433929" x="11068050" y="5861050"/>
          <p14:tracePt t="433946" x="11068050" y="5873750"/>
          <p14:tracePt t="433961" x="11061700" y="5892800"/>
          <p14:tracePt t="433979" x="11061700" y="5924550"/>
          <p14:tracePt t="433996" x="11087100" y="5962650"/>
          <p14:tracePt t="434012" x="11169650" y="6007100"/>
          <p14:tracePt t="434029" x="11271250" y="6032500"/>
          <p14:tracePt t="434046" x="11334750" y="6038850"/>
          <p14:tracePt t="434062" x="11366500" y="6007100"/>
          <p14:tracePt t="434081" x="11366500" y="5930900"/>
          <p14:tracePt t="434095" x="11360150" y="5899150"/>
          <p14:tracePt t="434098" x="11353800" y="5873750"/>
          <p14:tracePt t="434113" x="11341100" y="5835650"/>
          <p14:tracePt t="434129" x="11322050" y="5772150"/>
          <p14:tracePt t="434146" x="11309350" y="5702300"/>
          <p14:tracePt t="434162" x="11290300" y="5638800"/>
          <p14:tracePt t="434179" x="11252200" y="5568950"/>
          <p14:tracePt t="434195" x="11201400" y="5511800"/>
          <p14:tracePt t="434213" x="11144250" y="5467350"/>
          <p14:tracePt t="434229" x="11042650" y="5410200"/>
          <p14:tracePt t="434245" x="10960100" y="5378450"/>
          <p14:tracePt t="434262" x="10890250" y="5365750"/>
          <p14:tracePt t="434278" x="10845800" y="5365750"/>
          <p14:tracePt t="434296" x="10814050" y="5372100"/>
          <p14:tracePt t="434312" x="10795000" y="5384800"/>
          <p14:tracePt t="434329" x="10756900" y="5416550"/>
          <p14:tracePt t="434346" x="10731500" y="5448300"/>
          <p14:tracePt t="434347" x="10712450" y="5473700"/>
          <p14:tracePt t="434363" x="10706100" y="5486400"/>
          <p14:tracePt t="434365" x="10680700" y="5511800"/>
          <p14:tracePt t="434380" x="10655300" y="5549900"/>
          <p14:tracePt t="434396" x="10629900" y="5581650"/>
          <p14:tracePt t="434412" x="10610850" y="5619750"/>
          <p14:tracePt t="434429" x="10598150" y="5664200"/>
          <p14:tracePt t="434446" x="10579100" y="5715000"/>
          <p14:tracePt t="434462" x="10579100" y="5784850"/>
          <p14:tracePt t="434479" x="10617200" y="5899150"/>
          <p14:tracePt t="434495" x="10712450" y="6019800"/>
          <p14:tracePt t="434512" x="10839450" y="6140450"/>
          <p14:tracePt t="434529" x="10972800" y="6223000"/>
          <p14:tracePt t="434546" x="11106150" y="6286500"/>
          <p14:tracePt t="434563" x="11271250" y="6318250"/>
          <p14:tracePt t="434580" x="11341100" y="6318250"/>
          <p14:tracePt t="434596" x="11360150" y="6311900"/>
          <p14:tracePt t="434598" x="11385550" y="6305550"/>
          <p14:tracePt t="434613" x="11404600" y="6286500"/>
          <p14:tracePt t="434630" x="11430000" y="6235700"/>
          <p14:tracePt t="434646" x="11436350" y="6178550"/>
          <p14:tracePt t="434663" x="11442700" y="6127750"/>
          <p14:tracePt t="434680" x="11461750" y="6089650"/>
          <p14:tracePt t="434697" x="11487150" y="6045200"/>
          <p14:tracePt t="434713" x="11499850" y="6000750"/>
          <p14:tracePt t="434729" x="11506200" y="5943600"/>
          <p14:tracePt t="434747" x="11487150" y="5886450"/>
          <p14:tracePt t="434763" x="11442700" y="5822950"/>
          <p14:tracePt t="434780" x="11360150" y="5734050"/>
          <p14:tracePt t="434782" x="11328400" y="5695950"/>
          <p14:tracePt t="434796" x="11290300" y="5664200"/>
          <p14:tracePt t="434813" x="11207750" y="5607050"/>
          <p14:tracePt t="434829" x="11182350" y="5588000"/>
          <p14:tracePt t="434846" x="11150600" y="5575300"/>
          <p14:tracePt t="434863" x="11112500" y="5562600"/>
          <p14:tracePt t="434880" x="11055350" y="5549900"/>
          <p14:tracePt t="434896" x="10998200" y="5549900"/>
          <p14:tracePt t="434913" x="10947400" y="5556250"/>
          <p14:tracePt t="434929" x="10883900" y="5575300"/>
          <p14:tracePt t="434947" x="10788650" y="5600700"/>
          <p14:tracePt t="434963" x="10712450" y="5619750"/>
          <p14:tracePt t="434980" x="10655300" y="5632450"/>
          <p14:tracePt t="434997" x="10617200" y="5657850"/>
          <p14:tracePt t="435000" x="10610850" y="5664200"/>
          <p14:tracePt t="435013" x="10598150" y="5695950"/>
          <p14:tracePt t="435030" x="10591800" y="5772150"/>
          <p14:tracePt t="435031" x="10591800" y="5816600"/>
          <p14:tracePt t="435047" x="10610850" y="5861050"/>
          <p14:tracePt t="435048" x="10623550" y="5905500"/>
          <p14:tracePt t="435063" x="10655300" y="5975350"/>
          <p14:tracePt t="435080" x="10693400" y="6032500"/>
          <p14:tracePt t="435097" x="10712450" y="6064250"/>
          <p14:tracePt t="435113" x="10737850" y="6089650"/>
          <p14:tracePt t="435130" x="10782300" y="6115050"/>
          <p14:tracePt t="435146" x="10845800" y="6140450"/>
          <p14:tracePt t="435163" x="10909300" y="6165850"/>
          <p14:tracePt t="435182" x="10960100" y="6184900"/>
          <p14:tracePt t="435185" x="10991850" y="6197600"/>
          <p14:tracePt t="435196" x="11004550" y="6197600"/>
          <p14:tracePt t="435213" x="11042650" y="6197600"/>
          <p14:tracePt t="435230" x="11074400" y="6178550"/>
          <p14:tracePt t="435249" x="11118850" y="6134100"/>
          <p14:tracePt t="435264" x="11163300" y="6070600"/>
          <p14:tracePt t="435280" x="11188700" y="6032500"/>
          <p14:tracePt t="435297" x="11233150" y="5975350"/>
          <p14:tracePt t="435314" x="11233150" y="5969000"/>
          <p14:tracePt t="435347" x="11233150" y="5962650"/>
          <p14:tracePt t="435363" x="11233150" y="5956300"/>
          <p14:tracePt t="435380" x="11226800" y="5949950"/>
          <p14:tracePt t="435397" x="11226800" y="5937250"/>
          <p14:tracePt t="435413" x="11226800" y="5924550"/>
          <p14:tracePt t="435430" x="11220450" y="5918200"/>
          <p14:tracePt t="435492" x="11214100" y="5918200"/>
          <p14:tracePt t="435501" x="11214100" y="5924550"/>
          <p14:tracePt t="435513" x="11207750" y="5924550"/>
          <p14:tracePt t="435531" x="11195050" y="5937250"/>
          <p14:tracePt t="435533" x="11188700" y="5937250"/>
          <p14:tracePt t="435547" x="11182350" y="5943600"/>
          <p14:tracePt t="435564" x="11182350" y="5949950"/>
          <p14:tracePt t="435580" x="11176000" y="5949950"/>
          <p14:tracePt t="435631" x="11169650" y="5949950"/>
          <p14:tracePt t="435647" x="11150600" y="5943600"/>
          <p14:tracePt t="435665" x="11118850" y="5924550"/>
          <p14:tracePt t="435680" x="11112500" y="5911850"/>
          <p14:tracePt t="435697" x="11042650" y="5867400"/>
          <p14:tracePt t="435715" x="11010900" y="5835650"/>
          <p14:tracePt t="435732" x="10953750" y="5797550"/>
          <p14:tracePt t="435747" x="10915650" y="5772150"/>
          <p14:tracePt t="435764" x="10896600" y="5753100"/>
          <p14:tracePt t="435782" x="10890250" y="5740400"/>
          <p14:tracePt t="435797" x="10871200" y="5695950"/>
          <p14:tracePt t="435815" x="10833100" y="5638800"/>
          <p14:tracePt t="435831" x="10782300" y="5581650"/>
          <p14:tracePt t="435847" x="10706100" y="5505450"/>
          <p14:tracePt t="435865" x="10610850" y="5416550"/>
          <p14:tracePt t="435867" x="10553700" y="5372100"/>
          <p14:tracePt t="435881" x="10502900" y="5321300"/>
          <p14:tracePt t="435882" x="10452100" y="5270500"/>
          <p14:tracePt t="435897" x="10344150" y="5168900"/>
          <p14:tracePt t="435914" x="10248900" y="5060950"/>
          <p14:tracePt t="435932" x="10172700" y="4978400"/>
          <p14:tracePt t="435947" x="10077450" y="4883150"/>
          <p14:tracePt t="435964" x="9937750" y="4730750"/>
          <p14:tracePt t="435980" x="9829800" y="4603750"/>
          <p14:tracePt t="435997" x="9702800" y="4438650"/>
          <p14:tracePt t="436014" x="9607550" y="4318000"/>
          <p14:tracePt t="436032" x="9480550" y="4159250"/>
          <p14:tracePt t="436047" x="9378950" y="4038600"/>
          <p14:tracePt t="436064" x="9264650" y="3930650"/>
          <p14:tracePt t="436083" x="9150350" y="3854450"/>
          <p14:tracePt t="436098" x="8928100" y="3765550"/>
          <p14:tracePt t="436115" x="8705850" y="3708400"/>
          <p14:tracePt t="436133" x="8432800" y="3587750"/>
          <p14:tracePt t="436147" x="8280400" y="3511550"/>
          <p14:tracePt t="436164" x="8210550" y="3473450"/>
          <p14:tracePt t="436182" x="8197850" y="3467100"/>
          <p14:tracePt t="436270" x="8204200" y="3467100"/>
          <p14:tracePt t="436289" x="8216900" y="3467100"/>
          <p14:tracePt t="436298" x="8229600" y="3467100"/>
          <p14:tracePt t="436314" x="8255000" y="3479800"/>
          <p14:tracePt t="436331" x="8299450" y="3492500"/>
          <p14:tracePt t="436347" x="8362950" y="3511550"/>
          <p14:tracePt t="436350" x="8413750" y="3517900"/>
          <p14:tracePt t="436365" x="8528050" y="3536950"/>
          <p14:tracePt t="436381" x="8648700" y="3536950"/>
          <p14:tracePt t="436398" x="8743950" y="3543300"/>
          <p14:tracePt t="436414" x="8870950" y="3562350"/>
          <p14:tracePt t="436431" x="8966200" y="3587750"/>
          <p14:tracePt t="436448" x="9048750" y="3638550"/>
          <p14:tracePt t="436464" x="9055100" y="3663950"/>
          <p14:tracePt t="436483" x="9048750" y="3708400"/>
          <p14:tracePt t="436498" x="9042400" y="3778250"/>
          <p14:tracePt t="436514" x="9055100" y="3905250"/>
          <p14:tracePt t="436531" x="9124950" y="4089400"/>
          <p14:tracePt t="436548" x="9258300" y="4337050"/>
          <p14:tracePt t="436565" x="9366250" y="4552950"/>
          <p14:tracePt t="436581" x="9429750" y="4730750"/>
          <p14:tracePt t="436584" x="9429750" y="4787900"/>
          <p14:tracePt t="436601" x="9417050" y="4819650"/>
          <p14:tracePt t="436603" x="9404350" y="4851400"/>
          <p14:tracePt t="436615" x="9385300" y="4876800"/>
          <p14:tracePt t="436631" x="9353550" y="4921250"/>
          <p14:tracePt t="436649" x="9334500" y="4933950"/>
          <p14:tracePt t="436664" x="9328150" y="4933950"/>
          <p14:tracePt t="436702" x="9328150" y="4940300"/>
          <p14:tracePt t="436718" x="9328150" y="4946650"/>
          <p14:tracePt t="436731" x="9353550" y="4959350"/>
          <p14:tracePt t="436748" x="9404350" y="4997450"/>
          <p14:tracePt t="436764" x="9505950" y="5054600"/>
          <p14:tracePt t="436781" x="9601200" y="5118100"/>
          <p14:tracePt t="436798" x="9683750" y="5187950"/>
          <p14:tracePt t="436816" x="9734550" y="5251450"/>
          <p14:tracePt t="436831" x="9740900" y="5276850"/>
          <p14:tracePt t="436848" x="9740900" y="5289550"/>
          <p14:tracePt t="436865" x="9740900" y="5295900"/>
          <p14:tracePt t="436883" x="9740900" y="5302250"/>
          <p14:tracePt t="436898" x="9753600" y="5314950"/>
          <p14:tracePt t="436919" x="9893300" y="5403850"/>
          <p14:tracePt t="436932" x="9963150" y="5441950"/>
          <p14:tracePt t="436948" x="10115550" y="5530850"/>
          <p14:tracePt t="436965" x="10242550" y="5607050"/>
          <p14:tracePt t="436967" x="10287000" y="5626100"/>
          <p14:tracePt t="436982" x="10369550" y="5683250"/>
          <p14:tracePt t="437000" x="10388600" y="5695950"/>
          <p14:tracePt t="437015" x="10394950" y="5708650"/>
          <p14:tracePt t="437031" x="10426700" y="5740400"/>
          <p14:tracePt t="437048" x="10496550" y="5778500"/>
          <p14:tracePt t="437065" x="10604500" y="5835650"/>
          <p14:tracePt t="437081" x="10750550" y="5905500"/>
          <p14:tracePt t="437098" x="10909300" y="5988050"/>
          <p14:tracePt t="437115" x="11029950" y="6045200"/>
          <p14:tracePt t="437132" x="11099800" y="6083300"/>
          <p14:tracePt t="437148" x="11106150" y="6089650"/>
          <p14:tracePt t="437182" x="11125200" y="6096000"/>
          <p14:tracePt t="437198" x="11188700" y="6115050"/>
          <p14:tracePt t="437215" x="11347450" y="6178550"/>
          <p14:tracePt t="437232" x="11436350" y="6216650"/>
          <p14:tracePt t="437248" x="11468100" y="6235700"/>
          <p14:tracePt t="437265" x="11474450" y="6242050"/>
          <p14:tracePt t="437299" x="11474450" y="6235700"/>
          <p14:tracePt t="437315" x="11468100" y="6235700"/>
          <p14:tracePt t="437333" x="11468100" y="6229350"/>
          <p14:tracePt t="437348" x="11468100" y="6223000"/>
          <p14:tracePt t="437365" x="11480800" y="6197600"/>
          <p14:tracePt t="437382" x="11487150" y="6178550"/>
          <p14:tracePt t="437398" x="11487150" y="6159500"/>
          <p14:tracePt t="437415" x="11474450" y="6134100"/>
          <p14:tracePt t="437432" x="11442700" y="6089650"/>
          <p14:tracePt t="437449" x="11322050" y="5949950"/>
          <p14:tracePt t="437465" x="11233150" y="5861050"/>
          <p14:tracePt t="437482" x="11144250" y="5772150"/>
          <p14:tracePt t="437498" x="11087100" y="5702300"/>
          <p14:tracePt t="437515" x="11068050" y="5670550"/>
          <p14:tracePt t="437532" x="11061700" y="5657850"/>
          <p14:tracePt t="437548" x="11061700" y="5651500"/>
          <p14:tracePt t="437564" x="11036300" y="5645150"/>
          <p14:tracePt t="437582" x="10991850" y="5626100"/>
          <p14:tracePt t="437600" x="10883900" y="5594350"/>
          <p14:tracePt t="437618" x="10782300" y="5556250"/>
          <p14:tracePt t="437633" x="10668000" y="5505450"/>
          <p14:tracePt t="437648" x="10566400" y="5454650"/>
          <p14:tracePt t="437665" x="10509250" y="5410200"/>
          <p14:tracePt t="437682" x="10483850" y="5384800"/>
          <p14:tracePt t="437684" x="10471150" y="5378450"/>
          <p14:tracePt t="437699" x="10458450" y="5365750"/>
          <p14:tracePt t="437701" x="10439400" y="5359400"/>
          <p14:tracePt t="437714" x="10414000" y="5346700"/>
          <p14:tracePt t="437715" x="10394950" y="5340350"/>
          <p14:tracePt t="437734" x="10280650" y="5314950"/>
          <p14:tracePt t="437749" x="10140950" y="5276850"/>
          <p14:tracePt t="437765" x="9994900" y="5245100"/>
          <p14:tracePt t="437783" x="9861550" y="5200650"/>
          <p14:tracePt t="437799" x="9753600" y="5149850"/>
          <p14:tracePt t="437815" x="9702800" y="5111750"/>
          <p14:tracePt t="437832" x="9683750" y="5092700"/>
          <p14:tracePt t="437851" x="9677400" y="5067300"/>
          <p14:tracePt t="437866" x="9671050" y="5054600"/>
          <p14:tracePt t="437882" x="9671050" y="5010150"/>
          <p14:tracePt t="437899" x="9671050" y="4857750"/>
          <p14:tracePt t="437915" x="9664700" y="4794250"/>
          <p14:tracePt t="437918" x="9664700" y="4724400"/>
          <p14:tracePt t="437932" x="9652000" y="4641850"/>
          <p14:tracePt t="437934" x="9645650" y="4565650"/>
          <p14:tracePt t="437949" x="9626600" y="4394200"/>
          <p14:tracePt t="437966" x="9620250" y="4260850"/>
          <p14:tracePt t="437986" x="9607550" y="4108450"/>
          <p14:tracePt t="437999" x="9607550" y="4006850"/>
          <p14:tracePt t="438016" x="9607550" y="3879850"/>
          <p14:tracePt t="438033" x="9607550" y="3790950"/>
          <p14:tracePt t="438049" x="9607550" y="3689350"/>
          <p14:tracePt t="438066" x="9607550" y="3600450"/>
          <p14:tracePt t="438083" x="9601200" y="3524250"/>
          <p14:tracePt t="438085" x="9594850" y="3486150"/>
          <p14:tracePt t="438099" x="9588500" y="3473450"/>
          <p14:tracePt t="438102" x="9575800" y="3448050"/>
          <p14:tracePt t="438132" x="9569450" y="3441700"/>
          <p14:tracePt t="438185" x="9563100" y="3435350"/>
          <p14:tracePt t="438199" x="9550400" y="3429000"/>
          <p14:tracePt t="438216" x="9531350" y="3403600"/>
          <p14:tracePt t="438249" x="9525000" y="3403600"/>
          <p14:tracePt t="438266" x="9518650" y="3403600"/>
          <p14:tracePt t="438575" x="9518650" y="3397250"/>
          <p14:tracePt t="438582" x="9518650" y="3390900"/>
          <p14:tracePt t="438590" x="9518650" y="3378200"/>
          <p14:tracePt t="438600" x="9518650" y="3365500"/>
          <p14:tracePt t="438785" x="9525000" y="3365500"/>
          <p14:tracePt t="438792" x="9544050" y="3365500"/>
          <p14:tracePt t="438801" x="9575800" y="3378200"/>
          <p14:tracePt t="438816" x="9658350" y="3390900"/>
          <p14:tracePt t="438833" x="9766300" y="3403600"/>
          <p14:tracePt t="438850" x="9836150" y="3409950"/>
          <p14:tracePt t="438867" x="9848850" y="3409950"/>
          <p14:tracePt t="439063" x="9848850" y="3416300"/>
          <p14:tracePt t="439084" x="9836150" y="3429000"/>
          <p14:tracePt t="439100" x="9823450" y="3435350"/>
          <p14:tracePt t="439117" x="9817100" y="3441700"/>
          <p14:tracePt t="439167" x="9829800" y="3441700"/>
          <p14:tracePt t="439183" x="9848850" y="3435350"/>
          <p14:tracePt t="439202" x="9855200" y="3429000"/>
          <p14:tracePt t="439568" x="9848850" y="3429000"/>
          <p14:tracePt t="439584" x="9829800" y="3435350"/>
          <p14:tracePt t="439601" x="9817100" y="3441700"/>
          <p14:tracePt t="439617" x="9798050" y="3448050"/>
          <p14:tracePt t="439634" x="9779000" y="3454400"/>
          <p14:tracePt t="439651" x="9759950" y="3460750"/>
          <p14:tracePt t="439667" x="9747250" y="3467100"/>
          <p14:tracePt t="439684" x="9728200" y="3479800"/>
          <p14:tracePt t="439700" x="9709150" y="3486150"/>
          <p14:tracePt t="439703" x="9702800" y="3486150"/>
          <p14:tracePt t="439717" x="9690100" y="3492500"/>
          <p14:tracePt t="439735" x="9671050" y="3505200"/>
          <p14:tracePt t="439750" x="9652000" y="3511550"/>
          <p14:tracePt t="439767" x="9639300" y="3524250"/>
          <p14:tracePt t="439784" x="9632950" y="3524250"/>
          <p14:tracePt t="439908" x="9626600" y="3524250"/>
          <p14:tracePt t="439924" x="9620250" y="3524250"/>
          <p14:tracePt t="439932" x="9613900" y="3530600"/>
          <p14:tracePt t="439940" x="9601200" y="3530600"/>
          <p14:tracePt t="439950" x="9588500" y="3530600"/>
          <p14:tracePt t="439967" x="9575800" y="3530600"/>
          <p14:tracePt t="441843" x="9569450" y="3530600"/>
          <p14:tracePt t="441850" x="9550400" y="3511550"/>
          <p14:tracePt t="441869" x="9505950" y="3486150"/>
          <p14:tracePt t="441886" x="9486900" y="3479800"/>
          <p14:tracePt t="441902" x="9480550" y="3479800"/>
          <p14:tracePt t="441942" x="9474200" y="3479800"/>
          <p14:tracePt t="441969" x="9461500" y="3473450"/>
          <p14:tracePt t="441986" x="9391650" y="3441700"/>
          <p14:tracePt t="442002" x="9271000" y="3403600"/>
          <p14:tracePt t="442020" x="9163050" y="3340100"/>
          <p14:tracePt t="442035" x="9036050" y="3251200"/>
          <p14:tracePt t="442052" x="8966200" y="3200400"/>
          <p14:tracePt t="442069" x="8947150" y="3143250"/>
          <p14:tracePt t="442086" x="8953500" y="3130550"/>
          <p14:tracePt t="442088" x="8972550" y="3117850"/>
          <p14:tracePt t="442103" x="8991600" y="3105150"/>
          <p14:tracePt t="442119" x="9004300" y="3105150"/>
          <p14:tracePt t="442209" x="9017000" y="3105150"/>
          <p14:tracePt t="442223" x="9061450" y="3105150"/>
          <p14:tracePt t="442235" x="9105900" y="3105150"/>
          <p14:tracePt t="442252" x="9245600" y="3105150"/>
          <p14:tracePt t="442269" x="9391650" y="3105150"/>
          <p14:tracePt t="442286" x="9480550" y="3117850"/>
          <p14:tracePt t="442302" x="9486900" y="3117850"/>
          <p14:tracePt t="442346" x="9493250" y="3117850"/>
          <p14:tracePt t="442353" x="9499600" y="3105150"/>
          <p14:tracePt t="442370" x="9556750" y="3086100"/>
          <p14:tracePt t="442387" x="9645650" y="3073400"/>
          <p14:tracePt t="442402" x="9734550" y="3073400"/>
          <p14:tracePt t="442420" x="9753600" y="3073400"/>
          <p14:tracePt t="442453" x="9747250" y="3073400"/>
          <p14:tracePt t="442470" x="9728200" y="3067050"/>
          <p14:tracePt t="442486" x="9721850" y="3067050"/>
          <p14:tracePt t="442520" x="9721850" y="3060700"/>
          <p14:tracePt t="442536" x="9734550" y="3054350"/>
          <p14:tracePt t="442554" x="9747250" y="3048000"/>
          <p14:tracePt t="442569" x="9759950" y="3048000"/>
          <p14:tracePt t="442603" x="9766300" y="3048000"/>
          <p14:tracePt t="442619" x="9772650" y="3048000"/>
          <p14:tracePt t="442636" x="9804400" y="3041650"/>
          <p14:tracePt t="442653" x="9861550" y="3028950"/>
          <p14:tracePt t="442669" x="9918700" y="3009900"/>
          <p14:tracePt t="442688" x="9944100" y="3003550"/>
          <p14:tracePt t="442703" x="9956800" y="2997200"/>
          <p14:tracePt t="442736" x="9963150" y="2997200"/>
          <p14:tracePt t="442792" x="9963150" y="2990850"/>
          <p14:tracePt t="442808" x="9963150" y="2984500"/>
          <p14:tracePt t="442829" x="9956800" y="2978150"/>
          <p14:tracePt t="442835" x="9950450" y="2978150"/>
          <p14:tracePt t="442853" x="9937750" y="2965450"/>
          <p14:tracePt t="442870" x="9925050" y="2959100"/>
          <p14:tracePt t="442886" x="9918700" y="2952750"/>
          <p14:tracePt t="442903" x="9906000" y="2946400"/>
          <p14:tracePt t="442922" x="9899650" y="2940050"/>
          <p14:tracePt t="442936" x="9886950" y="2940050"/>
          <p14:tracePt t="442955" x="9874250" y="2933700"/>
          <p14:tracePt t="442970" x="9855200" y="2927350"/>
          <p14:tracePt t="442988" x="9829800" y="2921000"/>
          <p14:tracePt t="443003" x="9804400" y="2914650"/>
          <p14:tracePt t="443020" x="9785350" y="2908300"/>
          <p14:tracePt t="443036" x="9772650" y="2908300"/>
          <p14:tracePt t="443053" x="9747250" y="2908300"/>
          <p14:tracePt t="443071" x="9734550" y="2908300"/>
          <p14:tracePt t="443085" x="9721850" y="2908300"/>
          <p14:tracePt t="443103" x="9709150" y="2914650"/>
          <p14:tracePt t="443120" x="9696450" y="2927350"/>
          <p14:tracePt t="443122" x="9683750" y="2933700"/>
          <p14:tracePt t="443137" x="9677400" y="2946400"/>
          <p14:tracePt t="443154" x="9664700" y="2965450"/>
          <p14:tracePt t="443170" x="9658350" y="2971800"/>
          <p14:tracePt t="443186" x="9652000" y="2978150"/>
          <p14:tracePt t="443204" x="9652000" y="2984500"/>
          <p14:tracePt t="443253" x="9652000" y="3003550"/>
          <p14:tracePt t="443270" x="9658350" y="3016250"/>
          <p14:tracePt t="443286" x="9658350" y="3035300"/>
          <p14:tracePt t="443303" x="9664700" y="3041650"/>
          <p14:tracePt t="443363" x="9658350" y="3041650"/>
          <p14:tracePt t="443406" x="9652000" y="3041650"/>
          <p14:tracePt t="443510" x="9652000" y="3048000"/>
          <p14:tracePt t="448700" x="9645650" y="3048000"/>
          <p14:tracePt t="448706" x="9639300" y="3060700"/>
          <p14:tracePt t="448714" x="9620250" y="3086100"/>
          <p14:tracePt t="448725" x="9588500" y="3117850"/>
          <p14:tracePt t="448741" x="9537700" y="3194050"/>
          <p14:tracePt t="448758" x="9531350" y="3251200"/>
          <p14:tracePt t="448775" x="9531350" y="3314700"/>
          <p14:tracePt t="448791" x="9531350" y="3371850"/>
          <p14:tracePt t="448809" x="9505950" y="3416300"/>
          <p14:tracePt t="448825" x="9461500" y="3467100"/>
          <p14:tracePt t="448841" x="9410700" y="3505200"/>
          <p14:tracePt t="448858" x="9353550" y="3543300"/>
          <p14:tracePt t="448876" x="9264650" y="3568700"/>
          <p14:tracePt t="448892" x="9239250" y="3575050"/>
          <p14:tracePt t="448945" x="9245600" y="3575050"/>
          <p14:tracePt t="448970" x="9251950" y="3575050"/>
          <p14:tracePt t="448984" x="9258300" y="3568700"/>
          <p14:tracePt t="448993" x="9264650" y="3562350"/>
          <p14:tracePt t="449010" x="9315450" y="3517900"/>
          <p14:tracePt t="449025" x="9385300" y="3473450"/>
          <p14:tracePt t="449041" x="9467850" y="3422650"/>
          <p14:tracePt t="449059" x="9563100" y="3378200"/>
          <p14:tracePt t="449077" x="9620250" y="3359150"/>
          <p14:tracePt t="449091" x="9645650" y="3346450"/>
          <p14:tracePt t="449108" x="9658350" y="3346450"/>
          <p14:tracePt t="449125" x="9664700" y="3346450"/>
          <p14:tracePt t="449141" x="9671050" y="3327400"/>
          <p14:tracePt t="449159" x="9677400" y="3276600"/>
          <p14:tracePt t="449175" x="9677400" y="3213100"/>
          <p14:tracePt t="449192" x="9652000" y="3155950"/>
          <p14:tracePt t="449195" x="9632950" y="3124200"/>
          <p14:tracePt t="449209" x="9594850" y="3092450"/>
          <p14:tracePt t="449224" x="9582150" y="3086100"/>
          <p14:tracePt t="449242" x="9537700" y="3073400"/>
          <p14:tracePt t="449258" x="9499600" y="3073400"/>
          <p14:tracePt t="449275" x="9461500" y="3079750"/>
          <p14:tracePt t="449293" x="9398000" y="3079750"/>
          <p14:tracePt t="449309" x="9328150" y="3079750"/>
          <p14:tracePt t="449325" x="9232900" y="3054350"/>
          <p14:tracePt t="449341" x="9156700" y="3028950"/>
          <p14:tracePt t="449360" x="9086850" y="3003550"/>
          <p14:tracePt t="449375" x="9055100" y="2997200"/>
          <p14:tracePt t="449409" x="9048750" y="3009900"/>
          <p14:tracePt t="449425" x="9023350" y="3048000"/>
          <p14:tracePt t="449442" x="9004300" y="3098800"/>
          <p14:tracePt t="449459" x="8966200" y="3149600"/>
          <p14:tracePt t="449475" x="8934450" y="3175000"/>
          <p14:tracePt t="449493" x="8909050" y="3187700"/>
          <p14:tracePt t="449508" x="8896350" y="3200400"/>
          <p14:tracePt t="449525" x="8890000" y="3219450"/>
          <p14:tracePt t="449542" x="8890000" y="3238500"/>
          <p14:tracePt t="449558" x="8896350" y="3257550"/>
          <p14:tracePt t="449575" x="8915400" y="3289300"/>
          <p14:tracePt t="449592" x="8934450" y="3314700"/>
          <p14:tracePt t="449611" x="8947150" y="3340100"/>
          <p14:tracePt t="449695" x="8953500" y="3346450"/>
          <p14:tracePt t="449709" x="8959850" y="3352800"/>
          <p14:tracePt t="449726" x="8966200" y="3365500"/>
          <p14:tracePt t="449775" x="8972550" y="3365500"/>
          <p14:tracePt t="449792" x="8978900" y="3352800"/>
          <p14:tracePt t="449809" x="8997950" y="3333750"/>
          <p14:tracePt t="449842" x="9004300" y="3327400"/>
          <p14:tracePt t="449859" x="9010650" y="3327400"/>
          <p14:tracePt t="449916" x="9017000" y="3327400"/>
          <p14:tracePt t="449968" x="9023350" y="3321050"/>
          <p14:tracePt t="449979" x="9036050" y="3321050"/>
          <p14:tracePt t="449994" x="9055100" y="3321050"/>
          <p14:tracePt t="450012" x="9105900" y="3321050"/>
          <p14:tracePt t="450026" x="9150350" y="3321050"/>
          <p14:tracePt t="450042" x="9194800" y="3321050"/>
          <p14:tracePt t="450059" x="9226550" y="3314700"/>
          <p14:tracePt t="450077" x="9245600" y="3308350"/>
          <p14:tracePt t="450079" x="9258300" y="3308350"/>
          <p14:tracePt t="450096" x="9271000" y="3302000"/>
          <p14:tracePt t="450109" x="9277350" y="3302000"/>
          <p14:tracePt t="450126" x="9296400" y="3295650"/>
          <p14:tracePt t="450145" x="9321800" y="3295650"/>
          <p14:tracePt t="450182" x="9328150" y="3295650"/>
          <p14:tracePt t="450193" x="9328150" y="3289300"/>
          <p14:tracePt t="450226" x="9328150" y="3282950"/>
          <p14:tracePt t="450244" x="9328150" y="3270250"/>
          <p14:tracePt t="450259" x="9334500" y="3257550"/>
          <p14:tracePt t="450278" x="9328150" y="3238500"/>
          <p14:tracePt t="450293" x="9321800" y="3232150"/>
          <p14:tracePt t="450309" x="9309100" y="3225800"/>
          <p14:tracePt t="450326" x="9296400" y="3225800"/>
          <p14:tracePt t="450342" x="9283700" y="3219450"/>
          <p14:tracePt t="450359" x="9264650" y="3213100"/>
          <p14:tracePt t="450376" x="9245600" y="3206750"/>
          <p14:tracePt t="450393" x="9220200" y="3200400"/>
          <p14:tracePt t="450411" x="9194800" y="3194050"/>
          <p14:tracePt t="450429" x="9169400" y="3194050"/>
          <p14:tracePt t="450443" x="9150350" y="3187700"/>
          <p14:tracePt t="450459" x="9144000" y="3200400"/>
          <p14:tracePt t="450476" x="9137650" y="3232150"/>
          <p14:tracePt t="450493" x="9144000" y="3251200"/>
          <p14:tracePt t="450511" x="9156700" y="3263900"/>
          <p14:tracePt t="450526" x="9194800" y="3276600"/>
          <p14:tracePt t="450545" x="9283700" y="3263900"/>
          <p14:tracePt t="450561" x="9417050" y="3238500"/>
          <p14:tracePt t="450576" x="9620250" y="3219450"/>
          <p14:tracePt t="450593" x="9817100" y="3219450"/>
          <p14:tracePt t="450611" x="9931400" y="3238500"/>
          <p14:tracePt t="450626" x="9982200" y="3257550"/>
          <p14:tracePt t="450686" x="9975850" y="3257550"/>
          <p14:tracePt t="450697" x="9969500" y="3263900"/>
          <p14:tracePt t="450787" x="9969500" y="3270250"/>
          <p14:tracePt t="450803" x="9969500" y="3276600"/>
          <p14:tracePt t="450830" x="9969500" y="3282950"/>
          <p14:tracePt t="450843" x="9969500" y="3289300"/>
          <p14:tracePt t="450860" x="9982200" y="3295650"/>
          <p14:tracePt t="450876" x="10013950" y="3295650"/>
          <p14:tracePt t="450892" x="10045700" y="3302000"/>
          <p14:tracePt t="450910" x="10064750" y="3308350"/>
          <p14:tracePt t="450926" x="10083800" y="3321050"/>
          <p14:tracePt t="450943" x="10090150" y="3327400"/>
          <p14:tracePt t="450960" x="10090150" y="3333750"/>
          <p14:tracePt t="450962" x="10090150" y="3340100"/>
          <p14:tracePt t="451032" x="10090150" y="3346450"/>
          <p14:tracePt t="451040" x="10090150" y="3352800"/>
          <p14:tracePt t="451060" x="10096500" y="3384550"/>
          <p14:tracePt t="451077" x="10102850" y="3448050"/>
          <p14:tracePt t="451093" x="10077450" y="3498850"/>
          <p14:tracePt t="451097" x="10058400" y="3524250"/>
          <p14:tracePt t="451110" x="10039350" y="3549650"/>
          <p14:tracePt t="451114" x="10013950" y="3575050"/>
          <p14:tracePt t="451127" x="9988550" y="3606800"/>
          <p14:tracePt t="451144" x="9906000" y="3683000"/>
          <p14:tracePt t="451161" x="9829800" y="3752850"/>
          <p14:tracePt t="451177" x="9715500" y="3860800"/>
          <p14:tracePt t="451193" x="9645650" y="3930650"/>
          <p14:tracePt t="451211" x="9537700" y="4000500"/>
          <p14:tracePt t="451226" x="9505950" y="4013200"/>
          <p14:tracePt t="451531" x="9499600" y="4013200"/>
          <p14:tracePt t="451540" x="9499600" y="4000500"/>
          <p14:tracePt t="451549" x="9493250" y="3981450"/>
          <p14:tracePt t="451560" x="9486900" y="3968750"/>
          <p14:tracePt t="451577" x="9486900" y="3911600"/>
          <p14:tracePt t="451594" x="9505950" y="3816350"/>
          <p14:tracePt t="451599" x="9550400" y="3759200"/>
          <p14:tracePt t="451611" x="9607550" y="3714750"/>
          <p14:tracePt t="451614" x="9683750" y="3663950"/>
          <p14:tracePt t="451628" x="9823450" y="3594100"/>
          <p14:tracePt t="451644" x="9937750" y="3505200"/>
          <p14:tracePt t="451662" x="10007600" y="3416300"/>
          <p14:tracePt t="451677" x="10026650" y="3333750"/>
          <p14:tracePt t="451694" x="10033000" y="3276600"/>
          <p14:tracePt t="451710" x="10033000" y="3238500"/>
          <p14:tracePt t="451727" x="10033000" y="3213100"/>
          <p14:tracePt t="451744" x="10033000" y="3206750"/>
          <p14:tracePt t="451760" x="10039350" y="3206750"/>
          <p14:tracePt t="451777" x="10045700" y="3200400"/>
          <p14:tracePt t="451794" x="10052050" y="3200400"/>
          <p14:tracePt t="451811" x="10083800" y="3206750"/>
          <p14:tracePt t="451828" x="10128250" y="3225800"/>
          <p14:tracePt t="451844" x="10153650" y="3232150"/>
          <p14:tracePt t="451861" x="10204450" y="3238500"/>
          <p14:tracePt t="451877" x="10312400" y="3238500"/>
          <p14:tracePt t="451894" x="10363200" y="3238500"/>
          <p14:tracePt t="451911" x="10401300" y="3238500"/>
          <p14:tracePt t="451928" x="10439400" y="3238500"/>
          <p14:tracePt t="451944" x="10458450" y="3238500"/>
          <p14:tracePt t="451961" x="10471150" y="3238500"/>
          <p14:tracePt t="451977" x="10483850" y="3232150"/>
          <p14:tracePt t="451994" x="10490200" y="3232150"/>
          <p14:tracePt t="452011" x="10502900" y="3219450"/>
          <p14:tracePt t="452027" x="10502900" y="3206750"/>
          <p14:tracePt t="452045" x="10502900" y="3194050"/>
          <p14:tracePt t="452046" x="10496550" y="3181350"/>
          <p14:tracePt t="452062" x="10471150" y="3149600"/>
          <p14:tracePt t="452077" x="10439400" y="3130550"/>
          <p14:tracePt t="452094" x="10388600" y="3092450"/>
          <p14:tracePt t="452112" x="10356850" y="3073400"/>
          <p14:tracePt t="452128" x="10325100" y="3054350"/>
          <p14:tracePt t="452144" x="10312400" y="3041650"/>
          <p14:tracePt t="452161" x="10299700" y="3035300"/>
          <p14:tracePt t="452178" x="10287000" y="3028950"/>
          <p14:tracePt t="452194" x="10255250" y="3016250"/>
          <p14:tracePt t="452211" x="10204450" y="3016250"/>
          <p14:tracePt t="452227" x="10096500" y="3009900"/>
          <p14:tracePt t="452244" x="9982200" y="3003550"/>
          <p14:tracePt t="452262" x="9861550" y="2990850"/>
          <p14:tracePt t="452280" x="9740900" y="2990850"/>
          <p14:tracePt t="452294" x="9715500" y="2990850"/>
          <p14:tracePt t="452312" x="9677400" y="3003550"/>
          <p14:tracePt t="452328" x="9671050" y="3009900"/>
          <p14:tracePt t="452346" x="9664700" y="3028950"/>
          <p14:tracePt t="452361" x="9664700" y="3048000"/>
          <p14:tracePt t="452377" x="9652000" y="3073400"/>
          <p14:tracePt t="452394" x="9645650" y="3098800"/>
          <p14:tracePt t="452411" x="9632950" y="3130550"/>
          <p14:tracePt t="452428" x="9626600" y="3162300"/>
          <p14:tracePt t="452444" x="9620250" y="3194050"/>
          <p14:tracePt t="452461" x="9620250" y="3219450"/>
          <p14:tracePt t="452477" x="9620250" y="3225800"/>
          <p14:tracePt t="452495" x="9620250" y="3232150"/>
          <p14:tracePt t="452511" x="9639300" y="3238500"/>
          <p14:tracePt t="452527" x="9690100" y="3257550"/>
          <p14:tracePt t="452530" x="9728200" y="3276600"/>
          <p14:tracePt t="452544" x="9772650" y="3295650"/>
          <p14:tracePt t="452547" x="9823450" y="3321050"/>
          <p14:tracePt t="452569" x="9988550" y="3397250"/>
          <p14:tracePt t="452594" x="10128250" y="3429000"/>
          <p14:tracePt t="452611" x="10204450" y="3435350"/>
          <p14:tracePt t="452628" x="10255250" y="3435350"/>
          <p14:tracePt t="452645" x="10293350" y="3422650"/>
          <p14:tracePt t="452661" x="10325100" y="3416300"/>
          <p14:tracePt t="452678" x="10356850" y="3403600"/>
          <p14:tracePt t="452696" x="10382250" y="3397250"/>
          <p14:tracePt t="452711" x="10394950" y="3390900"/>
          <p14:tracePt t="452895" x="10401300" y="3390900"/>
          <p14:tracePt t="452912" x="10420350" y="3390900"/>
          <p14:tracePt t="452928" x="10458450" y="3384550"/>
          <p14:tracePt t="452945" x="10477500" y="3378200"/>
          <p14:tracePt t="452962" x="10502900" y="3359150"/>
          <p14:tracePt t="452979" x="10521950" y="3346450"/>
          <p14:tracePt t="452995" x="10528300" y="3346450"/>
          <p14:tracePt t="452999" x="10534650" y="3346450"/>
          <p14:tracePt t="453028" x="10541000" y="3346450"/>
          <p14:tracePt t="453045" x="10553700" y="3352800"/>
          <p14:tracePt t="453063" x="10553700" y="3359150"/>
          <p14:tracePt t="453078" x="10553700" y="3365500"/>
          <p14:tracePt t="453095" x="10541000" y="3371850"/>
          <p14:tracePt t="453112" x="10528300" y="3378200"/>
          <p14:tracePt t="453128" x="10521950" y="3384550"/>
          <p14:tracePt t="453216" x="10521950" y="3378200"/>
          <p14:tracePt t="453231" x="10528300" y="3378200"/>
          <p14:tracePt t="453281" x="10521950" y="3378200"/>
          <p14:tracePt t="453297" x="10515600" y="3390900"/>
          <p14:tracePt t="453312" x="10509250" y="3397250"/>
          <p14:tracePt t="453328" x="10502900" y="3403600"/>
          <p14:tracePt t="453515" x="10502900" y="3397250"/>
          <p14:tracePt t="453539" x="10502900" y="3390900"/>
          <p14:tracePt t="453607" x="10502900" y="3384550"/>
          <p14:tracePt t="453633" x="10509250" y="3378200"/>
          <p14:tracePt t="453646" x="10509250" y="3371850"/>
          <p14:tracePt t="453663" x="10515600" y="3371850"/>
          <p14:tracePt t="453788" x="10509250" y="3371850"/>
          <p14:tracePt t="453937" x="10515600" y="3365500"/>
          <p14:tracePt t="453945" x="10528300" y="3365500"/>
          <p14:tracePt t="453953" x="10534650" y="3359150"/>
          <p14:tracePt t="453970" x="10547350" y="3346450"/>
          <p14:tracePt t="453979" x="10553700" y="3346450"/>
          <p14:tracePt t="453996" x="10566400" y="3340100"/>
          <p14:tracePt t="454012" x="10566400" y="3333750"/>
          <p14:tracePt t="454070" x="10572750" y="3333750"/>
          <p14:tracePt t="454227" x="10572750" y="3327400"/>
          <p14:tracePt t="454313" x="10579100" y="3327400"/>
          <p14:tracePt t="454587" x="10579100" y="3321050"/>
          <p14:tracePt t="454593" x="10579100" y="3314700"/>
          <p14:tracePt t="454608" x="10585450" y="3314700"/>
          <p14:tracePt t="454624" x="10585450" y="3308350"/>
          <p14:tracePt t="454629" x="10585450" y="3302000"/>
          <p14:tracePt t="454686" x="10585450" y="3295650"/>
          <p14:tracePt t="454696" x="10579100" y="3282950"/>
          <p14:tracePt t="454713" x="10572750" y="3263900"/>
          <p14:tracePt t="454729" x="10547350" y="3213100"/>
          <p14:tracePt t="454746" x="10496550" y="3155950"/>
          <p14:tracePt t="454762" x="10483850" y="3136900"/>
          <p14:tracePt t="458809" x="10490200" y="3136900"/>
          <p14:tracePt t="458832" x="10496550" y="3136900"/>
          <p14:tracePt t="458896" x="10496550" y="3130550"/>
          <p14:tracePt t="458904" x="10496550" y="3124200"/>
          <p14:tracePt t="458917" x="10496550" y="3111500"/>
          <p14:tracePt t="458933" x="10502900" y="3105150"/>
          <p14:tracePt t="458950" x="10502900" y="3098800"/>
          <p14:tracePt t="458966" x="10496550" y="3098800"/>
          <p14:tracePt t="458983" x="10471150" y="3124200"/>
          <p14:tracePt t="459002" x="10426700" y="3149600"/>
          <p14:tracePt t="459015" x="10401300" y="3168650"/>
          <p14:tracePt t="459034" x="10388600" y="3187700"/>
          <p14:tracePt t="459050" x="10375900" y="3213100"/>
          <p14:tracePt t="459066" x="10363200" y="3238500"/>
          <p14:tracePt t="459085" x="10350500" y="3257550"/>
          <p14:tracePt t="459100" x="10325100" y="3295650"/>
          <p14:tracePt t="459116" x="10261600" y="3352800"/>
          <p14:tracePt t="459133" x="10198100" y="3397250"/>
          <p14:tracePt t="459152" x="10128250" y="3416300"/>
          <p14:tracePt t="459154" x="10077450" y="3422650"/>
          <p14:tracePt t="459170" x="10020300" y="3422650"/>
          <p14:tracePt t="459183" x="9994900" y="3422650"/>
          <p14:tracePt t="459201" x="9975850" y="3422650"/>
          <p14:tracePt t="459219" x="9969500" y="3422650"/>
          <p14:tracePt t="459233" x="9944100" y="3422650"/>
          <p14:tracePt t="459250" x="9906000" y="3422650"/>
          <p14:tracePt t="459266" x="9855200" y="3403600"/>
          <p14:tracePt t="459284" x="9791700" y="3378200"/>
          <p14:tracePt t="459300" x="9759950" y="3359150"/>
          <p14:tracePt t="459317" x="9715500" y="3333750"/>
          <p14:tracePt t="459334" x="9677400" y="3308350"/>
          <p14:tracePt t="459349" x="9613900" y="3289300"/>
          <p14:tracePt t="459366" x="9518650" y="3282950"/>
          <p14:tracePt t="459383" x="9417050" y="3282950"/>
          <p14:tracePt t="459400" x="9366250" y="3282950"/>
          <p14:tracePt t="459418" x="9340850" y="3282950"/>
          <p14:tracePt t="459460" x="9347200" y="3282950"/>
          <p14:tracePt t="459469" x="9347200" y="3289300"/>
          <p14:tracePt t="459486" x="9353550" y="3308350"/>
          <p14:tracePt t="459502" x="9353550" y="3346450"/>
          <p14:tracePt t="459517" x="9353550" y="3397250"/>
          <p14:tracePt t="459533" x="9347200" y="3422650"/>
          <p14:tracePt t="459552" x="9359900" y="3448050"/>
          <p14:tracePt t="459567" x="9366250" y="3454400"/>
          <p14:tracePt t="459584" x="9385300" y="3454400"/>
          <p14:tracePt t="459600" x="9404350" y="3460750"/>
          <p14:tracePt t="459617" x="9429750" y="3460750"/>
          <p14:tracePt t="459633" x="9448800" y="3467100"/>
          <p14:tracePt t="459650" x="9493250" y="3479800"/>
          <p14:tracePt t="459667" x="9525000" y="3479800"/>
          <p14:tracePt t="459684" x="9556750" y="3486150"/>
          <p14:tracePt t="459687" x="9575800" y="3486150"/>
          <p14:tracePt t="459702" x="9626600" y="3486150"/>
          <p14:tracePt t="459717" x="9677400" y="3479800"/>
          <p14:tracePt t="459734" x="9709150" y="3479800"/>
          <p14:tracePt t="459750" x="9721850" y="3473450"/>
          <p14:tracePt t="459767" x="9728200" y="3473450"/>
          <p14:tracePt t="459869" x="9734550" y="3473450"/>
          <p14:tracePt t="459889" x="9740900" y="3467100"/>
          <p14:tracePt t="459901" x="9747250" y="3460750"/>
          <p14:tracePt t="459941" x="9766300" y="3467100"/>
          <p14:tracePt t="459951" x="9779000" y="3473450"/>
          <p14:tracePt t="459969" x="9906000" y="3492500"/>
          <p14:tracePt t="459984" x="10090150" y="3505200"/>
          <p14:tracePt t="460001" x="10306050" y="3524250"/>
          <p14:tracePt t="460017" x="10534650" y="3581400"/>
          <p14:tracePt t="460034" x="10680700" y="3625850"/>
          <p14:tracePt t="460036" x="10731500" y="3638550"/>
          <p14:tracePt t="460050" x="10737850" y="3644900"/>
          <p14:tracePt t="460126" x="10744200" y="3644900"/>
          <p14:tracePt t="460132" x="10750550" y="3644900"/>
          <p14:tracePt t="460141" x="10756900" y="3638550"/>
          <p14:tracePt t="460151" x="10769600" y="3638550"/>
          <p14:tracePt t="460167" x="10788650" y="3632200"/>
          <p14:tracePt t="460184" x="10807700" y="3625850"/>
          <p14:tracePt t="460203" x="10820400" y="3619500"/>
          <p14:tracePt t="460218" x="10839450" y="3613150"/>
          <p14:tracePt t="460234" x="10864850" y="3600450"/>
          <p14:tracePt t="460253" x="10902950" y="3575050"/>
          <p14:tracePt t="460267" x="10960100" y="3536950"/>
          <p14:tracePt t="460283" x="10998200" y="3511550"/>
          <p14:tracePt t="460301" x="11029950" y="3486150"/>
          <p14:tracePt t="460319" x="11036300" y="3473450"/>
          <p14:tracePt t="460368" x="11036300" y="3467100"/>
          <p14:tracePt t="460384" x="11029950" y="3454400"/>
          <p14:tracePt t="460401" x="10998200" y="3416300"/>
          <p14:tracePt t="460419" x="10972800" y="3378200"/>
          <p14:tracePt t="460434" x="10960100" y="3365500"/>
          <p14:tracePt t="460451" x="10909300" y="3314700"/>
          <p14:tracePt t="460468" x="10858500" y="3276600"/>
          <p14:tracePt t="460484" x="10820400" y="3251200"/>
          <p14:tracePt t="460501" x="10763250" y="3225800"/>
          <p14:tracePt t="460517" x="10718800" y="3213100"/>
          <p14:tracePt t="460534" x="10693400" y="3206750"/>
          <p14:tracePt t="460551" x="10642600" y="3194050"/>
          <p14:tracePt t="460569" x="10572750" y="3175000"/>
          <p14:tracePt t="460584" x="10528300" y="3162300"/>
          <p14:tracePt t="460603" x="10458450" y="3149600"/>
          <p14:tracePt t="460616" x="10445750" y="3149600"/>
          <p14:tracePt t="460635" x="10414000" y="3149600"/>
          <p14:tracePt t="460653" x="10388600" y="3175000"/>
          <p14:tracePt t="460668" x="10382250" y="3194050"/>
          <p14:tracePt t="460685" x="10375900" y="3213100"/>
          <p14:tracePt t="460701" x="10350500" y="3244850"/>
          <p14:tracePt t="460719" x="10337800" y="3263900"/>
          <p14:tracePt t="460734" x="10325100" y="3289300"/>
          <p14:tracePt t="460753" x="10318750" y="3340100"/>
          <p14:tracePt t="460768" x="10325100" y="3384550"/>
          <p14:tracePt t="460785" x="10356850" y="3435350"/>
          <p14:tracePt t="460801" x="10414000" y="3473450"/>
          <p14:tracePt t="460819" x="10572750" y="3517900"/>
          <p14:tracePt t="460834" x="10693400" y="3536950"/>
          <p14:tracePt t="460851" x="10737850" y="3536950"/>
          <p14:tracePt t="460885" x="10756900" y="3530600"/>
          <p14:tracePt t="460901" x="10763250" y="3524250"/>
          <p14:tracePt t="460940" x="10769600" y="3524250"/>
          <p14:tracePt t="460950" x="10775950" y="3524250"/>
          <p14:tracePt t="460968" x="10801350" y="3517900"/>
          <p14:tracePt t="460985" x="10833100" y="3505200"/>
          <p14:tracePt t="461003" x="10845800" y="3505200"/>
          <p14:tracePt t="461019" x="10852150" y="3498850"/>
          <p14:tracePt t="461120" x="10858500" y="3498850"/>
          <p14:tracePt t="461128" x="10858500" y="3492500"/>
          <p14:tracePt t="461137" x="10871200" y="3492500"/>
          <p14:tracePt t="461153" x="10896600" y="3479800"/>
          <p14:tracePt t="461170" x="10922000" y="3467100"/>
          <p14:tracePt t="461185" x="10934700" y="3454400"/>
          <p14:tracePt t="461202" x="10941050" y="3448050"/>
          <p14:tracePt t="461218" x="10947400" y="3435350"/>
          <p14:tracePt t="461235" x="10960100" y="3422650"/>
          <p14:tracePt t="461251" x="10966450" y="3409950"/>
          <p14:tracePt t="461268" x="10972800" y="3397250"/>
          <p14:tracePt t="461284" x="10972800" y="3390900"/>
          <p14:tracePt t="461302" x="10972800" y="3384550"/>
          <p14:tracePt t="461359" x="10960100" y="3384550"/>
          <p14:tracePt t="461368" x="10947400" y="3384550"/>
          <p14:tracePt t="461385" x="10928350" y="3378200"/>
          <p14:tracePt t="461402" x="10915650" y="3371850"/>
          <p14:tracePt t="461418" x="10896600" y="3365500"/>
          <p14:tracePt t="461435" x="10883900" y="3359150"/>
          <p14:tracePt t="461452" x="10864850" y="3359150"/>
          <p14:tracePt t="461469" x="10845800" y="3352800"/>
          <p14:tracePt t="461486" x="10826750" y="3352800"/>
          <p14:tracePt t="461502" x="10814050" y="3352800"/>
          <p14:tracePt t="461518" x="10801350" y="3352800"/>
          <p14:tracePt t="461535" x="10788650" y="3359150"/>
          <p14:tracePt t="461552" x="10782300" y="3359150"/>
          <p14:tracePt t="461569" x="10775950" y="3359150"/>
          <p14:tracePt t="461585" x="10763250" y="3359150"/>
          <p14:tracePt t="461588" x="10756900" y="3359150"/>
          <p14:tracePt t="461602" x="10750550" y="3359150"/>
          <p14:tracePt t="461604" x="10737850" y="3359150"/>
          <p14:tracePt t="461619" x="10712450" y="3359150"/>
          <p14:tracePt t="461636" x="10699750" y="3359150"/>
          <p14:tracePt t="461652" x="10693400" y="3359150"/>
          <p14:tracePt t="461685" x="10687050" y="3359150"/>
          <p14:tracePt t="461724" x="10680700" y="3359150"/>
          <p14:tracePt t="461741" x="10680700" y="3365500"/>
          <p14:tracePt t="461753" x="10674350" y="3365500"/>
          <p14:tracePt t="461769" x="10661650" y="3365500"/>
          <p14:tracePt t="461785" x="10655300" y="3365500"/>
          <p14:tracePt t="461802" x="10648950" y="3371850"/>
          <p14:tracePt t="461853" x="10642600" y="3371850"/>
          <p14:tracePt t="461869" x="10642600" y="3378200"/>
          <p14:tracePt t="461885" x="10636250" y="3378200"/>
          <p14:tracePt t="461994" x="10636250" y="3384550"/>
          <p14:tracePt t="462657" x="10642600" y="3384550"/>
          <p14:tracePt t="462664" x="10648950" y="3390900"/>
          <p14:tracePt t="462672" x="10680700" y="3403600"/>
          <p14:tracePt t="462690" x="10775950" y="3435350"/>
          <p14:tracePt t="462703" x="10674350" y="3498850"/>
          <p14:tracePt t="462720" x="10496550" y="3625850"/>
          <p14:tracePt t="462736" x="10217150" y="3784600"/>
          <p14:tracePt t="462753" x="10058400" y="3937000"/>
          <p14:tracePt t="462770" x="10026650" y="4064000"/>
          <p14:tracePt t="462787" x="10102850" y="4171950"/>
          <p14:tracePt t="462803" x="10191750" y="4254500"/>
          <p14:tracePt t="462820" x="10248900" y="4324350"/>
          <p14:tracePt t="462836" x="10242550" y="4375150"/>
          <p14:tracePt t="462853" x="10179050" y="4445000"/>
          <p14:tracePt t="462869" x="10071100" y="4533900"/>
          <p14:tracePt t="462886" x="9944100" y="4622800"/>
          <p14:tracePt t="462903" x="9855200" y="4737100"/>
          <p14:tracePt t="462921" x="9855200" y="4775200"/>
          <p14:tracePt t="462938" x="9855200" y="4787900"/>
          <p14:tracePt t="462970" x="9848850" y="4794250"/>
          <p14:tracePt t="462986" x="9842500" y="4806950"/>
          <p14:tracePt t="463005" x="9829800" y="4819650"/>
          <p14:tracePt t="463020" x="9810750" y="4819650"/>
          <p14:tracePt t="463037" x="9798050" y="4826000"/>
          <p14:tracePt t="463054" x="9785350" y="4832350"/>
          <p14:tracePt t="463070" x="9772650" y="4838700"/>
          <p14:tracePt t="463087" x="9747250" y="4851400"/>
          <p14:tracePt t="463103" x="9658350" y="4889500"/>
          <p14:tracePt t="463120" x="9544050" y="4908550"/>
          <p14:tracePt t="463122" x="9486900" y="4914900"/>
          <p14:tracePt t="463137" x="9366250" y="4921250"/>
          <p14:tracePt t="463153" x="9264650" y="4921250"/>
          <p14:tracePt t="463172" x="9188450" y="4921250"/>
          <p14:tracePt t="463187" x="9112250" y="4921250"/>
          <p14:tracePt t="463203" x="8985250" y="4933950"/>
          <p14:tracePt t="463220" x="8743950" y="4978400"/>
          <p14:tracePt t="463238" x="8458200" y="5022850"/>
          <p14:tracePt t="463254" x="8312150" y="5060950"/>
          <p14:tracePt t="463270" x="8216900" y="5111750"/>
          <p14:tracePt t="463286" x="8153400" y="5156200"/>
          <p14:tracePt t="463304" x="8083550" y="5194300"/>
          <p14:tracePt t="463321" x="8026400" y="5200650"/>
          <p14:tracePt t="463337" x="7962900" y="5194300"/>
          <p14:tracePt t="463354" x="7924800" y="5181600"/>
          <p14:tracePt t="463370" x="7880350" y="5219700"/>
          <p14:tracePt t="463387" x="7778750" y="5391150"/>
          <p14:tracePt t="463406" x="7689850" y="5588000"/>
          <p14:tracePt t="463421" x="7639050" y="5772150"/>
          <p14:tracePt t="463437" x="7626350" y="5969000"/>
          <p14:tracePt t="463454" x="7645400" y="6102350"/>
          <p14:tracePt t="463472" x="7727950" y="6267450"/>
          <p14:tracePt t="463486" x="7893050" y="6426200"/>
          <p14:tracePt t="463504" x="8166100" y="6578600"/>
          <p14:tracePt t="463520" x="8483600" y="6686550"/>
          <p14:tracePt t="463539" x="8756650" y="6762750"/>
          <p14:tracePt t="463542" x="8851900" y="6769100"/>
          <p14:tracePt t="463554" x="8902700" y="6769100"/>
          <p14:tracePt t="463570" x="9023350" y="6705600"/>
          <p14:tracePt t="463588" x="9105900" y="6597650"/>
          <p14:tracePt t="463604" x="9201150" y="6457950"/>
          <p14:tracePt t="463621" x="9309100" y="6280150"/>
          <p14:tracePt t="463623" x="9353550" y="6223000"/>
          <p14:tracePt t="463637" x="9417050" y="6134100"/>
          <p14:tracePt t="463654" x="9448800" y="6102350"/>
          <p14:tracePt t="463670" x="9461500" y="6076950"/>
          <p14:tracePt t="463688" x="9499600" y="6007100"/>
          <p14:tracePt t="463704" x="9620250" y="5848350"/>
          <p14:tracePt t="463720" x="9766300" y="5651500"/>
          <p14:tracePt t="463738" x="9906000" y="5403850"/>
          <p14:tracePt t="463754" x="10020300" y="5175250"/>
          <p14:tracePt t="463770" x="10109200" y="4984750"/>
          <p14:tracePt t="463787" x="10191750" y="4813300"/>
          <p14:tracePt t="463804" x="10223500" y="4724400"/>
          <p14:tracePt t="463820" x="10223500" y="4667250"/>
          <p14:tracePt t="463837" x="10223500" y="4622800"/>
          <p14:tracePt t="463854" x="10217150" y="4546600"/>
          <p14:tracePt t="463871" x="10217150" y="4400550"/>
          <p14:tracePt t="463877" x="10217150" y="4318000"/>
          <p14:tracePt t="463894" x="10261600" y="4076700"/>
          <p14:tracePt t="463904" x="10318750" y="3810000"/>
          <p14:tracePt t="463921" x="10388600" y="3600450"/>
          <p14:tracePt t="463937" x="10445750" y="3473450"/>
          <p14:tracePt t="463954" x="10502900" y="3371850"/>
          <p14:tracePt t="463971" x="10547350" y="3327400"/>
          <p14:tracePt t="463986" x="10566400" y="3308350"/>
          <p14:tracePt t="464004" x="10572750" y="3308350"/>
          <p14:tracePt t="464021" x="10572750" y="3302000"/>
          <p14:tracePt t="464037" x="10579100" y="3295650"/>
          <p14:tracePt t="464054" x="10598150" y="3270250"/>
          <p14:tracePt t="464056" x="10610850" y="3251200"/>
          <p14:tracePt t="464071" x="10617200" y="3232150"/>
          <p14:tracePt t="464087" x="10623550" y="3200400"/>
          <p14:tracePt t="464091" x="10623550" y="3187700"/>
          <p14:tracePt t="464106" x="10629900" y="3162300"/>
          <p14:tracePt t="464121" x="10636250" y="3143250"/>
          <p14:tracePt t="464137" x="10642600" y="3111500"/>
          <p14:tracePt t="464154" x="10642600" y="3073400"/>
          <p14:tracePt t="464172" x="10623550" y="3009900"/>
          <p14:tracePt t="464188" x="10591800" y="2908300"/>
          <p14:tracePt t="464204" x="10521950" y="2730500"/>
          <p14:tracePt t="464221" x="10471150" y="2616200"/>
          <p14:tracePt t="464238" x="10401300" y="2501900"/>
          <p14:tracePt t="464254" x="10356850" y="2451100"/>
          <p14:tracePt t="464273" x="10306050" y="2444750"/>
          <p14:tracePt t="464288" x="10293350" y="2438400"/>
          <p14:tracePt t="464290" x="10274300" y="2438400"/>
          <p14:tracePt t="464305" x="10255250" y="2444750"/>
          <p14:tracePt t="464321" x="10166350" y="2457450"/>
          <p14:tracePt t="464338" x="10115550" y="2457450"/>
          <p14:tracePt t="464355" x="10033000" y="2451100"/>
          <p14:tracePt t="464357" x="9969500" y="2438400"/>
          <p14:tracePt t="464372" x="9899650" y="2425700"/>
          <p14:tracePt t="464389" x="9848850" y="2425700"/>
          <p14:tracePt t="464404" x="9842500" y="2425700"/>
          <p14:tracePt t="464421" x="9836150" y="2425700"/>
          <p14:tracePt t="464438" x="9836150" y="2432050"/>
          <p14:tracePt t="464454" x="9810750" y="2457450"/>
          <p14:tracePt t="464471" x="9753600" y="2495550"/>
          <p14:tracePt t="464487" x="9702800" y="2514600"/>
          <p14:tracePt t="464504" x="9664700" y="2520950"/>
          <p14:tracePt t="464522" x="9645650" y="2527300"/>
          <p14:tracePt t="464598" x="9639300" y="2533650"/>
          <p14:tracePt t="464605" x="9632950" y="2546350"/>
          <p14:tracePt t="464611" x="9632950" y="2565400"/>
          <p14:tracePt t="464626" x="9626600" y="2590800"/>
          <p14:tracePt t="464638" x="9626600" y="2692400"/>
          <p14:tracePt t="464656" x="9645650" y="2800350"/>
          <p14:tracePt t="464671" x="9683750" y="2895600"/>
          <p14:tracePt t="464688" x="9721850" y="2978150"/>
          <p14:tracePt t="464705" x="9747250" y="3035300"/>
          <p14:tracePt t="464722" x="9753600" y="3073400"/>
          <p14:tracePt t="464738" x="9753600" y="3086100"/>
          <p14:tracePt t="464755" x="9753600" y="3098800"/>
          <p14:tracePt t="464771" x="9753600" y="3136900"/>
          <p14:tracePt t="464788" x="9779000" y="3232150"/>
          <p14:tracePt t="464804" x="9848850" y="3378200"/>
          <p14:tracePt t="464806" x="9867900" y="3441700"/>
          <p14:tracePt t="464821" x="9874250" y="3536950"/>
          <p14:tracePt t="464838" x="9874250" y="3575050"/>
          <p14:tracePt t="464854" x="9867900" y="3575050"/>
          <p14:tracePt t="464871" x="9848850" y="3562350"/>
          <p14:tracePt t="464888" x="9823450" y="3530600"/>
          <p14:tracePt t="464906" x="9753600" y="3486150"/>
          <p14:tracePt t="464922" x="9734550" y="3473450"/>
          <p14:tracePt t="466694" x="9753600" y="3473450"/>
          <p14:tracePt t="466700" x="9772650" y="3473450"/>
          <p14:tracePt t="466710" x="9848850" y="3460750"/>
          <p14:tracePt t="466724" x="10134600" y="3409950"/>
          <p14:tracePt t="466740" x="10515600" y="3352800"/>
          <p14:tracePt t="466756" x="10807700" y="3365500"/>
          <p14:tracePt t="466773" x="10928350" y="3422650"/>
          <p14:tracePt t="466790" x="10941050" y="3448050"/>
          <p14:tracePt t="466846" x="10947400" y="3448050"/>
          <p14:tracePt t="466856" x="10960100" y="3448050"/>
          <p14:tracePt t="466873" x="10991850" y="3435350"/>
          <p14:tracePt t="466889" x="11068050" y="3416300"/>
          <p14:tracePt t="466906" x="11118850" y="3403600"/>
          <p14:tracePt t="466923" x="11131550" y="3397250"/>
          <p14:tracePt t="466940" x="11131550" y="3390900"/>
          <p14:tracePt t="466957" x="11112500" y="3378200"/>
          <p14:tracePt t="466973" x="11087100" y="3371850"/>
          <p14:tracePt t="466974" x="11055350" y="3371850"/>
          <p14:tracePt t="466990" x="11004550" y="3365500"/>
          <p14:tracePt t="467007" x="10972800" y="3359150"/>
          <p14:tracePt t="467024" x="10960100" y="3359150"/>
          <p14:tracePt t="473062" x="10953750" y="3359150"/>
          <p14:tracePt t="473067" x="10941050" y="3359150"/>
          <p14:tracePt t="473077" x="10934700" y="3359150"/>
          <p14:tracePt t="473095" x="10915650" y="3359150"/>
          <p14:tracePt t="473111" x="10902950" y="3352800"/>
          <p14:tracePt t="473190" x="10896600" y="3352800"/>
          <p14:tracePt t="473197" x="10890250" y="3352800"/>
          <p14:tracePt t="473210" x="10883900" y="3352800"/>
          <p14:tracePt t="473228" x="10814050" y="3333750"/>
          <p14:tracePt t="473245" x="10610850" y="3289300"/>
          <p14:tracePt t="473262" x="10439400" y="3232150"/>
          <p14:tracePt t="473278" x="10210800" y="3149600"/>
          <p14:tracePt t="473294" x="10039350" y="3092450"/>
          <p14:tracePt t="473311" x="9956800" y="3067050"/>
          <p14:tracePt t="473328" x="9931400" y="3060700"/>
          <p14:tracePt t="473362" x="9918700" y="3060700"/>
          <p14:tracePt t="473377" x="9836150" y="3028950"/>
          <p14:tracePt t="473394" x="9645650" y="2952750"/>
          <p14:tracePt t="473411" x="9372600" y="2851150"/>
          <p14:tracePt t="473430" x="9137650" y="2762250"/>
          <p14:tracePt t="473445" x="8940800" y="2667000"/>
          <p14:tracePt t="473462" x="8896350" y="2622550"/>
          <p14:tracePt t="473481" x="8896350" y="2616200"/>
          <p14:tracePt t="475451" x="8890000" y="2616200"/>
          <p14:tracePt t="475459" x="8883650" y="2616200"/>
          <p14:tracePt t="475487" x="8883650" y="2622550"/>
          <p14:tracePt t="475499" x="8896350" y="2635250"/>
          <p14:tracePt t="475515" x="8902700" y="2647950"/>
          <p14:tracePt t="475531" x="8909050" y="2660650"/>
          <p14:tracePt t="475547" x="8890000" y="2679700"/>
          <p14:tracePt t="475564" x="8858250" y="2705100"/>
          <p14:tracePt t="475580" x="8813800" y="2736850"/>
          <p14:tracePt t="475597" x="8775700" y="2774950"/>
          <p14:tracePt t="475614" x="8763000" y="2813050"/>
          <p14:tracePt t="475630" x="8763000" y="2870200"/>
          <p14:tracePt t="475647" x="8763000" y="2927350"/>
          <p14:tracePt t="475664" x="8750300" y="2984500"/>
          <p14:tracePt t="475681" x="8737600" y="3048000"/>
          <p14:tracePt t="475697" x="8731250" y="3155950"/>
          <p14:tracePt t="475701" x="8743950" y="3213100"/>
          <p14:tracePt t="475714" x="8763000" y="3289300"/>
          <p14:tracePt t="475730" x="8788400" y="3448050"/>
          <p14:tracePt t="475747" x="8801100" y="3695700"/>
          <p14:tracePt t="475764" x="8782050" y="3841750"/>
          <p14:tracePt t="475780" x="8750300" y="3905250"/>
          <p14:tracePt t="475797" x="8731250" y="3956050"/>
          <p14:tracePt t="475814" x="8718550" y="4000500"/>
          <p14:tracePt t="475831" x="8718550" y="4025900"/>
          <p14:tracePt t="475847" x="8743950" y="4057650"/>
          <p14:tracePt t="475864" x="8763000" y="4076700"/>
          <p14:tracePt t="475879" x="8763000" y="4083050"/>
          <p14:tracePt t="478739" x="8769350" y="4076700"/>
          <p14:tracePt t="478746" x="8775700" y="4064000"/>
          <p14:tracePt t="478754" x="8782050" y="4032250"/>
          <p14:tracePt t="478770" x="8788400" y="3968750"/>
          <p14:tracePt t="478783" x="8788400" y="3943350"/>
          <p14:tracePt t="478800" x="8788400" y="3917950"/>
          <p14:tracePt t="479497" x="8794750" y="3917950"/>
          <p14:tracePt t="479504" x="8794750" y="3924300"/>
          <p14:tracePt t="479517" x="8807450" y="3937000"/>
          <p14:tracePt t="479534" x="8839200" y="3949700"/>
          <p14:tracePt t="479552" x="8870950" y="3968750"/>
          <p14:tracePt t="479567" x="8902700" y="3987800"/>
          <p14:tracePt t="479584" x="8915400" y="4000500"/>
          <p14:tracePt t="479600" x="8921750" y="4000500"/>
          <p14:tracePt t="479694" x="8921750" y="4006850"/>
          <p14:tracePt t="479700" x="8915400" y="4006850"/>
          <p14:tracePt t="479717" x="8909050" y="4013200"/>
          <p14:tracePt t="479734" x="8896350" y="4019550"/>
          <p14:tracePt t="479751" x="8877300" y="4025900"/>
          <p14:tracePt t="479767" x="8832850" y="4038600"/>
          <p14:tracePt t="479784" x="8813800" y="4044950"/>
          <p14:tracePt t="479801" x="8794750" y="4051300"/>
          <p14:tracePt t="479816" x="8788400" y="4051300"/>
          <p14:tracePt t="479834" x="8782050" y="4051300"/>
          <p14:tracePt t="479868" x="8775700" y="4051300"/>
          <p14:tracePt t="479884" x="8769350" y="4051300"/>
          <p14:tracePt t="479901" x="8756650" y="4051300"/>
          <p14:tracePt t="479917" x="8743950" y="4051300"/>
          <p14:tracePt t="479934" x="8724900" y="4051300"/>
          <p14:tracePt t="479951" x="8712200" y="4051300"/>
          <p14:tracePt t="479967" x="8699500" y="4051300"/>
          <p14:tracePt t="479984" x="8680450" y="4057650"/>
          <p14:tracePt t="480001" x="8667750" y="4070350"/>
          <p14:tracePt t="480003" x="8661400" y="4076700"/>
          <p14:tracePt t="480018" x="8648700" y="4083050"/>
          <p14:tracePt t="480034" x="8648700" y="4089400"/>
          <p14:tracePt t="480051" x="8642350" y="4095750"/>
          <p14:tracePt t="480101" x="8636000" y="4095750"/>
          <p14:tracePt t="480117" x="8623300" y="4102100"/>
          <p14:tracePt t="480134" x="8604250" y="4102100"/>
          <p14:tracePt t="480151" x="8585200" y="4095750"/>
          <p14:tracePt t="480154" x="8572500" y="4095750"/>
          <p14:tracePt t="480168" x="8547100" y="4083050"/>
          <p14:tracePt t="480184" x="8528050" y="4076700"/>
          <p14:tracePt t="480201" x="8515350" y="4070350"/>
          <p14:tracePt t="480217" x="8502650" y="4064000"/>
          <p14:tracePt t="480236" x="8489950" y="4051300"/>
          <p14:tracePt t="480251" x="8477250" y="4044950"/>
          <p14:tracePt t="480268" x="8477250" y="4038600"/>
          <p14:tracePt t="480475" x="8477250" y="4032250"/>
          <p14:tracePt t="480503" x="8483600" y="4032250"/>
          <p14:tracePt t="480520" x="8489950" y="4025900"/>
          <p14:tracePt t="480534" x="8496300" y="4025900"/>
          <p14:tracePt t="480569" x="8502650" y="4019550"/>
          <p14:tracePt t="480584" x="8509000" y="4019550"/>
          <p14:tracePt t="480637" x="8509000" y="4013200"/>
          <p14:tracePt t="480988" x="8515350" y="4013200"/>
          <p14:tracePt t="481011" x="8515350" y="4006850"/>
          <p14:tracePt t="481035" x="8521700" y="4000500"/>
          <p14:tracePt t="481184" x="8528050" y="4000500"/>
          <p14:tracePt t="482143" x="8534400" y="4000500"/>
          <p14:tracePt t="482162" x="8566150" y="4000500"/>
          <p14:tracePt t="482169" x="8591550" y="4000500"/>
          <p14:tracePt t="482186" x="8623300" y="4000500"/>
          <p14:tracePt t="482203" x="8642350" y="4000500"/>
          <p14:tracePt t="482219" x="8648700" y="4000500"/>
          <p14:tracePt t="482236" x="8655050" y="4000500"/>
          <p14:tracePt t="482253" x="8661400" y="4000500"/>
          <p14:tracePt t="483091" x="8661400" y="4006850"/>
          <p14:tracePt t="483113" x="8661400" y="4013200"/>
          <p14:tracePt t="483240" x="8661400" y="4019550"/>
          <p14:tracePt t="483246" x="8661400" y="4025900"/>
          <p14:tracePt t="483256" x="8667750" y="4038600"/>
          <p14:tracePt t="483271" x="8686800" y="4064000"/>
          <p14:tracePt t="483287" x="8705850" y="4083050"/>
          <p14:tracePt t="483303" x="8712200" y="4095750"/>
          <p14:tracePt t="483389" x="8718550" y="4095750"/>
          <p14:tracePt t="483403" x="8724900" y="4095750"/>
          <p14:tracePt t="483424" x="8737600" y="4102100"/>
          <p14:tracePt t="483437" x="8756650" y="4108450"/>
          <p14:tracePt t="483454" x="8769350" y="4114800"/>
          <p14:tracePt t="483471" x="8782050" y="4114800"/>
          <p14:tracePt t="483487" x="8788400" y="4114800"/>
          <p14:tracePt t="483504" x="8794750" y="4114800"/>
          <p14:tracePt t="483520" x="8813800" y="4114800"/>
          <p14:tracePt t="483539" x="8858250" y="4140200"/>
          <p14:tracePt t="483543" x="8896350" y="4165600"/>
          <p14:tracePt t="483557" x="8966200" y="4210050"/>
          <p14:tracePt t="483570" x="8991600" y="4222750"/>
          <p14:tracePt t="483587" x="9010650" y="4235450"/>
          <p14:tracePt t="483642" x="9017000" y="4235450"/>
          <p14:tracePt t="483654" x="9023350" y="4235450"/>
          <p14:tracePt t="483672" x="9036050" y="4229100"/>
          <p14:tracePt t="483687" x="9042400" y="4229100"/>
          <p14:tracePt t="483704" x="9048750" y="4229100"/>
          <p14:tracePt t="483720" x="9055100" y="4229100"/>
          <p14:tracePt t="483798" x="9055100" y="4222750"/>
          <p14:tracePt t="483821" x="9055100" y="4216400"/>
          <p14:tracePt t="484032" x="9055100" y="4222750"/>
          <p14:tracePt t="484041" x="9048750" y="4222750"/>
          <p14:tracePt t="484057" x="9042400" y="4229100"/>
          <p14:tracePt t="484072" x="9036050" y="4229100"/>
          <p14:tracePt t="484088" x="9036050" y="4235450"/>
          <p14:tracePt t="484104" x="9029700" y="4235450"/>
          <p14:tracePt t="484121" x="9023350" y="4235450"/>
          <p14:tracePt t="484139" x="9017000" y="4241800"/>
          <p14:tracePt t="484154" x="9004300" y="4241800"/>
          <p14:tracePt t="484172" x="8991600" y="4248150"/>
          <p14:tracePt t="484187" x="8978900" y="4248150"/>
          <p14:tracePt t="484206" x="8972550" y="4248150"/>
          <p14:tracePt t="484222" x="8959850" y="4248150"/>
          <p14:tracePt t="484225" x="8953500" y="4248150"/>
          <p14:tracePt t="484241" x="8947150" y="4248150"/>
          <p14:tracePt t="484254" x="8940800" y="4248150"/>
          <p14:tracePt t="484271" x="8934450" y="4248150"/>
          <p14:tracePt t="484305" x="8928100" y="4248150"/>
          <p14:tracePt t="484323" x="8928100" y="4254500"/>
          <p14:tracePt t="484967" x="8921750" y="4254500"/>
          <p14:tracePt t="484983" x="8915400" y="4254500"/>
          <p14:tracePt t="484999" x="8915400" y="4248150"/>
          <p14:tracePt t="485008" x="8915400" y="4241800"/>
          <p14:tracePt t="485024" x="8915400" y="4235450"/>
          <p14:tracePt t="485231" x="8921750" y="4229100"/>
          <p14:tracePt t="485255" x="8921750" y="4222750"/>
          <p14:tracePt t="485551" x="8921750" y="4216400"/>
          <p14:tracePt t="485562" x="8921750" y="4210050"/>
          <p14:tracePt t="485572" x="8921750" y="4203700"/>
          <p14:tracePt t="485589" x="8921750" y="4197350"/>
          <p14:tracePt t="485636" x="8921750" y="4191000"/>
          <p14:tracePt t="485801" x="8928100" y="4184650"/>
          <p14:tracePt t="485808" x="8934450" y="4184650"/>
          <p14:tracePt t="485823" x="8947150" y="4178300"/>
          <p14:tracePt t="485840" x="8959850" y="4171950"/>
          <p14:tracePt t="485856" x="8966200" y="4171950"/>
        </p14:tracePtLst>
      </p14:laserTraceLst>
    </p:ext>
  </p:extLs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ktangel 62">
            <a:extLst>
              <a:ext uri="{FF2B5EF4-FFF2-40B4-BE49-F238E27FC236}">
                <a16:creationId xmlns:a16="http://schemas.microsoft.com/office/drawing/2014/main" id="{FDC3671F-6BC4-5A70-5429-CCC954AB50A9}"/>
              </a:ext>
            </a:extLst>
          </p:cNvPr>
          <p:cNvSpPr/>
          <p:nvPr/>
        </p:nvSpPr>
        <p:spPr>
          <a:xfrm>
            <a:off x="-2" y="501900"/>
            <a:ext cx="12192002" cy="1637869"/>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a:t>Tabernaklet, detaljer</a:t>
            </a:r>
            <a:endParaRPr lang="sv-SE" dirty="0"/>
          </a:p>
        </p:txBody>
      </p:sp>
      <p:sp>
        <p:nvSpPr>
          <p:cNvPr id="46" name="textruta 45">
            <a:extLst>
              <a:ext uri="{FF2B5EF4-FFF2-40B4-BE49-F238E27FC236}">
                <a16:creationId xmlns:a16="http://schemas.microsoft.com/office/drawing/2014/main" id="{B01FAE42-C4B6-1C04-F0B7-75FFD51D745F}"/>
              </a:ext>
            </a:extLst>
          </p:cNvPr>
          <p:cNvSpPr txBox="1"/>
          <p:nvPr/>
        </p:nvSpPr>
        <p:spPr>
          <a:xfrm>
            <a:off x="5499100" y="508553"/>
            <a:ext cx="6487664" cy="163121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sv-SE" sz="1600" b="1" i="1" u="none" strike="noStrike" kern="1200" cap="none" spc="0" normalizeH="0" baseline="0" noProof="0" dirty="0">
                <a:ln>
                  <a:noFill/>
                </a:ln>
                <a:solidFill>
                  <a:prstClr val="black"/>
                </a:solidFill>
                <a:effectLst/>
                <a:uLnTx/>
                <a:uFillTx/>
                <a:latin typeface="Calibri"/>
                <a:ea typeface="+mn-ea"/>
                <a:cs typeface="+mn-cs"/>
              </a:rPr>
              <a:t>Talen symboliserar: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3:</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sng" strike="noStrike" kern="1200" cap="none" spc="0" normalizeH="0" baseline="0" noProof="0" dirty="0">
                <a:ln>
                  <a:noFill/>
                </a:ln>
                <a:solidFill>
                  <a:prstClr val="black"/>
                </a:solidFill>
                <a:effectLst/>
                <a:uLnTx/>
                <a:uFillTx/>
                <a:latin typeface="Calibri"/>
                <a:ea typeface="+mn-ea"/>
                <a:cs typeface="+mn-cs"/>
              </a:rPr>
              <a:t>Gudomlig</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strike="noStrike" kern="1200" cap="none" spc="0" normalizeH="0" baseline="0" noProof="0" dirty="0">
                <a:ln>
                  <a:noFill/>
                </a:ln>
                <a:solidFill>
                  <a:prstClr val="black"/>
                </a:solidFill>
                <a:effectLst/>
                <a:uLnTx/>
                <a:uFillTx/>
                <a:latin typeface="Calibri"/>
                <a:ea typeface="+mn-ea"/>
                <a:cs typeface="+mn-cs"/>
              </a:rPr>
              <a:t>fullkomlighet</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0" u="none" strike="noStrike" kern="1200" cap="none" spc="0" normalizeH="0" baseline="0" noProof="0" dirty="0">
                <a:ln>
                  <a:noFill/>
                </a:ln>
                <a:solidFill>
                  <a:srgbClr val="C00000"/>
                </a:solidFill>
                <a:effectLst/>
                <a:uLnTx/>
                <a:uFillTx/>
                <a:latin typeface="Calibri"/>
                <a:ea typeface="+mn-ea"/>
                <a:cs typeface="+mn-cs"/>
              </a:rPr>
              <a:t>Helig, helig, helig är Herren Sebaot!</a:t>
            </a:r>
            <a:r>
              <a:rPr kumimoji="0" lang="sv-SE" sz="1400" b="0" i="0" u="none" strike="noStrike" kern="1200" cap="none" spc="0" normalizeH="0" baseline="0" noProof="0" dirty="0">
                <a:ln>
                  <a:noFill/>
                </a:ln>
                <a:solidFill>
                  <a:prstClr val="black"/>
                </a:solidFill>
                <a:effectLst/>
                <a:uLnTx/>
                <a:uFillTx/>
                <a:latin typeface="Calibri"/>
                <a:ea typeface="+mn-ea"/>
                <a:cs typeface="+mn-cs"/>
              </a:rPr>
              <a:t> (Jes 6:3)</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4:</a:t>
            </a:r>
            <a:r>
              <a:rPr kumimoji="0" lang="sv-SE" sz="1400" b="0" i="0" u="none" strike="noStrike" kern="1200" cap="none" spc="0" normalizeH="0" baseline="0" noProof="0" dirty="0">
                <a:ln>
                  <a:noFill/>
                </a:ln>
                <a:solidFill>
                  <a:prstClr val="black"/>
                </a:solidFill>
                <a:effectLst/>
                <a:uLnTx/>
                <a:uFillTx/>
                <a:latin typeface="Calibri"/>
                <a:ea typeface="+mn-ea"/>
                <a:cs typeface="+mn-cs"/>
              </a:rPr>
              <a:t> Skapelsens/världens tal: </a:t>
            </a:r>
            <a:r>
              <a:rPr kumimoji="0" lang="sv-SE" sz="1400" b="0" i="0" u="none" strike="noStrike" kern="1200" cap="none" spc="0" normalizeH="0" baseline="0" noProof="0" dirty="0">
                <a:ln>
                  <a:noFill/>
                </a:ln>
                <a:solidFill>
                  <a:srgbClr val="C00000"/>
                </a:solidFill>
                <a:effectLst/>
                <a:uLnTx/>
                <a:uFillTx/>
                <a:latin typeface="Calibri"/>
                <a:ea typeface="+mn-ea"/>
                <a:cs typeface="+mn-cs"/>
              </a:rPr>
              <a:t>Jordens 4 hörn/4 väderstreck. </a:t>
            </a:r>
            <a:r>
              <a:rPr kumimoji="0" lang="sv-SE" sz="1400" b="0" i="0" u="none" strike="noStrike" kern="1200" cap="none" spc="0" normalizeH="0" baseline="0" noProof="0" dirty="0">
                <a:ln>
                  <a:noFill/>
                </a:ln>
                <a:solidFill>
                  <a:prstClr val="black"/>
                </a:solidFill>
                <a:effectLst/>
                <a:uLnTx/>
                <a:uFillTx/>
                <a:latin typeface="Calibri"/>
                <a:ea typeface="+mn-ea"/>
                <a:cs typeface="+mn-cs"/>
              </a:rPr>
              <a:t>(Upp 7:1/Matt 24:31)</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6: </a:t>
            </a:r>
            <a:r>
              <a:rPr kumimoji="0" lang="sv-SE" sz="1400" b="0" i="0" u="none" strike="noStrike" kern="1200" cap="none" spc="0" normalizeH="0" baseline="0" noProof="0" dirty="0">
                <a:ln>
                  <a:noFill/>
                </a:ln>
                <a:solidFill>
                  <a:prstClr val="black"/>
                </a:solidFill>
                <a:effectLst/>
                <a:uLnTx/>
                <a:uFillTx/>
                <a:latin typeface="Calibri"/>
                <a:ea typeface="+mn-ea"/>
                <a:cs typeface="+mn-cs"/>
              </a:rPr>
              <a:t>Människans tal: Människans skapades dag 6.</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7: </a:t>
            </a:r>
            <a:r>
              <a:rPr kumimoji="0" lang="sv-SE" sz="1400" b="0" i="1" u="sng" strike="noStrike" kern="1200" cap="none" spc="0" normalizeH="0" baseline="0" noProof="0" dirty="0">
                <a:ln>
                  <a:noFill/>
                </a:ln>
                <a:solidFill>
                  <a:prstClr val="black"/>
                </a:solidFill>
                <a:effectLst/>
                <a:uLnTx/>
                <a:uFillTx/>
                <a:latin typeface="Calibri"/>
                <a:ea typeface="+mn-ea"/>
                <a:cs typeface="+mn-cs"/>
              </a:rPr>
              <a:t>Andlig</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none" strike="noStrike" kern="1200" cap="none" spc="0" normalizeH="0" baseline="0" noProof="0" dirty="0">
                <a:ln>
                  <a:noFill/>
                </a:ln>
                <a:solidFill>
                  <a:prstClr val="black"/>
                </a:solidFill>
                <a:effectLst/>
                <a:uLnTx/>
                <a:uFillTx/>
                <a:latin typeface="Calibri"/>
                <a:ea typeface="+mn-ea"/>
                <a:cs typeface="+mn-cs"/>
              </a:rPr>
              <a:t>fullkomlighet</a:t>
            </a:r>
            <a:r>
              <a:rPr kumimoji="0" lang="sv-SE" sz="1400" b="0" i="0" u="none" strike="noStrike" kern="1200" cap="none" spc="0" normalizeH="0" baseline="0" noProof="0" dirty="0">
                <a:ln>
                  <a:noFill/>
                </a:ln>
                <a:solidFill>
                  <a:prstClr val="black"/>
                </a:solidFill>
                <a:effectLst/>
                <a:uLnTx/>
                <a:uFillTx/>
                <a:latin typeface="Calibri"/>
                <a:ea typeface="+mn-ea"/>
                <a:cs typeface="+mn-cs"/>
              </a:rPr>
              <a:t>: Uppenbarelseboken!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10:</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sng" strike="noStrike" kern="1200" cap="none" spc="0" normalizeH="0" baseline="0" noProof="0" dirty="0">
                <a:ln>
                  <a:noFill/>
                </a:ln>
                <a:solidFill>
                  <a:prstClr val="black"/>
                </a:solidFill>
                <a:effectLst/>
                <a:uLnTx/>
                <a:uFillTx/>
                <a:latin typeface="Calibri"/>
                <a:ea typeface="+mn-ea"/>
                <a:cs typeface="+mn-cs"/>
              </a:rPr>
              <a:t>Numerisk</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none" strike="noStrike" kern="1200" cap="none" spc="0" normalizeH="0" baseline="0" noProof="0" dirty="0">
                <a:ln>
                  <a:noFill/>
                </a:ln>
                <a:solidFill>
                  <a:prstClr val="black"/>
                </a:solidFill>
                <a:effectLst/>
                <a:uLnTx/>
                <a:uFillTx/>
                <a:latin typeface="Calibri"/>
                <a:ea typeface="+mn-ea"/>
                <a:cs typeface="+mn-cs"/>
              </a:rPr>
              <a:t>fullkomlighet</a:t>
            </a:r>
            <a:r>
              <a:rPr kumimoji="0" lang="sv-SE" sz="1400" b="0" i="0" u="none" strike="noStrike" kern="1200" cap="none" spc="0" normalizeH="0" baseline="0" noProof="0" dirty="0">
                <a:ln>
                  <a:noFill/>
                </a:ln>
                <a:solidFill>
                  <a:prstClr val="black"/>
                </a:solidFill>
                <a:effectLst/>
                <a:uLnTx/>
                <a:uFillTx/>
                <a:latin typeface="Calibri"/>
                <a:ea typeface="+mn-ea"/>
                <a:cs typeface="+mn-cs"/>
              </a:rPr>
              <a:t>: 10 budord.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latin typeface="Calibri"/>
                <a:ea typeface="+mn-ea"/>
                <a:cs typeface="+mn-cs"/>
              </a:rPr>
              <a:t>12:</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sng" strike="noStrike" kern="1200" cap="none" spc="0" normalizeH="0" baseline="0" noProof="0" dirty="0">
                <a:ln>
                  <a:noFill/>
                </a:ln>
                <a:solidFill>
                  <a:prstClr val="black"/>
                </a:solidFill>
                <a:effectLst/>
                <a:uLnTx/>
                <a:uFillTx/>
                <a:latin typeface="Calibri"/>
                <a:ea typeface="+mn-ea"/>
                <a:cs typeface="+mn-cs"/>
              </a:rPr>
              <a:t>Organisatorisk</a:t>
            </a:r>
            <a:r>
              <a:rPr kumimoji="0" lang="sv-SE" sz="1400" b="0" i="0" u="none" strike="noStrike" kern="1200" cap="none" spc="0" normalizeH="0" baseline="0" noProof="0" dirty="0">
                <a:ln>
                  <a:noFill/>
                </a:ln>
                <a:solidFill>
                  <a:prstClr val="black"/>
                </a:solidFill>
                <a:effectLst/>
                <a:uLnTx/>
                <a:uFillTx/>
                <a:latin typeface="Calibri"/>
                <a:ea typeface="+mn-ea"/>
                <a:cs typeface="+mn-cs"/>
              </a:rPr>
              <a:t> </a:t>
            </a:r>
            <a:r>
              <a:rPr kumimoji="0" lang="sv-SE" sz="1400" b="0" i="1" u="none" strike="noStrike" kern="1200" cap="none" spc="0" normalizeH="0" baseline="0" noProof="0" dirty="0">
                <a:ln>
                  <a:noFill/>
                </a:ln>
                <a:solidFill>
                  <a:prstClr val="black"/>
                </a:solidFill>
                <a:effectLst/>
                <a:uLnTx/>
                <a:uFillTx/>
                <a:latin typeface="Calibri"/>
                <a:ea typeface="+mn-ea"/>
                <a:cs typeface="+mn-cs"/>
              </a:rPr>
              <a:t>fullkomlighet</a:t>
            </a:r>
            <a:r>
              <a:rPr kumimoji="0" lang="sv-SE" sz="1400" b="0" i="0" u="none" strike="noStrike" kern="1200" cap="none" spc="0" normalizeH="0" baseline="0" noProof="0" dirty="0">
                <a:ln>
                  <a:noFill/>
                </a:ln>
                <a:solidFill>
                  <a:prstClr val="black"/>
                </a:solidFill>
                <a:effectLst/>
                <a:uLnTx/>
                <a:uFillTx/>
                <a:latin typeface="Calibri"/>
                <a:ea typeface="+mn-ea"/>
                <a:cs typeface="+mn-cs"/>
              </a:rPr>
              <a:t>: 12 stammar, 12 apostlar.</a:t>
            </a:r>
          </a:p>
        </p:txBody>
      </p:sp>
      <p:sp>
        <p:nvSpPr>
          <p:cNvPr id="5" name="Rektangel 4">
            <a:extLst>
              <a:ext uri="{FF2B5EF4-FFF2-40B4-BE49-F238E27FC236}">
                <a16:creationId xmlns:a16="http://schemas.microsoft.com/office/drawing/2014/main" id="{E58B2190-15C1-8F69-EE2F-7298EAEB4171}"/>
              </a:ext>
            </a:extLst>
          </p:cNvPr>
          <p:cNvSpPr/>
          <p:nvPr/>
        </p:nvSpPr>
        <p:spPr>
          <a:xfrm>
            <a:off x="93462" y="2260419"/>
            <a:ext cx="10526412" cy="4462760"/>
          </a:xfrm>
          <a:prstGeom prst="rect">
            <a:avLst/>
          </a:prstGeom>
          <a:noFill/>
          <a:ln>
            <a:noFill/>
          </a:ln>
        </p:spPr>
        <p:style>
          <a:lnRef idx="2">
            <a:schemeClr val="dk1"/>
          </a:lnRef>
          <a:fillRef idx="1">
            <a:schemeClr val="lt1"/>
          </a:fillRef>
          <a:effectRef idx="0">
            <a:schemeClr val="dk1"/>
          </a:effectRef>
          <a:fontRef idx="minor">
            <a:schemeClr val="dk1"/>
          </a:fontRef>
        </p:style>
        <p:txBody>
          <a:bodyPr wrap="square" lIns="180000" rtlCol="0" anchor="t">
            <a:spAutoFit/>
          </a:bodyPr>
          <a:lstStyle/>
          <a:p>
            <a:pPr marL="182563" marR="0" lvl="0" indent="-182563"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sv-SE" sz="1600" b="1" i="1" u="none" strike="noStrike" kern="1200" cap="none" spc="0" normalizeH="0" baseline="0" noProof="0" dirty="0">
                <a:ln>
                  <a:noFill/>
                </a:ln>
                <a:solidFill>
                  <a:prstClr val="black"/>
                </a:solidFill>
                <a:effectLst/>
                <a:uLnTx/>
                <a:uFillTx/>
                <a:ea typeface="+mn-ea"/>
                <a:cs typeface="+mn-cs"/>
              </a:rPr>
              <a:t>Staketet</a:t>
            </a:r>
            <a:r>
              <a:rPr kumimoji="0" lang="sv-SE" sz="1400" b="0" i="0" u="none" strike="noStrike" kern="1200" cap="none" spc="0" normalizeH="0" baseline="0" noProof="0" dirty="0">
                <a:ln>
                  <a:noFill/>
                </a:ln>
                <a:solidFill>
                  <a:prstClr val="black"/>
                </a:solidFill>
                <a:effectLst/>
                <a:uLnTx/>
                <a:uFillTx/>
                <a:ea typeface="+mn-ea"/>
                <a:cs typeface="+mn-cs"/>
              </a:rPr>
              <a:t> runt förgården</a:t>
            </a:r>
          </a:p>
          <a:p>
            <a:pPr marL="357188" marR="0" lvl="0" indent="-182563"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0" i="0" u="none" strike="noStrike" kern="1200" cap="none" spc="0" normalizeH="0" baseline="0" noProof="0" dirty="0">
                <a:ln>
                  <a:noFill/>
                </a:ln>
                <a:solidFill>
                  <a:prstClr val="black"/>
                </a:solidFill>
                <a:effectLst/>
                <a:uLnTx/>
                <a:uFillTx/>
                <a:ea typeface="+mn-ea"/>
                <a:cs typeface="+mn-cs"/>
              </a:rPr>
              <a:t>Omkrets 300 alnar (3x10x10).</a:t>
            </a:r>
          </a:p>
          <a:p>
            <a:pPr marL="357188" marR="0" lvl="0" indent="-182563"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1" i="1" u="none" strike="noStrike" kern="1200" cap="none" spc="0" normalizeH="0" baseline="0" noProof="0" dirty="0">
                <a:ln>
                  <a:noFill/>
                </a:ln>
                <a:solidFill>
                  <a:prstClr val="black"/>
                </a:solidFill>
                <a:effectLst/>
                <a:uLnTx/>
                <a:uFillTx/>
                <a:ea typeface="+mn-ea"/>
                <a:cs typeface="+mn-cs"/>
              </a:rPr>
              <a:t>Stolparna</a:t>
            </a:r>
            <a:r>
              <a:rPr kumimoji="0" lang="sv-SE" sz="1400" b="0" i="0" u="none" strike="noStrike" kern="1200" cap="none" spc="0" normalizeH="0" baseline="0" noProof="0" dirty="0">
                <a:ln>
                  <a:noFill/>
                </a:ln>
                <a:solidFill>
                  <a:prstClr val="black"/>
                </a:solidFill>
                <a:effectLst/>
                <a:uLnTx/>
                <a:uFillTx/>
                <a:ea typeface="+mn-ea"/>
                <a:cs typeface="+mn-cs"/>
              </a:rPr>
              <a:t>: </a:t>
            </a:r>
            <a:r>
              <a:rPr kumimoji="0" lang="sv-SE" sz="1400" b="0" i="1" u="sng" strike="noStrike" kern="1200" cap="none" spc="0" normalizeH="0" baseline="0" noProof="0" dirty="0">
                <a:ln>
                  <a:noFill/>
                </a:ln>
                <a:solidFill>
                  <a:prstClr val="black"/>
                </a:solidFill>
                <a:effectLst/>
                <a:uLnTx/>
                <a:uFillTx/>
                <a:ea typeface="+mn-ea"/>
                <a:cs typeface="+mn-cs"/>
              </a:rPr>
              <a:t>Akaciaträ</a:t>
            </a:r>
            <a:r>
              <a:rPr kumimoji="0" lang="sv-SE" sz="1400" b="0" i="0" u="none" strike="noStrike" kern="1200" cap="none" spc="0" normalizeH="0" baseline="0" noProof="0" dirty="0">
                <a:ln>
                  <a:noFill/>
                </a:ln>
                <a:solidFill>
                  <a:prstClr val="black"/>
                </a:solidFill>
                <a:effectLst/>
                <a:uLnTx/>
                <a:uFillTx/>
                <a:ea typeface="+mn-ea"/>
                <a:cs typeface="+mn-cs"/>
              </a:rPr>
              <a:t> med detaljer av </a:t>
            </a:r>
            <a:r>
              <a:rPr kumimoji="0" lang="sv-SE" sz="1400" b="0" i="1" u="sng" strike="noStrike" kern="1200" cap="none" spc="0" normalizeH="0" baseline="0" noProof="0" dirty="0">
                <a:ln>
                  <a:noFill/>
                </a:ln>
                <a:solidFill>
                  <a:prstClr val="black"/>
                </a:solidFill>
                <a:effectLst/>
                <a:uLnTx/>
                <a:uFillTx/>
                <a:ea typeface="+mn-ea"/>
                <a:cs typeface="+mn-cs"/>
              </a:rPr>
              <a:t>silver</a:t>
            </a:r>
            <a:r>
              <a:rPr kumimoji="0" lang="sv-SE" sz="1400" b="0" i="0" u="none" strike="noStrike" kern="1200" cap="none" spc="0" normalizeH="0" baseline="0" noProof="0" dirty="0">
                <a:ln>
                  <a:noFill/>
                </a:ln>
                <a:solidFill>
                  <a:prstClr val="black"/>
                </a:solidFill>
                <a:effectLst/>
                <a:uLnTx/>
                <a:uFillTx/>
                <a:ea typeface="+mn-ea"/>
                <a:cs typeface="+mn-cs"/>
              </a:rPr>
              <a:t>: Människor iklädda Kristus samlade i församlingen.</a:t>
            </a:r>
            <a:br>
              <a:rPr kumimoji="0" lang="sv-SE" sz="1400" b="0" i="0" u="none" strike="noStrike" kern="1200" cap="none" spc="0" normalizeH="0" baseline="0" noProof="0" dirty="0">
                <a:ln>
                  <a:noFill/>
                </a:ln>
                <a:solidFill>
                  <a:prstClr val="black"/>
                </a:solidFill>
                <a:effectLst/>
                <a:uLnTx/>
                <a:uFillTx/>
                <a:ea typeface="+mn-ea"/>
                <a:cs typeface="+mn-cs"/>
              </a:rPr>
            </a:br>
            <a:r>
              <a:rPr kumimoji="0" lang="sv-SE" sz="1400" b="0" i="0" u="none" strike="noStrike" kern="1200" cap="none" spc="0" normalizeH="0" baseline="0" noProof="0" dirty="0">
                <a:ln>
                  <a:noFill/>
                </a:ln>
                <a:solidFill>
                  <a:prstClr val="black"/>
                </a:solidFill>
                <a:effectLst/>
                <a:uLnTx/>
                <a:uFillTx/>
                <a:ea typeface="+mn-ea"/>
                <a:cs typeface="+mn-cs"/>
              </a:rPr>
              <a:t>Antal: 60 st (6x10): Numerisk fullhet av människor runt Kristus. </a:t>
            </a:r>
          </a:p>
          <a:p>
            <a:pPr marL="357188" marR="0" lvl="0" indent="-182563"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0" i="0" u="none" strike="noStrike" kern="1200" cap="none" spc="0" normalizeH="0" baseline="0" noProof="0" dirty="0">
                <a:ln>
                  <a:noFill/>
                </a:ln>
                <a:solidFill>
                  <a:prstClr val="black"/>
                </a:solidFill>
                <a:effectLst/>
                <a:uLnTx/>
                <a:uFillTx/>
                <a:ea typeface="+mn-ea"/>
                <a:cs typeface="+mn-cs"/>
              </a:rPr>
              <a:t>Stolparna hade </a:t>
            </a:r>
            <a:r>
              <a:rPr kumimoji="0" lang="sv-SE" sz="1400" b="1" i="1" u="none" strike="noStrike" kern="1200" cap="none" spc="0" normalizeH="0" baseline="0" noProof="0" dirty="0">
                <a:ln>
                  <a:noFill/>
                </a:ln>
                <a:solidFill>
                  <a:prstClr val="black"/>
                </a:solidFill>
                <a:effectLst/>
                <a:uLnTx/>
                <a:uFillTx/>
                <a:ea typeface="+mn-ea"/>
                <a:cs typeface="+mn-cs"/>
              </a:rPr>
              <a:t>fotstycken</a:t>
            </a:r>
            <a:r>
              <a:rPr kumimoji="0" lang="sv-SE" sz="1400" b="0" i="0" u="none" strike="noStrike" kern="1200" cap="none" spc="0" normalizeH="0" baseline="0" noProof="0" dirty="0">
                <a:ln>
                  <a:noFill/>
                </a:ln>
                <a:solidFill>
                  <a:prstClr val="black"/>
                </a:solidFill>
                <a:effectLst/>
                <a:uLnTx/>
                <a:uFillTx/>
                <a:ea typeface="+mn-ea"/>
                <a:cs typeface="+mn-cs"/>
              </a:rPr>
              <a:t> av </a:t>
            </a:r>
            <a:r>
              <a:rPr kumimoji="0" lang="sv-SE" sz="1400" b="0" i="1" u="sng" strike="noStrike" kern="1200" cap="none" spc="0" normalizeH="0" baseline="0" noProof="0" dirty="0">
                <a:ln>
                  <a:noFill/>
                </a:ln>
                <a:solidFill>
                  <a:prstClr val="black"/>
                </a:solidFill>
                <a:effectLst/>
                <a:uLnTx/>
                <a:uFillTx/>
                <a:ea typeface="+mn-ea"/>
                <a:cs typeface="+mn-cs"/>
              </a:rPr>
              <a:t>koppar</a:t>
            </a:r>
            <a:r>
              <a:rPr kumimoji="0" lang="sv-SE" sz="1400" b="0" i="0" u="none" strike="noStrike" kern="1200" cap="none" spc="0" normalizeH="0" baseline="0" noProof="0" dirty="0">
                <a:ln>
                  <a:noFill/>
                </a:ln>
                <a:solidFill>
                  <a:prstClr val="black"/>
                </a:solidFill>
                <a:effectLst/>
                <a:uLnTx/>
                <a:uFillTx/>
                <a:ea typeface="+mn-ea"/>
                <a:cs typeface="+mn-cs"/>
              </a:rPr>
              <a:t>: </a:t>
            </a:r>
            <a:r>
              <a:rPr kumimoji="0" lang="sv-SE" sz="1400" b="0" i="0" u="none" strike="noStrike" kern="1200" cap="none" spc="0" normalizeH="0" baseline="0" noProof="0" dirty="0">
                <a:ln>
                  <a:noFill/>
                </a:ln>
                <a:solidFill>
                  <a:srgbClr val="C00000"/>
                </a:solidFill>
                <a:effectLst/>
                <a:uLnTx/>
                <a:uFillTx/>
                <a:ea typeface="+mn-ea"/>
                <a:cs typeface="+mn-cs"/>
              </a:rPr>
              <a:t>Ingen kan lägga en annan </a:t>
            </a:r>
            <a:r>
              <a:rPr kumimoji="0" lang="sv-SE" sz="1400" b="0" i="1" u="sng" strike="noStrike" kern="1200" cap="none" spc="0" normalizeH="0" baseline="0" noProof="0" dirty="0">
                <a:ln>
                  <a:noFill/>
                </a:ln>
                <a:solidFill>
                  <a:srgbClr val="C00000"/>
                </a:solidFill>
                <a:effectLst/>
                <a:uLnTx/>
                <a:uFillTx/>
                <a:ea typeface="+mn-ea"/>
                <a:cs typeface="+mn-cs"/>
              </a:rPr>
              <a:t>grund</a:t>
            </a:r>
            <a:r>
              <a:rPr kumimoji="0" lang="sv-SE" sz="1400" b="0" i="0" u="none" strike="noStrike" kern="1200" cap="none" spc="0" normalizeH="0" baseline="0" noProof="0" dirty="0">
                <a:ln>
                  <a:noFill/>
                </a:ln>
                <a:solidFill>
                  <a:srgbClr val="C00000"/>
                </a:solidFill>
                <a:effectLst/>
                <a:uLnTx/>
                <a:uFillTx/>
                <a:ea typeface="+mn-ea"/>
                <a:cs typeface="+mn-cs"/>
              </a:rPr>
              <a:t> än… Kristus. </a:t>
            </a:r>
            <a:r>
              <a:rPr kumimoji="0" lang="sv-SE" sz="1400" b="0" i="0" u="none" strike="noStrike" kern="1200" cap="none" spc="0" normalizeH="0" baseline="0" noProof="0" dirty="0">
                <a:ln>
                  <a:noFill/>
                </a:ln>
                <a:solidFill>
                  <a:prstClr val="black"/>
                </a:solidFill>
                <a:effectLst/>
                <a:uLnTx/>
                <a:uFillTx/>
                <a:ea typeface="+mn-ea"/>
                <a:cs typeface="+mn-cs"/>
              </a:rPr>
              <a:t>(1 Kor 3:11)</a:t>
            </a:r>
          </a:p>
          <a:p>
            <a:pPr marL="357188" marR="0" lvl="0" indent="-182563"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v-SE" sz="1400" b="0" i="0" u="none" strike="noStrike" kern="1200" cap="none" spc="0" normalizeH="0" baseline="0" noProof="0" dirty="0">
                <a:ln>
                  <a:noFill/>
                </a:ln>
                <a:solidFill>
                  <a:prstClr val="black"/>
                </a:solidFill>
                <a:effectLst/>
                <a:uLnTx/>
                <a:uFillTx/>
                <a:ea typeface="+mn-ea"/>
                <a:cs typeface="+mn-cs"/>
              </a:rPr>
              <a:t>Mellan stolparna fanns tyg av lingarn: Människor förenade i Kristi rättfärdighet.</a:t>
            </a:r>
            <a:endParaRPr lang="sv-SE" sz="1400" dirty="0"/>
          </a:p>
          <a:p>
            <a:pPr marL="182563" indent="-182563">
              <a:spcBef>
                <a:spcPts val="400"/>
              </a:spcBef>
              <a:buFont typeface="Arial" panose="020B0604020202020204" pitchFamily="34" charset="0"/>
              <a:buChar char="•"/>
            </a:pPr>
            <a:r>
              <a:rPr lang="sv-SE" sz="1600" b="1" i="1" dirty="0"/>
              <a:t>Tabernaklet</a:t>
            </a:r>
          </a:p>
          <a:p>
            <a:pPr marL="357188" indent="-182563">
              <a:buFont typeface="Arial" panose="020B0604020202020204" pitchFamily="34" charset="0"/>
              <a:buChar char="•"/>
            </a:pPr>
            <a:r>
              <a:rPr lang="sv-SE" sz="1400" b="1" i="1" dirty="0"/>
              <a:t>Stolparna</a:t>
            </a:r>
            <a:r>
              <a:rPr lang="sv-SE" sz="1400" dirty="0"/>
              <a:t>: </a:t>
            </a:r>
            <a:r>
              <a:rPr lang="sv-SE" sz="1400" i="1" u="sng" dirty="0"/>
              <a:t>Akaciaträ</a:t>
            </a:r>
            <a:r>
              <a:rPr lang="sv-SE" sz="1400" dirty="0"/>
              <a:t> överdraget med </a:t>
            </a:r>
            <a:r>
              <a:rPr lang="sv-SE" sz="1400" i="1" u="sng" dirty="0"/>
              <a:t>guld</a:t>
            </a:r>
            <a:r>
              <a:rPr lang="sv-SE" sz="1400" dirty="0"/>
              <a:t>: Helgade människor som </a:t>
            </a:r>
            <a:r>
              <a:rPr lang="sv-SE" sz="1400" dirty="0">
                <a:solidFill>
                  <a:srgbClr val="C00000"/>
                </a:solidFill>
              </a:rPr>
              <a:t>iklätt sig Jesus</a:t>
            </a:r>
            <a:r>
              <a:rPr lang="sv-SE" sz="1400" dirty="0"/>
              <a:t> (Rom 13:14).</a:t>
            </a:r>
            <a:br>
              <a:rPr lang="sv-SE" sz="1400" dirty="0"/>
            </a:br>
            <a:r>
              <a:rPr lang="sv-SE" sz="1400" dirty="0"/>
              <a:t>Antal: 48 st (4x12): </a:t>
            </a:r>
            <a:r>
              <a:rPr lang="sv-SE" sz="1400" dirty="0">
                <a:solidFill>
                  <a:srgbClr val="C00000"/>
                </a:solidFill>
              </a:rPr>
              <a:t>Gud vill föra </a:t>
            </a:r>
            <a:r>
              <a:rPr lang="sv-SE" sz="1400" i="1" u="sng" dirty="0">
                <a:solidFill>
                  <a:srgbClr val="C00000"/>
                </a:solidFill>
              </a:rPr>
              <a:t>alla folk</a:t>
            </a:r>
            <a:r>
              <a:rPr lang="sv-SE" sz="1400" dirty="0">
                <a:solidFill>
                  <a:srgbClr val="C00000"/>
                </a:solidFill>
              </a:rPr>
              <a:t> till trons lydnad. </a:t>
            </a:r>
            <a:r>
              <a:rPr lang="sv-SE" sz="1400" dirty="0"/>
              <a:t>(Rom 16:26)</a:t>
            </a:r>
          </a:p>
          <a:p>
            <a:pPr marL="357188" indent="-182563">
              <a:buFont typeface="Arial" panose="020B0604020202020204" pitchFamily="34" charset="0"/>
              <a:buChar char="•"/>
            </a:pPr>
            <a:r>
              <a:rPr lang="sv-SE" sz="1400" dirty="0"/>
              <a:t>Stolparna hade </a:t>
            </a:r>
            <a:r>
              <a:rPr lang="sv-SE" sz="1400" b="1" i="1" dirty="0"/>
              <a:t>fotstycken</a:t>
            </a:r>
            <a:r>
              <a:rPr lang="sv-SE" sz="1400" dirty="0"/>
              <a:t> av </a:t>
            </a:r>
            <a:r>
              <a:rPr lang="sv-SE" sz="1400" i="1" u="sng" dirty="0"/>
              <a:t>silver</a:t>
            </a:r>
            <a:r>
              <a:rPr lang="sv-SE" sz="1400" dirty="0"/>
              <a:t>: </a:t>
            </a:r>
            <a:r>
              <a:rPr lang="sv-SE" sz="1400" dirty="0">
                <a:solidFill>
                  <a:srgbClr val="C00000"/>
                </a:solidFill>
              </a:rPr>
              <a:t>Ingen kan lägga en annan </a:t>
            </a:r>
            <a:r>
              <a:rPr lang="sv-SE" sz="1400" i="1" u="sng" dirty="0">
                <a:solidFill>
                  <a:srgbClr val="C00000"/>
                </a:solidFill>
              </a:rPr>
              <a:t>grund</a:t>
            </a:r>
            <a:r>
              <a:rPr lang="sv-SE" sz="1400" dirty="0">
                <a:solidFill>
                  <a:srgbClr val="C00000"/>
                </a:solidFill>
              </a:rPr>
              <a:t> än… Kristus. </a:t>
            </a:r>
            <a:r>
              <a:rPr lang="sv-SE" sz="1400" dirty="0"/>
              <a:t>(1 Kor 3:11)</a:t>
            </a:r>
          </a:p>
          <a:p>
            <a:pPr marL="357188" indent="-182563">
              <a:buFont typeface="Arial" panose="020B0604020202020204" pitchFamily="34" charset="0"/>
              <a:buChar char="•"/>
            </a:pPr>
            <a:r>
              <a:rPr lang="sv-SE" sz="1400" dirty="0"/>
              <a:t>Inga fönster: </a:t>
            </a:r>
            <a:r>
              <a:rPr lang="sv-SE" sz="1400" dirty="0">
                <a:solidFill>
                  <a:srgbClr val="C00000"/>
                </a:solidFill>
              </a:rPr>
              <a:t>Guds härlighet lyser upp staden.</a:t>
            </a:r>
            <a:r>
              <a:rPr lang="sv-SE" sz="1400" dirty="0"/>
              <a:t> (Upp 21:23)</a:t>
            </a:r>
          </a:p>
          <a:p>
            <a:pPr marL="182563" indent="-182563">
              <a:spcBef>
                <a:spcPts val="400"/>
              </a:spcBef>
              <a:buFont typeface="Arial" panose="020B0604020202020204" pitchFamily="34" charset="0"/>
              <a:buChar char="•"/>
            </a:pPr>
            <a:r>
              <a:rPr lang="sv-SE" sz="1600" b="1" i="1" dirty="0"/>
              <a:t>Förhänget</a:t>
            </a:r>
            <a:r>
              <a:rPr lang="sv-SE" sz="1400" dirty="0"/>
              <a:t> (mellan det heliga och det allra heligaste)</a:t>
            </a:r>
          </a:p>
          <a:p>
            <a:pPr marL="357188" indent="-182563">
              <a:buFont typeface="Arial" panose="020B0604020202020204" pitchFamily="34" charset="0"/>
              <a:buChar char="•"/>
            </a:pPr>
            <a:r>
              <a:rPr lang="sv-SE" sz="1400" b="1" i="1" dirty="0"/>
              <a:t>Keruberna</a:t>
            </a:r>
            <a:r>
              <a:rPr lang="sv-SE" sz="1400" dirty="0"/>
              <a:t>: Avskiljer människan från Gud: </a:t>
            </a:r>
            <a:r>
              <a:rPr lang="sv-SE" sz="1400" dirty="0">
                <a:solidFill>
                  <a:srgbClr val="C00000"/>
                </a:solidFill>
              </a:rPr>
              <a:t>Han drev ut människan, och öster om Edens lustgård </a:t>
            </a:r>
            <a:br>
              <a:rPr lang="sv-SE" sz="1400" dirty="0">
                <a:solidFill>
                  <a:srgbClr val="C00000"/>
                </a:solidFill>
              </a:rPr>
            </a:br>
            <a:r>
              <a:rPr lang="sv-SE" sz="1400" dirty="0">
                <a:solidFill>
                  <a:srgbClr val="C00000"/>
                </a:solidFill>
              </a:rPr>
              <a:t>satte han </a:t>
            </a:r>
            <a:r>
              <a:rPr lang="sv-SE" sz="1400" i="1" u="sng" dirty="0">
                <a:solidFill>
                  <a:srgbClr val="C00000"/>
                </a:solidFill>
              </a:rPr>
              <a:t>keruberna</a:t>
            </a:r>
            <a:r>
              <a:rPr lang="sv-SE" sz="1400" dirty="0">
                <a:solidFill>
                  <a:srgbClr val="C00000"/>
                </a:solidFill>
              </a:rPr>
              <a:t>… för att bevaka vägen till livets träd.</a:t>
            </a:r>
            <a:r>
              <a:rPr lang="sv-SE" sz="1400" dirty="0"/>
              <a:t> (1 Mos 3:24)</a:t>
            </a:r>
          </a:p>
          <a:p>
            <a:pPr marL="357188" indent="-174625">
              <a:buFont typeface="Arial" panose="020B0604020202020204" pitchFamily="34" charset="0"/>
              <a:buChar char="•"/>
            </a:pPr>
            <a:r>
              <a:rPr lang="sv-SE" sz="1400" dirty="0"/>
              <a:t>Då Jesus dog </a:t>
            </a:r>
            <a:r>
              <a:rPr lang="sv-SE" sz="1400" dirty="0">
                <a:solidFill>
                  <a:srgbClr val="C00000"/>
                </a:solidFill>
              </a:rPr>
              <a:t>brast förhänget i templet i två delar, </a:t>
            </a:r>
            <a:r>
              <a:rPr lang="sv-SE" sz="1400" i="1" u="sng" dirty="0">
                <a:solidFill>
                  <a:srgbClr val="C00000"/>
                </a:solidFill>
              </a:rPr>
              <a:t>uppifrån</a:t>
            </a:r>
            <a:r>
              <a:rPr lang="sv-SE" sz="1400" dirty="0">
                <a:solidFill>
                  <a:srgbClr val="C00000"/>
                </a:solidFill>
              </a:rPr>
              <a:t> </a:t>
            </a:r>
            <a:r>
              <a:rPr lang="sv-SE" sz="1400" dirty="0">
                <a:solidFill>
                  <a:schemeClr val="tx1"/>
                </a:solidFill>
              </a:rPr>
              <a:t>[Gud tar initiativet]</a:t>
            </a:r>
            <a:r>
              <a:rPr lang="sv-SE" sz="1400" dirty="0">
                <a:solidFill>
                  <a:srgbClr val="C00000"/>
                </a:solidFill>
              </a:rPr>
              <a:t> och ända ner. </a:t>
            </a:r>
            <a:r>
              <a:rPr lang="sv-SE" sz="1400" dirty="0"/>
              <a:t>(Mark 15:38) </a:t>
            </a:r>
            <a:br>
              <a:rPr lang="sv-SE" sz="1400" dirty="0"/>
            </a:br>
            <a:r>
              <a:rPr lang="sv-SE" sz="1400" dirty="0"/>
              <a:t>Sedan är vägen till Gud öppen och vi kan </a:t>
            </a:r>
            <a:r>
              <a:rPr lang="sv-SE" sz="1400" dirty="0">
                <a:solidFill>
                  <a:srgbClr val="C00000"/>
                </a:solidFill>
              </a:rPr>
              <a:t>i kraft av Jesu blod… frimodigt gå in i det allra heligaste på den </a:t>
            </a:r>
            <a:br>
              <a:rPr lang="sv-SE" sz="1400" dirty="0">
                <a:solidFill>
                  <a:srgbClr val="C00000"/>
                </a:solidFill>
              </a:rPr>
            </a:br>
            <a:r>
              <a:rPr lang="sv-SE" sz="1400" dirty="0">
                <a:solidFill>
                  <a:srgbClr val="C00000"/>
                </a:solidFill>
              </a:rPr>
              <a:t>nya och levande väg som han öppnat för oss </a:t>
            </a:r>
            <a:r>
              <a:rPr lang="sv-SE" sz="1400" i="1" u="sng" dirty="0">
                <a:solidFill>
                  <a:srgbClr val="C00000"/>
                </a:solidFill>
              </a:rPr>
              <a:t>genom förhänget</a:t>
            </a:r>
            <a:r>
              <a:rPr lang="sv-SE" sz="1400" dirty="0">
                <a:solidFill>
                  <a:srgbClr val="C00000"/>
                </a:solidFill>
              </a:rPr>
              <a:t>.</a:t>
            </a:r>
            <a:r>
              <a:rPr lang="sv-SE" sz="1400" dirty="0"/>
              <a:t> (Hebr 10:19-20)</a:t>
            </a:r>
          </a:p>
          <a:p>
            <a:pPr marL="182563" indent="-182563">
              <a:spcBef>
                <a:spcPts val="400"/>
              </a:spcBef>
              <a:buFont typeface="Arial" panose="020B0604020202020204" pitchFamily="34" charset="0"/>
              <a:buChar char="•"/>
            </a:pPr>
            <a:r>
              <a:rPr lang="sv-SE" sz="1600" b="1" i="1" dirty="0"/>
              <a:t>Det allra heligaste</a:t>
            </a:r>
          </a:p>
          <a:p>
            <a:pPr marL="357188" indent="-174625">
              <a:buFont typeface="Arial" panose="020B0604020202020204" pitchFamily="34" charset="0"/>
              <a:buChar char="•"/>
            </a:pPr>
            <a:r>
              <a:rPr lang="sv-SE" sz="1400" dirty="0"/>
              <a:t>Måtten 10x10x10 alnar: Fullkomlighet i kubik.</a:t>
            </a:r>
          </a:p>
        </p:txBody>
      </p:sp>
      <p:pic>
        <p:nvPicPr>
          <p:cNvPr id="6" name="Bildobjekt 5">
            <a:extLst>
              <a:ext uri="{FF2B5EF4-FFF2-40B4-BE49-F238E27FC236}">
                <a16:creationId xmlns:a16="http://schemas.microsoft.com/office/drawing/2014/main" id="{90C46F5D-9243-E3F9-0C36-1A8BCEF516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71046" y="2260419"/>
            <a:ext cx="4427492" cy="2951661"/>
          </a:xfrm>
          <a:prstGeom prst="roundRect">
            <a:avLst>
              <a:gd name="adj" fmla="val 7416"/>
            </a:avLst>
          </a:prstGeom>
          <a:ln w="12700">
            <a:solidFill>
              <a:schemeClr val="tx1"/>
            </a:solidFill>
          </a:ln>
        </p:spPr>
      </p:pic>
      <p:sp>
        <p:nvSpPr>
          <p:cNvPr id="7" name="textruta 6">
            <a:extLst>
              <a:ext uri="{FF2B5EF4-FFF2-40B4-BE49-F238E27FC236}">
                <a16:creationId xmlns:a16="http://schemas.microsoft.com/office/drawing/2014/main" id="{DF98508C-9440-D9DD-91F9-C0DFFBD90F85}"/>
              </a:ext>
            </a:extLst>
          </p:cNvPr>
          <p:cNvSpPr txBox="1"/>
          <p:nvPr/>
        </p:nvSpPr>
        <p:spPr>
          <a:xfrm>
            <a:off x="93462" y="508553"/>
            <a:ext cx="4776988" cy="1631216"/>
          </a:xfrm>
          <a:prstGeom prst="rect">
            <a:avLst/>
          </a:prstGeom>
          <a:noFill/>
        </p:spPr>
        <p:txBody>
          <a:bodyPr wrap="square" lIns="180000" rIns="0">
            <a:spAutoFit/>
          </a:bodyPr>
          <a:lstStyle/>
          <a:p>
            <a:pPr>
              <a:spcBef>
                <a:spcPts val="600"/>
              </a:spcBef>
            </a:pPr>
            <a:r>
              <a:rPr lang="sv-SE" sz="1600" b="1" i="1" dirty="0"/>
              <a:t>Materialen symboliserar:</a:t>
            </a:r>
          </a:p>
          <a:p>
            <a:pPr marL="285750" indent="-285750">
              <a:buFont typeface="Arial" panose="020B0604020202020204" pitchFamily="34" charset="0"/>
              <a:buChar char="•"/>
            </a:pPr>
            <a:r>
              <a:rPr lang="sv-SE" sz="1400" b="1" i="1" dirty="0"/>
              <a:t>Guld:</a:t>
            </a:r>
            <a:r>
              <a:rPr lang="sv-SE" sz="1400" dirty="0"/>
              <a:t> Jesus förhärligad.</a:t>
            </a:r>
          </a:p>
          <a:p>
            <a:pPr marL="285750" indent="-285750">
              <a:buFont typeface="Arial" panose="020B0604020202020204" pitchFamily="34" charset="0"/>
              <a:buChar char="•"/>
            </a:pPr>
            <a:r>
              <a:rPr lang="sv-SE" sz="1400" b="1" i="1" dirty="0"/>
              <a:t>Silver:</a:t>
            </a:r>
            <a:r>
              <a:rPr lang="sv-SE" sz="1400" dirty="0"/>
              <a:t> Människor iklädda Kristus. (Därför gav man en halv sikel </a:t>
            </a:r>
            <a:r>
              <a:rPr lang="sv-SE" sz="1400" i="1" u="sng" dirty="0"/>
              <a:t>silver</a:t>
            </a:r>
            <a:r>
              <a:rPr lang="sv-SE" sz="1400" dirty="0"/>
              <a:t> som </a:t>
            </a:r>
            <a:r>
              <a:rPr lang="sv-SE" sz="1400" dirty="0">
                <a:solidFill>
                  <a:srgbClr val="C00000"/>
                </a:solidFill>
              </a:rPr>
              <a:t>lösepenning för sitt liv</a:t>
            </a:r>
            <a:r>
              <a:rPr lang="sv-SE" sz="1400" dirty="0"/>
              <a:t>, </a:t>
            </a:r>
            <a:r>
              <a:rPr lang="sv-SE" sz="1400"/>
              <a:t>2 Mos </a:t>
            </a:r>
            <a:r>
              <a:rPr lang="sv-SE" sz="1400" dirty="0"/>
              <a:t>30:12.)</a:t>
            </a:r>
          </a:p>
          <a:p>
            <a:pPr marL="285750" indent="-285750">
              <a:buFont typeface="Arial" panose="020B0604020202020204" pitchFamily="34" charset="0"/>
              <a:buChar char="•"/>
            </a:pPr>
            <a:r>
              <a:rPr lang="sv-SE" sz="1400" b="1" i="1" dirty="0"/>
              <a:t>Koppar:</a:t>
            </a:r>
            <a:r>
              <a:rPr lang="sv-SE" sz="1400" dirty="0"/>
              <a:t> Jesus förnedrad. (Ev. brons, det är samma ord)</a:t>
            </a:r>
          </a:p>
          <a:p>
            <a:pPr marL="285750" indent="-285750">
              <a:buFont typeface="Arial" panose="020B0604020202020204" pitchFamily="34" charset="0"/>
              <a:buChar char="•"/>
            </a:pPr>
            <a:r>
              <a:rPr lang="sv-SE" sz="1400" b="1" i="1" dirty="0"/>
              <a:t>Akaciaträ:</a:t>
            </a:r>
            <a:r>
              <a:rPr lang="sv-SE" sz="1400" dirty="0"/>
              <a:t> Mänsklig natur (även Jesu).</a:t>
            </a:r>
          </a:p>
          <a:p>
            <a:pPr marL="285750" indent="-285750">
              <a:buFont typeface="Arial" panose="020B0604020202020204" pitchFamily="34" charset="0"/>
              <a:buChar char="•"/>
            </a:pPr>
            <a:r>
              <a:rPr lang="sv-SE" sz="1400" b="1" i="1" dirty="0"/>
              <a:t>Vitt linne</a:t>
            </a:r>
            <a:r>
              <a:rPr lang="sv-SE" sz="1400" i="1" dirty="0"/>
              <a:t> (av </a:t>
            </a:r>
            <a:r>
              <a:rPr lang="sv-SE" sz="1400" b="1" i="1" dirty="0"/>
              <a:t>lingarn</a:t>
            </a:r>
            <a:r>
              <a:rPr lang="sv-SE" sz="1400" i="1" dirty="0"/>
              <a:t>)</a:t>
            </a:r>
            <a:r>
              <a:rPr lang="sv-SE" sz="1400" b="1" i="1" dirty="0"/>
              <a:t>:</a:t>
            </a:r>
            <a:r>
              <a:rPr lang="sv-SE" sz="1400" dirty="0"/>
              <a:t> Rättfärdighet, Helighet.</a:t>
            </a:r>
          </a:p>
        </p:txBody>
      </p:sp>
    </p:spTree>
    <p:custDataLst>
      <p:tags r:id="rId1"/>
    </p:custDataLst>
    <p:extLst>
      <p:ext uri="{BB962C8B-B14F-4D97-AF65-F5344CB8AC3E}">
        <p14:creationId xmlns:p14="http://schemas.microsoft.com/office/powerpoint/2010/main" val="2090739931"/>
      </p:ext>
    </p:extLst>
  </p:cSld>
  <p:clrMapOvr>
    <a:masterClrMapping/>
  </p:clrMapOvr>
  <p:transition advTm="37469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fade">
                                      <p:cBhvr>
                                        <p:cTn id="10" dur="500"/>
                                        <p:tgtEl>
                                          <p:spTgt spid="5">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fade">
                                      <p:cBhvr>
                                        <p:cTn id="13" dur="500"/>
                                        <p:tgtEl>
                                          <p:spTgt spid="5">
                                            <p:txEl>
                                              <p:pRg st="2" end="2"/>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xEl>
                                              <p:pRg st="3" end="3"/>
                                            </p:txEl>
                                          </p:spTgt>
                                        </p:tgtEl>
                                        <p:attrNameLst>
                                          <p:attrName>style.visibility</p:attrName>
                                        </p:attrNameLst>
                                      </p:cBhvr>
                                      <p:to>
                                        <p:strVal val="visible"/>
                                      </p:to>
                                    </p:set>
                                    <p:animEffect transition="in" filter="fade">
                                      <p:cBhvr>
                                        <p:cTn id="16" dur="500"/>
                                        <p:tgtEl>
                                          <p:spTgt spid="5">
                                            <p:txEl>
                                              <p:pRg st="3" end="3"/>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Effect transition="in" filter="fade">
                                      <p:cBhvr>
                                        <p:cTn id="19" dur="500"/>
                                        <p:tgtEl>
                                          <p:spTgt spid="5">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
                                            <p:txEl>
                                              <p:pRg st="5" end="5"/>
                                            </p:txEl>
                                          </p:spTgt>
                                        </p:tgtEl>
                                        <p:attrNameLst>
                                          <p:attrName>style.visibility</p:attrName>
                                        </p:attrNameLst>
                                      </p:cBhvr>
                                      <p:to>
                                        <p:strVal val="visible"/>
                                      </p:to>
                                    </p:set>
                                    <p:animEffect transition="in" filter="fade">
                                      <p:cBhvr>
                                        <p:cTn id="24" dur="500"/>
                                        <p:tgtEl>
                                          <p:spTgt spid="5">
                                            <p:txEl>
                                              <p:pRg st="5" end="5"/>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animEffect transition="in" filter="fade">
                                      <p:cBhvr>
                                        <p:cTn id="27" dur="500"/>
                                        <p:tgtEl>
                                          <p:spTgt spid="5">
                                            <p:txEl>
                                              <p:pRg st="6" end="6"/>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
                                            <p:txEl>
                                              <p:pRg st="7" end="7"/>
                                            </p:txEl>
                                          </p:spTgt>
                                        </p:tgtEl>
                                        <p:attrNameLst>
                                          <p:attrName>style.visibility</p:attrName>
                                        </p:attrNameLst>
                                      </p:cBhvr>
                                      <p:to>
                                        <p:strVal val="visible"/>
                                      </p:to>
                                    </p:set>
                                    <p:animEffect transition="in" filter="fade">
                                      <p:cBhvr>
                                        <p:cTn id="30" dur="500"/>
                                        <p:tgtEl>
                                          <p:spTgt spid="5">
                                            <p:txEl>
                                              <p:pRg st="7" end="7"/>
                                            </p:txEl>
                                          </p:spTgt>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
                                            <p:txEl>
                                              <p:pRg st="8" end="8"/>
                                            </p:txEl>
                                          </p:spTgt>
                                        </p:tgtEl>
                                        <p:attrNameLst>
                                          <p:attrName>style.visibility</p:attrName>
                                        </p:attrNameLst>
                                      </p:cBhvr>
                                      <p:to>
                                        <p:strVal val="visible"/>
                                      </p:to>
                                    </p:set>
                                    <p:animEffect transition="in" filter="fade">
                                      <p:cBhvr>
                                        <p:cTn id="33" dur="500"/>
                                        <p:tgtEl>
                                          <p:spTgt spid="5">
                                            <p:txEl>
                                              <p:pRg st="8" end="8"/>
                                            </p:txEl>
                                          </p:spTgt>
                                        </p:tgtEl>
                                      </p:cBhvr>
                                    </p:animEffect>
                                  </p:childTnLst>
                                </p:cTn>
                              </p:par>
                            </p:childTnLst>
                          </p:cTn>
                        </p:par>
                        <p:par>
                          <p:cTn id="34" fill="hold">
                            <p:stCondLst>
                              <p:cond delay="500"/>
                            </p:stCondLst>
                            <p:childTnLst>
                              <p:par>
                                <p:cTn id="35" presetID="10"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9" end="9"/>
                                            </p:txEl>
                                          </p:spTgt>
                                        </p:tgtEl>
                                        <p:attrNameLst>
                                          <p:attrName>style.visibility</p:attrName>
                                        </p:attrNameLst>
                                      </p:cBhvr>
                                      <p:to>
                                        <p:strVal val="visible"/>
                                      </p:to>
                                    </p:set>
                                    <p:animEffect transition="in" filter="fade">
                                      <p:cBhvr>
                                        <p:cTn id="42" dur="500"/>
                                        <p:tgtEl>
                                          <p:spTgt spid="5">
                                            <p:txEl>
                                              <p:pRg st="9" end="9"/>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
                                            <p:txEl>
                                              <p:pRg st="10" end="10"/>
                                            </p:txEl>
                                          </p:spTgt>
                                        </p:tgtEl>
                                        <p:attrNameLst>
                                          <p:attrName>style.visibility</p:attrName>
                                        </p:attrNameLst>
                                      </p:cBhvr>
                                      <p:to>
                                        <p:strVal val="visible"/>
                                      </p:to>
                                    </p:set>
                                    <p:animEffect transition="in" filter="fade">
                                      <p:cBhvr>
                                        <p:cTn id="45" dur="500"/>
                                        <p:tgtEl>
                                          <p:spTgt spid="5">
                                            <p:txEl>
                                              <p:pRg st="10" end="1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
                                            <p:txEl>
                                              <p:pRg st="11" end="11"/>
                                            </p:txEl>
                                          </p:spTgt>
                                        </p:tgtEl>
                                        <p:attrNameLst>
                                          <p:attrName>style.visibility</p:attrName>
                                        </p:attrNameLst>
                                      </p:cBhvr>
                                      <p:to>
                                        <p:strVal val="visible"/>
                                      </p:to>
                                    </p:set>
                                    <p:animEffect transition="in" filter="fade">
                                      <p:cBhvr>
                                        <p:cTn id="48" dur="500"/>
                                        <p:tgtEl>
                                          <p:spTgt spid="5">
                                            <p:txEl>
                                              <p:pRg st="11" end="11"/>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5">
                                            <p:txEl>
                                              <p:pRg st="12" end="12"/>
                                            </p:txEl>
                                          </p:spTgt>
                                        </p:tgtEl>
                                        <p:attrNameLst>
                                          <p:attrName>style.visibility</p:attrName>
                                        </p:attrNameLst>
                                      </p:cBhvr>
                                      <p:to>
                                        <p:strVal val="visible"/>
                                      </p:to>
                                    </p:set>
                                    <p:animEffect transition="in" filter="fade">
                                      <p:cBhvr>
                                        <p:cTn id="53" dur="500"/>
                                        <p:tgtEl>
                                          <p:spTgt spid="5">
                                            <p:txEl>
                                              <p:pRg st="12" end="12"/>
                                            </p:txEl>
                                          </p:spTgt>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
                                            <p:txEl>
                                              <p:pRg st="13" end="13"/>
                                            </p:txEl>
                                          </p:spTgt>
                                        </p:tgtEl>
                                        <p:attrNameLst>
                                          <p:attrName>style.visibility</p:attrName>
                                        </p:attrNameLst>
                                      </p:cBhvr>
                                      <p:to>
                                        <p:strVal val="visible"/>
                                      </p:to>
                                    </p:set>
                                    <p:animEffect transition="in" filter="fade">
                                      <p:cBhvr>
                                        <p:cTn id="56" dur="500"/>
                                        <p:tgtEl>
                                          <p:spTgt spid="5">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allAtOnce"/>
    </p:bldLst>
  </p:timing>
  <p:extLst>
    <p:ext uri="{3A86A75C-4F4B-4683-9AE1-C65F6400EC91}">
      <p14:laserTraceLst xmlns:p14="http://schemas.microsoft.com/office/powerpoint/2010/main">
        <p14:tracePtLst>
          <p14:tracePt t="4475" x="8966200" y="4165600"/>
          <p14:tracePt t="4487" x="8883650" y="4083050"/>
          <p14:tracePt t="4503" x="8750300" y="3968750"/>
          <p14:tracePt t="4519" x="8610600" y="3867150"/>
          <p14:tracePt t="4536" x="8451850" y="3771900"/>
          <p14:tracePt t="4552" x="8299450" y="3683000"/>
          <p14:tracePt t="4569" x="8166100" y="3606800"/>
          <p14:tracePt t="4585" x="8013700" y="3517900"/>
          <p14:tracePt t="4602" x="7861300" y="3422650"/>
          <p14:tracePt t="4619" x="7727950" y="3359150"/>
          <p14:tracePt t="4636" x="7588250" y="3308350"/>
          <p14:tracePt t="4652" x="7429500" y="3276600"/>
          <p14:tracePt t="4669" x="7308850" y="3270250"/>
          <p14:tracePt t="4685" x="7239000" y="3282950"/>
          <p14:tracePt t="4703" x="7219950" y="3302000"/>
          <p14:tracePt t="4719" x="7162800" y="3308350"/>
          <p14:tracePt t="4738" x="7092950" y="3302000"/>
          <p14:tracePt t="4752" x="7023100" y="3282950"/>
          <p14:tracePt t="4769" x="6972300" y="3251200"/>
          <p14:tracePt t="4785" x="6965950" y="3206750"/>
          <p14:tracePt t="4802" x="6959600" y="3098800"/>
          <p14:tracePt t="4819" x="6902450" y="2952750"/>
          <p14:tracePt t="4836" x="6775450" y="2774950"/>
          <p14:tracePt t="4853" x="6648450" y="2622550"/>
          <p14:tracePt t="4871" x="6496050" y="2400300"/>
          <p14:tracePt t="4886" x="6388100" y="2190750"/>
          <p14:tracePt t="4888" x="6343650" y="2057400"/>
          <p14:tracePt t="4903" x="6324600" y="1962150"/>
          <p14:tracePt t="4920" x="6343650" y="1695450"/>
          <p14:tracePt t="4937" x="6432550" y="1593850"/>
          <p14:tracePt t="4952" x="6470650" y="1549400"/>
          <p14:tracePt t="4969" x="6521450" y="1466850"/>
          <p14:tracePt t="4988" x="6515100" y="1403350"/>
          <p14:tracePt t="5002" x="6489700" y="1320800"/>
          <p14:tracePt t="5019" x="6451600" y="1231900"/>
          <p14:tracePt t="5036" x="6400800" y="1104900"/>
          <p14:tracePt t="5052" x="6311900" y="958850"/>
          <p14:tracePt t="5069" x="6203950" y="831850"/>
          <p14:tracePt t="5086" x="6153150" y="774700"/>
          <p14:tracePt t="5103" x="6102350" y="736600"/>
          <p14:tracePt t="5119" x="6026150" y="723900"/>
          <p14:tracePt t="5136" x="5892800" y="704850"/>
          <p14:tracePt t="5153" x="5734050" y="673100"/>
          <p14:tracePt t="5154" x="5657850" y="647700"/>
          <p14:tracePt t="5169" x="5588000" y="622300"/>
          <p14:tracePt t="5173" x="5518150" y="590550"/>
          <p14:tracePt t="5186" x="5384800" y="520700"/>
          <p14:tracePt t="5202" x="5245100" y="457200"/>
          <p14:tracePt t="5219" x="5099050" y="406400"/>
          <p14:tracePt t="5238" x="4940300" y="374650"/>
          <p14:tracePt t="5253" x="4787900" y="361950"/>
          <p14:tracePt t="5270" x="4552950" y="355600"/>
          <p14:tracePt t="5285" x="4362450" y="361950"/>
          <p14:tracePt t="5303" x="4197350" y="387350"/>
          <p14:tracePt t="5320" x="4057650" y="431800"/>
          <p14:tracePt t="5338" x="3930650" y="476250"/>
          <p14:tracePt t="5353" x="3746500" y="533400"/>
          <p14:tracePt t="5370" x="3600450" y="584200"/>
          <p14:tracePt t="5386" x="3416300" y="641350"/>
          <p14:tracePt t="5405" x="3251200" y="692150"/>
          <p14:tracePt t="5420" x="3086100" y="768350"/>
          <p14:tracePt t="5436" x="2965450" y="838200"/>
          <p14:tracePt t="5453" x="2870200" y="933450"/>
          <p14:tracePt t="5470" x="2800350" y="1041400"/>
          <p14:tracePt t="5488" x="2781300" y="1200150"/>
          <p14:tracePt t="5503" x="2838450" y="1358900"/>
          <p14:tracePt t="5520" x="2959100" y="1530350"/>
          <p14:tracePt t="5537" x="3136900" y="1708150"/>
          <p14:tracePt t="5553" x="3384550" y="1892300"/>
          <p14:tracePt t="5570" x="3702050" y="2057400"/>
          <p14:tracePt t="5587" x="4044950" y="2152650"/>
          <p14:tracePt t="5604" x="4406900" y="2178050"/>
          <p14:tracePt t="5620" x="4743450" y="2159000"/>
          <p14:tracePt t="5637" x="5010150" y="2114550"/>
          <p14:tracePt t="5638" x="5105400" y="2095500"/>
          <p14:tracePt t="5655" x="5340350" y="2032000"/>
          <p14:tracePt t="5670" x="5613400" y="1924050"/>
          <p14:tracePt t="5688" x="5949950" y="1784350"/>
          <p14:tracePt t="5704" x="6229350" y="1676400"/>
          <p14:tracePt t="5720" x="6565900" y="1549400"/>
          <p14:tracePt t="5738" x="6781800" y="1441450"/>
          <p14:tracePt t="5754" x="6864350" y="1352550"/>
          <p14:tracePt t="5769" x="6864350" y="1257300"/>
          <p14:tracePt t="5786" x="6775450" y="1181100"/>
          <p14:tracePt t="5803" x="6597650" y="1111250"/>
          <p14:tracePt t="5819" x="6394450" y="1041400"/>
          <p14:tracePt t="5837" x="6153150" y="958850"/>
          <p14:tracePt t="5853" x="5911850" y="876300"/>
          <p14:tracePt t="5870" x="5651500" y="819150"/>
          <p14:tracePt t="5887" x="5353050" y="755650"/>
          <p14:tracePt t="5904" x="4749800" y="654050"/>
          <p14:tracePt t="5920" x="4451350" y="615950"/>
          <p14:tracePt t="5936" x="4140200" y="596900"/>
          <p14:tracePt t="5954" x="3829050" y="596900"/>
          <p14:tracePt t="5970" x="3556000" y="628650"/>
          <p14:tracePt t="5987" x="3333750" y="660400"/>
          <p14:tracePt t="6003" x="3079750" y="704850"/>
          <p14:tracePt t="6022" x="2895600" y="755650"/>
          <p14:tracePt t="6037" x="2813050" y="819150"/>
          <p14:tracePt t="6055" x="2806700" y="882650"/>
          <p14:tracePt t="6070" x="2851150" y="946150"/>
          <p14:tracePt t="6088" x="2997200" y="996950"/>
          <p14:tracePt t="6104" x="3206750" y="1016000"/>
          <p14:tracePt t="6107" x="3340100" y="1016000"/>
          <p14:tracePt t="6120" x="3448050" y="1022350"/>
          <p14:tracePt t="6123" x="3562350" y="1022350"/>
          <p14:tracePt t="6137" x="3663950" y="1022350"/>
          <p14:tracePt t="6154" x="3721100" y="1022350"/>
          <p14:tracePt t="6170" x="3708400" y="1028700"/>
          <p14:tracePt t="6187" x="3702050" y="1028700"/>
          <p14:tracePt t="9547" x="3714750" y="1041400"/>
          <p14:tracePt t="9557" x="3727450" y="1047750"/>
          <p14:tracePt t="9573" x="3803650" y="1092200"/>
          <p14:tracePt t="9590" x="3879850" y="1162050"/>
          <p14:tracePt t="9606" x="3905250" y="1238250"/>
          <p14:tracePt t="9623" x="3886200" y="1308100"/>
          <p14:tracePt t="9640" x="3835400" y="1384300"/>
          <p14:tracePt t="9658" x="3663950" y="1517650"/>
          <p14:tracePt t="9673" x="3619500" y="1543050"/>
          <p14:tracePt t="9690" x="3536950" y="1606550"/>
          <p14:tracePt t="9705" x="3486150" y="1676400"/>
          <p14:tracePt t="9723" x="3460750" y="1778000"/>
          <p14:tracePt t="9742" x="3448050" y="1860550"/>
          <p14:tracePt t="9757" x="3422650" y="1930400"/>
          <p14:tracePt t="9774" x="3365500" y="2006600"/>
          <p14:tracePt t="9791" x="3302000" y="2070100"/>
          <p14:tracePt t="9805" x="3219450" y="2146300"/>
          <p14:tracePt t="9823" x="3162300" y="2197100"/>
          <p14:tracePt t="9840" x="3143250" y="2216150"/>
          <p14:tracePt t="9857" x="3136900" y="2216150"/>
          <p14:tracePt t="9873" x="3117850" y="2222500"/>
          <p14:tracePt t="9877" x="3086100" y="2228850"/>
          <p14:tracePt t="9890" x="3041650" y="2235200"/>
          <p14:tracePt t="9893" x="2965450" y="2235200"/>
          <p14:tracePt t="9907" x="2851150" y="2235200"/>
          <p14:tracePt t="9924" x="2635250" y="2235200"/>
          <p14:tracePt t="9940" x="2317750" y="2228850"/>
          <p14:tracePt t="9957" x="2159000" y="2228850"/>
          <p14:tracePt t="9973" x="2101850" y="2228850"/>
          <p14:tracePt t="9990" x="2089150" y="2235200"/>
          <p14:tracePt t="10006" x="2076450" y="2241550"/>
          <p14:tracePt t="10023" x="2070100" y="2247900"/>
          <p14:tracePt t="10040" x="2051050" y="2266950"/>
          <p14:tracePt t="10057" x="2006600" y="2305050"/>
          <p14:tracePt t="10073" x="1949450" y="2381250"/>
          <p14:tracePt t="10090" x="1866900" y="2457450"/>
          <p14:tracePt t="10107" x="1828800" y="2508250"/>
          <p14:tracePt t="10123" x="1816100" y="2540000"/>
          <p14:tracePt t="10140" x="1809750" y="2552700"/>
          <p14:tracePt t="10157" x="1809750" y="2559050"/>
          <p14:tracePt t="10197" x="1809750" y="2578100"/>
          <p14:tracePt t="10207" x="1803400" y="2584450"/>
          <p14:tracePt t="10224" x="1797050" y="2635250"/>
          <p14:tracePt t="10240" x="1771650" y="2698750"/>
          <p14:tracePt t="10257" x="1758950" y="2749550"/>
          <p14:tracePt t="10275" x="1758950" y="2800350"/>
          <p14:tracePt t="10290" x="1758950" y="2825750"/>
          <p14:tracePt t="10307" x="1758950" y="2838450"/>
          <p14:tracePt t="10324" x="1752600" y="2857500"/>
          <p14:tracePt t="10340" x="1739900" y="2870200"/>
          <p14:tracePt t="10357" x="1733550" y="2882900"/>
          <p14:tracePt t="10477" x="1695450" y="2857500"/>
          <p14:tracePt t="10490" x="1689100" y="2857500"/>
          <p14:tracePt t="10814" x="1689100" y="2851150"/>
          <p14:tracePt t="10824" x="1695450" y="2838450"/>
          <p14:tracePt t="10841" x="1727200" y="2724150"/>
          <p14:tracePt t="10858" x="1778000" y="2546350"/>
          <p14:tracePt t="10875" x="1816100" y="2260600"/>
          <p14:tracePt t="10891" x="1822450" y="2190750"/>
          <p14:tracePt t="10908" x="1822450" y="2070100"/>
          <p14:tracePt t="10924" x="1822450" y="2057400"/>
          <p14:tracePt t="11559" x="1822450" y="2063750"/>
          <p14:tracePt t="11566" x="1822450" y="2070100"/>
          <p14:tracePt t="11575" x="1822450" y="2076450"/>
          <p14:tracePt t="11591" x="1835150" y="2082800"/>
          <p14:tracePt t="11607" x="1841500" y="2089150"/>
          <p14:tracePt t="11625" x="1854200" y="2095500"/>
          <p14:tracePt t="11641" x="1866900" y="2108200"/>
          <p14:tracePt t="11658" x="1892300" y="2108200"/>
          <p14:tracePt t="11675" x="1911350" y="2114550"/>
          <p14:tracePt t="11692" x="1917700" y="2114550"/>
          <p14:tracePt t="11728" x="1917700" y="2120900"/>
          <p14:tracePt t="11803" x="1911350" y="2120900"/>
          <p14:tracePt t="11822" x="1885950" y="2127250"/>
          <p14:tracePt t="11827" x="1860550" y="2127250"/>
          <p14:tracePt t="11842" x="1790700" y="2127250"/>
          <p14:tracePt t="11858" x="1708150" y="2139950"/>
          <p14:tracePt t="11875" x="1612900" y="2184400"/>
          <p14:tracePt t="11892" x="1530350" y="2216150"/>
          <p14:tracePt t="11908" x="1473200" y="2235200"/>
          <p14:tracePt t="11925" x="1441450" y="2247900"/>
          <p14:tracePt t="11941" x="1409700" y="2273300"/>
          <p14:tracePt t="11959" x="1346200" y="2311400"/>
          <p14:tracePt t="11977" x="1263650" y="2374900"/>
          <p14:tracePt t="11992" x="1155700" y="2444750"/>
          <p14:tracePt t="12009" x="1073150" y="2495550"/>
          <p14:tracePt t="12027" x="1016000" y="2527300"/>
          <p14:tracePt t="12042" x="996950" y="2552700"/>
          <p14:tracePt t="12058" x="977900" y="2565400"/>
          <p14:tracePt t="12062" x="971550" y="2571750"/>
          <p14:tracePt t="12077" x="952500" y="2584450"/>
          <p14:tracePt t="12093" x="933450" y="2590800"/>
          <p14:tracePt t="12109" x="901700" y="2590800"/>
          <p14:tracePt t="12127" x="895350" y="2590800"/>
          <p14:tracePt t="12161" x="889000" y="2603500"/>
          <p14:tracePt t="12175" x="876300" y="2622550"/>
          <p14:tracePt t="12192" x="857250" y="2641600"/>
          <p14:tracePt t="12209" x="838200" y="2660650"/>
          <p14:tracePt t="12225" x="825500" y="2673350"/>
          <p14:tracePt t="12242" x="819150" y="2679700"/>
          <p14:tracePt t="12302" x="819150" y="2686050"/>
          <p14:tracePt t="12310" x="819150" y="2692400"/>
          <p14:tracePt t="12328" x="819150" y="2717800"/>
          <p14:tracePt t="12342" x="819150" y="2730500"/>
          <p14:tracePt t="12360" x="819150" y="2762250"/>
          <p14:tracePt t="12375" x="819150" y="2774950"/>
          <p14:tracePt t="12426" x="825500" y="2774950"/>
          <p14:tracePt t="12442" x="831850" y="2774950"/>
          <p14:tracePt t="12476" x="831850" y="2787650"/>
          <p14:tracePt t="12492" x="831850" y="2794000"/>
          <p14:tracePt t="12509" x="831850" y="2806700"/>
          <p14:tracePt t="12526" x="838200" y="2813050"/>
          <p14:tracePt t="12558" x="844550" y="2813050"/>
          <p14:tracePt t="12576" x="863600" y="2813050"/>
          <p14:tracePt t="12664" x="869950" y="2813050"/>
          <p14:tracePt t="12683" x="889000" y="2813050"/>
          <p14:tracePt t="12693" x="901700" y="2813050"/>
          <p14:tracePt t="12710" x="927100" y="2813050"/>
          <p14:tracePt t="12713" x="939800" y="2813050"/>
          <p14:tracePt t="12727" x="946150" y="2813050"/>
          <p14:tracePt t="12776" x="946150" y="2819400"/>
          <p14:tracePt t="12843" x="952500" y="2813050"/>
          <p14:tracePt t="12850" x="958850" y="2813050"/>
          <p14:tracePt t="12859" x="977900" y="2813050"/>
          <p14:tracePt t="12876" x="1016000" y="2813050"/>
          <p14:tracePt t="12892" x="1028700" y="2819400"/>
          <p14:tracePt t="12926" x="1028700" y="2825750"/>
          <p14:tracePt t="13000" x="1035050" y="2825750"/>
          <p14:tracePt t="13021" x="1073150" y="2825750"/>
          <p14:tracePt t="13026" x="1098550" y="2832100"/>
          <p14:tracePt t="13045" x="1143000" y="2851150"/>
          <p14:tracePt t="13059" x="1162050" y="2851150"/>
          <p14:tracePt t="13076" x="1174750" y="2851150"/>
          <p14:tracePt t="13093" x="1200150" y="2851150"/>
          <p14:tracePt t="13109" x="1238250" y="2851150"/>
          <p14:tracePt t="13126" x="1301750" y="2844800"/>
          <p14:tracePt t="13143" x="1358900" y="2838450"/>
          <p14:tracePt t="13160" x="1428750" y="2838450"/>
          <p14:tracePt t="13176" x="1473200" y="2844800"/>
          <p14:tracePt t="13193" x="1498600" y="2851150"/>
          <p14:tracePt t="13209" x="1511300" y="2851150"/>
          <p14:tracePt t="13258" x="1517650" y="2851150"/>
          <p14:tracePt t="13277" x="1536700" y="2851150"/>
          <p14:tracePt t="13293" x="1568450" y="2844800"/>
          <p14:tracePt t="13310" x="1600200" y="2838450"/>
          <p14:tracePt t="13326" x="1631950" y="2832100"/>
          <p14:tracePt t="13343" x="1657350" y="2825750"/>
          <p14:tracePt t="13359" x="1682750" y="2819400"/>
          <p14:tracePt t="13376" x="1689100" y="2813050"/>
          <p14:tracePt t="13393" x="1701800" y="2800350"/>
          <p14:tracePt t="13410" x="1714500" y="2774950"/>
          <p14:tracePt t="13426" x="1727200" y="2749550"/>
          <p14:tracePt t="13443" x="1727200" y="2736850"/>
          <p14:tracePt t="13460" x="1733550" y="2730500"/>
          <p14:tracePt t="13525" x="1727200" y="2724150"/>
          <p14:tracePt t="13531" x="1714500" y="2724150"/>
          <p14:tracePt t="13544" x="1708150" y="2717800"/>
          <p14:tracePt t="13561" x="1682750" y="2711450"/>
          <p14:tracePt t="13577" x="1663700" y="2698750"/>
          <p14:tracePt t="13579" x="1657350" y="2692400"/>
          <p14:tracePt t="13595" x="1651000" y="2686050"/>
          <p14:tracePt t="13611" x="1644650" y="2673350"/>
          <p14:tracePt t="13626" x="1644650" y="2667000"/>
          <p14:tracePt t="13643" x="1644650" y="2660650"/>
          <p14:tracePt t="13676" x="1638300" y="2654300"/>
          <p14:tracePt t="13693" x="1619250" y="2635250"/>
          <p14:tracePt t="13710" x="1587500" y="2609850"/>
          <p14:tracePt t="13727" x="1568450" y="2590800"/>
          <p14:tracePt t="13743" x="1543050" y="2578100"/>
          <p14:tracePt t="13762" x="1530350" y="2571750"/>
          <p14:tracePt t="13764" x="1530350" y="2565400"/>
          <p14:tracePt t="13818" x="1524000" y="2565400"/>
          <p14:tracePt t="13831" x="1517650" y="2565400"/>
          <p14:tracePt t="13845" x="1511300" y="2565400"/>
          <p14:tracePt t="13860" x="1504950" y="2565400"/>
          <p14:tracePt t="13877" x="1498600" y="2565400"/>
          <p14:tracePt t="13895" x="1454150" y="2571750"/>
          <p14:tracePt t="13911" x="1428750" y="2578100"/>
          <p14:tracePt t="13927" x="1409700" y="2584450"/>
          <p14:tracePt t="13942" x="1397000" y="2590800"/>
          <p14:tracePt t="13960" x="1390650" y="2597150"/>
          <p14:tracePt t="13977" x="1384300" y="2603500"/>
          <p14:tracePt t="13993" x="1384300" y="2616200"/>
          <p14:tracePt t="14011" x="1384300" y="2628900"/>
          <p14:tracePt t="14028" x="1377950" y="2635250"/>
          <p14:tracePt t="14030" x="1377950" y="2641600"/>
          <p14:tracePt t="14047" x="1371600" y="2647950"/>
          <p14:tracePt t="14078" x="1371600" y="2654300"/>
          <p14:tracePt t="14094" x="1371600" y="2667000"/>
          <p14:tracePt t="14112" x="1377950" y="2698750"/>
          <p14:tracePt t="14127" x="1403350" y="2730500"/>
          <p14:tracePt t="14144" x="1428750" y="2762250"/>
          <p14:tracePt t="14160" x="1447800" y="2774950"/>
          <p14:tracePt t="14177" x="1454150" y="2781300"/>
          <p14:tracePt t="14194" x="1454150" y="2787650"/>
          <p14:tracePt t="14211" x="1473200" y="2787650"/>
          <p14:tracePt t="14227" x="1504950" y="2787650"/>
          <p14:tracePt t="14244" x="1555750" y="2787650"/>
          <p14:tracePt t="14260" x="1587500" y="2781300"/>
          <p14:tracePt t="14278" x="1619250" y="2774950"/>
          <p14:tracePt t="14293" x="1663700" y="2762250"/>
          <p14:tracePt t="14311" x="1714500" y="2743200"/>
          <p14:tracePt t="14315" x="1746250" y="2724150"/>
          <p14:tracePt t="14328" x="1803400" y="2698750"/>
          <p14:tracePt t="14344" x="1835150" y="2667000"/>
          <p14:tracePt t="14360" x="1854200" y="2641600"/>
          <p14:tracePt t="14377" x="1860550" y="2628900"/>
          <p14:tracePt t="14412" x="1860550" y="2622550"/>
          <p14:tracePt t="14455" x="1860550" y="2616200"/>
          <p14:tracePt t="14477" x="1828800" y="2603500"/>
          <p14:tracePt t="14496" x="1784350" y="2578100"/>
          <p14:tracePt t="14512" x="1739900" y="2559050"/>
          <p14:tracePt t="14528" x="1701800" y="2540000"/>
          <p14:tracePt t="14544" x="1663700" y="2520950"/>
          <p14:tracePt t="14562" x="1644650" y="2514600"/>
          <p14:tracePt t="14577" x="1638300" y="2508250"/>
          <p14:tracePt t="14611" x="1625600" y="2508250"/>
          <p14:tracePt t="14628" x="1612900" y="2514600"/>
          <p14:tracePt t="14644" x="1600200" y="2514600"/>
          <p14:tracePt t="14661" x="1593850" y="2514600"/>
          <p14:tracePt t="14708" x="1593850" y="2520950"/>
          <p14:tracePt t="14717" x="1587500" y="2520950"/>
          <p14:tracePt t="14727" x="1581150" y="2520950"/>
          <p14:tracePt t="14744" x="1568450" y="2520950"/>
          <p14:tracePt t="14761" x="1536700" y="2520950"/>
          <p14:tracePt t="14778" x="1530350" y="2527300"/>
          <p14:tracePt t="14794" x="1517650" y="2540000"/>
          <p14:tracePt t="14811" x="1498600" y="2552700"/>
          <p14:tracePt t="14828" x="1492250" y="2571750"/>
          <p14:tracePt t="14844" x="1473200" y="2590800"/>
          <p14:tracePt t="14862" x="1454150" y="2609850"/>
          <p14:tracePt t="14878" x="1447800" y="2622550"/>
          <p14:tracePt t="14894" x="1441450" y="2635250"/>
          <p14:tracePt t="14911" x="1441450" y="2654300"/>
          <p14:tracePt t="14927" x="1447800" y="2673350"/>
          <p14:tracePt t="14944" x="1466850" y="2698750"/>
          <p14:tracePt t="14961" x="1485900" y="2717800"/>
          <p14:tracePt t="14977" x="1511300" y="2736850"/>
          <p14:tracePt t="14994" x="1524000" y="2749550"/>
          <p14:tracePt t="15011" x="1555750" y="2762250"/>
          <p14:tracePt t="15028" x="1581150" y="2774950"/>
          <p14:tracePt t="15044" x="1606550" y="2781300"/>
          <p14:tracePt t="15061" x="1631950" y="2781300"/>
          <p14:tracePt t="15063" x="1638300" y="2781300"/>
          <p14:tracePt t="15078" x="1651000" y="2781300"/>
          <p14:tracePt t="15094" x="1657350" y="2781300"/>
          <p14:tracePt t="15549" x="1657350" y="2787650"/>
          <p14:tracePt t="15562" x="1644650" y="2787650"/>
          <p14:tracePt t="15579" x="1638300" y="2787650"/>
          <p14:tracePt t="15595" x="1638300" y="2794000"/>
          <p14:tracePt t="15677" x="1631950" y="2794000"/>
          <p14:tracePt t="15766" x="1625600" y="2787650"/>
          <p14:tracePt t="15772" x="1625600" y="2781300"/>
          <p14:tracePt t="15789" x="1625600" y="2774950"/>
          <p14:tracePt t="15805" x="1638300" y="2768600"/>
          <p14:tracePt t="15820" x="1651000" y="2768600"/>
          <p14:tracePt t="15828" x="1657350" y="2768600"/>
          <p14:tracePt t="15846" x="1663700" y="2768600"/>
          <p14:tracePt t="15877" x="1682750" y="2768600"/>
          <p14:tracePt t="15895" x="1727200" y="2768600"/>
          <p14:tracePt t="15912" x="1778000" y="2762250"/>
          <p14:tracePt t="15928" x="1803400" y="2762250"/>
          <p14:tracePt t="15945" x="1841500" y="2749550"/>
          <p14:tracePt t="15961" x="1866900" y="2749550"/>
          <p14:tracePt t="15979" x="1905000" y="2743200"/>
          <p14:tracePt t="15997" x="1949450" y="2743200"/>
          <p14:tracePt t="16012" x="1962150" y="2743200"/>
          <p14:tracePt t="16028" x="1974850" y="2743200"/>
          <p14:tracePt t="16047" x="1981200" y="2743200"/>
          <p14:tracePt t="16062" x="1993900" y="2743200"/>
          <p14:tracePt t="16079" x="2012950" y="2743200"/>
          <p14:tracePt t="16097" x="2038350" y="2743200"/>
          <p14:tracePt t="16112" x="2051050" y="2743200"/>
          <p14:tracePt t="16129" x="2057400" y="2743200"/>
          <p14:tracePt t="16223" x="2063750" y="2743200"/>
          <p14:tracePt t="16231" x="2070100" y="2743200"/>
          <p14:tracePt t="16245" x="2082800" y="2743200"/>
          <p14:tracePt t="16263" x="2082800" y="2736850"/>
          <p14:tracePt t="16531" x="2082800" y="2743200"/>
          <p14:tracePt t="16538" x="2076450" y="2743200"/>
          <p14:tracePt t="16563" x="2070100" y="2743200"/>
          <p14:tracePt t="16579" x="2063750" y="2749550"/>
          <p14:tracePt t="16597" x="2063750" y="2755900"/>
          <p14:tracePt t="16613" x="2057400" y="2762250"/>
          <p14:tracePt t="16630" x="2057400" y="2774950"/>
          <p14:tracePt t="16646" x="2051050" y="2781300"/>
          <p14:tracePt t="16663" x="2051050" y="2787650"/>
          <p14:tracePt t="16679" x="2057400" y="2806700"/>
          <p14:tracePt t="16695" x="2057400" y="2813050"/>
          <p14:tracePt t="16713" x="2063750" y="2825750"/>
          <p14:tracePt t="16715" x="2063750" y="2832100"/>
          <p14:tracePt t="16729" x="2063750" y="2838450"/>
          <p14:tracePt t="16789" x="2070100" y="2838450"/>
          <p14:tracePt t="16813" x="2076450" y="2838450"/>
          <p14:tracePt t="16829" x="2082800" y="2838450"/>
          <p14:tracePt t="16893" x="2082800" y="2832100"/>
          <p14:tracePt t="16917" x="2076450" y="2825750"/>
          <p14:tracePt t="16930" x="2070100" y="2819400"/>
          <p14:tracePt t="16946" x="2057400" y="2806700"/>
          <p14:tracePt t="16949" x="2051050" y="2794000"/>
          <p14:tracePt t="16963" x="2044700" y="2774950"/>
          <p14:tracePt t="16979" x="2044700" y="2755900"/>
          <p14:tracePt t="16996" x="2057400" y="2755900"/>
          <p14:tracePt t="17012" x="2114550" y="2762250"/>
          <p14:tracePt t="17029" x="2165350" y="2781300"/>
          <p14:tracePt t="17046" x="2184400" y="2794000"/>
          <p14:tracePt t="17102" x="2184400" y="2800350"/>
          <p14:tracePt t="17125" x="2184400" y="2806700"/>
          <p14:tracePt t="17134" x="2184400" y="2813050"/>
          <p14:tracePt t="17145" x="2184400" y="2825750"/>
          <p14:tracePt t="17165" x="2197100" y="2863850"/>
          <p14:tracePt t="17180" x="2203450" y="2876550"/>
          <p14:tracePt t="17196" x="2203450" y="2889250"/>
          <p14:tracePt t="17213" x="2203450" y="2895600"/>
          <p14:tracePt t="17290" x="2203450" y="2889250"/>
          <p14:tracePt t="17298" x="2203450" y="2882900"/>
          <p14:tracePt t="17313" x="2203450" y="2876550"/>
          <p14:tracePt t="17330" x="2184400" y="2863850"/>
          <p14:tracePt t="17347" x="2165350" y="2851150"/>
          <p14:tracePt t="17364" x="2146300" y="2832100"/>
          <p14:tracePt t="17379" x="2120900" y="2813050"/>
          <p14:tracePt t="17396" x="2108200" y="2787650"/>
          <p14:tracePt t="17413" x="2101850" y="2755900"/>
          <p14:tracePt t="17429" x="2101850" y="2736850"/>
          <p14:tracePt t="17448" x="2101850" y="2711450"/>
          <p14:tracePt t="17463" x="2108200" y="2705100"/>
          <p14:tracePt t="17498" x="2108200" y="2711450"/>
          <p14:tracePt t="17514" x="2082800" y="2711450"/>
          <p14:tracePt t="17530" x="2057400" y="2717800"/>
          <p14:tracePt t="17533" x="2038350" y="2717800"/>
          <p14:tracePt t="17548" x="1974850" y="2717800"/>
          <p14:tracePt t="17563" x="1936750" y="2717800"/>
          <p14:tracePt t="17580" x="1898650" y="2711450"/>
          <p14:tracePt t="17599" x="1873250" y="2698750"/>
          <p14:tracePt t="17615" x="1809750" y="2673350"/>
          <p14:tracePt t="17630" x="1663700" y="2628900"/>
          <p14:tracePt t="17647" x="1517650" y="2584450"/>
          <p14:tracePt t="17663" x="1358900" y="2520950"/>
          <p14:tracePt t="17681" x="1282700" y="2489200"/>
          <p14:tracePt t="17696" x="1270000" y="2482850"/>
          <p14:tracePt t="17798" x="1263650" y="2482850"/>
          <p14:tracePt t="17819" x="1250950" y="2482850"/>
          <p14:tracePt t="17847" x="1250950" y="2489200"/>
          <p14:tracePt t="17863" x="1250950" y="2514600"/>
          <p14:tracePt t="17880" x="1276350" y="2559050"/>
          <p14:tracePt t="17882" x="1289050" y="2597150"/>
          <p14:tracePt t="17896" x="1295400" y="2609850"/>
          <p14:tracePt t="17898" x="1295400" y="2622550"/>
          <p14:tracePt t="17914" x="1289050" y="2654300"/>
          <p14:tracePt t="17931" x="1282700" y="2673350"/>
          <p14:tracePt t="17963" x="1282700" y="2679700"/>
          <p14:tracePt t="17980" x="1320800" y="2717800"/>
          <p14:tracePt t="17997" x="1416050" y="2787650"/>
          <p14:tracePt t="18013" x="1485900" y="2832100"/>
          <p14:tracePt t="18030" x="1536700" y="2857500"/>
          <p14:tracePt t="18046" x="1574800" y="2863850"/>
          <p14:tracePt t="18064" x="1587500" y="2857500"/>
          <p14:tracePt t="18080" x="1587500" y="2832100"/>
          <p14:tracePt t="18097" x="1581150" y="2800350"/>
          <p14:tracePt t="18113" x="1562100" y="2768600"/>
          <p14:tracePt t="18116" x="1555750" y="2755900"/>
          <p14:tracePt t="18130" x="1549400" y="2755900"/>
          <p14:tracePt t="18164" x="1587500" y="2787650"/>
          <p14:tracePt t="18180" x="1638300" y="2825750"/>
          <p14:tracePt t="18198" x="1695450" y="2863850"/>
          <p14:tracePt t="18213" x="1841500" y="2927350"/>
          <p14:tracePt t="18231" x="2006600" y="2971800"/>
          <p14:tracePt t="18247" x="2089150" y="2978150"/>
          <p14:tracePt t="18265" x="2101850" y="2940050"/>
          <p14:tracePt t="18282" x="2101850" y="2895600"/>
          <p14:tracePt t="18297" x="2095500" y="2844800"/>
          <p14:tracePt t="18354" x="2101850" y="2844800"/>
          <p14:tracePt t="18364" x="2101850" y="2851150"/>
          <p14:tracePt t="18381" x="2114550" y="2851150"/>
          <p14:tracePt t="18397" x="2120900" y="2851150"/>
          <p14:tracePt t="18414" x="2127250" y="2851150"/>
          <p14:tracePt t="18430" x="2139950" y="2844800"/>
          <p14:tracePt t="18447" x="2152650" y="2825750"/>
          <p14:tracePt t="18464" x="2171700" y="2794000"/>
          <p14:tracePt t="18481" x="2184400" y="2762250"/>
          <p14:tracePt t="18497" x="2190750" y="2755900"/>
          <p14:tracePt t="18514" x="2190750" y="2749550"/>
          <p14:tracePt t="18618" x="2197100" y="2749550"/>
          <p14:tracePt t="18632" x="2203450" y="2755900"/>
          <p14:tracePt t="18665" x="2209800" y="2768600"/>
          <p14:tracePt t="18697" x="2209800" y="2774950"/>
          <p14:tracePt t="18714" x="2203450" y="2781300"/>
          <p14:tracePt t="18732" x="2203450" y="2787650"/>
          <p14:tracePt t="18747" x="2197100" y="2794000"/>
          <p14:tracePt t="18764" x="2197100" y="2800350"/>
          <p14:tracePt t="18781" x="2197100" y="2813050"/>
          <p14:tracePt t="18814" x="2203450" y="2813050"/>
          <p14:tracePt t="18831" x="2216150" y="2813050"/>
          <p14:tracePt t="18848" x="2228850" y="2813050"/>
          <p14:tracePt t="18865" x="2247900" y="2800350"/>
          <p14:tracePt t="18881" x="2286000" y="2774950"/>
          <p14:tracePt t="18898" x="2311400" y="2749550"/>
          <p14:tracePt t="18914" x="2343150" y="2711450"/>
          <p14:tracePt t="18931" x="2349500" y="2705100"/>
          <p14:tracePt t="18948" x="2355850" y="2698750"/>
          <p14:tracePt t="19030" x="2355850" y="2705100"/>
          <p14:tracePt t="19038" x="2355850" y="2711450"/>
          <p14:tracePt t="19049" x="2349500" y="2724150"/>
          <p14:tracePt t="19064" x="2343150" y="2743200"/>
          <p14:tracePt t="19081" x="2336800" y="2768600"/>
          <p14:tracePt t="19098" x="2336800" y="2781300"/>
          <p14:tracePt t="19114" x="2336800" y="2794000"/>
          <p14:tracePt t="19131" x="2343150" y="2794000"/>
          <p14:tracePt t="19148" x="2349500" y="2794000"/>
          <p14:tracePt t="19164" x="2355850" y="2794000"/>
          <p14:tracePt t="19181" x="2362200" y="2794000"/>
          <p14:tracePt t="19198" x="2362200" y="2787650"/>
          <p14:tracePt t="19218" x="2362200" y="2781300"/>
          <p14:tracePt t="19231" x="2368550" y="2768600"/>
          <p14:tracePt t="19248" x="2374900" y="2755900"/>
          <p14:tracePt t="19265" x="2387600" y="2730500"/>
          <p14:tracePt t="19282" x="2400300" y="2686050"/>
          <p14:tracePt t="19298" x="2413000" y="2667000"/>
          <p14:tracePt t="19314" x="2425700" y="2628900"/>
          <p14:tracePt t="19331" x="2438400" y="2622550"/>
          <p14:tracePt t="19349" x="2444750" y="2622550"/>
          <p14:tracePt t="19365" x="2457450" y="2628900"/>
          <p14:tracePt t="19382" x="2463800" y="2647950"/>
          <p14:tracePt t="19384" x="2463800" y="2654300"/>
          <p14:tracePt t="19400" x="2463800" y="2673350"/>
          <p14:tracePt t="19413" x="2463800" y="2679700"/>
          <p14:tracePt t="19431" x="2463800" y="2686050"/>
          <p14:tracePt t="19448" x="2470150" y="2686050"/>
          <p14:tracePt t="19450" x="2470150" y="2692400"/>
          <p14:tracePt t="19465" x="2470150" y="2698750"/>
          <p14:tracePt t="19467" x="2476500" y="2698750"/>
          <p14:tracePt t="19482" x="2495550" y="2711450"/>
          <p14:tracePt t="19498" x="2540000" y="2730500"/>
          <p14:tracePt t="19516" x="2565400" y="2730500"/>
          <p14:tracePt t="19531" x="2590800" y="2724150"/>
          <p14:tracePt t="19548" x="2609850" y="2711450"/>
          <p14:tracePt t="19565" x="2628900" y="2698750"/>
          <p14:tracePt t="19581" x="2635250" y="2686050"/>
          <p14:tracePt t="19599" x="2641600" y="2673350"/>
          <p14:tracePt t="19617" x="2641600" y="2660650"/>
          <p14:tracePt t="19680" x="2635250" y="2660650"/>
          <p14:tracePt t="19705" x="2628900" y="2667000"/>
          <p14:tracePt t="19710" x="2622550" y="2667000"/>
          <p14:tracePt t="19719" x="2616200" y="2667000"/>
          <p14:tracePt t="19732" x="2616200" y="2673350"/>
          <p14:tracePt t="19747" x="2603500" y="2673350"/>
          <p14:tracePt t="19765" x="2597150" y="2673350"/>
          <p14:tracePt t="19804" x="2597150" y="2667000"/>
          <p14:tracePt t="19821" x="2597150" y="2660650"/>
          <p14:tracePt t="19946" x="2590800" y="2660650"/>
          <p14:tracePt t="20027" x="2584450" y="2660650"/>
          <p14:tracePt t="20044" x="2578100" y="2660650"/>
          <p14:tracePt t="20051" x="2578100" y="2654300"/>
          <p14:tracePt t="20066" x="2571750" y="2654300"/>
          <p14:tracePt t="20083" x="2565400" y="2654300"/>
          <p14:tracePt t="20099" x="2559050" y="2654300"/>
          <p14:tracePt t="20115" x="2552700" y="2654300"/>
          <p14:tracePt t="20149" x="2552700" y="2647950"/>
          <p14:tracePt t="20189" x="2546350" y="2647950"/>
          <p14:tracePt t="20224" x="2540000" y="2647950"/>
          <p14:tracePt t="20269" x="2533650" y="2647950"/>
          <p14:tracePt t="20293" x="2527300" y="2641600"/>
          <p14:tracePt t="20309" x="2520950" y="2641600"/>
          <p14:tracePt t="20317" x="2508250" y="2641600"/>
          <p14:tracePt t="20333" x="2482850" y="2628900"/>
          <p14:tracePt t="20349" x="2463800" y="2628900"/>
          <p14:tracePt t="20366" x="2444750" y="2622550"/>
          <p14:tracePt t="20383" x="2425700" y="2616200"/>
          <p14:tracePt t="20399" x="2406650" y="2609850"/>
          <p14:tracePt t="20415" x="2362200" y="2603500"/>
          <p14:tracePt t="20433" x="2292350" y="2603500"/>
          <p14:tracePt t="20449" x="2203450" y="2597150"/>
          <p14:tracePt t="20465" x="2120900" y="2597150"/>
          <p14:tracePt t="20482" x="2070100" y="2597150"/>
          <p14:tracePt t="20500" x="2025650" y="2597150"/>
          <p14:tracePt t="20555" x="2051050" y="2603500"/>
          <p14:tracePt t="20565" x="2089150" y="2609850"/>
          <p14:tracePt t="20586" x="2235200" y="2616200"/>
          <p14:tracePt t="20588" x="2343150" y="2616200"/>
          <p14:tracePt t="20601" x="2476500" y="2609850"/>
          <p14:tracePt t="20616" x="2724150" y="2571750"/>
          <p14:tracePt t="20634" x="3302000" y="2482850"/>
          <p14:tracePt t="20649" x="3556000" y="2451100"/>
          <p14:tracePt t="20668" x="4330700" y="2330450"/>
          <p14:tracePt t="20685" x="4800600" y="2203450"/>
          <p14:tracePt t="20699" x="5168900" y="2089150"/>
          <p14:tracePt t="20715" x="5492750" y="1974850"/>
          <p14:tracePt t="20734" x="5740400" y="1854200"/>
          <p14:tracePt t="20750" x="5918200" y="1733550"/>
          <p14:tracePt t="20766" x="6026150" y="1625600"/>
          <p14:tracePt t="20783" x="6076950" y="1549400"/>
          <p14:tracePt t="20801" x="6115050" y="1492250"/>
          <p14:tracePt t="20816" x="6134100" y="1466850"/>
          <p14:tracePt t="20833" x="6153150" y="1454150"/>
          <p14:tracePt t="20849" x="6165850" y="1441450"/>
          <p14:tracePt t="20866" x="6197600" y="1422400"/>
          <p14:tracePt t="20883" x="6235700" y="1377950"/>
          <p14:tracePt t="20900" x="6305550" y="1257300"/>
          <p14:tracePt t="20916" x="6350000" y="1149350"/>
          <p14:tracePt t="20935" x="6369050" y="1073150"/>
          <p14:tracePt t="20950" x="6400800" y="990600"/>
          <p14:tracePt t="20966" x="6438900" y="920750"/>
          <p14:tracePt t="20982" x="6477000" y="838200"/>
          <p14:tracePt t="20999" x="6489700" y="781050"/>
          <p14:tracePt t="21016" x="6489700" y="723900"/>
          <p14:tracePt t="21033" x="6477000" y="685800"/>
          <p14:tracePt t="21050" x="6464300" y="666750"/>
          <p14:tracePt t="21052" x="6457950" y="666750"/>
          <p14:tracePt t="21067" x="6445250" y="660400"/>
          <p14:tracePt t="21069" x="6432550" y="660400"/>
          <p14:tracePt t="21083" x="6407150" y="666750"/>
          <p14:tracePt t="21101" x="6324600" y="685800"/>
          <p14:tracePt t="21116" x="6235700" y="717550"/>
          <p14:tracePt t="21135" x="6127750" y="749300"/>
          <p14:tracePt t="21150" x="6019800" y="762000"/>
          <p14:tracePt t="21166" x="5886450" y="806450"/>
          <p14:tracePt t="21184" x="5791200" y="876300"/>
          <p14:tracePt t="21200" x="5746750" y="958850"/>
          <p14:tracePt t="21216" x="5727700" y="1073150"/>
          <p14:tracePt t="21233" x="5727700" y="1238250"/>
          <p14:tracePt t="21249" x="5765800" y="1435100"/>
          <p14:tracePt t="21266" x="5803900" y="1593850"/>
          <p14:tracePt t="21283" x="5816600" y="1701800"/>
          <p14:tracePt t="21287" x="5810250" y="1746250"/>
          <p14:tracePt t="21299" x="5797550" y="1771650"/>
          <p14:tracePt t="21316" x="5772150" y="1822450"/>
          <p14:tracePt t="21333" x="5759450" y="1879600"/>
          <p14:tracePt t="21350" x="5759450" y="1974850"/>
          <p14:tracePt t="21366" x="5765800" y="2025650"/>
          <p14:tracePt t="21383" x="5765800" y="2051050"/>
          <p14:tracePt t="21400" x="5816600" y="2108200"/>
          <p14:tracePt t="21415" x="5848350" y="2127250"/>
          <p14:tracePt t="21416" x="5873750" y="2139950"/>
          <p14:tracePt t="21433" x="5956300" y="2146300"/>
          <p14:tracePt t="21450" x="6070600" y="2146300"/>
          <p14:tracePt t="21466" x="6165850" y="2139950"/>
          <p14:tracePt t="21483" x="6267450" y="2108200"/>
          <p14:tracePt t="21500" x="6337300" y="2076450"/>
          <p14:tracePt t="21516" x="6400800" y="2025650"/>
          <p14:tracePt t="21533" x="6457950" y="1968500"/>
          <p14:tracePt t="21549" x="6565900" y="1816100"/>
          <p14:tracePt t="21567" x="6648450" y="1663700"/>
          <p14:tracePt t="21569" x="6680200" y="1593850"/>
          <p14:tracePt t="21583" x="6711950" y="1530350"/>
          <p14:tracePt t="21586" x="6756400" y="1447800"/>
          <p14:tracePt t="21601" x="6800850" y="1333500"/>
          <p14:tracePt t="21616" x="6819900" y="1244600"/>
          <p14:tracePt t="21633" x="6807200" y="1143000"/>
          <p14:tracePt t="21650" x="6756400" y="1092200"/>
          <p14:tracePt t="21667" x="6692900" y="1047750"/>
          <p14:tracePt t="21683" x="6604000" y="996950"/>
          <p14:tracePt t="21700" x="6521450" y="927100"/>
          <p14:tracePt t="21717" x="6445250" y="844550"/>
          <p14:tracePt t="21733" x="6400800" y="768350"/>
          <p14:tracePt t="21750" x="6337300" y="647700"/>
          <p14:tracePt t="21767" x="6267450" y="558800"/>
          <p14:tracePt t="21771" x="6229350" y="520700"/>
          <p14:tracePt t="21783" x="6191250" y="508000"/>
          <p14:tracePt t="21800" x="6127750" y="514350"/>
          <p14:tracePt t="21803" x="6102350" y="539750"/>
          <p14:tracePt t="21820" x="6064250" y="609600"/>
          <p14:tracePt t="21834" x="6019800" y="711200"/>
          <p14:tracePt t="21851" x="5981700" y="831850"/>
          <p14:tracePt t="21866" x="5943600" y="965200"/>
          <p14:tracePt t="21884" x="5899150" y="1136650"/>
          <p14:tracePt t="21900" x="5867400" y="1276350"/>
          <p14:tracePt t="21916" x="5867400" y="1352550"/>
          <p14:tracePt t="21934" x="5873750" y="1416050"/>
          <p14:tracePt t="21953" x="5880100" y="1492250"/>
          <p14:tracePt t="21967" x="5873750" y="1555750"/>
          <p14:tracePt t="21984" x="5861050" y="1619250"/>
          <p14:tracePt t="22000" x="5861050" y="1670050"/>
          <p14:tracePt t="22017" x="5861050" y="1727200"/>
          <p14:tracePt t="22033" x="5854700" y="1771650"/>
          <p14:tracePt t="22050" x="5835650" y="1828800"/>
          <p14:tracePt t="22067" x="5822950" y="1866900"/>
          <p14:tracePt t="22084" x="5816600" y="1885950"/>
          <p14:tracePt t="22217" x="5810250" y="1892300"/>
          <p14:tracePt t="22235" x="5791200" y="1917700"/>
          <p14:tracePt t="22251" x="5759450" y="1955800"/>
          <p14:tracePt t="22267" x="5721350" y="1993900"/>
          <p14:tracePt t="22283" x="5670550" y="2038350"/>
          <p14:tracePt t="22301" x="5613400" y="2082800"/>
          <p14:tracePt t="22317" x="5575300" y="2120900"/>
          <p14:tracePt t="22334" x="5549900" y="2146300"/>
          <p14:tracePt t="22352" x="5530850" y="2184400"/>
          <p14:tracePt t="22355" x="5524500" y="2197100"/>
          <p14:tracePt t="22367" x="5511800" y="2216150"/>
          <p14:tracePt t="22384" x="5499100" y="2254250"/>
          <p14:tracePt t="22401" x="5480050" y="2286000"/>
          <p14:tracePt t="22419" x="5435600" y="2349500"/>
          <p14:tracePt t="22434" x="5403850" y="2387600"/>
          <p14:tracePt t="22450" x="5378450" y="2419350"/>
          <p14:tracePt t="22470" x="5365750" y="2438400"/>
          <p14:tracePt t="22484" x="5353050" y="2457450"/>
          <p14:tracePt t="22580" x="5353050" y="2463800"/>
          <p14:tracePt t="22588" x="5346700" y="2463800"/>
          <p14:tracePt t="22600" x="5340350" y="2463800"/>
          <p14:tracePt t="22617" x="5321300" y="2470150"/>
          <p14:tracePt t="22634" x="5302250" y="2470150"/>
          <p14:tracePt t="22636" x="5289550" y="2470150"/>
          <p14:tracePt t="22653" x="5257800" y="2476500"/>
          <p14:tracePt t="22667" x="5226050" y="2482850"/>
          <p14:tracePt t="22684" x="5162550" y="2501900"/>
          <p14:tracePt t="22702" x="4984750" y="2514600"/>
          <p14:tracePt t="22717" x="4705350" y="2501900"/>
          <p14:tracePt t="22734" x="4286250" y="2457450"/>
          <p14:tracePt t="22751" x="3898900" y="2419350"/>
          <p14:tracePt t="22767" x="3530600" y="2393950"/>
          <p14:tracePt t="22785" x="3308350" y="2393950"/>
          <p14:tracePt t="22801" x="3175000" y="2413000"/>
          <p14:tracePt t="22817" x="3105150" y="2444750"/>
          <p14:tracePt t="22835" x="3022600" y="2476500"/>
          <p14:tracePt t="22851" x="2933700" y="2489200"/>
          <p14:tracePt t="22868" x="2800350" y="2501900"/>
          <p14:tracePt t="22887" x="2654300" y="2501900"/>
          <p14:tracePt t="22901" x="2622550" y="2501900"/>
          <p14:tracePt t="22903" x="2603500" y="2501900"/>
          <p14:tracePt t="22935" x="2616200" y="2508250"/>
          <p14:tracePt t="22951" x="2635250" y="2514600"/>
          <p14:tracePt t="22968" x="2647950" y="2514600"/>
          <p14:tracePt t="22984" x="2654300" y="2514600"/>
          <p14:tracePt t="23034" x="2654300" y="2520950"/>
          <p14:tracePt t="23069" x="2660650" y="2527300"/>
          <p14:tracePt t="23084" x="2673350" y="2540000"/>
          <p14:tracePt t="23102" x="2686050" y="2565400"/>
          <p14:tracePt t="23119" x="2692400" y="2590800"/>
          <p14:tracePt t="23135" x="2686050" y="2616200"/>
          <p14:tracePt t="23152" x="2679700" y="2628900"/>
          <p14:tracePt t="23168" x="2673350" y="2635250"/>
          <p14:tracePt t="24249" x="2667000" y="2635250"/>
          <p14:tracePt t="24269" x="2660650" y="2622550"/>
          <p14:tracePt t="24273" x="2647950" y="2603500"/>
          <p14:tracePt t="24288" x="2622550" y="2578100"/>
          <p14:tracePt t="24303" x="2552700" y="2533650"/>
          <p14:tracePt t="24319" x="2508250" y="2527300"/>
          <p14:tracePt t="24338" x="2476500" y="2533650"/>
          <p14:tracePt t="24352" x="2451100" y="2540000"/>
          <p14:tracePt t="24369" x="2400300" y="2552700"/>
          <p14:tracePt t="24386" x="2317750" y="2571750"/>
          <p14:tracePt t="24402" x="2216150" y="2584450"/>
          <p14:tracePt t="24421" x="2108200" y="2584450"/>
          <p14:tracePt t="24437" x="2038350" y="2584450"/>
          <p14:tracePt t="24452" x="1905000" y="2565400"/>
          <p14:tracePt t="24469" x="1765300" y="2546350"/>
          <p14:tracePt t="24485" x="1593850" y="2520950"/>
          <p14:tracePt t="24502" x="1428750" y="2508250"/>
          <p14:tracePt t="24521" x="1377950" y="2508250"/>
          <p14:tracePt t="24523" x="1371600" y="2508250"/>
          <p14:tracePt t="24536" x="1371600" y="2514600"/>
          <p14:tracePt t="24552" x="1371600" y="2533650"/>
          <p14:tracePt t="24554" x="1371600" y="2552700"/>
          <p14:tracePt t="24568" x="1371600" y="2571750"/>
          <p14:tracePt t="24569" x="1371600" y="2590800"/>
          <p14:tracePt t="24586" x="1358900" y="2628900"/>
          <p14:tracePt t="24602" x="1308100" y="2654300"/>
          <p14:tracePt t="24619" x="1250950" y="2673350"/>
          <p14:tracePt t="24636" x="1219200" y="2692400"/>
          <p14:tracePt t="24652" x="1206500" y="2705100"/>
          <p14:tracePt t="24669" x="1200150" y="2724150"/>
          <p14:tracePt t="24685" x="1200150" y="2749550"/>
          <p14:tracePt t="24702" x="1200150" y="2781300"/>
          <p14:tracePt t="24719" x="1200150" y="2800350"/>
          <p14:tracePt t="24738" x="1200150" y="2838450"/>
          <p14:tracePt t="24753" x="1200150" y="2844800"/>
          <p14:tracePt t="24769" x="1200150" y="2851150"/>
          <p14:tracePt t="24821" x="1200150" y="2857500"/>
          <p14:tracePt t="24836" x="1212850" y="2870200"/>
          <p14:tracePt t="24852" x="1231900" y="2889250"/>
          <p14:tracePt t="24869" x="1238250" y="2901950"/>
          <p14:tracePt t="24886" x="1238250" y="2921000"/>
          <p14:tracePt t="24903" x="1238250" y="2927350"/>
          <p14:tracePt t="24919" x="1238250" y="2933700"/>
          <p14:tracePt t="24954" x="1231900" y="2940050"/>
          <p14:tracePt t="24969" x="1219200" y="2952750"/>
          <p14:tracePt t="24986" x="1193800" y="2971800"/>
          <p14:tracePt t="25002" x="1174750" y="2978150"/>
          <p14:tracePt t="25020" x="1149350" y="2990850"/>
          <p14:tracePt t="25036" x="1143000" y="2990850"/>
          <p14:tracePt t="25087" x="1123950" y="2997200"/>
          <p14:tracePt t="25103" x="1098550" y="3009900"/>
          <p14:tracePt t="25119" x="1066800" y="3028950"/>
          <p14:tracePt t="25136" x="1028700" y="3054350"/>
          <p14:tracePt t="25139" x="1016000" y="3060700"/>
          <p14:tracePt t="25153" x="1009650" y="3073400"/>
          <p14:tracePt t="25169" x="996950" y="3086100"/>
          <p14:tracePt t="25679" x="990600" y="3086100"/>
          <p14:tracePt t="25688" x="984250" y="3086100"/>
          <p14:tracePt t="25703" x="971550" y="3086100"/>
          <p14:tracePt t="25720" x="965200" y="3086100"/>
          <p14:tracePt t="25737" x="965200" y="3079750"/>
          <p14:tracePt t="25770" x="965200" y="3067050"/>
          <p14:tracePt t="25787" x="965200" y="3054350"/>
          <p14:tracePt t="25804" x="965200" y="3035300"/>
          <p14:tracePt t="25808" x="965200" y="3028950"/>
          <p14:tracePt t="25820" x="965200" y="3022600"/>
          <p14:tracePt t="25838" x="958850" y="2997200"/>
          <p14:tracePt t="25854" x="952500" y="2990850"/>
          <p14:tracePt t="25896" x="958850" y="2990850"/>
          <p14:tracePt t="25905" x="971550" y="2997200"/>
          <p14:tracePt t="25921" x="1047750" y="3016250"/>
          <p14:tracePt t="25937" x="1206500" y="3054350"/>
          <p14:tracePt t="25954" x="1371600" y="3086100"/>
          <p14:tracePt t="25970" x="1543050" y="3130550"/>
          <p14:tracePt t="25987" x="1670050" y="3155950"/>
          <p14:tracePt t="26004" x="1701800" y="3162300"/>
          <p14:tracePt t="26020" x="1708150" y="3162300"/>
          <p14:tracePt t="26040" x="1708150" y="3155950"/>
          <p14:tracePt t="26055" x="1714500" y="3149600"/>
          <p14:tracePt t="26070" x="1720850" y="3136900"/>
          <p14:tracePt t="26087" x="1720850" y="3130550"/>
          <p14:tracePt t="26103" x="1739900" y="3130550"/>
          <p14:tracePt t="26120" x="1771650" y="3130550"/>
          <p14:tracePt t="26137" x="1809750" y="3130550"/>
          <p14:tracePt t="26154" x="1822450" y="3136900"/>
          <p14:tracePt t="26170" x="1822450" y="3143250"/>
          <p14:tracePt t="26242" x="1828800" y="3143250"/>
          <p14:tracePt t="26248" x="1835150" y="3143250"/>
          <p14:tracePt t="26255" x="1860550" y="3136900"/>
          <p14:tracePt t="26271" x="1924050" y="3136900"/>
          <p14:tracePt t="26287" x="1987550" y="3136900"/>
          <p14:tracePt t="26304" x="2019300" y="3130550"/>
          <p14:tracePt t="26321" x="2025650" y="3117850"/>
          <p14:tracePt t="26337" x="2025650" y="3105150"/>
          <p14:tracePt t="26354" x="2025650" y="3092450"/>
          <p14:tracePt t="26370" x="2032000" y="3073400"/>
          <p14:tracePt t="26388" x="2044700" y="3054350"/>
          <p14:tracePt t="26406" x="2057400" y="3028950"/>
          <p14:tracePt t="26421" x="2063750" y="3016250"/>
          <p14:tracePt t="26423" x="2063750" y="2997200"/>
          <p14:tracePt t="26438" x="2063750" y="2990850"/>
          <p14:tracePt t="26455" x="2051050" y="2940050"/>
          <p14:tracePt t="26470" x="2038350" y="2927350"/>
          <p14:tracePt t="26473" x="2019300" y="2901950"/>
          <p14:tracePt t="26488" x="1974850" y="2870200"/>
          <p14:tracePt t="26506" x="1930400" y="2838450"/>
          <p14:tracePt t="26523" x="1873250" y="2806700"/>
          <p14:tracePt t="26538" x="1854200" y="2787650"/>
          <p14:tracePt t="26554" x="1847850" y="2774950"/>
          <p14:tracePt t="26571" x="1841500" y="2768600"/>
          <p14:tracePt t="26587" x="1809750" y="2755900"/>
          <p14:tracePt t="26604" x="1758950" y="2736850"/>
          <p14:tracePt t="26621" x="1714500" y="2724150"/>
          <p14:tracePt t="26637" x="1676400" y="2717800"/>
          <p14:tracePt t="26654" x="1657350" y="2717800"/>
          <p14:tracePt t="26671" x="1638300" y="2724150"/>
          <p14:tracePt t="26673" x="1631950" y="2730500"/>
          <p14:tracePt t="26689" x="1600200" y="2762250"/>
          <p14:tracePt t="26704" x="1562100" y="2794000"/>
          <p14:tracePt t="26720" x="1549400" y="2813050"/>
          <p14:tracePt t="26738" x="1543050" y="2857500"/>
          <p14:tracePt t="26754" x="1562100" y="2895600"/>
          <p14:tracePt t="26771" x="1619250" y="2940050"/>
          <p14:tracePt t="26788" x="1676400" y="2984500"/>
          <p14:tracePt t="26807" x="1746250" y="3035300"/>
          <p14:tracePt t="26821" x="1778000" y="3073400"/>
          <p14:tracePt t="26837" x="1778000" y="3086100"/>
          <p14:tracePt t="26888" x="1790700" y="3086100"/>
          <p14:tracePt t="26905" x="1835150" y="3067050"/>
          <p14:tracePt t="26921" x="1885950" y="3054350"/>
          <p14:tracePt t="26937" x="1930400" y="3035300"/>
          <p14:tracePt t="26955" x="1955800" y="3028950"/>
          <p14:tracePt t="26971" x="1968500" y="3022600"/>
          <p14:tracePt t="27042" x="1968500" y="3016250"/>
          <p14:tracePt t="27048" x="1974850" y="3009900"/>
          <p14:tracePt t="27057" x="1974850" y="3003550"/>
          <p14:tracePt t="27072" x="1981200" y="2997200"/>
          <p14:tracePt t="27089" x="1987550" y="2990850"/>
          <p14:tracePt t="27104" x="1993900" y="2990850"/>
          <p14:tracePt t="27121" x="1993900" y="2984500"/>
          <p14:tracePt t="27140" x="1993900" y="2978150"/>
          <p14:tracePt t="27154" x="2000250" y="2978150"/>
          <p14:tracePt t="27171" x="2063750" y="2971800"/>
          <p14:tracePt t="27188" x="2184400" y="2978150"/>
          <p14:tracePt t="27204" x="2343150" y="2990850"/>
          <p14:tracePt t="27221" x="2508250" y="3009900"/>
          <p14:tracePt t="27238" x="2603500" y="3016250"/>
          <p14:tracePt t="27255" x="2628900" y="3022600"/>
          <p14:tracePt t="27298" x="2628900" y="3016250"/>
          <p14:tracePt t="27315" x="2628900" y="3009900"/>
          <p14:tracePt t="27323" x="2628900" y="3003550"/>
          <p14:tracePt t="27339" x="2628900" y="2990850"/>
          <p14:tracePt t="27355" x="2628900" y="2978150"/>
          <p14:tracePt t="27371" x="2647950" y="2971800"/>
          <p14:tracePt t="27388" x="2660650" y="2965450"/>
          <p14:tracePt t="27406" x="2667000" y="2965450"/>
          <p14:tracePt t="27457" x="2692400" y="2965450"/>
          <p14:tracePt t="27463" x="2711450" y="2965450"/>
          <p14:tracePt t="27474" x="2755900" y="2965450"/>
          <p14:tracePt t="27487" x="2921000" y="2990850"/>
          <p14:tracePt t="27505" x="3200400" y="3041650"/>
          <p14:tracePt t="27521" x="3498850" y="3111500"/>
          <p14:tracePt t="27539" x="3803650" y="3194050"/>
          <p14:tracePt t="27555" x="4025900" y="3251200"/>
          <p14:tracePt t="27571" x="4083050" y="3270250"/>
          <p14:tracePt t="27605" x="4076700" y="3270250"/>
          <p14:tracePt t="27638" x="4070350" y="3270250"/>
          <p14:tracePt t="27671" x="4064000" y="3270250"/>
          <p14:tracePt t="27688" x="4057650" y="3263900"/>
          <p14:tracePt t="27705" x="4057650" y="3251200"/>
          <p14:tracePt t="27722" x="4044950" y="3232150"/>
          <p14:tracePt t="27741" x="4006850" y="3194050"/>
          <p14:tracePt t="27755" x="3981450" y="3175000"/>
          <p14:tracePt t="27756" x="3956050" y="3149600"/>
          <p14:tracePt t="27772" x="3860800" y="3092450"/>
          <p14:tracePt t="27789" x="3790950" y="3048000"/>
          <p14:tracePt t="27805" x="3752850" y="3016250"/>
          <p14:tracePt t="27821" x="3746500" y="3003550"/>
          <p14:tracePt t="27838" x="3746500" y="2990850"/>
          <p14:tracePt t="27855" x="3746500" y="2978150"/>
          <p14:tracePt t="27872" x="3733800" y="2971800"/>
          <p14:tracePt t="27888" x="3714750" y="2952750"/>
          <p14:tracePt t="27905" x="3657600" y="2927350"/>
          <p14:tracePt t="27922" x="3606800" y="2914650"/>
          <p14:tracePt t="27938" x="3568700" y="2901950"/>
          <p14:tracePt t="27955" x="3556000" y="2901950"/>
          <p14:tracePt t="27972" x="3556000" y="2895600"/>
          <p14:tracePt t="28006" x="3549650" y="2895600"/>
          <p14:tracePt t="28220" x="3536950" y="2895600"/>
          <p14:tracePt t="28226" x="3530600" y="2895600"/>
          <p14:tracePt t="28240" x="3524250" y="2895600"/>
          <p14:tracePt t="28256" x="3492500" y="2895600"/>
          <p14:tracePt t="28289" x="3486150" y="2895600"/>
          <p14:tracePt t="28323" x="3479800" y="2895600"/>
          <p14:tracePt t="28339" x="3441700" y="2895600"/>
          <p14:tracePt t="28356" x="3333750" y="2895600"/>
          <p14:tracePt t="28373" x="3282950" y="2889250"/>
          <p14:tracePt t="28389" x="3232150" y="2876550"/>
          <p14:tracePt t="28407" x="3213100" y="2870200"/>
          <p14:tracePt t="28487" x="3206750" y="2870200"/>
          <p14:tracePt t="28495" x="3200400" y="2876550"/>
          <p14:tracePt t="28506" x="3194050" y="2882900"/>
          <p14:tracePt t="28523" x="3175000" y="2889250"/>
          <p14:tracePt t="28541" x="3149600" y="2895600"/>
          <p14:tracePt t="28543" x="3143250" y="2901950"/>
          <p14:tracePt t="28558" x="3136900" y="2901950"/>
          <p14:tracePt t="28601" x="3130550" y="2901950"/>
          <p14:tracePt t="28623" x="3060700" y="2889250"/>
          <p14:tracePt t="28639" x="3009900" y="2876550"/>
          <p14:tracePt t="28656" x="2990850" y="2876550"/>
          <p14:tracePt t="28672" x="2990850" y="2870200"/>
          <p14:tracePt t="28725" x="2984500" y="2870200"/>
          <p14:tracePt t="28748" x="2978150" y="2876550"/>
          <p14:tracePt t="28756" x="2965450" y="2876550"/>
          <p14:tracePt t="28776" x="2946400" y="2882900"/>
          <p14:tracePt t="28789" x="2927350" y="2889250"/>
          <p14:tracePt t="28845" x="2927350" y="2895600"/>
          <p14:tracePt t="28853" x="2921000" y="2895600"/>
          <p14:tracePt t="28861" x="2921000" y="2901950"/>
          <p14:tracePt t="28872" x="2921000" y="2908300"/>
          <p14:tracePt t="28889" x="2901950" y="2921000"/>
          <p14:tracePt t="28906" x="2889250" y="2927350"/>
          <p14:tracePt t="28923" x="2876550" y="2927350"/>
          <p14:tracePt t="29040" x="2870200" y="2927350"/>
          <p14:tracePt t="29047" x="2863850" y="2927350"/>
          <p14:tracePt t="29056" x="2851150" y="2921000"/>
          <p14:tracePt t="29073" x="2825750" y="2914650"/>
          <p14:tracePt t="29090" x="2787650" y="2895600"/>
          <p14:tracePt t="29107" x="2762250" y="2889250"/>
          <p14:tracePt t="29123" x="2686050" y="2870200"/>
          <p14:tracePt t="29142" x="2578100" y="2838450"/>
          <p14:tracePt t="29156" x="2559050" y="2832100"/>
          <p14:tracePt t="29173" x="2546350" y="2825750"/>
          <p14:tracePt t="29224" x="2578100" y="2825750"/>
          <p14:tracePt t="29239" x="2622550" y="2838450"/>
          <p14:tracePt t="29258" x="2628900" y="2844800"/>
          <p14:tracePt t="29275" x="2628900" y="2857500"/>
          <p14:tracePt t="29290" x="2609850" y="2863850"/>
          <p14:tracePt t="29306" x="2578100" y="2876550"/>
          <p14:tracePt t="29323" x="2546350" y="2882900"/>
          <p14:tracePt t="29339" x="2533650" y="2882900"/>
          <p14:tracePt t="29397" x="2540000" y="2882900"/>
          <p14:tracePt t="29405" x="2546350" y="2882900"/>
          <p14:tracePt t="29420" x="2565400" y="2882900"/>
          <p14:tracePt t="29443" x="2590800" y="2876550"/>
          <p14:tracePt t="29458" x="2609850" y="2876550"/>
          <p14:tracePt t="29473" x="2622550" y="2876550"/>
          <p14:tracePt t="29490" x="2628900" y="2870200"/>
          <p14:tracePt t="29506" x="2635250" y="2870200"/>
          <p14:tracePt t="29639" x="2635250" y="2876550"/>
          <p14:tracePt t="29646" x="2635250" y="2882900"/>
          <p14:tracePt t="29656" x="2635250" y="2889250"/>
          <p14:tracePt t="29673" x="2622550" y="2895600"/>
          <p14:tracePt t="29690" x="2609850" y="2901950"/>
          <p14:tracePt t="29707" x="2603500" y="2908300"/>
          <p14:tracePt t="29773" x="2603500" y="2901950"/>
          <p14:tracePt t="29869" x="2597150" y="2901950"/>
          <p14:tracePt t="29885" x="2578100" y="2908300"/>
          <p14:tracePt t="29908" x="2527300" y="2933700"/>
          <p14:tracePt t="29925" x="2438400" y="2984500"/>
          <p14:tracePt t="29941" x="2393950" y="3003550"/>
          <p14:tracePt t="29957" x="2381250" y="3009900"/>
          <p14:tracePt t="30055" x="2387600" y="3016250"/>
          <p14:tracePt t="30062" x="2393950" y="3022600"/>
          <p14:tracePt t="30079" x="2406650" y="3028950"/>
          <p14:tracePt t="30091" x="2419350" y="3035300"/>
          <p14:tracePt t="30108" x="2432050" y="3041650"/>
          <p14:tracePt t="30124" x="2438400" y="3041650"/>
          <p14:tracePt t="30140" x="2444750" y="3041650"/>
          <p14:tracePt t="30158" x="2451100" y="3041650"/>
          <p14:tracePt t="30174" x="2457450" y="3041650"/>
          <p14:tracePt t="30298" x="2463800" y="3041650"/>
          <p14:tracePt t="30312" x="2470150" y="3035300"/>
          <p14:tracePt t="30319" x="2476500" y="3035300"/>
          <p14:tracePt t="30393" x="2482850" y="3035300"/>
          <p14:tracePt t="30429" x="2482850" y="3041650"/>
          <p14:tracePt t="30563" x="2489200" y="3041650"/>
          <p14:tracePt t="30585" x="2495550" y="3041650"/>
          <p14:tracePt t="30601" x="2501900" y="3041650"/>
          <p14:tracePt t="30624" x="2508250" y="3048000"/>
          <p14:tracePt t="30815" x="2514600" y="3048000"/>
          <p14:tracePt t="30956" x="2520950" y="3048000"/>
          <p14:tracePt t="30975" x="2527300" y="3054350"/>
          <p14:tracePt t="30991" x="2540000" y="3060700"/>
          <p14:tracePt t="31008" x="2552700" y="3067050"/>
          <p14:tracePt t="31041" x="2578100" y="3073400"/>
          <p14:tracePt t="31058" x="2590800" y="3073400"/>
          <p14:tracePt t="31074" x="2641600" y="3079750"/>
          <p14:tracePt t="31092" x="2660650" y="3079750"/>
          <p14:tracePt t="31108" x="2717800" y="3073400"/>
          <p14:tracePt t="31125" x="2755900" y="3067050"/>
          <p14:tracePt t="31140" x="2794000" y="3060700"/>
          <p14:tracePt t="31158" x="2889250" y="3035300"/>
          <p14:tracePt t="31175" x="2927350" y="3028950"/>
          <p14:tracePt t="31178" x="2965450" y="3016250"/>
          <p14:tracePt t="31191" x="2997200" y="2990850"/>
          <p14:tracePt t="31208" x="3009900" y="2990850"/>
          <p14:tracePt t="31224" x="3028950" y="2971800"/>
          <p14:tracePt t="31241" x="3041650" y="2965450"/>
          <p14:tracePt t="31258" x="3048000" y="2959100"/>
          <p14:tracePt t="31292" x="3048000" y="2940050"/>
          <p14:tracePt t="31308" x="3035300" y="2914650"/>
          <p14:tracePt t="31327" x="3016250" y="2895600"/>
          <p14:tracePt t="31342" x="2990850" y="2863850"/>
          <p14:tracePt t="31358" x="2965450" y="2832100"/>
          <p14:tracePt t="31375" x="2952750" y="2819400"/>
          <p14:tracePt t="31391" x="2933700" y="2806700"/>
          <p14:tracePt t="31408" x="2927350" y="2800350"/>
          <p14:tracePt t="31425" x="2914650" y="2800350"/>
          <p14:tracePt t="31442" x="2844800" y="2800350"/>
          <p14:tracePt t="31460" x="2781300" y="2800350"/>
          <p14:tracePt t="31474" x="2717800" y="2806700"/>
          <p14:tracePt t="31492" x="2667000" y="2825750"/>
          <p14:tracePt t="31509" x="2628900" y="2838450"/>
          <p14:tracePt t="31526" x="2616200" y="2857500"/>
          <p14:tracePt t="31543" x="2622550" y="2870200"/>
          <p14:tracePt t="31559" x="2647950" y="2895600"/>
          <p14:tracePt t="31575" x="2698750" y="2921000"/>
          <p14:tracePt t="31593" x="2749550" y="2946400"/>
          <p14:tracePt t="31596" x="2768600" y="2952750"/>
          <p14:tracePt t="31609" x="2787650" y="2959100"/>
          <p14:tracePt t="31612" x="2800350" y="2965450"/>
          <p14:tracePt t="31625" x="2819400" y="2971800"/>
          <p14:tracePt t="31641" x="2844800" y="2965450"/>
          <p14:tracePt t="31660" x="2914650" y="2940050"/>
          <p14:tracePt t="31675" x="2959100" y="2927350"/>
          <p14:tracePt t="31691" x="3067050" y="2914650"/>
          <p14:tracePt t="31710" x="3105150" y="2908300"/>
          <p14:tracePt t="31725" x="3124200" y="2908300"/>
          <p14:tracePt t="31782" x="3124200" y="2901950"/>
          <p14:tracePt t="31790" x="3130550" y="2901950"/>
          <p14:tracePt t="31799" x="3136900" y="2895600"/>
          <p14:tracePt t="31809" x="3143250" y="2895600"/>
          <p14:tracePt t="31825" x="3175000" y="2882900"/>
          <p14:tracePt t="31842" x="3213100" y="2882900"/>
          <p14:tracePt t="31859" x="3238500" y="2882900"/>
          <p14:tracePt t="31875" x="3270250" y="2882900"/>
          <p14:tracePt t="31891" x="3314700" y="2895600"/>
          <p14:tracePt t="31909" x="3346450" y="2895600"/>
          <p14:tracePt t="31927" x="3422650" y="2908300"/>
          <p14:tracePt t="31942" x="3467100" y="2908300"/>
          <p14:tracePt t="31960" x="3492500" y="2908300"/>
          <p14:tracePt t="31975" x="3517900" y="2908300"/>
          <p14:tracePt t="31993" x="3530600" y="2908300"/>
          <p14:tracePt t="32074" x="3530600" y="2914650"/>
          <p14:tracePt t="32081" x="3524250" y="2921000"/>
          <p14:tracePt t="32092" x="3517900" y="2921000"/>
          <p14:tracePt t="32108" x="3511550" y="2927350"/>
          <p14:tracePt t="32144" x="3511550" y="2933700"/>
          <p14:tracePt t="32175" x="3517900" y="2933700"/>
          <p14:tracePt t="32243" x="3517900" y="2940050"/>
          <p14:tracePt t="32257" x="3517900" y="2946400"/>
          <p14:tracePt t="32277" x="3511550" y="2946400"/>
          <p14:tracePt t="32669" x="3505200" y="2946400"/>
          <p14:tracePt t="32685" x="3492500" y="2946400"/>
          <p14:tracePt t="32693" x="3479800" y="2946400"/>
          <p14:tracePt t="32709" x="3467100" y="2952750"/>
          <p14:tracePt t="32727" x="3460750" y="2952750"/>
          <p14:tracePt t="32782" x="3467100" y="2952750"/>
          <p14:tracePt t="32811" x="3473450" y="2959100"/>
          <p14:tracePt t="32826" x="3479800" y="2965450"/>
          <p14:tracePt t="32976" x="3486150" y="2965450"/>
          <p14:tracePt t="32992" x="3492500" y="2965450"/>
          <p14:tracePt t="32999" x="3511550" y="2965450"/>
          <p14:tracePt t="33010" x="3524250" y="2965450"/>
          <p14:tracePt t="33026" x="3562350" y="2965450"/>
          <p14:tracePt t="33043" x="3594100" y="2965450"/>
          <p14:tracePt t="33060" x="3606800" y="2965450"/>
          <p14:tracePt t="33063" x="3613150" y="2965450"/>
          <p14:tracePt t="33093" x="3613150" y="2971800"/>
          <p14:tracePt t="33110" x="3625850" y="2971800"/>
          <p14:tracePt t="33127" x="3644900" y="2978150"/>
          <p14:tracePt t="33143" x="3702050" y="2984500"/>
          <p14:tracePt t="33159" x="3733800" y="2990850"/>
          <p14:tracePt t="33176" x="3771900" y="2990850"/>
          <p14:tracePt t="33194" x="3784600" y="2990850"/>
          <p14:tracePt t="33212" x="3810000" y="2990850"/>
          <p14:tracePt t="33226" x="3829050" y="2990850"/>
          <p14:tracePt t="33245" x="3841750" y="2990850"/>
          <p14:tracePt t="33260" x="3854450" y="2990850"/>
          <p14:tracePt t="33276" x="3873500" y="2990850"/>
          <p14:tracePt t="33293" x="3898900" y="2990850"/>
          <p14:tracePt t="33310" x="3937000" y="2990850"/>
          <p14:tracePt t="33326" x="3975100" y="2990850"/>
          <p14:tracePt t="33343" x="4013200" y="2990850"/>
          <p14:tracePt t="33360" x="4038600" y="2984500"/>
          <p14:tracePt t="33377" x="4064000" y="2978150"/>
          <p14:tracePt t="33393" x="4083050" y="2971800"/>
          <p14:tracePt t="33410" x="4108450" y="2965450"/>
          <p14:tracePt t="33426" x="4127500" y="2952750"/>
          <p14:tracePt t="33443" x="4178300" y="2933700"/>
          <p14:tracePt t="33459" x="4203700" y="2921000"/>
          <p14:tracePt t="33476" x="4210050" y="2914650"/>
          <p14:tracePt t="33493" x="4210050" y="2908300"/>
          <p14:tracePt t="33510" x="4197350" y="2901950"/>
          <p14:tracePt t="33526" x="4165600" y="2895600"/>
          <p14:tracePt t="33543" x="4114800" y="2882900"/>
          <p14:tracePt t="33560" x="4057650" y="2863850"/>
          <p14:tracePt t="33577" x="4006850" y="2838450"/>
          <p14:tracePt t="33594" x="3975100" y="2825750"/>
          <p14:tracePt t="33596" x="3968750" y="2819400"/>
          <p14:tracePt t="33627" x="3981450" y="2844800"/>
          <p14:tracePt t="33643" x="3994150" y="2870200"/>
          <p14:tracePt t="33660" x="4006850" y="2889250"/>
          <p14:tracePt t="33678" x="4025900" y="2921000"/>
          <p14:tracePt t="33693" x="4057650" y="2946400"/>
          <p14:tracePt t="33710" x="4108450" y="2971800"/>
          <p14:tracePt t="33726" x="4178300" y="2997200"/>
          <p14:tracePt t="33743" x="4267200" y="2997200"/>
          <p14:tracePt t="33760" x="4368800" y="2997200"/>
          <p14:tracePt t="33777" x="4483100" y="2997200"/>
          <p14:tracePt t="33793" x="4679950" y="2990850"/>
          <p14:tracePt t="33810" x="4933950" y="3009900"/>
          <p14:tracePt t="33827" x="5213350" y="3041650"/>
          <p14:tracePt t="33843" x="5353050" y="3067050"/>
          <p14:tracePt t="33861" x="5372100" y="3073400"/>
          <p14:tracePt t="33914" x="5365750" y="3073400"/>
          <p14:tracePt t="33927" x="5359400" y="3067050"/>
          <p14:tracePt t="33943" x="5340350" y="3048000"/>
          <p14:tracePt t="34055" x="5340350" y="3054350"/>
          <p14:tracePt t="34088" x="5346700" y="3054350"/>
          <p14:tracePt t="34096" x="5359400" y="3048000"/>
          <p14:tracePt t="34111" x="5403850" y="3041650"/>
          <p14:tracePt t="34127" x="5448300" y="3022600"/>
          <p14:tracePt t="34144" x="5461000" y="3016250"/>
          <p14:tracePt t="34160" x="5461000" y="3009900"/>
          <p14:tracePt t="34229" x="5454650" y="3009900"/>
          <p14:tracePt t="34235" x="5448300" y="3009900"/>
          <p14:tracePt t="34251" x="5441950" y="3009900"/>
          <p14:tracePt t="34261" x="5441950" y="3016250"/>
          <p14:tracePt t="34277" x="5416550" y="3016250"/>
          <p14:tracePt t="34293" x="5403850" y="3016250"/>
          <p14:tracePt t="34310" x="5378450" y="3016250"/>
          <p14:tracePt t="34327" x="5359400" y="3016250"/>
          <p14:tracePt t="34344" x="5327650" y="3016250"/>
          <p14:tracePt t="34360" x="5314950" y="3009900"/>
          <p14:tracePt t="39885" x="5321300" y="3009900"/>
          <p14:tracePt t="39899" x="5346700" y="3009900"/>
          <p14:tracePt t="39915" x="5429250" y="3009900"/>
          <p14:tracePt t="39932" x="5549900" y="3022600"/>
          <p14:tracePt t="39947" x="5670550" y="3041650"/>
          <p14:tracePt t="39965" x="5784850" y="3054350"/>
          <p14:tracePt t="39982" x="5867400" y="3073400"/>
          <p14:tracePt t="39999" x="5911850" y="3079750"/>
          <p14:tracePt t="40015" x="5918200" y="3079750"/>
          <p14:tracePt t="40036" x="5924550" y="3079750"/>
          <p14:tracePt t="40049" x="5930900" y="3079750"/>
          <p14:tracePt t="40065" x="6000750" y="3086100"/>
          <p14:tracePt t="40084" x="6115050" y="3105150"/>
          <p14:tracePt t="40099" x="6191250" y="3117850"/>
          <p14:tracePt t="40115" x="6210300" y="3124200"/>
          <p14:tracePt t="40301" x="6216650" y="3124200"/>
          <p14:tracePt t="40318" x="6223000" y="3117850"/>
          <p14:tracePt t="40333" x="6223000" y="3111500"/>
          <p14:tracePt t="40346" x="6229350" y="3111500"/>
          <p14:tracePt t="40353" x="6229350" y="3105150"/>
          <p14:tracePt t="40440" x="6229350" y="3098800"/>
          <p14:tracePt t="40455" x="6235700" y="3098800"/>
          <p14:tracePt t="40662" x="6235700" y="3092450"/>
          <p14:tracePt t="40686" x="6229350" y="3086100"/>
          <p14:tracePt t="40700" x="6216650" y="3079750"/>
          <p14:tracePt t="40716" x="6197600" y="3073400"/>
          <p14:tracePt t="40733" x="6178550" y="3073400"/>
          <p14:tracePt t="40749" x="6140450" y="3067050"/>
          <p14:tracePt t="40766" x="6076950" y="3060700"/>
          <p14:tracePt t="40783" x="6007100" y="3054350"/>
          <p14:tracePt t="40800" x="5911850" y="3048000"/>
          <p14:tracePt t="40815" x="5759450" y="3016250"/>
          <p14:tracePt t="40833" x="5607050" y="2990850"/>
          <p14:tracePt t="40850" x="5454650" y="2952750"/>
          <p14:tracePt t="40866" x="5314950" y="2927350"/>
          <p14:tracePt t="40883" x="5168900" y="2908300"/>
          <p14:tracePt t="40900" x="4914900" y="2863850"/>
          <p14:tracePt t="40916" x="4806950" y="2851150"/>
          <p14:tracePt t="40933" x="4470400" y="2825750"/>
          <p14:tracePt t="40950" x="4210050" y="2813050"/>
          <p14:tracePt t="40967" x="3962400" y="2813050"/>
          <p14:tracePt t="40984" x="3759200" y="2806700"/>
          <p14:tracePt t="41000" x="3524250" y="2794000"/>
          <p14:tracePt t="41016" x="3314700" y="2774950"/>
          <p14:tracePt t="41035" x="3060700" y="2762250"/>
          <p14:tracePt t="41049" x="2838450" y="2755900"/>
          <p14:tracePt t="41066" x="2597150" y="2755900"/>
          <p14:tracePt t="41083" x="2438400" y="2762250"/>
          <p14:tracePt t="41100" x="2298700" y="2762250"/>
          <p14:tracePt t="41116" x="2178050" y="2768600"/>
          <p14:tracePt t="41133" x="1987550" y="2768600"/>
          <p14:tracePt t="41150" x="1663700" y="2749550"/>
          <p14:tracePt t="41167" x="1397000" y="2755900"/>
          <p14:tracePt t="41183" x="1314450" y="2762250"/>
          <p14:tracePt t="41185" x="1219200" y="2762250"/>
          <p14:tracePt t="41200" x="1117600" y="2755900"/>
          <p14:tracePt t="41217" x="1085850" y="2755900"/>
          <p14:tracePt t="41233" x="1073150" y="2755900"/>
          <p14:tracePt t="41250" x="1054100" y="2762250"/>
          <p14:tracePt t="41267" x="1009650" y="2781300"/>
          <p14:tracePt t="41283" x="939800" y="2813050"/>
          <p14:tracePt t="41300" x="838200" y="2851150"/>
          <p14:tracePt t="41316" x="762000" y="2876550"/>
          <p14:tracePt t="41333" x="698500" y="2908300"/>
          <p14:tracePt t="41352" x="666750" y="2933700"/>
          <p14:tracePt t="41366" x="654050" y="2940050"/>
          <p14:tracePt t="41383" x="609600" y="2965450"/>
          <p14:tracePt t="41400" x="533400" y="2997200"/>
          <p14:tracePt t="41416" x="457200" y="3028950"/>
          <p14:tracePt t="41435" x="419100" y="3060700"/>
          <p14:tracePt t="41450" x="412750" y="3092450"/>
          <p14:tracePt t="41466" x="412750" y="3117850"/>
          <p14:tracePt t="41483" x="444500" y="3149600"/>
          <p14:tracePt t="41500" x="469900" y="3175000"/>
          <p14:tracePt t="41518" x="495300" y="3187700"/>
          <p14:tracePt t="41533" x="508000" y="3194050"/>
          <p14:tracePt t="41549" x="514350" y="3206750"/>
          <p14:tracePt t="41566" x="533400" y="3225800"/>
          <p14:tracePt t="41584" x="584200" y="3251200"/>
          <p14:tracePt t="41586" x="635000" y="3263900"/>
          <p14:tracePt t="41602" x="717550" y="3276600"/>
          <p14:tracePt t="41617" x="749300" y="3276600"/>
          <p14:tracePt t="41634" x="857250" y="3276600"/>
          <p14:tracePt t="41650" x="920750" y="3276600"/>
          <p14:tracePt t="41666" x="977900" y="3276600"/>
          <p14:tracePt t="41683" x="1016000" y="3276600"/>
          <p14:tracePt t="41700" x="1035050" y="3276600"/>
          <p14:tracePt t="41717" x="1041400" y="3276600"/>
          <p14:tracePt t="41735" x="1054100" y="3276600"/>
          <p14:tracePt t="41750" x="1060450" y="3270250"/>
          <p14:tracePt t="41767" x="1073150" y="3263900"/>
          <p14:tracePt t="41784" x="1079500" y="3257550"/>
          <p14:tracePt t="41802" x="1098550" y="3251200"/>
          <p14:tracePt t="41817" x="1104900" y="3251200"/>
          <p14:tracePt t="41834" x="1117600" y="3244850"/>
          <p14:tracePt t="41851" x="1130300" y="3244850"/>
          <p14:tracePt t="41867" x="1143000" y="3238500"/>
          <p14:tracePt t="41883" x="1149350" y="3238500"/>
          <p14:tracePt t="41901" x="1155700" y="3232150"/>
          <p14:tracePt t="41917" x="1162050" y="3219450"/>
          <p14:tracePt t="41935" x="1174750" y="3206750"/>
          <p14:tracePt t="41950" x="1193800" y="3187700"/>
          <p14:tracePt t="41967" x="1219200" y="3155950"/>
          <p14:tracePt t="41983" x="1238250" y="3136900"/>
          <p14:tracePt t="42001" x="1250950" y="3130550"/>
          <p14:tracePt t="42016" x="1257300" y="3124200"/>
          <p14:tracePt t="42033" x="1263650" y="3117850"/>
          <p14:tracePt t="42050" x="1270000" y="3117850"/>
          <p14:tracePt t="42084" x="1270000" y="3105150"/>
          <p14:tracePt t="42102" x="1270000" y="3092450"/>
          <p14:tracePt t="42117" x="1263650" y="3086100"/>
          <p14:tracePt t="42118" x="1263650" y="3073400"/>
          <p14:tracePt t="42136" x="1250950" y="3060700"/>
          <p14:tracePt t="42150" x="1244600" y="3054350"/>
          <p14:tracePt t="42167" x="1238250" y="3054350"/>
          <p14:tracePt t="42184" x="1219200" y="3054350"/>
          <p14:tracePt t="42202" x="1206500" y="3060700"/>
          <p14:tracePt t="42216" x="1200150" y="3060700"/>
          <p14:tracePt t="42234" x="1187450" y="3067050"/>
          <p14:tracePt t="42389" x="1181100" y="3067050"/>
          <p14:tracePt t="42395" x="1174750" y="3067050"/>
          <p14:tracePt t="42422" x="1168400" y="3067050"/>
          <p14:tracePt t="42475" x="1162050" y="3073400"/>
          <p14:tracePt t="42489" x="1149350" y="3079750"/>
          <p14:tracePt t="42500" x="1130300" y="3086100"/>
          <p14:tracePt t="42517" x="1092200" y="3105150"/>
          <p14:tracePt t="42534" x="1073150" y="3111500"/>
          <p14:tracePt t="42551" x="1060450" y="3124200"/>
          <p14:tracePt t="42568" x="1060450" y="3155950"/>
          <p14:tracePt t="42584" x="1066800" y="3175000"/>
          <p14:tracePt t="42602" x="1092200" y="3213100"/>
          <p14:tracePt t="42618" x="1098550" y="3244850"/>
          <p14:tracePt t="42634" x="1092200" y="3263900"/>
          <p14:tracePt t="42651" x="1092200" y="3270250"/>
          <p14:tracePt t="42701" x="1104900" y="3270250"/>
          <p14:tracePt t="42718" x="1193800" y="3257550"/>
          <p14:tracePt t="42735" x="1257300" y="3244850"/>
          <p14:tracePt t="42751" x="1289050" y="3238500"/>
          <p14:tracePt t="42767" x="1308100" y="3232150"/>
          <p14:tracePt t="42785" x="1314450" y="3225800"/>
          <p14:tracePt t="42801" x="1333500" y="3219450"/>
          <p14:tracePt t="42817" x="1365250" y="3200400"/>
          <p14:tracePt t="42835" x="1422400" y="3175000"/>
          <p14:tracePt t="42851" x="1473200" y="3155950"/>
          <p14:tracePt t="42867" x="1536700" y="3136900"/>
          <p14:tracePt t="42884" x="1574800" y="3130550"/>
          <p14:tracePt t="42901" x="1593850" y="3130550"/>
          <p14:tracePt t="42918" x="1606550" y="3130550"/>
          <p14:tracePt t="42934" x="1619250" y="3130550"/>
          <p14:tracePt t="42951" x="1631950" y="3130550"/>
          <p14:tracePt t="42953" x="1638300" y="3130550"/>
          <p14:tracePt t="42968" x="1663700" y="3130550"/>
          <p14:tracePt t="42986" x="1682750" y="3130550"/>
          <p14:tracePt t="43001" x="1695450" y="3130550"/>
          <p14:tracePt t="43052" x="1695450" y="3136900"/>
          <p14:tracePt t="43068" x="1695450" y="3143250"/>
          <p14:tracePt t="43111" x="1701800" y="3143250"/>
          <p14:tracePt t="43133" x="1708150" y="3143250"/>
          <p14:tracePt t="43148" x="1720850" y="3143250"/>
          <p14:tracePt t="43168" x="1733550" y="3130550"/>
          <p14:tracePt t="43185" x="1739900" y="3117850"/>
          <p14:tracePt t="43202" x="1746250" y="3111500"/>
          <p14:tracePt t="43205" x="1746250" y="3105150"/>
          <p14:tracePt t="43218" x="1746250" y="3098800"/>
          <p14:tracePt t="43234" x="1746250" y="3079750"/>
          <p14:tracePt t="43251" x="1746250" y="3060700"/>
          <p14:tracePt t="43269" x="1739900" y="3041650"/>
          <p14:tracePt t="43285" x="1739900" y="3022600"/>
          <p14:tracePt t="43301" x="1733550" y="3003550"/>
          <p14:tracePt t="43322" x="1727200" y="2997200"/>
          <p14:tracePt t="43368" x="1708150" y="2997200"/>
          <p14:tracePt t="43385" x="1695450" y="3009900"/>
          <p14:tracePt t="43403" x="1676400" y="3016250"/>
          <p14:tracePt t="43420" x="1644650" y="3035300"/>
          <p14:tracePt t="43423" x="1625600" y="3041650"/>
          <p14:tracePt t="43435" x="1612900" y="3054350"/>
          <p14:tracePt t="43452" x="1581150" y="3086100"/>
          <p14:tracePt t="43471" x="1568450" y="3136900"/>
          <p14:tracePt t="43484" x="1568450" y="3149600"/>
          <p14:tracePt t="43502" x="1568450" y="3175000"/>
          <p14:tracePt t="43519" x="1581150" y="3200400"/>
          <p14:tracePt t="43521" x="1587500" y="3206750"/>
          <p14:tracePt t="43534" x="1600200" y="3213100"/>
          <p14:tracePt t="43536" x="1612900" y="3219450"/>
          <p14:tracePt t="43551" x="1631950" y="3225800"/>
          <p14:tracePt t="43569" x="1682750" y="3225800"/>
          <p14:tracePt t="43585" x="1720850" y="3225800"/>
          <p14:tracePt t="43602" x="1752600" y="3225800"/>
          <p14:tracePt t="43618" x="1784350" y="3213100"/>
          <p14:tracePt t="43635" x="1809750" y="3194050"/>
          <p14:tracePt t="43651" x="1828800" y="3181350"/>
          <p14:tracePt t="43669" x="1841500" y="3162300"/>
          <p14:tracePt t="43685" x="1847850" y="3143250"/>
          <p14:tracePt t="43702" x="1854200" y="3136900"/>
          <p14:tracePt t="43719" x="1860550" y="3117850"/>
          <p14:tracePt t="43721" x="1860550" y="3111500"/>
          <p14:tracePt t="43735" x="1860550" y="3105150"/>
          <p14:tracePt t="43752" x="1860550" y="3073400"/>
          <p14:tracePt t="43768" x="1854200" y="3060700"/>
          <p14:tracePt t="43785" x="1822450" y="3028950"/>
          <p14:tracePt t="43802" x="1784350" y="3003550"/>
          <p14:tracePt t="43819" x="1752600" y="2990850"/>
          <p14:tracePt t="43835" x="1733550" y="2990850"/>
          <p14:tracePt t="43852" x="1708150" y="2990850"/>
          <p14:tracePt t="43868" x="1676400" y="3003550"/>
          <p14:tracePt t="43885" x="1651000" y="3022600"/>
          <p14:tracePt t="43902" x="1606550" y="3060700"/>
          <p14:tracePt t="43919" x="1562100" y="3098800"/>
          <p14:tracePt t="43936" x="1549400" y="3124200"/>
          <p14:tracePt t="43952" x="1543050" y="3168650"/>
          <p14:tracePt t="43955" x="1555750" y="3181350"/>
          <p14:tracePt t="43969" x="1574800" y="3194050"/>
          <p14:tracePt t="43971" x="1593850" y="3200400"/>
          <p14:tracePt t="43985" x="1612900" y="3213100"/>
          <p14:tracePt t="44002" x="1689100" y="3232150"/>
          <p14:tracePt t="44018" x="1727200" y="3232150"/>
          <p14:tracePt t="44035" x="1739900" y="3238500"/>
          <p14:tracePt t="44086" x="1733550" y="3232150"/>
          <p14:tracePt t="44102" x="1708150" y="3219450"/>
          <p14:tracePt t="44119" x="1670050" y="3213100"/>
          <p14:tracePt t="44121" x="1657350" y="3206750"/>
          <p14:tracePt t="44136" x="1644650" y="3206750"/>
          <p14:tracePt t="44153" x="1631950" y="3206750"/>
          <p14:tracePt t="44168" x="1625600" y="3206750"/>
          <p14:tracePt t="44185" x="1619250" y="3213100"/>
          <p14:tracePt t="44219" x="1612900" y="3213100"/>
          <p14:tracePt t="44236" x="1574800" y="3206750"/>
          <p14:tracePt t="44253" x="1524000" y="3175000"/>
          <p14:tracePt t="44269" x="1479550" y="3149600"/>
          <p14:tracePt t="44286" x="1466850" y="3136900"/>
          <p14:tracePt t="44302" x="1473200" y="3130550"/>
          <p14:tracePt t="44319" x="1492250" y="3130550"/>
          <p14:tracePt t="44336" x="1555750" y="3130550"/>
          <p14:tracePt t="44352" x="1600200" y="3136900"/>
          <p14:tracePt t="44369" x="1619250" y="3143250"/>
          <p14:tracePt t="44419" x="1619250" y="3124200"/>
          <p14:tracePt t="44437" x="1612900" y="3060700"/>
          <p14:tracePt t="44456" x="1619250" y="2990850"/>
          <p14:tracePt t="44469" x="1631950" y="2971800"/>
          <p14:tracePt t="44486" x="1644650" y="2971800"/>
          <p14:tracePt t="44502" x="1670050" y="2990850"/>
          <p14:tracePt t="44518" x="1695450" y="3016250"/>
          <p14:tracePt t="44534" x="1695450" y="3041650"/>
          <p14:tracePt t="44551" x="1682750" y="3067050"/>
          <p14:tracePt t="44568" x="1644650" y="3079750"/>
          <p14:tracePt t="44585" x="1593850" y="3086100"/>
          <p14:tracePt t="44603" x="1562100" y="3092450"/>
          <p14:tracePt t="44618" x="1536700" y="3092450"/>
          <p14:tracePt t="44655" x="1543050" y="3098800"/>
          <p14:tracePt t="44668" x="1549400" y="3105150"/>
          <p14:tracePt t="44685" x="1587500" y="3143250"/>
          <p14:tracePt t="44703" x="1612900" y="3181350"/>
          <p14:tracePt t="44719" x="1619250" y="3213100"/>
          <p14:tracePt t="44736" x="1619250" y="3219450"/>
          <p14:tracePt t="44867" x="1625600" y="3219450"/>
          <p14:tracePt t="44890" x="1625600" y="3225800"/>
          <p14:tracePt t="44903" x="1625600" y="3232150"/>
          <p14:tracePt t="44919" x="1606550" y="3232150"/>
          <p14:tracePt t="44952" x="1600200" y="3232150"/>
          <p14:tracePt t="45129" x="1593850" y="3232150"/>
          <p14:tracePt t="45241" x="1587500" y="3225800"/>
          <p14:tracePt t="45249" x="1574800" y="3219450"/>
          <p14:tracePt t="45258" x="1562100" y="3206750"/>
          <p14:tracePt t="45269" x="1555750" y="3200400"/>
          <p14:tracePt t="45288" x="1536700" y="3175000"/>
          <p14:tracePt t="45320" x="1543050" y="3168650"/>
          <p14:tracePt t="45337" x="1555750" y="3168650"/>
          <p14:tracePt t="45354" x="1568450" y="3175000"/>
          <p14:tracePt t="45370" x="1568450" y="3181350"/>
          <p14:tracePt t="45386" x="1562100" y="3187700"/>
          <p14:tracePt t="45407" x="1555750" y="3187700"/>
          <p14:tracePt t="45547" x="1549400" y="3181350"/>
          <p14:tracePt t="45611" x="1543050" y="3181350"/>
          <p14:tracePt t="48180" x="1555750" y="3187700"/>
          <p14:tracePt t="48187" x="1574800" y="3187700"/>
          <p14:tracePt t="48192" x="1619250" y="3194050"/>
          <p14:tracePt t="48206" x="1689100" y="3206750"/>
          <p14:tracePt t="48222" x="1885950" y="3232150"/>
          <p14:tracePt t="48239" x="2152650" y="3282950"/>
          <p14:tracePt t="48241" x="2305050" y="3308350"/>
          <p14:tracePt t="48258" x="2565400" y="3352800"/>
          <p14:tracePt t="48273" x="2673350" y="3371850"/>
          <p14:tracePt t="48289" x="2743200" y="3403600"/>
          <p14:tracePt t="48306" x="2755900" y="3403600"/>
          <p14:tracePt t="48322" x="2762250" y="3397250"/>
          <p14:tracePt t="48412" x="2768600" y="3390900"/>
          <p14:tracePt t="48423" x="2774950" y="3365500"/>
          <p14:tracePt t="48439" x="2781300" y="3346450"/>
          <p14:tracePt t="48456" x="2781300" y="3327400"/>
          <p14:tracePt t="48472" x="2774950" y="3308350"/>
          <p14:tracePt t="48489" x="2755900" y="3295650"/>
          <p14:tracePt t="48506" x="2717800" y="3270250"/>
          <p14:tracePt t="48522" x="2673350" y="3251200"/>
          <p14:tracePt t="48539" x="2590800" y="3206750"/>
          <p14:tracePt t="48557" x="2520950" y="3168650"/>
          <p14:tracePt t="48572" x="2457450" y="3130550"/>
          <p14:tracePt t="48591" x="2419350" y="3117850"/>
          <p14:tracePt t="48606" x="2368550" y="3105150"/>
          <p14:tracePt t="48623" x="2324100" y="3105150"/>
          <p14:tracePt t="54679" x="2311400" y="3105150"/>
          <p14:tracePt t="54694" x="2254250" y="3105150"/>
          <p14:tracePt t="54710" x="2139950" y="3098800"/>
          <p14:tracePt t="54727" x="2025650" y="3092450"/>
          <p14:tracePt t="54744" x="1936750" y="3092450"/>
          <p14:tracePt t="54761" x="1905000" y="3098800"/>
          <p14:tracePt t="54777" x="1917700" y="3105150"/>
          <p14:tracePt t="54793" x="1974850" y="3111500"/>
          <p14:tracePt t="54810" x="2019300" y="3111500"/>
          <p14:tracePt t="54827" x="2076450" y="3124200"/>
          <p14:tracePt t="54844" x="2082800" y="3130550"/>
          <p14:tracePt t="54860" x="2089150" y="3130550"/>
          <p14:tracePt t="54878" x="2089150" y="3136900"/>
          <p14:tracePt t="54894" x="2089150" y="3143250"/>
          <p14:tracePt t="54917" x="2089150" y="3149600"/>
          <p14:tracePt t="55019" x="2101850" y="3149600"/>
          <p14:tracePt t="55028" x="2120900" y="3149600"/>
          <p14:tracePt t="55044" x="2152650" y="3149600"/>
          <p14:tracePt t="55062" x="2184400" y="3149600"/>
          <p14:tracePt t="55063" x="2190750" y="3143250"/>
          <p14:tracePt t="55077" x="2209800" y="3136900"/>
          <p14:tracePt t="55095" x="2235200" y="3111500"/>
          <p14:tracePt t="55111" x="2254250" y="3098800"/>
          <p14:tracePt t="55128" x="2260600" y="3092450"/>
          <p14:tracePt t="55144" x="2266950" y="3092450"/>
          <p14:tracePt t="55161" x="2273300" y="3092450"/>
          <p14:tracePt t="55178" x="2273300" y="3086100"/>
          <p14:tracePt t="55319" x="2266950" y="3086100"/>
          <p14:tracePt t="55335" x="2260600" y="3086100"/>
          <p14:tracePt t="55344" x="2254250" y="3086100"/>
          <p14:tracePt t="55352" x="2247900" y="3092450"/>
          <p14:tracePt t="55377" x="2222500" y="3092450"/>
          <p14:tracePt t="55394" x="2203450" y="3092450"/>
          <p14:tracePt t="55570" x="2203450" y="3086100"/>
          <p14:tracePt t="55578" x="2203450" y="3079750"/>
          <p14:tracePt t="55586" x="2203450" y="3067050"/>
          <p14:tracePt t="55595" x="2203450" y="3048000"/>
          <p14:tracePt t="55611" x="2203450" y="3003550"/>
          <p14:tracePt t="55629" x="2203450" y="2959100"/>
          <p14:tracePt t="55644" x="2203450" y="2946400"/>
          <p14:tracePt t="55661" x="2203450" y="2927350"/>
          <p14:tracePt t="55694" x="2171700" y="2927350"/>
          <p14:tracePt t="55711" x="1962150" y="3003550"/>
          <p14:tracePt t="55728" x="1790700" y="3092450"/>
          <p14:tracePt t="55744" x="1701800" y="3168650"/>
          <p14:tracePt t="55761" x="1701800" y="3219450"/>
          <p14:tracePt t="55778" x="1765300" y="3251200"/>
          <p14:tracePt t="55795" x="1841500" y="3251200"/>
          <p14:tracePt t="55812" x="1892300" y="3232150"/>
          <p14:tracePt t="55830" x="1930400" y="3206750"/>
          <p14:tracePt t="55846" x="1955800" y="3194050"/>
          <p14:tracePt t="55850" x="1962150" y="3194050"/>
          <p14:tracePt t="55862" x="1962150" y="3187700"/>
          <p14:tracePt t="55878" x="1974850" y="3181350"/>
          <p14:tracePt t="55895" x="1987550" y="3168650"/>
          <p14:tracePt t="55912" x="2044700" y="3143250"/>
          <p14:tracePt t="55929" x="2082800" y="3136900"/>
          <p14:tracePt t="55947" x="2101850" y="3136900"/>
          <p14:tracePt t="55962" x="2108200" y="3136900"/>
          <p14:tracePt t="55979" x="2120900" y="3136900"/>
          <p14:tracePt t="55996" x="2127250" y="3143250"/>
          <p14:tracePt t="56012" x="2146300" y="3143250"/>
          <p14:tracePt t="56027" x="2273300" y="3155950"/>
          <p14:tracePt t="56045" x="2432050" y="3175000"/>
          <p14:tracePt t="56061" x="2603500" y="3200400"/>
          <p14:tracePt t="56078" x="2698750" y="3219450"/>
          <p14:tracePt t="56095" x="2705100" y="3219450"/>
          <p14:tracePt t="56122" x="2698750" y="3219450"/>
          <p14:tracePt t="56131" x="2692400" y="3219450"/>
          <p14:tracePt t="56146" x="2692400" y="3206750"/>
          <p14:tracePt t="56162" x="2692400" y="3187700"/>
          <p14:tracePt t="56180" x="2698750" y="3162300"/>
          <p14:tracePt t="56198" x="2711450" y="3136900"/>
          <p14:tracePt t="56211" x="2717800" y="3105150"/>
          <p14:tracePt t="56229" x="2717800" y="3073400"/>
          <p14:tracePt t="56247" x="2686050" y="3048000"/>
          <p14:tracePt t="56262" x="2628900" y="3016250"/>
          <p14:tracePt t="56268" x="2597150" y="3003550"/>
          <p14:tracePt t="56280" x="2559050" y="2984500"/>
          <p14:tracePt t="56300" x="2508250" y="2959100"/>
          <p14:tracePt t="56313" x="2438400" y="2921000"/>
          <p14:tracePt t="56331" x="2387600" y="2908300"/>
          <p14:tracePt t="56347" x="2349500" y="2908300"/>
          <p14:tracePt t="56349" x="2330450" y="2908300"/>
          <p14:tracePt t="56364" x="2279650" y="2927350"/>
          <p14:tracePt t="56379" x="2241550" y="2952750"/>
          <p14:tracePt t="56396" x="2127250" y="3009900"/>
          <p14:tracePt t="56413" x="2082800" y="3041650"/>
          <p14:tracePt t="56431" x="2063750" y="3067050"/>
          <p14:tracePt t="56445" x="2063750" y="3105150"/>
          <p14:tracePt t="56463" x="2108200" y="3130550"/>
          <p14:tracePt t="56479" x="2190750" y="3155950"/>
          <p14:tracePt t="56496" x="2311400" y="3168650"/>
          <p14:tracePt t="56512" x="2527300" y="3194050"/>
          <p14:tracePt t="56529" x="2711450" y="3213100"/>
          <p14:tracePt t="56546" x="2832100" y="3213100"/>
          <p14:tracePt t="56563" x="2844800" y="3213100"/>
          <p14:tracePt t="56579" x="2851150" y="3206750"/>
          <p14:tracePt t="56598" x="2863850" y="3194050"/>
          <p14:tracePt t="56612" x="2901950" y="3175000"/>
          <p14:tracePt t="56629" x="2940050" y="3143250"/>
          <p14:tracePt t="56646" x="2997200" y="3105150"/>
          <p14:tracePt t="56662" x="3073400" y="3067050"/>
          <p14:tracePt t="56679" x="3117850" y="3048000"/>
          <p14:tracePt t="56696" x="3124200" y="3041650"/>
          <p14:tracePt t="56731" x="3117850" y="3041650"/>
          <p14:tracePt t="56746" x="3105150" y="3041650"/>
          <p14:tracePt t="56861" x="3105150" y="3035300"/>
          <p14:tracePt t="56877" x="3105150" y="3028950"/>
          <p14:tracePt t="56885" x="3098800" y="3022600"/>
          <p14:tracePt t="56896" x="3092450" y="3016250"/>
          <p14:tracePt t="56913" x="3092450" y="3009900"/>
          <p14:tracePt t="57087" x="3092450" y="3016250"/>
          <p14:tracePt t="57096" x="3092450" y="3022600"/>
          <p14:tracePt t="57113" x="3098800" y="3028950"/>
          <p14:tracePt t="57131" x="3130550" y="3041650"/>
          <p14:tracePt t="57147" x="3200400" y="3054350"/>
          <p14:tracePt t="57163" x="3276600" y="3073400"/>
          <p14:tracePt t="57179" x="3333750" y="3092450"/>
          <p14:tracePt t="57198" x="3371850" y="3098800"/>
          <p14:tracePt t="57215" x="3378200" y="3098800"/>
          <p14:tracePt t="57230" x="3390900" y="3105150"/>
          <p14:tracePt t="57247" x="3409950" y="3105150"/>
          <p14:tracePt t="57263" x="3448050" y="3105150"/>
          <p14:tracePt t="57280" x="3568700" y="3105150"/>
          <p14:tracePt t="57297" x="3708400" y="3130550"/>
          <p14:tracePt t="57313" x="3898900" y="3175000"/>
          <p14:tracePt t="57330" x="4025900" y="3213100"/>
          <p14:tracePt t="57346" x="4121150" y="3251200"/>
          <p14:tracePt t="57363" x="4127500" y="3251200"/>
          <p14:tracePt t="57380" x="4127500" y="3257550"/>
          <p14:tracePt t="57413" x="4133850" y="3257550"/>
          <p14:tracePt t="57430" x="4146550" y="3251200"/>
          <p14:tracePt t="57447" x="4191000" y="3251200"/>
          <p14:tracePt t="57463" x="4235450" y="3251200"/>
          <p14:tracePt t="57479" x="4254500" y="3251200"/>
          <p14:tracePt t="57497" x="4260850" y="3251200"/>
          <p14:tracePt t="57728" x="4267200" y="3251200"/>
          <p14:tracePt t="57735" x="4273550" y="3244850"/>
          <p14:tracePt t="57748" x="4286250" y="3244850"/>
          <p14:tracePt t="57764" x="4298950" y="3244850"/>
          <p14:tracePt t="57781" x="4318000" y="3238500"/>
          <p14:tracePt t="57798" x="4343400" y="3238500"/>
          <p14:tracePt t="57813" x="4356100" y="3232150"/>
          <p14:tracePt t="57831" x="4368800" y="3232150"/>
          <p14:tracePt t="58042" x="4362450" y="3232150"/>
          <p14:tracePt t="58049" x="4362450" y="3238500"/>
          <p14:tracePt t="58065" x="4356100" y="3238500"/>
          <p14:tracePt t="58119" x="4349750" y="3238500"/>
          <p14:tracePt t="58626" x="4343400" y="3238500"/>
          <p14:tracePt t="58634" x="4337050" y="3238500"/>
          <p14:tracePt t="58648" x="4324350" y="3238500"/>
          <p14:tracePt t="58665" x="4318000" y="3238500"/>
          <p14:tracePt t="58681" x="4305300" y="3238500"/>
          <p14:tracePt t="58698" x="4279900" y="3238500"/>
          <p14:tracePt t="58714" x="4254500" y="3238500"/>
          <p14:tracePt t="58732" x="4222750" y="3238500"/>
          <p14:tracePt t="58751" x="4197350" y="3244850"/>
          <p14:tracePt t="58763" x="4159250" y="3251200"/>
          <p14:tracePt t="58781" x="4121150" y="3257550"/>
          <p14:tracePt t="58798" x="4083050" y="3263900"/>
          <p14:tracePt t="58801" x="4064000" y="3263900"/>
          <p14:tracePt t="58814" x="4044950" y="3263900"/>
          <p14:tracePt t="58831" x="4006850" y="3263900"/>
          <p14:tracePt t="58848" x="3968750" y="3263900"/>
          <p14:tracePt t="58864" x="3930650" y="3263900"/>
          <p14:tracePt t="58881" x="3892550" y="3263900"/>
          <p14:tracePt t="58883" x="3879850" y="3263900"/>
          <p14:tracePt t="58898" x="3829050" y="3263900"/>
          <p14:tracePt t="58915" x="3790950" y="3257550"/>
          <p14:tracePt t="58932" x="3759200" y="3257550"/>
          <p14:tracePt t="58948" x="3727450" y="3263900"/>
          <p14:tracePt t="58965" x="3708400" y="3263900"/>
          <p14:tracePt t="58983" x="3695700" y="3270250"/>
          <p14:tracePt t="58998" x="3676650" y="3270250"/>
          <p14:tracePt t="59015" x="3638550" y="3276600"/>
          <p14:tracePt t="59031" x="3575050" y="3282950"/>
          <p14:tracePt t="59048" x="3517900" y="3282950"/>
          <p14:tracePt t="59065" x="3403600" y="3282950"/>
          <p14:tracePt t="59081" x="3282950" y="3276600"/>
          <p14:tracePt t="59083" x="3238500" y="3270250"/>
          <p14:tracePt t="59098" x="3149600" y="3263900"/>
          <p14:tracePt t="59115" x="3041650" y="3244850"/>
          <p14:tracePt t="59133" x="2908300" y="3238500"/>
          <p14:tracePt t="59149" x="2800350" y="3232150"/>
          <p14:tracePt t="59165" x="2692400" y="3232150"/>
          <p14:tracePt t="59181" x="2622550" y="3232150"/>
          <p14:tracePt t="59198" x="2533650" y="3232150"/>
          <p14:tracePt t="59220" x="2457450" y="3238500"/>
          <p14:tracePt t="59222" x="2432050" y="3244850"/>
          <p14:tracePt t="59231" x="2362200" y="3251200"/>
          <p14:tracePt t="59248" x="2178050" y="3257550"/>
          <p14:tracePt t="59254" x="2063750" y="3257550"/>
          <p14:tracePt t="59265" x="1943100" y="3257550"/>
          <p14:tracePt t="59281" x="1701800" y="3238500"/>
          <p14:tracePt t="59298" x="1511300" y="3219450"/>
          <p14:tracePt t="59315" x="1409700" y="3206750"/>
          <p14:tracePt t="59317" x="1397000" y="3200400"/>
          <p14:tracePt t="59331" x="1390650" y="3200400"/>
          <p14:tracePt t="59350" x="1377950" y="3213100"/>
          <p14:tracePt t="59365" x="1358900" y="3225800"/>
          <p14:tracePt t="59381" x="1250950" y="3238500"/>
          <p14:tracePt t="59398" x="952500" y="3232150"/>
          <p14:tracePt t="59413" x="717550" y="3219450"/>
          <p14:tracePt t="59431" x="584200" y="3206750"/>
          <p14:tracePt t="59448" x="533400" y="3200400"/>
          <p14:tracePt t="59481" x="539750" y="3200400"/>
          <p14:tracePt t="59498" x="552450" y="3213100"/>
          <p14:tracePt t="59515" x="565150" y="3244850"/>
          <p14:tracePt t="59533" x="565150" y="3276600"/>
          <p14:tracePt t="59551" x="533400" y="3321050"/>
          <p14:tracePt t="59565" x="520700" y="3340100"/>
          <p14:tracePt t="59582" x="508000" y="3365500"/>
          <p14:tracePt t="59599" x="508000" y="3371850"/>
          <p14:tracePt t="59649" x="514350" y="3371850"/>
          <p14:tracePt t="59657" x="520700" y="3378200"/>
          <p14:tracePt t="59682" x="565150" y="3409950"/>
          <p14:tracePt t="59698" x="603250" y="3441700"/>
          <p14:tracePt t="59716" x="635000" y="3460750"/>
          <p14:tracePt t="59732" x="673100" y="3479800"/>
          <p14:tracePt t="59749" x="736600" y="3479800"/>
          <p14:tracePt t="59765" x="793750" y="3479800"/>
          <p14:tracePt t="59782" x="863600" y="3473450"/>
          <p14:tracePt t="59799" x="920750" y="3460750"/>
          <p14:tracePt t="59815" x="952500" y="3448050"/>
          <p14:tracePt t="59818" x="958850" y="3448050"/>
          <p14:tracePt t="59831" x="977900" y="3448050"/>
          <p14:tracePt t="59849" x="990600" y="3448050"/>
          <p14:tracePt t="59865" x="1009650" y="3448050"/>
          <p14:tracePt t="59882" x="1041400" y="3448050"/>
          <p14:tracePt t="59899" x="1066800" y="3441700"/>
          <p14:tracePt t="59915" x="1079500" y="3435350"/>
          <p14:tracePt t="59932" x="1098550" y="3422650"/>
          <p14:tracePt t="59949" x="1155700" y="3416300"/>
          <p14:tracePt t="59965" x="1257300" y="3435350"/>
          <p14:tracePt t="59982" x="1339850" y="3460750"/>
          <p14:tracePt t="59999" x="1365250" y="3473450"/>
          <p14:tracePt t="60075" x="1377950" y="3473450"/>
          <p14:tracePt t="60082" x="1384300" y="3473450"/>
          <p14:tracePt t="60099" x="1409700" y="3473450"/>
          <p14:tracePt t="60115" x="1435100" y="3473450"/>
          <p14:tracePt t="60132" x="1441450" y="3473450"/>
          <p14:tracePt t="60149" x="1454150" y="3473450"/>
          <p14:tracePt t="60165" x="1479550" y="3479800"/>
          <p14:tracePt t="60183" x="1517650" y="3479800"/>
          <p14:tracePt t="60199" x="1562100" y="3479800"/>
          <p14:tracePt t="60215" x="1644650" y="3467100"/>
          <p14:tracePt t="60232" x="1682750" y="3460750"/>
          <p14:tracePt t="60248" x="1708150" y="3454400"/>
          <p14:tracePt t="60265" x="1733550" y="3441700"/>
          <p14:tracePt t="60284" x="1752600" y="3435350"/>
          <p14:tracePt t="60299" x="1758950" y="3429000"/>
          <p14:tracePt t="60332" x="1752600" y="3429000"/>
          <p14:tracePt t="60337" x="1746250" y="3429000"/>
          <p14:tracePt t="60349" x="1733550" y="3429000"/>
          <p14:tracePt t="60365" x="1720850" y="3429000"/>
          <p14:tracePt t="60382" x="1689100" y="3422650"/>
          <p14:tracePt t="60400" x="1663700" y="3416300"/>
          <p14:tracePt t="60416" x="1631950" y="3403600"/>
          <p14:tracePt t="60450" x="1676400" y="3422650"/>
          <p14:tracePt t="60466" x="1720850" y="3435350"/>
          <p14:tracePt t="60483" x="1752600" y="3448050"/>
          <p14:tracePt t="60498" x="1778000" y="3454400"/>
          <p14:tracePt t="60516" x="1790700" y="3454400"/>
          <p14:tracePt t="60534" x="1816100" y="3448050"/>
          <p14:tracePt t="60549" x="1841500" y="3441700"/>
          <p14:tracePt t="60566" x="1854200" y="3441700"/>
          <p14:tracePt t="60582" x="1860550" y="3441700"/>
          <p14:tracePt t="60601" x="1879600" y="3448050"/>
          <p14:tracePt t="60616" x="1905000" y="3454400"/>
          <p14:tracePt t="60633" x="1936750" y="3460750"/>
          <p14:tracePt t="60635" x="1943100" y="3460750"/>
          <p14:tracePt t="60649" x="1955800" y="3460750"/>
          <p14:tracePt t="60652" x="1968500" y="3467100"/>
          <p14:tracePt t="60666" x="1993900" y="3467100"/>
          <p14:tracePt t="60684" x="2006600" y="3467100"/>
          <p14:tracePt t="60716" x="2019300" y="3467100"/>
          <p14:tracePt t="60733" x="2025650" y="3467100"/>
          <p14:tracePt t="60833" x="2025650" y="3473450"/>
          <p14:tracePt t="60849" x="2025650" y="3479800"/>
          <p14:tracePt t="61036" x="2025650" y="3486150"/>
          <p14:tracePt t="61043" x="2038350" y="3486150"/>
          <p14:tracePt t="61051" x="2051050" y="3492500"/>
          <p14:tracePt t="61067" x="2089150" y="3498850"/>
          <p14:tracePt t="61083" x="2139950" y="3511550"/>
          <p14:tracePt t="61100" x="2165350" y="3517900"/>
          <p14:tracePt t="61117" x="2184400" y="3524250"/>
          <p14:tracePt t="61133" x="2203450" y="3530600"/>
          <p14:tracePt t="61150" x="2216150" y="3530600"/>
          <p14:tracePt t="61168" x="2235200" y="3530600"/>
          <p14:tracePt t="61182" x="2260600" y="3530600"/>
          <p14:tracePt t="61198" x="2305050" y="3524250"/>
          <p14:tracePt t="61215" x="2343150" y="3511550"/>
          <p14:tracePt t="61232" x="2368550" y="3498850"/>
          <p14:tracePt t="61249" x="2393950" y="3486150"/>
          <p14:tracePt t="61265" x="2393950" y="3479800"/>
          <p14:tracePt t="61282" x="2393950" y="3473450"/>
          <p14:tracePt t="61284" x="2387600" y="3473450"/>
          <p14:tracePt t="61315" x="2374900" y="3467100"/>
          <p14:tracePt t="61332" x="2368550" y="3467100"/>
          <p14:tracePt t="61349" x="2362200" y="3460750"/>
          <p14:tracePt t="61365" x="2355850" y="3454400"/>
          <p14:tracePt t="61382" x="2349500" y="3441700"/>
          <p14:tracePt t="61398" x="2343150" y="3409950"/>
          <p14:tracePt t="61416" x="2343150" y="3384550"/>
          <p14:tracePt t="61432" x="2330450" y="3352800"/>
          <p14:tracePt t="61449" x="2324100" y="3340100"/>
          <p14:tracePt t="61466" x="2305050" y="3321050"/>
          <p14:tracePt t="61468" x="2292350" y="3314700"/>
          <p14:tracePt t="61482" x="2279650" y="3308350"/>
          <p14:tracePt t="61500" x="2171700" y="3282950"/>
          <p14:tracePt t="61517" x="2108200" y="3263900"/>
          <p14:tracePt t="61533" x="2044700" y="3251200"/>
          <p14:tracePt t="61550" x="1949450" y="3232150"/>
          <p14:tracePt t="61566" x="1905000" y="3219450"/>
          <p14:tracePt t="61583" x="1892300" y="3225800"/>
          <p14:tracePt t="61601" x="1892300" y="3257550"/>
          <p14:tracePt t="61617" x="1911350" y="3327400"/>
          <p14:tracePt t="61633" x="1936750" y="3390900"/>
          <p14:tracePt t="61650" x="1962150" y="3429000"/>
          <p14:tracePt t="61666" x="1987550" y="3467100"/>
          <p14:tracePt t="61684" x="2000250" y="3479800"/>
          <p14:tracePt t="61700" x="2006600" y="3486150"/>
          <p14:tracePt t="61703" x="2012950" y="3486150"/>
          <p14:tracePt t="61716" x="2044700" y="3492500"/>
          <p14:tracePt t="61719" x="2063750" y="3492500"/>
          <p14:tracePt t="61736" x="2139950" y="3492500"/>
          <p14:tracePt t="61750" x="2209800" y="3492500"/>
          <p14:tracePt t="61768" x="2241550" y="3492500"/>
          <p14:tracePt t="61783" x="2254250" y="3486150"/>
          <p14:tracePt t="61800" x="2260600" y="3486150"/>
          <p14:tracePt t="61838" x="2254250" y="3486150"/>
          <p14:tracePt t="61850" x="2247900" y="3486150"/>
          <p14:tracePt t="61867" x="2235200" y="3486150"/>
          <p14:tracePt t="61885" x="2216150" y="3479800"/>
          <p14:tracePt t="61900" x="2203450" y="3479800"/>
          <p14:tracePt t="61917" x="2197100" y="3479800"/>
          <p14:tracePt t="61934" x="2184400" y="3473450"/>
          <p14:tracePt t="61952" x="2159000" y="3473450"/>
          <p14:tracePt t="61968" x="2139950" y="3467100"/>
          <p14:tracePt t="61986" x="2139950" y="3460750"/>
          <p14:tracePt t="62000" x="2139950" y="3441700"/>
          <p14:tracePt t="62017" x="2159000" y="3416300"/>
          <p14:tracePt t="62033" x="2197100" y="3390900"/>
          <p14:tracePt t="62050" x="2286000" y="3378200"/>
          <p14:tracePt t="62068" x="2387600" y="3378200"/>
          <p14:tracePt t="62084" x="2463800" y="3403600"/>
          <p14:tracePt t="62101" x="2463800" y="3409950"/>
          <p14:tracePt t="62156" x="2489200" y="3409950"/>
          <p14:tracePt t="62167" x="2508250" y="3416300"/>
          <p14:tracePt t="62184" x="2609850" y="3435350"/>
          <p14:tracePt t="62200" x="2749550" y="3454400"/>
          <p14:tracePt t="62204" x="2851150" y="3467100"/>
          <p14:tracePt t="62221" x="2978150" y="3479800"/>
          <p14:tracePt t="62234" x="3054350" y="3492500"/>
          <p14:tracePt t="62251" x="3073400" y="3492500"/>
          <p14:tracePt t="62269" x="3098800" y="3492500"/>
          <p14:tracePt t="62284" x="3130550" y="3498850"/>
          <p14:tracePt t="62300" x="3200400" y="3505200"/>
          <p14:tracePt t="62317" x="3263900" y="3511550"/>
          <p14:tracePt t="62334" x="3352800" y="3511550"/>
          <p14:tracePt t="62351" x="3409950" y="3517900"/>
          <p14:tracePt t="62367" x="3441700" y="3524250"/>
          <p14:tracePt t="62384" x="3454400" y="3524250"/>
          <p14:tracePt t="62401" x="3460750" y="3530600"/>
          <p14:tracePt t="62484" x="3467100" y="3530600"/>
          <p14:tracePt t="62493" x="3467100" y="3524250"/>
          <p14:tracePt t="62503" x="3473450" y="3517900"/>
          <p14:tracePt t="62518" x="3479800" y="3505200"/>
          <p14:tracePt t="62535" x="3486150" y="3498850"/>
          <p14:tracePt t="62553" x="3486150" y="3486150"/>
          <p14:tracePt t="62567" x="3486150" y="3473450"/>
          <p14:tracePt t="62584" x="3486150" y="3454400"/>
          <p14:tracePt t="62601" x="3479800" y="3435350"/>
          <p14:tracePt t="62618" x="3467100" y="3416300"/>
          <p14:tracePt t="62620" x="3460750" y="3409950"/>
          <p14:tracePt t="62636" x="3454400" y="3397250"/>
          <p14:tracePt t="62651" x="3448050" y="3397250"/>
          <p14:tracePt t="62669" x="3441700" y="3390900"/>
          <p14:tracePt t="62686" x="3435350" y="3384550"/>
          <p14:tracePt t="62701" x="3429000" y="3384550"/>
          <p14:tracePt t="62718" x="3359150" y="3371850"/>
          <p14:tracePt t="62734" x="3282950" y="3352800"/>
          <p14:tracePt t="62752" x="3200400" y="3340100"/>
          <p14:tracePt t="62768" x="3060700" y="3302000"/>
          <p14:tracePt t="62784" x="2971800" y="3276600"/>
          <p14:tracePt t="62801" x="2882900" y="3251200"/>
          <p14:tracePt t="62817" x="2832100" y="3238500"/>
          <p14:tracePt t="62835" x="2825750" y="3232150"/>
          <p14:tracePt t="62867" x="2819400" y="3232150"/>
          <p14:tracePt t="62885" x="2813050" y="3232150"/>
          <p14:tracePt t="62901" x="2794000" y="3251200"/>
          <p14:tracePt t="62903" x="2787650" y="3263900"/>
          <p14:tracePt t="62918" x="2755900" y="3295650"/>
          <p14:tracePt t="62934" x="2730500" y="3327400"/>
          <p14:tracePt t="62953" x="2717800" y="3359150"/>
          <p14:tracePt t="62970" x="2717800" y="3371850"/>
          <p14:tracePt t="62985" x="2717800" y="3384550"/>
          <p14:tracePt t="63082" x="2724150" y="3384550"/>
          <p14:tracePt t="63089" x="2743200" y="3384550"/>
          <p14:tracePt t="63101" x="2755900" y="3384550"/>
          <p14:tracePt t="63118" x="2806700" y="3378200"/>
          <p14:tracePt t="63135" x="2889250" y="3378200"/>
          <p14:tracePt t="63152" x="2984500" y="3378200"/>
          <p14:tracePt t="63168" x="3048000" y="3384550"/>
          <p14:tracePt t="63185" x="3073400" y="3390900"/>
          <p14:tracePt t="63483" x="3086100" y="3390900"/>
          <p14:tracePt t="63488" x="3105150" y="3390900"/>
          <p14:tracePt t="63502" x="3136900" y="3390900"/>
          <p14:tracePt t="63519" x="3187700" y="3390900"/>
          <p14:tracePt t="63535" x="3238500" y="3403600"/>
          <p14:tracePt t="63538" x="3263900" y="3409950"/>
          <p14:tracePt t="63551" x="3308350" y="3422650"/>
          <p14:tracePt t="63569" x="3378200" y="3435350"/>
          <p14:tracePt t="63585" x="3460750" y="3448050"/>
          <p14:tracePt t="63601" x="3517900" y="3448050"/>
          <p14:tracePt t="63618" x="3536950" y="3448050"/>
          <p14:tracePt t="63636" x="3543300" y="3448050"/>
          <p14:tracePt t="63652" x="3556000" y="3448050"/>
          <p14:tracePt t="63668" x="3568700" y="3448050"/>
          <p14:tracePt t="63686" x="3581400" y="3441700"/>
          <p14:tracePt t="63702" x="3587750" y="3441700"/>
          <p14:tracePt t="63705" x="3594100" y="3441700"/>
          <p14:tracePt t="63755" x="3600450" y="3441700"/>
          <p14:tracePt t="63769" x="3600450" y="3435350"/>
          <p14:tracePt t="63786" x="3625850" y="3429000"/>
          <p14:tracePt t="63802" x="3644900" y="3416300"/>
          <p14:tracePt t="63820" x="3663950" y="3403600"/>
          <p14:tracePt t="63835" x="3683000" y="3390900"/>
          <p14:tracePt t="63852" x="3778250" y="3371850"/>
          <p14:tracePt t="63867" x="3937000" y="3371850"/>
          <p14:tracePt t="63885" x="4140200" y="3397250"/>
          <p14:tracePt t="63902" x="4343400" y="3441700"/>
          <p14:tracePt t="63918" x="4514850" y="3486150"/>
          <p14:tracePt t="63935" x="4591050" y="3511550"/>
          <p14:tracePt t="63952" x="4597400" y="3524250"/>
          <p14:tracePt t="63969" x="4572000" y="3524250"/>
          <p14:tracePt t="63986" x="4533900" y="3524250"/>
          <p14:tracePt t="64002" x="4527550" y="3524250"/>
          <p14:tracePt t="64054" x="4533900" y="3524250"/>
          <p14:tracePt t="64059" x="4540250" y="3524250"/>
          <p14:tracePt t="64087" x="4584700" y="3517900"/>
          <p14:tracePt t="64153" x="4591050" y="3517900"/>
          <p14:tracePt t="64169" x="4616450" y="3517900"/>
          <p14:tracePt t="64187" x="4679950" y="3517900"/>
          <p14:tracePt t="64202" x="4762500" y="3524250"/>
          <p14:tracePt t="64219" x="4813300" y="3524250"/>
          <p14:tracePt t="64237" x="4864100" y="3530600"/>
          <p14:tracePt t="64252" x="4889500" y="3530600"/>
          <p14:tracePt t="64269" x="4902200" y="3530600"/>
          <p14:tracePt t="64286" x="4914900" y="3530600"/>
          <p14:tracePt t="64302" x="4940300" y="3530600"/>
          <p14:tracePt t="64319" x="4978400" y="3530600"/>
          <p14:tracePt t="64336" x="5035550" y="3530600"/>
          <p14:tracePt t="64353" x="5054600" y="3530600"/>
          <p14:tracePt t="64355" x="5060950" y="3530600"/>
          <p14:tracePt t="64370" x="5073650" y="3530600"/>
          <p14:tracePt t="64442" x="5080000" y="3524250"/>
          <p14:tracePt t="64450" x="5086350" y="3524250"/>
          <p14:tracePt t="64469" x="5092700" y="3517900"/>
          <p14:tracePt t="64486" x="5105400" y="3511550"/>
          <p14:tracePt t="64502" x="5105400" y="3505200"/>
          <p14:tracePt t="64519" x="5118100" y="3492500"/>
          <p14:tracePt t="64536" x="5137150" y="3473450"/>
          <p14:tracePt t="64552" x="5156200" y="3460750"/>
          <p14:tracePt t="64570" x="5194300" y="3448050"/>
          <p14:tracePt t="64586" x="5295900" y="3441700"/>
          <p14:tracePt t="64603" x="5467350" y="3441700"/>
          <p14:tracePt t="64620" x="5613400" y="3454400"/>
          <p14:tracePt t="64635" x="5708650" y="3467100"/>
          <p14:tracePt t="64652" x="5727700" y="3467100"/>
          <p14:tracePt t="64708" x="5734050" y="3467100"/>
          <p14:tracePt t="64719" x="5740400" y="3467100"/>
          <p14:tracePt t="64736" x="5778500" y="3467100"/>
          <p14:tracePt t="64752" x="5835650" y="3467100"/>
          <p14:tracePt t="64769" x="5873750" y="3467100"/>
          <p14:tracePt t="64786" x="5880100" y="3467100"/>
          <p14:tracePt t="64874" x="5880100" y="3473450"/>
          <p14:tracePt t="65718" x="5886450" y="3473450"/>
          <p14:tracePt t="65725" x="5892800" y="3473450"/>
          <p14:tracePt t="65737" x="5899150" y="3473450"/>
          <p14:tracePt t="65754" x="5911850" y="3467100"/>
          <p14:tracePt t="65771" x="5924550" y="3467100"/>
          <p14:tracePt t="65787" x="5930900" y="3467100"/>
          <p14:tracePt t="65821" x="5937250" y="3467100"/>
          <p14:tracePt t="65853" x="5943600" y="3467100"/>
          <p14:tracePt t="65887" x="5949950" y="3467100"/>
          <p14:tracePt t="65991" x="5943600" y="3467100"/>
          <p14:tracePt t="65997" x="5937250" y="3460750"/>
          <p14:tracePt t="66014" x="5924550" y="3454400"/>
          <p14:tracePt t="66038" x="5905500" y="3448050"/>
          <p14:tracePt t="66054" x="5880100" y="3441700"/>
          <p14:tracePt t="66071" x="5867400" y="3435350"/>
          <p14:tracePt t="66087" x="5848350" y="3435350"/>
          <p14:tracePt t="70653" x="5848350" y="3429000"/>
          <p14:tracePt t="70667" x="5848350" y="3422650"/>
          <p14:tracePt t="70749" x="5842000" y="3416300"/>
          <p14:tracePt t="70758" x="5835650" y="3409950"/>
          <p14:tracePt t="70775" x="5797550" y="3390900"/>
          <p14:tracePt t="70792" x="5727700" y="3378200"/>
          <p14:tracePt t="70809" x="5676900" y="3371850"/>
          <p14:tracePt t="70826" x="5638800" y="3365500"/>
          <p14:tracePt t="70843" x="5594350" y="3359150"/>
          <p14:tracePt t="70858" x="5568950" y="3352800"/>
          <p14:tracePt t="70874" x="5562600" y="3352800"/>
          <p14:tracePt t="70955" x="5562600" y="3346450"/>
          <p14:tracePt t="70960" x="5556250" y="3346450"/>
          <p14:tracePt t="71022" x="5549900" y="3346450"/>
          <p14:tracePt t="71028" x="5543550" y="3346450"/>
          <p14:tracePt t="71041" x="5537200" y="3346450"/>
          <p14:tracePt t="71058" x="5429250" y="3346450"/>
          <p14:tracePt t="71074" x="5334000" y="3346450"/>
          <p14:tracePt t="71091" x="5232400" y="3346450"/>
          <p14:tracePt t="71108" x="5149850" y="3346450"/>
          <p14:tracePt t="71125" x="5086350" y="3352800"/>
          <p14:tracePt t="71140" x="5016500" y="3352800"/>
          <p14:tracePt t="71158" x="4921250" y="3352800"/>
          <p14:tracePt t="71174" x="4800600" y="3352800"/>
          <p14:tracePt t="71191" x="4660900" y="3346450"/>
          <p14:tracePt t="71208" x="4527550" y="3340100"/>
          <p14:tracePt t="71225" x="4419600" y="3340100"/>
          <p14:tracePt t="71228" x="4343400" y="3340100"/>
          <p14:tracePt t="71241" x="4273550" y="3340100"/>
          <p14:tracePt t="71245" x="4241800" y="3340100"/>
          <p14:tracePt t="71260" x="4140200" y="3346450"/>
          <p14:tracePt t="71275" x="3994150" y="3346450"/>
          <p14:tracePt t="71292" x="3848100" y="3340100"/>
          <p14:tracePt t="71310" x="3600450" y="3333750"/>
          <p14:tracePt t="71325" x="3378200" y="3327400"/>
          <p14:tracePt t="71343" x="3105150" y="3333750"/>
          <p14:tracePt t="71359" x="2895600" y="3346450"/>
          <p14:tracePt t="71375" x="2800350" y="3346450"/>
          <p14:tracePt t="71391" x="2724150" y="3340100"/>
          <p14:tracePt t="71408" x="2686050" y="3327400"/>
          <p14:tracePt t="71425" x="2578100" y="3308350"/>
          <p14:tracePt t="71442" x="2387600" y="3314700"/>
          <p14:tracePt t="71458" x="2101850" y="3314700"/>
          <p14:tracePt t="71475" x="1803400" y="3321050"/>
          <p14:tracePt t="71492" x="1549400" y="3302000"/>
          <p14:tracePt t="71509" x="1517650" y="3302000"/>
          <p14:tracePt t="71527" x="1492250" y="3308350"/>
          <p14:tracePt t="71542" x="1397000" y="3314700"/>
          <p14:tracePt t="71559" x="1162050" y="3302000"/>
          <p14:tracePt t="71575" x="863600" y="3302000"/>
          <p14:tracePt t="71592" x="647700" y="3289300"/>
          <p14:tracePt t="71608" x="495300" y="3276600"/>
          <p14:tracePt t="71625" x="469900" y="3276600"/>
          <p14:tracePt t="71641" x="501650" y="3276600"/>
          <p14:tracePt t="71658" x="590550" y="3295650"/>
          <p14:tracePt t="71675" x="774700" y="3340100"/>
          <p14:tracePt t="71692" x="1028700" y="3403600"/>
          <p14:tracePt t="71709" x="1263650" y="3467100"/>
          <p14:tracePt t="71727" x="1587500" y="3562350"/>
          <p14:tracePt t="71742" x="1758950" y="3594100"/>
          <p14:tracePt t="71758" x="1974850" y="3594100"/>
          <p14:tracePt t="71777" x="2222500" y="3549650"/>
          <p14:tracePt t="71792" x="2609850" y="3486150"/>
          <p14:tracePt t="71810" x="3048000" y="3448050"/>
          <p14:tracePt t="71827" x="3473450" y="3422650"/>
          <p14:tracePt t="71844" x="3848100" y="3422650"/>
          <p14:tracePt t="71859" x="4171950" y="3429000"/>
          <p14:tracePt t="71876" x="4432300" y="3460750"/>
          <p14:tracePt t="71892" x="4635500" y="3498850"/>
          <p14:tracePt t="71909" x="4718050" y="3517900"/>
          <p14:tracePt t="71925" x="4737100" y="3524250"/>
          <p14:tracePt t="71973" x="4730750" y="3517900"/>
          <p14:tracePt t="71981" x="4730750" y="3511550"/>
          <p14:tracePt t="71994" x="4724400" y="3505200"/>
          <p14:tracePt t="72011" x="4705350" y="3479800"/>
          <p14:tracePt t="72025" x="4686300" y="3460750"/>
          <p14:tracePt t="72042" x="4679950" y="3454400"/>
          <p14:tracePt t="72075" x="4679950" y="3448050"/>
          <p14:tracePt t="72123" x="4686300" y="3448050"/>
          <p14:tracePt t="72129" x="4692650" y="3448050"/>
          <p14:tracePt t="72143" x="4699000" y="3454400"/>
          <p14:tracePt t="72158" x="4737100" y="3454400"/>
          <p14:tracePt t="72177" x="4787900" y="3454400"/>
          <p14:tracePt t="72179" x="4819650" y="3454400"/>
          <p14:tracePt t="72192" x="4845050" y="3454400"/>
          <p14:tracePt t="72209" x="4914900" y="3448050"/>
          <p14:tracePt t="72227" x="4953000" y="3441700"/>
          <p14:tracePt t="72255" x="4953000" y="3435350"/>
          <p14:tracePt t="72263" x="4946650" y="3435350"/>
          <p14:tracePt t="72278" x="4927600" y="3435350"/>
          <p14:tracePt t="72292" x="4895850" y="3429000"/>
          <p14:tracePt t="72309" x="4819650" y="3416300"/>
          <p14:tracePt t="72311" x="4781550" y="3409950"/>
          <p14:tracePt t="72325" x="4648200" y="3390900"/>
          <p14:tracePt t="72343" x="4495800" y="3365500"/>
          <p14:tracePt t="72358" x="4318000" y="3340100"/>
          <p14:tracePt t="72376" x="4051300" y="3302000"/>
          <p14:tracePt t="72391" x="3848100" y="3270250"/>
          <p14:tracePt t="72410" x="3587750" y="3225800"/>
          <p14:tracePt t="72426" x="3429000" y="3194050"/>
          <p14:tracePt t="72442" x="3263900" y="3168650"/>
          <p14:tracePt t="72459" x="3143250" y="3149600"/>
          <p14:tracePt t="72476" x="3086100" y="3136900"/>
          <p14:tracePt t="72492" x="3073400" y="3136900"/>
          <p14:tracePt t="72509" x="3067050" y="3136900"/>
          <p14:tracePt t="72527" x="3060700" y="3136900"/>
          <p14:tracePt t="72543" x="3041650" y="3136900"/>
          <p14:tracePt t="72560" x="2990850" y="3136900"/>
          <p14:tracePt t="72576" x="2940050" y="3136900"/>
          <p14:tracePt t="72592" x="2914650" y="3136900"/>
          <p14:tracePt t="72643" x="2921000" y="3149600"/>
          <p14:tracePt t="72659" x="2946400" y="3200400"/>
          <p14:tracePt t="72676" x="2940050" y="3232150"/>
          <p14:tracePt t="72693" x="2914650" y="3263900"/>
          <p14:tracePt t="72709" x="2889250" y="3289300"/>
          <p14:tracePt t="72727" x="2882900" y="3314700"/>
          <p14:tracePt t="72742" x="2882900" y="3352800"/>
          <p14:tracePt t="72759" x="2901950" y="3378200"/>
          <p14:tracePt t="72776" x="2933700" y="3403600"/>
          <p14:tracePt t="72793" x="2959100" y="3422650"/>
          <p14:tracePt t="72795" x="2971800" y="3422650"/>
          <p14:tracePt t="72810" x="2978150" y="3429000"/>
          <p14:tracePt t="72812" x="2984500" y="3429000"/>
          <p14:tracePt t="72826" x="2997200" y="3429000"/>
          <p14:tracePt t="72843" x="3009900" y="3429000"/>
          <p14:tracePt t="72860" x="3048000" y="3422650"/>
          <p14:tracePt t="72877" x="3086100" y="3409950"/>
          <p14:tracePt t="72893" x="3136900" y="3397250"/>
          <p14:tracePt t="72910" x="3162300" y="3390900"/>
          <p14:tracePt t="72926" x="3187700" y="3390900"/>
          <p14:tracePt t="72943" x="3219450" y="3390900"/>
          <p14:tracePt t="72960" x="3238500" y="3390900"/>
          <p14:tracePt t="72976" x="3251200" y="3390900"/>
          <p14:tracePt t="73010" x="3257550" y="3384550"/>
          <p14:tracePt t="73026" x="3263900" y="3371850"/>
          <p14:tracePt t="73043" x="3263900" y="3352800"/>
          <p14:tracePt t="73045" x="3270250" y="3352800"/>
          <p14:tracePt t="73059" x="3270250" y="3346450"/>
          <p14:tracePt t="73312" x="3270250" y="3340100"/>
          <p14:tracePt t="73558" x="3270250" y="3346450"/>
          <p14:tracePt t="73574" x="3270250" y="3352800"/>
          <p14:tracePt t="73646" x="3270250" y="3359150"/>
          <p14:tracePt t="73692" x="3270250" y="3352800"/>
          <p14:tracePt t="73698" x="3270250" y="3346450"/>
          <p14:tracePt t="73710" x="3263900" y="3346450"/>
          <p14:tracePt t="73727" x="3257550" y="3340100"/>
          <p14:tracePt t="73761" x="3251200" y="3333750"/>
          <p14:tracePt t="79021" x="3251200" y="3327400"/>
          <p14:tracePt t="79032" x="3238500" y="3295650"/>
          <p14:tracePt t="79049" x="3225800" y="3225800"/>
          <p14:tracePt t="79065" x="3219450" y="3181350"/>
          <p14:tracePt t="79082" x="3219450" y="3149600"/>
          <p14:tracePt t="79098" x="3219450" y="3117850"/>
          <p14:tracePt t="79115" x="3213100" y="3067050"/>
          <p14:tracePt t="79131" x="3213100" y="3016250"/>
          <p14:tracePt t="79148" x="3206750" y="2952750"/>
          <p14:tracePt t="79165" x="3200400" y="2882900"/>
          <p14:tracePt t="79182" x="3200400" y="2832100"/>
          <p14:tracePt t="79198" x="3194050" y="2800350"/>
          <p14:tracePt t="79215" x="3194050" y="2787650"/>
          <p14:tracePt t="79231" x="3194050" y="2774950"/>
          <p14:tracePt t="79248" x="3194050" y="2755900"/>
          <p14:tracePt t="79265" x="3187700" y="2711450"/>
          <p14:tracePt t="79282" x="3187700" y="2698750"/>
          <p14:tracePt t="79284" x="3187700" y="2679700"/>
          <p14:tracePt t="79298" x="3181350" y="2660650"/>
          <p14:tracePt t="79315" x="3155950" y="2609850"/>
          <p14:tracePt t="79332" x="3098800" y="2578100"/>
          <p14:tracePt t="79349" x="3028950" y="2546350"/>
          <p14:tracePt t="79365" x="2978150" y="2533650"/>
          <p14:tracePt t="79381" x="2933700" y="2514600"/>
          <p14:tracePt t="79400" x="2895600" y="2501900"/>
          <p14:tracePt t="79415" x="2882900" y="2495550"/>
          <p14:tracePt t="79431" x="2882900" y="2489200"/>
          <p14:tracePt t="79493" x="2876550" y="2489200"/>
          <p14:tracePt t="79557" x="2876550" y="2495550"/>
          <p14:tracePt t="79567" x="2870200" y="2501900"/>
          <p14:tracePt t="79573" x="2857500" y="2514600"/>
          <p14:tracePt t="79582" x="2851150" y="2527300"/>
          <p14:tracePt t="79599" x="2844800" y="2540000"/>
          <p14:tracePt t="79615" x="2832100" y="2571750"/>
          <p14:tracePt t="79632" x="2825750" y="2584450"/>
          <p14:tracePt t="79649" x="2825750" y="2597150"/>
          <p14:tracePt t="79665" x="2825750" y="2609850"/>
          <p14:tracePt t="79681" x="2825750" y="2641600"/>
          <p14:tracePt t="79698" x="2825750" y="2705100"/>
          <p14:tracePt t="79716" x="2806700" y="2749550"/>
          <p14:tracePt t="79732" x="2774950" y="2813050"/>
          <p14:tracePt t="79748" x="2755900" y="2844800"/>
          <p14:tracePt t="79766" x="2736850" y="2882900"/>
          <p14:tracePt t="79782" x="2705100" y="3003550"/>
          <p14:tracePt t="79799" x="2686050" y="3086100"/>
          <p14:tracePt t="79815" x="2641600" y="3225800"/>
          <p14:tracePt t="79832" x="2597150" y="3314700"/>
          <p14:tracePt t="79848" x="2520950" y="3448050"/>
          <p14:tracePt t="79866" x="2432050" y="3575050"/>
          <p14:tracePt t="79881" x="2349500" y="3663950"/>
          <p14:tracePt t="79899" x="2286000" y="3733800"/>
          <p14:tracePt t="79917" x="2235200" y="3784600"/>
          <p14:tracePt t="79932" x="2190750" y="3810000"/>
          <p14:tracePt t="79935" x="2178050" y="3816350"/>
          <p14:tracePt t="79949" x="2171700" y="3822700"/>
          <p14:tracePt t="79966" x="2165350" y="3822700"/>
          <p14:tracePt t="80081" x="2159000" y="3822700"/>
          <p14:tracePt t="80088" x="2146300" y="3816350"/>
          <p14:tracePt t="80099" x="2139950" y="3810000"/>
          <p14:tracePt t="80116" x="2133600" y="3810000"/>
          <p14:tracePt t="80132" x="2127250" y="3810000"/>
          <p14:tracePt t="80148" x="2101850" y="3810000"/>
          <p14:tracePt t="80165" x="2032000" y="3790950"/>
          <p14:tracePt t="80183" x="1962150" y="3765550"/>
          <p14:tracePt t="80199" x="1835150" y="3740150"/>
          <p14:tracePt t="80201" x="1758950" y="3727450"/>
          <p14:tracePt t="80214" x="1682750" y="3714750"/>
          <p14:tracePt t="80232" x="1549400" y="3695700"/>
          <p14:tracePt t="80235" x="1492250" y="3689350"/>
          <p14:tracePt t="80249" x="1460500" y="3689350"/>
          <p14:tracePt t="80268" x="1390650" y="3683000"/>
          <p14:tracePt t="80282" x="1346200" y="3676650"/>
          <p14:tracePt t="80302" x="1289050" y="3663950"/>
          <p14:tracePt t="80315" x="1244600" y="3651250"/>
          <p14:tracePt t="80332" x="1231900" y="3651250"/>
          <p14:tracePt t="80437" x="1231900" y="3657600"/>
          <p14:tracePt t="80473" x="1244600" y="3657600"/>
          <p14:tracePt t="80482" x="1250950" y="3657600"/>
          <p14:tracePt t="80499" x="1282700" y="3657600"/>
          <p14:tracePt t="80516" x="1314450" y="3657600"/>
          <p14:tracePt t="80531" x="1358900" y="3657600"/>
          <p14:tracePt t="80551" x="1416050" y="3657600"/>
          <p14:tracePt t="80566" x="1479550" y="3644900"/>
          <p14:tracePt t="80568" x="1498600" y="3644900"/>
          <p14:tracePt t="80583" x="1530350" y="3632200"/>
          <p14:tracePt t="80585" x="1543050" y="3625850"/>
          <p14:tracePt t="80599" x="1568450" y="3613150"/>
          <p14:tracePt t="80617" x="1612900" y="3581400"/>
          <p14:tracePt t="80633" x="1619250" y="3575050"/>
          <p14:tracePt t="80684" x="1619250" y="3568700"/>
          <p14:tracePt t="80699" x="1619250" y="3562350"/>
          <p14:tracePt t="80716" x="1574800" y="3524250"/>
          <p14:tracePt t="80733" x="1517650" y="3473450"/>
          <p14:tracePt t="80749" x="1460500" y="3429000"/>
          <p14:tracePt t="80766" x="1384300" y="3384550"/>
          <p14:tracePt t="80783" x="1308100" y="3365500"/>
          <p14:tracePt t="80799" x="1212850" y="3359150"/>
          <p14:tracePt t="80816" x="1117600" y="3359150"/>
          <p14:tracePt t="80832" x="1035050" y="3365500"/>
          <p14:tracePt t="80836" x="1009650" y="3365500"/>
          <p14:tracePt t="80851" x="965200" y="3378200"/>
          <p14:tracePt t="80866" x="933450" y="3390900"/>
          <p14:tracePt t="80883" x="901700" y="3429000"/>
          <p14:tracePt t="80900" x="863600" y="3460750"/>
          <p14:tracePt t="80916" x="819150" y="3498850"/>
          <p14:tracePt t="80933" x="793750" y="3524250"/>
          <p14:tracePt t="80949" x="781050" y="3549650"/>
          <p14:tracePt t="80966" x="793750" y="3581400"/>
          <p14:tracePt t="80983" x="831850" y="3606800"/>
          <p14:tracePt t="80999" x="882650" y="3632200"/>
          <p14:tracePt t="81016" x="977900" y="3651250"/>
          <p14:tracePt t="81020" x="1035050" y="3651250"/>
          <p14:tracePt t="81034" x="1143000" y="3651250"/>
          <p14:tracePt t="81050" x="1219200" y="3651250"/>
          <p14:tracePt t="81066" x="1333500" y="3644900"/>
          <p14:tracePt t="81069" x="1403350" y="3638550"/>
          <p14:tracePt t="81084" x="1466850" y="3638550"/>
          <p14:tracePt t="81087" x="1517650" y="3638550"/>
          <p14:tracePt t="81100" x="1543050" y="3632200"/>
          <p14:tracePt t="81116" x="1625600" y="3613150"/>
          <p14:tracePt t="81133" x="1644650" y="3600450"/>
          <p14:tracePt t="81150" x="1657350" y="3581400"/>
          <p14:tracePt t="81166" x="1682750" y="3568700"/>
          <p14:tracePt t="81183" x="1689100" y="3556000"/>
          <p14:tracePt t="81287" x="1682750" y="3556000"/>
          <p14:tracePt t="81338" x="1682750" y="3562350"/>
          <p14:tracePt t="81351" x="1695450" y="3562350"/>
          <p14:tracePt t="81367" x="1733550" y="3575050"/>
          <p14:tracePt t="81383" x="1739900" y="3575050"/>
          <p14:tracePt t="81418" x="1746250" y="3575050"/>
          <p14:tracePt t="81433" x="1841500" y="3581400"/>
          <p14:tracePt t="81450" x="2178050" y="3606800"/>
          <p14:tracePt t="81467" x="2444750" y="3644900"/>
          <p14:tracePt t="81484" x="2692400" y="3689350"/>
          <p14:tracePt t="81500" x="2882900" y="3714750"/>
          <p14:tracePt t="81517" x="2940050" y="3727450"/>
          <p14:tracePt t="81535" x="2933700" y="3721100"/>
          <p14:tracePt t="81550" x="2921000" y="3708400"/>
          <p14:tracePt t="81567" x="2882900" y="3695700"/>
          <p14:tracePt t="81584" x="2832100" y="3676650"/>
          <p14:tracePt t="81600" x="2800350" y="3670300"/>
          <p14:tracePt t="81617" x="2794000" y="3663950"/>
          <p14:tracePt t="81633" x="2787650" y="3663950"/>
          <p14:tracePt t="81650" x="2787650" y="3657600"/>
          <p14:tracePt t="81667" x="2787650" y="3644900"/>
          <p14:tracePt t="81684" x="2762250" y="3613150"/>
          <p14:tracePt t="81701" x="2724150" y="3587750"/>
          <p14:tracePt t="81717" x="2679700" y="3568700"/>
          <p14:tracePt t="81735" x="2609850" y="3543300"/>
          <p14:tracePt t="81750" x="2546350" y="3530600"/>
          <p14:tracePt t="81767" x="2501900" y="3524250"/>
          <p14:tracePt t="81784" x="2457450" y="3524250"/>
          <p14:tracePt t="81800" x="2432050" y="3524250"/>
          <p14:tracePt t="81817" x="2400300" y="3536950"/>
          <p14:tracePt t="81834" x="2381250" y="3549650"/>
          <p14:tracePt t="81850" x="2362200" y="3568700"/>
          <p14:tracePt t="81868" x="2343150" y="3587750"/>
          <p14:tracePt t="81885" x="2336800" y="3606800"/>
          <p14:tracePt t="81900" x="2336800" y="3613150"/>
          <p14:tracePt t="81917" x="2336800" y="3625850"/>
          <p14:tracePt t="81934" x="2336800" y="3644900"/>
          <p14:tracePt t="81951" x="2355850" y="3663950"/>
          <p14:tracePt t="81969" x="2374900" y="3676650"/>
          <p14:tracePt t="81984" x="2393950" y="3689350"/>
          <p14:tracePt t="82002" x="2413000" y="3695700"/>
          <p14:tracePt t="82017" x="2432050" y="3695700"/>
          <p14:tracePt t="82034" x="2457450" y="3702050"/>
          <p14:tracePt t="82051" x="2476500" y="3702050"/>
          <p14:tracePt t="82069" x="2501900" y="3702050"/>
          <p14:tracePt t="82084" x="2508250" y="3702050"/>
          <p14:tracePt t="82101" x="2514600" y="3702050"/>
          <p14:tracePt t="82117" x="2520950" y="3695700"/>
          <p14:tracePt t="82135" x="2552700" y="3683000"/>
          <p14:tracePt t="82150" x="2578100" y="3676650"/>
          <p14:tracePt t="82167" x="2609850" y="3657600"/>
          <p14:tracePt t="82184" x="2635250" y="3644900"/>
          <p14:tracePt t="82201" x="2660650" y="3625850"/>
          <p14:tracePt t="82217" x="2679700" y="3606800"/>
          <p14:tracePt t="82233" x="2692400" y="3594100"/>
          <p14:tracePt t="82251" x="2705100" y="3587750"/>
          <p14:tracePt t="82269" x="2711450" y="3581400"/>
          <p14:tracePt t="82325" x="2711450" y="3575050"/>
          <p14:tracePt t="82333" x="2705100" y="3568700"/>
          <p14:tracePt t="82348" x="2692400" y="3556000"/>
          <p14:tracePt t="82368" x="2673350" y="3543300"/>
          <p14:tracePt t="82384" x="2654300" y="3536950"/>
          <p14:tracePt t="82402" x="2641600" y="3530600"/>
          <p14:tracePt t="82417" x="2635250" y="3530600"/>
          <p14:tracePt t="82434" x="2616200" y="3530600"/>
          <p14:tracePt t="82451" x="2597150" y="3536950"/>
          <p14:tracePt t="82467" x="2578100" y="3549650"/>
          <p14:tracePt t="82472" x="2565400" y="3556000"/>
          <p14:tracePt t="82486" x="2540000" y="3581400"/>
          <p14:tracePt t="82501" x="2527300" y="3594100"/>
          <p14:tracePt t="82518" x="2501900" y="3613150"/>
          <p14:tracePt t="82533" x="2476500" y="3632200"/>
          <p14:tracePt t="82551" x="2463800" y="3651250"/>
          <p14:tracePt t="82585" x="2463800" y="3657600"/>
          <p14:tracePt t="82641" x="2470150" y="3657600"/>
          <p14:tracePt t="82650" x="2489200" y="3657600"/>
          <p14:tracePt t="82668" x="2565400" y="3644900"/>
          <p14:tracePt t="82685" x="2641600" y="3638550"/>
          <p14:tracePt t="82687" x="2698750" y="3632200"/>
          <p14:tracePt t="82702" x="2806700" y="3632200"/>
          <p14:tracePt t="82718" x="2870200" y="3632200"/>
          <p14:tracePt t="82735" x="2882900" y="3632200"/>
          <p14:tracePt t="82812" x="2895600" y="3632200"/>
          <p14:tracePt t="82834" x="2914650" y="3625850"/>
          <p14:tracePt t="82851" x="2927350" y="3625850"/>
          <p14:tracePt t="82901" x="2933700" y="3625850"/>
          <p14:tracePt t="82919" x="2946400" y="3625850"/>
          <p14:tracePt t="82935" x="2965450" y="3625850"/>
          <p14:tracePt t="82951" x="3009900" y="3625850"/>
          <p14:tracePt t="82968" x="3048000" y="3625850"/>
          <p14:tracePt t="82984" x="3073400" y="3625850"/>
          <p14:tracePt t="83001" x="3086100" y="3625850"/>
          <p14:tracePt t="83018" x="3098800" y="3625850"/>
          <p14:tracePt t="83035" x="3105150" y="3625850"/>
          <p14:tracePt t="83051" x="3124200" y="3625850"/>
          <p14:tracePt t="83068" x="3149600" y="3625850"/>
          <p14:tracePt t="83085" x="3162300" y="3625850"/>
          <p14:tracePt t="83101" x="3168650" y="3619500"/>
          <p14:tracePt t="83118" x="3175000" y="3619500"/>
          <p14:tracePt t="83210" x="3181350" y="3619500"/>
          <p14:tracePt t="83218" x="3187700" y="3632200"/>
          <p14:tracePt t="83235" x="3194050" y="3644900"/>
          <p14:tracePt t="83251" x="3194050" y="3663950"/>
          <p14:tracePt t="83268" x="3194050" y="3683000"/>
          <p14:tracePt t="83285" x="3194050" y="3702050"/>
          <p14:tracePt t="83302" x="3194050" y="3708400"/>
          <p14:tracePt t="83338" x="3162300" y="3702050"/>
          <p14:tracePt t="83351" x="3117850" y="3689350"/>
          <p14:tracePt t="83368" x="3048000" y="3651250"/>
          <p14:tracePt t="83385" x="2971800" y="3619500"/>
          <p14:tracePt t="83400" x="2921000" y="3600450"/>
          <p14:tracePt t="83418" x="2914650" y="3600450"/>
          <p14:tracePt t="83451" x="2921000" y="3600450"/>
          <p14:tracePt t="83468" x="2940050" y="3600450"/>
          <p14:tracePt t="83485" x="2978150" y="3600450"/>
          <p14:tracePt t="83489" x="2990850" y="3600450"/>
          <p14:tracePt t="83502" x="2997200" y="3606800"/>
          <p14:tracePt t="83556" x="3003550" y="3613150"/>
          <p14:tracePt t="83571" x="3009900" y="3613150"/>
          <p14:tracePt t="83586" x="3035300" y="3625850"/>
          <p14:tracePt t="83602" x="3155950" y="3638550"/>
          <p14:tracePt t="83620" x="3251200" y="3638550"/>
          <p14:tracePt t="83635" x="3321050" y="3638550"/>
          <p14:tracePt t="83652" x="3359150" y="3638550"/>
          <p14:tracePt t="83668" x="3378200" y="3625850"/>
          <p14:tracePt t="83685" x="3384550" y="3613150"/>
          <p14:tracePt t="83702" x="3390900" y="3587750"/>
          <p14:tracePt t="83718" x="3390900" y="3556000"/>
          <p14:tracePt t="83734" x="3390900" y="3530600"/>
          <p14:tracePt t="83752" x="3352800" y="3486150"/>
          <p14:tracePt t="83768" x="3276600" y="3429000"/>
          <p14:tracePt t="83785" x="3213100" y="3390900"/>
          <p14:tracePt t="83802" x="3092450" y="3340100"/>
          <p14:tracePt t="83819" x="3022600" y="3340100"/>
          <p14:tracePt t="83835" x="2971800" y="3378200"/>
          <p14:tracePt t="83852" x="2933700" y="3416300"/>
          <p14:tracePt t="83869" x="2895600" y="3486150"/>
          <p14:tracePt t="83885" x="2863850" y="3536950"/>
          <p14:tracePt t="83902" x="2857500" y="3568700"/>
          <p14:tracePt t="83918" x="2851150" y="3606800"/>
          <p14:tracePt t="83935" x="2857500" y="3625850"/>
          <p14:tracePt t="83952" x="2882900" y="3663950"/>
          <p14:tracePt t="83969" x="2921000" y="3702050"/>
          <p14:tracePt t="83987" x="2971800" y="3746500"/>
          <p14:tracePt t="84002" x="3028950" y="3803650"/>
          <p14:tracePt t="84005" x="3041650" y="3810000"/>
          <p14:tracePt t="84019" x="3041650" y="3822700"/>
          <p14:tracePt t="84035" x="3048000" y="3829050"/>
          <p14:tracePt t="84069" x="3060700" y="3822700"/>
          <p14:tracePt t="84086" x="3086100" y="3810000"/>
          <p14:tracePt t="84103" x="3105150" y="3797300"/>
          <p14:tracePt t="84119" x="3111500" y="3790950"/>
          <p14:tracePt t="84159" x="3105150" y="3797300"/>
          <p14:tracePt t="84169" x="3098800" y="3803650"/>
          <p14:tracePt t="84185" x="3086100" y="3816350"/>
          <p14:tracePt t="84202" x="3079750" y="3822700"/>
          <p14:tracePt t="84220" x="3073400" y="3822700"/>
          <p14:tracePt t="84294" x="3067050" y="3822700"/>
          <p14:tracePt t="84321" x="3060700" y="3822700"/>
          <p14:tracePt t="84326" x="3048000" y="3822700"/>
          <p14:tracePt t="84353" x="3016250" y="3816350"/>
          <p14:tracePt t="84369" x="2965450" y="3803650"/>
          <p14:tracePt t="84385" x="2921000" y="3790950"/>
          <p14:tracePt t="84402" x="2901950" y="3784600"/>
          <p14:tracePt t="84505" x="2914650" y="3784600"/>
          <p14:tracePt t="84513" x="2933700" y="3784600"/>
          <p14:tracePt t="84520" x="2971800" y="3784600"/>
          <p14:tracePt t="84536" x="3035300" y="3784600"/>
          <p14:tracePt t="84553" x="3111500" y="3790950"/>
          <p14:tracePt t="84571" x="3194050" y="3803650"/>
          <p14:tracePt t="84586" x="3263900" y="3816350"/>
          <p14:tracePt t="84602" x="3282950" y="3822700"/>
          <p14:tracePt t="84637" x="3289300" y="3822700"/>
          <p14:tracePt t="84653" x="3295650" y="3822700"/>
          <p14:tracePt t="84669" x="3333750" y="3816350"/>
          <p14:tracePt t="84686" x="3409950" y="3816350"/>
          <p14:tracePt t="84703" x="3448050" y="3803650"/>
          <p14:tracePt t="84720" x="3486150" y="3784600"/>
          <p14:tracePt t="84736" x="3505200" y="3759200"/>
          <p14:tracePt t="84753" x="3524250" y="3740150"/>
          <p14:tracePt t="84769" x="3530600" y="3721100"/>
          <p14:tracePt t="84786" x="3536950" y="3708400"/>
          <p14:tracePt t="84802" x="3536950" y="3695700"/>
          <p14:tracePt t="84820" x="3536950" y="3683000"/>
          <p14:tracePt t="84836" x="3536950" y="3676650"/>
          <p14:tracePt t="84839" x="3536950" y="3663950"/>
          <p14:tracePt t="84853" x="3536950" y="3638550"/>
          <p14:tracePt t="84856" x="3530600" y="3613150"/>
          <p14:tracePt t="84870" x="3511550" y="3530600"/>
          <p14:tracePt t="84886" x="3492500" y="3435350"/>
          <p14:tracePt t="84903" x="3467100" y="3346450"/>
          <p14:tracePt t="84919" x="3448050" y="3270250"/>
          <p14:tracePt t="84936" x="3448050" y="3238500"/>
          <p14:tracePt t="84953" x="3448050" y="3213100"/>
          <p14:tracePt t="84969" x="3448050" y="3206750"/>
          <p14:tracePt t="85008" x="3448050" y="3213100"/>
          <p14:tracePt t="85022" x="3441700" y="3232150"/>
          <p14:tracePt t="85036" x="3435350" y="3251200"/>
          <p14:tracePt t="85053" x="3435350" y="3302000"/>
          <p14:tracePt t="85070" x="3460750" y="3340100"/>
          <p14:tracePt t="85086" x="3517900" y="3390900"/>
          <p14:tracePt t="85103" x="3562350" y="3429000"/>
          <p14:tracePt t="85120" x="3613150" y="3473450"/>
          <p14:tracePt t="85136" x="3625850" y="3486150"/>
          <p14:tracePt t="85154" x="3632200" y="3498850"/>
          <p14:tracePt t="85187" x="3644900" y="3492500"/>
          <p14:tracePt t="85203" x="3663950" y="3473450"/>
          <p14:tracePt t="85220" x="3683000" y="3460750"/>
          <p14:tracePt t="85236" x="3702050" y="3460750"/>
          <p14:tracePt t="85254" x="3727450" y="3467100"/>
          <p14:tracePt t="85286" x="3778250" y="3536950"/>
          <p14:tracePt t="85303" x="3797300" y="3568700"/>
          <p14:tracePt t="85320" x="3822700" y="3581400"/>
          <p14:tracePt t="85339" x="3886200" y="3581400"/>
          <p14:tracePt t="85353" x="3924300" y="3575050"/>
          <p14:tracePt t="85355" x="3962400" y="3562350"/>
          <p14:tracePt t="85370" x="4057650" y="3524250"/>
          <p14:tracePt t="85387" x="4108450" y="3498850"/>
          <p14:tracePt t="85403" x="4133850" y="3479800"/>
          <p14:tracePt t="85457" x="4121150" y="3473450"/>
          <p14:tracePt t="85470" x="4083050" y="3467100"/>
          <p14:tracePt t="85491" x="4006850" y="3460750"/>
          <p14:tracePt t="85505" x="3898900" y="3441700"/>
          <p14:tracePt t="85520" x="3765550" y="3403600"/>
          <p14:tracePt t="85537" x="3625850" y="3371850"/>
          <p14:tracePt t="85553" x="3498850" y="3340100"/>
          <p14:tracePt t="85570" x="3397250" y="3308350"/>
          <p14:tracePt t="85587" x="3321050" y="3302000"/>
          <p14:tracePt t="85603" x="3282950" y="3302000"/>
          <p14:tracePt t="85620" x="3276600" y="3327400"/>
          <p14:tracePt t="85637" x="3289300" y="3384550"/>
          <p14:tracePt t="85654" x="3340100" y="3460750"/>
          <p14:tracePt t="85670" x="3397250" y="3536950"/>
          <p14:tracePt t="85687" x="3422650" y="3581400"/>
          <p14:tracePt t="85704" x="3460750" y="3619500"/>
          <p14:tracePt t="85720" x="3581400" y="3657600"/>
          <p14:tracePt t="85737" x="3822700" y="3676650"/>
          <p14:tracePt t="85753" x="4095750" y="3683000"/>
          <p14:tracePt t="85770" x="4292600" y="3670300"/>
          <p14:tracePt t="85787" x="4387850" y="3600450"/>
          <p14:tracePt t="85803" x="4432300" y="3511550"/>
          <p14:tracePt t="85821" x="4457700" y="3403600"/>
          <p14:tracePt t="85837" x="4470400" y="3308350"/>
          <p14:tracePt t="85854" x="4470400" y="3244850"/>
          <p14:tracePt t="85870" x="4457700" y="3219450"/>
          <p14:tracePt t="85887" x="4413250" y="3213100"/>
          <p14:tracePt t="85904" x="4349750" y="3225800"/>
          <p14:tracePt t="85920" x="4298950" y="3251200"/>
          <p14:tracePt t="85939" x="4171950" y="3295650"/>
          <p14:tracePt t="85954" x="4070350" y="3308350"/>
          <p14:tracePt t="85971" x="3981450" y="3321050"/>
          <p14:tracePt t="85987" x="3892550" y="3340100"/>
          <p14:tracePt t="86004" x="3790950" y="3371850"/>
          <p14:tracePt t="86020" x="3695700" y="3409950"/>
          <p14:tracePt t="86037" x="3663950" y="3460750"/>
          <p14:tracePt t="86055" x="3689350" y="3505200"/>
          <p14:tracePt t="86070" x="3790950" y="3549650"/>
          <p14:tracePt t="86087" x="3962400" y="3575050"/>
          <p14:tracePt t="86104" x="4083050" y="3581400"/>
          <p14:tracePt t="86122" x="4152900" y="3575050"/>
          <p14:tracePt t="86124" x="4159250" y="3568700"/>
          <p14:tracePt t="86140" x="4171950" y="3562350"/>
          <p14:tracePt t="86154" x="4171950" y="3556000"/>
          <p14:tracePt t="86170" x="4165600" y="3556000"/>
          <p14:tracePt t="86188" x="4133850" y="3556000"/>
          <p14:tracePt t="86206" x="4013200" y="3549650"/>
          <p14:tracePt t="86222" x="3975100" y="3543300"/>
          <p14:tracePt t="86237" x="3949700" y="3536950"/>
          <p14:tracePt t="86254" x="3930650" y="3530600"/>
          <p14:tracePt t="88382" x="3917950" y="3524250"/>
          <p14:tracePt t="88391" x="3905250" y="3524250"/>
          <p14:tracePt t="88399" x="3860800" y="3517900"/>
          <p14:tracePt t="88414" x="3740150" y="3517900"/>
          <p14:tracePt t="88423" x="3657600" y="3536950"/>
          <p14:tracePt t="88439" x="3524250" y="3613150"/>
          <p14:tracePt t="88456" x="3505200" y="3689350"/>
          <p14:tracePt t="88472" x="3536950" y="3765550"/>
          <p14:tracePt t="88489" x="3606800" y="3841750"/>
          <p14:tracePt t="88507" x="3683000" y="3892550"/>
          <p14:tracePt t="88525" x="3702050" y="3898900"/>
          <p14:tracePt t="88539" x="3714750" y="3898900"/>
          <p14:tracePt t="88556" x="3740150" y="3898900"/>
          <p14:tracePt t="88573" x="3771900" y="3873500"/>
          <p14:tracePt t="88589" x="3810000" y="3854450"/>
          <p14:tracePt t="88606" x="3854450" y="3835400"/>
          <p14:tracePt t="88623" x="3879850" y="3816350"/>
          <p14:tracePt t="88641" x="3898900" y="3803650"/>
          <p14:tracePt t="88656" x="3917950" y="3765550"/>
          <p14:tracePt t="88673" x="3937000" y="3714750"/>
          <p14:tracePt t="88689" x="3968750" y="3632200"/>
          <p14:tracePt t="88706" x="3994150" y="3581400"/>
          <p14:tracePt t="88723" x="4038600" y="3530600"/>
          <p14:tracePt t="88740" x="4070350" y="3492500"/>
          <p14:tracePt t="88758" x="4102100" y="3441700"/>
          <p14:tracePt t="88773" x="4102100" y="3435350"/>
          <p14:tracePt t="88790" x="4102100" y="3416300"/>
          <p14:tracePt t="88806" x="4102100" y="3409950"/>
          <p14:tracePt t="88875" x="4070350" y="3416300"/>
          <p14:tracePt t="88889" x="3987800" y="3422650"/>
          <p14:tracePt t="88906" x="3930650" y="3435350"/>
          <p14:tracePt t="88923" x="3911600" y="3435350"/>
          <p14:tracePt t="88939" x="3911600" y="3441700"/>
          <p14:tracePt t="88956" x="3949700" y="3473450"/>
          <p14:tracePt t="88973" x="4038600" y="3511550"/>
          <p14:tracePt t="88990" x="4178300" y="3562350"/>
          <p14:tracePt t="89007" x="4286250" y="3594100"/>
          <p14:tracePt t="89025" x="4337050" y="3613150"/>
          <p14:tracePt t="89057" x="4356100" y="3600450"/>
          <p14:tracePt t="89073" x="4368800" y="3581400"/>
          <p14:tracePt t="89090" x="4394200" y="3556000"/>
          <p14:tracePt t="89107" x="4406900" y="3549650"/>
          <p14:tracePt t="89123" x="4413250" y="3543300"/>
          <p14:tracePt t="89140" x="4419600" y="3543300"/>
          <p14:tracePt t="89280" x="4419600" y="3549650"/>
          <p14:tracePt t="89290" x="4419600" y="3556000"/>
          <p14:tracePt t="89307" x="4419600" y="3575050"/>
          <p14:tracePt t="89323" x="4413250" y="3600450"/>
          <p14:tracePt t="89339" x="4413250" y="3613150"/>
          <p14:tracePt t="89373" x="4406900" y="3619500"/>
          <p14:tracePt t="89407" x="4406900" y="3625850"/>
          <p14:tracePt t="89424" x="4406900" y="3632200"/>
          <p14:tracePt t="89457" x="4406900" y="3638550"/>
          <p14:tracePt t="89474" x="4406900" y="3644900"/>
          <p14:tracePt t="89619" x="4406900" y="3638550"/>
          <p14:tracePt t="89625" x="4400550" y="3625850"/>
          <p14:tracePt t="89640" x="4394200" y="3606800"/>
          <p14:tracePt t="89657" x="4387850" y="3587750"/>
          <p14:tracePt t="89674" x="4381500" y="3581400"/>
          <p14:tracePt t="89779" x="4381500" y="3587750"/>
          <p14:tracePt t="89787" x="4381500" y="3594100"/>
          <p14:tracePt t="89795" x="4381500" y="3600450"/>
          <p14:tracePt t="89807" x="4381500" y="3606800"/>
          <p14:tracePt t="89824" x="4381500" y="3625850"/>
          <p14:tracePt t="89840" x="4381500" y="3644900"/>
          <p14:tracePt t="89857" x="4387850" y="3657600"/>
          <p14:tracePt t="89874" x="4394200" y="3670300"/>
          <p14:tracePt t="89876" x="4394200" y="3676650"/>
          <p14:tracePt t="89890" x="4400550" y="3676650"/>
          <p14:tracePt t="89908" x="4400550" y="3683000"/>
          <p14:tracePt t="89924" x="4406900" y="3683000"/>
          <p14:tracePt t="89941" x="4445000" y="3689350"/>
          <p14:tracePt t="89957" x="4489450" y="3689350"/>
          <p14:tracePt t="89974" x="4552950" y="3689350"/>
          <p14:tracePt t="89989" x="4654550" y="3695700"/>
          <p14:tracePt t="90006" x="4768850" y="3695700"/>
          <p14:tracePt t="90024" x="4908550" y="3695700"/>
          <p14:tracePt t="90040" x="5016500" y="3695700"/>
          <p14:tracePt t="90058" x="5099050" y="3695700"/>
          <p14:tracePt t="90074" x="5168900" y="3695700"/>
          <p14:tracePt t="90090" x="5264150" y="3683000"/>
          <p14:tracePt t="90108" x="5372100" y="3676650"/>
          <p14:tracePt t="90109" x="5441950" y="3670300"/>
          <p14:tracePt t="90126" x="5575300" y="3657600"/>
          <p14:tracePt t="90140" x="5676900" y="3657600"/>
          <p14:tracePt t="90157" x="5734050" y="3651250"/>
          <p14:tracePt t="90174" x="5746750" y="3651250"/>
          <p14:tracePt t="90239" x="5746750" y="3644900"/>
          <p14:tracePt t="90245" x="5753100" y="3644900"/>
          <p14:tracePt t="90259" x="5759450" y="3625850"/>
          <p14:tracePt t="90274" x="5772150" y="3594100"/>
          <p14:tracePt t="90290" x="5791200" y="3549650"/>
          <p14:tracePt t="90309" x="5797550" y="3517900"/>
          <p14:tracePt t="90324" x="5797550" y="3505200"/>
          <p14:tracePt t="90374" x="5797550" y="3511550"/>
          <p14:tracePt t="90391" x="5791200" y="3511550"/>
          <p14:tracePt t="90408" x="5784850" y="3524250"/>
          <p14:tracePt t="90425" x="5778500" y="3536950"/>
          <p14:tracePt t="90427" x="5772150" y="3543300"/>
          <p14:tracePt t="90558" x="5772150" y="3549650"/>
          <p14:tracePt t="90662" x="5772150" y="3556000"/>
          <p14:tracePt t="90702" x="5765800" y="3556000"/>
          <p14:tracePt t="90709" x="5759450" y="3556000"/>
          <p14:tracePt t="90726" x="5702300" y="3549650"/>
          <p14:tracePt t="90741" x="5575300" y="3517900"/>
          <p14:tracePt t="90759" x="5403850" y="3486150"/>
          <p14:tracePt t="90774" x="5264150" y="3467100"/>
          <p14:tracePt t="90791" x="5124450" y="3460750"/>
          <p14:tracePt t="90808" x="5016500" y="3460750"/>
          <p14:tracePt t="90824" x="4953000" y="3479800"/>
          <p14:tracePt t="90841" x="4914900" y="3511550"/>
          <p14:tracePt t="90858" x="4902200" y="3536950"/>
          <p14:tracePt t="90874" x="4895850" y="3549650"/>
          <p14:tracePt t="90891" x="4889500" y="3562350"/>
          <p14:tracePt t="90908" x="4883150" y="3568700"/>
          <p14:tracePt t="90924" x="4876800" y="3581400"/>
          <p14:tracePt t="90941" x="4857750" y="3613150"/>
          <p14:tracePt t="90958" x="4749800" y="3708400"/>
          <p14:tracePt t="90975" x="4603750" y="3778250"/>
          <p14:tracePt t="90993" x="4349750" y="3841750"/>
          <p14:tracePt t="91008" x="4083050" y="3879850"/>
          <p14:tracePt t="91025" x="3797300" y="3892550"/>
          <p14:tracePt t="91041" x="3568700" y="3892550"/>
          <p14:tracePt t="91058" x="3403600" y="3873500"/>
          <p14:tracePt t="91074" x="3213100" y="3835400"/>
          <p14:tracePt t="91092" x="3028950" y="3803650"/>
          <p14:tracePt t="91110" x="2730500" y="3746500"/>
          <p14:tracePt t="91125" x="2635250" y="3727450"/>
          <p14:tracePt t="91141" x="2489200" y="3689350"/>
          <p14:tracePt t="91158" x="2451100" y="3683000"/>
          <p14:tracePt t="91175" x="2463800" y="3683000"/>
          <p14:tracePt t="91191" x="2533650" y="3676650"/>
          <p14:tracePt t="91193" x="2578100" y="3676650"/>
          <p14:tracePt t="91208" x="2724150" y="3695700"/>
          <p14:tracePt t="91226" x="2832100" y="3714750"/>
          <p14:tracePt t="91241" x="2857500" y="3721100"/>
          <p14:tracePt t="91258" x="2870200" y="3727450"/>
          <p14:tracePt t="91275" x="2882900" y="3727450"/>
          <p14:tracePt t="91291" x="2908300" y="3727450"/>
          <p14:tracePt t="91308" x="2946400" y="3714750"/>
          <p14:tracePt t="91325" x="3003550" y="3708400"/>
          <p14:tracePt t="91341" x="3079750" y="3695700"/>
          <p14:tracePt t="91358" x="3187700" y="3683000"/>
          <p14:tracePt t="91375" x="3251200" y="3670300"/>
          <p14:tracePt t="91391" x="3282950" y="3663950"/>
          <p14:tracePt t="91425" x="3282950" y="3657600"/>
          <p14:tracePt t="91443" x="3282950" y="3644900"/>
          <p14:tracePt t="91460" x="3282950" y="3625850"/>
          <p14:tracePt t="91476" x="3276600" y="3600450"/>
          <p14:tracePt t="91491" x="3225800" y="3543300"/>
          <p14:tracePt t="91508" x="3168650" y="3505200"/>
          <p14:tracePt t="91525" x="3079750" y="3473450"/>
          <p14:tracePt t="91542" x="2990850" y="3460750"/>
          <p14:tracePt t="91560" x="2965450" y="3467100"/>
          <p14:tracePt t="91577" x="2952750" y="3492500"/>
          <p14:tracePt t="91594" x="2952750" y="3517900"/>
          <p14:tracePt t="91607" x="2959100" y="3543300"/>
          <p14:tracePt t="91625" x="2978150" y="3568700"/>
          <p14:tracePt t="91642" x="2997200" y="3581400"/>
          <p14:tracePt t="91659" x="3028950" y="3587750"/>
          <p14:tracePt t="91676" x="3067050" y="3600450"/>
          <p14:tracePt t="91692" x="3092450" y="3600450"/>
          <p14:tracePt t="91708" x="3124200" y="3581400"/>
          <p14:tracePt t="91727" x="3175000" y="3505200"/>
          <p14:tracePt t="91741" x="3219450" y="3397250"/>
          <p14:tracePt t="91759" x="3257550" y="3168650"/>
          <p14:tracePt t="91776" x="3257550" y="2901950"/>
          <p14:tracePt t="91792" x="3200400" y="2482850"/>
          <p14:tracePt t="91809" x="3149600" y="2247900"/>
          <p14:tracePt t="91825" x="3092450" y="2057400"/>
          <p14:tracePt t="91842" x="3035300" y="1936750"/>
          <p14:tracePt t="91859" x="2984500" y="1860550"/>
          <p14:tracePt t="91875" x="2965450" y="1854200"/>
          <p14:tracePt t="91892" x="2927350" y="1860550"/>
          <p14:tracePt t="91909" x="2851150" y="1892300"/>
          <p14:tracePt t="91927" x="2762250" y="1924050"/>
          <p14:tracePt t="91941" x="2679700" y="1955800"/>
          <p14:tracePt t="91959" x="2622550" y="1974850"/>
          <p14:tracePt t="91975" x="2597150" y="1987550"/>
          <p14:tracePt t="91992" x="2597150" y="1993900"/>
          <p14:tracePt t="92009" x="2590800" y="2000250"/>
          <p14:tracePt t="92025" x="2571750" y="2019300"/>
          <p14:tracePt t="92028" x="2546350" y="2025650"/>
          <p14:tracePt t="92042" x="2457450" y="2038350"/>
          <p14:tracePt t="92059" x="2355850" y="2038350"/>
          <p14:tracePt t="92077" x="2298700" y="2038350"/>
          <p14:tracePt t="92092" x="2292350" y="2038350"/>
          <p14:tracePt t="92220" x="2298700" y="2032000"/>
          <p14:tracePt t="92228" x="2311400" y="2025650"/>
          <p14:tracePt t="92243" x="2324100" y="2025650"/>
          <p14:tracePt t="92260" x="2362200" y="2025650"/>
          <p14:tracePt t="92276" x="2400300" y="2032000"/>
          <p14:tracePt t="92293" x="2419350" y="2044700"/>
          <p14:tracePt t="92309" x="2438400" y="2057400"/>
          <p14:tracePt t="92328" x="2470150" y="2063750"/>
          <p14:tracePt t="92345" x="2520950" y="2063750"/>
          <p14:tracePt t="92359" x="2559050" y="2063750"/>
          <p14:tracePt t="92378" x="2628900" y="2063750"/>
          <p14:tracePt t="92392" x="2711450" y="2063750"/>
          <p14:tracePt t="92409" x="2781300" y="2063750"/>
          <p14:tracePt t="92426" x="2959100" y="2089150"/>
          <p14:tracePt t="92443" x="3098800" y="2108200"/>
          <p14:tracePt t="92459" x="3219450" y="2114550"/>
          <p14:tracePt t="92476" x="3308350" y="2120900"/>
          <p14:tracePt t="92494" x="3314700" y="2114550"/>
          <p14:tracePt t="92511" x="3314700" y="2108200"/>
          <p14:tracePt t="92527" x="3314700" y="2095500"/>
          <p14:tracePt t="92544" x="3314700" y="2082800"/>
          <p14:tracePt t="92559" x="3302000" y="2070100"/>
          <p14:tracePt t="92576" x="3289300" y="2032000"/>
          <p14:tracePt t="92593" x="3276600" y="2000250"/>
          <p14:tracePt t="92609" x="3263900" y="1968500"/>
          <p14:tracePt t="92626" x="3244850" y="1949450"/>
          <p14:tracePt t="92643" x="3206750" y="1924050"/>
          <p14:tracePt t="92659" x="3149600" y="1905000"/>
          <p14:tracePt t="92676" x="3079750" y="1885950"/>
          <p14:tracePt t="92679" x="3060700" y="1879600"/>
          <p14:tracePt t="92693" x="3009900" y="1873250"/>
          <p14:tracePt t="92709" x="2927350" y="1854200"/>
          <p14:tracePt t="92727" x="2774950" y="1835150"/>
          <p14:tracePt t="92743" x="2660650" y="1816100"/>
          <p14:tracePt t="92761" x="2578100" y="1803400"/>
          <p14:tracePt t="92776" x="2533650" y="1797050"/>
          <p14:tracePt t="92794" x="2508250" y="1797050"/>
          <p14:tracePt t="92810" x="2495550" y="1809750"/>
          <p14:tracePt t="92826" x="2463800" y="1847850"/>
          <p14:tracePt t="92843" x="2393950" y="1892300"/>
          <p14:tracePt t="92862" x="2286000" y="1943100"/>
          <p14:tracePt t="92876" x="2171700" y="1981200"/>
          <p14:tracePt t="92893" x="2108200" y="1993900"/>
          <p14:tracePt t="92926" x="2139950" y="2000250"/>
          <p14:tracePt t="92943" x="2279650" y="2012950"/>
          <p14:tracePt t="92959" x="2489200" y="2063750"/>
          <p14:tracePt t="92961" x="2635250" y="2101850"/>
          <p14:tracePt t="92977" x="2895600" y="2165350"/>
          <p14:tracePt t="92993" x="3117850" y="2209800"/>
          <p14:tracePt t="93010" x="3219450" y="2222500"/>
          <p14:tracePt t="93028" x="3289300" y="2203450"/>
          <p14:tracePt t="93043" x="3340100" y="2165350"/>
          <p14:tracePt t="93059" x="3416300" y="2095500"/>
          <p14:tracePt t="93078" x="3479800" y="2044700"/>
          <p14:tracePt t="93094" x="3511550" y="2019300"/>
          <p14:tracePt t="93110" x="3517900" y="2012950"/>
          <p14:tracePt t="93126" x="3530600" y="2012950"/>
          <p14:tracePt t="93143" x="3549650" y="2019300"/>
          <p14:tracePt t="93176" x="3556000" y="2019300"/>
          <p14:tracePt t="93210" x="3562350" y="2006600"/>
          <p14:tracePt t="93227" x="3575050" y="1981200"/>
          <p14:tracePt t="93245" x="3587750" y="1955800"/>
          <p14:tracePt t="93259" x="3594100" y="1943100"/>
          <p14:tracePt t="93276" x="3594100" y="1936750"/>
          <p14:tracePt t="93310" x="3575050" y="1936750"/>
          <p14:tracePt t="93327" x="3549650" y="1936750"/>
          <p14:tracePt t="93344" x="3530600" y="1949450"/>
          <p14:tracePt t="93362" x="3517900" y="1962150"/>
          <p14:tracePt t="93377" x="3517900" y="1968500"/>
          <p14:tracePt t="93393" x="3517900" y="1974850"/>
          <p14:tracePt t="93410" x="3517900" y="1993900"/>
          <p14:tracePt t="93427" x="3524250" y="2025650"/>
          <p14:tracePt t="93430" x="3530600" y="2032000"/>
          <p14:tracePt t="93443" x="3530600" y="2057400"/>
          <p14:tracePt t="93460" x="3530600" y="2095500"/>
          <p14:tracePt t="93477" x="3524250" y="2127250"/>
          <p14:tracePt t="93495" x="3517900" y="2139950"/>
          <p14:tracePt t="93510" x="3517900" y="2165350"/>
          <p14:tracePt t="93528" x="3517900" y="2178050"/>
          <p14:tracePt t="93542" x="3587750" y="2254250"/>
          <p14:tracePt t="93560" x="3695700" y="2330450"/>
          <p14:tracePt t="93579" x="3784600" y="2393950"/>
          <p14:tracePt t="93581" x="3810000" y="2413000"/>
          <p14:tracePt t="93596" x="3829050" y="2432050"/>
          <p14:tracePt t="93612" x="3835400" y="2432050"/>
          <p14:tracePt t="93627" x="3822700" y="2432050"/>
          <p14:tracePt t="93644" x="3784600" y="2406650"/>
          <p14:tracePt t="93646" x="3765550" y="2387600"/>
          <p14:tracePt t="93660" x="3759200" y="2381250"/>
          <p14:tracePt t="93678" x="3759200" y="2387600"/>
          <p14:tracePt t="93694" x="3759200" y="2444750"/>
          <p14:tracePt t="93711" x="3746500" y="2533650"/>
          <p14:tracePt t="93727" x="3714750" y="2628900"/>
          <p14:tracePt t="93743" x="3683000" y="2730500"/>
          <p14:tracePt t="93760" x="3676650" y="2819400"/>
          <p14:tracePt t="93777" x="3708400" y="2927350"/>
          <p14:tracePt t="93794" x="3727450" y="2984500"/>
          <p14:tracePt t="93810" x="3727450" y="3028950"/>
          <p14:tracePt t="93827" x="3733800" y="3060700"/>
          <p14:tracePt t="93844" x="3733800" y="3086100"/>
          <p14:tracePt t="93860" x="3733800" y="3098800"/>
          <p14:tracePt t="93894" x="3733800" y="3105150"/>
          <p14:tracePt t="93928" x="3727450" y="3098800"/>
          <p14:tracePt t="93944" x="3695700" y="3086100"/>
          <p14:tracePt t="93960" x="3676650" y="3073400"/>
          <p14:tracePt t="96360" x="3683000" y="3073400"/>
          <p14:tracePt t="96368" x="3689350" y="3073400"/>
          <p14:tracePt t="96379" x="3714750" y="3079750"/>
          <p14:tracePt t="96396" x="3848100" y="3111500"/>
          <p14:tracePt t="96414" x="3911600" y="3136900"/>
          <p14:tracePt t="96429" x="3924300" y="3149600"/>
          <p14:tracePt t="96446" x="3873500" y="3111500"/>
          <p14:tracePt t="96463" x="3835400" y="3041650"/>
          <p14:tracePt t="96480" x="3867150" y="3009900"/>
          <p14:tracePt t="96496" x="3956050" y="2997200"/>
          <p14:tracePt t="96513" x="4114800" y="3035300"/>
          <p14:tracePt t="96529" x="4279900" y="3187700"/>
          <p14:tracePt t="96547" x="4419600" y="3384550"/>
          <p14:tracePt t="96563" x="4578350" y="3562350"/>
          <p14:tracePt t="96579" x="4800600" y="3708400"/>
          <p14:tracePt t="96596" x="5149850" y="3898900"/>
          <p14:tracePt t="96613" x="5511800" y="4095750"/>
          <p14:tracePt t="96616" x="5746750" y="4235450"/>
          <p14:tracePt t="96630" x="5880100" y="4324350"/>
          <p14:tracePt t="96631" x="6013450" y="4419600"/>
          <p14:tracePt t="96962" x="6038850" y="4419600"/>
          <p14:tracePt t="96969" x="6064250" y="4425950"/>
          <p14:tracePt t="96980" x="6115050" y="4432300"/>
          <p14:tracePt t="96996" x="6216650" y="4470400"/>
          <p14:tracePt t="97013" x="6299200" y="4521200"/>
          <p14:tracePt t="97030" x="6362700" y="4572000"/>
          <p14:tracePt t="97046" x="6394450" y="4603750"/>
          <p14:tracePt t="97063" x="6432550" y="4622800"/>
          <p14:tracePt t="97080" x="6464300" y="4629150"/>
          <p14:tracePt t="97096" x="6515100" y="4610100"/>
          <p14:tracePt t="97113" x="6680200" y="4603750"/>
          <p14:tracePt t="97115" x="6819900" y="4610100"/>
          <p14:tracePt t="97130" x="7137400" y="4654550"/>
          <p14:tracePt t="97146" x="7486650" y="4743450"/>
          <p14:tracePt t="97163" x="7829550" y="4838700"/>
          <p14:tracePt t="97180" x="8134350" y="4946650"/>
          <p14:tracePt t="97196" x="8401050" y="5029200"/>
          <p14:tracePt t="97213" x="8629650" y="5092700"/>
          <p14:tracePt t="97230" x="8801100" y="5118100"/>
          <p14:tracePt t="97246" x="8928100" y="5118100"/>
          <p14:tracePt t="97263" x="9004300" y="5086350"/>
          <p14:tracePt t="97268" x="9029700" y="5073650"/>
          <p14:tracePt t="97282" x="9067800" y="5048250"/>
          <p14:tracePt t="97297" x="9080500" y="5029200"/>
          <p14:tracePt t="97313" x="9099550" y="5003800"/>
          <p14:tracePt t="97332" x="9112250" y="4984750"/>
          <p14:tracePt t="97350" x="9124950" y="4940300"/>
          <p14:tracePt t="97364" x="9124950" y="4927600"/>
          <p14:tracePt t="97380" x="9156700" y="4895850"/>
          <p14:tracePt t="97397" x="9201150" y="4883150"/>
          <p14:tracePt t="97413" x="9321800" y="4857750"/>
          <p14:tracePt t="97430" x="9467850" y="4838700"/>
          <p14:tracePt t="97448" x="9620250" y="4800600"/>
          <p14:tracePt t="97464" x="9759950" y="4762500"/>
          <p14:tracePt t="97479" x="9867900" y="4730750"/>
          <p14:tracePt t="97497" x="9994900" y="4692650"/>
          <p14:tracePt t="97513" x="10179050" y="4660900"/>
          <p14:tracePt t="97530" x="10496550" y="4648200"/>
          <p14:tracePt t="97547" x="10807700" y="4629150"/>
          <p14:tracePt t="97549" x="10985500" y="4603750"/>
          <p14:tracePt t="97564" x="11137900" y="4572000"/>
          <p14:tracePt t="97567" x="11309350" y="4521200"/>
          <p14:tracePt t="97580" x="11423650" y="4483100"/>
          <p14:tracePt t="97583" x="11531600" y="4438650"/>
          <p14:tracePt t="97597" x="11633200" y="4387850"/>
          <p14:tracePt t="97614" x="11836400" y="4286250"/>
          <p14:tracePt t="97616" x="11906250" y="4248150"/>
          <p14:tracePt t="97631" x="12020550" y="4165600"/>
          <p14:tracePt t="97647" x="12103100" y="4083050"/>
          <p14:tracePt t="97662" x="12172950" y="4000500"/>
          <p14:tracePt t="97681" x="12185650" y="3917950"/>
          <p14:tracePt t="97697" x="12185650" y="3829050"/>
          <p14:tracePt t="97713" x="12185650" y="3721100"/>
          <p14:tracePt t="97732" x="12185650" y="3613150"/>
          <p14:tracePt t="97747" x="12172950" y="3517900"/>
          <p14:tracePt t="97764" x="12147550" y="3435350"/>
          <p14:tracePt t="97781" x="12115800" y="3359150"/>
          <p14:tracePt t="97796" x="12090400" y="3314700"/>
          <p14:tracePt t="97812" x="12039600" y="3257550"/>
          <p14:tracePt t="97814" x="12007850" y="3225800"/>
          <p14:tracePt t="97829" x="11969750" y="3194050"/>
          <p14:tracePt t="97847" x="11836400" y="3086100"/>
          <p14:tracePt t="97866" x="11709400" y="2997200"/>
          <p14:tracePt t="97882" x="11595100" y="2933700"/>
          <p14:tracePt t="97898" x="11474450" y="2882900"/>
          <p14:tracePt t="97914" x="11347450" y="2832100"/>
          <p14:tracePt t="97930" x="11226800" y="2787650"/>
          <p14:tracePt t="97947" x="11118850" y="2736850"/>
          <p14:tracePt t="97964" x="10998200" y="2679700"/>
          <p14:tracePt t="97980" x="10858500" y="2616200"/>
          <p14:tracePt t="97999" x="10775950" y="2584450"/>
          <p14:tracePt t="98014" x="10566400" y="2520950"/>
          <p14:tracePt t="98030" x="10293350" y="2457450"/>
          <p14:tracePt t="98048" x="10198100" y="2444750"/>
          <p14:tracePt t="98064" x="9950450" y="2425700"/>
          <p14:tracePt t="98081" x="9880600" y="2425700"/>
          <p14:tracePt t="98099" x="9607550" y="2381250"/>
          <p14:tracePt t="98114" x="9423400" y="2349500"/>
          <p14:tracePt t="98129" x="9277350" y="2324100"/>
          <p14:tracePt t="98149" x="9188450" y="2324100"/>
          <p14:tracePt t="98164" x="9137650" y="2330450"/>
          <p14:tracePt t="98181" x="9093200" y="2355850"/>
          <p14:tracePt t="98198" x="9023350" y="2419350"/>
          <p14:tracePt t="98216" x="8940800" y="2495550"/>
          <p14:tracePt t="98230" x="8858250" y="2584450"/>
          <p14:tracePt t="98247" x="8775700" y="2673350"/>
          <p14:tracePt t="98264" x="8705850" y="2749550"/>
          <p14:tracePt t="98282" x="8661400" y="2787650"/>
          <p14:tracePt t="98297" x="8610600" y="2851150"/>
          <p14:tracePt t="98314" x="8553450" y="2933700"/>
          <p14:tracePt t="98330" x="8489950" y="3035300"/>
          <p14:tracePt t="98348" x="8432800" y="3111500"/>
          <p14:tracePt t="98365" x="8337550" y="3219450"/>
          <p14:tracePt t="98382" x="8235950" y="3314700"/>
          <p14:tracePt t="98400" x="8115300" y="3429000"/>
          <p14:tracePt t="98414" x="8108950" y="3448050"/>
          <p14:tracePt t="98431" x="8089900" y="3536950"/>
          <p14:tracePt t="98448" x="8089900" y="3727450"/>
          <p14:tracePt t="98465" x="8089900" y="3835400"/>
          <p14:tracePt t="98482" x="8070850" y="3905250"/>
          <p14:tracePt t="98497" x="8045450" y="3975100"/>
          <p14:tracePt t="98514" x="8026400" y="4013200"/>
          <p14:tracePt t="98531" x="8007350" y="4057650"/>
          <p14:tracePt t="98547" x="8007350" y="4083050"/>
          <p14:tracePt t="98564" x="8007350" y="4102100"/>
          <p14:tracePt t="98581" x="8013700" y="4121150"/>
          <p14:tracePt t="98598" x="8020050" y="4140200"/>
          <p14:tracePt t="98616" x="8020050" y="4159250"/>
          <p14:tracePt t="98631" x="8020050" y="4165600"/>
          <p14:tracePt t="98648" x="8013700" y="4178300"/>
          <p14:tracePt t="98666" x="8007350" y="4184650"/>
          <p14:tracePt t="98681" x="7994650" y="4184650"/>
          <p14:tracePt t="98683" x="7988300" y="4184650"/>
          <p14:tracePt t="98714" x="7981950" y="4184650"/>
          <p14:tracePt t="99804" x="7981950" y="4178300"/>
          <p14:tracePt t="99823" x="8001000" y="4165600"/>
          <p14:tracePt t="99833" x="8013700" y="4159250"/>
          <p14:tracePt t="99849" x="8026400" y="4152900"/>
          <p14:tracePt t="99882" x="8032750" y="4152900"/>
          <p14:tracePt t="99955" x="8039100" y="4146550"/>
          <p14:tracePt t="99971" x="8070850" y="4146550"/>
          <p14:tracePt t="99982" x="8102600" y="4140200"/>
          <p14:tracePt t="100001" x="8229600" y="4108450"/>
          <p14:tracePt t="100016" x="8350250" y="4064000"/>
          <p14:tracePt t="100018" x="8407400" y="4025900"/>
          <p14:tracePt t="100032" x="8477250" y="3968750"/>
          <p14:tracePt t="100049" x="8553450" y="3886200"/>
          <p14:tracePt t="100066" x="8597900" y="3765550"/>
          <p14:tracePt t="100082" x="8610600" y="3683000"/>
          <p14:tracePt t="100086" x="8616950" y="3613150"/>
          <p14:tracePt t="100099" x="8629650" y="3568700"/>
          <p14:tracePt t="100102" x="8636000" y="3524250"/>
          <p14:tracePt t="100116" x="8655050" y="3479800"/>
          <p14:tracePt t="100132" x="8712200" y="3359150"/>
          <p14:tracePt t="100149" x="8743950" y="3321050"/>
          <p14:tracePt t="100165" x="8782050" y="3282950"/>
          <p14:tracePt t="100182" x="8794750" y="3263900"/>
          <p14:tracePt t="100186" x="8807450" y="3244850"/>
          <p14:tracePt t="100199" x="8813800" y="3232150"/>
          <p14:tracePt t="100216" x="8839200" y="3181350"/>
          <p14:tracePt t="100218" x="8845550" y="3162300"/>
          <p14:tracePt t="100232" x="8845550" y="3149600"/>
          <p14:tracePt t="100237" x="8845550" y="3143250"/>
          <p14:tracePt t="100249" x="8845550" y="3130550"/>
          <p14:tracePt t="100266" x="8845550" y="3124200"/>
          <p14:tracePt t="100423" x="8851900" y="3124200"/>
          <p14:tracePt t="100431" x="8851900" y="3130550"/>
          <p14:tracePt t="100450" x="8896350" y="3194050"/>
          <p14:tracePt t="100466" x="8959850" y="3238500"/>
          <p14:tracePt t="100484" x="8997950" y="3270250"/>
          <p14:tracePt t="100486" x="9017000" y="3295650"/>
          <p14:tracePt t="100499" x="9023350" y="3314700"/>
          <p14:tracePt t="100516" x="9036050" y="3359150"/>
          <p14:tracePt t="100533" x="9042400" y="3378200"/>
          <p14:tracePt t="100549" x="9048750" y="3390900"/>
          <p14:tracePt t="100566" x="9061450" y="3409950"/>
          <p14:tracePt t="100582" x="9093200" y="3454400"/>
          <p14:tracePt t="100599" x="9124950" y="3524250"/>
          <p14:tracePt t="100617" x="9150350" y="3575050"/>
          <p14:tracePt t="100633" x="9201150" y="3638550"/>
          <p14:tracePt t="100649" x="9245600" y="3683000"/>
          <p14:tracePt t="100651" x="9258300" y="3689350"/>
          <p14:tracePt t="100668" x="9271000" y="3708400"/>
          <p14:tracePt t="100683" x="9271000" y="3714750"/>
          <p14:tracePt t="100726" x="9271000" y="3708400"/>
          <p14:tracePt t="100736" x="9271000" y="3702050"/>
          <p14:tracePt t="100751" x="9277350" y="3695700"/>
          <p14:tracePt t="100766" x="9290050" y="3683000"/>
          <p14:tracePt t="100784" x="9296400" y="3676650"/>
          <p14:tracePt t="100800" x="9302750" y="3670300"/>
          <p14:tracePt t="100839" x="9309100" y="3670300"/>
          <p14:tracePt t="100854" x="9315450" y="3670300"/>
          <p14:tracePt t="100866" x="9321800" y="3670300"/>
          <p14:tracePt t="100883" x="9321800" y="3676650"/>
          <p14:tracePt t="100916" x="9302750" y="3676650"/>
          <p14:tracePt t="100933" x="9283700" y="3676650"/>
          <p14:tracePt t="100950" x="9245600" y="3676650"/>
          <p14:tracePt t="100966" x="9169400" y="3663950"/>
          <p14:tracePt t="100983" x="9163050" y="3663950"/>
          <p14:tracePt t="101002" x="9163050" y="3657600"/>
          <p14:tracePt t="101016" x="9163050" y="3651250"/>
          <p14:tracePt t="101033" x="9175750" y="3644900"/>
          <p14:tracePt t="101049" x="9182100" y="3644900"/>
          <p14:tracePt t="101105" x="9175750" y="3644900"/>
          <p14:tracePt t="101115" x="9175750" y="3638550"/>
          <p14:tracePt t="101135" x="9169400" y="3625850"/>
          <p14:tracePt t="101166" x="9169400" y="3619500"/>
          <p14:tracePt t="101183" x="9169400" y="3613150"/>
          <p14:tracePt t="101200" x="9163050" y="3613150"/>
          <p14:tracePt t="101216" x="9150350" y="3613150"/>
          <p14:tracePt t="101233" x="9144000" y="3613150"/>
          <p14:tracePt t="101250" x="9137650" y="3613150"/>
          <p14:tracePt t="101302" x="9131300" y="3619500"/>
          <p14:tracePt t="101406" x="9131300" y="3625850"/>
          <p14:tracePt t="101487" x="9131300" y="3613150"/>
          <p14:tracePt t="101500" x="9137650" y="3606800"/>
          <p14:tracePt t="101517" x="9137650" y="3581400"/>
          <p14:tracePt t="101533" x="9137650" y="3556000"/>
          <p14:tracePt t="101550" x="9131300" y="3492500"/>
          <p14:tracePt t="101567" x="9131300" y="3454400"/>
          <p14:tracePt t="101584" x="9131300" y="3390900"/>
          <p14:tracePt t="101600" x="9131300" y="3346450"/>
          <p14:tracePt t="101617" x="9131300" y="3295650"/>
          <p14:tracePt t="101634" x="9105900" y="3219450"/>
          <p14:tracePt t="101651" x="9093200" y="3187700"/>
          <p14:tracePt t="101667" x="9086850" y="3168650"/>
          <p14:tracePt t="101684" x="9086850" y="3155950"/>
          <p14:tracePt t="101701" x="9086850" y="3149600"/>
          <p14:tracePt t="101717" x="9086850" y="3143250"/>
          <p14:tracePt t="101734" x="9105900" y="3130550"/>
          <p14:tracePt t="101749" x="9118600" y="3124200"/>
          <p14:tracePt t="101767" x="9131300" y="3124200"/>
          <p14:tracePt t="101784" x="9137650" y="3117850"/>
          <p14:tracePt t="101817" x="9137650" y="3111500"/>
          <p14:tracePt t="101836" x="9144000" y="3111500"/>
          <p14:tracePt t="101867" x="9144000" y="3105150"/>
          <p14:tracePt t="101884" x="9150350" y="3105150"/>
          <p14:tracePt t="101902" x="9150350" y="3098800"/>
          <p14:tracePt t="101934" x="9156700" y="3092450"/>
          <p14:tracePt t="101968" x="9163050" y="3092450"/>
          <p14:tracePt t="101984" x="9188450" y="3124200"/>
          <p14:tracePt t="102001" x="9201150" y="3168650"/>
          <p14:tracePt t="102018" x="9201150" y="3187700"/>
          <p14:tracePt t="102019" x="9201150" y="3213100"/>
          <p14:tracePt t="102034" x="9201150" y="3257550"/>
          <p14:tracePt t="102051" x="9201150" y="3295650"/>
          <p14:tracePt t="102067" x="9201150" y="3359150"/>
          <p14:tracePt t="102085" x="9201150" y="3422650"/>
          <p14:tracePt t="102101" x="9207500" y="3505200"/>
          <p14:tracePt t="102117" x="9207500" y="3594100"/>
          <p14:tracePt t="102134" x="9201150" y="3676650"/>
          <p14:tracePt t="102150" x="9201150" y="3727450"/>
          <p14:tracePt t="102167" x="9201150" y="3740150"/>
          <p14:tracePt t="102200" x="9201150" y="3733800"/>
          <p14:tracePt t="102218" x="9201150" y="3714750"/>
          <p14:tracePt t="102234" x="9213850" y="3689350"/>
          <p14:tracePt t="102251" x="9226550" y="3683000"/>
          <p14:tracePt t="102269" x="9245600" y="3670300"/>
          <p14:tracePt t="102286" x="9277350" y="3657600"/>
          <p14:tracePt t="102302" x="9309100" y="3632200"/>
          <p14:tracePt t="102319" x="9321800" y="3600450"/>
          <p14:tracePt t="102334" x="9321800" y="3562350"/>
          <p14:tracePt t="102350" x="9315450" y="3505200"/>
          <p14:tracePt t="102367" x="9309100" y="3486150"/>
          <p14:tracePt t="102384" x="9302750" y="3486150"/>
          <p14:tracePt t="102402" x="9296400" y="3473450"/>
          <p14:tracePt t="102405" x="9296400" y="3460750"/>
          <p14:tracePt t="102417" x="9296400" y="3454400"/>
          <p14:tracePt t="102434" x="9302750" y="3416300"/>
          <p14:tracePt t="102451" x="9321800" y="3384550"/>
          <p14:tracePt t="102468" x="9334500" y="3333750"/>
          <p14:tracePt t="102470" x="9334500" y="3302000"/>
          <p14:tracePt t="102485" x="9334500" y="3276600"/>
          <p14:tracePt t="102503" x="9321800" y="3219450"/>
          <p14:tracePt t="102505" x="9309100" y="3200400"/>
          <p14:tracePt t="102518" x="9309100" y="3194050"/>
          <p14:tracePt t="102534" x="9302750" y="3194050"/>
          <p14:tracePt t="102551" x="9302750" y="3200400"/>
          <p14:tracePt t="102568" x="9296400" y="3238500"/>
          <p14:tracePt t="102584" x="9302750" y="3270250"/>
          <p14:tracePt t="102601" x="9315450" y="3289300"/>
          <p14:tracePt t="102603" x="9328150" y="3308350"/>
          <p14:tracePt t="102621" x="9347200" y="3333750"/>
          <p14:tracePt t="102635" x="9359900" y="3352800"/>
          <p14:tracePt t="102651" x="9372600" y="3378200"/>
          <p14:tracePt t="102667" x="9372600" y="3429000"/>
          <p14:tracePt t="102684" x="9372600" y="3524250"/>
          <p14:tracePt t="102701" x="9353550" y="3600450"/>
          <p14:tracePt t="102718" x="9328150" y="3663950"/>
          <p14:tracePt t="102735" x="9309100" y="3702050"/>
          <p14:tracePt t="102752" x="9290050" y="3714750"/>
          <p14:tracePt t="102768" x="9258300" y="3721100"/>
          <p14:tracePt t="102784" x="9175750" y="3702050"/>
          <p14:tracePt t="102787" x="9112250" y="3689350"/>
          <p14:tracePt t="102801" x="9023350" y="3663950"/>
          <p14:tracePt t="102818" x="8832850" y="3651250"/>
          <p14:tracePt t="102835" x="8496300" y="3651250"/>
          <p14:tracePt t="102851" x="8185150" y="3644900"/>
          <p14:tracePt t="102870" x="7956550" y="3644900"/>
          <p14:tracePt t="102884" x="7772400" y="3670300"/>
          <p14:tracePt t="102902" x="7626350" y="3702050"/>
          <p14:tracePt t="102920" x="7467600" y="3740150"/>
          <p14:tracePt t="102937" x="7207250" y="3797300"/>
          <p14:tracePt t="102951" x="6959600" y="3860800"/>
          <p14:tracePt t="102968" x="6572250" y="3943350"/>
          <p14:tracePt t="102985" x="6235700" y="3994150"/>
          <p14:tracePt t="103003" x="5848350" y="4032250"/>
          <p14:tracePt t="103017" x="5480050" y="4070350"/>
          <p14:tracePt t="103035" x="5162550" y="4108450"/>
          <p14:tracePt t="103051" x="4927600" y="4121150"/>
          <p14:tracePt t="103068" x="4768850" y="4114800"/>
          <p14:tracePt t="103085" x="4737100" y="4102100"/>
          <p14:tracePt t="103101" x="4711700" y="4089400"/>
          <p14:tracePt t="103104" x="4686300" y="4076700"/>
          <p14:tracePt t="103118" x="4597400" y="4044950"/>
          <p14:tracePt t="103135" x="4489450" y="4019550"/>
          <p14:tracePt t="103151" x="4362450" y="4019550"/>
          <p14:tracePt t="103168" x="4254500" y="4025900"/>
          <p14:tracePt t="103185" x="4146550" y="4032250"/>
          <p14:tracePt t="103203" x="4044950" y="4044950"/>
          <p14:tracePt t="103218" x="3956050" y="4044950"/>
          <p14:tracePt t="103235" x="3860800" y="4044950"/>
          <p14:tracePt t="103251" x="3727450" y="4044950"/>
          <p14:tracePt t="103268" x="3600450" y="4044950"/>
          <p14:tracePt t="103285" x="3460750" y="4051300"/>
          <p14:tracePt t="103301" x="3397250" y="4064000"/>
          <p14:tracePt t="103319" x="3390900" y="4064000"/>
          <p14:tracePt t="103334" x="3352800" y="4076700"/>
          <p14:tracePt t="103352" x="3206750" y="4095750"/>
          <p14:tracePt t="103368" x="2952750" y="4133850"/>
          <p14:tracePt t="103385" x="2603500" y="4178300"/>
          <p14:tracePt t="103402" x="2286000" y="4203700"/>
          <p14:tracePt t="103418" x="2076450" y="4178300"/>
          <p14:tracePt t="103435" x="2000250" y="4159250"/>
          <p14:tracePt t="103452" x="1981200" y="4159250"/>
          <p14:tracePt t="103468" x="1930400" y="4159250"/>
          <p14:tracePt t="103486" x="1854200" y="4165600"/>
          <p14:tracePt t="103502" x="1771650" y="4171950"/>
          <p14:tracePt t="103519" x="1701800" y="4171950"/>
          <p14:tracePt t="103536" x="1676400" y="4171950"/>
          <p14:tracePt t="103568" x="1682750" y="4171950"/>
          <p14:tracePt t="103585" x="1695450" y="4171950"/>
          <p14:tracePt t="103602" x="1708150" y="4184650"/>
          <p14:tracePt t="103620" x="1727200" y="4197350"/>
          <p14:tracePt t="103634" x="1733550" y="4203700"/>
          <p14:tracePt t="103652" x="1739900" y="4210050"/>
          <p14:tracePt t="103670" x="1752600" y="4216400"/>
          <p14:tracePt t="103686" x="1784350" y="4229100"/>
          <p14:tracePt t="103702" x="1835150" y="4248150"/>
          <p14:tracePt t="103721" x="1892300" y="4273550"/>
          <p14:tracePt t="103735" x="1917700" y="4286250"/>
          <p14:tracePt t="103752" x="1924050" y="4292600"/>
          <p14:tracePt t="103804" x="1930400" y="4292600"/>
          <p14:tracePt t="103820" x="1936750" y="4279900"/>
          <p14:tracePt t="103837" x="1962150" y="4273550"/>
          <p14:tracePt t="103852" x="2012950" y="4260850"/>
          <p14:tracePt t="103871" x="2076450" y="4254500"/>
          <p14:tracePt t="103886" x="2108200" y="4254500"/>
          <p14:tracePt t="103887" x="2120900" y="4254500"/>
          <p14:tracePt t="103902" x="2127250" y="4254500"/>
          <p14:tracePt t="103936" x="2133600" y="4229100"/>
          <p14:tracePt t="103952" x="2139950" y="4210050"/>
          <p14:tracePt t="103969" x="2152650" y="4184650"/>
          <p14:tracePt t="103985" x="2165350" y="4178300"/>
          <p14:tracePt t="104003" x="2184400" y="4171950"/>
          <p14:tracePt t="104019" x="2209800" y="4165600"/>
          <p14:tracePt t="104035" x="2222500" y="4159250"/>
          <p14:tracePt t="104069" x="2222500" y="4146550"/>
          <p14:tracePt t="104086" x="2216150" y="4127500"/>
          <p14:tracePt t="104102" x="2203450" y="4102100"/>
          <p14:tracePt t="104105" x="2190750" y="4076700"/>
          <p14:tracePt t="104122" x="2178050" y="4051300"/>
          <p14:tracePt t="104135" x="2178050" y="4044950"/>
          <p14:tracePt t="104152" x="2184400" y="4032250"/>
          <p14:tracePt t="104169" x="2190750" y="4019550"/>
          <p14:tracePt t="104219" x="2178050" y="4013200"/>
          <p14:tracePt t="104236" x="2139950" y="3987800"/>
          <p14:tracePt t="104253" x="2095500" y="3949700"/>
          <p14:tracePt t="104269" x="2089150" y="3943350"/>
          <p14:tracePt t="104288" x="2089150" y="3930650"/>
          <p14:tracePt t="104304" x="2089150" y="3924300"/>
          <p14:tracePt t="104319" x="2082800" y="3917950"/>
          <p14:tracePt t="104336" x="2063750" y="3911600"/>
          <p14:tracePt t="104353" x="2025650" y="3898900"/>
          <p14:tracePt t="104369" x="1981200" y="3886200"/>
          <p14:tracePt t="104387" x="1943100" y="3879850"/>
          <p14:tracePt t="104404" x="1924050" y="3873500"/>
          <p14:tracePt t="104420" x="1917700" y="3873500"/>
          <p14:tracePt t="104437" x="1898650" y="3873500"/>
          <p14:tracePt t="104453" x="1841500" y="3873500"/>
          <p14:tracePt t="104470" x="1701800" y="3829050"/>
          <p14:tracePt t="104496" x="1587500" y="3790950"/>
          <p14:tracePt t="104504" x="1568450" y="3784600"/>
          <p14:tracePt t="104519" x="1549400" y="3778250"/>
          <p14:tracePt t="104535" x="1530350" y="3778250"/>
          <p14:tracePt t="104552" x="1492250" y="3784600"/>
          <p14:tracePt t="104569" x="1428750" y="3797300"/>
          <p14:tracePt t="104585" x="1409700" y="3803650"/>
          <p14:tracePt t="104586" x="1397000" y="3810000"/>
          <p14:tracePt t="104601" x="1384300" y="3822700"/>
          <p14:tracePt t="104619" x="1384300" y="3835400"/>
          <p14:tracePt t="104636" x="1384300" y="3860800"/>
          <p14:tracePt t="104653" x="1384300" y="3873500"/>
          <p14:tracePt t="104669" x="1384300" y="3956050"/>
          <p14:tracePt t="104685" x="1371600" y="3987800"/>
          <p14:tracePt t="104703" x="1352550" y="4025900"/>
          <p14:tracePt t="104719" x="1352550" y="4032250"/>
          <p14:tracePt t="104753" x="1352550" y="4038600"/>
          <p14:tracePt t="104769" x="1371600" y="4057650"/>
          <p14:tracePt t="104786" x="1422400" y="4095750"/>
          <p14:tracePt t="104802" x="1479550" y="4127500"/>
          <p14:tracePt t="104819" x="1517650" y="4146550"/>
          <p14:tracePt t="104836" x="1568450" y="4171950"/>
          <p14:tracePt t="104853" x="1612900" y="4184650"/>
          <p14:tracePt t="104868" x="1631950" y="4191000"/>
          <p14:tracePt t="104885" x="1682750" y="4191000"/>
          <p14:tracePt t="104903" x="1746250" y="4191000"/>
          <p14:tracePt t="104919" x="1822450" y="4191000"/>
          <p14:tracePt t="104936" x="1898650" y="4197350"/>
          <p14:tracePt t="104952" x="1968500" y="4197350"/>
          <p14:tracePt t="104968" x="2044700" y="4203700"/>
          <p14:tracePt t="104985" x="2095500" y="4203700"/>
          <p14:tracePt t="105002" x="2114550" y="4203700"/>
          <p14:tracePt t="105019" x="2133600" y="4191000"/>
          <p14:tracePt t="105035" x="2159000" y="4171950"/>
          <p14:tracePt t="105052" x="2171700" y="4165600"/>
          <p14:tracePt t="105069" x="2184400" y="4152900"/>
          <p14:tracePt t="105086" x="2197100" y="4146550"/>
          <p14:tracePt t="105103" x="2203450" y="4140200"/>
          <p14:tracePt t="105105" x="2209800" y="4140200"/>
          <p14:tracePt t="105119" x="2222500" y="4133850"/>
          <p14:tracePt t="105136" x="2235200" y="4133850"/>
          <p14:tracePt t="105152" x="2247900" y="4121150"/>
          <p14:tracePt t="105169" x="2254250" y="4108450"/>
          <p14:tracePt t="105186" x="2254250" y="4083050"/>
          <p14:tracePt t="105203" x="2254250" y="4064000"/>
          <p14:tracePt t="105221" x="2254250" y="4051300"/>
          <p14:tracePt t="105237" x="2247900" y="4044950"/>
          <p14:tracePt t="105253" x="2247900" y="4038600"/>
          <p14:tracePt t="105270" x="2241550" y="4032250"/>
          <p14:tracePt t="105287" x="2209800" y="4013200"/>
          <p14:tracePt t="105289" x="2184400" y="4006850"/>
          <p14:tracePt t="105303" x="2159000" y="3987800"/>
          <p14:tracePt t="105320" x="2057400" y="3917950"/>
          <p14:tracePt t="105336" x="1987550" y="3873500"/>
          <p14:tracePt t="105352" x="1968500" y="3860800"/>
          <p14:tracePt t="105354" x="1943100" y="3848100"/>
          <p14:tracePt t="105369" x="1936750" y="3841750"/>
          <p14:tracePt t="105436" x="1924050" y="3841750"/>
          <p14:tracePt t="105452" x="1854200" y="3848100"/>
          <p14:tracePt t="105469" x="1758950" y="3848100"/>
          <p14:tracePt t="105486" x="1651000" y="3816350"/>
          <p14:tracePt t="105502" x="1593850" y="3790950"/>
          <p14:tracePt t="105520" x="1587500" y="3784600"/>
          <p14:tracePt t="105553" x="1581150" y="3784600"/>
          <p14:tracePt t="105569" x="1549400" y="3810000"/>
          <p14:tracePt t="105606" x="1339850" y="3879850"/>
          <p14:tracePt t="105618" x="1327150" y="3886200"/>
          <p14:tracePt t="105636" x="1327150" y="3917950"/>
          <p14:tracePt t="105652" x="1397000" y="3937000"/>
          <p14:tracePt t="105669" x="1517650" y="3981450"/>
          <p14:tracePt t="105687" x="1612900" y="4032250"/>
          <p14:tracePt t="105704" x="1670050" y="4083050"/>
          <p14:tracePt t="105722" x="1676400" y="4095750"/>
          <p14:tracePt t="105737" x="1670050" y="4108450"/>
          <p14:tracePt t="105785" x="1682750" y="4108450"/>
          <p14:tracePt t="105793" x="1695450" y="4108450"/>
          <p14:tracePt t="105803" x="1739900" y="4121150"/>
          <p14:tracePt t="105821" x="1866900" y="4133850"/>
          <p14:tracePt t="105837" x="1968500" y="4152900"/>
          <p14:tracePt t="105858" x="1987550" y="4159250"/>
          <p14:tracePt t="105904" x="1981200" y="4159250"/>
          <p14:tracePt t="105920" x="1974850" y="4159250"/>
          <p14:tracePt t="105954" x="1987550" y="4152900"/>
          <p14:tracePt t="105970" x="2006600" y="4152900"/>
          <p14:tracePt t="106004" x="1993900" y="4165600"/>
          <p14:tracePt t="106021" x="1962150" y="4165600"/>
          <p14:tracePt t="106037" x="1955800" y="4165600"/>
          <p14:tracePt t="108491" x="1968500" y="4165600"/>
          <p14:tracePt t="108497" x="2012950" y="4165600"/>
          <p14:tracePt t="108509" x="2082800" y="4171950"/>
          <p14:tracePt t="108523" x="2343150" y="4165600"/>
          <p14:tracePt t="108540" x="2762250" y="4152900"/>
          <p14:tracePt t="108555" x="3219450" y="4191000"/>
          <p14:tracePt t="108573" x="3600450" y="4241800"/>
          <p14:tracePt t="108589" x="3778250" y="4298950"/>
          <p14:tracePt t="108606" x="3740150" y="4305300"/>
          <p14:tracePt t="108623" x="3708400" y="4292600"/>
          <p14:tracePt t="108639" x="3702050" y="4273550"/>
          <p14:tracePt t="108656" x="3727450" y="4248150"/>
          <p14:tracePt t="108674" x="3803650" y="4241800"/>
          <p14:tracePt t="108689" x="3867150" y="4267200"/>
          <p14:tracePt t="108706" x="3879850" y="4273550"/>
          <p14:tracePt t="108756" x="3873500" y="4267200"/>
          <p14:tracePt t="108773" x="3867150" y="4254500"/>
          <p14:tracePt t="108790" x="3854450" y="4254500"/>
          <p14:tracePt t="109095" x="3854450" y="4248150"/>
          <p14:tracePt t="109101" x="3848100" y="4248150"/>
          <p14:tracePt t="109110" x="3829050" y="4241800"/>
          <p14:tracePt t="109124" x="3752850" y="4203700"/>
          <p14:tracePt t="109139" x="3695700" y="4178300"/>
          <p14:tracePt t="109157" x="3556000" y="4114800"/>
          <p14:tracePt t="109174" x="3543300" y="4108450"/>
          <p14:tracePt t="109190" x="3543300" y="4127500"/>
          <p14:tracePt t="109207" x="3549650" y="4197350"/>
          <p14:tracePt t="109223" x="3581400" y="4254500"/>
          <p14:tracePt t="109240" x="3594100" y="4286250"/>
          <p14:tracePt t="109284" x="3600450" y="4286250"/>
          <p14:tracePt t="109292" x="3600450" y="4279900"/>
          <p14:tracePt t="109307" x="3625850" y="4260850"/>
          <p14:tracePt t="109323" x="3657600" y="4235450"/>
          <p14:tracePt t="109340" x="3695700" y="4197350"/>
          <p14:tracePt t="109357" x="3733800" y="4171950"/>
          <p14:tracePt t="109373" x="3746500" y="4165600"/>
          <p14:tracePt t="109445" x="3746500" y="4159250"/>
          <p14:tracePt t="109462" x="3752850" y="4152900"/>
          <p14:tracePt t="109467" x="3759200" y="4140200"/>
          <p14:tracePt t="109490" x="3759200" y="4102100"/>
          <p14:tracePt t="109507" x="3759200" y="4089400"/>
          <p14:tracePt t="109523" x="3733800" y="4032250"/>
          <p14:tracePt t="109542" x="3733800" y="4019550"/>
          <p14:tracePt t="109557" x="3733800" y="4006850"/>
          <p14:tracePt t="109573" x="3740150" y="3994150"/>
          <p14:tracePt t="109591" x="3746500" y="3981450"/>
          <p14:tracePt t="109608" x="3746500" y="3975100"/>
          <p14:tracePt t="109624" x="3740150" y="3962400"/>
          <p14:tracePt t="109640" x="3721100" y="3949700"/>
          <p14:tracePt t="109657" x="3670300" y="3917950"/>
          <p14:tracePt t="109675" x="3625850" y="3892550"/>
          <p14:tracePt t="109690" x="3575050" y="3867150"/>
          <p14:tracePt t="109707" x="3562350" y="3854450"/>
          <p14:tracePt t="109724" x="3556000" y="3854450"/>
          <p14:tracePt t="109742" x="3549650" y="3854450"/>
          <p14:tracePt t="109757" x="3517900" y="3867150"/>
          <p14:tracePt t="109775" x="3473450" y="3886200"/>
          <p14:tracePt t="109791" x="3403600" y="3911600"/>
          <p14:tracePt t="109808" x="3359150" y="3930650"/>
          <p14:tracePt t="109824" x="3308350" y="3956050"/>
          <p14:tracePt t="109841" x="3289300" y="3975100"/>
          <p14:tracePt t="109857" x="3276600" y="4013200"/>
          <p14:tracePt t="109874" x="3289300" y="4038600"/>
          <p14:tracePt t="109890" x="3314700" y="4070350"/>
          <p14:tracePt t="109907" x="3359150" y="4108450"/>
          <p14:tracePt t="109924" x="3384550" y="4140200"/>
          <p14:tracePt t="109942" x="3422650" y="4171950"/>
          <p14:tracePt t="109958" x="3429000" y="4178300"/>
          <p14:tracePt t="109974" x="3454400" y="4191000"/>
          <p14:tracePt t="109991" x="3479800" y="4191000"/>
          <p14:tracePt t="110007" x="3505200" y="4191000"/>
          <p14:tracePt t="110024" x="3530600" y="4184650"/>
          <p14:tracePt t="110040" x="3549650" y="4178300"/>
          <p14:tracePt t="110057" x="3562350" y="4171950"/>
          <p14:tracePt t="110125" x="3562350" y="4165600"/>
          <p14:tracePt t="110142" x="3575050" y="4152900"/>
          <p14:tracePt t="110157" x="3581400" y="4146550"/>
          <p14:tracePt t="110257" x="3587750" y="4146550"/>
          <p14:tracePt t="110262" x="3594100" y="4146550"/>
          <p14:tracePt t="110311" x="3600450" y="4146550"/>
          <p14:tracePt t="110324" x="3619500" y="4140200"/>
          <p14:tracePt t="110341" x="3638550" y="4133850"/>
          <p14:tracePt t="110359" x="3663950" y="4114800"/>
          <p14:tracePt t="110374" x="3676650" y="4102100"/>
          <p14:tracePt t="110391" x="3676650" y="4095750"/>
          <p14:tracePt t="110447" x="3676650" y="4089400"/>
          <p14:tracePt t="110493" x="3670300" y="4083050"/>
          <p14:tracePt t="110507" x="3651250" y="4070350"/>
          <p14:tracePt t="110524" x="3638550" y="4064000"/>
          <p14:tracePt t="110558" x="3632200" y="4057650"/>
          <p14:tracePt t="110591" x="3625850" y="4057650"/>
          <p14:tracePt t="112809" x="3632200" y="4057650"/>
          <p14:tracePt t="112826" x="3740150" y="4057650"/>
          <p14:tracePt t="112843" x="3968750" y="4057650"/>
          <p14:tracePt t="112859" x="4095750" y="4051300"/>
          <p14:tracePt t="112877" x="4171950" y="4051300"/>
          <p14:tracePt t="112893" x="4279900" y="4051300"/>
          <p14:tracePt t="112909" x="4521200" y="4025900"/>
          <p14:tracePt t="112927" x="4984750" y="3975100"/>
          <p14:tracePt t="112943" x="5467350" y="3917950"/>
          <p14:tracePt t="112960" x="5988050" y="3867150"/>
          <p14:tracePt t="112977" x="6388100" y="3841750"/>
          <p14:tracePt t="112993" x="6591300" y="3829050"/>
          <p14:tracePt t="113010" x="6648450" y="3803650"/>
          <p14:tracePt t="113026" x="6661150" y="3765550"/>
          <p14:tracePt t="113043" x="6692900" y="3676650"/>
          <p14:tracePt t="113045" x="6711950" y="3625850"/>
          <p14:tracePt t="113060" x="6756400" y="3524250"/>
          <p14:tracePt t="113075" x="6800850" y="3397250"/>
          <p14:tracePt t="113094" x="6851650" y="3276600"/>
          <p14:tracePt t="113110" x="6889750" y="3200400"/>
          <p14:tracePt t="113129" x="6946900" y="3130550"/>
          <p14:tracePt t="113143" x="6997700" y="3079750"/>
          <p14:tracePt t="113159" x="7042150" y="3048000"/>
          <p14:tracePt t="113176" x="7099300" y="3022600"/>
          <p14:tracePt t="113193" x="7169150" y="3016250"/>
          <p14:tracePt t="113209" x="7289800" y="3022600"/>
          <p14:tracePt t="113226" x="7454900" y="3060700"/>
          <p14:tracePt t="113244" x="7747000" y="3117850"/>
          <p14:tracePt t="113260" x="8108950" y="3200400"/>
          <p14:tracePt t="113282" x="8585200" y="3314700"/>
          <p14:tracePt t="113293" x="8737600" y="3352800"/>
          <p14:tracePt t="113310" x="9004300" y="3403600"/>
          <p14:tracePt t="113328" x="9061450" y="3409950"/>
          <p14:tracePt t="113343" x="9099550" y="3409950"/>
          <p14:tracePt t="113360" x="9144000" y="3397250"/>
          <p14:tracePt t="113376" x="9175750" y="3384550"/>
          <p14:tracePt t="113393" x="9182100" y="3371850"/>
          <p14:tracePt t="113409" x="9182100" y="3359150"/>
          <p14:tracePt t="113427" x="9144000" y="3340100"/>
          <p14:tracePt t="113443" x="9074150" y="3333750"/>
          <p14:tracePt t="113460" x="8991600" y="3327400"/>
          <p14:tracePt t="113477" x="8959850" y="3340100"/>
          <p14:tracePt t="113494" x="8953500" y="3397250"/>
          <p14:tracePt t="113510" x="8953500" y="3486150"/>
          <p14:tracePt t="113529" x="8947150" y="3702050"/>
          <p14:tracePt t="113543" x="8934450" y="3797300"/>
          <p14:tracePt t="113545" x="8902700" y="3898900"/>
          <p14:tracePt t="113561" x="8851900" y="4064000"/>
          <p14:tracePt t="113577" x="8839200" y="4171950"/>
          <p14:tracePt t="113594" x="8909050" y="4286250"/>
          <p14:tracePt t="113612" x="9074150" y="4324350"/>
          <p14:tracePt t="113629" x="9245600" y="4330700"/>
          <p14:tracePt t="113644" x="9271000" y="4305300"/>
          <p14:tracePt t="113661" x="9220200" y="4260850"/>
          <p14:tracePt t="113677" x="9182100" y="4222750"/>
          <p14:tracePt t="113694" x="9175750" y="4216400"/>
          <p14:tracePt t="113975" x="9169400" y="4210050"/>
          <p14:tracePt t="113984" x="9156700" y="4210050"/>
          <p14:tracePt t="113994" x="9118600" y="4191000"/>
          <p14:tracePt t="114010" x="9048750" y="4178300"/>
          <p14:tracePt t="114027" x="8972550" y="4184650"/>
          <p14:tracePt t="114044" x="8883650" y="4197350"/>
          <p14:tracePt t="114061" x="8813800" y="4235450"/>
          <p14:tracePt t="114077" x="8782050" y="4254500"/>
          <p14:tracePt t="114094" x="8610600" y="4286250"/>
          <p14:tracePt t="114111" x="8223250" y="4311650"/>
          <p14:tracePt t="114127" x="8039100" y="4311650"/>
          <p14:tracePt t="114144" x="7893050" y="4311650"/>
          <p14:tracePt t="114160" x="7804150" y="4318000"/>
          <p14:tracePt t="114177" x="7689850" y="4324350"/>
          <p14:tracePt t="114194" x="7550150" y="4324350"/>
          <p14:tracePt t="114211" x="7353300" y="4330700"/>
          <p14:tracePt t="114227" x="7181850" y="4349750"/>
          <p14:tracePt t="114245" x="7042150" y="4381500"/>
          <p14:tracePt t="114262" x="6991350" y="4387850"/>
          <p14:tracePt t="114278" x="6978650" y="4394200"/>
          <p14:tracePt t="114294" x="6851650" y="4425950"/>
          <p14:tracePt t="114311" x="6718300" y="4457700"/>
          <p14:tracePt t="114329" x="6559550" y="4489450"/>
          <p14:tracePt t="114343" x="6400800" y="4521200"/>
          <p14:tracePt t="114361" x="6273800" y="4565650"/>
          <p14:tracePt t="114377" x="6191250" y="4610100"/>
          <p14:tracePt t="114396" x="6146800" y="4648200"/>
          <p14:tracePt t="114399" x="6127750" y="4667250"/>
          <p14:tracePt t="114413" x="6102350" y="4679950"/>
          <p14:tracePt t="114427" x="6026150" y="4711700"/>
          <p14:tracePt t="114445" x="5905500" y="4743450"/>
          <p14:tracePt t="114461" x="5740400" y="4762500"/>
          <p14:tracePt t="114478" x="5600700" y="4768850"/>
          <p14:tracePt t="114481" x="5537200" y="4749800"/>
          <p14:tracePt t="114494" x="5524500" y="4737100"/>
          <p14:tracePt t="114498" x="5518150" y="4730750"/>
          <p14:tracePt t="114528" x="5518150" y="4724400"/>
          <p14:tracePt t="114566" x="5511800" y="4724400"/>
          <p14:tracePt t="114582" x="5499100" y="4724400"/>
          <p14:tracePt t="114594" x="5467350" y="4711700"/>
          <p14:tracePt t="114611" x="5422900" y="4692650"/>
          <p14:tracePt t="114614" x="5397500" y="4673600"/>
          <p14:tracePt t="114630" x="5378450" y="4641850"/>
          <p14:tracePt t="114645" x="5372100" y="4610100"/>
          <p14:tracePt t="114662" x="5378450" y="4584700"/>
          <p14:tracePt t="114677" x="5384800" y="4565650"/>
          <p14:tracePt t="114694" x="5391150" y="4552950"/>
          <p14:tracePt t="114711" x="5397500" y="4552950"/>
          <p14:tracePt t="114744" x="5397500" y="4546600"/>
          <p14:tracePt t="114761" x="5403850" y="4546600"/>
          <p14:tracePt t="114778" x="5410200" y="4540250"/>
          <p14:tracePt t="114794" x="5416550" y="4540250"/>
          <p14:tracePt t="114797" x="5422900" y="4540250"/>
          <p14:tracePt t="114812" x="5435600" y="4540250"/>
          <p14:tracePt t="114844" x="5441950" y="4540250"/>
          <p14:tracePt t="114861" x="5448300" y="4540250"/>
          <p14:tracePt t="115106" x="5435600" y="4533900"/>
          <p14:tracePt t="115114" x="5422900" y="4521200"/>
          <p14:tracePt t="115128" x="5391150" y="4489450"/>
          <p14:tracePt t="115145" x="5340350" y="4451350"/>
          <p14:tracePt t="115162" x="5314950" y="4432300"/>
          <p14:tracePt t="115178" x="5264150" y="4400550"/>
          <p14:tracePt t="115196" x="5200650" y="4368800"/>
          <p14:tracePt t="115211" x="5086350" y="4324350"/>
          <p14:tracePt t="115228" x="4940300" y="4273550"/>
          <p14:tracePt t="115245" x="4806950" y="4222750"/>
          <p14:tracePt t="115262" x="4724400" y="4184650"/>
          <p14:tracePt t="115285" x="4686300" y="4152900"/>
          <p14:tracePt t="115295" x="4679950" y="4152900"/>
          <p14:tracePt t="115311" x="4667250" y="4140200"/>
          <p14:tracePt t="115330" x="4565650" y="4108450"/>
          <p14:tracePt t="115346" x="4464050" y="4083050"/>
          <p14:tracePt t="115361" x="4406900" y="4057650"/>
          <p14:tracePt t="115364" x="4368800" y="4038600"/>
          <p14:tracePt t="115378" x="4305300" y="4006850"/>
          <p14:tracePt t="115395" x="4286250" y="4000500"/>
          <p14:tracePt t="115455" x="4292600" y="4000500"/>
          <p14:tracePt t="115464" x="4298950" y="4000500"/>
          <p14:tracePt t="115480" x="4337050" y="4013200"/>
          <p14:tracePt t="115495" x="4381500" y="4032250"/>
          <p14:tracePt t="115512" x="4451350" y="4064000"/>
          <p14:tracePt t="115529" x="4508500" y="4083050"/>
          <p14:tracePt t="115545" x="4610100" y="4121150"/>
          <p14:tracePt t="115562" x="4711700" y="4133850"/>
          <p14:tracePt t="115578" x="4819650" y="4140200"/>
          <p14:tracePt t="115595" x="4851400" y="4140200"/>
          <p14:tracePt t="115612" x="4876800" y="4140200"/>
          <p14:tracePt t="115628" x="4902200" y="4133850"/>
          <p14:tracePt t="115645" x="4927600" y="4121150"/>
          <p14:tracePt t="115662" x="4978400" y="4083050"/>
          <p14:tracePt t="115679" x="4984750" y="4057650"/>
          <p14:tracePt t="115695" x="4984750" y="4025900"/>
          <p14:tracePt t="115712" x="4984750" y="3987800"/>
          <p14:tracePt t="115729" x="4972050" y="3968750"/>
          <p14:tracePt t="115745" x="4953000" y="3930650"/>
          <p14:tracePt t="115762" x="4921250" y="3905250"/>
          <p14:tracePt t="115778" x="4895850" y="3886200"/>
          <p14:tracePt t="115795" x="4845050" y="3867150"/>
          <p14:tracePt t="115812" x="4800600" y="3854450"/>
          <p14:tracePt t="115829" x="4699000" y="3841750"/>
          <p14:tracePt t="115847" x="4616450" y="3829050"/>
          <p14:tracePt t="115862" x="4495800" y="3797300"/>
          <p14:tracePt t="115879" x="4400550" y="3784600"/>
          <p14:tracePt t="115881" x="4381500" y="3784600"/>
          <p14:tracePt t="115896" x="4337050" y="3784600"/>
          <p14:tracePt t="115912" x="4305300" y="3790950"/>
          <p14:tracePt t="115931" x="4279900" y="3822700"/>
          <p14:tracePt t="115948" x="4254500" y="3879850"/>
          <p14:tracePt t="115962" x="4254500" y="3917950"/>
          <p14:tracePt t="115979" x="4260850" y="3975100"/>
          <p14:tracePt t="115995" x="4305300" y="4032250"/>
          <p14:tracePt t="116013" x="4381500" y="4102100"/>
          <p14:tracePt t="116029" x="4495800" y="4178300"/>
          <p14:tracePt t="116047" x="4616450" y="4235450"/>
          <p14:tracePt t="116062" x="4756150" y="4267200"/>
          <p14:tracePt t="116079" x="4914900" y="4267200"/>
          <p14:tracePt t="116095" x="5130800" y="4254500"/>
          <p14:tracePt t="116113" x="5340350" y="4216400"/>
          <p14:tracePt t="116129" x="5505450" y="4178300"/>
          <p14:tracePt t="116145" x="5626100" y="4146550"/>
          <p14:tracePt t="116147" x="5657850" y="4133850"/>
          <p14:tracePt t="116162" x="5670550" y="4121150"/>
          <p14:tracePt t="116241" x="5664200" y="4121150"/>
          <p14:tracePt t="116346" x="5670550" y="4121150"/>
          <p14:tracePt t="116363" x="5689600" y="4121150"/>
          <p14:tracePt t="116380" x="5734050" y="4127500"/>
          <p14:tracePt t="116396" x="5784850" y="4133850"/>
          <p14:tracePt t="116413" x="5816600" y="4140200"/>
          <p14:tracePt t="116430" x="5835650" y="4146550"/>
          <p14:tracePt t="116447" x="5848350" y="4146550"/>
          <p14:tracePt t="116463" x="5880100" y="4127500"/>
          <p14:tracePt t="116479" x="5911850" y="4102100"/>
          <p14:tracePt t="116497" x="5943600" y="4076700"/>
          <p14:tracePt t="116513" x="5949950" y="4070350"/>
          <p14:tracePt t="116515" x="5949950" y="4064000"/>
          <p14:tracePt t="116529" x="5956300" y="4051300"/>
          <p14:tracePt t="116546" x="5962650" y="4025900"/>
          <p14:tracePt t="116563" x="5956300" y="4006850"/>
          <p14:tracePt t="116581" x="5937250" y="3981450"/>
          <p14:tracePt t="116596" x="5930900" y="3962400"/>
          <p14:tracePt t="116613" x="5924550" y="3949700"/>
          <p14:tracePt t="116629" x="5911850" y="3930650"/>
          <p14:tracePt t="116646" x="5905500" y="3917950"/>
          <p14:tracePt t="116663" x="5892800" y="3905250"/>
          <p14:tracePt t="116678" x="5880100" y="3898900"/>
          <p14:tracePt t="116695" x="5861050" y="3892550"/>
          <p14:tracePt t="116713" x="5842000" y="3892550"/>
          <p14:tracePt t="116729" x="5816600" y="3892550"/>
          <p14:tracePt t="116748" x="5759450" y="3930650"/>
          <p14:tracePt t="116763" x="5746750" y="3949700"/>
          <p14:tracePt t="116779" x="5740400" y="3962400"/>
          <p14:tracePt t="116798" x="5740400" y="3981450"/>
          <p14:tracePt t="116812" x="5740400" y="4000500"/>
          <p14:tracePt t="116830" x="5772150" y="4038600"/>
          <p14:tracePt t="116846" x="5803900" y="4057650"/>
          <p14:tracePt t="116863" x="5835650" y="4070350"/>
          <p14:tracePt t="116879" x="5848350" y="4076700"/>
          <p14:tracePt t="116918" x="5848350" y="4083050"/>
          <p14:tracePt t="117000" x="5842000" y="4083050"/>
          <p14:tracePt t="117030" x="5835650" y="4083050"/>
          <p14:tracePt t="117063" x="5829300" y="4083050"/>
          <p14:tracePt t="117096" x="5822950" y="4083050"/>
          <p14:tracePt t="117130" x="5822950" y="4076700"/>
          <p14:tracePt t="117147" x="5822950" y="4070350"/>
          <p14:tracePt t="117163" x="5822950" y="4064000"/>
          <p14:tracePt t="117515" x="5822950" y="4070350"/>
          <p14:tracePt t="117548" x="5816600" y="4070350"/>
          <p14:tracePt t="117680" x="5816600" y="4064000"/>
          <p14:tracePt t="118142" x="5816600" y="4089400"/>
          <p14:tracePt t="118164" x="5810250" y="4133850"/>
          <p14:tracePt t="118181" x="5810250" y="4146550"/>
          <p14:tracePt t="118198" x="5810250" y="4165600"/>
          <p14:tracePt t="118458" x="5803900" y="4165600"/>
          <p14:tracePt t="118578" x="5797550" y="4165600"/>
          <p14:tracePt t="118598" x="5791200" y="4165600"/>
          <p14:tracePt t="118632" x="5784850" y="4165600"/>
          <p14:tracePt t="118685" x="5778500" y="4165600"/>
          <p14:tracePt t="118698" x="5765800" y="4165600"/>
          <p14:tracePt t="118715" x="5746750" y="4159250"/>
          <p14:tracePt t="118735" x="5702300" y="4152900"/>
          <p14:tracePt t="118754" x="5657850" y="4140200"/>
          <p14:tracePt t="118757" x="5632450" y="4133850"/>
          <p14:tracePt t="118765" x="5619750" y="4133850"/>
          <p14:tracePt t="118782" x="5607050" y="4127500"/>
          <p14:tracePt t="118798" x="5543550" y="4095750"/>
          <p14:tracePt t="118814" x="5492750" y="4070350"/>
          <p14:tracePt t="118831" x="5461000" y="4064000"/>
          <p14:tracePt t="118848" x="5454650" y="4064000"/>
          <p14:tracePt t="118865" x="5441950" y="4070350"/>
          <p14:tracePt t="118881" x="5403850" y="4076700"/>
          <p14:tracePt t="118898" x="5340350" y="4095750"/>
          <p14:tracePt t="118914" x="5245100" y="4114800"/>
          <p14:tracePt t="118930" x="5175250" y="4140200"/>
          <p14:tracePt t="118948" x="5149850" y="4159250"/>
          <p14:tracePt t="118964" x="5137150" y="4171950"/>
          <p14:tracePt t="118982" x="5099050" y="4178300"/>
          <p14:tracePt t="118984" x="5073650" y="4184650"/>
          <p14:tracePt t="118998" x="4965700" y="4191000"/>
          <p14:tracePt t="119015" x="4775200" y="4184650"/>
          <p14:tracePt t="119032" x="4565650" y="4171950"/>
          <p14:tracePt t="119048" x="4375150" y="4146550"/>
          <p14:tracePt t="119064" x="4184650" y="4140200"/>
          <p14:tracePt t="119083" x="3975100" y="4140200"/>
          <p14:tracePt t="119098" x="3746500" y="4133850"/>
          <p14:tracePt t="119114" x="3460750" y="4114800"/>
          <p14:tracePt t="119131" x="3225800" y="4083050"/>
          <p14:tracePt t="119149" x="3009900" y="4051300"/>
          <p14:tracePt t="119165" x="2794000" y="4019550"/>
          <p14:tracePt t="119181" x="2647950" y="4013200"/>
          <p14:tracePt t="119198" x="2508250" y="4006850"/>
          <p14:tracePt t="119215" x="2279650" y="4000500"/>
          <p14:tracePt t="119216" x="2165350" y="3994150"/>
          <p14:tracePt t="119232" x="2044700" y="3994150"/>
          <p14:tracePt t="119233" x="1917700" y="3987800"/>
          <p14:tracePt t="119249" x="1638300" y="3975100"/>
          <p14:tracePt t="119265" x="1466850" y="3962400"/>
          <p14:tracePt t="119282" x="1339850" y="3949700"/>
          <p14:tracePt t="119299" x="1276350" y="3949700"/>
          <p14:tracePt t="119319" x="1187450" y="3949700"/>
          <p14:tracePt t="119321" x="1123950" y="3956050"/>
          <p14:tracePt t="119349" x="857250" y="3956050"/>
          <p14:tracePt t="119365" x="654050" y="3956050"/>
          <p14:tracePt t="119381" x="476250" y="3937000"/>
          <p14:tracePt t="119398" x="400050" y="3924300"/>
          <p14:tracePt t="119415" x="406400" y="3924300"/>
          <p14:tracePt t="119433" x="450850" y="3924300"/>
          <p14:tracePt t="119435" x="488950" y="3937000"/>
          <p14:tracePt t="119449" x="520700" y="3949700"/>
          <p14:tracePt t="119465" x="565150" y="3975100"/>
          <p14:tracePt t="119482" x="615950" y="4044950"/>
          <p14:tracePt t="119499" x="641350" y="4089400"/>
          <p14:tracePt t="119515" x="647700" y="4114800"/>
          <p14:tracePt t="119532" x="660400" y="4146550"/>
          <p14:tracePt t="119548" x="673100" y="4165600"/>
          <p14:tracePt t="119565" x="679450" y="4171950"/>
          <p14:tracePt t="119582" x="679450" y="4178300"/>
          <p14:tracePt t="119599" x="679450" y="4191000"/>
          <p14:tracePt t="119615" x="679450" y="4203700"/>
          <p14:tracePt t="119632" x="679450" y="4210050"/>
          <p14:tracePt t="119648" x="679450" y="4222750"/>
          <p14:tracePt t="119666" x="692150" y="4229100"/>
          <p14:tracePt t="119668" x="698500" y="4229100"/>
          <p14:tracePt t="119682" x="711200" y="4235450"/>
          <p14:tracePt t="119699" x="723900" y="4235450"/>
          <p14:tracePt t="119748" x="736600" y="4235450"/>
          <p14:tracePt t="119766" x="774700" y="4241800"/>
          <p14:tracePt t="119769" x="825500" y="4254500"/>
          <p14:tracePt t="119782" x="889000" y="4273550"/>
          <p14:tracePt t="119799" x="1047750" y="4318000"/>
          <p14:tracePt t="119816" x="1181100" y="4362450"/>
          <p14:tracePt t="119819" x="1231900" y="4381500"/>
          <p14:tracePt t="119834" x="1257300" y="4394200"/>
          <p14:tracePt t="119980" x="1263650" y="4394200"/>
          <p14:tracePt t="120158" x="1257300" y="4387850"/>
          <p14:tracePt t="120174" x="1257300" y="4381500"/>
          <p14:tracePt t="120520" x="1257300" y="4375150"/>
          <p14:tracePt t="120541" x="1257300" y="4362450"/>
          <p14:tracePt t="120550" x="1257300" y="4343400"/>
          <p14:tracePt t="120566" x="1257300" y="4279900"/>
          <p14:tracePt t="120584" x="1250950" y="4248150"/>
          <p14:tracePt t="120599" x="1250950" y="4229100"/>
          <p14:tracePt t="120616" x="1263650" y="4229100"/>
          <p14:tracePt t="120633" x="1276350" y="4229100"/>
          <p14:tracePt t="120649" x="1289050" y="4241800"/>
          <p14:tracePt t="120666" x="1289050" y="4248150"/>
          <p14:tracePt t="120702" x="1295400" y="4248150"/>
          <p14:tracePt t="120717" x="1295400" y="4254500"/>
          <p14:tracePt t="120735" x="1282700" y="4267200"/>
          <p14:tracePt t="120749" x="1257300" y="4279900"/>
          <p14:tracePt t="120767" x="1250950" y="4279900"/>
          <p14:tracePt t="120817" x="1250950" y="4286250"/>
          <p14:tracePt t="120907" x="1244600" y="4286250"/>
          <p14:tracePt t="120913" x="1244600" y="4292600"/>
          <p14:tracePt t="120921" x="1244600" y="4298950"/>
          <p14:tracePt t="120936" x="1238250" y="4298950"/>
          <p14:tracePt t="120950" x="1231900" y="4311650"/>
          <p14:tracePt t="120966" x="1231900" y="4318000"/>
          <p14:tracePt t="120983" x="1231900" y="4324350"/>
          <p14:tracePt t="121037" x="1231900" y="4330700"/>
          <p14:tracePt t="121148" x="1257300" y="4330700"/>
          <p14:tracePt t="121167" x="1339850" y="4337050"/>
          <p14:tracePt t="121184" x="1441450" y="4337050"/>
          <p14:tracePt t="121200" x="1549400" y="4337050"/>
          <p14:tracePt t="121217" x="1625600" y="4343400"/>
          <p14:tracePt t="121233" x="1651000" y="4343400"/>
          <p14:tracePt t="121290" x="1644650" y="4343400"/>
          <p14:tracePt t="121486" x="1644650" y="4337050"/>
          <p14:tracePt t="121531" x="1638300" y="4337050"/>
          <p14:tracePt t="121550" x="1631950" y="4337050"/>
          <p14:tracePt t="121567" x="1631950" y="4330700"/>
          <p14:tracePt t="121601" x="1625600" y="4330700"/>
          <p14:tracePt t="121617" x="1625600" y="4324350"/>
          <p14:tracePt t="121634" x="1631950" y="4324350"/>
          <p14:tracePt t="121651" x="1644650" y="4318000"/>
          <p14:tracePt t="121667" x="1657350" y="4318000"/>
          <p14:tracePt t="121713" x="1663700" y="4318000"/>
          <p14:tracePt t="121719" x="1670050" y="4324350"/>
          <p14:tracePt t="121734" x="1689100" y="4330700"/>
          <p14:tracePt t="121750" x="1695450" y="4337050"/>
          <p14:tracePt t="121768" x="1708150" y="4343400"/>
          <p14:tracePt t="121784" x="1727200" y="4343400"/>
          <p14:tracePt t="121800" x="1752600" y="4343400"/>
          <p14:tracePt t="121817" x="1784350" y="4343400"/>
          <p14:tracePt t="121834" x="1816100" y="4343400"/>
          <p14:tracePt t="121850" x="1822450" y="4343400"/>
          <p14:tracePt t="121868" x="1828800" y="4337050"/>
          <p14:tracePt t="121884" x="1847850" y="4330700"/>
          <p14:tracePt t="121900" x="1860550" y="4330700"/>
          <p14:tracePt t="121917" x="1873250" y="4324350"/>
          <p14:tracePt t="121934" x="1892300" y="4324350"/>
          <p14:tracePt t="121950" x="1917700" y="4318000"/>
          <p14:tracePt t="121967" x="1930400" y="4318000"/>
          <p14:tracePt t="121986" x="1943100" y="4318000"/>
          <p14:tracePt t="122000" x="1949450" y="4318000"/>
          <p14:tracePt t="122019" x="1955800" y="4318000"/>
          <p14:tracePt t="122034" x="1968500" y="4311650"/>
          <p14:tracePt t="122051" x="1987550" y="4311650"/>
          <p14:tracePt t="122067" x="2006600" y="4305300"/>
          <p14:tracePt t="122084" x="2019300" y="4298950"/>
          <p14:tracePt t="122101" x="2019300" y="4292600"/>
          <p14:tracePt t="122117" x="2025650" y="4286250"/>
          <p14:tracePt t="122133" x="2025650" y="4267200"/>
          <p14:tracePt t="122151" x="2025650" y="4248150"/>
          <p14:tracePt t="122167" x="2019300" y="4235450"/>
          <p14:tracePt t="122184" x="2019300" y="4222750"/>
          <p14:tracePt t="122200" x="2012950" y="4222750"/>
          <p14:tracePt t="122218" x="2000250" y="4203700"/>
          <p14:tracePt t="122234" x="1981200" y="4178300"/>
          <p14:tracePt t="122252" x="1955800" y="4152900"/>
          <p14:tracePt t="122267" x="1943100" y="4140200"/>
          <p14:tracePt t="122285" x="1917700" y="4114800"/>
          <p14:tracePt t="122301" x="1898650" y="4108450"/>
          <p14:tracePt t="122351" x="1892300" y="4102100"/>
          <p14:tracePt t="122368" x="1879600" y="4102100"/>
          <p14:tracePt t="122385" x="1854200" y="4114800"/>
          <p14:tracePt t="122401" x="1816100" y="4127500"/>
          <p14:tracePt t="122418" x="1797050" y="4133850"/>
          <p14:tracePt t="122434" x="1765300" y="4133850"/>
          <p14:tracePt t="122451" x="1739900" y="4159250"/>
          <p14:tracePt t="122454" x="1727200" y="4178300"/>
          <p14:tracePt t="122484" x="1708150" y="4229100"/>
          <p14:tracePt t="122503" x="1708150" y="4260850"/>
          <p14:tracePt t="122518" x="1708150" y="4279900"/>
          <p14:tracePt t="122534" x="1720850" y="4292600"/>
          <p14:tracePt t="122552" x="1733550" y="4311650"/>
          <p14:tracePt t="122570" x="1752600" y="4324350"/>
          <p14:tracePt t="122585" x="1790700" y="4368800"/>
          <p14:tracePt t="122601" x="1809750" y="4413250"/>
          <p14:tracePt t="122618" x="1816100" y="4489450"/>
          <p14:tracePt t="122634" x="1816100" y="4533900"/>
          <p14:tracePt t="122651" x="1816100" y="4584700"/>
          <p14:tracePt t="122669" x="1822450" y="4597400"/>
          <p14:tracePt t="122671" x="1828800" y="4597400"/>
          <p14:tracePt t="122687" x="1835150" y="4597400"/>
          <p14:tracePt t="122701" x="1847850" y="4597400"/>
          <p14:tracePt t="122718" x="1885950" y="4565650"/>
          <p14:tracePt t="122768" x="1879600" y="4565650"/>
          <p14:tracePt t="122784" x="1873250" y="4572000"/>
          <p14:tracePt t="122804" x="1860550" y="4578350"/>
          <p14:tracePt t="122835" x="1854200" y="4578350"/>
          <p14:tracePt t="122853" x="1841500" y="4578350"/>
          <p14:tracePt t="122868" x="1822450" y="4559300"/>
          <p14:tracePt t="122885" x="1803400" y="4533900"/>
          <p14:tracePt t="122901" x="1790700" y="4508500"/>
          <p14:tracePt t="122918" x="1778000" y="4483100"/>
          <p14:tracePt t="122934" x="1778000" y="4457700"/>
          <p14:tracePt t="122951" x="1790700" y="4419600"/>
          <p14:tracePt t="122968" x="1835150" y="4362450"/>
          <p14:tracePt t="122985" x="1917700" y="4330700"/>
          <p14:tracePt t="123001" x="2032000" y="4318000"/>
          <p14:tracePt t="123018" x="2076450" y="4311650"/>
          <p14:tracePt t="123051" x="2070100" y="4305300"/>
          <p14:tracePt t="123068" x="2038350" y="4292600"/>
          <p14:tracePt t="123086" x="2025650" y="4286250"/>
          <p14:tracePt t="123146" x="2038350" y="4286250"/>
          <p14:tracePt t="123168" x="2139950" y="4305300"/>
          <p14:tracePt t="123185" x="2228850" y="4337050"/>
          <p14:tracePt t="123204" x="2298700" y="4362450"/>
          <p14:tracePt t="123218" x="2330450" y="4375150"/>
          <p14:tracePt t="123235" x="2343150" y="4381500"/>
          <p14:tracePt t="123251" x="2381250" y="4394200"/>
          <p14:tracePt t="123268" x="2482850" y="4400550"/>
          <p14:tracePt t="123285" x="2609850" y="4419600"/>
          <p14:tracePt t="123301" x="2692400" y="4419600"/>
          <p14:tracePt t="123319" x="2743200" y="4425950"/>
          <p14:tracePt t="123337" x="2768600" y="4425950"/>
          <p14:tracePt t="123352" x="2774950" y="4425950"/>
          <p14:tracePt t="123458" x="2781300" y="4425950"/>
          <p14:tracePt t="123465" x="2787650" y="4425950"/>
          <p14:tracePt t="123472" x="2806700" y="4432300"/>
          <p14:tracePt t="123488" x="2857500" y="4438650"/>
          <p14:tracePt t="123502" x="2895600" y="4438650"/>
          <p14:tracePt t="123518" x="2940050" y="4445000"/>
          <p14:tracePt t="123536" x="2952750" y="4445000"/>
          <p14:tracePt t="123537" x="2965450" y="4445000"/>
          <p14:tracePt t="123552" x="2971800" y="4445000"/>
          <p14:tracePt t="123569" x="2984500" y="4445000"/>
          <p14:tracePt t="123585" x="2997200" y="4438650"/>
          <p14:tracePt t="123604" x="3022600" y="4432300"/>
          <p14:tracePt t="123619" x="3035300" y="4432300"/>
          <p14:tracePt t="123636" x="3054350" y="4432300"/>
          <p14:tracePt t="123652" x="3067050" y="4432300"/>
          <p14:tracePt t="123685" x="3073400" y="4432300"/>
          <p14:tracePt t="123719" x="3079750" y="4425950"/>
          <p14:tracePt t="123736" x="3086100" y="4413250"/>
          <p14:tracePt t="123752" x="3086100" y="4400550"/>
          <p14:tracePt t="123785" x="3086100" y="4387850"/>
          <p14:tracePt t="123802" x="3092450" y="4381500"/>
          <p14:tracePt t="123859" x="3105150" y="4375150"/>
          <p14:tracePt t="123869" x="3117850" y="4375150"/>
          <p14:tracePt t="123886" x="3155950" y="4368800"/>
          <p14:tracePt t="123902" x="3232150" y="4362450"/>
          <p14:tracePt t="123919" x="3346450" y="4362450"/>
          <p14:tracePt t="123936" x="3486150" y="4381500"/>
          <p14:tracePt t="123953" x="3594100" y="4419600"/>
          <p14:tracePt t="123956" x="3644900" y="4445000"/>
          <p14:tracePt t="123970" x="3689350" y="4476750"/>
          <p14:tracePt t="124025" x="3695700" y="4476750"/>
          <p14:tracePt t="124041" x="3702050" y="4476750"/>
          <p14:tracePt t="124053" x="3727450" y="4476750"/>
          <p14:tracePt t="124069" x="3810000" y="4464050"/>
          <p14:tracePt t="124087" x="3898900" y="4464050"/>
          <p14:tracePt t="124102" x="3981450" y="4457700"/>
          <p14:tracePt t="124122" x="4013200" y="4457700"/>
          <p14:tracePt t="124175" x="4013200" y="4451350"/>
          <p14:tracePt t="124188" x="4019550" y="4451350"/>
          <p14:tracePt t="124202" x="4038600" y="4432300"/>
          <p14:tracePt t="124219" x="4057650" y="4413250"/>
          <p14:tracePt t="124221" x="4070350" y="4406900"/>
          <p14:tracePt t="124237" x="4083050" y="4394200"/>
          <p14:tracePt t="124253" x="4095750" y="4381500"/>
          <p14:tracePt t="124271" x="4102100" y="4375150"/>
          <p14:tracePt t="124287" x="4102100" y="4368800"/>
          <p14:tracePt t="124302" x="4095750" y="4356100"/>
          <p14:tracePt t="124319" x="4083050" y="4343400"/>
          <p14:tracePt t="124336" x="4070350" y="4330700"/>
          <p14:tracePt t="124352" x="4064000" y="4324350"/>
          <p14:tracePt t="124369" x="4057650" y="4311650"/>
          <p14:tracePt t="124387" x="4057650" y="4305300"/>
          <p14:tracePt t="124403" x="4057650" y="4298950"/>
          <p14:tracePt t="124586" x="4064000" y="4305300"/>
          <p14:tracePt t="124594" x="4070350" y="4311650"/>
          <p14:tracePt t="124602" x="4076700" y="4318000"/>
          <p14:tracePt t="124620" x="4102100" y="4324350"/>
          <p14:tracePt t="124636" x="4121150" y="4330700"/>
          <p14:tracePt t="124654" x="4146550" y="4337050"/>
          <p14:tracePt t="124669" x="4165600" y="4343400"/>
          <p14:tracePt t="124685" x="4184650" y="4343400"/>
          <p14:tracePt t="124703" x="4191000" y="4343400"/>
          <p14:tracePt t="124719" x="4197350" y="4349750"/>
          <p14:tracePt t="124772" x="4203700" y="4349750"/>
          <p14:tracePt t="124813" x="4210050" y="4349750"/>
          <p14:tracePt t="124819" x="4210050" y="4356100"/>
          <p14:tracePt t="125114" x="4216400" y="4356100"/>
          <p14:tracePt t="125122" x="4222750" y="4356100"/>
          <p14:tracePt t="125128" x="4241800" y="4356100"/>
          <p14:tracePt t="125154" x="4318000" y="4356100"/>
          <p14:tracePt t="125170" x="4356100" y="4356100"/>
          <p14:tracePt t="125281" x="4356100" y="4362450"/>
          <p14:tracePt t="125290" x="4362450" y="4362450"/>
          <p14:tracePt t="125303" x="4368800" y="4368800"/>
          <p14:tracePt t="125320" x="4400550" y="4375150"/>
          <p14:tracePt t="125338" x="4457700" y="4381500"/>
          <p14:tracePt t="125355" x="4483100" y="4387850"/>
          <p14:tracePt t="125370" x="4495800" y="4387850"/>
          <p14:tracePt t="125386" x="4514850" y="4387850"/>
          <p14:tracePt t="125406" x="4552950" y="4387850"/>
          <p14:tracePt t="125421" x="4578350" y="4387850"/>
          <p14:tracePt t="125437" x="4616450" y="4387850"/>
          <p14:tracePt t="125453" x="4635500" y="4387850"/>
          <p14:tracePt t="125470" x="4648200" y="4387850"/>
          <p14:tracePt t="125487" x="4654550" y="4381500"/>
          <p14:tracePt t="125504" x="4667250" y="4375150"/>
          <p14:tracePt t="125521" x="4673600" y="4362450"/>
          <p14:tracePt t="125538" x="4679950" y="4356100"/>
          <p14:tracePt t="125558" x="4679950" y="4337050"/>
          <p14:tracePt t="125570" x="4679950" y="4318000"/>
          <p14:tracePt t="125587" x="4679950" y="4298950"/>
          <p14:tracePt t="125603" x="4673600" y="4279900"/>
          <p14:tracePt t="125620" x="4667250" y="4260850"/>
          <p14:tracePt t="125637" x="4654550" y="4241800"/>
          <p14:tracePt t="125654" x="4654550" y="4229100"/>
          <p14:tracePt t="125672" x="4648200" y="4222750"/>
          <p14:tracePt t="125687" x="4635500" y="4216400"/>
          <p14:tracePt t="125704" x="4603750" y="4197350"/>
          <p14:tracePt t="125720" x="4572000" y="4184650"/>
          <p14:tracePt t="125736" x="4489450" y="4152900"/>
          <p14:tracePt t="125754" x="4419600" y="4133850"/>
          <p14:tracePt t="125770" x="4330700" y="4108450"/>
          <p14:tracePt t="125788" x="4241800" y="4089400"/>
          <p14:tracePt t="125804" x="4222750" y="4083050"/>
          <p14:tracePt t="125837" x="4203700" y="4083050"/>
          <p14:tracePt t="125854" x="4152900" y="4089400"/>
          <p14:tracePt t="125872" x="4032250" y="4108450"/>
          <p14:tracePt t="125887" x="3873500" y="4108450"/>
          <p14:tracePt t="125904" x="3746500" y="4114800"/>
          <p14:tracePt t="125920" x="3695700" y="4114800"/>
          <p14:tracePt t="125938" x="3689350" y="4121150"/>
          <p14:tracePt t="125954" x="3689350" y="4127500"/>
          <p14:tracePt t="125971" x="3721100" y="4178300"/>
          <p14:tracePt t="125988" x="3784600" y="4241800"/>
          <p14:tracePt t="126006" x="3873500" y="4343400"/>
          <p14:tracePt t="126021" x="3937000" y="4419600"/>
          <p14:tracePt t="126038" x="3981450" y="4489450"/>
          <p14:tracePt t="126054" x="4032250" y="4533900"/>
          <p14:tracePt t="126095" x="4038600" y="4533900"/>
          <p14:tracePt t="126106" x="4051300" y="4533900"/>
          <p14:tracePt t="126120" x="4076700" y="4533900"/>
          <p14:tracePt t="126139" x="4127500" y="4533900"/>
          <p14:tracePt t="126154" x="4197350" y="4533900"/>
          <p14:tracePt t="126171" x="4248150" y="4533900"/>
          <p14:tracePt t="126187" x="4292600" y="4533900"/>
          <p14:tracePt t="126204" x="4343400" y="4533900"/>
          <p14:tracePt t="126221" x="4381500" y="4527550"/>
          <p14:tracePt t="126238" x="4438650" y="4521200"/>
          <p14:tracePt t="126255" x="4508500" y="4514850"/>
          <p14:tracePt t="126257" x="4533900" y="4514850"/>
          <p14:tracePt t="126271" x="4584700" y="4514850"/>
          <p14:tracePt t="126272" x="4635500" y="4514850"/>
          <p14:tracePt t="126287" x="4654550" y="4514850"/>
          <p14:tracePt t="126290" x="4686300" y="4514850"/>
          <p14:tracePt t="126304" x="4705350" y="4514850"/>
          <p14:tracePt t="126307" x="4711700" y="4514850"/>
          <p14:tracePt t="126321" x="4730750" y="4521200"/>
          <p14:tracePt t="126337" x="4832350" y="4559300"/>
          <p14:tracePt t="126354" x="4953000" y="4572000"/>
          <p14:tracePt t="126371" x="5194300" y="4552950"/>
          <p14:tracePt t="126387" x="5480050" y="4565650"/>
          <p14:tracePt t="126403" x="5772150" y="4546600"/>
          <p14:tracePt t="126421" x="6045200" y="4502150"/>
          <p14:tracePt t="126437" x="6286500" y="4451350"/>
          <p14:tracePt t="126456" x="6527800" y="4400550"/>
          <p14:tracePt t="126471" x="6800850" y="4362450"/>
          <p14:tracePt t="126488" x="7118350" y="4343400"/>
          <p14:tracePt t="126504" x="7550150" y="4298950"/>
          <p14:tracePt t="126521" x="7645400" y="4279900"/>
          <p14:tracePt t="126523" x="7747000" y="4254500"/>
          <p14:tracePt t="126541" x="7874000" y="4216400"/>
          <p14:tracePt t="126555" x="7931150" y="4197350"/>
          <p14:tracePt t="126573" x="8089900" y="4133850"/>
          <p14:tracePt t="126588" x="8185150" y="4114800"/>
          <p14:tracePt t="126604" x="8280400" y="4102100"/>
          <p14:tracePt t="126622" x="8394700" y="4108450"/>
          <p14:tracePt t="126638" x="8489950" y="4127500"/>
          <p14:tracePt t="126656" x="8572500" y="4140200"/>
          <p14:tracePt t="126672" x="8623300" y="4140200"/>
          <p14:tracePt t="126688" x="8674100" y="4127500"/>
          <p14:tracePt t="126704" x="8743950" y="4095750"/>
          <p14:tracePt t="126722" x="8826500" y="4070350"/>
          <p14:tracePt t="126739" x="9010650" y="4038600"/>
          <p14:tracePt t="126755" x="9144000" y="4032250"/>
          <p14:tracePt t="126772" x="9245600" y="4032250"/>
          <p14:tracePt t="126788" x="9334500" y="4032250"/>
          <p14:tracePt t="126805" x="9378950" y="4032250"/>
          <p14:tracePt t="126821" x="9442450" y="4000500"/>
          <p14:tracePt t="126838" x="9512300" y="3962400"/>
          <p14:tracePt t="126857" x="9582150" y="3911600"/>
          <p14:tracePt t="126873" x="9645650" y="3854450"/>
          <p14:tracePt t="126888" x="9709150" y="3797300"/>
          <p14:tracePt t="126907" x="9747250" y="3746500"/>
          <p14:tracePt t="126921" x="9759950" y="3727450"/>
          <p14:tracePt t="126954" x="9759950" y="3752850"/>
          <p14:tracePt t="126971" x="9759950" y="3790950"/>
          <p14:tracePt t="126974" x="9747250" y="3810000"/>
          <p14:tracePt t="126988" x="9740900" y="3816350"/>
          <p14:tracePt t="126992" x="9734550" y="3829050"/>
          <p14:tracePt t="127006" x="9721850" y="3841750"/>
          <p14:tracePt t="127023" x="9709150" y="3841750"/>
          <p14:tracePt t="127038" x="9677400" y="3803650"/>
          <p14:tracePt t="127055" x="9645650" y="3727450"/>
          <p14:tracePt t="127072" x="9632950" y="3670300"/>
          <p14:tracePt t="127088" x="9632950" y="3663950"/>
          <p14:tracePt t="129768" x="9620250" y="3657600"/>
          <p14:tracePt t="129775" x="9607550" y="3644900"/>
          <p14:tracePt t="129791" x="9531350" y="3606800"/>
          <p14:tracePt t="129808" x="9378950" y="3556000"/>
          <p14:tracePt t="129824" x="9201150" y="3505200"/>
          <p14:tracePt t="129841" x="9042400" y="3473450"/>
          <p14:tracePt t="129858" x="8902700" y="3441700"/>
          <p14:tracePt t="129862" x="8851900" y="3435350"/>
          <p14:tracePt t="129875" x="8794750" y="3422650"/>
          <p14:tracePt t="129890" x="8655050" y="3397250"/>
          <p14:tracePt t="129907" x="8509000" y="3384550"/>
          <p14:tracePt t="129924" x="8318500" y="3378200"/>
          <p14:tracePt t="129939" x="8108950" y="3409950"/>
          <p14:tracePt t="129957" x="7715250" y="3517900"/>
          <p14:tracePt t="129974" x="6927850" y="3746500"/>
          <p14:tracePt t="129990" x="6337300" y="3867150"/>
          <p14:tracePt t="130007" x="5816600" y="3937000"/>
          <p14:tracePt t="130024" x="5410200" y="3962400"/>
          <p14:tracePt t="130040" x="5149850" y="3962400"/>
          <p14:tracePt t="130057" x="4997450" y="3949700"/>
          <p14:tracePt t="130074" x="4902200" y="3937000"/>
          <p14:tracePt t="130091" x="4806950" y="3930650"/>
          <p14:tracePt t="130107" x="4718050" y="3924300"/>
          <p14:tracePt t="130124" x="4629150" y="3924300"/>
          <p14:tracePt t="130141" x="4514850" y="3924300"/>
          <p14:tracePt t="130157" x="4413250" y="3924300"/>
          <p14:tracePt t="130174" x="4273550" y="3924300"/>
          <p14:tracePt t="130192" x="4064000" y="3892550"/>
          <p14:tracePt t="130208" x="4019550" y="3886200"/>
          <p14:tracePt t="130225" x="3848100" y="3867150"/>
          <p14:tracePt t="130241" x="3771900" y="3867150"/>
          <p14:tracePt t="130257" x="3721100" y="3886200"/>
          <p14:tracePt t="130274" x="3702050" y="3898900"/>
          <p14:tracePt t="130290" x="3695700" y="3911600"/>
          <p14:tracePt t="130307" x="3689350" y="3917950"/>
          <p14:tracePt t="130325" x="3689350" y="3924300"/>
          <p14:tracePt t="130341" x="3689350" y="3930650"/>
          <p14:tracePt t="130357" x="3689350" y="3943350"/>
          <p14:tracePt t="130374" x="3689350" y="3949700"/>
          <p14:tracePt t="130393" x="3689350" y="3975100"/>
          <p14:tracePt t="130408" x="3676650" y="3994150"/>
          <p14:tracePt t="130425" x="3632200" y="4044950"/>
          <p14:tracePt t="130441" x="3524250" y="4140200"/>
          <p14:tracePt t="130460" x="3352800" y="4254500"/>
          <p14:tracePt t="130478" x="3257550" y="4311650"/>
          <p14:tracePt t="130491" x="3200400" y="4349750"/>
          <p14:tracePt t="130507" x="3194050" y="4362450"/>
          <p14:tracePt t="130558" x="3181350" y="4368800"/>
          <p14:tracePt t="130575" x="3149600" y="4381500"/>
          <p14:tracePt t="130591" x="3092450" y="4387850"/>
          <p14:tracePt t="130608" x="3035300" y="4400550"/>
          <p14:tracePt t="130625" x="2997200" y="4406900"/>
          <p14:tracePt t="130641" x="2990850" y="4406900"/>
          <p14:tracePt t="130726" x="2984500" y="4406900"/>
          <p14:tracePt t="130734" x="2978150" y="4400550"/>
          <p14:tracePt t="130749" x="2965450" y="4387850"/>
          <p14:tracePt t="130757" x="2959100" y="4381500"/>
          <p14:tracePt t="130774" x="2952750" y="4362450"/>
          <p14:tracePt t="130808" x="2940050" y="4349750"/>
          <p14:tracePt t="130824" x="2921000" y="4337050"/>
          <p14:tracePt t="130841" x="2876550" y="4318000"/>
          <p14:tracePt t="130858" x="2838450" y="4311650"/>
          <p14:tracePt t="130875" x="2768600" y="4305300"/>
          <p14:tracePt t="130891" x="2711450" y="4305300"/>
          <p14:tracePt t="130894" x="2654300" y="4298950"/>
          <p14:tracePt t="130908" x="2635250" y="4298950"/>
          <p14:tracePt t="130926" x="2552700" y="4298950"/>
          <p14:tracePt t="130944" x="2489200" y="4305300"/>
          <p14:tracePt t="130958" x="2343150" y="4305300"/>
          <p14:tracePt t="130975" x="2171700" y="4311650"/>
          <p14:tracePt t="130993" x="2057400" y="4318000"/>
          <p14:tracePt t="131008" x="1930400" y="4337050"/>
          <p14:tracePt t="131025" x="1854200" y="4356100"/>
          <p14:tracePt t="131041" x="1816100" y="4368800"/>
          <p14:tracePt t="131058" x="1790700" y="4381500"/>
          <p14:tracePt t="131075" x="1752600" y="4406900"/>
          <p14:tracePt t="131092" x="1720850" y="4425950"/>
          <p14:tracePt t="131108" x="1651000" y="4451350"/>
          <p14:tracePt t="131125" x="1593850" y="4457700"/>
          <p14:tracePt t="131141" x="1568450" y="4464050"/>
          <p14:tracePt t="131158" x="1593850" y="4445000"/>
          <p14:tracePt t="131175" x="1631950" y="4419600"/>
          <p14:tracePt t="131193" x="1657350" y="4400550"/>
          <p14:tracePt t="131208" x="1676400" y="4387850"/>
          <p14:tracePt t="131224" x="1682750" y="4381500"/>
          <p14:tracePt t="131242" x="1695450" y="4381500"/>
          <p14:tracePt t="131258" x="1701800" y="4375150"/>
          <p14:tracePt t="131276" x="1714500" y="4375150"/>
          <p14:tracePt t="131291" x="1727200" y="4368800"/>
          <p14:tracePt t="131308" x="1739900" y="4362450"/>
          <p14:tracePt t="131325" x="1752600" y="4356100"/>
          <p14:tracePt t="131342" x="1758950" y="4356100"/>
          <p14:tracePt t="131358" x="1752600" y="4343400"/>
          <p14:tracePt t="131362" x="1733550" y="4337050"/>
          <p14:tracePt t="131376" x="1720850" y="4330700"/>
          <p14:tracePt t="131378" x="1695450" y="4324350"/>
          <p14:tracePt t="131392" x="1651000" y="4311650"/>
          <p14:tracePt t="131409" x="1638300" y="4311650"/>
          <p14:tracePt t="131460" x="1644650" y="4305300"/>
          <p14:tracePt t="131484" x="1663700" y="4292600"/>
          <p14:tracePt t="131523" x="1663700" y="4286250"/>
          <p14:tracePt t="131548" x="1651000" y="4273550"/>
          <p14:tracePt t="131558" x="1651000" y="4267200"/>
          <p14:tracePt t="131575" x="1644650" y="4260850"/>
          <p14:tracePt t="131592" x="1644650" y="4254500"/>
          <p14:tracePt t="131608" x="1644650" y="4248150"/>
          <p14:tracePt t="131625" x="1657350" y="4235450"/>
          <p14:tracePt t="131642" x="1663700" y="4210050"/>
          <p14:tracePt t="131659" x="1663700" y="4203700"/>
          <p14:tracePt t="131676" x="1644650" y="4184650"/>
          <p14:tracePt t="131692" x="1619250" y="4159250"/>
          <p14:tracePt t="131709" x="1612900" y="4152900"/>
          <p14:tracePt t="131794" x="1606550" y="4152900"/>
          <p14:tracePt t="131799" x="1593850" y="4146550"/>
          <p14:tracePt t="131826" x="1568450" y="4140200"/>
          <p14:tracePt t="131842" x="1555750" y="4140200"/>
          <p14:tracePt t="131859" x="1549400" y="4146550"/>
          <p14:tracePt t="131878" x="1530350" y="4165600"/>
          <p14:tracePt t="131894" x="1524000" y="4191000"/>
          <p14:tracePt t="131909" x="1524000" y="4216400"/>
          <p14:tracePt t="131926" x="1524000" y="4235450"/>
          <p14:tracePt t="131941" x="1530350" y="4248150"/>
          <p14:tracePt t="131991" x="1530350" y="4254500"/>
          <p14:tracePt t="131997" x="1530350" y="4260850"/>
          <p14:tracePt t="132014" x="1530350" y="4273550"/>
          <p14:tracePt t="132026" x="1530350" y="4279900"/>
          <p14:tracePt t="132042" x="1536700" y="4292600"/>
          <p14:tracePt t="132060" x="1549400" y="4305300"/>
          <p14:tracePt t="132076" x="1555750" y="4305300"/>
          <p14:tracePt t="132077" x="1562100" y="4305300"/>
          <p14:tracePt t="132092" x="1568450" y="4311650"/>
          <p14:tracePt t="132109" x="1587500" y="4311650"/>
          <p14:tracePt t="132200" x="1593850" y="4311650"/>
          <p14:tracePt t="132221" x="1612900" y="4298950"/>
          <p14:tracePt t="132243" x="1631950" y="4292600"/>
          <p14:tracePt t="132261" x="1638300" y="4267200"/>
          <p14:tracePt t="132276" x="1638300" y="4248150"/>
          <p14:tracePt t="132293" x="1631950" y="4210050"/>
          <p14:tracePt t="132309" x="1619250" y="4184650"/>
          <p14:tracePt t="132328" x="1606550" y="4171950"/>
          <p14:tracePt t="132343" x="1606550" y="4165600"/>
          <p14:tracePt t="132361" x="1606550" y="4159250"/>
          <p14:tracePt t="132376" x="1600200" y="4152900"/>
          <p14:tracePt t="132395" x="1581150" y="4146550"/>
          <p14:tracePt t="132410" x="1568450" y="4133850"/>
          <p14:tracePt t="132427" x="1568450" y="4127500"/>
          <p14:tracePt t="132442" x="1555750" y="4121150"/>
          <p14:tracePt t="132459" x="1555750" y="4114800"/>
          <p14:tracePt t="132540" x="1543050" y="4133850"/>
          <p14:tracePt t="132559" x="1536700" y="4140200"/>
          <p14:tracePt t="132576" x="1536700" y="4146550"/>
          <p14:tracePt t="132594" x="1530350" y="4165600"/>
          <p14:tracePt t="132610" x="1530350" y="4216400"/>
          <p14:tracePt t="132627" x="1530350" y="4241800"/>
          <p14:tracePt t="132643" x="1530350" y="4279900"/>
          <p14:tracePt t="132659" x="1530350" y="4292600"/>
          <p14:tracePt t="132676" x="1530350" y="4298950"/>
          <p14:tracePt t="132746" x="1543050" y="4298950"/>
          <p14:tracePt t="132759" x="1555750" y="4305300"/>
          <p14:tracePt t="132776" x="1574800" y="4318000"/>
          <p14:tracePt t="132793" x="1581150" y="4318000"/>
          <p14:tracePt t="132810" x="1587500" y="4318000"/>
          <p14:tracePt t="132826" x="1600200" y="4318000"/>
          <p14:tracePt t="132843" x="1606550" y="4305300"/>
          <p14:tracePt t="132861" x="1625600" y="4292600"/>
          <p14:tracePt t="132876" x="1631950" y="4279900"/>
          <p14:tracePt t="132893" x="1638300" y="4267200"/>
          <p14:tracePt t="132927" x="1638300" y="4260850"/>
          <p14:tracePt t="132943" x="1638300" y="4248150"/>
          <p14:tracePt t="132960" x="1631950" y="4235450"/>
          <p14:tracePt t="132976" x="1625600" y="4216400"/>
          <p14:tracePt t="132993" x="1600200" y="4178300"/>
          <p14:tracePt t="133010" x="1587500" y="4152900"/>
          <p14:tracePt t="133027" x="1574800" y="4146550"/>
          <p14:tracePt t="133061" x="1568450" y="4146550"/>
          <p14:tracePt t="133077" x="1562100" y="4152900"/>
          <p14:tracePt t="133093" x="1543050" y="4165600"/>
          <p14:tracePt t="133110" x="1524000" y="4191000"/>
          <p14:tracePt t="133128" x="1498600" y="4216400"/>
          <p14:tracePt t="133143" x="1492250" y="4216400"/>
          <p14:tracePt t="133160" x="1492250" y="4222750"/>
          <p14:tracePt t="133178" x="1479550" y="4235450"/>
          <p14:tracePt t="133193" x="1473200" y="4248150"/>
          <p14:tracePt t="133195" x="1473200" y="4260850"/>
          <p14:tracePt t="133209" x="1473200" y="4279900"/>
          <p14:tracePt t="133228" x="1473200" y="4298950"/>
          <p14:tracePt t="133244" x="1473200" y="4311650"/>
          <p14:tracePt t="133422" x="1473200" y="4318000"/>
          <p14:tracePt t="133447" x="1479550" y="4318000"/>
          <p14:tracePt t="133454" x="1485900" y="4318000"/>
          <p14:tracePt t="133462" x="1492250" y="4318000"/>
          <p14:tracePt t="133477" x="1498600" y="4318000"/>
          <p14:tracePt t="133494" x="1511300" y="4318000"/>
          <p14:tracePt t="133510" x="1543050" y="4318000"/>
          <p14:tracePt t="133527" x="1593850" y="4318000"/>
          <p14:tracePt t="133543" x="1644650" y="4318000"/>
          <p14:tracePt t="133563" x="1689100" y="4311650"/>
          <p14:tracePt t="133565" x="1701800" y="4311650"/>
          <p14:tracePt t="133577" x="1714500" y="4305300"/>
          <p14:tracePt t="133594" x="1727200" y="4305300"/>
          <p14:tracePt t="133610" x="1739900" y="4298950"/>
          <p14:tracePt t="133627" x="1746250" y="4298950"/>
          <p14:tracePt t="133629" x="1746250" y="4292600"/>
          <p14:tracePt t="133644" x="1752600" y="4292600"/>
          <p14:tracePt t="133646" x="1758950" y="4292600"/>
          <p14:tracePt t="133660" x="1784350" y="4279900"/>
          <p14:tracePt t="133676" x="1803400" y="4279900"/>
          <p14:tracePt t="133695" x="1816100" y="4273550"/>
          <p14:tracePt t="133710" x="1822450" y="4260850"/>
          <p14:tracePt t="133728" x="1828800" y="4260850"/>
          <p14:tracePt t="133760" x="1841500" y="4260850"/>
          <p14:tracePt t="133778" x="1854200" y="4273550"/>
          <p14:tracePt t="133795" x="1879600" y="4292600"/>
          <p14:tracePt t="133811" x="1892300" y="4298950"/>
          <p14:tracePt t="133827" x="1905000" y="4305300"/>
          <p14:tracePt t="133844" x="1917700" y="4305300"/>
          <p14:tracePt t="133860" x="1930400" y="4305300"/>
          <p14:tracePt t="133876" x="1949450" y="4292600"/>
          <p14:tracePt t="133893" x="1955800" y="4279900"/>
          <p14:tracePt t="133910" x="1968500" y="4267200"/>
          <p14:tracePt t="133927" x="1974850" y="4260850"/>
          <p14:tracePt t="133944" x="1974850" y="4254500"/>
          <p14:tracePt t="133977" x="1974850" y="4248150"/>
          <p14:tracePt t="133994" x="1955800" y="4210050"/>
          <p14:tracePt t="134013" x="1936750" y="4191000"/>
          <p14:tracePt t="134027" x="1917700" y="4171950"/>
          <p14:tracePt t="134029" x="1898650" y="4159250"/>
          <p14:tracePt t="134044" x="1873250" y="4140200"/>
          <p14:tracePt t="134060" x="1860550" y="4133850"/>
          <p14:tracePt t="134094" x="1847850" y="4133850"/>
          <p14:tracePt t="134110" x="1822450" y="4133850"/>
          <p14:tracePt t="134126" x="1803400" y="4146550"/>
          <p14:tracePt t="134144" x="1778000" y="4159250"/>
          <p14:tracePt t="134161" x="1746250" y="4178300"/>
          <p14:tracePt t="134178" x="1708150" y="4203700"/>
          <p14:tracePt t="134196" x="1644650" y="4248150"/>
          <p14:tracePt t="134210" x="1619250" y="4286250"/>
          <p14:tracePt t="134226" x="1612900" y="4343400"/>
          <p14:tracePt t="134244" x="1625600" y="4375150"/>
          <p14:tracePt t="134246" x="1657350" y="4406900"/>
          <p14:tracePt t="134261" x="1733550" y="4451350"/>
          <p14:tracePt t="134280" x="1816100" y="4470400"/>
          <p14:tracePt t="134294" x="1873250" y="4476750"/>
          <p14:tracePt t="134312" x="1968500" y="4470400"/>
          <p14:tracePt t="134329" x="2051050" y="4445000"/>
          <p14:tracePt t="134344" x="2114550" y="4406900"/>
          <p14:tracePt t="134360" x="2152650" y="4368800"/>
          <p14:tracePt t="134377" x="2165350" y="4343400"/>
          <p14:tracePt t="134394" x="2171700" y="4324350"/>
          <p14:tracePt t="134413" x="2146300" y="4305300"/>
          <p14:tracePt t="134428" x="2127250" y="4298950"/>
          <p14:tracePt t="134444" x="2095500" y="4286250"/>
          <p14:tracePt t="134463" x="2044700" y="4254500"/>
          <p14:tracePt t="134478" x="2032000" y="4248150"/>
          <p14:tracePt t="134494" x="2019300" y="4216400"/>
          <p14:tracePt t="136673" x="2032000" y="4216400"/>
          <p14:tracePt t="136687" x="2114550" y="4229100"/>
          <p14:tracePt t="136696" x="2184400" y="4229100"/>
          <p14:tracePt t="136714" x="2406650" y="4222750"/>
          <p14:tracePt t="136729" x="2667000" y="4229100"/>
          <p14:tracePt t="136746" x="2940050" y="4260850"/>
          <p14:tracePt t="136763" x="3206750" y="4298950"/>
          <p14:tracePt t="136780" x="3365500" y="4356100"/>
          <p14:tracePt t="136796" x="3409950" y="4381500"/>
          <p14:tracePt t="136801" x="3409950" y="4387850"/>
          <p14:tracePt t="136823" x="3422650" y="4387850"/>
          <p14:tracePt t="136834" x="3441700" y="4381500"/>
          <p14:tracePt t="136846" x="3467100" y="4375150"/>
          <p14:tracePt t="136863" x="3556000" y="4356100"/>
          <p14:tracePt t="136880" x="3638550" y="4356100"/>
          <p14:tracePt t="136882" x="3663950" y="4356100"/>
          <p14:tracePt t="136898" x="3702050" y="4356100"/>
          <p14:tracePt t="137035" x="3702050" y="4349750"/>
          <p14:tracePt t="137051" x="3708400" y="4349750"/>
          <p14:tracePt t="137058" x="3714750" y="4349750"/>
          <p14:tracePt t="137065" x="3721100" y="4349750"/>
          <p14:tracePt t="137180" x="3721100" y="4343400"/>
          <p14:tracePt t="137187" x="3727450" y="4343400"/>
          <p14:tracePt t="137196" x="3727450" y="4337050"/>
          <p14:tracePt t="137214" x="3740150" y="4330700"/>
          <p14:tracePt t="137230" x="3746500" y="4324350"/>
          <p14:tracePt t="137246" x="3759200" y="4324350"/>
          <p14:tracePt t="137264" x="3771900" y="4311650"/>
          <p14:tracePt t="137279" x="3803650" y="4305300"/>
          <p14:tracePt t="137298" x="3886200" y="4292600"/>
          <p14:tracePt t="137313" x="4006850" y="4286250"/>
          <p14:tracePt t="137330" x="4248150" y="4305300"/>
          <p14:tracePt t="137348" x="4387850" y="4324350"/>
          <p14:tracePt t="137364" x="4451350" y="4337050"/>
          <p14:tracePt t="137366" x="4495800" y="4349750"/>
          <p14:tracePt t="137380" x="4540250" y="4362450"/>
          <p14:tracePt t="137397" x="4546600" y="4362450"/>
          <p14:tracePt t="137628" x="4540250" y="4362450"/>
          <p14:tracePt t="137633" x="4540250" y="4368800"/>
          <p14:tracePt t="137647" x="4533900" y="4368800"/>
          <p14:tracePt t="137663" x="4527550" y="4368800"/>
          <p14:tracePt t="137681" x="4514850" y="4375150"/>
          <p14:tracePt t="137698" x="4508500" y="4381500"/>
          <p14:tracePt t="137779" x="4502150" y="4381500"/>
          <p14:tracePt t="137821" x="4502150" y="4387850"/>
          <p14:tracePt t="137831" x="4495800" y="4387850"/>
          <p14:tracePt t="137864" x="4489450" y="4387850"/>
          <p14:tracePt t="137882" x="4470400" y="4394200"/>
          <p14:tracePt t="137898" x="4464050" y="4400550"/>
          <p14:tracePt t="137914" x="4445000" y="4406900"/>
          <p14:tracePt t="137930" x="4425950" y="4413250"/>
          <p14:tracePt t="137934" x="4413250" y="4419600"/>
          <p14:tracePt t="137950" x="4387850" y="4425950"/>
          <p14:tracePt t="137964" x="4362450" y="4432300"/>
          <p14:tracePt t="137982" x="4337050" y="4438650"/>
          <p14:tracePt t="137997" x="4324350" y="4438650"/>
          <p14:tracePt t="138013" x="4318000" y="4438650"/>
          <p14:tracePt t="138075" x="4318000" y="4445000"/>
          <p14:tracePt t="138103" x="4311650" y="4445000"/>
          <p14:tracePt t="138118" x="4305300" y="4445000"/>
          <p14:tracePt t="138126" x="4298950" y="4445000"/>
          <p14:tracePt t="138139" x="4292600" y="4451350"/>
          <p14:tracePt t="138165" x="4279900" y="4457700"/>
          <p14:tracePt t="138182" x="4279900" y="4464050"/>
          <p14:tracePt t="138198" x="4273550" y="4464050"/>
          <p14:tracePt t="138214" x="4267200" y="4470400"/>
          <p14:tracePt t="138247" x="4260850" y="4470400"/>
          <p14:tracePt t="138264" x="4260850" y="4476750"/>
          <p14:tracePt t="138297" x="4254500" y="4476750"/>
          <p14:tracePt t="138314" x="4254500" y="4483100"/>
          <p14:tracePt t="138331" x="4248150" y="4483100"/>
          <p14:tracePt t="138348" x="4248150" y="4489450"/>
          <p14:tracePt t="138364" x="4241800" y="4489450"/>
          <p14:tracePt t="138381" x="4235450" y="4489450"/>
          <p14:tracePt t="138398" x="4235450" y="4495800"/>
          <p14:tracePt t="138431" x="4216400" y="4502150"/>
          <p14:tracePt t="138447" x="4210050" y="4502150"/>
          <p14:tracePt t="138465" x="4197350" y="4508500"/>
          <p14:tracePt t="138481" x="4184650" y="4508500"/>
          <p14:tracePt t="138499" x="4178300" y="4508500"/>
          <p14:tracePt t="138514" x="4159250" y="4514850"/>
          <p14:tracePt t="138531" x="4146550" y="4514850"/>
          <p14:tracePt t="138547" x="4140200" y="4521200"/>
          <p14:tracePt t="138564" x="4127500" y="4527550"/>
          <p14:tracePt t="138582" x="4121150" y="4533900"/>
          <p14:tracePt t="138598" x="4114800" y="4540250"/>
          <p14:tracePt t="138616" x="4108450" y="4540250"/>
          <p14:tracePt t="138728" x="4102100" y="4546600"/>
          <p14:tracePt t="138747" x="4102100" y="4552950"/>
          <p14:tracePt t="138765" x="4095750" y="4572000"/>
          <p14:tracePt t="138781" x="4095750" y="4578350"/>
          <p14:tracePt t="138798" x="4095750" y="4584700"/>
          <p14:tracePt t="138950" x="4095750" y="4591050"/>
          <p14:tracePt t="138983" x="4089400" y="4591050"/>
          <p14:tracePt t="139149" x="4076700" y="4591050"/>
          <p14:tracePt t="139167" x="4051300" y="4597400"/>
          <p14:tracePt t="139182" x="4032250" y="4597400"/>
          <p14:tracePt t="139199" x="3994150" y="4591050"/>
          <p14:tracePt t="139215" x="3968750" y="4584700"/>
          <p14:tracePt t="139231" x="3873500" y="4572000"/>
          <p14:tracePt t="139248" x="3714750" y="4533900"/>
          <p14:tracePt t="139281" x="3314700" y="4445000"/>
          <p14:tracePt t="139285" x="3232150" y="4425950"/>
          <p14:tracePt t="139298" x="3175000" y="4413250"/>
          <p14:tracePt t="139315" x="3092450" y="4400550"/>
          <p14:tracePt t="139332" x="3016250" y="4400550"/>
          <p14:tracePt t="139348" x="2889250" y="4406900"/>
          <p14:tracePt t="139352" x="2806700" y="4406900"/>
          <p14:tracePt t="139365" x="2705100" y="4413250"/>
          <p14:tracePt t="139382" x="2247900" y="4508500"/>
          <p14:tracePt t="139400" x="1924050" y="4591050"/>
          <p14:tracePt t="139414" x="1733550" y="4635500"/>
          <p14:tracePt t="139432" x="1720850" y="4635500"/>
          <p14:tracePt t="139448" x="1752600" y="4635500"/>
          <p14:tracePt t="139467" x="1790700" y="4641850"/>
          <p14:tracePt t="139482" x="1797050" y="4641850"/>
          <p14:tracePt t="139499" x="1797050" y="4648200"/>
          <p14:tracePt t="139516" x="1797050" y="4654550"/>
          <p14:tracePt t="139532" x="1784350" y="4660900"/>
          <p14:tracePt t="139550" x="1784350" y="4667250"/>
          <p14:tracePt t="139612" x="1790700" y="4667250"/>
          <p14:tracePt t="139618" x="1803400" y="4667250"/>
          <p14:tracePt t="139632" x="1841500" y="4673600"/>
          <p14:tracePt t="139649" x="1873250" y="4679950"/>
          <p14:tracePt t="139665" x="1892300" y="4679950"/>
          <p14:tracePt t="139682" x="1917700" y="4679950"/>
          <p14:tracePt t="139699" x="2000250" y="4660900"/>
          <p14:tracePt t="139715" x="2070100" y="4641850"/>
          <p14:tracePt t="139731" x="2139950" y="4629150"/>
          <p14:tracePt t="139749" x="2228850" y="4629150"/>
          <p14:tracePt t="139766" x="2279650" y="4629150"/>
          <p14:tracePt t="139782" x="2298700" y="4629150"/>
          <p14:tracePt t="139852" x="2298700" y="4622800"/>
          <p14:tracePt t="139857" x="2298700" y="4616450"/>
          <p14:tracePt t="139868" x="2298700" y="4610100"/>
          <p14:tracePt t="139883" x="2305050" y="4591050"/>
          <p14:tracePt t="139899" x="2311400" y="4578350"/>
          <p14:tracePt t="139933" x="2317750" y="4572000"/>
          <p14:tracePt t="139949" x="2324100" y="4572000"/>
          <p14:tracePt t="139982" x="2324100" y="4559300"/>
          <p14:tracePt t="140000" x="2311400" y="4533900"/>
          <p14:tracePt t="140016" x="2292350" y="4514850"/>
          <p14:tracePt t="140032" x="2266950" y="4476750"/>
          <p14:tracePt t="140049" x="2254250" y="4464050"/>
          <p14:tracePt t="140066" x="2254250" y="4457700"/>
          <p14:tracePt t="140105" x="2247900" y="4451350"/>
          <p14:tracePt t="140116" x="2241550" y="4451350"/>
          <p14:tracePt t="140132" x="2209800" y="4438650"/>
          <p14:tracePt t="140149" x="2152650" y="4419600"/>
          <p14:tracePt t="140167" x="2051050" y="4387850"/>
          <p14:tracePt t="140182" x="1936750" y="4343400"/>
          <p14:tracePt t="140199" x="1841500" y="4311650"/>
          <p14:tracePt t="140216" x="1797050" y="4298950"/>
          <p14:tracePt t="140257" x="1790700" y="4298950"/>
          <p14:tracePt t="140267" x="1784350" y="4305300"/>
          <p14:tracePt t="140284" x="1771650" y="4324350"/>
          <p14:tracePt t="140299" x="1733550" y="4356100"/>
          <p14:tracePt t="140316" x="1708150" y="4381500"/>
          <p14:tracePt t="140332" x="1689100" y="4406900"/>
          <p14:tracePt t="140349" x="1689100" y="4438650"/>
          <p14:tracePt t="140366" x="1695450" y="4464050"/>
          <p14:tracePt t="140383" x="1727200" y="4495800"/>
          <p14:tracePt t="140402" x="1797050" y="4533900"/>
          <p14:tracePt t="140416" x="1873250" y="4559300"/>
          <p14:tracePt t="140433" x="1911350" y="4578350"/>
          <p14:tracePt t="140449" x="1936750" y="4584700"/>
          <p14:tracePt t="140466" x="1955800" y="4584700"/>
          <p14:tracePt t="140484" x="1968500" y="4584700"/>
          <p14:tracePt t="140500" x="2006600" y="4584700"/>
          <p14:tracePt t="140517" x="2057400" y="4584700"/>
          <p14:tracePt t="140533" x="2089150" y="4584700"/>
          <p14:tracePt t="140551" x="2127250" y="4584700"/>
          <p14:tracePt t="140566" x="2152650" y="4572000"/>
          <p14:tracePt t="140582" x="2190750" y="4552950"/>
          <p14:tracePt t="140599" x="2209800" y="4533900"/>
          <p14:tracePt t="140617" x="2235200" y="4514850"/>
          <p14:tracePt t="140638" x="2247900" y="4495800"/>
          <p14:tracePt t="140748" x="2235200" y="4495800"/>
          <p14:tracePt t="140753" x="2216150" y="4495800"/>
          <p14:tracePt t="140767" x="2171700" y="4489450"/>
          <p14:tracePt t="140783" x="2139950" y="4483100"/>
          <p14:tracePt t="140800" x="2120900" y="4476750"/>
          <p14:tracePt t="140816" x="2114550" y="4476750"/>
          <p14:tracePt t="140919" x="2127250" y="4476750"/>
          <p14:tracePt t="140925" x="2139950" y="4476750"/>
          <p14:tracePt t="140940" x="2190750" y="4476750"/>
          <p14:tracePt t="140941" x="2254250" y="4476750"/>
          <p14:tracePt t="140951" x="2355850" y="4476750"/>
          <p14:tracePt t="140966" x="2584450" y="4489450"/>
          <p14:tracePt t="140983" x="2813050" y="4489450"/>
          <p14:tracePt t="140999" x="2971800" y="4406900"/>
          <p14:tracePt t="141015" x="3054350" y="4292600"/>
          <p14:tracePt t="141034" x="3079750" y="4171950"/>
          <p14:tracePt t="141041" x="3092450" y="4121150"/>
          <p14:tracePt t="141050" x="3105150" y="4076700"/>
          <p14:tracePt t="141067" x="3162300" y="4006850"/>
          <p14:tracePt t="141083" x="3206750" y="3968750"/>
          <p14:tracePt t="141100" x="3238500" y="3917950"/>
          <p14:tracePt t="141117" x="3263900" y="3848100"/>
          <p14:tracePt t="141119" x="3276600" y="3790950"/>
          <p14:tracePt t="141133" x="3282950" y="3752850"/>
          <p14:tracePt t="141136" x="3289300" y="3676650"/>
          <p14:tracePt t="141151" x="3289300" y="3549650"/>
          <p14:tracePt t="141166" x="3276600" y="3409950"/>
          <p14:tracePt t="141183" x="3263900" y="3295650"/>
          <p14:tracePt t="141201" x="3263900" y="3232150"/>
          <p14:tracePt t="141216" x="3263900" y="3213100"/>
          <p14:tracePt t="141233" x="3263900" y="3206750"/>
          <p14:tracePt t="141250" x="3263900" y="3225800"/>
          <p14:tracePt t="141267" x="3251200" y="3244850"/>
          <p14:tracePt t="141283" x="3238500" y="3251200"/>
          <p14:tracePt t="141300" x="3232150" y="3251200"/>
          <p14:tracePt t="141317" x="3232150" y="3244850"/>
          <p14:tracePt t="141333" x="3225800" y="3225800"/>
          <p14:tracePt t="141350" x="3219450" y="3213100"/>
          <p14:tracePt t="141366" x="3219450" y="3200400"/>
          <p14:tracePt t="141402" x="3219450" y="3206750"/>
          <p14:tracePt t="141417" x="3213100" y="3219450"/>
          <p14:tracePt t="141434" x="3194050" y="3225800"/>
          <p14:tracePt t="141450" x="3175000" y="3232150"/>
          <p14:tracePt t="141467" x="3117850" y="3232150"/>
          <p14:tracePt t="141485" x="2984500" y="3206750"/>
          <p14:tracePt t="141500" x="2889250" y="3181350"/>
          <p14:tracePt t="141517" x="2825750" y="3155950"/>
          <p14:tracePt t="141534" x="2813050" y="3143250"/>
          <p14:tracePt t="141551" x="2806700" y="3143250"/>
          <p14:tracePt t="141567" x="2800350" y="3143250"/>
          <p14:tracePt t="141584" x="2787650" y="3143250"/>
          <p14:tracePt t="141600" x="2768600" y="3149600"/>
          <p14:tracePt t="141617" x="2749550" y="3155950"/>
          <p14:tracePt t="141633" x="2743200" y="3168650"/>
          <p14:tracePt t="141650" x="2730500" y="3200400"/>
          <p14:tracePt t="141666" x="2724150" y="3238500"/>
          <p14:tracePt t="141684" x="2762250" y="3314700"/>
          <p14:tracePt t="141700" x="2781300" y="3365500"/>
          <p14:tracePt t="141717" x="2800350" y="3416300"/>
          <p14:tracePt t="141720" x="2806700" y="3429000"/>
          <p14:tracePt t="141768" x="2825750" y="3429000"/>
          <p14:tracePt t="141784" x="2851150" y="3429000"/>
          <p14:tracePt t="141800" x="2882900" y="3429000"/>
          <p14:tracePt t="141817" x="2940050" y="3429000"/>
          <p14:tracePt t="141836" x="2990850" y="3429000"/>
          <p14:tracePt t="141850" x="3041650" y="3429000"/>
          <p14:tracePt t="141867" x="3105150" y="3422650"/>
          <p14:tracePt t="141884" x="3143250" y="3409950"/>
          <p14:tracePt t="141901" x="3181350" y="3390900"/>
          <p14:tracePt t="141917" x="3225800" y="3359150"/>
          <p14:tracePt t="141934" x="3244850" y="3340100"/>
          <p14:tracePt t="141952" x="3257550" y="3314700"/>
          <p14:tracePt t="141968" x="3257550" y="3302000"/>
          <p14:tracePt t="141984" x="3263900" y="3289300"/>
          <p14:tracePt t="142002" x="3263900" y="3276600"/>
          <p14:tracePt t="142021" x="3263900" y="3257550"/>
          <p14:tracePt t="142034" x="3263900" y="3232150"/>
          <p14:tracePt t="142050" x="3251200" y="3206750"/>
          <p14:tracePt t="142067" x="3219450" y="3175000"/>
          <p14:tracePt t="142084" x="3187700" y="3149600"/>
          <p14:tracePt t="142099" x="3143250" y="3136900"/>
          <p14:tracePt t="142116" x="3098800" y="3124200"/>
          <p14:tracePt t="142134" x="3035300" y="3111500"/>
          <p14:tracePt t="142151" x="2990850" y="3098800"/>
          <p14:tracePt t="142167" x="2940050" y="3092450"/>
          <p14:tracePt t="142184" x="2825750" y="3079750"/>
          <p14:tracePt t="142201" x="2692400" y="3067050"/>
          <p14:tracePt t="142217" x="2520950" y="3060700"/>
          <p14:tracePt t="142234" x="2413000" y="3073400"/>
          <p14:tracePt t="142251" x="2406650" y="3092450"/>
          <p14:tracePt t="142268" x="2413000" y="3124200"/>
          <p14:tracePt t="142285" x="2457450" y="3168650"/>
          <p14:tracePt t="142301" x="2508250" y="3206750"/>
          <p14:tracePt t="142317" x="2559050" y="3251200"/>
          <p14:tracePt t="142334" x="2590800" y="3289300"/>
          <p14:tracePt t="142351" x="2603500" y="3327400"/>
          <p14:tracePt t="142367" x="2609850" y="3352800"/>
          <p14:tracePt t="142384" x="2622550" y="3378200"/>
          <p14:tracePt t="142401" x="2654300" y="3403600"/>
          <p14:tracePt t="142426" x="2724150" y="3422650"/>
          <p14:tracePt t="142435" x="2762250" y="3429000"/>
          <p14:tracePt t="142451" x="2863850" y="3435350"/>
          <p14:tracePt t="142468" x="2940050" y="3435350"/>
          <p14:tracePt t="142487" x="2997200" y="3435350"/>
          <p14:tracePt t="142501" x="3035300" y="3422650"/>
          <p14:tracePt t="142518" x="3067050" y="3409950"/>
          <p14:tracePt t="142534" x="3111500" y="3397250"/>
          <p14:tracePt t="142551" x="3155950" y="3384550"/>
          <p14:tracePt t="142568" x="3206750" y="3365500"/>
          <p14:tracePt t="142584" x="3232150" y="3346450"/>
          <p14:tracePt t="142601" x="3244850" y="3333750"/>
          <p14:tracePt t="142618" x="3244850" y="3327400"/>
          <p14:tracePt t="142635" x="3244850" y="3314700"/>
          <p14:tracePt t="142652" x="3232150" y="3302000"/>
          <p14:tracePt t="142654" x="3232150" y="3289300"/>
          <p14:tracePt t="142670" x="3232150" y="3276600"/>
          <p14:tracePt t="142684" x="3225800" y="3263900"/>
          <p14:tracePt t="142700" x="3225800" y="3251200"/>
          <p14:tracePt t="142718" x="3225800" y="3244850"/>
          <p14:tracePt t="142735" x="3219450" y="3244850"/>
          <p14:tracePt t="142751" x="3206750" y="3238500"/>
          <p14:tracePt t="142768" x="3194050" y="3238500"/>
          <p14:tracePt t="142785" x="3175000" y="3238500"/>
          <p14:tracePt t="142801" x="3149600" y="3232150"/>
          <p14:tracePt t="142818" x="3105150" y="3219450"/>
          <p14:tracePt t="142835" x="3073400" y="3206750"/>
          <p14:tracePt t="142852" x="3048000" y="3194050"/>
          <p14:tracePt t="142870" x="3016250" y="3162300"/>
          <p14:tracePt t="142885" x="3003550" y="3143250"/>
          <p14:tracePt t="142902" x="3003550" y="3130550"/>
          <p14:tracePt t="143002" x="2997200" y="3130550"/>
          <p14:tracePt t="143020" x="2971800" y="3130550"/>
          <p14:tracePt t="143035" x="2921000" y="3136900"/>
          <p14:tracePt t="143051" x="2882900" y="3143250"/>
          <p14:tracePt t="143070" x="2876550" y="3143250"/>
          <p14:tracePt t="143147" x="2870200" y="3143250"/>
          <p14:tracePt t="143151" x="2870200" y="3149600"/>
          <p14:tracePt t="143168" x="2857500" y="3155950"/>
          <p14:tracePt t="143185" x="2819400" y="3175000"/>
          <p14:tracePt t="143202" x="2781300" y="3187700"/>
          <p14:tracePt t="143219" x="2755900" y="3200400"/>
          <p14:tracePt t="143235" x="2749550" y="3200400"/>
          <p14:tracePt t="143288" x="2749550" y="3206750"/>
          <p14:tracePt t="143304" x="2749550" y="3213100"/>
          <p14:tracePt t="143320" x="2755900" y="3219450"/>
          <p14:tracePt t="143335" x="2755900" y="3225800"/>
          <p14:tracePt t="143352" x="2762250" y="3232150"/>
          <p14:tracePt t="143369" x="2762250" y="3244850"/>
          <p14:tracePt t="143386" x="2774950" y="3251200"/>
          <p14:tracePt t="143402" x="2781300" y="3263900"/>
          <p14:tracePt t="143418" x="2781300" y="3270250"/>
          <p14:tracePt t="143452" x="2787650" y="3276600"/>
          <p14:tracePt t="143468" x="2787650" y="3282950"/>
          <p14:tracePt t="143485" x="2800350" y="3295650"/>
          <p14:tracePt t="143487" x="2800350" y="3302000"/>
          <p14:tracePt t="143502" x="2806700" y="3302000"/>
          <p14:tracePt t="143505" x="2813050" y="3308350"/>
          <p14:tracePt t="143519" x="2819400" y="3314700"/>
          <p14:tracePt t="143569" x="2844800" y="3327400"/>
          <p14:tracePt t="143585" x="2889250" y="3340100"/>
          <p14:tracePt t="143603" x="2990850" y="3352800"/>
          <p14:tracePt t="143619" x="3092450" y="3359150"/>
          <p14:tracePt t="143635" x="3155950" y="3359150"/>
          <p14:tracePt t="143638" x="3168650" y="3359150"/>
          <p14:tracePt t="143653" x="3175000" y="3359150"/>
          <p14:tracePt t="143668" x="3194050" y="3359150"/>
          <p14:tracePt t="143702" x="3194050" y="3352800"/>
          <p14:tracePt t="143721" x="3200400" y="3352800"/>
          <p14:tracePt t="143736" x="3200400" y="3346450"/>
          <p14:tracePt t="143847" x="3200400" y="3352800"/>
          <p14:tracePt t="143856" x="3200400" y="3359150"/>
          <p14:tracePt t="143871" x="3187700" y="3384550"/>
          <p14:tracePt t="143886" x="3187700" y="3390900"/>
          <p14:tracePt t="143902" x="3162300" y="3460750"/>
          <p14:tracePt t="143920" x="3155950" y="3530600"/>
          <p14:tracePt t="143935" x="3155950" y="3613150"/>
          <p14:tracePt t="143952" x="3168650" y="3714750"/>
          <p14:tracePt t="143969" x="3175000" y="3797300"/>
          <p14:tracePt t="143985" x="3175000" y="3854450"/>
          <p14:tracePt t="144002" x="3168650" y="3886200"/>
          <p14:tracePt t="144019" x="3162300" y="3898900"/>
          <p14:tracePt t="144036" x="3162300" y="3905250"/>
          <p14:tracePt t="144053" x="3162300" y="3911600"/>
          <p14:tracePt t="144069" x="3155950" y="3924300"/>
          <p14:tracePt t="144086" x="3149600" y="3956050"/>
          <p14:tracePt t="144102" x="3136900" y="3987800"/>
          <p14:tracePt t="144119" x="3117850" y="4038600"/>
          <p14:tracePt t="144122" x="3111500" y="4057650"/>
          <p14:tracePt t="144136" x="3098800" y="4076700"/>
          <p14:tracePt t="144138" x="3079750" y="4121150"/>
          <p14:tracePt t="144152" x="3060700" y="4152900"/>
          <p14:tracePt t="144169" x="3035300" y="4197350"/>
          <p14:tracePt t="144186" x="3022600" y="4229100"/>
          <p14:tracePt t="144204" x="3022600" y="4241800"/>
          <p14:tracePt t="144219" x="3016250" y="4254500"/>
          <p14:tracePt t="144236" x="3016250" y="4267200"/>
          <p14:tracePt t="144252" x="3016250" y="4286250"/>
          <p14:tracePt t="144270" x="3009900" y="4324350"/>
          <p14:tracePt t="144289" x="3009900" y="4368800"/>
          <p14:tracePt t="144302" x="3009900" y="4387850"/>
          <p14:tracePt t="144321" x="3009900" y="4419600"/>
          <p14:tracePt t="144336" x="3009900" y="4432300"/>
          <p14:tracePt t="144440" x="3003550" y="4432300"/>
          <p14:tracePt t="144456" x="2997200" y="4432300"/>
          <p14:tracePt t="144476" x="2984500" y="4432300"/>
          <p14:tracePt t="144486" x="2971800" y="4432300"/>
          <p14:tracePt t="144504" x="2946400" y="4432300"/>
          <p14:tracePt t="144519" x="2921000" y="4432300"/>
          <p14:tracePt t="144536" x="2901950" y="4432300"/>
          <p14:tracePt t="144553" x="2889250" y="4432300"/>
          <p14:tracePt t="144569" x="2889250" y="4438650"/>
          <p14:tracePt t="144603" x="2876550" y="4438650"/>
          <p14:tracePt t="144608" x="2863850" y="4438650"/>
          <p14:tracePt t="144625" x="2825750" y="4438650"/>
          <p14:tracePt t="144636" x="2743200" y="4438650"/>
          <p14:tracePt t="144653" x="2667000" y="4438650"/>
          <p14:tracePt t="144670" x="2578100" y="4445000"/>
          <p14:tracePt t="144688" x="2540000" y="4457700"/>
          <p14:tracePt t="144703" x="2533650" y="4470400"/>
          <p14:tracePt t="144721" x="2533650" y="4476750"/>
          <p14:tracePt t="144736" x="2552700" y="4489450"/>
          <p14:tracePt t="144753" x="2590800" y="4508500"/>
          <p14:tracePt t="144770" x="2667000" y="4533900"/>
          <p14:tracePt t="144786" x="2705100" y="4559300"/>
          <p14:tracePt t="144805" x="2743200" y="4603750"/>
          <p14:tracePt t="144821" x="2749550" y="4616450"/>
          <p14:tracePt t="144836" x="2768600" y="4641850"/>
          <p14:tracePt t="144854" x="2781300" y="4654550"/>
          <p14:tracePt t="144870" x="2794000" y="4660900"/>
          <p14:tracePt t="144886" x="2806700" y="4660900"/>
          <p14:tracePt t="144903" x="2844800" y="4660900"/>
          <p14:tracePt t="144922" x="2895600" y="4648200"/>
          <p14:tracePt t="144935" x="2940050" y="4635500"/>
          <p14:tracePt t="144953" x="2959100" y="4635500"/>
          <p14:tracePt t="144970" x="2978150" y="4635500"/>
          <p14:tracePt t="144986" x="2990850" y="4635500"/>
          <p14:tracePt t="145003" x="3003550" y="4629150"/>
          <p14:tracePt t="145020" x="3016250" y="4629150"/>
          <p14:tracePt t="145037" x="3035300" y="4616450"/>
          <p14:tracePt t="145041" x="3048000" y="4616450"/>
          <p14:tracePt t="145053" x="3073400" y="4597400"/>
          <p14:tracePt t="145072" x="3098800" y="4578350"/>
          <p14:tracePt t="145087" x="3111500" y="4578350"/>
          <p14:tracePt t="145194" x="3111500" y="4572000"/>
          <p14:tracePt t="145213" x="3124200" y="4565650"/>
          <p14:tracePt t="145220" x="3124200" y="4559300"/>
          <p14:tracePt t="145237" x="3130550" y="4540250"/>
          <p14:tracePt t="145253" x="3136900" y="4527550"/>
          <p14:tracePt t="145269" x="3136900" y="4521200"/>
          <p14:tracePt t="145343" x="3136900" y="4514850"/>
          <p14:tracePt t="145366" x="3130550" y="4508500"/>
          <p14:tracePt t="145376" x="3130550" y="4502150"/>
          <p14:tracePt t="145387" x="3124200" y="4489450"/>
          <p14:tracePt t="145404" x="3111500" y="4470400"/>
          <p14:tracePt t="145420" x="3098800" y="4445000"/>
          <p14:tracePt t="145491" x="3092450" y="4445000"/>
          <p14:tracePt t="145499" x="3073400" y="4445000"/>
          <p14:tracePt t="145507" x="3067050" y="4445000"/>
          <p14:tracePt t="145520" x="3041650" y="4445000"/>
          <p14:tracePt t="145536" x="3003550" y="4445000"/>
          <p14:tracePt t="145555" x="2971800" y="4445000"/>
          <p14:tracePt t="145570" x="2959100" y="4445000"/>
          <p14:tracePt t="145604" x="2952750" y="4445000"/>
          <p14:tracePt t="145620" x="2952750" y="4438650"/>
          <p14:tracePt t="145637" x="2959100" y="4425950"/>
          <p14:tracePt t="145904" x="2959100" y="4419600"/>
          <p14:tracePt t="148097" x="2959100" y="4413250"/>
          <p14:tracePt t="148103" x="2959100" y="4406900"/>
          <p14:tracePt t="148110" x="2959100" y="4400550"/>
          <p14:tracePt t="148122" x="2959100" y="4387850"/>
          <p14:tracePt t="148140" x="2959100" y="4362450"/>
          <p14:tracePt t="148157" x="2959100" y="4349750"/>
          <p14:tracePt t="148173" x="2959100" y="4337050"/>
          <p14:tracePt t="148189" x="2959100" y="4324350"/>
          <p14:tracePt t="148248" x="2965450" y="4324350"/>
          <p14:tracePt t="148258" x="2971800" y="4324350"/>
          <p14:tracePt t="148273" x="3028950" y="4324350"/>
          <p14:tracePt t="148288" x="3187700" y="4324350"/>
          <p14:tracePt t="148306" x="3384550" y="4337050"/>
          <p14:tracePt t="148322" x="3651250" y="4375150"/>
          <p14:tracePt t="148339" x="3911600" y="4425950"/>
          <p14:tracePt t="148356" x="3994150" y="4438650"/>
          <p14:tracePt t="148359" x="4000500" y="4445000"/>
          <p14:tracePt t="148389" x="4000500" y="4451350"/>
          <p14:tracePt t="148447" x="4006850" y="4451350"/>
          <p14:tracePt t="148455" x="4013200" y="4451350"/>
          <p14:tracePt t="148473" x="4019550" y="4451350"/>
          <p14:tracePt t="148545" x="4013200" y="4457700"/>
          <p14:tracePt t="148621" x="4006850" y="4457700"/>
          <p14:tracePt t="148640" x="3937000" y="4432300"/>
          <p14:tracePt t="148656" x="3898900" y="4419600"/>
          <p14:tracePt t="148673" x="3822700" y="4387850"/>
          <p14:tracePt t="148690" x="3797300" y="4375150"/>
          <p14:tracePt t="148706" x="3790950" y="4375150"/>
          <p14:tracePt t="148739" x="3778250" y="4375150"/>
          <p14:tracePt t="148756" x="3752850" y="4375150"/>
          <p14:tracePt t="148774" x="3721100" y="4381500"/>
          <p14:tracePt t="148789" x="3714750" y="4381500"/>
          <p14:tracePt t="148829" x="3708400" y="4381500"/>
          <p14:tracePt t="148844" x="3702050" y="4381500"/>
          <p14:tracePt t="148879" x="3695700" y="4381500"/>
          <p14:tracePt t="148911" x="3689350" y="4381500"/>
          <p14:tracePt t="148919" x="3676650" y="4381500"/>
          <p14:tracePt t="148940" x="3644900" y="4394200"/>
          <p14:tracePt t="148956" x="3600450" y="4400550"/>
          <p14:tracePt t="148973" x="3549650" y="4406900"/>
          <p14:tracePt t="148990" x="3486150" y="4406900"/>
          <p14:tracePt t="149009" x="3454400" y="4413250"/>
          <p14:tracePt t="149024" x="3422650" y="4419600"/>
          <p14:tracePt t="149040" x="3371850" y="4432300"/>
          <p14:tracePt t="149056" x="3352800" y="4451350"/>
          <p14:tracePt t="149073" x="3352800" y="4476750"/>
          <p14:tracePt t="149090" x="3378200" y="4495800"/>
          <p14:tracePt t="149107" x="3429000" y="4514850"/>
          <p14:tracePt t="149123" x="3473450" y="4540250"/>
          <p14:tracePt t="149139" x="3486150" y="4559300"/>
          <p14:tracePt t="149157" x="3492500" y="4572000"/>
          <p14:tracePt t="149173" x="3498850" y="4578350"/>
          <p14:tracePt t="149192" x="3511550" y="4584700"/>
          <p14:tracePt t="149209" x="3651250" y="4591050"/>
          <p14:tracePt t="149223" x="3740150" y="4591050"/>
          <p14:tracePt t="149240" x="4083050" y="4622800"/>
          <p14:tracePt t="149258" x="4311650" y="4648200"/>
          <p14:tracePt t="149273" x="4565650" y="4686300"/>
          <p14:tracePt t="149290" x="4756150" y="4711700"/>
          <p14:tracePt t="149307" x="4902200" y="4737100"/>
          <p14:tracePt t="149322" x="4997450" y="4743450"/>
          <p14:tracePt t="149340" x="5086350" y="4743450"/>
          <p14:tracePt t="149357" x="5156200" y="4737100"/>
          <p14:tracePt t="149374" x="5200650" y="4724400"/>
          <p14:tracePt t="149390" x="5238750" y="4705350"/>
          <p14:tracePt t="149409" x="5264150" y="4692650"/>
          <p14:tracePt t="149411" x="5276850" y="4686300"/>
          <p14:tracePt t="149423" x="5289550" y="4679950"/>
          <p14:tracePt t="149442" x="5295900" y="4679950"/>
          <p14:tracePt t="149457" x="5308600" y="4679950"/>
          <p14:tracePt t="149474" x="5314950" y="4679950"/>
          <p14:tracePt t="149491" x="5340350" y="4679950"/>
          <p14:tracePt t="149507" x="5378450" y="4679950"/>
          <p14:tracePt t="149523" x="5422900" y="4679950"/>
          <p14:tracePt t="149541" x="5492750" y="4686300"/>
          <p14:tracePt t="149558" x="5549900" y="4686300"/>
          <p14:tracePt t="149574" x="5594350" y="4686300"/>
          <p14:tracePt t="149592" x="5638800" y="4686300"/>
          <p14:tracePt t="149607" x="5664200" y="4679950"/>
          <p14:tracePt t="149623" x="5683250" y="4673600"/>
          <p14:tracePt t="149642" x="5695950" y="4667250"/>
          <p14:tracePt t="149657" x="5702300" y="4667250"/>
          <p14:tracePt t="149675" x="5721350" y="4660900"/>
          <p14:tracePt t="149690" x="5740400" y="4654550"/>
          <p14:tracePt t="149707" x="5753100" y="4648200"/>
          <p14:tracePt t="149726" x="5753100" y="4635500"/>
          <p14:tracePt t="149740" x="5759450" y="4635500"/>
          <p14:tracePt t="149757" x="5759450" y="4622800"/>
          <p14:tracePt t="149774" x="5822950" y="4591050"/>
          <p14:tracePt t="149790" x="5886450" y="4572000"/>
          <p14:tracePt t="149809" x="5962650" y="4559300"/>
          <p14:tracePt t="149823" x="6064250" y="4552950"/>
          <p14:tracePt t="149840" x="6203950" y="4552950"/>
          <p14:tracePt t="149857" x="6311900" y="4552950"/>
          <p14:tracePt t="149875" x="6343650" y="4552950"/>
          <p14:tracePt t="149890" x="6343650" y="4546600"/>
          <p14:tracePt t="149907" x="6337300" y="4540250"/>
          <p14:tracePt t="149924" x="6337300" y="4533900"/>
          <p14:tracePt t="149943" x="6343650" y="4527550"/>
          <p14:tracePt t="149957" x="6356350" y="4521200"/>
          <p14:tracePt t="149974" x="6394450" y="4521200"/>
          <p14:tracePt t="149992" x="6419850" y="4521200"/>
          <p14:tracePt t="150007" x="6426200" y="4514850"/>
          <p14:tracePt t="150045" x="6419850" y="4514850"/>
          <p14:tracePt t="150059" x="6413500" y="4514850"/>
          <p14:tracePt t="150165" x="6407150" y="4514850"/>
          <p14:tracePt t="150171" x="6400800" y="4514850"/>
          <p14:tracePt t="150191" x="6350000" y="4508500"/>
          <p14:tracePt t="150208" x="6254750" y="4502150"/>
          <p14:tracePt t="150224" x="6146800" y="4502150"/>
          <p14:tracePt t="150241" x="6076950" y="4502150"/>
          <p14:tracePt t="150258" x="6007100" y="4495800"/>
          <p14:tracePt t="150274" x="5969000" y="4495800"/>
          <p14:tracePt t="150291" x="5956300" y="4489450"/>
          <p14:tracePt t="150307" x="5930900" y="4489450"/>
          <p14:tracePt t="150325" x="5899150" y="4489450"/>
          <p14:tracePt t="150342" x="5880100" y="4495800"/>
          <p14:tracePt t="150359" x="5816600" y="4514850"/>
          <p14:tracePt t="150376" x="5702300" y="4527550"/>
          <p14:tracePt t="150390" x="5626100" y="4527550"/>
          <p14:tracePt t="150407" x="5334000" y="4521200"/>
          <p14:tracePt t="150424" x="5194300" y="4502150"/>
          <p14:tracePt t="150441" x="5168900" y="4495800"/>
          <p14:tracePt t="150458" x="5168900" y="4489450"/>
          <p14:tracePt t="150475" x="5175250" y="4483100"/>
          <p14:tracePt t="150547" x="5168900" y="4489450"/>
          <p14:tracePt t="150630" x="5162550" y="4489450"/>
          <p14:tracePt t="150644" x="5143500" y="4470400"/>
          <p14:tracePt t="150651" x="5124450" y="4451350"/>
          <p14:tracePt t="150661" x="5080000" y="4406900"/>
          <p14:tracePt t="150675" x="4984750" y="4318000"/>
          <p14:tracePt t="150692" x="4940300" y="4273550"/>
          <p14:tracePt t="150748" x="4946650" y="4267200"/>
          <p14:tracePt t="150758" x="4953000" y="4267200"/>
          <p14:tracePt t="150774" x="5010150" y="4235450"/>
          <p14:tracePt t="150791" x="5035550" y="4191000"/>
          <p14:tracePt t="150793" x="5035550" y="4178300"/>
          <p14:tracePt t="150808" x="5010150" y="4133850"/>
          <p14:tracePt t="150825" x="4940300" y="4064000"/>
          <p14:tracePt t="150842" x="4851400" y="3987800"/>
          <p14:tracePt t="150859" x="4762500" y="3905250"/>
          <p14:tracePt t="150876" x="4711700" y="3822700"/>
          <p14:tracePt t="150891" x="4673600" y="3765550"/>
          <p14:tracePt t="150908" x="4610100" y="3714750"/>
          <p14:tracePt t="150925" x="4483100" y="3657600"/>
          <p14:tracePt t="150943" x="4292600" y="3600450"/>
          <p14:tracePt t="150958" x="4121150" y="3543300"/>
          <p14:tracePt t="150975" x="4019550" y="3505200"/>
          <p14:tracePt t="150992" x="3975100" y="3492500"/>
          <p14:tracePt t="151008" x="4019550" y="3479800"/>
          <p14:tracePt t="151026" x="4095750" y="3473450"/>
          <p14:tracePt t="151042" x="4146550" y="3473450"/>
          <p14:tracePt t="151058" x="4152900" y="3473450"/>
          <p14:tracePt t="151075" x="4146550" y="3473450"/>
          <p14:tracePt t="151092" x="4127500" y="3467100"/>
          <p14:tracePt t="151109" x="4108450" y="3460750"/>
          <p14:tracePt t="151125" x="4102100" y="3454400"/>
          <p14:tracePt t="151142" x="4114800" y="3448050"/>
          <p14:tracePt t="151158" x="4178300" y="3435350"/>
          <p14:tracePt t="151175" x="4298950" y="3429000"/>
          <p14:tracePt t="151191" x="4470400" y="3429000"/>
          <p14:tracePt t="151208" x="4565650" y="3435350"/>
          <p14:tracePt t="151225" x="4610100" y="3441700"/>
          <p14:tracePt t="151242" x="4622800" y="3441700"/>
          <p14:tracePt t="151260" x="4648200" y="3435350"/>
          <p14:tracePt t="151276" x="4705350" y="3429000"/>
          <p14:tracePt t="151292" x="4743450" y="3422650"/>
          <p14:tracePt t="151308" x="4787900" y="3422650"/>
          <p14:tracePt t="151325" x="4806950" y="3416300"/>
          <p14:tracePt t="151342" x="4826000" y="3416300"/>
          <p14:tracePt t="151358" x="4838700" y="3409950"/>
          <p14:tracePt t="151375" x="4851400" y="3409950"/>
          <p14:tracePt t="151379" x="4851400" y="3403600"/>
          <p14:tracePt t="151409" x="4864100" y="3403600"/>
          <p14:tracePt t="151425" x="4870450" y="3403600"/>
          <p14:tracePt t="151442" x="4883150" y="3403600"/>
          <p14:tracePt t="151460" x="4908550" y="3403600"/>
          <p14:tracePt t="151475" x="4927600" y="3403600"/>
          <p14:tracePt t="151492" x="4946650" y="3403600"/>
          <p14:tracePt t="151509" x="4959350" y="3403600"/>
          <p14:tracePt t="151542" x="4959350" y="3397250"/>
          <p14:tracePt t="151559" x="4984750" y="3390900"/>
          <p14:tracePt t="151576" x="5118100" y="3378200"/>
          <p14:tracePt t="151592" x="5422900" y="3371850"/>
          <p14:tracePt t="151610" x="5937250" y="3416300"/>
          <p14:tracePt t="151625" x="6057900" y="3435350"/>
          <p14:tracePt t="151627" x="6121400" y="3441700"/>
          <p14:tracePt t="151643" x="6146800" y="3448050"/>
          <p14:tracePt t="151658" x="6153150" y="3454400"/>
          <p14:tracePt t="151675" x="6146800" y="3454400"/>
          <p14:tracePt t="151757" x="6146800" y="3460750"/>
          <p14:tracePt t="152048" x="6153150" y="3460750"/>
          <p14:tracePt t="152054" x="6159500" y="3460750"/>
          <p14:tracePt t="152062" x="6172200" y="3454400"/>
          <p14:tracePt t="152078" x="6216650" y="3454400"/>
          <p14:tracePt t="152093" x="6267450" y="3448050"/>
          <p14:tracePt t="152110" x="6305550" y="3448050"/>
          <p14:tracePt t="152126" x="6318250" y="3448050"/>
          <p14:tracePt t="152253" x="6311900" y="3448050"/>
          <p14:tracePt t="152269" x="6305550" y="3454400"/>
          <p14:tracePt t="152286" x="6299200" y="3460750"/>
          <p14:tracePt t="152293" x="6292850" y="3460750"/>
          <p14:tracePt t="152357" x="6292850" y="3467100"/>
          <p14:tracePt t="152371" x="6286500" y="3473450"/>
          <p14:tracePt t="152380" x="6286500" y="3486150"/>
          <p14:tracePt t="152393" x="6280150" y="3498850"/>
          <p14:tracePt t="152410" x="6248400" y="3568700"/>
          <p14:tracePt t="152426" x="6197600" y="3644900"/>
          <p14:tracePt t="152443" x="6076950" y="3759200"/>
          <p14:tracePt t="152459" x="5949950" y="3854450"/>
          <p14:tracePt t="152463" x="5873750" y="3924300"/>
          <p14:tracePt t="152479" x="5708650" y="4051300"/>
          <p14:tracePt t="152493" x="5613400" y="4095750"/>
          <p14:tracePt t="152509" x="5530850" y="4133850"/>
          <p14:tracePt t="152527" x="5461000" y="4159250"/>
          <p14:tracePt t="152543" x="5365750" y="4210050"/>
          <p14:tracePt t="152559" x="5257800" y="4241800"/>
          <p14:tracePt t="152577" x="5041900" y="4273550"/>
          <p14:tracePt t="152593" x="4889500" y="4292600"/>
          <p14:tracePt t="152610" x="4768850" y="4298950"/>
          <p14:tracePt t="152628" x="4743450" y="4298950"/>
          <p14:tracePt t="152660" x="4730750" y="4305300"/>
          <p14:tracePt t="152677" x="4641850" y="4337050"/>
          <p14:tracePt t="152693" x="4591050" y="4349750"/>
          <p14:tracePt t="152697" x="4527550" y="4362450"/>
          <p14:tracePt t="152710" x="4457700" y="4368800"/>
          <p14:tracePt t="152713" x="4394200" y="4381500"/>
          <p14:tracePt t="152726" x="4343400" y="4387850"/>
          <p14:tracePt t="152743" x="4305300" y="4400550"/>
          <p14:tracePt t="152797" x="4298950" y="4406900"/>
          <p14:tracePt t="152805" x="4292600" y="4413250"/>
          <p14:tracePt t="152820" x="4235450" y="4438650"/>
          <p14:tracePt t="152826" x="4178300" y="4451350"/>
          <p14:tracePt t="152843" x="4051300" y="4476750"/>
          <p14:tracePt t="152861" x="3937000" y="4483100"/>
          <p14:tracePt t="152877" x="3879850" y="4489450"/>
          <p14:tracePt t="152893" x="3873500" y="4489450"/>
          <p14:tracePt t="152944" x="3860800" y="4495800"/>
          <p14:tracePt t="152960" x="3841750" y="4514850"/>
          <p14:tracePt t="152977" x="3829050" y="4527550"/>
          <p14:tracePt t="153042" x="3835400" y="4527550"/>
          <p14:tracePt t="153050" x="3841750" y="4527550"/>
          <p14:tracePt t="153065" x="3848100" y="4527550"/>
          <p14:tracePt t="153123" x="3854450" y="4527550"/>
          <p14:tracePt t="153130" x="3860800" y="4533900"/>
          <p14:tracePt t="153144" x="3867150" y="4533900"/>
          <p14:tracePt t="153161" x="3949700" y="4546600"/>
          <p14:tracePt t="153178" x="4057650" y="4559300"/>
          <p14:tracePt t="153193" x="4203700" y="4578350"/>
          <p14:tracePt t="153210" x="4343400" y="4603750"/>
          <p14:tracePt t="153227" x="4432300" y="4616450"/>
          <p14:tracePt t="153244" x="4457700" y="4622800"/>
          <p14:tracePt t="153260" x="4476750" y="4622800"/>
          <p14:tracePt t="153276" x="4552950" y="4616450"/>
          <p14:tracePt t="153293" x="4667250" y="4610100"/>
          <p14:tracePt t="153310" x="4787900" y="4610100"/>
          <p14:tracePt t="153327" x="4933950" y="4610100"/>
          <p14:tracePt t="153343" x="5035550" y="4616450"/>
          <p14:tracePt t="153362" x="5111750" y="4622800"/>
          <p14:tracePt t="153377" x="5118100" y="4629150"/>
          <p14:tracePt t="153446" x="5124450" y="4629150"/>
          <p14:tracePt t="153452" x="5130800" y="4629150"/>
          <p14:tracePt t="153462" x="5149850" y="4629150"/>
          <p14:tracePt t="153477" x="5187950" y="4629150"/>
          <p14:tracePt t="153493" x="5207000" y="4629150"/>
          <p14:tracePt t="153510" x="5213350" y="4629150"/>
          <p14:tracePt t="153585" x="5219700" y="4629150"/>
          <p14:tracePt t="153594" x="5226050" y="4629150"/>
          <p14:tracePt t="153613" x="5295900" y="4616450"/>
          <p14:tracePt t="153627" x="5391150" y="4603750"/>
          <p14:tracePt t="153644" x="5480050" y="4603750"/>
          <p14:tracePt t="153660" x="5549900" y="4603750"/>
          <p14:tracePt t="153677" x="5575300" y="4603750"/>
          <p14:tracePt t="153740" x="5588000" y="4597400"/>
          <p14:tracePt t="153745" x="5588000" y="4591050"/>
          <p14:tracePt t="153760" x="5626100" y="4565650"/>
          <p14:tracePt t="153777" x="5645150" y="4552950"/>
          <p14:tracePt t="153794" x="5651500" y="4540250"/>
          <p14:tracePt t="153811" x="5657850" y="4540250"/>
          <p14:tracePt t="153836" x="5657850" y="4533900"/>
          <p14:tracePt t="153851" x="5651500" y="4533900"/>
          <p14:tracePt t="153860" x="5638800" y="4527550"/>
          <p14:tracePt t="153877" x="5619750" y="4502150"/>
          <p14:tracePt t="153893" x="5607050" y="4489450"/>
          <p14:tracePt t="153911" x="5588000" y="4476750"/>
          <p14:tracePt t="153927" x="5556250" y="4470400"/>
          <p14:tracePt t="153944" x="5422900" y="4470400"/>
          <p14:tracePt t="153960" x="5156200" y="4470400"/>
          <p14:tracePt t="153977" x="4781550" y="4470400"/>
          <p14:tracePt t="153995" x="4425950" y="4470400"/>
          <p14:tracePt t="154012" x="4432300" y="4470400"/>
          <p14:tracePt t="154027" x="4527550" y="4464050"/>
          <p14:tracePt t="154044" x="4660900" y="4445000"/>
          <p14:tracePt t="154060" x="4781550" y="4406900"/>
          <p14:tracePt t="154077" x="4800600" y="4349750"/>
          <p14:tracePt t="154094" x="4768850" y="4260850"/>
          <p14:tracePt t="154111" x="4686300" y="4152900"/>
          <p14:tracePt t="154127" x="4603750" y="4070350"/>
          <p14:tracePt t="154143" x="4540250" y="3968750"/>
          <p14:tracePt t="154163" x="4533900" y="3898900"/>
          <p14:tracePt t="154165" x="4546600" y="3873500"/>
          <p14:tracePt t="154178" x="4584700" y="3829050"/>
          <p14:tracePt t="154195" x="4679950" y="3759200"/>
          <p14:tracePt t="154198" x="4730750" y="3727450"/>
          <p14:tracePt t="154211" x="4800600" y="3683000"/>
          <p14:tracePt t="154230" x="4921250" y="3581400"/>
          <p14:tracePt t="154245" x="4921250" y="3543300"/>
          <p14:tracePt t="154261" x="4914900" y="3524250"/>
          <p14:tracePt t="154278" x="4902200" y="3517900"/>
          <p14:tracePt t="154294" x="4883150" y="3511550"/>
          <p14:tracePt t="154311" x="4876800" y="3505200"/>
          <p14:tracePt t="154330" x="4876800" y="3498850"/>
          <p14:tracePt t="154343" x="4883150" y="3454400"/>
          <p14:tracePt t="154361" x="4895850" y="3378200"/>
          <p14:tracePt t="154377" x="4908550" y="3238500"/>
          <p14:tracePt t="154394" x="4908550" y="3149600"/>
          <p14:tracePt t="154411" x="4908550" y="3098800"/>
          <p14:tracePt t="154428" x="4914900" y="3098800"/>
          <p14:tracePt t="154444" x="4927600" y="3124200"/>
          <p14:tracePt t="154461" x="4965700" y="3187700"/>
          <p14:tracePt t="154478" x="4984750" y="3232150"/>
          <p14:tracePt t="154479" x="5003800" y="3270250"/>
          <p14:tracePt t="154494" x="5029200" y="3340100"/>
          <p14:tracePt t="154511" x="5041900" y="3390900"/>
          <p14:tracePt t="154528" x="5035550" y="3454400"/>
          <p14:tracePt t="154544" x="5010150" y="3530600"/>
          <p14:tracePt t="154561" x="4959350" y="3689350"/>
          <p14:tracePt t="154578" x="4940300" y="3975100"/>
          <p14:tracePt t="154595" x="4940300" y="4235450"/>
          <p14:tracePt t="154611" x="4946650" y="4413250"/>
          <p14:tracePt t="154628" x="4959350" y="4483100"/>
          <p14:tracePt t="154644" x="4953000" y="4502150"/>
          <p14:tracePt t="154677" x="4933950" y="4483100"/>
          <p14:tracePt t="154695" x="4908550" y="4451350"/>
          <p14:tracePt t="154712" x="4889500" y="4432300"/>
          <p14:tracePt t="154714" x="4883150" y="4425950"/>
          <p14:tracePt t="154817" x="4883150" y="4419600"/>
          <p14:tracePt t="154828" x="4889500" y="4419600"/>
          <p14:tracePt t="154884" x="4883150" y="4419600"/>
          <p14:tracePt t="154895" x="4876800" y="4425950"/>
          <p14:tracePt t="154912" x="4870450" y="4425950"/>
          <p14:tracePt t="154929" x="4864100" y="4432300"/>
          <p14:tracePt t="154961" x="4870450" y="4432300"/>
          <p14:tracePt t="154978" x="4876800" y="4425950"/>
          <p14:tracePt t="154995" x="4889500" y="4413250"/>
          <p14:tracePt t="155012" x="4902200" y="4406900"/>
          <p14:tracePt t="155028" x="4908550" y="4394200"/>
          <p14:tracePt t="155091" x="4908550" y="4387850"/>
          <p14:tracePt t="155100" x="4914900" y="4368800"/>
          <p14:tracePt t="155112" x="4914900" y="4356100"/>
          <p14:tracePt t="155128" x="4921250" y="4292600"/>
          <p14:tracePt t="155145" x="4927600" y="4203700"/>
          <p14:tracePt t="155162" x="4940300" y="4083050"/>
          <p14:tracePt t="155180" x="4921250" y="3956050"/>
          <p14:tracePt t="155195" x="4883150" y="3879850"/>
          <p14:tracePt t="155212" x="4813300" y="3778250"/>
          <p14:tracePt t="155228" x="4718050" y="3676650"/>
          <p14:tracePt t="155245" x="4610100" y="3581400"/>
          <p14:tracePt t="155262" x="4508500" y="3505200"/>
          <p14:tracePt t="155280" x="4438650" y="3441700"/>
          <p14:tracePt t="155296" x="4400550" y="3378200"/>
          <p14:tracePt t="155312" x="4394200" y="3352800"/>
          <p14:tracePt t="155330" x="4400550" y="3327400"/>
          <p14:tracePt t="155345" x="4400550" y="3308350"/>
          <p14:tracePt t="155362" x="4400550" y="3295650"/>
          <p14:tracePt t="155378" x="4394200" y="3289300"/>
          <p14:tracePt t="155396" x="4375150" y="3282950"/>
          <p14:tracePt t="155414" x="4362450" y="3282950"/>
          <p14:tracePt t="155445" x="4362450" y="3270250"/>
          <p14:tracePt t="155464" x="4375150" y="3263900"/>
          <p14:tracePt t="155479" x="4400550" y="3263900"/>
          <p14:tracePt t="155496" x="4438650" y="3276600"/>
          <p14:tracePt t="155514" x="4451350" y="3295650"/>
          <p14:tracePt t="155528" x="4451350" y="3314700"/>
          <p14:tracePt t="155544" x="4451350" y="3327400"/>
          <p14:tracePt t="155562" x="4445000" y="3340100"/>
          <p14:tracePt t="155579" x="4451350" y="3346450"/>
          <p14:tracePt t="155595" x="4489450" y="3359150"/>
          <p14:tracePt t="155614" x="4572000" y="3384550"/>
          <p14:tracePt t="155628" x="4597400" y="3390900"/>
          <p14:tracePt t="155645" x="4635500" y="3403600"/>
          <p14:tracePt t="155663" x="4699000" y="3416300"/>
          <p14:tracePt t="155679" x="4730750" y="3422650"/>
          <p14:tracePt t="155697" x="4756150" y="3422650"/>
          <p14:tracePt t="155712" x="4781550" y="3429000"/>
          <p14:tracePt t="155729" x="4813300" y="3429000"/>
          <p14:tracePt t="155745" x="4876800" y="3429000"/>
          <p14:tracePt t="155762" x="4921250" y="3422650"/>
          <p14:tracePt t="155779" x="4959350" y="3416300"/>
          <p14:tracePt t="155795" x="4978400" y="3409950"/>
          <p14:tracePt t="155812" x="4991100" y="3409950"/>
          <p14:tracePt t="155829" x="4997450" y="3409950"/>
          <p14:tracePt t="155893" x="5003800" y="3409950"/>
          <p14:tracePt t="155901" x="5003800" y="3403600"/>
          <p14:tracePt t="155912" x="5010150" y="3403600"/>
          <p14:tracePt t="155929" x="5022850" y="3384550"/>
          <p14:tracePt t="155945" x="5035550" y="3378200"/>
          <p14:tracePt t="155962" x="5035550" y="3371850"/>
          <p14:tracePt t="155980" x="5035550" y="3365500"/>
          <p14:tracePt t="155996" x="5022850" y="3352800"/>
          <p14:tracePt t="156013" x="5003800" y="3340100"/>
          <p14:tracePt t="156029" x="4959350" y="3321050"/>
          <p14:tracePt t="156046" x="4933950" y="3308350"/>
          <p14:tracePt t="156063" x="4902200" y="3289300"/>
          <p14:tracePt t="156079" x="4876800" y="3276600"/>
          <p14:tracePt t="156096" x="4864100" y="3270250"/>
          <p14:tracePt t="156114" x="4857750" y="3270250"/>
          <p14:tracePt t="156129" x="4845050" y="3257550"/>
          <p14:tracePt t="156131" x="4813300" y="3244850"/>
          <p14:tracePt t="156146" x="4787900" y="3238500"/>
          <p14:tracePt t="156162" x="4686300" y="3200400"/>
          <p14:tracePt t="156181" x="4635500" y="3187700"/>
          <p14:tracePt t="156196" x="4597400" y="3181350"/>
          <p14:tracePt t="156213" x="4565650" y="3181350"/>
          <p14:tracePt t="156229" x="4540250" y="3181350"/>
          <p14:tracePt t="156246" x="4514850" y="3181350"/>
          <p14:tracePt t="156262" x="4470400" y="3181350"/>
          <p14:tracePt t="156267" x="4425950" y="3181350"/>
          <p14:tracePt t="156282" x="4375150" y="3175000"/>
          <p14:tracePt t="156297" x="4222750" y="3155950"/>
          <p14:tracePt t="156313" x="4083050" y="3143250"/>
          <p14:tracePt t="156330" x="3987800" y="3136900"/>
          <p14:tracePt t="156333" x="3968750" y="3136900"/>
          <p14:tracePt t="156351" x="3956050" y="3136900"/>
          <p14:tracePt t="156383" x="3956050" y="3143250"/>
          <p14:tracePt t="156399" x="3956050" y="3155950"/>
          <p14:tracePt t="156413" x="3949700" y="3168650"/>
          <p14:tracePt t="156429" x="3949700" y="3181350"/>
          <p14:tracePt t="156447" x="3937000" y="3206750"/>
          <p14:tracePt t="156463" x="3930650" y="3219450"/>
          <p14:tracePt t="156479" x="3930650" y="3225800"/>
          <p14:tracePt t="156539" x="3930650" y="3238500"/>
          <p14:tracePt t="156546" x="3937000" y="3244850"/>
          <p14:tracePt t="156563" x="3956050" y="3276600"/>
          <p14:tracePt t="156579" x="3968750" y="3302000"/>
          <p14:tracePt t="156582" x="3968750" y="3308350"/>
          <p14:tracePt t="156598" x="3975100" y="3321050"/>
          <p14:tracePt t="156612" x="3975100" y="3327400"/>
          <p14:tracePt t="156732" x="3975100" y="3333750"/>
          <p14:tracePt t="156855" x="3975100" y="3340100"/>
          <p14:tracePt t="156890" x="3975100" y="3346450"/>
          <p14:tracePt t="156954" x="3975100" y="3352800"/>
          <p14:tracePt t="156962" x="3975100" y="3359150"/>
          <p14:tracePt t="156969" x="3975100" y="3371850"/>
          <p14:tracePt t="156980" x="3975100" y="3397250"/>
          <p14:tracePt t="156996" x="3975100" y="3416300"/>
          <p14:tracePt t="162252" x="3968750" y="3416300"/>
          <p14:tracePt t="162261" x="3968750" y="3409950"/>
          <p14:tracePt t="162267" x="3968750" y="3403600"/>
          <p14:tracePt t="162286" x="3981450" y="3384550"/>
          <p14:tracePt t="162301" x="4044950" y="3359150"/>
          <p14:tracePt t="162318" x="4171950" y="3346450"/>
          <p14:tracePt t="162337" x="4400550" y="3346450"/>
          <p14:tracePt t="162353" x="4610100" y="3359150"/>
          <p14:tracePt t="162355" x="4705350" y="3359150"/>
          <p14:tracePt t="162367" x="4724400" y="3359150"/>
          <p14:tracePt t="162385" x="4622800" y="3359150"/>
          <p14:tracePt t="162402" x="4489450" y="3384550"/>
          <p14:tracePt t="162417" x="4406900" y="3409950"/>
          <p14:tracePt t="162434" x="4362450" y="3454400"/>
          <p14:tracePt t="162451" x="4362450" y="3479800"/>
          <p14:tracePt t="162468" x="4362450" y="3524250"/>
          <p14:tracePt t="162484" x="4375150" y="3581400"/>
          <p14:tracePt t="162502" x="4381500" y="3638550"/>
          <p14:tracePt t="162518" x="4375150" y="3702050"/>
          <p14:tracePt t="162535" x="4349750" y="3740150"/>
          <p14:tracePt t="162551" x="4311650" y="3778250"/>
          <p14:tracePt t="162567" x="4286250" y="3822700"/>
          <p14:tracePt t="162584" x="4267200" y="3886200"/>
          <p14:tracePt t="162601" x="4267200" y="3943350"/>
          <p14:tracePt t="162619" x="4273550" y="4032250"/>
          <p14:tracePt t="162621" x="4286250" y="4070350"/>
          <p14:tracePt t="162635" x="4305300" y="4114800"/>
          <p14:tracePt t="162652" x="4330700" y="4191000"/>
          <p14:tracePt t="162668" x="4343400" y="4229100"/>
          <p14:tracePt t="162670" x="4349750" y="4254500"/>
          <p14:tracePt t="162687" x="4349750" y="4292600"/>
          <p14:tracePt t="162702" x="4362450" y="4349750"/>
          <p14:tracePt t="162718" x="4387850" y="4406900"/>
          <p14:tracePt t="162735" x="4425950" y="4489450"/>
          <p14:tracePt t="162753" x="4470400" y="4552950"/>
          <p14:tracePt t="162768" x="4514850" y="4603750"/>
          <p14:tracePt t="162784" x="4533900" y="4622800"/>
          <p14:tracePt t="162800" x="4533900" y="4635500"/>
          <p14:tracePt t="162818" x="4540250" y="4635500"/>
          <p14:tracePt t="162835" x="4565650" y="4635500"/>
          <p14:tracePt t="162837" x="4622800" y="4641850"/>
          <p14:tracePt t="162852" x="4737100" y="4654550"/>
          <p14:tracePt t="162868" x="5010150" y="4705350"/>
          <p14:tracePt t="162886" x="5448300" y="4832350"/>
          <p14:tracePt t="162901" x="5543550" y="4864100"/>
          <p14:tracePt t="162920" x="5778500" y="4953000"/>
          <p14:tracePt t="162936" x="5810250" y="4978400"/>
          <p14:tracePt t="162951" x="5810250" y="4991100"/>
          <p14:tracePt t="162968" x="5822950" y="4991100"/>
          <p14:tracePt t="162985" x="5835650" y="4991100"/>
          <p14:tracePt t="163001" x="5880100" y="4965700"/>
          <p14:tracePt t="163018" x="5930900" y="4946650"/>
          <p14:tracePt t="163035" x="5962650" y="4940300"/>
          <p14:tracePt t="163053" x="5969000" y="4940300"/>
          <p14:tracePt t="163068" x="5969000" y="4933950"/>
          <p14:tracePt t="163072" x="5975350" y="4933950"/>
          <p14:tracePt t="163102" x="5981700" y="4927600"/>
          <p14:tracePt t="163119" x="6026150" y="4902200"/>
          <p14:tracePt t="163135" x="6076950" y="4870450"/>
          <p14:tracePt t="163152" x="6115050" y="4838700"/>
          <p14:tracePt t="163168" x="6153150" y="4794250"/>
          <p14:tracePt t="163185" x="6153150" y="4781550"/>
          <p14:tracePt t="163202" x="6153150" y="4775200"/>
          <p14:tracePt t="163235" x="6146800" y="4762500"/>
          <p14:tracePt t="163252" x="6134100" y="4756150"/>
          <p14:tracePt t="163286" x="6102350" y="4718050"/>
          <p14:tracePt t="163302" x="6083300" y="4699000"/>
          <p14:tracePt t="163318" x="6057900" y="4654550"/>
          <p14:tracePt t="163335" x="6026150" y="4616450"/>
          <p14:tracePt t="163352" x="6007100" y="4597400"/>
          <p14:tracePt t="163369" x="5988050" y="4584700"/>
          <p14:tracePt t="163385" x="5969000" y="4572000"/>
          <p14:tracePt t="163403" x="5949950" y="4559300"/>
          <p14:tracePt t="163419" x="5937250" y="4552950"/>
          <p14:tracePt t="163435" x="5918200" y="4546600"/>
          <p14:tracePt t="163452" x="5911850" y="4540250"/>
          <p14:tracePt t="163468" x="5899150" y="4540250"/>
          <p14:tracePt t="163486" x="5861050" y="4540250"/>
          <p14:tracePt t="163502" x="5803900" y="4546600"/>
          <p14:tracePt t="163518" x="5721350" y="4546600"/>
          <p14:tracePt t="163536" x="5664200" y="4546600"/>
          <p14:tracePt t="163552" x="5632450" y="4540250"/>
          <p14:tracePt t="163569" x="5626100" y="4540250"/>
          <p14:tracePt t="167248" x="5638800" y="4540250"/>
          <p14:tracePt t="167257" x="5651500" y="4546600"/>
          <p14:tracePt t="167262" x="5683250" y="4565650"/>
          <p14:tracePt t="167278" x="5784850" y="4591050"/>
          <p14:tracePt t="167289" x="5861050" y="4610100"/>
          <p14:tracePt t="167305" x="6051550" y="4635500"/>
          <p14:tracePt t="167322" x="6235700" y="4679950"/>
          <p14:tracePt t="167338" x="6343650" y="4730750"/>
          <p14:tracePt t="167355" x="6451600" y="4756150"/>
          <p14:tracePt t="167372" x="6629400" y="4775200"/>
          <p14:tracePt t="167388" x="6959600" y="4781550"/>
          <p14:tracePt t="167406" x="7302500" y="4781550"/>
          <p14:tracePt t="167422" x="7607300" y="4781550"/>
          <p14:tracePt t="167439" x="8045450" y="4781550"/>
          <p14:tracePt t="167455" x="8255000" y="4787900"/>
          <p14:tracePt t="167474" x="8451850" y="4800600"/>
          <p14:tracePt t="167489" x="8591550" y="4800600"/>
          <p14:tracePt t="167506" x="8737600" y="4768850"/>
          <p14:tracePt t="167522" x="8839200" y="4724400"/>
          <p14:tracePt t="167539" x="8959850" y="4679950"/>
          <p14:tracePt t="167556" x="9188450" y="4622800"/>
          <p14:tracePt t="167572" x="9436100" y="4597400"/>
          <p14:tracePt t="167589" x="9709150" y="4572000"/>
          <p14:tracePt t="167605" x="9956800" y="4540250"/>
          <p14:tracePt t="167624" x="10223500" y="4451350"/>
          <p14:tracePt t="167638" x="10280650" y="4413250"/>
          <p14:tracePt t="167656" x="10433050" y="4286250"/>
          <p14:tracePt t="167672" x="10610850" y="4083050"/>
          <p14:tracePt t="167689" x="10737850" y="3917950"/>
          <p14:tracePt t="167705" x="10820400" y="3790950"/>
          <p14:tracePt t="167722" x="10896600" y="3676650"/>
          <p14:tracePt t="167740" x="10953750" y="3575050"/>
          <p14:tracePt t="167756" x="11029950" y="3435350"/>
          <p14:tracePt t="167773" x="11080750" y="3327400"/>
          <p14:tracePt t="167791" x="11118850" y="3175000"/>
          <p14:tracePt t="167806" x="11131550" y="3073400"/>
          <p14:tracePt t="167823" x="11112500" y="2933700"/>
          <p14:tracePt t="167839" x="11061700" y="2851150"/>
          <p14:tracePt t="167856" x="10991850" y="2794000"/>
          <p14:tracePt t="167874" x="10890250" y="2743200"/>
          <p14:tracePt t="167876" x="10839450" y="2730500"/>
          <p14:tracePt t="167888" x="10763250" y="2698750"/>
          <p14:tracePt t="167906" x="10642600" y="2635250"/>
          <p14:tracePt t="167923" x="10502900" y="2546350"/>
          <p14:tracePt t="167941" x="10433050" y="2514600"/>
          <p14:tracePt t="167955" x="10344150" y="2501900"/>
          <p14:tracePt t="167972" x="10198100" y="2520950"/>
          <p14:tracePt t="167989" x="10045700" y="2546350"/>
          <p14:tracePt t="168006" x="9899650" y="2584450"/>
          <p14:tracePt t="168023" x="9753600" y="2628900"/>
          <p14:tracePt t="168039" x="9607550" y="2673350"/>
          <p14:tracePt t="168055" x="9461500" y="2705100"/>
          <p14:tracePt t="168072" x="9340850" y="2717800"/>
          <p14:tracePt t="168090" x="9175750" y="2743200"/>
          <p14:tracePt t="168106" x="9055100" y="2755900"/>
          <p14:tracePt t="168123" x="8864600" y="2774950"/>
          <p14:tracePt t="168140" x="8769350" y="2800350"/>
          <p14:tracePt t="168156" x="8680450" y="2844800"/>
          <p14:tracePt t="168173" x="8578850" y="2901950"/>
          <p14:tracePt t="168191" x="8407400" y="2978150"/>
          <p14:tracePt t="168206" x="8274050" y="3028950"/>
          <p14:tracePt t="168224" x="8153400" y="3079750"/>
          <p14:tracePt t="168241" x="8013700" y="3155950"/>
          <p14:tracePt t="168258" x="7937500" y="3213100"/>
          <p14:tracePt t="168273" x="7874000" y="3327400"/>
          <p14:tracePt t="168289" x="7835900" y="3454400"/>
          <p14:tracePt t="168306" x="7778750" y="3606800"/>
          <p14:tracePt t="168323" x="7708900" y="3746500"/>
          <p14:tracePt t="168340" x="7651750" y="3879850"/>
          <p14:tracePt t="168356" x="7613650" y="4025900"/>
          <p14:tracePt t="168373" x="7607300" y="4229100"/>
          <p14:tracePt t="168389" x="7645400" y="4330700"/>
          <p14:tracePt t="168406" x="7708900" y="4419600"/>
          <p14:tracePt t="168423" x="7797800" y="4502150"/>
          <p14:tracePt t="168440" x="7880350" y="4552950"/>
          <p14:tracePt t="168456" x="8007350" y="4622800"/>
          <p14:tracePt t="168473" x="8108950" y="4686300"/>
          <p14:tracePt t="168490" x="8140700" y="4730750"/>
          <p14:tracePt t="168506" x="8115300" y="4756150"/>
          <p14:tracePt t="168523" x="8089900" y="4768850"/>
          <p14:tracePt t="168541" x="8070850" y="4775200"/>
          <p14:tracePt t="168543" x="8064500" y="4775200"/>
          <p14:tracePt t="168568" x="8058150" y="4775200"/>
          <p14:tracePt t="168583" x="8051800" y="4775200"/>
          <p14:tracePt t="168607" x="8001000" y="4794250"/>
          <p14:tracePt t="168624" x="7842250" y="4870450"/>
          <p14:tracePt t="168639" x="7600950" y="4965700"/>
          <p14:tracePt t="168656" x="7321550" y="5060950"/>
          <p14:tracePt t="168673" x="6985000" y="5149850"/>
          <p14:tracePt t="168691" x="6635750" y="5245100"/>
          <p14:tracePt t="168707" x="6261100" y="5359400"/>
          <p14:tracePt t="168723" x="5861050" y="5473700"/>
          <p14:tracePt t="168740" x="5492750" y="5556250"/>
          <p14:tracePt t="168757" x="5035550" y="5619750"/>
          <p14:tracePt t="168773" x="4565650" y="5645150"/>
          <p14:tracePt t="168790" x="4070350" y="5664200"/>
          <p14:tracePt t="168806" x="3587750" y="5638800"/>
          <p14:tracePt t="168823" x="3181350" y="5537200"/>
          <p14:tracePt t="168839" x="2901950" y="5416550"/>
          <p14:tracePt t="168841" x="2800350" y="5372100"/>
          <p14:tracePt t="168856" x="2622550" y="5264150"/>
          <p14:tracePt t="168873" x="2514600" y="5175250"/>
          <p14:tracePt t="168890" x="2444750" y="5105400"/>
          <p14:tracePt t="168906" x="2413000" y="5086350"/>
          <p14:tracePt t="168956" x="2444750" y="5067300"/>
          <p14:tracePt t="168975" x="2584450" y="5035550"/>
          <p14:tracePt t="168993" x="2628900" y="5022850"/>
          <p14:tracePt t="169007" x="2622550" y="5010150"/>
          <p14:tracePt t="169044" x="2616200" y="5010150"/>
          <p14:tracePt t="169060" x="2609850" y="5003800"/>
          <p14:tracePt t="169074" x="2603500" y="4997450"/>
          <p14:tracePt t="169090" x="2552700" y="4965700"/>
          <p14:tracePt t="169107" x="2438400" y="4927600"/>
          <p14:tracePt t="169125" x="2374900" y="4914900"/>
          <p14:tracePt t="169140" x="2355850" y="4908550"/>
          <p14:tracePt t="169194" x="2349500" y="4908550"/>
          <p14:tracePt t="169212" x="2330450" y="4908550"/>
          <p14:tracePt t="169223" x="2247900" y="4883150"/>
          <p14:tracePt t="169240" x="2146300" y="4857750"/>
          <p14:tracePt t="169256" x="2006600" y="4819650"/>
          <p14:tracePt t="169273" x="1955800" y="4806950"/>
          <p14:tracePt t="169307" x="1962150" y="4800600"/>
          <p14:tracePt t="169323" x="1993900" y="4800600"/>
          <p14:tracePt t="169340" x="2051050" y="4813300"/>
          <p14:tracePt t="169358" x="2006600" y="4826000"/>
          <p14:tracePt t="169373" x="1866900" y="4845050"/>
          <p14:tracePt t="169392" x="1568450" y="4870450"/>
          <p14:tracePt t="169408" x="1212850" y="4889500"/>
          <p14:tracePt t="169424" x="844550" y="4914900"/>
          <p14:tracePt t="169440" x="730250" y="4914900"/>
          <p14:tracePt t="169458" x="812800" y="4914900"/>
          <p14:tracePt t="169474" x="1035050" y="4927600"/>
          <p14:tracePt t="169477" x="1181100" y="4953000"/>
          <p14:tracePt t="169489" x="1346200" y="4997450"/>
          <p14:tracePt t="169507" x="1555750" y="5086350"/>
          <p14:tracePt t="169523" x="1600200" y="5124450"/>
          <p14:tracePt t="169525" x="1581150" y="5130800"/>
          <p14:tracePt t="169540" x="1543050" y="5143500"/>
          <p14:tracePt t="169557" x="1536700" y="5143500"/>
          <p14:tracePt t="169596" x="1543050" y="5143500"/>
          <p14:tracePt t="169606" x="1555750" y="5137150"/>
          <p14:tracePt t="169624" x="1612900" y="5118100"/>
          <p14:tracePt t="169641" x="1689100" y="5111750"/>
          <p14:tracePt t="169657" x="1727200" y="5111750"/>
          <p14:tracePt t="169707" x="1739900" y="5105400"/>
          <p14:tracePt t="169725" x="1746250" y="5099050"/>
          <p14:tracePt t="169742" x="1752600" y="5092700"/>
          <p14:tracePt t="169743" x="1758950" y="5086350"/>
          <p14:tracePt t="169757" x="1771650" y="5080000"/>
          <p14:tracePt t="169774" x="1803400" y="5067300"/>
          <p14:tracePt t="169791" x="1860550" y="5048250"/>
          <p14:tracePt t="169807" x="1879600" y="5048250"/>
          <p14:tracePt t="169890" x="1879600" y="5041900"/>
          <p14:tracePt t="169897" x="1885950" y="5041900"/>
          <p14:tracePt t="169907" x="1885950" y="5035550"/>
          <p14:tracePt t="169924" x="1898650" y="5029200"/>
          <p14:tracePt t="169939" x="1917700" y="5010150"/>
          <p14:tracePt t="169957" x="1930400" y="5003800"/>
          <p14:tracePt t="169976" x="1936750" y="4991100"/>
          <p14:tracePt t="170024" x="1936750" y="4997450"/>
          <p14:tracePt t="170117" x="1943100" y="4997450"/>
          <p14:tracePt t="170124" x="1949450" y="4991100"/>
          <p14:tracePt t="170131" x="1955800" y="4991100"/>
          <p14:tracePt t="170148" x="1968500" y="4984750"/>
          <p14:tracePt t="170294" x="1974850" y="4984750"/>
          <p14:tracePt t="170309" x="1981200" y="4978400"/>
          <p14:tracePt t="170325" x="1987550" y="4978400"/>
          <p14:tracePt t="170332" x="1987550" y="4972050"/>
          <p14:tracePt t="170439" x="1981200" y="4972050"/>
          <p14:tracePt t="170446" x="1974850" y="4978400"/>
          <p14:tracePt t="170458" x="1962150" y="4978400"/>
          <p14:tracePt t="170475" x="1949450" y="4984750"/>
          <p14:tracePt t="170491" x="1943100" y="4984750"/>
          <p14:tracePt t="170508" x="1936750" y="4984750"/>
          <p14:tracePt t="170524" x="1930400" y="4984750"/>
          <p14:tracePt t="170541" x="1917700" y="4984750"/>
          <p14:tracePt t="170558" x="1873250" y="4984750"/>
          <p14:tracePt t="170574" x="1816100" y="4984750"/>
          <p14:tracePt t="170591" x="1720850" y="4991100"/>
          <p14:tracePt t="170608" x="1651000" y="5003800"/>
          <p14:tracePt t="170625" x="1574800" y="5016500"/>
          <p14:tracePt t="170641" x="1536700" y="5022850"/>
          <p14:tracePt t="170658" x="1511300" y="5022850"/>
          <p14:tracePt t="170675" x="1511300" y="5029200"/>
          <p14:tracePt t="170692" x="1536700" y="5048250"/>
          <p14:tracePt t="170708" x="1581150" y="5073650"/>
          <p14:tracePt t="170725" x="1619250" y="5092700"/>
          <p14:tracePt t="170741" x="1631950" y="5099050"/>
          <p14:tracePt t="170813" x="1638300" y="5099050"/>
          <p14:tracePt t="170825" x="1663700" y="5099050"/>
          <p14:tracePt t="170841" x="1733550" y="5099050"/>
          <p14:tracePt t="170860" x="1835150" y="5105400"/>
          <p14:tracePt t="170876" x="1898650" y="5124450"/>
          <p14:tracePt t="170891" x="1936750" y="5130800"/>
          <p14:tracePt t="170925" x="1943100" y="5130800"/>
          <p14:tracePt t="170942" x="1955800" y="5130800"/>
          <p14:tracePt t="170958" x="1962150" y="5124450"/>
          <p14:tracePt t="170975" x="1974850" y="5118100"/>
          <p14:tracePt t="170992" x="1974850" y="5111750"/>
          <p14:tracePt t="171008" x="1981200" y="5111750"/>
          <p14:tracePt t="171070" x="1974850" y="5111750"/>
          <p14:tracePt t="171085" x="1968500" y="5111750"/>
          <p14:tracePt t="171108" x="1962150" y="5111750"/>
          <p14:tracePt t="171158" x="1955800" y="5105400"/>
          <p14:tracePt t="171175" x="1943100" y="5105400"/>
          <p14:tracePt t="171178" x="1936750" y="5105400"/>
          <p14:tracePt t="171194" x="1917700" y="5099050"/>
          <p14:tracePt t="171208" x="1911350" y="5099050"/>
          <p14:tracePt t="171225" x="1905000" y="5099050"/>
          <p14:tracePt t="171244" x="1898650" y="5099050"/>
          <p14:tracePt t="171304" x="1905000" y="5099050"/>
          <p14:tracePt t="171312" x="1911350" y="5099050"/>
          <p14:tracePt t="171328" x="1924050" y="5092700"/>
          <p14:tracePt t="171358" x="1905000" y="5067300"/>
          <p14:tracePt t="171375" x="1873250" y="5048250"/>
          <p14:tracePt t="171392" x="1822450" y="5029200"/>
          <p14:tracePt t="171408" x="1797050" y="5016500"/>
          <p14:tracePt t="171426" x="1790700" y="5010150"/>
          <p14:tracePt t="171458" x="1790700" y="5003800"/>
          <p14:tracePt t="171475" x="1790700" y="4984750"/>
          <p14:tracePt t="171492" x="1790700" y="4965700"/>
          <p14:tracePt t="171509" x="1778000" y="4933950"/>
          <p14:tracePt t="171525" x="1752600" y="4870450"/>
          <p14:tracePt t="171542" x="1714500" y="4813300"/>
          <p14:tracePt t="171559" x="1682750" y="4781550"/>
          <p14:tracePt t="171575" x="1676400" y="4762500"/>
          <p14:tracePt t="171644" x="1670050" y="4762500"/>
          <p14:tracePt t="171651" x="1670050" y="4756150"/>
          <p14:tracePt t="171659" x="1657350" y="4756150"/>
          <p14:tracePt t="171676" x="1606550" y="4743450"/>
          <p14:tracePt t="171692" x="1555750" y="4730750"/>
          <p14:tracePt t="171709" x="1530350" y="4724400"/>
          <p14:tracePt t="171759" x="1530350" y="4718050"/>
          <p14:tracePt t="171777" x="1536700" y="4718050"/>
          <p14:tracePt t="171792" x="1549400" y="4718050"/>
          <p14:tracePt t="171808" x="1612900" y="4743450"/>
          <p14:tracePt t="171825" x="1720850" y="4781550"/>
          <p14:tracePt t="171842" x="1816100" y="4806950"/>
          <p14:tracePt t="171859" x="1879600" y="4826000"/>
          <p14:tracePt t="171876" x="1885950" y="4826000"/>
          <p14:tracePt t="171909" x="1898650" y="4819650"/>
          <p14:tracePt t="171926" x="1924050" y="4806950"/>
          <p14:tracePt t="171941" x="1943100" y="4781550"/>
          <p14:tracePt t="171959" x="1962150" y="4749800"/>
          <p14:tracePt t="171976" x="1968500" y="4730750"/>
          <p14:tracePt t="171992" x="1968500" y="4718050"/>
          <p14:tracePt t="172026" x="1962150" y="4705350"/>
          <p14:tracePt t="172042" x="1936750" y="4692650"/>
          <p14:tracePt t="172059" x="1930400" y="4686300"/>
          <p14:tracePt t="172077" x="1898650" y="4667250"/>
          <p14:tracePt t="172110" x="1898650" y="4673600"/>
          <p14:tracePt t="172126" x="1905000" y="4699000"/>
          <p14:tracePt t="172143" x="1936750" y="4749800"/>
          <p14:tracePt t="172159" x="1949450" y="4768850"/>
          <p14:tracePt t="172176" x="1955800" y="4794250"/>
          <p14:tracePt t="172193" x="1955800" y="4800600"/>
          <p14:tracePt t="172245" x="1962150" y="4800600"/>
          <p14:tracePt t="172252" x="1962150" y="4806950"/>
          <p14:tracePt t="172259" x="1968500" y="4806950"/>
          <p14:tracePt t="172276" x="1987550" y="4813300"/>
          <p14:tracePt t="172292" x="2000250" y="4819650"/>
          <p14:tracePt t="172387" x="2000250" y="4826000"/>
          <p14:tracePt t="172396" x="1993900" y="4826000"/>
          <p14:tracePt t="172410" x="1974850" y="4838700"/>
          <p14:tracePt t="172426" x="1943100" y="4851400"/>
          <p14:tracePt t="172444" x="1930400" y="4857750"/>
          <p14:tracePt t="172493" x="1924050" y="4857750"/>
          <p14:tracePt t="172509" x="1917700" y="4857750"/>
          <p14:tracePt t="172602" x="1924050" y="4857750"/>
          <p14:tracePt t="172610" x="1930400" y="4857750"/>
          <p14:tracePt t="172627" x="1943100" y="4857750"/>
          <p14:tracePt t="172643" x="1943100" y="4864100"/>
          <p14:tracePt t="172646" x="1949450" y="4864100"/>
          <p14:tracePt t="172880" x="1968500" y="4857750"/>
          <p14:tracePt t="172893" x="1981200" y="4857750"/>
          <p14:tracePt t="172911" x="2152650" y="4857750"/>
          <p14:tracePt t="172927" x="2317750" y="4895850"/>
          <p14:tracePt t="172944" x="2451100" y="4940300"/>
          <p14:tracePt t="172961" x="2489200" y="4946650"/>
          <p14:tracePt t="172993" x="2495550" y="4946650"/>
          <p14:tracePt t="173011" x="2520950" y="4940300"/>
          <p14:tracePt t="173027" x="2571750" y="4933950"/>
          <p14:tracePt t="173044" x="2647950" y="4933950"/>
          <p14:tracePt t="173060" x="2717800" y="4927600"/>
          <p14:tracePt t="173076" x="2755900" y="4921250"/>
          <p14:tracePt t="173094" x="2787650" y="4914900"/>
          <p14:tracePt t="173110" x="2800350" y="4908550"/>
          <p14:tracePt t="173126" x="2813050" y="4908550"/>
          <p14:tracePt t="173143" x="2832100" y="4902200"/>
          <p14:tracePt t="173160" x="2882900" y="4889500"/>
          <p14:tracePt t="173177" x="2946400" y="4864100"/>
          <p14:tracePt t="173193" x="2997200" y="4851400"/>
          <p14:tracePt t="173209" x="3054350" y="4832350"/>
          <p14:tracePt t="173227" x="3092450" y="4826000"/>
          <p14:tracePt t="173230" x="3098800" y="4819650"/>
          <p14:tracePt t="173243" x="3105150" y="4819650"/>
          <p14:tracePt t="173403" x="3098800" y="4819650"/>
          <p14:tracePt t="173412" x="3098800" y="4826000"/>
          <p14:tracePt t="173444" x="3092450" y="4826000"/>
          <p14:tracePt t="173460" x="3086100" y="4826000"/>
          <p14:tracePt t="173477" x="3073400" y="4826000"/>
          <p14:tracePt t="173494" x="3048000" y="4826000"/>
          <p14:tracePt t="173511" x="3041650" y="4826000"/>
          <p14:tracePt t="173543" x="3048000" y="4819650"/>
          <p14:tracePt t="173561" x="3098800" y="4806950"/>
          <p14:tracePt t="173578" x="3181350" y="4806950"/>
          <p14:tracePt t="173581" x="3219450" y="4806950"/>
          <p14:tracePt t="173594" x="3238500" y="4806950"/>
          <p14:tracePt t="173598" x="3244850" y="4806950"/>
          <p14:tracePt t="173641" x="3251200" y="4806950"/>
          <p14:tracePt t="173648" x="3257550" y="4806950"/>
          <p14:tracePt t="173661" x="3270250" y="4813300"/>
          <p14:tracePt t="173678" x="3333750" y="4819650"/>
          <p14:tracePt t="173694" x="3448050" y="4832350"/>
          <p14:tracePt t="173710" x="3568700" y="4845050"/>
          <p14:tracePt t="173714" x="3619500" y="4851400"/>
          <p14:tracePt t="173730" x="3689350" y="4851400"/>
          <p14:tracePt t="173744" x="3702050" y="4851400"/>
          <p14:tracePt t="173761" x="3721100" y="4851400"/>
          <p14:tracePt t="173779" x="3740150" y="4851400"/>
          <p14:tracePt t="173794" x="3784600" y="4838700"/>
          <p14:tracePt t="173810" x="3848100" y="4819650"/>
          <p14:tracePt t="173827" x="3905250" y="4794250"/>
          <p14:tracePt t="173844" x="3949700" y="4781550"/>
          <p14:tracePt t="173861" x="3981450" y="4768850"/>
          <p14:tracePt t="173877" x="3994150" y="4762500"/>
          <p14:tracePt t="173895" x="4000500" y="4756150"/>
          <p14:tracePt t="173910" x="4006850" y="4756150"/>
          <p14:tracePt t="173961" x="4006850" y="4749800"/>
          <p14:tracePt t="173977" x="4006850" y="4737100"/>
          <p14:tracePt t="173996" x="4006850" y="4718050"/>
          <p14:tracePt t="174011" x="4000500" y="4699000"/>
          <p14:tracePt t="174028" x="4000500" y="4679950"/>
          <p14:tracePt t="174044" x="4000500" y="4667250"/>
          <p14:tracePt t="174061" x="4000500" y="4660900"/>
          <p14:tracePt t="174077" x="3994150" y="4660900"/>
          <p14:tracePt t="174110" x="3994150" y="4654550"/>
          <p14:tracePt t="174128" x="3994150" y="4648200"/>
          <p14:tracePt t="174144" x="4000500" y="4648200"/>
          <p14:tracePt t="174161" x="4013200" y="4635500"/>
          <p14:tracePt t="174178" x="4025900" y="4629150"/>
          <p14:tracePt t="174180" x="4032250" y="4629150"/>
          <p14:tracePt t="174195" x="4044950" y="4629150"/>
          <p14:tracePt t="174211" x="4064000" y="4622800"/>
          <p14:tracePt t="174229" x="4089400" y="4622800"/>
          <p14:tracePt t="174244" x="4102100" y="4622800"/>
          <p14:tracePt t="174262" x="4121150" y="4622800"/>
          <p14:tracePt t="174357" x="4114800" y="4622800"/>
          <p14:tracePt t="174380" x="4095750" y="4622800"/>
          <p14:tracePt t="174397" x="4070350" y="4629150"/>
          <p14:tracePt t="174412" x="4064000" y="4629150"/>
          <p14:tracePt t="174428" x="4051300" y="4635500"/>
          <p14:tracePt t="174444" x="4038600" y="4641850"/>
          <p14:tracePt t="174478" x="4032250" y="4648200"/>
          <p14:tracePt t="174494" x="4025900" y="4648200"/>
          <p14:tracePt t="179775" x="4025900" y="4641850"/>
          <p14:tracePt t="179783" x="4025900" y="4629150"/>
          <p14:tracePt t="179789" x="4019550" y="4584700"/>
          <p14:tracePt t="179799" x="4019550" y="4533900"/>
          <p14:tracePt t="179816" x="4013200" y="4413250"/>
          <p14:tracePt t="179832" x="4006850" y="4349750"/>
          <p14:tracePt t="179849" x="4006850" y="4318000"/>
          <p14:tracePt t="179866" x="4006850" y="4286250"/>
          <p14:tracePt t="179882" x="4006850" y="4191000"/>
          <p14:tracePt t="179898" x="4006850" y="4095750"/>
          <p14:tracePt t="179915" x="3994150" y="3956050"/>
          <p14:tracePt t="179931" x="3981450" y="3752850"/>
          <p14:tracePt t="179948" x="3968750" y="3536950"/>
          <p14:tracePt t="179966" x="3968750" y="3378200"/>
          <p14:tracePt t="179983" x="3968750" y="3225800"/>
          <p14:tracePt t="179999" x="3981450" y="3079750"/>
          <p14:tracePt t="180016" x="4006850" y="2921000"/>
          <p14:tracePt t="180032" x="4038600" y="2743200"/>
          <p14:tracePt t="180049" x="4083050" y="2527300"/>
          <p14:tracePt t="180068" x="4114800" y="2362200"/>
          <p14:tracePt t="180083" x="4171950" y="2133600"/>
          <p14:tracePt t="180099" x="4222750" y="1987550"/>
          <p14:tracePt t="180116" x="4305300" y="1835150"/>
          <p14:tracePt t="180133" x="4470400" y="1714500"/>
          <p14:tracePt t="180150" x="4591050" y="1695450"/>
          <p14:tracePt t="180166" x="4692650" y="1701800"/>
          <p14:tracePt t="180184" x="4806950" y="1727200"/>
          <p14:tracePt t="180199" x="4927600" y="1752600"/>
          <p14:tracePt t="180216" x="5086350" y="1771650"/>
          <p14:tracePt t="180233" x="5283200" y="1797050"/>
          <p14:tracePt t="180250" x="5518150" y="1828800"/>
          <p14:tracePt t="180266" x="5772150" y="1873250"/>
          <p14:tracePt t="180284" x="5962650" y="1911350"/>
          <p14:tracePt t="180299" x="6197600" y="1974850"/>
          <p14:tracePt t="180316" x="6311900" y="2051050"/>
          <p14:tracePt t="180333" x="6381750" y="2120900"/>
          <p14:tracePt t="180350" x="6445250" y="2203450"/>
          <p14:tracePt t="180366" x="6559550" y="2298700"/>
          <p14:tracePt t="180383" x="6921500" y="2514600"/>
          <p14:tracePt t="180400" x="7188200" y="2673350"/>
          <p14:tracePt t="180416" x="7391400" y="2819400"/>
          <p14:tracePt t="180433" x="7581900" y="3028950"/>
          <p14:tracePt t="180450" x="7677150" y="3168650"/>
          <p14:tracePt t="180468" x="7766050" y="3333750"/>
          <p14:tracePt t="180483" x="7854950" y="3448050"/>
          <p14:tracePt t="180500" x="7988300" y="3556000"/>
          <p14:tracePt t="180517" x="8108950" y="3613150"/>
          <p14:tracePt t="180533" x="8166100" y="3619500"/>
          <p14:tracePt t="180550" x="8172450" y="3606800"/>
          <p14:tracePt t="180568" x="8172450" y="3600450"/>
          <p14:tracePt t="180599" x="8197850" y="3600450"/>
          <p14:tracePt t="180616" x="8299450" y="3613150"/>
          <p14:tracePt t="180619" x="8394700" y="3625850"/>
          <p14:tracePt t="180633" x="8578850" y="3638550"/>
          <p14:tracePt t="180651" x="8756650" y="3606800"/>
          <p14:tracePt t="180666" x="8972550" y="3511550"/>
          <p14:tracePt t="180683" x="9112250" y="3473450"/>
          <p14:tracePt t="180699" x="9175750" y="3467100"/>
          <p14:tracePt t="180716" x="9213850" y="3473450"/>
          <p14:tracePt t="180735" x="9277350" y="3492500"/>
          <p14:tracePt t="180750" x="9423400" y="3536950"/>
          <p14:tracePt t="180766" x="9620250" y="3568700"/>
          <p14:tracePt t="180783" x="9861550" y="3594100"/>
          <p14:tracePt t="180800" x="10077450" y="3600450"/>
          <p14:tracePt t="180816" x="10242550" y="3581400"/>
          <p14:tracePt t="180833" x="10356850" y="3524250"/>
          <p14:tracePt t="180835" x="10388600" y="3486150"/>
          <p14:tracePt t="180849" x="10394950" y="3460750"/>
          <p14:tracePt t="180866" x="10375900" y="3416300"/>
          <p14:tracePt t="180883" x="10350500" y="3403600"/>
          <p14:tracePt t="180899" x="10350500" y="3397250"/>
          <p14:tracePt t="180917" x="10356850" y="3371850"/>
          <p14:tracePt t="180934" x="10356850" y="3333750"/>
          <p14:tracePt t="180951" x="10350500" y="3295650"/>
          <p14:tracePt t="180966" x="10312400" y="3225800"/>
          <p14:tracePt t="180983" x="10261600" y="3175000"/>
          <p14:tracePt t="180999" x="10198100" y="3130550"/>
          <p14:tracePt t="181017" x="10134600" y="3098800"/>
          <p14:tracePt t="181033" x="10071100" y="3073400"/>
          <p14:tracePt t="181035" x="10052050" y="3067050"/>
          <p14:tracePt t="181050" x="10039350" y="3060700"/>
          <p14:tracePt t="181052" x="10033000" y="3060700"/>
          <p14:tracePt t="181066" x="10026650" y="3060700"/>
          <p14:tracePt t="181083" x="10001250" y="3060700"/>
          <p14:tracePt t="181100" x="9918700" y="3073400"/>
          <p14:tracePt t="181117" x="9683750" y="3098800"/>
          <p14:tracePt t="181133" x="9486900" y="3111500"/>
          <p14:tracePt t="181149" x="9271000" y="3124200"/>
          <p14:tracePt t="181167" x="9080500" y="3130550"/>
          <p14:tracePt t="181183" x="9023350" y="3136900"/>
          <p14:tracePt t="181221" x="9023350" y="3143250"/>
          <p14:tracePt t="181233" x="9023350" y="3155950"/>
          <p14:tracePt t="181250" x="9004300" y="3206750"/>
          <p14:tracePt t="181267" x="8928100" y="3276600"/>
          <p14:tracePt t="181283" x="8832850" y="3333750"/>
          <p14:tracePt t="181285" x="8769350" y="3359150"/>
          <p14:tracePt t="181301" x="8718550" y="3403600"/>
          <p14:tracePt t="181317" x="8705850" y="3441700"/>
          <p14:tracePt t="181332" x="8705850" y="3467100"/>
          <p14:tracePt t="181350" x="8718550" y="3505200"/>
          <p14:tracePt t="181367" x="8743950" y="3575050"/>
          <p14:tracePt t="181383" x="8756650" y="3651250"/>
          <p14:tracePt t="181417" x="8775700" y="3797300"/>
          <p14:tracePt t="181436" x="8775700" y="3848100"/>
          <p14:tracePt t="181451" x="8775700" y="3898900"/>
          <p14:tracePt t="181467" x="8775700" y="3943350"/>
          <p14:tracePt t="181484" x="8763000" y="3987800"/>
          <p14:tracePt t="181500" x="8750300" y="4025900"/>
          <p14:tracePt t="181517" x="8743950" y="4076700"/>
          <p14:tracePt t="181520" x="8750300" y="4095750"/>
          <p14:tracePt t="181534" x="8763000" y="4114800"/>
          <p14:tracePt t="181550" x="8788400" y="4140200"/>
          <p14:tracePt t="181568" x="8832850" y="4178300"/>
          <p14:tracePt t="181585" x="8851900" y="4197350"/>
          <p14:tracePt t="181601" x="8858250" y="4210050"/>
          <p14:tracePt t="181617" x="8870950" y="4222750"/>
          <p14:tracePt t="181633" x="8953500" y="4260850"/>
          <p14:tracePt t="181651" x="9112250" y="4298950"/>
          <p14:tracePt t="181668" x="9334500" y="4356100"/>
          <p14:tracePt t="181684" x="9512300" y="4406900"/>
          <p14:tracePt t="181701" x="9645650" y="4445000"/>
          <p14:tracePt t="181717" x="9696450" y="4457700"/>
          <p14:tracePt t="181736" x="9702800" y="4457700"/>
          <p14:tracePt t="181767" x="9709150" y="4457700"/>
          <p14:tracePt t="181801" x="9715500" y="4457700"/>
          <p14:tracePt t="181817" x="9740900" y="4451350"/>
          <p14:tracePt t="181834" x="9791700" y="4419600"/>
          <p14:tracePt t="181850" x="9836150" y="4375150"/>
          <p14:tracePt t="181867" x="9886950" y="4318000"/>
          <p14:tracePt t="181884" x="9944100" y="4210050"/>
          <p14:tracePt t="181901" x="9975850" y="4140200"/>
          <p14:tracePt t="181904" x="9988550" y="4114800"/>
          <p14:tracePt t="181918" x="10001250" y="4070350"/>
          <p14:tracePt t="181936" x="10033000" y="3917950"/>
          <p14:tracePt t="181950" x="10033000" y="3816350"/>
          <p14:tracePt t="181969" x="10026650" y="3746500"/>
          <p14:tracePt t="181984" x="10001250" y="3644900"/>
          <p14:tracePt t="182001" x="9975850" y="3575050"/>
          <p14:tracePt t="182017" x="9931400" y="3492500"/>
          <p14:tracePt t="182034" x="9886950" y="3441700"/>
          <p14:tracePt t="182051" x="9836150" y="3403600"/>
          <p14:tracePt t="182069" x="9785350" y="3378200"/>
          <p14:tracePt t="182072" x="9766300" y="3371850"/>
          <p14:tracePt t="182087" x="9728200" y="3359150"/>
          <p14:tracePt t="182089" x="9702800" y="3359150"/>
          <p14:tracePt t="182101" x="9658350" y="3352800"/>
          <p14:tracePt t="182118" x="9569450" y="3340100"/>
          <p14:tracePt t="182135" x="9429750" y="3340100"/>
          <p14:tracePt t="182150" x="9391650" y="3340100"/>
          <p14:tracePt t="182168" x="9264650" y="3346450"/>
          <p14:tracePt t="182186" x="9188450" y="3365500"/>
          <p14:tracePt t="182201" x="9156700" y="3384550"/>
          <p14:tracePt t="182217" x="9137650" y="3397250"/>
          <p14:tracePt t="182234" x="9118600" y="3416300"/>
          <p14:tracePt t="182251" x="9080500" y="3454400"/>
          <p14:tracePt t="182269" x="9042400" y="3479800"/>
          <p14:tracePt t="182284" x="8997950" y="3524250"/>
          <p14:tracePt t="182301" x="8959850" y="3562350"/>
          <p14:tracePt t="182318" x="8940800" y="3594100"/>
          <p14:tracePt t="182335" x="8928100" y="3638550"/>
          <p14:tracePt t="182351" x="8915400" y="3702050"/>
          <p14:tracePt t="182355" x="8915400" y="3740150"/>
          <p14:tracePt t="182368" x="8909050" y="3771900"/>
          <p14:tracePt t="182385" x="8902700" y="3854450"/>
          <p14:tracePt t="182402" x="8896350" y="3917950"/>
          <p14:tracePt t="182417" x="8896350" y="3937000"/>
          <p14:tracePt t="182435" x="8902700" y="4013200"/>
          <p14:tracePt t="182453" x="8915400" y="4064000"/>
          <p14:tracePt t="182468" x="8928100" y="4102100"/>
          <p14:tracePt t="182486" x="8934450" y="4114800"/>
          <p14:tracePt t="182501" x="8940800" y="4121150"/>
          <p14:tracePt t="182556" x="8947150" y="4121150"/>
          <p14:tracePt t="182766" x="8953500" y="4114800"/>
          <p14:tracePt t="182774" x="8991600" y="4095750"/>
          <p14:tracePt t="182785" x="9029700" y="4070350"/>
          <p14:tracePt t="182802" x="9080500" y="4019550"/>
          <p14:tracePt t="182818" x="9124950" y="3956050"/>
          <p14:tracePt t="182835" x="9156700" y="3911600"/>
          <p14:tracePt t="182852" x="9163050" y="3886200"/>
          <p14:tracePt t="182868" x="9169400" y="3873500"/>
          <p14:tracePt t="182870" x="9169400" y="3860800"/>
          <p14:tracePt t="182884" x="9169400" y="3841750"/>
          <p14:tracePt t="182902" x="9169400" y="3816350"/>
          <p14:tracePt t="182918" x="9169400" y="3790950"/>
          <p14:tracePt t="182935" x="9163050" y="3765550"/>
          <p14:tracePt t="182952" x="9156700" y="3740150"/>
          <p14:tracePt t="182968" x="9137650" y="3714750"/>
          <p14:tracePt t="182985" x="9124950" y="3702050"/>
          <p14:tracePt t="183001" x="9099550" y="3683000"/>
          <p14:tracePt t="183018" x="9042400" y="3657600"/>
          <p14:tracePt t="183035" x="8978900" y="3638550"/>
          <p14:tracePt t="183051" x="8902700" y="3619500"/>
          <p14:tracePt t="183068" x="8845550" y="3600450"/>
          <p14:tracePt t="183072" x="8832850" y="3594100"/>
          <p14:tracePt t="183087" x="8807450" y="3581400"/>
          <p14:tracePt t="183102" x="8801100" y="3581400"/>
          <p14:tracePt t="183118" x="8788400" y="3575050"/>
          <p14:tracePt t="183152" x="8788400" y="3568700"/>
          <p14:tracePt t="183168" x="8801100" y="3568700"/>
          <p14:tracePt t="183185" x="8807450" y="3562350"/>
          <p14:tracePt t="183202" x="8820150" y="3562350"/>
          <p14:tracePt t="183218" x="8826500" y="3562350"/>
          <p14:tracePt t="183236" x="8845550" y="3562350"/>
          <p14:tracePt t="183253" x="8864600" y="3556000"/>
          <p14:tracePt t="183256" x="8877300" y="3556000"/>
          <p14:tracePt t="183267" x="8902700" y="3549650"/>
          <p14:tracePt t="183285" x="8934450" y="3530600"/>
          <p14:tracePt t="183302" x="8953500" y="3511550"/>
          <p14:tracePt t="183320" x="8966200" y="3492500"/>
          <p14:tracePt t="183335" x="8966200" y="3467100"/>
          <p14:tracePt t="183351" x="8959850" y="3429000"/>
          <p14:tracePt t="183369" x="8896350" y="3359150"/>
          <p14:tracePt t="183386" x="8826500" y="3314700"/>
          <p14:tracePt t="183403" x="8743950" y="3276600"/>
          <p14:tracePt t="183419" x="8667750" y="3251200"/>
          <p14:tracePt t="183435" x="8604250" y="3238500"/>
          <p14:tracePt t="183452" x="8553450" y="3238500"/>
          <p14:tracePt t="183468" x="8502650" y="3232150"/>
          <p14:tracePt t="183487" x="8445500" y="3244850"/>
          <p14:tracePt t="183502" x="8394700" y="3276600"/>
          <p14:tracePt t="183519" x="8356600" y="3321050"/>
          <p14:tracePt t="183536" x="8324850" y="3397250"/>
          <p14:tracePt t="183537" x="8312150" y="3429000"/>
          <p14:tracePt t="183551" x="8299450" y="3467100"/>
          <p14:tracePt t="183553" x="8286750" y="3517900"/>
          <p14:tracePt t="183570" x="8280400" y="3581400"/>
          <p14:tracePt t="183588" x="8286750" y="3644900"/>
          <p14:tracePt t="183602" x="8305800" y="3702050"/>
          <p14:tracePt t="183619" x="8337550" y="3790950"/>
          <p14:tracePt t="183635" x="8362950" y="3867150"/>
          <p14:tracePt t="183652" x="8382000" y="3917950"/>
          <p14:tracePt t="183669" x="8401050" y="3956050"/>
          <p14:tracePt t="183685" x="8451850" y="3981450"/>
          <p14:tracePt t="183704" x="8509000" y="3981450"/>
          <p14:tracePt t="183719" x="8604250" y="3962400"/>
          <p14:tracePt t="183738" x="8712200" y="3917950"/>
          <p14:tracePt t="183752" x="8801100" y="3879850"/>
          <p14:tracePt t="183769" x="8877300" y="3816350"/>
          <p14:tracePt t="183786" x="8921750" y="3746500"/>
          <p14:tracePt t="183788" x="8940800" y="3721100"/>
          <p14:tracePt t="183803" x="8978900" y="3632200"/>
          <p14:tracePt t="183819" x="8997950" y="3562350"/>
          <p14:tracePt t="183835" x="9004300" y="3486150"/>
          <p14:tracePt t="183852" x="9004300" y="3422650"/>
          <p14:tracePt t="183869" x="9004300" y="3371850"/>
          <p14:tracePt t="183885" x="8985250" y="3327400"/>
          <p14:tracePt t="183902" x="8947150" y="3289300"/>
          <p14:tracePt t="183919" x="8890000" y="3263900"/>
          <p14:tracePt t="183936" x="8839200" y="3244850"/>
          <p14:tracePt t="183953" x="8756650" y="3219450"/>
          <p14:tracePt t="183969" x="8686800" y="3200400"/>
          <p14:tracePt t="183986" x="8585200" y="3194050"/>
          <p14:tracePt t="184002" x="8509000" y="3232150"/>
          <p14:tracePt t="184019" x="8458200" y="3314700"/>
          <p14:tracePt t="184036" x="8426450" y="3422650"/>
          <p14:tracePt t="184053" x="8420100" y="3562350"/>
          <p14:tracePt t="184071" x="8420100" y="3638550"/>
          <p14:tracePt t="184088" x="8439150" y="3702050"/>
          <p14:tracePt t="184102" x="8464550" y="3740150"/>
          <p14:tracePt t="184121" x="8566150" y="3784600"/>
          <p14:tracePt t="184136" x="8674100" y="3803650"/>
          <p14:tracePt t="184156" x="8782050" y="3803650"/>
          <p14:tracePt t="184169" x="8851900" y="3803650"/>
          <p14:tracePt t="184186" x="8902700" y="3803650"/>
          <p14:tracePt t="184202" x="8921750" y="3790950"/>
          <p14:tracePt t="184220" x="8940800" y="3778250"/>
          <p14:tracePt t="184236" x="8940800" y="3752850"/>
          <p14:tracePt t="184252" x="8940800" y="3727450"/>
          <p14:tracePt t="184269" x="8934450" y="3721100"/>
          <p14:tracePt t="184286" x="8928100" y="3721100"/>
          <p14:tracePt t="184303" x="8896350" y="3752850"/>
          <p14:tracePt t="184319" x="8883650" y="3778250"/>
          <p14:tracePt t="184337" x="8877300" y="3790950"/>
          <p14:tracePt t="184353" x="8877300" y="3803650"/>
          <p14:tracePt t="184370" x="8877300" y="3810000"/>
          <p14:tracePt t="184386" x="8877300" y="3816350"/>
          <p14:tracePt t="184403" x="8870950" y="3816350"/>
          <p14:tracePt t="184450" x="8870950" y="3822700"/>
          <p14:tracePt t="184457" x="8870950" y="3829050"/>
          <p14:tracePt t="184470" x="8870950" y="3835400"/>
          <p14:tracePt t="184487" x="8870950" y="3854450"/>
          <p14:tracePt t="184503" x="8870950" y="3867150"/>
          <p14:tracePt t="184520" x="8864600" y="3886200"/>
          <p14:tracePt t="184648" x="8864600" y="3879850"/>
          <p14:tracePt t="184662" x="8870950" y="3873500"/>
          <p14:tracePt t="184672" x="8877300" y="3873500"/>
          <p14:tracePt t="184686" x="8928100" y="3873500"/>
          <p14:tracePt t="184704" x="9017000" y="3873500"/>
          <p14:tracePt t="184721" x="9067800" y="3873500"/>
          <p14:tracePt t="184739" x="9074150" y="3873500"/>
          <p14:tracePt t="184913" x="9067800" y="3873500"/>
          <p14:tracePt t="184920" x="9055100" y="3873500"/>
          <p14:tracePt t="184941" x="9036050" y="3879850"/>
          <p14:tracePt t="184953" x="9017000" y="3886200"/>
          <p14:tracePt t="184970" x="8997950" y="3886200"/>
          <p14:tracePt t="184986" x="8985250" y="3892550"/>
          <p14:tracePt t="185004" x="8966200" y="3898900"/>
          <p14:tracePt t="185020" x="8947150" y="3905250"/>
          <p14:tracePt t="185037" x="8940800" y="3905250"/>
          <p14:tracePt t="191361" x="8947150" y="3905250"/>
          <p14:tracePt t="191368" x="8953500" y="3905250"/>
          <p14:tracePt t="191375" x="8972550" y="3892550"/>
          <p14:tracePt t="191394" x="9017000" y="3879850"/>
          <p14:tracePt t="191409" x="9074150" y="3867150"/>
          <p14:tracePt t="191425" x="9131300" y="3867150"/>
          <p14:tracePt t="191442" x="9175750" y="3867150"/>
          <p14:tracePt t="191459" x="9207500" y="3867150"/>
          <p14:tracePt t="191476" x="9245600" y="3848100"/>
          <p14:tracePt t="191478" x="9264650" y="3822700"/>
          <p14:tracePt t="191492" x="9290050" y="3797300"/>
          <p14:tracePt t="191509" x="9372600" y="3625850"/>
          <p14:tracePt t="191525" x="9385300" y="3575050"/>
          <p14:tracePt t="191528" x="9398000" y="3505200"/>
          <p14:tracePt t="191542" x="9398000" y="3460750"/>
          <p14:tracePt t="191546" x="9398000" y="3409950"/>
          <p14:tracePt t="191559" x="9372600" y="3352800"/>
          <p14:tracePt t="192172" x="9372600" y="3359150"/>
          <p14:tracePt t="192180" x="9366250" y="3378200"/>
          <p14:tracePt t="192193" x="9359900" y="3403600"/>
          <p14:tracePt t="192209" x="9251950" y="3467100"/>
          <p14:tracePt t="192226" x="8883650" y="3549650"/>
          <p14:tracePt t="192243" x="8572500" y="3625850"/>
          <p14:tracePt t="192261" x="8331200" y="3702050"/>
          <p14:tracePt t="192276" x="8197850" y="3746500"/>
          <p14:tracePt t="192292" x="8191500" y="3759200"/>
          <p14:tracePt t="192309" x="8191500" y="3778250"/>
          <p14:tracePt t="192327" x="8191500" y="3803650"/>
          <p14:tracePt t="192343" x="8159750" y="3841750"/>
          <p14:tracePt t="192359" x="8140700" y="3860800"/>
          <p14:tracePt t="192378" x="8134350" y="3879850"/>
          <p14:tracePt t="192380" x="8128000" y="3879850"/>
          <p14:tracePt t="192450" x="8128000" y="3886200"/>
          <p14:tracePt t="192457" x="8128000" y="3898900"/>
          <p14:tracePt t="192478" x="8108950" y="3917950"/>
          <p14:tracePt t="192493" x="8058150" y="3949700"/>
          <p14:tracePt t="192510" x="8013700" y="3975100"/>
          <p14:tracePt t="192528" x="8007350" y="3987800"/>
          <p14:tracePt t="192543" x="8007350" y="3994150"/>
          <p14:tracePt t="192559" x="8013700" y="3994150"/>
          <p14:tracePt t="192578" x="8070850" y="3994150"/>
          <p14:tracePt t="192593" x="8102600" y="4000500"/>
          <p14:tracePt t="192595" x="8121650" y="4000500"/>
          <p14:tracePt t="192609" x="8172450" y="4019550"/>
          <p14:tracePt t="192626" x="8185150" y="4038600"/>
          <p14:tracePt t="192644" x="8197850" y="4057650"/>
          <p14:tracePt t="192696" x="8204200" y="4057650"/>
          <p14:tracePt t="192709" x="8210550" y="4057650"/>
          <p14:tracePt t="192727" x="8223250" y="4051300"/>
          <p14:tracePt t="192742" x="8229600" y="4051300"/>
          <p14:tracePt t="192760" x="8235950" y="4051300"/>
          <p14:tracePt t="192778" x="8242300" y="4044950"/>
          <p14:tracePt t="192793" x="8248650" y="4044950"/>
          <p14:tracePt t="192810" x="8248650" y="4038600"/>
          <p14:tracePt t="192826" x="8255000" y="4025900"/>
          <p14:tracePt t="192843" x="8255000" y="4006850"/>
          <p14:tracePt t="192860" x="8235950" y="3962400"/>
          <p14:tracePt t="192877" x="8216900" y="3924300"/>
          <p14:tracePt t="192893" x="8197850" y="3892550"/>
          <p14:tracePt t="192896" x="8185150" y="3873500"/>
          <p14:tracePt t="192910" x="8172450" y="3854450"/>
          <p14:tracePt t="192927" x="8153400" y="3829050"/>
          <p14:tracePt t="192944" x="8128000" y="3803650"/>
          <p14:tracePt t="192946" x="8121650" y="3797300"/>
          <p14:tracePt t="192960" x="8108950" y="3784600"/>
          <p14:tracePt t="192977" x="8102600" y="3752850"/>
          <p14:tracePt t="192993" x="8102600" y="3727450"/>
          <p14:tracePt t="193010" x="8108950" y="3714750"/>
          <p14:tracePt t="193026" x="8108950" y="3695700"/>
          <p14:tracePt t="193064" x="8115300" y="3689350"/>
          <p14:tracePt t="193077" x="8121650" y="3676650"/>
          <p14:tracePt t="193095" x="8134350" y="3663950"/>
          <p14:tracePt t="193110" x="8147050" y="3644900"/>
          <p14:tracePt t="193129" x="8159750" y="3632200"/>
          <p14:tracePt t="193143" x="8166100" y="3619500"/>
          <p14:tracePt t="193160" x="8166100" y="3613150"/>
          <p14:tracePt t="193177" x="8172450" y="3600450"/>
          <p14:tracePt t="193211" x="8172450" y="3594100"/>
          <p14:tracePt t="193296" x="8166100" y="3594100"/>
          <p14:tracePt t="193303" x="8166100" y="3600450"/>
          <p14:tracePt t="193314" x="8153400" y="3613150"/>
          <p14:tracePt t="193327" x="8128000" y="3619500"/>
          <p14:tracePt t="193343" x="8121650" y="3625850"/>
          <p14:tracePt t="193418" x="8121650" y="3619500"/>
          <p14:tracePt t="193442" x="8121650" y="3613150"/>
          <p14:tracePt t="193455" x="8121650" y="3606800"/>
          <p14:tracePt t="193484" x="8128000" y="3600450"/>
          <p14:tracePt t="193493" x="8128000" y="3594100"/>
          <p14:tracePt t="193510" x="8128000" y="3581400"/>
          <p14:tracePt t="193529" x="8134350" y="3562350"/>
          <p14:tracePt t="193544" x="8134350" y="3556000"/>
          <p14:tracePt t="193561" x="8147050" y="3536950"/>
          <p14:tracePt t="193578" x="8147050" y="3530600"/>
          <p14:tracePt t="193611" x="8153400" y="3530600"/>
          <p14:tracePt t="193630" x="8153400" y="3524250"/>
          <p14:tracePt t="193654" x="8153400" y="3517900"/>
          <p14:tracePt t="193663" x="8166100" y="3511550"/>
          <p14:tracePt t="193678" x="8261350" y="3479800"/>
          <p14:tracePt t="193696" x="8502650" y="3460750"/>
          <p14:tracePt t="193710" x="8858250" y="3454400"/>
          <p14:tracePt t="193726" x="9226550" y="3454400"/>
          <p14:tracePt t="193744" x="9525000" y="3454400"/>
          <p14:tracePt t="193760" x="9779000" y="3454400"/>
          <p14:tracePt t="193777" x="9956800" y="3454400"/>
          <p14:tracePt t="193794" x="10140950" y="3454400"/>
          <p14:tracePt t="193810" x="10369550" y="3441700"/>
          <p14:tracePt t="193827" x="10598150" y="3429000"/>
          <p14:tracePt t="193844" x="10845800" y="3429000"/>
          <p14:tracePt t="193863" x="11252200" y="3454400"/>
          <p14:tracePt t="193878" x="11328400" y="3460750"/>
          <p14:tracePt t="193896" x="11442700" y="3454400"/>
          <p14:tracePt t="193911" x="11442700" y="3448050"/>
          <p14:tracePt t="193962" x="11442700" y="3454400"/>
          <p14:tracePt t="193977" x="11436350" y="3454400"/>
          <p14:tracePt t="194010" x="11417300" y="3454400"/>
          <p14:tracePt t="194028" x="11353800" y="3454400"/>
          <p14:tracePt t="194044" x="11277600" y="3448050"/>
          <p14:tracePt t="194063" x="11239500" y="3441700"/>
          <p14:tracePt t="194165" x="11239500" y="3448050"/>
          <p14:tracePt t="194173" x="11239500" y="3454400"/>
          <p14:tracePt t="194182" x="11233150" y="3460750"/>
          <p14:tracePt t="194194" x="11226800" y="3473450"/>
          <p14:tracePt t="194211" x="11214100" y="3498850"/>
          <p14:tracePt t="194228" x="11201400" y="3524250"/>
          <p14:tracePt t="194246" x="11188700" y="3549650"/>
          <p14:tracePt t="194261" x="11182350" y="3562350"/>
          <p14:tracePt t="194278" x="11176000" y="3568700"/>
          <p14:tracePt t="194491" x="11176000" y="3562350"/>
          <p14:tracePt t="194498" x="11176000" y="3556000"/>
          <p14:tracePt t="194512" x="11169650" y="3536950"/>
          <p14:tracePt t="194545" x="11137900" y="3473450"/>
          <p14:tracePt t="194561" x="11068050" y="3416300"/>
          <p14:tracePt t="194578" x="11023600" y="3378200"/>
          <p14:tracePt t="194595" x="10985500" y="3340100"/>
          <p14:tracePt t="194611" x="10941050" y="3295650"/>
          <p14:tracePt t="194628" x="10928350" y="3276600"/>
          <p14:tracePt t="194645" x="10922000" y="3270250"/>
          <p14:tracePt t="194662" x="10915650" y="3270250"/>
          <p14:tracePt t="194754" x="10915650" y="3276600"/>
          <p14:tracePt t="194762" x="10915650" y="3289300"/>
          <p14:tracePt t="194778" x="10947400" y="3340100"/>
          <p14:tracePt t="194795" x="10991850" y="3409950"/>
          <p14:tracePt t="194811" x="11029950" y="3473450"/>
          <p14:tracePt t="194828" x="11049000" y="3524250"/>
          <p14:tracePt t="194845" x="11061700" y="3556000"/>
          <p14:tracePt t="194863" x="11068050" y="3568700"/>
          <p14:tracePt t="194895" x="11080750" y="3568700"/>
          <p14:tracePt t="194912" x="11099800" y="3536950"/>
          <p14:tracePt t="194928" x="11112500" y="3479800"/>
          <p14:tracePt t="194944" x="11125200" y="3448050"/>
          <p14:tracePt t="194961" x="11125200" y="3422650"/>
          <p14:tracePt t="194979" x="11125200" y="3403600"/>
          <p14:tracePt t="194995" x="11125200" y="3390900"/>
          <p14:tracePt t="195011" x="11125200" y="3365500"/>
          <p14:tracePt t="195028" x="11131550" y="3333750"/>
          <p14:tracePt t="195045" x="11131550" y="3282950"/>
          <p14:tracePt t="195062" x="11131550" y="3225800"/>
          <p14:tracePt t="195079" x="11137900" y="3168650"/>
          <p14:tracePt t="195096" x="11144250" y="3136900"/>
          <p14:tracePt t="195112" x="11144250" y="3130550"/>
          <p14:tracePt t="195129" x="11144250" y="3136900"/>
          <p14:tracePt t="195145" x="11156950" y="3168650"/>
          <p14:tracePt t="195162" x="11169650" y="3200400"/>
          <p14:tracePt t="195178" x="11176000" y="3238500"/>
          <p14:tracePt t="195197" x="11182350" y="3270250"/>
          <p14:tracePt t="195212" x="11188700" y="3289300"/>
          <p14:tracePt t="195228" x="11188700" y="3295650"/>
          <p14:tracePt t="195245" x="11195050" y="3295650"/>
          <p14:tracePt t="195264" x="11201400" y="3295650"/>
          <p14:tracePt t="195280" x="11201400" y="3289300"/>
          <p14:tracePt t="195295" x="11207750" y="3289300"/>
          <p14:tracePt t="195380" x="11214100" y="3282950"/>
          <p14:tracePt t="195385" x="11214100" y="3276600"/>
          <p14:tracePt t="195396" x="11220450" y="3263900"/>
          <p14:tracePt t="195412" x="11233150" y="3219450"/>
          <p14:tracePt t="195430" x="11252200" y="3175000"/>
          <p14:tracePt t="195445" x="11258550" y="3130550"/>
          <p14:tracePt t="195462" x="11264900" y="3105150"/>
          <p14:tracePt t="195479" x="11264900" y="3098800"/>
          <p14:tracePt t="195547" x="11264900" y="3111500"/>
          <p14:tracePt t="195563" x="11258550" y="3136900"/>
          <p14:tracePt t="195579" x="11258550" y="3162300"/>
          <p14:tracePt t="195596" x="11258550" y="3200400"/>
          <p14:tracePt t="195614" x="11271250" y="3251200"/>
          <p14:tracePt t="195629" x="11296650" y="3289300"/>
          <p14:tracePt t="195645" x="11315700" y="3321050"/>
          <p14:tracePt t="195662" x="11328400" y="3340100"/>
          <p14:tracePt t="195696" x="11347450" y="3327400"/>
          <p14:tracePt t="195712" x="11360150" y="3314700"/>
          <p14:tracePt t="195729" x="11366500" y="3295650"/>
          <p14:tracePt t="195745" x="11372850" y="3276600"/>
          <p14:tracePt t="195763" x="11372850" y="3257550"/>
          <p14:tracePt t="195779" x="11372850" y="3244850"/>
          <p14:tracePt t="195813" x="11372850" y="3232150"/>
          <p14:tracePt t="195829" x="11379200" y="3219450"/>
          <p14:tracePt t="195846" x="11385550" y="3200400"/>
          <p14:tracePt t="195862" x="11391900" y="3187700"/>
          <p14:tracePt t="195881" x="11391900" y="3181350"/>
          <p14:tracePt t="195976" x="11391900" y="3187700"/>
          <p14:tracePt t="195992" x="11391900" y="3194050"/>
          <p14:tracePt t="196073" x="11398250" y="3194050"/>
          <p14:tracePt t="196143" x="11398250" y="3200400"/>
          <p14:tracePt t="196147" x="11385550" y="3206750"/>
          <p14:tracePt t="196163" x="11347450" y="3232150"/>
          <p14:tracePt t="196179" x="11303000" y="3270250"/>
          <p14:tracePt t="196196" x="11258550" y="3308350"/>
          <p14:tracePt t="196213" x="11214100" y="3340100"/>
          <p14:tracePt t="196229" x="11163300" y="3371850"/>
          <p14:tracePt t="196232" x="11156950" y="3378200"/>
          <p14:tracePt t="196246" x="11150600" y="3384550"/>
          <p14:tracePt t="196269" x="11150600" y="3371850"/>
          <p14:tracePt t="196286" x="11163300" y="3352800"/>
          <p14:tracePt t="196296" x="11176000" y="3346450"/>
          <p14:tracePt t="196313" x="11188700" y="3321050"/>
          <p14:tracePt t="196329" x="11201400" y="3308350"/>
          <p14:tracePt t="196346" x="11207750" y="3302000"/>
          <p14:tracePt t="196421" x="11214100" y="3295650"/>
          <p14:tracePt t="196426" x="11214100" y="3289300"/>
          <p14:tracePt t="196446" x="11220450" y="3270250"/>
          <p14:tracePt t="196464" x="11220450" y="3251200"/>
          <p14:tracePt t="196480" x="11226800" y="3225800"/>
          <p14:tracePt t="196496" x="11207750" y="3200400"/>
          <p14:tracePt t="196513" x="11176000" y="3200400"/>
          <p14:tracePt t="196530" x="11137900" y="3225800"/>
          <p14:tracePt t="196547" x="11118850" y="3232150"/>
          <p14:tracePt t="196563" x="11068050" y="3263900"/>
          <p14:tracePt t="196579" x="11061700" y="3270250"/>
          <p14:tracePt t="196644" x="11074400" y="3263900"/>
          <p14:tracePt t="196664" x="11099800" y="3232150"/>
          <p14:tracePt t="196682" x="11156950" y="3181350"/>
          <p14:tracePt t="196696" x="11195050" y="3143250"/>
          <p14:tracePt t="196713" x="11226800" y="3086100"/>
          <p14:tracePt t="196730" x="11245850" y="3041650"/>
          <p14:tracePt t="196732" x="11252200" y="3022600"/>
          <p14:tracePt t="196748" x="11258550" y="2997200"/>
          <p14:tracePt t="196764" x="11258550" y="2984500"/>
          <p14:tracePt t="196780" x="11252200" y="2971800"/>
          <p14:tracePt t="196795" x="11226800" y="2952750"/>
          <p14:tracePt t="196814" x="11201400" y="2921000"/>
          <p14:tracePt t="196830" x="11182350" y="2882900"/>
          <p14:tracePt t="196848" x="11163300" y="2825750"/>
          <p14:tracePt t="196863" x="11137900" y="2774950"/>
          <p14:tracePt t="196880" x="11080750" y="2724150"/>
          <p14:tracePt t="196897" x="10998200" y="2679700"/>
          <p14:tracePt t="196913" x="10915650" y="2647950"/>
          <p14:tracePt t="196930" x="10852150" y="2635250"/>
          <p14:tracePt t="196947" x="10769600" y="2622550"/>
          <p14:tracePt t="196963" x="10725150" y="2622550"/>
          <p14:tracePt t="196981" x="10693400" y="2616200"/>
          <p14:tracePt t="196997" x="10668000" y="2609850"/>
          <p14:tracePt t="197014" x="10610850" y="2603500"/>
          <p14:tracePt t="197031" x="10509250" y="2590800"/>
          <p14:tracePt t="197047" x="10407650" y="2578100"/>
          <p14:tracePt t="197063" x="10318750" y="2571750"/>
          <p14:tracePt t="197080" x="10274300" y="2565400"/>
          <p14:tracePt t="197096" x="10267950" y="2565400"/>
          <p14:tracePt t="197113" x="10267950" y="2559050"/>
          <p14:tracePt t="197171" x="10261600" y="2559050"/>
          <p14:tracePt t="197181" x="10255250" y="2559050"/>
          <p14:tracePt t="197197" x="10210800" y="2565400"/>
          <p14:tracePt t="197216" x="10166350" y="2584450"/>
          <p14:tracePt t="197230" x="10128250" y="2609850"/>
          <p14:tracePt t="197247" x="10083800" y="2635250"/>
          <p14:tracePt t="197252" x="10064750" y="2647950"/>
          <p14:tracePt t="197264" x="10026650" y="2660650"/>
          <p14:tracePt t="197279" x="9918700" y="2705100"/>
          <p14:tracePt t="197297" x="9810750" y="2743200"/>
          <p14:tracePt t="197314" x="9690100" y="2781300"/>
          <p14:tracePt t="197316" x="9626600" y="2800350"/>
          <p14:tracePt t="197330" x="9556750" y="2838450"/>
          <p14:tracePt t="197347" x="9537700" y="2863850"/>
          <p14:tracePt t="197364" x="9525000" y="2876550"/>
          <p14:tracePt t="197366" x="9505950" y="2908300"/>
          <p14:tracePt t="197380" x="9486900" y="2927350"/>
          <p14:tracePt t="197383" x="9461500" y="2959100"/>
          <p14:tracePt t="197398" x="9404350" y="3028950"/>
          <p14:tracePt t="197414" x="9334500" y="3092450"/>
          <p14:tracePt t="197431" x="9245600" y="3155950"/>
          <p14:tracePt t="197447" x="9156700" y="3219450"/>
          <p14:tracePt t="197464" x="9080500" y="3270250"/>
          <p14:tracePt t="197482" x="9055100" y="3295650"/>
          <p14:tracePt t="197497" x="9036050" y="3314700"/>
          <p14:tracePt t="197514" x="9036050" y="3321050"/>
          <p14:tracePt t="197564" x="9036050" y="3314700"/>
          <p14:tracePt t="197581" x="9036050" y="3289300"/>
          <p14:tracePt t="197598" x="9036050" y="3270250"/>
          <p14:tracePt t="197615" x="9042400" y="3232150"/>
          <p14:tracePt t="197630" x="9074150" y="3175000"/>
          <p14:tracePt t="197648" x="9169400" y="3048000"/>
          <p14:tracePt t="197665" x="9258300" y="2965450"/>
          <p14:tracePt t="197681" x="9417050" y="2857500"/>
          <p14:tracePt t="197698" x="9531350" y="2800350"/>
          <p14:tracePt t="197713" x="9613900" y="2762250"/>
          <p14:tracePt t="197731" x="9626600" y="2755900"/>
          <p14:tracePt t="197747" x="9632950" y="2749550"/>
          <p14:tracePt t="197764" x="9671050" y="2749550"/>
          <p14:tracePt t="197781" x="9759950" y="2743200"/>
          <p14:tracePt t="197798" x="9899650" y="2743200"/>
          <p14:tracePt t="197800" x="9982200" y="2749550"/>
          <p14:tracePt t="197815" x="10109200" y="2768600"/>
          <p14:tracePt t="197831" x="10204450" y="2794000"/>
          <p14:tracePt t="197847" x="10236200" y="2819400"/>
          <p14:tracePt t="197866" x="10261600" y="2851150"/>
          <p14:tracePt t="197881" x="10280650" y="2882900"/>
          <p14:tracePt t="197897" x="10344150" y="2921000"/>
          <p14:tracePt t="197914" x="10471150" y="2959100"/>
          <p14:tracePt t="197933" x="10668000" y="3022600"/>
          <p14:tracePt t="197948" x="10896600" y="3092450"/>
          <p14:tracePt t="197964" x="11099800" y="3162300"/>
          <p14:tracePt t="197981" x="11322050" y="3257550"/>
          <p14:tracePt t="197997" x="11436350" y="3327400"/>
          <p14:tracePt t="198013" x="11537950" y="3409950"/>
          <p14:tracePt t="198031" x="11569700" y="3460750"/>
          <p14:tracePt t="198048" x="11588750" y="3511550"/>
          <p14:tracePt t="198065" x="11620500" y="3587750"/>
          <p14:tracePt t="198081" x="11658600" y="3625850"/>
          <p14:tracePt t="198098" x="11728450" y="3689350"/>
          <p14:tracePt t="198114" x="11798300" y="3752850"/>
          <p14:tracePt t="198131" x="11836400" y="3797300"/>
          <p14:tracePt t="198148" x="11842750" y="3816350"/>
          <p14:tracePt t="198164" x="11830050" y="3841750"/>
          <p14:tracePt t="198181" x="11823700" y="3854450"/>
          <p14:tracePt t="198216" x="11823700" y="3848100"/>
          <p14:tracePt t="198232" x="11823700" y="3810000"/>
          <p14:tracePt t="198248" x="11830050" y="3752850"/>
          <p14:tracePt t="198265" x="11836400" y="3683000"/>
          <p14:tracePt t="198280" x="11836400" y="3632200"/>
          <p14:tracePt t="198297" x="11823700" y="3600450"/>
          <p14:tracePt t="198315" x="11804650" y="3568700"/>
          <p14:tracePt t="198333" x="11791950" y="3536950"/>
          <p14:tracePt t="198336" x="11785600" y="3511550"/>
          <p14:tracePt t="198352" x="11747500" y="3422650"/>
          <p14:tracePt t="198365" x="11734800" y="3371850"/>
          <p14:tracePt t="198381" x="11722100" y="3282950"/>
          <p14:tracePt t="198398" x="11722100" y="3219450"/>
          <p14:tracePt t="198414" x="11722100" y="3168650"/>
          <p14:tracePt t="198416" x="11722100" y="3149600"/>
          <p14:tracePt t="198432" x="11722100" y="3130550"/>
          <p14:tracePt t="198448" x="11722100" y="3124200"/>
          <p14:tracePt t="198465" x="11722100" y="3111500"/>
          <p14:tracePt t="198481" x="11709400" y="3092450"/>
          <p14:tracePt t="198498" x="11671300" y="3060700"/>
          <p14:tracePt t="198515" x="11626850" y="3028950"/>
          <p14:tracePt t="198532" x="11569700" y="2990850"/>
          <p14:tracePt t="198550" x="11544300" y="2965450"/>
          <p14:tracePt t="198564" x="11531600" y="2959100"/>
          <p14:tracePt t="198582" x="11531600" y="2946400"/>
          <p14:tracePt t="198598" x="11525250" y="2921000"/>
          <p14:tracePt t="198615" x="11512550" y="2889250"/>
          <p14:tracePt t="198632" x="11474450" y="2832100"/>
          <p14:tracePt t="198634" x="11442700" y="2794000"/>
          <p14:tracePt t="198648" x="11404600" y="2762250"/>
          <p14:tracePt t="198650" x="11372850" y="2743200"/>
          <p14:tracePt t="198665" x="11296650" y="2698750"/>
          <p14:tracePt t="198682" x="11226800" y="2660650"/>
          <p14:tracePt t="198699" x="11195050" y="2641600"/>
          <p14:tracePt t="198717" x="11169650" y="2628900"/>
          <p14:tracePt t="198731" x="11106150" y="2597150"/>
          <p14:tracePt t="198748" x="11004550" y="2559050"/>
          <p14:tracePt t="198765" x="10839450" y="2520950"/>
          <p14:tracePt t="198782" x="10617200" y="2489200"/>
          <p14:tracePt t="198800" x="10433050" y="2470150"/>
          <p14:tracePt t="198815" x="10306050" y="2463800"/>
          <p14:tracePt t="198831" x="10198100" y="2463800"/>
          <p14:tracePt t="198848" x="10147300" y="2463800"/>
          <p14:tracePt t="198866" x="10121900" y="2463800"/>
          <p14:tracePt t="198882" x="10083800" y="2482850"/>
          <p14:tracePt t="198899" x="9886950" y="2527300"/>
          <p14:tracePt t="198915" x="9683750" y="2540000"/>
          <p14:tracePt t="198932" x="9499600" y="2540000"/>
          <p14:tracePt t="198948" x="9398000" y="2540000"/>
          <p14:tracePt t="198965" x="9391650" y="2533650"/>
          <p14:tracePt t="198999" x="9442450" y="2533650"/>
          <p14:tracePt t="199016" x="9537700" y="2533650"/>
          <p14:tracePt t="199031" x="9632950" y="2546350"/>
          <p14:tracePt t="199048" x="9690100" y="2565400"/>
          <p14:tracePt t="199066" x="9715500" y="2590800"/>
          <p14:tracePt t="199081" x="9747250" y="2616200"/>
          <p14:tracePt t="199098" x="9785350" y="2654300"/>
          <p14:tracePt t="199115" x="9817100" y="2667000"/>
          <p14:tracePt t="199133" x="9836150" y="2679700"/>
          <p14:tracePt t="199152" x="9867900" y="2692400"/>
          <p14:tracePt t="199154" x="9886950" y="2698750"/>
          <p14:tracePt t="199165" x="9912350" y="2711450"/>
          <p14:tracePt t="199182" x="9975850" y="2724150"/>
          <p14:tracePt t="199199" x="10052050" y="2743200"/>
          <p14:tracePt t="199202" x="10090150" y="2749550"/>
          <p14:tracePt t="199217" x="10153650" y="2774950"/>
          <p14:tracePt t="199232" x="10153650" y="2781300"/>
          <p14:tracePt t="200647" x="10160000" y="2781300"/>
          <p14:tracePt t="200653" x="10166350" y="2781300"/>
          <p14:tracePt t="200667" x="10223500" y="2781300"/>
          <p14:tracePt t="200684" x="10306050" y="2781300"/>
          <p14:tracePt t="200700" x="10350500" y="2781300"/>
          <p14:tracePt t="200701" x="10388600" y="2787650"/>
          <p14:tracePt t="200717" x="10452100" y="2806700"/>
          <p14:tracePt t="200734" x="10483850" y="2825750"/>
          <p14:tracePt t="200750" x="10490200" y="2832100"/>
          <p14:tracePt t="200766" x="10502900" y="2844800"/>
          <p14:tracePt t="200783" x="10521950" y="2870200"/>
          <p14:tracePt t="200800" x="10547350" y="2889250"/>
          <p14:tracePt t="200816" x="10560050" y="2908300"/>
          <p14:tracePt t="200833" x="10566400" y="2921000"/>
          <p14:tracePt t="200850" x="10572750" y="2933700"/>
          <p14:tracePt t="200866" x="10591800" y="2965450"/>
          <p14:tracePt t="200883" x="10623550" y="3009900"/>
          <p14:tracePt t="200900" x="10674350" y="3067050"/>
          <p14:tracePt t="200916" x="10712450" y="3117850"/>
          <p14:tracePt t="200933" x="10712450" y="3124200"/>
          <p14:tracePt t="200966" x="10731500" y="3136900"/>
          <p14:tracePt t="200985" x="10833100" y="3181350"/>
          <p14:tracePt t="201000" x="10890250" y="3206750"/>
          <p14:tracePt t="201017" x="11055350" y="3289300"/>
          <p14:tracePt t="201034" x="11099800" y="3314700"/>
          <p14:tracePt t="201051" x="11188700" y="3340100"/>
          <p14:tracePt t="201067" x="11220450" y="3333750"/>
          <p14:tracePt t="201084" x="11239500" y="3321050"/>
          <p14:tracePt t="201102" x="11258550" y="3314700"/>
          <p14:tracePt t="201117" x="11264900" y="3302000"/>
          <p14:tracePt t="201190" x="11271250" y="3302000"/>
          <p14:tracePt t="201195" x="11277600" y="3302000"/>
          <p14:tracePt t="201217" x="11322050" y="3295650"/>
          <p14:tracePt t="201233" x="11366500" y="3276600"/>
          <p14:tracePt t="201250" x="11410950" y="3263900"/>
          <p14:tracePt t="201252" x="11417300" y="3257550"/>
          <p14:tracePt t="201266" x="11430000" y="3251200"/>
          <p14:tracePt t="201266" x="11430000" y="3244850"/>
          <p14:tracePt t="201285" x="11436350" y="3238500"/>
          <p14:tracePt t="201300" x="11442700" y="3238500"/>
          <p14:tracePt t="201317" x="11449050" y="3232150"/>
          <p14:tracePt t="201334" x="11455400" y="3219450"/>
          <p14:tracePt t="201350" x="11461750" y="3213100"/>
          <p14:tracePt t="201367" x="11461750" y="3206750"/>
          <p14:tracePt t="201384" x="11468100" y="3194050"/>
          <p14:tracePt t="201400" x="11461750" y="3181350"/>
          <p14:tracePt t="201417" x="11442700" y="3175000"/>
          <p14:tracePt t="201434" x="11410950" y="3175000"/>
          <p14:tracePt t="201450" x="11379200" y="3187700"/>
          <p14:tracePt t="201469" x="11341100" y="3206750"/>
          <p14:tracePt t="201486" x="11322050" y="3225800"/>
          <p14:tracePt t="201501" x="11315700" y="3238500"/>
          <p14:tracePt t="201518" x="11277600" y="3270250"/>
          <p14:tracePt t="201534" x="11245850" y="3289300"/>
          <p14:tracePt t="201550" x="11220450" y="3314700"/>
          <p14:tracePt t="201567" x="11195050" y="3327400"/>
          <p14:tracePt t="201585" x="11156950" y="3359150"/>
          <p14:tracePt t="201601" x="11112500" y="3390900"/>
          <p14:tracePt t="201617" x="11068050" y="3409950"/>
          <p14:tracePt t="201634" x="11055350" y="3416300"/>
          <p14:tracePt t="201650" x="11049000" y="3416300"/>
          <p14:tracePt t="201684" x="11055350" y="3416300"/>
          <p14:tracePt t="201700" x="11093450" y="3397250"/>
          <p14:tracePt t="201717" x="11125200" y="3384550"/>
          <p14:tracePt t="201734" x="11150600" y="3378200"/>
          <p14:tracePt t="201751" x="11188700" y="3371850"/>
          <p14:tracePt t="201767" x="11233150" y="3352800"/>
          <p14:tracePt t="201784" x="11303000" y="3327400"/>
          <p14:tracePt t="201800" x="11372850" y="3289300"/>
          <p14:tracePt t="201817" x="11410950" y="3263900"/>
          <p14:tracePt t="201834" x="11423650" y="3251200"/>
          <p14:tracePt t="201888" x="11417300" y="3251200"/>
          <p14:tracePt t="201900" x="11410950" y="3257550"/>
          <p14:tracePt t="201919" x="11385550" y="3270250"/>
          <p14:tracePt t="201937" x="11372850" y="3282950"/>
          <p14:tracePt t="201952" x="11360150" y="3289300"/>
          <p14:tracePt t="201967" x="11347450" y="3302000"/>
          <p14:tracePt t="201984" x="11334750" y="3308350"/>
          <p14:tracePt t="202001" x="11322050" y="3314700"/>
          <p14:tracePt t="202018" x="11303000" y="3321050"/>
          <p14:tracePt t="202034" x="11283950" y="3314700"/>
          <p14:tracePt t="205755" x="11277600" y="3314700"/>
          <p14:tracePt t="205762" x="11264900" y="3302000"/>
          <p14:tracePt t="205771" x="11252200" y="3282950"/>
          <p14:tracePt t="205787" x="11226800" y="3257550"/>
          <p14:tracePt t="205804" x="11214100" y="3257550"/>
          <p14:tracePt t="206026" x="11214100" y="3251200"/>
          <p14:tracePt t="206031" x="11207750" y="3251200"/>
          <p14:tracePt t="206039" x="11201400" y="3238500"/>
          <p14:tracePt t="206055" x="11188700" y="3200400"/>
          <p14:tracePt t="206071" x="11176000" y="3162300"/>
          <p14:tracePt t="206088" x="11176000" y="3143250"/>
          <p14:tracePt t="206104" x="11176000" y="3130550"/>
          <p14:tracePt t="206121" x="11176000" y="3124200"/>
          <p14:tracePt t="206140" x="11169650" y="3124200"/>
          <p14:tracePt t="206155" x="11163300" y="3117850"/>
          <p14:tracePt t="206157" x="11137900" y="3111500"/>
          <p14:tracePt t="206170" x="11080750" y="3105150"/>
          <p14:tracePt t="206188" x="10896600" y="3105150"/>
          <p14:tracePt t="206204" x="10807700" y="3098800"/>
          <p14:tracePt t="206221" x="10756900" y="3098800"/>
          <p14:tracePt t="206238" x="10750550" y="3098800"/>
          <p14:tracePt t="206255" x="10737850" y="3105150"/>
          <p14:tracePt t="206288" x="10617200" y="3155950"/>
          <p14:tracePt t="206305" x="10452100" y="3194050"/>
          <p14:tracePt t="206321" x="10198100" y="3219450"/>
          <p14:tracePt t="206338" x="9956800" y="3244850"/>
          <p14:tracePt t="206354" x="9683750" y="3282950"/>
          <p14:tracePt t="206372" x="9442450" y="3314700"/>
          <p14:tracePt t="206388" x="9271000" y="3346450"/>
          <p14:tracePt t="206407" x="9182100" y="3359150"/>
          <p14:tracePt t="206422" x="9163050" y="3359150"/>
          <p14:tracePt t="206438" x="9124950" y="3365500"/>
          <p14:tracePt t="206455" x="9061450" y="3378200"/>
          <p14:tracePt t="206473" x="9004300" y="3384550"/>
          <p14:tracePt t="206490" x="8972550" y="3384550"/>
          <p14:tracePt t="206505" x="8966200" y="3384550"/>
          <p14:tracePt t="206574" x="8966200" y="3390900"/>
          <p14:tracePt t="206615" x="8972550" y="3390900"/>
          <p14:tracePt t="206631" x="8978900" y="3390900"/>
          <p14:tracePt t="206648" x="8985250" y="3397250"/>
          <p14:tracePt t="206656" x="8985250" y="3403600"/>
          <p14:tracePt t="206671" x="8985250" y="3416300"/>
          <p14:tracePt t="206690" x="8972550" y="3460750"/>
          <p14:tracePt t="206705" x="8947150" y="3486150"/>
          <p14:tracePt t="206722" x="8902700" y="3511550"/>
          <p14:tracePt t="206739" x="8877300" y="3530600"/>
          <p14:tracePt t="206755" x="8839200" y="3549650"/>
          <p14:tracePt t="206772" x="8782050" y="3575050"/>
          <p14:tracePt t="206788" x="8686800" y="3587750"/>
          <p14:tracePt t="206805" x="8566150" y="3600450"/>
          <p14:tracePt t="206822" x="8458200" y="3606800"/>
          <p14:tracePt t="206824" x="8407400" y="3606800"/>
          <p14:tracePt t="206838" x="8375650" y="3606800"/>
          <p14:tracePt t="206857" x="8369300" y="3606800"/>
          <p14:tracePt t="206918" x="8369300" y="3613150"/>
          <p14:tracePt t="206927" x="8369300" y="3619500"/>
          <p14:tracePt t="206942" x="8356600" y="3632200"/>
          <p14:tracePt t="206955" x="8350250" y="3638550"/>
          <p14:tracePt t="206972" x="8337550" y="3651250"/>
          <p14:tracePt t="206990" x="8331200" y="3663950"/>
          <p14:tracePt t="207006" x="8324850" y="3663950"/>
          <p14:tracePt t="207048" x="8324850" y="3670300"/>
          <p14:tracePt t="207057" x="8324850" y="3676650"/>
          <p14:tracePt t="207074" x="8324850" y="3689350"/>
          <p14:tracePt t="207088" x="8318500" y="3695700"/>
          <p14:tracePt t="207105" x="8318500" y="3702050"/>
          <p14:tracePt t="207184" x="8312150" y="3702050"/>
          <p14:tracePt t="207211" x="8305800" y="3708400"/>
          <p14:tracePt t="207221" x="8299450" y="3708400"/>
          <p14:tracePt t="207238" x="8293100" y="3714750"/>
          <p14:tracePt t="207314" x="8286750" y="3714750"/>
          <p14:tracePt t="207319" x="8280400" y="3714750"/>
          <p14:tracePt t="207338" x="8261350" y="3721100"/>
          <p14:tracePt t="207356" x="8185150" y="3727450"/>
          <p14:tracePt t="207372" x="8128000" y="3727450"/>
          <p14:tracePt t="207376" x="8121650" y="3727450"/>
          <p14:tracePt t="207388" x="8115300" y="3727450"/>
          <p14:tracePt t="207777" x="8121650" y="3727450"/>
          <p14:tracePt t="207805" x="8128000" y="3727450"/>
          <p14:tracePt t="207829" x="8134350" y="3727450"/>
          <p14:tracePt t="207845" x="8140700" y="3727450"/>
          <p14:tracePt t="207856" x="8147050" y="3727450"/>
          <p14:tracePt t="207872" x="8159750" y="3727450"/>
          <p14:tracePt t="207888" x="8178800" y="3727450"/>
          <p14:tracePt t="207905" x="8204200" y="3727450"/>
          <p14:tracePt t="207923" x="8229600" y="3727450"/>
          <p14:tracePt t="207940" x="8235950" y="3727450"/>
          <p14:tracePt t="207972" x="8242300" y="3727450"/>
          <p14:tracePt t="207991" x="8248650" y="3727450"/>
          <p14:tracePt t="208006" x="8255000" y="3721100"/>
          <p14:tracePt t="208022" x="8267700" y="3721100"/>
          <p14:tracePt t="208039" x="8286750" y="3714750"/>
          <p14:tracePt t="208056" x="8305800" y="3708400"/>
          <p14:tracePt t="208072" x="8318500" y="3702050"/>
          <p14:tracePt t="208089" x="8331200" y="3702050"/>
          <p14:tracePt t="208106" x="8350250" y="3695700"/>
          <p14:tracePt t="208125" x="8369300" y="3689350"/>
          <p14:tracePt t="208139" x="8394700" y="3676650"/>
          <p14:tracePt t="208156" x="8413750" y="3663950"/>
          <p14:tracePt t="208172" x="8445500" y="3651250"/>
          <p14:tracePt t="208191" x="8464550" y="3638550"/>
          <p14:tracePt t="208206" x="8483600" y="3632200"/>
          <p14:tracePt t="208222" x="8496300" y="3625850"/>
          <p14:tracePt t="208239" x="8509000" y="3625850"/>
          <p14:tracePt t="208257" x="8515350" y="3619500"/>
          <p14:tracePt t="208273" x="8528050" y="3613150"/>
          <p14:tracePt t="208289" x="8547100" y="3600450"/>
          <p14:tracePt t="208306" x="8572500" y="3587750"/>
          <p14:tracePt t="208323" x="8623300" y="3575050"/>
          <p14:tracePt t="208338" x="8648700" y="3568700"/>
          <p14:tracePt t="208356" x="8661400" y="3562350"/>
          <p14:tracePt t="208373" x="8667750" y="3562350"/>
          <p14:tracePt t="208390" x="8674100" y="3562350"/>
          <p14:tracePt t="208392" x="8674100" y="3556000"/>
          <p14:tracePt t="208406" x="8680450" y="3556000"/>
          <p14:tracePt t="208423" x="8705850" y="3549650"/>
          <p14:tracePt t="208439" x="8724900" y="3543300"/>
          <p14:tracePt t="208456" x="8756650" y="3536950"/>
          <p14:tracePt t="208473" x="8813800" y="3517900"/>
          <p14:tracePt t="208489" x="8883650" y="3505200"/>
          <p14:tracePt t="208506" x="8915400" y="3498850"/>
          <p14:tracePt t="208523" x="8934450" y="3486150"/>
          <p14:tracePt t="208540" x="8947150" y="3486150"/>
          <p14:tracePt t="208556" x="8953500" y="3473450"/>
          <p14:tracePt t="208573" x="8959850" y="3467100"/>
          <p14:tracePt t="208590" x="8972550" y="3454400"/>
          <p14:tracePt t="208607" x="8985250" y="3441700"/>
          <p14:tracePt t="208625" x="8997950" y="3429000"/>
          <p14:tracePt t="208640" x="9004300" y="3429000"/>
          <p14:tracePt t="208657" x="9023350" y="3429000"/>
          <p14:tracePt t="208674" x="9036050" y="3429000"/>
          <p14:tracePt t="208690" x="9061450" y="3429000"/>
          <p14:tracePt t="208708" x="9093200" y="3429000"/>
          <p14:tracePt t="208723" x="9124950" y="3429000"/>
          <p14:tracePt t="208741" x="9169400" y="3416300"/>
          <p14:tracePt t="208758" x="9188450" y="3397250"/>
          <p14:tracePt t="208773" x="9213850" y="3378200"/>
          <p14:tracePt t="208790" x="9220200" y="3365500"/>
          <p14:tracePt t="208806" x="9226550" y="3359150"/>
          <p14:tracePt t="208823" x="9232900" y="3352800"/>
          <p14:tracePt t="208856" x="9245600" y="3352800"/>
          <p14:tracePt t="208873" x="9264650" y="3352800"/>
          <p14:tracePt t="208890" x="9277350" y="3352800"/>
          <p14:tracePt t="208907" x="9290050" y="3333750"/>
          <p14:tracePt t="208924" x="9302750" y="3321050"/>
          <p14:tracePt t="208942" x="9321800" y="3302000"/>
          <p14:tracePt t="208956" x="9334500" y="3289300"/>
          <p14:tracePt t="208974" x="9340850" y="3289300"/>
          <p14:tracePt t="208992" x="9347200" y="3289300"/>
          <p14:tracePt t="209007" x="9353550" y="3289300"/>
          <p14:tracePt t="209040" x="9359900" y="3289300"/>
          <p14:tracePt t="209074" x="9366250" y="3295650"/>
          <p14:tracePt t="209090" x="9378950" y="3295650"/>
          <p14:tracePt t="209107" x="9385300" y="3295650"/>
          <p14:tracePt t="209124" x="9391650" y="3295650"/>
          <p14:tracePt t="209280" x="9391650" y="3289300"/>
          <p14:tracePt t="209294" x="9391650" y="3282950"/>
          <p14:tracePt t="209318" x="9391650" y="3276600"/>
          <p14:tracePt t="209325" x="9398000" y="3276600"/>
          <p14:tracePt t="209341" x="9398000" y="3270250"/>
          <p14:tracePt t="209357" x="9404350" y="3270250"/>
          <p14:tracePt t="209373" x="9410700" y="3270250"/>
          <p14:tracePt t="209392" x="9417050" y="3263900"/>
          <p14:tracePt t="209407" x="9423400" y="3263900"/>
          <p14:tracePt t="209425" x="9429750" y="3263900"/>
          <p14:tracePt t="209441" x="9436100" y="3263900"/>
          <p14:tracePt t="209457" x="9442450" y="3263900"/>
          <p14:tracePt t="209474" x="9448800" y="3257550"/>
          <p14:tracePt t="209520" x="9442450" y="3257550"/>
          <p14:tracePt t="209527" x="9436100" y="3257550"/>
          <p14:tracePt t="209541" x="9429750" y="3257550"/>
          <p14:tracePt t="209557" x="9410700" y="3251200"/>
          <p14:tracePt t="209574" x="9385300" y="3244850"/>
          <p14:tracePt t="209591" x="9359900" y="3238500"/>
          <p14:tracePt t="209606" x="9340850" y="3238500"/>
          <p14:tracePt t="209624" x="9328150" y="3232150"/>
          <p14:tracePt t="209641" x="9302750" y="3232150"/>
          <p14:tracePt t="209658" x="9271000" y="3238500"/>
          <p14:tracePt t="209674" x="9245600" y="3257550"/>
          <p14:tracePt t="209691" x="9207500" y="3282950"/>
          <p14:tracePt t="209707" x="9188450" y="3308350"/>
          <p14:tracePt t="209724" x="9150350" y="3333750"/>
          <p14:tracePt t="209742" x="9055100" y="3352800"/>
          <p14:tracePt t="209757" x="8966200" y="3359150"/>
          <p14:tracePt t="209774" x="8832850" y="3365500"/>
          <p14:tracePt t="209791" x="8750300" y="3365500"/>
          <p14:tracePt t="209807" x="8731250" y="3365500"/>
          <p14:tracePt t="209841" x="8788400" y="3365500"/>
          <p14:tracePt t="209858" x="8896350" y="3359150"/>
          <p14:tracePt t="209875" x="9004300" y="3352800"/>
          <p14:tracePt t="209891" x="9080500" y="3346450"/>
          <p14:tracePt t="209907" x="9131300" y="3302000"/>
          <p14:tracePt t="209924" x="9201150" y="3225800"/>
          <p14:tracePt t="209943" x="9271000" y="3105150"/>
          <p14:tracePt t="209958" x="9347200" y="2952750"/>
          <p14:tracePt t="209974" x="9423400" y="2781300"/>
          <p14:tracePt t="209993" x="9493250" y="2692400"/>
          <p14:tracePt t="210008" x="9505950" y="2673350"/>
          <p14:tracePt t="210024" x="9505950" y="2686050"/>
          <p14:tracePt t="210041" x="9505950" y="2717800"/>
          <p14:tracePt t="210059" x="9486900" y="2755900"/>
          <p14:tracePt t="210073" x="9474200" y="2768600"/>
          <p14:tracePt t="210091" x="9461500" y="2781300"/>
          <p14:tracePt t="210107" x="9455150" y="2781300"/>
          <p14:tracePt t="210126" x="9442450" y="2787650"/>
          <p14:tracePt t="210142" x="9429750" y="2787650"/>
          <p14:tracePt t="210157" x="9410700" y="2794000"/>
          <p14:tracePt t="210175" x="9398000" y="2800350"/>
          <p14:tracePt t="210193" x="9385300" y="2813050"/>
          <p14:tracePt t="210208" x="9378950" y="2825750"/>
          <p14:tracePt t="210224" x="9378950" y="2838450"/>
          <p14:tracePt t="210241" x="9385300" y="2851150"/>
          <p14:tracePt t="210260" x="9404350" y="2876550"/>
          <p14:tracePt t="210275" x="9417050" y="2921000"/>
          <p14:tracePt t="210291" x="9423400" y="2997200"/>
          <p14:tracePt t="210308" x="9417050" y="3067050"/>
          <p14:tracePt t="210310" x="9404350" y="3111500"/>
          <p14:tracePt t="210325" x="9378950" y="3187700"/>
          <p14:tracePt t="210341" x="9347200" y="3289300"/>
          <p14:tracePt t="210357" x="9328150" y="3352800"/>
          <p14:tracePt t="210374" x="9315450" y="3403600"/>
          <p14:tracePt t="210393" x="9309100" y="3435350"/>
          <p14:tracePt t="210408" x="9309100" y="3467100"/>
          <p14:tracePt t="210425" x="9309100" y="3511550"/>
          <p14:tracePt t="210441" x="9309100" y="3556000"/>
          <p14:tracePt t="210458" x="9302750" y="3594100"/>
          <p14:tracePt t="210475" x="9302750" y="3606800"/>
          <p14:tracePt t="210491" x="9296400" y="3606800"/>
          <p14:tracePt t="210508" x="9296400" y="3594100"/>
          <p14:tracePt t="210526" x="9283700" y="3543300"/>
          <p14:tracePt t="210542" x="9271000" y="3486150"/>
          <p14:tracePt t="210560" x="9239250" y="3359150"/>
          <p14:tracePt t="210577" x="9226550" y="3302000"/>
          <p14:tracePt t="210592" x="9220200" y="3276600"/>
          <p14:tracePt t="210608" x="9220200" y="3257550"/>
          <p14:tracePt t="210625" x="9239250" y="3206750"/>
          <p14:tracePt t="210641" x="9264650" y="3155950"/>
          <p14:tracePt t="210658" x="9283700" y="3086100"/>
          <p14:tracePt t="210675" x="9309100" y="2997200"/>
          <p14:tracePt t="210691" x="9321800" y="2940050"/>
          <p14:tracePt t="210708" x="9321800" y="2901950"/>
          <p14:tracePt t="210725" x="9321800" y="2889250"/>
          <p14:tracePt t="210741" x="9309100" y="2882900"/>
          <p14:tracePt t="210758" x="9302750" y="2882900"/>
          <p14:tracePt t="210774" x="9290050" y="2882900"/>
          <p14:tracePt t="210793" x="9271000" y="2901950"/>
          <p14:tracePt t="210809" x="9264650" y="2914650"/>
          <p14:tracePt t="210826" x="9264650" y="2959100"/>
          <p14:tracePt t="210842" x="9264650" y="3003550"/>
          <p14:tracePt t="210858" x="9264650" y="3048000"/>
          <p14:tracePt t="210875" x="9271000" y="3092450"/>
          <p14:tracePt t="210891" x="9271000" y="3149600"/>
          <p14:tracePt t="210908" x="9277350" y="3225800"/>
          <p14:tracePt t="210925" x="9277350" y="3314700"/>
          <p14:tracePt t="210942" x="9271000" y="3397250"/>
          <p14:tracePt t="210958" x="9245600" y="3505200"/>
          <p14:tracePt t="210975" x="9226550" y="3581400"/>
          <p14:tracePt t="210992" x="9207500" y="3632200"/>
          <p14:tracePt t="210993" x="9207500" y="3638550"/>
          <p14:tracePt t="211009" x="9194800" y="3663950"/>
          <p14:tracePt t="211083" x="9182100" y="3663950"/>
          <p14:tracePt t="211092" x="9175750" y="3670300"/>
          <p14:tracePt t="211108" x="9156700" y="3670300"/>
          <p14:tracePt t="211125" x="9144000" y="3676650"/>
          <p14:tracePt t="211144" x="9137650" y="3670300"/>
          <p14:tracePt t="211158" x="9124950" y="3613150"/>
          <p14:tracePt t="211175" x="9131300" y="3543300"/>
          <p14:tracePt t="211192" x="9144000" y="3479800"/>
          <p14:tracePt t="211207" x="9144000" y="3429000"/>
          <p14:tracePt t="211225" x="9144000" y="3390900"/>
          <p14:tracePt t="211242" x="9137650" y="3359150"/>
          <p14:tracePt t="211244" x="9137650" y="3340100"/>
          <p14:tracePt t="211260" x="9144000" y="3289300"/>
          <p14:tracePt t="211276" x="9156700" y="3238500"/>
          <p14:tracePt t="211292" x="9163050" y="3213100"/>
          <p14:tracePt t="211308" x="9175750" y="3155950"/>
          <p14:tracePt t="211326" x="9188450" y="3143250"/>
          <p14:tracePt t="211343" x="9194800" y="3136900"/>
          <p14:tracePt t="211359" x="9220200" y="3136900"/>
          <p14:tracePt t="211376" x="9258300" y="3143250"/>
          <p14:tracePt t="211392" x="9296400" y="3149600"/>
          <p14:tracePt t="211408" x="9315450" y="3162300"/>
          <p14:tracePt t="211488" x="9315450" y="3155950"/>
          <p14:tracePt t="211494" x="9315450" y="3149600"/>
          <p14:tracePt t="211510" x="9309100" y="3143250"/>
          <p14:tracePt t="211525" x="9309100" y="3136900"/>
          <p14:tracePt t="211560" x="9296400" y="3136900"/>
          <p14:tracePt t="211575" x="9271000" y="3149600"/>
          <p14:tracePt t="211594" x="9239250" y="3168650"/>
          <p14:tracePt t="211611" x="9169400" y="3187700"/>
          <p14:tracePt t="211625" x="9086850" y="3213100"/>
          <p14:tracePt t="211643" x="9017000" y="3219450"/>
          <p14:tracePt t="211659" x="8928100" y="3232150"/>
          <p14:tracePt t="211677" x="8877300" y="3238500"/>
          <p14:tracePt t="211695" x="8858250" y="3238500"/>
          <p14:tracePt t="211710" x="8858250" y="3244850"/>
          <p14:tracePt t="211729" x="8870950" y="3251200"/>
          <p14:tracePt t="211742" x="8896350" y="3257550"/>
          <p14:tracePt t="211760" x="8978900" y="3263900"/>
          <p14:tracePt t="211777" x="9048750" y="3263900"/>
          <p14:tracePt t="211793" x="9080500" y="3263900"/>
          <p14:tracePt t="211809" x="9099550" y="3257550"/>
          <p14:tracePt t="211826" x="9112250" y="3244850"/>
          <p14:tracePt t="211843" x="9150350" y="3213100"/>
          <p14:tracePt t="211859" x="9188450" y="3187700"/>
          <p14:tracePt t="211876" x="9226550" y="3162300"/>
          <p14:tracePt t="211892" x="9258300" y="3143250"/>
          <p14:tracePt t="211909" x="9271000" y="3136900"/>
          <p14:tracePt t="211963" x="9264650" y="3136900"/>
          <p14:tracePt t="211976" x="9258300" y="3136900"/>
          <p14:tracePt t="211993" x="9239250" y="3136900"/>
          <p14:tracePt t="212009" x="9226550" y="3136900"/>
          <p14:tracePt t="212043" x="9220200" y="3136900"/>
          <p14:tracePt t="212093" x="9220200" y="3130550"/>
          <p14:tracePt t="212110" x="9232900" y="3124200"/>
          <p14:tracePt t="212128" x="9245600" y="3124200"/>
          <p14:tracePt t="212143" x="9264650" y="3117850"/>
          <p14:tracePt t="212162" x="9283700" y="3117850"/>
          <p14:tracePt t="212178" x="9302750" y="3117850"/>
          <p14:tracePt t="212193" x="9321800" y="3117850"/>
          <p14:tracePt t="212209" x="9334500" y="3117850"/>
          <p14:tracePt t="212298" x="9328150" y="3117850"/>
          <p14:tracePt t="212304" x="9321800" y="3111500"/>
          <p14:tracePt t="212312" x="9315450" y="3111500"/>
          <p14:tracePt t="212327" x="9302750" y="3111500"/>
          <p14:tracePt t="212343" x="9290050" y="3105150"/>
          <p14:tracePt t="212451" x="9283700" y="3105150"/>
          <p14:tracePt t="212478" x="9277350" y="3105150"/>
          <p14:tracePt t="212493" x="9277350" y="3111500"/>
          <p14:tracePt t="212510" x="9271000" y="3111500"/>
          <p14:tracePt t="212526" x="9264650" y="3111500"/>
          <p14:tracePt t="212560" x="9251950" y="3111500"/>
          <p14:tracePt t="212576" x="9239250" y="3111500"/>
          <p14:tracePt t="212593" x="9226550" y="3117850"/>
          <p14:tracePt t="212610" x="9213850" y="3117850"/>
          <p14:tracePt t="212626" x="9207500" y="3124200"/>
          <p14:tracePt t="212643" x="9201150" y="3130550"/>
          <p14:tracePt t="212660" x="9194800" y="3130550"/>
          <p14:tracePt t="212693" x="9194800" y="3136900"/>
          <p14:tracePt t="212749" x="9182100" y="3136900"/>
          <p14:tracePt t="212759" x="9175750" y="3143250"/>
          <p14:tracePt t="212778" x="9156700" y="3155950"/>
          <p14:tracePt t="212793" x="9144000" y="3175000"/>
          <p14:tracePt t="212810" x="9131300" y="3187700"/>
          <p14:tracePt t="212826" x="9118600" y="3213100"/>
          <p14:tracePt t="212844" x="9105900" y="3232150"/>
          <p14:tracePt t="212860" x="9099550" y="3276600"/>
          <p14:tracePt t="212877" x="9061450" y="3327400"/>
          <p14:tracePt t="212893" x="9017000" y="3378200"/>
          <p14:tracePt t="212910" x="8985250" y="3422650"/>
          <p14:tracePt t="212927" x="8953500" y="3454400"/>
          <p14:tracePt t="212943" x="8934450" y="3473450"/>
          <p14:tracePt t="212960" x="8928100" y="3479800"/>
          <p14:tracePt t="212976" x="8928100" y="3498850"/>
          <p14:tracePt t="212995" x="8947150" y="3549650"/>
          <p14:tracePt t="213010" x="8966200" y="3625850"/>
          <p14:tracePt t="213027" x="8959850" y="3689350"/>
          <p14:tracePt t="213043" x="8934450" y="3727450"/>
          <p14:tracePt t="213060" x="8921750" y="3759200"/>
          <p14:tracePt t="213063" x="8915400" y="3765550"/>
          <p14:tracePt t="213077" x="8909050" y="3771900"/>
          <p14:tracePt t="213146" x="8909050" y="3778250"/>
          <p14:tracePt t="213248" x="8915400" y="3778250"/>
          <p14:tracePt t="213256" x="8915400" y="3771900"/>
          <p14:tracePt t="213277" x="8934450" y="3746500"/>
          <p14:tracePt t="213294" x="8947150" y="3721100"/>
          <p14:tracePt t="213310" x="8953500" y="3721100"/>
          <p14:tracePt t="213329" x="8966200" y="3752850"/>
          <p14:tracePt t="213344" x="8972550" y="3778250"/>
          <p14:tracePt t="213360" x="8959850" y="3797300"/>
          <p14:tracePt t="213377" x="8947150" y="3810000"/>
          <p14:tracePt t="213393" x="8934450" y="3810000"/>
          <p14:tracePt t="213410" x="8934450" y="3803650"/>
          <p14:tracePt t="213427" x="8928100" y="3778250"/>
          <p14:tracePt t="213444" x="8928100" y="3746500"/>
          <p14:tracePt t="213462" x="8934450" y="3740150"/>
          <p14:tracePt t="213477" x="8934450" y="3759200"/>
          <p14:tracePt t="213494" x="8940800" y="3784600"/>
          <p14:tracePt t="213496" x="8934450" y="3784600"/>
          <p14:tracePt t="213510" x="8928100" y="3784600"/>
          <p14:tracePt t="213515" x="8921750" y="3778250"/>
          <p14:tracePt t="213527" x="8915400" y="3771900"/>
          <p14:tracePt t="213543" x="8896350" y="3765550"/>
          <p14:tracePt t="213560" x="8890000" y="3759200"/>
          <p14:tracePt t="213638" x="8890000" y="3765550"/>
          <p14:tracePt t="213645" x="8890000" y="3771900"/>
          <p14:tracePt t="213660" x="8877300" y="3778250"/>
          <p14:tracePt t="213678" x="8858250" y="3778250"/>
          <p14:tracePt t="213696" x="8839200" y="3778250"/>
          <p14:tracePt t="213711" x="8826500" y="3778250"/>
          <p14:tracePt t="213728" x="8807450" y="3778250"/>
          <p14:tracePt t="213744" x="8788400" y="3784600"/>
          <p14:tracePt t="213760" x="8782050" y="3784600"/>
          <p14:tracePt t="213777" x="8775700" y="3784600"/>
          <p14:tracePt t="213794" x="8775700" y="3790950"/>
          <p14:tracePt t="213811" x="8769350" y="3790950"/>
          <p14:tracePt t="216419" x="8769350" y="3784600"/>
          <p14:tracePt t="216430" x="8769350" y="3778250"/>
          <p14:tracePt t="216446" x="8769350" y="3771900"/>
          <p14:tracePt t="223088" x="8763000" y="3771900"/>
          <p14:tracePt t="223117" x="8756650" y="3771900"/>
          <p14:tracePt t="223125" x="8743950" y="3765550"/>
          <p14:tracePt t="223136" x="8731250" y="3759200"/>
          <p14:tracePt t="223152" x="8648700" y="3733800"/>
          <p14:tracePt t="223169" x="8553450" y="3714750"/>
          <p14:tracePt t="223185" x="8477250" y="3695700"/>
          <p14:tracePt t="223204" x="8439150" y="3695700"/>
          <p14:tracePt t="223218" x="8432800" y="3695700"/>
          <p14:tracePt t="223391" x="8426450" y="3689350"/>
          <p14:tracePt t="223405" x="8413750" y="3689350"/>
          <p14:tracePt t="223419" x="8394700" y="3689350"/>
          <p14:tracePt t="223436" x="8382000" y="3676650"/>
          <p14:tracePt t="223453" x="8375650" y="3543300"/>
          <p14:tracePt t="223469" x="8388350" y="3422650"/>
          <p14:tracePt t="223486" x="8401050" y="3333750"/>
          <p14:tracePt t="223504" x="8413750" y="3257550"/>
          <p14:tracePt t="223519" x="8420100" y="3238500"/>
          <p14:tracePt t="223536" x="8420100" y="3232150"/>
          <p14:tracePt t="223569" x="8407400" y="3270250"/>
          <p14:tracePt t="223586" x="8388350" y="3340100"/>
          <p14:tracePt t="223603" x="8369300" y="3397250"/>
          <p14:tracePt t="223619" x="8362950" y="3460750"/>
          <p14:tracePt t="223636" x="8362950" y="3543300"/>
          <p14:tracePt t="223652" x="8388350" y="3606800"/>
          <p14:tracePt t="223671" x="8451850" y="3670300"/>
          <p14:tracePt t="223686" x="8540750" y="3733800"/>
          <p14:tracePt t="223702" x="8642350" y="3790950"/>
          <p14:tracePt t="223719" x="8712200" y="3816350"/>
          <p14:tracePt t="223736" x="8743950" y="3816350"/>
          <p14:tracePt t="223752" x="8769350" y="3797300"/>
          <p14:tracePt t="223769" x="8807450" y="3759200"/>
          <p14:tracePt t="223786" x="8851900" y="3689350"/>
          <p14:tracePt t="223803" x="8915400" y="3594100"/>
          <p14:tracePt t="223820" x="8959850" y="3524250"/>
          <p14:tracePt t="223836" x="8997950" y="3460750"/>
          <p14:tracePt t="223852" x="9048750" y="3397250"/>
          <p14:tracePt t="223870" x="9080500" y="3359150"/>
          <p14:tracePt t="223886" x="9093200" y="3340100"/>
          <p14:tracePt t="223902" x="9093200" y="3333750"/>
          <p14:tracePt t="223953" x="9074150" y="3340100"/>
          <p14:tracePt t="223969" x="9067800" y="3346450"/>
          <p14:tracePt t="223986" x="9061450" y="3359150"/>
          <p14:tracePt t="224005" x="9061450" y="3378200"/>
          <p14:tracePt t="224020" x="9061450" y="3390900"/>
          <p14:tracePt t="224036" x="9061450" y="3403600"/>
          <p14:tracePt t="224053" x="9061450" y="3409950"/>
          <p14:tracePt t="226050" x="9048750" y="3409950"/>
          <p14:tracePt t="226057" x="9023350" y="3409950"/>
          <p14:tracePt t="226075" x="8870950" y="3416300"/>
          <p14:tracePt t="226089" x="8591550" y="3441700"/>
          <p14:tracePt t="226103" x="8261350" y="3479800"/>
          <p14:tracePt t="226120" x="7912100" y="3536950"/>
          <p14:tracePt t="226138" x="7778750" y="3562350"/>
          <p14:tracePt t="226155" x="7664450" y="3575050"/>
          <p14:tracePt t="226188" x="7658100" y="3575050"/>
          <p14:tracePt t="226206" x="7486650" y="3600450"/>
          <p14:tracePt t="226223" x="7150100" y="3676650"/>
          <p14:tracePt t="226238" x="6794500" y="3727450"/>
          <p14:tracePt t="226255" x="6502400" y="3727450"/>
          <p14:tracePt t="226273" x="6388100" y="3714750"/>
          <p14:tracePt t="226289" x="6394450" y="3702050"/>
          <p14:tracePt t="226305" x="6451600" y="3683000"/>
          <p14:tracePt t="226321" x="6496050" y="3676650"/>
          <p14:tracePt t="226339" x="6521450" y="3689350"/>
          <p14:tracePt t="226355" x="6527800" y="3727450"/>
          <p14:tracePt t="226371" x="6527800" y="3765550"/>
          <p14:tracePt t="226374" x="6521450" y="3784600"/>
          <p14:tracePt t="226388" x="6515100" y="3797300"/>
          <p14:tracePt t="226405" x="6489700" y="3829050"/>
          <p14:tracePt t="226438" x="6496050" y="3829050"/>
          <p14:tracePt t="226455" x="6502400" y="3829050"/>
          <p14:tracePt t="226505" x="6496050" y="3816350"/>
          <p14:tracePt t="228204" x="6496050" y="3803650"/>
          <p14:tracePt t="228210" x="6496050" y="3790950"/>
          <p14:tracePt t="228223" x="6496050" y="3778250"/>
          <p14:tracePt t="228239" x="6496050" y="3771900"/>
          <p14:tracePt t="228256" x="6496050" y="3765550"/>
          <p14:tracePt t="228273" x="6496050" y="3752850"/>
          <p14:tracePt t="228289" x="6496050" y="3733800"/>
          <p14:tracePt t="228306" x="6496050" y="3714750"/>
          <p14:tracePt t="228323" x="6477000" y="3676650"/>
          <p14:tracePt t="228339" x="6445250" y="3632200"/>
          <p14:tracePt t="228356" x="6400800" y="3587750"/>
          <p14:tracePt t="228373" x="6369050" y="3562350"/>
          <p14:tracePt t="228390" x="6362700" y="3556000"/>
          <p14:tracePt t="228423" x="6356350" y="3549650"/>
          <p14:tracePt t="228439" x="6343650" y="3543300"/>
          <p14:tracePt t="228457" x="6305550" y="3517900"/>
          <p14:tracePt t="228473" x="6267450" y="3498850"/>
          <p14:tracePt t="228490" x="6248400" y="3486150"/>
          <p14:tracePt t="228524" x="6242050" y="3479800"/>
          <p14:tracePt t="228540" x="6242050" y="3467100"/>
          <p14:tracePt t="228557" x="6242050" y="3448050"/>
          <p14:tracePt t="228573" x="6229350" y="3397250"/>
          <p14:tracePt t="228590" x="6184900" y="3333750"/>
          <p14:tracePt t="228606" x="6115050" y="3276600"/>
          <p14:tracePt t="228623" x="6051550" y="3232150"/>
          <p14:tracePt t="228640" x="6007100" y="3206750"/>
          <p14:tracePt t="228656" x="5994400" y="3206750"/>
          <p14:tracePt t="228689" x="5988050" y="3206750"/>
          <p14:tracePt t="228707" x="5949950" y="3206750"/>
          <p14:tracePt t="228723" x="5867400" y="3200400"/>
          <p14:tracePt t="228740" x="5746750" y="3194050"/>
          <p14:tracePt t="228758" x="5632450" y="3200400"/>
          <p14:tracePt t="228774" x="5562600" y="3206750"/>
          <p14:tracePt t="228790" x="5543550" y="3213100"/>
          <p14:tracePt t="228805" x="5537200" y="3213100"/>
          <p14:tracePt t="228846" x="5530850" y="3213100"/>
          <p14:tracePt t="228859" x="5518150" y="3219450"/>
          <p14:tracePt t="228873" x="5499100" y="3219450"/>
          <p14:tracePt t="228890" x="5461000" y="3238500"/>
          <p14:tracePt t="228907" x="5448300" y="3257550"/>
          <p14:tracePt t="228909" x="5441950" y="3282950"/>
          <p14:tracePt t="228923" x="5441950" y="3302000"/>
          <p14:tracePt t="228927" x="5441950" y="3321050"/>
          <p14:tracePt t="228939" x="5441950" y="3365500"/>
          <p14:tracePt t="228958" x="5499100" y="3473450"/>
          <p14:tracePt t="228973" x="5543550" y="3543300"/>
          <p14:tracePt t="228990" x="5600700" y="3606800"/>
          <p14:tracePt t="229007" x="5676900" y="3663950"/>
          <p14:tracePt t="229024" x="5753100" y="3683000"/>
          <p14:tracePt t="229040" x="5784850" y="3683000"/>
          <p14:tracePt t="229057" x="5803900" y="3657600"/>
          <p14:tracePt t="229074" x="5816600" y="3632200"/>
          <p14:tracePt t="229090" x="5822950" y="3619500"/>
          <p14:tracePt t="229107" x="5810250" y="3594100"/>
          <p14:tracePt t="229124" x="5791200" y="3568700"/>
          <p14:tracePt t="229141" x="5753100" y="3543300"/>
          <p14:tracePt t="229161" x="5715000" y="3524250"/>
          <p14:tracePt t="229174" x="5708650" y="3517900"/>
          <p14:tracePt t="229190" x="5702300" y="3517900"/>
          <p14:tracePt t="229245" x="5695950" y="3517900"/>
          <p14:tracePt t="231041" x="5689600" y="3517900"/>
          <p14:tracePt t="231048" x="5670550" y="3524250"/>
          <p14:tracePt t="231059" x="5638800" y="3530600"/>
          <p14:tracePt t="231076" x="5568950" y="3543300"/>
          <p14:tracePt t="231092" x="5492750" y="3562350"/>
          <p14:tracePt t="231109" x="5422900" y="3568700"/>
          <p14:tracePt t="231126" x="5359400" y="3568700"/>
          <p14:tracePt t="231142" x="5289550" y="3575050"/>
          <p14:tracePt t="231158" x="5168900" y="3581400"/>
          <p14:tracePt t="231175" x="5029200" y="3600450"/>
          <p14:tracePt t="231179" x="4940300" y="3625850"/>
          <p14:tracePt t="231194" x="4806950" y="3670300"/>
          <p14:tracePt t="231208" x="4781550" y="3670300"/>
          <p14:tracePt t="231225" x="4775200" y="3670300"/>
          <p14:tracePt t="231259" x="4768850" y="3670300"/>
          <p14:tracePt t="231276" x="4756150" y="3670300"/>
          <p14:tracePt t="231380" x="4756150" y="3676650"/>
          <p14:tracePt t="231419" x="4756150" y="3683000"/>
          <p14:tracePt t="231573" x="4756150" y="3676650"/>
          <p14:tracePt t="231593" x="4756150" y="3670300"/>
          <p14:tracePt t="231715" x="4756150" y="3663950"/>
          <p14:tracePt t="231722" x="4762500" y="3663950"/>
          <p14:tracePt t="231729" x="4768850" y="3663950"/>
          <p14:tracePt t="231744" x="4775200" y="3663950"/>
          <p14:tracePt t="231759" x="4800600" y="3657600"/>
          <p14:tracePt t="231776" x="4838700" y="3651250"/>
          <p14:tracePt t="231793" x="4902200" y="3638550"/>
          <p14:tracePt t="231794" x="4940300" y="3632200"/>
          <p14:tracePt t="231809" x="5067300" y="3594100"/>
          <p14:tracePt t="231826" x="5156200" y="3556000"/>
          <p14:tracePt t="231843" x="5181600" y="3536950"/>
          <p14:tracePt t="231862" x="5181600" y="3511550"/>
          <p14:tracePt t="231876" x="5181600" y="3498850"/>
          <p14:tracePt t="231909" x="5181600" y="3492500"/>
          <p14:tracePt t="231926" x="5175250" y="3486150"/>
          <p14:tracePt t="231943" x="5162550" y="3479800"/>
          <p14:tracePt t="231946" x="5162550" y="3473450"/>
          <p14:tracePt t="231960" x="5156200" y="3473450"/>
          <p14:tracePt t="231977" x="5149850" y="3467100"/>
          <p14:tracePt t="237177" x="5130800" y="3467100"/>
          <p14:tracePt t="237198" x="5054600" y="3549650"/>
          <p14:tracePt t="237213" x="5048250" y="3613150"/>
          <p14:tracePt t="237231" x="5054600" y="3663950"/>
          <p14:tracePt t="237247" x="5035550" y="3759200"/>
          <p14:tracePt t="237264" x="4965700" y="3816350"/>
          <p14:tracePt t="237280" x="4921250" y="3841750"/>
          <p14:tracePt t="237297" x="4692650" y="3930650"/>
          <p14:tracePt t="237317" x="4540250" y="3975100"/>
          <p14:tracePt t="237331" x="4394200" y="4025900"/>
          <p14:tracePt t="237348" x="4311650" y="4070350"/>
          <p14:tracePt t="237364" x="4254500" y="4127500"/>
          <p14:tracePt t="237381" x="4216400" y="4197350"/>
          <p14:tracePt t="237399" x="4159250" y="4279900"/>
          <p14:tracePt t="237415" x="4070350" y="4362450"/>
          <p14:tracePt t="237431" x="3994150" y="4419600"/>
          <p14:tracePt t="237447" x="3873500" y="4476750"/>
          <p14:tracePt t="237466" x="3727450" y="4527550"/>
          <p14:tracePt t="237483" x="3625850" y="4546600"/>
          <p14:tracePt t="237497" x="3600450" y="4552950"/>
          <p14:tracePt t="237514" x="3562350" y="4572000"/>
          <p14:tracePt t="237531" x="3486150" y="4616450"/>
          <p14:tracePt t="237547" x="3333750" y="4660900"/>
          <p14:tracePt t="237565" x="2978150" y="4705350"/>
          <p14:tracePt t="237581" x="2527300" y="4718050"/>
          <p14:tracePt t="237598" x="2127250" y="4718050"/>
          <p14:tracePt t="237613" x="1784350" y="4718050"/>
          <p14:tracePt t="237630" x="1612900" y="4718050"/>
          <p14:tracePt t="237647" x="1568450" y="4737100"/>
          <p14:tracePt t="237664" x="1587500" y="4756150"/>
          <p14:tracePt t="237680" x="1600200" y="4787900"/>
          <p14:tracePt t="237697" x="1593850" y="4813300"/>
          <p14:tracePt t="237714" x="1536700" y="4845050"/>
          <p14:tracePt t="237733" x="1435100" y="4883150"/>
          <p14:tracePt t="237748" x="1371600" y="4902200"/>
          <p14:tracePt t="237764" x="1371600" y="4927600"/>
          <p14:tracePt t="237781" x="1403350" y="4940300"/>
          <p14:tracePt t="237800" x="1466850" y="4953000"/>
          <p14:tracePt t="237813" x="1581150" y="4972050"/>
          <p14:tracePt t="237831" x="1638300" y="4991100"/>
          <p14:tracePt t="237847" x="1638300" y="4997450"/>
          <p14:tracePt t="237898" x="1657350" y="4984750"/>
          <p14:tracePt t="237914" x="1676400" y="4978400"/>
          <p14:tracePt t="237932" x="1714500" y="4972050"/>
          <p14:tracePt t="237947" x="1746250" y="4972050"/>
          <p14:tracePt t="237964" x="1765300" y="4984750"/>
          <p14:tracePt t="237981" x="1765300" y="4991100"/>
          <p14:tracePt t="237999" x="1758950" y="5003800"/>
          <p14:tracePt t="238014" x="1752600" y="5003800"/>
          <p14:tracePt t="238031" x="1746250" y="5016500"/>
          <p14:tracePt t="238048" x="1739900" y="5022850"/>
          <p14:tracePt t="238082" x="1733550" y="5029200"/>
          <p14:tracePt t="238098" x="1727200" y="5035550"/>
          <p14:tracePt t="238114" x="1701800" y="5054600"/>
          <p14:tracePt t="238131" x="1657350" y="5073650"/>
          <p14:tracePt t="238148" x="1625600" y="5086350"/>
          <p14:tracePt t="238164" x="1593850" y="5105400"/>
          <p14:tracePt t="238181" x="1581150" y="5111750"/>
          <p14:tracePt t="238198" x="1555750" y="5124450"/>
          <p14:tracePt t="238215" x="1492250" y="5130800"/>
          <p14:tracePt t="238231" x="1447800" y="5137150"/>
          <p14:tracePt t="238250" x="1365250" y="5149850"/>
          <p14:tracePt t="238265" x="1320800" y="5149850"/>
          <p14:tracePt t="238282" x="1276350" y="5149850"/>
          <p14:tracePt t="238326" x="1270000" y="5149850"/>
          <p14:tracePt t="238334" x="1263650" y="5156200"/>
          <p14:tracePt t="238349" x="1238250" y="5156200"/>
          <p14:tracePt t="238365" x="1219200" y="5162550"/>
          <p14:tracePt t="238625" x="1212850" y="5162550"/>
          <p14:tracePt t="238632" x="1206500" y="5168900"/>
          <p14:tracePt t="238639" x="1200150" y="5175250"/>
          <p14:tracePt t="238648" x="1187450" y="5181600"/>
          <p14:tracePt t="238665" x="1181100" y="5181600"/>
          <p14:tracePt t="238717" x="1168400" y="5181600"/>
          <p14:tracePt t="238733" x="1117600" y="5175250"/>
          <p14:tracePt t="238748" x="1028700" y="5137150"/>
          <p14:tracePt t="238765" x="958850" y="5092700"/>
          <p14:tracePt t="238781" x="933450" y="5067300"/>
          <p14:tracePt t="238799" x="933450" y="5054600"/>
          <p14:tracePt t="238815" x="933450" y="5035550"/>
          <p14:tracePt t="238831" x="939800" y="5022850"/>
          <p14:tracePt t="238848" x="946150" y="5022850"/>
          <p14:tracePt t="238865" x="946150" y="5016500"/>
          <p14:tracePt t="238914" x="946150" y="5010150"/>
          <p14:tracePt t="238942" x="946150" y="5003800"/>
          <p14:tracePt t="238954" x="952500" y="5003800"/>
          <p14:tracePt t="238966" x="977900" y="5003800"/>
          <p14:tracePt t="238982" x="1028700" y="5003800"/>
          <p14:tracePt t="238999" x="1092200" y="5022850"/>
          <p14:tracePt t="239015" x="1136650" y="5035550"/>
          <p14:tracePt t="239032" x="1155700" y="5041900"/>
          <p14:tracePt t="239035" x="1162050" y="5041900"/>
          <p14:tracePt t="239049" x="1174750" y="5041900"/>
          <p14:tracePt t="239065" x="1193800" y="5022850"/>
          <p14:tracePt t="239082" x="1225550" y="4997450"/>
          <p14:tracePt t="239099" x="1238250" y="4972050"/>
          <p14:tracePt t="239115" x="1225550" y="4933950"/>
          <p14:tracePt t="239132" x="1168400" y="4870450"/>
          <p14:tracePt t="239148" x="1073150" y="4775200"/>
          <p14:tracePt t="239165" x="977900" y="4705350"/>
          <p14:tracePt t="239182" x="933450" y="4679950"/>
          <p14:tracePt t="239199" x="901700" y="4673600"/>
          <p14:tracePt t="239215" x="831850" y="4667250"/>
          <p14:tracePt t="239232" x="704850" y="4660900"/>
          <p14:tracePt t="239249" x="520700" y="4660900"/>
          <p14:tracePt t="239265" x="419100" y="4654550"/>
          <p14:tracePt t="239283" x="374650" y="4654550"/>
          <p14:tracePt t="239299" x="355600" y="4705350"/>
          <p14:tracePt t="239316" x="349250" y="4794250"/>
          <p14:tracePt t="239332" x="368300" y="4889500"/>
          <p14:tracePt t="239349" x="400050" y="4997450"/>
          <p14:tracePt t="239365" x="450850" y="5099050"/>
          <p14:tracePt t="239382" x="514350" y="5175250"/>
          <p14:tracePt t="239399" x="603250" y="5213350"/>
          <p14:tracePt t="239415" x="692150" y="5226050"/>
          <p14:tracePt t="239432" x="819150" y="5226050"/>
          <p14:tracePt t="239449" x="977900" y="5238750"/>
          <p14:tracePt t="239466" x="1155700" y="5257800"/>
          <p14:tracePt t="239483" x="1409700" y="5283200"/>
          <p14:tracePt t="239499" x="1663700" y="5308600"/>
          <p14:tracePt t="239502" x="1841500" y="5334000"/>
          <p14:tracePt t="239516" x="1968500" y="5346700"/>
          <p14:tracePt t="239518" x="2152650" y="5372100"/>
          <p14:tracePt t="239532" x="2355850" y="5384800"/>
          <p14:tracePt t="239534" x="2565400" y="5397500"/>
          <p14:tracePt t="239551" x="2965450" y="5403850"/>
          <p14:tracePt t="239566" x="3492500" y="5397500"/>
          <p14:tracePt t="239584" x="3987800" y="5378450"/>
          <p14:tracePt t="239599" x="4559300" y="5365750"/>
          <p14:tracePt t="239616" x="5067300" y="5359400"/>
          <p14:tracePt t="239632" x="5581650" y="5353050"/>
          <p14:tracePt t="239649" x="6083300" y="5334000"/>
          <p14:tracePt t="239668" x="6559550" y="5302250"/>
          <p14:tracePt t="239670" x="6788150" y="5270500"/>
          <p14:tracePt t="239683" x="6972300" y="5232400"/>
          <p14:tracePt t="239699" x="7321550" y="5149850"/>
          <p14:tracePt t="239716" x="7626350" y="5073650"/>
          <p14:tracePt t="239733" x="7880350" y="5016500"/>
          <p14:tracePt t="239750" x="8242300" y="4953000"/>
          <p14:tracePt t="239766" x="8343900" y="4940300"/>
          <p14:tracePt t="239768" x="8413750" y="4933950"/>
          <p14:tracePt t="239784" x="8477250" y="4921250"/>
          <p14:tracePt t="239801" x="8477250" y="4902200"/>
          <p14:tracePt t="239815" x="8439150" y="4857750"/>
          <p14:tracePt t="239832" x="8388350" y="4813300"/>
          <p14:tracePt t="239849" x="8343900" y="4768850"/>
          <p14:tracePt t="239865" x="8331200" y="4756150"/>
          <p14:tracePt t="239899" x="8337550" y="4756150"/>
          <p14:tracePt t="239916" x="8369300" y="4762500"/>
          <p14:tracePt t="239934" x="8458200" y="4787900"/>
          <p14:tracePt t="239949" x="8597900" y="4813300"/>
          <p14:tracePt t="239966" x="8693150" y="4832350"/>
          <p14:tracePt t="239968" x="8731250" y="4832350"/>
          <p14:tracePt t="239982" x="8769350" y="4832350"/>
          <p14:tracePt t="240001" x="8928100" y="4775200"/>
          <p14:tracePt t="240017" x="9061450" y="4711700"/>
          <p14:tracePt t="240034" x="9182100" y="4660900"/>
          <p14:tracePt t="240052" x="9258300" y="4622800"/>
          <p14:tracePt t="240066" x="9290050" y="4591050"/>
          <p14:tracePt t="240082" x="9315450" y="4565650"/>
          <p14:tracePt t="240100" x="9353550" y="4533900"/>
          <p14:tracePt t="240116" x="9404350" y="4457700"/>
          <p14:tracePt t="240133" x="9467850" y="4362450"/>
          <p14:tracePt t="240149" x="9525000" y="4267200"/>
          <p14:tracePt t="240166" x="9556750" y="4203700"/>
          <p14:tracePt t="240183" x="9594850" y="4140200"/>
          <p14:tracePt t="240198" x="9620250" y="4089400"/>
          <p14:tracePt t="240217" x="9658350" y="4013200"/>
          <p14:tracePt t="240233" x="9683750" y="3898900"/>
          <p14:tracePt t="240250" x="9696450" y="3854450"/>
          <p14:tracePt t="240253" x="9702800" y="3835400"/>
          <p14:tracePt t="240267" x="9728200" y="3752850"/>
          <p14:tracePt t="240283" x="9740900" y="3714750"/>
          <p14:tracePt t="240300" x="9747250" y="3689350"/>
          <p14:tracePt t="240301" x="9753600" y="3670300"/>
          <p14:tracePt t="240316" x="9753600" y="3644900"/>
          <p14:tracePt t="240333" x="9747250" y="3625850"/>
          <p14:tracePt t="240350" x="9734550" y="3600450"/>
          <p14:tracePt t="240366" x="9721850" y="3581400"/>
          <p14:tracePt t="240383" x="9715500" y="3575050"/>
          <p14:tracePt t="240477" x="9715500" y="3568700"/>
          <p14:tracePt t="240488" x="9715500" y="3562350"/>
          <p14:tracePt t="240499" x="9715500" y="3556000"/>
          <p14:tracePt t="240517" x="9721850" y="3549650"/>
          <p14:tracePt t="240533" x="9721850" y="3543300"/>
          <p14:tracePt t="240604" x="9721850" y="3549650"/>
          <p14:tracePt t="240678" x="9715500" y="3543300"/>
          <p14:tracePt t="240695" x="9709150" y="3543300"/>
          <p14:tracePt t="240985" x="9715500" y="3549650"/>
          <p14:tracePt t="240993" x="9721850" y="3562350"/>
          <p14:tracePt t="241009" x="9779000" y="3619500"/>
          <p14:tracePt t="241017" x="9804400" y="3644900"/>
          <p14:tracePt t="241034" x="9810750" y="3676650"/>
          <p14:tracePt t="241050" x="9810750" y="3683000"/>
          <p14:tracePt t="241238" x="9804400" y="3683000"/>
          <p14:tracePt t="241247" x="9798050" y="3676650"/>
          <p14:tracePt t="241255" x="9791700" y="3670300"/>
          <p14:tracePt t="241267" x="9772650" y="3663950"/>
          <p14:tracePt t="241288" x="9759950" y="3657600"/>
          <p14:tracePt t="241421" x="9747250" y="3657600"/>
          <p14:tracePt t="241428" x="9721850" y="3657600"/>
          <p14:tracePt t="241435" x="9690100" y="3676650"/>
          <p14:tracePt t="241451" x="9671050" y="3708400"/>
          <p14:tracePt t="241467" x="9671050" y="3733800"/>
          <p14:tracePt t="241483" x="9677400" y="3752850"/>
          <p14:tracePt t="241500" x="9709150" y="3784600"/>
          <p14:tracePt t="241518" x="9734550" y="3810000"/>
          <p14:tracePt t="241534" x="9740900" y="3848100"/>
          <p14:tracePt t="241551" x="9702800" y="3911600"/>
          <p14:tracePt t="241568" x="9613900" y="3975100"/>
          <p14:tracePt t="241586" x="9499600" y="4038600"/>
          <p14:tracePt t="241603" x="9359900" y="4127500"/>
          <p14:tracePt t="241618" x="9334500" y="4152900"/>
          <p14:tracePt t="241634" x="9302750" y="4191000"/>
          <p14:tracePt t="241651" x="9296400" y="4248150"/>
          <p14:tracePt t="241669" x="9290050" y="4273550"/>
          <p14:tracePt t="241684" x="9290050" y="4298950"/>
          <p14:tracePt t="241701" x="9290050" y="4318000"/>
          <p14:tracePt t="241718" x="9283700" y="4337050"/>
          <p14:tracePt t="241735" x="9277350" y="4343400"/>
          <p14:tracePt t="241750" x="9271000" y="4349750"/>
          <p14:tracePt t="241767" x="9264650" y="4356100"/>
          <p14:tracePt t="241784" x="9264650" y="4362450"/>
          <p14:tracePt t="241800" x="9258300" y="4381500"/>
          <p14:tracePt t="241818" x="9258300" y="4394200"/>
          <p14:tracePt t="241835" x="9251950" y="4406900"/>
          <p14:tracePt t="241851" x="9264650" y="4413250"/>
          <p14:tracePt t="241869" x="9398000" y="4349750"/>
          <p14:tracePt t="241884" x="9467850" y="4311650"/>
          <p14:tracePt t="241901" x="9645650" y="4178300"/>
          <p14:tracePt t="241918" x="9677400" y="4140200"/>
          <p14:tracePt t="241920" x="9715500" y="4089400"/>
          <p14:tracePt t="241934" x="9791700" y="3994150"/>
          <p14:tracePt t="241951" x="9937750" y="3867150"/>
          <p14:tracePt t="241969" x="10147300" y="3771900"/>
          <p14:tracePt t="241984" x="10388600" y="3676650"/>
          <p14:tracePt t="242001" x="10521950" y="3600450"/>
          <p14:tracePt t="242017" x="10566400" y="3549650"/>
          <p14:tracePt t="242034" x="10572750" y="3505200"/>
          <p14:tracePt t="242051" x="10566400" y="3479800"/>
          <p14:tracePt t="242069" x="10566400" y="3460750"/>
          <p14:tracePt t="242071" x="10572750" y="3454400"/>
          <p14:tracePt t="242085" x="10591800" y="3448050"/>
          <p14:tracePt t="242101" x="10674350" y="3416300"/>
          <p14:tracePt t="242118" x="10775950" y="3384550"/>
          <p14:tracePt t="242120" x="10864850" y="3365500"/>
          <p14:tracePt t="242133" x="10922000" y="3346450"/>
          <p14:tracePt t="242135" x="10972800" y="3333750"/>
          <p14:tracePt t="242152" x="11080750" y="3289300"/>
          <p14:tracePt t="242168" x="11112500" y="3276600"/>
          <p14:tracePt t="242186" x="11118850" y="3270250"/>
          <p14:tracePt t="242437" x="11112500" y="3276600"/>
          <p14:tracePt t="242451" x="11106150" y="3282950"/>
          <p14:tracePt t="242458" x="11099800" y="3289300"/>
          <p14:tracePt t="242469" x="11093450" y="3295650"/>
          <p14:tracePt t="242485" x="11074400" y="3308350"/>
          <p14:tracePt t="242502" x="11004550" y="3359150"/>
          <p14:tracePt t="242519" x="10934700" y="3422650"/>
          <p14:tracePt t="242537" x="10604500" y="3632200"/>
          <p14:tracePt t="242551" x="10445750" y="3702050"/>
          <p14:tracePt t="242568" x="10153650" y="3810000"/>
          <p14:tracePt t="242585" x="9899650" y="3898900"/>
          <p14:tracePt t="242601" x="9709150" y="3975100"/>
          <p14:tracePt t="242619" x="9550400" y="4032250"/>
          <p14:tracePt t="242635" x="9264650" y="4108450"/>
          <p14:tracePt t="242653" x="8978900" y="4178300"/>
          <p14:tracePt t="242670" x="8750300" y="4229100"/>
          <p14:tracePt t="242685" x="8642350" y="4267200"/>
          <p14:tracePt t="242701" x="8623300" y="4292600"/>
          <p14:tracePt t="242720" x="8629650" y="4298950"/>
          <p14:tracePt t="242738" x="8642350" y="4298950"/>
          <p14:tracePt t="242752" x="8655050" y="4286250"/>
          <p14:tracePt t="242768" x="8667750" y="4273550"/>
          <p14:tracePt t="242785" x="8674100" y="4267200"/>
          <p14:tracePt t="242802" x="8674100" y="4260850"/>
          <p14:tracePt t="242818" x="8674100" y="4254500"/>
          <p14:tracePt t="242835" x="8674100" y="4241800"/>
          <p14:tracePt t="242852" x="8674100" y="4229100"/>
          <p14:tracePt t="242868" x="8674100" y="4197350"/>
          <p14:tracePt t="242870" x="8674100" y="4184650"/>
          <p14:tracePt t="242885" x="8648700" y="4121150"/>
          <p14:tracePt t="242902" x="8553450" y="4038600"/>
          <p14:tracePt t="242920" x="8464550" y="3987800"/>
          <p14:tracePt t="242937" x="8343900" y="3943350"/>
          <p14:tracePt t="242952" x="8223250" y="3917950"/>
          <p14:tracePt t="242969" x="8147050" y="3905250"/>
          <p14:tracePt t="242985" x="8108950" y="3905250"/>
          <p14:tracePt t="243002" x="8102600" y="3905250"/>
          <p14:tracePt t="243019" x="8089900" y="3898900"/>
          <p14:tracePt t="243035" x="8020050" y="3886200"/>
          <p14:tracePt t="243052" x="7867650" y="3854450"/>
          <p14:tracePt t="243055" x="7810500" y="3841750"/>
          <p14:tracePt t="243071" x="7670800" y="3803650"/>
          <p14:tracePt t="243086" x="7607300" y="3790950"/>
          <p14:tracePt t="243102" x="7531100" y="3784600"/>
          <p14:tracePt t="243118" x="7505700" y="3784600"/>
          <p14:tracePt t="243138" x="7505700" y="3790950"/>
          <p14:tracePt t="243152" x="7543800" y="3829050"/>
          <p14:tracePt t="243168" x="7620000" y="3898900"/>
          <p14:tracePt t="243185" x="7677150" y="3975100"/>
          <p14:tracePt t="243202" x="7715250" y="4083050"/>
          <p14:tracePt t="243219" x="7721600" y="4171950"/>
          <p14:tracePt t="243236" x="7715250" y="4292600"/>
          <p14:tracePt t="243252" x="7708900" y="4400550"/>
          <p14:tracePt t="243271" x="7715250" y="4533900"/>
          <p14:tracePt t="243286" x="7715250" y="4552950"/>
          <p14:tracePt t="243303" x="7727950" y="4578350"/>
          <p14:tracePt t="243319" x="7727950" y="4591050"/>
          <p14:tracePt t="243321" x="7734300" y="4603750"/>
          <p14:tracePt t="243336" x="7734300" y="4622800"/>
          <p14:tracePt t="243353" x="7734300" y="4641850"/>
          <p14:tracePt t="243369" x="7734300" y="4654550"/>
          <p14:tracePt t="243370" x="7734300" y="4667250"/>
          <p14:tracePt t="243386" x="7740650" y="4686300"/>
          <p14:tracePt t="243404" x="7747000" y="4705350"/>
          <p14:tracePt t="243419" x="7759700" y="4718050"/>
          <p14:tracePt t="243436" x="7778750" y="4724400"/>
          <p14:tracePt t="243452" x="7848600" y="4743450"/>
          <p14:tracePt t="243468" x="7918450" y="4762500"/>
          <p14:tracePt t="243485" x="7981950" y="4787900"/>
          <p14:tracePt t="243503" x="8032750" y="4813300"/>
          <p14:tracePt t="243519" x="8083550" y="4838700"/>
          <p14:tracePt t="243536" x="8134350" y="4838700"/>
          <p14:tracePt t="243538" x="8178800" y="4832350"/>
          <p14:tracePt t="243553" x="8204200" y="4819650"/>
          <p14:tracePt t="243569" x="8293100" y="4711700"/>
          <p14:tracePt t="243586" x="8318500" y="4629150"/>
          <p14:tracePt t="243604" x="8343900" y="4546600"/>
          <p14:tracePt t="243619" x="8356600" y="4483100"/>
          <p14:tracePt t="243636" x="8369300" y="4451350"/>
          <p14:tracePt t="243652" x="8369300" y="4432300"/>
          <p14:tracePt t="243670" x="8343900" y="4413250"/>
          <p14:tracePt t="243686" x="8267700" y="4381500"/>
          <p14:tracePt t="243703" x="8185150" y="4362450"/>
          <p14:tracePt t="243722" x="8089900" y="4343400"/>
          <p14:tracePt t="243724" x="8064500" y="4343400"/>
          <p14:tracePt t="243736" x="8045450" y="4343400"/>
          <p14:tracePt t="243752" x="8026400" y="4349750"/>
          <p14:tracePt t="243769" x="8013700" y="4381500"/>
          <p14:tracePt t="243786" x="8039100" y="4419600"/>
          <p14:tracePt t="243803" x="8242300" y="4413250"/>
          <p14:tracePt t="243820" x="8591550" y="4343400"/>
          <p14:tracePt t="243837" x="8997950" y="4267200"/>
          <p14:tracePt t="243852" x="9366250" y="4159250"/>
          <p14:tracePt t="243870" x="9588500" y="4038600"/>
          <p14:tracePt t="243886" x="9709150" y="3911600"/>
          <p14:tracePt t="243904" x="9766300" y="3803650"/>
          <p14:tracePt t="243919" x="9772650" y="3733800"/>
          <p14:tracePt t="243936" x="9772650" y="3702050"/>
          <p14:tracePt t="243990" x="9766300" y="3702050"/>
          <p14:tracePt t="243998" x="9766300" y="3695700"/>
          <p14:tracePt t="244012" x="9759950" y="3695700"/>
          <p14:tracePt t="244019" x="9747250" y="3695700"/>
          <p14:tracePt t="244036" x="9702800" y="3695700"/>
          <p14:tracePt t="244053" x="9639300" y="3695700"/>
          <p14:tracePt t="244068" x="9626600" y="3695700"/>
          <p14:tracePt t="244121" x="9632950" y="3695700"/>
          <p14:tracePt t="244127" x="9639300" y="3702050"/>
          <p14:tracePt t="244146" x="9658350" y="3708400"/>
          <p14:tracePt t="244152" x="9664700" y="3708400"/>
          <p14:tracePt t="244169" x="9702800" y="3708400"/>
          <p14:tracePt t="244186" x="9791700" y="3714750"/>
          <p14:tracePt t="244203" x="9918700" y="3727450"/>
          <p14:tracePt t="244220" x="10071100" y="3746500"/>
          <p14:tracePt t="244236" x="10223500" y="3752850"/>
          <p14:tracePt t="244255" x="10350500" y="3752850"/>
          <p14:tracePt t="244270" x="10382250" y="3746500"/>
          <p14:tracePt t="244286" x="10401300" y="3727450"/>
          <p14:tracePt t="244303" x="10401300" y="3683000"/>
          <p14:tracePt t="244320" x="10388600" y="3625850"/>
          <p14:tracePt t="244337" x="10382250" y="3556000"/>
          <p14:tracePt t="244353" x="10388600" y="3486150"/>
          <p14:tracePt t="244370" x="10407650" y="3416300"/>
          <p14:tracePt t="244386" x="10433050" y="3352800"/>
          <p14:tracePt t="244404" x="10439400" y="3302000"/>
          <p14:tracePt t="244420" x="10433050" y="3263900"/>
          <p14:tracePt t="244436" x="10394950" y="3238500"/>
          <p14:tracePt t="244453" x="10325100" y="3213100"/>
          <p14:tracePt t="244472" x="10229850" y="3181350"/>
          <p14:tracePt t="244487" x="10185400" y="3155950"/>
          <p14:tracePt t="244503" x="10172700" y="3143250"/>
          <p14:tracePt t="244520" x="10153650" y="3124200"/>
          <p14:tracePt t="244536" x="10109200" y="3086100"/>
          <p14:tracePt t="244553" x="10033000" y="3048000"/>
          <p14:tracePt t="244570" x="9925050" y="3016250"/>
          <p14:tracePt t="244586" x="9823450" y="3003550"/>
          <p14:tracePt t="244603" x="9721850" y="3003550"/>
          <p14:tracePt t="244620" x="9652000" y="3016250"/>
          <p14:tracePt t="244636" x="9607550" y="3028950"/>
          <p14:tracePt t="244653" x="9594850" y="3041650"/>
          <p14:tracePt t="244671" x="9575800" y="3067050"/>
          <p14:tracePt t="244674" x="9569450" y="3079750"/>
          <p14:tracePt t="244686" x="9550400" y="3111500"/>
          <p14:tracePt t="244703" x="9525000" y="3181350"/>
          <p14:tracePt t="244720" x="9505950" y="3257550"/>
          <p14:tracePt t="244722" x="9499600" y="3282950"/>
          <p14:tracePt t="244737" x="9499600" y="3352800"/>
          <p14:tracePt t="244754" x="9505950" y="3403600"/>
          <p14:tracePt t="244757" x="9512300" y="3422650"/>
          <p14:tracePt t="244770" x="9525000" y="3467100"/>
          <p14:tracePt t="244773" x="9531350" y="3486150"/>
          <p14:tracePt t="244787" x="9550400" y="3524250"/>
          <p14:tracePt t="244805" x="9588500" y="3587750"/>
          <p14:tracePt t="244820" x="9632950" y="3613150"/>
          <p14:tracePt t="244839" x="9677400" y="3644900"/>
          <p14:tracePt t="244853" x="9721850" y="3663950"/>
          <p14:tracePt t="244870" x="9779000" y="3689350"/>
          <p14:tracePt t="244887" x="9855200" y="3708400"/>
          <p14:tracePt t="244904" x="9906000" y="3714750"/>
          <p14:tracePt t="244920" x="9956800" y="3721100"/>
          <p14:tracePt t="244937" x="9988550" y="3721100"/>
          <p14:tracePt t="244954" x="10001250" y="3714750"/>
          <p14:tracePt t="244971" x="10013950" y="3708400"/>
          <p14:tracePt t="244988" x="10020300" y="3702050"/>
          <p14:tracePt t="245147" x="10026650" y="3702050"/>
          <p14:tracePt t="245153" x="10026650" y="3695700"/>
          <p14:tracePt t="245170" x="10033000" y="3689350"/>
          <p14:tracePt t="245187" x="10045700" y="3683000"/>
          <p14:tracePt t="245204" x="10058400" y="3676650"/>
          <p14:tracePt t="245221" x="10058400" y="3670300"/>
          <p14:tracePt t="245237" x="10064750" y="3670300"/>
          <p14:tracePt t="245426" x="10064750" y="3676650"/>
          <p14:tracePt t="245432" x="10064750" y="3683000"/>
          <p14:tracePt t="245441" x="10064750" y="3689350"/>
          <p14:tracePt t="245454" x="10058400" y="3689350"/>
          <p14:tracePt t="245470" x="10052050" y="3695700"/>
          <p14:tracePt t="245487" x="10039350" y="3708400"/>
          <p14:tracePt t="245505" x="10039350" y="3714750"/>
          <p14:tracePt t="245520" x="10033000" y="3714750"/>
          <p14:tracePt t="245554" x="10020300" y="3727450"/>
          <p14:tracePt t="245571" x="10007600" y="3771900"/>
          <p14:tracePt t="245588" x="10007600" y="3822700"/>
          <p14:tracePt t="245604" x="10001250" y="3841750"/>
          <p14:tracePt t="245606" x="9994900" y="3854450"/>
          <p14:tracePt t="245621" x="9982200" y="3892550"/>
          <p14:tracePt t="245638" x="9982200" y="3917950"/>
          <p14:tracePt t="245654" x="9975850" y="3930650"/>
          <p14:tracePt t="245670" x="9969500" y="3937000"/>
          <p14:tracePt t="245689" x="9963150" y="3943350"/>
          <p14:tracePt t="245704" x="9956800" y="3943350"/>
          <p14:tracePt t="245721" x="9956800" y="3956050"/>
          <p14:tracePt t="245737" x="9950450" y="3962400"/>
          <p14:tracePt t="245753" x="9950450" y="3975100"/>
          <p14:tracePt t="245771" x="9950450" y="3981450"/>
          <p14:tracePt t="245821" x="9950450" y="3968750"/>
          <p14:tracePt t="245838" x="9950450" y="3956050"/>
          <p14:tracePt t="245856" x="9950450" y="3937000"/>
          <p14:tracePt t="245870" x="9950450" y="3917950"/>
          <p14:tracePt t="245888" x="9944100" y="3905250"/>
          <p14:tracePt t="245906" x="9937750" y="3892550"/>
          <p14:tracePt t="245921" x="9931400" y="3879850"/>
          <p14:tracePt t="245937" x="9918700" y="3867150"/>
          <p14:tracePt t="245955" x="9874250" y="3822700"/>
          <p14:tracePt t="245971" x="9836150" y="3790950"/>
          <p14:tracePt t="245988" x="9810750" y="3759200"/>
          <p14:tracePt t="246005" x="9785350" y="3727450"/>
          <p14:tracePt t="246020" x="9779000" y="3714750"/>
          <p14:tracePt t="246038" x="9772650" y="3708400"/>
          <p14:tracePt t="246055" x="9766300" y="3702050"/>
          <p14:tracePt t="246073" x="9753600" y="3695700"/>
          <p14:tracePt t="246088" x="9721850" y="3689350"/>
          <p14:tracePt t="246104" x="9652000" y="3676650"/>
          <p14:tracePt t="246121" x="9613900" y="3663950"/>
          <p14:tracePt t="246138" x="9588500" y="3651250"/>
          <p14:tracePt t="246156" x="9569450" y="3632200"/>
          <p14:tracePt t="246171" x="9569450" y="3625850"/>
          <p14:tracePt t="246188" x="9569450" y="3613150"/>
          <p14:tracePt t="246221" x="9563100" y="3606800"/>
          <p14:tracePt t="246238" x="9563100" y="3600450"/>
          <p14:tracePt t="246255" x="9556750" y="3594100"/>
          <p14:tracePt t="246271" x="9556750" y="3581400"/>
          <p14:tracePt t="246289" x="9556750" y="3568700"/>
          <p14:tracePt t="246304" x="9556750" y="3556000"/>
          <p14:tracePt t="246321" x="9563100" y="3549650"/>
          <p14:tracePt t="246338" x="9563100" y="3543300"/>
          <p14:tracePt t="246354" x="9569450" y="3536950"/>
          <p14:tracePt t="246371" x="9582150" y="3524250"/>
          <p14:tracePt t="246388" x="9613900" y="3498850"/>
          <p14:tracePt t="246406" x="9645650" y="3479800"/>
          <p14:tracePt t="246421" x="9683750" y="3448050"/>
          <p14:tracePt t="246439" x="9702800" y="3435350"/>
          <p14:tracePt t="246493" x="9702800" y="3441700"/>
          <p14:tracePt t="246516" x="9702800" y="3448050"/>
          <p14:tracePt t="246523" x="9702800" y="3454400"/>
          <p14:tracePt t="246538" x="9702800" y="3460750"/>
          <p14:tracePt t="246555" x="9721850" y="3467100"/>
          <p14:tracePt t="246572" x="9747250" y="3467100"/>
          <p14:tracePt t="246588" x="9772650" y="3460750"/>
          <p14:tracePt t="246605" x="9804400" y="3448050"/>
          <p14:tracePt t="246622" x="9829800" y="3429000"/>
          <p14:tracePt t="246638" x="9842500" y="3416300"/>
          <p14:tracePt t="246654" x="9855200" y="3409950"/>
          <p14:tracePt t="246672" x="9861550" y="3397250"/>
          <p14:tracePt t="246688" x="9867900" y="3384550"/>
          <p14:tracePt t="246705" x="9867900" y="3365500"/>
          <p14:tracePt t="246722" x="9874250" y="3333750"/>
          <p14:tracePt t="246738" x="9874250" y="3308350"/>
          <p14:tracePt t="246755" x="9880600" y="3282950"/>
          <p14:tracePt t="246772" x="9886950" y="3263900"/>
          <p14:tracePt t="246775" x="9886950" y="3257550"/>
          <p14:tracePt t="246788" x="9886950" y="3251200"/>
          <p14:tracePt t="246825" x="9880600" y="3244850"/>
          <p14:tracePt t="246846" x="9874250" y="3238500"/>
          <p14:tracePt t="246855" x="9867900" y="3232150"/>
          <p14:tracePt t="246873" x="9867900" y="3225800"/>
          <p14:tracePt t="246889" x="9855200" y="3219450"/>
          <p14:tracePt t="246905" x="9842500" y="3219450"/>
          <p14:tracePt t="246922" x="9836150" y="3213100"/>
          <p14:tracePt t="246938" x="9823450" y="3206750"/>
          <p14:tracePt t="246955" x="9817100" y="3200400"/>
          <p14:tracePt t="246971" x="9810750" y="3194050"/>
          <p14:tracePt t="246975" x="9804400" y="3194050"/>
          <p14:tracePt t="246991" x="9804400" y="3187700"/>
          <p14:tracePt t="246993" x="9798050" y="3187700"/>
          <p14:tracePt t="247004" x="9791700" y="3181350"/>
          <p14:tracePt t="247022" x="9779000" y="3181350"/>
          <p14:tracePt t="247039" x="9766300" y="3175000"/>
          <p14:tracePt t="247056" x="9728200" y="3155950"/>
          <p14:tracePt t="247072" x="9702800" y="3143250"/>
          <p14:tracePt t="247088" x="9677400" y="3130550"/>
          <p14:tracePt t="247105" x="9652000" y="3117850"/>
          <p14:tracePt t="247122" x="9639300" y="3117850"/>
          <p14:tracePt t="247139" x="9632950" y="3117850"/>
          <p14:tracePt t="247155" x="9620250" y="3117850"/>
          <p14:tracePt t="247172" x="9601200" y="3124200"/>
          <p14:tracePt t="247189" x="9582150" y="3130550"/>
          <p14:tracePt t="247205" x="9575800" y="3143250"/>
          <p14:tracePt t="247208" x="9569450" y="3149600"/>
          <p14:tracePt t="247223" x="9556750" y="3162300"/>
          <p14:tracePt t="247239" x="9550400" y="3175000"/>
          <p14:tracePt t="247256" x="9518650" y="3206750"/>
          <p14:tracePt t="247272" x="9512300" y="3219450"/>
          <p14:tracePt t="247274" x="9512300" y="3225800"/>
          <p14:tracePt t="247289" x="9512300" y="3270250"/>
          <p14:tracePt t="247306" x="9512300" y="3295650"/>
          <p14:tracePt t="247322" x="9512300" y="3333750"/>
          <p14:tracePt t="247339" x="9518650" y="3352800"/>
          <p14:tracePt t="247355" x="9518650" y="3359150"/>
          <p14:tracePt t="247372" x="9518650" y="3365500"/>
          <p14:tracePt t="247423" x="9525000" y="3365500"/>
          <p14:tracePt t="247439" x="9531350" y="3371850"/>
          <p14:tracePt t="247456" x="9550400" y="3371850"/>
          <p14:tracePt t="247472" x="9588500" y="3371850"/>
          <p14:tracePt t="247489" x="9613900" y="3371850"/>
          <p14:tracePt t="247505" x="9658350" y="3371850"/>
          <p14:tracePt t="247522" x="9696450" y="3359150"/>
          <p14:tracePt t="247539" x="9715500" y="3352800"/>
          <p14:tracePt t="247556" x="9740900" y="3340100"/>
          <p14:tracePt t="247572" x="9753600" y="3321050"/>
          <p14:tracePt t="247589" x="9772650" y="3289300"/>
          <p14:tracePt t="247606" x="9785350" y="3263900"/>
          <p14:tracePt t="247622" x="9791700" y="3251200"/>
          <p14:tracePt t="247639" x="9798050" y="3225800"/>
          <p14:tracePt t="247656" x="9785350" y="3213100"/>
          <p14:tracePt t="247671" x="9766300" y="3194050"/>
          <p14:tracePt t="247689" x="9753600" y="3181350"/>
          <p14:tracePt t="247706" x="9747250" y="3168650"/>
          <p14:tracePt t="247722" x="9747250" y="3162300"/>
          <p14:tracePt t="247739" x="9747250" y="3155950"/>
          <p14:tracePt t="247762" x="9740900" y="3155950"/>
          <p14:tracePt t="247791" x="9734550" y="3155950"/>
          <p14:tracePt t="247807" x="9715500" y="3162300"/>
          <p14:tracePt t="247824" x="9671050" y="3175000"/>
          <p14:tracePt t="247839" x="9632950" y="3194050"/>
          <p14:tracePt t="247856" x="9613900" y="3200400"/>
          <p14:tracePt t="247873" x="9601200" y="3206750"/>
          <p14:tracePt t="247910" x="9601200" y="3213100"/>
          <p14:tracePt t="247922" x="9613900" y="3225800"/>
          <p14:tracePt t="247940" x="9639300" y="3244850"/>
          <p14:tracePt t="247956" x="9664700" y="3263900"/>
          <p14:tracePt t="247973" x="9671050" y="3289300"/>
          <p14:tracePt t="247991" x="9671050" y="3302000"/>
          <p14:tracePt t="248005" x="9671050" y="3308350"/>
          <p14:tracePt t="248023" x="9664700" y="3327400"/>
          <p14:tracePt t="248041" x="9658350" y="3340100"/>
          <p14:tracePt t="248056" x="9652000" y="3346450"/>
          <p14:tracePt t="248269" x="9645650" y="3352800"/>
          <p14:tracePt t="248285" x="9645650" y="3359150"/>
          <p14:tracePt t="248311" x="9652000" y="3359150"/>
          <p14:tracePt t="248316" x="9664700" y="3359150"/>
          <p14:tracePt t="248324" x="9677400" y="3359150"/>
          <p14:tracePt t="248341" x="9696450" y="3359150"/>
          <p14:tracePt t="248358" x="9721850" y="3352800"/>
          <p14:tracePt t="248373" x="9734550" y="3346450"/>
          <p14:tracePt t="248390" x="9740900" y="3340100"/>
          <p14:tracePt t="248406" x="9747250" y="3340100"/>
          <p14:tracePt t="248423" x="9759950" y="3333750"/>
          <p14:tracePt t="248440" x="9766300" y="3327400"/>
          <p14:tracePt t="248456" x="9779000" y="3321050"/>
          <p14:tracePt t="248473" x="9785350" y="3314700"/>
          <p14:tracePt t="248490" x="9798050" y="3308350"/>
          <p14:tracePt t="248507" x="9804400" y="3302000"/>
          <p14:tracePt t="248523" x="9804400" y="3295650"/>
          <p14:tracePt t="248539" x="9810750" y="3289300"/>
          <p14:tracePt t="248541" x="9810750" y="3282950"/>
          <p14:tracePt t="248556" x="9810750" y="3276600"/>
          <p14:tracePt t="248573" x="9810750" y="3263900"/>
          <p14:tracePt t="248590" x="9810750" y="3257550"/>
          <p14:tracePt t="248607" x="9810750" y="3251200"/>
          <p14:tracePt t="248624" x="9810750" y="3238500"/>
          <p14:tracePt t="248640" x="9810750" y="3232150"/>
          <p14:tracePt t="248657" x="9810750" y="3219450"/>
          <p14:tracePt t="248673" x="9810750" y="3206750"/>
          <p14:tracePt t="248692" x="9810750" y="3200400"/>
          <p14:tracePt t="248723" x="9810750" y="3194050"/>
          <p14:tracePt t="248757" x="9804400" y="3194050"/>
          <p14:tracePt t="248773" x="9791700" y="3187700"/>
          <p14:tracePt t="248790" x="9785350" y="3181350"/>
          <p14:tracePt t="248807" x="9772650" y="3181350"/>
          <p14:tracePt t="248823" x="9759950" y="3175000"/>
          <p14:tracePt t="248840" x="9740900" y="3175000"/>
          <p14:tracePt t="248858" x="9728200" y="3168650"/>
          <p14:tracePt t="248873" x="9715500" y="3168650"/>
          <p14:tracePt t="248912" x="9709150" y="3168650"/>
          <p14:tracePt t="248940" x="9696450" y="3168650"/>
          <p14:tracePt t="248958" x="9683750" y="3168650"/>
          <p14:tracePt t="248974" x="9652000" y="3168650"/>
          <p14:tracePt t="248990" x="9632950" y="3168650"/>
          <p14:tracePt t="249006" x="9620250" y="3168650"/>
          <p14:tracePt t="249040" x="9613900" y="3168650"/>
          <p14:tracePt t="249075" x="9607550" y="3175000"/>
          <p14:tracePt t="249090" x="9601200" y="3194050"/>
          <p14:tracePt t="249107" x="9588500" y="3219450"/>
          <p14:tracePt t="249123" x="9575800" y="3244850"/>
          <p14:tracePt t="249140" x="9569450" y="3257550"/>
          <p14:tracePt t="249157" x="9569450" y="3270250"/>
          <p14:tracePt t="249173" x="9569450" y="3276600"/>
          <p14:tracePt t="249190" x="9569450" y="3289300"/>
          <p14:tracePt t="249207" x="9569450" y="3314700"/>
          <p14:tracePt t="249224" x="9575800" y="3333750"/>
          <p14:tracePt t="249240" x="9582150" y="3346450"/>
          <p14:tracePt t="249259" x="9594850" y="3359150"/>
          <p14:tracePt t="249307" x="9601200" y="3359150"/>
          <p14:tracePt t="249341" x="9613900" y="3359150"/>
          <p14:tracePt t="249357" x="9620250" y="3365500"/>
          <p14:tracePt t="249359" x="9626600" y="3365500"/>
          <p14:tracePt t="249374" x="9632950" y="3365500"/>
          <p14:tracePt t="249393" x="9658350" y="3365500"/>
          <p14:tracePt t="249407" x="9677400" y="3365500"/>
          <p14:tracePt t="249425" x="9690100" y="3365500"/>
          <p14:tracePt t="249441" x="9702800" y="3365500"/>
          <p14:tracePt t="249458" x="9715500" y="3365500"/>
          <p14:tracePt t="249474" x="9721850" y="3365500"/>
          <p14:tracePt t="249507" x="9728200" y="3365500"/>
          <p14:tracePt t="249524" x="9740900" y="3365500"/>
          <p14:tracePt t="249541" x="9759950" y="3352800"/>
          <p14:tracePt t="249557" x="9785350" y="3340100"/>
          <p14:tracePt t="249574" x="9810750" y="3327400"/>
          <p14:tracePt t="249591" x="9823450" y="3314700"/>
          <p14:tracePt t="249607" x="9836150" y="3302000"/>
          <p14:tracePt t="249608" x="9836150" y="3295650"/>
          <p14:tracePt t="249623" x="9842500" y="3289300"/>
          <p14:tracePt t="249641" x="9842500" y="3263900"/>
          <p14:tracePt t="249658" x="9842500" y="3251200"/>
          <p14:tracePt t="249691" x="9842500" y="3238500"/>
          <p14:tracePt t="249724" x="9842500" y="3232150"/>
          <p14:tracePt t="249758" x="9842500" y="3219450"/>
          <p14:tracePt t="249791" x="9836150" y="3206750"/>
          <p14:tracePt t="249808" x="9829800" y="3194050"/>
          <p14:tracePt t="249824" x="9823450" y="3181350"/>
          <p14:tracePt t="249858" x="9817100" y="3175000"/>
          <p14:tracePt t="249876" x="9810750" y="3168650"/>
          <p14:tracePt t="249891" x="9804400" y="3162300"/>
          <p14:tracePt t="249908" x="9791700" y="3155950"/>
          <p14:tracePt t="249924" x="9785350" y="3149600"/>
          <p14:tracePt t="249940" x="9772650" y="3143250"/>
          <p14:tracePt t="249958" x="9759950" y="3136900"/>
          <p14:tracePt t="249974" x="9740900" y="3136900"/>
          <p14:tracePt t="249976" x="9734550" y="3136900"/>
          <p14:tracePt t="249993" x="9728200" y="3136900"/>
          <p14:tracePt t="250009" x="9709150" y="3143250"/>
          <p14:tracePt t="250024" x="9690100" y="3155950"/>
          <p14:tracePt t="250041" x="9677400" y="3168650"/>
          <p14:tracePt t="250058" x="9664700" y="3181350"/>
          <p14:tracePt t="250074" x="9658350" y="3194050"/>
          <p14:tracePt t="250092" x="9658350" y="3200400"/>
          <p14:tracePt t="250109" x="9652000" y="3213100"/>
          <p14:tracePt t="250127" x="9639300" y="3219450"/>
          <p14:tracePt t="250141" x="9632950" y="3238500"/>
          <p14:tracePt t="250158" x="9626600" y="3263900"/>
          <p14:tracePt t="250175" x="9626600" y="3276600"/>
          <p14:tracePt t="250178" x="9626600" y="3289300"/>
          <p14:tracePt t="250193" x="9626600" y="3314700"/>
          <p14:tracePt t="250208" x="9626600" y="3327400"/>
          <p14:tracePt t="250224" x="9626600" y="3340100"/>
          <p14:tracePt t="250276" x="9626600" y="3346450"/>
          <p14:tracePt t="250291" x="9639300" y="3359150"/>
          <p14:tracePt t="250308" x="9652000" y="3384550"/>
          <p14:tracePt t="250325" x="9664700" y="3409950"/>
          <p14:tracePt t="250341" x="9677400" y="3422650"/>
          <p14:tracePt t="250358" x="9690100" y="3429000"/>
          <p14:tracePt t="250375" x="9702800" y="3435350"/>
          <p14:tracePt t="250391" x="9728200" y="3429000"/>
          <p14:tracePt t="250410" x="9766300" y="3409950"/>
          <p14:tracePt t="250424" x="9791700" y="3390900"/>
          <p14:tracePt t="250441" x="9810750" y="3359150"/>
          <p14:tracePt t="250458" x="9823450" y="3340100"/>
          <p14:tracePt t="250461" x="9823450" y="3333750"/>
          <p14:tracePt t="250476" x="9829800" y="3314700"/>
          <p14:tracePt t="250492" x="9842500" y="3295650"/>
          <p14:tracePt t="250508" x="9842500" y="3270250"/>
          <p14:tracePt t="250524" x="9842500" y="3244850"/>
          <p14:tracePt t="250542" x="9829800" y="3225800"/>
          <p14:tracePt t="250558" x="9810750" y="3206750"/>
          <p14:tracePt t="250575" x="9791700" y="3200400"/>
          <p14:tracePt t="250592" x="9772650" y="3200400"/>
          <p14:tracePt t="250608" x="9759950" y="3213100"/>
          <p14:tracePt t="250625" x="9753600" y="3232150"/>
          <p14:tracePt t="250641" x="9753600" y="3257550"/>
          <p14:tracePt t="250659" x="9766300" y="3276600"/>
          <p14:tracePt t="250675" x="9779000" y="3289300"/>
          <p14:tracePt t="250692" x="9798050" y="3302000"/>
          <p14:tracePt t="250708" x="9829800" y="3308350"/>
          <p14:tracePt t="250710" x="9842500" y="3314700"/>
          <p14:tracePt t="250725" x="9874250" y="3321050"/>
          <p14:tracePt t="250742" x="9906000" y="3327400"/>
          <p14:tracePt t="250759" x="9931400" y="3333750"/>
          <p14:tracePt t="250775" x="10001250" y="3359150"/>
          <p14:tracePt t="250792" x="10033000" y="3365500"/>
          <p14:tracePt t="250808" x="10058400" y="3371850"/>
          <p14:tracePt t="250825" x="10071100" y="3371850"/>
          <p14:tracePt t="250841" x="10077450" y="3371850"/>
          <p14:tracePt t="250858" x="10090150" y="3365500"/>
          <p14:tracePt t="250874" x="10096500" y="3352800"/>
          <p14:tracePt t="250892" x="10102850" y="3340100"/>
          <p14:tracePt t="250908" x="10102850" y="3321050"/>
          <p14:tracePt t="250925" x="10096500" y="3314700"/>
          <p14:tracePt t="250942" x="10083800" y="3308350"/>
          <p14:tracePt t="250959" x="10071100" y="3308350"/>
          <p14:tracePt t="250960" x="10064750" y="3302000"/>
          <p14:tracePt t="250975" x="10045700" y="3302000"/>
          <p14:tracePt t="250992" x="10033000" y="3295650"/>
          <p14:tracePt t="251010" x="10020300" y="3295650"/>
          <p14:tracePt t="251025" x="10013950" y="3295650"/>
          <p14:tracePt t="251042" x="10001250" y="3295650"/>
          <p14:tracePt t="251061" x="9963150" y="3295650"/>
          <p14:tracePt t="251075" x="9912350" y="3308350"/>
          <p14:tracePt t="251092" x="9874250" y="3314700"/>
          <p14:tracePt t="251109" x="9855200" y="3314700"/>
          <p14:tracePt t="251125" x="9836150" y="3314700"/>
          <p14:tracePt t="251142" x="9823450" y="3302000"/>
          <p14:tracePt t="251159" x="9817100" y="3282950"/>
          <p14:tracePt t="251163" x="9817100" y="3276600"/>
          <p14:tracePt t="251175" x="9817100" y="3270250"/>
          <p14:tracePt t="251192" x="9817100" y="3263900"/>
          <p14:tracePt t="251249" x="9810750" y="3270250"/>
          <p14:tracePt t="251256" x="9810750" y="3276600"/>
          <p14:tracePt t="251262" x="9804400" y="3282950"/>
          <p14:tracePt t="251277" x="9804400" y="3289300"/>
          <p14:tracePt t="251309" x="9798050" y="3289300"/>
          <p14:tracePt t="251358" x="9785350" y="3289300"/>
          <p14:tracePt t="251375" x="9779000" y="3289300"/>
          <p14:tracePt t="251392" x="9766300" y="3295650"/>
          <p14:tracePt t="251408" x="9747250" y="3302000"/>
          <p14:tracePt t="251426" x="9740900" y="3308350"/>
          <p14:tracePt t="251428" x="9728200" y="3314700"/>
          <p14:tracePt t="251442" x="9677400" y="3333750"/>
          <p14:tracePt t="251459" x="9594850" y="3365500"/>
          <p14:tracePt t="251476" x="9544050" y="3384550"/>
          <p14:tracePt t="251492" x="9525000" y="3397250"/>
          <p14:tracePt t="251551" x="9537700" y="3390900"/>
          <p14:tracePt t="251559" x="9550400" y="3384550"/>
          <p14:tracePt t="251576" x="9563100" y="3378200"/>
          <p14:tracePt t="251594" x="9569450" y="3371850"/>
          <p14:tracePt t="251654" x="9556750" y="3365500"/>
          <p14:tracePt t="251661" x="9544050" y="3359150"/>
          <p14:tracePt t="251676" x="9474200" y="3295650"/>
          <p14:tracePt t="251693" x="9455150" y="3276600"/>
          <p14:tracePt t="251709" x="9455150" y="3270250"/>
          <p14:tracePt t="258907" x="9455150" y="3263900"/>
          <p14:tracePt t="258912" x="9461500" y="3263900"/>
          <p14:tracePt t="258921" x="9467850" y="3244850"/>
          <p14:tracePt t="258932" x="9467850" y="3219450"/>
          <p14:tracePt t="258948" x="9461500" y="3187700"/>
          <p14:tracePt t="258965" x="9442450" y="3168650"/>
          <p14:tracePt t="258982" x="9442450" y="3162300"/>
          <p14:tracePt t="258999" x="9442450" y="3155950"/>
          <p14:tracePt t="259032" x="9467850" y="3175000"/>
          <p14:tracePt t="259049" x="9505950" y="3194050"/>
          <p14:tracePt t="259065" x="9531350" y="3194050"/>
          <p14:tracePt t="259082" x="9544050" y="3194050"/>
          <p14:tracePt t="259100" x="9563100" y="3168650"/>
          <p14:tracePt t="259117" x="9575800" y="3149600"/>
          <p14:tracePt t="259132" x="9575800" y="3136900"/>
          <p14:tracePt t="259148" x="9575800" y="3130550"/>
          <p14:tracePt t="259165" x="9575800" y="3136900"/>
          <p14:tracePt t="259182" x="9582150" y="3149600"/>
          <p14:tracePt t="259199" x="9601200" y="3175000"/>
          <p14:tracePt t="259215" x="9626600" y="3200400"/>
          <p14:tracePt t="259232" x="9664700" y="3225800"/>
          <p14:tracePt t="259249" x="9696450" y="3251200"/>
          <p14:tracePt t="259268" x="9709150" y="3263900"/>
          <p14:tracePt t="259285" x="9715500" y="3270250"/>
          <p14:tracePt t="259299" x="9721850" y="3270250"/>
          <p14:tracePt t="259316" x="9747250" y="3276600"/>
          <p14:tracePt t="259333" x="9759950" y="3276600"/>
          <p14:tracePt t="259350" x="9772650" y="3282950"/>
          <p14:tracePt t="259365" x="9785350" y="3282950"/>
          <p14:tracePt t="259382" x="9791700" y="3282950"/>
          <p14:tracePt t="259399" x="9804400" y="3282950"/>
          <p14:tracePt t="259416" x="9817100" y="3263900"/>
          <p14:tracePt t="259434" x="9817100" y="3238500"/>
          <p14:tracePt t="259449" x="9817100" y="3225800"/>
          <p14:tracePt t="259466" x="9817100" y="3213100"/>
          <p14:tracePt t="259482" x="9817100" y="3206750"/>
          <p14:tracePt t="259499" x="9817100" y="3200400"/>
          <p14:tracePt t="259532" x="9817100" y="3187700"/>
          <p14:tracePt t="259550" x="9817100" y="3175000"/>
          <p14:tracePt t="259566" x="9810750" y="3155950"/>
          <p14:tracePt t="259582" x="9791700" y="3130550"/>
          <p14:tracePt t="259600" x="9772650" y="3111500"/>
          <p14:tracePt t="259616" x="9759950" y="3111500"/>
          <p14:tracePt t="259619" x="9747250" y="3111500"/>
          <p14:tracePt t="259632" x="9740900" y="3111500"/>
          <p14:tracePt t="259635" x="9728200" y="3111500"/>
          <p14:tracePt t="259649" x="9715500" y="3111500"/>
          <p14:tracePt t="259667" x="9658350" y="3130550"/>
          <p14:tracePt t="259684" x="9645650" y="3136900"/>
          <p14:tracePt t="259716" x="9639300" y="3136900"/>
          <p14:tracePt t="259733" x="9632950" y="3143250"/>
          <p14:tracePt t="259749" x="9620250" y="3168650"/>
          <p14:tracePt t="259767" x="9613900" y="3213100"/>
          <p14:tracePt t="259785" x="9601200" y="3270250"/>
          <p14:tracePt t="259799" x="9594850" y="3327400"/>
          <p14:tracePt t="259816" x="9594850" y="3359150"/>
          <p14:tracePt t="259832" x="9594850" y="3371850"/>
          <p14:tracePt t="259866" x="9613900" y="3365500"/>
          <p14:tracePt t="259883" x="9645650" y="3340100"/>
          <p14:tracePt t="259899" x="9683750" y="3327400"/>
          <p14:tracePt t="259916" x="9740900" y="3314700"/>
          <p14:tracePt t="259932" x="9791700" y="3302000"/>
          <p14:tracePt t="259949" x="9817100" y="3289300"/>
          <p14:tracePt t="259966" x="9836150" y="3270250"/>
          <p14:tracePt t="259983" x="9842500" y="3244850"/>
          <p14:tracePt t="260000" x="9836150" y="3206750"/>
          <p14:tracePt t="260016" x="9798050" y="3149600"/>
          <p14:tracePt t="260033" x="9759950" y="3105150"/>
          <p14:tracePt t="260049" x="9728200" y="3092450"/>
          <p14:tracePt t="260066" x="9715500" y="3092450"/>
          <p14:tracePt t="260083" x="9702800" y="3105150"/>
          <p14:tracePt t="260100" x="9696450" y="3117850"/>
          <p14:tracePt t="260116" x="9696450" y="3130550"/>
          <p14:tracePt t="260133" x="9696450" y="3143250"/>
          <p14:tracePt t="260149" x="9683750" y="3162300"/>
          <p14:tracePt t="260166" x="9677400" y="3194050"/>
          <p14:tracePt t="260183" x="9658350" y="3244850"/>
          <p14:tracePt t="260200" x="9645650" y="3314700"/>
          <p14:tracePt t="260216" x="9632950" y="3378200"/>
          <p14:tracePt t="260233" x="9632950" y="3429000"/>
          <p14:tracePt t="260250" x="9639300" y="3441700"/>
          <p14:tracePt t="260284" x="9658350" y="3441700"/>
          <p14:tracePt t="260299" x="9677400" y="3416300"/>
          <p14:tracePt t="260317" x="9683750" y="3397250"/>
          <p14:tracePt t="260351" x="9696450" y="3397250"/>
          <p14:tracePt t="260366" x="9696450" y="3403600"/>
          <p14:tracePt t="260383" x="9696450" y="3416300"/>
          <p14:tracePt t="260402" x="9696450" y="3422650"/>
          <p14:tracePt t="260508" x="9696450" y="3429000"/>
          <p14:tracePt t="260516" x="9690100" y="3435350"/>
          <p14:tracePt t="260533" x="9690100" y="3441700"/>
          <p14:tracePt t="260550" x="9690100" y="3454400"/>
          <p14:tracePt t="260583" x="9683750" y="3454400"/>
          <p14:tracePt t="260600" x="9677400" y="3460750"/>
          <p14:tracePt t="260617" x="9664700" y="3460750"/>
          <p14:tracePt t="260633" x="9645650" y="3460750"/>
          <p14:tracePt t="260650" x="9632950" y="3467100"/>
          <p14:tracePt t="260666" x="9601200" y="3479800"/>
          <p14:tracePt t="260683" x="9582150" y="3492500"/>
          <p14:tracePt t="260700" x="9575800" y="3498850"/>
          <p14:tracePt t="260717" x="9569450" y="3505200"/>
          <p14:tracePt t="260750" x="9556750" y="3517900"/>
          <p14:tracePt t="260768" x="9550400" y="3524250"/>
          <p14:tracePt t="260783" x="9537700" y="3536950"/>
          <p14:tracePt t="260800" x="9525000" y="3562350"/>
          <p14:tracePt t="260816" x="9518650" y="3575050"/>
          <p14:tracePt t="260836" x="9505950" y="3594100"/>
          <p14:tracePt t="260850" x="9499600" y="3606800"/>
          <p14:tracePt t="260904" x="9493250" y="3606800"/>
          <p14:tracePt t="260919" x="9486900" y="3613150"/>
          <p14:tracePt t="260960" x="9480550" y="3613150"/>
          <p14:tracePt t="260985" x="9480550" y="3619500"/>
          <p14:tracePt t="261007" x="9474200" y="3619500"/>
          <p14:tracePt t="261019" x="9467850" y="3619500"/>
          <p14:tracePt t="261033" x="9455150" y="3632200"/>
          <p14:tracePt t="261050" x="9442450" y="3638550"/>
          <p14:tracePt t="261067" x="9417050" y="3651250"/>
          <p14:tracePt t="261082" x="9398000" y="3663950"/>
          <p14:tracePt t="261100" x="9391650" y="3670300"/>
          <p14:tracePt t="261117" x="9385300" y="3670300"/>
          <p14:tracePt t="261134" x="9378950" y="3670300"/>
          <p14:tracePt t="261150" x="9347200" y="3670300"/>
          <p14:tracePt t="261167" x="9239250" y="3670300"/>
          <p14:tracePt t="261184" x="9150350" y="3676650"/>
          <p14:tracePt t="261202" x="9061450" y="3708400"/>
          <p14:tracePt t="261217" x="8934450" y="3790950"/>
          <p14:tracePt t="261234" x="8775700" y="3917950"/>
          <p14:tracePt t="261251" x="8566150" y="4070350"/>
          <p14:tracePt t="261268" x="8331200" y="4203700"/>
          <p14:tracePt t="261282" x="8096250" y="4324350"/>
          <p14:tracePt t="261301" x="7912100" y="4394200"/>
          <p14:tracePt t="261318" x="7804150" y="4419600"/>
          <p14:tracePt t="261334" x="7734300" y="4419600"/>
          <p14:tracePt t="261351" x="7677150" y="4406900"/>
          <p14:tracePt t="261367" x="7607300" y="4400550"/>
          <p14:tracePt t="261384" x="7543800" y="4394200"/>
          <p14:tracePt t="261387" x="7493000" y="4394200"/>
          <p14:tracePt t="261401" x="7435850" y="4394200"/>
          <p14:tracePt t="261419" x="7385050" y="4406900"/>
          <p14:tracePt t="261438" x="7372350" y="4413250"/>
          <p14:tracePt t="261450" x="7359650" y="4425950"/>
          <p14:tracePt t="261467" x="7346950" y="4445000"/>
          <p14:tracePt t="261484" x="7327900" y="4470400"/>
          <p14:tracePt t="261500" x="7302500" y="4489450"/>
          <p14:tracePt t="261518" x="7277100" y="4502150"/>
          <p14:tracePt t="261534" x="7258050" y="4514850"/>
          <p14:tracePt t="261552" x="7207250" y="4540250"/>
          <p14:tracePt t="261568" x="7080250" y="4578350"/>
          <p14:tracePt t="261584" x="6889750" y="4641850"/>
          <p14:tracePt t="261601" x="6635750" y="4730750"/>
          <p14:tracePt t="261603" x="6553200" y="4749800"/>
          <p14:tracePt t="261618" x="6432550" y="4775200"/>
          <p14:tracePt t="261634" x="6223000" y="4819650"/>
          <p14:tracePt t="261651" x="6026150" y="4845050"/>
          <p14:tracePt t="261668" x="5969000" y="4851400"/>
          <p14:tracePt t="261684" x="5918200" y="4864100"/>
          <p14:tracePt t="261701" x="5835650" y="4883150"/>
          <p14:tracePt t="261717" x="5708650" y="4908550"/>
          <p14:tracePt t="261734" x="5556250" y="4927600"/>
          <p14:tracePt t="261751" x="5384800" y="4946650"/>
          <p14:tracePt t="261767" x="5270500" y="4953000"/>
          <p14:tracePt t="261784" x="5156200" y="4959350"/>
          <p14:tracePt t="261801" x="5054600" y="4965700"/>
          <p14:tracePt t="261818" x="4908550" y="4965700"/>
          <p14:tracePt t="261835" x="4775200" y="4965700"/>
          <p14:tracePt t="261851" x="4578350" y="4972050"/>
          <p14:tracePt t="261868" x="4445000" y="4978400"/>
          <p14:tracePt t="261885" x="4330700" y="4978400"/>
          <p14:tracePt t="261901" x="4260850" y="4978400"/>
          <p14:tracePt t="261918" x="4248150" y="4991100"/>
          <p14:tracePt t="261934" x="4210050" y="4997450"/>
          <p14:tracePt t="261951" x="4146550" y="4997450"/>
          <p14:tracePt t="261968" x="4133850" y="4972050"/>
          <p14:tracePt t="261985" x="4273550" y="4965700"/>
          <p14:tracePt t="262001" x="4451350" y="4965700"/>
          <p14:tracePt t="262313" x="4445000" y="4965700"/>
          <p14:tracePt t="262321" x="4438650" y="4965700"/>
          <p14:tracePt t="262335" x="4432300" y="4972050"/>
          <p14:tracePt t="262352" x="4394200" y="4978400"/>
          <p14:tracePt t="262368" x="4356100" y="4991100"/>
          <p14:tracePt t="262385" x="4292600" y="5003800"/>
          <p14:tracePt t="262401" x="4197350" y="5003800"/>
          <p14:tracePt t="262417" x="4102100" y="5003800"/>
          <p14:tracePt t="262435" x="4064000" y="4997450"/>
          <p14:tracePt t="262541" x="4051300" y="4997450"/>
          <p14:tracePt t="262551" x="4051300" y="5003800"/>
          <p14:tracePt t="262568" x="4038600" y="5003800"/>
          <p14:tracePt t="262635" x="4044950" y="5003800"/>
          <p14:tracePt t="262642" x="4064000" y="5003800"/>
          <p14:tracePt t="262651" x="4076700" y="5003800"/>
          <p14:tracePt t="262670" x="4121150" y="5003800"/>
          <p14:tracePt t="262685" x="4235450" y="5010150"/>
          <p14:tracePt t="262702" x="4362450" y="5016500"/>
          <p14:tracePt t="262718" x="4533900" y="5035550"/>
          <p14:tracePt t="262735" x="4813300" y="5048250"/>
          <p14:tracePt t="262752" x="5060950" y="5054600"/>
          <p14:tracePt t="262768" x="5340350" y="5054600"/>
          <p14:tracePt t="262785" x="5581650" y="5060950"/>
          <p14:tracePt t="262802" x="5778500" y="5060950"/>
          <p14:tracePt t="262804" x="5924550" y="5054600"/>
          <p14:tracePt t="262818" x="6083300" y="5048250"/>
          <p14:tracePt t="262835" x="6762750" y="5016500"/>
          <p14:tracePt t="262852" x="7200900" y="4965700"/>
          <p14:tracePt t="262868" x="7600950" y="4902200"/>
          <p14:tracePt t="262884" x="8026400" y="4819650"/>
          <p14:tracePt t="262902" x="8439150" y="4743450"/>
          <p14:tracePt t="262919" x="8750300" y="4699000"/>
          <p14:tracePt t="262934" x="8972550" y="4673600"/>
          <p14:tracePt t="262952" x="9156700" y="4648200"/>
          <p14:tracePt t="262969" x="9271000" y="4648200"/>
          <p14:tracePt t="262985" x="9340850" y="4641850"/>
          <p14:tracePt t="263003" x="9372600" y="4635500"/>
          <p14:tracePt t="263006" x="9372600" y="4629150"/>
          <p14:tracePt t="263019" x="9378950" y="4622800"/>
          <p14:tracePt t="263035" x="9378950" y="4610100"/>
          <p14:tracePt t="263052" x="9378950" y="4591050"/>
          <p14:tracePt t="263069" x="9378950" y="4578350"/>
          <p14:tracePt t="263168" x="9378950" y="4572000"/>
          <p14:tracePt t="263174" x="9372600" y="4559300"/>
          <p14:tracePt t="263186" x="9366250" y="4552950"/>
          <p14:tracePt t="263202" x="9340850" y="4495800"/>
          <p14:tracePt t="263219" x="9328150" y="4451350"/>
          <p14:tracePt t="263235" x="9328150" y="4413250"/>
          <p14:tracePt t="263252" x="9328150" y="4387850"/>
          <p14:tracePt t="263285" x="9321800" y="4368800"/>
          <p14:tracePt t="263302" x="9340850" y="4362450"/>
          <p14:tracePt t="263319" x="9429750" y="4292600"/>
          <p14:tracePt t="263335" x="9544050" y="4171950"/>
          <p14:tracePt t="263352" x="9632950" y="4038600"/>
          <p14:tracePt t="263369" x="9696450" y="3886200"/>
          <p14:tracePt t="263385" x="9721850" y="3752850"/>
          <p14:tracePt t="263389" x="9728200" y="3702050"/>
          <p14:tracePt t="263405" x="9740900" y="3619500"/>
          <p14:tracePt t="263419" x="9747250" y="3594100"/>
          <p14:tracePt t="263436" x="9747250" y="3587750"/>
          <p14:tracePt t="263503" x="9747250" y="3594100"/>
          <p14:tracePt t="263510" x="9747250" y="3600450"/>
          <p14:tracePt t="263519" x="9740900" y="3606800"/>
          <p14:tracePt t="263536" x="9734550" y="3613150"/>
          <p14:tracePt t="263552" x="9728200" y="3619500"/>
          <p14:tracePt t="263569" x="9728200" y="3625850"/>
          <p14:tracePt t="263603" x="9734550" y="3613150"/>
          <p14:tracePt t="263619" x="9753600" y="3575050"/>
          <p14:tracePt t="263636" x="9772650" y="3543300"/>
          <p14:tracePt t="263653" x="9772650" y="3505200"/>
          <p14:tracePt t="263669" x="9772650" y="3498850"/>
          <p14:tracePt t="263742" x="9772650" y="3505200"/>
          <p14:tracePt t="263789" x="9766300" y="3505200"/>
          <p14:tracePt t="263808" x="9759950" y="3505200"/>
          <p14:tracePt t="263819" x="9753600" y="3505200"/>
          <p14:tracePt t="263836" x="9740900" y="3505200"/>
          <p14:tracePt t="263853" x="9728200" y="3511550"/>
          <p14:tracePt t="263869" x="9702800" y="3530600"/>
          <p14:tracePt t="263886" x="9690100" y="3536950"/>
          <p14:tracePt t="263902" x="9683750" y="3536950"/>
          <p14:tracePt t="263920" x="9664700" y="3530600"/>
          <p14:tracePt t="263936" x="9632950" y="3524250"/>
          <p14:tracePt t="263952" x="9575800" y="3511550"/>
          <p14:tracePt t="263970" x="9550400" y="3505200"/>
          <p14:tracePt t="263986" x="9544050" y="3505200"/>
          <p14:tracePt t="264003" x="9544050" y="3517900"/>
          <p14:tracePt t="264020" x="9563100" y="3536950"/>
          <p14:tracePt t="264036" x="9582150" y="3556000"/>
          <p14:tracePt t="264053" x="9613900" y="3575050"/>
          <p14:tracePt t="264086" x="9613900" y="3581400"/>
          <p14:tracePt t="264103" x="9613900" y="3594100"/>
          <p14:tracePt t="264121" x="9626600" y="3606800"/>
          <p14:tracePt t="264138" x="9658350" y="3638550"/>
          <p14:tracePt t="264153" x="9715500" y="3683000"/>
          <p14:tracePt t="264170" x="9766300" y="3727450"/>
          <p14:tracePt t="264186" x="9810750" y="3765550"/>
          <p14:tracePt t="264202" x="9817100" y="3778250"/>
          <p14:tracePt t="264220" x="9817100" y="3784600"/>
          <p14:tracePt t="264237" x="9804400" y="3784600"/>
          <p14:tracePt t="264254" x="9734550" y="3790950"/>
          <p14:tracePt t="264272" x="9671050" y="3790950"/>
          <p14:tracePt t="264288" x="9601200" y="3822700"/>
          <p14:tracePt t="264303" x="9556750" y="3867150"/>
          <p14:tracePt t="264320" x="9499600" y="3905250"/>
          <p14:tracePt t="264337" x="9442450" y="3943350"/>
          <p14:tracePt t="264353" x="9410700" y="3975100"/>
          <p14:tracePt t="264370" x="9404350" y="3994150"/>
          <p14:tracePt t="264420" x="9404350" y="3987800"/>
          <p14:tracePt t="264453" x="9410700" y="3981450"/>
          <p14:tracePt t="264470" x="9505950" y="3981450"/>
          <p14:tracePt t="264487" x="9696450" y="4000500"/>
          <p14:tracePt t="264503" x="9906000" y="4044950"/>
          <p14:tracePt t="264520" x="10102850" y="4076700"/>
          <p14:tracePt t="264535" x="10229850" y="4076700"/>
          <p14:tracePt t="264553" x="10306050" y="4044950"/>
          <p14:tracePt t="264570" x="10331450" y="4013200"/>
          <p14:tracePt t="264572" x="10337800" y="4000500"/>
          <p14:tracePt t="264586" x="10344150" y="3994150"/>
          <p14:tracePt t="264603" x="10344150" y="3987800"/>
          <p14:tracePt t="264620" x="10350500" y="3987800"/>
          <p14:tracePt t="264637" x="10350500" y="3994150"/>
          <p14:tracePt t="264653" x="10350500" y="4000500"/>
          <p14:tracePt t="264686" x="10356850" y="3987800"/>
          <p14:tracePt t="264703" x="10369550" y="3943350"/>
          <p14:tracePt t="264720" x="10401300" y="3886200"/>
          <p14:tracePt t="264737" x="10420350" y="3854450"/>
          <p14:tracePt t="264753" x="10439400" y="3829050"/>
          <p14:tracePt t="264770" x="10445750" y="3816350"/>
          <p14:tracePt t="264788" x="10452100" y="3803650"/>
          <p14:tracePt t="264804" x="10458450" y="3790950"/>
          <p14:tracePt t="264821" x="10471150" y="3752850"/>
          <p14:tracePt t="264837" x="10521950" y="3644900"/>
          <p14:tracePt t="264854" x="10541000" y="3575050"/>
          <p14:tracePt t="264871" x="10541000" y="3511550"/>
          <p14:tracePt t="264888" x="10541000" y="3473450"/>
          <p14:tracePt t="264905" x="10541000" y="3454400"/>
          <p14:tracePt t="264920" x="10541000" y="3448050"/>
          <p14:tracePt t="265078" x="10534650" y="3448050"/>
          <p14:tracePt t="265093" x="10528300" y="3454400"/>
          <p14:tracePt t="265101" x="10515600" y="3460750"/>
          <p14:tracePt t="265121" x="10483850" y="3479800"/>
          <p14:tracePt t="265137" x="10452100" y="3511550"/>
          <p14:tracePt t="265154" x="10407650" y="3562350"/>
          <p14:tracePt t="265170" x="10356850" y="3619500"/>
          <p14:tracePt t="265187" x="10267950" y="3670300"/>
          <p14:tracePt t="265204" x="10134600" y="3721100"/>
          <p14:tracePt t="265221" x="9950450" y="3771900"/>
          <p14:tracePt t="265237" x="9728200" y="3822700"/>
          <p14:tracePt t="265254" x="9613900" y="3860800"/>
          <p14:tracePt t="265272" x="9569450" y="3879850"/>
          <p14:tracePt t="265289" x="9563100" y="3898900"/>
          <p14:tracePt t="265304" x="9563100" y="3911600"/>
          <p14:tracePt t="265322" x="9563100" y="3930650"/>
          <p14:tracePt t="265337" x="9563100" y="3943350"/>
          <p14:tracePt t="265354" x="9563100" y="3956050"/>
          <p14:tracePt t="265370" x="9563100" y="3975100"/>
          <p14:tracePt t="265387" x="9550400" y="3994150"/>
          <p14:tracePt t="265404" x="9537700" y="4006850"/>
          <p14:tracePt t="265422" x="9525000" y="4019550"/>
          <p14:tracePt t="265470" x="9531350" y="4019550"/>
          <p14:tracePt t="265488" x="9550400" y="4006850"/>
          <p14:tracePt t="265504" x="9645650" y="3937000"/>
          <p14:tracePt t="265521" x="9817100" y="3854450"/>
          <p14:tracePt t="265538" x="10007600" y="3778250"/>
          <p14:tracePt t="265554" x="10191750" y="3721100"/>
          <p14:tracePt t="265571" x="10331450" y="3663950"/>
          <p14:tracePt t="265587" x="10344150" y="3644900"/>
          <p14:tracePt t="265604" x="10350500" y="3644900"/>
          <p14:tracePt t="265827" x="10344150" y="3644900"/>
          <p14:tracePt t="265835" x="10337800" y="3651250"/>
          <p14:tracePt t="265842" x="10318750" y="3663950"/>
          <p14:tracePt t="265854" x="10299700" y="3683000"/>
          <p14:tracePt t="265870" x="10236200" y="3733800"/>
          <p14:tracePt t="265888" x="10153650" y="3790950"/>
          <p14:tracePt t="265890" x="10096500" y="3816350"/>
          <p14:tracePt t="265905" x="10052050" y="3835400"/>
          <p14:tracePt t="265921" x="9886950" y="3892550"/>
          <p14:tracePt t="265939" x="9810750" y="3917950"/>
          <p14:tracePt t="265958" x="9766300" y="3930650"/>
          <p14:tracePt t="265971" x="9747250" y="3937000"/>
          <p14:tracePt t="265988" x="9740900" y="3949700"/>
          <p14:tracePt t="266005" x="9715500" y="3975100"/>
          <p14:tracePt t="266022" x="9683750" y="3994150"/>
          <p14:tracePt t="266038" x="9652000" y="4019550"/>
          <p14:tracePt t="266054" x="9620250" y="4038600"/>
          <p14:tracePt t="266071" x="9607550" y="4044950"/>
          <p14:tracePt t="266088" x="9601200" y="4044950"/>
          <p14:tracePt t="266172" x="9607550" y="4044950"/>
          <p14:tracePt t="266180" x="9613900" y="4044950"/>
          <p14:tracePt t="266189" x="9620250" y="4038600"/>
          <p14:tracePt t="266204" x="9645650" y="4019550"/>
          <p14:tracePt t="266221" x="9702800" y="3981450"/>
          <p14:tracePt t="266238" x="9791700" y="3924300"/>
          <p14:tracePt t="266255" x="9886950" y="3879850"/>
          <p14:tracePt t="266273" x="9950450" y="3848100"/>
          <p14:tracePt t="266288" x="10007600" y="3822700"/>
          <p14:tracePt t="266304" x="10058400" y="3790950"/>
          <p14:tracePt t="266321" x="10140950" y="3746500"/>
          <p14:tracePt t="266337" x="10242550" y="3683000"/>
          <p14:tracePt t="266355" x="10331450" y="3625850"/>
          <p14:tracePt t="266372" x="10375900" y="3587750"/>
          <p14:tracePt t="266389" x="10394950" y="3562350"/>
          <p14:tracePt t="266391" x="10401300" y="3556000"/>
          <p14:tracePt t="266590" x="10394950" y="3556000"/>
          <p14:tracePt t="266606" x="10382250" y="3556000"/>
          <p14:tracePt t="266622" x="10344150" y="3568700"/>
          <p14:tracePt t="266639" x="10318750" y="3581400"/>
          <p14:tracePt t="266655" x="10274300" y="3632200"/>
          <p14:tracePt t="266672" x="10223500" y="3670300"/>
          <p14:tracePt t="266689" x="10140950" y="3714750"/>
          <p14:tracePt t="266705" x="10071100" y="3740150"/>
          <p14:tracePt t="266721" x="10013950" y="3759200"/>
          <p14:tracePt t="266739" x="9969500" y="3771900"/>
          <p14:tracePt t="266756" x="9925050" y="3784600"/>
          <p14:tracePt t="266772" x="9899650" y="3797300"/>
          <p14:tracePt t="266789" x="9886950" y="3803650"/>
          <p14:tracePt t="267215" x="9886950" y="3810000"/>
          <p14:tracePt t="267223" x="9880600" y="3822700"/>
          <p14:tracePt t="267239" x="9829800" y="3873500"/>
          <p14:tracePt t="267257" x="9804400" y="3898900"/>
          <p14:tracePt t="267273" x="9791700" y="3911600"/>
          <p14:tracePt t="267288" x="9785350" y="3917950"/>
          <p14:tracePt t="267307" x="9785350" y="3924300"/>
          <p14:tracePt t="267322" x="9779000" y="3924300"/>
          <p14:tracePt t="267338" x="9772650" y="3930650"/>
          <p14:tracePt t="267356" x="9759950" y="3943350"/>
          <p14:tracePt t="267371" x="9747250" y="3943350"/>
          <p14:tracePt t="267406" x="9740900" y="3943350"/>
          <p14:tracePt t="267422" x="9740900" y="3937000"/>
          <p14:tracePt t="267439" x="9740900" y="3930650"/>
          <p14:tracePt t="267471" x="9740900" y="3924300"/>
          <p14:tracePt t="267560" x="9740900" y="3917950"/>
          <p14:tracePt t="267566" x="9747250" y="3911600"/>
          <p14:tracePt t="267574" x="9766300" y="3886200"/>
          <p14:tracePt t="267589" x="9791700" y="3841750"/>
          <p14:tracePt t="267608" x="9810750" y="3790950"/>
          <p14:tracePt t="267622" x="9817100" y="3746500"/>
          <p14:tracePt t="267639" x="9810750" y="3708400"/>
          <p14:tracePt t="267656" x="9791700" y="3676650"/>
          <p14:tracePt t="267672" x="9728200" y="3632200"/>
          <p14:tracePt t="267689" x="9652000" y="3587750"/>
          <p14:tracePt t="267706" x="9582150" y="3568700"/>
          <p14:tracePt t="267723" x="9518650" y="3543300"/>
          <p14:tracePt t="267741" x="9467850" y="3530600"/>
          <p14:tracePt t="267756" x="9404350" y="3511550"/>
          <p14:tracePt t="267773" x="9309100" y="3498850"/>
          <p14:tracePt t="267791" x="9182100" y="3505200"/>
          <p14:tracePt t="267806" x="9163050" y="3511550"/>
          <p14:tracePt t="267808" x="9118600" y="3536950"/>
          <p14:tracePt t="267823" x="9055100" y="3575050"/>
          <p14:tracePt t="267840" x="9004300" y="3632200"/>
          <p14:tracePt t="267856" x="8972550" y="3695700"/>
          <p14:tracePt t="267872" x="8940800" y="3765550"/>
          <p14:tracePt t="267889" x="8870950" y="3829050"/>
          <p14:tracePt t="267906" x="8763000" y="3886200"/>
          <p14:tracePt t="267923" x="8636000" y="3962400"/>
          <p14:tracePt t="267941" x="8547100" y="4051300"/>
          <p14:tracePt t="267956" x="8534400" y="4140200"/>
          <p14:tracePt t="267973" x="8553450" y="4222750"/>
          <p14:tracePt t="267989" x="8591550" y="4305300"/>
          <p14:tracePt t="268007" x="8648700" y="4387850"/>
          <p14:tracePt t="268023" x="8699500" y="4445000"/>
          <p14:tracePt t="268039" x="8756650" y="4495800"/>
          <p14:tracePt t="268056" x="8870950" y="4572000"/>
          <p14:tracePt t="268058" x="8934450" y="4603750"/>
          <p14:tracePt t="268073" x="9067800" y="4660900"/>
          <p14:tracePt t="268076" x="9156700" y="4692650"/>
          <p14:tracePt t="268091" x="9378950" y="4737100"/>
          <p14:tracePt t="268106" x="9594850" y="4756150"/>
          <p14:tracePt t="268123" x="9798050" y="4730750"/>
          <p14:tracePt t="268139" x="9944100" y="4667250"/>
          <p14:tracePt t="268156" x="10020300" y="4578350"/>
          <p14:tracePt t="268173" x="10052050" y="4470400"/>
          <p14:tracePt t="268189" x="10052050" y="4343400"/>
          <p14:tracePt t="268206" x="10020300" y="4241800"/>
          <p14:tracePt t="268223" x="9975850" y="4133850"/>
          <p14:tracePt t="268240" x="9956800" y="4051300"/>
          <p14:tracePt t="268256" x="9944100" y="3930650"/>
          <p14:tracePt t="268273" x="9925050" y="3822700"/>
          <p14:tracePt t="268289" x="9874250" y="3727450"/>
          <p14:tracePt t="268306" x="9810750" y="3638550"/>
          <p14:tracePt t="268324" x="9671050" y="3562350"/>
          <p14:tracePt t="268340" x="9518650" y="3530600"/>
          <p14:tracePt t="268357" x="9385300" y="3524250"/>
          <p14:tracePt t="268373" x="9188450" y="3517900"/>
          <p14:tracePt t="268390" x="9055100" y="3517900"/>
          <p14:tracePt t="268406" x="8940800" y="3536950"/>
          <p14:tracePt t="268423" x="8896350" y="3575050"/>
          <p14:tracePt t="268440" x="8832850" y="3632200"/>
          <p14:tracePt t="268456" x="8731250" y="3708400"/>
          <p14:tracePt t="268472" x="8604250" y="3790950"/>
          <p14:tracePt t="268491" x="8477250" y="3873500"/>
          <p14:tracePt t="268506" x="8407400" y="3937000"/>
          <p14:tracePt t="268523" x="8394700" y="4013200"/>
          <p14:tracePt t="268541" x="8458200" y="4108450"/>
          <p14:tracePt t="268557" x="8585200" y="4229100"/>
          <p14:tracePt t="268574" x="8826500" y="4438650"/>
          <p14:tracePt t="268590" x="8953500" y="4559300"/>
          <p14:tracePt t="268606" x="9048750" y="4654550"/>
          <p14:tracePt t="268623" x="9112250" y="4705350"/>
          <p14:tracePt t="268640" x="9156700" y="4711700"/>
          <p14:tracePt t="268657" x="9201150" y="4699000"/>
          <p14:tracePt t="268673" x="9271000" y="4641850"/>
          <p14:tracePt t="268690" x="9359900" y="4552950"/>
          <p14:tracePt t="268708" x="9442450" y="4483100"/>
          <p14:tracePt t="268710" x="9486900" y="4451350"/>
          <p14:tracePt t="268723" x="9518650" y="4432300"/>
          <p14:tracePt t="268740" x="9588500" y="4375150"/>
          <p14:tracePt t="268756" x="9639300" y="4324350"/>
          <p14:tracePt t="268773" x="9702800" y="4235450"/>
          <p14:tracePt t="268776" x="9721850" y="4191000"/>
          <p14:tracePt t="268790" x="9734550" y="4152900"/>
          <p14:tracePt t="268806" x="9759950" y="4070350"/>
          <p14:tracePt t="268825" x="9779000" y="3987800"/>
          <p14:tracePt t="268840" x="9785350" y="3937000"/>
          <p14:tracePt t="268858" x="9772650" y="3905250"/>
          <p14:tracePt t="268873" x="9747250" y="3886200"/>
          <p14:tracePt t="268890" x="9683750" y="3860800"/>
          <p14:tracePt t="268908" x="9575800" y="3816350"/>
          <p14:tracePt t="268923" x="9467850" y="3778250"/>
          <p14:tracePt t="268941" x="9334500" y="3733800"/>
          <p14:tracePt t="268957" x="9258300" y="3721100"/>
          <p14:tracePt t="268974" x="9213850" y="3721100"/>
          <p14:tracePt t="268990" x="9188450" y="3746500"/>
          <p14:tracePt t="268992" x="9175750" y="3759200"/>
          <p14:tracePt t="269006" x="9163050" y="3784600"/>
          <p14:tracePt t="269008" x="9144000" y="3816350"/>
          <p14:tracePt t="269024" x="9118600" y="3886200"/>
          <p14:tracePt t="269042" x="9112250" y="3962400"/>
          <p14:tracePt t="269057" x="9112250" y="4044950"/>
          <p14:tracePt t="269075" x="9124950" y="4159250"/>
          <p14:tracePt t="269090" x="9137650" y="4241800"/>
          <p14:tracePt t="269107" x="9201150" y="4318000"/>
          <p14:tracePt t="269123" x="9340850" y="4356100"/>
          <p14:tracePt t="269140" x="9613900" y="4375150"/>
          <p14:tracePt t="269158" x="9931400" y="4362450"/>
          <p14:tracePt t="269174" x="10210800" y="4318000"/>
          <p14:tracePt t="269193" x="10420350" y="4197350"/>
          <p14:tracePt t="269207" x="10439400" y="4146550"/>
          <p14:tracePt t="269209" x="10445750" y="4089400"/>
          <p14:tracePt t="269223" x="10445750" y="4051300"/>
          <p14:tracePt t="269240" x="10420350" y="3956050"/>
          <p14:tracePt t="269257" x="10382250" y="3860800"/>
          <p14:tracePt t="269274" x="10369550" y="3810000"/>
          <p14:tracePt t="269291" x="10363200" y="3771900"/>
          <p14:tracePt t="269307" x="10356850" y="3759200"/>
          <p14:tracePt t="269324" x="10356850" y="3752850"/>
          <p14:tracePt t="269380" x="10356850" y="3746500"/>
          <p14:tracePt t="269408" x="10356850" y="3740150"/>
          <p14:tracePt t="269424" x="10363200" y="3727450"/>
          <p14:tracePt t="269440" x="10369550" y="3708400"/>
          <p14:tracePt t="269458" x="10388600" y="3695700"/>
          <p14:tracePt t="269473" x="10426700" y="3676650"/>
          <p14:tracePt t="269491" x="10452100" y="3670300"/>
          <p14:tracePt t="269492" x="10458450" y="3670300"/>
          <p14:tracePt t="269507" x="10458450" y="3676650"/>
          <p14:tracePt t="269524" x="10458450" y="3683000"/>
          <p14:tracePt t="269542" x="10458450" y="3714750"/>
          <p14:tracePt t="269558" x="10458450" y="3752850"/>
          <p14:tracePt t="269574" x="10490200" y="3790950"/>
          <p14:tracePt t="269592" x="10553700" y="3803650"/>
          <p14:tracePt t="269608" x="10629900" y="3803650"/>
          <p14:tracePt t="269624" x="10680700" y="3803650"/>
          <p14:tracePt t="269641" x="10737850" y="3797300"/>
          <p14:tracePt t="269657" x="10775950" y="3784600"/>
          <p14:tracePt t="269674" x="10807700" y="3778250"/>
          <p14:tracePt t="269691" x="10826750" y="3759200"/>
          <p14:tracePt t="269707" x="10858500" y="3727450"/>
          <p14:tracePt t="269724" x="10896600" y="3683000"/>
          <p14:tracePt t="269726" x="10915650" y="3657600"/>
          <p14:tracePt t="269743" x="10960100" y="3613150"/>
          <p14:tracePt t="269757" x="10985500" y="3575050"/>
          <p14:tracePt t="269774" x="10998200" y="3549650"/>
          <p14:tracePt t="269791" x="11004550" y="3536950"/>
          <p14:tracePt t="269808" x="11004550" y="3492500"/>
          <p14:tracePt t="269824" x="11004550" y="3441700"/>
          <p14:tracePt t="269841" x="10998200" y="3390900"/>
          <p14:tracePt t="269858" x="10991850" y="3314700"/>
          <p14:tracePt t="269874" x="10979150" y="3263900"/>
          <p14:tracePt t="269891" x="10972800" y="3238500"/>
          <p14:tracePt t="269907" x="10953750" y="3219450"/>
          <p14:tracePt t="269924" x="10934700" y="3213100"/>
          <p14:tracePt t="269941" x="10902950" y="3206750"/>
          <p14:tracePt t="269958" x="10864850" y="3206750"/>
          <p14:tracePt t="269974" x="10769600" y="3155950"/>
          <p14:tracePt t="269991" x="10547350" y="3035300"/>
          <p14:tracePt t="270007" x="10401300" y="2946400"/>
          <p14:tracePt t="270024" x="10248900" y="2863850"/>
          <p14:tracePt t="270041" x="10128250" y="2819400"/>
          <p14:tracePt t="270058" x="10052050" y="2800350"/>
          <p14:tracePt t="270073" x="10020300" y="2800350"/>
          <p14:tracePt t="270091" x="10013950" y="2800350"/>
          <p14:tracePt t="270108" x="10013950" y="2813050"/>
          <p14:tracePt t="270125" x="10013950" y="2825750"/>
          <p14:tracePt t="270129" x="10007600" y="2838450"/>
          <p14:tracePt t="270144" x="9988550" y="2870200"/>
          <p14:tracePt t="270158" x="9969500" y="2889250"/>
          <p14:tracePt t="270174" x="9918700" y="2927350"/>
          <p14:tracePt t="270192" x="9874250" y="2959100"/>
          <p14:tracePt t="270208" x="9848850" y="2984500"/>
          <p14:tracePt t="270224" x="9842500" y="3016250"/>
          <p14:tracePt t="270226" x="9855200" y="3041650"/>
          <p14:tracePt t="270241" x="9893300" y="3092450"/>
          <p14:tracePt t="270258" x="9950450" y="3155950"/>
          <p14:tracePt t="270277" x="10013950" y="3219450"/>
          <p14:tracePt t="270290" x="10064750" y="3289300"/>
          <p14:tracePt t="270308" x="10115550" y="3365500"/>
          <p14:tracePt t="270325" x="10153650" y="3441700"/>
          <p14:tracePt t="270343" x="10185400" y="3486150"/>
          <p14:tracePt t="270346" x="10198100" y="3505200"/>
          <p14:tracePt t="270361" x="10210800" y="3524250"/>
          <p14:tracePt t="270377" x="10236200" y="3549650"/>
          <p14:tracePt t="270394" x="10293350" y="3600450"/>
          <p14:tracePt t="270407" x="10312400" y="3619500"/>
          <p14:tracePt t="270425" x="10382250" y="3683000"/>
          <p14:tracePt t="270441" x="10458450" y="3733800"/>
          <p14:tracePt t="270458" x="10490200" y="3752850"/>
          <p14:tracePt t="270475" x="10579100" y="3778250"/>
          <p14:tracePt t="270492" x="10655300" y="3784600"/>
          <p14:tracePt t="270509" x="10731500" y="3790950"/>
          <p14:tracePt t="270525" x="10756900" y="3790950"/>
          <p14:tracePt t="270541" x="10769600" y="3790950"/>
          <p14:tracePt t="270558" x="10788650" y="3790950"/>
          <p14:tracePt t="270575" x="10801350" y="3790950"/>
          <p14:tracePt t="270592" x="10820400" y="3784600"/>
          <p14:tracePt t="270608" x="10852150" y="3778250"/>
          <p14:tracePt t="270625" x="10883900" y="3765550"/>
          <p14:tracePt t="270642" x="10909300" y="3746500"/>
          <p14:tracePt t="270658" x="10922000" y="3721100"/>
          <p14:tracePt t="270676" x="10928350" y="3695700"/>
          <p14:tracePt t="270692" x="10928350" y="3676650"/>
          <p14:tracePt t="270709" x="10928350" y="3670300"/>
          <p14:tracePt t="270710" x="10928350" y="3657600"/>
          <p14:tracePt t="270725" x="10928350" y="3632200"/>
          <p14:tracePt t="270741" x="10922000" y="3613150"/>
          <p14:tracePt t="270758" x="10922000" y="3581400"/>
          <p14:tracePt t="270775" x="10928350" y="3543300"/>
          <p14:tracePt t="270792" x="10928350" y="3498850"/>
          <p14:tracePt t="270808" x="10928350" y="3454400"/>
          <p14:tracePt t="270825" x="10915650" y="3422650"/>
          <p14:tracePt t="270842" x="10902950" y="3397250"/>
          <p14:tracePt t="270858" x="10877550" y="3378200"/>
          <p14:tracePt t="270876" x="10871200" y="3365500"/>
          <p14:tracePt t="270892" x="10852150" y="3346450"/>
          <p14:tracePt t="270909" x="10845800" y="3333750"/>
          <p14:tracePt t="270925" x="10833100" y="3327400"/>
          <p14:tracePt t="270942" x="10782300" y="3302000"/>
          <p14:tracePt t="270958" x="10693400" y="3276600"/>
          <p14:tracePt t="270975" x="10610850" y="3263900"/>
          <p14:tracePt t="270993" x="10541000" y="3263900"/>
          <p14:tracePt t="271009" x="10477500" y="3263900"/>
          <p14:tracePt t="271025" x="10458450" y="3263900"/>
          <p14:tracePt t="271042" x="10452100" y="3263900"/>
          <p14:tracePt t="271341" x="10452100" y="3276600"/>
          <p14:tracePt t="271359" x="10452100" y="3295650"/>
          <p14:tracePt t="271376" x="10464800" y="3308350"/>
          <p14:tracePt t="271392" x="10471150" y="3314700"/>
          <p14:tracePt t="271409" x="10471150" y="3321050"/>
          <p14:tracePt t="271496" x="10464800" y="3321050"/>
          <p14:tracePt t="271502" x="10458450" y="3321050"/>
          <p14:tracePt t="271510" x="10452100" y="3321050"/>
          <p14:tracePt t="271526" x="10445750" y="3321050"/>
          <p14:tracePt t="271592" x="10439400" y="3321050"/>
          <p14:tracePt t="271613" x="10433050" y="3321050"/>
          <p14:tracePt t="271625" x="10426700" y="3314700"/>
          <p14:tracePt t="271642" x="10414000" y="3314700"/>
          <p14:tracePt t="271659" x="10401300" y="3314700"/>
          <p14:tracePt t="271677" x="10388600" y="3314700"/>
          <p14:tracePt t="271693" x="10375900" y="3314700"/>
          <p14:tracePt t="271709" x="10356850" y="3314700"/>
          <p14:tracePt t="271726" x="10344150" y="3314700"/>
          <p14:tracePt t="271742" x="10331450" y="3314700"/>
          <p14:tracePt t="271744" x="10325100" y="3314700"/>
          <p14:tracePt t="271759" x="10299700" y="3321050"/>
          <p14:tracePt t="271778" x="10280650" y="3327400"/>
          <p14:tracePt t="271793" x="10248900" y="3359150"/>
          <p14:tracePt t="271809" x="10223500" y="3403600"/>
          <p14:tracePt t="271827" x="10204450" y="3429000"/>
          <p14:tracePt t="271843" x="10191750" y="3454400"/>
          <p14:tracePt t="271860" x="10185400" y="3479800"/>
          <p14:tracePt t="271876" x="10191750" y="3486150"/>
          <p14:tracePt t="271894" x="10236200" y="3486150"/>
          <p14:tracePt t="271910" x="10267950" y="3486150"/>
          <p14:tracePt t="271927" x="10325100" y="3486150"/>
          <p14:tracePt t="271943" x="10344150" y="3486150"/>
          <p14:tracePt t="271959" x="10350500" y="3486150"/>
          <p14:tracePt t="272011" x="10356850" y="3486150"/>
          <p14:tracePt t="272052" x="10344150" y="3486150"/>
          <p14:tracePt t="272058" x="10331450" y="3486150"/>
          <p14:tracePt t="276215" x="10325100" y="3486150"/>
          <p14:tracePt t="276222" x="10312400" y="3473450"/>
          <p14:tracePt t="276230" x="10299700" y="3460750"/>
          <p14:tracePt t="276247" x="10274300" y="3429000"/>
          <p14:tracePt t="276262" x="10248900" y="3397250"/>
          <p14:tracePt t="276280" x="10229850" y="3378200"/>
          <p14:tracePt t="276296" x="10223500" y="3371850"/>
          <p14:tracePt t="276313" x="10204450" y="3365500"/>
          <p14:tracePt t="276330" x="10160000" y="3340100"/>
          <p14:tracePt t="276347" x="10121900" y="3321050"/>
          <p14:tracePt t="276363" x="10096500" y="3308350"/>
          <p14:tracePt t="276380" x="10090150" y="3308350"/>
          <p14:tracePt t="276396" x="10083800" y="3308350"/>
          <p14:tracePt t="276430" x="10077450" y="3308350"/>
          <p14:tracePt t="276449" x="10013950" y="3302000"/>
          <p14:tracePt t="276463" x="9988550" y="3302000"/>
          <p14:tracePt t="276479" x="9842500" y="3321050"/>
          <p14:tracePt t="276497" x="9563100" y="3371850"/>
          <p14:tracePt t="276513" x="9340850" y="3409950"/>
          <p14:tracePt t="276533" x="9264650" y="3409950"/>
          <p14:tracePt t="276548" x="9251950" y="3371850"/>
          <p14:tracePt t="276563" x="9251950" y="3340100"/>
          <p14:tracePt t="276581" x="9251950" y="3295650"/>
          <p14:tracePt t="276596" x="9251950" y="3270250"/>
          <p14:tracePt t="276613" x="9245600" y="3257550"/>
          <p14:tracePt t="276630" x="9232900" y="3263900"/>
          <p14:tracePt t="276647" x="9207500" y="3276600"/>
          <p14:tracePt t="276663" x="9144000" y="3302000"/>
          <p14:tracePt t="276680" x="9105900" y="3314700"/>
          <p14:tracePt t="276697" x="9093200" y="3327400"/>
          <p14:tracePt t="276713" x="9112250" y="3340100"/>
          <p14:tracePt t="276730" x="9182100" y="3378200"/>
          <p14:tracePt t="276733" x="9245600" y="3403600"/>
          <p14:tracePt t="276747" x="9372600" y="3448050"/>
          <p14:tracePt t="276763" x="9474200" y="3479800"/>
          <p14:tracePt t="276780" x="9518650" y="3486150"/>
          <p14:tracePt t="276797" x="9525000" y="3486150"/>
          <p14:tracePt t="276813" x="9518650" y="3479800"/>
          <p14:tracePt t="276832" x="9505950" y="3460750"/>
          <p14:tracePt t="276851" x="9505950" y="3448050"/>
          <p14:tracePt t="276864" x="9505950" y="3441700"/>
          <p14:tracePt t="276880" x="9550400" y="3441700"/>
          <p14:tracePt t="276898" x="9620250" y="3435350"/>
          <p14:tracePt t="276913" x="9696450" y="3429000"/>
          <p14:tracePt t="276930" x="9734550" y="3416300"/>
          <p14:tracePt t="276947" x="9734550" y="3403600"/>
          <p14:tracePt t="276980" x="9721850" y="3390900"/>
          <p14:tracePt t="276999" x="9683750" y="3384550"/>
          <p14:tracePt t="277013" x="9664700" y="3384550"/>
          <p14:tracePt t="277049" x="9671050" y="3384550"/>
          <p14:tracePt t="277066" x="9696450" y="3384550"/>
          <p14:tracePt t="277081" x="9728200" y="3371850"/>
          <p14:tracePt t="277097" x="9734550" y="3365500"/>
          <p14:tracePt t="277114" x="9734550" y="3359150"/>
          <p14:tracePt t="277147" x="9728200" y="3359150"/>
          <p14:tracePt t="277164" x="9715500" y="3359150"/>
          <p14:tracePt t="277197" x="9702800" y="3365500"/>
          <p14:tracePt t="277201" x="9696450" y="3365500"/>
          <p14:tracePt t="277216" x="9690100" y="3365500"/>
          <p14:tracePt t="277230" x="9683750" y="3365500"/>
          <p14:tracePt t="277286" x="9683750" y="3359150"/>
          <p14:tracePt t="277308" x="9677400" y="3359150"/>
          <p14:tracePt t="277317" x="9677400" y="3352800"/>
          <p14:tracePt t="277374" x="9671050" y="3352800"/>
          <p14:tracePt t="277382" x="9664700" y="3352800"/>
          <p14:tracePt t="277398" x="9639300" y="3346450"/>
          <p14:tracePt t="277415" x="9632950" y="3346450"/>
          <p14:tracePt t="277502" x="9626600" y="3346450"/>
          <p14:tracePt t="277518" x="9620250" y="3346450"/>
          <p14:tracePt t="277526" x="9613900" y="3346450"/>
          <p14:tracePt t="277536" x="9607550" y="3340100"/>
          <p14:tracePt t="282613" x="9601200" y="3346450"/>
          <p14:tracePt t="282620" x="9594850" y="3352800"/>
          <p14:tracePt t="282635" x="9556750" y="3409950"/>
          <p14:tracePt t="282652" x="9512300" y="3486150"/>
          <p14:tracePt t="282669" x="9461500" y="3562350"/>
          <p14:tracePt t="282685" x="9429750" y="3606800"/>
          <p14:tracePt t="282702" x="9423400" y="3606800"/>
          <p14:tracePt t="284599" x="9417050" y="3606800"/>
          <p14:tracePt t="284603" x="9410700" y="3606800"/>
          <p14:tracePt t="284619" x="9398000" y="3600450"/>
          <p14:tracePt t="284636" x="9372600" y="3587750"/>
          <p14:tracePt t="284637" x="9353550" y="3581400"/>
          <p14:tracePt t="284653" x="9302750" y="3568700"/>
          <p14:tracePt t="284670" x="9226550" y="3562350"/>
          <p14:tracePt t="284687" x="9144000" y="3549650"/>
          <p14:tracePt t="284703" x="9023350" y="3543300"/>
          <p14:tracePt t="284719" x="8870950" y="3543300"/>
          <p14:tracePt t="284736" x="8724900" y="3556000"/>
          <p14:tracePt t="284752" x="8585200" y="3562350"/>
          <p14:tracePt t="284769" x="8470900" y="3575050"/>
          <p14:tracePt t="284786" x="8407400" y="3581400"/>
          <p14:tracePt t="284803" x="8375650" y="3581400"/>
          <p14:tracePt t="284993" x="8375650" y="3587750"/>
          <p14:tracePt t="285003" x="8382000" y="3587750"/>
          <p14:tracePt t="285019" x="8407400" y="3587750"/>
          <p14:tracePt t="285036" x="8432800" y="3587750"/>
          <p14:tracePt t="285053" x="8451850" y="3587750"/>
          <p14:tracePt t="285070" x="8464550" y="3581400"/>
          <p14:tracePt t="285088" x="8477250" y="3581400"/>
          <p14:tracePt t="285104" x="8496300" y="3575050"/>
          <p14:tracePt t="285125" x="8509000" y="3568700"/>
          <p14:tracePt t="285170" x="8509000" y="3562350"/>
          <p14:tracePt t="285187" x="8521700" y="3549650"/>
          <p14:tracePt t="285204" x="8521700" y="3543300"/>
          <p14:tracePt t="285287" x="8521700" y="3536950"/>
          <p14:tracePt t="285302" x="8521700" y="3530600"/>
          <p14:tracePt t="285310" x="8528050" y="3530600"/>
          <p14:tracePt t="285320" x="8528050" y="3524250"/>
          <p14:tracePt t="285336" x="8528050" y="3517900"/>
          <p14:tracePt t="285355" x="8540750" y="3505200"/>
          <p14:tracePt t="285370" x="8547100" y="3498850"/>
          <p14:tracePt t="285387" x="8559800" y="3486150"/>
          <p14:tracePt t="285404" x="8591550" y="3467100"/>
          <p14:tracePt t="285421" x="8616950" y="3448050"/>
          <p14:tracePt t="285437" x="8642350" y="3435350"/>
          <p14:tracePt t="285454" x="8655050" y="3429000"/>
          <p14:tracePt t="285659" x="8661400" y="3429000"/>
          <p14:tracePt t="285687" x="8667750" y="3429000"/>
          <p14:tracePt t="285993" x="8674100" y="3429000"/>
          <p14:tracePt t="286015" x="8674100" y="3435350"/>
          <p14:tracePt t="286044" x="8680450" y="3435350"/>
          <p14:tracePt t="286160" x="8680450" y="3441700"/>
          <p14:tracePt t="286215" x="8680450" y="3448050"/>
          <p14:tracePt t="286286" x="8674100" y="3448050"/>
          <p14:tracePt t="286303" x="8674100" y="3454400"/>
          <p14:tracePt t="286321" x="8667750" y="3460750"/>
          <p14:tracePt t="286338" x="8667750" y="3467100"/>
          <p14:tracePt t="286355" x="8655050" y="3479800"/>
          <p14:tracePt t="286373" x="8648700" y="3479800"/>
          <p14:tracePt t="286390" x="8636000" y="3492500"/>
          <p14:tracePt t="286407" x="8623300" y="3505200"/>
          <p14:tracePt t="286422" x="8610600" y="3511550"/>
          <p14:tracePt t="286439" x="8585200" y="3517900"/>
          <p14:tracePt t="286455" x="8572500" y="3524250"/>
          <p14:tracePt t="286472" x="8547100" y="3543300"/>
          <p14:tracePt t="286488" x="8534400" y="3549650"/>
          <p14:tracePt t="286505" x="8515350" y="3575050"/>
          <p14:tracePt t="286521" x="8509000" y="3587750"/>
          <p14:tracePt t="286538" x="8477250" y="3606800"/>
          <p14:tracePt t="286555" x="8394700" y="3632200"/>
          <p14:tracePt t="286572" x="8274050" y="3657600"/>
          <p14:tracePt t="286588" x="8108950" y="3683000"/>
          <p14:tracePt t="286605" x="7943850" y="3695700"/>
          <p14:tracePt t="286622" x="7810500" y="3708400"/>
          <p14:tracePt t="286638" x="7715250" y="3721100"/>
          <p14:tracePt t="286655" x="7696200" y="3746500"/>
          <p14:tracePt t="286671" x="7683500" y="3765550"/>
          <p14:tracePt t="286688" x="7658100" y="3790950"/>
          <p14:tracePt t="286705" x="7632700" y="3816350"/>
          <p14:tracePt t="286722" x="7600950" y="3841750"/>
          <p14:tracePt t="286739" x="7569200" y="3860800"/>
          <p14:tracePt t="286755" x="7556500" y="3867150"/>
          <p14:tracePt t="286772" x="7550150" y="3873500"/>
          <p14:tracePt t="286805" x="7543800" y="3873500"/>
          <p14:tracePt t="286821" x="7531100" y="3886200"/>
          <p14:tracePt t="286838" x="7505700" y="3898900"/>
          <p14:tracePt t="286857" x="7448550" y="3917950"/>
          <p14:tracePt t="286859" x="7404100" y="3930650"/>
          <p14:tracePt t="286872" x="7359650" y="3937000"/>
          <p14:tracePt t="286888" x="7188200" y="3956050"/>
          <p14:tracePt t="286906" x="6927850" y="3968750"/>
          <p14:tracePt t="286922" x="6794500" y="3975100"/>
          <p14:tracePt t="286939" x="6680200" y="3975100"/>
          <p14:tracePt t="286955" x="6546850" y="3975100"/>
          <p14:tracePt t="286972" x="6464300" y="3981450"/>
          <p14:tracePt t="286988" x="6324600" y="3981450"/>
          <p14:tracePt t="287006" x="6159500" y="3981450"/>
          <p14:tracePt t="287022" x="5988050" y="3981450"/>
          <p14:tracePt t="287039" x="5861050" y="4000500"/>
          <p14:tracePt t="287056" x="5753100" y="4019550"/>
          <p14:tracePt t="287072" x="5657850" y="4044950"/>
          <p14:tracePt t="287089" x="5638800" y="4070350"/>
          <p14:tracePt t="287090" x="5632450" y="4083050"/>
          <p14:tracePt t="287105" x="5619750" y="4127500"/>
          <p14:tracePt t="287122" x="5607050" y="4152900"/>
          <p14:tracePt t="287124" x="5594350" y="4184650"/>
          <p14:tracePt t="287139" x="5549900" y="4260850"/>
          <p14:tracePt t="287155" x="5473700" y="4375150"/>
          <p14:tracePt t="287172" x="5384800" y="4502150"/>
          <p14:tracePt t="287189" x="5308600" y="4629150"/>
          <p14:tracePt t="287208" x="5238750" y="4756150"/>
          <p14:tracePt t="287223" x="5187950" y="4895850"/>
          <p14:tracePt t="287239" x="5156200" y="5029200"/>
          <p14:tracePt t="287257" x="5137150" y="5124450"/>
          <p14:tracePt t="287272" x="5118100" y="5194300"/>
          <p14:tracePt t="287289" x="5092700" y="5238750"/>
          <p14:tracePt t="287306" x="5080000" y="5251450"/>
          <p14:tracePt t="287390" x="5080000" y="5257800"/>
          <p14:tracePt t="287405" x="5099050" y="5283200"/>
          <p14:tracePt t="287425" x="5118100" y="5327650"/>
          <p14:tracePt t="287439" x="5156200" y="5391150"/>
          <p14:tracePt t="287456" x="5187950" y="5454650"/>
          <p14:tracePt t="287472" x="5213350" y="5556250"/>
          <p14:tracePt t="287489" x="5213350" y="5607050"/>
          <p14:tracePt t="287506" x="5207000" y="5645150"/>
          <p14:tracePt t="287523" x="5200650" y="5664200"/>
          <p14:tracePt t="287625" x="5200650" y="5670550"/>
          <p14:tracePt t="287740" x="5194300" y="5670550"/>
          <p14:tracePt t="287769" x="5194300" y="5676900"/>
          <p14:tracePt t="287777" x="5187950" y="5676900"/>
          <p14:tracePt t="287789" x="5175250" y="5676900"/>
          <p14:tracePt t="287807" x="5137150" y="5689600"/>
          <p14:tracePt t="287824" x="5099050" y="5708650"/>
          <p14:tracePt t="287826" x="5092700" y="5715000"/>
          <p14:tracePt t="287840" x="5092700" y="5727700"/>
          <p14:tracePt t="287856" x="5111750" y="5740400"/>
          <p14:tracePt t="287872" x="5200650" y="5740400"/>
          <p14:tracePt t="287889" x="5353050" y="5765800"/>
          <p14:tracePt t="287906" x="5441950" y="5784850"/>
          <p14:tracePt t="288207" x="5429250" y="5784850"/>
          <p14:tracePt t="288224" x="5416550" y="5778500"/>
          <p14:tracePt t="288240" x="5378450" y="5727700"/>
          <p14:tracePt t="288256" x="5340350" y="5664200"/>
          <p14:tracePt t="288272" x="5314950" y="5638800"/>
          <p14:tracePt t="288290" x="5283200" y="5619750"/>
          <p14:tracePt t="288306" x="5245100" y="5613400"/>
          <p14:tracePt t="288323" x="5156200" y="5588000"/>
          <p14:tracePt t="288341" x="5073650" y="5575300"/>
          <p14:tracePt t="288356" x="4978400" y="5562600"/>
          <p14:tracePt t="288373" x="4870450" y="5537200"/>
          <p14:tracePt t="288390" x="4781550" y="5518150"/>
          <p14:tracePt t="288408" x="4737100" y="5492750"/>
          <p14:tracePt t="288424" x="4705350" y="5480050"/>
          <p14:tracePt t="288440" x="4667250" y="5461000"/>
          <p14:tracePt t="288458" x="4641850" y="5448300"/>
          <p14:tracePt t="288473" x="4603750" y="5422900"/>
          <p14:tracePt t="288490" x="4546600" y="5391150"/>
          <p14:tracePt t="288492" x="4521200" y="5378450"/>
          <p14:tracePt t="288506" x="4470400" y="5365750"/>
          <p14:tracePt t="288508" x="4432300" y="5359400"/>
          <p14:tracePt t="288525" x="4337050" y="5353050"/>
          <p14:tracePt t="288543" x="4298950" y="5353050"/>
          <p14:tracePt t="288556" x="4292600" y="5353050"/>
          <p14:tracePt t="288631" x="4298950" y="5353050"/>
          <p14:tracePt t="288639" x="4311650" y="5359400"/>
          <p14:tracePt t="288646" x="4337050" y="5359400"/>
          <p14:tracePt t="288657" x="4368800" y="5359400"/>
          <p14:tracePt t="288673" x="4470400" y="5359400"/>
          <p14:tracePt t="288690" x="4559300" y="5359400"/>
          <p14:tracePt t="288706" x="4654550" y="5359400"/>
          <p14:tracePt t="288723" x="4699000" y="5359400"/>
          <p14:tracePt t="288741" x="4787900" y="5372100"/>
          <p14:tracePt t="288756" x="4838700" y="5384800"/>
          <p14:tracePt t="288774" x="4959350" y="5403850"/>
          <p14:tracePt t="288791" x="4965700" y="5403850"/>
          <p14:tracePt t="288979" x="4959350" y="5403850"/>
          <p14:tracePt t="288986" x="4946650" y="5403850"/>
          <p14:tracePt t="288993" x="4908550" y="5403850"/>
          <p14:tracePt t="289007" x="4806950" y="5384800"/>
          <p14:tracePt t="289025" x="4438650" y="5308600"/>
          <p14:tracePt t="289040" x="4171950" y="5257800"/>
          <p14:tracePt t="289057" x="3975100" y="5213350"/>
          <p14:tracePt t="289075" x="3905250" y="5194300"/>
          <p14:tracePt t="289114" x="3911600" y="5194300"/>
          <p14:tracePt t="289124" x="3917950" y="5200650"/>
          <p14:tracePt t="289141" x="3930650" y="5213350"/>
          <p14:tracePt t="289157" x="3930650" y="5219700"/>
          <p14:tracePt t="289230" x="3937000" y="5219700"/>
          <p14:tracePt t="289238" x="3943350" y="5226050"/>
          <p14:tracePt t="289257" x="3968750" y="5226050"/>
          <p14:tracePt t="289273" x="4038600" y="5226050"/>
          <p14:tracePt t="289291" x="4095750" y="5226050"/>
          <p14:tracePt t="289307" x="4114800" y="5226050"/>
          <p14:tracePt t="289324" x="4159250" y="5219700"/>
          <p14:tracePt t="289342" x="4254500" y="5219700"/>
          <p14:tracePt t="289357" x="4368800" y="5245100"/>
          <p14:tracePt t="289374" x="4451350" y="5264150"/>
          <p14:tracePt t="289391" x="4457700" y="5270500"/>
          <p14:tracePt t="289407" x="4457700" y="5276850"/>
          <p14:tracePt t="289440" x="4445000" y="5276850"/>
          <p14:tracePt t="289457" x="4438650" y="5276850"/>
          <p14:tracePt t="289509" x="4432300" y="5276850"/>
          <p14:tracePt t="289525" x="4425950" y="5276850"/>
          <p14:tracePt t="289532" x="4419600" y="5276850"/>
          <p14:tracePt t="289542" x="4400550" y="5276850"/>
          <p14:tracePt t="289558" x="4298950" y="5270500"/>
          <p14:tracePt t="289575" x="4178300" y="5245100"/>
          <p14:tracePt t="289591" x="4083050" y="5226050"/>
          <p14:tracePt t="289609" x="4013200" y="5213350"/>
          <p14:tracePt t="289612" x="4006850" y="5213350"/>
          <p14:tracePt t="289726" x="4006850" y="5219700"/>
          <p14:tracePt t="289740" x="4000500" y="5219700"/>
          <p14:tracePt t="289805" x="4000500" y="5238750"/>
          <p14:tracePt t="289810" x="4006850" y="5257800"/>
          <p14:tracePt t="289825" x="4013200" y="5276850"/>
          <p14:tracePt t="289826" x="4019550" y="5295900"/>
          <p14:tracePt t="289841" x="4019550" y="5314950"/>
          <p14:tracePt t="289858" x="4019550" y="5334000"/>
          <p14:tracePt t="289874" x="4019550" y="5340350"/>
          <p14:tracePt t="289951" x="4013200" y="5340350"/>
          <p14:tracePt t="289960" x="4006850" y="5334000"/>
          <p14:tracePt t="289974" x="4006850" y="5327650"/>
          <p14:tracePt t="289992" x="4000500" y="5327650"/>
          <p14:tracePt t="290454" x="4006850" y="5327650"/>
          <p14:tracePt t="290461" x="4013200" y="5327650"/>
          <p14:tracePt t="290475" x="4038600" y="5321300"/>
          <p14:tracePt t="290494" x="4064000" y="5314950"/>
          <p14:tracePt t="290509" x="4076700" y="5308600"/>
          <p14:tracePt t="290525" x="4095750" y="5302250"/>
          <p14:tracePt t="290541" x="4108450" y="5295900"/>
          <p14:tracePt t="290558" x="4121150" y="5295900"/>
          <p14:tracePt t="290575" x="4152900" y="5295900"/>
          <p14:tracePt t="290592" x="4184650" y="5295900"/>
          <p14:tracePt t="290608" x="4229100" y="5295900"/>
          <p14:tracePt t="290625" x="4254500" y="5295900"/>
          <p14:tracePt t="290642" x="4267200" y="5295900"/>
          <p14:tracePt t="290658" x="4273550" y="5295900"/>
          <p14:tracePt t="290675" x="4279900" y="5289550"/>
          <p14:tracePt t="290692" x="4292600" y="5283200"/>
          <p14:tracePt t="290710" x="4298950" y="5276850"/>
          <p14:tracePt t="290725" x="4311650" y="5270500"/>
          <p14:tracePt t="290742" x="4318000" y="5270500"/>
          <p14:tracePt t="290760" x="4324350" y="5264150"/>
          <p14:tracePt t="290775" x="4330700" y="5257800"/>
          <p14:tracePt t="290793" x="4337050" y="5257800"/>
          <p14:tracePt t="290809" x="4343400" y="5251450"/>
          <p14:tracePt t="290825" x="4476750" y="5232400"/>
          <p14:tracePt t="290843" x="4705350" y="5238750"/>
          <p14:tracePt t="290858" x="4946650" y="5251450"/>
          <p14:tracePt t="290874" x="5124450" y="5283200"/>
          <p14:tracePt t="290891" x="5226050" y="5314950"/>
          <p14:tracePt t="290909" x="5238750" y="5321300"/>
          <p14:tracePt t="290942" x="5232400" y="5321300"/>
          <p14:tracePt t="290985" x="5232400" y="5314950"/>
          <p14:tracePt t="291009" x="5251450" y="5308600"/>
          <p14:tracePt t="291025" x="5264150" y="5302250"/>
          <p14:tracePt t="291042" x="5276850" y="5302250"/>
          <p14:tracePt t="291156" x="5283200" y="5295900"/>
          <p14:tracePt t="291176" x="5295900" y="5295900"/>
          <p14:tracePt t="291192" x="5314950" y="5289550"/>
          <p14:tracePt t="291208" x="5340350" y="5283200"/>
          <p14:tracePt t="291226" x="5365750" y="5276850"/>
          <p14:tracePt t="291242" x="5378450" y="5270500"/>
          <p14:tracePt t="291444" x="5384800" y="5270500"/>
          <p14:tracePt t="291450" x="5384800" y="5264150"/>
          <p14:tracePt t="291476" x="5416550" y="5245100"/>
          <p14:tracePt t="291492" x="5435600" y="5232400"/>
          <p14:tracePt t="291509" x="5448300" y="5219700"/>
          <p14:tracePt t="291526" x="5448300" y="5200650"/>
          <p14:tracePt t="291542" x="5448300" y="5187950"/>
          <p14:tracePt t="291559" x="5448300" y="5175250"/>
          <p14:tracePt t="291576" x="5435600" y="5162550"/>
          <p14:tracePt t="291593" x="5422900" y="5149850"/>
          <p14:tracePt t="291609" x="5384800" y="5137150"/>
          <p14:tracePt t="291626" x="5359400" y="5118100"/>
          <p14:tracePt t="291642" x="5321300" y="5105400"/>
          <p14:tracePt t="291644" x="5308600" y="5099050"/>
          <p14:tracePt t="291659" x="5264150" y="5092700"/>
          <p14:tracePt t="291677" x="5194300" y="5086350"/>
          <p14:tracePt t="291694" x="5143500" y="5080000"/>
          <p14:tracePt t="291709" x="5092700" y="5080000"/>
          <p14:tracePt t="291726" x="5060950" y="5080000"/>
          <p14:tracePt t="291744" x="5041900" y="5092700"/>
          <p14:tracePt t="291759" x="5035550" y="5111750"/>
          <p14:tracePt t="291777" x="5029200" y="5149850"/>
          <p14:tracePt t="291793" x="5029200" y="5187950"/>
          <p14:tracePt t="291809" x="5041900" y="5238750"/>
          <p14:tracePt t="291826" x="5060950" y="5276850"/>
          <p14:tracePt t="291845" x="5092700" y="5308600"/>
          <p14:tracePt t="291859" x="5118100" y="5327650"/>
          <p14:tracePt t="291876" x="5156200" y="5340350"/>
          <p14:tracePt t="291893" x="5181600" y="5340350"/>
          <p14:tracePt t="291910" x="5213350" y="5334000"/>
          <p14:tracePt t="291928" x="5251450" y="5308600"/>
          <p14:tracePt t="291943" x="5295900" y="5283200"/>
          <p14:tracePt t="291959" x="5346700" y="5264150"/>
          <p14:tracePt t="291977" x="5410200" y="5251450"/>
          <p14:tracePt t="291993" x="5441950" y="5251450"/>
          <p14:tracePt t="292010" x="5499100" y="5245100"/>
          <p14:tracePt t="292026" x="5537200" y="5245100"/>
          <p14:tracePt t="292043" x="5543550" y="5245100"/>
          <p14:tracePt t="292059" x="5549900" y="5245100"/>
          <p14:tracePt t="292076" x="5568950" y="5232400"/>
          <p14:tracePt t="292093" x="5626100" y="5219700"/>
          <p14:tracePt t="292109" x="5651500" y="5207000"/>
          <p14:tracePt t="292126" x="5664200" y="5207000"/>
          <p14:tracePt t="292188" x="5664200" y="5213350"/>
          <p14:tracePt t="292210" x="5657850" y="5219700"/>
          <p14:tracePt t="292227" x="5657850" y="5226050"/>
          <p14:tracePt t="292243" x="5664200" y="5226050"/>
          <p14:tracePt t="292277" x="5816600" y="5232400"/>
          <p14:tracePt t="292295" x="5924550" y="5238750"/>
          <p14:tracePt t="292310" x="6057900" y="5238750"/>
          <p14:tracePt t="292327" x="6191250" y="5238750"/>
          <p14:tracePt t="292343" x="6400800" y="5245100"/>
          <p14:tracePt t="292360" x="6477000" y="5251450"/>
          <p14:tracePt t="292376" x="6489700" y="5257800"/>
          <p14:tracePt t="292830" x="6496050" y="5257800"/>
          <p14:tracePt t="292837" x="6502400" y="5257800"/>
          <p14:tracePt t="292845" x="6508750" y="5257800"/>
          <p14:tracePt t="292860" x="6534150" y="5257800"/>
          <p14:tracePt t="292877" x="6565900" y="5251450"/>
          <p14:tracePt t="292894" x="6597650" y="5251450"/>
          <p14:tracePt t="292911" x="6635750" y="5251450"/>
          <p14:tracePt t="292929" x="6661150" y="5251450"/>
          <p14:tracePt t="292943" x="6692900" y="5251450"/>
          <p14:tracePt t="292960" x="6737350" y="5245100"/>
          <p14:tracePt t="292979" x="6788150" y="5245100"/>
          <p14:tracePt t="292994" x="6832600" y="5245100"/>
          <p14:tracePt t="293010" x="6851650" y="5245100"/>
          <p14:tracePt t="293029" x="6858000" y="5245100"/>
          <p14:tracePt t="293047" x="6864350" y="5245100"/>
          <p14:tracePt t="293063" x="6870700" y="5245100"/>
          <p14:tracePt t="293078" x="6889750" y="5245100"/>
          <p14:tracePt t="293095" x="6927850" y="5245100"/>
          <p14:tracePt t="293110" x="6953250" y="5245100"/>
          <p14:tracePt t="293128" x="6972300" y="5238750"/>
          <p14:tracePt t="293144" x="6985000" y="5238750"/>
          <p14:tracePt t="293177" x="6997700" y="5232400"/>
          <p14:tracePt t="293194" x="7010400" y="5226050"/>
          <p14:tracePt t="293209" x="7035800" y="5219700"/>
          <p14:tracePt t="293227" x="7067550" y="5219700"/>
          <p14:tracePt t="293244" x="7086600" y="5213350"/>
          <p14:tracePt t="293260" x="7099300" y="5213350"/>
          <p14:tracePt t="293295" x="7105650" y="5207000"/>
          <p14:tracePt t="293311" x="7112000" y="5207000"/>
          <p14:tracePt t="293328" x="7124700" y="5194300"/>
          <p14:tracePt t="293344" x="7137400" y="5181600"/>
          <p14:tracePt t="293360" x="7143750" y="5175250"/>
          <p14:tracePt t="293378" x="7150100" y="5168900"/>
          <p14:tracePt t="293395" x="7156450" y="5156200"/>
          <p14:tracePt t="293410" x="7162800" y="5143500"/>
          <p14:tracePt t="293427" x="7162800" y="5130800"/>
          <p14:tracePt t="293432" x="7162800" y="5124450"/>
          <p14:tracePt t="293444" x="7156450" y="5111750"/>
          <p14:tracePt t="293460" x="7143750" y="5099050"/>
          <p14:tracePt t="293478" x="7131050" y="5086350"/>
          <p14:tracePt t="293494" x="7092950" y="5067300"/>
          <p14:tracePt t="293511" x="7054850" y="5048250"/>
          <p14:tracePt t="293512" x="7010400" y="5035550"/>
          <p14:tracePt t="293530" x="6934200" y="5022850"/>
          <p14:tracePt t="293544" x="6877050" y="5016500"/>
          <p14:tracePt t="293547" x="6851650" y="5016500"/>
          <p14:tracePt t="293563" x="6750050" y="5016500"/>
          <p14:tracePt t="293577" x="6661150" y="5022850"/>
          <p14:tracePt t="293594" x="6496050" y="5041900"/>
          <p14:tracePt t="293611" x="6261100" y="5073650"/>
          <p14:tracePt t="293627" x="6000750" y="5092700"/>
          <p14:tracePt t="293644" x="5708650" y="5105400"/>
          <p14:tracePt t="293661" x="5353050" y="5080000"/>
          <p14:tracePt t="293677" x="5035550" y="5029200"/>
          <p14:tracePt t="293695" x="4768850" y="4984750"/>
          <p14:tracePt t="293711" x="4502150" y="4953000"/>
          <p14:tracePt t="293728" x="4216400" y="4927600"/>
          <p14:tracePt t="293744" x="4000500" y="4908550"/>
          <p14:tracePt t="293761" x="3568700" y="4921250"/>
          <p14:tracePt t="293778" x="3314700" y="4940300"/>
          <p14:tracePt t="293795" x="3073400" y="4965700"/>
          <p14:tracePt t="293811" x="2838450" y="4997450"/>
          <p14:tracePt t="293828" x="2628900" y="5035550"/>
          <p14:tracePt t="293844" x="2444750" y="5073650"/>
          <p14:tracePt t="293861" x="2336800" y="5086350"/>
          <p14:tracePt t="293878" x="2235200" y="5092700"/>
          <p14:tracePt t="293894" x="2120900" y="5099050"/>
          <p14:tracePt t="293911" x="2019300" y="5105400"/>
          <p14:tracePt t="293928" x="1955800" y="5118100"/>
          <p14:tracePt t="293945" x="1936750" y="5130800"/>
          <p14:tracePt t="293979" x="1930400" y="5130800"/>
          <p14:tracePt t="293994" x="1924050" y="5130800"/>
          <p14:tracePt t="294011" x="1866900" y="5143500"/>
          <p14:tracePt t="294027" x="1784350" y="5156200"/>
          <p14:tracePt t="294044" x="1682750" y="5175250"/>
          <p14:tracePt t="294061" x="1606550" y="5200650"/>
          <p14:tracePt t="294079" x="1593850" y="5213350"/>
          <p14:tracePt t="294095" x="1593850" y="5219700"/>
          <p14:tracePt t="294111" x="1593850" y="5245100"/>
          <p14:tracePt t="294130" x="1600200" y="5334000"/>
          <p14:tracePt t="294145" x="1593850" y="5353050"/>
          <p14:tracePt t="294162" x="1549400" y="5391150"/>
          <p14:tracePt t="294178" x="1504950" y="5410200"/>
          <p14:tracePt t="294195" x="1466850" y="5410200"/>
          <p14:tracePt t="294212" x="1454150" y="5410200"/>
          <p14:tracePt t="294271" x="1460500" y="5416550"/>
          <p14:tracePt t="294295" x="1466850" y="5422900"/>
          <p14:tracePt t="294312" x="1479550" y="5422900"/>
          <p14:tracePt t="294328" x="1498600" y="5429250"/>
          <p14:tracePt t="294345" x="1517650" y="5441950"/>
          <p14:tracePt t="294362" x="1549400" y="5461000"/>
          <p14:tracePt t="294379" x="1574800" y="5473700"/>
          <p14:tracePt t="294395" x="1587500" y="5480050"/>
          <p14:tracePt t="294413" x="1593850" y="5480050"/>
          <p14:tracePt t="294428" x="1600200" y="5480050"/>
          <p14:tracePt t="294445" x="1606550" y="5480050"/>
          <p14:tracePt t="294462" x="1612900" y="5480050"/>
          <p14:tracePt t="294719" x="1612900" y="5473700"/>
          <p14:tracePt t="294795" x="1619250" y="5473700"/>
          <p14:tracePt t="294816" x="1670050" y="5473700"/>
          <p14:tracePt t="294829" x="1778000" y="5473700"/>
          <p14:tracePt t="294846" x="1892300" y="5473700"/>
          <p14:tracePt t="294862" x="1917700" y="5480050"/>
          <p14:tracePt t="294909" x="1924050" y="5480050"/>
          <p14:tracePt t="294925" x="1924050" y="5473700"/>
          <p14:tracePt t="294931" x="1930400" y="5473700"/>
          <p14:tracePt t="294945" x="1943100" y="5467350"/>
          <p14:tracePt t="294962" x="1955800" y="5461000"/>
          <p14:tracePt t="294979" x="1968500" y="5454650"/>
          <p14:tracePt t="294996" x="1987550" y="5448300"/>
          <p14:tracePt t="295012" x="2000250" y="5448300"/>
          <p14:tracePt t="295030" x="2006600" y="5448300"/>
          <p14:tracePt t="295045" x="2019300" y="5448300"/>
          <p14:tracePt t="295064" x="2032000" y="5448300"/>
          <p14:tracePt t="295079" x="2044700" y="5448300"/>
          <p14:tracePt t="295096" x="2051050" y="5448300"/>
          <p14:tracePt t="295212" x="2057400" y="5448300"/>
          <p14:tracePt t="295233" x="2063750" y="5448300"/>
          <p14:tracePt t="295256" x="2070100" y="5448300"/>
          <p14:tracePt t="295281" x="2076450" y="5448300"/>
          <p14:tracePt t="295296" x="2095500" y="5448300"/>
          <p14:tracePt t="295312" x="2165350" y="5454650"/>
          <p14:tracePt t="295329" x="2298700" y="5461000"/>
          <p14:tracePt t="295346" x="2438400" y="5492750"/>
          <p14:tracePt t="295362" x="2571750" y="5511800"/>
          <p14:tracePt t="295379" x="2641600" y="5524500"/>
          <p14:tracePt t="295396" x="2647950" y="5524500"/>
          <p14:tracePt t="295469" x="2660650" y="5518150"/>
          <p14:tracePt t="295479" x="2686050" y="5505450"/>
          <p14:tracePt t="295496" x="2743200" y="5492750"/>
          <p14:tracePt t="295512" x="2781300" y="5486400"/>
          <p14:tracePt t="295531" x="2806700" y="5486400"/>
          <p14:tracePt t="295546" x="2819400" y="5480050"/>
          <p14:tracePt t="295563" x="2838450" y="5480050"/>
          <p14:tracePt t="295579" x="2876550" y="5480050"/>
          <p14:tracePt t="295598" x="2914650" y="5473700"/>
          <p14:tracePt t="295601" x="2946400" y="5467350"/>
          <p14:tracePt t="295613" x="2978150" y="5467350"/>
          <p14:tracePt t="295629" x="3009900" y="5461000"/>
          <p14:tracePt t="295646" x="3035300" y="5461000"/>
          <p14:tracePt t="295663" x="3048000" y="5454650"/>
          <p14:tracePt t="295679" x="3054350" y="5454650"/>
          <p14:tracePt t="295743" x="3060700" y="5454650"/>
          <p14:tracePt t="295748" x="3067050" y="5454650"/>
          <p14:tracePt t="295764" x="3073400" y="5454650"/>
          <p14:tracePt t="295779" x="3079750" y="5454650"/>
          <p14:tracePt t="295796" x="3086100" y="5461000"/>
          <p14:tracePt t="295813" x="3105150" y="5461000"/>
          <p14:tracePt t="295829" x="3130550" y="5467350"/>
          <p14:tracePt t="295846" x="3213100" y="5467350"/>
          <p14:tracePt t="295863" x="3295650" y="5467350"/>
          <p14:tracePt t="295879" x="3397250" y="5467350"/>
          <p14:tracePt t="295896" x="3448050" y="5467350"/>
          <p14:tracePt t="295913" x="3473450" y="5467350"/>
          <p14:tracePt t="295963" x="3479800" y="5467350"/>
          <p14:tracePt t="295979" x="3492500" y="5467350"/>
          <p14:tracePt t="295996" x="3505200" y="5461000"/>
          <p14:tracePt t="296013" x="3524250" y="5454650"/>
          <p14:tracePt t="296029" x="3530600" y="5454650"/>
          <p14:tracePt t="296063" x="3530600" y="5448300"/>
          <p14:tracePt t="296149" x="3530600" y="5441950"/>
          <p14:tracePt t="296156" x="3536950" y="5441950"/>
          <p14:tracePt t="296172" x="3549650" y="5435600"/>
          <p14:tracePt t="296181" x="3562350" y="5429250"/>
          <p14:tracePt t="296196" x="3676650" y="5422900"/>
          <p14:tracePt t="296213" x="3873500" y="5422900"/>
          <p14:tracePt t="296230" x="4083050" y="5429250"/>
          <p14:tracePt t="296247" x="4279900" y="5454650"/>
          <p14:tracePt t="296263" x="4406900" y="5480050"/>
          <p14:tracePt t="296279" x="4470400" y="5492750"/>
          <p14:tracePt t="296297" x="4476750" y="5492750"/>
          <p14:tracePt t="296410" x="4483100" y="5492750"/>
          <p14:tracePt t="296417" x="4489450" y="5492750"/>
          <p14:tracePt t="296431" x="4502150" y="5492750"/>
          <p14:tracePt t="296446" x="4521200" y="5499100"/>
          <p14:tracePt t="296465" x="4533900" y="5505450"/>
          <p14:tracePt t="296480" x="4546600" y="5511800"/>
          <p14:tracePt t="296496" x="4559300" y="5511800"/>
          <p14:tracePt t="296530" x="4565650" y="5511800"/>
          <p14:tracePt t="296549" x="4572000" y="5511800"/>
          <p14:tracePt t="296563" x="4578350" y="5505450"/>
          <p14:tracePt t="296580" x="4591050" y="5505450"/>
          <p14:tracePt t="296596" x="4616450" y="5499100"/>
          <p14:tracePt t="296613" x="4635500" y="5499100"/>
          <p14:tracePt t="296630" x="4654550" y="5499100"/>
          <p14:tracePt t="296647" x="4667250" y="5499100"/>
          <p14:tracePt t="296665" x="4686300" y="5499100"/>
          <p14:tracePt t="296667" x="4686300" y="5492750"/>
          <p14:tracePt t="296680" x="4692650" y="5492750"/>
          <p14:tracePt t="296697" x="4699000" y="5486400"/>
          <p14:tracePt t="296838" x="4692650" y="5486400"/>
          <p14:tracePt t="296863" x="4692650" y="5480050"/>
          <p14:tracePt t="310836" x="4699000" y="5480050"/>
          <p14:tracePt t="310842" x="4718050" y="5473700"/>
          <p14:tracePt t="310849" x="4787900" y="5454650"/>
          <p14:tracePt t="310859" x="4864100" y="5441950"/>
          <p14:tracePt t="310875" x="5067300" y="5410200"/>
          <p14:tracePt t="310892" x="5283200" y="5372100"/>
          <p14:tracePt t="310909" x="5473700" y="5346700"/>
          <p14:tracePt t="310927" x="5568950" y="5340350"/>
          <p14:tracePt t="310942" x="5575300" y="5340350"/>
          <p14:tracePt t="310959" x="5575300" y="5334000"/>
          <p14:tracePt t="310975" x="5581650" y="5321300"/>
          <p14:tracePt t="310993" x="5632450" y="5283200"/>
          <p14:tracePt t="311009" x="5727700" y="5245100"/>
          <p14:tracePt t="311025" x="6064250" y="5137150"/>
          <p14:tracePt t="311044" x="6597650" y="4984750"/>
          <p14:tracePt t="311061" x="7283450" y="4800600"/>
          <p14:tracePt t="311075" x="7931150" y="4635500"/>
          <p14:tracePt t="311092" x="8147050" y="4521200"/>
          <p14:tracePt t="311109" x="8159750" y="4356100"/>
          <p14:tracePt t="311125" x="8178800" y="4076700"/>
          <p14:tracePt t="311142" x="8197850" y="3860800"/>
          <p14:tracePt t="311159" x="8242300" y="3752850"/>
          <p14:tracePt t="311176" x="8293100" y="3689350"/>
          <p14:tracePt t="311192" x="8293100" y="3651250"/>
          <p14:tracePt t="311209" x="8280400" y="3638550"/>
          <p14:tracePt t="311225" x="8267700" y="3638550"/>
          <p14:tracePt t="311242" x="8255000" y="3651250"/>
          <p14:tracePt t="311245" x="8242300" y="3663950"/>
          <p14:tracePt t="311259" x="8242300" y="3689350"/>
          <p14:tracePt t="311277" x="8242300" y="3784600"/>
          <p14:tracePt t="311292" x="8248650" y="3816350"/>
          <p14:tracePt t="311294" x="8248650" y="3848100"/>
          <p14:tracePt t="311309" x="8248650" y="3892550"/>
          <p14:tracePt t="311326" x="8248650" y="3911600"/>
          <p14:tracePt t="311344" x="8229600" y="3911600"/>
          <p14:tracePt t="311359" x="8172450" y="3924300"/>
          <p14:tracePt t="311376" x="8045450" y="3987800"/>
          <p14:tracePt t="311393" x="7912100" y="4083050"/>
          <p14:tracePt t="311408" x="7721600" y="4248150"/>
          <p14:tracePt t="311426" x="7600950" y="4406900"/>
          <p14:tracePt t="311443" x="7562850" y="4540250"/>
          <p14:tracePt t="311459" x="7556500" y="4565650"/>
          <p14:tracePt t="311720" x="7575550" y="4559300"/>
          <p14:tracePt t="311730" x="7620000" y="4540250"/>
          <p14:tracePt t="311746" x="7715250" y="4502150"/>
          <p14:tracePt t="311761" x="7810500" y="4457700"/>
          <p14:tracePt t="311776" x="7893050" y="4413250"/>
          <p14:tracePt t="311793" x="7956550" y="4356100"/>
          <p14:tracePt t="311809" x="8001000" y="4273550"/>
          <p14:tracePt t="311827" x="8064500" y="4133850"/>
          <p14:tracePt t="311843" x="8153400" y="3994150"/>
          <p14:tracePt t="311860" x="8318500" y="3854450"/>
          <p14:tracePt t="311878" x="8502650" y="3746500"/>
          <p14:tracePt t="311893" x="8699500" y="3651250"/>
          <p14:tracePt t="311909" x="8902700" y="3562350"/>
          <p14:tracePt t="311926" x="9023350" y="3511550"/>
          <p14:tracePt t="311928" x="9067800" y="3486150"/>
          <p14:tracePt t="311943" x="9124950" y="3441700"/>
          <p14:tracePt t="311960" x="9144000" y="3403600"/>
          <p14:tracePt t="311976" x="9156700" y="3346450"/>
          <p14:tracePt t="311994" x="9169400" y="3282950"/>
          <p14:tracePt t="312009" x="9182100" y="3200400"/>
          <p14:tracePt t="312026" x="9188450" y="3175000"/>
          <p14:tracePt t="312043" x="9188450" y="3155950"/>
          <p14:tracePt t="312059" x="9194800" y="3149600"/>
          <p14:tracePt t="312076" x="9207500" y="3149600"/>
          <p14:tracePt t="312095" x="9245600" y="3149600"/>
          <p14:tracePt t="312110" x="9290050" y="3149600"/>
          <p14:tracePt t="312126" x="9366250" y="3149600"/>
          <p14:tracePt t="312143" x="9417050" y="3130550"/>
          <p14:tracePt t="312160" x="9455150" y="3092450"/>
          <p14:tracePt t="312176" x="9467850" y="3073400"/>
          <p14:tracePt t="312227" x="9461500" y="3079750"/>
          <p14:tracePt t="312244" x="9461500" y="3086100"/>
          <p14:tracePt t="312313" x="9461500" y="3111500"/>
          <p14:tracePt t="312320" x="9461500" y="3124200"/>
          <p14:tracePt t="312328" x="9461500" y="3162300"/>
          <p14:tracePt t="312342" x="9461500" y="3232150"/>
          <p14:tracePt t="312361" x="9442450" y="3295650"/>
          <p14:tracePt t="312378" x="9423400" y="3346450"/>
          <p14:tracePt t="312393" x="9423400" y="3359150"/>
          <p14:tracePt t="312426" x="9442450" y="3327400"/>
          <p14:tracePt t="312444" x="9486900" y="3282950"/>
          <p14:tracePt t="312460" x="9537700" y="3225800"/>
          <p14:tracePt t="312477" x="9569450" y="3200400"/>
          <p14:tracePt t="312494" x="9575800" y="3194050"/>
          <p14:tracePt t="312510" x="9575800" y="3187700"/>
          <p14:tracePt t="312543" x="9569450" y="3181350"/>
          <p14:tracePt t="312607" x="9556750" y="3187700"/>
          <p14:tracePt t="312628" x="9544050" y="3232150"/>
          <p14:tracePt t="312644" x="9537700" y="3276600"/>
          <p14:tracePt t="312660" x="9531350" y="3314700"/>
          <p14:tracePt t="312677" x="9531350" y="3327400"/>
          <p14:tracePt t="312693" x="9544050" y="3333750"/>
          <p14:tracePt t="312712" x="9575800" y="3333750"/>
          <p14:tracePt t="312727" x="9588500" y="3327400"/>
          <p14:tracePt t="312744" x="9594850" y="3314700"/>
          <p14:tracePt t="312760" x="9588500" y="3314700"/>
          <p14:tracePt t="312777" x="9569450" y="3327400"/>
          <p14:tracePt t="312793" x="9537700" y="3359150"/>
          <p14:tracePt t="312812" x="9518650" y="3403600"/>
          <p14:tracePt t="312827" x="9505950" y="3486150"/>
          <p14:tracePt t="312843" x="9493250" y="3524250"/>
          <p14:tracePt t="312860" x="9480550" y="3556000"/>
          <p14:tracePt t="312877" x="9474200" y="3568700"/>
          <p14:tracePt t="312894" x="9455150" y="3581400"/>
          <p14:tracePt t="312945" x="9448800" y="3581400"/>
          <p14:tracePt t="312961" x="9436100" y="3600450"/>
          <p14:tracePt t="312978" x="9404350" y="3632200"/>
          <p14:tracePt t="312995" x="9366250" y="3663950"/>
          <p14:tracePt t="313010" x="9321800" y="3695700"/>
          <p14:tracePt t="313029" x="9309100" y="3708400"/>
          <p14:tracePt t="313043" x="9315450" y="3708400"/>
          <p14:tracePt t="313062" x="9359900" y="3702050"/>
          <p14:tracePt t="313064" x="9417050" y="3689350"/>
          <p14:tracePt t="313078" x="9461500" y="3676650"/>
          <p14:tracePt t="313097" x="9620250" y="3651250"/>
          <p14:tracePt t="313110" x="9652000" y="3651250"/>
          <p14:tracePt t="313129" x="9683750" y="3644900"/>
          <p14:tracePt t="313144" x="9690100" y="3644900"/>
          <p14:tracePt t="313161" x="9702800" y="3644900"/>
          <p14:tracePt t="313177" x="9747250" y="3644900"/>
          <p14:tracePt t="313195" x="9817100" y="3644900"/>
          <p14:tracePt t="313211" x="9912350" y="3638550"/>
          <p14:tracePt t="313226" x="10026650" y="3600450"/>
          <p14:tracePt t="313244" x="10096500" y="3568700"/>
          <p14:tracePt t="313262" x="10128250" y="3556000"/>
          <p14:tracePt t="313277" x="10134600" y="3556000"/>
          <p14:tracePt t="313373" x="10128250" y="3556000"/>
          <p14:tracePt t="313379" x="10121900" y="3556000"/>
          <p14:tracePt t="313395" x="10102850" y="3568700"/>
          <p14:tracePt t="313411" x="10077450" y="3587750"/>
          <p14:tracePt t="313428" x="10052050" y="3613150"/>
          <p14:tracePt t="313445" x="10026650" y="3625850"/>
          <p14:tracePt t="313461" x="9988550" y="3644900"/>
          <p14:tracePt t="313477" x="9969500" y="3657600"/>
          <p14:tracePt t="313494" x="9950450" y="3676650"/>
          <p14:tracePt t="313511" x="9937750" y="3689350"/>
          <p14:tracePt t="313527" x="9893300" y="3727450"/>
          <p14:tracePt t="313544" x="9829800" y="3784600"/>
          <p14:tracePt t="313561" x="9779000" y="3835400"/>
          <p14:tracePt t="313577" x="9721850" y="3911600"/>
          <p14:tracePt t="313596" x="9690100" y="3994150"/>
          <p14:tracePt t="313613" x="9690100" y="4006850"/>
          <p14:tracePt t="313644" x="9747250" y="3975100"/>
          <p14:tracePt t="313663" x="9899650" y="3924300"/>
          <p14:tracePt t="313679" x="10064750" y="3905250"/>
          <p14:tracePt t="313694" x="10166350" y="3886200"/>
          <p14:tracePt t="313711" x="10223500" y="3867150"/>
          <p14:tracePt t="313729" x="10261600" y="3848100"/>
          <p14:tracePt t="313745" x="10306050" y="3822700"/>
          <p14:tracePt t="313762" x="10369550" y="3784600"/>
          <p14:tracePt t="313777" x="10445750" y="3733800"/>
          <p14:tracePt t="313795" x="10490200" y="3708400"/>
          <p14:tracePt t="313811" x="10515600" y="3702050"/>
          <p14:tracePt t="313828" x="10521950" y="3695700"/>
          <p14:tracePt t="313845" x="10534650" y="3695700"/>
          <p14:tracePt t="313863" x="10566400" y="3695700"/>
          <p14:tracePt t="313880" x="10610850" y="3695700"/>
          <p14:tracePt t="313894" x="10655300" y="3695700"/>
          <p14:tracePt t="313911" x="10712450" y="3695700"/>
          <p14:tracePt t="313928" x="10744200" y="3689350"/>
          <p14:tracePt t="313944" x="10756900" y="3689350"/>
          <p14:tracePt t="313961" x="10763250" y="3683000"/>
          <p14:tracePt t="313978" x="10775950" y="3683000"/>
          <p14:tracePt t="313994" x="10801350" y="3683000"/>
          <p14:tracePt t="314010" x="10833100" y="3670300"/>
          <p14:tracePt t="314028" x="10858500" y="3644900"/>
          <p14:tracePt t="314045" x="10877550" y="3613150"/>
          <p14:tracePt t="314061" x="10890250" y="3575050"/>
          <p14:tracePt t="314079" x="10896600" y="3549650"/>
          <p14:tracePt t="314095" x="10902950" y="3505200"/>
          <p14:tracePt t="314097" x="10902950" y="3498850"/>
          <p14:tracePt t="314112" x="10902950" y="3473450"/>
          <p14:tracePt t="314129" x="10890250" y="3454400"/>
          <p14:tracePt t="314146" x="10864850" y="3429000"/>
          <p14:tracePt t="314161" x="10845800" y="3416300"/>
          <p14:tracePt t="314180" x="10820400" y="3384550"/>
          <p14:tracePt t="314195" x="10795000" y="3352800"/>
          <p14:tracePt t="314212" x="10744200" y="3302000"/>
          <p14:tracePt t="314228" x="10706100" y="3270250"/>
          <p14:tracePt t="314245" x="10661650" y="3225800"/>
          <p14:tracePt t="314261" x="10572750" y="3162300"/>
          <p14:tracePt t="314278" x="10509250" y="3130550"/>
          <p14:tracePt t="314295" x="10445750" y="3105150"/>
          <p14:tracePt t="314311" x="10356850" y="3079750"/>
          <p14:tracePt t="314328" x="10306050" y="3073400"/>
          <p14:tracePt t="314331" x="10293350" y="3067050"/>
          <p14:tracePt t="314345" x="10255250" y="3067050"/>
          <p14:tracePt t="314362" x="10229850" y="3079750"/>
          <p14:tracePt t="314378" x="10198100" y="3098800"/>
          <p14:tracePt t="314395" x="10140950" y="3149600"/>
          <p14:tracePt t="314411" x="10096500" y="3187700"/>
          <p14:tracePt t="314429" x="10045700" y="3263900"/>
          <p14:tracePt t="314445" x="10020300" y="3327400"/>
          <p14:tracePt t="314460" x="10020300" y="3390900"/>
          <p14:tracePt t="314478" x="10039350" y="3505200"/>
          <p14:tracePt t="314495" x="10083800" y="3581400"/>
          <p14:tracePt t="314512" x="10147300" y="3651250"/>
          <p14:tracePt t="314528" x="10255250" y="3721100"/>
          <p14:tracePt t="314533" x="10280650" y="3740150"/>
          <p14:tracePt t="314548" x="10337800" y="3752850"/>
          <p14:tracePt t="314562" x="10394950" y="3765550"/>
          <p14:tracePt t="314579" x="10445750" y="3765550"/>
          <p14:tracePt t="314595" x="10553700" y="3759200"/>
          <p14:tracePt t="314612" x="10598150" y="3746500"/>
          <p14:tracePt t="314628" x="10642600" y="3727450"/>
          <p14:tracePt t="314645" x="10699750" y="3702050"/>
          <p14:tracePt t="314662" x="10737850" y="3676650"/>
          <p14:tracePt t="314679" x="10769600" y="3663950"/>
          <p14:tracePt t="314696" x="10807700" y="3644900"/>
          <p14:tracePt t="314712" x="10826750" y="3632200"/>
          <p14:tracePt t="314729" x="10839450" y="3625850"/>
          <p14:tracePt t="314745" x="10864850" y="3600450"/>
          <p14:tracePt t="314763" x="10877550" y="3568700"/>
          <p14:tracePt t="314778" x="10890250" y="3524250"/>
          <p14:tracePt t="314795" x="10896600" y="3473450"/>
          <p14:tracePt t="314813" x="10915650" y="3409950"/>
          <p14:tracePt t="314828" x="10928350" y="3378200"/>
          <p14:tracePt t="314845" x="10934700" y="3346450"/>
          <p14:tracePt t="314862" x="10922000" y="3327400"/>
          <p14:tracePt t="314879" x="10890250" y="3308350"/>
          <p14:tracePt t="314895" x="10852150" y="3289300"/>
          <p14:tracePt t="314912" x="10801350" y="3263900"/>
          <p14:tracePt t="314929" x="10718800" y="3232150"/>
          <p14:tracePt t="314946" x="10655300" y="3194050"/>
          <p14:tracePt t="314962" x="10585450" y="3149600"/>
          <p14:tracePt t="314979" x="10509250" y="3105150"/>
          <p14:tracePt t="314995" x="10439400" y="3079750"/>
          <p14:tracePt t="315012" x="10388600" y="3079750"/>
          <p14:tracePt t="315015" x="10375900" y="3079750"/>
          <p14:tracePt t="315029" x="10350500" y="3086100"/>
          <p14:tracePt t="315031" x="10337800" y="3086100"/>
          <p14:tracePt t="315046" x="10325100" y="3092450"/>
          <p14:tracePt t="315048" x="10306050" y="3105150"/>
          <p14:tracePt t="315064" x="10261600" y="3143250"/>
          <p14:tracePt t="315079" x="10242550" y="3162300"/>
          <p14:tracePt t="315096" x="10166350" y="3257550"/>
          <p14:tracePt t="315112" x="10128250" y="3346450"/>
          <p14:tracePt t="315130" x="10121900" y="3422650"/>
          <p14:tracePt t="315145" x="10166350" y="3556000"/>
          <p14:tracePt t="315162" x="10236200" y="3632200"/>
          <p14:tracePt t="315179" x="10363200" y="3695700"/>
          <p14:tracePt t="315196" x="10490200" y="3733800"/>
          <p14:tracePt t="315211" x="10604500" y="3746500"/>
          <p14:tracePt t="315229" x="10661650" y="3746500"/>
          <p14:tracePt t="315246" x="10725150" y="3733800"/>
          <p14:tracePt t="315280" x="10852150" y="3606800"/>
          <p14:tracePt t="315296" x="10864850" y="3575050"/>
          <p14:tracePt t="315313" x="10902950" y="3454400"/>
          <p14:tracePt t="315329" x="10922000" y="3416300"/>
          <p14:tracePt t="315345" x="10922000" y="3403600"/>
          <p14:tracePt t="315362" x="10915650" y="3397250"/>
          <p14:tracePt t="315379" x="10883900" y="3390900"/>
          <p14:tracePt t="315396" x="10814050" y="3390900"/>
          <p14:tracePt t="315412" x="10699750" y="3390900"/>
          <p14:tracePt t="315429" x="10585450" y="3390900"/>
          <p14:tracePt t="315446" x="10534650" y="3397250"/>
          <p14:tracePt t="315465" x="10515600" y="3397250"/>
          <p14:tracePt t="315479" x="10509250" y="3403600"/>
          <p14:tracePt t="315496" x="10502900" y="3416300"/>
          <p14:tracePt t="315499" x="10496550" y="3429000"/>
          <p14:tracePt t="315513" x="10490200" y="3435350"/>
          <p14:tracePt t="315515" x="10490200" y="3448050"/>
          <p14:tracePt t="315531" x="10490200" y="3479800"/>
          <p14:tracePt t="315546" x="10509250" y="3505200"/>
          <p14:tracePt t="315564" x="10528300" y="3524250"/>
          <p14:tracePt t="315581" x="10547350" y="3530600"/>
          <p14:tracePt t="315596" x="10553700" y="3530600"/>
          <p14:tracePt t="315613" x="10560050" y="3530600"/>
          <p14:tracePt t="315708" x="10560050" y="3536950"/>
          <p14:tracePt t="315716" x="10566400" y="3536950"/>
          <p14:tracePt t="315746" x="10572750" y="3536950"/>
          <p14:tracePt t="315763" x="10572750" y="3543300"/>
          <p14:tracePt t="315779" x="10579100" y="3543300"/>
          <p14:tracePt t="315798" x="10579100" y="3549650"/>
          <p14:tracePt t="315870" x="10579100" y="3543300"/>
          <p14:tracePt t="315880" x="10579100" y="3536950"/>
          <p14:tracePt t="315896" x="10579100" y="3530600"/>
          <p14:tracePt t="315930" x="10560050" y="3524250"/>
          <p14:tracePt t="315946" x="10541000" y="3511550"/>
          <p14:tracePt t="315964" x="10528300" y="3498850"/>
          <p14:tracePt t="315980" x="10521950" y="3492500"/>
          <p14:tracePt t="315998" x="10521950" y="3486150"/>
          <p14:tracePt t="316014" x="10515600" y="3486150"/>
          <p14:tracePt t="317818" x="10521950" y="3486150"/>
          <p14:tracePt t="317826" x="10528300" y="3486150"/>
          <p14:tracePt t="317833" x="10541000" y="3486150"/>
          <p14:tracePt t="317849" x="10585450" y="3486150"/>
          <p14:tracePt t="317863" x="10629900" y="3479800"/>
          <p14:tracePt t="317881" x="10661650" y="3479800"/>
          <p14:tracePt t="317898" x="10674350" y="3479800"/>
          <p14:tracePt t="317915" x="10718800" y="3467100"/>
          <p14:tracePt t="317931" x="10833100" y="3435350"/>
          <p14:tracePt t="317948" x="10960100" y="3422650"/>
          <p14:tracePt t="317966" x="11042650" y="3422650"/>
          <p14:tracePt t="317981" x="11080750" y="3422650"/>
          <p14:tracePt t="317998" x="11087100" y="3422650"/>
          <p14:tracePt t="318014" x="11080750" y="3422650"/>
          <p14:tracePt t="318031" x="11068050" y="3397250"/>
          <p14:tracePt t="318048" x="11150600" y="3371850"/>
          <p14:tracePt t="318065" x="11277600" y="3340100"/>
          <p14:tracePt t="318082" x="11410950" y="3308350"/>
          <p14:tracePt t="318098" x="11480800" y="3270250"/>
          <p14:tracePt t="318114" x="11436350" y="3225800"/>
          <p14:tracePt t="318131" x="11328400" y="3175000"/>
          <p14:tracePt t="318148" x="11144250" y="3117850"/>
          <p14:tracePt t="318165" x="10947400" y="3060700"/>
          <p14:tracePt t="318182" x="10826750" y="3028950"/>
          <p14:tracePt t="318198" x="10788650" y="3003550"/>
          <p14:tracePt t="318215" x="10782300" y="3003550"/>
          <p14:tracePt t="318231" x="10769600" y="3003550"/>
          <p14:tracePt t="318248" x="10706100" y="3028950"/>
          <p14:tracePt t="318265" x="10521950" y="3067050"/>
          <p14:tracePt t="318282" x="10217150" y="3130550"/>
          <p14:tracePt t="318299" x="10153650" y="3149600"/>
          <p14:tracePt t="318300" x="10109200" y="3168650"/>
          <p14:tracePt t="318315" x="10083800" y="3213100"/>
          <p14:tracePt t="318331" x="10096500" y="3263900"/>
          <p14:tracePt t="318348" x="10147300" y="3352800"/>
          <p14:tracePt t="318365" x="10210800" y="3467100"/>
          <p14:tracePt t="318381" x="10261600" y="3562350"/>
          <p14:tracePt t="318398" x="10337800" y="3676650"/>
          <p14:tracePt t="318415" x="10420350" y="3740150"/>
          <p14:tracePt t="318430" x="10502900" y="3765550"/>
          <p14:tracePt t="318449" x="10560050" y="3752850"/>
          <p14:tracePt t="318465" x="10604500" y="3708400"/>
          <p14:tracePt t="318482" x="10668000" y="3625850"/>
          <p14:tracePt t="318498" x="10687050" y="3549650"/>
          <p14:tracePt t="318515" x="10617200" y="3448050"/>
          <p14:tracePt t="318532" x="10528300" y="3371850"/>
          <p14:tracePt t="318548" x="10420350" y="3321050"/>
          <p14:tracePt t="318565" x="10350500" y="3302000"/>
          <p14:tracePt t="318582" x="10306050" y="3308350"/>
          <p14:tracePt t="318600" x="10293350" y="3346450"/>
          <p14:tracePt t="318616" x="10287000" y="3460750"/>
          <p14:tracePt t="318632" x="10318750" y="3606800"/>
          <p14:tracePt t="318649" x="10350500" y="3733800"/>
          <p14:tracePt t="318667" x="10369550" y="3829050"/>
          <p14:tracePt t="318682" x="10375900" y="3860800"/>
          <p14:tracePt t="318699" x="10407650" y="3860800"/>
          <p14:tracePt t="318715" x="10483850" y="3822700"/>
          <p14:tracePt t="318732" x="10541000" y="3790950"/>
          <p14:tracePt t="319148" x="10528300" y="3803650"/>
          <p14:tracePt t="319166" x="10477500" y="3854450"/>
          <p14:tracePt t="319183" x="10363200" y="3943350"/>
          <p14:tracePt t="319199" x="10166350" y="4032250"/>
          <p14:tracePt t="319215" x="9810750" y="4191000"/>
          <p14:tracePt t="319233" x="9550400" y="4298950"/>
          <p14:tracePt t="319249" x="9239250" y="4400550"/>
          <p14:tracePt t="319283" x="8489950" y="4514850"/>
          <p14:tracePt t="319300" x="8172450" y="4540250"/>
          <p14:tracePt t="319316" x="7842250" y="4578350"/>
          <p14:tracePt t="319333" x="7600950" y="4641850"/>
          <p14:tracePt t="319349" x="7461250" y="4705350"/>
          <p14:tracePt t="319366" x="7378700" y="4775200"/>
          <p14:tracePt t="319383" x="7296150" y="4851400"/>
          <p14:tracePt t="319400" x="7226300" y="4908550"/>
          <p14:tracePt t="319416" x="7156450" y="4965700"/>
          <p14:tracePt t="319432" x="7061200" y="5029200"/>
          <p14:tracePt t="319449" x="6870700" y="5130800"/>
          <p14:tracePt t="319465" x="6762750" y="5175250"/>
          <p14:tracePt t="319483" x="6457950" y="5295900"/>
          <p14:tracePt t="319499" x="6248400" y="5391150"/>
          <p14:tracePt t="319517" x="6108700" y="5467350"/>
          <p14:tracePt t="319532" x="6032500" y="5511800"/>
          <p14:tracePt t="319550" x="5975350" y="5549900"/>
          <p14:tracePt t="319566" x="5911850" y="5588000"/>
          <p14:tracePt t="319583" x="5816600" y="5613400"/>
          <p14:tracePt t="319602" x="5734050" y="5619750"/>
          <p14:tracePt t="319604" x="5689600" y="5619750"/>
          <p14:tracePt t="319617" x="5651500" y="5619750"/>
          <p14:tracePt t="319620" x="5613400" y="5607050"/>
          <p14:tracePt t="319633" x="5594350" y="5607050"/>
          <p14:tracePt t="319649" x="5575300" y="5600700"/>
          <p14:tracePt t="319699" x="5562600" y="5600700"/>
          <p14:tracePt t="319716" x="5530850" y="5613400"/>
          <p14:tracePt t="319735" x="5480050" y="5619750"/>
          <p14:tracePt t="319749" x="5429250" y="5626100"/>
          <p14:tracePt t="319766" x="5397500" y="5626100"/>
          <p14:tracePt t="319830" x="5397500" y="5619750"/>
          <p14:tracePt t="319849" x="5397500" y="5613400"/>
          <p14:tracePt t="319868" x="5403850" y="5600700"/>
          <p14:tracePt t="319883" x="5403850" y="5588000"/>
          <p14:tracePt t="319899" x="5410200" y="5575300"/>
          <p14:tracePt t="319916" x="5416550" y="5556250"/>
          <p14:tracePt t="319935" x="5441950" y="5511800"/>
          <p14:tracePt t="319949" x="5461000" y="5492750"/>
          <p14:tracePt t="319966" x="5461000" y="5486400"/>
          <p14:tracePt t="319985" x="5473700" y="5486400"/>
          <p14:tracePt t="320000" x="5480050" y="5486400"/>
          <p14:tracePt t="320383" x="5480050" y="5480050"/>
          <p14:tracePt t="320414" x="5480050" y="5473700"/>
          <p14:tracePt t="320434" x="5480050" y="5467350"/>
          <p14:tracePt t="320451" x="5486400" y="5467350"/>
          <p14:tracePt t="320468" x="5486400" y="5461000"/>
          <p14:tracePt t="320567" x="5480050" y="5461000"/>
          <p14:tracePt t="320575" x="5461000" y="5473700"/>
          <p14:tracePt t="320585" x="5416550" y="5486400"/>
          <p14:tracePt t="320600" x="5334000" y="5505450"/>
          <p14:tracePt t="320618" x="5232400" y="5530850"/>
          <p14:tracePt t="320633" x="5143500" y="5543550"/>
          <p14:tracePt t="320652" x="5073650" y="5556250"/>
          <p14:tracePt t="320667" x="5010150" y="5562600"/>
          <p14:tracePt t="320683" x="4940300" y="5562600"/>
          <p14:tracePt t="320700" x="4883150" y="5568950"/>
          <p14:tracePt t="320717" x="4806950" y="5588000"/>
          <p14:tracePt t="320736" x="4686300" y="5632450"/>
          <p14:tracePt t="320750" x="4635500" y="5651500"/>
          <p14:tracePt t="320767" x="4470400" y="5689600"/>
          <p14:tracePt t="320784" x="4318000" y="5708650"/>
          <p14:tracePt t="320799" x="4159250" y="5727700"/>
          <p14:tracePt t="320817" x="4000500" y="5715000"/>
          <p14:tracePt t="320833" x="3905250" y="5695950"/>
          <p14:tracePt t="320850" x="3822700" y="5683250"/>
          <p14:tracePt t="320867" x="3784600" y="5683250"/>
          <p14:tracePt t="320883" x="3708400" y="5683250"/>
          <p14:tracePt t="320900" x="3613150" y="5683250"/>
          <p14:tracePt t="320917" x="3448050" y="5683250"/>
          <p14:tracePt t="320934" x="3270250" y="5683250"/>
          <p14:tracePt t="320950" x="3124200" y="5670550"/>
          <p14:tracePt t="320967" x="3009900" y="5664200"/>
          <p14:tracePt t="320984" x="2927350" y="5657850"/>
          <p14:tracePt t="321000" x="2844800" y="5657850"/>
          <p14:tracePt t="321002" x="2774950" y="5657850"/>
          <p14:tracePt t="321019" x="2667000" y="5657850"/>
          <p14:tracePt t="321034" x="2559050" y="5657850"/>
          <p14:tracePt t="321051" x="2438400" y="5657850"/>
          <p14:tracePt t="321067" x="2305050" y="5657850"/>
          <p14:tracePt t="321084" x="2184400" y="5651500"/>
          <p14:tracePt t="321100" x="2095500" y="5651500"/>
          <p14:tracePt t="321119" x="2044700" y="5651500"/>
          <p14:tracePt t="321134" x="2000250" y="5664200"/>
          <p14:tracePt t="321150" x="1949450" y="5676900"/>
          <p14:tracePt t="321167" x="1892300" y="5695950"/>
          <p14:tracePt t="321184" x="1847850" y="5708650"/>
          <p14:tracePt t="321203" x="1828800" y="5715000"/>
          <p14:tracePt t="321217" x="1809750" y="5721350"/>
          <p14:tracePt t="321234" x="1797050" y="5727700"/>
          <p14:tracePt t="321251" x="1790700" y="5727700"/>
          <p14:tracePt t="321269" x="1778000" y="5740400"/>
          <p14:tracePt t="321287" x="1733550" y="5746750"/>
          <p14:tracePt t="321300" x="1644650" y="5746750"/>
          <p14:tracePt t="321318" x="1530350" y="5740400"/>
          <p14:tracePt t="321335" x="1422400" y="5715000"/>
          <p14:tracePt t="321351" x="1358900" y="5695950"/>
          <p14:tracePt t="321367" x="1346200" y="5689600"/>
          <p14:tracePt t="321439" x="1346200" y="5683250"/>
          <p14:tracePt t="321453" x="1346200" y="5676900"/>
          <p14:tracePt t="321468" x="1346200" y="5670550"/>
          <p14:tracePt t="321484" x="1346200" y="5632450"/>
          <p14:tracePt t="321501" x="1339850" y="5588000"/>
          <p14:tracePt t="321517" x="1333500" y="5492750"/>
          <p14:tracePt t="321535" x="1358900" y="5473700"/>
          <p14:tracePt t="321551" x="1365250" y="5480050"/>
          <p14:tracePt t="321567" x="1365250" y="5486400"/>
          <p14:tracePt t="321601" x="1358900" y="5492750"/>
          <p14:tracePt t="321618" x="1301750" y="5505450"/>
          <p14:tracePt t="321634" x="1212850" y="5505450"/>
          <p14:tracePt t="321651" x="1155700" y="5505450"/>
          <p14:tracePt t="321668" x="1149350" y="5505450"/>
          <p14:tracePt t="321701" x="1149350" y="5518150"/>
          <p14:tracePt t="321718" x="1143000" y="5530850"/>
          <p14:tracePt t="321734" x="1143000" y="5543550"/>
          <p14:tracePt t="321751" x="1123950" y="5556250"/>
          <p14:tracePt t="321767" x="1098550" y="5562600"/>
          <p14:tracePt t="321786" x="1073150" y="5562600"/>
          <p14:tracePt t="321801" x="1054100" y="5562600"/>
          <p14:tracePt t="321834" x="1035050" y="5581650"/>
          <p14:tracePt t="321852" x="990600" y="5613400"/>
          <p14:tracePt t="321868" x="927100" y="5645150"/>
          <p14:tracePt t="321884" x="876300" y="5657850"/>
          <p14:tracePt t="321902" x="838200" y="5664200"/>
          <p14:tracePt t="321918" x="825500" y="5664200"/>
          <p14:tracePt t="321934" x="819150" y="5664200"/>
          <p14:tracePt t="321951" x="800100" y="5670550"/>
          <p14:tracePt t="321968" x="774700" y="5683250"/>
          <p14:tracePt t="321984" x="723900" y="5702300"/>
          <p14:tracePt t="322003" x="660400" y="5721350"/>
          <p14:tracePt t="322018" x="654050" y="5727700"/>
          <p14:tracePt t="322035" x="641350" y="5727700"/>
          <p14:tracePt t="322095" x="660400" y="5746750"/>
          <p14:tracePt t="322104" x="673100" y="5753100"/>
          <p14:tracePt t="322121" x="723900" y="5797550"/>
          <p14:tracePt t="322137" x="793750" y="5835650"/>
          <p14:tracePt t="322151" x="844550" y="5854700"/>
          <p14:tracePt t="322168" x="889000" y="5861050"/>
          <p14:tracePt t="322185" x="946150" y="5867400"/>
          <p14:tracePt t="322201" x="1016000" y="5867400"/>
          <p14:tracePt t="322218" x="1098550" y="5867400"/>
          <p14:tracePt t="322235" x="1181100" y="5873750"/>
          <p14:tracePt t="322251" x="1263650" y="5880100"/>
          <p14:tracePt t="322268" x="1327150" y="5886450"/>
          <p14:tracePt t="322288" x="1390650" y="5886450"/>
          <p14:tracePt t="322301" x="1397000" y="5886450"/>
          <p14:tracePt t="322305" x="1403350" y="5886450"/>
          <p14:tracePt t="322318" x="1409700" y="5873750"/>
          <p14:tracePt t="322338" x="1435100" y="5854700"/>
          <p14:tracePt t="322352" x="1454150" y="5835650"/>
          <p14:tracePt t="322368" x="1473200" y="5816600"/>
          <p14:tracePt t="322385" x="1485900" y="5810250"/>
          <p14:tracePt t="322402" x="1498600" y="5797550"/>
          <p14:tracePt t="322418" x="1504950" y="5791200"/>
          <p14:tracePt t="322435" x="1504950" y="5778500"/>
          <p14:tracePt t="322451" x="1504950" y="5772150"/>
          <p14:tracePt t="322468" x="1504950" y="5765800"/>
          <p14:tracePt t="322486" x="1504950" y="5746750"/>
          <p14:tracePt t="322502" x="1511300" y="5721350"/>
          <p14:tracePt t="322519" x="1511300" y="5689600"/>
          <p14:tracePt t="322521" x="1511300" y="5664200"/>
          <p14:tracePt t="322535" x="1504950" y="5657850"/>
          <p14:tracePt t="322537" x="1504950" y="5645150"/>
          <p14:tracePt t="322552" x="1498600" y="5632450"/>
          <p14:tracePt t="322556" x="1498600" y="5626100"/>
          <p14:tracePt t="322569" x="1492250" y="5607050"/>
          <p14:tracePt t="322570" x="1492250" y="5600700"/>
          <p14:tracePt t="322585" x="1479550" y="5581650"/>
          <p14:tracePt t="322602" x="1473200" y="5575300"/>
          <p14:tracePt t="322618" x="1460500" y="5556250"/>
          <p14:tracePt t="322635" x="1441450" y="5549900"/>
          <p14:tracePt t="322652" x="1377950" y="5511800"/>
          <p14:tracePt t="322668" x="1276350" y="5441950"/>
          <p14:tracePt t="322685" x="1136650" y="5378450"/>
          <p14:tracePt t="322702" x="1028700" y="5346700"/>
          <p14:tracePt t="322718" x="920750" y="5314950"/>
          <p14:tracePt t="322735" x="869950" y="5302250"/>
          <p14:tracePt t="322813" x="863600" y="5302250"/>
          <p14:tracePt t="322823" x="857250" y="5302250"/>
          <p14:tracePt t="322835" x="844550" y="5308600"/>
          <p14:tracePt t="322852" x="812800" y="5314950"/>
          <p14:tracePt t="322869" x="800100" y="5314950"/>
          <p14:tracePt t="322885" x="787400" y="5302250"/>
          <p14:tracePt t="322902" x="787400" y="5295900"/>
          <p14:tracePt t="322953" x="787400" y="5308600"/>
          <p14:tracePt t="322968" x="800100" y="5334000"/>
          <p14:tracePt t="322985" x="812800" y="5365750"/>
          <p14:tracePt t="323002" x="812800" y="5384800"/>
          <p14:tracePt t="323019" x="800100" y="5410200"/>
          <p14:tracePt t="323036" x="787400" y="5429250"/>
          <p14:tracePt t="323052" x="762000" y="5454650"/>
          <p14:tracePt t="323068" x="736600" y="5480050"/>
          <p14:tracePt t="323085" x="717550" y="5499100"/>
          <p14:tracePt t="323102" x="685800" y="5537200"/>
          <p14:tracePt t="323121" x="615950" y="5607050"/>
          <p14:tracePt t="323136" x="596900" y="5619750"/>
          <p14:tracePt t="323152" x="552450" y="5657850"/>
          <p14:tracePt t="323156" x="520700" y="5683250"/>
          <p14:tracePt t="323169" x="508000" y="5695950"/>
          <p14:tracePt t="323185" x="508000" y="5702300"/>
          <p14:tracePt t="323218" x="514350" y="5702300"/>
          <p14:tracePt t="323235" x="520700" y="5708650"/>
          <p14:tracePt t="323252" x="527050" y="5708650"/>
          <p14:tracePt t="323677" x="533400" y="5715000"/>
          <p14:tracePt t="323686" x="546100" y="5727700"/>
          <p14:tracePt t="323703" x="603250" y="5746750"/>
          <p14:tracePt t="323720" x="673100" y="5746750"/>
          <p14:tracePt t="323736" x="793750" y="5746750"/>
          <p14:tracePt t="323753" x="927100" y="5727700"/>
          <p14:tracePt t="323754" x="1066800" y="5715000"/>
          <p14:tracePt t="323770" x="1276350" y="5708650"/>
          <p14:tracePt t="323787" x="1517650" y="5721350"/>
          <p14:tracePt t="323803" x="1670050" y="5740400"/>
          <p14:tracePt t="323819" x="1720850" y="5740400"/>
          <p14:tracePt t="323883" x="1727200" y="5740400"/>
          <p14:tracePt t="323891" x="1733550" y="5740400"/>
          <p14:tracePt t="323903" x="1746250" y="5740400"/>
          <p14:tracePt t="323922" x="1790700" y="5746750"/>
          <p14:tracePt t="323937" x="1828800" y="5746750"/>
          <p14:tracePt t="323953" x="1841500" y="5746750"/>
          <p14:tracePt t="323996" x="1847850" y="5746750"/>
          <p14:tracePt t="324021" x="1898650" y="5746750"/>
          <p14:tracePt t="324036" x="1943100" y="5740400"/>
          <p14:tracePt t="324053" x="1974850" y="5734050"/>
          <p14:tracePt t="324070" x="2000250" y="5727700"/>
          <p14:tracePt t="324086" x="2012950" y="5727700"/>
          <p14:tracePt t="324158" x="2012950" y="5734050"/>
          <p14:tracePt t="324166" x="2006600" y="5734050"/>
          <p14:tracePt t="324173" x="2000250" y="5740400"/>
          <p14:tracePt t="324186" x="1993900" y="5746750"/>
          <p14:tracePt t="324204" x="1987550" y="5753100"/>
          <p14:tracePt t="324220" x="1974850" y="5753100"/>
          <p14:tracePt t="324237" x="1968500" y="5753100"/>
          <p14:tracePt t="324253" x="1917700" y="5753100"/>
          <p14:tracePt t="324269" x="1866900" y="5753100"/>
          <p14:tracePt t="324287" x="1847850" y="5753100"/>
          <p14:tracePt t="324303" x="1841500" y="5753100"/>
          <p14:tracePt t="324421" x="1835150" y="5753100"/>
          <p14:tracePt t="324428" x="1828800" y="5753100"/>
          <p14:tracePt t="324437" x="1803400" y="5753100"/>
          <p14:tracePt t="324454" x="1790700" y="5753100"/>
          <p14:tracePt t="324679" x="1797050" y="5753100"/>
          <p14:tracePt t="324687" x="1803400" y="5759450"/>
          <p14:tracePt t="324704" x="1828800" y="5765800"/>
          <p14:tracePt t="324721" x="1847850" y="5765800"/>
          <p14:tracePt t="324737" x="1854200" y="5765800"/>
          <p14:tracePt t="324772" x="1860550" y="5765800"/>
          <p14:tracePt t="324787" x="1866900" y="5765800"/>
          <p14:tracePt t="324804" x="1885950" y="5765800"/>
          <p14:tracePt t="324822" x="1911350" y="5765800"/>
          <p14:tracePt t="324837" x="1930400" y="5753100"/>
          <p14:tracePt t="324853" x="1936750" y="5753100"/>
          <p14:tracePt t="324887" x="1936750" y="5746750"/>
          <p14:tracePt t="324904" x="1930400" y="5734050"/>
          <p14:tracePt t="324921" x="1924050" y="5727700"/>
          <p14:tracePt t="324937" x="1917700" y="5721350"/>
          <p14:tracePt t="324954" x="1917700" y="5715000"/>
          <p14:tracePt t="325017" x="1911350" y="5715000"/>
          <p14:tracePt t="325132" x="1911350" y="5727700"/>
          <p14:tracePt t="325139" x="1911350" y="5734050"/>
          <p14:tracePt t="325154" x="1911350" y="5740400"/>
          <p14:tracePt t="325170" x="1911350" y="5746750"/>
          <p14:tracePt t="325244" x="1885950" y="5753100"/>
          <p14:tracePt t="325249" x="1879600" y="5753100"/>
          <p14:tracePt t="325255" x="1854200" y="5753100"/>
          <p14:tracePt t="325272" x="1790700" y="5753100"/>
          <p14:tracePt t="325287" x="1771650" y="5753100"/>
          <p14:tracePt t="325305" x="1714500" y="5753100"/>
          <p14:tracePt t="325321" x="1701800" y="5753100"/>
          <p14:tracePt t="325426" x="1701800" y="5746750"/>
          <p14:tracePt t="325434" x="1708150" y="5746750"/>
          <p14:tracePt t="325443" x="1720850" y="5740400"/>
          <p14:tracePt t="325454" x="1752600" y="5734050"/>
          <p14:tracePt t="325471" x="1847850" y="5734050"/>
          <p14:tracePt t="325488" x="2000250" y="5740400"/>
          <p14:tracePt t="325505" x="2152650" y="5772150"/>
          <p14:tracePt t="325521" x="2266950" y="5791200"/>
          <p14:tracePt t="325537" x="2279650" y="5797550"/>
          <p14:tracePt t="325571" x="2286000" y="5797550"/>
          <p14:tracePt t="325588" x="2292350" y="5797550"/>
          <p14:tracePt t="325604" x="2324100" y="5797550"/>
          <p14:tracePt t="325621" x="2336800" y="5797550"/>
          <p14:tracePt t="325638" x="2349500" y="5797550"/>
          <p14:tracePt t="325672" x="2355850" y="5791200"/>
          <p14:tracePt t="325688" x="2387600" y="5784850"/>
          <p14:tracePt t="325704" x="2413000" y="5784850"/>
          <p14:tracePt t="325722" x="2470150" y="5784850"/>
          <p14:tracePt t="325740" x="2559050" y="5797550"/>
          <p14:tracePt t="325754" x="2673350" y="5816600"/>
          <p14:tracePt t="325772" x="2768600" y="5829300"/>
          <p14:tracePt t="325788" x="2819400" y="5835650"/>
          <p14:tracePt t="325805" x="2825750" y="5835650"/>
          <p14:tracePt t="325838" x="2832100" y="5835650"/>
          <p14:tracePt t="325871" x="2851150" y="5835650"/>
          <p14:tracePt t="325888" x="2863850" y="5835650"/>
          <p14:tracePt t="325904" x="2895600" y="5835650"/>
          <p14:tracePt t="325906" x="2908300" y="5835650"/>
          <p14:tracePt t="325923" x="2914650" y="5835650"/>
          <p14:tracePt t="325979" x="2921000" y="5835650"/>
          <p14:tracePt t="325995" x="2927350" y="5835650"/>
          <p14:tracePt t="326011" x="2971800" y="5835650"/>
          <p14:tracePt t="326023" x="2990850" y="5835650"/>
          <p14:tracePt t="326038" x="3048000" y="5835650"/>
          <p14:tracePt t="326055" x="3079750" y="5835650"/>
          <p14:tracePt t="326072" x="3105150" y="5829300"/>
          <p14:tracePt t="326089" x="3117850" y="5829300"/>
          <p14:tracePt t="326105" x="3130550" y="5829300"/>
          <p14:tracePt t="326122" x="3155950" y="5829300"/>
          <p14:tracePt t="326138" x="3168650" y="5829300"/>
          <p14:tracePt t="326156" x="3194050" y="5822950"/>
          <p14:tracePt t="326171" x="3206750" y="5822950"/>
          <p14:tracePt t="326188" x="3213100" y="5816600"/>
          <p14:tracePt t="326205" x="3219450" y="5810250"/>
          <p14:tracePt t="326222" x="3225800" y="5810250"/>
          <p14:tracePt t="326238" x="3232150" y="5810250"/>
          <p14:tracePt t="326255" x="3238500" y="5803900"/>
          <p14:tracePt t="326271" x="3251200" y="5791200"/>
          <p14:tracePt t="326288" x="3257550" y="5784850"/>
          <p14:tracePt t="326305" x="3263900" y="5772150"/>
          <p14:tracePt t="326322" x="3263900" y="5765800"/>
          <p14:tracePt t="326338" x="3270250" y="5759450"/>
          <p14:tracePt t="326641" x="3263900" y="5759450"/>
          <p14:tracePt t="326649" x="3257550" y="5759450"/>
          <p14:tracePt t="326672" x="3244850" y="5759450"/>
          <p14:tracePt t="326689" x="3238500" y="5753100"/>
          <p14:tracePt t="326705" x="3225800" y="5753100"/>
          <p14:tracePt t="326723" x="3213100" y="5753100"/>
          <p14:tracePt t="327027" x="3213100" y="5746750"/>
          <p14:tracePt t="327115" x="3219450" y="5746750"/>
          <p14:tracePt t="327139" x="3263900" y="5746750"/>
          <p14:tracePt t="327156" x="3302000" y="5746750"/>
          <p14:tracePt t="327173" x="3314700" y="5746750"/>
          <p14:tracePt t="327189" x="3327400" y="5746750"/>
          <p14:tracePt t="327206" x="3333750" y="5746750"/>
          <p14:tracePt t="327222" x="3346450" y="5753100"/>
          <p14:tracePt t="327239" x="3378200" y="5759450"/>
          <p14:tracePt t="327257" x="3416300" y="5765800"/>
          <p14:tracePt t="327272" x="3460750" y="5765800"/>
          <p14:tracePt t="327288" x="3486150" y="5765800"/>
          <p14:tracePt t="327290" x="3498850" y="5765800"/>
          <p14:tracePt t="327308" x="3517900" y="5765800"/>
          <p14:tracePt t="327322" x="3524250" y="5765800"/>
          <p14:tracePt t="327325" x="3530600" y="5765800"/>
          <p14:tracePt t="327342" x="3549650" y="5765800"/>
          <p14:tracePt t="327356" x="3568700" y="5765800"/>
          <p14:tracePt t="327372" x="3587750" y="5772150"/>
          <p14:tracePt t="327389" x="3594100" y="5772150"/>
          <p14:tracePt t="327455" x="3581400" y="5772150"/>
          <p14:tracePt t="327470" x="3556000" y="5772150"/>
          <p14:tracePt t="327489" x="3511550" y="5772150"/>
          <p14:tracePt t="327507" x="3479800" y="5772150"/>
          <p14:tracePt t="327523" x="3460750" y="5765800"/>
          <p14:tracePt t="327540" x="3448050" y="5759450"/>
          <p14:tracePt t="327557" x="3429000" y="5753100"/>
          <p14:tracePt t="327573" x="3409950" y="5746750"/>
          <p14:tracePt t="327575" x="3371850" y="5740400"/>
          <p14:tracePt t="327591" x="3308350" y="5734050"/>
          <p14:tracePt t="327606" x="3263900" y="5721350"/>
          <p14:tracePt t="327623" x="3244850" y="5715000"/>
          <p14:tracePt t="327785" x="3251200" y="5715000"/>
          <p14:tracePt t="327792" x="3263900" y="5715000"/>
          <p14:tracePt t="327808" x="3327400" y="5715000"/>
          <p14:tracePt t="327823" x="3422650" y="5721350"/>
          <p14:tracePt t="327839" x="3511550" y="5734050"/>
          <p14:tracePt t="327858" x="3568700" y="5734050"/>
          <p14:tracePt t="327875" x="3619500" y="5740400"/>
          <p14:tracePt t="327889" x="3644900" y="5746750"/>
          <p14:tracePt t="327906" x="3657600" y="5746750"/>
          <p14:tracePt t="327924" x="3676650" y="5753100"/>
          <p14:tracePt t="327940" x="3702050" y="5759450"/>
          <p14:tracePt t="327957" x="3727450" y="5759450"/>
          <p14:tracePt t="327973" x="3759200" y="5759450"/>
          <p14:tracePt t="327989" x="3784600" y="5765800"/>
          <p14:tracePt t="328007" x="3803650" y="5765800"/>
          <p14:tracePt t="328010" x="3816350" y="5759450"/>
          <p14:tracePt t="328025" x="3829050" y="5759450"/>
          <p14:tracePt t="328040" x="3835400" y="5759450"/>
          <p14:tracePt t="328120" x="3829050" y="5759450"/>
          <p14:tracePt t="328126" x="3822700" y="5759450"/>
          <p14:tracePt t="328142" x="3790950" y="5765800"/>
          <p14:tracePt t="328157" x="3765550" y="5765800"/>
          <p14:tracePt t="328174" x="3746500" y="5765800"/>
          <p14:tracePt t="328190" x="3733800" y="5772150"/>
          <p14:tracePt t="328207" x="3727450" y="5772150"/>
          <p14:tracePt t="328240" x="3714750" y="5772150"/>
          <p14:tracePt t="328258" x="3695700" y="5778500"/>
          <p14:tracePt t="328275" x="3651250" y="5778500"/>
          <p14:tracePt t="328290" x="3600450" y="5778500"/>
          <p14:tracePt t="328307" x="3556000" y="5778500"/>
          <p14:tracePt t="328324" x="3536950" y="5778500"/>
          <p14:tracePt t="328360" x="3536950" y="5772150"/>
          <p14:tracePt t="328445" x="3536950" y="5765800"/>
          <p14:tracePt t="328461" x="3543300" y="5759450"/>
          <p14:tracePt t="328478" x="3549650" y="5753100"/>
          <p14:tracePt t="328490" x="3562350" y="5746750"/>
          <p14:tracePt t="328507" x="3625850" y="5721350"/>
          <p14:tracePt t="328509" x="3683000" y="5715000"/>
          <p14:tracePt t="328526" x="3790950" y="5715000"/>
          <p14:tracePt t="328542" x="3898900" y="5727700"/>
          <p14:tracePt t="328557" x="4006850" y="5746750"/>
          <p14:tracePt t="328573" x="4108450" y="5765800"/>
          <p14:tracePt t="328592" x="4171950" y="5772150"/>
          <p14:tracePt t="328609" x="4210050" y="5778500"/>
          <p14:tracePt t="328612" x="4216400" y="5778500"/>
          <p14:tracePt t="328623" x="4229100" y="5778500"/>
          <p14:tracePt t="328640" x="4260850" y="5778500"/>
          <p14:tracePt t="328657" x="4298950" y="5778500"/>
          <p14:tracePt t="328660" x="4305300" y="5778500"/>
          <p14:tracePt t="328676" x="4324350" y="5778500"/>
          <p14:tracePt t="328679" x="4343400" y="5778500"/>
          <p14:tracePt t="328690" x="4356100" y="5778500"/>
          <p14:tracePt t="328707" x="4381500" y="5778500"/>
          <p14:tracePt t="328724" x="4400550" y="5778500"/>
          <p14:tracePt t="328741" x="4406900" y="5778500"/>
          <p14:tracePt t="328787" x="4413250" y="5778500"/>
          <p14:tracePt t="328814" x="4419600" y="5778500"/>
          <p14:tracePt t="328824" x="4419600" y="5784850"/>
          <p14:tracePt t="328841" x="4425950" y="5784850"/>
          <p14:tracePt t="328857" x="4425950" y="5791200"/>
          <p14:tracePt t="328890" x="4432300" y="5797550"/>
          <p14:tracePt t="328909" x="4432300" y="5803900"/>
          <p14:tracePt t="329067" x="4432300" y="5810250"/>
          <p14:tracePt t="329074" x="4425950" y="5810250"/>
          <p14:tracePt t="329091" x="4419600" y="5810250"/>
          <p14:tracePt t="329107" x="4413250" y="5810250"/>
          <p14:tracePt t="329124" x="4406900" y="5810250"/>
          <p14:tracePt t="329280" x="4400550" y="5810250"/>
          <p14:tracePt t="329291" x="4387850" y="5810250"/>
          <p14:tracePt t="329308" x="4381500" y="5816600"/>
          <p14:tracePt t="329324" x="4375150" y="5816600"/>
          <p14:tracePt t="329342" x="4356100" y="5822950"/>
          <p14:tracePt t="329358" x="4349750" y="5822950"/>
          <p14:tracePt t="329374" x="4343400" y="5829300"/>
          <p14:tracePt t="329492" x="4337050" y="5829300"/>
          <p14:tracePt t="329657" x="4337050" y="5822950"/>
          <p14:tracePt t="329678" x="4337050" y="5816600"/>
          <p14:tracePt t="329691" x="4343400" y="5810250"/>
          <p14:tracePt t="329708" x="4387850" y="5803900"/>
          <p14:tracePt t="329725" x="4489450" y="5816600"/>
          <p14:tracePt t="329743" x="4591050" y="5829300"/>
          <p14:tracePt t="329758" x="4667250" y="5835650"/>
          <p14:tracePt t="329775" x="4743450" y="5835650"/>
          <p14:tracePt t="329792" x="4806950" y="5829300"/>
          <p14:tracePt t="329808" x="4819650" y="5829300"/>
          <p14:tracePt t="329811" x="4832350" y="5822950"/>
          <p14:tracePt t="329825" x="4851400" y="5816600"/>
          <p14:tracePt t="329842" x="4959350" y="5803900"/>
          <p14:tracePt t="329858" x="5054600" y="5810250"/>
          <p14:tracePt t="329874" x="5137150" y="5829300"/>
          <p14:tracePt t="329891" x="5207000" y="5842000"/>
          <p14:tracePt t="329908" x="5264150" y="5848350"/>
          <p14:tracePt t="329925" x="5302250" y="5854700"/>
          <p14:tracePt t="329940" x="5327650" y="5854700"/>
          <p14:tracePt t="329958" x="5346700" y="5854700"/>
          <p14:tracePt t="329975" x="5391150" y="5854700"/>
          <p14:tracePt t="329992" x="5422900" y="5848350"/>
          <p14:tracePt t="330008" x="5448300" y="5842000"/>
          <p14:tracePt t="330026" x="5467350" y="5842000"/>
          <p14:tracePt t="330140" x="5473700" y="5848350"/>
          <p14:tracePt t="330158" x="5473700" y="5854700"/>
          <p14:tracePt t="330175" x="5480050" y="5861050"/>
          <p14:tracePt t="330192" x="5480050" y="5873750"/>
          <p14:tracePt t="330375" x="5486400" y="5873750"/>
          <p14:tracePt t="330435" x="5486400" y="5867400"/>
          <p14:tracePt t="330451" x="5492750" y="5867400"/>
          <p14:tracePt t="330461" x="5492750" y="5861050"/>
          <p14:tracePt t="330479" x="5499100" y="5861050"/>
          <p14:tracePt t="330492" x="5499100" y="5854700"/>
          <p14:tracePt t="330508" x="5505450" y="5854700"/>
          <p14:tracePt t="330541" x="5511800" y="5854700"/>
          <p14:tracePt t="330575" x="5530850" y="5854700"/>
          <p14:tracePt t="330592" x="5537200" y="5854700"/>
          <p14:tracePt t="330672" x="5543550" y="5854700"/>
          <p14:tracePt t="330700" x="5543550" y="5848350"/>
          <p14:tracePt t="330753" x="5549900" y="5842000"/>
          <p14:tracePt t="330879" x="5549900" y="5835650"/>
          <p14:tracePt t="330904" x="5549900" y="5829300"/>
          <p14:tracePt t="330912" x="5543550" y="5822950"/>
          <p14:tracePt t="330926" x="5530850" y="5816600"/>
          <p14:tracePt t="330943" x="5524500" y="5810250"/>
          <p14:tracePt t="330961" x="5505450" y="5803900"/>
          <p14:tracePt t="330975" x="5492750" y="5784850"/>
          <p14:tracePt t="330993" x="5473700" y="5772150"/>
          <p14:tracePt t="331008" x="5441950" y="5740400"/>
          <p14:tracePt t="331025" x="5429250" y="5721350"/>
          <p14:tracePt t="331042" x="5397500" y="5689600"/>
          <p14:tracePt t="331059" x="5391150" y="5676900"/>
          <p14:tracePt t="331077" x="5378450" y="5670550"/>
          <p14:tracePt t="331092" x="5372100" y="5657850"/>
          <p14:tracePt t="331109" x="5372100" y="5651500"/>
          <p14:tracePt t="331126" x="5435600" y="5645150"/>
          <p14:tracePt t="331143" x="5530850" y="5645150"/>
          <p14:tracePt t="331159" x="5664200" y="5676900"/>
          <p14:tracePt t="331176" x="5873750" y="5740400"/>
          <p14:tracePt t="331193" x="6108700" y="5810250"/>
          <p14:tracePt t="331208" x="6242050" y="5829300"/>
          <p14:tracePt t="331226" x="6267450" y="5829300"/>
          <p14:tracePt t="331242" x="6267450" y="5822950"/>
          <p14:tracePt t="331276" x="6254750" y="5822950"/>
          <p14:tracePt t="331292" x="6248400" y="5822950"/>
          <p14:tracePt t="331313" x="6254750" y="5829300"/>
          <p14:tracePt t="331325" x="6261100" y="5829300"/>
          <p14:tracePt t="331344" x="6369050" y="5829300"/>
          <p14:tracePt t="331360" x="6400800" y="5829300"/>
          <p14:tracePt t="331376" x="6457950" y="5829300"/>
          <p14:tracePt t="331394" x="6457950" y="5822950"/>
          <p14:tracePt t="331410" x="6457950" y="5816600"/>
          <p14:tracePt t="331444" x="6470650" y="5816600"/>
          <p14:tracePt t="331459" x="6546850" y="5810250"/>
          <p14:tracePt t="331476" x="6743700" y="5778500"/>
          <p14:tracePt t="331493" x="7054850" y="5791200"/>
          <p14:tracePt t="331511" x="7461250" y="5873750"/>
          <p14:tracePt t="331526" x="7785100" y="5949950"/>
          <p14:tracePt t="331543" x="7937500" y="5994400"/>
          <p14:tracePt t="331559" x="7905750" y="5988050"/>
          <p14:tracePt t="331576" x="7835900" y="5988050"/>
          <p14:tracePt t="331593" x="7772400" y="5981700"/>
          <p14:tracePt t="331609" x="7753350" y="5975350"/>
          <p14:tracePt t="331627" x="7778750" y="5962650"/>
          <p14:tracePt t="331643" x="7829550" y="5937250"/>
          <p14:tracePt t="331659" x="7880350" y="5899150"/>
          <p14:tracePt t="331677" x="7912100" y="5867400"/>
          <p14:tracePt t="331693" x="7931150" y="5848350"/>
          <p14:tracePt t="331709" x="7931150" y="5835650"/>
          <p14:tracePt t="331726" x="7918450" y="5835650"/>
          <p14:tracePt t="331742" x="7899400" y="5835650"/>
          <p14:tracePt t="331760" x="7893050" y="5842000"/>
          <p14:tracePt t="331776" x="7880350" y="5854700"/>
          <p14:tracePt t="331793" x="7874000" y="5854700"/>
          <p14:tracePt t="331809" x="7867650" y="5861050"/>
          <p14:tracePt t="331843" x="7854950" y="5854700"/>
          <p14:tracePt t="331859" x="7829550" y="5829300"/>
          <p14:tracePt t="331876" x="7816850" y="5810250"/>
          <p14:tracePt t="331893" x="7804150" y="5791200"/>
          <p14:tracePt t="331910" x="7797800" y="5778500"/>
          <p14:tracePt t="331926" x="7785100" y="5772150"/>
          <p14:tracePt t="331943" x="7778750" y="5765800"/>
          <p14:tracePt t="332163" x="7772400" y="5765800"/>
          <p14:tracePt t="332208" x="7766050" y="5765800"/>
          <p14:tracePt t="332477" x="7772400" y="5765800"/>
          <p14:tracePt t="332814" x="7772400" y="5772150"/>
          <p14:tracePt t="333134" x="7772400" y="5765800"/>
          <p14:tracePt t="333151" x="7772400" y="5759450"/>
          <p14:tracePt t="333161" x="7772400" y="5753100"/>
          <p14:tracePt t="333307" x="7766050" y="5753100"/>
          <p14:tracePt t="333342" x="7759700" y="5753100"/>
          <p14:tracePt t="333409" x="7753350" y="5753100"/>
          <p14:tracePt t="333428" x="7753350" y="5759450"/>
          <p14:tracePt t="333445" x="7747000" y="5765800"/>
          <p14:tracePt t="333461" x="7740650" y="5765800"/>
          <p14:tracePt t="333477" x="7734300" y="5772150"/>
          <p14:tracePt t="333494" x="7727950" y="5772150"/>
          <p14:tracePt t="333511" x="7721600" y="5772150"/>
          <p14:tracePt t="333871" x="7721600" y="5778500"/>
          <p14:tracePt t="333878" x="7715250" y="5778500"/>
          <p14:tracePt t="333895" x="7715250" y="5784850"/>
          <p14:tracePt t="333944" x="7715250" y="5791200"/>
          <p14:tracePt t="333961" x="7708900" y="5791200"/>
          <p14:tracePt t="334235" x="7702550" y="5791200"/>
          <p14:tracePt t="334249" x="7696200" y="5791200"/>
          <p14:tracePt t="334272" x="7658100" y="5791200"/>
          <p14:tracePt t="334278" x="7639050" y="5784850"/>
          <p14:tracePt t="334295" x="7607300" y="5778500"/>
          <p14:tracePt t="334300" x="7600950" y="5778500"/>
          <p14:tracePt t="334329" x="7594600" y="5778500"/>
          <p14:tracePt t="334362" x="7588250" y="5791200"/>
          <p14:tracePt t="334379" x="7556500" y="5797550"/>
          <p14:tracePt t="334397" x="7518400" y="5797550"/>
          <p14:tracePt t="334412" x="7435850" y="5784850"/>
          <p14:tracePt t="334428" x="7359650" y="5778500"/>
          <p14:tracePt t="334445" x="7175500" y="5759450"/>
          <p14:tracePt t="334464" x="6851650" y="5721350"/>
          <p14:tracePt t="334466" x="6686550" y="5702300"/>
          <p14:tracePt t="334481" x="6483350" y="5670550"/>
          <p14:tracePt t="334495" x="6121400" y="5613400"/>
          <p14:tracePt t="334512" x="5772150" y="5556250"/>
          <p14:tracePt t="334529" x="5422900" y="5505450"/>
          <p14:tracePt t="334545" x="5060950" y="5448300"/>
          <p14:tracePt t="334549" x="4864100" y="5422900"/>
          <p14:tracePt t="334562" x="4502150" y="5384800"/>
          <p14:tracePt t="334579" x="4330700" y="5378450"/>
          <p14:tracePt t="334595" x="3702050" y="5365750"/>
          <p14:tracePt t="334612" x="3232150" y="5359400"/>
          <p14:tracePt t="334628" x="2787650" y="5340350"/>
          <p14:tracePt t="334646" x="2413000" y="5321300"/>
          <p14:tracePt t="334664" x="2127250" y="5314950"/>
          <p14:tracePt t="334678" x="1898650" y="5308600"/>
          <p14:tracePt t="334695" x="1670050" y="5365750"/>
          <p14:tracePt t="334712" x="1358900" y="5454650"/>
          <p14:tracePt t="334729" x="1047750" y="5511800"/>
          <p14:tracePt t="334746" x="800100" y="5549900"/>
          <p14:tracePt t="334762" x="647700" y="5568950"/>
          <p14:tracePt t="334779" x="603250" y="5568950"/>
          <p14:tracePt t="334795" x="609600" y="5568950"/>
          <p14:tracePt t="334811" x="673100" y="5543550"/>
          <p14:tracePt t="334828" x="717550" y="5530850"/>
          <p14:tracePt t="334845" x="723900" y="5530850"/>
          <p14:tracePt t="334863" x="717550" y="5518150"/>
          <p14:tracePt t="334879" x="711200" y="5518150"/>
          <p14:tracePt t="334919" x="717550" y="5518150"/>
          <p14:tracePt t="334929" x="730250" y="5518150"/>
          <p14:tracePt t="334945" x="812800" y="5543550"/>
          <p14:tracePt t="334962" x="933450" y="5607050"/>
          <p14:tracePt t="334979" x="1054100" y="5664200"/>
          <p14:tracePt t="334996" x="1111250" y="5721350"/>
          <p14:tracePt t="335013" x="1117600" y="5759450"/>
          <p14:tracePt t="335029" x="1117600" y="5784850"/>
          <p14:tracePt t="335079" x="1130300" y="5791200"/>
          <p14:tracePt t="335096" x="1155700" y="5803900"/>
          <p14:tracePt t="335113" x="1181100" y="5829300"/>
          <p14:tracePt t="335127" x="1181100" y="5842000"/>
          <p14:tracePt t="335146" x="1181100" y="5848350"/>
          <p14:tracePt t="335185" x="1181100" y="5842000"/>
          <p14:tracePt t="335196" x="1187450" y="5835650"/>
          <p14:tracePt t="335212" x="1200150" y="5816600"/>
          <p14:tracePt t="335229" x="1206500" y="5816600"/>
          <p14:tracePt t="335280" x="1212850" y="5816600"/>
          <p14:tracePt t="335383" x="1219200" y="5816600"/>
          <p14:tracePt t="335388" x="1225550" y="5816600"/>
          <p14:tracePt t="335413" x="1231900" y="5816600"/>
          <p14:tracePt t="335430" x="1231900" y="5822950"/>
          <p14:tracePt t="335446" x="1225550" y="5835650"/>
          <p14:tracePt t="335466" x="1219200" y="5842000"/>
          <p14:tracePt t="335511" x="1225550" y="5842000"/>
          <p14:tracePt t="335518" x="1238250" y="5842000"/>
          <p14:tracePt t="335533" x="1257300" y="5854700"/>
          <p14:tracePt t="335547" x="1308100" y="5880100"/>
          <p14:tracePt t="335563" x="1327150" y="5930900"/>
          <p14:tracePt t="335580" x="1320800" y="5962650"/>
          <p14:tracePt t="335584" x="1314450" y="5969000"/>
          <p14:tracePt t="335596" x="1308100" y="5981700"/>
          <p14:tracePt t="335614" x="1301750" y="5988050"/>
          <p14:tracePt t="335647" x="1295400" y="5981700"/>
          <p14:tracePt t="335663" x="1301750" y="5962650"/>
          <p14:tracePt t="335680" x="1308100" y="5962650"/>
          <p14:tracePt t="335696" x="1314450" y="5962650"/>
          <p14:tracePt t="335785" x="1314450" y="5956300"/>
          <p14:tracePt t="335807" x="1308100" y="5943600"/>
          <p14:tracePt t="335813" x="1301750" y="5943600"/>
          <p14:tracePt t="335830" x="1289050" y="5937250"/>
          <p14:tracePt t="335847" x="1263650" y="5937250"/>
          <p14:tracePt t="335849" x="1244600" y="5937250"/>
          <p14:tracePt t="335863" x="1219200" y="5930900"/>
          <p14:tracePt t="335865" x="1206500" y="5930900"/>
          <p14:tracePt t="335880" x="1200150" y="5930900"/>
          <p14:tracePt t="336213" x="1174750" y="5911850"/>
          <p14:tracePt t="336221" x="1174750" y="5867400"/>
          <p14:tracePt t="336230" x="1212850" y="5854700"/>
          <p14:tracePt t="336247" x="1314450" y="5861050"/>
          <p14:tracePt t="336264" x="1530350" y="5886450"/>
          <p14:tracePt t="336281" x="2006600" y="5911850"/>
          <p14:tracePt t="336297" x="2717800" y="5943600"/>
          <p14:tracePt t="336313" x="3454400" y="5943600"/>
          <p14:tracePt t="336330" x="4114800" y="5924550"/>
          <p14:tracePt t="336347" x="4800600" y="5886450"/>
          <p14:tracePt t="336363" x="5638800" y="5803900"/>
          <p14:tracePt t="336380" x="5930900" y="5734050"/>
          <p14:tracePt t="336396" x="6064250" y="5664200"/>
          <p14:tracePt t="336414" x="6140450" y="5594350"/>
          <p14:tracePt t="336430" x="6235700" y="5524500"/>
          <p14:tracePt t="336448" x="6400800" y="5461000"/>
          <p14:tracePt t="336466" x="6572250" y="5410200"/>
          <p14:tracePt t="336468" x="6686550" y="5384800"/>
          <p14:tracePt t="336484" x="6870700" y="5340350"/>
          <p14:tracePt t="336496" x="6946900" y="5321300"/>
          <p14:tracePt t="336513" x="7073900" y="5283200"/>
          <p14:tracePt t="336530" x="7143750" y="5232400"/>
          <p14:tracePt t="336547" x="7181850" y="5162550"/>
          <p14:tracePt t="336563" x="7239000" y="5073650"/>
          <p14:tracePt t="336580" x="7321550" y="4978400"/>
          <p14:tracePt t="336584" x="7372350" y="4921250"/>
          <p14:tracePt t="336597" x="7442200" y="4857750"/>
          <p14:tracePt t="336614" x="7588250" y="4730750"/>
          <p14:tracePt t="336631" x="7658100" y="4660900"/>
          <p14:tracePt t="336648" x="7696200" y="4610100"/>
          <p14:tracePt t="336666" x="7721600" y="4572000"/>
          <p14:tracePt t="336680" x="7797800" y="4483100"/>
          <p14:tracePt t="336697" x="7956550" y="4330700"/>
          <p14:tracePt t="336715" x="8299450" y="4019550"/>
          <p14:tracePt t="336729" x="8629650" y="3721100"/>
          <p14:tracePt t="336747" x="9017000" y="3409950"/>
          <p14:tracePt t="336764" x="9391650" y="3149600"/>
          <p14:tracePt t="336781" x="9613900" y="3009900"/>
          <p14:tracePt t="336797" x="9683750" y="2971800"/>
          <p14:tracePt t="336829" x="9677400" y="3009900"/>
          <p14:tracePt t="336848" x="9683750" y="3041650"/>
          <p14:tracePt t="336864" x="9734550" y="3022600"/>
          <p14:tracePt t="336881" x="9817100" y="2971800"/>
          <p14:tracePt t="336899" x="9906000" y="2908300"/>
          <p14:tracePt t="336914" x="9963150" y="2851150"/>
          <p14:tracePt t="336930" x="9982200" y="2819400"/>
          <p14:tracePt t="336946" x="9982200" y="2825750"/>
          <p14:tracePt t="336964" x="9975850" y="2863850"/>
          <p14:tracePt t="336980" x="9969500" y="2927350"/>
          <p14:tracePt t="336997" x="9969500" y="2984500"/>
          <p14:tracePt t="337013" x="9969500" y="3016250"/>
          <p14:tracePt t="337031" x="9963150" y="3022600"/>
          <p14:tracePt t="337048" x="9956800" y="3022600"/>
          <p14:tracePt t="337063" x="9950450" y="3022600"/>
          <p14:tracePt t="337097" x="9937750" y="3028950"/>
          <p14:tracePt t="337114" x="9925050" y="3041650"/>
          <p14:tracePt t="337130" x="9918700" y="3054350"/>
          <p14:tracePt t="337149" x="9893300" y="3073400"/>
          <p14:tracePt t="337164" x="9874250" y="3105150"/>
          <p14:tracePt t="337181" x="9861550" y="3130550"/>
          <p14:tracePt t="337197" x="9823450" y="3162300"/>
          <p14:tracePt t="337214" x="9804400" y="3168650"/>
          <p14:tracePt t="337230" x="9798050" y="3168650"/>
          <p14:tracePt t="338270" x="9759950" y="3149600"/>
          <p14:tracePt t="338281" x="9690100" y="3111500"/>
          <p14:tracePt t="338298" x="9467850" y="3028950"/>
          <p14:tracePt t="338315" x="9137650" y="2952750"/>
          <p14:tracePt t="338331" x="8712200" y="2876550"/>
          <p14:tracePt t="338334" x="8477250" y="2851150"/>
          <p14:tracePt t="338348" x="8267700" y="2844800"/>
          <p14:tracePt t="338365" x="7899400" y="2844800"/>
          <p14:tracePt t="338382" x="7404100" y="2914650"/>
          <p14:tracePt t="338399" x="7137400" y="2971800"/>
          <p14:tracePt t="338416" x="6908800" y="3003550"/>
          <p14:tracePt t="338434" x="6661150" y="3041650"/>
          <p14:tracePt t="338449" x="6343650" y="3130550"/>
          <p14:tracePt t="338465" x="5994400" y="3251200"/>
          <p14:tracePt t="338482" x="5607050" y="3422650"/>
          <p14:tracePt t="338498" x="5391150" y="3568700"/>
          <p14:tracePt t="338515" x="5270500" y="3702050"/>
          <p14:tracePt t="338532" x="5181600" y="3867150"/>
          <p14:tracePt t="338548" x="5105400" y="4013200"/>
          <p14:tracePt t="338565" x="5029200" y="4140200"/>
          <p14:tracePt t="338582" x="4972050" y="4229100"/>
          <p14:tracePt t="338601" x="4864100" y="4362450"/>
          <p14:tracePt t="338617" x="4699000" y="4546600"/>
          <p14:tracePt t="338633" x="4597400" y="4654550"/>
          <p14:tracePt t="338648" x="4235450" y="5060950"/>
          <p14:tracePt t="338664" x="4070350" y="5270500"/>
          <p14:tracePt t="338682" x="3956050" y="5448300"/>
          <p14:tracePt t="338699" x="3873500" y="5562600"/>
          <p14:tracePt t="338715" x="3790950" y="5657850"/>
          <p14:tracePt t="338732" x="3663950" y="5746750"/>
          <p14:tracePt t="338749" x="3524250" y="5829300"/>
          <p14:tracePt t="338765" x="3365500" y="5892800"/>
          <p14:tracePt t="338782" x="3257550" y="5930900"/>
          <p14:tracePt t="338798" x="3238500" y="5943600"/>
          <p14:tracePt t="338883" x="3232150" y="5943600"/>
          <p14:tracePt t="338890" x="3143250" y="5943600"/>
          <p14:tracePt t="338900" x="3028950" y="5956300"/>
          <p14:tracePt t="338915" x="2781300" y="5994400"/>
          <p14:tracePt t="338932" x="2597150" y="6013450"/>
          <p14:tracePt t="338950" x="2540000" y="6026150"/>
          <p14:tracePt t="338965" x="2540000" y="6038850"/>
          <p14:tracePt t="339021" x="2533650" y="6038850"/>
          <p14:tracePt t="339032" x="2520950" y="6038850"/>
          <p14:tracePt t="339051" x="2470150" y="6045200"/>
          <p14:tracePt t="339067" x="2413000" y="6045200"/>
          <p14:tracePt t="339099" x="2419350" y="6038850"/>
          <p14:tracePt t="339115" x="2476500" y="6007100"/>
          <p14:tracePt t="339133" x="2552700" y="5975350"/>
          <p14:tracePt t="339149" x="2635250" y="5949950"/>
          <p14:tracePt t="339165" x="2698750" y="5943600"/>
          <p14:tracePt t="339182" x="2768600" y="5937250"/>
          <p14:tracePt t="339199" x="2806700" y="5937250"/>
          <p14:tracePt t="339215" x="2832100" y="5930900"/>
          <p14:tracePt t="339249" x="2838450" y="5930900"/>
          <p14:tracePt t="339284" x="2844800" y="5930900"/>
          <p14:tracePt t="339299" x="2851150" y="5924550"/>
          <p14:tracePt t="339316" x="2870200" y="5918200"/>
          <p14:tracePt t="339318" x="2876550" y="5918200"/>
          <p14:tracePt t="339331" x="2882900" y="5918200"/>
          <p14:tracePt t="339349" x="2895600" y="5911850"/>
          <p14:tracePt t="339366" x="2901950" y="5911850"/>
          <p14:tracePt t="339420" x="2908300" y="5911850"/>
          <p14:tracePt t="339433" x="2914650" y="5911850"/>
          <p14:tracePt t="339449" x="2927350" y="5911850"/>
          <p14:tracePt t="339468" x="2971800" y="5924550"/>
          <p14:tracePt t="339483" x="3003550" y="5924550"/>
          <p14:tracePt t="339499" x="3048000" y="5924550"/>
          <p14:tracePt t="339516" x="3073400" y="5918200"/>
          <p14:tracePt t="339533" x="3092450" y="5911850"/>
          <p14:tracePt t="339593" x="3086100" y="5911850"/>
          <p14:tracePt t="339613" x="3079750" y="5918200"/>
          <p14:tracePt t="339661" x="3073400" y="5918200"/>
          <p14:tracePt t="339725" x="3086100" y="5918200"/>
          <p14:tracePt t="339743" x="3175000" y="5930900"/>
          <p14:tracePt t="339749" x="3244850" y="5943600"/>
          <p14:tracePt t="339766" x="3429000" y="5981700"/>
          <p14:tracePt t="339783" x="3581400" y="6019800"/>
          <p14:tracePt t="339799" x="3740150" y="6057900"/>
          <p14:tracePt t="339816" x="3860800" y="6083300"/>
          <p14:tracePt t="339833" x="3962400" y="6102350"/>
          <p14:tracePt t="339851" x="3981450" y="6102350"/>
          <p14:tracePt t="339903" x="3981450" y="6096000"/>
          <p14:tracePt t="339919" x="3981450" y="6089650"/>
          <p14:tracePt t="340057" x="3968750" y="6083300"/>
          <p14:tracePt t="340065" x="3956050" y="6083300"/>
          <p14:tracePt t="340081" x="3892550" y="6057900"/>
          <p14:tracePt t="340087" x="3835400" y="6038850"/>
          <p14:tracePt t="340100" x="3784600" y="6032500"/>
          <p14:tracePt t="340118" x="3651250" y="6032500"/>
          <p14:tracePt t="340134" x="3575050" y="6026150"/>
          <p14:tracePt t="340150" x="3568700" y="6026150"/>
          <p14:tracePt t="340267" x="3581400" y="6026150"/>
          <p14:tracePt t="340283" x="3663950" y="6038850"/>
          <p14:tracePt t="340300" x="3784600" y="6057900"/>
          <p14:tracePt t="340317" x="3943350" y="6083300"/>
          <p14:tracePt t="340333" x="4076700" y="6096000"/>
          <p14:tracePt t="340350" x="4178300" y="6108700"/>
          <p14:tracePt t="340367" x="4191000" y="6108700"/>
          <p14:tracePt t="340476" x="4191000" y="6102350"/>
          <p14:tracePt t="340483" x="4191000" y="6096000"/>
          <p14:tracePt t="340500" x="4184650" y="6089650"/>
          <p14:tracePt t="340518" x="4178300" y="6083300"/>
          <p14:tracePt t="340533" x="4165600" y="6070600"/>
          <p14:tracePt t="340550" x="4133850" y="6038850"/>
          <p14:tracePt t="340567" x="4108450" y="6013450"/>
          <p14:tracePt t="340583" x="4108450" y="5969000"/>
          <p14:tracePt t="340601" x="4114800" y="5949950"/>
          <p14:tracePt t="340617" x="4133850" y="5937250"/>
          <p14:tracePt t="340633" x="4184650" y="5930900"/>
          <p14:tracePt t="340650" x="4222750" y="5930900"/>
          <p14:tracePt t="340666" x="4254500" y="5918200"/>
          <p14:tracePt t="340683" x="4260850" y="5918200"/>
          <p14:tracePt t="340685" x="4267200" y="5911850"/>
          <p14:tracePt t="340701" x="4292600" y="5886450"/>
          <p14:tracePt t="340717" x="4337050" y="5854700"/>
          <p14:tracePt t="340734" x="4381500" y="5816600"/>
          <p14:tracePt t="340750" x="4406900" y="5778500"/>
          <p14:tracePt t="340767" x="4406900" y="5740400"/>
          <p14:tracePt t="340784" x="4356100" y="5689600"/>
          <p14:tracePt t="340803" x="4305300" y="5664200"/>
          <p14:tracePt t="340804" x="4286250" y="5657850"/>
          <p14:tracePt t="340819" x="4273550" y="5651500"/>
          <p14:tracePt t="340833" x="4248150" y="5651500"/>
          <p14:tracePt t="340836" x="4235450" y="5645150"/>
          <p14:tracePt t="340851" x="4222750" y="5645150"/>
          <p14:tracePt t="340868" x="4146550" y="5632450"/>
          <p14:tracePt t="340884" x="4019550" y="5613400"/>
          <p14:tracePt t="340902" x="3873500" y="5588000"/>
          <p14:tracePt t="340917" x="3670300" y="5556250"/>
          <p14:tracePt t="340934" x="3556000" y="5524500"/>
          <p14:tracePt t="340950" x="3473450" y="5511800"/>
          <p14:tracePt t="340969" x="3467100" y="5511800"/>
          <p14:tracePt t="340986" x="3467100" y="5518150"/>
          <p14:tracePt t="341000" x="3467100" y="5562600"/>
          <p14:tracePt t="341017" x="3479800" y="5626100"/>
          <p14:tracePt t="341033" x="3492500" y="5695950"/>
          <p14:tracePt t="341051" x="3492500" y="5753100"/>
          <p14:tracePt t="341067" x="3492500" y="5810250"/>
          <p14:tracePt t="341084" x="3498850" y="5829300"/>
          <p14:tracePt t="341101" x="3511550" y="5835650"/>
          <p14:tracePt t="341103" x="3517900" y="5842000"/>
          <p14:tracePt t="341120" x="3536950" y="5848350"/>
          <p14:tracePt t="341136" x="3632200" y="5854700"/>
          <p14:tracePt t="341150" x="3727450" y="5861050"/>
          <p14:tracePt t="341169" x="3810000" y="5867400"/>
          <p14:tracePt t="341184" x="3911600" y="5873750"/>
          <p14:tracePt t="341200" x="3987800" y="5873750"/>
          <p14:tracePt t="341217" x="4064000" y="5873750"/>
          <p14:tracePt t="341234" x="4133850" y="5873750"/>
          <p14:tracePt t="341250" x="4171950" y="5880100"/>
          <p14:tracePt t="341284" x="4178300" y="5880100"/>
          <p14:tracePt t="341301" x="4203700" y="5867400"/>
          <p14:tracePt t="341320" x="4273550" y="5848350"/>
          <p14:tracePt t="341322" x="4311650" y="5848350"/>
          <p14:tracePt t="341335" x="4356100" y="5842000"/>
          <p14:tracePt t="341352" x="4432300" y="5842000"/>
          <p14:tracePt t="341368" x="4495800" y="5842000"/>
          <p14:tracePt t="341386" x="4502150" y="5842000"/>
          <p14:tracePt t="341436" x="4527550" y="5848350"/>
          <p14:tracePt t="341451" x="4552950" y="5861050"/>
          <p14:tracePt t="341468" x="4718050" y="5886450"/>
          <p14:tracePt t="341484" x="4806950" y="5899150"/>
          <p14:tracePt t="341500" x="4838700" y="5905500"/>
          <p14:tracePt t="341574" x="4845050" y="5905500"/>
          <p14:tracePt t="341599" x="4851400" y="5905500"/>
          <p14:tracePt t="341609" x="4857750" y="5899150"/>
          <p14:tracePt t="341617" x="4864100" y="5892800"/>
          <p14:tracePt t="341634" x="4870450" y="5892800"/>
          <p14:tracePt t="341701" x="4864100" y="5892800"/>
          <p14:tracePt t="341715" x="4857750" y="5892800"/>
          <p14:tracePt t="341725" x="4845050" y="5892800"/>
          <p14:tracePt t="341735" x="4838700" y="5892800"/>
          <p14:tracePt t="341751" x="4826000" y="5892800"/>
          <p14:tracePt t="341897" x="4819650" y="5892800"/>
          <p14:tracePt t="341913" x="4819650" y="5899150"/>
          <p14:tracePt t="341938" x="4813300" y="5899150"/>
          <p14:tracePt t="341952" x="4813300" y="5905500"/>
          <p14:tracePt t="341969" x="4806950" y="5905500"/>
          <p14:tracePt t="341985" x="4806950" y="5911850"/>
          <p14:tracePt t="342269" x="4813300" y="5911850"/>
          <p14:tracePt t="342286" x="4838700" y="5911850"/>
          <p14:tracePt t="342302" x="4864100" y="5911850"/>
          <p14:tracePt t="342319" x="4876800" y="5905500"/>
          <p14:tracePt t="342335" x="4883150" y="5905500"/>
          <p14:tracePt t="342381" x="4883150" y="5899150"/>
          <p14:tracePt t="342504" x="4876800" y="5899150"/>
          <p14:tracePt t="342517" x="4870450" y="5899150"/>
          <p14:tracePt t="342536" x="4864100" y="5899150"/>
          <p14:tracePt t="342552" x="4857750" y="5899150"/>
          <p14:tracePt t="342569" x="4851400" y="5899150"/>
          <p14:tracePt t="342585" x="4845050" y="5899150"/>
          <p14:tracePt t="342602" x="4838700" y="5899150"/>
          <p14:tracePt t="342619" x="4832350" y="5899150"/>
          <p14:tracePt t="342635" x="4819650" y="5899150"/>
          <p14:tracePt t="342652" x="4806950" y="5899150"/>
          <p14:tracePt t="342669" x="4794250" y="5899150"/>
          <p14:tracePt t="342706" x="4794250" y="5892800"/>
          <p14:tracePt t="342719" x="4819650" y="5886450"/>
          <p14:tracePt t="342735" x="4857750" y="5880100"/>
          <p14:tracePt t="342752" x="4895850" y="5880100"/>
          <p14:tracePt t="342754" x="4902200" y="5873750"/>
          <p14:tracePt t="342769" x="4908550" y="5873750"/>
          <p14:tracePt t="342802" x="4914900" y="5873750"/>
          <p14:tracePt t="342819" x="4921250" y="5880100"/>
          <p14:tracePt t="342835" x="4933950" y="5886450"/>
          <p14:tracePt t="342852" x="4959350" y="5899150"/>
          <p14:tracePt t="342868" x="4991100" y="5911850"/>
          <p14:tracePt t="342886" x="5022850" y="5911850"/>
          <p14:tracePt t="342903" x="5041900" y="5918200"/>
          <p14:tracePt t="342919" x="5060950" y="5918200"/>
          <p14:tracePt t="342935" x="5073650" y="5918200"/>
          <p14:tracePt t="342953" x="5086350" y="5924550"/>
          <p14:tracePt t="342969" x="5099050" y="5930900"/>
          <p14:tracePt t="342985" x="5105400" y="5937250"/>
          <p14:tracePt t="343002" x="5111750" y="5943600"/>
          <p14:tracePt t="343079" x="5118100" y="5943600"/>
          <p14:tracePt t="343085" x="5124450" y="5943600"/>
          <p14:tracePt t="343102" x="5156200" y="5943600"/>
          <p14:tracePt t="343119" x="5245100" y="5943600"/>
          <p14:tracePt t="343136" x="5365750" y="5943600"/>
          <p14:tracePt t="343152" x="5486400" y="5924550"/>
          <p14:tracePt t="343169" x="5619750" y="5905500"/>
          <p14:tracePt t="343185" x="5765800" y="5899150"/>
          <p14:tracePt t="343202" x="5880100" y="5899150"/>
          <p14:tracePt t="343219" x="5905500" y="5905500"/>
          <p14:tracePt t="343342" x="5899150" y="5905500"/>
          <p14:tracePt t="343352" x="5899150" y="5899150"/>
          <p14:tracePt t="343369" x="5892800" y="5892800"/>
          <p14:tracePt t="343676" x="5886450" y="5892800"/>
          <p14:tracePt t="343723" x="5892800" y="5892800"/>
          <p14:tracePt t="343751" x="5899150" y="5892800"/>
          <p14:tracePt t="343767" x="5905500" y="5892800"/>
          <p14:tracePt t="343774" x="5911850" y="5886450"/>
          <p14:tracePt t="343786" x="5924550" y="5880100"/>
          <p14:tracePt t="343803" x="5949950" y="5873750"/>
          <p14:tracePt t="343820" x="5969000" y="5873750"/>
          <p14:tracePt t="343836" x="6007100" y="5867400"/>
          <p14:tracePt t="343853" x="6057900" y="5854700"/>
          <p14:tracePt t="343871" x="6134100" y="5842000"/>
          <p14:tracePt t="343887" x="6165850" y="5835650"/>
          <p14:tracePt t="343903" x="6197600" y="5829300"/>
          <p14:tracePt t="343920" x="6210300" y="5829300"/>
          <p14:tracePt t="344017" x="6210300" y="5835650"/>
          <p14:tracePt t="344037" x="6210300" y="5842000"/>
          <p14:tracePt t="344054" x="6210300" y="5848350"/>
          <p14:tracePt t="344072" x="6210300" y="5861050"/>
          <p14:tracePt t="344113" x="6216650" y="5861050"/>
          <p14:tracePt t="344123" x="6216650" y="5867400"/>
          <p14:tracePt t="344137" x="6273800" y="5867400"/>
          <p14:tracePt t="344153" x="6394450" y="5867400"/>
          <p14:tracePt t="344170" x="6534150" y="5873750"/>
          <p14:tracePt t="344186" x="6692900" y="5905500"/>
          <p14:tracePt t="344203" x="6845300" y="5949950"/>
          <p14:tracePt t="344220" x="6889750" y="5969000"/>
          <p14:tracePt t="344237" x="6908800" y="5981700"/>
          <p14:tracePt t="344253" x="6915150" y="5981700"/>
          <p14:tracePt t="344270" x="6915150" y="5988050"/>
          <p14:tracePt t="344287" x="6921500" y="5988050"/>
          <p14:tracePt t="344304" x="6934200" y="5988050"/>
          <p14:tracePt t="344322" x="7010400" y="5975350"/>
          <p14:tracePt t="344338" x="7086600" y="5956300"/>
          <p14:tracePt t="344354" x="7118350" y="5956300"/>
          <p14:tracePt t="344371" x="7194550" y="5943600"/>
          <p14:tracePt t="344387" x="7207250" y="5943600"/>
          <p14:tracePt t="344403" x="7207250" y="5937250"/>
          <p14:tracePt t="344421" x="7213600" y="5930900"/>
          <p14:tracePt t="344457" x="7219950" y="5930900"/>
          <p14:tracePt t="344469" x="7226300" y="5924550"/>
          <p14:tracePt t="344486" x="7245350" y="5924550"/>
          <p14:tracePt t="344503" x="7251700" y="5924550"/>
          <p14:tracePt t="344572" x="7258050" y="5930900"/>
          <p14:tracePt t="344578" x="7264400" y="5937250"/>
          <p14:tracePt t="344603" x="7277100" y="5943600"/>
          <p14:tracePt t="344620" x="7315200" y="5949950"/>
          <p14:tracePt t="344638" x="7340600" y="5956300"/>
          <p14:tracePt t="344653" x="7372350" y="5956300"/>
          <p14:tracePt t="344670" x="7391400" y="5956300"/>
          <p14:tracePt t="344688" x="7410450" y="5962650"/>
          <p14:tracePt t="344703" x="7429500" y="5962650"/>
          <p14:tracePt t="344719" x="7448550" y="5962650"/>
          <p14:tracePt t="344737" x="7467600" y="5962650"/>
          <p14:tracePt t="344753" x="7486650" y="5962650"/>
          <p14:tracePt t="344771" x="7493000" y="5962650"/>
          <p14:tracePt t="344803" x="7499350" y="5969000"/>
          <p14:tracePt t="344836" x="7505700" y="5969000"/>
          <p14:tracePt t="344853" x="7524750" y="5969000"/>
          <p14:tracePt t="344869" x="7531100" y="5962650"/>
          <p14:tracePt t="344938" x="7537450" y="5962650"/>
          <p14:tracePt t="344962" x="7537450" y="5956300"/>
          <p14:tracePt t="344986" x="7543800" y="5956300"/>
          <p14:tracePt t="345003" x="7550150" y="5956300"/>
          <p14:tracePt t="345023" x="7556500" y="5956300"/>
          <p14:tracePt t="345036" x="7562850" y="5956300"/>
          <p14:tracePt t="345070" x="7569200" y="5956300"/>
          <p14:tracePt t="345086" x="7575550" y="5956300"/>
          <p14:tracePt t="345103" x="7613650" y="5949950"/>
          <p14:tracePt t="345121" x="7651750" y="5943600"/>
          <p14:tracePt t="345138" x="7677150" y="5937250"/>
          <p14:tracePt t="345171" x="7683500" y="5937250"/>
          <p14:tracePt t="345192" x="7689850" y="5937250"/>
          <p14:tracePt t="345203" x="7696200" y="5937250"/>
          <p14:tracePt t="345220" x="7702550" y="5937250"/>
          <p14:tracePt t="345236" x="7708900" y="5930900"/>
          <p14:tracePt t="345253" x="7727950" y="5930900"/>
          <p14:tracePt t="345270" x="7740650" y="5924550"/>
          <p14:tracePt t="345289" x="7759700" y="5924550"/>
          <p14:tracePt t="345305" x="7766050" y="5924550"/>
          <p14:tracePt t="345321" x="7772400" y="5918200"/>
          <p14:tracePt t="345338" x="7778750" y="5918200"/>
          <p14:tracePt t="345355" x="7791450" y="5918200"/>
          <p14:tracePt t="345371" x="7810500" y="5918200"/>
          <p14:tracePt t="345387" x="7816850" y="5918200"/>
          <p14:tracePt t="345404" x="7823200" y="5911850"/>
          <p14:tracePt t="345421" x="7829550" y="5911850"/>
          <p14:tracePt t="345438" x="7835900" y="5911850"/>
          <p14:tracePt t="345532" x="7823200" y="5911850"/>
          <p14:tracePt t="345539" x="7804150" y="5911850"/>
          <p14:tracePt t="345554" x="7747000" y="5911850"/>
          <p14:tracePt t="345573" x="7708900" y="5930900"/>
          <p14:tracePt t="345587" x="7620000" y="5949950"/>
          <p14:tracePt t="345604" x="7518400" y="5969000"/>
          <p14:tracePt t="345620" x="7378700" y="6000750"/>
          <p14:tracePt t="345638" x="7194550" y="6026150"/>
          <p14:tracePt t="345655" x="6965950" y="6045200"/>
          <p14:tracePt t="345673" x="6686550" y="6057900"/>
          <p14:tracePt t="345688" x="6413500" y="6057900"/>
          <p14:tracePt t="345704" x="6064250" y="6007100"/>
          <p14:tracePt t="345721" x="5683250" y="5969000"/>
          <p14:tracePt t="345738" x="5295900" y="5924550"/>
          <p14:tracePt t="345754" x="4940300" y="5892800"/>
          <p14:tracePt t="345771" x="4470400" y="5880100"/>
          <p14:tracePt t="345788" x="4229100" y="5899150"/>
          <p14:tracePt t="345805" x="4025900" y="5918200"/>
          <p14:tracePt t="345821" x="3848100" y="5943600"/>
          <p14:tracePt t="345838" x="3632200" y="5956300"/>
          <p14:tracePt t="345854" x="3340100" y="5969000"/>
          <p14:tracePt t="345871" x="2990850" y="5969000"/>
          <p14:tracePt t="345888" x="2667000" y="5969000"/>
          <p14:tracePt t="345904" x="2419350" y="5981700"/>
          <p14:tracePt t="345922" x="2273300" y="5994400"/>
          <p14:tracePt t="345925" x="2228850" y="6000750"/>
          <p14:tracePt t="345940" x="2216150" y="6007100"/>
          <p14:tracePt t="345954" x="2216150" y="6013450"/>
          <p14:tracePt t="345972" x="2203450" y="6026150"/>
          <p14:tracePt t="345988" x="2190750" y="6045200"/>
          <p14:tracePt t="346005" x="2139950" y="6096000"/>
          <p14:tracePt t="346007" x="2095500" y="6134100"/>
          <p14:tracePt t="346023" x="2000250" y="6197600"/>
          <p14:tracePt t="346038" x="1962150" y="6216650"/>
          <p14:tracePt t="346055" x="1892300" y="6242050"/>
          <p14:tracePt t="346089" x="1892300" y="6248400"/>
          <p14:tracePt t="346124" x="1885950" y="6248400"/>
          <p14:tracePt t="346137" x="1866900" y="6248400"/>
          <p14:tracePt t="346156" x="1835150" y="6248400"/>
          <p14:tracePt t="346176" x="1790700" y="6248400"/>
          <p14:tracePt t="346332" x="1803400" y="6248400"/>
          <p14:tracePt t="346356" x="1835150" y="6235700"/>
          <p14:tracePt t="346372" x="1841500" y="6235700"/>
          <p14:tracePt t="346477" x="1847850" y="6229350"/>
          <p14:tracePt t="346556" x="1847850" y="6223000"/>
          <p14:tracePt t="346580" x="1847850" y="6216650"/>
          <p14:tracePt t="346588" x="1854200" y="6203950"/>
          <p14:tracePt t="346606" x="1860550" y="6178550"/>
          <p14:tracePt t="346624" x="1860550" y="6153150"/>
          <p14:tracePt t="346639" x="1854200" y="6146800"/>
          <p14:tracePt t="346689" x="1847850" y="6146800"/>
          <p14:tracePt t="346717" x="1841500" y="6146800"/>
          <p14:tracePt t="346755" x="1847850" y="6146800"/>
          <p14:tracePt t="346772" x="1873250" y="6146800"/>
          <p14:tracePt t="346775" x="1879600" y="6146800"/>
          <p14:tracePt t="346789" x="1885950" y="6153150"/>
          <p14:tracePt t="346839" x="1885950" y="6159500"/>
          <p14:tracePt t="346885" x="1892300" y="6159500"/>
          <p14:tracePt t="346893" x="1898650" y="6159500"/>
          <p14:tracePt t="346906" x="1905000" y="6159500"/>
          <p14:tracePt t="346922" x="1930400" y="6165850"/>
          <p14:tracePt t="346938" x="1936750" y="6165850"/>
          <p14:tracePt t="346956" x="1943100" y="6165850"/>
          <p14:tracePt t="346972" x="1949450" y="6165850"/>
          <p14:tracePt t="346989" x="1955800" y="6159500"/>
          <p14:tracePt t="347006" x="1974850" y="6153150"/>
          <p14:tracePt t="347022" x="1981200" y="6153150"/>
          <p14:tracePt t="347039" x="1987550" y="6153150"/>
          <p14:tracePt t="347056" x="1993900" y="6153150"/>
          <p14:tracePt t="347343" x="2006600" y="6146800"/>
          <p14:tracePt t="347356" x="2038350" y="6140450"/>
          <p14:tracePt t="347373" x="2108200" y="6140450"/>
          <p14:tracePt t="347389" x="2197100" y="6140450"/>
          <p14:tracePt t="347407" x="2260600" y="6146800"/>
          <p14:tracePt t="347424" x="2305050" y="6153150"/>
          <p14:tracePt t="347439" x="2311400" y="6153150"/>
          <p14:tracePt t="347473" x="2317750" y="6153150"/>
          <p14:tracePt t="347489" x="2349500" y="6153150"/>
          <p14:tracePt t="347506" x="2425700" y="6153150"/>
          <p14:tracePt t="347523" x="2514600" y="6146800"/>
          <p14:tracePt t="347540" x="2647950" y="6140450"/>
          <p14:tracePt t="347556" x="2686050" y="6134100"/>
          <p14:tracePt t="347573" x="2692400" y="6134100"/>
          <p14:tracePt t="347635" x="2698750" y="6134100"/>
          <p14:tracePt t="347643" x="2698750" y="6127750"/>
          <p14:tracePt t="347656" x="2711450" y="6127750"/>
          <p14:tracePt t="347673" x="2730500" y="6121400"/>
          <p14:tracePt t="347690" x="2755900" y="6121400"/>
          <p14:tracePt t="347706" x="2762250" y="6121400"/>
          <p14:tracePt t="347740" x="2768600" y="6115050"/>
          <p14:tracePt t="347756" x="2781300" y="6115050"/>
          <p14:tracePt t="347773" x="2794000" y="6108700"/>
          <p14:tracePt t="347807" x="2806700" y="6108700"/>
          <p14:tracePt t="347825" x="2813050" y="6102350"/>
          <p14:tracePt t="347839" x="2825750" y="6102350"/>
          <p14:tracePt t="347857" x="2844800" y="6108700"/>
          <p14:tracePt t="347873" x="2863850" y="6115050"/>
          <p14:tracePt t="347890" x="2908300" y="6140450"/>
          <p14:tracePt t="347906" x="2927350" y="6153150"/>
          <p14:tracePt t="347925" x="2940050" y="6153150"/>
          <p14:tracePt t="347940" x="2952750" y="6159500"/>
          <p14:tracePt t="347956" x="2965450" y="6159500"/>
          <p14:tracePt t="347973" x="2978150" y="6159500"/>
          <p14:tracePt t="347990" x="2984500" y="6159500"/>
          <p14:tracePt t="348006" x="2990850" y="6159500"/>
          <p14:tracePt t="348023" x="2997200" y="6159500"/>
          <p14:tracePt t="348057" x="3003550" y="6159500"/>
          <p14:tracePt t="348163" x="2984500" y="6153150"/>
          <p14:tracePt t="348169" x="2978150" y="6153150"/>
          <p14:tracePt t="348177" x="2965450" y="6153150"/>
          <p14:tracePt t="348190" x="2952750" y="6146800"/>
          <p14:tracePt t="348207" x="2933700" y="6146800"/>
          <p14:tracePt t="348223" x="2927350" y="6146800"/>
          <p14:tracePt t="348274" x="2971800" y="6134100"/>
          <p14:tracePt t="348290" x="3041650" y="6127750"/>
          <p14:tracePt t="348307" x="3111500" y="6115050"/>
          <p14:tracePt t="348323" x="3162300" y="6102350"/>
          <p14:tracePt t="348340" x="3225800" y="6076950"/>
          <p14:tracePt t="348357" x="3321050" y="6070600"/>
          <p14:tracePt t="348374" x="3486150" y="6076950"/>
          <p14:tracePt t="348391" x="3594100" y="6096000"/>
          <p14:tracePt t="348407" x="3663950" y="6102350"/>
          <p14:tracePt t="348425" x="3683000" y="6108700"/>
          <p14:tracePt t="348440" x="3689350" y="6108700"/>
          <p14:tracePt t="348458" x="3695700" y="6108700"/>
          <p14:tracePt t="348473" x="3708400" y="6108700"/>
          <p14:tracePt t="348490" x="3727450" y="6108700"/>
          <p14:tracePt t="348507" x="3752850" y="6108700"/>
          <p14:tracePt t="348523" x="3771900" y="6108700"/>
          <p14:tracePt t="348541" x="3784600" y="6108700"/>
          <p14:tracePt t="348557" x="3797300" y="6102350"/>
          <p14:tracePt t="348573" x="3810000" y="6102350"/>
          <p14:tracePt t="348590" x="3822700" y="6096000"/>
          <p14:tracePt t="348607" x="3867150" y="6096000"/>
          <p14:tracePt t="348624" x="3930650" y="6108700"/>
          <p14:tracePt t="348640" x="3962400" y="6121400"/>
          <p14:tracePt t="348657" x="3981450" y="6127750"/>
          <p14:tracePt t="348673" x="4000500" y="6127750"/>
          <p14:tracePt t="348690" x="4019550" y="6127750"/>
          <p14:tracePt t="348707" x="4070350" y="6127750"/>
          <p14:tracePt t="348724" x="4102100" y="6127750"/>
          <p14:tracePt t="348740" x="4133850" y="6127750"/>
          <p14:tracePt t="348758" x="4146550" y="6127750"/>
          <p14:tracePt t="348774" x="4152900" y="6127750"/>
          <p14:tracePt t="348790" x="4159250" y="6127750"/>
          <p14:tracePt t="348824" x="4178300" y="6127750"/>
          <p14:tracePt t="348840" x="4222750" y="6127750"/>
          <p14:tracePt t="348857" x="4292600" y="6127750"/>
          <p14:tracePt t="348874" x="4337050" y="6127750"/>
          <p14:tracePt t="348890" x="4349750" y="6127750"/>
          <p14:tracePt t="348907" x="4362450" y="6134100"/>
          <p14:tracePt t="348940" x="4368800" y="6140450"/>
          <p14:tracePt t="348957" x="4375150" y="6140450"/>
          <p14:tracePt t="348974" x="4413250" y="6140450"/>
          <p14:tracePt t="348990" x="4438650" y="6140450"/>
          <p14:tracePt t="349007" x="4445000" y="6140450"/>
          <p14:tracePt t="349024" x="4451350" y="6140450"/>
          <p14:tracePt t="349145" x="4445000" y="6140450"/>
          <p14:tracePt t="349162" x="4438650" y="6140450"/>
          <p14:tracePt t="349168" x="4432300" y="6134100"/>
          <p14:tracePt t="349177" x="4432300" y="6127750"/>
          <p14:tracePt t="349192" x="4425950" y="6121400"/>
          <p14:tracePt t="349209" x="4413250" y="6096000"/>
          <p14:tracePt t="349225" x="4400550" y="6083300"/>
          <p14:tracePt t="349241" x="4394200" y="6083300"/>
          <p14:tracePt t="350491" x="4394200" y="6076950"/>
          <p14:tracePt t="350649" x="4400550" y="6076950"/>
          <p14:tracePt t="350657" x="4406900" y="6076950"/>
          <p14:tracePt t="350674" x="4457700" y="6083300"/>
          <p14:tracePt t="350693" x="4502150" y="6089650"/>
          <p14:tracePt t="350709" x="4514850" y="6089650"/>
          <p14:tracePt t="350725" x="4527550" y="6089650"/>
          <p14:tracePt t="350742" x="4578350" y="6089650"/>
          <p14:tracePt t="350759" x="4781550" y="6089650"/>
          <p14:tracePt t="350775" x="5137150" y="6089650"/>
          <p14:tracePt t="350793" x="5314950" y="6057900"/>
          <p14:tracePt t="350809" x="5537200" y="5956300"/>
          <p14:tracePt t="350826" x="5835650" y="5816600"/>
          <p14:tracePt t="350842" x="6235700" y="5695950"/>
          <p14:tracePt t="350860" x="6769100" y="5600700"/>
          <p14:tracePt t="350876" x="7258050" y="5537200"/>
          <p14:tracePt t="350892" x="7651750" y="5473700"/>
          <p14:tracePt t="350909" x="7918450" y="5410200"/>
          <p14:tracePt t="350927" x="8077200" y="5346700"/>
          <p14:tracePt t="350942" x="8204200" y="5257800"/>
          <p14:tracePt t="350959" x="8299450" y="5149850"/>
          <p14:tracePt t="350975" x="8407400" y="4972050"/>
          <p14:tracePt t="350993" x="8509000" y="4806950"/>
          <p14:tracePt t="350995" x="8572500" y="4711700"/>
          <p14:tracePt t="351011" x="8756650" y="4527550"/>
          <p14:tracePt t="351026" x="8997950" y="4394200"/>
          <p14:tracePt t="351043" x="9315450" y="4273550"/>
          <p14:tracePt t="351061" x="9550400" y="4197350"/>
          <p14:tracePt t="351077" x="9715500" y="4127500"/>
          <p14:tracePt t="351092" x="9753600" y="4095750"/>
          <p14:tracePt t="351109" x="9747250" y="4089400"/>
          <p14:tracePt t="351127" x="9702800" y="4089400"/>
          <p14:tracePt t="351130" x="9683750" y="4089400"/>
          <p14:tracePt t="351145" x="9671050" y="4089400"/>
          <p14:tracePt t="351146" x="9671050" y="4083050"/>
          <p14:tracePt t="351159" x="9671050" y="4076700"/>
          <p14:tracePt t="351175" x="9715500" y="4013200"/>
          <p14:tracePt t="351192" x="9791700" y="3930650"/>
          <p14:tracePt t="351211" x="9867900" y="3822700"/>
          <p14:tracePt t="351226" x="9880600" y="3746500"/>
          <p14:tracePt t="351243" x="9874250" y="3714750"/>
          <p14:tracePt t="351259" x="9836150" y="3663950"/>
          <p14:tracePt t="351279" x="9791700" y="3613150"/>
          <p14:tracePt t="351294" x="9791700" y="3568700"/>
          <p14:tracePt t="351309" x="9829800" y="3492500"/>
          <p14:tracePt t="351326" x="9855200" y="3435350"/>
          <p14:tracePt t="351342" x="9893300" y="3359150"/>
          <p14:tracePt t="351359" x="9918700" y="3289300"/>
          <p14:tracePt t="351376" x="9931400" y="3232150"/>
          <p14:tracePt t="351392" x="9931400" y="3206750"/>
          <p14:tracePt t="351409" x="9937750" y="3200400"/>
          <p14:tracePt t="351443" x="9931400" y="3206750"/>
          <p14:tracePt t="353506" x="9912350" y="3200400"/>
          <p14:tracePt t="353514" x="9899650" y="3181350"/>
          <p14:tracePt t="353528" x="9848850" y="3143250"/>
          <p14:tracePt t="353545" x="9753600" y="3098800"/>
          <p14:tracePt t="353562" x="9690100" y="3067050"/>
          <p14:tracePt t="353578" x="9658350" y="3041650"/>
          <p14:tracePt t="353594" x="9645650" y="3035300"/>
          <p14:tracePt t="353723" x="9658350" y="3028950"/>
          <p14:tracePt t="353745" x="9677400" y="3022600"/>
          <p14:tracePt t="353761" x="9721850" y="3003550"/>
          <p14:tracePt t="353778" x="9702800" y="3048000"/>
          <p14:tracePt t="353794" x="9645650" y="3130550"/>
          <p14:tracePt t="353811" x="9569450" y="3289300"/>
          <p14:tracePt t="353828" x="9544050" y="3403600"/>
          <p14:tracePt t="353844" x="9537700" y="3479800"/>
          <p14:tracePt t="353863" x="9531350" y="3498850"/>
          <p14:tracePt t="353878" x="9537700" y="3498850"/>
          <p14:tracePt t="353894" x="9588500" y="3460750"/>
          <p14:tracePt t="353913" x="9677400" y="3378200"/>
          <p14:tracePt t="353927" x="9747250" y="3308350"/>
          <p14:tracePt t="353945" x="9785350" y="3238500"/>
          <p14:tracePt t="353961" x="9798050" y="3181350"/>
          <p14:tracePt t="353978" x="9798050" y="3143250"/>
          <p14:tracePt t="353996" x="9804400" y="3098800"/>
          <p14:tracePt t="354014" x="9829800" y="3022600"/>
          <p14:tracePt t="354028" x="9855200" y="2952750"/>
          <p14:tracePt t="354045" x="9880600" y="2901950"/>
          <p14:tracePt t="354061" x="9925050" y="2851150"/>
          <p14:tracePt t="354080" x="9944100" y="2825750"/>
          <p14:tracePt t="354095" x="9956800" y="2819400"/>
          <p14:tracePt t="354111" x="9956800" y="2825750"/>
          <p14:tracePt t="354129" x="9956800" y="2838450"/>
          <p14:tracePt t="354184" x="9963150" y="2838450"/>
          <p14:tracePt t="354205" x="9969500" y="2838450"/>
          <p14:tracePt t="354211" x="9969500" y="2832100"/>
          <p14:tracePt t="354229" x="9975850" y="2819400"/>
          <p14:tracePt t="354245" x="9982200" y="2813050"/>
          <p14:tracePt t="354261" x="10001250" y="2794000"/>
          <p14:tracePt t="354279" x="10026650" y="2781300"/>
          <p14:tracePt t="354295" x="10052050" y="2774950"/>
          <p14:tracePt t="354297" x="10064750" y="2774950"/>
          <p14:tracePt t="354314" x="10071100" y="2774950"/>
          <p14:tracePt t="354362" x="10083800" y="2774950"/>
          <p14:tracePt t="354378" x="10090150" y="2774950"/>
          <p14:tracePt t="354396" x="10096500" y="2774950"/>
          <p14:tracePt t="354412" x="10115550" y="2781300"/>
          <p14:tracePt t="354428" x="10121900" y="2781300"/>
          <p14:tracePt t="354445" x="10128250" y="2781300"/>
          <p14:tracePt t="354479" x="10134600" y="2781300"/>
          <p14:tracePt t="354495" x="10134600" y="2774950"/>
          <p14:tracePt t="354685" x="10134600" y="2781300"/>
          <p14:tracePt t="354701" x="10134600" y="2787650"/>
          <p14:tracePt t="354763" x="10134600" y="2794000"/>
          <p14:tracePt t="354776" x="10128250" y="2806700"/>
          <p14:tracePt t="354795" x="10115550" y="2819400"/>
          <p14:tracePt t="354812" x="10064750" y="2882900"/>
          <p14:tracePt t="354828" x="9988550" y="3041650"/>
          <p14:tracePt t="354846" x="9918700" y="3238500"/>
          <p14:tracePt t="354862" x="9861550" y="3486150"/>
          <p14:tracePt t="354879" x="9880600" y="3676650"/>
          <p14:tracePt t="354895" x="9937750" y="3816350"/>
          <p14:tracePt t="354913" x="9982200" y="3898900"/>
          <p14:tracePt t="354915" x="9994900" y="3924300"/>
          <p14:tracePt t="354929" x="10001250" y="3937000"/>
          <p14:tracePt t="354931" x="10001250" y="3943350"/>
          <p14:tracePt t="354963" x="10007600" y="3943350"/>
          <p14:tracePt t="354996" x="10013950" y="3949700"/>
          <p14:tracePt t="355012" x="10007600" y="3962400"/>
          <p14:tracePt t="355132" x="10001250" y="3968750"/>
          <p14:tracePt t="355145" x="9994900" y="3975100"/>
          <p14:tracePt t="355162" x="9975850" y="3981450"/>
          <p14:tracePt t="355179" x="9956800" y="3981450"/>
          <p14:tracePt t="355181" x="9950450" y="3981450"/>
          <p14:tracePt t="355230" x="9944100" y="3975100"/>
          <p14:tracePt t="355246" x="9937750" y="3975100"/>
          <p14:tracePt t="355279" x="9931400" y="3968750"/>
          <p14:tracePt t="363842" x="9931400" y="3962400"/>
          <p14:tracePt t="363849" x="9918700" y="3962400"/>
          <p14:tracePt t="363871" x="9861550" y="3930650"/>
          <p14:tracePt t="363887" x="9848850" y="3924300"/>
          <p14:tracePt t="363979" x="9842500" y="3924300"/>
          <p14:tracePt t="363993" x="9829800" y="3917950"/>
          <p14:tracePt t="364014" x="9810750" y="3898900"/>
          <p14:tracePt t="364019" x="9798050" y="3879850"/>
          <p14:tracePt t="364037" x="9759950" y="3822700"/>
          <p14:tracePt t="364054" x="9740900" y="3683000"/>
          <p14:tracePt t="364069" x="9728200" y="3505200"/>
          <p14:tracePt t="364090" x="9690100" y="3098800"/>
          <p14:tracePt t="364105" x="9677400" y="2978150"/>
          <p14:tracePt t="364122" x="9582150" y="2641600"/>
          <p14:tracePt t="364137" x="9556750" y="2590800"/>
          <p14:tracePt t="364153" x="9537700" y="2565400"/>
          <p14:tracePt t="364170" x="9531350" y="2578100"/>
          <p14:tracePt t="364186" x="9512300" y="2616200"/>
          <p14:tracePt t="364203" x="9436100" y="2692400"/>
          <p14:tracePt t="364220" x="9347200" y="2762250"/>
          <p14:tracePt t="364236" x="9188450" y="2844800"/>
          <p14:tracePt t="364253" x="8997950" y="2933700"/>
          <p14:tracePt t="364269" x="8813800" y="3016250"/>
          <p14:tracePt t="364287" x="8559800" y="3098800"/>
          <p14:tracePt t="364307" x="8286750" y="3143250"/>
          <p14:tracePt t="364320" x="8147050" y="3162300"/>
          <p14:tracePt t="364842" x="8147050" y="3149600"/>
          <p14:tracePt t="364848" x="8153400" y="3136900"/>
          <p14:tracePt t="364858" x="8166100" y="3111500"/>
          <p14:tracePt t="364871" x="8191500" y="3086100"/>
          <p14:tracePt t="364888" x="8337550" y="3016250"/>
          <p14:tracePt t="364904" x="8451850" y="2965450"/>
          <p14:tracePt t="364921" x="8547100" y="2901950"/>
          <p14:tracePt t="364937" x="8629650" y="2825750"/>
          <p14:tracePt t="364954" x="8731250" y="2724150"/>
          <p14:tracePt t="364970" x="8832850" y="2622550"/>
          <p14:tracePt t="364987" x="8896350" y="2552700"/>
          <p14:tracePt t="365003" x="8940800" y="2501900"/>
          <p14:tracePt t="365021" x="8972550" y="2463800"/>
          <p14:tracePt t="365037" x="8997950" y="2432050"/>
          <p14:tracePt t="365054" x="9010650" y="2393950"/>
          <p14:tracePt t="365071" x="9010650" y="2387600"/>
          <p14:tracePt t="365104" x="9017000" y="2381250"/>
          <p14:tracePt t="365121" x="9023350" y="2381250"/>
          <p14:tracePt t="365138" x="9093200" y="2393950"/>
          <p14:tracePt t="365154" x="9163050" y="2419350"/>
          <p14:tracePt t="365171" x="9264650" y="2457450"/>
          <p14:tracePt t="365187" x="9404350" y="2514600"/>
          <p14:tracePt t="365204" x="9505950" y="2552700"/>
          <p14:tracePt t="365221" x="9652000" y="2616200"/>
          <p14:tracePt t="365237" x="9804400" y="2679700"/>
          <p14:tracePt t="365254" x="10052050" y="2800350"/>
          <p14:tracePt t="365288" x="10483850" y="3067050"/>
          <p14:tracePt t="365304" x="10591800" y="3143250"/>
          <p14:tracePt t="365321" x="10668000" y="3168650"/>
          <p14:tracePt t="365322" x="10693400" y="3175000"/>
          <p14:tracePt t="365337" x="10737850" y="3175000"/>
          <p14:tracePt t="365355" x="10788650" y="3162300"/>
          <p14:tracePt t="365371" x="10858500" y="3149600"/>
          <p14:tracePt t="365387" x="10922000" y="3130550"/>
          <p14:tracePt t="365404" x="10953750" y="3111500"/>
          <p14:tracePt t="365421" x="10991850" y="3079750"/>
          <p14:tracePt t="365436" x="11029950" y="3048000"/>
          <p14:tracePt t="365454" x="11042650" y="3041650"/>
          <p14:tracePt t="365505" x="11042650" y="3035300"/>
          <p14:tracePt t="365512" x="11042650" y="3028950"/>
          <p14:tracePt t="365538" x="11029950" y="2965450"/>
          <p14:tracePt t="365554" x="11004550" y="2914650"/>
          <p14:tracePt t="365571" x="10966450" y="2851150"/>
          <p14:tracePt t="365587" x="10934700" y="2787650"/>
          <p14:tracePt t="365605" x="10890250" y="2717800"/>
          <p14:tracePt t="365621" x="10845800" y="2660650"/>
          <p14:tracePt t="365638" x="10801350" y="2635250"/>
          <p14:tracePt t="365655" x="10775950" y="2635250"/>
          <p14:tracePt t="365670" x="10744200" y="2635250"/>
          <p14:tracePt t="365688" x="10712450" y="2641600"/>
          <p14:tracePt t="365704" x="10655300" y="2647950"/>
          <p14:tracePt t="365722" x="10598150" y="2654300"/>
          <p14:tracePt t="365738" x="10528300" y="2660650"/>
          <p14:tracePt t="365754" x="10483850" y="2673350"/>
          <p14:tracePt t="365771" x="10426700" y="2705100"/>
          <p14:tracePt t="365788" x="10375900" y="2749550"/>
          <p14:tracePt t="365804" x="10344150" y="2787650"/>
          <p14:tracePt t="365821" x="10280650" y="2857500"/>
          <p14:tracePt t="365838" x="10210800" y="2914650"/>
          <p14:tracePt t="365854" x="10077450" y="2997200"/>
          <p14:tracePt t="365871" x="9956800" y="3079750"/>
          <p14:tracePt t="365888" x="9880600" y="3168650"/>
          <p14:tracePt t="365905" x="9867900" y="3257550"/>
          <p14:tracePt t="365922" x="9899650" y="3397250"/>
          <p14:tracePt t="365938" x="9937750" y="3486150"/>
          <p14:tracePt t="365954" x="9994900" y="3587750"/>
          <p14:tracePt t="365972" x="10058400" y="3670300"/>
          <p14:tracePt t="365989" x="10096500" y="3714750"/>
          <p14:tracePt t="366005" x="10115550" y="3727450"/>
          <p14:tracePt t="366021" x="10128250" y="3733800"/>
          <p14:tracePt t="366038" x="10147300" y="3733800"/>
          <p14:tracePt t="366055" x="10166350" y="3727450"/>
          <p14:tracePt t="366072" x="10204450" y="3721100"/>
          <p14:tracePt t="366088" x="10248900" y="3721100"/>
          <p14:tracePt t="366105" x="10299700" y="3740150"/>
          <p14:tracePt t="366122" x="10306050" y="3752850"/>
          <p14:tracePt t="366215" x="10306050" y="3759200"/>
          <p14:tracePt t="366415" x="10299700" y="3759200"/>
          <p14:tracePt t="366422" x="10293350" y="3759200"/>
          <p14:tracePt t="366439" x="10274300" y="3759200"/>
          <p14:tracePt t="366456" x="10236200" y="3759200"/>
          <p14:tracePt t="366472" x="10179050" y="3778250"/>
          <p14:tracePt t="366474" x="10147300" y="3797300"/>
          <p14:tracePt t="366489" x="10109200" y="3816350"/>
          <p14:tracePt t="366491" x="10064750" y="3841750"/>
          <p14:tracePt t="366506" x="10020300" y="3867150"/>
          <p14:tracePt t="366523" x="9829800" y="3975100"/>
          <p14:tracePt t="366538" x="9702800" y="4076700"/>
          <p14:tracePt t="366555" x="9664700" y="4108450"/>
          <p14:tracePt t="366572" x="9486900" y="4273550"/>
          <p14:tracePt t="366588" x="9334500" y="4387850"/>
          <p14:tracePt t="366606" x="9163050" y="4476750"/>
          <p14:tracePt t="366621" x="8743950" y="4622800"/>
          <p14:tracePt t="366639" x="8324850" y="4705350"/>
          <p14:tracePt t="366655" x="7854950" y="4787900"/>
          <p14:tracePt t="366671" x="7410450" y="4870450"/>
          <p14:tracePt t="366689" x="7010400" y="4953000"/>
          <p14:tracePt t="366706" x="6610350" y="5060950"/>
          <p14:tracePt t="366708" x="6400800" y="5130800"/>
          <p14:tracePt t="366724" x="6032500" y="5251450"/>
          <p14:tracePt t="366739" x="5861050" y="5302250"/>
          <p14:tracePt t="366741" x="5689600" y="5359400"/>
          <p14:tracePt t="366755" x="5518150" y="5410200"/>
          <p14:tracePt t="366773" x="5041900" y="5511800"/>
          <p14:tracePt t="366788" x="4679950" y="5562600"/>
          <p14:tracePt t="366807" x="4292600" y="5613400"/>
          <p14:tracePt t="366825" x="4000500" y="5708650"/>
          <p14:tracePt t="366839" x="3848100" y="5797550"/>
          <p14:tracePt t="366857" x="3765550" y="5842000"/>
          <p14:tracePt t="366872" x="3657600" y="5867400"/>
          <p14:tracePt t="366889" x="3524250" y="5873750"/>
          <p14:tracePt t="366906" x="3340100" y="5880100"/>
          <p14:tracePt t="366923" x="3155950" y="5886450"/>
          <p14:tracePt t="366938" x="3035300" y="5886450"/>
          <p14:tracePt t="366956" x="2959100" y="5886450"/>
          <p14:tracePt t="366972" x="2921000" y="5873750"/>
          <p14:tracePt t="366991" x="2901950" y="5873750"/>
          <p14:tracePt t="367006" x="2882900" y="5867400"/>
          <p14:tracePt t="367010" x="2870200" y="5861050"/>
          <p14:tracePt t="367022" x="2844800" y="5854700"/>
          <p14:tracePt t="367039" x="2755900" y="5848350"/>
          <p14:tracePt t="367056" x="2698750" y="5880100"/>
          <p14:tracePt t="367073" x="2628900" y="5943600"/>
          <p14:tracePt t="367089" x="2501900" y="6019800"/>
          <p14:tracePt t="367105" x="2336800" y="6083300"/>
          <p14:tracePt t="367122" x="2197100" y="6121400"/>
          <p14:tracePt t="367139" x="2108200" y="6146800"/>
          <p14:tracePt t="367156" x="2082800" y="6153150"/>
          <p14:tracePt t="367173" x="2070100" y="6172200"/>
          <p14:tracePt t="367189" x="2032000" y="6235700"/>
          <p14:tracePt t="367206" x="1962150" y="6337300"/>
          <p14:tracePt t="367221" x="1873250" y="6464300"/>
          <p14:tracePt t="367239" x="1797050" y="6559550"/>
          <p14:tracePt t="367258" x="1758950" y="6616700"/>
          <p14:tracePt t="367272" x="1752600" y="6623050"/>
          <p14:tracePt t="367290" x="1752600" y="6629400"/>
          <p14:tracePt t="367306" x="1739900" y="6648450"/>
          <p14:tracePt t="367322" x="1739900" y="6661150"/>
          <p14:tracePt t="367356" x="1739900" y="6667500"/>
          <p14:tracePt t="367372" x="1739900" y="6673850"/>
          <p14:tracePt t="367406" x="1739900" y="6686550"/>
          <p14:tracePt t="367423" x="1733550" y="6718300"/>
          <p14:tracePt t="367439" x="1670050" y="6794500"/>
          <p14:tracePt t="367456" x="1574800" y="6838950"/>
          <p14:tracePt t="367554" x="1416050" y="6851650"/>
          <p14:tracePt t="367641" x="1416050" y="6845300"/>
          <p14:tracePt t="367649" x="1409700" y="6838950"/>
          <p14:tracePt t="367658" x="1409700" y="6826250"/>
          <p14:tracePt t="367673" x="1403350" y="6781800"/>
          <p14:tracePt t="367689" x="1403350" y="6769100"/>
          <p14:tracePt t="367706" x="1422400" y="6750050"/>
          <p14:tracePt t="367723" x="1454150" y="6743700"/>
          <p14:tracePt t="367739" x="1466850" y="6743700"/>
          <p14:tracePt t="367756" x="1473200" y="6743700"/>
          <p14:tracePt t="367773" x="1479550" y="6743700"/>
          <p14:tracePt t="367789" x="1485900" y="6743700"/>
          <p14:tracePt t="367807" x="1492250" y="6737350"/>
          <p14:tracePt t="367823" x="1504950" y="6718300"/>
          <p14:tracePt t="367840" x="1524000" y="6699250"/>
          <p14:tracePt t="367857" x="1549400" y="6686550"/>
          <p14:tracePt t="367874" x="1568450" y="6680200"/>
          <p14:tracePt t="367890" x="1581150" y="6673850"/>
          <p14:tracePt t="368015" x="1587500" y="6673850"/>
          <p14:tracePt t="368088" x="1593850" y="6673850"/>
          <p14:tracePt t="368096" x="1600200" y="6673850"/>
          <p14:tracePt t="368107" x="1606550" y="6680200"/>
          <p14:tracePt t="368124" x="1619250" y="6692900"/>
          <p14:tracePt t="368139" x="1625600" y="6699250"/>
          <p14:tracePt t="368173" x="1631950" y="6699250"/>
          <p14:tracePt t="368192" x="1638300" y="6699250"/>
          <p14:tracePt t="368207" x="1644650" y="6692900"/>
          <p14:tracePt t="368225" x="1651000" y="6692900"/>
          <p14:tracePt t="368257" x="1657350" y="6692900"/>
          <p14:tracePt t="368290" x="1657350" y="6699250"/>
          <p14:tracePt t="368306" x="1663700" y="6699250"/>
          <p14:tracePt t="368349" x="1670050" y="6699250"/>
          <p14:tracePt t="368365" x="1676400" y="6692900"/>
          <p14:tracePt t="368375" x="1682750" y="6686550"/>
          <p14:tracePt t="368390" x="1689100" y="6680200"/>
          <p14:tracePt t="368409" x="1695450" y="6673850"/>
          <p14:tracePt t="368425" x="1701800" y="6673850"/>
          <p14:tracePt t="368440" x="1708150" y="6667500"/>
          <p14:tracePt t="368457" x="1714500" y="6667500"/>
          <p14:tracePt t="368604" x="1720850" y="6661150"/>
          <p14:tracePt t="368624" x="1727200" y="6661150"/>
          <p14:tracePt t="368640" x="1733550" y="6654800"/>
          <p14:tracePt t="368746" x="1733550" y="6648450"/>
          <p14:tracePt t="368769" x="1739900" y="6642100"/>
          <p14:tracePt t="368793" x="1739900" y="6635750"/>
          <p14:tracePt t="368857" x="1746250" y="6635750"/>
          <p14:tracePt t="369115" x="1746250" y="6642100"/>
          <p14:tracePt t="369134" x="1746250" y="6648450"/>
          <p14:tracePt t="369164" x="1746250" y="6642100"/>
          <p14:tracePt t="369172" x="1752600" y="6629400"/>
          <p14:tracePt t="369191" x="1949450" y="6534150"/>
          <p14:tracePt t="369208" x="2203450" y="6477000"/>
          <p14:tracePt t="369224" x="2432050" y="6464300"/>
          <p14:tracePt t="369241" x="2590800" y="6483350"/>
          <p14:tracePt t="369259" x="2679700" y="6515100"/>
          <p14:tracePt t="369274" x="2679700" y="6521450"/>
          <p14:tracePt t="369293" x="2673350" y="6521450"/>
          <p14:tracePt t="369324" x="2667000" y="6521450"/>
          <p14:tracePt t="369425" x="2673350" y="6527800"/>
          <p14:tracePt t="369433" x="2679700" y="6527800"/>
          <p14:tracePt t="369442" x="2686050" y="6527800"/>
          <p14:tracePt t="369458" x="2686050" y="6534150"/>
          <p14:tracePt t="369474" x="2698750" y="6553200"/>
          <p14:tracePt t="369491" x="2711450" y="6572250"/>
          <p14:tracePt t="369508" x="2724150" y="6591300"/>
          <p14:tracePt t="369525" x="2730500" y="6604000"/>
          <p14:tracePt t="369540" x="2736850" y="6616700"/>
          <p14:tracePt t="369558" x="2743200" y="6616700"/>
          <p14:tracePt t="369614" x="2743200" y="6623050"/>
          <p14:tracePt t="369625" x="2749550" y="6629400"/>
          <p14:tracePt t="369642" x="2755900" y="6642100"/>
          <p14:tracePt t="369658" x="2762250" y="6642100"/>
          <p14:tracePt t="369675" x="2762250" y="6648450"/>
          <p14:tracePt t="369708" x="2768600" y="6648450"/>
          <p14:tracePt t="369724" x="2781300" y="6642100"/>
          <p14:tracePt t="369742" x="2794000" y="6635750"/>
          <p14:tracePt t="369758" x="2800350" y="6635750"/>
          <p14:tracePt t="369773" x="2806700" y="6635750"/>
          <p14:tracePt t="369794" x="2813050" y="6629400"/>
          <p14:tracePt t="369808" x="2825750" y="6629400"/>
          <p14:tracePt t="369824" x="2838450" y="6629400"/>
          <p14:tracePt t="369841" x="2876550" y="6629400"/>
          <p14:tracePt t="369857" x="2921000" y="6629400"/>
          <p14:tracePt t="369875" x="2959100" y="6629400"/>
          <p14:tracePt t="369891" x="2971800" y="6629400"/>
          <p14:tracePt t="369941" x="2978150" y="6635750"/>
          <p14:tracePt t="369997" x="2978150" y="6642100"/>
          <p14:tracePt t="370047" x="2978150" y="6648450"/>
          <p14:tracePt t="370062" x="2971800" y="6648450"/>
          <p14:tracePt t="370092" x="2971800" y="6654800"/>
          <p14:tracePt t="370109" x="2984500" y="6654800"/>
          <p14:tracePt t="370127" x="2997200" y="6661150"/>
          <p14:tracePt t="370141" x="3009900" y="6661150"/>
          <p14:tracePt t="370175" x="3016250" y="6661150"/>
          <p14:tracePt t="370192" x="3022600" y="6654800"/>
          <p14:tracePt t="370208" x="3035300" y="6654800"/>
          <p14:tracePt t="370225" x="3067050" y="6648450"/>
          <p14:tracePt t="370241" x="3086100" y="6648450"/>
          <p14:tracePt t="370275" x="3092450" y="6648450"/>
          <p14:tracePt t="370292" x="3098800" y="6648450"/>
          <p14:tracePt t="370308" x="3105150" y="6642100"/>
          <p14:tracePt t="370311" x="3111500" y="6642100"/>
          <p14:tracePt t="370325" x="3117850" y="6642100"/>
          <p14:tracePt t="370342" x="3143250" y="6629400"/>
          <p14:tracePt t="370359" x="3162300" y="6623050"/>
          <p14:tracePt t="370377" x="3175000" y="6616700"/>
          <p14:tracePt t="370394" x="3187700" y="6610350"/>
          <p14:tracePt t="370409" x="3194050" y="6610350"/>
          <p14:tracePt t="370425" x="3200400" y="6604000"/>
          <p14:tracePt t="370459" x="3206750" y="6597650"/>
          <p14:tracePt t="370475" x="3213100" y="6597650"/>
          <p14:tracePt t="370492" x="3219450" y="6591300"/>
          <p14:tracePt t="370508" x="3232150" y="6584950"/>
          <p14:tracePt t="370527" x="3378200" y="6553200"/>
          <p14:tracePt t="370541" x="3860800" y="6457950"/>
          <p14:tracePt t="370558" x="4559300" y="6324600"/>
          <p14:tracePt t="370576" x="5842000" y="6115050"/>
          <p14:tracePt t="370592" x="6667500" y="5975350"/>
          <p14:tracePt t="370610" x="7372350" y="5816600"/>
          <p14:tracePt t="370627" x="7937500" y="5645150"/>
          <p14:tracePt t="370642" x="8451850" y="5454650"/>
          <p14:tracePt t="370659" x="8864600" y="5270500"/>
          <p14:tracePt t="370675" x="9251950" y="5080000"/>
          <p14:tracePt t="370692" x="9601200" y="4902200"/>
          <p14:tracePt t="370709" x="9931400" y="4749800"/>
          <p14:tracePt t="370725" x="10223500" y="4616450"/>
          <p14:tracePt t="370742" x="10464800" y="4521200"/>
          <p14:tracePt t="370759" x="10629900" y="4470400"/>
          <p14:tracePt t="370776" x="10712450" y="4451350"/>
          <p14:tracePt t="370778" x="10731500" y="4451350"/>
          <p14:tracePt t="370810" x="10731500" y="4438650"/>
          <p14:tracePt t="370826" x="10731500" y="4394200"/>
          <p14:tracePt t="370843" x="10731500" y="4330700"/>
          <p14:tracePt t="370859" x="10718800" y="4267200"/>
          <p14:tracePt t="370875" x="10725150" y="4235450"/>
          <p14:tracePt t="370894" x="10782300" y="4191000"/>
          <p14:tracePt t="370913" x="10883900" y="4165600"/>
          <p14:tracePt t="370915" x="10947400" y="4146550"/>
          <p14:tracePt t="370926" x="11061700" y="4114800"/>
          <p14:tracePt t="370945" x="11220450" y="4025900"/>
          <p14:tracePt t="370959" x="11417300" y="3822700"/>
          <p14:tracePt t="370976" x="11576050" y="3581400"/>
          <p14:tracePt t="370993" x="11703050" y="3321050"/>
          <p14:tracePt t="371009" x="11785600" y="3073400"/>
          <p14:tracePt t="371026" x="11811000" y="2914650"/>
          <p14:tracePt t="371029" x="11811000" y="2844800"/>
          <p14:tracePt t="371043" x="11811000" y="2794000"/>
          <p14:tracePt t="371059" x="11811000" y="2755900"/>
          <p14:tracePt t="371093" x="11798300" y="2762250"/>
          <p14:tracePt t="371109" x="11760200" y="2768600"/>
          <p14:tracePt t="371126" x="11709400" y="2762250"/>
          <p14:tracePt t="371143" x="11601450" y="2736850"/>
          <p14:tracePt t="371145" x="11537950" y="2724150"/>
          <p14:tracePt t="371159" x="11468100" y="2717800"/>
          <p14:tracePt t="371161" x="11353800" y="2711450"/>
          <p14:tracePt t="371177" x="11220450" y="2730500"/>
          <p14:tracePt t="371193" x="11144250" y="2794000"/>
          <p14:tracePt t="371208" x="11118850" y="2851150"/>
          <p14:tracePt t="371226" x="11112500" y="2940050"/>
          <p14:tracePt t="371243" x="11099800" y="3048000"/>
          <p14:tracePt t="371259" x="11049000" y="3187700"/>
          <p14:tracePt t="371279" x="10953750" y="3314700"/>
          <p14:tracePt t="371292" x="10763250" y="3416300"/>
          <p14:tracePt t="371309" x="10553700" y="3473450"/>
          <p14:tracePt t="371326" x="10350500" y="3536950"/>
          <p14:tracePt t="371344" x="10293350" y="3606800"/>
          <p14:tracePt t="371360" x="10299700" y="3676650"/>
          <p14:tracePt t="371376" x="10350500" y="3752850"/>
          <p14:tracePt t="371393" x="10426700" y="3848100"/>
          <p14:tracePt t="371410" x="10521950" y="3943350"/>
          <p14:tracePt t="371426" x="10706100" y="4000500"/>
          <p14:tracePt t="371444" x="10877550" y="3930650"/>
          <p14:tracePt t="371459" x="11023600" y="3803650"/>
          <p14:tracePt t="371477" x="11144250" y="3613150"/>
          <p14:tracePt t="371493" x="11156950" y="3422650"/>
          <p14:tracePt t="371509" x="11099800" y="3270250"/>
          <p14:tracePt t="371526" x="11004550" y="3162300"/>
          <p14:tracePt t="371543" x="10864850" y="3079750"/>
          <p14:tracePt t="371560" x="10725150" y="3016250"/>
          <p14:tracePt t="371576" x="10560050" y="2927350"/>
          <p14:tracePt t="371593" x="10401300" y="2825750"/>
          <p14:tracePt t="371610" x="10293350" y="2755900"/>
          <p14:tracePt t="371626" x="10255250" y="2743200"/>
          <p14:tracePt t="371644" x="10229850" y="2787650"/>
          <p14:tracePt t="371660" x="10210800" y="2876550"/>
          <p14:tracePt t="371677" x="10210800" y="2984500"/>
          <p14:tracePt t="371693" x="10210800" y="3111500"/>
          <p14:tracePt t="371710" x="10229850" y="3244850"/>
          <p14:tracePt t="371726" x="10242550" y="3295650"/>
          <p14:tracePt t="371760" x="10248900" y="3232150"/>
          <p14:tracePt t="371777" x="10229850" y="3111500"/>
          <p14:tracePt t="371794" x="10134600" y="2978150"/>
          <p14:tracePt t="371810" x="10058400" y="2908300"/>
          <p14:tracePt t="371826" x="10045700" y="2901950"/>
        </p14:tracePtLst>
      </p14:laserTraceLst>
    </p:ext>
  </p:extLs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9:6-10</a:t>
            </a:r>
          </a:p>
        </p:txBody>
      </p:sp>
      <p:sp>
        <p:nvSpPr>
          <p:cNvPr id="5" name="textruta 4">
            <a:extLst>
              <a:ext uri="{FF2B5EF4-FFF2-40B4-BE49-F238E27FC236}">
                <a16:creationId xmlns:a16="http://schemas.microsoft.com/office/drawing/2014/main" id="{9632D781-7CF2-36E7-13EA-28C38AFDE74C}"/>
              </a:ext>
            </a:extLst>
          </p:cNvPr>
          <p:cNvSpPr txBox="1"/>
          <p:nvPr/>
        </p:nvSpPr>
        <p:spPr>
          <a:xfrm>
            <a:off x="8202966" y="540000"/>
            <a:ext cx="3684233" cy="4393510"/>
          </a:xfrm>
          <a:prstGeom prst="rect">
            <a:avLst/>
          </a:prstGeom>
          <a:noFill/>
        </p:spPr>
        <p:txBody>
          <a:bodyPr wrap="square" rIns="0">
            <a:spAutoFit/>
          </a:bodyPr>
          <a:lstStyle/>
          <a:p>
            <a:pPr marL="271463" indent="-271463">
              <a:spcBef>
                <a:spcPts val="600"/>
              </a:spcBef>
            </a:pPr>
            <a:r>
              <a:rPr lang="sv-SE" sz="1400" dirty="0"/>
              <a:t>2.	Dagligen.</a:t>
            </a:r>
          </a:p>
          <a:p>
            <a:pPr marL="271463" indent="-271463">
              <a:spcBef>
                <a:spcPts val="600"/>
              </a:spcBef>
            </a:pPr>
            <a:r>
              <a:rPr lang="sv-SE" sz="1400" dirty="0"/>
              <a:t>3.	På försoningsdagen, </a:t>
            </a:r>
            <a:r>
              <a:rPr lang="sv-SE" sz="1400"/>
              <a:t>jom kippur, </a:t>
            </a:r>
            <a:br>
              <a:rPr lang="sv-SE" sz="1400"/>
            </a:br>
            <a:r>
              <a:rPr lang="sv-SE" sz="1400"/>
              <a:t>som infaller på hösten.</a:t>
            </a:r>
            <a:endParaRPr lang="sv-SE" sz="1400" dirty="0"/>
          </a:p>
          <a:p>
            <a:pPr marL="271463" indent="-271463">
              <a:spcBef>
                <a:spcPts val="600"/>
              </a:spcBef>
            </a:pPr>
            <a:r>
              <a:rPr lang="sv-SE" sz="1400" dirty="0"/>
              <a:t>4.	Det grekiska ordet innebär att misslyckas beroende på okunskap, missförstånd eller ouppmärksamhet. För de mer överlagda </a:t>
            </a:r>
            <a:r>
              <a:rPr lang="sv-SE" sz="1400"/>
              <a:t>synderna krävdes de dagliga offren.</a:t>
            </a:r>
            <a:endParaRPr lang="sv-SE" sz="1400" dirty="0"/>
          </a:p>
          <a:p>
            <a:pPr marL="271463" indent="-271463">
              <a:spcBef>
                <a:spcPts val="600"/>
              </a:spcBef>
            </a:pPr>
            <a:r>
              <a:rPr lang="sv-SE" sz="1400" b="1">
                <a:solidFill>
                  <a:srgbClr val="7030A0"/>
                </a:solidFill>
              </a:rPr>
              <a:t>5.</a:t>
            </a:r>
            <a:r>
              <a:rPr lang="sv-SE" sz="1400"/>
              <a:t>	Översteprästens ingång i </a:t>
            </a:r>
            <a:r>
              <a:rPr lang="sv-SE" sz="1400" i="1"/>
              <a:t>det allra heligaste</a:t>
            </a:r>
            <a:r>
              <a:rPr lang="sv-SE" sz="1400"/>
              <a:t> var inte synlig för folket eftersom </a:t>
            </a:r>
            <a:r>
              <a:rPr lang="sv-SE" sz="1400" i="1"/>
              <a:t>det heliga</a:t>
            </a:r>
            <a:r>
              <a:rPr lang="sv-SE" sz="1400"/>
              <a:t> ”låg i vägen”.</a:t>
            </a:r>
          </a:p>
          <a:p>
            <a:pPr marL="271463" indent="-271463">
              <a:spcBef>
                <a:spcPts val="300"/>
              </a:spcBef>
            </a:pPr>
            <a:r>
              <a:rPr lang="sv-SE" sz="1400"/>
              <a:t>	Uttrycket ”ännu inte… så länge…” antyder en förändring i framtiden då </a:t>
            </a:r>
            <a:r>
              <a:rPr lang="sv-SE" sz="1400" i="1"/>
              <a:t>det heliga</a:t>
            </a:r>
            <a:r>
              <a:rPr lang="sv-SE" sz="1400"/>
              <a:t> är borta och </a:t>
            </a:r>
            <a:r>
              <a:rPr lang="sv-SE" sz="1400" i="1"/>
              <a:t>det allra heligaste</a:t>
            </a:r>
            <a:r>
              <a:rPr lang="sv-SE" sz="1400"/>
              <a:t> är synligt. Det bör innebära att ”församligens tid” är över när den univerella församlingen går in i Guds rike. Det är ”tiden för en bättre ordning”.</a:t>
            </a:r>
          </a:p>
          <a:p>
            <a:pPr>
              <a:spcBef>
                <a:spcPts val="1200"/>
              </a:spcBef>
            </a:pPr>
            <a:r>
              <a:rPr lang="sv-SE" sz="1400" b="1" i="1">
                <a:solidFill>
                  <a:srgbClr val="00B050"/>
                </a:solidFill>
              </a:rPr>
              <a:t>Grönt</a:t>
            </a:r>
            <a:r>
              <a:rPr lang="sv-SE" sz="1400"/>
              <a:t> </a:t>
            </a:r>
            <a:r>
              <a:rPr lang="sv-SE" sz="1400" dirty="0"/>
              <a:t>hör till not 9 på nästa sida. Märk att det är präster som utför ”gudomlig tjänst”.</a:t>
            </a:r>
          </a:p>
        </p:txBody>
      </p:sp>
      <p:sp>
        <p:nvSpPr>
          <p:cNvPr id="4" name="textruta 3">
            <a:extLst>
              <a:ext uri="{FF2B5EF4-FFF2-40B4-BE49-F238E27FC236}">
                <a16:creationId xmlns:a16="http://schemas.microsoft.com/office/drawing/2014/main" id="{2629CE92-29CC-5E81-D4E0-F76E91B6CFFC}"/>
              </a:ext>
            </a:extLst>
          </p:cNvPr>
          <p:cNvSpPr txBox="1"/>
          <p:nvPr/>
        </p:nvSpPr>
        <p:spPr>
          <a:xfrm>
            <a:off x="-2" y="540000"/>
            <a:ext cx="7792873" cy="1638910"/>
          </a:xfrm>
          <a:prstGeom prst="rect">
            <a:avLst/>
          </a:prstGeom>
          <a:noFill/>
        </p:spPr>
        <p:txBody>
          <a:bodyPr wrap="square" lIns="180000">
            <a:spAutoFit/>
          </a:bodyPr>
          <a:lstStyle/>
          <a:p>
            <a:pPr>
              <a:spcBef>
                <a:spcPts val="300"/>
              </a:spcBef>
            </a:pPr>
            <a:r>
              <a:rPr lang="sv-SE" sz="1400" dirty="0">
                <a:solidFill>
                  <a:srgbClr val="C00000"/>
                </a:solidFill>
                <a:effectLst/>
              </a:rPr>
              <a:t>Så var det ordnat. I det första rummet går </a:t>
            </a:r>
            <a:r>
              <a:rPr lang="sv-SE" sz="1400" dirty="0">
                <a:solidFill>
                  <a:srgbClr val="00B050"/>
                </a:solidFill>
                <a:effectLst/>
              </a:rPr>
              <a:t>prästerna</a:t>
            </a:r>
            <a:r>
              <a:rPr lang="sv-SE" sz="1400" dirty="0">
                <a:solidFill>
                  <a:srgbClr val="C00000"/>
                </a:solidFill>
                <a:effectLst/>
              </a:rPr>
              <a:t> </a:t>
            </a:r>
            <a:r>
              <a:rPr lang="sv-SE" sz="1400" baseline="30000" dirty="0">
                <a:solidFill>
                  <a:srgbClr val="0070C0"/>
                </a:solidFill>
              </a:rPr>
              <a:t>2</a:t>
            </a:r>
            <a:r>
              <a:rPr lang="sv-SE" sz="1400" dirty="0">
                <a:solidFill>
                  <a:srgbClr val="0070C0"/>
                </a:solidFill>
                <a:effectLst/>
              </a:rPr>
              <a:t>ständigt</a:t>
            </a:r>
            <a:r>
              <a:rPr lang="sv-SE" sz="1400" dirty="0">
                <a:solidFill>
                  <a:srgbClr val="C00000"/>
                </a:solidFill>
                <a:effectLst/>
              </a:rPr>
              <a:t> in och förrättar </a:t>
            </a:r>
            <a:r>
              <a:rPr lang="sv-SE" sz="1400" strike="sngStrike" dirty="0">
                <a:solidFill>
                  <a:srgbClr val="C00000"/>
                </a:solidFill>
                <a:effectLst/>
              </a:rPr>
              <a:t>sin tjänst</a:t>
            </a:r>
            <a:r>
              <a:rPr lang="sv-SE" sz="1400" dirty="0">
                <a:solidFill>
                  <a:srgbClr val="C00000"/>
                </a:solidFill>
                <a:effectLst/>
              </a:rPr>
              <a:t> </a:t>
            </a:r>
            <a:r>
              <a:rPr lang="sv-SE" sz="1400" cap="small" dirty="0">
                <a:solidFill>
                  <a:srgbClr val="00B050"/>
                </a:solidFill>
                <a:effectLst/>
              </a:rPr>
              <a:t>gudomlig tjänst</a:t>
            </a:r>
            <a:r>
              <a:rPr lang="sv-SE" sz="1400" dirty="0">
                <a:solidFill>
                  <a:srgbClr val="C00000"/>
                </a:solidFill>
                <a:effectLst/>
              </a:rPr>
              <a:t>. I det andra rummet är det bara översteprästen som går in, </a:t>
            </a:r>
            <a:r>
              <a:rPr lang="sv-SE" sz="1400" baseline="30000" dirty="0">
                <a:solidFill>
                  <a:srgbClr val="0070C0"/>
                </a:solidFill>
              </a:rPr>
              <a:t>3</a:t>
            </a:r>
            <a:r>
              <a:rPr lang="sv-SE" sz="1400" dirty="0">
                <a:solidFill>
                  <a:srgbClr val="0070C0"/>
                </a:solidFill>
                <a:effectLst/>
              </a:rPr>
              <a:t>en gång om året</a:t>
            </a:r>
            <a:r>
              <a:rPr lang="sv-SE" sz="1400" dirty="0">
                <a:solidFill>
                  <a:srgbClr val="C00000"/>
                </a:solidFill>
                <a:effectLst/>
              </a:rPr>
              <a:t>, och då aldrig utan blod som han bär fram för sina och folkets </a:t>
            </a:r>
            <a:r>
              <a:rPr lang="sv-SE" sz="1400" baseline="30000" dirty="0">
                <a:solidFill>
                  <a:srgbClr val="0070C0"/>
                </a:solidFill>
                <a:effectLst/>
              </a:rPr>
              <a:t>4</a:t>
            </a:r>
            <a:r>
              <a:rPr lang="sv-SE" sz="1400" dirty="0">
                <a:solidFill>
                  <a:srgbClr val="0070C0"/>
                </a:solidFill>
                <a:effectLst/>
              </a:rPr>
              <a:t>oavsiktliga </a:t>
            </a:r>
            <a:r>
              <a:rPr lang="sv-SE" sz="1400">
                <a:solidFill>
                  <a:srgbClr val="C00000"/>
                </a:solidFill>
                <a:effectLst/>
              </a:rPr>
              <a:t>synder.</a:t>
            </a:r>
          </a:p>
          <a:p>
            <a:pPr>
              <a:spcBef>
                <a:spcPts val="300"/>
              </a:spcBef>
            </a:pPr>
            <a:r>
              <a:rPr lang="sv-SE" sz="1400">
                <a:solidFill>
                  <a:srgbClr val="C00000"/>
                </a:solidFill>
                <a:effectLst/>
              </a:rPr>
              <a:t>Därigenom </a:t>
            </a:r>
            <a:r>
              <a:rPr lang="sv-SE" sz="1400" dirty="0">
                <a:solidFill>
                  <a:srgbClr val="C00000"/>
                </a:solidFill>
                <a:effectLst/>
              </a:rPr>
              <a:t>visar den helige Ande att </a:t>
            </a:r>
            <a:r>
              <a:rPr lang="sv-SE" sz="1400" baseline="30000" dirty="0">
                <a:solidFill>
                  <a:srgbClr val="7030A0"/>
                </a:solidFill>
              </a:rPr>
              <a:t>5</a:t>
            </a:r>
            <a:r>
              <a:rPr lang="sv-SE" sz="1400" dirty="0">
                <a:solidFill>
                  <a:srgbClr val="7030A0"/>
                </a:solidFill>
                <a:effectLst/>
              </a:rPr>
              <a:t>vägen in i det allra heligaste </a:t>
            </a:r>
            <a:r>
              <a:rPr lang="sv-SE" sz="1400" i="1" u="sng" dirty="0">
                <a:solidFill>
                  <a:srgbClr val="7030A0"/>
                </a:solidFill>
                <a:effectLst/>
              </a:rPr>
              <a:t>ännu inte</a:t>
            </a:r>
            <a:r>
              <a:rPr lang="sv-SE" sz="1400" dirty="0">
                <a:solidFill>
                  <a:srgbClr val="7030A0"/>
                </a:solidFill>
                <a:effectLst/>
              </a:rPr>
              <a:t> </a:t>
            </a:r>
            <a:r>
              <a:rPr lang="sv-SE" sz="1400">
                <a:solidFill>
                  <a:srgbClr val="7030A0"/>
                </a:solidFill>
                <a:effectLst/>
              </a:rPr>
              <a:t>är </a:t>
            </a:r>
            <a:r>
              <a:rPr lang="sv-SE" sz="1400" cap="small">
                <a:solidFill>
                  <a:srgbClr val="7030A0"/>
                </a:solidFill>
                <a:effectLst/>
              </a:rPr>
              <a:t>synlig</a:t>
            </a:r>
            <a:r>
              <a:rPr lang="sv-SE" sz="1400">
                <a:solidFill>
                  <a:srgbClr val="7030A0"/>
                </a:solidFill>
                <a:effectLst/>
              </a:rPr>
              <a:t> </a:t>
            </a:r>
            <a:r>
              <a:rPr lang="sv-SE" sz="1400" strike="sngStrike">
                <a:solidFill>
                  <a:srgbClr val="7030A0"/>
                </a:solidFill>
                <a:effectLst/>
              </a:rPr>
              <a:t>uppenbarad</a:t>
            </a:r>
            <a:r>
              <a:rPr lang="sv-SE" sz="1400">
                <a:solidFill>
                  <a:srgbClr val="7030A0"/>
                </a:solidFill>
                <a:effectLst/>
              </a:rPr>
              <a:t> </a:t>
            </a:r>
            <a:r>
              <a:rPr lang="sv-SE" sz="1400" i="1" u="sng" dirty="0">
                <a:solidFill>
                  <a:srgbClr val="7030A0"/>
                </a:solidFill>
                <a:effectLst/>
              </a:rPr>
              <a:t>så länge</a:t>
            </a:r>
            <a:r>
              <a:rPr lang="sv-SE" sz="1400" dirty="0">
                <a:solidFill>
                  <a:srgbClr val="7030A0"/>
                </a:solidFill>
                <a:effectLst/>
              </a:rPr>
              <a:t> det första rummet består</a:t>
            </a:r>
            <a:r>
              <a:rPr lang="sv-SE" sz="1400" dirty="0">
                <a:solidFill>
                  <a:srgbClr val="C00000"/>
                </a:solidFill>
                <a:effectLst/>
              </a:rPr>
              <a:t>. Detta är </a:t>
            </a:r>
            <a:r>
              <a:rPr lang="sv-SE" sz="1400">
                <a:solidFill>
                  <a:srgbClr val="C00000"/>
                </a:solidFill>
                <a:effectLst/>
              </a:rPr>
              <a:t>en bild </a:t>
            </a:r>
            <a:r>
              <a:rPr lang="sv-SE" sz="1400" dirty="0">
                <a:solidFill>
                  <a:srgbClr val="C00000"/>
                </a:solidFill>
                <a:effectLst/>
              </a:rPr>
              <a:t>av den tid som nu är: </a:t>
            </a:r>
            <a:r>
              <a:rPr lang="sv-SE" sz="1400" dirty="0">
                <a:solidFill>
                  <a:srgbClr val="00B050"/>
                </a:solidFill>
                <a:effectLst/>
              </a:rPr>
              <a:t>gåvor och offer frambärs</a:t>
            </a:r>
            <a:r>
              <a:rPr lang="sv-SE" sz="1400" dirty="0">
                <a:solidFill>
                  <a:srgbClr val="C00000"/>
                </a:solidFill>
                <a:effectLst/>
              </a:rPr>
              <a:t>, men de kan inte helt rena samvetet hos den som </a:t>
            </a:r>
            <a:r>
              <a:rPr lang="sv-SE" sz="1400" strike="sngStrike" dirty="0">
                <a:solidFill>
                  <a:srgbClr val="C00000"/>
                </a:solidFill>
                <a:effectLst/>
              </a:rPr>
              <a:t>offrar</a:t>
            </a:r>
            <a:r>
              <a:rPr lang="sv-SE" sz="1400" dirty="0">
                <a:solidFill>
                  <a:srgbClr val="C00000"/>
                </a:solidFill>
                <a:effectLst/>
              </a:rPr>
              <a:t> </a:t>
            </a:r>
            <a:r>
              <a:rPr lang="sv-SE" sz="1400" cap="small" dirty="0">
                <a:solidFill>
                  <a:srgbClr val="C00000"/>
                </a:solidFill>
                <a:effectLst/>
              </a:rPr>
              <a:t>utför</a:t>
            </a:r>
            <a:r>
              <a:rPr lang="sv-SE" sz="1400" dirty="0">
                <a:solidFill>
                  <a:srgbClr val="C00000"/>
                </a:solidFill>
                <a:effectLst/>
              </a:rPr>
              <a:t> </a:t>
            </a:r>
            <a:r>
              <a:rPr lang="sv-SE" sz="1400" cap="small" dirty="0">
                <a:solidFill>
                  <a:srgbClr val="00B050"/>
                </a:solidFill>
                <a:effectLst/>
              </a:rPr>
              <a:t>gudomlig tjänst</a:t>
            </a:r>
            <a:r>
              <a:rPr lang="sv-SE" sz="1400" dirty="0">
                <a:solidFill>
                  <a:srgbClr val="C00000"/>
                </a:solidFill>
                <a:effectLst/>
              </a:rPr>
              <a:t>. Liksom med reglerna om mat och dryck och olika reningar handlar det bara om yttre regler fram till </a:t>
            </a:r>
            <a:r>
              <a:rPr lang="sv-SE" sz="1400" dirty="0">
                <a:solidFill>
                  <a:srgbClr val="7030A0"/>
                </a:solidFill>
                <a:effectLst/>
              </a:rPr>
              <a:t>tiden för </a:t>
            </a:r>
            <a:r>
              <a:rPr lang="sv-SE" sz="1400">
                <a:solidFill>
                  <a:srgbClr val="7030A0"/>
                </a:solidFill>
                <a:effectLst/>
              </a:rPr>
              <a:t>en bättre </a:t>
            </a:r>
            <a:r>
              <a:rPr lang="sv-SE" sz="1400" dirty="0">
                <a:solidFill>
                  <a:srgbClr val="7030A0"/>
                </a:solidFill>
                <a:effectLst/>
              </a:rPr>
              <a:t>ordning</a:t>
            </a:r>
            <a:r>
              <a:rPr lang="sv-SE" sz="1400" dirty="0">
                <a:solidFill>
                  <a:srgbClr val="C00000"/>
                </a:solidFill>
                <a:effectLst/>
              </a:rPr>
              <a:t>.</a:t>
            </a:r>
            <a:endParaRPr lang="sv-SE" sz="1400" dirty="0">
              <a:solidFill>
                <a:srgbClr val="C00000"/>
              </a:solidFill>
              <a:effectLst/>
              <a:ea typeface="Calibri" panose="020F0502020204030204" pitchFamily="34" charset="0"/>
              <a:cs typeface="Times New Roman" panose="02020603050405020304" pitchFamily="18" charset="0"/>
            </a:endParaRPr>
          </a:p>
        </p:txBody>
      </p:sp>
      <p:pic>
        <p:nvPicPr>
          <p:cNvPr id="3" name="Bildobjekt 2">
            <a:extLst>
              <a:ext uri="{FF2B5EF4-FFF2-40B4-BE49-F238E27FC236}">
                <a16:creationId xmlns:a16="http://schemas.microsoft.com/office/drawing/2014/main" id="{5AA38202-C08F-EA3C-5F6B-C7F709B73A6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 y="2299648"/>
            <a:ext cx="7597253" cy="4558352"/>
          </a:xfrm>
          <a:prstGeom prst="rect">
            <a:avLst/>
          </a:prstGeom>
        </p:spPr>
      </p:pic>
    </p:spTree>
    <p:custDataLst>
      <p:tags r:id="rId1"/>
    </p:custDataLst>
    <p:extLst>
      <p:ext uri="{BB962C8B-B14F-4D97-AF65-F5344CB8AC3E}">
        <p14:creationId xmlns:p14="http://schemas.microsoft.com/office/powerpoint/2010/main" val="2894864772"/>
      </p:ext>
    </p:extLst>
  </p:cSld>
  <p:clrMapOvr>
    <a:masterClrMapping/>
  </p:clrMapOvr>
  <p:transition advTm="215691">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12" x="3321050" y="603250"/>
          <p14:tracePt t="234" x="3321050" y="571500"/>
          <p14:tracePt t="250" x="3321050" y="520700"/>
          <p14:tracePt t="266" x="3302000" y="438150"/>
          <p14:tracePt t="285" x="3289300" y="393700"/>
          <p14:tracePt t="298" x="3289300" y="374650"/>
          <p14:tracePt t="316" x="3289300" y="368300"/>
          <p14:tracePt t="420" x="3276600" y="368300"/>
          <p14:tracePt t="432" x="3263900" y="381000"/>
          <p14:tracePt t="449" x="3257550" y="393700"/>
          <p14:tracePt t="466" x="3244850" y="406400"/>
          <p14:tracePt t="468" x="3244850" y="412750"/>
          <p14:tracePt t="484" x="3238500" y="412750"/>
          <p14:tracePt t="573" x="3244850" y="419100"/>
          <p14:tracePt t="581" x="3257550" y="431800"/>
          <p14:tracePt t="599" x="3302000" y="482600"/>
          <p14:tracePt t="617" x="3333750" y="514350"/>
          <p14:tracePt t="633" x="3346450" y="533400"/>
          <p14:tracePt t="650" x="3352800" y="539750"/>
          <p14:tracePt t="666" x="3359150" y="539750"/>
          <p14:tracePt t="709" x="3359150" y="533400"/>
          <p14:tracePt t="718" x="3359150" y="527050"/>
          <p14:tracePt t="735" x="3359150" y="520700"/>
          <p14:tracePt t="899" x="3365500" y="514350"/>
          <p14:tracePt t="915" x="3365500" y="508000"/>
          <p14:tracePt t="923" x="3365500" y="501650"/>
          <p14:tracePt t="940" x="3365500" y="495300"/>
          <p14:tracePt t="950" x="3365500" y="488950"/>
          <p14:tracePt t="967" x="3359150" y="482600"/>
          <p14:tracePt t="983" x="3359150" y="476250"/>
          <p14:tracePt t="1000" x="3352800" y="469900"/>
          <p14:tracePt t="1049" x="3346450" y="469900"/>
          <p14:tracePt t="1074" x="3340100" y="469900"/>
          <p14:tracePt t="1091" x="3340100" y="476250"/>
          <p14:tracePt t="1211" x="3340100" y="469900"/>
          <p14:tracePt t="1234" x="3352800" y="469900"/>
          <p14:tracePt t="1249" x="3359150" y="469900"/>
          <p14:tracePt t="1269" x="3378200" y="469900"/>
          <p14:tracePt t="1283" x="3390900" y="469900"/>
          <p14:tracePt t="1301" x="3416300" y="457200"/>
          <p14:tracePt t="1317" x="3429000" y="450850"/>
          <p14:tracePt t="1334" x="3467100" y="412750"/>
          <p14:tracePt t="1350" x="3492500" y="355600"/>
          <p14:tracePt t="1366" x="3492500" y="285750"/>
          <p14:tracePt t="1383" x="3486150" y="247650"/>
          <p14:tracePt t="1402" x="3460750" y="177800"/>
          <p14:tracePt t="1403" x="3441700" y="158750"/>
          <p14:tracePt t="1417" x="3435350" y="146050"/>
          <p14:tracePt t="1434" x="3429000" y="127000"/>
          <p14:tracePt t="1452" x="3429000" y="101600"/>
          <p14:tracePt t="1468" x="3429000" y="88900"/>
          <p14:tracePt t="1483" x="3435350" y="76200"/>
          <p14:tracePt t="1500" x="3435350" y="69850"/>
          <p14:tracePt t="1517" x="3435350" y="63500"/>
          <p14:tracePt t="1533" x="3429000" y="57150"/>
          <p14:tracePt t="1551" x="3409950" y="50800"/>
          <p14:tracePt t="1567" x="3397250" y="50800"/>
          <p14:tracePt t="1584" x="3365500" y="57150"/>
          <p14:tracePt t="1600" x="3333750" y="82550"/>
          <p14:tracePt t="1617" x="3302000" y="133350"/>
          <p14:tracePt t="1634" x="3276600" y="215900"/>
          <p14:tracePt t="1650" x="3270250" y="254000"/>
          <p14:tracePt t="1669" x="3270250" y="304800"/>
          <p14:tracePt t="1684" x="3270250" y="336550"/>
          <p14:tracePt t="1700" x="3270250" y="374650"/>
          <p14:tracePt t="1717" x="3270250" y="393700"/>
          <p14:tracePt t="1735" x="3270250" y="412750"/>
          <p14:tracePt t="1750" x="3270250" y="438150"/>
          <p14:tracePt t="1767" x="3270250" y="450850"/>
          <p14:tracePt t="1785" x="3276600" y="450850"/>
          <p14:tracePt t="1800" x="3308350" y="450850"/>
          <p14:tracePt t="1817" x="3346450" y="431800"/>
          <p14:tracePt t="1833" x="3397250" y="406400"/>
          <p14:tracePt t="1852" x="3435350" y="361950"/>
          <p14:tracePt t="1867" x="3441700" y="349250"/>
          <p14:tracePt t="1884" x="3473450" y="260350"/>
          <p14:tracePt t="1900" x="3473450" y="196850"/>
          <p14:tracePt t="1919" x="3460750" y="114300"/>
          <p14:tracePt t="1934" x="3448050" y="63500"/>
          <p14:tracePt t="1952" x="3429000" y="38100"/>
          <p14:tracePt t="1984" x="3416300" y="38100"/>
          <p14:tracePt t="2000" x="3390900" y="57150"/>
          <p14:tracePt t="2019" x="3365500" y="82550"/>
          <p14:tracePt t="2034" x="3346450" y="101600"/>
          <p14:tracePt t="2050" x="3340100" y="114300"/>
          <p14:tracePt t="2068" x="3327400" y="127000"/>
          <p14:tracePt t="2084" x="3327400" y="139700"/>
          <p14:tracePt t="2101" x="3314700" y="152400"/>
          <p14:tracePt t="2104" x="3308350" y="158750"/>
          <p14:tracePt t="2117" x="3308350" y="165100"/>
          <p14:tracePt t="2134" x="3289300" y="177800"/>
          <p14:tracePt t="2152" x="3282950" y="184150"/>
          <p14:tracePt t="2184" x="3276600" y="184150"/>
          <p14:tracePt t="2201" x="3270250" y="171450"/>
          <p14:tracePt t="2218" x="3270250" y="158750"/>
          <p14:tracePt t="2234" x="3270250" y="146050"/>
          <p14:tracePt t="2273" x="3263900" y="146050"/>
          <p14:tracePt t="2334" x="3276600" y="152400"/>
          <p14:tracePt t="2341" x="3295650" y="177800"/>
          <p14:tracePt t="2353" x="3333750" y="215900"/>
          <p14:tracePt t="2370" x="3416300" y="292100"/>
          <p14:tracePt t="2384" x="3435350" y="336550"/>
          <p14:tracePt t="2401" x="3435350" y="355600"/>
          <p14:tracePt t="2418" x="3435350" y="368300"/>
          <p14:tracePt t="2499" x="3435350" y="374650"/>
          <p14:tracePt t="2506" x="3435350" y="387350"/>
          <p14:tracePt t="2518" x="3429000" y="393700"/>
          <p14:tracePt t="2534" x="3390900" y="438150"/>
          <p14:tracePt t="2553" x="3340100" y="495300"/>
          <p14:tracePt t="2568" x="3289300" y="533400"/>
          <p14:tracePt t="2584" x="3263900" y="558800"/>
          <p14:tracePt t="2601" x="3232150" y="577850"/>
          <p14:tracePt t="2618" x="3206750" y="577850"/>
          <p14:tracePt t="2635" x="3168650" y="577850"/>
          <p14:tracePt t="2651" x="3124200" y="577850"/>
          <p14:tracePt t="2668" x="3048000" y="584200"/>
          <p14:tracePt t="2685" x="2921000" y="603250"/>
          <p14:tracePt t="2702" x="2755900" y="622300"/>
          <p14:tracePt t="2718" x="2603500" y="628650"/>
          <p14:tracePt t="2735" x="2501900" y="635000"/>
          <p14:tracePt t="2751" x="2470150" y="641350"/>
          <p14:tracePt t="2768" x="2444750" y="654050"/>
          <p14:tracePt t="2784" x="2419350" y="660400"/>
          <p14:tracePt t="2788" x="2406650" y="666750"/>
          <p14:tracePt t="2802" x="2381250" y="673100"/>
          <p14:tracePt t="2805" x="2355850" y="679450"/>
          <p14:tracePt t="2819" x="2336800" y="685800"/>
          <p14:tracePt t="2835" x="2266950" y="692150"/>
          <p14:tracePt t="2851" x="2197100" y="692150"/>
          <p14:tracePt t="2870" x="2095500" y="723900"/>
          <p14:tracePt t="2886" x="2025650" y="755650"/>
          <p14:tracePt t="2902" x="1981200" y="781050"/>
          <p14:tracePt t="2918" x="1974850" y="781050"/>
          <p14:tracePt t="3346" x="1981200" y="781050"/>
          <p14:tracePt t="3352" x="1981200" y="787400"/>
          <p14:tracePt t="3369" x="1974850" y="793750"/>
          <p14:tracePt t="3386" x="1943100" y="800100"/>
          <p14:tracePt t="3402" x="1892300" y="812800"/>
          <p14:tracePt t="3419" x="1841500" y="825500"/>
          <p14:tracePt t="3435" x="1797050" y="838200"/>
          <p14:tracePt t="3452" x="1765300" y="844550"/>
          <p14:tracePt t="3469" x="1714500" y="863600"/>
          <p14:tracePt t="3484" x="1644650" y="882650"/>
          <p14:tracePt t="3502" x="1530350" y="895350"/>
          <p14:tracePt t="3519" x="1397000" y="908050"/>
          <p14:tracePt t="3535" x="1282700" y="914400"/>
          <p14:tracePt t="3553" x="1130300" y="920750"/>
          <p14:tracePt t="3569" x="1079500" y="920750"/>
          <p14:tracePt t="3740" x="1085850" y="920750"/>
          <p14:tracePt t="3748" x="1085850" y="914400"/>
          <p14:tracePt t="3770" x="1098550" y="901700"/>
          <p14:tracePt t="3772" x="1104900" y="895350"/>
          <p14:tracePt t="3786" x="1111250" y="889000"/>
          <p14:tracePt t="3802" x="1123950" y="869950"/>
          <p14:tracePt t="3818" x="1130300" y="863600"/>
          <p14:tracePt t="4034" x="1130300" y="869950"/>
          <p14:tracePt t="4050" x="1130300" y="876300"/>
          <p14:tracePt t="4058" x="1123950" y="882650"/>
          <p14:tracePt t="4069" x="1123950" y="889000"/>
          <p14:tracePt t="4086" x="1111250" y="901700"/>
          <p14:tracePt t="4102" x="1111250" y="914400"/>
          <p14:tracePt t="4107" x="1104900" y="920750"/>
          <p14:tracePt t="4143" x="1111250" y="920750"/>
          <p14:tracePt t="4150" x="1123950" y="920750"/>
          <p14:tracePt t="4163" x="1130300" y="914400"/>
          <p14:tracePt t="4168" x="1143000" y="914400"/>
          <p14:tracePt t="4186" x="1168400" y="914400"/>
          <p14:tracePt t="4202" x="1187450" y="908050"/>
          <p14:tracePt t="4563" x="1193800" y="908050"/>
          <p14:tracePt t="4570" x="1200150" y="908050"/>
          <p14:tracePt t="4586" x="1212850" y="901700"/>
          <p14:tracePt t="4602" x="1219200" y="895350"/>
          <p14:tracePt t="4620" x="1225550" y="895350"/>
          <p14:tracePt t="4636" x="1231900" y="889000"/>
          <p14:tracePt t="4653" x="1244600" y="889000"/>
          <p14:tracePt t="4670" x="1270000" y="889000"/>
          <p14:tracePt t="4687" x="1333500" y="901700"/>
          <p14:tracePt t="4704" x="1441450" y="920750"/>
          <p14:tracePt t="4706" x="1466850" y="927100"/>
          <p14:tracePt t="4720" x="1511300" y="939800"/>
          <p14:tracePt t="4737" x="1562100" y="958850"/>
          <p14:tracePt t="4753" x="1568450" y="958850"/>
          <p14:tracePt t="4769" x="1581150" y="965200"/>
          <p14:tracePt t="4786" x="1625600" y="977900"/>
          <p14:tracePt t="4803" x="1714500" y="1003300"/>
          <p14:tracePt t="4820" x="1816100" y="1016000"/>
          <p14:tracePt t="4836" x="1879600" y="1022350"/>
          <p14:tracePt t="4853" x="1917700" y="1022350"/>
          <p14:tracePt t="4869" x="1924050" y="1022350"/>
          <p14:tracePt t="4983" x="1930400" y="1022350"/>
          <p14:tracePt t="5003" x="1936750" y="1022350"/>
          <p14:tracePt t="5020" x="1936750" y="1016000"/>
          <p14:tracePt t="5036" x="1943100" y="1009650"/>
          <p14:tracePt t="5053" x="1949450" y="1003300"/>
          <p14:tracePt t="5056" x="1955800" y="996950"/>
          <p14:tracePt t="5070" x="1962150" y="990600"/>
          <p14:tracePt t="5072" x="1968500" y="984250"/>
          <p14:tracePt t="5087" x="1974850" y="977900"/>
          <p14:tracePt t="5103" x="1987550" y="965200"/>
          <p14:tracePt t="5120" x="1993900" y="958850"/>
          <p14:tracePt t="5139" x="2000250" y="958850"/>
          <p14:tracePt t="5197" x="2000250" y="952500"/>
          <p14:tracePt t="5221" x="2000250" y="946150"/>
          <p14:tracePt t="5245" x="2000250" y="939800"/>
          <p14:tracePt t="5256" x="2000250" y="933450"/>
          <p14:tracePt t="5272" x="2000250" y="927100"/>
          <p14:tracePt t="5286" x="2000250" y="920750"/>
          <p14:tracePt t="5303" x="2012950" y="914400"/>
          <p14:tracePt t="5322" x="2038350" y="895350"/>
          <p14:tracePt t="5336" x="2076450" y="869950"/>
          <p14:tracePt t="5353" x="2101850" y="850900"/>
          <p14:tracePt t="5371" x="2127250" y="838200"/>
          <p14:tracePt t="5373" x="2133600" y="838200"/>
          <p14:tracePt t="5386" x="2139950" y="838200"/>
          <p14:tracePt t="5403" x="2146300" y="838200"/>
          <p14:tracePt t="5421" x="2159000" y="838200"/>
          <p14:tracePt t="5437" x="2171700" y="838200"/>
          <p14:tracePt t="5454" x="2178050" y="838200"/>
          <p14:tracePt t="5472" x="2190750" y="831850"/>
          <p14:tracePt t="5490" x="2203450" y="831850"/>
          <p14:tracePt t="5504" x="2209800" y="825500"/>
          <p14:tracePt t="5555" x="2209800" y="819150"/>
          <p14:tracePt t="5570" x="2216150" y="812800"/>
          <p14:tracePt t="5587" x="2228850" y="806450"/>
          <p14:tracePt t="5603" x="2241550" y="800100"/>
          <p14:tracePt t="5621" x="2254250" y="793750"/>
          <p14:tracePt t="5637" x="2260600" y="787400"/>
          <p14:tracePt t="5654" x="2286000" y="774700"/>
          <p14:tracePt t="5670" x="2406650" y="762000"/>
          <p14:tracePt t="5687" x="2565400" y="774700"/>
          <p14:tracePt t="5704" x="2813050" y="819150"/>
          <p14:tracePt t="5721" x="3022600" y="863600"/>
          <p14:tracePt t="5737" x="3187700" y="895350"/>
          <p14:tracePt t="5754" x="3295650" y="914400"/>
          <p14:tracePt t="5771" x="3340100" y="920750"/>
          <p14:tracePt t="5829" x="3333750" y="920750"/>
          <p14:tracePt t="5931" x="3333750" y="927100"/>
          <p14:tracePt t="6018" x="3327400" y="927100"/>
          <p14:tracePt t="6428" x="3333750" y="927100"/>
          <p14:tracePt t="6438" x="3346450" y="927100"/>
          <p14:tracePt t="6455" x="3429000" y="920750"/>
          <p14:tracePt t="6471" x="3556000" y="914400"/>
          <p14:tracePt t="6474" x="3600450" y="914400"/>
          <p14:tracePt t="6487" x="3632200" y="914400"/>
          <p14:tracePt t="6505" x="3644900" y="914400"/>
          <p14:tracePt t="6538" x="3657600" y="908050"/>
          <p14:tracePt t="6554" x="3670300" y="895350"/>
          <p14:tracePt t="6571" x="3683000" y="889000"/>
          <p14:tracePt t="6590" x="3689350" y="876300"/>
          <p14:tracePt t="6604" x="3695700" y="869950"/>
          <p14:tracePt t="6622" x="3695700" y="863600"/>
          <p14:tracePt t="6638" x="3702050" y="863600"/>
          <p14:tracePt t="6709" x="3708400" y="857250"/>
          <p14:tracePt t="6714" x="3714750" y="857250"/>
          <p14:tracePt t="6723" x="3721100" y="857250"/>
          <p14:tracePt t="6741" x="3733800" y="850900"/>
          <p14:tracePt t="6754" x="3746500" y="844550"/>
          <p14:tracePt t="6773" x="3752850" y="838200"/>
          <p14:tracePt t="6788" x="3765550" y="831850"/>
          <p14:tracePt t="6804" x="3771900" y="825500"/>
          <p14:tracePt t="6855" x="3759200" y="825500"/>
          <p14:tracePt t="6872" x="3752850" y="825500"/>
          <p14:tracePt t="6913" x="3752850" y="819150"/>
          <p14:tracePt t="6922" x="3759200" y="819150"/>
          <p14:tracePt t="6938" x="3778250" y="819150"/>
          <p14:tracePt t="6955" x="3803650" y="819150"/>
          <p14:tracePt t="6972" x="3835400" y="812800"/>
          <p14:tracePt t="6988" x="3860800" y="812800"/>
          <p14:tracePt t="7005" x="3911600" y="800100"/>
          <p14:tracePt t="7022" x="3949700" y="800100"/>
          <p14:tracePt t="7038" x="3981450" y="800100"/>
          <p14:tracePt t="7055" x="3994150" y="800100"/>
          <p14:tracePt t="7072" x="4013200" y="800100"/>
          <p14:tracePt t="7090" x="4044950" y="806450"/>
          <p14:tracePt t="7105" x="4095750" y="806450"/>
          <p14:tracePt t="7122" x="4171950" y="806450"/>
          <p14:tracePt t="7138" x="4273550" y="806450"/>
          <p14:tracePt t="7155" x="4324350" y="806450"/>
          <p14:tracePt t="7172" x="4337050" y="806450"/>
          <p14:tracePt t="7244" x="4337050" y="812800"/>
          <p14:tracePt t="7260" x="4330700" y="812800"/>
          <p14:tracePt t="7267" x="4330700" y="819150"/>
          <p14:tracePt t="7382" x="4337050" y="812800"/>
          <p14:tracePt t="7391" x="4349750" y="812800"/>
          <p14:tracePt t="7398" x="4400550" y="800100"/>
          <p14:tracePt t="7407" x="4489450" y="800100"/>
          <p14:tracePt t="7420" x="4692650" y="800100"/>
          <p14:tracePt t="7438" x="4940300" y="838200"/>
          <p14:tracePt t="7455" x="5137150" y="876300"/>
          <p14:tracePt t="7474" x="5276850" y="901700"/>
          <p14:tracePt t="7488" x="5327650" y="914400"/>
          <p14:tracePt t="7505" x="5314950" y="920750"/>
          <p14:tracePt t="7522" x="5270500" y="920750"/>
          <p14:tracePt t="7539" x="5207000" y="920750"/>
          <p14:tracePt t="7556" x="5156200" y="927100"/>
          <p14:tracePt t="7558" x="5143500" y="933450"/>
          <p14:tracePt t="7689" x="5137150" y="933450"/>
          <p14:tracePt t="7732" x="5137150" y="927100"/>
          <p14:tracePt t="7748" x="5137150" y="920750"/>
          <p14:tracePt t="7768" x="5143500" y="908050"/>
          <p14:tracePt t="7773" x="5149850" y="908050"/>
          <p14:tracePt t="7789" x="5149850" y="901700"/>
          <p14:tracePt t="7861" x="5156200" y="901700"/>
          <p14:tracePt t="7867" x="5162550" y="895350"/>
          <p14:tracePt t="7876" x="5168900" y="889000"/>
          <p14:tracePt t="7889" x="5187950" y="889000"/>
          <p14:tracePt t="7906" x="5238750" y="882650"/>
          <p14:tracePt t="7922" x="5308600" y="876300"/>
          <p14:tracePt t="7939" x="5334000" y="869950"/>
          <p14:tracePt t="7957" x="5346700" y="869950"/>
          <p14:tracePt t="7972" x="5353050" y="869950"/>
          <p14:tracePt t="7990" x="5365750" y="869950"/>
          <p14:tracePt t="8006" x="5372100" y="863600"/>
          <p14:tracePt t="8021" x="5378450" y="863600"/>
          <p14:tracePt t="8056" x="5391150" y="863600"/>
          <p14:tracePt t="8073" x="5403850" y="863600"/>
          <p14:tracePt t="8089" x="5422900" y="857250"/>
          <p14:tracePt t="8106" x="5448300" y="850900"/>
          <p14:tracePt t="8122" x="5454650" y="844550"/>
          <p14:tracePt t="8139" x="5461000" y="844550"/>
          <p14:tracePt t="8195" x="5467350" y="844550"/>
          <p14:tracePt t="8206" x="5473700" y="844550"/>
          <p14:tracePt t="8222" x="5492750" y="844550"/>
          <p14:tracePt t="8240" x="5511800" y="844550"/>
          <p14:tracePt t="8256" x="5530850" y="850900"/>
          <p14:tracePt t="8275" x="5556250" y="850900"/>
          <p14:tracePt t="8292" x="5568950" y="850900"/>
          <p14:tracePt t="8306" x="5575300" y="850900"/>
          <p14:tracePt t="8322" x="5581650" y="850900"/>
          <p14:tracePt t="8339" x="5588000" y="850900"/>
          <p14:tracePt t="8491" x="5594350" y="850900"/>
          <p14:tracePt t="8504" x="5600700" y="850900"/>
          <p14:tracePt t="8523" x="5619750" y="850900"/>
          <p14:tracePt t="8539" x="5651500" y="850900"/>
          <p14:tracePt t="8558" x="5759450" y="850900"/>
          <p14:tracePt t="8573" x="5892800" y="869950"/>
          <p14:tracePt t="8589" x="6051550" y="889000"/>
          <p14:tracePt t="8607" x="6267450" y="920750"/>
          <p14:tracePt t="8623" x="6483350" y="952500"/>
          <p14:tracePt t="8639" x="6667500" y="977900"/>
          <p14:tracePt t="8656" x="6921500" y="1009650"/>
          <p14:tracePt t="8673" x="7016750" y="1009650"/>
          <p14:tracePt t="8689" x="7023100" y="1003300"/>
          <p14:tracePt t="8706" x="7010400" y="996950"/>
          <p14:tracePt t="8723" x="6978650" y="984250"/>
          <p14:tracePt t="8739" x="6972300" y="984250"/>
          <p14:tracePt t="8790" x="6972300" y="990600"/>
          <p14:tracePt t="8823" x="6972300" y="996950"/>
          <p14:tracePt t="8856" x="6965950" y="1003300"/>
          <p14:tracePt t="8873" x="6946900" y="1003300"/>
          <p14:tracePt t="8891" x="6927850" y="1009650"/>
          <p14:tracePt t="8908" x="6896100" y="1016000"/>
          <p14:tracePt t="8923" x="6877050" y="1022350"/>
          <p14:tracePt t="8940" x="6838950" y="1041400"/>
          <p14:tracePt t="8956" x="6794500" y="1060450"/>
          <p14:tracePt t="8973" x="6750050" y="1079500"/>
          <p14:tracePt t="8991" x="6718300" y="1092200"/>
          <p14:tracePt t="9007" x="6686550" y="1104900"/>
          <p14:tracePt t="9023" x="6642100" y="1117600"/>
          <p14:tracePt t="9042" x="6616700" y="1130300"/>
          <p14:tracePt t="9056" x="6604000" y="1143000"/>
          <p14:tracePt t="9073" x="6591300" y="1155700"/>
          <p14:tracePt t="9075" x="6584950" y="1162050"/>
          <p14:tracePt t="9089" x="6584950" y="1168400"/>
          <p14:tracePt t="9106" x="6553200" y="1187450"/>
          <p14:tracePt t="9109" x="6534150" y="1193800"/>
          <p14:tracePt t="9123" x="6515100" y="1206500"/>
          <p14:tracePt t="9140" x="6457950" y="1225550"/>
          <p14:tracePt t="9157" x="6419850" y="1250950"/>
          <p14:tracePt t="9173" x="6407150" y="1257300"/>
          <p14:tracePt t="9190" x="6394450" y="1263650"/>
          <p14:tracePt t="9208" x="6375400" y="1282700"/>
          <p14:tracePt t="9223" x="6356350" y="1295400"/>
          <p14:tracePt t="9241" x="6350000" y="1314450"/>
          <p14:tracePt t="9256" x="6343650" y="1320800"/>
          <p14:tracePt t="9291" x="6343650" y="1327150"/>
          <p14:tracePt t="9307" x="6337300" y="1327150"/>
          <p14:tracePt t="9324" x="6337300" y="1333500"/>
          <p14:tracePt t="9340" x="6324600" y="1339850"/>
          <p14:tracePt t="9357" x="6318250" y="1339850"/>
          <p14:tracePt t="9428" x="6318250" y="1346200"/>
          <p14:tracePt t="9442" x="6311900" y="1346200"/>
          <p14:tracePt t="9457" x="6299200" y="1352550"/>
          <p14:tracePt t="9473" x="6292850" y="1358900"/>
          <p14:tracePt t="9619" x="6292850" y="1352550"/>
          <p14:tracePt t="9641" x="6292850" y="1346200"/>
          <p14:tracePt t="9665" x="6292850" y="1339850"/>
          <p14:tracePt t="9702" x="6292850" y="1333500"/>
          <p14:tracePt t="9868" x="6299200" y="1333500"/>
          <p14:tracePt t="10270" x="6299200" y="1327150"/>
          <p14:tracePt t="10277" x="6292850" y="1327150"/>
          <p14:tracePt t="10291" x="6286500" y="1320800"/>
          <p14:tracePt t="10309" x="6235700" y="1295400"/>
          <p14:tracePt t="10325" x="6108700" y="1238250"/>
          <p14:tracePt t="10342" x="5930900" y="1174750"/>
          <p14:tracePt t="10358" x="5740400" y="1111250"/>
          <p14:tracePt t="10375" x="5600700" y="1060450"/>
          <p14:tracePt t="10391" x="5448300" y="1003300"/>
          <p14:tracePt t="10409" x="5346700" y="958850"/>
          <p14:tracePt t="10424" x="5276850" y="933450"/>
          <p14:tracePt t="10442" x="5251450" y="920750"/>
          <p14:tracePt t="10458" x="5245100" y="920750"/>
          <p14:tracePt t="10474" x="5232400" y="914400"/>
          <p14:tracePt t="10491" x="5175250" y="901700"/>
          <p14:tracePt t="10494" x="5124450" y="901700"/>
          <p14:tracePt t="10508" x="5086350" y="895350"/>
          <p14:tracePt t="10510" x="5035550" y="889000"/>
          <p14:tracePt t="10524" x="4940300" y="889000"/>
          <p14:tracePt t="10541" x="4902200" y="882650"/>
          <p14:tracePt t="10558" x="4845050" y="882650"/>
          <p14:tracePt t="10574" x="4819650" y="882650"/>
          <p14:tracePt t="10639" x="4819650" y="876300"/>
          <p14:tracePt t="10647" x="4813300" y="876300"/>
          <p14:tracePt t="10658" x="4806950" y="876300"/>
          <p14:tracePt t="10674" x="4787900" y="869950"/>
          <p14:tracePt t="10691" x="4781550" y="863600"/>
          <p14:tracePt t="10725" x="4787900" y="857250"/>
          <p14:tracePt t="10743" x="4794250" y="850900"/>
          <p14:tracePt t="10758" x="4806950" y="844550"/>
          <p14:tracePt t="10775" x="4819650" y="844550"/>
          <p14:tracePt t="10791" x="4826000" y="838200"/>
          <p14:tracePt t="10858" x="4826000" y="844550"/>
          <p14:tracePt t="10875" x="4826000" y="850900"/>
          <p14:tracePt t="10892" x="4819650" y="850900"/>
          <p14:tracePt t="10908" x="4819650" y="857250"/>
          <p14:tracePt t="10992" x="4819650" y="863600"/>
          <p14:tracePt t="11043" x="4851400" y="857250"/>
          <p14:tracePt t="11058" x="4908550" y="850900"/>
          <p14:tracePt t="11077" x="4965700" y="850900"/>
          <p14:tracePt t="11092" x="5048250" y="857250"/>
          <p14:tracePt t="11108" x="5149850" y="863600"/>
          <p14:tracePt t="11125" x="5207000" y="869950"/>
          <p14:tracePt t="11142" x="5226050" y="869950"/>
          <p14:tracePt t="11176" x="5213350" y="869950"/>
          <p14:tracePt t="11194" x="5181600" y="869950"/>
          <p14:tracePt t="11209" x="5118100" y="857250"/>
          <p14:tracePt t="11225" x="5080000" y="850900"/>
          <p14:tracePt t="11242" x="5041900" y="831850"/>
          <p14:tracePt t="11258" x="5022850" y="819150"/>
          <p14:tracePt t="11274" x="4991100" y="800100"/>
          <p14:tracePt t="11292" x="4927600" y="742950"/>
          <p14:tracePt t="11311" x="4806950" y="641350"/>
          <p14:tracePt t="11325" x="4768850" y="609600"/>
          <p14:tracePt t="11410" x="4622800" y="514350"/>
          <p14:tracePt t="11417" x="4591050" y="501650"/>
          <p14:tracePt t="11425" x="4552950" y="488950"/>
          <p14:tracePt t="11442" x="4508500" y="482600"/>
          <p14:tracePt t="11459" x="4457700" y="482600"/>
          <p14:tracePt t="11475" x="4432300" y="508000"/>
          <p14:tracePt t="11492" x="4419600" y="527050"/>
          <p14:tracePt t="11509" x="4394200" y="565150"/>
          <p14:tracePt t="11526" x="4368800" y="596900"/>
          <p14:tracePt t="11542" x="4343400" y="628650"/>
          <p14:tracePt t="11559" x="4318000" y="654050"/>
          <p14:tracePt t="11575" x="4311650" y="673100"/>
          <p14:tracePt t="11592" x="4318000" y="711200"/>
          <p14:tracePt t="11610" x="4362450" y="736600"/>
          <p14:tracePt t="11625" x="4476750" y="781050"/>
          <p14:tracePt t="11642" x="4648200" y="831850"/>
          <p14:tracePt t="11659" x="4895850" y="901700"/>
          <p14:tracePt t="11675" x="5200650" y="965200"/>
          <p14:tracePt t="11692" x="5594350" y="1016000"/>
          <p14:tracePt t="11708" x="5918200" y="1041400"/>
          <p14:tracePt t="11725" x="6330950" y="1047750"/>
          <p14:tracePt t="11742" x="6838950" y="1047750"/>
          <p14:tracePt t="11760" x="7239000" y="1060450"/>
          <p14:tracePt t="11762" x="7473950" y="1073150"/>
          <p14:tracePt t="11775" x="7651750" y="1079500"/>
          <p14:tracePt t="11792" x="7854950" y="1085850"/>
          <p14:tracePt t="11811" x="7912100" y="1060450"/>
          <p14:tracePt t="11825" x="7912100" y="1047750"/>
          <p14:tracePt t="11842" x="7893050" y="1022350"/>
          <p14:tracePt t="11859" x="7886700" y="1003300"/>
          <p14:tracePt t="11877" x="7886700" y="990600"/>
          <p14:tracePt t="11893" x="7893050" y="977900"/>
          <p14:tracePt t="11910" x="7905750" y="971550"/>
          <p14:tracePt t="11925" x="7912100" y="965200"/>
          <p14:tracePt t="11943" x="7912100" y="952500"/>
          <p14:tracePt t="11960" x="7918450" y="927100"/>
          <p14:tracePt t="11975" x="7956550" y="901700"/>
          <p14:tracePt t="11992" x="8064500" y="863600"/>
          <p14:tracePt t="12009" x="8153400" y="838200"/>
          <p14:tracePt t="12026" x="8255000" y="812800"/>
          <p14:tracePt t="12045" x="8318500" y="787400"/>
          <p14:tracePt t="12059" x="8331200" y="787400"/>
          <p14:tracePt t="12076" x="8356600" y="781050"/>
          <p14:tracePt t="12092" x="8420100" y="774700"/>
          <p14:tracePt t="12110" x="8496300" y="749300"/>
          <p14:tracePt t="12126" x="8585200" y="736600"/>
          <p14:tracePt t="12143" x="8642350" y="723900"/>
          <p14:tracePt t="12161" x="8655050" y="717550"/>
          <p14:tracePt t="12239" x="8648700" y="717550"/>
          <p14:tracePt t="12248" x="8642350" y="717550"/>
          <p14:tracePt t="12259" x="8636000" y="717550"/>
          <p14:tracePt t="12276" x="8597900" y="730250"/>
          <p14:tracePt t="12295" x="8477250" y="831850"/>
          <p14:tracePt t="12309" x="8451850" y="901700"/>
          <p14:tracePt t="12326" x="8413750" y="1054100"/>
          <p14:tracePt t="12343" x="8420100" y="1117600"/>
          <p14:tracePt t="12359" x="8496300" y="1219200"/>
          <p14:tracePt t="12376" x="8610600" y="1352550"/>
          <p14:tracePt t="12393" x="8661400" y="1447800"/>
          <p14:tracePt t="12805" x="8661400" y="1441450"/>
          <p14:tracePt t="12829" x="8623300" y="1219200"/>
          <p14:tracePt t="12844" x="8661400" y="1098550"/>
          <p14:tracePt t="12860" x="8712200" y="1016000"/>
          <p14:tracePt t="12876" x="8737600" y="946150"/>
          <p14:tracePt t="12894" x="8763000" y="895350"/>
          <p14:tracePt t="12910" x="8782050" y="863600"/>
          <p14:tracePt t="12927" x="8788400" y="838200"/>
          <p14:tracePt t="12943" x="8788400" y="812800"/>
          <p14:tracePt t="12960" x="8788400" y="768350"/>
          <p14:tracePt t="12976" x="8788400" y="730250"/>
          <p14:tracePt t="12993" x="8782050" y="666750"/>
          <p14:tracePt t="12996" x="8782050" y="635000"/>
          <p14:tracePt t="13012" x="8782050" y="577850"/>
          <p14:tracePt t="13029" x="8775700" y="514350"/>
          <p14:tracePt t="13043" x="8769350" y="469900"/>
          <p14:tracePt t="13061" x="8763000" y="444500"/>
          <p14:tracePt t="13076" x="8756650" y="425450"/>
          <p14:tracePt t="13109" x="8750300" y="425450"/>
          <p14:tracePt t="13127" x="8743950" y="450850"/>
          <p14:tracePt t="13145" x="8737600" y="476250"/>
          <p14:tracePt t="13160" x="8731250" y="495300"/>
          <p14:tracePt t="13176" x="8724900" y="514350"/>
          <p14:tracePt t="13195" x="8724900" y="520700"/>
          <p14:tracePt t="13284" x="8724900" y="527050"/>
          <p14:tracePt t="13293" x="8724900" y="533400"/>
          <p14:tracePt t="13310" x="8718550" y="546100"/>
          <p14:tracePt t="13327" x="8712200" y="552450"/>
          <p14:tracePt t="13344" x="8699500" y="565150"/>
          <p14:tracePt t="13360" x="8699500" y="590550"/>
          <p14:tracePt t="13377" x="8699500" y="596900"/>
          <p14:tracePt t="13393" x="8693150" y="609600"/>
          <p14:tracePt t="13395" x="8693150" y="622300"/>
          <p14:tracePt t="13412" x="8680450" y="628650"/>
          <p14:tracePt t="13427" x="8667750" y="641350"/>
          <p14:tracePt t="13443" x="8629650" y="654050"/>
          <p14:tracePt t="13462" x="8604250" y="660400"/>
          <p14:tracePt t="13477" x="8578850" y="673100"/>
          <p14:tracePt t="13495" x="8553450" y="685800"/>
          <p14:tracePt t="13510" x="8515350" y="704850"/>
          <p14:tracePt t="13527" x="8439150" y="749300"/>
          <p14:tracePt t="13544" x="8362950" y="774700"/>
          <p14:tracePt t="13560" x="8267700" y="793750"/>
          <p14:tracePt t="13577" x="8102600" y="806450"/>
          <p14:tracePt t="13580" x="8020050" y="806450"/>
          <p14:tracePt t="13594" x="7943850" y="812800"/>
          <p14:tracePt t="13596" x="7886700" y="812800"/>
          <p14:tracePt t="13611" x="7797800" y="819150"/>
          <p14:tracePt t="13628" x="7778750" y="819150"/>
          <p14:tracePt t="13786" x="7766050" y="825500"/>
          <p14:tracePt t="13796" x="7759700" y="831850"/>
          <p14:tracePt t="13803" x="7721600" y="850900"/>
          <p14:tracePt t="13809" x="7664450" y="876300"/>
          <p14:tracePt t="13828" x="7486650" y="914400"/>
          <p14:tracePt t="13845" x="7315200" y="933450"/>
          <p14:tracePt t="13861" x="7080250" y="965200"/>
          <p14:tracePt t="13878" x="6915150" y="977900"/>
          <p14:tracePt t="13893" x="6737350" y="984250"/>
          <p14:tracePt t="13911" x="6451600" y="971550"/>
          <p14:tracePt t="13927" x="6127750" y="958850"/>
          <p14:tracePt t="13945" x="5784850" y="952500"/>
          <p14:tracePt t="13947" x="5657850" y="946150"/>
          <p14:tracePt t="13962" x="5473700" y="946150"/>
          <p14:tracePt t="13977" x="5130800" y="933450"/>
          <p14:tracePt t="13994" x="4673600" y="914400"/>
          <p14:tracePt t="14011" x="4394200" y="895350"/>
          <p14:tracePt t="14028" x="4152900" y="869950"/>
          <p14:tracePt t="14044" x="3956050" y="844550"/>
          <p14:tracePt t="14060" x="3683000" y="825500"/>
          <p14:tracePt t="14078" x="3390900" y="819150"/>
          <p14:tracePt t="14094" x="3041650" y="812800"/>
          <p14:tracePt t="14111" x="2641600" y="812800"/>
          <p14:tracePt t="14127" x="2324100" y="819150"/>
          <p14:tracePt t="14146" x="1955800" y="806450"/>
          <p14:tracePt t="14161" x="1885950" y="806450"/>
          <p14:tracePt t="14178" x="1822450" y="800100"/>
          <p14:tracePt t="14180" x="1809750" y="800100"/>
          <p14:tracePt t="14194" x="1803400" y="800100"/>
          <p14:tracePt t="14196" x="1797050" y="800100"/>
          <p14:tracePt t="14211" x="1797050" y="806450"/>
          <p14:tracePt t="14228" x="1790700" y="812800"/>
          <p14:tracePt t="14230" x="1790700" y="831850"/>
          <p14:tracePt t="14245" x="1803400" y="850900"/>
          <p14:tracePt t="14261" x="1816100" y="876300"/>
          <p14:tracePt t="14277" x="1816100" y="901700"/>
          <p14:tracePt t="14294" x="1809750" y="920750"/>
          <p14:tracePt t="14311" x="1771650" y="946150"/>
          <p14:tracePt t="14328" x="1682750" y="965200"/>
          <p14:tracePt t="14345" x="1581150" y="971550"/>
          <p14:tracePt t="14363" x="1492250" y="971550"/>
          <p14:tracePt t="14377" x="1479550" y="977900"/>
          <p14:tracePt t="14432" x="1473200" y="977900"/>
          <p14:tracePt t="14444" x="1460500" y="990600"/>
          <p14:tracePt t="14462" x="1428750" y="1009650"/>
          <p14:tracePt t="14479" x="1409700" y="1022350"/>
          <p14:tracePt t="14494" x="1397000" y="1035050"/>
          <p14:tracePt t="14511" x="1397000" y="1041400"/>
          <p14:tracePt t="14528" x="1397000" y="1047750"/>
          <p14:tracePt t="14545" x="1409700" y="1047750"/>
          <p14:tracePt t="14562" x="1416050" y="1047750"/>
          <p14:tracePt t="14578" x="1422400" y="1047750"/>
          <p14:tracePt t="14596" x="1428750" y="1047750"/>
          <p14:tracePt t="14611" x="1435100" y="1047750"/>
          <p14:tracePt t="14628" x="1441450" y="1041400"/>
          <p14:tracePt t="14645" x="1447800" y="1041400"/>
          <p14:tracePt t="14661" x="1454150" y="1041400"/>
          <p14:tracePt t="14717" x="1447800" y="1041400"/>
          <p14:tracePt t="14723" x="1447800" y="1047750"/>
          <p14:tracePt t="14732" x="1441450" y="1047750"/>
          <p14:tracePt t="14762" x="1435100" y="1047750"/>
          <p14:tracePt t="14820" x="1435100" y="1054100"/>
          <p14:tracePt t="14841" x="1428750" y="1054100"/>
          <p14:tracePt t="14849" x="1416050" y="1054100"/>
          <p14:tracePt t="14861" x="1409700" y="1054100"/>
          <p14:tracePt t="14877" x="1403350" y="1054100"/>
          <p14:tracePt t="14911" x="1397000" y="1054100"/>
          <p14:tracePt t="15137" x="1428750" y="1060450"/>
          <p14:tracePt t="15144" x="1441450" y="1066800"/>
          <p14:tracePt t="15162" x="1492250" y="1085850"/>
          <p14:tracePt t="15178" x="1498600" y="1098550"/>
          <p14:tracePt t="15195" x="1498600" y="1104900"/>
          <p14:tracePt t="15228" x="1504950" y="1104900"/>
          <p14:tracePt t="15246" x="1524000" y="1104900"/>
          <p14:tracePt t="15263" x="1562100" y="1092200"/>
          <p14:tracePt t="15278" x="1612900" y="1073150"/>
          <p14:tracePt t="15296" x="1657350" y="1060450"/>
          <p14:tracePt t="15312" x="1663700" y="1054100"/>
          <p14:tracePt t="15390" x="1670050" y="1054100"/>
          <p14:tracePt t="15406" x="1676400" y="1054100"/>
          <p14:tracePt t="15413" x="1682750" y="1047750"/>
          <p14:tracePt t="15428" x="1695450" y="1047750"/>
          <p14:tracePt t="15445" x="1708150" y="1041400"/>
          <p14:tracePt t="15506" x="1714500" y="1041400"/>
          <p14:tracePt t="15514" x="1720850" y="1041400"/>
          <p14:tracePt t="15529" x="1752600" y="1035050"/>
          <p14:tracePt t="15546" x="1835150" y="1028700"/>
          <p14:tracePt t="15562" x="1879600" y="1028700"/>
          <p14:tracePt t="15578" x="1911350" y="1028700"/>
          <p14:tracePt t="15595" x="1924050" y="1028700"/>
          <p14:tracePt t="15612" x="1930400" y="1028700"/>
          <p14:tracePt t="15628" x="1936750" y="1022350"/>
          <p14:tracePt t="15645" x="1949450" y="1009650"/>
          <p14:tracePt t="15662" x="1968500" y="1003300"/>
          <p14:tracePt t="15679" x="1987550" y="996950"/>
          <p14:tracePt t="15695" x="2012950" y="990600"/>
          <p14:tracePt t="15715" x="2089150" y="984250"/>
          <p14:tracePt t="15729" x="2101850" y="984250"/>
          <p14:tracePt t="15807" x="2108200" y="984250"/>
          <p14:tracePt t="15816" x="2114550" y="984250"/>
          <p14:tracePt t="15829" x="2120900" y="984250"/>
          <p14:tracePt t="15846" x="2139950" y="984250"/>
          <p14:tracePt t="15862" x="2184400" y="984250"/>
          <p14:tracePt t="15881" x="2203450" y="977900"/>
          <p14:tracePt t="15896" x="2216150" y="977900"/>
          <p14:tracePt t="15913" x="2254250" y="977900"/>
          <p14:tracePt t="15929" x="2374900" y="977900"/>
          <p14:tracePt t="15945" x="2565400" y="1003300"/>
          <p14:tracePt t="15963" x="2800350" y="1035050"/>
          <p14:tracePt t="15979" x="3022600" y="1066800"/>
          <p14:tracePt t="15995" x="3219450" y="1098550"/>
          <p14:tracePt t="16013" x="3333750" y="1123950"/>
          <p14:tracePt t="16030" x="3352800" y="1123950"/>
          <p14:tracePt t="16064" x="3346450" y="1123950"/>
          <p14:tracePt t="16079" x="3340100" y="1123950"/>
          <p14:tracePt t="16340" x="3346450" y="1123950"/>
          <p14:tracePt t="16360" x="3371850" y="1117600"/>
          <p14:tracePt t="16366" x="3390900" y="1117600"/>
          <p14:tracePt t="16380" x="3409950" y="1111250"/>
          <p14:tracePt t="16396" x="3422650" y="1111250"/>
          <p14:tracePt t="16529" x="3422650" y="1104900"/>
          <p14:tracePt t="16537" x="3429000" y="1104900"/>
          <p14:tracePt t="16564" x="3441700" y="1098550"/>
          <p14:tracePt t="16579" x="3467100" y="1085850"/>
          <p14:tracePt t="16596" x="3498850" y="1073150"/>
          <p14:tracePt t="16613" x="3556000" y="1054100"/>
          <p14:tracePt t="16630" x="3594100" y="1035050"/>
          <p14:tracePt t="16647" x="3619500" y="1028700"/>
          <p14:tracePt t="16663" x="3638550" y="1022350"/>
          <p14:tracePt t="16666" x="3651250" y="1022350"/>
          <p14:tracePt t="16680" x="3657600" y="1022350"/>
          <p14:tracePt t="16682" x="3663950" y="1022350"/>
          <p14:tracePt t="16698" x="3683000" y="1022350"/>
          <p14:tracePt t="16713" x="3689350" y="1022350"/>
          <p14:tracePt t="16900" x="3695700" y="1022350"/>
          <p14:tracePt t="16908" x="3702050" y="1022350"/>
          <p14:tracePt t="16915" x="3708400" y="1016000"/>
          <p14:tracePt t="16947" x="3746500" y="1003300"/>
          <p14:tracePt t="16965" x="3873500" y="1022350"/>
          <p14:tracePt t="16979" x="3937000" y="1028700"/>
          <p14:tracePt t="16996" x="4051300" y="1054100"/>
          <p14:tracePt t="17014" x="4102100" y="1066800"/>
          <p14:tracePt t="17030" x="4108450" y="1066800"/>
          <p14:tracePt t="17063" x="4114800" y="1066800"/>
          <p14:tracePt t="17080" x="4121150" y="1060450"/>
          <p14:tracePt t="17097" x="4133850" y="1060450"/>
          <p14:tracePt t="17115" x="4152900" y="1054100"/>
          <p14:tracePt t="17130" x="4159250" y="1054100"/>
          <p14:tracePt t="17219" x="4165600" y="1054100"/>
          <p14:tracePt t="17312" x="4171950" y="1054100"/>
          <p14:tracePt t="17322" x="4178300" y="1054100"/>
          <p14:tracePt t="17332" x="4203700" y="1054100"/>
          <p14:tracePt t="17347" x="4248150" y="1047750"/>
          <p14:tracePt t="17364" x="4343400" y="1047750"/>
          <p14:tracePt t="17380" x="4495800" y="1047750"/>
          <p14:tracePt t="17397" x="4648200" y="1041400"/>
          <p14:tracePt t="17414" x="4749800" y="1041400"/>
          <p14:tracePt t="17431" x="4857750" y="1035050"/>
          <p14:tracePt t="17447" x="4933950" y="1028700"/>
          <p14:tracePt t="17463" x="5010150" y="1009650"/>
          <p14:tracePt t="17480" x="5029200" y="1003300"/>
          <p14:tracePt t="17496" x="5035550" y="1003300"/>
          <p14:tracePt t="17636" x="5041900" y="1003300"/>
          <p14:tracePt t="17651" x="5048250" y="1003300"/>
          <p14:tracePt t="17658" x="5054600" y="1003300"/>
          <p14:tracePt t="17665" x="5067300" y="1003300"/>
          <p14:tracePt t="17681" x="5118100" y="990600"/>
          <p14:tracePt t="17698" x="5168900" y="977900"/>
          <p14:tracePt t="17716" x="5219700" y="965200"/>
          <p14:tracePt t="17730" x="5270500" y="939800"/>
          <p14:tracePt t="17747" x="5289550" y="920750"/>
          <p14:tracePt t="17765" x="5295900" y="908050"/>
          <p14:tracePt t="17780" x="5302250" y="889000"/>
          <p14:tracePt t="17797" x="5308600" y="876300"/>
          <p14:tracePt t="17815" x="5308600" y="863600"/>
          <p14:tracePt t="17830" x="5283200" y="844550"/>
          <p14:tracePt t="17848" x="5200650" y="819150"/>
          <p14:tracePt t="17864" x="5041900" y="806450"/>
          <p14:tracePt t="17880" x="4946650" y="806450"/>
          <p14:tracePt t="17897" x="4864100" y="825500"/>
          <p14:tracePt t="17917" x="4826000" y="863600"/>
          <p14:tracePt t="17933" x="4819650" y="895350"/>
          <p14:tracePt t="17947" x="4845050" y="914400"/>
          <p14:tracePt t="17964" x="4889500" y="933450"/>
          <p14:tracePt t="17980" x="4933950" y="946150"/>
          <p14:tracePt t="17997" x="4953000" y="952500"/>
          <p14:tracePt t="18059" x="4953000" y="958850"/>
          <p14:tracePt t="18100" x="4953000" y="965200"/>
          <p14:tracePt t="18132" x="4940300" y="965200"/>
          <p14:tracePt t="18148" x="4940300" y="971550"/>
          <p14:tracePt t="18198" x="4933950" y="971550"/>
          <p14:tracePt t="18214" x="4927600" y="977900"/>
          <p14:tracePt t="18231" x="4921250" y="977900"/>
          <p14:tracePt t="18249" x="4921250" y="984250"/>
          <p14:tracePt t="18265" x="4927600" y="984250"/>
          <p14:tracePt t="18282" x="4959350" y="984250"/>
          <p14:tracePt t="18297" x="4991100" y="984250"/>
          <p14:tracePt t="18314" x="5016500" y="977900"/>
          <p14:tracePt t="18366" x="5035550" y="971550"/>
          <p14:tracePt t="18383" x="5080000" y="965200"/>
          <p14:tracePt t="18400" x="5200650" y="952500"/>
          <p14:tracePt t="18415" x="5397500" y="952500"/>
          <p14:tracePt t="18432" x="5657850" y="971550"/>
          <p14:tracePt t="18448" x="5892800" y="996950"/>
          <p14:tracePt t="18465" x="6064250" y="1016000"/>
          <p14:tracePt t="18480" x="6178550" y="1016000"/>
          <p14:tracePt t="18498" x="6242050" y="1009650"/>
          <p14:tracePt t="18515" x="6318250" y="996950"/>
          <p14:tracePt t="18531" x="6572250" y="990600"/>
          <p14:tracePt t="18548" x="6965950" y="990600"/>
          <p14:tracePt t="18565" x="7429500" y="1028700"/>
          <p14:tracePt t="18582" x="7854950" y="1098550"/>
          <p14:tracePt t="18599" x="8375650" y="1168400"/>
          <p14:tracePt t="18619" x="8553450" y="1193800"/>
          <p14:tracePt t="18634" x="8578850" y="1193800"/>
          <p14:tracePt t="18703" x="8585200" y="1187450"/>
          <p14:tracePt t="18713" x="8591550" y="1187450"/>
          <p14:tracePt t="18731" x="8642350" y="1187450"/>
          <p14:tracePt t="18747" x="8674100" y="1193800"/>
          <p14:tracePt t="18765" x="8680450" y="1193800"/>
          <p14:tracePt t="18834" x="8686800" y="1193800"/>
          <p14:tracePt t="18842" x="8693150" y="1193800"/>
          <p14:tracePt t="18850" x="8705850" y="1193800"/>
          <p14:tracePt t="18865" x="8763000" y="1174750"/>
          <p14:tracePt t="18883" x="8794750" y="1162050"/>
          <p14:tracePt t="18898" x="8820150" y="1155700"/>
          <p14:tracePt t="18915" x="8832850" y="1149350"/>
          <p14:tracePt t="18931" x="8845550" y="1149350"/>
          <p14:tracePt t="18948" x="8883650" y="1149350"/>
          <p14:tracePt t="18966" x="8953500" y="1149350"/>
          <p14:tracePt t="18982" x="9029700" y="1143000"/>
          <p14:tracePt t="18998" x="9086850" y="1130300"/>
          <p14:tracePt t="19016" x="9124950" y="1117600"/>
          <p14:tracePt t="19032" x="9131300" y="1111250"/>
          <p14:tracePt t="19065" x="9131300" y="1104900"/>
          <p14:tracePt t="19098" x="9144000" y="1104900"/>
          <p14:tracePt t="19116" x="9169400" y="1092200"/>
          <p14:tracePt t="19132" x="9194800" y="1073150"/>
          <p14:tracePt t="19148" x="9245600" y="1047750"/>
          <p14:tracePt t="19166" x="9264650" y="1028700"/>
          <p14:tracePt t="19182" x="9271000" y="1003300"/>
          <p14:tracePt t="19199" x="9264650" y="984250"/>
          <p14:tracePt t="19216" x="9251950" y="971550"/>
          <p14:tracePt t="19233" x="9239250" y="965200"/>
          <p14:tracePt t="19248" x="9232900" y="952500"/>
          <p14:tracePt t="19265" x="9213850" y="939800"/>
          <p14:tracePt t="19282" x="9207500" y="927100"/>
          <p14:tracePt t="19298" x="9194800" y="920750"/>
          <p14:tracePt t="19315" x="9188450" y="914400"/>
          <p14:tracePt t="19331" x="9175750" y="908050"/>
          <p14:tracePt t="19348" x="9150350" y="908050"/>
          <p14:tracePt t="19367" x="9112250" y="908050"/>
          <p14:tracePt t="19382" x="9074150" y="920750"/>
          <p14:tracePt t="19398" x="9036050" y="939800"/>
          <p14:tracePt t="19418" x="9004300" y="971550"/>
          <p14:tracePt t="19432" x="9004300" y="977900"/>
          <p14:tracePt t="19449" x="9010650" y="977900"/>
          <p14:tracePt t="19467" x="9042400" y="990600"/>
          <p14:tracePt t="19484" x="9074150" y="1003300"/>
          <p14:tracePt t="19499" x="9093200" y="1009650"/>
          <p14:tracePt t="19515" x="9099550" y="1009650"/>
          <p14:tracePt t="19532" x="9105900" y="1009650"/>
          <p14:tracePt t="19549" x="9124950" y="1016000"/>
          <p14:tracePt t="19567" x="9156700" y="1022350"/>
          <p14:tracePt t="19585" x="9220200" y="1028700"/>
          <p14:tracePt t="19599" x="9226550" y="1028700"/>
          <p14:tracePt t="19716" x="9232900" y="1028700"/>
          <p14:tracePt t="19724" x="9239250" y="1028700"/>
          <p14:tracePt t="19733" x="9245600" y="1028700"/>
          <p14:tracePt t="19749" x="9258300" y="1028700"/>
          <p14:tracePt t="19782" x="9264650" y="1028700"/>
          <p14:tracePt t="19816" x="9264650" y="1041400"/>
          <p14:tracePt t="19832" x="9264650" y="1054100"/>
          <p14:tracePt t="19849" x="9264650" y="1060450"/>
          <p14:tracePt t="19865" x="9264650" y="1066800"/>
          <p14:tracePt t="19937" x="9271000" y="1066800"/>
          <p14:tracePt t="19958" x="9283700" y="1073150"/>
          <p14:tracePt t="19966" x="9290050" y="1073150"/>
          <p14:tracePt t="19982" x="9296400" y="1073150"/>
          <p14:tracePt t="20033" x="9296400" y="1085850"/>
          <p14:tracePt t="20049" x="9296400" y="1092200"/>
          <p14:tracePt t="20066" x="9296400" y="1098550"/>
          <p14:tracePt t="20183" x="9302750" y="1104900"/>
          <p14:tracePt t="20189" x="9309100" y="1111250"/>
          <p14:tracePt t="20199" x="9315450" y="1111250"/>
          <p14:tracePt t="20216" x="9328150" y="1117600"/>
          <p14:tracePt t="20234" x="9328150" y="1123950"/>
          <p14:tracePt t="20249" x="9334500" y="1123950"/>
          <p14:tracePt t="20304" x="9353550" y="1123950"/>
          <p14:tracePt t="20311" x="9366250" y="1117600"/>
          <p14:tracePt t="20320" x="9404350" y="1117600"/>
          <p14:tracePt t="20333" x="9461500" y="1117600"/>
          <p14:tracePt t="20349" x="9632950" y="1130300"/>
          <p14:tracePt t="20366" x="9810750" y="1155700"/>
          <p14:tracePt t="20369" x="9912350" y="1174750"/>
          <p14:tracePt t="20382" x="10007600" y="1193800"/>
          <p14:tracePt t="20385" x="10071100" y="1206500"/>
          <p14:tracePt t="20400" x="10185400" y="1231900"/>
          <p14:tracePt t="20416" x="10204450" y="1238250"/>
          <p14:tracePt t="20449" x="10210800" y="1238250"/>
          <p14:tracePt t="20466" x="10223500" y="1238250"/>
          <p14:tracePt t="20483" x="10280650" y="1238250"/>
          <p14:tracePt t="20500" x="10350500" y="1244600"/>
          <p14:tracePt t="20518" x="10394950" y="1244600"/>
          <p14:tracePt t="20533" x="10426700" y="1244600"/>
          <p14:tracePt t="20550" x="10439400" y="1244600"/>
          <p14:tracePt t="20566" x="10452100" y="1244600"/>
          <p14:tracePt t="20583" x="10496550" y="1244600"/>
          <p14:tracePt t="20600" x="10610850" y="1250950"/>
          <p14:tracePt t="20616" x="10706100" y="1244600"/>
          <p14:tracePt t="20633" x="10826750" y="1206500"/>
          <p14:tracePt t="20650" x="10922000" y="1149350"/>
          <p14:tracePt t="20666" x="10985500" y="1085850"/>
          <p14:tracePt t="20683" x="11023600" y="1035050"/>
          <p14:tracePt t="20700" x="11042650" y="977900"/>
          <p14:tracePt t="20717" x="11049000" y="939800"/>
          <p14:tracePt t="20733" x="11049000" y="933450"/>
          <p14:tracePt t="20766" x="11042650" y="933450"/>
          <p14:tracePt t="20783" x="11010900" y="933450"/>
          <p14:tracePt t="20802" x="10972800" y="933450"/>
          <p14:tracePt t="20816" x="10902950" y="914400"/>
          <p14:tracePt t="20834" x="10833100" y="889000"/>
          <p14:tracePt t="20850" x="10756900" y="857250"/>
          <p14:tracePt t="20867" x="10629900" y="819150"/>
          <p14:tracePt t="20883" x="10509250" y="793750"/>
          <p14:tracePt t="20901" x="10394950" y="762000"/>
          <p14:tracePt t="20916" x="10293350" y="736600"/>
          <p14:tracePt t="20933" x="10229850" y="723900"/>
          <p14:tracePt t="20950" x="10191750" y="723900"/>
          <p14:tracePt t="20966" x="10179050" y="736600"/>
          <p14:tracePt t="20983" x="10172700" y="774700"/>
          <p14:tracePt t="21000" x="10210800" y="831850"/>
          <p14:tracePt t="21016" x="10293350" y="908050"/>
          <p14:tracePt t="21033" x="10394950" y="977900"/>
          <p14:tracePt t="21037" x="10464800" y="1009650"/>
          <p14:tracePt t="21050" x="10490200" y="1022350"/>
          <p14:tracePt t="21054" x="10528300" y="1041400"/>
          <p14:tracePt t="21066" x="10534650" y="1041400"/>
          <p14:tracePt t="21082" x="10541000" y="1041400"/>
          <p14:tracePt t="21193" x="10541000" y="1047750"/>
          <p14:tracePt t="21203" x="10534650" y="1047750"/>
          <p14:tracePt t="21221" x="10515600" y="1054100"/>
          <p14:tracePt t="21235" x="10477500" y="1066800"/>
          <p14:tracePt t="21250" x="10439400" y="1079500"/>
          <p14:tracePt t="21268" x="10369550" y="1111250"/>
          <p14:tracePt t="21283" x="10312400" y="1136650"/>
          <p14:tracePt t="21302" x="10191750" y="1174750"/>
          <p14:tracePt t="21317" x="10026650" y="1206500"/>
          <p14:tracePt t="21333" x="9848850" y="1231900"/>
          <p14:tracePt t="21350" x="9671050" y="1231900"/>
          <p14:tracePt t="21366" x="9512300" y="1225550"/>
          <p14:tracePt t="21384" x="9417050" y="1225550"/>
          <p14:tracePt t="21400" x="9398000" y="1225550"/>
          <p14:tracePt t="21433" x="9398000" y="1231900"/>
          <p14:tracePt t="21452" x="9391650" y="1238250"/>
          <p14:tracePt t="21468" x="9385300" y="1244600"/>
          <p14:tracePt t="21484" x="9378950" y="1250950"/>
          <p14:tracePt t="21583" x="9378950" y="1257300"/>
          <p14:tracePt t="21596" x="9378950" y="1263650"/>
          <p14:tracePt t="21604" x="9385300" y="1270000"/>
          <p14:tracePt t="21617" x="9391650" y="1270000"/>
          <p14:tracePt t="21634" x="9398000" y="1276350"/>
          <p14:tracePt t="21650" x="9417050" y="1289050"/>
          <p14:tracePt t="21667" x="9480550" y="1301750"/>
          <p14:tracePt t="21669" x="9531350" y="1314450"/>
          <p14:tracePt t="21684" x="9613900" y="1320800"/>
          <p14:tracePt t="21700" x="9690100" y="1327150"/>
          <p14:tracePt t="21718" x="9715500" y="1333500"/>
          <p14:tracePt t="21734" x="9721850" y="1333500"/>
          <p14:tracePt t="21769" x="9728200" y="1320800"/>
          <p14:tracePt t="21784" x="9728200" y="1301750"/>
          <p14:tracePt t="21800" x="9728200" y="1282700"/>
          <p14:tracePt t="21817" x="9715500" y="1257300"/>
          <p14:tracePt t="21834" x="9690100" y="1225550"/>
          <p14:tracePt t="21850" x="9658350" y="1206500"/>
          <p14:tracePt t="21868" x="9601200" y="1181100"/>
          <p14:tracePt t="21886" x="9512300" y="1162050"/>
          <p14:tracePt t="21902" x="9448800" y="1155700"/>
          <p14:tracePt t="21918" x="9378950" y="1149350"/>
          <p14:tracePt t="21937" x="9296400" y="1149350"/>
          <p14:tracePt t="21951" x="9201150" y="1143000"/>
          <p14:tracePt t="21967" x="9080500" y="1123950"/>
          <p14:tracePt t="21984" x="9004300" y="1117600"/>
          <p14:tracePt t="22000" x="8909050" y="1111250"/>
          <p14:tracePt t="22016" x="8902700" y="1117600"/>
          <p14:tracePt t="22034" x="8902700" y="1130300"/>
          <p14:tracePt t="22050" x="8915400" y="1162050"/>
          <p14:tracePt t="22068" x="8947150" y="1200150"/>
          <p14:tracePt t="22084" x="8978900" y="1257300"/>
          <p14:tracePt t="22102" x="8978900" y="1308100"/>
          <p14:tracePt t="22117" x="8896350" y="1346200"/>
          <p14:tracePt t="22134" x="8693150" y="1346200"/>
          <p14:tracePt t="22151" x="8426450" y="1320800"/>
          <p14:tracePt t="22167" x="8210550" y="1289050"/>
          <p14:tracePt t="22184" x="8013700" y="1257300"/>
          <p14:tracePt t="22202" x="7842250" y="1225550"/>
          <p14:tracePt t="22217" x="7753350" y="1206500"/>
          <p14:tracePt t="22234" x="7702550" y="1206500"/>
          <p14:tracePt t="22251" x="7664450" y="1206500"/>
          <p14:tracePt t="22268" x="7594600" y="1212850"/>
          <p14:tracePt t="22284" x="7499350" y="1219200"/>
          <p14:tracePt t="22301" x="7385050" y="1219200"/>
          <p14:tracePt t="22317" x="7277100" y="1212850"/>
          <p14:tracePt t="22334" x="7207250" y="1206500"/>
          <p14:tracePt t="22351" x="7200900" y="1206500"/>
          <p14:tracePt t="22368" x="7200900" y="1212850"/>
          <p14:tracePt t="22384" x="7213600" y="1219200"/>
          <p14:tracePt t="22401" x="7226300" y="1219200"/>
          <p14:tracePt t="22452" x="7226300" y="1225550"/>
          <p14:tracePt t="22470" x="7213600" y="1231900"/>
          <p14:tracePt t="22487" x="7207250" y="1238250"/>
          <p14:tracePt t="22730" x="7200900" y="1238250"/>
          <p14:tracePt t="22744" x="7194550" y="1238250"/>
          <p14:tracePt t="22760" x="7181850" y="1238250"/>
          <p14:tracePt t="22768" x="7175500" y="1238250"/>
          <p14:tracePt t="22839" x="7175500" y="1231900"/>
          <p14:tracePt t="22854" x="7175500" y="1225550"/>
          <p14:tracePt t="22922" x="7169150" y="1225550"/>
          <p14:tracePt t="22946" x="7162800" y="1225550"/>
          <p14:tracePt t="22973" x="7156450" y="1225550"/>
          <p14:tracePt t="22979" x="7156450" y="1231900"/>
          <p14:tracePt t="22988" x="7150100" y="1231900"/>
          <p14:tracePt t="23002" x="7124700" y="1238250"/>
          <p14:tracePt t="23018" x="7073900" y="1244600"/>
          <p14:tracePt t="23035" x="7004050" y="1244600"/>
          <p14:tracePt t="23052" x="6915150" y="1231900"/>
          <p14:tracePt t="23068" x="6838950" y="1219200"/>
          <p14:tracePt t="23085" x="6769100" y="1206500"/>
          <p14:tracePt t="23102" x="6699250" y="1193800"/>
          <p14:tracePt t="23119" x="6597650" y="1181100"/>
          <p14:tracePt t="23135" x="6438900" y="1162050"/>
          <p14:tracePt t="23152" x="6286500" y="1136650"/>
          <p14:tracePt t="23168" x="6153150" y="1111250"/>
          <p14:tracePt t="23185" x="6070600" y="1098550"/>
          <p14:tracePt t="23204" x="5988050" y="1073150"/>
          <p14:tracePt t="23220" x="5975350" y="1073150"/>
          <p14:tracePt t="23256" x="5975350" y="1066800"/>
          <p14:tracePt t="23270" x="5981700" y="1060450"/>
          <p14:tracePt t="23285" x="6000750" y="1054100"/>
          <p14:tracePt t="23302" x="6019800" y="1041400"/>
          <p14:tracePt t="23318" x="6032500" y="1041400"/>
          <p14:tracePt t="23406" x="6038850" y="1041400"/>
          <p14:tracePt t="23429" x="6057900" y="1041400"/>
          <p14:tracePt t="23452" x="6076950" y="1035050"/>
          <p14:tracePt t="23468" x="6096000" y="1035050"/>
          <p14:tracePt t="23608" x="6102350" y="1035050"/>
          <p14:tracePt t="23623" x="6108700" y="1035050"/>
          <p14:tracePt t="23635" x="6115050" y="1035050"/>
          <p14:tracePt t="23652" x="6127750" y="1035050"/>
          <p14:tracePt t="23669" x="6134100" y="1035050"/>
          <p14:tracePt t="23686" x="6153150" y="1035050"/>
          <p14:tracePt t="23702" x="6191250" y="1041400"/>
          <p14:tracePt t="23704" x="6203950" y="1041400"/>
          <p14:tracePt t="23719" x="6242050" y="1041400"/>
          <p14:tracePt t="23737" x="6292850" y="1041400"/>
          <p14:tracePt t="23755" x="6318250" y="1035050"/>
          <p14:tracePt t="23769" x="6362700" y="1035050"/>
          <p14:tracePt t="23785" x="6400800" y="1028700"/>
          <p14:tracePt t="23915" x="6394450" y="1028700"/>
          <p14:tracePt t="23920" x="6388100" y="1028700"/>
          <p14:tracePt t="23935" x="6375400" y="1028700"/>
          <p14:tracePt t="23952" x="6369050" y="1028700"/>
          <p14:tracePt t="23998" x="6369050" y="1022350"/>
          <p14:tracePt t="24019" x="6381750" y="1016000"/>
          <p14:tracePt t="24037" x="6426200" y="996950"/>
          <p14:tracePt t="24054" x="6438900" y="996950"/>
          <p14:tracePt t="24132" x="6445250" y="990600"/>
          <p14:tracePt t="24138" x="6451600" y="990600"/>
          <p14:tracePt t="24153" x="6464300" y="984250"/>
          <p14:tracePt t="24170" x="6521450" y="984250"/>
          <p14:tracePt t="24188" x="6553200" y="984250"/>
          <p14:tracePt t="24203" x="6565900" y="984250"/>
          <p14:tracePt t="24219" x="6578600" y="984250"/>
          <p14:tracePt t="24238" x="6610350" y="984250"/>
          <p14:tracePt t="24252" x="6673850" y="984250"/>
          <p14:tracePt t="24270" x="6743700" y="984250"/>
          <p14:tracePt t="24286" x="6800850" y="990600"/>
          <p14:tracePt t="24303" x="6838950" y="990600"/>
          <p14:tracePt t="24319" x="6864350" y="990600"/>
          <p14:tracePt t="24353" x="6870700" y="990600"/>
          <p14:tracePt t="24630" x="6889750" y="990600"/>
          <p14:tracePt t="24639" x="6915150" y="990600"/>
          <p14:tracePt t="24654" x="6991350" y="990600"/>
          <p14:tracePt t="24671" x="7073900" y="990600"/>
          <p14:tracePt t="24686" x="7112000" y="990600"/>
          <p14:tracePt t="24703" x="7131050" y="990600"/>
          <p14:tracePt t="24720" x="7143750" y="990600"/>
          <p14:tracePt t="24736" x="7150100" y="990600"/>
          <p14:tracePt t="24753" x="7156450" y="996950"/>
          <p14:tracePt t="24770" x="7169150" y="996950"/>
          <p14:tracePt t="24787" x="7181850" y="996950"/>
          <p14:tracePt t="24820" x="7188200" y="996950"/>
          <p14:tracePt t="25038" x="7194550" y="996950"/>
          <p14:tracePt t="25044" x="7200900" y="996950"/>
          <p14:tracePt t="25054" x="7213600" y="990600"/>
          <p14:tracePt t="25071" x="7245350" y="977900"/>
          <p14:tracePt t="25087" x="7277100" y="971550"/>
          <p14:tracePt t="25103" x="7308850" y="958850"/>
          <p14:tracePt t="25120" x="7378700" y="958850"/>
          <p14:tracePt t="25138" x="7404100" y="958850"/>
          <p14:tracePt t="25153" x="7429500" y="958850"/>
          <p14:tracePt t="25170" x="7461250" y="965200"/>
          <p14:tracePt t="25187" x="7518400" y="971550"/>
          <p14:tracePt t="25190" x="7550150" y="977900"/>
          <p14:tracePt t="25203" x="7575550" y="984250"/>
          <p14:tracePt t="25219" x="7594600" y="984250"/>
          <p14:tracePt t="25237" x="7594600" y="990600"/>
          <p14:tracePt t="25271" x="7575550" y="990600"/>
          <p14:tracePt t="25287" x="7562850" y="990600"/>
          <p14:tracePt t="25352" x="7562850" y="996950"/>
          <p14:tracePt t="25375" x="7556500" y="1003300"/>
          <p14:tracePt t="25383" x="7537450" y="1003300"/>
          <p14:tracePt t="25404" x="7467600" y="1003300"/>
          <p14:tracePt t="25420" x="7372350" y="1009650"/>
          <p14:tracePt t="25437" x="7200900" y="1003300"/>
          <p14:tracePt t="25454" x="6997700" y="990600"/>
          <p14:tracePt t="25472" x="6604000" y="971550"/>
          <p14:tracePt t="25487" x="6267450" y="952500"/>
          <p14:tracePt t="25505" x="5911850" y="939800"/>
          <p14:tracePt t="25522" x="5543550" y="933450"/>
          <p14:tracePt t="25537" x="5162550" y="927100"/>
          <p14:tracePt t="25554" x="4756150" y="920750"/>
          <p14:tracePt t="25572" x="4368800" y="920750"/>
          <p14:tracePt t="25587" x="3949700" y="901700"/>
          <p14:tracePt t="25604" x="3473450" y="882650"/>
          <p14:tracePt t="25619" x="3048000" y="857250"/>
          <p14:tracePt t="25637" x="2692400" y="838200"/>
          <p14:tracePt t="25654" x="2393950" y="831850"/>
          <p14:tracePt t="25672" x="1987550" y="838200"/>
          <p14:tracePt t="25687" x="1841500" y="844550"/>
          <p14:tracePt t="25705" x="1574800" y="857250"/>
          <p14:tracePt t="25721" x="1231900" y="876300"/>
          <p14:tracePt t="25738" x="1073150" y="901700"/>
          <p14:tracePt t="25754" x="1003300" y="914400"/>
          <p14:tracePt t="25770" x="990600" y="927100"/>
          <p14:tracePt t="25787" x="984250" y="927100"/>
          <p14:tracePt t="25804" x="984250" y="933450"/>
          <p14:tracePt t="25837" x="971550" y="946150"/>
          <p14:tracePt t="25856" x="958850" y="958850"/>
          <p14:tracePt t="25871" x="939800" y="977900"/>
          <p14:tracePt t="25904" x="914400" y="1016000"/>
          <p14:tracePt t="25920" x="914400" y="1028700"/>
          <p14:tracePt t="25937" x="914400" y="1035050"/>
          <p14:tracePt t="25953" x="908050" y="1047750"/>
          <p14:tracePt t="25971" x="895350" y="1060450"/>
          <p14:tracePt t="25987" x="876300" y="1092200"/>
          <p14:tracePt t="26004" x="850900" y="1130300"/>
          <p14:tracePt t="26020" x="831850" y="1181100"/>
          <p14:tracePt t="26038" x="825500" y="1219200"/>
          <p14:tracePt t="26054" x="831850" y="1263650"/>
          <p14:tracePt t="26071" x="844550" y="1295400"/>
          <p14:tracePt t="26088" x="850900" y="1308100"/>
          <p14:tracePt t="26121" x="850900" y="1314450"/>
          <p14:tracePt t="26201" x="857250" y="1314450"/>
          <p14:tracePt t="26221" x="882650" y="1314450"/>
          <p14:tracePt t="26238" x="914400" y="1308100"/>
          <p14:tracePt t="26254" x="971550" y="1295400"/>
          <p14:tracePt t="26271" x="996950" y="1289050"/>
          <p14:tracePt t="26290" x="1009650" y="1289050"/>
          <p14:tracePt t="26304" x="1016000" y="1289050"/>
          <p14:tracePt t="26321" x="1022350" y="1289050"/>
          <p14:tracePt t="26374" x="1028700" y="1289050"/>
          <p14:tracePt t="26388" x="1047750" y="1289050"/>
          <p14:tracePt t="26404" x="1060450" y="1282700"/>
          <p14:tracePt t="26543" x="1066800" y="1282700"/>
          <p14:tracePt t="26566" x="1073150" y="1276350"/>
          <p14:tracePt t="26608" x="1073150" y="1270000"/>
          <p14:tracePt t="26616" x="1079500" y="1270000"/>
          <p14:tracePt t="26631" x="1104900" y="1244600"/>
          <p14:tracePt t="26655" x="1289050" y="1231900"/>
          <p14:tracePt t="26672" x="1397000" y="1244600"/>
          <p14:tracePt t="26690" x="1428750" y="1250950"/>
          <p14:tracePt t="26722" x="1422400" y="1250950"/>
          <p14:tracePt t="26735" x="1416050" y="1244600"/>
          <p14:tracePt t="26755" x="1409700" y="1238250"/>
          <p14:tracePt t="26794" x="1416050" y="1238250"/>
          <p14:tracePt t="26805" x="1428750" y="1238250"/>
          <p14:tracePt t="26821" x="1441450" y="1238250"/>
          <p14:tracePt t="26839" x="1454150" y="1244600"/>
          <p14:tracePt t="26901" x="1460500" y="1244600"/>
          <p14:tracePt t="26910" x="1466850" y="1244600"/>
          <p14:tracePt t="26921" x="1473200" y="1244600"/>
          <p14:tracePt t="26938" x="1543050" y="1244600"/>
          <p14:tracePt t="26955" x="1606550" y="1244600"/>
          <p14:tracePt t="26972" x="1676400" y="1244600"/>
          <p14:tracePt t="26989" x="1752600" y="1244600"/>
          <p14:tracePt t="27005" x="1778000" y="1244600"/>
          <p14:tracePt t="27071" x="1784350" y="1244600"/>
          <p14:tracePt t="27091" x="1784350" y="1238250"/>
          <p14:tracePt t="27306" x="1797050" y="1231900"/>
          <p14:tracePt t="27311" x="1816100" y="1225550"/>
          <p14:tracePt t="27322" x="1847850" y="1225550"/>
          <p14:tracePt t="27338" x="1898650" y="1225550"/>
          <p14:tracePt t="27357" x="1955800" y="1238250"/>
          <p14:tracePt t="27371" x="1987550" y="1244600"/>
          <p14:tracePt t="27388" x="2006600" y="1244600"/>
          <p14:tracePt t="27405" x="2044700" y="1238250"/>
          <p14:tracePt t="27424" x="2108200" y="1238250"/>
          <p14:tracePt t="27439" x="2171700" y="1231900"/>
          <p14:tracePt t="27455" x="2209800" y="1231900"/>
          <p14:tracePt t="27472" x="2216150" y="1231900"/>
          <p14:tracePt t="27583" x="2222500" y="1231900"/>
          <p14:tracePt t="27598" x="2228850" y="1231900"/>
          <p14:tracePt t="27607" x="2235200" y="1231900"/>
          <p14:tracePt t="27622" x="2254250" y="1231900"/>
          <p14:tracePt t="27639" x="2260600" y="1238250"/>
          <p14:tracePt t="27657" x="2266950" y="1238250"/>
          <p14:tracePt t="27672" x="2286000" y="1238250"/>
          <p14:tracePt t="27690" x="2317750" y="1238250"/>
          <p14:tracePt t="27705" x="2368550" y="1238250"/>
          <p14:tracePt t="27722" x="2400300" y="1238250"/>
          <p14:tracePt t="27930" x="2400300" y="1244600"/>
          <p14:tracePt t="27957" x="2400300" y="1250950"/>
          <p14:tracePt t="28132" x="2400300" y="1257300"/>
          <p14:tracePt t="28248" x="2393950" y="1257300"/>
          <p14:tracePt t="28264" x="2381250" y="1257300"/>
          <p14:tracePt t="28290" x="2374900" y="1257300"/>
          <p14:tracePt t="28546" x="2368550" y="1263650"/>
          <p14:tracePt t="28650" x="2381250" y="1257300"/>
          <p14:tracePt t="28657" x="2406650" y="1244600"/>
          <p14:tracePt t="28665" x="2438400" y="1244600"/>
          <p14:tracePt t="28673" x="2476500" y="1238250"/>
          <p14:tracePt t="28689" x="2533650" y="1225550"/>
          <p14:tracePt t="28706" x="2616200" y="1225550"/>
          <p14:tracePt t="28722" x="2711450" y="1225550"/>
          <p14:tracePt t="28739" x="2787650" y="1225550"/>
          <p14:tracePt t="28756" x="2832100" y="1225550"/>
          <p14:tracePt t="28772" x="2838450" y="1225550"/>
          <p14:tracePt t="28939" x="2838450" y="1231900"/>
          <p14:tracePt t="28956" x="2832100" y="1231900"/>
          <p14:tracePt t="31224" x="2832100" y="1238250"/>
          <p14:tracePt t="31241" x="2832100" y="1244600"/>
          <p14:tracePt t="31258" x="2832100" y="1257300"/>
          <p14:tracePt t="31324" x="2844800" y="1257300"/>
          <p14:tracePt t="31342" x="2870200" y="1257300"/>
          <p14:tracePt t="31359" x="2901950" y="1257300"/>
          <p14:tracePt t="31374" x="2933700" y="1250950"/>
          <p14:tracePt t="31391" x="2971800" y="1250950"/>
          <p14:tracePt t="31441" x="3124200" y="1225550"/>
          <p14:tracePt t="31448" x="3155950" y="1225550"/>
          <p14:tracePt t="31457" x="3175000" y="1219200"/>
          <p14:tracePt t="31474" x="3206750" y="1206500"/>
          <p14:tracePt t="31491" x="3238500" y="1187450"/>
          <p14:tracePt t="31507" x="3263900" y="1174750"/>
          <p14:tracePt t="31524" x="3282950" y="1149350"/>
          <p14:tracePt t="31541" x="3289300" y="1123950"/>
          <p14:tracePt t="31558" x="3295650" y="1092200"/>
          <p14:tracePt t="31574" x="3295650" y="1060450"/>
          <p14:tracePt t="31591" x="3295650" y="1041400"/>
          <p14:tracePt t="31608" x="3289300" y="1016000"/>
          <p14:tracePt t="31624" x="3270250" y="996950"/>
          <p14:tracePt t="31642" x="3257550" y="984250"/>
          <p14:tracePt t="31659" x="3232150" y="971550"/>
          <p14:tracePt t="31675" x="3213100" y="958850"/>
          <p14:tracePt t="31692" x="3187700" y="946150"/>
          <p14:tracePt t="31709" x="3162300" y="939800"/>
          <p14:tracePt t="31726" x="3136900" y="933450"/>
          <p14:tracePt t="31743" x="3111500" y="933450"/>
          <p14:tracePt t="31758" x="3073400" y="933450"/>
          <p14:tracePt t="31777" x="3028950" y="933450"/>
          <p14:tracePt t="31792" x="2984500" y="939800"/>
          <p14:tracePt t="31808" x="2927350" y="946150"/>
          <p14:tracePt t="31825" x="2901950" y="952500"/>
          <p14:tracePt t="31841" x="2889250" y="952500"/>
          <p14:tracePt t="31858" x="2851150" y="952500"/>
          <p14:tracePt t="31875" x="2800350" y="952500"/>
          <p14:tracePt t="31892" x="2730500" y="958850"/>
          <p14:tracePt t="31909" x="2692400" y="971550"/>
          <p14:tracePt t="31926" x="2667000" y="984250"/>
          <p14:tracePt t="31941" x="2654300" y="996950"/>
          <p14:tracePt t="31958" x="2654300" y="1009650"/>
          <p14:tracePt t="31975" x="2654300" y="1016000"/>
          <p14:tracePt t="31991" x="2654300" y="1022350"/>
          <p14:tracePt t="32008" x="2654300" y="1028700"/>
          <p14:tracePt t="32025" x="2660650" y="1047750"/>
          <p14:tracePt t="32042" x="2673350" y="1079500"/>
          <p14:tracePt t="32059" x="2711450" y="1111250"/>
          <p14:tracePt t="32077" x="2800350" y="1174750"/>
          <p14:tracePt t="32093" x="2857500" y="1206500"/>
          <p14:tracePt t="32108" x="2895600" y="1225550"/>
          <p14:tracePt t="32124" x="2921000" y="1231900"/>
          <p14:tracePt t="32142" x="2946400" y="1231900"/>
          <p14:tracePt t="32158" x="2984500" y="1238250"/>
          <p14:tracePt t="32176" x="3028950" y="1238250"/>
          <p14:tracePt t="32191" x="3073400" y="1238250"/>
          <p14:tracePt t="32209" x="3136900" y="1238250"/>
          <p14:tracePt t="32225" x="3194050" y="1231900"/>
          <p14:tracePt t="32242" x="3238500" y="1225550"/>
          <p14:tracePt t="32259" x="3270250" y="1219200"/>
          <p14:tracePt t="32275" x="3295650" y="1212850"/>
          <p14:tracePt t="32293" x="3327400" y="1206500"/>
          <p14:tracePt t="32310" x="3346450" y="1200150"/>
          <p14:tracePt t="32326" x="3365500" y="1187450"/>
          <p14:tracePt t="32343" x="3390900" y="1168400"/>
          <p14:tracePt t="32359" x="3403600" y="1155700"/>
          <p14:tracePt t="32376" x="3416300" y="1143000"/>
          <p14:tracePt t="32393" x="3429000" y="1130300"/>
          <p14:tracePt t="32410" x="3429000" y="1117600"/>
          <p14:tracePt t="32412" x="3429000" y="1111250"/>
          <p14:tracePt t="32427" x="3429000" y="1098550"/>
          <p14:tracePt t="32443" x="3429000" y="1085850"/>
          <p14:tracePt t="32459" x="3416300" y="1073150"/>
          <p14:tracePt t="32476" x="3409950" y="1066800"/>
          <p14:tracePt t="32494" x="3397250" y="1054100"/>
          <p14:tracePt t="32509" x="3390900" y="1054100"/>
          <p14:tracePt t="32526" x="3378200" y="1041400"/>
          <p14:tracePt t="32543" x="3365500" y="1035050"/>
          <p14:tracePt t="32560" x="3327400" y="1022350"/>
          <p14:tracePt t="32578" x="3289300" y="1016000"/>
          <p14:tracePt t="32593" x="3238500" y="1009650"/>
          <p14:tracePt t="32611" x="3194050" y="996950"/>
          <p14:tracePt t="32626" x="3155950" y="990600"/>
          <p14:tracePt t="32643" x="3136900" y="977900"/>
          <p14:tracePt t="32659" x="3111500" y="971550"/>
          <p14:tracePt t="32679" x="3067050" y="971550"/>
          <p14:tracePt t="32694" x="3016250" y="971550"/>
          <p14:tracePt t="32709" x="2965450" y="971550"/>
          <p14:tracePt t="32726" x="2940050" y="971550"/>
          <p14:tracePt t="32745" x="2914650" y="971550"/>
          <p14:tracePt t="32762" x="2895600" y="971550"/>
          <p14:tracePt t="32776" x="2876550" y="984250"/>
          <p14:tracePt t="32795" x="2851150" y="996950"/>
          <p14:tracePt t="32810" x="2838450" y="1009650"/>
          <p14:tracePt t="32826" x="2800350" y="1041400"/>
          <p14:tracePt t="32843" x="2787650" y="1066800"/>
          <p14:tracePt t="32860" x="2781300" y="1085850"/>
          <p14:tracePt t="32863" x="2781300" y="1098550"/>
          <p14:tracePt t="32876" x="2787650" y="1104900"/>
          <p14:tracePt t="32880" x="2800350" y="1117600"/>
          <p14:tracePt t="32895" x="2825750" y="1136650"/>
          <p14:tracePt t="32910" x="2844800" y="1149350"/>
          <p14:tracePt t="32926" x="2895600" y="1168400"/>
          <p14:tracePt t="32943" x="2959100" y="1193800"/>
          <p14:tracePt t="32960" x="3028950" y="1206500"/>
          <p14:tracePt t="32976" x="3098800" y="1225550"/>
          <p14:tracePt t="33050" x="3098800" y="1219200"/>
          <p14:tracePt t="33066" x="3098800" y="1212850"/>
          <p14:tracePt t="33100" x="3098800" y="1206500"/>
          <p14:tracePt t="33110" x="3098800" y="1200150"/>
          <p14:tracePt t="33127" x="3111500" y="1200150"/>
          <p14:tracePt t="33146" x="3143250" y="1193800"/>
          <p14:tracePt t="33147" x="3168650" y="1193800"/>
          <p14:tracePt t="33160" x="3187700" y="1193800"/>
          <p14:tracePt t="33177" x="3314700" y="1206500"/>
          <p14:tracePt t="33193" x="3416300" y="1212850"/>
          <p14:tracePt t="33211" x="3606800" y="1231900"/>
          <p14:tracePt t="33227" x="3797300" y="1250950"/>
          <p14:tracePt t="33243" x="4006850" y="1270000"/>
          <p14:tracePt t="33260" x="4337050" y="1308100"/>
          <p14:tracePt t="33277" x="4578350" y="1346200"/>
          <p14:tracePt t="33293" x="4864100" y="1397000"/>
          <p14:tracePt t="33310" x="5143500" y="1447800"/>
          <p14:tracePt t="33326" x="5422900" y="1511300"/>
          <p14:tracePt t="33343" x="5708650" y="1568450"/>
          <p14:tracePt t="33360" x="6051550" y="1631950"/>
          <p14:tracePt t="33377" x="6330950" y="1670050"/>
          <p14:tracePt t="33394" x="6692900" y="1695450"/>
          <p14:tracePt t="33396" x="6915150" y="1708150"/>
          <p14:tracePt t="33413" x="7277100" y="1720850"/>
          <p14:tracePt t="33426" x="7702550" y="1739900"/>
          <p14:tracePt t="33444" x="8070850" y="1752600"/>
          <p14:tracePt t="33462" x="8426450" y="1771650"/>
          <p14:tracePt t="33480" x="8731250" y="1784350"/>
          <p14:tracePt t="33493" x="8934450" y="1784350"/>
          <p14:tracePt t="33512" x="9093200" y="1778000"/>
          <p14:tracePt t="33527" x="9156700" y="1752600"/>
          <p14:tracePt t="33544" x="9169400" y="1720850"/>
          <p14:tracePt t="33562" x="9188450" y="1695450"/>
          <p14:tracePt t="33577" x="9201150" y="1670050"/>
          <p14:tracePt t="33596" x="9220200" y="1651000"/>
          <p14:tracePt t="33644" x="9213850" y="1657350"/>
          <p14:tracePt t="33660" x="9201150" y="1663700"/>
          <p14:tracePt t="33677" x="9188450" y="1676400"/>
          <p14:tracePt t="33696" x="9169400" y="1682750"/>
          <p14:tracePt t="33710" x="9156700" y="1689100"/>
          <p14:tracePt t="33895" x="9163050" y="1676400"/>
          <p14:tracePt t="33913" x="9175750" y="1644650"/>
          <p14:tracePt t="33928" x="9207500" y="1593850"/>
          <p14:tracePt t="33946" x="9226550" y="1568450"/>
          <p14:tracePt t="33962" x="9232900" y="1555750"/>
          <p14:tracePt t="34541" x="9245600" y="1555750"/>
          <p14:tracePt t="34548" x="9258300" y="1568450"/>
          <p14:tracePt t="34561" x="9296400" y="1587500"/>
          <p14:tracePt t="34579" x="9366250" y="1663700"/>
          <p14:tracePt t="34596" x="9302750" y="1701800"/>
          <p14:tracePt t="34612" x="9201150" y="1733550"/>
          <p14:tracePt t="34628" x="9124950" y="1771650"/>
          <p14:tracePt t="34645" x="9105900" y="1797050"/>
          <p14:tracePt t="34661" x="9105900" y="1809750"/>
          <p14:tracePt t="34677" x="9131300" y="1828800"/>
          <p14:tracePt t="34695" x="9182100" y="1828800"/>
          <p14:tracePt t="34711" x="9232900" y="1828800"/>
          <p14:tracePt t="34728" x="9271000" y="1816100"/>
          <p14:tracePt t="34745" x="9277350" y="1803400"/>
          <p14:tracePt t="34761" x="9277350" y="1784350"/>
          <p14:tracePt t="34778" x="9264650" y="1771650"/>
          <p14:tracePt t="34811" x="9264650" y="1765300"/>
          <p14:tracePt t="34828" x="9258300" y="1765300"/>
          <p14:tracePt t="34889" x="9264650" y="1758950"/>
          <p14:tracePt t="34897" x="9271000" y="1752600"/>
          <p14:tracePt t="34913" x="9277350" y="1746250"/>
          <p14:tracePt t="34928" x="9283700" y="1746250"/>
          <p14:tracePt t="34945" x="9302750" y="1746250"/>
          <p14:tracePt t="34961" x="9334500" y="1746250"/>
          <p14:tracePt t="34979" x="9366250" y="1746250"/>
          <p14:tracePt t="34995" x="9448800" y="1765300"/>
          <p14:tracePt t="35011" x="9525000" y="1784350"/>
          <p14:tracePt t="35028" x="9582150" y="1797050"/>
          <p14:tracePt t="35045" x="9626600" y="1809750"/>
          <p14:tracePt t="35062" x="9658350" y="1809750"/>
          <p14:tracePt t="35080" x="9683750" y="1809750"/>
          <p14:tracePt t="35095" x="9690100" y="1803400"/>
          <p14:tracePt t="35111" x="9696450" y="1797050"/>
          <p14:tracePt t="35128" x="9721850" y="1778000"/>
          <p14:tracePt t="35145" x="9785350" y="1752600"/>
          <p14:tracePt t="35162" x="9855200" y="1739900"/>
          <p14:tracePt t="35178" x="9988550" y="1714500"/>
          <p14:tracePt t="35195" x="10064750" y="1708150"/>
          <p14:tracePt t="35212" x="10083800" y="1708150"/>
          <p14:tracePt t="35285" x="10083800" y="1701800"/>
          <p14:tracePt t="35538" x="10090150" y="1701800"/>
          <p14:tracePt t="35557" x="10134600" y="1695450"/>
          <p14:tracePt t="35563" x="10160000" y="1695450"/>
          <p14:tracePt t="35579" x="10204450" y="1689100"/>
          <p14:tracePt t="35595" x="10223500" y="1689100"/>
          <p14:tracePt t="35613" x="10242550" y="1676400"/>
          <p14:tracePt t="35628" x="10261600" y="1663700"/>
          <p14:tracePt t="35646" x="10312400" y="1651000"/>
          <p14:tracePt t="35662" x="10426700" y="1638300"/>
          <p14:tracePt t="35678" x="10528300" y="1638300"/>
          <p14:tracePt t="35696" x="10642600" y="1651000"/>
          <p14:tracePt t="35712" x="10737850" y="1670050"/>
          <p14:tracePt t="35729" x="10858500" y="1689100"/>
          <p14:tracePt t="35748" x="10966450" y="1701800"/>
          <p14:tracePt t="35762" x="10985500" y="1701800"/>
          <p14:tracePt t="35796" x="10985500" y="1689100"/>
          <p14:tracePt t="35814" x="10991850" y="1682750"/>
          <p14:tracePt t="35829" x="10998200" y="1676400"/>
          <p14:tracePt t="35846" x="11010900" y="1676400"/>
          <p14:tracePt t="35862" x="11049000" y="1670050"/>
          <p14:tracePt t="35881" x="11080750" y="1663700"/>
          <p14:tracePt t="35895" x="11099800" y="1657350"/>
          <p14:tracePt t="35912" x="11106150" y="1651000"/>
          <p14:tracePt t="35929" x="11112500" y="1651000"/>
          <p14:tracePt t="35966" x="11106150" y="1651000"/>
          <p14:tracePt t="35980" x="11093450" y="1651000"/>
          <p14:tracePt t="35996" x="11074400" y="1657350"/>
          <p14:tracePt t="36011" x="11017250" y="1676400"/>
          <p14:tracePt t="36012" x="10991850" y="1689100"/>
          <p14:tracePt t="36029" x="10883900" y="1714500"/>
          <p14:tracePt t="36046" x="10712450" y="1746250"/>
          <p14:tracePt t="36063" x="10528300" y="1758950"/>
          <p14:tracePt t="36081" x="10325100" y="1771650"/>
          <p14:tracePt t="36096" x="10083800" y="1778000"/>
          <p14:tracePt t="36113" x="9829800" y="1784350"/>
          <p14:tracePt t="36129" x="9556750" y="1790700"/>
          <p14:tracePt t="36146" x="9296400" y="1790700"/>
          <p14:tracePt t="36162" x="9124950" y="1790700"/>
          <p14:tracePt t="36180" x="9055100" y="1790700"/>
          <p14:tracePt t="36196" x="9048750" y="1790700"/>
          <p14:tracePt t="36230" x="9055100" y="1790700"/>
          <p14:tracePt t="36245" x="9067800" y="1790700"/>
          <p14:tracePt t="36262" x="9074150" y="1790700"/>
          <p14:tracePt t="36296" x="9080500" y="1790700"/>
          <p14:tracePt t="36323" x="9080500" y="1797050"/>
          <p14:tracePt t="36370" x="9086850" y="1797050"/>
          <p14:tracePt t="36486" x="9086850" y="1803400"/>
          <p14:tracePt t="36496" x="9086850" y="1809750"/>
          <p14:tracePt t="36530" x="9086850" y="1816100"/>
          <p14:tracePt t="36950" x="9093200" y="1816100"/>
          <p14:tracePt t="36966" x="9105900" y="1822450"/>
          <p14:tracePt t="36981" x="9124950" y="1822450"/>
          <p14:tracePt t="36997" x="9163050" y="1822450"/>
          <p14:tracePt t="37013" x="9226550" y="1822450"/>
          <p14:tracePt t="37031" x="9296400" y="1822450"/>
          <p14:tracePt t="37047" x="9347200" y="1816100"/>
          <p14:tracePt t="37064" x="9378950" y="1809750"/>
          <p14:tracePt t="37080" x="9410700" y="1803400"/>
          <p14:tracePt t="37096" x="9436100" y="1797050"/>
          <p14:tracePt t="37113" x="9455150" y="1784350"/>
          <p14:tracePt t="37130" x="9461500" y="1784350"/>
          <p14:tracePt t="37220" x="9461500" y="1790700"/>
          <p14:tracePt t="37366" x="9461500" y="1797050"/>
          <p14:tracePt t="37382" x="9461500" y="1803400"/>
          <p14:tracePt t="37414" x="9467850" y="1809750"/>
          <p14:tracePt t="37431" x="9505950" y="1835150"/>
          <p14:tracePt t="37448" x="9518650" y="1847850"/>
          <p14:tracePt t="37464" x="9544050" y="1854200"/>
          <p14:tracePt t="37481" x="9563100" y="1854200"/>
          <p14:tracePt t="37498" x="9601200" y="1854200"/>
          <p14:tracePt t="37514" x="9626600" y="1854200"/>
          <p14:tracePt t="37530" x="9639300" y="1854200"/>
          <p14:tracePt t="37547" x="9645650" y="1847850"/>
          <p14:tracePt t="37563" x="9652000" y="1841500"/>
          <p14:tracePt t="37641" x="9658350" y="1841500"/>
          <p14:tracePt t="37650" x="9658350" y="1835150"/>
          <p14:tracePt t="37666" x="9664700" y="1835150"/>
          <p14:tracePt t="37685" x="9664700" y="1828800"/>
          <p14:tracePt t="37697" x="9671050" y="1828800"/>
          <p14:tracePt t="37714" x="9671050" y="1822450"/>
          <p14:tracePt t="38105" x="9677400" y="1822450"/>
          <p14:tracePt t="38271" x="9683750" y="1822450"/>
          <p14:tracePt t="38278" x="9690100" y="1822450"/>
          <p14:tracePt t="38298" x="9696450" y="1816100"/>
          <p14:tracePt t="38315" x="9829800" y="1803400"/>
          <p14:tracePt t="38332" x="10090150" y="1822450"/>
          <p14:tracePt t="38348" x="10394950" y="1866900"/>
          <p14:tracePt t="38365" x="10814050" y="1930400"/>
          <p14:tracePt t="38382" x="11010900" y="1962150"/>
          <p14:tracePt t="38397" x="11156950" y="1974850"/>
          <p14:tracePt t="38415" x="11214100" y="1981200"/>
          <p14:tracePt t="38431" x="11214100" y="1974850"/>
          <p14:tracePt t="38642" x="11220450" y="1968500"/>
          <p14:tracePt t="38650" x="11226800" y="1968500"/>
          <p14:tracePt t="38667" x="11233150" y="1955800"/>
          <p14:tracePt t="38682" x="11271250" y="1924050"/>
          <p14:tracePt t="38699" x="11303000" y="1905000"/>
          <p14:tracePt t="38715" x="11334750" y="1885950"/>
          <p14:tracePt t="38731" x="11341100" y="1879600"/>
          <p14:tracePt t="38846" x="11334750" y="1879600"/>
          <p14:tracePt t="38854" x="11322050" y="1885950"/>
          <p14:tracePt t="38866" x="11315700" y="1885950"/>
          <p14:tracePt t="38882" x="11296650" y="1892300"/>
          <p14:tracePt t="38898" x="11252200" y="1911350"/>
          <p14:tracePt t="38915" x="11207750" y="1924050"/>
          <p14:tracePt t="38932" x="11176000" y="1936750"/>
          <p14:tracePt t="38950" x="11036300" y="1949450"/>
          <p14:tracePt t="38965" x="10934700" y="1949450"/>
          <p14:tracePt t="38982" x="10807700" y="1955800"/>
          <p14:tracePt t="38998" x="10680700" y="1955800"/>
          <p14:tracePt t="39017" x="10579100" y="1955800"/>
          <p14:tracePt t="39032" x="10521950" y="1962150"/>
          <p14:tracePt t="39048" x="10464800" y="1968500"/>
          <p14:tracePt t="39065" x="10337800" y="1981200"/>
          <p14:tracePt t="39082" x="10217150" y="1981200"/>
          <p14:tracePt t="39099" x="10033000" y="1981200"/>
          <p14:tracePt t="39115" x="9848850" y="1968500"/>
          <p14:tracePt t="39132" x="9709150" y="1962150"/>
          <p14:tracePt t="39150" x="9594850" y="1962150"/>
          <p14:tracePt t="39165" x="9525000" y="1962150"/>
          <p14:tracePt t="39168" x="9518650" y="1962150"/>
          <p14:tracePt t="39434" x="9518650" y="1968500"/>
          <p14:tracePt t="39592" x="9525000" y="1968500"/>
          <p14:tracePt t="39781" x="9525000" y="1974850"/>
          <p14:tracePt t="39965" x="9531350" y="1974850"/>
          <p14:tracePt t="39973" x="9537700" y="1974850"/>
          <p14:tracePt t="39982" x="9537700" y="1968500"/>
          <p14:tracePt t="39999" x="9544050" y="1968500"/>
          <p14:tracePt t="40176" x="9544050" y="1974850"/>
          <p14:tracePt t="40916" x="9550400" y="1974850"/>
          <p14:tracePt t="40946" x="9556750" y="1974850"/>
          <p14:tracePt t="41029" x="9556750" y="1981200"/>
          <p14:tracePt t="41156" x="9556750" y="1987550"/>
          <p14:tracePt t="41168" x="9556750" y="1993900"/>
          <p14:tracePt t="41185" x="9550400" y="2006600"/>
          <p14:tracePt t="41200" x="9550400" y="2019300"/>
          <p14:tracePt t="41248" x="9550400" y="2012950"/>
          <p14:tracePt t="41255" x="9550400" y="2006600"/>
          <p14:tracePt t="41267" x="9556750" y="2000250"/>
          <p14:tracePt t="41283" x="9556750" y="1993900"/>
          <p14:tracePt t="41300" x="9556750" y="1981200"/>
          <p14:tracePt t="41317" x="9544050" y="1943100"/>
          <p14:tracePt t="41334" x="9531350" y="1911350"/>
          <p14:tracePt t="41352" x="9537700" y="1898650"/>
          <p14:tracePt t="41456" x="9544050" y="1898650"/>
          <p14:tracePt t="41848" x="9544050" y="1892300"/>
          <p14:tracePt t="41894" x="9544050" y="1885950"/>
          <p14:tracePt t="42095" x="9544050" y="1879600"/>
          <p14:tracePt t="43399" x="9550400" y="1879600"/>
          <p14:tracePt t="43406" x="9563100" y="1879600"/>
          <p14:tracePt t="43419" x="9569450" y="1879600"/>
          <p14:tracePt t="43436" x="9594850" y="1885950"/>
          <p14:tracePt t="43453" x="9620250" y="1892300"/>
          <p14:tracePt t="43573" x="9620250" y="1885950"/>
          <p14:tracePt t="43586" x="9620250" y="1879600"/>
          <p14:tracePt t="43620" x="9620250" y="1873250"/>
          <p14:tracePt t="43636" x="9607550" y="1873250"/>
          <p14:tracePt t="43652" x="9594850" y="1873250"/>
          <p14:tracePt t="43669" x="9588500" y="1873250"/>
          <p14:tracePt t="43741" x="9582150" y="1873250"/>
          <p14:tracePt t="43767" x="9575800" y="1873250"/>
          <p14:tracePt t="43802" x="9569450" y="1873250"/>
          <p14:tracePt t="43854" x="9569450" y="1879600"/>
          <p14:tracePt t="43878" x="9563100" y="1879600"/>
          <p14:tracePt t="43895" x="9550400" y="1879600"/>
          <p14:tracePt t="43903" x="9544050" y="1885950"/>
          <p14:tracePt t="43919" x="9531350" y="1892300"/>
          <p14:tracePt t="43936" x="9525000" y="1892300"/>
          <p14:tracePt t="43952" x="9518650" y="1898650"/>
          <p14:tracePt t="44129" x="9518650" y="1892300"/>
          <p14:tracePt t="44134" x="9512300" y="1892300"/>
          <p14:tracePt t="44152" x="9512300" y="1885950"/>
          <p14:tracePt t="44169" x="9505950" y="1879600"/>
          <p14:tracePt t="44231" x="9505950" y="1873250"/>
          <p14:tracePt t="45465" x="9499600" y="1873250"/>
          <p14:tracePt t="45473" x="9499600" y="1879600"/>
          <p14:tracePt t="45487" x="9493250" y="1885950"/>
          <p14:tracePt t="45543" x="9486900" y="1885950"/>
          <p14:tracePt t="45873" x="9493250" y="1885950"/>
          <p14:tracePt t="45881" x="9499600" y="1885950"/>
          <p14:tracePt t="45897" x="9505950" y="1885950"/>
          <p14:tracePt t="45929" x="9512300" y="1885950"/>
          <p14:tracePt t="45984" x="9512300" y="1879600"/>
          <p14:tracePt t="45992" x="9512300" y="1873250"/>
          <p14:tracePt t="46004" x="9518650" y="1873250"/>
          <p14:tracePt t="46021" x="9518650" y="1866900"/>
          <p14:tracePt t="46038" x="9518650" y="1860550"/>
          <p14:tracePt t="46055" x="9525000" y="1847850"/>
          <p14:tracePt t="46071" x="9531350" y="1841500"/>
          <p14:tracePt t="46088" x="9537700" y="1841500"/>
          <p14:tracePt t="46209" x="9537700" y="1835150"/>
          <p14:tracePt t="46566" x="9537700" y="1828800"/>
          <p14:tracePt t="46580" x="9531350" y="1828800"/>
          <p14:tracePt t="46609" x="9531350" y="1822450"/>
          <p14:tracePt t="47493" x="9525000" y="1822450"/>
          <p14:tracePt t="47507" x="9518650" y="1822450"/>
          <p14:tracePt t="47708" x="9512300" y="1822450"/>
          <p14:tracePt t="47716" x="9512300" y="1816100"/>
          <p14:tracePt t="47724" x="9499600" y="1809750"/>
          <p14:tracePt t="47740" x="9467850" y="1797050"/>
          <p14:tracePt t="47756" x="9417050" y="1784350"/>
          <p14:tracePt t="47774" x="9378950" y="1778000"/>
          <p14:tracePt t="47789" x="9347200" y="1771650"/>
          <p14:tracePt t="47806" x="9328150" y="1771650"/>
          <p14:tracePt t="47823" x="9321800" y="1771650"/>
          <p14:tracePt t="47897" x="9321800" y="1765300"/>
          <p14:tracePt t="47913" x="9315450" y="1765300"/>
          <p14:tracePt t="47922" x="9315450" y="1758950"/>
          <p14:tracePt t="47941" x="9309100" y="1758950"/>
          <p14:tracePt t="48550" x="9309100" y="1752600"/>
          <p14:tracePt t="48570" x="9309100" y="1739900"/>
          <p14:tracePt t="48575" x="9309100" y="1733550"/>
          <p14:tracePt t="48593" x="9309100" y="1727200"/>
          <p14:tracePt t="48609" x="9302750" y="1727200"/>
          <p14:tracePt t="48623" x="9302750" y="1720850"/>
          <p14:tracePt t="48641" x="9302750" y="1714500"/>
          <p14:tracePt t="49787" x="9302750" y="1708150"/>
          <p14:tracePt t="49793" x="9302750" y="1701800"/>
          <p14:tracePt t="49808" x="9302750" y="1695450"/>
          <p14:tracePt t="49824" x="9302750" y="1682750"/>
          <p14:tracePt t="49842" x="9302750" y="1644650"/>
          <p14:tracePt t="49858" x="9290050" y="1625600"/>
          <p14:tracePt t="49936" x="9290050" y="1631950"/>
          <p14:tracePt t="49945" x="9283700" y="1631950"/>
          <p14:tracePt t="49960" x="9283700" y="1638300"/>
          <p14:tracePt t="49974" x="9283700" y="1644650"/>
          <p14:tracePt t="51104" x="9290050" y="1644650"/>
          <p14:tracePt t="51120" x="9296400" y="1644650"/>
          <p14:tracePt t="51286" x="9302750" y="1651000"/>
          <p14:tracePt t="51296" x="9309100" y="1651000"/>
          <p14:tracePt t="51308" x="9315450" y="1663700"/>
          <p14:tracePt t="51327" x="9321800" y="1676400"/>
          <p14:tracePt t="51342" x="9328150" y="1676400"/>
          <p14:tracePt t="51360" x="9334500" y="1695450"/>
          <p14:tracePt t="51375" x="9334500" y="1708150"/>
          <p14:tracePt t="51392" x="9340850" y="1720850"/>
          <p14:tracePt t="51409" x="9347200" y="1727200"/>
          <p14:tracePt t="51425" x="9353550" y="1739900"/>
          <p14:tracePt t="51442" x="9353550" y="1746250"/>
          <p14:tracePt t="51494" x="9353550" y="1752600"/>
          <p14:tracePt t="51576" x="9353550" y="1758950"/>
          <p14:tracePt t="51582" x="9347200" y="1758950"/>
          <p14:tracePt t="51592" x="9347200" y="1765300"/>
          <p14:tracePt t="51609" x="9340850" y="1778000"/>
          <p14:tracePt t="51626" x="9340850" y="1790700"/>
          <p14:tracePt t="51642" x="9334500" y="1790700"/>
          <p14:tracePt t="51659" x="9334500" y="1797050"/>
          <p14:tracePt t="51676" x="9334500" y="1803400"/>
          <p14:tracePt t="51692" x="9334500" y="1809750"/>
          <p14:tracePt t="51708" x="9334500" y="1816100"/>
          <p14:tracePt t="51726" x="9334500" y="1822450"/>
          <p14:tracePt t="51894" x="9334500" y="1816100"/>
          <p14:tracePt t="51957" x="9334500" y="1809750"/>
          <p14:tracePt t="51965" x="9334500" y="1803400"/>
          <p14:tracePt t="51976" x="9334500" y="1797050"/>
          <p14:tracePt t="51993" x="9334500" y="1778000"/>
          <p14:tracePt t="52010" x="9334500" y="1765300"/>
          <p14:tracePt t="52027" x="9328150" y="1752600"/>
          <p14:tracePt t="52042" x="9328150" y="1739900"/>
          <p14:tracePt t="52059" x="9321800" y="1733550"/>
          <p14:tracePt t="52112" x="9315450" y="1733550"/>
          <p14:tracePt t="52128" x="9315450" y="1727200"/>
          <p14:tracePt t="52142" x="9315450" y="1720850"/>
          <p14:tracePt t="52176" x="9315450" y="1714500"/>
          <p14:tracePt t="52450" x="9321800" y="1708150"/>
          <p14:tracePt t="52456" x="9328150" y="1701800"/>
          <p14:tracePt t="52472" x="9334500" y="1695450"/>
          <p14:tracePt t="52488" x="9340850" y="1689100"/>
          <p14:tracePt t="52493" x="9347200" y="1682750"/>
          <p14:tracePt t="52510" x="9353550" y="1676400"/>
          <p14:tracePt t="52526" x="9366250" y="1670050"/>
          <p14:tracePt t="52560" x="9366250" y="1663700"/>
          <p14:tracePt t="52594" x="9372600" y="1657350"/>
          <p14:tracePt t="52626" x="9372600" y="1651000"/>
          <p14:tracePt t="52643" x="9372600" y="1644650"/>
          <p14:tracePt t="52660" x="9378950" y="1644650"/>
          <p14:tracePt t="52678" x="9378950" y="1638300"/>
          <p14:tracePt t="52883" x="9378950" y="1644650"/>
          <p14:tracePt t="53363" x="9385300" y="1644650"/>
          <p14:tracePt t="53389" x="9391650" y="1644650"/>
          <p14:tracePt t="53412" x="9398000" y="1644650"/>
          <p14:tracePt t="53509" x="9404350" y="1644650"/>
          <p14:tracePt t="53558" x="9410700" y="1644650"/>
          <p14:tracePt t="53577" x="9417050" y="1644650"/>
          <p14:tracePt t="53596" x="9423400" y="1644650"/>
          <p14:tracePt t="53628" x="9429750" y="1644650"/>
          <p14:tracePt t="53644" x="9436100" y="1644650"/>
          <p14:tracePt t="53872" x="9436100" y="1638300"/>
          <p14:tracePt t="53894" x="9436100" y="1631950"/>
          <p14:tracePt t="53920" x="9436100" y="1625600"/>
          <p14:tracePt t="53927" x="9429750" y="1625600"/>
          <p14:tracePt t="53944" x="9423400" y="1612900"/>
          <p14:tracePt t="53961" x="9417050" y="1612900"/>
          <p14:tracePt t="53977" x="9404350" y="1600200"/>
          <p14:tracePt t="53994" x="9391650" y="1587500"/>
          <p14:tracePt t="54011" x="9347200" y="1555750"/>
          <p14:tracePt t="54027" x="9302750" y="1524000"/>
          <p14:tracePt t="54044" x="9251950" y="1485900"/>
          <p14:tracePt t="54061" x="9201150" y="1454150"/>
          <p14:tracePt t="54078" x="9150350" y="1416050"/>
          <p14:tracePt t="54081" x="9144000" y="1409700"/>
          <p14:tracePt t="54095" x="9118600" y="1384300"/>
          <p14:tracePt t="54112" x="9086850" y="1358900"/>
          <p14:tracePt t="54127" x="8972550" y="1320800"/>
          <p14:tracePt t="54145" x="8845550" y="1270000"/>
          <p14:tracePt t="54161" x="8724900" y="1231900"/>
          <p14:tracePt t="54178" x="8585200" y="1200150"/>
          <p14:tracePt t="54194" x="8483600" y="1174750"/>
          <p14:tracePt t="54211" x="8401050" y="1155700"/>
          <p14:tracePt t="54228" x="8343900" y="1143000"/>
          <p14:tracePt t="54244" x="8267700" y="1136650"/>
          <p14:tracePt t="54261" x="8172450" y="1123950"/>
          <p14:tracePt t="54279" x="8083550" y="1111250"/>
          <p14:tracePt t="54294" x="7975600" y="1098550"/>
          <p14:tracePt t="54311" x="7848600" y="1079500"/>
          <p14:tracePt t="54330" x="7600950" y="1047750"/>
          <p14:tracePt t="54345" x="7448550" y="1035050"/>
          <p14:tracePt t="54361" x="7315200" y="1028700"/>
          <p14:tracePt t="54380" x="7207250" y="1016000"/>
          <p14:tracePt t="54394" x="7105650" y="1009650"/>
          <p14:tracePt t="54411" x="6972300" y="990600"/>
          <p14:tracePt t="54428" x="6769100" y="971550"/>
          <p14:tracePt t="54444" x="6502400" y="958850"/>
          <p14:tracePt t="54461" x="6311900" y="946150"/>
          <p14:tracePt t="54478" x="6121400" y="927100"/>
          <p14:tracePt t="54495" x="6000750" y="920750"/>
          <p14:tracePt t="54513" x="5924550" y="920750"/>
          <p14:tracePt t="54528" x="5886450" y="914400"/>
          <p14:tracePt t="54545" x="5842000" y="895350"/>
          <p14:tracePt t="54561" x="5797550" y="863600"/>
          <p14:tracePt t="54579" x="5753100" y="838200"/>
          <p14:tracePt t="54595" x="5708650" y="787400"/>
          <p14:tracePt t="54612" x="5683250" y="755650"/>
          <p14:tracePt t="54645" x="5708650" y="755650"/>
          <p14:tracePt t="54661" x="5753100" y="781050"/>
          <p14:tracePt t="54678" x="5791200" y="806450"/>
          <p14:tracePt t="54695" x="5822950" y="831850"/>
          <p14:tracePt t="54711" x="5829300" y="844550"/>
          <p14:tracePt t="54728" x="5829300" y="869950"/>
          <p14:tracePt t="54745" x="5829300" y="901700"/>
          <p14:tracePt t="54762" x="5791200" y="933450"/>
          <p14:tracePt t="54778" x="5740400" y="952500"/>
          <p14:tracePt t="54795" x="5613400" y="958850"/>
          <p14:tracePt t="54812" x="5588000" y="958850"/>
          <p14:tracePt t="54829" x="5467350" y="927100"/>
          <p14:tracePt t="54845" x="5410200" y="914400"/>
          <p14:tracePt t="54863" x="5353050" y="901700"/>
          <p14:tracePt t="54877" x="5270500" y="882650"/>
          <p14:tracePt t="54895" x="5175250" y="857250"/>
          <p14:tracePt t="54912" x="5080000" y="825500"/>
          <p14:tracePt t="54928" x="5010150" y="787400"/>
          <p14:tracePt t="54947" x="4953000" y="762000"/>
          <p14:tracePt t="54961" x="4889500" y="736600"/>
          <p14:tracePt t="54978" x="4819650" y="711200"/>
          <p14:tracePt t="54995" x="4749800" y="692150"/>
          <p14:tracePt t="55012" x="4699000" y="679450"/>
          <p14:tracePt t="55029" x="4673600" y="679450"/>
          <p14:tracePt t="55046" x="4667250" y="679450"/>
          <p14:tracePt t="55062" x="4660900" y="679450"/>
          <p14:tracePt t="55080" x="4622800" y="704850"/>
          <p14:tracePt t="55095" x="4572000" y="723900"/>
          <p14:tracePt t="55113" x="4464050" y="736600"/>
          <p14:tracePt t="55128" x="4362450" y="742950"/>
          <p14:tracePt t="55146" x="4241800" y="742950"/>
          <p14:tracePt t="55162" x="4114800" y="742950"/>
          <p14:tracePt t="55178" x="4000500" y="736600"/>
          <p14:tracePt t="55195" x="3924300" y="736600"/>
          <p14:tracePt t="55211" x="3860800" y="736600"/>
          <p14:tracePt t="55229" x="3771900" y="749300"/>
          <p14:tracePt t="55245" x="3625850" y="755650"/>
          <p14:tracePt t="55262" x="3397250" y="762000"/>
          <p14:tracePt t="55265" x="3308350" y="762000"/>
          <p14:tracePt t="55279" x="3105150" y="749300"/>
          <p14:tracePt t="55296" x="2984500" y="749300"/>
          <p14:tracePt t="55314" x="2901950" y="742950"/>
          <p14:tracePt t="55329" x="2895600" y="749300"/>
          <p14:tracePt t="55346" x="2895600" y="755650"/>
          <p14:tracePt t="55364" x="2921000" y="774700"/>
          <p14:tracePt t="55379" x="2940050" y="787400"/>
          <p14:tracePt t="55395" x="2940050" y="793750"/>
          <p14:tracePt t="55429" x="2940050" y="800100"/>
          <p14:tracePt t="55446" x="2940050" y="812800"/>
          <p14:tracePt t="55464" x="2940050" y="863600"/>
          <p14:tracePt t="55481" x="2959100" y="958850"/>
          <p14:tracePt t="55495" x="3016250" y="1016000"/>
          <p14:tracePt t="55512" x="3162300" y="1073150"/>
          <p14:tracePt t="55528" x="3308350" y="1098550"/>
          <p14:tracePt t="55546" x="3498850" y="1143000"/>
          <p14:tracePt t="56340" x="3505200" y="1143000"/>
          <p14:tracePt t="56363" x="3562350" y="1085850"/>
          <p14:tracePt t="56380" x="3644900" y="1060450"/>
          <p14:tracePt t="56399" x="3702050" y="1047750"/>
          <p14:tracePt t="56413" x="3727450" y="1035050"/>
          <p14:tracePt t="56430" x="3727450" y="1016000"/>
          <p14:tracePt t="56447" x="3727450" y="1003300"/>
          <p14:tracePt t="56463" x="3721100" y="990600"/>
          <p14:tracePt t="56478" x="3727450" y="984250"/>
          <p14:tracePt t="56496" x="3752850" y="971550"/>
          <p14:tracePt t="56513" x="3803650" y="952500"/>
          <p14:tracePt t="56531" x="3886200" y="933450"/>
          <p14:tracePt t="56533" x="3924300" y="927100"/>
          <p14:tracePt t="56551" x="4057650" y="901700"/>
          <p14:tracePt t="56563" x="4121150" y="889000"/>
          <p14:tracePt t="56580" x="4235450" y="857250"/>
          <p14:tracePt t="56583" x="4279900" y="844550"/>
          <p14:tracePt t="56596" x="4324350" y="793750"/>
          <p14:tracePt t="56612" x="4324350" y="755650"/>
          <p14:tracePt t="56630" x="4324350" y="711200"/>
          <p14:tracePt t="56646" x="4318000" y="679450"/>
          <p14:tracePt t="56663" x="4311650" y="673100"/>
          <p14:tracePt t="56696" x="4311650" y="666750"/>
          <p14:tracePt t="56757" x="4311650" y="660400"/>
          <p14:tracePt t="56768" x="4311650" y="654050"/>
          <p14:tracePt t="56780" x="4311650" y="635000"/>
          <p14:tracePt t="56796" x="4318000" y="615950"/>
          <p14:tracePt t="56948" x="4324350" y="615950"/>
          <p14:tracePt t="56963" x="4356100" y="622300"/>
          <p14:tracePt t="56980" x="4476750" y="635000"/>
          <p14:tracePt t="56997" x="4679950" y="641350"/>
          <p14:tracePt t="57013" x="4895850" y="673100"/>
          <p14:tracePt t="57031" x="5003800" y="723900"/>
          <p14:tracePt t="57047" x="5003800" y="730250"/>
          <p14:tracePt t="57096" x="4984750" y="717550"/>
          <p14:tracePt t="57113" x="4978400" y="717550"/>
          <p14:tracePt t="57163" x="4972050" y="711200"/>
          <p14:tracePt t="57180" x="4933950" y="698500"/>
          <p14:tracePt t="57197" x="4845050" y="666750"/>
          <p14:tracePt t="57216" x="4711700" y="628650"/>
          <p14:tracePt t="57233" x="4489450" y="558800"/>
          <p14:tracePt t="57247" x="4457700" y="552450"/>
          <p14:tracePt t="57263" x="4432300" y="539750"/>
          <p14:tracePt t="57297" x="4419600" y="539750"/>
          <p14:tracePt t="57314" x="4375150" y="546100"/>
          <p14:tracePt t="57330" x="4286250" y="546100"/>
          <p14:tracePt t="57346" x="4184650" y="546100"/>
          <p14:tracePt t="57364" x="4102100" y="539750"/>
          <p14:tracePt t="57382" x="4032250" y="533400"/>
          <p14:tracePt t="57399" x="4000500" y="533400"/>
          <p14:tracePt t="57430" x="3994150" y="539750"/>
          <p14:tracePt t="57447" x="3962400" y="558800"/>
          <p14:tracePt t="57464" x="3886200" y="577850"/>
          <p14:tracePt t="57481" x="3771900" y="584200"/>
          <p14:tracePt t="57483" x="3714750" y="590550"/>
          <p14:tracePt t="57496" x="3663950" y="590550"/>
          <p14:tracePt t="57514" x="3594100" y="590550"/>
          <p14:tracePt t="57532" x="3587750" y="590550"/>
          <p14:tracePt t="57548" x="3613150" y="584200"/>
          <p14:tracePt t="57564" x="3702050" y="603250"/>
          <p14:tracePt t="57582" x="3778250" y="641350"/>
          <p14:tracePt t="57597" x="3822700" y="698500"/>
          <p14:tracePt t="57616" x="3829050" y="736600"/>
          <p14:tracePt t="57632" x="3829050" y="781050"/>
          <p14:tracePt t="57647" x="3835400" y="812800"/>
          <p14:tracePt t="57663" x="3841750" y="825500"/>
          <p14:tracePt t="57680" x="3848100" y="831850"/>
          <p14:tracePt t="57697" x="3860800" y="831850"/>
          <p14:tracePt t="57713" x="3937000" y="831850"/>
          <p14:tracePt t="57730" x="4019550" y="831850"/>
          <p14:tracePt t="57749" x="4133850" y="857250"/>
          <p14:tracePt t="57764" x="4146550" y="863600"/>
          <p14:tracePt t="57781" x="4152900" y="863600"/>
          <p14:tracePt t="57838" x="4159250" y="863600"/>
          <p14:tracePt t="57847" x="4165600" y="863600"/>
          <p14:tracePt t="57864" x="4197350" y="850900"/>
          <p14:tracePt t="57897" x="4311650" y="838200"/>
          <p14:tracePt t="57914" x="4337050" y="838200"/>
          <p14:tracePt t="57931" x="4343400" y="838200"/>
          <p14:tracePt t="57964" x="4349750" y="838200"/>
          <p14:tracePt t="57981" x="4362450" y="831850"/>
          <p14:tracePt t="57998" x="4387850" y="825500"/>
          <p14:tracePt t="58016" x="4451350" y="806450"/>
          <p14:tracePt t="58030" x="4502150" y="800100"/>
          <p14:tracePt t="58049" x="4584700" y="800100"/>
          <p14:tracePt t="58065" x="4629150" y="800100"/>
          <p14:tracePt t="58081" x="4635500" y="800100"/>
          <p14:tracePt t="58183" x="4635500" y="793750"/>
          <p14:tracePt t="58191" x="4641850" y="793750"/>
          <p14:tracePt t="58201" x="4641850" y="787400"/>
          <p14:tracePt t="58215" x="4641850" y="781050"/>
          <p14:tracePt t="58231" x="4629150" y="768350"/>
          <p14:tracePt t="58248" x="4610100" y="749300"/>
          <p14:tracePt t="58250" x="4591050" y="736600"/>
          <p14:tracePt t="58265" x="4572000" y="723900"/>
          <p14:tracePt t="58281" x="4546600" y="704850"/>
          <p14:tracePt t="58297" x="4514850" y="692150"/>
          <p14:tracePt t="58314" x="4489450" y="679450"/>
          <p14:tracePt t="58331" x="4457700" y="673100"/>
          <p14:tracePt t="58348" x="4425950" y="666750"/>
          <p14:tracePt t="58364" x="4413250" y="666750"/>
          <p14:tracePt t="58381" x="4406900" y="660400"/>
          <p14:tracePt t="58434" x="4400550" y="660400"/>
          <p14:tracePt t="58448" x="4387850" y="654050"/>
          <p14:tracePt t="58465" x="4311650" y="641350"/>
          <p14:tracePt t="58483" x="4260850" y="635000"/>
          <p14:tracePt t="58498" x="4241800" y="635000"/>
          <p14:tracePt t="58500" x="4222750" y="635000"/>
          <p14:tracePt t="58515" x="4210050" y="635000"/>
          <p14:tracePt t="58548" x="4203700" y="635000"/>
          <p14:tracePt t="58565" x="4197350" y="654050"/>
          <p14:tracePt t="58581" x="4184650" y="666750"/>
          <p14:tracePt t="58598" x="4171950" y="679450"/>
          <p14:tracePt t="58614" x="4152900" y="692150"/>
          <p14:tracePt t="58634" x="4146550" y="704850"/>
          <p14:tracePt t="58648" x="4140200" y="730250"/>
          <p14:tracePt t="58665" x="4146550" y="755650"/>
          <p14:tracePt t="58682" x="4216400" y="793750"/>
          <p14:tracePt t="58698" x="4330700" y="831850"/>
          <p14:tracePt t="58715" x="4559300" y="869950"/>
          <p14:tracePt t="58732" x="4705350" y="882650"/>
          <p14:tracePt t="58749" x="4813300" y="895350"/>
          <p14:tracePt t="58765" x="4857750" y="901700"/>
          <p14:tracePt t="58782" x="4864100" y="901700"/>
          <p14:tracePt t="58854" x="4870450" y="901700"/>
          <p14:tracePt t="58870" x="4876800" y="901700"/>
          <p14:tracePt t="58884" x="4895850" y="895350"/>
          <p14:tracePt t="58898" x="4933950" y="889000"/>
          <p14:tracePt t="58915" x="4991100" y="889000"/>
          <p14:tracePt t="58932" x="5035550" y="882650"/>
          <p14:tracePt t="58948" x="5060950" y="882650"/>
          <p14:tracePt t="58982" x="5067300" y="882650"/>
          <p14:tracePt t="58998" x="5073650" y="876300"/>
          <p14:tracePt t="59015" x="5086350" y="863600"/>
          <p14:tracePt t="59032" x="5092700" y="857250"/>
          <p14:tracePt t="59048" x="5099050" y="850900"/>
          <p14:tracePt t="59643" x="5105400" y="850900"/>
          <p14:tracePt t="59659" x="5111750" y="850900"/>
          <p14:tracePt t="59724" x="5105400" y="844550"/>
          <p14:tracePt t="59732" x="5099050" y="838200"/>
          <p14:tracePt t="59748" x="5067300" y="812800"/>
          <p14:tracePt t="59766" x="5029200" y="781050"/>
          <p14:tracePt t="59782" x="5010150" y="762000"/>
          <p14:tracePt t="59799" x="5003800" y="755650"/>
          <p14:tracePt t="59816" x="4991100" y="755650"/>
          <p14:tracePt t="59833" x="4921250" y="755650"/>
          <p14:tracePt t="59850" x="4826000" y="749300"/>
          <p14:tracePt t="59853" x="4762500" y="742950"/>
          <p14:tracePt t="59866" x="4724400" y="736600"/>
          <p14:tracePt t="59899" x="4679950" y="730250"/>
          <p14:tracePt t="59966" x="4673600" y="730250"/>
          <p14:tracePt t="59974" x="4667250" y="736600"/>
          <p14:tracePt t="59983" x="4654550" y="736600"/>
          <p14:tracePt t="60000" x="4610100" y="742950"/>
          <p14:tracePt t="60018" x="4572000" y="749300"/>
          <p14:tracePt t="60032" x="4565650" y="749300"/>
          <p14:tracePt t="60117" x="4559300" y="749300"/>
          <p14:tracePt t="60182" x="4559300" y="755650"/>
          <p14:tracePt t="60190" x="4552950" y="755650"/>
          <p14:tracePt t="60199" x="4546600" y="768350"/>
          <p14:tracePt t="60218" x="4533900" y="781050"/>
          <p14:tracePt t="60235" x="4521200" y="800100"/>
          <p14:tracePt t="60250" x="4514850" y="819150"/>
          <p14:tracePt t="60267" x="4514850" y="838200"/>
          <p14:tracePt t="60283" x="4514850" y="850900"/>
          <p14:tracePt t="60300" x="4521200" y="863600"/>
          <p14:tracePt t="60316" x="4533900" y="876300"/>
          <p14:tracePt t="60333" x="4552950" y="914400"/>
          <p14:tracePt t="60350" x="4552950" y="971550"/>
          <p14:tracePt t="60367" x="4533900" y="1016000"/>
          <p14:tracePt t="60383" x="4521200" y="1035050"/>
          <p14:tracePt t="60440" x="4527550" y="1028700"/>
          <p14:tracePt t="60450" x="4540250" y="1022350"/>
          <p14:tracePt t="60468" x="4559300" y="1009650"/>
          <p14:tracePt t="60483" x="4572000" y="1003300"/>
          <p14:tracePt t="60500" x="4578350" y="1003300"/>
          <p14:tracePt t="60561" x="4584700" y="1003300"/>
          <p14:tracePt t="60570" x="4591050" y="990600"/>
          <p14:tracePt t="60583" x="4597400" y="984250"/>
          <p14:tracePt t="60600" x="4603750" y="971550"/>
          <p14:tracePt t="60617" x="4635500" y="971550"/>
          <p14:tracePt t="60634" x="4667250" y="977900"/>
          <p14:tracePt t="60650" x="4699000" y="984250"/>
          <p14:tracePt t="60666" x="4724400" y="984250"/>
          <p14:tracePt t="60683" x="4743450" y="984250"/>
          <p14:tracePt t="60716" x="4749800" y="984250"/>
          <p14:tracePt t="60733" x="4749800" y="977900"/>
          <p14:tracePt t="60750" x="4756150" y="971550"/>
          <p14:tracePt t="60766" x="4756150" y="952500"/>
          <p14:tracePt t="60783" x="4756150" y="939800"/>
          <p14:tracePt t="60800" x="4743450" y="927100"/>
          <p14:tracePt t="60817" x="4724400" y="914400"/>
          <p14:tracePt t="60948" x="4718050" y="914400"/>
          <p14:tracePt t="61206" x="4711700" y="914400"/>
          <p14:tracePt t="61247" x="4705350" y="914400"/>
          <p14:tracePt t="61263" x="4705350" y="908050"/>
          <p14:tracePt t="62240" x="4699000" y="908050"/>
          <p14:tracePt t="62335" x="4692650" y="908050"/>
          <p14:tracePt t="62661" x="4686300" y="908050"/>
          <p14:tracePt t="63733" x="4686300" y="901700"/>
          <p14:tracePt t="63753" x="4679950" y="901700"/>
          <p14:tracePt t="63943" x="4679950" y="895350"/>
          <p14:tracePt t="64127" x="4679950" y="889000"/>
          <p14:tracePt t="64149" x="4673600" y="889000"/>
          <p14:tracePt t="64181" x="4673600" y="882650"/>
          <p14:tracePt t="64723" x="4667250" y="882650"/>
          <p14:tracePt t="64758" x="4667250" y="876300"/>
          <p14:tracePt t="64989" x="4660900" y="876300"/>
          <p14:tracePt t="65012" x="4660900" y="869950"/>
          <p14:tracePt t="65032" x="4654550" y="869950"/>
          <p14:tracePt t="65304" x="4660900" y="869950"/>
          <p14:tracePt t="65317" x="4667250" y="869950"/>
          <p14:tracePt t="65326" x="4673600" y="869950"/>
          <p14:tracePt t="65432" x="4667250" y="869950"/>
          <p14:tracePt t="65449" x="4660900" y="863600"/>
          <p14:tracePt t="65465" x="4654550" y="863600"/>
          <p14:tracePt t="65481" x="4654550" y="857250"/>
          <p14:tracePt t="65512" x="4654550" y="850900"/>
          <p14:tracePt t="65540" x="4654550" y="844550"/>
          <p14:tracePt t="65557" x="4660900" y="844550"/>
          <p14:tracePt t="65571" x="4660900" y="831850"/>
          <p14:tracePt t="65588" x="4660900" y="825500"/>
          <p14:tracePt t="65637" x="4673600" y="831850"/>
          <p14:tracePt t="65654" x="4699000" y="838200"/>
          <p14:tracePt t="65672" x="4724400" y="844550"/>
          <p14:tracePt t="65687" x="4737100" y="844550"/>
          <p14:tracePt t="65757" x="4743450" y="844550"/>
          <p14:tracePt t="65802" x="4749800" y="844550"/>
          <p14:tracePt t="65810" x="4756150" y="844550"/>
          <p14:tracePt t="65823" x="4762500" y="844550"/>
          <p14:tracePt t="65839" x="4781550" y="844550"/>
          <p14:tracePt t="65854" x="4813300" y="857250"/>
          <p14:tracePt t="65871" x="4832350" y="869950"/>
          <p14:tracePt t="65890" x="4864100" y="927100"/>
          <p14:tracePt t="65906" x="4876800" y="971550"/>
          <p14:tracePt t="65921" x="4876800" y="1003300"/>
          <p14:tracePt t="65940" x="4876800" y="1035050"/>
          <p14:tracePt t="65958" x="4870450" y="1073150"/>
          <p14:tracePt t="65973" x="4857750" y="1092200"/>
          <p14:tracePt t="65988" x="4832350" y="1111250"/>
          <p14:tracePt t="66004" x="4781550" y="1130300"/>
          <p14:tracePt t="66022" x="4724400" y="1143000"/>
          <p14:tracePt t="66038" x="4654550" y="1155700"/>
          <p14:tracePt t="66054" x="4578350" y="1174750"/>
          <p14:tracePt t="66073" x="4470400" y="1206500"/>
          <p14:tracePt t="66087" x="4368800" y="1231900"/>
          <p14:tracePt t="66104" x="4286250" y="1244600"/>
          <p14:tracePt t="66121" x="4152900" y="1276350"/>
          <p14:tracePt t="66137" x="3994150" y="1301750"/>
          <p14:tracePt t="66154" x="3822700" y="1327150"/>
          <p14:tracePt t="66156" x="3759200" y="1339850"/>
          <p14:tracePt t="66171" x="3517900" y="1358900"/>
          <p14:tracePt t="66187" x="3302000" y="1365250"/>
          <p14:tracePt t="66204" x="3092450" y="1365250"/>
          <p14:tracePt t="66221" x="2857500" y="1365250"/>
          <p14:tracePt t="66238" x="2647950" y="1365250"/>
          <p14:tracePt t="66254" x="2349500" y="1365250"/>
          <p14:tracePt t="66271" x="2044700" y="1365250"/>
          <p14:tracePt t="66288" x="1816100" y="1365250"/>
          <p14:tracePt t="66304" x="1574800" y="1365250"/>
          <p14:tracePt t="66321" x="1397000" y="1365250"/>
          <p14:tracePt t="66338" x="1174750" y="1371600"/>
          <p14:tracePt t="66354" x="965200" y="1377950"/>
          <p14:tracePt t="66371" x="755650" y="1390650"/>
          <p14:tracePt t="66387" x="596900" y="1403350"/>
          <p14:tracePt t="66405" x="514350" y="1403350"/>
          <p14:tracePt t="66485" x="514350" y="1409700"/>
          <p14:tracePt t="66504" x="508000" y="1416050"/>
          <p14:tracePt t="66521" x="508000" y="1422400"/>
          <p14:tracePt t="66555" x="508000" y="1428750"/>
          <p14:tracePt t="66573" x="508000" y="1435100"/>
          <p14:tracePt t="66588" x="482600" y="1447800"/>
          <p14:tracePt t="66605" x="450850" y="1466850"/>
          <p14:tracePt t="66621" x="361950" y="1485900"/>
          <p14:tracePt t="66639" x="304800" y="1492250"/>
          <p14:tracePt t="66655" x="298450" y="1498600"/>
          <p14:tracePt t="66838" x="304800" y="1498600"/>
          <p14:tracePt t="66846" x="311150" y="1498600"/>
          <p14:tracePt t="66857" x="323850" y="1498600"/>
          <p14:tracePt t="66875" x="374650" y="1511300"/>
          <p14:tracePt t="66890" x="482600" y="1517650"/>
          <p14:tracePt t="66905" x="609600" y="1530350"/>
          <p14:tracePt t="66922" x="711200" y="1536700"/>
          <p14:tracePt t="66939" x="768350" y="1536700"/>
          <p14:tracePt t="66955" x="781050" y="1536700"/>
          <p14:tracePt t="66988" x="787400" y="1536700"/>
          <p14:tracePt t="67005" x="800100" y="1530350"/>
          <p14:tracePt t="67022" x="819150" y="1511300"/>
          <p14:tracePt t="67039" x="825500" y="1504950"/>
          <p14:tracePt t="67055" x="838200" y="1492250"/>
          <p14:tracePt t="67072" x="844550" y="1485900"/>
          <p14:tracePt t="67122" x="831850" y="1485900"/>
          <p14:tracePt t="67139" x="825500" y="1485900"/>
          <p14:tracePt t="67189" x="825500" y="1492250"/>
          <p14:tracePt t="67206" x="825500" y="1504950"/>
          <p14:tracePt t="67222" x="825500" y="1511300"/>
          <p14:tracePt t="67239" x="825500" y="1517650"/>
          <p14:tracePt t="67255" x="825500" y="1524000"/>
          <p14:tracePt t="67272" x="825500" y="1530350"/>
          <p14:tracePt t="67348" x="831850" y="1530350"/>
          <p14:tracePt t="67355" x="838200" y="1530350"/>
          <p14:tracePt t="67374" x="844550" y="1530350"/>
          <p14:tracePt t="67389" x="857250" y="1530350"/>
          <p14:tracePt t="67439" x="863600" y="1530350"/>
          <p14:tracePt t="67473" x="876300" y="1530350"/>
          <p14:tracePt t="67490" x="901700" y="1530350"/>
          <p14:tracePt t="67506" x="946150" y="1524000"/>
          <p14:tracePt t="67522" x="1054100" y="1530350"/>
          <p14:tracePt t="67540" x="1162050" y="1562100"/>
          <p14:tracePt t="67556" x="1168400" y="1574800"/>
          <p14:tracePt t="67572" x="1149350" y="1581150"/>
          <p14:tracePt t="67589" x="1123950" y="1581150"/>
          <p14:tracePt t="67607" x="1104900" y="1581150"/>
          <p14:tracePt t="67641" x="1111250" y="1581150"/>
          <p14:tracePt t="67646" x="1111250" y="1574800"/>
          <p14:tracePt t="67656" x="1130300" y="1568450"/>
          <p14:tracePt t="67672" x="1225550" y="1568450"/>
          <p14:tracePt t="67689" x="1358900" y="1581150"/>
          <p14:tracePt t="67706" x="1466850" y="1600200"/>
          <p14:tracePt t="67722" x="1517650" y="1606550"/>
          <p14:tracePt t="67741" x="1530350" y="1612900"/>
          <p14:tracePt t="67755" x="1536700" y="1619250"/>
          <p14:tracePt t="67772" x="1549400" y="1625600"/>
          <p14:tracePt t="67789" x="1568450" y="1631950"/>
          <p14:tracePt t="67806" x="1581150" y="1638300"/>
          <p14:tracePt t="67823" x="1600200" y="1644650"/>
          <p14:tracePt t="67840" x="1631950" y="1644650"/>
          <p14:tracePt t="67918" x="1631950" y="1638300"/>
          <p14:tracePt t="67924" x="1638300" y="1638300"/>
          <p14:tracePt t="67941" x="1644650" y="1631950"/>
          <p14:tracePt t="67956" x="1670050" y="1619250"/>
          <p14:tracePt t="67973" x="1720850" y="1606550"/>
          <p14:tracePt t="67990" x="1784350" y="1593850"/>
          <p14:tracePt t="68006" x="1835150" y="1587500"/>
          <p14:tracePt t="68023" x="1873250" y="1581150"/>
          <p14:tracePt t="68039" x="1892300" y="1574800"/>
          <p14:tracePt t="68056" x="1911350" y="1568450"/>
          <p14:tracePt t="68073" x="1924050" y="1562100"/>
          <p14:tracePt t="68208" x="1924050" y="1555750"/>
          <p14:tracePt t="68213" x="1930400" y="1555750"/>
          <p14:tracePt t="68239" x="1930400" y="1549400"/>
          <p14:tracePt t="68295" x="1936750" y="1549400"/>
          <p14:tracePt t="68311" x="1936750" y="1555750"/>
          <p14:tracePt t="68368" x="1930400" y="1555750"/>
          <p14:tracePt t="68376" x="1924050" y="1555750"/>
          <p14:tracePt t="68390" x="1917700" y="1555750"/>
          <p14:tracePt t="68406" x="1905000" y="1562100"/>
          <p14:tracePt t="68424" x="1892300" y="1568450"/>
          <p14:tracePt t="68566" x="1892300" y="1574800"/>
          <p14:tracePt t="68572" x="1885950" y="1574800"/>
          <p14:tracePt t="68590" x="1879600" y="1581150"/>
          <p14:tracePt t="68698" x="1879600" y="1574800"/>
          <p14:tracePt t="68714" x="1879600" y="1568450"/>
          <p14:tracePt t="68723" x="1885950" y="1568450"/>
          <p14:tracePt t="68740" x="1905000" y="1562100"/>
          <p14:tracePt t="68757" x="1924050" y="1562100"/>
          <p14:tracePt t="68773" x="1943100" y="1562100"/>
          <p14:tracePt t="68806" x="1949450" y="1562100"/>
          <p14:tracePt t="68841" x="1955800" y="1562100"/>
          <p14:tracePt t="68857" x="1974850" y="1562100"/>
          <p14:tracePt t="68874" x="1993900" y="1555750"/>
          <p14:tracePt t="68890" x="2057400" y="1555750"/>
          <p14:tracePt t="68895" x="2082800" y="1555750"/>
          <p14:tracePt t="68906" x="2133600" y="1555750"/>
          <p14:tracePt t="68923" x="2203450" y="1574800"/>
          <p14:tracePt t="68940" x="2254250" y="1587500"/>
          <p14:tracePt t="68957" x="2266950" y="1593850"/>
          <p14:tracePt t="68973" x="2279650" y="1593850"/>
          <p14:tracePt t="68976" x="2286000" y="1593850"/>
          <p14:tracePt t="68991" x="2311400" y="1593850"/>
          <p14:tracePt t="68992" x="2343150" y="1593850"/>
          <p14:tracePt t="69007" x="2413000" y="1593850"/>
          <p14:tracePt t="69024" x="2476500" y="1600200"/>
          <p14:tracePt t="69041" x="2520950" y="1600200"/>
          <p14:tracePt t="69057" x="2546350" y="1600200"/>
          <p14:tracePt t="69073" x="2571750" y="1600200"/>
          <p14:tracePt t="69090" x="2584450" y="1600200"/>
          <p14:tracePt t="69238" x="2590800" y="1600200"/>
          <p14:tracePt t="69253" x="2597150" y="1600200"/>
          <p14:tracePt t="69269" x="2603500" y="1600200"/>
          <p14:tracePt t="69285" x="2609850" y="1593850"/>
          <p14:tracePt t="69311" x="2616200" y="1593850"/>
          <p14:tracePt t="69326" x="2616200" y="1587500"/>
          <p14:tracePt t="69341" x="2635250" y="1587500"/>
          <p14:tracePt t="69358" x="2647950" y="1587500"/>
          <p14:tracePt t="69373" x="2673350" y="1581150"/>
          <p14:tracePt t="69392" x="2686050" y="1581150"/>
          <p14:tracePt t="69408" x="2692400" y="1574800"/>
          <p14:tracePt t="69424" x="2711450" y="1574800"/>
          <p14:tracePt t="69441" x="2724150" y="1574800"/>
          <p14:tracePt t="69457" x="2743200" y="1568450"/>
          <p14:tracePt t="69474" x="2755900" y="1568450"/>
          <p14:tracePt t="69490" x="2768600" y="1568450"/>
          <p14:tracePt t="69507" x="2781300" y="1562100"/>
          <p14:tracePt t="69524" x="2787650" y="1562100"/>
          <p14:tracePt t="69540" x="2794000" y="1562100"/>
          <p14:tracePt t="69558" x="2800350" y="1562100"/>
          <p14:tracePt t="69574" x="2800350" y="1555750"/>
          <p14:tracePt t="69590" x="2806700" y="1555750"/>
          <p14:tracePt t="69624" x="2806700" y="1549400"/>
          <p14:tracePt t="69642" x="2806700" y="1543050"/>
          <p14:tracePt t="69674" x="2794000" y="1536700"/>
          <p14:tracePt t="69691" x="2781300" y="1536700"/>
          <p14:tracePt t="69707" x="2781300" y="1530350"/>
          <p14:tracePt t="69724" x="2781300" y="1524000"/>
          <p14:tracePt t="69742" x="2800350" y="1517650"/>
          <p14:tracePt t="69757" x="2870200" y="1517650"/>
          <p14:tracePt t="69774" x="2940050" y="1517650"/>
          <p14:tracePt t="69792" x="2978150" y="1517650"/>
          <p14:tracePt t="69823" x="2984500" y="1517650"/>
          <p14:tracePt t="69840" x="2990850" y="1517650"/>
          <p14:tracePt t="69857" x="3009900" y="1517650"/>
          <p14:tracePt t="69876" x="3048000" y="1524000"/>
          <p14:tracePt t="69893" x="3124200" y="1530350"/>
          <p14:tracePt t="69909" x="3149600" y="1530350"/>
          <p14:tracePt t="69925" x="3206750" y="1543050"/>
          <p14:tracePt t="69940" x="3232150" y="1549400"/>
          <p14:tracePt t="69958" x="3244850" y="1549400"/>
          <p14:tracePt t="69974" x="3263900" y="1549400"/>
          <p14:tracePt t="69991" x="3282950" y="1549400"/>
          <p14:tracePt t="70008" x="3295650" y="1543050"/>
          <p14:tracePt t="70025" x="3314700" y="1543050"/>
          <p14:tracePt t="70041" x="3340100" y="1543050"/>
          <p14:tracePt t="70058" x="3365500" y="1549400"/>
          <p14:tracePt t="70074" x="3384550" y="1555750"/>
          <p14:tracePt t="70091" x="3397250" y="1562100"/>
          <p14:tracePt t="70107" x="3409950" y="1562100"/>
          <p14:tracePt t="70124" x="3429000" y="1562100"/>
          <p14:tracePt t="70140" x="3454400" y="1562100"/>
          <p14:tracePt t="70158" x="3467100" y="1562100"/>
          <p14:tracePt t="70175" x="3479800" y="1562100"/>
          <p14:tracePt t="70322" x="3486150" y="1562100"/>
          <p14:tracePt t="70356" x="3498850" y="1555750"/>
          <p14:tracePt t="70374" x="3505200" y="1549400"/>
          <p14:tracePt t="70391" x="3517900" y="1549400"/>
          <p14:tracePt t="70410" x="3517900" y="1543050"/>
          <p14:tracePt t="70448" x="3524250" y="1543050"/>
          <p14:tracePt t="70486" x="3524250" y="1549400"/>
          <p14:tracePt t="70502" x="3530600" y="1549400"/>
          <p14:tracePt t="70518" x="3536950" y="1549400"/>
          <p14:tracePt t="70526" x="3549650" y="1549400"/>
          <p14:tracePt t="70542" x="3594100" y="1555750"/>
          <p14:tracePt t="70558" x="3657600" y="1555750"/>
          <p14:tracePt t="70575" x="3733800" y="1549400"/>
          <p14:tracePt t="70592" x="3797300" y="1536700"/>
          <p14:tracePt t="70608" x="3835400" y="1530350"/>
          <p14:tracePt t="70609" x="3860800" y="1524000"/>
          <p14:tracePt t="70624" x="3892550" y="1511300"/>
          <p14:tracePt t="70642" x="3898900" y="1504950"/>
          <p14:tracePt t="70658" x="3911600" y="1504950"/>
          <p14:tracePt t="70676" x="3949700" y="1504950"/>
          <p14:tracePt t="70680" x="3968750" y="1504950"/>
          <p14:tracePt t="70692" x="4025900" y="1504950"/>
          <p14:tracePt t="70708" x="4146550" y="1517650"/>
          <p14:tracePt t="70725" x="4267200" y="1536700"/>
          <p14:tracePt t="70743" x="4406900" y="1562100"/>
          <p14:tracePt t="70759" x="4451350" y="1562100"/>
          <p14:tracePt t="70775" x="4464050" y="1562100"/>
          <p14:tracePt t="70884" x="4476750" y="1562100"/>
          <p14:tracePt t="70891" x="4483100" y="1568450"/>
          <p14:tracePt t="70908" x="4508500" y="1568450"/>
          <p14:tracePt t="70925" x="4527550" y="1568450"/>
          <p14:tracePt t="70942" x="4546600" y="1568450"/>
          <p14:tracePt t="70958" x="4565650" y="1568450"/>
          <p14:tracePt t="70976" x="4578350" y="1568450"/>
          <p14:tracePt t="70992" x="4597400" y="1568450"/>
          <p14:tracePt t="71008" x="4603750" y="1568450"/>
          <p14:tracePt t="71430" x="4616450" y="1562100"/>
          <p14:tracePt t="71443" x="4622800" y="1555750"/>
          <p14:tracePt t="71459" x="4635500" y="1549400"/>
          <p14:tracePt t="71475" x="4641850" y="1549400"/>
          <p14:tracePt t="71492" x="4648200" y="1549400"/>
          <p14:tracePt t="71563" x="4648200" y="1543050"/>
          <p14:tracePt t="71570" x="4654550" y="1543050"/>
          <p14:tracePt t="71708" x="4660900" y="1543050"/>
          <p14:tracePt t="71732" x="4660900" y="1536700"/>
          <p14:tracePt t="71749" x="4667250" y="1536700"/>
          <p14:tracePt t="72030" x="4673600" y="1536700"/>
          <p14:tracePt t="72038" x="4673600" y="1530350"/>
          <p14:tracePt t="72063" x="4679950" y="1524000"/>
          <p14:tracePt t="72084" x="4679950" y="1517650"/>
          <p14:tracePt t="72110" x="4699000" y="1504950"/>
          <p14:tracePt t="72128" x="4743450" y="1498600"/>
          <p14:tracePt t="72142" x="4806950" y="1492250"/>
          <p14:tracePt t="72159" x="4889500" y="1492250"/>
          <p14:tracePt t="72176" x="5016500" y="1504950"/>
          <p14:tracePt t="72192" x="5080000" y="1511300"/>
          <p14:tracePt t="72210" x="5124450" y="1511300"/>
          <p14:tracePt t="72226" x="5137150" y="1511300"/>
          <p14:tracePt t="72243" x="5143500" y="1511300"/>
          <p14:tracePt t="72259" x="5149850" y="1511300"/>
          <p14:tracePt t="72262" x="5156200" y="1511300"/>
          <p14:tracePt t="72277" x="5168900" y="1504950"/>
          <p14:tracePt t="72293" x="5175250" y="1504950"/>
          <p14:tracePt t="72310" x="5187950" y="1504950"/>
          <p14:tracePt t="72328" x="5207000" y="1504950"/>
          <p14:tracePt t="72346" x="5213350" y="1504950"/>
          <p14:tracePt t="72360" x="5219700" y="1504950"/>
          <p14:tracePt t="72377" x="5232400" y="1504950"/>
          <p14:tracePt t="72393" x="5245100" y="1504950"/>
          <p14:tracePt t="72410" x="5257800" y="1504950"/>
          <p14:tracePt t="72426" x="5283200" y="1504950"/>
          <p14:tracePt t="72443" x="5314950" y="1504950"/>
          <p14:tracePt t="72459" x="5365750" y="1498600"/>
          <p14:tracePt t="72478" x="5410200" y="1498600"/>
          <p14:tracePt t="72493" x="5461000" y="1485900"/>
          <p14:tracePt t="72511" x="5530850" y="1479550"/>
          <p14:tracePt t="72527" x="5543550" y="1473200"/>
          <p14:tracePt t="72529" x="5562600" y="1473200"/>
          <p14:tracePt t="72545" x="5581650" y="1473200"/>
          <p14:tracePt t="72561" x="5594350" y="1466850"/>
          <p14:tracePt t="72575" x="5607050" y="1466850"/>
          <p14:tracePt t="72593" x="5613400" y="1460500"/>
          <p14:tracePt t="72723" x="5619750" y="1460500"/>
          <p14:tracePt t="72738" x="5626100" y="1460500"/>
          <p14:tracePt t="72761" x="5657850" y="1460500"/>
          <p14:tracePt t="72778" x="5683250" y="1454150"/>
          <p14:tracePt t="72794" x="5721350" y="1454150"/>
          <p14:tracePt t="72810" x="5753100" y="1460500"/>
          <p14:tracePt t="72827" x="5797550" y="1466850"/>
          <p14:tracePt t="72843" x="5829300" y="1473200"/>
          <p14:tracePt t="72860" x="5867400" y="1479550"/>
          <p14:tracePt t="72877" x="5880100" y="1479550"/>
          <p14:tracePt t="72893" x="5886450" y="1479550"/>
          <p14:tracePt t="72910" x="5892800" y="1479550"/>
          <p14:tracePt t="73004" x="5899150" y="1479550"/>
          <p14:tracePt t="73600" x="5892800" y="1479550"/>
          <p14:tracePt t="73608" x="5886450" y="1479550"/>
          <p14:tracePt t="73622" x="5873750" y="1473200"/>
          <p14:tracePt t="73627" x="5848350" y="1473200"/>
          <p14:tracePt t="73644" x="5797550" y="1473200"/>
          <p14:tracePt t="73663" x="5746750" y="1473200"/>
          <p14:tracePt t="73680" x="5588000" y="1498600"/>
          <p14:tracePt t="73694" x="5518150" y="1504950"/>
          <p14:tracePt t="73710" x="5295900" y="1536700"/>
          <p14:tracePt t="73728" x="5067300" y="1562100"/>
          <p14:tracePt t="73730" x="4933950" y="1581150"/>
          <p14:tracePt t="73745" x="4718050" y="1625600"/>
          <p14:tracePt t="73761" x="4514850" y="1663700"/>
          <p14:tracePt t="73778" x="4241800" y="1689100"/>
          <p14:tracePt t="73796" x="3949700" y="1676400"/>
          <p14:tracePt t="73810" x="3619500" y="1638300"/>
          <p14:tracePt t="73828" x="3314700" y="1600200"/>
          <p14:tracePt t="73844" x="3067050" y="1581150"/>
          <p14:tracePt t="73861" x="2755900" y="1574800"/>
          <p14:tracePt t="73877" x="2552700" y="1574800"/>
          <p14:tracePt t="73881" x="2406650" y="1581150"/>
          <p14:tracePt t="73898" x="2241550" y="1587500"/>
          <p14:tracePt t="73911" x="2146300" y="1593850"/>
          <p14:tracePt t="73927" x="2038350" y="1600200"/>
          <p14:tracePt t="73930" x="1993900" y="1606550"/>
          <p14:tracePt t="73947" x="1943100" y="1612900"/>
          <p14:tracePt t="73961" x="1905000" y="1619250"/>
          <p14:tracePt t="73978" x="1898650" y="1631950"/>
          <p14:tracePt t="73994" x="1898650" y="1638300"/>
          <p14:tracePt t="74011" x="1898650" y="1644650"/>
          <p14:tracePt t="74028" x="1892300" y="1657350"/>
          <p14:tracePt t="74044" x="1892300" y="1663700"/>
          <p14:tracePt t="74061" x="1885950" y="1676400"/>
          <p14:tracePt t="74079" x="1885950" y="1689100"/>
          <p14:tracePt t="74094" x="1879600" y="1695450"/>
          <p14:tracePt t="74111" x="1879600" y="1708150"/>
          <p14:tracePt t="74127" x="1879600" y="1714500"/>
          <p14:tracePt t="74144" x="1873250" y="1714500"/>
          <p14:tracePt t="74182" x="1866900" y="1714500"/>
          <p14:tracePt t="74195" x="1854200" y="1714500"/>
          <p14:tracePt t="74213" x="1809750" y="1714500"/>
          <p14:tracePt t="74230" x="1771650" y="1714500"/>
          <p14:tracePt t="74247" x="1727200" y="1714500"/>
          <p14:tracePt t="74261" x="1701800" y="1714500"/>
          <p14:tracePt t="74278" x="1682750" y="1720850"/>
          <p14:tracePt t="74295" x="1663700" y="1727200"/>
          <p14:tracePt t="74311" x="1651000" y="1733550"/>
          <p14:tracePt t="74328" x="1625600" y="1739900"/>
          <p14:tracePt t="74343" x="1619250" y="1739900"/>
          <p14:tracePt t="74419" x="1625600" y="1739900"/>
          <p14:tracePt t="74428" x="1631950" y="1733550"/>
          <p14:tracePt t="74445" x="1657350" y="1727200"/>
          <p14:tracePt t="74462" x="1676400" y="1727200"/>
          <p14:tracePt t="74478" x="1701800" y="1720850"/>
          <p14:tracePt t="74495" x="1733550" y="1714500"/>
          <p14:tracePt t="74511" x="1778000" y="1714500"/>
          <p14:tracePt t="74528" x="1822450" y="1708150"/>
          <p14:tracePt t="74545" x="1828800" y="1708150"/>
          <p14:tracePt t="74561" x="1835150" y="1708150"/>
          <p14:tracePt t="74664" x="1841500" y="1708150"/>
          <p14:tracePt t="74671" x="1854200" y="1708150"/>
          <p14:tracePt t="74679" x="1860550" y="1708150"/>
          <p14:tracePt t="74696" x="1885950" y="1708150"/>
          <p14:tracePt t="74736" x="1892300" y="1708150"/>
          <p14:tracePt t="74762" x="1905000" y="1708150"/>
          <p14:tracePt t="74778" x="1911350" y="1708150"/>
          <p14:tracePt t="74795" x="1924050" y="1714500"/>
          <p14:tracePt t="74812" x="1936750" y="1714500"/>
          <p14:tracePt t="74828" x="1955800" y="1727200"/>
          <p14:tracePt t="74845" x="1962150" y="1733550"/>
          <p14:tracePt t="74862" x="1981200" y="1746250"/>
          <p14:tracePt t="74949" x="1987550" y="1746250"/>
          <p14:tracePt t="74961" x="2006600" y="1739900"/>
          <p14:tracePt t="74978" x="2025650" y="1733550"/>
          <p14:tracePt t="74995" x="2044700" y="1733550"/>
          <p14:tracePt t="75012" x="2057400" y="1727200"/>
          <p14:tracePt t="75029" x="2070100" y="1727200"/>
          <p14:tracePt t="75045" x="2076450" y="1727200"/>
          <p14:tracePt t="75079" x="2082800" y="1727200"/>
          <p14:tracePt t="75096" x="2089150" y="1727200"/>
          <p14:tracePt t="75112" x="2095500" y="1727200"/>
          <p14:tracePt t="75145" x="2101850" y="1727200"/>
          <p14:tracePt t="75571" x="2095500" y="1727200"/>
          <p14:tracePt t="75578" x="2089150" y="1727200"/>
          <p14:tracePt t="75585" x="2082800" y="1733550"/>
          <p14:tracePt t="75612" x="2076450" y="1733550"/>
          <p14:tracePt t="75749" x="2063750" y="1733550"/>
          <p14:tracePt t="75779" x="2057400" y="1733550"/>
          <p14:tracePt t="75832" x="2051050" y="1733550"/>
          <p14:tracePt t="75865" x="2051050" y="1727200"/>
          <p14:tracePt t="75922" x="2051050" y="1720850"/>
          <p14:tracePt t="76023" x="2063750" y="1720850"/>
          <p14:tracePt t="76047" x="2114550" y="1708150"/>
          <p14:tracePt t="76063" x="2222500" y="1708150"/>
          <p14:tracePt t="76079" x="2387600" y="1714500"/>
          <p14:tracePt t="76096" x="2603500" y="1746250"/>
          <p14:tracePt t="76114" x="2940050" y="1809750"/>
          <p14:tracePt t="76130" x="3143250" y="1847850"/>
          <p14:tracePt t="76146" x="3289300" y="1860550"/>
          <p14:tracePt t="76163" x="3403600" y="1866900"/>
          <p14:tracePt t="76179" x="3467100" y="1866900"/>
          <p14:tracePt t="76196" x="3511550" y="1866900"/>
          <p14:tracePt t="76212" x="3530600" y="1866900"/>
          <p14:tracePt t="76229" x="3543300" y="1866900"/>
          <p14:tracePt t="76339" x="3549650" y="1866900"/>
          <p14:tracePt t="76356" x="3556000" y="1866900"/>
          <p14:tracePt t="76363" x="3562350" y="1866900"/>
          <p14:tracePt t="76380" x="3568700" y="1866900"/>
          <p14:tracePt t="76396" x="3587750" y="1860550"/>
          <p14:tracePt t="76414" x="3600450" y="1854200"/>
          <p14:tracePt t="76430" x="3619500" y="1847850"/>
          <p14:tracePt t="76446" x="3632200" y="1835150"/>
          <p14:tracePt t="76462" x="3663950" y="1822450"/>
          <p14:tracePt t="76480" x="3695700" y="1803400"/>
          <p14:tracePt t="76496" x="3727450" y="1784350"/>
          <p14:tracePt t="76513" x="3746500" y="1778000"/>
          <p14:tracePt t="76529" x="3765550" y="1765300"/>
          <p14:tracePt t="76546" x="3771900" y="1758950"/>
          <p14:tracePt t="76662" x="3778250" y="1758950"/>
          <p14:tracePt t="76670" x="3778250" y="1752600"/>
          <p14:tracePt t="76697" x="3784600" y="1752600"/>
          <p14:tracePt t="76714" x="3797300" y="1746250"/>
          <p14:tracePt t="76730" x="3803650" y="1739900"/>
          <p14:tracePt t="76747" x="3816350" y="1733550"/>
          <p14:tracePt t="76764" x="3822700" y="1727200"/>
          <p14:tracePt t="76780" x="3829050" y="1720850"/>
          <p14:tracePt t="76797" x="3835400" y="1701800"/>
          <p14:tracePt t="76813" x="3854450" y="1682750"/>
          <p14:tracePt t="76830" x="3892550" y="1670050"/>
          <p14:tracePt t="76847" x="3956050" y="1651000"/>
          <p14:tracePt t="76863" x="4038600" y="1651000"/>
          <p14:tracePt t="76880" x="4127500" y="1657350"/>
          <p14:tracePt t="76898" x="4191000" y="1663700"/>
          <p14:tracePt t="76913" x="4210050" y="1670050"/>
          <p14:tracePt t="77011" x="4216400" y="1670050"/>
          <p14:tracePt t="77030" x="4222750" y="1670050"/>
          <p14:tracePt t="77047" x="4248150" y="1676400"/>
          <p14:tracePt t="77063" x="4292600" y="1676400"/>
          <p14:tracePt t="77081" x="4349750" y="1682750"/>
          <p14:tracePt t="77096" x="4394200" y="1689100"/>
          <p14:tracePt t="77114" x="4432300" y="1689100"/>
          <p14:tracePt t="77131" x="4470400" y="1689100"/>
          <p14:tracePt t="77147" x="4508500" y="1689100"/>
          <p14:tracePt t="77164" x="4527550" y="1689100"/>
          <p14:tracePt t="77180" x="4546600" y="1682750"/>
          <p14:tracePt t="77197" x="4572000" y="1676400"/>
          <p14:tracePt t="77213" x="4578350" y="1676400"/>
          <p14:tracePt t="77231" x="4584700" y="1670050"/>
          <p14:tracePt t="77247" x="4591050" y="1670050"/>
          <p14:tracePt t="77264" x="4597400" y="1670050"/>
          <p14:tracePt t="77280" x="4603750" y="1670050"/>
          <p14:tracePt t="77297" x="4603750" y="1663700"/>
          <p14:tracePt t="77331" x="4610100" y="1663700"/>
          <p14:tracePt t="77347" x="4616450" y="1663700"/>
          <p14:tracePt t="77364" x="4629150" y="1663700"/>
          <p14:tracePt t="77381" x="4654550" y="1670050"/>
          <p14:tracePt t="77398" x="4679950" y="1670050"/>
          <p14:tracePt t="77414" x="4699000" y="1670050"/>
          <p14:tracePt t="77431" x="4711700" y="1670050"/>
          <p14:tracePt t="77447" x="4749800" y="1670050"/>
          <p14:tracePt t="77463" x="4775200" y="1670050"/>
          <p14:tracePt t="77481" x="4794250" y="1670050"/>
          <p14:tracePt t="77499" x="4806950" y="1670050"/>
          <p14:tracePt t="77514" x="4813300" y="1670050"/>
          <p14:tracePt t="77569" x="4819650" y="1670050"/>
          <p14:tracePt t="77591" x="4826000" y="1670050"/>
          <p14:tracePt t="77699" x="4832350" y="1676400"/>
          <p14:tracePt t="77712" x="4838700" y="1676400"/>
          <p14:tracePt t="77730" x="4857750" y="1682750"/>
          <p14:tracePt t="77747" x="4876800" y="1689100"/>
          <p14:tracePt t="77764" x="4883150" y="1695450"/>
          <p14:tracePt t="77780" x="4908550" y="1701800"/>
          <p14:tracePt t="77797" x="4946650" y="1714500"/>
          <p14:tracePt t="77814" x="4959350" y="1714500"/>
          <p14:tracePt t="77877" x="4959350" y="1708150"/>
          <p14:tracePt t="78113" x="4965700" y="1708150"/>
          <p14:tracePt t="78136" x="4965700" y="1701800"/>
          <p14:tracePt t="78315" x="4972050" y="1701800"/>
          <p14:tracePt t="78516" x="4965700" y="1701800"/>
          <p14:tracePt t="78546" x="4965700" y="1695450"/>
          <p14:tracePt t="78565" x="4959350" y="1689100"/>
          <p14:tracePt t="78582" x="4959350" y="1682750"/>
          <p14:tracePt t="78598" x="4959350" y="1676400"/>
          <p14:tracePt t="78617" x="4959350" y="1670050"/>
          <p14:tracePt t="78632" x="4953000" y="1663700"/>
          <p14:tracePt t="78676" x="4953000" y="1657350"/>
          <p14:tracePt t="78698" x="4965700" y="1657350"/>
          <p14:tracePt t="78717" x="5016500" y="1651000"/>
          <p14:tracePt t="78732" x="5092700" y="1651000"/>
          <p14:tracePt t="78748" x="5175250" y="1657350"/>
          <p14:tracePt t="78765" x="5276850" y="1670050"/>
          <p14:tracePt t="78782" x="5346700" y="1682750"/>
          <p14:tracePt t="78798" x="5422900" y="1689100"/>
          <p14:tracePt t="78815" x="5473700" y="1689100"/>
          <p14:tracePt t="78832" x="5511800" y="1689100"/>
          <p14:tracePt t="78848" x="5556250" y="1689100"/>
          <p14:tracePt t="78865" x="5581650" y="1689100"/>
          <p14:tracePt t="78881" x="5607050" y="1689100"/>
          <p14:tracePt t="78898" x="5632450" y="1689100"/>
          <p14:tracePt t="78915" x="5651500" y="1689100"/>
          <p14:tracePt t="78931" x="5676900" y="1695450"/>
          <p14:tracePt t="78949" x="5689600" y="1695450"/>
          <p14:tracePt t="78965" x="5695950" y="1695450"/>
          <p14:tracePt t="78998" x="5702300" y="1695450"/>
          <p14:tracePt t="79015" x="5715000" y="1695450"/>
          <p14:tracePt t="79032" x="5721350" y="1695450"/>
          <p14:tracePt t="79049" x="5765800" y="1695450"/>
          <p14:tracePt t="79065" x="5803900" y="1695450"/>
          <p14:tracePt t="79082" x="5854700" y="1701800"/>
          <p14:tracePt t="79099" x="5873750" y="1701800"/>
          <p14:tracePt t="79115" x="5899150" y="1708150"/>
          <p14:tracePt t="79133" x="5911850" y="1708150"/>
          <p14:tracePt t="79150" x="5943600" y="1714500"/>
          <p14:tracePt t="79165" x="6000750" y="1714500"/>
          <p14:tracePt t="79182" x="6051550" y="1714500"/>
          <p14:tracePt t="79199" x="6096000" y="1714500"/>
          <p14:tracePt t="79216" x="6140450" y="1714500"/>
          <p14:tracePt t="79232" x="6159500" y="1714500"/>
          <p14:tracePt t="79249" x="6165850" y="1714500"/>
          <p14:tracePt t="79349" x="6165850" y="1708150"/>
          <p14:tracePt t="79366" x="6165850" y="1701800"/>
          <p14:tracePt t="79382" x="6159500" y="1689100"/>
          <p14:tracePt t="79399" x="6159500" y="1676400"/>
          <p14:tracePt t="79417" x="6172200" y="1663700"/>
          <p14:tracePt t="79420" x="6191250" y="1651000"/>
          <p14:tracePt t="79435" x="6229350" y="1644650"/>
          <p14:tracePt t="79449" x="6343650" y="1644650"/>
          <p14:tracePt t="79465" x="6451600" y="1651000"/>
          <p14:tracePt t="79483" x="6597650" y="1663700"/>
          <p14:tracePt t="79502" x="6794500" y="1682750"/>
          <p14:tracePt t="79519" x="6915150" y="1695450"/>
          <p14:tracePt t="79532" x="6953250" y="1695450"/>
          <p14:tracePt t="79549" x="6978650" y="1695450"/>
          <p14:tracePt t="79566" x="6978650" y="1689100"/>
          <p14:tracePt t="79769" x="6985000" y="1689100"/>
          <p14:tracePt t="79784" x="6991350" y="1689100"/>
          <p14:tracePt t="79793" x="6997700" y="1689100"/>
          <p14:tracePt t="79800" x="7004050" y="1689100"/>
          <p14:tracePt t="79833" x="7010400" y="1689100"/>
          <p14:tracePt t="79850" x="7010400" y="1695450"/>
          <p14:tracePt t="80304" x="7016750" y="1695450"/>
          <p14:tracePt t="80310" x="7023100" y="1695450"/>
          <p14:tracePt t="80327" x="7029450" y="1695450"/>
          <p14:tracePt t="80337" x="7029450" y="1689100"/>
          <p14:tracePt t="80350" x="7035800" y="1689100"/>
          <p14:tracePt t="80551" x="7029450" y="1689100"/>
          <p14:tracePt t="80566" x="6997700" y="1689100"/>
          <p14:tracePt t="80584" x="6953250" y="1682750"/>
          <p14:tracePt t="80600" x="6883400" y="1676400"/>
          <p14:tracePt t="80617" x="6826250" y="1676400"/>
          <p14:tracePt t="80634" x="6750050" y="1676400"/>
          <p14:tracePt t="80650" x="6667500" y="1695450"/>
          <p14:tracePt t="80666" x="6527800" y="1720850"/>
          <p14:tracePt t="80683" x="6248400" y="1733550"/>
          <p14:tracePt t="80700" x="5886450" y="1733550"/>
          <p14:tracePt t="80717" x="5499100" y="1727200"/>
          <p14:tracePt t="80719" x="5340350" y="1714500"/>
          <p14:tracePt t="80733" x="5029200" y="1701800"/>
          <p14:tracePt t="80749" x="4756150" y="1695450"/>
          <p14:tracePt t="80767" x="4495800" y="1689100"/>
          <p14:tracePt t="80783" x="4279900" y="1689100"/>
          <p14:tracePt t="80800" x="4070350" y="1708150"/>
          <p14:tracePt t="80816" x="3829050" y="1746250"/>
          <p14:tracePt t="80833" x="3575050" y="1778000"/>
          <p14:tracePt t="80850" x="3302000" y="1803400"/>
          <p14:tracePt t="80869" x="3041650" y="1828800"/>
          <p14:tracePt t="80900" x="2616200" y="1924050"/>
          <p14:tracePt t="80905" x="2546350" y="1943100"/>
          <p14:tracePt t="80916" x="2476500" y="1962150"/>
          <p14:tracePt t="80934" x="2311400" y="2006600"/>
          <p14:tracePt t="80951" x="2063750" y="2051050"/>
          <p14:tracePt t="80967" x="1892300" y="2070100"/>
          <p14:tracePt t="80983" x="1790700" y="2082800"/>
          <p14:tracePt t="81000" x="1746250" y="2082800"/>
          <p14:tracePt t="81017" x="1739900" y="2082800"/>
          <p14:tracePt t="81092" x="1733550" y="2089150"/>
          <p14:tracePt t="81101" x="1727200" y="2089150"/>
          <p14:tracePt t="81117" x="1708150" y="2095500"/>
          <p14:tracePt t="81133" x="1689100" y="2095500"/>
          <p14:tracePt t="81150" x="1670050" y="2095500"/>
          <p14:tracePt t="81167" x="1657350" y="2101850"/>
          <p14:tracePt t="81184" x="1651000" y="2101850"/>
          <p14:tracePt t="81202" x="1631950" y="2101850"/>
          <p14:tracePt t="81216" x="1568450" y="2101850"/>
          <p14:tracePt t="81233" x="1428750" y="2076450"/>
          <p14:tracePt t="81250" x="1301750" y="2057400"/>
          <p14:tracePt t="81267" x="1206500" y="2044700"/>
          <p14:tracePt t="81270" x="1168400" y="2038350"/>
          <p14:tracePt t="81286" x="1143000" y="2032000"/>
          <p14:tracePt t="81317" x="1143000" y="2025650"/>
          <p14:tracePt t="81333" x="1136650" y="2025650"/>
          <p14:tracePt t="81350" x="1117600" y="2012950"/>
          <p14:tracePt t="81367" x="1085850" y="1993900"/>
          <p14:tracePt t="81384" x="1060450" y="1974850"/>
          <p14:tracePt t="81400" x="1047750" y="1968500"/>
          <p14:tracePt t="81417" x="1041400" y="1968500"/>
          <p14:tracePt t="81597" x="1035050" y="1968500"/>
          <p14:tracePt t="81603" x="1028700" y="1968500"/>
          <p14:tracePt t="81617" x="1022350" y="1968500"/>
          <p14:tracePt t="81634" x="1009650" y="1968500"/>
          <p14:tracePt t="81686" x="1003300" y="1968500"/>
          <p14:tracePt t="81701" x="971550" y="1962150"/>
          <p14:tracePt t="81717" x="857250" y="1968500"/>
          <p14:tracePt t="81734" x="723900" y="1936750"/>
          <p14:tracePt t="81751" x="635000" y="1917700"/>
          <p14:tracePt t="81767" x="622300" y="1911350"/>
          <p14:tracePt t="81784" x="622300" y="1905000"/>
          <p14:tracePt t="81817" x="628650" y="1905000"/>
          <p14:tracePt t="81869" x="622300" y="1905000"/>
          <p14:tracePt t="81885" x="615950" y="1905000"/>
          <p14:tracePt t="81901" x="615950" y="1911350"/>
          <p14:tracePt t="82185" x="615950" y="1917700"/>
          <p14:tracePt t="82193" x="622300" y="1917700"/>
          <p14:tracePt t="82208" x="628650" y="1917700"/>
          <p14:tracePt t="82219" x="641350" y="1924050"/>
          <p14:tracePt t="82234" x="685800" y="1924050"/>
          <p14:tracePt t="82252" x="730250" y="1924050"/>
          <p14:tracePt t="82268" x="793750" y="1930400"/>
          <p14:tracePt t="82284" x="831850" y="1936750"/>
          <p14:tracePt t="82301" x="876300" y="1943100"/>
          <p14:tracePt t="82318" x="895350" y="1943100"/>
          <p14:tracePt t="82335" x="914400" y="1943100"/>
          <p14:tracePt t="82339" x="920750" y="1943100"/>
          <p14:tracePt t="82351" x="927100" y="1943100"/>
          <p14:tracePt t="82395" x="927100" y="1949450"/>
          <p14:tracePt t="82404" x="933450" y="1949450"/>
          <p14:tracePt t="82418" x="939800" y="1955800"/>
          <p14:tracePt t="82435" x="952500" y="1955800"/>
          <p14:tracePt t="82468" x="958850" y="1955800"/>
          <p14:tracePt t="82524" x="958850" y="1962150"/>
          <p14:tracePt t="82555" x="958850" y="1968500"/>
          <p14:tracePt t="82628" x="996950" y="1968500"/>
          <p14:tracePt t="82635" x="1016000" y="1968500"/>
          <p14:tracePt t="82652" x="1054100" y="1962150"/>
          <p14:tracePt t="82670" x="1073150" y="1962150"/>
          <p14:tracePt t="82702" x="1079500" y="1962150"/>
          <p14:tracePt t="82735" x="1079500" y="1955800"/>
          <p14:tracePt t="82768" x="1085850" y="1955800"/>
          <p14:tracePt t="82802" x="1092200" y="1955800"/>
          <p14:tracePt t="82898" x="1098550" y="1949450"/>
          <p14:tracePt t="82906" x="1104900" y="1949450"/>
          <p14:tracePt t="82920" x="1117600" y="1943100"/>
          <p14:tracePt t="82935" x="1238250" y="1936750"/>
          <p14:tracePt t="82953" x="1543050" y="1974850"/>
          <p14:tracePt t="82970" x="1638300" y="2006600"/>
          <p14:tracePt t="82985" x="1644650" y="2006600"/>
          <p14:tracePt t="83002" x="1625600" y="2006600"/>
          <p14:tracePt t="83019" x="1581150" y="1993900"/>
          <p14:tracePt t="83035" x="1524000" y="1974850"/>
          <p14:tracePt t="83052" x="1517650" y="1974850"/>
          <p14:tracePt t="83068" x="1517650" y="1968500"/>
          <p14:tracePt t="83085" x="1524000" y="1968500"/>
          <p14:tracePt t="83102" x="1555750" y="1968500"/>
          <p14:tracePt t="83119" x="1612900" y="1974850"/>
          <p14:tracePt t="83135" x="1663700" y="1987550"/>
          <p14:tracePt t="83151" x="1676400" y="1987550"/>
          <p14:tracePt t="83186" x="1676400" y="1993900"/>
          <p14:tracePt t="83219" x="1689100" y="1993900"/>
          <p14:tracePt t="83238" x="1733550" y="1987550"/>
          <p14:tracePt t="83252" x="1809750" y="1981200"/>
          <p14:tracePt t="83268" x="1879600" y="1968500"/>
          <p14:tracePt t="83285" x="1936750" y="1955800"/>
          <p14:tracePt t="83288" x="1981200" y="1949450"/>
          <p14:tracePt t="83303" x="2025650" y="1949450"/>
          <p14:tracePt t="83319" x="2025650" y="1943100"/>
          <p14:tracePt t="83395" x="2032000" y="1943100"/>
          <p14:tracePt t="83408" x="2038350" y="1943100"/>
          <p14:tracePt t="83430" x="2057400" y="1936750"/>
          <p14:tracePt t="83435" x="2063750" y="1936750"/>
          <p14:tracePt t="83452" x="2070100" y="1930400"/>
          <p14:tracePt t="83523" x="2070100" y="1924050"/>
          <p14:tracePt t="83557" x="2063750" y="1924050"/>
          <p14:tracePt t="83571" x="2057400" y="1924050"/>
          <p14:tracePt t="83586" x="2044700" y="1924050"/>
          <p14:tracePt t="83602" x="2038350" y="1930400"/>
          <p14:tracePt t="83619" x="2012950" y="1936750"/>
          <p14:tracePt t="83635" x="2000250" y="1943100"/>
          <p14:tracePt t="83688" x="2000250" y="1936750"/>
          <p14:tracePt t="83702" x="2012950" y="1924050"/>
          <p14:tracePt t="83719" x="2082800" y="1905000"/>
          <p14:tracePt t="83736" x="2133600" y="1898650"/>
          <p14:tracePt t="83752" x="2146300" y="1892300"/>
          <p14:tracePt t="83792" x="2152650" y="1892300"/>
          <p14:tracePt t="83802" x="2159000" y="1892300"/>
          <p14:tracePt t="83820" x="2171700" y="1885950"/>
          <p14:tracePt t="83836" x="2203450" y="1885950"/>
          <p14:tracePt t="83852" x="2254250" y="1879600"/>
          <p14:tracePt t="83869" x="2298700" y="1879600"/>
          <p14:tracePt t="83886" x="2317750" y="1885950"/>
          <p14:tracePt t="83888" x="2317750" y="1892300"/>
          <p14:tracePt t="83903" x="2311400" y="1905000"/>
          <p14:tracePt t="84019" x="2324100" y="1911350"/>
          <p14:tracePt t="84036" x="2362200" y="1917700"/>
          <p14:tracePt t="84053" x="2406650" y="1924050"/>
          <p14:tracePt t="84069" x="2425700" y="1930400"/>
          <p14:tracePt t="84073" x="2438400" y="1936750"/>
          <p14:tracePt t="84087" x="2444750" y="1936750"/>
          <p14:tracePt t="84090" x="2451100" y="1936750"/>
          <p14:tracePt t="84102" x="2463800" y="1936750"/>
          <p14:tracePt t="84107" x="2470150" y="1936750"/>
          <p14:tracePt t="84119" x="2489200" y="1936750"/>
          <p14:tracePt t="84138" x="2533650" y="1936750"/>
          <p14:tracePt t="84152" x="2552700" y="1930400"/>
          <p14:tracePt t="84170" x="2571750" y="1924050"/>
          <p14:tracePt t="84186" x="2584450" y="1917700"/>
          <p14:tracePt t="84388" x="2590800" y="1917700"/>
          <p14:tracePt t="84396" x="2597150" y="1917700"/>
          <p14:tracePt t="84405" x="2609850" y="1911350"/>
          <p14:tracePt t="84420" x="2641600" y="1905000"/>
          <p14:tracePt t="84438" x="2667000" y="1898650"/>
          <p14:tracePt t="84453" x="2692400" y="1898650"/>
          <p14:tracePt t="84472" x="2724150" y="1892300"/>
          <p14:tracePt t="84486" x="2749550" y="1892300"/>
          <p14:tracePt t="84503" x="2755900" y="1892300"/>
          <p14:tracePt t="84520" x="2768600" y="1892300"/>
          <p14:tracePt t="84536" x="2774950" y="1892300"/>
          <p14:tracePt t="84553" x="2787650" y="1892300"/>
          <p14:tracePt t="84556" x="2794000" y="1885950"/>
          <p14:tracePt t="84570" x="2800350" y="1885950"/>
          <p14:tracePt t="84586" x="2819400" y="1879600"/>
          <p14:tracePt t="84603" x="2825750" y="1879600"/>
          <p14:tracePt t="84620" x="2825750" y="1873250"/>
          <p14:tracePt t="84702" x="2819400" y="1873250"/>
          <p14:tracePt t="84710" x="2813050" y="1879600"/>
          <p14:tracePt t="84720" x="2800350" y="1879600"/>
          <p14:tracePt t="84736" x="2787650" y="1879600"/>
          <p14:tracePt t="84754" x="2781300" y="1885950"/>
          <p14:tracePt t="84771" x="2774950" y="1885950"/>
          <p14:tracePt t="84854" x="2781300" y="1885950"/>
          <p14:tracePt t="84862" x="2787650" y="1879600"/>
          <p14:tracePt t="84871" x="2800350" y="1879600"/>
          <p14:tracePt t="84887" x="2844800" y="1873250"/>
          <p14:tracePt t="84903" x="2921000" y="1879600"/>
          <p14:tracePt t="84921" x="2997200" y="1892300"/>
          <p14:tracePt t="84937" x="3086100" y="1905000"/>
          <p14:tracePt t="84955" x="3194050" y="1924050"/>
          <p14:tracePt t="84970" x="3238500" y="1930400"/>
          <p14:tracePt t="84987" x="3244850" y="1936750"/>
          <p14:tracePt t="85037" x="3251200" y="1936750"/>
          <p14:tracePt t="85054" x="3295650" y="1936750"/>
          <p14:tracePt t="85071" x="3371850" y="1936750"/>
          <p14:tracePt t="85087" x="3517900" y="1930400"/>
          <p14:tracePt t="85104" x="3613150" y="1924050"/>
          <p14:tracePt t="85121" x="3663950" y="1911350"/>
          <p14:tracePt t="85137" x="3676650" y="1898650"/>
          <p14:tracePt t="85171" x="3683000" y="1898650"/>
          <p14:tracePt t="85187" x="3689350" y="1898650"/>
          <p14:tracePt t="85206" x="3708400" y="1892300"/>
          <p14:tracePt t="85220" x="3733800" y="1892300"/>
          <p14:tracePt t="85237" x="3752850" y="1885950"/>
          <p14:tracePt t="85254" x="3765550" y="1885950"/>
          <p14:tracePt t="85330" x="3771900" y="1885950"/>
          <p14:tracePt t="85429" x="3778250" y="1885950"/>
          <p14:tracePt t="85442" x="3784600" y="1885950"/>
          <p14:tracePt t="85469" x="3790950" y="1885950"/>
          <p14:tracePt t="85476" x="3790950" y="1879600"/>
          <p14:tracePt t="85487" x="3816350" y="1879600"/>
          <p14:tracePt t="85504" x="3879850" y="1879600"/>
          <p14:tracePt t="85520" x="4057650" y="1892300"/>
          <p14:tracePt t="85537" x="4375150" y="1943100"/>
          <p14:tracePt t="85554" x="4667250" y="1993900"/>
          <p14:tracePt t="85571" x="5016500" y="2051050"/>
          <p14:tracePt t="85587" x="5168900" y="2051050"/>
          <p14:tracePt t="85604" x="5213350" y="2044700"/>
          <p14:tracePt t="85620" x="5213350" y="2032000"/>
          <p14:tracePt t="85637" x="5200650" y="2019300"/>
          <p14:tracePt t="85654" x="5194300" y="2012950"/>
          <p14:tracePt t="85781" x="5187950" y="2012950"/>
          <p14:tracePt t="85788" x="5181600" y="2012950"/>
          <p14:tracePt t="85798" x="5175250" y="2012950"/>
          <p14:tracePt t="86363" x="5181600" y="2006600"/>
          <p14:tracePt t="86372" x="5194300" y="2006600"/>
          <p14:tracePt t="86388" x="5232400" y="2000250"/>
          <p14:tracePt t="86405" x="5264150" y="1993900"/>
          <p14:tracePt t="86424" x="5283200" y="1993900"/>
          <p14:tracePt t="86426" x="5283200" y="1987550"/>
          <p14:tracePt t="86740" x="5276850" y="1987550"/>
          <p14:tracePt t="87134" x="5283200" y="1987550"/>
          <p14:tracePt t="87139" x="5283200" y="1981200"/>
          <p14:tracePt t="87156" x="5295900" y="1968500"/>
          <p14:tracePt t="87172" x="5327650" y="1955800"/>
          <p14:tracePt t="87189" x="5365750" y="1943100"/>
          <p14:tracePt t="87206" x="5403850" y="1936750"/>
          <p14:tracePt t="87223" x="5435600" y="1936750"/>
          <p14:tracePt t="87239" x="5505450" y="1930400"/>
          <p14:tracePt t="87255" x="5600700" y="1924050"/>
          <p14:tracePt t="87272" x="5702300" y="1917700"/>
          <p14:tracePt t="87289" x="5791200" y="1917700"/>
          <p14:tracePt t="87305" x="5848350" y="1911350"/>
          <p14:tracePt t="87322" x="5861050" y="1911350"/>
          <p14:tracePt t="87324" x="5861050" y="1905000"/>
          <p14:tracePt t="87339" x="5867400" y="1898650"/>
          <p14:tracePt t="87355" x="5873750" y="1892300"/>
          <p14:tracePt t="87372" x="5880100" y="1885950"/>
          <p14:tracePt t="87389" x="5886450" y="1885950"/>
          <p14:tracePt t="87405" x="5905500" y="1885950"/>
          <p14:tracePt t="87421" x="5937250" y="1892300"/>
          <p14:tracePt t="87439" x="5994400" y="1917700"/>
          <p14:tracePt t="87455" x="6032500" y="1930400"/>
          <p14:tracePt t="87474" x="6076950" y="1949450"/>
          <p14:tracePt t="87489" x="6102350" y="1949450"/>
          <p14:tracePt t="87505" x="6140450" y="1949450"/>
          <p14:tracePt t="87522" x="6172200" y="1949450"/>
          <p14:tracePt t="87539" x="6203950" y="1949450"/>
          <p14:tracePt t="87556" x="6229350" y="1949450"/>
          <p14:tracePt t="87576" x="6254750" y="1949450"/>
          <p14:tracePt t="87589" x="6273800" y="1943100"/>
          <p14:tracePt t="87607" x="6299200" y="1943100"/>
          <p14:tracePt t="87626" x="6311900" y="1943100"/>
          <p14:tracePt t="87639" x="6318250" y="1943100"/>
          <p14:tracePt t="87734" x="6324600" y="1943100"/>
          <p14:tracePt t="87748" x="6330950" y="1943100"/>
          <p14:tracePt t="87772" x="6350000" y="1943100"/>
          <p14:tracePt t="87789" x="6369050" y="1943100"/>
          <p14:tracePt t="87806" x="6388100" y="1943100"/>
          <p14:tracePt t="87823" x="6419850" y="1943100"/>
          <p14:tracePt t="87840" x="6445250" y="1943100"/>
          <p14:tracePt t="87856" x="6457950" y="1943100"/>
          <p14:tracePt t="87874" x="6483350" y="1943100"/>
          <p14:tracePt t="87892" x="6508750" y="1936750"/>
          <p14:tracePt t="87906" x="6534150" y="1930400"/>
          <p14:tracePt t="87922" x="6546850" y="1917700"/>
          <p14:tracePt t="87939" x="6565900" y="1911350"/>
          <p14:tracePt t="87956" x="6578600" y="1905000"/>
          <p14:tracePt t="87973" x="6591300" y="1898650"/>
          <p14:tracePt t="87989" x="6597650" y="1892300"/>
          <p14:tracePt t="88022" x="6597650" y="1885950"/>
          <p14:tracePt t="88040" x="6604000" y="1879600"/>
          <p14:tracePt t="88073" x="6604000" y="1873250"/>
          <p14:tracePt t="88089" x="6604000" y="1866900"/>
          <p14:tracePt t="88106" x="6610350" y="1860550"/>
          <p14:tracePt t="88139" x="6610350" y="1854200"/>
          <p14:tracePt t="88156" x="6604000" y="1847850"/>
          <p14:tracePt t="88174" x="6597650" y="1841500"/>
          <p14:tracePt t="88190" x="6591300" y="1841500"/>
          <p14:tracePt t="88206" x="6584950" y="1841500"/>
          <p14:tracePt t="88223" x="6578600" y="1835150"/>
          <p14:tracePt t="88240" x="6565900" y="1835150"/>
          <p14:tracePt t="88256" x="6553200" y="1835150"/>
          <p14:tracePt t="88273" x="6534150" y="1835150"/>
          <p14:tracePt t="88289" x="6527800" y="1835150"/>
          <p14:tracePt t="88307" x="6521450" y="1841500"/>
          <p14:tracePt t="88323" x="6508750" y="1847850"/>
          <p14:tracePt t="88339" x="6502400" y="1854200"/>
          <p14:tracePt t="88342" x="6502400" y="1860550"/>
          <p14:tracePt t="88373" x="6496050" y="1866900"/>
          <p14:tracePt t="88377" x="6496050" y="1873250"/>
          <p14:tracePt t="88389" x="6496050" y="1879600"/>
          <p14:tracePt t="88393" x="6496050" y="1885950"/>
          <p14:tracePt t="88406" x="6496050" y="1892300"/>
          <p14:tracePt t="88423" x="6496050" y="1905000"/>
          <p14:tracePt t="88440" x="6502400" y="1905000"/>
          <p14:tracePt t="88456" x="6502400" y="1911350"/>
          <p14:tracePt t="88475" x="6508750" y="1911350"/>
          <p14:tracePt t="88490" x="6515100" y="1911350"/>
          <p14:tracePt t="88506" x="6527800" y="1917700"/>
          <p14:tracePt t="88523" x="6578600" y="1917700"/>
          <p14:tracePt t="88542" x="6635750" y="1905000"/>
          <p14:tracePt t="88556" x="6692900" y="1885950"/>
          <p14:tracePt t="88573" x="6756400" y="1866900"/>
          <p14:tracePt t="88590" x="6781800" y="1854200"/>
          <p14:tracePt t="88607" x="6788150" y="1854200"/>
          <p14:tracePt t="88609" x="6788150" y="1847850"/>
          <p14:tracePt t="88623" x="6794500" y="1847850"/>
          <p14:tracePt t="88656" x="6800850" y="1847850"/>
          <p14:tracePt t="88689" x="6813550" y="1847850"/>
          <p14:tracePt t="88707" x="6819900" y="1847850"/>
          <p14:tracePt t="88723" x="6826250" y="1847850"/>
          <p14:tracePt t="88740" x="6832600" y="1847850"/>
          <p14:tracePt t="88844" x="6826250" y="1847850"/>
          <p14:tracePt t="88866" x="6819900" y="1847850"/>
          <p14:tracePt t="88889" x="6807200" y="1847850"/>
          <p14:tracePt t="88907" x="6788150" y="1847850"/>
          <p14:tracePt t="88923" x="6769100" y="1847850"/>
          <p14:tracePt t="88940" x="6762750" y="1847850"/>
          <p14:tracePt t="88957" x="6756400" y="1847850"/>
          <p14:tracePt t="88974" x="6750050" y="1847850"/>
          <p14:tracePt t="89030" x="6743700" y="1847850"/>
          <p14:tracePt t="89062" x="6737350" y="1847850"/>
          <p14:tracePt t="89092" x="6737350" y="1854200"/>
          <p14:tracePt t="89137" x="6737350" y="1860550"/>
          <p14:tracePt t="89157" x="6737350" y="1866900"/>
          <p14:tracePt t="89174" x="6750050" y="1866900"/>
          <p14:tracePt t="89192" x="6762750" y="1873250"/>
          <p14:tracePt t="89207" x="6781800" y="1879600"/>
          <p14:tracePt t="89224" x="6794500" y="1885950"/>
          <p14:tracePt t="89257" x="6800850" y="1885950"/>
          <p14:tracePt t="89362" x="6800850" y="1892300"/>
          <p14:tracePt t="89378" x="6807200" y="1892300"/>
          <p14:tracePt t="89428" x="6807200" y="1898650"/>
          <p14:tracePt t="89517" x="6813550" y="1898650"/>
          <p14:tracePt t="89532" x="6813550" y="1905000"/>
          <p14:tracePt t="89540" x="6819900" y="1905000"/>
          <p14:tracePt t="89622" x="6807200" y="1898650"/>
          <p14:tracePt t="89628" x="6800850" y="1898650"/>
          <p14:tracePt t="89640" x="6781800" y="1898650"/>
          <p14:tracePt t="89657" x="6731000" y="1892300"/>
          <p14:tracePt t="89673" x="6667500" y="1898650"/>
          <p14:tracePt t="89690" x="6610350" y="1905000"/>
          <p14:tracePt t="89692" x="6559550" y="1911350"/>
          <p14:tracePt t="89708" x="6470650" y="1924050"/>
          <p14:tracePt t="89726" x="6369050" y="1930400"/>
          <p14:tracePt t="89741" x="6235700" y="1936750"/>
          <p14:tracePt t="89758" x="6051550" y="1943100"/>
          <p14:tracePt t="89774" x="5791200" y="1943100"/>
          <p14:tracePt t="89792" x="5511800" y="1936750"/>
          <p14:tracePt t="89807" x="5130800" y="1892300"/>
          <p14:tracePt t="89825" x="4730750" y="1847850"/>
          <p14:tracePt t="89841" x="4311650" y="1803400"/>
          <p14:tracePt t="89857" x="3962400" y="1778000"/>
          <p14:tracePt t="89874" x="3721100" y="1771650"/>
          <p14:tracePt t="89893" x="3403600" y="1771650"/>
          <p14:tracePt t="89907" x="3340100" y="1778000"/>
          <p14:tracePt t="89924" x="3175000" y="1797050"/>
          <p14:tracePt t="89926" x="3092450" y="1803400"/>
          <p14:tracePt t="89945" x="2914650" y="1809750"/>
          <p14:tracePt t="89958" x="2705100" y="1809750"/>
          <p14:tracePt t="89974" x="2451100" y="1803400"/>
          <p14:tracePt t="89991" x="2209800" y="1797050"/>
          <p14:tracePt t="90008" x="1981200" y="1797050"/>
          <p14:tracePt t="90023" x="1797050" y="1809750"/>
          <p14:tracePt t="90041" x="1670050" y="1816100"/>
          <p14:tracePt t="90058" x="1587500" y="1835150"/>
          <p14:tracePt t="90074" x="1562100" y="1847850"/>
          <p14:tracePt t="90091" x="1536700" y="1866900"/>
          <p14:tracePt t="90108" x="1517650" y="1879600"/>
          <p14:tracePt t="90124" x="1492250" y="1892300"/>
          <p14:tracePt t="90142" x="1447800" y="1898650"/>
          <p14:tracePt t="90158" x="1409700" y="1911350"/>
          <p14:tracePt t="90175" x="1384300" y="1930400"/>
          <p14:tracePt t="90177" x="1377950" y="1936750"/>
          <p14:tracePt t="90191" x="1339850" y="1955800"/>
          <p14:tracePt t="90210" x="1301750" y="1974850"/>
          <p14:tracePt t="90225" x="1276350" y="1993900"/>
          <p14:tracePt t="90241" x="1257300" y="2006600"/>
          <p14:tracePt t="90260" x="1238250" y="2019300"/>
          <p14:tracePt t="90274" x="1206500" y="2038350"/>
          <p14:tracePt t="90290" x="1181100" y="2051050"/>
          <p14:tracePt t="90308" x="1149350" y="2063750"/>
          <p14:tracePt t="90325" x="1117600" y="2082800"/>
          <p14:tracePt t="90342" x="1085850" y="2108200"/>
          <p14:tracePt t="90345" x="1066800" y="2127250"/>
          <p14:tracePt t="90359" x="1054100" y="2146300"/>
          <p14:tracePt t="90374" x="1047750" y="2152650"/>
          <p14:tracePt t="90391" x="1041400" y="2159000"/>
          <p14:tracePt t="90527" x="1047750" y="2159000"/>
          <p14:tracePt t="90560" x="1054100" y="2159000"/>
          <p14:tracePt t="90576" x="1060450" y="2159000"/>
          <p14:tracePt t="90591" x="1079500" y="2159000"/>
          <p14:tracePt t="90610" x="1111250" y="2159000"/>
          <p14:tracePt t="90625" x="1155700" y="2159000"/>
          <p14:tracePt t="90643" x="1219200" y="2165350"/>
          <p14:tracePt t="90658" x="1320800" y="2165350"/>
          <p14:tracePt t="90676" x="1365250" y="2165350"/>
          <p14:tracePt t="90776" x="1371600" y="2165350"/>
          <p14:tracePt t="90784" x="1377950" y="2165350"/>
          <p14:tracePt t="90794" x="1384300" y="2165350"/>
          <p14:tracePt t="90810" x="1416050" y="2165350"/>
          <p14:tracePt t="90824" x="1428750" y="2165350"/>
          <p14:tracePt t="91010" x="1435100" y="2165350"/>
          <p14:tracePt t="91029" x="1441450" y="2165350"/>
          <p14:tracePt t="91350" x="1447800" y="2165350"/>
          <p14:tracePt t="91361" x="1454150" y="2165350"/>
          <p14:tracePt t="91376" x="1498600" y="2159000"/>
          <p14:tracePt t="91392" x="1555750" y="2152650"/>
          <p14:tracePt t="91409" x="1606550" y="2152650"/>
          <p14:tracePt t="91426" x="1638300" y="2159000"/>
          <p14:tracePt t="91502" x="1644650" y="2159000"/>
          <p14:tracePt t="91516" x="1651000" y="2159000"/>
          <p14:tracePt t="91525" x="1670050" y="2159000"/>
          <p14:tracePt t="91542" x="1708150" y="2165350"/>
          <p14:tracePt t="91559" x="1758950" y="2178050"/>
          <p14:tracePt t="91576" x="1771650" y="2178050"/>
          <p14:tracePt t="91609" x="1778000" y="2178050"/>
          <p14:tracePt t="91627" x="1803400" y="2178050"/>
          <p14:tracePt t="91642" x="1860550" y="2178050"/>
          <p14:tracePt t="91661" x="1917700" y="2178050"/>
          <p14:tracePt t="91675" x="1968500" y="2178050"/>
          <p14:tracePt t="91693" x="2025650" y="2171700"/>
          <p14:tracePt t="91709" x="2082800" y="2165350"/>
          <p14:tracePt t="91726" x="2127250" y="2165350"/>
          <p14:tracePt t="91744" x="2171700" y="2165350"/>
          <p14:tracePt t="91759" x="2209800" y="2165350"/>
          <p14:tracePt t="91776" x="2241550" y="2139950"/>
          <p14:tracePt t="91792" x="2273300" y="2082800"/>
          <p14:tracePt t="91809" x="2292350" y="2019300"/>
          <p14:tracePt t="91812" x="2298700" y="1987550"/>
          <p14:tracePt t="91826" x="2305050" y="1955800"/>
          <p14:tracePt t="91828" x="2305050" y="1936750"/>
          <p14:tracePt t="91843" x="2298700" y="1930400"/>
          <p14:tracePt t="91844" x="2292350" y="1930400"/>
          <p14:tracePt t="91859" x="2247900" y="1955800"/>
          <p14:tracePt t="91878" x="2222500" y="1987550"/>
          <p14:tracePt t="91893" x="2216150" y="2006600"/>
          <p14:tracePt t="91909" x="2222500" y="2012950"/>
          <p14:tracePt t="91926" x="2260600" y="2012950"/>
          <p14:tracePt t="91944" x="2298700" y="2012950"/>
          <p14:tracePt t="91959" x="2311400" y="2006600"/>
          <p14:tracePt t="91976" x="2317750" y="2006600"/>
          <p14:tracePt t="92010" x="2317750" y="2012950"/>
          <p14:tracePt t="92026" x="2311400" y="2019300"/>
          <p14:tracePt t="92043" x="2292350" y="2044700"/>
          <p14:tracePt t="92060" x="2286000" y="2057400"/>
          <p14:tracePt t="92076" x="2286000" y="2070100"/>
          <p14:tracePt t="92094" x="2279650" y="2070100"/>
          <p14:tracePt t="92227" x="2279650" y="2076450"/>
          <p14:tracePt t="92300" x="2286000" y="2076450"/>
          <p14:tracePt t="92306" x="2292350" y="2076450"/>
          <p14:tracePt t="92326" x="2324100" y="2082800"/>
          <p14:tracePt t="92345" x="2482850" y="2108200"/>
          <p14:tracePt t="92363" x="2578100" y="2114550"/>
          <p14:tracePt t="92377" x="2654300" y="2127250"/>
          <p14:tracePt t="92393" x="2686050" y="2133600"/>
          <p14:tracePt t="92426" x="2692400" y="2133600"/>
          <p14:tracePt t="92443" x="2724150" y="2139950"/>
          <p14:tracePt t="92460" x="2768600" y="2146300"/>
          <p14:tracePt t="92476" x="2857500" y="2152650"/>
          <p14:tracePt t="92493" x="2971800" y="2171700"/>
          <p14:tracePt t="92510" x="3117850" y="2203450"/>
          <p14:tracePt t="92527" x="3200400" y="2222500"/>
          <p14:tracePt t="92543" x="3225800" y="2222500"/>
          <p14:tracePt t="92576" x="3232150" y="2222500"/>
          <p14:tracePt t="92593" x="3238500" y="2222500"/>
          <p14:tracePt t="92612" x="3244850" y="2222500"/>
          <p14:tracePt t="92628" x="3257550" y="2222500"/>
          <p14:tracePt t="92643" x="3276600" y="2222500"/>
          <p14:tracePt t="92660" x="3308350" y="2222500"/>
          <p14:tracePt t="92676" x="3327400" y="2222500"/>
          <p14:tracePt t="92694" x="3346450" y="2222500"/>
          <p14:tracePt t="92710" x="3352800" y="2222500"/>
          <p14:tracePt t="92726" x="3352800" y="2228850"/>
          <p14:tracePt t="92743" x="3359150" y="2228850"/>
          <p14:tracePt t="92761" x="3371850" y="2228850"/>
          <p14:tracePt t="92777" x="3403600" y="2228850"/>
          <p14:tracePt t="92795" x="3422650" y="2228850"/>
          <p14:tracePt t="92810" x="3448050" y="2222500"/>
          <p14:tracePt t="92826" x="3473450" y="2216150"/>
          <p14:tracePt t="92843" x="3486150" y="2209800"/>
          <p14:tracePt t="92860" x="3492500" y="2203450"/>
          <p14:tracePt t="92924" x="3498850" y="2203450"/>
          <p14:tracePt t="92932" x="3505200" y="2203450"/>
          <p14:tracePt t="92943" x="3511550" y="2203450"/>
          <p14:tracePt t="92960" x="3524250" y="2197100"/>
          <p14:tracePt t="92977" x="3543300" y="2190750"/>
          <p14:tracePt t="92993" x="3549650" y="2184400"/>
          <p14:tracePt t="93010" x="3556000" y="2178050"/>
          <p14:tracePt t="93060" x="3562350" y="2178050"/>
          <p14:tracePt t="93076" x="3568700" y="2178050"/>
          <p14:tracePt t="93094" x="3575050" y="2184400"/>
          <p14:tracePt t="93111" x="3581400" y="2184400"/>
          <p14:tracePt t="93127" x="3587750" y="2184400"/>
          <p14:tracePt t="93221" x="3594100" y="2190750"/>
          <p14:tracePt t="93314" x="3600450" y="2190750"/>
          <p14:tracePt t="94029" x="3606800" y="2190750"/>
          <p14:tracePt t="94036" x="3613150" y="2184400"/>
          <p14:tracePt t="94044" x="3619500" y="2184400"/>
          <p14:tracePt t="94061" x="3625850" y="2171700"/>
          <p14:tracePt t="94078" x="3632200" y="2165350"/>
          <p14:tracePt t="94095" x="3638550" y="2165350"/>
          <p14:tracePt t="94149" x="3638550" y="2159000"/>
          <p14:tracePt t="94161" x="3644900" y="2152650"/>
          <p14:tracePt t="94178" x="3651250" y="2152650"/>
          <p14:tracePt t="94195" x="3670300" y="2152650"/>
          <p14:tracePt t="94211" x="3790950" y="2152650"/>
          <p14:tracePt t="94228" x="3924300" y="2171700"/>
          <p14:tracePt t="94246" x="4070350" y="2178050"/>
          <p14:tracePt t="94261" x="4197350" y="2190750"/>
          <p14:tracePt t="94278" x="4279900" y="2197100"/>
          <p14:tracePt t="94294" x="4368800" y="2209800"/>
          <p14:tracePt t="94313" x="4432300" y="2216150"/>
          <p14:tracePt t="94315" x="4445000" y="2216150"/>
          <p14:tracePt t="94345" x="4445000" y="2222500"/>
          <p14:tracePt t="94362" x="4438650" y="2222500"/>
          <p14:tracePt t="94395" x="4432300" y="2228850"/>
          <p14:tracePt t="94470" x="4445000" y="2228850"/>
          <p14:tracePt t="94488" x="4483100" y="2228850"/>
          <p14:tracePt t="94495" x="4514850" y="2228850"/>
          <p14:tracePt t="94511" x="4559300" y="2228850"/>
          <p14:tracePt t="94530" x="4597400" y="2228850"/>
          <p14:tracePt t="94544" x="4679950" y="2216150"/>
          <p14:tracePt t="94562" x="4749800" y="2209800"/>
          <p14:tracePt t="94578" x="4819650" y="2203450"/>
          <p14:tracePt t="94595" x="4876800" y="2190750"/>
          <p14:tracePt t="94611" x="4895850" y="2184400"/>
          <p14:tracePt t="94712" x="4889500" y="2184400"/>
          <p14:tracePt t="94720" x="4889500" y="2190750"/>
          <p14:tracePt t="94730" x="4883150" y="2190750"/>
          <p14:tracePt t="94745" x="4876800" y="2197100"/>
          <p14:tracePt t="94762" x="4864100" y="2197100"/>
          <p14:tracePt t="94884" x="4876800" y="2197100"/>
          <p14:tracePt t="94897" x="4883150" y="2190750"/>
          <p14:tracePt t="94912" x="4895850" y="2190750"/>
          <p14:tracePt t="95284" x="4902200" y="2184400"/>
          <p14:tracePt t="95298" x="4908550" y="2178050"/>
          <p14:tracePt t="95314" x="4933950" y="2165350"/>
          <p14:tracePt t="95329" x="5010150" y="2152650"/>
          <p14:tracePt t="95345" x="5187950" y="2152650"/>
          <p14:tracePt t="95362" x="5384800" y="2165350"/>
          <p14:tracePt t="95378" x="5594350" y="2190750"/>
          <p14:tracePt t="95395" x="5784850" y="2222500"/>
          <p14:tracePt t="95412" x="5949950" y="2247900"/>
          <p14:tracePt t="95429" x="6051550" y="2260600"/>
          <p14:tracePt t="95432" x="6076950" y="2266950"/>
          <p14:tracePt t="95445" x="6083300" y="2266950"/>
          <p14:tracePt t="95583" x="6089650" y="2266950"/>
          <p14:tracePt t="95591" x="6096000" y="2266950"/>
          <p14:tracePt t="95599" x="6102350" y="2266950"/>
          <p14:tracePt t="95613" x="6127750" y="2273300"/>
          <p14:tracePt t="95631" x="6248400" y="2279650"/>
          <p14:tracePt t="95647" x="6311900" y="2279650"/>
          <p14:tracePt t="95664" x="6388100" y="2279650"/>
          <p14:tracePt t="95679" x="6445250" y="2273300"/>
          <p14:tracePt t="95697" x="6470650" y="2266950"/>
          <p14:tracePt t="95712" x="6508750" y="2266950"/>
          <p14:tracePt t="95729" x="6527800" y="2260600"/>
          <p14:tracePt t="95746" x="6546850" y="2260600"/>
          <p14:tracePt t="95763" x="6565900" y="2254250"/>
          <p14:tracePt t="95779" x="6578600" y="2254250"/>
          <p14:tracePt t="95796" x="6584950" y="2247900"/>
          <p14:tracePt t="95813" x="6591300" y="2241550"/>
          <p14:tracePt t="95846" x="6597650" y="2241550"/>
          <p14:tracePt t="95862" x="6597650" y="2235200"/>
          <p14:tracePt t="95879" x="6591300" y="2235200"/>
          <p14:tracePt t="95896" x="6584950" y="2228850"/>
          <p14:tracePt t="95913" x="6578600" y="2228850"/>
          <p14:tracePt t="95929" x="6572250" y="2228850"/>
          <p14:tracePt t="95979" x="6565900" y="2222500"/>
          <p14:tracePt t="95996" x="6565900" y="2216150"/>
          <p14:tracePt t="96046" x="6572250" y="2216150"/>
          <p14:tracePt t="96063" x="6584950" y="2216150"/>
          <p14:tracePt t="96079" x="6604000" y="2216150"/>
          <p14:tracePt t="96096" x="6616700" y="2216150"/>
          <p14:tracePt t="96113" x="6623050" y="2216150"/>
          <p14:tracePt t="96163" x="6623050" y="2209800"/>
          <p14:tracePt t="96179" x="6623050" y="2203450"/>
          <p14:tracePt t="96196" x="6610350" y="2203450"/>
          <p14:tracePt t="96214" x="6591300" y="2203450"/>
          <p14:tracePt t="96230" x="6584950" y="2209800"/>
          <p14:tracePt t="96246" x="6578600" y="2216150"/>
          <p14:tracePt t="96263" x="6565900" y="2222500"/>
          <p14:tracePt t="96281" x="6553200" y="2228850"/>
          <p14:tracePt t="96296" x="6546850" y="2228850"/>
          <p14:tracePt t="96313" x="6527800" y="2228850"/>
          <p14:tracePt t="96330" x="6515100" y="2222500"/>
          <p14:tracePt t="96516" x="6508750" y="2222500"/>
          <p14:tracePt t="96525" x="6502400" y="2222500"/>
          <p14:tracePt t="96532" x="6496050" y="2222500"/>
          <p14:tracePt t="96547" x="6496050" y="2228850"/>
          <p14:tracePt t="96564" x="6489700" y="2228850"/>
          <p14:tracePt t="96580" x="6483350" y="2235200"/>
          <p14:tracePt t="96630" x="6477000" y="2235200"/>
          <p14:tracePt t="96647" x="6457950" y="2235200"/>
          <p14:tracePt t="96663" x="6445250" y="2235200"/>
          <p14:tracePt t="96682" x="6438900" y="2235200"/>
          <p14:tracePt t="96697" x="6432550" y="2235200"/>
          <p14:tracePt t="96699" x="6426200" y="2235200"/>
          <p14:tracePt t="96713" x="6419850" y="2235200"/>
          <p14:tracePt t="96731" x="6407150" y="2235200"/>
          <p14:tracePt t="96747" x="6400800" y="2241550"/>
          <p14:tracePt t="96780" x="6394450" y="2241550"/>
          <p14:tracePt t="96813" x="6388100" y="2241550"/>
          <p14:tracePt t="96830" x="6381750" y="2247900"/>
          <p14:tracePt t="96847" x="6369050" y="2247900"/>
          <p14:tracePt t="96881" x="6356350" y="2254250"/>
          <p14:tracePt t="96897" x="6350000" y="2254250"/>
          <p14:tracePt t="96914" x="6343650" y="2260600"/>
          <p14:tracePt t="96931" x="6337300" y="2260600"/>
          <p14:tracePt t="96963" x="6324600" y="2266950"/>
          <p14:tracePt t="98049" x="6318250" y="2266950"/>
          <p14:tracePt t="98066" x="6311900" y="2266950"/>
          <p14:tracePt t="98080" x="6305550" y="2266950"/>
          <p14:tracePt t="98119" x="6299200" y="2266950"/>
          <p14:tracePt t="98196" x="6292850" y="2266950"/>
          <p14:tracePt t="98230" x="6286500" y="2266950"/>
          <p14:tracePt t="98248" x="6280150" y="2266950"/>
          <p14:tracePt t="98264" x="6267450" y="2266950"/>
          <p14:tracePt t="98281" x="6254750" y="2266950"/>
          <p14:tracePt t="98297" x="6242050" y="2266950"/>
          <p14:tracePt t="98299" x="6229350" y="2266950"/>
          <p14:tracePt t="98315" x="6216650" y="2273300"/>
          <p14:tracePt t="98331" x="6203950" y="2279650"/>
          <p14:tracePt t="98348" x="6172200" y="2286000"/>
          <p14:tracePt t="98364" x="6121400" y="2298700"/>
          <p14:tracePt t="98381" x="6045200" y="2317750"/>
          <p14:tracePt t="98398" x="6007100" y="2336800"/>
          <p14:tracePt t="98413" x="5956300" y="2362200"/>
          <p14:tracePt t="98431" x="5880100" y="2393950"/>
          <p14:tracePt t="98448" x="5765800" y="2476500"/>
          <p14:tracePt t="98465" x="5676900" y="2540000"/>
          <p14:tracePt t="98481" x="5613400" y="2609850"/>
          <p14:tracePt t="98498" x="5568950" y="2692400"/>
          <p14:tracePt t="99107" x="5562600" y="2692400"/>
          <p14:tracePt t="99114" x="5537200" y="2667000"/>
          <p14:tracePt t="99132" x="5499100" y="2609850"/>
          <p14:tracePt t="99149" x="5467350" y="2546350"/>
          <p14:tracePt t="99166" x="5435600" y="2495550"/>
          <p14:tracePt t="99182" x="5391150" y="2451100"/>
          <p14:tracePt t="99200" x="5302250" y="2413000"/>
          <p14:tracePt t="99218" x="5264150" y="2381250"/>
          <p14:tracePt t="99232" x="5270500" y="2381250"/>
          <p14:tracePt t="99284" x="5276850" y="2381250"/>
          <p14:tracePt t="99299" x="5283200" y="2374900"/>
          <p14:tracePt t="99317" x="5283200" y="2368550"/>
          <p14:tracePt t="99333" x="5283200" y="2362200"/>
          <p14:tracePt t="99349" x="5283200" y="2355850"/>
          <p14:tracePt t="99365" x="5283200" y="2349500"/>
          <p14:tracePt t="99382" x="5283200" y="2343150"/>
          <p14:tracePt t="99399" x="5276850" y="2336800"/>
          <p14:tracePt t="99418" x="5270500" y="2317750"/>
          <p14:tracePt t="99420" x="5270500" y="2305050"/>
          <p14:tracePt t="99434" x="5264150" y="2292350"/>
          <p14:tracePt t="99449" x="5238750" y="2260600"/>
          <p14:tracePt t="99465" x="5187950" y="2197100"/>
          <p14:tracePt t="99483" x="5149850" y="2146300"/>
          <p14:tracePt t="99498" x="5137150" y="2114550"/>
          <p14:tracePt t="99769" x="5137150" y="2101850"/>
          <p14:tracePt t="99774" x="5130800" y="2089150"/>
          <p14:tracePt t="99784" x="5118100" y="2057400"/>
          <p14:tracePt t="99799" x="5092700" y="1993900"/>
          <p14:tracePt t="99818" x="5073650" y="1949450"/>
          <p14:tracePt t="99833" x="5060950" y="1917700"/>
          <p14:tracePt t="99849" x="5067300" y="1905000"/>
          <p14:tracePt t="99866" x="5086350" y="1885950"/>
          <p14:tracePt t="99882" x="5099050" y="1835150"/>
          <p14:tracePt t="99898" x="5111750" y="1784350"/>
          <p14:tracePt t="99916" x="5111750" y="1746250"/>
          <p14:tracePt t="99932" x="5111750" y="1739900"/>
          <p14:tracePt t="99983" x="5111750" y="1733550"/>
          <p14:tracePt t="100021" x="5118100" y="1733550"/>
          <p14:tracePt t="100032" x="5168900" y="1733550"/>
          <p14:tracePt t="100049" x="5194300" y="1714500"/>
          <p14:tracePt t="100082" x="5181600" y="1714500"/>
          <p14:tracePt t="100100" x="5213350" y="1701800"/>
          <p14:tracePt t="100116" x="5365750" y="1663700"/>
          <p14:tracePt t="100133" x="5594350" y="1568450"/>
          <p14:tracePt t="100151" x="5822950" y="1409700"/>
          <p14:tracePt t="100166" x="5969000" y="1301750"/>
          <p14:tracePt t="100596" x="5962650" y="1301750"/>
          <p14:tracePt t="100605" x="5949950" y="1314450"/>
          <p14:tracePt t="100617" x="5924550" y="1352550"/>
          <p14:tracePt t="100634" x="5899150" y="1422400"/>
          <p14:tracePt t="100650" x="5899150" y="1473200"/>
          <p14:tracePt t="100667" x="5892800" y="1504950"/>
          <p14:tracePt t="100671" x="5892800" y="1517650"/>
          <p14:tracePt t="100683" x="5880100" y="1536700"/>
          <p14:tracePt t="100685" x="5867400" y="1543050"/>
          <p14:tracePt t="100700" x="5842000" y="1555750"/>
          <p14:tracePt t="100717" x="5791200" y="1562100"/>
          <p14:tracePt t="100733" x="5715000" y="1593850"/>
          <p14:tracePt t="100783" x="5715000" y="1600200"/>
          <p14:tracePt t="100833" x="5702300" y="1600200"/>
          <p14:tracePt t="100850" x="5689600" y="1600200"/>
          <p14:tracePt t="100883" x="5689600" y="1593850"/>
          <p14:tracePt t="100900" x="5689600" y="1581150"/>
          <p14:tracePt t="100902" x="5689600" y="1574800"/>
          <p14:tracePt t="100917" x="5689600" y="1555750"/>
          <p14:tracePt t="100933" x="5689600" y="1549400"/>
          <p14:tracePt t="100950" x="5689600" y="1543050"/>
          <p14:tracePt t="100967" x="5695950" y="1543050"/>
          <p14:tracePt t="100984" x="5702300" y="1536700"/>
          <p14:tracePt t="101000" x="5715000" y="1536700"/>
          <p14:tracePt t="101053" x="5715000" y="1530350"/>
          <p14:tracePt t="101456" x="5695950" y="1543050"/>
          <p14:tracePt t="101462" x="5676900" y="1549400"/>
          <p14:tracePt t="101471" x="5632450" y="1574800"/>
          <p14:tracePt t="101484" x="5562600" y="1587500"/>
          <p14:tracePt t="101503" x="5295900" y="1619250"/>
          <p14:tracePt t="101519" x="5162550" y="1644650"/>
          <p14:tracePt t="101534" x="5111750" y="1663700"/>
          <p14:tracePt t="101551" x="4984750" y="1727200"/>
          <p14:tracePt t="101568" x="4921250" y="1746250"/>
          <p14:tracePt t="101584" x="4876800" y="1752600"/>
          <p14:tracePt t="101603" x="4838700" y="1752600"/>
          <p14:tracePt t="101620" x="4794250" y="1752600"/>
          <p14:tracePt t="101634" x="4730750" y="1739900"/>
          <p14:tracePt t="101651" x="4616450" y="1714500"/>
          <p14:tracePt t="101669" x="4508500" y="1695450"/>
          <p14:tracePt t="101683" x="4356100" y="1689100"/>
          <p14:tracePt t="101699" x="4229100" y="1689100"/>
          <p14:tracePt t="101718" x="4114800" y="1689100"/>
          <p14:tracePt t="101734" x="4051300" y="1714500"/>
          <p14:tracePt t="101752" x="3994150" y="1746250"/>
          <p14:tracePt t="101768" x="3962400" y="1758950"/>
          <p14:tracePt t="101784" x="3956050" y="1758950"/>
          <p14:tracePt t="101958" x="3956050" y="1746250"/>
          <p14:tracePt t="101969" x="3956050" y="1739900"/>
          <p14:tracePt t="101985" x="3956050" y="1727200"/>
          <p14:tracePt t="102003" x="3956050" y="1720850"/>
          <p14:tracePt t="102035" x="3956050" y="1689100"/>
          <p14:tracePt t="102051" x="4013200" y="1676400"/>
          <p14:tracePt t="102068" x="4102100" y="1676400"/>
          <p14:tracePt t="102086" x="4191000" y="1676400"/>
          <p14:tracePt t="102101" x="4197350" y="1676400"/>
          <p14:tracePt t="102168" x="4210050" y="1676400"/>
          <p14:tracePt t="102186" x="4222750" y="1670050"/>
          <p14:tracePt t="102201" x="4267200" y="1663700"/>
          <p14:tracePt t="102218" x="4298950" y="1663700"/>
          <p14:tracePt t="102235" x="4343400" y="1657350"/>
          <p14:tracePt t="102251" x="4375150" y="1657350"/>
          <p14:tracePt t="102268" x="4419600" y="1657350"/>
          <p14:tracePt t="102285" x="4438650" y="1657350"/>
          <p14:tracePt t="102301" x="4464050" y="1657350"/>
          <p14:tracePt t="102318" x="4489450" y="1651000"/>
          <p14:tracePt t="102335" x="4533900" y="1631950"/>
          <p14:tracePt t="102336" x="4572000" y="1612900"/>
          <p14:tracePt t="102350" x="4584700" y="1606550"/>
          <p14:tracePt t="102368" x="4648200" y="1574800"/>
          <p14:tracePt t="102385" x="4660900" y="1568450"/>
          <p14:tracePt t="102435" x="4667250" y="1568450"/>
          <p14:tracePt t="102452" x="4673600" y="1568450"/>
          <p14:tracePt t="102468" x="4692650" y="1568450"/>
          <p14:tracePt t="102485" x="4724400" y="1568450"/>
          <p14:tracePt t="102503" x="4737100" y="1568450"/>
          <p14:tracePt t="102518" x="4749800" y="1568450"/>
          <p14:tracePt t="102550" x="4762500" y="1568450"/>
          <p14:tracePt t="102570" x="4768850" y="1562100"/>
          <p14:tracePt t="102585" x="4781550" y="1543050"/>
          <p14:tracePt t="102601" x="4787900" y="1524000"/>
          <p14:tracePt t="102618" x="4794250" y="1498600"/>
          <p14:tracePt t="102635" x="4800600" y="1460500"/>
          <p14:tracePt t="102652" x="4806950" y="1441450"/>
          <p14:tracePt t="102668" x="4806950" y="1428750"/>
          <p14:tracePt t="102685" x="4800600" y="1422400"/>
          <p14:tracePt t="102702" x="4794250" y="1416050"/>
          <p14:tracePt t="102718" x="4787900" y="1403350"/>
          <p14:tracePt t="102735" x="4762500" y="1390650"/>
          <p14:tracePt t="102752" x="4749800" y="1384300"/>
          <p14:tracePt t="102770" x="4730750" y="1377950"/>
          <p14:tracePt t="102785" x="4705350" y="1371600"/>
          <p14:tracePt t="102801" x="4673600" y="1365250"/>
          <p14:tracePt t="102818" x="4641850" y="1352550"/>
          <p14:tracePt t="102834" x="4603750" y="1346200"/>
          <p14:tracePt t="102852" x="4572000" y="1333500"/>
          <p14:tracePt t="102870" x="4559300" y="1320800"/>
          <p14:tracePt t="102885" x="4552950" y="1320800"/>
          <p14:tracePt t="102902" x="4540250" y="1314450"/>
          <p14:tracePt t="102920" x="4514850" y="1314450"/>
          <p14:tracePt t="102935" x="4508500" y="1314450"/>
          <p14:tracePt t="102937" x="4502150" y="1308100"/>
          <p14:tracePt t="102952" x="4495800" y="1308100"/>
          <p14:tracePt t="102969" x="4457700" y="1295400"/>
          <p14:tracePt t="102985" x="4413250" y="1289050"/>
          <p14:tracePt t="103003" x="4375150" y="1289050"/>
          <p14:tracePt t="103019" x="4356100" y="1295400"/>
          <p14:tracePt t="103035" x="4311650" y="1301750"/>
          <p14:tracePt t="103052" x="4273550" y="1320800"/>
          <p14:tracePt t="103068" x="4267200" y="1320800"/>
          <p14:tracePt t="103155" x="4260850" y="1320800"/>
          <p14:tracePt t="103169" x="4248150" y="1320800"/>
          <p14:tracePt t="103185" x="4159250" y="1320800"/>
          <p14:tracePt t="103202" x="4083050" y="1320800"/>
          <p14:tracePt t="103219" x="4051300" y="1320800"/>
          <p14:tracePt t="103285" x="4051300" y="1327150"/>
          <p14:tracePt t="103302" x="4064000" y="1346200"/>
          <p14:tracePt t="103319" x="4051300" y="1390650"/>
          <p14:tracePt t="103336" x="4019550" y="1416050"/>
          <p14:tracePt t="103352" x="3987800" y="1435100"/>
          <p14:tracePt t="103369" x="3962400" y="1441450"/>
          <p14:tracePt t="103385" x="3930650" y="1454150"/>
          <p14:tracePt t="103402" x="3911600" y="1454150"/>
          <p14:tracePt t="103419" x="3886200" y="1466850"/>
          <p14:tracePt t="103436" x="3841750" y="1485900"/>
          <p14:tracePt t="103452" x="3790950" y="1517650"/>
          <p14:tracePt t="103469" x="3746500" y="1543050"/>
          <p14:tracePt t="103486" x="3733800" y="1555750"/>
          <p14:tracePt t="103542" x="3740150" y="1555750"/>
          <p14:tracePt t="103559" x="3752850" y="1562100"/>
          <p14:tracePt t="103569" x="3765550" y="1568450"/>
          <p14:tracePt t="103585" x="3829050" y="1600200"/>
          <p14:tracePt t="103602" x="3898900" y="1625600"/>
          <p14:tracePt t="103618" x="3981450" y="1644650"/>
          <p14:tracePt t="103636" x="4095750" y="1651000"/>
          <p14:tracePt t="103652" x="4191000" y="1651000"/>
          <p14:tracePt t="103671" x="4419600" y="1625600"/>
          <p14:tracePt t="103688" x="4514850" y="1600200"/>
          <p14:tracePt t="103704" x="4578350" y="1587500"/>
          <p14:tracePt t="103719" x="4610100" y="1581150"/>
          <p14:tracePt t="103739" x="4629150" y="1581150"/>
          <p14:tracePt t="103753" x="4635500" y="1574800"/>
          <p14:tracePt t="103769" x="4654550" y="1574800"/>
          <p14:tracePt t="103786" x="4686300" y="1568450"/>
          <p14:tracePt t="103802" x="4718050" y="1562100"/>
          <p14:tracePt t="103819" x="4768850" y="1536700"/>
          <p14:tracePt t="103836" x="4826000" y="1492250"/>
          <p14:tracePt t="103855" x="4851400" y="1466850"/>
          <p14:tracePt t="103869" x="4883150" y="1422400"/>
          <p14:tracePt t="103888" x="4908550" y="1397000"/>
          <p14:tracePt t="103906" x="4914900" y="1371600"/>
          <p14:tracePt t="103919" x="4914900" y="1358900"/>
          <p14:tracePt t="103936" x="4908550" y="1339850"/>
          <p14:tracePt t="103954" x="4895850" y="1333500"/>
          <p14:tracePt t="103969" x="4883150" y="1327150"/>
          <p14:tracePt t="103986" x="4838700" y="1320800"/>
          <p14:tracePt t="104002" x="4806950" y="1314450"/>
          <p14:tracePt t="104019" x="4768850" y="1308100"/>
          <p14:tracePt t="104036" x="4743450" y="1308100"/>
          <p14:tracePt t="104053" x="4724400" y="1308100"/>
          <p14:tracePt t="104071" x="4705350" y="1295400"/>
          <p14:tracePt t="104086" x="4699000" y="1295400"/>
          <p14:tracePt t="104103" x="4667250" y="1295400"/>
          <p14:tracePt t="104119" x="4552950" y="1295400"/>
          <p14:tracePt t="104138" x="4362450" y="1308100"/>
          <p14:tracePt t="104153" x="4267200" y="1314450"/>
          <p14:tracePt t="104170" x="4222750" y="1327150"/>
          <p14:tracePt t="104186" x="4216400" y="1339850"/>
          <p14:tracePt t="104203" x="4216400" y="1352550"/>
          <p14:tracePt t="104219" x="4216400" y="1371600"/>
          <p14:tracePt t="104236" x="4229100" y="1397000"/>
          <p14:tracePt t="104253" x="4235450" y="1416050"/>
          <p14:tracePt t="104269" x="4222750" y="1435100"/>
          <p14:tracePt t="104285" x="4203700" y="1460500"/>
          <p14:tracePt t="104303" x="4184650" y="1473200"/>
          <p14:tracePt t="104320" x="4165600" y="1498600"/>
          <p14:tracePt t="104336" x="4171950" y="1543050"/>
          <p14:tracePt t="104338" x="4178300" y="1562100"/>
          <p14:tracePt t="104353" x="4241800" y="1625600"/>
          <p14:tracePt t="104371" x="4305300" y="1670050"/>
          <p14:tracePt t="104386" x="4343400" y="1695450"/>
          <p14:tracePt t="104405" x="4413250" y="1720850"/>
          <p14:tracePt t="104420" x="4438650" y="1720850"/>
          <p14:tracePt t="104436" x="4489450" y="1701800"/>
          <p14:tracePt t="104453" x="4533900" y="1676400"/>
          <p14:tracePt t="104472" x="4597400" y="1651000"/>
          <p14:tracePt t="104486" x="4743450" y="1625600"/>
          <p14:tracePt t="104504" x="4870450" y="1612900"/>
          <p14:tracePt t="104520" x="4997450" y="1587500"/>
          <p14:tracePt t="104537" x="5054600" y="1562100"/>
          <p14:tracePt t="104541" x="5073650" y="1543050"/>
          <p14:tracePt t="104559" x="5086350" y="1524000"/>
          <p14:tracePt t="104570" x="5086350" y="1511300"/>
          <p14:tracePt t="104586" x="5086350" y="1460500"/>
          <p14:tracePt t="104602" x="5073650" y="1416050"/>
          <p14:tracePt t="104619" x="5067300" y="1403350"/>
          <p14:tracePt t="104636" x="5041900" y="1333500"/>
          <p14:tracePt t="104653" x="5029200" y="1308100"/>
          <p14:tracePt t="104669" x="5016500" y="1295400"/>
          <p14:tracePt t="104685" x="5010150" y="1295400"/>
          <p14:tracePt t="104702" x="4991100" y="1295400"/>
          <p14:tracePt t="104719" x="4965700" y="1295400"/>
          <p14:tracePt t="104735" x="4902200" y="1295400"/>
          <p14:tracePt t="104752" x="4819650" y="1289050"/>
          <p14:tracePt t="104769" x="4679950" y="1276350"/>
          <p14:tracePt t="104787" x="4565650" y="1257300"/>
          <p14:tracePt t="104803" x="4438650" y="1225550"/>
          <p14:tracePt t="104819" x="4324350" y="1206500"/>
          <p14:tracePt t="104836" x="4298950" y="1212850"/>
          <p14:tracePt t="104852" x="4343400" y="1263650"/>
          <p14:tracePt t="104869" x="4406900" y="1308100"/>
          <p14:tracePt t="104886" x="4470400" y="1352550"/>
          <p14:tracePt t="104902" x="4502150" y="1397000"/>
          <p14:tracePt t="104920" x="4502150" y="1428750"/>
          <p14:tracePt t="104936" x="4502150" y="1447800"/>
          <p14:tracePt t="104953" x="4489450" y="1460500"/>
          <p14:tracePt t="104970" x="4483100" y="1473200"/>
          <p14:tracePt t="104988" x="4483100" y="1492250"/>
          <p14:tracePt t="105002" x="4521200" y="1511300"/>
          <p14:tracePt t="105019" x="4603750" y="1530350"/>
          <p14:tracePt t="105038" x="4724400" y="1543050"/>
          <p14:tracePt t="105053" x="4876800" y="1549400"/>
          <p14:tracePt t="105054" x="4927600" y="1549400"/>
          <p14:tracePt t="105070" x="4953000" y="1549400"/>
          <p14:tracePt t="105086" x="4965700" y="1543050"/>
          <p14:tracePt t="105087" x="4978400" y="1536700"/>
          <p14:tracePt t="105112" x="5003800" y="1524000"/>
          <p14:tracePt t="105120" x="5010150" y="1517650"/>
          <p14:tracePt t="105136" x="5022850" y="1511300"/>
          <p14:tracePt t="105152" x="5029200" y="1504950"/>
          <p14:tracePt t="105169" x="5041900" y="1504950"/>
          <p14:tracePt t="105187" x="5054600" y="1504950"/>
          <p14:tracePt t="105207" x="5073650" y="1504950"/>
          <p14:tracePt t="105223" x="5080000" y="1504950"/>
          <p14:tracePt t="105237" x="5086350" y="1504950"/>
          <p14:tracePt t="105288" x="5092700" y="1504950"/>
          <p14:tracePt t="105304" x="5099050" y="1504950"/>
          <p14:tracePt t="105321" x="5143500" y="1504950"/>
          <p14:tracePt t="105342" x="5162550" y="1498600"/>
          <p14:tracePt t="105356" x="5175250" y="1485900"/>
          <p14:tracePt t="105370" x="5181600" y="1473200"/>
          <p14:tracePt t="105387" x="5187950" y="1454150"/>
          <p14:tracePt t="105404" x="5187950" y="1428750"/>
          <p14:tracePt t="105420" x="5187950" y="1390650"/>
          <p14:tracePt t="105437" x="5181600" y="1365250"/>
          <p14:tracePt t="105454" x="5168900" y="1333500"/>
          <p14:tracePt t="105471" x="5156200" y="1314450"/>
          <p14:tracePt t="105473" x="5137150" y="1295400"/>
          <p14:tracePt t="105487" x="5130800" y="1289050"/>
          <p14:tracePt t="105504" x="5118100" y="1282700"/>
          <p14:tracePt t="105507" x="5111750" y="1282700"/>
          <p14:tracePt t="105520" x="5105400" y="1276350"/>
          <p14:tracePt t="105525" x="5099050" y="1276350"/>
          <p14:tracePt t="105537" x="5080000" y="1263650"/>
          <p14:tracePt t="105554" x="5067300" y="1263650"/>
          <p14:tracePt t="105571" x="5029200" y="1257300"/>
          <p14:tracePt t="105573" x="5003800" y="1250950"/>
          <p14:tracePt t="105587" x="4902200" y="1244600"/>
          <p14:tracePt t="105605" x="4826000" y="1238250"/>
          <p14:tracePt t="105621" x="4749800" y="1238250"/>
          <p14:tracePt t="105637" x="4648200" y="1238250"/>
          <p14:tracePt t="105654" x="4597400" y="1238250"/>
          <p14:tracePt t="105675" x="4559300" y="1244600"/>
          <p14:tracePt t="105692" x="4559300" y="1250950"/>
          <p14:tracePt t="105704" x="4552950" y="1250950"/>
          <p14:tracePt t="105720" x="4546600" y="1276350"/>
          <p14:tracePt t="105738" x="4540250" y="1295400"/>
          <p14:tracePt t="105754" x="4540250" y="1327150"/>
          <p14:tracePt t="105773" x="4559300" y="1397000"/>
          <p14:tracePt t="105788" x="4578350" y="1428750"/>
          <p14:tracePt t="105804" x="4610100" y="1460500"/>
          <p14:tracePt t="105821" x="4705350" y="1511300"/>
          <p14:tracePt t="105838" x="4889500" y="1536700"/>
          <p14:tracePt t="105854" x="5010150" y="1543050"/>
          <p14:tracePt t="105871" x="5073650" y="1543050"/>
          <p14:tracePt t="105905" x="5118100" y="1536700"/>
          <p14:tracePt t="105921" x="5137150" y="1530350"/>
          <p14:tracePt t="105937" x="5149850" y="1524000"/>
          <p14:tracePt t="105954" x="5162550" y="1517650"/>
          <p14:tracePt t="105971" x="5175250" y="1504950"/>
          <p14:tracePt t="105988" x="5187950" y="1492250"/>
          <p14:tracePt t="105991" x="5194300" y="1485900"/>
          <p14:tracePt t="106006" x="5207000" y="1473200"/>
          <p14:tracePt t="106021" x="5219700" y="1466850"/>
          <p14:tracePt t="106038" x="5226050" y="1460500"/>
          <p14:tracePt t="106054" x="5226050" y="1454150"/>
          <p14:tracePt t="106073" x="5226050" y="1447800"/>
          <p14:tracePt t="106104" x="5226050" y="1441450"/>
          <p14:tracePt t="106121" x="5226050" y="1435100"/>
          <p14:tracePt t="106128" x="5226050" y="1428750"/>
          <p14:tracePt t="106138" x="5219700" y="1416050"/>
          <p14:tracePt t="106160" x="5213350" y="1390650"/>
          <p14:tracePt t="106171" x="5213350" y="1371600"/>
          <p14:tracePt t="106188" x="5200650" y="1346200"/>
          <p14:tracePt t="106207" x="5194300" y="1327150"/>
          <p14:tracePt t="106209" x="5194300" y="1320800"/>
          <p14:tracePt t="106221" x="5187950" y="1308100"/>
          <p14:tracePt t="106238" x="5168900" y="1295400"/>
          <p14:tracePt t="106240" x="5162550" y="1289050"/>
          <p14:tracePt t="106254" x="5156200" y="1282700"/>
          <p14:tracePt t="106257" x="5143500" y="1276350"/>
          <p14:tracePt t="106271" x="5105400" y="1270000"/>
          <p14:tracePt t="106288" x="5060950" y="1263650"/>
          <p14:tracePt t="106306" x="4953000" y="1263650"/>
          <p14:tracePt t="106321" x="4819650" y="1257300"/>
          <p14:tracePt t="106338" x="4718050" y="1257300"/>
          <p14:tracePt t="106355" x="4641850" y="1257300"/>
          <p14:tracePt t="106371" x="4597400" y="1257300"/>
          <p14:tracePt t="106388" x="4584700" y="1257300"/>
          <p14:tracePt t="106404" x="4584700" y="1263650"/>
          <p14:tracePt t="106421" x="4578350" y="1276350"/>
          <p14:tracePt t="106438" x="4572000" y="1282700"/>
          <p14:tracePt t="106442" x="4572000" y="1289050"/>
          <p14:tracePt t="106455" x="4565650" y="1295400"/>
          <p14:tracePt t="106472" x="4540250" y="1314450"/>
          <p14:tracePt t="106488" x="4508500" y="1333500"/>
          <p14:tracePt t="106505" x="4483100" y="1352550"/>
          <p14:tracePt t="106554" x="4489450" y="1371600"/>
          <p14:tracePt t="106571" x="4521200" y="1390650"/>
          <p14:tracePt t="106590" x="4565650" y="1416050"/>
          <p14:tracePt t="106605" x="4622800" y="1454150"/>
          <p14:tracePt t="106622" x="4648200" y="1473200"/>
          <p14:tracePt t="106639" x="4686300" y="1498600"/>
          <p14:tracePt t="106655" x="4762500" y="1517650"/>
          <p14:tracePt t="106672" x="4870450" y="1517650"/>
          <p14:tracePt t="106690" x="4984750" y="1517650"/>
          <p14:tracePt t="106705" x="5073650" y="1517650"/>
          <p14:tracePt t="106721" x="5092700" y="1517650"/>
          <p14:tracePt t="106741" x="5111750" y="1517650"/>
          <p14:tracePt t="106755" x="5124450" y="1504950"/>
          <p14:tracePt t="106771" x="5130800" y="1504950"/>
          <p14:tracePt t="106788" x="5130800" y="1498600"/>
          <p14:tracePt t="106807" x="5130800" y="1492250"/>
          <p14:tracePt t="106822" x="5130800" y="1485900"/>
          <p14:tracePt t="106838" x="5130800" y="1479550"/>
          <p14:tracePt t="106855" x="5130800" y="1473200"/>
          <p14:tracePt t="106889" x="5124450" y="1473200"/>
          <p14:tracePt t="106905" x="5111750" y="1473200"/>
          <p14:tracePt t="106922" x="5099050" y="1473200"/>
          <p14:tracePt t="106938" x="5086350" y="1485900"/>
          <p14:tracePt t="106955" x="5080000" y="1492250"/>
          <p14:tracePt t="106972" x="5060950" y="1504950"/>
          <p14:tracePt t="106989" x="5048250" y="1517650"/>
          <p14:tracePt t="107005" x="5041900" y="1524000"/>
          <p14:tracePt t="107070" x="5035550" y="1524000"/>
          <p14:tracePt t="107105" x="5035550" y="1517650"/>
          <p14:tracePt t="107122" x="5035550" y="1511300"/>
          <p14:tracePt t="107138" x="5029200" y="1504950"/>
          <p14:tracePt t="107527" x="5035550" y="1498600"/>
          <p14:tracePt t="107659" x="5035550" y="1492250"/>
          <p14:tracePt t="107749" x="5035550" y="1485900"/>
          <p14:tracePt t="107763" x="5035550" y="1479550"/>
          <p14:tracePt t="107779" x="5041900" y="1473200"/>
          <p14:tracePt t="107841" x="5041900" y="1466850"/>
          <p14:tracePt t="108047" x="5035550" y="1466850"/>
          <p14:tracePt t="108265" x="5029200" y="1466850"/>
          <p14:tracePt t="108345" x="5022850" y="1466850"/>
          <p14:tracePt t="108369" x="5016500" y="1466850"/>
          <p14:tracePt t="108377" x="5010150" y="1466850"/>
          <p14:tracePt t="108392" x="5003800" y="1473200"/>
          <p14:tracePt t="108406" x="4997450" y="1479550"/>
          <p14:tracePt t="108496" x="4997450" y="1485900"/>
          <p14:tracePt t="108512" x="4991100" y="1485900"/>
          <p14:tracePt t="108562" x="4991100" y="1492250"/>
          <p14:tracePt t="108696" x="4953000" y="1492250"/>
          <p14:tracePt t="108707" x="4914900" y="1492250"/>
          <p14:tracePt t="108723" x="4806950" y="1485900"/>
          <p14:tracePt t="108726" x="4737100" y="1473200"/>
          <p14:tracePt t="108740" x="4648200" y="1460500"/>
          <p14:tracePt t="108743" x="4578350" y="1447800"/>
          <p14:tracePt t="108756" x="4508500" y="1441450"/>
          <p14:tracePt t="108774" x="4318000" y="1422400"/>
          <p14:tracePt t="108790" x="4178300" y="1422400"/>
          <p14:tracePt t="108807" x="4025900" y="1428750"/>
          <p14:tracePt t="108823" x="3797300" y="1441450"/>
          <p14:tracePt t="108840" x="3594100" y="1447800"/>
          <p14:tracePt t="108857" x="3289300" y="1441450"/>
          <p14:tracePt t="108874" x="3003550" y="1422400"/>
          <p14:tracePt t="108890" x="2743200" y="1416050"/>
          <p14:tracePt t="108895" x="2603500" y="1409700"/>
          <p14:tracePt t="108907" x="2482850" y="1403350"/>
          <p14:tracePt t="108924" x="2279650" y="1397000"/>
          <p14:tracePt t="108927" x="2222500" y="1397000"/>
          <p14:tracePt t="108940" x="2152650" y="1397000"/>
          <p14:tracePt t="108957" x="2025650" y="1403350"/>
          <p14:tracePt t="108974" x="1892300" y="1416050"/>
          <p14:tracePt t="108991" x="1682750" y="1435100"/>
          <p14:tracePt t="109007" x="1346200" y="1447800"/>
          <p14:tracePt t="109025" x="1149350" y="1460500"/>
          <p14:tracePt t="109042" x="958850" y="1479550"/>
          <p14:tracePt t="109057" x="863600" y="1492250"/>
          <p14:tracePt t="109074" x="831850" y="1511300"/>
          <p14:tracePt t="109091" x="819150" y="1530350"/>
          <p14:tracePt t="109106" x="793750" y="1549400"/>
          <p14:tracePt t="109124" x="768350" y="1555750"/>
          <p14:tracePt t="109141" x="736600" y="1562100"/>
          <p14:tracePt t="109157" x="698500" y="1562100"/>
          <p14:tracePt t="109174" x="666750" y="1562100"/>
          <p14:tracePt t="109190" x="647700" y="1562100"/>
          <p14:tracePt t="109224" x="647700" y="1568450"/>
          <p14:tracePt t="109240" x="654050" y="1568450"/>
          <p14:tracePt t="109257" x="679450" y="1587500"/>
          <p14:tracePt t="109274" x="711200" y="1619250"/>
          <p14:tracePt t="109291" x="749300" y="1651000"/>
          <p14:tracePt t="109307" x="762000" y="1676400"/>
          <p14:tracePt t="109324" x="781050" y="1689100"/>
          <p14:tracePt t="109340" x="787400" y="1689100"/>
          <p14:tracePt t="109357" x="800100" y="1689100"/>
          <p14:tracePt t="109376" x="838200" y="1689100"/>
          <p14:tracePt t="109390" x="901700" y="1682750"/>
          <p14:tracePt t="109407" x="939800" y="1682750"/>
          <p14:tracePt t="109424" x="971550" y="1682750"/>
          <p14:tracePt t="109441" x="977900" y="1689100"/>
          <p14:tracePt t="109457" x="984250" y="1689100"/>
          <p14:tracePt t="109474" x="984250" y="1695450"/>
          <p14:tracePt t="109489" x="996950" y="1695450"/>
          <p14:tracePt t="109508" x="1009650" y="1695450"/>
          <p14:tracePt t="109524" x="1041400" y="1682750"/>
          <p14:tracePt t="109541" x="1066800" y="1676400"/>
          <p14:tracePt t="109558" x="1098550" y="1657350"/>
          <p14:tracePt t="109574" x="1117600" y="1651000"/>
          <p14:tracePt t="109628" x="1123950" y="1644650"/>
          <p14:tracePt t="109641" x="1136650" y="1638300"/>
          <p14:tracePt t="109657" x="1219200" y="1625600"/>
          <p14:tracePt t="109676" x="1485900" y="1631950"/>
          <p14:tracePt t="109693" x="1612900" y="1670050"/>
          <p14:tracePt t="109708" x="1631950" y="1682750"/>
          <p14:tracePt t="109724" x="1631950" y="1689100"/>
          <p14:tracePt t="109741" x="1625600" y="1689100"/>
          <p14:tracePt t="109782" x="1631950" y="1682750"/>
          <p14:tracePt t="109793" x="1638300" y="1682750"/>
          <p14:tracePt t="109808" x="1714500" y="1663700"/>
          <p14:tracePt t="109823" x="1822450" y="1651000"/>
          <p14:tracePt t="109841" x="1911350" y="1651000"/>
          <p14:tracePt t="109857" x="1924050" y="1651000"/>
          <p14:tracePt t="109942" x="1930400" y="1651000"/>
          <p14:tracePt t="109956" x="1943100" y="1638300"/>
          <p14:tracePt t="109976" x="1993900" y="1606550"/>
          <p14:tracePt t="109991" x="2000250" y="1600200"/>
          <p14:tracePt t="110024" x="2000250" y="1593850"/>
          <p14:tracePt t="110042" x="1981200" y="1581150"/>
          <p14:tracePt t="110059" x="1949450" y="1568450"/>
          <p14:tracePt t="110075" x="1924050" y="1555750"/>
          <p14:tracePt t="110091" x="1911350" y="1543050"/>
          <p14:tracePt t="110108" x="1892300" y="1543050"/>
          <p14:tracePt t="110126" x="1860550" y="1536700"/>
          <p14:tracePt t="110140" x="1746250" y="1536700"/>
          <p14:tracePt t="110158" x="1568450" y="1517650"/>
          <p14:tracePt t="110175" x="1390650" y="1498600"/>
          <p14:tracePt t="110191" x="1263650" y="1485900"/>
          <p14:tracePt t="110208" x="1225550" y="1479550"/>
          <p14:tracePt t="110264" x="1225550" y="1485900"/>
          <p14:tracePt t="110274" x="1225550" y="1492250"/>
          <p14:tracePt t="110291" x="1225550" y="1511300"/>
          <p14:tracePt t="110308" x="1225550" y="1549400"/>
          <p14:tracePt t="110324" x="1231900" y="1581150"/>
          <p14:tracePt t="110341" x="1276350" y="1612900"/>
          <p14:tracePt t="110358" x="1339850" y="1651000"/>
          <p14:tracePt t="110375" x="1428750" y="1689100"/>
          <p14:tracePt t="110391" x="1530350" y="1727200"/>
          <p14:tracePt t="110408" x="1606550" y="1746250"/>
          <p14:tracePt t="110424" x="1631950" y="1746250"/>
          <p14:tracePt t="110458" x="1644650" y="1746250"/>
          <p14:tracePt t="110475" x="1657350" y="1746250"/>
          <p14:tracePt t="110491" x="1676400" y="1746250"/>
          <p14:tracePt t="110508" x="1714500" y="1739900"/>
          <p14:tracePt t="110510" x="1720850" y="1739900"/>
          <p14:tracePt t="110525" x="1752600" y="1739900"/>
          <p14:tracePt t="110542" x="1790700" y="1739900"/>
          <p14:tracePt t="110559" x="1797050" y="1739900"/>
          <p14:tracePt t="110668" x="1803400" y="1733550"/>
          <p14:tracePt t="110677" x="1803400" y="1727200"/>
          <p14:tracePt t="110693" x="1816100" y="1720850"/>
          <p14:tracePt t="110710" x="1841500" y="1714500"/>
          <p14:tracePt t="110725" x="1911350" y="1701800"/>
          <p14:tracePt t="110741" x="2076450" y="1701800"/>
          <p14:tracePt t="110759" x="2324100" y="1708150"/>
          <p14:tracePt t="110775" x="2774950" y="1739900"/>
          <p14:tracePt t="110791" x="3155950" y="1771650"/>
          <p14:tracePt t="110809" x="3619500" y="1797050"/>
          <p14:tracePt t="110825" x="4013200" y="1809750"/>
          <p14:tracePt t="110842" x="4464050" y="1809750"/>
          <p14:tracePt t="110858" x="4965700" y="1803400"/>
          <p14:tracePt t="110875" x="5759450" y="1784350"/>
          <p14:tracePt t="110892" x="6286500" y="1784350"/>
          <p14:tracePt t="110909" x="6794500" y="1784350"/>
          <p14:tracePt t="110925" x="7245350" y="1797050"/>
          <p14:tracePt t="110942" x="7600950" y="1803400"/>
          <p14:tracePt t="110958" x="7854950" y="1803400"/>
          <p14:tracePt t="110975" x="8051800" y="1803400"/>
          <p14:tracePt t="110992" x="8210550" y="1803400"/>
          <p14:tracePt t="111011" x="8337550" y="1790700"/>
          <p14:tracePt t="111013" x="8382000" y="1790700"/>
          <p14:tracePt t="111025" x="8413750" y="1790700"/>
          <p14:tracePt t="111042" x="8439150" y="1790700"/>
          <p14:tracePt t="111076" x="8439150" y="1797050"/>
          <p14:tracePt t="111091" x="8432800" y="1803400"/>
          <p14:tracePt t="111109" x="8432800" y="1835150"/>
          <p14:tracePt t="111125" x="8458200" y="1854200"/>
          <p14:tracePt t="111142" x="8496300" y="1885950"/>
          <p14:tracePt t="111159" x="8528050" y="1917700"/>
          <p14:tracePt t="111175" x="8553450" y="1949450"/>
          <p14:tracePt t="111192" x="8566150" y="1974850"/>
          <p14:tracePt t="111209" x="8610600" y="1993900"/>
          <p14:tracePt t="111225" x="8743950" y="2006600"/>
          <p14:tracePt t="111242" x="8991600" y="2051050"/>
          <p14:tracePt t="111260" x="9277350" y="2114550"/>
          <p14:tracePt t="111275" x="9563100" y="2190750"/>
          <p14:tracePt t="111292" x="9810750" y="2273300"/>
          <p14:tracePt t="111309" x="9988550" y="2330450"/>
          <p14:tracePt t="111327" x="10134600" y="2400300"/>
          <p14:tracePt t="111343" x="10147300" y="2419350"/>
          <p14:tracePt t="111359" x="10147300" y="2438400"/>
          <p14:tracePt t="111376" x="10128250" y="2444750"/>
          <p14:tracePt t="111466" x="10128250" y="2451100"/>
          <p14:tracePt t="111492" x="10128250" y="2457450"/>
          <p14:tracePt t="111586" x="10128250" y="2463800"/>
          <p14:tracePt t="111594" x="10121900" y="2463800"/>
          <p14:tracePt t="111626" x="10121900" y="2470150"/>
          <p14:tracePt t="111642" x="10115550" y="2476500"/>
          <p14:tracePt t="111659" x="10096500" y="2482850"/>
          <p14:tracePt t="111678" x="10077450" y="2501900"/>
          <p14:tracePt t="111693" x="10058400" y="2508250"/>
          <p14:tracePt t="111711" x="10013950" y="2520950"/>
          <p14:tracePt t="111726" x="9944100" y="2527300"/>
          <p14:tracePt t="111742" x="9855200" y="2527300"/>
          <p14:tracePt t="111759" x="9804400" y="2527300"/>
          <p14:tracePt t="111776" x="9766300" y="2527300"/>
          <p14:tracePt t="111810" x="9759950" y="2527300"/>
          <p14:tracePt t="111826" x="9753600" y="2527300"/>
          <p14:tracePt t="111843" x="9734550" y="2527300"/>
          <p14:tracePt t="111859" x="9690100" y="2520950"/>
          <p14:tracePt t="111876" x="9652000" y="2520950"/>
          <p14:tracePt t="111910" x="9525000" y="2514600"/>
          <p14:tracePt t="111926" x="9486900" y="2514600"/>
          <p14:tracePt t="111943" x="9448800" y="2514600"/>
          <p14:tracePt t="111946" x="9417050" y="2514600"/>
          <p14:tracePt t="111960" x="9385300" y="2514600"/>
          <p14:tracePt t="111976" x="9353550" y="2520950"/>
          <p14:tracePt t="111993" x="9309100" y="2540000"/>
          <p14:tracePt t="112010" x="9283700" y="2552700"/>
          <p14:tracePt t="112026" x="9264650" y="2565400"/>
          <p14:tracePt t="112042" x="9239250" y="2584450"/>
          <p14:tracePt t="112059" x="9226550" y="2597150"/>
          <p14:tracePt t="112077" x="9220200" y="2603500"/>
          <p14:tracePt t="112093" x="9213850" y="2609850"/>
          <p14:tracePt t="112110" x="9207500" y="2609850"/>
          <p14:tracePt t="112126" x="9207500" y="2616200"/>
          <p14:tracePt t="112144" x="9207500" y="2622550"/>
          <p14:tracePt t="112160" x="9207500" y="2628900"/>
          <p14:tracePt t="112256" x="9207500" y="2635250"/>
          <p14:tracePt t="112261" x="9207500" y="2641600"/>
          <p14:tracePt t="112278" x="9207500" y="2647950"/>
          <p14:tracePt t="112293" x="9201150" y="2673350"/>
          <p14:tracePt t="112310" x="9188450" y="2698750"/>
          <p14:tracePt t="112328" x="9169400" y="2736850"/>
          <p14:tracePt t="112343" x="9150350" y="2768600"/>
          <p14:tracePt t="112361" x="9144000" y="2806700"/>
          <p14:tracePt t="112376" x="9137650" y="2844800"/>
          <p14:tracePt t="112393" x="9137650" y="2870200"/>
          <p14:tracePt t="112410" x="9144000" y="2882900"/>
          <p14:tracePt t="112427" x="9144000" y="2889250"/>
          <p14:tracePt t="112443" x="9150350" y="2895600"/>
          <p14:tracePt t="112477" x="9156700" y="2895600"/>
          <p14:tracePt t="112493" x="9169400" y="2889250"/>
          <p14:tracePt t="112510" x="9175750" y="2889250"/>
          <p14:tracePt t="112527" x="9188450" y="2889250"/>
          <p14:tracePt t="112574" x="9188450" y="2895600"/>
          <p14:tracePt t="112581" x="9188450" y="2901950"/>
          <p14:tracePt t="112609" x="9188450" y="2914650"/>
          <p14:tracePt t="112643" x="9188450" y="2921000"/>
          <p14:tracePt t="112660" x="9188450" y="2927350"/>
          <p14:tracePt t="112678" x="9194800" y="2927350"/>
          <p14:tracePt t="112693" x="9201150" y="2927350"/>
          <p14:tracePt t="112726" x="9213850" y="2927350"/>
          <p14:tracePt t="112743" x="9232900" y="2927350"/>
          <p14:tracePt t="112760" x="9277350" y="2927350"/>
          <p14:tracePt t="112777" x="9366250" y="2927350"/>
          <p14:tracePt t="112779" x="9442450" y="2927350"/>
          <p14:tracePt t="112793" x="9582150" y="2908300"/>
          <p14:tracePt t="112810" x="9715500" y="2876550"/>
          <p14:tracePt t="112826" x="9804400" y="2838450"/>
          <p14:tracePt t="112843" x="9842500" y="2806700"/>
          <p14:tracePt t="112860" x="9874250" y="2774950"/>
          <p14:tracePt t="112876" x="9874250" y="2762250"/>
          <p14:tracePt t="112892" x="9867900" y="2755900"/>
          <p14:tracePt t="112910" x="9848850" y="2749550"/>
          <p14:tracePt t="112927" x="9836150" y="2749550"/>
          <p14:tracePt t="112943" x="9829800" y="2749550"/>
          <p14:tracePt t="112960" x="9829800" y="2743200"/>
          <p14:tracePt t="112977" x="9817100" y="2717800"/>
          <p14:tracePt t="112994" x="9791700" y="2673350"/>
          <p14:tracePt t="112997" x="9785350" y="2660650"/>
          <p14:tracePt t="113011" x="9766300" y="2641600"/>
          <p14:tracePt t="113027" x="9721850" y="2616200"/>
          <p14:tracePt t="113044" x="9696450" y="2616200"/>
          <p14:tracePt t="113060" x="9658350" y="2616200"/>
          <p14:tracePt t="113079" x="9607550" y="2616200"/>
          <p14:tracePt t="113093" x="9563100" y="2616200"/>
          <p14:tracePt t="113110" x="9512300" y="2616200"/>
          <p14:tracePt t="113127" x="9442450" y="2616200"/>
          <p14:tracePt t="113146" x="9334500" y="2603500"/>
          <p14:tracePt t="113148" x="9296400" y="2597150"/>
          <p14:tracePt t="113161" x="9213850" y="2584450"/>
          <p14:tracePt t="113177" x="9093200" y="2559050"/>
          <p14:tracePt t="113180" x="9055100" y="2559050"/>
          <p14:tracePt t="113193" x="8991600" y="2546350"/>
          <p14:tracePt t="113213" x="8845550" y="2533650"/>
          <p14:tracePt t="113229" x="8782050" y="2533650"/>
          <p14:tracePt t="113231" x="8756650" y="2533650"/>
          <p14:tracePt t="113244" x="8724900" y="2533650"/>
          <p14:tracePt t="113260" x="8712200" y="2533650"/>
          <p14:tracePt t="113277" x="8712200" y="2546350"/>
          <p14:tracePt t="113294" x="8705850" y="2559050"/>
          <p14:tracePt t="113310" x="8699500" y="2584450"/>
          <p14:tracePt t="113327" x="8674100" y="2622550"/>
          <p14:tracePt t="113344" x="8655050" y="2647950"/>
          <p14:tracePt t="113361" x="8616950" y="2686050"/>
          <p14:tracePt t="113377" x="8591550" y="2711450"/>
          <p14:tracePt t="113394" x="8591550" y="2730500"/>
          <p14:tracePt t="113411" x="8610600" y="2749550"/>
          <p14:tracePt t="113427" x="8629650" y="2755900"/>
          <p14:tracePt t="113444" x="8648700" y="2768600"/>
          <p14:tracePt t="113446" x="8655050" y="2768600"/>
          <p14:tracePt t="113461" x="8674100" y="2774950"/>
          <p14:tracePt t="113479" x="8686800" y="2787650"/>
          <p14:tracePt t="113496" x="8693150" y="2787650"/>
          <p14:tracePt t="113558" x="8693150" y="2794000"/>
          <p14:tracePt t="113577" x="8699500" y="2794000"/>
          <p14:tracePt t="113594" x="8705850" y="2794000"/>
          <p14:tracePt t="113611" x="8718550" y="2794000"/>
          <p14:tracePt t="113628" x="8731250" y="2787650"/>
          <p14:tracePt t="113646" x="8737600" y="2781300"/>
          <p14:tracePt t="113661" x="8737600" y="2774950"/>
          <p14:tracePt t="113678" x="8737600" y="2768600"/>
          <p14:tracePt t="113694" x="8737600" y="2762250"/>
          <p14:tracePt t="113711" x="8737600" y="2755900"/>
          <p14:tracePt t="113774" x="8737600" y="2749550"/>
          <p14:tracePt t="113842" x="8743950" y="2749550"/>
          <p14:tracePt t="113916" x="8743950" y="2755900"/>
          <p14:tracePt t="113922" x="8743950" y="2768600"/>
          <p14:tracePt t="113930" x="8750300" y="2781300"/>
          <p14:tracePt t="113945" x="8756650" y="2806700"/>
          <p14:tracePt t="113961" x="8788400" y="2908300"/>
          <p14:tracePt t="113978" x="8769350" y="2959100"/>
          <p14:tracePt t="113994" x="8743950" y="2971800"/>
          <p14:tracePt t="114011" x="8737600" y="2971800"/>
          <p14:tracePt t="114045" x="8743950" y="2971800"/>
          <p14:tracePt t="114061" x="8782050" y="2933700"/>
          <p14:tracePt t="114078" x="8807450" y="2901950"/>
          <p14:tracePt t="114081" x="8826500" y="2876550"/>
          <p14:tracePt t="114095" x="8851900" y="2838450"/>
          <p14:tracePt t="114111" x="8858250" y="2825750"/>
          <p14:tracePt t="114128" x="8845550" y="2819400"/>
          <p14:tracePt t="114144" x="8826500" y="2813050"/>
          <p14:tracePt t="114162" x="8813800" y="2794000"/>
          <p14:tracePt t="114178" x="8813800" y="2787650"/>
          <p14:tracePt t="115113" x="8807450" y="2787650"/>
          <p14:tracePt t="115119" x="8788400" y="2781300"/>
          <p14:tracePt t="115129" x="8750300" y="2774950"/>
          <p14:tracePt t="115145" x="8705850" y="2774950"/>
          <p14:tracePt t="115162" x="8705850" y="2781300"/>
          <p14:tracePt t="115179" x="8705850" y="2787650"/>
          <p14:tracePt t="115196" x="8731250" y="2813050"/>
          <p14:tracePt t="115212" x="8794750" y="2844800"/>
          <p14:tracePt t="115229" x="8883650" y="2870200"/>
          <p14:tracePt t="115246" x="8959850" y="2882900"/>
          <p14:tracePt t="115262" x="8991600" y="2882900"/>
          <p14:tracePt t="115279" x="9042400" y="2832100"/>
          <p14:tracePt t="115296" x="9067800" y="2787650"/>
          <p14:tracePt t="115312" x="9099550" y="2717800"/>
          <p14:tracePt t="115330" x="9118600" y="2673350"/>
          <p14:tracePt t="115344" x="9131300" y="2635250"/>
          <p14:tracePt t="115362" x="9131300" y="2609850"/>
          <p14:tracePt t="115380" x="9131300" y="2597150"/>
          <p14:tracePt t="115395" x="9131300" y="2584450"/>
          <p14:tracePt t="115412" x="9131300" y="2571750"/>
          <p14:tracePt t="115429" x="9124950" y="2565400"/>
          <p14:tracePt t="115446" x="9124950" y="2559050"/>
          <p14:tracePt t="115462" x="9118600" y="2552700"/>
          <p14:tracePt t="115464" x="9118600" y="2546350"/>
          <p14:tracePt t="115479" x="9112250" y="2546350"/>
          <p14:tracePt t="115495" x="9093200" y="2546350"/>
          <p14:tracePt t="115512" x="9067800" y="2540000"/>
          <p14:tracePt t="115529" x="9017000" y="2540000"/>
          <p14:tracePt t="115546" x="8972550" y="2533650"/>
          <p14:tracePt t="115563" x="8928100" y="2533650"/>
          <p14:tracePt t="115579" x="8896350" y="2546350"/>
          <p14:tracePt t="115595" x="8877300" y="2559050"/>
          <p14:tracePt t="115614" x="8851900" y="2584450"/>
          <p14:tracePt t="115629" x="8826500" y="2616200"/>
          <p14:tracePt t="115647" x="8813800" y="2635250"/>
          <p14:tracePt t="115662" x="8801100" y="2667000"/>
          <p14:tracePt t="115678" x="8788400" y="2692400"/>
          <p14:tracePt t="115696" x="8775700" y="2743200"/>
          <p14:tracePt t="115712" x="8763000" y="2781300"/>
          <p14:tracePt t="115714" x="8756650" y="2800350"/>
          <p14:tracePt t="115729" x="8743950" y="2857500"/>
          <p14:tracePt t="115746" x="8743950" y="2889250"/>
          <p14:tracePt t="115763" x="8743950" y="2914650"/>
          <p14:tracePt t="115779" x="8769350" y="2940050"/>
          <p14:tracePt t="115796" x="8807450" y="2946400"/>
          <p14:tracePt t="115813" x="8845550" y="2952750"/>
          <p14:tracePt t="115829" x="8877300" y="2959100"/>
          <p14:tracePt t="115846" x="8915400" y="2965450"/>
          <p14:tracePt t="115862" x="8966200" y="2965450"/>
          <p14:tracePt t="115882" x="9036050" y="2959100"/>
          <p14:tracePt t="115884" x="9055100" y="2959100"/>
          <p14:tracePt t="115898" x="9112250" y="2946400"/>
          <p14:tracePt t="115900" x="9131300" y="2933700"/>
          <p14:tracePt t="115913" x="9169400" y="2914650"/>
          <p14:tracePt t="115929" x="9213850" y="2882900"/>
          <p14:tracePt t="115946" x="9232900" y="2857500"/>
          <p14:tracePt t="115963" x="9264650" y="2794000"/>
          <p14:tracePt t="115979" x="9271000" y="2774950"/>
          <p14:tracePt t="115997" x="9271000" y="2749550"/>
          <p14:tracePt t="116013" x="9271000" y="2730500"/>
          <p14:tracePt t="116030" x="9264650" y="2717800"/>
          <p14:tracePt t="116046" x="9258300" y="2698750"/>
          <p14:tracePt t="116063" x="9251950" y="2686050"/>
          <p14:tracePt t="116081" x="9251950" y="2654300"/>
          <p14:tracePt t="116096" x="9251950" y="2628900"/>
          <p14:tracePt t="116113" x="9251950" y="2609850"/>
          <p14:tracePt t="116129" x="9251950" y="2597150"/>
          <p14:tracePt t="116146" x="9251950" y="2590800"/>
          <p14:tracePt t="116186" x="9251950" y="2597150"/>
          <p14:tracePt t="116194" x="9239250" y="2603500"/>
          <p14:tracePt t="116213" x="9226550" y="2622550"/>
          <p14:tracePt t="116230" x="9207500" y="2628900"/>
          <p14:tracePt t="116246" x="9201150" y="2641600"/>
          <p14:tracePt t="116357" x="9201150" y="2654300"/>
          <p14:tracePt t="116363" x="9201150" y="2667000"/>
          <p14:tracePt t="116381" x="9201150" y="2679700"/>
          <p14:tracePt t="116396" x="9194800" y="2698750"/>
          <p14:tracePt t="116413" x="9194800" y="2705100"/>
          <p14:tracePt t="116430" x="9194800" y="2711450"/>
          <p14:tracePt t="116631" x="9188450" y="2711450"/>
          <p14:tracePt t="116637" x="9182100" y="2717800"/>
          <p14:tracePt t="116653" x="9175750" y="2717800"/>
          <p14:tracePt t="116664" x="9169400" y="2724150"/>
          <p14:tracePt t="116680" x="9163050" y="2730500"/>
          <p14:tracePt t="116697" x="9156700" y="2736850"/>
          <p14:tracePt t="116730" x="9150350" y="2736850"/>
          <p14:tracePt t="116747" x="9144000" y="2743200"/>
          <p14:tracePt t="116764" x="9131300" y="2749550"/>
          <p14:tracePt t="116780" x="9118600" y="2755900"/>
          <p14:tracePt t="116797" x="9105900" y="2768600"/>
          <p14:tracePt t="116815" x="9093200" y="2774950"/>
          <p14:tracePt t="116817" x="9086850" y="2781300"/>
          <p14:tracePt t="116829" x="9080500" y="2781300"/>
          <p14:tracePt t="116873" x="9074150" y="2787650"/>
          <p14:tracePt t="116904" x="9067800" y="2787650"/>
          <p14:tracePt t="116932" x="9061450" y="2787650"/>
          <p14:tracePt t="116952" x="9061450" y="2794000"/>
          <p14:tracePt t="116964" x="9055100" y="2794000"/>
          <p14:tracePt t="117285" x="9042400" y="2794000"/>
          <p14:tracePt t="117299" x="9029700" y="2794000"/>
          <p14:tracePt t="117315" x="9017000" y="2794000"/>
          <p14:tracePt t="117331" x="9004300" y="2794000"/>
          <p14:tracePt t="117347" x="8997950" y="2787650"/>
          <p14:tracePt t="117364" x="8985250" y="2787650"/>
          <p14:tracePt t="117381" x="8978900" y="2781300"/>
          <p14:tracePt t="117397" x="8972550" y="2774950"/>
          <p14:tracePt t="117414" x="8959850" y="2768600"/>
          <p14:tracePt t="117431" x="8947150" y="2762250"/>
          <p14:tracePt t="117447" x="8940800" y="2755900"/>
          <p14:tracePt t="117464" x="8934450" y="2749550"/>
          <p14:tracePt t="117466" x="8934450" y="2743200"/>
          <p14:tracePt t="117702" x="8928100" y="2743200"/>
          <p14:tracePt t="117713" x="8921750" y="2749550"/>
          <p14:tracePt t="117731" x="8915400" y="2755900"/>
          <p14:tracePt t="117747" x="8909050" y="2762250"/>
          <p14:tracePt t="117764" x="8909050" y="2768600"/>
          <p14:tracePt t="117831" x="8902700" y="2774950"/>
          <p14:tracePt t="117914" x="8902700" y="2781300"/>
          <p14:tracePt t="117947" x="8902700" y="2787650"/>
          <p14:tracePt t="118048" x="8896350" y="2800350"/>
          <p14:tracePt t="118066" x="8896350" y="2813050"/>
          <p14:tracePt t="118082" x="8890000" y="2832100"/>
          <p14:tracePt t="118098" x="8877300" y="2844800"/>
          <p14:tracePt t="118115" x="8877300" y="2851150"/>
          <p14:tracePt t="118218" x="8864600" y="2857500"/>
          <p14:tracePt t="118233" x="8851900" y="2863850"/>
          <p14:tracePt t="118303" x="8743950" y="2882900"/>
          <p14:tracePt t="118379" x="8743950" y="2876550"/>
          <p14:tracePt t="118386" x="8750300" y="2870200"/>
          <p14:tracePt t="118399" x="8750300" y="2863850"/>
          <p14:tracePt t="118416" x="8763000" y="2844800"/>
          <p14:tracePt t="118431" x="8763000" y="2832100"/>
          <p14:tracePt t="118449" x="8756650" y="2813050"/>
          <p14:tracePt t="118451" x="8743950" y="2787650"/>
          <p14:tracePt t="118465" x="8724900" y="2755900"/>
          <p14:tracePt t="118466" x="8693150" y="2711450"/>
          <p14:tracePt t="118482" x="8636000" y="2628900"/>
          <p14:tracePt t="118498" x="8597900" y="2565400"/>
          <p14:tracePt t="118515" x="8578850" y="2527300"/>
          <p14:tracePt t="118533" x="8578850" y="2501900"/>
          <p14:tracePt t="118549" x="8585200" y="2482850"/>
          <p14:tracePt t="118564" x="8585200" y="2463800"/>
          <p14:tracePt t="118581" x="8559800" y="2444750"/>
          <p14:tracePt t="118600" x="8515350" y="2406650"/>
          <p14:tracePt t="118618" x="8426450" y="2349500"/>
          <p14:tracePt t="118632" x="8388350" y="2317750"/>
          <p14:tracePt t="118648" x="8312150" y="2273300"/>
          <p14:tracePt t="118665" x="8286750" y="2254250"/>
          <p14:tracePt t="118682" x="8280400" y="2254250"/>
          <p14:tracePt t="118698" x="8274050" y="2254250"/>
          <p14:tracePt t="118715" x="8223250" y="2247900"/>
          <p14:tracePt t="118732" x="8102600" y="2241550"/>
          <p14:tracePt t="118748" x="7874000" y="2222500"/>
          <p14:tracePt t="118765" x="7607300" y="2197100"/>
          <p14:tracePt t="118782" x="7277100" y="2178050"/>
          <p14:tracePt t="118798" x="7035800" y="2171700"/>
          <p14:tracePt t="118817" x="6902450" y="2171700"/>
          <p14:tracePt t="118819" x="6877050" y="2171700"/>
          <p14:tracePt t="118832" x="6864350" y="2171700"/>
          <p14:tracePt t="118865" x="6858000" y="2178050"/>
          <p14:tracePt t="118882" x="6826250" y="2190750"/>
          <p14:tracePt t="118899" x="6686550" y="2197100"/>
          <p14:tracePt t="118915" x="6318250" y="2197100"/>
          <p14:tracePt t="118932" x="6134100" y="2184400"/>
          <p14:tracePt t="118949" x="5848350" y="2165350"/>
          <p14:tracePt t="118965" x="5422900" y="2139950"/>
          <p14:tracePt t="118983" x="5289550" y="2127250"/>
          <p14:tracePt t="119000" x="5238750" y="2120900"/>
          <p14:tracePt t="119018" x="5226050" y="2120900"/>
          <p14:tracePt t="119034" x="5187950" y="2120900"/>
          <p14:tracePt t="119049" x="5035550" y="2108200"/>
          <p14:tracePt t="119067" x="4794250" y="2082800"/>
          <p14:tracePt t="119082" x="4521200" y="2044700"/>
          <p14:tracePt t="119098" x="4298950" y="2019300"/>
          <p14:tracePt t="119115" x="4152900" y="1987550"/>
          <p14:tracePt t="119132" x="4102100" y="1968500"/>
          <p14:tracePt t="119150" x="4152900" y="1955800"/>
          <p14:tracePt t="119165" x="4184650" y="1949450"/>
          <p14:tracePt t="119169" x="4203700" y="1949450"/>
          <p14:tracePt t="119182" x="4260850" y="1949450"/>
          <p14:tracePt t="119199" x="4286250" y="1936750"/>
          <p14:tracePt t="119215" x="4298950" y="1930400"/>
          <p14:tracePt t="119232" x="4324350" y="1905000"/>
          <p14:tracePt t="119249" x="4349750" y="1873250"/>
          <p14:tracePt t="119267" x="4387850" y="1822450"/>
          <p14:tracePt t="119282" x="4425950" y="1784350"/>
          <p14:tracePt t="119299" x="4464050" y="1739900"/>
          <p14:tracePt t="119315" x="4508500" y="1708150"/>
          <p14:tracePt t="119333" x="4546600" y="1682750"/>
          <p14:tracePt t="119336" x="4559300" y="1682750"/>
          <p14:tracePt t="119351" x="4578350" y="1670050"/>
          <p14:tracePt t="119365" x="4578350" y="1663700"/>
          <p14:tracePt t="119382" x="4591050" y="1657350"/>
          <p14:tracePt t="119399" x="4603750" y="1644650"/>
          <p14:tracePt t="119417" x="4610100" y="1644650"/>
          <p14:tracePt t="119432" x="4616450" y="1638300"/>
          <p14:tracePt t="119449" x="4622800" y="1631950"/>
          <p14:tracePt t="119483" x="4629150" y="1631950"/>
          <p14:tracePt t="119522" x="4635500" y="1631950"/>
          <p14:tracePt t="119532" x="4635500" y="1625600"/>
          <p14:tracePt t="119548" x="4648200" y="1619250"/>
          <p14:tracePt t="119566" x="4660900" y="1606550"/>
          <p14:tracePt t="119582" x="4711700" y="1587500"/>
          <p14:tracePt t="119599" x="4787900" y="1574800"/>
          <p14:tracePt t="119616" x="4857750" y="1574800"/>
          <p14:tracePt t="119633" x="4921250" y="1574800"/>
          <p14:tracePt t="119636" x="4972050" y="1574800"/>
          <p14:tracePt t="119649" x="5092700" y="1587500"/>
          <p14:tracePt t="119666" x="5162550" y="1587500"/>
          <p14:tracePt t="119684" x="5162550" y="1581150"/>
          <p14:tracePt t="119699" x="5149850" y="1568450"/>
          <p14:tracePt t="119716" x="5124450" y="1543050"/>
          <p14:tracePt t="119734" x="5118100" y="1530350"/>
          <p14:tracePt t="119750" x="5118100" y="1511300"/>
          <p14:tracePt t="119765" x="5137150" y="1492250"/>
          <p14:tracePt t="119782" x="5156200" y="1479550"/>
          <p14:tracePt t="119799" x="5181600" y="1473200"/>
          <p14:tracePt t="119816" x="5200650" y="1466850"/>
          <p14:tracePt t="119833" x="5207000" y="1466850"/>
          <p14:tracePt t="119900" x="5213350" y="1460500"/>
          <p14:tracePt t="119908" x="5219700" y="1460500"/>
          <p14:tracePt t="119917" x="5226050" y="1454150"/>
          <p14:tracePt t="119934" x="5245100" y="1447800"/>
          <p14:tracePt t="119950" x="5264150" y="1441450"/>
          <p14:tracePt t="119968" x="5276850" y="1435100"/>
          <p14:tracePt t="119983" x="5283200" y="1435100"/>
          <p14:tracePt t="120050" x="5283200" y="1441450"/>
          <p14:tracePt t="120067" x="5276850" y="1441450"/>
          <p14:tracePt t="120085" x="5276850" y="1447800"/>
          <p14:tracePt t="120099" x="5270500" y="1447800"/>
          <p14:tracePt t="120116" x="5264150" y="1454150"/>
          <p14:tracePt t="120135" x="5257800" y="1460500"/>
          <p14:tracePt t="120150" x="5257800" y="1466850"/>
          <p14:tracePt t="120166" x="5251450" y="1466850"/>
          <p14:tracePt t="120183" x="5251450" y="1473200"/>
          <p14:tracePt t="120199" x="5245100" y="1479550"/>
          <p14:tracePt t="120218" x="5245100" y="1492250"/>
          <p14:tracePt t="120233" x="5245100" y="1504950"/>
          <p14:tracePt t="120250" x="5251450" y="1511300"/>
          <p14:tracePt t="120266" x="5264150" y="1517650"/>
          <p14:tracePt t="120283" x="5289550" y="1524000"/>
          <p14:tracePt t="120299" x="5327650" y="1524000"/>
          <p14:tracePt t="120316" x="5359400" y="1517650"/>
          <p14:tracePt t="120333" x="5416550" y="1504950"/>
          <p14:tracePt t="120350" x="5422900" y="1498600"/>
          <p14:tracePt t="120353" x="5435600" y="1498600"/>
          <p14:tracePt t="120366" x="5448300" y="1492250"/>
          <p14:tracePt t="120369" x="5461000" y="1485900"/>
          <p14:tracePt t="120383" x="5486400" y="1473200"/>
          <p14:tracePt t="120401" x="5537200" y="1454150"/>
          <p14:tracePt t="120417" x="5575300" y="1441450"/>
          <p14:tracePt t="120434" x="5626100" y="1428750"/>
          <p14:tracePt t="120449" x="5689600" y="1403350"/>
          <p14:tracePt t="120468" x="5727700" y="1384300"/>
          <p14:tracePt t="120483" x="5734050" y="1358900"/>
          <p14:tracePt t="120500" x="5734050" y="1339850"/>
          <p14:tracePt t="120517" x="5721350" y="1320800"/>
          <p14:tracePt t="120533" x="5702300" y="1301750"/>
          <p14:tracePt t="120552" x="5676900" y="1289050"/>
          <p14:tracePt t="120567" x="5664200" y="1282700"/>
          <p14:tracePt t="120585" x="5645150" y="1270000"/>
          <p14:tracePt t="120600" x="5638800" y="1257300"/>
          <p14:tracePt t="120617" x="5619750" y="1238250"/>
          <p14:tracePt t="120633" x="5588000" y="1219200"/>
          <p14:tracePt t="120650" x="5562600" y="1206500"/>
          <p14:tracePt t="120666" x="5524500" y="1200150"/>
          <p14:tracePt t="120683" x="5486400" y="1200150"/>
          <p14:tracePt t="120700" x="5448300" y="1200150"/>
          <p14:tracePt t="120717" x="5410200" y="1200150"/>
          <p14:tracePt t="120733" x="5391150" y="1206500"/>
          <p14:tracePt t="120750" x="5391150" y="1212850"/>
          <p14:tracePt t="120767" x="5384800" y="1212850"/>
          <p14:tracePt t="120783" x="5378450" y="1225550"/>
          <p14:tracePt t="120803" x="5321300" y="1257300"/>
          <p14:tracePt t="120819" x="5270500" y="1289050"/>
          <p14:tracePt t="120834" x="5226050" y="1333500"/>
          <p14:tracePt t="120850" x="5194300" y="1371600"/>
          <p14:tracePt t="120866" x="5181600" y="1409700"/>
          <p14:tracePt t="120882" x="5181600" y="1435100"/>
          <p14:tracePt t="120900" x="5187950" y="1454150"/>
          <p14:tracePt t="120917" x="5219700" y="1460500"/>
          <p14:tracePt t="120938" x="5257800" y="1460500"/>
          <p14:tracePt t="120940" x="5283200" y="1460500"/>
          <p14:tracePt t="120952" x="5302250" y="1460500"/>
          <p14:tracePt t="120967" x="5340350" y="1460500"/>
          <p14:tracePt t="120983" x="5359400" y="1460500"/>
          <p14:tracePt t="121000" x="5378450" y="1460500"/>
          <p14:tracePt t="121017" x="5384800" y="1460500"/>
          <p14:tracePt t="121050" x="5384800" y="1466850"/>
          <p14:tracePt t="121182" x="5384800" y="1473200"/>
          <p14:tracePt t="121199" x="5378450" y="1473200"/>
          <p14:tracePt t="121428" x="5372100" y="1473200"/>
          <p14:tracePt t="121449" x="5365750" y="1473200"/>
          <p14:tracePt t="121463" x="5365750" y="1479550"/>
          <p14:tracePt t="121479" x="5359400" y="1479550"/>
          <p14:tracePt t="121622" x="5353050" y="1479550"/>
          <p14:tracePt t="121686" x="5378450" y="1479550"/>
          <p14:tracePt t="121701" x="5448300" y="1460500"/>
          <p14:tracePt t="121719" x="5543550" y="1441450"/>
          <p14:tracePt t="121734" x="5734050" y="1435100"/>
          <p14:tracePt t="121751" x="6089650" y="1460500"/>
          <p14:tracePt t="121768" x="6299200" y="1485900"/>
          <p14:tracePt t="121785" x="6394450" y="1498600"/>
          <p14:tracePt t="121803" x="6578600" y="1517650"/>
          <p14:tracePt t="121819" x="6578600" y="1524000"/>
          <p14:tracePt t="121835" x="6527800" y="1524000"/>
          <p14:tracePt t="121854" x="6407150" y="1524000"/>
          <p14:tracePt t="121868" x="6254750" y="1524000"/>
          <p14:tracePt t="121884" x="6032500" y="1517650"/>
          <p14:tracePt t="121903" x="5829300" y="1511300"/>
          <p14:tracePt t="121918" x="5473700" y="1517650"/>
          <p14:tracePt t="121935" x="5054600" y="1530350"/>
          <p14:tracePt t="121951" x="4451350" y="1549400"/>
          <p14:tracePt t="121968" x="3943350" y="1568450"/>
          <p14:tracePt t="121970" x="3765550" y="1581150"/>
          <p14:tracePt t="121984" x="3524250" y="1600200"/>
          <p14:tracePt t="121986" x="3333750" y="1625600"/>
          <p14:tracePt t="122001" x="3060700" y="1663700"/>
          <p14:tracePt t="122018" x="2800350" y="1689100"/>
          <p14:tracePt t="122036" x="2520950" y="1695450"/>
          <p14:tracePt t="122051" x="2292350" y="1701800"/>
          <p14:tracePt t="122068" x="2139950" y="1701800"/>
          <p14:tracePt t="122084" x="2006600" y="1701800"/>
          <p14:tracePt t="122101" x="1841500" y="1701800"/>
          <p14:tracePt t="122118" x="1612900" y="1689100"/>
          <p14:tracePt t="122134" x="1460500" y="1676400"/>
          <p14:tracePt t="122152" x="1422400" y="1676400"/>
          <p14:tracePt t="122171" x="1422400" y="1682750"/>
          <p14:tracePt t="122185" x="1422400" y="1689100"/>
          <p14:tracePt t="122203" x="1409700" y="1695450"/>
          <p14:tracePt t="122219" x="1403350" y="1701800"/>
          <p14:tracePt t="122236" x="1390650" y="1701800"/>
          <p14:tracePt t="122294" x="1397000" y="1695450"/>
          <p14:tracePt t="122301" x="1403350" y="1695450"/>
          <p14:tracePt t="122318" x="1454150" y="1689100"/>
          <p14:tracePt t="122335" x="1492250" y="1689100"/>
          <p14:tracePt t="122352" x="1492250" y="1695450"/>
          <p14:tracePt t="122368" x="1492250" y="1701800"/>
          <p14:tracePt t="122371" x="1492250" y="1708150"/>
          <p14:tracePt t="122401" x="1492250" y="1714500"/>
          <p14:tracePt t="122458" x="1498600" y="1714500"/>
          <p14:tracePt t="122466" x="1504950" y="1714500"/>
          <p14:tracePt t="122484" x="1530350" y="1746250"/>
          <p14:tracePt t="122502" x="1530350" y="1771650"/>
          <p14:tracePt t="122519" x="1524000" y="1797050"/>
          <p14:tracePt t="122535" x="1511300" y="1809750"/>
          <p14:tracePt t="122551" x="1511300" y="1816100"/>
          <p14:tracePt t="122706" x="1517650" y="1809750"/>
          <p14:tracePt t="122729" x="1524000" y="1803400"/>
          <p14:tracePt t="122737" x="1530350" y="1803400"/>
          <p14:tracePt t="122758" x="1536700" y="1803400"/>
          <p14:tracePt t="122769" x="1543050" y="1797050"/>
          <p14:tracePt t="122785" x="1549400" y="1797050"/>
          <p14:tracePt t="122801" x="1555750" y="1797050"/>
          <p14:tracePt t="122817" x="1562100" y="1803400"/>
          <p14:tracePt t="122835" x="1568450" y="1803400"/>
          <p14:tracePt t="122885" x="1568450" y="1809750"/>
          <p14:tracePt t="122962" x="1574800" y="1809750"/>
          <p14:tracePt t="122978" x="1581150" y="1809750"/>
          <p14:tracePt t="122995" x="1587500" y="1809750"/>
          <p14:tracePt t="123157" x="1600200" y="1809750"/>
          <p14:tracePt t="123169" x="1619250" y="1809750"/>
          <p14:tracePt t="123186" x="1644650" y="1809750"/>
          <p14:tracePt t="123202" x="1682750" y="1809750"/>
          <p14:tracePt t="123219" x="1708150" y="1809750"/>
          <p14:tracePt t="123236" x="1727200" y="1809750"/>
          <p14:tracePt t="123252" x="1771650" y="1803400"/>
          <p14:tracePt t="123269" x="1873250" y="1803400"/>
          <p14:tracePt t="123286" x="2165350" y="1828800"/>
          <p14:tracePt t="123302" x="2584450" y="1879600"/>
          <p14:tracePt t="123320" x="3397250" y="2025650"/>
          <p14:tracePt t="123337" x="3949700" y="2146300"/>
          <p14:tracePt t="123355" x="4406900" y="2247900"/>
          <p14:tracePt t="123369" x="4724400" y="2324100"/>
          <p14:tracePt t="123386" x="5105400" y="2400300"/>
          <p14:tracePt t="123404" x="5524500" y="2463800"/>
          <p14:tracePt t="123421" x="5956300" y="2533650"/>
          <p14:tracePt t="123424" x="6254750" y="2578100"/>
          <p14:tracePt t="123437" x="6534150" y="2616200"/>
          <p14:tracePt t="123452" x="7086600" y="2711450"/>
          <p14:tracePt t="123469" x="7518400" y="2800350"/>
          <p14:tracePt t="123484" x="7893050" y="2882900"/>
          <p14:tracePt t="123501" x="8134350" y="2946400"/>
          <p14:tracePt t="123519" x="8261350" y="2990850"/>
          <p14:tracePt t="123536" x="8267700" y="2997200"/>
          <p14:tracePt t="123598" x="8261350" y="2997200"/>
          <p14:tracePt t="123606" x="8255000" y="3003550"/>
          <p14:tracePt t="123619" x="8248650" y="3003550"/>
          <p14:tracePt t="123636" x="8229600" y="3009900"/>
          <p14:tracePt t="123653" x="8210550" y="3022600"/>
          <p14:tracePt t="123669" x="8178800" y="3054350"/>
          <p14:tracePt t="123688" x="8185150" y="3092450"/>
          <p14:tracePt t="123703" x="8223250" y="3136900"/>
          <p14:tracePt t="123719" x="8280400" y="3181350"/>
          <p14:tracePt t="123736" x="8318500" y="3225800"/>
          <p14:tracePt t="123755" x="8337550" y="3251200"/>
          <p14:tracePt t="123770" x="8343900" y="3282950"/>
          <p14:tracePt t="123786" x="8343900" y="3289300"/>
          <p14:tracePt t="123802" x="8356600" y="3289300"/>
          <p14:tracePt t="123820" x="8426450" y="3289300"/>
          <p14:tracePt t="123836" x="8534400" y="3289300"/>
          <p14:tracePt t="123852" x="8623300" y="3282950"/>
          <p14:tracePt t="123869" x="8680450" y="3276600"/>
          <p14:tracePt t="123886" x="8686800" y="3276600"/>
          <p14:tracePt t="123919" x="8674100" y="3270250"/>
          <p14:tracePt t="123936" x="8661400" y="3270250"/>
          <p14:tracePt t="123952" x="8636000" y="3270250"/>
          <p14:tracePt t="123970" x="8604250" y="3270250"/>
          <p14:tracePt t="123986" x="8591550" y="3276600"/>
          <p14:tracePt t="124091" x="8585200" y="3276600"/>
          <p14:tracePt t="124107" x="8578850" y="3270250"/>
          <p14:tracePt t="124114" x="8572500" y="3270250"/>
          <p14:tracePt t="124227" x="8572500" y="3263900"/>
          <p14:tracePt t="124242" x="8566150" y="3257550"/>
          <p14:tracePt t="124270" x="8559800" y="3251200"/>
          <p14:tracePt t="124396" x="8553450" y="3251200"/>
          <p14:tracePt t="124534" x="8547100" y="3251200"/>
          <p14:tracePt t="124551" x="8540750" y="3251200"/>
          <p14:tracePt t="124560" x="8540750" y="3257550"/>
          <p14:tracePt t="124569" x="8534400" y="3257550"/>
          <p14:tracePt t="124587" x="8521700" y="3257550"/>
          <p14:tracePt t="124637" x="8509000" y="3257550"/>
          <p14:tracePt t="124655" x="8502650" y="3257550"/>
          <p14:tracePt t="124671" x="8496300" y="3263900"/>
          <p14:tracePt t="124687" x="8489950" y="3270250"/>
          <p14:tracePt t="124703" x="8477250" y="3289300"/>
          <p14:tracePt t="124720" x="8464550" y="3308350"/>
          <p14:tracePt t="124738" x="8464550" y="3314700"/>
          <p14:tracePt t="124752" x="8464550" y="3321050"/>
          <p14:tracePt t="124804" x="8464550" y="3327400"/>
          <p14:tracePt t="124821" x="8477250" y="3346450"/>
          <p14:tracePt t="124837" x="8496300" y="3384550"/>
          <p14:tracePt t="124853" x="8515350" y="3416300"/>
          <p14:tracePt t="124872" x="8521700" y="3441700"/>
          <p14:tracePt t="124874" x="8521700" y="3454400"/>
          <p14:tracePt t="124890" x="8521700" y="3460750"/>
          <p14:tracePt t="124936" x="8528050" y="3460750"/>
          <p14:tracePt t="124976" x="8534400" y="3460750"/>
          <p14:tracePt t="124984" x="8540750" y="3460750"/>
          <p14:tracePt t="124992" x="8547100" y="3460750"/>
          <p14:tracePt t="125003" x="8553450" y="3460750"/>
          <p14:tracePt t="125020" x="8572500" y="3467100"/>
          <p14:tracePt t="125037" x="8591550" y="3467100"/>
          <p14:tracePt t="125041" x="8597900" y="3467100"/>
          <p14:tracePt t="125053" x="8604250" y="3467100"/>
          <p14:tracePt t="125086" x="8616950" y="3454400"/>
          <p14:tracePt t="125105" x="8623300" y="3441700"/>
          <p14:tracePt t="125120" x="8629650" y="3441700"/>
          <p14:tracePt t="125154" x="8642350" y="3441700"/>
          <p14:tracePt t="125171" x="8661400" y="3441700"/>
          <p14:tracePt t="125187" x="8699500" y="3441700"/>
          <p14:tracePt t="125220" x="8705850" y="3441700"/>
          <p14:tracePt t="125285" x="8699500" y="3441700"/>
          <p14:tracePt t="125311" x="8693150" y="3441700"/>
          <p14:tracePt t="125577" x="8686800" y="3441700"/>
          <p14:tracePt t="125703" x="8693150" y="3441700"/>
          <p14:tracePt t="125731" x="8699500" y="3441700"/>
          <p14:tracePt t="125756" x="8705850" y="3441700"/>
          <p14:tracePt t="125773" x="8705850" y="3448050"/>
          <p14:tracePt t="125788" x="8712200" y="3448050"/>
          <p14:tracePt t="125805" x="8718550" y="3448050"/>
          <p14:tracePt t="125821" x="8724900" y="3448050"/>
          <p14:tracePt t="125838" x="8731250" y="3448050"/>
          <p14:tracePt t="125872" x="8737600" y="3448050"/>
          <p14:tracePt t="125907" x="8743950" y="3448050"/>
          <p14:tracePt t="125932" x="8750300" y="3448050"/>
          <p14:tracePt t="125941" x="8756650" y="3448050"/>
          <p14:tracePt t="125956" x="8763000" y="3448050"/>
          <p14:tracePt t="125971" x="8775700" y="3441700"/>
          <p14:tracePt t="125988" x="8782050" y="3441700"/>
          <p14:tracePt t="126004" x="8788400" y="3441700"/>
          <p14:tracePt t="126120" x="8794750" y="3435350"/>
          <p14:tracePt t="126230" x="8788400" y="3435350"/>
          <p14:tracePt t="126238" x="8782050" y="3435350"/>
          <p14:tracePt t="126254" x="8775700" y="3435350"/>
          <p14:tracePt t="126272" x="8769350" y="3435350"/>
          <p14:tracePt t="126304" x="8763000" y="3435350"/>
          <p14:tracePt t="126321" x="8756650" y="3435350"/>
          <p14:tracePt t="126340" x="8750300" y="3435350"/>
          <p14:tracePt t="126421" x="8743950" y="3435350"/>
          <p14:tracePt t="126454" x="8737600" y="3435350"/>
          <p14:tracePt t="126462" x="8731250" y="3435350"/>
          <p14:tracePt t="126489" x="8724900" y="3435350"/>
          <p14:tracePt t="126505" x="8718550" y="3435350"/>
          <p14:tracePt t="126538" x="8712200" y="3441700"/>
          <p14:tracePt t="126604" x="8705850" y="3441700"/>
          <p14:tracePt t="126676" x="8699500" y="3441700"/>
          <p14:tracePt t="126853" x="8693150" y="3441700"/>
          <p14:tracePt t="126895" x="8686800" y="3441700"/>
          <p14:tracePt t="127109" x="8693150" y="3441700"/>
          <p14:tracePt t="127133" x="8693150" y="3435350"/>
          <p14:tracePt t="127350" x="8693150" y="3441700"/>
          <p14:tracePt t="127697" x="8686800" y="3441700"/>
          <p14:tracePt t="127718" x="8680450" y="3441700"/>
          <p14:tracePt t="127726" x="8680450" y="3448050"/>
          <p14:tracePt t="127780" x="8674100" y="3448050"/>
          <p14:tracePt t="127808" x="8674100" y="3454400"/>
          <p14:tracePt t="127831" x="8667750" y="3454400"/>
          <p14:tracePt t="128531" x="8674100" y="3454400"/>
          <p14:tracePt t="128550" x="8680450" y="3454400"/>
          <p14:tracePt t="128574" x="8686800" y="3454400"/>
          <p14:tracePt t="128590" x="8699500" y="3454400"/>
          <p14:tracePt t="128608" x="8705850" y="3454400"/>
          <p14:tracePt t="128640" x="8712200" y="3454400"/>
          <p14:tracePt t="128698" x="8718550" y="3454400"/>
          <p14:tracePt t="128707" x="8718550" y="3448050"/>
          <p14:tracePt t="128723" x="8731250" y="3448050"/>
          <p14:tracePt t="128742" x="8743950" y="3441700"/>
          <p14:tracePt t="128747" x="8756650" y="3441700"/>
          <p14:tracePt t="128760" x="8763000" y="3435350"/>
          <p14:tracePt t="128773" x="8769350" y="3435350"/>
          <p14:tracePt t="128840" x="8763000" y="3435350"/>
          <p14:tracePt t="129123" x="8769350" y="3435350"/>
          <p14:tracePt t="129243" x="8769350" y="3441700"/>
          <p14:tracePt t="129433" x="8763000" y="3441700"/>
          <p14:tracePt t="129441" x="8763000" y="3448050"/>
          <p14:tracePt t="129458" x="8756650" y="3448050"/>
          <p14:tracePt t="129491" x="8756650" y="3441700"/>
          <p14:tracePt t="129508" x="8756650" y="3435350"/>
          <p14:tracePt t="129524" x="8763000" y="3429000"/>
          <p14:tracePt t="129557" x="8769350" y="3429000"/>
          <p14:tracePt t="130137" x="8775700" y="3429000"/>
          <p14:tracePt t="130154" x="8782050" y="3429000"/>
          <p14:tracePt t="130175" x="8782050" y="3422650"/>
          <p14:tracePt t="130193" x="8788400" y="3416300"/>
          <p14:tracePt t="130209" x="8788400" y="3409950"/>
          <p14:tracePt t="130225" x="8794750" y="3403600"/>
          <p14:tracePt t="130242" x="8807450" y="3397250"/>
          <p14:tracePt t="130258" x="8813800" y="3390900"/>
          <p14:tracePt t="130274" x="8839200" y="3384550"/>
          <p14:tracePt t="130290" x="8902700" y="3378200"/>
          <p14:tracePt t="130308" x="9017000" y="3378200"/>
          <p14:tracePt t="130327" x="9144000" y="3384550"/>
          <p14:tracePt t="130343" x="9245600" y="3390900"/>
          <p14:tracePt t="130346" x="9296400" y="3397250"/>
          <p14:tracePt t="130360" x="9340850" y="3403600"/>
          <p14:tracePt t="130375" x="9410700" y="3409950"/>
          <p14:tracePt t="130391" x="9474200" y="3416300"/>
          <p14:tracePt t="130408" x="9512300" y="3416300"/>
          <p14:tracePt t="130411" x="9525000" y="3416300"/>
          <p14:tracePt t="130424" x="9544050" y="3416300"/>
          <p14:tracePt t="130426" x="9556750" y="3416300"/>
          <p14:tracePt t="130441" x="9582150" y="3422650"/>
          <p14:tracePt t="130459" x="9601200" y="3422650"/>
          <p14:tracePt t="130475" x="9613900" y="3422650"/>
          <p14:tracePt t="130509" x="9626600" y="3422650"/>
          <p14:tracePt t="130525" x="9645650" y="3416300"/>
          <p14:tracePt t="130542" x="9690100" y="3416300"/>
          <p14:tracePt t="130559" x="9734550" y="3416300"/>
          <p14:tracePt t="130575" x="9766300" y="3416300"/>
          <p14:tracePt t="130591" x="9791700" y="3416300"/>
          <p14:tracePt t="130608" x="9810750" y="3422650"/>
          <p14:tracePt t="130624" x="9823450" y="3435350"/>
          <p14:tracePt t="130642" x="9823450" y="3441700"/>
          <p14:tracePt t="130658" x="9823450" y="3448050"/>
          <p14:tracePt t="130730" x="9823450" y="3441700"/>
          <p14:tracePt t="130745" x="9829800" y="3435350"/>
          <p14:tracePt t="130760" x="9829800" y="3429000"/>
          <p14:tracePt t="130775" x="9836150" y="3429000"/>
          <p14:tracePt t="130792" x="9836150" y="3422650"/>
          <p14:tracePt t="131351" x="9829800" y="3422650"/>
          <p14:tracePt t="131387" x="9823450" y="3422650"/>
          <p14:tracePt t="131401" x="9817100" y="3422650"/>
          <p14:tracePt t="131409" x="9810750" y="3422650"/>
          <p14:tracePt t="131425" x="9791700" y="3422650"/>
          <p14:tracePt t="131442" x="9779000" y="3422650"/>
          <p14:tracePt t="131459" x="9772650" y="3422650"/>
          <p14:tracePt t="131557" x="9766300" y="3422650"/>
          <p14:tracePt t="131570" x="9759950" y="3422650"/>
          <p14:tracePt t="131586" x="9753600" y="3422650"/>
          <p14:tracePt t="131595" x="9747250" y="3429000"/>
          <p14:tracePt t="131609" x="9734550" y="3429000"/>
          <p14:tracePt t="131626" x="9728200" y="3435350"/>
          <p14:tracePt t="131642" x="9721850" y="3435350"/>
          <p14:tracePt t="131659" x="9715500" y="3435350"/>
          <p14:tracePt t="131757" x="9721850" y="3435350"/>
          <p14:tracePt t="131773" x="9721850" y="3429000"/>
          <p14:tracePt t="131801" x="9728200" y="3429000"/>
          <p14:tracePt t="131830" x="9734550" y="3429000"/>
          <p14:tracePt t="131843" x="9740900" y="3429000"/>
          <p14:tracePt t="131860" x="9747250" y="3429000"/>
          <p14:tracePt t="131893" x="9753600" y="3429000"/>
          <p14:tracePt t="132087" x="9759950" y="3429000"/>
          <p14:tracePt t="132106" x="9766300" y="3429000"/>
          <p14:tracePt t="132114" x="9766300" y="3422650"/>
          <p14:tracePt t="132127" x="9772650" y="3422650"/>
          <p14:tracePt t="132144" x="9779000" y="3422650"/>
          <p14:tracePt t="132160" x="9779000" y="3416300"/>
          <p14:tracePt t="132444" x="9779000" y="3422650"/>
          <p14:tracePt t="132462" x="9772650" y="3422650"/>
          <p14:tracePt t="132486" x="9766300" y="3429000"/>
          <p14:tracePt t="132493" x="9759950" y="3429000"/>
          <p14:tracePt t="132738" x="9766300" y="3429000"/>
          <p14:tracePt t="132756" x="9766300" y="3422650"/>
          <p14:tracePt t="132777" x="9779000" y="3416300"/>
          <p14:tracePt t="132794" x="9791700" y="3409950"/>
          <p14:tracePt t="132810" x="9804400" y="3403600"/>
          <p14:tracePt t="132852" x="9804400" y="3397250"/>
          <p14:tracePt t="132993" x="9810750" y="3397250"/>
          <p14:tracePt t="133017" x="9817100" y="3397250"/>
          <p14:tracePt t="133031" x="9823450" y="3397250"/>
          <p14:tracePt t="133044" x="9829800" y="3397250"/>
          <p14:tracePt t="133061" x="9836150" y="3390900"/>
          <p14:tracePt t="133243" x="9836150" y="3397250"/>
          <p14:tracePt t="133267" x="9829800" y="3397250"/>
          <p14:tracePt t="133286" x="9829800" y="3403600"/>
          <p14:tracePt t="133378" x="9823450" y="3403600"/>
          <p14:tracePt t="133412" x="9823450" y="3409950"/>
          <p14:tracePt t="133428" x="9817100" y="3409950"/>
          <p14:tracePt t="133444" x="9817100" y="3416300"/>
          <p14:tracePt t="133478" x="9817100" y="3422650"/>
          <p14:tracePt t="133511" x="9836150" y="3441700"/>
          <p14:tracePt t="133527" x="9867900" y="3454400"/>
          <p14:tracePt t="133545" x="9893300" y="3467100"/>
          <p14:tracePt t="133548" x="9906000" y="3467100"/>
          <p14:tracePt t="133577" x="9918700" y="3467100"/>
          <p14:tracePt t="133629" x="9944100" y="3467100"/>
          <p14:tracePt t="133646" x="9956800" y="3467100"/>
          <p14:tracePt t="133663" x="9969500" y="3467100"/>
          <p14:tracePt t="133694" x="9975850" y="3467100"/>
          <p14:tracePt t="133712" x="9988550" y="3460750"/>
          <p14:tracePt t="133728" x="10001250" y="3454400"/>
          <p14:tracePt t="133744" x="10020300" y="3441700"/>
          <p14:tracePt t="133761" x="10026650" y="3429000"/>
          <p14:tracePt t="133777" x="10026650" y="3422650"/>
          <p14:tracePt t="133794" x="10026650" y="3409950"/>
          <p14:tracePt t="133812" x="10026650" y="3397250"/>
          <p14:tracePt t="133828" x="10033000" y="3390900"/>
          <p14:tracePt t="133845" x="10039350" y="3390900"/>
          <p14:tracePt t="133847" x="10045700" y="3384550"/>
          <p14:tracePt t="133863" x="10058400" y="3384550"/>
          <p14:tracePt t="133879" x="10134600" y="3384550"/>
          <p14:tracePt t="133895" x="10293350" y="3390900"/>
          <p14:tracePt t="133913" x="10477500" y="3397250"/>
          <p14:tracePt t="133927" x="10661650" y="3403600"/>
          <p14:tracePt t="133945" x="10763250" y="3403600"/>
          <p14:tracePt t="133961" x="10820400" y="3397250"/>
          <p14:tracePt t="133978" x="10833100" y="3397250"/>
          <p14:tracePt t="134177" x="10833100" y="3403600"/>
          <p14:tracePt t="134193" x="10826750" y="3403600"/>
          <p14:tracePt t="134209" x="10826750" y="3409950"/>
          <p14:tracePt t="134264" x="10820400" y="3409950"/>
          <p14:tracePt t="134294" x="10814050" y="3409950"/>
          <p14:tracePt t="134318" x="10807700" y="3409950"/>
          <p14:tracePt t="134333" x="10801350" y="3416300"/>
          <p14:tracePt t="134342" x="10795000" y="3422650"/>
          <p14:tracePt t="134358" x="10782300" y="3441700"/>
          <p14:tracePt t="134378" x="10775950" y="3460750"/>
          <p14:tracePt t="134395" x="10763250" y="3498850"/>
          <p14:tracePt t="134411" x="10756900" y="3517900"/>
          <p14:tracePt t="134429" x="10763250" y="3530600"/>
          <p14:tracePt t="134445" x="10775950" y="3530600"/>
          <p14:tracePt t="134447" x="10782300" y="3530600"/>
          <p14:tracePt t="134461" x="10801350" y="3530600"/>
          <p14:tracePt t="134478" x="10826750" y="3524250"/>
          <p14:tracePt t="134495" x="10858500" y="3511550"/>
          <p14:tracePt t="134512" x="10890250" y="3505200"/>
          <p14:tracePt t="134528" x="10928350" y="3498850"/>
          <p14:tracePt t="134544" x="10972800" y="3498850"/>
          <p14:tracePt t="134562" x="11036300" y="3492500"/>
          <p14:tracePt t="134578" x="11061700" y="3492500"/>
          <p14:tracePt t="134595" x="11080750" y="3492500"/>
          <p14:tracePt t="134612" x="11099800" y="3486150"/>
          <p14:tracePt t="134629" x="11125200" y="3479800"/>
          <p14:tracePt t="134645" x="11137900" y="3479800"/>
          <p14:tracePt t="134662" x="11156950" y="3473450"/>
          <p14:tracePt t="134664" x="11163300" y="3473450"/>
          <p14:tracePt t="134681" x="11182350" y="3467100"/>
          <p14:tracePt t="134696" x="11201400" y="3460750"/>
          <p14:tracePt t="134711" x="11201400" y="3454400"/>
          <p14:tracePt t="134762" x="11201400" y="3448050"/>
          <p14:tracePt t="135201" x="11195050" y="3448050"/>
          <p14:tracePt t="135230" x="11188700" y="3448050"/>
          <p14:tracePt t="135245" x="11182350" y="3448050"/>
          <p14:tracePt t="135279" x="11176000" y="3448050"/>
          <p14:tracePt t="135296" x="11169650" y="3448050"/>
          <p14:tracePt t="135329" x="11163300" y="3448050"/>
          <p14:tracePt t="135346" x="11156950" y="3448050"/>
          <p14:tracePt t="135363" x="11150600" y="3448050"/>
          <p14:tracePt t="135380" x="11144250" y="3448050"/>
          <p14:tracePt t="135396" x="11131550" y="3454400"/>
          <p14:tracePt t="135412" x="11125200" y="3454400"/>
          <p14:tracePt t="135429" x="11112500" y="3460750"/>
          <p14:tracePt t="135446" x="11106150" y="3460750"/>
          <p14:tracePt t="135462" x="11099800" y="3467100"/>
          <p14:tracePt t="135496" x="11093450" y="3467100"/>
          <p14:tracePt t="135529" x="11087100" y="3467100"/>
          <p14:tracePt t="135546" x="11074400" y="3467100"/>
          <p14:tracePt t="135562" x="11061700" y="3473450"/>
          <p14:tracePt t="135579" x="11049000" y="3473450"/>
          <p14:tracePt t="135596" x="11036300" y="3473450"/>
          <p14:tracePt t="135598" x="11029950" y="3473450"/>
          <p14:tracePt t="135613" x="11017250" y="3479800"/>
          <p14:tracePt t="135629" x="10972800" y="3479800"/>
          <p14:tracePt t="135648" x="10928350" y="3486150"/>
          <p14:tracePt t="135665" x="10909300" y="3486150"/>
          <p14:tracePt t="135679" x="10890250" y="3486150"/>
          <p14:tracePt t="135696" x="10877550" y="3486150"/>
          <p14:tracePt t="135730" x="10871200" y="3486150"/>
          <p14:tracePt t="135763" x="10858500" y="3486150"/>
          <p14:tracePt t="135779" x="10826750" y="3486150"/>
          <p14:tracePt t="135796" x="10775950" y="3486150"/>
          <p14:tracePt t="135812" x="10731500" y="3486150"/>
          <p14:tracePt t="135830" x="10699750" y="3486150"/>
          <p14:tracePt t="135846" x="10693400" y="3486150"/>
          <p14:tracePt t="135925" x="10699750" y="3486150"/>
          <p14:tracePt t="135943" x="10706100" y="3486150"/>
          <p14:tracePt t="135963" x="10737850" y="3486150"/>
          <p14:tracePt t="135980" x="10826750" y="3486150"/>
          <p14:tracePt t="135996" x="10915650" y="3479800"/>
          <p14:tracePt t="136013" x="11023600" y="3473450"/>
          <p14:tracePt t="136030" x="11080750" y="3467100"/>
          <p14:tracePt t="136046" x="11112500" y="3460750"/>
          <p14:tracePt t="136063" x="11125200" y="3460750"/>
          <p14:tracePt t="136079" x="11131550" y="3460750"/>
          <p14:tracePt t="136096" x="11137900" y="3460750"/>
          <p14:tracePt t="136113" x="11137900" y="3454400"/>
          <p14:tracePt t="136129" x="11144250" y="3448050"/>
          <p14:tracePt t="136146" x="11150600" y="3441700"/>
          <p14:tracePt t="136251" x="11144250" y="3435350"/>
          <p14:tracePt t="136267" x="11137900" y="3429000"/>
          <p14:tracePt t="136294" x="11131550" y="3422650"/>
          <p14:tracePt t="136313" x="11131550" y="3416300"/>
          <p14:tracePt t="136347" x="11125200" y="3416300"/>
          <p14:tracePt t="136363" x="11118850" y="3416300"/>
          <p14:tracePt t="136380" x="11112500" y="3416300"/>
          <p14:tracePt t="136396" x="11106150" y="3416300"/>
          <p14:tracePt t="136415" x="11099800" y="3416300"/>
          <p14:tracePt t="136430" x="11093450" y="3416300"/>
          <p14:tracePt t="136447" x="11087100" y="3416300"/>
          <p14:tracePt t="136463" x="11080750" y="3416300"/>
          <p14:tracePt t="136480" x="11074400" y="3416300"/>
          <p14:tracePt t="136497" x="11068050" y="3416300"/>
          <p14:tracePt t="136513" x="11061700" y="3416300"/>
          <p14:tracePt t="136546" x="11055350" y="3416300"/>
          <p14:tracePt t="136691" x="11049000" y="3416300"/>
          <p14:tracePt t="136734" x="11049000" y="3409950"/>
          <p14:tracePt t="136857" x="11042650" y="3409950"/>
          <p14:tracePt t="136885" x="11036300" y="3409950"/>
          <p14:tracePt t="136899" x="11029950" y="3416300"/>
          <p14:tracePt t="137013" x="11023600" y="3416300"/>
          <p14:tracePt t="137481" x="11017250" y="3416300"/>
          <p14:tracePt t="137497" x="11004550" y="3409950"/>
          <p14:tracePt t="137514" x="10991850" y="3409950"/>
          <p14:tracePt t="137531" x="10985500" y="3409950"/>
          <p14:tracePt t="137548" x="10979150" y="3409950"/>
          <p14:tracePt t="137564" x="10966450" y="3403600"/>
          <p14:tracePt t="137581" x="10947400" y="3397250"/>
          <p14:tracePt t="137584" x="10941050" y="3390900"/>
          <p14:tracePt t="137598" x="10928350" y="3390900"/>
          <p14:tracePt t="137600" x="10922000" y="3384550"/>
          <p14:tracePt t="137615" x="10902950" y="3378200"/>
          <p14:tracePt t="137616" x="10883900" y="3371850"/>
          <p14:tracePt t="137631" x="10845800" y="3352800"/>
          <p14:tracePt t="137648" x="10795000" y="3333750"/>
          <p14:tracePt t="137665" x="10750550" y="3314700"/>
          <p14:tracePt t="137682" x="10693400" y="3289300"/>
          <p14:tracePt t="137698" x="10623550" y="3257550"/>
          <p14:tracePt t="137714" x="10591800" y="3238500"/>
          <p14:tracePt t="137731" x="10579100" y="3238500"/>
          <p14:tracePt t="137749" x="10572750" y="3238500"/>
          <p14:tracePt t="137764" x="10547350" y="3238500"/>
          <p14:tracePt t="137783" x="10515600" y="3232150"/>
          <p14:tracePt t="137797" x="10464800" y="3225800"/>
          <p14:tracePt t="137815" x="10439400" y="3225800"/>
          <p14:tracePt t="137833" x="10426700" y="3219450"/>
          <p14:tracePt t="137835" x="10420350" y="3219450"/>
          <p14:tracePt t="137865" x="10414000" y="3219450"/>
          <p14:tracePt t="137882" x="10382250" y="3225800"/>
          <p14:tracePt t="137899" x="10325100" y="3238500"/>
          <p14:tracePt t="137916" x="10267950" y="3251200"/>
          <p14:tracePt t="137931" x="10210800" y="3251200"/>
          <p14:tracePt t="137948" x="10172700" y="3251200"/>
          <p14:tracePt t="137964" x="10172700" y="3257550"/>
          <p14:tracePt t="137981" x="10179050" y="3257550"/>
          <p14:tracePt t="137998" x="10185400" y="3270250"/>
          <p14:tracePt t="138014" x="10191750" y="3276600"/>
          <p14:tracePt t="138031" x="10198100" y="3289300"/>
          <p14:tracePt t="138048" x="10198100" y="3302000"/>
          <p14:tracePt t="138065" x="10198100" y="3314700"/>
          <p14:tracePt t="138081" x="10191750" y="3327400"/>
          <p14:tracePt t="138084" x="10185400" y="3340100"/>
          <p14:tracePt t="138099" x="10172700" y="3346450"/>
          <p14:tracePt t="138115" x="10160000" y="3365500"/>
          <p14:tracePt t="138131" x="10140950" y="3390900"/>
          <p14:tracePt t="138149" x="10128250" y="3403600"/>
          <p14:tracePt t="138164" x="10115550" y="3429000"/>
          <p14:tracePt t="138181" x="10109200" y="3441700"/>
          <p14:tracePt t="138198" x="10109200" y="3460750"/>
          <p14:tracePt t="138215" x="10102850" y="3473450"/>
          <p14:tracePt t="138231" x="10090150" y="3479800"/>
          <p14:tracePt t="138248" x="10083800" y="3492500"/>
          <p14:tracePt t="138265" x="10071100" y="3492500"/>
          <p14:tracePt t="138283" x="10045700" y="3498850"/>
          <p14:tracePt t="138299" x="10026650" y="3498850"/>
          <p14:tracePt t="138301" x="10013950" y="3498850"/>
          <p14:tracePt t="138315" x="10007600" y="3498850"/>
          <p14:tracePt t="138331" x="10001250" y="3498850"/>
          <p14:tracePt t="138348" x="9975850" y="3498850"/>
          <p14:tracePt t="138365" x="9937750" y="3486150"/>
          <p14:tracePt t="138382" x="9874250" y="3467100"/>
          <p14:tracePt t="138400" x="9842500" y="3467100"/>
          <p14:tracePt t="138413" x="9823450" y="3467100"/>
          <p14:tracePt t="138432" x="9817100" y="3467100"/>
          <p14:tracePt t="138465" x="9817100" y="3460750"/>
          <p14:tracePt t="138498" x="9810750" y="3460750"/>
          <p14:tracePt t="138515" x="9804400" y="3460750"/>
          <p14:tracePt t="138531" x="9791700" y="3473450"/>
          <p14:tracePt t="138549" x="9785350" y="3486150"/>
          <p14:tracePt t="138551" x="9772650" y="3486150"/>
          <p14:tracePt t="138566" x="9759950" y="3498850"/>
          <p14:tracePt t="138582" x="9747250" y="3505200"/>
          <p14:tracePt t="138615" x="9753600" y="3505200"/>
          <p14:tracePt t="138632" x="9759950" y="3505200"/>
          <p14:tracePt t="138650" x="9772650" y="3505200"/>
          <p14:tracePt t="138699" x="9772650" y="3517900"/>
          <p14:tracePt t="138715" x="9772650" y="3530600"/>
          <p14:tracePt t="138731" x="9759950" y="3549650"/>
          <p14:tracePt t="138749" x="9747250" y="3556000"/>
          <p14:tracePt t="138851" x="9747250" y="3549650"/>
          <p14:tracePt t="138886" x="9753600" y="3543300"/>
          <p14:tracePt t="138906" x="9759950" y="3543300"/>
          <p14:tracePt t="138922" x="9759950" y="3536950"/>
          <p14:tracePt t="138932" x="9766300" y="3536950"/>
          <p14:tracePt t="138969" x="9772650" y="3536950"/>
          <p14:tracePt t="138990" x="9772650" y="3543300"/>
          <p14:tracePt t="139015" x="9772650" y="3549650"/>
          <p14:tracePt t="139032" x="9772650" y="3556000"/>
          <p14:tracePt t="139155" x="9772650" y="3562350"/>
          <p14:tracePt t="139205" x="9766300" y="3562350"/>
          <p14:tracePt t="139221" x="9766300" y="3568700"/>
          <p14:tracePt t="139232" x="9759950" y="3568700"/>
          <p14:tracePt t="139249" x="9747250" y="3568700"/>
          <p14:tracePt t="139266" x="9734550" y="3575050"/>
          <p14:tracePt t="139283" x="9728200" y="3575050"/>
          <p14:tracePt t="139299" x="9721850" y="3581400"/>
          <p14:tracePt t="139317" x="9709150" y="3587750"/>
          <p14:tracePt t="139332" x="9696450" y="3600450"/>
          <p14:tracePt t="139350" x="9671050" y="3613150"/>
          <p14:tracePt t="139365" x="9658350" y="3625850"/>
          <p14:tracePt t="139382" x="9645650" y="3632200"/>
          <p14:tracePt t="139515" x="9639300" y="3632200"/>
          <p14:tracePt t="139557" x="9632950" y="3632200"/>
          <p14:tracePt t="139566" x="9626600" y="3632200"/>
          <p14:tracePt t="139600" x="9620250" y="3632200"/>
          <p14:tracePt t="139633" x="9613900" y="3632200"/>
          <p14:tracePt t="139649" x="9575800" y="3638550"/>
          <p14:tracePt t="139667" x="9525000" y="3638550"/>
          <p14:tracePt t="139684" x="9448800" y="3638550"/>
          <p14:tracePt t="139700" x="9398000" y="3632200"/>
          <p14:tracePt t="139716" x="9359900" y="3625850"/>
          <p14:tracePt t="139732" x="9353550" y="3625850"/>
          <p14:tracePt t="139766" x="9359900" y="3619500"/>
          <p14:tracePt t="139783" x="9378950" y="3619500"/>
          <p14:tracePt t="139801" x="9398000" y="3619500"/>
          <p14:tracePt t="139815" x="9404350" y="3619500"/>
          <p14:tracePt t="139849" x="9404350" y="3625850"/>
          <p14:tracePt t="139866" x="9404350" y="3632200"/>
          <p14:tracePt t="139899" x="9404350" y="3651250"/>
          <p14:tracePt t="139916" x="9404350" y="3657600"/>
          <p14:tracePt t="139933" x="9404350" y="3670300"/>
          <p14:tracePt t="139949" x="9423400" y="3676650"/>
          <p14:tracePt t="139966" x="9429750" y="3676650"/>
          <p14:tracePt t="140099" x="9429750" y="3670300"/>
          <p14:tracePt t="140123" x="9429750" y="3663950"/>
          <p14:tracePt t="140150" x="9423400" y="3663950"/>
          <p14:tracePt t="140177" x="9417050" y="3663950"/>
          <p14:tracePt t="140200" x="9410700" y="3663950"/>
          <p14:tracePt t="140217" x="9404350" y="3663950"/>
          <p14:tracePt t="140233" x="9404350" y="3657600"/>
          <p14:tracePt t="140250" x="9398000" y="3657600"/>
          <p14:tracePt t="140266" x="9385300" y="3651250"/>
          <p14:tracePt t="140283" x="9372600" y="3644900"/>
          <p14:tracePt t="140300" x="9359900" y="3638550"/>
          <p14:tracePt t="140316" x="9353550" y="3638550"/>
          <p14:tracePt t="140376" x="9359900" y="3638550"/>
          <p14:tracePt t="140384" x="9366250" y="3638550"/>
          <p14:tracePt t="140401" x="9378950" y="3638550"/>
          <p14:tracePt t="140416" x="9391650" y="3632200"/>
          <p14:tracePt t="140433" x="9417050" y="3632200"/>
          <p14:tracePt t="140450" x="9436100" y="3632200"/>
          <p14:tracePt t="140466" x="9455150" y="3638550"/>
          <p14:tracePt t="140484" x="9474200" y="3651250"/>
          <p14:tracePt t="140500" x="9486900" y="3663950"/>
          <p14:tracePt t="140516" x="9499600" y="3683000"/>
          <p14:tracePt t="140534" x="9518650" y="3702050"/>
          <p14:tracePt t="140551" x="9537700" y="3721100"/>
          <p14:tracePt t="140567" x="9537700" y="3727450"/>
          <p14:tracePt t="140617" x="9537700" y="3733800"/>
          <p14:tracePt t="140633" x="9537700" y="3740150"/>
          <p14:tracePt t="140650" x="9537700" y="3746500"/>
          <p14:tracePt t="140769" x="9544050" y="3746500"/>
          <p14:tracePt t="140774" x="9550400" y="3746500"/>
          <p14:tracePt t="140783" x="9588500" y="3733800"/>
          <p14:tracePt t="140800" x="9632950" y="3714750"/>
          <p14:tracePt t="140817" x="9664700" y="3702050"/>
          <p14:tracePt t="140834" x="9683750" y="3695700"/>
          <p14:tracePt t="140851" x="9696450" y="3689350"/>
          <p14:tracePt t="140867" x="9709150" y="3683000"/>
          <p14:tracePt t="140901" x="9709150" y="3676650"/>
          <p14:tracePt t="141021" x="9709150" y="3670300"/>
          <p14:tracePt t="141028" x="9709150" y="3663950"/>
          <p14:tracePt t="141044" x="9709150" y="3657600"/>
          <p14:tracePt t="141052" x="9709150" y="3651250"/>
          <p14:tracePt t="141067" x="9721850" y="3638550"/>
          <p14:tracePt t="141084" x="9728200" y="3632200"/>
          <p14:tracePt t="141100" x="9728200" y="3625850"/>
          <p14:tracePt t="141134" x="9728200" y="3619500"/>
          <p14:tracePt t="141151" x="9728200" y="3613150"/>
          <p14:tracePt t="141168" x="9715500" y="3613150"/>
          <p14:tracePt t="141184" x="9709150" y="3613150"/>
          <p14:tracePt t="141203" x="9683750" y="3613150"/>
          <p14:tracePt t="141217" x="9677400" y="3613150"/>
          <p14:tracePt t="141284" x="9671050" y="3613150"/>
          <p14:tracePt t="141303" x="9664700" y="3619500"/>
          <p14:tracePt t="141319" x="9658350" y="3619500"/>
          <p14:tracePt t="141350" x="9652000" y="3619500"/>
          <p14:tracePt t="141393" x="9645650" y="3619500"/>
          <p14:tracePt t="141401" x="9639300" y="3619500"/>
          <p14:tracePt t="141418" x="9632950" y="3619500"/>
          <p14:tracePt t="141434" x="9626600" y="3619500"/>
          <p14:tracePt t="141451" x="9626600" y="3613150"/>
          <p14:tracePt t="141500" x="9626600" y="3606800"/>
          <p14:tracePt t="141620" x="9626600" y="3613150"/>
          <p14:tracePt t="141637" x="9626600" y="3619500"/>
          <p14:tracePt t="141750" x="9620250" y="3619500"/>
          <p14:tracePt t="141764" x="9613900" y="3619500"/>
          <p14:tracePt t="141784" x="9601200" y="3613150"/>
          <p14:tracePt t="141801" x="9594850" y="3606800"/>
          <p14:tracePt t="141817" x="9588500" y="3600450"/>
          <p14:tracePt t="141834" x="9588500" y="3587750"/>
          <p14:tracePt t="141851" x="9588500" y="3581400"/>
          <p14:tracePt t="142176" x="9588500" y="3575050"/>
          <p14:tracePt t="151449" x="9588500" y="3568700"/>
          <p14:tracePt t="151456" x="9582150" y="3556000"/>
          <p14:tracePt t="151476" x="9556750" y="3441700"/>
          <p14:tracePt t="151492" x="9544050" y="3289300"/>
          <p14:tracePt t="151509" x="9518650" y="3124200"/>
          <p14:tracePt t="151526" x="9499600" y="2971800"/>
          <p14:tracePt t="151530" x="9493250" y="2901950"/>
          <p14:tracePt t="151544" x="9474200" y="2800350"/>
          <p14:tracePt t="151559" x="9455150" y="2736850"/>
          <p14:tracePt t="151577" x="9442450" y="2698750"/>
          <p14:tracePt t="151595" x="9423400" y="2647950"/>
          <p14:tracePt t="151609" x="9410700" y="2603500"/>
          <p14:tracePt t="151626" x="9398000" y="2559050"/>
          <p14:tracePt t="151643" x="9385300" y="2514600"/>
          <p14:tracePt t="151659" x="9372600" y="2482850"/>
          <p14:tracePt t="151676" x="9359900" y="2444750"/>
          <p14:tracePt t="151693" x="9347200" y="2400300"/>
          <p14:tracePt t="151709" x="9334500" y="2336800"/>
          <p14:tracePt t="151727" x="9321800" y="2279650"/>
          <p14:tracePt t="151742" x="9309100" y="2184400"/>
          <p14:tracePt t="151760" x="9296400" y="2114550"/>
          <p14:tracePt t="151776" x="9283700" y="2025650"/>
          <p14:tracePt t="151793" x="9271000" y="1981200"/>
          <p14:tracePt t="151809" x="9251950" y="1924050"/>
          <p14:tracePt t="151826" x="9245600" y="1898650"/>
          <p14:tracePt t="151845" x="9239250" y="1860550"/>
          <p14:tracePt t="151859" x="9226550" y="1816100"/>
          <p14:tracePt t="151879" x="9220200" y="1778000"/>
          <p14:tracePt t="151894" x="9213850" y="1746250"/>
          <p14:tracePt t="151910" x="9213850" y="1727200"/>
          <p14:tracePt t="151926" x="9207500" y="1701800"/>
          <p14:tracePt t="151943" x="9201150" y="1682750"/>
          <p14:tracePt t="151959" x="9194800" y="1663700"/>
          <p14:tracePt t="151976" x="9188450" y="1638300"/>
          <p14:tracePt t="151979" x="9188450" y="1631950"/>
          <p14:tracePt t="151993" x="9182100" y="1619250"/>
          <p14:tracePt t="151996" x="9182100" y="1612900"/>
          <p14:tracePt t="152010" x="9182100" y="1606550"/>
          <p14:tracePt t="152026" x="9182100" y="1593850"/>
          <p14:tracePt t="152149" x="9175750" y="1606550"/>
          <p14:tracePt t="152160" x="9163050" y="1625600"/>
          <p14:tracePt t="152177" x="9124950" y="1689100"/>
          <p14:tracePt t="152193" x="9061450" y="1771650"/>
          <p14:tracePt t="152210" x="8985250" y="1860550"/>
          <p14:tracePt t="152227" x="8877300" y="1981200"/>
          <p14:tracePt t="152243" x="8820150" y="2070100"/>
          <p14:tracePt t="152260" x="8813800" y="2171700"/>
          <p14:tracePt t="152277" x="8851900" y="2279650"/>
          <p14:tracePt t="152293" x="8902700" y="2413000"/>
          <p14:tracePt t="152311" x="8966200" y="2546350"/>
          <p14:tracePt t="152327" x="9042400" y="2667000"/>
          <p14:tracePt t="152343" x="9118600" y="2762250"/>
          <p14:tracePt t="152359" x="9220200" y="2844800"/>
          <p14:tracePt t="152377" x="9334500" y="2921000"/>
          <p14:tracePt t="152393" x="9429750" y="2984500"/>
          <p14:tracePt t="152410" x="9499600" y="3041650"/>
          <p14:tracePt t="152427" x="9544050" y="3098800"/>
          <p14:tracePt t="152443" x="9563100" y="3143250"/>
          <p14:tracePt t="152460" x="9575800" y="3181350"/>
          <p14:tracePt t="152477" x="9575800" y="3194050"/>
          <p14:tracePt t="152517" x="9582150" y="3194050"/>
          <p14:tracePt t="152527" x="9588500" y="3194050"/>
          <p14:tracePt t="152544" x="9601200" y="3219450"/>
          <p14:tracePt t="152560" x="9607550" y="3251200"/>
          <p14:tracePt t="152563" x="9613900" y="3276600"/>
          <p14:tracePt t="152577" x="9613900" y="3295650"/>
          <p14:tracePt t="152595" x="9620250" y="3340100"/>
          <p14:tracePt t="152597" x="9620250" y="3346450"/>
          <p14:tracePt t="152610" x="9620250" y="3352800"/>
          <p14:tracePt t="152612" x="9620250" y="3359150"/>
          <p14:tracePt t="152627" x="9620250" y="3365500"/>
          <p14:tracePt t="152668" x="9626600" y="3365500"/>
          <p14:tracePt t="152678" x="9632950" y="3365500"/>
          <p14:tracePt t="152693" x="9652000" y="3365500"/>
          <p14:tracePt t="152709" x="9671050" y="3365500"/>
          <p14:tracePt t="152743" x="9702800" y="3365500"/>
          <p14:tracePt t="152760" x="9804400" y="3384550"/>
          <p14:tracePt t="152777" x="9975850" y="3403600"/>
          <p14:tracePt t="152793" x="10115550" y="3429000"/>
          <p14:tracePt t="152810" x="10172700" y="3441700"/>
          <p14:tracePt t="152827" x="10179050" y="3448050"/>
          <p14:tracePt t="152829" x="10179050" y="3454400"/>
          <p14:tracePt t="152843" x="10179050" y="3460750"/>
          <p14:tracePt t="152877" x="10210800" y="3460750"/>
          <p14:tracePt t="152894" x="10255250" y="3460750"/>
          <p14:tracePt t="152912" x="10325100" y="3460750"/>
          <p14:tracePt t="152927" x="10350500" y="3460750"/>
          <p14:tracePt t="152943" x="10356850" y="3460750"/>
          <p14:tracePt t="152960" x="10356850" y="3467100"/>
          <p14:tracePt t="152977" x="10356850" y="3486150"/>
          <p14:tracePt t="152993" x="10356850" y="3511550"/>
          <p14:tracePt t="153010" x="10363200" y="3562350"/>
          <p14:tracePt t="153027" x="10420350" y="3619500"/>
          <p14:tracePt t="153044" x="10553700" y="3689350"/>
          <p14:tracePt t="153048" x="10617200" y="3721100"/>
          <p14:tracePt t="153061" x="10680700" y="3746500"/>
          <p14:tracePt t="153063" x="10725150" y="3765550"/>
          <p14:tracePt t="153077" x="10782300" y="3790950"/>
          <p14:tracePt t="153094" x="10788650" y="3790950"/>
          <p14:tracePt t="153127" x="10788650" y="3784600"/>
          <p14:tracePt t="153161" x="10788650" y="3778250"/>
          <p14:tracePt t="153298" x="10788650" y="3771900"/>
          <p14:tracePt t="153454" x="10788650" y="3765550"/>
          <p14:tracePt t="153479" x="10788650" y="3759200"/>
          <p14:tracePt t="153492" x="10788650" y="3752850"/>
          <p14:tracePt t="153511" x="10788650" y="3746500"/>
          <p14:tracePt t="153817" x="10782300" y="3746500"/>
          <p14:tracePt t="153828" x="10782300" y="3740150"/>
          <p14:tracePt t="153845" x="10763250" y="3714750"/>
          <p14:tracePt t="153861" x="10756900" y="3708400"/>
          <p14:tracePt t="153913" x="10756900" y="3702050"/>
          <p14:tracePt t="153921" x="10756900" y="3695700"/>
          <p14:tracePt t="153930" x="10763250" y="3695700"/>
          <p14:tracePt t="153945" x="10763250" y="3689350"/>
          <p14:tracePt t="153961" x="10769600" y="3683000"/>
          <p14:tracePt t="153978" x="10788650" y="3683000"/>
          <p14:tracePt t="153994" x="10814050" y="3683000"/>
          <p14:tracePt t="154011" x="10864850" y="3695700"/>
          <p14:tracePt t="154028" x="10934700" y="3714750"/>
          <p14:tracePt t="154044" x="10979150" y="3727450"/>
          <p14:tracePt t="154061" x="11010900" y="3727450"/>
          <p14:tracePt t="154078" x="11049000" y="3733800"/>
          <p14:tracePt t="154095" x="11080750" y="3740150"/>
          <p14:tracePt t="154112" x="11099800" y="3740150"/>
          <p14:tracePt t="154115" x="11106150" y="3740150"/>
          <p14:tracePt t="154128" x="11112500" y="3746500"/>
          <p14:tracePt t="154131" x="11118850" y="3746500"/>
          <p14:tracePt t="154145" x="11131550" y="3752850"/>
          <p14:tracePt t="154161" x="11144250" y="3759200"/>
          <p14:tracePt t="154178" x="11150600" y="3759200"/>
          <p14:tracePt t="154194" x="11156950" y="3759200"/>
          <p14:tracePt t="154211" x="11169650" y="3759200"/>
          <p14:tracePt t="154228" x="11182350" y="3752850"/>
          <p14:tracePt t="154247" x="11195050" y="3746500"/>
          <p14:tracePt t="154261" x="11214100" y="3733800"/>
          <p14:tracePt t="154279" x="11245850" y="3714750"/>
          <p14:tracePt t="154295" x="11258550" y="3708400"/>
          <p14:tracePt t="154299" x="11277600" y="3695700"/>
          <p14:tracePt t="154311" x="11283950" y="3695700"/>
          <p14:tracePt t="154328" x="11322050" y="3683000"/>
          <p14:tracePt t="154346" x="11347450" y="3676650"/>
          <p14:tracePt t="154364" x="11379200" y="3663950"/>
          <p14:tracePt t="154378" x="11385550" y="3663950"/>
          <p14:tracePt t="154380" x="11398250" y="3657600"/>
          <p14:tracePt t="154395" x="11398250" y="3651250"/>
          <p14:tracePt t="154412" x="11410950" y="3632200"/>
          <p14:tracePt t="154428" x="11417300" y="3613150"/>
          <p14:tracePt t="154445" x="11423650" y="3600450"/>
          <p14:tracePt t="154462" x="11430000" y="3581400"/>
          <p14:tracePt t="154478" x="11436350" y="3568700"/>
          <p14:tracePt t="154495" x="11436350" y="3556000"/>
          <p14:tracePt t="154511" x="11436350" y="3543300"/>
          <p14:tracePt t="154529" x="11436350" y="3536950"/>
          <p14:tracePt t="154547" x="11430000" y="3524250"/>
          <p14:tracePt t="154562" x="11410950" y="3511550"/>
          <p14:tracePt t="154578" x="11385550" y="3498850"/>
          <p14:tracePt t="154597" x="11360150" y="3479800"/>
          <p14:tracePt t="154612" x="11315700" y="3460750"/>
          <p14:tracePt t="154629" x="11296650" y="3454400"/>
          <p14:tracePt t="154645" x="11271250" y="3454400"/>
          <p14:tracePt t="154663" x="11245850" y="3454400"/>
          <p14:tracePt t="154678" x="11220450" y="3460750"/>
          <p14:tracePt t="154697" x="11182350" y="3473450"/>
          <p14:tracePt t="154712" x="11163300" y="3479800"/>
          <p14:tracePt t="154728" x="11150600" y="3479800"/>
          <p14:tracePt t="154745" x="11144250" y="3486150"/>
          <p14:tracePt t="154763" x="11125200" y="3492500"/>
          <p14:tracePt t="154778" x="11106150" y="3498850"/>
          <p14:tracePt t="154795" x="11087100" y="3511550"/>
          <p14:tracePt t="154812" x="11074400" y="3517900"/>
          <p14:tracePt t="154829" x="11061700" y="3530600"/>
          <p14:tracePt t="154845" x="11049000" y="3543300"/>
          <p14:tracePt t="154864" x="11042650" y="3556000"/>
          <p14:tracePt t="154878" x="11036300" y="3556000"/>
          <p14:tracePt t="154897" x="11017250" y="3562350"/>
          <p14:tracePt t="154912" x="10991850" y="3568700"/>
          <p14:tracePt t="154928" x="10972800" y="3575050"/>
          <p14:tracePt t="154945" x="10953750" y="3581400"/>
          <p14:tracePt t="154962" x="10928350" y="3587750"/>
          <p14:tracePt t="154979" x="10909300" y="3600450"/>
          <p14:tracePt t="154995" x="10902950" y="3606800"/>
          <p14:tracePt t="155012" x="10896600" y="3606800"/>
          <p14:tracePt t="155029" x="10890250" y="3606800"/>
          <p14:tracePt t="155045" x="10883900" y="3606800"/>
          <p14:tracePt t="155062" x="10864850" y="3606800"/>
          <p14:tracePt t="155079" x="10833100" y="3606800"/>
          <p14:tracePt t="155097" x="10756900" y="3638550"/>
          <p14:tracePt t="155112" x="10693400" y="3663950"/>
          <p14:tracePt t="155129" x="10629900" y="3702050"/>
          <p14:tracePt t="155146" x="10604500" y="3714750"/>
          <p14:tracePt t="155162" x="10585450" y="3714750"/>
          <p14:tracePt t="155179" x="10572750" y="3721100"/>
          <p14:tracePt t="155195" x="10547350" y="3721100"/>
          <p14:tracePt t="155213" x="10490200" y="3727450"/>
          <p14:tracePt t="155228" x="10414000" y="3740150"/>
          <p14:tracePt t="155246" x="10337800" y="3765550"/>
          <p14:tracePt t="155262" x="10299700" y="3778250"/>
          <p14:tracePt t="155297" x="10299700" y="3784600"/>
          <p14:tracePt t="155312" x="10293350" y="3797300"/>
          <p14:tracePt t="155329" x="10274300" y="3829050"/>
          <p14:tracePt t="155345" x="10236200" y="3860800"/>
          <p14:tracePt t="155363" x="10198100" y="3886200"/>
          <p14:tracePt t="155379" x="10140950" y="3905250"/>
          <p14:tracePt t="155395" x="10090150" y="3917950"/>
          <p14:tracePt t="155412" x="10071100" y="3924300"/>
          <p14:tracePt t="155429" x="10052050" y="3930650"/>
          <p14:tracePt t="155462" x="10045700" y="3937000"/>
          <p14:tracePt t="155479" x="10039350" y="3937000"/>
          <p14:tracePt t="155496" x="10039350" y="3943350"/>
          <p14:tracePt t="155512" x="10033000" y="3943350"/>
          <p14:tracePt t="155572" x="10039350" y="3943350"/>
          <p14:tracePt t="155695" x="10039350" y="3937000"/>
          <p14:tracePt t="155701" x="10045700" y="3937000"/>
          <p14:tracePt t="155713" x="10045700" y="3930650"/>
          <p14:tracePt t="155746" x="10045700" y="3924300"/>
          <p14:tracePt t="155763" x="10045700" y="3917950"/>
          <p14:tracePt t="155875" x="10052050" y="3924300"/>
          <p14:tracePt t="155913" x="10058400" y="3930650"/>
          <p14:tracePt t="156092" x="10064750" y="3930650"/>
          <p14:tracePt t="156149" x="10064750" y="3924300"/>
          <p14:tracePt t="156163" x="10071100" y="3924300"/>
          <p14:tracePt t="156196" x="10071100" y="3917950"/>
          <p14:tracePt t="156431" x="10071100" y="3911600"/>
          <p14:tracePt t="156486" x="10071100" y="3905250"/>
          <p14:tracePt t="156589" x="10071100" y="3898900"/>
          <p14:tracePt t="156729" x="10071100" y="3892550"/>
          <p14:tracePt t="156971" x="10064750" y="3892550"/>
          <p14:tracePt t="157015" x="10058400" y="3898900"/>
          <p14:tracePt t="157030" x="10058400" y="3905250"/>
          <p14:tracePt t="157047" x="10058400" y="3924300"/>
          <p14:tracePt t="157064" x="10077450" y="3943350"/>
          <p14:tracePt t="157081" x="10090150" y="3956050"/>
          <p14:tracePt t="157097" x="10102850" y="3968750"/>
          <p14:tracePt t="157114" x="10109200" y="3968750"/>
          <p14:tracePt t="157188" x="10115550" y="3968750"/>
          <p14:tracePt t="157229" x="10115550" y="3962400"/>
          <p14:tracePt t="157286" x="10121900" y="3962400"/>
          <p14:tracePt t="157301" x="10128250" y="3956050"/>
          <p14:tracePt t="157315" x="10134600" y="3956050"/>
          <p14:tracePt t="157331" x="10147300" y="3949700"/>
          <p14:tracePt t="157348" x="10179050" y="3937000"/>
          <p14:tracePt t="157364" x="10191750" y="3924300"/>
          <p14:tracePt t="157380" x="10217150" y="3917950"/>
          <p14:tracePt t="157397" x="10236200" y="3905250"/>
          <p14:tracePt t="157414" x="10255250" y="3905250"/>
          <p14:tracePt t="157432" x="10267950" y="3905250"/>
          <p14:tracePt t="157447" x="10280650" y="3905250"/>
          <p14:tracePt t="157464" x="10287000" y="3911600"/>
          <p14:tracePt t="157481" x="10293350" y="3911600"/>
          <p14:tracePt t="157498" x="10299700" y="3924300"/>
          <p14:tracePt t="157514" x="10299700" y="3943350"/>
          <p14:tracePt t="157531" x="10306050" y="3962400"/>
          <p14:tracePt t="157549" x="10312400" y="3987800"/>
          <p14:tracePt t="157565" x="10325100" y="4019550"/>
          <p14:tracePt t="157581" x="10331450" y="4044950"/>
          <p14:tracePt t="157599" x="10337800" y="4076700"/>
          <p14:tracePt t="157613" x="10337800" y="4083050"/>
          <p14:tracePt t="157696" x="10344150" y="4083050"/>
          <p14:tracePt t="157702" x="10350500" y="4083050"/>
          <p14:tracePt t="157714" x="10356850" y="4083050"/>
          <p14:tracePt t="157731" x="10369550" y="4083050"/>
          <p14:tracePt t="157748" x="10382250" y="4089400"/>
          <p14:tracePt t="157764" x="10388600" y="4095750"/>
          <p14:tracePt t="157797" x="10394950" y="4095750"/>
          <p14:tracePt t="157802" x="10394950" y="4089400"/>
          <p14:tracePt t="157815" x="10407650" y="4083050"/>
          <p14:tracePt t="157831" x="10433050" y="4070350"/>
          <p14:tracePt t="157848" x="10439400" y="4070350"/>
          <p14:tracePt t="157881" x="10445750" y="4070350"/>
          <p14:tracePt t="157898" x="10452100" y="4070350"/>
          <p14:tracePt t="157931" x="10452100" y="4064000"/>
          <p14:tracePt t="157947" x="10445750" y="4057650"/>
          <p14:tracePt t="157965" x="10439400" y="4051300"/>
          <p14:tracePt t="157983" x="10433050" y="4044950"/>
          <p14:tracePt t="157998" x="10420350" y="4044950"/>
          <p14:tracePt t="158015" x="10407650" y="4044950"/>
          <p14:tracePt t="158031" x="10388600" y="4057650"/>
          <p14:tracePt t="158048" x="10388600" y="4064000"/>
          <p14:tracePt t="158081" x="10388600" y="4057650"/>
          <p14:tracePt t="158098" x="10382250" y="4057650"/>
          <p14:tracePt t="158114" x="10375900" y="4051300"/>
          <p14:tracePt t="158132" x="10369550" y="4044950"/>
          <p14:tracePt t="158149" x="10350500" y="4044950"/>
          <p14:tracePt t="158165" x="10344150" y="4038600"/>
          <p14:tracePt t="158181" x="10337800" y="4038600"/>
          <p14:tracePt t="158358" x="10331450" y="4038600"/>
          <p14:tracePt t="158365" x="10325100" y="4038600"/>
          <p14:tracePt t="158382" x="10312400" y="4044950"/>
          <p14:tracePt t="158399" x="10306050" y="4051300"/>
          <p14:tracePt t="158415" x="10293350" y="4051300"/>
          <p14:tracePt t="158433" x="10287000" y="4051300"/>
          <p14:tracePt t="158587" x="10280650" y="4051300"/>
          <p14:tracePt t="158647" x="10274300" y="4051300"/>
          <p14:tracePt t="158707" x="10274300" y="4044950"/>
          <p14:tracePt t="158731" x="10267950" y="4044950"/>
          <p14:tracePt t="158756" x="10255250" y="4044950"/>
          <p14:tracePt t="158767" x="10248900" y="4044950"/>
          <p14:tracePt t="158782" x="10242550" y="4044950"/>
          <p14:tracePt t="159159" x="10236200" y="4044950"/>
          <p14:tracePt t="159173" x="10229850" y="4044950"/>
          <p14:tracePt t="159239" x="10223500" y="4044950"/>
          <p14:tracePt t="159285" x="10217150" y="4044950"/>
          <p14:tracePt t="159311" x="10210800" y="4044950"/>
          <p14:tracePt t="159425" x="10204450" y="4044950"/>
          <p14:tracePt t="159534" x="10198100" y="4044950"/>
          <p14:tracePt t="160129" x="10191750" y="4044950"/>
          <p14:tracePt t="160214" x="10185400" y="4044950"/>
          <p14:tracePt t="160239" x="10179050" y="4044950"/>
          <p14:tracePt t="160665" x="10172700" y="4044950"/>
          <p14:tracePt t="160681" x="10166350" y="4044950"/>
          <p14:tracePt t="160709" x="10160000" y="4051300"/>
          <p14:tracePt t="160725" x="10153650" y="4051300"/>
          <p14:tracePt t="160741" x="10147300" y="4051300"/>
          <p14:tracePt t="160750" x="10147300" y="4057650"/>
          <p14:tracePt t="160784" x="10140950" y="4057650"/>
          <p14:tracePt t="160855" x="10134600" y="4057650"/>
          <p14:tracePt t="160868" x="10128250" y="4057650"/>
          <p14:tracePt t="160887" x="10121900" y="4064000"/>
          <p14:tracePt t="160901" x="10115550" y="4064000"/>
          <p14:tracePt t="160917" x="10109200" y="4070350"/>
          <p14:tracePt t="160933" x="10102850" y="4070350"/>
          <p14:tracePt t="161157" x="10096500" y="4070350"/>
          <p14:tracePt t="161963" x="10096500" y="4064000"/>
          <p14:tracePt t="162195" x="10102850" y="4064000"/>
          <p14:tracePt t="162215" x="10102850" y="4057650"/>
          <p14:tracePt t="162313" x="10109200" y="4057650"/>
          <p14:tracePt t="162441" x="10102850" y="4057650"/>
          <p14:tracePt t="162457" x="10102850" y="4064000"/>
          <p14:tracePt t="162464" x="10096500" y="4064000"/>
          <p14:tracePt t="162598" x="10096500" y="4070350"/>
          <p14:tracePt t="162692" x="10096500" y="4064000"/>
          <p14:tracePt t="162735" x="10096500" y="4057650"/>
          <p14:tracePt t="163017" x="10096500" y="4051300"/>
          <p14:tracePt t="163033" x="10102850" y="4051300"/>
          <p14:tracePt t="163058" x="10109200" y="4051300"/>
          <p14:tracePt t="163315" x="10102850" y="4057650"/>
          <p14:tracePt t="163330" x="10096500" y="4057650"/>
          <p14:tracePt t="163353" x="10096500" y="4064000"/>
          <p14:tracePt t="163370" x="10090150" y="4064000"/>
          <p14:tracePt t="163386" x="10090150" y="4070350"/>
          <p14:tracePt t="163536" x="10083800" y="4070350"/>
          <p14:tracePt t="163975" x="10077450" y="4070350"/>
          <p14:tracePt t="163990" x="10071100" y="4076700"/>
          <p14:tracePt t="163997" x="10064750" y="4076700"/>
          <p14:tracePt t="164022" x="10058400" y="4076700"/>
          <p14:tracePt t="164045" x="10052050" y="4076700"/>
          <p14:tracePt t="164061" x="10045700" y="4076700"/>
          <p14:tracePt t="164070" x="10039350" y="4076700"/>
          <p14:tracePt t="164086" x="10026650" y="4076700"/>
          <p14:tracePt t="164103" x="10001250" y="4076700"/>
          <p14:tracePt t="164120" x="9969500" y="4076700"/>
          <p14:tracePt t="164136" x="9925050" y="4076700"/>
          <p14:tracePt t="164153" x="9880600" y="4076700"/>
          <p14:tracePt t="164170" x="9829800" y="4070350"/>
          <p14:tracePt t="164186" x="9804400" y="4070350"/>
          <p14:tracePt t="164236" x="9829800" y="4070350"/>
          <p14:tracePt t="164253" x="9855200" y="4070350"/>
          <p14:tracePt t="164270" x="9880600" y="4070350"/>
          <p14:tracePt t="164286" x="9886950" y="4070350"/>
          <p14:tracePt t="164303" x="9893300" y="4070350"/>
          <p14:tracePt t="164398" x="9899650" y="4070350"/>
          <p14:tracePt t="164421" x="9906000" y="4070350"/>
          <p14:tracePt t="164459" x="9906000" y="4076700"/>
          <p14:tracePt t="164484" x="9906000" y="4083050"/>
          <p14:tracePt t="164498" x="9899650" y="4083050"/>
          <p14:tracePt t="164515" x="9893300" y="4083050"/>
          <p14:tracePt t="164523" x="9893300" y="4089400"/>
          <p14:tracePt t="164537" x="9880600" y="4089400"/>
          <p14:tracePt t="164554" x="9874250" y="4089400"/>
          <p14:tracePt t="164586" x="9874250" y="4095750"/>
          <p14:tracePt t="164620" x="9867900" y="4095750"/>
          <p14:tracePt t="165140" x="9867900" y="4089400"/>
          <p14:tracePt t="165229" x="9867900" y="4083050"/>
          <p14:tracePt t="165236" x="9874250" y="4083050"/>
          <p14:tracePt t="165318" x="9874250" y="4076700"/>
          <p14:tracePt t="165324" x="9880600" y="4076700"/>
          <p14:tracePt t="165382" x="9886950" y="4076700"/>
          <p14:tracePt t="165388" x="9886950" y="4070350"/>
          <p14:tracePt t="165496" x="9893300" y="4070350"/>
          <p14:tracePt t="165504" x="9893300" y="4064000"/>
          <p14:tracePt t="165571" x="9893300" y="4057650"/>
          <p14:tracePt t="165587" x="9893300" y="4051300"/>
          <p14:tracePt t="165604" x="9893300" y="4044950"/>
          <p14:tracePt t="165624" x="9893300" y="4038600"/>
          <p14:tracePt t="165705" x="9893300" y="4032250"/>
          <p14:tracePt t="165728" x="9893300" y="4025900"/>
          <p14:tracePt t="165812" x="9893300" y="4019550"/>
          <p14:tracePt t="166086" x="9899650" y="4013200"/>
          <p14:tracePt t="166095" x="9899650" y="4006850"/>
          <p14:tracePt t="166105" x="9906000" y="4006850"/>
          <p14:tracePt t="166442" x="9906000" y="4000500"/>
          <p14:tracePt t="166466" x="9906000" y="3994150"/>
          <p14:tracePt t="166531" x="9899650" y="3994150"/>
          <p14:tracePt t="166537" x="9899650" y="4000500"/>
          <p14:tracePt t="166553" x="9886950" y="4025900"/>
          <p14:tracePt t="166572" x="9867900" y="4044950"/>
          <p14:tracePt t="166589" x="9861550" y="4051300"/>
          <p14:tracePt t="166622" x="9874250" y="4038600"/>
          <p14:tracePt t="166640" x="9912350" y="4019550"/>
          <p14:tracePt t="166655" x="9944100" y="4013200"/>
          <p14:tracePt t="166672" x="9956800" y="4013200"/>
          <p14:tracePt t="166706" x="9956800" y="4019550"/>
          <p14:tracePt t="166722" x="9950450" y="4019550"/>
          <p14:tracePt t="166739" x="9944100" y="4025900"/>
          <p14:tracePt t="166772" x="9944100" y="4032250"/>
          <p14:tracePt t="166797" x="9937750" y="4032250"/>
          <p14:tracePt t="167143" x="9931400" y="4032250"/>
          <p14:tracePt t="167350" x="9931400" y="4025900"/>
          <p14:tracePt t="167581" x="9931400" y="4019550"/>
          <p14:tracePt t="167597" x="9937750" y="4013200"/>
          <p14:tracePt t="167605" x="9937750" y="4006850"/>
          <p14:tracePt t="167622" x="9944100" y="4000500"/>
          <p14:tracePt t="167640" x="9950450" y="4000500"/>
          <p14:tracePt t="167766" x="9944100" y="4000500"/>
          <p14:tracePt t="167783" x="9944100" y="4006850"/>
          <p14:tracePt t="167895" x="9937750" y="4013200"/>
          <p14:tracePt t="167907" x="9931400" y="4019550"/>
          <p14:tracePt t="167923" x="9925050" y="4025900"/>
          <p14:tracePt t="168133" x="9918700" y="4032250"/>
          <p14:tracePt t="168163" x="9918700" y="4038600"/>
          <p14:tracePt t="168340" x="9912350" y="4044950"/>
          <p14:tracePt t="168371" x="9906000" y="4051300"/>
          <p14:tracePt t="168637" x="9906000" y="4044950"/>
          <p14:tracePt t="168665" x="9912350" y="4044950"/>
          <p14:tracePt t="168697" x="9912350" y="4038600"/>
          <p14:tracePt t="168707" x="9918700" y="4038600"/>
          <p14:tracePt t="168740" x="9925050" y="4032250"/>
          <p14:tracePt t="168757" x="9931400" y="4025900"/>
          <p14:tracePt t="168828" x="9937750" y="4019550"/>
          <p14:tracePt t="169106" x="9931400" y="4019550"/>
          <p14:tracePt t="169113" x="9925050" y="4019550"/>
          <p14:tracePt t="169126" x="9918700" y="4025900"/>
          <p14:tracePt t="169141" x="9912350" y="4025900"/>
          <p14:tracePt t="169157" x="9906000" y="4032250"/>
          <p14:tracePt t="169191" x="9893300" y="4044950"/>
          <p14:tracePt t="169207" x="9886950" y="4044950"/>
          <p14:tracePt t="169223" x="9880600" y="4051300"/>
          <p14:tracePt t="169241" x="9874250" y="4051300"/>
          <p14:tracePt t="169317" x="9867900" y="4051300"/>
          <p14:tracePt t="169379" x="9867900" y="4044950"/>
          <p14:tracePt t="169595" x="9867900" y="4038600"/>
          <p14:tracePt t="169753" x="9867900" y="4032250"/>
          <p14:tracePt t="169768" x="9867900" y="4025900"/>
          <p14:tracePt t="169778" x="9874250" y="4025900"/>
          <p14:tracePt t="169795" x="9874250" y="4019550"/>
          <p14:tracePt t="169808" x="9874250" y="4013200"/>
          <p14:tracePt t="169869" x="9880600" y="4013200"/>
          <p14:tracePt t="169982" x="9867900" y="4025900"/>
          <p14:tracePt t="169988" x="9861550" y="4025900"/>
          <p14:tracePt t="170008" x="9836150" y="4044950"/>
          <p14:tracePt t="170024" x="9817100" y="4057650"/>
          <p14:tracePt t="170043" x="9810750" y="4064000"/>
          <p14:tracePt t="170075" x="9810750" y="4057650"/>
          <p14:tracePt t="170092" x="9817100" y="4051300"/>
          <p14:tracePt t="170108" x="9823450" y="4044950"/>
          <p14:tracePt t="170142" x="9810750" y="4044950"/>
          <p14:tracePt t="170159" x="9772650" y="4044950"/>
          <p14:tracePt t="170176" x="9772650" y="4038600"/>
          <p14:tracePt t="170192" x="9772650" y="4025900"/>
          <p14:tracePt t="170209" x="9779000" y="4019550"/>
          <p14:tracePt t="170225" x="9785350" y="4006850"/>
          <p14:tracePt t="170258" x="9785350" y="4000500"/>
          <p14:tracePt t="172439" x="9785350" y="3994150"/>
          <p14:tracePt t="172446" x="9766300" y="3956050"/>
          <p14:tracePt t="172460" x="9740900" y="3911600"/>
          <p14:tracePt t="172477" x="9690100" y="3810000"/>
          <p14:tracePt t="172494" x="9664700" y="3765550"/>
          <p14:tracePt t="183856" x="9658350" y="3765550"/>
          <p14:tracePt t="183862" x="9639300" y="3759200"/>
          <p14:tracePt t="183870" x="9601200" y="3759200"/>
          <p14:tracePt t="183903" x="9531350" y="3759200"/>
          <p14:tracePt t="183921" x="9525000" y="3746500"/>
          <p14:tracePt t="183938" x="9525000" y="3733800"/>
          <p14:tracePt t="183952" x="9525000" y="3721100"/>
          <p14:tracePt t="183969" x="9518650" y="3702050"/>
          <p14:tracePt t="183987" x="9499600" y="3676650"/>
          <p14:tracePt t="184003" x="9486900" y="3670300"/>
          <p14:tracePt t="184045" x="9493250" y="3670300"/>
          <p14:tracePt t="184054" x="9499600" y="3670300"/>
          <p14:tracePt t="184070" x="9537700" y="3676650"/>
          <p14:tracePt t="184088" x="9563100" y="3676650"/>
          <p14:tracePt t="184132" x="9563100" y="3683000"/>
          <p14:tracePt t="184154" x="9563100" y="3689350"/>
          <p14:tracePt t="184170" x="9550400" y="3695700"/>
          <p14:tracePt t="184186" x="9537700" y="3708400"/>
          <p14:tracePt t="184203" x="9531350" y="3714750"/>
          <p14:tracePt t="184310" x="9525000" y="3714750"/>
          <p14:tracePt t="184334" x="9518650" y="3714750"/>
          <p14:tracePt t="184342" x="9512300" y="3714750"/>
          <p14:tracePt t="184353" x="9505950" y="3714750"/>
          <p14:tracePt t="184371" x="9493250" y="3721100"/>
          <p14:tracePt t="184387" x="9467850" y="3721100"/>
          <p14:tracePt t="184404" x="9448800" y="3721100"/>
          <p14:tracePt t="184421" x="9398000" y="3721100"/>
          <p14:tracePt t="184437" x="9353550" y="3721100"/>
          <p14:tracePt t="184454" x="9277350" y="3721100"/>
          <p14:tracePt t="184457" x="9251950" y="3721100"/>
          <p14:tracePt t="184470" x="9207500" y="3727450"/>
          <p14:tracePt t="184487" x="9169400" y="3727450"/>
          <p14:tracePt t="184504" x="9124950" y="3740150"/>
          <p14:tracePt t="184520" x="9112250" y="3746500"/>
          <p14:tracePt t="184537" x="9099550" y="3746500"/>
          <p14:tracePt t="184554" x="9086850" y="3746500"/>
          <p14:tracePt t="184571" x="9074150" y="3746500"/>
          <p14:tracePt t="184588" x="9036050" y="3746500"/>
          <p14:tracePt t="184604" x="9004300" y="3746500"/>
          <p14:tracePt t="184621" x="8972550" y="3746500"/>
          <p14:tracePt t="184693" x="8972550" y="3740150"/>
          <p14:tracePt t="184735" x="8985250" y="3740150"/>
          <p14:tracePt t="184741" x="9004300" y="3752850"/>
          <p14:tracePt t="184754" x="9023350" y="3759200"/>
          <p14:tracePt t="184771" x="9112250" y="3784600"/>
          <p14:tracePt t="184787" x="9201150" y="3835400"/>
          <p14:tracePt t="184804" x="9251950" y="3873500"/>
          <p14:tracePt t="184806" x="9258300" y="3886200"/>
          <p14:tracePt t="184822" x="9258300" y="3898900"/>
          <p14:tracePt t="184838" x="9258300" y="3905250"/>
          <p14:tracePt t="184854" x="9258300" y="3917950"/>
          <p14:tracePt t="184871" x="9258300" y="3930650"/>
          <p14:tracePt t="184887" x="9264650" y="3943350"/>
          <p14:tracePt t="184903" x="9277350" y="3962400"/>
          <p14:tracePt t="184921" x="9283700" y="3968750"/>
          <p14:tracePt t="184960" x="9277350" y="3968750"/>
          <p14:tracePt t="184970" x="9277350" y="3975100"/>
          <p14:tracePt t="184988" x="9245600" y="3994150"/>
          <p14:tracePt t="185004" x="9226550" y="4013200"/>
          <p14:tracePt t="185021" x="9201150" y="4051300"/>
          <p14:tracePt t="185037" x="9182100" y="4095750"/>
          <p14:tracePt t="185055" x="9175750" y="4102100"/>
          <p14:tracePt t="185071" x="9163050" y="4114800"/>
          <p14:tracePt t="185141" x="9163050" y="4121150"/>
          <p14:tracePt t="185161" x="9156700" y="4121150"/>
          <p14:tracePt t="185298" x="9150350" y="4127500"/>
          <p14:tracePt t="185307" x="9144000" y="4127500"/>
          <p14:tracePt t="185311" x="9137650" y="4127500"/>
          <p14:tracePt t="185322" x="9131300" y="4133850"/>
          <p14:tracePt t="185336" x="9124950" y="4133850"/>
          <p14:tracePt t="185354" x="9105900" y="4140200"/>
          <p14:tracePt t="185371" x="9055100" y="4152900"/>
          <p14:tracePt t="185387" x="8947150" y="4159250"/>
          <p14:tracePt t="185404" x="8782050" y="4165600"/>
          <p14:tracePt t="185422" x="8610600" y="4171950"/>
          <p14:tracePt t="185438" x="8566150" y="4178300"/>
          <p14:tracePt t="185455" x="8597900" y="4191000"/>
          <p14:tracePt t="185471" x="8686800" y="4197350"/>
          <p14:tracePt t="185488" x="8775700" y="4203700"/>
          <p14:tracePt t="185505" x="8883650" y="4222750"/>
          <p14:tracePt t="185521" x="8978900" y="4248150"/>
          <p14:tracePt t="185524" x="8997950" y="4254500"/>
          <p14:tracePt t="185538" x="9067800" y="4279900"/>
          <p14:tracePt t="185553" x="9201150" y="4305300"/>
          <p14:tracePt t="185572" x="9448800" y="4356100"/>
          <p14:tracePt t="185588" x="9867900" y="4413250"/>
          <p14:tracePt t="185605" x="10280650" y="4470400"/>
          <p14:tracePt t="185621" x="10737850" y="4527550"/>
          <p14:tracePt t="185639" x="11061700" y="4572000"/>
          <p14:tracePt t="185654" x="11277600" y="4591050"/>
          <p14:tracePt t="185671" x="11347450" y="4597400"/>
          <p14:tracePt t="185688" x="11347450" y="4584700"/>
          <p14:tracePt t="185704" x="11334750" y="4546600"/>
          <p14:tracePt t="185722" x="11328400" y="4502150"/>
          <p14:tracePt t="185739" x="11347450" y="4457700"/>
          <p14:tracePt t="185761" x="11461750" y="4387850"/>
          <p14:tracePt t="185772" x="11582400" y="4343400"/>
          <p14:tracePt t="185788" x="11645900" y="4311650"/>
          <p14:tracePt t="185805" x="11652250" y="4273550"/>
          <p14:tracePt t="185822" x="11620500" y="4241800"/>
          <p14:tracePt t="185837" x="11493500" y="4191000"/>
          <p14:tracePt t="185855" x="11334750" y="4146550"/>
          <p14:tracePt t="185873" x="11118850" y="4102100"/>
          <p14:tracePt t="185887" x="10928350" y="4064000"/>
          <p14:tracePt t="185905" x="10795000" y="4044950"/>
          <p14:tracePt t="185922" x="10744200" y="4038600"/>
          <p14:tracePt t="185938" x="10706100" y="4038600"/>
          <p14:tracePt t="185955" x="10655300" y="4038600"/>
          <p14:tracePt t="185972" x="10509250" y="4038600"/>
          <p14:tracePt t="185988" x="10287000" y="4038600"/>
          <p14:tracePt t="186005" x="10064750" y="4019550"/>
          <p14:tracePt t="186022" x="9715500" y="3994150"/>
          <p14:tracePt t="186039" x="9556750" y="3981450"/>
          <p14:tracePt t="186055" x="9467850" y="3981450"/>
          <p14:tracePt t="186072" x="9429750" y="3981450"/>
          <p14:tracePt t="186088" x="9423400" y="3994150"/>
          <p14:tracePt t="186105" x="9391650" y="4025900"/>
          <p14:tracePt t="186121" x="9302750" y="4057650"/>
          <p14:tracePt t="186138" x="9137650" y="4095750"/>
          <p14:tracePt t="186156" x="8966200" y="4108450"/>
          <p14:tracePt t="186172" x="8769350" y="4127500"/>
          <p14:tracePt t="186188" x="8667750" y="4140200"/>
          <p14:tracePt t="186204" x="8648700" y="4152900"/>
          <p14:tracePt t="186222" x="8655050" y="4184650"/>
          <p14:tracePt t="186224" x="8667750" y="4197350"/>
          <p14:tracePt t="186239" x="8680450" y="4216400"/>
          <p14:tracePt t="186241" x="8693150" y="4229100"/>
          <p14:tracePt t="186254" x="8712200" y="4254500"/>
          <p14:tracePt t="186256" x="8724900" y="4273550"/>
          <p14:tracePt t="186272" x="8788400" y="4337050"/>
          <p14:tracePt t="186289" x="8845550" y="4394200"/>
          <p14:tracePt t="186305" x="8928100" y="4438650"/>
          <p14:tracePt t="186321" x="9080500" y="4457700"/>
          <p14:tracePt t="186338" x="9277350" y="4457700"/>
          <p14:tracePt t="186355" x="9525000" y="4457700"/>
          <p14:tracePt t="186372" x="9715500" y="4457700"/>
          <p14:tracePt t="186389" x="9886950" y="4432300"/>
          <p14:tracePt t="186406" x="9969500" y="4406900"/>
          <p14:tracePt t="186423" x="10001250" y="4381500"/>
          <p14:tracePt t="186425" x="10001250" y="4368800"/>
          <p14:tracePt t="186439" x="9975850" y="4356100"/>
          <p14:tracePt t="186441" x="9912350" y="4337050"/>
          <p14:tracePt t="186456" x="9709150" y="4298950"/>
          <p14:tracePt t="186472" x="9594850" y="4267200"/>
          <p14:tracePt t="186475" x="9404350" y="4222750"/>
          <p14:tracePt t="186491" x="8972550" y="4102100"/>
          <p14:tracePt t="186505" x="8572500" y="3968750"/>
          <p14:tracePt t="186522" x="8166100" y="3797300"/>
          <p14:tracePt t="186540" x="7759700" y="3581400"/>
          <p14:tracePt t="186556" x="7467600" y="3397250"/>
          <p14:tracePt t="186572" x="7239000" y="3213100"/>
          <p14:tracePt t="186589" x="7048500" y="3060700"/>
          <p14:tracePt t="186605" x="6838950" y="2927350"/>
          <p14:tracePt t="186622" x="6578600" y="2819400"/>
          <p14:tracePt t="186639" x="6286500" y="2730500"/>
          <p14:tracePt t="186656" x="6007100" y="2667000"/>
          <p14:tracePt t="186673" x="5816600" y="2622550"/>
          <p14:tracePt t="186689" x="5740400" y="2597150"/>
          <p14:tracePt t="186690" x="5734050" y="2584450"/>
          <p14:tracePt t="186706" x="5721350" y="2546350"/>
          <p14:tracePt t="186723" x="5715000" y="2508250"/>
          <p14:tracePt t="186739" x="5683250" y="2470150"/>
          <p14:tracePt t="186756" x="5619750" y="2406650"/>
          <p14:tracePt t="186782" x="5505450" y="2349500"/>
          <p14:tracePt t="186792" x="5467350" y="2330450"/>
          <p14:tracePt t="186806" x="5403850" y="2292350"/>
          <p14:tracePt t="186824" x="5397500" y="2286000"/>
          <p14:tracePt t="186838" x="5403850" y="2286000"/>
          <p14:tracePt t="186855" x="5486400" y="2273300"/>
          <p14:tracePt t="186871" x="5588000" y="2273300"/>
          <p14:tracePt t="186888" x="5600700" y="2286000"/>
          <p14:tracePt t="186904" x="5581650" y="2292350"/>
          <p14:tracePt t="186921" x="5524500" y="2292350"/>
          <p14:tracePt t="186937" x="5461000" y="2279650"/>
          <p14:tracePt t="186955" x="5435600" y="2273300"/>
          <p14:tracePt t="186972" x="5422900" y="2235200"/>
          <p14:tracePt t="186989" x="5378450" y="2184400"/>
          <p14:tracePt t="187005" x="5340350" y="2146300"/>
          <p14:tracePt t="187022" x="5283200" y="2114550"/>
          <p14:tracePt t="187039" x="5232400" y="2101850"/>
          <p14:tracePt t="187056" x="5175250" y="2095500"/>
          <p14:tracePt t="187072" x="5137150" y="2095500"/>
          <p14:tracePt t="187089" x="5124450" y="2095500"/>
          <p14:tracePt t="187182" x="5130800" y="2095500"/>
          <p14:tracePt t="187191" x="5143500" y="2095500"/>
          <p14:tracePt t="187198" x="5207000" y="2095500"/>
          <p14:tracePt t="187206" x="5270500" y="2095500"/>
          <p14:tracePt t="187223" x="5441950" y="2114550"/>
          <p14:tracePt t="187239" x="5708650" y="2152650"/>
          <p14:tracePt t="187256" x="5962650" y="2184400"/>
          <p14:tracePt t="187272" x="6235700" y="2222500"/>
          <p14:tracePt t="187289" x="6375400" y="2235200"/>
          <p14:tracePt t="187305" x="6400800" y="2235200"/>
          <p14:tracePt t="187322" x="6394450" y="2222500"/>
          <p14:tracePt t="187340" x="6388100" y="2184400"/>
          <p14:tracePt t="187356" x="6413500" y="2127250"/>
          <p14:tracePt t="187372" x="6470650" y="2076450"/>
          <p14:tracePt t="187389" x="6559550" y="2032000"/>
          <p14:tracePt t="187405" x="6673850" y="2000250"/>
          <p14:tracePt t="187423" x="6800850" y="1974850"/>
          <p14:tracePt t="187425" x="6845300" y="1962150"/>
          <p14:tracePt t="187439" x="6915150" y="1936750"/>
          <p14:tracePt t="187457" x="6927850" y="1911350"/>
          <p14:tracePt t="187473" x="6908800" y="1879600"/>
          <p14:tracePt t="187488" x="6858000" y="1854200"/>
          <p14:tracePt t="187506" x="6794500" y="1822450"/>
          <p14:tracePt t="187522" x="6743700" y="1797050"/>
          <p14:tracePt t="187539" x="6718300" y="1790700"/>
          <p14:tracePt t="187556" x="6692900" y="1784350"/>
          <p14:tracePt t="187573" x="6604000" y="1771650"/>
          <p14:tracePt t="187589" x="6457950" y="1752600"/>
          <p14:tracePt t="187606" x="6318250" y="1739900"/>
          <p14:tracePt t="187623" x="6153150" y="1720850"/>
          <p14:tracePt t="187639" x="5994400" y="1708150"/>
          <p14:tracePt t="187656" x="5886450" y="1695450"/>
          <p14:tracePt t="187659" x="5835650" y="1689100"/>
          <p14:tracePt t="187673" x="5797550" y="1682750"/>
          <p14:tracePt t="187690" x="5759450" y="1682750"/>
          <p14:tracePt t="187708" x="5727700" y="1682750"/>
          <p14:tracePt t="187723" x="5657850" y="1682750"/>
          <p14:tracePt t="187739" x="5511800" y="1682750"/>
          <p14:tracePt t="187756" x="5378450" y="1682750"/>
          <p14:tracePt t="187774" x="5207000" y="1682750"/>
          <p14:tracePt t="187791" x="5092700" y="1682750"/>
          <p14:tracePt t="187805" x="4997450" y="1682750"/>
          <p14:tracePt t="187823" x="4984750" y="1682750"/>
          <p14:tracePt t="187840" x="4984750" y="1695450"/>
          <p14:tracePt t="187856" x="4984750" y="1720850"/>
          <p14:tracePt t="187871" x="4978400" y="1752600"/>
          <p14:tracePt t="187907" x="4794250" y="1924050"/>
          <p14:tracePt t="187924" x="4718050" y="1981200"/>
          <p14:tracePt t="187943" x="4705350" y="2012950"/>
          <p14:tracePt t="187960" x="4718050" y="2032000"/>
          <p14:tracePt t="187973" x="4768850" y="2044700"/>
          <p14:tracePt t="187990" x="4857750" y="2063750"/>
          <p14:tracePt t="188009" x="4959350" y="2082800"/>
          <p14:tracePt t="188022" x="5060950" y="2114550"/>
          <p14:tracePt t="188039" x="5092700" y="2146300"/>
          <p14:tracePt t="188056" x="5092700" y="2184400"/>
          <p14:tracePt t="188073" x="5092700" y="2209800"/>
          <p14:tracePt t="188090" x="5092700" y="2216150"/>
          <p14:tracePt t="188123" x="5105400" y="2216150"/>
          <p14:tracePt t="188140" x="5137150" y="2216150"/>
          <p14:tracePt t="188158" x="5213350" y="2216150"/>
          <p14:tracePt t="188173" x="5289550" y="2216150"/>
          <p14:tracePt t="188190" x="5416550" y="2216150"/>
          <p14:tracePt t="188206" x="5575300" y="2216150"/>
          <p14:tracePt t="188225" x="5740400" y="2216150"/>
          <p14:tracePt t="188240" x="5873750" y="2216150"/>
          <p14:tracePt t="188256" x="6038850" y="2209800"/>
          <p14:tracePt t="188273" x="6178550" y="2197100"/>
          <p14:tracePt t="188291" x="6292850" y="2178050"/>
          <p14:tracePt t="188306" x="6419850" y="2152650"/>
          <p14:tracePt t="188323" x="6546850" y="2139950"/>
          <p14:tracePt t="188340" x="6724650" y="2127250"/>
          <p14:tracePt t="188359" x="7010400" y="2120900"/>
          <p14:tracePt t="188373" x="7054850" y="2120900"/>
          <p14:tracePt t="188375" x="7073900" y="2120900"/>
          <p14:tracePt t="188391" x="7080250" y="2114550"/>
          <p14:tracePt t="188407" x="7073900" y="2108200"/>
          <p14:tracePt t="188423" x="7067550" y="2095500"/>
          <p14:tracePt t="188440" x="7067550" y="2076450"/>
          <p14:tracePt t="188457" x="7092950" y="2044700"/>
          <p14:tracePt t="188474" x="7124700" y="2019300"/>
          <p14:tracePt t="188490" x="7156450" y="1987550"/>
          <p14:tracePt t="188507" x="7143750" y="1968500"/>
          <p14:tracePt t="188523" x="7086600" y="1943100"/>
          <p14:tracePt t="188543" x="7016750" y="1930400"/>
          <p14:tracePt t="188545" x="6972300" y="1924050"/>
          <p14:tracePt t="188559" x="6940550" y="1917700"/>
          <p14:tracePt t="188561" x="6915150" y="1911350"/>
          <p14:tracePt t="188573" x="6896100" y="1905000"/>
          <p14:tracePt t="188577" x="6877050" y="1905000"/>
          <p14:tracePt t="188590" x="6864350" y="1898650"/>
          <p14:tracePt t="188607" x="6845300" y="1885950"/>
          <p14:tracePt t="188624" x="6788150" y="1873250"/>
          <p14:tracePt t="188641" x="6692900" y="1860550"/>
          <p14:tracePt t="188659" x="6470650" y="1841500"/>
          <p14:tracePt t="188676" x="6178550" y="1816100"/>
          <p14:tracePt t="188692" x="5905500" y="1790700"/>
          <p14:tracePt t="188707" x="5727700" y="1771650"/>
          <p14:tracePt t="188723" x="5651500" y="1758950"/>
          <p14:tracePt t="188757" x="5657850" y="1758950"/>
          <p14:tracePt t="188790" x="5632450" y="1771650"/>
          <p14:tracePt t="188807" x="5518150" y="1790700"/>
          <p14:tracePt t="188823" x="5302250" y="1809750"/>
          <p14:tracePt t="188840" x="5105400" y="1822450"/>
          <p14:tracePt t="188857" x="4927600" y="1828800"/>
          <p14:tracePt t="188874" x="4883150" y="1835150"/>
          <p14:tracePt t="188895" x="4889500" y="1835150"/>
          <p14:tracePt t="188907" x="4914900" y="1841500"/>
          <p14:tracePt t="188924" x="4965700" y="1847850"/>
          <p14:tracePt t="188941" x="4984750" y="1860550"/>
          <p14:tracePt t="188943" x="4984750" y="1873250"/>
          <p14:tracePt t="188957" x="4978400" y="1885950"/>
          <p14:tracePt t="188960" x="4940300" y="1905000"/>
          <p14:tracePt t="188974" x="4876800" y="1936750"/>
          <p14:tracePt t="188992" x="4819650" y="1949450"/>
          <p14:tracePt t="189007" x="4813300" y="1949450"/>
          <p14:tracePt t="189041" x="4826000" y="1949450"/>
          <p14:tracePt t="189057" x="4857750" y="1949450"/>
          <p14:tracePt t="189074" x="4927600" y="1955800"/>
          <p14:tracePt t="189090" x="4972050" y="1974850"/>
          <p14:tracePt t="189107" x="5003800" y="2000250"/>
          <p14:tracePt t="189124" x="5016500" y="2051050"/>
          <p14:tracePt t="189143" x="5022850" y="2076450"/>
          <p14:tracePt t="189145" x="5022850" y="2089150"/>
          <p14:tracePt t="189159" x="5029200" y="2101850"/>
          <p14:tracePt t="189174" x="5035550" y="2114550"/>
          <p14:tracePt t="189191" x="5048250" y="2120900"/>
          <p14:tracePt t="189208" x="5086350" y="2139950"/>
          <p14:tracePt t="189226" x="5130800" y="2159000"/>
          <p14:tracePt t="189241" x="5181600" y="2171700"/>
          <p14:tracePt t="189257" x="5232400" y="2184400"/>
          <p14:tracePt t="189275" x="5283200" y="2190750"/>
          <p14:tracePt t="189291" x="5429250" y="2190750"/>
          <p14:tracePt t="189307" x="5683250" y="2197100"/>
          <p14:tracePt t="189324" x="6000750" y="2209800"/>
          <p14:tracePt t="189341" x="6305550" y="2222500"/>
          <p14:tracePt t="189360" x="6477000" y="2228850"/>
          <p14:tracePt t="189374" x="6515100" y="2228850"/>
          <p14:tracePt t="189391" x="6515100" y="2216150"/>
          <p14:tracePt t="189407" x="6502400" y="2197100"/>
          <p14:tracePt t="189427" x="6489700" y="2165350"/>
          <p14:tracePt t="189441" x="6489700" y="2152650"/>
          <p14:tracePt t="189457" x="6540500" y="2120900"/>
          <p14:tracePt t="189474" x="6584950" y="2108200"/>
          <p14:tracePt t="189491" x="6642100" y="2095500"/>
          <p14:tracePt t="189508" x="6648450" y="2089150"/>
          <p14:tracePt t="189541" x="6642100" y="2082800"/>
          <p14:tracePt t="189558" x="6597650" y="2070100"/>
          <p14:tracePt t="189575" x="6572250" y="2063750"/>
          <p14:tracePt t="189591" x="6565900" y="2057400"/>
          <p14:tracePt t="189608" x="6559550" y="2051050"/>
          <p14:tracePt t="189624" x="6559550" y="2044700"/>
          <p14:tracePt t="189641" x="6546850" y="2032000"/>
          <p14:tracePt t="189657" x="6515100" y="2012950"/>
          <p14:tracePt t="189677" x="6457950" y="1993900"/>
          <p14:tracePt t="189693" x="6362700" y="1962150"/>
          <p14:tracePt t="189708" x="6292850" y="1943100"/>
          <p14:tracePt t="189724" x="6235700" y="1936750"/>
          <p14:tracePt t="189744" x="6172200" y="1930400"/>
          <p14:tracePt t="189757" x="6146800" y="1930400"/>
          <p14:tracePt t="189775" x="6070600" y="1943100"/>
          <p14:tracePt t="189792" x="5892800" y="1962150"/>
          <p14:tracePt t="189807" x="5721350" y="1974850"/>
          <p14:tracePt t="189824" x="5562600" y="1974850"/>
          <p14:tracePt t="189843" x="5416550" y="1974850"/>
          <p14:tracePt t="189858" x="5391150" y="1974850"/>
          <p14:tracePt t="189875" x="5391150" y="1981200"/>
          <p14:tracePt t="189891" x="5391150" y="1987550"/>
          <p14:tracePt t="189908" x="5403850" y="1993900"/>
          <p14:tracePt t="189927" x="5416550" y="2012950"/>
          <p14:tracePt t="189941" x="5422900" y="2032000"/>
          <p14:tracePt t="189958" x="5422900" y="2051050"/>
          <p14:tracePt t="189975" x="5422900" y="2063750"/>
          <p14:tracePt t="189991" x="5422900" y="2076450"/>
          <p14:tracePt t="190008" x="5422900" y="2082800"/>
          <p14:tracePt t="190025" x="5429250" y="2089150"/>
          <p14:tracePt t="190027" x="5435600" y="2089150"/>
          <p14:tracePt t="190041" x="5441950" y="2095500"/>
          <p14:tracePt t="190043" x="5454650" y="2108200"/>
          <p14:tracePt t="190058" x="5499100" y="2127250"/>
          <p14:tracePt t="190075" x="5568950" y="2146300"/>
          <p14:tracePt t="190091" x="5651500" y="2165350"/>
          <p14:tracePt t="190108" x="5727700" y="2184400"/>
          <p14:tracePt t="190124" x="5797550" y="2197100"/>
          <p14:tracePt t="190143" x="5873750" y="2209800"/>
          <p14:tracePt t="190158" x="5956300" y="2222500"/>
          <p14:tracePt t="190175" x="6070600" y="2228850"/>
          <p14:tracePt t="190193" x="6273800" y="2228850"/>
          <p14:tracePt t="190208" x="6381750" y="2228850"/>
          <p14:tracePt t="190225" x="6508750" y="2235200"/>
          <p14:tracePt t="190241" x="6610350" y="2241550"/>
          <p14:tracePt t="190258" x="6635750" y="2241550"/>
          <p14:tracePt t="190292" x="6642100" y="2241550"/>
          <p14:tracePt t="190309" x="6667500" y="2235200"/>
          <p14:tracePt t="190325" x="6724650" y="2222500"/>
          <p14:tracePt t="190342" x="6781800" y="2203450"/>
          <p14:tracePt t="190358" x="6826250" y="2184400"/>
          <p14:tracePt t="190375" x="6845300" y="2171700"/>
          <p14:tracePt t="190377" x="6851650" y="2171700"/>
          <p14:tracePt t="190392" x="6858000" y="2159000"/>
          <p14:tracePt t="190409" x="6908800" y="2139950"/>
          <p14:tracePt t="190427" x="7067550" y="2114550"/>
          <p14:tracePt t="190441" x="7264400" y="2101850"/>
          <p14:tracePt t="190458" x="7512050" y="2095500"/>
          <p14:tracePt t="190475" x="7677150" y="2108200"/>
          <p14:tracePt t="190492" x="7721600" y="2114550"/>
          <p14:tracePt t="190508" x="7702550" y="2114550"/>
          <p14:tracePt t="190525" x="7683500" y="2114550"/>
          <p14:tracePt t="190542" x="7645400" y="2120900"/>
          <p14:tracePt t="190559" x="7626350" y="2120900"/>
          <p14:tracePt t="190575" x="7620000" y="2120900"/>
          <p14:tracePt t="190592" x="7607300" y="2127250"/>
          <p14:tracePt t="190595" x="7588250" y="2127250"/>
          <p14:tracePt t="190609" x="7569200" y="2127250"/>
          <p14:tracePt t="190642" x="7562850" y="2127250"/>
          <p14:tracePt t="194805" x="7556500" y="2127250"/>
          <p14:tracePt t="194824" x="7537450" y="2108200"/>
          <p14:tracePt t="194829" x="7512050" y="2089150"/>
          <p14:tracePt t="194846" x="7454900" y="2051050"/>
          <p14:tracePt t="194863" x="7410450" y="2032000"/>
          <p14:tracePt t="194879" x="7385050" y="2012950"/>
          <p14:tracePt t="194895" x="7372350" y="2012950"/>
          <p14:tracePt t="194912" x="7372350" y="2006600"/>
          <p14:tracePt t="194946" x="7366000" y="2006600"/>
          <p14:tracePt t="194963" x="7353300" y="2000250"/>
          <p14:tracePt t="194979" x="7308850" y="1981200"/>
          <p14:tracePt t="194995" x="7226300" y="1949450"/>
          <p14:tracePt t="195012" x="7175500" y="1930400"/>
          <p14:tracePt t="195029" x="7143750" y="1911350"/>
          <p14:tracePt t="195045" x="7124700" y="1892300"/>
          <p14:tracePt t="195062" x="7105650" y="1873250"/>
          <p14:tracePt t="195079" x="7086600" y="1847850"/>
          <p14:tracePt t="195095" x="7042150" y="1803400"/>
          <p14:tracePt t="195114" x="6991350" y="1771650"/>
          <p14:tracePt t="195129" x="6940550" y="1739900"/>
          <p14:tracePt t="195145" x="6883400" y="1708150"/>
          <p14:tracePt t="195162" x="6858000" y="1689100"/>
          <p14:tracePt t="195179" x="6851650" y="1682750"/>
          <p14:tracePt t="195195" x="6851650" y="1676400"/>
          <p14:tracePt t="195212" x="6851650" y="1663700"/>
          <p14:tracePt t="195229" x="6851650" y="1638300"/>
          <p14:tracePt t="195246" x="6864350" y="1574800"/>
          <p14:tracePt t="195263" x="6864350" y="1543050"/>
          <p14:tracePt t="195278" x="6864350" y="1492250"/>
          <p14:tracePt t="195296" x="6870700" y="1447800"/>
          <p14:tracePt t="195312" x="6883400" y="1416050"/>
          <p14:tracePt t="195329" x="6896100" y="1371600"/>
          <p14:tracePt t="195347" x="6896100" y="1346200"/>
          <p14:tracePt t="195362" x="6902450" y="1320800"/>
          <p14:tracePt t="195379" x="6896100" y="1301750"/>
          <p14:tracePt t="195396" x="6883400" y="1276350"/>
          <p14:tracePt t="195412" x="6851650" y="1244600"/>
          <p14:tracePt t="195430" x="6832600" y="1231900"/>
          <p14:tracePt t="195446" x="6819900" y="1225550"/>
          <p14:tracePt t="195463" x="6819900" y="1219200"/>
          <p14:tracePt t="195513" x="6813550" y="1206500"/>
          <p14:tracePt t="195529" x="6807200" y="1193800"/>
          <p14:tracePt t="196037" x="6807200" y="1187450"/>
          <p14:tracePt t="196045" x="6800850" y="1187450"/>
          <p14:tracePt t="196063" x="6788150" y="1174750"/>
          <p14:tracePt t="196080" x="6775450" y="1168400"/>
          <p14:tracePt t="196113" x="6775450" y="1155700"/>
          <p14:tracePt t="196130" x="6775450" y="1136650"/>
          <p14:tracePt t="196146" x="6775450" y="1085850"/>
          <p14:tracePt t="196162" x="6775450" y="1035050"/>
          <p14:tracePt t="196180" x="6762750" y="977900"/>
          <p14:tracePt t="196196" x="6743700" y="933450"/>
          <p14:tracePt t="196213" x="6731000" y="914400"/>
          <p14:tracePt t="196230" x="6718300" y="895350"/>
          <p14:tracePt t="196246" x="6711950" y="889000"/>
          <p14:tracePt t="196263" x="6692900" y="889000"/>
          <p14:tracePt t="196280" x="6654800" y="869950"/>
          <p14:tracePt t="196297" x="6597650" y="850900"/>
          <p14:tracePt t="196315" x="6502400" y="838200"/>
          <p14:tracePt t="196330" x="6451600" y="838200"/>
          <p14:tracePt t="196348" x="6407150" y="831850"/>
          <p14:tracePt t="196363" x="6375400" y="831850"/>
          <p14:tracePt t="196380" x="6356350" y="831850"/>
          <p14:tracePt t="197082" x="6362700" y="831850"/>
          <p14:tracePt t="197097" x="6400800" y="838200"/>
          <p14:tracePt t="197114" x="6496050" y="838200"/>
          <p14:tracePt t="197131" x="6610350" y="857250"/>
          <p14:tracePt t="197148" x="6692900" y="869950"/>
          <p14:tracePt t="197164" x="6718300" y="882650"/>
          <p14:tracePt t="197181" x="6743700" y="882650"/>
          <p14:tracePt t="197198" x="6794500" y="882650"/>
          <p14:tracePt t="197214" x="6838950" y="876300"/>
          <p14:tracePt t="197231" x="6877050" y="857250"/>
          <p14:tracePt t="197248" x="6921500" y="825500"/>
          <p14:tracePt t="197265" x="6953250" y="806450"/>
          <p14:tracePt t="197279" x="7010400" y="787400"/>
          <p14:tracePt t="197298" x="7073900" y="781050"/>
          <p14:tracePt t="197314" x="7131050" y="762000"/>
          <p14:tracePt t="197331" x="7169150" y="736600"/>
          <p14:tracePt t="197348" x="7181850" y="711200"/>
          <p14:tracePt t="197364" x="7194550" y="673100"/>
          <p14:tracePt t="197381" x="7194550" y="654050"/>
          <p14:tracePt t="197399" x="7194550" y="628650"/>
          <p14:tracePt t="197415" x="7175500" y="596900"/>
          <p14:tracePt t="197431" x="7156450" y="577850"/>
          <p14:tracePt t="197447" x="7137400" y="558800"/>
          <p14:tracePt t="197451" x="7131050" y="552450"/>
          <p14:tracePt t="197464" x="7118350" y="539750"/>
          <p14:tracePt t="197483" x="7067550" y="527050"/>
          <p14:tracePt t="197499" x="6965950" y="514350"/>
          <p14:tracePt t="197515" x="6858000" y="508000"/>
          <p14:tracePt t="197531" x="6737350" y="508000"/>
          <p14:tracePt t="197548" x="6654800" y="508000"/>
          <p14:tracePt t="197564" x="6584950" y="501650"/>
          <p14:tracePt t="197581" x="6559550" y="508000"/>
          <p14:tracePt t="197598" x="6546850" y="527050"/>
          <p14:tracePt t="197614" x="6546850" y="552450"/>
          <p14:tracePt t="197631" x="6546850" y="584200"/>
          <p14:tracePt t="197648" x="6546850" y="622300"/>
          <p14:tracePt t="197666" x="6546850" y="654050"/>
          <p14:tracePt t="197668" x="6553200" y="673100"/>
          <p14:tracePt t="197681" x="6565900" y="692150"/>
          <p14:tracePt t="197698" x="6578600" y="717550"/>
          <p14:tracePt t="197714" x="6597650" y="742950"/>
          <p14:tracePt t="197731" x="6604000" y="762000"/>
          <p14:tracePt t="197732" x="6610350" y="762000"/>
          <p14:tracePt t="197750" x="6616700" y="781050"/>
          <p14:tracePt t="197767" x="6629400" y="787400"/>
          <p14:tracePt t="197781" x="6629400" y="793750"/>
          <p14:tracePt t="197798" x="6635750" y="793750"/>
          <p14:tracePt t="198031" x="6635750" y="800100"/>
          <p14:tracePt t="198055" x="6642100" y="806450"/>
          <p14:tracePt t="198297" x="6648450" y="806450"/>
          <p14:tracePt t="198483" x="6648450" y="812800"/>
          <p14:tracePt t="198551" x="6654800" y="812800"/>
          <p14:tracePt t="199043" x="6654800" y="819150"/>
          <p14:tracePt t="199059" x="6654800" y="825500"/>
          <p14:tracePt t="199175" x="6661150" y="831850"/>
          <p14:tracePt t="199185" x="6667500" y="831850"/>
          <p14:tracePt t="199191" x="6673850" y="838200"/>
          <p14:tracePt t="199203" x="6686550" y="838200"/>
          <p14:tracePt t="199214" x="6724650" y="876300"/>
          <p14:tracePt t="199233" x="6756400" y="908050"/>
          <p14:tracePt t="199249" x="6775450" y="946150"/>
          <p14:tracePt t="199266" x="6788150" y="984250"/>
          <p14:tracePt t="199282" x="6800850" y="1035050"/>
          <p14:tracePt t="199299" x="6819900" y="1117600"/>
          <p14:tracePt t="199316" x="6940550" y="1314450"/>
          <p14:tracePt t="199332" x="7092950" y="1473200"/>
          <p14:tracePt t="199350" x="7315200" y="1638300"/>
          <p14:tracePt t="199366" x="7734300" y="1816100"/>
          <p14:tracePt t="199383" x="8432800" y="1993900"/>
          <p14:tracePt t="199401" x="9442450" y="2209800"/>
          <p14:tracePt t="199416" x="9861550" y="2311400"/>
          <p14:tracePt t="199433" x="10026650" y="2387600"/>
          <p14:tracePt t="199449" x="10020300" y="2432050"/>
          <p14:tracePt t="199466" x="9956800" y="2470150"/>
          <p14:tracePt t="199483" x="9867900" y="2508250"/>
          <p14:tracePt t="199498" x="9766300" y="2533650"/>
          <p14:tracePt t="199516" x="9721850" y="2546350"/>
          <p14:tracePt t="199533" x="9715500" y="2546350"/>
          <p14:tracePt t="199603" x="9709150" y="2552700"/>
          <p14:tracePt t="199623" x="9696450" y="2559050"/>
          <p14:tracePt t="199634" x="9671050" y="2590800"/>
          <p14:tracePt t="199650" x="9645650" y="2622550"/>
          <p14:tracePt t="199667" x="9626600" y="2647950"/>
          <p14:tracePt t="199682" x="9588500" y="2686050"/>
          <p14:tracePt t="199700" x="9563100" y="2724150"/>
          <p14:tracePt t="199716" x="9518650" y="2806700"/>
          <p14:tracePt t="199734" x="9474200" y="2901950"/>
          <p14:tracePt t="199749" x="9423400" y="3022600"/>
          <p14:tracePt t="199766" x="9353550" y="3200400"/>
          <p14:tracePt t="199783" x="9309100" y="3352800"/>
          <p14:tracePt t="199799" x="9277350" y="3549650"/>
          <p14:tracePt t="199816" x="9277350" y="3683000"/>
          <p14:tracePt t="199833" x="9315450" y="3848100"/>
          <p14:tracePt t="199849" x="9442450" y="4038600"/>
          <p14:tracePt t="199867" x="9544050" y="4114800"/>
          <p14:tracePt t="199883" x="9569450" y="4133850"/>
          <p14:tracePt t="199884" x="9632950" y="4159250"/>
          <p14:tracePt t="199901" x="9671050" y="4178300"/>
          <p14:tracePt t="199917" x="9709150" y="4197350"/>
          <p14:tracePt t="199933" x="9766300" y="4216400"/>
          <p14:tracePt t="199950" x="9817100" y="4235450"/>
          <p14:tracePt t="199967" x="9836150" y="4254500"/>
          <p14:tracePt t="199983" x="9842500" y="4279900"/>
          <p14:tracePt t="200000" x="9874250" y="4318000"/>
          <p14:tracePt t="200016" x="9925050" y="4375150"/>
          <p14:tracePt t="200033" x="9982200" y="4445000"/>
          <p14:tracePt t="200051" x="10013950" y="4514850"/>
          <p14:tracePt t="200067" x="10033000" y="4597400"/>
          <p14:tracePt t="200083" x="10026650" y="4673600"/>
          <p14:tracePt t="200100" x="9988550" y="4711700"/>
          <p14:tracePt t="200116" x="9944100" y="4730750"/>
          <p14:tracePt t="200133" x="9848850" y="4743450"/>
          <p14:tracePt t="200150" x="9715500" y="4756150"/>
          <p14:tracePt t="200168" x="9639300" y="4762500"/>
          <p14:tracePt t="200183" x="9594850" y="4762500"/>
          <p14:tracePt t="200200" x="9563100" y="4749800"/>
          <p14:tracePt t="200217" x="9544050" y="4724400"/>
          <p14:tracePt t="200233" x="9518650" y="4673600"/>
          <p14:tracePt t="200250" x="9499600" y="4629150"/>
          <p14:tracePt t="200266" x="9493250" y="4616450"/>
          <p14:tracePt t="200283" x="9493250" y="4610100"/>
          <p14:tracePt t="200300" x="9486900" y="4597400"/>
          <p14:tracePt t="200317" x="9480550" y="4597400"/>
          <p14:tracePt t="200377" x="9486900" y="4597400"/>
          <p14:tracePt t="200384" x="9493250" y="4597400"/>
          <p14:tracePt t="200417" x="9505950" y="4610100"/>
          <p14:tracePt t="200433" x="9525000" y="4622800"/>
          <p14:tracePt t="200451" x="9537700" y="4635500"/>
          <p14:tracePt t="200467" x="9544050" y="4641850"/>
          <p14:tracePt t="200483" x="9544050" y="4648200"/>
          <p14:tracePt t="200517" x="9550400" y="4648200"/>
          <p14:tracePt t="200533" x="9556750" y="4648200"/>
          <p14:tracePt t="200550" x="9563100" y="4641850"/>
          <p14:tracePt t="200569" x="9569450" y="4629150"/>
          <p14:tracePt t="200584" x="9575800" y="4629150"/>
          <p14:tracePt t="200600" x="9575800" y="4622800"/>
          <p14:tracePt t="200617" x="9575800" y="4610100"/>
          <p14:tracePt t="200633" x="9582150" y="4603750"/>
          <p14:tracePt t="200650" x="9582150" y="4597400"/>
          <p14:tracePt t="200667" x="9588500" y="4591050"/>
          <p14:tracePt t="200683" x="9588500" y="4584700"/>
          <p14:tracePt t="200717" x="9588500" y="4578350"/>
          <p14:tracePt t="200733" x="9594850" y="4572000"/>
          <p14:tracePt t="200751" x="9594850" y="4565650"/>
          <p14:tracePt t="200767" x="9601200" y="4559300"/>
          <p14:tracePt t="200835" x="9607550" y="4559300"/>
          <p14:tracePt t="200853" x="9607550" y="4552950"/>
          <p14:tracePt t="200858" x="9613900" y="4552950"/>
          <p14:tracePt t="200886" x="9620250" y="4546600"/>
          <p14:tracePt t="200900" x="9620250" y="4540250"/>
          <p14:tracePt t="200917" x="9626600" y="4540250"/>
          <p14:tracePt t="200967" x="9626600" y="4533900"/>
          <p14:tracePt t="201271" x="9632950" y="4533900"/>
          <p14:tracePt t="201288" x="9632950" y="4527550"/>
          <p14:tracePt t="201301" x="9645650" y="4521200"/>
          <p14:tracePt t="201318" x="9652000" y="4521200"/>
          <p14:tracePt t="201334" x="9652000" y="4514850"/>
          <p14:tracePt t="201351" x="9658350" y="4508500"/>
          <p14:tracePt t="201368" x="9658350" y="4502150"/>
          <p14:tracePt t="201385" x="9664700" y="4495800"/>
          <p14:tracePt t="201417" x="9664700" y="4489450"/>
          <p14:tracePt t="201434" x="9671050" y="4483100"/>
          <p14:tracePt t="201451" x="9677400" y="4476750"/>
          <p14:tracePt t="201687" x="9677400" y="4470400"/>
          <p14:tracePt t="201701" x="9677400" y="4464050"/>
          <p14:tracePt t="201734" x="9677400" y="4457700"/>
          <p14:tracePt t="201768" x="9677400" y="4451350"/>
          <p14:tracePt t="201784" x="9671050" y="4451350"/>
          <p14:tracePt t="201804" x="9664700" y="4451350"/>
          <p14:tracePt t="201818" x="9658350" y="4451350"/>
          <p14:tracePt t="201851" x="9652000" y="4451350"/>
          <p14:tracePt t="201868" x="9645650" y="4451350"/>
          <p14:tracePt t="201901" x="9639300" y="4451350"/>
          <p14:tracePt t="201935" x="9632950" y="4451350"/>
          <p14:tracePt t="201952" x="9626600" y="4445000"/>
          <p14:tracePt t="201969" x="9626600" y="4432300"/>
          <p14:tracePt t="201985" x="9626600" y="4413250"/>
          <p14:tracePt t="201987" x="9626600" y="4406900"/>
          <p14:tracePt t="202002" x="9626600" y="4394200"/>
          <p14:tracePt t="202019" x="9626600" y="4381500"/>
          <p14:tracePt t="202035" x="9626600" y="4368800"/>
          <p14:tracePt t="202053" x="9626600" y="4356100"/>
          <p14:tracePt t="202070" x="9626600" y="4343400"/>
          <p14:tracePt t="202086" x="9626600" y="4337050"/>
          <p14:tracePt t="202104" x="9626600" y="4330700"/>
          <p14:tracePt t="202118" x="9626600" y="4324350"/>
          <p14:tracePt t="202136" x="9620250" y="4311650"/>
          <p14:tracePt t="202152" x="9620250" y="4305300"/>
          <p14:tracePt t="202168" x="9613900" y="4279900"/>
          <p14:tracePt t="202185" x="9607550" y="4267200"/>
          <p14:tracePt t="202202" x="9601200" y="4254500"/>
          <p14:tracePt t="202218" x="9601200" y="4248150"/>
          <p14:tracePt t="202301" x="9594850" y="4248150"/>
          <p14:tracePt t="202317" x="9588500" y="4248150"/>
          <p14:tracePt t="202335" x="9582150" y="4248150"/>
          <p14:tracePt t="202351" x="9575800" y="4248150"/>
          <p14:tracePt t="202368" x="9569450" y="4248150"/>
          <p14:tracePt t="202421" x="9563100" y="4241800"/>
          <p14:tracePt t="202435" x="9550400" y="4222750"/>
          <p14:tracePt t="202452" x="9537700" y="4197350"/>
          <p14:tracePt t="202468" x="9531350" y="4171950"/>
          <p14:tracePt t="202484" x="9474200" y="4076700"/>
          <p14:tracePt t="202502" x="9417050" y="4019550"/>
          <p14:tracePt t="202518" x="9372600" y="3962400"/>
          <p14:tracePt t="202537" x="9347200" y="3911600"/>
          <p14:tracePt t="202551" x="9334500" y="3879850"/>
          <p14:tracePt t="202569" x="9334500" y="3848100"/>
          <p14:tracePt t="202586" x="9328150" y="3790950"/>
          <p14:tracePt t="202602" x="9321800" y="3765550"/>
          <p14:tracePt t="202619" x="9315450" y="3733800"/>
          <p14:tracePt t="202635" x="9309100" y="3702050"/>
          <p14:tracePt t="202651" x="9302750" y="3683000"/>
          <p14:tracePt t="202668" x="9290050" y="3651250"/>
          <p14:tracePt t="202685" x="9283700" y="3625850"/>
          <p14:tracePt t="202702" x="9264650" y="3581400"/>
          <p14:tracePt t="202719" x="9245600" y="3549650"/>
          <p14:tracePt t="202735" x="9232900" y="3505200"/>
          <p14:tracePt t="202752" x="9226550" y="3460750"/>
          <p14:tracePt t="202769" x="9220200" y="3422650"/>
          <p14:tracePt t="202785" x="9207500" y="3378200"/>
          <p14:tracePt t="202802" x="9194800" y="3314700"/>
          <p14:tracePt t="202819" x="9175750" y="3232150"/>
          <p14:tracePt t="202836" x="9163050" y="3098800"/>
          <p14:tracePt t="202852" x="9156700" y="3035300"/>
          <p14:tracePt t="202868" x="9137650" y="2952750"/>
          <p14:tracePt t="202886" x="9099550" y="2851150"/>
          <p14:tracePt t="202902" x="9055100" y="2743200"/>
          <p14:tracePt t="202919" x="9010650" y="2647950"/>
          <p14:tracePt t="202935" x="8934450" y="2514600"/>
          <p14:tracePt t="202952" x="8858250" y="2400300"/>
          <p14:tracePt t="202969" x="8769350" y="2279650"/>
          <p14:tracePt t="202985" x="8699500" y="2190750"/>
          <p14:tracePt t="203003" x="8597900" y="2063750"/>
          <p14:tracePt t="203019" x="8496300" y="1936750"/>
          <p14:tracePt t="203036" x="8394700" y="1847850"/>
          <p14:tracePt t="203039" x="8324850" y="1790700"/>
          <p14:tracePt t="203052" x="8280400" y="1765300"/>
          <p14:tracePt t="203069" x="8089900" y="1663700"/>
          <p14:tracePt t="203086" x="7848600" y="1574800"/>
          <p14:tracePt t="203103" x="7594600" y="1498600"/>
          <p14:tracePt t="203119" x="7429500" y="1454150"/>
          <p14:tracePt t="203136" x="7270750" y="1409700"/>
          <p14:tracePt t="203151" x="7162800" y="1384300"/>
          <p14:tracePt t="203170" x="6921500" y="1339850"/>
          <p14:tracePt t="203186" x="6565900" y="1276350"/>
          <p14:tracePt t="203202" x="6083300" y="1200150"/>
          <p14:tracePt t="203219" x="5562600" y="1123950"/>
          <p14:tracePt t="203236" x="5149850" y="1060450"/>
          <p14:tracePt t="203252" x="4813300" y="977900"/>
          <p14:tracePt t="203269" x="4616450" y="927100"/>
          <p14:tracePt t="203271" x="4552950" y="914400"/>
          <p14:tracePt t="203288" x="4514850" y="901700"/>
          <p14:tracePt t="203313" x="4508500" y="901700"/>
          <p14:tracePt t="203321" x="4502150" y="914400"/>
          <p14:tracePt t="203336" x="4451350" y="933450"/>
          <p14:tracePt t="203353" x="4324350" y="958850"/>
          <p14:tracePt t="203369" x="4171950" y="977900"/>
          <p14:tracePt t="203386" x="4051300" y="984250"/>
          <p14:tracePt t="203404" x="3994150" y="984250"/>
          <p14:tracePt t="203420" x="3987800" y="984250"/>
          <p14:tracePt t="203467" x="3981450" y="984250"/>
          <p14:tracePt t="203474" x="3975100" y="984250"/>
          <p14:tracePt t="203485" x="3943350" y="984250"/>
          <p14:tracePt t="203503" x="3835400" y="977900"/>
          <p14:tracePt t="203519" x="3657600" y="952500"/>
          <p14:tracePt t="203537" x="3587750" y="933450"/>
          <p14:tracePt t="203553" x="3581400" y="927100"/>
          <p14:tracePt t="203570" x="3581400" y="920750"/>
          <p14:tracePt t="203586" x="3587750" y="920750"/>
          <p14:tracePt t="203619" x="3581400" y="920750"/>
          <p14:tracePt t="203637" x="3556000" y="920750"/>
          <p14:tracePt t="203655" x="3467100" y="920750"/>
          <p14:tracePt t="203672" x="3435350" y="914400"/>
          <p14:tracePt t="203687" x="3429000" y="908050"/>
          <p14:tracePt t="203704" x="3441700" y="901700"/>
          <p14:tracePt t="203719" x="3473450" y="882650"/>
          <p14:tracePt t="203736" x="3530600" y="882650"/>
          <p14:tracePt t="203753" x="3581400" y="882650"/>
          <p14:tracePt t="203770" x="3600450" y="882650"/>
          <p14:tracePt t="203802" x="3606800" y="882650"/>
          <p14:tracePt t="203820" x="3625850" y="882650"/>
          <p14:tracePt t="203836" x="3676650" y="869950"/>
          <p14:tracePt t="203839" x="3708400" y="850900"/>
          <p14:tracePt t="203853" x="3733800" y="844550"/>
          <p14:tracePt t="203869" x="3778250" y="819150"/>
          <p14:tracePt t="203888" x="3816350" y="793750"/>
          <p14:tracePt t="203903" x="3822700" y="781050"/>
          <p14:tracePt t="203920" x="3810000" y="749300"/>
          <p14:tracePt t="203936" x="3771900" y="717550"/>
          <p14:tracePt t="203953" x="3727450" y="673100"/>
          <p14:tracePt t="203970" x="3683000" y="635000"/>
          <p14:tracePt t="203986" x="3644900" y="603250"/>
          <p14:tracePt t="204005" x="3619500" y="584200"/>
          <p14:tracePt t="204020" x="3606800" y="577850"/>
          <p14:tracePt t="204037" x="3606800" y="571500"/>
          <p14:tracePt t="204053" x="3600450" y="571500"/>
          <p14:tracePt t="204070" x="3594100" y="571500"/>
          <p14:tracePt t="204085" x="3581400" y="571500"/>
          <p14:tracePt t="204089" x="3575050" y="571500"/>
          <p14:tracePt t="204104" x="3556000" y="565150"/>
          <p14:tracePt t="204120" x="3536950" y="565150"/>
          <p14:tracePt t="204139" x="3492500" y="565150"/>
          <p14:tracePt t="204153" x="3473450" y="558800"/>
          <p14:tracePt t="204170" x="3441700" y="565150"/>
          <p14:tracePt t="204186" x="3429000" y="571500"/>
          <p14:tracePt t="204204" x="3422650" y="603250"/>
          <p14:tracePt t="204220" x="3416300" y="641350"/>
          <p14:tracePt t="204236" x="3397250" y="679450"/>
          <p14:tracePt t="204253" x="3378200" y="711200"/>
          <p14:tracePt t="204270" x="3352800" y="730250"/>
          <p14:tracePt t="204287" x="3340100" y="749300"/>
          <p14:tracePt t="204304" x="3333750" y="749300"/>
          <p14:tracePt t="204338" x="3333750" y="755650"/>
          <p14:tracePt t="204353" x="3365500" y="768350"/>
          <p14:tracePt t="204370" x="3435350" y="774700"/>
          <p14:tracePt t="204387" x="3594100" y="787400"/>
          <p14:tracePt t="204404" x="3829050" y="793750"/>
          <p14:tracePt t="204422" x="4210050" y="800100"/>
          <p14:tracePt t="204437" x="4616450" y="806450"/>
          <p14:tracePt t="204453" x="4972050" y="812800"/>
          <p14:tracePt t="204470" x="5295900" y="806450"/>
          <p14:tracePt t="204487" x="5537200" y="793750"/>
          <p14:tracePt t="204490" x="5619750" y="781050"/>
          <p14:tracePt t="204504" x="5753100" y="762000"/>
          <p14:tracePt t="204521" x="5854700" y="742950"/>
          <p14:tracePt t="204537" x="5918200" y="730250"/>
          <p14:tracePt t="204553" x="5937250" y="717550"/>
          <p14:tracePt t="204570" x="5943600" y="711200"/>
          <p14:tracePt t="204620" x="5969000" y="711200"/>
          <p14:tracePt t="204637" x="6057900" y="711200"/>
          <p14:tracePt t="204654" x="6267450" y="723900"/>
          <p14:tracePt t="204670" x="6508750" y="742950"/>
          <p14:tracePt t="204687" x="6737350" y="762000"/>
          <p14:tracePt t="204704" x="6889750" y="781050"/>
          <p14:tracePt t="204763" x="6889750" y="787400"/>
          <p14:tracePt t="204779" x="6896100" y="793750"/>
          <p14:tracePt t="204788" x="6902450" y="800100"/>
          <p14:tracePt t="204803" x="6940550" y="812800"/>
          <p14:tracePt t="204822" x="6972300" y="819150"/>
          <p14:tracePt t="204837" x="7004050" y="831850"/>
          <p14:tracePt t="204854" x="7029450" y="838200"/>
          <p14:tracePt t="204870" x="7067550" y="838200"/>
          <p14:tracePt t="204887" x="7137400" y="838200"/>
          <p14:tracePt t="204904" x="7232650" y="838200"/>
          <p14:tracePt t="204921" x="7334250" y="838200"/>
          <p14:tracePt t="204923" x="7378700" y="838200"/>
          <p14:tracePt t="204938" x="7448550" y="825500"/>
          <p14:tracePt t="204954" x="7461250" y="819150"/>
          <p14:tracePt t="204971" x="7467600" y="806450"/>
          <p14:tracePt t="204987" x="7467600" y="793750"/>
          <p14:tracePt t="204989" x="7467600" y="787400"/>
          <p14:tracePt t="205004" x="7461250" y="768350"/>
          <p14:tracePt t="205022" x="7448550" y="749300"/>
          <p14:tracePt t="205037" x="7442200" y="723900"/>
          <p14:tracePt t="205054" x="7435850" y="685800"/>
          <p14:tracePt t="205073" x="7423150" y="660400"/>
          <p14:tracePt t="205088" x="7404100" y="635000"/>
          <p14:tracePt t="205104" x="7378700" y="615950"/>
          <p14:tracePt t="205121" x="7315200" y="584200"/>
          <p14:tracePt t="205140" x="7245350" y="571500"/>
          <p14:tracePt t="205154" x="7169150" y="565150"/>
          <p14:tracePt t="205171" x="7080250" y="558800"/>
          <p14:tracePt t="205187" x="6959600" y="565150"/>
          <p14:tracePt t="205206" x="6902450" y="584200"/>
          <p14:tracePt t="205221" x="6838950" y="622300"/>
          <p14:tracePt t="205237" x="6800850" y="647700"/>
          <p14:tracePt t="205254" x="6781800" y="673100"/>
          <p14:tracePt t="205270" x="6775450" y="736600"/>
          <p14:tracePt t="205287" x="6775450" y="787400"/>
          <p14:tracePt t="205304" x="6781800" y="831850"/>
          <p14:tracePt t="205321" x="6800850" y="876300"/>
          <p14:tracePt t="205338" x="6813550" y="908050"/>
          <p14:tracePt t="205354" x="6826250" y="920750"/>
          <p14:tracePt t="205371" x="6838950" y="920750"/>
          <p14:tracePt t="205387" x="6858000" y="927100"/>
          <p14:tracePt t="205405" x="6877050" y="927100"/>
          <p14:tracePt t="205421" x="6889750" y="927100"/>
          <p14:tracePt t="205469" x="6889750" y="933450"/>
          <p14:tracePt t="205476" x="6877050" y="933450"/>
          <p14:tracePt t="205490" x="6750050" y="927100"/>
          <p14:tracePt t="205505" x="6623050" y="914400"/>
          <p14:tracePt t="205521" x="6311900" y="869950"/>
          <p14:tracePt t="205538" x="5664200" y="800100"/>
          <p14:tracePt t="205556" x="5245100" y="755650"/>
          <p14:tracePt t="205573" x="4889500" y="717550"/>
          <p14:tracePt t="205588" x="4578350" y="692150"/>
          <p14:tracePt t="205606" x="4343400" y="673100"/>
          <p14:tracePt t="205621" x="4171950" y="660400"/>
          <p14:tracePt t="205638" x="4013200" y="660400"/>
          <p14:tracePt t="205654" x="3867150" y="660400"/>
          <p14:tracePt t="205673" x="3702050" y="660400"/>
          <p14:tracePt t="205688" x="3549650" y="660400"/>
          <p14:tracePt t="205704" x="3378200" y="660400"/>
          <p14:tracePt t="205721" x="3302000" y="666750"/>
          <p14:tracePt t="205738" x="3302000" y="679450"/>
          <p14:tracePt t="205754" x="3308350" y="685800"/>
          <p14:tracePt t="205772" x="3308350" y="692150"/>
          <p14:tracePt t="205788" x="3295650" y="704850"/>
          <p14:tracePt t="205805" x="3270250" y="717550"/>
          <p14:tracePt t="205823" x="3219450" y="730250"/>
          <p14:tracePt t="205838" x="3175000" y="742950"/>
          <p14:tracePt t="205872" x="3181350" y="742950"/>
          <p14:tracePt t="205888" x="3206750" y="742950"/>
          <p14:tracePt t="205894" x="3232150" y="736600"/>
          <p14:tracePt t="205908" x="3282950" y="736600"/>
          <p14:tracePt t="205923" x="3352800" y="736600"/>
          <p14:tracePt t="205938" x="3384550" y="749300"/>
          <p14:tracePt t="205955" x="3384550" y="762000"/>
          <p14:tracePt t="205973" x="3384550" y="774700"/>
          <p14:tracePt t="205988" x="3384550" y="781050"/>
          <p14:tracePt t="206005" x="3397250" y="781050"/>
          <p14:tracePt t="206008" x="3403600" y="781050"/>
          <p14:tracePt t="206023" x="3435350" y="781050"/>
          <p14:tracePt t="206038" x="3498850" y="781050"/>
          <p14:tracePt t="206054" x="3562350" y="768350"/>
          <p14:tracePt t="206074" x="3625850" y="755650"/>
          <p14:tracePt t="206089" x="3702050" y="749300"/>
          <p14:tracePt t="206105" x="3740150" y="742950"/>
          <p14:tracePt t="206123" x="3746500" y="730250"/>
          <p14:tracePt t="206138" x="3752850" y="711200"/>
          <p14:tracePt t="206155" x="3759200" y="679450"/>
          <p14:tracePt t="206173" x="3759200" y="641350"/>
          <p14:tracePt t="206188" x="3759200" y="615950"/>
          <p14:tracePt t="206205" x="3759200" y="584200"/>
          <p14:tracePt t="206222" x="3759200" y="571500"/>
          <p14:tracePt t="206238" x="3752850" y="565150"/>
          <p14:tracePt t="206255" x="3733800" y="558800"/>
          <p14:tracePt t="206257" x="3727450" y="552450"/>
          <p14:tracePt t="206273" x="3695700" y="552450"/>
          <p14:tracePt t="206292" x="3657600" y="546100"/>
          <p14:tracePt t="206305" x="3619500" y="539750"/>
          <p14:tracePt t="206323" x="3568700" y="539750"/>
          <p14:tracePt t="206338" x="3505200" y="527050"/>
          <p14:tracePt t="206354" x="3454400" y="527050"/>
          <p14:tracePt t="206372" x="3422650" y="527050"/>
          <p14:tracePt t="206388" x="3397250" y="520700"/>
          <p14:tracePt t="206405" x="3359150" y="520700"/>
          <p14:tracePt t="206422" x="3276600" y="520700"/>
          <p14:tracePt t="206439" x="3175000" y="527050"/>
          <p14:tracePt t="206455" x="3098800" y="539750"/>
          <p14:tracePt t="206472" x="3073400" y="552450"/>
          <p14:tracePt t="206506" x="3073400" y="565150"/>
          <p14:tracePt t="206522" x="3117850" y="615950"/>
          <p14:tracePt t="206539" x="3187700" y="673100"/>
          <p14:tracePt t="206556" x="3251200" y="736600"/>
          <p14:tracePt t="206572" x="3289300" y="793750"/>
          <p14:tracePt t="206589" x="3314700" y="831850"/>
          <p14:tracePt t="206605" x="3340100" y="857250"/>
          <p14:tracePt t="206622" x="3346450" y="863600"/>
          <p14:tracePt t="206639" x="3365500" y="863600"/>
          <p14:tracePt t="206655" x="3403600" y="850900"/>
          <p14:tracePt t="206673" x="3473450" y="825500"/>
          <p14:tracePt t="206687" x="3530600" y="812800"/>
          <p14:tracePt t="206706" x="3581400" y="800100"/>
          <p14:tracePt t="206722" x="3638550" y="793750"/>
          <p14:tracePt t="206739" x="3702050" y="787400"/>
          <p14:tracePt t="206756" x="3784600" y="762000"/>
          <p14:tracePt t="206772" x="3810000" y="749300"/>
          <p14:tracePt t="206789" x="3810000" y="711200"/>
          <p14:tracePt t="206806" x="3810000" y="685800"/>
          <p14:tracePt t="206822" x="3797300" y="654050"/>
          <p14:tracePt t="206839" x="3790950" y="628650"/>
          <p14:tracePt t="206855" x="3784600" y="615950"/>
          <p14:tracePt t="206872" x="3771900" y="609600"/>
          <p14:tracePt t="206889" x="3740150" y="603250"/>
          <p14:tracePt t="206905" x="3689350" y="596900"/>
          <p14:tracePt t="206922" x="3625850" y="603250"/>
          <p14:tracePt t="206939" x="3543300" y="603250"/>
          <p14:tracePt t="206956" x="3441700" y="590550"/>
          <p14:tracePt t="206972" x="3409950" y="584200"/>
          <p14:tracePt t="207005" x="3416300" y="584200"/>
          <p14:tracePt t="207022" x="3441700" y="596900"/>
          <p14:tracePt t="207039" x="3473450" y="615950"/>
          <p14:tracePt t="207056" x="3498850" y="647700"/>
          <p14:tracePt t="207072" x="3524250" y="679450"/>
          <p14:tracePt t="207089" x="3549650" y="723900"/>
          <p14:tracePt t="207106" x="3581400" y="793750"/>
          <p14:tracePt t="207122" x="3594100" y="819150"/>
          <p14:tracePt t="207141" x="3594100" y="838200"/>
          <p14:tracePt t="207158" x="3606800" y="844550"/>
          <p14:tracePt t="207193" x="3613150" y="844550"/>
          <p14:tracePt t="207208" x="3619500" y="844550"/>
          <p14:tracePt t="207223" x="3632200" y="844550"/>
          <p14:tracePt t="207239" x="3638550" y="838200"/>
          <p14:tracePt t="207256" x="3651250" y="825500"/>
          <p14:tracePt t="207275" x="3670300" y="812800"/>
          <p14:tracePt t="207289" x="3752850" y="787400"/>
          <p14:tracePt t="207306" x="3949700" y="774700"/>
          <p14:tracePt t="207322" x="4362450" y="774700"/>
          <p14:tracePt t="207340" x="4845050" y="787400"/>
          <p14:tracePt t="207356" x="5314950" y="800100"/>
          <p14:tracePt t="207372" x="5695950" y="793750"/>
          <p14:tracePt t="207389" x="5949950" y="768350"/>
          <p14:tracePt t="207406" x="6102350" y="723900"/>
          <p14:tracePt t="207409" x="6127750" y="704850"/>
          <p14:tracePt t="207425" x="6165850" y="673100"/>
          <p14:tracePt t="207439" x="6242050" y="647700"/>
          <p14:tracePt t="207456" x="6369050" y="647700"/>
          <p14:tracePt t="207473" x="6496050" y="647700"/>
          <p14:tracePt t="207489" x="6623050" y="666750"/>
          <p14:tracePt t="207507" x="6699250" y="673100"/>
          <p14:tracePt t="207522" x="6705600" y="679450"/>
          <p14:tracePt t="207539" x="6705600" y="685800"/>
          <p14:tracePt t="207556" x="6699250" y="685800"/>
          <p14:tracePt t="207595" x="6724650" y="685800"/>
          <p14:tracePt t="207606" x="6743700" y="685800"/>
          <p14:tracePt t="207623" x="6838950" y="698500"/>
          <p14:tracePt t="207639" x="6985000" y="717550"/>
          <p14:tracePt t="207656" x="7092950" y="736600"/>
          <p14:tracePt t="207674" x="7156450" y="755650"/>
          <p14:tracePt t="207690" x="7156450" y="762000"/>
          <p14:tracePt t="207706" x="7150100" y="762000"/>
          <p14:tracePt t="207741" x="7156450" y="755650"/>
          <p14:tracePt t="207756" x="7181850" y="730250"/>
          <p14:tracePt t="207773" x="7207250" y="704850"/>
          <p14:tracePt t="207790" x="7245350" y="654050"/>
          <p14:tracePt t="207807" x="7245350" y="635000"/>
          <p14:tracePt t="207823" x="7226300" y="609600"/>
          <p14:tracePt t="207840" x="7188200" y="596900"/>
          <p14:tracePt t="207857" x="7131050" y="584200"/>
          <p14:tracePt t="207873" x="7048500" y="571500"/>
          <p14:tracePt t="207890" x="6985000" y="558800"/>
          <p14:tracePt t="207908" x="6934200" y="546100"/>
          <p14:tracePt t="207923" x="6902450" y="539750"/>
          <p14:tracePt t="207941" x="6858000" y="527050"/>
          <p14:tracePt t="207956" x="6826250" y="527050"/>
          <p14:tracePt t="207973" x="6775450" y="520700"/>
          <p14:tracePt t="207990" x="6731000" y="539750"/>
          <p14:tracePt t="208006" x="6667500" y="565150"/>
          <p14:tracePt t="208024" x="6616700" y="603250"/>
          <p14:tracePt t="208040" x="6584950" y="660400"/>
          <p14:tracePt t="208057" x="6584950" y="679450"/>
          <p14:tracePt t="208073" x="6591300" y="698500"/>
          <p14:tracePt t="208089" x="6610350" y="723900"/>
          <p14:tracePt t="208106" x="6642100" y="755650"/>
          <p14:tracePt t="208125" x="6705600" y="793750"/>
          <p14:tracePt t="208140" x="6769100" y="831850"/>
          <p14:tracePt t="208157" x="6851650" y="876300"/>
          <p14:tracePt t="208173" x="6934200" y="914400"/>
          <p14:tracePt t="208189" x="7029450" y="939800"/>
          <p14:tracePt t="208209" x="7099300" y="952500"/>
          <p14:tracePt t="208211" x="7124700" y="952500"/>
          <p14:tracePt t="208224" x="7156450" y="952500"/>
          <p14:tracePt t="208240" x="7219950" y="927100"/>
          <p14:tracePt t="208243" x="7245350" y="914400"/>
          <p14:tracePt t="208257" x="7264400" y="901700"/>
          <p14:tracePt t="208274" x="7302500" y="863600"/>
          <p14:tracePt t="208291" x="7346950" y="825500"/>
          <p14:tracePt t="208309" x="7366000" y="806450"/>
          <p14:tracePt t="208324" x="7372350" y="806450"/>
          <p14:tracePt t="208342" x="7372350" y="800100"/>
          <p14:tracePt t="208428" x="7372350" y="793750"/>
          <p14:tracePt t="208436" x="7366000" y="793750"/>
          <p14:tracePt t="208558" x="7366000" y="787400"/>
          <p14:tracePt t="208574" x="7359650" y="787400"/>
          <p14:tracePt t="208597" x="7359650" y="781050"/>
          <p14:tracePt t="208606" x="7359650" y="774700"/>
          <p14:tracePt t="208624" x="7353300" y="774700"/>
          <p14:tracePt t="208641" x="7353300" y="768350"/>
          <p14:tracePt t="208659" x="7353300" y="762000"/>
          <p14:tracePt t="208673" x="7346950" y="762000"/>
          <p14:tracePt t="208691" x="7340600" y="762000"/>
          <p14:tracePt t="208707" x="7334250" y="755650"/>
          <p14:tracePt t="208724" x="7334250" y="749300"/>
          <p14:tracePt t="208757" x="7334250" y="742950"/>
          <p14:tracePt t="208790" x="7334250" y="736600"/>
          <p14:tracePt t="208823" x="7327900" y="736600"/>
          <p14:tracePt t="208887" x="7321550" y="730250"/>
          <p14:tracePt t="208911" x="7321550" y="723900"/>
          <p14:tracePt t="208965" x="7321550" y="717550"/>
          <p14:tracePt t="209014" x="7315200" y="711200"/>
          <p14:tracePt t="209041" x="7315200" y="704850"/>
          <p14:tracePt t="209057" x="7315200" y="698500"/>
          <p14:tracePt t="209074" x="7315200" y="692150"/>
          <p14:tracePt t="209183" x="7308850" y="685800"/>
          <p14:tracePt t="209197" x="7308850" y="679450"/>
          <p14:tracePt t="209205" x="7308850" y="673100"/>
          <p14:tracePt t="209241" x="7302500" y="673100"/>
          <p14:tracePt t="209291" x="7296150" y="673100"/>
          <p14:tracePt t="209315" x="7289800" y="673100"/>
          <p14:tracePt t="209371" x="7283450" y="673100"/>
          <p14:tracePt t="209542" x="7277100" y="673100"/>
          <p14:tracePt t="210087" x="7277100" y="666750"/>
          <p14:tracePt t="210096" x="7270750" y="666750"/>
          <p14:tracePt t="210108" x="7270750" y="660400"/>
          <p14:tracePt t="210125" x="7251700" y="654050"/>
          <p14:tracePt t="210142" x="7219950" y="622300"/>
          <p14:tracePt t="210159" x="7175500" y="558800"/>
          <p14:tracePt t="210175" x="7162800" y="514350"/>
          <p14:tracePt t="210208" x="7156450" y="514350"/>
          <p14:tracePt t="210225" x="7131050" y="520700"/>
          <p14:tracePt t="210242" x="7080250" y="539750"/>
          <p14:tracePt t="210259" x="7023100" y="590550"/>
          <p14:tracePt t="210277" x="6959600" y="698500"/>
          <p14:tracePt t="210291" x="6902450" y="774700"/>
          <p14:tracePt t="210308" x="6819900" y="844550"/>
          <p14:tracePt t="210325" x="6711950" y="908050"/>
          <p14:tracePt t="210343" x="6604000" y="952500"/>
          <p14:tracePt t="210358" x="6489700" y="990600"/>
          <p14:tracePt t="210375" x="6362700" y="1041400"/>
          <p14:tracePt t="210392" x="6254750" y="1085850"/>
          <p14:tracePt t="210411" x="6178550" y="1123950"/>
          <p14:tracePt t="210424" x="6096000" y="1181100"/>
          <p14:tracePt t="210442" x="5981700" y="1263650"/>
          <p14:tracePt t="210458" x="5854700" y="1371600"/>
          <p14:tracePt t="210475" x="5740400" y="1511300"/>
          <p14:tracePt t="210494" x="5632450" y="1657350"/>
          <p14:tracePt t="210509" x="5549900" y="1765300"/>
          <p14:tracePt t="210526" x="5467350" y="1854200"/>
          <p14:tracePt t="210542" x="5340350" y="1936750"/>
          <p14:tracePt t="210559" x="5289550" y="1943100"/>
          <p14:tracePt t="210575" x="5276850" y="1917700"/>
          <p14:tracePt t="210594" x="5276850" y="1873250"/>
          <p14:tracePt t="210607" x="5283200" y="1835150"/>
          <p14:tracePt t="210625" x="5314950" y="1784350"/>
          <p14:tracePt t="210642" x="5346700" y="1752600"/>
          <p14:tracePt t="210658" x="5384800" y="1727200"/>
          <p14:tracePt t="210676" x="5391150" y="1720850"/>
          <p14:tracePt t="210758" x="5391150" y="1714500"/>
          <p14:tracePt t="210775" x="5391150" y="1708150"/>
          <p14:tracePt t="210792" x="5391150" y="1701800"/>
          <p14:tracePt t="210826" x="5397500" y="1701800"/>
          <p14:tracePt t="210842" x="5422900" y="1727200"/>
          <p14:tracePt t="210859" x="5441950" y="1765300"/>
          <p14:tracePt t="210876" x="5467350" y="1797050"/>
          <p14:tracePt t="210892" x="5480050" y="1828800"/>
          <p14:tracePt t="210909" x="5492750" y="1847850"/>
          <p14:tracePt t="210925" x="5511800" y="1860550"/>
          <p14:tracePt t="210942" x="5556250" y="1873250"/>
          <p14:tracePt t="210959" x="5632450" y="1879600"/>
          <p14:tracePt t="210961" x="5676900" y="1879600"/>
          <p14:tracePt t="210976" x="5734050" y="1879600"/>
          <p14:tracePt t="210992" x="5848350" y="1879600"/>
          <p14:tracePt t="210994" x="5905500" y="1879600"/>
          <p14:tracePt t="211011" x="5969000" y="1866900"/>
          <p14:tracePt t="211026" x="6019800" y="1854200"/>
          <p14:tracePt t="211043" x="6057900" y="1841500"/>
          <p14:tracePt t="211059" x="6083300" y="1822450"/>
          <p14:tracePt t="211076" x="6115050" y="1809750"/>
          <p14:tracePt t="211092" x="6146800" y="1790700"/>
          <p14:tracePt t="211109" x="6184900" y="1771650"/>
          <p14:tracePt t="211125" x="6210300" y="1746250"/>
          <p14:tracePt t="211142" x="6229350" y="1727200"/>
          <p14:tracePt t="211160" x="6235700" y="1708150"/>
          <p14:tracePt t="211176" x="6229350" y="1689100"/>
          <p14:tracePt t="211194" x="6203950" y="1663700"/>
          <p14:tracePt t="211210" x="6191250" y="1651000"/>
          <p14:tracePt t="211226" x="6146800" y="1619250"/>
          <p14:tracePt t="211243" x="6127750" y="1600200"/>
          <p14:tracePt t="211260" x="6108700" y="1581150"/>
          <p14:tracePt t="211278" x="6102350" y="1574800"/>
          <p14:tracePt t="211293" x="6089650" y="1562100"/>
          <p14:tracePt t="211309" x="6038850" y="1549400"/>
          <p14:tracePt t="211326" x="5969000" y="1536700"/>
          <p14:tracePt t="211342" x="5899150" y="1524000"/>
          <p14:tracePt t="211360" x="5816600" y="1498600"/>
          <p14:tracePt t="211376" x="5746750" y="1479550"/>
          <p14:tracePt t="211392" x="5676900" y="1460500"/>
          <p14:tracePt t="211409" x="5645150" y="1447800"/>
          <p14:tracePt t="211426" x="5638800" y="1447800"/>
          <p14:tracePt t="211443" x="5607050" y="1454150"/>
          <p14:tracePt t="211459" x="5505450" y="1460500"/>
          <p14:tracePt t="211476" x="5403850" y="1473200"/>
          <p14:tracePt t="211493" x="5340350" y="1485900"/>
          <p14:tracePt t="211509" x="5295900" y="1492250"/>
          <p14:tracePt t="211526" x="5270500" y="1498600"/>
          <p14:tracePt t="211542" x="5245100" y="1524000"/>
          <p14:tracePt t="211559" x="5245100" y="1562100"/>
          <p14:tracePt t="211578" x="5251450" y="1606550"/>
          <p14:tracePt t="211593" x="5276850" y="1631950"/>
          <p14:tracePt t="211609" x="5314950" y="1670050"/>
          <p14:tracePt t="211626" x="5365750" y="1708150"/>
          <p14:tracePt t="211643" x="5448300" y="1739900"/>
          <p14:tracePt t="211659" x="5499100" y="1758950"/>
          <p14:tracePt t="211676" x="5568950" y="1771650"/>
          <p14:tracePt t="211693" x="5670550" y="1784350"/>
          <p14:tracePt t="211709" x="5867400" y="1790700"/>
          <p14:tracePt t="211727" x="5937250" y="1790700"/>
          <p14:tracePt t="211743" x="5981700" y="1790700"/>
          <p14:tracePt t="211760" x="5994400" y="1784350"/>
          <p14:tracePt t="211776" x="6019800" y="1778000"/>
          <p14:tracePt t="211792" x="6051550" y="1758950"/>
          <p14:tracePt t="211809" x="6076950" y="1739900"/>
          <p14:tracePt t="211825" x="6102350" y="1720850"/>
          <p14:tracePt t="211843" x="6121400" y="1701800"/>
          <p14:tracePt t="211859" x="6127750" y="1676400"/>
          <p14:tracePt t="211876" x="6121400" y="1651000"/>
          <p14:tracePt t="211893" x="6089650" y="1612900"/>
          <p14:tracePt t="211910" x="6045200" y="1581150"/>
          <p14:tracePt t="211926" x="6007100" y="1549400"/>
          <p14:tracePt t="211929" x="5988050" y="1530350"/>
          <p14:tracePt t="211943" x="5962650" y="1517650"/>
          <p14:tracePt t="211945" x="5943600" y="1504950"/>
          <p14:tracePt t="211962" x="5892800" y="1473200"/>
          <p14:tracePt t="211977" x="5835650" y="1447800"/>
          <p14:tracePt t="211993" x="5746750" y="1435100"/>
          <p14:tracePt t="212010" x="5626100" y="1428750"/>
          <p14:tracePt t="212026" x="5461000" y="1428750"/>
          <p14:tracePt t="212043" x="5308600" y="1428750"/>
          <p14:tracePt t="212060" x="5175250" y="1435100"/>
          <p14:tracePt t="212077" x="5073650" y="1441450"/>
          <p14:tracePt t="212093" x="5022850" y="1485900"/>
          <p14:tracePt t="212098" x="5022850" y="1498600"/>
          <p14:tracePt t="212110" x="5029200" y="1530350"/>
          <p14:tracePt t="212127" x="5099050" y="1593850"/>
          <p14:tracePt t="212143" x="5251450" y="1682750"/>
          <p14:tracePt t="212161" x="5499100" y="1771650"/>
          <p14:tracePt t="212177" x="5816600" y="1847850"/>
          <p14:tracePt t="212193" x="6096000" y="1892300"/>
          <p14:tracePt t="212210" x="6216650" y="1892300"/>
          <p14:tracePt t="212227" x="6273800" y="1885950"/>
          <p14:tracePt t="212243" x="6280150" y="1854200"/>
          <p14:tracePt t="212260" x="6292850" y="1828800"/>
          <p14:tracePt t="212276" x="6324600" y="1816100"/>
          <p14:tracePt t="212293" x="6375400" y="1803400"/>
          <p14:tracePt t="212310" x="6413500" y="1790700"/>
          <p14:tracePt t="212327" x="6426200" y="1778000"/>
          <p14:tracePt t="212346" x="6438900" y="1771650"/>
          <p14:tracePt t="212360" x="6445250" y="1771650"/>
          <p14:tracePt t="212377" x="6445250" y="1758950"/>
          <p14:tracePt t="212379" x="6445250" y="1752600"/>
          <p14:tracePt t="212393" x="6445250" y="1746250"/>
          <p14:tracePt t="212410" x="6438900" y="1727200"/>
          <p14:tracePt t="212412" x="6438900" y="1714500"/>
          <p14:tracePt t="212427" x="6438900" y="1701800"/>
          <p14:tracePt t="212429" x="6445250" y="1695450"/>
          <p14:tracePt t="212444" x="6451600" y="1689100"/>
          <p14:tracePt t="212550" x="6451600" y="1682750"/>
          <p14:tracePt t="212560" x="6445250" y="1682750"/>
          <p14:tracePt t="212577" x="6419850" y="1670050"/>
          <p14:tracePt t="212593" x="6394450" y="1657350"/>
          <p14:tracePt t="212610" x="6375400" y="1644650"/>
          <p14:tracePt t="212627" x="6356350" y="1631950"/>
          <p14:tracePt t="212644" x="6318250" y="1612900"/>
          <p14:tracePt t="212661" x="6223000" y="1593850"/>
          <p14:tracePt t="212677" x="6121400" y="1574800"/>
          <p14:tracePt t="212695" x="6007100" y="1549400"/>
          <p14:tracePt t="212711" x="5873750" y="1530350"/>
          <p14:tracePt t="212728" x="5753100" y="1517650"/>
          <p14:tracePt t="212744" x="5626100" y="1485900"/>
          <p14:tracePt t="212761" x="5511800" y="1460500"/>
          <p14:tracePt t="212777" x="5461000" y="1454150"/>
          <p14:tracePt t="212794" x="5448300" y="1454150"/>
          <p14:tracePt t="212811" x="5435600" y="1454150"/>
          <p14:tracePt t="212827" x="5422900" y="1466850"/>
          <p14:tracePt t="212844" x="5397500" y="1485900"/>
          <p14:tracePt t="212860" x="5378450" y="1511300"/>
          <p14:tracePt t="212865" x="5365750" y="1524000"/>
          <p14:tracePt t="212877" x="5359400" y="1536700"/>
          <p14:tracePt t="212894" x="5340350" y="1568450"/>
          <p14:tracePt t="212911" x="5321300" y="1593850"/>
          <p14:tracePt t="212929" x="5295900" y="1625600"/>
          <p14:tracePt t="212944" x="5283200" y="1663700"/>
          <p14:tracePt t="212961" x="5276850" y="1695450"/>
          <p14:tracePt t="212979" x="5302250" y="1720850"/>
          <p14:tracePt t="212997" x="5359400" y="1739900"/>
          <p14:tracePt t="213011" x="5473700" y="1758950"/>
          <p14:tracePt t="213027" x="5638800" y="1784350"/>
          <p14:tracePt t="213044" x="5842000" y="1803400"/>
          <p14:tracePt t="213061" x="6038850" y="1822450"/>
          <p14:tracePt t="213079" x="6172200" y="1828800"/>
          <p14:tracePt t="213094" x="6267450" y="1835150"/>
          <p14:tracePt t="213111" x="6356350" y="1835150"/>
          <p14:tracePt t="213128" x="6432550" y="1841500"/>
          <p14:tracePt t="213144" x="6464300" y="1835150"/>
          <p14:tracePt t="213161" x="6477000" y="1828800"/>
          <p14:tracePt t="213177" x="6496050" y="1816100"/>
          <p14:tracePt t="213194" x="6515100" y="1803400"/>
          <p14:tracePt t="213211" x="6534150" y="1784350"/>
          <p14:tracePt t="213227" x="6559550" y="1765300"/>
          <p14:tracePt t="213244" x="6578600" y="1746250"/>
          <p14:tracePt t="213261" x="6584950" y="1733550"/>
          <p14:tracePt t="213294" x="6584950" y="1727200"/>
          <p14:tracePt t="213349" x="6578600" y="1733550"/>
          <p14:tracePt t="213361" x="6572250" y="1733550"/>
          <p14:tracePt t="213378" x="6559550" y="1746250"/>
          <p14:tracePt t="213396" x="6546850" y="1746250"/>
          <p14:tracePt t="213413" x="6534150" y="1752600"/>
          <p14:tracePt t="213428" x="6527800" y="1758950"/>
          <p14:tracePt t="213483" x="6521450" y="1758950"/>
          <p14:tracePt t="213513" x="6515100" y="1758950"/>
          <p14:tracePt t="213536" x="6508750" y="1758950"/>
          <p14:tracePt t="213547" x="6502400" y="1758950"/>
          <p14:tracePt t="213560" x="6496050" y="1758950"/>
          <p14:tracePt t="213578" x="6496050" y="1765300"/>
          <p14:tracePt t="213595" x="6489700" y="1765300"/>
          <p14:tracePt t="213653" x="6483350" y="1765300"/>
          <p14:tracePt t="213662" x="6477000" y="1765300"/>
          <p14:tracePt t="213678" x="6470650" y="1758950"/>
          <p14:tracePt t="213749" x="6464300" y="1758950"/>
          <p14:tracePt t="213762" x="6457950" y="1758950"/>
          <p14:tracePt t="213778" x="6451600" y="1758950"/>
          <p14:tracePt t="213794" x="6445250" y="1758950"/>
          <p14:tracePt t="213810" x="6445250" y="1771650"/>
          <p14:tracePt t="213844" x="6445250" y="1778000"/>
          <p14:tracePt t="213863" x="6438900" y="1778000"/>
          <p14:tracePt t="213935" x="6432550" y="1778000"/>
          <p14:tracePt t="213959" x="6394450" y="1778000"/>
          <p14:tracePt t="213978" x="6337300" y="1771650"/>
          <p14:tracePt t="213995" x="6305550" y="1765300"/>
          <p14:tracePt t="214011" x="6299200" y="1765300"/>
        </p14:tracePtLst>
      </p14:laserTraceLst>
    </p:ext>
  </p:extLs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Bildobjekt 5">
            <a:extLst>
              <a:ext uri="{FF2B5EF4-FFF2-40B4-BE49-F238E27FC236}">
                <a16:creationId xmlns:a16="http://schemas.microsoft.com/office/drawing/2014/main" id="{4848A034-5546-C50F-E6E0-35BB5044B211}"/>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2186402" y="3660256"/>
            <a:ext cx="2099848" cy="3197744"/>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9:11-14</a:t>
            </a:r>
          </a:p>
        </p:txBody>
      </p:sp>
      <p:sp>
        <p:nvSpPr>
          <p:cNvPr id="5" name="textruta 4">
            <a:extLst>
              <a:ext uri="{FF2B5EF4-FFF2-40B4-BE49-F238E27FC236}">
                <a16:creationId xmlns:a16="http://schemas.microsoft.com/office/drawing/2014/main" id="{9632D781-7CF2-36E7-13EA-28C38AFDE74C}"/>
              </a:ext>
            </a:extLst>
          </p:cNvPr>
          <p:cNvSpPr txBox="1"/>
          <p:nvPr/>
        </p:nvSpPr>
        <p:spPr>
          <a:xfrm>
            <a:off x="4423679" y="495610"/>
            <a:ext cx="7523448" cy="6624891"/>
          </a:xfrm>
          <a:prstGeom prst="rect">
            <a:avLst/>
          </a:prstGeom>
          <a:noFill/>
        </p:spPr>
        <p:txBody>
          <a:bodyPr wrap="square" rIns="0">
            <a:spAutoFit/>
          </a:bodyPr>
          <a:lstStyle/>
          <a:p>
            <a:pPr marL="271463" indent="-271463">
              <a:spcBef>
                <a:spcPts val="600"/>
              </a:spcBef>
            </a:pPr>
            <a:r>
              <a:rPr lang="sv-SE" sz="1400" dirty="0"/>
              <a:t>6</a:t>
            </a:r>
            <a:r>
              <a:rPr lang="sv-SE" sz="1400"/>
              <a:t>.</a:t>
            </a:r>
            <a:r>
              <a:rPr lang="sv-SE" sz="1400" dirty="0"/>
              <a:t>	Guds rike.</a:t>
            </a:r>
          </a:p>
          <a:p>
            <a:pPr marL="271463" indent="-271463">
              <a:spcBef>
                <a:spcPts val="600"/>
              </a:spcBef>
            </a:pPr>
            <a:r>
              <a:rPr lang="sv-SE" sz="1400" dirty="0"/>
              <a:t>7</a:t>
            </a:r>
            <a:r>
              <a:rPr lang="sv-SE" sz="1400"/>
              <a:t>.</a:t>
            </a:r>
            <a:r>
              <a:rPr lang="sv-SE" sz="1400" dirty="0"/>
              <a:t>	Försoningsdagens offer.</a:t>
            </a:r>
          </a:p>
          <a:p>
            <a:pPr marL="271463" indent="-271463">
              <a:spcBef>
                <a:spcPts val="600"/>
              </a:spcBef>
            </a:pPr>
            <a:r>
              <a:rPr lang="sv-SE" sz="1400" b="1" dirty="0">
                <a:solidFill>
                  <a:srgbClr val="00B050"/>
                </a:solidFill>
              </a:rPr>
              <a:t>8</a:t>
            </a:r>
            <a:r>
              <a:rPr lang="sv-SE" sz="1400" b="1">
                <a:solidFill>
                  <a:srgbClr val="00B050"/>
                </a:solidFill>
              </a:rPr>
              <a:t>.</a:t>
            </a:r>
            <a:r>
              <a:rPr lang="sv-SE" sz="1400" b="1" dirty="0">
                <a:solidFill>
                  <a:srgbClr val="00B050"/>
                </a:solidFill>
              </a:rPr>
              <a:t>	</a:t>
            </a:r>
            <a:r>
              <a:rPr lang="sv-SE" sz="1400" dirty="0"/>
              <a:t>Paulus lägger renandet i framtiden.</a:t>
            </a:r>
            <a:r>
              <a:rPr lang="sv-SE" sz="1400" dirty="0">
                <a:solidFill>
                  <a:srgbClr val="000000"/>
                </a:solidFill>
              </a:rPr>
              <a:t> Det är därför inte </a:t>
            </a:r>
            <a:r>
              <a:rPr lang="sv-SE" sz="1400" i="1" u="sng" dirty="0">
                <a:solidFill>
                  <a:srgbClr val="000000"/>
                </a:solidFill>
              </a:rPr>
              <a:t>från</a:t>
            </a:r>
            <a:r>
              <a:rPr lang="sv-SE" sz="1400" dirty="0">
                <a:solidFill>
                  <a:srgbClr val="000000"/>
                </a:solidFill>
              </a:rPr>
              <a:t> synd uta</a:t>
            </a:r>
            <a:r>
              <a:rPr lang="sv-SE" sz="1400" dirty="0"/>
              <a:t>n </a:t>
            </a:r>
            <a:r>
              <a:rPr lang="sv-SE" sz="1400" i="1" u="sng" dirty="0"/>
              <a:t>till</a:t>
            </a:r>
            <a:r>
              <a:rPr lang="sv-SE" sz="1400" dirty="0"/>
              <a:t> </a:t>
            </a:r>
            <a:r>
              <a:rPr lang="sv-SE" sz="1400" dirty="0">
                <a:solidFill>
                  <a:srgbClr val="00B050"/>
                </a:solidFill>
              </a:rPr>
              <a:t>gudomlig tjänst</a:t>
            </a:r>
            <a:r>
              <a:rPr lang="sv-SE" sz="1400" dirty="0">
                <a:solidFill>
                  <a:srgbClr val="000000"/>
                </a:solidFill>
              </a:rPr>
              <a:t>. Enligt </a:t>
            </a:r>
            <a:r>
              <a:rPr lang="sv-SE" sz="1400" dirty="0">
                <a:solidFill>
                  <a:srgbClr val="00B050"/>
                </a:solidFill>
              </a:rPr>
              <a:t>grönt</a:t>
            </a:r>
            <a:r>
              <a:rPr lang="sv-SE" sz="1400" dirty="0">
                <a:solidFill>
                  <a:srgbClr val="000000"/>
                </a:solidFill>
              </a:rPr>
              <a:t> på förra sidan handlar en sådan om att </a:t>
            </a:r>
            <a:r>
              <a:rPr lang="sv-SE" sz="1400" dirty="0"/>
              <a:t>fungera som </a:t>
            </a:r>
            <a:r>
              <a:rPr lang="sv-SE" sz="1400" i="1" u="sng" dirty="0"/>
              <a:t>präster</a:t>
            </a:r>
            <a:r>
              <a:rPr lang="sv-SE" sz="1400" dirty="0"/>
              <a:t>.</a:t>
            </a:r>
          </a:p>
          <a:p>
            <a:pPr marL="271463" indent="-271463">
              <a:spcBef>
                <a:spcPts val="300"/>
              </a:spcBef>
            </a:pPr>
            <a:r>
              <a:rPr lang="sv-SE" sz="1400" dirty="0"/>
              <a:t>	Idag är Kristus ensam präst (på Melkisedeks sätt): </a:t>
            </a:r>
            <a:r>
              <a:rPr lang="sv-SE" sz="1400" dirty="0">
                <a:solidFill>
                  <a:srgbClr val="C00000"/>
                </a:solidFill>
              </a:rPr>
              <a:t>Lagen insätter svaga människor som </a:t>
            </a:r>
            <a:r>
              <a:rPr lang="sv-SE" sz="1400" i="1" u="sng" dirty="0">
                <a:solidFill>
                  <a:srgbClr val="C00000"/>
                </a:solidFill>
              </a:rPr>
              <a:t>överstepräster</a:t>
            </a:r>
            <a:r>
              <a:rPr lang="sv-SE" sz="1400" dirty="0">
                <a:solidFill>
                  <a:srgbClr val="C00000"/>
                </a:solidFill>
              </a:rPr>
              <a:t>, men ordet som… kom efter lagen insätter Sonen, som är </a:t>
            </a:r>
            <a:r>
              <a:rPr lang="sv-SE" sz="1400" i="1" u="sng" cap="small" dirty="0">
                <a:solidFill>
                  <a:srgbClr val="C00000"/>
                </a:solidFill>
                <a:latin typeface="Calibri" panose="020F0502020204030204" pitchFamily="34" charset="0"/>
                <a:ea typeface="Calibri" panose="020F0502020204030204" pitchFamily="34" charset="0"/>
                <a:cs typeface="Times New Roman" panose="02020603050405020304" pitchFamily="18" charset="0"/>
              </a:rPr>
              <a:t>fullkomnad</a:t>
            </a:r>
            <a:r>
              <a:rPr lang="sv-SE" sz="1400" cap="small" dirty="0">
                <a:solidFill>
                  <a:srgbClr val="C00000"/>
                </a:solidFill>
                <a:latin typeface="Calibri" panose="020F0502020204030204" pitchFamily="34" charset="0"/>
                <a:ea typeface="Calibri" panose="020F0502020204030204" pitchFamily="34" charset="0"/>
                <a:cs typeface="Times New Roman" panose="02020603050405020304" pitchFamily="18" charset="0"/>
              </a:rPr>
              <a:t>, i tidsåldern </a:t>
            </a:r>
            <a:r>
              <a:rPr lang="sv-SE" sz="1400" dirty="0">
                <a:latin typeface="Calibri" panose="020F0502020204030204" pitchFamily="34" charset="0"/>
                <a:ea typeface="Calibri" panose="020F0502020204030204" pitchFamily="34" charset="0"/>
                <a:cs typeface="Times New Roman" panose="02020603050405020304" pitchFamily="18" charset="0"/>
              </a:rPr>
              <a:t>[dagens]</a:t>
            </a:r>
            <a:r>
              <a:rPr lang="sv-SE" sz="1400" cap="small" dirty="0">
                <a:solidFill>
                  <a:srgbClr val="C00000"/>
                </a:solidFill>
                <a:latin typeface="Calibri" panose="020F0502020204030204" pitchFamily="34" charset="0"/>
                <a:ea typeface="Calibri" panose="020F0502020204030204" pitchFamily="34" charset="0"/>
                <a:cs typeface="Times New Roman" panose="02020603050405020304" pitchFamily="18" charset="0"/>
              </a:rPr>
              <a:t> </a:t>
            </a:r>
            <a:r>
              <a:rPr lang="sv-SE" sz="1400" strike="sngStrike" dirty="0">
                <a:solidFill>
                  <a:srgbClr val="C00000"/>
                </a:solidFill>
                <a:latin typeface="Calibri" panose="020F0502020204030204" pitchFamily="34" charset="0"/>
                <a:ea typeface="Calibri" panose="020F0502020204030204" pitchFamily="34" charset="0"/>
                <a:cs typeface="Times New Roman" panose="02020603050405020304" pitchFamily="18" charset="0"/>
              </a:rPr>
              <a:t>fullkomlig för evigt</a:t>
            </a:r>
            <a:r>
              <a:rPr lang="sv-SE" sz="1400" dirty="0">
                <a:solidFill>
                  <a:srgbClr val="C00000"/>
                </a:solidFill>
              </a:rPr>
              <a:t>. </a:t>
            </a:r>
            <a:r>
              <a:rPr lang="sv-SE" sz="1400" dirty="0">
                <a:solidFill>
                  <a:srgbClr val="000000"/>
                </a:solidFill>
              </a:rPr>
              <a:t>(Hebr 7:28) I Guds rike ersätter de troende Honom i denna tjänst (se not 7.7):</a:t>
            </a:r>
            <a:r>
              <a:rPr lang="sv-SE" sz="1400" dirty="0"/>
              <a:t> </a:t>
            </a:r>
            <a:r>
              <a:rPr lang="sv-SE" sz="1400" dirty="0">
                <a:solidFill>
                  <a:srgbClr val="C00000"/>
                </a:solidFill>
              </a:rPr>
              <a:t>Salig och helig är den som har del i den första uppståndelsen…De </a:t>
            </a:r>
            <a:r>
              <a:rPr lang="sv-SE" sz="1400" i="1" u="sng" dirty="0">
                <a:solidFill>
                  <a:srgbClr val="C00000"/>
                </a:solidFill>
              </a:rPr>
              <a:t>ska vara</a:t>
            </a:r>
            <a:r>
              <a:rPr lang="sv-SE" sz="1400" dirty="0">
                <a:solidFill>
                  <a:srgbClr val="C00000"/>
                </a:solidFill>
              </a:rPr>
              <a:t> Guds och Kristi </a:t>
            </a:r>
            <a:r>
              <a:rPr lang="sv-SE" sz="1400" i="1" u="sng" dirty="0">
                <a:solidFill>
                  <a:srgbClr val="C00000"/>
                </a:solidFill>
              </a:rPr>
              <a:t>präster</a:t>
            </a:r>
            <a:r>
              <a:rPr lang="sv-SE" sz="1400" dirty="0">
                <a:solidFill>
                  <a:srgbClr val="C00000"/>
                </a:solidFill>
              </a:rPr>
              <a:t> och regera med honom i tusen år.</a:t>
            </a:r>
            <a:r>
              <a:rPr lang="sv-SE" sz="1400" dirty="0">
                <a:solidFill>
                  <a:srgbClr val="000000"/>
                </a:solidFill>
              </a:rPr>
              <a:t> (Upp 20:6)</a:t>
            </a:r>
          </a:p>
          <a:p>
            <a:pPr marL="271463" indent="-271463">
              <a:spcBef>
                <a:spcPts val="300"/>
              </a:spcBef>
            </a:pPr>
            <a:r>
              <a:rPr lang="sv-SE" sz="1400" dirty="0">
                <a:solidFill>
                  <a:srgbClr val="000000"/>
                </a:solidFill>
              </a:rPr>
              <a:t>	För att vara överstepräst måste man vara fullkomnad (se not 7.11): </a:t>
            </a:r>
            <a:r>
              <a:rPr lang="sv-SE" sz="1400" dirty="0">
                <a:solidFill>
                  <a:srgbClr val="C00000"/>
                </a:solidFill>
                <a:latin typeface="Calibri" panose="020F0502020204030204" pitchFamily="34" charset="0"/>
                <a:ea typeface="Calibri" panose="020F0502020204030204" pitchFamily="34" charset="0"/>
                <a:cs typeface="Times New Roman" panose="02020603050405020304" pitchFamily="18" charset="0"/>
              </a:rPr>
              <a:t>Om nu </a:t>
            </a:r>
            <a:r>
              <a:rPr lang="sv-SE" sz="1400" i="1" u="sng" dirty="0">
                <a:solidFill>
                  <a:srgbClr val="C00000"/>
                </a:solidFill>
                <a:latin typeface="Calibri" panose="020F0502020204030204" pitchFamily="34" charset="0"/>
                <a:ea typeface="Calibri" panose="020F0502020204030204" pitchFamily="34" charset="0"/>
                <a:cs typeface="Times New Roman" panose="02020603050405020304" pitchFamily="18" charset="0"/>
              </a:rPr>
              <a:t>fullkomlighet</a:t>
            </a:r>
            <a:r>
              <a:rPr lang="sv-SE" sz="1400" dirty="0">
                <a:solidFill>
                  <a:srgbClr val="C00000"/>
                </a:solidFill>
                <a:latin typeface="Calibri" panose="020F0502020204030204" pitchFamily="34" charset="0"/>
                <a:ea typeface="Calibri" panose="020F0502020204030204" pitchFamily="34" charset="0"/>
                <a:cs typeface="Times New Roman" panose="02020603050405020304" pitchFamily="18" charset="0"/>
              </a:rPr>
              <a:t> hade gått att nå genom den levitiska prästtjänsten… varför måste det då uppstå en annan präst, en som Melkisedek. </a:t>
            </a:r>
            <a:r>
              <a:rPr lang="sv-SE" sz="1400" dirty="0">
                <a:latin typeface="Calibri" panose="020F0502020204030204" pitchFamily="34" charset="0"/>
                <a:ea typeface="Calibri" panose="020F0502020204030204" pitchFamily="34" charset="0"/>
                <a:cs typeface="Times New Roman" panose="02020603050405020304" pitchFamily="18" charset="0"/>
              </a:rPr>
              <a:t>(Hebr 7:11) Därför var Jesus den förste att bli fullkomnad: </a:t>
            </a:r>
            <a:r>
              <a:rPr lang="sv-SE" sz="1400" dirty="0">
                <a:solidFill>
                  <a:srgbClr val="C00000"/>
                </a:solidFill>
              </a:rPr>
              <a:t>För när Gud… skulle föra många söner till härlighet, måste han genom lidande </a:t>
            </a:r>
            <a:r>
              <a:rPr lang="sv-SE" sz="1400" i="1" u="sng" dirty="0">
                <a:solidFill>
                  <a:srgbClr val="C00000"/>
                </a:solidFill>
              </a:rPr>
              <a:t>fullkomna</a:t>
            </a:r>
            <a:r>
              <a:rPr lang="sv-SE" sz="1400" dirty="0">
                <a:solidFill>
                  <a:srgbClr val="C00000"/>
                </a:solidFill>
              </a:rPr>
              <a:t> honom som för dem till frälsning.</a:t>
            </a:r>
            <a:r>
              <a:rPr lang="sv-SE" sz="1400" dirty="0">
                <a:solidFill>
                  <a:srgbClr val="000000"/>
                </a:solidFill>
              </a:rPr>
              <a:t> (Hebr 2:10) Och för att de troende ska kunna vara präster i Guds rike måste de också fullkomnas: </a:t>
            </a:r>
            <a:r>
              <a:rPr lang="sv-SE" sz="1400" dirty="0">
                <a:solidFill>
                  <a:srgbClr val="C00000"/>
                </a:solidFill>
              </a:rPr>
              <a:t>Med ett enda offer har han </a:t>
            </a:r>
            <a:r>
              <a:rPr lang="sv-SE" sz="1400" strike="sngStrike" dirty="0">
                <a:solidFill>
                  <a:srgbClr val="C00000"/>
                </a:solidFill>
              </a:rPr>
              <a:t>för all framtid</a:t>
            </a:r>
            <a:r>
              <a:rPr lang="sv-SE" sz="1400" dirty="0">
                <a:solidFill>
                  <a:srgbClr val="C00000"/>
                </a:solidFill>
              </a:rPr>
              <a:t> </a:t>
            </a:r>
            <a:r>
              <a:rPr lang="sv-SE" sz="1400" cap="small" dirty="0">
                <a:solidFill>
                  <a:srgbClr val="C00000"/>
                </a:solidFill>
              </a:rPr>
              <a:t>till förverkligandet </a:t>
            </a:r>
            <a:r>
              <a:rPr lang="sv-SE" sz="1400" dirty="0"/>
              <a:t>[av Guds  rike]</a:t>
            </a:r>
            <a:r>
              <a:rPr lang="sv-SE" sz="1400" cap="small" dirty="0">
                <a:solidFill>
                  <a:srgbClr val="C00000"/>
                </a:solidFill>
              </a:rPr>
              <a:t> </a:t>
            </a:r>
            <a:r>
              <a:rPr lang="sv-SE" sz="1400" i="1" u="sng" dirty="0">
                <a:solidFill>
                  <a:srgbClr val="C00000"/>
                </a:solidFill>
              </a:rPr>
              <a:t>fullkomnat</a:t>
            </a:r>
            <a:r>
              <a:rPr lang="sv-SE" sz="1400" dirty="0">
                <a:solidFill>
                  <a:srgbClr val="C00000"/>
                </a:solidFill>
              </a:rPr>
              <a:t> dem som helgas.</a:t>
            </a:r>
            <a:r>
              <a:rPr lang="sv-SE" sz="1400" dirty="0"/>
              <a:t> (Hebr 10:12-14) Därför uppmanar Paulus: </a:t>
            </a:r>
            <a:r>
              <a:rPr lang="sv-SE" sz="1400" dirty="0">
                <a:solidFill>
                  <a:srgbClr val="C00000"/>
                </a:solidFill>
              </a:rPr>
              <a:t>Låt oss därför lämna bakom oss de första grunderna i Kristi lära och föras </a:t>
            </a:r>
            <a:r>
              <a:rPr lang="sv-SE" sz="1400" i="1" u="sng" dirty="0">
                <a:solidFill>
                  <a:srgbClr val="C00000"/>
                </a:solidFill>
              </a:rPr>
              <a:t>mot fullkomningen</a:t>
            </a:r>
            <a:r>
              <a:rPr lang="sv-SE" sz="1400" dirty="0">
                <a:solidFill>
                  <a:srgbClr val="C00000"/>
                </a:solidFill>
              </a:rPr>
              <a:t>. </a:t>
            </a:r>
            <a:r>
              <a:rPr lang="sv-SE" sz="1400" dirty="0"/>
              <a:t>(Hebr 6:1)</a:t>
            </a:r>
            <a:endParaRPr lang="sv-SE" sz="1400" dirty="0">
              <a:solidFill>
                <a:srgbClr val="C00000"/>
              </a:solidFill>
            </a:endParaRPr>
          </a:p>
          <a:p>
            <a:pPr marL="271463" indent="-271463">
              <a:spcBef>
                <a:spcPts val="600"/>
              </a:spcBef>
            </a:pPr>
            <a:r>
              <a:rPr lang="sv-SE" sz="1400"/>
              <a:t>9.</a:t>
            </a:r>
            <a:r>
              <a:rPr lang="sv-SE" sz="1400" dirty="0"/>
              <a:t>	Guds Ande var med Jesus kontinuerligt:</a:t>
            </a:r>
          </a:p>
          <a:p>
            <a:pPr marL="539750" indent="-177800">
              <a:spcBef>
                <a:spcPts val="300"/>
              </a:spcBef>
              <a:buFont typeface="Arial" panose="020B0604020202020204" pitchFamily="34" charset="0"/>
              <a:buChar char="•"/>
            </a:pPr>
            <a:r>
              <a:rPr lang="sv-SE" sz="1400" dirty="0"/>
              <a:t>Konceptionen: </a:t>
            </a:r>
            <a:r>
              <a:rPr lang="sv-SE" sz="1400" dirty="0">
                <a:solidFill>
                  <a:srgbClr val="C00000"/>
                </a:solidFill>
              </a:rPr>
              <a:t>Ängeln svarade [Maria]: "</a:t>
            </a:r>
            <a:r>
              <a:rPr lang="sv-SE" sz="1400" i="1" u="sng" dirty="0">
                <a:solidFill>
                  <a:srgbClr val="C00000"/>
                </a:solidFill>
              </a:rPr>
              <a:t>Den helige Ande</a:t>
            </a:r>
            <a:r>
              <a:rPr lang="sv-SE" sz="1400" dirty="0">
                <a:solidFill>
                  <a:srgbClr val="C00000"/>
                </a:solidFill>
              </a:rPr>
              <a:t> ska komma över dig. </a:t>
            </a:r>
            <a:r>
              <a:rPr lang="sv-SE" sz="1400" dirty="0"/>
              <a:t>(Luk 1:35)</a:t>
            </a:r>
          </a:p>
          <a:p>
            <a:pPr marL="539750" indent="-177800">
              <a:spcBef>
                <a:spcPts val="300"/>
              </a:spcBef>
              <a:buFont typeface="Arial" panose="020B0604020202020204" pitchFamily="34" charset="0"/>
              <a:buChar char="•"/>
            </a:pPr>
            <a:r>
              <a:rPr lang="sv-SE" sz="1400" dirty="0"/>
              <a:t>Dopet: </a:t>
            </a:r>
            <a:r>
              <a:rPr lang="sv-SE" sz="1400" dirty="0">
                <a:solidFill>
                  <a:srgbClr val="C00000"/>
                </a:solidFill>
              </a:rPr>
              <a:t>Jesus blev döpt. Medan han bad, öppnades himlen och </a:t>
            </a:r>
            <a:r>
              <a:rPr lang="sv-SE" sz="1400" i="1" u="sng" dirty="0">
                <a:solidFill>
                  <a:srgbClr val="C00000"/>
                </a:solidFill>
              </a:rPr>
              <a:t>den helige Ande</a:t>
            </a:r>
            <a:r>
              <a:rPr lang="sv-SE" sz="1400" dirty="0">
                <a:solidFill>
                  <a:srgbClr val="C00000"/>
                </a:solidFill>
              </a:rPr>
              <a:t> sänkte sig över honom i fysisk gestalt som en duva.</a:t>
            </a:r>
            <a:r>
              <a:rPr lang="sv-SE" sz="1400" dirty="0"/>
              <a:t> (Luk 3:21-22)</a:t>
            </a:r>
          </a:p>
          <a:p>
            <a:pPr marL="539750" indent="-177800">
              <a:spcBef>
                <a:spcPts val="300"/>
              </a:spcBef>
              <a:buFont typeface="Arial" panose="020B0604020202020204" pitchFamily="34" charset="0"/>
              <a:buChar char="•"/>
            </a:pPr>
            <a:r>
              <a:rPr lang="sv-SE" sz="1400" dirty="0"/>
              <a:t>Frestelsen: </a:t>
            </a:r>
            <a:r>
              <a:rPr lang="sv-SE" sz="1400" dirty="0">
                <a:solidFill>
                  <a:srgbClr val="C00000"/>
                </a:solidFill>
              </a:rPr>
              <a:t>Uppfylld av </a:t>
            </a:r>
            <a:r>
              <a:rPr lang="sv-SE" sz="1400" i="1" u="sng" dirty="0">
                <a:solidFill>
                  <a:srgbClr val="C00000"/>
                </a:solidFill>
              </a:rPr>
              <a:t>den helige Ande</a:t>
            </a:r>
            <a:r>
              <a:rPr lang="sv-SE" sz="1400" dirty="0">
                <a:solidFill>
                  <a:srgbClr val="C00000"/>
                </a:solidFill>
              </a:rPr>
              <a:t> återvände Jesus från Jordan och leddes av Anden omkring i öknen, där han frestades av djävulen i fyrtio dagar.</a:t>
            </a:r>
            <a:r>
              <a:rPr lang="sv-SE" sz="1400" dirty="0"/>
              <a:t> (Luk 4:1-2)</a:t>
            </a:r>
          </a:p>
          <a:p>
            <a:pPr marL="539750" indent="-177800">
              <a:spcBef>
                <a:spcPts val="300"/>
              </a:spcBef>
              <a:buFont typeface="Arial" panose="020B0604020202020204" pitchFamily="34" charset="0"/>
              <a:buChar char="•"/>
            </a:pPr>
            <a:r>
              <a:rPr lang="sv-SE" sz="1400" dirty="0"/>
              <a:t>Predikandet: </a:t>
            </a:r>
            <a:r>
              <a:rPr lang="sv-SE" altLang="sv-SE" sz="1400" dirty="0">
                <a:solidFill>
                  <a:srgbClr val="C00000"/>
                </a:solidFill>
              </a:rPr>
              <a:t>När [Jesus] öppnade rullen, fann han stället där det står skrivet: </a:t>
            </a:r>
            <a:r>
              <a:rPr lang="sv-SE" altLang="sv-SE" sz="1400" i="1" u="sng" dirty="0">
                <a:solidFill>
                  <a:srgbClr val="C00000"/>
                </a:solidFill>
              </a:rPr>
              <a:t>Herrens Ande</a:t>
            </a:r>
            <a:r>
              <a:rPr lang="sv-SE" altLang="sv-SE" sz="1400" dirty="0">
                <a:solidFill>
                  <a:srgbClr val="C00000"/>
                </a:solidFill>
              </a:rPr>
              <a:t> är över mig, för han har smort mig till att förkunna glädjens budskap.</a:t>
            </a:r>
            <a:r>
              <a:rPr lang="sv-SE" sz="1400" dirty="0">
                <a:solidFill>
                  <a:srgbClr val="C00000"/>
                </a:solidFill>
              </a:rPr>
              <a:t> </a:t>
            </a:r>
            <a:r>
              <a:rPr lang="sv-SE" sz="1400" dirty="0"/>
              <a:t>(Luk 4:17-18, från Jes 61)</a:t>
            </a:r>
          </a:p>
          <a:p>
            <a:pPr marL="539750" indent="-177800">
              <a:spcBef>
                <a:spcPts val="300"/>
              </a:spcBef>
              <a:buFont typeface="Arial" panose="020B0604020202020204" pitchFamily="34" charset="0"/>
              <a:buChar char="•"/>
            </a:pPr>
            <a:r>
              <a:rPr lang="sv-SE" sz="1400" dirty="0"/>
              <a:t>Miraklerna: </a:t>
            </a:r>
            <a:r>
              <a:rPr lang="sv-SE" sz="1400" dirty="0">
                <a:solidFill>
                  <a:srgbClr val="C00000"/>
                </a:solidFill>
              </a:rPr>
              <a:t>Gud smorde Jesus från Nasaret med </a:t>
            </a:r>
            <a:r>
              <a:rPr lang="sv-SE" sz="1400" i="1" u="sng" dirty="0">
                <a:solidFill>
                  <a:srgbClr val="C00000"/>
                </a:solidFill>
              </a:rPr>
              <a:t>den helige Ande</a:t>
            </a:r>
            <a:r>
              <a:rPr lang="sv-SE" sz="1400" dirty="0">
                <a:solidFill>
                  <a:srgbClr val="C00000"/>
                </a:solidFill>
              </a:rPr>
              <a:t> och kraft. Han gick omkring och… botade alla som var i djävulens våld, för Gud var med honom.</a:t>
            </a:r>
            <a:r>
              <a:rPr lang="sv-SE" sz="1400" dirty="0"/>
              <a:t> (Apg 10:38)</a:t>
            </a:r>
            <a:endParaRPr lang="sv-SE" sz="1400" dirty="0">
              <a:solidFill>
                <a:srgbClr val="C00000"/>
              </a:solidFill>
            </a:endParaRPr>
          </a:p>
        </p:txBody>
      </p:sp>
      <p:sp>
        <p:nvSpPr>
          <p:cNvPr id="4" name="textruta 3">
            <a:extLst>
              <a:ext uri="{FF2B5EF4-FFF2-40B4-BE49-F238E27FC236}">
                <a16:creationId xmlns:a16="http://schemas.microsoft.com/office/drawing/2014/main" id="{2629CE92-29CC-5E81-D4E0-F76E91B6CFFC}"/>
              </a:ext>
            </a:extLst>
          </p:cNvPr>
          <p:cNvSpPr txBox="1"/>
          <p:nvPr/>
        </p:nvSpPr>
        <p:spPr>
          <a:xfrm>
            <a:off x="0" y="495610"/>
            <a:ext cx="3451123" cy="4685898"/>
          </a:xfrm>
          <a:prstGeom prst="rect">
            <a:avLst/>
          </a:prstGeom>
          <a:noFill/>
        </p:spPr>
        <p:txBody>
          <a:bodyPr wrap="square" lIns="180000">
            <a:spAutoFit/>
          </a:bodyPr>
          <a:lstStyle/>
          <a:p>
            <a:pPr algn="l">
              <a:spcBef>
                <a:spcPts val="600"/>
              </a:spcBef>
            </a:pPr>
            <a:r>
              <a:rPr lang="sv-SE" sz="1600" b="1" i="1" dirty="0">
                <a:effectLst/>
              </a:rPr>
              <a:t>Melkisedeks överlägsna prästerskap</a:t>
            </a:r>
            <a:endParaRPr lang="sv-SE" sz="1600" b="1" i="1" dirty="0">
              <a:solidFill>
                <a:srgbClr val="C00000"/>
              </a:solidFill>
              <a:effectLst/>
            </a:endParaRPr>
          </a:p>
          <a:p>
            <a:pPr algn="l">
              <a:spcBef>
                <a:spcPts val="300"/>
              </a:spcBef>
            </a:pPr>
            <a:r>
              <a:rPr lang="sv-SE" sz="1400" dirty="0">
                <a:solidFill>
                  <a:srgbClr val="C00000"/>
                </a:solidFill>
                <a:effectLst/>
              </a:rPr>
              <a:t>Men nu har Kristus kommit som överstepräst </a:t>
            </a:r>
            <a:r>
              <a:rPr lang="sv-SE" sz="1400">
                <a:solidFill>
                  <a:srgbClr val="C00000"/>
                </a:solidFill>
                <a:effectLst/>
              </a:rPr>
              <a:t>för </a:t>
            </a:r>
            <a:r>
              <a:rPr lang="sv-SE" sz="1400" baseline="30000" dirty="0">
                <a:solidFill>
                  <a:srgbClr val="0070C0"/>
                </a:solidFill>
              </a:rPr>
              <a:t>6</a:t>
            </a:r>
            <a:r>
              <a:rPr lang="sv-SE" sz="1400">
                <a:solidFill>
                  <a:srgbClr val="0070C0"/>
                </a:solidFill>
                <a:effectLst/>
              </a:rPr>
              <a:t>det </a:t>
            </a:r>
            <a:r>
              <a:rPr lang="sv-SE" sz="1400" dirty="0">
                <a:solidFill>
                  <a:srgbClr val="0070C0"/>
                </a:solidFill>
                <a:effectLst/>
              </a:rPr>
              <a:t>goda som skulle komma</a:t>
            </a:r>
            <a:r>
              <a:rPr lang="sv-SE" sz="1400" dirty="0">
                <a:solidFill>
                  <a:srgbClr val="C00000"/>
                </a:solidFill>
                <a:effectLst/>
              </a:rPr>
              <a:t>. Genom det större och fullkomligare tabernaklet, som inte är gjort av människohand och alltså inte tillhör den här skapelsen, gick han in i det allra heligaste </a:t>
            </a:r>
            <a:r>
              <a:rPr lang="sv-SE" sz="1400" i="1" u="sng" dirty="0">
                <a:solidFill>
                  <a:srgbClr val="C00000"/>
                </a:solidFill>
                <a:effectLst/>
              </a:rPr>
              <a:t>en gång för alla</a:t>
            </a:r>
            <a:r>
              <a:rPr lang="sv-SE" sz="1400" dirty="0">
                <a:solidFill>
                  <a:srgbClr val="C00000"/>
                </a:solidFill>
                <a:effectLst/>
              </a:rPr>
              <a:t>, inte </a:t>
            </a:r>
            <a:r>
              <a:rPr lang="sv-SE" sz="1400">
                <a:solidFill>
                  <a:srgbClr val="C00000"/>
                </a:solidFill>
                <a:effectLst/>
              </a:rPr>
              <a:t>med </a:t>
            </a:r>
            <a:r>
              <a:rPr lang="sv-SE" sz="1400" baseline="30000" dirty="0">
                <a:solidFill>
                  <a:srgbClr val="0070C0"/>
                </a:solidFill>
                <a:effectLst/>
              </a:rPr>
              <a:t>7</a:t>
            </a:r>
            <a:r>
              <a:rPr lang="sv-SE" sz="1400">
                <a:solidFill>
                  <a:srgbClr val="0070C0"/>
                </a:solidFill>
                <a:effectLst/>
              </a:rPr>
              <a:t>bockars </a:t>
            </a:r>
            <a:r>
              <a:rPr lang="sv-SE" sz="1400" dirty="0">
                <a:solidFill>
                  <a:srgbClr val="0070C0"/>
                </a:solidFill>
                <a:effectLst/>
              </a:rPr>
              <a:t>och kalvars blod</a:t>
            </a:r>
            <a:r>
              <a:rPr lang="sv-SE" sz="1400" dirty="0">
                <a:solidFill>
                  <a:srgbClr val="C00000"/>
                </a:solidFill>
                <a:effectLst/>
              </a:rPr>
              <a:t> utan med sitt eget blod, och vann en evig återlösning. Om nu redan blodet av bockar och tjurar och askan från en kviga kan stänkas på de orena och helga till yttre renhet, hur mycket mer </a:t>
            </a:r>
            <a:r>
              <a:rPr lang="sv-SE" sz="1400" strike="sngStrike">
                <a:solidFill>
                  <a:srgbClr val="C00000"/>
                </a:solidFill>
                <a:effectLst/>
              </a:rPr>
              <a:t>ska</a:t>
            </a:r>
            <a:r>
              <a:rPr lang="sv-SE" sz="1400">
                <a:solidFill>
                  <a:srgbClr val="C00000"/>
                </a:solidFill>
                <a:effectLst/>
              </a:rPr>
              <a:t> </a:t>
            </a:r>
            <a:r>
              <a:rPr lang="sv-SE" sz="1400" baseline="30000" dirty="0">
                <a:solidFill>
                  <a:srgbClr val="00B050"/>
                </a:solidFill>
                <a:effectLst/>
              </a:rPr>
              <a:t>8</a:t>
            </a:r>
            <a:r>
              <a:rPr lang="sv-SE" sz="1400" cap="small">
                <a:solidFill>
                  <a:srgbClr val="00B050"/>
                </a:solidFill>
                <a:effectLst/>
              </a:rPr>
              <a:t>kommer</a:t>
            </a:r>
            <a:r>
              <a:rPr lang="sv-SE" sz="1400">
                <a:solidFill>
                  <a:srgbClr val="00B050"/>
                </a:solidFill>
                <a:effectLst/>
              </a:rPr>
              <a:t> </a:t>
            </a:r>
            <a:r>
              <a:rPr lang="sv-SE" sz="1400" dirty="0">
                <a:solidFill>
                  <a:srgbClr val="00B050"/>
                </a:solidFill>
                <a:effectLst/>
              </a:rPr>
              <a:t>då inte Kristi blod </a:t>
            </a:r>
            <a:r>
              <a:rPr lang="sv-SE" sz="1400" i="1" u="sng" dirty="0">
                <a:solidFill>
                  <a:srgbClr val="00B050"/>
                </a:solidFill>
                <a:effectLst/>
              </a:rPr>
              <a:t>rena</a:t>
            </a:r>
            <a:r>
              <a:rPr lang="sv-SE" sz="1400" dirty="0">
                <a:solidFill>
                  <a:srgbClr val="C00000"/>
                </a:solidFill>
                <a:effectLst/>
              </a:rPr>
              <a:t> våra samveten från döda gärningar </a:t>
            </a:r>
            <a:br>
              <a:rPr lang="sv-SE" sz="1400" dirty="0">
                <a:solidFill>
                  <a:srgbClr val="C00000"/>
                </a:solidFill>
                <a:effectLst/>
              </a:rPr>
            </a:br>
            <a:r>
              <a:rPr lang="sv-SE" sz="1400" dirty="0">
                <a:solidFill>
                  <a:srgbClr val="00B050"/>
                </a:solidFill>
                <a:effectLst/>
              </a:rPr>
              <a:t>till</a:t>
            </a:r>
            <a:r>
              <a:rPr lang="sv-SE" sz="1400" dirty="0">
                <a:solidFill>
                  <a:srgbClr val="C00000"/>
                </a:solidFill>
                <a:effectLst/>
              </a:rPr>
              <a:t> </a:t>
            </a:r>
            <a:r>
              <a:rPr lang="sv-SE" sz="1400" strike="sngStrike" dirty="0">
                <a:solidFill>
                  <a:srgbClr val="C00000"/>
                </a:solidFill>
                <a:effectLst/>
              </a:rPr>
              <a:t>att tjäna</a:t>
            </a:r>
            <a:r>
              <a:rPr lang="sv-SE" sz="1400" dirty="0">
                <a:solidFill>
                  <a:srgbClr val="C00000"/>
                </a:solidFill>
                <a:effectLst/>
              </a:rPr>
              <a:t> </a:t>
            </a:r>
            <a:r>
              <a:rPr lang="sv-SE" sz="1400" cap="small" dirty="0">
                <a:solidFill>
                  <a:srgbClr val="00B050"/>
                </a:solidFill>
                <a:effectLst/>
              </a:rPr>
              <a:t>gudomlig tjänst </a:t>
            </a:r>
            <a:br>
              <a:rPr lang="sv-SE" sz="1400" cap="small" dirty="0">
                <a:solidFill>
                  <a:srgbClr val="00B050"/>
                </a:solidFill>
                <a:effectLst/>
              </a:rPr>
            </a:br>
            <a:r>
              <a:rPr lang="sv-SE" sz="1400" cap="small" dirty="0">
                <a:solidFill>
                  <a:srgbClr val="C00000"/>
                </a:solidFill>
                <a:effectLst/>
              </a:rPr>
              <a:t>inför </a:t>
            </a:r>
            <a:r>
              <a:rPr lang="sv-SE" sz="1400" dirty="0">
                <a:solidFill>
                  <a:srgbClr val="C00000"/>
                </a:solidFill>
                <a:effectLst/>
              </a:rPr>
              <a:t>den levande Guden? </a:t>
            </a:r>
            <a:br>
              <a:rPr lang="sv-SE" sz="1400" dirty="0">
                <a:solidFill>
                  <a:srgbClr val="C00000"/>
                </a:solidFill>
                <a:effectLst/>
              </a:rPr>
            </a:br>
            <a:r>
              <a:rPr lang="sv-SE" sz="1400" dirty="0">
                <a:solidFill>
                  <a:srgbClr val="C00000"/>
                </a:solidFill>
                <a:effectLst/>
              </a:rPr>
              <a:t>Han har genom den </a:t>
            </a:r>
            <a:r>
              <a:rPr lang="sv-SE" sz="1400" strike="sngStrike" dirty="0">
                <a:solidFill>
                  <a:srgbClr val="C00000"/>
                </a:solidFill>
                <a:effectLst/>
              </a:rPr>
              <a:t>evige</a:t>
            </a:r>
            <a:r>
              <a:rPr lang="sv-SE" sz="1400" dirty="0">
                <a:solidFill>
                  <a:srgbClr val="C00000"/>
                </a:solidFill>
                <a:effectLst/>
              </a:rPr>
              <a:t> </a:t>
            </a:r>
            <a:br>
              <a:rPr lang="sv-SE" sz="1400">
                <a:solidFill>
                  <a:srgbClr val="C00000"/>
                </a:solidFill>
                <a:effectLst/>
              </a:rPr>
            </a:br>
            <a:r>
              <a:rPr lang="sv-SE" sz="1400" baseline="30000">
                <a:solidFill>
                  <a:srgbClr val="0070C0"/>
                </a:solidFill>
              </a:rPr>
              <a:t>9</a:t>
            </a:r>
            <a:r>
              <a:rPr lang="sv-SE" sz="1400" cap="small">
                <a:solidFill>
                  <a:srgbClr val="0070C0"/>
                </a:solidFill>
                <a:effectLst/>
              </a:rPr>
              <a:t>alltid </a:t>
            </a:r>
            <a:r>
              <a:rPr lang="sv-SE" sz="1400" cap="small" dirty="0">
                <a:solidFill>
                  <a:srgbClr val="0070C0"/>
                </a:solidFill>
                <a:effectLst/>
              </a:rPr>
              <a:t>närvarande</a:t>
            </a:r>
            <a:r>
              <a:rPr lang="sv-SE" sz="1400" dirty="0">
                <a:solidFill>
                  <a:srgbClr val="0070C0"/>
                </a:solidFill>
                <a:effectLst/>
              </a:rPr>
              <a:t> Ande</a:t>
            </a:r>
            <a:r>
              <a:rPr lang="sv-SE" sz="1400" cap="small" dirty="0">
                <a:solidFill>
                  <a:srgbClr val="0070C0"/>
                </a:solidFill>
                <a:effectLst/>
              </a:rPr>
              <a:t>n</a:t>
            </a:r>
            <a:r>
              <a:rPr lang="sv-SE" sz="1400" dirty="0">
                <a:solidFill>
                  <a:srgbClr val="C00000"/>
                </a:solidFill>
                <a:effectLst/>
              </a:rPr>
              <a:t> </a:t>
            </a:r>
            <a:br>
              <a:rPr lang="sv-SE" sz="1400" dirty="0">
                <a:solidFill>
                  <a:srgbClr val="C00000"/>
                </a:solidFill>
                <a:effectLst/>
              </a:rPr>
            </a:br>
            <a:r>
              <a:rPr lang="sv-SE" sz="1400" dirty="0">
                <a:solidFill>
                  <a:srgbClr val="C00000"/>
                </a:solidFill>
                <a:effectLst/>
              </a:rPr>
              <a:t>framburit sig själv som </a:t>
            </a:r>
            <a:br>
              <a:rPr lang="sv-SE" sz="1400" dirty="0">
                <a:solidFill>
                  <a:srgbClr val="C00000"/>
                </a:solidFill>
                <a:effectLst/>
              </a:rPr>
            </a:br>
            <a:r>
              <a:rPr lang="sv-SE" sz="1400" dirty="0">
                <a:solidFill>
                  <a:srgbClr val="C00000"/>
                </a:solidFill>
                <a:effectLst/>
              </a:rPr>
              <a:t>ett felfritt offer åt Gud.</a:t>
            </a:r>
          </a:p>
        </p:txBody>
      </p:sp>
    </p:spTree>
    <p:custDataLst>
      <p:tags r:id="rId1"/>
    </p:custDataLst>
    <p:extLst>
      <p:ext uri="{BB962C8B-B14F-4D97-AF65-F5344CB8AC3E}">
        <p14:creationId xmlns:p14="http://schemas.microsoft.com/office/powerpoint/2010/main" val="643282968"/>
      </p:ext>
    </p:extLst>
  </p:cSld>
  <p:clrMapOvr>
    <a:masterClrMapping/>
  </p:clrMapOvr>
  <p:transition advTm="40916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500"/>
                                        <p:tgtEl>
                                          <p:spTgt spid="5">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
                                            <p:txEl>
                                              <p:pRg st="8" end="8"/>
                                            </p:txEl>
                                          </p:spTgt>
                                        </p:tgtEl>
                                        <p:attrNameLst>
                                          <p:attrName>style.visibility</p:attrName>
                                        </p:attrNameLst>
                                      </p:cBhvr>
                                      <p:to>
                                        <p:strVal val="visible"/>
                                      </p:to>
                                    </p:set>
                                    <p:animEffect transition="in" filter="fade">
                                      <p:cBhvr>
                                        <p:cTn id="47" dur="500"/>
                                        <p:tgtEl>
                                          <p:spTgt spid="5">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
                                            <p:txEl>
                                              <p:pRg st="9" end="9"/>
                                            </p:txEl>
                                          </p:spTgt>
                                        </p:tgtEl>
                                        <p:attrNameLst>
                                          <p:attrName>style.visibility</p:attrName>
                                        </p:attrNameLst>
                                      </p:cBhvr>
                                      <p:to>
                                        <p:strVal val="visible"/>
                                      </p:to>
                                    </p:set>
                                    <p:animEffect transition="in" filter="fade">
                                      <p:cBhvr>
                                        <p:cTn id="52" dur="500"/>
                                        <p:tgtEl>
                                          <p:spTgt spid="5">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
                                            <p:txEl>
                                              <p:pRg st="10" end="10"/>
                                            </p:txEl>
                                          </p:spTgt>
                                        </p:tgtEl>
                                        <p:attrNameLst>
                                          <p:attrName>style.visibility</p:attrName>
                                        </p:attrNameLst>
                                      </p:cBhvr>
                                      <p:to>
                                        <p:strVal val="visible"/>
                                      </p:to>
                                    </p:set>
                                    <p:animEffect transition="in" filter="fade">
                                      <p:cBhvr>
                                        <p:cTn id="57" dur="5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208" x="6286500" y="1765300"/>
          <p14:tracePt t="1216" x="6267450" y="1784350"/>
          <p14:tracePt t="1235" x="6127750" y="1854200"/>
          <p14:tracePt t="1250" x="5949950" y="1917700"/>
          <p14:tracePt t="1265" x="5854700" y="1943100"/>
          <p14:tracePt t="1283" x="5842000" y="1949450"/>
          <p14:tracePt t="1300" x="5854700" y="1949450"/>
          <p14:tracePt t="1316" x="5861050" y="1949450"/>
          <p14:tracePt t="1333" x="5873750" y="1949450"/>
          <p14:tracePt t="1350" x="5880100" y="1949450"/>
          <p14:tracePt t="1352" x="5880100" y="1955800"/>
          <p14:tracePt t="1367" x="5880100" y="1962150"/>
          <p14:tracePt t="1383" x="5822950" y="1981200"/>
          <p14:tracePt t="1402" x="5708650" y="1993900"/>
          <p14:tracePt t="1416" x="5581650" y="1993900"/>
          <p14:tracePt t="1433" x="5448300" y="2000250"/>
          <p14:tracePt t="1450" x="5340350" y="2000250"/>
          <p14:tracePt t="1466" x="5181600" y="2000250"/>
          <p14:tracePt t="1483" x="4927600" y="1981200"/>
          <p14:tracePt t="1500" x="4597400" y="1955800"/>
          <p14:tracePt t="1516" x="4248150" y="1905000"/>
          <p14:tracePt t="1533" x="3879850" y="1854200"/>
          <p14:tracePt t="1550" x="3473450" y="1797050"/>
          <p14:tracePt t="1566" x="3092450" y="1739900"/>
          <p14:tracePt t="1584" x="2692400" y="1682750"/>
          <p14:tracePt t="1601" x="2247900" y="1612900"/>
          <p14:tracePt t="1617" x="1587500" y="1492250"/>
          <p14:tracePt t="1634" x="1181100" y="1390650"/>
          <p14:tracePt t="1650" x="895350" y="1282700"/>
          <p14:tracePt t="1667" x="704850" y="1193800"/>
          <p14:tracePt t="1683" x="596900" y="1117600"/>
          <p14:tracePt t="1700" x="546100" y="1047750"/>
          <p14:tracePt t="1716" x="520700" y="1003300"/>
          <p14:tracePt t="1733" x="488950" y="965200"/>
          <p14:tracePt t="1751" x="444500" y="927100"/>
          <p14:tracePt t="1767" x="412750" y="901700"/>
          <p14:tracePt t="1784" x="393700" y="876300"/>
          <p14:tracePt t="1800" x="393700" y="869950"/>
          <p14:tracePt t="1817" x="393700" y="863600"/>
          <p14:tracePt t="1850" x="406400" y="863600"/>
          <p14:tracePt t="1867" x="419100" y="869950"/>
          <p14:tracePt t="1885" x="419100" y="895350"/>
          <p14:tracePt t="1902" x="425450" y="920750"/>
          <p14:tracePt t="1917" x="438150" y="952500"/>
          <p14:tracePt t="1934" x="476250" y="1003300"/>
          <p14:tracePt t="1950" x="520700" y="1028700"/>
          <p14:tracePt t="1967" x="577850" y="1041400"/>
          <p14:tracePt t="1984" x="628650" y="1041400"/>
          <p14:tracePt t="2000" x="673100" y="1041400"/>
          <p14:tracePt t="2017" x="698500" y="1035050"/>
          <p14:tracePt t="2034" x="704850" y="1035050"/>
          <p14:tracePt t="2090" x="711200" y="1035050"/>
          <p14:tracePt t="2100" x="717550" y="1035050"/>
          <p14:tracePt t="2117" x="774700" y="1047750"/>
          <p14:tracePt t="2133" x="876300" y="1060450"/>
          <p14:tracePt t="2150" x="1003300" y="1073150"/>
          <p14:tracePt t="2167" x="1060450" y="1085850"/>
          <p14:tracePt t="2236" x="1060450" y="1079500"/>
          <p14:tracePt t="2251" x="1079500" y="1079500"/>
          <p14:tracePt t="2267" x="1162050" y="1066800"/>
          <p14:tracePt t="2284" x="1314450" y="1073150"/>
          <p14:tracePt t="2300" x="1485900" y="1092200"/>
          <p14:tracePt t="2317" x="1606550" y="1111250"/>
          <p14:tracePt t="2334" x="1638300" y="1117600"/>
          <p14:tracePt t="2352" x="1651000" y="1123950"/>
          <p14:tracePt t="2367" x="1657350" y="1130300"/>
          <p14:tracePt t="2386" x="1663700" y="1130300"/>
          <p14:tracePt t="2388" x="1670050" y="1130300"/>
          <p14:tracePt t="2403" x="1676400" y="1130300"/>
          <p14:tracePt t="2418" x="1695450" y="1130300"/>
          <p14:tracePt t="2434" x="1733550" y="1130300"/>
          <p14:tracePt t="2451" x="1771650" y="1130300"/>
          <p14:tracePt t="2453" x="1784350" y="1130300"/>
          <p14:tracePt t="2469" x="1809750" y="1130300"/>
          <p14:tracePt t="2485" x="1822450" y="1130300"/>
          <p14:tracePt t="2503" x="1835150" y="1130300"/>
          <p14:tracePt t="2517" x="1841500" y="1130300"/>
          <p14:tracePt t="2553" x="1854200" y="1130300"/>
          <p14:tracePt t="2568" x="1866900" y="1123950"/>
          <p14:tracePt t="2586" x="1885950" y="1117600"/>
          <p14:tracePt t="2603" x="1905000" y="1104900"/>
          <p14:tracePt t="2617" x="1930400" y="1092200"/>
          <p14:tracePt t="2634" x="1943100" y="1085850"/>
          <p14:tracePt t="2651" x="1949450" y="1079500"/>
          <p14:tracePt t="2690" x="1955800" y="1079500"/>
          <p14:tracePt t="2701" x="1955800" y="1073150"/>
          <p14:tracePt t="2717" x="1974850" y="1073150"/>
          <p14:tracePt t="2734" x="1987550" y="1066800"/>
          <p14:tracePt t="2752" x="1993900" y="1066800"/>
          <p14:tracePt t="2768" x="2000250" y="1066800"/>
          <p14:tracePt t="2770" x="2006600" y="1066800"/>
          <p14:tracePt t="2801" x="2012950" y="1066800"/>
          <p14:tracePt t="2839" x="2019300" y="1066800"/>
          <p14:tracePt t="2854" x="2025650" y="1066800"/>
          <p14:tracePt t="2870" x="2025650" y="1060450"/>
          <p14:tracePt t="2884" x="2032000" y="1060450"/>
          <p14:tracePt t="2901" x="2044700" y="1060450"/>
          <p14:tracePt t="2918" x="2057400" y="1060450"/>
          <p14:tracePt t="2937" x="2070100" y="1060450"/>
          <p14:tracePt t="2951" x="2076450" y="1060450"/>
          <p14:tracePt t="2968" x="2089150" y="1060450"/>
          <p14:tracePt t="2984" x="2095500" y="1060450"/>
          <p14:tracePt t="3092" x="2089150" y="1060450"/>
          <p14:tracePt t="3100" x="2082800" y="1060450"/>
          <p14:tracePt t="3118" x="2070100" y="1060450"/>
          <p14:tracePt t="3137" x="2057400" y="1060450"/>
          <p14:tracePt t="3153" x="2044700" y="1060450"/>
          <p14:tracePt t="3168" x="2038350" y="1060450"/>
          <p14:tracePt t="3184" x="2025650" y="1066800"/>
          <p14:tracePt t="3201" x="2000250" y="1073150"/>
          <p14:tracePt t="3219" x="1981200" y="1085850"/>
          <p14:tracePt t="3235" x="1955800" y="1092200"/>
          <p14:tracePt t="3251" x="1936750" y="1098550"/>
          <p14:tracePt t="3268" x="1924050" y="1098550"/>
          <p14:tracePt t="3285" x="1885950" y="1104900"/>
          <p14:tracePt t="3302" x="1860550" y="1104900"/>
          <p14:tracePt t="3318" x="1803400" y="1123950"/>
          <p14:tracePt t="3335" x="1765300" y="1130300"/>
          <p14:tracePt t="3351" x="1701800" y="1149350"/>
          <p14:tracePt t="3368" x="1638300" y="1174750"/>
          <p14:tracePt t="3385" x="1593850" y="1187450"/>
          <p14:tracePt t="3402" x="1536700" y="1200150"/>
          <p14:tracePt t="3418" x="1517650" y="1212850"/>
          <p14:tracePt t="3435" x="1498600" y="1219200"/>
          <p14:tracePt t="3452" x="1479550" y="1225550"/>
          <p14:tracePt t="3469" x="1447800" y="1231900"/>
          <p14:tracePt t="3470" x="1441450" y="1238250"/>
          <p14:tracePt t="3485" x="1397000" y="1238250"/>
          <p14:tracePt t="3502" x="1365250" y="1244600"/>
          <p14:tracePt t="3636" x="1365250" y="1250950"/>
          <p14:tracePt t="3669" x="1358900" y="1250950"/>
          <p14:tracePt t="3770" x="1352550" y="1250950"/>
          <p14:tracePt t="3797" x="1352550" y="1257300"/>
          <p14:tracePt t="4017" x="1352550" y="1263650"/>
          <p14:tracePt t="4025" x="1358900" y="1263650"/>
          <p14:tracePt t="4036" x="1365250" y="1270000"/>
          <p14:tracePt t="4133" x="1365250" y="1276350"/>
          <p14:tracePt t="4138" x="1371600" y="1276350"/>
          <p14:tracePt t="4152" x="1377950" y="1282700"/>
          <p14:tracePt t="4169" x="1384300" y="1289050"/>
          <p14:tracePt t="4185" x="1390650" y="1289050"/>
          <p14:tracePt t="4219" x="1390650" y="1295400"/>
          <p14:tracePt t="4299" x="1390650" y="1301750"/>
          <p14:tracePt t="4475" x="1384300" y="1301750"/>
          <p14:tracePt t="4486" x="1377950" y="1308100"/>
          <p14:tracePt t="4538" x="1390650" y="1308100"/>
          <p14:tracePt t="4553" x="1435100" y="1289050"/>
          <p14:tracePt t="4569" x="1511300" y="1276350"/>
          <p14:tracePt t="4586" x="1568450" y="1263650"/>
          <p14:tracePt t="4604" x="1606550" y="1250950"/>
          <p14:tracePt t="4619" x="1631950" y="1250950"/>
          <p14:tracePt t="4635" x="1651000" y="1250950"/>
          <p14:tracePt t="4669" x="1657350" y="1250950"/>
          <p14:tracePt t="4716" x="1663700" y="1250950"/>
          <p14:tracePt t="4776" x="1670050" y="1250950"/>
          <p14:tracePt t="4805" x="1676400" y="1250950"/>
          <p14:tracePt t="4820" x="1682750" y="1250950"/>
          <p14:tracePt t="4836" x="1689100" y="1257300"/>
          <p14:tracePt t="4853" x="1727200" y="1257300"/>
          <p14:tracePt t="4870" x="1765300" y="1257300"/>
          <p14:tracePt t="4886" x="1803400" y="1257300"/>
          <p14:tracePt t="4903" x="1898650" y="1263650"/>
          <p14:tracePt t="4921" x="1936750" y="1263650"/>
          <p14:tracePt t="4938" x="1949450" y="1263650"/>
          <p14:tracePt t="5099" x="1943100" y="1263650"/>
          <p14:tracePt t="5107" x="1936750" y="1263650"/>
          <p14:tracePt t="5121" x="1924050" y="1257300"/>
          <p14:tracePt t="5170" x="1930400" y="1257300"/>
          <p14:tracePt t="5186" x="1981200" y="1257300"/>
          <p14:tracePt t="5203" x="2089150" y="1257300"/>
          <p14:tracePt t="5221" x="2190750" y="1263650"/>
          <p14:tracePt t="5236" x="2266950" y="1270000"/>
          <p14:tracePt t="5253" x="2330450" y="1270000"/>
          <p14:tracePt t="5270" x="2349500" y="1270000"/>
          <p14:tracePt t="5303" x="2349500" y="1276350"/>
          <p14:tracePt t="5380" x="2343150" y="1276350"/>
          <p14:tracePt t="5398" x="2330450" y="1276350"/>
          <p14:tracePt t="5405" x="2311400" y="1282700"/>
          <p14:tracePt t="5420" x="2235200" y="1301750"/>
          <p14:tracePt t="5436" x="2159000" y="1320800"/>
          <p14:tracePt t="5453" x="2057400" y="1339850"/>
          <p14:tracePt t="5470" x="1949450" y="1352550"/>
          <p14:tracePt t="5487" x="1847850" y="1365250"/>
          <p14:tracePt t="5503" x="1790700" y="1377950"/>
          <p14:tracePt t="5520" x="1720850" y="1403350"/>
          <p14:tracePt t="5535" x="1651000" y="1428750"/>
          <p14:tracePt t="5553" x="1562100" y="1454150"/>
          <p14:tracePt t="5570" x="1498600" y="1473200"/>
          <p14:tracePt t="5587" x="1435100" y="1485900"/>
          <p14:tracePt t="5603" x="1409700" y="1492250"/>
          <p14:tracePt t="5708" x="1403350" y="1492250"/>
          <p14:tracePt t="5733" x="1390650" y="1498600"/>
          <p14:tracePt t="5753" x="1384300" y="1498600"/>
          <p14:tracePt t="5832" x="1384300" y="1504950"/>
          <p14:tracePt t="5857" x="1377950" y="1504950"/>
          <p14:tracePt t="5879" x="1371600" y="1504950"/>
          <p14:tracePt t="5887" x="1371600" y="1511300"/>
          <p14:tracePt t="5921" x="1365250" y="1511300"/>
          <p14:tracePt t="5964" x="1358900" y="1511300"/>
          <p14:tracePt t="5972" x="1352550" y="1511300"/>
          <p14:tracePt t="5989" x="1346200" y="1511300"/>
          <p14:tracePt t="6005" x="1339850" y="1511300"/>
          <p14:tracePt t="6022" x="1333500" y="1517650"/>
          <p14:tracePt t="6196" x="1339850" y="1524000"/>
          <p14:tracePt t="6219" x="1339850" y="1530350"/>
          <p14:tracePt t="6279" x="1346200" y="1530350"/>
          <p14:tracePt t="6472" x="1352550" y="1530350"/>
          <p14:tracePt t="7040" x="1352550" y="1524000"/>
          <p14:tracePt t="7078" x="1358900" y="1524000"/>
          <p14:tracePt t="7088" x="1384300" y="1524000"/>
          <p14:tracePt t="7105" x="1460500" y="1524000"/>
          <p14:tracePt t="7122" x="1536700" y="1517650"/>
          <p14:tracePt t="7137" x="1600200" y="1517650"/>
          <p14:tracePt t="7155" x="1638300" y="1517650"/>
          <p14:tracePt t="7171" x="1670050" y="1511300"/>
          <p14:tracePt t="7188" x="1695450" y="1511300"/>
          <p14:tracePt t="7205" x="1714500" y="1504950"/>
          <p14:tracePt t="7221" x="1733550" y="1498600"/>
          <p14:tracePt t="7238" x="1739900" y="1498600"/>
          <p14:tracePt t="7255" x="1739900" y="1492250"/>
          <p14:tracePt t="7306" x="1733550" y="1492250"/>
          <p14:tracePt t="7314" x="1727200" y="1498600"/>
          <p14:tracePt t="7338" x="1714500" y="1504950"/>
          <p14:tracePt t="7355" x="1708150" y="1504950"/>
          <p14:tracePt t="7371" x="1701800" y="1504950"/>
          <p14:tracePt t="7421" x="1701800" y="1498600"/>
          <p14:tracePt t="7438" x="1708150" y="1485900"/>
          <p14:tracePt t="7455" x="1708150" y="1479550"/>
          <p14:tracePt t="7470" x="1714500" y="1473200"/>
          <p14:tracePt t="7489" x="1714500" y="1466850"/>
          <p14:tracePt t="7637" x="1720850" y="1466850"/>
          <p14:tracePt t="7645" x="1727200" y="1466850"/>
          <p14:tracePt t="7655" x="1733550" y="1473200"/>
          <p14:tracePt t="7672" x="1746250" y="1479550"/>
          <p14:tracePt t="7689" x="1746250" y="1485900"/>
          <p14:tracePt t="7722" x="1746250" y="1492250"/>
          <p14:tracePt t="7739" x="1727200" y="1492250"/>
          <p14:tracePt t="7756" x="1695450" y="1492250"/>
          <p14:tracePt t="7773" x="1663700" y="1492250"/>
          <p14:tracePt t="7787" x="1625600" y="1492250"/>
          <p14:tracePt t="7806" x="1549400" y="1498600"/>
          <p14:tracePt t="7823" x="1492250" y="1504950"/>
          <p14:tracePt t="7838" x="1441450" y="1517650"/>
          <p14:tracePt t="7855" x="1409700" y="1530350"/>
          <p14:tracePt t="7872" x="1377950" y="1536700"/>
          <p14:tracePt t="7889" x="1358900" y="1536700"/>
          <p14:tracePt t="7905" x="1339850" y="1536700"/>
          <p14:tracePt t="7922" x="1289050" y="1511300"/>
          <p14:tracePt t="7939" x="1231900" y="1479550"/>
          <p14:tracePt t="7957" x="1187450" y="1454150"/>
          <p14:tracePt t="7972" x="1174750" y="1454150"/>
          <p14:tracePt t="7989" x="1143000" y="1460500"/>
          <p14:tracePt t="8006" x="1130300" y="1466850"/>
          <p14:tracePt t="8023" x="1130300" y="1473200"/>
          <p14:tracePt t="8056" x="1123950" y="1479550"/>
          <p14:tracePt t="8072" x="1123950" y="1492250"/>
          <p14:tracePt t="8089" x="1117600" y="1504950"/>
          <p14:tracePt t="8106" x="1104900" y="1517650"/>
          <p14:tracePt t="8122" x="1098550" y="1524000"/>
          <p14:tracePt t="8139" x="1085850" y="1536700"/>
          <p14:tracePt t="8156" x="1073150" y="1549400"/>
          <p14:tracePt t="8172" x="1066800" y="1574800"/>
          <p14:tracePt t="8191" x="1066800" y="1593850"/>
          <p14:tracePt t="8206" x="1066800" y="1606550"/>
          <p14:tracePt t="8222" x="1060450" y="1612900"/>
          <p14:tracePt t="8239" x="1060450" y="1619250"/>
          <p14:tracePt t="8256" x="1060450" y="1625600"/>
          <p14:tracePt t="8289" x="1060450" y="1631950"/>
          <p14:tracePt t="8306" x="1060450" y="1638300"/>
          <p14:tracePt t="8324" x="1066800" y="1657350"/>
          <p14:tracePt t="8339" x="1066800" y="1670050"/>
          <p14:tracePt t="8356" x="1073150" y="1682750"/>
          <p14:tracePt t="8372" x="1079500" y="1689100"/>
          <p14:tracePt t="8521" x="1085850" y="1689100"/>
          <p14:tracePt t="8537" x="1092200" y="1695450"/>
          <p14:tracePt t="8543" x="1098550" y="1695450"/>
          <p14:tracePt t="8557" x="1104900" y="1701800"/>
          <p14:tracePt t="8573" x="1117600" y="1708150"/>
          <p14:tracePt t="8589" x="1123950" y="1708150"/>
          <p14:tracePt t="8606" x="1136650" y="1720850"/>
          <p14:tracePt t="8623" x="1149350" y="1727200"/>
          <p14:tracePt t="8639" x="1155700" y="1733550"/>
          <p14:tracePt t="8655" x="1162050" y="1739900"/>
          <p14:tracePt t="8838" x="1168400" y="1739900"/>
          <p14:tracePt t="8843" x="1168400" y="1746250"/>
          <p14:tracePt t="8856" x="1174750" y="1746250"/>
          <p14:tracePt t="8873" x="1181100" y="1746250"/>
          <p14:tracePt t="8978" x="1187450" y="1746250"/>
          <p14:tracePt t="9001" x="1193800" y="1746250"/>
          <p14:tracePt t="9050" x="1200150" y="1746250"/>
          <p14:tracePt t="9219" x="1206500" y="1746250"/>
          <p14:tracePt t="9225" x="1212850" y="1746250"/>
          <p14:tracePt t="9240" x="1225550" y="1746250"/>
          <p14:tracePt t="9256" x="1257300" y="1746250"/>
          <p14:tracePt t="9272" x="1295400" y="1746250"/>
          <p14:tracePt t="9289" x="1314450" y="1746250"/>
          <p14:tracePt t="9306" x="1339850" y="1746250"/>
          <p14:tracePt t="9402" x="1346200" y="1739900"/>
          <p14:tracePt t="9422" x="1365250" y="1739900"/>
          <p14:tracePt t="9439" x="1390650" y="1733550"/>
          <p14:tracePt t="9455" x="1416050" y="1727200"/>
          <p14:tracePt t="9473" x="1435100" y="1720850"/>
          <p14:tracePt t="9490" x="1447800" y="1720850"/>
          <p14:tracePt t="9507" x="1466850" y="1720850"/>
          <p14:tracePt t="9528" x="1492250" y="1720850"/>
          <p14:tracePt t="9544" x="1543050" y="1714500"/>
          <p14:tracePt t="9557" x="1625600" y="1695450"/>
          <p14:tracePt t="9574" x="1708150" y="1676400"/>
          <p14:tracePt t="9590" x="1765300" y="1657350"/>
          <p14:tracePt t="9607" x="1803400" y="1651000"/>
          <p14:tracePt t="9623" x="1822450" y="1644650"/>
          <p14:tracePt t="9640" x="1835150" y="1644650"/>
          <p14:tracePt t="9657" x="1841500" y="1644650"/>
          <p14:tracePt t="9673" x="1854200" y="1644650"/>
          <p14:tracePt t="9690" x="1873250" y="1644650"/>
          <p14:tracePt t="9707" x="1898650" y="1651000"/>
          <p14:tracePt t="9724" x="1911350" y="1651000"/>
          <p14:tracePt t="9740" x="1924050" y="1651000"/>
          <p14:tracePt t="9774" x="1930400" y="1651000"/>
          <p14:tracePt t="9878" x="1936750" y="1651000"/>
          <p14:tracePt t="9891" x="1949450" y="1657350"/>
          <p14:tracePt t="9907" x="2006600" y="1657350"/>
          <p14:tracePt t="9927" x="2051050" y="1663700"/>
          <p14:tracePt t="9944" x="2190750" y="1689100"/>
          <p14:tracePt t="9956" x="2336800" y="1714500"/>
          <p14:tracePt t="9974" x="2463800" y="1739900"/>
          <p14:tracePt t="9990" x="2603500" y="1771650"/>
          <p14:tracePt t="10007" x="2692400" y="1784350"/>
          <p14:tracePt t="10024" x="2698750" y="1784350"/>
          <p14:tracePt t="10040" x="2660650" y="1784350"/>
          <p14:tracePt t="10058" x="2565400" y="1765300"/>
          <p14:tracePt t="10060" x="2508250" y="1752600"/>
          <p14:tracePt t="10076" x="2413000" y="1739900"/>
          <p14:tracePt t="10091" x="2374900" y="1733550"/>
          <p14:tracePt t="10107" x="2362200" y="1733550"/>
          <p14:tracePt t="10124" x="2362200" y="1727200"/>
          <p14:tracePt t="10141" x="2381250" y="1727200"/>
          <p14:tracePt t="10157" x="2419350" y="1714500"/>
          <p14:tracePt t="10174" x="2444750" y="1714500"/>
          <p14:tracePt t="10195" x="2463800" y="1714500"/>
          <p14:tracePt t="10211" x="2476500" y="1714500"/>
          <p14:tracePt t="10277" x="2482850" y="1714500"/>
          <p14:tracePt t="10294" x="2508250" y="1714500"/>
          <p14:tracePt t="10311" x="2533650" y="1708150"/>
          <p14:tracePt t="10324" x="2578100" y="1708150"/>
          <p14:tracePt t="10342" x="2628900" y="1701800"/>
          <p14:tracePt t="10356" x="2667000" y="1695450"/>
          <p14:tracePt t="10374" x="2698750" y="1689100"/>
          <p14:tracePt t="10391" x="2724150" y="1689100"/>
          <p14:tracePt t="10409" x="2730500" y="1689100"/>
          <p14:tracePt t="10423" x="2736850" y="1689100"/>
          <p14:tracePt t="10536" x="2730500" y="1689100"/>
          <p14:tracePt t="10544" x="2724150" y="1689100"/>
          <p14:tracePt t="10557" x="2717800" y="1689100"/>
          <p14:tracePt t="10575" x="2698750" y="1689100"/>
          <p14:tracePt t="10591" x="2654300" y="1695450"/>
          <p14:tracePt t="10608" x="2597150" y="1701800"/>
          <p14:tracePt t="10626" x="2527300" y="1714500"/>
          <p14:tracePt t="10641" x="2463800" y="1727200"/>
          <p14:tracePt t="10659" x="2406650" y="1733550"/>
          <p14:tracePt t="10674" x="2362200" y="1746250"/>
          <p14:tracePt t="10691" x="2286000" y="1758950"/>
          <p14:tracePt t="10708" x="2159000" y="1778000"/>
          <p14:tracePt t="10724" x="2012950" y="1797050"/>
          <p14:tracePt t="10741" x="1797050" y="1797050"/>
          <p14:tracePt t="10758" x="1574800" y="1797050"/>
          <p14:tracePt t="10774" x="1403350" y="1797050"/>
          <p14:tracePt t="10791" x="1320800" y="1797050"/>
          <p14:tracePt t="10808" x="1301750" y="1797050"/>
          <p14:tracePt t="10825" x="1301750" y="1803400"/>
          <p14:tracePt t="10841" x="1295400" y="1816100"/>
          <p14:tracePt t="10858" x="1263650" y="1835150"/>
          <p14:tracePt t="10874" x="1193800" y="1866900"/>
          <p14:tracePt t="10891" x="1098550" y="1885950"/>
          <p14:tracePt t="10908" x="1009650" y="1898650"/>
          <p14:tracePt t="10927" x="984250" y="1905000"/>
          <p14:tracePt t="10958" x="1003300" y="1905000"/>
          <p14:tracePt t="10975" x="1016000" y="1905000"/>
          <p14:tracePt t="10990" x="1022350" y="1905000"/>
          <p14:tracePt t="11008" x="1035050" y="1905000"/>
          <p14:tracePt t="11041" x="1035050" y="1911350"/>
          <p14:tracePt t="11489" x="1035050" y="1905000"/>
          <p14:tracePt t="11573" x="1035050" y="1911350"/>
          <p14:tracePt t="11608" x="1035050" y="1917700"/>
          <p14:tracePt t="11652" x="1028700" y="1917700"/>
          <p14:tracePt t="11672" x="1022350" y="1924050"/>
          <p14:tracePt t="11678" x="1016000" y="1930400"/>
          <p14:tracePt t="11692" x="996950" y="1936750"/>
          <p14:tracePt t="11710" x="977900" y="1936750"/>
          <p14:tracePt t="11725" x="952500" y="1943100"/>
          <p14:tracePt t="11741" x="920750" y="1949450"/>
          <p14:tracePt t="11759" x="882650" y="1955800"/>
          <p14:tracePt t="11775" x="857250" y="1962150"/>
          <p14:tracePt t="11792" x="838200" y="1962150"/>
          <p14:tracePt t="11809" x="825500" y="1968500"/>
          <p14:tracePt t="11825" x="806450" y="1968500"/>
          <p14:tracePt t="11842" x="793750" y="1968500"/>
          <p14:tracePt t="11861" x="768350" y="1968500"/>
          <p14:tracePt t="11862" x="755650" y="1962150"/>
          <p14:tracePt t="11875" x="749300" y="1962150"/>
          <p14:tracePt t="11892" x="730250" y="1949450"/>
          <p14:tracePt t="11909" x="711200" y="1943100"/>
          <p14:tracePt t="11910" x="711200" y="1936750"/>
          <p14:tracePt t="11927" x="704850" y="1924050"/>
          <p14:tracePt t="11944" x="704850" y="1911350"/>
          <p14:tracePt t="11959" x="711200" y="1898650"/>
          <p14:tracePt t="11975" x="717550" y="1898650"/>
          <p14:tracePt t="12009" x="723900" y="1898650"/>
          <p14:tracePt t="12026" x="742950" y="1898650"/>
          <p14:tracePt t="12042" x="749300" y="1898650"/>
          <p14:tracePt t="12079" x="762000" y="1898650"/>
          <p14:tracePt t="12092" x="768350" y="1898650"/>
          <p14:tracePt t="12109" x="793750" y="1898650"/>
          <p14:tracePt t="12125" x="825500" y="1898650"/>
          <p14:tracePt t="12128" x="844550" y="1898650"/>
          <p14:tracePt t="12142" x="857250" y="1898650"/>
          <p14:tracePt t="12159" x="889000" y="1898650"/>
          <p14:tracePt t="12176" x="908050" y="1898650"/>
          <p14:tracePt t="12192" x="920750" y="1898650"/>
          <p14:tracePt t="12209" x="933450" y="1898650"/>
          <p14:tracePt t="12225" x="952500" y="1898650"/>
          <p14:tracePt t="12242" x="977900" y="1898650"/>
          <p14:tracePt t="12263" x="996950" y="1898650"/>
          <p14:tracePt t="12265" x="1003300" y="1898650"/>
          <p14:tracePt t="12280" x="1016000" y="1898650"/>
          <p14:tracePt t="12292" x="1022350" y="1898650"/>
          <p14:tracePt t="12309" x="1035050" y="1898650"/>
          <p14:tracePt t="12327" x="1047750" y="1898650"/>
          <p14:tracePt t="12360" x="1073150" y="1898650"/>
          <p14:tracePt t="12376" x="1104900" y="1898650"/>
          <p14:tracePt t="12393" x="1117600" y="1898650"/>
          <p14:tracePt t="12409" x="1149350" y="1898650"/>
          <p14:tracePt t="12426" x="1174750" y="1898650"/>
          <p14:tracePt t="12444" x="1187450" y="1898650"/>
          <p14:tracePt t="12459" x="1193800" y="1892300"/>
          <p14:tracePt t="12476" x="1200150" y="1892300"/>
          <p14:tracePt t="12492" x="1206500" y="1892300"/>
          <p14:tracePt t="12509" x="1212850" y="1885950"/>
          <p14:tracePt t="12526" x="1225550" y="1879600"/>
          <p14:tracePt t="12544" x="1238250" y="1879600"/>
          <p14:tracePt t="12559" x="1250950" y="1873250"/>
          <p14:tracePt t="12576" x="1270000" y="1873250"/>
          <p14:tracePt t="12593" x="1276350" y="1866900"/>
          <p14:tracePt t="12609" x="1295400" y="1860550"/>
          <p14:tracePt t="12626" x="1301750" y="1860550"/>
          <p14:tracePt t="12748" x="1308100" y="1860550"/>
          <p14:tracePt t="12780" x="1308100" y="1866900"/>
          <p14:tracePt t="12789" x="1314450" y="1866900"/>
          <p14:tracePt t="12886" x="1301750" y="1866900"/>
          <p14:tracePt t="12892" x="1289050" y="1866900"/>
          <p14:tracePt t="12910" x="1276350" y="1866900"/>
          <p14:tracePt t="12926" x="1263650" y="1866900"/>
          <p14:tracePt t="12960" x="1282700" y="1866900"/>
          <p14:tracePt t="12976" x="1339850" y="1866900"/>
          <p14:tracePt t="12993" x="1454150" y="1873250"/>
          <p14:tracePt t="13010" x="1549400" y="1873250"/>
          <p14:tracePt t="13026" x="1600200" y="1879600"/>
          <p14:tracePt t="13043" x="1606550" y="1879600"/>
          <p14:tracePt t="13078" x="1612900" y="1879600"/>
          <p14:tracePt t="13093" x="1631950" y="1873250"/>
          <p14:tracePt t="13110" x="1689100" y="1873250"/>
          <p14:tracePt t="13126" x="1765300" y="1873250"/>
          <p14:tracePt t="13143" x="1879600" y="1879600"/>
          <p14:tracePt t="13160" x="1962150" y="1892300"/>
          <p14:tracePt t="13176" x="2032000" y="1898650"/>
          <p14:tracePt t="13195" x="2044700" y="1905000"/>
          <p14:tracePt t="13232" x="2051050" y="1905000"/>
          <p14:tracePt t="13243" x="2057400" y="1905000"/>
          <p14:tracePt t="13260" x="2120900" y="1905000"/>
          <p14:tracePt t="13277" x="2216150" y="1898650"/>
          <p14:tracePt t="13293" x="2279650" y="1898650"/>
          <p14:tracePt t="13296" x="2311400" y="1898650"/>
          <p14:tracePt t="13310" x="2336800" y="1898650"/>
          <p14:tracePt t="13312" x="2349500" y="1898650"/>
          <p14:tracePt t="13327" x="2368550" y="1898650"/>
          <p14:tracePt t="13344" x="2381250" y="1898650"/>
          <p14:tracePt t="13360" x="2393950" y="1898650"/>
          <p14:tracePt t="13376" x="2406650" y="1898650"/>
          <p14:tracePt t="13393" x="2419350" y="1898650"/>
          <p14:tracePt t="13410" x="2438400" y="1898650"/>
          <p14:tracePt t="13426" x="2451100" y="1898650"/>
          <p14:tracePt t="13443" x="2457450" y="1898650"/>
          <p14:tracePt t="13479" x="2470150" y="1892300"/>
          <p14:tracePt t="13495" x="2489200" y="1892300"/>
          <p14:tracePt t="13510" x="2501900" y="1892300"/>
          <p14:tracePt t="13527" x="2552700" y="1892300"/>
          <p14:tracePt t="13544" x="2603500" y="1892300"/>
          <p14:tracePt t="13547" x="2616200" y="1892300"/>
          <p14:tracePt t="13562" x="2635250" y="1892300"/>
          <p14:tracePt t="13606" x="2641600" y="1892300"/>
          <p14:tracePt t="13646" x="2647950" y="1892300"/>
          <p14:tracePt t="13653" x="2647950" y="1898650"/>
          <p14:tracePt t="13677" x="2667000" y="1898650"/>
          <p14:tracePt t="13694" x="2679700" y="1898650"/>
          <p14:tracePt t="13710" x="2686050" y="1898650"/>
          <p14:tracePt t="13761" x="2692400" y="1898650"/>
          <p14:tracePt t="13810" x="2705100" y="1898650"/>
          <p14:tracePt t="13827" x="2717800" y="1898650"/>
          <p14:tracePt t="13843" x="2724150" y="1898650"/>
          <p14:tracePt t="13860" x="2730500" y="1898650"/>
          <p14:tracePt t="13928" x="2730500" y="1892300"/>
          <p14:tracePt t="13936" x="2724150" y="1892300"/>
          <p14:tracePt t="13943" x="2711450" y="1892300"/>
          <p14:tracePt t="13960" x="2673350" y="1892300"/>
          <p14:tracePt t="13977" x="2628900" y="1892300"/>
          <p14:tracePt t="13994" x="2603500" y="1898650"/>
          <p14:tracePt t="14010" x="2533650" y="1905000"/>
          <p14:tracePt t="14027" x="2451100" y="1924050"/>
          <p14:tracePt t="14044" x="2362200" y="1936750"/>
          <p14:tracePt t="14060" x="2260600" y="1955800"/>
          <p14:tracePt t="14077" x="2152650" y="1962150"/>
          <p14:tracePt t="14094" x="2025650" y="1968500"/>
          <p14:tracePt t="14113" x="1790700" y="1968500"/>
          <p14:tracePt t="14130" x="1689100" y="1968500"/>
          <p14:tracePt t="14145" x="1631950" y="1968500"/>
          <p14:tracePt t="14161" x="1581150" y="1968500"/>
          <p14:tracePt t="14178" x="1524000" y="1968500"/>
          <p14:tracePt t="14195" x="1403350" y="1968500"/>
          <p14:tracePt t="14211" x="1225550" y="1955800"/>
          <p14:tracePt t="14227" x="1060450" y="1949450"/>
          <p14:tracePt t="14244" x="882650" y="1943100"/>
          <p14:tracePt t="14260" x="762000" y="1943100"/>
          <p14:tracePt t="14277" x="723900" y="1943100"/>
          <p14:tracePt t="14294" x="717550" y="1943100"/>
          <p14:tracePt t="14312" x="717550" y="1949450"/>
          <p14:tracePt t="14327" x="723900" y="1968500"/>
          <p14:tracePt t="14344" x="730250" y="1993900"/>
          <p14:tracePt t="14361" x="736600" y="2032000"/>
          <p14:tracePt t="14377" x="736600" y="2044700"/>
          <p14:tracePt t="14380" x="736600" y="2051050"/>
          <p14:tracePt t="14394" x="730250" y="2063750"/>
          <p14:tracePt t="14396" x="723900" y="2070100"/>
          <p14:tracePt t="14411" x="723900" y="2082800"/>
          <p14:tracePt t="14427" x="717550" y="2089150"/>
          <p14:tracePt t="14444" x="717550" y="2095500"/>
          <p14:tracePt t="14477" x="723900" y="2101850"/>
          <p14:tracePt t="14494" x="749300" y="2108200"/>
          <p14:tracePt t="14511" x="768350" y="2108200"/>
          <p14:tracePt t="14527" x="793750" y="2114550"/>
          <p14:tracePt t="14544" x="812800" y="2114550"/>
          <p14:tracePt t="14563" x="857250" y="2114550"/>
          <p14:tracePt t="14577" x="882650" y="2114550"/>
          <p14:tracePt t="14593" x="914400" y="2114550"/>
          <p14:tracePt t="14611" x="965200" y="2114550"/>
          <p14:tracePt t="14628" x="977900" y="2114550"/>
          <p14:tracePt t="14770" x="977900" y="2120900"/>
          <p14:tracePt t="14804" x="984250" y="2120900"/>
          <p14:tracePt t="14811" x="984250" y="2127250"/>
          <p14:tracePt t="14828" x="990600" y="2133600"/>
          <p14:tracePt t="14846" x="1003300" y="2139950"/>
          <p14:tracePt t="14861" x="1009650" y="2146300"/>
          <p14:tracePt t="14878" x="1028700" y="2152650"/>
          <p14:tracePt t="14895" x="1047750" y="2152650"/>
          <p14:tracePt t="14911" x="1073150" y="2159000"/>
          <p14:tracePt t="14927" x="1085850" y="2159000"/>
          <p14:tracePt t="14945" x="1104900" y="2159000"/>
          <p14:tracePt t="14978" x="1111250" y="2159000"/>
          <p14:tracePt t="14995" x="1117600" y="2159000"/>
          <p14:tracePt t="15109" x="1123950" y="2159000"/>
          <p14:tracePt t="15142" x="1123950" y="2152650"/>
          <p14:tracePt t="15371" x="1117600" y="2152650"/>
          <p14:tracePt t="15421" x="1123950" y="2152650"/>
          <p14:tracePt t="15427" x="1136650" y="2152650"/>
          <p14:tracePt t="15445" x="1225550" y="2152650"/>
          <p14:tracePt t="15462" x="1327150" y="2159000"/>
          <p14:tracePt t="15480" x="1390650" y="2171700"/>
          <p14:tracePt t="15496" x="1403350" y="2171700"/>
          <p14:tracePt t="15512" x="1409700" y="2171700"/>
          <p14:tracePt t="15529" x="1422400" y="2159000"/>
          <p14:tracePt t="15546" x="1447800" y="2139950"/>
          <p14:tracePt t="15562" x="1473200" y="2133600"/>
          <p14:tracePt t="15578" x="1511300" y="2120900"/>
          <p14:tracePt t="15594" x="1555750" y="2120900"/>
          <p14:tracePt t="15612" x="1600200" y="2120900"/>
          <p14:tracePt t="15627" x="1638300" y="2120900"/>
          <p14:tracePt t="15645" x="1644650" y="2120900"/>
          <p14:tracePt t="15679" x="1644650" y="2127250"/>
          <p14:tracePt t="15712" x="1651000" y="2127250"/>
          <p14:tracePt t="15729" x="1663700" y="2133600"/>
          <p14:tracePt t="15745" x="1708150" y="2133600"/>
          <p14:tracePt t="15764" x="1809750" y="2120900"/>
          <p14:tracePt t="15778" x="1835150" y="2120900"/>
          <p14:tracePt t="15780" x="1885950" y="2114550"/>
          <p14:tracePt t="15795" x="1917700" y="2108200"/>
          <p14:tracePt t="15813" x="1936750" y="2108200"/>
          <p14:tracePt t="15828" x="1962150" y="2108200"/>
          <p14:tracePt t="15845" x="2012950" y="2101850"/>
          <p14:tracePt t="15864" x="2057400" y="2095500"/>
          <p14:tracePt t="15879" x="2120900" y="2089150"/>
          <p14:tracePt t="15895" x="2159000" y="2082800"/>
          <p14:tracePt t="15912" x="2165350" y="2082800"/>
          <p14:tracePt t="15945" x="2171700" y="2082800"/>
          <p14:tracePt t="16006" x="2184400" y="2082800"/>
          <p14:tracePt t="16029" x="2203450" y="2082800"/>
          <p14:tracePt t="16046" x="2216150" y="2082800"/>
          <p14:tracePt t="16063" x="2235200" y="2089150"/>
          <p14:tracePt t="16079" x="2247900" y="2095500"/>
          <p14:tracePt t="16095" x="2260600" y="2095500"/>
          <p14:tracePt t="16114" x="2279650" y="2101850"/>
          <p14:tracePt t="16132" x="2330450" y="2101850"/>
          <p14:tracePt t="16145" x="2355850" y="2101850"/>
          <p14:tracePt t="16162" x="2374900" y="2101850"/>
          <p14:tracePt t="16179" x="2387600" y="2101850"/>
          <p14:tracePt t="16240" x="2374900" y="2101850"/>
          <p14:tracePt t="16248" x="2362200" y="2101850"/>
          <p14:tracePt t="16262" x="2349500" y="2101850"/>
          <p14:tracePt t="16281" x="2298700" y="2108200"/>
          <p14:tracePt t="16296" x="2254250" y="2114550"/>
          <p14:tracePt t="16314" x="2197100" y="2114550"/>
          <p14:tracePt t="16329" x="2114550" y="2120900"/>
          <p14:tracePt t="16346" x="2051050" y="2120900"/>
          <p14:tracePt t="16362" x="1949450" y="2133600"/>
          <p14:tracePt t="16379" x="1828800" y="2146300"/>
          <p14:tracePt t="16395" x="1695450" y="2159000"/>
          <p14:tracePt t="16413" x="1555750" y="2171700"/>
          <p14:tracePt t="16429" x="1435100" y="2184400"/>
          <p14:tracePt t="16446" x="1320800" y="2203450"/>
          <p14:tracePt t="16462" x="1206500" y="2222500"/>
          <p14:tracePt t="16479" x="1117600" y="2241550"/>
          <p14:tracePt t="16496" x="1073150" y="2260600"/>
          <p14:tracePt t="16514" x="1066800" y="2260600"/>
          <p14:tracePt t="16546" x="1066800" y="2266950"/>
          <p14:tracePt t="16562" x="1054100" y="2279650"/>
          <p14:tracePt t="16579" x="1028700" y="2298700"/>
          <p14:tracePt t="16596" x="990600" y="2311400"/>
          <p14:tracePt t="16612" x="971550" y="2324100"/>
          <p14:tracePt t="16629" x="952500" y="2343150"/>
          <p14:tracePt t="16646" x="946150" y="2343150"/>
          <p14:tracePt t="16663" x="946150" y="2349500"/>
          <p14:tracePt t="16698" x="946150" y="2355850"/>
          <p14:tracePt t="16720" x="946150" y="2362200"/>
          <p14:tracePt t="16891" x="939800" y="2362200"/>
          <p14:tracePt t="16898" x="933450" y="2362200"/>
          <p14:tracePt t="16913" x="920750" y="2362200"/>
          <p14:tracePt t="16996" x="920750" y="2355850"/>
          <p14:tracePt t="17126" x="927100" y="2355850"/>
          <p14:tracePt t="17148" x="933450" y="2355850"/>
          <p14:tracePt t="17163" x="946150" y="2355850"/>
          <p14:tracePt t="17215" x="933450" y="2349500"/>
          <p14:tracePt t="17231" x="927100" y="2349500"/>
          <p14:tracePt t="17246" x="914400" y="2343150"/>
          <p14:tracePt t="17344" x="908050" y="2343150"/>
          <p14:tracePt t="17484" x="914400" y="2343150"/>
          <p14:tracePt t="17489" x="927100" y="2343150"/>
          <p14:tracePt t="17505" x="939800" y="2343150"/>
          <p14:tracePt t="17515" x="952500" y="2343150"/>
          <p14:tracePt t="17531" x="971550" y="2343150"/>
          <p14:tracePt t="17546" x="1009650" y="2343150"/>
          <p14:tracePt t="17563" x="1028700" y="2343150"/>
          <p14:tracePt t="17580" x="1041400" y="2349500"/>
          <p14:tracePt t="17598" x="1073150" y="2349500"/>
          <p14:tracePt t="17613" x="1143000" y="2349500"/>
          <p14:tracePt t="17630" x="1206500" y="2349500"/>
          <p14:tracePt t="17647" x="1314450" y="2349500"/>
          <p14:tracePt t="17663" x="1390650" y="2349500"/>
          <p14:tracePt t="17680" x="1416050" y="2349500"/>
          <p14:tracePt t="17714" x="1416050" y="2355850"/>
          <p14:tracePt t="17731" x="1409700" y="2362200"/>
          <p14:tracePt t="17747" x="1397000" y="2362200"/>
          <p14:tracePt t="17766" x="1384300" y="2368550"/>
          <p14:tracePt t="17836" x="1390650" y="2368550"/>
          <p14:tracePt t="17844" x="1390650" y="2362200"/>
          <p14:tracePt t="17864" x="1409700" y="2355850"/>
          <p14:tracePt t="17881" x="1428750" y="2349500"/>
          <p14:tracePt t="17897" x="1454150" y="2343150"/>
          <p14:tracePt t="17914" x="1543050" y="2336800"/>
          <p14:tracePt t="17933" x="1663700" y="2336800"/>
          <p14:tracePt t="17947" x="1771650" y="2336800"/>
          <p14:tracePt t="17964" x="1835150" y="2336800"/>
          <p14:tracePt t="17982" x="1866900" y="2336800"/>
          <p14:tracePt t="17999" x="1873250" y="2343150"/>
          <p14:tracePt t="18069" x="1879600" y="2343150"/>
          <p14:tracePt t="18080" x="1892300" y="2343150"/>
          <p14:tracePt t="18097" x="1898650" y="2343150"/>
          <p14:tracePt t="18116" x="1905000" y="2343150"/>
          <p14:tracePt t="18164" x="1911350" y="2343150"/>
          <p14:tracePt t="18304" x="1917700" y="2343150"/>
          <p14:tracePt t="18310" x="1924050" y="2343150"/>
          <p14:tracePt t="18326" x="1930400" y="2343150"/>
          <p14:tracePt t="18807" x="1936750" y="2343150"/>
          <p14:tracePt t="18816" x="1943100" y="2343150"/>
          <p14:tracePt t="18831" x="2012950" y="2343150"/>
          <p14:tracePt t="18849" x="2114550" y="2336800"/>
          <p14:tracePt t="18865" x="2254250" y="2330450"/>
          <p14:tracePt t="18881" x="2393950" y="2330450"/>
          <p14:tracePt t="18898" x="2476500" y="2330450"/>
          <p14:tracePt t="18914" x="2520950" y="2324100"/>
          <p14:tracePt t="18931" x="2540000" y="2324100"/>
          <p14:tracePt t="18948" x="2546350" y="2324100"/>
          <p14:tracePt t="19020" x="2540000" y="2324100"/>
          <p14:tracePt t="19044" x="2533650" y="2324100"/>
          <p14:tracePt t="19052" x="2527300" y="2317750"/>
          <p14:tracePt t="19065" x="2514600" y="2317750"/>
          <p14:tracePt t="19081" x="2470150" y="2317750"/>
          <p14:tracePt t="19098" x="2393950" y="2324100"/>
          <p14:tracePt t="19101" x="2368550" y="2324100"/>
          <p14:tracePt t="19115" x="2254250" y="2330450"/>
          <p14:tracePt t="19131" x="2171700" y="2336800"/>
          <p14:tracePt t="19148" x="2082800" y="2343150"/>
          <p14:tracePt t="19165" x="2032000" y="2343150"/>
          <p14:tracePt t="19181" x="1962150" y="2349500"/>
          <p14:tracePt t="19198" x="1892300" y="2362200"/>
          <p14:tracePt t="19214" x="1771650" y="2374900"/>
          <p14:tracePt t="19231" x="1670050" y="2387600"/>
          <p14:tracePt t="19249" x="1574800" y="2393950"/>
          <p14:tracePt t="19267" x="1543050" y="2400300"/>
          <p14:tracePt t="19281" x="1504950" y="2400300"/>
          <p14:tracePt t="19298" x="1485900" y="2406650"/>
          <p14:tracePt t="19315" x="1460500" y="2413000"/>
          <p14:tracePt t="19331" x="1428750" y="2432050"/>
          <p14:tracePt t="19348" x="1371600" y="2444750"/>
          <p14:tracePt t="19350" x="1314450" y="2457450"/>
          <p14:tracePt t="19365" x="1219200" y="2463800"/>
          <p14:tracePt t="19382" x="1149350" y="2476500"/>
          <p14:tracePt t="19399" x="1130300" y="2482850"/>
          <p14:tracePt t="19512" x="1130300" y="2489200"/>
          <p14:tracePt t="19531" x="1136650" y="2489200"/>
          <p14:tracePt t="19548" x="1143000" y="2501900"/>
          <p14:tracePt t="19565" x="1149350" y="2508250"/>
          <p14:tracePt t="19582" x="1155700" y="2514600"/>
          <p14:tracePt t="19584" x="1162050" y="2514600"/>
          <p14:tracePt t="19598" x="1168400" y="2520950"/>
          <p14:tracePt t="19615" x="1187450" y="2527300"/>
          <p14:tracePt t="19632" x="1206500" y="2533650"/>
          <p14:tracePt t="19649" x="1238250" y="2533650"/>
          <p14:tracePt t="19665" x="1270000" y="2533650"/>
          <p14:tracePt t="19682" x="1320800" y="2540000"/>
          <p14:tracePt t="19698" x="1352550" y="2540000"/>
          <p14:tracePt t="19715" x="1384300" y="2540000"/>
          <p14:tracePt t="19734" x="1422400" y="2540000"/>
          <p14:tracePt t="19736" x="1435100" y="2540000"/>
          <p14:tracePt t="19748" x="1441450" y="2540000"/>
          <p14:tracePt t="19765" x="1454150" y="2540000"/>
          <p14:tracePt t="19782" x="1473200" y="2540000"/>
          <p14:tracePt t="19799" x="1479550" y="2540000"/>
          <p14:tracePt t="19815" x="1492250" y="2540000"/>
          <p14:tracePt t="19832" x="1498600" y="2540000"/>
          <p14:tracePt t="19882" x="1504950" y="2540000"/>
          <p14:tracePt t="19991" x="1504950" y="2546350"/>
          <p14:tracePt t="20088" x="1504950" y="2552700"/>
          <p14:tracePt t="20093" x="1511300" y="2552700"/>
          <p14:tracePt t="20109" x="1517650" y="2552700"/>
          <p14:tracePt t="20132" x="1524000" y="2552700"/>
          <p14:tracePt t="20180" x="1530350" y="2552700"/>
          <p14:tracePt t="20208" x="1536700" y="2552700"/>
          <p14:tracePt t="20224" x="1543050" y="2552700"/>
          <p14:tracePt t="20241" x="1549400" y="2552700"/>
          <p14:tracePt t="20249" x="1555750" y="2552700"/>
          <p14:tracePt t="20266" x="1568450" y="2552700"/>
          <p14:tracePt t="20282" x="1574800" y="2552700"/>
          <p14:tracePt t="20315" x="1581150" y="2552700"/>
          <p14:tracePt t="20511" x="1587500" y="2546350"/>
          <p14:tracePt t="20535" x="1587500" y="2514600"/>
          <p14:tracePt t="20551" x="1676400" y="2508250"/>
          <p14:tracePt t="20567" x="1803400" y="2520950"/>
          <p14:tracePt t="20583" x="1924050" y="2533650"/>
          <p14:tracePt t="20599" x="2006600" y="2533650"/>
          <p14:tracePt t="20616" x="2012950" y="2533650"/>
          <p14:tracePt t="20654" x="2012950" y="2527300"/>
          <p14:tracePt t="20699" x="2012950" y="2520950"/>
          <p14:tracePt t="21149" x="2019300" y="2520950"/>
          <p14:tracePt t="21163" x="2025650" y="2520950"/>
          <p14:tracePt t="21170" x="2025650" y="2514600"/>
          <p14:tracePt t="21183" x="2032000" y="2514600"/>
          <p14:tracePt t="21217" x="2070100" y="2514600"/>
          <p14:tracePt t="21233" x="2120900" y="2508250"/>
          <p14:tracePt t="21249" x="2146300" y="2508250"/>
          <p14:tracePt t="21266" x="2159000" y="2508250"/>
          <p14:tracePt t="21283" x="2165350" y="2508250"/>
          <p14:tracePt t="21300" x="2171700" y="2508250"/>
          <p14:tracePt t="21446" x="2178050" y="2508250"/>
          <p14:tracePt t="21452" x="2184400" y="2508250"/>
          <p14:tracePt t="21483" x="2190750" y="2508250"/>
          <p14:tracePt t="21500" x="2203450" y="2508250"/>
          <p14:tracePt t="21516" x="2222500" y="2508250"/>
          <p14:tracePt t="21535" x="2374900" y="2508250"/>
          <p14:tracePt t="21550" x="2413000" y="2501900"/>
          <p14:tracePt t="21567" x="2514600" y="2501900"/>
          <p14:tracePt t="21584" x="2571750" y="2501900"/>
          <p14:tracePt t="21600" x="2622550" y="2501900"/>
          <p14:tracePt t="21602" x="2641600" y="2501900"/>
          <p14:tracePt t="21617" x="2647950" y="2501900"/>
          <p14:tracePt t="21635" x="2654300" y="2501900"/>
          <p14:tracePt t="21667" x="2660650" y="2501900"/>
          <p14:tracePt t="21700" x="2654300" y="2501900"/>
          <p14:tracePt t="21717" x="2641600" y="2501900"/>
          <p14:tracePt t="21734" x="2628900" y="2501900"/>
          <p14:tracePt t="21750" x="2584450" y="2501900"/>
          <p14:tracePt t="21767" x="2527300" y="2501900"/>
          <p14:tracePt t="21784" x="2438400" y="2501900"/>
          <p14:tracePt t="21801" x="2349500" y="2489200"/>
          <p14:tracePt t="21817" x="2260600" y="2482850"/>
          <p14:tracePt t="21833" x="2146300" y="2470150"/>
          <p14:tracePt t="21850" x="2057400" y="2463800"/>
          <p14:tracePt t="21867" x="1955800" y="2457450"/>
          <p14:tracePt t="21885" x="1835150" y="2457450"/>
          <p14:tracePt t="21887" x="1746250" y="2457450"/>
          <p14:tracePt t="21900" x="1651000" y="2463800"/>
          <p14:tracePt t="21916" x="1536700" y="2482850"/>
          <p14:tracePt t="21933" x="1377950" y="2495550"/>
          <p14:tracePt t="21952" x="1212850" y="2501900"/>
          <p14:tracePt t="21967" x="1149350" y="2508250"/>
          <p14:tracePt t="21984" x="1111250" y="2514600"/>
          <p14:tracePt t="22000" x="1066800" y="2533650"/>
          <p14:tracePt t="22017" x="984250" y="2565400"/>
          <p14:tracePt t="22033" x="882650" y="2609850"/>
          <p14:tracePt t="22051" x="812800" y="2660650"/>
          <p14:tracePt t="22067" x="749300" y="2717800"/>
          <p14:tracePt t="22084" x="717550" y="2762250"/>
          <p14:tracePt t="22100" x="698500" y="2794000"/>
          <p14:tracePt t="22117" x="692150" y="2819400"/>
          <p14:tracePt t="22136" x="692150" y="2832100"/>
          <p14:tracePt t="22150" x="692150" y="2838450"/>
          <p14:tracePt t="22167" x="692150" y="2844800"/>
          <p14:tracePt t="22184" x="704850" y="2844800"/>
          <p14:tracePt t="22200" x="723900" y="2844800"/>
          <p14:tracePt t="22217" x="749300" y="2844800"/>
          <p14:tracePt t="22234" x="774700" y="2844800"/>
          <p14:tracePt t="22250" x="800100" y="2844800"/>
          <p14:tracePt t="22268" x="825500" y="2844800"/>
          <p14:tracePt t="22284" x="850900" y="2838450"/>
          <p14:tracePt t="22301" x="869950" y="2838450"/>
          <p14:tracePt t="22303" x="882650" y="2838450"/>
          <p14:tracePt t="22317" x="901700" y="2838450"/>
          <p14:tracePt t="22334" x="927100" y="2838450"/>
          <p14:tracePt t="22352" x="958850" y="2838450"/>
          <p14:tracePt t="22367" x="977900" y="2838450"/>
          <p14:tracePt t="22384" x="996950" y="2838450"/>
          <p14:tracePt t="22399" x="1016000" y="2832100"/>
          <p14:tracePt t="22418" x="1028700" y="2832100"/>
          <p14:tracePt t="22434" x="1041400" y="2832100"/>
          <p14:tracePt t="22451" x="1054100" y="2825750"/>
          <p14:tracePt t="22468" x="1066800" y="2825750"/>
          <p14:tracePt t="22472" x="1073150" y="2825750"/>
          <p14:tracePt t="22488" x="1079500" y="2825750"/>
          <p14:tracePt t="22503" x="1079500" y="2819400"/>
          <p14:tracePt t="22517" x="1092200" y="2819400"/>
          <p14:tracePt t="22534" x="1098550" y="2819400"/>
          <p14:tracePt t="22553" x="1117600" y="2819400"/>
          <p14:tracePt t="22569" x="1130300" y="2819400"/>
          <p14:tracePt t="22584" x="1136650" y="2819400"/>
          <p14:tracePt t="22618" x="1143000" y="2819400"/>
          <p14:tracePt t="22634" x="1149350" y="2819400"/>
          <p14:tracePt t="22651" x="1155700" y="2813050"/>
          <p14:tracePt t="23209" x="1149350" y="2813050"/>
          <p14:tracePt t="23218" x="1149350" y="2806700"/>
          <p14:tracePt t="23252" x="1174750" y="2794000"/>
          <p14:tracePt t="23269" x="1250950" y="2787650"/>
          <p14:tracePt t="23288" x="1390650" y="2787650"/>
          <p14:tracePt t="23303" x="1524000" y="2806700"/>
          <p14:tracePt t="23318" x="1689100" y="2825750"/>
          <p14:tracePt t="23334" x="1841500" y="2838450"/>
          <p14:tracePt t="23351" x="2006600" y="2851150"/>
          <p14:tracePt t="23368" x="2127250" y="2857500"/>
          <p14:tracePt t="23385" x="2216150" y="2857500"/>
          <p14:tracePt t="23402" x="2260600" y="2844800"/>
          <p14:tracePt t="23418" x="2279650" y="2832100"/>
          <p14:tracePt t="23435" x="2298700" y="2819400"/>
          <p14:tracePt t="23451" x="2305050" y="2806700"/>
          <p14:tracePt t="23471" x="2317750" y="2794000"/>
          <p14:tracePt t="23485" x="2330450" y="2781300"/>
          <p14:tracePt t="23502" x="2343150" y="2774950"/>
          <p14:tracePt t="23518" x="2362200" y="2762250"/>
          <p14:tracePt t="23535" x="2381250" y="2755900"/>
          <p14:tracePt t="23552" x="2400300" y="2749550"/>
          <p14:tracePt t="23570" x="2419350" y="2749550"/>
          <p14:tracePt t="23585" x="2425700" y="2749550"/>
          <p14:tracePt t="23602" x="2432050" y="2749550"/>
          <p14:tracePt t="23669" x="2444750" y="2749550"/>
          <p14:tracePt t="23686" x="2463800" y="2749550"/>
          <p14:tracePt t="23703" x="2489200" y="2749550"/>
          <p14:tracePt t="23719" x="2520950" y="2743200"/>
          <p14:tracePt t="23735" x="2552700" y="2736850"/>
          <p14:tracePt t="23753" x="2565400" y="2730500"/>
          <p14:tracePt t="23771" x="2578100" y="2730500"/>
          <p14:tracePt t="23785" x="2590800" y="2724150"/>
          <p14:tracePt t="23802" x="2597150" y="2717800"/>
          <p14:tracePt t="23819" x="2609850" y="2717800"/>
          <p14:tracePt t="23835" x="2622550" y="2711450"/>
          <p14:tracePt t="24307" x="2616200" y="2711450"/>
          <p14:tracePt t="24314" x="2616200" y="2717800"/>
          <p14:tracePt t="24322" x="2609850" y="2717800"/>
          <p14:tracePt t="24335" x="2603500" y="2717800"/>
          <p14:tracePt t="24353" x="2603500" y="2724150"/>
          <p14:tracePt t="24423" x="2597150" y="2724150"/>
          <p14:tracePt t="24446" x="2590800" y="2724150"/>
          <p14:tracePt t="24469" x="2578100" y="2724150"/>
          <p14:tracePt t="24486" x="2571750" y="2724150"/>
          <p14:tracePt t="24502" x="2565400" y="2730500"/>
          <p14:tracePt t="24521" x="2552700" y="2730500"/>
          <p14:tracePt t="24535" x="2546350" y="2736850"/>
          <p14:tracePt t="24855" x="2552700" y="2736850"/>
          <p14:tracePt t="25123" x="2546350" y="2736850"/>
          <p14:tracePt t="25142" x="2546350" y="2743200"/>
          <p14:tracePt t="25153" x="2540000" y="2743200"/>
          <p14:tracePt t="26531" x="2546350" y="2743200"/>
          <p14:tracePt t="26659" x="2552700" y="2743200"/>
          <p14:tracePt t="26821" x="2559050" y="2743200"/>
          <p14:tracePt t="26869" x="2559050" y="2749550"/>
          <p14:tracePt t="26890" x="2552700" y="2755900"/>
          <p14:tracePt t="27085" x="2546350" y="2749550"/>
          <p14:tracePt t="27117" x="2546350" y="2743200"/>
          <p14:tracePt t="27505" x="2540000" y="2743200"/>
          <p14:tracePt t="27519" x="2533650" y="2743200"/>
          <p14:tracePt t="27544" x="2520950" y="2743200"/>
          <p14:tracePt t="27571" x="2514600" y="2743200"/>
          <p14:tracePt t="27588" x="2508250" y="2743200"/>
          <p14:tracePt t="27648" x="2501900" y="2743200"/>
          <p14:tracePt t="27657" x="2501900" y="2749550"/>
          <p14:tracePt t="27671" x="2495550" y="2749550"/>
          <p14:tracePt t="27688" x="2489200" y="2749550"/>
          <p14:tracePt t="27705" x="2482850" y="2749550"/>
          <p14:tracePt t="28007" x="2476500" y="2743200"/>
          <p14:tracePt t="28023" x="2470150" y="2736850"/>
          <p14:tracePt t="28039" x="2463800" y="2730500"/>
          <p14:tracePt t="28056" x="2444750" y="2717800"/>
          <p14:tracePt t="28072" x="2425700" y="2705100"/>
          <p14:tracePt t="28090" x="2400300" y="2692400"/>
          <p14:tracePt t="28106" x="2374900" y="2673350"/>
          <p14:tracePt t="28123" x="2355850" y="2654300"/>
          <p14:tracePt t="28139" x="2343150" y="2628900"/>
          <p14:tracePt t="28156" x="2317750" y="2597150"/>
          <p14:tracePt t="28173" x="2254250" y="2508250"/>
          <p14:tracePt t="28176" x="2209800" y="2457450"/>
          <p14:tracePt t="28190" x="2171700" y="2413000"/>
          <p14:tracePt t="28206" x="2108200" y="2305050"/>
          <p14:tracePt t="28223" x="2051050" y="2108200"/>
          <p14:tracePt t="28239" x="2051050" y="1981200"/>
          <p14:tracePt t="28257" x="2070100" y="1841500"/>
          <p14:tracePt t="28273" x="2089150" y="1733550"/>
          <p14:tracePt t="28289" x="2095500" y="1606550"/>
          <p14:tracePt t="28453" x="2025650" y="1225550"/>
          <p14:tracePt t="28462" x="2019300" y="1238250"/>
          <p14:tracePt t="28472" x="2019300" y="1250950"/>
          <p14:tracePt t="28490" x="2019300" y="1270000"/>
          <p14:tracePt t="28506" x="2019300" y="1276350"/>
          <p14:tracePt t="28540" x="2012950" y="1276350"/>
          <p14:tracePt t="28556" x="1987550" y="1276350"/>
          <p14:tracePt t="28573" x="1955800" y="1250950"/>
          <p14:tracePt t="28590" x="1905000" y="1219200"/>
          <p14:tracePt t="28607" x="1873250" y="1174750"/>
          <p14:tracePt t="28623" x="1854200" y="1136650"/>
          <p14:tracePt t="28639" x="1854200" y="1092200"/>
          <p14:tracePt t="28657" x="1885950" y="1035050"/>
          <p14:tracePt t="28673" x="1898650" y="977900"/>
          <p14:tracePt t="28691" x="1898650" y="958850"/>
          <p14:tracePt t="28708" x="1898650" y="952500"/>
          <p14:tracePt t="28723" x="1898650" y="958850"/>
          <p14:tracePt t="28740" x="1898650" y="984250"/>
          <p14:tracePt t="28756" x="1924050" y="1060450"/>
          <p14:tracePt t="28773" x="1993900" y="1143000"/>
          <p14:tracePt t="28789" x="2101850" y="1231900"/>
          <p14:tracePt t="28806" x="2146300" y="1276350"/>
          <p14:tracePt t="28823" x="2139950" y="1295400"/>
          <p14:tracePt t="28839" x="2089150" y="1295400"/>
          <p14:tracePt t="28856" x="1968500" y="1282700"/>
          <p14:tracePt t="28873" x="1809750" y="1250950"/>
          <p14:tracePt t="28889" x="1606550" y="1206500"/>
          <p14:tracePt t="28906" x="1422400" y="1155700"/>
          <p14:tracePt t="28908" x="1365250" y="1136650"/>
          <p14:tracePt t="28923" x="1282700" y="1111250"/>
          <p14:tracePt t="28940" x="1263650" y="1104900"/>
          <p14:tracePt t="28957" x="1250950" y="1104900"/>
          <p14:tracePt t="28973" x="1155700" y="1123950"/>
          <p14:tracePt t="28990" x="1041400" y="1136650"/>
          <p14:tracePt t="29007" x="889000" y="1136650"/>
          <p14:tracePt t="29023" x="762000" y="1117600"/>
          <p14:tracePt t="29040" x="647700" y="1098550"/>
          <p14:tracePt t="29058" x="615950" y="1130300"/>
          <p14:tracePt t="29073" x="609600" y="1200150"/>
          <p14:tracePt t="29090" x="609600" y="1295400"/>
          <p14:tracePt t="29106" x="615950" y="1371600"/>
          <p14:tracePt t="29123" x="635000" y="1428750"/>
          <p14:tracePt t="29140" x="673100" y="1466850"/>
          <p14:tracePt t="29156" x="755650" y="1492250"/>
          <p14:tracePt t="29158" x="800100" y="1492250"/>
          <p14:tracePt t="29173" x="1028700" y="1498600"/>
          <p14:tracePt t="29191" x="1301750" y="1485900"/>
          <p14:tracePt t="29205" x="1612900" y="1466850"/>
          <p14:tracePt t="29223" x="1974850" y="1454150"/>
          <p14:tracePt t="29240" x="2292350" y="1447800"/>
          <p14:tracePt t="29257" x="2546350" y="1435100"/>
          <p14:tracePt t="29273" x="2660650" y="1384300"/>
          <p14:tracePt t="29290" x="2641600" y="1301750"/>
          <p14:tracePt t="29306" x="2533650" y="1219200"/>
          <p14:tracePt t="29323" x="2368550" y="1123950"/>
          <p14:tracePt t="29339" x="2184400" y="1047750"/>
          <p14:tracePt t="29356" x="2076450" y="1016000"/>
          <p14:tracePt t="29373" x="2038350" y="1016000"/>
          <p14:tracePt t="29390" x="1993900" y="1047750"/>
          <p14:tracePt t="29407" x="1911350" y="1098550"/>
          <p14:tracePt t="29410" x="1860550" y="1123950"/>
          <p14:tracePt t="29423" x="1752600" y="1168400"/>
          <p14:tracePt t="29441" x="1600200" y="1225550"/>
          <p14:tracePt t="29456" x="1511300" y="1263650"/>
          <p14:tracePt t="29475" x="1428750" y="1301750"/>
          <p14:tracePt t="29490" x="1365250" y="1346200"/>
          <p14:tracePt t="29507" x="1301750" y="1384300"/>
          <p14:tracePt t="29523" x="1238250" y="1435100"/>
          <p14:tracePt t="29539" x="1212850" y="1466850"/>
          <p14:tracePt t="29557" x="1212850" y="1479550"/>
          <p14:tracePt t="29573" x="1225550" y="1485900"/>
          <p14:tracePt t="29590" x="1250950" y="1485900"/>
          <p14:tracePt t="29609" x="1308100" y="1485900"/>
          <p14:tracePt t="29624" x="1390650" y="1492250"/>
          <p14:tracePt t="29640" x="1441450" y="1492250"/>
          <p14:tracePt t="29657" x="1447800" y="1498600"/>
          <p14:tracePt t="29674" x="1441450" y="1498600"/>
          <p14:tracePt t="29690" x="1409700" y="1504950"/>
          <p14:tracePt t="29707" x="1365250" y="1504950"/>
          <p14:tracePt t="29724" x="1327150" y="1504950"/>
          <p14:tracePt t="29740" x="1314450" y="1504950"/>
          <p14:tracePt t="29757" x="1314450" y="1498600"/>
          <p14:tracePt t="29774" x="1339850" y="1498600"/>
          <p14:tracePt t="29790" x="1377950" y="1498600"/>
          <p14:tracePt t="29807" x="1454150" y="1511300"/>
          <p14:tracePt t="29824" x="1530350" y="1517650"/>
          <p14:tracePt t="29842" x="1568450" y="1524000"/>
          <p14:tracePt t="29857" x="1612900" y="1530350"/>
          <p14:tracePt t="29872" x="1689100" y="1536700"/>
          <p14:tracePt t="29891" x="1822450" y="1543050"/>
          <p14:tracePt t="29907" x="2012950" y="1549400"/>
          <p14:tracePt t="29923" x="2197100" y="1549400"/>
          <p14:tracePt t="29940" x="2476500" y="1524000"/>
          <p14:tracePt t="29957" x="2711450" y="1479550"/>
          <p14:tracePt t="29974" x="2965450" y="1435100"/>
          <p14:tracePt t="29992" x="3460750" y="1377950"/>
          <p14:tracePt t="30007" x="3835400" y="1346200"/>
          <p14:tracePt t="30025" x="4241800" y="1327150"/>
          <p14:tracePt t="30042" x="4591050" y="1308100"/>
          <p14:tracePt t="30057" x="4857750" y="1295400"/>
          <p14:tracePt t="30074" x="4972050" y="1276350"/>
          <p14:tracePt t="30090" x="4997450" y="1263650"/>
          <p14:tracePt t="30107" x="5003800" y="1238250"/>
          <p14:tracePt t="30124" x="5010150" y="1219200"/>
          <p14:tracePt t="30141" x="5029200" y="1200150"/>
          <p14:tracePt t="30157" x="5041900" y="1181100"/>
          <p14:tracePt t="30174" x="5041900" y="1174750"/>
          <p14:tracePt t="30208" x="5041900" y="1168400"/>
          <p14:tracePt t="30224" x="5035550" y="1162050"/>
          <p14:tracePt t="30241" x="5010150" y="1155700"/>
          <p14:tracePt t="30291" x="5022850" y="1155700"/>
          <p14:tracePt t="30307" x="5035550" y="1155700"/>
          <p14:tracePt t="30326" x="5041900" y="1143000"/>
          <p14:tracePt t="30341" x="5067300" y="1104900"/>
          <p14:tracePt t="30357" x="5099050" y="1047750"/>
          <p14:tracePt t="30374" x="5111750" y="996950"/>
          <p14:tracePt t="30390" x="5124450" y="927100"/>
          <p14:tracePt t="30410" x="5137150" y="876300"/>
          <p14:tracePt t="30424" x="5156200" y="831850"/>
          <p14:tracePt t="30442" x="5168900" y="800100"/>
          <p14:tracePt t="30458" x="5168900" y="787400"/>
          <p14:tracePt t="30491" x="5130800" y="793750"/>
          <p14:tracePt t="30509" x="5086350" y="793750"/>
          <p14:tracePt t="30524" x="5067300" y="800100"/>
          <p14:tracePt t="30542" x="5060950" y="800100"/>
          <p14:tracePt t="30557" x="5060950" y="812800"/>
          <p14:tracePt t="30575" x="5060950" y="844550"/>
          <p14:tracePt t="30591" x="5118100" y="882650"/>
          <p14:tracePt t="30608" x="5213350" y="920750"/>
          <p14:tracePt t="30624" x="5353050" y="939800"/>
          <p14:tracePt t="30643" x="5473700" y="939800"/>
          <p14:tracePt t="30660" x="5537200" y="920750"/>
          <p14:tracePt t="30675" x="5581650" y="889000"/>
          <p14:tracePt t="30691" x="5632450" y="850900"/>
          <p14:tracePt t="30708" x="5676900" y="812800"/>
          <p14:tracePt t="30710" x="5689600" y="793750"/>
          <p14:tracePt t="30726" x="5702300" y="755650"/>
          <p14:tracePt t="30741" x="5702300" y="704850"/>
          <p14:tracePt t="30758" x="5683250" y="654050"/>
          <p14:tracePt t="30774" x="5664200" y="603250"/>
          <p14:tracePt t="30791" x="5638800" y="533400"/>
          <p14:tracePt t="30808" x="5613400" y="476250"/>
          <p14:tracePt t="30824" x="5575300" y="406400"/>
          <p14:tracePt t="30841" x="5537200" y="355600"/>
          <p14:tracePt t="30857" x="5499100" y="317500"/>
          <p14:tracePt t="30874" x="5454650" y="292100"/>
          <p14:tracePt t="30891" x="5416550" y="279400"/>
          <p14:tracePt t="30908" x="5353050" y="266700"/>
          <p14:tracePt t="30910" x="5308600" y="266700"/>
          <p14:tracePt t="30924" x="5283200" y="266700"/>
          <p14:tracePt t="30941" x="5124450" y="279400"/>
          <p14:tracePt t="30958" x="5092700" y="285750"/>
          <p14:tracePt t="30961" x="5035550" y="298450"/>
          <p14:tracePt t="30975" x="4927600" y="330200"/>
          <p14:tracePt t="30991" x="4806950" y="381000"/>
          <p14:tracePt t="31009" x="4699000" y="438150"/>
          <p14:tracePt t="31027" x="4603750" y="520700"/>
          <p14:tracePt t="31041" x="4552950" y="635000"/>
          <p14:tracePt t="31058" x="4572000" y="730250"/>
          <p14:tracePt t="31075" x="4667250" y="850900"/>
          <p14:tracePt t="31091" x="4800600" y="971550"/>
          <p14:tracePt t="31108" x="4927600" y="1066800"/>
          <p14:tracePt t="31125" x="5041900" y="1136650"/>
          <p14:tracePt t="31142" x="5111750" y="1168400"/>
          <p14:tracePt t="31158" x="5143500" y="1168400"/>
          <p14:tracePt t="31176" x="5187950" y="1130300"/>
          <p14:tracePt t="31192" x="5200650" y="1098550"/>
          <p14:tracePt t="31212" x="5200650" y="1079500"/>
          <p14:tracePt t="31225" x="5200650" y="1066800"/>
          <p14:tracePt t="31258" x="5194300" y="1066800"/>
          <p14:tracePt t="31275" x="5181600" y="1066800"/>
          <p14:tracePt t="31292" x="5143500" y="1085850"/>
          <p14:tracePt t="31308" x="5118100" y="1104900"/>
          <p14:tracePt t="31325" x="5086350" y="1130300"/>
          <p14:tracePt t="31342" x="5048250" y="1149350"/>
          <p14:tracePt t="31358" x="5016500" y="1168400"/>
          <p14:tracePt t="31375" x="4984750" y="1181100"/>
          <p14:tracePt t="31394" x="4959350" y="1193800"/>
          <p14:tracePt t="31457" x="4953000" y="1193800"/>
          <p14:tracePt t="31616" x="4946650" y="1193800"/>
          <p14:tracePt t="31625" x="4946650" y="1187450"/>
          <p14:tracePt t="31652" x="4940300" y="1187450"/>
          <p14:tracePt t="31669" x="4933950" y="1187450"/>
          <p14:tracePt t="31692" x="4921250" y="1187450"/>
          <p14:tracePt t="31711" x="4908550" y="1187450"/>
          <p14:tracePt t="31725" x="4895850" y="1187450"/>
          <p14:tracePt t="31743" x="4838700" y="1193800"/>
          <p14:tracePt t="31758" x="4705350" y="1225550"/>
          <p14:tracePt t="31776" x="4514850" y="1263650"/>
          <p14:tracePt t="31792" x="4279900" y="1308100"/>
          <p14:tracePt t="31809" x="4057650" y="1352550"/>
          <p14:tracePt t="31825" x="3803650" y="1390650"/>
          <p14:tracePt t="31842" x="3536950" y="1435100"/>
          <p14:tracePt t="31858" x="3333750" y="1485900"/>
          <p14:tracePt t="31875" x="3187700" y="1543050"/>
          <p14:tracePt t="31893" x="3060700" y="1606550"/>
          <p14:tracePt t="31895" x="3003550" y="1638300"/>
          <p14:tracePt t="31909" x="2914650" y="1689100"/>
          <p14:tracePt t="31911" x="2851150" y="1727200"/>
          <p14:tracePt t="31925" x="2679700" y="1822450"/>
          <p14:tracePt t="31943" x="2540000" y="1905000"/>
          <p14:tracePt t="31959" x="2381250" y="1993900"/>
          <p14:tracePt t="31976" x="2228850" y="2076450"/>
          <p14:tracePt t="31991" x="2089150" y="2152650"/>
          <p14:tracePt t="32008" x="1987550" y="2209800"/>
          <p14:tracePt t="32025" x="1866900" y="2266950"/>
          <p14:tracePt t="32042" x="1784350" y="2305050"/>
          <p14:tracePt t="32059" x="1695450" y="2343150"/>
          <p14:tracePt t="32076" x="1644650" y="2368550"/>
          <p14:tracePt t="32092" x="1600200" y="2393950"/>
          <p14:tracePt t="32109" x="1555750" y="2419350"/>
          <p14:tracePt t="32111" x="1524000" y="2432050"/>
          <p14:tracePt t="32125" x="1511300" y="2438400"/>
          <p14:tracePt t="32143" x="1466850" y="2451100"/>
          <p14:tracePt t="32145" x="1428750" y="2451100"/>
          <p14:tracePt t="32159" x="1365250" y="2451100"/>
          <p14:tracePt t="32176" x="1276350" y="2438400"/>
          <p14:tracePt t="32192" x="1219200" y="2425700"/>
          <p14:tracePt t="32209" x="1155700" y="2400300"/>
          <p14:tracePt t="32225" x="1143000" y="2393950"/>
          <p14:tracePt t="32242" x="1136650" y="2387600"/>
          <p14:tracePt t="32259" x="1136650" y="2381250"/>
          <p14:tracePt t="32275" x="1130300" y="2374900"/>
          <p14:tracePt t="32292" x="1123950" y="2362200"/>
          <p14:tracePt t="32309" x="1104900" y="2349500"/>
          <p14:tracePt t="32325" x="1054100" y="2311400"/>
          <p14:tracePt t="32342" x="996950" y="2286000"/>
          <p14:tracePt t="32359" x="889000" y="2235200"/>
          <p14:tracePt t="32376" x="844550" y="2216150"/>
          <p14:tracePt t="32393" x="819150" y="2209800"/>
          <p14:tracePt t="32410" x="819150" y="2203450"/>
          <p14:tracePt t="32426" x="806450" y="2203450"/>
          <p14:tracePt t="32444" x="755650" y="2209800"/>
          <p14:tracePt t="32459" x="666750" y="2216150"/>
          <p14:tracePt t="32476" x="539750" y="2216150"/>
          <p14:tracePt t="32492" x="425450" y="2216150"/>
          <p14:tracePt t="32509" x="349250" y="2216150"/>
          <p14:tracePt t="32527" x="273050" y="2228850"/>
          <p14:tracePt t="32543" x="228600" y="2235200"/>
          <p14:tracePt t="32559" x="158750" y="2247900"/>
          <p14:tracePt t="32576" x="95250" y="2260600"/>
          <p14:tracePt t="32578" x="63500" y="2266950"/>
          <p14:tracePt t="32592" x="31750" y="2273300"/>
          <p14:tracePt t="32708" x="19050" y="2540000"/>
          <p14:tracePt t="32716" x="88900" y="2565400"/>
          <p14:tracePt t="32728" x="139700" y="2584450"/>
          <p14:tracePt t="32743" x="285750" y="2622550"/>
          <p14:tracePt t="32759" x="438150" y="2660650"/>
          <p14:tracePt t="32776" x="679450" y="2705100"/>
          <p14:tracePt t="32793" x="895350" y="2743200"/>
          <p14:tracePt t="32796" x="1060450" y="2768600"/>
          <p14:tracePt t="32810" x="1174750" y="2781300"/>
          <p14:tracePt t="32826" x="1409700" y="2800350"/>
          <p14:tracePt t="32843" x="1670050" y="2813050"/>
          <p14:tracePt t="32845" x="1765300" y="2813050"/>
          <p14:tracePt t="32860" x="1905000" y="2800350"/>
          <p14:tracePt t="32876" x="2012950" y="2781300"/>
          <p14:tracePt t="32893" x="2038350" y="2762250"/>
          <p14:tracePt t="32910" x="2044700" y="2743200"/>
          <p14:tracePt t="32928" x="2044700" y="2724150"/>
          <p14:tracePt t="32942" x="2051050" y="2692400"/>
          <p14:tracePt t="32959" x="2051050" y="2667000"/>
          <p14:tracePt t="32976" x="2051050" y="2641600"/>
          <p14:tracePt t="32995" x="2032000" y="2622550"/>
          <p14:tracePt t="33009" x="1993900" y="2603500"/>
          <p14:tracePt t="33028" x="1911350" y="2571750"/>
          <p14:tracePt t="33043" x="1828800" y="2546350"/>
          <p14:tracePt t="33060" x="1752600" y="2520950"/>
          <p14:tracePt t="33076" x="1708150" y="2501900"/>
          <p14:tracePt t="33093" x="1657350" y="2495550"/>
          <p14:tracePt t="33110" x="1638300" y="2495550"/>
          <p14:tracePt t="33126" x="1619250" y="2495550"/>
          <p14:tracePt t="33143" x="1606550" y="2495550"/>
          <p14:tracePt t="33160" x="1568450" y="2495550"/>
          <p14:tracePt t="33176" x="1479550" y="2489200"/>
          <p14:tracePt t="33195" x="1397000" y="2476500"/>
          <p14:tracePt t="33197" x="1358900" y="2476500"/>
          <p14:tracePt t="33212" x="1301750" y="2470150"/>
          <p14:tracePt t="33214" x="1270000" y="2470150"/>
          <p14:tracePt t="33227" x="1257300" y="2470150"/>
          <p14:tracePt t="33277" x="1263650" y="2476500"/>
          <p14:tracePt t="33293" x="1276350" y="2482850"/>
          <p14:tracePt t="33310" x="1301750" y="2495550"/>
          <p14:tracePt t="33327" x="1320800" y="2501900"/>
          <p14:tracePt t="33343" x="1320800" y="2514600"/>
          <p14:tracePt t="33360" x="1314450" y="2527300"/>
          <p14:tracePt t="33377" x="1295400" y="2540000"/>
          <p14:tracePt t="33394" x="1282700" y="2546350"/>
          <p14:tracePt t="33409" x="1276350" y="2546350"/>
          <p14:tracePt t="33427" x="1270000" y="2552700"/>
          <p14:tracePt t="33443" x="1270000" y="2565400"/>
          <p14:tracePt t="33461" x="1270000" y="2571750"/>
          <p14:tracePt t="33479" x="1270000" y="2578100"/>
          <p14:tracePt t="33494" x="1270000" y="2584450"/>
          <p14:tracePt t="33618" x="1276350" y="2584450"/>
          <p14:tracePt t="33634" x="1282700" y="2584450"/>
          <p14:tracePt t="33643" x="1289050" y="2584450"/>
          <p14:tracePt t="33660" x="1295400" y="2584450"/>
          <p14:tracePt t="33978" x="1314450" y="2578100"/>
          <p14:tracePt t="33996" x="1346200" y="2565400"/>
          <p14:tracePt t="34011" x="1377950" y="2540000"/>
          <p14:tracePt t="34028" x="1428750" y="2489200"/>
          <p14:tracePt t="34045" x="1454150" y="2463800"/>
          <p14:tracePt t="34062" x="1492250" y="2425700"/>
          <p14:tracePt t="34078" x="1549400" y="2381250"/>
          <p14:tracePt t="34095" x="1625600" y="2349500"/>
          <p14:tracePt t="34111" x="1714500" y="2298700"/>
          <p14:tracePt t="34126" x="1771650" y="2254250"/>
          <p14:tracePt t="34143" x="1835150" y="2197100"/>
          <p14:tracePt t="34161" x="1930400" y="2120900"/>
          <p14:tracePt t="34178" x="2152650" y="2032000"/>
          <p14:tracePt t="34194" x="2381250" y="1955800"/>
          <p14:tracePt t="34210" x="2616200" y="1873250"/>
          <p14:tracePt t="34229" x="2800350" y="1816100"/>
          <p14:tracePt t="34244" x="2965450" y="1771650"/>
          <p14:tracePt t="34264" x="3175000" y="1727200"/>
          <p14:tracePt t="34281" x="3251200" y="1701800"/>
          <p14:tracePt t="34450" x="4819650" y="1371600"/>
          <p14:tracePt t="34461" x="4832350" y="1352550"/>
          <p14:tracePt t="34477" x="4914900" y="1308100"/>
          <p14:tracePt t="34495" x="5137150" y="1225550"/>
          <p14:tracePt t="34510" x="5226050" y="1200150"/>
          <p14:tracePt t="34511" x="5302250" y="1174750"/>
          <p14:tracePt t="34526" x="5422900" y="1136650"/>
          <p14:tracePt t="34545" x="5499100" y="1098550"/>
          <p14:tracePt t="34561" x="5499100" y="1085850"/>
          <p14:tracePt t="34577" x="5499100" y="1079500"/>
          <p14:tracePt t="34612" x="5492750" y="1092200"/>
          <p14:tracePt t="34629" x="5492750" y="1104900"/>
          <p14:tracePt t="34644" x="5505450" y="1104900"/>
          <p14:tracePt t="34661" x="5530850" y="1104900"/>
          <p14:tracePt t="34678" x="5549900" y="1104900"/>
          <p14:tracePt t="34694" x="5556250" y="1104900"/>
          <p14:tracePt t="34711" x="5568950" y="1104900"/>
          <p14:tracePt t="34728" x="5581650" y="1104900"/>
          <p14:tracePt t="34745" x="5613400" y="1111250"/>
          <p14:tracePt t="34761" x="5702300" y="1111250"/>
          <p14:tracePt t="34778" x="5816600" y="1104900"/>
          <p14:tracePt t="34794" x="5937250" y="1079500"/>
          <p14:tracePt t="34811" x="6045200" y="1041400"/>
          <p14:tracePt t="34828" x="6108700" y="1003300"/>
          <p14:tracePt t="34844" x="6165850" y="952500"/>
          <p14:tracePt t="34846" x="6178550" y="927100"/>
          <p14:tracePt t="34861" x="6216650" y="857250"/>
          <p14:tracePt t="34878" x="6242050" y="793750"/>
          <p14:tracePt t="34895" x="6254750" y="736600"/>
          <p14:tracePt t="34911" x="6254750" y="692150"/>
          <p14:tracePt t="34928" x="6254750" y="660400"/>
          <p14:tracePt t="34946" x="6248400" y="641350"/>
          <p14:tracePt t="34961" x="6216650" y="635000"/>
          <p14:tracePt t="34980" x="6140450" y="635000"/>
          <p14:tracePt t="34994" x="6032500" y="635000"/>
          <p14:tracePt t="35011" x="5905500" y="647700"/>
          <p14:tracePt t="35028" x="5778500" y="647700"/>
          <p14:tracePt t="35044" x="5683250" y="641350"/>
          <p14:tracePt t="35063" x="5588000" y="609600"/>
          <p14:tracePt t="35079" x="5556250" y="596900"/>
          <p14:tracePt t="35095" x="5499100" y="552450"/>
          <p14:tracePt t="35111" x="5378450" y="501650"/>
          <p14:tracePt t="35128" x="5257800" y="469900"/>
          <p14:tracePt t="35145" x="5162550" y="450850"/>
          <p14:tracePt t="35161" x="5035550" y="444500"/>
          <p14:tracePt t="35178" x="4946650" y="444500"/>
          <p14:tracePt t="35195" x="4857750" y="444500"/>
          <p14:tracePt t="35212" x="4806950" y="450850"/>
          <p14:tracePt t="35228" x="4749800" y="463550"/>
          <p14:tracePt t="35245" x="4667250" y="482600"/>
          <p14:tracePt t="35261" x="4540250" y="501650"/>
          <p14:tracePt t="35278" x="4400550" y="527050"/>
          <p14:tracePt t="35283" x="4362450" y="539750"/>
          <p14:tracePt t="35295" x="4324350" y="558800"/>
          <p14:tracePt t="35312" x="4273550" y="596900"/>
          <p14:tracePt t="35330" x="4260850" y="660400"/>
          <p14:tracePt t="35345" x="4273550" y="711200"/>
          <p14:tracePt t="35362" x="4337050" y="812800"/>
          <p14:tracePt t="35378" x="4406900" y="901700"/>
          <p14:tracePt t="35395" x="4489450" y="996950"/>
          <p14:tracePt t="35412" x="4533900" y="1060450"/>
          <p14:tracePt t="35427" x="4572000" y="1123950"/>
          <p14:tracePt t="35445" x="4597400" y="1162050"/>
          <p14:tracePt t="35461" x="4616450" y="1174750"/>
          <p14:tracePt t="35480" x="4667250" y="1193800"/>
          <p14:tracePt t="35495" x="4768850" y="1219200"/>
          <p14:tracePt t="35512" x="4908550" y="1231900"/>
          <p14:tracePt t="35529" x="5067300" y="1238250"/>
          <p14:tracePt t="35545" x="5295900" y="1238250"/>
          <p14:tracePt t="35562" x="5359400" y="1238250"/>
          <p14:tracePt t="35579" x="5543550" y="1219200"/>
          <p14:tracePt t="35581" x="5619750" y="1212850"/>
          <p14:tracePt t="35596" x="5727700" y="1206500"/>
          <p14:tracePt t="35612" x="5886450" y="1187450"/>
          <p14:tracePt t="35628" x="5969000" y="1168400"/>
          <p14:tracePt t="35647" x="6051550" y="1155700"/>
          <p14:tracePt t="35664" x="6146800" y="1136650"/>
          <p14:tracePt t="35681" x="6223000" y="1130300"/>
          <p14:tracePt t="35695" x="6299200" y="1111250"/>
          <p14:tracePt t="35712" x="6343650" y="1092200"/>
          <p14:tracePt t="35727" x="6381750" y="1060450"/>
          <p14:tracePt t="35745" x="6400800" y="1035050"/>
          <p14:tracePt t="35762" x="6407150" y="1009650"/>
          <p14:tracePt t="35764" x="6407150" y="990600"/>
          <p14:tracePt t="35779" x="6407150" y="984250"/>
          <p14:tracePt t="35782" x="6407150" y="965200"/>
          <p14:tracePt t="35798" x="6394450" y="933450"/>
          <p14:tracePt t="35814" x="6369050" y="908050"/>
          <p14:tracePt t="35829" x="6356350" y="901700"/>
          <p14:tracePt t="35845" x="6292850" y="863600"/>
          <p14:tracePt t="35862" x="6235700" y="825500"/>
          <p14:tracePt t="35880" x="6108700" y="762000"/>
          <p14:tracePt t="35896" x="5969000" y="698500"/>
          <p14:tracePt t="35912" x="5810250" y="641350"/>
          <p14:tracePt t="35929" x="5676900" y="596900"/>
          <p14:tracePt t="35945" x="5588000" y="565150"/>
          <p14:tracePt t="35962" x="5499100" y="546100"/>
          <p14:tracePt t="35979" x="5441950" y="546100"/>
          <p14:tracePt t="35982" x="5403850" y="539750"/>
          <p14:tracePt t="35998" x="5334000" y="539750"/>
          <p14:tracePt t="36015" x="5194300" y="539750"/>
          <p14:tracePt t="36029" x="4978400" y="546100"/>
          <p14:tracePt t="36046" x="4775200" y="546100"/>
          <p14:tracePt t="36064" x="4540250" y="539750"/>
          <p14:tracePt t="36079" x="4356100" y="533400"/>
          <p14:tracePt t="36096" x="4267200" y="546100"/>
          <p14:tracePt t="36113" x="4235450" y="571500"/>
          <p14:tracePt t="36131" x="4229100" y="615950"/>
          <p14:tracePt t="36147" x="4260850" y="666750"/>
          <p14:tracePt t="36162" x="4324350" y="717550"/>
          <p14:tracePt t="36179" x="4394200" y="762000"/>
          <p14:tracePt t="36195" x="4476750" y="825500"/>
          <p14:tracePt t="36214" x="4540250" y="876300"/>
          <p14:tracePt t="36216" x="4565650" y="908050"/>
          <p14:tracePt t="36229" x="4597400" y="933450"/>
          <p14:tracePt t="36246" x="4660900" y="990600"/>
          <p14:tracePt t="36262" x="4730750" y="1054100"/>
          <p14:tracePt t="36264" x="4775200" y="1092200"/>
          <p14:tracePt t="36283" x="4902200" y="1174750"/>
          <p14:tracePt t="36297" x="5016500" y="1231900"/>
          <p14:tracePt t="36313" x="5181600" y="1270000"/>
          <p14:tracePt t="36330" x="5346700" y="1270000"/>
          <p14:tracePt t="36347" x="5530850" y="1238250"/>
          <p14:tracePt t="36362" x="5740400" y="1200150"/>
          <p14:tracePt t="36379" x="5949950" y="1174750"/>
          <p14:tracePt t="36396" x="6140450" y="1162050"/>
          <p14:tracePt t="36413" x="6254750" y="1149350"/>
          <p14:tracePt t="36429" x="6324600" y="1130300"/>
          <p14:tracePt t="36446" x="6350000" y="1111250"/>
          <p14:tracePt t="36464" x="6362700" y="1092200"/>
          <p14:tracePt t="36479" x="6375400" y="1073150"/>
          <p14:tracePt t="36496" x="6394450" y="1047750"/>
          <p14:tracePt t="36514" x="6400800" y="1009650"/>
          <p14:tracePt t="36529" x="6400800" y="984250"/>
          <p14:tracePt t="36546" x="6388100" y="952500"/>
          <p14:tracePt t="36563" x="6356350" y="927100"/>
          <p14:tracePt t="36579" x="6330950" y="908050"/>
          <p14:tracePt t="36596" x="6286500" y="889000"/>
          <p14:tracePt t="36613" x="6248400" y="869950"/>
          <p14:tracePt t="36629" x="6197600" y="844550"/>
          <p14:tracePt t="36646" x="6140450" y="825500"/>
          <p14:tracePt t="36663" x="6070600" y="812800"/>
          <p14:tracePt t="36680" x="5969000" y="800100"/>
          <p14:tracePt t="36696" x="5848350" y="787400"/>
          <p14:tracePt t="36713" x="5651500" y="774700"/>
          <p14:tracePt t="36730" x="5480050" y="762000"/>
          <p14:tracePt t="36747" x="5321300" y="762000"/>
          <p14:tracePt t="36763" x="5226050" y="768350"/>
          <p14:tracePt t="36765" x="5175250" y="781050"/>
          <p14:tracePt t="36779" x="5080000" y="800100"/>
          <p14:tracePt t="36796" x="5003800" y="812800"/>
          <p14:tracePt t="36813" x="4895850" y="838200"/>
          <p14:tracePt t="36829" x="4819650" y="869950"/>
          <p14:tracePt t="36846" x="4756150" y="895350"/>
          <p14:tracePt t="36863" x="4705350" y="920750"/>
          <p14:tracePt t="36880" x="4686300" y="946150"/>
          <p14:tracePt t="36896" x="4679950" y="952500"/>
          <p14:tracePt t="36951" x="4679950" y="958850"/>
          <p14:tracePt t="36962" x="4679950" y="965200"/>
          <p14:tracePt t="36979" x="4692650" y="990600"/>
          <p14:tracePt t="36995" x="4711700" y="1035050"/>
          <p14:tracePt t="37013" x="4730750" y="1104900"/>
          <p14:tracePt t="37031" x="4730750" y="1136650"/>
          <p14:tracePt t="37046" x="4730750" y="1162050"/>
          <p14:tracePt t="37063" x="4724400" y="1168400"/>
          <p14:tracePt t="37081" x="4718050" y="1181100"/>
          <p14:tracePt t="37096" x="4711700" y="1193800"/>
          <p14:tracePt t="37113" x="4699000" y="1206500"/>
          <p14:tracePt t="37130" x="4673600" y="1225550"/>
          <p14:tracePt t="37146" x="4648200" y="1257300"/>
          <p14:tracePt t="37163" x="4616450" y="1301750"/>
          <p14:tracePt t="37180" x="4584700" y="1339850"/>
          <p14:tracePt t="37184" x="4565650" y="1358900"/>
          <p14:tracePt t="37196" x="4546600" y="1371600"/>
          <p14:tracePt t="37214" x="4514850" y="1384300"/>
          <p14:tracePt t="37272" x="4514850" y="1371600"/>
          <p14:tracePt t="37280" x="4514850" y="1365250"/>
          <p14:tracePt t="37296" x="4521200" y="1352550"/>
          <p14:tracePt t="37313" x="4533900" y="1346200"/>
          <p14:tracePt t="37330" x="4533900" y="1339850"/>
          <p14:tracePt t="37376" x="4540250" y="1339850"/>
          <p14:tracePt t="37397" x="4546600" y="1346200"/>
          <p14:tracePt t="37414" x="4552950" y="1358900"/>
          <p14:tracePt t="37430" x="4565650" y="1384300"/>
          <p14:tracePt t="37447" x="4578350" y="1416050"/>
          <p14:tracePt t="37463" x="4591050" y="1435100"/>
          <p14:tracePt t="37480" x="4591050" y="1441450"/>
          <p14:tracePt t="37570" x="4591050" y="1447800"/>
          <p14:tracePt t="37578" x="4584700" y="1454150"/>
          <p14:tracePt t="37586" x="4578350" y="1454150"/>
          <p14:tracePt t="37597" x="4565650" y="1460500"/>
          <p14:tracePt t="37614" x="4533900" y="1479550"/>
          <p14:tracePt t="37630" x="4495800" y="1492250"/>
          <p14:tracePt t="37647" x="4457700" y="1517650"/>
          <p14:tracePt t="37663" x="4413250" y="1543050"/>
          <p14:tracePt t="37680" x="4381500" y="1568450"/>
          <p14:tracePt t="37697" x="4349750" y="1600200"/>
          <p14:tracePt t="37715" x="4330700" y="1625600"/>
          <p14:tracePt t="37730" x="4305300" y="1644650"/>
          <p14:tracePt t="37748" x="4286250" y="1657350"/>
          <p14:tracePt t="37763" x="4273550" y="1670050"/>
          <p14:tracePt t="37780" x="4260850" y="1676400"/>
          <p14:tracePt t="37878" x="4254500" y="1676400"/>
          <p14:tracePt t="37885" x="4248150" y="1676400"/>
          <p14:tracePt t="37897" x="4229100" y="1676400"/>
          <p14:tracePt t="37914" x="4184650" y="1670050"/>
          <p14:tracePt t="37931" x="4159250" y="1695450"/>
          <p14:tracePt t="37932" x="4146550" y="1714500"/>
          <p14:tracePt t="37947" x="4133850" y="1752600"/>
          <p14:tracePt t="37964" x="4121150" y="1784350"/>
          <p14:tracePt t="37982" x="4102100" y="1816100"/>
          <p14:tracePt t="37996" x="4095750" y="1841500"/>
          <p14:tracePt t="38015" x="4089400" y="1847850"/>
          <p14:tracePt t="38030" x="4089400" y="1854200"/>
          <p14:tracePt t="38106" x="4083050" y="1854200"/>
          <p14:tracePt t="38174" x="4083050" y="1860550"/>
          <p14:tracePt t="38198" x="4095750" y="1873250"/>
          <p14:tracePt t="38214" x="4108450" y="1879600"/>
          <p14:tracePt t="38230" x="4114800" y="1879600"/>
          <p14:tracePt t="38308" x="4121150" y="1885950"/>
          <p14:tracePt t="38315" x="4127500" y="1892300"/>
          <p14:tracePt t="38322" x="4133850" y="1898650"/>
          <p14:tracePt t="38348" x="4210050" y="1936750"/>
          <p14:tracePt t="38365" x="4248150" y="1962150"/>
          <p14:tracePt t="38383" x="4254500" y="1968500"/>
          <p14:tracePt t="38397" x="4241800" y="1968500"/>
          <p14:tracePt t="38414" x="4222750" y="1968500"/>
          <p14:tracePt t="38431" x="4216400" y="1968500"/>
          <p14:tracePt t="38447" x="4210050" y="1974850"/>
          <p14:tracePt t="38466" x="4203700" y="1987550"/>
          <p14:tracePt t="38482" x="4203700" y="2006600"/>
          <p14:tracePt t="38498" x="4197350" y="2032000"/>
          <p14:tracePt t="38516" x="4178300" y="2063750"/>
          <p14:tracePt t="38531" x="4146550" y="2082800"/>
          <p14:tracePt t="38549" x="4108450" y="2108200"/>
          <p14:tracePt t="38566" x="4025900" y="2146300"/>
          <p14:tracePt t="38583" x="3949700" y="2197100"/>
          <p14:tracePt t="38599" x="3829050" y="2286000"/>
          <p14:tracePt t="38614" x="3708400" y="2368550"/>
          <p14:tracePt t="38631" x="3581400" y="2463800"/>
          <p14:tracePt t="38647" x="3441700" y="2578100"/>
          <p14:tracePt t="38667" x="3308350" y="2686050"/>
          <p14:tracePt t="38669" x="3244850" y="2736850"/>
          <p14:tracePt t="38682" x="3194050" y="2781300"/>
          <p14:tracePt t="38700" x="3124200" y="2844800"/>
          <p14:tracePt t="38714" x="3067050" y="2908300"/>
          <p14:tracePt t="38731" x="3035300" y="2952750"/>
          <p14:tracePt t="38748" x="3016250" y="2984500"/>
          <p14:tracePt t="38765" x="3003550" y="3009900"/>
          <p14:tracePt t="38781" x="2990850" y="3035300"/>
          <p14:tracePt t="38799" x="2984500" y="3048000"/>
          <p14:tracePt t="38869" x="2997200" y="3041650"/>
          <p14:tracePt t="38881" x="3003550" y="3041650"/>
          <p14:tracePt t="38898" x="3016250" y="3035300"/>
          <p14:tracePt t="38916" x="3028950" y="3028950"/>
          <p14:tracePt t="38931" x="3035300" y="3022600"/>
          <p14:tracePt t="38948" x="3048000" y="3009900"/>
          <p14:tracePt t="38965" x="3067050" y="2997200"/>
          <p14:tracePt t="38983" x="3105150" y="2965450"/>
          <p14:tracePt t="38997" x="3124200" y="2952750"/>
          <p14:tracePt t="39015" x="3194050" y="2914650"/>
          <p14:tracePt t="39031" x="3244850" y="2895600"/>
          <p14:tracePt t="39048" x="3289300" y="2876550"/>
          <p14:tracePt t="39065" x="3302000" y="2870200"/>
          <p14:tracePt t="39126" x="3302000" y="2863850"/>
          <p14:tracePt t="39145" x="3289300" y="2857500"/>
          <p14:tracePt t="39150" x="3289300" y="2851150"/>
          <p14:tracePt t="39164" x="3276600" y="2832100"/>
          <p14:tracePt t="39198" x="3289300" y="2832100"/>
          <p14:tracePt t="39214" x="3327400" y="2851150"/>
          <p14:tracePt t="39231" x="3378200" y="2870200"/>
          <p14:tracePt t="39248" x="3416300" y="2882900"/>
          <p14:tracePt t="39268" x="3429000" y="2882900"/>
          <p14:tracePt t="39270" x="3435350" y="2882900"/>
          <p14:tracePt t="39284" x="3448050" y="2882900"/>
          <p14:tracePt t="39286" x="3460750" y="2876550"/>
          <p14:tracePt t="39298" x="3467100" y="2863850"/>
          <p14:tracePt t="39315" x="3473450" y="2838450"/>
          <p14:tracePt t="39332" x="3473450" y="2806700"/>
          <p14:tracePt t="39348" x="3454400" y="2762250"/>
          <p14:tracePt t="39350" x="3448050" y="2736850"/>
          <p14:tracePt t="39365" x="3441700" y="2730500"/>
          <p14:tracePt t="39424" x="3441700" y="2724150"/>
          <p14:tracePt t="39438" x="3435350" y="2724150"/>
          <p14:tracePt t="39448" x="3422650" y="2717800"/>
          <p14:tracePt t="39465" x="3390900" y="2705100"/>
          <p14:tracePt t="39482" x="3327400" y="2679700"/>
          <p14:tracePt t="39498" x="3276600" y="2647950"/>
          <p14:tracePt t="39515" x="3213100" y="2609850"/>
          <p14:tracePt t="39532" x="3206750" y="2603500"/>
          <p14:tracePt t="39549" x="3206750" y="2622550"/>
          <p14:tracePt t="39565" x="3238500" y="2679700"/>
          <p14:tracePt t="39582" x="3251200" y="2743200"/>
          <p14:tracePt t="39598" x="3238500" y="2813050"/>
          <p14:tracePt t="39617" x="3136900" y="2889250"/>
          <p14:tracePt t="39633" x="3035300" y="2908300"/>
          <p14:tracePt t="39651" x="2940050" y="2908300"/>
          <p14:tracePt t="39668" x="2832100" y="2895600"/>
          <p14:tracePt t="39682" x="2686050" y="2870200"/>
          <p14:tracePt t="39699" x="2584450" y="2863850"/>
          <p14:tracePt t="39715" x="2540000" y="2876550"/>
          <p14:tracePt t="39732" x="2432050" y="2901950"/>
          <p14:tracePt t="39749" x="2266950" y="2927350"/>
          <p14:tracePt t="39765" x="2057400" y="2940050"/>
          <p14:tracePt t="39782" x="1892300" y="2946400"/>
          <p14:tracePt t="39799" x="1784350" y="2952750"/>
          <p14:tracePt t="39815" x="1778000" y="2952750"/>
          <p14:tracePt t="39832" x="1790700" y="2952750"/>
          <p14:tracePt t="39849" x="1847850" y="2940050"/>
          <p14:tracePt t="39865" x="1854200" y="2940050"/>
          <p14:tracePt t="39884" x="1847850" y="2933700"/>
          <p14:tracePt t="39899" x="1835150" y="2933700"/>
          <p14:tracePt t="39916" x="1822450" y="2933700"/>
          <p14:tracePt t="39932" x="1816100" y="2933700"/>
          <p14:tracePt t="39966" x="1822450" y="2927350"/>
          <p14:tracePt t="39982" x="1835150" y="2927350"/>
          <p14:tracePt t="39986" x="1854200" y="2921000"/>
          <p14:tracePt t="40002" x="1873250" y="2914650"/>
          <p14:tracePt t="40032" x="1841500" y="2921000"/>
          <p14:tracePt t="40034" x="1797050" y="2927350"/>
          <p14:tracePt t="40049" x="1739900" y="2933700"/>
          <p14:tracePt t="40066" x="1485900" y="2940050"/>
          <p14:tracePt t="40082" x="1358900" y="2946400"/>
          <p14:tracePt t="40099" x="1092200" y="2952750"/>
          <p14:tracePt t="40116" x="1028700" y="2959100"/>
          <p14:tracePt t="40134" x="1022350" y="2959100"/>
          <p14:tracePt t="40172" x="1028700" y="2959100"/>
          <p14:tracePt t="40183" x="1028700" y="2965450"/>
          <p14:tracePt t="40216" x="1022350" y="2971800"/>
          <p14:tracePt t="40282" x="1022350" y="2978150"/>
          <p14:tracePt t="40299" x="1028700" y="2984500"/>
          <p14:tracePt t="40316" x="1047750" y="2997200"/>
          <p14:tracePt t="40335" x="1060450" y="3003550"/>
          <p14:tracePt t="40350" x="1066800" y="3003550"/>
          <p14:tracePt t="40390" x="1073150" y="3003550"/>
          <p14:tracePt t="40416" x="1104900" y="3009900"/>
          <p14:tracePt t="40432" x="1130300" y="3009900"/>
          <p14:tracePt t="40451" x="1143000" y="3016250"/>
          <p14:tracePt t="40466" x="1155700" y="3016250"/>
          <p14:tracePt t="40483" x="1174750" y="3016250"/>
          <p14:tracePt t="40501" x="1193800" y="3016250"/>
          <p14:tracePt t="40516" x="1231900" y="3016250"/>
          <p14:tracePt t="40532" x="1282700" y="3003550"/>
          <p14:tracePt t="40550" x="1346200" y="2990850"/>
          <p14:tracePt t="40566" x="1365250" y="2984500"/>
          <p14:tracePt t="40583" x="1377950" y="2984500"/>
          <p14:tracePt t="40680" x="1384300" y="2984500"/>
          <p14:tracePt t="40699" x="1390650" y="2984500"/>
          <p14:tracePt t="40756" x="1397000" y="2984500"/>
          <p14:tracePt t="40766" x="1409700" y="2984500"/>
          <p14:tracePt t="40783" x="1435100" y="2984500"/>
          <p14:tracePt t="40799" x="1473200" y="2984500"/>
          <p14:tracePt t="40816" x="1574800" y="2990850"/>
          <p14:tracePt t="40833" x="1727200" y="3028950"/>
          <p14:tracePt t="40850" x="1854200" y="3054350"/>
          <p14:tracePt t="40866" x="1936750" y="3079750"/>
          <p14:tracePt t="40885" x="1993900" y="3092450"/>
          <p14:tracePt t="40901" x="2000250" y="3092450"/>
          <p14:tracePt t="40958" x="2006600" y="3092450"/>
          <p14:tracePt t="40966" x="2012950" y="3092450"/>
          <p14:tracePt t="40983" x="2038350" y="3092450"/>
          <p14:tracePt t="41000" x="2051050" y="3092450"/>
          <p14:tracePt t="41042" x="2057400" y="3092450"/>
          <p14:tracePt t="41077" x="2089150" y="3092450"/>
          <p14:tracePt t="41083" x="2101850" y="3092450"/>
          <p14:tracePt t="41099" x="2184400" y="3060700"/>
          <p14:tracePt t="41116" x="2279650" y="3035300"/>
          <p14:tracePt t="41133" x="2362200" y="3016250"/>
          <p14:tracePt t="41149" x="2425700" y="3009900"/>
          <p14:tracePt t="41166" x="2463800" y="3003550"/>
          <p14:tracePt t="41183" x="2476500" y="2997200"/>
          <p14:tracePt t="41200" x="2514600" y="2984500"/>
          <p14:tracePt t="41217" x="2546350" y="2978150"/>
          <p14:tracePt t="41234" x="2590800" y="2965450"/>
          <p14:tracePt t="41250" x="2590800" y="2959100"/>
          <p14:tracePt t="41265" x="2597150" y="2959100"/>
          <p14:tracePt t="41341" x="2590800" y="2959100"/>
          <p14:tracePt t="41350" x="2584450" y="2965450"/>
          <p14:tracePt t="41367" x="2571750" y="2971800"/>
          <p14:tracePt t="41385" x="2565400" y="2984500"/>
          <p14:tracePt t="41400" x="2559050" y="2990850"/>
          <p14:tracePt t="41417" x="2546350" y="2997200"/>
          <p14:tracePt t="41433" x="2540000" y="3003550"/>
          <p14:tracePt t="41450" x="2533650" y="3016250"/>
          <p14:tracePt t="41467" x="2527300" y="3028950"/>
          <p14:tracePt t="41485" x="2520950" y="3035300"/>
          <p14:tracePt t="41500" x="2520950" y="3041650"/>
          <p14:tracePt t="41502" x="2514600" y="3048000"/>
          <p14:tracePt t="41526" x="2514600" y="3054350"/>
          <p14:tracePt t="41622" x="2520950" y="3054350"/>
          <p14:tracePt t="41630" x="2527300" y="3054350"/>
          <p14:tracePt t="41650" x="2546350" y="3054350"/>
          <p14:tracePt t="41667" x="2559050" y="3048000"/>
          <p14:tracePt t="41684" x="2571750" y="3048000"/>
          <p14:tracePt t="41769" x="2578100" y="3048000"/>
          <p14:tracePt t="41775" x="2584450" y="3041650"/>
          <p14:tracePt t="41784" x="2597150" y="3041650"/>
          <p14:tracePt t="41801" x="2616200" y="3028950"/>
          <p14:tracePt t="41817" x="2628900" y="3022600"/>
          <p14:tracePt t="41834" x="2635250" y="3022600"/>
          <p14:tracePt t="41884" x="2635250" y="3016250"/>
          <p14:tracePt t="41917" x="2628900" y="3016250"/>
          <p14:tracePt t="41934" x="2622550" y="3016250"/>
          <p14:tracePt t="41951" x="2622550" y="3022600"/>
          <p14:tracePt t="42008" x="2622550" y="3028950"/>
          <p14:tracePt t="42087" x="2628900" y="3028950"/>
          <p14:tracePt t="42095" x="2635250" y="3028950"/>
          <p14:tracePt t="42104" x="2641600" y="3028950"/>
          <p14:tracePt t="42117" x="2654300" y="3028950"/>
          <p14:tracePt t="42134" x="2667000" y="3028950"/>
          <p14:tracePt t="42150" x="2679700" y="3028950"/>
          <p14:tracePt t="42167" x="2686050" y="3022600"/>
          <p14:tracePt t="42218" x="2654300" y="3022600"/>
          <p14:tracePt t="42235" x="2635250" y="3022600"/>
          <p14:tracePt t="42251" x="2616200" y="3022600"/>
          <p14:tracePt t="42267" x="2597150" y="3028950"/>
          <p14:tracePt t="42285" x="2584450" y="3028950"/>
          <p14:tracePt t="42301" x="2578100" y="3035300"/>
          <p14:tracePt t="42317" x="2571750" y="3035300"/>
          <p14:tracePt t="42335" x="2565400" y="3035300"/>
          <p14:tracePt t="42351" x="2552700" y="3035300"/>
          <p14:tracePt t="42367" x="2527300" y="3041650"/>
          <p14:tracePt t="42385" x="2489200" y="3048000"/>
          <p14:tracePt t="42401" x="2451100" y="3054350"/>
          <p14:tracePt t="42418" x="2406650" y="3060700"/>
          <p14:tracePt t="42434" x="2336800" y="3060700"/>
          <p14:tracePt t="42450" x="2273300" y="3067050"/>
          <p14:tracePt t="42452" x="2222500" y="3073400"/>
          <p14:tracePt t="42468" x="2095500" y="3086100"/>
          <p14:tracePt t="42484" x="1987550" y="3092450"/>
          <p14:tracePt t="42502" x="1879600" y="3105150"/>
          <p14:tracePt t="42517" x="1784350" y="3111500"/>
          <p14:tracePt t="42535" x="1701800" y="3117850"/>
          <p14:tracePt t="42551" x="1593850" y="3117850"/>
          <p14:tracePt t="42567" x="1447800" y="3117850"/>
          <p14:tracePt t="42585" x="1231900" y="3124200"/>
          <p14:tracePt t="42601" x="990600" y="3124200"/>
          <p14:tracePt t="42618" x="723900" y="3124200"/>
          <p14:tracePt t="42634" x="450850" y="3130550"/>
          <p14:tracePt t="42652" x="355600" y="3143250"/>
          <p14:tracePt t="42668" x="355600" y="3155950"/>
          <p14:tracePt t="42685" x="368300" y="3162300"/>
          <p14:tracePt t="42701" x="400050" y="3181350"/>
          <p14:tracePt t="42718" x="419100" y="3200400"/>
          <p14:tracePt t="42734" x="444500" y="3219450"/>
          <p14:tracePt t="42751" x="457200" y="3232150"/>
          <p14:tracePt t="42812" x="463550" y="3232150"/>
          <p14:tracePt t="42819" x="469900" y="3232150"/>
          <p14:tracePt t="42836" x="488950" y="3232150"/>
          <p14:tracePt t="42852" x="527050" y="3232150"/>
          <p14:tracePt t="42867" x="552450" y="3232150"/>
          <p14:tracePt t="42885" x="584200" y="3232150"/>
          <p14:tracePt t="42901" x="609600" y="3232150"/>
          <p14:tracePt t="42918" x="660400" y="3219450"/>
          <p14:tracePt t="42936" x="704850" y="3200400"/>
          <p14:tracePt t="42952" x="755650" y="3187700"/>
          <p14:tracePt t="42968" x="800100" y="3168650"/>
          <p14:tracePt t="42985" x="825500" y="3155950"/>
          <p14:tracePt t="43002" x="831850" y="3149600"/>
          <p14:tracePt t="43020" x="838200" y="3149600"/>
          <p14:tracePt t="43175" x="850900" y="3149600"/>
          <p14:tracePt t="43182" x="857250" y="3149600"/>
          <p14:tracePt t="43191" x="908050" y="3143250"/>
          <p14:tracePt t="43206" x="1047750" y="3143250"/>
          <p14:tracePt t="43218" x="1111250" y="3143250"/>
          <p14:tracePt t="43235" x="1263650" y="3149600"/>
          <p14:tracePt t="43252" x="1409700" y="3168650"/>
          <p14:tracePt t="43254" x="1479550" y="3175000"/>
          <p14:tracePt t="43272" x="1612900" y="3187700"/>
          <p14:tracePt t="43285" x="1708150" y="3200400"/>
          <p14:tracePt t="43302" x="1720850" y="3200400"/>
          <p14:tracePt t="43412" x="1727200" y="3200400"/>
          <p14:tracePt t="43418" x="1733550" y="3200400"/>
          <p14:tracePt t="43435" x="1752600" y="3206750"/>
          <p14:tracePt t="43452" x="1765300" y="3206750"/>
          <p14:tracePt t="43502" x="1771650" y="3206750"/>
          <p14:tracePt t="43519" x="1778000" y="3206750"/>
          <p14:tracePt t="43535" x="1790700" y="3206750"/>
          <p14:tracePt t="43553" x="1803400" y="3206750"/>
          <p14:tracePt t="43568" x="1809750" y="3200400"/>
          <p14:tracePt t="43585" x="1816100" y="3200400"/>
          <p14:tracePt t="43927" x="1816100" y="3206750"/>
          <p14:tracePt t="43942" x="1816100" y="3213100"/>
          <p14:tracePt t="43953" x="1816100" y="3219450"/>
          <p14:tracePt t="44259" x="1822450" y="3219450"/>
          <p14:tracePt t="44265" x="1828800" y="3219450"/>
          <p14:tracePt t="44282" x="1866900" y="3219450"/>
          <p14:tracePt t="44287" x="1892300" y="3219450"/>
          <p14:tracePt t="44304" x="1917700" y="3219450"/>
          <p14:tracePt t="44320" x="1930400" y="3213100"/>
          <p14:tracePt t="44336" x="1949450" y="3213100"/>
          <p14:tracePt t="44353" x="1955800" y="3213100"/>
          <p14:tracePt t="44354" x="1955800" y="3206750"/>
          <p14:tracePt t="44369" x="1962150" y="3206750"/>
          <p14:tracePt t="44386" x="1968500" y="3206750"/>
          <p14:tracePt t="44402" x="1974850" y="3206750"/>
          <p14:tracePt t="44419" x="2006600" y="3206750"/>
          <p14:tracePt t="44436" x="2051050" y="3206750"/>
          <p14:tracePt t="44455" x="2108200" y="3206750"/>
          <p14:tracePt t="44470" x="2133600" y="3206750"/>
          <p14:tracePt t="44486" x="2146300" y="3206750"/>
          <p14:tracePt t="44535" x="2152650" y="3206750"/>
          <p14:tracePt t="44554" x="2152650" y="3200400"/>
          <p14:tracePt t="44569" x="2159000" y="3200400"/>
          <p14:tracePt t="44602" x="2165350" y="3194050"/>
          <p14:tracePt t="44620" x="2178050" y="3194050"/>
          <p14:tracePt t="44636" x="2184400" y="3187700"/>
          <p14:tracePt t="44653" x="2190750" y="3181350"/>
          <p14:tracePt t="44703" x="2203450" y="3181350"/>
          <p14:tracePt t="44736" x="2203450" y="3175000"/>
          <p14:tracePt t="44753" x="2209800" y="3168650"/>
          <p14:tracePt t="44822" x="2209800" y="3175000"/>
          <p14:tracePt t="44850" x="2216150" y="3175000"/>
          <p14:tracePt t="44874" x="2222500" y="3175000"/>
          <p14:tracePt t="44888" x="2228850" y="3175000"/>
          <p14:tracePt t="44903" x="2235200" y="3175000"/>
          <p14:tracePt t="44920" x="2247900" y="3175000"/>
          <p14:tracePt t="44936" x="2260600" y="3175000"/>
          <p14:tracePt t="44953" x="2292350" y="3168650"/>
          <p14:tracePt t="44970" x="2311400" y="3168650"/>
          <p14:tracePt t="44986" x="2330450" y="3168650"/>
          <p14:tracePt t="45109" x="2324100" y="3168650"/>
          <p14:tracePt t="45122" x="2317750" y="3168650"/>
          <p14:tracePt t="45267" x="2317750" y="3162300"/>
          <p14:tracePt t="45277" x="2324100" y="3155950"/>
          <p14:tracePt t="45286" x="2330450" y="3149600"/>
          <p14:tracePt t="45303" x="2355850" y="3143250"/>
          <p14:tracePt t="45322" x="2413000" y="3136900"/>
          <p14:tracePt t="45337" x="2508250" y="3136900"/>
          <p14:tracePt t="45340" x="2584450" y="3143250"/>
          <p14:tracePt t="45353" x="2641600" y="3149600"/>
          <p14:tracePt t="45370" x="2762250" y="3155950"/>
          <p14:tracePt t="45386" x="2876550" y="3155950"/>
          <p14:tracePt t="45403" x="2965450" y="3143250"/>
          <p14:tracePt t="45420" x="2978150" y="3136900"/>
          <p14:tracePt t="45477" x="2971800" y="3136900"/>
          <p14:tracePt t="45586" x="2978150" y="3136900"/>
          <p14:tracePt t="45604" x="2984500" y="3136900"/>
          <p14:tracePt t="45620" x="2997200" y="3136900"/>
          <p14:tracePt t="45637" x="3016250" y="3136900"/>
          <p14:tracePt t="45653" x="3035300" y="3136900"/>
          <p14:tracePt t="45671" x="3041650" y="3136900"/>
          <p14:tracePt t="45845" x="3035300" y="3136900"/>
          <p14:tracePt t="45861" x="3028950" y="3136900"/>
          <p14:tracePt t="45882" x="3022600" y="3136900"/>
          <p14:tracePt t="46426" x="3022600" y="3143250"/>
          <p14:tracePt t="46433" x="3016250" y="3143250"/>
          <p14:tracePt t="46441" x="3009900" y="3143250"/>
          <p14:tracePt t="46454" x="2997200" y="3149600"/>
          <p14:tracePt t="46473" x="2971800" y="3155950"/>
          <p14:tracePt t="46489" x="2959100" y="3162300"/>
          <p14:tracePt t="46505" x="2946400" y="3162300"/>
          <p14:tracePt t="46521" x="2921000" y="3168650"/>
          <p14:tracePt t="46537" x="2857500" y="3175000"/>
          <p14:tracePt t="46555" x="2711450" y="3187700"/>
          <p14:tracePt t="46573" x="2508250" y="3200400"/>
          <p14:tracePt t="46589" x="2178050" y="3200400"/>
          <p14:tracePt t="46591" x="2000250" y="3200400"/>
          <p14:tracePt t="46604" x="1803400" y="3200400"/>
          <p14:tracePt t="46623" x="1327150" y="3187700"/>
          <p14:tracePt t="46638" x="1238250" y="3187700"/>
          <p14:tracePt t="46654" x="1123950" y="3200400"/>
          <p14:tracePt t="46671" x="1085850" y="3219450"/>
          <p14:tracePt t="46688" x="1066800" y="3238500"/>
          <p14:tracePt t="46704" x="1041400" y="3270250"/>
          <p14:tracePt t="46721" x="996950" y="3308350"/>
          <p14:tracePt t="46738" x="952500" y="3333750"/>
          <p14:tracePt t="46754" x="914400" y="3359150"/>
          <p14:tracePt t="46771" x="895350" y="3365500"/>
          <p14:tracePt t="46787" x="895350" y="3371850"/>
          <p14:tracePt t="46823" x="914400" y="3378200"/>
          <p14:tracePt t="46838" x="920750" y="3384550"/>
          <p14:tracePt t="46854" x="920750" y="3403600"/>
          <p14:tracePt t="46872" x="914400" y="3422650"/>
          <p14:tracePt t="46888" x="908050" y="3435350"/>
          <p14:tracePt t="46980" x="914400" y="3435350"/>
          <p14:tracePt t="46998" x="933450" y="3435350"/>
          <p14:tracePt t="47004" x="939800" y="3435350"/>
          <p14:tracePt t="47021" x="965200" y="3435350"/>
          <p14:tracePt t="47038" x="984250" y="3435350"/>
          <p14:tracePt t="47055" x="1003300" y="3435350"/>
          <p14:tracePt t="47071" x="1041400" y="3435350"/>
          <p14:tracePt t="47088" x="1092200" y="3429000"/>
          <p14:tracePt t="47105" x="1117600" y="3429000"/>
          <p14:tracePt t="47121" x="1143000" y="3429000"/>
          <p14:tracePt t="47137" x="1155700" y="3429000"/>
          <p14:tracePt t="47155" x="1168400" y="3429000"/>
          <p14:tracePt t="47171" x="1181100" y="3429000"/>
          <p14:tracePt t="47188" x="1200150" y="3429000"/>
          <p14:tracePt t="47190" x="1212850" y="3429000"/>
          <p14:tracePt t="47211" x="1231900" y="3429000"/>
          <p14:tracePt t="47222" x="1257300" y="3416300"/>
          <p14:tracePt t="47238" x="1276350" y="3409950"/>
          <p14:tracePt t="47254" x="1289050" y="3397250"/>
          <p14:tracePt t="47271" x="1301750" y="3397250"/>
          <p14:tracePt t="47288" x="1301750" y="3390900"/>
          <p14:tracePt t="47397" x="1327150" y="3390900"/>
          <p14:tracePt t="47405" x="1352550" y="3390900"/>
          <p14:tracePt t="47423" x="1416050" y="3403600"/>
          <p14:tracePt t="47439" x="1485900" y="3422650"/>
          <p14:tracePt t="47456" x="1517650" y="3435350"/>
          <p14:tracePt t="47470" x="1536700" y="3435350"/>
          <p14:tracePt t="47521" x="1543050" y="3435350"/>
          <p14:tracePt t="47543" x="1555750" y="3435350"/>
          <p14:tracePt t="47556" x="1568450" y="3435350"/>
          <p14:tracePt t="47572" x="1600200" y="3435350"/>
          <p14:tracePt t="47589" x="1619250" y="3435350"/>
          <p14:tracePt t="47606" x="1625600" y="3435350"/>
          <p14:tracePt t="47678" x="1631950" y="3435350"/>
          <p14:tracePt t="47693" x="1638300" y="3435350"/>
          <p14:tracePt t="47709" x="1644650" y="3429000"/>
          <p14:tracePt t="47733" x="1657350" y="3429000"/>
          <p14:tracePt t="47755" x="1670050" y="3429000"/>
          <p14:tracePt t="47772" x="1682750" y="3422650"/>
          <p14:tracePt t="47790" x="1689100" y="3422650"/>
          <p14:tracePt t="47822" x="1695450" y="3422650"/>
          <p14:tracePt t="47886" x="1701800" y="3422650"/>
          <p14:tracePt t="47902" x="1708150" y="3422650"/>
          <p14:tracePt t="47922" x="1727200" y="3422650"/>
          <p14:tracePt t="47939" x="1739900" y="3422650"/>
          <p14:tracePt t="47956" x="1746250" y="3422650"/>
          <p14:tracePt t="47990" x="1746250" y="3416300"/>
          <p14:tracePt t="48283" x="1746250" y="3422650"/>
          <p14:tracePt t="48307" x="1752600" y="3422650"/>
          <p14:tracePt t="48315" x="1758950" y="3422650"/>
          <p14:tracePt t="48324" x="1771650" y="3422650"/>
          <p14:tracePt t="48340" x="1841500" y="3422650"/>
          <p14:tracePt t="48356" x="1911350" y="3422650"/>
          <p14:tracePt t="48373" x="1981200" y="3422650"/>
          <p14:tracePt t="48389" x="2025650" y="3422650"/>
          <p14:tracePt t="48406" x="2038350" y="3422650"/>
          <p14:tracePt t="48678" x="2032000" y="3422650"/>
          <p14:tracePt t="48690" x="2012950" y="3422650"/>
          <p14:tracePt t="48706" x="2000250" y="3422650"/>
          <p14:tracePt t="48723" x="1993900" y="3422650"/>
          <p14:tracePt t="48757" x="2019300" y="3416300"/>
          <p14:tracePt t="48773" x="2063750" y="3409950"/>
          <p14:tracePt t="48789" x="2114550" y="3403600"/>
          <p14:tracePt t="48807" x="2260600" y="3403600"/>
          <p14:tracePt t="48823" x="2292350" y="3403600"/>
          <p14:tracePt t="48840" x="2413000" y="3429000"/>
          <p14:tracePt t="48856" x="2457450" y="3435350"/>
          <p14:tracePt t="48873" x="2463800" y="3435350"/>
          <p14:tracePt t="48889" x="2470150" y="3435350"/>
          <p14:tracePt t="48906" x="2476500" y="3429000"/>
          <p14:tracePt t="48923" x="2495550" y="3422650"/>
          <p14:tracePt t="48940" x="2533650" y="3416300"/>
          <p14:tracePt t="48956" x="2552700" y="3409950"/>
          <p14:tracePt t="48973" x="2578100" y="3403600"/>
          <p14:tracePt t="48992" x="2616200" y="3403600"/>
          <p14:tracePt t="48994" x="2628900" y="3403600"/>
          <p14:tracePt t="49007" x="2635250" y="3403600"/>
          <p14:tracePt t="49023" x="2654300" y="3403600"/>
          <p14:tracePt t="49040" x="2667000" y="3403600"/>
          <p14:tracePt t="49057" x="2686050" y="3397250"/>
          <p14:tracePt t="49073" x="2755900" y="3390900"/>
          <p14:tracePt t="49091" x="2800350" y="3384550"/>
          <p14:tracePt t="49108" x="2825750" y="3378200"/>
          <p14:tracePt t="49125" x="2838450" y="3378200"/>
          <p14:tracePt t="49403" x="2832100" y="3378200"/>
          <p14:tracePt t="49409" x="2832100" y="3384550"/>
          <p14:tracePt t="49425" x="2825750" y="3384550"/>
          <p14:tracePt t="49444" x="2819400" y="3390900"/>
          <p14:tracePt t="49457" x="2806700" y="3397250"/>
          <p14:tracePt t="49474" x="2787650" y="3403600"/>
          <p14:tracePt t="49491" x="2736850" y="3409950"/>
          <p14:tracePt t="49508" x="2647950" y="3422650"/>
          <p14:tracePt t="49524" x="2540000" y="3429000"/>
          <p14:tracePt t="49540" x="2400300" y="3435350"/>
          <p14:tracePt t="49557" x="2298700" y="3435350"/>
          <p14:tracePt t="49573" x="2165350" y="3435350"/>
          <p14:tracePt t="49590" x="2032000" y="3429000"/>
          <p14:tracePt t="49607" x="1911350" y="3422650"/>
          <p14:tracePt t="49624" x="1746250" y="3422650"/>
          <p14:tracePt t="49640" x="1593850" y="3422650"/>
          <p14:tracePt t="49657" x="1428750" y="3422650"/>
          <p14:tracePt t="49675" x="1358900" y="3422650"/>
          <p14:tracePt t="49690" x="1289050" y="3422650"/>
          <p14:tracePt t="49707" x="1244600" y="3422650"/>
          <p14:tracePt t="49724" x="1162050" y="3422650"/>
          <p14:tracePt t="49740" x="1079500" y="3422650"/>
          <p14:tracePt t="49757" x="971550" y="3422650"/>
          <p14:tracePt t="49774" x="895350" y="3422650"/>
          <p14:tracePt t="49791" x="831850" y="3422650"/>
          <p14:tracePt t="49807" x="825500" y="3422650"/>
          <p14:tracePt t="49878" x="819150" y="3422650"/>
          <p14:tracePt t="49891" x="819150" y="3429000"/>
          <p14:tracePt t="49907" x="806450" y="3435350"/>
          <p14:tracePt t="49924" x="806450" y="3441700"/>
          <p14:tracePt t="49983" x="812800" y="3441700"/>
          <p14:tracePt t="49990" x="819150" y="3441700"/>
          <p14:tracePt t="50008" x="844550" y="3441700"/>
          <p14:tracePt t="50024" x="863600" y="3441700"/>
          <p14:tracePt t="50041" x="869950" y="3441700"/>
          <p14:tracePt t="50058" x="876300" y="3441700"/>
          <p14:tracePt t="50074" x="889000" y="3448050"/>
          <p14:tracePt t="50090" x="901700" y="3448050"/>
          <p14:tracePt t="50107" x="914400" y="3448050"/>
          <p14:tracePt t="50126" x="971550" y="3454400"/>
          <p14:tracePt t="50141" x="977900" y="3454400"/>
          <p14:tracePt t="50143" x="990600" y="3460750"/>
          <p14:tracePt t="50157" x="996950" y="3460750"/>
          <p14:tracePt t="50175" x="1003300" y="3460750"/>
          <p14:tracePt t="50191" x="1022350" y="3460750"/>
          <p14:tracePt t="50209" x="1066800" y="3460750"/>
          <p14:tracePt t="50224" x="1104900" y="3460750"/>
          <p14:tracePt t="50245" x="1206500" y="3460750"/>
          <p14:tracePt t="50257" x="1238250" y="3460750"/>
          <p14:tracePt t="50274" x="1289050" y="3454400"/>
          <p14:tracePt t="50291" x="1403350" y="3448050"/>
          <p14:tracePt t="50307" x="1511300" y="3448050"/>
          <p14:tracePt t="50324" x="1625600" y="3454400"/>
          <p14:tracePt t="50341" x="1816100" y="3473450"/>
          <p14:tracePt t="50358" x="1968500" y="3492500"/>
          <p14:tracePt t="50361" x="2006600" y="3498850"/>
          <p14:tracePt t="50374" x="2044700" y="3505200"/>
          <p14:tracePt t="50390" x="2089150" y="3511550"/>
          <p14:tracePt t="50408" x="2070100" y="3524250"/>
          <p14:tracePt t="50426" x="2032000" y="3530600"/>
          <p14:tracePt t="50441" x="2006600" y="3536950"/>
          <p14:tracePt t="50458" x="1987550" y="3549650"/>
          <p14:tracePt t="50474" x="1974850" y="3556000"/>
          <p14:tracePt t="50491" x="1943100" y="3575050"/>
          <p14:tracePt t="50506" x="1860550" y="3594100"/>
          <p14:tracePt t="50524" x="1676400" y="3606800"/>
          <p14:tracePt t="50541" x="1422400" y="3606800"/>
          <p14:tracePt t="50558" x="1187450" y="3606800"/>
          <p14:tracePt t="50574" x="1066800" y="3600450"/>
          <p14:tracePt t="50576" x="1041400" y="3600450"/>
          <p14:tracePt t="50608" x="1047750" y="3600450"/>
          <p14:tracePt t="50626" x="1060450" y="3600450"/>
          <p14:tracePt t="50641" x="1073150" y="3600450"/>
          <p14:tracePt t="50714" x="1073150" y="3606800"/>
          <p14:tracePt t="50783" x="1079500" y="3606800"/>
          <p14:tracePt t="50791" x="1085850" y="3606800"/>
          <p14:tracePt t="50807" x="1098550" y="3606800"/>
          <p14:tracePt t="50825" x="1111250" y="3606800"/>
          <p14:tracePt t="50841" x="1117600" y="3606800"/>
          <p14:tracePt t="50875" x="1123950" y="3606800"/>
          <p14:tracePt t="50891" x="1130300" y="3606800"/>
          <p14:tracePt t="50908" x="1143000" y="3606800"/>
          <p14:tracePt t="50911" x="1149350" y="3606800"/>
          <p14:tracePt t="50927" x="1162050" y="3606800"/>
          <p14:tracePt t="50941" x="1174750" y="3606800"/>
          <p14:tracePt t="50958" x="1187450" y="3606800"/>
          <p14:tracePt t="50975" x="1212850" y="3606800"/>
          <p14:tracePt t="50991" x="1225550" y="3606800"/>
          <p14:tracePt t="51008" x="1231900" y="3606800"/>
          <p14:tracePt t="51041" x="1238250" y="3606800"/>
          <p14:tracePt t="51059" x="1250950" y="3606800"/>
          <p14:tracePt t="51075" x="1263650" y="3606800"/>
          <p14:tracePt t="51091" x="1276350" y="3606800"/>
          <p14:tracePt t="51108" x="1289050" y="3606800"/>
          <p14:tracePt t="51124" x="1301750" y="3606800"/>
          <p14:tracePt t="51142" x="1308100" y="3606800"/>
          <p14:tracePt t="51179" x="1314450" y="3606800"/>
          <p14:tracePt t="51208" x="1320800" y="3606800"/>
          <p14:tracePt t="51213" x="1327150" y="3600450"/>
          <p14:tracePt t="51226" x="1333500" y="3600450"/>
          <p14:tracePt t="51243" x="1339850" y="3594100"/>
          <p14:tracePt t="51259" x="1352550" y="3594100"/>
          <p14:tracePt t="51275" x="1384300" y="3587750"/>
          <p14:tracePt t="51291" x="1441450" y="3581400"/>
          <p14:tracePt t="51308" x="1517650" y="3581400"/>
          <p14:tracePt t="51324" x="1581150" y="3594100"/>
          <p14:tracePt t="51341" x="1619250" y="3606800"/>
          <p14:tracePt t="51358" x="1625600" y="3606800"/>
          <p14:tracePt t="51413" x="1631950" y="3606800"/>
          <p14:tracePt t="51425" x="1644650" y="3606800"/>
          <p14:tracePt t="51443" x="1670050" y="3600450"/>
          <p14:tracePt t="51458" x="1682750" y="3600450"/>
          <p14:tracePt t="51524" x="1689100" y="3600450"/>
          <p14:tracePt t="51543" x="1708150" y="3594100"/>
          <p14:tracePt t="51559" x="1771650" y="3581400"/>
          <p14:tracePt t="51575" x="1905000" y="3575050"/>
          <p14:tracePt t="51592" x="2114550" y="3568700"/>
          <p14:tracePt t="51609" x="2330450" y="3568700"/>
          <p14:tracePt t="51613" x="2432050" y="3575050"/>
          <p14:tracePt t="51625" x="2495550" y="3581400"/>
          <p14:tracePt t="51642" x="2559050" y="3587750"/>
          <p14:tracePt t="51659" x="2559050" y="3594100"/>
          <p14:tracePt t="51675" x="2559050" y="3600450"/>
          <p14:tracePt t="51693" x="2552700" y="3600450"/>
          <p14:tracePt t="51931" x="2546350" y="3600450"/>
          <p14:tracePt t="51941" x="2540000" y="3600450"/>
          <p14:tracePt t="51958" x="2527300" y="3600450"/>
          <p14:tracePt t="51975" x="2520950" y="3600450"/>
          <p14:tracePt t="51992" x="2514600" y="3600450"/>
          <p14:tracePt t="52025" x="2501900" y="3600450"/>
          <p14:tracePt t="52042" x="2489200" y="3600450"/>
          <p14:tracePt t="52059" x="2470150" y="3606800"/>
          <p14:tracePt t="52076" x="2457450" y="3613150"/>
          <p14:tracePt t="52092" x="2444750" y="3613150"/>
          <p14:tracePt t="52109" x="2438400" y="3613150"/>
          <p14:tracePt t="52126" x="2425700" y="3619500"/>
          <p14:tracePt t="52143" x="2413000" y="3619500"/>
          <p14:tracePt t="52159" x="2400300" y="3625850"/>
          <p14:tracePt t="52161" x="2393950" y="3625850"/>
          <p14:tracePt t="52176" x="2387600" y="3625850"/>
          <p14:tracePt t="52224" x="2381250" y="3625850"/>
          <p14:tracePt t="52342" x="2381250" y="3632200"/>
          <p14:tracePt t="52374" x="2381250" y="3638550"/>
          <p14:tracePt t="52585" x="2374900" y="3638550"/>
          <p14:tracePt t="52621" x="2368550" y="3638550"/>
          <p14:tracePt t="52649" x="2362200" y="3638550"/>
          <p14:tracePt t="52914" x="2368550" y="3638550"/>
          <p14:tracePt t="52934" x="2432050" y="3632200"/>
          <p14:tracePt t="52943" x="2489200" y="3625850"/>
          <p14:tracePt t="52960" x="2628900" y="3613150"/>
          <p14:tracePt t="52976" x="2762250" y="3600450"/>
          <p14:tracePt t="52979" x="2813050" y="3594100"/>
          <p14:tracePt t="52993" x="2851150" y="3594100"/>
          <p14:tracePt t="53010" x="2857500" y="3594100"/>
          <p14:tracePt t="53213" x="2863850" y="3594100"/>
          <p14:tracePt t="53220" x="2870200" y="3594100"/>
          <p14:tracePt t="53229" x="2882900" y="3594100"/>
          <p14:tracePt t="53243" x="2895600" y="3594100"/>
          <p14:tracePt t="53260" x="2914650" y="3587750"/>
          <p14:tracePt t="53276" x="2940050" y="3581400"/>
          <p14:tracePt t="53293" x="2965450" y="3575050"/>
          <p14:tracePt t="53310" x="2984500" y="3568700"/>
          <p14:tracePt t="53327" x="2997200" y="3562350"/>
          <p14:tracePt t="53402" x="2990850" y="3562350"/>
          <p14:tracePt t="53410" x="2984500" y="3562350"/>
          <p14:tracePt t="53426" x="2978150" y="3568700"/>
          <p14:tracePt t="53443" x="2959100" y="3575050"/>
          <p14:tracePt t="53460" x="2940050" y="3575050"/>
          <p14:tracePt t="53477" x="2921000" y="3581400"/>
          <p14:tracePt t="53493" x="2876550" y="3594100"/>
          <p14:tracePt t="53510" x="2825750" y="3606800"/>
          <p14:tracePt t="53527" x="2679700" y="3632200"/>
          <p14:tracePt t="53544" x="2501900" y="3638550"/>
          <p14:tracePt t="53560" x="2324100" y="3644900"/>
          <p14:tracePt t="53577" x="2197100" y="3651250"/>
          <p14:tracePt t="53580" x="2146300" y="3651250"/>
          <p14:tracePt t="53594" x="2114550" y="3651250"/>
          <p14:tracePt t="53610" x="2032000" y="3663950"/>
          <p14:tracePt t="53627" x="1949450" y="3683000"/>
          <p14:tracePt t="53643" x="1860550" y="3708400"/>
          <p14:tracePt t="53660" x="1765300" y="3733800"/>
          <p14:tracePt t="53677" x="1701800" y="3752850"/>
          <p14:tracePt t="53693" x="1657350" y="3759200"/>
          <p14:tracePt t="53710" x="1625600" y="3759200"/>
          <p14:tracePt t="53727" x="1587500" y="3759200"/>
          <p14:tracePt t="53744" x="1536700" y="3759200"/>
          <p14:tracePt t="53760" x="1498600" y="3759200"/>
          <p14:tracePt t="53777" x="1466850" y="3765550"/>
          <p14:tracePt t="53794" x="1447800" y="3771900"/>
          <p14:tracePt t="53796" x="1441450" y="3778250"/>
          <p14:tracePt t="53811" x="1441450" y="3784600"/>
          <p14:tracePt t="53827" x="1435100" y="3790950"/>
          <p14:tracePt t="53844" x="1435100" y="3797300"/>
          <p14:tracePt t="53898" x="1435100" y="3803650"/>
          <p14:tracePt t="53924" x="1428750" y="3803650"/>
          <p14:tracePt t="54050" x="1428750" y="3810000"/>
          <p14:tracePt t="54139" x="1435100" y="3810000"/>
          <p14:tracePt t="54155" x="1441450" y="3810000"/>
          <p14:tracePt t="54164" x="1447800" y="3810000"/>
          <p14:tracePt t="54177" x="1454150" y="3810000"/>
          <p14:tracePt t="54194" x="1460500" y="3810000"/>
          <p14:tracePt t="54228" x="1460500" y="3803650"/>
          <p14:tracePt t="54346" x="1466850" y="3803650"/>
          <p14:tracePt t="54361" x="1473200" y="3803650"/>
          <p14:tracePt t="54367" x="1479550" y="3803650"/>
          <p14:tracePt t="54395" x="1485900" y="3803650"/>
          <p14:tracePt t="54411" x="1492250" y="3803650"/>
          <p14:tracePt t="54427" x="1498600" y="3803650"/>
          <p14:tracePt t="54446" x="1504950" y="3803650"/>
          <p14:tracePt t="54461" x="1524000" y="3803650"/>
          <p14:tracePt t="54478" x="1536700" y="3803650"/>
          <p14:tracePt t="54495" x="1555750" y="3810000"/>
          <p14:tracePt t="54511" x="1606550" y="3810000"/>
          <p14:tracePt t="54528" x="1638300" y="3810000"/>
          <p14:tracePt t="54544" x="1657350" y="3810000"/>
          <p14:tracePt t="54561" x="1689100" y="3810000"/>
          <p14:tracePt t="54577" x="1708150" y="3810000"/>
          <p14:tracePt t="54593" x="1727200" y="3810000"/>
          <p14:tracePt t="54611" x="1739900" y="3810000"/>
          <p14:tracePt t="54627" x="1765300" y="3803650"/>
          <p14:tracePt t="54644" x="1790700" y="3797300"/>
          <p14:tracePt t="54663" x="1809750" y="3797300"/>
          <p14:tracePt t="54679" x="1816100" y="3797300"/>
          <p14:tracePt t="54682" x="1822450" y="3797300"/>
          <p14:tracePt t="54693" x="1828800" y="3797300"/>
          <p14:tracePt t="54712" x="1841500" y="3790950"/>
          <p14:tracePt t="54728" x="1847850" y="3790950"/>
          <p14:tracePt t="54761" x="1866900" y="3790950"/>
          <p14:tracePt t="54779" x="1873250" y="3790950"/>
          <p14:tracePt t="54795" x="1905000" y="3790950"/>
          <p14:tracePt t="54811" x="1924050" y="3790950"/>
          <p14:tracePt t="54828" x="1943100" y="3790950"/>
          <p14:tracePt t="54844" x="1955800" y="3790950"/>
          <p14:tracePt t="54862" x="1968500" y="3790950"/>
          <p14:tracePt t="54879" x="2000250" y="3784600"/>
          <p14:tracePt t="54894" x="2019300" y="3778250"/>
          <p14:tracePt t="54911" x="2057400" y="3765550"/>
          <p14:tracePt t="54927" x="2070100" y="3759200"/>
          <p14:tracePt t="54945" x="2089150" y="3752850"/>
          <p14:tracePt t="54961" x="2095500" y="3746500"/>
          <p14:tracePt t="55024" x="2089150" y="3746500"/>
          <p14:tracePt t="55045" x="2082800" y="3746500"/>
          <p14:tracePt t="55061" x="2070100" y="3752850"/>
          <p14:tracePt t="55079" x="2070100" y="3759200"/>
          <p14:tracePt t="55147" x="2063750" y="3759200"/>
          <p14:tracePt t="55160" x="2057400" y="3759200"/>
          <p14:tracePt t="55178" x="2044700" y="3759200"/>
          <p14:tracePt t="55195" x="2019300" y="3765550"/>
          <p14:tracePt t="55211" x="2012950" y="3765550"/>
          <p14:tracePt t="55283" x="2006600" y="3765550"/>
          <p14:tracePt t="55306" x="1993900" y="3765550"/>
          <p14:tracePt t="55333" x="1981200" y="3765550"/>
          <p14:tracePt t="55345" x="1968500" y="3765550"/>
          <p14:tracePt t="55362" x="1955800" y="3765550"/>
          <p14:tracePt t="55395" x="1949450" y="3765550"/>
          <p14:tracePt t="55500" x="1943100" y="3765550"/>
          <p14:tracePt t="55580" x="1930400" y="3771900"/>
          <p14:tracePt t="55607" x="1879600" y="3771900"/>
          <p14:tracePt t="55612" x="1860550" y="3771900"/>
          <p14:tracePt t="55630" x="1809750" y="3765550"/>
          <p14:tracePt t="55645" x="1752600" y="3759200"/>
          <p14:tracePt t="55663" x="1720850" y="3759200"/>
          <p14:tracePt t="55679" x="1695450" y="3759200"/>
          <p14:tracePt t="55695" x="1670050" y="3765550"/>
          <p14:tracePt t="55712" x="1612900" y="3778250"/>
          <p14:tracePt t="55729" x="1543050" y="3790950"/>
          <p14:tracePt t="55745" x="1479550" y="3803650"/>
          <p14:tracePt t="55762" x="1441450" y="3816350"/>
          <p14:tracePt t="55779" x="1409700" y="3829050"/>
          <p14:tracePt t="55797" x="1282700" y="3860800"/>
          <p14:tracePt t="55812" x="1200150" y="3867150"/>
          <p14:tracePt t="55829" x="1041400" y="3886200"/>
          <p14:tracePt t="55845" x="679450" y="3898900"/>
          <p14:tracePt t="55862" x="501650" y="3911600"/>
          <p14:tracePt t="55879" x="450850" y="3937000"/>
          <p14:tracePt t="55895" x="463550" y="3968750"/>
          <p14:tracePt t="55912" x="514350" y="3994150"/>
          <p14:tracePt t="55929" x="565150" y="4013200"/>
          <p14:tracePt t="55946" x="603250" y="4032250"/>
          <p14:tracePt t="55962" x="622300" y="4044950"/>
          <p14:tracePt t="55979" x="635000" y="4051300"/>
          <p14:tracePt t="56029" x="647700" y="4051300"/>
          <p14:tracePt t="56046" x="704850" y="4051300"/>
          <p14:tracePt t="56062" x="857250" y="4064000"/>
          <p14:tracePt t="56079" x="1041400" y="4102100"/>
          <p14:tracePt t="56096" x="1136650" y="4133850"/>
          <p14:tracePt t="56112" x="1149350" y="4133850"/>
          <p14:tracePt t="56176" x="1149350" y="4127500"/>
          <p14:tracePt t="56208" x="1162050" y="4121150"/>
          <p14:tracePt t="56217" x="1168400" y="4121150"/>
          <p14:tracePt t="56229" x="1174750" y="4114800"/>
          <p14:tracePt t="56245" x="1206500" y="4114800"/>
          <p14:tracePt t="56279" x="1212850" y="4114800"/>
          <p14:tracePt t="56297" x="1231900" y="4102100"/>
          <p14:tracePt t="56312" x="1282700" y="4083050"/>
          <p14:tracePt t="56330" x="1333500" y="4064000"/>
          <p14:tracePt t="56346" x="1371600" y="4051300"/>
          <p14:tracePt t="56362" x="1416050" y="4038600"/>
          <p14:tracePt t="56379" x="1441450" y="4032250"/>
          <p14:tracePt t="56383" x="1454150" y="4032250"/>
          <p14:tracePt t="56396" x="1466850" y="4025900"/>
          <p14:tracePt t="56413" x="1479550" y="4025900"/>
          <p14:tracePt t="56429" x="1485900" y="4025900"/>
          <p14:tracePt t="56446" x="1492250" y="4025900"/>
          <p14:tracePt t="56463" x="1511300" y="4019550"/>
          <p14:tracePt t="56479" x="1530350" y="4019550"/>
          <p14:tracePt t="56496" x="1543050" y="4019550"/>
          <p14:tracePt t="56514" x="1574800" y="4019550"/>
          <p14:tracePt t="56528" x="1625600" y="4019550"/>
          <p14:tracePt t="56546" x="1676400" y="4019550"/>
          <p14:tracePt t="56563" x="1701800" y="4019550"/>
          <p14:tracePt t="56596" x="1708150" y="4019550"/>
          <p14:tracePt t="56636" x="1714500" y="4019550"/>
          <p14:tracePt t="56653" x="1720850" y="4019550"/>
          <p14:tracePt t="56679" x="1727200" y="4019550"/>
          <p14:tracePt t="56696" x="1733550" y="4019550"/>
          <p14:tracePt t="56815" x="1727200" y="4019550"/>
          <p14:tracePt t="56830" x="1720850" y="4025900"/>
          <p14:tracePt t="56847" x="1714500" y="4025900"/>
          <p14:tracePt t="56896" x="1708150" y="4025900"/>
          <p14:tracePt t="56918" x="1708150" y="4032250"/>
          <p14:tracePt t="57185" x="1701800" y="4032250"/>
          <p14:tracePt t="57641" x="1695450" y="4032250"/>
          <p14:tracePt t="57952" x="1689100" y="4032250"/>
          <p14:tracePt t="58047" x="1689100" y="4025900"/>
          <p14:tracePt t="58079" x="1695450" y="4025900"/>
          <p14:tracePt t="58143" x="1695450" y="4019550"/>
          <p14:tracePt t="58253" x="1689100" y="4019550"/>
          <p14:tracePt t="58260" x="1682750" y="4019550"/>
          <p14:tracePt t="58266" x="1676400" y="4019550"/>
          <p14:tracePt t="58299" x="1663700" y="4019550"/>
          <p14:tracePt t="58315" x="1651000" y="4019550"/>
          <p14:tracePt t="58331" x="1619250" y="4019550"/>
          <p14:tracePt t="58348" x="1504950" y="4044950"/>
          <p14:tracePt t="58364" x="1365250" y="4064000"/>
          <p14:tracePt t="58381" x="1219200" y="4089400"/>
          <p14:tracePt t="58398" x="1092200" y="4127500"/>
          <p14:tracePt t="58415" x="1041400" y="4165600"/>
          <p14:tracePt t="58431" x="1022350" y="4203700"/>
          <p14:tracePt t="58448" x="1003300" y="4248150"/>
          <p14:tracePt t="58463" x="977900" y="4286250"/>
          <p14:tracePt t="58481" x="933450" y="4324350"/>
          <p14:tracePt t="58498" x="889000" y="4349750"/>
          <p14:tracePt t="58516" x="819150" y="4362450"/>
          <p14:tracePt t="58531" x="793750" y="4368800"/>
          <p14:tracePt t="58549" x="774700" y="4375150"/>
          <p14:tracePt t="58564" x="768350" y="4375150"/>
          <p14:tracePt t="58581" x="762000" y="4387850"/>
          <p14:tracePt t="58598" x="749300" y="4400550"/>
          <p14:tracePt t="58614" x="736600" y="4406900"/>
          <p14:tracePt t="58631" x="730250" y="4406900"/>
          <p14:tracePt t="58681" x="730250" y="4400550"/>
          <p14:tracePt t="58698" x="717550" y="4381500"/>
          <p14:tracePt t="58716" x="584200" y="4330700"/>
          <p14:tracePt t="58731" x="431800" y="4286250"/>
          <p14:tracePt t="58748" x="304800" y="4248150"/>
          <p14:tracePt t="58764" x="260350" y="4229100"/>
          <p14:tracePt t="58781" x="279400" y="4222750"/>
          <p14:tracePt t="58797" x="355600" y="4222750"/>
          <p14:tracePt t="58815" x="469900" y="4235450"/>
          <p14:tracePt t="58831" x="596900" y="4248150"/>
          <p14:tracePt t="58848" x="774700" y="4273550"/>
          <p14:tracePt t="58865" x="933450" y="4292600"/>
          <p14:tracePt t="58882" x="1168400" y="4330700"/>
          <p14:tracePt t="58898" x="1257300" y="4337050"/>
          <p14:tracePt t="58915" x="1289050" y="4337050"/>
          <p14:tracePt t="58917" x="1308100" y="4337050"/>
          <p14:tracePt t="58932" x="1352550" y="4330700"/>
          <p14:tracePt t="58948" x="1390650" y="4311650"/>
          <p14:tracePt t="58965" x="1435100" y="4292600"/>
          <p14:tracePt t="58981" x="1473200" y="4279900"/>
          <p14:tracePt t="58998" x="1504950" y="4273550"/>
          <p14:tracePt t="59015" x="1536700" y="4273550"/>
          <p14:tracePt t="59031" x="1581150" y="4267200"/>
          <p14:tracePt t="59048" x="1606550" y="4267200"/>
          <p14:tracePt t="59065" x="1612900" y="4267200"/>
          <p14:tracePt t="59080" x="1619250" y="4267200"/>
          <p14:tracePt t="59098" x="1625600" y="4260850"/>
          <p14:tracePt t="59115" x="1631950" y="4260850"/>
          <p14:tracePt t="59174" x="1638300" y="4260850"/>
          <p14:tracePt t="59190" x="1644650" y="4260850"/>
          <p14:tracePt t="59208" x="1657350" y="4260850"/>
          <p14:tracePt t="59214" x="1663700" y="4260850"/>
          <p14:tracePt t="59231" x="1670050" y="4260850"/>
          <p14:tracePt t="59248" x="1676400" y="4260850"/>
          <p14:tracePt t="59298" x="1682750" y="4260850"/>
          <p14:tracePt t="59417" x="1689100" y="4260850"/>
          <p14:tracePt t="59560" x="1689100" y="4267200"/>
          <p14:tracePt t="59569" x="1682750" y="4267200"/>
          <p14:tracePt t="59585" x="1682750" y="4273550"/>
          <p14:tracePt t="59598" x="1676400" y="4273550"/>
          <p14:tracePt t="59616" x="1676400" y="4279900"/>
          <p14:tracePt t="59633" x="1670050" y="4279900"/>
          <p14:tracePt t="59855" x="1663700" y="4279900"/>
          <p14:tracePt t="59878" x="1657350" y="4279900"/>
          <p14:tracePt t="60070" x="1651000" y="4279900"/>
          <p14:tracePt t="60279" x="1644650" y="4279900"/>
          <p14:tracePt t="60304" x="1638300" y="4279900"/>
          <p14:tracePt t="60310" x="1631950" y="4279900"/>
          <p14:tracePt t="60325" x="1619250" y="4279900"/>
          <p14:tracePt t="60350" x="1587500" y="4279900"/>
          <p14:tracePt t="60367" x="1543050" y="4279900"/>
          <p14:tracePt t="60383" x="1511300" y="4279900"/>
          <p14:tracePt t="60399" x="1447800" y="4286250"/>
          <p14:tracePt t="60416" x="1358900" y="4298950"/>
          <p14:tracePt t="60433" x="1250950" y="4318000"/>
          <p14:tracePt t="60449" x="1136650" y="4337050"/>
          <p14:tracePt t="60466" x="1073150" y="4349750"/>
          <p14:tracePt t="60483" x="1047750" y="4362450"/>
          <p14:tracePt t="60500" x="1016000" y="4381500"/>
          <p14:tracePt t="60516" x="958850" y="4400550"/>
          <p14:tracePt t="60533" x="768350" y="4419600"/>
          <p14:tracePt t="60550" x="660400" y="4425950"/>
          <p14:tracePt t="60567" x="641350" y="4425950"/>
          <p14:tracePt t="60616" x="647700" y="4425950"/>
          <p14:tracePt t="60633" x="660400" y="4432300"/>
          <p14:tracePt t="60649" x="666750" y="4432300"/>
          <p14:tracePt t="60666" x="673100" y="4432300"/>
          <p14:tracePt t="60682" x="679450" y="4438650"/>
          <p14:tracePt t="60699" x="692150" y="4438650"/>
          <p14:tracePt t="60716" x="711200" y="4445000"/>
          <p14:tracePt t="60732" x="736600" y="4451350"/>
          <p14:tracePt t="60750" x="762000" y="4464050"/>
          <p14:tracePt t="60766" x="800100" y="4483100"/>
          <p14:tracePt t="60768" x="806450" y="4483100"/>
          <p14:tracePt t="60783" x="819150" y="4489450"/>
          <p14:tracePt t="60801" x="825500" y="4489450"/>
          <p14:tracePt t="60816" x="838200" y="4489450"/>
          <p14:tracePt t="60833" x="857250" y="4489450"/>
          <p14:tracePt t="60849" x="895350" y="4483100"/>
          <p14:tracePt t="60866" x="914400" y="4476750"/>
          <p14:tracePt t="60882" x="939800" y="4470400"/>
          <p14:tracePt t="60900" x="952500" y="4464050"/>
          <p14:tracePt t="60918" x="965200" y="4464050"/>
          <p14:tracePt t="60997" x="971550" y="4464050"/>
          <p14:tracePt t="61002" x="971550" y="4457700"/>
          <p14:tracePt t="61016" x="977900" y="4457700"/>
          <p14:tracePt t="61033" x="996950" y="4457700"/>
          <p14:tracePt t="61050" x="1003300" y="4451350"/>
          <p14:tracePt t="61066" x="1016000" y="4451350"/>
          <p14:tracePt t="61082" x="1022350" y="4451350"/>
          <p14:tracePt t="61100" x="1028700" y="4451350"/>
          <p14:tracePt t="61116" x="1035050" y="4451350"/>
          <p14:tracePt t="61133" x="1041400" y="4445000"/>
          <p14:tracePt t="61150" x="1054100" y="4445000"/>
          <p14:tracePt t="61167" x="1066800" y="4438650"/>
          <p14:tracePt t="61183" x="1073150" y="4432300"/>
          <p14:tracePt t="61218" x="1079500" y="4425950"/>
          <p14:tracePt t="61280" x="1079500" y="4419600"/>
          <p14:tracePt t="61296" x="1073150" y="4419600"/>
          <p14:tracePt t="61360" x="1079500" y="4419600"/>
          <p14:tracePt t="61385" x="1092200" y="4419600"/>
          <p14:tracePt t="61394" x="1162050" y="4432300"/>
          <p14:tracePt t="61400" x="1231900" y="4438650"/>
          <p14:tracePt t="61418" x="1320800" y="4451350"/>
          <p14:tracePt t="61433" x="1371600" y="4457700"/>
          <p14:tracePt t="61450" x="1397000" y="4457700"/>
          <p14:tracePt t="61484" x="1397000" y="4451350"/>
          <p14:tracePt t="61500" x="1397000" y="4445000"/>
          <p14:tracePt t="61552" x="1390650" y="4445000"/>
          <p14:tracePt t="61734" x="1397000" y="4445000"/>
          <p14:tracePt t="61754" x="1403350" y="4445000"/>
          <p14:tracePt t="61816" x="1409700" y="4445000"/>
          <p14:tracePt t="61824" x="1416050" y="4451350"/>
          <p14:tracePt t="61834" x="1422400" y="4451350"/>
          <p14:tracePt t="61851" x="1447800" y="4451350"/>
          <p14:tracePt t="61867" x="1485900" y="4451350"/>
          <p14:tracePt t="61884" x="1517650" y="4451350"/>
          <p14:tracePt t="61901" x="1530350" y="4451350"/>
          <p14:tracePt t="61917" x="1530350" y="4445000"/>
          <p14:tracePt t="61934" x="1530350" y="4438650"/>
          <p14:tracePt t="61950" x="1524000" y="4438650"/>
          <p14:tracePt t="61967" x="1517650" y="4432300"/>
          <p14:tracePt t="61984" x="1511300" y="4432300"/>
          <p14:tracePt t="62074" x="1504950" y="4432300"/>
          <p14:tracePt t="62084" x="1492250" y="4438650"/>
          <p14:tracePt t="62100" x="1460500" y="4457700"/>
          <p14:tracePt t="62118" x="1441450" y="4476750"/>
          <p14:tracePt t="62134" x="1428750" y="4489450"/>
          <p14:tracePt t="62151" x="1422400" y="4502150"/>
          <p14:tracePt t="62167" x="1416050" y="4502150"/>
          <p14:tracePt t="62184" x="1416050" y="4508500"/>
          <p14:tracePt t="62201" x="1409700" y="4508500"/>
          <p14:tracePt t="62202" x="1409700" y="4514850"/>
          <p14:tracePt t="62217" x="1403350" y="4514850"/>
          <p14:tracePt t="62234" x="1403350" y="4521200"/>
          <p14:tracePt t="62268" x="1397000" y="4521200"/>
          <p14:tracePt t="62328" x="1397000" y="4514850"/>
          <p14:tracePt t="62352" x="1390650" y="4514850"/>
          <p14:tracePt t="62369" x="1384300" y="4514850"/>
          <p14:tracePt t="62384" x="1365250" y="4508500"/>
          <p14:tracePt t="62401" x="1352550" y="4508500"/>
          <p14:tracePt t="62418" x="1346200" y="4508500"/>
          <p14:tracePt t="62498" x="1339850" y="4508500"/>
          <p14:tracePt t="62512" x="1333500" y="4502150"/>
          <p14:tracePt t="62521" x="1320800" y="4502150"/>
          <p14:tracePt t="62538" x="1282700" y="4489450"/>
          <p14:tracePt t="62552" x="1263650" y="4476750"/>
          <p14:tracePt t="62568" x="1231900" y="4457700"/>
          <p14:tracePt t="62585" x="1225550" y="4445000"/>
          <p14:tracePt t="62618" x="1225550" y="4438650"/>
          <p14:tracePt t="62652" x="1231900" y="4438650"/>
          <p14:tracePt t="62668" x="1244600" y="4438650"/>
          <p14:tracePt t="62685" x="1295400" y="4445000"/>
          <p14:tracePt t="62703" x="1314450" y="4445000"/>
          <p14:tracePt t="62719" x="1365250" y="4451350"/>
          <p14:tracePt t="62733" x="1409700" y="4451350"/>
          <p14:tracePt t="62753" x="1428750" y="4451350"/>
          <p14:tracePt t="62768" x="1454150" y="4445000"/>
          <p14:tracePt t="62786" x="1460500" y="4438650"/>
          <p14:tracePt t="62804" x="1466850" y="4438650"/>
          <p14:tracePt t="62818" x="1473200" y="4432300"/>
          <p14:tracePt t="62834" x="1479550" y="4432300"/>
          <p14:tracePt t="62851" x="1479550" y="4425950"/>
          <p14:tracePt t="62976" x="1473200" y="4432300"/>
          <p14:tracePt t="62997" x="1454150" y="4438650"/>
          <p14:tracePt t="63004" x="1441450" y="4438650"/>
          <p14:tracePt t="63019" x="1416050" y="4445000"/>
          <p14:tracePt t="63035" x="1358900" y="4457700"/>
          <p14:tracePt t="63052" x="1301750" y="4476750"/>
          <p14:tracePt t="63069" x="1231900" y="4508500"/>
          <p14:tracePt t="63085" x="1168400" y="4527550"/>
          <p14:tracePt t="63102" x="1130300" y="4546600"/>
          <p14:tracePt t="63105" x="1117600" y="4552950"/>
          <p14:tracePt t="63120" x="1104900" y="4559300"/>
          <p14:tracePt t="63135" x="1104900" y="4565650"/>
          <p14:tracePt t="63152" x="1098550" y="4565650"/>
          <p14:tracePt t="63186" x="1092200" y="4572000"/>
          <p14:tracePt t="63201" x="1085850" y="4572000"/>
          <p14:tracePt t="63302" x="1085850" y="4578350"/>
          <p14:tracePt t="63310" x="1092200" y="4578350"/>
          <p14:tracePt t="63319" x="1111250" y="4584700"/>
          <p14:tracePt t="63336" x="1155700" y="4603750"/>
          <p14:tracePt t="63352" x="1193800" y="4622800"/>
          <p14:tracePt t="63368" x="1238250" y="4629150"/>
          <p14:tracePt t="63387" x="1263650" y="4635500"/>
          <p14:tracePt t="63403" x="1276350" y="4635500"/>
          <p14:tracePt t="63406" x="1282700" y="4635500"/>
          <p14:tracePt t="63423" x="1289050" y="4635500"/>
          <p14:tracePt t="63453" x="1295400" y="4635500"/>
          <p14:tracePt t="63478" x="1314450" y="4641850"/>
          <p14:tracePt t="63485" x="1333500" y="4648200"/>
          <p14:tracePt t="63502" x="1358900" y="4654550"/>
          <p14:tracePt t="63519" x="1384300" y="4660900"/>
          <p14:tracePt t="63535" x="1390650" y="4660900"/>
          <p14:tracePt t="63568" x="1397000" y="4660900"/>
          <p14:tracePt t="63587" x="1403350" y="4660900"/>
          <p14:tracePt t="63605" x="1428750" y="4660900"/>
          <p14:tracePt t="63619" x="1435100" y="4660900"/>
          <p14:tracePt t="63635" x="1460500" y="4660900"/>
          <p14:tracePt t="63652" x="1479550" y="4660900"/>
          <p14:tracePt t="63671" x="1492250" y="4667250"/>
          <p14:tracePt t="63685" x="1504950" y="4667250"/>
          <p14:tracePt t="63702" x="1511300" y="4667250"/>
          <p14:tracePt t="63735" x="1517650" y="4667250"/>
          <p14:tracePt t="63752" x="1524000" y="4667250"/>
          <p14:tracePt t="63768" x="1530350" y="4667250"/>
          <p14:tracePt t="63939" x="1524000" y="4667250"/>
          <p14:tracePt t="63953" x="1517650" y="4667250"/>
          <p14:tracePt t="64008" x="1536700" y="4667250"/>
          <p14:tracePt t="64019" x="1549400" y="4667250"/>
          <p14:tracePt t="64036" x="1631950" y="4673600"/>
          <p14:tracePt t="64054" x="1689100" y="4686300"/>
          <p14:tracePt t="64070" x="1708150" y="4686300"/>
          <p14:tracePt t="64144" x="1714500" y="4686300"/>
          <p14:tracePt t="64153" x="1720850" y="4692650"/>
          <p14:tracePt t="64160" x="1739900" y="4692650"/>
          <p14:tracePt t="64170" x="1765300" y="4692650"/>
          <p14:tracePt t="64186" x="1828800" y="4692650"/>
          <p14:tracePt t="64202" x="1917700" y="4711700"/>
          <p14:tracePt t="64219" x="2019300" y="4730750"/>
          <p14:tracePt t="64236" x="2095500" y="4743450"/>
          <p14:tracePt t="64252" x="2114550" y="4749800"/>
          <p14:tracePt t="64269" x="2127250" y="4749800"/>
          <p14:tracePt t="64517" x="2127250" y="4743450"/>
          <p14:tracePt t="64538" x="2139950" y="4718050"/>
          <p14:tracePt t="64553" x="2146300" y="4692650"/>
          <p14:tracePt t="64570" x="2146300" y="4679950"/>
          <p14:tracePt t="64586" x="2146300" y="4641850"/>
          <p14:tracePt t="64604" x="2139950" y="4629150"/>
          <p14:tracePt t="64621" x="2139950" y="4610100"/>
          <p14:tracePt t="64636" x="2120900" y="4591050"/>
          <p14:tracePt t="64653" x="2108200" y="4578350"/>
          <p14:tracePt t="64669" x="2082800" y="4552950"/>
          <p14:tracePt t="64686" x="2070100" y="4533900"/>
          <p14:tracePt t="64702" x="2051050" y="4521200"/>
          <p14:tracePt t="64719" x="2038350" y="4502150"/>
          <p14:tracePt t="64736" x="1993900" y="4483100"/>
          <p14:tracePt t="64753" x="1962150" y="4464050"/>
          <p14:tracePt t="64770" x="1943100" y="4457700"/>
          <p14:tracePt t="64786" x="1924050" y="4457700"/>
          <p14:tracePt t="64804" x="1885950" y="4457700"/>
          <p14:tracePt t="64820" x="1841500" y="4457700"/>
          <p14:tracePt t="64837" x="1752600" y="4470400"/>
          <p14:tracePt t="64853" x="1670050" y="4470400"/>
          <p14:tracePt t="64870" x="1606550" y="4476750"/>
          <p14:tracePt t="64886" x="1568450" y="4476750"/>
          <p14:tracePt t="64903" x="1524000" y="4483100"/>
          <p14:tracePt t="64920" x="1460500" y="4495800"/>
          <p14:tracePt t="64936" x="1384300" y="4514850"/>
          <p14:tracePt t="64953" x="1295400" y="4546600"/>
          <p14:tracePt t="64970" x="1250950" y="4565650"/>
          <p14:tracePt t="64986" x="1219200" y="4578350"/>
          <p14:tracePt t="65003" x="1193800" y="4591050"/>
          <p14:tracePt t="65020" x="1181100" y="4597400"/>
          <p14:tracePt t="65053" x="1174750" y="4597400"/>
          <p14:tracePt t="65070" x="1162050" y="4616450"/>
          <p14:tracePt t="65086" x="1123950" y="4654550"/>
          <p14:tracePt t="65103" x="1035050" y="4692650"/>
          <p14:tracePt t="65120" x="914400" y="4730750"/>
          <p14:tracePt t="65136" x="787400" y="4800600"/>
          <p14:tracePt t="65153" x="704850" y="4864100"/>
          <p14:tracePt t="65170" x="647700" y="4946650"/>
          <p14:tracePt t="65188" x="609600" y="5029200"/>
          <p14:tracePt t="65206" x="590550" y="5086350"/>
          <p14:tracePt t="65208" x="584200" y="5111750"/>
          <p14:tracePt t="65220" x="577850" y="5130800"/>
          <p14:tracePt t="65237" x="571500" y="5156200"/>
          <p14:tracePt t="65253" x="571500" y="5162550"/>
          <p14:tracePt t="65290" x="577850" y="5162550"/>
          <p14:tracePt t="65303" x="603250" y="5162550"/>
          <p14:tracePt t="65320" x="660400" y="5162550"/>
          <p14:tracePt t="65336" x="698500" y="5156200"/>
          <p14:tracePt t="65353" x="723900" y="5156200"/>
          <p14:tracePt t="65370" x="742950" y="5149850"/>
          <p14:tracePt t="65387" x="768350" y="5143500"/>
          <p14:tracePt t="65403" x="793750" y="5124450"/>
          <p14:tracePt t="65420" x="825500" y="5105400"/>
          <p14:tracePt t="65437" x="857250" y="5086350"/>
          <p14:tracePt t="65453" x="882650" y="5067300"/>
          <p14:tracePt t="65470" x="920750" y="5048250"/>
          <p14:tracePt t="65487" x="946150" y="5029200"/>
          <p14:tracePt t="65503" x="984250" y="5010150"/>
          <p14:tracePt t="65520" x="1016000" y="4991100"/>
          <p14:tracePt t="65537" x="1035050" y="4984750"/>
          <p14:tracePt t="65554" x="1035050" y="4978400"/>
          <p14:tracePt t="65571" x="1041400" y="4978400"/>
          <p14:tracePt t="65605" x="1054100" y="4972050"/>
          <p14:tracePt t="65620" x="1060450" y="4965700"/>
          <p14:tracePt t="65637" x="1073150" y="4953000"/>
          <p14:tracePt t="65653" x="1079500" y="4953000"/>
          <p14:tracePt t="65671" x="1079500" y="4946650"/>
          <p14:tracePt t="65687" x="1092200" y="4940300"/>
          <p14:tracePt t="65703" x="1098550" y="4933950"/>
          <p14:tracePt t="65721" x="1111250" y="4927600"/>
          <p14:tracePt t="65754" x="1111250" y="4921250"/>
          <p14:tracePt t="65770" x="1117600" y="4921250"/>
          <p14:tracePt t="65787" x="1130300" y="4921250"/>
          <p14:tracePt t="65804" x="1143000" y="4921250"/>
          <p14:tracePt t="65821" x="1149350" y="4921250"/>
          <p14:tracePt t="65838" x="1162050" y="4921250"/>
          <p14:tracePt t="65854" x="1181100" y="4921250"/>
          <p14:tracePt t="65870" x="1206500" y="4921250"/>
          <p14:tracePt t="65888" x="1257300" y="4921250"/>
          <p14:tracePt t="65904" x="1308100" y="4921250"/>
          <p14:tracePt t="65920" x="1314450" y="4921250"/>
          <p14:tracePt t="65936" x="1314450" y="4914900"/>
          <p14:tracePt t="65954" x="1320800" y="4914900"/>
          <p14:tracePt t="66054" x="1320800" y="4908550"/>
          <p14:tracePt t="66073" x="1320800" y="4902200"/>
          <p14:tracePt t="66175" x="1314450" y="4902200"/>
          <p14:tracePt t="66200" x="1301750" y="4902200"/>
          <p14:tracePt t="66221" x="1295400" y="4902200"/>
          <p14:tracePt t="66341" x="1289050" y="4902200"/>
          <p14:tracePt t="66365" x="1282700" y="4902200"/>
          <p14:tracePt t="66453" x="1270000" y="4902200"/>
          <p14:tracePt t="66471" x="1225550" y="4908550"/>
          <p14:tracePt t="66488" x="1168400" y="4927600"/>
          <p14:tracePt t="66504" x="1104900" y="4940300"/>
          <p14:tracePt t="66522" x="1047750" y="4953000"/>
          <p14:tracePt t="66539" x="984250" y="4959350"/>
          <p14:tracePt t="66554" x="977900" y="4959350"/>
          <p14:tracePt t="66582" x="971550" y="4959350"/>
          <p14:tracePt t="66594" x="965200" y="4965700"/>
          <p14:tracePt t="66595" x="939800" y="4965700"/>
          <p14:tracePt t="66604" x="882650" y="4978400"/>
          <p14:tracePt t="66622" x="781050" y="4997450"/>
          <p14:tracePt t="66639" x="692150" y="5010150"/>
          <p14:tracePt t="66654" x="635000" y="5022850"/>
          <p14:tracePt t="66671" x="622300" y="5029200"/>
          <p14:tracePt t="66688" x="622300" y="5041900"/>
          <p14:tracePt t="66704" x="628650" y="5054600"/>
          <p14:tracePt t="66723" x="660400" y="5067300"/>
          <p14:tracePt t="66740" x="698500" y="5080000"/>
          <p14:tracePt t="66755" x="717550" y="5080000"/>
          <p14:tracePt t="66771" x="730250" y="5086350"/>
          <p14:tracePt t="66804" x="736600" y="5086350"/>
          <p14:tracePt t="66820" x="742950" y="5086350"/>
          <p14:tracePt t="66838" x="749300" y="5086350"/>
          <p14:tracePt t="66854" x="762000" y="5086350"/>
          <p14:tracePt t="66872" x="787400" y="5086350"/>
          <p14:tracePt t="66888" x="819150" y="5086350"/>
          <p14:tracePt t="66905" x="857250" y="5092700"/>
          <p14:tracePt t="66922" x="882650" y="5092700"/>
          <p14:tracePt t="66924" x="889000" y="5092700"/>
          <p14:tracePt t="66939" x="901700" y="5092700"/>
          <p14:tracePt t="66955" x="914400" y="5092700"/>
          <p14:tracePt t="66971" x="933450" y="5092700"/>
          <p14:tracePt t="66988" x="958850" y="5092700"/>
          <p14:tracePt t="67005" x="977900" y="5092700"/>
          <p14:tracePt t="67023" x="1009650" y="5092700"/>
          <p14:tracePt t="67038" x="1028700" y="5092700"/>
          <p14:tracePt t="67055" x="1054100" y="5092700"/>
          <p14:tracePt t="67071" x="1066800" y="5092700"/>
          <p14:tracePt t="67088" x="1079500" y="5092700"/>
          <p14:tracePt t="67105" x="1085850" y="5092700"/>
          <p14:tracePt t="67122" x="1098550" y="5092700"/>
          <p14:tracePt t="67139" x="1117600" y="5092700"/>
          <p14:tracePt t="67155" x="1136650" y="5092700"/>
          <p14:tracePt t="67157" x="1149350" y="5092700"/>
          <p14:tracePt t="67172" x="1181100" y="5092700"/>
          <p14:tracePt t="67188" x="1193800" y="5092700"/>
          <p14:tracePt t="67206" x="1219200" y="5092700"/>
          <p14:tracePt t="67222" x="1225550" y="5086350"/>
          <p14:tracePt t="67237" x="1238250" y="5086350"/>
          <p14:tracePt t="67255" x="1250950" y="5086350"/>
          <p14:tracePt t="67272" x="1257300" y="5086350"/>
          <p14:tracePt t="67305" x="1263650" y="5080000"/>
          <p14:tracePt t="67346" x="1270000" y="5080000"/>
          <p14:tracePt t="67363" x="1276350" y="5080000"/>
          <p14:tracePt t="67373" x="1282700" y="5080000"/>
          <p14:tracePt t="67388" x="1289050" y="5080000"/>
          <p14:tracePt t="67422" x="1295400" y="5080000"/>
          <p14:tracePt t="67465" x="1295400" y="5073650"/>
          <p14:tracePt t="67479" x="1314450" y="5073650"/>
          <p14:tracePt t="67488" x="1333500" y="5067300"/>
          <p14:tracePt t="67505" x="1346200" y="5060950"/>
          <p14:tracePt t="67522" x="1371600" y="5054600"/>
          <p14:tracePt t="67539" x="1403350" y="5041900"/>
          <p14:tracePt t="67555" x="1409700" y="5041900"/>
          <p14:tracePt t="67572" x="1416050" y="5035550"/>
          <p14:tracePt t="67588" x="1422400" y="5029200"/>
          <p14:tracePt t="67606" x="1428750" y="5022850"/>
          <p14:tracePt t="67609" x="1435100" y="5022850"/>
          <p14:tracePt t="67623" x="1435100" y="5016500"/>
          <p14:tracePt t="67626" x="1441450" y="5016500"/>
          <p14:tracePt t="67639" x="1447800" y="5010150"/>
          <p14:tracePt t="67655" x="1473200" y="4991100"/>
          <p14:tracePt t="67672" x="1479550" y="4978400"/>
          <p14:tracePt t="67690" x="1492250" y="4959350"/>
          <p14:tracePt t="67705" x="1492250" y="4953000"/>
          <p14:tracePt t="67722" x="1492250" y="4946650"/>
          <p14:tracePt t="67778" x="1492250" y="4940300"/>
          <p14:tracePt t="67917" x="1485900" y="4940300"/>
          <p14:tracePt t="67973" x="1485900" y="4933950"/>
          <p14:tracePt t="67987" x="1485900" y="4927600"/>
          <p14:tracePt t="68025" x="1485900" y="4921250"/>
          <p14:tracePt t="68093" x="1485900" y="4927600"/>
          <p14:tracePt t="68100" x="1479550" y="4927600"/>
          <p14:tracePt t="68135" x="1473200" y="4933950"/>
          <p14:tracePt t="68148" x="1466850" y="4940300"/>
          <p14:tracePt t="68164" x="1460500" y="4940300"/>
          <p14:tracePt t="68175" x="1460500" y="4946650"/>
          <p14:tracePt t="68191" x="1454150" y="4946650"/>
          <p14:tracePt t="68230" x="1447800" y="4946650"/>
          <p14:tracePt t="68245" x="1447800" y="4953000"/>
          <p14:tracePt t="68252" x="1441450" y="4953000"/>
          <p14:tracePt t="68289" x="1435100" y="4953000"/>
          <p14:tracePt t="68307" x="1409700" y="4953000"/>
          <p14:tracePt t="68325" x="1397000" y="4953000"/>
          <p14:tracePt t="68339" x="1384300" y="4953000"/>
          <p14:tracePt t="68357" x="1377950" y="4953000"/>
          <p14:tracePt t="68373" x="1365250" y="4959350"/>
          <p14:tracePt t="68391" x="1352550" y="4959350"/>
          <p14:tracePt t="68405" x="1346200" y="4959350"/>
          <p14:tracePt t="68422" x="1339850" y="4959350"/>
          <p14:tracePt t="68439" x="1333500" y="4959350"/>
          <p14:tracePt t="68564" x="1333500" y="4953000"/>
          <p14:tracePt t="68598" x="1339850" y="4946650"/>
          <p14:tracePt t="68623" x="1346200" y="4940300"/>
          <p14:tracePt t="68640" x="1346200" y="4933950"/>
          <p14:tracePt t="68656" x="1352550" y="4927600"/>
          <p14:tracePt t="68690" x="1358900" y="4921250"/>
          <p14:tracePt t="68706" x="1358900" y="4914900"/>
          <p14:tracePt t="68739" x="1365250" y="4914900"/>
          <p14:tracePt t="68756" x="1365250" y="4908550"/>
          <p14:tracePt t="68773" x="1371600" y="4902200"/>
          <p14:tracePt t="68807" x="1377950" y="4895850"/>
          <p14:tracePt t="68824" x="1384300" y="4883150"/>
          <p14:tracePt t="68839" x="1390650" y="4883150"/>
          <p14:tracePt t="68855" x="1390650" y="4876800"/>
          <p14:tracePt t="68872" x="1397000" y="4876800"/>
          <p14:tracePt t="68906" x="1397000" y="4870450"/>
          <p14:tracePt t="69506" x="1390650" y="4870450"/>
          <p14:tracePt t="69524" x="1384300" y="4870450"/>
          <p14:tracePt t="69539" x="1377950" y="4870450"/>
          <p14:tracePt t="69558" x="1371600" y="4870450"/>
          <p14:tracePt t="69577" x="1358900" y="4870450"/>
          <p14:tracePt t="69761" x="1174750" y="4959350"/>
          <p14:tracePt t="69773" x="1174750" y="4978400"/>
          <p14:tracePt t="69790" x="1168400" y="4991100"/>
          <p14:tracePt t="69808" x="1130300" y="5003800"/>
          <p14:tracePt t="69824" x="1104900" y="5003800"/>
          <p14:tracePt t="69840" x="1079500" y="5003800"/>
          <p14:tracePt t="69857" x="1060450" y="5003800"/>
          <p14:tracePt t="70018" x="1054100" y="5003800"/>
          <p14:tracePt t="70026" x="1047750" y="5003800"/>
          <p14:tracePt t="70034" x="1047750" y="5010150"/>
          <p14:tracePt t="70042" x="1047750" y="5016500"/>
          <p14:tracePt t="70058" x="1041400" y="5022850"/>
          <p14:tracePt t="70075" x="1003300" y="5022850"/>
          <p14:tracePt t="70095" x="933450" y="5022850"/>
          <p14:tracePt t="70107" x="844550" y="4997450"/>
          <p14:tracePt t="70124" x="742950" y="4959350"/>
          <p14:tracePt t="70140" x="666750" y="4933950"/>
          <p14:tracePt t="70157" x="622300" y="4895850"/>
          <p14:tracePt t="70174" x="628650" y="4876800"/>
          <p14:tracePt t="70192" x="660400" y="4870450"/>
          <p14:tracePt t="70208" x="704850" y="4870450"/>
          <p14:tracePt t="70213" x="723900" y="4864100"/>
          <p14:tracePt t="70225" x="755650" y="4857750"/>
          <p14:tracePt t="70241" x="844550" y="4813300"/>
          <p14:tracePt t="70258" x="895350" y="4781550"/>
          <p14:tracePt t="70275" x="1022350" y="4699000"/>
          <p14:tracePt t="70293" x="1168400" y="4616450"/>
          <p14:tracePt t="70312" x="1301750" y="4552950"/>
          <p14:tracePt t="70324" x="1498600" y="4476750"/>
          <p14:tracePt t="70345" x="1644650" y="4419600"/>
          <p14:tracePt t="70361" x="1803400" y="4356100"/>
          <p14:tracePt t="70374" x="1905000" y="4311650"/>
          <p14:tracePt t="70390" x="2000250" y="4267200"/>
          <p14:tracePt t="70408" x="2063750" y="4241800"/>
          <p14:tracePt t="70424" x="2114550" y="4210050"/>
          <p14:tracePt t="70443" x="2159000" y="4171950"/>
          <p14:tracePt t="70458" x="2228850" y="4133850"/>
          <p14:tracePt t="70473" x="2311400" y="4102100"/>
          <p14:tracePt t="70492" x="2387600" y="4070350"/>
          <p14:tracePt t="70508" x="2470150" y="4038600"/>
          <p14:tracePt t="70524" x="2514600" y="4025900"/>
          <p14:tracePt t="70541" x="2527300" y="4019550"/>
          <p14:tracePt t="70574" x="2527300" y="4013200"/>
          <p14:tracePt t="70592" x="2540000" y="4013200"/>
          <p14:tracePt t="70608" x="2616200" y="3987800"/>
          <p14:tracePt t="70611" x="2647950" y="3975100"/>
          <p14:tracePt t="70624" x="2679700" y="3962400"/>
          <p14:tracePt t="70643" x="2781300" y="3924300"/>
          <p14:tracePt t="70658" x="2838450" y="3905250"/>
          <p14:tracePt t="70674" x="2882900" y="3879850"/>
          <p14:tracePt t="70691" x="2901950" y="3860800"/>
          <p14:tracePt t="70708" x="2914650" y="3841750"/>
          <p14:tracePt t="70724" x="2933700" y="3822700"/>
          <p14:tracePt t="70743" x="2965450" y="3797300"/>
          <p14:tracePt t="70746" x="2984500" y="3784600"/>
          <p14:tracePt t="70762" x="3022600" y="3759200"/>
          <p14:tracePt t="70774" x="3041650" y="3746500"/>
          <p14:tracePt t="70791" x="3060700" y="3727450"/>
          <p14:tracePt t="70807" x="3067050" y="3714750"/>
          <p14:tracePt t="70841" x="3067050" y="3708400"/>
          <p14:tracePt t="70858" x="3067050" y="3702050"/>
          <p14:tracePt t="70891" x="3067050" y="3695700"/>
          <p14:tracePt t="70908" x="3067050" y="3689350"/>
          <p14:tracePt t="70925" x="3060700" y="3670300"/>
          <p14:tracePt t="70942" x="3035300" y="3632200"/>
          <p14:tracePt t="70958" x="2990850" y="3587750"/>
          <p14:tracePt t="70975" x="2933700" y="3587750"/>
          <p14:tracePt t="70992" x="2851150" y="3587750"/>
          <p14:tracePt t="71008" x="2832100" y="3587750"/>
          <p14:tracePt t="71041" x="2838450" y="3587750"/>
          <p14:tracePt t="71058" x="2851150" y="3587750"/>
          <p14:tracePt t="71075" x="2851150" y="3594100"/>
          <p14:tracePt t="71091" x="2838450" y="3606800"/>
          <p14:tracePt t="71108" x="2781300" y="3625850"/>
          <p14:tracePt t="71127" x="2698750" y="3625850"/>
          <p14:tracePt t="71142" x="2597150" y="3625850"/>
          <p14:tracePt t="71158" x="2520950" y="3619500"/>
          <p14:tracePt t="71174" x="2463800" y="3613150"/>
          <p14:tracePt t="71191" x="2438400" y="3613150"/>
          <p14:tracePt t="71209" x="2432050" y="3613150"/>
          <p14:tracePt t="71214" x="2432050" y="3619500"/>
          <p14:tracePt t="71225" x="2432050" y="3625850"/>
          <p14:tracePt t="71242" x="2406650" y="3651250"/>
          <p14:tracePt t="71259" x="2355850" y="3663950"/>
          <p14:tracePt t="71260" x="2292350" y="3689350"/>
          <p14:tracePt t="71276" x="2127250" y="3727450"/>
          <p14:tracePt t="71291" x="1981200" y="3784600"/>
          <p14:tracePt t="71309" x="1936750" y="3803650"/>
          <p14:tracePt t="71325" x="1936750" y="3771900"/>
          <p14:tracePt t="71342" x="1943100" y="3765550"/>
          <p14:tracePt t="71767" x="1936750" y="3765550"/>
          <p14:tracePt t="71775" x="1924050" y="3771900"/>
          <p14:tracePt t="71781" x="1911350" y="3778250"/>
          <p14:tracePt t="71791" x="1898650" y="3784600"/>
          <p14:tracePt t="71810" x="1892300" y="3784600"/>
          <p14:tracePt t="71848" x="1885950" y="3784600"/>
          <p14:tracePt t="71859" x="1879600" y="3778250"/>
          <p14:tracePt t="71875" x="1879600" y="3759200"/>
          <p14:tracePt t="71892" x="1873250" y="3752850"/>
          <p14:tracePt t="71894" x="1873250" y="3746500"/>
          <p14:tracePt t="71909" x="1866900" y="3740150"/>
          <p14:tracePt t="71926" x="1854200" y="3727450"/>
          <p14:tracePt t="71944" x="1835150" y="3702050"/>
          <p14:tracePt t="71961" x="1803400" y="3657600"/>
          <p14:tracePt t="71975" x="1733550" y="3568700"/>
          <p14:tracePt t="71992" x="1682750" y="3479800"/>
          <p14:tracePt t="72009" x="1670050" y="3397250"/>
          <p14:tracePt t="72026" x="1663700" y="3321050"/>
          <p14:tracePt t="72042" x="1663700" y="3251200"/>
          <p14:tracePt t="72059" x="1670050" y="3206750"/>
          <p14:tracePt t="72075" x="1670050" y="3194050"/>
          <p14:tracePt t="72109" x="1657350" y="3200400"/>
          <p14:tracePt t="72125" x="1631950" y="3219450"/>
          <p14:tracePt t="72143" x="1600200" y="3232150"/>
          <p14:tracePt t="72159" x="1524000" y="3251200"/>
          <p14:tracePt t="72177" x="1454150" y="3251200"/>
          <p14:tracePt t="72192" x="1390650" y="3251200"/>
          <p14:tracePt t="72209" x="1365250" y="3251200"/>
          <p14:tracePt t="72226" x="1346200" y="3251200"/>
          <p14:tracePt t="72243" x="1301750" y="3270250"/>
          <p14:tracePt t="72260" x="1225550" y="3295650"/>
          <p14:tracePt t="72276" x="1130300" y="3321050"/>
          <p14:tracePt t="72293" x="1054100" y="3340100"/>
          <p14:tracePt t="72309" x="1028700" y="3340100"/>
          <p14:tracePt t="72343" x="1041400" y="3333750"/>
          <p14:tracePt t="72359" x="1060450" y="3321050"/>
          <p14:tracePt t="72376" x="1073150" y="3321050"/>
          <p14:tracePt t="72379" x="1079500" y="3321050"/>
          <p14:tracePt t="72395" x="1092200" y="3321050"/>
          <p14:tracePt t="72455" x="1092200" y="3314700"/>
          <p14:tracePt t="72470" x="1092200" y="3295650"/>
          <p14:tracePt t="72493" x="1092200" y="3276600"/>
          <p14:tracePt t="72509" x="1079500" y="3257550"/>
          <p14:tracePt t="72527" x="1073150" y="3257550"/>
          <p14:tracePt t="72545" x="1060450" y="3257550"/>
          <p14:tracePt t="72560" x="1022350" y="3270250"/>
          <p14:tracePt t="72576" x="971550" y="3276600"/>
          <p14:tracePt t="72593" x="927100" y="3282950"/>
          <p14:tracePt t="72610" x="889000" y="3289300"/>
          <p14:tracePt t="72626" x="806450" y="3302000"/>
          <p14:tracePt t="72643" x="692150" y="3314700"/>
          <p14:tracePt t="72661" x="571500" y="3333750"/>
          <p14:tracePt t="72664" x="514350" y="3340100"/>
          <p14:tracePt t="72678" x="463550" y="3352800"/>
          <p14:tracePt t="72680" x="419100" y="3365500"/>
          <p14:tracePt t="72693" x="387350" y="3378200"/>
          <p14:tracePt t="72709" x="342900" y="3409950"/>
          <p14:tracePt t="72726" x="336550" y="3460750"/>
          <p14:tracePt t="72730" x="349250" y="3492500"/>
          <p14:tracePt t="72745" x="393700" y="3568700"/>
          <p14:tracePt t="72759" x="438150" y="3619500"/>
          <p14:tracePt t="72777" x="469900" y="3657600"/>
          <p14:tracePt t="72796" x="495300" y="3689350"/>
          <p14:tracePt t="72810" x="520700" y="3708400"/>
          <p14:tracePt t="72826" x="571500" y="3721100"/>
          <p14:tracePt t="72843" x="647700" y="3733800"/>
          <p14:tracePt t="72861" x="730250" y="3752850"/>
          <p14:tracePt t="72863" x="774700" y="3759200"/>
          <p14:tracePt t="72878" x="825500" y="3765550"/>
          <p14:tracePt t="72893" x="933450" y="3765550"/>
          <p14:tracePt t="72911" x="1022350" y="3765550"/>
          <p14:tracePt t="72929" x="1181100" y="3721100"/>
          <p14:tracePt t="72943" x="1231900" y="3708400"/>
          <p14:tracePt t="72962" x="1371600" y="3702050"/>
          <p14:tracePt t="72977" x="1409700" y="3702050"/>
          <p14:tracePt t="72995" x="1625600" y="3714750"/>
          <p14:tracePt t="73010" x="1765300" y="3733800"/>
          <p14:tracePt t="73026" x="1879600" y="3746500"/>
          <p14:tracePt t="73043" x="1968500" y="3759200"/>
          <p14:tracePt t="73060" x="2000250" y="3759200"/>
          <p14:tracePt t="73078" x="2012950" y="3752850"/>
          <p14:tracePt t="73093" x="2032000" y="3740150"/>
          <p14:tracePt t="73110" x="2076450" y="3714750"/>
          <p14:tracePt t="73129" x="2120900" y="3702050"/>
          <p14:tracePt t="73131" x="2146300" y="3695700"/>
          <p14:tracePt t="73143" x="2159000" y="3689350"/>
          <p14:tracePt t="73160" x="2190750" y="3683000"/>
          <p14:tracePt t="73177" x="2203450" y="3676650"/>
          <p14:tracePt t="73196" x="2222500" y="3670300"/>
          <p14:tracePt t="73209" x="2228850" y="3670300"/>
          <p14:tracePt t="73227" x="2241550" y="3663950"/>
          <p14:tracePt t="73243" x="2336800" y="3638550"/>
          <p14:tracePt t="73261" x="2501900" y="3613150"/>
          <p14:tracePt t="73276" x="2698750" y="3594100"/>
          <p14:tracePt t="73293" x="2882900" y="3587750"/>
          <p14:tracePt t="73310" x="3016250" y="3568700"/>
          <p14:tracePt t="73326" x="3048000" y="3562350"/>
          <p14:tracePt t="73343" x="3048000" y="3556000"/>
          <p14:tracePt t="73398" x="3048000" y="3543300"/>
          <p14:tracePt t="73410" x="3054350" y="3530600"/>
          <p14:tracePt t="73427" x="3117850" y="3460750"/>
          <p14:tracePt t="73445" x="3149600" y="3429000"/>
          <p14:tracePt t="73460" x="3162300" y="3422650"/>
          <p14:tracePt t="73477" x="3175000" y="3409950"/>
          <p14:tracePt t="73544" x="3168650" y="3409950"/>
          <p14:tracePt t="73562" x="3149600" y="3409950"/>
          <p14:tracePt t="73579" x="3086100" y="3409950"/>
          <p14:tracePt t="73594" x="2997200" y="3390900"/>
          <p14:tracePt t="73611" x="2908300" y="3371850"/>
          <p14:tracePt t="73627" x="2825750" y="3359150"/>
          <p14:tracePt t="73643" x="2755900" y="3346450"/>
          <p14:tracePt t="73660" x="2692400" y="3340100"/>
          <p14:tracePt t="73677" x="2654300" y="3340100"/>
          <p14:tracePt t="73694" x="2609850" y="3333750"/>
          <p14:tracePt t="73710" x="2597150" y="3333750"/>
          <p14:tracePt t="73726" x="2533650" y="3333750"/>
          <p14:tracePt t="73744" x="2438400" y="3346450"/>
          <p14:tracePt t="73760" x="2311400" y="3346450"/>
          <p14:tracePt t="73777" x="2171700" y="3352800"/>
          <p14:tracePt t="73794" x="2076450" y="3346450"/>
          <p14:tracePt t="73810" x="2000250" y="3340100"/>
          <p14:tracePt t="73827" x="1987550" y="3340100"/>
          <p14:tracePt t="73844" x="1981200" y="3340100"/>
          <p14:tracePt t="73860" x="1974850" y="3340100"/>
          <p14:tracePt t="73879" x="1924050" y="3340100"/>
          <p14:tracePt t="73894" x="1892300" y="3340100"/>
          <p14:tracePt t="73911" x="1771650" y="3340100"/>
          <p14:tracePt t="73927" x="1631950" y="3340100"/>
          <p14:tracePt t="73930" x="1549400" y="3340100"/>
          <p14:tracePt t="73944" x="1403350" y="3340100"/>
          <p14:tracePt t="73961" x="1289050" y="3327400"/>
          <p14:tracePt t="73977" x="1250950" y="3314700"/>
          <p14:tracePt t="74011" x="1238250" y="3314700"/>
          <p14:tracePt t="74027" x="1200150" y="3333750"/>
          <p14:tracePt t="74044" x="1117600" y="3346450"/>
          <p14:tracePt t="74061" x="1028700" y="3365500"/>
          <p14:tracePt t="74077" x="939800" y="3378200"/>
          <p14:tracePt t="74094" x="869950" y="3397250"/>
          <p14:tracePt t="74111" x="844550" y="3416300"/>
          <p14:tracePt t="74127" x="844550" y="3448050"/>
          <p14:tracePt t="74144" x="863600" y="3479800"/>
          <p14:tracePt t="74161" x="882650" y="3517900"/>
          <p14:tracePt t="74177" x="901700" y="3581400"/>
          <p14:tracePt t="74194" x="908050" y="3625850"/>
          <p14:tracePt t="74210" x="908050" y="3651250"/>
          <p14:tracePt t="74227" x="908050" y="3670300"/>
          <p14:tracePt t="74244" x="908050" y="3676650"/>
          <p14:tracePt t="74308" x="914400" y="3676650"/>
          <p14:tracePt t="74485" x="914400" y="3670300"/>
          <p14:tracePt t="74493" x="895350" y="3657600"/>
          <p14:tracePt t="74511" x="869950" y="3644900"/>
          <p14:tracePt t="74529" x="850900" y="3632200"/>
          <p14:tracePt t="74544" x="838200" y="3619500"/>
          <p14:tracePt t="74561" x="831850" y="3613150"/>
          <p14:tracePt t="74578" x="831850" y="3606800"/>
          <p14:tracePt t="74594" x="831850" y="3600450"/>
          <p14:tracePt t="74612" x="838200" y="3594100"/>
          <p14:tracePt t="74743" x="844550" y="3587750"/>
          <p14:tracePt t="74759" x="850900" y="3581400"/>
          <p14:tracePt t="74778" x="857250" y="3575050"/>
          <p14:tracePt t="74795" x="863600" y="3575050"/>
          <p14:tracePt t="74881" x="869950" y="3575050"/>
          <p14:tracePt t="74886" x="876300" y="3575050"/>
          <p14:tracePt t="74896" x="882650" y="3575050"/>
          <p14:tracePt t="74912" x="889000" y="3575050"/>
          <p14:tracePt t="74929" x="895350" y="3575050"/>
          <p14:tracePt t="74946" x="895350" y="3587750"/>
          <p14:tracePt t="74961" x="895350" y="3594100"/>
          <p14:tracePt t="74978" x="895350" y="3600450"/>
          <p14:tracePt t="74995" x="895350" y="3606800"/>
          <p14:tracePt t="75011" x="889000" y="3613150"/>
          <p14:tracePt t="75028" x="882650" y="3613150"/>
          <p14:tracePt t="75045" x="876300" y="3625850"/>
          <p14:tracePt t="75064" x="850900" y="3644900"/>
          <p14:tracePt t="75078" x="844550" y="3651250"/>
          <p14:tracePt t="75095" x="825500" y="3663950"/>
          <p14:tracePt t="75111" x="762000" y="3670300"/>
          <p14:tracePt t="75129" x="730250" y="3676650"/>
          <p14:tracePt t="75146" x="717550" y="3676650"/>
          <p14:tracePt t="75295" x="723900" y="3676650"/>
          <p14:tracePt t="75319" x="730250" y="3676650"/>
          <p14:tracePt t="75335" x="730250" y="3683000"/>
          <p14:tracePt t="75368" x="730250" y="3689350"/>
          <p14:tracePt t="75383" x="736600" y="3689350"/>
          <p14:tracePt t="75504" x="730250" y="3683000"/>
          <p14:tracePt t="75520" x="730250" y="3676650"/>
          <p14:tracePt t="75529" x="730250" y="3670300"/>
          <p14:tracePt t="75545" x="730250" y="3663950"/>
          <p14:tracePt t="75562" x="730250" y="3657600"/>
          <p14:tracePt t="75578" x="736600" y="3657600"/>
          <p14:tracePt t="75596" x="742950" y="3651250"/>
          <p14:tracePt t="75612" x="749300" y="3644900"/>
          <p14:tracePt t="75629" x="762000" y="3632200"/>
          <p14:tracePt t="75646" x="787400" y="3619500"/>
          <p14:tracePt t="75662" x="838200" y="3606800"/>
          <p14:tracePt t="75680" x="863600" y="3594100"/>
          <p14:tracePt t="75682" x="939800" y="3587750"/>
          <p14:tracePt t="75696" x="1054100" y="3587750"/>
          <p14:tracePt t="75712" x="1174750" y="3606800"/>
          <p14:tracePt t="75727" x="1225550" y="3613150"/>
          <p14:tracePt t="75729" x="1282700" y="3625850"/>
          <p14:tracePt t="75746" x="1365250" y="3632200"/>
          <p14:tracePt t="75762" x="1428750" y="3632200"/>
          <p14:tracePt t="75779" x="1498600" y="3632200"/>
          <p14:tracePt t="75795" x="1562100" y="3625850"/>
          <p14:tracePt t="75812" x="1638300" y="3625850"/>
          <p14:tracePt t="75829" x="1727200" y="3619500"/>
          <p14:tracePt t="75845" x="1790700" y="3619500"/>
          <p14:tracePt t="75863" x="1854200" y="3600450"/>
          <p14:tracePt t="75879" x="1885950" y="3581400"/>
          <p14:tracePt t="75895" x="1905000" y="3562350"/>
          <p14:tracePt t="75912" x="1924050" y="3549650"/>
          <p14:tracePt t="75931" x="1968500" y="3524250"/>
          <p14:tracePt t="75945" x="2006600" y="3511550"/>
          <p14:tracePt t="75963" x="2070100" y="3492500"/>
          <p14:tracePt t="75981" x="2178050" y="3486150"/>
          <p14:tracePt t="75996" x="2298700" y="3479800"/>
          <p14:tracePt t="76012" x="2400300" y="3473450"/>
          <p14:tracePt t="76030" x="2463800" y="3460750"/>
          <p14:tracePt t="76046" x="2495550" y="3448050"/>
          <p14:tracePt t="76061" x="2527300" y="3441700"/>
          <p14:tracePt t="76079" x="2552700" y="3422650"/>
          <p14:tracePt t="76096" x="2584450" y="3403600"/>
          <p14:tracePt t="76112" x="2616200" y="3371850"/>
          <p14:tracePt t="76131" x="2647950" y="3359150"/>
          <p14:tracePt t="76132" x="2667000" y="3359150"/>
          <p14:tracePt t="76146" x="2673350" y="3359150"/>
          <p14:tracePt t="76163" x="2705100" y="3359150"/>
          <p14:tracePt t="76179" x="2743200" y="3365500"/>
          <p14:tracePt t="76196" x="2800350" y="3390900"/>
          <p14:tracePt t="76212" x="2882900" y="3409950"/>
          <p14:tracePt t="76229" x="2959100" y="3435350"/>
          <p14:tracePt t="76246" x="2978150" y="3435350"/>
          <p14:tracePt t="76262" x="2990850" y="3441700"/>
          <p14:tracePt t="76280" x="3009900" y="3441700"/>
          <p14:tracePt t="76296" x="3016250" y="3448050"/>
          <p14:tracePt t="76313" x="3016250" y="3460750"/>
          <p14:tracePt t="76330" x="3003550" y="3467100"/>
          <p14:tracePt t="76346" x="2959100" y="3479800"/>
          <p14:tracePt t="76362" x="2882900" y="3486150"/>
          <p14:tracePt t="76379" x="2755900" y="3498850"/>
          <p14:tracePt t="76397" x="2603500" y="3524250"/>
          <p14:tracePt t="76413" x="2387600" y="3575050"/>
          <p14:tracePt t="76430" x="2089150" y="3657600"/>
          <p14:tracePt t="76447" x="1905000" y="3708400"/>
          <p14:tracePt t="76463" x="1727200" y="3746500"/>
          <p14:tracePt t="76480" x="1562100" y="3778250"/>
          <p14:tracePt t="76496" x="1428750" y="3797300"/>
          <p14:tracePt t="76513" x="1339850" y="3803650"/>
          <p14:tracePt t="76531" x="1301750" y="3803650"/>
          <p14:tracePt t="76534" x="1289050" y="3803650"/>
          <p14:tracePt t="76547" x="1276350" y="3803650"/>
          <p14:tracePt t="76563" x="1244600" y="3803650"/>
          <p14:tracePt t="76581" x="1174750" y="3803650"/>
          <p14:tracePt t="76596" x="1092200" y="3797300"/>
          <p14:tracePt t="76613" x="984250" y="3790950"/>
          <p14:tracePt t="76630" x="908050" y="3790950"/>
          <p14:tracePt t="76646" x="863600" y="3790950"/>
          <p14:tracePt t="76678" x="869950" y="3784600"/>
          <p14:tracePt t="76696" x="901700" y="3784600"/>
          <p14:tracePt t="76713" x="965200" y="3784600"/>
          <p14:tracePt t="76730" x="1060450" y="3784600"/>
          <p14:tracePt t="76746" x="1098550" y="3784600"/>
          <p14:tracePt t="76763" x="1098550" y="3765550"/>
          <p14:tracePt t="76780" x="1092200" y="3746500"/>
          <p14:tracePt t="76796" x="1085850" y="3714750"/>
          <p14:tracePt t="76813" x="1073150" y="3695700"/>
          <p14:tracePt t="76830" x="1060450" y="3670300"/>
          <p14:tracePt t="76846" x="1060450" y="3657600"/>
          <p14:tracePt t="76863" x="1060450" y="3644900"/>
          <p14:tracePt t="76879" x="1073150" y="3638550"/>
          <p14:tracePt t="76896" x="1092200" y="3638550"/>
          <p14:tracePt t="76913" x="1111250" y="3638550"/>
          <p14:tracePt t="76930" x="1123950" y="3638550"/>
          <p14:tracePt t="76970" x="1130300" y="3638550"/>
          <p14:tracePt t="76979" x="1130300" y="3632200"/>
          <p14:tracePt t="76996" x="1149350" y="3625850"/>
          <p14:tracePt t="77013" x="1174750" y="3613150"/>
          <p14:tracePt t="77030" x="1187450" y="3606800"/>
          <p14:tracePt t="77048" x="1219200" y="3606800"/>
          <p14:tracePt t="77063" x="1244600" y="3606800"/>
          <p14:tracePt t="77081" x="1276350" y="3619500"/>
          <p14:tracePt t="77083" x="1282700" y="3625850"/>
          <p14:tracePt t="77097" x="1289050" y="3632200"/>
          <p14:tracePt t="77098" x="1295400" y="3638550"/>
          <p14:tracePt t="77113" x="1301750" y="3638550"/>
          <p14:tracePt t="77130" x="1308100" y="3644900"/>
          <p14:tracePt t="77146" x="1346200" y="3644900"/>
          <p14:tracePt t="77163" x="1371600" y="3638550"/>
          <p14:tracePt t="77180" x="1390650" y="3632200"/>
          <p14:tracePt t="77197" x="1397000" y="3625850"/>
          <p14:tracePt t="77240" x="1403350" y="3632200"/>
          <p14:tracePt t="77256" x="1403350" y="3638550"/>
          <p14:tracePt t="77272" x="1403350" y="3644900"/>
          <p14:tracePt t="77281" x="1409700" y="3644900"/>
          <p14:tracePt t="77298" x="1416050" y="3644900"/>
          <p14:tracePt t="77315" x="1422400" y="3644900"/>
          <p14:tracePt t="77330" x="1428750" y="3632200"/>
          <p14:tracePt t="77346" x="1428750" y="3619500"/>
          <p14:tracePt t="77363" x="1473200" y="3600450"/>
          <p14:tracePt t="77380" x="1530350" y="3594100"/>
          <p14:tracePt t="77397" x="1568450" y="3594100"/>
          <p14:tracePt t="77413" x="1600200" y="3594100"/>
          <p14:tracePt t="77418" x="1606550" y="3594100"/>
          <p14:tracePt t="77430" x="1612900" y="3587750"/>
          <p14:tracePt t="77447" x="1631950" y="3575050"/>
          <p14:tracePt t="77464" x="1670050" y="3543300"/>
          <p14:tracePt t="77480" x="1695450" y="3530600"/>
          <p14:tracePt t="77497" x="1778000" y="3517900"/>
          <p14:tracePt t="77513" x="1930400" y="3517900"/>
          <p14:tracePt t="77530" x="2019300" y="3543300"/>
          <p14:tracePt t="77548" x="2051050" y="3562350"/>
          <p14:tracePt t="77563" x="2057400" y="3581400"/>
          <p14:tracePt t="77580" x="2057400" y="3600450"/>
          <p14:tracePt t="77599" x="2057400" y="3613150"/>
          <p14:tracePt t="77615" x="2057400" y="3625850"/>
          <p14:tracePt t="77618" x="2057400" y="3632200"/>
          <p14:tracePt t="77647" x="2057400" y="3638550"/>
          <p14:tracePt t="77664" x="2057400" y="3644900"/>
          <p14:tracePt t="77681" x="2063750" y="3651250"/>
          <p14:tracePt t="77697" x="2089150" y="3663950"/>
          <p14:tracePt t="77714" x="2108200" y="3676650"/>
          <p14:tracePt t="77730" x="2120900" y="3676650"/>
          <p14:tracePt t="77747" x="2127250" y="3676650"/>
          <p14:tracePt t="77763" x="2133600" y="3676650"/>
          <p14:tracePt t="77814" x="2139950" y="3657600"/>
          <p14:tracePt t="77831" x="2139950" y="3632200"/>
          <p14:tracePt t="77847" x="2120900" y="3587750"/>
          <p14:tracePt t="77866" x="2095500" y="3562350"/>
          <p14:tracePt t="77881" x="2076450" y="3549650"/>
          <p14:tracePt t="77897" x="2051050" y="3530600"/>
          <p14:tracePt t="77914" x="2044700" y="3530600"/>
          <p14:tracePt t="77931" x="2038350" y="3530600"/>
          <p14:tracePt t="77974" x="2032000" y="3530600"/>
          <p14:tracePt t="78005" x="2032000" y="3549650"/>
          <p14:tracePt t="78014" x="2032000" y="3568700"/>
          <p14:tracePt t="78031" x="2032000" y="3594100"/>
          <p14:tracePt t="78048" x="2051050" y="3625850"/>
          <p14:tracePt t="78064" x="2070100" y="3644900"/>
          <p14:tracePt t="78081" x="2108200" y="3651250"/>
          <p14:tracePt t="78097" x="2165350" y="3651250"/>
          <p14:tracePt t="78114" x="2247900" y="3651250"/>
          <p14:tracePt t="78131" x="2286000" y="3651250"/>
          <p14:tracePt t="78147" x="2305050" y="3651250"/>
          <p14:tracePt t="78164" x="2311400" y="3651250"/>
          <p14:tracePt t="78181" x="2324100" y="3651250"/>
          <p14:tracePt t="78182" x="2330450" y="3657600"/>
          <p14:tracePt t="78198" x="2343150" y="3657600"/>
          <p14:tracePt t="78215" x="2349500" y="3657600"/>
          <p14:tracePt t="78313" x="2343150" y="3657600"/>
          <p14:tracePt t="78320" x="2336800" y="3657600"/>
          <p14:tracePt t="78331" x="2330450" y="3657600"/>
          <p14:tracePt t="78369" x="2324100" y="3657600"/>
          <p14:tracePt t="78385" x="2324100" y="3651250"/>
          <p14:tracePt t="78415" x="2324100" y="3638550"/>
          <p14:tracePt t="78480" x="2317750" y="3638550"/>
          <p14:tracePt t="78488" x="2317750" y="3632200"/>
          <p14:tracePt t="78499" x="2311400" y="3632200"/>
          <p14:tracePt t="78514" x="2305050" y="3625850"/>
          <p14:tracePt t="78570" x="2311400" y="3625850"/>
          <p14:tracePt t="78581" x="2317750" y="3619500"/>
          <p14:tracePt t="78599" x="2330450" y="3619500"/>
          <p14:tracePt t="78632" x="2349500" y="3619500"/>
          <p14:tracePt t="78648" x="2400300" y="3619500"/>
          <p14:tracePt t="78665" x="2463800" y="3606800"/>
          <p14:tracePt t="78682" x="2571750" y="3594100"/>
          <p14:tracePt t="78698" x="2609850" y="3587750"/>
          <p14:tracePt t="78714" x="2616200" y="3581400"/>
          <p14:tracePt t="78733" x="2628900" y="3575050"/>
          <p14:tracePt t="78748" x="2647950" y="3568700"/>
          <p14:tracePt t="78764" x="2686050" y="3556000"/>
          <p14:tracePt t="78781" x="2730500" y="3549650"/>
          <p14:tracePt t="78798" x="2768600" y="3543300"/>
          <p14:tracePt t="78815" x="2781300" y="3536950"/>
          <p14:tracePt t="78893" x="2774950" y="3536950"/>
          <p14:tracePt t="78899" x="2762250" y="3536950"/>
          <p14:tracePt t="78915" x="2698750" y="3536950"/>
          <p14:tracePt t="78930" x="2635250" y="3530600"/>
          <p14:tracePt t="78949" x="2527300" y="3524250"/>
          <p14:tracePt t="78964" x="2419350" y="3517900"/>
          <p14:tracePt t="78983" x="2330450" y="3505200"/>
          <p14:tracePt t="78998" x="2254250" y="3492500"/>
          <p14:tracePt t="79015" x="2159000" y="3486150"/>
          <p14:tracePt t="79031" x="2025650" y="3486150"/>
          <p14:tracePt t="79048" x="1797050" y="3492500"/>
          <p14:tracePt t="79065" x="1517650" y="3492500"/>
          <p14:tracePt t="79081" x="1263650" y="3473450"/>
          <p14:tracePt t="79099" x="1085850" y="3454400"/>
          <p14:tracePt t="79115" x="984250" y="3441700"/>
          <p14:tracePt t="79131" x="971550" y="3435350"/>
          <p14:tracePt t="79148" x="965200" y="3435350"/>
          <p14:tracePt t="79165" x="958850" y="3454400"/>
          <p14:tracePt t="79182" x="920750" y="3492500"/>
          <p14:tracePt t="79198" x="869950" y="3530600"/>
          <p14:tracePt t="79215" x="819150" y="3581400"/>
          <p14:tracePt t="79232" x="787400" y="3625850"/>
          <p14:tracePt t="79235" x="787400" y="3632200"/>
          <p14:tracePt t="79248" x="781050" y="3651250"/>
          <p14:tracePt t="79250" x="787400" y="3663950"/>
          <p14:tracePt t="79264" x="793750" y="3670300"/>
          <p14:tracePt t="79283" x="869950" y="3714750"/>
          <p14:tracePt t="79300" x="939800" y="3746500"/>
          <p14:tracePt t="79317" x="971550" y="3765550"/>
          <p14:tracePt t="79331" x="990600" y="3778250"/>
          <p14:tracePt t="79348" x="996950" y="3784600"/>
          <p14:tracePt t="79398" x="1003300" y="3790950"/>
          <p14:tracePt t="79415" x="1009650" y="3797300"/>
          <p14:tracePt t="79432" x="1022350" y="3803650"/>
          <p14:tracePt t="79448" x="1041400" y="3810000"/>
          <p14:tracePt t="79465" x="1047750" y="3810000"/>
          <p14:tracePt t="79517" x="1054100" y="3810000"/>
          <p14:tracePt t="79524" x="1054100" y="3803650"/>
          <p14:tracePt t="79549" x="1066800" y="3790950"/>
          <p14:tracePt t="79565" x="1073150" y="3784600"/>
          <p14:tracePt t="79582" x="1073150" y="3778250"/>
          <p14:tracePt t="79950" x="1073150" y="3784600"/>
          <p14:tracePt t="80149" x="1073150" y="3790950"/>
          <p14:tracePt t="80167" x="1079500" y="3790950"/>
          <p14:tracePt t="80182" x="1117600" y="3803650"/>
          <p14:tracePt t="80200" x="1143000" y="3803650"/>
          <p14:tracePt t="80217" x="1168400" y="3810000"/>
          <p14:tracePt t="80233" x="1193800" y="3816350"/>
          <p14:tracePt t="80250" x="1225550" y="3816350"/>
          <p14:tracePt t="80252" x="1244600" y="3816350"/>
          <p14:tracePt t="80266" x="1250950" y="3816350"/>
          <p14:tracePt t="80285" x="1289050" y="3816350"/>
          <p14:tracePt t="80299" x="1320800" y="3803650"/>
          <p14:tracePt t="80316" x="1358900" y="3797300"/>
          <p14:tracePt t="80333" x="1384300" y="3790950"/>
          <p14:tracePt t="80349" x="1390650" y="3790950"/>
          <p14:tracePt t="80350" x="1390650" y="3784600"/>
          <p14:tracePt t="80366" x="1397000" y="3784600"/>
          <p14:tracePt t="80619" x="1390650" y="3784600"/>
          <p14:tracePt t="80689" x="1390650" y="3778250"/>
          <p14:tracePt t="80729" x="1390650" y="3771900"/>
          <p14:tracePt t="80793" x="1397000" y="3771900"/>
          <p14:tracePt t="80808" x="1422400" y="3771900"/>
          <p14:tracePt t="80818" x="1441450" y="3765550"/>
          <p14:tracePt t="80834" x="1479550" y="3746500"/>
          <p14:tracePt t="80850" x="1524000" y="3721100"/>
          <p14:tracePt t="80866" x="1530350" y="3714750"/>
          <p14:tracePt t="80883" x="1530350" y="3702050"/>
          <p14:tracePt t="80900" x="1530350" y="3689350"/>
          <p14:tracePt t="80916" x="1536700" y="3676650"/>
          <p14:tracePt t="80933" x="1543050" y="3670300"/>
          <p14:tracePt t="80950" x="1543050" y="3663950"/>
          <p14:tracePt t="81059" x="1536700" y="3663950"/>
          <p14:tracePt t="81078" x="1530350" y="3663950"/>
          <p14:tracePt t="81100" x="1524000" y="3670300"/>
          <p14:tracePt t="81116" x="1517650" y="3670300"/>
          <p14:tracePt t="81150" x="1511300" y="3676650"/>
          <p14:tracePt t="81379" x="1504950" y="3676650"/>
          <p14:tracePt t="81401" x="1504950" y="3683000"/>
          <p14:tracePt t="81417" x="1498600" y="3683000"/>
          <p14:tracePt t="81434" x="1492250" y="3689350"/>
          <p14:tracePt t="81467" x="1485900" y="3695700"/>
          <p14:tracePt t="81583" x="1479550" y="3695700"/>
          <p14:tracePt t="81957" x="1485900" y="3695700"/>
          <p14:tracePt t="81963" x="1485900" y="3689350"/>
          <p14:tracePt t="82052" x="1485900" y="3683000"/>
          <p14:tracePt t="82072" x="1485900" y="3676650"/>
          <p14:tracePt t="82084" x="1485900" y="3663950"/>
          <p14:tracePt t="82101" x="1485900" y="3644900"/>
          <p14:tracePt t="82120" x="1473200" y="3625850"/>
          <p14:tracePt t="82135" x="1454150" y="3606800"/>
          <p14:tracePt t="82151" x="1441450" y="3594100"/>
          <p14:tracePt t="83049" x="1435100" y="3594100"/>
          <p14:tracePt t="83057" x="1435100" y="3587750"/>
          <p14:tracePt t="83163" x="1428750" y="3581400"/>
          <p14:tracePt t="83176" x="1422400" y="3575050"/>
          <p14:tracePt t="83186" x="1416050" y="3568700"/>
          <p14:tracePt t="83200" x="1409700" y="3568700"/>
          <p14:tracePt t="83219" x="1403350" y="3562350"/>
          <p14:tracePt t="83319" x="1403350" y="3556000"/>
          <p14:tracePt t="83336" x="1390650" y="3549650"/>
          <p14:tracePt t="83351" x="1384300" y="3536950"/>
          <p14:tracePt t="83479" x="1384300" y="3530600"/>
          <p14:tracePt t="87473" x="1377950" y="3530600"/>
          <p14:tracePt t="88471" x="1377950" y="3524250"/>
          <p14:tracePt t="89427" x="1371600" y="3524250"/>
          <p14:tracePt t="89433" x="1371600" y="3517900"/>
          <p14:tracePt t="89442" x="1365250" y="3505200"/>
          <p14:tracePt t="89457" x="1339850" y="3479800"/>
          <p14:tracePt t="89473" x="1327150" y="3454400"/>
          <p14:tracePt t="89490" x="1320800" y="3448050"/>
          <p14:tracePt t="89507" x="1320800" y="3441700"/>
          <p14:tracePt t="89540" x="1327150" y="3441700"/>
          <p14:tracePt t="89556" x="1339850" y="3441700"/>
          <p14:tracePt t="89573" x="1339850" y="3454400"/>
          <p14:tracePt t="89607" x="1339850" y="3460750"/>
          <p14:tracePt t="89640" x="1352550" y="3454400"/>
          <p14:tracePt t="89657" x="1384300" y="3448050"/>
          <p14:tracePt t="89674" x="1409700" y="3441700"/>
          <p14:tracePt t="89690" x="1504950" y="3441700"/>
          <p14:tracePt t="89707" x="1587500" y="3422650"/>
          <p14:tracePt t="89723" x="1670050" y="3403600"/>
          <p14:tracePt t="89741" x="1701800" y="3390900"/>
          <p14:tracePt t="89757" x="1714500" y="3384550"/>
          <p14:tracePt t="89774" x="1739900" y="3378200"/>
          <p14:tracePt t="89790" x="1803400" y="3359150"/>
          <p14:tracePt t="89806" x="1955800" y="3327400"/>
          <p14:tracePt t="89824" x="2108200" y="3302000"/>
          <p14:tracePt t="89841" x="2311400" y="3257550"/>
          <p14:tracePt t="89859" x="2451100" y="3225800"/>
          <p14:tracePt t="89873" x="2622550" y="3175000"/>
          <p14:tracePt t="89890" x="2819400" y="3098800"/>
          <p14:tracePt t="89907" x="3067050" y="3022600"/>
          <p14:tracePt t="89923" x="3384550" y="2940050"/>
          <p14:tracePt t="89941" x="3822700" y="2844800"/>
          <p14:tracePt t="89957" x="4260850" y="2768600"/>
          <p14:tracePt t="89974" x="4654550" y="2698750"/>
          <p14:tracePt t="89991" x="5080000" y="2597150"/>
          <p14:tracePt t="90007" x="5715000" y="2419350"/>
          <p14:tracePt t="90024" x="6127750" y="2317750"/>
          <p14:tracePt t="90040" x="6559550" y="2222500"/>
          <p14:tracePt t="90059" x="6927850" y="2152650"/>
          <p14:tracePt t="90074" x="7226300" y="2101850"/>
          <p14:tracePt t="90090" x="7454900" y="2063750"/>
          <p14:tracePt t="90107" x="7588250" y="2044700"/>
          <p14:tracePt t="90125" x="7689850" y="2025650"/>
          <p14:tracePt t="90141" x="7810500" y="1993900"/>
          <p14:tracePt t="90157" x="7956550" y="1949450"/>
          <p14:tracePt t="90174" x="8083550" y="1911350"/>
          <p14:tracePt t="90191" x="8210550" y="1860550"/>
          <p14:tracePt t="90209" x="8293100" y="1822450"/>
          <p14:tracePt t="90224" x="8401050" y="1765300"/>
          <p14:tracePt t="90245" x="8578850" y="1708150"/>
          <p14:tracePt t="90260" x="8718550" y="1682750"/>
          <p14:tracePt t="90275" x="8820150" y="1657350"/>
          <p14:tracePt t="90291" x="8921750" y="1619250"/>
          <p14:tracePt t="90307" x="8997950" y="1574800"/>
          <p14:tracePt t="90326" x="9048750" y="1517650"/>
          <p14:tracePt t="90340" x="9080500" y="1460500"/>
          <p14:tracePt t="90357" x="9105900" y="1416050"/>
          <p14:tracePt t="90376" x="9118600" y="1384300"/>
          <p14:tracePt t="90391" x="9118600" y="1365250"/>
          <p14:tracePt t="90631" x="9137650" y="1365250"/>
          <p14:tracePt t="90637" x="9144000" y="1365250"/>
          <p14:tracePt t="90645" x="9156700" y="1377950"/>
          <p14:tracePt t="90657" x="9175750" y="1397000"/>
          <p14:tracePt t="90675" x="9207500" y="1428750"/>
          <p14:tracePt t="90691" x="9213850" y="1447800"/>
          <p14:tracePt t="90708" x="9213850" y="1460500"/>
          <p14:tracePt t="90759" x="9239250" y="1454150"/>
          <p14:tracePt t="90774" x="9264650" y="1454150"/>
          <p14:tracePt t="90793" x="9271000" y="1454150"/>
          <p14:tracePt t="90808" x="9277350" y="1460500"/>
          <p14:tracePt t="90825" x="9277350" y="1479550"/>
          <p14:tracePt t="90843" x="9277350" y="1492250"/>
          <p14:tracePt t="90858" x="9277350" y="1498600"/>
          <p14:tracePt t="90891" x="9283700" y="1485900"/>
          <p14:tracePt t="90909" x="9290050" y="1473200"/>
          <p14:tracePt t="90925" x="9302750" y="1460500"/>
          <p14:tracePt t="90941" x="9302750" y="1441450"/>
          <p14:tracePt t="90958" x="9309100" y="1428750"/>
          <p14:tracePt t="90975" x="9309100" y="1422400"/>
          <p14:tracePt t="91008" x="9315450" y="1422400"/>
          <p14:tracePt t="91025" x="9328150" y="1422400"/>
          <p14:tracePt t="91042" x="9353550" y="1422400"/>
          <p14:tracePt t="91045" x="9359900" y="1422400"/>
          <p14:tracePt t="91059" x="9378950" y="1422400"/>
          <p14:tracePt t="91076" x="9417050" y="1409700"/>
          <p14:tracePt t="91091" x="9436100" y="1409700"/>
          <p14:tracePt t="91109" x="9455150" y="1403350"/>
          <p14:tracePt t="91126" x="9461500" y="1403350"/>
          <p14:tracePt t="91142" x="9480550" y="1397000"/>
          <p14:tracePt t="91158" x="9518650" y="1397000"/>
          <p14:tracePt t="91175" x="9544050" y="1390650"/>
          <p14:tracePt t="91192" x="9582150" y="1377950"/>
          <p14:tracePt t="91208" x="9613900" y="1365250"/>
          <p14:tracePt t="91225" x="9632950" y="1352550"/>
          <p14:tracePt t="91241" x="9645650" y="1339850"/>
          <p14:tracePt t="91258" x="9652000" y="1339850"/>
          <p14:tracePt t="91319" x="9658350" y="1339850"/>
          <p14:tracePt t="91343" x="9664700" y="1339850"/>
          <p14:tracePt t="91396" x="9664700" y="1346200"/>
          <p14:tracePt t="91477" x="9664700" y="1352550"/>
          <p14:tracePt t="91490" x="9671050" y="1358900"/>
          <p14:tracePt t="91508" x="9671050" y="1377950"/>
          <p14:tracePt t="91525" x="9677400" y="1403350"/>
          <p14:tracePt t="91542" x="9677400" y="1409700"/>
          <p14:tracePt t="91559" x="9683750" y="1422400"/>
          <p14:tracePt t="91575" x="9696450" y="1422400"/>
          <p14:tracePt t="91592" x="9709150" y="1422400"/>
          <p14:tracePt t="91608" x="9728200" y="1409700"/>
          <p14:tracePt t="91625" x="9753600" y="1390650"/>
          <p14:tracePt t="91642" x="9766300" y="1384300"/>
          <p14:tracePt t="91659" x="9798050" y="1365250"/>
          <p14:tracePt t="91675" x="9912350" y="1346200"/>
          <p14:tracePt t="91692" x="9969500" y="1339850"/>
          <p14:tracePt t="91710" x="10001250" y="1339850"/>
          <p14:tracePt t="91759" x="10007600" y="1339850"/>
          <p14:tracePt t="91792" x="10020300" y="1339850"/>
          <p14:tracePt t="91809" x="10039350" y="1327150"/>
          <p14:tracePt t="91826" x="10077450" y="1320800"/>
          <p14:tracePt t="91844" x="10115550" y="1314450"/>
          <p14:tracePt t="91846" x="10121900" y="1314450"/>
          <p14:tracePt t="91860" x="10134600" y="1314450"/>
          <p14:tracePt t="91876" x="10140950" y="1314450"/>
          <p14:tracePt t="91892" x="10153650" y="1314450"/>
          <p14:tracePt t="91895" x="10160000" y="1314450"/>
          <p14:tracePt t="91909" x="10166350" y="1314450"/>
          <p14:tracePt t="91911" x="10172700" y="1314450"/>
          <p14:tracePt t="91925" x="10191750" y="1314450"/>
          <p14:tracePt t="91942" x="10242550" y="1314450"/>
          <p14:tracePt t="91959" x="10287000" y="1308100"/>
          <p14:tracePt t="91976" x="10350500" y="1301750"/>
          <p14:tracePt t="91992" x="10382250" y="1295400"/>
          <p14:tracePt t="92008" x="10394950" y="1289050"/>
          <p14:tracePt t="92026" x="10407650" y="1289050"/>
          <p14:tracePt t="92059" x="10426700" y="1289050"/>
          <p14:tracePt t="92076" x="10477500" y="1289050"/>
          <p14:tracePt t="92092" x="10579100" y="1276350"/>
          <p14:tracePt t="92109" x="10687050" y="1238250"/>
          <p14:tracePt t="92126" x="10756900" y="1200150"/>
          <p14:tracePt t="92143" x="10782300" y="1193800"/>
          <p14:tracePt t="92145" x="10782300" y="1187450"/>
          <p14:tracePt t="92161" x="10782300" y="1181100"/>
          <p14:tracePt t="92176" x="10782300" y="1174750"/>
          <p14:tracePt t="92192" x="10775950" y="1174750"/>
          <p14:tracePt t="92211" x="10782300" y="1168400"/>
          <p14:tracePt t="92226" x="10795000" y="1155700"/>
          <p14:tracePt t="92243" x="10814050" y="1136650"/>
          <p14:tracePt t="92258" x="10814050" y="1098550"/>
          <p14:tracePt t="92276" x="10807700" y="1066800"/>
          <p14:tracePt t="92293" x="10775950" y="1041400"/>
          <p14:tracePt t="92309" x="10725150" y="1009650"/>
          <p14:tracePt t="92326" x="10668000" y="1003300"/>
          <p14:tracePt t="92343" x="10623550" y="1003300"/>
          <p14:tracePt t="92345" x="10604500" y="1003300"/>
          <p14:tracePt t="92359" x="10566400" y="1009650"/>
          <p14:tracePt t="92378" x="10521950" y="1022350"/>
          <p14:tracePt t="92393" x="10502900" y="1022350"/>
          <p14:tracePt t="92410" x="10407650" y="1035050"/>
          <p14:tracePt t="92426" x="10325100" y="1035050"/>
          <p14:tracePt t="92442" x="10198100" y="1028700"/>
          <p14:tracePt t="92459" x="10102850" y="1022350"/>
          <p14:tracePt t="92476" x="10020300" y="1022350"/>
          <p14:tracePt t="92493" x="9969500" y="1022350"/>
          <p14:tracePt t="92509" x="9937750" y="1041400"/>
          <p14:tracePt t="92526" x="9918700" y="1066800"/>
          <p14:tracePt t="92543" x="9899650" y="1098550"/>
          <p14:tracePt t="92560" x="9874250" y="1149350"/>
          <p14:tracePt t="92576" x="9848850" y="1200150"/>
          <p14:tracePt t="92592" x="9823450" y="1250950"/>
          <p14:tracePt t="92593" x="9810750" y="1263650"/>
          <p14:tracePt t="92610" x="9791700" y="1301750"/>
          <p14:tracePt t="92627" x="9785350" y="1352550"/>
          <p14:tracePt t="92643" x="9785350" y="1377950"/>
          <p14:tracePt t="92645" x="9779000" y="1441450"/>
          <p14:tracePt t="92660" x="9709150" y="1549400"/>
          <p14:tracePt t="92677" x="9512300" y="1651000"/>
          <p14:tracePt t="92695" x="9163050" y="1733550"/>
          <p14:tracePt t="92709" x="8763000" y="1803400"/>
          <p14:tracePt t="92726" x="8210550" y="1885950"/>
          <p14:tracePt t="92743" x="7613650" y="1981200"/>
          <p14:tracePt t="92760" x="7035800" y="2108200"/>
          <p14:tracePt t="92776" x="6515100" y="2247900"/>
          <p14:tracePt t="92794" x="6064250" y="2387600"/>
          <p14:tracePt t="92812" x="5365750" y="2603500"/>
          <p14:tracePt t="92826" x="5105400" y="2673350"/>
          <p14:tracePt t="92843" x="4337050" y="2851150"/>
          <p14:tracePt t="92860" x="3810000" y="2952750"/>
          <p14:tracePt t="92877" x="3314700" y="3035300"/>
          <p14:tracePt t="92893" x="2870200" y="3105150"/>
          <p14:tracePt t="92910" x="2470150" y="3155950"/>
          <p14:tracePt t="92925" x="2197100" y="3200400"/>
          <p14:tracePt t="92943" x="2038350" y="3238500"/>
          <p14:tracePt t="92960" x="1981200" y="3263900"/>
          <p14:tracePt t="92976" x="1955800" y="3295650"/>
          <p14:tracePt t="92993" x="1930400" y="3314700"/>
          <p14:tracePt t="93010" x="1905000" y="3327400"/>
          <p14:tracePt t="93026" x="1879600" y="3327400"/>
          <p14:tracePt t="93043" x="1828800" y="3314700"/>
          <p14:tracePt t="93060" x="1784350" y="3302000"/>
          <p14:tracePt t="93077" x="1758950" y="3295650"/>
          <p14:tracePt t="93110" x="1758950" y="3314700"/>
          <p14:tracePt t="93127" x="1758950" y="3359150"/>
          <p14:tracePt t="93144" x="1746250" y="3435350"/>
          <p14:tracePt t="93147" x="1733550" y="3460750"/>
          <p14:tracePt t="93160" x="1701800" y="3511550"/>
          <p14:tracePt t="93177" x="1625600" y="3606800"/>
          <p14:tracePt t="93193" x="1511300" y="3695700"/>
          <p14:tracePt t="93210" x="1473200" y="3708400"/>
          <p14:tracePt t="93213" x="1460500" y="3708400"/>
          <p14:tracePt t="93227" x="1435100" y="3714750"/>
          <p14:tracePt t="93230" x="1416050" y="3721100"/>
          <p14:tracePt t="93243" x="1409700" y="3721100"/>
          <p14:tracePt t="93261" x="1422400" y="3733800"/>
          <p14:tracePt t="93279" x="1454150" y="3778250"/>
          <p14:tracePt t="93293" x="1435100" y="3835400"/>
          <p14:tracePt t="93310" x="1365250" y="3892550"/>
          <p14:tracePt t="93328" x="1257300" y="3943350"/>
          <p14:tracePt t="93343" x="1162050" y="3968750"/>
          <p14:tracePt t="93360" x="1117600" y="3975100"/>
          <p14:tracePt t="93393" x="1130300" y="3975100"/>
          <p14:tracePt t="93411" x="1168400" y="3975100"/>
          <p14:tracePt t="93427" x="1219200" y="3975100"/>
          <p14:tracePt t="93444" x="1270000" y="3994150"/>
          <p14:tracePt t="93462" x="1282700" y="4000500"/>
          <p14:tracePt t="93516" x="1289050" y="4000500"/>
          <p14:tracePt t="93520" x="1295400" y="4006850"/>
          <p14:tracePt t="93544" x="1327150" y="4013200"/>
          <p14:tracePt t="93560" x="1403350" y="4025900"/>
          <p14:tracePt t="93562" x="1454150" y="4038600"/>
          <p14:tracePt t="93577" x="1517650" y="4057650"/>
          <p14:tracePt t="93580" x="1587500" y="4083050"/>
          <p14:tracePt t="93594" x="1695450" y="4121150"/>
          <p14:tracePt t="93612" x="1790700" y="4165600"/>
          <p14:tracePt t="93627" x="1847850" y="4191000"/>
          <p14:tracePt t="93643" x="1892300" y="4203700"/>
          <p14:tracePt t="93660" x="1924050" y="4203700"/>
          <p14:tracePt t="93677" x="1936750" y="4203700"/>
          <p14:tracePt t="93694" x="1949450" y="4197350"/>
          <p14:tracePt t="93711" x="1962150" y="4191000"/>
          <p14:tracePt t="93727" x="1981200" y="4184650"/>
          <p14:tracePt t="93744" x="2012950" y="4165600"/>
          <p14:tracePt t="93760" x="2032000" y="4146550"/>
          <p14:tracePt t="93777" x="2082800" y="4108450"/>
          <p14:tracePt t="93794" x="2095500" y="4076700"/>
          <p14:tracePt t="93797" x="2095500" y="4057650"/>
          <p14:tracePt t="93811" x="2095500" y="4051300"/>
          <p14:tracePt t="93827" x="2089150" y="4044950"/>
          <p14:tracePt t="93845" x="2076450" y="4032250"/>
          <p14:tracePt t="93860" x="2063750" y="4025900"/>
          <p14:tracePt t="93877" x="2051050" y="4013200"/>
          <p14:tracePt t="93894" x="2044700" y="4006850"/>
          <p14:tracePt t="93910" x="2025650" y="3981450"/>
          <p14:tracePt t="93929" x="2006600" y="3949700"/>
          <p14:tracePt t="93931" x="1974850" y="3917950"/>
          <p14:tracePt t="93946" x="1955800" y="3905250"/>
          <p14:tracePt t="93948" x="1917700" y="3886200"/>
          <p14:tracePt t="93961" x="1905000" y="3879850"/>
          <p14:tracePt t="93977" x="1866900" y="3867150"/>
          <p14:tracePt t="93995" x="1841500" y="3854450"/>
          <p14:tracePt t="94011" x="1828800" y="3854450"/>
          <p14:tracePt t="94029" x="1816100" y="3854450"/>
          <p14:tracePt t="94044" x="1809750" y="3854450"/>
          <p14:tracePt t="94061" x="1765300" y="3854450"/>
          <p14:tracePt t="94077" x="1695450" y="3848100"/>
          <p14:tracePt t="94094" x="1530350" y="3841750"/>
          <p14:tracePt t="94112" x="1327150" y="3835400"/>
          <p14:tracePt t="94127" x="1174750" y="3829050"/>
          <p14:tracePt t="94144" x="1098550" y="3822700"/>
          <p14:tracePt t="94161" x="1085850" y="3822700"/>
          <p14:tracePt t="94177" x="1098550" y="3822700"/>
          <p14:tracePt t="94194" x="1155700" y="3841750"/>
          <p14:tracePt t="94211" x="1212850" y="3867150"/>
          <p14:tracePt t="94228" x="1250950" y="3898900"/>
          <p14:tracePt t="94244" x="1263650" y="3924300"/>
          <p14:tracePt t="94261" x="1263650" y="3943350"/>
          <p14:tracePt t="94278" x="1244600" y="3962400"/>
          <p14:tracePt t="94295" x="1238250" y="3975100"/>
          <p14:tracePt t="94313" x="1238250" y="3994150"/>
          <p14:tracePt t="94327" x="1257300" y="4006850"/>
          <p14:tracePt t="94344" x="1308100" y="4025900"/>
          <p14:tracePt t="94361" x="1422400" y="4044950"/>
          <p14:tracePt t="94378" x="1543050" y="4051300"/>
          <p14:tracePt t="94395" x="1619250" y="4057650"/>
          <p14:tracePt t="94411" x="1663700" y="4057650"/>
          <p14:tracePt t="94429" x="1670050" y="4057650"/>
          <p14:tracePt t="94461" x="1682750" y="4057650"/>
          <p14:tracePt t="94478" x="1701800" y="4057650"/>
          <p14:tracePt t="94495" x="1733550" y="4044950"/>
          <p14:tracePt t="94511" x="1765300" y="4038600"/>
          <p14:tracePt t="94528" x="1790700" y="4025900"/>
          <p14:tracePt t="94544" x="1803400" y="4019550"/>
          <p14:tracePt t="94561" x="1809750" y="4006850"/>
          <p14:tracePt t="94578" x="1828800" y="3987800"/>
          <p14:tracePt t="94595" x="1898650" y="3956050"/>
          <p14:tracePt t="94612" x="2254250" y="3917950"/>
          <p14:tracePt t="94628" x="2609850" y="3911600"/>
          <p14:tracePt t="94645" x="2755900" y="3911600"/>
          <p14:tracePt t="94647" x="2914650" y="3911600"/>
          <p14:tracePt t="94664" x="3187700" y="3917950"/>
          <p14:tracePt t="94678" x="3448050" y="3892550"/>
          <p14:tracePt t="94695" x="3727450" y="3841750"/>
          <p14:tracePt t="94713" x="4000500" y="3790950"/>
          <p14:tracePt t="94728" x="4286250" y="3746500"/>
          <p14:tracePt t="94745" x="4597400" y="3714750"/>
          <p14:tracePt t="94761" x="4914900" y="3689350"/>
          <p14:tracePt t="94778" x="5219700" y="3663950"/>
          <p14:tracePt t="94795" x="5473700" y="3638550"/>
          <p14:tracePt t="94811" x="5721350" y="3594100"/>
          <p14:tracePt t="94828" x="5892800" y="3536950"/>
          <p14:tracePt t="94844" x="6121400" y="3473450"/>
          <p14:tracePt t="94862" x="6413500" y="3403600"/>
          <p14:tracePt t="94878" x="6762750" y="3327400"/>
          <p14:tracePt t="94895" x="7124700" y="3302000"/>
          <p14:tracePt t="94911" x="7416800" y="3289300"/>
          <p14:tracePt t="94930" x="7556500" y="3276600"/>
          <p14:tracePt t="94945" x="7562850" y="3270250"/>
          <p14:tracePt t="94949" x="7543800" y="3263900"/>
          <p14:tracePt t="94962" x="7531100" y="3263900"/>
          <p14:tracePt t="94980" x="7480300" y="3263900"/>
          <p14:tracePt t="94995" x="7473950" y="3270250"/>
          <p14:tracePt t="95013" x="7454900" y="3295650"/>
          <p14:tracePt t="95734" x="7448550" y="3302000"/>
          <p14:tracePt t="95746" x="7442200" y="3308350"/>
          <p14:tracePt t="95973" x="7442200" y="3302000"/>
          <p14:tracePt t="95981" x="7435850" y="3302000"/>
          <p14:tracePt t="96070" x="7435850" y="3295650"/>
          <p14:tracePt t="96084" x="7435850" y="3289300"/>
          <p14:tracePt t="96096" x="7429500" y="3289300"/>
          <p14:tracePt t="96112" x="7429500" y="3282950"/>
          <p14:tracePt t="98322" x="7429500" y="3276600"/>
          <p14:tracePt t="98329" x="7429500" y="3270250"/>
          <p14:tracePt t="98345" x="7429500" y="3232150"/>
          <p14:tracePt t="98365" x="7429500" y="3206750"/>
          <p14:tracePt t="98381" x="7435850" y="3181350"/>
          <p14:tracePt t="98398" x="7442200" y="3149600"/>
          <p14:tracePt t="98401" x="7448550" y="3130550"/>
          <p14:tracePt t="98414" x="7454900" y="3105150"/>
          <p14:tracePt t="98431" x="7467600" y="3041650"/>
          <p14:tracePt t="98449" x="7473950" y="3016250"/>
          <p14:tracePt t="101944" x="7486650" y="2997200"/>
          <p14:tracePt t="101969" x="7620000" y="2882900"/>
          <p14:tracePt t="101985" x="7816850" y="2774950"/>
          <p14:tracePt t="102001" x="8096250" y="2673350"/>
          <p14:tracePt t="102018" x="8413750" y="2552700"/>
          <p14:tracePt t="102035" x="8750300" y="2419350"/>
          <p14:tracePt t="102051" x="9055100" y="2292350"/>
          <p14:tracePt t="102066" x="9309100" y="2197100"/>
          <p14:tracePt t="102084" x="9512300" y="2120900"/>
          <p14:tracePt t="102100" x="9626600" y="2057400"/>
          <p14:tracePt t="102119" x="9664700" y="2006600"/>
          <p14:tracePt t="102134" x="9671050" y="1962150"/>
          <p14:tracePt t="102153" x="9677400" y="1917700"/>
          <p14:tracePt t="102167" x="9702800" y="1879600"/>
          <p14:tracePt t="102184" x="9715500" y="1860550"/>
          <p14:tracePt t="102202" x="9715500" y="1854200"/>
          <p14:tracePt t="102217" x="9702800" y="1854200"/>
          <p14:tracePt t="102235" x="9677400" y="1854200"/>
          <p14:tracePt t="102251" x="9632950" y="1860550"/>
          <p14:tracePt t="102268" x="9575800" y="1866900"/>
          <p14:tracePt t="102284" x="9537700" y="1873250"/>
          <p14:tracePt t="102301" x="9499600" y="1879600"/>
          <p14:tracePt t="102318" x="9486900" y="1885950"/>
          <p14:tracePt t="102336" x="9480550" y="1898650"/>
          <p14:tracePt t="102351" x="9480550" y="1905000"/>
          <p14:tracePt t="102368" x="9474200" y="1905000"/>
          <p14:tracePt t="102445" x="9474200" y="1911350"/>
          <p14:tracePt t="102471" x="9467850" y="1917700"/>
          <p14:tracePt t="102484" x="9461500" y="1917700"/>
          <p14:tracePt t="102502" x="9448800" y="1930400"/>
          <p14:tracePt t="102520" x="9436100" y="1936750"/>
          <p14:tracePt t="102536" x="9410700" y="1949450"/>
          <p14:tracePt t="102551" x="9372600" y="1962150"/>
          <p14:tracePt t="102568" x="9340850" y="1962150"/>
          <p14:tracePt t="102584" x="9283700" y="1968500"/>
          <p14:tracePt t="102601" x="9239250" y="1974850"/>
          <p14:tracePt t="102620" x="9169400" y="1974850"/>
          <p14:tracePt t="102634" x="9131300" y="1974850"/>
          <p14:tracePt t="102652" x="9080500" y="1974850"/>
          <p14:tracePt t="102668" x="9048750" y="1974850"/>
          <p14:tracePt t="102685" x="9036050" y="1974850"/>
          <p14:tracePt t="102687" x="9023350" y="1974850"/>
          <p14:tracePt t="102703" x="9004300" y="1981200"/>
          <p14:tracePt t="102718" x="8991600" y="1981200"/>
          <p14:tracePt t="102734" x="8966200" y="1981200"/>
          <p14:tracePt t="102751" x="8934450" y="1981200"/>
          <p14:tracePt t="102768" x="8915400" y="1981200"/>
          <p14:tracePt t="102786" x="8902700" y="1981200"/>
          <p14:tracePt t="102818" x="8896350" y="1981200"/>
          <p14:tracePt t="102852" x="8890000" y="1981200"/>
          <p14:tracePt t="102885" x="8883650" y="1974850"/>
          <p14:tracePt t="102901" x="8870950" y="1968500"/>
          <p14:tracePt t="102920" x="8851900" y="1955800"/>
          <p14:tracePt t="102935" x="8839200" y="1943100"/>
          <p14:tracePt t="102951" x="8826500" y="1930400"/>
          <p14:tracePt t="102968" x="8826500" y="1911350"/>
          <p14:tracePt t="102985" x="8826500" y="1905000"/>
          <p14:tracePt t="103003" x="8826500" y="1898650"/>
          <p14:tracePt t="103066" x="8820150" y="1898650"/>
          <p14:tracePt t="103081" x="8807450" y="1905000"/>
          <p14:tracePt t="103089" x="8788400" y="1911350"/>
          <p14:tracePt t="103102" x="8763000" y="1917700"/>
          <p14:tracePt t="103118" x="8712200" y="1930400"/>
          <p14:tracePt t="103136" x="8642350" y="1943100"/>
          <p14:tracePt t="103152" x="8629650" y="1949450"/>
          <p14:tracePt t="103155" x="8623300" y="1949450"/>
          <p14:tracePt t="103194" x="8616950" y="1949450"/>
          <p14:tracePt t="103274" x="8616950" y="1955800"/>
          <p14:tracePt t="103285" x="8610600" y="1955800"/>
          <p14:tracePt t="103302" x="8597900" y="1955800"/>
          <p14:tracePt t="103318" x="8578850" y="1962150"/>
          <p14:tracePt t="103335" x="8572500" y="1968500"/>
          <p14:tracePt t="103352" x="8559800" y="1974850"/>
          <p14:tracePt t="103369" x="8540750" y="1974850"/>
          <p14:tracePt t="103386" x="8521700" y="1974850"/>
          <p14:tracePt t="103401" x="8515350" y="1974850"/>
          <p14:tracePt t="103448" x="8509000" y="1974850"/>
          <p14:tracePt t="103465" x="8502650" y="1962150"/>
          <p14:tracePt t="103485" x="8489950" y="1943100"/>
          <p14:tracePt t="103502" x="8458200" y="1911350"/>
          <p14:tracePt t="103505" x="8445500" y="1905000"/>
          <p14:tracePt t="103519" x="8426450" y="1885950"/>
          <p14:tracePt t="103522" x="8420100" y="1879600"/>
          <p14:tracePt t="103537" x="8401050" y="1873250"/>
          <p14:tracePt t="103553" x="8394700" y="1866900"/>
          <p14:tracePt t="103569" x="8356600" y="1866900"/>
          <p14:tracePt t="103585" x="8261350" y="1898650"/>
          <p14:tracePt t="103602" x="8166100" y="1917700"/>
          <p14:tracePt t="103619" x="8045450" y="1936750"/>
          <p14:tracePt t="103635" x="7937500" y="1949450"/>
          <p14:tracePt t="103652" x="7696200" y="1968500"/>
          <p14:tracePt t="103668" x="7391400" y="1968500"/>
          <p14:tracePt t="103685" x="6889750" y="1962150"/>
          <p14:tracePt t="103702" x="6388100" y="1962150"/>
          <p14:tracePt t="103705" x="6140450" y="1962150"/>
          <p14:tracePt t="103719" x="5930900" y="1962150"/>
          <p14:tracePt t="103736" x="5575300" y="1968500"/>
          <p14:tracePt t="103753" x="5156200" y="2000250"/>
          <p14:tracePt t="103769" x="5029200" y="2019300"/>
          <p14:tracePt t="103770" x="4876800" y="2044700"/>
          <p14:tracePt t="103786" x="4521200" y="2089150"/>
          <p14:tracePt t="103803" x="4108450" y="2146300"/>
          <p14:tracePt t="103819" x="3714750" y="2228850"/>
          <p14:tracePt t="103835" x="3409950" y="2317750"/>
          <p14:tracePt t="103854" x="3206750" y="2368550"/>
          <p14:tracePt t="103868" x="3086100" y="2387600"/>
          <p14:tracePt t="103885" x="3041650" y="2400300"/>
          <p14:tracePt t="103902" x="3035300" y="2400300"/>
          <p14:tracePt t="106200" x="3028950" y="2400300"/>
          <p14:tracePt t="106207" x="3022600" y="2400300"/>
          <p14:tracePt t="106221" x="2997200" y="2400300"/>
          <p14:tracePt t="106237" x="2971800" y="2393950"/>
          <p14:tracePt t="106254" x="2952750" y="2381250"/>
          <p14:tracePt t="106270" x="2946400" y="2381250"/>
          <p14:tracePt t="106288" x="2940050" y="2374900"/>
          <p14:tracePt t="106304" x="2908300" y="2368550"/>
          <p14:tracePt t="106321" x="2844800" y="2368550"/>
          <p14:tracePt t="106338" x="2743200" y="2387600"/>
          <p14:tracePt t="106354" x="2622550" y="2425700"/>
          <p14:tracePt t="106357" x="2584450" y="2451100"/>
          <p14:tracePt t="106371" x="2533650" y="2476500"/>
          <p14:tracePt t="106388" x="2463800" y="2540000"/>
          <p14:tracePt t="106404" x="2438400" y="2584450"/>
          <p14:tracePt t="106421" x="2425700" y="2609850"/>
          <p14:tracePt t="106438" x="2406650" y="2654300"/>
          <p14:tracePt t="106455" x="2374900" y="2724150"/>
          <p14:tracePt t="106471" x="2349500" y="2794000"/>
          <p14:tracePt t="106488" x="2298700" y="2901950"/>
          <p14:tracePt t="106504" x="2254250" y="3003550"/>
          <p14:tracePt t="106521" x="2235200" y="3079750"/>
          <p14:tracePt t="106537" x="2228850" y="3130550"/>
          <p14:tracePt t="106555" x="2254250" y="3162300"/>
          <p14:tracePt t="106571" x="2349500" y="3168650"/>
          <p14:tracePt t="106588" x="2400300" y="3162300"/>
          <p14:tracePt t="106591" x="2432050" y="3155950"/>
          <p14:tracePt t="106606" x="2559050" y="3124200"/>
          <p14:tracePt t="106622" x="2635250" y="3086100"/>
          <p14:tracePt t="106639" x="2755900" y="3022600"/>
          <p14:tracePt t="106655" x="3003550" y="2933700"/>
          <p14:tracePt t="106671" x="3429000" y="2838450"/>
          <p14:tracePt t="106688" x="3981450" y="2730500"/>
          <p14:tracePt t="106704" x="4552950" y="2597150"/>
          <p14:tracePt t="106721" x="5029200" y="2495550"/>
          <p14:tracePt t="106738" x="5359400" y="2413000"/>
          <p14:tracePt t="106755" x="5568950" y="2330450"/>
          <p14:tracePt t="106773" x="5664200" y="2260600"/>
          <p14:tracePt t="106788" x="5695950" y="2209800"/>
          <p14:tracePt t="106806" x="5702300" y="2197100"/>
          <p14:tracePt t="107060" x="5702300" y="2190750"/>
          <p14:tracePt t="107073" x="5702300" y="2152650"/>
          <p14:tracePt t="107091" x="5702300" y="1930400"/>
          <p14:tracePt t="107105" x="5702300" y="1676400"/>
          <p14:tracePt t="107122" x="5702300" y="1454150"/>
          <p14:tracePt t="107140" x="5689600" y="1301750"/>
          <p14:tracePt t="107158" x="5676900" y="1187450"/>
          <p14:tracePt t="107171" x="5651500" y="1085850"/>
          <p14:tracePt t="107188" x="5638800" y="1028700"/>
          <p14:tracePt t="107205" x="5638800" y="1016000"/>
          <p14:tracePt t="107299" x="5632450" y="1009650"/>
          <p14:tracePt t="107314" x="5632450" y="1003300"/>
          <p14:tracePt t="107336" x="5626100" y="996950"/>
          <p14:tracePt t="107373" x="5638800" y="996950"/>
          <p14:tracePt t="107378" x="5645150" y="1003300"/>
          <p14:tracePt t="107405" x="5746750" y="1028700"/>
          <p14:tracePt t="107422" x="5816600" y="1054100"/>
          <p14:tracePt t="107438" x="5861050" y="1079500"/>
          <p14:tracePt t="107456" x="5886450" y="1104900"/>
          <p14:tracePt t="107472" x="5886450" y="1136650"/>
          <p14:tracePt t="107489" x="5892800" y="1187450"/>
          <p14:tracePt t="107505" x="5911850" y="1238250"/>
          <p14:tracePt t="107524" x="5994400" y="1327150"/>
          <p14:tracePt t="107539" x="6013450" y="1339850"/>
          <p14:tracePt t="107556" x="6102350" y="1390650"/>
          <p14:tracePt t="107572" x="6134100" y="1409700"/>
          <p14:tracePt t="107589" x="6140450" y="1409700"/>
          <p14:tracePt t="107606" x="6153150" y="1435100"/>
          <p14:tracePt t="107622" x="6191250" y="1466850"/>
          <p14:tracePt t="107639" x="6267450" y="1511300"/>
          <p14:tracePt t="107656" x="6381750" y="1574800"/>
          <p14:tracePt t="107674" x="6489700" y="1644650"/>
          <p14:tracePt t="107677" x="6521450" y="1682750"/>
          <p14:tracePt t="107689" x="6559550" y="1720850"/>
          <p14:tracePt t="107705" x="6604000" y="1790700"/>
          <p14:tracePt t="107722" x="6648450" y="1885950"/>
          <p14:tracePt t="107739" x="6673850" y="1968500"/>
          <p14:tracePt t="107756" x="6680200" y="2025650"/>
          <p14:tracePt t="107773" x="6680200" y="2095500"/>
          <p14:tracePt t="107775" x="6686550" y="2120900"/>
          <p14:tracePt t="107789" x="6692900" y="2139950"/>
          <p14:tracePt t="107806" x="6743700" y="2190750"/>
          <p14:tracePt t="107822" x="6769100" y="2203450"/>
          <p14:tracePt t="107839" x="6775450" y="2203450"/>
          <p14:tracePt t="107857" x="6781800" y="2203450"/>
          <p14:tracePt t="107950" x="6781800" y="2190750"/>
          <p14:tracePt t="107959" x="6788150" y="2171700"/>
          <p14:tracePt t="107972" x="6794500" y="2159000"/>
          <p14:tracePt t="107989" x="6794500" y="2114550"/>
          <p14:tracePt t="108007" x="6800850" y="2057400"/>
          <p14:tracePt t="108022" x="6800850" y="2025650"/>
          <p14:tracePt t="108039" x="6794500" y="2006600"/>
          <p14:tracePt t="108058" x="6788150" y="2000250"/>
          <p14:tracePt t="108074" x="6775450" y="1993900"/>
          <p14:tracePt t="108089" x="6775450" y="1987550"/>
          <p14:tracePt t="108106" x="6781800" y="1974850"/>
          <p14:tracePt t="108123" x="6807200" y="1968500"/>
          <p14:tracePt t="108139" x="6838950" y="1962150"/>
          <p14:tracePt t="108156" x="6889750" y="1962150"/>
          <p14:tracePt t="108172" x="6902450" y="1962150"/>
          <p14:tracePt t="108306" x="6908800" y="1968500"/>
          <p14:tracePt t="108314" x="6915150" y="1968500"/>
          <p14:tracePt t="108323" x="6921500" y="1981200"/>
          <p14:tracePt t="108342" x="6946900" y="1993900"/>
          <p14:tracePt t="108356" x="7010400" y="1993900"/>
          <p14:tracePt t="108373" x="7137400" y="1981200"/>
          <p14:tracePt t="108389" x="7258050" y="1962150"/>
          <p14:tracePt t="108406" x="7385050" y="1936750"/>
          <p14:tracePt t="108423" x="7461250" y="1911350"/>
          <p14:tracePt t="108440" x="7486650" y="1905000"/>
          <p14:tracePt t="108456" x="7493000" y="1898650"/>
          <p14:tracePt t="108473" x="7499350" y="1892300"/>
          <p14:tracePt t="108475" x="7512050" y="1892300"/>
          <p14:tracePt t="108489" x="7524750" y="1885950"/>
          <p14:tracePt t="108506" x="7543800" y="1885950"/>
          <p14:tracePt t="108523" x="7556500" y="1885950"/>
          <p14:tracePt t="108540" x="7569200" y="1873250"/>
          <p14:tracePt t="108556" x="7569200" y="1866900"/>
          <p14:tracePt t="108573" x="7575550" y="1854200"/>
          <p14:tracePt t="108590" x="7575550" y="1835150"/>
          <p14:tracePt t="108606" x="7575550" y="1822450"/>
          <p14:tracePt t="108623" x="7569200" y="1816100"/>
          <p14:tracePt t="108640" x="7556500" y="1803400"/>
          <p14:tracePt t="108656" x="7550150" y="1797050"/>
          <p14:tracePt t="108673" x="7531100" y="1790700"/>
          <p14:tracePt t="108690" x="7505700" y="1784350"/>
          <p14:tracePt t="108706" x="7473950" y="1778000"/>
          <p14:tracePt t="108723" x="7429500" y="1771650"/>
          <p14:tracePt t="108725" x="7416800" y="1765300"/>
          <p14:tracePt t="108740" x="7359650" y="1758950"/>
          <p14:tracePt t="108757" x="7296150" y="1752600"/>
          <p14:tracePt t="108773" x="7258050" y="1746250"/>
          <p14:tracePt t="108790" x="7207250" y="1739900"/>
          <p14:tracePt t="108808" x="7162800" y="1739900"/>
          <p14:tracePt t="108823" x="7131050" y="1739900"/>
          <p14:tracePt t="108839" x="7099300" y="1733550"/>
          <p14:tracePt t="108858" x="7029450" y="1727200"/>
          <p14:tracePt t="108873" x="6915150" y="1708150"/>
          <p14:tracePt t="108891" x="6838950" y="1701800"/>
          <p14:tracePt t="108906" x="6718300" y="1689100"/>
          <p14:tracePt t="108923" x="6648450" y="1689100"/>
          <p14:tracePt t="108939" x="6578600" y="1689100"/>
          <p14:tracePt t="108957" x="6559550" y="1695450"/>
          <p14:tracePt t="108973" x="6540500" y="1701800"/>
          <p14:tracePt t="108989" x="6508750" y="1708150"/>
          <p14:tracePt t="109008" x="6451600" y="1714500"/>
          <p14:tracePt t="109023" x="6311900" y="1714500"/>
          <p14:tracePt t="109042" x="6184900" y="1714500"/>
          <p14:tracePt t="109056" x="6032500" y="1714500"/>
          <p14:tracePt t="109073" x="5905500" y="1714500"/>
          <p14:tracePt t="109090" x="5829300" y="1714500"/>
          <p14:tracePt t="109106" x="5791200" y="1714500"/>
          <p14:tracePt t="109125" x="5784850" y="1714500"/>
          <p14:tracePt t="109173" x="5778500" y="1714500"/>
          <p14:tracePt t="109192" x="5765800" y="1720850"/>
          <p14:tracePt t="109206" x="5734050" y="1720850"/>
          <p14:tracePt t="109223" x="5708650" y="1733550"/>
          <p14:tracePt t="109240" x="5683250" y="1746250"/>
          <p14:tracePt t="109257" x="5670550" y="1752600"/>
          <p14:tracePt t="109273" x="5670550" y="1765300"/>
          <p14:tracePt t="109291" x="5670550" y="1771650"/>
          <p14:tracePt t="109307" x="5670550" y="1784350"/>
          <p14:tracePt t="109309" x="5676900" y="1790700"/>
          <p14:tracePt t="109324" x="5683250" y="1797050"/>
          <p14:tracePt t="109341" x="5715000" y="1822450"/>
          <p14:tracePt t="109357" x="5727700" y="1847850"/>
          <p14:tracePt t="109373" x="5734050" y="1866900"/>
          <p14:tracePt t="109390" x="5734050" y="1892300"/>
          <p14:tracePt t="109407" x="5734050" y="1905000"/>
          <p14:tracePt t="109423" x="5740400" y="1930400"/>
          <p14:tracePt t="109440" x="5746750" y="1943100"/>
          <p14:tracePt t="109457" x="5746750" y="1949450"/>
          <p14:tracePt t="109474" x="5753100" y="1955800"/>
          <p14:tracePt t="109507" x="5759450" y="1955800"/>
          <p14:tracePt t="109541" x="5759450" y="1962150"/>
          <p14:tracePt t="109593" x="5759450" y="1968500"/>
          <p14:tracePt t="109609" x="5765800" y="1968500"/>
          <p14:tracePt t="109737" x="5765800" y="1974850"/>
          <p14:tracePt t="109753" x="5765800" y="1987550"/>
          <p14:tracePt t="109760" x="5765800" y="1993900"/>
          <p14:tracePt t="109775" x="5772150" y="1993900"/>
          <p14:tracePt t="109791" x="5772150" y="2000250"/>
          <p14:tracePt t="109808" x="5772150" y="2006600"/>
          <p14:tracePt t="109943" x="5778500" y="2006600"/>
          <p14:tracePt t="109958" x="5791200" y="2000250"/>
          <p14:tracePt t="109991" x="5797550" y="2000250"/>
          <p14:tracePt t="110007" x="5803900" y="2000250"/>
          <p14:tracePt t="110024" x="5822950" y="2000250"/>
          <p14:tracePt t="110041" x="5835650" y="2006600"/>
          <p14:tracePt t="110057" x="5842000" y="2012950"/>
          <p14:tracePt t="110074" x="5848350" y="2025650"/>
          <p14:tracePt t="110091" x="5848350" y="2032000"/>
          <p14:tracePt t="110107" x="5848350" y="2038350"/>
          <p14:tracePt t="110124" x="5854700" y="2038350"/>
          <p14:tracePt t="110158" x="5854700" y="2044700"/>
          <p14:tracePt t="110175" x="5854700" y="2051050"/>
          <p14:tracePt t="110217" x="5854700" y="2057400"/>
          <p14:tracePt t="110663" x="5867400" y="2057400"/>
          <p14:tracePt t="110676" x="5899150" y="2057400"/>
          <p14:tracePt t="110691" x="5949950" y="2057400"/>
          <p14:tracePt t="110708" x="6000750" y="2051050"/>
          <p14:tracePt t="110725" x="6026150" y="2051050"/>
          <p14:tracePt t="110741" x="6038850" y="2051050"/>
          <p14:tracePt t="110759" x="6045200" y="2051050"/>
          <p14:tracePt t="110775" x="6057900" y="2044700"/>
          <p14:tracePt t="110791" x="6076950" y="2044700"/>
          <p14:tracePt t="110808" x="6115050" y="2044700"/>
          <p14:tracePt t="110827" x="6153150" y="2044700"/>
          <p14:tracePt t="110844" x="6172200" y="2044700"/>
          <p14:tracePt t="110859" x="6184900" y="2038350"/>
          <p14:tracePt t="110876" x="6210300" y="2032000"/>
          <p14:tracePt t="110891" x="6229350" y="2025650"/>
          <p14:tracePt t="110908" x="6235700" y="2012950"/>
          <p14:tracePt t="110925" x="6242050" y="2000250"/>
          <p14:tracePt t="110941" x="6242050" y="1987550"/>
          <p14:tracePt t="110958" x="6242050" y="1974850"/>
          <p14:tracePt t="110975" x="6235700" y="1962150"/>
          <p14:tracePt t="110993" x="6229350" y="1949450"/>
          <p14:tracePt t="111008" x="6223000" y="1930400"/>
          <p14:tracePt t="111025" x="6223000" y="1917700"/>
          <p14:tracePt t="111041" x="6210300" y="1905000"/>
          <p14:tracePt t="111059" x="6203950" y="1892300"/>
          <p14:tracePt t="111075" x="6191250" y="1885950"/>
          <p14:tracePt t="111077" x="6184900" y="1879600"/>
          <p14:tracePt t="111092" x="6159500" y="1854200"/>
          <p14:tracePt t="111108" x="6127750" y="1841500"/>
          <p14:tracePt t="111127" x="6096000" y="1828800"/>
          <p14:tracePt t="111143" x="6045200" y="1816100"/>
          <p14:tracePt t="111159" x="6013450" y="1809750"/>
          <p14:tracePt t="111175" x="5988050" y="1803400"/>
          <p14:tracePt t="111191" x="5956300" y="1803400"/>
          <p14:tracePt t="111208" x="5937250" y="1809750"/>
          <p14:tracePt t="111227" x="5924550" y="1816100"/>
          <p14:tracePt t="111242" x="5905500" y="1828800"/>
          <p14:tracePt t="111259" x="5886450" y="1835150"/>
          <p14:tracePt t="111278" x="5861050" y="1841500"/>
          <p14:tracePt t="111293" x="5848350" y="1847850"/>
          <p14:tracePt t="111308" x="5822950" y="1860550"/>
          <p14:tracePt t="111325" x="5810250" y="1898650"/>
          <p14:tracePt t="111342" x="5822950" y="1962150"/>
          <p14:tracePt t="111359" x="5861050" y="1987550"/>
          <p14:tracePt t="111375" x="5911850" y="2012950"/>
          <p14:tracePt t="111393" x="5962650" y="2032000"/>
          <p14:tracePt t="111408" x="5994400" y="2038350"/>
          <p14:tracePt t="111425" x="6013450" y="2038350"/>
          <p14:tracePt t="111442" x="6026150" y="2038350"/>
          <p14:tracePt t="111457" x="6038850" y="2038350"/>
          <p14:tracePt t="111475" x="6070600" y="2038350"/>
          <p14:tracePt t="111492" x="6153150" y="2038350"/>
          <p14:tracePt t="111509" x="6254750" y="2032000"/>
          <p14:tracePt t="111525" x="6343650" y="2032000"/>
          <p14:tracePt t="111542" x="6394450" y="2019300"/>
          <p14:tracePt t="111559" x="6419850" y="2006600"/>
          <p14:tracePt t="111561" x="6426200" y="2000250"/>
          <p14:tracePt t="111576" x="6432550" y="1993900"/>
          <p14:tracePt t="111593" x="6438900" y="1974850"/>
          <p14:tracePt t="111609" x="6432550" y="1955800"/>
          <p14:tracePt t="111625" x="6426200" y="1943100"/>
          <p14:tracePt t="111642" x="6413500" y="1936750"/>
          <p14:tracePt t="111659" x="6407150" y="1924050"/>
          <p14:tracePt t="111675" x="6407150" y="1905000"/>
          <p14:tracePt t="111692" x="6407150" y="1879600"/>
          <p14:tracePt t="111710" x="6407150" y="1841500"/>
          <p14:tracePt t="111725" x="6407150" y="1816100"/>
          <p14:tracePt t="111742" x="6394450" y="1778000"/>
          <p14:tracePt t="111759" x="6369050" y="1733550"/>
          <p14:tracePt t="111775" x="6343650" y="1695450"/>
          <p14:tracePt t="111791" x="6324600" y="1676400"/>
          <p14:tracePt t="111809" x="6299200" y="1657350"/>
          <p14:tracePt t="111827" x="6267450" y="1644650"/>
          <p14:tracePt t="111843" x="6248400" y="1638300"/>
          <p14:tracePt t="111859" x="6235700" y="1638300"/>
          <p14:tracePt t="111875" x="6223000" y="1631950"/>
          <p14:tracePt t="111892" x="6197600" y="1631950"/>
          <p14:tracePt t="111909" x="6115050" y="1625600"/>
          <p14:tracePt t="111925" x="6038850" y="1625600"/>
          <p14:tracePt t="111943" x="5918200" y="1619250"/>
          <p14:tracePt t="111959" x="5829300" y="1619250"/>
          <p14:tracePt t="111975" x="5753100" y="1625600"/>
          <p14:tracePt t="111992" x="5676900" y="1644650"/>
          <p14:tracePt t="112010" x="5651500" y="1657350"/>
          <p14:tracePt t="112026" x="5645150" y="1657350"/>
          <p14:tracePt t="112043" x="5645150" y="1670050"/>
          <p14:tracePt t="112044" x="5645150" y="1682750"/>
          <p14:tracePt t="112059" x="5645150" y="1689100"/>
          <p14:tracePt t="112075" x="5645150" y="1727200"/>
          <p14:tracePt t="112092" x="5645150" y="1733550"/>
          <p14:tracePt t="112109" x="5657850" y="1822450"/>
          <p14:tracePt t="112125" x="5695950" y="1911350"/>
          <p14:tracePt t="112143" x="5727700" y="1955800"/>
          <p14:tracePt t="112159" x="5816600" y="2019300"/>
          <p14:tracePt t="112176" x="5854700" y="2038350"/>
          <p14:tracePt t="112193" x="5899150" y="2051050"/>
          <p14:tracePt t="112210" x="5905500" y="2051050"/>
          <p14:tracePt t="112227" x="5918200" y="2057400"/>
          <p14:tracePt t="112243" x="5962650" y="2057400"/>
          <p14:tracePt t="112259" x="6032500" y="2051050"/>
          <p14:tracePt t="112276" x="6108700" y="2044700"/>
          <p14:tracePt t="112293" x="6146800" y="2044700"/>
          <p14:tracePt t="112310" x="6210300" y="2044700"/>
          <p14:tracePt t="112312" x="6242050" y="2044700"/>
          <p14:tracePt t="112326" x="6273800" y="2044700"/>
          <p14:tracePt t="112346" x="6286500" y="2044700"/>
          <p14:tracePt t="112431" x="6286500" y="2038350"/>
          <p14:tracePt t="112447" x="6286500" y="2032000"/>
          <p14:tracePt t="112454" x="6286500" y="2025650"/>
          <p14:tracePt t="112540" x="6286500" y="2019300"/>
          <p14:tracePt t="112581" x="6286500" y="2012950"/>
          <p14:tracePt t="112975" x="6292850" y="2012950"/>
          <p14:tracePt t="112983" x="6299200" y="2012950"/>
          <p14:tracePt t="112998" x="6305550" y="2012950"/>
          <p14:tracePt t="113079" x="6311900" y="2012950"/>
          <p14:tracePt t="113086" x="6311900" y="2006600"/>
          <p14:tracePt t="113094" x="6318250" y="2000250"/>
          <p14:tracePt t="113110" x="6337300" y="1974850"/>
          <p14:tracePt t="113126" x="6337300" y="1968500"/>
          <p14:tracePt t="113131" x="6343650" y="1962150"/>
          <p14:tracePt t="113146" x="6356350" y="1943100"/>
          <p14:tracePt t="113161" x="6362700" y="1936750"/>
          <p14:tracePt t="113176" x="6362700" y="1930400"/>
          <p14:tracePt t="113210" x="6369050" y="1930400"/>
          <p14:tracePt t="113227" x="6388100" y="1924050"/>
          <p14:tracePt t="113243" x="6432550" y="1924050"/>
          <p14:tracePt t="113260" x="6483350" y="1924050"/>
          <p14:tracePt t="113277" x="6534150" y="1924050"/>
          <p14:tracePt t="113293" x="6578600" y="1917700"/>
          <p14:tracePt t="113311" x="6629400" y="1905000"/>
          <p14:tracePt t="113328" x="6737350" y="1898650"/>
          <p14:tracePt t="113330" x="6826250" y="1892300"/>
          <p14:tracePt t="113346" x="6978650" y="1879600"/>
          <p14:tracePt t="113361" x="7156450" y="1866900"/>
          <p14:tracePt t="113378" x="7321550" y="1860550"/>
          <p14:tracePt t="113393" x="7493000" y="1854200"/>
          <p14:tracePt t="113411" x="7562850" y="1854200"/>
          <p14:tracePt t="113427" x="7575550" y="1847850"/>
          <p14:tracePt t="113444" x="7575550" y="1835150"/>
          <p14:tracePt t="113460" x="7575550" y="1828800"/>
          <p14:tracePt t="113527" x="7575550" y="1822450"/>
          <p14:tracePt t="113546" x="7575550" y="1816100"/>
          <p14:tracePt t="113560" x="7575550" y="1790700"/>
          <p14:tracePt t="113578" x="7575550" y="1771650"/>
          <p14:tracePt t="113593" x="7581900" y="1752600"/>
          <p14:tracePt t="113610" x="7581900" y="1720850"/>
          <p14:tracePt t="113627" x="7588250" y="1701800"/>
          <p14:tracePt t="113644" x="7600950" y="1682750"/>
          <p14:tracePt t="113661" x="7600950" y="1663700"/>
          <p14:tracePt t="113677" x="7594600" y="1651000"/>
          <p14:tracePt t="113679" x="7588250" y="1644650"/>
          <p14:tracePt t="113694" x="7543800" y="1612900"/>
          <p14:tracePt t="113711" x="7467600" y="1581150"/>
          <p14:tracePt t="113726" x="7372350" y="1549400"/>
          <p14:tracePt t="113745" x="7315200" y="1536700"/>
          <p14:tracePt t="113760" x="7239000" y="1517650"/>
          <p14:tracePt t="113777" x="7181850" y="1517650"/>
          <p14:tracePt t="113794" x="7150100" y="1517650"/>
          <p14:tracePt t="113811" x="7131050" y="1536700"/>
          <p14:tracePt t="113827" x="7112000" y="1549400"/>
          <p14:tracePt t="113844" x="7086600" y="1581150"/>
          <p14:tracePt t="113862" x="7061200" y="1619250"/>
          <p14:tracePt t="113877" x="7048500" y="1651000"/>
          <p14:tracePt t="113894" x="7042150" y="1695450"/>
          <p14:tracePt t="113911" x="7042150" y="1727200"/>
          <p14:tracePt t="113928" x="7067550" y="1765300"/>
          <p14:tracePt t="113944" x="7118350" y="1803400"/>
          <p14:tracePt t="113960" x="7213600" y="1835150"/>
          <p14:tracePt t="113977" x="7429500" y="1860550"/>
          <p14:tracePt t="113994" x="7620000" y="1879600"/>
          <p14:tracePt t="114011" x="7753350" y="1879600"/>
          <p14:tracePt t="114027" x="7791450" y="1879600"/>
          <p14:tracePt t="114044" x="7804150" y="1866900"/>
          <p14:tracePt t="114060" x="7823200" y="1847850"/>
          <p14:tracePt t="114078" x="7867650" y="1822450"/>
          <p14:tracePt t="114094" x="7931150" y="1790700"/>
          <p14:tracePt t="114111" x="8039100" y="1746250"/>
          <p14:tracePt t="114128" x="8108950" y="1714500"/>
          <p14:tracePt t="114145" x="8166100" y="1689100"/>
          <p14:tracePt t="114147" x="8178800" y="1682750"/>
          <p14:tracePt t="114160" x="8178800" y="1676400"/>
          <p14:tracePt t="114178" x="8178800" y="1657350"/>
          <p14:tracePt t="114195" x="8172450" y="1657350"/>
          <p14:tracePt t="114211" x="8153400" y="1644650"/>
          <p14:tracePt t="114228" x="8140700" y="1644650"/>
          <p14:tracePt t="114246" x="8128000" y="1638300"/>
          <p14:tracePt t="114262" x="8121650" y="1631950"/>
          <p14:tracePt t="114278" x="8102600" y="1619250"/>
          <p14:tracePt t="114294" x="8077200" y="1612900"/>
          <p14:tracePt t="114311" x="8045450" y="1600200"/>
          <p14:tracePt t="114330" x="7994650" y="1600200"/>
          <p14:tracePt t="114333" x="7950200" y="1600200"/>
          <p14:tracePt t="114349" x="7867650" y="1606550"/>
          <p14:tracePt t="114361" x="7842250" y="1612900"/>
          <p14:tracePt t="114378" x="7753350" y="1638300"/>
          <p14:tracePt t="114395" x="7702550" y="1657350"/>
          <p14:tracePt t="114397" x="7677150" y="1670050"/>
          <p14:tracePt t="114414" x="7664450" y="1676400"/>
          <p14:tracePt t="114428" x="7639050" y="1689100"/>
          <p14:tracePt t="114445" x="7613650" y="1701800"/>
          <p14:tracePt t="114461" x="7594600" y="1714500"/>
          <p14:tracePt t="114478" x="7575550" y="1720850"/>
          <p14:tracePt t="114494" x="7562850" y="1733550"/>
          <p14:tracePt t="114513" x="7556500" y="1739900"/>
          <p14:tracePt t="114579" x="7556500" y="1746250"/>
          <p14:tracePt t="114598" x="7569200" y="1752600"/>
          <p14:tracePt t="114611" x="7581900" y="1771650"/>
          <p14:tracePt t="114628" x="7594600" y="1784350"/>
          <p14:tracePt t="114644" x="7600950" y="1816100"/>
          <p14:tracePt t="114663" x="7607300" y="1835150"/>
          <p14:tracePt t="114678" x="7607300" y="1847850"/>
          <p14:tracePt t="114695" x="7607300" y="1854200"/>
          <p14:tracePt t="114713" x="7607300" y="1860550"/>
          <p14:tracePt t="114813" x="7613650" y="1860550"/>
          <p14:tracePt t="114819" x="7613650" y="1866900"/>
          <p14:tracePt t="114835" x="7620000" y="1873250"/>
          <p14:tracePt t="114851" x="7620000" y="1879600"/>
          <p14:tracePt t="114878" x="7620000" y="1885950"/>
          <p14:tracePt t="114911" x="7620000" y="1892300"/>
          <p14:tracePt t="114977" x="7620000" y="1898650"/>
          <p14:tracePt t="115141" x="7620000" y="1905000"/>
          <p14:tracePt t="115162" x="7620000" y="1911350"/>
          <p14:tracePt t="115179" x="7620000" y="1924050"/>
          <p14:tracePt t="115213" x="7620000" y="1930400"/>
          <p14:tracePt t="115240" x="7620000" y="1936750"/>
          <p14:tracePt t="115291" x="7620000" y="1943100"/>
          <p14:tracePt t="115438" x="7613650" y="1943100"/>
          <p14:tracePt t="115443" x="7607300" y="1949450"/>
          <p14:tracePt t="115463" x="7594600" y="1949450"/>
          <p14:tracePt t="115479" x="7581900" y="1955800"/>
          <p14:tracePt t="115496" x="7575550" y="1962150"/>
          <p14:tracePt t="115529" x="7569200" y="1968500"/>
          <p14:tracePt t="115566" x="7569200" y="1974850"/>
          <p14:tracePt t="115582" x="7562850" y="1974850"/>
          <p14:tracePt t="115596" x="7556500" y="1987550"/>
          <p14:tracePt t="115614" x="7550150" y="1993900"/>
          <p14:tracePt t="115629" x="7550150" y="2000250"/>
          <p14:tracePt t="115645" x="7537450" y="2012950"/>
          <p14:tracePt t="115661" x="7531100" y="2019300"/>
          <p14:tracePt t="115680" x="7524750" y="2019300"/>
          <p14:tracePt t="115803" x="7524750" y="2025650"/>
          <p14:tracePt t="115839" x="7524750" y="2032000"/>
          <p14:tracePt t="115865" x="7518400" y="2038350"/>
          <p14:tracePt t="116219" x="7518400" y="2044700"/>
          <p14:tracePt t="116243" x="7518400" y="2051050"/>
          <p14:tracePt t="116507" x="7518400" y="2057400"/>
          <p14:tracePt t="116871" x="7524750" y="2057400"/>
          <p14:tracePt t="116880" x="7531100" y="2051050"/>
          <p14:tracePt t="116898" x="7575550" y="2038350"/>
          <p14:tracePt t="116914" x="7626350" y="2025650"/>
          <p14:tracePt t="116930" x="7632700" y="2025650"/>
          <p14:tracePt t="116947" x="7632700" y="2019300"/>
          <p14:tracePt t="117170" x="7632700" y="2025650"/>
          <p14:tracePt t="117187" x="7632700" y="2032000"/>
          <p14:tracePt t="117193" x="7626350" y="2032000"/>
          <p14:tracePt t="117334" x="7626350" y="2025650"/>
          <p14:tracePt t="117348" x="7626350" y="2019300"/>
          <p14:tracePt t="117364" x="7626350" y="2012950"/>
          <p14:tracePt t="117398" x="7626350" y="2006600"/>
          <p14:tracePt t="117462" x="7626350" y="2000250"/>
          <p14:tracePt t="117579" x="7620000" y="2000250"/>
          <p14:tracePt t="117586" x="7613650" y="2000250"/>
          <p14:tracePt t="117597" x="7607300" y="2000250"/>
          <p14:tracePt t="117614" x="7600950" y="2000250"/>
          <p14:tracePt t="117630" x="7588250" y="2000250"/>
          <p14:tracePt t="117647" x="7581900" y="2000250"/>
          <p14:tracePt t="117761" x="7581900" y="1993900"/>
          <p14:tracePt t="117837" x="7581900" y="1987550"/>
          <p14:tracePt t="117863" x="7581900" y="1981200"/>
          <p14:tracePt t="117869" x="7588250" y="1981200"/>
          <p14:tracePt t="118005" x="7581900" y="1987550"/>
          <p14:tracePt t="118343" x="7575550" y="1993900"/>
          <p14:tracePt t="118365" x="7575550" y="2000250"/>
          <p14:tracePt t="118425" x="7575550" y="1993900"/>
          <p14:tracePt t="118442" x="7575550" y="1987550"/>
          <p14:tracePt t="118450" x="7575550" y="1981200"/>
          <p14:tracePt t="118472" x="7581900" y="1968500"/>
          <p14:tracePt t="118610" x="7588250" y="1968500"/>
          <p14:tracePt t="118687" x="7594600" y="1962150"/>
          <p14:tracePt t="118703" x="7594600" y="1955800"/>
          <p14:tracePt t="118727" x="7594600" y="1949450"/>
          <p14:tracePt t="118740" x="7594600" y="1943100"/>
          <p14:tracePt t="118765" x="7607300" y="1930400"/>
          <p14:tracePt t="118783" x="7632700" y="1917700"/>
          <p14:tracePt t="118800" x="7651750" y="1911350"/>
          <p14:tracePt t="118815" x="7677150" y="1892300"/>
          <p14:tracePt t="118833" x="7689850" y="1879600"/>
          <p14:tracePt t="118849" x="7696200" y="1873250"/>
          <p14:tracePt t="118887" x="7721600" y="1873250"/>
          <p14:tracePt t="118898" x="7734300" y="1873250"/>
          <p14:tracePt t="118915" x="7905750" y="1841500"/>
          <p14:tracePt t="118932" x="8559800" y="1663700"/>
          <p14:tracePt t="118948" x="9220200" y="1517650"/>
          <p14:tracePt t="118967" x="9823450" y="1371600"/>
          <p14:tracePt t="118982" x="10394950" y="1212850"/>
          <p14:tracePt t="118999" x="10852150" y="1054100"/>
          <p14:tracePt t="119015" x="11201400" y="882650"/>
          <p14:tracePt t="119032" x="11430000" y="736600"/>
          <p14:tracePt t="119047" x="11601450" y="615950"/>
          <p14:tracePt t="119065" x="11772900" y="527050"/>
          <p14:tracePt t="119082" x="11918950" y="476250"/>
          <p14:tracePt t="119098" x="12014200" y="463550"/>
          <p14:tracePt t="119115" x="12026900" y="463550"/>
          <p14:tracePt t="119131" x="11976100" y="501650"/>
          <p14:tracePt t="119149" x="11906250" y="520700"/>
          <p14:tracePt t="119166" x="11830050" y="539750"/>
          <p14:tracePt t="119182" x="11766550" y="546100"/>
          <p14:tracePt t="119199" x="11703050" y="552450"/>
          <p14:tracePt t="119217" x="11645900" y="565150"/>
          <p14:tracePt t="119232" x="11576050" y="577850"/>
          <p14:tracePt t="119248" x="11512550" y="596900"/>
          <p14:tracePt t="119264" x="11442700" y="615950"/>
          <p14:tracePt t="119282" x="11360150" y="635000"/>
          <p14:tracePt t="119298" x="11277600" y="647700"/>
          <p14:tracePt t="119315" x="11156950" y="666750"/>
          <p14:tracePt t="119332" x="11010900" y="692150"/>
          <p14:tracePt t="119349" x="10883900" y="717550"/>
          <p14:tracePt t="119366" x="10807700" y="742950"/>
          <p14:tracePt t="119367" x="10769600" y="762000"/>
          <p14:tracePt t="119382" x="10725150" y="793750"/>
          <p14:tracePt t="119399" x="10693400" y="825500"/>
          <p14:tracePt t="119415" x="10668000" y="869950"/>
          <p14:tracePt t="119432" x="10636250" y="946150"/>
          <p14:tracePt t="119449" x="10610850" y="1009650"/>
          <p14:tracePt t="119465" x="10585450" y="1092200"/>
          <p14:tracePt t="119482" x="10585450" y="1143000"/>
          <p14:tracePt t="119499" x="10604500" y="1187450"/>
          <p14:tracePt t="119515" x="10610850" y="1219200"/>
          <p14:tracePt t="119532" x="10610850" y="1225550"/>
          <p14:tracePt t="119549" x="10610850" y="1231900"/>
          <p14:tracePt t="119564" x="10598150" y="1250950"/>
          <p14:tracePt t="119582" x="10547350" y="1295400"/>
          <p14:tracePt t="119584" x="10521950" y="1314450"/>
          <p14:tracePt t="119598" x="10458450" y="1371600"/>
          <p14:tracePt t="119616" x="10299700" y="1511300"/>
          <p14:tracePt t="119633" x="10204450" y="1631950"/>
          <p14:tracePt t="119649" x="10147300" y="1739900"/>
          <p14:tracePt t="119667" x="10083800" y="1892300"/>
          <p14:tracePt t="119684" x="10033000" y="2006600"/>
          <p14:tracePt t="119699" x="9982200" y="2127250"/>
          <p14:tracePt t="119716" x="9931400" y="2241550"/>
          <p14:tracePt t="119734" x="9886950" y="2330450"/>
          <p14:tracePt t="119749" x="9836150" y="2381250"/>
          <p14:tracePt t="119765" x="9785350" y="2400300"/>
          <p14:tracePt t="119784" x="9753600" y="2400300"/>
          <p14:tracePt t="119786" x="9747250" y="2400300"/>
          <p14:tracePt t="119800" x="9740900" y="2400300"/>
          <p14:tracePt t="119862" x="9734550" y="2400300"/>
          <p14:tracePt t="119868" x="9721850" y="2400300"/>
          <p14:tracePt t="119883" x="9677400" y="2400300"/>
          <p14:tracePt t="119899" x="9582150" y="2400300"/>
          <p14:tracePt t="119916" x="9410700" y="2400300"/>
          <p14:tracePt t="119932" x="9207500" y="2406650"/>
          <p14:tracePt t="119949" x="9036050" y="2413000"/>
          <p14:tracePt t="119965" x="8896350" y="2425700"/>
          <p14:tracePt t="119982" x="8807450" y="2425700"/>
          <p14:tracePt t="120001" x="8756650" y="2425700"/>
          <p14:tracePt t="120015" x="8737600" y="2425700"/>
          <p14:tracePt t="120050" x="8731250" y="2419350"/>
          <p14:tracePt t="120066" x="8718550" y="2413000"/>
          <p14:tracePt t="120070" x="8705850" y="2406650"/>
          <p14:tracePt t="120084" x="8667750" y="2400300"/>
          <p14:tracePt t="120102" x="8648700" y="2393950"/>
          <p14:tracePt t="120116" x="8636000" y="2387600"/>
          <p14:tracePt t="120554" x="8642350" y="2387600"/>
          <p14:tracePt t="120851" x="8636000" y="2387600"/>
          <p14:tracePt t="120873" x="8629650" y="2387600"/>
          <p14:tracePt t="120874" x="8623300" y="2387600"/>
          <p14:tracePt t="120883" x="8616950" y="2387600"/>
          <p14:tracePt t="120900" x="8610600" y="2393950"/>
          <p14:tracePt t="120933" x="8604250" y="2393950"/>
          <p14:tracePt t="121034" x="8597900" y="2393950"/>
          <p14:tracePt t="121110" x="8591550" y="2393950"/>
          <p14:tracePt t="121166" x="8591550" y="2387600"/>
          <p14:tracePt t="121173" x="8591550" y="2381250"/>
          <p14:tracePt t="121184" x="8591550" y="2374900"/>
          <p14:tracePt t="121199" x="8591550" y="2362200"/>
          <p14:tracePt t="121218" x="8591550" y="2349500"/>
          <p14:tracePt t="121234" x="8591550" y="2336800"/>
          <p14:tracePt t="121250" x="8591550" y="2324100"/>
          <p14:tracePt t="121254" x="8591550" y="2317750"/>
          <p14:tracePt t="121267" x="8591550" y="2311400"/>
          <p14:tracePt t="121284" x="8591550" y="2292350"/>
          <p14:tracePt t="121301" x="8591550" y="2273300"/>
          <p14:tracePt t="121317" x="8591550" y="2254250"/>
          <p14:tracePt t="121334" x="8591550" y="2235200"/>
          <p14:tracePt t="121350" x="8591550" y="2209800"/>
          <p14:tracePt t="121367" x="8591550" y="2190750"/>
          <p14:tracePt t="121383" x="8591550" y="2178050"/>
          <p14:tracePt t="121400" x="8591550" y="2165350"/>
          <p14:tracePt t="121417" x="8591550" y="2159000"/>
          <p14:tracePt t="121450" x="8591550" y="2152650"/>
          <p14:tracePt t="121466" x="8585200" y="2152650"/>
          <p14:tracePt t="121484" x="8578850" y="2146300"/>
          <p14:tracePt t="121488" x="8566150" y="2139950"/>
          <p14:tracePt t="121500" x="8547100" y="2133600"/>
          <p14:tracePt t="121517" x="8496300" y="2114550"/>
          <p14:tracePt t="121533" x="8331200" y="2076450"/>
          <p14:tracePt t="121551" x="8229600" y="2076450"/>
          <p14:tracePt t="121568" x="8185150" y="2076450"/>
          <p14:tracePt t="121584" x="8153400" y="2076450"/>
          <p14:tracePt t="121601" x="8058150" y="2076450"/>
          <p14:tracePt t="121617" x="7981950" y="2089150"/>
          <p14:tracePt t="121634" x="7899400" y="2108200"/>
          <p14:tracePt t="121651" x="7842250" y="2120900"/>
          <p14:tracePt t="121667" x="7759700" y="2120900"/>
          <p14:tracePt t="121684" x="7645400" y="2127250"/>
          <p14:tracePt t="121701" x="7512050" y="2146300"/>
          <p14:tracePt t="121717" x="7378700" y="2159000"/>
          <p14:tracePt t="121734" x="7264400" y="2165350"/>
          <p14:tracePt t="121750" x="7188200" y="2171700"/>
          <p14:tracePt t="121767" x="7150100" y="2171700"/>
          <p14:tracePt t="121784" x="7137400" y="2171700"/>
          <p14:tracePt t="121801" x="7124700" y="2184400"/>
          <p14:tracePt t="121817" x="7080250" y="2209800"/>
          <p14:tracePt t="121834" x="7016750" y="2241550"/>
          <p14:tracePt t="121852" x="6877050" y="2286000"/>
          <p14:tracePt t="121869" x="6635750" y="2343150"/>
          <p14:tracePt t="121884" x="6521450" y="2362200"/>
          <p14:tracePt t="121901" x="6483350" y="2368550"/>
          <p14:tracePt t="121917" x="6477000" y="2368550"/>
          <p14:tracePt t="121951" x="6483350" y="2368550"/>
          <p14:tracePt t="121967" x="6496050" y="2368550"/>
          <p14:tracePt t="121985" x="6540500" y="2368550"/>
          <p14:tracePt t="122001" x="6565900" y="2368550"/>
          <p14:tracePt t="122018" x="6597650" y="2368550"/>
          <p14:tracePt t="122035" x="6673850" y="2368550"/>
          <p14:tracePt t="122051" x="6819900" y="2368550"/>
          <p14:tracePt t="122067" x="6991350" y="2349500"/>
          <p14:tracePt t="122084" x="7143750" y="2324100"/>
          <p14:tracePt t="122101" x="7232650" y="2305050"/>
          <p14:tracePt t="122117" x="7270750" y="2286000"/>
          <p14:tracePt t="122134" x="7283450" y="2266950"/>
          <p14:tracePt t="122151" x="7315200" y="2235200"/>
          <p14:tracePt t="122167" x="7353300" y="2203450"/>
          <p14:tracePt t="122184" x="7385050" y="2178050"/>
          <p14:tracePt t="122202" x="7454900" y="2139950"/>
          <p14:tracePt t="122219" x="7480300" y="2133600"/>
          <p14:tracePt t="122235" x="7499350" y="2127250"/>
          <p14:tracePt t="122252" x="7505700" y="2120900"/>
          <p14:tracePt t="122285" x="7512050" y="2114550"/>
          <p14:tracePt t="122301" x="7512050" y="2108200"/>
          <p14:tracePt t="122334" x="7512050" y="2095500"/>
          <p14:tracePt t="122351" x="7512050" y="2082800"/>
          <p14:tracePt t="122368" x="7512050" y="2063750"/>
          <p14:tracePt t="122385" x="7493000" y="2044700"/>
          <p14:tracePt t="122401" x="7473950" y="2032000"/>
          <p14:tracePt t="122418" x="7454900" y="2025650"/>
          <p14:tracePt t="122435" x="7416800" y="2012950"/>
          <p14:tracePt t="122437" x="7391400" y="2012950"/>
          <p14:tracePt t="122451" x="7366000" y="2006600"/>
          <p14:tracePt t="122454" x="7296150" y="1993900"/>
          <p14:tracePt t="122468" x="7207250" y="1981200"/>
          <p14:tracePt t="122486" x="7092950" y="1968500"/>
          <p14:tracePt t="122501" x="6997700" y="1968500"/>
          <p14:tracePt t="122518" x="6934200" y="1981200"/>
          <p14:tracePt t="122538" x="6902450" y="2000250"/>
          <p14:tracePt t="122540" x="6883400" y="2012950"/>
          <p14:tracePt t="122551" x="6858000" y="2025650"/>
          <p14:tracePt t="122568" x="6832600" y="2038350"/>
          <p14:tracePt t="122587" x="6819900" y="2051050"/>
          <p14:tracePt t="122601" x="6819900" y="2076450"/>
          <p14:tracePt t="122618" x="6826250" y="2101850"/>
          <p14:tracePt t="122636" x="6858000" y="2133600"/>
          <p14:tracePt t="122651" x="6915150" y="2171700"/>
          <p14:tracePt t="122668" x="6991350" y="2203450"/>
          <p14:tracePt t="122687" x="7124700" y="2241550"/>
          <p14:tracePt t="122701" x="7200900" y="2254250"/>
          <p14:tracePt t="122719" x="7321550" y="2260600"/>
          <p14:tracePt t="122735" x="7410450" y="2254250"/>
          <p14:tracePt t="122752" x="7454900" y="2228850"/>
          <p14:tracePt t="122768" x="7486650" y="2203450"/>
          <p14:tracePt t="122785" x="7524750" y="2165350"/>
          <p14:tracePt t="122802" x="7550150" y="2120900"/>
          <p14:tracePt t="122818" x="7562850" y="2070100"/>
          <p14:tracePt t="122834" x="7562850" y="2012950"/>
          <p14:tracePt t="122853" x="7556500" y="1974850"/>
          <p14:tracePt t="122867" x="7524750" y="1936750"/>
          <p14:tracePt t="122885" x="7467600" y="1917700"/>
          <p14:tracePt t="122901" x="7416800" y="1911350"/>
          <p14:tracePt t="122918" x="7353300" y="1911350"/>
          <p14:tracePt t="122922" x="7308850" y="1911350"/>
          <p14:tracePt t="122938" x="7232650" y="1911350"/>
          <p14:tracePt t="122952" x="7194550" y="1917700"/>
          <p14:tracePt t="122969" x="7162800" y="1924050"/>
          <p14:tracePt t="122985" x="7137400" y="1949450"/>
          <p14:tracePt t="123002" x="7099300" y="1987550"/>
          <p14:tracePt t="123018" x="7073900" y="2032000"/>
          <p14:tracePt t="123035" x="7054850" y="2076450"/>
          <p14:tracePt t="123052" x="7048500" y="2108200"/>
          <p14:tracePt t="123068" x="7048500" y="2133600"/>
          <p14:tracePt t="123085" x="7054850" y="2152650"/>
          <p14:tracePt t="123102" x="7067550" y="2171700"/>
          <p14:tracePt t="123120" x="7092950" y="2184400"/>
          <p14:tracePt t="123122" x="7131050" y="2203450"/>
          <p14:tracePt t="123135" x="7156450" y="2216150"/>
          <p14:tracePt t="123152" x="7245350" y="2241550"/>
          <p14:tracePt t="123169" x="7308850" y="2254250"/>
          <p14:tracePt t="123171" x="7372350" y="2266950"/>
          <p14:tracePt t="123185" x="7404100" y="2266950"/>
          <p14:tracePt t="123202" x="7480300" y="2273300"/>
          <p14:tracePt t="123219" x="7512050" y="2273300"/>
          <p14:tracePt t="123236" x="7550150" y="2254250"/>
          <p14:tracePt t="123252" x="7575550" y="2228850"/>
          <p14:tracePt t="123268" x="7581900" y="2197100"/>
          <p14:tracePt t="123285" x="7581900" y="2165350"/>
          <p14:tracePt t="123302" x="7581900" y="2159000"/>
          <p14:tracePt t="123320" x="7575550" y="2152650"/>
          <p14:tracePt t="123323" x="7569200" y="2152650"/>
          <p14:tracePt t="123337" x="7556500" y="2152650"/>
          <p14:tracePt t="123339" x="7543800" y="2152650"/>
          <p14:tracePt t="123352" x="7531100" y="2159000"/>
          <p14:tracePt t="123369" x="7493000" y="2171700"/>
          <p14:tracePt t="123386" x="7454900" y="2184400"/>
          <p14:tracePt t="123403" x="7429500" y="2190750"/>
          <p14:tracePt t="123418" x="7423150" y="2190750"/>
          <p14:tracePt t="123435" x="7410450" y="2190750"/>
          <p14:tracePt t="123437" x="7404100" y="2190750"/>
          <p14:tracePt t="123454" x="7391400" y="2190750"/>
          <p14:tracePt t="123469" x="7378700" y="2190750"/>
          <p14:tracePt t="123545" x="7385050" y="2190750"/>
          <p14:tracePt t="123561" x="7391400" y="2190750"/>
          <p14:tracePt t="123577" x="7391400" y="2184400"/>
          <p14:tracePt t="123586" x="7397750" y="2184400"/>
          <p14:tracePt t="123602" x="7423150" y="2171700"/>
          <p14:tracePt t="123619" x="7467600" y="2159000"/>
          <p14:tracePt t="123635" x="7524750" y="2139950"/>
          <p14:tracePt t="123652" x="7620000" y="2127250"/>
          <p14:tracePt t="123669" x="7791450" y="2127250"/>
          <p14:tracePt t="123685" x="7969250" y="2127250"/>
          <p14:tracePt t="123702" x="8140700" y="2127250"/>
          <p14:tracePt t="123718" x="8274050" y="2127250"/>
          <p14:tracePt t="123735" x="8356600" y="2114550"/>
          <p14:tracePt t="123752" x="8407400" y="2101850"/>
          <p14:tracePt t="123769" x="8477250" y="2082800"/>
          <p14:tracePt t="123786" x="8705850" y="2051050"/>
          <p14:tracePt t="123803" x="8959850" y="2038350"/>
          <p14:tracePt t="123820" x="9201150" y="2032000"/>
          <p14:tracePt t="123835" x="9442450" y="2025650"/>
          <p14:tracePt t="123852" x="9588500" y="2012950"/>
          <p14:tracePt t="123869" x="9671050" y="1993900"/>
          <p14:tracePt t="123886" x="9683750" y="1974850"/>
          <p14:tracePt t="123902" x="9683750" y="1949450"/>
          <p14:tracePt t="123919" x="9683750" y="1930400"/>
          <p14:tracePt t="123937" x="9690100" y="1911350"/>
          <p14:tracePt t="123952" x="9709150" y="1879600"/>
          <p14:tracePt t="123969" x="9728200" y="1847850"/>
          <p14:tracePt t="123986" x="9747250" y="1828800"/>
          <p14:tracePt t="124002" x="9759950" y="1803400"/>
          <p14:tracePt t="124020" x="9772650" y="1784350"/>
          <p14:tracePt t="124036" x="9785350" y="1739900"/>
          <p14:tracePt t="124053" x="9785350" y="1708150"/>
          <p14:tracePt t="124069" x="9817100" y="1682750"/>
          <p14:tracePt t="124085" x="9906000" y="1676400"/>
          <p14:tracePt t="124103" x="9988550" y="1689100"/>
          <p14:tracePt t="124121" x="10064750" y="1746250"/>
          <p14:tracePt t="124136" x="10071100" y="1784350"/>
          <p14:tracePt t="124153" x="10020300" y="1822450"/>
          <p14:tracePt t="124169" x="9963150" y="1828800"/>
          <p14:tracePt t="124186" x="9880600" y="1841500"/>
          <p14:tracePt t="124202" x="9829800" y="1854200"/>
          <p14:tracePt t="124220" x="9759950" y="1866900"/>
          <p14:tracePt t="124236" x="9734550" y="1873250"/>
          <p14:tracePt t="124238" x="9721850" y="1879600"/>
          <p14:tracePt t="124253" x="9702800" y="1885950"/>
          <p14:tracePt t="124270" x="9652000" y="1911350"/>
          <p14:tracePt t="124286" x="9544050" y="1949450"/>
          <p14:tracePt t="124303" x="9429750" y="1981200"/>
          <p14:tracePt t="124320" x="9309100" y="2006600"/>
          <p14:tracePt t="124336" x="9213850" y="2025650"/>
          <p14:tracePt t="124353" x="9137650" y="2032000"/>
          <p14:tracePt t="124369" x="9099550" y="2032000"/>
          <p14:tracePt t="124386" x="9080500" y="2032000"/>
          <p14:tracePt t="124403" x="9074150" y="2019300"/>
          <p14:tracePt t="124419" x="9067800" y="2012950"/>
          <p14:tracePt t="124436" x="9061450" y="2006600"/>
          <p14:tracePt t="124453" x="9061450" y="2000250"/>
          <p14:tracePt t="124470" x="9055100" y="1981200"/>
          <p14:tracePt t="124488" x="9048750" y="1955800"/>
          <p14:tracePt t="124503" x="9042400" y="1911350"/>
          <p14:tracePt t="124519" x="9036050" y="1866900"/>
          <p14:tracePt t="124536" x="9036050" y="1835150"/>
          <p14:tracePt t="124555" x="9048750" y="1803400"/>
          <p14:tracePt t="124570" x="9061450" y="1790700"/>
          <p14:tracePt t="124586" x="9074150" y="1784350"/>
          <p14:tracePt t="124632" x="9080500" y="1784350"/>
          <p14:tracePt t="124641" x="9093200" y="1790700"/>
          <p14:tracePt t="124655" x="9118600" y="1797050"/>
          <p14:tracePt t="124670" x="9156700" y="1816100"/>
          <p14:tracePt t="124687" x="9201150" y="1835150"/>
          <p14:tracePt t="124703" x="9239250" y="1847850"/>
          <p14:tracePt t="124721" x="9251950" y="1847850"/>
          <p14:tracePt t="124737" x="9264650" y="1847850"/>
          <p14:tracePt t="124753" x="9296400" y="1835150"/>
          <p14:tracePt t="124770" x="9353550" y="1809750"/>
          <p14:tracePt t="124786" x="9436100" y="1778000"/>
          <p14:tracePt t="124802" x="9518650" y="1752600"/>
          <p14:tracePt t="124820" x="9550400" y="1746250"/>
          <p14:tracePt t="124836" x="9569450" y="1739900"/>
          <p14:tracePt t="124855" x="9575800" y="1739900"/>
          <p14:tracePt t="124858" x="9582150" y="1739900"/>
          <p14:tracePt t="124981" x="9582150" y="1746250"/>
          <p14:tracePt t="124999" x="9582150" y="1752600"/>
          <p14:tracePt t="125038" x="9588500" y="1752600"/>
          <p14:tracePt t="125081" x="9601200" y="1752600"/>
          <p14:tracePt t="125090" x="9613900" y="1752600"/>
          <p14:tracePt t="125104" x="9632950" y="1746250"/>
          <p14:tracePt t="125121" x="9753600" y="1746250"/>
          <p14:tracePt t="125137" x="9880600" y="1752600"/>
          <p14:tracePt t="125153" x="9988550" y="1765300"/>
          <p14:tracePt t="125170" x="10077450" y="1778000"/>
          <p14:tracePt t="125187" x="10109200" y="1784350"/>
          <p14:tracePt t="125220" x="10102850" y="1778000"/>
          <p14:tracePt t="125237" x="10090150" y="1771650"/>
          <p14:tracePt t="125253" x="10083800" y="1771650"/>
          <p14:tracePt t="125287" x="10090150" y="1771650"/>
          <p14:tracePt t="125303" x="10090150" y="1778000"/>
          <p14:tracePt t="125321" x="10102850" y="1778000"/>
          <p14:tracePt t="125337" x="10115550" y="1778000"/>
          <p14:tracePt t="125353" x="10147300" y="1771650"/>
          <p14:tracePt t="125370" x="10191750" y="1752600"/>
          <p14:tracePt t="125387" x="10255250" y="1739900"/>
          <p14:tracePt t="125404" x="10318750" y="1727200"/>
          <p14:tracePt t="125421" x="10382250" y="1727200"/>
          <p14:tracePt t="125437" x="10439400" y="1727200"/>
          <p14:tracePt t="125454" x="10490200" y="1739900"/>
          <p14:tracePt t="125471" x="10502900" y="1746250"/>
          <p14:tracePt t="125504" x="10509250" y="1746250"/>
          <p14:tracePt t="125538" x="10521950" y="1746250"/>
          <p14:tracePt t="125554" x="10534650" y="1746250"/>
          <p14:tracePt t="125570" x="10541000" y="1746250"/>
          <p14:tracePt t="125628" x="10547350" y="1746250"/>
          <p14:tracePt t="125637" x="10553700" y="1746250"/>
          <p14:tracePt t="125655" x="10572750" y="1746250"/>
          <p14:tracePt t="125672" x="10585450" y="1746250"/>
          <p14:tracePt t="125687" x="10617200" y="1746250"/>
          <p14:tracePt t="125706" x="10642600" y="1746250"/>
          <p14:tracePt t="125723" x="10661650" y="1746250"/>
          <p14:tracePt t="125737" x="10674350" y="1746250"/>
          <p14:tracePt t="125754" x="10693400" y="1746250"/>
          <p14:tracePt t="125771" x="10725150" y="1758950"/>
          <p14:tracePt t="125772" x="10737850" y="1765300"/>
          <p14:tracePt t="125789" x="10756900" y="1771650"/>
          <p14:tracePt t="125803" x="10775950" y="1771650"/>
          <p14:tracePt t="125821" x="10782300" y="1771650"/>
          <p14:tracePt t="125837" x="10788650" y="1771650"/>
          <p14:tracePt t="125895" x="10795000" y="1778000"/>
          <p14:tracePt t="125904" x="10795000" y="1790700"/>
          <p14:tracePt t="125920" x="10807700" y="1797050"/>
          <p14:tracePt t="125939" x="10814050" y="1803400"/>
          <p14:tracePt t="125979" x="10814050" y="1797050"/>
          <p14:tracePt t="125989" x="10820400" y="1790700"/>
          <p14:tracePt t="126004" x="10820400" y="1771650"/>
          <p14:tracePt t="126020" x="10814050" y="1752600"/>
          <p14:tracePt t="126054" x="10801350" y="1746250"/>
          <p14:tracePt t="126071" x="10795000" y="1746250"/>
          <p14:tracePt t="126088" x="10782300" y="1746250"/>
          <p14:tracePt t="126104" x="10769600" y="1746250"/>
          <p14:tracePt t="126123" x="10750550" y="1752600"/>
          <p14:tracePt t="126137" x="10744200" y="1752600"/>
          <p14:tracePt t="126155" x="10725150" y="1752600"/>
          <p14:tracePt t="126171" x="10718800" y="1752600"/>
          <p14:tracePt t="126187" x="10712450" y="1752600"/>
          <p14:tracePt t="126204" x="10712450" y="1758950"/>
          <p14:tracePt t="126221" x="10706100" y="1758950"/>
          <p14:tracePt t="126238" x="10699750" y="1758950"/>
          <p14:tracePt t="126254" x="10687050" y="1765300"/>
          <p14:tracePt t="126271" x="10674350" y="1771650"/>
          <p14:tracePt t="126288" x="10668000" y="1778000"/>
          <p14:tracePt t="126304" x="10655300" y="1784350"/>
          <p14:tracePt t="126389" x="10648950" y="1784350"/>
          <p14:tracePt t="126407" x="10636250" y="1784350"/>
          <p14:tracePt t="126422" x="10598150" y="1784350"/>
          <p14:tracePt t="126438" x="10534650" y="1778000"/>
          <p14:tracePt t="126455" x="10452100" y="1771650"/>
          <p14:tracePt t="126473" x="10350500" y="1771650"/>
          <p14:tracePt t="126488" x="10248900" y="1771650"/>
          <p14:tracePt t="126504" x="10160000" y="1778000"/>
          <p14:tracePt t="126522" x="10020300" y="1803400"/>
          <p14:tracePt t="126538" x="9861550" y="1828800"/>
          <p14:tracePt t="126554" x="9721850" y="1854200"/>
          <p14:tracePt t="126573" x="9531350" y="1873250"/>
          <p14:tracePt t="126588" x="9359900" y="1892300"/>
          <p14:tracePt t="126607" x="8985250" y="1898650"/>
          <p14:tracePt t="126621" x="8775700" y="1898650"/>
          <p14:tracePt t="126623" x="8610600" y="1898650"/>
          <p14:tracePt t="126638" x="8210550" y="1898650"/>
          <p14:tracePt t="126655" x="7804150" y="1905000"/>
          <p14:tracePt t="126671" x="7334250" y="1917700"/>
          <p14:tracePt t="126688" x="6851650" y="1930400"/>
          <p14:tracePt t="126704" x="6407150" y="1943100"/>
          <p14:tracePt t="126723" x="6038850" y="1955800"/>
          <p14:tracePt t="126737" x="5753100" y="1968500"/>
          <p14:tracePt t="126755" x="5505450" y="1987550"/>
          <p14:tracePt t="126774" x="5283200" y="2019300"/>
          <p14:tracePt t="126790" x="5086350" y="2057400"/>
          <p14:tracePt t="126808" x="4832350" y="2101850"/>
          <p14:tracePt t="126821" x="4775200" y="2114550"/>
          <p14:tracePt t="126838" x="4699000" y="2127250"/>
          <p14:tracePt t="126855" x="4679950" y="2133600"/>
          <p14:tracePt t="126873" x="4686300" y="2133600"/>
          <p14:tracePt t="126888" x="4711700" y="2133600"/>
          <p14:tracePt t="126905" x="4768850" y="2133600"/>
          <p14:tracePt t="126922" x="4806950" y="2133600"/>
          <p14:tracePt t="126997" x="4819650" y="2133600"/>
          <p14:tracePt t="127006" x="4838700" y="2133600"/>
          <p14:tracePt t="127021" x="4902200" y="2120900"/>
          <p14:tracePt t="127038" x="4965700" y="2108200"/>
          <p14:tracePt t="127054" x="5054600" y="2101850"/>
          <p14:tracePt t="127071" x="5118100" y="2095500"/>
          <p14:tracePt t="127088" x="5187950" y="2089150"/>
          <p14:tracePt t="127105" x="5213350" y="2089150"/>
          <p14:tracePt t="127122" x="5219700" y="2089150"/>
          <p14:tracePt t="127139" x="5219700" y="2082800"/>
          <p14:tracePt t="127155" x="5213350" y="2063750"/>
          <p14:tracePt t="127172" x="5219700" y="2032000"/>
          <p14:tracePt t="127188" x="5245100" y="2006600"/>
          <p14:tracePt t="127207" x="5283200" y="1981200"/>
          <p14:tracePt t="127224" x="5346700" y="1968500"/>
          <p14:tracePt t="127226" x="5378450" y="1962150"/>
          <p14:tracePt t="127244" x="5480050" y="1962150"/>
          <p14:tracePt t="127255" x="5543550" y="1962150"/>
          <p14:tracePt t="127272" x="5607050" y="1974850"/>
          <p14:tracePt t="127288" x="5676900" y="1987550"/>
          <p14:tracePt t="127305" x="5721350" y="1993900"/>
          <p14:tracePt t="127323" x="5797550" y="1993900"/>
          <p14:tracePt t="127339" x="5905500" y="2000250"/>
          <p14:tracePt t="127355" x="6032500" y="2012950"/>
          <p14:tracePt t="127372" x="6146800" y="2025650"/>
          <p14:tracePt t="127388" x="6178550" y="2025650"/>
          <p14:tracePt t="127388" x="6223000" y="2032000"/>
          <p14:tracePt t="127404" x="6248400" y="2038350"/>
          <p14:tracePt t="127481" x="6254750" y="2038350"/>
          <p14:tracePt t="127489" x="6261100" y="2038350"/>
          <p14:tracePt t="127496" x="6267450" y="2038350"/>
          <p14:tracePt t="127507" x="6267450" y="2044700"/>
          <p14:tracePt t="127522" x="6273800" y="2044700"/>
          <p14:tracePt t="127538" x="6280150" y="2044700"/>
          <p14:tracePt t="127555" x="6286500" y="2044700"/>
          <p14:tracePt t="127572" x="6305550" y="2044700"/>
          <p14:tracePt t="127589" x="6337300" y="2044700"/>
          <p14:tracePt t="127606" x="6388100" y="2044700"/>
          <p14:tracePt t="127609" x="6413500" y="2044700"/>
          <p14:tracePt t="127623" x="6432550" y="2044700"/>
          <p14:tracePt t="127639" x="6508750" y="2038350"/>
          <p14:tracePt t="127656" x="6553200" y="2019300"/>
          <p14:tracePt t="127672" x="6616700" y="1993900"/>
          <p14:tracePt t="127674" x="6629400" y="1987550"/>
          <p14:tracePt t="127689" x="6648450" y="1987550"/>
          <p14:tracePt t="127706" x="6667500" y="1981200"/>
          <p14:tracePt t="127767" x="6667500" y="1987550"/>
          <p14:tracePt t="127776" x="6667500" y="1993900"/>
          <p14:tracePt t="127789" x="6661150" y="1993900"/>
          <p14:tracePt t="127806" x="6648450" y="2012950"/>
          <p14:tracePt t="127823" x="6635750" y="2019300"/>
          <p14:tracePt t="127838" x="6616700" y="2032000"/>
          <p14:tracePt t="127856" x="6610350" y="2038350"/>
          <p14:tracePt t="127872" x="6597650" y="2044700"/>
          <p14:tracePt t="127889" x="6591300" y="2051050"/>
          <p14:tracePt t="127906" x="6565900" y="2057400"/>
          <p14:tracePt t="127922" x="6527800" y="2057400"/>
          <p14:tracePt t="127939" x="6483350" y="2057400"/>
          <p14:tracePt t="127956" x="6413500" y="2057400"/>
          <p14:tracePt t="127972" x="6388100" y="2051050"/>
          <p14:tracePt t="128049" x="6388100" y="2044700"/>
          <p14:tracePt t="128145" x="6388100" y="2038350"/>
          <p14:tracePt t="128161" x="6388100" y="2032000"/>
          <p14:tracePt t="128170" x="6388100" y="2025650"/>
          <p14:tracePt t="128185" x="6388100" y="2019300"/>
          <p14:tracePt t="128197" x="6388100" y="2012950"/>
          <p14:tracePt t="128205" x="6388100" y="2006600"/>
          <p14:tracePt t="128223" x="6394450" y="2000250"/>
          <p14:tracePt t="128255" x="6394450" y="1993900"/>
          <p14:tracePt t="128273" x="6394450" y="1987550"/>
          <p14:tracePt t="128290" x="6394450" y="1981200"/>
          <p14:tracePt t="128323" x="6394450" y="1974850"/>
          <p14:tracePt t="128477" x="6400800" y="1974850"/>
          <p14:tracePt t="128493" x="6413500" y="1974850"/>
          <p14:tracePt t="128502" x="6426200" y="1974850"/>
          <p14:tracePt t="128510" x="6438900" y="1974850"/>
          <p14:tracePt t="128523" x="6464300" y="1981200"/>
          <p14:tracePt t="128539" x="6508750" y="1981200"/>
          <p14:tracePt t="128558" x="6540500" y="1981200"/>
          <p14:tracePt t="128573" x="6565900" y="1981200"/>
          <p14:tracePt t="128590" x="6604000" y="1981200"/>
          <p14:tracePt t="128605" x="6667500" y="1981200"/>
          <p14:tracePt t="128623" x="6705600" y="1981200"/>
          <p14:tracePt t="128641" x="6731000" y="1981200"/>
          <p14:tracePt t="128656" x="6737350" y="1981200"/>
          <p14:tracePt t="128791" x="6743700" y="1981200"/>
          <p14:tracePt t="128807" x="6769100" y="1974850"/>
          <p14:tracePt t="128824" x="6813550" y="1974850"/>
          <p14:tracePt t="128841" x="6851650" y="1968500"/>
          <p14:tracePt t="128857" x="6877050" y="1968500"/>
          <p14:tracePt t="128874" x="6902450" y="1968500"/>
          <p14:tracePt t="128890" x="6915150" y="1968500"/>
          <p14:tracePt t="128906" x="6927850" y="1968500"/>
          <p14:tracePt t="128922" x="6940550" y="1974850"/>
          <p14:tracePt t="128956" x="6946900" y="1974850"/>
          <p14:tracePt t="129028" x="6946900" y="1981200"/>
          <p14:tracePt t="129034" x="6940550" y="1981200"/>
          <p14:tracePt t="129041" x="6934200" y="1987550"/>
          <p14:tracePt t="129057" x="6927850" y="1993900"/>
          <p14:tracePt t="129073" x="6915150" y="2000250"/>
          <p14:tracePt t="129089" x="6896100" y="2006600"/>
          <p14:tracePt t="129106" x="6877050" y="2006600"/>
          <p14:tracePt t="129122" x="6851650" y="2006600"/>
          <p14:tracePt t="129124" x="6826250" y="2006600"/>
          <p14:tracePt t="129139" x="6769100" y="2000250"/>
          <p14:tracePt t="129156" x="6705600" y="1987550"/>
          <p14:tracePt t="129173" x="6654800" y="1974850"/>
          <p14:tracePt t="129189" x="6635750" y="1968500"/>
          <p14:tracePt t="129258" x="6642100" y="1968500"/>
          <p14:tracePt t="129273" x="6673850" y="1968500"/>
          <p14:tracePt t="129289" x="6743700" y="1968500"/>
          <p14:tracePt t="129306" x="6826250" y="1968500"/>
          <p14:tracePt t="129323" x="6908800" y="1974850"/>
          <p14:tracePt t="129340" x="6946900" y="1981200"/>
          <p14:tracePt t="129357" x="6959600" y="1993900"/>
          <p14:tracePt t="129373" x="6965950" y="2006600"/>
          <p14:tracePt t="129390" x="6965950" y="2012950"/>
          <p14:tracePt t="129498" x="6959600" y="2012950"/>
          <p14:tracePt t="129506" x="6953250" y="2012950"/>
          <p14:tracePt t="129523" x="6921500" y="2012950"/>
          <p14:tracePt t="129547" x="6908800" y="2006600"/>
          <p14:tracePt t="129559" x="6908800" y="2000250"/>
          <p14:tracePt t="129573" x="6896100" y="1987550"/>
          <p14:tracePt t="129589" x="6896100" y="1974850"/>
          <p14:tracePt t="129607" x="6896100" y="1962150"/>
          <p14:tracePt t="129624" x="6902450" y="1955800"/>
          <p14:tracePt t="129640" x="6940550" y="1936750"/>
          <p14:tracePt t="129658" x="7010400" y="1930400"/>
          <p14:tracePt t="129661" x="7042150" y="1930400"/>
          <p14:tracePt t="129677" x="7213600" y="1930400"/>
          <p14:tracePt t="129691" x="7315200" y="1936750"/>
          <p14:tracePt t="129708" x="7531100" y="1949450"/>
          <p14:tracePt t="129723" x="7664450" y="1962150"/>
          <p14:tracePt t="129760" x="7645400" y="1955800"/>
          <p14:tracePt t="129774" x="7626350" y="1949450"/>
          <p14:tracePt t="129791" x="7607300" y="1943100"/>
          <p14:tracePt t="129793" x="7600950" y="1943100"/>
          <p14:tracePt t="129824" x="7620000" y="1936750"/>
          <p14:tracePt t="129841" x="7670800" y="1936750"/>
          <p14:tracePt t="129859" x="7727950" y="1936750"/>
          <p14:tracePt t="129875" x="7778750" y="1943100"/>
          <p14:tracePt t="129891" x="7797800" y="1949450"/>
          <p14:tracePt t="129924" x="7823200" y="1949450"/>
          <p14:tracePt t="129941" x="7893050" y="1943100"/>
          <p14:tracePt t="129958" x="8089900" y="1930400"/>
          <p14:tracePt t="129974" x="8337550" y="1924050"/>
          <p14:tracePt t="129994" x="8763000" y="1924050"/>
          <p14:tracePt t="130006" x="8870950" y="1924050"/>
          <p14:tracePt t="130024" x="9055100" y="1936750"/>
          <p14:tracePt t="130041" x="9118600" y="1943100"/>
          <p14:tracePt t="130043" x="9124950" y="1943100"/>
          <p14:tracePt t="130105" x="9124950" y="1949450"/>
          <p14:tracePt t="130146" x="9118600" y="1955800"/>
          <p14:tracePt t="130264" x="9112250" y="1955800"/>
          <p14:tracePt t="130274" x="9105900" y="1962150"/>
          <p14:tracePt t="130291" x="9067800" y="1968500"/>
          <p14:tracePt t="130308" x="9042400" y="1981200"/>
          <p14:tracePt t="130324" x="9017000" y="1987550"/>
          <p14:tracePt t="130341" x="8997950" y="1993900"/>
          <p14:tracePt t="130435" x="8991600" y="2000250"/>
          <p14:tracePt t="130619" x="8991600" y="2006600"/>
          <p14:tracePt t="130643" x="8991600" y="2012950"/>
          <p14:tracePt t="130752" x="8997950" y="2012950"/>
          <p14:tracePt t="130759" x="9017000" y="2012950"/>
          <p14:tracePt t="130775" x="9080500" y="2000250"/>
          <p14:tracePt t="130792" x="9169400" y="1981200"/>
          <p14:tracePt t="130809" x="9258300" y="1968500"/>
          <p14:tracePt t="130825" x="9334500" y="1955800"/>
          <p14:tracePt t="130841" x="9372600" y="1955800"/>
          <p14:tracePt t="130858" x="9378950" y="1955800"/>
          <p14:tracePt t="131003" x="9385300" y="1955800"/>
          <p14:tracePt t="131107" x="9391650" y="1955800"/>
          <p14:tracePt t="131116" x="9398000" y="1955800"/>
          <p14:tracePt t="131127" x="9417050" y="1943100"/>
          <p14:tracePt t="131143" x="9455150" y="1924050"/>
          <p14:tracePt t="131159" x="9480550" y="1905000"/>
          <p14:tracePt t="131175" x="9486900" y="1873250"/>
          <p14:tracePt t="131192" x="9486900" y="1847850"/>
          <p14:tracePt t="131209" x="9467850" y="1822450"/>
          <p14:tracePt t="131212" x="9448800" y="1803400"/>
          <p14:tracePt t="131226" x="9429750" y="1797050"/>
          <p14:tracePt t="131228" x="9410700" y="1790700"/>
          <p14:tracePt t="131242" x="9366250" y="1778000"/>
          <p14:tracePt t="131259" x="9321800" y="1771650"/>
          <p14:tracePt t="131276" x="9283700" y="1771650"/>
          <p14:tracePt t="131292" x="9251950" y="1771650"/>
          <p14:tracePt t="131308" x="9220200" y="1765300"/>
          <p14:tracePt t="131325" x="9169400" y="1752600"/>
          <p14:tracePt t="131342" x="9099550" y="1733550"/>
          <p14:tracePt t="131359" x="9023350" y="1714500"/>
          <p14:tracePt t="131375" x="8915400" y="1695450"/>
          <p14:tracePt t="131394" x="8826500" y="1689100"/>
          <p14:tracePt t="131411" x="8737600" y="1689100"/>
          <p14:tracePt t="131413" x="8712200" y="1695450"/>
          <p14:tracePt t="131425" x="8699500" y="1708150"/>
          <p14:tracePt t="131442" x="8686800" y="1720850"/>
          <p14:tracePt t="131460" x="8680450" y="1733550"/>
          <p14:tracePt t="131475" x="8680450" y="1739900"/>
          <p14:tracePt t="131492" x="8680450" y="1758950"/>
          <p14:tracePt t="131509" x="8680450" y="1771650"/>
          <p14:tracePt t="131525" x="8680450" y="1790700"/>
          <p14:tracePt t="131543" x="8693150" y="1822450"/>
          <p14:tracePt t="131559" x="8718550" y="1847850"/>
          <p14:tracePt t="131576" x="8737600" y="1873250"/>
          <p14:tracePt t="131592" x="8763000" y="1892300"/>
          <p14:tracePt t="131609" x="8788400" y="1911350"/>
          <p14:tracePt t="131625" x="8820150" y="1936750"/>
          <p14:tracePt t="131642" x="8864600" y="1968500"/>
          <p14:tracePt t="131659" x="8909050" y="2000250"/>
          <p14:tracePt t="131675" x="8947150" y="2019300"/>
          <p14:tracePt t="131692" x="8991600" y="2032000"/>
          <p14:tracePt t="131694" x="9004300" y="2032000"/>
          <p14:tracePt t="131709" x="9023350" y="2038350"/>
          <p14:tracePt t="131726" x="9086850" y="2038350"/>
          <p14:tracePt t="131744" x="9124950" y="2025650"/>
          <p14:tracePt t="131759" x="9175750" y="2006600"/>
          <p14:tracePt t="131776" x="9213850" y="1993900"/>
          <p14:tracePt t="131792" x="9232900" y="1987550"/>
          <p14:tracePt t="131833" x="9239250" y="1987550"/>
          <p14:tracePt t="131861" x="9251950" y="1981200"/>
          <p14:tracePt t="131876" x="9271000" y="1974850"/>
          <p14:tracePt t="131892" x="9302750" y="1968500"/>
          <p14:tracePt t="131909" x="9315450" y="1962150"/>
          <p14:tracePt t="132004" x="9315450" y="1968500"/>
          <p14:tracePt t="132017" x="9315450" y="1974850"/>
          <p14:tracePt t="132041" x="9315450" y="1981200"/>
          <p14:tracePt t="132049" x="9309100" y="1981200"/>
          <p14:tracePt t="132060" x="9309100" y="1987550"/>
          <p14:tracePt t="132075" x="9302750" y="1987550"/>
          <p14:tracePt t="132196" x="9309100" y="1987550"/>
          <p14:tracePt t="132209" x="9315450" y="1987550"/>
          <p14:tracePt t="132226" x="9334500" y="1987550"/>
          <p14:tracePt t="132246" x="9372600" y="1987550"/>
          <p14:tracePt t="132261" x="9385300" y="1987550"/>
          <p14:tracePt t="132276" x="9436100" y="1987550"/>
          <p14:tracePt t="132293" x="9550400" y="1981200"/>
          <p14:tracePt t="132310" x="9772650" y="1974850"/>
          <p14:tracePt t="132326" x="9963150" y="1968500"/>
          <p14:tracePt t="132343" x="10147300" y="1981200"/>
          <p14:tracePt t="132360" x="10242550" y="1987550"/>
          <p14:tracePt t="132376" x="10280650" y="2000250"/>
          <p14:tracePt t="132481" x="10293350" y="2000250"/>
          <p14:tracePt t="132489" x="10312400" y="2000250"/>
          <p14:tracePt t="132510" x="10363200" y="2000250"/>
          <p14:tracePt t="132527" x="10426700" y="2000250"/>
          <p14:tracePt t="132543" x="10483850" y="2006600"/>
          <p14:tracePt t="132560" x="10566400" y="2006600"/>
          <p14:tracePt t="132577" x="10655300" y="2006600"/>
          <p14:tracePt t="132592" x="10731500" y="2000250"/>
          <p14:tracePt t="132610" x="10820400" y="1987550"/>
          <p14:tracePt t="132626" x="10852150" y="1981200"/>
          <p14:tracePt t="132645" x="10864850" y="1974850"/>
          <p14:tracePt t="132658" x="10864850" y="1968500"/>
          <p14:tracePt t="132677" x="10871200" y="1968500"/>
          <p14:tracePt t="132693" x="10883900" y="1955800"/>
          <p14:tracePt t="132710" x="10902950" y="1943100"/>
          <p14:tracePt t="132728" x="10915650" y="1924050"/>
          <p14:tracePt t="132743" x="10915650" y="1917700"/>
          <p14:tracePt t="132760" x="10909300" y="1885950"/>
          <p14:tracePt t="132776" x="10877550" y="1854200"/>
          <p14:tracePt t="132795" x="10814050" y="1816100"/>
          <p14:tracePt t="132811" x="10769600" y="1790700"/>
          <p14:tracePt t="132827" x="10744200" y="1784350"/>
          <p14:tracePt t="132843" x="10712450" y="1771650"/>
          <p14:tracePt t="132860" x="10687050" y="1771650"/>
          <p14:tracePt t="132876" x="10661650" y="1771650"/>
          <p14:tracePt t="132892" x="10579100" y="1771650"/>
          <p14:tracePt t="132910" x="10464800" y="1765300"/>
          <p14:tracePt t="132925" x="10312400" y="1765300"/>
          <p14:tracePt t="132943" x="10128250" y="1758950"/>
          <p14:tracePt t="132960" x="9988550" y="1758950"/>
          <p14:tracePt t="132964" x="9956800" y="1752600"/>
          <p14:tracePt t="132977" x="9950450" y="1752600"/>
          <p14:tracePt t="132994" x="9956800" y="1752600"/>
          <p14:tracePt t="133011" x="10001250" y="1771650"/>
          <p14:tracePt t="133027" x="10033000" y="1784350"/>
          <p14:tracePt t="133044" x="10109200" y="1822450"/>
          <p14:tracePt t="133060" x="10204450" y="1873250"/>
          <p14:tracePt t="133077" x="10236200" y="1892300"/>
          <p14:tracePt t="133093" x="10236200" y="1905000"/>
          <p14:tracePt t="133110" x="10236200" y="1917700"/>
          <p14:tracePt t="133160" x="10242550" y="1924050"/>
          <p14:tracePt t="133177" x="10261600" y="1936750"/>
          <p14:tracePt t="133195" x="10293350" y="1955800"/>
          <p14:tracePt t="133211" x="10325100" y="1962150"/>
          <p14:tracePt t="133229" x="10344150" y="1974850"/>
          <p14:tracePt t="133295" x="10350500" y="1974850"/>
          <p14:tracePt t="133301" x="10363200" y="1974850"/>
          <p14:tracePt t="133310" x="10369550" y="1974850"/>
          <p14:tracePt t="133327" x="10433050" y="1974850"/>
          <p14:tracePt t="133344" x="10528300" y="1968500"/>
          <p14:tracePt t="133360" x="10687050" y="1962150"/>
          <p14:tracePt t="133377" x="10788650" y="1955800"/>
          <p14:tracePt t="133395" x="10845800" y="1955800"/>
          <p14:tracePt t="133410" x="10858500" y="1955800"/>
          <p14:tracePt t="133427" x="10890250" y="1955800"/>
          <p14:tracePt t="133443" x="10915650" y="1943100"/>
          <p14:tracePt t="133460" x="10941050" y="1936750"/>
          <p14:tracePt t="133477" x="10953750" y="1936750"/>
          <p14:tracePt t="133495" x="10960100" y="1930400"/>
          <p14:tracePt t="133530" x="10966450" y="1930400"/>
          <p14:tracePt t="133545" x="10979150" y="1936750"/>
          <p14:tracePt t="133560" x="11010900" y="1943100"/>
          <p14:tracePt t="133577" x="11055350" y="1949450"/>
          <p14:tracePt t="133594" x="11080750" y="1949450"/>
          <p14:tracePt t="133610" x="11112500" y="1949450"/>
          <p14:tracePt t="133627" x="11131550" y="1949450"/>
          <p14:tracePt t="133644" x="11144250" y="1949450"/>
          <p14:tracePt t="133660" x="11176000" y="1949450"/>
          <p14:tracePt t="133680" x="11201400" y="1949450"/>
          <p14:tracePt t="133694" x="11226800" y="1949450"/>
          <p14:tracePt t="133711" x="11239500" y="1949450"/>
          <p14:tracePt t="133765" x="11220450" y="1949450"/>
          <p14:tracePt t="133780" x="11207750" y="1949450"/>
          <p14:tracePt t="133794" x="11163300" y="1955800"/>
          <p14:tracePt t="133811" x="11087100" y="1955800"/>
          <p14:tracePt t="133814" x="11049000" y="1955800"/>
          <p14:tracePt t="133827" x="10998200" y="1962150"/>
          <p14:tracePt t="133829" x="10947400" y="1968500"/>
          <p14:tracePt t="133844" x="10814050" y="1981200"/>
          <p14:tracePt t="133861" x="10668000" y="1987550"/>
          <p14:tracePt t="133878" x="10502900" y="2000250"/>
          <p14:tracePt t="133894" x="10375900" y="2012950"/>
          <p14:tracePt t="133911" x="10217150" y="2019300"/>
          <p14:tracePt t="133927" x="10102850" y="2025650"/>
          <p14:tracePt t="133945" x="9975850" y="2025650"/>
          <p14:tracePt t="133961" x="9880600" y="2032000"/>
          <p14:tracePt t="133977" x="9766300" y="2038350"/>
          <p14:tracePt t="133994" x="9556750" y="2038350"/>
          <p14:tracePt t="134010" x="9283700" y="2038350"/>
          <p14:tracePt t="134027" x="9017000" y="2038350"/>
          <p14:tracePt t="134045" x="8813800" y="2032000"/>
          <p14:tracePt t="134061" x="8629650" y="2032000"/>
          <p14:tracePt t="134078" x="8362950" y="2025650"/>
          <p14:tracePt t="134096" x="8159750" y="2025650"/>
          <p14:tracePt t="134111" x="8001000" y="2032000"/>
          <p14:tracePt t="134128" x="7848600" y="2038350"/>
          <p14:tracePt t="134144" x="7696200" y="2044700"/>
          <p14:tracePt t="134161" x="7575550" y="2051050"/>
          <p14:tracePt t="134177" x="7486650" y="2051050"/>
          <p14:tracePt t="134193" x="7442200" y="2051050"/>
          <p14:tracePt t="134211" x="7410450" y="2051050"/>
          <p14:tracePt t="134228" x="7372350" y="2051050"/>
          <p14:tracePt t="134245" x="7296150" y="2025650"/>
          <p14:tracePt t="134261" x="7226300" y="2012950"/>
          <p14:tracePt t="134277" x="7131050" y="2000250"/>
          <p14:tracePt t="134294" x="6915150" y="2000250"/>
          <p14:tracePt t="134297" x="6813550" y="2012950"/>
          <p14:tracePt t="134311" x="6699250" y="2019300"/>
          <p14:tracePt t="134328" x="6273800" y="2063750"/>
          <p14:tracePt t="134345" x="6032500" y="2095500"/>
          <p14:tracePt t="134361" x="5835650" y="2139950"/>
          <p14:tracePt t="134378" x="5822950" y="2159000"/>
          <p14:tracePt t="134395" x="5854700" y="2184400"/>
          <p14:tracePt t="134411" x="5886450" y="2216150"/>
          <p14:tracePt t="134428" x="5892800" y="2235200"/>
          <p14:tracePt t="134444" x="5873750" y="2254250"/>
          <p14:tracePt t="134461" x="5829300" y="2260600"/>
          <p14:tracePt t="134478" x="5772150" y="2266950"/>
          <p14:tracePt t="134494" x="5734050" y="2266950"/>
          <p14:tracePt t="134511" x="5727700" y="2266950"/>
          <p14:tracePt t="134527" x="5727700" y="2273300"/>
          <p14:tracePt t="134547" x="5772150" y="2286000"/>
          <p14:tracePt t="134561" x="5791200" y="2292350"/>
          <p14:tracePt t="134578" x="5810250" y="2305050"/>
          <p14:tracePt t="134611" x="5803900" y="2311400"/>
          <p14:tracePt t="134628" x="5797550" y="2311400"/>
          <p14:tracePt t="134682" x="5803900" y="2311400"/>
          <p14:tracePt t="134696" x="5816600" y="2311400"/>
          <p14:tracePt t="134714" x="5835650" y="2317750"/>
          <p14:tracePt t="134731" x="5842000" y="2317750"/>
          <p14:tracePt t="134793" x="5848350" y="2317750"/>
          <p14:tracePt t="134808" x="5861050" y="2317750"/>
          <p14:tracePt t="134813" x="5899150" y="2311400"/>
          <p14:tracePt t="134828" x="6051550" y="2292350"/>
          <p14:tracePt t="134845" x="6248400" y="2266950"/>
          <p14:tracePt t="134861" x="6559550" y="2247900"/>
          <p14:tracePt t="134879" x="6965950" y="2241550"/>
          <p14:tracePt t="134882" x="7169150" y="2235200"/>
          <p14:tracePt t="134895" x="7467600" y="2235200"/>
          <p14:tracePt t="134913" x="8362950" y="2184400"/>
          <p14:tracePt t="134929" x="9004300" y="2120900"/>
          <p14:tracePt t="134945" x="9626600" y="2019300"/>
          <p14:tracePt t="134961" x="10134600" y="1924050"/>
          <p14:tracePt t="134978" x="10528300" y="1854200"/>
          <p14:tracePt t="134997" x="10826750" y="1797050"/>
          <p14:tracePt t="135011" x="11010900" y="1778000"/>
          <p14:tracePt t="135028" x="11099800" y="1784350"/>
          <p14:tracePt t="135045" x="11125200" y="1816100"/>
          <p14:tracePt t="135061" x="11118850" y="1835150"/>
          <p14:tracePt t="135078" x="11106150" y="1854200"/>
          <p14:tracePt t="135095" x="11080750" y="1860550"/>
          <p14:tracePt t="135112" x="11055350" y="1860550"/>
          <p14:tracePt t="135131" x="11029950" y="1879600"/>
          <p14:tracePt t="135147" x="11029950" y="1911350"/>
          <p14:tracePt t="135162" x="11049000" y="1949450"/>
          <p14:tracePt t="135179" x="11080750" y="2000250"/>
          <p14:tracePt t="135195" x="11099800" y="2025650"/>
          <p14:tracePt t="135212" x="11106150" y="2044700"/>
          <p14:tracePt t="135228" x="11112500" y="2044700"/>
          <p14:tracePt t="135279" x="11125200" y="2038350"/>
          <p14:tracePt t="135295" x="11201400" y="2025650"/>
          <p14:tracePt t="135312" x="11283950" y="2006600"/>
          <p14:tracePt t="135329" x="11341100" y="1993900"/>
          <p14:tracePt t="135345" x="11385550" y="1981200"/>
          <p14:tracePt t="135362" x="11404600" y="1962150"/>
          <p14:tracePt t="135381" x="11423650" y="1930400"/>
          <p14:tracePt t="135396" x="11423650" y="1905000"/>
          <p14:tracePt t="135412" x="11410950" y="1885950"/>
          <p14:tracePt t="135429" x="11372850" y="1879600"/>
          <p14:tracePt t="135445" x="11328400" y="1873250"/>
          <p14:tracePt t="135462" x="11283950" y="1873250"/>
          <p14:tracePt t="135479" x="11226800" y="1866900"/>
          <p14:tracePt t="135495" x="11156950" y="1860550"/>
          <p14:tracePt t="135512" x="11093450" y="1854200"/>
          <p14:tracePt t="135529" x="11004550" y="1841500"/>
          <p14:tracePt t="135545" x="10934700" y="1835150"/>
          <p14:tracePt t="135562" x="10871200" y="1828800"/>
          <p14:tracePt t="135579" x="10845800" y="1828800"/>
          <p14:tracePt t="135596" x="10814050" y="1828800"/>
          <p14:tracePt t="135612" x="10788650" y="1841500"/>
          <p14:tracePt t="135629" x="10763250" y="1860550"/>
          <p14:tracePt t="135646" x="10725150" y="1905000"/>
          <p14:tracePt t="135662" x="10706100" y="1917700"/>
          <p14:tracePt t="135679" x="10699750" y="1924050"/>
          <p14:tracePt t="135696" x="10693400" y="1936750"/>
          <p14:tracePt t="135712" x="10687050" y="1962150"/>
          <p14:tracePt t="135729" x="10687050" y="1987550"/>
          <p14:tracePt t="135746" x="10693400" y="2019300"/>
          <p14:tracePt t="135762" x="10731500" y="2051050"/>
          <p14:tracePt t="135779" x="10807700" y="2070100"/>
          <p14:tracePt t="135796" x="10928350" y="2076450"/>
          <p14:tracePt t="135813" x="11099800" y="2057400"/>
          <p14:tracePt t="135829" x="11226800" y="2025650"/>
          <p14:tracePt t="135846" x="11303000" y="1993900"/>
          <p14:tracePt t="135863" x="11315700" y="1981200"/>
          <p14:tracePt t="135879" x="11315700" y="1974850"/>
          <p14:tracePt t="135881" x="11322050" y="1974850"/>
          <p14:tracePt t="135896" x="11328400" y="1968500"/>
          <p14:tracePt t="135913" x="11334750" y="1962150"/>
          <p14:tracePt t="135963" x="11328400" y="1955800"/>
          <p14:tracePt t="135979" x="11290300" y="1943100"/>
          <p14:tracePt t="135996" x="11176000" y="1917700"/>
          <p14:tracePt t="136013" x="11068050" y="1905000"/>
          <p14:tracePt t="136029" x="10991850" y="1892300"/>
          <p14:tracePt t="136046" x="10890250" y="1885950"/>
          <p14:tracePt t="136062" x="10871200" y="1885950"/>
          <p14:tracePt t="136159" x="10864850" y="1885950"/>
          <p14:tracePt t="136164" x="10839450" y="1898650"/>
          <p14:tracePt t="136181" x="10801350" y="1905000"/>
          <p14:tracePt t="136197" x="10661650" y="1936750"/>
          <p14:tracePt t="136213" x="10439400" y="1974850"/>
          <p14:tracePt t="136230" x="10064750" y="2044700"/>
          <p14:tracePt t="136251" x="9785350" y="2095500"/>
          <p14:tracePt t="136266" x="9493250" y="2139950"/>
          <p14:tracePt t="136279" x="9283700" y="2171700"/>
          <p14:tracePt t="136296" x="9080500" y="2197100"/>
          <p14:tracePt t="136313" x="8788400" y="2203450"/>
          <p14:tracePt t="136332" x="8394700" y="2209800"/>
          <p14:tracePt t="136346" x="8058150" y="2209800"/>
          <p14:tracePt t="136363" x="7658100" y="2209800"/>
          <p14:tracePt t="136379" x="7296150" y="2190750"/>
          <p14:tracePt t="136396" x="6965950" y="2171700"/>
          <p14:tracePt t="136413" x="6692900" y="2159000"/>
          <p14:tracePt t="136430" x="6299200" y="2152650"/>
          <p14:tracePt t="136446" x="6102350" y="2146300"/>
          <p14:tracePt t="136463" x="5918200" y="2146300"/>
          <p14:tracePt t="136480" x="5784850" y="2146300"/>
          <p14:tracePt t="136496" x="5657850" y="2159000"/>
          <p14:tracePt t="136513" x="5537200" y="2178050"/>
          <p14:tracePt t="136528" x="5422900" y="2197100"/>
          <p14:tracePt t="136546" x="5359400" y="2209800"/>
          <p14:tracePt t="136563" x="5353050" y="2216150"/>
          <p14:tracePt t="136596" x="5353050" y="2222500"/>
          <p14:tracePt t="136630" x="5340350" y="2228850"/>
          <p14:tracePt t="136646" x="5295900" y="2235200"/>
          <p14:tracePt t="136664" x="5264150" y="2235200"/>
          <p14:tracePt t="136666" x="5251450" y="2235200"/>
          <p14:tracePt t="136787" x="5245100" y="2235200"/>
          <p14:tracePt t="136875" x="5251450" y="2235200"/>
          <p14:tracePt t="136882" x="5251450" y="2241550"/>
          <p14:tracePt t="136913" x="5257800" y="2241550"/>
          <p14:tracePt t="136948" x="5276850" y="2241550"/>
          <p14:tracePt t="136962" x="5308600" y="2235200"/>
          <p14:tracePt t="136981" x="5372100" y="2222500"/>
          <p14:tracePt t="136999" x="5422900" y="2209800"/>
          <p14:tracePt t="137012" x="5435600" y="2197100"/>
          <p14:tracePt t="137030" x="5422900" y="2171700"/>
          <p14:tracePt t="137047" x="5372100" y="2146300"/>
          <p14:tracePt t="137063" x="5295900" y="2114550"/>
          <p14:tracePt t="137080" x="5194300" y="2076450"/>
          <p14:tracePt t="137097" x="5137150" y="2057400"/>
          <p14:tracePt t="137113" x="5111750" y="2038350"/>
          <p14:tracePt t="137131" x="5105400" y="2032000"/>
          <p14:tracePt t="137177" x="5099050" y="2032000"/>
          <p14:tracePt t="137185" x="5092700" y="2032000"/>
          <p14:tracePt t="137197" x="5080000" y="2032000"/>
          <p14:tracePt t="137213" x="5060950" y="2032000"/>
          <p14:tracePt t="137231" x="5029200" y="2032000"/>
          <p14:tracePt t="137247" x="5016500" y="2038350"/>
          <p14:tracePt t="137281" x="5010150" y="2044700"/>
          <p14:tracePt t="137299" x="5003800" y="2057400"/>
          <p14:tracePt t="137314" x="5003800" y="2063750"/>
          <p14:tracePt t="137316" x="4997450" y="2070100"/>
          <p14:tracePt t="137331" x="4991100" y="2089150"/>
          <p14:tracePt t="137347" x="4991100" y="2101850"/>
          <p14:tracePt t="137364" x="4991100" y="2108200"/>
          <p14:tracePt t="137380" x="4991100" y="2114550"/>
          <p14:tracePt t="137397" x="4997450" y="2114550"/>
          <p14:tracePt t="137414" x="5016500" y="2114550"/>
          <p14:tracePt t="137432" x="5080000" y="2114550"/>
          <p14:tracePt t="137447" x="5118100" y="2120900"/>
          <p14:tracePt t="137464" x="5124450" y="2120900"/>
          <p14:tracePt t="137480" x="5124450" y="2127250"/>
          <p14:tracePt t="137514" x="5124450" y="2133600"/>
          <p14:tracePt t="137649" x="5118100" y="2133600"/>
          <p14:tracePt t="137670" x="5118100" y="2139950"/>
          <p14:tracePt t="137752" x="5118100" y="2146300"/>
          <p14:tracePt t="137765" x="5118100" y="2152650"/>
          <p14:tracePt t="137773" x="5118100" y="2159000"/>
          <p14:tracePt t="137784" x="5118100" y="2165350"/>
          <p14:tracePt t="137807" x="5111750" y="2165350"/>
          <p14:tracePt t="137814" x="5111750" y="2171700"/>
          <p14:tracePt t="137847" x="5111750" y="2178050"/>
          <p14:tracePt t="137864" x="5118100" y="2190750"/>
          <p14:tracePt t="137880" x="5118100" y="2197100"/>
          <p14:tracePt t="137898" x="5118100" y="2203450"/>
          <p14:tracePt t="137914" x="5111750" y="2203450"/>
          <p14:tracePt t="137948" x="5111750" y="2197100"/>
          <p14:tracePt t="137966" x="5111750" y="2190750"/>
          <p14:tracePt t="137981" x="5130800" y="2184400"/>
          <p14:tracePt t="137998" x="5149850" y="2178050"/>
          <p14:tracePt t="138014" x="5168900" y="2178050"/>
          <p14:tracePt t="138032" x="5187950" y="2184400"/>
          <p14:tracePt t="138047" x="5194300" y="2190750"/>
          <p14:tracePt t="138064" x="5194300" y="2197100"/>
          <p14:tracePt t="138165" x="5194300" y="2203450"/>
          <p14:tracePt t="138171" x="5187950" y="2203450"/>
          <p14:tracePt t="138183" x="5181600" y="2203450"/>
          <p14:tracePt t="138198" x="5168900" y="2209800"/>
          <p14:tracePt t="138214" x="5156200" y="2209800"/>
          <p14:tracePt t="138231" x="5149850" y="2209800"/>
          <p14:tracePt t="138252" x="5143500" y="2209800"/>
          <p14:tracePt t="141360" x="5137150" y="2209800"/>
          <p14:tracePt t="141367" x="5130800" y="2203450"/>
          <p14:tracePt t="141383" x="5086350" y="2159000"/>
          <p14:tracePt t="141400" x="5048250" y="2089150"/>
          <p14:tracePt t="141418" x="5022850" y="2025650"/>
          <p14:tracePt t="141434" x="5016500" y="1974850"/>
          <p14:tracePt t="141450" x="5003800" y="1930400"/>
          <p14:tracePt t="141466" x="5003800" y="1898650"/>
          <p14:tracePt t="141484" x="5003800" y="1879600"/>
          <p14:tracePt t="141500" x="5003800" y="1860550"/>
          <p14:tracePt t="141503" x="5003800" y="1847850"/>
          <p14:tracePt t="141517" x="5003800" y="1841500"/>
          <p14:tracePt t="141534" x="5003800" y="1822450"/>
          <p14:tracePt t="141550" x="4997450" y="1816100"/>
          <p14:tracePt t="141552" x="4997450" y="1803400"/>
          <p14:tracePt t="141568" x="4997450" y="1790700"/>
          <p14:tracePt t="141570" x="4991100" y="1778000"/>
          <p14:tracePt t="141584" x="4991100" y="1739900"/>
          <p14:tracePt t="141600" x="4991100" y="1708150"/>
          <p14:tracePt t="141617" x="4991100" y="1644650"/>
          <p14:tracePt t="141634" x="4991100" y="1574800"/>
          <p14:tracePt t="141652" x="4991100" y="1504950"/>
          <p14:tracePt t="141667" x="4991100" y="1454150"/>
          <p14:tracePt t="141684" x="4991100" y="1403350"/>
          <p14:tracePt t="141701" x="4991100" y="1371600"/>
          <p14:tracePt t="141719" x="4991100" y="1339850"/>
          <p14:tracePt t="141734" x="4984750" y="1289050"/>
          <p14:tracePt t="141751" x="4984750" y="1244600"/>
          <p14:tracePt t="141767" x="4984750" y="1200150"/>
          <p14:tracePt t="141784" x="4984750" y="1130300"/>
          <p14:tracePt t="141801" x="4984750" y="1098550"/>
          <p14:tracePt t="141817" x="4984750" y="1073150"/>
          <p14:tracePt t="141872" x="4991100" y="1066800"/>
          <p14:tracePt t="141884" x="4997450" y="1060450"/>
          <p14:tracePt t="141901" x="5022850" y="1047750"/>
          <p14:tracePt t="141918" x="5099050" y="1022350"/>
          <p14:tracePt t="141920" x="5181600" y="1022350"/>
          <p14:tracePt t="141934" x="5429250" y="1035050"/>
          <p14:tracePt t="141951" x="5772150" y="1047750"/>
          <p14:tracePt t="141968" x="6159500" y="1054100"/>
          <p14:tracePt t="141984" x="6521450" y="1060450"/>
          <p14:tracePt t="142002" x="6883400" y="1066800"/>
          <p14:tracePt t="142017" x="7245350" y="1085850"/>
          <p14:tracePt t="142034" x="7607300" y="1123950"/>
          <p14:tracePt t="142051" x="7950200" y="1200150"/>
          <p14:tracePt t="142067" x="8229600" y="1301750"/>
          <p14:tracePt t="142085" x="8451850" y="1397000"/>
          <p14:tracePt t="142101" x="8680450" y="1485900"/>
          <p14:tracePt t="142118" x="8966200" y="1587500"/>
          <p14:tracePt t="142135" x="9226550" y="1676400"/>
          <p14:tracePt t="142137" x="9366250" y="1727200"/>
          <p14:tracePt t="142151" x="9467850" y="1765300"/>
          <p14:tracePt t="142168" x="9721850" y="1898650"/>
          <p14:tracePt t="142185" x="9798050" y="1968500"/>
          <p14:tracePt t="142201" x="9804400" y="2019300"/>
          <p14:tracePt t="142218" x="9772650" y="2051050"/>
          <p14:tracePt t="142234" x="9734550" y="2063750"/>
          <p14:tracePt t="142251" x="9696450" y="2063750"/>
          <p14:tracePt t="142284" x="9734550" y="2044700"/>
          <p14:tracePt t="142301" x="9848850" y="2019300"/>
          <p14:tracePt t="142320" x="10013950" y="1987550"/>
          <p14:tracePt t="142333" x="10134600" y="1981200"/>
          <p14:tracePt t="142351" x="10223500" y="1968500"/>
          <p14:tracePt t="142368" x="10229850" y="1955800"/>
          <p14:tracePt t="142385" x="10223500" y="1949450"/>
          <p14:tracePt t="142403" x="10210800" y="1936750"/>
          <p14:tracePt t="142419" x="10210800" y="1930400"/>
          <p14:tracePt t="142435" x="10261600" y="1905000"/>
          <p14:tracePt t="142453" x="10312400" y="1885950"/>
          <p14:tracePt t="142468" x="10382250" y="1866900"/>
          <p14:tracePt t="142486" x="10414000" y="1854200"/>
          <p14:tracePt t="142501" x="10420350" y="1854200"/>
          <p14:tracePt t="142535" x="10414000" y="1854200"/>
          <p14:tracePt t="142551" x="10407650" y="1854200"/>
          <p14:tracePt t="142568" x="10420350" y="1854200"/>
          <p14:tracePt t="142585" x="10458450" y="1835150"/>
          <p14:tracePt t="142601" x="10534650" y="1816100"/>
          <p14:tracePt t="142618" x="10585450" y="1809750"/>
          <p14:tracePt t="142635" x="10598150" y="1809750"/>
          <p14:tracePt t="142668" x="10585450" y="1809750"/>
          <p14:tracePt t="142685" x="10553700" y="1816100"/>
          <p14:tracePt t="142701" x="10490200" y="1822450"/>
          <p14:tracePt t="142718" x="10439400" y="1828800"/>
          <p14:tracePt t="142735" x="10439400" y="1822450"/>
          <p14:tracePt t="142751" x="10445750" y="1778000"/>
          <p14:tracePt t="142768" x="10452100" y="1720850"/>
          <p14:tracePt t="142785" x="10452100" y="1708150"/>
          <p14:tracePt t="142801" x="10433050" y="1701800"/>
          <p14:tracePt t="142818" x="10375900" y="1701800"/>
          <p14:tracePt t="142835" x="10261600" y="1727200"/>
          <p14:tracePt t="142852" x="10128250" y="1778000"/>
          <p14:tracePt t="142869" x="10077450" y="1809750"/>
          <p14:tracePt t="142886" x="10058400" y="1835150"/>
          <p14:tracePt t="142903" x="10052050" y="1847850"/>
          <p14:tracePt t="142919" x="10039350" y="1866900"/>
          <p14:tracePt t="142936" x="10013950" y="1898650"/>
          <p14:tracePt t="142953" x="9988550" y="1917700"/>
          <p14:tracePt t="142969" x="9963150" y="1943100"/>
          <p14:tracePt t="142985" x="9944100" y="1968500"/>
          <p14:tracePt t="143001" x="9937750" y="1981200"/>
          <p14:tracePt t="143018" x="9937750" y="1987550"/>
          <p14:tracePt t="143035" x="9937750" y="1993900"/>
          <p14:tracePt t="143111" x="9931400" y="1993900"/>
          <p14:tracePt t="143224" x="9931400" y="1987550"/>
          <p14:tracePt t="143233" x="9931400" y="1981200"/>
          <p14:tracePt t="143238" x="9931400" y="1968500"/>
          <p14:tracePt t="143252" x="9931400" y="1955800"/>
          <p14:tracePt t="143269" x="9931400" y="1936750"/>
          <p14:tracePt t="144834" x="9931400" y="1930400"/>
          <p14:tracePt t="144870" x="9931400" y="1924050"/>
          <p14:tracePt t="144906" x="9925050" y="1924050"/>
          <p14:tracePt t="144933" x="9925050" y="1917700"/>
          <p14:tracePt t="144937" x="9918700" y="1911350"/>
          <p14:tracePt t="144953" x="9912350" y="1911350"/>
          <p14:tracePt t="144970" x="9893300" y="1905000"/>
          <p14:tracePt t="144987" x="9791700" y="1898650"/>
          <p14:tracePt t="145003" x="9632950" y="1930400"/>
          <p14:tracePt t="145020" x="9474200" y="1943100"/>
          <p14:tracePt t="145037" x="9309100" y="1943100"/>
          <p14:tracePt t="145053" x="9163050" y="1943100"/>
          <p14:tracePt t="145070" x="8909050" y="1943100"/>
          <p14:tracePt t="145087" x="8547100" y="1943100"/>
          <p14:tracePt t="145104" x="7740650" y="1987550"/>
          <p14:tracePt t="145121" x="7239000" y="2000250"/>
          <p14:tracePt t="145137" x="6800850" y="2019300"/>
          <p14:tracePt t="145154" x="6445250" y="2025650"/>
          <p14:tracePt t="145170" x="6235700" y="2025650"/>
          <p14:tracePt t="145187" x="6159500" y="2012950"/>
          <p14:tracePt t="145204" x="6159500" y="2006600"/>
          <p14:tracePt t="145222" x="6153150" y="2000250"/>
          <p14:tracePt t="145246" x="6146800" y="2000250"/>
          <p14:tracePt t="145254" x="6140450" y="2000250"/>
          <p14:tracePt t="145271" x="6134100" y="2012950"/>
          <p14:tracePt t="145287" x="6121400" y="2025650"/>
          <p14:tracePt t="145304" x="6121400" y="2032000"/>
          <p14:tracePt t="145321" x="6127750" y="2044700"/>
          <p14:tracePt t="145337" x="6172200" y="2057400"/>
          <p14:tracePt t="145354" x="6223000" y="2070100"/>
          <p14:tracePt t="145370" x="6273800" y="2082800"/>
          <p14:tracePt t="145387" x="6299200" y="2095500"/>
          <p14:tracePt t="145404" x="6318250" y="2127250"/>
          <p14:tracePt t="145420" x="6324600" y="2165350"/>
          <p14:tracePt t="145423" x="6324600" y="2178050"/>
          <p14:tracePt t="145437" x="6324600" y="2197100"/>
          <p14:tracePt t="145440" x="6324600" y="2216150"/>
          <p14:tracePt t="145454" x="6311900" y="2241550"/>
          <p14:tracePt t="145471" x="6299200" y="2260600"/>
          <p14:tracePt t="145487" x="6292850" y="2266950"/>
          <p14:tracePt t="145569" x="6292850" y="2273300"/>
          <p14:tracePt t="145585" x="6292850" y="2279650"/>
          <p14:tracePt t="145654" x="6299200" y="2279650"/>
          <p14:tracePt t="145673" x="6318250" y="2279650"/>
          <p14:tracePt t="145688" x="6343650" y="2279650"/>
          <p14:tracePt t="145704" x="6362700" y="2279650"/>
          <p14:tracePt t="145721" x="6407150" y="2279650"/>
          <p14:tracePt t="145737" x="6445250" y="2273300"/>
          <p14:tracePt t="145754" x="6527800" y="2273300"/>
          <p14:tracePt t="145771" x="6648450" y="2273300"/>
          <p14:tracePt t="145774" x="6692900" y="2273300"/>
          <p14:tracePt t="145788" x="6711950" y="2273300"/>
          <p14:tracePt t="145790" x="6718300" y="2273300"/>
          <p14:tracePt t="145846" x="6718300" y="2266950"/>
          <p14:tracePt t="145865" x="6731000" y="2266950"/>
          <p14:tracePt t="145870" x="6750050" y="2266950"/>
          <p14:tracePt t="145887" x="6775450" y="2266950"/>
          <p14:tracePt t="145904" x="6788150" y="2266950"/>
          <p14:tracePt t="145989" x="6794500" y="2266950"/>
          <p14:tracePt t="146008" x="6807200" y="2266950"/>
          <p14:tracePt t="146021" x="6858000" y="2260600"/>
          <p14:tracePt t="146037" x="6953250" y="2260600"/>
          <p14:tracePt t="146054" x="7061200" y="2260600"/>
          <p14:tracePt t="146071" x="7150100" y="2273300"/>
          <p14:tracePt t="146075" x="7169150" y="2279650"/>
          <p14:tracePt t="146088" x="7188200" y="2279650"/>
          <p14:tracePt t="146104" x="7194550" y="2286000"/>
          <p14:tracePt t="146122" x="7194550" y="2292350"/>
          <p14:tracePt t="146145" x="7194550" y="2298700"/>
          <p14:tracePt t="146161" x="7200900" y="2298700"/>
          <p14:tracePt t="146171" x="7200900" y="2305050"/>
          <p14:tracePt t="146187" x="7219950" y="2317750"/>
          <p14:tracePt t="146205" x="7226300" y="2317750"/>
          <p14:tracePt t="146263" x="7226300" y="2324100"/>
          <p14:tracePt t="146600" x="7219950" y="2324100"/>
          <p14:tracePt t="146621" x="7213600" y="2324100"/>
          <p14:tracePt t="146814" x="7207250" y="2324100"/>
          <p14:tracePt t="147227" x="7213600" y="2324100"/>
          <p14:tracePt t="147240" x="7219950" y="2324100"/>
          <p14:tracePt t="147256" x="7226300" y="2324100"/>
          <p14:tracePt t="147274" x="7239000" y="2330450"/>
          <p14:tracePt t="147289" x="7245350" y="2336800"/>
          <p14:tracePt t="147305" x="7251700" y="2336800"/>
          <p14:tracePt t="147322" x="7258050" y="2336800"/>
          <p14:tracePt t="147378" x="7264400" y="2336800"/>
          <p14:tracePt t="147407" x="7270750" y="2336800"/>
          <p14:tracePt t="147422" x="7283450" y="2343150"/>
          <p14:tracePt t="147439" x="7296150" y="2349500"/>
          <p14:tracePt t="147457" x="7308850" y="2349500"/>
          <p14:tracePt t="147472" x="7315200" y="2349500"/>
          <p14:tracePt t="147505" x="7327900" y="2349500"/>
          <p14:tracePt t="147522" x="7340600" y="2343150"/>
          <p14:tracePt t="147539" x="7359650" y="2336800"/>
          <p14:tracePt t="147555" x="7378700" y="2330450"/>
          <p14:tracePt t="147572" x="7397750" y="2330450"/>
          <p14:tracePt t="147589" x="7410450" y="2330450"/>
          <p14:tracePt t="147606" x="7410450" y="2324100"/>
          <p14:tracePt t="147639" x="7416800" y="2324100"/>
          <p14:tracePt t="147674" x="7429500" y="2324100"/>
          <p14:tracePt t="147691" x="7454900" y="2311400"/>
          <p14:tracePt t="147706" x="7486650" y="2311400"/>
          <p14:tracePt t="147723" x="7493000" y="2311400"/>
          <p14:tracePt t="147773" x="7493000" y="2317750"/>
          <p14:tracePt t="147799" x="7493000" y="2324100"/>
          <p14:tracePt t="147806" x="7493000" y="2330450"/>
          <p14:tracePt t="147822" x="7493000" y="2336800"/>
          <p14:tracePt t="147839" x="7499350" y="2336800"/>
          <p14:tracePt t="147872" x="7499350" y="2343150"/>
          <p14:tracePt t="147889" x="7493000" y="2349500"/>
          <p14:tracePt t="147906" x="7486650" y="2349500"/>
          <p14:tracePt t="147924" x="7486650" y="2355850"/>
          <p14:tracePt t="147939" x="7486650" y="2368550"/>
          <p14:tracePt t="147956" x="7486650" y="2374900"/>
          <p14:tracePt t="147973" x="7493000" y="2381250"/>
          <p14:tracePt t="147989" x="7505700" y="2381250"/>
          <p14:tracePt t="148006" x="7531100" y="2381250"/>
          <p14:tracePt t="148022" x="7556500" y="2381250"/>
          <p14:tracePt t="148023" x="7575550" y="2374900"/>
          <p14:tracePt t="148039" x="7581900" y="2374900"/>
          <p14:tracePt t="148041" x="7594600" y="2368550"/>
          <p14:tracePt t="148056" x="7620000" y="2355850"/>
          <p14:tracePt t="148073" x="7639050" y="2349500"/>
          <p14:tracePt t="148089" x="7645400" y="2343150"/>
          <p14:tracePt t="148140" x="7639050" y="2343150"/>
          <p14:tracePt t="148156" x="7620000" y="2343150"/>
          <p14:tracePt t="148173" x="7569200" y="2349500"/>
          <p14:tracePt t="148189" x="7448550" y="2355850"/>
          <p14:tracePt t="148205" x="7327900" y="2368550"/>
          <p14:tracePt t="148223" x="7162800" y="2387600"/>
          <p14:tracePt t="148239" x="7073900" y="2393950"/>
          <p14:tracePt t="148256" x="6991350" y="2406650"/>
          <p14:tracePt t="148273" x="6889750" y="2425700"/>
          <p14:tracePt t="148275" x="6775450" y="2438400"/>
          <p14:tracePt t="148290" x="6648450" y="2451100"/>
          <p14:tracePt t="148291" x="6477000" y="2457450"/>
          <p14:tracePt t="148306" x="6102350" y="2476500"/>
          <p14:tracePt t="148324" x="5689600" y="2489200"/>
          <p14:tracePt t="148339" x="5340350" y="2495550"/>
          <p14:tracePt t="148355" x="5156200" y="2495550"/>
          <p14:tracePt t="148373" x="5118100" y="2495550"/>
          <p14:tracePt t="148392" x="5118100" y="2489200"/>
          <p14:tracePt t="148406" x="5124450" y="2489200"/>
          <p14:tracePt t="148423" x="5124450" y="2495550"/>
          <p14:tracePt t="148440" x="5105400" y="2508250"/>
          <p14:tracePt t="148457" x="5035550" y="2514600"/>
          <p14:tracePt t="148474" x="4921250" y="2520950"/>
          <p14:tracePt t="148490" x="4851400" y="2520950"/>
          <p14:tracePt t="148506" x="4845050" y="2520950"/>
          <p14:tracePt t="148523" x="4889500" y="2520950"/>
          <p14:tracePt t="148540" x="4978400" y="2520950"/>
          <p14:tracePt t="148556" x="5105400" y="2527300"/>
          <p14:tracePt t="148573" x="5187950" y="2527300"/>
          <p14:tracePt t="148590" x="5207000" y="2527300"/>
          <p14:tracePt t="148607" x="5200650" y="2527300"/>
          <p14:tracePt t="148623" x="5187950" y="2527300"/>
          <p14:tracePt t="148640" x="5175250" y="2520950"/>
          <p14:tracePt t="148657" x="5168900" y="2520950"/>
          <p14:tracePt t="148690" x="5175250" y="2520950"/>
          <p14:tracePt t="148706" x="5200650" y="2514600"/>
          <p14:tracePt t="148725" x="5245100" y="2508250"/>
          <p14:tracePt t="148740" x="5289550" y="2501900"/>
          <p14:tracePt t="148757" x="5314950" y="2495550"/>
          <p14:tracePt t="148773" x="5314950" y="2489200"/>
          <p14:tracePt t="148775" x="5314950" y="2482850"/>
          <p14:tracePt t="148791" x="5302250" y="2470150"/>
          <p14:tracePt t="148807" x="5283200" y="2451100"/>
          <p14:tracePt t="148823" x="5251450" y="2419350"/>
          <p14:tracePt t="148840" x="5219700" y="2393950"/>
          <p14:tracePt t="148859" x="5194300" y="2368550"/>
          <p14:tracePt t="148862" x="5168900" y="2355850"/>
          <p14:tracePt t="148877" x="5162550" y="2349500"/>
          <p14:tracePt t="148890" x="5099050" y="2317750"/>
          <p14:tracePt t="148907" x="5035550" y="2292350"/>
          <p14:tracePt t="148923" x="4965700" y="2260600"/>
          <p14:tracePt t="148940" x="4895850" y="2235200"/>
          <p14:tracePt t="148957" x="4832350" y="2209800"/>
          <p14:tracePt t="148973" x="4768850" y="2197100"/>
          <p14:tracePt t="148991" x="4718050" y="2197100"/>
          <p14:tracePt t="148993" x="4699000" y="2197100"/>
          <p14:tracePt t="149008" x="4686300" y="2197100"/>
          <p14:tracePt t="149024" x="4673600" y="2197100"/>
          <p14:tracePt t="149040" x="4660900" y="2209800"/>
          <p14:tracePt t="149057" x="4629150" y="2241550"/>
          <p14:tracePt t="149074" x="4584700" y="2279650"/>
          <p14:tracePt t="149090" x="4533900" y="2324100"/>
          <p14:tracePt t="149106" x="4495800" y="2349500"/>
          <p14:tracePt t="149125" x="4470400" y="2374900"/>
          <p14:tracePt t="149141" x="4464050" y="2393950"/>
          <p14:tracePt t="149157" x="4483100" y="2413000"/>
          <p14:tracePt t="149174" x="4552950" y="2451100"/>
          <p14:tracePt t="149192" x="4692650" y="2501900"/>
          <p14:tracePt t="149208" x="4781550" y="2520950"/>
          <p14:tracePt t="149224" x="4806950" y="2527300"/>
          <p14:tracePt t="149241" x="4851400" y="2533650"/>
          <p14:tracePt t="149257" x="4870450" y="2533650"/>
          <p14:tracePt t="149259" x="4889500" y="2527300"/>
          <p14:tracePt t="149276" x="4933950" y="2508250"/>
          <p14:tracePt t="149290" x="4997450" y="2482850"/>
          <p14:tracePt t="149307" x="5086350" y="2457450"/>
          <p14:tracePt t="149324" x="5162550" y="2438400"/>
          <p14:tracePt t="149340" x="5207000" y="2425700"/>
          <p14:tracePt t="149357" x="5245100" y="2413000"/>
          <p14:tracePt t="149374" x="5251450" y="2393950"/>
          <p14:tracePt t="149391" x="5245100" y="2362200"/>
          <p14:tracePt t="149394" x="5238750" y="2349500"/>
          <p14:tracePt t="149408" x="5219700" y="2324100"/>
          <p14:tracePt t="149424" x="5187950" y="2279650"/>
          <p14:tracePt t="149441" x="5143500" y="2235200"/>
          <p14:tracePt t="149457" x="5092700" y="2197100"/>
          <p14:tracePt t="149459" x="5080000" y="2184400"/>
          <p14:tracePt t="149474" x="5041900" y="2171700"/>
          <p14:tracePt t="149491" x="5010150" y="2165350"/>
          <p14:tracePt t="149507" x="4978400" y="2159000"/>
          <p14:tracePt t="149509" x="4953000" y="2159000"/>
          <p14:tracePt t="149525" x="4864100" y="2159000"/>
          <p14:tracePt t="149542" x="4762500" y="2152650"/>
          <p14:tracePt t="149557" x="4648200" y="2146300"/>
          <p14:tracePt t="149574" x="4578350" y="2146300"/>
          <p14:tracePt t="149590" x="4489450" y="2159000"/>
          <p14:tracePt t="149609" x="4445000" y="2184400"/>
          <p14:tracePt t="149624" x="4419600" y="2228850"/>
          <p14:tracePt t="149640" x="4432300" y="2286000"/>
          <p14:tracePt t="149658" x="4502150" y="2336800"/>
          <p14:tracePt t="149674" x="4591050" y="2381250"/>
          <p14:tracePt t="149691" x="4686300" y="2419350"/>
          <p14:tracePt t="149694" x="4730750" y="2432050"/>
          <p14:tracePt t="149708" x="4775200" y="2451100"/>
          <p14:tracePt t="149724" x="4876800" y="2470150"/>
          <p14:tracePt t="149741" x="4933950" y="2476500"/>
          <p14:tracePt t="149759" x="5003800" y="2476500"/>
          <p14:tracePt t="149774" x="5073650" y="2476500"/>
          <p14:tracePt t="149790" x="5156200" y="2463800"/>
          <p14:tracePt t="149807" x="5232400" y="2444750"/>
          <p14:tracePt t="149824" x="5302250" y="2425700"/>
          <p14:tracePt t="149840" x="5346700" y="2406650"/>
          <p14:tracePt t="149856" x="5372100" y="2381250"/>
          <p14:tracePt t="149873" x="5378450" y="2355850"/>
          <p14:tracePt t="149891" x="5378450" y="2317750"/>
          <p14:tracePt t="149907" x="5365750" y="2286000"/>
          <p14:tracePt t="149924" x="5346700" y="2254250"/>
          <p14:tracePt t="149941" x="5327650" y="2241550"/>
          <p14:tracePt t="149958" x="5308600" y="2235200"/>
          <p14:tracePt t="149976" x="5270500" y="2228850"/>
          <p14:tracePt t="149991" x="5232400" y="2222500"/>
          <p14:tracePt t="150007" x="5156200" y="2222500"/>
          <p14:tracePt t="150024" x="5073650" y="2222500"/>
          <p14:tracePt t="150041" x="4946650" y="2216150"/>
          <p14:tracePt t="150059" x="4857750" y="2209800"/>
          <p14:tracePt t="150074" x="4787900" y="2209800"/>
          <p14:tracePt t="150091" x="4775200" y="2235200"/>
          <p14:tracePt t="150108" x="4768850" y="2266950"/>
          <p14:tracePt t="150124" x="4781550" y="2305050"/>
          <p14:tracePt t="150140" x="4794250" y="2336800"/>
          <p14:tracePt t="150158" x="4800600" y="2368550"/>
          <p14:tracePt t="150175" x="4806950" y="2381250"/>
          <p14:tracePt t="150191" x="4813300" y="2393950"/>
          <p14:tracePt t="150208" x="4838700" y="2406650"/>
          <p14:tracePt t="150225" x="4902200" y="2425700"/>
          <p14:tracePt t="150241" x="4997450" y="2438400"/>
          <p14:tracePt t="150259" x="5099050" y="2444750"/>
          <p14:tracePt t="150275" x="5175250" y="2444750"/>
          <p14:tracePt t="150291" x="5213350" y="2438400"/>
          <p14:tracePt t="150308" x="5238750" y="2432050"/>
          <p14:tracePt t="150326" x="5251450" y="2419350"/>
          <p14:tracePt t="150329" x="5257800" y="2413000"/>
          <p14:tracePt t="150344" x="5264150" y="2406650"/>
          <p14:tracePt t="150358" x="5270500" y="2393950"/>
          <p14:tracePt t="150374" x="5276850" y="2374900"/>
          <p14:tracePt t="150393" x="5276850" y="2362200"/>
          <p14:tracePt t="150408" x="5276850" y="2355850"/>
          <p14:tracePt t="150442" x="5270500" y="2355850"/>
          <p14:tracePt t="150459" x="5270500" y="2349500"/>
          <p14:tracePt t="150521" x="5264150" y="2349500"/>
          <p14:tracePt t="150597" x="5257800" y="2349500"/>
          <p14:tracePt t="150617" x="5251450" y="2355850"/>
          <p14:tracePt t="150631" x="5245100" y="2355850"/>
          <p14:tracePt t="150649" x="5245100" y="2362200"/>
          <p14:tracePt t="150667" x="5238750" y="2368550"/>
          <p14:tracePt t="150692" x="5232400" y="2374900"/>
          <p14:tracePt t="150709" x="5226050" y="2374900"/>
          <p14:tracePt t="150725" x="5226050" y="2381250"/>
          <p14:tracePt t="150742" x="5219700" y="2381250"/>
          <p14:tracePt t="150758" x="5219700" y="2387600"/>
          <p14:tracePt t="150791" x="5219700" y="2393950"/>
          <p14:tracePt t="150870" x="5213350" y="2393950"/>
          <p14:tracePt t="150881" x="5213350" y="2400300"/>
          <p14:tracePt t="150891" x="5207000" y="2400300"/>
          <p14:tracePt t="150908" x="5200650" y="2400300"/>
          <p14:tracePt t="150926" x="5200650" y="2406650"/>
          <p14:tracePt t="150959" x="5194300" y="2406650"/>
          <p14:tracePt t="150993" x="5187950" y="2413000"/>
          <p14:tracePt t="151008" x="5187950" y="2419350"/>
          <p14:tracePt t="151025" x="5181600" y="2425700"/>
          <p14:tracePt t="151042" x="5175250" y="2425700"/>
          <p14:tracePt t="151109" x="5181600" y="2425700"/>
          <p14:tracePt t="151115" x="5187950" y="2419350"/>
          <p14:tracePt t="151142" x="5194300" y="2413000"/>
          <p14:tracePt t="151158" x="5213350" y="2406650"/>
          <p14:tracePt t="151175" x="5245100" y="2393950"/>
          <p14:tracePt t="151192" x="5276850" y="2374900"/>
          <p14:tracePt t="151198" x="5289550" y="2368550"/>
          <p14:tracePt t="151211" x="5302250" y="2362200"/>
          <p14:tracePt t="151270" x="5321300" y="2362200"/>
          <p14:tracePt t="151277" x="5334000" y="2355850"/>
          <p14:tracePt t="151292" x="5365750" y="2355850"/>
          <p14:tracePt t="151309" x="5403850" y="2349500"/>
          <p14:tracePt t="151325" x="5429250" y="2343150"/>
          <p14:tracePt t="151342" x="5454650" y="2330450"/>
          <p14:tracePt t="151359" x="5461000" y="2324100"/>
          <p14:tracePt t="151377" x="5473700" y="2311400"/>
          <p14:tracePt t="151392" x="5511800" y="2292350"/>
          <p14:tracePt t="151409" x="5600700" y="2273300"/>
          <p14:tracePt t="151426" x="5791200" y="2247900"/>
          <p14:tracePt t="151442" x="6096000" y="2241550"/>
          <p14:tracePt t="151457" x="6413500" y="2228850"/>
          <p14:tracePt t="151475" x="6724650" y="2228850"/>
          <p14:tracePt t="151492" x="6959600" y="2228850"/>
          <p14:tracePt t="151509" x="7194550" y="2228850"/>
          <p14:tracePt t="151525" x="7416800" y="2222500"/>
          <p14:tracePt t="151542" x="7569200" y="2216150"/>
          <p14:tracePt t="151559" x="7677150" y="2197100"/>
          <p14:tracePt t="151575" x="7804150" y="2184400"/>
          <p14:tracePt t="151592" x="7937500" y="2171700"/>
          <p14:tracePt t="151609" x="8083550" y="2171700"/>
          <p14:tracePt t="151626" x="8242300" y="2197100"/>
          <p14:tracePt t="151642" x="8280400" y="2216150"/>
          <p14:tracePt t="151676" x="8280400" y="2222500"/>
          <p14:tracePt t="151709" x="8274050" y="2228850"/>
          <p14:tracePt t="151726" x="8267700" y="2235200"/>
          <p14:tracePt t="151898" x="8267700" y="2228850"/>
          <p14:tracePt t="151905" x="8267700" y="2222500"/>
          <p14:tracePt t="151914" x="8267700" y="2216150"/>
          <p14:tracePt t="151926" x="8274050" y="2209800"/>
          <p14:tracePt t="151943" x="8280400" y="2197100"/>
          <p14:tracePt t="151960" x="8286750" y="2190750"/>
          <p14:tracePt t="151976" x="8286750" y="2171700"/>
          <p14:tracePt t="151993" x="8286750" y="2159000"/>
          <p14:tracePt t="152008" x="8274050" y="2133600"/>
          <p14:tracePt t="152026" x="8255000" y="2114550"/>
          <p14:tracePt t="152042" x="8229600" y="2095500"/>
          <p14:tracePt t="152059" x="8210550" y="2076450"/>
          <p14:tracePt t="152076" x="8197850" y="2070100"/>
          <p14:tracePt t="152092" x="8178800" y="2057400"/>
          <p14:tracePt t="152109" x="8159750" y="2057400"/>
          <p14:tracePt t="152125" x="8134350" y="2057400"/>
          <p14:tracePt t="152143" x="8102600" y="2057400"/>
          <p14:tracePt t="152160" x="8064500" y="2057400"/>
          <p14:tracePt t="152176" x="8039100" y="2057400"/>
          <p14:tracePt t="152193" x="8032750" y="2057400"/>
          <p14:tracePt t="152195" x="8026400" y="2057400"/>
          <p14:tracePt t="152209" x="8026400" y="2063750"/>
          <p14:tracePt t="152226" x="8020050" y="2070100"/>
          <p14:tracePt t="152243" x="8013700" y="2076450"/>
          <p14:tracePt t="152259" x="8007350" y="2076450"/>
          <p14:tracePt t="152276" x="7994650" y="2082800"/>
          <p14:tracePt t="152293" x="7975600" y="2089150"/>
          <p14:tracePt t="152309" x="7956550" y="2089150"/>
          <p14:tracePt t="152326" x="7937500" y="2089150"/>
          <p14:tracePt t="152344" x="7924800" y="2089150"/>
          <p14:tracePt t="152360" x="7918450" y="2089150"/>
          <p14:tracePt t="152393" x="7912100" y="2089150"/>
          <p14:tracePt t="152410" x="7905750" y="2089150"/>
          <p14:tracePt t="152426" x="7905750" y="2095500"/>
          <p14:tracePt t="152443" x="7893050" y="2101850"/>
          <p14:tracePt t="152460" x="7886700" y="2114550"/>
          <p14:tracePt t="152476" x="7880350" y="2114550"/>
          <p14:tracePt t="152493" x="7880350" y="2120900"/>
          <p14:tracePt t="152509" x="7880350" y="2127250"/>
          <p14:tracePt t="152528" x="7886700" y="2146300"/>
          <p14:tracePt t="152545" x="7912100" y="2171700"/>
          <p14:tracePt t="152560" x="7931150" y="2197100"/>
          <p14:tracePt t="152576" x="7956550" y="2216150"/>
          <p14:tracePt t="152593" x="7975600" y="2235200"/>
          <p14:tracePt t="152610" x="7981950" y="2241550"/>
          <p14:tracePt t="152628" x="8001000" y="2247900"/>
          <p14:tracePt t="152643" x="8007350" y="2247900"/>
          <p14:tracePt t="152659" x="8026400" y="2247900"/>
          <p14:tracePt t="152677" x="8051800" y="2254250"/>
          <p14:tracePt t="152693" x="8083550" y="2260600"/>
          <p14:tracePt t="152710" x="8128000" y="2266950"/>
          <p14:tracePt t="152727" x="8172450" y="2266950"/>
          <p14:tracePt t="152743" x="8255000" y="2266950"/>
          <p14:tracePt t="152760" x="8375650" y="2254250"/>
          <p14:tracePt t="152776" x="8458200" y="2241550"/>
          <p14:tracePt t="152794" x="8509000" y="2228850"/>
          <p14:tracePt t="152810" x="8515350" y="2228850"/>
          <p14:tracePt t="152826" x="8521700" y="2228850"/>
          <p14:tracePt t="152843" x="8521700" y="2235200"/>
          <p14:tracePt t="152897" x="8528050" y="2235200"/>
          <p14:tracePt t="152903" x="8540750" y="2235200"/>
          <p14:tracePt t="152914" x="8559800" y="2235200"/>
          <p14:tracePt t="152927" x="8591550" y="2228850"/>
          <p14:tracePt t="152944" x="8642350" y="2216150"/>
          <p14:tracePt t="152960" x="8705850" y="2190750"/>
          <p14:tracePt t="152977" x="8756650" y="2171700"/>
          <p14:tracePt t="152993" x="8832850" y="2152650"/>
          <p14:tracePt t="153010" x="8972550" y="2133600"/>
          <p14:tracePt t="153027" x="9163050" y="2120900"/>
          <p14:tracePt t="153043" x="9353550" y="2120900"/>
          <p14:tracePt t="153059" x="9493250" y="2114550"/>
          <p14:tracePt t="153077" x="9556750" y="2108200"/>
          <p14:tracePt t="153115" x="9563100" y="2108200"/>
          <p14:tracePt t="153130" x="9569450" y="2095500"/>
          <p14:tracePt t="153144" x="9582150" y="2089150"/>
          <p14:tracePt t="153161" x="9601200" y="2082800"/>
          <p14:tracePt t="153210" x="9607550" y="2089150"/>
          <p14:tracePt t="153227" x="9639300" y="2114550"/>
          <p14:tracePt t="153243" x="9671050" y="2146300"/>
          <p14:tracePt t="153261" x="9715500" y="2178050"/>
          <p14:tracePt t="153277" x="9740900" y="2190750"/>
          <p14:tracePt t="153294" x="9759950" y="2197100"/>
          <p14:tracePt t="153310" x="9766300" y="2203450"/>
          <p14:tracePt t="153327" x="9779000" y="2203450"/>
          <p14:tracePt t="153344" x="9798050" y="2235200"/>
          <p14:tracePt t="153360" x="9842500" y="2279650"/>
          <p14:tracePt t="153377" x="9874250" y="2317750"/>
          <p14:tracePt t="153378" x="9886950" y="2330450"/>
          <p14:tracePt t="153393" x="9893300" y="2343150"/>
          <p14:tracePt t="153393" x="9893300" y="2355850"/>
          <p14:tracePt t="153410" x="9893300" y="2362200"/>
          <p14:tracePt t="153463" x="9893300" y="2349500"/>
          <p14:tracePt t="153477" x="9899650" y="2330450"/>
          <p14:tracePt t="153495" x="9906000" y="2324100"/>
          <p14:tracePt t="153527" x="9918700" y="2330450"/>
          <p14:tracePt t="153530" x="9925050" y="2336800"/>
          <p14:tracePt t="153545" x="9950450" y="2362200"/>
          <p14:tracePt t="153561" x="9956800" y="2381250"/>
          <p14:tracePt t="153577" x="9956800" y="2393950"/>
          <p14:tracePt t="153627" x="9963150" y="2387600"/>
          <p14:tracePt t="153644" x="9988550" y="2355850"/>
          <p14:tracePt t="153662" x="10001250" y="2343150"/>
          <p14:tracePt t="153677" x="10007600" y="2343150"/>
          <p14:tracePt t="153782" x="10013950" y="2336800"/>
          <p14:tracePt t="153811" x="10020300" y="2324100"/>
          <p14:tracePt t="153827" x="10033000" y="2311400"/>
          <p14:tracePt t="153844" x="10052050" y="2292350"/>
          <p14:tracePt t="153861" x="10064750" y="2273300"/>
          <p14:tracePt t="153878" x="10077450" y="2260600"/>
          <p14:tracePt t="153880" x="10083800" y="2260600"/>
          <p14:tracePt t="153894" x="10083800" y="2254250"/>
          <p14:tracePt t="154122" x="10083800" y="2260600"/>
          <p14:tracePt t="154138" x="10077450" y="2266950"/>
          <p14:tracePt t="154147" x="10071100" y="2273300"/>
          <p14:tracePt t="154162" x="10064750" y="2279650"/>
          <p14:tracePt t="154178" x="10052050" y="2286000"/>
          <p14:tracePt t="154194" x="10052050" y="2298700"/>
          <p14:tracePt t="154212" x="10045700" y="2305050"/>
          <p14:tracePt t="154244" x="10045700" y="2311400"/>
          <p14:tracePt t="154261" x="10039350" y="2311400"/>
          <p14:tracePt t="154277" x="10039350" y="2317750"/>
          <p14:tracePt t="154311" x="10033000" y="2324100"/>
          <p14:tracePt t="154330" x="10026650" y="2324100"/>
          <p14:tracePt t="154499" x="10026650" y="2317750"/>
          <p14:tracePt t="154686" x="10026650" y="2324100"/>
          <p14:tracePt t="154870" x="10020300" y="2324100"/>
          <p14:tracePt t="155003" x="10013950" y="2311400"/>
          <p14:tracePt t="155013" x="10013950" y="2305050"/>
          <p14:tracePt t="155028" x="10007600" y="2292350"/>
          <p14:tracePt t="155047" x="10007600" y="2273300"/>
          <p14:tracePt t="155064" x="10001250" y="2247900"/>
          <p14:tracePt t="155066" x="9994900" y="2241550"/>
          <p14:tracePt t="155080" x="9988550" y="2228850"/>
          <p14:tracePt t="155095" x="9975850" y="2203450"/>
          <p14:tracePt t="155112" x="9963150" y="2184400"/>
          <p14:tracePt t="155130" x="9931400" y="2165350"/>
          <p14:tracePt t="155145" x="9886950" y="2146300"/>
          <p14:tracePt t="155162" x="9779000" y="2127250"/>
          <p14:tracePt t="155180" x="9709150" y="2120900"/>
          <p14:tracePt t="155195" x="9620250" y="2114550"/>
          <p14:tracePt t="155211" x="9569450" y="2114550"/>
          <p14:tracePt t="155229" x="9556750" y="2114550"/>
          <p14:tracePt t="155262" x="9556750" y="2120900"/>
          <p14:tracePt t="155279" x="9569450" y="2127250"/>
          <p14:tracePt t="155295" x="9582150" y="2139950"/>
          <p14:tracePt t="155312" x="9588500" y="2146300"/>
          <p14:tracePt t="155327" x="9594850" y="2152650"/>
          <p14:tracePt t="155345" x="9594850" y="2159000"/>
          <p14:tracePt t="155362" x="9594850" y="2165350"/>
          <p14:tracePt t="155378" x="9594850" y="2178050"/>
          <p14:tracePt t="155396" x="9645650" y="2228850"/>
          <p14:tracePt t="155412" x="9683750" y="2260600"/>
          <p14:tracePt t="155430" x="9702800" y="2286000"/>
          <p14:tracePt t="155446" x="9721850" y="2305050"/>
          <p14:tracePt t="155463" x="9728200" y="2317750"/>
          <p14:tracePt t="155479" x="9734550" y="2317750"/>
          <p14:tracePt t="155496" x="9734550" y="2324100"/>
          <p14:tracePt t="155546" x="9740900" y="2324100"/>
          <p14:tracePt t="155564" x="9766300" y="2324100"/>
          <p14:tracePt t="155581" x="9779000" y="2324100"/>
          <p14:tracePt t="155595" x="9791700" y="2324100"/>
          <p14:tracePt t="155612" x="9804400" y="2324100"/>
          <p14:tracePt t="155629" x="9823450" y="2317750"/>
          <p14:tracePt t="155645" x="9842500" y="2305050"/>
          <p14:tracePt t="155661" x="9855200" y="2298700"/>
          <p14:tracePt t="155679" x="9874250" y="2286000"/>
          <p14:tracePt t="155696" x="9886950" y="2279650"/>
          <p14:tracePt t="155713" x="9886950" y="2273300"/>
          <p14:tracePt t="155763" x="9893300" y="2273300"/>
          <p14:tracePt t="155779" x="9893300" y="2279650"/>
          <p14:tracePt t="155796" x="9893300" y="2286000"/>
          <p14:tracePt t="155814" x="9893300" y="2292350"/>
          <p14:tracePt t="155829" x="9893300" y="2298700"/>
          <p14:tracePt t="155845" x="9893300" y="2305050"/>
          <p14:tracePt t="155905" x="9893300" y="2311400"/>
          <p14:tracePt t="155914" x="9893300" y="2317750"/>
          <p14:tracePt t="155929" x="9899650" y="2330450"/>
          <p14:tracePt t="155946" x="9912350" y="2349500"/>
          <p14:tracePt t="155962" x="9918700" y="2355850"/>
          <p14:tracePt t="155979" x="9925050" y="2362200"/>
          <p14:tracePt t="156031" x="9931400" y="2362200"/>
          <p14:tracePt t="156046" x="9944100" y="2355850"/>
          <p14:tracePt t="156063" x="9975850" y="2343150"/>
          <p14:tracePt t="156081" x="10001250" y="2330450"/>
          <p14:tracePt t="156096" x="10026650" y="2324100"/>
          <p14:tracePt t="156113" x="10039350" y="2311400"/>
          <p14:tracePt t="156129" x="10096500" y="2292350"/>
          <p14:tracePt t="156146" x="10153650" y="2279650"/>
          <p14:tracePt t="156162" x="10185400" y="2266950"/>
          <p14:tracePt t="156180" x="10204450" y="2266950"/>
          <p14:tracePt t="156250" x="10198100" y="2266950"/>
          <p14:tracePt t="156264" x="10185400" y="2273300"/>
          <p14:tracePt t="156280" x="10166350" y="2286000"/>
          <p14:tracePt t="156297" x="10153650" y="2292350"/>
          <p14:tracePt t="156313" x="10147300" y="2292350"/>
          <p14:tracePt t="156330" x="10147300" y="2298700"/>
          <p14:tracePt t="156346" x="10134600" y="2298700"/>
          <p14:tracePt t="156363" x="10128250" y="2305050"/>
          <p14:tracePt t="156379" x="10115550" y="2311400"/>
          <p14:tracePt t="156458" x="10115550" y="2317750"/>
          <p14:tracePt t="156482" x="10109200" y="2317750"/>
          <p14:tracePt t="156497" x="10102850" y="2324100"/>
          <p14:tracePt t="156513" x="10096500" y="2324100"/>
          <p14:tracePt t="156529" x="10090150" y="2324100"/>
          <p14:tracePt t="156545" x="10077450" y="2324100"/>
          <p14:tracePt t="156563" x="10071100" y="2324100"/>
          <p14:tracePt t="156581" x="10064750" y="2324100"/>
          <p14:tracePt t="156711" x="10064750" y="2317750"/>
          <p14:tracePt t="156728" x="10058400" y="2317750"/>
          <p14:tracePt t="156744" x="10052050" y="2311400"/>
          <p14:tracePt t="156763" x="10045700" y="2311400"/>
          <p14:tracePt t="156780" x="10039350" y="2311400"/>
          <p14:tracePt t="156797" x="10026650" y="2311400"/>
          <p14:tracePt t="156800" x="10020300" y="2311400"/>
          <p14:tracePt t="156814" x="10013950" y="2311400"/>
          <p14:tracePt t="156830" x="10001250" y="2311400"/>
          <p14:tracePt t="156847" x="9982200" y="2311400"/>
          <p14:tracePt t="156863" x="9963150" y="2311400"/>
          <p14:tracePt t="156880" x="9950450" y="2311400"/>
          <p14:tracePt t="156897" x="9937750" y="2305050"/>
          <p14:tracePt t="156915" x="9931400" y="2298700"/>
          <p14:tracePt t="156930" x="9925050" y="2286000"/>
          <p14:tracePt t="156947" x="9912350" y="2273300"/>
          <p14:tracePt t="156963" x="9906000" y="2266950"/>
          <p14:tracePt t="156980" x="9906000" y="2260600"/>
          <p14:tracePt t="156997" x="9899650" y="2260600"/>
          <p14:tracePt t="157014" x="9893300" y="2254250"/>
          <p14:tracePt t="157030" x="9886950" y="2247900"/>
          <p14:tracePt t="157049" x="9861550" y="2241550"/>
          <p14:tracePt t="157064" x="9848850" y="2241550"/>
          <p14:tracePt t="157080" x="9836150" y="2235200"/>
          <p14:tracePt t="157097" x="9829800" y="2235200"/>
          <p14:tracePt t="157113" x="9829800" y="2228850"/>
          <p14:tracePt t="157132" x="9823450" y="2235200"/>
          <p14:tracePt t="157147" x="9817100" y="2247900"/>
          <p14:tracePt t="157163" x="9810750" y="2254250"/>
          <p14:tracePt t="157180" x="9810750" y="2260600"/>
          <p14:tracePt t="157198" x="9810750" y="2266950"/>
          <p14:tracePt t="157216" x="9817100" y="2266950"/>
          <p14:tracePt t="157231" x="9861550" y="2260600"/>
          <p14:tracePt t="157249" x="9899650" y="2260600"/>
          <p14:tracePt t="157264" x="9918700" y="2260600"/>
          <p14:tracePt t="157280" x="9937750" y="2260600"/>
          <p14:tracePt t="157297" x="9956800" y="2266950"/>
          <p14:tracePt t="157314" x="9988550" y="2273300"/>
          <p14:tracePt t="157329" x="10020300" y="2273300"/>
          <p14:tracePt t="157347" x="10045700" y="2279650"/>
          <p14:tracePt t="157364" x="10058400" y="2279650"/>
          <p14:tracePt t="157380" x="10064750" y="2279650"/>
          <p14:tracePt t="157398" x="10071100" y="2273300"/>
          <p14:tracePt t="157431" x="10064750" y="2266950"/>
          <p14:tracePt t="157447" x="10058400" y="2260600"/>
          <p14:tracePt t="157464" x="10026650" y="2247900"/>
          <p14:tracePt t="157481" x="9969500" y="2235200"/>
          <p14:tracePt t="157498" x="9925050" y="2235200"/>
          <p14:tracePt t="157514" x="9880600" y="2235200"/>
          <p14:tracePt t="157531" x="9855200" y="2235200"/>
          <p14:tracePt t="157547" x="9836150" y="2235200"/>
          <p14:tracePt t="157564" x="9829800" y="2228850"/>
          <p14:tracePt t="157580" x="9823450" y="2228850"/>
          <p14:tracePt t="157598" x="9823450" y="2222500"/>
          <p14:tracePt t="157641" x="9823450" y="2216150"/>
          <p14:tracePt t="157703" x="9823450" y="2222500"/>
          <p14:tracePt t="157733" x="9823450" y="2228850"/>
          <p14:tracePt t="157944" x="9817100" y="2228850"/>
          <p14:tracePt t="157952" x="9817100" y="2235200"/>
          <p14:tracePt t="157965" x="9810750" y="2241550"/>
          <p14:tracePt t="157982" x="9804400" y="2254250"/>
          <p14:tracePt t="158132" x="9798050" y="2254250"/>
          <p14:tracePt t="158264" x="9791700" y="2254250"/>
          <p14:tracePt t="158285" x="9785350" y="2254250"/>
          <p14:tracePt t="158299" x="9779000" y="2254250"/>
          <p14:tracePt t="158314" x="9772650" y="2254250"/>
          <p14:tracePt t="158360" x="9772650" y="2260600"/>
          <p14:tracePt t="158376" x="9766300" y="2260600"/>
          <p14:tracePt t="158391" x="9766300" y="2266950"/>
          <p14:tracePt t="158416" x="9759950" y="2266950"/>
          <p14:tracePt t="158432" x="9759950" y="2273300"/>
          <p14:tracePt t="158482" x="9753600" y="2273300"/>
          <p14:tracePt t="158766" x="9759950" y="2273300"/>
          <p14:tracePt t="158844" x="9759950" y="2279650"/>
          <p14:tracePt t="158953" x="9759950" y="2286000"/>
          <p14:tracePt t="159306" x="9759950" y="2279650"/>
          <p14:tracePt t="159564" x="9759950" y="2286000"/>
          <p14:tracePt t="159798" x="9759950" y="2292350"/>
          <p14:tracePt t="160108" x="9759950" y="2298700"/>
          <p14:tracePt t="160135" x="9766300" y="2311400"/>
          <p14:tracePt t="160150" x="9779000" y="2324100"/>
          <p14:tracePt t="160166" x="9791700" y="2330450"/>
          <p14:tracePt t="160183" x="9817100" y="2336800"/>
          <p14:tracePt t="160200" x="9855200" y="2336800"/>
          <p14:tracePt t="160217" x="9906000" y="2324100"/>
          <p14:tracePt t="160233" x="9944100" y="2317750"/>
          <p14:tracePt t="160250" x="9975850" y="2305050"/>
          <p14:tracePt t="160267" x="10001250" y="2298700"/>
          <p14:tracePt t="160283" x="10007600" y="2298700"/>
          <p14:tracePt t="160301" x="10013950" y="2298700"/>
          <p14:tracePt t="160316" x="10020300" y="2305050"/>
          <p14:tracePt t="160350" x="10026650" y="2311400"/>
          <p14:tracePt t="160366" x="10033000" y="2311400"/>
          <p14:tracePt t="160383" x="10045700" y="2311400"/>
          <p14:tracePt t="160401" x="10058400" y="2311400"/>
          <p14:tracePt t="160418" x="10064750" y="2311400"/>
          <p14:tracePt t="160453" x="10071100" y="2311400"/>
          <p14:tracePt t="160467" x="10077450" y="2311400"/>
          <p14:tracePt t="160484" x="10096500" y="2311400"/>
          <p14:tracePt t="160500" x="10134600" y="2305050"/>
          <p14:tracePt t="160517" x="10160000" y="2298700"/>
          <p14:tracePt t="160534" x="10185400" y="2286000"/>
          <p14:tracePt t="160550" x="10217150" y="2279650"/>
          <p14:tracePt t="160566" x="10236200" y="2273300"/>
          <p14:tracePt t="160583" x="10267950" y="2260600"/>
          <p14:tracePt t="160600" x="10293350" y="2247900"/>
          <p14:tracePt t="160616" x="10306050" y="2241550"/>
          <p14:tracePt t="160633" x="10325100" y="2228850"/>
          <p14:tracePt t="160650" x="10331450" y="2222500"/>
          <p14:tracePt t="160667" x="10331450" y="2203450"/>
          <p14:tracePt t="160683" x="10331450" y="2190750"/>
          <p14:tracePt t="160700" x="10331450" y="2178050"/>
          <p14:tracePt t="160703" x="10331450" y="2171700"/>
          <p14:tracePt t="160716" x="10318750" y="2165350"/>
          <p14:tracePt t="160733" x="10306050" y="2159000"/>
          <p14:tracePt t="160751" x="10280650" y="2152650"/>
          <p14:tracePt t="160768" x="10255250" y="2146300"/>
          <p14:tracePt t="160783" x="10229850" y="2139950"/>
          <p14:tracePt t="160800" x="10191750" y="2133600"/>
          <p14:tracePt t="160817" x="10147300" y="2120900"/>
          <p14:tracePt t="160833" x="10102850" y="2108200"/>
          <p14:tracePt t="160850" x="10071100" y="2108200"/>
          <p14:tracePt t="160866" x="10052050" y="2127250"/>
          <p14:tracePt t="160883" x="10026650" y="2184400"/>
          <p14:tracePt t="160900" x="10026650" y="2209800"/>
          <p14:tracePt t="160916" x="10026650" y="2228850"/>
          <p14:tracePt t="160933" x="10026650" y="2247900"/>
          <p14:tracePt t="160951" x="10026650" y="2254250"/>
          <p14:tracePt t="160967" x="10026650" y="2260600"/>
          <p14:tracePt t="160984" x="10020300" y="2266950"/>
          <p14:tracePt t="161171" x="10020300" y="2260600"/>
          <p14:tracePt t="161207" x="10013950" y="2260600"/>
          <p14:tracePt t="161227" x="10013950" y="2254250"/>
          <p14:tracePt t="161291" x="10013950" y="2247900"/>
          <p14:tracePt t="161315" x="10007600" y="2247900"/>
          <p14:tracePt t="161340" x="10001250" y="2247900"/>
          <p14:tracePt t="161368" x="9994900" y="2247900"/>
          <p14:tracePt t="161689" x="9988550" y="2247900"/>
          <p14:tracePt t="161712" x="9982200" y="2247900"/>
          <p14:tracePt t="161737" x="9975850" y="2247900"/>
          <p14:tracePt t="161798" x="9969500" y="2247900"/>
          <p14:tracePt t="161807" x="9969500" y="2254250"/>
          <p14:tracePt t="161817" x="9963150" y="2254250"/>
          <p14:tracePt t="161834" x="9956800" y="2254250"/>
          <p14:tracePt t="161851" x="9950450" y="2260600"/>
          <p14:tracePt t="161868" x="9944100" y="2260600"/>
          <p14:tracePt t="161884" x="9944100" y="2266950"/>
          <p14:tracePt t="162562" x="9937750" y="2266950"/>
          <p14:tracePt t="162601" x="9937750" y="2260600"/>
          <p14:tracePt t="162609" x="9931400" y="2260600"/>
          <p14:tracePt t="162686" x="9925050" y="2260600"/>
          <p14:tracePt t="162726" x="9918700" y="2260600"/>
          <p14:tracePt t="162778" x="9912350" y="2260600"/>
          <p14:tracePt t="162794" x="9912350" y="2266950"/>
          <p14:tracePt t="162891" x="9906000" y="2266950"/>
          <p14:tracePt t="162915" x="9906000" y="2273300"/>
          <p14:tracePt t="162922" x="9899650" y="2273300"/>
          <p14:tracePt t="162936" x="9893300" y="2279650"/>
          <p14:tracePt t="162969" x="9886950" y="2279650"/>
          <p14:tracePt t="163097" x="9880600" y="2279650"/>
          <p14:tracePt t="163122" x="9874250" y="2279650"/>
          <p14:tracePt t="163152" x="9861550" y="2279650"/>
          <p14:tracePt t="163169" x="9848850" y="2279650"/>
          <p14:tracePt t="163186" x="9823450" y="2279650"/>
          <p14:tracePt t="163200" x="9804400" y="2279650"/>
          <p14:tracePt t="163219" x="9785350" y="2279650"/>
          <p14:tracePt t="163235" x="9772650" y="2279650"/>
          <p14:tracePt t="163252" x="9759950" y="2279650"/>
          <p14:tracePt t="163305" x="9766300" y="2279650"/>
          <p14:tracePt t="163318" x="9772650" y="2279650"/>
          <p14:tracePt t="163337" x="9785350" y="2273300"/>
          <p14:tracePt t="163353" x="9791700" y="2273300"/>
          <p14:tracePt t="163369" x="9798050" y="2273300"/>
          <p14:tracePt t="163386" x="9810750" y="2273300"/>
          <p14:tracePt t="163419" x="9817100" y="2273300"/>
          <p14:tracePt t="163435" x="9823450" y="2273300"/>
          <p14:tracePt t="163503" x="9823450" y="2266950"/>
          <p14:tracePt t="163511" x="9829800" y="2266950"/>
          <p14:tracePt t="163520" x="9836150" y="2266950"/>
          <p14:tracePt t="163553" x="9861550" y="2266950"/>
          <p14:tracePt t="163571" x="9867900" y="2266950"/>
          <p14:tracePt t="163602" x="9874250" y="2266950"/>
          <p14:tracePt t="163636" x="9880600" y="2266950"/>
          <p14:tracePt t="163652" x="9886950" y="2273300"/>
          <p14:tracePt t="163669" x="9899650" y="2273300"/>
          <p14:tracePt t="163781" x="9893300" y="2273300"/>
          <p14:tracePt t="163803" x="9848850" y="2260600"/>
          <p14:tracePt t="163819" x="9785350" y="2260600"/>
          <p14:tracePt t="163836" x="9734550" y="2273300"/>
          <p14:tracePt t="163853" x="9728200" y="2273300"/>
          <p14:tracePt t="163870" x="9728200" y="2279650"/>
          <p14:tracePt t="163886" x="9721850" y="2279650"/>
          <p14:tracePt t="163919" x="9721850" y="2286000"/>
          <p14:tracePt t="164278" x="9721850" y="2292350"/>
          <p14:tracePt t="164350" x="9721850" y="2298700"/>
          <p14:tracePt t="164358" x="9715500" y="2298700"/>
          <p14:tracePt t="164370" x="9709150" y="2298700"/>
          <p14:tracePt t="164386" x="9702800" y="2305050"/>
          <p14:tracePt t="164390" x="9696450" y="2305050"/>
          <p14:tracePt t="164420" x="9690100" y="2305050"/>
          <p14:tracePt t="164437" x="9677400" y="2305050"/>
          <p14:tracePt t="164453" x="9664700" y="2305050"/>
          <p14:tracePt t="164469" x="9658350" y="2305050"/>
          <p14:tracePt t="164508" x="9652000" y="2305050"/>
          <p14:tracePt t="164620" x="9652000" y="2298700"/>
          <p14:tracePt t="164627" x="9658350" y="2298700"/>
          <p14:tracePt t="164637" x="9658350" y="2292350"/>
          <p14:tracePt t="164653" x="9677400" y="2279650"/>
          <p14:tracePt t="164670" x="9696450" y="2266950"/>
          <p14:tracePt t="164687" x="9702800" y="2254250"/>
          <p14:tracePt t="164703" x="9696450" y="2247900"/>
          <p14:tracePt t="164720" x="9677400" y="2241550"/>
          <p14:tracePt t="164737" x="9658350" y="2235200"/>
          <p14:tracePt t="164753" x="9652000" y="2235200"/>
          <p14:tracePt t="164917" x="9645650" y="2228850"/>
          <p14:tracePt t="164961" x="9639300" y="2228850"/>
          <p14:tracePt t="164978" x="9639300" y="2222500"/>
          <p14:tracePt t="164985" x="9626600" y="2222500"/>
          <p14:tracePt t="164999" x="9607550" y="2222500"/>
          <p14:tracePt t="165004" x="9588500" y="2216150"/>
          <p14:tracePt t="165020" x="9518650" y="2228850"/>
          <p14:tracePt t="165037" x="9398000" y="2266950"/>
          <p14:tracePt t="165054" x="9309100" y="2279650"/>
          <p14:tracePt t="165057" x="9296400" y="2279650"/>
          <p14:tracePt t="165070" x="9290050" y="2279650"/>
          <p14:tracePt t="165104" x="9258300" y="2279650"/>
          <p14:tracePt t="165121" x="9194800" y="2279650"/>
          <p14:tracePt t="165136" x="9036050" y="2286000"/>
          <p14:tracePt t="165154" x="8782050" y="2286000"/>
          <p14:tracePt t="165170" x="8426450" y="2273300"/>
          <p14:tracePt t="165187" x="8058150" y="2247900"/>
          <p14:tracePt t="165220" x="7677150" y="2228850"/>
          <p14:tracePt t="165237" x="7575550" y="2222500"/>
          <p14:tracePt t="165254" x="7442200" y="2235200"/>
          <p14:tracePt t="165271" x="7283450" y="2260600"/>
          <p14:tracePt t="165287" x="7029450" y="2298700"/>
          <p14:tracePt t="165304" x="6711950" y="2330450"/>
          <p14:tracePt t="165323" x="6064250" y="2374900"/>
          <p14:tracePt t="165337" x="5899150" y="2387600"/>
          <p14:tracePt t="165354" x="5422900" y="2406650"/>
          <p14:tracePt t="165371" x="5194300" y="2419350"/>
          <p14:tracePt t="165386" x="4997450" y="2438400"/>
          <p14:tracePt t="165403" x="4845050" y="2438400"/>
          <p14:tracePt t="165422" x="4775200" y="2438400"/>
          <p14:tracePt t="165437" x="4768850" y="2438400"/>
          <p14:tracePt t="165453" x="4762500" y="2432050"/>
          <p14:tracePt t="165470" x="4749800" y="2432050"/>
          <p14:tracePt t="165504" x="4743450" y="2432050"/>
          <p14:tracePt t="165537" x="4743450" y="2438400"/>
          <p14:tracePt t="165585" x="4749800" y="2438400"/>
          <p14:tracePt t="165607" x="4756150" y="2438400"/>
          <p14:tracePt t="165621" x="4781550" y="2438400"/>
          <p14:tracePt t="165637" x="4826000" y="2438400"/>
          <p14:tracePt t="165656" x="4902200" y="2438400"/>
          <p14:tracePt t="165671" x="5041900" y="2444750"/>
          <p14:tracePt t="165674" x="5111750" y="2444750"/>
          <p14:tracePt t="165687" x="5137150" y="2444750"/>
          <p14:tracePt t="165704" x="5219700" y="2444750"/>
          <p14:tracePt t="165723" x="5232400" y="2444750"/>
          <p14:tracePt t="165738" x="5238750" y="2444750"/>
          <p14:tracePt t="165820" x="5245100" y="2444750"/>
          <p14:tracePt t="165836" x="5251450" y="2444750"/>
          <p14:tracePt t="165855" x="5251450" y="2438400"/>
          <p14:tracePt t="165887" x="5251450" y="2432050"/>
          <p14:tracePt t="165904" x="5245100" y="2419350"/>
          <p14:tracePt t="165921" x="5238750" y="2400300"/>
          <p14:tracePt t="165938" x="5232400" y="2374900"/>
          <p14:tracePt t="165940" x="5232400" y="2368550"/>
          <p14:tracePt t="165956" x="5232400" y="2355850"/>
          <p14:tracePt t="165971" x="5238750" y="2343150"/>
          <p14:tracePt t="165988" x="5238750" y="2336800"/>
          <p14:tracePt t="166006" x="5232400" y="2324100"/>
          <p14:tracePt t="166021" x="5213350" y="2311400"/>
          <p14:tracePt t="166038" x="5181600" y="2292350"/>
          <p14:tracePt t="166054" x="5143500" y="2273300"/>
          <p14:tracePt t="166074" x="5080000" y="2241550"/>
          <p14:tracePt t="166075" x="5067300" y="2235200"/>
          <p14:tracePt t="166088" x="5060950" y="2228850"/>
          <p14:tracePt t="166104" x="5054600" y="2228850"/>
          <p14:tracePt t="166155" x="5035550" y="2235200"/>
          <p14:tracePt t="166173" x="5003800" y="2254250"/>
          <p14:tracePt t="166188" x="4972050" y="2273300"/>
          <p14:tracePt t="166205" x="4946650" y="2286000"/>
          <p14:tracePt t="166223" x="4933950" y="2298700"/>
          <p14:tracePt t="166238" x="4927600" y="2311400"/>
          <p14:tracePt t="166255" x="4927600" y="2336800"/>
          <p14:tracePt t="166271" x="4946650" y="2368550"/>
          <p14:tracePt t="166288" x="4978400" y="2400300"/>
          <p14:tracePt t="166304" x="5010150" y="2425700"/>
          <p14:tracePt t="166321" x="5029200" y="2444750"/>
          <p14:tracePt t="166339" x="5048250" y="2451100"/>
          <p14:tracePt t="166353" x="5080000" y="2451100"/>
          <p14:tracePt t="166371" x="5124450" y="2438400"/>
          <p14:tracePt t="166388" x="5162550" y="2425700"/>
          <p14:tracePt t="166404" x="5168900" y="2419350"/>
          <p14:tracePt t="166586" x="5168900" y="2425700"/>
          <p14:tracePt t="166602" x="5168900" y="2432050"/>
          <p14:tracePt t="166608" x="5168900" y="2438400"/>
          <p14:tracePt t="166622" x="5168900" y="2444750"/>
          <p14:tracePt t="166639" x="5168900" y="2451100"/>
          <p14:tracePt t="166745" x="5175250" y="2451100"/>
          <p14:tracePt t="166770" x="5181600" y="2451100"/>
          <p14:tracePt t="166776" x="5187950" y="2451100"/>
          <p14:tracePt t="166788" x="5194300" y="2457450"/>
          <p14:tracePt t="166805" x="5200650" y="2457450"/>
          <p14:tracePt t="166821" x="5207000" y="2463800"/>
          <p14:tracePt t="166839" x="5213350" y="2463800"/>
          <p14:tracePt t="166873" x="5238750" y="2463800"/>
          <p14:tracePt t="166890" x="5264150" y="2457450"/>
          <p14:tracePt t="166905" x="5289550" y="2451100"/>
          <p14:tracePt t="166922" x="5308600" y="2444750"/>
          <p14:tracePt t="166938" x="5327650" y="2444750"/>
          <p14:tracePt t="166955" x="5334000" y="2438400"/>
          <p14:tracePt t="166971" x="5334000" y="2432050"/>
          <p14:tracePt t="166989" x="5314950" y="2406650"/>
          <p14:tracePt t="167005" x="5276850" y="2374900"/>
          <p14:tracePt t="167021" x="5245100" y="2343150"/>
          <p14:tracePt t="167039" x="5207000" y="2311400"/>
          <p14:tracePt t="167056" x="5181600" y="2292350"/>
          <p14:tracePt t="167073" x="5175250" y="2292350"/>
          <p14:tracePt t="167088" x="5168900" y="2292350"/>
          <p14:tracePt t="167105" x="5162550" y="2292350"/>
          <p14:tracePt t="167122" x="5137150" y="2298700"/>
          <p14:tracePt t="167139" x="5124450" y="2305050"/>
          <p14:tracePt t="167155" x="5111750" y="2317750"/>
          <p14:tracePt t="167172" x="5105400" y="2330450"/>
          <p14:tracePt t="167188" x="5105400" y="2362200"/>
          <p14:tracePt t="167206" x="5118100" y="2374900"/>
          <p14:tracePt t="167222" x="5143500" y="2406650"/>
          <p14:tracePt t="167239" x="5168900" y="2432050"/>
          <p14:tracePt t="167255" x="5181600" y="2451100"/>
          <p14:tracePt t="167273" x="5187950" y="2463800"/>
          <p14:tracePt t="167288" x="5187950" y="2470150"/>
          <p14:tracePt t="167305" x="5187950" y="2476500"/>
          <p14:tracePt t="167323" x="5187950" y="2482850"/>
          <p14:tracePt t="167339" x="5181600" y="2495550"/>
          <p14:tracePt t="167355" x="5181600" y="2501900"/>
          <p14:tracePt t="167372" x="5181600" y="2508250"/>
          <p14:tracePt t="167466" x="5187950" y="2508250"/>
          <p14:tracePt t="167477" x="5200650" y="2508250"/>
          <p14:tracePt t="167515" x="5213350" y="2508250"/>
          <p14:tracePt t="167524" x="5226050" y="2501900"/>
          <p14:tracePt t="167545" x="5264150" y="2495550"/>
          <p14:tracePt t="167577" x="5270500" y="2495550"/>
          <p14:tracePt t="167863" x="5264150" y="2495550"/>
          <p14:tracePt t="167873" x="5257800" y="2501900"/>
          <p14:tracePt t="167906" x="5251450" y="2508250"/>
          <p14:tracePt t="167957" x="5257800" y="2508250"/>
          <p14:tracePt t="167974" x="5264150" y="2508250"/>
          <p14:tracePt t="167989" x="5270500" y="2514600"/>
          <p14:tracePt t="168006" x="5276850" y="2520950"/>
          <p14:tracePt t="168023" x="5276850" y="2527300"/>
          <p14:tracePt t="168039" x="5276850" y="2533650"/>
          <p14:tracePt t="168056" x="5283200" y="2533650"/>
          <p14:tracePt t="168089" x="5283200" y="2540000"/>
          <p14:tracePt t="168140" x="5289550" y="2540000"/>
          <p14:tracePt t="168156" x="5295900" y="2546350"/>
          <p14:tracePt t="168173" x="5302250" y="2546350"/>
          <p14:tracePt t="168223" x="5308600" y="2546350"/>
          <p14:tracePt t="168261" x="5308600" y="2533650"/>
          <p14:tracePt t="168301" x="5314950" y="2533650"/>
          <p14:tracePt t="168315" x="5321300" y="2533650"/>
          <p14:tracePt t="168369" x="5321300" y="2540000"/>
          <p14:tracePt t="168437" x="5321300" y="2533650"/>
          <p14:tracePt t="168453" x="5327650" y="2533650"/>
          <p14:tracePt t="168473" x="5378450" y="2527300"/>
          <p14:tracePt t="168491" x="5486400" y="2520950"/>
          <p14:tracePt t="168506" x="5689600" y="2520950"/>
          <p14:tracePt t="168523" x="6045200" y="2540000"/>
          <p14:tracePt t="168540" x="6521450" y="2565400"/>
          <p14:tracePt t="168557" x="6718300" y="2578100"/>
          <p14:tracePt t="168590" x="6851650" y="2578100"/>
          <p14:tracePt t="168606" x="6940550" y="2578100"/>
          <p14:tracePt t="168698" x="6934200" y="2578100"/>
          <p14:tracePt t="168707" x="6927850" y="2578100"/>
          <p14:tracePt t="168715" x="6921500" y="2578100"/>
          <p14:tracePt t="168725" x="6915150" y="2578100"/>
          <p14:tracePt t="168740" x="6902450" y="2578100"/>
          <p14:tracePt t="168757" x="6896100" y="2584450"/>
          <p14:tracePt t="168986" x="6902450" y="2578100"/>
          <p14:tracePt t="169064" x="6908800" y="2578100"/>
          <p14:tracePt t="169074" x="6908800" y="2571750"/>
          <p14:tracePt t="169091" x="6908800" y="2565400"/>
          <p14:tracePt t="169108" x="6915150" y="2565400"/>
          <p14:tracePt t="169124" x="6921500" y="2552700"/>
          <p14:tracePt t="169270" x="6927850" y="2546350"/>
          <p14:tracePt t="169290" x="6934200" y="2540000"/>
          <p14:tracePt t="169544" x="6934200" y="2546350"/>
          <p14:tracePt t="169566" x="6934200" y="2552700"/>
          <p14:tracePt t="169575" x="6927850" y="2552700"/>
          <p14:tracePt t="169733" x="6927850" y="2559050"/>
          <p14:tracePt t="169741" x="6921500" y="2559050"/>
          <p14:tracePt t="169779" x="6921500" y="2565400"/>
          <p14:tracePt t="169831" x="6915150" y="2565400"/>
          <p14:tracePt t="169871" x="6908800" y="2565400"/>
          <p14:tracePt t="169891" x="6908800" y="2571750"/>
          <p14:tracePt t="170364" x="6908800" y="2565400"/>
          <p14:tracePt t="170388" x="6915150" y="2565400"/>
          <p14:tracePt t="170429" x="6915150" y="2559050"/>
          <p14:tracePt t="170488" x="6921500" y="2559050"/>
          <p14:tracePt t="170495" x="6921500" y="2565400"/>
          <p14:tracePt t="170542" x="6921500" y="2571750"/>
          <p14:tracePt t="170758" x="6921500" y="2578100"/>
          <p14:tracePt t="170774" x="6921500" y="2584450"/>
          <p14:tracePt t="170792" x="6921500" y="2590800"/>
          <p14:tracePt t="170825" x="6921500" y="2597150"/>
          <p14:tracePt t="170967" x="6921500" y="2603500"/>
          <p14:tracePt t="170977" x="6921500" y="2609850"/>
          <p14:tracePt t="170984" x="6915150" y="2616200"/>
          <p14:tracePt t="171000" x="6908800" y="2628900"/>
          <p14:tracePt t="171025" x="6902450" y="2635250"/>
          <p14:tracePt t="171124" x="6902450" y="2628900"/>
          <p14:tracePt t="171142" x="6908800" y="2628900"/>
          <p14:tracePt t="171207" x="6915150" y="2622550"/>
          <p14:tracePt t="171233" x="6915150" y="2616200"/>
          <p14:tracePt t="171278" x="6921500" y="2616200"/>
          <p14:tracePt t="171309" x="6921500" y="2609850"/>
          <p14:tracePt t="171316" x="6927850" y="2609850"/>
          <p14:tracePt t="171342" x="6927850" y="2603500"/>
          <p14:tracePt t="171447" x="6921500" y="2609850"/>
          <p14:tracePt t="171476" x="6915150" y="2616200"/>
          <p14:tracePt t="171526" x="6915150" y="2622550"/>
          <p14:tracePt t="171551" x="6908800" y="2622550"/>
          <p14:tracePt t="171580" x="6902450" y="2628900"/>
          <p14:tracePt t="171607" x="6896100" y="2628900"/>
          <p14:tracePt t="171626" x="6889750" y="2628900"/>
          <p14:tracePt t="171642" x="6883400" y="2628900"/>
          <p14:tracePt t="172278" x="6877050" y="2628900"/>
          <p14:tracePt t="172305" x="6870700" y="2628900"/>
          <p14:tracePt t="172337" x="6864350" y="2628900"/>
          <p14:tracePt t="172536" x="6870700" y="2628900"/>
          <p14:tracePt t="172543" x="6870700" y="2635250"/>
          <p14:tracePt t="172560" x="6883400" y="2641600"/>
          <p14:tracePt t="172577" x="6883400" y="2647950"/>
          <p14:tracePt t="172593" x="6889750" y="2654300"/>
          <p14:tracePt t="172695" x="6889750" y="2660650"/>
          <p14:tracePt t="172704" x="6883400" y="2660650"/>
          <p14:tracePt t="172712" x="6877050" y="2667000"/>
          <p14:tracePt t="172729" x="6858000" y="2686050"/>
          <p14:tracePt t="172744" x="6832600" y="2711450"/>
          <p14:tracePt t="172762" x="6794500" y="2724150"/>
          <p14:tracePt t="172777" x="6775450" y="2724150"/>
          <p14:tracePt t="172793" x="6756400" y="2730500"/>
          <p14:tracePt t="172811" x="6743700" y="2730500"/>
          <p14:tracePt t="172827" x="6718300" y="2724150"/>
          <p14:tracePt t="172843" x="6699250" y="2717800"/>
          <p14:tracePt t="172861" x="6686550" y="2711450"/>
          <p14:tracePt t="172877" x="6673850" y="2711450"/>
          <p14:tracePt t="172893" x="6667500" y="2705100"/>
          <p14:tracePt t="172910" x="6648450" y="2698750"/>
          <p14:tracePt t="172927" x="6635750" y="2698750"/>
          <p14:tracePt t="172930" x="6635750" y="2692400"/>
          <p14:tracePt t="172946" x="6629400" y="2686050"/>
          <p14:tracePt t="172960" x="6629400" y="2679700"/>
          <p14:tracePt t="172977" x="6629400" y="2667000"/>
          <p14:tracePt t="172993" x="6642100" y="2654300"/>
          <p14:tracePt t="173010" x="6654800" y="2647950"/>
          <p14:tracePt t="173027" x="6680200" y="2641600"/>
          <p14:tracePt t="173044" x="6692900" y="2641600"/>
          <p14:tracePt t="173060" x="6718300" y="2641600"/>
          <p14:tracePt t="173077" x="6781800" y="2641600"/>
          <p14:tracePt t="173094" x="6851650" y="2641600"/>
          <p14:tracePt t="173110" x="6965950" y="2641600"/>
          <p14:tracePt t="173127" x="7054850" y="2641600"/>
          <p14:tracePt t="173144" x="7137400" y="2641600"/>
          <p14:tracePt t="173146" x="7169150" y="2641600"/>
          <p14:tracePt t="173160" x="7219950" y="2641600"/>
          <p14:tracePt t="173179" x="7232650" y="2641600"/>
          <p14:tracePt t="173194" x="7251700" y="2641600"/>
          <p14:tracePt t="173212" x="7340600" y="2635250"/>
          <p14:tracePt t="173229" x="7537450" y="2635250"/>
          <p14:tracePt t="173244" x="7766050" y="2635250"/>
          <p14:tracePt t="173264" x="8013700" y="2647950"/>
          <p14:tracePt t="173277" x="8210550" y="2667000"/>
          <p14:tracePt t="173293" x="8356600" y="2686050"/>
          <p14:tracePt t="173310" x="8432800" y="2686050"/>
          <p14:tracePt t="173344" x="8439150" y="2686050"/>
          <p14:tracePt t="173360" x="8445500" y="2679700"/>
          <p14:tracePt t="173378" x="8483600" y="2667000"/>
          <p14:tracePt t="173394" x="8559800" y="2647950"/>
          <p14:tracePt t="173411" x="8623300" y="2628900"/>
          <p14:tracePt t="173427" x="8699500" y="2609850"/>
          <p14:tracePt t="173446" x="8750300" y="2584450"/>
          <p14:tracePt t="173464" x="8756650" y="2546350"/>
          <p14:tracePt t="173477" x="8756650" y="2527300"/>
          <p14:tracePt t="173494" x="8724900" y="2489200"/>
          <p14:tracePt t="173511" x="8680450" y="2451100"/>
          <p14:tracePt t="173530" x="8597900" y="2387600"/>
          <p14:tracePt t="173544" x="8515350" y="2330450"/>
          <p14:tracePt t="173561" x="8483600" y="2298700"/>
          <p14:tracePt t="173579" x="8464550" y="2286000"/>
          <p14:tracePt t="173594" x="8458200" y="2279650"/>
          <p14:tracePt t="173611" x="8439150" y="2273300"/>
          <p14:tracePt t="173627" x="8401050" y="2273300"/>
          <p14:tracePt t="173644" x="8331200" y="2266950"/>
          <p14:tracePt t="173661" x="8248650" y="2266950"/>
          <p14:tracePt t="173677" x="8185150" y="2273300"/>
          <p14:tracePt t="173694" x="8115300" y="2273300"/>
          <p14:tracePt t="173711" x="8083550" y="2273300"/>
          <p14:tracePt t="173728" x="8070850" y="2273300"/>
          <p14:tracePt t="173744" x="8051800" y="2279650"/>
          <p14:tracePt t="173761" x="7975600" y="2279650"/>
          <p14:tracePt t="173779" x="7829550" y="2273300"/>
          <p14:tracePt t="173795" x="7626350" y="2260600"/>
          <p14:tracePt t="173811" x="7372350" y="2241550"/>
          <p14:tracePt t="173829" x="7169150" y="2228850"/>
          <p14:tracePt t="173844" x="7035800" y="2222500"/>
          <p14:tracePt t="173860" x="6978650" y="2222500"/>
          <p14:tracePt t="173894" x="6972300" y="2222500"/>
          <p14:tracePt t="173912" x="6953250" y="2228850"/>
          <p14:tracePt t="173928" x="6870700" y="2254250"/>
          <p14:tracePt t="173944" x="6711950" y="2273300"/>
          <p14:tracePt t="173961" x="6496050" y="2292350"/>
          <p14:tracePt t="173977" x="6311900" y="2305050"/>
          <p14:tracePt t="173995" x="6178550" y="2311400"/>
          <p14:tracePt t="174011" x="6146800" y="2311400"/>
          <p14:tracePt t="174044" x="6146800" y="2330450"/>
          <p14:tracePt t="174061" x="6153150" y="2374900"/>
          <p14:tracePt t="174078" x="6134100" y="2406650"/>
          <p14:tracePt t="174095" x="6096000" y="2444750"/>
          <p14:tracePt t="174111" x="6070600" y="2470150"/>
          <p14:tracePt t="174128" x="6064250" y="2501900"/>
          <p14:tracePt t="174145" x="6083300" y="2520950"/>
          <p14:tracePt t="174162" x="6115050" y="2546350"/>
          <p14:tracePt t="174178" x="6134100" y="2565400"/>
          <p14:tracePt t="174193" x="6159500" y="2597150"/>
          <p14:tracePt t="174211" x="6165850" y="2616200"/>
          <p14:tracePt t="174228" x="6165850" y="2628900"/>
          <p14:tracePt t="174249" x="6165850" y="2635250"/>
          <p14:tracePt t="174264" x="6159500" y="2635250"/>
          <p14:tracePt t="174343" x="6159500" y="2641600"/>
          <p14:tracePt t="174357" x="6159500" y="2647950"/>
          <p14:tracePt t="174367" x="6159500" y="2654300"/>
          <p14:tracePt t="174378" x="6153150" y="2660650"/>
          <p14:tracePt t="174395" x="6127750" y="2673350"/>
          <p14:tracePt t="174411" x="6102350" y="2686050"/>
          <p14:tracePt t="174428" x="6083300" y="2686050"/>
          <p14:tracePt t="174445" x="6076950" y="2686050"/>
          <p14:tracePt t="174535" x="6051550" y="2698750"/>
          <p14:tracePt t="174545" x="6032500" y="2698750"/>
          <p14:tracePt t="174561" x="5981700" y="2705100"/>
          <p14:tracePt t="174578" x="5924550" y="2711450"/>
          <p14:tracePt t="174596" x="5867400" y="2711450"/>
          <p14:tracePt t="174612" x="5835650" y="2711450"/>
          <p14:tracePt t="174629" x="5829300" y="2705100"/>
          <p14:tracePt t="174645" x="5822950" y="2705100"/>
          <p14:tracePt t="174695" x="5829300" y="2698750"/>
          <p14:tracePt t="174712" x="5835650" y="2692400"/>
          <p14:tracePt t="174728" x="5848350" y="2679700"/>
          <p14:tracePt t="174745" x="5861050" y="2679700"/>
          <p14:tracePt t="174761" x="5867400" y="2673350"/>
          <p14:tracePt t="174796" x="5873750" y="2667000"/>
          <p14:tracePt t="175004" x="5873750" y="2660650"/>
          <p14:tracePt t="175012" x="5867400" y="2660650"/>
          <p14:tracePt t="175029" x="5861050" y="2654300"/>
          <p14:tracePt t="175047" x="5854700" y="2647950"/>
          <p14:tracePt t="175062" x="5848350" y="2647950"/>
          <p14:tracePt t="175078" x="5842000" y="2635250"/>
          <p14:tracePt t="175096" x="5829300" y="2628900"/>
          <p14:tracePt t="175114" x="5797550" y="2622550"/>
          <p14:tracePt t="175116" x="5784850" y="2616200"/>
          <p14:tracePt t="175131" x="5683250" y="2578100"/>
          <p14:tracePt t="175146" x="5645150" y="2559050"/>
          <p14:tracePt t="175163" x="5511800" y="2508250"/>
          <p14:tracePt t="175179" x="5461000" y="2476500"/>
          <p14:tracePt t="175195" x="5435600" y="2463800"/>
          <p14:tracePt t="175211" x="5429250" y="2463800"/>
          <p14:tracePt t="175293" x="5422900" y="2463800"/>
          <p14:tracePt t="175309" x="5422900" y="2470150"/>
          <p14:tracePt t="175399" x="5435600" y="2476500"/>
          <p14:tracePt t="175413" x="5467350" y="2476500"/>
          <p14:tracePt t="175429" x="5505450" y="2476500"/>
          <p14:tracePt t="175445" x="5549900" y="2476500"/>
          <p14:tracePt t="175464" x="5645150" y="2476500"/>
          <p14:tracePt t="175479" x="5753100" y="2482850"/>
          <p14:tracePt t="175496" x="6134100" y="2495550"/>
          <p14:tracePt t="175514" x="6508750" y="2514600"/>
          <p14:tracePt t="175529" x="6705600" y="2520950"/>
          <p14:tracePt t="175531" x="6965950" y="2527300"/>
          <p14:tracePt t="175546" x="7207250" y="2533650"/>
          <p14:tracePt t="175562" x="7880350" y="2552700"/>
          <p14:tracePt t="175579" x="8172450" y="2559050"/>
          <p14:tracePt t="175596" x="8388350" y="2565400"/>
          <p14:tracePt t="175612" x="8432800" y="2559050"/>
          <p14:tracePt t="175629" x="8426450" y="2559050"/>
          <p14:tracePt t="175645" x="8413750" y="2559050"/>
          <p14:tracePt t="175662" x="8388350" y="2559050"/>
          <p14:tracePt t="175679" x="8382000" y="2559050"/>
          <p14:tracePt t="175765" x="8375650" y="2559050"/>
          <p14:tracePt t="175798" x="8369300" y="2565400"/>
          <p14:tracePt t="175813" x="8362950" y="2571750"/>
          <p14:tracePt t="175831" x="8350250" y="2578100"/>
          <p14:tracePt t="175845" x="8343900" y="2584450"/>
          <p14:tracePt t="175863" x="8331200" y="2597150"/>
          <p14:tracePt t="175879" x="8318500" y="2609850"/>
          <p14:tracePt t="175896" x="8293100" y="2616200"/>
          <p14:tracePt t="175912" x="8261350" y="2622550"/>
          <p14:tracePt t="175929" x="8210550" y="2622550"/>
          <p14:tracePt t="175946" x="8159750" y="2622550"/>
          <p14:tracePt t="175962" x="8134350" y="2622550"/>
          <p14:tracePt t="175979" x="8128000" y="2622550"/>
          <p14:tracePt t="175997" x="8121650" y="2622550"/>
          <p14:tracePt t="176135" x="8121650" y="2628900"/>
          <p14:tracePt t="176152" x="8121650" y="2635250"/>
          <p14:tracePt t="176175" x="8121650" y="2641600"/>
          <p14:tracePt t="176418" x="8115300" y="2641600"/>
          <p14:tracePt t="176442" x="8115300" y="2647950"/>
          <p14:tracePt t="176474" x="8108950" y="2647950"/>
          <p14:tracePt t="176543" x="8108950" y="2654300"/>
          <p14:tracePt t="176568" x="8102600" y="2654300"/>
          <p14:tracePt t="176825" x="8108950" y="2654300"/>
          <p14:tracePt t="176840" x="8121650" y="2654300"/>
          <p14:tracePt t="176849" x="8134350" y="2654300"/>
          <p14:tracePt t="176863" x="8147050" y="2647950"/>
          <p14:tracePt t="176901" x="8147050" y="2641600"/>
          <p14:tracePt t="176917" x="8140700" y="2641600"/>
          <p14:tracePt t="176930" x="8128000" y="2635250"/>
          <p14:tracePt t="176946" x="8096250" y="2635250"/>
          <p14:tracePt t="176964" x="8051800" y="2622550"/>
          <p14:tracePt t="176980" x="8032750" y="2622550"/>
          <p14:tracePt t="176998" x="8013700" y="2622550"/>
          <p14:tracePt t="177013" x="7950200" y="2622550"/>
          <p14:tracePt t="177030" x="7791450" y="2622550"/>
          <p14:tracePt t="177047" x="7524750" y="2603500"/>
          <p14:tracePt t="177064" x="7226300" y="2584450"/>
          <p14:tracePt t="177080" x="6858000" y="2552700"/>
          <p14:tracePt t="177097" x="6540500" y="2514600"/>
          <p14:tracePt t="177114" x="6330950" y="2482850"/>
          <p14:tracePt t="177130" x="6229350" y="2470150"/>
          <p14:tracePt t="177147" x="6210300" y="2463800"/>
          <p14:tracePt t="177180" x="6165850" y="2476500"/>
          <p14:tracePt t="177197" x="6064250" y="2482850"/>
          <p14:tracePt t="177214" x="5943600" y="2482850"/>
          <p14:tracePt t="177230" x="5829300" y="2482850"/>
          <p14:tracePt t="177247" x="5791200" y="2476500"/>
          <p14:tracePt t="177264" x="5784850" y="2476500"/>
          <p14:tracePt t="177281" x="5822950" y="2476500"/>
          <p14:tracePt t="177297" x="5892800" y="2476500"/>
          <p14:tracePt t="177314" x="5962650" y="2476500"/>
          <p14:tracePt t="177332" x="6019800" y="2476500"/>
          <p14:tracePt t="177334" x="6032500" y="2476500"/>
          <p14:tracePt t="177347" x="6038850" y="2476500"/>
          <p14:tracePt t="177461" x="6045200" y="2476500"/>
          <p14:tracePt t="177468" x="6051550" y="2476500"/>
          <p14:tracePt t="177480" x="6057900" y="2476500"/>
          <p14:tracePt t="177497" x="6089650" y="2476500"/>
          <p14:tracePt t="177514" x="6115050" y="2476500"/>
          <p14:tracePt t="177531" x="6140450" y="2476500"/>
          <p14:tracePt t="177547" x="6159500" y="2476500"/>
          <p14:tracePt t="177549" x="6172200" y="2476500"/>
          <p14:tracePt t="177564" x="6197600" y="2476500"/>
          <p14:tracePt t="177581" x="6216650" y="2470150"/>
          <p14:tracePt t="177597" x="6235700" y="2470150"/>
          <p14:tracePt t="177630" x="6242050" y="2470150"/>
          <p14:tracePt t="177664" x="6254750" y="2470150"/>
          <p14:tracePt t="177681" x="6292850" y="2463800"/>
          <p14:tracePt t="177697" x="6388100" y="2457450"/>
          <p14:tracePt t="177714" x="6521450" y="2457450"/>
          <p14:tracePt t="177731" x="6724650" y="2463800"/>
          <p14:tracePt t="177747" x="6877050" y="2482850"/>
          <p14:tracePt t="177763" x="7004050" y="2489200"/>
          <p14:tracePt t="177895" x="7010400" y="2489200"/>
          <p14:tracePt t="177954" x="7016750" y="2489200"/>
          <p14:tracePt t="178058" x="7023100" y="2489200"/>
          <p14:tracePt t="178074" x="7029450" y="2489200"/>
          <p14:tracePt t="178098" x="7042150" y="2495550"/>
          <p14:tracePt t="178114" x="7054850" y="2495550"/>
          <p14:tracePt t="178130" x="7067550" y="2501900"/>
          <p14:tracePt t="178148" x="7073900" y="2501900"/>
          <p14:tracePt t="178235" x="7080250" y="2501900"/>
          <p14:tracePt t="178241" x="7086600" y="2501900"/>
          <p14:tracePt t="178252" x="7092950" y="2501900"/>
          <p14:tracePt t="178267" x="7105650" y="2501900"/>
          <p14:tracePt t="178281" x="7118350" y="2501900"/>
          <p14:tracePt t="178298" x="7124700" y="2501900"/>
          <p14:tracePt t="178443" x="7131050" y="2501900"/>
          <p14:tracePt t="178451" x="7137400" y="2495550"/>
          <p14:tracePt t="178464" x="7143750" y="2495550"/>
          <p14:tracePt t="178482" x="7156450" y="2495550"/>
          <p14:tracePt t="178534" x="7162800" y="2489200"/>
          <p14:tracePt t="178548" x="7188200" y="2489200"/>
          <p14:tracePt t="178565" x="7207250" y="2482850"/>
          <p14:tracePt t="178581" x="7213600" y="2476500"/>
          <p14:tracePt t="178598" x="7226300" y="2476500"/>
          <p14:tracePt t="178615" x="7264400" y="2476500"/>
          <p14:tracePt t="178632" x="7416800" y="2470150"/>
          <p14:tracePt t="178648" x="7632700" y="2470150"/>
          <p14:tracePt t="178664" x="7899400" y="2482850"/>
          <p14:tracePt t="178681" x="8140700" y="2501900"/>
          <p14:tracePt t="178698" x="8318500" y="2514600"/>
          <p14:tracePt t="178716" x="8432800" y="2520950"/>
          <p14:tracePt t="178717" x="8451850" y="2527300"/>
          <p14:tracePt t="178733" x="8445500" y="2527300"/>
          <p14:tracePt t="178748" x="8420100" y="2527300"/>
          <p14:tracePt t="178766" x="8401050" y="2527300"/>
          <p14:tracePt t="178797" x="8413750" y="2527300"/>
          <p14:tracePt t="178815" x="8464550" y="2527300"/>
          <p14:tracePt t="178832" x="8534400" y="2520950"/>
          <p14:tracePt t="178848" x="8572500" y="2508250"/>
          <p14:tracePt t="178865" x="8604250" y="2501900"/>
          <p14:tracePt t="178883" x="8616950" y="2495550"/>
          <p14:tracePt t="178915" x="8616950" y="2489200"/>
          <p14:tracePt t="178932" x="8629650" y="2482850"/>
          <p14:tracePt t="178948" x="8655050" y="2476500"/>
          <p14:tracePt t="178965" x="8686800" y="2463800"/>
          <p14:tracePt t="178984" x="8718550" y="2463800"/>
          <p14:tracePt t="179062" x="8712200" y="2463800"/>
          <p14:tracePt t="179194" x="8712200" y="2457450"/>
          <p14:tracePt t="179210" x="8724900" y="2451100"/>
          <p14:tracePt t="179232" x="8826500" y="2438400"/>
          <p14:tracePt t="179250" x="8877300" y="2419350"/>
          <p14:tracePt t="179266" x="8915400" y="2413000"/>
          <p14:tracePt t="179282" x="8940800" y="2413000"/>
          <p14:tracePt t="179299" x="8947150" y="2413000"/>
          <p14:tracePt t="179315" x="8953500" y="2413000"/>
          <p14:tracePt t="179332" x="8959850" y="2413000"/>
          <p14:tracePt t="179349" x="8966200" y="2413000"/>
          <p14:tracePt t="179367" x="8978900" y="2406650"/>
          <p14:tracePt t="179382" x="9004300" y="2406650"/>
          <p14:tracePt t="179399" x="9023350" y="2406650"/>
          <p14:tracePt t="179415" x="9029700" y="2406650"/>
          <p14:tracePt t="179434" x="9036050" y="2406650"/>
          <p14:tracePt t="179449" x="9048750" y="2406650"/>
          <p14:tracePt t="179465" x="9080500" y="2400300"/>
          <p14:tracePt t="179482" x="9144000" y="2400300"/>
          <p14:tracePt t="179499" x="9258300" y="2393950"/>
          <p14:tracePt t="179520" x="9366250" y="2393950"/>
          <p14:tracePt t="179534" x="9391650" y="2393950"/>
          <p14:tracePt t="179549" x="9398000" y="2393950"/>
          <p14:tracePt t="179566" x="9410700" y="2406650"/>
          <p14:tracePt t="179582" x="9417050" y="2413000"/>
          <p14:tracePt t="179601" x="9423400" y="2413000"/>
          <p14:tracePt t="179618" x="9429750" y="2419350"/>
          <p14:tracePt t="179632" x="9436100" y="2419350"/>
          <p14:tracePt t="179649" x="9448800" y="2406650"/>
          <p14:tracePt t="179666" x="9467850" y="2400300"/>
          <p14:tracePt t="179683" x="9480550" y="2393950"/>
          <p14:tracePt t="179699" x="9486900" y="2393950"/>
          <p14:tracePt t="179749" x="9480550" y="2406650"/>
          <p14:tracePt t="179766" x="9480550" y="2413000"/>
          <p14:tracePt t="179800" x="9480550" y="2406650"/>
          <p14:tracePt t="179816" x="9499600" y="2381250"/>
          <p14:tracePt t="179833" x="9575800" y="2305050"/>
          <p14:tracePt t="179849" x="9632950" y="2254250"/>
          <p14:tracePt t="179865" x="9683750" y="2209800"/>
          <p14:tracePt t="179883" x="9709150" y="2197100"/>
          <p14:tracePt t="179899" x="9715500" y="2190750"/>
          <p14:tracePt t="179932" x="9715500" y="2197100"/>
          <p14:tracePt t="179949" x="9709150" y="2203450"/>
          <p14:tracePt t="179966" x="9702800" y="2209800"/>
          <p14:tracePt t="179983" x="9690100" y="2209800"/>
          <p14:tracePt t="179986" x="9690100" y="2216150"/>
          <p14:tracePt t="180000" x="9683750" y="2216150"/>
          <p14:tracePt t="180002" x="9683750" y="2222500"/>
          <p14:tracePt t="180016" x="9683750" y="2235200"/>
          <p14:tracePt t="180033" x="9683750" y="2254250"/>
          <p14:tracePt t="180050" x="9683750" y="2273300"/>
          <p14:tracePt t="180065" x="9677400" y="2286000"/>
          <p14:tracePt t="180084" x="9671050" y="2298700"/>
          <p14:tracePt t="180116" x="9658350" y="2305050"/>
          <p14:tracePt t="180135" x="9652000" y="2311400"/>
          <p14:tracePt t="180150" x="9645650" y="2317750"/>
          <p14:tracePt t="180199" x="9645650" y="2324100"/>
          <p14:tracePt t="180262" x="9645650" y="2330450"/>
          <p14:tracePt t="180309" x="9639300" y="2330450"/>
          <p14:tracePt t="180602" x="9645650" y="2330450"/>
          <p14:tracePt t="180617" x="9645650" y="2336800"/>
          <p14:tracePt t="180634" x="9645650" y="2343150"/>
          <p14:tracePt t="180651" x="9632950" y="2343150"/>
          <p14:tracePt t="180666" x="9626600" y="2343150"/>
          <p14:tracePt t="180683" x="9632950" y="2343150"/>
          <p14:tracePt t="180700" x="9664700" y="2349500"/>
          <p14:tracePt t="180717" x="9721850" y="2362200"/>
          <p14:tracePt t="180719" x="9740900" y="2362200"/>
          <p14:tracePt t="180733" x="9759950" y="2368550"/>
          <p14:tracePt t="180750" x="9798050" y="2374900"/>
          <p14:tracePt t="180767" x="9823450" y="2374900"/>
          <p14:tracePt t="180785" x="9848850" y="2381250"/>
          <p14:tracePt t="180800" x="9855200" y="2381250"/>
          <p14:tracePt t="180833" x="9855200" y="2387600"/>
          <p14:tracePt t="180850" x="9867900" y="2387600"/>
          <p14:tracePt t="180867" x="9893300" y="2393950"/>
          <p14:tracePt t="180883" x="9937750" y="2400300"/>
          <p14:tracePt t="180900" x="9969500" y="2406650"/>
          <p14:tracePt t="180917" x="9982200" y="2413000"/>
          <p14:tracePt t="180919" x="9994900" y="2413000"/>
          <p14:tracePt t="180936" x="10001250" y="2413000"/>
          <p14:tracePt t="180971" x="10007600" y="2413000"/>
          <p14:tracePt t="180984" x="10013950" y="2413000"/>
          <p14:tracePt t="180987" x="10020300" y="2413000"/>
          <p14:tracePt t="181001" x="10045700" y="2413000"/>
          <p14:tracePt t="181018" x="10102850" y="2419350"/>
          <p14:tracePt t="181033" x="10140950" y="2419350"/>
          <p14:tracePt t="181050" x="10191750" y="2432050"/>
          <p14:tracePt t="181067" x="10210800" y="2432050"/>
          <p14:tracePt t="181083" x="10229850" y="2438400"/>
          <p14:tracePt t="181100" x="10280650" y="2438400"/>
          <p14:tracePt t="181117" x="10337800" y="2444750"/>
          <p14:tracePt t="181134" x="10433050" y="2444750"/>
          <p14:tracePt t="181151" x="10483850" y="2444750"/>
          <p14:tracePt t="181167" x="10509250" y="2444750"/>
          <p14:tracePt t="181217" x="10509250" y="2451100"/>
          <p14:tracePt t="181299" x="10502900" y="2451100"/>
          <p14:tracePt t="181307" x="10496550" y="2451100"/>
          <p14:tracePt t="181317" x="10490200" y="2451100"/>
          <p14:tracePt t="181350" x="10483850" y="2451100"/>
          <p14:tracePt t="181367" x="10483850" y="2444750"/>
          <p14:tracePt t="181384" x="10502900" y="2438400"/>
          <p14:tracePt t="181401" x="10541000" y="2438400"/>
          <p14:tracePt t="181417" x="10598150" y="2438400"/>
          <p14:tracePt t="181434" x="10617200" y="2438400"/>
          <p14:tracePt t="181637" x="10617200" y="2444750"/>
          <p14:tracePt t="181800" x="10617200" y="2451100"/>
          <p14:tracePt t="181824" x="10617200" y="2457450"/>
          <p14:tracePt t="181995" x="10610850" y="2457450"/>
          <p14:tracePt t="182110" x="10604500" y="2457450"/>
          <p14:tracePt t="182118" x="10598150" y="2457450"/>
          <p14:tracePt t="182124" x="10591800" y="2457450"/>
          <p14:tracePt t="182156" x="10585450" y="2457450"/>
          <p14:tracePt t="182372" x="10579100" y="2457450"/>
          <p14:tracePt t="182622" x="10579100" y="2451100"/>
          <p14:tracePt t="182646" x="10572750" y="2444750"/>
          <p14:tracePt t="182709" x="10566400" y="2444750"/>
          <p14:tracePt t="182726" x="10560050" y="2444750"/>
          <p14:tracePt t="182735" x="10553700" y="2444750"/>
          <p14:tracePt t="182752" x="10547350" y="2444750"/>
          <p14:tracePt t="182770" x="10541000" y="2444750"/>
          <p14:tracePt t="182802" x="10528300" y="2451100"/>
          <p14:tracePt t="182819" x="10521950" y="2457450"/>
          <p14:tracePt t="182836" x="10502900" y="2476500"/>
          <p14:tracePt t="182853" x="10483850" y="2495550"/>
          <p14:tracePt t="182856" x="10477500" y="2501900"/>
          <p14:tracePt t="182871" x="10477500" y="2508250"/>
          <p14:tracePt t="182885" x="10471150" y="2520950"/>
          <p14:tracePt t="182902" x="10464800" y="2520950"/>
          <p14:tracePt t="182952" x="10471150" y="2527300"/>
          <p14:tracePt t="182968" x="10477500" y="2527300"/>
          <p14:tracePt t="183002" x="10490200" y="2527300"/>
          <p14:tracePt t="183019" x="10515600" y="2520950"/>
          <p14:tracePt t="183035" x="10604500" y="2508250"/>
          <p14:tracePt t="183052" x="10712450" y="2489200"/>
          <p14:tracePt t="183069" x="10845800" y="2470150"/>
          <p14:tracePt t="183085" x="10922000" y="2457450"/>
          <p14:tracePt t="183104" x="11017250" y="2444750"/>
          <p14:tracePt t="183119" x="11049000" y="2438400"/>
          <p14:tracePt t="183165" x="11055350" y="2438400"/>
          <p14:tracePt t="183170" x="11055350" y="2432050"/>
          <p14:tracePt t="183185" x="11068050" y="2432050"/>
          <p14:tracePt t="183219" x="11093450" y="2432050"/>
          <p14:tracePt t="183313" x="11099800" y="2432050"/>
          <p14:tracePt t="183335" x="11125200" y="2432050"/>
          <p14:tracePt t="183352" x="11188700" y="2432050"/>
          <p14:tracePt t="183369" x="11226800" y="2432050"/>
          <p14:tracePt t="183386" x="11271250" y="2425700"/>
          <p14:tracePt t="183402" x="11353800" y="2419350"/>
          <p14:tracePt t="183419" x="11487150" y="2400300"/>
          <p14:tracePt t="183436" x="11652250" y="2393950"/>
          <p14:tracePt t="183453" x="11753850" y="2393950"/>
          <p14:tracePt t="183469" x="11785600" y="2387600"/>
          <p14:tracePt t="183502" x="11779250" y="2387600"/>
          <p14:tracePt t="183519" x="11747500" y="2393950"/>
          <p14:tracePt t="183536" x="11703050" y="2406650"/>
          <p14:tracePt t="183552" x="11677650" y="2413000"/>
          <p14:tracePt t="183569" x="11671300" y="2413000"/>
          <p14:tracePt t="183602" x="11664950" y="2413000"/>
          <p14:tracePt t="183619" x="11639550" y="2419350"/>
          <p14:tracePt t="183636" x="11595100" y="2425700"/>
          <p14:tracePt t="183653" x="11474450" y="2444750"/>
          <p14:tracePt t="183668" x="11341100" y="2457450"/>
          <p14:tracePt t="183686" x="11169650" y="2463800"/>
          <p14:tracePt t="183702" x="10985500" y="2463800"/>
          <p14:tracePt t="183719" x="10744200" y="2463800"/>
          <p14:tracePt t="183738" x="10547350" y="2470150"/>
          <p14:tracePt t="183752" x="10255250" y="2470150"/>
          <p14:tracePt t="183769" x="9855200" y="2470150"/>
          <p14:tracePt t="183788" x="9283700" y="2476500"/>
          <p14:tracePt t="183803" x="9067800" y="2476500"/>
          <p14:tracePt t="183805" x="8769350" y="2476500"/>
          <p14:tracePt t="183819" x="8559800" y="2476500"/>
          <p14:tracePt t="183836" x="7785100" y="2457450"/>
          <p14:tracePt t="183853" x="7366000" y="2444750"/>
          <p14:tracePt t="183869" x="6965950" y="2444750"/>
          <p14:tracePt t="183886" x="6642100" y="2444750"/>
          <p14:tracePt t="183902" x="6318250" y="2457450"/>
          <p14:tracePt t="183919" x="5994400" y="2463800"/>
          <p14:tracePt t="183936" x="5670550" y="2476500"/>
          <p14:tracePt t="183952" x="5416550" y="2476500"/>
          <p14:tracePt t="183969" x="5264150" y="2489200"/>
          <p14:tracePt t="183986" x="5238750" y="2489200"/>
          <p14:tracePt t="184002" x="5257800" y="2495550"/>
          <p14:tracePt t="184019" x="5289550" y="2495550"/>
          <p14:tracePt t="184036" x="5346700" y="2495550"/>
          <p14:tracePt t="184069" x="5346700" y="2501900"/>
          <p14:tracePt t="184086" x="5340350" y="2508250"/>
          <p14:tracePt t="184103" x="5327650" y="2514600"/>
          <p14:tracePt t="184119" x="5321300" y="2520950"/>
          <p14:tracePt t="184153" x="5321300" y="2527300"/>
          <p14:tracePt t="184169" x="5321300" y="2540000"/>
          <p14:tracePt t="184186" x="5327650" y="2559050"/>
          <p14:tracePt t="184203" x="5327650" y="2603500"/>
          <p14:tracePt t="184220" x="5302250" y="2635250"/>
          <p14:tracePt t="184236" x="5257800" y="2679700"/>
          <p14:tracePt t="184253" x="5194300" y="2730500"/>
          <p14:tracePt t="184254" x="5156200" y="2768600"/>
          <p14:tracePt t="184270" x="5118100" y="2800350"/>
          <p14:tracePt t="184271" x="5099050" y="2819400"/>
          <p14:tracePt t="184286" x="5048250" y="2876550"/>
          <p14:tracePt t="184304" x="5035550" y="2901950"/>
          <p14:tracePt t="184320" x="5035550" y="2914650"/>
          <p14:tracePt t="184354" x="5048250" y="2908300"/>
          <p14:tracePt t="184369" x="5060950" y="2895600"/>
          <p14:tracePt t="184420" x="5054600" y="2895600"/>
          <p14:tracePt t="184436" x="5048250" y="2895600"/>
          <p14:tracePt t="184453" x="5041900" y="2895600"/>
          <p14:tracePt t="184517" x="5048250" y="2895600"/>
          <p14:tracePt t="184536" x="5060950" y="2889250"/>
          <p14:tracePt t="184553" x="5073650" y="2882900"/>
          <p14:tracePt t="184570" x="5092700" y="2876550"/>
          <p14:tracePt t="184587" x="5118100" y="2870200"/>
          <p14:tracePt t="184602" x="5130800" y="2863850"/>
          <p14:tracePt t="184622" x="5156200" y="2844800"/>
          <p14:tracePt t="184636" x="5162550" y="2844800"/>
          <p14:tracePt t="184640" x="5175250" y="2838450"/>
          <p14:tracePt t="184653" x="5181600" y="2838450"/>
          <p14:tracePt t="184670" x="5194300" y="2825750"/>
          <p14:tracePt t="184687" x="5207000" y="2819400"/>
          <p14:tracePt t="184703" x="5219700" y="2813050"/>
          <p14:tracePt t="184720" x="5226050" y="2806700"/>
          <p14:tracePt t="184737" x="5238750" y="2794000"/>
          <p14:tracePt t="184753" x="5245100" y="2787650"/>
          <p14:tracePt t="184770" x="5251450" y="2781300"/>
          <p14:tracePt t="184786" x="5257800" y="2774950"/>
          <p14:tracePt t="184803" x="5264150" y="2768600"/>
          <p14:tracePt t="184820" x="5276850" y="2768600"/>
          <p14:tracePt t="184837" x="5289550" y="2762250"/>
          <p14:tracePt t="184853" x="5302250" y="2755900"/>
          <p14:tracePt t="184856" x="5308600" y="2749550"/>
          <p14:tracePt t="184887" x="5314950" y="2749550"/>
          <p14:tracePt t="185014" x="5321300" y="2749550"/>
          <p14:tracePt t="185022" x="5327650" y="2749550"/>
          <p14:tracePt t="185030" x="5340350" y="2749550"/>
          <p14:tracePt t="185046" x="5378450" y="2749550"/>
          <p14:tracePt t="185071" x="5473700" y="2743200"/>
          <p14:tracePt t="185087" x="5556250" y="2730500"/>
          <p14:tracePt t="185103" x="5715000" y="2711450"/>
          <p14:tracePt t="185120" x="5969000" y="2705100"/>
          <p14:tracePt t="185137" x="6229350" y="2698750"/>
          <p14:tracePt t="185153" x="6515100" y="2698750"/>
          <p14:tracePt t="185170" x="6731000" y="2698750"/>
          <p14:tracePt t="185187" x="6908800" y="2698750"/>
          <p14:tracePt t="185221" x="6978650" y="2698750"/>
          <p14:tracePt t="185237" x="6959600" y="2698750"/>
          <p14:tracePt t="185254" x="6934200" y="2698750"/>
          <p14:tracePt t="185351" x="6934200" y="2692400"/>
          <p14:tracePt t="185405" x="6940550" y="2692400"/>
          <p14:tracePt t="185411" x="6946900" y="2692400"/>
          <p14:tracePt t="185420" x="6965950" y="2698750"/>
          <p14:tracePt t="185439" x="6991350" y="2705100"/>
          <p14:tracePt t="185454" x="7004050" y="2705100"/>
          <p14:tracePt t="185471" x="7010400" y="2711450"/>
          <p14:tracePt t="185533" x="7016750" y="2711450"/>
          <p14:tracePt t="185542" x="7016750" y="2705100"/>
          <p14:tracePt t="185554" x="7023100" y="2698750"/>
          <p14:tracePt t="185571" x="7035800" y="2679700"/>
          <p14:tracePt t="185589" x="7054850" y="2647950"/>
          <p14:tracePt t="185604" x="7061200" y="2628900"/>
          <p14:tracePt t="185622" x="7061200" y="2603500"/>
          <p14:tracePt t="185639" x="7061200" y="2590800"/>
          <p14:tracePt t="185654" x="7054850" y="2571750"/>
          <p14:tracePt t="185671" x="7029450" y="2546350"/>
          <p14:tracePt t="185687" x="6997700" y="2533650"/>
          <p14:tracePt t="185704" x="6965950" y="2520950"/>
          <p14:tracePt t="185721" x="6915150" y="2508250"/>
          <p14:tracePt t="185737" x="6889750" y="2501900"/>
          <p14:tracePt t="185754" x="6858000" y="2495550"/>
          <p14:tracePt t="185771" x="6826250" y="2495550"/>
          <p14:tracePt t="185773" x="6813550" y="2489200"/>
          <p14:tracePt t="185788" x="6800850" y="2489200"/>
          <p14:tracePt t="185790" x="6788150" y="2489200"/>
          <p14:tracePt t="185806" x="6775450" y="2489200"/>
          <p14:tracePt t="185808" x="6762750" y="2489200"/>
          <p14:tracePt t="185821" x="6750050" y="2495550"/>
          <p14:tracePt t="185838" x="6711950" y="2501900"/>
          <p14:tracePt t="185854" x="6673850" y="2514600"/>
          <p14:tracePt t="185871" x="6661150" y="2520950"/>
          <p14:tracePt t="185887" x="6654800" y="2520950"/>
          <p14:tracePt t="185904" x="6648450" y="2533650"/>
          <p14:tracePt t="185920" x="6642100" y="2546350"/>
          <p14:tracePt t="185938" x="6629400" y="2565400"/>
          <p14:tracePt t="185953" x="6629400" y="2590800"/>
          <p14:tracePt t="185971" x="6642100" y="2622550"/>
          <p14:tracePt t="185988" x="6680200" y="2654300"/>
          <p14:tracePt t="186004" x="6731000" y="2686050"/>
          <p14:tracePt t="186021" x="6800850" y="2705100"/>
          <p14:tracePt t="186038" x="6927850" y="2711450"/>
          <p14:tracePt t="186056" x="7023100" y="2705100"/>
          <p14:tracePt t="186071" x="7112000" y="2673350"/>
          <p14:tracePt t="186088" x="7150100" y="2660650"/>
          <p14:tracePt t="186106" x="7283450" y="2622550"/>
          <p14:tracePt t="186121" x="7366000" y="2609850"/>
          <p14:tracePt t="186138" x="7429500" y="2609850"/>
          <p14:tracePt t="186154" x="7454900" y="2609850"/>
          <p14:tracePt t="186384" x="7454900" y="2603500"/>
          <p14:tracePt t="186408" x="7454900" y="2590800"/>
          <p14:tracePt t="186422" x="7442200" y="2571750"/>
          <p14:tracePt t="186438" x="7423150" y="2552700"/>
          <p14:tracePt t="186456" x="7397750" y="2527300"/>
          <p14:tracePt t="186472" x="7372350" y="2508250"/>
          <p14:tracePt t="186488" x="7346950" y="2495550"/>
          <p14:tracePt t="186506" x="7327900" y="2489200"/>
          <p14:tracePt t="186522" x="7302500" y="2482850"/>
          <p14:tracePt t="186537" x="7283450" y="2482850"/>
          <p14:tracePt t="186555" x="7258050" y="2482850"/>
          <p14:tracePt t="186571" x="7219950" y="2482850"/>
          <p14:tracePt t="186589" x="7169150" y="2495550"/>
          <p14:tracePt t="186605" x="7112000" y="2501900"/>
          <p14:tracePt t="186622" x="7029450" y="2501900"/>
          <p14:tracePt t="186638" x="6985000" y="2501900"/>
          <p14:tracePt t="186655" x="6959600" y="2501900"/>
          <p14:tracePt t="186658" x="6959600" y="2508250"/>
          <p14:tracePt t="186688" x="6959600" y="2520950"/>
          <p14:tracePt t="186705" x="6978650" y="2533650"/>
          <p14:tracePt t="186723" x="7004050" y="2546350"/>
          <p14:tracePt t="186738" x="7016750" y="2552700"/>
          <p14:tracePt t="186806" x="7016750" y="2559050"/>
          <p14:tracePt t="186821" x="7010400" y="2565400"/>
          <p14:tracePt t="186838" x="7010400" y="2571750"/>
          <p14:tracePt t="186855" x="7010400" y="2578100"/>
          <p14:tracePt t="186872" x="7010400" y="2584450"/>
          <p14:tracePt t="186889" x="7016750" y="2590800"/>
          <p14:tracePt t="186905" x="7016750" y="2597150"/>
          <p14:tracePt t="186922" x="7016750" y="2609850"/>
          <p14:tracePt t="186938" x="7004050" y="2622550"/>
          <p14:tracePt t="186955" x="6997700" y="2635250"/>
          <p14:tracePt t="186973" x="6985000" y="2654300"/>
          <p14:tracePt t="186989" x="6972300" y="2667000"/>
          <p14:tracePt t="187006" x="6959600" y="2679700"/>
          <p14:tracePt t="187022" x="6953250" y="2686050"/>
          <p14:tracePt t="187209" x="6953250" y="2679700"/>
          <p14:tracePt t="187226" x="6953250" y="2673350"/>
          <p14:tracePt t="187242" x="6953250" y="2667000"/>
          <p14:tracePt t="187255" x="6953250" y="2660650"/>
          <p14:tracePt t="187272" x="6953250" y="2654300"/>
          <p14:tracePt t="187337" x="6953250" y="2647950"/>
          <p14:tracePt t="187718" x="6946900" y="2647950"/>
          <p14:tracePt t="187740" x="6934200" y="2654300"/>
          <p14:tracePt t="187756" x="6927850" y="2660650"/>
          <p14:tracePt t="188250" x="6927850" y="2654300"/>
          <p14:tracePt t="188266" x="6915150" y="2654300"/>
          <p14:tracePt t="188273" x="6908800" y="2647950"/>
          <p14:tracePt t="188290" x="6889750" y="2635250"/>
          <p14:tracePt t="188307" x="6889750" y="2628900"/>
          <p14:tracePt t="190304" x="6883400" y="2628900"/>
          <p14:tracePt t="190311" x="6877050" y="2622550"/>
          <p14:tracePt t="190326" x="6851650" y="2571750"/>
          <p14:tracePt t="190342" x="6819900" y="2520950"/>
          <p14:tracePt t="190358" x="6800850" y="2470150"/>
          <p14:tracePt t="190376" x="6788150" y="2432050"/>
          <p14:tracePt t="190392" x="6781800" y="2393950"/>
          <p14:tracePt t="190407" x="6775450" y="2374900"/>
          <p14:tracePt t="190425" x="6775450" y="2355850"/>
          <p14:tracePt t="190442" x="6769100" y="2336800"/>
          <p14:tracePt t="190458" x="6762750" y="2311400"/>
          <p14:tracePt t="190475" x="6762750" y="2286000"/>
          <p14:tracePt t="190493" x="6762750" y="2273300"/>
          <p14:tracePt t="190508" x="6756400" y="2254250"/>
          <p14:tracePt t="190512" x="6756400" y="2247900"/>
          <p14:tracePt t="190525" x="6756400" y="2241550"/>
          <p14:tracePt t="190542" x="6750050" y="2222500"/>
          <p14:tracePt t="190560" x="6750050" y="2203450"/>
          <p14:tracePt t="190574" x="6743700" y="2184400"/>
          <p14:tracePt t="190591" x="6743700" y="2159000"/>
          <p14:tracePt t="190608" x="6737350" y="2139950"/>
          <p14:tracePt t="190626" x="6724650" y="2114550"/>
          <p14:tracePt t="190641" x="6705600" y="2082800"/>
          <p14:tracePt t="190658" x="6692900" y="2063750"/>
          <p14:tracePt t="190675" x="6680200" y="2051050"/>
          <p14:tracePt t="190691" x="6673850" y="2051050"/>
          <p14:tracePt t="190844" x="6673850" y="2057400"/>
          <p14:tracePt t="190851" x="6680200" y="2063750"/>
          <p14:tracePt t="190861" x="6692900" y="2089150"/>
          <p14:tracePt t="190877" x="6711950" y="2127250"/>
          <p14:tracePt t="190892" x="6711950" y="2152650"/>
          <p14:tracePt t="190909" x="6699250" y="2171700"/>
          <p14:tracePt t="190925" x="6686550" y="2190750"/>
          <p14:tracePt t="190942" x="6680200" y="2209800"/>
          <p14:tracePt t="190947" x="6680200" y="2228850"/>
          <p14:tracePt t="190959" x="6686550" y="2241550"/>
          <p14:tracePt t="190976" x="6705600" y="2286000"/>
          <p14:tracePt t="190991" x="6743700" y="2343150"/>
          <p14:tracePt t="191008" x="6781800" y="2400300"/>
          <p14:tracePt t="191025" x="6800850" y="2438400"/>
          <p14:tracePt t="191028" x="6807200" y="2457450"/>
          <p14:tracePt t="191042" x="6807200" y="2470150"/>
          <p14:tracePt t="191044" x="6807200" y="2482850"/>
          <p14:tracePt t="191060" x="6800850" y="2501900"/>
          <p14:tracePt t="191075" x="6788150" y="2520950"/>
          <p14:tracePt t="191093" x="6781800" y="2533650"/>
          <p14:tracePt t="191111" x="6781800" y="2552700"/>
          <p14:tracePt t="191124" x="6781800" y="2565400"/>
          <p14:tracePt t="191142" x="6781800" y="2571750"/>
          <p14:tracePt t="191218" x="6775450" y="2571750"/>
          <p14:tracePt t="191242" x="6769100" y="2571750"/>
          <p14:tracePt t="191259" x="6769100" y="2578100"/>
          <p14:tracePt t="191289" x="6762750" y="2578100"/>
          <p14:tracePt t="192049" x="6775450" y="2571750"/>
          <p14:tracePt t="192056" x="6781800" y="2565400"/>
          <p14:tracePt t="192073" x="6819900" y="2540000"/>
          <p14:tracePt t="192080" x="6832600" y="2527300"/>
          <p14:tracePt t="192092" x="6845300" y="2520950"/>
          <p14:tracePt t="192096" x="6858000" y="2514600"/>
          <p14:tracePt t="192110" x="6864350" y="2501900"/>
          <p14:tracePt t="192198" x="6864350" y="2495550"/>
          <p14:tracePt t="192211" x="6864350" y="2489200"/>
          <p14:tracePt t="192226" x="6864350" y="2482850"/>
          <p14:tracePt t="192243" x="6864350" y="2470150"/>
          <p14:tracePt t="192259" x="6864350" y="2457450"/>
          <p14:tracePt t="192293" x="6864350" y="2451100"/>
          <p14:tracePt t="192471" x="6832600" y="2451100"/>
          <p14:tracePt t="192476" x="6807200" y="2451100"/>
          <p14:tracePt t="192494" x="6743700" y="2444750"/>
          <p14:tracePt t="192510" x="6667500" y="2444750"/>
          <p14:tracePt t="192528" x="6597650" y="2438400"/>
          <p14:tracePt t="192543" x="6540500" y="2438400"/>
          <p14:tracePt t="192560" x="6470650" y="2419350"/>
          <p14:tracePt t="192577" x="6375400" y="2393950"/>
          <p14:tracePt t="192595" x="6273800" y="2374900"/>
          <p14:tracePt t="192610" x="6121400" y="2349500"/>
          <p14:tracePt t="192627" x="6007100" y="2349500"/>
          <p14:tracePt t="192643" x="5930900" y="2349500"/>
          <p14:tracePt t="192661" x="5892800" y="2349500"/>
          <p14:tracePt t="194710" x="5905500" y="2349500"/>
          <p14:tracePt t="194729" x="5937250" y="2349500"/>
          <p14:tracePt t="194746" x="6000750" y="2362200"/>
          <p14:tracePt t="194762" x="6057900" y="2368550"/>
          <p14:tracePt t="194766" x="6076950" y="2368550"/>
          <p14:tracePt t="194779" x="6102350" y="2368550"/>
          <p14:tracePt t="194795" x="6134100" y="2368550"/>
          <p14:tracePt t="194812" x="6140450" y="2393950"/>
          <p14:tracePt t="194828" x="6146800" y="2419350"/>
          <p14:tracePt t="194846" x="6197600" y="2470150"/>
          <p14:tracePt t="194862" x="6248400" y="2495550"/>
          <p14:tracePt t="194878" x="6299200" y="2527300"/>
          <p14:tracePt t="194895" x="6311900" y="2552700"/>
          <p14:tracePt t="194912" x="6311900" y="2590800"/>
          <p14:tracePt t="194928" x="6318250" y="2628900"/>
          <p14:tracePt t="194945" x="6318250" y="2679700"/>
          <p14:tracePt t="194962" x="6299200" y="2730500"/>
          <p14:tracePt t="194979" x="6286500" y="2762250"/>
          <p14:tracePt t="194994" x="6273800" y="2787650"/>
          <p14:tracePt t="195012" x="6273800" y="2794000"/>
          <p14:tracePt t="195045" x="6273800" y="2806700"/>
          <p14:tracePt t="195062" x="6286500" y="2857500"/>
          <p14:tracePt t="195080" x="6286500" y="2908300"/>
          <p14:tracePt t="195095" x="6280150" y="2952750"/>
          <p14:tracePt t="195114" x="6273800" y="2997200"/>
          <p14:tracePt t="195130" x="6261100" y="3022600"/>
          <p14:tracePt t="195145" x="6248400" y="3035300"/>
          <p14:tracePt t="195164" x="6235700" y="3035300"/>
          <p14:tracePt t="195179" x="6223000" y="3035300"/>
          <p14:tracePt t="195212" x="6223000" y="3054350"/>
          <p14:tracePt t="195230" x="6229350" y="3073400"/>
          <p14:tracePt t="195245" x="6242050" y="3086100"/>
          <p14:tracePt t="195264" x="6248400" y="3086100"/>
          <p14:tracePt t="195309" x="6242050" y="3079750"/>
          <p14:tracePt t="195329" x="6203950" y="3054350"/>
          <p14:tracePt t="195345" x="6165850" y="3028950"/>
          <p14:tracePt t="195362" x="6159500" y="3028950"/>
          <p14:tracePt t="195379" x="6159500" y="3016250"/>
          <p14:tracePt t="195381" x="6159500" y="3009900"/>
          <p14:tracePt t="195396" x="6159500" y="3003550"/>
          <p14:tracePt t="195398" x="6159500" y="2997200"/>
          <p14:tracePt t="195414" x="6159500" y="2984500"/>
          <p14:tracePt t="195511" x="6159500" y="2978150"/>
          <p14:tracePt t="195525" x="6159500" y="2940050"/>
          <p14:tracePt t="195530" x="6153150" y="2876550"/>
          <p14:tracePt t="195546" x="6127750" y="2647950"/>
          <p14:tracePt t="195562" x="6089650" y="2368550"/>
          <p14:tracePt t="195579" x="6051550" y="2165350"/>
          <p14:tracePt t="195598" x="6019800" y="2006600"/>
          <p14:tracePt t="195612" x="6007100" y="1955800"/>
          <p14:tracePt t="195629" x="6007100" y="1949450"/>
          <p14:tracePt t="195662" x="6000750" y="1949450"/>
          <p14:tracePt t="195681" x="6000750" y="1943100"/>
          <p14:tracePt t="195696" x="6089650" y="1962150"/>
          <p14:tracePt t="195713" x="6280150" y="2032000"/>
          <p14:tracePt t="195729" x="6470650" y="2108200"/>
          <p14:tracePt t="195745" x="6604000" y="2146300"/>
          <p14:tracePt t="195762" x="6642100" y="2165350"/>
          <p14:tracePt t="195795" x="6623050" y="2171700"/>
          <p14:tracePt t="195812" x="6591300" y="2171700"/>
          <p14:tracePt t="195829" x="6540500" y="2184400"/>
          <p14:tracePt t="195846" x="6451600" y="2216150"/>
          <p14:tracePt t="195864" x="6330950" y="2279650"/>
          <p14:tracePt t="195878" x="6305550" y="2298700"/>
          <p14:tracePt t="195880" x="6292850" y="2311400"/>
          <p14:tracePt t="195896" x="6267450" y="2336800"/>
          <p14:tracePt t="195913" x="6242050" y="2355850"/>
          <p14:tracePt t="195929" x="6210300" y="2374900"/>
          <p14:tracePt t="195946" x="6146800" y="2406650"/>
          <p14:tracePt t="195962" x="6102350" y="2419350"/>
          <p14:tracePt t="195979" x="6064250" y="2432050"/>
          <p14:tracePt t="195996" x="6057900" y="2438400"/>
          <p14:tracePt t="196070" x="6051550" y="2438400"/>
          <p14:tracePt t="196079" x="6045200" y="2438400"/>
          <p14:tracePt t="196096" x="5994400" y="2425700"/>
          <p14:tracePt t="196113" x="5930900" y="2406650"/>
          <p14:tracePt t="196115" x="5899150" y="2400300"/>
          <p14:tracePt t="196129" x="5854700" y="2393950"/>
          <p14:tracePt t="196131" x="5803900" y="2387600"/>
          <p14:tracePt t="196146" x="5721350" y="2374900"/>
          <p14:tracePt t="196163" x="5670550" y="2374900"/>
          <p14:tracePt t="196181" x="5613400" y="2374900"/>
          <p14:tracePt t="196196" x="5473700" y="2400300"/>
          <p14:tracePt t="196213" x="5308600" y="2419350"/>
          <p14:tracePt t="196229" x="5099050" y="2432050"/>
          <p14:tracePt t="196246" x="5003800" y="2438400"/>
          <p14:tracePt t="196263" x="4965700" y="2444750"/>
          <p14:tracePt t="196280" x="4953000" y="2444750"/>
          <p14:tracePt t="196296" x="4940300" y="2451100"/>
          <p14:tracePt t="196313" x="4927600" y="2463800"/>
          <p14:tracePt t="196315" x="4921250" y="2463800"/>
          <p14:tracePt t="196331" x="4914900" y="2470150"/>
          <p14:tracePt t="196346" x="4908550" y="2489200"/>
          <p14:tracePt t="196363" x="4902200" y="2501900"/>
          <p14:tracePt t="196365" x="4895850" y="2508250"/>
          <p14:tracePt t="196380" x="4889500" y="2533650"/>
          <p14:tracePt t="196397" x="4883150" y="2565400"/>
          <p14:tracePt t="196413" x="4876800" y="2603500"/>
          <p14:tracePt t="196430" x="4857750" y="2660650"/>
          <p14:tracePt t="196446" x="4845050" y="2711450"/>
          <p14:tracePt t="196463" x="4826000" y="2787650"/>
          <p14:tracePt t="196480" x="4819650" y="2838450"/>
          <p14:tracePt t="196496" x="4819650" y="2889250"/>
          <p14:tracePt t="196513" x="4832350" y="2940050"/>
          <p14:tracePt t="196530" x="4870450" y="2984500"/>
          <p14:tracePt t="196546" x="4978400" y="3048000"/>
          <p14:tracePt t="196563" x="5124450" y="3092450"/>
          <p14:tracePt t="196580" x="5308600" y="3130550"/>
          <p14:tracePt t="196597" x="5600700" y="3143250"/>
          <p14:tracePt t="196613" x="5772150" y="3143250"/>
          <p14:tracePt t="196630" x="5969000" y="3124200"/>
          <p14:tracePt t="196647" x="6108700" y="3111500"/>
          <p14:tracePt t="196664" x="6165850" y="3098800"/>
          <p14:tracePt t="196680" x="6184900" y="3086100"/>
          <p14:tracePt t="196696" x="6197600" y="3073400"/>
          <p14:tracePt t="196716" x="6235700" y="3054350"/>
          <p14:tracePt t="196729" x="6305550" y="3035300"/>
          <p14:tracePt t="196746" x="6381750" y="3022600"/>
          <p14:tracePt t="196764" x="6445250" y="3016250"/>
          <p14:tracePt t="196780" x="6508750" y="3009900"/>
          <p14:tracePt t="196797" x="6534150" y="3003550"/>
          <p14:tracePt t="196813" x="6546850" y="3003550"/>
          <p14:tracePt t="196853" x="6553200" y="3003550"/>
          <p14:tracePt t="196880" x="6565900" y="3003550"/>
          <p14:tracePt t="196897" x="6584950" y="3003550"/>
          <p14:tracePt t="196915" x="6584950" y="3009900"/>
          <p14:tracePt t="196947" x="6591300" y="3009900"/>
          <p14:tracePt t="196964" x="6597650" y="3003550"/>
          <p14:tracePt t="196980" x="6604000" y="3003550"/>
          <p14:tracePt t="197021" x="6610350" y="3003550"/>
          <p14:tracePt t="197032" x="6610350" y="2997200"/>
          <p14:tracePt t="197047" x="6616700" y="2997200"/>
          <p14:tracePt t="197064" x="6616700" y="2990850"/>
          <p14:tracePt t="197080" x="6623050" y="2990850"/>
          <p14:tracePt t="197097" x="6629400" y="2984500"/>
          <p14:tracePt t="197114" x="6635750" y="2984500"/>
          <p14:tracePt t="197131" x="6635750" y="2978150"/>
          <p14:tracePt t="197134" x="6642100" y="2978150"/>
          <p14:tracePt t="197168" x="6642100" y="2971800"/>
          <p14:tracePt t="197180" x="6648450" y="2971800"/>
          <p14:tracePt t="197251" x="6648450" y="2965450"/>
          <p14:tracePt t="197381" x="6654800" y="2965450"/>
          <p14:tracePt t="197400" x="6667500" y="2952750"/>
          <p14:tracePt t="197415" x="6692900" y="2946400"/>
          <p14:tracePt t="197431" x="6731000" y="2940050"/>
          <p14:tracePt t="197447" x="6788150" y="2940050"/>
          <p14:tracePt t="197452" x="6813550" y="2940050"/>
          <p14:tracePt t="197467" x="6826250" y="2940050"/>
          <p14:tracePt t="197481" x="6877050" y="2940050"/>
          <p14:tracePt t="197497" x="6934200" y="2933700"/>
          <p14:tracePt t="197515" x="6978650" y="2927350"/>
          <p14:tracePt t="197531" x="7004050" y="2927350"/>
          <p14:tracePt t="197547" x="7016750" y="2921000"/>
          <p14:tracePt t="197549" x="7029450" y="2921000"/>
          <p14:tracePt t="197564" x="7048500" y="2914650"/>
          <p14:tracePt t="197581" x="7086600" y="2914650"/>
          <p14:tracePt t="197597" x="7118350" y="2914650"/>
          <p14:tracePt t="197614" x="7175500" y="2914650"/>
          <p14:tracePt t="197631" x="7239000" y="2927350"/>
          <p14:tracePt t="197647" x="7289800" y="2933700"/>
          <p14:tracePt t="197664" x="7327900" y="2933700"/>
          <p14:tracePt t="197681" x="7353300" y="2933700"/>
          <p14:tracePt t="197697" x="7410450" y="2927350"/>
          <p14:tracePt t="197714" x="7454900" y="2921000"/>
          <p14:tracePt t="197732" x="7524750" y="2908300"/>
          <p14:tracePt t="197748" x="7531100" y="2908300"/>
          <p14:tracePt t="197764" x="7556500" y="2895600"/>
          <p14:tracePt t="197781" x="7562850" y="2889250"/>
          <p14:tracePt t="197783" x="7569200" y="2882900"/>
          <p14:tracePt t="197814" x="7588250" y="2863850"/>
          <p14:tracePt t="197831" x="7607300" y="2838450"/>
          <p14:tracePt t="197849" x="7620000" y="2819400"/>
          <p14:tracePt t="197866" x="7626350" y="2800350"/>
          <p14:tracePt t="197881" x="7632700" y="2787650"/>
          <p14:tracePt t="197898" x="7632700" y="2774950"/>
          <p14:tracePt t="197914" x="7613650" y="2762250"/>
          <p14:tracePt t="197931" x="7588250" y="2743200"/>
          <p14:tracePt t="197948" x="7575550" y="2736850"/>
          <p14:tracePt t="197964" x="7543800" y="2730500"/>
          <p14:tracePt t="197981" x="7524750" y="2724150"/>
          <p14:tracePt t="198000" x="7486650" y="2724150"/>
          <p14:tracePt t="198015" x="7473950" y="2724150"/>
          <p14:tracePt t="198033" x="7461250" y="2736850"/>
          <p14:tracePt t="198048" x="7435850" y="2749550"/>
          <p14:tracePt t="198065" x="7423150" y="2755900"/>
          <p14:tracePt t="198083" x="7410450" y="2762250"/>
          <p14:tracePt t="198135" x="7410450" y="2774950"/>
          <p14:tracePt t="198148" x="7416800" y="2781300"/>
          <p14:tracePt t="198165" x="7435850" y="2794000"/>
          <p14:tracePt t="198181" x="7454900" y="2806700"/>
          <p14:tracePt t="198198" x="7493000" y="2813050"/>
          <p14:tracePt t="198214" x="7600950" y="2832100"/>
          <p14:tracePt t="198231" x="7766050" y="2857500"/>
          <p14:tracePt t="198253" x="8032750" y="2901950"/>
          <p14:tracePt t="198266" x="8121650" y="2921000"/>
          <p14:tracePt t="198281" x="8261350" y="2946400"/>
          <p14:tracePt t="198298" x="8401050" y="2965450"/>
          <p14:tracePt t="198315" x="8451850" y="2971800"/>
          <p14:tracePt t="198331" x="8458200" y="2971800"/>
          <p14:tracePt t="198348" x="8464550" y="2965450"/>
          <p14:tracePt t="198365" x="8470900" y="2959100"/>
          <p14:tracePt t="198368" x="8477250" y="2959100"/>
          <p14:tracePt t="198381" x="8483600" y="2952750"/>
          <p14:tracePt t="198383" x="8502650" y="2946400"/>
          <p14:tracePt t="198398" x="8547100" y="2940050"/>
          <p14:tracePt t="198416" x="8591550" y="2927350"/>
          <p14:tracePt t="198432" x="8623300" y="2914650"/>
          <p14:tracePt t="198448" x="8642350" y="2914650"/>
          <p14:tracePt t="198465" x="8648700" y="2908300"/>
          <p14:tracePt t="198482" x="8655050" y="2908300"/>
          <p14:tracePt t="198515" x="8661400" y="2901950"/>
          <p14:tracePt t="198548" x="8661400" y="2895600"/>
          <p14:tracePt t="198565" x="8661400" y="2889250"/>
          <p14:tracePt t="198582" x="8661400" y="2882900"/>
          <p14:tracePt t="198583" x="8661400" y="2876550"/>
          <p14:tracePt t="198599" x="8642350" y="2870200"/>
          <p14:tracePt t="198615" x="8629650" y="2863850"/>
          <p14:tracePt t="198632" x="8585200" y="2857500"/>
          <p14:tracePt t="198647" x="8553450" y="2851150"/>
          <p14:tracePt t="198664" x="8451850" y="2838450"/>
          <p14:tracePt t="198680" x="8382000" y="2832100"/>
          <p14:tracePt t="198697" x="8286750" y="2819400"/>
          <p14:tracePt t="198714" x="8216900" y="2813050"/>
          <p14:tracePt t="198731" x="8185150" y="2806700"/>
          <p14:tracePt t="198747" x="8185150" y="2800350"/>
          <p14:tracePt t="198764" x="8178800" y="2800350"/>
          <p14:tracePt t="198780" x="8166100" y="2800350"/>
          <p14:tracePt t="198797" x="8140700" y="2800350"/>
          <p14:tracePt t="198814" x="8108950" y="2813050"/>
          <p14:tracePt t="198830" x="8070850" y="2825750"/>
          <p14:tracePt t="198848" x="8032750" y="2851150"/>
          <p14:tracePt t="198864" x="8020050" y="2857500"/>
          <p14:tracePt t="198881" x="7988300" y="2876550"/>
          <p14:tracePt t="198897" x="7975600" y="2889250"/>
          <p14:tracePt t="198914" x="7962900" y="2895600"/>
          <p14:tracePt t="198931" x="7962900" y="2921000"/>
          <p14:tracePt t="198947" x="7969250" y="2971800"/>
          <p14:tracePt t="198964" x="7981950" y="3003550"/>
          <p14:tracePt t="198981" x="7994650" y="3028950"/>
          <p14:tracePt t="198997" x="8001000" y="3048000"/>
          <p14:tracePt t="199015" x="8026400" y="3060700"/>
          <p14:tracePt t="199032" x="8077200" y="3060700"/>
          <p14:tracePt t="199049" x="8153400" y="3048000"/>
          <p14:tracePt t="199065" x="8242300" y="3022600"/>
          <p14:tracePt t="199067" x="8293100" y="3009900"/>
          <p14:tracePt t="199082" x="8350250" y="2997200"/>
          <p14:tracePt t="199099" x="8401050" y="2978150"/>
          <p14:tracePt t="199115" x="8432800" y="2971800"/>
          <p14:tracePt t="199132" x="8464550" y="2959100"/>
          <p14:tracePt t="199149" x="8509000" y="2933700"/>
          <p14:tracePt t="199165" x="8559800" y="2901950"/>
          <p14:tracePt t="199182" x="8591550" y="2882900"/>
          <p14:tracePt t="199199" x="8597900" y="2870200"/>
          <p14:tracePt t="199237" x="8591550" y="2870200"/>
          <p14:tracePt t="199249" x="8585200" y="2870200"/>
          <p14:tracePt t="199264" x="8559800" y="2882900"/>
          <p14:tracePt t="199281" x="8534400" y="2901950"/>
          <p14:tracePt t="199299" x="8509000" y="2914650"/>
          <p14:tracePt t="199302" x="8502650" y="2921000"/>
          <p14:tracePt t="199315" x="8496300" y="2921000"/>
          <p14:tracePt t="199332" x="8464550" y="2927350"/>
          <p14:tracePt t="199350" x="8426450" y="2933700"/>
          <p14:tracePt t="199365" x="8407400" y="2933700"/>
          <p14:tracePt t="199382" x="8401050" y="2940050"/>
          <p14:tracePt t="199400" x="8407400" y="2927350"/>
          <p14:tracePt t="199415" x="8470900" y="2882900"/>
          <p14:tracePt t="199432" x="8597900" y="2781300"/>
          <p14:tracePt t="199449" x="8750300" y="2641600"/>
          <p14:tracePt t="199466" x="8972550" y="2463800"/>
          <p14:tracePt t="199482" x="9220200" y="2317750"/>
          <p14:tracePt t="199499" x="9544050" y="2178050"/>
          <p14:tracePt t="199516" x="9880600" y="2120900"/>
          <p14:tracePt t="199533" x="10293350" y="2114550"/>
          <p14:tracePt t="199549" x="10610850" y="2146300"/>
          <p14:tracePt t="199566" x="10718800" y="2190750"/>
          <p14:tracePt t="199582" x="10642600" y="2209800"/>
          <p14:tracePt t="199598" x="10572750" y="2222500"/>
          <p14:tracePt t="199599" x="10477500" y="2222500"/>
          <p14:tracePt t="199617" x="10280650" y="2222500"/>
          <p14:tracePt t="199632" x="10083800" y="2216150"/>
          <p14:tracePt t="199649" x="9944100" y="2203450"/>
          <p14:tracePt t="199666" x="9931400" y="2184400"/>
          <p14:tracePt t="199683" x="9975850" y="2171700"/>
          <p14:tracePt t="199699" x="10026650" y="2159000"/>
          <p14:tracePt t="199716" x="10058400" y="2152650"/>
          <p14:tracePt t="199733" x="10071100" y="2146300"/>
          <p14:tracePt t="199766" x="10077450" y="2146300"/>
          <p14:tracePt t="199782" x="10096500" y="2133600"/>
          <p14:tracePt t="199801" x="10223500" y="2082800"/>
          <p14:tracePt t="199816" x="10363200" y="2025650"/>
          <p14:tracePt t="199832" x="10464800" y="1981200"/>
          <p14:tracePt t="199850" x="10560050" y="1924050"/>
          <p14:tracePt t="199868" x="10598150" y="1873250"/>
          <p14:tracePt t="199882" x="10610850" y="1847850"/>
          <p14:tracePt t="199899" x="10604500" y="1822450"/>
          <p14:tracePt t="199918" x="10585450" y="1803400"/>
          <p14:tracePt t="199934" x="10572750" y="1784350"/>
          <p14:tracePt t="199949" x="10560050" y="1752600"/>
          <p14:tracePt t="199966" x="10560050" y="1720850"/>
          <p14:tracePt t="199983" x="10560050" y="1689100"/>
          <p14:tracePt t="199985" x="10560050" y="1670050"/>
          <p14:tracePt t="200000" x="10560050" y="1657350"/>
          <p14:tracePt t="200002" x="10560050" y="1631950"/>
          <p14:tracePt t="200017" x="10547350" y="1600200"/>
          <p14:tracePt t="200034" x="10521950" y="1574800"/>
          <p14:tracePt t="200052" x="10490200" y="1555750"/>
          <p14:tracePt t="200066" x="10458450" y="1543050"/>
          <p14:tracePt t="200084" x="10426700" y="1543050"/>
          <p14:tracePt t="200099" x="10382250" y="1543050"/>
          <p14:tracePt t="200116" x="10325100" y="1555750"/>
          <p14:tracePt t="200133" x="10280650" y="1574800"/>
          <p14:tracePt t="200149" x="10204450" y="1593850"/>
          <p14:tracePt t="200166" x="10128250" y="1606550"/>
          <p14:tracePt t="200183" x="10033000" y="1625600"/>
          <p14:tracePt t="200198" x="9994900" y="1638300"/>
          <p14:tracePt t="200216" x="9975850" y="1657350"/>
          <p14:tracePt t="200233" x="9969500" y="1695450"/>
          <p14:tracePt t="200250" x="9963150" y="1771650"/>
          <p14:tracePt t="200266" x="9963150" y="1828800"/>
          <p14:tracePt t="200283" x="9969500" y="1879600"/>
          <p14:tracePt t="200299" x="9982200" y="1924050"/>
          <p14:tracePt t="200316" x="10001250" y="1955800"/>
          <p14:tracePt t="200333" x="10039350" y="1974850"/>
          <p14:tracePt t="200350" x="10128250" y="2000250"/>
          <p14:tracePt t="200366" x="10248900" y="2019300"/>
          <p14:tracePt t="200383" x="10375900" y="2044700"/>
          <p14:tracePt t="200400" x="10483850" y="2070100"/>
          <p14:tracePt t="200417" x="10566400" y="2089150"/>
          <p14:tracePt t="200433" x="10629900" y="2101850"/>
          <p14:tracePt t="200450" x="10706100" y="2101850"/>
          <p14:tracePt t="200467" x="10775950" y="2095500"/>
          <p14:tracePt t="200483" x="10826750" y="2070100"/>
          <p14:tracePt t="200500" x="10883900" y="2038350"/>
          <p14:tracePt t="200502" x="10902950" y="2032000"/>
          <p14:tracePt t="200516" x="10928350" y="2012950"/>
          <p14:tracePt t="200533" x="10947400" y="2000250"/>
          <p14:tracePt t="200551" x="10972800" y="1981200"/>
          <p14:tracePt t="200566" x="10991850" y="1962150"/>
          <p14:tracePt t="200583" x="11004550" y="1936750"/>
          <p14:tracePt t="200600" x="11010900" y="1905000"/>
          <p14:tracePt t="200616" x="11010900" y="1841500"/>
          <p14:tracePt t="200633" x="10991850" y="1778000"/>
          <p14:tracePt t="200651" x="10966450" y="1708150"/>
          <p14:tracePt t="200667" x="10934700" y="1670050"/>
          <p14:tracePt t="200685" x="10902950" y="1657350"/>
          <p14:tracePt t="200700" x="10858500" y="1657350"/>
          <p14:tracePt t="200716" x="10801350" y="1657350"/>
          <p14:tracePt t="200733" x="10756900" y="1657350"/>
          <p14:tracePt t="200750" x="10706100" y="1663700"/>
          <p14:tracePt t="200767" x="10655300" y="1663700"/>
          <p14:tracePt t="200783" x="10560050" y="1657350"/>
          <p14:tracePt t="200800" x="10452100" y="1638300"/>
          <p14:tracePt t="200818" x="10325100" y="1619250"/>
          <p14:tracePt t="200833" x="10217150" y="1606550"/>
          <p14:tracePt t="200852" x="10166350" y="1606550"/>
          <p14:tracePt t="200866" x="10147300" y="1612900"/>
          <p14:tracePt t="200883" x="10140950" y="1625600"/>
          <p14:tracePt t="200900" x="10134600" y="1644650"/>
          <p14:tracePt t="200918" x="10128250" y="1670050"/>
          <p14:tracePt t="200934" x="10121900" y="1676400"/>
          <p14:tracePt t="200952" x="10083800" y="1701800"/>
          <p14:tracePt t="200967" x="10077450" y="1708150"/>
          <p14:tracePt t="200985" x="10020300" y="1752600"/>
          <p14:tracePt t="201001" x="10007600" y="1778000"/>
          <p14:tracePt t="201017" x="10007600" y="1816100"/>
          <p14:tracePt t="201035" x="10026650" y="1866900"/>
          <p14:tracePt t="201050" x="10058400" y="1917700"/>
          <p14:tracePt t="201067" x="10115550" y="1981200"/>
          <p14:tracePt t="201084" x="10160000" y="2012950"/>
          <p14:tracePt t="201100" x="10210800" y="2032000"/>
          <p14:tracePt t="201117" x="10248900" y="2038350"/>
          <p14:tracePt t="201134" x="10280650" y="2044700"/>
          <p14:tracePt t="201151" x="10344150" y="2044700"/>
          <p14:tracePt t="201167" x="10414000" y="2051050"/>
          <p14:tracePt t="201184" x="10528300" y="2051050"/>
          <p14:tracePt t="201199" x="10617200" y="2051050"/>
          <p14:tracePt t="201217" x="10687050" y="2038350"/>
          <p14:tracePt t="201234" x="10769600" y="2012950"/>
          <p14:tracePt t="201251" x="10782300" y="2006600"/>
          <p14:tracePt t="201252" x="10795000" y="2000250"/>
          <p14:tracePt t="201267" x="10801350" y="1993900"/>
          <p14:tracePt t="201301" x="10820400" y="1993900"/>
          <p14:tracePt t="201320" x="10922000" y="1993900"/>
          <p14:tracePt t="201335" x="11061700" y="2006600"/>
          <p14:tracePt t="201350" x="11239500" y="2006600"/>
          <p14:tracePt t="201367" x="11334750" y="1974850"/>
          <p14:tracePt t="201384" x="11360150" y="1943100"/>
          <p14:tracePt t="201401" x="11360150" y="1917700"/>
          <p14:tracePt t="201417" x="11360150" y="1898650"/>
          <p14:tracePt t="201434" x="11347450" y="1879600"/>
          <p14:tracePt t="201467" x="11353800" y="1885950"/>
          <p14:tracePt t="201484" x="11379200" y="1892300"/>
          <p14:tracePt t="201501" x="11398250" y="1898650"/>
          <p14:tracePt t="201518" x="11423650" y="1905000"/>
          <p14:tracePt t="201534" x="11417300" y="1911350"/>
          <p14:tracePt t="201551" x="11404600" y="1911350"/>
          <p14:tracePt t="201567" x="11372850" y="1911350"/>
          <p14:tracePt t="201584" x="11366500" y="1911350"/>
          <p14:tracePt t="201617" x="11366500" y="1898650"/>
          <p14:tracePt t="201634" x="11366500" y="1879600"/>
          <p14:tracePt t="201651" x="11353800" y="1854200"/>
          <p14:tracePt t="201668" x="11322050" y="1809750"/>
          <p14:tracePt t="201684" x="11258550" y="1746250"/>
          <p14:tracePt t="201701" x="11214100" y="1720850"/>
          <p14:tracePt t="201717" x="11156950" y="1701800"/>
          <p14:tracePt t="201734" x="11118850" y="1689100"/>
          <p14:tracePt t="201751" x="11093450" y="1682750"/>
          <p14:tracePt t="201767" x="11061700" y="1676400"/>
          <p14:tracePt t="201785" x="11036300" y="1663700"/>
          <p14:tracePt t="201801" x="11017250" y="1657350"/>
          <p14:tracePt t="201817" x="10991850" y="1651000"/>
          <p14:tracePt t="201834" x="10960100" y="1651000"/>
          <p14:tracePt t="201852" x="10915650" y="1682750"/>
          <p14:tracePt t="201867" x="10890250" y="1727200"/>
          <p14:tracePt t="201884" x="10883900" y="1784350"/>
          <p14:tracePt t="201901" x="10877550" y="1841500"/>
          <p14:tracePt t="201903" x="10877550" y="1866900"/>
          <p14:tracePt t="201918" x="10877550" y="1892300"/>
          <p14:tracePt t="201920" x="10877550" y="1911350"/>
          <p14:tracePt t="201936" x="10883900" y="1943100"/>
          <p14:tracePt t="201951" x="10896600" y="1962150"/>
          <p14:tracePt t="201968" x="10934700" y="1974850"/>
          <p14:tracePt t="201985" x="11004550" y="1981200"/>
          <p14:tracePt t="202001" x="11042650" y="1981200"/>
          <p14:tracePt t="202020" x="11087100" y="1987550"/>
          <p14:tracePt t="202034" x="11118850" y="2000250"/>
          <p14:tracePt t="202051" x="11131550" y="2000250"/>
          <p14:tracePt t="202068" x="11131550" y="2006600"/>
          <p14:tracePt t="202113" x="11131550" y="2000250"/>
          <p14:tracePt t="202122" x="11131550" y="1993900"/>
          <p14:tracePt t="202136" x="11112500" y="1981200"/>
          <p14:tracePt t="202151" x="11099800" y="1968500"/>
          <p14:tracePt t="202168" x="11087100" y="1955800"/>
          <p14:tracePt t="202169" x="11080750" y="1955800"/>
          <p14:tracePt t="202185" x="11074400" y="1949450"/>
          <p14:tracePt t="202202" x="11068050" y="1949450"/>
          <p14:tracePt t="202218" x="11055350" y="1949450"/>
          <p14:tracePt t="202234" x="11049000" y="1949450"/>
          <p14:tracePt t="202268" x="11042650" y="1949450"/>
          <p14:tracePt t="202307" x="11036300" y="1949450"/>
          <p14:tracePt t="202351" x="11029950" y="1949450"/>
          <p14:tracePt t="202368" x="11023600" y="1949450"/>
          <p14:tracePt t="202470" x="11023600" y="1943100"/>
          <p14:tracePt t="202513" x="11017250" y="1943100"/>
          <p14:tracePt t="202537" x="11010900" y="1943100"/>
          <p14:tracePt t="202553" x="11004550" y="1936750"/>
          <p14:tracePt t="202569" x="10998200" y="1936750"/>
          <p14:tracePt t="202587" x="10985500" y="1936750"/>
          <p14:tracePt t="202601" x="10979150" y="1936750"/>
          <p14:tracePt t="202618" x="10966450" y="1930400"/>
          <p14:tracePt t="202635" x="10953750" y="1930400"/>
          <p14:tracePt t="202652" x="10941050" y="1924050"/>
          <p14:tracePt t="202668" x="10934700" y="1924050"/>
          <p14:tracePt t="202685" x="10922000" y="1924050"/>
          <p14:tracePt t="202702" x="10909300" y="1917700"/>
          <p14:tracePt t="202718" x="10883900" y="1911350"/>
          <p14:tracePt t="202736" x="10864850" y="1905000"/>
          <p14:tracePt t="202752" x="10845800" y="1898650"/>
          <p14:tracePt t="202768" x="10795000" y="1879600"/>
          <p14:tracePt t="202785" x="10769600" y="1866900"/>
          <p14:tracePt t="202800" x="10693400" y="1847850"/>
          <p14:tracePt t="202818" x="10604500" y="1822450"/>
          <p14:tracePt t="202835" x="10502900" y="1790700"/>
          <p14:tracePt t="202852" x="10420350" y="1771650"/>
          <p14:tracePt t="202869" x="10363200" y="1765300"/>
          <p14:tracePt t="202885" x="10344150" y="1816100"/>
          <p14:tracePt t="202904" x="10350500" y="1866900"/>
          <p14:tracePt t="202919" x="10369550" y="1924050"/>
          <p14:tracePt t="202936" x="10401300" y="1981200"/>
          <p14:tracePt t="202952" x="10426700" y="2012950"/>
          <p14:tracePt t="202970" x="10483850" y="2032000"/>
          <p14:tracePt t="202985" x="10541000" y="2032000"/>
          <p14:tracePt t="203002" x="10775950" y="2006600"/>
          <p14:tracePt t="203019" x="10902950" y="1949450"/>
          <p14:tracePt t="203035" x="10960100" y="1879600"/>
          <p14:tracePt t="203052" x="11010900" y="1816100"/>
          <p14:tracePt t="203069" x="11036300" y="1765300"/>
          <p14:tracePt t="203087" x="11049000" y="1720850"/>
          <p14:tracePt t="203104" x="11042650" y="1708150"/>
          <p14:tracePt t="203118" x="11017250" y="1708150"/>
          <p14:tracePt t="203136" x="10972800" y="1708150"/>
          <p14:tracePt t="203154" x="10890250" y="1708150"/>
          <p14:tracePt t="203168" x="10807700" y="1714500"/>
          <p14:tracePt t="203171" x="10756900" y="1720850"/>
          <p14:tracePt t="203185" x="10712450" y="1727200"/>
          <p14:tracePt t="203202" x="10674350" y="1733550"/>
          <p14:tracePt t="203220" x="10655300" y="1739900"/>
          <p14:tracePt t="203236" x="10642600" y="1746250"/>
          <p14:tracePt t="203254" x="10629900" y="1752600"/>
          <p14:tracePt t="203269" x="10629900" y="1758950"/>
          <p14:tracePt t="203309" x="10629900" y="1765300"/>
          <p14:tracePt t="203336" x="10629900" y="1778000"/>
          <p14:tracePt t="203352" x="10623550" y="1790700"/>
          <p14:tracePt t="203369" x="10610850" y="1809750"/>
          <p14:tracePt t="203386" x="10604500" y="1835150"/>
          <p14:tracePt t="203402" x="10591800" y="1879600"/>
          <p14:tracePt t="203419" x="10572750" y="1930400"/>
          <p14:tracePt t="203435" x="10528300" y="1987550"/>
          <p14:tracePt t="203437" x="10490200" y="2012950"/>
          <p14:tracePt t="203453" x="10369550" y="2051050"/>
          <p14:tracePt t="203470" x="10223500" y="2076450"/>
          <p14:tracePt t="203485" x="10128250" y="2101850"/>
          <p14:tracePt t="203487" x="10064750" y="2127250"/>
          <p14:tracePt t="203502" x="9906000" y="2184400"/>
          <p14:tracePt t="203520" x="9785350" y="2247900"/>
          <p14:tracePt t="203536" x="9709150" y="2311400"/>
          <p14:tracePt t="203552" x="9658350" y="2368550"/>
          <p14:tracePt t="203569" x="9575800" y="2438400"/>
          <p14:tracePt t="203587" x="9486900" y="2489200"/>
          <p14:tracePt t="203602" x="9347200" y="2546350"/>
          <p14:tracePt t="203619" x="9207500" y="2584450"/>
          <p14:tracePt t="203636" x="9086850" y="2622550"/>
          <p14:tracePt t="203652" x="8959850" y="2673350"/>
          <p14:tracePt t="203669" x="8864600" y="2717800"/>
          <p14:tracePt t="203686" x="8731250" y="2800350"/>
          <p14:tracePt t="203702" x="8636000" y="2876550"/>
          <p14:tracePt t="203719" x="8553450" y="2952750"/>
          <p14:tracePt t="203737" x="8509000" y="2997200"/>
          <p14:tracePt t="203752" x="8470900" y="3048000"/>
          <p14:tracePt t="203769" x="8464550" y="3060700"/>
          <p14:tracePt t="203864" x="8477250" y="3060700"/>
          <p14:tracePt t="203886" x="8489950" y="3054350"/>
          <p14:tracePt t="203903" x="8496300" y="3054350"/>
          <p14:tracePt t="204048" x="8489950" y="3054350"/>
          <p14:tracePt t="204056" x="8483600" y="3054350"/>
          <p14:tracePt t="204072" x="8458200" y="3060700"/>
          <p14:tracePt t="204086" x="8420100" y="3067050"/>
          <p14:tracePt t="204104" x="8388350" y="3067050"/>
          <p14:tracePt t="204119" x="8362950" y="3067050"/>
          <p14:tracePt t="204136" x="8356600" y="3067050"/>
          <p14:tracePt t="204285" x="8362950" y="3060700"/>
          <p14:tracePt t="204292" x="8369300" y="3054350"/>
          <p14:tracePt t="204303" x="8382000" y="3054350"/>
          <p14:tracePt t="204320" x="8394700" y="3048000"/>
          <p14:tracePt t="204337" x="8401050" y="3041650"/>
          <p14:tracePt t="204353" x="8407400" y="3028950"/>
          <p14:tracePt t="204370" x="8420100" y="3016250"/>
          <p14:tracePt t="204387" x="8470900" y="2997200"/>
          <p14:tracePt t="204390" x="8502650" y="2990850"/>
          <p14:tracePt t="204403" x="8553450" y="2984500"/>
          <p14:tracePt t="204420" x="8667750" y="2971800"/>
          <p14:tracePt t="204436" x="8794750" y="2965450"/>
          <p14:tracePt t="204454" x="8915400" y="2965450"/>
          <p14:tracePt t="204470" x="9017000" y="2965450"/>
          <p14:tracePt t="204486" x="9112250" y="2965450"/>
          <p14:tracePt t="204503" x="9156700" y="2965450"/>
          <p14:tracePt t="204520" x="9156700" y="2952750"/>
          <p14:tracePt t="204536" x="9169400" y="2933700"/>
          <p14:tracePt t="204553" x="9188450" y="2914650"/>
          <p14:tracePt t="204570" x="9213850" y="2889250"/>
          <p14:tracePt t="204587" x="9277350" y="2870200"/>
          <p14:tracePt t="204603" x="9372600" y="2851150"/>
          <p14:tracePt t="204620" x="9474200" y="2825750"/>
          <p14:tracePt t="204637" x="9505950" y="2813050"/>
          <p14:tracePt t="204653" x="9512300" y="2806700"/>
          <p14:tracePt t="204670" x="9518650" y="2794000"/>
          <p14:tracePt t="204687" x="9518650" y="2787650"/>
          <p14:tracePt t="204703" x="9518650" y="2774950"/>
          <p14:tracePt t="204720" x="9518650" y="2762250"/>
          <p14:tracePt t="204737" x="9525000" y="2755900"/>
          <p14:tracePt t="204753" x="9525000" y="2743200"/>
          <p14:tracePt t="204770" x="9531350" y="2730500"/>
          <p14:tracePt t="204787" x="9525000" y="2724150"/>
          <p14:tracePt t="204802" x="9505950" y="2717800"/>
          <p14:tracePt t="204820" x="9486900" y="2705100"/>
          <p14:tracePt t="204837" x="9442450" y="2692400"/>
          <p14:tracePt t="204840" x="9417050" y="2679700"/>
          <p14:tracePt t="204853" x="9410700" y="2673350"/>
          <p14:tracePt t="204855" x="9378950" y="2667000"/>
          <p14:tracePt t="204871" x="9340850" y="2660650"/>
          <p14:tracePt t="204888" x="9290050" y="2660650"/>
          <p14:tracePt t="204903" x="9239250" y="2660650"/>
          <p14:tracePt t="204920" x="9201150" y="2667000"/>
          <p14:tracePt t="204938" x="9175750" y="2673350"/>
          <p14:tracePt t="204953" x="9131300" y="2673350"/>
          <p14:tracePt t="204970" x="9093200" y="2673350"/>
          <p14:tracePt t="204986" x="9023350" y="2673350"/>
          <p14:tracePt t="205004" x="8947150" y="2667000"/>
          <p14:tracePt t="205021" x="8890000" y="2686050"/>
          <p14:tracePt t="205025" x="8864600" y="2705100"/>
          <p14:tracePt t="205037" x="8858250" y="2730500"/>
          <p14:tracePt t="205054" x="8864600" y="2762250"/>
          <p14:tracePt t="205071" x="8902700" y="2806700"/>
          <p14:tracePt t="205087" x="8972550" y="2844800"/>
          <p14:tracePt t="205104" x="9061450" y="2863850"/>
          <p14:tracePt t="205105" x="9105900" y="2876550"/>
          <p14:tracePt t="205119" x="9131300" y="2876550"/>
          <p14:tracePt t="205137" x="9201150" y="2876550"/>
          <p14:tracePt t="205154" x="9232900" y="2863850"/>
          <p14:tracePt t="205170" x="9271000" y="2857500"/>
          <p14:tracePt t="205189" x="9302750" y="2838450"/>
          <p14:tracePt t="205204" x="9328150" y="2819400"/>
          <p14:tracePt t="205220" x="9340850" y="2794000"/>
          <p14:tracePt t="205237" x="9359900" y="2774950"/>
          <p14:tracePt t="205253" x="9372600" y="2755900"/>
          <p14:tracePt t="205271" x="9378950" y="2730500"/>
          <p14:tracePt t="205287" x="9378950" y="2711450"/>
          <p14:tracePt t="205304" x="9378950" y="2692400"/>
          <p14:tracePt t="205323" x="9340850" y="2647950"/>
          <p14:tracePt t="205338" x="9328150" y="2635250"/>
          <p14:tracePt t="205354" x="9290050" y="2616200"/>
          <p14:tracePt t="205371" x="9251950" y="2609850"/>
          <p14:tracePt t="205388" x="9207500" y="2603500"/>
          <p14:tracePt t="205404" x="9163050" y="2597150"/>
          <p14:tracePt t="205420" x="9118600" y="2597150"/>
          <p14:tracePt t="205437" x="9074150" y="2597150"/>
          <p14:tracePt t="205454" x="9010650" y="2609850"/>
          <p14:tracePt t="205471" x="8959850" y="2628900"/>
          <p14:tracePt t="205487" x="8890000" y="2667000"/>
          <p14:tracePt t="205504" x="8845550" y="2698750"/>
          <p14:tracePt t="205521" x="8813800" y="2743200"/>
          <p14:tracePt t="205537" x="8813800" y="2800350"/>
          <p14:tracePt t="205554" x="8845550" y="2857500"/>
          <p14:tracePt t="205571" x="8909050" y="2921000"/>
          <p14:tracePt t="205587" x="8959850" y="2971800"/>
          <p14:tracePt t="205606" x="9017000" y="3028950"/>
          <p14:tracePt t="205623" x="9061450" y="3041650"/>
          <p14:tracePt t="205640" x="9124950" y="3054350"/>
          <p14:tracePt t="205656" x="9226550" y="3054350"/>
          <p14:tracePt t="205670" x="9309100" y="3048000"/>
          <p14:tracePt t="205687" x="9372600" y="3028950"/>
          <p14:tracePt t="205704" x="9404350" y="3009900"/>
          <p14:tracePt t="205721" x="9429750" y="2990850"/>
          <p14:tracePt t="205738" x="9436100" y="2965450"/>
          <p14:tracePt t="205756" x="9429750" y="2933700"/>
          <p14:tracePt t="205771" x="9423400" y="2921000"/>
          <p14:tracePt t="205788" x="9417050" y="2901950"/>
          <p14:tracePt t="205805" x="9417050" y="2876550"/>
          <p14:tracePt t="205822" x="9423400" y="2832100"/>
          <p14:tracePt t="205837" x="9429750" y="2819400"/>
          <p14:tracePt t="205839" x="9429750" y="2806700"/>
          <p14:tracePt t="205854" x="9436100" y="2781300"/>
          <p14:tracePt t="205872" x="9436100" y="2762250"/>
          <p14:tracePt t="205889" x="9423400" y="2730500"/>
          <p14:tracePt t="205904" x="9404350" y="2705100"/>
          <p14:tracePt t="205923" x="9366250" y="2673350"/>
          <p14:tracePt t="205938" x="9328150" y="2654300"/>
          <p14:tracePt t="205954" x="9296400" y="2647950"/>
          <p14:tracePt t="205971" x="9258300" y="2641600"/>
          <p14:tracePt t="205988" x="9226550" y="2641600"/>
          <p14:tracePt t="206004" x="9194800" y="2654300"/>
          <p14:tracePt t="206021" x="9169400" y="2667000"/>
          <p14:tracePt t="206038" x="9150350" y="2686050"/>
          <p14:tracePt t="206054" x="9137650" y="2692400"/>
          <p14:tracePt t="206072" x="9112250" y="2743200"/>
          <p14:tracePt t="206090" x="9099550" y="2794000"/>
          <p14:tracePt t="206105" x="9093200" y="2844800"/>
          <p14:tracePt t="206122" x="9086850" y="2882900"/>
          <p14:tracePt t="206138" x="9086850" y="2901950"/>
          <p14:tracePt t="206154" x="9086850" y="2914650"/>
          <p14:tracePt t="206171" x="9105900" y="2914650"/>
          <p14:tracePt t="206188" x="9144000" y="2921000"/>
          <p14:tracePt t="206204" x="9220200" y="2927350"/>
          <p14:tracePt t="206221" x="9309100" y="2940050"/>
          <p14:tracePt t="206238" x="9353550" y="2946400"/>
          <p14:tracePt t="206257" x="9404350" y="2946400"/>
          <p14:tracePt t="206272" x="9423400" y="2940050"/>
          <p14:tracePt t="206288" x="9429750" y="2927350"/>
          <p14:tracePt t="206305" x="9429750" y="2908300"/>
          <p14:tracePt t="206321" x="9429750" y="2870200"/>
          <p14:tracePt t="206338" x="9429750" y="2844800"/>
          <p14:tracePt t="206355" x="9429750" y="2832100"/>
          <p14:tracePt t="206392" x="9423400" y="2825750"/>
          <p14:tracePt t="206421" x="9417050" y="2825750"/>
          <p14:tracePt t="206438" x="9410700" y="2825750"/>
          <p14:tracePt t="206455" x="9398000" y="2813050"/>
          <p14:tracePt t="206473" x="9378950" y="2794000"/>
          <p14:tracePt t="206488" x="9359900" y="2768600"/>
          <p14:tracePt t="206505" x="9347200" y="2743200"/>
          <p14:tracePt t="206522" x="9334500" y="2736850"/>
          <p14:tracePt t="206538" x="9334500" y="2730500"/>
          <p14:tracePt t="206555" x="9328150" y="2730500"/>
          <p14:tracePt t="206571" x="9321800" y="2730500"/>
          <p14:tracePt t="206588" x="9309100" y="2724150"/>
          <p14:tracePt t="206606" x="9283700" y="2724150"/>
          <p14:tracePt t="206608" x="9271000" y="2730500"/>
          <p14:tracePt t="206622" x="9258300" y="2736850"/>
          <p14:tracePt t="206638" x="9220200" y="2755900"/>
          <p14:tracePt t="206655" x="9182100" y="2787650"/>
          <p14:tracePt t="206657" x="9150350" y="2813050"/>
          <p14:tracePt t="206673" x="9118600" y="2857500"/>
          <p14:tracePt t="206689" x="9093200" y="2889250"/>
          <p14:tracePt t="206705" x="9086850" y="2901950"/>
          <p14:tracePt t="206720" x="9086850" y="2908300"/>
          <p14:tracePt t="206755" x="9099550" y="2908300"/>
          <p14:tracePt t="206771" x="9118600" y="2908300"/>
          <p14:tracePt t="206790" x="9131300" y="2908300"/>
          <p14:tracePt t="206793" x="9137650" y="2908300"/>
          <p14:tracePt t="206808" x="9137650" y="2901950"/>
          <p14:tracePt t="206840" x="9144000" y="2901950"/>
          <p14:tracePt t="206853" x="9150350" y="2901950"/>
          <p14:tracePt t="206872" x="9156700" y="2901950"/>
          <p14:tracePt t="206889" x="9163050" y="2901950"/>
          <p14:tracePt t="206905" x="9175750" y="2895600"/>
          <p14:tracePt t="206939" x="9182100" y="2895600"/>
          <p14:tracePt t="207011" x="9188450" y="2895600"/>
          <p14:tracePt t="207019" x="9201150" y="2895600"/>
          <p14:tracePt t="207039" x="9226550" y="2895600"/>
          <p14:tracePt t="207054" x="9290050" y="2889250"/>
          <p14:tracePt t="207072" x="9340850" y="2889250"/>
          <p14:tracePt t="207089" x="9391650" y="2882900"/>
          <p14:tracePt t="207091" x="9417050" y="2882900"/>
          <p14:tracePt t="207106" x="9423400" y="2882900"/>
          <p14:tracePt t="207122" x="9436100" y="2882900"/>
          <p14:tracePt t="207140" x="9448800" y="2882900"/>
          <p14:tracePt t="207155" x="9455150" y="2882900"/>
          <p14:tracePt t="207174" x="9461500" y="2882900"/>
          <p14:tracePt t="207192" x="9474200" y="2882900"/>
          <p14:tracePt t="207209" x="9480550" y="2882900"/>
          <p14:tracePt t="207337" x="9486900" y="2882900"/>
          <p14:tracePt t="207447" x="9486900" y="2889250"/>
          <p14:tracePt t="207536" x="9486900" y="2895600"/>
          <p14:tracePt t="207640" x="9493250" y="2895600"/>
          <p14:tracePt t="207655" x="9499600" y="2895600"/>
          <p14:tracePt t="207671" x="9505950" y="2895600"/>
          <p14:tracePt t="207761" x="9499600" y="2895600"/>
          <p14:tracePt t="207778" x="9493250" y="2895600"/>
          <p14:tracePt t="207786" x="9486900" y="2895600"/>
          <p14:tracePt t="207800" x="9486900" y="2901950"/>
          <p14:tracePt t="207823" x="9480550" y="2901950"/>
          <p14:tracePt t="207840" x="9474200" y="2901950"/>
          <p14:tracePt t="207858" x="9455150" y="2908300"/>
          <p14:tracePt t="207890" x="9448800" y="2914650"/>
          <p14:tracePt t="207907" x="9436100" y="2927350"/>
          <p14:tracePt t="207923" x="9429750" y="2933700"/>
          <p14:tracePt t="207939" x="9429750" y="2940050"/>
          <p14:tracePt t="207956" x="9423400" y="2946400"/>
          <p14:tracePt t="208120" x="9417050" y="2946400"/>
          <p14:tracePt t="208287" x="9417050" y="2940050"/>
          <p14:tracePt t="208764" x="9417050" y="2933700"/>
          <p14:tracePt t="208850" x="9410700" y="2933700"/>
          <p14:tracePt t="208857" x="9410700" y="2940050"/>
          <p14:tracePt t="208876" x="9404350" y="2952750"/>
          <p14:tracePt t="208891" x="9398000" y="2959100"/>
          <p14:tracePt t="208907" x="9398000" y="2965450"/>
          <p14:tracePt t="208924" x="9391650" y="2971800"/>
          <p14:tracePt t="208939" x="9378950" y="2984500"/>
          <p14:tracePt t="208957" x="9359900" y="3003550"/>
          <p14:tracePt t="208974" x="9340850" y="3028950"/>
          <p14:tracePt t="208989" x="9302750" y="3079750"/>
          <p14:tracePt t="209007" x="9271000" y="3079750"/>
          <p14:tracePt t="209272" x="9277350" y="3079750"/>
          <p14:tracePt t="209279" x="9283700" y="3079750"/>
          <p14:tracePt t="209292" x="9359900" y="3086100"/>
          <p14:tracePt t="209308" x="9442450" y="3086100"/>
          <p14:tracePt t="209324" x="9525000" y="3098800"/>
          <p14:tracePt t="209340" x="9575800" y="3111500"/>
          <p14:tracePt t="209357" x="9594850" y="3105150"/>
          <p14:tracePt t="209374" x="9620250" y="3086100"/>
          <p14:tracePt t="209391" x="9645650" y="3054350"/>
          <p14:tracePt t="209407" x="9677400" y="3016250"/>
          <p14:tracePt t="209424" x="9721850" y="2984500"/>
          <p14:tracePt t="209441" x="9785350" y="2959100"/>
          <p14:tracePt t="209457" x="9842500" y="2952750"/>
          <p14:tracePt t="209474" x="9912350" y="2952750"/>
          <p14:tracePt t="209491" x="9925050" y="2952750"/>
          <p14:tracePt t="209566" x="9931400" y="2952750"/>
          <p14:tracePt t="209573" x="9937750" y="2952750"/>
          <p14:tracePt t="209591" x="10001250" y="2933700"/>
          <p14:tracePt t="209608" x="10102850" y="2933700"/>
          <p14:tracePt t="209624" x="10229850" y="2940050"/>
          <p14:tracePt t="209641" x="10325100" y="2959100"/>
          <p14:tracePt t="209658" x="10388600" y="2971800"/>
          <p14:tracePt t="209674" x="10407650" y="2978150"/>
          <p14:tracePt t="209930" x="10414000" y="2978150"/>
          <p14:tracePt t="209942" x="10420350" y="2971800"/>
          <p14:tracePt t="209958" x="10458450" y="2959100"/>
          <p14:tracePt t="209976" x="10483850" y="2952750"/>
          <p14:tracePt t="209992" x="10496550" y="2946400"/>
          <p14:tracePt t="210011" x="10534650" y="2940050"/>
          <p14:tracePt t="210025" x="10585450" y="2921000"/>
          <p14:tracePt t="210041" x="10617200" y="2908300"/>
          <p14:tracePt t="210060" x="10668000" y="2882900"/>
          <p14:tracePt t="210074" x="10687050" y="2876550"/>
          <p14:tracePt t="210091" x="10712450" y="2870200"/>
          <p14:tracePt t="210108" x="10725150" y="2870200"/>
          <p14:tracePt t="210124" x="10744200" y="2870200"/>
          <p14:tracePt t="210158" x="10750550" y="2870200"/>
          <p14:tracePt t="210175" x="10763250" y="2870200"/>
          <p14:tracePt t="210191" x="10775950" y="2876550"/>
          <p14:tracePt t="210208" x="10782300" y="2876550"/>
          <p14:tracePt t="210225" x="10788650" y="2876550"/>
          <p14:tracePt t="210283" x="10795000" y="2876550"/>
          <p14:tracePt t="210291" x="10801350" y="2870200"/>
          <p14:tracePt t="210308" x="10820400" y="2863850"/>
          <p14:tracePt t="210324" x="10833100" y="2857500"/>
          <p14:tracePt t="210340" x="10845800" y="2857500"/>
          <p14:tracePt t="210375" x="10852150" y="2857500"/>
          <p14:tracePt t="210408" x="10852150" y="2863850"/>
          <p14:tracePt t="210425" x="10845800" y="2870200"/>
          <p14:tracePt t="210601" x="10845800" y="2863850"/>
          <p14:tracePt t="210608" x="10845800" y="2857500"/>
          <p14:tracePt t="210625" x="10845800" y="2851150"/>
          <p14:tracePt t="210642" x="10852150" y="2832100"/>
          <p14:tracePt t="210658" x="10902950" y="2813050"/>
          <p14:tracePt t="210675" x="10972800" y="2806700"/>
          <p14:tracePt t="210691" x="11029950" y="2800350"/>
          <p14:tracePt t="210708" x="11055350" y="2800350"/>
          <p14:tracePt t="210725" x="11055350" y="2794000"/>
          <p14:tracePt t="210742" x="11061700" y="2794000"/>
          <p14:tracePt t="210785" x="11068050" y="2794000"/>
          <p14:tracePt t="210793" x="11074400" y="2794000"/>
          <p14:tracePt t="210810" x="11087100" y="2794000"/>
          <p14:tracePt t="210825" x="11099800" y="2794000"/>
          <p14:tracePt t="210881" x="11099800" y="2800350"/>
          <p14:tracePt t="210892" x="11093450" y="2800350"/>
          <p14:tracePt t="210908" x="11055350" y="2813050"/>
          <p14:tracePt t="210925" x="10877550" y="2851150"/>
          <p14:tracePt t="210942" x="10833100" y="2857500"/>
          <p14:tracePt t="210959" x="10458450" y="2863850"/>
          <p14:tracePt t="210975" x="10166350" y="2857500"/>
          <p14:tracePt t="210992" x="9874250" y="2844800"/>
          <p14:tracePt t="211009" x="9607550" y="2844800"/>
          <p14:tracePt t="211025" x="9340850" y="2844800"/>
          <p14:tracePt t="211042" x="9067800" y="2844800"/>
          <p14:tracePt t="211059" x="8813800" y="2844800"/>
          <p14:tracePt t="211075" x="8585200" y="2851150"/>
          <p14:tracePt t="211092" x="8318500" y="2857500"/>
          <p14:tracePt t="211111" x="7874000" y="2863850"/>
          <p14:tracePt t="211126" x="7518400" y="2863850"/>
          <p14:tracePt t="211142" x="7156450" y="2870200"/>
          <p14:tracePt t="211159" x="6851650" y="2876550"/>
          <p14:tracePt t="211177" x="6597650" y="2882900"/>
          <p14:tracePt t="211193" x="6508750" y="2889250"/>
          <p14:tracePt t="211195" x="6413500" y="2895600"/>
          <p14:tracePt t="211210" x="6261100" y="2908300"/>
          <p14:tracePt t="211225" x="6146800" y="2914650"/>
          <p14:tracePt t="211244" x="6051550" y="2914650"/>
          <p14:tracePt t="211259" x="6019800" y="2914650"/>
          <p14:tracePt t="211292" x="6019800" y="2927350"/>
          <p14:tracePt t="211309" x="6026150" y="2946400"/>
          <p14:tracePt t="211325" x="6038850" y="2978150"/>
          <p14:tracePt t="211342" x="6045200" y="3003550"/>
          <p14:tracePt t="211359" x="6045200" y="3016250"/>
          <p14:tracePt t="211378" x="6045200" y="3035300"/>
          <p14:tracePt t="211392" x="6051550" y="3035300"/>
          <p14:tracePt t="211409" x="6057900" y="3041650"/>
          <p14:tracePt t="211425" x="6064250" y="3048000"/>
          <p14:tracePt t="211443" x="6096000" y="3067050"/>
          <p14:tracePt t="211459" x="6121400" y="3079750"/>
          <p14:tracePt t="211476" x="6146800" y="3098800"/>
          <p14:tracePt t="211492" x="6165850" y="3130550"/>
          <p14:tracePt t="211509" x="6172200" y="3143250"/>
          <p14:tracePt t="211526" x="6172200" y="3149600"/>
          <p14:tracePt t="211577" x="6184900" y="3149600"/>
          <p14:tracePt t="211583" x="6191250" y="3149600"/>
          <p14:tracePt t="211592" x="6203950" y="3149600"/>
          <p14:tracePt t="211611" x="6210300" y="3149600"/>
          <p14:tracePt t="211642" x="6216650" y="3149600"/>
          <p14:tracePt t="211660" x="6223000" y="3155950"/>
          <p14:tracePt t="211676" x="6229350" y="3155950"/>
          <p14:tracePt t="211736" x="6248400" y="3155950"/>
          <p14:tracePt t="211742" x="6254750" y="3155950"/>
          <p14:tracePt t="211759" x="6267450" y="3155950"/>
          <p14:tracePt t="211792" x="6273800" y="3155950"/>
          <p14:tracePt t="211809" x="6280150" y="3155950"/>
          <p14:tracePt t="211869" x="6286500" y="3155950"/>
          <p14:tracePt t="211893" x="6292850" y="3155950"/>
          <p14:tracePt t="211937" x="6286500" y="3155950"/>
          <p14:tracePt t="211946" x="6286500" y="3162300"/>
          <p14:tracePt t="211959" x="6280150" y="3162300"/>
          <p14:tracePt t="212010" x="6337300" y="3149600"/>
          <p14:tracePt t="212026" x="6451600" y="3149600"/>
          <p14:tracePt t="212042" x="6572250" y="3155950"/>
          <p14:tracePt t="212061" x="6604000" y="3162300"/>
          <p14:tracePt t="212076" x="6591300" y="3162300"/>
          <p14:tracePt t="212093" x="6559550" y="3155950"/>
          <p14:tracePt t="212109" x="6515100" y="3143250"/>
          <p14:tracePt t="212126" x="6483350" y="3136900"/>
          <p14:tracePt t="212143" x="6477000" y="3130550"/>
          <p14:tracePt t="212180" x="6483350" y="3130550"/>
          <p14:tracePt t="212193" x="6496050" y="3130550"/>
          <p14:tracePt t="212210" x="6534150" y="3130550"/>
          <p14:tracePt t="212226" x="6584950" y="3130550"/>
          <p14:tracePt t="212243" x="6604000" y="3130550"/>
          <p14:tracePt t="212259" x="6616700" y="3130550"/>
          <p14:tracePt t="212276" x="6623050" y="3130550"/>
          <p14:tracePt t="212293" x="6642100" y="3130550"/>
          <p14:tracePt t="212310" x="6680200" y="3136900"/>
          <p14:tracePt t="212327" x="6769100" y="3136900"/>
          <p14:tracePt t="212343" x="6832600" y="3136900"/>
          <p14:tracePt t="212360" x="6870700" y="3130550"/>
          <p14:tracePt t="212376" x="6889750" y="3130550"/>
          <p14:tracePt t="212393" x="6896100" y="3124200"/>
          <p14:tracePt t="212410" x="6902450" y="3124200"/>
          <p14:tracePt t="212532" x="6896100" y="3124200"/>
          <p14:tracePt t="212564" x="6896100" y="3117850"/>
          <p14:tracePt t="212569" x="6908800" y="3117850"/>
          <p14:tracePt t="212579" x="6972300" y="3117850"/>
          <p14:tracePt t="212592" x="7112000" y="3124200"/>
          <p14:tracePt t="212610" x="7302500" y="3149600"/>
          <p14:tracePt t="212627" x="7505700" y="3175000"/>
          <p14:tracePt t="212643" x="7626350" y="3194050"/>
          <p14:tracePt t="212662" x="7651750" y="3194050"/>
          <p14:tracePt t="212676" x="7645400" y="3194050"/>
          <p14:tracePt t="212693" x="7632700" y="3187700"/>
          <p14:tracePt t="213780" x="7639050" y="3181350"/>
          <p14:tracePt t="213801" x="7658100" y="3175000"/>
          <p14:tracePt t="213811" x="7689850" y="3155950"/>
          <p14:tracePt t="213829" x="7715250" y="3149600"/>
          <p14:tracePt t="213844" x="7734300" y="3136900"/>
          <p14:tracePt t="213862" x="7747000" y="3124200"/>
          <p14:tracePt t="213878" x="7759700" y="3117850"/>
          <p14:tracePt t="213894" x="7759700" y="3111500"/>
          <p14:tracePt t="213973" x="7753350" y="3111500"/>
          <p14:tracePt t="213987" x="7747000" y="3117850"/>
          <p14:tracePt t="214012" x="7734300" y="3124200"/>
          <p14:tracePt t="214028" x="7721600" y="3124200"/>
          <p14:tracePt t="214045" x="7721600" y="3130550"/>
          <p14:tracePt t="214099" x="7721600" y="3136900"/>
          <p14:tracePt t="214105" x="7721600" y="3143250"/>
          <p14:tracePt t="214114" x="7721600" y="3149600"/>
          <p14:tracePt t="214145" x="7715250" y="3155950"/>
          <p14:tracePt t="214162" x="7715250" y="3162300"/>
          <p14:tracePt t="214234" x="7721600" y="3162300"/>
          <p14:tracePt t="214241" x="7727950" y="3162300"/>
          <p14:tracePt t="214250" x="7734300" y="3162300"/>
          <p14:tracePt t="214278" x="7734300" y="3155950"/>
          <p14:tracePt t="214343" x="7740650" y="3155950"/>
          <p14:tracePt t="214359" x="7740650" y="3149600"/>
          <p14:tracePt t="214367" x="7747000" y="3149600"/>
          <p14:tracePt t="214384" x="7753350" y="3143250"/>
          <p14:tracePt t="214697" x="7753350" y="3136900"/>
          <p14:tracePt t="214705" x="7759700" y="3130550"/>
          <p14:tracePt t="214712" x="7772400" y="3124200"/>
          <p14:tracePt t="214729" x="7835900" y="3105150"/>
          <p14:tracePt t="214747" x="7950200" y="3098800"/>
          <p14:tracePt t="214761" x="8108950" y="3098800"/>
          <p14:tracePt t="214778" x="8248650" y="3111500"/>
          <p14:tracePt t="214796" x="8375650" y="3124200"/>
          <p14:tracePt t="214812" x="8451850" y="3130550"/>
          <p14:tracePt t="214828" x="8477250" y="3130550"/>
          <p14:tracePt t="214845" x="8489950" y="3130550"/>
          <p14:tracePt t="214861" x="8509000" y="3130550"/>
          <p14:tracePt t="214880" x="8642350" y="3136900"/>
          <p14:tracePt t="214895" x="8699500" y="3143250"/>
          <p14:tracePt t="214912" x="8858250" y="3168650"/>
          <p14:tracePt t="214928" x="9010650" y="3194050"/>
          <p14:tracePt t="214931" x="9086850" y="3200400"/>
          <p14:tracePt t="214945" x="9131300" y="3206750"/>
          <p14:tracePt t="214962" x="9194800" y="3213100"/>
          <p14:tracePt t="215075" x="9201150" y="3213100"/>
          <p14:tracePt t="215096" x="9213850" y="3206750"/>
          <p14:tracePt t="215112" x="9220200" y="3206750"/>
          <p14:tracePt t="215130" x="9239250" y="3194050"/>
          <p14:tracePt t="215145" x="9251950" y="3187700"/>
          <p14:tracePt t="215162" x="9277350" y="3175000"/>
          <p14:tracePt t="215180" x="9290050" y="3168650"/>
          <p14:tracePt t="215196" x="9302750" y="3168650"/>
          <p14:tracePt t="215213" x="9315450" y="3168650"/>
          <p14:tracePt t="215229" x="9321800" y="3162300"/>
          <p14:tracePt t="215366" x="9315450" y="3162300"/>
          <p14:tracePt t="215373" x="9309100" y="3162300"/>
          <p14:tracePt t="215381" x="9296400" y="3162300"/>
          <p14:tracePt t="215396" x="9277350" y="3168650"/>
          <p14:tracePt t="215412" x="9220200" y="3175000"/>
          <p14:tracePt t="215429" x="9182100" y="3175000"/>
          <p14:tracePt t="215447" x="9137650" y="3175000"/>
          <p14:tracePt t="215463" x="9118600" y="3175000"/>
          <p14:tracePt t="215479" x="9099550" y="3175000"/>
          <p14:tracePt t="215496" x="9086850" y="3175000"/>
          <p14:tracePt t="215512" x="9055100" y="3168650"/>
          <p14:tracePt t="215529" x="9042400" y="3168650"/>
          <p14:tracePt t="215546" x="9023350" y="3168650"/>
          <p14:tracePt t="215563" x="9017000" y="3168650"/>
          <p14:tracePt t="215670" x="9048750" y="3175000"/>
          <p14:tracePt t="215679" x="9061450" y="3175000"/>
          <p14:tracePt t="215696" x="9093200" y="3181350"/>
          <p14:tracePt t="215713" x="9118600" y="3181350"/>
          <p14:tracePt t="215715" x="9124950" y="3181350"/>
          <p14:tracePt t="215731" x="9144000" y="3181350"/>
          <p14:tracePt t="215746" x="9156700" y="3181350"/>
          <p14:tracePt t="215763" x="9169400" y="3175000"/>
          <p14:tracePt t="215882" x="9156700" y="3175000"/>
          <p14:tracePt t="215889" x="9144000" y="3175000"/>
          <p14:tracePt t="215897" x="9137650" y="3175000"/>
          <p14:tracePt t="215915" x="9112250" y="3181350"/>
          <p14:tracePt t="215929" x="9099550" y="3181350"/>
          <p14:tracePt t="216115" x="9093200" y="3181350"/>
          <p14:tracePt t="216144" x="9086850" y="3181350"/>
          <p14:tracePt t="216153" x="9080500" y="3181350"/>
          <p14:tracePt t="216163" x="9074150" y="3187700"/>
          <p14:tracePt t="216180" x="9048750" y="3187700"/>
          <p14:tracePt t="216196" x="9023350" y="3194050"/>
          <p14:tracePt t="216213" x="8978900" y="3206750"/>
          <p14:tracePt t="216229" x="8921750" y="3219450"/>
          <p14:tracePt t="216248" x="8864600" y="3232150"/>
          <p14:tracePt t="216263" x="8851900" y="3232150"/>
          <p14:tracePt t="216406" x="8870950" y="3232150"/>
          <p14:tracePt t="216414" x="8883650" y="3232150"/>
          <p14:tracePt t="216430" x="8921750" y="3225800"/>
          <p14:tracePt t="216447" x="8947150" y="3219450"/>
          <p14:tracePt t="216464" x="8966200" y="3213100"/>
          <p14:tracePt t="216481" x="8978900" y="3213100"/>
          <p14:tracePt t="216497" x="8985250" y="3213100"/>
          <p14:tracePt t="216572" x="8991600" y="3206750"/>
          <p14:tracePt t="216585" x="8997950" y="3206750"/>
          <p14:tracePt t="216600" x="9004300" y="3200400"/>
          <p14:tracePt t="216630" x="9004300" y="3194050"/>
          <p14:tracePt t="216646" x="9010650" y="3194050"/>
          <p14:tracePt t="216703" x="9017000" y="3194050"/>
          <p14:tracePt t="216711" x="9029700" y="3187700"/>
          <p14:tracePt t="216731" x="9042400" y="3187700"/>
          <p14:tracePt t="216747" x="9061450" y="3181350"/>
          <p14:tracePt t="216764" x="9080500" y="3181350"/>
          <p14:tracePt t="216780" x="9099550" y="3181350"/>
          <p14:tracePt t="216797" x="9131300" y="3175000"/>
          <p14:tracePt t="216813" x="9150350" y="3175000"/>
          <p14:tracePt t="216831" x="9207500" y="3155950"/>
          <p14:tracePt t="216847" x="9226550" y="3149600"/>
          <p14:tracePt t="216863" x="9232900" y="3143250"/>
          <p14:tracePt t="217085" x="9232900" y="3136900"/>
          <p14:tracePt t="217092" x="9245600" y="3130550"/>
          <p14:tracePt t="217107" x="9258300" y="3124200"/>
          <p14:tracePt t="217117" x="9283700" y="3117850"/>
          <p14:tracePt t="217131" x="9328150" y="3092450"/>
          <p14:tracePt t="217147" x="9359900" y="3086100"/>
          <p14:tracePt t="217164" x="9448800" y="3067050"/>
          <p14:tracePt t="217181" x="9537700" y="3060700"/>
          <p14:tracePt t="217197" x="9639300" y="3060700"/>
          <p14:tracePt t="217214" x="9810750" y="3073400"/>
          <p14:tracePt t="217232" x="10001250" y="3098800"/>
          <p14:tracePt t="217247" x="10147300" y="3117850"/>
          <p14:tracePt t="217264" x="10274300" y="3130550"/>
          <p14:tracePt t="217281" x="10312400" y="3136900"/>
          <p14:tracePt t="217319" x="10306050" y="3136900"/>
          <p14:tracePt t="217331" x="10299700" y="3136900"/>
          <p14:tracePt t="217348" x="10280650" y="3136900"/>
          <p14:tracePt t="217364" x="10267950" y="3143250"/>
          <p14:tracePt t="217501" x="10274300" y="3143250"/>
          <p14:tracePt t="217509" x="10280650" y="3149600"/>
          <p14:tracePt t="217517" x="10299700" y="3149600"/>
          <p14:tracePt t="217531" x="10312400" y="3155950"/>
          <p14:tracePt t="217548" x="10363200" y="3155950"/>
          <p14:tracePt t="217564" x="10420350" y="3155950"/>
          <p14:tracePt t="217581" x="10458450" y="3155950"/>
          <p14:tracePt t="217597" x="10509250" y="3149600"/>
          <p14:tracePt t="217614" x="10541000" y="3136900"/>
          <p14:tracePt t="217631" x="10610850" y="3117850"/>
          <p14:tracePt t="217648" x="10687050" y="3098800"/>
          <p14:tracePt t="217664" x="10725150" y="3092450"/>
          <p14:tracePt t="217681" x="10763250" y="3086100"/>
          <p14:tracePt t="217740" x="10763250" y="3092450"/>
          <p14:tracePt t="217754" x="10756900" y="3098800"/>
          <p14:tracePt t="217769" x="10750550" y="3105150"/>
          <p14:tracePt t="217781" x="10744200" y="3105150"/>
          <p14:tracePt t="217797" x="10744200" y="3111500"/>
          <p14:tracePt t="217814" x="10737850" y="3117850"/>
          <p14:tracePt t="217865" x="10737850" y="3124200"/>
          <p14:tracePt t="217881" x="10737850" y="3130550"/>
          <p14:tracePt t="217898" x="10737850" y="3136900"/>
          <p14:tracePt t="217916" x="10737850" y="3143250"/>
          <p14:tracePt t="217931" x="10744200" y="3143250"/>
          <p14:tracePt t="217948" x="10750550" y="3143250"/>
          <p14:tracePt t="217964" x="10763250" y="3143250"/>
          <p14:tracePt t="217983" x="10775950" y="3143250"/>
          <p14:tracePt t="217998" x="10788650" y="3143250"/>
          <p14:tracePt t="218014" x="10795000" y="3143250"/>
          <p14:tracePt t="218102" x="10788650" y="3143250"/>
          <p14:tracePt t="218340" x="10795000" y="3143250"/>
          <p14:tracePt t="218558" x="10788650" y="3143250"/>
          <p14:tracePt t="218582" x="10782300" y="3143250"/>
          <p14:tracePt t="218758" x="10788650" y="3143250"/>
          <p14:tracePt t="218783" x="10795000" y="3143250"/>
          <p14:tracePt t="218848" x="10788650" y="3143250"/>
          <p14:tracePt t="218854" x="10775950" y="3136900"/>
          <p14:tracePt t="218867" x="10756900" y="3136900"/>
          <p14:tracePt t="218884" x="10706100" y="3136900"/>
          <p14:tracePt t="218899" x="10661650" y="3136900"/>
          <p14:tracePt t="218915" x="10610850" y="3136900"/>
          <p14:tracePt t="218932" x="10560050" y="3143250"/>
          <p14:tracePt t="218936" x="10521950" y="3149600"/>
          <p14:tracePt t="218949" x="10452100" y="3155950"/>
          <p14:tracePt t="218952" x="10369550" y="3155950"/>
          <p14:tracePt t="218965" x="10274300" y="3155950"/>
          <p14:tracePt t="218982" x="10052050" y="3155950"/>
          <p14:tracePt t="218999" x="9645650" y="3098800"/>
          <p14:tracePt t="219017" x="9353550" y="3048000"/>
          <p14:tracePt t="219032" x="9131300" y="3003550"/>
          <p14:tracePt t="219048" x="8997950" y="2990850"/>
          <p14:tracePt t="219065" x="8839200" y="2978150"/>
          <p14:tracePt t="219084" x="8661400" y="2971800"/>
          <p14:tracePt t="219099" x="8407400" y="2965450"/>
          <p14:tracePt t="219116" x="8178800" y="2952750"/>
          <p14:tracePt t="219133" x="7937500" y="2927350"/>
          <p14:tracePt t="219149" x="7778750" y="2914650"/>
          <p14:tracePt t="219165" x="7632700" y="2914650"/>
          <p14:tracePt t="219168" x="7569200" y="2908300"/>
          <p14:tracePt t="219184" x="7435850" y="2908300"/>
          <p14:tracePt t="219201" x="7264400" y="2908300"/>
          <p14:tracePt t="219215" x="7092950" y="2914650"/>
          <p14:tracePt t="219233" x="6877050" y="2940050"/>
          <p14:tracePt t="219249" x="6686550" y="2959100"/>
          <p14:tracePt t="219265" x="6502400" y="2978150"/>
          <p14:tracePt t="219282" x="6426200" y="3003550"/>
          <p14:tracePt t="219299" x="6419850" y="3016250"/>
          <p14:tracePt t="219315" x="6426200" y="3028950"/>
          <p14:tracePt t="219334" x="6432550" y="3035300"/>
          <p14:tracePt t="219349" x="6438900" y="3041650"/>
          <p14:tracePt t="219366" x="6445250" y="3054350"/>
          <p14:tracePt t="219382" x="6445250" y="3067050"/>
          <p14:tracePt t="219398" x="6445250" y="3086100"/>
          <p14:tracePt t="219415" x="6445250" y="3117850"/>
          <p14:tracePt t="219435" x="6457950" y="3136900"/>
          <p14:tracePt t="219450" x="6464300" y="3143250"/>
          <p14:tracePt t="219466" x="6464300" y="3155950"/>
          <p14:tracePt t="219483" x="6464300" y="3162300"/>
          <p14:tracePt t="219499" x="6464300" y="3181350"/>
          <p14:tracePt t="219516" x="6451600" y="3200400"/>
          <p14:tracePt t="219532" x="6445250" y="3213100"/>
          <p14:tracePt t="219549" x="6438900" y="3219450"/>
          <p14:tracePt t="219565" x="6432550" y="3219450"/>
          <p14:tracePt t="219582" x="6432550" y="3225800"/>
          <p14:tracePt t="219616" x="6426200" y="3225800"/>
          <p14:tracePt t="219632" x="6413500" y="3225800"/>
          <p14:tracePt t="219649" x="6394450" y="3225800"/>
          <p14:tracePt t="219667" x="6375400" y="3225800"/>
          <p14:tracePt t="219683" x="6369050" y="3225800"/>
          <p14:tracePt t="219699" x="6362700" y="3225800"/>
          <p14:tracePt t="219717" x="6356350" y="3225800"/>
          <p14:tracePt t="219733" x="6350000" y="3225800"/>
          <p14:tracePt t="219749" x="6343650" y="3225800"/>
          <p14:tracePt t="219818" x="6337300" y="3225800"/>
          <p14:tracePt t="219958" x="6330950" y="3232150"/>
          <p14:tracePt t="219966" x="6324600" y="3232150"/>
          <p14:tracePt t="219984" x="6311900" y="3238500"/>
          <p14:tracePt t="220000" x="6299200" y="3238500"/>
          <p14:tracePt t="220016" x="6292850" y="3244850"/>
          <p14:tracePt t="220328" x="6286500" y="3251200"/>
          <p14:tracePt t="220335" x="6280150" y="3251200"/>
          <p14:tracePt t="220349" x="6273800" y="3251200"/>
          <p14:tracePt t="220383" x="6267450" y="3251200"/>
          <p14:tracePt t="220398" x="6267450" y="3257550"/>
          <p14:tracePt t="220540" x="6273800" y="3251200"/>
          <p14:tracePt t="220550" x="6280150" y="3251200"/>
          <p14:tracePt t="220566" x="6305550" y="3238500"/>
          <p14:tracePt t="220583" x="6318250" y="3238500"/>
          <p14:tracePt t="220617" x="6305550" y="3238500"/>
          <p14:tracePt t="220633" x="6267450" y="3225800"/>
          <p14:tracePt t="220652" x="6261100" y="3206750"/>
          <p14:tracePt t="220666" x="6261100" y="3194050"/>
          <p14:tracePt t="220683" x="6254750" y="3194050"/>
          <p14:tracePt t="220871" x="6254750" y="3187700"/>
          <p14:tracePt t="220898" x="6261100" y="3181350"/>
          <p14:tracePt t="220939" x="6267450" y="3175000"/>
          <p14:tracePt t="227465" x="6254750" y="3175000"/>
          <p14:tracePt t="227473" x="6229350" y="3175000"/>
          <p14:tracePt t="227489" x="6140450" y="3162300"/>
          <p14:tracePt t="227506" x="6038850" y="3117850"/>
          <p14:tracePt t="227523" x="5943600" y="3048000"/>
          <p14:tracePt t="227541" x="5835650" y="2946400"/>
          <p14:tracePt t="227557" x="5810250" y="2927350"/>
          <p14:tracePt t="227688" x="5803900" y="2927350"/>
          <p14:tracePt t="227694" x="5797550" y="2921000"/>
          <p14:tracePt t="227706" x="5791200" y="2921000"/>
          <p14:tracePt t="227723" x="5746750" y="2895600"/>
          <p14:tracePt t="227740" x="5664200" y="2863850"/>
          <p14:tracePt t="227756" x="5575300" y="2863850"/>
          <p14:tracePt t="227772" x="5549900" y="2863850"/>
          <p14:tracePt t="227789" x="5524500" y="2870200"/>
          <p14:tracePt t="227806" x="5492750" y="2876550"/>
          <p14:tracePt t="227823" x="5441950" y="2901950"/>
          <p14:tracePt t="227841" x="5359400" y="2965450"/>
          <p14:tracePt t="227857" x="5302250" y="3079750"/>
          <p14:tracePt t="227873" x="5257800" y="3232150"/>
          <p14:tracePt t="227889" x="5346700" y="3384550"/>
          <p14:tracePt t="227908" x="5626100" y="3435350"/>
          <p14:tracePt t="227923" x="5949950" y="3429000"/>
          <p14:tracePt t="227940" x="6223000" y="3371850"/>
          <p14:tracePt t="227956" x="6400800" y="3321050"/>
          <p14:tracePt t="227973" x="6470650" y="3302000"/>
          <p14:tracePt t="227989" x="6477000" y="3302000"/>
          <p14:tracePt t="228007" x="6464300" y="3314700"/>
          <p14:tracePt t="228023" x="6445250" y="3327400"/>
          <p14:tracePt t="228039" x="6419850" y="3340100"/>
          <p14:tracePt t="228056" x="6407150" y="3321050"/>
          <p14:tracePt t="228074" x="6394450" y="3282950"/>
          <p14:tracePt t="228089" x="6388100" y="3238500"/>
          <p14:tracePt t="228106" x="6407150" y="3206750"/>
          <p14:tracePt t="228123" x="6445250" y="3194050"/>
          <p14:tracePt t="228140" x="6521450" y="3194050"/>
          <p14:tracePt t="228156" x="6616700" y="3200400"/>
          <p14:tracePt t="228173" x="6667500" y="3200400"/>
          <p14:tracePt t="228190" x="6680200" y="3187700"/>
          <p14:tracePt t="228206" x="6667500" y="3136900"/>
          <p14:tracePt t="228210" x="6648450" y="3105150"/>
          <p14:tracePt t="228223" x="6635750" y="3073400"/>
          <p14:tracePt t="228240" x="6623050" y="2997200"/>
          <p14:tracePt t="228256" x="6629400" y="2940050"/>
          <p14:tracePt t="228273" x="6642100" y="2914650"/>
          <p14:tracePt t="228290" x="6661150" y="2895600"/>
          <p14:tracePt t="228340" x="6654800" y="2895600"/>
          <p14:tracePt t="228356" x="6635750" y="2889250"/>
          <p14:tracePt t="228373" x="6572250" y="2882900"/>
          <p14:tracePt t="228390" x="6477000" y="2863850"/>
          <p14:tracePt t="228409" x="6381750" y="2851150"/>
          <p14:tracePt t="228411" x="6324600" y="2844800"/>
          <p14:tracePt t="228424" x="6305550" y="2844800"/>
          <p14:tracePt t="228440" x="6242050" y="2844800"/>
          <p14:tracePt t="228457" x="6172200" y="2844800"/>
          <p14:tracePt t="228474" x="6096000" y="2857500"/>
          <p14:tracePt t="228490" x="6000750" y="2863850"/>
          <p14:tracePt t="228507" x="5981700" y="2870200"/>
          <p14:tracePt t="228524" x="5969000" y="2882900"/>
          <p14:tracePt t="228541" x="5943600" y="2921000"/>
          <p14:tracePt t="228556" x="5918200" y="2971800"/>
          <p14:tracePt t="228573" x="5899150" y="3022600"/>
          <p14:tracePt t="228590" x="5892800" y="3067050"/>
          <p14:tracePt t="228607" x="5892800" y="3079750"/>
          <p14:tracePt t="228623" x="5905500" y="3092450"/>
          <p14:tracePt t="228640" x="5962650" y="3105150"/>
          <p14:tracePt t="228658" x="6102350" y="3105150"/>
          <p14:tracePt t="228673" x="6140450" y="3105150"/>
          <p14:tracePt t="228690" x="6197600" y="3098800"/>
          <p14:tracePt t="228707" x="6248400" y="3073400"/>
          <p14:tracePt t="228724" x="6280150" y="3060700"/>
          <p14:tracePt t="228741" x="6324600" y="3041650"/>
          <p14:tracePt t="228757" x="6337300" y="3035300"/>
          <p14:tracePt t="228773" x="6350000" y="3035300"/>
          <p14:tracePt t="228790" x="6369050" y="3035300"/>
          <p14:tracePt t="228809" x="6388100" y="3028950"/>
          <p14:tracePt t="228823" x="6407150" y="3022600"/>
          <p14:tracePt t="228840" x="6419850" y="3016250"/>
          <p14:tracePt t="228857" x="6426200" y="3003550"/>
          <p14:tracePt t="228874" x="6432550" y="2997200"/>
          <p14:tracePt t="228996" x="6432550" y="3003550"/>
          <p14:tracePt t="229007" x="6432550" y="3009900"/>
          <p14:tracePt t="229024" x="6432550" y="3022600"/>
          <p14:tracePt t="229057" x="6432550" y="3028950"/>
          <p14:tracePt t="229074" x="6432550" y="3035300"/>
          <p14:tracePt t="229090" x="6432550" y="3041650"/>
          <p14:tracePt t="229153" x="6438900" y="3041650"/>
          <p14:tracePt t="229160" x="6445250" y="3035300"/>
          <p14:tracePt t="229174" x="6451600" y="3028950"/>
          <p14:tracePt t="229190" x="6457950" y="3022600"/>
          <p14:tracePt t="229242" x="6457950" y="3028950"/>
          <p14:tracePt t="229258" x="6445250" y="3041650"/>
          <p14:tracePt t="229291" x="6445250" y="3048000"/>
          <p14:tracePt t="229307" x="6483350" y="3073400"/>
          <p14:tracePt t="229324" x="6572250" y="3098800"/>
          <p14:tracePt t="229341" x="6648450" y="3117850"/>
          <p14:tracePt t="229357" x="6686550" y="3130550"/>
          <p14:tracePt t="229374" x="6686550" y="3136900"/>
          <p14:tracePt t="229462" x="6686550" y="3143250"/>
          <p14:tracePt t="229526" x="6680200" y="3143250"/>
          <p14:tracePt t="229620" x="6673850" y="3143250"/>
          <p14:tracePt t="229636" x="6673850" y="3149600"/>
          <p14:tracePt t="229644" x="6667500" y="3149600"/>
          <p14:tracePt t="229675" x="6661150" y="3149600"/>
          <p14:tracePt t="229928" x="6654800" y="3149600"/>
          <p14:tracePt t="229950" x="6648450" y="3149600"/>
          <p14:tracePt t="229961" x="6648450" y="3155950"/>
          <p14:tracePt t="230138" x="6629400" y="3155950"/>
          <p14:tracePt t="230145" x="6616700" y="3162300"/>
          <p14:tracePt t="230158" x="6597650" y="3162300"/>
          <p14:tracePt t="230176" x="6565900" y="3175000"/>
          <p14:tracePt t="230191" x="6521450" y="3187700"/>
          <p14:tracePt t="230209" x="6451600" y="3206750"/>
          <p14:tracePt t="230225" x="6369050" y="3219450"/>
          <p14:tracePt t="230242" x="6286500" y="3232150"/>
          <p14:tracePt t="230258" x="6210300" y="3238500"/>
          <p14:tracePt t="230275" x="6146800" y="3244850"/>
          <p14:tracePt t="230291" x="6076950" y="3251200"/>
          <p14:tracePt t="230308" x="6038850" y="3257550"/>
          <p14:tracePt t="230325" x="5949950" y="3263900"/>
          <p14:tracePt t="230343" x="5867400" y="3270250"/>
          <p14:tracePt t="230358" x="5791200" y="3270250"/>
          <p14:tracePt t="230375" x="5759450" y="3276600"/>
          <p14:tracePt t="230408" x="5727700" y="3276600"/>
          <p14:tracePt t="230425" x="5619750" y="3308350"/>
          <p14:tracePt t="230442" x="5600700" y="3314700"/>
          <p14:tracePt t="230459" x="5575300" y="3321050"/>
          <p14:tracePt t="230475" x="5537200" y="3321050"/>
          <p14:tracePt t="230492" x="5499100" y="3321050"/>
          <p14:tracePt t="230494" x="5480050" y="3321050"/>
          <p14:tracePt t="230508" x="5461000" y="3321050"/>
          <p14:tracePt t="230569" x="5454650" y="3321050"/>
          <p14:tracePt t="230577" x="5448300" y="3321050"/>
          <p14:tracePt t="230593" x="5416550" y="3321050"/>
          <p14:tracePt t="230609" x="5359400" y="3314700"/>
          <p14:tracePt t="230625" x="5289550" y="3302000"/>
          <p14:tracePt t="230644" x="5238750" y="3295650"/>
          <p14:tracePt t="230658" x="5213350" y="3295650"/>
          <p14:tracePt t="230675" x="5194300" y="3295650"/>
          <p14:tracePt t="230691" x="5168900" y="3302000"/>
          <p14:tracePt t="230708" x="5099050" y="3321050"/>
          <p14:tracePt t="230725" x="5022850" y="3327400"/>
          <p14:tracePt t="230742" x="4959350" y="3340100"/>
          <p14:tracePt t="230744" x="4946650" y="3346450"/>
          <p14:tracePt t="230759" x="4940300" y="3352800"/>
          <p14:tracePt t="230776" x="4946650" y="3359150"/>
          <p14:tracePt t="230792" x="4959350" y="3365500"/>
          <p14:tracePt t="230809" x="4997450" y="3365500"/>
          <p14:tracePt t="230825" x="5035550" y="3371850"/>
          <p14:tracePt t="230842" x="5041900" y="3371850"/>
          <p14:tracePt t="230859" x="5073650" y="3378200"/>
          <p14:tracePt t="230861" x="5099050" y="3378200"/>
          <p14:tracePt t="230875" x="5118100" y="3365500"/>
          <p14:tracePt t="230892" x="5143500" y="3352800"/>
          <p14:tracePt t="230909" x="5162550" y="3333750"/>
          <p14:tracePt t="230925" x="5181600" y="3314700"/>
          <p14:tracePt t="230941" x="5200650" y="3302000"/>
          <p14:tracePt t="230959" x="5213350" y="3289300"/>
          <p14:tracePt t="230975" x="5226050" y="3270250"/>
          <p14:tracePt t="230992" x="5245100" y="3251200"/>
          <p14:tracePt t="231008" x="5257800" y="3232150"/>
          <p14:tracePt t="231025" x="5270500" y="3213100"/>
          <p14:tracePt t="231042" x="5276850" y="3200400"/>
          <p14:tracePt t="231060" x="5276850" y="3175000"/>
          <p14:tracePt t="231075" x="5270500" y="3168650"/>
          <p14:tracePt t="231092" x="5251450" y="3155950"/>
          <p14:tracePt t="231108" x="5207000" y="3143250"/>
          <p14:tracePt t="231126" x="5181600" y="3143250"/>
          <p14:tracePt t="231144" x="5156200" y="3155950"/>
          <p14:tracePt t="231159" x="5143500" y="3168650"/>
          <p14:tracePt t="231175" x="5118100" y="3194050"/>
          <p14:tracePt t="231194" x="5105400" y="3213100"/>
          <p14:tracePt t="231208" x="5092700" y="3225800"/>
          <p14:tracePt t="231226" x="5086350" y="3232150"/>
          <p14:tracePt t="231244" x="5086350" y="3238500"/>
          <p14:tracePt t="231276" x="5099050" y="3251200"/>
          <p14:tracePt t="231294" x="5168900" y="3282950"/>
          <p14:tracePt t="231309" x="5213350" y="3308350"/>
          <p14:tracePt t="231328" x="5257800" y="3333750"/>
          <p14:tracePt t="231344" x="5264150" y="3333750"/>
          <p14:tracePt t="231490" x="5264150" y="3340100"/>
          <p14:tracePt t="231515" x="5270500" y="3340100"/>
          <p14:tracePt t="231550" x="5270500" y="3346450"/>
          <p14:tracePt t="231566" x="5264150" y="3346450"/>
          <p14:tracePt t="231576" x="5264150" y="3352800"/>
          <p14:tracePt t="231592" x="5257800" y="3352800"/>
          <p14:tracePt t="231610" x="5251450" y="3359150"/>
          <p14:tracePt t="231630" x="5251450" y="3365500"/>
          <p14:tracePt t="231642" x="5251450" y="3371850"/>
          <p14:tracePt t="231659" x="5251450" y="3378200"/>
          <p14:tracePt t="231676" x="5251450" y="3397250"/>
          <p14:tracePt t="231692" x="5251450" y="3403600"/>
          <p14:tracePt t="231799" x="5251450" y="3409950"/>
          <p14:tracePt t="231816" x="5245100" y="3416300"/>
          <p14:tracePt t="231826" x="5245100" y="3422650"/>
          <p14:tracePt t="231843" x="5245100" y="3429000"/>
          <p14:tracePt t="231859" x="5245100" y="3435350"/>
          <p14:tracePt t="231876" x="5245100" y="3441700"/>
          <p14:tracePt t="231880" x="5245100" y="3448050"/>
          <p14:tracePt t="231910" x="5245100" y="3454400"/>
          <p14:tracePt t="231926" x="5245100" y="3460750"/>
          <p14:tracePt t="231944" x="5245100" y="3467100"/>
          <p14:tracePt t="232040" x="5245100" y="3473450"/>
          <p14:tracePt t="232058" x="5238750" y="3492500"/>
          <p14:tracePt t="232077" x="5238750" y="3517900"/>
          <p14:tracePt t="232095" x="5251450" y="3549650"/>
          <p14:tracePt t="232097" x="5257800" y="3556000"/>
          <p14:tracePt t="232109" x="5270500" y="3568700"/>
          <p14:tracePt t="232126" x="5334000" y="3587750"/>
          <p14:tracePt t="232144" x="5346700" y="3581400"/>
          <p14:tracePt t="232160" x="5359400" y="3536950"/>
          <p14:tracePt t="232176" x="5365750" y="3511550"/>
          <p14:tracePt t="232193" x="5372100" y="3492500"/>
          <p14:tracePt t="232227" x="5372100" y="3498850"/>
          <p14:tracePt t="232243" x="5365750" y="3511550"/>
          <p14:tracePt t="232259" x="5365750" y="3517900"/>
          <p14:tracePt t="232407" x="5359400" y="3517900"/>
          <p14:tracePt t="232413" x="5359400" y="3524250"/>
          <p14:tracePt t="232427" x="5353050" y="3536950"/>
          <p14:tracePt t="232445" x="5346700" y="3536950"/>
          <p14:tracePt t="232460" x="5346700" y="3543300"/>
          <p14:tracePt t="232557" x="5340350" y="3549650"/>
          <p14:tracePt t="232771" x="5346700" y="3543300"/>
          <p14:tracePt t="232786" x="5353050" y="3543300"/>
          <p14:tracePt t="232796" x="5353050" y="3536950"/>
          <p14:tracePt t="232812" x="5359400" y="3536950"/>
          <p14:tracePt t="232827" x="5359400" y="3530600"/>
          <p14:tracePt t="232844" x="5365750" y="3530600"/>
          <p14:tracePt t="232934" x="5359400" y="3530600"/>
          <p14:tracePt t="232947" x="5353050" y="3530600"/>
          <p14:tracePt t="232961" x="5346700" y="3536950"/>
          <p14:tracePt t="232978" x="5340350" y="3543300"/>
          <p14:tracePt t="232994" x="5334000" y="3543300"/>
          <p14:tracePt t="233049" x="5327650" y="3543300"/>
          <p14:tracePt t="233306" x="5327650" y="3536950"/>
          <p14:tracePt t="233322" x="5334000" y="3536950"/>
          <p14:tracePt t="233526" x="5334000" y="3530600"/>
          <p14:tracePt t="233549" x="5327650" y="3530600"/>
          <p14:tracePt t="233679" x="5321300" y="3530600"/>
          <p14:tracePt t="233718" x="5314950" y="3530600"/>
          <p14:tracePt t="233805" x="5308600" y="3530600"/>
          <p14:tracePt t="233830" x="5308600" y="3524250"/>
          <p14:tracePt t="234016" x="5302250" y="3524250"/>
          <p14:tracePt t="234038" x="5295900" y="3524250"/>
          <p14:tracePt t="234070" x="5289550" y="3530600"/>
          <p14:tracePt t="234095" x="5283200" y="3530600"/>
          <p14:tracePt t="234584" x="5276850" y="3530600"/>
          <p14:tracePt t="234612" x="5276850" y="3536950"/>
          <p14:tracePt t="234665" x="5276850" y="3530600"/>
          <p14:tracePt t="234776" x="5270500" y="3530600"/>
          <p14:tracePt t="234796" x="5264150" y="3530600"/>
          <p14:tracePt t="234812" x="5264150" y="3536950"/>
          <p14:tracePt t="234848" x="5257800" y="3536950"/>
          <p14:tracePt t="235064" x="5264150" y="3536950"/>
          <p14:tracePt t="235079" x="5264150" y="3530600"/>
          <p14:tracePt t="235111" x="5264150" y="3524250"/>
          <p14:tracePt t="235184" x="5270500" y="3517900"/>
          <p14:tracePt t="235225" x="5270500" y="3511550"/>
          <p14:tracePt t="235249" x="5270500" y="3505200"/>
          <p14:tracePt t="235256" x="5276850" y="3505200"/>
          <p14:tracePt t="235280" x="5283200" y="3492500"/>
          <p14:tracePt t="235295" x="5283200" y="3486150"/>
          <p14:tracePt t="235314" x="5289550" y="3479800"/>
          <p14:tracePt t="235328" x="5295900" y="3473450"/>
          <p14:tracePt t="235346" x="5302250" y="3460750"/>
          <p14:tracePt t="235364" x="5327650" y="3441700"/>
          <p14:tracePt t="235379" x="5353050" y="3416300"/>
          <p14:tracePt t="235396" x="5372100" y="3397250"/>
          <p14:tracePt t="235412" x="5384800" y="3384550"/>
          <p14:tracePt t="235429" x="5384800" y="3378200"/>
          <p14:tracePt t="235607" x="5372100" y="3384550"/>
          <p14:tracePt t="235672" x="5372100" y="3378200"/>
          <p14:tracePt t="235679" x="5378450" y="3365500"/>
          <p14:tracePt t="235696" x="5378450" y="3340100"/>
          <p14:tracePt t="235713" x="5384800" y="3314700"/>
          <p14:tracePt t="235729" x="5384800" y="3289300"/>
          <p14:tracePt t="235746" x="5384800" y="3263900"/>
          <p14:tracePt t="235763" x="5378450" y="3238500"/>
          <p14:tracePt t="235781" x="5410200" y="3219450"/>
          <p14:tracePt t="235796" x="5461000" y="3206750"/>
          <p14:tracePt t="235813" x="5524500" y="3206750"/>
          <p14:tracePt t="235832" x="5581650" y="3206750"/>
          <p14:tracePt t="235846" x="5600700" y="3206750"/>
          <p14:tracePt t="235862" x="5619750" y="3206750"/>
          <p14:tracePt t="236408" x="5626100" y="3206750"/>
          <p14:tracePt t="236420" x="5632450" y="3206750"/>
          <p14:tracePt t="236430" x="5632450" y="3200400"/>
          <p14:tracePt t="236557" x="5638800" y="3200400"/>
          <p14:tracePt t="236567" x="5645150" y="3206750"/>
          <p14:tracePt t="236573" x="5645150" y="3213100"/>
          <p14:tracePt t="236581" x="5651500" y="3219450"/>
          <p14:tracePt t="236597" x="5670550" y="3238500"/>
          <p14:tracePt t="236614" x="5708650" y="3257550"/>
          <p14:tracePt t="236631" x="5734050" y="3276600"/>
          <p14:tracePt t="236647" x="5746750" y="3289300"/>
          <p14:tracePt t="236663" x="5772150" y="3321050"/>
          <p14:tracePt t="236680" x="5835650" y="3359150"/>
          <p14:tracePt t="236697" x="5956300" y="3422650"/>
          <p14:tracePt t="236714" x="6038850" y="3460750"/>
          <p14:tracePt t="236894" x="6032500" y="3460750"/>
          <p14:tracePt t="236914" x="5969000" y="3435350"/>
          <p14:tracePt t="236931" x="5949950" y="3371850"/>
          <p14:tracePt t="236947" x="5962650" y="3346450"/>
          <p14:tracePt t="236965" x="5981700" y="3346450"/>
          <p14:tracePt t="236968" x="5988050" y="3346450"/>
          <p14:tracePt t="236983" x="5994400" y="3346450"/>
          <p14:tracePt t="237015" x="6007100" y="3340100"/>
          <p14:tracePt t="237031" x="6051550" y="3321050"/>
          <p14:tracePt t="237048" x="6153150" y="3295650"/>
          <p14:tracePt t="237065" x="6318250" y="3270250"/>
          <p14:tracePt t="237080" x="6559550" y="3238500"/>
          <p14:tracePt t="237097" x="6781800" y="3213100"/>
          <p14:tracePt t="237115" x="7010400" y="3187700"/>
          <p14:tracePt t="237132" x="7143750" y="3181350"/>
          <p14:tracePt t="237147" x="7194550" y="3181350"/>
          <p14:tracePt t="237181" x="7181850" y="3181350"/>
          <p14:tracePt t="237233" x="7181850" y="3175000"/>
          <p14:tracePt t="237247" x="7188200" y="3175000"/>
          <p14:tracePt t="237264" x="7200900" y="3168650"/>
          <p14:tracePt t="237282" x="7213600" y="3168650"/>
          <p14:tracePt t="237297" x="7226300" y="3168650"/>
          <p14:tracePt t="237316" x="7245350" y="3175000"/>
          <p14:tracePt t="237331" x="7258050" y="3175000"/>
          <p14:tracePt t="237347" x="7270750" y="3175000"/>
          <p14:tracePt t="237364" x="7289800" y="3175000"/>
          <p14:tracePt t="237381" x="7296150" y="3168650"/>
          <p14:tracePt t="237398" x="7302500" y="3168650"/>
          <p14:tracePt t="237426" x="7296150" y="3162300"/>
          <p14:tracePt t="237434" x="7283450" y="3162300"/>
          <p14:tracePt t="237448" x="7264400" y="3162300"/>
          <p14:tracePt t="237464" x="7169150" y="3143250"/>
          <p14:tracePt t="237481" x="7118350" y="3130550"/>
          <p14:tracePt t="237497" x="7086600" y="3117850"/>
          <p14:tracePt t="237514" x="7061200" y="3117850"/>
          <p14:tracePt t="237531" x="6991350" y="3117850"/>
          <p14:tracePt t="237547" x="6915150" y="3124200"/>
          <p14:tracePt t="237564" x="6743700" y="3136900"/>
          <p14:tracePt t="237581" x="6629400" y="3149600"/>
          <p14:tracePt t="237597" x="6565900" y="3149600"/>
          <p14:tracePt t="237616" x="6521450" y="3162300"/>
          <p14:tracePt t="237631" x="6508750" y="3175000"/>
          <p14:tracePt t="237648" x="6515100" y="3206750"/>
          <p14:tracePt t="237666" x="6534150" y="3232150"/>
          <p14:tracePt t="237682" x="6578600" y="3270250"/>
          <p14:tracePt t="237698" x="6610350" y="3302000"/>
          <p14:tracePt t="237714" x="6654800" y="3352800"/>
          <p14:tracePt t="237731" x="6686550" y="3371850"/>
          <p14:tracePt t="237749" x="6762750" y="3384550"/>
          <p14:tracePt t="237764" x="6870700" y="3384550"/>
          <p14:tracePt t="237781" x="6997700" y="3384550"/>
          <p14:tracePt t="237798" x="7124700" y="3378200"/>
          <p14:tracePt t="237814" x="7232650" y="3371850"/>
          <p14:tracePt t="237831" x="7321550" y="3371850"/>
          <p14:tracePt t="237847" x="7391400" y="3365500"/>
          <p14:tracePt t="237864" x="7473950" y="3365500"/>
          <p14:tracePt t="237881" x="7620000" y="3359150"/>
          <p14:tracePt t="237898" x="7861300" y="3359150"/>
          <p14:tracePt t="237915" x="8121650" y="3359150"/>
          <p14:tracePt t="237932" x="8356600" y="3371850"/>
          <p14:tracePt t="237948" x="8578850" y="3378200"/>
          <p14:tracePt t="237949" x="8667750" y="3378200"/>
          <p14:tracePt t="237964" x="8724900" y="3378200"/>
          <p14:tracePt t="237982" x="8775700" y="3378200"/>
          <p14:tracePt t="237998" x="8782050" y="3378200"/>
          <p14:tracePt t="238055" x="8788400" y="3384550"/>
          <p14:tracePt t="238074" x="8801100" y="3384550"/>
          <p14:tracePt t="238081" x="8807450" y="3384550"/>
          <p14:tracePt t="240973" x="8807450" y="3378200"/>
          <p14:tracePt t="241008" x="8813800" y="3378200"/>
          <p14:tracePt t="241017" x="8813800" y="3371850"/>
          <p14:tracePt t="241034" x="8826500" y="3371850"/>
          <p14:tracePt t="241051" x="8832850" y="3371850"/>
          <p14:tracePt t="241100" x="8839200" y="3371850"/>
          <p14:tracePt t="241226" x="8839200" y="3365500"/>
          <p14:tracePt t="241399" x="8832850" y="3365500"/>
          <p14:tracePt t="241417" x="8826500" y="3365500"/>
          <p14:tracePt t="241435" x="8813800" y="3365500"/>
          <p14:tracePt t="241452" x="8801100" y="3365500"/>
          <p14:tracePt t="241454" x="8794750" y="3365500"/>
          <p14:tracePt t="241467" x="8782050" y="3365500"/>
          <p14:tracePt t="241469" x="8775700" y="3365500"/>
          <p14:tracePt t="241485" x="8763000" y="3365500"/>
          <p14:tracePt t="241501" x="8756650" y="3365500"/>
          <p14:tracePt t="241517" x="8743950" y="3359150"/>
          <p14:tracePt t="241534" x="8724900" y="3359150"/>
          <p14:tracePt t="241551" x="8680450" y="3333750"/>
          <p14:tracePt t="241567" x="8667750" y="3321050"/>
          <p14:tracePt t="241584" x="8680450" y="3308350"/>
          <p14:tracePt t="241602" x="8699500" y="3302000"/>
          <p14:tracePt t="241617" x="8705850" y="3302000"/>
          <p14:tracePt t="241634" x="8718550" y="3302000"/>
          <p14:tracePt t="241668" x="8724900" y="3302000"/>
          <p14:tracePt t="241686" x="8731250" y="3302000"/>
          <p14:tracePt t="241701" x="8756650" y="3302000"/>
          <p14:tracePt t="241704" x="8763000" y="3302000"/>
          <p14:tracePt t="241718" x="8775700" y="3302000"/>
          <p14:tracePt t="241734" x="8807450" y="3289300"/>
          <p14:tracePt t="241752" x="8839200" y="3289300"/>
          <p14:tracePt t="241770" x="8890000" y="3289300"/>
          <p14:tracePt t="241784" x="8959850" y="3282950"/>
          <p14:tracePt t="241801" x="9074150" y="3282950"/>
          <p14:tracePt t="241818" x="9226550" y="3276600"/>
          <p14:tracePt t="241834" x="9359900" y="3263900"/>
          <p14:tracePt t="241851" x="9455150" y="3244850"/>
          <p14:tracePt t="241869" x="9505950" y="3232150"/>
          <p14:tracePt t="241884" x="9525000" y="3225800"/>
          <p14:tracePt t="241901" x="9531350" y="3219450"/>
          <p14:tracePt t="241918" x="9531350" y="3213100"/>
          <p14:tracePt t="241951" x="9537700" y="3213100"/>
          <p14:tracePt t="241985" x="9556750" y="3213100"/>
          <p14:tracePt t="242001" x="9569450" y="3213100"/>
          <p14:tracePt t="242018" x="9594850" y="3213100"/>
          <p14:tracePt t="242034" x="9645650" y="3238500"/>
          <p14:tracePt t="242051" x="9709150" y="3276600"/>
          <p14:tracePt t="242068" x="9804400" y="3308350"/>
          <p14:tracePt t="242085" x="9880600" y="3321050"/>
          <p14:tracePt t="242101" x="9969500" y="3321050"/>
          <p14:tracePt t="242119" x="10039350" y="3308350"/>
          <p14:tracePt t="242133" x="10109200" y="3282950"/>
          <p14:tracePt t="242150" x="10160000" y="3251200"/>
          <p14:tracePt t="242168" x="10223500" y="3219450"/>
          <p14:tracePt t="242185" x="10255250" y="3187700"/>
          <p14:tracePt t="242202" x="10255250" y="3181350"/>
          <p14:tracePt t="242218" x="10255250" y="3175000"/>
          <p14:tracePt t="242235" x="10242550" y="3175000"/>
          <p14:tracePt t="242251" x="10223500" y="3175000"/>
          <p14:tracePt t="242270" x="10147300" y="3162300"/>
          <p14:tracePt t="242285" x="10077450" y="3143250"/>
          <p14:tracePt t="242301" x="10007600" y="3117850"/>
          <p14:tracePt t="242318" x="9937750" y="3086100"/>
          <p14:tracePt t="242337" x="9874250" y="3067050"/>
          <p14:tracePt t="242339" x="9842500" y="3060700"/>
          <p14:tracePt t="242352" x="9829800" y="3060700"/>
          <p14:tracePt t="242368" x="9785350" y="3067050"/>
          <p14:tracePt t="242385" x="9747250" y="3098800"/>
          <p14:tracePt t="242402" x="9709150" y="3130550"/>
          <p14:tracePt t="242418" x="9677400" y="3175000"/>
          <p14:tracePt t="242435" x="9671050" y="3187700"/>
          <p14:tracePt t="242451" x="9664700" y="3213100"/>
          <p14:tracePt t="242454" x="9664700" y="3219450"/>
          <p14:tracePt t="242468" x="9664700" y="3225800"/>
          <p14:tracePt t="242486" x="9671050" y="3238500"/>
          <p14:tracePt t="242501" x="9677400" y="3244850"/>
          <p14:tracePt t="242518" x="9690100" y="3244850"/>
          <p14:tracePt t="242535" x="9702800" y="3244850"/>
          <p14:tracePt t="242551" x="9709150" y="3251200"/>
          <p14:tracePt t="242611" x="9715500" y="3251200"/>
          <p14:tracePt t="242626" x="9728200" y="3251200"/>
          <p14:tracePt t="242635" x="9740900" y="3251200"/>
          <p14:tracePt t="242654" x="9772650" y="3251200"/>
          <p14:tracePt t="242669" x="9804400" y="3251200"/>
          <p14:tracePt t="242685" x="9842500" y="3257550"/>
          <p14:tracePt t="242702" x="9874250" y="3270250"/>
          <p14:tracePt t="242718" x="9886950" y="3276600"/>
          <p14:tracePt t="242752" x="9893300" y="3276600"/>
          <p14:tracePt t="242768" x="9893300" y="3282950"/>
          <p14:tracePt t="242785" x="9899650" y="3282950"/>
          <p14:tracePt t="242801" x="9912350" y="3282950"/>
          <p14:tracePt t="242819" x="9931400" y="3289300"/>
          <p14:tracePt t="242835" x="9963150" y="3295650"/>
          <p14:tracePt t="242852" x="9994900" y="3295650"/>
          <p14:tracePt t="242869" x="10013950" y="3302000"/>
          <p14:tracePt t="242886" x="10026650" y="3302000"/>
          <p14:tracePt t="242902" x="10058400" y="3302000"/>
          <p14:tracePt t="242905" x="10077450" y="3302000"/>
          <p14:tracePt t="242918" x="10096500" y="3302000"/>
          <p14:tracePt t="242936" x="10102850" y="3302000"/>
          <p14:tracePt t="242999" x="10102850" y="3314700"/>
          <p14:tracePt t="243018" x="10109200" y="3327400"/>
          <p14:tracePt t="243035" x="10115550" y="3340100"/>
          <p14:tracePt t="243052" x="10115550" y="3346450"/>
          <p14:tracePt t="243068" x="10121900" y="3352800"/>
          <p14:tracePt t="243103" x="10121900" y="3359150"/>
          <p14:tracePt t="243211" x="10115550" y="3352800"/>
          <p14:tracePt t="243225" x="10109200" y="3346450"/>
          <p14:tracePt t="243235" x="10102850" y="3340100"/>
          <p14:tracePt t="243252" x="10083800" y="3333750"/>
          <p14:tracePt t="243269" x="10058400" y="3327400"/>
          <p14:tracePt t="243285" x="10039350" y="3327400"/>
          <p14:tracePt t="243302" x="10026650" y="3327400"/>
          <p14:tracePt t="243319" x="10020300" y="3327400"/>
          <p14:tracePt t="243364" x="10013950" y="3327400"/>
          <p14:tracePt t="243379" x="10007600" y="3327400"/>
          <p14:tracePt t="243470" x="10013950" y="3327400"/>
          <p14:tracePt t="243475" x="10026650" y="3327400"/>
          <p14:tracePt t="243486" x="10033000" y="3327400"/>
          <p14:tracePt t="243502" x="10045700" y="3327400"/>
          <p14:tracePt t="243553" x="10064750" y="3327400"/>
          <p14:tracePt t="243569" x="10102850" y="3327400"/>
          <p14:tracePt t="243586" x="10160000" y="3327400"/>
          <p14:tracePt t="243604" x="10198100" y="3327400"/>
          <p14:tracePt t="243619" x="10229850" y="3327400"/>
          <p14:tracePt t="243636" x="10242550" y="3327400"/>
          <p14:tracePt t="243693" x="10248900" y="3327400"/>
          <p14:tracePt t="243703" x="10255250" y="3327400"/>
          <p14:tracePt t="243719" x="10312400" y="3321050"/>
          <p14:tracePt t="243737" x="10375900" y="3321050"/>
          <p14:tracePt t="243753" x="10426700" y="3321050"/>
          <p14:tracePt t="243769" x="10445750" y="3321050"/>
          <p14:tracePt t="243815" x="10452100" y="3321050"/>
          <p14:tracePt t="243829" x="10458450" y="3321050"/>
          <p14:tracePt t="243840" x="10471150" y="3321050"/>
          <p14:tracePt t="243853" x="10490200" y="3321050"/>
          <p14:tracePt t="243869" x="10547350" y="3321050"/>
          <p14:tracePt t="243872" x="10585450" y="3321050"/>
          <p14:tracePt t="243886" x="10655300" y="3321050"/>
          <p14:tracePt t="243903" x="10706100" y="3321050"/>
          <p14:tracePt t="243920" x="10744200" y="3314700"/>
          <p14:tracePt t="243936" x="10763250" y="3314700"/>
          <p14:tracePt t="243953" x="10795000" y="3314700"/>
          <p14:tracePt t="243969" x="10833100" y="3314700"/>
          <p14:tracePt t="243986" x="10890250" y="3314700"/>
          <p14:tracePt t="244005" x="10928350" y="3314700"/>
          <p14:tracePt t="244007" x="10947400" y="3321050"/>
          <p14:tracePt t="244022" x="10953750" y="3321050"/>
          <p14:tracePt t="244024" x="10966450" y="3327400"/>
          <p14:tracePt t="244036" x="10972800" y="3327400"/>
          <p14:tracePt t="244053" x="10991850" y="3327400"/>
          <p14:tracePt t="244070" x="11042650" y="3333750"/>
          <p14:tracePt t="244087" x="11220450" y="3333750"/>
          <p14:tracePt t="244104" x="11328400" y="3321050"/>
          <p14:tracePt t="244119" x="11423650" y="3289300"/>
          <p14:tracePt t="244137" x="11442700" y="3276600"/>
          <p14:tracePt t="244154" x="11442700" y="3270250"/>
          <p14:tracePt t="244169" x="11430000" y="3270250"/>
          <p14:tracePt t="244186" x="11410950" y="3276600"/>
          <p14:tracePt t="244205" x="11398250" y="3295650"/>
          <p14:tracePt t="244220" x="11404600" y="3302000"/>
          <p14:tracePt t="244236" x="11417300" y="3308350"/>
          <p14:tracePt t="244254" x="11436350" y="3302000"/>
          <p14:tracePt t="244271" x="11461750" y="3289300"/>
          <p14:tracePt t="244286" x="11468100" y="3282950"/>
          <p14:tracePt t="244321" x="11442700" y="3276600"/>
          <p14:tracePt t="244338" x="11404600" y="3270250"/>
          <p14:tracePt t="244354" x="11372850" y="3270250"/>
          <p14:tracePt t="244372" x="11322050" y="3276600"/>
          <p14:tracePt t="244387" x="11296650" y="3282950"/>
          <p14:tracePt t="244404" x="11258550" y="3289300"/>
          <p14:tracePt t="244420" x="11220450" y="3289300"/>
          <p14:tracePt t="244437" x="11125200" y="3295650"/>
          <p14:tracePt t="244453" x="10991850" y="3295650"/>
          <p14:tracePt t="244469" x="10833100" y="3302000"/>
          <p14:tracePt t="244487" x="10610850" y="3308350"/>
          <p14:tracePt t="244503" x="10369550" y="3321050"/>
          <p14:tracePt t="244520" x="10134600" y="3333750"/>
          <p14:tracePt t="244537" x="9893300" y="3327400"/>
          <p14:tracePt t="244553" x="9588500" y="3321050"/>
          <p14:tracePt t="244570" x="9093200" y="3289300"/>
          <p14:tracePt t="244588" x="8718550" y="3270250"/>
          <p14:tracePt t="244603" x="8356600" y="3251200"/>
          <p14:tracePt t="244620" x="8001000" y="3238500"/>
          <p14:tracePt t="244637" x="7689850" y="3238500"/>
          <p14:tracePt t="244655" x="7423150" y="3263900"/>
          <p14:tracePt t="244670" x="7251700" y="3314700"/>
          <p14:tracePt t="244687" x="7080250" y="3378200"/>
          <p14:tracePt t="244703" x="6877050" y="3429000"/>
          <p14:tracePt t="244720" x="6642100" y="3460750"/>
          <p14:tracePt t="244737" x="6381750" y="3473450"/>
          <p14:tracePt t="244753" x="6159500" y="3479800"/>
          <p14:tracePt t="244770" x="6038850" y="3479800"/>
          <p14:tracePt t="244787" x="6019800" y="3479800"/>
          <p14:tracePt t="244804" x="6026150" y="3486150"/>
          <p14:tracePt t="244821" x="6083300" y="3517900"/>
          <p14:tracePt t="244837" x="6096000" y="3543300"/>
          <p14:tracePt t="244855" x="6096000" y="3562350"/>
          <p14:tracePt t="244871" x="6096000" y="3575050"/>
          <p14:tracePt t="244887" x="6096000" y="3581400"/>
          <p14:tracePt t="244941" x="6102350" y="3581400"/>
          <p14:tracePt t="244956" x="6115050" y="3581400"/>
          <p14:tracePt t="244971" x="6127750" y="3575050"/>
          <p14:tracePt t="245021" x="6121400" y="3575050"/>
          <p14:tracePt t="245037" x="6115050" y="3575050"/>
          <p14:tracePt t="245056" x="6108700" y="3581400"/>
          <p14:tracePt t="245251" x="6115050" y="3587750"/>
          <p14:tracePt t="245273" x="6127750" y="3587750"/>
          <p14:tracePt t="245288" x="6134100" y="3587750"/>
          <p14:tracePt t="245304" x="6146800" y="3587750"/>
          <p14:tracePt t="245323" x="6159500" y="3587750"/>
          <p14:tracePt t="245339" x="6172200" y="3587750"/>
          <p14:tracePt t="245354" x="6184900" y="3587750"/>
          <p14:tracePt t="245371" x="6197600" y="3587750"/>
          <p14:tracePt t="245387" x="6210300" y="3587750"/>
          <p14:tracePt t="245405" x="6216650" y="3587750"/>
          <p14:tracePt t="245420" x="6223000" y="3587750"/>
          <p14:tracePt t="245437" x="6229350" y="3587750"/>
          <p14:tracePt t="245471" x="6235700" y="3594100"/>
          <p14:tracePt t="245580" x="6242050" y="3600450"/>
          <p14:tracePt t="245590" x="6248400" y="3600450"/>
          <p14:tracePt t="245609" x="6254750" y="3600450"/>
          <p14:tracePt t="245621" x="6261100" y="3600450"/>
          <p14:tracePt t="245637" x="6292850" y="3600450"/>
          <p14:tracePt t="245654" x="6299200" y="3594100"/>
          <p14:tracePt t="245688" x="6305550" y="3594100"/>
          <p14:tracePt t="245762" x="6311900" y="3594100"/>
          <p14:tracePt t="245767" x="6318250" y="3594100"/>
          <p14:tracePt t="245776" x="6324600" y="3600450"/>
          <p14:tracePt t="245791" x="6343650" y="3606800"/>
          <p14:tracePt t="245804" x="6356350" y="3613150"/>
          <p14:tracePt t="245821" x="6375400" y="3625850"/>
          <p14:tracePt t="245838" x="6394450" y="3638550"/>
          <p14:tracePt t="245854" x="6407150" y="3638550"/>
          <p14:tracePt t="245872" x="6413500" y="3644900"/>
          <p14:tracePt t="245874" x="6419850" y="3644900"/>
          <p14:tracePt t="245891" x="6426200" y="3644900"/>
          <p14:tracePt t="245905" x="6438900" y="3644900"/>
          <p14:tracePt t="245921" x="6464300" y="3644900"/>
          <p14:tracePt t="245938" x="6477000" y="3644900"/>
          <p14:tracePt t="245954" x="6496050" y="3644900"/>
          <p14:tracePt t="245971" x="6508750" y="3644900"/>
          <p14:tracePt t="245988" x="6515100" y="3644900"/>
          <p14:tracePt t="246022" x="6521450" y="3644900"/>
          <p14:tracePt t="246038" x="6534150" y="3644900"/>
          <p14:tracePt t="246054" x="6540500" y="3638550"/>
          <p14:tracePt t="246072" x="6546850" y="3638550"/>
          <p14:tracePt t="246089" x="6559550" y="3632200"/>
          <p14:tracePt t="246123" x="6565900" y="3632200"/>
          <p14:tracePt t="246198" x="6565900" y="3625850"/>
          <p14:tracePt t="246327" x="6553200" y="3625850"/>
          <p14:tracePt t="246338" x="6553200" y="3619500"/>
          <p14:tracePt t="246372" x="6553200" y="3613150"/>
          <p14:tracePt t="246388" x="6591300" y="3600450"/>
          <p14:tracePt t="246406" x="6807200" y="3587750"/>
          <p14:tracePt t="246422" x="6934200" y="3594100"/>
          <p14:tracePt t="246438" x="7112000" y="3619500"/>
          <p14:tracePt t="246455" x="7277100" y="3632200"/>
          <p14:tracePt t="246459" x="7327900" y="3632200"/>
          <p14:tracePt t="246473" x="7385050" y="3632200"/>
          <p14:tracePt t="246505" x="7385050" y="3625850"/>
          <p14:tracePt t="246555" x="7391400" y="3625850"/>
          <p14:tracePt t="246572" x="7397750" y="3625850"/>
          <p14:tracePt t="246589" x="7423150" y="3625850"/>
          <p14:tracePt t="246622" x="7429500" y="3625850"/>
          <p14:tracePt t="246672" x="7435850" y="3625850"/>
          <p14:tracePt t="246689" x="7442200" y="3625850"/>
          <p14:tracePt t="246706" x="7461250" y="3625850"/>
          <p14:tracePt t="246721" x="7467600" y="3619500"/>
          <p14:tracePt t="246722" x="7480300" y="3619500"/>
          <p14:tracePt t="246739" x="7499350" y="3619500"/>
          <p14:tracePt t="246756" x="7531100" y="3613150"/>
          <p14:tracePt t="246773" x="7556500" y="3613150"/>
          <p14:tracePt t="246788" x="7575550" y="3606800"/>
          <p14:tracePt t="246806" x="7588250" y="3606800"/>
          <p14:tracePt t="246822" x="7594600" y="3606800"/>
          <p14:tracePt t="246839" x="7600950" y="3600450"/>
          <p14:tracePt t="246889" x="7613650" y="3600450"/>
          <p14:tracePt t="246906" x="7626350" y="3600450"/>
          <p14:tracePt t="246923" x="7664450" y="3606800"/>
          <p14:tracePt t="246939" x="7683500" y="3606800"/>
          <p14:tracePt t="246956" x="7702550" y="3606800"/>
          <p14:tracePt t="246972" x="7708900" y="3606800"/>
          <p14:tracePt t="246988" x="7715250" y="3606800"/>
          <p14:tracePt t="247125" x="7721600" y="3606800"/>
          <p14:tracePt t="247139" x="7740650" y="3606800"/>
          <p14:tracePt t="247154" x="7766050" y="3600450"/>
          <p14:tracePt t="247172" x="7785100" y="3587750"/>
          <p14:tracePt t="247190" x="7804150" y="3581400"/>
          <p14:tracePt t="247208" x="7823200" y="3575050"/>
          <p14:tracePt t="247236" x="7829550" y="3575050"/>
          <p14:tracePt t="247257" x="7842250" y="3575050"/>
          <p14:tracePt t="247272" x="7848600" y="3575050"/>
          <p14:tracePt t="247289" x="7854950" y="3575050"/>
          <p14:tracePt t="247306" x="7874000" y="3575050"/>
          <p14:tracePt t="247322" x="7880350" y="3568700"/>
          <p14:tracePt t="247461" x="7880350" y="3562350"/>
          <p14:tracePt t="247473" x="7874000" y="3562350"/>
          <p14:tracePt t="247490" x="7867650" y="3556000"/>
          <p14:tracePt t="247523" x="7874000" y="3556000"/>
          <p14:tracePt t="247540" x="7937500" y="3556000"/>
          <p14:tracePt t="247556" x="8045450" y="3556000"/>
          <p14:tracePt t="247573" x="8172450" y="3568700"/>
          <p14:tracePt t="247577" x="8229600" y="3568700"/>
          <p14:tracePt t="247589" x="8286750" y="3575050"/>
          <p14:tracePt t="247606" x="8362950" y="3575050"/>
          <p14:tracePt t="247622" x="8413750" y="3575050"/>
          <p14:tracePt t="247640" x="8426450" y="3568700"/>
          <p14:tracePt t="247656" x="8426450" y="3562350"/>
          <p14:tracePt t="247702" x="8432800" y="3562350"/>
          <p14:tracePt t="247710" x="8445500" y="3562350"/>
          <p14:tracePt t="247723" x="8451850" y="3562350"/>
          <p14:tracePt t="247740" x="8483600" y="3562350"/>
          <p14:tracePt t="247756" x="8502650" y="3562350"/>
          <p14:tracePt t="247806" x="8509000" y="3562350"/>
          <p14:tracePt t="247871" x="8509000" y="3556000"/>
          <p14:tracePt t="247880" x="8515350" y="3556000"/>
          <p14:tracePt t="247889" x="8521700" y="3556000"/>
          <p14:tracePt t="247907" x="8528050" y="3549650"/>
          <p14:tracePt t="247923" x="8540750" y="3549650"/>
          <p14:tracePt t="248090" x="8534400" y="3549650"/>
          <p14:tracePt t="248114" x="8528050" y="3549650"/>
          <p14:tracePt t="248238" x="8528050" y="3543300"/>
          <p14:tracePt t="248245" x="8534400" y="3536950"/>
          <p14:tracePt t="248257" x="8547100" y="3524250"/>
          <p14:tracePt t="248273" x="8585200" y="3511550"/>
          <p14:tracePt t="248290" x="8648700" y="3498850"/>
          <p14:tracePt t="248306" x="8718550" y="3492500"/>
          <p14:tracePt t="248323" x="8775700" y="3492500"/>
          <p14:tracePt t="248340" x="8794750" y="3492500"/>
          <p14:tracePt t="248373" x="8813800" y="3492500"/>
          <p14:tracePt t="248391" x="8845550" y="3486150"/>
          <p14:tracePt t="248407" x="8902700" y="3486150"/>
          <p14:tracePt t="248424" x="8966200" y="3486150"/>
          <p14:tracePt t="248440" x="9017000" y="3486150"/>
          <p14:tracePt t="248456" x="9048750" y="3486150"/>
          <p14:tracePt t="248473" x="9055100" y="3492500"/>
          <p14:tracePt t="248490" x="9061450" y="3492500"/>
          <p14:tracePt t="248507" x="9099550" y="3498850"/>
          <p14:tracePt t="248523" x="9169400" y="3505200"/>
          <p14:tracePt t="248540" x="9213850" y="3511550"/>
          <p14:tracePt t="248556" x="9264650" y="3511550"/>
          <p14:tracePt t="248573" x="9290050" y="3511550"/>
          <p14:tracePt t="248590" x="9302750" y="3498850"/>
          <p14:tracePt t="248607" x="9309100" y="3492500"/>
          <p14:tracePt t="248624" x="9321800" y="3486150"/>
          <p14:tracePt t="248640" x="9328150" y="3473450"/>
          <p14:tracePt t="248657" x="9328150" y="3454400"/>
          <p14:tracePt t="248674" x="9334500" y="3441700"/>
          <p14:tracePt t="248690" x="9334500" y="3422650"/>
          <p14:tracePt t="248707" x="9315450" y="3409950"/>
          <p14:tracePt t="248723" x="9290050" y="3397250"/>
          <p14:tracePt t="248741" x="9251950" y="3384550"/>
          <p14:tracePt t="248743" x="9232900" y="3371850"/>
          <p14:tracePt t="248757" x="9188450" y="3359150"/>
          <p14:tracePt t="248774" x="9118600" y="3333750"/>
          <p14:tracePt t="248790" x="9080500" y="3314700"/>
          <p14:tracePt t="248808" x="9029700" y="3308350"/>
          <p14:tracePt t="248830" x="8947150" y="3295650"/>
          <p14:tracePt t="248841" x="8921750" y="3295650"/>
          <p14:tracePt t="248857" x="8883650" y="3295650"/>
          <p14:tracePt t="248874" x="8832850" y="3308350"/>
          <p14:tracePt t="248889" x="8807450" y="3321050"/>
          <p14:tracePt t="248905" x="8769350" y="3333750"/>
          <p14:tracePt t="248923" x="8756650" y="3340100"/>
          <p14:tracePt t="248940" x="8737600" y="3346450"/>
          <p14:tracePt t="248956" x="8705850" y="3371850"/>
          <p14:tracePt t="248973" x="8693150" y="3390900"/>
          <p14:tracePt t="248989" x="8674100" y="3416300"/>
          <p14:tracePt t="249007" x="8667750" y="3441700"/>
          <p14:tracePt t="249023" x="8667750" y="3473450"/>
          <p14:tracePt t="249040" x="8667750" y="3498850"/>
          <p14:tracePt t="249057" x="8686800" y="3517900"/>
          <p14:tracePt t="249073" x="8712200" y="3536950"/>
          <p14:tracePt t="249090" x="8750300" y="3549650"/>
          <p14:tracePt t="249108" x="8839200" y="3568700"/>
          <p14:tracePt t="249124" x="8915400" y="3581400"/>
          <p14:tracePt t="249139" x="8997950" y="3587750"/>
          <p14:tracePt t="249156" x="9080500" y="3594100"/>
          <p14:tracePt t="249173" x="9156700" y="3587750"/>
          <p14:tracePt t="249175" x="9194800" y="3581400"/>
          <p14:tracePt t="249192" x="9220200" y="3581400"/>
          <p14:tracePt t="249207" x="9245600" y="3575050"/>
          <p14:tracePt t="249224" x="9264650" y="3568700"/>
          <p14:tracePt t="249239" x="9264650" y="3562350"/>
          <p14:tracePt t="249256" x="9271000" y="3556000"/>
          <p14:tracePt t="249273" x="9271000" y="3549650"/>
          <p14:tracePt t="249306" x="9258300" y="3543300"/>
          <p14:tracePt t="249323" x="9239250" y="3543300"/>
          <p14:tracePt t="249340" x="9226550" y="3543300"/>
          <p14:tracePt t="249362" x="9220200" y="3543300"/>
          <p14:tracePt t="249410" x="9220200" y="3536950"/>
          <p14:tracePt t="249428" x="9220200" y="3530600"/>
          <p14:tracePt t="249445" x="9245600" y="3505200"/>
          <p14:tracePt t="249461" x="9309100" y="3486150"/>
          <p14:tracePt t="249474" x="9385300" y="3479800"/>
          <p14:tracePt t="249491" x="9544050" y="3473450"/>
          <p14:tracePt t="249508" x="9715500" y="3473450"/>
          <p14:tracePt t="249525" x="9918700" y="3473450"/>
          <p14:tracePt t="249541" x="10001250" y="3479800"/>
          <p14:tracePt t="249557" x="10026650" y="3486150"/>
          <p14:tracePt t="249607" x="10026650" y="3492500"/>
          <p14:tracePt t="249708" x="10026650" y="3498850"/>
          <p14:tracePt t="249774" x="10026650" y="3505200"/>
          <p14:tracePt t="249798" x="10039350" y="3517900"/>
          <p14:tracePt t="249808" x="10045700" y="3517900"/>
          <p14:tracePt t="249824" x="10064750" y="3530600"/>
          <p14:tracePt t="249841" x="10090150" y="3549650"/>
          <p14:tracePt t="249858" x="10115550" y="3562350"/>
          <p14:tracePt t="249875" x="10128250" y="3575050"/>
          <p14:tracePt t="249891" x="10134600" y="3581400"/>
          <p14:tracePt t="249908" x="10140950" y="3581400"/>
          <p14:tracePt t="249924" x="10147300" y="3581400"/>
          <p14:tracePt t="249942" x="10153650" y="3581400"/>
          <p14:tracePt t="249958" x="10179050" y="3581400"/>
          <p14:tracePt t="249975" x="10198100" y="3575050"/>
          <p14:tracePt t="249995" x="10229850" y="3562350"/>
          <p14:tracePt t="250009" x="10242550" y="3556000"/>
          <p14:tracePt t="250024" x="10274300" y="3549650"/>
          <p14:tracePt t="250041" x="10299700" y="3543300"/>
          <p14:tracePt t="250060" x="10318750" y="3536950"/>
          <p14:tracePt t="250074" x="10344150" y="3530600"/>
          <p14:tracePt t="250092" x="10363200" y="3530600"/>
          <p14:tracePt t="250093" x="10369550" y="3530600"/>
          <p14:tracePt t="250108" x="10375900" y="3524250"/>
          <p14:tracePt t="250124" x="10382250" y="3524250"/>
          <p14:tracePt t="250172" x="10388600" y="3524250"/>
          <p14:tracePt t="250178" x="10394950" y="3524250"/>
          <p14:tracePt t="250195" x="10426700" y="3517900"/>
          <p14:tracePt t="250210" x="10445750" y="3517900"/>
          <p14:tracePt t="250214" x="10464800" y="3511550"/>
          <p14:tracePt t="250225" x="10483850" y="3511550"/>
          <p14:tracePt t="250242" x="10509250" y="3498850"/>
          <p14:tracePt t="250259" x="10528300" y="3492500"/>
          <p14:tracePt t="250276" x="10553700" y="3479800"/>
          <p14:tracePt t="250293" x="10712450" y="3473450"/>
          <p14:tracePt t="250312" x="10979150" y="3486150"/>
          <p14:tracePt t="250315" x="11112500" y="3498850"/>
          <p14:tracePt t="250332" x="11398250" y="3524250"/>
          <p14:tracePt t="250344" x="11550650" y="3543300"/>
          <p14:tracePt t="250363" x="11899900" y="3581400"/>
          <p14:tracePt t="250379" x="12026900" y="3594100"/>
          <p14:tracePt t="250398" x="12052300" y="3594100"/>
          <p14:tracePt t="250416" x="12045950" y="3594100"/>
          <p14:tracePt t="250425" x="12039600" y="3594100"/>
          <p14:tracePt t="250442" x="12033250" y="3587750"/>
          <p14:tracePt t="250535" x="12026900" y="3587750"/>
          <p14:tracePt t="250542" x="12020550" y="3581400"/>
          <p14:tracePt t="250558" x="11969750" y="3568700"/>
          <p14:tracePt t="250575" x="11893550" y="3556000"/>
          <p14:tracePt t="250591" x="11772900" y="3524250"/>
          <p14:tracePt t="250609" x="11626850" y="3498850"/>
          <p14:tracePt t="250625" x="11468100" y="3473450"/>
          <p14:tracePt t="250642" x="11353800" y="3460750"/>
          <p14:tracePt t="250661" x="11150600" y="3441700"/>
          <p14:tracePt t="250675" x="11087100" y="3441700"/>
          <p14:tracePt t="250692" x="10934700" y="3435350"/>
          <p14:tracePt t="250709" x="10636250" y="3416300"/>
          <p14:tracePt t="250726" x="10388600" y="3397250"/>
          <p14:tracePt t="250743" x="10248900" y="3384550"/>
          <p14:tracePt t="250759" x="9912350" y="3346450"/>
          <p14:tracePt t="250776" x="9842500" y="3340100"/>
          <p14:tracePt t="250792" x="9817100" y="3340100"/>
          <p14:tracePt t="250809" x="9798050" y="3340100"/>
          <p14:tracePt t="250825" x="9747250" y="3340100"/>
          <p14:tracePt t="250842" x="9671050" y="3340100"/>
          <p14:tracePt t="250861" x="9525000" y="3340100"/>
          <p14:tracePt t="250863" x="9436100" y="3346450"/>
          <p14:tracePt t="250877" x="9353550" y="3352800"/>
          <p14:tracePt t="250880" x="9226550" y="3359150"/>
          <p14:tracePt t="250892" x="9137650" y="3359150"/>
          <p14:tracePt t="250909" x="8934450" y="3378200"/>
          <p14:tracePt t="250926" x="8839200" y="3390900"/>
          <p14:tracePt t="250943" x="8826500" y="3390900"/>
          <p14:tracePt t="251006" x="8820150" y="3390900"/>
          <p14:tracePt t="251025" x="8813800" y="3390900"/>
          <p14:tracePt t="251042" x="8807450" y="3390900"/>
          <p14:tracePt t="251094" x="8807450" y="3397250"/>
          <p14:tracePt t="251110" x="8807450" y="3403600"/>
          <p14:tracePt t="251129" x="8813800" y="3416300"/>
          <p14:tracePt t="251142" x="8839200" y="3429000"/>
          <p14:tracePt t="251159" x="8883650" y="3441700"/>
          <p14:tracePt t="251175" x="8985250" y="3467100"/>
          <p14:tracePt t="251192" x="9124950" y="3498850"/>
          <p14:tracePt t="251198" x="9188450" y="3505200"/>
          <p14:tracePt t="251212" x="9258300" y="3524250"/>
          <p14:tracePt t="251226" x="9296400" y="3524250"/>
          <p14:tracePt t="251246" x="9302750" y="3530600"/>
          <p14:tracePt t="251320" x="9296400" y="3530600"/>
          <p14:tracePt t="251335" x="9290050" y="3530600"/>
          <p14:tracePt t="251342" x="9283700" y="3530600"/>
          <p14:tracePt t="251359" x="9271000" y="3530600"/>
          <p14:tracePt t="251392" x="9264650" y="3530600"/>
          <p14:tracePt t="251409" x="9258300" y="3530600"/>
          <p14:tracePt t="251426" x="9251950" y="3530600"/>
          <p14:tracePt t="251459" x="9251950" y="3536950"/>
          <p14:tracePt t="251476" x="9245600" y="3536950"/>
          <p14:tracePt t="251492" x="9239250" y="3536950"/>
          <p14:tracePt t="251509" x="9232900" y="3543300"/>
          <p14:tracePt t="251526" x="9226550" y="3543300"/>
          <p14:tracePt t="252017" x="9220200" y="3543300"/>
          <p14:tracePt t="252044" x="9213850" y="3543300"/>
          <p14:tracePt t="252199" x="9207500" y="3543300"/>
          <p14:tracePt t="252211" x="9194800" y="3543300"/>
          <p14:tracePt t="252227" x="9175750" y="3543300"/>
          <p14:tracePt t="252243" x="9150350" y="3536950"/>
          <p14:tracePt t="252259" x="9131300" y="3530600"/>
          <p14:tracePt t="252277" x="9112250" y="3530600"/>
          <p14:tracePt t="252293" x="9093200" y="3530600"/>
          <p14:tracePt t="252343" x="9093200" y="3536950"/>
          <p14:tracePt t="252360" x="9093200" y="3543300"/>
          <p14:tracePt t="252377" x="9118600" y="3543300"/>
          <p14:tracePt t="252394" x="9131300" y="3543300"/>
          <p14:tracePt t="252412" x="9137650" y="3543300"/>
          <p14:tracePt t="252426" x="9156700" y="3543300"/>
          <p14:tracePt t="252443" x="9194800" y="3524250"/>
          <p14:tracePt t="252460" x="9232900" y="3505200"/>
          <p14:tracePt t="252477" x="9258300" y="3492500"/>
          <p14:tracePt t="252493" x="9290050" y="3473450"/>
          <p14:tracePt t="252510" x="9302750" y="3454400"/>
          <p14:tracePt t="252526" x="9309100" y="3435350"/>
          <p14:tracePt t="252543" x="9309100" y="3422650"/>
          <p14:tracePt t="252560" x="9309100" y="3409950"/>
          <p14:tracePt t="252577" x="9302750" y="3397250"/>
          <p14:tracePt t="252596" x="9264650" y="3365500"/>
          <p14:tracePt t="252615" x="9239250" y="3346450"/>
          <p14:tracePt t="252627" x="9188450" y="3314700"/>
          <p14:tracePt t="252643" x="9150350" y="3295650"/>
          <p14:tracePt t="252662" x="9099550" y="3276600"/>
          <p14:tracePt t="252676" x="9067800" y="3263900"/>
          <p14:tracePt t="252693" x="9029700" y="3257550"/>
          <p14:tracePt t="252710" x="8972550" y="3251200"/>
          <p14:tracePt t="252728" x="8928100" y="3244850"/>
          <p14:tracePt t="252744" x="8877300" y="3238500"/>
          <p14:tracePt t="252761" x="8794750" y="3225800"/>
          <p14:tracePt t="252779" x="8724900" y="3219450"/>
          <p14:tracePt t="252781" x="8693150" y="3213100"/>
          <p14:tracePt t="252797" x="8629650" y="3206750"/>
          <p14:tracePt t="252810" x="8572500" y="3194050"/>
          <p14:tracePt t="252827" x="8534400" y="3181350"/>
          <p14:tracePt t="252844" x="8521700" y="3181350"/>
          <p14:tracePt t="252955" x="8521700" y="3187700"/>
          <p14:tracePt t="252962" x="8521700" y="3206750"/>
          <p14:tracePt t="252977" x="8534400" y="3251200"/>
          <p14:tracePt t="252994" x="8566150" y="3308350"/>
          <p14:tracePt t="253011" x="8578850" y="3346450"/>
          <p14:tracePt t="253027" x="8585200" y="3378200"/>
          <p14:tracePt t="253046" x="8585200" y="3390900"/>
          <p14:tracePt t="253060" x="8585200" y="3397250"/>
          <p14:tracePt t="253096" x="8597900" y="3397250"/>
          <p14:tracePt t="253111" x="8629650" y="3409950"/>
          <p14:tracePt t="253128" x="8674100" y="3422650"/>
          <p14:tracePt t="253146" x="8743950" y="3454400"/>
          <p14:tracePt t="253161" x="8832850" y="3492500"/>
          <p14:tracePt t="253180" x="8909050" y="3524250"/>
          <p14:tracePt t="253196" x="8959850" y="3536950"/>
          <p14:tracePt t="253210" x="8991600" y="3536950"/>
          <p14:tracePt t="253227" x="9042400" y="3536950"/>
          <p14:tracePt t="253244" x="9080500" y="3530600"/>
          <p14:tracePt t="253261" x="9124950" y="3517900"/>
          <p14:tracePt t="253277" x="9163050" y="3511550"/>
          <p14:tracePt t="253279" x="9188450" y="3511550"/>
          <p14:tracePt t="253294" x="9201150" y="3505200"/>
          <p14:tracePt t="253296" x="9213850" y="3505200"/>
          <p14:tracePt t="253310" x="9239250" y="3492500"/>
          <p14:tracePt t="253329" x="9271000" y="3467100"/>
          <p14:tracePt t="253345" x="9321800" y="3441700"/>
          <p14:tracePt t="253361" x="9366250" y="3403600"/>
          <p14:tracePt t="253378" x="9398000" y="3359150"/>
          <p14:tracePt t="253394" x="9410700" y="3327400"/>
          <p14:tracePt t="253412" x="9429750" y="3276600"/>
          <p14:tracePt t="253427" x="9442450" y="3251200"/>
          <p14:tracePt t="253444" x="9442450" y="3232150"/>
          <p14:tracePt t="253460" x="9448800" y="3225800"/>
          <p14:tracePt t="253528" x="9448800" y="3219450"/>
          <p14:tracePt t="253544" x="9436100" y="3219450"/>
          <p14:tracePt t="253561" x="9429750" y="3213100"/>
          <p14:tracePt t="253577" x="9385300" y="3200400"/>
          <p14:tracePt t="253594" x="9340850" y="3187700"/>
          <p14:tracePt t="253611" x="9277350" y="3162300"/>
          <p14:tracePt t="253627" x="9207500" y="3136900"/>
          <p14:tracePt t="253644" x="9156700" y="3117850"/>
          <p14:tracePt t="253661" x="9093200" y="3105150"/>
          <p14:tracePt t="253678" x="9061450" y="3105150"/>
          <p14:tracePt t="253694" x="9036050" y="3111500"/>
          <p14:tracePt t="253711" x="9029700" y="3111500"/>
          <p14:tracePt t="253761" x="9017000" y="3111500"/>
          <p14:tracePt t="253780" x="8991600" y="3111500"/>
          <p14:tracePt t="253794" x="8972550" y="3117850"/>
          <p14:tracePt t="253812" x="8928100" y="3124200"/>
          <p14:tracePt t="253828" x="8870950" y="3136900"/>
          <p14:tracePt t="253846" x="8839200" y="3143250"/>
          <p14:tracePt t="253860" x="8794750" y="3155950"/>
          <p14:tracePt t="253878" x="8750300" y="3155950"/>
          <p14:tracePt t="253894" x="8731250" y="3162300"/>
          <p14:tracePt t="253911" x="8699500" y="3162300"/>
          <p14:tracePt t="253914" x="8693150" y="3162300"/>
          <p14:tracePt t="253930" x="8667750" y="3168650"/>
          <p14:tracePt t="253945" x="8642350" y="3175000"/>
          <p14:tracePt t="253962" x="8572500" y="3194050"/>
          <p14:tracePt t="253977" x="8521700" y="3213100"/>
          <p14:tracePt t="253994" x="8451850" y="3232150"/>
          <p14:tracePt t="254011" x="8420100" y="3244850"/>
          <p14:tracePt t="254028" x="8407400" y="3263900"/>
          <p14:tracePt t="254044" x="8407400" y="3282950"/>
          <p14:tracePt t="254062" x="8420100" y="3295650"/>
          <p14:tracePt t="254065" x="8426450" y="3308350"/>
          <p14:tracePt t="254081" x="8432800" y="3314700"/>
          <p14:tracePt t="254094" x="8439150" y="3340100"/>
          <p14:tracePt t="254112" x="8439150" y="3359150"/>
          <p14:tracePt t="254130" x="8407400" y="3378200"/>
          <p14:tracePt t="254146" x="8394700" y="3390900"/>
          <p14:tracePt t="254163" x="8375650" y="3403600"/>
          <p14:tracePt t="254181" x="8369300" y="3429000"/>
          <p14:tracePt t="254195" x="8369300" y="3467100"/>
          <p14:tracePt t="254211" x="8388350" y="3498850"/>
          <p14:tracePt t="254230" x="8432800" y="3549650"/>
          <p14:tracePt t="254245" x="8458200" y="3568700"/>
          <p14:tracePt t="254261" x="8477250" y="3581400"/>
          <p14:tracePt t="254278" x="8483600" y="3587750"/>
          <p14:tracePt t="254295" x="8502650" y="3594100"/>
          <p14:tracePt t="254311" x="8540750" y="3600450"/>
          <p14:tracePt t="254328" x="8597900" y="3613150"/>
          <p14:tracePt t="254345" x="8724900" y="3632200"/>
          <p14:tracePt t="254362" x="8782050" y="3638550"/>
          <p14:tracePt t="254379" x="8864600" y="3644900"/>
          <p14:tracePt t="254397" x="8921750" y="3644900"/>
          <p14:tracePt t="254411" x="8959850" y="3632200"/>
          <p14:tracePt t="254428" x="9010650" y="3619500"/>
          <p14:tracePt t="254445" x="9061450" y="3606800"/>
          <p14:tracePt t="254462" x="9124950" y="3606800"/>
          <p14:tracePt t="254479" x="9194800" y="3606800"/>
          <p14:tracePt t="254495" x="9220200" y="3606800"/>
          <p14:tracePt t="254512" x="9245600" y="3606800"/>
          <p14:tracePt t="254562" x="9251950" y="3606800"/>
          <p14:tracePt t="254578" x="9251950" y="3600450"/>
          <p14:tracePt t="254612" x="9251950" y="3587750"/>
          <p14:tracePt t="254628" x="9264650" y="3575050"/>
          <p14:tracePt t="254647" x="9277350" y="3556000"/>
          <p14:tracePt t="254649" x="9283700" y="3549650"/>
          <p14:tracePt t="254667" x="9290050" y="3543300"/>
          <p14:tracePt t="254678" x="9290050" y="3536950"/>
          <p14:tracePt t="254695" x="9296400" y="3524250"/>
          <p14:tracePt t="254729" x="9296400" y="3498850"/>
          <p14:tracePt t="254746" x="9296400" y="3479800"/>
          <p14:tracePt t="254762" x="9296400" y="3460750"/>
          <p14:tracePt t="254779" x="9296400" y="3435350"/>
          <p14:tracePt t="254796" x="9296400" y="3416300"/>
          <p14:tracePt t="254811" x="9290050" y="3397250"/>
          <p14:tracePt t="254829" x="9283700" y="3390900"/>
          <p14:tracePt t="254845" x="9277350" y="3384550"/>
          <p14:tracePt t="254862" x="9258300" y="3378200"/>
          <p14:tracePt t="254880" x="9245600" y="3371850"/>
          <p14:tracePt t="254883" x="9232900" y="3371850"/>
          <p14:tracePt t="254895" x="9220200" y="3365500"/>
          <p14:tracePt t="254912" x="9188450" y="3352800"/>
          <p14:tracePt t="254930" x="9124950" y="3333750"/>
          <p14:tracePt t="254946" x="9105900" y="3327400"/>
          <p14:tracePt t="254962" x="9017000" y="3302000"/>
          <p14:tracePt t="254981" x="8953500" y="3289300"/>
          <p14:tracePt t="254997" x="8896350" y="3289300"/>
          <p14:tracePt t="255012" x="8851900" y="3289300"/>
          <p14:tracePt t="255029" x="8813800" y="3289300"/>
          <p14:tracePt t="255046" x="8801100" y="3282950"/>
          <p14:tracePt t="255436" x="8794750" y="3282950"/>
          <p14:tracePt t="255444" x="8788400" y="3282950"/>
          <p14:tracePt t="255462" x="8756650" y="3282950"/>
          <p14:tracePt t="255480" x="8712200" y="3321050"/>
          <p14:tracePt t="255496" x="8693150" y="3359150"/>
          <p14:tracePt t="255513" x="8686800" y="3384550"/>
          <p14:tracePt t="255531" x="8648700" y="3397250"/>
          <p14:tracePt t="255545" x="8616950" y="3403600"/>
          <p14:tracePt t="255547" x="8521700" y="3409950"/>
          <p14:tracePt t="255563" x="8280400" y="3422650"/>
          <p14:tracePt t="255580" x="7981950" y="3435350"/>
          <p14:tracePt t="255596" x="7740650" y="3422650"/>
          <p14:tracePt t="255613" x="7594600" y="3416300"/>
          <p14:tracePt t="255629" x="7416800" y="3390900"/>
          <p14:tracePt t="255646" x="7334250" y="3390900"/>
          <p14:tracePt t="255663" x="7327900" y="3390900"/>
          <p14:tracePt t="255696" x="7321550" y="3390900"/>
          <p14:tracePt t="255713" x="7315200" y="3390900"/>
          <p14:tracePt t="255729" x="7308850" y="3390900"/>
          <p14:tracePt t="255746" x="7296150" y="3397250"/>
          <p14:tracePt t="255803" x="7289800" y="3397250"/>
          <p14:tracePt t="255813" x="7283450" y="3397250"/>
          <p14:tracePt t="255829" x="7232650" y="3397250"/>
          <p14:tracePt t="255846" x="7137400" y="3390900"/>
          <p14:tracePt t="255863" x="6953250" y="3359150"/>
          <p14:tracePt t="255880" x="6762750" y="3314700"/>
          <p14:tracePt t="255896" x="6654800" y="3276600"/>
          <p14:tracePt t="255898" x="6597650" y="3257550"/>
          <p14:tracePt t="255913" x="6553200" y="3232150"/>
          <p14:tracePt t="255930" x="6553200" y="3225800"/>
          <p14:tracePt t="255947" x="6540500" y="3219450"/>
          <p14:tracePt t="255962" x="6445250" y="3194050"/>
          <p14:tracePt t="255979" x="6248400" y="3162300"/>
          <p14:tracePt t="255996" x="6013450" y="3111500"/>
          <p14:tracePt t="256013" x="5842000" y="3073400"/>
          <p14:tracePt t="256030" x="5810250" y="3054350"/>
          <p14:tracePt t="256046" x="5861050" y="3054350"/>
          <p14:tracePt t="256063" x="6000750" y="3060700"/>
          <p14:tracePt t="256080" x="6191250" y="3073400"/>
          <p14:tracePt t="256096" x="6445250" y="3117850"/>
          <p14:tracePt t="256114" x="6604000" y="3155950"/>
          <p14:tracePt t="256116" x="6642100" y="3181350"/>
          <p14:tracePt t="256130" x="6642100" y="3187700"/>
          <p14:tracePt t="256147" x="6604000" y="3219450"/>
          <p14:tracePt t="256163" x="6565900" y="3225800"/>
          <p14:tracePt t="256180" x="6534150" y="3232150"/>
          <p14:tracePt t="256196" x="6521450" y="3238500"/>
          <p14:tracePt t="256214" x="6521450" y="3251200"/>
          <p14:tracePt t="256230" x="6521450" y="3257550"/>
          <p14:tracePt t="256246" x="6521450" y="3270250"/>
          <p14:tracePt t="256265" x="6489700" y="3295650"/>
          <p14:tracePt t="256280" x="6438900" y="3314700"/>
          <p14:tracePt t="256296" x="6388100" y="3333750"/>
          <p14:tracePt t="256313" x="6350000" y="3346450"/>
          <p14:tracePt t="256330" x="6305550" y="3346450"/>
          <p14:tracePt t="256347" x="6292850" y="3346450"/>
          <p14:tracePt t="256363" x="6299200" y="3346450"/>
          <p14:tracePt t="256380" x="6330950" y="3340100"/>
          <p14:tracePt t="256397" x="6496050" y="3321050"/>
          <p14:tracePt t="256413" x="6718300" y="3321050"/>
          <p14:tracePt t="256430" x="7035800" y="3340100"/>
          <p14:tracePt t="256447" x="7378700" y="3346450"/>
          <p14:tracePt t="256464" x="7727950" y="3346450"/>
          <p14:tracePt t="256480" x="8064500" y="3333750"/>
          <p14:tracePt t="256496" x="8356600" y="3308350"/>
          <p14:tracePt t="256514" x="8648700" y="3282950"/>
          <p14:tracePt t="256532" x="9023350" y="3238500"/>
          <p14:tracePt t="256549" x="9188450" y="3213100"/>
          <p14:tracePt t="256565" x="9283700" y="3187700"/>
          <p14:tracePt t="256582" x="9290050" y="3162300"/>
          <p14:tracePt t="256597" x="9283700" y="3149600"/>
          <p14:tracePt t="256614" x="9271000" y="3130550"/>
          <p14:tracePt t="256630" x="9258300" y="3105150"/>
          <p14:tracePt t="256647" x="9258300" y="3086100"/>
          <p14:tracePt t="256666" x="9277350" y="3054350"/>
          <p14:tracePt t="256684" x="9302750" y="3016250"/>
          <p14:tracePt t="256697" x="9328150" y="2984500"/>
          <p14:tracePt t="256700" x="9340850" y="2965450"/>
          <p14:tracePt t="256714" x="9347200" y="2952750"/>
          <p14:tracePt t="256716" x="9353550" y="2946400"/>
          <p14:tracePt t="256731" x="9366250" y="2933700"/>
          <p14:tracePt t="256747" x="9378950" y="2933700"/>
          <p14:tracePt t="256765" x="9474200" y="2927350"/>
          <p14:tracePt t="256781" x="9544050" y="2921000"/>
          <p14:tracePt t="256798" x="9620250" y="2908300"/>
          <p14:tracePt t="256814" x="9658350" y="2895600"/>
          <p14:tracePt t="256886" x="9664700" y="2901950"/>
          <p14:tracePt t="256893" x="9664700" y="2908300"/>
          <p14:tracePt t="256902" x="9664700" y="2914650"/>
          <p14:tracePt t="256914" x="9664700" y="2921000"/>
          <p14:tracePt t="256930" x="9664700" y="2933700"/>
          <p14:tracePt t="256947" x="9664700" y="2952750"/>
          <p14:tracePt t="256964" x="9652000" y="2971800"/>
          <p14:tracePt t="256980" x="9588500" y="3009900"/>
          <p14:tracePt t="256997" x="9499600" y="3041650"/>
          <p14:tracePt t="257014" x="9391650" y="3079750"/>
          <p14:tracePt t="257030" x="9271000" y="3117850"/>
          <p14:tracePt t="257047" x="9169400" y="3143250"/>
          <p14:tracePt t="257063" x="9112250" y="3155950"/>
          <p14:tracePt t="257080" x="9017000" y="3162300"/>
          <p14:tracePt t="257097" x="8826500" y="3162300"/>
          <p14:tracePt t="257114" x="8604250" y="3162300"/>
          <p14:tracePt t="257131" x="8280400" y="3136900"/>
          <p14:tracePt t="257147" x="7975600" y="3098800"/>
          <p14:tracePt t="257164" x="7753350" y="3067050"/>
          <p14:tracePt t="257181" x="7683500" y="3054350"/>
          <p14:tracePt t="257214" x="7689850" y="3048000"/>
          <p14:tracePt t="257231" x="7683500" y="3041650"/>
          <p14:tracePt t="257248" x="7581900" y="2990850"/>
          <p14:tracePt t="257264" x="7378700" y="2889250"/>
          <p14:tracePt t="257281" x="7143750" y="2781300"/>
          <p14:tracePt t="257297" x="6959600" y="2686050"/>
          <p14:tracePt t="257315" x="6838950" y="2603500"/>
          <p14:tracePt t="257330" x="6819900" y="2546350"/>
          <p14:tracePt t="257347" x="6845300" y="2495550"/>
          <p14:tracePt t="257364" x="6927850" y="2451100"/>
          <p14:tracePt t="257381" x="7054850" y="2413000"/>
          <p14:tracePt t="257397" x="7213600" y="2381250"/>
          <p14:tracePt t="257414" x="7397750" y="2362200"/>
          <p14:tracePt t="257431" x="7607300" y="2343150"/>
          <p14:tracePt t="257448" x="7861300" y="2330450"/>
          <p14:tracePt t="257452" x="7943850" y="2324100"/>
          <p14:tracePt t="257467" x="8229600" y="2336800"/>
          <p14:tracePt t="257481" x="8432800" y="2368550"/>
          <p14:tracePt t="257499" x="8578850" y="2413000"/>
          <p14:tracePt t="257515" x="8597900" y="2457450"/>
          <p14:tracePt t="257531" x="8591550" y="2559050"/>
          <p14:tracePt t="257547" x="8547100" y="2698750"/>
          <p14:tracePt t="257564" x="8496300" y="2813050"/>
          <p14:tracePt t="257581" x="8432800" y="2927350"/>
          <p14:tracePt t="257597" x="8388350" y="3016250"/>
          <p14:tracePt t="257614" x="8356600" y="3048000"/>
          <p14:tracePt t="257631" x="8331200" y="3067050"/>
          <p14:tracePt t="257648" x="8286750" y="3067050"/>
          <p14:tracePt t="257664" x="8197850" y="3054350"/>
          <p14:tracePt t="257681" x="8128000" y="3022600"/>
          <p14:tracePt t="257698" x="8045450" y="2946400"/>
          <p14:tracePt t="257714" x="7981950" y="2832100"/>
          <p14:tracePt t="257732" x="7975600" y="2787650"/>
          <p14:tracePt t="257748" x="8020050" y="2768600"/>
          <p14:tracePt t="257764" x="8172450" y="2768600"/>
          <p14:tracePt t="257781" x="8362950" y="2806700"/>
          <p14:tracePt t="257798" x="8540750" y="2863850"/>
          <p14:tracePt t="257815" x="8610600" y="2908300"/>
          <p14:tracePt t="257831" x="8616950" y="2933700"/>
          <p14:tracePt t="257847" x="8604250" y="2959100"/>
          <p14:tracePt t="257867" x="8591550" y="2978150"/>
          <p14:tracePt t="257882" x="8591550" y="2990850"/>
          <p14:tracePt t="257898" x="8597900" y="3016250"/>
          <p14:tracePt t="257914" x="8686800" y="3092450"/>
          <p14:tracePt t="257931" x="8743950" y="3136900"/>
          <p14:tracePt t="257948" x="8782050" y="3168650"/>
          <p14:tracePt t="257964" x="8782050" y="3181350"/>
          <p14:tracePt t="257982" x="8775700" y="3187700"/>
          <p14:tracePt t="257999" x="8763000" y="3187700"/>
          <p14:tracePt t="258014" x="8763000" y="3181350"/>
          <p14:tracePt t="258033" x="8763000" y="3168650"/>
          <p14:tracePt t="258050" x="8763000" y="3155950"/>
          <p14:tracePt t="258065" x="8782050" y="3143250"/>
          <p14:tracePt t="258081" x="8788400" y="3130550"/>
          <p14:tracePt t="258098" x="8788400" y="3117850"/>
          <p14:tracePt t="258131" x="8788400" y="3111500"/>
          <p14:tracePt t="258164" x="8782050" y="3111500"/>
          <p14:tracePt t="258182" x="8743950" y="3117850"/>
          <p14:tracePt t="258198" x="8661400" y="3117850"/>
          <p14:tracePt t="258214" x="8534400" y="3117850"/>
          <p14:tracePt t="258233" x="8356600" y="3111500"/>
          <p14:tracePt t="258252" x="8121650" y="3073400"/>
          <p14:tracePt t="258267" x="8020050" y="3054350"/>
          <p14:tracePt t="258282" x="7994650" y="3048000"/>
          <p14:tracePt t="258298" x="7962900" y="3035300"/>
          <p14:tracePt t="258315" x="7924800" y="3022600"/>
          <p14:tracePt t="258333" x="7874000" y="3009900"/>
          <p14:tracePt t="258348" x="7791450" y="2984500"/>
          <p14:tracePt t="258365" x="7721600" y="2965450"/>
          <p14:tracePt t="258381" x="7683500" y="2946400"/>
          <p14:tracePt t="258430" x="7683500" y="2952750"/>
          <p14:tracePt t="258436" x="7677150" y="2965450"/>
          <p14:tracePt t="258448" x="7651750" y="2984500"/>
          <p14:tracePt t="258465" x="7505700" y="3009900"/>
          <p14:tracePt t="258482" x="7194550" y="3022600"/>
          <p14:tracePt t="258500" x="6750050" y="3022600"/>
          <p14:tracePt t="258515" x="6654800" y="3016250"/>
          <p14:tracePt t="258534" x="6496050" y="3009900"/>
          <p14:tracePt t="258548" x="6502400" y="3009900"/>
          <p14:tracePt t="258566" x="6527800" y="3009900"/>
          <p14:tracePt t="258582" x="6553200" y="3022600"/>
          <p14:tracePt t="258599" x="6553200" y="3035300"/>
          <p14:tracePt t="258615" x="6515100" y="3048000"/>
          <p14:tracePt t="258632" x="6419850" y="3060700"/>
          <p14:tracePt t="258651" x="6292850" y="3060700"/>
          <p14:tracePt t="258652" x="6248400" y="3060700"/>
          <p14:tracePt t="258664" x="6203950" y="3060700"/>
          <p14:tracePt t="258682" x="6191250" y="3060700"/>
          <p14:tracePt t="258698" x="6223000" y="3060700"/>
          <p14:tracePt t="258715" x="6299200" y="3060700"/>
          <p14:tracePt t="258732" x="6400800" y="3060700"/>
          <p14:tracePt t="258748" x="6584950" y="3060700"/>
          <p14:tracePt t="258765" x="6686550" y="3079750"/>
          <p14:tracePt t="258782" x="6718300" y="3092450"/>
          <p14:tracePt t="258798" x="6737350" y="3105150"/>
          <p14:tracePt t="258815" x="6756400" y="3111500"/>
          <p14:tracePt t="258832" x="6781800" y="3111500"/>
          <p14:tracePt t="258849" x="6826250" y="3117850"/>
          <p14:tracePt t="258865" x="6877050" y="3124200"/>
          <p14:tracePt t="258884" x="6953250" y="3130550"/>
          <p14:tracePt t="258898" x="7023100" y="3143250"/>
          <p14:tracePt t="258917" x="7086600" y="3149600"/>
          <p14:tracePt t="258933" x="7124700" y="3155950"/>
          <p14:tracePt t="258948" x="7169150" y="3162300"/>
          <p14:tracePt t="258968" x="7251700" y="3175000"/>
          <p14:tracePt t="258984" x="7346950" y="3187700"/>
          <p14:tracePt t="258999" x="7435850" y="3194050"/>
          <p14:tracePt t="259017" x="7524750" y="3206750"/>
          <p14:tracePt t="259034" x="7651750" y="3213100"/>
          <p14:tracePt t="259049" x="7747000" y="3219450"/>
          <p14:tracePt t="259065" x="7880350" y="3219450"/>
          <p14:tracePt t="259082" x="7981950" y="3225800"/>
          <p14:tracePt t="259099" x="8083550" y="3225800"/>
          <p14:tracePt t="259116" x="8140700" y="3225800"/>
          <p14:tracePt t="259132" x="8178800" y="3225800"/>
          <p14:tracePt t="259149" x="8197850" y="3219450"/>
          <p14:tracePt t="259165" x="8210550" y="3213100"/>
          <p14:tracePt t="259184" x="8223250" y="3206750"/>
          <p14:tracePt t="259200" x="8229600" y="3206750"/>
          <p14:tracePt t="259216" x="8229600" y="3200400"/>
          <p14:tracePt t="259234" x="8261350" y="3187700"/>
          <p14:tracePt t="259250" x="8312150" y="3168650"/>
          <p14:tracePt t="259266" x="8375650" y="3149600"/>
          <p14:tracePt t="259284" x="8432800" y="3124200"/>
          <p14:tracePt t="259299" x="8470900" y="3111500"/>
          <p14:tracePt t="259315" x="8540750" y="3086100"/>
          <p14:tracePt t="259334" x="8636000" y="3054350"/>
          <p14:tracePt t="259349" x="8718550" y="3016250"/>
          <p14:tracePt t="259366" x="8782050" y="2978150"/>
          <p14:tracePt t="259382" x="8832850" y="2946400"/>
          <p14:tracePt t="259400" x="8851900" y="2927350"/>
          <p14:tracePt t="259418" x="8883650" y="2895600"/>
          <p14:tracePt t="259420" x="8896350" y="2889250"/>
          <p14:tracePt t="259431" x="8921750" y="2870200"/>
          <p14:tracePt t="259451" x="8966200" y="2851150"/>
          <p14:tracePt t="259465" x="8997950" y="2851150"/>
          <p14:tracePt t="259482" x="9023350" y="2851150"/>
          <p14:tracePt t="259500" x="9048750" y="2851150"/>
          <p14:tracePt t="259515" x="9061450" y="2851150"/>
          <p14:tracePt t="259533" x="9099550" y="2863850"/>
          <p14:tracePt t="259549" x="9150350" y="2863850"/>
          <p14:tracePt t="259565" x="9309100" y="2882900"/>
          <p14:tracePt t="259582" x="9518650" y="2851150"/>
          <p14:tracePt t="259599" x="9652000" y="2800350"/>
          <p14:tracePt t="259618" x="9734550" y="2774950"/>
          <p14:tracePt t="259633" x="9740900" y="2755900"/>
          <p14:tracePt t="259649" x="9728200" y="2736850"/>
          <p14:tracePt t="259666" x="9690100" y="2730500"/>
          <p14:tracePt t="259683" x="9620250" y="2730500"/>
          <p14:tracePt t="259700" x="9588500" y="2736850"/>
          <p14:tracePt t="259716" x="9525000" y="2749550"/>
          <p14:tracePt t="259718" x="9505950" y="2755900"/>
          <p14:tracePt t="259732" x="9474200" y="2755900"/>
          <p14:tracePt t="259751" x="9442450" y="2743200"/>
          <p14:tracePt t="259768" x="9404350" y="2711450"/>
          <p14:tracePt t="259783" x="9378950" y="2698750"/>
          <p14:tracePt t="259800" x="9347200" y="2692400"/>
          <p14:tracePt t="259816" x="9302750" y="2711450"/>
          <p14:tracePt t="259834" x="9264650" y="2755900"/>
          <p14:tracePt t="259850" x="9213850" y="2825750"/>
          <p14:tracePt t="259866" x="9194800" y="2876550"/>
          <p14:tracePt t="259883" x="9182100" y="2921000"/>
          <p14:tracePt t="259899" x="9182100" y="2940050"/>
          <p14:tracePt t="259934" x="9169400" y="2940050"/>
          <p14:tracePt t="259950" x="9163050" y="2940050"/>
          <p14:tracePt t="259966" x="9150350" y="2940050"/>
          <p14:tracePt t="259983" x="9099550" y="3035300"/>
          <p14:tracePt t="260001" x="9023350" y="3149600"/>
          <p14:tracePt t="260016" x="8921750" y="3257550"/>
          <p14:tracePt t="260035" x="8845550" y="3340100"/>
          <p14:tracePt t="260049" x="8813800" y="3409950"/>
          <p14:tracePt t="260065" x="8807450" y="3435350"/>
          <p14:tracePt t="260083" x="8801100" y="3435350"/>
          <p14:tracePt t="260100" x="8794750" y="3435350"/>
          <p14:tracePt t="260116" x="8788400" y="3441700"/>
          <p14:tracePt t="260133" x="8782050" y="3448050"/>
          <p14:tracePt t="260150" x="8756650" y="3460750"/>
          <p14:tracePt t="260166" x="8737600" y="3492500"/>
          <p14:tracePt t="260185" x="8731250" y="3511550"/>
          <p14:tracePt t="260241" x="8737600" y="3505200"/>
          <p14:tracePt t="260247" x="8743950" y="3498850"/>
          <p14:tracePt t="260267" x="8769350" y="3473450"/>
          <p14:tracePt t="260285" x="8788400" y="3448050"/>
          <p14:tracePt t="260300" x="8801100" y="3435350"/>
          <p14:tracePt t="260316" x="8813800" y="3429000"/>
          <p14:tracePt t="260333" x="8826500" y="3422650"/>
          <p14:tracePt t="260350" x="8839200" y="3416300"/>
          <p14:tracePt t="260366" x="8851900" y="3409950"/>
          <p14:tracePt t="260382" x="8864600" y="3397250"/>
          <p14:tracePt t="260401" x="8877300" y="3384550"/>
          <p14:tracePt t="260417" x="8890000" y="3371850"/>
          <p14:tracePt t="260435" x="8909050" y="3359150"/>
          <p14:tracePt t="260453" x="8915400" y="3352800"/>
          <p14:tracePt t="260511" x="8915400" y="3346450"/>
          <p14:tracePt t="260552" x="8921750" y="3340100"/>
          <p14:tracePt t="260559" x="8921750" y="3333750"/>
          <p14:tracePt t="260569" x="8921750" y="3327400"/>
          <p14:tracePt t="260584" x="8921750" y="3321050"/>
          <p14:tracePt t="260688" x="8921750" y="3314700"/>
          <p14:tracePt t="260704" x="8921750" y="3308350"/>
          <p14:tracePt t="260712" x="8921750" y="3302000"/>
          <p14:tracePt t="260727" x="8921750" y="3289300"/>
          <p14:tracePt t="260750" x="8915400" y="3282950"/>
          <p14:tracePt t="260767" x="8902700" y="3282950"/>
          <p14:tracePt t="260784" x="8877300" y="3270250"/>
          <p14:tracePt t="260801" x="8870950" y="3263900"/>
          <p14:tracePt t="260890" x="8870950" y="3257550"/>
          <p14:tracePt t="260906" x="8870950" y="3251200"/>
          <p14:tracePt t="263711" x="8864600" y="3251200"/>
          <p14:tracePt t="263718" x="8858250" y="3244850"/>
          <p14:tracePt t="263725" x="8832850" y="3225800"/>
          <p14:tracePt t="263742" x="8788400" y="3181350"/>
          <p14:tracePt t="263753" x="8769350" y="3168650"/>
          <p14:tracePt t="263770" x="8763000" y="3162300"/>
          <p14:tracePt t="263976" x="8756650" y="3162300"/>
          <p14:tracePt t="263993" x="8737600" y="3155950"/>
          <p14:tracePt t="264004" x="8693150" y="3136900"/>
          <p14:tracePt t="264020" x="8610600" y="3098800"/>
          <p14:tracePt t="264037" x="8521700" y="3048000"/>
          <p14:tracePt t="264053" x="8470900" y="3028950"/>
          <p14:tracePt t="264071" x="8426450" y="3016250"/>
          <p14:tracePt t="264087" x="8420100" y="3016250"/>
          <p14:tracePt t="267595" x="8407400" y="3009900"/>
          <p14:tracePt t="267606" x="8369300" y="2990850"/>
          <p14:tracePt t="267623" x="8267700" y="2959100"/>
          <p14:tracePt t="267640" x="8096250" y="2908300"/>
          <p14:tracePt t="267656" x="7912100" y="2876550"/>
          <p14:tracePt t="267672" x="7734300" y="2851150"/>
          <p14:tracePt t="267690" x="7639050" y="2851150"/>
          <p14:tracePt t="267706" x="7607300" y="2870200"/>
          <p14:tracePt t="267723" x="7607300" y="2933700"/>
          <p14:tracePt t="267740" x="7620000" y="3009900"/>
          <p14:tracePt t="267756" x="7658100" y="3079750"/>
          <p14:tracePt t="267773" x="7759700" y="3162300"/>
          <p14:tracePt t="267789" x="7829550" y="3232150"/>
          <p14:tracePt t="267806" x="7835900" y="3289300"/>
          <p14:tracePt t="267823" x="7829550" y="3327400"/>
          <p14:tracePt t="267840" x="7829550" y="3346450"/>
          <p14:tracePt t="267856" x="7829550" y="3359150"/>
          <p14:tracePt t="267875" x="7829550" y="3365500"/>
          <p14:tracePt t="267877" x="7835900" y="3371850"/>
          <p14:tracePt t="267892" x="7842250" y="3378200"/>
          <p14:tracePt t="267906" x="7905750" y="3397250"/>
          <p14:tracePt t="267923" x="8064500" y="3441700"/>
          <p14:tracePt t="267940" x="8248650" y="3492500"/>
          <p14:tracePt t="267957" x="8369300" y="3536950"/>
          <p14:tracePt t="267973" x="8401050" y="3556000"/>
          <p14:tracePt t="267989" x="8394700" y="3562350"/>
          <p14:tracePt t="268023" x="8401050" y="3562350"/>
          <p14:tracePt t="268040" x="8426450" y="3568700"/>
          <p14:tracePt t="268056" x="8496300" y="3575050"/>
          <p14:tracePt t="268073" x="8597900" y="3587750"/>
          <p14:tracePt t="268090" x="8699500" y="3600450"/>
          <p14:tracePt t="268106" x="8820150" y="3600450"/>
          <p14:tracePt t="268123" x="8877300" y="3587750"/>
          <p14:tracePt t="268140" x="8915400" y="3568700"/>
          <p14:tracePt t="268156" x="8972550" y="3562350"/>
          <p14:tracePt t="268173" x="9086850" y="3556000"/>
          <p14:tracePt t="268190" x="9220200" y="3543300"/>
          <p14:tracePt t="268206" x="9315450" y="3517900"/>
          <p14:tracePt t="268223" x="9372600" y="3492500"/>
          <p14:tracePt t="268240" x="9398000" y="3467100"/>
          <p14:tracePt t="268259" x="9410700" y="3441700"/>
          <p14:tracePt t="268273" x="9410700" y="3435350"/>
          <p14:tracePt t="268334" x="9391650" y="3429000"/>
          <p14:tracePt t="268342" x="9378950" y="3422650"/>
          <p14:tracePt t="268357" x="9315450" y="3403600"/>
          <p14:tracePt t="268375" x="9232900" y="3371850"/>
          <p14:tracePt t="268390" x="9137650" y="3340100"/>
          <p14:tracePt t="268407" x="9036050" y="3308350"/>
          <p14:tracePt t="268423" x="8928100" y="3282950"/>
          <p14:tracePt t="268440" x="8858250" y="3270250"/>
          <p14:tracePt t="268456" x="8820150" y="3263900"/>
          <p14:tracePt t="268475" x="8807450" y="3263900"/>
          <p14:tracePt t="268477" x="8801100" y="3263900"/>
          <p14:tracePt t="268490" x="8794750" y="3263900"/>
          <p14:tracePt t="268506" x="8775700" y="3276600"/>
          <p14:tracePt t="268524" x="8731250" y="3308350"/>
          <p14:tracePt t="268541" x="8616950" y="3371850"/>
          <p14:tracePt t="268557" x="8534400" y="3409950"/>
          <p14:tracePt t="268573" x="8489950" y="3441700"/>
          <p14:tracePt t="268591" x="8489950" y="3448050"/>
          <p14:tracePt t="268593" x="8489950" y="3454400"/>
          <p14:tracePt t="268608" x="8496300" y="3467100"/>
          <p14:tracePt t="268625" x="8509000" y="3486150"/>
          <p14:tracePt t="268643" x="8566150" y="3517900"/>
          <p14:tracePt t="268657" x="8636000" y="3562350"/>
          <p14:tracePt t="268674" x="8693150" y="3600450"/>
          <p14:tracePt t="268690" x="8737600" y="3632200"/>
          <p14:tracePt t="268709" x="8788400" y="3657600"/>
          <p14:tracePt t="268712" x="8820150" y="3663950"/>
          <p14:tracePt t="268728" x="8883650" y="3676650"/>
          <p14:tracePt t="268741" x="8928100" y="3683000"/>
          <p14:tracePt t="268757" x="9010650" y="3683000"/>
          <p14:tracePt t="268775" x="9067800" y="3683000"/>
          <p14:tracePt t="268789" x="9086850" y="3670300"/>
          <p14:tracePt t="268792" x="9093200" y="3670300"/>
          <p14:tracePt t="268807" x="9137650" y="3644900"/>
          <p14:tracePt t="268824" x="9175750" y="3632200"/>
          <p14:tracePt t="268840" x="9201150" y="3613150"/>
          <p14:tracePt t="268857" x="9213850" y="3600450"/>
          <p14:tracePt t="268874" x="9220200" y="3594100"/>
          <p14:tracePt t="268935" x="9232900" y="3587750"/>
          <p14:tracePt t="268941" x="9245600" y="3581400"/>
          <p14:tracePt t="268957" x="9277350" y="3556000"/>
          <p14:tracePt t="268973" x="9296400" y="3536950"/>
          <p14:tracePt t="268990" x="9315450" y="3517900"/>
          <p14:tracePt t="269008" x="9321800" y="3505200"/>
          <p14:tracePt t="269024" x="9328150" y="3498850"/>
          <p14:tracePt t="269041" x="9334500" y="3492500"/>
          <p14:tracePt t="269058" x="9347200" y="3479800"/>
          <p14:tracePt t="269074" x="9359900" y="3479800"/>
          <p14:tracePt t="269091" x="9385300" y="3473450"/>
          <p14:tracePt t="269109" x="9398000" y="3460750"/>
          <p14:tracePt t="269123" x="9404350" y="3448050"/>
          <p14:tracePt t="269141" x="9404350" y="3441700"/>
          <p14:tracePt t="269175" x="9404350" y="3435350"/>
          <p14:tracePt t="269190" x="9391650" y="3435350"/>
          <p14:tracePt t="269208" x="9385300" y="3435350"/>
          <p14:tracePt t="269224" x="9378950" y="3435350"/>
          <p14:tracePt t="269241" x="9372600" y="3435350"/>
          <p14:tracePt t="269274" x="9372600" y="3429000"/>
          <p14:tracePt t="269293" x="9366250" y="3422650"/>
          <p14:tracePt t="269324" x="9366250" y="3416300"/>
          <p14:tracePt t="269341" x="9359900" y="3416300"/>
          <p14:tracePt t="269357" x="9347200" y="3416300"/>
          <p14:tracePt t="269360" x="9340850" y="3416300"/>
          <p14:tracePt t="269374" x="9328150" y="3416300"/>
          <p14:tracePt t="269390" x="9302750" y="3422650"/>
          <p14:tracePt t="269409" x="9283700" y="3429000"/>
          <p14:tracePt t="269427" x="9258300" y="3441700"/>
          <p14:tracePt t="269441" x="9245600" y="3448050"/>
          <p14:tracePt t="269474" x="9239250" y="3448050"/>
          <p14:tracePt t="269530" x="9239250" y="3454400"/>
          <p14:tracePt t="269541" x="9232900" y="3454400"/>
          <p14:tracePt t="269559" x="9232900" y="3460750"/>
          <p14:tracePt t="269574" x="9226550" y="3467100"/>
          <p14:tracePt t="269591" x="9220200" y="3473450"/>
          <p14:tracePt t="269608" x="9220200" y="3486150"/>
          <p14:tracePt t="269624" x="9207500" y="3498850"/>
          <p14:tracePt t="269641" x="9201150" y="3511550"/>
          <p14:tracePt t="269658" x="9188450" y="3524250"/>
          <p14:tracePt t="269676" x="9169400" y="3530600"/>
          <p14:tracePt t="269691" x="9156700" y="3530600"/>
          <p14:tracePt t="269724" x="9150350" y="3530600"/>
          <p14:tracePt t="269748" x="9144000" y="3530600"/>
          <p14:tracePt t="269758" x="9137650" y="3530600"/>
          <p14:tracePt t="269774" x="9112250" y="3530600"/>
          <p14:tracePt t="269790" x="9093200" y="3524250"/>
          <p14:tracePt t="269810" x="9080500" y="3517900"/>
          <p14:tracePt t="269827" x="9067800" y="3517900"/>
          <p14:tracePt t="269841" x="9067800" y="3511550"/>
          <p14:tracePt t="269927" x="9061450" y="3511550"/>
          <p14:tracePt t="269943" x="9048750" y="3511550"/>
          <p14:tracePt t="269958" x="9017000" y="3511550"/>
          <p14:tracePt t="269974" x="8997950" y="3511550"/>
          <p14:tracePt t="269992" x="8978900" y="3517900"/>
          <p14:tracePt t="270008" x="8966200" y="3524250"/>
          <p14:tracePt t="270025" x="8959850" y="3524250"/>
          <p14:tracePt t="270075" x="8959850" y="3530600"/>
          <p14:tracePt t="270091" x="8953500" y="3536950"/>
          <p14:tracePt t="270108" x="8940800" y="3549650"/>
          <p14:tracePt t="270123" x="8940800" y="3568700"/>
          <p14:tracePt t="270142" x="8934450" y="3581400"/>
          <p14:tracePt t="270158" x="8934450" y="3587750"/>
          <p14:tracePt t="270177" x="8934450" y="3594100"/>
          <p14:tracePt t="270240" x="8934450" y="3600450"/>
          <p14:tracePt t="270246" x="8934450" y="3606800"/>
          <p14:tracePt t="270258" x="8934450" y="3613150"/>
          <p14:tracePt t="270275" x="8934450" y="3651250"/>
          <p14:tracePt t="270292" x="8934450" y="3683000"/>
          <p14:tracePt t="270308" x="8934450" y="3702050"/>
          <p14:tracePt t="270310" x="8940800" y="3708400"/>
          <p14:tracePt t="270364" x="8940800" y="3702050"/>
          <p14:tracePt t="270375" x="8934450" y="3689350"/>
          <p14:tracePt t="270392" x="8928100" y="3689350"/>
          <p14:tracePt t="272753" x="8934450" y="3689350"/>
          <p14:tracePt t="272761" x="8940800" y="3689350"/>
          <p14:tracePt t="272767" x="8953500" y="3689350"/>
          <p14:tracePt t="272777" x="8959850" y="3689350"/>
          <p14:tracePt t="272871" x="8959850" y="3676650"/>
          <p14:tracePt t="272895" x="8953500" y="3657600"/>
          <p14:tracePt t="272912" x="8953500" y="3651250"/>
          <p14:tracePt t="272927" x="8947150" y="3644900"/>
          <p14:tracePt t="272944" x="8947150" y="3632200"/>
          <p14:tracePt t="272961" x="8947150" y="3619500"/>
          <p14:tracePt t="272978" x="8947150" y="3613150"/>
          <p14:tracePt t="272995" x="8947150" y="3606800"/>
          <p14:tracePt t="273011" x="8947150" y="3594100"/>
          <p14:tracePt t="273027" x="8947150" y="3587750"/>
          <p14:tracePt t="273047" x="8947150" y="3575050"/>
          <p14:tracePt t="273050" x="8947150" y="3568700"/>
          <p14:tracePt t="273059" x="8947150" y="3562350"/>
          <p14:tracePt t="273078" x="8947150" y="3556000"/>
          <p14:tracePt t="273094" x="8947150" y="3549650"/>
          <p14:tracePt t="273127" x="8953500" y="3543300"/>
          <p14:tracePt t="273144" x="8959850" y="3536950"/>
          <p14:tracePt t="273161" x="8966200" y="3524250"/>
          <p14:tracePt t="273163" x="8972550" y="3524250"/>
          <p14:tracePt t="273177" x="8972550" y="3517900"/>
          <p14:tracePt t="273194" x="8978900" y="3511550"/>
          <p14:tracePt t="273227" x="8978900" y="3505200"/>
          <p14:tracePt t="273244" x="8985250" y="3498850"/>
          <p14:tracePt t="273262" x="8991600" y="3492500"/>
          <p14:tracePt t="273264" x="8991600" y="3486150"/>
          <p14:tracePt t="273280" x="8997950" y="3479800"/>
          <p14:tracePt t="273295" x="9010650" y="3473450"/>
          <p14:tracePt t="273311" x="9023350" y="3467100"/>
          <p14:tracePt t="273328" x="9029700" y="3460750"/>
          <p14:tracePt t="273344" x="9029700" y="3454400"/>
          <p14:tracePt t="273363" x="9029700" y="3448050"/>
          <p14:tracePt t="273809" x="9036050" y="3441700"/>
          <p14:tracePt t="273817" x="9036050" y="3435350"/>
          <p14:tracePt t="273828" x="9042400" y="3435350"/>
          <p14:tracePt t="273845" x="9074150" y="3409950"/>
          <p14:tracePt t="273861" x="9156700" y="3365500"/>
          <p14:tracePt t="273878" x="9264650" y="3327400"/>
          <p14:tracePt t="273895" x="9391650" y="3276600"/>
          <p14:tracePt t="273911" x="9442450" y="3238500"/>
          <p14:tracePt t="273929" x="9512300" y="3162300"/>
          <p14:tracePt t="273944" x="9556750" y="3073400"/>
          <p14:tracePt t="273961" x="9613900" y="2952750"/>
          <p14:tracePt t="273978" x="9645650" y="2857500"/>
          <p14:tracePt t="273994" x="9677400" y="2774950"/>
          <p14:tracePt t="274011" x="9715500" y="2673350"/>
          <p14:tracePt t="274028" x="9791700" y="2559050"/>
          <p14:tracePt t="274044" x="9899650" y="2444750"/>
          <p14:tracePt t="274061" x="10013950" y="2343150"/>
          <p14:tracePt t="274078" x="10128250" y="2222500"/>
          <p14:tracePt t="274095" x="10248900" y="2095500"/>
          <p14:tracePt t="274098" x="10299700" y="2051050"/>
          <p14:tracePt t="274111" x="10382250" y="1981200"/>
          <p14:tracePt t="274130" x="10591800" y="1860550"/>
          <p14:tracePt t="274147" x="10737850" y="1797050"/>
          <p14:tracePt t="274163" x="10871200" y="1739900"/>
          <p14:tracePt t="274180" x="10960100" y="1708150"/>
          <p14:tracePt t="274195" x="10979150" y="1689100"/>
          <p14:tracePt t="274228" x="10966450" y="1701800"/>
          <p14:tracePt t="274245" x="10928350" y="1733550"/>
          <p14:tracePt t="274265" x="10896600" y="1758950"/>
          <p14:tracePt t="274327" x="10896600" y="1752600"/>
          <p14:tracePt t="274345" x="10890250" y="1765300"/>
          <p14:tracePt t="274362" x="10871200" y="1778000"/>
          <p14:tracePt t="274379" x="10814050" y="1835150"/>
          <p14:tracePt t="274395" x="10680700" y="1936750"/>
          <p14:tracePt t="274413" x="10610850" y="1993900"/>
          <p14:tracePt t="274428" x="10547350" y="2070100"/>
          <p14:tracePt t="274445" x="10490200" y="2120900"/>
          <p14:tracePt t="274462" x="10407650" y="2222500"/>
          <p14:tracePt t="274478" x="10312400" y="2336800"/>
          <p14:tracePt t="274495" x="10204450" y="2476500"/>
          <p14:tracePt t="274512" x="10064750" y="2622550"/>
          <p14:tracePt t="274528" x="9912350" y="2749550"/>
          <p14:tracePt t="274546" x="9759950" y="2876550"/>
          <p14:tracePt t="274548" x="9690100" y="2940050"/>
          <p14:tracePt t="274562" x="9626600" y="2997200"/>
          <p14:tracePt t="274565" x="9601200" y="3022600"/>
          <p14:tracePt t="274579" x="9531350" y="3117850"/>
          <p14:tracePt t="274596" x="9493250" y="3187700"/>
          <p14:tracePt t="274613" x="9480550" y="3251200"/>
          <p14:tracePt t="274628" x="9467850" y="3295650"/>
          <p14:tracePt t="274647" x="9461500" y="3333750"/>
          <p14:tracePt t="274662" x="9455150" y="3359150"/>
          <p14:tracePt t="274678" x="9448800" y="3371850"/>
          <p14:tracePt t="274695" x="9442450" y="3371850"/>
          <p14:tracePt t="274770" x="9436100" y="3384550"/>
          <p14:tracePt t="274779" x="9436100" y="3390900"/>
          <p14:tracePt t="274796" x="9410700" y="3416300"/>
          <p14:tracePt t="274812" x="9366250" y="3448050"/>
          <p14:tracePt t="274828" x="9309100" y="3473450"/>
          <p14:tracePt t="274845" x="9251950" y="3492500"/>
          <p14:tracePt t="274862" x="9220200" y="3498850"/>
          <p14:tracePt t="274879" x="9213850" y="3498850"/>
          <p14:tracePt t="274916" x="9213850" y="3505200"/>
          <p14:tracePt t="274932" x="9220200" y="3517900"/>
          <p14:tracePt t="274946" x="9226550" y="3530600"/>
          <p14:tracePt t="274962" x="9239250" y="3575050"/>
          <p14:tracePt t="274981" x="9239250" y="3613150"/>
          <p14:tracePt t="274994" x="9232900" y="3632200"/>
          <p14:tracePt t="274995" x="9226550" y="3651250"/>
          <p14:tracePt t="275014" x="9213850" y="3683000"/>
          <p14:tracePt t="275029" x="9207500" y="3702050"/>
          <p14:tracePt t="275045" x="9201150" y="3708400"/>
          <p14:tracePt t="275162" x="9207500" y="3708400"/>
          <p14:tracePt t="275176" x="9213850" y="3702050"/>
          <p14:tracePt t="275195" x="9213850" y="3695700"/>
          <p14:tracePt t="275212" x="9220200" y="3689350"/>
          <p14:tracePt t="275274" x="9226550" y="3689350"/>
          <p14:tracePt t="275305" x="9226550" y="3695700"/>
          <p14:tracePt t="275370" x="9220200" y="3695700"/>
          <p14:tracePt t="275378" x="9213850" y="3695700"/>
          <p14:tracePt t="275396" x="9207500" y="3695700"/>
          <p14:tracePt t="275413" x="9194800" y="3695700"/>
          <p14:tracePt t="275430" x="9188450" y="3695700"/>
          <p14:tracePt t="275480" x="9188450" y="3689350"/>
          <p14:tracePt t="275496" x="9188450" y="3676650"/>
          <p14:tracePt t="275514" x="9188450" y="3670300"/>
          <p14:tracePt t="275555" x="9188450" y="3663950"/>
          <p14:tracePt t="275572" x="9194800" y="3663950"/>
          <p14:tracePt t="275596" x="9194800" y="3651250"/>
          <p14:tracePt t="275612" x="9201150" y="3644900"/>
          <p14:tracePt t="275629" x="9201150" y="3638550"/>
          <p14:tracePt t="275833" x="9194800" y="3638550"/>
          <p14:tracePt t="275870" x="9194800" y="3632200"/>
          <p14:tracePt t="275880" x="9194800" y="3625850"/>
          <p14:tracePt t="275897" x="9201150" y="3613150"/>
          <p14:tracePt t="275913" x="9201150" y="3606800"/>
          <p14:tracePt t="275931" x="9207500" y="3600450"/>
          <p14:tracePt t="275934" x="9207500" y="3594100"/>
          <p14:tracePt t="276088" x="9201150" y="3594100"/>
          <p14:tracePt t="276104" x="9194800" y="3594100"/>
          <p14:tracePt t="276113" x="9188450" y="3600450"/>
          <p14:tracePt t="276119" x="9182100" y="3600450"/>
          <p14:tracePt t="276146" x="9169400" y="3606800"/>
          <p14:tracePt t="276163" x="9163050" y="3606800"/>
          <p14:tracePt t="276224" x="9156700" y="3606800"/>
          <p14:tracePt t="276263" x="9150350" y="3606800"/>
          <p14:tracePt t="276290" x="9144000" y="3606800"/>
          <p14:tracePt t="276312" x="9137650" y="3606800"/>
          <p14:tracePt t="276342" x="9131300" y="3613150"/>
          <p14:tracePt t="276366" x="9124950" y="3619500"/>
          <p14:tracePt t="276371" x="9118600" y="3619500"/>
          <p14:tracePt t="276397" x="9105900" y="3625850"/>
          <p14:tracePt t="276413" x="9099550" y="3632200"/>
          <p14:tracePt t="276430" x="9086850" y="3638550"/>
          <p14:tracePt t="276448" x="9074150" y="3644900"/>
          <p14:tracePt t="276463" x="9055100" y="3651250"/>
          <p14:tracePt t="276480" x="9023350" y="3651250"/>
          <p14:tracePt t="276497" x="8997950" y="3644900"/>
          <p14:tracePt t="276513" x="8972550" y="3632200"/>
          <p14:tracePt t="276532" x="8959850" y="3625850"/>
          <p14:tracePt t="276547" x="8947150" y="3625850"/>
          <p14:tracePt t="276564" x="8940800" y="3619500"/>
          <p14:tracePt t="276580" x="8928100" y="3613150"/>
          <p14:tracePt t="276582" x="8921750" y="3613150"/>
          <p14:tracePt t="276597" x="8915400" y="3606800"/>
          <p14:tracePt t="276614" x="8909050" y="3606800"/>
          <p14:tracePt t="276630" x="8902700" y="3600450"/>
          <p14:tracePt t="276647" x="8883650" y="3600450"/>
          <p14:tracePt t="276664" x="8870950" y="3594100"/>
          <p14:tracePt t="276680" x="8858250" y="3594100"/>
          <p14:tracePt t="276697" x="8845550" y="3594100"/>
          <p14:tracePt t="276715" x="8832850" y="3587750"/>
          <p14:tracePt t="276731" x="8826500" y="3587750"/>
          <p14:tracePt t="276747" x="8820150" y="3587750"/>
          <p14:tracePt t="276764" x="8807450" y="3587750"/>
          <p14:tracePt t="276783" x="8794750" y="3587750"/>
          <p14:tracePt t="276796" x="8769350" y="3587750"/>
          <p14:tracePt t="276814" x="8731250" y="3587750"/>
          <p14:tracePt t="276830" x="8655050" y="3581400"/>
          <p14:tracePt t="276847" x="8648700" y="3575050"/>
          <p14:tracePt t="276864" x="8648700" y="3562350"/>
          <p14:tracePt t="276882" x="8648700" y="3556000"/>
          <p14:tracePt t="276897" x="8648700" y="3549650"/>
          <p14:tracePt t="276914" x="8636000" y="3549650"/>
          <p14:tracePt t="276929" x="8623300" y="3549650"/>
          <p14:tracePt t="276947" x="8604250" y="3575050"/>
          <p14:tracePt t="276964" x="8585200" y="3606800"/>
          <p14:tracePt t="276982" x="8591550" y="3644900"/>
          <p14:tracePt t="276997" x="8629650" y="3676650"/>
          <p14:tracePt t="277014" x="8674100" y="3689350"/>
          <p14:tracePt t="277030" x="8693150" y="3689350"/>
          <p14:tracePt t="277081" x="8705850" y="3689350"/>
          <p14:tracePt t="277097" x="8718550" y="3689350"/>
          <p14:tracePt t="277336" x="8724900" y="3689350"/>
          <p14:tracePt t="277353" x="8737600" y="3683000"/>
          <p14:tracePt t="277364" x="8731250" y="3683000"/>
          <p14:tracePt t="277381" x="8712200" y="3695700"/>
          <p14:tracePt t="277399" x="8610600" y="3708400"/>
          <p14:tracePt t="277415" x="8483600" y="3708400"/>
          <p14:tracePt t="277431" x="8356600" y="3689350"/>
          <p14:tracePt t="277448" x="8274050" y="3644900"/>
          <p14:tracePt t="277463" x="8229600" y="3619500"/>
          <p14:tracePt t="277481" x="8197850" y="3613150"/>
          <p14:tracePt t="277497" x="8147050" y="3613150"/>
          <p14:tracePt t="277517" x="8051800" y="3606800"/>
          <p14:tracePt t="277533" x="7918450" y="3606800"/>
          <p14:tracePt t="277546" x="7753350" y="3594100"/>
          <p14:tracePt t="277564" x="7575550" y="3581400"/>
          <p14:tracePt t="277581" x="7378700" y="3562350"/>
          <p14:tracePt t="277596" x="7200900" y="3536950"/>
          <p14:tracePt t="277614" x="7067550" y="3524250"/>
          <p14:tracePt t="277631" x="6991350" y="3511550"/>
          <p14:tracePt t="277648" x="6946900" y="3511550"/>
          <p14:tracePt t="277665" x="6908800" y="3530600"/>
          <p14:tracePt t="277682" x="6851650" y="3543300"/>
          <p14:tracePt t="277699" x="6762750" y="3556000"/>
          <p14:tracePt t="277717" x="6610350" y="3556000"/>
          <p14:tracePt t="277734" x="6502400" y="3549650"/>
          <p14:tracePt t="277748" x="6445250" y="3549650"/>
          <p14:tracePt t="277764" x="6432550" y="3549650"/>
          <p14:tracePt t="277815" x="6451600" y="3549650"/>
          <p14:tracePt t="277831" x="6470650" y="3562350"/>
          <p14:tracePt t="277848" x="6483350" y="3575050"/>
          <p14:tracePt t="277864" x="6483350" y="3587750"/>
          <p14:tracePt t="277882" x="6489700" y="3600450"/>
          <p14:tracePt t="277898" x="6508750" y="3619500"/>
          <p14:tracePt t="277915" x="6559550" y="3644900"/>
          <p14:tracePt t="277932" x="6604000" y="3657600"/>
          <p14:tracePt t="277948" x="6667500" y="3676650"/>
          <p14:tracePt t="277965" x="6737350" y="3708400"/>
          <p14:tracePt t="277981" x="6826250" y="3733800"/>
          <p14:tracePt t="277997" x="6915150" y="3752850"/>
          <p14:tracePt t="278014" x="6991350" y="3765550"/>
          <p14:tracePt t="278031" x="7035800" y="3765550"/>
          <p14:tracePt t="278048" x="7054850" y="3765550"/>
          <p14:tracePt t="278065" x="7061200" y="3752850"/>
          <p14:tracePt t="278082" x="7067550" y="3746500"/>
          <p14:tracePt t="278098" x="7073900" y="3740150"/>
          <p14:tracePt t="278117" x="7092950" y="3733800"/>
          <p14:tracePt t="278133" x="7112000" y="3733800"/>
          <p14:tracePt t="278148" x="7137400" y="3727450"/>
          <p14:tracePt t="278165" x="7181850" y="3721100"/>
          <p14:tracePt t="278182" x="7213600" y="3702050"/>
          <p14:tracePt t="278200" x="7232650" y="3676650"/>
          <p14:tracePt t="278216" x="7251700" y="3644900"/>
          <p14:tracePt t="278232" x="7251700" y="3632200"/>
          <p14:tracePt t="278248" x="7258050" y="3625850"/>
          <p14:tracePt t="278326" x="7251700" y="3625850"/>
          <p14:tracePt t="278331" x="7232650" y="3625850"/>
          <p14:tracePt t="278348" x="7169150" y="3625850"/>
          <p14:tracePt t="278365" x="7086600" y="3619500"/>
          <p14:tracePt t="278384" x="6997700" y="3594100"/>
          <p14:tracePt t="278398" x="6927850" y="3568700"/>
          <p14:tracePt t="278415" x="6883400" y="3556000"/>
          <p14:tracePt t="278472" x="6870700" y="3556000"/>
          <p14:tracePt t="278482" x="6864350" y="3562350"/>
          <p14:tracePt t="278498" x="6845300" y="3575050"/>
          <p14:tracePt t="278515" x="6800850" y="3600450"/>
          <p14:tracePt t="278532" x="6750050" y="3619500"/>
          <p14:tracePt t="278549" x="6705600" y="3638550"/>
          <p14:tracePt t="278565" x="6654800" y="3663950"/>
          <p14:tracePt t="278568" x="6635750" y="3676650"/>
          <p14:tracePt t="278582" x="6629400" y="3689350"/>
          <p14:tracePt t="278584" x="6623050" y="3695700"/>
          <p14:tracePt t="278602" x="6616700" y="3708400"/>
          <p14:tracePt t="278616" x="6616700" y="3721100"/>
          <p14:tracePt t="278633" x="6648450" y="3752850"/>
          <p14:tracePt t="278648" x="6692900" y="3778250"/>
          <p14:tracePt t="278665" x="6743700" y="3803650"/>
          <p14:tracePt t="278682" x="6788150" y="3822700"/>
          <p14:tracePt t="278699" x="6813550" y="3835400"/>
          <p14:tracePt t="278716" x="6845300" y="3841750"/>
          <p14:tracePt t="278732" x="6877050" y="3854450"/>
          <p14:tracePt t="278748" x="6915150" y="3867150"/>
          <p14:tracePt t="278765" x="6959600" y="3886200"/>
          <p14:tracePt t="278782" x="7004050" y="3911600"/>
          <p14:tracePt t="278799" x="7029450" y="3924300"/>
          <p14:tracePt t="278815" x="7061200" y="3930650"/>
          <p14:tracePt t="278832" x="7067550" y="3937000"/>
          <p14:tracePt t="278882" x="7073900" y="3937000"/>
          <p14:tracePt t="278899" x="7086600" y="3930650"/>
          <p14:tracePt t="278917" x="7112000" y="3911600"/>
          <p14:tracePt t="278932" x="7124700" y="3898900"/>
          <p14:tracePt t="278949" x="7156450" y="3892550"/>
          <p14:tracePt t="278965" x="7194550" y="3886200"/>
          <p14:tracePt t="278968" x="7219950" y="3886200"/>
          <p14:tracePt t="278982" x="7239000" y="3886200"/>
          <p14:tracePt t="278984" x="7264400" y="3886200"/>
          <p14:tracePt t="279002" x="7359650" y="3911600"/>
          <p14:tracePt t="279017" x="7442200" y="3924300"/>
          <p14:tracePt t="279032" x="7543800" y="3943350"/>
          <p14:tracePt t="279049" x="7747000" y="3968750"/>
          <p14:tracePt t="279066" x="7905750" y="3994150"/>
          <p14:tracePt t="279083" x="8058150" y="4013200"/>
          <p14:tracePt t="279099" x="8121650" y="4025900"/>
          <p14:tracePt t="279116" x="8128000" y="4025900"/>
          <p14:tracePt t="279347" x="8128000" y="4019550"/>
          <p14:tracePt t="279356" x="8128000" y="4013200"/>
          <p14:tracePt t="279366" x="8121650" y="4006850"/>
          <p14:tracePt t="279629" x="8134350" y="4013200"/>
          <p14:tracePt t="279638" x="8166100" y="4038600"/>
          <p14:tracePt t="279650" x="8191500" y="4051300"/>
          <p14:tracePt t="279667" x="8267700" y="4108450"/>
          <p14:tracePt t="279683" x="8280400" y="4121150"/>
          <p14:tracePt t="279700" x="8280400" y="4127500"/>
          <p14:tracePt t="279798" x="8280400" y="4114800"/>
          <p14:tracePt t="279817" x="8280400" y="4102100"/>
          <p14:tracePt t="279833" x="8280400" y="4089400"/>
          <p14:tracePt t="279849" x="8280400" y="4076700"/>
          <p14:tracePt t="279870" x="8280400" y="4057650"/>
          <p14:tracePt t="279883" x="8280400" y="4051300"/>
          <p14:tracePt t="279899" x="8280400" y="4038600"/>
          <p14:tracePt t="279903" x="8280400" y="4032250"/>
          <p14:tracePt t="279916" x="8280400" y="4025900"/>
          <p14:tracePt t="279935" x="8280400" y="4013200"/>
          <p14:tracePt t="279950" x="8280400" y="4006850"/>
          <p14:tracePt t="279968" x="8286750" y="4006850"/>
          <p14:tracePt t="279983" x="8286750" y="3994150"/>
          <p14:tracePt t="280000" x="8286750" y="3987800"/>
          <p14:tracePt t="280016" x="8286750" y="3981450"/>
          <p14:tracePt t="280033" x="8280400" y="3975100"/>
          <p14:tracePt t="280052" x="8280400" y="3962400"/>
          <p14:tracePt t="280067" x="8305800" y="3943350"/>
          <p14:tracePt t="280083" x="8375650" y="3905250"/>
          <p14:tracePt t="280086" x="8413750" y="3898900"/>
          <p14:tracePt t="280099" x="8477250" y="3898900"/>
          <p14:tracePt t="280119" x="8591550" y="3898900"/>
          <p14:tracePt t="280120" x="8642350" y="3905250"/>
          <p14:tracePt t="280135" x="8743950" y="3905250"/>
          <p14:tracePt t="280150" x="8775700" y="3905250"/>
          <p14:tracePt t="280167" x="8794750" y="3879850"/>
          <p14:tracePt t="280183" x="8813800" y="3848100"/>
          <p14:tracePt t="280201" x="8851900" y="3816350"/>
          <p14:tracePt t="280217" x="8915400" y="3784600"/>
          <p14:tracePt t="280233" x="8966200" y="3778250"/>
          <p14:tracePt t="280250" x="9010650" y="3771900"/>
          <p14:tracePt t="280266" x="9023350" y="3771900"/>
          <p14:tracePt t="280393" x="9023350" y="3765550"/>
          <p14:tracePt t="280400" x="9023350" y="3759200"/>
          <p14:tracePt t="280417" x="9023350" y="3733800"/>
          <p14:tracePt t="280433" x="9010650" y="3708400"/>
          <p14:tracePt t="280452" x="8991600" y="3689350"/>
          <p14:tracePt t="280467" x="8972550" y="3670300"/>
          <p14:tracePt t="280484" x="8953500" y="3651250"/>
          <p14:tracePt t="280500" x="8934450" y="3644900"/>
          <p14:tracePt t="280516" x="8909050" y="3632200"/>
          <p14:tracePt t="280532" x="8870950" y="3613150"/>
          <p14:tracePt t="280550" x="8813800" y="3587750"/>
          <p14:tracePt t="280567" x="8769350" y="3575050"/>
          <p14:tracePt t="280583" x="8686800" y="3549650"/>
          <p14:tracePt t="280587" x="8661400" y="3543300"/>
          <p14:tracePt t="280603" x="8597900" y="3530600"/>
          <p14:tracePt t="280617" x="8566150" y="3530600"/>
          <p14:tracePt t="280634" x="8553450" y="3536950"/>
          <p14:tracePt t="280652" x="8540750" y="3549650"/>
          <p14:tracePt t="280668" x="8534400" y="3556000"/>
          <p14:tracePt t="280683" x="8534400" y="3568700"/>
          <p14:tracePt t="280700" x="8528050" y="3575050"/>
          <p14:tracePt t="280719" x="8528050" y="3594100"/>
          <p14:tracePt t="280734" x="8553450" y="3657600"/>
          <p14:tracePt t="280750" x="8597900" y="3714750"/>
          <p14:tracePt t="280768" x="8686800" y="3784600"/>
          <p14:tracePt t="280784" x="8724900" y="3822700"/>
          <p14:tracePt t="280801" x="8743950" y="3841750"/>
          <p14:tracePt t="280834" x="8743950" y="3848100"/>
          <p14:tracePt t="280886" x="8737600" y="3848100"/>
          <p14:tracePt t="281000" x="8737600" y="3841750"/>
          <p14:tracePt t="281017" x="8743950" y="3835400"/>
          <p14:tracePt t="281034" x="8756650" y="3829050"/>
          <p14:tracePt t="281051" x="8788400" y="3822700"/>
          <p14:tracePt t="281067" x="8813800" y="3816350"/>
          <p14:tracePt t="281085" x="8883650" y="3810000"/>
          <p14:tracePt t="281102" x="8940800" y="3803650"/>
          <p14:tracePt t="281118" x="8959850" y="3803650"/>
          <p14:tracePt t="281232" x="8966200" y="3797300"/>
          <p14:tracePt t="281248" x="8972550" y="3797300"/>
          <p14:tracePt t="281255" x="8978900" y="3797300"/>
          <p14:tracePt t="281272" x="8985250" y="3797300"/>
          <p14:tracePt t="281339" x="8978900" y="3797300"/>
          <p14:tracePt t="281370" x="8972550" y="3797300"/>
          <p14:tracePt t="281401" x="8991600" y="3797300"/>
          <p14:tracePt t="281418" x="9023350" y="3790950"/>
          <p14:tracePt t="281434" x="9061450" y="3784600"/>
          <p14:tracePt t="281437" x="9067800" y="3778250"/>
          <p14:tracePt t="281452" x="9074150" y="3771900"/>
          <p14:tracePt t="281506" x="9067800" y="3771900"/>
          <p14:tracePt t="281512" x="9061450" y="3771900"/>
          <p14:tracePt t="281535" x="9029700" y="3771900"/>
          <p14:tracePt t="281551" x="9010650" y="3784600"/>
          <p14:tracePt t="281569" x="9004300" y="3797300"/>
          <p14:tracePt t="281572" x="8997950" y="3816350"/>
          <p14:tracePt t="281584" x="8978900" y="3848100"/>
          <p14:tracePt t="281602" x="8972550" y="3867150"/>
          <p14:tracePt t="281620" x="8959850" y="3886200"/>
          <p14:tracePt t="281634" x="8959850" y="3892550"/>
          <p14:tracePt t="281702" x="8959850" y="3886200"/>
          <p14:tracePt t="281780" x="8959850" y="3892550"/>
          <p14:tracePt t="281805" x="8959850" y="3898900"/>
          <p14:tracePt t="281828" x="8966200" y="3898900"/>
          <p14:tracePt t="281836" x="8985250" y="3898900"/>
          <p14:tracePt t="281852" x="9017000" y="3898900"/>
          <p14:tracePt t="281868" x="9055100" y="3892550"/>
          <p14:tracePt t="281885" x="9080500" y="3886200"/>
          <p14:tracePt t="281901" x="9086850" y="3879850"/>
          <p14:tracePt t="281976" x="9105900" y="3879850"/>
          <p14:tracePt t="281992" x="9175750" y="3886200"/>
          <p14:tracePt t="282001" x="9245600" y="3892550"/>
          <p14:tracePt t="282018" x="9505950" y="3956050"/>
          <p14:tracePt t="282035" x="9734550" y="4000500"/>
          <p14:tracePt t="282051" x="9944100" y="4019550"/>
          <p14:tracePt t="282068" x="10039350" y="4019550"/>
          <p14:tracePt t="282085" x="10052050" y="4019550"/>
          <p14:tracePt t="282103" x="10058400" y="4019550"/>
          <p14:tracePt t="282120" x="10083800" y="4025900"/>
          <p14:tracePt t="282135" x="10147300" y="4032250"/>
          <p14:tracePt t="282151" x="10223500" y="4051300"/>
          <p14:tracePt t="282168" x="10299700" y="4070350"/>
          <p14:tracePt t="282185" x="10318750" y="4070350"/>
          <p14:tracePt t="282219" x="10312400" y="4070350"/>
          <p14:tracePt t="282235" x="10299700" y="4070350"/>
          <p14:tracePt t="282252" x="10287000" y="4070350"/>
          <p14:tracePt t="282268" x="10267950" y="4076700"/>
          <p14:tracePt t="282332" x="10261600" y="4076700"/>
          <p14:tracePt t="282352" x="10255250" y="4076700"/>
          <p14:tracePt t="282369" x="10242550" y="4076700"/>
          <p14:tracePt t="282386" x="10229850" y="4083050"/>
          <p14:tracePt t="282402" x="10210800" y="4089400"/>
          <p14:tracePt t="282418" x="10191750" y="4089400"/>
          <p14:tracePt t="282435" x="10166350" y="4089400"/>
          <p14:tracePt t="282452" x="10160000" y="4089400"/>
          <p14:tracePt t="282468" x="10153650" y="4089400"/>
          <p14:tracePt t="283008" x="10153650" y="4083050"/>
          <p14:tracePt t="283032" x="10153650" y="4076700"/>
          <p14:tracePt t="283272" x="10153650" y="4070350"/>
          <p14:tracePt t="283291" x="10147300" y="4070350"/>
          <p14:tracePt t="283693" x="10153650" y="4070350"/>
          <p14:tracePt t="283700" x="10160000" y="4064000"/>
          <p14:tracePt t="283719" x="10191750" y="4064000"/>
          <p14:tracePt t="283735" x="10217150" y="4064000"/>
          <p14:tracePt t="283753" x="10242550" y="4064000"/>
          <p14:tracePt t="283803" x="10242550" y="4057650"/>
          <p14:tracePt t="283820" x="10229850" y="4051300"/>
          <p14:tracePt t="283836" x="10217150" y="4051300"/>
          <p14:tracePt t="283852" x="10210800" y="4044950"/>
          <p14:tracePt t="287287" x="10204450" y="4038600"/>
          <p14:tracePt t="287294" x="10204450" y="4032250"/>
          <p14:tracePt t="287306" x="10198100" y="4013200"/>
          <p14:tracePt t="287323" x="10185400" y="3962400"/>
          <p14:tracePt t="287341" x="10160000" y="3854450"/>
          <p14:tracePt t="287356" x="10147300" y="3810000"/>
          <p14:tracePt t="287373" x="10121900" y="3683000"/>
          <p14:tracePt t="287390" x="10109200" y="3619500"/>
          <p14:tracePt t="287406" x="10102850" y="3581400"/>
          <p14:tracePt t="287424" x="10096500" y="3556000"/>
          <p14:tracePt t="287439" x="10096500" y="3536950"/>
          <p14:tracePt t="287456" x="10096500" y="3505200"/>
          <p14:tracePt t="287473" x="10096500" y="3486150"/>
          <p14:tracePt t="287489" x="10096500" y="3460750"/>
          <p14:tracePt t="287506" x="10090150" y="3435350"/>
          <p14:tracePt t="287523" x="10090150" y="3416300"/>
          <p14:tracePt t="287539" x="10083800" y="3403600"/>
          <p14:tracePt t="287541" x="10083800" y="3397250"/>
          <p14:tracePt t="287557" x="10077450" y="3378200"/>
          <p14:tracePt t="287573" x="10026650" y="3302000"/>
          <p14:tracePt t="287591" x="10001250" y="3270250"/>
          <p14:tracePt t="287606" x="9969500" y="3232150"/>
          <p14:tracePt t="287608" x="9912350" y="3181350"/>
          <p14:tracePt t="287624" x="9899650" y="3168650"/>
          <p14:tracePt t="287639" x="9855200" y="3136900"/>
          <p14:tracePt t="287658" x="9848850" y="3130550"/>
          <p14:tracePt t="287671" x="9836150" y="3117850"/>
          <p14:tracePt t="287689" x="9810750" y="3105150"/>
          <p14:tracePt t="287706" x="9753600" y="3079750"/>
          <p14:tracePt t="287723" x="9639300" y="3073400"/>
          <p14:tracePt t="287739" x="9493250" y="3073400"/>
          <p14:tracePt t="287756" x="9315450" y="3098800"/>
          <p14:tracePt t="287773" x="9144000" y="3117850"/>
          <p14:tracePt t="287789" x="9023350" y="3130550"/>
          <p14:tracePt t="287807" x="8909050" y="3130550"/>
          <p14:tracePt t="287810" x="8851900" y="3130550"/>
          <p14:tracePt t="287823" x="8750300" y="3117850"/>
          <p14:tracePt t="287840" x="8667750" y="3105150"/>
          <p14:tracePt t="287857" x="8572500" y="3105150"/>
          <p14:tracePt t="287874" x="8458200" y="3098800"/>
          <p14:tracePt t="287890" x="8382000" y="3105150"/>
          <p14:tracePt t="287906" x="8331200" y="3111500"/>
          <p14:tracePt t="287923" x="8204200" y="3149600"/>
          <p14:tracePt t="287940" x="8070850" y="3187700"/>
          <p14:tracePt t="287956" x="7848600" y="3232150"/>
          <p14:tracePt t="287973" x="7639050" y="3289300"/>
          <p14:tracePt t="287989" x="7423150" y="3359150"/>
          <p14:tracePt t="288007" x="7219950" y="3429000"/>
          <p14:tracePt t="288023" x="7080250" y="3492500"/>
          <p14:tracePt t="288026" x="7023100" y="3530600"/>
          <p14:tracePt t="288040" x="6978650" y="3568700"/>
          <p14:tracePt t="288057" x="6845300" y="3676650"/>
          <p14:tracePt t="288074" x="6750050" y="3746500"/>
          <p14:tracePt t="288090" x="6635750" y="3829050"/>
          <p14:tracePt t="288108" x="6521450" y="3905250"/>
          <p14:tracePt t="288123" x="6419850" y="3968750"/>
          <p14:tracePt t="288140" x="6299200" y="4044950"/>
          <p14:tracePt t="288156" x="6210300" y="4102100"/>
          <p14:tracePt t="288173" x="6096000" y="4171950"/>
          <p14:tracePt t="288190" x="6007100" y="4229100"/>
          <p14:tracePt t="288206" x="5880100" y="4305300"/>
          <p14:tracePt t="288223" x="5759450" y="4349750"/>
          <p14:tracePt t="288241" x="5638800" y="4375150"/>
          <p14:tracePt t="288256" x="5556250" y="4387850"/>
          <p14:tracePt t="288259" x="5524500" y="4394200"/>
          <p14:tracePt t="288274" x="5511800" y="4394200"/>
          <p14:tracePt t="288329" x="5518150" y="4387850"/>
          <p14:tracePt t="288340" x="5524500" y="4381500"/>
          <p14:tracePt t="288357" x="5537200" y="4343400"/>
          <p14:tracePt t="288375" x="5537200" y="4298950"/>
          <p14:tracePt t="288392" x="5505450" y="4210050"/>
          <p14:tracePt t="288406" x="5397500" y="4083050"/>
          <p14:tracePt t="288423" x="5289550" y="3994150"/>
          <p14:tracePt t="288440" x="5194300" y="3937000"/>
          <p14:tracePt t="288457" x="5162550" y="3924300"/>
          <p14:tracePt t="288473" x="5149850" y="3924300"/>
          <p14:tracePt t="288490" x="5143500" y="3924300"/>
          <p14:tracePt t="288507" x="5124450" y="3930650"/>
          <p14:tracePt t="288524" x="5099050" y="3930650"/>
          <p14:tracePt t="288541" x="5086350" y="3930650"/>
          <p14:tracePt t="288557" x="5073650" y="3930650"/>
          <p14:tracePt t="288663" x="5092700" y="3930650"/>
          <p14:tracePt t="288673" x="5124450" y="3930650"/>
          <p14:tracePt t="288690" x="5232400" y="3924300"/>
          <p14:tracePt t="288707" x="5416550" y="3924300"/>
          <p14:tracePt t="288724" x="5613400" y="3917950"/>
          <p14:tracePt t="288726" x="5695950" y="3924300"/>
          <p14:tracePt t="288742" x="5829300" y="3937000"/>
          <p14:tracePt t="288757" x="5854700" y="3943350"/>
          <p14:tracePt t="288775" x="5848350" y="3943350"/>
          <p14:tracePt t="288791" x="5829300" y="3937000"/>
          <p14:tracePt t="288807" x="5822950" y="3930650"/>
          <p14:tracePt t="288825" x="5829300" y="3917950"/>
          <p14:tracePt t="288840" x="5867400" y="3898900"/>
          <p14:tracePt t="288858" x="5943600" y="3873500"/>
          <p14:tracePt t="288874" x="6026150" y="3854450"/>
          <p14:tracePt t="288890" x="6089650" y="3841750"/>
          <p14:tracePt t="288907" x="6115050" y="3835400"/>
          <p14:tracePt t="288924" x="6121400" y="3829050"/>
          <p14:tracePt t="288941" x="6121400" y="3822700"/>
          <p14:tracePt t="288974" x="6115050" y="3822700"/>
          <p14:tracePt t="289024" x="6115050" y="3816350"/>
          <p14:tracePt t="289041" x="6108700" y="3810000"/>
          <p14:tracePt t="289057" x="6076950" y="3790950"/>
          <p14:tracePt t="289074" x="6038850" y="3771900"/>
          <p14:tracePt t="289091" x="5975350" y="3746500"/>
          <p14:tracePt t="289107" x="5905500" y="3721100"/>
          <p14:tracePt t="289124" x="5784850" y="3708400"/>
          <p14:tracePt t="289142" x="5676900" y="3714750"/>
          <p14:tracePt t="289158" x="5613400" y="3733800"/>
          <p14:tracePt t="289174" x="5568950" y="3752850"/>
          <p14:tracePt t="289191" x="5537200" y="3765550"/>
          <p14:tracePt t="289208" x="5511800" y="3771900"/>
          <p14:tracePt t="289213" x="5473700" y="3778250"/>
          <p14:tracePt t="289224" x="5435600" y="3784600"/>
          <p14:tracePt t="289241" x="5365750" y="3797300"/>
          <p14:tracePt t="289261" x="5238750" y="3867150"/>
          <p14:tracePt t="289274" x="5226050" y="3879850"/>
          <p14:tracePt t="289291" x="5194300" y="3930650"/>
          <p14:tracePt t="289307" x="5187950" y="3956050"/>
          <p14:tracePt t="289327" x="5219700" y="3975100"/>
          <p14:tracePt t="289343" x="5270500" y="3981450"/>
          <p14:tracePt t="289358" x="5321300" y="3981450"/>
          <p14:tracePt t="289375" x="5435600" y="3981450"/>
          <p14:tracePt t="289391" x="5499100" y="3975100"/>
          <p14:tracePt t="289410" x="5518150" y="3975100"/>
          <p14:tracePt t="289441" x="5524500" y="3975100"/>
          <p14:tracePt t="289458" x="5568950" y="3962400"/>
          <p14:tracePt t="289475" x="5645150" y="3956050"/>
          <p14:tracePt t="289491" x="5822950" y="3956050"/>
          <p14:tracePt t="289508" x="5924550" y="3949700"/>
          <p14:tracePt t="289524" x="5981700" y="3943350"/>
          <p14:tracePt t="289541" x="5994400" y="3937000"/>
          <p14:tracePt t="289574" x="6000750" y="3937000"/>
          <p14:tracePt t="289590" x="6019800" y="3937000"/>
          <p14:tracePt t="289608" x="6051550" y="3943350"/>
          <p14:tracePt t="289624" x="6134100" y="3949700"/>
          <p14:tracePt t="289641" x="6203950" y="3956050"/>
          <p14:tracePt t="289660" x="6235700" y="3956050"/>
          <p14:tracePt t="289702" x="6229350" y="3956050"/>
          <p14:tracePt t="289718" x="6223000" y="3956050"/>
          <p14:tracePt t="289741" x="6216650" y="3956050"/>
          <p14:tracePt t="289774" x="6223000" y="3956050"/>
          <p14:tracePt t="289793" x="6242050" y="3956050"/>
          <p14:tracePt t="289808" x="6248400" y="3956050"/>
          <p14:tracePt t="289825" x="6267450" y="3956050"/>
          <p14:tracePt t="289841" x="6280150" y="3956050"/>
          <p14:tracePt t="289860" x="6299200" y="3956050"/>
          <p14:tracePt t="289874" x="6324600" y="3962400"/>
          <p14:tracePt t="289892" x="6369050" y="3975100"/>
          <p14:tracePt t="289909" x="6400800" y="3981450"/>
          <p14:tracePt t="289923" x="6419850" y="3981450"/>
          <p14:tracePt t="289942" x="6445250" y="3981450"/>
          <p14:tracePt t="289958" x="6457950" y="3981450"/>
          <p14:tracePt t="289974" x="6470650" y="3981450"/>
          <p14:tracePt t="289992" x="6477000" y="3981450"/>
          <p14:tracePt t="290008" x="6483350" y="3981450"/>
          <p14:tracePt t="290025" x="6489700" y="3981450"/>
          <p14:tracePt t="290059" x="6496050" y="3975100"/>
          <p14:tracePt t="290075" x="6502400" y="3968750"/>
          <p14:tracePt t="290092" x="6515100" y="3968750"/>
          <p14:tracePt t="290108" x="6521450" y="3975100"/>
          <p14:tracePt t="290125" x="6527800" y="3981450"/>
          <p14:tracePt t="290141" x="6534150" y="3981450"/>
          <p14:tracePt t="290158" x="6546850" y="3981450"/>
          <p14:tracePt t="290175" x="6559550" y="3981450"/>
          <p14:tracePt t="290191" x="6591300" y="3987800"/>
          <p14:tracePt t="290208" x="6604000" y="3987800"/>
          <p14:tracePt t="290225" x="6616700" y="3987800"/>
          <p14:tracePt t="290242" x="6623050" y="3987800"/>
          <p14:tracePt t="290275" x="6629400" y="3981450"/>
          <p14:tracePt t="290314" x="6629400" y="3975100"/>
          <p14:tracePt t="290329" x="6623050" y="3975100"/>
          <p14:tracePt t="290342" x="6616700" y="3975100"/>
          <p14:tracePt t="290358" x="6604000" y="3968750"/>
          <p14:tracePt t="290375" x="6591300" y="3968750"/>
          <p14:tracePt t="290393" x="6572250" y="3956050"/>
          <p14:tracePt t="290409" x="6534150" y="3937000"/>
          <p14:tracePt t="290425" x="6515100" y="3937000"/>
          <p14:tracePt t="290442" x="6489700" y="3930650"/>
          <p14:tracePt t="290459" x="6477000" y="3924300"/>
          <p14:tracePt t="290475" x="6470650" y="3924300"/>
          <p14:tracePt t="290508" x="6496050" y="3924300"/>
          <p14:tracePt t="290526" x="6591300" y="3924300"/>
          <p14:tracePt t="290542" x="6680200" y="3924300"/>
          <p14:tracePt t="290558" x="6769100" y="3924300"/>
          <p14:tracePt t="290575" x="6845300" y="3917950"/>
          <p14:tracePt t="290591" x="6927850" y="3905250"/>
          <p14:tracePt t="290608" x="6997700" y="3898900"/>
          <p14:tracePt t="290625" x="7080250" y="3898900"/>
          <p14:tracePt t="290642" x="7150100" y="3892550"/>
          <p14:tracePt t="290661" x="7239000" y="3892550"/>
          <p14:tracePt t="290676" x="7302500" y="3892550"/>
          <p14:tracePt t="290692" x="7340600" y="3892550"/>
          <p14:tracePt t="290709" x="7353300" y="3892550"/>
          <p14:tracePt t="290742" x="7359650" y="3892550"/>
          <p14:tracePt t="290759" x="7378700" y="3892550"/>
          <p14:tracePt t="290775" x="7473950" y="3905250"/>
          <p14:tracePt t="290778" x="7524750" y="3917950"/>
          <p14:tracePt t="290792" x="7600950" y="3930650"/>
          <p14:tracePt t="290809" x="7727950" y="3962400"/>
          <p14:tracePt t="290825" x="7740650" y="3962400"/>
          <p14:tracePt t="290859" x="7734300" y="3962400"/>
          <p14:tracePt t="290892" x="7740650" y="3962400"/>
          <p14:tracePt t="290909" x="7854950" y="3968750"/>
          <p14:tracePt t="290926" x="8032750" y="4000500"/>
          <p14:tracePt t="290942" x="8204200" y="4025900"/>
          <p14:tracePt t="290959" x="8331200" y="4044950"/>
          <p14:tracePt t="290976" x="8375650" y="4044950"/>
          <p14:tracePt t="291009" x="8388350" y="4044950"/>
          <p14:tracePt t="291026" x="8413750" y="4044950"/>
          <p14:tracePt t="291042" x="8445500" y="4044950"/>
          <p14:tracePt t="291044" x="8483600" y="4051300"/>
          <p14:tracePt t="291061" x="8566150" y="4057650"/>
          <p14:tracePt t="291076" x="8629650" y="4064000"/>
          <p14:tracePt t="291094" x="8655050" y="4064000"/>
          <p14:tracePt t="291109" x="8661400" y="4064000"/>
          <p14:tracePt t="291126" x="8667750" y="4064000"/>
          <p14:tracePt t="291168" x="8680450" y="4064000"/>
          <p14:tracePt t="291177" x="8712200" y="4064000"/>
          <p14:tracePt t="291193" x="8801100" y="4064000"/>
          <p14:tracePt t="291210" x="8940800" y="4070350"/>
          <p14:tracePt t="291226" x="9067800" y="4070350"/>
          <p14:tracePt t="291246" x="9118600" y="4057650"/>
          <p14:tracePt t="291335" x="9124950" y="4057650"/>
          <p14:tracePt t="291342" x="9137650" y="4057650"/>
          <p14:tracePt t="291359" x="9156700" y="4051300"/>
          <p14:tracePt t="291376" x="9175750" y="4038600"/>
          <p14:tracePt t="291393" x="9182100" y="4019550"/>
          <p14:tracePt t="291410" x="9182100" y="4013200"/>
          <p14:tracePt t="291426" x="9169400" y="4006850"/>
          <p14:tracePt t="291444" x="9137650" y="3994150"/>
          <p14:tracePt t="291461" x="9124950" y="3987800"/>
          <p14:tracePt t="291476" x="9118600" y="3975100"/>
          <p14:tracePt t="291493" x="9105900" y="3949700"/>
          <p14:tracePt t="291510" x="9093200" y="3930650"/>
          <p14:tracePt t="291526" x="9080500" y="3911600"/>
          <p14:tracePt t="291542" x="9061450" y="3905250"/>
          <p14:tracePt t="291560" x="9048750" y="3898900"/>
          <p14:tracePt t="291576" x="9029700" y="3898900"/>
          <p14:tracePt t="291593" x="8991600" y="3892550"/>
          <p14:tracePt t="291610" x="8940800" y="3886200"/>
          <p14:tracePt t="291626" x="8921750" y="3879850"/>
          <p14:tracePt t="291628" x="8902700" y="3879850"/>
          <p14:tracePt t="291643" x="8845550" y="3867150"/>
          <p14:tracePt t="291660" x="8775700" y="3854450"/>
          <p14:tracePt t="291676" x="8724900" y="3841750"/>
          <p14:tracePt t="291693" x="8661400" y="3835400"/>
          <p14:tracePt t="291710" x="8642350" y="3835400"/>
          <p14:tracePt t="291756" x="8636000" y="3835400"/>
          <p14:tracePt t="291764" x="8629650" y="3835400"/>
          <p14:tracePt t="291776" x="8623300" y="3835400"/>
          <p14:tracePt t="291794" x="8553450" y="3835400"/>
          <p14:tracePt t="291810" x="8445500" y="3829050"/>
          <p14:tracePt t="291827" x="8286750" y="3784600"/>
          <p14:tracePt t="291843" x="8051800" y="3733800"/>
          <p14:tracePt t="291860" x="7988300" y="3721100"/>
          <p14:tracePt t="291876" x="7975600" y="3721100"/>
          <p14:tracePt t="291893" x="7975600" y="3733800"/>
          <p14:tracePt t="291910" x="7981950" y="3752850"/>
          <p14:tracePt t="291927" x="7994650" y="3778250"/>
          <p14:tracePt t="291943" x="8001000" y="3810000"/>
          <p14:tracePt t="291960" x="7975600" y="3848100"/>
          <p14:tracePt t="291978" x="7918450" y="3879850"/>
          <p14:tracePt t="291993" x="7816850" y="3917950"/>
          <p14:tracePt t="292009" x="7715250" y="3949700"/>
          <p14:tracePt t="292026" x="7689850" y="3975100"/>
          <p14:tracePt t="292043" x="7689850" y="3987800"/>
          <p14:tracePt t="292060" x="7696200" y="4000500"/>
          <p14:tracePt t="292077" x="7766050" y="4038600"/>
          <p14:tracePt t="292093" x="7842250" y="4064000"/>
          <p14:tracePt t="292110" x="7931150" y="4095750"/>
          <p14:tracePt t="292126" x="7988300" y="4127500"/>
          <p14:tracePt t="292146" x="8007350" y="4140200"/>
          <p14:tracePt t="292160" x="8020050" y="4152900"/>
          <p14:tracePt t="292177" x="8039100" y="4159250"/>
          <p14:tracePt t="292192" x="8070850" y="4171950"/>
          <p14:tracePt t="292210" x="8108950" y="4184650"/>
          <p14:tracePt t="292227" x="8166100" y="4203700"/>
          <p14:tracePt t="292244" x="8229600" y="4210050"/>
          <p14:tracePt t="292262" x="8274050" y="4216400"/>
          <p14:tracePt t="292279" x="8343900" y="4216400"/>
          <p14:tracePt t="292293" x="8356600" y="4216400"/>
          <p14:tracePt t="292313" x="8413750" y="4222750"/>
          <p14:tracePt t="292327" x="8445500" y="4222750"/>
          <p14:tracePt t="292344" x="8464550" y="4229100"/>
          <p14:tracePt t="292360" x="8470900" y="4229100"/>
          <p14:tracePt t="292379" x="8477250" y="4235450"/>
          <p14:tracePt t="292393" x="8489950" y="4235450"/>
          <p14:tracePt t="292410" x="8509000" y="4235450"/>
          <p14:tracePt t="292427" x="8515350" y="4235450"/>
          <p14:tracePt t="292443" x="8521700" y="4235450"/>
          <p14:tracePt t="292495" x="8528050" y="4235450"/>
          <p14:tracePt t="292511" x="8534400" y="4235450"/>
          <p14:tracePt t="292527" x="8540750" y="4229100"/>
          <p14:tracePt t="292544" x="8547100" y="4229100"/>
          <p14:tracePt t="292560" x="8547100" y="4222750"/>
          <p14:tracePt t="292577" x="8553450" y="4210050"/>
          <p14:tracePt t="292593" x="8566150" y="4197350"/>
          <p14:tracePt t="292611" x="8597900" y="4178300"/>
          <p14:tracePt t="292627" x="8661400" y="4171950"/>
          <p14:tracePt t="292644" x="8724900" y="4165600"/>
          <p14:tracePt t="292646" x="8750300" y="4165600"/>
          <p14:tracePt t="292661" x="8801100" y="4165600"/>
          <p14:tracePt t="292677" x="8832850" y="4165600"/>
          <p14:tracePt t="292694" x="8864600" y="4159250"/>
          <p14:tracePt t="292710" x="8934450" y="4146550"/>
          <p14:tracePt t="292728" x="9023350" y="4133850"/>
          <p14:tracePt t="292744" x="9169400" y="4133850"/>
          <p14:tracePt t="292760" x="9271000" y="4133850"/>
          <p14:tracePt t="292778" x="9378950" y="4133850"/>
          <p14:tracePt t="292794" x="9442450" y="4133850"/>
          <p14:tracePt t="292810" x="9461500" y="4133850"/>
          <p14:tracePt t="292827" x="9474200" y="4133850"/>
          <p14:tracePt t="292844" x="9525000" y="4133850"/>
          <p14:tracePt t="292861" x="9683750" y="4146550"/>
          <p14:tracePt t="292864" x="9785350" y="4152900"/>
          <p14:tracePt t="292877" x="9899650" y="4159250"/>
          <p14:tracePt t="292894" x="10090150" y="4159250"/>
          <p14:tracePt t="292896" x="10166350" y="4152900"/>
          <p14:tracePt t="292911" x="10229850" y="4133850"/>
          <p14:tracePt t="292927" x="10236200" y="4114800"/>
          <p14:tracePt t="292944" x="10236200" y="4102100"/>
          <p14:tracePt t="292961" x="10223500" y="4095750"/>
          <p14:tracePt t="292978" x="10204450" y="4089400"/>
          <p14:tracePt t="292994" x="10185400" y="4070350"/>
          <p14:tracePt t="293014" x="10179050" y="4032250"/>
          <p14:tracePt t="293027" x="10179050" y="3987800"/>
          <p14:tracePt t="293044" x="10185400" y="3924300"/>
          <p14:tracePt t="293060" x="10191750" y="3879850"/>
          <p14:tracePt t="293076" x="10191750" y="3816350"/>
          <p14:tracePt t="293093" x="10198100" y="3771900"/>
          <p14:tracePt t="293110" x="10185400" y="3733800"/>
          <p14:tracePt t="293126" x="10166350" y="3702050"/>
          <p14:tracePt t="293143" x="10140950" y="3683000"/>
          <p14:tracePt t="293160" x="10096500" y="3657600"/>
          <p14:tracePt t="293177" x="10001250" y="3632200"/>
          <p14:tracePt t="293193" x="9931400" y="3619500"/>
          <p14:tracePt t="293210" x="9817100" y="3587750"/>
          <p14:tracePt t="293226" x="9728200" y="3556000"/>
          <p14:tracePt t="293243" x="9664700" y="3556000"/>
          <p14:tracePt t="293260" x="9645650" y="3568700"/>
          <p14:tracePt t="293277" x="9626600" y="3594100"/>
          <p14:tracePt t="293293" x="9607550" y="3619500"/>
          <p14:tracePt t="293310" x="9569450" y="3651250"/>
          <p14:tracePt t="293326" x="9486900" y="3676650"/>
          <p14:tracePt t="293344" x="9385300" y="3702050"/>
          <p14:tracePt t="293361" x="9245600" y="3708400"/>
          <p14:tracePt t="293377" x="9131300" y="3695700"/>
          <p14:tracePt t="293394" x="9067800" y="3683000"/>
          <p14:tracePt t="293411" x="9055100" y="3676650"/>
          <p14:tracePt t="293443" x="9055100" y="3689350"/>
          <p14:tracePt t="293461" x="9080500" y="3708400"/>
          <p14:tracePt t="293478" x="9093200" y="3727450"/>
          <p14:tracePt t="293478" x="9099550" y="3727450"/>
          <p14:tracePt t="293497" x="9099550" y="3733800"/>
          <p14:tracePt t="293511" x="9093200" y="3746500"/>
          <p14:tracePt t="293528" x="9080500" y="3752850"/>
          <p14:tracePt t="293544" x="9067800" y="3752850"/>
          <p14:tracePt t="293560" x="9061450" y="3759200"/>
          <p14:tracePt t="293621" x="9061450" y="3765550"/>
          <p14:tracePt t="293637" x="9061450" y="3771900"/>
          <p14:tracePt t="293645" x="9061450" y="3778250"/>
          <p14:tracePt t="293661" x="9067800" y="3790950"/>
          <p14:tracePt t="293676" x="9074150" y="3803650"/>
          <p14:tracePt t="293693" x="9080500" y="3841750"/>
          <p14:tracePt t="293710" x="9099550" y="3886200"/>
          <p14:tracePt t="293727" x="9144000" y="3962400"/>
          <p14:tracePt t="293744" x="9194800" y="4013200"/>
          <p14:tracePt t="293760" x="9226550" y="4044950"/>
          <p14:tracePt t="293778" x="9258300" y="4057650"/>
          <p14:tracePt t="293793" x="9271000" y="4057650"/>
          <p14:tracePt t="293810" x="9290050" y="4057650"/>
          <p14:tracePt t="293827" x="9309100" y="4051300"/>
          <p14:tracePt t="293844" x="9340850" y="4044950"/>
          <p14:tracePt t="293861" x="9372600" y="4038600"/>
          <p14:tracePt t="293877" x="9378950" y="4038600"/>
          <p14:tracePt t="293893" x="9385300" y="4044950"/>
          <p14:tracePt t="293910" x="9391650" y="4051300"/>
          <p14:tracePt t="293927" x="9398000" y="4064000"/>
          <p14:tracePt t="293944" x="9404350" y="4076700"/>
          <p14:tracePt t="293960" x="9410700" y="4076700"/>
          <p14:tracePt t="293993" x="9417050" y="4076700"/>
          <p14:tracePt t="294011" x="9429750" y="4076700"/>
          <p14:tracePt t="294027" x="9442450" y="4076700"/>
          <p14:tracePt t="294044" x="9455150" y="4076700"/>
          <p14:tracePt t="294060" x="9461500" y="4076700"/>
          <p14:tracePt t="294386" x="9467850" y="4076700"/>
          <p14:tracePt t="294507" x="9474200" y="4076700"/>
          <p14:tracePt t="294514" x="9480550" y="4076700"/>
          <p14:tracePt t="294527" x="9486900" y="4076700"/>
          <p14:tracePt t="294544" x="9512300" y="4076700"/>
          <p14:tracePt t="294561" x="9544050" y="4076700"/>
          <p14:tracePt t="294578" x="9626600" y="4076700"/>
          <p14:tracePt t="294594" x="9747250" y="4083050"/>
          <p14:tracePt t="294611" x="9829800" y="4083050"/>
          <p14:tracePt t="294628" x="9880600" y="4083050"/>
          <p14:tracePt t="294644" x="9925050" y="4076700"/>
          <p14:tracePt t="294661" x="9937750" y="4070350"/>
          <p14:tracePt t="294758" x="9944100" y="4070350"/>
          <p14:tracePt t="294834" x="9937750" y="4076700"/>
          <p14:tracePt t="294840" x="9931400" y="4076700"/>
          <p14:tracePt t="294866" x="9925050" y="4083050"/>
          <p14:tracePt t="295134" x="9950450" y="4083050"/>
          <p14:tracePt t="295142" x="9988550" y="4089400"/>
          <p14:tracePt t="295150" x="10064750" y="4089400"/>
          <p14:tracePt t="295161" x="10140950" y="4089400"/>
          <p14:tracePt t="295178" x="10280650" y="4089400"/>
          <p14:tracePt t="295194" x="10369550" y="4070350"/>
          <p14:tracePt t="295211" x="10426700" y="4044950"/>
          <p14:tracePt t="295228" x="10439400" y="4025900"/>
          <p14:tracePt t="295245" x="10426700" y="4013200"/>
          <p14:tracePt t="295278" x="10458450" y="4006850"/>
          <p14:tracePt t="295295" x="10560050" y="4006850"/>
          <p14:tracePt t="295311" x="10706100" y="4006850"/>
          <p14:tracePt t="295328" x="10826750" y="4006850"/>
          <p14:tracePt t="295345" x="10915650" y="4000500"/>
          <p14:tracePt t="295361" x="10922000" y="3994150"/>
          <p14:tracePt t="295378" x="10915650" y="3987800"/>
          <p14:tracePt t="295395" x="10890250" y="3981450"/>
          <p14:tracePt t="295412" x="10871200" y="3968750"/>
          <p14:tracePt t="295429" x="10858500" y="3968750"/>
          <p14:tracePt t="295485" x="10864850" y="3968750"/>
          <p14:tracePt t="295501" x="10871200" y="3968750"/>
          <p14:tracePt t="295512" x="10877550" y="3968750"/>
          <p14:tracePt t="295528" x="10909300" y="3962400"/>
          <p14:tracePt t="295545" x="10947400" y="3962400"/>
          <p14:tracePt t="295562" x="10991850" y="3949700"/>
          <p14:tracePt t="295579" x="11036300" y="3943350"/>
          <p14:tracePt t="295595" x="11080750" y="3930650"/>
          <p14:tracePt t="295612" x="11106150" y="3924300"/>
          <p14:tracePt t="295628" x="11112500" y="3917950"/>
          <p14:tracePt t="295645" x="11118850" y="3917950"/>
          <p14:tracePt t="295722" x="11112500" y="3917950"/>
          <p14:tracePt t="295734" x="11106150" y="3917950"/>
          <p14:tracePt t="295745" x="11099800" y="3917950"/>
          <p14:tracePt t="295762" x="11093450" y="3917950"/>
          <p14:tracePt t="295820" x="11106150" y="3911600"/>
          <p14:tracePt t="295828" x="11112500" y="3905250"/>
          <p14:tracePt t="295845" x="11144250" y="3892550"/>
          <p14:tracePt t="295864" x="11182350" y="3886200"/>
          <p14:tracePt t="295878" x="11207750" y="3879850"/>
          <p14:tracePt t="295895" x="11214100" y="3873500"/>
          <p14:tracePt t="295969" x="11220450" y="3873500"/>
          <p14:tracePt t="295979" x="11226800" y="3873500"/>
          <p14:tracePt t="295996" x="11258550" y="3873500"/>
          <p14:tracePt t="296013" x="11341100" y="3873500"/>
          <p14:tracePt t="296031" x="11430000" y="3873500"/>
          <p14:tracePt t="296045" x="11487150" y="3873500"/>
          <p14:tracePt t="296062" x="11499850" y="3873500"/>
          <p14:tracePt t="296079" x="11499850" y="3879850"/>
          <p14:tracePt t="296131" x="11506200" y="3879850"/>
          <p14:tracePt t="296145" x="11518900" y="3886200"/>
          <p14:tracePt t="296162" x="11550650" y="3892550"/>
          <p14:tracePt t="296179" x="11563350" y="3898900"/>
          <p14:tracePt t="296196" x="11576050" y="3905250"/>
          <p14:tracePt t="296213" x="11576050" y="3911600"/>
          <p14:tracePt t="296229" x="11582400" y="3911600"/>
          <p14:tracePt t="296246" x="11595100" y="3917950"/>
          <p14:tracePt t="296263" x="11620500" y="3924300"/>
          <p14:tracePt t="296279" x="11639550" y="3930650"/>
          <p14:tracePt t="296296" x="11652250" y="3930650"/>
          <p14:tracePt t="296346" x="11658600" y="3930650"/>
          <p14:tracePt t="296363" x="11684000" y="3930650"/>
          <p14:tracePt t="296380" x="11741150" y="3930650"/>
          <p14:tracePt t="296396" x="11798300" y="3930650"/>
          <p14:tracePt t="296413" x="11836400" y="3924300"/>
          <p14:tracePt t="296429" x="11855450" y="3917950"/>
          <p14:tracePt t="296446" x="11868150" y="3911600"/>
          <p14:tracePt t="296462" x="11874500" y="3911600"/>
          <p14:tracePt t="296479" x="11887200" y="3905250"/>
          <p14:tracePt t="296496" x="11906250" y="3905250"/>
          <p14:tracePt t="296513" x="11918950" y="3905250"/>
          <p14:tracePt t="296561" x="11912600" y="3905250"/>
          <p14:tracePt t="296568" x="11906250" y="3905250"/>
          <p14:tracePt t="296579" x="11899900" y="3905250"/>
          <p14:tracePt t="296596" x="11880850" y="3905250"/>
          <p14:tracePt t="296612" x="11842750" y="3898900"/>
          <p14:tracePt t="296629" x="11753850" y="3886200"/>
          <p14:tracePt t="296646" x="11639550" y="3879850"/>
          <p14:tracePt t="296663" x="11506200" y="3879850"/>
          <p14:tracePt t="296679" x="11372850" y="3879850"/>
          <p14:tracePt t="296696" x="11201400" y="3886200"/>
          <p14:tracePt t="296712" x="11080750" y="3892550"/>
          <p14:tracePt t="296730" x="10775950" y="3886200"/>
          <p14:tracePt t="296747" x="10331450" y="3860800"/>
          <p14:tracePt t="296764" x="9772650" y="3841750"/>
          <p14:tracePt t="296781" x="9296400" y="3822700"/>
          <p14:tracePt t="296796" x="8870950" y="3797300"/>
          <p14:tracePt t="296813" x="8578850" y="3778250"/>
          <p14:tracePt t="296829" x="8388350" y="3765550"/>
          <p14:tracePt t="296846" x="8204200" y="3765550"/>
          <p14:tracePt t="296862" x="8020050" y="3771900"/>
          <p14:tracePt t="296879" x="7747000" y="3784600"/>
          <p14:tracePt t="296896" x="7410450" y="3797300"/>
          <p14:tracePt t="296912" x="7023100" y="3803650"/>
          <p14:tracePt t="296930" x="6686550" y="3803650"/>
          <p14:tracePt t="296931" x="6553200" y="3803650"/>
          <p14:tracePt t="296948" x="6350000" y="3803650"/>
          <p14:tracePt t="296964" x="6286500" y="3803650"/>
          <p14:tracePt t="296980" x="6280150" y="3803650"/>
          <p14:tracePt t="296998" x="6273800" y="3810000"/>
          <p14:tracePt t="297014" x="6242050" y="3822700"/>
          <p14:tracePt t="297032" x="6159500" y="3841750"/>
          <p14:tracePt t="297048" x="6064250" y="3854450"/>
          <p14:tracePt t="297063" x="5969000" y="3860800"/>
          <p14:tracePt t="297080" x="5886450" y="3860800"/>
          <p14:tracePt t="297097" x="5867400" y="3860800"/>
          <p14:tracePt t="297115" x="5861050" y="3860800"/>
          <p14:tracePt t="297130" x="5842000" y="3867150"/>
          <p14:tracePt t="297147" x="5765800" y="3886200"/>
          <p14:tracePt t="297164" x="5581650" y="3898900"/>
          <p14:tracePt t="297181" x="5365750" y="3917950"/>
          <p14:tracePt t="297197" x="5137150" y="3937000"/>
          <p14:tracePt t="297216" x="4965700" y="3962400"/>
          <p14:tracePt t="297231" x="4870450" y="4006850"/>
          <p14:tracePt t="297248" x="4864100" y="4038600"/>
          <p14:tracePt t="297266" x="4902200" y="4089400"/>
          <p14:tracePt t="297280" x="4921250" y="4108450"/>
          <p14:tracePt t="297298" x="4927600" y="4121150"/>
          <p14:tracePt t="297316" x="4908550" y="4127500"/>
          <p14:tracePt t="297331" x="4889500" y="4127500"/>
          <p14:tracePt t="297348" x="4864100" y="4133850"/>
          <p14:tracePt t="297366" x="4838700" y="4146550"/>
          <p14:tracePt t="297381" x="4826000" y="4152900"/>
          <p14:tracePt t="297397" x="4819650" y="4152900"/>
          <p14:tracePt t="297432" x="4832350" y="4159250"/>
          <p14:tracePt t="297448" x="4845050" y="4165600"/>
          <p14:tracePt t="297464" x="4857750" y="4171950"/>
          <p14:tracePt t="297481" x="4864100" y="4184650"/>
          <p14:tracePt t="297497" x="4864100" y="4203700"/>
          <p14:tracePt t="297516" x="4857750" y="4222750"/>
          <p14:tracePt t="297531" x="4851400" y="4235450"/>
          <p14:tracePt t="297547" x="4851400" y="4248150"/>
          <p14:tracePt t="297564" x="4870450" y="4260850"/>
          <p14:tracePt t="297581" x="4883150" y="4260850"/>
          <p14:tracePt t="297642" x="4889500" y="4267200"/>
          <p14:tracePt t="297670" x="4889500" y="4273550"/>
          <p14:tracePt t="297689" x="4895850" y="4273550"/>
          <p14:tracePt t="297699" x="4895850" y="4279900"/>
          <p14:tracePt t="297897" x="4902200" y="4279900"/>
          <p14:tracePt t="297928" x="4908550" y="4279900"/>
          <p14:tracePt t="297948" x="4908550" y="4273550"/>
          <p14:tracePt t="298198" x="4914900" y="4273550"/>
          <p14:tracePt t="298392" x="4927600" y="4267200"/>
          <p14:tracePt t="298398" x="4940300" y="4267200"/>
          <p14:tracePt t="298415" x="4965700" y="4267200"/>
          <p14:tracePt t="298432" x="5016500" y="4267200"/>
          <p14:tracePt t="298449" x="5060950" y="4267200"/>
          <p14:tracePt t="298466" x="5086350" y="4267200"/>
          <p14:tracePt t="298483" x="5105400" y="4267200"/>
          <p14:tracePt t="298498" x="5168900" y="4273550"/>
          <p14:tracePt t="298515" x="5372100" y="4279900"/>
          <p14:tracePt t="298534" x="5721350" y="4305300"/>
          <p14:tracePt t="298548" x="6172200" y="4368800"/>
          <p14:tracePt t="298565" x="6673850" y="4432300"/>
          <p14:tracePt t="298582" x="7150100" y="4495800"/>
          <p14:tracePt t="298599" x="7740650" y="4559300"/>
          <p14:tracePt t="298616" x="8007350" y="4584700"/>
          <p14:tracePt t="298632" x="8153400" y="4584700"/>
          <p14:tracePt t="298650" x="8197850" y="4584700"/>
          <p14:tracePt t="298664" x="8197850" y="4578350"/>
          <p14:tracePt t="298699" x="8191500" y="4572000"/>
          <p14:tracePt t="298716" x="8191500" y="4565650"/>
          <p14:tracePt t="298733" x="8185150" y="4565650"/>
          <p14:tracePt t="298749" x="8178800" y="4559300"/>
          <p14:tracePt t="298765" x="8172450" y="4552950"/>
          <p14:tracePt t="298783" x="8159750" y="4552950"/>
          <p14:tracePt t="298798" x="8153400" y="4540250"/>
          <p14:tracePt t="298816" x="8147050" y="4533900"/>
          <p14:tracePt t="298832" x="8140700" y="4521200"/>
          <p14:tracePt t="298849" x="8128000" y="4508500"/>
          <p14:tracePt t="298867" x="8102600" y="4489450"/>
          <p14:tracePt t="298882" x="8064500" y="4476750"/>
          <p14:tracePt t="298899" x="8020050" y="4457700"/>
          <p14:tracePt t="298915" x="7962900" y="4425950"/>
          <p14:tracePt t="298934" x="7893050" y="4368800"/>
          <p14:tracePt t="298951" x="7842250" y="4311650"/>
          <p14:tracePt t="298966" x="7797800" y="4241800"/>
          <p14:tracePt t="298984" x="7753350" y="4171950"/>
          <p14:tracePt t="298999" x="7702550" y="4114800"/>
          <p14:tracePt t="299017" x="7651750" y="4064000"/>
          <p14:tracePt t="299032" x="7607300" y="4032250"/>
          <p14:tracePt t="299048" x="7581900" y="4013200"/>
          <p14:tracePt t="299066" x="7543800" y="4000500"/>
          <p14:tracePt t="299083" x="7518400" y="3994150"/>
          <p14:tracePt t="299098" x="7473950" y="3987800"/>
          <p14:tracePt t="299115" x="7429500" y="3981450"/>
          <p14:tracePt t="299132" x="7327900" y="3962400"/>
          <p14:tracePt t="299149" x="7207250" y="3943350"/>
          <p14:tracePt t="299166" x="7131050" y="3930650"/>
          <p14:tracePt t="299169" x="7067550" y="3924300"/>
          <p14:tracePt t="299183" x="7010400" y="3911600"/>
          <p14:tracePt t="299200" x="6972300" y="3905250"/>
          <p14:tracePt t="299217" x="6940550" y="3898900"/>
          <p14:tracePt t="299232" x="6908800" y="3898900"/>
          <p14:tracePt t="299250" x="6851650" y="3898900"/>
          <p14:tracePt t="299266" x="6813550" y="3898900"/>
          <p14:tracePt t="299282" x="6794500" y="3898900"/>
          <p14:tracePt t="299299" x="6781800" y="3911600"/>
          <p14:tracePt t="299317" x="6775450" y="3930650"/>
          <p14:tracePt t="299332" x="6775450" y="3949700"/>
          <p14:tracePt t="299349" x="6775450" y="3987800"/>
          <p14:tracePt t="299366" x="6788150" y="4025900"/>
          <p14:tracePt t="299382" x="6851650" y="4095750"/>
          <p14:tracePt t="299398" x="6946900" y="4171950"/>
          <p14:tracePt t="299416" x="7073900" y="4267200"/>
          <p14:tracePt t="299433" x="7366000" y="4413250"/>
          <p14:tracePt t="299449" x="7651750" y="4476750"/>
          <p14:tracePt t="299467" x="7880350" y="4502150"/>
          <p14:tracePt t="299485" x="8020050" y="4495800"/>
          <p14:tracePt t="299499" x="8083550" y="4476750"/>
          <p14:tracePt t="299517" x="8128000" y="4445000"/>
          <p14:tracePt t="299533" x="8140700" y="4419600"/>
          <p14:tracePt t="299549" x="8147050" y="4419600"/>
          <p14:tracePt t="299583" x="8166100" y="4419600"/>
          <p14:tracePt t="299599" x="8197850" y="4432300"/>
          <p14:tracePt t="299616" x="8248650" y="4438650"/>
          <p14:tracePt t="299633" x="8356600" y="4451350"/>
          <p14:tracePt t="299649" x="8432800" y="4451350"/>
          <p14:tracePt t="299652" x="8458200" y="4451350"/>
          <p14:tracePt t="299666" x="8496300" y="4438650"/>
          <p14:tracePt t="299683" x="8540750" y="4400550"/>
          <p14:tracePt t="299700" x="8540750" y="4381500"/>
          <p14:tracePt t="299716" x="8540750" y="4375150"/>
          <p14:tracePt t="299732" x="8540750" y="4368800"/>
          <p14:tracePt t="299766" x="8534400" y="4368800"/>
          <p14:tracePt t="299816" x="8528050" y="4356100"/>
          <p14:tracePt t="299833" x="8521700" y="4337050"/>
          <p14:tracePt t="299850" x="8483600" y="4298950"/>
          <p14:tracePt t="299852" x="8464550" y="4279900"/>
          <p14:tracePt t="299866" x="8451850" y="4267200"/>
          <p14:tracePt t="299867" x="8413750" y="4235450"/>
          <p14:tracePt t="299883" x="8382000" y="4197350"/>
          <p14:tracePt t="299900" x="8356600" y="4171950"/>
          <p14:tracePt t="299916" x="8331200" y="4140200"/>
          <p14:tracePt t="299918" x="8318500" y="4133850"/>
          <p14:tracePt t="299933" x="8299450" y="4108450"/>
          <p14:tracePt t="299950" x="8293100" y="4108450"/>
          <p14:tracePt t="299983" x="8280400" y="4108450"/>
          <p14:tracePt t="300000" x="8255000" y="4108450"/>
          <p14:tracePt t="300016" x="8089900" y="4102100"/>
          <p14:tracePt t="300033" x="7924800" y="4127500"/>
          <p14:tracePt t="300050" x="7747000" y="4165600"/>
          <p14:tracePt t="300067" x="7620000" y="4184650"/>
          <p14:tracePt t="300083" x="7569200" y="4197350"/>
          <p14:tracePt t="300101" x="7562850" y="4216400"/>
          <p14:tracePt t="300116" x="7562850" y="4260850"/>
          <p14:tracePt t="300133" x="7588250" y="4298950"/>
          <p14:tracePt t="300152" x="7613650" y="4330700"/>
          <p14:tracePt t="300169" x="7620000" y="4337050"/>
          <p14:tracePt t="300228" x="7626350" y="4337050"/>
          <p14:tracePt t="300235" x="7626350" y="4343400"/>
          <p14:tracePt t="300250" x="7639050" y="4349750"/>
          <p14:tracePt t="300267" x="7772400" y="4419600"/>
          <p14:tracePt t="300284" x="7912100" y="4451350"/>
          <p14:tracePt t="300301" x="8153400" y="4495800"/>
          <p14:tracePt t="300317" x="8407400" y="4514850"/>
          <p14:tracePt t="300333" x="8540750" y="4514850"/>
          <p14:tracePt t="300350" x="8566150" y="4508500"/>
          <p14:tracePt t="300366" x="8566150" y="4489450"/>
          <p14:tracePt t="300383" x="8559800" y="4483100"/>
          <p14:tracePt t="300438" x="8566150" y="4483100"/>
          <p14:tracePt t="300444" x="8572500" y="4483100"/>
          <p14:tracePt t="300452" x="8591550" y="4483100"/>
          <p14:tracePt t="300467" x="8623300" y="4476750"/>
          <p14:tracePt t="300483" x="8623300" y="4470400"/>
          <p14:tracePt t="300502" x="8623300" y="4464050"/>
          <p14:tracePt t="300517" x="8597900" y="4445000"/>
          <p14:tracePt t="300534" x="8591550" y="4438650"/>
          <p14:tracePt t="300552" x="8591550" y="4425950"/>
          <p14:tracePt t="300584" x="8591550" y="4419600"/>
          <p14:tracePt t="300619" x="8591550" y="4432300"/>
          <p14:tracePt t="300634" x="8610600" y="4470400"/>
          <p14:tracePt t="300650" x="8616950" y="4508500"/>
          <p14:tracePt t="300671" x="8616950" y="4527550"/>
          <p14:tracePt t="300700" x="8623300" y="4527550"/>
          <p14:tracePt t="300717" x="8680450" y="4495800"/>
          <p14:tracePt t="300734" x="8737600" y="4470400"/>
          <p14:tracePt t="300750" x="8782050" y="4451350"/>
          <p14:tracePt t="300768" x="8788400" y="4451350"/>
          <p14:tracePt t="300784" x="8788400" y="4457700"/>
          <p14:tracePt t="300817" x="8788400" y="4464050"/>
          <p14:tracePt t="300850" x="8788400" y="4457700"/>
          <p14:tracePt t="300867" x="8801100" y="4438650"/>
          <p14:tracePt t="300884" x="8807450" y="4406900"/>
          <p14:tracePt t="300900" x="8807450" y="4375150"/>
          <p14:tracePt t="300917" x="8807450" y="4349750"/>
          <p14:tracePt t="301026" x="8807450" y="4343400"/>
          <p14:tracePt t="301032" x="8807450" y="4337050"/>
          <p14:tracePt t="301051" x="8807450" y="4311650"/>
          <p14:tracePt t="301067" x="8807450" y="4292600"/>
          <p14:tracePt t="301085" x="8807450" y="4279900"/>
          <p14:tracePt t="301101" x="8807450" y="4273550"/>
          <p14:tracePt t="301154" x="8813800" y="4273550"/>
          <p14:tracePt t="301168" x="8839200" y="4273550"/>
          <p14:tracePt t="301185" x="8909050" y="4273550"/>
          <p14:tracePt t="301201" x="9086850" y="4260850"/>
          <p14:tracePt t="301218" x="9220200" y="4241800"/>
          <p14:tracePt t="301236" x="9321800" y="4229100"/>
          <p14:tracePt t="301251" x="9340850" y="4222750"/>
          <p14:tracePt t="301267" x="9340850" y="4216400"/>
          <p14:tracePt t="301284" x="9353550" y="4210050"/>
          <p14:tracePt t="301301" x="9372600" y="4210050"/>
          <p14:tracePt t="301317" x="9398000" y="4210050"/>
          <p14:tracePt t="301333" x="9455150" y="4216400"/>
          <p14:tracePt t="301351" x="9493250" y="4216400"/>
          <p14:tracePt t="301368" x="9518650" y="4222750"/>
          <p14:tracePt t="301402" x="9525000" y="4222750"/>
          <p14:tracePt t="301418" x="9537700" y="4222750"/>
          <p14:tracePt t="301434" x="9563100" y="4222750"/>
          <p14:tracePt t="301451" x="9671050" y="4222750"/>
          <p14:tracePt t="301468" x="9747250" y="4222750"/>
          <p14:tracePt t="301484" x="9785350" y="4216400"/>
          <p14:tracePt t="301501" x="9804400" y="4216400"/>
          <p14:tracePt t="301558" x="9810750" y="4222750"/>
          <p14:tracePt t="301572" x="9817100" y="4222750"/>
          <p14:tracePt t="301601" x="9823450" y="4229100"/>
          <p14:tracePt t="301618" x="9836150" y="4229100"/>
          <p14:tracePt t="301634" x="9842500" y="4235450"/>
          <p14:tracePt t="301651" x="9848850" y="4235450"/>
          <p14:tracePt t="301687" x="9861550" y="4229100"/>
          <p14:tracePt t="301701" x="9880600" y="4229100"/>
          <p14:tracePt t="301718" x="9912350" y="4222750"/>
          <p14:tracePt t="301735" x="9931400" y="4222750"/>
          <p14:tracePt t="301751" x="9950450" y="4222750"/>
          <p14:tracePt t="301768" x="9963150" y="4222750"/>
          <p14:tracePt t="301784" x="9975850" y="4222750"/>
          <p14:tracePt t="301801" x="9994900" y="4222750"/>
          <p14:tracePt t="301818" x="10020300" y="4222750"/>
          <p14:tracePt t="301835" x="10071100" y="4229100"/>
          <p14:tracePt t="301852" x="10083800" y="4229100"/>
          <p14:tracePt t="301868" x="10096500" y="4229100"/>
          <p14:tracePt t="301885" x="10102850" y="4229100"/>
          <p14:tracePt t="301936" x="10090150" y="4229100"/>
          <p14:tracePt t="301968" x="10083800" y="4229100"/>
          <p14:tracePt t="301984" x="10083800" y="4222750"/>
          <p14:tracePt t="302002" x="10083800" y="4210050"/>
          <p14:tracePt t="302005" x="10077450" y="4203700"/>
          <p14:tracePt t="302018" x="10071100" y="4197350"/>
          <p14:tracePt t="302035" x="10052050" y="4184650"/>
          <p14:tracePt t="302052" x="10045700" y="4178300"/>
          <p14:tracePt t="302085" x="10064750" y="4165600"/>
          <p14:tracePt t="302102" x="10109200" y="4133850"/>
          <p14:tracePt t="302120" x="10223500" y="4076700"/>
          <p14:tracePt t="302134" x="10375900" y="4038600"/>
          <p14:tracePt t="302151" x="10547350" y="4032250"/>
          <p14:tracePt t="302168" x="10668000" y="4025900"/>
          <p14:tracePt t="302185" x="10699750" y="4025900"/>
          <p14:tracePt t="302262" x="10712450" y="4032250"/>
          <p14:tracePt t="302268" x="10725150" y="4038600"/>
          <p14:tracePt t="302286" x="10782300" y="4038600"/>
          <p14:tracePt t="302302" x="10820400" y="4044950"/>
          <p14:tracePt t="302318" x="10833100" y="4044950"/>
          <p14:tracePt t="302355" x="10833100" y="4051300"/>
          <p14:tracePt t="302369" x="10826750" y="4051300"/>
          <p14:tracePt t="302384" x="10814050" y="4064000"/>
          <p14:tracePt t="302401" x="10814050" y="4070350"/>
          <p14:tracePt t="302418" x="10814050" y="4076700"/>
          <p14:tracePt t="302434" x="10814050" y="4089400"/>
          <p14:tracePt t="302451" x="10814050" y="4127500"/>
          <p14:tracePt t="302468" x="10807700" y="4165600"/>
          <p14:tracePt t="302485" x="10795000" y="4203700"/>
          <p14:tracePt t="302502" x="10782300" y="4229100"/>
          <p14:tracePt t="302518" x="10769600" y="4241800"/>
          <p14:tracePt t="302552" x="10769600" y="4248150"/>
          <p14:tracePt t="302568" x="10782300" y="4248150"/>
          <p14:tracePt t="302585" x="10807700" y="4235450"/>
          <p14:tracePt t="302602" x="10826750" y="4229100"/>
          <p14:tracePt t="302618" x="10845800" y="4229100"/>
          <p14:tracePt t="302636" x="10858500" y="4229100"/>
          <p14:tracePt t="302653" x="10902950" y="4222750"/>
          <p14:tracePt t="302669" x="10985500" y="4222750"/>
          <p14:tracePt t="302685" x="11118850" y="4216400"/>
          <p14:tracePt t="302702" x="11233150" y="4203700"/>
          <p14:tracePt t="302719" x="11347450" y="4184650"/>
          <p14:tracePt t="302736" x="11404600" y="4171950"/>
          <p14:tracePt t="302752" x="11423650" y="4165600"/>
          <p14:tracePt t="302769" x="11430000" y="4159250"/>
          <p14:tracePt t="302786" x="11436350" y="4159250"/>
          <p14:tracePt t="302802" x="11442700" y="4165600"/>
          <p14:tracePt t="302835" x="11442700" y="4171950"/>
          <p14:tracePt t="302890" x="11436350" y="4171950"/>
          <p14:tracePt t="302902" x="11430000" y="4171950"/>
          <p14:tracePt t="302920" x="11417300" y="4171950"/>
          <p14:tracePt t="302937" x="11391900" y="4165600"/>
          <p14:tracePt t="302952" x="11341100" y="4159250"/>
          <p14:tracePt t="302969" x="11226800" y="4152900"/>
          <p14:tracePt t="302988" x="11106150" y="4152900"/>
          <p14:tracePt t="303002" x="10934700" y="4152900"/>
          <p14:tracePt t="303019" x="10706100" y="4178300"/>
          <p14:tracePt t="303035" x="10541000" y="4197350"/>
          <p14:tracePt t="303052" x="10394950" y="4216400"/>
          <p14:tracePt t="303069" x="10242550" y="4229100"/>
          <p14:tracePt t="303086" x="10147300" y="4235450"/>
          <p14:tracePt t="303102" x="10064750" y="4235450"/>
          <p14:tracePt t="303119" x="9912350" y="4229100"/>
          <p14:tracePt t="303136" x="9766300" y="4216400"/>
          <p14:tracePt t="303153" x="9455150" y="4235450"/>
          <p14:tracePt t="303170" x="9144000" y="4216400"/>
          <p14:tracePt t="303186" x="8845550" y="4203700"/>
          <p14:tracePt t="303203" x="8401050" y="4203700"/>
          <p14:tracePt t="303221" x="8083550" y="4203700"/>
          <p14:tracePt t="303240" x="7797800" y="4197350"/>
          <p14:tracePt t="303252" x="7524750" y="4184650"/>
          <p14:tracePt t="303270" x="7277100" y="4165600"/>
          <p14:tracePt t="303286" x="7029450" y="4159250"/>
          <p14:tracePt t="303304" x="6788150" y="4159250"/>
          <p14:tracePt t="303319" x="6521450" y="4159250"/>
          <p14:tracePt t="303336" x="6229350" y="4159250"/>
          <p14:tracePt t="303353" x="6007100" y="4159250"/>
          <p14:tracePt t="303369" x="5854700" y="4159250"/>
          <p14:tracePt t="303386" x="5791200" y="4165600"/>
          <p14:tracePt t="303404" x="5797550" y="4184650"/>
          <p14:tracePt t="303419" x="5842000" y="4203700"/>
          <p14:tracePt t="303436" x="5880100" y="4235450"/>
          <p14:tracePt t="303453" x="5886450" y="4286250"/>
          <p14:tracePt t="303470" x="5861050" y="4318000"/>
          <p14:tracePt t="303486" x="5822950" y="4337050"/>
          <p14:tracePt t="303504" x="5778500" y="4362450"/>
          <p14:tracePt t="303519" x="5753100" y="4381500"/>
          <p14:tracePt t="303536" x="5753100" y="4394200"/>
          <p14:tracePt t="303555" x="5791200" y="4406900"/>
          <p14:tracePt t="303557" x="5835650" y="4419600"/>
          <p14:tracePt t="303569" x="5880100" y="4425950"/>
          <p14:tracePt t="303586" x="5943600" y="4438650"/>
          <p14:tracePt t="303603" x="5981700" y="4451350"/>
          <p14:tracePt t="303619" x="5988050" y="4451350"/>
          <p14:tracePt t="303654" x="5988050" y="4457700"/>
          <p14:tracePt t="303669" x="5981700" y="4457700"/>
          <p14:tracePt t="303802" x="5975350" y="4457700"/>
          <p14:tracePt t="303808" x="5969000" y="4457700"/>
          <p14:tracePt t="303819" x="5962650" y="4457700"/>
          <p14:tracePt t="303836" x="5949950" y="4457700"/>
          <p14:tracePt t="303854" x="5930900" y="4457700"/>
          <p14:tracePt t="303869" x="5918200" y="4457700"/>
          <p14:tracePt t="303886" x="5911850" y="4457700"/>
          <p14:tracePt t="303937" x="5905500" y="4457700"/>
          <p14:tracePt t="303953" x="5886450" y="4457700"/>
          <p14:tracePt t="303970" x="5873750" y="4457700"/>
          <p14:tracePt t="303986" x="5861050" y="4457700"/>
          <p14:tracePt t="304003" x="5861050" y="4451350"/>
          <p14:tracePt t="304105" x="5854700" y="4451350"/>
          <p14:tracePt t="304111" x="5848350" y="4457700"/>
          <p14:tracePt t="304137" x="5835650" y="4464050"/>
          <p14:tracePt t="304153" x="5822950" y="4464050"/>
          <p14:tracePt t="304263" x="5822950" y="4470400"/>
          <p14:tracePt t="304270" x="5816600" y="4470400"/>
          <p14:tracePt t="304287" x="5816600" y="4476750"/>
          <p14:tracePt t="304303" x="5810250" y="4476750"/>
          <p14:tracePt t="304353" x="5822950" y="4476750"/>
          <p14:tracePt t="304372" x="5848350" y="4476750"/>
          <p14:tracePt t="304404" x="5848350" y="4483100"/>
          <p14:tracePt t="304437" x="5854700" y="4483100"/>
          <p14:tracePt t="304470" x="5861050" y="4476750"/>
          <p14:tracePt t="304487" x="5867400" y="4464050"/>
          <p14:tracePt t="304521" x="5880100" y="4457700"/>
          <p14:tracePt t="304536" x="5892800" y="4457700"/>
          <p14:tracePt t="304554" x="5911850" y="4457700"/>
          <p14:tracePt t="304570" x="5918200" y="4457700"/>
          <p14:tracePt t="304589" x="5962650" y="4451350"/>
          <p14:tracePt t="304604" x="5988050" y="4451350"/>
          <p14:tracePt t="304621" x="6076950" y="4438650"/>
          <p14:tracePt t="304624" x="6108700" y="4425950"/>
          <p14:tracePt t="304637" x="6197600" y="4406900"/>
          <p14:tracePt t="304654" x="6248400" y="4394200"/>
          <p14:tracePt t="304670" x="6280150" y="4381500"/>
          <p14:tracePt t="304687" x="6299200" y="4375150"/>
          <p14:tracePt t="304704" x="6311900" y="4375150"/>
          <p14:tracePt t="304721" x="6318250" y="4375150"/>
          <p14:tracePt t="304754" x="6311900" y="4375150"/>
          <p14:tracePt t="304772" x="6305550" y="4381500"/>
          <p14:tracePt t="304787" x="6299200" y="4394200"/>
          <p14:tracePt t="304870" x="6292850" y="4394200"/>
          <p14:tracePt t="304887" x="6286500" y="4394200"/>
          <p14:tracePt t="304904" x="6273800" y="4387850"/>
          <p14:tracePt t="304922" x="6261100" y="4387850"/>
          <p14:tracePt t="304937" x="6254750" y="4387850"/>
          <p14:tracePt t="304954" x="6248400" y="4387850"/>
          <p14:tracePt t="304988" x="6261100" y="4387850"/>
          <p14:tracePt t="305004" x="6267450" y="4387850"/>
          <p14:tracePt t="305037" x="6299200" y="4387850"/>
          <p14:tracePt t="305055" x="6388100" y="4387850"/>
          <p14:tracePt t="305071" x="6470650" y="4394200"/>
          <p14:tracePt t="305087" x="6534150" y="4400550"/>
          <p14:tracePt t="305104" x="6597650" y="4406900"/>
          <p14:tracePt t="305121" x="6648450" y="4406900"/>
          <p14:tracePt t="305137" x="6699250" y="4406900"/>
          <p14:tracePt t="305154" x="6711950" y="4406900"/>
          <p14:tracePt t="305188" x="6718300" y="4406900"/>
          <p14:tracePt t="305221" x="6731000" y="4406900"/>
          <p14:tracePt t="305238" x="6750050" y="4400550"/>
          <p14:tracePt t="305256" x="6781800" y="4394200"/>
          <p14:tracePt t="305271" x="6800850" y="4394200"/>
          <p14:tracePt t="305288" x="6819900" y="4394200"/>
          <p14:tracePt t="305304" x="6826250" y="4387850"/>
          <p14:tracePt t="305321" x="6845300" y="4387850"/>
          <p14:tracePt t="305337" x="6877050" y="4387850"/>
          <p14:tracePt t="305354" x="6934200" y="4381500"/>
          <p14:tracePt t="305371" x="6997700" y="4375150"/>
          <p14:tracePt t="305389" x="7067550" y="4368800"/>
          <p14:tracePt t="305391" x="7073900" y="4368800"/>
          <p14:tracePt t="305406" x="7086600" y="4362450"/>
          <p14:tracePt t="305472" x="7080250" y="4362450"/>
          <p14:tracePt t="305488" x="7073900" y="4368800"/>
          <p14:tracePt t="305505" x="7061200" y="4381500"/>
          <p14:tracePt t="305520" x="7048500" y="4387850"/>
          <p14:tracePt t="305538" x="7042150" y="4400550"/>
          <p14:tracePt t="305554" x="7023100" y="4425950"/>
          <p14:tracePt t="305574" x="7016750" y="4438650"/>
          <p14:tracePt t="305576" x="7010400" y="4451350"/>
          <p14:tracePt t="305591" x="7004050" y="4464050"/>
          <p14:tracePt t="305646" x="7004050" y="4470400"/>
          <p14:tracePt t="305674" x="7010400" y="4476750"/>
          <p14:tracePt t="305691" x="7010400" y="4483100"/>
          <p14:tracePt t="305704" x="7016750" y="4483100"/>
          <p14:tracePt t="305754" x="7023100" y="4483100"/>
          <p14:tracePt t="305778" x="7029450" y="4476750"/>
          <p14:tracePt t="305788" x="7035800" y="4470400"/>
          <p14:tracePt t="305822" x="7042150" y="4470400"/>
          <p14:tracePt t="305855" x="7067550" y="4476750"/>
          <p14:tracePt t="305871" x="7086600" y="4489450"/>
          <p14:tracePt t="305888" x="7099300" y="4495800"/>
          <p14:tracePt t="305905" x="7124700" y="4508500"/>
          <p14:tracePt t="305921" x="7156450" y="4508500"/>
          <p14:tracePt t="305938" x="7200900" y="4508500"/>
          <p14:tracePt t="305954" x="7245350" y="4508500"/>
          <p14:tracePt t="305972" x="7283450" y="4514850"/>
          <p14:tracePt t="305988" x="7289800" y="4514850"/>
          <p14:tracePt t="306005" x="7296150" y="4514850"/>
          <p14:tracePt t="306076" x="7302500" y="4514850"/>
          <p14:tracePt t="306088" x="7308850" y="4514850"/>
          <p14:tracePt t="306105" x="7321550" y="4508500"/>
          <p14:tracePt t="306122" x="7327900" y="4508500"/>
          <p14:tracePt t="306138" x="7334250" y="4508500"/>
          <p14:tracePt t="306171" x="7334250" y="4502150"/>
          <p14:tracePt t="306205" x="7334250" y="4495800"/>
          <p14:tracePt t="306227" x="7340600" y="4495800"/>
          <p14:tracePt t="306238" x="7340600" y="4489450"/>
          <p14:tracePt t="306257" x="7346950" y="4489450"/>
          <p14:tracePt t="306288" x="7353300" y="4489450"/>
          <p14:tracePt t="306456" x="7346950" y="4489450"/>
          <p14:tracePt t="306476" x="7340600" y="4495800"/>
          <p14:tracePt t="306489" x="7327900" y="4495800"/>
          <p14:tracePt t="306505" x="7321550" y="4502150"/>
          <p14:tracePt t="307044" x="7321550" y="4508500"/>
          <p14:tracePt t="307077" x="7327900" y="4508500"/>
          <p14:tracePt t="307093" x="7334250" y="4508500"/>
          <p14:tracePt t="307108" x="7340600" y="4508500"/>
          <p14:tracePt t="307123" x="7346950" y="4508500"/>
          <p14:tracePt t="307144" x="7372350" y="4502150"/>
          <p14:tracePt t="307156" x="7404100" y="4489450"/>
          <p14:tracePt t="307172" x="7423150" y="4483100"/>
          <p14:tracePt t="307189" x="7454900" y="4476750"/>
          <p14:tracePt t="307206" x="7473950" y="4464050"/>
          <p14:tracePt t="307224" x="7486650" y="4457700"/>
          <p14:tracePt t="307240" x="7493000" y="4457700"/>
          <p14:tracePt t="307256" x="7493000" y="4451350"/>
          <p14:tracePt t="307439" x="7486650" y="4451350"/>
          <p14:tracePt t="307616" x="7486650" y="4445000"/>
          <p14:tracePt t="307632" x="7493000" y="4438650"/>
          <p14:tracePt t="307642" x="7499350" y="4438650"/>
          <p14:tracePt t="307649" x="7499350" y="4432300"/>
          <p14:tracePt t="307656" x="7505700" y="4432300"/>
          <p14:tracePt t="307753" x="7499350" y="4432300"/>
          <p14:tracePt t="307831" x="7499350" y="4438650"/>
          <p14:tracePt t="307844" x="7493000" y="4451350"/>
          <p14:tracePt t="307865" x="7480300" y="4470400"/>
          <p14:tracePt t="307890" x="7473950" y="4489450"/>
          <p14:tracePt t="307907" x="7467600" y="4502150"/>
          <p14:tracePt t="307923" x="7467600" y="4508500"/>
          <p14:tracePt t="307957" x="7467600" y="4514850"/>
          <p14:tracePt t="307973" x="7461250" y="4514850"/>
          <p14:tracePt t="307990" x="7461250" y="4527550"/>
          <p14:tracePt t="308006" x="7454900" y="4533900"/>
          <p14:tracePt t="308023" x="7448550" y="4552950"/>
          <p14:tracePt t="308040" x="7448550" y="4565650"/>
          <p14:tracePt t="308120" x="7448550" y="4559300"/>
          <p14:tracePt t="308168" x="7454900" y="4559300"/>
          <p14:tracePt t="308201" x="7461250" y="4559300"/>
          <p14:tracePt t="308220" x="7467600" y="4559300"/>
          <p14:tracePt t="308229" x="7473950" y="4552950"/>
          <p14:tracePt t="308261" x="7480300" y="4540250"/>
          <p14:tracePt t="308274" x="7493000" y="4521200"/>
          <p14:tracePt t="308290" x="7505700" y="4502150"/>
          <p14:tracePt t="308309" x="7518400" y="4464050"/>
          <p14:tracePt t="308324" x="7531100" y="4451350"/>
          <p14:tracePt t="308340" x="7575550" y="4451350"/>
          <p14:tracePt t="308357" x="7677150" y="4457700"/>
          <p14:tracePt t="308373" x="7734300" y="4470400"/>
          <p14:tracePt t="308390" x="7740650" y="4470400"/>
          <p14:tracePt t="308424" x="7727950" y="4470400"/>
          <p14:tracePt t="308440" x="7727950" y="4464050"/>
          <p14:tracePt t="308459" x="7721600" y="4464050"/>
          <p14:tracePt t="321465" x="7702550" y="4438650"/>
          <p14:tracePt t="321485" x="7620000" y="4349750"/>
          <p14:tracePt t="321502" x="7550150" y="4267200"/>
          <p14:tracePt t="321517" x="7493000" y="4191000"/>
          <p14:tracePt t="321534" x="7442200" y="4121150"/>
          <p14:tracePt t="321552" x="7397750" y="4051300"/>
          <p14:tracePt t="321569" x="7359650" y="3981450"/>
          <p14:tracePt t="321572" x="7346950" y="3962400"/>
          <p14:tracePt t="321585" x="7334250" y="3930650"/>
          <p14:tracePt t="321602" x="7302500" y="3854450"/>
          <p14:tracePt t="321618" x="7289800" y="3822700"/>
          <p14:tracePt t="321620" x="7283450" y="3803650"/>
          <p14:tracePt t="321635" x="7270750" y="3746500"/>
          <p14:tracePt t="321653" x="7258050" y="3702050"/>
          <p14:tracePt t="321668" x="7239000" y="3651250"/>
          <p14:tracePt t="321685" x="7226300" y="3600450"/>
          <p14:tracePt t="321701" x="7213600" y="3549650"/>
          <p14:tracePt t="321718" x="7200900" y="3492500"/>
          <p14:tracePt t="321735" x="7194550" y="3460750"/>
          <p14:tracePt t="321751" x="7181850" y="3416300"/>
          <p14:tracePt t="321768" x="7175500" y="3378200"/>
          <p14:tracePt t="321785" x="7156450" y="3321050"/>
          <p14:tracePt t="321789" x="7150100" y="3302000"/>
          <p14:tracePt t="321803" x="7131050" y="3257550"/>
          <p14:tracePt t="321818" x="7118350" y="3219450"/>
          <p14:tracePt t="321835" x="7067550" y="3136900"/>
          <p14:tracePt t="321854" x="7010400" y="3092450"/>
          <p14:tracePt t="321869" x="6915150" y="3048000"/>
          <p14:tracePt t="321885" x="6826250" y="3028950"/>
          <p14:tracePt t="321901" x="6775450" y="3022600"/>
          <p14:tracePt t="321917" x="6756400" y="3022600"/>
          <p14:tracePt t="321934" x="6743700" y="3022600"/>
          <p14:tracePt t="321952" x="6731000" y="3022600"/>
          <p14:tracePt t="321968" x="6705600" y="3022600"/>
          <p14:tracePt t="321987" x="6686550" y="3022600"/>
          <p14:tracePt t="322001" x="6654800" y="3016250"/>
          <p14:tracePt t="322018" x="6616700" y="3003550"/>
          <p14:tracePt t="322035" x="6578600" y="3009900"/>
          <p14:tracePt t="322052" x="6521450" y="3041650"/>
          <p14:tracePt t="322068" x="6419850" y="3086100"/>
          <p14:tracePt t="322085" x="6184900" y="3162300"/>
          <p14:tracePt t="322102" x="5924550" y="3244850"/>
          <p14:tracePt t="322120" x="5683250" y="3314700"/>
          <p14:tracePt t="322134" x="5378450" y="3409950"/>
          <p14:tracePt t="322151" x="5080000" y="3498850"/>
          <p14:tracePt t="322168" x="4756150" y="3600450"/>
          <p14:tracePt t="322185" x="4419600" y="3714750"/>
          <p14:tracePt t="322202" x="4140200" y="3816350"/>
          <p14:tracePt t="322218" x="3822700" y="3905250"/>
          <p14:tracePt t="322235" x="3543300" y="3981450"/>
          <p14:tracePt t="322256" x="3105150" y="4083050"/>
          <p14:tracePt t="322270" x="3009900" y="4108450"/>
          <p14:tracePt t="322285" x="2781300" y="4152900"/>
          <p14:tracePt t="322301" x="2609850" y="4184650"/>
          <p14:tracePt t="322304" x="2527300" y="4197350"/>
          <p14:tracePt t="322319" x="2444750" y="4210050"/>
          <p14:tracePt t="322321" x="2374900" y="4210050"/>
          <p14:tracePt t="322336" x="2273300" y="4210050"/>
          <p14:tracePt t="322354" x="2203450" y="4210050"/>
          <p14:tracePt t="322372" x="2171700" y="4210050"/>
          <p14:tracePt t="322388" x="2159000" y="4210050"/>
          <p14:tracePt t="322402" x="2139950" y="4210050"/>
          <p14:tracePt t="322418" x="2089150" y="4210050"/>
          <p14:tracePt t="322435" x="2000250" y="4222750"/>
          <p14:tracePt t="322452" x="1917700" y="4235450"/>
          <p14:tracePt t="322467" x="1816100" y="4241800"/>
          <p14:tracePt t="322485" x="1752600" y="4254500"/>
          <p14:tracePt t="322502" x="1695450" y="4260850"/>
          <p14:tracePt t="322518" x="1676400" y="4267200"/>
          <p14:tracePt t="322536" x="1663700" y="4279900"/>
          <p14:tracePt t="322552" x="1638300" y="4311650"/>
          <p14:tracePt t="322569" x="1581150" y="4362450"/>
          <p14:tracePt t="322586" x="1536700" y="4387850"/>
          <p14:tracePt t="322602" x="1466850" y="4419600"/>
          <p14:tracePt t="322619" x="1409700" y="4445000"/>
          <p14:tracePt t="322635" x="1358900" y="4457700"/>
          <p14:tracePt t="322652" x="1327150" y="4470400"/>
          <p14:tracePt t="322669" x="1320800" y="4476750"/>
          <p14:tracePt t="322712" x="1314450" y="4476750"/>
          <p14:tracePt t="322719" x="1308100" y="4483100"/>
          <p14:tracePt t="322736" x="1295400" y="4489450"/>
          <p14:tracePt t="322752" x="1250950" y="4502150"/>
          <p14:tracePt t="322769" x="1181100" y="4508500"/>
          <p14:tracePt t="322785" x="1098550" y="4508500"/>
          <p14:tracePt t="322804" x="1022350" y="4514850"/>
          <p14:tracePt t="322819" x="958850" y="4521200"/>
          <p14:tracePt t="322835" x="908050" y="4521200"/>
          <p14:tracePt t="322853" x="857250" y="4521200"/>
          <p14:tracePt t="322869" x="812800" y="4527550"/>
          <p14:tracePt t="322886" x="774700" y="4527550"/>
          <p14:tracePt t="322902" x="755650" y="4527550"/>
          <p14:tracePt t="322919" x="736600" y="4533900"/>
          <p14:tracePt t="322937" x="660400" y="4546600"/>
          <p14:tracePt t="322952" x="546100" y="4565650"/>
          <p14:tracePt t="322969" x="450850" y="4584700"/>
          <p14:tracePt t="322986" x="355600" y="4610100"/>
          <p14:tracePt t="323003" x="304800" y="4622800"/>
          <p14:tracePt t="323019" x="292100" y="4635500"/>
          <p14:tracePt t="323036" x="292100" y="4641850"/>
          <p14:tracePt t="323130" x="298450" y="4641850"/>
          <p14:tracePt t="323138" x="311150" y="4635500"/>
          <p14:tracePt t="323153" x="349250" y="4610100"/>
          <p14:tracePt t="323170" x="400050" y="4591050"/>
          <p14:tracePt t="323186" x="438150" y="4572000"/>
          <p14:tracePt t="323204" x="469900" y="4565650"/>
          <p14:tracePt t="323221" x="488950" y="4559300"/>
          <p14:tracePt t="323236" x="520700" y="4559300"/>
          <p14:tracePt t="323252" x="552450" y="4559300"/>
          <p14:tracePt t="323269" x="571500" y="4572000"/>
          <p14:tracePt t="323286" x="596900" y="4584700"/>
          <p14:tracePt t="323303" x="603250" y="4591050"/>
          <p14:tracePt t="323336" x="615950" y="4591050"/>
          <p14:tracePt t="323352" x="641350" y="4584700"/>
          <p14:tracePt t="323369" x="692150" y="4572000"/>
          <p14:tracePt t="323386" x="723900" y="4565650"/>
          <p14:tracePt t="323403" x="787400" y="4559300"/>
          <p14:tracePt t="323419" x="806450" y="4559300"/>
          <p14:tracePt t="323436" x="812800" y="4559300"/>
          <p14:tracePt t="323487" x="825500" y="4559300"/>
          <p14:tracePt t="323503" x="844550" y="4565650"/>
          <p14:tracePt t="323520" x="857250" y="4565650"/>
          <p14:tracePt t="323536" x="869950" y="4572000"/>
          <p14:tracePt t="323570" x="876300" y="4572000"/>
          <p14:tracePt t="323703" x="876300" y="4565650"/>
          <p14:tracePt t="323711" x="901700" y="4552950"/>
          <p14:tracePt t="323719" x="908050" y="4552950"/>
          <p14:tracePt t="323736" x="958850" y="4533900"/>
          <p14:tracePt t="323753" x="984250" y="4521200"/>
          <p14:tracePt t="323771" x="1003300" y="4514850"/>
          <p14:tracePt t="323774" x="1028700" y="4508500"/>
          <p14:tracePt t="323786" x="1060450" y="4508500"/>
          <p14:tracePt t="323803" x="1168400" y="4502150"/>
          <p14:tracePt t="323820" x="1327150" y="4495800"/>
          <p14:tracePt t="323839" x="1619250" y="4495800"/>
          <p14:tracePt t="323854" x="1739900" y="4495800"/>
          <p14:tracePt t="323871" x="1784350" y="4495800"/>
          <p14:tracePt t="323888" x="1778000" y="4495800"/>
          <p14:tracePt t="323903" x="1752600" y="4483100"/>
          <p14:tracePt t="323920" x="1733550" y="4476750"/>
          <p14:tracePt t="323937" x="1727200" y="4476750"/>
          <p14:tracePt t="323975" x="1727200" y="4483100"/>
          <p14:tracePt t="323987" x="1739900" y="4489450"/>
          <p14:tracePt t="324003" x="1758950" y="4489450"/>
          <p14:tracePt t="324020" x="1778000" y="4489450"/>
          <p14:tracePt t="324038" x="1797050" y="4483100"/>
          <p14:tracePt t="324053" x="1822450" y="4470400"/>
          <p14:tracePt t="324069" x="1854200" y="4457700"/>
          <p14:tracePt t="324087" x="1885950" y="4438650"/>
          <p14:tracePt t="324103" x="1905000" y="4432300"/>
          <p14:tracePt t="324120" x="1911350" y="4432300"/>
          <p14:tracePt t="324199" x="1911350" y="4425950"/>
          <p14:tracePt t="324204" x="1917700" y="4425950"/>
          <p14:tracePt t="324220" x="1924050" y="4419600"/>
          <p14:tracePt t="324237" x="1930400" y="4419600"/>
          <p14:tracePt t="324292" x="1930400" y="4413250"/>
          <p14:tracePt t="324308" x="1936750" y="4406900"/>
          <p14:tracePt t="324321" x="1943100" y="4400550"/>
          <p14:tracePt t="324337" x="1962150" y="4375150"/>
          <p14:tracePt t="324353" x="1981200" y="4356100"/>
          <p14:tracePt t="324370" x="1993900" y="4343400"/>
          <p14:tracePt t="324385" x="2000250" y="4330700"/>
          <p14:tracePt t="324404" x="2006600" y="4324350"/>
          <p14:tracePt t="324517" x="2000250" y="4324350"/>
          <p14:tracePt t="324538" x="1993900" y="4324350"/>
          <p14:tracePt t="324554" x="1981200" y="4330700"/>
          <p14:tracePt t="324571" x="1962150" y="4343400"/>
          <p14:tracePt t="324588" x="1955800" y="4349750"/>
          <p14:tracePt t="324604" x="1949450" y="4356100"/>
          <p14:tracePt t="324637" x="1949450" y="4362450"/>
          <p14:tracePt t="324653" x="1949450" y="4368800"/>
          <p14:tracePt t="324670" x="1943100" y="4375150"/>
          <p14:tracePt t="324687" x="1930400" y="4381500"/>
          <p14:tracePt t="324704" x="1898650" y="4394200"/>
          <p14:tracePt t="324720" x="1847850" y="4400550"/>
          <p14:tracePt t="324737" x="1809750" y="4406900"/>
          <p14:tracePt t="324754" x="1784350" y="4406900"/>
          <p14:tracePt t="324788" x="1778000" y="4406900"/>
          <p14:tracePt t="324805" x="1778000" y="4413250"/>
          <p14:tracePt t="324821" x="1771650" y="4413250"/>
          <p14:tracePt t="324837" x="1752600" y="4413250"/>
          <p14:tracePt t="324854" x="1682750" y="4406900"/>
          <p14:tracePt t="324871" x="1587500" y="4394200"/>
          <p14:tracePt t="324887" x="1504950" y="4381500"/>
          <p14:tracePt t="324904" x="1397000" y="4356100"/>
          <p14:tracePt t="324920" x="1314450" y="4330700"/>
          <p14:tracePt t="324937" x="1250950" y="4318000"/>
          <p14:tracePt t="324954" x="1238250" y="4318000"/>
          <p14:tracePt t="325005" x="1238250" y="4324350"/>
          <p14:tracePt t="325021" x="1244600" y="4349750"/>
          <p14:tracePt t="325037" x="1244600" y="4356100"/>
          <p14:tracePt t="325040" x="1244600" y="4375150"/>
          <p14:tracePt t="325055" x="1250950" y="4394200"/>
          <p14:tracePt t="325057" x="1257300" y="4406900"/>
          <p14:tracePt t="325071" x="1282700" y="4451350"/>
          <p14:tracePt t="325087" x="1308100" y="4489450"/>
          <p14:tracePt t="325104" x="1333500" y="4521200"/>
          <p14:tracePt t="325121" x="1365250" y="4540250"/>
          <p14:tracePt t="325137" x="1416050" y="4552950"/>
          <p14:tracePt t="325154" x="1504950" y="4552950"/>
          <p14:tracePt t="325171" x="1612900" y="4540250"/>
          <p14:tracePt t="325187" x="1727200" y="4508500"/>
          <p14:tracePt t="325204" x="1816100" y="4476750"/>
          <p14:tracePt t="325221" x="1860550" y="4457700"/>
          <p14:tracePt t="325238" x="1911350" y="4432300"/>
          <p14:tracePt t="325256" x="1943100" y="4419600"/>
          <p14:tracePt t="325342" x="1936750" y="4413250"/>
          <p14:tracePt t="325357" x="1930400" y="4413250"/>
          <p14:tracePt t="325371" x="1924050" y="4413250"/>
          <p14:tracePt t="325389" x="1911350" y="4413250"/>
          <p14:tracePt t="325405" x="1898650" y="4419600"/>
          <p14:tracePt t="325421" x="1879600" y="4425950"/>
          <p14:tracePt t="325438" x="1866900" y="4432300"/>
          <p14:tracePt t="325454" x="1841500" y="4445000"/>
          <p14:tracePt t="325471" x="1828800" y="4457700"/>
          <p14:tracePt t="325488" x="1809750" y="4470400"/>
          <p14:tracePt t="325504" x="1784350" y="4508500"/>
          <p14:tracePt t="325521" x="1758950" y="4546600"/>
          <p14:tracePt t="325538" x="1739900" y="4591050"/>
          <p14:tracePt t="325554" x="1727200" y="4641850"/>
          <p14:tracePt t="325572" x="1714500" y="4718050"/>
          <p14:tracePt t="325590" x="1701800" y="4781550"/>
          <p14:tracePt t="325604" x="1701800" y="4800600"/>
          <p14:tracePt t="325606" x="1695450" y="4813300"/>
          <p14:tracePt t="325621" x="1689100" y="4832350"/>
          <p14:tracePt t="325639" x="1682750" y="4851400"/>
          <p14:tracePt t="325654" x="1682750" y="4857750"/>
          <p14:tracePt t="325656" x="1682750" y="4864100"/>
          <p14:tracePt t="325672" x="1682750" y="4876800"/>
          <p14:tracePt t="325688" x="1682750" y="4889500"/>
          <p14:tracePt t="325705" x="1682750" y="4895850"/>
          <p14:tracePt t="325721" x="1708150" y="4895850"/>
          <p14:tracePt t="325738" x="1752600" y="4883150"/>
          <p14:tracePt t="325755" x="1797050" y="4857750"/>
          <p14:tracePt t="325771" x="1822450" y="4838700"/>
          <p14:tracePt t="325788" x="1854200" y="4819650"/>
          <p14:tracePt t="325805" x="1879600" y="4794250"/>
          <p14:tracePt t="325821" x="1892300" y="4762500"/>
          <p14:tracePt t="325838" x="1905000" y="4737100"/>
          <p14:tracePt t="325855" x="1905000" y="4705350"/>
          <p14:tracePt t="325872" x="1905000" y="4686300"/>
          <p14:tracePt t="325888" x="1905000" y="4673600"/>
          <p14:tracePt t="325905" x="1898650" y="4667250"/>
          <p14:tracePt t="325922" x="1892300" y="4667250"/>
          <p14:tracePt t="325938" x="1885950" y="4667250"/>
          <p14:tracePt t="325955" x="1866900" y="4679950"/>
          <p14:tracePt t="325971" x="1816100" y="4711700"/>
          <p14:tracePt t="325988" x="1778000" y="4737100"/>
          <p14:tracePt t="326005" x="1746250" y="4756150"/>
          <p14:tracePt t="326021" x="1727200" y="4768850"/>
          <p14:tracePt t="326038" x="1720850" y="4775200"/>
          <p14:tracePt t="326144" x="1727200" y="4775200"/>
          <p14:tracePt t="326150" x="1733550" y="4775200"/>
          <p14:tracePt t="326159" x="1752600" y="4768850"/>
          <p14:tracePt t="326172" x="1771650" y="4756150"/>
          <p14:tracePt t="326189" x="1892300" y="4660900"/>
          <p14:tracePt t="326209" x="1949450" y="4591050"/>
          <p14:tracePt t="326222" x="2012950" y="4489450"/>
          <p14:tracePt t="326238" x="2025650" y="4457700"/>
          <p14:tracePt t="326241" x="2038350" y="4425950"/>
          <p14:tracePt t="326256" x="2063750" y="4349750"/>
          <p14:tracePt t="326272" x="2070100" y="4318000"/>
          <p14:tracePt t="326289" x="2076450" y="4286250"/>
          <p14:tracePt t="326305" x="2076450" y="4273550"/>
          <p14:tracePt t="326356" x="2057400" y="4267200"/>
          <p14:tracePt t="326376" x="2006600" y="4267200"/>
          <p14:tracePt t="326392" x="1949450" y="4267200"/>
          <p14:tracePt t="326406" x="1885950" y="4273550"/>
          <p14:tracePt t="326422" x="1828800" y="4273550"/>
          <p14:tracePt t="326439" x="1746250" y="4286250"/>
          <p14:tracePt t="326457" x="1682750" y="4311650"/>
          <p14:tracePt t="326472" x="1663700" y="4318000"/>
          <p14:tracePt t="326475" x="1651000" y="4324350"/>
          <p14:tracePt t="326489" x="1606550" y="4356100"/>
          <p14:tracePt t="326506" x="1568450" y="4375150"/>
          <p14:tracePt t="326522" x="1530350" y="4394200"/>
          <p14:tracePt t="326538" x="1492250" y="4413250"/>
          <p14:tracePt t="326555" x="1441450" y="4432300"/>
          <p14:tracePt t="326572" x="1403350" y="4451350"/>
          <p14:tracePt t="326589" x="1352550" y="4470400"/>
          <p14:tracePt t="326605" x="1250950" y="4502150"/>
          <p14:tracePt t="326622" x="1187450" y="4527550"/>
          <p14:tracePt t="326639" x="1143000" y="4540250"/>
          <p14:tracePt t="326655" x="1117600" y="4559300"/>
          <p14:tracePt t="326673" x="1098550" y="4572000"/>
          <p14:tracePt t="326690" x="1079500" y="4597400"/>
          <p14:tracePt t="326706" x="1054100" y="4629150"/>
          <p14:tracePt t="326724" x="1003300" y="4673600"/>
          <p14:tracePt t="326739" x="908050" y="4705350"/>
          <p14:tracePt t="326756" x="831850" y="4724400"/>
          <p14:tracePt t="326772" x="742950" y="4749800"/>
          <p14:tracePt t="326789" x="704850" y="4756150"/>
          <p14:tracePt t="326827" x="711200" y="4756150"/>
          <p14:tracePt t="326839" x="723900" y="4756150"/>
          <p14:tracePt t="326856" x="749300" y="4756150"/>
          <p14:tracePt t="326872" x="755650" y="4749800"/>
          <p14:tracePt t="326962" x="762000" y="4749800"/>
          <p14:tracePt t="326977" x="768350" y="4749800"/>
          <p14:tracePt t="326983" x="774700" y="4749800"/>
          <p14:tracePt t="327006" x="812800" y="4749800"/>
          <p14:tracePt t="327023" x="863600" y="4756150"/>
          <p14:tracePt t="327039" x="882650" y="4756150"/>
          <p14:tracePt t="327056" x="889000" y="4756150"/>
          <p14:tracePt t="327073" x="895350" y="4756150"/>
          <p14:tracePt t="327075" x="901700" y="4756150"/>
          <p14:tracePt t="327089" x="927100" y="4749800"/>
          <p14:tracePt t="327106" x="946150" y="4743450"/>
          <p14:tracePt t="327122" x="965200" y="4730750"/>
          <p14:tracePt t="327139" x="984250" y="4724400"/>
          <p14:tracePt t="327156" x="990600" y="4724400"/>
          <p14:tracePt t="327341" x="990600" y="4730750"/>
          <p14:tracePt t="327385" x="990600" y="4737100"/>
          <p14:tracePt t="327401" x="984250" y="4756150"/>
          <p14:tracePt t="327407" x="984250" y="4768850"/>
          <p14:tracePt t="327423" x="984250" y="4794250"/>
          <p14:tracePt t="327442" x="984250" y="4819650"/>
          <p14:tracePt t="327456" x="984250" y="4832350"/>
          <p14:tracePt t="327473" x="984250" y="4845050"/>
          <p14:tracePt t="327490" x="984250" y="4851400"/>
          <p14:tracePt t="328283" x="984250" y="4857750"/>
          <p14:tracePt t="328642" x="984250" y="4851400"/>
          <p14:tracePt t="328715" x="984250" y="4845050"/>
          <p14:tracePt t="328740" x="977900" y="4845050"/>
          <p14:tracePt t="328758" x="965200" y="4838700"/>
          <p14:tracePt t="328774" x="952500" y="4832350"/>
          <p14:tracePt t="328791" x="939800" y="4819650"/>
          <p14:tracePt t="328808" x="933450" y="4806950"/>
          <p14:tracePt t="328811" x="927100" y="4800600"/>
          <p14:tracePt t="328824" x="927100" y="4781550"/>
          <p14:tracePt t="328827" x="927100" y="4775200"/>
          <p14:tracePt t="328841" x="927100" y="4762500"/>
          <p14:tracePt t="328874" x="933450" y="4768850"/>
          <p14:tracePt t="328891" x="946150" y="4775200"/>
          <p14:tracePt t="328907" x="965200" y="4781550"/>
          <p14:tracePt t="328924" x="996950" y="4781550"/>
          <p14:tracePt t="328941" x="1047750" y="4781550"/>
          <p14:tracePt t="328956" x="1193800" y="4775200"/>
          <p14:tracePt t="328974" x="1314450" y="4775200"/>
          <p14:tracePt t="328991" x="1403350" y="4775200"/>
          <p14:tracePt t="328994" x="1454150" y="4768850"/>
          <p14:tracePt t="329009" x="1504950" y="4762500"/>
          <p14:tracePt t="329024" x="1530350" y="4762500"/>
          <p14:tracePt t="329041" x="1676400" y="4737100"/>
          <p14:tracePt t="329058" x="1847850" y="4718050"/>
          <p14:tracePt t="329074" x="1930400" y="4705350"/>
          <p14:tracePt t="329076" x="2012950" y="4699000"/>
          <p14:tracePt t="329091" x="2235200" y="4686300"/>
          <p14:tracePt t="329108" x="2419350" y="4679950"/>
          <p14:tracePt t="329124" x="2559050" y="4673600"/>
          <p14:tracePt t="329141" x="2635250" y="4667250"/>
          <p14:tracePt t="329157" x="2647950" y="4667250"/>
          <p14:tracePt t="329176" x="2647950" y="4660900"/>
          <p14:tracePt t="329191" x="2635250" y="4654550"/>
          <p14:tracePt t="329208" x="2609850" y="4635500"/>
          <p14:tracePt t="329213" x="2597150" y="4622800"/>
          <p14:tracePt t="329224" x="2578100" y="4610100"/>
          <p14:tracePt t="329241" x="2552700" y="4578350"/>
          <p14:tracePt t="329257" x="2520950" y="4552950"/>
          <p14:tracePt t="329275" x="2482850" y="4540250"/>
          <p14:tracePt t="329291" x="2355850" y="4521200"/>
          <p14:tracePt t="329307" x="2266950" y="4521200"/>
          <p14:tracePt t="329325" x="2209800" y="4514850"/>
          <p14:tracePt t="329327" x="2146300" y="4514850"/>
          <p14:tracePt t="329344" x="2038350" y="4502150"/>
          <p14:tracePt t="329358" x="1955800" y="4476750"/>
          <p14:tracePt t="329374" x="1898650" y="4457700"/>
          <p14:tracePt t="329391" x="1822450" y="4425950"/>
          <p14:tracePt t="329408" x="1746250" y="4400550"/>
          <p14:tracePt t="329424" x="1676400" y="4381500"/>
          <p14:tracePt t="329442" x="1619250" y="4375150"/>
          <p14:tracePt t="329458" x="1581150" y="4368800"/>
          <p14:tracePt t="329474" x="1543050" y="4362450"/>
          <p14:tracePt t="329491" x="1485900" y="4356100"/>
          <p14:tracePt t="329508" x="1422400" y="4356100"/>
          <p14:tracePt t="329510" x="1377950" y="4349750"/>
          <p14:tracePt t="329525" x="1308100" y="4343400"/>
          <p14:tracePt t="329541" x="1225550" y="4337050"/>
          <p14:tracePt t="329558" x="1143000" y="4324350"/>
          <p14:tracePt t="329574" x="1035050" y="4318000"/>
          <p14:tracePt t="329592" x="952500" y="4311650"/>
          <p14:tracePt t="329608" x="844550" y="4305300"/>
          <p14:tracePt t="329624" x="685800" y="4305300"/>
          <p14:tracePt t="329641" x="463550" y="4324350"/>
          <p14:tracePt t="329658" x="330200" y="4343400"/>
          <p14:tracePt t="329675" x="209550" y="4368800"/>
          <p14:tracePt t="329691" x="171450" y="4394200"/>
          <p14:tracePt t="329708" x="139700" y="4445000"/>
          <p14:tracePt t="329725" x="107950" y="4495800"/>
          <p14:tracePt t="329742" x="44450" y="4565650"/>
          <p14:tracePt t="329758" x="0" y="4635500"/>
          <p14:tracePt t="329824" x="31750" y="4933950"/>
          <p14:tracePt t="329832" x="50800" y="4946650"/>
          <p14:tracePt t="329841" x="95250" y="4953000"/>
          <p14:tracePt t="329860" x="184150" y="4965700"/>
          <p14:tracePt t="329875" x="254000" y="4959350"/>
          <p14:tracePt t="329891" x="355600" y="4940300"/>
          <p14:tracePt t="329909" x="438150" y="4927600"/>
          <p14:tracePt t="329924" x="552450" y="4908550"/>
          <p14:tracePt t="329942" x="647700" y="4889500"/>
          <p14:tracePt t="329958" x="749300" y="4864100"/>
          <p14:tracePt t="329975" x="876300" y="4838700"/>
          <p14:tracePt t="329991" x="958850" y="4819650"/>
          <p14:tracePt t="330009" x="1041400" y="4800600"/>
          <p14:tracePt t="330025" x="1085850" y="4781550"/>
          <p14:tracePt t="330043" x="1098550" y="4775200"/>
          <p14:tracePt t="330075" x="1111250" y="4768850"/>
          <p14:tracePt t="330092" x="1123950" y="4749800"/>
          <p14:tracePt t="330108" x="1149350" y="4730750"/>
          <p14:tracePt t="330125" x="1174750" y="4699000"/>
          <p14:tracePt t="330141" x="1193800" y="4673600"/>
          <p14:tracePt t="330158" x="1212850" y="4641850"/>
          <p14:tracePt t="330175" x="1225550" y="4622800"/>
          <p14:tracePt t="330192" x="1257300" y="4591050"/>
          <p14:tracePt t="330209" x="1314450" y="4552950"/>
          <p14:tracePt t="330225" x="1352550" y="4527550"/>
          <p14:tracePt t="330229" x="1390650" y="4502150"/>
          <p14:tracePt t="330244" x="1416050" y="4483100"/>
          <p14:tracePt t="330260" x="1441450" y="4451350"/>
          <p14:tracePt t="330275" x="1447800" y="4432300"/>
          <p14:tracePt t="330292" x="1447800" y="4400550"/>
          <p14:tracePt t="330311" x="1441450" y="4381500"/>
          <p14:tracePt t="330327" x="1435100" y="4368800"/>
          <p14:tracePt t="330341" x="1416050" y="4356100"/>
          <p14:tracePt t="330358" x="1409700" y="4349750"/>
          <p14:tracePt t="330375" x="1403350" y="4343400"/>
          <p14:tracePt t="330393" x="1377950" y="4330700"/>
          <p14:tracePt t="330408" x="1339850" y="4311650"/>
          <p14:tracePt t="330425" x="1282700" y="4298950"/>
          <p14:tracePt t="330442" x="1219200" y="4292600"/>
          <p14:tracePt t="330459" x="1104900" y="4279900"/>
          <p14:tracePt t="330462" x="1060450" y="4279900"/>
          <p14:tracePt t="330476" x="1009650" y="4279900"/>
          <p14:tracePt t="330478" x="965200" y="4273550"/>
          <p14:tracePt t="330492" x="914400" y="4273550"/>
          <p14:tracePt t="330494" x="831850" y="4273550"/>
          <p14:tracePt t="330509" x="800100" y="4273550"/>
          <p14:tracePt t="330527" x="723900" y="4279900"/>
          <p14:tracePt t="330542" x="711200" y="4292600"/>
          <p14:tracePt t="330558" x="673100" y="4324350"/>
          <p14:tracePt t="330575" x="641350" y="4349750"/>
          <p14:tracePt t="330591" x="590550" y="4381500"/>
          <p14:tracePt t="330609" x="565150" y="4394200"/>
          <p14:tracePt t="330625" x="552450" y="4413250"/>
          <p14:tracePt t="330642" x="552450" y="4457700"/>
          <p14:tracePt t="330659" x="552450" y="4489450"/>
          <p14:tracePt t="330676" x="565150" y="4521200"/>
          <p14:tracePt t="330693" x="615950" y="4565650"/>
          <p14:tracePt t="330709" x="685800" y="4616450"/>
          <p14:tracePt t="330726" x="742950" y="4648200"/>
          <p14:tracePt t="330744" x="825500" y="4692650"/>
          <p14:tracePt t="330759" x="889000" y="4711700"/>
          <p14:tracePt t="330776" x="977900" y="4724400"/>
          <p14:tracePt t="330793" x="1117600" y="4724400"/>
          <p14:tracePt t="330809" x="1295400" y="4699000"/>
          <p14:tracePt t="330826" x="1428750" y="4673600"/>
          <p14:tracePt t="330843" x="1530350" y="4635500"/>
          <p14:tracePt t="330859" x="1587500" y="4610100"/>
          <p14:tracePt t="330875" x="1619250" y="4584700"/>
          <p14:tracePt t="330892" x="1638300" y="4559300"/>
          <p14:tracePt t="330914" x="1657350" y="4521200"/>
          <p14:tracePt t="330926" x="1663700" y="4514850"/>
          <p14:tracePt t="330942" x="1663700" y="4483100"/>
          <p14:tracePt t="330959" x="1663700" y="4425950"/>
          <p14:tracePt t="330976" x="1644650" y="4394200"/>
          <p14:tracePt t="330994" x="1606550" y="4362450"/>
          <p14:tracePt t="331009" x="1555750" y="4324350"/>
          <p14:tracePt t="331026" x="1479550" y="4292600"/>
          <p14:tracePt t="331042" x="1416050" y="4279900"/>
          <p14:tracePt t="331060" x="1320800" y="4254500"/>
          <p14:tracePt t="331076" x="1219200" y="4241800"/>
          <p14:tracePt t="331093" x="1136650" y="4222750"/>
          <p14:tracePt t="331109" x="1060450" y="4210050"/>
          <p14:tracePt t="331126" x="952500" y="4203700"/>
          <p14:tracePt t="331142" x="825500" y="4197350"/>
          <p14:tracePt t="331159" x="698500" y="4203700"/>
          <p14:tracePt t="331176" x="615950" y="4229100"/>
          <p14:tracePt t="331193" x="577850" y="4267200"/>
          <p14:tracePt t="331209" x="546100" y="4343400"/>
          <p14:tracePt t="331226" x="539750" y="4406900"/>
          <p14:tracePt t="331243" x="539750" y="4476750"/>
          <p14:tracePt t="331260" x="539750" y="4527550"/>
          <p14:tracePt t="331277" x="552450" y="4559300"/>
          <p14:tracePt t="331292" x="577850" y="4591050"/>
          <p14:tracePt t="331309" x="622300" y="4629150"/>
          <p14:tracePt t="331328" x="698500" y="4667250"/>
          <p14:tracePt t="331342" x="787400" y="4699000"/>
          <p14:tracePt t="331359" x="908050" y="4724400"/>
          <p14:tracePt t="331376" x="1016000" y="4730750"/>
          <p14:tracePt t="331394" x="1181100" y="4724400"/>
          <p14:tracePt t="331410" x="1346200" y="4692650"/>
          <p14:tracePt t="331426" x="1454150" y="4648200"/>
          <p14:tracePt t="331443" x="1517650" y="4597400"/>
          <p14:tracePt t="331459" x="1543050" y="4552950"/>
          <p14:tracePt t="331476" x="1555750" y="4521200"/>
          <p14:tracePt t="331495" x="1581150" y="4470400"/>
          <p14:tracePt t="331510" x="1606550" y="4432300"/>
          <p14:tracePt t="331526" x="1644650" y="4387850"/>
          <p14:tracePt t="331545" x="1682750" y="4330700"/>
          <p14:tracePt t="331559" x="1695450" y="4292600"/>
          <p14:tracePt t="331576" x="1701800" y="4273550"/>
          <p14:tracePt t="331593" x="1701800" y="4260850"/>
          <p14:tracePt t="331609" x="1695450" y="4248150"/>
          <p14:tracePt t="331626" x="1682750" y="4235450"/>
          <p14:tracePt t="331644" x="1625600" y="4203700"/>
          <p14:tracePt t="331659" x="1606550" y="4191000"/>
          <p14:tracePt t="331676" x="1555750" y="4171950"/>
          <p14:tracePt t="331693" x="1492250" y="4146550"/>
          <p14:tracePt t="331710" x="1466850" y="4133850"/>
          <p14:tracePt t="331728" x="1428750" y="4127500"/>
          <p14:tracePt t="331743" x="1397000" y="4127500"/>
          <p14:tracePt t="331760" x="1308100" y="4127500"/>
          <p14:tracePt t="331777" x="1225550" y="4127500"/>
          <p14:tracePt t="331793" x="1079500" y="4146550"/>
          <p14:tracePt t="331810" x="977900" y="4165600"/>
          <p14:tracePt t="331826" x="850900" y="4191000"/>
          <p14:tracePt t="331843" x="800100" y="4210050"/>
          <p14:tracePt t="331860" x="768350" y="4235450"/>
          <p14:tracePt t="331877" x="762000" y="4267200"/>
          <p14:tracePt t="331893" x="774700" y="4343400"/>
          <p14:tracePt t="331910" x="781050" y="4387850"/>
          <p14:tracePt t="331928" x="787400" y="4457700"/>
          <p14:tracePt t="331943" x="793750" y="4502150"/>
          <p14:tracePt t="331960" x="825500" y="4572000"/>
          <p14:tracePt t="331976" x="850900" y="4616450"/>
          <p14:tracePt t="331993" x="889000" y="4660900"/>
          <p14:tracePt t="332010" x="927100" y="4699000"/>
          <p14:tracePt t="332027" x="1016000" y="4743450"/>
          <p14:tracePt t="332043" x="1104900" y="4762500"/>
          <p14:tracePt t="332060" x="1270000" y="4768850"/>
          <p14:tracePt t="332077" x="1460500" y="4743450"/>
          <p14:tracePt t="332093" x="1568450" y="4705350"/>
          <p14:tracePt t="332110" x="1600200" y="4679950"/>
          <p14:tracePt t="332113" x="1619250" y="4660900"/>
          <p14:tracePt t="332127" x="1631950" y="4648200"/>
          <p14:tracePt t="332129" x="1644650" y="4635500"/>
          <p14:tracePt t="332144" x="1657350" y="4616450"/>
          <p14:tracePt t="332160" x="1663700" y="4603750"/>
          <p14:tracePt t="332177" x="1663700" y="4591050"/>
          <p14:tracePt t="332192" x="1657350" y="4565650"/>
          <p14:tracePt t="332209" x="1638300" y="4540250"/>
          <p14:tracePt t="332226" x="1606550" y="4502150"/>
          <p14:tracePt t="332248" x="1568450" y="4476750"/>
          <p14:tracePt t="332264" x="1543050" y="4464050"/>
          <p14:tracePt t="332266" x="1524000" y="4457700"/>
          <p14:tracePt t="332276" x="1504950" y="4457700"/>
          <p14:tracePt t="332293" x="1460500" y="4457700"/>
          <p14:tracePt t="332310" x="1422400" y="4470400"/>
          <p14:tracePt t="332328" x="1377950" y="4495800"/>
          <p14:tracePt t="332331" x="1371600" y="4502150"/>
          <p14:tracePt t="332344" x="1346200" y="4521200"/>
          <p14:tracePt t="332360" x="1308100" y="4552950"/>
          <p14:tracePt t="332377" x="1244600" y="4622800"/>
          <p14:tracePt t="332394" x="1212850" y="4654550"/>
          <p14:tracePt t="332412" x="1193800" y="4679950"/>
          <p14:tracePt t="332427" x="1193800" y="4699000"/>
          <p14:tracePt t="332443" x="1193800" y="4705350"/>
          <p14:tracePt t="332477" x="1200150" y="4711700"/>
          <p14:tracePt t="332493" x="1206500" y="4711700"/>
          <p14:tracePt t="332510" x="1206500" y="4718050"/>
          <p14:tracePt t="332645" x="1206500" y="4724400"/>
          <p14:tracePt t="332664" x="1206500" y="4730750"/>
          <p14:tracePt t="332677" x="1206500" y="4737100"/>
          <p14:tracePt t="332694" x="1212850" y="4743450"/>
          <p14:tracePt t="332710" x="1225550" y="4743450"/>
          <p14:tracePt t="332727" x="1244600" y="4743450"/>
          <p14:tracePt t="332745" x="1270000" y="4743450"/>
          <p14:tracePt t="332762" x="1308100" y="4737100"/>
          <p14:tracePt t="332780" x="1346200" y="4724400"/>
          <p14:tracePt t="332793" x="1358900" y="4724400"/>
          <p14:tracePt t="332811" x="1371600" y="4724400"/>
          <p14:tracePt t="332827" x="1377950" y="4724400"/>
          <p14:tracePt t="332830" x="1384300" y="4724400"/>
          <p14:tracePt t="332861" x="1390650" y="4724400"/>
          <p14:tracePt t="332877" x="1390650" y="4730750"/>
          <p14:tracePt t="332894" x="1390650" y="4737100"/>
          <p14:tracePt t="332912" x="1384300" y="4743450"/>
          <p14:tracePt t="332931" x="1377950" y="4749800"/>
          <p14:tracePt t="332945" x="1371600" y="4749800"/>
          <p14:tracePt t="332961" x="1365250" y="4749800"/>
          <p14:tracePt t="332994" x="1352550" y="4749800"/>
          <p14:tracePt t="333011" x="1352550" y="4743450"/>
          <p14:tracePt t="333029" x="1346200" y="4730750"/>
          <p14:tracePt t="333044" x="1346200" y="4724400"/>
          <p14:tracePt t="333061" x="1333500" y="4711700"/>
          <p14:tracePt t="333079" x="1327150" y="4705350"/>
          <p14:tracePt t="333095" x="1320800" y="4705350"/>
          <p14:tracePt t="333111" x="1320800" y="4699000"/>
          <p14:tracePt t="333127" x="1314450" y="4699000"/>
          <p14:tracePt t="333144" x="1308100" y="4692650"/>
          <p14:tracePt t="333161" x="1301750" y="4692650"/>
          <p14:tracePt t="333195" x="1295400" y="4692650"/>
          <p14:tracePt t="333211" x="1289050" y="4699000"/>
          <p14:tracePt t="333229" x="1263650" y="4705350"/>
          <p14:tracePt t="333244" x="1257300" y="4705350"/>
          <p14:tracePt t="333261" x="1231900" y="4711700"/>
          <p14:tracePt t="333278" x="1219200" y="4718050"/>
          <p14:tracePt t="333294" x="1212850" y="4718050"/>
          <p14:tracePt t="333311" x="1206500" y="4724400"/>
          <p14:tracePt t="333344" x="1200150" y="4724400"/>
          <p14:tracePt t="333378" x="1200150" y="4730750"/>
          <p14:tracePt t="333442" x="1200150" y="4737100"/>
          <p14:tracePt t="333466" x="1206500" y="4737100"/>
          <p14:tracePt t="333526" x="1206500" y="4743450"/>
          <p14:tracePt t="333560" x="1206500" y="4749800"/>
          <p14:tracePt t="333684" x="1206500" y="4743450"/>
          <p14:tracePt t="333708" x="1206500" y="4737100"/>
          <p14:tracePt t="333745" x="1206500" y="4730750"/>
          <p14:tracePt t="333762" x="1212850" y="4724400"/>
          <p14:tracePt t="333778" x="1219200" y="4718050"/>
          <p14:tracePt t="333796" x="1257300" y="4711700"/>
          <p14:tracePt t="333812" x="1270000" y="4711700"/>
          <p14:tracePt t="333828" x="1276350" y="4711700"/>
          <p14:tracePt t="333844" x="1301750" y="4711700"/>
          <p14:tracePt t="333861" x="1320800" y="4711700"/>
          <p14:tracePt t="333878" x="1371600" y="4724400"/>
          <p14:tracePt t="333895" x="1397000" y="4730750"/>
          <p14:tracePt t="333911" x="1460500" y="4737100"/>
          <p14:tracePt t="333929" x="1651000" y="4743450"/>
          <p14:tracePt t="333945" x="1911350" y="4756150"/>
          <p14:tracePt t="333961" x="2203450" y="4768850"/>
          <p14:tracePt t="333979" x="2501900" y="4775200"/>
          <p14:tracePt t="333995" x="2825750" y="4787900"/>
          <p14:tracePt t="334012" x="3124200" y="4787900"/>
          <p14:tracePt t="334028" x="3429000" y="4787900"/>
          <p14:tracePt t="334045" x="3956050" y="4781550"/>
          <p14:tracePt t="334062" x="4394200" y="4756150"/>
          <p14:tracePt t="334079" x="4800600" y="4724400"/>
          <p14:tracePt t="334095" x="5168900" y="4699000"/>
          <p14:tracePt t="334112" x="5467350" y="4679950"/>
          <p14:tracePt t="334128" x="5695950" y="4654550"/>
          <p14:tracePt t="334145" x="5816600" y="4648200"/>
          <p14:tracePt t="334161" x="5854700" y="4641850"/>
          <p14:tracePt t="334179" x="5848350" y="4641850"/>
          <p14:tracePt t="334194" x="5816600" y="4641850"/>
          <p14:tracePt t="334212" x="5740400" y="4635500"/>
          <p14:tracePt t="334228" x="5670550" y="4635500"/>
          <p14:tracePt t="334247" x="5657850" y="4641850"/>
          <p14:tracePt t="334265" x="5676900" y="4641850"/>
          <p14:tracePt t="334278" x="5695950" y="4641850"/>
          <p14:tracePt t="334295" x="5765800" y="4641850"/>
          <p14:tracePt t="334312" x="5797550" y="4641850"/>
          <p14:tracePt t="334328" x="5803900" y="4641850"/>
          <p14:tracePt t="334345" x="5803900" y="4635500"/>
          <p14:tracePt t="334362" x="5810250" y="4629150"/>
          <p14:tracePt t="334379" x="5835650" y="4616450"/>
          <p14:tracePt t="334396" x="6000750" y="4597400"/>
          <p14:tracePt t="334412" x="6280150" y="4584700"/>
          <p14:tracePt t="334428" x="6673850" y="4578350"/>
          <p14:tracePt t="334445" x="7029450" y="4578350"/>
          <p14:tracePt t="334462" x="7327900" y="4572000"/>
          <p14:tracePt t="334464" x="7461250" y="4565650"/>
          <p14:tracePt t="334478" x="7543800" y="4565650"/>
          <p14:tracePt t="334481" x="7613650" y="4559300"/>
          <p14:tracePt t="334495" x="7632700" y="4559300"/>
          <p14:tracePt t="334498" x="7639050" y="4559300"/>
          <p14:tracePt t="334512" x="7632700" y="4559300"/>
          <p14:tracePt t="334528" x="7562850" y="4559300"/>
          <p14:tracePt t="334546" x="7454900" y="4559300"/>
          <p14:tracePt t="334562" x="7473950" y="4559300"/>
          <p14:tracePt t="334579" x="7543800" y="4559300"/>
          <p14:tracePt t="334595" x="7626350" y="4540250"/>
          <p14:tracePt t="334612" x="7677150" y="4521200"/>
          <p14:tracePt t="334629" x="7683500" y="4508500"/>
          <p14:tracePt t="334646" x="7670800" y="4489450"/>
          <p14:tracePt t="334662" x="7607300" y="4470400"/>
          <p14:tracePt t="334679" x="7512050" y="4457700"/>
          <p14:tracePt t="334695" x="7410450" y="4445000"/>
          <p14:tracePt t="334698" x="7346950" y="4432300"/>
          <p14:tracePt t="334712" x="7315200" y="4425950"/>
          <p14:tracePt t="334729" x="7283450" y="4394200"/>
          <p14:tracePt t="334746" x="7258050" y="4362450"/>
          <p14:tracePt t="334762" x="7219950" y="4337050"/>
          <p14:tracePt t="334779" x="7175500" y="4311650"/>
          <p14:tracePt t="334796" x="7080250" y="4292600"/>
          <p14:tracePt t="334814" x="6965950" y="4286250"/>
          <p14:tracePt t="334829" x="6769100" y="4286250"/>
          <p14:tracePt t="334846" x="6635750" y="4292600"/>
          <p14:tracePt t="334862" x="6508750" y="4298950"/>
          <p14:tracePt t="334879" x="6457950" y="4298950"/>
          <p14:tracePt t="334896" x="6432550" y="4298950"/>
          <p14:tracePt t="334912" x="6413500" y="4298950"/>
          <p14:tracePt t="334929" x="6356350" y="4305300"/>
          <p14:tracePt t="334946" x="6273800" y="4305300"/>
          <p14:tracePt t="334949" x="6203950" y="4305300"/>
          <p14:tracePt t="334962" x="6121400" y="4305300"/>
          <p14:tracePt t="334980" x="5930900" y="4298950"/>
          <p14:tracePt t="334996" x="5829300" y="4286250"/>
          <p14:tracePt t="335014" x="5784850" y="4279900"/>
          <p14:tracePt t="335029" x="5772150" y="4279900"/>
          <p14:tracePt t="335045" x="5765800" y="4279900"/>
          <p14:tracePt t="335063" x="5734050" y="4286250"/>
          <p14:tracePt t="335079" x="5651500" y="4305300"/>
          <p14:tracePt t="335096" x="5492750" y="4330700"/>
          <p14:tracePt t="335112" x="5359400" y="4343400"/>
          <p14:tracePt t="335129" x="5226050" y="4356100"/>
          <p14:tracePt t="335145" x="5175250" y="4356100"/>
          <p14:tracePt t="335162" x="5162550" y="4356100"/>
          <p14:tracePt t="335196" x="5162550" y="4375150"/>
          <p14:tracePt t="335212" x="5156200" y="4400550"/>
          <p14:tracePt t="335229" x="5067300" y="4457700"/>
          <p14:tracePt t="335246" x="4965700" y="4483100"/>
          <p14:tracePt t="335266" x="4813300" y="4514850"/>
          <p14:tracePt t="335279" x="4724400" y="4533900"/>
          <p14:tracePt t="335296" x="4705350" y="4540250"/>
          <p14:tracePt t="335312" x="4711700" y="4540250"/>
          <p14:tracePt t="335329" x="4724400" y="4546600"/>
          <p14:tracePt t="335346" x="4756150" y="4559300"/>
          <p14:tracePt t="335363" x="4775200" y="4565650"/>
          <p14:tracePt t="335379" x="4787900" y="4578350"/>
          <p14:tracePt t="335396" x="4794250" y="4591050"/>
          <p14:tracePt t="335414" x="4794250" y="4597400"/>
          <p14:tracePt t="335429" x="4787900" y="4603750"/>
          <p14:tracePt t="335446" x="4787900" y="4610100"/>
          <p14:tracePt t="335480" x="4794250" y="4616450"/>
          <p14:tracePt t="335496" x="4806950" y="4616450"/>
          <p14:tracePt t="335513" x="4813300" y="4622800"/>
          <p14:tracePt t="335530" x="4826000" y="4622800"/>
          <p14:tracePt t="335546" x="4851400" y="4629150"/>
          <p14:tracePt t="335548" x="4857750" y="4635500"/>
          <p14:tracePt t="335563" x="4902200" y="4654550"/>
          <p14:tracePt t="335580" x="4946650" y="4673600"/>
          <p14:tracePt t="335596" x="4972050" y="4686300"/>
          <p14:tracePt t="335613" x="4991100" y="4699000"/>
          <p14:tracePt t="335629" x="4997450" y="4705350"/>
          <p14:tracePt t="335646" x="5003800" y="4711700"/>
          <p14:tracePt t="335664" x="5003800" y="4718050"/>
          <p14:tracePt t="335680" x="5016500" y="4724400"/>
          <p14:tracePt t="335696" x="5041900" y="4737100"/>
          <p14:tracePt t="335714" x="5099050" y="4743450"/>
          <p14:tracePt t="335730" x="5143500" y="4743450"/>
          <p14:tracePt t="335751" x="5187950" y="4743450"/>
          <p14:tracePt t="335763" x="5207000" y="4743450"/>
          <p14:tracePt t="335779" x="5213350" y="4743450"/>
          <p14:tracePt t="335796" x="5219700" y="4737100"/>
          <p14:tracePt t="335840" x="5226050" y="4737100"/>
          <p14:tracePt t="335848" x="5238750" y="4737100"/>
          <p14:tracePt t="335866" x="5270500" y="4737100"/>
          <p14:tracePt t="335880" x="5308600" y="4737100"/>
          <p14:tracePt t="335896" x="5353050" y="4730750"/>
          <p14:tracePt t="335913" x="5403850" y="4711700"/>
          <p14:tracePt t="335930" x="5480050" y="4692650"/>
          <p14:tracePt t="335946" x="5511800" y="4679950"/>
          <p14:tracePt t="335963" x="5518150" y="4673600"/>
          <p14:tracePt t="336065" x="5524500" y="4667250"/>
          <p14:tracePt t="336082" x="5537200" y="4660900"/>
          <p14:tracePt t="336088" x="5543550" y="4654550"/>
          <p14:tracePt t="336097" x="5568950" y="4648200"/>
          <p14:tracePt t="336112" x="5626100" y="4635500"/>
          <p14:tracePt t="336129" x="5715000" y="4616450"/>
          <p14:tracePt t="336147" x="5778500" y="4616450"/>
          <p14:tracePt t="336163" x="5835650" y="4610100"/>
          <p14:tracePt t="336180" x="5848350" y="4610100"/>
          <p14:tracePt t="336197" x="5854700" y="4610100"/>
          <p14:tracePt t="336214" x="5854700" y="4616450"/>
          <p14:tracePt t="336232" x="5854700" y="4622800"/>
          <p14:tracePt t="336246" x="5861050" y="4629150"/>
          <p14:tracePt t="336263" x="5873750" y="4641850"/>
          <p14:tracePt t="336280" x="5905500" y="4654550"/>
          <p14:tracePt t="336296" x="5943600" y="4667250"/>
          <p14:tracePt t="336313" x="5975350" y="4673600"/>
          <p14:tracePt t="336330" x="5988050" y="4673600"/>
          <p14:tracePt t="336363" x="5994400" y="4673600"/>
          <p14:tracePt t="336397" x="5962650" y="4673600"/>
          <p14:tracePt t="336415" x="5873750" y="4679950"/>
          <p14:tracePt t="336430" x="5746750" y="4679950"/>
          <p14:tracePt t="336449" x="5657850" y="4616450"/>
          <p14:tracePt t="336464" x="5613400" y="4514850"/>
          <p14:tracePt t="336480" x="5594350" y="4425950"/>
          <p14:tracePt t="336497" x="5594350" y="4400550"/>
          <p14:tracePt t="336547" x="5588000" y="4400550"/>
          <p14:tracePt t="339712" x="5594350" y="4400550"/>
          <p14:tracePt t="339721" x="5607050" y="4400550"/>
          <p14:tracePt t="339739" x="5715000" y="4394200"/>
          <p14:tracePt t="339751" x="5949950" y="4356100"/>
          <p14:tracePt t="339767" x="6299200" y="4286250"/>
          <p14:tracePt t="339783" x="6737350" y="4203700"/>
          <p14:tracePt t="339800" x="7143750" y="4210050"/>
          <p14:tracePt t="339816" x="7264400" y="4311650"/>
          <p14:tracePt t="339837" x="7251700" y="4419600"/>
          <p14:tracePt t="339852" x="7194550" y="4533900"/>
          <p14:tracePt t="339865" x="7143750" y="4648200"/>
          <p14:tracePt t="339883" x="7150100" y="4699000"/>
          <p14:tracePt t="339900" x="7194550" y="4699000"/>
          <p14:tracePt t="339917" x="7264400" y="4679950"/>
          <p14:tracePt t="339933" x="7353300" y="4629150"/>
          <p14:tracePt t="339950" x="7385050" y="4610100"/>
          <p14:tracePt t="339953" x="7410450" y="4591050"/>
          <p14:tracePt t="339966" x="7442200" y="4578350"/>
          <p14:tracePt t="339969" x="7480300" y="4565650"/>
          <p14:tracePt t="339982" x="7499350" y="4559300"/>
          <p14:tracePt t="340024" x="7499350" y="4565650"/>
          <p14:tracePt t="340035" x="7493000" y="4572000"/>
          <p14:tracePt t="340050" x="7493000" y="4584700"/>
          <p14:tracePt t="340067" x="7493000" y="4597400"/>
          <p14:tracePt t="340083" x="7493000" y="4622800"/>
          <p14:tracePt t="340100" x="7493000" y="4635500"/>
          <p14:tracePt t="340117" x="7512050" y="4641850"/>
          <p14:tracePt t="340133" x="7550150" y="4648200"/>
          <p14:tracePt t="340151" x="7620000" y="4654550"/>
          <p14:tracePt t="340167" x="7791450" y="4679950"/>
          <p14:tracePt t="340185" x="7931150" y="4711700"/>
          <p14:tracePt t="340200" x="8020050" y="4737100"/>
          <p14:tracePt t="340217" x="8051800" y="4737100"/>
          <p14:tracePt t="340233" x="8058150" y="4737100"/>
          <p14:tracePt t="340267" x="8058150" y="4730750"/>
          <p14:tracePt t="340283" x="8058150" y="4724400"/>
          <p14:tracePt t="340300" x="8058150" y="4718050"/>
          <p14:tracePt t="340317" x="8058150" y="4711700"/>
          <p14:tracePt t="340351" x="8058150" y="4705350"/>
          <p14:tracePt t="340367" x="8058150" y="4699000"/>
          <p14:tracePt t="340383" x="8064500" y="4692650"/>
          <p14:tracePt t="340400" x="8083550" y="4679950"/>
          <p14:tracePt t="340417" x="8128000" y="4654550"/>
          <p14:tracePt t="340434" x="8178800" y="4616450"/>
          <p14:tracePt t="340450" x="8210550" y="4584700"/>
          <p14:tracePt t="340467" x="8223250" y="4552950"/>
          <p14:tracePt t="340484" x="8235950" y="4533900"/>
          <p14:tracePt t="340500" x="8242300" y="4514850"/>
          <p14:tracePt t="340517" x="8242300" y="4502150"/>
          <p14:tracePt t="340534" x="8248650" y="4483100"/>
          <p14:tracePt t="340550" x="8248650" y="4464050"/>
          <p14:tracePt t="340567" x="8248650" y="4445000"/>
          <p14:tracePt t="340586" x="8242300" y="4432300"/>
          <p14:tracePt t="340588" x="8235950" y="4425950"/>
          <p14:tracePt t="340617" x="8229600" y="4419600"/>
          <p14:tracePt t="340673" x="8229600" y="4413250"/>
          <p14:tracePt t="340689" x="8229600" y="4406900"/>
          <p14:tracePt t="340700" x="8229600" y="4400550"/>
          <p14:tracePt t="340738" x="8229600" y="4394200"/>
          <p14:tracePt t="340772" x="8229600" y="4387850"/>
          <p14:tracePt t="340777" x="8229600" y="4381500"/>
          <p14:tracePt t="340793" x="8223250" y="4368800"/>
          <p14:tracePt t="340800" x="8216900" y="4362450"/>
          <p14:tracePt t="340818" x="8191500" y="4349750"/>
          <p14:tracePt t="340835" x="8178800" y="4343400"/>
          <p14:tracePt t="345625" x="8172450" y="4343400"/>
          <p14:tracePt t="345632" x="8159750" y="4343400"/>
          <p14:tracePt t="345641" x="8115300" y="4356100"/>
          <p14:tracePt t="345655" x="7943850" y="4406900"/>
          <p14:tracePt t="345672" x="7689850" y="4483100"/>
          <p14:tracePt t="345689" x="7531100" y="4533900"/>
          <p14:tracePt t="345705" x="7512050" y="4546600"/>
          <p14:tracePt t="345722" x="7550150" y="4552950"/>
          <p14:tracePt t="345738" x="7581900" y="4559300"/>
          <p14:tracePt t="345755" x="7607300" y="4584700"/>
          <p14:tracePt t="345772" x="7620000" y="4641850"/>
          <p14:tracePt t="345788" x="7613650" y="4718050"/>
          <p14:tracePt t="345805" x="7607300" y="4832350"/>
          <p14:tracePt t="345822" x="7613650" y="4940300"/>
          <p14:tracePt t="345825" x="7613650" y="4978400"/>
          <p14:tracePt t="345838" x="7632700" y="5029200"/>
          <p14:tracePt t="345842" x="7639050" y="5060950"/>
          <p14:tracePt t="345855" x="7683500" y="5149850"/>
          <p14:tracePt t="345872" x="7759700" y="5257800"/>
          <p14:tracePt t="345889" x="7816850" y="5359400"/>
          <p14:tracePt t="345905" x="7829550" y="5454650"/>
          <p14:tracePt t="345922" x="7835900" y="5556250"/>
          <p14:tracePt t="345938" x="7854950" y="5670550"/>
          <p14:tracePt t="345955" x="7861300" y="5759450"/>
          <p14:tracePt t="345971" x="7861300" y="5784850"/>
          <p14:tracePt t="345988" x="7861300" y="5816600"/>
          <p14:tracePt t="346005" x="7861300" y="5854700"/>
          <p14:tracePt t="346021" x="7861300" y="5911850"/>
          <p14:tracePt t="346040" x="7848600" y="6013450"/>
          <p14:tracePt t="346055" x="7829550" y="6140450"/>
          <p14:tracePt t="346072" x="7804150" y="6267450"/>
          <p14:tracePt t="346074" x="7785100" y="6330950"/>
          <p14:tracePt t="346088" x="7759700" y="6394450"/>
          <p14:tracePt t="346091" x="7740650" y="6451600"/>
          <p14:tracePt t="346105" x="7696200" y="6565900"/>
          <p14:tracePt t="346124" x="7658100" y="6635750"/>
          <p14:tracePt t="346140" x="7645400" y="6661150"/>
          <p14:tracePt t="346172" x="7664450" y="6629400"/>
          <p14:tracePt t="346189" x="7683500" y="6584950"/>
          <p14:tracePt t="346205" x="7689850" y="6553200"/>
          <p14:tracePt t="346222" x="7696200" y="6527800"/>
          <p14:tracePt t="346238" x="7689850" y="6496050"/>
          <p14:tracePt t="346255" x="7664450" y="6470650"/>
          <p14:tracePt t="346272" x="7607300" y="6451600"/>
          <p14:tracePt t="346289" x="7543800" y="6426200"/>
          <p14:tracePt t="346306" x="7512050" y="6419850"/>
          <p14:tracePt t="346322" x="7505700" y="6419850"/>
          <p14:tracePt t="346675" x="7505700" y="6413500"/>
          <p14:tracePt t="346682" x="7499350" y="6407150"/>
          <p14:tracePt t="346692" x="7499350" y="6400800"/>
          <p14:tracePt t="346706" x="7486650" y="6394450"/>
          <p14:tracePt t="346722" x="7480300" y="6388100"/>
          <p14:tracePt t="346739" x="7480300" y="6381750"/>
          <p14:tracePt t="346756" x="7473950" y="6375400"/>
          <p14:tracePt t="346772" x="7461250" y="6362700"/>
          <p14:tracePt t="346789" x="7442200" y="6337300"/>
          <p14:tracePt t="346805" x="7435850" y="6318250"/>
          <p14:tracePt t="346823" x="7423150" y="6299200"/>
          <p14:tracePt t="346839" x="7404100" y="6273800"/>
          <p14:tracePt t="346856" x="7385050" y="6248400"/>
          <p14:tracePt t="346873" x="7359650" y="6223000"/>
          <p14:tracePt t="346889" x="7327900" y="6197600"/>
          <p14:tracePt t="346906" x="7302500" y="6165850"/>
          <p14:tracePt t="346923" x="7264400" y="6121400"/>
          <p14:tracePt t="346941" x="7258050" y="6102350"/>
          <p14:tracePt t="346956" x="7251700" y="6083300"/>
          <p14:tracePt t="347032" x="7251700" y="6076950"/>
          <p14:tracePt t="347048" x="7251700" y="6070600"/>
          <p14:tracePt t="347068" x="7251700" y="6045200"/>
          <p14:tracePt t="347073" x="7264400" y="6026150"/>
          <p14:tracePt t="347089" x="7277100" y="6000750"/>
          <p14:tracePt t="347106" x="7277100" y="5975350"/>
          <p14:tracePt t="347123" x="7277100" y="5949950"/>
          <p14:tracePt t="347139" x="7270750" y="5937250"/>
          <p14:tracePt t="347156" x="7270750" y="5930900"/>
          <p14:tracePt t="347172" x="7270750" y="5924550"/>
          <p14:tracePt t="347188" x="7270750" y="5918200"/>
          <p14:tracePt t="347206" x="7264400" y="5918200"/>
          <p14:tracePt t="347222" x="7258050" y="5911850"/>
          <p14:tracePt t="347239" x="7245350" y="5899150"/>
          <p14:tracePt t="347256" x="7219950" y="5892800"/>
          <p14:tracePt t="347273" x="7194550" y="5892800"/>
          <p14:tracePt t="347289" x="7188200" y="5886450"/>
          <p14:tracePt t="347306" x="7181850" y="5886450"/>
          <p14:tracePt t="347323" x="7175500" y="5880100"/>
          <p14:tracePt t="347339" x="7169150" y="5873750"/>
          <p14:tracePt t="347357" x="7143750" y="5867400"/>
          <p14:tracePt t="347372" x="7099300" y="5848350"/>
          <p14:tracePt t="347390" x="7054850" y="5835650"/>
          <p14:tracePt t="347406" x="7010400" y="5816600"/>
          <p14:tracePt t="347423" x="6978650" y="5803900"/>
          <p14:tracePt t="347440" x="6965950" y="5791200"/>
          <p14:tracePt t="347456" x="6959600" y="5784850"/>
          <p14:tracePt t="347489" x="6959600" y="5778500"/>
          <p14:tracePt t="347506" x="6965950" y="5772150"/>
          <p14:tracePt t="347523" x="6972300" y="5759450"/>
          <p14:tracePt t="347541" x="6997700" y="5715000"/>
          <p14:tracePt t="347557" x="7016750" y="5676900"/>
          <p14:tracePt t="347573" x="7029450" y="5638800"/>
          <p14:tracePt t="347592" x="7035800" y="5626100"/>
          <p14:tracePt t="347606" x="7042150" y="5600700"/>
          <p14:tracePt t="347625" x="7042150" y="5594350"/>
          <p14:tracePt t="347640" x="7042150" y="5588000"/>
          <p14:tracePt t="347657" x="7029450" y="5588000"/>
          <p14:tracePt t="347673" x="7010400" y="5581650"/>
          <p14:tracePt t="347690" x="6978650" y="5568950"/>
          <p14:tracePt t="347706" x="6946900" y="5562600"/>
          <p14:tracePt t="347724" x="6921500" y="5562600"/>
          <p14:tracePt t="347740" x="6896100" y="5562600"/>
          <p14:tracePt t="347756" x="6889750" y="5562600"/>
          <p14:tracePt t="347758" x="6883400" y="5562600"/>
          <p14:tracePt t="347775" x="6877050" y="5562600"/>
          <p14:tracePt t="347848" x="6864350" y="5549900"/>
          <p14:tracePt t="347866" x="6832600" y="5524500"/>
          <p14:tracePt t="347873" x="6807200" y="5511800"/>
          <p14:tracePt t="347890" x="6737350" y="5486400"/>
          <p14:tracePt t="347906" x="6661150" y="5480050"/>
          <p14:tracePt t="347923" x="6623050" y="5473700"/>
          <p14:tracePt t="347940" x="6616700" y="5473700"/>
          <p14:tracePt t="347956" x="6616700" y="5467350"/>
          <p14:tracePt t="347973" x="6623050" y="5461000"/>
          <p14:tracePt t="347990" x="6629400" y="5441950"/>
          <p14:tracePt t="348006" x="6629400" y="5435600"/>
          <p14:tracePt t="348023" x="6629400" y="5422900"/>
          <p14:tracePt t="348041" x="6616700" y="5410200"/>
          <p14:tracePt t="348057" x="6591300" y="5391150"/>
          <p14:tracePt t="348073" x="6572250" y="5378450"/>
          <p14:tracePt t="348092" x="6540500" y="5353050"/>
          <p14:tracePt t="348107" x="6534150" y="5346700"/>
          <p14:tracePt t="348108" x="6534150" y="5340350"/>
          <p14:tracePt t="348124" x="6534150" y="5327650"/>
          <p14:tracePt t="348140" x="6527800" y="5321300"/>
          <p14:tracePt t="348157" x="6521450" y="5321300"/>
          <p14:tracePt t="348173" x="6515100" y="5314950"/>
          <p14:tracePt t="348192" x="6496050" y="5302250"/>
          <p14:tracePt t="348207" x="6477000" y="5295900"/>
          <p14:tracePt t="348224" x="6470650" y="5289550"/>
          <p14:tracePt t="348240" x="6470650" y="5283200"/>
          <p14:tracePt t="348257" x="6464300" y="5283200"/>
          <p14:tracePt t="348294" x="6457950" y="5283200"/>
          <p14:tracePt t="348366" x="6451600" y="5283200"/>
          <p14:tracePt t="348391" x="6445250" y="5295900"/>
          <p14:tracePt t="348407" x="6438900" y="5308600"/>
          <p14:tracePt t="348424" x="6426200" y="5327650"/>
          <p14:tracePt t="348440" x="6426200" y="5334000"/>
          <p14:tracePt t="348493" x="6426200" y="5327650"/>
          <p14:tracePt t="348498" x="6432550" y="5321300"/>
          <p14:tracePt t="348516" x="6438900" y="5314950"/>
          <p14:tracePt t="348524" x="6445250" y="5308600"/>
          <p14:tracePt t="348542" x="6445250" y="5295900"/>
          <p14:tracePt t="348559" x="6451600" y="5276850"/>
          <p14:tracePt t="348573" x="6445250" y="5251450"/>
          <p14:tracePt t="348590" x="6419850" y="5226050"/>
          <p14:tracePt t="348607" x="6388100" y="5200650"/>
          <p14:tracePt t="348624" x="6343650" y="5149850"/>
          <p14:tracePt t="348641" x="6318250" y="5118100"/>
          <p14:tracePt t="348657" x="6286500" y="5086350"/>
          <p14:tracePt t="348674" x="6197600" y="5035550"/>
          <p14:tracePt t="348690" x="6070600" y="4991100"/>
          <p14:tracePt t="348707" x="5829300" y="4914900"/>
          <p14:tracePt t="348725" x="5695950" y="4870450"/>
          <p14:tracePt t="348741" x="5581650" y="4826000"/>
          <p14:tracePt t="348757" x="5543550" y="4800600"/>
          <p14:tracePt t="348775" x="5537200" y="4794250"/>
          <p14:tracePt t="348791" x="5537200" y="4787900"/>
          <p14:tracePt t="348807" x="5511800" y="4794250"/>
          <p14:tracePt t="348824" x="5441950" y="4813300"/>
          <p14:tracePt t="348843" x="5353050" y="4826000"/>
          <p14:tracePt t="348859" x="5264150" y="4838700"/>
          <p14:tracePt t="348874" x="5200650" y="4857750"/>
          <p14:tracePt t="348891" x="5181600" y="4870450"/>
          <p14:tracePt t="348907" x="5181600" y="4883150"/>
          <p14:tracePt t="348927" x="5245100" y="4921250"/>
          <p14:tracePt t="348943" x="5372100" y="4959350"/>
          <p14:tracePt t="348957" x="5473700" y="4978400"/>
          <p14:tracePt t="348975" x="5575300" y="5003800"/>
          <p14:tracePt t="348991" x="5613400" y="5010150"/>
          <p14:tracePt t="349007" x="5619750" y="5016500"/>
          <p14:tracePt t="349041" x="5638800" y="5016500"/>
          <p14:tracePt t="349057" x="5683250" y="4991100"/>
          <p14:tracePt t="349074" x="5734050" y="4965700"/>
          <p14:tracePt t="349091" x="5772150" y="4927600"/>
          <p14:tracePt t="349108" x="5803900" y="4889500"/>
          <p14:tracePt t="349123" x="5829300" y="4857750"/>
          <p14:tracePt t="349141" x="5842000" y="4832350"/>
          <p14:tracePt t="349158" x="5842000" y="4800600"/>
          <p14:tracePt t="349161" x="5835650" y="4787900"/>
          <p14:tracePt t="349176" x="5810250" y="4756150"/>
          <p14:tracePt t="349191" x="5797550" y="4743450"/>
          <p14:tracePt t="349210" x="5740400" y="4686300"/>
          <p14:tracePt t="349226" x="5702300" y="4654550"/>
          <p14:tracePt t="349242" x="5676900" y="4641850"/>
          <p14:tracePt t="349259" x="5632450" y="4635500"/>
          <p14:tracePt t="349274" x="5575300" y="4635500"/>
          <p14:tracePt t="349291" x="5454650" y="4648200"/>
          <p14:tracePt t="349308" x="5334000" y="4648200"/>
          <p14:tracePt t="349325" x="5245100" y="4648200"/>
          <p14:tracePt t="349341" x="5207000" y="4648200"/>
          <p14:tracePt t="349358" x="5187950" y="4654550"/>
          <p14:tracePt t="349374" x="5181600" y="4699000"/>
          <p14:tracePt t="349392" x="5213350" y="4762500"/>
          <p14:tracePt t="349409" x="5251450" y="4845050"/>
          <p14:tracePt t="349425" x="5264150" y="4870450"/>
          <p14:tracePt t="349426" x="5276850" y="4908550"/>
          <p14:tracePt t="349443" x="5289550" y="4953000"/>
          <p14:tracePt t="349457" x="5302250" y="4972050"/>
          <p14:tracePt t="349474" x="5308600" y="4984750"/>
          <p14:tracePt t="349491" x="5327650" y="4997450"/>
          <p14:tracePt t="349510" x="5353050" y="5003800"/>
          <p14:tracePt t="349524" x="5429250" y="5016500"/>
          <p14:tracePt t="349542" x="5480050" y="5029200"/>
          <p14:tracePt t="349558" x="5511800" y="5035550"/>
          <p14:tracePt t="349577" x="5518150" y="5035550"/>
          <p14:tracePt t="349717" x="5518150" y="5041900"/>
          <p14:tracePt t="349752" x="5518150" y="5048250"/>
          <p14:tracePt t="349768" x="5518150" y="5054600"/>
          <p14:tracePt t="349784" x="5511800" y="5054600"/>
          <p14:tracePt t="349794" x="5511800" y="5060950"/>
          <p14:tracePt t="349946" x="5505450" y="5060950"/>
          <p14:tracePt t="349990" x="5505450" y="5067300"/>
          <p14:tracePt t="350008" x="5505450" y="5080000"/>
          <p14:tracePt t="350026" x="5511800" y="5111750"/>
          <p14:tracePt t="350044" x="5511800" y="5130800"/>
          <p14:tracePt t="350059" x="5511800" y="5149850"/>
          <p14:tracePt t="350075" x="5511800" y="5162550"/>
          <p14:tracePt t="350092" x="5505450" y="5168900"/>
          <p14:tracePt t="350125" x="5511800" y="5168900"/>
          <p14:tracePt t="350142" x="5537200" y="5168900"/>
          <p14:tracePt t="350158" x="5581650" y="5168900"/>
          <p14:tracePt t="350175" x="5670550" y="5175250"/>
          <p14:tracePt t="350192" x="5765800" y="5175250"/>
          <p14:tracePt t="350195" x="5822950" y="5175250"/>
          <p14:tracePt t="350211" x="5892800" y="5162550"/>
          <p14:tracePt t="350225" x="5981700" y="5130800"/>
          <p14:tracePt t="350242" x="6032500" y="5105400"/>
          <p14:tracePt t="350260" x="6134100" y="5029200"/>
          <p14:tracePt t="350275" x="6172200" y="4997450"/>
          <p14:tracePt t="350293" x="6216650" y="4959350"/>
          <p14:tracePt t="350308" x="6305550" y="4921250"/>
          <p14:tracePt t="350325" x="6369050" y="4902200"/>
          <p14:tracePt t="350342" x="6400800" y="4895850"/>
          <p14:tracePt t="350358" x="6407150" y="4889500"/>
          <p14:tracePt t="350406" x="6413500" y="4889500"/>
          <p14:tracePt t="350420" x="6419850" y="4889500"/>
          <p14:tracePt t="350429" x="6426200" y="4889500"/>
          <p14:tracePt t="350444" x="6464300" y="4889500"/>
          <p14:tracePt t="350458" x="6515100" y="4883150"/>
          <p14:tracePt t="350476" x="6604000" y="4883150"/>
          <p14:tracePt t="350492" x="6642100" y="4883150"/>
          <p14:tracePt t="350496" x="6661150" y="4883150"/>
          <p14:tracePt t="350509" x="6686550" y="4883150"/>
          <p14:tracePt t="350525" x="6750050" y="4889500"/>
          <p14:tracePt t="350542" x="6800850" y="4908550"/>
          <p14:tracePt t="350559" x="6845300" y="4927600"/>
          <p14:tracePt t="350575" x="6870700" y="4940300"/>
          <p14:tracePt t="350592" x="6902450" y="4946650"/>
          <p14:tracePt t="350609" x="6940550" y="4946650"/>
          <p14:tracePt t="350625" x="7010400" y="4946650"/>
          <p14:tracePt t="350642" x="7054850" y="4946650"/>
          <p14:tracePt t="350659" x="7099300" y="4946650"/>
          <p14:tracePt t="350675" x="7112000" y="4946650"/>
          <p14:tracePt t="350709" x="7118350" y="4946650"/>
          <p14:tracePt t="350742" x="7131050" y="4946650"/>
          <p14:tracePt t="350759" x="7143750" y="4946650"/>
          <p14:tracePt t="350777" x="7156450" y="4946650"/>
          <p14:tracePt t="350792" x="7162800" y="4946650"/>
          <p14:tracePt t="350858" x="7169150" y="4946650"/>
          <p14:tracePt t="350864" x="7175500" y="4940300"/>
          <p14:tracePt t="350876" x="7181850" y="4940300"/>
          <p14:tracePt t="350916" x="7188200" y="4940300"/>
          <p14:tracePt t="350942" x="7194550" y="4940300"/>
          <p14:tracePt t="350976" x="7200900" y="4940300"/>
          <p14:tracePt t="351179" x="7194550" y="4940300"/>
          <p14:tracePt t="351195" x="7169150" y="4940300"/>
          <p14:tracePt t="351212" x="7131050" y="4933950"/>
          <p14:tracePt t="351227" x="7054850" y="4921250"/>
          <p14:tracePt t="351243" x="7016750" y="4908550"/>
          <p14:tracePt t="351261" x="7004050" y="4895850"/>
          <p14:tracePt t="351276" x="7010400" y="4876800"/>
          <p14:tracePt t="351293" x="7042150" y="4857750"/>
          <p14:tracePt t="351310" x="7099300" y="4851400"/>
          <p14:tracePt t="351326" x="7143750" y="4851400"/>
          <p14:tracePt t="351343" x="7156450" y="4851400"/>
          <p14:tracePt t="351359" x="7169150" y="4851400"/>
          <p14:tracePt t="351414" x="7175500" y="4857750"/>
          <p14:tracePt t="351426" x="7181850" y="4857750"/>
          <p14:tracePt t="351443" x="7213600" y="4864100"/>
          <p14:tracePt t="351461" x="7315200" y="4870450"/>
          <p14:tracePt t="351476" x="7366000" y="4870450"/>
          <p14:tracePt t="351493" x="7385050" y="4870450"/>
          <p14:tracePt t="351510" x="7397750" y="4870450"/>
          <p14:tracePt t="351526" x="7410450" y="4870450"/>
          <p14:tracePt t="351560" x="7416800" y="4870450"/>
          <p14:tracePt t="351576" x="7429500" y="4870450"/>
          <p14:tracePt t="351594" x="7454900" y="4870450"/>
          <p14:tracePt t="351610" x="7486650" y="4876800"/>
          <p14:tracePt t="351626" x="7518400" y="4883150"/>
          <p14:tracePt t="351628" x="7531100" y="4883150"/>
          <p14:tracePt t="351660" x="7537450" y="4889500"/>
          <p14:tracePt t="351676" x="7556500" y="4889500"/>
          <p14:tracePt t="351695" x="7620000" y="4902200"/>
          <p14:tracePt t="351710" x="7677150" y="4914900"/>
          <p14:tracePt t="351727" x="7734300" y="4927600"/>
          <p14:tracePt t="351743" x="7816850" y="4933950"/>
          <p14:tracePt t="351760" x="7981950" y="4946650"/>
          <p14:tracePt t="351776" x="8134350" y="4953000"/>
          <p14:tracePt t="351795" x="8318500" y="4953000"/>
          <p14:tracePt t="351810" x="8426450" y="4946650"/>
          <p14:tracePt t="351827" x="8483600" y="4933950"/>
          <p14:tracePt t="351843" x="8489950" y="4927600"/>
          <p14:tracePt t="351926" x="8502650" y="4927600"/>
          <p14:tracePt t="351943" x="8521700" y="4927600"/>
          <p14:tracePt t="351960" x="8547100" y="4927600"/>
          <p14:tracePt t="352016" x="8547100" y="4933950"/>
          <p14:tracePt t="352026" x="8553450" y="4940300"/>
          <p14:tracePt t="352043" x="8566150" y="4953000"/>
          <p14:tracePt t="352060" x="8591550" y="4978400"/>
          <p14:tracePt t="352077" x="8636000" y="4997450"/>
          <p14:tracePt t="352093" x="8724900" y="5022850"/>
          <p14:tracePt t="352110" x="8820150" y="5022850"/>
          <p14:tracePt t="352127" x="8921750" y="5016500"/>
          <p14:tracePt t="352143" x="9048750" y="4984750"/>
          <p14:tracePt t="352160" x="9118600" y="4959350"/>
          <p14:tracePt t="352177" x="9150350" y="4933950"/>
          <p14:tracePt t="352193" x="9156700" y="4908550"/>
          <p14:tracePt t="352211" x="9156700" y="4876800"/>
          <p14:tracePt t="352227" x="9150350" y="4851400"/>
          <p14:tracePt t="352244" x="9124950" y="4813300"/>
          <p14:tracePt t="352261" x="9093200" y="4775200"/>
          <p14:tracePt t="352277" x="9074150" y="4756150"/>
          <p14:tracePt t="352293" x="9029700" y="4730750"/>
          <p14:tracePt t="352310" x="8997950" y="4718050"/>
          <p14:tracePt t="352327" x="8921750" y="4692650"/>
          <p14:tracePt t="352344" x="8858250" y="4686300"/>
          <p14:tracePt t="352361" x="8737600" y="4667250"/>
          <p14:tracePt t="352379" x="8591550" y="4654550"/>
          <p14:tracePt t="352395" x="8445500" y="4654550"/>
          <p14:tracePt t="352410" x="8331200" y="4673600"/>
          <p14:tracePt t="352427" x="8255000" y="4699000"/>
          <p14:tracePt t="352444" x="8216900" y="4730750"/>
          <p14:tracePt t="352460" x="8197850" y="4762500"/>
          <p14:tracePt t="352477" x="8197850" y="4787900"/>
          <p14:tracePt t="352493" x="8223250" y="4826000"/>
          <p14:tracePt t="352512" x="8255000" y="4864100"/>
          <p14:tracePt t="352527" x="8280400" y="4883150"/>
          <p14:tracePt t="352544" x="8312150" y="4902200"/>
          <p14:tracePt t="352561" x="8337550" y="4908550"/>
          <p14:tracePt t="352578" x="8388350" y="4914900"/>
          <p14:tracePt t="352581" x="8432800" y="4921250"/>
          <p14:tracePt t="352594" x="8458200" y="4921250"/>
          <p14:tracePt t="352611" x="8597900" y="4914900"/>
          <p14:tracePt t="352627" x="8928100" y="4889500"/>
          <p14:tracePt t="352644" x="9124950" y="4889500"/>
          <p14:tracePt t="352660" x="9328150" y="4895850"/>
          <p14:tracePt t="352677" x="9544050" y="4902200"/>
          <p14:tracePt t="352694" x="9728200" y="4908550"/>
          <p14:tracePt t="352712" x="9880600" y="4914900"/>
          <p14:tracePt t="352729" x="9963150" y="4921250"/>
          <p14:tracePt t="352746" x="9994900" y="4927600"/>
          <p14:tracePt t="352870" x="9988550" y="4927600"/>
          <p14:tracePt t="352878" x="9982200" y="4927600"/>
          <p14:tracePt t="352886" x="9975850" y="4921250"/>
          <p14:tracePt t="352896" x="9969500" y="4921250"/>
          <p14:tracePt t="352911" x="9969500" y="4914900"/>
          <p14:tracePt t="354515" x="9963150" y="4914900"/>
          <p14:tracePt t="354522" x="9925050" y="4914900"/>
          <p14:tracePt t="354539" x="9791700" y="4921250"/>
          <p14:tracePt t="354547" x="9728200" y="4927600"/>
          <p14:tracePt t="354563" x="9652000" y="4933950"/>
          <p14:tracePt t="354579" x="9645650" y="4940300"/>
          <p14:tracePt t="354596" x="9658350" y="4959350"/>
          <p14:tracePt t="354612" x="9709150" y="5022850"/>
          <p14:tracePt t="354629" x="9785350" y="5156200"/>
          <p14:tracePt t="354645" x="9842500" y="5270500"/>
          <p14:tracePt t="354661" x="9855200" y="5378450"/>
          <p14:tracePt t="354679" x="9823450" y="5435600"/>
          <p14:tracePt t="354695" x="9747250" y="5486400"/>
          <p14:tracePt t="354698" x="9715500" y="5499100"/>
          <p14:tracePt t="354715" x="9613900" y="5530850"/>
          <p14:tracePt t="354728" x="9569450" y="5543550"/>
          <p14:tracePt t="354746" x="9372600" y="5619750"/>
          <p14:tracePt t="354762" x="9213850" y="5670550"/>
          <p14:tracePt t="354779" x="8978900" y="5740400"/>
          <p14:tracePt t="354795" x="8743950" y="5784850"/>
          <p14:tracePt t="354812" x="8477250" y="5803900"/>
          <p14:tracePt t="354829" x="8216900" y="5803900"/>
          <p14:tracePt t="354846" x="7956550" y="5784850"/>
          <p14:tracePt t="354862" x="7689850" y="5759450"/>
          <p14:tracePt t="354879" x="7372350" y="5740400"/>
          <p14:tracePt t="354896" x="7112000" y="5721350"/>
          <p14:tracePt t="354913" x="6769100" y="5702300"/>
          <p14:tracePt t="354931" x="6451600" y="5670550"/>
          <p14:tracePt t="354947" x="6216650" y="5651500"/>
          <p14:tracePt t="354963" x="6083300" y="5638800"/>
          <p14:tracePt t="355553" x="6070600" y="5632450"/>
          <p14:tracePt t="355562" x="6064250" y="5626100"/>
          <p14:tracePt t="355596" x="6089650" y="5626100"/>
          <p14:tracePt t="355613" x="6146800" y="5619750"/>
          <p14:tracePt t="355630" x="6178550" y="5613400"/>
          <p14:tracePt t="355646" x="6191250" y="5600700"/>
          <p14:tracePt t="355649" x="6203950" y="5581650"/>
          <p14:tracePt t="355665" x="6248400" y="5524500"/>
          <p14:tracePt t="355680" x="6267450" y="5499100"/>
          <p14:tracePt t="355683" x="6286500" y="5473700"/>
          <p14:tracePt t="355696" x="6311900" y="5441950"/>
          <p14:tracePt t="355715" x="6375400" y="5372100"/>
          <p14:tracePt t="355731" x="6413500" y="5334000"/>
          <p14:tracePt t="355747" x="6426200" y="5302250"/>
          <p14:tracePt t="355765" x="6407150" y="5264150"/>
          <p14:tracePt t="355780" x="6350000" y="5226050"/>
          <p14:tracePt t="355797" x="6299200" y="5200650"/>
          <p14:tracePt t="355813" x="6248400" y="5181600"/>
          <p14:tracePt t="355830" x="6210300" y="5156200"/>
          <p14:tracePt t="355846" x="6178550" y="5137150"/>
          <p14:tracePt t="355864" x="6172200" y="5124450"/>
          <p14:tracePt t="355880" x="6146800" y="5105400"/>
          <p14:tracePt t="355897" x="6057900" y="5086350"/>
          <p14:tracePt t="355913" x="5803900" y="5060950"/>
          <p14:tracePt t="355932" x="5651500" y="5054600"/>
          <p14:tracePt t="355947" x="5588000" y="5054600"/>
          <p14:tracePt t="355981" x="5638800" y="5054600"/>
          <p14:tracePt t="355998" x="5791200" y="5067300"/>
          <p14:tracePt t="356013" x="5930900" y="5092700"/>
          <p14:tracePt t="356030" x="6026150" y="5118100"/>
          <p14:tracePt t="356047" x="6026150" y="5130800"/>
          <p14:tracePt t="356063" x="6007100" y="5143500"/>
          <p14:tracePt t="356080" x="5994400" y="5149850"/>
          <p14:tracePt t="356096" x="5988050" y="5149850"/>
          <p14:tracePt t="356136" x="6000750" y="5149850"/>
          <p14:tracePt t="356147" x="6026150" y="5149850"/>
          <p14:tracePt t="356163" x="6076950" y="5143500"/>
          <p14:tracePt t="356181" x="6115050" y="5130800"/>
          <p14:tracePt t="356184" x="6134100" y="5130800"/>
          <p14:tracePt t="356197" x="6140450" y="5130800"/>
          <p14:tracePt t="356214" x="6153150" y="5130800"/>
          <p14:tracePt t="356230" x="6165850" y="5130800"/>
          <p14:tracePt t="356246" x="6203950" y="5137150"/>
          <p14:tracePt t="356265" x="6286500" y="5162550"/>
          <p14:tracePt t="356280" x="6305550" y="5175250"/>
          <p14:tracePt t="356282" x="6330950" y="5187950"/>
          <p14:tracePt t="356297" x="6362700" y="5200650"/>
          <p14:tracePt t="356314" x="6394450" y="5200650"/>
          <p14:tracePt t="356330" x="6413500" y="5200650"/>
          <p14:tracePt t="356347" x="6426200" y="5200650"/>
          <p14:tracePt t="356363" x="6445250" y="5194300"/>
          <p14:tracePt t="356382" x="6470650" y="5194300"/>
          <p14:tracePt t="356398" x="6483350" y="5194300"/>
          <p14:tracePt t="356472" x="6483350" y="5187950"/>
          <p14:tracePt t="356496" x="6489700" y="5187950"/>
          <p14:tracePt t="356502" x="6489700" y="5181600"/>
          <p14:tracePt t="356618" x="6483350" y="5181600"/>
          <p14:tracePt t="356695" x="6483350" y="5187950"/>
          <p14:tracePt t="356709" x="6477000" y="5187950"/>
          <p14:tracePt t="356730" x="6477000" y="5194300"/>
          <p14:tracePt t="356793" x="6477000" y="5200650"/>
          <p14:tracePt t="356822" x="6470650" y="5200650"/>
          <p14:tracePt t="356935" x="6464300" y="5200650"/>
          <p14:tracePt t="356954" x="6457950" y="5200650"/>
          <p14:tracePt t="356971" x="6451600" y="5200650"/>
          <p14:tracePt t="356981" x="6445250" y="5200650"/>
          <p14:tracePt t="356998" x="6413500" y="5200650"/>
          <p14:tracePt t="357014" x="6381750" y="5207000"/>
          <p14:tracePt t="357031" x="6356350" y="5213350"/>
          <p14:tracePt t="357047" x="6324600" y="5213350"/>
          <p14:tracePt t="357064" x="6299200" y="5213350"/>
          <p14:tracePt t="357081" x="6273800" y="5213350"/>
          <p14:tracePt t="357098" x="6273800" y="5219700"/>
          <p14:tracePt t="357148" x="6292850" y="5219700"/>
          <p14:tracePt t="357164" x="6369050" y="5213350"/>
          <p14:tracePt t="357183" x="6426200" y="5207000"/>
          <p14:tracePt t="357197" x="6451600" y="5207000"/>
          <p14:tracePt t="357214" x="6464300" y="5194300"/>
          <p14:tracePt t="357231" x="6489700" y="5168900"/>
          <p14:tracePt t="357248" x="6559550" y="5143500"/>
          <p14:tracePt t="357265" x="6680200" y="5137150"/>
          <p14:tracePt t="357268" x="6743700" y="5137150"/>
          <p14:tracePt t="357282" x="6807200" y="5137150"/>
          <p14:tracePt t="357298" x="6946900" y="5137150"/>
          <p14:tracePt t="357314" x="7067550" y="5149850"/>
          <p14:tracePt t="357331" x="7118350" y="5156200"/>
          <p14:tracePt t="357382" x="7124700" y="5156200"/>
          <p14:tracePt t="357401" x="7131050" y="5156200"/>
          <p14:tracePt t="357414" x="7156450" y="5162550"/>
          <p14:tracePt t="357431" x="7181850" y="5168900"/>
          <p14:tracePt t="357448" x="7207250" y="5175250"/>
          <p14:tracePt t="357466" x="7226300" y="5181600"/>
          <p14:tracePt t="357481" x="7232650" y="5187950"/>
          <p14:tracePt t="357498" x="7239000" y="5187950"/>
          <p14:tracePt t="357551" x="7245350" y="5187950"/>
          <p14:tracePt t="357566" x="7251700" y="5194300"/>
          <p14:tracePt t="357592" x="7264400" y="5194300"/>
          <p14:tracePt t="357619" x="7270750" y="5194300"/>
          <p14:tracePt t="357631" x="7277100" y="5194300"/>
          <p14:tracePt t="357650" x="7289800" y="5187950"/>
          <p14:tracePt t="357665" x="7308850" y="5187950"/>
          <p14:tracePt t="357681" x="7327900" y="5175250"/>
          <p14:tracePt t="357698" x="7334250" y="5175250"/>
          <p14:tracePt t="357717" x="7340600" y="5168900"/>
          <p14:tracePt t="357731" x="7353300" y="5168900"/>
          <p14:tracePt t="357748" x="7366000" y="5168900"/>
          <p14:tracePt t="357765" x="7372350" y="5168900"/>
          <p14:tracePt t="357782" x="7385050" y="5168900"/>
          <p14:tracePt t="357784" x="7404100" y="5175250"/>
          <p14:tracePt t="357802" x="7423150" y="5181600"/>
          <p14:tracePt t="357815" x="7435850" y="5181600"/>
          <p14:tracePt t="357832" x="7454900" y="5181600"/>
          <p14:tracePt t="357848" x="7473950" y="5181600"/>
          <p14:tracePt t="357863" x="7486650" y="5181600"/>
          <p14:tracePt t="357882" x="7505700" y="5181600"/>
          <p14:tracePt t="357898" x="7512050" y="5181600"/>
          <p14:tracePt t="357915" x="7518400" y="5181600"/>
          <p14:tracePt t="357932" x="7524750" y="5181600"/>
          <p14:tracePt t="357948" x="7531100" y="5181600"/>
          <p14:tracePt t="358000" x="7518400" y="5181600"/>
          <p14:tracePt t="358015" x="7499350" y="5181600"/>
          <p14:tracePt t="358032" x="7486650" y="5181600"/>
          <p14:tracePt t="358048" x="7480300" y="5181600"/>
          <p14:tracePt t="358065" x="7473950" y="5175250"/>
          <p14:tracePt t="358082" x="7467600" y="5168900"/>
          <p14:tracePt t="358098" x="7467600" y="5156200"/>
          <p14:tracePt t="358115" x="7467600" y="5143500"/>
          <p14:tracePt t="358132" x="7524750" y="5130800"/>
          <p14:tracePt t="358150" x="7613650" y="5111750"/>
          <p14:tracePt t="358165" x="7867650" y="5073650"/>
          <p14:tracePt t="358182" x="8115300" y="5060950"/>
          <p14:tracePt t="358198" x="8369300" y="5073650"/>
          <p14:tracePt t="358215" x="8521700" y="5086350"/>
          <p14:tracePt t="358232" x="8553450" y="5092700"/>
          <p14:tracePt t="358248" x="8547100" y="5092700"/>
          <p14:tracePt t="358266" x="8502650" y="5092700"/>
          <p14:tracePt t="358282" x="8464550" y="5080000"/>
          <p14:tracePt t="358298" x="8458200" y="5080000"/>
          <p14:tracePt t="358315" x="8464550" y="5080000"/>
          <p14:tracePt t="358332" x="8489950" y="5080000"/>
          <p14:tracePt t="358349" x="8553450" y="5080000"/>
          <p14:tracePt t="358365" x="8604250" y="5092700"/>
          <p14:tracePt t="358382" x="8610600" y="5099050"/>
          <p14:tracePt t="358398" x="8610600" y="5105400"/>
          <p14:tracePt t="358432" x="8610600" y="5111750"/>
          <p14:tracePt t="358449" x="8610600" y="5118100"/>
          <p14:tracePt t="358465" x="8629650" y="5124450"/>
          <p14:tracePt t="358467" x="8642350" y="5130800"/>
          <p14:tracePt t="358483" x="8661400" y="5137150"/>
          <p14:tracePt t="358499" x="8705850" y="5149850"/>
          <p14:tracePt t="358515" x="8756650" y="5168900"/>
          <p14:tracePt t="358531" x="8756650" y="5175250"/>
          <p14:tracePt t="358548" x="8775700" y="5187950"/>
          <p14:tracePt t="358565" x="8782050" y="5194300"/>
          <p14:tracePt t="358584" x="8794750" y="5200650"/>
          <p14:tracePt t="358600" x="8826500" y="5207000"/>
          <p14:tracePt t="358615" x="8851900" y="5213350"/>
          <p14:tracePt t="358632" x="8883650" y="5213350"/>
          <p14:tracePt t="358649" x="8890000" y="5213350"/>
          <p14:tracePt t="358684" x="8890000" y="5219700"/>
          <p14:tracePt t="358860" x="8902700" y="5219700"/>
          <p14:tracePt t="358869" x="8915400" y="5219700"/>
          <p14:tracePt t="358882" x="8947150" y="5219700"/>
          <p14:tracePt t="358899" x="9144000" y="5226050"/>
          <p14:tracePt t="358916" x="9334500" y="5232400"/>
          <p14:tracePt t="358933" x="9493250" y="5238750"/>
          <p14:tracePt t="358949" x="9639300" y="5245100"/>
          <p14:tracePt t="358966" x="9715500" y="5245100"/>
          <p14:tracePt t="358983" x="9734550" y="5245100"/>
          <p14:tracePt t="359042" x="9740900" y="5245100"/>
          <p14:tracePt t="359049" x="9747250" y="5245100"/>
          <p14:tracePt t="359068" x="9779000" y="5245100"/>
          <p14:tracePt t="359082" x="9836150" y="5245100"/>
          <p14:tracePt t="359099" x="9893300" y="5238750"/>
          <p14:tracePt t="359116" x="9925050" y="5232400"/>
          <p14:tracePt t="359133" x="9931400" y="5232400"/>
          <p14:tracePt t="359194" x="9925050" y="5232400"/>
          <p14:tracePt t="359222" x="9918700" y="5232400"/>
          <p14:tracePt t="359297" x="9918700" y="5238750"/>
          <p14:tracePt t="359303" x="9912350" y="5238750"/>
          <p14:tracePt t="359316" x="9906000" y="5238750"/>
          <p14:tracePt t="359333" x="9874250" y="5238750"/>
          <p14:tracePt t="359350" x="9861550" y="5238750"/>
          <p14:tracePt t="359449" x="9855200" y="5238750"/>
          <p14:tracePt t="359469" x="9836150" y="5238750"/>
          <p14:tracePt t="359483" x="9817100" y="5238750"/>
          <p14:tracePt t="359500" x="9791700" y="5245100"/>
          <p14:tracePt t="359684" x="9798050" y="5245100"/>
          <p14:tracePt t="359690" x="9804400" y="5238750"/>
          <p14:tracePt t="359719" x="9810750" y="5238750"/>
          <p14:tracePt t="359768" x="9810750" y="5232400"/>
          <p14:tracePt t="359783" x="9810750" y="5226050"/>
          <p14:tracePt t="359807" x="9842500" y="5226050"/>
          <p14:tracePt t="359817" x="9855200" y="5226050"/>
          <p14:tracePt t="359833" x="9867900" y="5226050"/>
          <p14:tracePt t="359850" x="9874250" y="5226050"/>
          <p14:tracePt t="359867" x="9880600" y="5226050"/>
          <p14:tracePt t="359870" x="9886950" y="5226050"/>
          <p14:tracePt t="359883" x="9893300" y="5226050"/>
          <p14:tracePt t="359900" x="9906000" y="5226050"/>
          <p14:tracePt t="359917" x="9950450" y="5226050"/>
          <p14:tracePt t="359934" x="10064750" y="5232400"/>
          <p14:tracePt t="359950" x="10115550" y="5232400"/>
          <p14:tracePt t="359952" x="10153650" y="5226050"/>
          <p14:tracePt t="359966" x="10185400" y="5219700"/>
          <p14:tracePt t="359969" x="10223500" y="5213350"/>
          <p14:tracePt t="359983" x="10293350" y="5187950"/>
          <p14:tracePt t="360001" x="10337800" y="5175250"/>
          <p14:tracePt t="360017" x="10375900" y="5156200"/>
          <p14:tracePt t="360033" x="10407650" y="5149850"/>
          <p14:tracePt t="360050" x="10433050" y="5143500"/>
          <p14:tracePt t="360067" x="10458450" y="5130800"/>
          <p14:tracePt t="360083" x="10477500" y="5124450"/>
          <p14:tracePt t="360100" x="10502900" y="5111750"/>
          <p14:tracePt t="360116" x="10528300" y="5105400"/>
          <p14:tracePt t="360133" x="10553700" y="5086350"/>
          <p14:tracePt t="360150" x="10566400" y="5073650"/>
          <p14:tracePt t="360152" x="10566400" y="5067300"/>
          <p14:tracePt t="360167" x="10560050" y="5054600"/>
          <p14:tracePt t="360183" x="10541000" y="5035550"/>
          <p14:tracePt t="360202" x="10509250" y="5016500"/>
          <p14:tracePt t="360219" x="10477500" y="4991100"/>
          <p14:tracePt t="360233" x="10426700" y="4965700"/>
          <p14:tracePt t="360250" x="10407650" y="4953000"/>
          <p14:tracePt t="360268" x="10325100" y="4914900"/>
          <p14:tracePt t="360283" x="10293350" y="4902200"/>
          <p14:tracePt t="360300" x="10274300" y="4895850"/>
          <p14:tracePt t="360317" x="10255250" y="4895850"/>
          <p14:tracePt t="360333" x="10223500" y="4902200"/>
          <p14:tracePt t="360350" x="10179050" y="4921250"/>
          <p14:tracePt t="360367" x="10140950" y="4933950"/>
          <p14:tracePt t="360384" x="10071100" y="4965700"/>
          <p14:tracePt t="360400" x="10033000" y="4978400"/>
          <p14:tracePt t="360417" x="9969500" y="4991100"/>
          <p14:tracePt t="360434" x="9944100" y="4997450"/>
          <p14:tracePt t="360450" x="9937750" y="5010150"/>
          <p14:tracePt t="360467" x="9931400" y="5035550"/>
          <p14:tracePt t="360484" x="9918700" y="5067300"/>
          <p14:tracePt t="360500" x="9906000" y="5105400"/>
          <p14:tracePt t="360517" x="9893300" y="5130800"/>
          <p14:tracePt t="360533" x="9893300" y="5143500"/>
          <p14:tracePt t="360551" x="9893300" y="5149850"/>
          <p14:tracePt t="360567" x="9918700" y="5162550"/>
          <p14:tracePt t="360584" x="10007600" y="5187950"/>
          <p14:tracePt t="360601" x="10096500" y="5207000"/>
          <p14:tracePt t="360617" x="10179050" y="5219700"/>
          <p14:tracePt t="360634" x="10198100" y="5226050"/>
          <p14:tracePt t="360667" x="10223500" y="5226050"/>
          <p14:tracePt t="360684" x="10344150" y="5226050"/>
          <p14:tracePt t="360700" x="10572750" y="5226050"/>
          <p14:tracePt t="360717" x="10839450" y="5226050"/>
          <p14:tracePt t="360733" x="11118850" y="5226050"/>
          <p14:tracePt t="360751" x="11341100" y="5226050"/>
          <p14:tracePt t="360767" x="11436350" y="5219700"/>
          <p14:tracePt t="360783" x="11442700" y="5213350"/>
          <p14:tracePt t="360801" x="11442700" y="5207000"/>
          <p14:tracePt t="360817" x="11430000" y="5207000"/>
          <p14:tracePt t="360834" x="11417300" y="5213350"/>
          <p14:tracePt t="360851" x="11410950" y="5226050"/>
          <p14:tracePt t="360868" x="11442700" y="5238750"/>
          <p14:tracePt t="360884" x="11480800" y="5238750"/>
          <p14:tracePt t="360901" x="11512550" y="5238750"/>
          <p14:tracePt t="360902" x="11525250" y="5232400"/>
          <p14:tracePt t="360917" x="11537950" y="5226050"/>
          <p14:tracePt t="360936" x="11537950" y="5219700"/>
          <p14:tracePt t="360952" x="11537950" y="5213350"/>
          <p14:tracePt t="360968" x="11531600" y="5213350"/>
          <p14:tracePt t="360984" x="11525250" y="5213350"/>
          <p14:tracePt t="361001" x="11531600" y="5213350"/>
          <p14:tracePt t="361018" x="11550650" y="5207000"/>
          <p14:tracePt t="361034" x="11576050" y="5181600"/>
          <p14:tracePt t="361051" x="11588750" y="5168900"/>
          <p14:tracePt t="361068" x="11595100" y="5149850"/>
          <p14:tracePt t="361084" x="11588750" y="5143500"/>
          <p14:tracePt t="361101" x="11576050" y="5143500"/>
          <p14:tracePt t="361119" x="11525250" y="5137150"/>
          <p14:tracePt t="361134" x="11499850" y="5137150"/>
          <p14:tracePt t="361151" x="11423650" y="5124450"/>
          <p14:tracePt t="361168" x="11372850" y="5118100"/>
          <p14:tracePt t="361184" x="11328400" y="5099050"/>
          <p14:tracePt t="361201" x="11290300" y="5080000"/>
          <p14:tracePt t="361218" x="11239500" y="5060950"/>
          <p14:tracePt t="361235" x="11176000" y="5041900"/>
          <p14:tracePt t="361251" x="11106150" y="5022850"/>
          <p14:tracePt t="361268" x="11036300" y="5010150"/>
          <p14:tracePt t="361284" x="10966450" y="5003800"/>
          <p14:tracePt t="361301" x="10909300" y="4997450"/>
          <p14:tracePt t="361318" x="10877550" y="4991100"/>
          <p14:tracePt t="361337" x="10833100" y="4978400"/>
          <p14:tracePt t="361353" x="10801350" y="4972050"/>
          <p14:tracePt t="361368" x="10750550" y="4965700"/>
          <p14:tracePt t="361387" x="10680700" y="4959350"/>
          <p14:tracePt t="361403" x="10591800" y="4959350"/>
          <p14:tracePt t="361420" x="10471150" y="4946650"/>
          <p14:tracePt t="361434" x="10356850" y="4946650"/>
          <p14:tracePt t="361452" x="10255250" y="4953000"/>
          <p14:tracePt t="361468" x="10166350" y="4959350"/>
          <p14:tracePt t="361485" x="10121900" y="4965700"/>
          <p14:tracePt t="361501" x="10109200" y="4965700"/>
          <p14:tracePt t="361518" x="10090150" y="4972050"/>
          <p14:tracePt t="361534" x="10039350" y="4978400"/>
          <p14:tracePt t="361551" x="9950450" y="4997450"/>
          <p14:tracePt t="361568" x="9817100" y="5029200"/>
          <p14:tracePt t="361585" x="9709150" y="5048250"/>
          <p14:tracePt t="361602" x="9544050" y="5054600"/>
          <p14:tracePt t="361618" x="9493250" y="5048250"/>
          <p14:tracePt t="361635" x="9474200" y="5048250"/>
          <p14:tracePt t="361651" x="9461500" y="5048250"/>
          <p14:tracePt t="361667" x="9417050" y="5048250"/>
          <p14:tracePt t="361685" x="9277350" y="5054600"/>
          <p14:tracePt t="361701" x="9067800" y="5073650"/>
          <p14:tracePt t="361720" x="8832850" y="5099050"/>
          <p14:tracePt t="361737" x="8629650" y="5124450"/>
          <p14:tracePt t="361752" x="8394700" y="5156200"/>
          <p14:tracePt t="361768" x="8267700" y="5162550"/>
          <p14:tracePt t="361785" x="8140700" y="5168900"/>
          <p14:tracePt t="361802" x="7969250" y="5175250"/>
          <p14:tracePt t="361818" x="7651750" y="5181600"/>
          <p14:tracePt t="361835" x="7080250" y="5194300"/>
          <p14:tracePt t="361852" x="6661150" y="5194300"/>
          <p14:tracePt t="361868" x="6318250" y="5187950"/>
          <p14:tracePt t="361885" x="5988050" y="5187950"/>
          <p14:tracePt t="361902" x="5721350" y="5187950"/>
          <p14:tracePt t="361921" x="5486400" y="5187950"/>
          <p14:tracePt t="361937" x="5276850" y="5187950"/>
          <p14:tracePt t="361952" x="5080000" y="5200650"/>
          <p14:tracePt t="361968" x="4902200" y="5213350"/>
          <p14:tracePt t="361985" x="4699000" y="5226050"/>
          <p14:tracePt t="362003" x="4508500" y="5245100"/>
          <p14:tracePt t="362005" x="4445000" y="5245100"/>
          <p14:tracePt t="362018" x="4400550" y="5251450"/>
          <p14:tracePt t="362035" x="4394200" y="5251450"/>
          <p14:tracePt t="362052" x="4413250" y="5251450"/>
          <p14:tracePt t="362068" x="4457700" y="5257800"/>
          <p14:tracePt t="362086" x="4508500" y="5257800"/>
          <p14:tracePt t="362118" x="4514850" y="5264150"/>
          <p14:tracePt t="362134" x="4521200" y="5270500"/>
          <p14:tracePt t="362152" x="4527550" y="5276850"/>
          <p14:tracePt t="362168" x="4546600" y="5295900"/>
          <p14:tracePt t="362187" x="4603750" y="5314950"/>
          <p14:tracePt t="362202" x="4711700" y="5359400"/>
          <p14:tracePt t="362218" x="4781550" y="5391150"/>
          <p14:tracePt t="362235" x="4781550" y="5403850"/>
          <p14:tracePt t="362253" x="4762500" y="5403850"/>
          <p14:tracePt t="362269" x="4737100" y="5403850"/>
          <p14:tracePt t="362285" x="4730750" y="5403850"/>
          <p14:tracePt t="362289" x="4724400" y="5403850"/>
          <p14:tracePt t="362302" x="4724400" y="5397500"/>
          <p14:tracePt t="362319" x="4724400" y="5384800"/>
          <p14:tracePt t="362335" x="4724400" y="5372100"/>
          <p14:tracePt t="362392" x="4730750" y="5372100"/>
          <p14:tracePt t="362478" x="4730750" y="5378450"/>
          <p14:tracePt t="362485" x="4724400" y="5378450"/>
          <p14:tracePt t="362502" x="4692650" y="5384800"/>
          <p14:tracePt t="362519" x="4635500" y="5384800"/>
          <p14:tracePt t="362535" x="4629150" y="5384800"/>
          <p14:tracePt t="365539" x="4622800" y="5384800"/>
          <p14:tracePt t="365547" x="4616450" y="5384800"/>
          <p14:tracePt t="365557" x="4578350" y="5384800"/>
          <p14:tracePt t="365572" x="4508500" y="5397500"/>
          <p14:tracePt t="365588" x="4451350" y="5410200"/>
          <p14:tracePt t="365604" x="4451350" y="5422900"/>
          <p14:tracePt t="365621" x="4502150" y="5441950"/>
          <p14:tracePt t="365638" x="4629150" y="5473700"/>
          <p14:tracePt t="365655" x="4794250" y="5530850"/>
          <p14:tracePt t="365671" x="4851400" y="5581650"/>
          <p14:tracePt t="365688" x="4851400" y="5632450"/>
          <p14:tracePt t="365705" x="4832350" y="5683250"/>
          <p14:tracePt t="365722" x="4832350" y="5721350"/>
          <p14:tracePt t="365741" x="4889500" y="5759450"/>
          <p14:tracePt t="365755" x="4914900" y="5765800"/>
          <p14:tracePt t="365756" x="4946650" y="5765800"/>
          <p14:tracePt t="365774" x="5035550" y="5772150"/>
          <p14:tracePt t="365788" x="5124450" y="5778500"/>
          <p14:tracePt t="365806" x="5162550" y="5784850"/>
          <p14:tracePt t="365821" x="5162550" y="5791200"/>
          <p14:tracePt t="365838" x="5137150" y="5778500"/>
          <p14:tracePt t="365855" x="5080000" y="5753100"/>
          <p14:tracePt t="365872" x="5016500" y="5727700"/>
          <p14:tracePt t="365888" x="4965700" y="5695950"/>
          <p14:tracePt t="365906" x="4946650" y="5676900"/>
          <p14:tracePt t="365938" x="4959350" y="5670550"/>
          <p14:tracePt t="365956" x="5035550" y="5664200"/>
          <p14:tracePt t="365972" x="5060950" y="5664200"/>
          <p14:tracePt t="366010" x="5067300" y="5664200"/>
          <p14:tracePt t="366027" x="5073650" y="5664200"/>
          <p14:tracePt t="366038" x="5080000" y="5664200"/>
          <p14:tracePt t="366057" x="5099050" y="5664200"/>
          <p14:tracePt t="366072" x="5118100" y="5657850"/>
          <p14:tracePt t="366089" x="5168900" y="5657850"/>
          <p14:tracePt t="366105" x="5270500" y="5651500"/>
          <p14:tracePt t="366123" x="5314950" y="5638800"/>
          <p14:tracePt t="366138" x="5359400" y="5632450"/>
          <p14:tracePt t="366155" x="5378450" y="5632450"/>
          <p14:tracePt t="366172" x="5403850" y="5632450"/>
          <p14:tracePt t="366188" x="5429250" y="5632450"/>
          <p14:tracePt t="366205" x="5448300" y="5632450"/>
          <p14:tracePt t="366222" x="5461000" y="5632450"/>
          <p14:tracePt t="366238" x="5473700" y="5632450"/>
          <p14:tracePt t="366255" x="5486400" y="5626100"/>
          <p14:tracePt t="366273" x="5492750" y="5619750"/>
          <p14:tracePt t="366289" x="5505450" y="5613400"/>
          <p14:tracePt t="366305" x="5505450" y="5607050"/>
          <p14:tracePt t="366374" x="5511800" y="5607050"/>
          <p14:tracePt t="366420" x="5511800" y="5613400"/>
          <p14:tracePt t="366471" x="5511800" y="5619750"/>
          <p14:tracePt t="366485" x="5511800" y="5626100"/>
          <p14:tracePt t="366511" x="5511800" y="5632450"/>
          <p14:tracePt t="366516" x="5505450" y="5632450"/>
          <p14:tracePt t="366525" x="5505450" y="5638800"/>
          <p14:tracePt t="366623" x="5499100" y="5638800"/>
          <p14:tracePt t="366638" x="5492750" y="5638800"/>
          <p14:tracePt t="366656" x="5486400" y="5645150"/>
          <p14:tracePt t="366673" x="5480050" y="5645150"/>
          <p14:tracePt t="366706" x="5473700" y="5651500"/>
          <p14:tracePt t="366739" x="5473700" y="5657850"/>
          <p14:tracePt t="366755" x="5467350" y="5670550"/>
          <p14:tracePt t="366772" x="5441950" y="5676900"/>
          <p14:tracePt t="366790" x="5416550" y="5689600"/>
          <p14:tracePt t="366805" x="5403850" y="5689600"/>
          <p14:tracePt t="366823" x="5403850" y="5695950"/>
          <p14:tracePt t="366856" x="5391150" y="5695950"/>
          <p14:tracePt t="366872" x="5359400" y="5715000"/>
          <p14:tracePt t="366889" x="5346700" y="5721350"/>
          <p14:tracePt t="366906" x="5314950" y="5734050"/>
          <p14:tracePt t="366923" x="5302250" y="5734050"/>
          <p14:tracePt t="366939" x="5295900" y="5734050"/>
          <p14:tracePt t="366981" x="5283200" y="5740400"/>
          <p14:tracePt t="366991" x="5264150" y="5753100"/>
          <p14:tracePt t="367006" x="5219700" y="5778500"/>
          <p14:tracePt t="367023" x="5175250" y="5803900"/>
          <p14:tracePt t="367039" x="5137150" y="5835650"/>
          <p14:tracePt t="367056" x="5124450" y="5861050"/>
          <p14:tracePt t="367073" x="5118100" y="5892800"/>
          <p14:tracePt t="367089" x="5143500" y="5930900"/>
          <p14:tracePt t="367111" x="5207000" y="5988050"/>
          <p14:tracePt t="367123" x="5226050" y="6000750"/>
          <p14:tracePt t="367140" x="5257800" y="6019800"/>
          <p14:tracePt t="367156" x="5270500" y="6026150"/>
          <p14:tracePt t="367175" x="5283200" y="6026150"/>
          <p14:tracePt t="367189" x="5353050" y="5994400"/>
          <p14:tracePt t="367206" x="5461000" y="5956300"/>
          <p14:tracePt t="367223" x="5556250" y="5924550"/>
          <p14:tracePt t="367240" x="5689600" y="5873750"/>
          <p14:tracePt t="367257" x="5822950" y="5816600"/>
          <p14:tracePt t="367273" x="5905500" y="5765800"/>
          <p14:tracePt t="367289" x="5937250" y="5734050"/>
          <p14:tracePt t="367306" x="5937250" y="5708650"/>
          <p14:tracePt t="367323" x="5937250" y="5689600"/>
          <p14:tracePt t="367339" x="5937250" y="5683250"/>
          <p14:tracePt t="367356" x="5937250" y="5676900"/>
          <p14:tracePt t="367374" x="5956300" y="5676900"/>
          <p14:tracePt t="367390" x="5988050" y="5670550"/>
          <p14:tracePt t="367393" x="6032500" y="5670550"/>
          <p14:tracePt t="367408" x="6096000" y="5670550"/>
          <p14:tracePt t="367423" x="6115050" y="5670550"/>
          <p14:tracePt t="367439" x="6140450" y="5670550"/>
          <p14:tracePt t="367493" x="6146800" y="5676900"/>
          <p14:tracePt t="367509" x="6165850" y="5676900"/>
          <p14:tracePt t="367523" x="6210300" y="5676900"/>
          <p14:tracePt t="367540" x="6381750" y="5689600"/>
          <p14:tracePt t="367556" x="6508750" y="5689600"/>
          <p14:tracePt t="367574" x="6591300" y="5689600"/>
          <p14:tracePt t="367590" x="6597650" y="5683250"/>
          <p14:tracePt t="367606" x="6597650" y="5670550"/>
          <p14:tracePt t="367639" x="6597650" y="5664200"/>
          <p14:tracePt t="367658" x="6604000" y="5664200"/>
          <p14:tracePt t="367673" x="6623050" y="5657850"/>
          <p14:tracePt t="367690" x="6648450" y="5657850"/>
          <p14:tracePt t="367707" x="6673850" y="5651500"/>
          <p14:tracePt t="367724" x="6692900" y="5645150"/>
          <p14:tracePt t="367726" x="6699250" y="5645150"/>
          <p14:tracePt t="367741" x="6724650" y="5638800"/>
          <p14:tracePt t="367756" x="6737350" y="5638800"/>
          <p14:tracePt t="367773" x="6788150" y="5632450"/>
          <p14:tracePt t="367790" x="6807200" y="5632450"/>
          <p14:tracePt t="367807" x="6838950" y="5632450"/>
          <p14:tracePt t="367823" x="6851650" y="5632450"/>
          <p14:tracePt t="367840" x="6858000" y="5632450"/>
          <p14:tracePt t="367856" x="6870700" y="5632450"/>
          <p14:tracePt t="367873" x="6883400" y="5632450"/>
          <p14:tracePt t="367890" x="6908800" y="5638800"/>
          <p14:tracePt t="367906" x="6940550" y="5651500"/>
          <p14:tracePt t="367925" x="6965950" y="5657850"/>
          <p14:tracePt t="367942" x="7004050" y="5657850"/>
          <p14:tracePt t="367957" x="7010400" y="5657850"/>
          <p14:tracePt t="367973" x="7010400" y="5664200"/>
          <p14:tracePt t="368012" x="7016750" y="5657850"/>
          <p14:tracePt t="368024" x="7016750" y="5651500"/>
          <p14:tracePt t="368040" x="7023100" y="5645150"/>
          <p14:tracePt t="368058" x="7035800" y="5619750"/>
          <p14:tracePt t="368073" x="7048500" y="5607050"/>
          <p14:tracePt t="368090" x="7080250" y="5575300"/>
          <p14:tracePt t="368092" x="7092950" y="5568950"/>
          <p14:tracePt t="368107" x="7105650" y="5562600"/>
          <p14:tracePt t="368124" x="7181850" y="5537200"/>
          <p14:tracePt t="368142" x="7232650" y="5530850"/>
          <p14:tracePt t="368157" x="7289800" y="5530850"/>
          <p14:tracePt t="368173" x="7397750" y="5524500"/>
          <p14:tracePt t="368190" x="7493000" y="5524500"/>
          <p14:tracePt t="368206" x="7632700" y="5530850"/>
          <p14:tracePt t="368223" x="7708900" y="5543550"/>
          <p14:tracePt t="368240" x="7766050" y="5556250"/>
          <p14:tracePt t="368255" x="7772400" y="5562600"/>
          <p14:tracePt t="368274" x="7759700" y="5562600"/>
          <p14:tracePt t="368291" x="7721600" y="5562600"/>
          <p14:tracePt t="368309" x="7689850" y="5562600"/>
          <p14:tracePt t="368324" x="7683500" y="5562600"/>
          <p14:tracePt t="368340" x="7677150" y="5562600"/>
          <p14:tracePt t="368357" x="7677150" y="5568950"/>
          <p14:tracePt t="368374" x="7689850" y="5575300"/>
          <p14:tracePt t="368390" x="7702550" y="5594350"/>
          <p14:tracePt t="368407" x="7715250" y="5619750"/>
          <p14:tracePt t="368424" x="7715250" y="5638800"/>
          <p14:tracePt t="368427" x="7696200" y="5645150"/>
          <p14:tracePt t="368440" x="7677150" y="5657850"/>
          <p14:tracePt t="368458" x="7626350" y="5683250"/>
          <p14:tracePt t="368475" x="7620000" y="5689600"/>
          <p14:tracePt t="368507" x="7639050" y="5689600"/>
          <p14:tracePt t="368524" x="7683500" y="5689600"/>
          <p14:tracePt t="368541" x="7727950" y="5695950"/>
          <p14:tracePt t="368557" x="7766050" y="5702300"/>
          <p14:tracePt t="368574" x="7778750" y="5708650"/>
          <p14:tracePt t="368590" x="7797800" y="5715000"/>
          <p14:tracePt t="368607" x="7823200" y="5721350"/>
          <p14:tracePt t="368624" x="7874000" y="5721350"/>
          <p14:tracePt t="368641" x="7988300" y="5721350"/>
          <p14:tracePt t="368660" x="8159750" y="5715000"/>
          <p14:tracePt t="368674" x="8197850" y="5708650"/>
          <p14:tracePt t="368691" x="8229600" y="5689600"/>
          <p14:tracePt t="368707" x="8235950" y="5664200"/>
          <p14:tracePt t="368724" x="8255000" y="5645150"/>
          <p14:tracePt t="368741" x="8267700" y="5638800"/>
          <p14:tracePt t="368757" x="8299450" y="5632450"/>
          <p14:tracePt t="368774" x="8305800" y="5632450"/>
          <p14:tracePt t="368791" x="8305800" y="5626100"/>
          <p14:tracePt t="368807" x="8267700" y="5607050"/>
          <p14:tracePt t="368812" x="8242300" y="5600700"/>
          <p14:tracePt t="368824" x="8166100" y="5575300"/>
          <p14:tracePt t="368841" x="8064500" y="5549900"/>
          <p14:tracePt t="368857" x="7956550" y="5524500"/>
          <p14:tracePt t="368875" x="7937500" y="5518150"/>
          <p14:tracePt t="368890" x="7943850" y="5518150"/>
          <p14:tracePt t="368907" x="7969250" y="5524500"/>
          <p14:tracePt t="368924" x="8032750" y="5543550"/>
          <p14:tracePt t="368940" x="8108950" y="5562600"/>
          <p14:tracePt t="368957" x="8153400" y="5581650"/>
          <p14:tracePt t="368975" x="8172450" y="5594350"/>
          <p14:tracePt t="368989" x="8172450" y="5600700"/>
          <p14:tracePt t="369006" x="8178800" y="5607050"/>
          <p14:tracePt t="369024" x="8210550" y="5619750"/>
          <p14:tracePt t="369041" x="8324850" y="5638800"/>
          <p14:tracePt t="369057" x="8407400" y="5645150"/>
          <p14:tracePt t="369073" x="8451850" y="5645150"/>
          <p14:tracePt t="369092" x="8464550" y="5645150"/>
          <p14:tracePt t="369160" x="8470900" y="5645150"/>
          <p14:tracePt t="369182" x="8477250" y="5657850"/>
          <p14:tracePt t="369191" x="8483600" y="5664200"/>
          <p14:tracePt t="369210" x="8489950" y="5670550"/>
          <p14:tracePt t="369297" x="8496300" y="5670550"/>
          <p14:tracePt t="369304" x="8502650" y="5670550"/>
          <p14:tracePt t="369343" x="8509000" y="5670550"/>
          <p14:tracePt t="369357" x="8521700" y="5670550"/>
          <p14:tracePt t="369376" x="8534400" y="5670550"/>
          <p14:tracePt t="369395" x="8553450" y="5670550"/>
          <p14:tracePt t="369411" x="8566150" y="5670550"/>
          <p14:tracePt t="369428" x="8585200" y="5670550"/>
          <p14:tracePt t="369441" x="8642350" y="5670550"/>
          <p14:tracePt t="369458" x="8705850" y="5664200"/>
          <p14:tracePt t="369475" x="8756650" y="5664200"/>
          <p14:tracePt t="369491" x="8782050" y="5664200"/>
          <p14:tracePt t="369508" x="8801100" y="5664200"/>
          <p14:tracePt t="369510" x="8807450" y="5664200"/>
          <p14:tracePt t="369525" x="8813800" y="5664200"/>
          <p14:tracePt t="369541" x="8820150" y="5664200"/>
          <p14:tracePt t="369558" x="8826500" y="5657850"/>
          <p14:tracePt t="369579" x="8832850" y="5657850"/>
          <p14:tracePt t="369594" x="8839200" y="5657850"/>
          <p14:tracePt t="369608" x="8851900" y="5657850"/>
          <p14:tracePt t="369642" x="8858250" y="5651500"/>
          <p14:tracePt t="369713" x="8864600" y="5651500"/>
          <p14:tracePt t="369720" x="8870950" y="5645150"/>
          <p14:tracePt t="369737" x="8896350" y="5638800"/>
          <p14:tracePt t="369758" x="8928100" y="5626100"/>
          <p14:tracePt t="369775" x="8985250" y="5626100"/>
          <p14:tracePt t="369792" x="9036050" y="5626100"/>
          <p14:tracePt t="369810" x="9067800" y="5632450"/>
          <p14:tracePt t="369825" x="9086850" y="5638800"/>
          <p14:tracePt t="369842" x="9118600" y="5638800"/>
          <p14:tracePt t="369860" x="9175750" y="5638800"/>
          <p14:tracePt t="369876" x="9232900" y="5638800"/>
          <p14:tracePt t="369895" x="9277350" y="5638800"/>
          <p14:tracePt t="369897" x="9290050" y="5638800"/>
          <p14:tracePt t="369913" x="9296400" y="5632450"/>
          <p14:tracePt t="370056" x="9302750" y="5632450"/>
          <p14:tracePt t="370064" x="9309100" y="5632450"/>
          <p14:tracePt t="370075" x="9315450" y="5632450"/>
          <p14:tracePt t="370092" x="9340850" y="5632450"/>
          <p14:tracePt t="370094" x="9353550" y="5632450"/>
          <p14:tracePt t="370109" x="9378950" y="5632450"/>
          <p14:tracePt t="370112" x="9391650" y="5632450"/>
          <p14:tracePt t="370125" x="9410700" y="5632450"/>
          <p14:tracePt t="370158" x="9417050" y="5632450"/>
          <p14:tracePt t="370278" x="9417050" y="5638800"/>
          <p14:tracePt t="370326" x="9429750" y="5638800"/>
          <p14:tracePt t="370342" x="9493250" y="5638800"/>
          <p14:tracePt t="370358" x="9569450" y="5651500"/>
          <p14:tracePt t="370375" x="9664700" y="5657850"/>
          <p14:tracePt t="370392" x="9753600" y="5664200"/>
          <p14:tracePt t="370410" x="9817100" y="5670550"/>
          <p14:tracePt t="370425" x="9861550" y="5676900"/>
          <p14:tracePt t="370429" x="9867900" y="5676900"/>
          <p14:tracePt t="370445" x="9880600" y="5683250"/>
          <p14:tracePt t="370460" x="9880600" y="5689600"/>
          <p14:tracePt t="370475" x="9886950" y="5689600"/>
          <p14:tracePt t="370492" x="9893300" y="5695950"/>
          <p14:tracePt t="370865" x="9886950" y="5695950"/>
          <p14:tracePt t="370905" x="9880600" y="5695950"/>
          <p14:tracePt t="370913" x="9880600" y="5689600"/>
          <p14:tracePt t="370943" x="9880600" y="5683250"/>
          <p14:tracePt t="370977" x="9874250" y="5670550"/>
          <p14:tracePt t="370993" x="9874250" y="5657850"/>
          <p14:tracePt t="371009" x="9874250" y="5638800"/>
          <p14:tracePt t="371026" x="9931400" y="5619750"/>
          <p14:tracePt t="371045" x="10058400" y="5594350"/>
          <p14:tracePt t="371062" x="10096500" y="5588000"/>
          <p14:tracePt t="371064" x="10134600" y="5581650"/>
          <p14:tracePt t="371079" x="10191750" y="5568950"/>
          <p14:tracePt t="371094" x="10242550" y="5562600"/>
          <p14:tracePt t="371109" x="10274300" y="5556250"/>
          <p14:tracePt t="371127" x="10299700" y="5556250"/>
          <p14:tracePt t="371142" x="10331450" y="5556250"/>
          <p14:tracePt t="371159" x="10414000" y="5556250"/>
          <p14:tracePt t="371176" x="10585450" y="5568950"/>
          <p14:tracePt t="371193" x="10807700" y="5594350"/>
          <p14:tracePt t="371211" x="11093450" y="5626100"/>
          <p14:tracePt t="371226" x="11334750" y="5651500"/>
          <p14:tracePt t="371243" x="11506200" y="5664200"/>
          <p14:tracePt t="371259" x="11557000" y="5664200"/>
          <p14:tracePt t="371293" x="11537950" y="5670550"/>
          <p14:tracePt t="371309" x="11525250" y="5676900"/>
          <p14:tracePt t="371326" x="11518900" y="5676900"/>
          <p14:tracePt t="371345" x="11525250" y="5676900"/>
          <p14:tracePt t="371359" x="11544300" y="5670550"/>
          <p14:tracePt t="371376" x="11569700" y="5664200"/>
          <p14:tracePt t="371436" x="11563350" y="5670550"/>
          <p14:tracePt t="371444" x="11550650" y="5670550"/>
          <p14:tracePt t="371460" x="11518900" y="5670550"/>
          <p14:tracePt t="371478" x="11474450" y="5670550"/>
          <p14:tracePt t="371495" x="11423650" y="5676900"/>
          <p14:tracePt t="371510" x="11404600" y="5676900"/>
          <p14:tracePt t="371526" x="11398250" y="5676900"/>
          <p14:tracePt t="371544" x="11385550" y="5676900"/>
          <p14:tracePt t="371560" x="11366500" y="5676900"/>
          <p14:tracePt t="371577" x="11328400" y="5670550"/>
          <p14:tracePt t="371593" x="11283950" y="5657850"/>
          <p14:tracePt t="371610" x="11220450" y="5645150"/>
          <p14:tracePt t="371626" x="11207750" y="5645150"/>
          <p14:tracePt t="371660" x="11207750" y="5638800"/>
          <p14:tracePt t="371676" x="11207750" y="5632450"/>
          <p14:tracePt t="371693" x="11214100" y="5626100"/>
          <p14:tracePt t="371744" x="11207750" y="5626100"/>
          <p14:tracePt t="371760" x="11182350" y="5619750"/>
          <p14:tracePt t="371777" x="11118850" y="5600700"/>
          <p14:tracePt t="371793" x="11010900" y="5581650"/>
          <p14:tracePt t="371810" x="10941050" y="5562600"/>
          <p14:tracePt t="371828" x="10877550" y="5556250"/>
          <p14:tracePt t="371843" x="10820400" y="5549900"/>
          <p14:tracePt t="371859" x="10763250" y="5549900"/>
          <p14:tracePt t="371877" x="10687050" y="5543550"/>
          <p14:tracePt t="371893" x="10591800" y="5537200"/>
          <p14:tracePt t="371911" x="10483850" y="5537200"/>
          <p14:tracePt t="371914" x="10452100" y="5530850"/>
          <p14:tracePt t="371929" x="10426700" y="5530850"/>
          <p14:tracePt t="371944" x="10414000" y="5530850"/>
          <p14:tracePt t="372085" x="10407650" y="5530850"/>
          <p14:tracePt t="372093" x="10401300" y="5530850"/>
          <p14:tracePt t="372111" x="10388600" y="5518150"/>
          <p14:tracePt t="372126" x="10375900" y="5499100"/>
          <p14:tracePt t="372144" x="10369550" y="5499100"/>
          <p14:tracePt t="372161" x="10306050" y="5505450"/>
          <p14:tracePt t="372178" x="10172700" y="5505450"/>
          <p14:tracePt t="372193" x="9975850" y="5505450"/>
          <p14:tracePt t="372211" x="9696450" y="5499100"/>
          <p14:tracePt t="372227" x="9226550" y="5486400"/>
          <p14:tracePt t="372244" x="9105900" y="5473700"/>
          <p14:tracePt t="372246" x="9010650" y="5467350"/>
          <p14:tracePt t="372260" x="8915400" y="5454650"/>
          <p14:tracePt t="372263" x="8807450" y="5441950"/>
          <p14:tracePt t="372278" x="8674100" y="5429250"/>
          <p14:tracePt t="372294" x="8261350" y="5397500"/>
          <p14:tracePt t="372311" x="7937500" y="5378450"/>
          <p14:tracePt t="372327" x="7670800" y="5378450"/>
          <p14:tracePt t="372344" x="7391400" y="5384800"/>
          <p14:tracePt t="372360" x="7086600" y="5416550"/>
          <p14:tracePt t="372377" x="6699250" y="5448300"/>
          <p14:tracePt t="372395" x="6305550" y="5467350"/>
          <p14:tracePt t="372410" x="5962650" y="5473700"/>
          <p14:tracePt t="372427" x="5746750" y="5480050"/>
          <p14:tracePt t="372444" x="5619750" y="5480050"/>
          <p14:tracePt t="372460" x="5594350" y="5480050"/>
          <p14:tracePt t="372494" x="5588000" y="5486400"/>
          <p14:tracePt t="372511" x="5575300" y="5518150"/>
          <p14:tracePt t="372527" x="5524500" y="5556250"/>
          <p14:tracePt t="372543" x="5467350" y="5600700"/>
          <p14:tracePt t="372560" x="5448300" y="5632450"/>
          <p14:tracePt t="372577" x="5461000" y="5670550"/>
          <p14:tracePt t="372594" x="5492750" y="5708650"/>
          <p14:tracePt t="372611" x="5518150" y="5759450"/>
          <p14:tracePt t="372626" x="5524500" y="5797550"/>
          <p14:tracePt t="372646" x="5524500" y="5835650"/>
          <p14:tracePt t="372660" x="5530850" y="5873750"/>
          <p14:tracePt t="372677" x="5537200" y="5905500"/>
          <p14:tracePt t="372694" x="5543550" y="5924550"/>
          <p14:tracePt t="372710" x="5562600" y="5943600"/>
          <p14:tracePt t="372728" x="5575300" y="5943600"/>
          <p14:tracePt t="372745" x="5594350" y="5943600"/>
          <p14:tracePt t="372763" x="5619750" y="5943600"/>
          <p14:tracePt t="372780" x="5638800" y="5943600"/>
          <p14:tracePt t="372794" x="5645150" y="5943600"/>
          <p14:tracePt t="372811" x="5657850" y="5937250"/>
          <p14:tracePt t="372827" x="5727700" y="5924550"/>
          <p14:tracePt t="372844" x="5835650" y="5899150"/>
          <p14:tracePt t="372860" x="5905500" y="5880100"/>
          <p14:tracePt t="372877" x="5949950" y="5867400"/>
          <p14:tracePt t="372894" x="5962650" y="5867400"/>
          <p14:tracePt t="372927" x="5962650" y="5880100"/>
          <p14:tracePt t="372945" x="5956300" y="5899150"/>
          <p14:tracePt t="372961" x="5943600" y="5918200"/>
          <p14:tracePt t="372978" x="5937250" y="5924550"/>
          <p14:tracePt t="373032" x="5943600" y="5918200"/>
          <p14:tracePt t="373046" x="5949950" y="5911850"/>
          <p14:tracePt t="373407" x="5956300" y="5911850"/>
          <p14:tracePt t="373432" x="5956300" y="5905500"/>
          <p14:tracePt t="373448" x="5962650" y="5905500"/>
          <p14:tracePt t="373479" x="5962650" y="5899150"/>
          <p14:tracePt t="373618" x="5962650" y="5905500"/>
          <p14:tracePt t="373697" x="5962650" y="5911850"/>
          <p14:tracePt t="373801" x="5969000" y="5905500"/>
          <p14:tracePt t="373812" x="5975350" y="5899150"/>
          <p14:tracePt t="373828" x="6000750" y="5892800"/>
          <p14:tracePt t="373845" x="6102350" y="5873750"/>
          <p14:tracePt t="373862" x="6267450" y="5867400"/>
          <p14:tracePt t="373880" x="6426200" y="5867400"/>
          <p14:tracePt t="373882" x="6477000" y="5867400"/>
          <p14:tracePt t="373896" x="6565900" y="5867400"/>
          <p14:tracePt t="373916" x="6584950" y="5867400"/>
          <p14:tracePt t="373979" x="6591300" y="5867400"/>
          <p14:tracePt t="373990" x="6597650" y="5867400"/>
          <p14:tracePt t="373994" x="6642100" y="5861050"/>
          <p14:tracePt t="374011" x="6762750" y="5861050"/>
          <p14:tracePt t="374028" x="6927850" y="5873750"/>
          <p14:tracePt t="374045" x="7099300" y="5899150"/>
          <p14:tracePt t="374062" x="7251700" y="5930900"/>
          <p14:tracePt t="374078" x="7334250" y="5943600"/>
          <p14:tracePt t="374161" x="7340600" y="5943600"/>
          <p14:tracePt t="374166" x="7346950" y="5943600"/>
          <p14:tracePt t="374179" x="7359650" y="5943600"/>
          <p14:tracePt t="374195" x="7385050" y="5943600"/>
          <p14:tracePt t="374212" x="7397750" y="5949950"/>
          <p14:tracePt t="374262" x="7404100" y="5949950"/>
          <p14:tracePt t="374278" x="7416800" y="5956300"/>
          <p14:tracePt t="374295" x="7429500" y="5962650"/>
          <p14:tracePt t="374312" x="7442200" y="5969000"/>
          <p14:tracePt t="374329" x="7448550" y="5975350"/>
          <p14:tracePt t="374346" x="7454900" y="5975350"/>
          <p14:tracePt t="374362" x="7473950" y="5975350"/>
          <p14:tracePt t="374379" x="7531100" y="5975350"/>
          <p14:tracePt t="374395" x="7664450" y="5969000"/>
          <p14:tracePt t="374412" x="7740650" y="5956300"/>
          <p14:tracePt t="374428" x="7785100" y="5943600"/>
          <p14:tracePt t="374445" x="7810500" y="5937250"/>
          <p14:tracePt t="374462" x="7816850" y="5937250"/>
          <p14:tracePt t="374479" x="7816850" y="5930900"/>
          <p14:tracePt t="374635" x="7810500" y="5930900"/>
          <p14:tracePt t="374663" x="7804150" y="5930900"/>
          <p14:tracePt t="374858" x="7816850" y="5924550"/>
          <p14:tracePt t="374863" x="7842250" y="5918200"/>
          <p14:tracePt t="374880" x="7874000" y="5911850"/>
          <p14:tracePt t="374897" x="7899400" y="5899150"/>
          <p14:tracePt t="374913" x="7918450" y="5899150"/>
          <p14:tracePt t="374929" x="7924800" y="5892800"/>
          <p14:tracePt t="374946" x="7931150" y="5892800"/>
          <p14:tracePt t="374963" x="7937500" y="5892800"/>
          <p14:tracePt t="374980" x="7962900" y="5892800"/>
          <p14:tracePt t="374996" x="7981950" y="5886450"/>
          <p14:tracePt t="375012" x="7994650" y="5880100"/>
          <p14:tracePt t="375029" x="8001000" y="5880100"/>
          <p14:tracePt t="375079" x="7988300" y="5880100"/>
          <p14:tracePt t="375096" x="7981950" y="5880100"/>
          <p14:tracePt t="375114" x="7981950" y="5886450"/>
          <p14:tracePt t="375154" x="7975600" y="5886450"/>
          <p14:tracePt t="375162" x="7969250" y="5886450"/>
          <p14:tracePt t="375181" x="7937500" y="5880100"/>
          <p14:tracePt t="375196" x="7918450" y="5873750"/>
          <p14:tracePt t="377071" x="7899400" y="5873750"/>
          <p14:tracePt t="377082" x="7835900" y="5880100"/>
          <p14:tracePt t="377098" x="7689850" y="5899150"/>
          <p14:tracePt t="377116" x="7581900" y="5892800"/>
          <p14:tracePt t="377132" x="7562850" y="5873750"/>
          <p14:tracePt t="377148" x="7588250" y="5861050"/>
          <p14:tracePt t="377165" x="7658100" y="5861050"/>
          <p14:tracePt t="377181" x="7721600" y="5873750"/>
          <p14:tracePt t="377198" x="7734300" y="5899150"/>
          <p14:tracePt t="377215" x="7689850" y="5930900"/>
          <p14:tracePt t="377217" x="7620000" y="5937250"/>
          <p14:tracePt t="377232" x="7404100" y="5937250"/>
          <p14:tracePt t="377249" x="7118350" y="5892800"/>
          <p14:tracePt t="377264" x="6788150" y="5829300"/>
          <p14:tracePt t="377281" x="6546850" y="5778500"/>
          <p14:tracePt t="377298" x="6426200" y="5753100"/>
          <p14:tracePt t="377314" x="6413500" y="5746750"/>
          <p14:tracePt t="377332" x="6400800" y="5746750"/>
          <p14:tracePt t="377348" x="6369050" y="5753100"/>
          <p14:tracePt t="377364" x="6267450" y="5753100"/>
          <p14:tracePt t="377383" x="6096000" y="5740400"/>
          <p14:tracePt t="377397" x="5918200" y="5715000"/>
          <p14:tracePt t="377415" x="5765800" y="5683250"/>
          <p14:tracePt t="377432" x="5689600" y="5657850"/>
          <p14:tracePt t="377465" x="5676900" y="5657850"/>
          <p14:tracePt t="377481" x="5657850" y="5670550"/>
          <p14:tracePt t="377499" x="5619750" y="5676900"/>
          <p14:tracePt t="377516" x="5581650" y="5676900"/>
          <p14:tracePt t="377533" x="5549900" y="5676900"/>
          <p14:tracePt t="377548" x="5530850" y="5676900"/>
          <p14:tracePt t="377565" x="5486400" y="5683250"/>
          <p14:tracePt t="377581" x="5372100" y="5689600"/>
          <p14:tracePt t="377598" x="5162550" y="5689600"/>
          <p14:tracePt t="377614" x="4933950" y="5670550"/>
          <p14:tracePt t="377631" x="4756150" y="5657850"/>
          <p14:tracePt t="377648" x="4749800" y="5651500"/>
          <p14:tracePt t="377666" x="4845050" y="5664200"/>
          <p14:tracePt t="377682" x="4921250" y="5695950"/>
          <p14:tracePt t="377698" x="4953000" y="5727700"/>
          <p14:tracePt t="377717" x="4953000" y="5772150"/>
          <p14:tracePt t="377730" x="4933950" y="5816600"/>
          <p14:tracePt t="377748" x="4908550" y="5854700"/>
          <p14:tracePt t="377765" x="4870450" y="5899150"/>
          <p14:tracePt t="377781" x="4845050" y="5949950"/>
          <p14:tracePt t="377798" x="4845050" y="5994400"/>
          <p14:tracePt t="377815" x="4883150" y="6038850"/>
          <p14:tracePt t="377832" x="4940300" y="6076950"/>
          <p14:tracePt t="377848" x="4997450" y="6121400"/>
          <p14:tracePt t="377865" x="5048250" y="6153150"/>
          <p14:tracePt t="377882" x="5067300" y="6178550"/>
          <p14:tracePt t="377898" x="5080000" y="6184900"/>
          <p14:tracePt t="377916" x="5086350" y="6184900"/>
          <p14:tracePt t="377918" x="5092700" y="6184900"/>
          <p14:tracePt t="377933" x="5105400" y="6184900"/>
          <p14:tracePt t="377948" x="5130800" y="6184900"/>
          <p14:tracePt t="377965" x="5156200" y="6184900"/>
          <p14:tracePt t="377984" x="5168900" y="6178550"/>
          <p14:tracePt t="378023" x="5162550" y="6178550"/>
          <p14:tracePt t="378031" x="5162550" y="6184900"/>
          <p14:tracePt t="378047" x="5156200" y="6191250"/>
          <p14:tracePt t="378065" x="5149850" y="6197600"/>
          <p14:tracePt t="378082" x="5143500" y="6203950"/>
          <p14:tracePt t="378265" x="5143500" y="6210300"/>
          <p14:tracePt t="378282" x="5143500" y="6216650"/>
          <p14:tracePt t="378353" x="5149850" y="6210300"/>
          <p14:tracePt t="378369" x="5149850" y="6203950"/>
          <p14:tracePt t="378376" x="5156200" y="6203950"/>
          <p14:tracePt t="378399" x="5162550" y="6184900"/>
          <p14:tracePt t="378416" x="5168900" y="6165850"/>
          <p14:tracePt t="378433" x="5168900" y="6146800"/>
          <p14:tracePt t="378450" x="5168900" y="6140450"/>
          <p14:tracePt t="378466" x="5175250" y="6140450"/>
          <p14:tracePt t="378482" x="5175250" y="6146800"/>
          <p14:tracePt t="378499" x="5175250" y="6159500"/>
          <p14:tracePt t="378516" x="5168900" y="6178550"/>
          <p14:tracePt t="378532" x="5156200" y="6197600"/>
          <p14:tracePt t="378549" x="5149850" y="6197600"/>
          <p14:tracePt t="378565" x="5149850" y="6203950"/>
          <p14:tracePt t="378582" x="5143500" y="6203950"/>
          <p14:tracePt t="378666" x="5137150" y="6203950"/>
          <p14:tracePt t="378682" x="5130800" y="6203950"/>
          <p14:tracePt t="378699" x="5130800" y="6210300"/>
          <p14:tracePt t="378717" x="5124450" y="6210300"/>
          <p14:tracePt t="378732" x="5118100" y="6210300"/>
          <p14:tracePt t="378750" x="5111750" y="6210300"/>
          <p14:tracePt t="378767" x="5105400" y="6210300"/>
          <p14:tracePt t="378782" x="5080000" y="6216650"/>
          <p14:tracePt t="378799" x="5067300" y="6229350"/>
          <p14:tracePt t="378904" x="5073650" y="6235700"/>
          <p14:tracePt t="378914" x="5086350" y="6242050"/>
          <p14:tracePt t="378933" x="5149850" y="6273800"/>
          <p14:tracePt t="378950" x="5219700" y="6324600"/>
          <p14:tracePt t="378967" x="5270500" y="6356350"/>
          <p14:tracePt t="378983" x="5314950" y="6369050"/>
          <p14:tracePt t="378986" x="5340350" y="6369050"/>
          <p14:tracePt t="379004" x="5397500" y="6369050"/>
          <p14:tracePt t="379016" x="5467350" y="6369050"/>
          <p14:tracePt t="379034" x="5575300" y="6369050"/>
          <p14:tracePt t="379049" x="5664200" y="6362700"/>
          <p14:tracePt t="379066" x="5740400" y="6362700"/>
          <p14:tracePt t="379082" x="5867400" y="6350000"/>
          <p14:tracePt t="379099" x="5956300" y="6330950"/>
          <p14:tracePt t="379116" x="6057900" y="6299200"/>
          <p14:tracePt t="379133" x="6153150" y="6273800"/>
          <p14:tracePt t="379149" x="6216650" y="6261100"/>
          <p14:tracePt t="379166" x="6248400" y="6261100"/>
          <p14:tracePt t="379182" x="6254750" y="6261100"/>
          <p14:tracePt t="379214" x="6261100" y="6254750"/>
          <p14:tracePt t="379230" x="6267450" y="6254750"/>
          <p14:tracePt t="379238" x="6273800" y="6248400"/>
          <p14:tracePt t="379249" x="6292850" y="6242050"/>
          <p14:tracePt t="379266" x="6337300" y="6229350"/>
          <p14:tracePt t="379283" x="6419850" y="6210300"/>
          <p14:tracePt t="379299" x="6470650" y="6203950"/>
          <p14:tracePt t="379318" x="6489700" y="6203950"/>
          <p14:tracePt t="379366" x="6508750" y="6191250"/>
          <p14:tracePt t="379383" x="6546850" y="6178550"/>
          <p14:tracePt t="379400" x="6642100" y="6165850"/>
          <p14:tracePt t="379416" x="6769100" y="6165850"/>
          <p14:tracePt t="379433" x="6819900" y="6165850"/>
          <p14:tracePt t="379483" x="6819900" y="6159500"/>
          <p14:tracePt t="379500" x="6826250" y="6146800"/>
          <p14:tracePt t="379516" x="6845300" y="6134100"/>
          <p14:tracePt t="379533" x="6870700" y="6127750"/>
          <p14:tracePt t="379550" x="6896100" y="6121400"/>
          <p14:tracePt t="379566" x="6908800" y="6121400"/>
          <p14:tracePt t="379616" x="6921500" y="6121400"/>
          <p14:tracePt t="379635" x="7137400" y="6121400"/>
          <p14:tracePt t="379650" x="7277100" y="6140450"/>
          <p14:tracePt t="379669" x="7785100" y="6216650"/>
          <p14:tracePt t="379684" x="8159750" y="6286500"/>
          <p14:tracePt t="379700" x="8477250" y="6369050"/>
          <p14:tracePt t="379716" x="8686800" y="6426200"/>
          <p14:tracePt t="379733" x="8731250" y="6445250"/>
          <p14:tracePt t="379751" x="8724900" y="6445250"/>
          <p14:tracePt t="379767" x="8705850" y="6445250"/>
          <p14:tracePt t="379785" x="8699500" y="6445250"/>
          <p14:tracePt t="379843" x="8693150" y="6445250"/>
          <p14:tracePt t="379866" x="8667750" y="6445250"/>
          <p14:tracePt t="379884" x="8566150" y="6419850"/>
          <p14:tracePt t="379900" x="8470900" y="6394450"/>
          <p14:tracePt t="379918" x="8420100" y="6369050"/>
          <p14:tracePt t="379934" x="8413750" y="6356350"/>
          <p14:tracePt t="379950" x="8420100" y="6343650"/>
          <p14:tracePt t="379967" x="8426450" y="6337300"/>
          <p14:tracePt t="379982" x="8426450" y="6330950"/>
          <p14:tracePt t="380000" x="8401050" y="6324600"/>
          <p14:tracePt t="380016" x="8274050" y="6299200"/>
          <p14:tracePt t="380034" x="8096250" y="6273800"/>
          <p14:tracePt t="380050" x="7899400" y="6235700"/>
          <p14:tracePt t="380067" x="7778750" y="6191250"/>
          <p14:tracePt t="380069" x="7778750" y="6172200"/>
          <p14:tracePt t="380083" x="7842250" y="6146800"/>
          <p14:tracePt t="380100" x="7975600" y="6127750"/>
          <p14:tracePt t="380119" x="8121650" y="6121400"/>
          <p14:tracePt t="380134" x="8274050" y="6121400"/>
          <p14:tracePt t="380150" x="8375650" y="6127750"/>
          <p14:tracePt t="380167" x="8382000" y="6134100"/>
          <p14:tracePt t="380185" x="8369300" y="6146800"/>
          <p14:tracePt t="380202" x="8337550" y="6159500"/>
          <p14:tracePt t="380217" x="8324850" y="6172200"/>
          <p14:tracePt t="380233" x="8324850" y="6178550"/>
          <p14:tracePt t="380431" x="8331200" y="6178550"/>
          <p14:tracePt t="380535" x="8337550" y="6184900"/>
          <p14:tracePt t="380551" x="8350250" y="6203950"/>
          <p14:tracePt t="380568" x="8356600" y="6229350"/>
          <p14:tracePt t="380584" x="8362950" y="6254750"/>
          <p14:tracePt t="380601" x="8362950" y="6261100"/>
          <p14:tracePt t="380619" x="8362950" y="6267450"/>
          <p14:tracePt t="380651" x="8369300" y="6267450"/>
          <p14:tracePt t="380667" x="8375650" y="6267450"/>
          <p14:tracePt t="380684" x="8394700" y="6261100"/>
          <p14:tracePt t="380700" x="8401050" y="6254750"/>
          <p14:tracePt t="380718" x="8407400" y="6254750"/>
          <p14:tracePt t="380734" x="8413750" y="6254750"/>
          <p14:tracePt t="380751" x="8432800" y="6254750"/>
          <p14:tracePt t="380767" x="8470900" y="6261100"/>
          <p14:tracePt t="380785" x="8489950" y="6261100"/>
          <p14:tracePt t="380801" x="8502650" y="6261100"/>
          <p14:tracePt t="380834" x="8509000" y="6261100"/>
          <p14:tracePt t="380851" x="8509000" y="6254750"/>
          <p14:tracePt t="380867" x="8515350" y="6242050"/>
          <p14:tracePt t="380884" x="8534400" y="6229350"/>
          <p14:tracePt t="380886" x="8547100" y="6223000"/>
          <p14:tracePt t="380901" x="8566150" y="6210300"/>
          <p14:tracePt t="380903" x="8597900" y="6191250"/>
          <p14:tracePt t="380918" x="8629650" y="6172200"/>
          <p14:tracePt t="380934" x="8661400" y="6153150"/>
          <p14:tracePt t="380951" x="8667750" y="6146800"/>
          <p14:tracePt t="381001" x="8667750" y="6140450"/>
          <p14:tracePt t="381177" x="8674100" y="6146800"/>
          <p14:tracePt t="381194" x="8686800" y="6146800"/>
          <p14:tracePt t="381208" x="8693150" y="6153150"/>
          <p14:tracePt t="381258" x="8693150" y="6146800"/>
          <p14:tracePt t="381268" x="8693150" y="6140450"/>
          <p14:tracePt t="381285" x="8705850" y="6127750"/>
          <p14:tracePt t="381302" x="8718550" y="6108700"/>
          <p14:tracePt t="381318" x="8743950" y="6096000"/>
          <p14:tracePt t="381334" x="8769350" y="6089650"/>
          <p14:tracePt t="381368" x="8763000" y="6089650"/>
          <p14:tracePt t="381384" x="8737600" y="6089650"/>
          <p14:tracePt t="381401" x="8699500" y="6083300"/>
          <p14:tracePt t="381418" x="8686800" y="6083300"/>
          <p14:tracePt t="381435" x="8705850" y="6076950"/>
          <p14:tracePt t="381452" x="8750300" y="6064250"/>
          <p14:tracePt t="381468" x="8826500" y="6057900"/>
          <p14:tracePt t="381471" x="8858250" y="6057900"/>
          <p14:tracePt t="381484" x="8890000" y="6057900"/>
          <p14:tracePt t="381501" x="8915400" y="6064250"/>
          <p14:tracePt t="381518" x="8896350" y="6070600"/>
          <p14:tracePt t="381534" x="8832850" y="6076950"/>
          <p14:tracePt t="381551" x="8750300" y="6076950"/>
          <p14:tracePt t="381568" x="8718550" y="6076950"/>
          <p14:tracePt t="381584" x="8718550" y="6070600"/>
          <p14:tracePt t="381601" x="8724900" y="6064250"/>
          <p14:tracePt t="381618" x="8788400" y="6064250"/>
          <p14:tracePt t="381635" x="8902700" y="6057900"/>
          <p14:tracePt t="381652" x="9061450" y="6064250"/>
          <p14:tracePt t="381669" x="9163050" y="6083300"/>
          <p14:tracePt t="381671" x="9201150" y="6089650"/>
          <p14:tracePt t="381685" x="9220200" y="6096000"/>
          <p14:tracePt t="381687" x="9226550" y="6096000"/>
          <p14:tracePt t="381701" x="9232900" y="6108700"/>
          <p14:tracePt t="381719" x="9239250" y="6115050"/>
          <p14:tracePt t="381736" x="9271000" y="6121400"/>
          <p14:tracePt t="381752" x="9359900" y="6127750"/>
          <p14:tracePt t="381770" x="9429750" y="6134100"/>
          <p14:tracePt t="381785" x="9480550" y="6134100"/>
          <p14:tracePt t="381863" x="9467850" y="6134100"/>
          <p14:tracePt t="381868" x="9461500" y="6134100"/>
          <p14:tracePt t="381885" x="9448800" y="6134100"/>
          <p14:tracePt t="381935" x="9461500" y="6134100"/>
          <p14:tracePt t="381953" x="9512300" y="6134100"/>
          <p14:tracePt t="381970" x="9563100" y="6134100"/>
          <p14:tracePt t="381988" x="9607550" y="6134100"/>
          <p14:tracePt t="382002" x="9658350" y="6121400"/>
          <p14:tracePt t="382018" x="9721850" y="6108700"/>
          <p14:tracePt t="382035" x="9785350" y="6096000"/>
          <p14:tracePt t="382054" x="9861550" y="6089650"/>
          <p14:tracePt t="382068" x="9918700" y="6083300"/>
          <p14:tracePt t="382085" x="9956800" y="6083300"/>
          <p14:tracePt t="382102" x="9969500" y="6083300"/>
          <p14:tracePt t="382198" x="9969500" y="6076950"/>
          <p14:tracePt t="382218" x="9975850" y="6070600"/>
          <p14:tracePt t="382268" x="9969500" y="6070600"/>
          <p14:tracePt t="382285" x="9956800" y="6076950"/>
          <p14:tracePt t="382302" x="9944100" y="6083300"/>
          <p14:tracePt t="382305" x="9937750" y="6083300"/>
          <p14:tracePt t="382321" x="9931400" y="6083300"/>
          <p14:tracePt t="382393" x="9931400" y="6076950"/>
          <p14:tracePt t="382404" x="9931400" y="6070600"/>
          <p14:tracePt t="382419" x="9931400" y="6057900"/>
          <p14:tracePt t="382435" x="9931400" y="6045200"/>
          <p14:tracePt t="382452" x="9950450" y="6019800"/>
          <p14:tracePt t="382456" x="9956800" y="6013450"/>
          <p14:tracePt t="382472" x="9988550" y="5994400"/>
          <p14:tracePt t="382485" x="10007600" y="5988050"/>
          <p14:tracePt t="382503" x="10096500" y="5981700"/>
          <p14:tracePt t="382519" x="10179050" y="5981700"/>
          <p14:tracePt t="382522" x="10229850" y="5988050"/>
          <p14:tracePt t="382537" x="10287000" y="5988050"/>
          <p14:tracePt t="382553" x="10337800" y="5988050"/>
          <p14:tracePt t="382568" x="10350500" y="5988050"/>
          <p14:tracePt t="382586" x="10369550" y="5994400"/>
          <p14:tracePt t="382664" x="10363200" y="5994400"/>
          <p14:tracePt t="382679" x="10356850" y="5994400"/>
          <p14:tracePt t="382686" x="10356850" y="6000750"/>
          <p14:tracePt t="382776" x="10350500" y="6000750"/>
          <p14:tracePt t="382791" x="10350500" y="6007100"/>
          <p14:tracePt t="382807" x="10350500" y="6013450"/>
          <p14:tracePt t="382819" x="10344150" y="6013450"/>
          <p14:tracePt t="382836" x="10344150" y="6019800"/>
          <p14:tracePt t="382936" x="10375900" y="6019800"/>
          <p14:tracePt t="382953" x="10464800" y="6013450"/>
          <p14:tracePt t="382969" x="10572750" y="6007100"/>
          <p14:tracePt t="382986" x="10693400" y="6007100"/>
          <p14:tracePt t="383003" x="10769600" y="6007100"/>
          <p14:tracePt t="383019" x="10788650" y="6000750"/>
          <p14:tracePt t="383053" x="10807700" y="6007100"/>
          <p14:tracePt t="383070" x="10902950" y="6032500"/>
          <p14:tracePt t="383086" x="11061700" y="6076950"/>
          <p14:tracePt t="383102" x="11258550" y="6127750"/>
          <p14:tracePt t="383121" x="11480800" y="6197600"/>
          <p14:tracePt t="383136" x="11512550" y="6203950"/>
          <p14:tracePt t="383170" x="11512550" y="6210300"/>
          <p14:tracePt t="383210" x="11518900" y="6210300"/>
          <p14:tracePt t="383218" x="11531600" y="6210300"/>
          <p14:tracePt t="383238" x="11620500" y="6191250"/>
          <p14:tracePt t="383254" x="11703050" y="6178550"/>
          <p14:tracePt t="383271" x="11766550" y="6165850"/>
          <p14:tracePt t="383286" x="11798300" y="6165850"/>
          <p14:tracePt t="383337" x="11811000" y="6165850"/>
          <p14:tracePt t="383353" x="11836400" y="6165850"/>
          <p14:tracePt t="383369" x="11874500" y="6165850"/>
          <p14:tracePt t="383386" x="11893550" y="6165850"/>
          <p14:tracePt t="383405" x="11899900" y="6172200"/>
          <p14:tracePt t="383467" x="11887200" y="6172200"/>
          <p14:tracePt t="383486" x="11874500" y="6172200"/>
          <p14:tracePt t="383503" x="11861800" y="6172200"/>
          <p14:tracePt t="383521" x="11849100" y="6172200"/>
          <p14:tracePt t="383537" x="11830050" y="6172200"/>
          <p14:tracePt t="383555" x="11798300" y="6172200"/>
          <p14:tracePt t="383570" x="11779250" y="6172200"/>
          <p14:tracePt t="383585" x="11741150" y="6172200"/>
          <p14:tracePt t="383605" x="11709400" y="6172200"/>
          <p14:tracePt t="383620" x="11703050" y="6172200"/>
          <p14:tracePt t="383711" x="11696700" y="6172200"/>
          <p14:tracePt t="383717" x="11690350" y="6172200"/>
          <p14:tracePt t="383738" x="11633200" y="6184900"/>
          <p14:tracePt t="383753" x="11576050" y="6197600"/>
          <p14:tracePt t="383770" x="11487150" y="6216650"/>
          <p14:tracePt t="383787" x="11410950" y="6242050"/>
          <p14:tracePt t="383806" x="11201400" y="6299200"/>
          <p14:tracePt t="383819" x="11112500" y="6318250"/>
          <p14:tracePt t="383837" x="10947400" y="6350000"/>
          <p14:tracePt t="383853" x="10541000" y="6375400"/>
          <p14:tracePt t="383871" x="10306050" y="6381750"/>
          <p14:tracePt t="383886" x="10096500" y="6381750"/>
          <p14:tracePt t="383905" x="9874250" y="6375400"/>
          <p14:tracePt t="383922" x="9639300" y="6369050"/>
          <p14:tracePt t="383937" x="9347200" y="6362700"/>
          <p14:tracePt t="383955" x="8953500" y="6375400"/>
          <p14:tracePt t="383970" x="8667750" y="6394450"/>
          <p14:tracePt t="383987" x="8464550" y="6426200"/>
          <p14:tracePt t="384006" x="8147050" y="6457950"/>
          <p14:tracePt t="384020" x="8058150" y="6470650"/>
          <p14:tracePt t="384039" x="7899400" y="6470650"/>
          <p14:tracePt t="384055" x="7727950" y="6477000"/>
          <p14:tracePt t="384057" x="7670800" y="6477000"/>
          <p14:tracePt t="384072" x="7429500" y="6483350"/>
          <p14:tracePt t="384087" x="7277100" y="6483350"/>
          <p14:tracePt t="384103" x="6737350" y="6470650"/>
          <p14:tracePt t="384122" x="6451600" y="6451600"/>
          <p14:tracePt t="384137" x="6261100" y="6432550"/>
          <p14:tracePt t="384153" x="6223000" y="6426200"/>
          <p14:tracePt t="384214" x="6216650" y="6426200"/>
          <p14:tracePt t="384221" x="6210300" y="6426200"/>
          <p14:tracePt t="384241" x="6172200" y="6426200"/>
          <p14:tracePt t="384253" x="6083300" y="6394450"/>
          <p14:tracePt t="384270" x="6019800" y="6369050"/>
          <p14:tracePt t="384287" x="6013450" y="6362700"/>
          <p14:tracePt t="384303" x="6026150" y="6350000"/>
          <p14:tracePt t="384321" x="6064250" y="6337300"/>
          <p14:tracePt t="384337" x="6083300" y="6330950"/>
          <p14:tracePt t="384371" x="6083300" y="6337300"/>
          <p14:tracePt t="384387" x="6083300" y="6343650"/>
          <p14:tracePt t="384420" x="6083300" y="6350000"/>
          <p14:tracePt t="384471" x="6096000" y="6350000"/>
          <p14:tracePt t="384599" x="6102350" y="6350000"/>
          <p14:tracePt t="384613" x="6108700" y="6350000"/>
          <p14:tracePt t="384621" x="6108700" y="6356350"/>
          <p14:tracePt t="384701" x="6115050" y="6356350"/>
          <p14:tracePt t="384738" x="6127750" y="6362700"/>
          <p14:tracePt t="384754" x="6134100" y="6381750"/>
          <p14:tracePt t="384771" x="6134100" y="6388100"/>
          <p14:tracePt t="384788" x="6140450" y="6388100"/>
          <p14:tracePt t="384839" x="6146800" y="6388100"/>
          <p14:tracePt t="384858" x="6165850" y="6388100"/>
          <p14:tracePt t="384871" x="6178550" y="6388100"/>
          <p14:tracePt t="384889" x="6191250" y="6388100"/>
          <p14:tracePt t="384904" x="6216650" y="6394450"/>
          <p14:tracePt t="384923" x="6229350" y="6400800"/>
          <p14:tracePt t="384937" x="6248400" y="6400800"/>
          <p14:tracePt t="384954" x="6261100" y="6400800"/>
          <p14:tracePt t="384971" x="6273800" y="6400800"/>
          <p14:tracePt t="384988" x="6280150" y="6400800"/>
          <p14:tracePt t="385004" x="6286500" y="6400800"/>
          <p14:tracePt t="385037" x="6286500" y="6407150"/>
          <p14:tracePt t="385071" x="6280150" y="6413500"/>
          <p14:tracePt t="385145" x="6286500" y="6413500"/>
          <p14:tracePt t="385151" x="6286500" y="6407150"/>
          <p14:tracePt t="385173" x="6292850" y="6407150"/>
          <p14:tracePt t="385186" x="6299200" y="6407150"/>
          <p14:tracePt t="385221" x="6299200" y="6400800"/>
          <p14:tracePt t="385237" x="6305550" y="6400800"/>
          <p14:tracePt t="385255" x="6318250" y="6394450"/>
          <p14:tracePt t="385271" x="6350000" y="6381750"/>
          <p14:tracePt t="385288" x="6381750" y="6369050"/>
          <p14:tracePt t="385305" x="6394450" y="6356350"/>
          <p14:tracePt t="385323" x="6413500" y="6330950"/>
          <p14:tracePt t="385337" x="6445250" y="6311900"/>
          <p14:tracePt t="385354" x="6559550" y="6292850"/>
          <p14:tracePt t="385371" x="6724650" y="6299200"/>
          <p14:tracePt t="385388" x="6889750" y="6330950"/>
          <p14:tracePt t="385405" x="6997700" y="6375400"/>
          <p14:tracePt t="385421" x="7004050" y="6388100"/>
          <p14:tracePt t="385438" x="6959600" y="6388100"/>
          <p14:tracePt t="385455" x="6902450" y="6375400"/>
          <p14:tracePt t="385471" x="6851650" y="6356350"/>
          <p14:tracePt t="385488" x="6851650" y="6350000"/>
          <p14:tracePt t="385505" x="6864350" y="6337300"/>
          <p14:tracePt t="385507" x="6883400" y="6337300"/>
          <p14:tracePt t="385521" x="6940550" y="6330950"/>
          <p14:tracePt t="385539" x="6978650" y="6337300"/>
          <p14:tracePt t="385554" x="6978650" y="6350000"/>
          <p14:tracePt t="385573" x="6953250" y="6356350"/>
          <p14:tracePt t="385588" x="6934200" y="6356350"/>
          <p14:tracePt t="385621" x="6946900" y="6356350"/>
          <p14:tracePt t="385638" x="7004050" y="6337300"/>
          <p14:tracePt t="385655" x="7061200" y="6324600"/>
          <p14:tracePt t="385672" x="7124700" y="6318250"/>
          <p14:tracePt t="385689" x="7194550" y="6318250"/>
          <p14:tracePt t="385691" x="7213600" y="6318250"/>
          <p14:tracePt t="385704" x="7226300" y="6318250"/>
          <p14:tracePt t="385929" x="7232650" y="6318250"/>
          <p14:tracePt t="385938" x="7239000" y="6318250"/>
          <p14:tracePt t="385956" x="7264400" y="6318250"/>
          <p14:tracePt t="385972" x="7270750" y="6311900"/>
          <p14:tracePt t="385988" x="7277100" y="6311900"/>
          <p14:tracePt t="386071" x="7283450" y="6311900"/>
          <p14:tracePt t="386094" x="7289800" y="6311900"/>
          <p14:tracePt t="386102" x="7296150" y="6311900"/>
          <p14:tracePt t="386119" x="7302500" y="6311900"/>
          <p14:tracePt t="386182" x="7327900" y="6311900"/>
          <p14:tracePt t="386202" x="7372350" y="6311900"/>
          <p14:tracePt t="386207" x="7410450" y="6311900"/>
          <p14:tracePt t="386222" x="7467600" y="6311900"/>
          <p14:tracePt t="386241" x="7575550" y="6324600"/>
          <p14:tracePt t="386255" x="7689850" y="6337300"/>
          <p14:tracePt t="386272" x="7804150" y="6350000"/>
          <p14:tracePt t="386289" x="7905750" y="6356350"/>
          <p14:tracePt t="386306" x="8051800" y="6362700"/>
          <p14:tracePt t="386322" x="8172450" y="6375400"/>
          <p14:tracePt t="386339" x="8248650" y="6388100"/>
          <p14:tracePt t="386355" x="8261350" y="6394450"/>
          <p14:tracePt t="386374" x="8248650" y="6394450"/>
          <p14:tracePt t="386376" x="8235950" y="6394450"/>
          <p14:tracePt t="386390" x="8216900" y="6394450"/>
          <p14:tracePt t="386405" x="8210550" y="6394450"/>
          <p14:tracePt t="386457" x="8216900" y="6394450"/>
          <p14:tracePt t="386472" x="8229600" y="6394450"/>
          <p14:tracePt t="386489" x="8242300" y="6394450"/>
          <p14:tracePt t="386506" x="8248650" y="6400800"/>
          <p14:tracePt t="386559" x="8255000" y="6400800"/>
          <p14:tracePt t="386574" x="8280400" y="6400800"/>
          <p14:tracePt t="386589" x="8356600" y="6394450"/>
          <p14:tracePt t="386606" x="8445500" y="6394450"/>
          <p14:tracePt t="386623" x="8515350" y="6388100"/>
          <p14:tracePt t="386641" x="8534400" y="6388100"/>
          <p14:tracePt t="386656" x="8540750" y="6388100"/>
          <p14:tracePt t="386707" x="8547100" y="6388100"/>
          <p14:tracePt t="386715" x="8547100" y="6381750"/>
          <p14:tracePt t="386731" x="8559800" y="6375400"/>
          <p14:tracePt t="386739" x="8566150" y="6375400"/>
          <p14:tracePt t="386756" x="8578850" y="6369050"/>
          <p14:tracePt t="386772" x="8585200" y="6369050"/>
          <p14:tracePt t="386893" x="8591550" y="6369050"/>
          <p14:tracePt t="386898" x="8604250" y="6369050"/>
          <p14:tracePt t="386910" x="8610600" y="6369050"/>
          <p14:tracePt t="386924" x="8661400" y="6369050"/>
          <p14:tracePt t="386940" x="8877300" y="6388100"/>
          <p14:tracePt t="386957" x="9036050" y="6400800"/>
          <p14:tracePt t="386972" x="9220200" y="6419850"/>
          <p14:tracePt t="386989" x="9423400" y="6426200"/>
          <p14:tracePt t="387006" x="9607550" y="6438900"/>
          <p14:tracePt t="387022" x="9728200" y="6445250"/>
          <p14:tracePt t="387039" x="9759950" y="6445250"/>
          <p14:tracePt t="387073" x="9753600" y="6445250"/>
          <p14:tracePt t="387089" x="9747250" y="6438900"/>
          <p14:tracePt t="387231" x="9747250" y="6432550"/>
          <p14:tracePt t="387239" x="9753600" y="6432550"/>
          <p14:tracePt t="387259" x="9772650" y="6419850"/>
          <p14:tracePt t="387273" x="9791700" y="6413500"/>
          <p14:tracePt t="387289" x="9804400" y="6407150"/>
          <p14:tracePt t="387306" x="9817100" y="6400800"/>
          <p14:tracePt t="387323" x="9817100" y="6394450"/>
          <p14:tracePt t="387340" x="9823450" y="6394450"/>
          <p14:tracePt t="387356" x="9829800" y="6388100"/>
          <p14:tracePt t="387359" x="9829800" y="6381750"/>
          <p14:tracePt t="387373" x="9836150" y="6369050"/>
          <p14:tracePt t="387389" x="9836150" y="6350000"/>
          <p14:tracePt t="387406" x="9836150" y="6330950"/>
          <p14:tracePt t="387423" x="9836150" y="6311900"/>
          <p14:tracePt t="387439" x="9823450" y="6299200"/>
          <p14:tracePt t="387456" x="9810750" y="6292850"/>
          <p14:tracePt t="387473" x="9804400" y="6280150"/>
          <p14:tracePt t="387491" x="9785350" y="6267450"/>
          <p14:tracePt t="387506" x="9772650" y="6254750"/>
          <p14:tracePt t="387523" x="9759950" y="6248400"/>
          <p14:tracePt t="387540" x="9747250" y="6235700"/>
          <p14:tracePt t="387559" x="9734550" y="6229350"/>
          <p14:tracePt t="387561" x="9728200" y="6223000"/>
          <p14:tracePt t="387573" x="9715500" y="6216650"/>
          <p14:tracePt t="387590" x="9702800" y="6210300"/>
          <p14:tracePt t="387606" x="9683750" y="6197600"/>
          <p14:tracePt t="387608" x="9671050" y="6197600"/>
          <p14:tracePt t="387623" x="9658350" y="6191250"/>
          <p14:tracePt t="387626" x="9639300" y="6191250"/>
          <p14:tracePt t="387639" x="9607550" y="6184900"/>
          <p14:tracePt t="387657" x="9569450" y="6184900"/>
          <p14:tracePt t="387673" x="9544050" y="6184900"/>
          <p14:tracePt t="387691" x="9518650" y="6184900"/>
          <p14:tracePt t="387706" x="9499600" y="6184900"/>
          <p14:tracePt t="387725" x="9486900" y="6184900"/>
          <p14:tracePt t="387740" x="9474200" y="6178550"/>
          <p14:tracePt t="387756" x="9448800" y="6165850"/>
          <p14:tracePt t="387775" x="9410700" y="6159500"/>
          <p14:tracePt t="387790" x="9391650" y="6153150"/>
          <p14:tracePt t="387807" x="9359900" y="6146800"/>
          <p14:tracePt t="387823" x="9340850" y="6140450"/>
          <p14:tracePt t="387840" x="9321800" y="6134100"/>
          <p14:tracePt t="387858" x="9309100" y="6134100"/>
          <p14:tracePt t="387890" x="9302750" y="6134100"/>
          <p14:tracePt t="387907" x="9290050" y="6127750"/>
          <p14:tracePt t="387923" x="9251950" y="6121400"/>
          <p14:tracePt t="387940" x="9194800" y="6121400"/>
          <p14:tracePt t="387957" x="9137650" y="6115050"/>
          <p14:tracePt t="387973" x="9074150" y="6108700"/>
          <p14:tracePt t="387991" x="9048750" y="6102350"/>
          <p14:tracePt t="388029" x="9042400" y="6102350"/>
          <p14:tracePt t="388042" x="9036050" y="6102350"/>
          <p14:tracePt t="388056" x="9010650" y="6127750"/>
          <p14:tracePt t="388073" x="8972550" y="6165850"/>
          <p14:tracePt t="388090" x="8947150" y="6197600"/>
          <p14:tracePt t="388107" x="8934450" y="6229350"/>
          <p14:tracePt t="388124" x="8934450" y="6242050"/>
          <p14:tracePt t="388140" x="8934450" y="6248400"/>
          <p14:tracePt t="388158" x="8934450" y="6261100"/>
          <p14:tracePt t="388173" x="8934450" y="6273800"/>
          <p14:tracePt t="388190" x="8940800" y="6318250"/>
          <p14:tracePt t="388207" x="8966200" y="6381750"/>
          <p14:tracePt t="388223" x="8997950" y="6438900"/>
          <p14:tracePt t="388241" x="9017000" y="6477000"/>
          <p14:tracePt t="388257" x="9023350" y="6496050"/>
          <p14:tracePt t="388260" x="9029700" y="6496050"/>
          <p14:tracePt t="388291" x="9036050" y="6502400"/>
          <p14:tracePt t="388309" x="9067800" y="6508750"/>
          <p14:tracePt t="388324" x="9086850" y="6515100"/>
          <p14:tracePt t="388327" x="9118600" y="6515100"/>
          <p14:tracePt t="388343" x="9175750" y="6521450"/>
          <p14:tracePt t="388357" x="9207500" y="6527800"/>
          <p14:tracePt t="388374" x="9245600" y="6527800"/>
          <p14:tracePt t="388407" x="9251950" y="6527800"/>
          <p14:tracePt t="388423" x="9258300" y="6527800"/>
          <p14:tracePt t="388474" x="9251950" y="6527800"/>
          <p14:tracePt t="388491" x="9226550" y="6527800"/>
          <p14:tracePt t="388507" x="9201150" y="6515100"/>
          <p14:tracePt t="388580" x="9194800" y="6515100"/>
          <p14:tracePt t="388586" x="9182100" y="6515100"/>
          <p14:tracePt t="388602" x="9137650" y="6521450"/>
          <p14:tracePt t="388624" x="9055100" y="6521450"/>
          <p14:tracePt t="388641" x="8991600" y="6521450"/>
          <p14:tracePt t="388657" x="9023350" y="6534150"/>
          <p14:tracePt t="388675" x="9188450" y="6546850"/>
          <p14:tracePt t="388691" x="9398000" y="6553200"/>
          <p14:tracePt t="388708" x="9785350" y="6540500"/>
          <p14:tracePt t="388725" x="9975850" y="6534150"/>
          <p14:tracePt t="388742" x="10153650" y="6515100"/>
          <p14:tracePt t="388757" x="10248900" y="6483350"/>
          <p14:tracePt t="388776" x="10299700" y="6445250"/>
          <p14:tracePt t="388791" x="10312400" y="6413500"/>
          <p14:tracePt t="388807" x="10312400" y="6381750"/>
          <p14:tracePt t="388824" x="10312400" y="6362700"/>
          <p14:tracePt t="388843" x="10318750" y="6350000"/>
          <p14:tracePt t="388845" x="10318750" y="6343650"/>
          <p14:tracePt t="388856" x="10325100" y="6337300"/>
          <p14:tracePt t="388873" x="10350500" y="6324600"/>
          <p14:tracePt t="388891" x="10369550" y="6311900"/>
          <p14:tracePt t="388908" x="10388600" y="6299200"/>
          <p14:tracePt t="388925" x="10401300" y="6292850"/>
          <p14:tracePt t="388926" x="10407650" y="6286500"/>
          <p14:tracePt t="388942" x="10420350" y="6273800"/>
          <p14:tracePt t="388958" x="10420350" y="6261100"/>
          <p14:tracePt t="388974" x="10426700" y="6229350"/>
          <p14:tracePt t="388992" x="10407650" y="6197600"/>
          <p14:tracePt t="389007" x="10375900" y="6165850"/>
          <p14:tracePt t="389024" x="10337800" y="6153150"/>
          <p14:tracePt t="389041" x="10293350" y="6146800"/>
          <p14:tracePt t="389059" x="10242550" y="6140450"/>
          <p14:tracePt t="389074" x="10198100" y="6134100"/>
          <p14:tracePt t="389091" x="10153650" y="6127750"/>
          <p14:tracePt t="389107" x="10121900" y="6146800"/>
          <p14:tracePt t="389123" x="10109200" y="6178550"/>
          <p14:tracePt t="389142" x="10102850" y="6210300"/>
          <p14:tracePt t="389143" x="10102850" y="6223000"/>
          <p14:tracePt t="389158" x="10102850" y="6229350"/>
          <p14:tracePt t="389174" x="10090150" y="6254750"/>
          <p14:tracePt t="389191" x="10052050" y="6267450"/>
          <p14:tracePt t="389208" x="10026650" y="6273800"/>
          <p14:tracePt t="389224" x="10013950" y="6280150"/>
          <p14:tracePt t="389241" x="10020300" y="6280150"/>
          <p14:tracePt t="389258" x="10058400" y="6292850"/>
          <p14:tracePt t="389274" x="10166350" y="6318250"/>
          <p14:tracePt t="389291" x="10261600" y="6330950"/>
          <p14:tracePt t="389308" x="10325100" y="6343650"/>
          <p14:tracePt t="389324" x="10369550" y="6350000"/>
          <p14:tracePt t="389341" x="10401300" y="6350000"/>
          <p14:tracePt t="389358" x="10464800" y="6350000"/>
          <p14:tracePt t="389375" x="10648950" y="6362700"/>
          <p14:tracePt t="389391" x="11099800" y="6432550"/>
          <p14:tracePt t="389408" x="11391900" y="6496050"/>
          <p14:tracePt t="389424" x="11576050" y="6540500"/>
          <p14:tracePt t="389441" x="11645900" y="6559550"/>
          <p14:tracePt t="389458" x="11633200" y="6559550"/>
          <p14:tracePt t="389476" x="11601450" y="6559550"/>
          <p14:tracePt t="389491" x="11563350" y="6546850"/>
          <p14:tracePt t="389510" x="11557000" y="6546850"/>
          <p14:tracePt t="389525" x="11557000" y="6540500"/>
          <p14:tracePt t="389592" x="11557000" y="6534150"/>
          <p14:tracePt t="389621" x="11557000" y="6527800"/>
          <p14:tracePt t="389626" x="11563350" y="6515100"/>
          <p14:tracePt t="389644" x="11588750" y="6489700"/>
          <p14:tracePt t="389660" x="11633200" y="6445250"/>
          <p14:tracePt t="389675" x="11658600" y="6381750"/>
          <p14:tracePt t="389691" x="11671300" y="6324600"/>
          <p14:tracePt t="389708" x="11671300" y="6273800"/>
          <p14:tracePt t="389726" x="11664950" y="6235700"/>
          <p14:tracePt t="389742" x="11626850" y="6191250"/>
          <p14:tracePt t="389758" x="11588750" y="6172200"/>
          <p14:tracePt t="389775" x="11544300" y="6153150"/>
          <p14:tracePt t="389792" x="11493500" y="6134100"/>
          <p14:tracePt t="389808" x="11461750" y="6127750"/>
          <p14:tracePt t="389825" x="11423650" y="6121400"/>
          <p14:tracePt t="389842" x="11379200" y="6115050"/>
          <p14:tracePt t="389858" x="11322050" y="6115050"/>
          <p14:tracePt t="389875" x="11277600" y="6134100"/>
          <p14:tracePt t="389892" x="11220450" y="6197600"/>
          <p14:tracePt t="389910" x="11195050" y="6235700"/>
          <p14:tracePt t="389925" x="11176000" y="6267450"/>
          <p14:tracePt t="389942" x="11156950" y="6305550"/>
          <p14:tracePt t="389958" x="11150600" y="6324600"/>
          <p14:tracePt t="389976" x="11156950" y="6343650"/>
          <p14:tracePt t="389994" x="11201400" y="6362700"/>
          <p14:tracePt t="390008" x="11290300" y="6381750"/>
          <p14:tracePt t="390027" x="11417300" y="6394450"/>
          <p14:tracePt t="390041" x="11537950" y="6400800"/>
          <p14:tracePt t="390058" x="11639550" y="6388100"/>
          <p14:tracePt t="390075" x="11709400" y="6356350"/>
          <p14:tracePt t="390092" x="11747500" y="6305550"/>
          <p14:tracePt t="390109" x="11753850" y="6254750"/>
          <p14:tracePt t="390125" x="11728450" y="6165850"/>
          <p14:tracePt t="390144" x="11684000" y="6102350"/>
          <p14:tracePt t="390159" x="11645900" y="6051550"/>
          <p14:tracePt t="390175" x="11601450" y="6019800"/>
          <p14:tracePt t="390192" x="11499850" y="6000750"/>
          <p14:tracePt t="390209" x="11309350" y="5956300"/>
          <p14:tracePt t="390225" x="11099800" y="5918200"/>
          <p14:tracePt t="390242" x="10890250" y="5822950"/>
          <p14:tracePt t="390258" x="10756900" y="5734050"/>
          <p14:tracePt t="390277" x="10655300" y="5683250"/>
          <p14:tracePt t="390292" x="10648950" y="5683250"/>
          <p14:tracePt t="392892" x="10642600" y="5683250"/>
          <p14:tracePt t="392899" x="10636250" y="5683250"/>
          <p14:tracePt t="392912" x="10610850" y="5683250"/>
          <p14:tracePt t="392928" x="10560050" y="5695950"/>
          <p14:tracePt t="392945" x="10490200" y="5746750"/>
          <p14:tracePt t="392947" x="10458450" y="5778500"/>
          <p14:tracePt t="392961" x="10420350" y="5816600"/>
          <p14:tracePt t="392979" x="10337800" y="5911850"/>
          <p14:tracePt t="392993" x="10299700" y="5956300"/>
          <p14:tracePt t="393012" x="10242550" y="5981700"/>
          <p14:tracePt t="393028" x="10140950" y="5994400"/>
          <p14:tracePt t="393046" x="10045700" y="6007100"/>
          <p14:tracePt t="393062" x="9925050" y="6019800"/>
          <p14:tracePt t="393077" x="9823450" y="6045200"/>
          <p14:tracePt t="393094" x="9715500" y="6089650"/>
          <p14:tracePt t="393111" x="9632950" y="6146800"/>
          <p14:tracePt t="393129" x="9588500" y="6191250"/>
          <p14:tracePt t="393145" x="9563100" y="6235700"/>
          <p14:tracePt t="393161" x="9480550" y="6292850"/>
          <p14:tracePt t="393178" x="9264650" y="6381750"/>
          <p14:tracePt t="393194" x="9194800" y="6413500"/>
          <p14:tracePt t="393196" x="9131300" y="6445250"/>
          <p14:tracePt t="393211" x="9004300" y="6540500"/>
          <p14:tracePt t="393228" x="8953500" y="6610350"/>
          <p14:tracePt t="393245" x="8928100" y="6673850"/>
          <p14:tracePt t="393262" x="8909050" y="6731000"/>
          <p14:tracePt t="393278" x="8883650" y="6807200"/>
          <p14:tracePt t="393591" x="8578850" y="6559550"/>
          <p14:tracePt t="393597" x="8566150" y="6451600"/>
          <p14:tracePt t="393612" x="8540750" y="6197600"/>
          <p14:tracePt t="393628" x="8515350" y="6019800"/>
          <p14:tracePt t="393645" x="8483600" y="5854700"/>
          <p14:tracePt t="393662" x="8458200" y="5721350"/>
          <p14:tracePt t="393678" x="8426450" y="5619750"/>
          <p14:tracePt t="393695" x="8420100" y="5556250"/>
          <p14:tracePt t="393712" x="8420100" y="5537200"/>
          <p14:tracePt t="393729" x="8445500" y="5537200"/>
          <p14:tracePt t="393746" x="8572500" y="5537200"/>
          <p14:tracePt t="393762" x="8642350" y="5575300"/>
          <p14:tracePt t="393778" x="8629650" y="5600700"/>
          <p14:tracePt t="393795" x="8597900" y="5607050"/>
          <p14:tracePt t="393797" x="8553450" y="5613400"/>
          <p14:tracePt t="393811" x="8420100" y="5626100"/>
          <p14:tracePt t="393828" x="8261350" y="5626100"/>
          <p14:tracePt t="393847" x="8115300" y="5632450"/>
          <p14:tracePt t="393864" x="8026400" y="5651500"/>
          <p14:tracePt t="393878" x="8001000" y="5664200"/>
          <p14:tracePt t="393895" x="7994650" y="5676900"/>
          <p14:tracePt t="393913" x="7969250" y="5683250"/>
          <p14:tracePt t="393928" x="7861300" y="5683250"/>
          <p14:tracePt t="393945" x="7715250" y="5683250"/>
          <p14:tracePt t="393962" x="7505700" y="5664200"/>
          <p14:tracePt t="393979" x="7289800" y="5657850"/>
          <p14:tracePt t="393995" x="7112000" y="5657850"/>
          <p14:tracePt t="394012" x="7105650" y="5657850"/>
          <p14:tracePt t="394028" x="7112000" y="5664200"/>
          <p14:tracePt t="394062" x="7112000" y="5670550"/>
          <p14:tracePt t="394079" x="7092950" y="5670550"/>
          <p14:tracePt t="394095" x="7061200" y="5670550"/>
          <p14:tracePt t="394112" x="7016750" y="5670550"/>
          <p14:tracePt t="394129" x="6965950" y="5676900"/>
          <p14:tracePt t="394145" x="6908800" y="5689600"/>
          <p14:tracePt t="394162" x="6838950" y="5708650"/>
          <p14:tracePt t="394181" x="6718300" y="5740400"/>
          <p14:tracePt t="394195" x="6597650" y="5759450"/>
          <p14:tracePt t="394212" x="6438900" y="5778500"/>
          <p14:tracePt t="394229" x="6337300" y="5791200"/>
          <p14:tracePt t="394247" x="6216650" y="5829300"/>
          <p14:tracePt t="394263" x="6172200" y="5848350"/>
          <p14:tracePt t="394265" x="6121400" y="5880100"/>
          <p14:tracePt t="394281" x="6026150" y="5924550"/>
          <p14:tracePt t="394295" x="5886450" y="5994400"/>
          <p14:tracePt t="394314" x="5765800" y="6057900"/>
          <p14:tracePt t="394329" x="5600700" y="6140450"/>
          <p14:tracePt t="394345" x="5480050" y="6203950"/>
          <p14:tracePt t="394363" x="5346700" y="6273800"/>
          <p14:tracePt t="394379" x="5283200" y="6318250"/>
          <p14:tracePt t="394395" x="5251450" y="6362700"/>
          <p14:tracePt t="394412" x="5226050" y="6381750"/>
          <p14:tracePt t="394429" x="5194300" y="6388100"/>
          <p14:tracePt t="394445" x="5168900" y="6381750"/>
          <p14:tracePt t="394463" x="5143500" y="6362700"/>
          <p14:tracePt t="394478" x="5118100" y="6337300"/>
          <p14:tracePt t="394495" x="5105400" y="6324600"/>
          <p14:tracePt t="394512" x="5105400" y="6318250"/>
          <p14:tracePt t="394546" x="5099050" y="6318250"/>
          <p14:tracePt t="394562" x="5048250" y="6318250"/>
          <p14:tracePt t="394579" x="4959350" y="6318250"/>
          <p14:tracePt t="394594" x="4845050" y="6318250"/>
          <p14:tracePt t="394613" x="4787900" y="6330950"/>
          <p14:tracePt t="394628" x="4781550" y="6330950"/>
          <p14:tracePt t="394645" x="4787900" y="6337300"/>
          <p14:tracePt t="394664" x="4838700" y="6343650"/>
          <p14:tracePt t="394679" x="4927600" y="6381750"/>
          <p14:tracePt t="394696" x="4984750" y="6426200"/>
          <p14:tracePt t="394714" x="4991100" y="6451600"/>
          <p14:tracePt t="394770" x="4997450" y="6451600"/>
          <p14:tracePt t="394779" x="5003800" y="6451600"/>
          <p14:tracePt t="394796" x="5054600" y="6464300"/>
          <p14:tracePt t="394812" x="5130800" y="6477000"/>
          <p14:tracePt t="394829" x="5194300" y="6496050"/>
          <p14:tracePt t="394846" x="5207000" y="6508750"/>
          <p14:tracePt t="394863" x="5213350" y="6508750"/>
          <p14:tracePt t="394879" x="5213350" y="6515100"/>
          <p14:tracePt t="394896" x="5213350" y="6521450"/>
          <p14:tracePt t="394913" x="5213350" y="6527800"/>
          <p14:tracePt t="394928" x="5219700" y="6527800"/>
          <p14:tracePt t="394946" x="5251450" y="6534150"/>
          <p14:tracePt t="394962" x="5302250" y="6546850"/>
          <p14:tracePt t="394980" x="5397500" y="6572250"/>
          <p14:tracePt t="394996" x="5486400" y="6584950"/>
          <p14:tracePt t="395013" x="5562600" y="6597650"/>
          <p14:tracePt t="395030" x="5626100" y="6604000"/>
          <p14:tracePt t="395046" x="5657850" y="6604000"/>
          <p14:tracePt t="395062" x="5689600" y="6597650"/>
          <p14:tracePt t="395064" x="5715000" y="6584950"/>
          <p14:tracePt t="395080" x="5740400" y="6565900"/>
          <p14:tracePt t="395096" x="5784850" y="6534150"/>
          <p14:tracePt t="395115" x="5861050" y="6502400"/>
          <p14:tracePt t="395130" x="5899150" y="6483350"/>
          <p14:tracePt t="395146" x="5943600" y="6470650"/>
          <p14:tracePt t="395162" x="5949950" y="6470650"/>
          <p14:tracePt t="395179" x="5949950" y="6464300"/>
          <p14:tracePt t="395196" x="5943600" y="6464300"/>
          <p14:tracePt t="395213" x="5930900" y="6464300"/>
          <p14:tracePt t="395229" x="5911850" y="6451600"/>
          <p14:tracePt t="395246" x="5905500" y="6438900"/>
          <p14:tracePt t="395263" x="5880100" y="6413500"/>
          <p14:tracePt t="395279" x="5867400" y="6394450"/>
          <p14:tracePt t="395283" x="5854700" y="6388100"/>
          <p14:tracePt t="395298" x="5810250" y="6362700"/>
          <p14:tracePt t="395313" x="5784850" y="6350000"/>
          <p14:tracePt t="395332" x="5670550" y="6330950"/>
          <p14:tracePt t="395346" x="5549900" y="6311900"/>
          <p14:tracePt t="395363" x="5486400" y="6292850"/>
          <p14:tracePt t="395381" x="5461000" y="6273800"/>
          <p14:tracePt t="395396" x="5454650" y="6261100"/>
          <p14:tracePt t="395463" x="5448300" y="6261100"/>
          <p14:tracePt t="395480" x="5435600" y="6261100"/>
          <p14:tracePt t="395496" x="5422900" y="6261100"/>
          <p14:tracePt t="395546" x="5416550" y="6267450"/>
          <p14:tracePt t="395564" x="5378450" y="6286500"/>
          <p14:tracePt t="395580" x="5289550" y="6318250"/>
          <p14:tracePt t="395596" x="5194300" y="6337300"/>
          <p14:tracePt t="395613" x="5118100" y="6356350"/>
          <p14:tracePt t="395630" x="5105400" y="6362700"/>
          <p14:tracePt t="395663" x="5105400" y="6369050"/>
          <p14:tracePt t="395680" x="5130800" y="6381750"/>
          <p14:tracePt t="395696" x="5137150" y="6394450"/>
          <p14:tracePt t="395715" x="5143500" y="6413500"/>
          <p14:tracePt t="395730" x="5149850" y="6432550"/>
          <p14:tracePt t="395748" x="5168900" y="6457950"/>
          <p14:tracePt t="395763" x="5194300" y="6477000"/>
          <p14:tracePt t="395780" x="5251450" y="6496050"/>
          <p14:tracePt t="395797" x="5302250" y="6508750"/>
          <p14:tracePt t="395813" x="5403850" y="6515100"/>
          <p14:tracePt t="395830" x="5448300" y="6521450"/>
          <p14:tracePt t="395847" x="5454650" y="6521450"/>
          <p14:tracePt t="395864" x="5461000" y="6521450"/>
          <p14:tracePt t="395880" x="5473700" y="6527800"/>
          <p14:tracePt t="395897" x="5499100" y="6540500"/>
          <p14:tracePt t="395914" x="5537200" y="6553200"/>
          <p14:tracePt t="395930" x="5581650" y="6565900"/>
          <p14:tracePt t="395949" x="5613400" y="6565900"/>
          <p14:tracePt t="395966" x="5626100" y="6572250"/>
          <p14:tracePt t="396113" x="5626100" y="6578600"/>
          <p14:tracePt t="396121" x="5619750" y="6578600"/>
          <p14:tracePt t="396137" x="5613400" y="6591300"/>
          <p14:tracePt t="396150" x="5607050" y="6597650"/>
          <p14:tracePt t="396163" x="5594350" y="6616700"/>
          <p14:tracePt t="396180" x="5594350" y="6629400"/>
          <p14:tracePt t="396197" x="5594350" y="6635750"/>
          <p14:tracePt t="396232" x="5613400" y="6642100"/>
          <p14:tracePt t="396248" x="5626100" y="6642100"/>
          <p14:tracePt t="396264" x="5645150" y="6642100"/>
          <p14:tracePt t="396355" x="5651500" y="6635750"/>
          <p14:tracePt t="396363" x="5657850" y="6629400"/>
          <p14:tracePt t="396380" x="5689600" y="6616700"/>
          <p14:tracePt t="396397" x="5727700" y="6604000"/>
          <p14:tracePt t="396414" x="5848350" y="6591300"/>
          <p14:tracePt t="396430" x="5949950" y="6591300"/>
          <p14:tracePt t="396447" x="6026150" y="6591300"/>
          <p14:tracePt t="396464" x="6057900" y="6597650"/>
          <p14:tracePt t="396481" x="6089650" y="6597650"/>
          <p14:tracePt t="396497" x="6134100" y="6597650"/>
          <p14:tracePt t="396514" x="6165850" y="6597650"/>
          <p14:tracePt t="396530" x="6184900" y="6597650"/>
          <p14:tracePt t="396564" x="6191250" y="6597650"/>
          <p14:tracePt t="396580" x="6197600" y="6591300"/>
          <p14:tracePt t="396598" x="6229350" y="6578600"/>
          <p14:tracePt t="396615" x="6273800" y="6565900"/>
          <p14:tracePt t="396631" x="6318250" y="6559550"/>
          <p14:tracePt t="396647" x="6375400" y="6553200"/>
          <p14:tracePt t="396665" x="6419850" y="6546850"/>
          <p14:tracePt t="396680" x="6438900" y="6546850"/>
          <p14:tracePt t="396697" x="6445250" y="6540500"/>
          <p14:tracePt t="396714" x="6451600" y="6540500"/>
          <p14:tracePt t="396731" x="6457950" y="6540500"/>
          <p14:tracePt t="396747" x="6464300" y="6540500"/>
          <p14:tracePt t="396764" x="6470650" y="6540500"/>
          <p14:tracePt t="396781" x="6477000" y="6540500"/>
          <p14:tracePt t="396987" x="6483350" y="6540500"/>
          <p14:tracePt t="397002" x="6502400" y="6546850"/>
          <p14:tracePt t="397014" x="6508750" y="6553200"/>
          <p14:tracePt t="397128" x="6508750" y="6559550"/>
          <p14:tracePt t="397135" x="6508750" y="6572250"/>
          <p14:tracePt t="397148" x="6489700" y="6578600"/>
          <p14:tracePt t="397165" x="6470650" y="6591300"/>
          <p14:tracePt t="397167" x="6464300" y="6597650"/>
          <p14:tracePt t="397217" x="6464300" y="6584950"/>
          <p14:tracePt t="397231" x="6470650" y="6584950"/>
          <p14:tracePt t="397248" x="6477000" y="6578600"/>
          <p14:tracePt t="397308" x="6470650" y="6578600"/>
          <p14:tracePt t="397336" x="6457950" y="6578600"/>
          <p14:tracePt t="397348" x="6451600" y="6578600"/>
          <p14:tracePt t="397531" x="6445250" y="6578600"/>
          <p14:tracePt t="397548" x="6438900" y="6578600"/>
          <p14:tracePt t="397565" x="6426200" y="6578600"/>
          <p14:tracePt t="397582" x="6419850" y="6584950"/>
          <p14:tracePt t="397661" x="6426200" y="6584950"/>
          <p14:tracePt t="397675" x="6438900" y="6578600"/>
          <p14:tracePt t="397683" x="6451600" y="6578600"/>
          <p14:tracePt t="397700" x="6483350" y="6578600"/>
          <p14:tracePt t="397715" x="6508750" y="6578600"/>
          <p14:tracePt t="397731" x="6559550" y="6578600"/>
          <p14:tracePt t="397748" x="6597650" y="6578600"/>
          <p14:tracePt t="397766" x="6673850" y="6578600"/>
          <p14:tracePt t="397781" x="6705600" y="6578600"/>
          <p14:tracePt t="397799" x="6750050" y="6578600"/>
          <p14:tracePt t="397815" x="6769100" y="6578600"/>
          <p14:tracePt t="397832" x="6775450" y="6578600"/>
          <p14:tracePt t="397882" x="6788150" y="6578600"/>
          <p14:tracePt t="397898" x="6794500" y="6578600"/>
          <p14:tracePt t="397917" x="6800850" y="6578600"/>
          <p14:tracePt t="397931" x="6807200" y="6578600"/>
          <p14:tracePt t="397992" x="6819900" y="6578600"/>
          <p14:tracePt t="398015" x="6845300" y="6578600"/>
          <p14:tracePt t="398032" x="6883400" y="6578600"/>
          <p14:tracePt t="398050" x="6934200" y="6578600"/>
          <p14:tracePt t="398066" x="6959600" y="6578600"/>
          <p14:tracePt t="398068" x="6972300" y="6578600"/>
          <p14:tracePt t="398083" x="7016750" y="6572250"/>
          <p14:tracePt t="398098" x="7042150" y="6565900"/>
          <p14:tracePt t="398117" x="7105650" y="6565900"/>
          <p14:tracePt t="398132" x="7232650" y="6578600"/>
          <p14:tracePt t="398149" x="7366000" y="6597650"/>
          <p14:tracePt t="398165" x="7512050" y="6616700"/>
          <p14:tracePt t="398183" x="7594600" y="6623050"/>
          <p14:tracePt t="398186" x="7600950" y="6629400"/>
          <p14:tracePt t="398201" x="7613650" y="6629400"/>
          <p14:tracePt t="398286" x="7620000" y="6629400"/>
          <p14:tracePt t="398291" x="7626350" y="6629400"/>
          <p14:tracePt t="398300" x="7632700" y="6629400"/>
          <p14:tracePt t="398318" x="7651750" y="6629400"/>
          <p14:tracePt t="398333" x="7664450" y="6623050"/>
          <p14:tracePt t="398349" x="7677150" y="6623050"/>
          <p14:tracePt t="398365" x="7689850" y="6623050"/>
          <p14:tracePt t="398383" x="7715250" y="6616700"/>
          <p14:tracePt t="398398" x="7778750" y="6604000"/>
          <p14:tracePt t="398415" x="7829550" y="6597650"/>
          <p14:tracePt t="398432" x="7874000" y="6591300"/>
          <p14:tracePt t="398451" x="7893050" y="6584950"/>
          <p14:tracePt t="398535" x="7905750" y="6578600"/>
          <p14:tracePt t="398551" x="7918450" y="6578600"/>
          <p14:tracePt t="398565" x="7937500" y="6572250"/>
          <p14:tracePt t="398584" x="7943850" y="6565900"/>
          <p14:tracePt t="398691" x="7950200" y="6565900"/>
          <p14:tracePt t="398699" x="7975600" y="6565900"/>
          <p14:tracePt t="398716" x="8007350" y="6565900"/>
          <p14:tracePt t="398736" x="8051800" y="6572250"/>
          <p14:tracePt t="398749" x="8083550" y="6572250"/>
          <p14:tracePt t="398766" x="8089900" y="6572250"/>
          <p14:tracePt t="398805" x="8096250" y="6572250"/>
          <p14:tracePt t="398827" x="8102600" y="6572250"/>
          <p14:tracePt t="398834" x="8102600" y="6565900"/>
          <p14:tracePt t="398848" x="8115300" y="6565900"/>
          <p14:tracePt t="398866" x="8128000" y="6565900"/>
          <p14:tracePt t="399140" x="8134350" y="6565900"/>
          <p14:tracePt t="399147" x="8140700" y="6565900"/>
          <p14:tracePt t="399152" x="8166100" y="6565900"/>
          <p14:tracePt t="399167" x="8204200" y="6565900"/>
          <p14:tracePt t="399182" x="8286750" y="6572250"/>
          <p14:tracePt t="399199" x="8375650" y="6584950"/>
          <p14:tracePt t="399217" x="8451850" y="6604000"/>
          <p14:tracePt t="399219" x="8477250" y="6610350"/>
          <p14:tracePt t="399234" x="8496300" y="6616700"/>
          <p14:tracePt t="399338" x="8502650" y="6616700"/>
          <p14:tracePt t="399349" x="8509000" y="6616700"/>
          <p14:tracePt t="399366" x="8534400" y="6616700"/>
          <p14:tracePt t="399383" x="8585200" y="6616700"/>
          <p14:tracePt t="399399" x="8629650" y="6616700"/>
          <p14:tracePt t="399416" x="8686800" y="6616700"/>
          <p14:tracePt t="399435" x="8737600" y="6616700"/>
          <p14:tracePt t="399450" x="8743950" y="6616700"/>
          <p14:tracePt t="399466" x="8750300" y="6616700"/>
          <p14:tracePt t="399484" x="8756650" y="6616700"/>
          <p14:tracePt t="399500" x="8807450" y="6616700"/>
          <p14:tracePt t="399516" x="8909050" y="6610350"/>
          <p14:tracePt t="399533" x="9036050" y="6610350"/>
          <p14:tracePt t="399550" x="9137650" y="6604000"/>
          <p14:tracePt t="399566" x="9194800" y="6604000"/>
          <p14:tracePt t="399583" x="9207500" y="6604000"/>
          <p14:tracePt t="399637" x="9207500" y="6610350"/>
          <p14:tracePt t="399724" x="9213850" y="6610350"/>
          <p14:tracePt t="399738" x="9220200" y="6610350"/>
          <p14:tracePt t="399750" x="9226550" y="6610350"/>
          <p14:tracePt t="399767" x="9245600" y="6597650"/>
          <p14:tracePt t="399783" x="9258300" y="6597650"/>
          <p14:tracePt t="399801" x="9296400" y="6584950"/>
          <p14:tracePt t="399804" x="9353550" y="6572250"/>
          <p14:tracePt t="399822" x="9423400" y="6559550"/>
          <p14:tracePt t="399833" x="9518650" y="6546850"/>
          <p14:tracePt t="399851" x="9569450" y="6540500"/>
          <p14:tracePt t="399867" x="9594850" y="6534150"/>
          <p14:tracePt t="399883" x="9613900" y="6534150"/>
          <p14:tracePt t="399900" x="9620250" y="6527800"/>
          <p14:tracePt t="399918" x="9626600" y="6521450"/>
          <p14:tracePt t="399936" x="9632950" y="6515100"/>
          <p14:tracePt t="399938" x="9639300" y="6508750"/>
          <p14:tracePt t="399950" x="9639300" y="6496050"/>
          <p14:tracePt t="399967" x="9639300" y="6470650"/>
          <p14:tracePt t="399985" x="9626600" y="6413500"/>
          <p14:tracePt t="400001" x="9613900" y="6394450"/>
          <p14:tracePt t="400017" x="9582150" y="6369050"/>
          <p14:tracePt t="400034" x="9531350" y="6343650"/>
          <p14:tracePt t="400050" x="9486900" y="6330950"/>
          <p14:tracePt t="400069" x="9436100" y="6324600"/>
          <p14:tracePt t="400084" x="9340850" y="6299200"/>
          <p14:tracePt t="400100" x="9264650" y="6286500"/>
          <p14:tracePt t="400119" x="9188450" y="6273800"/>
          <p14:tracePt t="400132" x="9124950" y="6261100"/>
          <p14:tracePt t="400150" x="9080500" y="6254750"/>
          <p14:tracePt t="400167" x="9055100" y="6254750"/>
          <p14:tracePt t="400186" x="9029700" y="6292850"/>
          <p14:tracePt t="400188" x="9023350" y="6305550"/>
          <p14:tracePt t="400204" x="9023350" y="6318250"/>
          <p14:tracePt t="400205" x="9023350" y="6337300"/>
          <p14:tracePt t="400217" x="9023350" y="6350000"/>
          <p14:tracePt t="400233" x="9017000" y="6381750"/>
          <p14:tracePt t="400251" x="9010650" y="6413500"/>
          <p14:tracePt t="400252" x="9010650" y="6419850"/>
          <p14:tracePt t="400269" x="9010650" y="6432550"/>
          <p14:tracePt t="400284" x="9010650" y="6445250"/>
          <p14:tracePt t="400300" x="9023350" y="6451600"/>
          <p14:tracePt t="400319" x="9080500" y="6483350"/>
          <p14:tracePt t="400334" x="9131300" y="6502400"/>
          <p14:tracePt t="400350" x="9182100" y="6521450"/>
          <p14:tracePt t="400367" x="9232900" y="6527800"/>
          <p14:tracePt t="400384" x="9290050" y="6534150"/>
          <p14:tracePt t="400401" x="9372600" y="6540500"/>
          <p14:tracePt t="400417" x="9480550" y="6546850"/>
          <p14:tracePt t="400434" x="9594850" y="6559550"/>
          <p14:tracePt t="400449" x="9779000" y="6565900"/>
          <p14:tracePt t="400467" x="9982200" y="6578600"/>
          <p14:tracePt t="400484" x="10179050" y="6597650"/>
          <p14:tracePt t="400487" x="10293350" y="6610350"/>
          <p14:tracePt t="400501" x="10350500" y="6616700"/>
          <p14:tracePt t="400519" x="10407650" y="6623050"/>
          <p14:tracePt t="400567" x="10394950" y="6623050"/>
          <p14:tracePt t="400584" x="10388600" y="6623050"/>
          <p14:tracePt t="400635" x="10394950" y="6616700"/>
          <p14:tracePt t="400823" x="10394950" y="6610350"/>
          <p14:tracePt t="400830" x="10388600" y="6610350"/>
          <p14:tracePt t="400837" x="10382250" y="6604000"/>
          <p14:tracePt t="400851" x="10350500" y="6584950"/>
          <p14:tracePt t="400869" x="10337800" y="6584950"/>
          <p14:tracePt t="400885" x="10337800" y="6578600"/>
          <p14:tracePt t="401065" x="10331450" y="6578600"/>
          <p14:tracePt t="401088" x="10325100" y="6578600"/>
          <p14:tracePt t="401230" x="10318750" y="6578600"/>
          <p14:tracePt t="401817" x="10312400" y="6578600"/>
          <p14:tracePt t="401902" x="10318750" y="6578600"/>
          <p14:tracePt t="401909" x="10325100" y="6572250"/>
          <p14:tracePt t="401919" x="10350500" y="6565900"/>
          <p14:tracePt t="401937" x="10420350" y="6553200"/>
          <p14:tracePt t="401953" x="10509250" y="6534150"/>
          <p14:tracePt t="401970" x="10572750" y="6521450"/>
          <p14:tracePt t="401985" x="10604500" y="6521450"/>
          <p14:tracePt t="402002" x="10623550" y="6521450"/>
          <p14:tracePt t="402040" x="10629900" y="6521450"/>
          <p14:tracePt t="402054" x="10642600" y="6521450"/>
          <p14:tracePt t="402070" x="10699750" y="6508750"/>
          <p14:tracePt t="402085" x="10763250" y="6502400"/>
          <p14:tracePt t="402102" x="10820400" y="6496050"/>
          <p14:tracePt t="402118" x="10864850" y="6496050"/>
          <p14:tracePt t="402134" x="10883900" y="6496050"/>
          <p14:tracePt t="402169" x="10883900" y="6502400"/>
          <p14:tracePt t="402203" x="10896600" y="6502400"/>
          <p14:tracePt t="402219" x="10922000" y="6502400"/>
          <p14:tracePt t="402236" x="11010900" y="6502400"/>
          <p14:tracePt t="402253" x="11099800" y="6489700"/>
          <p14:tracePt t="402254" x="11144250" y="6483350"/>
          <p14:tracePt t="402272" x="11176000" y="6483350"/>
          <p14:tracePt t="402327" x="11163300" y="6489700"/>
          <p14:tracePt t="402335" x="11156950" y="6489700"/>
          <p14:tracePt t="402352" x="11156950" y="6496050"/>
          <p14:tracePt t="402455" x="11150600" y="6496050"/>
          <p14:tracePt t="402469" x="11137900" y="6496050"/>
          <p14:tracePt t="402485" x="11112500" y="6496050"/>
          <p14:tracePt t="402502" x="11093450" y="6496050"/>
          <p14:tracePt t="402519" x="11055350" y="6496050"/>
          <p14:tracePt t="402536" x="10972800" y="6489700"/>
          <p14:tracePt t="402553" x="10852150" y="6470650"/>
          <p14:tracePt t="402570" x="10769600" y="6451600"/>
          <p14:tracePt t="402588" x="10629900" y="6438900"/>
          <p14:tracePt t="402602" x="10534650" y="6438900"/>
          <p14:tracePt t="402619" x="10363200" y="6438900"/>
          <p14:tracePt t="402635" x="10204450" y="6445250"/>
          <p14:tracePt t="402654" x="10045700" y="6445250"/>
          <p14:tracePt t="402671" x="9842500" y="6445250"/>
          <p14:tracePt t="402674" x="9791700" y="6438900"/>
          <p14:tracePt t="402686" x="9683750" y="6426200"/>
          <p14:tracePt t="402702" x="9423400" y="6400800"/>
          <p14:tracePt t="402719" x="9137650" y="6356350"/>
          <p14:tracePt t="402735" x="8826500" y="6311900"/>
          <p14:tracePt t="402753" x="8521700" y="6286500"/>
          <p14:tracePt t="402769" x="8185150" y="6261100"/>
          <p14:tracePt t="402786" x="7639050" y="6254750"/>
          <p14:tracePt t="402804" x="7289800" y="6280150"/>
          <p14:tracePt t="402819" x="7029450" y="6299200"/>
          <p14:tracePt t="402838" x="6838950" y="6305550"/>
          <p14:tracePt t="402853" x="6699250" y="6305550"/>
          <p14:tracePt t="402869" x="6553200" y="6305550"/>
          <p14:tracePt t="402886" x="6394450" y="6305550"/>
          <p14:tracePt t="402902" x="6216650" y="6330950"/>
          <p14:tracePt t="402919" x="6051550" y="6356350"/>
          <p14:tracePt t="402937" x="5930900" y="6375400"/>
          <p14:tracePt t="402952" x="5867400" y="6388100"/>
          <p14:tracePt t="402969" x="5854700" y="6400800"/>
          <p14:tracePt t="402988" x="5829300" y="6438900"/>
          <p14:tracePt t="403003" x="5816600" y="6457950"/>
          <p14:tracePt t="403020" x="5759450" y="6489700"/>
          <p14:tracePt t="403036" x="5734050" y="6502400"/>
          <p14:tracePt t="403053" x="5727700" y="6515100"/>
          <p14:tracePt t="403069" x="5734050" y="6527800"/>
          <p14:tracePt t="403087" x="5765800" y="6546850"/>
          <p14:tracePt t="403103" x="5810250" y="6578600"/>
          <p14:tracePt t="403121" x="5835650" y="6604000"/>
          <p14:tracePt t="403136" x="5867400" y="6635750"/>
          <p14:tracePt t="403153" x="5880100" y="6654800"/>
          <p14:tracePt t="403171" x="5892800" y="6680200"/>
          <p14:tracePt t="403203" x="5899150" y="6686550"/>
          <p14:tracePt t="403236" x="5905500" y="6686550"/>
          <p14:tracePt t="403253" x="5918200" y="6692900"/>
          <p14:tracePt t="403270" x="5943600" y="6705600"/>
          <p14:tracePt t="403286" x="5956300" y="6718300"/>
          <p14:tracePt t="403303" x="5969000" y="6724650"/>
          <p14:tracePt t="403321" x="5975350" y="6737350"/>
          <p14:tracePt t="403337" x="5988050" y="6750050"/>
          <p14:tracePt t="403354" x="5994400" y="6756400"/>
          <p14:tracePt t="403370" x="6000750" y="6788150"/>
          <p14:tracePt t="403387" x="6007100" y="6845300"/>
          <p14:tracePt t="403787" x="6184900" y="6851650"/>
          <p14:tracePt t="403801" x="6191250" y="6851650"/>
          <p14:tracePt t="403831" x="6184900" y="6851650"/>
          <p14:tracePt t="403839" x="6178550" y="6851650"/>
          <p14:tracePt t="403853" x="6172200" y="6851650"/>
          <p14:tracePt t="403887" x="6184900" y="6851650"/>
          <p14:tracePt t="403903" x="6254750" y="6851650"/>
          <p14:tracePt t="404221" x="7531100" y="6851650"/>
          <p14:tracePt t="404228" x="7537450" y="6851650"/>
          <p14:tracePt t="404244" x="7543800" y="6851650"/>
          <p14:tracePt t="404255" x="7562850" y="6851650"/>
          <p14:tracePt t="404270" x="7588250" y="6845300"/>
          <p14:tracePt t="404287" x="7613650" y="6838950"/>
          <p14:tracePt t="404306" x="7639050" y="6826250"/>
          <p14:tracePt t="404308" x="7651750" y="6819900"/>
          <p14:tracePt t="404320" x="7658100" y="6819900"/>
          <p14:tracePt t="404337" x="7670800" y="6807200"/>
          <p14:tracePt t="404354" x="7677150" y="6800850"/>
          <p14:tracePt t="404370" x="7689850" y="6794500"/>
          <p14:tracePt t="404386" x="7702550" y="6788150"/>
          <p14:tracePt t="404404" x="7715250" y="6781800"/>
          <p14:tracePt t="404421" x="7727950" y="6775450"/>
          <p14:tracePt t="404422" x="7727950" y="6769100"/>
          <p14:tracePt t="404437" x="7734300" y="6769100"/>
          <p14:tracePt t="404440" x="7734300" y="6762750"/>
          <p14:tracePt t="404454" x="7740650" y="6743700"/>
          <p14:tracePt t="404471" x="7721600" y="6686550"/>
          <p14:tracePt t="404487" x="7677150" y="6635750"/>
          <p14:tracePt t="404504" x="7588250" y="6565900"/>
          <p14:tracePt t="404520" x="7531100" y="6534150"/>
          <p14:tracePt t="404538" x="7454900" y="6483350"/>
          <p14:tracePt t="404554" x="7416800" y="6464300"/>
          <p14:tracePt t="404570" x="7385050" y="6438900"/>
          <p14:tracePt t="404588" x="7378700" y="6432550"/>
          <p14:tracePt t="404604" x="7359650" y="6432550"/>
          <p14:tracePt t="404607" x="7346950" y="6426200"/>
          <p14:tracePt t="404621" x="7334250" y="6426200"/>
          <p14:tracePt t="404623" x="7315200" y="6426200"/>
          <p14:tracePt t="404637" x="7283450" y="6426200"/>
          <p14:tracePt t="404654" x="7270750" y="6426200"/>
          <p14:tracePt t="404671" x="7270750" y="6432550"/>
          <p14:tracePt t="404674" x="7270750" y="6445250"/>
          <p14:tracePt t="404687" x="7270750" y="6457950"/>
          <p14:tracePt t="404690" x="7277100" y="6470650"/>
          <p14:tracePt t="404704" x="7302500" y="6502400"/>
          <p14:tracePt t="404721" x="7334250" y="6534150"/>
          <p14:tracePt t="404737" x="7359650" y="6572250"/>
          <p14:tracePt t="404754" x="7372350" y="6610350"/>
          <p14:tracePt t="404771" x="7385050" y="6635750"/>
          <p14:tracePt t="404787" x="7416800" y="6654800"/>
          <p14:tracePt t="404804" x="7461250" y="6673850"/>
          <p14:tracePt t="404821" x="7524750" y="6686550"/>
          <p14:tracePt t="404839" x="7620000" y="6692900"/>
          <p14:tracePt t="404854" x="7651750" y="6692900"/>
          <p14:tracePt t="404871" x="7683500" y="6692900"/>
          <p14:tracePt t="404887" x="7696200" y="6692900"/>
          <p14:tracePt t="404956" x="7708900" y="6692900"/>
          <p14:tracePt t="404971" x="7753350" y="6686550"/>
          <p14:tracePt t="404988" x="7842250" y="6686550"/>
          <p14:tracePt t="405004" x="7924800" y="6686550"/>
          <p14:tracePt t="405021" x="7994650" y="6686550"/>
          <p14:tracePt t="405038" x="8045450" y="6686550"/>
          <p14:tracePt t="405054" x="8051800" y="6686550"/>
          <p14:tracePt t="405098" x="8058150" y="6686550"/>
          <p14:tracePt t="405107" x="8064500" y="6686550"/>
          <p14:tracePt t="405121" x="8077200" y="6686550"/>
          <p14:tracePt t="405138" x="8089900" y="6686550"/>
          <p14:tracePt t="405255" x="8083550" y="6686550"/>
          <p14:tracePt t="405271" x="8083550" y="6692900"/>
          <p14:tracePt t="405288" x="8070850" y="6699250"/>
          <p14:tracePt t="405304" x="8064500" y="6711950"/>
          <p14:tracePt t="405321" x="8058150" y="6724650"/>
          <p14:tracePt t="405340" x="8058150" y="6737350"/>
          <p14:tracePt t="405355" x="8051800" y="6737350"/>
          <p14:tracePt t="405372" x="8051800" y="6756400"/>
          <p14:tracePt t="405389" x="8051800" y="6762750"/>
          <p14:tracePt t="405427" x="8051800" y="6769100"/>
          <p14:tracePt t="405441" x="8051800" y="6775450"/>
          <p14:tracePt t="405454" x="8058150" y="6781800"/>
          <p14:tracePt t="405471" x="8064500" y="6807200"/>
          <p14:tracePt t="405489" x="8064500" y="6813550"/>
          <p14:tracePt t="405505" x="8070850" y="6813550"/>
          <p14:tracePt t="405538" x="8077200" y="6813550"/>
          <p14:tracePt t="405555" x="8096250" y="6807200"/>
          <p14:tracePt t="405571" x="8108950" y="6794500"/>
          <p14:tracePt t="405590" x="8128000" y="6781800"/>
          <p14:tracePt t="405606" x="8134350" y="6781800"/>
          <p14:tracePt t="405622" x="8140700" y="6788150"/>
          <p14:tracePt t="405638" x="8140700" y="6794500"/>
          <p14:tracePt t="405717" x="8147050" y="6788150"/>
          <p14:tracePt t="405723" x="8147050" y="6781800"/>
          <p14:tracePt t="405740" x="8153400" y="6775450"/>
          <p14:tracePt t="405863" x="8159750" y="6769100"/>
          <p14:tracePt t="405872" x="8166100" y="6756400"/>
          <p14:tracePt t="405888" x="8185150" y="6731000"/>
          <p14:tracePt t="405905" x="8197850" y="6718300"/>
          <p14:tracePt t="405922" x="8248650" y="6692900"/>
          <p14:tracePt t="405939" x="8337550" y="6680200"/>
          <p14:tracePt t="405955" x="8439150" y="6680200"/>
          <p14:tracePt t="405957" x="8502650" y="6680200"/>
          <p14:tracePt t="405972" x="8578850" y="6686550"/>
          <p14:tracePt t="405988" x="8636000" y="6692900"/>
          <p14:tracePt t="406005" x="8705850" y="6692900"/>
          <p14:tracePt t="406022" x="8743950" y="6699250"/>
          <p14:tracePt t="406039" x="8775700" y="6699250"/>
          <p14:tracePt t="406055" x="8794750" y="6699250"/>
          <p14:tracePt t="406072" x="8807450" y="6699250"/>
          <p14:tracePt t="406088" x="8813800" y="6699250"/>
          <p14:tracePt t="406105" x="8839200" y="6699250"/>
          <p14:tracePt t="406124" x="8890000" y="6699250"/>
          <p14:tracePt t="406139" x="8940800" y="6699250"/>
          <p14:tracePt t="406155" x="8972550" y="6705600"/>
          <p14:tracePt t="406174" x="8991600" y="6705600"/>
          <p14:tracePt t="406222" x="8997950" y="6705600"/>
          <p14:tracePt t="406239" x="9048750" y="6705600"/>
          <p14:tracePt t="406258" x="9137650" y="6667500"/>
          <p14:tracePt t="406272" x="9290050" y="6584950"/>
          <p14:tracePt t="406291" x="9525000" y="6426200"/>
          <p14:tracePt t="406306" x="9702800" y="6286500"/>
          <p14:tracePt t="406321" x="9829800" y="6165850"/>
          <p14:tracePt t="406339" x="9918700" y="6032500"/>
          <p14:tracePt t="406355" x="9963150" y="5924550"/>
          <p14:tracePt t="406374" x="9982200" y="5816600"/>
          <p14:tracePt t="406389" x="9982200" y="5740400"/>
          <p14:tracePt t="406407" x="9982200" y="5651500"/>
          <p14:tracePt t="406422" x="9982200" y="5568950"/>
          <p14:tracePt t="406441" x="9982200" y="5499100"/>
          <p14:tracePt t="406455" x="9982200" y="5448300"/>
          <p14:tracePt t="406472" x="9982200" y="5416550"/>
          <p14:tracePt t="406513" x="9975850" y="5416550"/>
          <p14:tracePt t="406522" x="9969500" y="5422900"/>
          <p14:tracePt t="406539" x="9956800" y="5429250"/>
          <p14:tracePt t="406556" x="9937750" y="5429250"/>
        </p14:tracePtLst>
      </p14:laserTraceLst>
    </p:ext>
  </p:extLs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9:15-24</a:t>
            </a:r>
          </a:p>
        </p:txBody>
      </p:sp>
      <p:sp>
        <p:nvSpPr>
          <p:cNvPr id="5" name="textruta 4">
            <a:extLst>
              <a:ext uri="{FF2B5EF4-FFF2-40B4-BE49-F238E27FC236}">
                <a16:creationId xmlns:a16="http://schemas.microsoft.com/office/drawing/2014/main" id="{9632D781-7CF2-36E7-13EA-28C38AFDE74C}"/>
              </a:ext>
            </a:extLst>
          </p:cNvPr>
          <p:cNvSpPr txBox="1"/>
          <p:nvPr/>
        </p:nvSpPr>
        <p:spPr>
          <a:xfrm>
            <a:off x="4128962" y="540000"/>
            <a:ext cx="6907338" cy="1107996"/>
          </a:xfrm>
          <a:prstGeom prst="rect">
            <a:avLst/>
          </a:prstGeom>
          <a:noFill/>
        </p:spPr>
        <p:txBody>
          <a:bodyPr wrap="square" rIns="0">
            <a:spAutoFit/>
          </a:bodyPr>
          <a:lstStyle/>
          <a:p>
            <a:pPr marL="271463" indent="-271463">
              <a:spcBef>
                <a:spcPts val="600"/>
              </a:spcBef>
            </a:pPr>
            <a:r>
              <a:rPr lang="sv-SE" sz="1400" b="1">
                <a:solidFill>
                  <a:srgbClr val="00B050"/>
                </a:solidFill>
              </a:rPr>
              <a:t>10.</a:t>
            </a:r>
            <a:r>
              <a:rPr lang="sv-SE" sz="1400" b="1" dirty="0">
                <a:solidFill>
                  <a:srgbClr val="7030A0"/>
                </a:solidFill>
              </a:rPr>
              <a:t>	</a:t>
            </a:r>
            <a:r>
              <a:rPr lang="sv-SE" sz="1400" dirty="0"/>
              <a:t>”förbund” och ”testamente” är samma ord i grekiskan.</a:t>
            </a:r>
          </a:p>
          <a:p>
            <a:pPr marL="271463" indent="-271463">
              <a:spcBef>
                <a:spcPts val="600"/>
              </a:spcBef>
            </a:pPr>
            <a:r>
              <a:rPr lang="sv-SE" sz="1400"/>
              <a:t>11.</a:t>
            </a:r>
            <a:r>
              <a:rPr lang="sv-SE" sz="1400" dirty="0"/>
              <a:t>	”Det utlovade arvet” är Guds rike i hela Hebreerbrevet.</a:t>
            </a:r>
          </a:p>
          <a:p>
            <a:pPr marL="271463" indent="-271463">
              <a:spcBef>
                <a:spcPts val="600"/>
              </a:spcBef>
            </a:pPr>
            <a:r>
              <a:rPr lang="sv-SE" sz="1400"/>
              <a:t>12.</a:t>
            </a:r>
            <a:r>
              <a:rPr lang="sv-SE" sz="1400" dirty="0"/>
              <a:t>	Kristus försoning gäller retroaktivt även för Guds folk i Gamla testamentet. (Ordet ”oss” finns inte i grundtexten.)</a:t>
            </a:r>
          </a:p>
        </p:txBody>
      </p:sp>
      <p:sp>
        <p:nvSpPr>
          <p:cNvPr id="4" name="textruta 3">
            <a:extLst>
              <a:ext uri="{FF2B5EF4-FFF2-40B4-BE49-F238E27FC236}">
                <a16:creationId xmlns:a16="http://schemas.microsoft.com/office/drawing/2014/main" id="{2629CE92-29CC-5E81-D4E0-F76E91B6CFFC}"/>
              </a:ext>
            </a:extLst>
          </p:cNvPr>
          <p:cNvSpPr txBox="1"/>
          <p:nvPr/>
        </p:nvSpPr>
        <p:spPr>
          <a:xfrm>
            <a:off x="0" y="540000"/>
            <a:ext cx="3835625" cy="6201698"/>
          </a:xfrm>
          <a:prstGeom prst="rect">
            <a:avLst/>
          </a:prstGeom>
          <a:noFill/>
        </p:spPr>
        <p:txBody>
          <a:bodyPr wrap="square" lIns="180000">
            <a:spAutoFit/>
          </a:bodyPr>
          <a:lstStyle/>
          <a:p>
            <a:pPr algn="l">
              <a:spcBef>
                <a:spcPts val="300"/>
              </a:spcBef>
            </a:pPr>
            <a:r>
              <a:rPr lang="sv-SE" sz="1400" dirty="0">
                <a:solidFill>
                  <a:srgbClr val="C00000"/>
                </a:solidFill>
                <a:effectLst/>
              </a:rPr>
              <a:t>Därför är Kristus medlare för ett </a:t>
            </a:r>
            <a:r>
              <a:rPr lang="sv-SE" sz="1400">
                <a:solidFill>
                  <a:srgbClr val="C00000"/>
                </a:solidFill>
                <a:effectLst/>
              </a:rPr>
              <a:t>nytt </a:t>
            </a:r>
            <a:r>
              <a:rPr lang="sv-SE" sz="1400" baseline="30000">
                <a:solidFill>
                  <a:srgbClr val="00B050"/>
                </a:solidFill>
                <a:effectLst/>
              </a:rPr>
              <a:t>10</a:t>
            </a:r>
            <a:r>
              <a:rPr lang="sv-SE" sz="1400">
                <a:solidFill>
                  <a:srgbClr val="00B050"/>
                </a:solidFill>
                <a:effectLst/>
              </a:rPr>
              <a:t>förbund</a:t>
            </a:r>
            <a:r>
              <a:rPr lang="sv-SE" sz="1400" dirty="0">
                <a:solidFill>
                  <a:srgbClr val="C00000"/>
                </a:solidFill>
                <a:effectLst/>
              </a:rPr>
              <a:t>, för att de som är kallade ska </a:t>
            </a:r>
            <a:r>
              <a:rPr lang="sv-SE" sz="1400">
                <a:solidFill>
                  <a:srgbClr val="C00000"/>
                </a:solidFill>
                <a:effectLst/>
              </a:rPr>
              <a:t>få </a:t>
            </a:r>
            <a:r>
              <a:rPr lang="sv-SE" sz="1400" baseline="30000">
                <a:solidFill>
                  <a:srgbClr val="0070C0"/>
                </a:solidFill>
                <a:effectLst/>
              </a:rPr>
              <a:t>11</a:t>
            </a:r>
            <a:r>
              <a:rPr lang="sv-SE" sz="1400">
                <a:solidFill>
                  <a:srgbClr val="0070C0"/>
                </a:solidFill>
                <a:effectLst/>
              </a:rPr>
              <a:t>det </a:t>
            </a:r>
            <a:r>
              <a:rPr lang="sv-SE" sz="1400" dirty="0">
                <a:solidFill>
                  <a:srgbClr val="0070C0"/>
                </a:solidFill>
                <a:effectLst/>
              </a:rPr>
              <a:t>utlovade eviga arvet</a:t>
            </a:r>
            <a:r>
              <a:rPr lang="sv-SE" sz="1400" dirty="0">
                <a:solidFill>
                  <a:srgbClr val="C00000"/>
                </a:solidFill>
                <a:effectLst/>
              </a:rPr>
              <a:t>, när han nu med sin död </a:t>
            </a:r>
            <a:r>
              <a:rPr lang="sv-SE" sz="1400">
                <a:solidFill>
                  <a:srgbClr val="C00000"/>
                </a:solidFill>
                <a:effectLst/>
              </a:rPr>
              <a:t>har </a:t>
            </a:r>
            <a:r>
              <a:rPr lang="sv-SE" sz="1400" baseline="30000">
                <a:solidFill>
                  <a:srgbClr val="0070C0"/>
                </a:solidFill>
                <a:effectLst/>
              </a:rPr>
              <a:t>12</a:t>
            </a:r>
            <a:r>
              <a:rPr lang="sv-SE" sz="1400">
                <a:solidFill>
                  <a:srgbClr val="0070C0"/>
                </a:solidFill>
                <a:effectLst/>
              </a:rPr>
              <a:t>friköpt </a:t>
            </a:r>
            <a:r>
              <a:rPr lang="sv-SE" sz="1400" strike="sngStrike" dirty="0">
                <a:solidFill>
                  <a:srgbClr val="0070C0"/>
                </a:solidFill>
                <a:effectLst/>
              </a:rPr>
              <a:t>oss</a:t>
            </a:r>
            <a:r>
              <a:rPr lang="sv-SE" sz="1400" dirty="0">
                <a:solidFill>
                  <a:srgbClr val="0070C0"/>
                </a:solidFill>
                <a:effectLst/>
              </a:rPr>
              <a:t> från överträdelserna under det förra </a:t>
            </a:r>
            <a:r>
              <a:rPr lang="sv-SE" sz="1400" dirty="0">
                <a:solidFill>
                  <a:srgbClr val="00B050"/>
                </a:solidFill>
                <a:effectLst/>
              </a:rPr>
              <a:t>förbundet</a:t>
            </a:r>
            <a:r>
              <a:rPr lang="sv-SE" sz="1400" dirty="0">
                <a:solidFill>
                  <a:srgbClr val="C00000"/>
                </a:solidFill>
                <a:effectLst/>
              </a:rPr>
              <a:t>. Där det finns ett </a:t>
            </a:r>
            <a:r>
              <a:rPr lang="sv-SE" sz="1400" dirty="0">
                <a:solidFill>
                  <a:srgbClr val="00B050"/>
                </a:solidFill>
                <a:effectLst/>
              </a:rPr>
              <a:t>testamente</a:t>
            </a:r>
            <a:r>
              <a:rPr lang="sv-SE" sz="1400" dirty="0">
                <a:solidFill>
                  <a:srgbClr val="C00000"/>
                </a:solidFill>
                <a:effectLst/>
              </a:rPr>
              <a:t> måste man visa att den som har upprättat det är död. Först vid hans död blir </a:t>
            </a:r>
            <a:r>
              <a:rPr lang="sv-SE" sz="1400" dirty="0">
                <a:solidFill>
                  <a:srgbClr val="00B050"/>
                </a:solidFill>
                <a:effectLst/>
              </a:rPr>
              <a:t>testamentet</a:t>
            </a:r>
            <a:r>
              <a:rPr lang="sv-SE" sz="1400" dirty="0">
                <a:solidFill>
                  <a:srgbClr val="C00000"/>
                </a:solidFill>
                <a:effectLst/>
              </a:rPr>
              <a:t> giltigt, för det träder inte i kraft så länge han lever. Därför instiftades inte heller det första förbundet utan blod. </a:t>
            </a:r>
          </a:p>
          <a:p>
            <a:pPr algn="l">
              <a:spcBef>
                <a:spcPts val="300"/>
              </a:spcBef>
            </a:pPr>
            <a:r>
              <a:rPr lang="sv-SE" sz="1400" dirty="0">
                <a:solidFill>
                  <a:srgbClr val="C00000"/>
                </a:solidFill>
                <a:effectLst/>
              </a:rPr>
              <a:t>När Mose hade förkunnat lagens alla bud för hela folket, tog han blodet av kalvar och bockar tillsammans med vatten, scharlakansröd ull och isop och stänkte det både på själva bokrullen och på allt folket. Han sade: Detta är blodet för det förbund som Gud har befallt er att hålla. På samma sätt stänkte han blod på tabernaklet och alla gudstjänstföremålen. Så renas enligt lagen nästan allting med blod, och utan att blod utgjuts ges ingen förlåtelse.</a:t>
            </a:r>
          </a:p>
          <a:p>
            <a:pPr algn="l">
              <a:spcBef>
                <a:spcPts val="300"/>
              </a:spcBef>
            </a:pPr>
            <a:r>
              <a:rPr lang="sv-SE" sz="1400" dirty="0">
                <a:solidFill>
                  <a:srgbClr val="C00000"/>
                </a:solidFill>
                <a:effectLst/>
              </a:rPr>
              <a:t>Alltså måste avbilderna av det som finns i himlen renas med dessa medel, men </a:t>
            </a:r>
            <a:r>
              <a:rPr lang="sv-SE" sz="1400" strike="sngStrike" dirty="0">
                <a:solidFill>
                  <a:srgbClr val="C00000"/>
                </a:solidFill>
                <a:effectLst/>
              </a:rPr>
              <a:t>de himmelska tingen själva</a:t>
            </a:r>
            <a:r>
              <a:rPr lang="sv-SE" sz="1400" dirty="0">
                <a:solidFill>
                  <a:srgbClr val="C00000"/>
                </a:solidFill>
                <a:effectLst/>
              </a:rPr>
              <a:t> </a:t>
            </a:r>
            <a:r>
              <a:rPr lang="sv-SE" sz="1400" cap="small" dirty="0">
                <a:solidFill>
                  <a:srgbClr val="C00000"/>
                </a:solidFill>
              </a:rPr>
              <a:t>tingen under himmelskt inflytande</a:t>
            </a:r>
            <a:r>
              <a:rPr lang="sv-SE" sz="1400" dirty="0">
                <a:solidFill>
                  <a:srgbClr val="C00000"/>
                </a:solidFill>
              </a:rPr>
              <a:t> </a:t>
            </a:r>
            <a:r>
              <a:rPr lang="sv-SE" sz="1400" dirty="0">
                <a:solidFill>
                  <a:srgbClr val="C00000"/>
                </a:solidFill>
                <a:effectLst/>
              </a:rPr>
              <a:t>renas med bättre offer än så. Kristus gick inte in i en helgedom som är gjord av människohand och som bara är en bild av den verkliga helgedomen. Han gick in i själva himlen för att nu träda fram inför Guds ansikte för vår skull.</a:t>
            </a:r>
            <a:endParaRPr lang="sv-SE" sz="1400" dirty="0">
              <a:solidFill>
                <a:srgbClr val="C00000"/>
              </a:solidFill>
              <a:effectLst/>
              <a:ea typeface="Calibri" panose="020F0502020204030204" pitchFamily="34" charset="0"/>
              <a:cs typeface="Times New Roman" panose="02020603050405020304" pitchFamily="18" charset="0"/>
            </a:endParaRPr>
          </a:p>
        </p:txBody>
      </p:sp>
      <p:pic>
        <p:nvPicPr>
          <p:cNvPr id="6" name="Bildobjekt 5">
            <a:extLst>
              <a:ext uri="{FF2B5EF4-FFF2-40B4-BE49-F238E27FC236}">
                <a16:creationId xmlns:a16="http://schemas.microsoft.com/office/drawing/2014/main" id="{C053E899-2522-F7E7-EF2C-DE1DDBC4798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25274" y="1811045"/>
            <a:ext cx="8066726" cy="5046955"/>
          </a:xfrm>
          <a:prstGeom prst="rect">
            <a:avLst/>
          </a:prstGeom>
        </p:spPr>
      </p:pic>
    </p:spTree>
    <p:custDataLst>
      <p:tags r:id="rId1"/>
    </p:custDataLst>
    <p:extLst>
      <p:ext uri="{BB962C8B-B14F-4D97-AF65-F5344CB8AC3E}">
        <p14:creationId xmlns:p14="http://schemas.microsoft.com/office/powerpoint/2010/main" val="761279585"/>
      </p:ext>
    </p:extLst>
  </p:cSld>
  <p:clrMapOvr>
    <a:masterClrMapping/>
  </p:clrMapOvr>
  <p:transition advTm="146596">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487" x="9931400" y="5429250"/>
          <p14:tracePt t="2493" x="9931400" y="5422900"/>
          <p14:tracePt t="2502" x="9912350" y="5403850"/>
          <p14:tracePt t="2518" x="9874250" y="5353050"/>
          <p14:tracePt t="2536" x="9842500" y="5295900"/>
          <p14:tracePt t="2552" x="9829800" y="5251450"/>
          <p14:tracePt t="2568" x="9829800" y="5232400"/>
          <p14:tracePt t="2586" x="9829800" y="5219700"/>
          <p14:tracePt t="2602" x="9829800" y="5207000"/>
          <p14:tracePt t="2618" x="9829800" y="5194300"/>
          <p14:tracePt t="2636" x="9829800" y="5181600"/>
          <p14:tracePt t="2651" x="9829800" y="5175250"/>
          <p14:tracePt t="2668" x="9823450" y="5168900"/>
          <p14:tracePt t="2703" x="9823450" y="5162550"/>
          <p14:tracePt t="2736" x="9823450" y="5156200"/>
          <p14:tracePt t="2754" x="9823450" y="5137150"/>
          <p14:tracePt t="2768" x="9817100" y="5118100"/>
          <p14:tracePt t="2785" x="9804400" y="5086350"/>
          <p14:tracePt t="2802" x="9740900" y="5029200"/>
          <p14:tracePt t="2819" x="9690100" y="4997450"/>
          <p14:tracePt t="2835" x="9664700" y="4984750"/>
          <p14:tracePt t="2855" x="9658350" y="4984750"/>
          <p14:tracePt t="2885" x="9658350" y="4972050"/>
          <p14:tracePt t="2902" x="9658350" y="4940300"/>
          <p14:tracePt t="2918" x="9607550" y="4883150"/>
          <p14:tracePt t="2921" x="9563100" y="4851400"/>
          <p14:tracePt t="2935" x="9512300" y="4819650"/>
          <p14:tracePt t="2953" x="9302750" y="4711700"/>
          <p14:tracePt t="2968" x="9144000" y="4629150"/>
          <p14:tracePt t="2985" x="9061450" y="4591050"/>
          <p14:tracePt t="3002" x="8839200" y="4483100"/>
          <p14:tracePt t="3019" x="8693150" y="4413250"/>
          <p14:tracePt t="3035" x="8616950" y="4381500"/>
          <p14:tracePt t="3037" x="8496300" y="4330700"/>
          <p14:tracePt t="3052" x="8318500" y="4254500"/>
          <p14:tracePt t="3069" x="8115300" y="4184650"/>
          <p14:tracePt t="3087" x="7829550" y="4102100"/>
          <p14:tracePt t="3103" x="7543800" y="4025900"/>
          <p14:tracePt t="3119" x="7270750" y="3956050"/>
          <p14:tracePt t="3135" x="7023100" y="3892550"/>
          <p14:tracePt t="3154" x="6724650" y="3829050"/>
          <p14:tracePt t="3169" x="6350000" y="3759200"/>
          <p14:tracePt t="3185" x="5994400" y="3714750"/>
          <p14:tracePt t="3202" x="5397500" y="3683000"/>
          <p14:tracePt t="3219" x="5041900" y="3657600"/>
          <p14:tracePt t="3236" x="4914900" y="3644900"/>
          <p14:tracePt t="3252" x="4603750" y="3606800"/>
          <p14:tracePt t="3268" x="4476750" y="3594100"/>
          <p14:tracePt t="3285" x="4349750" y="3587750"/>
          <p14:tracePt t="3303" x="4133850" y="3581400"/>
          <p14:tracePt t="3319" x="3892550" y="3581400"/>
          <p14:tracePt t="3335" x="3587750" y="3587750"/>
          <p14:tracePt t="3352" x="3333750" y="3594100"/>
          <p14:tracePt t="3368" x="3111500" y="3606800"/>
          <p14:tracePt t="3386" x="2984500" y="3619500"/>
          <p14:tracePt t="3402" x="2895600" y="3625850"/>
          <p14:tracePt t="3420" x="2749550" y="3625850"/>
          <p14:tracePt t="3435" x="2667000" y="3625850"/>
          <p14:tracePt t="3452" x="2489200" y="3625850"/>
          <p14:tracePt t="3469" x="2139950" y="3619500"/>
          <p14:tracePt t="3485" x="1930400" y="3600450"/>
          <p14:tracePt t="3503" x="1835150" y="3568700"/>
          <p14:tracePt t="3519" x="1809750" y="3536950"/>
          <p14:tracePt t="3535" x="1816100" y="3524250"/>
          <p14:tracePt t="3552" x="1860550" y="3498850"/>
          <p14:tracePt t="3569" x="1911350" y="3486150"/>
          <p14:tracePt t="3585" x="1949450" y="3473450"/>
          <p14:tracePt t="3602" x="1968500" y="3454400"/>
          <p14:tracePt t="3619" x="1993900" y="3435350"/>
          <p14:tracePt t="3636" x="2019300" y="3409950"/>
          <p14:tracePt t="3652" x="2044700" y="3384550"/>
          <p14:tracePt t="3669" x="2076450" y="3346450"/>
          <p14:tracePt t="3685" x="2108200" y="3302000"/>
          <p14:tracePt t="3687" x="2114550" y="3289300"/>
          <p14:tracePt t="3702" x="2139950" y="3251200"/>
          <p14:tracePt t="3719" x="2165350" y="3213100"/>
          <p14:tracePt t="3737" x="2241550" y="3111500"/>
          <p14:tracePt t="3752" x="2432050" y="2901950"/>
          <p14:tracePt t="3770" x="2622550" y="2635250"/>
          <p14:tracePt t="3786" x="2774950" y="2349500"/>
          <p14:tracePt t="3802" x="2882900" y="2063750"/>
          <p14:tracePt t="3819" x="2984500" y="1739900"/>
          <p14:tracePt t="3836" x="3054350" y="1460500"/>
          <p14:tracePt t="3852" x="3086100" y="1155700"/>
          <p14:tracePt t="3869" x="3086100" y="882650"/>
          <p14:tracePt t="3888" x="3086100" y="673100"/>
          <p14:tracePt t="3902" x="3117850" y="482600"/>
          <p14:tracePt t="3905" x="3143250" y="431800"/>
          <p14:tracePt t="3919" x="3181350" y="368300"/>
          <p14:tracePt t="3936" x="3251200" y="292100"/>
          <p14:tracePt t="3953" x="3308350" y="279400"/>
          <p14:tracePt t="3971" x="3352800" y="349250"/>
          <p14:tracePt t="3986" x="3384550" y="450850"/>
          <p14:tracePt t="4003" x="3403600" y="520700"/>
          <p14:tracePt t="4019" x="3403600" y="533400"/>
          <p14:tracePt t="4053" x="3403600" y="514350"/>
          <p14:tracePt t="4069" x="3403600" y="501650"/>
          <p14:tracePt t="4086" x="3409950" y="501650"/>
          <p14:tracePt t="4103" x="3416300" y="501650"/>
          <p14:tracePt t="4120" x="3422650" y="501650"/>
          <p14:tracePt t="4136" x="3467100" y="508000"/>
          <p14:tracePt t="4153" x="3517900" y="508000"/>
          <p14:tracePt t="4170" x="3600450" y="495300"/>
          <p14:tracePt t="4186" x="3657600" y="463550"/>
          <p14:tracePt t="4205" x="3721100" y="393700"/>
          <p14:tracePt t="4222" x="3759200" y="336550"/>
          <p14:tracePt t="4224" x="3778250" y="298450"/>
          <p14:tracePt t="4235" x="3784600" y="260350"/>
          <p14:tracePt t="4253" x="3797300" y="203200"/>
          <p14:tracePt t="4270" x="3803650" y="158750"/>
          <p14:tracePt t="4286" x="3778250" y="101600"/>
          <p14:tracePt t="4304" x="3721100" y="82550"/>
          <p14:tracePt t="4319" x="3651250" y="76200"/>
          <p14:tracePt t="4336" x="3568700" y="69850"/>
          <p14:tracePt t="4353" x="3473450" y="69850"/>
          <p14:tracePt t="4370" x="3378200" y="69850"/>
          <p14:tracePt t="4386" x="3263900" y="69850"/>
          <p14:tracePt t="4403" x="3200400" y="88900"/>
          <p14:tracePt t="4420" x="3175000" y="146050"/>
          <p14:tracePt t="4424" x="3175000" y="184150"/>
          <p14:tracePt t="4435" x="3194050" y="222250"/>
          <p14:tracePt t="4453" x="3244850" y="292100"/>
          <p14:tracePt t="4469" x="3308350" y="368300"/>
          <p14:tracePt t="4486" x="3346450" y="425450"/>
          <p14:tracePt t="4489" x="3352800" y="457200"/>
          <p14:tracePt t="4503" x="3352800" y="476250"/>
          <p14:tracePt t="4506" x="3352800" y="488950"/>
          <p14:tracePt t="4521" x="3340100" y="501650"/>
          <p14:tracePt t="4523" x="3333750" y="514350"/>
          <p14:tracePt t="4537" x="3295650" y="546100"/>
          <p14:tracePt t="4553" x="3238500" y="571500"/>
          <p14:tracePt t="4569" x="3175000" y="603250"/>
          <p14:tracePt t="4586" x="3130550" y="628650"/>
          <p14:tracePt t="4603" x="3111500" y="641350"/>
          <p14:tracePt t="4620" x="3098800" y="654050"/>
          <p14:tracePt t="4637" x="3079750" y="679450"/>
          <p14:tracePt t="4653" x="3060700" y="704850"/>
          <p14:tracePt t="4670" x="3022600" y="736600"/>
          <p14:tracePt t="4686" x="2990850" y="762000"/>
          <p14:tracePt t="4705" x="2921000" y="793750"/>
          <p14:tracePt t="4722" x="2882900" y="812800"/>
          <p14:tracePt t="4736" x="2870200" y="819150"/>
          <p14:tracePt t="4753" x="2870200" y="825500"/>
          <p14:tracePt t="4770" x="2876550" y="825500"/>
          <p14:tracePt t="4803" x="2851150" y="825500"/>
          <p14:tracePt t="4820" x="2838450" y="825500"/>
          <p14:tracePt t="4930" x="2838450" y="819150"/>
          <p14:tracePt t="4943" x="2838450" y="812800"/>
          <p14:tracePt t="4951" x="2844800" y="812800"/>
          <p14:tracePt t="4970" x="2844800" y="806450"/>
          <p14:tracePt t="4987" x="2844800" y="800100"/>
          <p14:tracePt t="5003" x="2844800" y="793750"/>
          <p14:tracePt t="5021" x="2851150" y="787400"/>
          <p14:tracePt t="5037" x="2851150" y="768350"/>
          <p14:tracePt t="5053" x="2851150" y="755650"/>
          <p14:tracePt t="5070" x="2851150" y="749300"/>
          <p14:tracePt t="5244" x="2844800" y="742950"/>
          <p14:tracePt t="5258" x="2838450" y="742950"/>
          <p14:tracePt t="5310" x="2838450" y="736600"/>
          <p14:tracePt t="5328" x="2844800" y="730250"/>
          <p14:tracePt t="5404" x="2844800" y="723900"/>
          <p14:tracePt t="5412" x="2844800" y="717550"/>
          <p14:tracePt t="5437" x="2844800" y="704850"/>
          <p14:tracePt t="5454" x="2844800" y="685800"/>
          <p14:tracePt t="5471" x="2844800" y="679450"/>
          <p14:tracePt t="5487" x="2844800" y="673100"/>
          <p14:tracePt t="5521" x="2832100" y="666750"/>
          <p14:tracePt t="5538" x="2819400" y="660400"/>
          <p14:tracePt t="5555" x="2813050" y="660400"/>
          <p14:tracePt t="5657" x="2813050" y="666750"/>
          <p14:tracePt t="5675" x="2806700" y="666750"/>
          <p14:tracePt t="5681" x="2806700" y="673100"/>
          <p14:tracePt t="5690" x="2806700" y="685800"/>
          <p14:tracePt t="5704" x="2800350" y="698500"/>
          <p14:tracePt t="5722" x="2800350" y="717550"/>
          <p14:tracePt t="5737" x="2794000" y="730250"/>
          <p14:tracePt t="5754" x="2781300" y="755650"/>
          <p14:tracePt t="5771" x="2768600" y="768350"/>
          <p14:tracePt t="5788" x="2736850" y="819150"/>
          <p14:tracePt t="5804" x="2698750" y="863600"/>
          <p14:tracePt t="5821" x="2667000" y="901700"/>
          <p14:tracePt t="5836" x="2647950" y="914400"/>
          <p14:tracePt t="5854" x="2641600" y="927100"/>
          <p14:tracePt t="5924" x="2635250" y="927100"/>
          <p14:tracePt t="5947" x="2628900" y="927100"/>
          <p14:tracePt t="5967" x="2622550" y="927100"/>
          <p14:tracePt t="5976" x="2616200" y="927100"/>
          <p14:tracePt t="5987" x="2603500" y="927100"/>
          <p14:tracePt t="6004" x="2597150" y="927100"/>
          <p14:tracePt t="6058" x="2597150" y="920750"/>
          <p14:tracePt t="6063" x="2597150" y="914400"/>
          <p14:tracePt t="6080" x="2597150" y="908050"/>
          <p14:tracePt t="6096" x="2590800" y="908050"/>
          <p14:tracePt t="6124" x="2584450" y="908050"/>
          <p14:tracePt t="6146" x="2584450" y="901700"/>
          <p14:tracePt t="6162" x="2578100" y="901700"/>
          <p14:tracePt t="6178" x="2578100" y="895350"/>
          <p14:tracePt t="6204" x="2578100" y="889000"/>
          <p14:tracePt t="6301" x="2571750" y="889000"/>
          <p14:tracePt t="6333" x="2565400" y="895350"/>
          <p14:tracePt t="6342" x="2559050" y="901700"/>
          <p14:tracePt t="6355" x="2552700" y="901700"/>
          <p14:tracePt t="6373" x="2546350" y="908050"/>
          <p14:tracePt t="6405" x="2533650" y="914400"/>
          <p14:tracePt t="6421" x="2501900" y="914400"/>
          <p14:tracePt t="6438" x="2400300" y="914400"/>
          <p14:tracePt t="6455" x="2070100" y="914400"/>
          <p14:tracePt t="6472" x="1822450" y="908050"/>
          <p14:tracePt t="6489" x="1530350" y="901700"/>
          <p14:tracePt t="6504" x="1327150" y="895350"/>
          <p14:tracePt t="6521" x="1193800" y="895350"/>
          <p14:tracePt t="6538" x="1181100" y="895350"/>
          <p14:tracePt t="6555" x="1187450" y="889000"/>
          <p14:tracePt t="6571" x="1206500" y="889000"/>
          <p14:tracePt t="6714" x="1212850" y="889000"/>
          <p14:tracePt t="6728" x="1219200" y="889000"/>
          <p14:tracePt t="6744" x="1225550" y="889000"/>
          <p14:tracePt t="6783" x="1231900" y="889000"/>
          <p14:tracePt t="6798" x="1238250" y="889000"/>
          <p14:tracePt t="6807" x="1244600" y="889000"/>
          <p14:tracePt t="6822" x="1263650" y="889000"/>
          <p14:tracePt t="6838" x="1282700" y="889000"/>
          <p14:tracePt t="6855" x="1301750" y="889000"/>
          <p14:tracePt t="6978" x="1308100" y="882650"/>
          <p14:tracePt t="6990" x="1314450" y="876300"/>
          <p14:tracePt t="7005" x="1339850" y="869950"/>
          <p14:tracePt t="7024" x="1371600" y="869950"/>
          <p14:tracePt t="7038" x="1390650" y="869950"/>
          <p14:tracePt t="7076" x="1397000" y="869950"/>
          <p14:tracePt t="7091" x="1403350" y="863600"/>
          <p14:tracePt t="7105" x="1409700" y="863600"/>
          <p14:tracePt t="7123" x="1428750" y="857250"/>
          <p14:tracePt t="7138" x="1473200" y="857250"/>
          <p14:tracePt t="7155" x="1498600" y="857250"/>
          <p14:tracePt t="7171" x="1504950" y="857250"/>
          <p14:tracePt t="7350" x="1511300" y="850900"/>
          <p14:tracePt t="7357" x="1511300" y="844550"/>
          <p14:tracePt t="7373" x="1517650" y="844550"/>
          <p14:tracePt t="7406" x="1543050" y="831850"/>
          <p14:tracePt t="7422" x="1587500" y="819150"/>
          <p14:tracePt t="7439" x="1657350" y="812800"/>
          <p14:tracePt t="7457" x="1784350" y="806450"/>
          <p14:tracePt t="7472" x="1835150" y="806450"/>
          <p14:tracePt t="7487" x="1841500" y="806450"/>
          <p14:tracePt t="7506" x="1847850" y="812800"/>
          <p14:tracePt t="7539" x="1847850" y="819150"/>
          <p14:tracePt t="7572" x="1860550" y="825500"/>
          <p14:tracePt t="7590" x="1873250" y="825500"/>
          <p14:tracePt t="7606" x="1892300" y="825500"/>
          <p14:tracePt t="7622" x="1917700" y="825500"/>
          <p14:tracePt t="7639" x="1936750" y="825500"/>
          <p14:tracePt t="7655" x="1955800" y="825500"/>
          <p14:tracePt t="7672" x="1981200" y="825500"/>
          <p14:tracePt t="7690" x="2006600" y="825500"/>
          <p14:tracePt t="7708" x="2044700" y="825500"/>
          <p14:tracePt t="7723" x="2095500" y="825500"/>
          <p14:tracePt t="7739" x="2146300" y="825500"/>
          <p14:tracePt t="7758" x="2184400" y="825500"/>
          <p14:tracePt t="7771" x="2203450" y="825500"/>
          <p14:tracePt t="7789" x="2216150" y="819150"/>
          <p14:tracePt t="7806" x="2222500" y="819150"/>
          <p14:tracePt t="7822" x="2235200" y="819150"/>
          <p14:tracePt t="7841" x="2241550" y="819150"/>
          <p14:tracePt t="7856" x="2247900" y="819150"/>
          <p14:tracePt t="8128" x="2241550" y="819150"/>
          <p14:tracePt t="8134" x="2241550" y="825500"/>
          <p14:tracePt t="8144" x="2235200" y="825500"/>
          <p14:tracePt t="8156" x="2235200" y="831850"/>
          <p14:tracePt t="8174" x="2228850" y="844550"/>
          <p14:tracePt t="8189" x="2228850" y="850900"/>
          <p14:tracePt t="8280" x="2241550" y="857250"/>
          <p14:tracePt t="8288" x="2247900" y="857250"/>
          <p14:tracePt t="8303" x="2266950" y="857250"/>
          <p14:tracePt t="8322" x="2298700" y="857250"/>
          <p14:tracePt t="8339" x="2311400" y="857250"/>
          <p14:tracePt t="8356" x="2349500" y="857250"/>
          <p14:tracePt t="8373" x="2381250" y="850900"/>
          <p14:tracePt t="8390" x="2393950" y="850900"/>
          <p14:tracePt t="8392" x="2400300" y="850900"/>
          <p14:tracePt t="8407" x="2406650" y="844550"/>
          <p14:tracePt t="8423" x="2419350" y="844550"/>
          <p14:tracePt t="8440" x="2425700" y="844550"/>
          <p14:tracePt t="8443" x="2432050" y="838200"/>
          <p14:tracePt t="8473" x="2438400" y="838200"/>
          <p14:tracePt t="8577" x="2432050" y="838200"/>
          <p14:tracePt t="8590" x="2419350" y="831850"/>
          <p14:tracePt t="8607" x="2406650" y="831850"/>
          <p14:tracePt t="8624" x="2387600" y="831850"/>
          <p14:tracePt t="8640" x="2381250" y="825500"/>
          <p14:tracePt t="8656" x="2381250" y="819150"/>
          <p14:tracePt t="8673" x="2393950" y="806450"/>
          <p14:tracePt t="8690" x="2425700" y="800100"/>
          <p14:tracePt t="8707" x="2451100" y="787400"/>
          <p14:tracePt t="8724" x="2489200" y="781050"/>
          <p14:tracePt t="8740" x="2540000" y="781050"/>
          <p14:tracePt t="8757" x="2578100" y="781050"/>
          <p14:tracePt t="8774" x="2597150" y="781050"/>
          <p14:tracePt t="8790" x="2609850" y="787400"/>
          <p14:tracePt t="8823" x="2616200" y="787400"/>
          <p14:tracePt t="8840" x="2622550" y="787400"/>
          <p14:tracePt t="8857" x="2641600" y="787400"/>
          <p14:tracePt t="8874" x="2730500" y="787400"/>
          <p14:tracePt t="8890" x="2794000" y="787400"/>
          <p14:tracePt t="8907" x="2838450" y="793750"/>
          <p14:tracePt t="8923" x="2870200" y="793750"/>
          <p14:tracePt t="8940" x="2889250" y="800100"/>
          <p14:tracePt t="8957" x="2895600" y="806450"/>
          <p14:tracePt t="8990" x="2901950" y="806450"/>
          <p14:tracePt t="9024" x="2908300" y="806450"/>
          <p14:tracePt t="9040" x="2914650" y="806450"/>
          <p14:tracePt t="9057" x="2921000" y="806450"/>
          <p14:tracePt t="9073" x="2927350" y="806450"/>
          <p14:tracePt t="9663" x="2921000" y="806450"/>
          <p14:tracePt t="9680" x="2914650" y="806450"/>
          <p14:tracePt t="9698" x="2908300" y="806450"/>
          <p14:tracePt t="9724" x="2901950" y="806450"/>
          <p14:tracePt t="9741" x="2895600" y="806450"/>
          <p14:tracePt t="9757" x="2889250" y="806450"/>
          <p14:tracePt t="9774" x="2882900" y="812800"/>
          <p14:tracePt t="9791" x="2863850" y="812800"/>
          <p14:tracePt t="9807" x="2844800" y="812800"/>
          <p14:tracePt t="9826" x="2819400" y="819150"/>
          <p14:tracePt t="9829" x="2806700" y="819150"/>
          <p14:tracePt t="9840" x="2800350" y="819150"/>
          <p14:tracePt t="9858" x="2781300" y="825500"/>
          <p14:tracePt t="9874" x="2749550" y="831850"/>
          <p14:tracePt t="9891" x="2698750" y="838200"/>
          <p14:tracePt t="9907" x="2590800" y="850900"/>
          <p14:tracePt t="9924" x="2489200" y="857250"/>
          <p14:tracePt t="9942" x="2254250" y="863600"/>
          <p14:tracePt t="9958" x="2222500" y="869950"/>
          <p14:tracePt t="9975" x="2095500" y="869950"/>
          <p14:tracePt t="9991" x="2076450" y="869950"/>
          <p14:tracePt t="10023" x="2070100" y="876300"/>
          <p14:tracePt t="10041" x="2051050" y="882650"/>
          <p14:tracePt t="10058" x="1949450" y="901700"/>
          <p14:tracePt t="10074" x="1720850" y="920750"/>
          <p14:tracePt t="10091" x="1498600" y="927100"/>
          <p14:tracePt t="10109" x="1365250" y="927100"/>
          <p14:tracePt t="10124" x="1238250" y="927100"/>
          <p14:tracePt t="10141" x="1181100" y="920750"/>
          <p14:tracePt t="10159" x="1174750" y="920750"/>
          <p14:tracePt t="10175" x="1174750" y="914400"/>
          <p14:tracePt t="10208" x="1174750" y="920750"/>
          <p14:tracePt t="10225" x="1162050" y="933450"/>
          <p14:tracePt t="10241" x="1149350" y="939800"/>
          <p14:tracePt t="10258" x="1136650" y="946150"/>
          <p14:tracePt t="10274" x="1130300" y="946150"/>
          <p14:tracePt t="10292" x="1130300" y="952500"/>
          <p14:tracePt t="10308" x="1136650" y="958850"/>
          <p14:tracePt t="10325" x="1155700" y="965200"/>
          <p14:tracePt t="10341" x="1181100" y="977900"/>
          <p14:tracePt t="10358" x="1200150" y="990600"/>
          <p14:tracePt t="10374" x="1212850" y="996950"/>
          <p14:tracePt t="10391" x="1225550" y="1009650"/>
          <p14:tracePt t="10408" x="1238250" y="1022350"/>
          <p14:tracePt t="10425" x="1250950" y="1028700"/>
          <p14:tracePt t="10441" x="1270000" y="1054100"/>
          <p14:tracePt t="10458" x="1289050" y="1060450"/>
          <p14:tracePt t="10477" x="1314450" y="1073150"/>
          <p14:tracePt t="10491" x="1327150" y="1079500"/>
          <p14:tracePt t="10509" x="1339850" y="1079500"/>
          <p14:tracePt t="10525" x="1365250" y="1079500"/>
          <p14:tracePt t="10541" x="1390650" y="1079500"/>
          <p14:tracePt t="10558" x="1422400" y="1060450"/>
          <p14:tracePt t="10559" x="1435100" y="1054100"/>
          <p14:tracePt t="10576" x="1466850" y="1035050"/>
          <p14:tracePt t="10591" x="1473200" y="1028700"/>
          <p14:tracePt t="10610" x="1485900" y="1022350"/>
          <p14:tracePt t="10625" x="1498600" y="1016000"/>
          <p14:tracePt t="10641" x="1524000" y="1016000"/>
          <p14:tracePt t="10658" x="1581150" y="1016000"/>
          <p14:tracePt t="10675" x="1612900" y="1016000"/>
          <p14:tracePt t="10692" x="1625600" y="1016000"/>
          <p14:tracePt t="10710" x="1644650" y="1016000"/>
          <p14:tracePt t="10725" x="1676400" y="1003300"/>
          <p14:tracePt t="10741" x="1739900" y="996950"/>
          <p14:tracePt t="10758" x="1809750" y="996950"/>
          <p14:tracePt t="10775" x="1860550" y="996950"/>
          <p14:tracePt t="10792" x="1866900" y="1003300"/>
          <p14:tracePt t="10927" x="1873250" y="1003300"/>
          <p14:tracePt t="10933" x="1879600" y="1003300"/>
          <p14:tracePt t="10943" x="1885950" y="1009650"/>
          <p14:tracePt t="10960" x="1898650" y="1009650"/>
          <p14:tracePt t="10976" x="1911350" y="1016000"/>
          <p14:tracePt t="10991" x="1930400" y="1016000"/>
          <p14:tracePt t="11009" x="1993900" y="1016000"/>
          <p14:tracePt t="11030" x="2108200" y="1016000"/>
          <p14:tracePt t="11043" x="2203450" y="1009650"/>
          <p14:tracePt t="11058" x="2260600" y="1009650"/>
          <p14:tracePt t="11075" x="2279650" y="1009650"/>
          <p14:tracePt t="11092" x="2286000" y="1009650"/>
          <p14:tracePt t="11402" x="2286000" y="1003300"/>
          <p14:tracePt t="11410" x="2292350" y="1003300"/>
          <p14:tracePt t="11418" x="2298700" y="1003300"/>
          <p14:tracePt t="11443" x="2362200" y="1003300"/>
          <p14:tracePt t="11459" x="2413000" y="1003300"/>
          <p14:tracePt t="11476" x="2438400" y="1009650"/>
          <p14:tracePt t="11492" x="2451100" y="1009650"/>
          <p14:tracePt t="11612" x="2451100" y="1016000"/>
          <p14:tracePt t="11642" x="2451100" y="1022350"/>
          <p14:tracePt t="11703" x="2457450" y="1022350"/>
          <p14:tracePt t="11712" x="2470150" y="1022350"/>
          <p14:tracePt t="11726" x="2508250" y="1028700"/>
          <p14:tracePt t="11742" x="2616200" y="1035050"/>
          <p14:tracePt t="11760" x="2711450" y="1041400"/>
          <p14:tracePt t="11777" x="2768600" y="1041400"/>
          <p14:tracePt t="11792" x="2819400" y="1035050"/>
          <p14:tracePt t="11809" x="2851150" y="1028700"/>
          <p14:tracePt t="11826" x="2870200" y="1022350"/>
          <p14:tracePt t="11842" x="2889250" y="1022350"/>
          <p14:tracePt t="11859" x="2895600" y="1022350"/>
          <p14:tracePt t="11876" x="2901950" y="1016000"/>
          <p14:tracePt t="11895" x="2908300" y="1016000"/>
          <p14:tracePt t="11926" x="2921000" y="1016000"/>
          <p14:tracePt t="11942" x="2927350" y="1016000"/>
          <p14:tracePt t="11960" x="2940050" y="1016000"/>
          <p14:tracePt t="11962" x="2952750" y="1016000"/>
          <p14:tracePt t="11976" x="2959100" y="1016000"/>
          <p14:tracePt t="11979" x="2971800" y="1016000"/>
          <p14:tracePt t="11993" x="2997200" y="1016000"/>
          <p14:tracePt t="12013" x="3009900" y="1009650"/>
          <p14:tracePt t="12026" x="3035300" y="1003300"/>
          <p14:tracePt t="12043" x="3048000" y="1003300"/>
          <p14:tracePt t="12059" x="3060700" y="996950"/>
          <p14:tracePt t="12078" x="3079750" y="990600"/>
          <p14:tracePt t="12126" x="3060700" y="990600"/>
          <p14:tracePt t="12143" x="3016250" y="996950"/>
          <p14:tracePt t="12159" x="2952750" y="996950"/>
          <p14:tracePt t="12175" x="2882900" y="1003300"/>
          <p14:tracePt t="12193" x="2813050" y="1009650"/>
          <p14:tracePt t="12209" x="2736850" y="1022350"/>
          <p14:tracePt t="12228" x="2628900" y="1035050"/>
          <p14:tracePt t="12243" x="2451100" y="1054100"/>
          <p14:tracePt t="12259" x="2298700" y="1066800"/>
          <p14:tracePt t="12276" x="2114550" y="1079500"/>
          <p14:tracePt t="12293" x="1974850" y="1079500"/>
          <p14:tracePt t="12310" x="1746250" y="1066800"/>
          <p14:tracePt t="12326" x="1479550" y="1047750"/>
          <p14:tracePt t="12344" x="1352550" y="1047750"/>
          <p14:tracePt t="12360" x="1257300" y="1047750"/>
          <p14:tracePt t="12376" x="1200150" y="1047750"/>
          <p14:tracePt t="12393" x="1149350" y="1047750"/>
          <p14:tracePt t="12412" x="1123950" y="1047750"/>
          <p14:tracePt t="12426" x="1098550" y="1054100"/>
          <p14:tracePt t="12443" x="1054100" y="1066800"/>
          <p14:tracePt t="12459" x="1003300" y="1079500"/>
          <p14:tracePt t="12477" x="908050" y="1092200"/>
          <p14:tracePt t="12493" x="800100" y="1104900"/>
          <p14:tracePt t="12510" x="698500" y="1117600"/>
          <p14:tracePt t="12526" x="660400" y="1117600"/>
          <p14:tracePt t="12543" x="654050" y="1117600"/>
          <p14:tracePt t="12577" x="654050" y="1130300"/>
          <p14:tracePt t="12593" x="666750" y="1143000"/>
          <p14:tracePt t="12610" x="666750" y="1155700"/>
          <p14:tracePt t="12627" x="666750" y="1168400"/>
          <p14:tracePt t="12643" x="666750" y="1174750"/>
          <p14:tracePt t="12660" x="666750" y="1181100"/>
          <p14:tracePt t="12676" x="666750" y="1193800"/>
          <p14:tracePt t="12693" x="666750" y="1206500"/>
          <p14:tracePt t="12710" x="666750" y="1219200"/>
          <p14:tracePt t="12727" x="679450" y="1238250"/>
          <p14:tracePt t="12743" x="679450" y="1250950"/>
          <p14:tracePt t="12762" x="679450" y="1263650"/>
          <p14:tracePt t="12987" x="685800" y="1263650"/>
          <p14:tracePt t="13002" x="692150" y="1257300"/>
          <p14:tracePt t="13010" x="698500" y="1257300"/>
          <p14:tracePt t="13168" x="704850" y="1257300"/>
          <p14:tracePt t="13177" x="711200" y="1257300"/>
          <p14:tracePt t="13194" x="736600" y="1250950"/>
          <p14:tracePt t="13212" x="762000" y="1244600"/>
          <p14:tracePt t="13227" x="768350" y="1244600"/>
          <p14:tracePt t="13244" x="793750" y="1244600"/>
          <p14:tracePt t="13247" x="806450" y="1244600"/>
          <p14:tracePt t="13260" x="850900" y="1238250"/>
          <p14:tracePt t="13278" x="882650" y="1238250"/>
          <p14:tracePt t="13296" x="914400" y="1238250"/>
          <p14:tracePt t="13310" x="939800" y="1231900"/>
          <p14:tracePt t="13327" x="958850" y="1231900"/>
          <p14:tracePt t="13361" x="965200" y="1231900"/>
          <p14:tracePt t="13394" x="965200" y="1225550"/>
          <p14:tracePt t="13410" x="971550" y="1225550"/>
          <p14:tracePt t="13427" x="977900" y="1225550"/>
          <p14:tracePt t="13443" x="984250" y="1225550"/>
          <p14:tracePt t="13639" x="977900" y="1225550"/>
          <p14:tracePt t="13804" x="971550" y="1225550"/>
          <p14:tracePt t="13982" x="965200" y="1225550"/>
          <p14:tracePt t="14004" x="958850" y="1231900"/>
          <p14:tracePt t="14035" x="952500" y="1238250"/>
          <p14:tracePt t="14059" x="952500" y="1244600"/>
          <p14:tracePt t="14075" x="952500" y="1250950"/>
          <p14:tracePt t="14102" x="952500" y="1257300"/>
          <p14:tracePt t="14117" x="952500" y="1263650"/>
          <p14:tracePt t="14146" x="958850" y="1263650"/>
          <p14:tracePt t="14205" x="965200" y="1263650"/>
          <p14:tracePt t="14222" x="971550" y="1263650"/>
          <p14:tracePt t="14239" x="977900" y="1270000"/>
          <p14:tracePt t="14244" x="984250" y="1270000"/>
          <p14:tracePt t="14261" x="990600" y="1270000"/>
          <p14:tracePt t="14278" x="996950" y="1270000"/>
          <p14:tracePt t="14294" x="1003300" y="1270000"/>
          <p14:tracePt t="14328" x="1009650" y="1270000"/>
          <p14:tracePt t="14361" x="1016000" y="1270000"/>
          <p14:tracePt t="14448" x="1016000" y="1263650"/>
          <p14:tracePt t="14465" x="1009650" y="1257300"/>
          <p14:tracePt t="14480" x="1016000" y="1250950"/>
          <p14:tracePt t="14495" x="1041400" y="1250950"/>
          <p14:tracePt t="14514" x="1073150" y="1244600"/>
          <p14:tracePt t="14528" x="1104900" y="1244600"/>
          <p14:tracePt t="14546" x="1143000" y="1244600"/>
          <p14:tracePt t="14562" x="1168400" y="1244600"/>
          <p14:tracePt t="14578" x="1238250" y="1250950"/>
          <p14:tracePt t="14595" x="1333500" y="1263650"/>
          <p14:tracePt t="14611" x="1511300" y="1282700"/>
          <p14:tracePt t="14628" x="1739900" y="1314450"/>
          <p14:tracePt t="14644" x="1949450" y="1352550"/>
          <p14:tracePt t="14661" x="2101850" y="1384300"/>
          <p14:tracePt t="14680" x="2178050" y="1403350"/>
          <p14:tracePt t="14729" x="2171700" y="1397000"/>
          <p14:tracePt t="14801" x="2171700" y="1390650"/>
          <p14:tracePt t="14818" x="2178050" y="1390650"/>
          <p14:tracePt t="14932" x="2184400" y="1384300"/>
          <p14:tracePt t="14947" x="2190750" y="1384300"/>
          <p14:tracePt t="14954" x="2203450" y="1377950"/>
          <p14:tracePt t="14979" x="2235200" y="1365250"/>
          <p14:tracePt t="14995" x="2254250" y="1352550"/>
          <p14:tracePt t="15012" x="2273300" y="1339850"/>
          <p14:tracePt t="15028" x="2286000" y="1333500"/>
          <p14:tracePt t="15045" x="2298700" y="1320800"/>
          <p14:tracePt t="15064" x="2305050" y="1308100"/>
          <p14:tracePt t="15078" x="2311400" y="1308100"/>
          <p14:tracePt t="15096" x="2317750" y="1301750"/>
          <p14:tracePt t="15133" x="2317750" y="1295400"/>
          <p14:tracePt t="15376" x="2324100" y="1289050"/>
          <p14:tracePt t="15382" x="2336800" y="1289050"/>
          <p14:tracePt t="15397" x="2355850" y="1289050"/>
          <p14:tracePt t="15413" x="2444750" y="1289050"/>
          <p14:tracePt t="15430" x="2501900" y="1295400"/>
          <p14:tracePt t="15445" x="2546350" y="1301750"/>
          <p14:tracePt t="15462" x="2565400" y="1301750"/>
          <p14:tracePt t="15479" x="2578100" y="1301750"/>
          <p14:tracePt t="15495" x="2584450" y="1301750"/>
          <p14:tracePt t="15512" x="2603500" y="1301750"/>
          <p14:tracePt t="15529" x="2622550" y="1301750"/>
          <p14:tracePt t="15545" x="2673350" y="1301750"/>
          <p14:tracePt t="15561" x="2698750" y="1295400"/>
          <p14:tracePt t="15581" x="2730500" y="1295400"/>
          <p14:tracePt t="15596" x="2736850" y="1295400"/>
          <p14:tracePt t="15612" x="2755900" y="1282700"/>
          <p14:tracePt t="15631" x="2813050" y="1270000"/>
          <p14:tracePt t="15646" x="2844800" y="1270000"/>
          <p14:tracePt t="15662" x="2940050" y="1257300"/>
          <p14:tracePt t="15681" x="2971800" y="1250950"/>
          <p14:tracePt t="15696" x="2984500" y="1250950"/>
          <p14:tracePt t="15712" x="2990850" y="1250950"/>
          <p14:tracePt t="15748" x="2997200" y="1250950"/>
          <p14:tracePt t="15763" x="3003550" y="1244600"/>
          <p14:tracePt t="15779" x="3009900" y="1238250"/>
          <p14:tracePt t="15795" x="3016250" y="1238250"/>
          <p14:tracePt t="15915" x="3022600" y="1238250"/>
          <p14:tracePt t="15937" x="3028950" y="1231900"/>
          <p14:tracePt t="15946" x="3035300" y="1231900"/>
          <p14:tracePt t="15962" x="3054350" y="1231900"/>
          <p14:tracePt t="15979" x="3105150" y="1231900"/>
          <p14:tracePt t="15996" x="3200400" y="1231900"/>
          <p14:tracePt t="16015" x="3327400" y="1231900"/>
          <p14:tracePt t="16017" x="3378200" y="1231900"/>
          <p14:tracePt t="16030" x="3441700" y="1231900"/>
          <p14:tracePt t="16046" x="3505200" y="1231900"/>
          <p14:tracePt t="16063" x="3530600" y="1225550"/>
          <p14:tracePt t="16080" x="3536950" y="1225550"/>
          <p14:tracePt t="16215" x="3530600" y="1225550"/>
          <p14:tracePt t="16223" x="3524250" y="1225550"/>
          <p14:tracePt t="16240" x="3498850" y="1231900"/>
          <p14:tracePt t="16263" x="3448050" y="1238250"/>
          <p14:tracePt t="16279" x="3397250" y="1244600"/>
          <p14:tracePt t="16296" x="3333750" y="1250950"/>
          <p14:tracePt t="16313" x="3257550" y="1263650"/>
          <p14:tracePt t="16329" x="3149600" y="1276350"/>
          <p14:tracePt t="16346" x="3009900" y="1289050"/>
          <p14:tracePt t="16364" x="2870200" y="1301750"/>
          <p14:tracePt t="16367" x="2838450" y="1301750"/>
          <p14:tracePt t="16384" x="2705100" y="1320800"/>
          <p14:tracePt t="16396" x="2641600" y="1327150"/>
          <p14:tracePt t="16413" x="2520950" y="1346200"/>
          <p14:tracePt t="16431" x="2343150" y="1365250"/>
          <p14:tracePt t="16446" x="2311400" y="1365250"/>
          <p14:tracePt t="16463" x="2127250" y="1358900"/>
          <p14:tracePt t="16480" x="1924050" y="1346200"/>
          <p14:tracePt t="16497" x="1657350" y="1327150"/>
          <p14:tracePt t="16514" x="1504950" y="1314450"/>
          <p14:tracePt t="16530" x="1377950" y="1314450"/>
          <p14:tracePt t="16546" x="1282700" y="1314450"/>
          <p14:tracePt t="16564" x="1212850" y="1327150"/>
          <p14:tracePt t="16580" x="1143000" y="1339850"/>
          <p14:tracePt t="16597" x="1092200" y="1352550"/>
          <p14:tracePt t="16613" x="990600" y="1371600"/>
          <p14:tracePt t="16630" x="876300" y="1377950"/>
          <p14:tracePt t="16647" x="774700" y="1377950"/>
          <p14:tracePt t="16663" x="736600" y="1377950"/>
          <p14:tracePt t="16680" x="723900" y="1377950"/>
          <p14:tracePt t="16713" x="730250" y="1377950"/>
          <p14:tracePt t="16730" x="742950" y="1377950"/>
          <p14:tracePt t="16780" x="742950" y="1384300"/>
          <p14:tracePt t="16797" x="736600" y="1384300"/>
          <p14:tracePt t="16813" x="730250" y="1390650"/>
          <p14:tracePt t="16830" x="730250" y="1397000"/>
          <p14:tracePt t="16847" x="723900" y="1409700"/>
          <p14:tracePt t="16865" x="717550" y="1422400"/>
          <p14:tracePt t="16882" x="704850" y="1435100"/>
          <p14:tracePt t="16897" x="679450" y="1454150"/>
          <p14:tracePt t="16913" x="660400" y="1460500"/>
          <p14:tracePt t="16930" x="654050" y="1460500"/>
          <p14:tracePt t="17230" x="673100" y="1460500"/>
          <p14:tracePt t="17248" x="704850" y="1460500"/>
          <p14:tracePt t="17264" x="812800" y="1460500"/>
          <p14:tracePt t="17281" x="876300" y="1454150"/>
          <p14:tracePt t="17298" x="946150" y="1447800"/>
          <p14:tracePt t="17314" x="996950" y="1447800"/>
          <p14:tracePt t="17330" x="1022350" y="1441450"/>
          <p14:tracePt t="17348" x="1041400" y="1441450"/>
          <p14:tracePt t="17364" x="1066800" y="1435100"/>
          <p14:tracePt t="17381" x="1092200" y="1435100"/>
          <p14:tracePt t="17397" x="1130300" y="1435100"/>
          <p14:tracePt t="17414" x="1143000" y="1435100"/>
          <p14:tracePt t="17432" x="1149350" y="1435100"/>
          <p14:tracePt t="17587" x="1155700" y="1435100"/>
          <p14:tracePt t="17592" x="1162050" y="1435100"/>
          <p14:tracePt t="17602" x="1174750" y="1435100"/>
          <p14:tracePt t="17616" x="1187450" y="1428750"/>
          <p14:tracePt t="17630" x="1238250" y="1428750"/>
          <p14:tracePt t="17647" x="1282700" y="1428750"/>
          <p14:tracePt t="17649" x="1333500" y="1428750"/>
          <p14:tracePt t="17664" x="1409700" y="1441450"/>
          <p14:tracePt t="17681" x="1479550" y="1454150"/>
          <p14:tracePt t="17698" x="1524000" y="1460500"/>
          <p14:tracePt t="17714" x="1562100" y="1466850"/>
          <p14:tracePt t="17731" x="1581150" y="1473200"/>
          <p14:tracePt t="17747" x="1587500" y="1473200"/>
          <p14:tracePt t="17844" x="1593850" y="1473200"/>
          <p14:tracePt t="17862" x="1600200" y="1473200"/>
          <p14:tracePt t="17868" x="1612900" y="1473200"/>
          <p14:tracePt t="17881" x="1625600" y="1473200"/>
          <p14:tracePt t="17898" x="1644650" y="1473200"/>
          <p14:tracePt t="17914" x="1670050" y="1473200"/>
          <p14:tracePt t="17932" x="1682750" y="1473200"/>
          <p14:tracePt t="17949" x="1701800" y="1473200"/>
          <p14:tracePt t="17964" x="1727200" y="1466850"/>
          <p14:tracePt t="17981" x="1752600" y="1460500"/>
          <p14:tracePt t="17998" x="1765300" y="1454150"/>
          <p14:tracePt t="18018" x="1778000" y="1454150"/>
          <p14:tracePt t="18048" x="1784350" y="1454150"/>
          <p14:tracePt t="18238" x="1797050" y="1454150"/>
          <p14:tracePt t="18250" x="1809750" y="1454150"/>
          <p14:tracePt t="18314" x="1816100" y="1454150"/>
          <p14:tracePt t="18322" x="1822450" y="1454150"/>
          <p14:tracePt t="18331" x="1835150" y="1454150"/>
          <p14:tracePt t="18348" x="1866900" y="1447800"/>
          <p14:tracePt t="18365" x="1943100" y="1447800"/>
          <p14:tracePt t="18382" x="2063750" y="1460500"/>
          <p14:tracePt t="18398" x="2178050" y="1473200"/>
          <p14:tracePt t="18415" x="2254250" y="1485900"/>
          <p14:tracePt t="18418" x="2279650" y="1485900"/>
          <p14:tracePt t="18432" x="2311400" y="1485900"/>
          <p14:tracePt t="18544" x="2317750" y="1485900"/>
          <p14:tracePt t="18559" x="2317750" y="1479550"/>
          <p14:tracePt t="18575" x="2330450" y="1479550"/>
          <p14:tracePt t="18598" x="2355850" y="1473200"/>
          <p14:tracePt t="18617" x="2387600" y="1466850"/>
          <p14:tracePt t="18631" x="2432050" y="1460500"/>
          <p14:tracePt t="18649" x="2495550" y="1447800"/>
          <p14:tracePt t="18665" x="2571750" y="1435100"/>
          <p14:tracePt t="18683" x="2609850" y="1428750"/>
          <p14:tracePt t="18699" x="2635250" y="1422400"/>
          <p14:tracePt t="18716" x="2654300" y="1422400"/>
          <p14:tracePt t="18732" x="2686050" y="1416050"/>
          <p14:tracePt t="18750" x="2711450" y="1416050"/>
          <p14:tracePt t="18765" x="2730500" y="1409700"/>
          <p14:tracePt t="18799" x="2736850" y="1409700"/>
          <p14:tracePt t="18873" x="2743200" y="1409700"/>
          <p14:tracePt t="18928" x="2736850" y="1409700"/>
          <p14:tracePt t="18934" x="2717800" y="1416050"/>
          <p14:tracePt t="18948" x="2654300" y="1428750"/>
          <p14:tracePt t="18967" x="2552700" y="1447800"/>
          <p14:tracePt t="18982" x="2444750" y="1473200"/>
          <p14:tracePt t="18999" x="2343150" y="1492250"/>
          <p14:tracePt t="19015" x="2254250" y="1504950"/>
          <p14:tracePt t="19032" x="2165350" y="1511300"/>
          <p14:tracePt t="19049" x="2089150" y="1530350"/>
          <p14:tracePt t="19065" x="1962150" y="1549400"/>
          <p14:tracePt t="19082" x="1765300" y="1562100"/>
          <p14:tracePt t="19100" x="1511300" y="1562100"/>
          <p14:tracePt t="19115" x="1225550" y="1562100"/>
          <p14:tracePt t="19134" x="1060450" y="1562100"/>
          <p14:tracePt t="19136" x="1009650" y="1562100"/>
          <p14:tracePt t="19148" x="996950" y="1555750"/>
          <p14:tracePt t="19199" x="996950" y="1574800"/>
          <p14:tracePt t="19217" x="984250" y="1593850"/>
          <p14:tracePt t="19231" x="965200" y="1606550"/>
          <p14:tracePt t="19249" x="946150" y="1612900"/>
          <p14:tracePt t="19265" x="927100" y="1619250"/>
          <p14:tracePt t="19321" x="933450" y="1619250"/>
          <p14:tracePt t="19332" x="939800" y="1619250"/>
          <p14:tracePt t="19366" x="933450" y="1631950"/>
          <p14:tracePt t="19382" x="914400" y="1644650"/>
          <p14:tracePt t="19399" x="869950" y="1663700"/>
          <p14:tracePt t="19416" x="806450" y="1682750"/>
          <p14:tracePt t="19432" x="768350" y="1701800"/>
          <p14:tracePt t="19449" x="774700" y="1701800"/>
          <p14:tracePt t="19466" x="800100" y="1701800"/>
          <p14:tracePt t="19482" x="831850" y="1701800"/>
          <p14:tracePt t="19498" x="863600" y="1701800"/>
          <p14:tracePt t="19616" x="869950" y="1701800"/>
          <p14:tracePt t="19634" x="889000" y="1701800"/>
          <p14:tracePt t="19649" x="914400" y="1695450"/>
          <p14:tracePt t="19666" x="927100" y="1689100"/>
          <p14:tracePt t="19681" x="952500" y="1682750"/>
          <p14:tracePt t="19699" x="971550" y="1676400"/>
          <p14:tracePt t="19715" x="984250" y="1676400"/>
          <p14:tracePt t="19732" x="1003300" y="1676400"/>
          <p14:tracePt t="19749" x="1035050" y="1676400"/>
          <p14:tracePt t="19765" x="1047750" y="1676400"/>
          <p14:tracePt t="20379" x="1041400" y="1676400"/>
          <p14:tracePt t="20540" x="1047750" y="1676400"/>
          <p14:tracePt t="20546" x="1054100" y="1676400"/>
          <p14:tracePt t="20555" x="1066800" y="1676400"/>
          <p14:tracePt t="20567" x="1092200" y="1676400"/>
          <p14:tracePt t="20587" x="1143000" y="1670050"/>
          <p14:tracePt t="20600" x="1193800" y="1670050"/>
          <p14:tracePt t="20602" x="1206500" y="1670050"/>
          <p14:tracePt t="20617" x="1231900" y="1670050"/>
          <p14:tracePt t="20633" x="1231900" y="1663700"/>
          <p14:tracePt t="20649" x="1238250" y="1663700"/>
          <p14:tracePt t="20707" x="1244600" y="1663700"/>
          <p14:tracePt t="20717" x="1257300" y="1663700"/>
          <p14:tracePt t="20734" x="1263650" y="1663700"/>
          <p14:tracePt t="20755" x="1301750" y="1663700"/>
          <p14:tracePt t="20769" x="1327150" y="1663700"/>
          <p14:tracePt t="20783" x="1365250" y="1663700"/>
          <p14:tracePt t="20800" x="1390650" y="1663700"/>
          <p14:tracePt t="20817" x="1441450" y="1663700"/>
          <p14:tracePt t="20833" x="1473200" y="1663700"/>
          <p14:tracePt t="20850" x="1492250" y="1663700"/>
          <p14:tracePt t="20867" x="1504950" y="1657350"/>
          <p14:tracePt t="20884" x="1511300" y="1657350"/>
          <p14:tracePt t="20901" x="1517650" y="1657350"/>
          <p14:tracePt t="20917" x="1530350" y="1657350"/>
          <p14:tracePt t="20934" x="1543050" y="1657350"/>
          <p14:tracePt t="20950" x="1581150" y="1657350"/>
          <p14:tracePt t="20967" x="1600200" y="1663700"/>
          <p14:tracePt t="20987" x="1619250" y="1663700"/>
          <p14:tracePt t="21069" x="1625600" y="1663700"/>
          <p14:tracePt t="21077" x="1631950" y="1663700"/>
          <p14:tracePt t="21086" x="1644650" y="1663700"/>
          <p14:tracePt t="21100" x="1663700" y="1663700"/>
          <p14:tracePt t="21118" x="1670050" y="1663700"/>
          <p14:tracePt t="21134" x="1676400" y="1663700"/>
          <p14:tracePt t="21151" x="1676400" y="1657350"/>
          <p14:tracePt t="21328" x="1676400" y="1651000"/>
          <p14:tracePt t="21343" x="1676400" y="1644650"/>
          <p14:tracePt t="21360" x="1689100" y="1638300"/>
          <p14:tracePt t="21374" x="1714500" y="1631950"/>
          <p14:tracePt t="21375" x="1752600" y="1631950"/>
          <p14:tracePt t="21385" x="1809750" y="1631950"/>
          <p14:tracePt t="21400" x="1987550" y="1638300"/>
          <p14:tracePt t="21417" x="2139950" y="1663700"/>
          <p14:tracePt t="21433" x="2235200" y="1689100"/>
          <p14:tracePt t="21451" x="2260600" y="1695450"/>
          <p14:tracePt t="21467" x="2254250" y="1701800"/>
          <p14:tracePt t="21484" x="2235200" y="1701800"/>
          <p14:tracePt t="21501" x="2203450" y="1695450"/>
          <p14:tracePt t="21517" x="2190750" y="1689100"/>
          <p14:tracePt t="21571" x="2197100" y="1689100"/>
          <p14:tracePt t="21583" x="2216150" y="1689100"/>
          <p14:tracePt t="21601" x="2235200" y="1689100"/>
          <p14:tracePt t="21618" x="2260600" y="1682750"/>
          <p14:tracePt t="21634" x="2305050" y="1682750"/>
          <p14:tracePt t="21651" x="2406650" y="1670050"/>
          <p14:tracePt t="21667" x="2514600" y="1657350"/>
          <p14:tracePt t="21686" x="2616200" y="1651000"/>
          <p14:tracePt t="21689" x="2667000" y="1644650"/>
          <p14:tracePt t="21701" x="2692400" y="1644650"/>
          <p14:tracePt t="21718" x="2736850" y="1644650"/>
          <p14:tracePt t="21734" x="2755900" y="1644650"/>
          <p14:tracePt t="21751" x="2768600" y="1644650"/>
          <p14:tracePt t="21768" x="2774950" y="1644650"/>
          <p14:tracePt t="21785" x="2794000" y="1644650"/>
          <p14:tracePt t="21802" x="2806700" y="1644650"/>
          <p14:tracePt t="21818" x="2819400" y="1644650"/>
          <p14:tracePt t="21836" x="2825750" y="1638300"/>
          <p14:tracePt t="21890" x="2832100" y="1638300"/>
          <p14:tracePt t="21940" x="2838450" y="1638300"/>
          <p14:tracePt t="21968" x="2844800" y="1638300"/>
          <p14:tracePt t="21984" x="2851150" y="1638300"/>
          <p14:tracePt t="22001" x="2857500" y="1638300"/>
          <p14:tracePt t="22034" x="2863850" y="1638300"/>
          <p14:tracePt t="22051" x="2863850" y="1644650"/>
          <p14:tracePt t="22084" x="2863850" y="1651000"/>
          <p14:tracePt t="22101" x="2870200" y="1651000"/>
          <p14:tracePt t="22158" x="2876550" y="1651000"/>
          <p14:tracePt t="22270" x="2876550" y="1657350"/>
          <p14:tracePt t="22464" x="2870200" y="1657350"/>
          <p14:tracePt t="22495" x="2863850" y="1657350"/>
          <p14:tracePt t="22532" x="2857500" y="1657350"/>
          <p14:tracePt t="22549" x="2851150" y="1657350"/>
          <p14:tracePt t="22556" x="2844800" y="1657350"/>
          <p14:tracePt t="22585" x="2825750" y="1663700"/>
          <p14:tracePt t="22602" x="2813050" y="1663700"/>
          <p14:tracePt t="22620" x="2774950" y="1663700"/>
          <p14:tracePt t="22635" x="2762250" y="1663700"/>
          <p14:tracePt t="22651" x="2724150" y="1663700"/>
          <p14:tracePt t="22670" x="2698750" y="1663700"/>
          <p14:tracePt t="22685" x="2647950" y="1670050"/>
          <p14:tracePt t="22702" x="2622550" y="1670050"/>
          <p14:tracePt t="22720" x="2520950" y="1663700"/>
          <p14:tracePt t="22735" x="2381250" y="1663700"/>
          <p14:tracePt t="22753" x="2222500" y="1663700"/>
          <p14:tracePt t="22770" x="2070100" y="1670050"/>
          <p14:tracePt t="22785" x="1892300" y="1663700"/>
          <p14:tracePt t="22801" x="1676400" y="1651000"/>
          <p14:tracePt t="22819" x="1492250" y="1644650"/>
          <p14:tracePt t="22821" x="1403350" y="1638300"/>
          <p14:tracePt t="22834" x="1339850" y="1638300"/>
          <p14:tracePt t="22837" x="1257300" y="1638300"/>
          <p14:tracePt t="22852" x="1193800" y="1638300"/>
          <p14:tracePt t="22854" x="1111250" y="1638300"/>
          <p14:tracePt t="22868" x="1047750" y="1638300"/>
          <p14:tracePt t="22870" x="971550" y="1638300"/>
          <p14:tracePt t="22885" x="895350" y="1644650"/>
          <p14:tracePt t="22901" x="857250" y="1651000"/>
          <p14:tracePt t="22918" x="850900" y="1657350"/>
          <p14:tracePt t="22935" x="850900" y="1670050"/>
          <p14:tracePt t="22952" x="850900" y="1676400"/>
          <p14:tracePt t="22969" x="850900" y="1689100"/>
          <p14:tracePt t="22985" x="850900" y="1701800"/>
          <p14:tracePt t="23002" x="844550" y="1714500"/>
          <p14:tracePt t="23018" x="844550" y="1727200"/>
          <p14:tracePt t="23034" x="844550" y="1739900"/>
          <p14:tracePt t="23052" x="850900" y="1758950"/>
          <p14:tracePt t="23069" x="857250" y="1771650"/>
          <p14:tracePt t="23085" x="863600" y="1784350"/>
          <p14:tracePt t="23102" x="869950" y="1790700"/>
          <p14:tracePt t="23120" x="869950" y="1797050"/>
          <p14:tracePt t="23230" x="869950" y="1803400"/>
          <p14:tracePt t="23305" x="876300" y="1803400"/>
          <p14:tracePt t="23311" x="876300" y="1809750"/>
          <p14:tracePt t="23319" x="889000" y="1816100"/>
          <p14:tracePt t="23335" x="908050" y="1828800"/>
          <p14:tracePt t="23352" x="933450" y="1847850"/>
          <p14:tracePt t="23369" x="946150" y="1860550"/>
          <p14:tracePt t="23386" x="958850" y="1860550"/>
          <p14:tracePt t="23402" x="977900" y="1860550"/>
          <p14:tracePt t="23421" x="1022350" y="1860550"/>
          <p14:tracePt t="23471" x="1028700" y="1860550"/>
          <p14:tracePt t="23502" x="1047750" y="1860550"/>
          <p14:tracePt t="23519" x="1104900" y="1854200"/>
          <p14:tracePt t="23536" x="1200150" y="1854200"/>
          <p14:tracePt t="23554" x="1308100" y="1866900"/>
          <p14:tracePt t="23557" x="1371600" y="1879600"/>
          <p14:tracePt t="23571" x="1397000" y="1885950"/>
          <p14:tracePt t="23573" x="1454150" y="1892300"/>
          <p14:tracePt t="23586" x="1492250" y="1905000"/>
          <p14:tracePt t="23602" x="1504950" y="1911350"/>
          <p14:tracePt t="23694" x="1511300" y="1911350"/>
          <p14:tracePt t="23702" x="1524000" y="1911350"/>
          <p14:tracePt t="23719" x="1555750" y="1911350"/>
          <p14:tracePt t="23736" x="1625600" y="1911350"/>
          <p14:tracePt t="23753" x="1670050" y="1911350"/>
          <p14:tracePt t="23770" x="1682750" y="1911350"/>
          <p14:tracePt t="23786" x="1689100" y="1911350"/>
          <p14:tracePt t="24048" x="1695450" y="1911350"/>
          <p14:tracePt t="24062" x="1701800" y="1911350"/>
          <p14:tracePt t="24078" x="1708150" y="1911350"/>
          <p14:tracePt t="24095" x="1714500" y="1917700"/>
          <p14:tracePt t="24264" x="1720850" y="1917700"/>
          <p14:tracePt t="24271" x="1720850" y="1911350"/>
          <p14:tracePt t="24286" x="1727200" y="1911350"/>
          <p14:tracePt t="24303" x="1739900" y="1905000"/>
          <p14:tracePt t="24319" x="1746250" y="1898650"/>
          <p14:tracePt t="24336" x="1758950" y="1898650"/>
          <p14:tracePt t="24353" x="1765300" y="1892300"/>
          <p14:tracePt t="24369" x="1778000" y="1892300"/>
          <p14:tracePt t="24386" x="1784350" y="1885950"/>
          <p14:tracePt t="24420" x="1790700" y="1879600"/>
          <p14:tracePt t="24458" x="1797050" y="1879600"/>
          <p14:tracePt t="24474" x="1803400" y="1879600"/>
          <p14:tracePt t="24486" x="1803400" y="1885950"/>
          <p14:tracePt t="24503" x="1816100" y="1885950"/>
          <p14:tracePt t="24521" x="1822450" y="1892300"/>
          <p14:tracePt t="24638" x="1828800" y="1892300"/>
          <p14:tracePt t="24653" x="1835150" y="1892300"/>
          <p14:tracePt t="24673" x="1847850" y="1892300"/>
          <p14:tracePt t="24687" x="1854200" y="1892300"/>
          <p14:tracePt t="24744" x="1854200" y="1885950"/>
          <p14:tracePt t="24753" x="1860550" y="1885950"/>
          <p14:tracePt t="24770" x="1866900" y="1873250"/>
          <p14:tracePt t="24787" x="1892300" y="1866900"/>
          <p14:tracePt t="24803" x="1936750" y="1866900"/>
          <p14:tracePt t="24820" x="2000250" y="1866900"/>
          <p14:tracePt t="24837" x="2076450" y="1866900"/>
          <p14:tracePt t="24854" x="2165350" y="1879600"/>
          <p14:tracePt t="24870" x="2273300" y="1885950"/>
          <p14:tracePt t="24887" x="2317750" y="1885950"/>
          <p14:tracePt t="24904" x="2355850" y="1885950"/>
          <p14:tracePt t="24920" x="2368550" y="1885950"/>
          <p14:tracePt t="24937" x="2393950" y="1885950"/>
          <p14:tracePt t="24953" x="2432050" y="1879600"/>
          <p14:tracePt t="24970" x="2482850" y="1873250"/>
          <p14:tracePt t="24987" x="2527300" y="1873250"/>
          <p14:tracePt t="25003" x="2559050" y="1866900"/>
          <p14:tracePt t="25020" x="2565400" y="1866900"/>
          <p14:tracePt t="25036" x="2571750" y="1866900"/>
          <p14:tracePt t="25146" x="2584450" y="1866900"/>
          <p14:tracePt t="25166" x="2628900" y="1854200"/>
          <p14:tracePt t="25172" x="2679700" y="1854200"/>
          <p14:tracePt t="25187" x="2787650" y="1854200"/>
          <p14:tracePt t="25203" x="2870200" y="1854200"/>
          <p14:tracePt t="25221" x="2927350" y="1854200"/>
          <p14:tracePt t="25237" x="2965450" y="1854200"/>
          <p14:tracePt t="25255" x="2984500" y="1854200"/>
          <p14:tracePt t="25270" x="2997200" y="1854200"/>
          <p14:tracePt t="25287" x="3003550" y="1854200"/>
          <p14:tracePt t="25304" x="3009900" y="1854200"/>
          <p14:tracePt t="25374" x="3003550" y="1854200"/>
          <p14:tracePt t="25389" x="2997200" y="1854200"/>
          <p14:tracePt t="25404" x="2984500" y="1860550"/>
          <p14:tracePt t="25420" x="2978150" y="1860550"/>
          <p14:tracePt t="25808" x="2971800" y="1860550"/>
          <p14:tracePt t="25824" x="2965450" y="1860550"/>
          <p14:tracePt t="25842" x="2959100" y="1860550"/>
          <p14:tracePt t="25854" x="2946400" y="1860550"/>
          <p14:tracePt t="25872" x="2927350" y="1860550"/>
          <p14:tracePt t="25888" x="2889250" y="1860550"/>
          <p14:tracePt t="25905" x="2851150" y="1860550"/>
          <p14:tracePt t="25921" x="2806700" y="1860550"/>
          <p14:tracePt t="25937" x="2749550" y="1860550"/>
          <p14:tracePt t="25955" x="2673350" y="1866900"/>
          <p14:tracePt t="25971" x="2584450" y="1866900"/>
          <p14:tracePt t="25988" x="2482850" y="1873250"/>
          <p14:tracePt t="26004" x="2368550" y="1879600"/>
          <p14:tracePt t="26021" x="2184400" y="1866900"/>
          <p14:tracePt t="26037" x="1949450" y="1847850"/>
          <p14:tracePt t="26055" x="1612900" y="1828800"/>
          <p14:tracePt t="26072" x="1416050" y="1822450"/>
          <p14:tracePt t="26089" x="1263650" y="1816100"/>
          <p14:tracePt t="26104" x="1155700" y="1809750"/>
          <p14:tracePt t="26121" x="1041400" y="1809750"/>
          <p14:tracePt t="26138" x="946150" y="1809750"/>
          <p14:tracePt t="26154" x="876300" y="1828800"/>
          <p14:tracePt t="26171" x="812800" y="1847850"/>
          <p14:tracePt t="26188" x="762000" y="1879600"/>
          <p14:tracePt t="26205" x="704850" y="1911350"/>
          <p14:tracePt t="26221" x="673100" y="1943100"/>
          <p14:tracePt t="26238" x="660400" y="1962150"/>
          <p14:tracePt t="26255" x="654050" y="1968500"/>
          <p14:tracePt t="26306" x="660400" y="1974850"/>
          <p14:tracePt t="26323" x="660400" y="1981200"/>
          <p14:tracePt t="26338" x="666750" y="1987550"/>
          <p14:tracePt t="26355" x="673100" y="2006600"/>
          <p14:tracePt t="26372" x="673100" y="2012950"/>
          <p14:tracePt t="26388" x="679450" y="2012950"/>
          <p14:tracePt t="26405" x="679450" y="2019300"/>
          <p14:tracePt t="26438" x="679450" y="2025650"/>
          <p14:tracePt t="26456" x="679450" y="2038350"/>
          <p14:tracePt t="26552" x="685800" y="2038350"/>
          <p14:tracePt t="26617" x="679450" y="2038350"/>
          <p14:tracePt t="26638" x="673100" y="2038350"/>
          <p14:tracePt t="26674" x="666750" y="2038350"/>
          <p14:tracePt t="26738" x="660400" y="2038350"/>
          <p14:tracePt t="26814" x="654050" y="2038350"/>
          <p14:tracePt t="26839" x="647700" y="2038350"/>
          <p14:tracePt t="27073" x="654050" y="2038350"/>
          <p14:tracePt t="27080" x="673100" y="2044700"/>
          <p14:tracePt t="27089" x="698500" y="2051050"/>
          <p14:tracePt t="27105" x="742950" y="2070100"/>
          <p14:tracePt t="27122" x="781050" y="2076450"/>
          <p14:tracePt t="27139" x="812800" y="2076450"/>
          <p14:tracePt t="27155" x="850900" y="2082800"/>
          <p14:tracePt t="27172" x="901700" y="2082800"/>
          <p14:tracePt t="27176" x="927100" y="2082800"/>
          <p14:tracePt t="27189" x="946150" y="2082800"/>
          <p14:tracePt t="27206" x="990600" y="2082800"/>
          <p14:tracePt t="27222" x="1060450" y="2082800"/>
          <p14:tracePt t="27239" x="1104900" y="2082800"/>
          <p14:tracePt t="27256" x="1111250" y="2082800"/>
          <p14:tracePt t="27398" x="1117600" y="2082800"/>
          <p14:tracePt t="27407" x="1123950" y="2082800"/>
          <p14:tracePt t="27413" x="1130300" y="2082800"/>
          <p14:tracePt t="27423" x="1136650" y="2082800"/>
          <p14:tracePt t="27438" x="1155700" y="2089150"/>
          <p14:tracePt t="27456" x="1174750" y="2089150"/>
          <p14:tracePt t="27472" x="1187450" y="2089150"/>
          <p14:tracePt t="27489" x="1200150" y="2089150"/>
          <p14:tracePt t="27567" x="1200150" y="2095500"/>
          <p14:tracePt t="27871" x="1193800" y="2095500"/>
          <p14:tracePt t="27978" x="1187450" y="2095500"/>
          <p14:tracePt t="28083" x="1187450" y="2089150"/>
          <p14:tracePt t="28098" x="1200150" y="2082800"/>
          <p14:tracePt t="28106" x="1206500" y="2082800"/>
          <p14:tracePt t="28124" x="1212850" y="2076450"/>
          <p14:tracePt t="28193" x="1219200" y="2076450"/>
          <p14:tracePt t="28200" x="1238250" y="2076450"/>
          <p14:tracePt t="28208" x="1257300" y="2076450"/>
          <p14:tracePt t="28224" x="1333500" y="2089150"/>
          <p14:tracePt t="28240" x="1454150" y="2114550"/>
          <p14:tracePt t="28257" x="1587500" y="2146300"/>
          <p14:tracePt t="28273" x="1689100" y="2171700"/>
          <p14:tracePt t="28290" x="1746250" y="2178050"/>
          <p14:tracePt t="28306" x="1771650" y="2178050"/>
          <p14:tracePt t="28323" x="1771650" y="2171700"/>
          <p14:tracePt t="28339" x="1778000" y="2165350"/>
          <p14:tracePt t="28398" x="1778000" y="2159000"/>
          <p14:tracePt t="28432" x="1784350" y="2159000"/>
          <p14:tracePt t="28494" x="1790700" y="2159000"/>
          <p14:tracePt t="28506" x="1797050" y="2159000"/>
          <p14:tracePt t="28523" x="1854200" y="2159000"/>
          <p14:tracePt t="28540" x="1955800" y="2165350"/>
          <p14:tracePt t="28542" x="2006600" y="2165350"/>
          <p14:tracePt t="28556" x="2165350" y="2178050"/>
          <p14:tracePt t="28573" x="2279650" y="2190750"/>
          <p14:tracePt t="28592" x="2400300" y="2190750"/>
          <p14:tracePt t="28606" x="2451100" y="2184400"/>
          <p14:tracePt t="28623" x="2463800" y="2178050"/>
          <p14:tracePt t="28639" x="2463800" y="2171700"/>
          <p14:tracePt t="28657" x="2470150" y="2171700"/>
          <p14:tracePt t="28675" x="2476500" y="2165350"/>
          <p14:tracePt t="28690" x="2495550" y="2159000"/>
          <p14:tracePt t="28707" x="2508250" y="2152650"/>
          <p14:tracePt t="28723" x="2527300" y="2146300"/>
          <p14:tracePt t="28740" x="2546350" y="2133600"/>
          <p14:tracePt t="28744" x="2552700" y="2133600"/>
          <p14:tracePt t="28757" x="2559050" y="2127250"/>
          <p14:tracePt t="28775" x="2565400" y="2108200"/>
          <p14:tracePt t="28807" x="2565400" y="2101850"/>
          <p14:tracePt t="28840" x="2565400" y="2095500"/>
          <p14:tracePt t="28857" x="2578100" y="2095500"/>
          <p14:tracePt t="28874" x="2590800" y="2089150"/>
          <p14:tracePt t="28875" x="2597150" y="2089150"/>
          <p14:tracePt t="28890" x="2628900" y="2076450"/>
          <p14:tracePt t="28908" x="2647950" y="2070100"/>
          <p14:tracePt t="28923" x="2667000" y="2057400"/>
          <p14:tracePt t="28940" x="2679700" y="2044700"/>
          <p14:tracePt t="28959" x="2692400" y="2019300"/>
          <p14:tracePt t="28973" x="2705100" y="1987550"/>
          <p14:tracePt t="28990" x="2711450" y="1949450"/>
          <p14:tracePt t="29007" x="2717800" y="1930400"/>
          <p14:tracePt t="29023" x="2717800" y="1898650"/>
          <p14:tracePt t="29040" x="2705100" y="1873250"/>
          <p14:tracePt t="29058" x="2667000" y="1847850"/>
          <p14:tracePt t="29073" x="2628900" y="1841500"/>
          <p14:tracePt t="29090" x="2571750" y="1835150"/>
          <p14:tracePt t="29108" x="2527300" y="1828800"/>
          <p14:tracePt t="29123" x="2451100" y="1822450"/>
          <p14:tracePt t="29125" x="2419350" y="1816100"/>
          <p14:tracePt t="29140" x="2393950" y="1816100"/>
          <p14:tracePt t="29157" x="2279650" y="1828800"/>
          <p14:tracePt t="29174" x="2222500" y="1847850"/>
          <p14:tracePt t="29190" x="2171700" y="1873250"/>
          <p14:tracePt t="29207" x="2146300" y="1892300"/>
          <p14:tracePt t="29224" x="2139950" y="1905000"/>
          <p14:tracePt t="29241" x="2139950" y="1930400"/>
          <p14:tracePt t="29257" x="2146300" y="1962150"/>
          <p14:tracePt t="29274" x="2178050" y="2000250"/>
          <p14:tracePt t="29290" x="2260600" y="2051050"/>
          <p14:tracePt t="29307" x="2406650" y="2089150"/>
          <p14:tracePt t="29324" x="2590800" y="2114550"/>
          <p14:tracePt t="29340" x="2749550" y="2120900"/>
          <p14:tracePt t="29359" x="2895600" y="2108200"/>
          <p14:tracePt t="29374" x="2921000" y="2101850"/>
          <p14:tracePt t="29391" x="2965450" y="2076450"/>
          <p14:tracePt t="29408" x="2990850" y="2063750"/>
          <p14:tracePt t="29424" x="3003550" y="2057400"/>
          <p14:tracePt t="29530" x="2997200" y="2057400"/>
          <p14:tracePt t="29536" x="2990850" y="2057400"/>
          <p14:tracePt t="29544" x="2984500" y="2057400"/>
          <p14:tracePt t="29558" x="2978150" y="2057400"/>
          <p14:tracePt t="29574" x="2965450" y="2063750"/>
          <p14:tracePt t="29590" x="2959100" y="2063750"/>
          <p14:tracePt t="29593" x="2959100" y="2070100"/>
          <p14:tracePt t="29608" x="2952750" y="2070100"/>
          <p14:tracePt t="29625" x="2933700" y="2070100"/>
          <p14:tracePt t="29641" x="2921000" y="2070100"/>
          <p14:tracePt t="29657" x="2914650" y="2070100"/>
          <p14:tracePt t="29676" x="2901950" y="2070100"/>
          <p14:tracePt t="29691" x="2895600" y="2070100"/>
          <p14:tracePt t="29708" x="2882900" y="2070100"/>
          <p14:tracePt t="29809" x="2876550" y="2070100"/>
          <p14:tracePt t="29838" x="2857500" y="2070100"/>
          <p14:tracePt t="29843" x="2838450" y="2070100"/>
          <p14:tracePt t="29857" x="2825750" y="2076450"/>
          <p14:tracePt t="29875" x="2806700" y="2076450"/>
          <p14:tracePt t="29979" x="2800350" y="2076450"/>
          <p14:tracePt t="29988" x="2794000" y="2082800"/>
          <p14:tracePt t="29996" x="2787650" y="2082800"/>
          <p14:tracePt t="30007" x="2781300" y="2082800"/>
          <p14:tracePt t="30025" x="2762250" y="2082800"/>
          <p14:tracePt t="30042" x="2749550" y="2089150"/>
          <p14:tracePt t="30058" x="2736850" y="2089150"/>
          <p14:tracePt t="30076" x="2724150" y="2095500"/>
          <p14:tracePt t="30091" x="2717800" y="2095500"/>
          <p14:tracePt t="30109" x="2711450" y="2101850"/>
          <p14:tracePt t="30206" x="2705100" y="2101850"/>
          <p14:tracePt t="30495" x="2698750" y="2101850"/>
          <p14:tracePt t="30508" x="2692400" y="2101850"/>
          <p14:tracePt t="30525" x="2679700" y="2108200"/>
          <p14:tracePt t="30528" x="2667000" y="2108200"/>
          <p14:tracePt t="30541" x="2654300" y="2114550"/>
          <p14:tracePt t="30558" x="2609850" y="2133600"/>
          <p14:tracePt t="30574" x="2495550" y="2159000"/>
          <p14:tracePt t="30592" x="2355850" y="2171700"/>
          <p14:tracePt t="30610" x="2197100" y="2171700"/>
          <p14:tracePt t="30627" x="1993900" y="2171700"/>
          <p14:tracePt t="30642" x="1879600" y="2165350"/>
          <p14:tracePt t="30660" x="1765300" y="2165350"/>
          <p14:tracePt t="30675" x="1701800" y="2165350"/>
          <p14:tracePt t="30692" x="1644650" y="2165350"/>
          <p14:tracePt t="30708" x="1606550" y="2178050"/>
          <p14:tracePt t="30725" x="1549400" y="2190750"/>
          <p14:tracePt t="30742" x="1441450" y="2203450"/>
          <p14:tracePt t="30758" x="1333500" y="2222500"/>
          <p14:tracePt t="30775" x="1219200" y="2235200"/>
          <p14:tracePt t="30792" x="1117600" y="2247900"/>
          <p14:tracePt t="30795" x="1073150" y="2254250"/>
          <p14:tracePt t="30810" x="1003300" y="2260600"/>
          <p14:tracePt t="30826" x="984250" y="2260600"/>
          <p14:tracePt t="30842" x="977900" y="2260600"/>
          <p14:tracePt t="30860" x="971550" y="2266950"/>
          <p14:tracePt t="30875" x="952500" y="2273300"/>
          <p14:tracePt t="30891" x="933450" y="2279650"/>
          <p14:tracePt t="30909" x="901700" y="2286000"/>
          <p14:tracePt t="30925" x="882650" y="2292350"/>
          <p14:tracePt t="30983" x="895350" y="2292350"/>
          <p14:tracePt t="30994" x="901700" y="2298700"/>
          <p14:tracePt t="31008" x="927100" y="2311400"/>
          <p14:tracePt t="31026" x="939800" y="2317750"/>
          <p14:tracePt t="31042" x="946150" y="2324100"/>
          <p14:tracePt t="31075" x="952500" y="2324100"/>
          <p14:tracePt t="31128" x="958850" y="2324100"/>
          <p14:tracePt t="31142" x="965200" y="2324100"/>
          <p14:tracePt t="31159" x="1016000" y="2324100"/>
          <p14:tracePt t="31175" x="1035050" y="2324100"/>
          <p14:tracePt t="31192" x="1054100" y="2317750"/>
          <p14:tracePt t="31210" x="1073150" y="2311400"/>
          <p14:tracePt t="31225" x="1092200" y="2305050"/>
          <p14:tracePt t="31242" x="1104900" y="2298700"/>
          <p14:tracePt t="31259" x="1117600" y="2298700"/>
          <p14:tracePt t="31276" x="1123950" y="2292350"/>
          <p14:tracePt t="31292" x="1130300" y="2292350"/>
          <p14:tracePt t="31374" x="1149350" y="2279650"/>
          <p14:tracePt t="31392" x="1168400" y="2279650"/>
          <p14:tracePt t="31409" x="1181100" y="2279650"/>
          <p14:tracePt t="31464" x="1181100" y="2273300"/>
          <p14:tracePt t="31477" x="1181100" y="2266950"/>
          <p14:tracePt t="31495" x="1181100" y="2260600"/>
          <p14:tracePt t="31510" x="1187450" y="2260600"/>
          <p14:tracePt t="31525" x="1200150" y="2247900"/>
          <p14:tracePt t="31542" x="1238250" y="2241550"/>
          <p14:tracePt t="31559" x="1295400" y="2235200"/>
          <p14:tracePt t="31576" x="1358900" y="2228850"/>
          <p14:tracePt t="31592" x="1422400" y="2228850"/>
          <p14:tracePt t="31610" x="1454150" y="2222500"/>
          <p14:tracePt t="31625" x="1485900" y="2222500"/>
          <p14:tracePt t="31642" x="1498600" y="2222500"/>
          <p14:tracePt t="31659" x="1511300" y="2222500"/>
          <p14:tracePt t="31677" x="1517650" y="2228850"/>
          <p14:tracePt t="31679" x="1536700" y="2241550"/>
          <p14:tracePt t="31692" x="1555750" y="2254250"/>
          <p14:tracePt t="31710" x="1587500" y="2266950"/>
          <p14:tracePt t="31726" x="1606550" y="2286000"/>
          <p14:tracePt t="31742" x="1619250" y="2292350"/>
          <p14:tracePt t="31841" x="1625600" y="2292350"/>
          <p14:tracePt t="31858" x="1631950" y="2292350"/>
          <p14:tracePt t="31877" x="1670050" y="2292350"/>
          <p14:tracePt t="31893" x="1714500" y="2286000"/>
          <p14:tracePt t="31909" x="1752600" y="2273300"/>
          <p14:tracePt t="31926" x="1771650" y="2273300"/>
          <p14:tracePt t="31943" x="1778000" y="2266950"/>
          <p14:tracePt t="32012" x="1784350" y="2266950"/>
          <p14:tracePt t="32035" x="1797050" y="2260600"/>
          <p14:tracePt t="32043" x="1809750" y="2260600"/>
          <p14:tracePt t="32059" x="1822450" y="2254250"/>
          <p14:tracePt t="32076" x="1828800" y="2254250"/>
          <p14:tracePt t="32303" x="1828800" y="2247900"/>
          <p14:tracePt t="32310" x="1835150" y="2247900"/>
          <p14:tracePt t="32327" x="1841500" y="2241550"/>
          <p14:tracePt t="32344" x="1847850" y="2241550"/>
          <p14:tracePt t="32360" x="1866900" y="2235200"/>
          <p14:tracePt t="32378" x="1898650" y="2228850"/>
          <p14:tracePt t="32379" x="1917700" y="2228850"/>
          <p14:tracePt t="32393" x="1930400" y="2228850"/>
          <p14:tracePt t="32396" x="1949450" y="2222500"/>
          <p14:tracePt t="32410" x="2019300" y="2222500"/>
          <p14:tracePt t="32426" x="2146300" y="2222500"/>
          <p14:tracePt t="32443" x="2292350" y="2235200"/>
          <p14:tracePt t="32446" x="2349500" y="2235200"/>
          <p14:tracePt t="32459" x="2406650" y="2235200"/>
          <p14:tracePt t="32478" x="2540000" y="2228850"/>
          <p14:tracePt t="32492" x="2559050" y="2222500"/>
          <p14:tracePt t="32574" x="2546350" y="2222500"/>
          <p14:tracePt t="32593" x="2508250" y="2235200"/>
          <p14:tracePt t="32611" x="2400300" y="2247900"/>
          <p14:tracePt t="32627" x="2241550" y="2247900"/>
          <p14:tracePt t="32644" x="2044700" y="2241550"/>
          <p14:tracePt t="32660" x="1720850" y="2209800"/>
          <p14:tracePt t="32677" x="1663700" y="2209800"/>
          <p14:tracePt t="32693" x="1511300" y="2203450"/>
          <p14:tracePt t="32711" x="1390650" y="2216150"/>
          <p14:tracePt t="32713" x="1358900" y="2222500"/>
          <p14:tracePt t="32727" x="1270000" y="2247900"/>
          <p14:tracePt t="32743" x="1143000" y="2266950"/>
          <p14:tracePt t="32762" x="1003300" y="2286000"/>
          <p14:tracePt t="32777" x="838200" y="2311400"/>
          <p14:tracePt t="32793" x="635000" y="2336800"/>
          <p14:tracePt t="32812" x="412750" y="2374900"/>
          <p14:tracePt t="32826" x="228600" y="2425700"/>
          <p14:tracePt t="32847" x="165100" y="2501900"/>
          <p14:tracePt t="32860" x="158750" y="2540000"/>
          <p14:tracePt t="32877" x="158750" y="2622550"/>
          <p14:tracePt t="32895" x="241300" y="2774950"/>
          <p14:tracePt t="32911" x="323850" y="2844800"/>
          <p14:tracePt t="32927" x="450850" y="2914650"/>
          <p14:tracePt t="32945" x="520700" y="2933700"/>
          <p14:tracePt t="32962" x="533400" y="2933700"/>
          <p14:tracePt t="33010" x="533400" y="2927350"/>
          <p14:tracePt t="33017" x="533400" y="2921000"/>
          <p14:tracePt t="33044" x="533400" y="2882900"/>
          <p14:tracePt t="33060" x="533400" y="2870200"/>
          <p14:tracePt t="33077" x="533400" y="2863850"/>
          <p14:tracePt t="33094" x="539750" y="2863850"/>
          <p14:tracePt t="33110" x="546100" y="2857500"/>
          <p14:tracePt t="33127" x="558800" y="2857500"/>
          <p14:tracePt t="33144" x="558800" y="2851150"/>
          <p14:tracePt t="33160" x="571500" y="2838450"/>
          <p14:tracePt t="33178" x="571500" y="2819400"/>
          <p14:tracePt t="33195" x="571500" y="2794000"/>
          <p14:tracePt t="33210" x="571500" y="2768600"/>
          <p14:tracePt t="33229" x="571500" y="2743200"/>
          <p14:tracePt t="33244" x="571500" y="2730500"/>
          <p14:tracePt t="33260" x="571500" y="2711450"/>
          <p14:tracePt t="33277" x="571500" y="2698750"/>
          <p14:tracePt t="33294" x="571500" y="2667000"/>
          <p14:tracePt t="33310" x="558800" y="2641600"/>
          <p14:tracePt t="33327" x="527050" y="2609850"/>
          <p14:tracePt t="33344" x="495300" y="2584450"/>
          <p14:tracePt t="33363" x="444500" y="2546350"/>
          <p14:tracePt t="33378" x="419100" y="2520950"/>
          <p14:tracePt t="33394" x="400050" y="2508250"/>
          <p14:tracePt t="33444" x="419100" y="2514600"/>
          <p14:tracePt t="33460" x="463550" y="2533650"/>
          <p14:tracePt t="33478" x="469900" y="2533650"/>
          <p14:tracePt t="33511" x="469900" y="2540000"/>
          <p14:tracePt t="33544" x="476250" y="2540000"/>
          <p14:tracePt t="33561" x="501650" y="2540000"/>
          <p14:tracePt t="33578" x="558800" y="2540000"/>
          <p14:tracePt t="33594" x="660400" y="2527300"/>
          <p14:tracePt t="33611" x="812800" y="2514600"/>
          <p14:tracePt t="33629" x="1035050" y="2508250"/>
          <p14:tracePt t="33644" x="1168400" y="2508250"/>
          <p14:tracePt t="33661" x="1257300" y="2520950"/>
          <p14:tracePt t="33680" x="1327150" y="2533650"/>
          <p14:tracePt t="33693" x="1346200" y="2540000"/>
          <p14:tracePt t="33728" x="1352550" y="2540000"/>
          <p14:tracePt t="33746" x="1371600" y="2540000"/>
          <p14:tracePt t="33761" x="1422400" y="2540000"/>
          <p14:tracePt t="33779" x="1485900" y="2533650"/>
          <p14:tracePt t="33795" x="1530350" y="2533650"/>
          <p14:tracePt t="33811" x="1574800" y="2533650"/>
          <p14:tracePt t="33829" x="1606550" y="2533650"/>
          <p14:tracePt t="33844" x="1619250" y="2533650"/>
          <p14:tracePt t="33877" x="1625600" y="2533650"/>
          <p14:tracePt t="33896" x="1631950" y="2533650"/>
          <p14:tracePt t="33910" x="1638300" y="2533650"/>
          <p14:tracePt t="33945" x="1638300" y="2540000"/>
          <p14:tracePt t="33961" x="1638300" y="2546350"/>
          <p14:tracePt t="33979" x="1644650" y="2546350"/>
          <p14:tracePt t="34018" x="1644650" y="2552700"/>
          <p14:tracePt t="34032" x="1657350" y="2552700"/>
          <p14:tracePt t="34044" x="1663700" y="2559050"/>
          <p14:tracePt t="34061" x="1689100" y="2565400"/>
          <p14:tracePt t="34080" x="1720850" y="2578100"/>
          <p14:tracePt t="34096" x="1733550" y="2584450"/>
          <p14:tracePt t="34111" x="1746250" y="2590800"/>
          <p14:tracePt t="34128" x="1765300" y="2597150"/>
          <p14:tracePt t="34145" x="1784350" y="2603500"/>
          <p14:tracePt t="34206" x="1790700" y="2603500"/>
          <p14:tracePt t="34214" x="1790700" y="2597150"/>
          <p14:tracePt t="34268" x="1790700" y="2590800"/>
          <p14:tracePt t="34282" x="1790700" y="2584450"/>
          <p14:tracePt t="34294" x="1790700" y="2578100"/>
          <p14:tracePt t="34311" x="1790700" y="2571750"/>
          <p14:tracePt t="34330" x="1790700" y="2559050"/>
          <p14:tracePt t="34345" x="1784350" y="2552700"/>
          <p14:tracePt t="34362" x="1784350" y="2546350"/>
          <p14:tracePt t="34395" x="1784350" y="2540000"/>
          <p14:tracePt t="34427" x="1784350" y="2533650"/>
          <p14:tracePt t="34461" x="1784350" y="2527300"/>
          <p14:tracePt t="34478" x="1784350" y="2520950"/>
          <p14:tracePt t="34495" x="1803400" y="2508250"/>
          <p14:tracePt t="34512" x="1816100" y="2501900"/>
          <p14:tracePt t="34545" x="1828800" y="2501900"/>
          <p14:tracePt t="34563" x="1854200" y="2508250"/>
          <p14:tracePt t="34577" x="1892300" y="2514600"/>
          <p14:tracePt t="34595" x="1968500" y="2514600"/>
          <p14:tracePt t="34612" x="2063750" y="2514600"/>
          <p14:tracePt t="34628" x="2159000" y="2514600"/>
          <p14:tracePt t="34645" x="2235200" y="2514600"/>
          <p14:tracePt t="34661" x="2266950" y="2514600"/>
          <p14:tracePt t="34680" x="2273300" y="2514600"/>
          <p14:tracePt t="34712" x="2273300" y="2520950"/>
          <p14:tracePt t="34730" x="2266950" y="2527300"/>
          <p14:tracePt t="34799" x="2273300" y="2527300"/>
          <p14:tracePt t="34806" x="2286000" y="2527300"/>
          <p14:tracePt t="34813" x="2292350" y="2533650"/>
          <p14:tracePt t="34829" x="2311400" y="2533650"/>
          <p14:tracePt t="34846" x="2336800" y="2533650"/>
          <p14:tracePt t="34863" x="2355850" y="2533650"/>
          <p14:tracePt t="34878" x="2362200" y="2533650"/>
          <p14:tracePt t="34924" x="2368550" y="2533650"/>
          <p14:tracePt t="34931" x="2374900" y="2533650"/>
          <p14:tracePt t="34946" x="2381250" y="2533650"/>
          <p14:tracePt t="34962" x="2400300" y="2533650"/>
          <p14:tracePt t="34979" x="2413000" y="2533650"/>
          <p14:tracePt t="34995" x="2419350" y="2533650"/>
          <p14:tracePt t="35116" x="2413000" y="2533650"/>
          <p14:tracePt t="35123" x="2406650" y="2533650"/>
          <p14:tracePt t="35132" x="2393950" y="2533650"/>
          <p14:tracePt t="35145" x="2387600" y="2533650"/>
          <p14:tracePt t="35162" x="2374900" y="2540000"/>
          <p14:tracePt t="35179" x="2362200" y="2540000"/>
          <p14:tracePt t="35196" x="2355850" y="2546350"/>
          <p14:tracePt t="35294" x="2349500" y="2546350"/>
          <p14:tracePt t="35312" x="2349500" y="2552700"/>
          <p14:tracePt t="35329" x="2343150" y="2552700"/>
          <p14:tracePt t="35345" x="2330450" y="2552700"/>
          <p14:tracePt t="35362" x="2311400" y="2559050"/>
          <p14:tracePt t="35379" x="2305050" y="2559050"/>
          <p14:tracePt t="35396" x="2286000" y="2559050"/>
          <p14:tracePt t="35413" x="2260600" y="2559050"/>
          <p14:tracePt t="35512" x="2266950" y="2559050"/>
          <p14:tracePt t="35529" x="2292350" y="2552700"/>
          <p14:tracePt t="35546" x="2305050" y="2552700"/>
          <p14:tracePt t="35562" x="2336800" y="2546350"/>
          <p14:tracePt t="35585" x="2419350" y="2540000"/>
          <p14:tracePt t="35596" x="2451100" y="2540000"/>
          <p14:tracePt t="35612" x="2540000" y="2533650"/>
          <p14:tracePt t="35629" x="2584450" y="2527300"/>
          <p14:tracePt t="35632" x="2603500" y="2527300"/>
          <p14:tracePt t="35647" x="2609850" y="2527300"/>
          <p14:tracePt t="35774" x="2616200" y="2520950"/>
          <p14:tracePt t="35779" x="2628900" y="2520950"/>
          <p14:tracePt t="35796" x="2641600" y="2520950"/>
          <p14:tracePt t="35814" x="2667000" y="2520950"/>
          <p14:tracePt t="35832" x="2686050" y="2520950"/>
          <p14:tracePt t="35833" x="2705100" y="2527300"/>
          <p14:tracePt t="35846" x="2724150" y="2527300"/>
          <p14:tracePt t="35862" x="2768600" y="2527300"/>
          <p14:tracePt t="35879" x="2838450" y="2520950"/>
          <p14:tracePt t="35882" x="2857500" y="2520950"/>
          <p14:tracePt t="35896" x="2876550" y="2520950"/>
          <p14:tracePt t="35899" x="2901950" y="2514600"/>
          <p14:tracePt t="35913" x="2921000" y="2514600"/>
          <p14:tracePt t="35931" x="2933700" y="2514600"/>
          <p14:tracePt t="35948" x="2940050" y="2514600"/>
          <p14:tracePt t="35963" x="2946400" y="2514600"/>
          <p14:tracePt t="35979" x="2952750" y="2514600"/>
          <p14:tracePt t="35996" x="2959100" y="2514600"/>
          <p14:tracePt t="36030" x="2965450" y="2514600"/>
          <p14:tracePt t="36086" x="2959100" y="2514600"/>
          <p14:tracePt t="36095" x="2952750" y="2514600"/>
          <p14:tracePt t="36113" x="2946400" y="2514600"/>
          <p14:tracePt t="36129" x="2933700" y="2514600"/>
          <p14:tracePt t="36146" x="2921000" y="2514600"/>
          <p14:tracePt t="36163" x="2914650" y="2514600"/>
          <p14:tracePt t="36180" x="2895600" y="2514600"/>
          <p14:tracePt t="36196" x="2870200" y="2514600"/>
          <p14:tracePt t="36213" x="2819400" y="2514600"/>
          <p14:tracePt t="36230" x="2743200" y="2514600"/>
          <p14:tracePt t="36233" x="2686050" y="2520950"/>
          <p14:tracePt t="36247" x="2578100" y="2520950"/>
          <p14:tracePt t="36263" x="2476500" y="2527300"/>
          <p14:tracePt t="36280" x="2393950" y="2527300"/>
          <p14:tracePt t="36297" x="2292350" y="2527300"/>
          <p14:tracePt t="36314" x="2171700" y="2533650"/>
          <p14:tracePt t="36329" x="2012950" y="2540000"/>
          <p14:tracePt t="36348" x="1866900" y="2540000"/>
          <p14:tracePt t="36362" x="1733550" y="2540000"/>
          <p14:tracePt t="36380" x="1663700" y="2540000"/>
          <p14:tracePt t="36396" x="1631950" y="2540000"/>
          <p14:tracePt t="36413" x="1625600" y="2540000"/>
          <p14:tracePt t="36429" x="1619250" y="2540000"/>
          <p14:tracePt t="36446" x="1593850" y="2559050"/>
          <p14:tracePt t="36463" x="1562100" y="2578100"/>
          <p14:tracePt t="36482" x="1530350" y="2597150"/>
          <p14:tracePt t="36496" x="1511300" y="2609850"/>
          <p14:tracePt t="36513" x="1511300" y="2616200"/>
          <p14:tracePt t="36531" x="1511300" y="2622550"/>
          <p14:tracePt t="36580" x="1511300" y="2628900"/>
          <p14:tracePt t="36597" x="1511300" y="2654300"/>
          <p14:tracePt t="36614" x="1511300" y="2679700"/>
          <p14:tracePt t="36630" x="1524000" y="2724150"/>
          <p14:tracePt t="36647" x="1549400" y="2749550"/>
          <p14:tracePt t="36664" x="1574800" y="2768600"/>
          <p14:tracePt t="36682" x="1593850" y="2774950"/>
          <p14:tracePt t="36695" x="1612900" y="2787650"/>
          <p14:tracePt t="36713" x="1619250" y="2787650"/>
          <p14:tracePt t="36812" x="1625600" y="2787650"/>
          <p14:tracePt t="36831" x="1638300" y="2781300"/>
          <p14:tracePt t="36847" x="1651000" y="2774950"/>
          <p14:tracePt t="36863" x="1657350" y="2774950"/>
          <p14:tracePt t="36897" x="1657350" y="2768600"/>
          <p14:tracePt t="36914" x="1657350" y="2762250"/>
          <p14:tracePt t="36950" x="1657350" y="2755900"/>
          <p14:tracePt t="36963" x="1663700" y="2749550"/>
          <p14:tracePt t="36997" x="1670050" y="2743200"/>
          <p14:tracePt t="37013" x="1676400" y="2736850"/>
          <p14:tracePt t="37031" x="1682750" y="2736850"/>
          <p14:tracePt t="37064" x="1689100" y="2736850"/>
          <p14:tracePt t="37080" x="1689100" y="2730500"/>
          <p14:tracePt t="37196" x="1689100" y="2724150"/>
          <p14:tracePt t="37201" x="1682750" y="2724150"/>
          <p14:tracePt t="37214" x="1682750" y="2717800"/>
          <p14:tracePt t="37353" x="1682750" y="2711450"/>
          <p14:tracePt t="37439" x="1682750" y="2705100"/>
          <p14:tracePt t="37506" x="1682750" y="2698750"/>
          <p14:tracePt t="37567" x="1682750" y="2692400"/>
          <p14:tracePt t="39024" x="1676400" y="2692400"/>
          <p14:tracePt t="39039" x="1676400" y="2686050"/>
          <p14:tracePt t="39174" x="1682750" y="2686050"/>
          <p14:tracePt t="39182" x="1695450" y="2686050"/>
          <p14:tracePt t="39199" x="1758950" y="2686050"/>
          <p14:tracePt t="39215" x="1816100" y="2711450"/>
          <p14:tracePt t="39232" x="1835150" y="2730500"/>
          <p14:tracePt t="39249" x="1835150" y="2755900"/>
          <p14:tracePt t="39265" x="1816100" y="2825750"/>
          <p14:tracePt t="39281" x="1809750" y="2895600"/>
          <p14:tracePt t="39298" x="1790700" y="2971800"/>
          <p14:tracePt t="39316" x="1739900" y="3003550"/>
          <p14:tracePt t="39318" x="1701800" y="3022600"/>
          <p14:tracePt t="39333" x="1644650" y="3060700"/>
          <p14:tracePt t="39349" x="1612900" y="3086100"/>
          <p14:tracePt t="39705" x="1606550" y="3079750"/>
          <p14:tracePt t="39713" x="1593850" y="3067050"/>
          <p14:tracePt t="39719" x="1574800" y="3054350"/>
          <p14:tracePt t="39733" x="1555750" y="3035300"/>
          <p14:tracePt t="39750" x="1524000" y="3009900"/>
          <p14:tracePt t="39767" x="1485900" y="2990850"/>
          <p14:tracePt t="39784" x="1447800" y="2940050"/>
          <p14:tracePt t="39800" x="1441450" y="2921000"/>
          <p14:tracePt t="39817" x="1441450" y="2844800"/>
          <p14:tracePt t="39833" x="1466850" y="2794000"/>
          <p14:tracePt t="39850" x="1517650" y="2736850"/>
          <p14:tracePt t="39867" x="1600200" y="2660650"/>
          <p14:tracePt t="39886" x="1663700" y="2590800"/>
          <p14:tracePt t="39900" x="1739900" y="2508250"/>
          <p14:tracePt t="39916" x="1803400" y="2438400"/>
          <p14:tracePt t="39933" x="1885950" y="2349500"/>
          <p14:tracePt t="39951" x="1974850" y="2247900"/>
          <p14:tracePt t="39953" x="2057400" y="2184400"/>
          <p14:tracePt t="39968" x="2184400" y="2114550"/>
          <p14:tracePt t="39983" x="2438400" y="2019300"/>
          <p14:tracePt t="40000" x="2622550" y="1949450"/>
          <p14:tracePt t="40016" x="2787650" y="1873250"/>
          <p14:tracePt t="40018" x="2838450" y="1847850"/>
          <p14:tracePt t="40035" x="2952750" y="1771650"/>
          <p14:tracePt t="40051" x="3028950" y="1708150"/>
          <p14:tracePt t="40068" x="3079750" y="1644650"/>
          <p14:tracePt t="40083" x="3117850" y="1606550"/>
          <p14:tracePt t="40101" x="3149600" y="1568450"/>
          <p14:tracePt t="40116" x="3181350" y="1549400"/>
          <p14:tracePt t="40133" x="3244850" y="1530350"/>
          <p14:tracePt t="40150" x="3308350" y="1524000"/>
          <p14:tracePt t="40166" x="3365500" y="1517650"/>
          <p14:tracePt t="40182" x="3416300" y="1498600"/>
          <p14:tracePt t="40199" x="3467100" y="1466850"/>
          <p14:tracePt t="40216" x="3511550" y="1435100"/>
          <p14:tracePt t="40233" x="3568700" y="1390650"/>
          <p14:tracePt t="40250" x="3613150" y="1358900"/>
          <p14:tracePt t="40267" x="3689350" y="1295400"/>
          <p14:tracePt t="40283" x="3752850" y="1250950"/>
          <p14:tracePt t="40298" x="3803650" y="1200150"/>
          <p14:tracePt t="40316" x="3822700" y="1130300"/>
          <p14:tracePt t="40333" x="3822700" y="1079500"/>
          <p14:tracePt t="40349" x="3822700" y="1028700"/>
          <p14:tracePt t="40366" x="3822700" y="977900"/>
          <p14:tracePt t="40383" x="3829050" y="920750"/>
          <p14:tracePt t="40400" x="3841750" y="882650"/>
          <p14:tracePt t="40416" x="3841750" y="850900"/>
          <p14:tracePt t="40432" x="3835400" y="812800"/>
          <p14:tracePt t="40450" x="3822700" y="787400"/>
          <p14:tracePt t="40466" x="3797300" y="755650"/>
          <p14:tracePt t="40484" x="3771900" y="730250"/>
          <p14:tracePt t="40500" x="3727450" y="704850"/>
          <p14:tracePt t="40517" x="3695700" y="685800"/>
          <p14:tracePt t="40533" x="3651250" y="660400"/>
          <p14:tracePt t="40549" x="3632200" y="647700"/>
          <p14:tracePt t="40568" x="3613150" y="635000"/>
          <p14:tracePt t="40583" x="3562350" y="615950"/>
          <p14:tracePt t="40600" x="3511550" y="590550"/>
          <p14:tracePt t="40617" x="3422650" y="565150"/>
          <p14:tracePt t="40632" x="3371850" y="552450"/>
          <p14:tracePt t="40650" x="3302000" y="539750"/>
          <p14:tracePt t="40667" x="3270250" y="533400"/>
          <p14:tracePt t="40684" x="3206750" y="533400"/>
          <p14:tracePt t="40700" x="3124200" y="533400"/>
          <p14:tracePt t="40717" x="2978150" y="539750"/>
          <p14:tracePt t="40733" x="2870200" y="539750"/>
          <p14:tracePt t="40751" x="2755900" y="520700"/>
          <p14:tracePt t="40767" x="2686050" y="520700"/>
          <p14:tracePt t="40784" x="2679700" y="533400"/>
          <p14:tracePt t="40800" x="2692400" y="565150"/>
          <p14:tracePt t="40817" x="2698750" y="609600"/>
          <p14:tracePt t="40833" x="2692400" y="692150"/>
          <p14:tracePt t="40850" x="2686050" y="762000"/>
          <p14:tracePt t="40866" x="2686050" y="825500"/>
          <p14:tracePt t="40883" x="2686050" y="882650"/>
          <p14:tracePt t="40900" x="2711450" y="933450"/>
          <p14:tracePt t="40904" x="2736850" y="958850"/>
          <p14:tracePt t="40917" x="2755900" y="971550"/>
          <p14:tracePt t="40934" x="2832100" y="996950"/>
          <p14:tracePt t="40936" x="2901950" y="996950"/>
          <p14:tracePt t="40950" x="2946400" y="996950"/>
          <p14:tracePt t="40954" x="3041650" y="990600"/>
          <p14:tracePt t="40966" x="3136900" y="965200"/>
          <p14:tracePt t="40984" x="3251200" y="927100"/>
          <p14:tracePt t="40990" x="3282950" y="908050"/>
          <p14:tracePt t="41001" x="3327400" y="869950"/>
          <p14:tracePt t="41017" x="3352800" y="850900"/>
          <p14:tracePt t="41033" x="3365500" y="838200"/>
          <p14:tracePt t="41050" x="3390900" y="812800"/>
          <p14:tracePt t="41067" x="3397250" y="793750"/>
          <p14:tracePt t="41084" x="3403600" y="774700"/>
          <p14:tracePt t="41102" x="3403600" y="755650"/>
          <p14:tracePt t="41117" x="3390900" y="736600"/>
          <p14:tracePt t="41133" x="3365500" y="717550"/>
          <p14:tracePt t="41150" x="3340100" y="698500"/>
          <p14:tracePt t="41167" x="3308350" y="679450"/>
          <p14:tracePt t="41184" x="3270250" y="660400"/>
          <p14:tracePt t="41201" x="3206750" y="635000"/>
          <p14:tracePt t="41217" x="3175000" y="628650"/>
          <p14:tracePt t="41235" x="3155950" y="622300"/>
          <p14:tracePt t="41251" x="3136900" y="622300"/>
          <p14:tracePt t="41268" x="3105150" y="622300"/>
          <p14:tracePt t="41284" x="3022600" y="635000"/>
          <p14:tracePt t="41301" x="2978150" y="641350"/>
          <p14:tracePt t="41317" x="2971800" y="641350"/>
          <p14:tracePt t="41335" x="2971800" y="647700"/>
          <p14:tracePt t="41350" x="2971800" y="654050"/>
          <p14:tracePt t="41367" x="2978150" y="660400"/>
          <p14:tracePt t="42306" x="2984500" y="666750"/>
          <p14:tracePt t="42318" x="2990850" y="666750"/>
          <p14:tracePt t="42335" x="3041650" y="673100"/>
          <p14:tracePt t="42352" x="3124200" y="673100"/>
          <p14:tracePt t="42355" x="3162300" y="673100"/>
          <p14:tracePt t="42370" x="3200400" y="679450"/>
          <p14:tracePt t="42373" x="3232150" y="679450"/>
          <p14:tracePt t="42384" x="3244850" y="685800"/>
          <p14:tracePt t="42453" x="3244850" y="692150"/>
          <p14:tracePt t="42468" x="3244850" y="698500"/>
          <p14:tracePt t="42475" x="3244850" y="704850"/>
          <p14:tracePt t="42485" x="3251200" y="704850"/>
          <p14:tracePt t="42502" x="3263900" y="723900"/>
          <p14:tracePt t="42518" x="3308350" y="755650"/>
          <p14:tracePt t="42535" x="3352800" y="768350"/>
          <p14:tracePt t="42551" x="3403600" y="774700"/>
          <p14:tracePt t="42567" x="3435350" y="774700"/>
          <p14:tracePt t="42585" x="3448050" y="768350"/>
          <p14:tracePt t="42604" x="3454400" y="742950"/>
          <p14:tracePt t="42619" x="3454400" y="730250"/>
          <p14:tracePt t="42635" x="3460750" y="723900"/>
          <p14:tracePt t="42653" x="3467100" y="717550"/>
          <p14:tracePt t="42655" x="3473450" y="711200"/>
          <p14:tracePt t="42669" x="3486150" y="704850"/>
          <p14:tracePt t="42686" x="3498850" y="698500"/>
          <p14:tracePt t="42702" x="3505200" y="692150"/>
          <p14:tracePt t="42719" x="3517900" y="679450"/>
          <p14:tracePt t="42735" x="3517900" y="666750"/>
          <p14:tracePt t="42751" x="3517900" y="647700"/>
          <p14:tracePt t="42770" x="3498850" y="628650"/>
          <p14:tracePt t="42785" x="3486150" y="603250"/>
          <p14:tracePt t="42802" x="3473450" y="584200"/>
          <p14:tracePt t="42819" x="3467100" y="571500"/>
          <p14:tracePt t="42835" x="3454400" y="558800"/>
          <p14:tracePt t="42852" x="3435350" y="552450"/>
          <p14:tracePt t="42854" x="3422650" y="546100"/>
          <p14:tracePt t="42868" x="3378200" y="539750"/>
          <p14:tracePt t="42886" x="3314700" y="539750"/>
          <p14:tracePt t="42902" x="3257550" y="533400"/>
          <p14:tracePt t="42920" x="3187700" y="533400"/>
          <p14:tracePt t="42935" x="3143250" y="533400"/>
          <p14:tracePt t="42952" x="3111500" y="533400"/>
          <p14:tracePt t="43002" x="3098800" y="533400"/>
          <p14:tracePt t="43019" x="3086100" y="539750"/>
          <p14:tracePt t="43035" x="3041650" y="552450"/>
          <p14:tracePt t="43052" x="2997200" y="565150"/>
          <p14:tracePt t="43071" x="2959100" y="584200"/>
          <p14:tracePt t="43089" x="2908300" y="609600"/>
          <p14:tracePt t="43104" x="2901950" y="628650"/>
          <p14:tracePt t="43119" x="2895600" y="647700"/>
          <p14:tracePt t="43136" x="2895600" y="673100"/>
          <p14:tracePt t="43152" x="2895600" y="692150"/>
          <p14:tracePt t="43169" x="2895600" y="730250"/>
          <p14:tracePt t="43185" x="2914650" y="749300"/>
          <p14:tracePt t="43204" x="2933700" y="768350"/>
          <p14:tracePt t="43219" x="2984500" y="793750"/>
          <p14:tracePt t="43235" x="3086100" y="844550"/>
          <p14:tracePt t="43252" x="3181350" y="889000"/>
          <p14:tracePt t="43269" x="3263900" y="920750"/>
          <p14:tracePt t="43286" x="3295650" y="933450"/>
          <p14:tracePt t="43289" x="3302000" y="939800"/>
          <p14:tracePt t="43302" x="3308350" y="939800"/>
          <p14:tracePt t="43319" x="3314700" y="946150"/>
          <p14:tracePt t="43336" x="3327400" y="946150"/>
          <p14:tracePt t="43352" x="3359150" y="946150"/>
          <p14:tracePt t="43369" x="3473450" y="920750"/>
          <p14:tracePt t="43386" x="3562350" y="895350"/>
          <p14:tracePt t="43402" x="3613150" y="863600"/>
          <p14:tracePt t="43419" x="3644900" y="838200"/>
          <p14:tracePt t="43436" x="3670300" y="806450"/>
          <p14:tracePt t="43452" x="3689350" y="781050"/>
          <p14:tracePt t="43469" x="3695700" y="768350"/>
          <p14:tracePt t="43487" x="3695700" y="749300"/>
          <p14:tracePt t="43503" x="3702050" y="736600"/>
          <p14:tracePt t="43519" x="3708400" y="717550"/>
          <p14:tracePt t="43536" x="3714750" y="704850"/>
          <p14:tracePt t="43552" x="3714750" y="685800"/>
          <p14:tracePt t="43569" x="3714750" y="666750"/>
          <p14:tracePt t="43586" x="3708400" y="641350"/>
          <p14:tracePt t="43603" x="3702050" y="609600"/>
          <p14:tracePt t="43620" x="3695700" y="596900"/>
          <p14:tracePt t="43637" x="3695700" y="584200"/>
          <p14:tracePt t="43654" x="3689350" y="584200"/>
          <p14:tracePt t="43669" x="3689350" y="577850"/>
          <p14:tracePt t="43686" x="3683000" y="565150"/>
          <p14:tracePt t="43702" x="3676650" y="558800"/>
          <p14:tracePt t="43719" x="3663950" y="552450"/>
          <p14:tracePt t="43738" x="3651250" y="539750"/>
          <p14:tracePt t="43740" x="3638550" y="533400"/>
          <p14:tracePt t="43753" x="3625850" y="527050"/>
          <p14:tracePt t="43771" x="3581400" y="508000"/>
          <p14:tracePt t="43787" x="3562350" y="501650"/>
          <p14:tracePt t="43790" x="3543300" y="495300"/>
          <p14:tracePt t="43802" x="3517900" y="495300"/>
          <p14:tracePt t="43819" x="3441700" y="488950"/>
          <p14:tracePt t="43835" x="3327400" y="482600"/>
          <p14:tracePt t="43854" x="3149600" y="476250"/>
          <p14:tracePt t="43870" x="3060700" y="476250"/>
          <p14:tracePt t="43886" x="2978150" y="476250"/>
          <p14:tracePt t="43903" x="2946400" y="450850"/>
          <p14:tracePt t="43919" x="2927350" y="450850"/>
          <p14:tracePt t="43936" x="2927350" y="457200"/>
          <p14:tracePt t="43954" x="2927350" y="469900"/>
          <p14:tracePt t="43969" x="2933700" y="482600"/>
          <p14:tracePt t="43986" x="2933700" y="495300"/>
          <p14:tracePt t="44003" x="2933700" y="514350"/>
          <p14:tracePt t="44019" x="2933700" y="527050"/>
          <p14:tracePt t="44036" x="2933700" y="558800"/>
          <p14:tracePt t="44053" x="2984500" y="641350"/>
          <p14:tracePt t="44070" x="2997200" y="654050"/>
          <p14:tracePt t="44073" x="3028950" y="685800"/>
          <p14:tracePt t="44087" x="3073400" y="736600"/>
          <p14:tracePt t="44103" x="3124200" y="781050"/>
          <p14:tracePt t="44119" x="3155950" y="812800"/>
          <p14:tracePt t="44136" x="3175000" y="825500"/>
          <p14:tracePt t="44153" x="3175000" y="831850"/>
          <p14:tracePt t="44186" x="3194050" y="831850"/>
          <p14:tracePt t="44203" x="3232150" y="831850"/>
          <p14:tracePt t="44221" x="3295650" y="831850"/>
          <p14:tracePt t="44223" x="3352800" y="825500"/>
          <p14:tracePt t="44235" x="3390900" y="825500"/>
          <p14:tracePt t="44253" x="3479800" y="812800"/>
          <p14:tracePt t="44270" x="3530600" y="800100"/>
          <p14:tracePt t="44287" x="3562350" y="781050"/>
          <p14:tracePt t="44289" x="3575050" y="774700"/>
          <p14:tracePt t="44305" x="3587750" y="755650"/>
          <p14:tracePt t="44319" x="3606800" y="742950"/>
          <p14:tracePt t="44336" x="3613150" y="723900"/>
          <p14:tracePt t="44354" x="3619500" y="711200"/>
          <p14:tracePt t="44371" x="3625850" y="704850"/>
          <p14:tracePt t="44387" x="3632200" y="692150"/>
          <p14:tracePt t="44403" x="3638550" y="685800"/>
          <p14:tracePt t="44420" x="3638550" y="679450"/>
          <p14:tracePt t="44436" x="3638550" y="666750"/>
          <p14:tracePt t="44453" x="3632200" y="647700"/>
          <p14:tracePt t="44470" x="3613150" y="628650"/>
          <p14:tracePt t="44486" x="3587750" y="609600"/>
          <p14:tracePt t="44504" x="3562350" y="596900"/>
          <p14:tracePt t="44520" x="3536950" y="584200"/>
          <p14:tracePt t="44537" x="3511550" y="565150"/>
          <p14:tracePt t="44553" x="3492500" y="558800"/>
          <p14:tracePt t="44570" x="3467100" y="546100"/>
          <p14:tracePt t="44587" x="3422650" y="539750"/>
          <p14:tracePt t="44603" x="3352800" y="527050"/>
          <p14:tracePt t="44620" x="3238500" y="514350"/>
          <p14:tracePt t="44636" x="3136900" y="501650"/>
          <p14:tracePt t="44653" x="3060700" y="488950"/>
          <p14:tracePt t="44672" x="3003550" y="482600"/>
          <p14:tracePt t="44720" x="3003550" y="495300"/>
          <p14:tracePt t="44737" x="3003550" y="514350"/>
          <p14:tracePt t="44754" x="3009900" y="539750"/>
          <p14:tracePt t="44771" x="3016250" y="584200"/>
          <p14:tracePt t="44787" x="3022600" y="609600"/>
          <p14:tracePt t="44805" x="3035300" y="628650"/>
          <p14:tracePt t="44820" x="3048000" y="660400"/>
          <p14:tracePt t="44837" x="3060700" y="685800"/>
          <p14:tracePt t="44853" x="3067050" y="711200"/>
          <p14:tracePt t="44870" x="3067050" y="730250"/>
          <p14:tracePt t="45071" x="3060700" y="730250"/>
          <p14:tracePt t="45078" x="3060700" y="723900"/>
          <p14:tracePt t="45124" x="3054350" y="723900"/>
          <p14:tracePt t="45140" x="3048000" y="723900"/>
          <p14:tracePt t="45192" x="3041650" y="723900"/>
          <p14:tracePt t="45231" x="3041650" y="730250"/>
          <p14:tracePt t="45240" x="3035300" y="730250"/>
          <p14:tracePt t="45257" x="3009900" y="736600"/>
          <p14:tracePt t="45271" x="2965450" y="736600"/>
          <p14:tracePt t="45288" x="2921000" y="730250"/>
          <p14:tracePt t="45304" x="2895600" y="717550"/>
          <p14:tracePt t="45446" x="2901950" y="723900"/>
          <p14:tracePt t="45454" x="2908300" y="730250"/>
          <p14:tracePt t="45471" x="2959100" y="755650"/>
          <p14:tracePt t="45489" x="3067050" y="781050"/>
          <p14:tracePt t="45504" x="3200400" y="806450"/>
          <p14:tracePt t="45521" x="3289300" y="812800"/>
          <p14:tracePt t="45537" x="3302000" y="812800"/>
          <p14:tracePt t="45556" x="3308350" y="812800"/>
          <p14:tracePt t="45571" x="3327400" y="812800"/>
          <p14:tracePt t="45588" x="3352800" y="812800"/>
          <p14:tracePt t="45606" x="3422650" y="819150"/>
          <p14:tracePt t="45621" x="3473450" y="825500"/>
          <p14:tracePt t="45638" x="3511550" y="825500"/>
          <p14:tracePt t="45654" x="3568700" y="825500"/>
          <p14:tracePt t="45671" x="3625850" y="819150"/>
          <p14:tracePt t="45689" x="3663950" y="800100"/>
          <p14:tracePt t="45704" x="3683000" y="774700"/>
          <p14:tracePt t="45721" x="3683000" y="749300"/>
          <p14:tracePt t="45738" x="3657600" y="711200"/>
          <p14:tracePt t="45756" x="3625850" y="673100"/>
          <p14:tracePt t="45771" x="3594100" y="641350"/>
          <p14:tracePt t="45788" x="3562350" y="609600"/>
          <p14:tracePt t="45804" x="3549650" y="590550"/>
          <p14:tracePt t="45821" x="3536950" y="577850"/>
          <p14:tracePt t="45837" x="3530600" y="565150"/>
          <p14:tracePt t="45855" x="3505200" y="558800"/>
          <p14:tracePt t="45871" x="3441700" y="558800"/>
          <p14:tracePt t="45887" x="3378200" y="558800"/>
          <p14:tracePt t="45905" x="3302000" y="577850"/>
          <p14:tracePt t="45921" x="3219450" y="603250"/>
          <p14:tracePt t="45938" x="3181350" y="641350"/>
          <p14:tracePt t="45954" x="3187700" y="685800"/>
          <p14:tracePt t="45971" x="3225800" y="730250"/>
          <p14:tracePt t="45990" x="3308350" y="768350"/>
          <p14:tracePt t="45992" x="3346450" y="781050"/>
          <p14:tracePt t="46005" x="3390900" y="787400"/>
          <p14:tracePt t="46021" x="3460750" y="793750"/>
          <p14:tracePt t="46038" x="3473450" y="793750"/>
          <p14:tracePt t="46054" x="3454400" y="793750"/>
          <p14:tracePt t="46073" x="3409950" y="793750"/>
          <p14:tracePt t="46088" x="3397250" y="800100"/>
          <p14:tracePt t="46090" x="3378200" y="800100"/>
          <p14:tracePt t="46105" x="3359150" y="806450"/>
          <p14:tracePt t="46121" x="3346450" y="819150"/>
          <p14:tracePt t="46138" x="3333750" y="831850"/>
          <p14:tracePt t="46156" x="3333750" y="850900"/>
          <p14:tracePt t="46170" x="3327400" y="869950"/>
          <p14:tracePt t="46188" x="3308350" y="895350"/>
          <p14:tracePt t="46205" x="3282950" y="920750"/>
          <p14:tracePt t="46221" x="3251200" y="971550"/>
          <p14:tracePt t="46238" x="3219450" y="1041400"/>
          <p14:tracePt t="46255" x="3194050" y="1149350"/>
          <p14:tracePt t="46272" x="3194050" y="1270000"/>
          <p14:tracePt t="46274" x="3200400" y="1320800"/>
          <p14:tracePt t="46288" x="3213100" y="1371600"/>
          <p14:tracePt t="46290" x="3225800" y="1416050"/>
          <p14:tracePt t="46307" x="3225800" y="1485900"/>
          <p14:tracePt t="46321" x="3206750" y="1562100"/>
          <p14:tracePt t="46338" x="3194050" y="1593850"/>
          <p14:tracePt t="46355" x="3124200" y="1695450"/>
          <p14:tracePt t="46371" x="3079750" y="1765300"/>
          <p14:tracePt t="46388" x="3035300" y="1847850"/>
          <p14:tracePt t="46405" x="3003550" y="1936750"/>
          <p14:tracePt t="46421" x="3003550" y="1981200"/>
          <p14:tracePt t="46438" x="3016250" y="1993900"/>
          <p14:tracePt t="46454" x="3028950" y="1987550"/>
          <p14:tracePt t="46471" x="3067050" y="1924050"/>
          <p14:tracePt t="46489" x="3086100" y="1866900"/>
          <p14:tracePt t="46505" x="3098800" y="1828800"/>
          <p14:tracePt t="46521" x="3098800" y="1803400"/>
          <p14:tracePt t="46590" x="3092450" y="1809750"/>
          <p14:tracePt t="46596" x="3086100" y="1816100"/>
          <p14:tracePt t="46607" x="3079750" y="1816100"/>
          <p14:tracePt t="46624" x="3067050" y="1822450"/>
          <p14:tracePt t="46640" x="3060700" y="1822450"/>
          <p14:tracePt t="46655" x="3041650" y="1803400"/>
          <p14:tracePt t="46672" x="3022600" y="1778000"/>
          <p14:tracePt t="46690" x="2978150" y="1739900"/>
          <p14:tracePt t="46704" x="2952750" y="1714500"/>
          <p14:tracePt t="46722" x="2946400" y="1708150"/>
          <p14:tracePt t="46772" x="2940050" y="1708150"/>
          <p14:tracePt t="46790" x="2927350" y="1695450"/>
          <p14:tracePt t="46805" x="2901950" y="1676400"/>
          <p14:tracePt t="46821" x="2876550" y="1657350"/>
          <p14:tracePt t="46838" x="2857500" y="1631950"/>
          <p14:tracePt t="46855" x="2851150" y="1606550"/>
          <p14:tracePt t="46872" x="2844800" y="1593850"/>
          <p14:tracePt t="46888" x="2819400" y="1568450"/>
          <p14:tracePt t="46905" x="2787650" y="1536700"/>
          <p14:tracePt t="46922" x="2755900" y="1511300"/>
          <p14:tracePt t="46938" x="2711450" y="1485900"/>
          <p14:tracePt t="46955" x="2660650" y="1466850"/>
          <p14:tracePt t="46974" x="2635250" y="1454150"/>
          <p14:tracePt t="46990" x="2609850" y="1441450"/>
          <p14:tracePt t="47006" x="2578100" y="1422400"/>
          <p14:tracePt t="47022" x="2527300" y="1403350"/>
          <p14:tracePt t="47039" x="2444750" y="1384300"/>
          <p14:tracePt t="47056" x="2393950" y="1377950"/>
          <p14:tracePt t="47072" x="2362200" y="1384300"/>
          <p14:tracePt t="47090" x="2336800" y="1403350"/>
          <p14:tracePt t="47106" x="2324100" y="1435100"/>
          <p14:tracePt t="47122" x="2324100" y="1485900"/>
          <p14:tracePt t="47139" x="2355850" y="1536700"/>
          <p14:tracePt t="47156" x="2387600" y="1587500"/>
          <p14:tracePt t="47172" x="2406650" y="1638300"/>
          <p14:tracePt t="47189" x="2419350" y="1670050"/>
          <p14:tracePt t="47206" x="2425700" y="1689100"/>
          <p14:tracePt t="47222" x="2444750" y="1701800"/>
          <p14:tracePt t="47239" x="2482850" y="1714500"/>
          <p14:tracePt t="47256" x="2584450" y="1727200"/>
          <p14:tracePt t="47272" x="2717800" y="1739900"/>
          <p14:tracePt t="47275" x="2794000" y="1746250"/>
          <p14:tracePt t="47289" x="2952750" y="1758950"/>
          <p14:tracePt t="47306" x="3060700" y="1758950"/>
          <p14:tracePt t="47322" x="3124200" y="1758950"/>
          <p14:tracePt t="47339" x="3136900" y="1727200"/>
          <p14:tracePt t="47355" x="3130550" y="1689100"/>
          <p14:tracePt t="47373" x="3079750" y="1625600"/>
          <p14:tracePt t="47389" x="3009900" y="1574800"/>
          <p14:tracePt t="47406" x="2914650" y="1517650"/>
          <p14:tracePt t="47422" x="2838450" y="1479550"/>
          <p14:tracePt t="47439" x="2787650" y="1454150"/>
          <p14:tracePt t="47456" x="2755900" y="1441450"/>
          <p14:tracePt t="47473" x="2673350" y="1403350"/>
          <p14:tracePt t="47489" x="2635250" y="1390650"/>
          <p14:tracePt t="47492" x="2597150" y="1377950"/>
          <p14:tracePt t="47506" x="2552700" y="1371600"/>
          <p14:tracePt t="47509" x="2476500" y="1358900"/>
          <p14:tracePt t="47522" x="2400300" y="1352550"/>
          <p14:tracePt t="47539" x="2336800" y="1358900"/>
          <p14:tracePt t="47556" x="2305050" y="1384300"/>
          <p14:tracePt t="47572" x="2279650" y="1422400"/>
          <p14:tracePt t="47589" x="2279650" y="1447800"/>
          <p14:tracePt t="47606" x="2298700" y="1504950"/>
          <p14:tracePt t="47622" x="2343150" y="1549400"/>
          <p14:tracePt t="47639" x="2419350" y="1612900"/>
          <p14:tracePt t="47656" x="2476500" y="1651000"/>
          <p14:tracePt t="47674" x="2533650" y="1689100"/>
          <p14:tracePt t="47689" x="2597150" y="1714500"/>
          <p14:tracePt t="47707" x="2660650" y="1720850"/>
          <p14:tracePt t="47709" x="2698750" y="1720850"/>
          <p14:tracePt t="47722" x="2730500" y="1720850"/>
          <p14:tracePt t="47739" x="2730500" y="1714500"/>
          <p14:tracePt t="47758" x="2730500" y="1708150"/>
          <p14:tracePt t="47772" x="2717800" y="1701800"/>
          <p14:tracePt t="47814" x="2724150" y="1701800"/>
          <p14:tracePt t="47822" x="2736850" y="1701800"/>
          <p14:tracePt t="47839" x="2806700" y="1701800"/>
          <p14:tracePt t="47857" x="2933700" y="1701800"/>
          <p14:tracePt t="47872" x="3079750" y="1670050"/>
          <p14:tracePt t="47890" x="3238500" y="1612900"/>
          <p14:tracePt t="47906" x="3409950" y="1549400"/>
          <p14:tracePt t="47923" x="3600450" y="1492250"/>
          <p14:tracePt t="47940" x="3816350" y="1454150"/>
          <p14:tracePt t="47956" x="4279900" y="1409700"/>
          <p14:tracePt t="47973" x="4565650" y="1384300"/>
          <p14:tracePt t="47989" x="4845050" y="1352550"/>
          <p14:tracePt t="48008" x="5010150" y="1301750"/>
          <p14:tracePt t="48023" x="5105400" y="1250950"/>
          <p14:tracePt t="48040" x="5181600" y="1181100"/>
          <p14:tracePt t="48056" x="5276850" y="1111250"/>
          <p14:tracePt t="48073" x="5378450" y="1060450"/>
          <p14:tracePt t="48088" x="5549900" y="1009650"/>
          <p14:tracePt t="48106" x="5670550" y="977900"/>
          <p14:tracePt t="48123" x="5753100" y="958850"/>
          <p14:tracePt t="48140" x="5797550" y="927100"/>
          <p14:tracePt t="48157" x="5842000" y="863600"/>
          <p14:tracePt t="48174" x="5905500" y="781050"/>
          <p14:tracePt t="48176" x="5956300" y="736600"/>
          <p14:tracePt t="48190" x="6013450" y="685800"/>
          <p14:tracePt t="48191" x="6064250" y="641350"/>
          <p14:tracePt t="48207" x="6178550" y="533400"/>
          <p14:tracePt t="48223" x="6261100" y="457200"/>
          <p14:tracePt t="48240" x="6305550" y="400050"/>
          <p14:tracePt t="48259" x="6311900" y="381000"/>
          <p14:tracePt t="48290" x="6292850" y="406400"/>
          <p14:tracePt t="48306" x="6254750" y="444500"/>
          <p14:tracePt t="48323" x="6235700" y="463550"/>
          <p14:tracePt t="48340" x="6229350" y="469900"/>
          <p14:tracePt t="48429" x="6229350" y="476250"/>
          <p14:tracePt t="48439" x="6229350" y="482600"/>
          <p14:tracePt t="48457" x="6242050" y="527050"/>
          <p14:tracePt t="48474" x="6254750" y="571500"/>
          <p14:tracePt t="48490" x="6273800" y="654050"/>
          <p14:tracePt t="48506" x="6292850" y="717550"/>
          <p14:tracePt t="48523" x="6318250" y="787400"/>
          <p14:tracePt t="48540" x="6343650" y="844550"/>
          <p14:tracePt t="48558" x="6356350" y="882650"/>
          <p14:tracePt t="48561" x="6362700" y="889000"/>
          <p14:tracePt t="48575" x="6362700" y="895350"/>
          <p14:tracePt t="48577" x="6369050" y="895350"/>
          <p14:tracePt t="48625" x="6369050" y="889000"/>
          <p14:tracePt t="48639" x="6369050" y="882650"/>
          <p14:tracePt t="48680" x="6369050" y="876300"/>
          <p14:tracePt t="48706" x="6362700" y="869950"/>
          <p14:tracePt t="48723" x="6350000" y="863600"/>
          <p14:tracePt t="48740" x="6337300" y="857250"/>
          <p14:tracePt t="48757" x="6324600" y="850900"/>
          <p14:tracePt t="48774" x="6311900" y="844550"/>
          <p14:tracePt t="48790" x="6305550" y="844550"/>
          <p14:tracePt t="48792" x="6299200" y="844550"/>
          <p14:tracePt t="48807" x="6286500" y="838200"/>
          <p14:tracePt t="48823" x="6267450" y="838200"/>
          <p14:tracePt t="48841" x="6248400" y="838200"/>
          <p14:tracePt t="48857" x="6235700" y="838200"/>
          <p14:tracePt t="48873" x="6223000" y="844550"/>
          <p14:tracePt t="48890" x="6223000" y="850900"/>
          <p14:tracePt t="48909" x="6216650" y="857250"/>
          <p14:tracePt t="48923" x="6210300" y="857250"/>
          <p14:tracePt t="49925" x="6203950" y="869950"/>
          <p14:tracePt t="49984" x="6184900" y="882650"/>
          <p14:tracePt t="49990" x="6178550" y="889000"/>
          <p14:tracePt t="50008" x="6165850" y="901700"/>
          <p14:tracePt t="50023" x="6146800" y="927100"/>
          <p14:tracePt t="50041" x="6134100" y="939800"/>
          <p14:tracePt t="50058" x="6134100" y="946150"/>
          <p14:tracePt t="50155" x="6127750" y="946150"/>
          <p14:tracePt t="50161" x="6127750" y="952500"/>
          <p14:tracePt t="50176" x="6121400" y="952500"/>
          <p14:tracePt t="50193" x="6121400" y="958850"/>
          <p14:tracePt t="50303" x="6115050" y="958850"/>
          <p14:tracePt t="50309" x="6108700" y="958850"/>
          <p14:tracePt t="50325" x="6102350" y="965200"/>
          <p14:tracePt t="50342" x="6096000" y="965200"/>
          <p14:tracePt t="50358" x="6089650" y="971550"/>
          <p14:tracePt t="50392" x="6083300" y="971550"/>
          <p14:tracePt t="50425" x="6083300" y="977900"/>
          <p14:tracePt t="50442" x="6076950" y="977900"/>
          <p14:tracePt t="50458" x="6070600" y="984250"/>
          <p14:tracePt t="50491" x="6064250" y="984250"/>
          <p14:tracePt t="50509" x="6064250" y="990600"/>
          <p14:tracePt t="50546" x="6057900" y="990600"/>
          <p14:tracePt t="50558" x="6057900" y="996950"/>
          <p14:tracePt t="50592" x="6051550" y="1009650"/>
          <p14:tracePt t="50608" x="6051550" y="1035050"/>
          <p14:tracePt t="50628" x="6045200" y="1060450"/>
          <p14:tracePt t="50641" x="6045200" y="1066800"/>
          <p14:tracePt t="50658" x="6038850" y="1079500"/>
          <p14:tracePt t="50675" x="6038850" y="1092200"/>
          <p14:tracePt t="50708" x="6032500" y="1098550"/>
          <p14:tracePt t="50710" x="6032500" y="1104900"/>
          <p14:tracePt t="50725" x="6032500" y="1111250"/>
          <p14:tracePt t="50742" x="6019800" y="1123950"/>
          <p14:tracePt t="50758" x="6000750" y="1143000"/>
          <p14:tracePt t="50775" x="5988050" y="1162050"/>
          <p14:tracePt t="50792" x="5969000" y="1174750"/>
          <p14:tracePt t="50808" x="5956300" y="1187450"/>
          <p14:tracePt t="50825" x="5949950" y="1187450"/>
          <p14:tracePt t="50842" x="5949950" y="1193800"/>
          <p14:tracePt t="50875" x="5924550" y="1193800"/>
          <p14:tracePt t="50892" x="5861050" y="1200150"/>
          <p14:tracePt t="50910" x="5721350" y="1212850"/>
          <p14:tracePt t="50926" x="5613400" y="1219200"/>
          <p14:tracePt t="50942" x="5499100" y="1219200"/>
          <p14:tracePt t="50959" x="5416550" y="1219200"/>
          <p14:tracePt t="50978" x="5353050" y="1219200"/>
          <p14:tracePt t="50992" x="5334000" y="1219200"/>
          <p14:tracePt t="51008" x="5327650" y="1219200"/>
          <p14:tracePt t="51028" x="5321300" y="1219200"/>
          <p14:tracePt t="51042" x="5308600" y="1212850"/>
          <p14:tracePt t="51059" x="5283200" y="1212850"/>
          <p14:tracePt t="51075" x="5232400" y="1212850"/>
          <p14:tracePt t="51092" x="5181600" y="1206500"/>
          <p14:tracePt t="51108" x="5149850" y="1206500"/>
          <p14:tracePt t="51126" x="5118100" y="1206500"/>
          <p14:tracePt t="51142" x="5105400" y="1206500"/>
          <p14:tracePt t="51159" x="5086350" y="1212850"/>
          <p14:tracePt t="51176" x="4984750" y="1219200"/>
          <p14:tracePt t="51192" x="4838700" y="1219200"/>
          <p14:tracePt t="51210" x="4641850" y="1219200"/>
          <p14:tracePt t="51226" x="4432300" y="1212850"/>
          <p14:tracePt t="51242" x="4286250" y="1206500"/>
          <p14:tracePt t="51259" x="4165600" y="1200150"/>
          <p14:tracePt t="51275" x="4108450" y="1193800"/>
          <p14:tracePt t="51292" x="4095750" y="1193800"/>
          <p14:tracePt t="51326" x="4083050" y="1193800"/>
          <p14:tracePt t="51342" x="4044950" y="1187450"/>
          <p14:tracePt t="51359" x="3956050" y="1181100"/>
          <p14:tracePt t="51376" x="3873500" y="1174750"/>
          <p14:tracePt t="51392" x="3790950" y="1162050"/>
          <p14:tracePt t="51409" x="3746500" y="1155700"/>
          <p14:tracePt t="51445" x="3733800" y="1155700"/>
          <p14:tracePt t="51459" x="3657600" y="1123950"/>
          <p14:tracePt t="51476" x="3543300" y="1085850"/>
          <p14:tracePt t="51492" x="3403600" y="1047750"/>
          <p14:tracePt t="51508" x="3251200" y="1028700"/>
          <p14:tracePt t="51526" x="3136900" y="1016000"/>
          <p14:tracePt t="51542" x="3086100" y="1009650"/>
          <p14:tracePt t="51559" x="3073400" y="1009650"/>
          <p14:tracePt t="51596" x="3067050" y="1009650"/>
          <p14:tracePt t="51609" x="3060700" y="1003300"/>
          <p14:tracePt t="51626" x="2971800" y="984250"/>
          <p14:tracePt t="51643" x="2762250" y="939800"/>
          <p14:tracePt t="51659" x="2616200" y="914400"/>
          <p14:tracePt t="51676" x="2520950" y="908050"/>
          <p14:tracePt t="51692" x="2482850" y="901700"/>
          <p14:tracePt t="51726" x="2508250" y="901700"/>
          <p14:tracePt t="51742" x="2546350" y="895350"/>
          <p14:tracePt t="51759" x="2559050" y="895350"/>
          <p14:tracePt t="51793" x="2527300" y="895350"/>
          <p14:tracePt t="51809" x="2476500" y="895350"/>
          <p14:tracePt t="51828" x="2419350" y="895350"/>
          <p14:tracePt t="51843" x="2387600" y="895350"/>
          <p14:tracePt t="51880" x="2393950" y="895350"/>
          <p14:tracePt t="51893" x="2425700" y="895350"/>
          <p14:tracePt t="51910" x="2457450" y="895350"/>
          <p14:tracePt t="51926" x="2463800" y="895350"/>
          <p14:tracePt t="52144" x="2470150" y="895350"/>
          <p14:tracePt t="52152" x="2476500" y="895350"/>
          <p14:tracePt t="52162" x="2520950" y="901700"/>
          <p14:tracePt t="52176" x="2660650" y="933450"/>
          <p14:tracePt t="52193" x="2825750" y="971550"/>
          <p14:tracePt t="52210" x="2870200" y="996950"/>
          <p14:tracePt t="52226" x="2857500" y="1003300"/>
          <p14:tracePt t="52243" x="2838450" y="1009650"/>
          <p14:tracePt t="52260" x="2819400" y="1009650"/>
          <p14:tracePt t="52264" x="2813050" y="1009650"/>
          <p14:tracePt t="52277" x="2800350" y="1003300"/>
          <p14:tracePt t="52293" x="2781300" y="996950"/>
          <p14:tracePt t="52296" x="2774950" y="996950"/>
          <p14:tracePt t="52338" x="2774950" y="1003300"/>
          <p14:tracePt t="52345" x="2774950" y="1009650"/>
          <p14:tracePt t="52362" x="2768600" y="1016000"/>
          <p14:tracePt t="52377" x="2755900" y="1022350"/>
          <p14:tracePt t="52394" x="2730500" y="1035050"/>
          <p14:tracePt t="52410" x="2705100" y="1035050"/>
          <p14:tracePt t="52427" x="2673350" y="1035050"/>
          <p14:tracePt t="52443" x="2654300" y="1035050"/>
          <p14:tracePt t="52460" x="2641600" y="1028700"/>
          <p14:tracePt t="52478" x="2635250" y="1016000"/>
          <p14:tracePt t="52493" x="2635250" y="1009650"/>
          <p14:tracePt t="52510" x="2635250" y="1003300"/>
          <p14:tracePt t="52527" x="2635250" y="996950"/>
          <p14:tracePt t="52543" x="2641600" y="996950"/>
          <p14:tracePt t="52562" x="2660650" y="984250"/>
          <p14:tracePt t="52577" x="2667000" y="977900"/>
          <p14:tracePt t="52578" x="2679700" y="971550"/>
          <p14:tracePt t="52594" x="2698750" y="952500"/>
          <p14:tracePt t="52610" x="2711450" y="939800"/>
          <p14:tracePt t="52627" x="2730500" y="920750"/>
          <p14:tracePt t="52643" x="2749550" y="901700"/>
          <p14:tracePt t="52662" x="2762250" y="895350"/>
          <p14:tracePt t="52676" x="2774950" y="889000"/>
          <p14:tracePt t="52732" x="2774950" y="882650"/>
          <p14:tracePt t="52739" x="2774950" y="876300"/>
          <p14:tracePt t="52748" x="2768600" y="869950"/>
          <p14:tracePt t="52760" x="2762250" y="869950"/>
          <p14:tracePt t="52777" x="2717800" y="850900"/>
          <p14:tracePt t="52794" x="2667000" y="838200"/>
          <p14:tracePt t="52796" x="2622550" y="838200"/>
          <p14:tracePt t="52812" x="2552700" y="831850"/>
          <p14:tracePt t="52827" x="2489200" y="831850"/>
          <p14:tracePt t="52845" x="2451100" y="831850"/>
          <p14:tracePt t="52860" x="2444750" y="831850"/>
          <p14:tracePt t="52894" x="2438400" y="844550"/>
          <p14:tracePt t="52911" x="2432050" y="857250"/>
          <p14:tracePt t="52927" x="2413000" y="889000"/>
          <p14:tracePt t="52944" x="2387600" y="914400"/>
          <p14:tracePt t="52945" x="2374900" y="927100"/>
          <p14:tracePt t="52960" x="2362200" y="939800"/>
          <p14:tracePt t="52964" x="2355850" y="946150"/>
          <p14:tracePt t="52976" x="2336800" y="965200"/>
          <p14:tracePt t="52994" x="2330450" y="971550"/>
          <p14:tracePt t="53010" x="2336800" y="977900"/>
          <p14:tracePt t="53027" x="2368550" y="984250"/>
          <p14:tracePt t="53044" x="2425700" y="996950"/>
          <p14:tracePt t="53060" x="2514600" y="1016000"/>
          <p14:tracePt t="53077" x="2584450" y="1041400"/>
          <p14:tracePt t="53094" x="2622550" y="1047750"/>
          <p14:tracePt t="53111" x="2641600" y="1054100"/>
          <p14:tracePt t="53128" x="2660650" y="1054100"/>
          <p14:tracePt t="53144" x="2679700" y="1054100"/>
          <p14:tracePt t="53161" x="2768600" y="1047750"/>
          <p14:tracePt t="53178" x="2838450" y="1047750"/>
          <p14:tracePt t="53195" x="2914650" y="1047750"/>
          <p14:tracePt t="53213" x="2990850" y="1047750"/>
          <p14:tracePt t="53228" x="3054350" y="1047750"/>
          <p14:tracePt t="53244" x="3086100" y="1047750"/>
          <p14:tracePt t="53260" x="3105150" y="1047750"/>
          <p14:tracePt t="53277" x="3117850" y="1041400"/>
          <p14:tracePt t="53297" x="3136900" y="1035050"/>
          <p14:tracePt t="53299" x="3143250" y="1035050"/>
          <p14:tracePt t="53311" x="3155950" y="1028700"/>
          <p14:tracePt t="53327" x="3181350" y="1016000"/>
          <p14:tracePt t="53344" x="3206750" y="1003300"/>
          <p14:tracePt t="53363" x="3251200" y="977900"/>
          <p14:tracePt t="53377" x="3270250" y="958850"/>
          <p14:tracePt t="53394" x="3289300" y="939800"/>
          <p14:tracePt t="53411" x="3302000" y="914400"/>
          <p14:tracePt t="53428" x="3302000" y="901700"/>
          <p14:tracePt t="53446" x="3302000" y="889000"/>
          <p14:tracePt t="53461" x="3302000" y="876300"/>
          <p14:tracePt t="53477" x="3263900" y="850900"/>
          <p14:tracePt t="53494" x="3200400" y="812800"/>
          <p14:tracePt t="53511" x="3130550" y="774700"/>
          <p14:tracePt t="53527" x="3067050" y="742950"/>
          <p14:tracePt t="53544" x="3041650" y="730250"/>
          <p14:tracePt t="53562" x="3028950" y="723900"/>
          <p14:tracePt t="53578" x="3016250" y="723900"/>
          <p14:tracePt t="53594" x="2990850" y="717550"/>
          <p14:tracePt t="53611" x="2921000" y="717550"/>
          <p14:tracePt t="53630" x="2800350" y="711200"/>
          <p14:tracePt t="53645" x="2774950" y="711200"/>
          <p14:tracePt t="53661" x="2705100" y="711200"/>
          <p14:tracePt t="53678" x="2673350" y="717550"/>
          <p14:tracePt t="53694" x="2616200" y="730250"/>
          <p14:tracePt t="53711" x="2552700" y="742950"/>
          <p14:tracePt t="53728" x="2489200" y="762000"/>
          <p14:tracePt t="53744" x="2451100" y="774700"/>
          <p14:tracePt t="53763" x="2438400" y="787400"/>
          <p14:tracePt t="53765" x="2438400" y="793750"/>
          <p14:tracePt t="53778" x="2438400" y="800100"/>
          <p14:tracePt t="53794" x="2438400" y="825500"/>
          <p14:tracePt t="53811" x="2444750" y="863600"/>
          <p14:tracePt t="53828" x="2451100" y="908050"/>
          <p14:tracePt t="53832" x="2451100" y="920750"/>
          <p14:tracePt t="53845" x="2451100" y="933450"/>
          <p14:tracePt t="53861" x="2463800" y="965200"/>
          <p14:tracePt t="53864" x="2463800" y="977900"/>
          <p14:tracePt t="53878" x="2482850" y="996950"/>
          <p14:tracePt t="53894" x="2546350" y="1035050"/>
          <p14:tracePt t="53912" x="2584450" y="1047750"/>
          <p14:tracePt t="53928" x="2635250" y="1066800"/>
          <p14:tracePt t="53944" x="2692400" y="1085850"/>
          <p14:tracePt t="53960" x="2724150" y="1085850"/>
          <p14:tracePt t="53978" x="2736850" y="1092200"/>
          <p14:tracePt t="53994" x="2749550" y="1092200"/>
          <p14:tracePt t="54011" x="2787650" y="1085850"/>
          <p14:tracePt t="54028" x="2908300" y="1079500"/>
          <p14:tracePt t="54044" x="3060700" y="1079500"/>
          <p14:tracePt t="54061" x="3251200" y="1079500"/>
          <p14:tracePt t="54078" x="3454400" y="1079500"/>
          <p14:tracePt t="54080" x="3587750" y="1073150"/>
          <p14:tracePt t="54097" x="3676650" y="1073150"/>
          <p14:tracePt t="54098" x="3771900" y="1073150"/>
          <p14:tracePt t="54111" x="3911600" y="1073150"/>
          <p14:tracePt t="54128" x="4083050" y="1085850"/>
          <p14:tracePt t="54145" x="4375150" y="1104900"/>
          <p14:tracePt t="54163" x="4584700" y="1111250"/>
          <p14:tracePt t="54178" x="4794250" y="1117600"/>
          <p14:tracePt t="54195" x="4972050" y="1117600"/>
          <p14:tracePt t="54211" x="5105400" y="1117600"/>
          <p14:tracePt t="54228" x="5162550" y="1111250"/>
          <p14:tracePt t="54245" x="5175250" y="1104900"/>
          <p14:tracePt t="54365" x="5175250" y="1098550"/>
          <p14:tracePt t="54380" x="5175250" y="1092200"/>
          <p14:tracePt t="54417" x="5181600" y="1085850"/>
          <p14:tracePt t="54432" x="5207000" y="1085850"/>
          <p14:tracePt t="54445" x="5238750" y="1085850"/>
          <p14:tracePt t="54462" x="5302250" y="1079500"/>
          <p14:tracePt t="54464" x="5327650" y="1079500"/>
          <p14:tracePt t="54480" x="5365750" y="1079500"/>
          <p14:tracePt t="54496" x="5397500" y="1073150"/>
          <p14:tracePt t="54512" x="5416550" y="1066800"/>
          <p14:tracePt t="54530" x="5429250" y="1066800"/>
          <p14:tracePt t="54545" x="5429250" y="1060450"/>
          <p14:tracePt t="54562" x="5435600" y="1060450"/>
          <p14:tracePt t="54578" x="5435600" y="1054100"/>
          <p14:tracePt t="54715" x="5429250" y="1054100"/>
          <p14:tracePt t="54723" x="5422900" y="1054100"/>
          <p14:tracePt t="54732" x="5416550" y="1054100"/>
          <p14:tracePt t="54746" x="5397500" y="1054100"/>
          <p14:tracePt t="54762" x="5372100" y="1060450"/>
          <p14:tracePt t="54778" x="5359400" y="1060450"/>
          <p14:tracePt t="54812" x="5372100" y="1066800"/>
          <p14:tracePt t="54830" x="5410200" y="1066800"/>
          <p14:tracePt t="54845" x="5492750" y="1066800"/>
          <p14:tracePt t="54862" x="5613400" y="1073150"/>
          <p14:tracePt t="54878" x="5772150" y="1085850"/>
          <p14:tracePt t="54895" x="5981700" y="1092200"/>
          <p14:tracePt t="54912" x="6108700" y="1098550"/>
          <p14:tracePt t="54931" x="6337300" y="1111250"/>
          <p14:tracePt t="54946" x="6381750" y="1111250"/>
          <p14:tracePt t="54948" x="6477000" y="1123950"/>
          <p14:tracePt t="54962" x="6572250" y="1136650"/>
          <p14:tracePt t="54979" x="6775450" y="1162050"/>
          <p14:tracePt t="54995" x="6889750" y="1162050"/>
          <p14:tracePt t="55013" x="6927850" y="1162050"/>
          <p14:tracePt t="55031" x="6934200" y="1162050"/>
          <p14:tracePt t="55049" x="6934200" y="1155700"/>
          <p14:tracePt t="55062" x="6940550" y="1155700"/>
          <p14:tracePt t="55096" x="6946900" y="1149350"/>
          <p14:tracePt t="55112" x="6953250" y="1136650"/>
          <p14:tracePt t="55129" x="6959600" y="1130300"/>
          <p14:tracePt t="55146" x="6965950" y="1130300"/>
          <p14:tracePt t="55162" x="6965950" y="1111250"/>
          <p14:tracePt t="55179" x="6965950" y="1098550"/>
          <p14:tracePt t="55195" x="6972300" y="1079500"/>
          <p14:tracePt t="55212" x="6972300" y="1035050"/>
          <p14:tracePt t="55227" x="6965950" y="1003300"/>
          <p14:tracePt t="55245" x="6940550" y="952500"/>
          <p14:tracePt t="55262" x="6908800" y="908050"/>
          <p14:tracePt t="55279" x="6883400" y="882650"/>
          <p14:tracePt t="55296" x="6826250" y="857250"/>
          <p14:tracePt t="55312" x="6781800" y="844550"/>
          <p14:tracePt t="55329" x="6699250" y="825500"/>
          <p14:tracePt t="55345" x="6648450" y="812800"/>
          <p14:tracePt t="55362" x="6584950" y="800100"/>
          <p14:tracePt t="55379" x="6546850" y="793750"/>
          <p14:tracePt t="55396" x="6502400" y="793750"/>
          <p14:tracePt t="55413" x="6457950" y="793750"/>
          <p14:tracePt t="55429" x="6388100" y="787400"/>
          <p14:tracePt t="55446" x="6330950" y="787400"/>
          <p14:tracePt t="55462" x="6254750" y="787400"/>
          <p14:tracePt t="55479" x="6216650" y="787400"/>
          <p14:tracePt t="55496" x="6172200" y="793750"/>
          <p14:tracePt t="55513" x="6153150" y="806450"/>
          <p14:tracePt t="55529" x="6121400" y="850900"/>
          <p14:tracePt t="55546" x="6108700" y="882650"/>
          <p14:tracePt t="55561" x="6102350" y="920750"/>
          <p14:tracePt t="55579" x="6102350" y="965200"/>
          <p14:tracePt t="55596" x="6115050" y="990600"/>
          <p14:tracePt t="55614" x="6121400" y="1009650"/>
          <p14:tracePt t="55615" x="6127750" y="1016000"/>
          <p14:tracePt t="55630" x="6127750" y="1022350"/>
          <p14:tracePt t="55646" x="6134100" y="1035050"/>
          <p14:tracePt t="55663" x="6153150" y="1066800"/>
          <p14:tracePt t="55680" x="6153150" y="1079500"/>
          <p14:tracePt t="55696" x="6159500" y="1092200"/>
          <p14:tracePt t="55713" x="6165850" y="1104900"/>
          <p14:tracePt t="55729" x="6165850" y="1117600"/>
          <p14:tracePt t="55858" x="6165850" y="1123950"/>
          <p14:tracePt t="55874" x="6159500" y="1123950"/>
          <p14:tracePt t="55890" x="6153150" y="1123950"/>
          <p14:tracePt t="55918" x="6146800" y="1123950"/>
          <p14:tracePt t="55942" x="6140450" y="1123950"/>
          <p14:tracePt t="56056" x="6140450" y="1117600"/>
          <p14:tracePt t="56209" x="6140450" y="1111250"/>
          <p14:tracePt t="56224" x="6146800" y="1104900"/>
          <p14:tracePt t="56247" x="6223000" y="1066800"/>
          <p14:tracePt t="56265" x="6280150" y="1047750"/>
          <p14:tracePt t="56280" x="6330950" y="1035050"/>
          <p14:tracePt t="56297" x="6369050" y="1028700"/>
          <p14:tracePt t="56313" x="6388100" y="1022350"/>
          <p14:tracePt t="56330" x="6394450" y="1022350"/>
          <p14:tracePt t="56398" x="6388100" y="1022350"/>
          <p14:tracePt t="56405" x="6381750" y="1022350"/>
          <p14:tracePt t="56415" x="6375400" y="1022350"/>
          <p14:tracePt t="56429" x="6343650" y="1028700"/>
          <p14:tracePt t="56446" x="6330950" y="1028700"/>
          <p14:tracePt t="56463" x="6311900" y="1028700"/>
          <p14:tracePt t="56547" x="6311900" y="1035050"/>
          <p14:tracePt t="56554" x="6311900" y="1041400"/>
          <p14:tracePt t="56580" x="6337300" y="1060450"/>
          <p14:tracePt t="56597" x="6394450" y="1073150"/>
          <p14:tracePt t="56613" x="6432550" y="1079500"/>
          <p14:tracePt t="56630" x="6464300" y="1079500"/>
          <p14:tracePt t="56647" x="6489700" y="1079500"/>
          <p14:tracePt t="56663" x="6502400" y="1073150"/>
          <p14:tracePt t="56680" x="6508750" y="1066800"/>
          <p14:tracePt t="56697" x="6508750" y="1060450"/>
          <p14:tracePt t="56714" x="6508750" y="1054100"/>
          <p14:tracePt t="56731" x="6508750" y="1047750"/>
          <p14:tracePt t="56747" x="6508750" y="1035050"/>
          <p14:tracePt t="56764" x="6508750" y="1028700"/>
          <p14:tracePt t="56780" x="6502400" y="1022350"/>
          <p14:tracePt t="56797" x="6489700" y="1016000"/>
          <p14:tracePt t="56813" x="6457950" y="1003300"/>
          <p14:tracePt t="56831" x="6432550" y="990600"/>
          <p14:tracePt t="56847" x="6375400" y="971550"/>
          <p14:tracePt t="56864" x="6311900" y="946150"/>
          <p14:tracePt t="56882" x="6267450" y="933450"/>
          <p14:tracePt t="56897" x="6210300" y="920750"/>
          <p14:tracePt t="56914" x="6165850" y="908050"/>
          <p14:tracePt t="56930" x="6153150" y="901700"/>
          <p14:tracePt t="56947" x="6146800" y="901700"/>
          <p14:tracePt t="56964" x="6140450" y="901700"/>
          <p14:tracePt t="56981" x="6064250" y="895350"/>
          <p14:tracePt t="56997" x="5956300" y="882650"/>
          <p14:tracePt t="57014" x="5829300" y="869950"/>
          <p14:tracePt t="57030" x="5702300" y="857250"/>
          <p14:tracePt t="57048" x="5581650" y="850900"/>
          <p14:tracePt t="57064" x="5524500" y="850900"/>
          <p14:tracePt t="57080" x="5499100" y="844550"/>
          <p14:tracePt t="57099" x="5486400" y="838200"/>
          <p14:tracePt t="57118" x="5486400" y="850900"/>
          <p14:tracePt t="57130" x="5480050" y="863600"/>
          <p14:tracePt t="57147" x="5441950" y="901700"/>
          <p14:tracePt t="57164" x="5327650" y="946150"/>
          <p14:tracePt t="57181" x="5162550" y="977900"/>
          <p14:tracePt t="57182" x="5073650" y="984250"/>
          <p14:tracePt t="57198" x="4921250" y="990600"/>
          <p14:tracePt t="57215" x="4845050" y="996950"/>
          <p14:tracePt t="57231" x="4832350" y="1003300"/>
          <p14:tracePt t="57248" x="4908550" y="1022350"/>
          <p14:tracePt t="57266" x="5029200" y="1041400"/>
          <p14:tracePt t="57280" x="5168900" y="1060450"/>
          <p14:tracePt t="57297" x="5314950" y="1092200"/>
          <p14:tracePt t="57315" x="5391150" y="1117600"/>
          <p14:tracePt t="57330" x="5416550" y="1130300"/>
          <p14:tracePt t="57347" x="5429250" y="1136650"/>
          <p14:tracePt t="57364" x="5480050" y="1143000"/>
          <p14:tracePt t="57381" x="5613400" y="1149350"/>
          <p14:tracePt t="57398" x="5810250" y="1149350"/>
          <p14:tracePt t="57414" x="6038850" y="1149350"/>
          <p14:tracePt t="57431" x="6381750" y="1143000"/>
          <p14:tracePt t="57448" x="6623050" y="1143000"/>
          <p14:tracePt t="57464" x="6877050" y="1143000"/>
          <p14:tracePt t="57482" x="7112000" y="1143000"/>
          <p14:tracePt t="57496" x="7340600" y="1143000"/>
          <p14:tracePt t="57513" x="7467600" y="1143000"/>
          <p14:tracePt t="57531" x="7518400" y="1136650"/>
          <p14:tracePt t="57547" x="7524750" y="1123950"/>
          <p14:tracePt t="57564" x="7518400" y="1104900"/>
          <p14:tracePt t="57581" x="7505700" y="1092200"/>
          <p14:tracePt t="57597" x="7505700" y="1085850"/>
          <p14:tracePt t="57614" x="7512050" y="1085850"/>
          <p14:tracePt t="57631" x="7531100" y="1085850"/>
          <p14:tracePt t="57648" x="7569200" y="1079500"/>
          <p14:tracePt t="57664" x="7600950" y="1079500"/>
          <p14:tracePt t="57681" x="7620000" y="1073150"/>
          <p14:tracePt t="57698" x="7626350" y="1066800"/>
          <p14:tracePt t="57714" x="7639050" y="1047750"/>
          <p14:tracePt t="57731" x="7670800" y="1028700"/>
          <p14:tracePt t="57748" x="7734300" y="996950"/>
          <p14:tracePt t="57764" x="7778750" y="977900"/>
          <p14:tracePt t="57781" x="7804150" y="965200"/>
          <p14:tracePt t="57797" x="7810500" y="958850"/>
          <p14:tracePt t="57848" x="7797800" y="965200"/>
          <p14:tracePt t="57864" x="7778750" y="977900"/>
          <p14:tracePt t="57881" x="7772400" y="996950"/>
          <p14:tracePt t="57898" x="7772400" y="1009650"/>
          <p14:tracePt t="57915" x="7797800" y="1022350"/>
          <p14:tracePt t="57932" x="7810500" y="1035050"/>
          <p14:tracePt t="57948" x="7823200" y="1041400"/>
          <p14:tracePt t="57981" x="7823200" y="1047750"/>
          <p14:tracePt t="58015" x="7810500" y="1054100"/>
          <p14:tracePt t="58035" x="7804150" y="1060450"/>
          <p14:tracePt t="58050" x="7791450" y="1066800"/>
          <p14:tracePt t="58064" x="7778750" y="1066800"/>
          <p14:tracePt t="58182" x="7772400" y="1073150"/>
          <p14:tracePt t="58198" x="7766050" y="1073150"/>
          <p14:tracePt t="58215" x="7747000" y="1079500"/>
          <p14:tracePt t="58231" x="7734300" y="1079500"/>
          <p14:tracePt t="58265" x="7727950" y="1079500"/>
          <p14:tracePt t="58348" x="7721600" y="1085850"/>
          <p14:tracePt t="58381" x="7715250" y="1085850"/>
          <p14:tracePt t="58398" x="7708900" y="1085850"/>
          <p14:tracePt t="58495" x="7702550" y="1085850"/>
          <p14:tracePt t="58512" x="7696200" y="1085850"/>
          <p14:tracePt t="58537" x="7689850" y="1085850"/>
          <p14:tracePt t="58553" x="7683500" y="1085850"/>
          <p14:tracePt t="58651" x="7683500" y="1092200"/>
          <p14:tracePt t="58657" x="7677150" y="1092200"/>
          <p14:tracePt t="58672" x="7670800" y="1098550"/>
          <p14:tracePt t="58683" x="7658100" y="1098550"/>
          <p14:tracePt t="58698" x="7651750" y="1104900"/>
          <p14:tracePt t="58715" x="7645400" y="1104900"/>
          <p14:tracePt t="58732" x="7639050" y="1104900"/>
          <p14:tracePt t="58748" x="7639050" y="1111250"/>
          <p14:tracePt t="58876" x="7632700" y="1111250"/>
          <p14:tracePt t="58900" x="7626350" y="1117600"/>
          <p14:tracePt t="58906" x="7620000" y="1117600"/>
          <p14:tracePt t="58915" x="7613650" y="1117600"/>
          <p14:tracePt t="58954" x="7607300" y="1117600"/>
          <p14:tracePt t="58982" x="7600950" y="1117600"/>
          <p14:tracePt t="58999" x="7594600" y="1117600"/>
          <p14:tracePt t="59386" x="7594600" y="1123950"/>
          <p14:tracePt t="59394" x="7588250" y="1123950"/>
          <p14:tracePt t="59414" x="7581900" y="1123950"/>
          <p14:tracePt t="59883" x="7575550" y="1130300"/>
          <p14:tracePt t="59900" x="7569200" y="1130300"/>
          <p14:tracePt t="59917" x="7569200" y="1136650"/>
          <p14:tracePt t="59950" x="7562850" y="1143000"/>
          <p14:tracePt t="59983" x="7556500" y="1149350"/>
          <p14:tracePt t="60017" x="7550150" y="1149350"/>
          <p14:tracePt t="60033" x="7543800" y="1155700"/>
          <p14:tracePt t="60050" x="7537450" y="1155700"/>
          <p14:tracePt t="60066" x="7531100" y="1162050"/>
          <p14:tracePt t="60083" x="7518400" y="1162050"/>
          <p14:tracePt t="60103" x="7512050" y="1162050"/>
          <p14:tracePt t="60120" x="7505700" y="1168400"/>
          <p14:tracePt t="60223" x="7410450" y="1193800"/>
          <p14:tracePt t="60232" x="7391400" y="1193800"/>
          <p14:tracePt t="60249" x="7359650" y="1193800"/>
          <p14:tracePt t="60267" x="7321550" y="1193800"/>
          <p14:tracePt t="60284" x="7245350" y="1193800"/>
          <p14:tracePt t="60300" x="7175500" y="1181100"/>
          <p14:tracePt t="60316" x="7099300" y="1174750"/>
          <p14:tracePt t="60333" x="7067550" y="1168400"/>
          <p14:tracePt t="60351" x="7048500" y="1168400"/>
          <p14:tracePt t="60454" x="7042150" y="1168400"/>
          <p14:tracePt t="60461" x="7016750" y="1168400"/>
          <p14:tracePt t="60471" x="7010400" y="1168400"/>
          <p14:tracePt t="60484" x="6978650" y="1174750"/>
          <p14:tracePt t="60500" x="6896100" y="1187450"/>
          <p14:tracePt t="60517" x="6737350" y="1225550"/>
          <p14:tracePt t="60535" x="6654800" y="1238250"/>
          <p14:tracePt t="60552" x="6578600" y="1250950"/>
          <p14:tracePt t="60569" x="6521450" y="1263650"/>
          <p14:tracePt t="60584" x="6483350" y="1270000"/>
          <p14:tracePt t="60600" x="6457950" y="1282700"/>
          <p14:tracePt t="60617" x="6426200" y="1314450"/>
          <p14:tracePt t="60633" x="6381750" y="1333500"/>
          <p14:tracePt t="60649" x="6324600" y="1346200"/>
          <p14:tracePt t="60667" x="6267450" y="1358900"/>
          <p14:tracePt t="60685" x="6146800" y="1371600"/>
          <p14:tracePt t="60702" x="6064250" y="1377950"/>
          <p14:tracePt t="60717" x="5835650" y="1377950"/>
          <p14:tracePt t="60734" x="5511800" y="1352550"/>
          <p14:tracePt t="60752" x="5048250" y="1301750"/>
          <p14:tracePt t="60767" x="4813300" y="1276350"/>
          <p14:tracePt t="60784" x="4635500" y="1257300"/>
          <p14:tracePt t="60802" x="4559300" y="1250950"/>
          <p14:tracePt t="60850" x="4546600" y="1263650"/>
          <p14:tracePt t="60856" x="4533900" y="1263650"/>
          <p14:tracePt t="60867" x="4483100" y="1276350"/>
          <p14:tracePt t="60884" x="4267200" y="1276350"/>
          <p14:tracePt t="60900" x="3981450" y="1270000"/>
          <p14:tracePt t="60917" x="3695700" y="1250950"/>
          <p14:tracePt t="60934" x="3435350" y="1231900"/>
          <p14:tracePt t="60951" x="3282950" y="1219200"/>
          <p14:tracePt t="60954" x="3244850" y="1212850"/>
          <p14:tracePt t="60969" x="3213100" y="1212850"/>
          <p14:tracePt t="61001" x="3206750" y="1212850"/>
          <p14:tracePt t="61018" x="3175000" y="1225550"/>
          <p14:tracePt t="61033" x="3117850" y="1231900"/>
          <p14:tracePt t="61050" x="3028950" y="1238250"/>
          <p14:tracePt t="61067" x="2952750" y="1238250"/>
          <p14:tracePt t="61084" x="2914650" y="1238250"/>
          <p14:tracePt t="61117" x="2921000" y="1238250"/>
          <p14:tracePt t="61134" x="2940050" y="1238250"/>
          <p14:tracePt t="61150" x="2952750" y="1238250"/>
          <p14:tracePt t="61184" x="2952750" y="1244600"/>
          <p14:tracePt t="61201" x="2952750" y="1257300"/>
          <p14:tracePt t="61217" x="2952750" y="1276350"/>
          <p14:tracePt t="61234" x="2952750" y="1289050"/>
          <p14:tracePt t="61250" x="2952750" y="1295400"/>
          <p14:tracePt t="61267" x="2952750" y="1301750"/>
          <p14:tracePt t="61301" x="2876550" y="1301750"/>
          <p14:tracePt t="61317" x="2698750" y="1282700"/>
          <p14:tracePt t="61334" x="2413000" y="1238250"/>
          <p14:tracePt t="61351" x="2108200" y="1200150"/>
          <p14:tracePt t="61367" x="1885950" y="1174750"/>
          <p14:tracePt t="61384" x="1758950" y="1149350"/>
          <p14:tracePt t="61401" x="1746250" y="1149350"/>
          <p14:tracePt t="61418" x="1771650" y="1143000"/>
          <p14:tracePt t="61433" x="1822450" y="1149350"/>
          <p14:tracePt t="61451" x="1879600" y="1155700"/>
          <p14:tracePt t="61467" x="1885950" y="1155700"/>
          <p14:tracePt t="61501" x="1892300" y="1162050"/>
          <p14:tracePt t="61518" x="1905000" y="1168400"/>
          <p14:tracePt t="61534" x="1949450" y="1181100"/>
          <p14:tracePt t="61553" x="2076450" y="1206500"/>
          <p14:tracePt t="61568" x="2133600" y="1212850"/>
          <p14:tracePt t="61584" x="2279650" y="1231900"/>
          <p14:tracePt t="61601" x="2578100" y="1270000"/>
          <p14:tracePt t="61618" x="2825750" y="1301750"/>
          <p14:tracePt t="61634" x="3028950" y="1333500"/>
          <p14:tracePt t="61651" x="3143250" y="1346200"/>
          <p14:tracePt t="61668" x="3155950" y="1346200"/>
          <p14:tracePt t="61775" x="3162300" y="1346200"/>
          <p14:tracePt t="61787" x="3168650" y="1346200"/>
          <p14:tracePt t="61803" x="3181350" y="1346200"/>
          <p14:tracePt t="61817" x="3187700" y="1346200"/>
          <p14:tracePt t="61884" x="3194050" y="1346200"/>
          <p14:tracePt t="61905" x="3194050" y="1339850"/>
          <p14:tracePt t="61996" x="3187700" y="1339850"/>
          <p14:tracePt t="62004" x="3181350" y="1339850"/>
          <p14:tracePt t="62018" x="3175000" y="1339850"/>
          <p14:tracePt t="62035" x="3136900" y="1346200"/>
          <p14:tracePt t="62052" x="3111500" y="1346200"/>
          <p14:tracePt t="62068" x="3105150" y="1346200"/>
          <p14:tracePt t="62085" x="3098800" y="1346200"/>
          <p14:tracePt t="62101" x="3092450" y="1346200"/>
          <p14:tracePt t="62118" x="3079750" y="1339850"/>
          <p14:tracePt t="62135" x="3073400" y="1339850"/>
          <p14:tracePt t="62151" x="3067050" y="1333500"/>
          <p14:tracePt t="62170" x="3054350" y="1320800"/>
          <p14:tracePt t="62184" x="3041650" y="1314450"/>
          <p14:tracePt t="62201" x="3028950" y="1308100"/>
          <p14:tracePt t="62218" x="3022600" y="1301750"/>
          <p14:tracePt t="62235" x="3003550" y="1295400"/>
          <p14:tracePt t="62252" x="2990850" y="1282700"/>
          <p14:tracePt t="62268" x="2984500" y="1276350"/>
          <p14:tracePt t="62287" x="2971800" y="1276350"/>
          <p14:tracePt t="62302" x="2959100" y="1276350"/>
          <p14:tracePt t="62318" x="2921000" y="1270000"/>
          <p14:tracePt t="62335" x="2857500" y="1244600"/>
          <p14:tracePt t="62351" x="2762250" y="1225550"/>
          <p14:tracePt t="62368" x="2667000" y="1200150"/>
          <p14:tracePt t="62385" x="2597150" y="1187450"/>
          <p14:tracePt t="62401" x="2584450" y="1174750"/>
          <p14:tracePt t="62435" x="2609850" y="1174750"/>
          <p14:tracePt t="62453" x="2647950" y="1181100"/>
          <p14:tracePt t="62468" x="2679700" y="1193800"/>
          <p14:tracePt t="62487" x="2692400" y="1206500"/>
          <p14:tracePt t="62502" x="2698750" y="1219200"/>
          <p14:tracePt t="62518" x="2705100" y="1231900"/>
          <p14:tracePt t="62535" x="2711450" y="1238250"/>
          <p14:tracePt t="62552" x="2730500" y="1244600"/>
          <p14:tracePt t="62568" x="2768600" y="1250950"/>
          <p14:tracePt t="62586" x="2832100" y="1257300"/>
          <p14:tracePt t="62604" x="2889250" y="1257300"/>
          <p14:tracePt t="62618" x="2901950" y="1257300"/>
          <p14:tracePt t="62636" x="2921000" y="1238250"/>
          <p14:tracePt t="62652" x="2921000" y="1225550"/>
          <p14:tracePt t="62670" x="2921000" y="1212850"/>
          <p14:tracePt t="62687" x="2914650" y="1200150"/>
          <p14:tracePt t="62702" x="2901950" y="1181100"/>
          <p14:tracePt t="62720" x="2889250" y="1168400"/>
          <p14:tracePt t="62735" x="2876550" y="1162050"/>
          <p14:tracePt t="62753" x="2863850" y="1162050"/>
          <p14:tracePt t="62768" x="2844800" y="1162050"/>
          <p14:tracePt t="62785" x="2774950" y="1162050"/>
          <p14:tracePt t="62802" x="2698750" y="1155700"/>
          <p14:tracePt t="62819" x="2628900" y="1143000"/>
          <p14:tracePt t="62838" x="2559050" y="1117600"/>
          <p14:tracePt t="62852" x="2546350" y="1111250"/>
          <p14:tracePt t="62870" x="2527300" y="1104900"/>
          <p14:tracePt t="62885" x="2584450" y="1130300"/>
          <p14:tracePt t="62902" x="2660650" y="1162050"/>
          <p14:tracePt t="62920" x="2730500" y="1193800"/>
          <p14:tracePt t="62935" x="2774950" y="1225550"/>
          <p14:tracePt t="62952" x="2794000" y="1238250"/>
          <p14:tracePt t="62970" x="2800350" y="1244600"/>
          <p14:tracePt t="62985" x="2825750" y="1263650"/>
          <p14:tracePt t="63002" x="2882900" y="1289050"/>
          <p14:tracePt t="63019" x="2959100" y="1314450"/>
          <p14:tracePt t="63034" x="3048000" y="1327150"/>
          <p14:tracePt t="63052" x="3136900" y="1327150"/>
          <p14:tracePt t="63069" x="3232150" y="1333500"/>
          <p14:tracePt t="63086" x="3282950" y="1333500"/>
          <p14:tracePt t="63138" x="3289300" y="1333500"/>
          <p14:tracePt t="63153" x="3289300" y="1327150"/>
          <p14:tracePt t="63169" x="3295650" y="1327150"/>
          <p14:tracePt t="63185" x="3302000" y="1320800"/>
          <p14:tracePt t="63202" x="3308350" y="1320800"/>
          <p14:tracePt t="63254" x="3308350" y="1327150"/>
          <p14:tracePt t="63271" x="3308350" y="1333500"/>
          <p14:tracePt t="63278" x="3308350" y="1339850"/>
          <p14:tracePt t="63303" x="3276600" y="1365250"/>
          <p14:tracePt t="63320" x="3238500" y="1377950"/>
          <p14:tracePt t="63336" x="3168650" y="1397000"/>
          <p14:tracePt t="63352" x="3054350" y="1409700"/>
          <p14:tracePt t="63368" x="2901950" y="1416050"/>
          <p14:tracePt t="63386" x="2724150" y="1422400"/>
          <p14:tracePt t="63402" x="2603500" y="1422400"/>
          <p14:tracePt t="63419" x="2520950" y="1422400"/>
          <p14:tracePt t="63436" x="2432050" y="1422400"/>
          <p14:tracePt t="63453" x="2247900" y="1447800"/>
          <p14:tracePt t="63469" x="2089150" y="1466850"/>
          <p14:tracePt t="63486" x="1879600" y="1479550"/>
          <p14:tracePt t="63502" x="1708150" y="1485900"/>
          <p14:tracePt t="63519" x="1492250" y="1492250"/>
          <p14:tracePt t="63536" x="1365250" y="1498600"/>
          <p14:tracePt t="63552" x="1333500" y="1498600"/>
          <p14:tracePt t="63600" x="1333500" y="1504950"/>
          <p14:tracePt t="63608" x="1333500" y="1511300"/>
          <p14:tracePt t="63619" x="1333500" y="1517650"/>
          <p14:tracePt t="63636" x="1333500" y="1530350"/>
          <p14:tracePt t="63653" x="1333500" y="1549400"/>
          <p14:tracePt t="63669" x="1339850" y="1562100"/>
          <p14:tracePt t="63719" x="1339850" y="1568450"/>
          <p14:tracePt t="63736" x="1320800" y="1574800"/>
          <p14:tracePt t="63753" x="1282700" y="1574800"/>
          <p14:tracePt t="63769" x="1212850" y="1574800"/>
          <p14:tracePt t="63786" x="1149350" y="1568450"/>
          <p14:tracePt t="63804" x="1060450" y="1555750"/>
          <p14:tracePt t="63821" x="1003300" y="1549400"/>
          <p14:tracePt t="63836" x="952500" y="1543050"/>
          <p14:tracePt t="63854" x="914400" y="1543050"/>
          <p14:tracePt t="63869" x="908050" y="1543050"/>
          <p14:tracePt t="63902" x="908050" y="1536700"/>
          <p14:tracePt t="63920" x="908050" y="1530350"/>
          <p14:tracePt t="64037" x="908050" y="1524000"/>
          <p14:tracePt t="64058" x="914400" y="1517650"/>
          <p14:tracePt t="64096" x="901700" y="1511300"/>
          <p14:tracePt t="64103" x="895350" y="1511300"/>
          <p14:tracePt t="64121" x="876300" y="1504950"/>
          <p14:tracePt t="64136" x="857250" y="1504950"/>
          <p14:tracePt t="64223" x="863600" y="1504950"/>
          <p14:tracePt t="64238" x="869950" y="1511300"/>
          <p14:tracePt t="64253" x="958850" y="1543050"/>
          <p14:tracePt t="64270" x="1022350" y="1562100"/>
          <p14:tracePt t="64286" x="1092200" y="1581150"/>
          <p14:tracePt t="64289" x="1117600" y="1587500"/>
          <p14:tracePt t="64304" x="1206500" y="1587500"/>
          <p14:tracePt t="64320" x="1289050" y="1587500"/>
          <p14:tracePt t="64336" x="1346200" y="1574800"/>
          <p14:tracePt t="64353" x="1358900" y="1568450"/>
          <p14:tracePt t="64387" x="1365250" y="1562100"/>
          <p14:tracePt t="64404" x="1371600" y="1555750"/>
          <p14:tracePt t="64437" x="1377950" y="1549400"/>
          <p14:tracePt t="64454" x="1384300" y="1543050"/>
          <p14:tracePt t="64472" x="1409700" y="1536700"/>
          <p14:tracePt t="64487" x="1428750" y="1524000"/>
          <p14:tracePt t="64504" x="1435100" y="1517650"/>
          <p14:tracePt t="64520" x="1428750" y="1517650"/>
          <p14:tracePt t="64537" x="1416050" y="1504950"/>
          <p14:tracePt t="64553" x="1409700" y="1498600"/>
          <p14:tracePt t="64572" x="1403350" y="1492250"/>
          <p14:tracePt t="64587" x="1403350" y="1485900"/>
          <p14:tracePt t="64603" x="1403350" y="1479550"/>
          <p14:tracePt t="64622" x="1416050" y="1466850"/>
          <p14:tracePt t="64637" x="1441450" y="1454150"/>
          <p14:tracePt t="64654" x="1447800" y="1447800"/>
          <p14:tracePt t="64671" x="1454150" y="1447800"/>
          <p14:tracePt t="64687" x="1473200" y="1428750"/>
          <p14:tracePt t="64704" x="1549400" y="1422400"/>
          <p14:tracePt t="64720" x="1606550" y="1416050"/>
          <p14:tracePt t="64737" x="1663700" y="1416050"/>
          <p14:tracePt t="64754" x="1708150" y="1416050"/>
          <p14:tracePt t="64770" x="1727200" y="1416050"/>
          <p14:tracePt t="64803" x="1727200" y="1428750"/>
          <p14:tracePt t="64820" x="1720850" y="1435100"/>
          <p14:tracePt t="64837" x="1720850" y="1441450"/>
          <p14:tracePt t="64853" x="1714500" y="1447800"/>
          <p14:tracePt t="64872" x="1714500" y="1454150"/>
          <p14:tracePt t="64938" x="1720850" y="1454150"/>
          <p14:tracePt t="64952" x="1727200" y="1454150"/>
          <p14:tracePt t="64970" x="1746250" y="1460500"/>
          <p14:tracePt t="64987" x="1771650" y="1460500"/>
          <p14:tracePt t="65004" x="1790700" y="1460500"/>
          <p14:tracePt t="65024" x="1816100" y="1460500"/>
          <p14:tracePt t="65027" x="1841500" y="1460500"/>
          <p14:tracePt t="65042" x="1879600" y="1460500"/>
          <p14:tracePt t="65054" x="1898650" y="1454150"/>
          <p14:tracePt t="65070" x="1917700" y="1454150"/>
          <p14:tracePt t="65148" x="1911350" y="1454150"/>
          <p14:tracePt t="65176" x="1911350" y="1460500"/>
          <p14:tracePt t="65190" x="1905000" y="1460500"/>
          <p14:tracePt t="65205" x="1898650" y="1460500"/>
          <p14:tracePt t="65238" x="1885950" y="1466850"/>
          <p14:tracePt t="65270" x="1879600" y="1466850"/>
          <p14:tracePt t="65384" x="1873250" y="1466850"/>
          <p14:tracePt t="65409" x="1873250" y="1460500"/>
          <p14:tracePt t="65416" x="1879600" y="1460500"/>
          <p14:tracePt t="65424" x="1885950" y="1460500"/>
          <p14:tracePt t="65439" x="1898650" y="1460500"/>
          <p14:tracePt t="65454" x="1905000" y="1460500"/>
          <p14:tracePt t="65471" x="1930400" y="1460500"/>
          <p14:tracePt t="65530" x="1917700" y="1460500"/>
          <p14:tracePt t="65539" x="1905000" y="1466850"/>
          <p14:tracePt t="65557" x="1803400" y="1479550"/>
          <p14:tracePt t="65574" x="1612900" y="1492250"/>
          <p14:tracePt t="65587" x="1384300" y="1498600"/>
          <p14:tracePt t="65604" x="1117600" y="1492250"/>
          <p14:tracePt t="65621" x="933450" y="1485900"/>
          <p14:tracePt t="65638" x="819150" y="1479550"/>
          <p14:tracePt t="65654" x="774700" y="1479550"/>
          <p14:tracePt t="65688" x="762000" y="1485900"/>
          <p14:tracePt t="65705" x="742950" y="1485900"/>
          <p14:tracePt t="65723" x="615950" y="1485900"/>
          <p14:tracePt t="65738" x="488950" y="1466850"/>
          <p14:tracePt t="65756" x="381000" y="1447800"/>
          <p14:tracePt t="65771" x="342900" y="1435100"/>
          <p14:tracePt t="65788" x="336550" y="1435100"/>
          <p14:tracePt t="65804" x="342900" y="1428750"/>
          <p14:tracePt t="65855" x="336550" y="1422400"/>
          <p14:tracePt t="65871" x="292100" y="1416050"/>
          <p14:tracePt t="65887" x="209550" y="1390650"/>
          <p14:tracePt t="65904" x="165100" y="1377950"/>
          <p14:tracePt t="65921" x="146050" y="1365250"/>
          <p14:tracePt t="65938" x="152400" y="1365250"/>
          <p14:tracePt t="65955" x="222250" y="1365250"/>
          <p14:tracePt t="65971" x="342900" y="1371600"/>
          <p14:tracePt t="65988" x="488950" y="1403350"/>
          <p14:tracePt t="66005" x="539750" y="1422400"/>
          <p14:tracePt t="66022" x="539750" y="1428750"/>
          <p14:tracePt t="66081" x="533400" y="1428750"/>
          <p14:tracePt t="66095" x="533400" y="1416050"/>
          <p14:tracePt t="66105" x="533400" y="1409700"/>
          <p14:tracePt t="66122" x="533400" y="1384300"/>
          <p14:tracePt t="66140" x="514350" y="1365250"/>
          <p14:tracePt t="66154" x="482600" y="1346200"/>
          <p14:tracePt t="66174" x="431800" y="1314450"/>
          <p14:tracePt t="66188" x="374650" y="1276350"/>
          <p14:tracePt t="66204" x="342900" y="1250950"/>
          <p14:tracePt t="66223" x="323850" y="1238250"/>
          <p14:tracePt t="66238" x="323850" y="1231900"/>
          <p14:tracePt t="66272" x="311150" y="1231900"/>
          <p14:tracePt t="66288" x="292100" y="1244600"/>
          <p14:tracePt t="66305" x="254000" y="1257300"/>
          <p14:tracePt t="66322" x="241300" y="1263650"/>
          <p14:tracePt t="66338" x="241300" y="1270000"/>
          <p14:tracePt t="66355" x="234950" y="1282700"/>
          <p14:tracePt t="66372" x="222250" y="1314450"/>
          <p14:tracePt t="66388" x="209550" y="1365250"/>
          <p14:tracePt t="66405" x="203200" y="1390650"/>
          <p14:tracePt t="66421" x="196850" y="1416050"/>
          <p14:tracePt t="66438" x="196850" y="1422400"/>
          <p14:tracePt t="66479" x="203200" y="1409700"/>
          <p14:tracePt t="66505" x="203200" y="1371600"/>
          <p14:tracePt t="66522" x="196850" y="1346200"/>
          <p14:tracePt t="66538" x="184150" y="1327150"/>
          <p14:tracePt t="66557" x="165100" y="1327150"/>
          <p14:tracePt t="66559" x="158750" y="1327150"/>
          <p14:tracePt t="66574" x="152400" y="1333500"/>
          <p14:tracePt t="66575" x="146050" y="1346200"/>
          <p14:tracePt t="66588" x="146050" y="1352550"/>
          <p14:tracePt t="66605" x="139700" y="1377950"/>
          <p14:tracePt t="66623" x="139700" y="1403350"/>
          <p14:tracePt t="66640" x="139700" y="1409700"/>
          <p14:tracePt t="66655" x="139700" y="1416050"/>
          <p14:tracePt t="66689" x="158750" y="1397000"/>
          <p14:tracePt t="66705" x="177800" y="1384300"/>
          <p14:tracePt t="66722" x="196850" y="1365250"/>
          <p14:tracePt t="66740" x="209550" y="1352550"/>
          <p14:tracePt t="66756" x="209550" y="1339850"/>
          <p14:tracePt t="66772" x="184150" y="1320800"/>
          <p14:tracePt t="66790" x="139700" y="1314450"/>
          <p14:tracePt t="66805" x="76200" y="1282700"/>
          <p14:tracePt t="66822" x="6350" y="1244600"/>
          <p14:tracePt t="66859" x="0" y="1257300"/>
          <p14:tracePt t="66866" x="31750" y="1276350"/>
          <p14:tracePt t="66873" x="82550" y="1314450"/>
          <p14:tracePt t="66888" x="152400" y="1358900"/>
          <p14:tracePt t="66905" x="184150" y="1397000"/>
          <p14:tracePt t="66922" x="196850" y="1416050"/>
          <p14:tracePt t="66938" x="196850" y="1422400"/>
          <p14:tracePt t="66956" x="203200" y="1422400"/>
          <p14:tracePt t="66972" x="222250" y="1403350"/>
          <p14:tracePt t="66988" x="247650" y="1371600"/>
          <p14:tracePt t="67005" x="247650" y="1333500"/>
          <p14:tracePt t="67022" x="234950" y="1301750"/>
          <p14:tracePt t="67039" x="228600" y="1289050"/>
          <p14:tracePt t="67055" x="209550" y="1289050"/>
          <p14:tracePt t="67072" x="171450" y="1301750"/>
          <p14:tracePt t="67091" x="139700" y="1320800"/>
          <p14:tracePt t="67108" x="127000" y="1333500"/>
          <p14:tracePt t="67122" x="127000" y="1339850"/>
          <p14:tracePt t="67155" x="152400" y="1339850"/>
          <p14:tracePt t="67172" x="184150" y="1333500"/>
          <p14:tracePt t="67189" x="234950" y="1333500"/>
          <p14:tracePt t="67205" x="247650" y="1327150"/>
          <p14:tracePt t="67239" x="228600" y="1314450"/>
          <p14:tracePt t="67257" x="171450" y="1295400"/>
          <p14:tracePt t="67273" x="158750" y="1289050"/>
          <p14:tracePt t="67275" x="139700" y="1276350"/>
          <p14:tracePt t="67289" x="101600" y="1257300"/>
          <p14:tracePt t="67306" x="82550" y="1244600"/>
          <p14:tracePt t="67322" x="82550" y="1250950"/>
          <p14:tracePt t="67339" x="82550" y="1276350"/>
          <p14:tracePt t="67355" x="139700" y="1333500"/>
          <p14:tracePt t="67372" x="203200" y="1371600"/>
          <p14:tracePt t="67389" x="247650" y="1397000"/>
          <p14:tracePt t="67406" x="266700" y="1403350"/>
          <p14:tracePt t="67456" x="266700" y="1390650"/>
          <p14:tracePt t="67473" x="266700" y="1352550"/>
          <p14:tracePt t="67492" x="254000" y="1301750"/>
          <p14:tracePt t="67507" x="247650" y="1301750"/>
          <p14:tracePt t="67522" x="234950" y="1308100"/>
          <p14:tracePt t="67539" x="222250" y="1333500"/>
          <p14:tracePt t="67556" x="215900" y="1365250"/>
          <p14:tracePt t="67574" x="215900" y="1384300"/>
          <p14:tracePt t="67589" x="215900" y="1397000"/>
          <p14:tracePt t="67606" x="215900" y="1403350"/>
          <p14:tracePt t="67621" x="234950" y="1403350"/>
          <p14:tracePt t="67639" x="260350" y="1397000"/>
          <p14:tracePt t="67656" x="273050" y="1384300"/>
          <p14:tracePt t="67673" x="285750" y="1371600"/>
          <p14:tracePt t="67689" x="292100" y="1365250"/>
          <p14:tracePt t="67706" x="298450" y="1358900"/>
          <p14:tracePt t="67774" x="292100" y="1358900"/>
          <p14:tracePt t="67789" x="273050" y="1358900"/>
          <p14:tracePt t="67807" x="254000" y="1358900"/>
          <p14:tracePt t="67823" x="228600" y="1358900"/>
          <p14:tracePt t="67826" x="222250" y="1358900"/>
          <p14:tracePt t="67841" x="215900" y="1358900"/>
          <p14:tracePt t="67856" x="209550" y="1365250"/>
          <p14:tracePt t="67873" x="190500" y="1377950"/>
          <p14:tracePt t="67891" x="177800" y="1390650"/>
          <p14:tracePt t="67908" x="177800" y="1403350"/>
          <p14:tracePt t="67923" x="177800" y="1422400"/>
          <p14:tracePt t="67941" x="177800" y="1435100"/>
          <p14:tracePt t="67956" x="171450" y="1454150"/>
          <p14:tracePt t="68012" x="184150" y="1454150"/>
          <p14:tracePt t="68018" x="190500" y="1447800"/>
          <p14:tracePt t="68033" x="203200" y="1441450"/>
          <p14:tracePt t="68175" x="203200" y="1447800"/>
          <p14:tracePt t="68201" x="203200" y="1454150"/>
          <p14:tracePt t="68224" x="209550" y="1460500"/>
          <p14:tracePt t="68257" x="215900" y="1460500"/>
          <p14:tracePt t="68290" x="222250" y="1460500"/>
          <p14:tracePt t="68306" x="234950" y="1460500"/>
          <p14:tracePt t="68324" x="279400" y="1460500"/>
          <p14:tracePt t="68340" x="304800" y="1447800"/>
          <p14:tracePt t="68356" x="311150" y="1447800"/>
          <p14:tracePt t="68373" x="317500" y="1447800"/>
          <p14:tracePt t="68407" x="323850" y="1441450"/>
          <p14:tracePt t="68424" x="336550" y="1441450"/>
          <p14:tracePt t="68440" x="393700" y="1435100"/>
          <p14:tracePt t="68456" x="469900" y="1435100"/>
          <p14:tracePt t="68473" x="622300" y="1435100"/>
          <p14:tracePt t="68490" x="793750" y="1454150"/>
          <p14:tracePt t="68507" x="965200" y="1479550"/>
          <p14:tracePt t="68523" x="1104900" y="1511300"/>
          <p14:tracePt t="68527" x="1136650" y="1511300"/>
          <p14:tracePt t="68540" x="1174750" y="1511300"/>
          <p14:tracePt t="68542" x="1206500" y="1511300"/>
          <p14:tracePt t="68557" x="1244600" y="1498600"/>
          <p14:tracePt t="68573" x="1473200" y="1428750"/>
          <p14:tracePt t="68590" x="1714500" y="1371600"/>
          <p14:tracePt t="68607" x="1930400" y="1346200"/>
          <p14:tracePt t="68625" x="2171700" y="1333500"/>
          <p14:tracePt t="68640" x="2432050" y="1333500"/>
          <p14:tracePt t="68658" x="2590800" y="1339850"/>
          <p14:tracePt t="68673" x="2698750" y="1339850"/>
          <p14:tracePt t="68692" x="2711450" y="1339850"/>
          <p14:tracePt t="68736" x="2711450" y="1333500"/>
          <p14:tracePt t="68752" x="2711450" y="1327150"/>
          <p14:tracePt t="68766" x="2711450" y="1320800"/>
          <p14:tracePt t="68832" x="2717800" y="1327150"/>
          <p14:tracePt t="68841" x="2717800" y="1333500"/>
          <p14:tracePt t="68857" x="2717800" y="1352550"/>
          <p14:tracePt t="68874" x="2711450" y="1371600"/>
          <p14:tracePt t="68877" x="2692400" y="1384300"/>
          <p14:tracePt t="68889" x="2673350" y="1403350"/>
          <p14:tracePt t="68890" x="2654300" y="1409700"/>
          <p14:tracePt t="68907" x="2540000" y="1441450"/>
          <p14:tracePt t="68924" x="2419350" y="1473200"/>
          <p14:tracePt t="68942" x="2165350" y="1498600"/>
          <p14:tracePt t="68958" x="1860550" y="1498600"/>
          <p14:tracePt t="68973" x="1600200" y="1498600"/>
          <p14:tracePt t="68992" x="1435100" y="1498600"/>
          <p14:tracePt t="69007" x="1346200" y="1498600"/>
          <p14:tracePt t="69023" x="1339850" y="1498600"/>
          <p14:tracePt t="69040" x="1346200" y="1504950"/>
          <p14:tracePt t="69058" x="1352550" y="1511300"/>
          <p14:tracePt t="69091" x="1358900" y="1511300"/>
          <p14:tracePt t="69165" x="1358900" y="1517650"/>
          <p14:tracePt t="69178" x="1365250" y="1517650"/>
          <p14:tracePt t="69190" x="1371600" y="1517650"/>
          <p14:tracePt t="69207" x="1397000" y="1517650"/>
          <p14:tracePt t="69223" x="1403350" y="1517650"/>
          <p14:tracePt t="69241" x="1384300" y="1517650"/>
          <p14:tracePt t="69257" x="1352550" y="1517650"/>
          <p14:tracePt t="69274" x="1282700" y="1517650"/>
          <p14:tracePt t="69276" x="1257300" y="1517650"/>
          <p14:tracePt t="69291" x="1162050" y="1511300"/>
          <p14:tracePt t="69309" x="1111250" y="1498600"/>
          <p14:tracePt t="69324" x="1092200" y="1492250"/>
          <p14:tracePt t="69340" x="1092200" y="1479550"/>
          <p14:tracePt t="69357" x="1111250" y="1460500"/>
          <p14:tracePt t="69374" x="1155700" y="1441450"/>
          <p14:tracePt t="69391" x="1212850" y="1422400"/>
          <p14:tracePt t="69407" x="1225550" y="1422400"/>
          <p14:tracePt t="69522" x="1231900" y="1422400"/>
          <p14:tracePt t="69528" x="1238250" y="1422400"/>
          <p14:tracePt t="69541" x="1250950" y="1422400"/>
          <p14:tracePt t="69558" x="1270000" y="1422400"/>
          <p14:tracePt t="69574" x="1295400" y="1416050"/>
          <p14:tracePt t="69630" x="1289050" y="1422400"/>
          <p14:tracePt t="69712" x="1295400" y="1422400"/>
          <p14:tracePt t="69717" x="1314450" y="1416050"/>
          <p14:tracePt t="69727" x="1320800" y="1416050"/>
          <p14:tracePt t="69742" x="1352550" y="1409700"/>
          <p14:tracePt t="69758" x="1358900" y="1403350"/>
          <p14:tracePt t="69811" x="1365250" y="1403350"/>
          <p14:tracePt t="69824" x="1377950" y="1403350"/>
          <p14:tracePt t="69841" x="1422400" y="1397000"/>
          <p14:tracePt t="69858" x="1460500" y="1397000"/>
          <p14:tracePt t="69874" x="1473200" y="1390650"/>
          <p14:tracePt t="69890" x="1479550" y="1390650"/>
          <p14:tracePt t="69908" x="1485900" y="1390650"/>
          <p14:tracePt t="69970" x="1479550" y="1397000"/>
          <p14:tracePt t="69984" x="1473200" y="1403350"/>
          <p14:tracePt t="70000" x="1466850" y="1403350"/>
          <p14:tracePt t="70016" x="1466850" y="1409700"/>
          <p14:tracePt t="70032" x="1460500" y="1416050"/>
          <p14:tracePt t="70041" x="1454150" y="1416050"/>
          <p14:tracePt t="70058" x="1454150" y="1428750"/>
          <p14:tracePt t="70162" x="1460500" y="1428750"/>
          <p14:tracePt t="70178" x="1479550" y="1422400"/>
          <p14:tracePt t="70192" x="1492250" y="1422400"/>
          <p14:tracePt t="70209" x="1593850" y="1428750"/>
          <p14:tracePt t="70225" x="1682750" y="1435100"/>
          <p14:tracePt t="70242" x="1778000" y="1435100"/>
          <p14:tracePt t="70259" x="1841500" y="1441450"/>
          <p14:tracePt t="70274" x="1917700" y="1447800"/>
          <p14:tracePt t="70292" x="1962150" y="1454150"/>
          <p14:tracePt t="70308" x="2025650" y="1454150"/>
          <p14:tracePt t="70325" x="2108200" y="1466850"/>
          <p14:tracePt t="70341" x="2165350" y="1466850"/>
          <p14:tracePt t="70358" x="2171700" y="1473200"/>
          <p14:tracePt t="70408" x="2178050" y="1466850"/>
          <p14:tracePt t="70461" x="2184400" y="1466850"/>
          <p14:tracePt t="70476" x="2190750" y="1466850"/>
          <p14:tracePt t="70497" x="2216150" y="1466850"/>
          <p14:tracePt t="70508" x="2254250" y="1460500"/>
          <p14:tracePt t="70525" x="2298700" y="1454150"/>
          <p14:tracePt t="70542" x="2336800" y="1447800"/>
          <p14:tracePt t="70560" x="2393950" y="1441450"/>
          <p14:tracePt t="70577" x="2438400" y="1435100"/>
          <p14:tracePt t="70579" x="2470150" y="1428750"/>
          <p14:tracePt t="70592" x="2489200" y="1428750"/>
          <p14:tracePt t="70608" x="2546350" y="1416050"/>
          <p14:tracePt t="70627" x="2590800" y="1409700"/>
          <p14:tracePt t="70642" x="2609850" y="1403350"/>
          <p14:tracePt t="70658" x="2628900" y="1397000"/>
          <p14:tracePt t="70675" x="2641600" y="1397000"/>
          <p14:tracePt t="70678" x="2647950" y="1397000"/>
          <p14:tracePt t="70876" x="2647950" y="1390650"/>
          <p14:tracePt t="70904" x="2654300" y="1384300"/>
          <p14:tracePt t="70919" x="2660650" y="1384300"/>
          <p14:tracePt t="70928" x="2660650" y="1377950"/>
          <p14:tracePt t="70942" x="2667000" y="1377950"/>
          <p14:tracePt t="70959" x="2673350" y="1377950"/>
          <p14:tracePt t="71010" x="2679700" y="1384300"/>
          <p14:tracePt t="71028" x="2705100" y="1390650"/>
          <p14:tracePt t="71043" x="2800350" y="1435100"/>
          <p14:tracePt t="71059" x="2889250" y="1473200"/>
          <p14:tracePt t="71076" x="2984500" y="1504950"/>
          <p14:tracePt t="71093" x="3028950" y="1517650"/>
          <p14:tracePt t="71109" x="3022600" y="1524000"/>
          <p14:tracePt t="71125" x="3003550" y="1524000"/>
          <p14:tracePt t="71142" x="2971800" y="1524000"/>
          <p14:tracePt t="71158" x="2933700" y="1524000"/>
          <p14:tracePt t="71176" x="2921000" y="1524000"/>
          <p14:tracePt t="71209" x="2952750" y="1524000"/>
          <p14:tracePt t="71226" x="3048000" y="1517650"/>
          <p14:tracePt t="71244" x="3143250" y="1511300"/>
          <p14:tracePt t="71259" x="3244850" y="1492250"/>
          <p14:tracePt t="71277" x="3282950" y="1485900"/>
          <p14:tracePt t="71326" x="3270250" y="1498600"/>
          <p14:tracePt t="71342" x="3263900" y="1511300"/>
          <p14:tracePt t="71361" x="3257550" y="1517650"/>
          <p14:tracePt t="71460" x="3257550" y="1511300"/>
          <p14:tracePt t="71466" x="3251200" y="1511300"/>
          <p14:tracePt t="71540" x="3251200" y="1504950"/>
          <p14:tracePt t="71576" x="3263900" y="1504950"/>
          <p14:tracePt t="71593" x="3276600" y="1504950"/>
          <p14:tracePt t="71610" x="3295650" y="1498600"/>
          <p14:tracePt t="71626" x="3321050" y="1485900"/>
          <p14:tracePt t="71643" x="3403600" y="1460500"/>
          <p14:tracePt t="71659" x="3511550" y="1447800"/>
          <p14:tracePt t="71676" x="3683000" y="1447800"/>
          <p14:tracePt t="71693" x="3892550" y="1466850"/>
          <p14:tracePt t="71709" x="4070350" y="1498600"/>
          <p14:tracePt t="71726" x="4229100" y="1517650"/>
          <p14:tracePt t="71743" x="4343400" y="1530350"/>
          <p14:tracePt t="71760" x="4413250" y="1536700"/>
          <p14:tracePt t="71776" x="4508500" y="1543050"/>
          <p14:tracePt t="71793" x="4629150" y="1549400"/>
          <p14:tracePt t="71809" x="4787900" y="1562100"/>
          <p14:tracePt t="71828" x="4946650" y="1574800"/>
          <p14:tracePt t="71829" x="4997450" y="1581150"/>
          <p14:tracePt t="71842" x="5067300" y="1587500"/>
          <p14:tracePt t="71859" x="5168900" y="1593850"/>
          <p14:tracePt t="71876" x="5213350" y="1593850"/>
          <p14:tracePt t="71892" x="5219700" y="1593850"/>
          <p14:tracePt t="71910" x="5238750" y="1587500"/>
          <p14:tracePt t="71928" x="5276850" y="1574800"/>
          <p14:tracePt t="71943" x="5327650" y="1562100"/>
          <p14:tracePt t="71960" x="5372100" y="1549400"/>
          <p14:tracePt t="71978" x="5403850" y="1536700"/>
          <p14:tracePt t="71993" x="5410200" y="1530350"/>
          <p14:tracePt t="72043" x="5416550" y="1524000"/>
          <p14:tracePt t="72060" x="5429250" y="1517650"/>
          <p14:tracePt t="72063" x="5441950" y="1511300"/>
          <p14:tracePt t="72076" x="5448300" y="1504950"/>
          <p14:tracePt t="72093" x="5454650" y="1498600"/>
          <p14:tracePt t="72136" x="5454650" y="1492250"/>
          <p14:tracePt t="72147" x="5454650" y="1485900"/>
          <p14:tracePt t="72160" x="5448300" y="1479550"/>
          <p14:tracePt t="72193" x="5448300" y="1466850"/>
          <p14:tracePt t="72211" x="5454650" y="1454150"/>
          <p14:tracePt t="72227" x="5461000" y="1435100"/>
          <p14:tracePt t="72243" x="5461000" y="1403350"/>
          <p14:tracePt t="72260" x="5461000" y="1384300"/>
          <p14:tracePt t="72278" x="5454650" y="1346200"/>
          <p14:tracePt t="72293" x="5441950" y="1320800"/>
          <p14:tracePt t="72310" x="5403850" y="1282700"/>
          <p14:tracePt t="72326" x="5365750" y="1244600"/>
          <p14:tracePt t="72343" x="5314950" y="1206500"/>
          <p14:tracePt t="72360" x="5295900" y="1193800"/>
          <p14:tracePt t="72377" x="5232400" y="1162050"/>
          <p14:tracePt t="72379" x="5200650" y="1149350"/>
          <p14:tracePt t="72393" x="5105400" y="1117600"/>
          <p14:tracePt t="72410" x="5048250" y="1104900"/>
          <p14:tracePt t="72426" x="4972050" y="1085850"/>
          <p14:tracePt t="72443" x="4946650" y="1085850"/>
          <p14:tracePt t="72460" x="4933950" y="1085850"/>
          <p14:tracePt t="72476" x="4914900" y="1085850"/>
          <p14:tracePt t="72492" x="4902200" y="1098550"/>
          <p14:tracePt t="72510" x="4870450" y="1117600"/>
          <p14:tracePt t="72527" x="4826000" y="1136650"/>
          <p14:tracePt t="72543" x="4762500" y="1174750"/>
          <p14:tracePt t="72563" x="4718050" y="1225550"/>
          <p14:tracePt t="72578" x="4724400" y="1250950"/>
          <p14:tracePt t="72594" x="4768850" y="1270000"/>
          <p14:tracePt t="72611" x="4864100" y="1295400"/>
          <p14:tracePt t="72627" x="4984750" y="1327150"/>
          <p14:tracePt t="72644" x="5111750" y="1352550"/>
          <p14:tracePt t="72662" x="5181600" y="1358900"/>
          <p14:tracePt t="72677" x="5219700" y="1365250"/>
          <p14:tracePt t="72693" x="5289550" y="1358900"/>
          <p14:tracePt t="72710" x="5454650" y="1346200"/>
          <p14:tracePt t="72727" x="5715000" y="1346200"/>
          <p14:tracePt t="72743" x="6007100" y="1358900"/>
          <p14:tracePt t="72762" x="6324600" y="1384300"/>
          <p14:tracePt t="72777" x="6508750" y="1403350"/>
          <p14:tracePt t="72794" x="6572250" y="1403350"/>
          <p14:tracePt t="73297" x="6591300" y="1416050"/>
          <p14:tracePt t="73311" x="6661150" y="1428750"/>
          <p14:tracePt t="73328" x="6788150" y="1435100"/>
          <p14:tracePt t="73344" x="6940550" y="1441450"/>
          <p14:tracePt t="73361" x="7016750" y="1466850"/>
          <p14:tracePt t="73378" x="7029450" y="1473200"/>
          <p14:tracePt t="73396" x="7042150" y="1479550"/>
          <p14:tracePt t="73411" x="7118350" y="1485900"/>
          <p14:tracePt t="73428" x="7251700" y="1492250"/>
          <p14:tracePt t="73444" x="7454900" y="1504950"/>
          <p14:tracePt t="73462" x="7588250" y="1504950"/>
          <p14:tracePt t="73478" x="7639050" y="1498600"/>
          <p14:tracePt t="73495" x="7645400" y="1492250"/>
          <p14:tracePt t="73527" x="7632700" y="1485900"/>
          <p14:tracePt t="73545" x="7620000" y="1485900"/>
          <p14:tracePt t="73561" x="7581900" y="1485900"/>
          <p14:tracePt t="73578" x="7575550" y="1485900"/>
          <p14:tracePt t="73618" x="7569200" y="1479550"/>
          <p14:tracePt t="73634" x="7569200" y="1466850"/>
          <p14:tracePt t="73661" x="7569200" y="1460500"/>
          <p14:tracePt t="73712" x="7562850" y="1460500"/>
          <p14:tracePt t="73728" x="7550150" y="1460500"/>
          <p14:tracePt t="73747" x="7524750" y="1466850"/>
          <p14:tracePt t="73763" x="7512050" y="1466850"/>
          <p14:tracePt t="73777" x="7505700" y="1473200"/>
          <p14:tracePt t="73794" x="7499350" y="1479550"/>
          <p14:tracePt t="73811" x="7493000" y="1479550"/>
          <p14:tracePt t="73998" x="7518400" y="1479550"/>
          <p14:tracePt t="74004" x="7531100" y="1479550"/>
          <p14:tracePt t="74014" x="7550150" y="1479550"/>
          <p14:tracePt t="74030" x="7588250" y="1479550"/>
          <p14:tracePt t="74045" x="7613650" y="1479550"/>
          <p14:tracePt t="74062" x="7620000" y="1473200"/>
          <p14:tracePt t="74250" x="7613650" y="1473200"/>
          <p14:tracePt t="74281" x="7607300" y="1473200"/>
          <p14:tracePt t="74286" x="7607300" y="1466850"/>
          <p14:tracePt t="74312" x="7600950" y="1460500"/>
          <p14:tracePt t="74328" x="7594600" y="1460500"/>
          <p14:tracePt t="74345" x="7588250" y="1454150"/>
          <p14:tracePt t="74380" x="7581900" y="1454150"/>
          <p14:tracePt t="74524" x="7575550" y="1454150"/>
          <p14:tracePt t="74767" x="7569200" y="1454150"/>
          <p14:tracePt t="74780" x="7556500" y="1454150"/>
          <p14:tracePt t="74795" x="7537450" y="1447800"/>
          <p14:tracePt t="74812" x="7524750" y="1447800"/>
          <p14:tracePt t="74909" x="7531100" y="1447800"/>
          <p14:tracePt t="74916" x="7556500" y="1466850"/>
          <p14:tracePt t="74929" x="7600950" y="1498600"/>
          <p14:tracePt t="74946" x="7670800" y="1549400"/>
          <p14:tracePt t="74963" x="7683500" y="1568450"/>
          <p14:tracePt t="74979" x="7689850" y="1593850"/>
          <p14:tracePt t="74996" x="7689850" y="1600200"/>
          <p14:tracePt t="75052" x="7689850" y="1593850"/>
          <p14:tracePt t="75081" x="7696200" y="1593850"/>
          <p14:tracePt t="75194" x="7696200" y="1587500"/>
          <p14:tracePt t="75200" x="7689850" y="1587500"/>
          <p14:tracePt t="75212" x="7689850" y="1581150"/>
          <p14:tracePt t="75229" x="7689850" y="1574800"/>
          <p14:tracePt t="75247" x="7696200" y="1568450"/>
          <p14:tracePt t="75263" x="7702550" y="1562100"/>
          <p14:tracePt t="75334" x="7696200" y="1562100"/>
          <p14:tracePt t="75358" x="7689850" y="1562100"/>
          <p14:tracePt t="75548" x="7683500" y="1562100"/>
          <p14:tracePt t="75566" x="7677150" y="1562100"/>
          <p14:tracePt t="75580" x="7664450" y="1562100"/>
          <p14:tracePt t="75596" x="7651750" y="1568450"/>
          <p14:tracePt t="75612" x="7639050" y="1568450"/>
          <p14:tracePt t="75629" x="7620000" y="1574800"/>
          <p14:tracePt t="75645" x="7607300" y="1574800"/>
          <p14:tracePt t="75663" x="7600950" y="1574800"/>
          <p14:tracePt t="75696" x="7594600" y="1568450"/>
          <p14:tracePt t="75713" x="7588250" y="1562100"/>
          <p14:tracePt t="75776" x="7581900" y="1562100"/>
          <p14:tracePt t="75781" x="7581900" y="1568450"/>
          <p14:tracePt t="75796" x="7575550" y="1568450"/>
          <p14:tracePt t="75813" x="7581900" y="1593850"/>
          <p14:tracePt t="75830" x="7594600" y="1606550"/>
          <p14:tracePt t="75846" x="7626350" y="1625600"/>
          <p14:tracePt t="75863" x="7632700" y="1625600"/>
          <p14:tracePt t="75879" x="7639050" y="1625600"/>
          <p14:tracePt t="76017" x="7639050" y="1631950"/>
          <p14:tracePt t="76039" x="7651750" y="1631950"/>
          <p14:tracePt t="76048" x="7670800" y="1631950"/>
          <p14:tracePt t="76063" x="7683500" y="1625600"/>
          <p14:tracePt t="76079" x="7689850" y="1612900"/>
          <p14:tracePt t="76098" x="7689850" y="1606550"/>
          <p14:tracePt t="76113" x="7689850" y="1600200"/>
          <p14:tracePt t="76144" x="7696200" y="1600200"/>
          <p14:tracePt t="76174" x="7696200" y="1593850"/>
          <p14:tracePt t="76192" x="7696200" y="1587500"/>
          <p14:tracePt t="76224" x="7689850" y="1587500"/>
          <p14:tracePt t="76270" x="7683500" y="1587500"/>
          <p14:tracePt t="76285" x="7677150" y="1587500"/>
          <p14:tracePt t="76302" x="7664450" y="1587500"/>
          <p14:tracePt t="76330" x="7658100" y="1587500"/>
          <p14:tracePt t="76346" x="7651750" y="1587500"/>
          <p14:tracePt t="76533" x="7670800" y="1587500"/>
          <p14:tracePt t="76538" x="7677150" y="1587500"/>
          <p14:tracePt t="76548" x="7689850" y="1587500"/>
          <p14:tracePt t="76564" x="7721600" y="1581150"/>
          <p14:tracePt t="76580" x="7740650" y="1574800"/>
          <p14:tracePt t="76597" x="7753350" y="1562100"/>
          <p14:tracePt t="76613" x="7772400" y="1555750"/>
          <p14:tracePt t="76630" x="7785100" y="1549400"/>
          <p14:tracePt t="76647" x="7797800" y="1536700"/>
          <p14:tracePt t="76664" x="7804150" y="1524000"/>
          <p14:tracePt t="76680" x="7804150" y="1511300"/>
          <p14:tracePt t="76696" x="7804150" y="1498600"/>
          <p14:tracePt t="76714" x="7791450" y="1485900"/>
          <p14:tracePt t="76730" x="7772400" y="1460500"/>
          <p14:tracePt t="76732" x="7753350" y="1454150"/>
          <p14:tracePt t="76747" x="7727950" y="1435100"/>
          <p14:tracePt t="76763" x="7715250" y="1422400"/>
          <p14:tracePt t="76780" x="7715250" y="1403350"/>
          <p14:tracePt t="76797" x="7759700" y="1377950"/>
          <p14:tracePt t="76813" x="7829550" y="1365250"/>
          <p14:tracePt t="76829" x="7937500" y="1365250"/>
          <p14:tracePt t="76847" x="8026400" y="1365250"/>
          <p14:tracePt t="76864" x="8115300" y="1365250"/>
          <p14:tracePt t="76882" x="8134350" y="1365250"/>
          <p14:tracePt t="76897" x="8134350" y="1352550"/>
          <p14:tracePt t="76914" x="8121650" y="1339850"/>
          <p14:tracePt t="76916" x="8115300" y="1327150"/>
          <p14:tracePt t="76930" x="8115300" y="1320800"/>
          <p14:tracePt t="76933" x="8115300" y="1314450"/>
          <p14:tracePt t="76947" x="8128000" y="1308100"/>
          <p14:tracePt t="76966" x="8159750" y="1301750"/>
          <p14:tracePt t="76979" x="8172450" y="1301750"/>
          <p14:tracePt t="76997" x="8229600" y="1295400"/>
          <p14:tracePt t="77014" x="8235950" y="1295400"/>
          <p14:tracePt t="77047" x="8235950" y="1289050"/>
          <p14:tracePt t="77064" x="8229600" y="1282700"/>
          <p14:tracePt t="77080" x="8204200" y="1270000"/>
          <p14:tracePt t="77097" x="8197850" y="1270000"/>
          <p14:tracePt t="77114" x="8191500" y="1263650"/>
          <p14:tracePt t="77130" x="8178800" y="1257300"/>
          <p14:tracePt t="77148" x="8134350" y="1250950"/>
          <p14:tracePt t="77168" x="8045450" y="1244600"/>
          <p14:tracePt t="77180" x="8013700" y="1244600"/>
          <p14:tracePt t="77181" x="7981950" y="1244600"/>
          <p14:tracePt t="77198" x="7893050" y="1244600"/>
          <p14:tracePt t="77214" x="7867650" y="1250950"/>
          <p14:tracePt t="77231" x="7797800" y="1270000"/>
          <p14:tracePt t="77247" x="7778750" y="1276350"/>
          <p14:tracePt t="77265" x="7766050" y="1295400"/>
          <p14:tracePt t="77283" x="7759700" y="1308100"/>
          <p14:tracePt t="77297" x="7759700" y="1339850"/>
          <p14:tracePt t="77314" x="7759700" y="1358900"/>
          <p14:tracePt t="77330" x="7766050" y="1397000"/>
          <p14:tracePt t="77347" x="7772400" y="1416050"/>
          <p14:tracePt t="77363" x="7785100" y="1428750"/>
          <p14:tracePt t="77381" x="7797800" y="1441450"/>
          <p14:tracePt t="77398" x="7804150" y="1447800"/>
          <p14:tracePt t="77414" x="7823200" y="1454150"/>
          <p14:tracePt t="77417" x="7835900" y="1454150"/>
          <p14:tracePt t="77431" x="7874000" y="1454150"/>
          <p14:tracePt t="77448" x="7899400" y="1454150"/>
          <p14:tracePt t="77464" x="7931150" y="1447800"/>
          <p14:tracePt t="77481" x="7943850" y="1441450"/>
          <p14:tracePt t="77498" x="7950200" y="1435100"/>
          <p14:tracePt t="77542" x="7956550" y="1435100"/>
          <p14:tracePt t="77549" x="7956550" y="1428750"/>
          <p14:tracePt t="77565" x="7975600" y="1422400"/>
          <p14:tracePt t="77581" x="8007350" y="1422400"/>
          <p14:tracePt t="77599" x="8032750" y="1416050"/>
          <p14:tracePt t="77614" x="8045450" y="1416050"/>
          <p14:tracePt t="77631" x="8051800" y="1416050"/>
          <p14:tracePt t="77695" x="8045450" y="1416050"/>
          <p14:tracePt t="77701" x="8039100" y="1416050"/>
          <p14:tracePt t="77714" x="8032750" y="1416050"/>
          <p14:tracePt t="77792" x="8026400" y="1416050"/>
          <p14:tracePt t="77816" x="8020050" y="1416050"/>
          <p14:tracePt t="77824" x="8013700" y="1416050"/>
          <p14:tracePt t="77849" x="8001000" y="1409700"/>
          <p14:tracePt t="77865" x="7994650" y="1403350"/>
          <p14:tracePt t="77881" x="7988300" y="1403350"/>
          <p14:tracePt t="77899" x="7981950" y="1403350"/>
          <p14:tracePt t="77915" x="7981950" y="1397000"/>
          <p14:tracePt t="77948" x="7975600" y="1397000"/>
          <p14:tracePt t="77990" x="7975600" y="1390650"/>
          <p14:tracePt t="78114" x="7969250" y="1390650"/>
          <p14:tracePt t="78122" x="7962900" y="1390650"/>
          <p14:tracePt t="78131" x="7956550" y="1390650"/>
          <p14:tracePt t="78148" x="7943850" y="1390650"/>
          <p14:tracePt t="78165" x="7937500" y="1397000"/>
          <p14:tracePt t="78181" x="7931150" y="1397000"/>
          <p14:tracePt t="78199" x="7924800" y="1397000"/>
          <p14:tracePt t="78215" x="7912100" y="1403350"/>
          <p14:tracePt t="78233" x="7905750" y="1403350"/>
          <p14:tracePt t="78265" x="7899400" y="1409700"/>
          <p14:tracePt t="78315" x="7893050" y="1416050"/>
          <p14:tracePt t="78332" x="7880350" y="1416050"/>
          <p14:tracePt t="78349" x="7874000" y="1422400"/>
          <p14:tracePt t="78365" x="7867650" y="1422400"/>
          <p14:tracePt t="78382" x="7867650" y="1428750"/>
          <p14:tracePt t="78747" x="7861300" y="1428750"/>
          <p14:tracePt t="78766" x="7854950" y="1428750"/>
          <p14:tracePt t="78782" x="7848600" y="1428750"/>
          <p14:tracePt t="78799" x="7842250" y="1428750"/>
          <p14:tracePt t="78832" x="7835900" y="1435100"/>
          <p14:tracePt t="78849" x="7810500" y="1441450"/>
          <p14:tracePt t="78867" x="7785100" y="1447800"/>
          <p14:tracePt t="78882" x="7759700" y="1447800"/>
          <p14:tracePt t="78900" x="7721600" y="1460500"/>
          <p14:tracePt t="78915" x="7677150" y="1473200"/>
          <p14:tracePt t="78934" x="7620000" y="1492250"/>
          <p14:tracePt t="78952" x="7575550" y="1511300"/>
          <p14:tracePt t="78965" x="7512050" y="1530350"/>
          <p14:tracePt t="78982" x="7416800" y="1549400"/>
          <p14:tracePt t="78988" x="7359650" y="1562100"/>
          <p14:tracePt t="78999" x="7289800" y="1574800"/>
          <p14:tracePt t="79016" x="7092950" y="1612900"/>
          <p14:tracePt t="79037" x="6635750" y="1657350"/>
          <p14:tracePt t="79050" x="6438900" y="1676400"/>
          <p14:tracePt t="79065" x="6127750" y="1714500"/>
          <p14:tracePt t="79082" x="5861050" y="1752600"/>
          <p14:tracePt t="79099" x="5448300" y="1816100"/>
          <p14:tracePt t="79115" x="5187950" y="1873250"/>
          <p14:tracePt t="79134" x="4978400" y="1924050"/>
          <p14:tracePt t="79149" x="4749800" y="1981200"/>
          <p14:tracePt t="79165" x="4527550" y="2038350"/>
          <p14:tracePt t="79182" x="4241800" y="2089150"/>
          <p14:tracePt t="79199" x="3975100" y="2127250"/>
          <p14:tracePt t="79217" x="3695700" y="2178050"/>
          <p14:tracePt t="79232" x="3473450" y="2209800"/>
          <p14:tracePt t="79249" x="3263900" y="2273300"/>
          <p14:tracePt t="79266" x="3098800" y="2330450"/>
          <p14:tracePt t="79282" x="2927350" y="2400300"/>
          <p14:tracePt t="79299" x="2774950" y="2463800"/>
          <p14:tracePt t="79316" x="2603500" y="2527300"/>
          <p14:tracePt t="79332" x="2444750" y="2565400"/>
          <p14:tracePt t="79334" x="2393950" y="2578100"/>
          <p14:tracePt t="79349" x="2279650" y="2597150"/>
          <p14:tracePt t="79366" x="2228850" y="2597150"/>
          <p14:tracePt t="79383" x="2222500" y="2597150"/>
          <p14:tracePt t="79552" x="2222500" y="2590800"/>
          <p14:tracePt t="79567" x="2222500" y="2584450"/>
          <p14:tracePt t="79585" x="2228850" y="2584450"/>
          <p14:tracePt t="79601" x="2228850" y="2578100"/>
          <p14:tracePt t="79617" x="2228850" y="2590800"/>
          <p14:tracePt t="79634" x="2241550" y="2647950"/>
          <p14:tracePt t="79648" x="2254250" y="2749550"/>
          <p14:tracePt t="79666" x="2266950" y="2889250"/>
          <p14:tracePt t="79682" x="2260600" y="3149600"/>
          <p14:tracePt t="79699" x="2190750" y="3511550"/>
          <p14:tracePt t="79715" x="2038350" y="3987800"/>
          <p14:tracePt t="79732" x="1822450" y="4457700"/>
          <p14:tracePt t="79749" x="1593850" y="4908550"/>
          <p14:tracePt t="79765" x="1384300" y="5289550"/>
          <p14:tracePt t="79782" x="1257300" y="5524500"/>
          <p14:tracePt t="79799" x="1212850" y="5632450"/>
          <p14:tracePt t="79816" x="1219200" y="5632450"/>
          <p14:tracePt t="79817" x="1231900" y="5613400"/>
          <p14:tracePt t="79832" x="1263650" y="5568950"/>
          <p14:tracePt t="79849" x="1314450" y="5480050"/>
          <p14:tracePt t="79865" x="1320800" y="5441950"/>
          <p14:tracePt t="79882" x="1327150" y="5435600"/>
          <p14:tracePt t="79937" x="1327150" y="5429250"/>
          <p14:tracePt t="79944" x="1327150" y="5416550"/>
          <p14:tracePt t="79965" x="1333500" y="5384800"/>
          <p14:tracePt t="79982" x="1346200" y="5346700"/>
          <p14:tracePt t="79999" x="1377950" y="5289550"/>
          <p14:tracePt t="80016" x="1403350" y="5219700"/>
          <p14:tracePt t="80032" x="1416050" y="5156200"/>
          <p14:tracePt t="80049" x="1447800" y="4946650"/>
          <p14:tracePt t="80066" x="1454150" y="4908550"/>
          <p14:tracePt t="80082" x="1536700" y="4660900"/>
          <p14:tracePt t="80099" x="1612900" y="4502150"/>
          <p14:tracePt t="80116" x="1689100" y="4318000"/>
          <p14:tracePt t="80132" x="1733550" y="4152900"/>
          <p14:tracePt t="80149" x="1752600" y="4006850"/>
          <p14:tracePt t="80165" x="1758950" y="3854450"/>
          <p14:tracePt t="80183" x="1765300" y="3721100"/>
          <p14:tracePt t="80199" x="1765300" y="3644900"/>
          <p14:tracePt t="80215" x="1765300" y="3619500"/>
          <p14:tracePt t="80326" x="1752600" y="3625850"/>
          <p14:tracePt t="80331" x="1733550" y="3632200"/>
          <p14:tracePt t="80350" x="1644650" y="3663950"/>
          <p14:tracePt t="80367" x="1574800" y="3708400"/>
          <p14:tracePt t="80384" x="1568450" y="3759200"/>
          <p14:tracePt t="80400" x="1530350" y="3797300"/>
          <p14:tracePt t="80417" x="1460500" y="3822700"/>
          <p14:tracePt t="80433" x="1397000" y="3841750"/>
          <p14:tracePt t="80450" x="1333500" y="3841750"/>
          <p14:tracePt t="80471" x="1295400" y="3841750"/>
          <p14:tracePt t="80500" x="1289050" y="3841750"/>
          <p14:tracePt t="80517" x="1270000" y="3835400"/>
          <p14:tracePt t="80535" x="1206500" y="3829050"/>
          <p14:tracePt t="80550" x="1123950" y="3822700"/>
          <p14:tracePt t="80567" x="990600" y="3810000"/>
          <p14:tracePt t="80583" x="869950" y="3803650"/>
          <p14:tracePt t="80600" x="787400" y="3803650"/>
          <p14:tracePt t="80617" x="774700" y="3803650"/>
          <p14:tracePt t="80650" x="774700" y="3810000"/>
          <p14:tracePt t="80667" x="755650" y="3835400"/>
          <p14:tracePt t="80688" x="685800" y="3898900"/>
          <p14:tracePt t="80703" x="596900" y="3981450"/>
          <p14:tracePt t="80717" x="596900" y="4032250"/>
          <p14:tracePt t="80733" x="736600" y="4057650"/>
          <p14:tracePt t="80750" x="933450" y="4070350"/>
          <p14:tracePt t="80767" x="1111250" y="4076700"/>
          <p14:tracePt t="81071" x="1098550" y="4083050"/>
          <p14:tracePt t="81078" x="1066800" y="4095750"/>
          <p14:tracePt t="81088" x="1054100" y="4102100"/>
          <p14:tracePt t="81104" x="1060450" y="4108450"/>
          <p14:tracePt t="81119" x="1066800" y="4102100"/>
          <p14:tracePt t="81134" x="1073150" y="4070350"/>
          <p14:tracePt t="81150" x="1073150" y="4013200"/>
          <p14:tracePt t="81168" x="1073150" y="3949700"/>
          <p14:tracePt t="81184" x="1073150" y="3898900"/>
          <p14:tracePt t="81200" x="1073150" y="3854450"/>
          <p14:tracePt t="81217" x="1098550" y="3784600"/>
          <p14:tracePt t="81241" x="1181100" y="3632200"/>
          <p14:tracePt t="81252" x="1206500" y="3581400"/>
          <p14:tracePt t="81267" x="1257300" y="3460750"/>
          <p14:tracePt t="81284" x="1282700" y="3378200"/>
          <p14:tracePt t="81300" x="1308100" y="3302000"/>
          <p14:tracePt t="81318" x="1320800" y="3257550"/>
          <p14:tracePt t="81334" x="1327150" y="3225800"/>
          <p14:tracePt t="81351" x="1327150" y="3194050"/>
          <p14:tracePt t="81367" x="1327150" y="3187700"/>
          <p14:tracePt t="81401" x="1327150" y="3206750"/>
          <p14:tracePt t="81417" x="1327150" y="3295650"/>
          <p14:tracePt t="81434" x="1333500" y="3397250"/>
          <p14:tracePt t="81451" x="1365250" y="3543300"/>
          <p14:tracePt t="81467" x="1390650" y="3689350"/>
          <p14:tracePt t="81484" x="1397000" y="3790950"/>
          <p14:tracePt t="81501" x="1390650" y="3898900"/>
          <p14:tracePt t="81517" x="1358900" y="3975100"/>
          <p14:tracePt t="81534" x="1320800" y="4064000"/>
          <p14:tracePt t="81551" x="1282700" y="4159250"/>
          <p14:tracePt t="81568" x="1238250" y="4267200"/>
          <p14:tracePt t="81584" x="1200150" y="4349750"/>
          <p14:tracePt t="81587" x="1187450" y="4381500"/>
          <p14:tracePt t="81601" x="1162050" y="4457700"/>
          <p14:tracePt t="81618" x="1136650" y="4514850"/>
          <p14:tracePt t="81636" x="1117600" y="4572000"/>
          <p14:tracePt t="81651" x="1111250" y="4610100"/>
          <p14:tracePt t="81668" x="1104900" y="4641850"/>
          <p14:tracePt t="81685" x="1104900" y="4648200"/>
          <p14:tracePt t="81744" x="1098550" y="4648200"/>
          <p14:tracePt t="81758" x="1098550" y="4641850"/>
          <p14:tracePt t="81776" x="1085850" y="4629150"/>
          <p14:tracePt t="81784" x="1079500" y="4616450"/>
          <p14:tracePt t="81801" x="1060450" y="4584700"/>
          <p14:tracePt t="81818" x="1041400" y="4552950"/>
          <p14:tracePt t="81834" x="1035050" y="4540250"/>
          <p14:tracePt t="81908" x="1035050" y="4533900"/>
          <p14:tracePt t="81918" x="1035050" y="4527550"/>
          <p14:tracePt t="81937" x="1035050" y="4514850"/>
          <p14:tracePt t="81951" x="1035050" y="4495800"/>
          <p14:tracePt t="81968" x="1028700" y="4483100"/>
          <p14:tracePt t="81984" x="1009650" y="4445000"/>
          <p14:tracePt t="81989" x="1009650" y="4432300"/>
          <p14:tracePt t="82001" x="1003300" y="4425950"/>
          <p14:tracePt t="82019" x="1003300" y="4419600"/>
          <p14:tracePt t="82078" x="1003300" y="4413250"/>
          <p14:tracePt t="82096" x="1003300" y="4406900"/>
          <p14:tracePt t="82102" x="1003300" y="4400550"/>
          <p14:tracePt t="82118" x="1003300" y="4381500"/>
          <p14:tracePt t="82135" x="1003300" y="4375150"/>
          <p14:tracePt t="82151" x="1003300" y="4368800"/>
          <p14:tracePt t="82168" x="996950" y="4362450"/>
          <p14:tracePt t="82214" x="996950" y="4356100"/>
          <p14:tracePt t="82238" x="996950" y="4349750"/>
          <p14:tracePt t="82251" x="996950" y="4343400"/>
          <p14:tracePt t="82268" x="996950" y="4324350"/>
          <p14:tracePt t="82285" x="971550" y="4273550"/>
          <p14:tracePt t="82302" x="958850" y="4235450"/>
          <p14:tracePt t="82318" x="952500" y="4191000"/>
          <p14:tracePt t="82335" x="952500" y="4152900"/>
          <p14:tracePt t="82352" x="952500" y="4127500"/>
          <p14:tracePt t="82368" x="946150" y="4108450"/>
          <p14:tracePt t="82385" x="927100" y="4089400"/>
          <p14:tracePt t="82401" x="920750" y="4083050"/>
          <p14:tracePt t="82419" x="908050" y="4076700"/>
          <p14:tracePt t="82435" x="901700" y="4064000"/>
          <p14:tracePt t="82452" x="895350" y="4044950"/>
          <p14:tracePt t="82468" x="876300" y="4013200"/>
          <p14:tracePt t="82485" x="857250" y="3987800"/>
          <p14:tracePt t="82488" x="838200" y="3956050"/>
          <p14:tracePt t="82502" x="812800" y="3930650"/>
          <p14:tracePt t="82519" x="762000" y="3860800"/>
          <p14:tracePt t="82535" x="762000" y="3829050"/>
          <p14:tracePt t="82552" x="762000" y="3790950"/>
          <p14:tracePt t="82567" x="768350" y="3765550"/>
          <p14:tracePt t="82585" x="787400" y="3714750"/>
          <p14:tracePt t="82602" x="793750" y="3670300"/>
          <p14:tracePt t="82618" x="793750" y="3619500"/>
          <p14:tracePt t="82635" x="774700" y="3575050"/>
          <p14:tracePt t="82652" x="742950" y="3524250"/>
          <p14:tracePt t="82668" x="711200" y="3473450"/>
          <p14:tracePt t="82685" x="698500" y="3435350"/>
          <p14:tracePt t="82703" x="698500" y="3397250"/>
          <p14:tracePt t="82705" x="698500" y="3384550"/>
          <p14:tracePt t="82718" x="698500" y="3371850"/>
          <p14:tracePt t="82735" x="698500" y="3359150"/>
          <p14:tracePt t="82752" x="698500" y="3340100"/>
          <p14:tracePt t="82770" x="698500" y="3308350"/>
          <p14:tracePt t="82785" x="692150" y="3289300"/>
          <p14:tracePt t="82802" x="622300" y="3194050"/>
          <p14:tracePt t="82819" x="565150" y="3136900"/>
          <p14:tracePt t="82835" x="546100" y="3111500"/>
          <p14:tracePt t="82852" x="546100" y="3105150"/>
          <p14:tracePt t="82870" x="552450" y="3092450"/>
          <p14:tracePt t="82886" x="565150" y="3086100"/>
          <p14:tracePt t="82902" x="577850" y="3079750"/>
          <p14:tracePt t="82919" x="577850" y="3060700"/>
          <p14:tracePt t="82935" x="577850" y="3041650"/>
          <p14:tracePt t="82952" x="565150" y="3009900"/>
          <p14:tracePt t="82971" x="546100" y="2984500"/>
          <p14:tracePt t="82986" x="508000" y="2946400"/>
          <p14:tracePt t="83002" x="476250" y="2921000"/>
          <p14:tracePt t="83023" x="469900" y="2914650"/>
          <p14:tracePt t="83036" x="469900" y="2921000"/>
          <p14:tracePt t="83053" x="469900" y="2940050"/>
          <p14:tracePt t="83069" x="476250" y="2959100"/>
          <p14:tracePt t="83085" x="495300" y="2978150"/>
          <p14:tracePt t="83102" x="520700" y="3003550"/>
          <p14:tracePt t="83119" x="527050" y="3003550"/>
          <p14:tracePt t="83152" x="539750" y="3003550"/>
          <p14:tracePt t="83186" x="546100" y="3003550"/>
          <p14:tracePt t="83204" x="552450" y="3003550"/>
          <p14:tracePt t="83219" x="590550" y="3016250"/>
          <p14:tracePt t="83235" x="679450" y="3028950"/>
          <p14:tracePt t="83252" x="793750" y="3035300"/>
          <p14:tracePt t="83269" x="908050" y="3035300"/>
          <p14:tracePt t="83288" x="971550" y="3028950"/>
          <p14:tracePt t="83290" x="984250" y="3022600"/>
          <p14:tracePt t="83304" x="990600" y="3016250"/>
          <p14:tracePt t="83319" x="996950" y="3003550"/>
          <p14:tracePt t="83362" x="996950" y="3009900"/>
          <p14:tracePt t="83376" x="1003300" y="3009900"/>
          <p14:tracePt t="83387" x="1041400" y="3016250"/>
          <p14:tracePt t="83402" x="1104900" y="3022600"/>
          <p14:tracePt t="83419" x="1155700" y="3022600"/>
          <p14:tracePt t="83436" x="1174750" y="3022600"/>
          <p14:tracePt t="83452" x="1193800" y="3022600"/>
          <p14:tracePt t="83469" x="1200150" y="3022600"/>
          <p14:tracePt t="83486" x="1212850" y="3022600"/>
          <p14:tracePt t="83502" x="1231900" y="3022600"/>
          <p14:tracePt t="83519" x="1257300" y="3022600"/>
          <p14:tracePt t="83536" x="1263650" y="3022600"/>
          <p14:tracePt t="83552" x="1270000" y="3022600"/>
          <p14:tracePt t="83604" x="1282700" y="3022600"/>
          <p14:tracePt t="83611" x="1289050" y="3022600"/>
          <p14:tracePt t="83636" x="1320800" y="3028950"/>
          <p14:tracePt t="83695" x="1320800" y="3022600"/>
          <p14:tracePt t="83715" x="1320800" y="3016250"/>
          <p14:tracePt t="83723" x="1327150" y="3016250"/>
          <p14:tracePt t="83736" x="1371600" y="3009900"/>
          <p14:tracePt t="83753" x="1479550" y="3016250"/>
          <p14:tracePt t="83770" x="1619250" y="3022600"/>
          <p14:tracePt t="83772" x="1657350" y="3028950"/>
          <p14:tracePt t="83786" x="1670050" y="3028950"/>
          <p14:tracePt t="83803" x="1644650" y="3016250"/>
          <p14:tracePt t="83819" x="1568450" y="2971800"/>
          <p14:tracePt t="83836" x="1479550" y="2921000"/>
          <p14:tracePt t="83853" x="1384300" y="2882900"/>
          <p14:tracePt t="83869" x="1377950" y="2882900"/>
          <p14:tracePt t="83886" x="1384300" y="2882900"/>
          <p14:tracePt t="83903" x="1428750" y="2889250"/>
          <p14:tracePt t="83919" x="1543050" y="2914650"/>
          <p14:tracePt t="83936" x="1638300" y="2946400"/>
          <p14:tracePt t="83953" x="1708150" y="2978150"/>
          <p14:tracePt t="83970" x="1714500" y="2984500"/>
          <p14:tracePt t="83986" x="1714500" y="2990850"/>
          <p14:tracePt t="84003" x="1714500" y="2997200"/>
          <p14:tracePt t="84020" x="1720850" y="3003550"/>
          <p14:tracePt t="84037" x="1739900" y="3003550"/>
          <p14:tracePt t="84053" x="1758950" y="3009900"/>
          <p14:tracePt t="84071" x="1797050" y="3016250"/>
          <p14:tracePt t="84087" x="1809750" y="3016250"/>
          <p14:tracePt t="84103" x="1847850" y="3041650"/>
          <p14:tracePt t="84120" x="1866900" y="3067050"/>
          <p14:tracePt t="84138" x="1879600" y="3086100"/>
          <p14:tracePt t="84153" x="1885950" y="3111500"/>
          <p14:tracePt t="84169" x="1892300" y="3124200"/>
          <p14:tracePt t="84237" x="1898650" y="3124200"/>
          <p14:tracePt t="84256" x="1905000" y="3117850"/>
          <p14:tracePt t="84270" x="1911350" y="3117850"/>
          <p14:tracePt t="84287" x="1911350" y="3105150"/>
          <p14:tracePt t="84303" x="1924050" y="3092450"/>
          <p14:tracePt t="84322" x="1943100" y="3073400"/>
          <p14:tracePt t="84337" x="1962150" y="3060700"/>
          <p14:tracePt t="84355" x="1981200" y="3048000"/>
          <p14:tracePt t="84370" x="1987550" y="3041650"/>
          <p14:tracePt t="84386" x="1987550" y="3035300"/>
          <p14:tracePt t="84512" x="1993900" y="3035300"/>
          <p14:tracePt t="84526" x="2000250" y="3035300"/>
          <p14:tracePt t="84542" x="2006600" y="3035300"/>
          <p14:tracePt t="84575" x="2019300" y="3028950"/>
          <p14:tracePt t="84587" x="2025650" y="3022600"/>
          <p14:tracePt t="84603" x="2044700" y="3016250"/>
          <p14:tracePt t="84620" x="2095500" y="3009900"/>
          <p14:tracePt t="84637" x="2120900" y="3009900"/>
          <p14:tracePt t="84658" x="2133600" y="3003550"/>
          <p14:tracePt t="84670" x="2139950" y="2997200"/>
          <p14:tracePt t="84689" x="2146300" y="2990850"/>
          <p14:tracePt t="84705" x="2152650" y="2984500"/>
          <p14:tracePt t="84720" x="2178050" y="2978150"/>
          <p14:tracePt t="84737" x="2197100" y="2971800"/>
          <p14:tracePt t="84753" x="2216150" y="2965450"/>
          <p14:tracePt t="84770" x="2260600" y="2959100"/>
          <p14:tracePt t="84787" x="2286000" y="2959100"/>
          <p14:tracePt t="84803" x="2292350" y="2952750"/>
          <p14:tracePt t="84837" x="2298700" y="2965450"/>
          <p14:tracePt t="84854" x="2311400" y="2984500"/>
          <p14:tracePt t="84871" x="2324100" y="3003550"/>
          <p14:tracePt t="84887" x="2330450" y="3009900"/>
          <p14:tracePt t="84974" x="2330450" y="3016250"/>
          <p14:tracePt t="84987" x="2336800" y="3016250"/>
          <p14:tracePt t="85004" x="2343150" y="3022600"/>
          <p14:tracePt t="85020" x="2349500" y="3022600"/>
          <p14:tracePt t="85103" x="2355850" y="3022600"/>
          <p14:tracePt t="85120" x="2362200" y="3022600"/>
          <p14:tracePt t="85171" x="2349500" y="3016250"/>
          <p14:tracePt t="85175" x="2336800" y="3016250"/>
          <p14:tracePt t="85187" x="2317750" y="3016250"/>
          <p14:tracePt t="85204" x="2286000" y="3016250"/>
          <p14:tracePt t="85221" x="2260600" y="3016250"/>
          <p14:tracePt t="85237" x="2247900" y="3016250"/>
          <p14:tracePt t="85254" x="2241550" y="3022600"/>
          <p14:tracePt t="85288" x="2235200" y="3022600"/>
          <p14:tracePt t="85304" x="2216150" y="3028950"/>
          <p14:tracePt t="85321" x="2190750" y="3028950"/>
          <p14:tracePt t="85337" x="2152650" y="3028950"/>
          <p14:tracePt t="85354" x="2120900" y="3028950"/>
          <p14:tracePt t="85371" x="2038350" y="3028950"/>
          <p14:tracePt t="85388" x="1949450" y="3028950"/>
          <p14:tracePt t="85404" x="1873250" y="3028950"/>
          <p14:tracePt t="85423" x="1822450" y="3028950"/>
          <p14:tracePt t="85438" x="1790700" y="3028950"/>
          <p14:tracePt t="85454" x="1752600" y="3041650"/>
          <p14:tracePt t="85471" x="1663700" y="3060700"/>
          <p14:tracePt t="85488" x="1631950" y="3067050"/>
          <p14:tracePt t="85491" x="1587500" y="3073400"/>
          <p14:tracePt t="85506" x="1498600" y="3079750"/>
          <p14:tracePt t="85521" x="1422400" y="3079750"/>
          <p14:tracePt t="85538" x="1384300" y="3079750"/>
          <p14:tracePt t="85555" x="1358900" y="3079750"/>
          <p14:tracePt t="85630" x="1346200" y="3079750"/>
          <p14:tracePt t="85638" x="1339850" y="3079750"/>
          <p14:tracePt t="85656" x="1320800" y="3086100"/>
          <p14:tracePt t="85671" x="1276350" y="3086100"/>
          <p14:tracePt t="85688" x="1231900" y="3086100"/>
          <p14:tracePt t="85704" x="1200150" y="3073400"/>
          <p14:tracePt t="85721" x="1181100" y="3073400"/>
          <p14:tracePt t="85756" x="1174750" y="3067050"/>
          <p14:tracePt t="85772" x="1155700" y="3067050"/>
          <p14:tracePt t="85788" x="1035050" y="3054350"/>
          <p14:tracePt t="85804" x="882650" y="3048000"/>
          <p14:tracePt t="85823" x="755650" y="3035300"/>
          <p14:tracePt t="85837" x="660400" y="3016250"/>
          <p14:tracePt t="85854" x="635000" y="3003550"/>
          <p14:tracePt t="85871" x="635000" y="2997200"/>
          <p14:tracePt t="85888" x="635000" y="2990850"/>
          <p14:tracePt t="85942" x="628650" y="2990850"/>
          <p14:tracePt t="85947" x="615950" y="2990850"/>
          <p14:tracePt t="85973" x="558800" y="3003550"/>
          <p14:tracePt t="85988" x="539750" y="3009900"/>
          <p14:tracePt t="86004" x="533400" y="3016250"/>
          <p14:tracePt t="86038" x="558800" y="3016250"/>
          <p14:tracePt t="86055" x="609600" y="3028950"/>
          <p14:tracePt t="86073" x="666750" y="3035300"/>
          <p14:tracePt t="86088" x="704850" y="3041650"/>
          <p14:tracePt t="86105" x="717550" y="3048000"/>
          <p14:tracePt t="86121" x="730250" y="3048000"/>
          <p14:tracePt t="86138" x="749300" y="3054350"/>
          <p14:tracePt t="86155" x="768350" y="3054350"/>
          <p14:tracePt t="86171" x="793750" y="3054350"/>
          <p14:tracePt t="86188" x="819150" y="3054350"/>
          <p14:tracePt t="86205" x="838200" y="3054350"/>
          <p14:tracePt t="86222" x="844550" y="3054350"/>
          <p14:tracePt t="86238" x="850900" y="3048000"/>
          <p14:tracePt t="86255" x="857250" y="3048000"/>
          <p14:tracePt t="86274" x="869950" y="3048000"/>
          <p14:tracePt t="86288" x="895350" y="3041650"/>
          <p14:tracePt t="86304" x="914400" y="3041650"/>
          <p14:tracePt t="86322" x="927100" y="3035300"/>
          <p14:tracePt t="86338" x="933450" y="3035300"/>
          <p14:tracePt t="86372" x="939800" y="3035300"/>
          <p14:tracePt t="86390" x="946150" y="3035300"/>
          <p14:tracePt t="86405" x="952500" y="3035300"/>
          <p14:tracePt t="86421" x="965200" y="3028950"/>
          <p14:tracePt t="86438" x="977900" y="3028950"/>
          <p14:tracePt t="86455" x="984250" y="3028950"/>
          <p14:tracePt t="86472" x="990600" y="3028950"/>
          <p14:tracePt t="86488" x="1003300" y="3028950"/>
          <p14:tracePt t="86505" x="1016000" y="3028950"/>
          <p14:tracePt t="86522" x="1028700" y="3028950"/>
          <p14:tracePt t="86524" x="1035050" y="3028950"/>
          <p14:tracePt t="86539" x="1047750" y="3028950"/>
          <p14:tracePt t="86555" x="1060450" y="3028950"/>
          <p14:tracePt t="86572" x="1066800" y="3028950"/>
          <p14:tracePt t="86605" x="1073150" y="3028950"/>
          <p14:tracePt t="86679" x="1066800" y="3028950"/>
          <p14:tracePt t="86687" x="1060450" y="3022600"/>
          <p14:tracePt t="86707" x="1047750" y="3022600"/>
          <p14:tracePt t="86722" x="1041400" y="3016250"/>
          <p14:tracePt t="86739" x="1035050" y="3009900"/>
          <p14:tracePt t="86755" x="1035050" y="3003550"/>
          <p14:tracePt t="86770" x="1041400" y="2997200"/>
          <p14:tracePt t="86790" x="1054100" y="2997200"/>
          <p14:tracePt t="86806" x="1079500" y="3003550"/>
          <p14:tracePt t="86822" x="1143000" y="3022600"/>
          <p14:tracePt t="86840" x="1200150" y="3035300"/>
          <p14:tracePt t="86855" x="1257300" y="3041650"/>
          <p14:tracePt t="86872" x="1308100" y="3041650"/>
          <p14:tracePt t="86889" x="1377950" y="3048000"/>
          <p14:tracePt t="86905" x="1447800" y="3048000"/>
          <p14:tracePt t="86922" x="1504950" y="3054350"/>
          <p14:tracePt t="86940" x="1536700" y="3054350"/>
          <p14:tracePt t="86972" x="1549400" y="3054350"/>
          <p14:tracePt t="86989" x="1562100" y="3054350"/>
          <p14:tracePt t="87006" x="1593850" y="3054350"/>
          <p14:tracePt t="87022" x="1644650" y="3054350"/>
          <p14:tracePt t="87041" x="1752600" y="3060700"/>
          <p14:tracePt t="87056" x="1790700" y="3060700"/>
          <p14:tracePt t="87074" x="1816100" y="3060700"/>
          <p14:tracePt t="87089" x="1835150" y="3060700"/>
          <p14:tracePt t="87106" x="1841500" y="3060700"/>
          <p14:tracePt t="87122" x="1847850" y="3060700"/>
          <p14:tracePt t="87139" x="1860550" y="3060700"/>
          <p14:tracePt t="87156" x="1873250" y="3060700"/>
          <p14:tracePt t="87172" x="1898650" y="3054350"/>
          <p14:tracePt t="87193" x="1949450" y="3048000"/>
          <p14:tracePt t="87205" x="1955800" y="3048000"/>
          <p14:tracePt t="87296" x="1962150" y="3048000"/>
          <p14:tracePt t="87306" x="1962150" y="3054350"/>
          <p14:tracePt t="87489" x="1955800" y="3054350"/>
          <p14:tracePt t="87503" x="1930400" y="3054350"/>
          <p14:tracePt t="87522" x="1892300" y="3048000"/>
          <p14:tracePt t="87539" x="1873250" y="3041650"/>
          <p14:tracePt t="87556" x="1873250" y="3028950"/>
          <p14:tracePt t="87572" x="1892300" y="3009900"/>
          <p14:tracePt t="87589" x="1949450" y="2990850"/>
          <p14:tracePt t="87606" x="2032000" y="2978150"/>
          <p14:tracePt t="87623" x="2209800" y="2971800"/>
          <p14:tracePt t="87641" x="2349500" y="2978150"/>
          <p14:tracePt t="87656" x="2444750" y="2990850"/>
          <p14:tracePt t="87673" x="2482850" y="2990850"/>
          <p14:tracePt t="87706" x="2482850" y="2997200"/>
          <p14:tracePt t="87723" x="2482850" y="3003550"/>
          <p14:tracePt t="87756" x="2482850" y="3009900"/>
          <p14:tracePt t="87774" x="2482850" y="3016250"/>
          <p14:tracePt t="87789" x="2495550" y="3028950"/>
          <p14:tracePt t="87806" x="2514600" y="3041650"/>
          <p14:tracePt t="87822" x="2540000" y="3054350"/>
          <p14:tracePt t="87840" x="2559050" y="3060700"/>
          <p14:tracePt t="87857" x="2590800" y="3060700"/>
          <p14:tracePt t="87873" x="2647950" y="3060700"/>
          <p14:tracePt t="87891" x="2711450" y="3060700"/>
          <p14:tracePt t="87907" x="2755900" y="3060700"/>
          <p14:tracePt t="87923" x="2794000" y="3060700"/>
          <p14:tracePt t="87939" x="2819400" y="3060700"/>
          <p14:tracePt t="87956" x="2825750" y="3060700"/>
          <p14:tracePt t="87973" x="2832100" y="3067050"/>
          <p14:tracePt t="88012" x="2838450" y="3067050"/>
          <p14:tracePt t="88072" x="2844800" y="3067050"/>
          <p14:tracePt t="88080" x="2851150" y="3067050"/>
          <p14:tracePt t="88088" x="2857500" y="3067050"/>
          <p14:tracePt t="88107" x="2882900" y="3060700"/>
          <p14:tracePt t="88123" x="2908300" y="3060700"/>
          <p14:tracePt t="88140" x="2971800" y="3054350"/>
          <p14:tracePt t="88156" x="3009900" y="3048000"/>
          <p14:tracePt t="88173" x="3060700" y="3041650"/>
          <p14:tracePt t="88190" x="3079750" y="3041650"/>
          <p14:tracePt t="88192" x="3086100" y="3041650"/>
          <p14:tracePt t="88207" x="3092450" y="3041650"/>
          <p14:tracePt t="88209" x="3098800" y="3035300"/>
          <p14:tracePt t="88223" x="3111500" y="3035300"/>
          <p14:tracePt t="88240" x="3124200" y="3035300"/>
          <p14:tracePt t="88257" x="3130550" y="3035300"/>
          <p14:tracePt t="88273" x="3136900" y="3035300"/>
          <p14:tracePt t="88370" x="3143250" y="3035300"/>
          <p14:tracePt t="88394" x="3149600" y="3035300"/>
          <p14:tracePt t="88411" x="3155950" y="3035300"/>
          <p14:tracePt t="88418" x="3155950" y="3028950"/>
          <p14:tracePt t="88428" x="3162300" y="3028950"/>
          <p14:tracePt t="88457" x="3168650" y="3028950"/>
          <p14:tracePt t="88490" x="3175000" y="3028950"/>
          <p14:tracePt t="88507" x="3181350" y="3028950"/>
          <p14:tracePt t="88523" x="3187700" y="3022600"/>
          <p14:tracePt t="88557" x="3200400" y="3016250"/>
          <p14:tracePt t="88648" x="3206750" y="3016250"/>
          <p14:tracePt t="88703" x="3213100" y="3016250"/>
          <p14:tracePt t="88903" x="3206750" y="3016250"/>
          <p14:tracePt t="88919" x="3200400" y="3022600"/>
          <p14:tracePt t="88935" x="3194050" y="3022600"/>
          <p14:tracePt t="88951" x="3187700" y="3022600"/>
          <p14:tracePt t="88959" x="3181350" y="3022600"/>
          <p14:tracePt t="88991" x="3168650" y="3022600"/>
          <p14:tracePt t="89007" x="3149600" y="3028950"/>
          <p14:tracePt t="89024" x="3136900" y="3028950"/>
          <p14:tracePt t="89041" x="3105150" y="3035300"/>
          <p14:tracePt t="89057" x="3067050" y="3035300"/>
          <p14:tracePt t="89074" x="3016250" y="3041650"/>
          <p14:tracePt t="89091" x="2965450" y="3048000"/>
          <p14:tracePt t="89106" x="2863850" y="3067050"/>
          <p14:tracePt t="89124" x="2794000" y="3073400"/>
          <p14:tracePt t="89140" x="2686050" y="3092450"/>
          <p14:tracePt t="89157" x="2603500" y="3111500"/>
          <p14:tracePt t="89159" x="2520950" y="3124200"/>
          <p14:tracePt t="89174" x="2476500" y="3130550"/>
          <p14:tracePt t="89176" x="2387600" y="3149600"/>
          <p14:tracePt t="89191" x="2260600" y="3175000"/>
          <p14:tracePt t="89207" x="2184400" y="3187700"/>
          <p14:tracePt t="89224" x="2101850" y="3200400"/>
          <p14:tracePt t="89241" x="2051050" y="3206750"/>
          <p14:tracePt t="89257" x="1993900" y="3219450"/>
          <p14:tracePt t="89275" x="1892300" y="3238500"/>
          <p14:tracePt t="89293" x="1727200" y="3257550"/>
          <p14:tracePt t="89308" x="1549400" y="3282950"/>
          <p14:tracePt t="89324" x="1377950" y="3302000"/>
          <p14:tracePt t="89341" x="1250950" y="3314700"/>
          <p14:tracePt t="89357" x="1187450" y="3321050"/>
          <p14:tracePt t="89373" x="1187450" y="3327400"/>
          <p14:tracePt t="89407" x="1187450" y="3321050"/>
          <p14:tracePt t="89424" x="1187450" y="3314700"/>
          <p14:tracePt t="89441" x="1187450" y="3308350"/>
          <p14:tracePt t="89458" x="1174750" y="3302000"/>
          <p14:tracePt t="89461" x="1168400" y="3295650"/>
          <p14:tracePt t="89474" x="1162050" y="3289300"/>
          <p14:tracePt t="89491" x="1149350" y="3276600"/>
          <p14:tracePt t="89494" x="1143000" y="3263900"/>
          <p14:tracePt t="89508" x="1136650" y="3257550"/>
          <p14:tracePt t="89511" x="1136650" y="3251200"/>
          <p14:tracePt t="89524" x="1136650" y="3244850"/>
          <p14:tracePt t="89541" x="1136650" y="3238500"/>
          <p14:tracePt t="89559" x="1136650" y="3232150"/>
          <p14:tracePt t="89576" x="1143000" y="3232150"/>
          <p14:tracePt t="89612" x="1136650" y="3232150"/>
          <p14:tracePt t="89625" x="1123950" y="3232150"/>
          <p14:tracePt t="89641" x="1104900" y="3232150"/>
          <p14:tracePt t="89658" x="1092200" y="3232150"/>
          <p14:tracePt t="89674" x="1085850" y="3225800"/>
          <p14:tracePt t="89690" x="1085850" y="3219450"/>
          <p14:tracePt t="89708" x="1085850" y="3213100"/>
          <p14:tracePt t="89726" x="1098550" y="3213100"/>
          <p14:tracePt t="89741" x="1130300" y="3213100"/>
          <p14:tracePt t="89757" x="1143000" y="3213100"/>
          <p14:tracePt t="89776" x="1149350" y="3213100"/>
          <p14:tracePt t="89808" x="1149350" y="3219450"/>
          <p14:tracePt t="90139" x="1155700" y="3219450"/>
          <p14:tracePt t="90147" x="1162050" y="3219450"/>
          <p14:tracePt t="90159" x="1174750" y="3213100"/>
          <p14:tracePt t="90175" x="1219200" y="3206750"/>
          <p14:tracePt t="90192" x="1257300" y="3206750"/>
          <p14:tracePt t="90195" x="1270000" y="3200400"/>
          <p14:tracePt t="90208" x="1282700" y="3200400"/>
          <p14:tracePt t="90210" x="1289050" y="3200400"/>
          <p14:tracePt t="90328" x="1295400" y="3200400"/>
          <p14:tracePt t="90336" x="1301750" y="3200400"/>
          <p14:tracePt t="90345" x="1314450" y="3200400"/>
          <p14:tracePt t="90359" x="1333500" y="3200400"/>
          <p14:tracePt t="90375" x="1365250" y="3219450"/>
          <p14:tracePt t="90391" x="1365250" y="3225800"/>
          <p14:tracePt t="90409" x="1365250" y="3232150"/>
          <p14:tracePt t="90425" x="1371600" y="3238500"/>
          <p14:tracePt t="90458" x="1371600" y="3244850"/>
          <p14:tracePt t="90475" x="1371600" y="3251200"/>
          <p14:tracePt t="90514" x="1377950" y="3251200"/>
          <p14:tracePt t="90529" x="1377950" y="3257550"/>
          <p14:tracePt t="90559" x="1384300" y="3263900"/>
          <p14:tracePt t="90575" x="1384300" y="3276600"/>
          <p14:tracePt t="90608" x="1384300" y="3282950"/>
          <p14:tracePt t="90625" x="1390650" y="3289300"/>
          <p14:tracePt t="90642" x="1397000" y="3289300"/>
          <p14:tracePt t="90659" x="1403350" y="3289300"/>
          <p14:tracePt t="90675" x="1416050" y="3289300"/>
          <p14:tracePt t="90692" x="1428750" y="3282950"/>
          <p14:tracePt t="90708" x="1460500" y="3282950"/>
          <p14:tracePt t="90725" x="1492250" y="3282950"/>
          <p14:tracePt t="90742" x="1543050" y="3282950"/>
          <p14:tracePt t="90758" x="1574800" y="3282950"/>
          <p14:tracePt t="90776" x="1606550" y="3282950"/>
          <p14:tracePt t="90792" x="1657350" y="3282950"/>
          <p14:tracePt t="90794" x="1670050" y="3276600"/>
          <p14:tracePt t="90810" x="1695450" y="3276600"/>
          <p14:tracePt t="90826" x="1720850" y="3276600"/>
          <p14:tracePt t="90842" x="1739900" y="3276600"/>
          <p14:tracePt t="90860" x="1752600" y="3270250"/>
          <p14:tracePt t="90877" x="1765300" y="3270250"/>
          <p14:tracePt t="90892" x="1771650" y="3270250"/>
          <p14:tracePt t="90959" x="1771650" y="3276600"/>
          <p14:tracePt t="90978" x="1771650" y="3282950"/>
          <p14:tracePt t="90994" x="1771650" y="3289300"/>
          <p14:tracePt t="91063" x="1778000" y="3289300"/>
          <p14:tracePt t="91069" x="1778000" y="3282950"/>
          <p14:tracePt t="91077" x="1784350" y="3282950"/>
          <p14:tracePt t="91092" x="1790700" y="3270250"/>
          <p14:tracePt t="91108" x="1809750" y="3257550"/>
          <p14:tracePt t="91126" x="1828800" y="3238500"/>
          <p14:tracePt t="91142" x="1847850" y="3225800"/>
          <p14:tracePt t="91160" x="1885950" y="3213100"/>
          <p14:tracePt t="91176" x="1943100" y="3200400"/>
          <p14:tracePt t="91192" x="2000250" y="3194050"/>
          <p14:tracePt t="91209" x="2038350" y="3194050"/>
          <p14:tracePt t="91227" x="2038350" y="3187700"/>
          <p14:tracePt t="91282" x="2032000" y="3187700"/>
          <p14:tracePt t="91309" x="2025650" y="3187700"/>
          <p14:tracePt t="91326" x="2019300" y="3187700"/>
          <p14:tracePt t="91473" x="2025650" y="3187700"/>
          <p14:tracePt t="91481" x="2032000" y="3187700"/>
          <p14:tracePt t="91493" x="2044700" y="3181350"/>
          <p14:tracePt t="91510" x="2070100" y="3175000"/>
          <p14:tracePt t="91527" x="2101850" y="3168650"/>
          <p14:tracePt t="91544" x="2127250" y="3168650"/>
          <p14:tracePt t="91560" x="2190750" y="3168650"/>
          <p14:tracePt t="91576" x="2241550" y="3168650"/>
          <p14:tracePt t="91593" x="2324100" y="3175000"/>
          <p14:tracePt t="91609" x="2374900" y="3181350"/>
          <p14:tracePt t="91626" x="2451100" y="3194050"/>
          <p14:tracePt t="91643" x="2489200" y="3194050"/>
          <p14:tracePt t="91659" x="2527300" y="3194050"/>
          <p14:tracePt t="91676" x="2540000" y="3194050"/>
          <p14:tracePt t="91758" x="2540000" y="3200400"/>
          <p14:tracePt t="91776" x="2546350" y="3200400"/>
          <p14:tracePt t="91798" x="2552700" y="3200400"/>
          <p14:tracePt t="91814" x="2559050" y="3200400"/>
          <p14:tracePt t="91827" x="2571750" y="3206750"/>
          <p14:tracePt t="91843" x="2635250" y="3206750"/>
          <p14:tracePt t="91860" x="2705100" y="3213100"/>
          <p14:tracePt t="91876" x="2825750" y="3213100"/>
          <p14:tracePt t="91893" x="2965450" y="3213100"/>
          <p14:tracePt t="91911" x="3009900" y="3206750"/>
          <p14:tracePt t="91926" x="3022600" y="3206750"/>
          <p14:tracePt t="91943" x="3028950" y="3200400"/>
          <p14:tracePt t="91958" x="3041650" y="3200400"/>
          <p14:tracePt t="91978" x="3048000" y="3200400"/>
          <p14:tracePt t="92212" x="3048000" y="3206750"/>
          <p14:tracePt t="92238" x="3048000" y="3213100"/>
          <p14:tracePt t="92414" x="3054350" y="3213100"/>
          <p14:tracePt t="92433" x="3067050" y="3213100"/>
          <p14:tracePt t="92460" x="3073400" y="3213100"/>
          <p14:tracePt t="92493" x="3079750" y="3213100"/>
          <p14:tracePt t="92510" x="3098800" y="3213100"/>
          <p14:tracePt t="92514" x="3111500" y="3213100"/>
          <p14:tracePt t="92527" x="3124200" y="3213100"/>
          <p14:tracePt t="92543" x="3155950" y="3206750"/>
          <p14:tracePt t="92560" x="3168650" y="3200400"/>
          <p14:tracePt t="92562" x="3181350" y="3200400"/>
          <p14:tracePt t="92577" x="3194050" y="3194050"/>
          <p14:tracePt t="92593" x="3200400" y="3194050"/>
          <p14:tracePt t="92596" x="3200400" y="3187700"/>
          <p14:tracePt t="92728" x="3194050" y="3187700"/>
          <p14:tracePt t="92736" x="3187700" y="3187700"/>
          <p14:tracePt t="92752" x="3181350" y="3187700"/>
          <p14:tracePt t="92778" x="3175000" y="3187700"/>
          <p14:tracePt t="92794" x="3162300" y="3194050"/>
          <p14:tracePt t="92812" x="3155950" y="3194050"/>
          <p14:tracePt t="92827" x="3149600" y="3194050"/>
          <p14:tracePt t="92843" x="3136900" y="3200400"/>
          <p14:tracePt t="92860" x="3130550" y="3200400"/>
          <p14:tracePt t="92877" x="3124200" y="3200400"/>
          <p14:tracePt t="92894" x="3117850" y="3200400"/>
          <p14:tracePt t="92910" x="3111500" y="3206750"/>
          <p14:tracePt t="92927" x="3092450" y="3206750"/>
          <p14:tracePt t="92943" x="3067050" y="3206750"/>
          <p14:tracePt t="92961" x="3041650" y="3206750"/>
          <p14:tracePt t="92977" x="2946400" y="3206750"/>
          <p14:tracePt t="92994" x="2901950" y="3206750"/>
          <p14:tracePt t="93011" x="2819400" y="3206750"/>
          <p14:tracePt t="93028" x="2781300" y="3213100"/>
          <p14:tracePt t="93044" x="2705100" y="3219450"/>
          <p14:tracePt t="93060" x="2609850" y="3225800"/>
          <p14:tracePt t="93077" x="2552700" y="3225800"/>
          <p14:tracePt t="93094" x="2438400" y="3232150"/>
          <p14:tracePt t="93111" x="2330450" y="3232150"/>
          <p14:tracePt t="93127" x="2235200" y="3232150"/>
          <p14:tracePt t="93145" x="2197100" y="3232150"/>
          <p14:tracePt t="93161" x="2133600" y="3232150"/>
          <p14:tracePt t="93178" x="2070100" y="3232150"/>
          <p14:tracePt t="93194" x="1930400" y="3244850"/>
          <p14:tracePt t="93212" x="1758950" y="3257550"/>
          <p14:tracePt t="93228" x="1625600" y="3270250"/>
          <p14:tracePt t="93244" x="1530350" y="3276600"/>
          <p14:tracePt t="93261" x="1460500" y="3282950"/>
          <p14:tracePt t="93277" x="1441450" y="3289300"/>
          <p14:tracePt t="93294" x="1435100" y="3295650"/>
          <p14:tracePt t="93310" x="1435100" y="3308350"/>
          <p14:tracePt t="93328" x="1435100" y="3321050"/>
          <p14:tracePt t="93344" x="1428750" y="3333750"/>
          <p14:tracePt t="93361" x="1403350" y="3365500"/>
          <p14:tracePt t="93378" x="1384300" y="3378200"/>
          <p14:tracePt t="93381" x="1371600" y="3384550"/>
          <p14:tracePt t="93394" x="1371600" y="3390900"/>
          <p14:tracePt t="93454" x="1377950" y="3390900"/>
          <p14:tracePt t="93462" x="1384300" y="3390900"/>
          <p14:tracePt t="93478" x="1422400" y="3397250"/>
          <p14:tracePt t="93494" x="1454150" y="3403600"/>
          <p14:tracePt t="93510" x="1466850" y="3403600"/>
          <p14:tracePt t="93528" x="1473200" y="3403600"/>
          <p14:tracePt t="93544" x="1479550" y="3403600"/>
          <p14:tracePt t="93561" x="1530350" y="3403600"/>
          <p14:tracePt t="93578" x="1606550" y="3397250"/>
          <p14:tracePt t="93594" x="1701800" y="3397250"/>
          <p14:tracePt t="93611" x="1752600" y="3397250"/>
          <p14:tracePt t="93628" x="1771650" y="3397250"/>
          <p14:tracePt t="93665" x="1765300" y="3397250"/>
          <p14:tracePt t="93695" x="1758950" y="3403600"/>
          <p14:tracePt t="94397" x="1765300" y="3403600"/>
          <p14:tracePt t="94405" x="1771650" y="3403600"/>
          <p14:tracePt t="94415" x="1778000" y="3403600"/>
          <p14:tracePt t="94428" x="1797050" y="3403600"/>
          <p14:tracePt t="94445" x="1809750" y="3397250"/>
          <p14:tracePt t="94462" x="1822450" y="3390900"/>
          <p14:tracePt t="94478" x="1835150" y="3384550"/>
          <p14:tracePt t="94495" x="1854200" y="3384550"/>
          <p14:tracePt t="94512" x="1879600" y="3378200"/>
          <p14:tracePt t="94528" x="1898650" y="3378200"/>
          <p14:tracePt t="94545" x="2000250" y="3378200"/>
          <p14:tracePt t="94561" x="2133600" y="3390900"/>
          <p14:tracePt t="94578" x="2286000" y="3403600"/>
          <p14:tracePt t="94595" x="2387600" y="3422650"/>
          <p14:tracePt t="94612" x="2432050" y="3429000"/>
          <p14:tracePt t="94615" x="2438400" y="3429000"/>
          <p14:tracePt t="94645" x="2438400" y="3422650"/>
          <p14:tracePt t="94662" x="2432050" y="3416300"/>
          <p14:tracePt t="94679" x="2425700" y="3416300"/>
          <p14:tracePt t="94845" x="2432050" y="3416300"/>
          <p14:tracePt t="94854" x="2438400" y="3416300"/>
          <p14:tracePt t="94862" x="2451100" y="3409950"/>
          <p14:tracePt t="94880" x="2501900" y="3409950"/>
          <p14:tracePt t="94898" x="2533650" y="3409950"/>
          <p14:tracePt t="94914" x="2559050" y="3409950"/>
          <p14:tracePt t="94929" x="2578100" y="3409950"/>
          <p14:tracePt t="94962" x="2584450" y="3409950"/>
          <p14:tracePt t="94979" x="2597150" y="3409950"/>
          <p14:tracePt t="94995" x="2603500" y="3409950"/>
          <p14:tracePt t="95012" x="2609850" y="3409950"/>
          <p14:tracePt t="95029" x="2616200" y="3409950"/>
          <p14:tracePt t="95045" x="2628900" y="3409950"/>
          <p14:tracePt t="95062" x="2641600" y="3409950"/>
          <p14:tracePt t="95081" x="2660650" y="3409950"/>
          <p14:tracePt t="95096" x="2673350" y="3409950"/>
          <p14:tracePt t="95112" x="2679700" y="3403600"/>
          <p14:tracePt t="95186" x="2686050" y="3403600"/>
          <p14:tracePt t="95229" x="2692400" y="3403600"/>
          <p14:tracePt t="95308" x="2698750" y="3403600"/>
          <p14:tracePt t="95340" x="2705100" y="3403600"/>
          <p14:tracePt t="95348" x="2711450" y="3397250"/>
          <p14:tracePt t="95364" x="2730500" y="3397250"/>
          <p14:tracePt t="95379" x="2749550" y="3390900"/>
          <p14:tracePt t="95396" x="2774950" y="3390900"/>
          <p14:tracePt t="95413" x="2813050" y="3384550"/>
          <p14:tracePt t="95429" x="2844800" y="3378200"/>
          <p14:tracePt t="95448" x="2895600" y="3371850"/>
          <p14:tracePt t="95462" x="2921000" y="3371850"/>
          <p14:tracePt t="95479" x="2940050" y="3365500"/>
          <p14:tracePt t="95584" x="2946400" y="3365500"/>
          <p14:tracePt t="95600" x="2952750" y="3365500"/>
          <p14:tracePt t="95608" x="2965450" y="3365500"/>
          <p14:tracePt t="95616" x="2978150" y="3365500"/>
          <p14:tracePt t="95630" x="2990850" y="3365500"/>
          <p14:tracePt t="95646" x="3041650" y="3371850"/>
          <p14:tracePt t="95663" x="3086100" y="3378200"/>
          <p14:tracePt t="95679" x="3136900" y="3384550"/>
          <p14:tracePt t="95698" x="3175000" y="3390900"/>
          <p14:tracePt t="95713" x="3244850" y="3403600"/>
          <p14:tracePt t="95729" x="3289300" y="3416300"/>
          <p14:tracePt t="95747" x="3321050" y="3422650"/>
          <p14:tracePt t="95763" x="3359150" y="3429000"/>
          <p14:tracePt t="95779" x="3371850" y="3429000"/>
          <p14:tracePt t="95936" x="3371850" y="3435350"/>
          <p14:tracePt t="96171" x="3365500" y="3435350"/>
          <p14:tracePt t="96176" x="3359150" y="3435350"/>
          <p14:tracePt t="96197" x="3333750" y="3435350"/>
          <p14:tracePt t="96213" x="3302000" y="3435350"/>
          <p14:tracePt t="96230" x="3263900" y="3435350"/>
          <p14:tracePt t="96232" x="3244850" y="3435350"/>
          <p14:tracePt t="96247" x="3194050" y="3435350"/>
          <p14:tracePt t="96263" x="3143250" y="3441700"/>
          <p14:tracePt t="96280" x="3060700" y="3448050"/>
          <p14:tracePt t="96298" x="2978150" y="3448050"/>
          <p14:tracePt t="96313" x="2863850" y="3460750"/>
          <p14:tracePt t="96330" x="2705100" y="3473450"/>
          <p14:tracePt t="96347" x="2476500" y="3479800"/>
          <p14:tracePt t="96363" x="2216150" y="3486150"/>
          <p14:tracePt t="96380" x="2025650" y="3498850"/>
          <p14:tracePt t="96397" x="1860550" y="3511550"/>
          <p14:tracePt t="96413" x="1752600" y="3524250"/>
          <p14:tracePt t="96430" x="1682750" y="3543300"/>
          <p14:tracePt t="96447" x="1587500" y="3568700"/>
          <p14:tracePt t="96463" x="1466850" y="3600450"/>
          <p14:tracePt t="96482" x="1219200" y="3632200"/>
          <p14:tracePt t="96496" x="1155700" y="3638550"/>
          <p14:tracePt t="96514" x="958850" y="3644900"/>
          <p14:tracePt t="96530" x="933450" y="3651250"/>
          <p14:tracePt t="96564" x="939800" y="3651250"/>
          <p14:tracePt t="96580" x="958850" y="3644900"/>
          <p14:tracePt t="96598" x="984250" y="3644900"/>
          <p14:tracePt t="96613" x="1003300" y="3644900"/>
          <p14:tracePt t="96730" x="1003300" y="3638550"/>
          <p14:tracePt t="96811" x="996950" y="3638550"/>
          <p14:tracePt t="97419" x="1003300" y="3638550"/>
          <p14:tracePt t="97425" x="1009650" y="3644900"/>
          <p14:tracePt t="97448" x="1066800" y="3657600"/>
          <p14:tracePt t="97465" x="1187450" y="3670300"/>
          <p14:tracePt t="97483" x="1244600" y="3676650"/>
          <p14:tracePt t="97496" x="1263650" y="3676650"/>
          <p14:tracePt t="97556" x="1270000" y="3676650"/>
          <p14:tracePt t="97586" x="1276350" y="3676650"/>
          <p14:tracePt t="97602" x="1282700" y="3670300"/>
          <p14:tracePt t="97610" x="1289050" y="3670300"/>
          <p14:tracePt t="97630" x="1301750" y="3663950"/>
          <p14:tracePt t="97648" x="1308100" y="3657600"/>
          <p14:tracePt t="97664" x="1320800" y="3657600"/>
          <p14:tracePt t="97681" x="1327150" y="3651250"/>
          <p14:tracePt t="97698" x="1333500" y="3651250"/>
          <p14:tracePt t="97700" x="1339850" y="3651250"/>
          <p14:tracePt t="97714" x="1346200" y="3651250"/>
          <p14:tracePt t="97731" x="1358900" y="3651250"/>
          <p14:tracePt t="97749" x="1365250" y="3644900"/>
          <p14:tracePt t="97766" x="1377950" y="3644900"/>
          <p14:tracePt t="97781" x="1384300" y="3644900"/>
          <p14:tracePt t="97840" x="1390650" y="3644900"/>
          <p14:tracePt t="97849" x="1397000" y="3644900"/>
          <p14:tracePt t="97866" x="1409700" y="3644900"/>
          <p14:tracePt t="97882" x="1435100" y="3644900"/>
          <p14:tracePt t="97900" x="1460500" y="3644900"/>
          <p14:tracePt t="97914" x="1473200" y="3644900"/>
          <p14:tracePt t="97931" x="1485900" y="3644900"/>
          <p14:tracePt t="97948" x="1498600" y="3651250"/>
          <p14:tracePt t="97965" x="1504950" y="3651250"/>
          <p14:tracePt t="97981" x="1511300" y="3651250"/>
          <p14:tracePt t="97984" x="1517650" y="3651250"/>
          <p14:tracePt t="97999" x="1543050" y="3651250"/>
          <p14:tracePt t="98015" x="1549400" y="3651250"/>
          <p14:tracePt t="98033" x="1562100" y="3651250"/>
          <p14:tracePt t="98048" x="1581150" y="3651250"/>
          <p14:tracePt t="98065" x="1587500" y="3651250"/>
          <p14:tracePt t="98579" x="1593850" y="3651250"/>
          <p14:tracePt t="98599" x="1606550" y="3651250"/>
          <p14:tracePt t="98616" x="1612900" y="3657600"/>
          <p14:tracePt t="98619" x="1619250" y="3657600"/>
          <p14:tracePt t="98633" x="1625600" y="3657600"/>
          <p14:tracePt t="98651" x="1651000" y="3657600"/>
          <p14:tracePt t="98666" x="1663700" y="3657600"/>
          <p14:tracePt t="98683" x="1689100" y="3657600"/>
          <p14:tracePt t="98701" x="1701800" y="3657600"/>
          <p14:tracePt t="98715" x="1720850" y="3657600"/>
          <p14:tracePt t="98732" x="1733550" y="3657600"/>
          <p14:tracePt t="98796" x="1739900" y="3657600"/>
          <p14:tracePt t="98802" x="1746250" y="3657600"/>
          <p14:tracePt t="98815" x="1752600" y="3657600"/>
          <p14:tracePt t="98832" x="1771650" y="3657600"/>
          <p14:tracePt t="98851" x="1790700" y="3663950"/>
          <p14:tracePt t="98865" x="1797050" y="3663950"/>
          <p14:tracePt t="98917" x="1803400" y="3663950"/>
          <p14:tracePt t="98934" x="1828800" y="3663950"/>
          <p14:tracePt t="98949" x="1866900" y="3663950"/>
          <p14:tracePt t="98965" x="1911350" y="3657600"/>
          <p14:tracePt t="98982" x="1962150" y="3657600"/>
          <p14:tracePt t="98988" x="1974850" y="3651250"/>
          <p14:tracePt t="99001" x="1981200" y="3651250"/>
          <p14:tracePt t="99015" x="2000250" y="3644900"/>
          <p14:tracePt t="99034" x="2044700" y="3632200"/>
          <p14:tracePt t="99052" x="2095500" y="3619500"/>
          <p14:tracePt t="99066" x="2114550" y="3613150"/>
          <p14:tracePt t="99084" x="2159000" y="3600450"/>
          <p14:tracePt t="99098" x="2165350" y="3600450"/>
          <p14:tracePt t="99135" x="2171700" y="3600450"/>
          <p14:tracePt t="99151" x="2178050" y="3600450"/>
          <p14:tracePt t="99183" x="2197100" y="3594100"/>
          <p14:tracePt t="99199" x="2203450" y="3594100"/>
          <p14:tracePt t="99215" x="2209800" y="3594100"/>
          <p14:tracePt t="99233" x="2216150" y="3600450"/>
          <p14:tracePt t="99258" x="2216150" y="3606800"/>
          <p14:tracePt t="99318" x="2222500" y="3606800"/>
          <p14:tracePt t="99327" x="2228850" y="3613150"/>
          <p14:tracePt t="99335" x="2235200" y="3619500"/>
          <p14:tracePt t="99349" x="2266950" y="3625850"/>
          <p14:tracePt t="99365" x="2279650" y="3632200"/>
          <p14:tracePt t="99382" x="2305050" y="3644900"/>
          <p14:tracePt t="99400" x="2317750" y="3644900"/>
          <p14:tracePt t="99416" x="2324100" y="3644900"/>
          <p14:tracePt t="99466" x="2330450" y="3644900"/>
          <p14:tracePt t="99484" x="2343150" y="3638550"/>
          <p14:tracePt t="99500" x="2355850" y="3632200"/>
          <p14:tracePt t="99516" x="2368550" y="3632200"/>
          <p14:tracePt t="99534" x="2387600" y="3625850"/>
          <p14:tracePt t="99549" x="2400300" y="3625850"/>
          <p14:tracePt t="99566" x="2419350" y="3625850"/>
          <p14:tracePt t="99583" x="2425700" y="3619500"/>
          <p14:tracePt t="99599" x="2432050" y="3613150"/>
          <p14:tracePt t="99616" x="2451100" y="3606800"/>
          <p14:tracePt t="99633" x="2476500" y="3600450"/>
          <p14:tracePt t="99649" x="2495550" y="3600450"/>
          <p14:tracePt t="99666" x="2533650" y="3600450"/>
          <p14:tracePt t="99669" x="2559050" y="3600450"/>
          <p14:tracePt t="99683" x="2616200" y="3613150"/>
          <p14:tracePt t="99701" x="2667000" y="3619500"/>
          <p14:tracePt t="99716" x="2711450" y="3632200"/>
          <p14:tracePt t="99734" x="2743200" y="3638550"/>
          <p14:tracePt t="99750" x="2774950" y="3638550"/>
          <p14:tracePt t="99767" x="2838450" y="3638550"/>
          <p14:tracePt t="99783" x="2876550" y="3638550"/>
          <p14:tracePt t="99799" x="2914650" y="3638550"/>
          <p14:tracePt t="99816" x="2921000" y="3638550"/>
          <p14:tracePt t="99874" x="2921000" y="3644900"/>
          <p14:tracePt t="99912" x="2927350" y="3644900"/>
          <p14:tracePt t="99934" x="2933700" y="3644900"/>
          <p14:tracePt t="100064" x="2927350" y="3644900"/>
          <p14:tracePt t="100072" x="2921000" y="3644900"/>
          <p14:tracePt t="100083" x="2908300" y="3644900"/>
          <p14:tracePt t="100100" x="2876550" y="3644900"/>
          <p14:tracePt t="100116" x="2825750" y="3651250"/>
          <p14:tracePt t="100133" x="2698750" y="3651250"/>
          <p14:tracePt t="100152" x="2413000" y="3632200"/>
          <p14:tracePt t="100167" x="2311400" y="3625850"/>
          <p14:tracePt t="100183" x="2101850" y="3613150"/>
          <p14:tracePt t="100202" x="2032000" y="3613150"/>
          <p14:tracePt t="100216" x="1993900" y="3613150"/>
          <p14:tracePt t="100233" x="1955800" y="3625850"/>
          <p14:tracePt t="100250" x="1885950" y="3651250"/>
          <p14:tracePt t="100266" x="1752600" y="3657600"/>
          <p14:tracePt t="100283" x="1593850" y="3663950"/>
          <p14:tracePt t="100302" x="1371600" y="3657600"/>
          <p14:tracePt t="100317" x="1168400" y="3657600"/>
          <p14:tracePt t="100333" x="1041400" y="3657600"/>
          <p14:tracePt t="100351" x="971550" y="3657600"/>
          <p14:tracePt t="100367" x="965200" y="3657600"/>
          <p14:tracePt t="100383" x="965200" y="3663950"/>
          <p14:tracePt t="100400" x="971550" y="3683000"/>
          <p14:tracePt t="100417" x="965200" y="3721100"/>
          <p14:tracePt t="100435" x="927100" y="3746500"/>
          <p14:tracePt t="100450" x="901700" y="3771900"/>
          <p14:tracePt t="100467" x="869950" y="3784600"/>
          <p14:tracePt t="100484" x="863600" y="3790950"/>
          <p14:tracePt t="100532" x="869950" y="3790950"/>
          <p14:tracePt t="100546" x="876300" y="3790950"/>
          <p14:tracePt t="100561" x="889000" y="3790950"/>
          <p14:tracePt t="100596" x="895350" y="3790950"/>
          <p14:tracePt t="100612" x="895350" y="3797300"/>
          <p14:tracePt t="100621" x="901700" y="3797300"/>
          <p14:tracePt t="100633" x="901700" y="3803650"/>
          <p14:tracePt t="100668" x="908050" y="3816350"/>
          <p14:tracePt t="100684" x="914400" y="3822700"/>
          <p14:tracePt t="100702" x="933450" y="3829050"/>
          <p14:tracePt t="100717" x="946150" y="3835400"/>
          <p14:tracePt t="100733" x="952500" y="3841750"/>
          <p14:tracePt t="100750" x="958850" y="3841750"/>
          <p14:tracePt t="100818" x="965200" y="3841750"/>
          <p14:tracePt t="100832" x="971550" y="3841750"/>
          <p14:tracePt t="100850" x="977900" y="3841750"/>
          <p14:tracePt t="100867" x="984250" y="3841750"/>
          <p14:tracePt t="100884" x="990600" y="3841750"/>
          <p14:tracePt t="100901" x="996950" y="3841750"/>
          <p14:tracePt t="101128" x="1003300" y="3835400"/>
          <p14:tracePt t="101217" x="1009650" y="3835400"/>
          <p14:tracePt t="101295" x="1016000" y="3835400"/>
          <p14:tracePt t="101492" x="1022350" y="3835400"/>
          <p14:tracePt t="101507" x="1035050" y="3835400"/>
          <p14:tracePt t="101518" x="1054100" y="3835400"/>
          <p14:tracePt t="101535" x="1079500" y="3835400"/>
          <p14:tracePt t="101551" x="1085850" y="3835400"/>
          <p14:tracePt t="101568" x="1117600" y="3829050"/>
          <p14:tracePt t="101571" x="1143000" y="3822700"/>
          <p14:tracePt t="101584" x="1206500" y="3810000"/>
          <p14:tracePt t="101601" x="1403350" y="3784600"/>
          <p14:tracePt t="101618" x="1568450" y="3778250"/>
          <p14:tracePt t="101635" x="1720850" y="3771900"/>
          <p14:tracePt t="101651" x="1822450" y="3771900"/>
          <p14:tracePt t="101668" x="1854200" y="3771900"/>
          <p14:tracePt t="101883" x="1847850" y="3778250"/>
          <p14:tracePt t="101889" x="1847850" y="3784600"/>
          <p14:tracePt t="101902" x="1841500" y="3784600"/>
          <p14:tracePt t="101918" x="1835150" y="3803650"/>
          <p14:tracePt t="101935" x="1828800" y="3816350"/>
          <p14:tracePt t="101951" x="1822450" y="3822700"/>
          <p14:tracePt t="102032" x="1822450" y="3829050"/>
          <p14:tracePt t="102050" x="1822450" y="3835400"/>
          <p14:tracePt t="102058" x="1822450" y="3841750"/>
          <p14:tracePt t="102083" x="1822450" y="3848100"/>
          <p14:tracePt t="102159" x="1841500" y="3841750"/>
          <p14:tracePt t="102169" x="1860550" y="3835400"/>
          <p14:tracePt t="102185" x="1911350" y="3829050"/>
          <p14:tracePt t="102202" x="1968500" y="3822700"/>
          <p14:tracePt t="102218" x="2012950" y="3822700"/>
          <p14:tracePt t="102240" x="2051050" y="3822700"/>
          <p14:tracePt t="102303" x="2051050" y="3816350"/>
          <p14:tracePt t="102319" x="2070100" y="3810000"/>
          <p14:tracePt t="102335" x="2203450" y="3810000"/>
          <p14:tracePt t="102353" x="2279650" y="3810000"/>
          <p14:tracePt t="102370" x="2311400" y="3816350"/>
          <p14:tracePt t="102385" x="2317750" y="3816350"/>
          <p14:tracePt t="102446" x="2324100" y="3816350"/>
          <p14:tracePt t="102453" x="2330450" y="3816350"/>
          <p14:tracePt t="102468" x="2400300" y="3816350"/>
          <p14:tracePt t="102485" x="2501900" y="3816350"/>
          <p14:tracePt t="102502" x="2635250" y="3829050"/>
          <p14:tracePt t="102518" x="2730500" y="3835400"/>
          <p14:tracePt t="102535" x="2800350" y="3835400"/>
          <p14:tracePt t="102552" x="2813050" y="3835400"/>
          <p14:tracePt t="102737" x="2813050" y="3841750"/>
          <p14:tracePt t="102777" x="2813050" y="3848100"/>
          <p14:tracePt t="102785" x="2806700" y="3848100"/>
          <p14:tracePt t="102802" x="2800350" y="3848100"/>
          <p14:tracePt t="102819" x="2794000" y="3848100"/>
          <p14:tracePt t="102836" x="2774950" y="3848100"/>
          <p14:tracePt t="102854" x="2768600" y="3848100"/>
          <p14:tracePt t="102856" x="2762250" y="3848100"/>
          <p14:tracePt t="102908" x="2755900" y="3848100"/>
          <p14:tracePt t="102932" x="2749550" y="3848100"/>
          <p14:tracePt t="102960" x="2736850" y="3848100"/>
          <p14:tracePt t="102971" x="2724150" y="3848100"/>
          <p14:tracePt t="102985" x="2717800" y="3848100"/>
          <p14:tracePt t="103003" x="2692400" y="3848100"/>
          <p14:tracePt t="103023" x="2667000" y="3854450"/>
          <p14:tracePt t="103035" x="2654300" y="3854450"/>
          <p14:tracePt t="103052" x="2635250" y="3854450"/>
          <p14:tracePt t="103069" x="2616200" y="3854450"/>
          <p14:tracePt t="103085" x="2590800" y="3854450"/>
          <p14:tracePt t="103102" x="2552700" y="3860800"/>
          <p14:tracePt t="103119" x="2501900" y="3860800"/>
          <p14:tracePt t="103135" x="2457450" y="3860800"/>
          <p14:tracePt t="103152" x="2419350" y="3867150"/>
          <p14:tracePt t="103169" x="2400300" y="3867150"/>
          <p14:tracePt t="103185" x="2362200" y="3873500"/>
          <p14:tracePt t="103202" x="2273300" y="3886200"/>
          <p14:tracePt t="103219" x="2171700" y="3886200"/>
          <p14:tracePt t="103236" x="2082800" y="3892550"/>
          <p14:tracePt t="103238" x="2057400" y="3892550"/>
          <p14:tracePt t="103254" x="1987550" y="3898900"/>
          <p14:tracePt t="103269" x="1955800" y="3905250"/>
          <p14:tracePt t="103286" x="1930400" y="3905250"/>
          <p14:tracePt t="103302" x="1911350" y="3911600"/>
          <p14:tracePt t="103319" x="1860550" y="3924300"/>
          <p14:tracePt t="103336" x="1752600" y="3930650"/>
          <p14:tracePt t="103352" x="1631950" y="3930650"/>
          <p14:tracePt t="103369" x="1511300" y="3930650"/>
          <p14:tracePt t="103386" x="1422400" y="3930650"/>
          <p14:tracePt t="103402" x="1371600" y="3930650"/>
          <p14:tracePt t="103419" x="1358900" y="3930650"/>
          <p14:tracePt t="103485" x="1346200" y="3937000"/>
          <p14:tracePt t="103504" x="1327150" y="3949700"/>
          <p14:tracePt t="103519" x="1301750" y="3962400"/>
          <p14:tracePt t="103536" x="1238250" y="3975100"/>
          <p14:tracePt t="103554" x="1200150" y="3987800"/>
          <p14:tracePt t="103569" x="1193800" y="3994150"/>
          <p14:tracePt t="103631" x="1200150" y="4000500"/>
          <p14:tracePt t="103637" x="1206500" y="4000500"/>
          <p14:tracePt t="103652" x="1219200" y="4013200"/>
          <p14:tracePt t="103669" x="1225550" y="4019550"/>
          <p14:tracePt t="103686" x="1231900" y="4025900"/>
          <p14:tracePt t="103703" x="1231900" y="4032250"/>
          <p14:tracePt t="103720" x="1238250" y="4038600"/>
          <p14:tracePt t="103774" x="1244600" y="4038600"/>
          <p14:tracePt t="103790" x="1250950" y="4038600"/>
          <p14:tracePt t="103806" x="1257300" y="4038600"/>
          <p14:tracePt t="103822" x="1263650" y="4038600"/>
          <p14:tracePt t="103837" x="1270000" y="4038600"/>
          <p14:tracePt t="103853" x="1295400" y="4057650"/>
          <p14:tracePt t="103870" x="1327150" y="4070350"/>
          <p14:tracePt t="103888" x="1352550" y="4083050"/>
          <p14:tracePt t="103904" x="1371600" y="4089400"/>
          <p14:tracePt t="103919" x="1377950" y="4089400"/>
          <p14:tracePt t="103936" x="1384300" y="4089400"/>
          <p14:tracePt t="103969" x="1390650" y="4089400"/>
          <p14:tracePt t="103986" x="1397000" y="4089400"/>
          <p14:tracePt t="104003" x="1403350" y="4089400"/>
          <p14:tracePt t="104060" x="1409700" y="4089400"/>
          <p14:tracePt t="104096" x="1416050" y="4089400"/>
          <p14:tracePt t="104103" x="1422400" y="4089400"/>
          <p14:tracePt t="104120" x="1428750" y="4089400"/>
          <p14:tracePt t="104139" x="1435100" y="4089400"/>
          <p14:tracePt t="104153" x="1441450" y="4083050"/>
          <p14:tracePt t="104187" x="1447800" y="4076700"/>
          <p14:tracePt t="104203" x="1454150" y="4076700"/>
          <p14:tracePt t="104220" x="1473200" y="4070350"/>
          <p14:tracePt t="104237" x="1498600" y="4070350"/>
          <p14:tracePt t="104255" x="1549400" y="4064000"/>
          <p14:tracePt t="104270" x="1600200" y="4064000"/>
          <p14:tracePt t="104287" x="1631950" y="4064000"/>
          <p14:tracePt t="104303" x="1638300" y="4064000"/>
          <p14:tracePt t="104355" x="1644650" y="4057650"/>
          <p14:tracePt t="104369" x="1663700" y="4057650"/>
          <p14:tracePt t="104387" x="1797050" y="4057650"/>
          <p14:tracePt t="104403" x="1924050" y="4083050"/>
          <p14:tracePt t="104420" x="2019300" y="4108450"/>
          <p14:tracePt t="104436" x="2082800" y="4121150"/>
          <p14:tracePt t="104453" x="2095500" y="4127500"/>
          <p14:tracePt t="104540" x="2101850" y="4121150"/>
          <p14:tracePt t="104546" x="2108200" y="4121150"/>
          <p14:tracePt t="104560" x="2139950" y="4114800"/>
          <p14:tracePt t="104587" x="2178050" y="4114800"/>
          <p14:tracePt t="104604" x="2190750" y="4114800"/>
          <p14:tracePt t="104620" x="2190750" y="4108450"/>
          <p14:tracePt t="104637" x="2203450" y="4108450"/>
          <p14:tracePt t="104654" x="2228850" y="4095750"/>
          <p14:tracePt t="104670" x="2260600" y="4089400"/>
          <p14:tracePt t="104688" x="2298700" y="4076700"/>
          <p14:tracePt t="104705" x="2330450" y="4070350"/>
          <p14:tracePt t="104720" x="2355850" y="4064000"/>
          <p14:tracePt t="104737" x="2381250" y="4064000"/>
          <p14:tracePt t="104755" x="2413000" y="4051300"/>
          <p14:tracePt t="104770" x="2425700" y="4051300"/>
          <p14:tracePt t="104787" x="2451100" y="4044950"/>
          <p14:tracePt t="104805" x="2482850" y="4038600"/>
          <p14:tracePt t="104820" x="2495550" y="4038600"/>
          <p14:tracePt t="104837" x="2501900" y="4038600"/>
          <p14:tracePt t="104938" x="2495550" y="4038600"/>
          <p14:tracePt t="105107" x="2546350" y="4032250"/>
          <p14:tracePt t="105121" x="2641600" y="4038600"/>
          <p14:tracePt t="105138" x="2698750" y="4044950"/>
          <p14:tracePt t="105154" x="2794000" y="4051300"/>
          <p14:tracePt t="105171" x="2876550" y="4057650"/>
          <p14:tracePt t="105188" x="2882900" y="4057650"/>
          <p14:tracePt t="105238" x="2870200" y="4057650"/>
          <p14:tracePt t="105255" x="2857500" y="4057650"/>
          <p14:tracePt t="105501" x="2857500" y="4064000"/>
          <p14:tracePt t="105590" x="2863850" y="4064000"/>
          <p14:tracePt t="105599" x="2870200" y="4064000"/>
          <p14:tracePt t="105608" x="2876550" y="4064000"/>
          <p14:tracePt t="105621" x="2889250" y="4064000"/>
          <p14:tracePt t="105638" x="2901950" y="4064000"/>
          <p14:tracePt t="105793" x="2901950" y="4057650"/>
          <p14:tracePt t="105966" x="2895600" y="4057650"/>
          <p14:tracePt t="105975" x="2889250" y="4057650"/>
          <p14:tracePt t="105992" x="2882900" y="4057650"/>
          <p14:tracePt t="106009" x="2876550" y="4057650"/>
          <p14:tracePt t="106022" x="2870200" y="4057650"/>
          <p14:tracePt t="106038" x="2857500" y="4057650"/>
          <p14:tracePt t="106057" x="2838450" y="4057650"/>
          <p14:tracePt t="106071" x="2832100" y="4057650"/>
          <p14:tracePt t="106074" x="2825750" y="4057650"/>
          <p14:tracePt t="106089" x="2813050" y="4057650"/>
          <p14:tracePt t="106105" x="2800350" y="4057650"/>
          <p14:tracePt t="106122" x="2787650" y="4057650"/>
          <p14:tracePt t="106138" x="2762250" y="4064000"/>
          <p14:tracePt t="106157" x="2730500" y="4064000"/>
          <p14:tracePt t="106171" x="2698750" y="4064000"/>
          <p14:tracePt t="106189" x="2667000" y="4064000"/>
          <p14:tracePt t="106205" x="2641600" y="4064000"/>
          <p14:tracePt t="106221" x="2603500" y="4070350"/>
          <p14:tracePt t="106238" x="2533650" y="4070350"/>
          <p14:tracePt t="106255" x="2451100" y="4070350"/>
          <p14:tracePt t="106272" x="2374900" y="4070350"/>
          <p14:tracePt t="106275" x="2330450" y="4070350"/>
          <p14:tracePt t="106288" x="2292350" y="4070350"/>
          <p14:tracePt t="106291" x="2266950" y="4070350"/>
          <p14:tracePt t="106305" x="2247900" y="4070350"/>
          <p14:tracePt t="106322" x="2203450" y="4070350"/>
          <p14:tracePt t="106338" x="2159000" y="4076700"/>
          <p14:tracePt t="106355" x="2089150" y="4089400"/>
          <p14:tracePt t="106373" x="2006600" y="4114800"/>
          <p14:tracePt t="106390" x="1898650" y="4133850"/>
          <p14:tracePt t="106405" x="1797050" y="4146550"/>
          <p14:tracePt t="106423" x="1676400" y="4165600"/>
          <p14:tracePt t="106438" x="1644650" y="4171950"/>
          <p14:tracePt t="106455" x="1638300" y="4171950"/>
          <p14:tracePt t="106488" x="1638300" y="4178300"/>
          <p14:tracePt t="106506" x="1638300" y="4184650"/>
          <p14:tracePt t="106522" x="1631950" y="4197350"/>
          <p14:tracePt t="106538" x="1631950" y="4203700"/>
          <p14:tracePt t="106556" x="1631950" y="4216400"/>
          <p14:tracePt t="106572" x="1625600" y="4222750"/>
          <p14:tracePt t="106638" x="1625600" y="4229100"/>
          <p14:tracePt t="106655" x="1625600" y="4235450"/>
          <p14:tracePt t="106672" x="1612900" y="4254500"/>
          <p14:tracePt t="106689" x="1600200" y="4279900"/>
          <p14:tracePt t="106705" x="1593850" y="4286250"/>
          <p14:tracePt t="106763" x="1612900" y="4305300"/>
          <p14:tracePt t="106771" x="1619250" y="4305300"/>
          <p14:tracePt t="106788" x="1657350" y="4324350"/>
          <p14:tracePt t="106807" x="1676400" y="4337050"/>
          <p14:tracePt t="106822" x="1682750" y="4343400"/>
          <p14:tracePt t="106838" x="1682750" y="4349750"/>
          <p14:tracePt t="106944" x="1689100" y="4349750"/>
          <p14:tracePt t="106959" x="1695450" y="4343400"/>
          <p14:tracePt t="106972" x="1701800" y="4343400"/>
          <p14:tracePt t="106990" x="1708150" y="4343400"/>
          <p14:tracePt t="107014" x="1714500" y="4343400"/>
          <p14:tracePt t="107413" x="1720850" y="4343400"/>
          <p14:tracePt t="107440" x="1733550" y="4343400"/>
          <p14:tracePt t="107457" x="1746250" y="4343400"/>
          <p14:tracePt t="107533" x="1752600" y="4343400"/>
          <p14:tracePt t="107542" x="1758950" y="4343400"/>
          <p14:tracePt t="107548" x="1765300" y="4343400"/>
          <p14:tracePt t="107574" x="1784350" y="4343400"/>
          <p14:tracePt t="107589" x="1803400" y="4343400"/>
          <p14:tracePt t="107606" x="1822450" y="4343400"/>
          <p14:tracePt t="107622" x="1835150" y="4337050"/>
          <p14:tracePt t="107639" x="1847850" y="4337050"/>
          <p14:tracePt t="107656" x="1879600" y="4330700"/>
          <p14:tracePt t="107673" x="2012950" y="4330700"/>
          <p14:tracePt t="107689" x="2178050" y="4343400"/>
          <p14:tracePt t="107706" x="2425700" y="4368800"/>
          <p14:tracePt t="107723" x="2584450" y="4394200"/>
          <p14:tracePt t="107739" x="2755900" y="4419600"/>
          <p14:tracePt t="107743" x="2781300" y="4419600"/>
          <p14:tracePt t="107758" x="2781300" y="4425950"/>
          <p14:tracePt t="107794" x="2774950" y="4425950"/>
          <p14:tracePt t="107811" x="2768600" y="4425950"/>
          <p14:tracePt t="107842" x="2794000" y="4432300"/>
          <p14:tracePt t="107857" x="2832100" y="4445000"/>
          <p14:tracePt t="107873" x="2984500" y="4483100"/>
          <p14:tracePt t="107890" x="3079750" y="4489450"/>
          <p14:tracePt t="107908" x="3098800" y="4489450"/>
          <p14:tracePt t="107923" x="3092450" y="4476750"/>
          <p14:tracePt t="107939" x="3060700" y="4451350"/>
          <p14:tracePt t="107956" x="3022600" y="4432300"/>
          <p14:tracePt t="107973" x="3009900" y="4425950"/>
          <p14:tracePt t="108006" x="3022600" y="4425950"/>
          <p14:tracePt t="108024" x="3054350" y="4425950"/>
          <p14:tracePt t="108040" x="3092450" y="4432300"/>
          <p14:tracePt t="108056" x="3117850" y="4438650"/>
          <p14:tracePt t="108073" x="3124200" y="4438650"/>
          <p14:tracePt t="108132" x="3124200" y="4432300"/>
          <p14:tracePt t="108143" x="3124200" y="4425950"/>
          <p14:tracePt t="108160" x="3136900" y="4419600"/>
          <p14:tracePt t="108173" x="3155950" y="4400550"/>
          <p14:tracePt t="108190" x="3175000" y="4381500"/>
          <p14:tracePt t="108206" x="3187700" y="4368800"/>
          <p14:tracePt t="108303" x="3187700" y="4362450"/>
          <p14:tracePt t="108318" x="3194050" y="4356100"/>
          <p14:tracePt t="108327" x="3194050" y="4349750"/>
          <p14:tracePt t="108341" x="3194050" y="4343400"/>
          <p14:tracePt t="108409" x="3187700" y="4343400"/>
          <p14:tracePt t="108414" x="3181350" y="4343400"/>
          <p14:tracePt t="108424" x="3175000" y="4343400"/>
          <p14:tracePt t="108440" x="3168650" y="4343400"/>
          <p14:tracePt t="108457" x="3155950" y="4343400"/>
          <p14:tracePt t="108474" x="3143250" y="4343400"/>
          <p14:tracePt t="108507" x="3136900" y="4343400"/>
          <p14:tracePt t="108540" x="3124200" y="4343400"/>
          <p14:tracePt t="108559" x="3105150" y="4343400"/>
          <p14:tracePt t="108574" x="3092450" y="4343400"/>
          <p14:tracePt t="108590" x="3079750" y="4337050"/>
          <p14:tracePt t="108607" x="3054350" y="4337050"/>
          <p14:tracePt t="108623" x="3035300" y="4337050"/>
          <p14:tracePt t="108640" x="3016250" y="4343400"/>
          <p14:tracePt t="108657" x="2990850" y="4343400"/>
          <p14:tracePt t="108673" x="2946400" y="4349750"/>
          <p14:tracePt t="108691" x="2882900" y="4349750"/>
          <p14:tracePt t="108707" x="2851150" y="4349750"/>
          <p14:tracePt t="108724" x="2838450" y="4349750"/>
          <p14:tracePt t="108740" x="2819400" y="4343400"/>
          <p14:tracePt t="108757" x="2806700" y="4337050"/>
          <p14:tracePt t="108774" x="2787650" y="4337050"/>
          <p14:tracePt t="108790" x="2736850" y="4337050"/>
          <p14:tracePt t="108807" x="2622550" y="4337050"/>
          <p14:tracePt t="108824" x="2578100" y="4337050"/>
          <p14:tracePt t="108827" x="2527300" y="4330700"/>
          <p14:tracePt t="108842" x="2406650" y="4318000"/>
          <p14:tracePt t="108858" x="2286000" y="4298950"/>
          <p14:tracePt t="108874" x="2216150" y="4292600"/>
          <p14:tracePt t="108889" x="2133600" y="4292600"/>
          <p14:tracePt t="108907" x="2057400" y="4292600"/>
          <p14:tracePt t="108924" x="1962150" y="4292600"/>
          <p14:tracePt t="108942" x="1803400" y="4298950"/>
          <p14:tracePt t="108959" x="1689100" y="4305300"/>
          <p14:tracePt t="108961" x="1657350" y="4305300"/>
          <p14:tracePt t="108974" x="1600200" y="4318000"/>
          <p14:tracePt t="108990" x="1581150" y="4330700"/>
          <p14:tracePt t="109007" x="1581150" y="4349750"/>
          <p14:tracePt t="109024" x="1587500" y="4375150"/>
          <p14:tracePt t="109028" x="1593850" y="4387850"/>
          <p14:tracePt t="109043" x="1606550" y="4413250"/>
          <p14:tracePt t="109057" x="1612900" y="4445000"/>
          <p14:tracePt t="109074" x="1612900" y="4464050"/>
          <p14:tracePt t="109092" x="1606550" y="4483100"/>
          <p14:tracePt t="109107" x="1606550" y="4495800"/>
          <p14:tracePt t="109303" x="1612900" y="4495800"/>
          <p14:tracePt t="109317" x="1619250" y="4495800"/>
          <p14:tracePt t="109325" x="1625600" y="4495800"/>
          <p14:tracePt t="109460" x="1631950" y="4495800"/>
          <p14:tracePt t="109505" x="1644650" y="4495800"/>
          <p14:tracePt t="109511" x="1651000" y="4495800"/>
          <p14:tracePt t="109525" x="1663700" y="4495800"/>
          <p14:tracePt t="109541" x="1670050" y="4495800"/>
          <p14:tracePt t="110031" x="1670050" y="4489450"/>
          <p14:tracePt t="110042" x="1676400" y="4489450"/>
          <p14:tracePt t="110059" x="1682750" y="4489450"/>
          <p14:tracePt t="110091" x="1689100" y="4489450"/>
          <p14:tracePt t="110125" x="1695450" y="4489450"/>
          <p14:tracePt t="110143" x="1701800" y="4489450"/>
          <p14:tracePt t="110158" x="1701800" y="4483100"/>
          <p14:tracePt t="110540" x="1708150" y="4483100"/>
          <p14:tracePt t="110550" x="1714500" y="4483100"/>
          <p14:tracePt t="110567" x="1727200" y="4483100"/>
          <p14:tracePt t="110592" x="1733550" y="4483100"/>
          <p14:tracePt t="111051" x="1746250" y="4476750"/>
          <p14:tracePt t="111059" x="1758950" y="4476750"/>
          <p14:tracePt t="111076" x="1835150" y="4457700"/>
          <p14:tracePt t="111092" x="1930400" y="4445000"/>
          <p14:tracePt t="111109" x="2038350" y="4438650"/>
          <p14:tracePt t="111126" x="2146300" y="4432300"/>
          <p14:tracePt t="111142" x="2241550" y="4432300"/>
          <p14:tracePt t="111158" x="2324100" y="4432300"/>
          <p14:tracePt t="111176" x="2362200" y="4438650"/>
          <p14:tracePt t="111209" x="2362200" y="4445000"/>
          <p14:tracePt t="111381" x="2368550" y="4445000"/>
          <p14:tracePt t="111404" x="2374900" y="4445000"/>
          <p14:tracePt t="111411" x="2381250" y="4445000"/>
          <p14:tracePt t="111421" x="2387600" y="4445000"/>
          <p14:tracePt t="111443" x="2393950" y="4445000"/>
          <p14:tracePt t="111459" x="2400300" y="4445000"/>
          <p14:tracePt t="111477" x="2419350" y="4438650"/>
          <p14:tracePt t="111493" x="2463800" y="4438650"/>
          <p14:tracePt t="111509" x="2520950" y="4432300"/>
          <p14:tracePt t="111526" x="2571750" y="4432300"/>
          <p14:tracePt t="111542" x="2597150" y="4432300"/>
          <p14:tracePt t="111561" x="2616200" y="4432300"/>
          <p14:tracePt t="111564" x="2622550" y="4432300"/>
          <p14:tracePt t="111630" x="2628900" y="4432300"/>
          <p14:tracePt t="111694" x="2622550" y="4432300"/>
          <p14:tracePt t="111722" x="2622550" y="4438650"/>
          <p14:tracePt t="111731" x="2616200" y="4438650"/>
          <p14:tracePt t="111760" x="2609850" y="4438650"/>
          <p14:tracePt t="111776" x="2597150" y="4445000"/>
          <p14:tracePt t="111793" x="2590800" y="4445000"/>
          <p14:tracePt t="111850" x="2590800" y="4438650"/>
          <p14:tracePt t="111880" x="2597150" y="4432300"/>
          <p14:tracePt t="111886" x="2603500" y="4432300"/>
          <p14:tracePt t="111910" x="2622550" y="4432300"/>
          <p14:tracePt t="111928" x="2647950" y="4438650"/>
          <p14:tracePt t="111943" x="2749550" y="4464050"/>
          <p14:tracePt t="111959" x="2857500" y="4489450"/>
          <p14:tracePt t="111977" x="2959100" y="4514850"/>
          <p14:tracePt t="111993" x="3009900" y="4533900"/>
          <p14:tracePt t="112009" x="3016250" y="4533900"/>
          <p14:tracePt t="112043" x="3016250" y="4540250"/>
          <p14:tracePt t="112060" x="3016250" y="4552950"/>
          <p14:tracePt t="112078" x="3028950" y="4559300"/>
          <p14:tracePt t="112093" x="3035300" y="4565650"/>
          <p14:tracePt t="112110" x="3048000" y="4572000"/>
          <p14:tracePt t="112204" x="3054350" y="4572000"/>
          <p14:tracePt t="112213" x="3060700" y="4565650"/>
          <p14:tracePt t="112220" x="3067050" y="4565650"/>
          <p14:tracePt t="112245" x="3092450" y="4559300"/>
          <p14:tracePt t="112260" x="3117850" y="4559300"/>
          <p14:tracePt t="112277" x="3143250" y="4552950"/>
          <p14:tracePt t="112293" x="3168650" y="4546600"/>
          <p14:tracePt t="112310" x="3194050" y="4540250"/>
          <p14:tracePt t="112327" x="3225800" y="4527550"/>
          <p14:tracePt t="112343" x="3232150" y="4527550"/>
          <p14:tracePt t="112362" x="3238500" y="4521200"/>
          <p14:tracePt t="112377" x="3244850" y="4521200"/>
          <p14:tracePt t="112457" x="3238500" y="4521200"/>
          <p14:tracePt t="112464" x="3225800" y="4521200"/>
          <p14:tracePt t="112477" x="3213100" y="4521200"/>
          <p14:tracePt t="112495" x="3181350" y="4521200"/>
          <p14:tracePt t="112511" x="3162300" y="4521200"/>
          <p14:tracePt t="112527" x="3143250" y="4521200"/>
          <p14:tracePt t="112543" x="3130550" y="4521200"/>
          <p14:tracePt t="112560" x="3111500" y="4527550"/>
          <p14:tracePt t="112576" x="3060700" y="4527550"/>
          <p14:tracePt t="112593" x="2997200" y="4527550"/>
          <p14:tracePt t="112610" x="2908300" y="4527550"/>
          <p14:tracePt t="112627" x="2813050" y="4521200"/>
          <p14:tracePt t="112643" x="2698750" y="4502150"/>
          <p14:tracePt t="112660" x="2609850" y="4483100"/>
          <p14:tracePt t="112679" x="2533650" y="4470400"/>
          <p14:tracePt t="112694" x="2482850" y="4470400"/>
          <p14:tracePt t="112696" x="2451100" y="4464050"/>
          <p14:tracePt t="112711" x="2419350" y="4464050"/>
          <p14:tracePt t="112727" x="2355850" y="4464050"/>
          <p14:tracePt t="112744" x="2279650" y="4464050"/>
          <p14:tracePt t="112759" x="2222500" y="4464050"/>
          <p14:tracePt t="112777" x="2152650" y="4464050"/>
          <p14:tracePt t="112794" x="2070100" y="4470400"/>
          <p14:tracePt t="112810" x="2006600" y="4470400"/>
          <p14:tracePt t="112828" x="1911350" y="4470400"/>
          <p14:tracePt t="112844" x="1816100" y="4470400"/>
          <p14:tracePt t="112860" x="1746250" y="4470400"/>
          <p14:tracePt t="112879" x="1695450" y="4464050"/>
          <p14:tracePt t="112894" x="1682750" y="4464050"/>
          <p14:tracePt t="112911" x="1676400" y="4464050"/>
          <p14:tracePt t="112927" x="1670050" y="4464050"/>
          <p14:tracePt t="112943" x="1644650" y="4464050"/>
          <p14:tracePt t="112948" x="1600200" y="4470400"/>
          <p14:tracePt t="112962" x="1511300" y="4476750"/>
          <p14:tracePt t="112977" x="1390650" y="4476750"/>
          <p14:tracePt t="112994" x="1282700" y="4476750"/>
          <p14:tracePt t="113011" x="1219200" y="4476750"/>
          <p14:tracePt t="113027" x="1212850" y="4476750"/>
          <p14:tracePt t="113045" x="1212850" y="4483100"/>
          <p14:tracePt t="113061" x="1212850" y="4495800"/>
          <p14:tracePt t="113077" x="1206500" y="4521200"/>
          <p14:tracePt t="113094" x="1187450" y="4546600"/>
          <p14:tracePt t="113111" x="1155700" y="4565650"/>
          <p14:tracePt t="113127" x="1123950" y="4578350"/>
          <p14:tracePt t="113144" x="1104900" y="4591050"/>
          <p14:tracePt t="113161" x="1098550" y="4597400"/>
          <p14:tracePt t="113178" x="1098550" y="4603750"/>
          <p14:tracePt t="113181" x="1104900" y="4610100"/>
          <p14:tracePt t="113194" x="1111250" y="4616450"/>
          <p14:tracePt t="113197" x="1111250" y="4622800"/>
          <p14:tracePt t="113212" x="1123950" y="4629150"/>
          <p14:tracePt t="113230" x="1130300" y="4641850"/>
          <p14:tracePt t="113244" x="1136650" y="4641850"/>
          <p14:tracePt t="113315" x="1143000" y="4641850"/>
          <p14:tracePt t="113370" x="1149350" y="4641850"/>
          <p14:tracePt t="113384" x="1155700" y="4641850"/>
          <p14:tracePt t="113392" x="1162050" y="4641850"/>
          <p14:tracePt t="113412" x="1174750" y="4641850"/>
          <p14:tracePt t="113461" x="1181100" y="4641850"/>
          <p14:tracePt t="113477" x="1187450" y="4641850"/>
          <p14:tracePt t="113495" x="1200150" y="4641850"/>
          <p14:tracePt t="113511" x="1212850" y="4641850"/>
          <p14:tracePt t="113528" x="1244600" y="4641850"/>
          <p14:tracePt t="113545" x="1289050" y="4641850"/>
          <p14:tracePt t="113547" x="1320800" y="4641850"/>
          <p14:tracePt t="113563" x="1377950" y="4648200"/>
          <p14:tracePt t="113578" x="1403350" y="4648200"/>
          <p14:tracePt t="113594" x="1416050" y="4654550"/>
          <p14:tracePt t="113628" x="1422400" y="4654550"/>
          <p14:tracePt t="113855" x="1435100" y="4654550"/>
          <p14:tracePt t="113861" x="1441450" y="4660900"/>
          <p14:tracePt t="113878" x="1473200" y="4660900"/>
          <p14:tracePt t="113895" x="1504950" y="4667250"/>
          <p14:tracePt t="113911" x="1536700" y="4673600"/>
          <p14:tracePt t="113928" x="1600200" y="4673600"/>
          <p14:tracePt t="113945" x="1689100" y="4679950"/>
          <p14:tracePt t="113961" x="1784350" y="4692650"/>
          <p14:tracePt t="113979" x="1898650" y="4705350"/>
          <p14:tracePt t="113995" x="1911350" y="4705350"/>
          <p14:tracePt t="114571" x="1905000" y="4705350"/>
          <p14:tracePt t="114579" x="1898650" y="4705350"/>
          <p14:tracePt t="114595" x="1892300" y="4711700"/>
          <p14:tracePt t="114717" x="1885950" y="4711700"/>
          <p14:tracePt t="114732" x="1879600" y="4711700"/>
          <p14:tracePt t="114908" x="1885950" y="4711700"/>
          <p14:tracePt t="114916" x="1892300" y="4711700"/>
          <p14:tracePt t="114931" x="1905000" y="4711700"/>
          <p14:tracePt t="114945" x="1943100" y="4705350"/>
          <p14:tracePt t="114964" x="2012950" y="4692650"/>
          <p14:tracePt t="114981" x="2082800" y="4679950"/>
          <p14:tracePt t="114995" x="2152650" y="4673600"/>
          <p14:tracePt t="115014" x="2203450" y="4667250"/>
          <p14:tracePt t="115029" x="2216150" y="4667250"/>
          <p14:tracePt t="115046" x="2228850" y="4667250"/>
          <p14:tracePt t="115062" x="2235200" y="4667250"/>
          <p14:tracePt t="115184" x="2228850" y="4667250"/>
          <p14:tracePt t="115199" x="2222500" y="4667250"/>
          <p14:tracePt t="115206" x="2216150" y="4667250"/>
          <p14:tracePt t="115214" x="2209800" y="4667250"/>
          <p14:tracePt t="115229" x="2203450" y="4667250"/>
          <p14:tracePt t="115295" x="2216150" y="4667250"/>
          <p14:tracePt t="115313" x="2305050" y="4667250"/>
          <p14:tracePt t="115329" x="2425700" y="4679950"/>
          <p14:tracePt t="115346" x="2565400" y="4699000"/>
          <p14:tracePt t="115362" x="2724150" y="4724400"/>
          <p14:tracePt t="115379" x="2851150" y="4743450"/>
          <p14:tracePt t="115398" x="2990850" y="4762500"/>
          <p14:tracePt t="115412" x="3060700" y="4768850"/>
          <p14:tracePt t="115431" x="3079750" y="4768850"/>
          <p14:tracePt t="115449" x="3079750" y="4762500"/>
          <p14:tracePt t="115480" x="3079750" y="4756150"/>
          <p14:tracePt t="115505" x="3073400" y="4756150"/>
          <p14:tracePt t="115803" x="3079750" y="4756150"/>
          <p14:tracePt t="115811" x="3092450" y="4756150"/>
          <p14:tracePt t="115830" x="3155950" y="4749800"/>
          <p14:tracePt t="115847" x="3244850" y="4743450"/>
          <p14:tracePt t="115863" x="3371850" y="4743450"/>
          <p14:tracePt t="115867" x="3448050" y="4743450"/>
          <p14:tracePt t="115880" x="3505200" y="4743450"/>
          <p14:tracePt t="115897" x="3600450" y="4737100"/>
          <p14:tracePt t="115913" x="3632200" y="4737100"/>
          <p14:tracePt t="115980" x="3632200" y="4730750"/>
          <p14:tracePt t="116113" x="3625850" y="4730750"/>
          <p14:tracePt t="116128" x="3619500" y="4730750"/>
          <p14:tracePt t="116147" x="3606800" y="4730750"/>
          <p14:tracePt t="116163" x="3600450" y="4730750"/>
          <p14:tracePt t="116180" x="3594100" y="4730750"/>
          <p14:tracePt t="116196" x="3587750" y="4730750"/>
          <p14:tracePt t="116213" x="3581400" y="4730750"/>
          <p14:tracePt t="116927" x="3575050" y="4730750"/>
          <p14:tracePt t="116933" x="3568700" y="4730750"/>
          <p14:tracePt t="116947" x="3556000" y="4730750"/>
          <p14:tracePt t="116965" x="3530600" y="4737100"/>
          <p14:tracePt t="116968" x="3524250" y="4737100"/>
          <p14:tracePt t="116981" x="3473450" y="4743450"/>
          <p14:tracePt t="116999" x="3390900" y="4743450"/>
          <p14:tracePt t="117015" x="3289300" y="4743450"/>
          <p14:tracePt t="117031" x="3194050" y="4743450"/>
          <p14:tracePt t="117047" x="3117850" y="4737100"/>
          <p14:tracePt t="117064" x="3022600" y="4737100"/>
          <p14:tracePt t="117081" x="2921000" y="4737100"/>
          <p14:tracePt t="117099" x="2825750" y="4737100"/>
          <p14:tracePt t="117102" x="2800350" y="4730750"/>
          <p14:tracePt t="117115" x="2679700" y="4724400"/>
          <p14:tracePt t="117130" x="2419350" y="4705350"/>
          <p14:tracePt t="117147" x="2133600" y="4686300"/>
          <p14:tracePt t="117164" x="1784350" y="4660900"/>
          <p14:tracePt t="117181" x="1473200" y="4641850"/>
          <p14:tracePt t="117197" x="1295400" y="4641850"/>
          <p14:tracePt t="117216" x="1206500" y="4648200"/>
          <p14:tracePt t="117232" x="1193800" y="4660900"/>
          <p14:tracePt t="117249" x="1174750" y="4679950"/>
          <p14:tracePt t="117264" x="1143000" y="4711700"/>
          <p14:tracePt t="117281" x="1085850" y="4737100"/>
          <p14:tracePt t="117298" x="1003300" y="4768850"/>
          <p14:tracePt t="117314" x="958850" y="4787900"/>
          <p14:tracePt t="117331" x="939800" y="4800600"/>
          <p14:tracePt t="117350" x="939800" y="4806950"/>
          <p14:tracePt t="117364" x="946150" y="4813300"/>
          <p14:tracePt t="117381" x="971550" y="4813300"/>
          <p14:tracePt t="117398" x="1016000" y="4819650"/>
          <p14:tracePt t="117414" x="1028700" y="4819650"/>
          <p14:tracePt t="117416" x="1035050" y="4819650"/>
          <p14:tracePt t="117454" x="1041400" y="4819650"/>
          <p14:tracePt t="117478" x="1047750" y="4819650"/>
          <p14:tracePt t="117486" x="1054100" y="4819650"/>
          <p14:tracePt t="117498" x="1060450" y="4826000"/>
          <p14:tracePt t="117514" x="1073150" y="4826000"/>
          <p14:tracePt t="117531" x="1085850" y="4826000"/>
          <p14:tracePt t="117564" x="1092200" y="4826000"/>
          <p14:tracePt t="118479" x="1092200" y="4832350"/>
          <p14:tracePt t="118898" x="1092200" y="4838700"/>
          <p14:tracePt t="118913" x="1085850" y="4838700"/>
          <p14:tracePt t="118923" x="1085850" y="4845050"/>
          <p14:tracePt t="118937" x="1079500" y="4845050"/>
          <p14:tracePt t="118967" x="1079500" y="4851400"/>
          <p14:tracePt t="119012" x="1073150" y="4851400"/>
          <p14:tracePt t="119019" x="1073150" y="4857750"/>
          <p14:tracePt t="119033" x="1073150" y="4870450"/>
          <p14:tracePt t="119050" x="1060450" y="4895850"/>
          <p14:tracePt t="119066" x="1047750" y="4921250"/>
          <p14:tracePt t="119083" x="1035050" y="4933950"/>
          <p14:tracePt t="119099" x="1022350" y="4940300"/>
          <p14:tracePt t="119202" x="1022350" y="4946650"/>
          <p14:tracePt t="119235" x="1016000" y="4953000"/>
          <p14:tracePt t="119258" x="1016000" y="4959350"/>
          <p14:tracePt t="119268" x="1009650" y="4965700"/>
          <p14:tracePt t="119274" x="1009650" y="4972050"/>
          <p14:tracePt t="119300" x="990600" y="4997450"/>
          <p14:tracePt t="119316" x="977900" y="5016500"/>
          <p14:tracePt t="119332" x="965200" y="5022850"/>
          <p14:tracePt t="119350" x="952500" y="5035550"/>
          <p14:tracePt t="119366" x="927100" y="5048250"/>
          <p14:tracePt t="119382" x="895350" y="5060950"/>
          <p14:tracePt t="119399" x="819150" y="5099050"/>
          <p14:tracePt t="119416" x="736600" y="5124450"/>
          <p14:tracePt t="119434" x="635000" y="5149850"/>
          <p14:tracePt t="119436" x="615950" y="5156200"/>
          <p14:tracePt t="119450" x="596900" y="5156200"/>
          <p14:tracePt t="119466" x="584200" y="5162550"/>
          <p14:tracePt t="119524" x="590550" y="5162550"/>
          <p14:tracePt t="119533" x="596900" y="5162550"/>
          <p14:tracePt t="119549" x="609600" y="5162550"/>
          <p14:tracePt t="119644" x="615950" y="5162550"/>
          <p14:tracePt t="119653" x="622300" y="5162550"/>
          <p14:tracePt t="119666" x="635000" y="5162550"/>
          <p14:tracePt t="119683" x="654050" y="5156200"/>
          <p14:tracePt t="119699" x="685800" y="5156200"/>
          <p14:tracePt t="119702" x="698500" y="5156200"/>
          <p14:tracePt t="119716" x="723900" y="5156200"/>
          <p14:tracePt t="119733" x="730250" y="5156200"/>
          <p14:tracePt t="119794" x="736600" y="5156200"/>
          <p14:tracePt t="119816" x="755650" y="5156200"/>
          <p14:tracePt t="119833" x="831850" y="5149850"/>
          <p14:tracePt t="119850" x="901700" y="5149850"/>
          <p14:tracePt t="119866" x="958850" y="5156200"/>
          <p14:tracePt t="119900" x="946150" y="5162550"/>
          <p14:tracePt t="119916" x="927100" y="5162550"/>
          <p14:tracePt t="119933" x="920750" y="5162550"/>
          <p14:tracePt t="119983" x="939800" y="5162550"/>
          <p14:tracePt t="119989" x="965200" y="5162550"/>
          <p14:tracePt t="120000" x="996950" y="5162550"/>
          <p14:tracePt t="120017" x="1041400" y="5162550"/>
          <p14:tracePt t="120033" x="1073150" y="5162550"/>
          <p14:tracePt t="120050" x="1073150" y="5168900"/>
          <p14:tracePt t="120101" x="1104900" y="5168900"/>
          <p14:tracePt t="120116" x="1187450" y="5175250"/>
          <p14:tracePt t="120133" x="1295400" y="5181600"/>
          <p14:tracePt t="120150" x="1416050" y="5194300"/>
          <p14:tracePt t="120168" x="1543050" y="5213350"/>
          <p14:tracePt t="120183" x="1606550" y="5219700"/>
          <p14:tracePt t="120200" x="1631950" y="5226050"/>
          <p14:tracePt t="120251" x="1638300" y="5226050"/>
          <p14:tracePt t="120267" x="1657350" y="5226050"/>
          <p14:tracePt t="120283" x="1682750" y="5232400"/>
          <p14:tracePt t="120299" x="1708150" y="5232400"/>
          <p14:tracePt t="120317" x="1720850" y="5238750"/>
          <p14:tracePt t="120379" x="1727200" y="5238750"/>
          <p14:tracePt t="120406" x="1727200" y="5232400"/>
          <p14:tracePt t="120414" x="1733550" y="5232400"/>
          <p14:tracePt t="120495" x="1739900" y="5232400"/>
          <p14:tracePt t="120506" x="1746250" y="5226050"/>
          <p14:tracePt t="120517" x="1752600" y="5226050"/>
          <p14:tracePt t="120534" x="1778000" y="5219700"/>
          <p14:tracePt t="120550" x="1809750" y="5213350"/>
          <p14:tracePt t="120567" x="1828800" y="5213350"/>
          <p14:tracePt t="120584" x="1854200" y="5213350"/>
          <p14:tracePt t="120600" x="1860550" y="5213350"/>
          <p14:tracePt t="120617" x="1860550" y="5207000"/>
          <p14:tracePt t="120633" x="1866900" y="5207000"/>
          <p14:tracePt t="121039" x="1879600" y="5207000"/>
          <p14:tracePt t="121051" x="1892300" y="5200650"/>
          <p14:tracePt t="121068" x="1924050" y="5200650"/>
          <p14:tracePt t="121084" x="1949450" y="5194300"/>
          <p14:tracePt t="121102" x="1968500" y="5194300"/>
          <p14:tracePt t="121411" x="1968500" y="5187950"/>
          <p14:tracePt t="121428" x="1974850" y="5187950"/>
          <p14:tracePt t="121443" x="1981200" y="5187950"/>
          <p14:tracePt t="121451" x="1987550" y="5187950"/>
          <p14:tracePt t="121468" x="2006600" y="5181600"/>
          <p14:tracePt t="121484" x="2044700" y="5181600"/>
          <p14:tracePt t="121501" x="2152650" y="5187950"/>
          <p14:tracePt t="121518" x="2292350" y="5207000"/>
          <p14:tracePt t="121535" x="2476500" y="5232400"/>
          <p14:tracePt t="121551" x="2635250" y="5245100"/>
          <p14:tracePt t="121567" x="2851150" y="5251450"/>
          <p14:tracePt t="121584" x="3016250" y="5251450"/>
          <p14:tracePt t="121601" x="3175000" y="5251450"/>
          <p14:tracePt t="121619" x="3206750" y="5251450"/>
          <p14:tracePt t="121660" x="3213100" y="5245100"/>
          <p14:tracePt t="121668" x="3219450" y="5245100"/>
          <p14:tracePt t="121684" x="3244850" y="5232400"/>
          <p14:tracePt t="121701" x="3282950" y="5219700"/>
          <p14:tracePt t="121718" x="3308350" y="5207000"/>
          <p14:tracePt t="121734" x="3321050" y="5200650"/>
          <p14:tracePt t="121751" x="3327400" y="5200650"/>
          <p14:tracePt t="121784" x="3340100" y="5194300"/>
          <p14:tracePt t="121801" x="3359150" y="5194300"/>
          <p14:tracePt t="121818" x="3403600" y="5187950"/>
          <p14:tracePt t="121835" x="3435350" y="5181600"/>
          <p14:tracePt t="121855" x="3454400" y="5181600"/>
          <p14:tracePt t="121857" x="3460750" y="5175250"/>
          <p14:tracePt t="121935" x="3460750" y="5168900"/>
          <p14:tracePt t="121990" x="3454400" y="5168900"/>
          <p14:tracePt t="121998" x="3448050" y="5168900"/>
          <p14:tracePt t="122019" x="3429000" y="5168900"/>
          <p14:tracePt t="122035" x="3409950" y="5175250"/>
          <p14:tracePt t="122051" x="3390900" y="5175250"/>
          <p14:tracePt t="122055" x="3384550" y="5181600"/>
          <p14:tracePt t="122068" x="3378200" y="5181600"/>
          <p14:tracePt t="122071" x="3365500" y="5181600"/>
          <p14:tracePt t="122085" x="3359150" y="5187950"/>
          <p14:tracePt t="122102" x="3333750" y="5187950"/>
          <p14:tracePt t="122118" x="3314700" y="5187950"/>
          <p14:tracePt t="122135" x="3289300" y="5187950"/>
          <p14:tracePt t="122152" x="3276600" y="5187950"/>
          <p14:tracePt t="122168" x="3257550" y="5194300"/>
          <p14:tracePt t="122185" x="3238500" y="5194300"/>
          <p14:tracePt t="122202" x="3232150" y="5194300"/>
          <p14:tracePt t="122218" x="3213100" y="5194300"/>
          <p14:tracePt t="122235" x="3187700" y="5194300"/>
          <p14:tracePt t="122252" x="3155950" y="5194300"/>
          <p14:tracePt t="122269" x="3136900" y="5194300"/>
          <p14:tracePt t="122285" x="3124200" y="5194300"/>
          <p14:tracePt t="122319" x="3117850" y="5194300"/>
          <p14:tracePt t="122340" x="3111500" y="5187950"/>
          <p14:tracePt t="122354" x="3105150" y="5187950"/>
          <p14:tracePt t="122368" x="3086100" y="5187950"/>
          <p14:tracePt t="122385" x="3067050" y="5181600"/>
          <p14:tracePt t="122402" x="3022600" y="5181600"/>
          <p14:tracePt t="122418" x="2971800" y="5175250"/>
          <p14:tracePt t="122436" x="2940050" y="5175250"/>
          <p14:tracePt t="122452" x="2933700" y="5175250"/>
          <p14:tracePt t="122469" x="2927350" y="5175250"/>
          <p14:tracePt t="122485" x="2914650" y="5181600"/>
          <p14:tracePt t="122501" x="2895600" y="5181600"/>
          <p14:tracePt t="122518" x="2863850" y="5187950"/>
          <p14:tracePt t="122535" x="2800350" y="5187950"/>
          <p14:tracePt t="122551" x="2743200" y="5187950"/>
          <p14:tracePt t="122569" x="2679700" y="5187950"/>
          <p14:tracePt t="122586" x="2641600" y="5187950"/>
          <p14:tracePt t="122602" x="2609850" y="5187950"/>
          <p14:tracePt t="122621" x="2527300" y="5181600"/>
          <p14:tracePt t="122635" x="2381250" y="5175250"/>
          <p14:tracePt t="122652" x="2146300" y="5149850"/>
          <p14:tracePt t="122669" x="1733550" y="5111750"/>
          <p14:tracePt t="122686" x="1530350" y="5105400"/>
          <p14:tracePt t="122702" x="1377950" y="5092700"/>
          <p14:tracePt t="122718" x="1301750" y="5080000"/>
          <p14:tracePt t="122735" x="1250950" y="5073650"/>
          <p14:tracePt t="122769" x="1244600" y="5073650"/>
          <p14:tracePt t="122787" x="1193800" y="5080000"/>
          <p14:tracePt t="122802" x="1117600" y="5105400"/>
          <p14:tracePt t="122820" x="1016000" y="5156200"/>
          <p14:tracePt t="122835" x="946150" y="5207000"/>
          <p14:tracePt t="122853" x="914400" y="5251450"/>
          <p14:tracePt t="122869" x="920750" y="5276850"/>
          <p14:tracePt t="122886" x="958850" y="5295900"/>
          <p14:tracePt t="122902" x="984250" y="5308600"/>
          <p14:tracePt t="122919" x="990600" y="5308600"/>
          <p14:tracePt t="122936" x="990600" y="5314950"/>
          <p14:tracePt t="122952" x="990600" y="5321300"/>
          <p14:tracePt t="122971" x="990600" y="5334000"/>
          <p14:tracePt t="122988" x="996950" y="5340350"/>
          <p14:tracePt t="123002" x="1003300" y="5346700"/>
          <p14:tracePt t="123019" x="1016000" y="5346700"/>
          <p14:tracePt t="123036" x="1022350" y="5353050"/>
          <p14:tracePt t="123052" x="1028700" y="5353050"/>
          <p14:tracePt t="123070" x="1041400" y="5353050"/>
          <p14:tracePt t="123072" x="1047750" y="5353050"/>
          <p14:tracePt t="123088" x="1060450" y="5353050"/>
          <p14:tracePt t="123103" x="1060450" y="5359400"/>
          <p14:tracePt t="123119" x="1073150" y="5359400"/>
          <p14:tracePt t="123137" x="1079500" y="5359400"/>
          <p14:tracePt t="123152" x="1092200" y="5359400"/>
          <p14:tracePt t="123169" x="1111250" y="5359400"/>
          <p14:tracePt t="123186" x="1136650" y="5359400"/>
          <p14:tracePt t="123204" x="1162050" y="5353050"/>
          <p14:tracePt t="123222" x="1187450" y="5346700"/>
          <p14:tracePt t="123235" x="1212850" y="5340350"/>
          <p14:tracePt t="123253" x="1225550" y="5340350"/>
          <p14:tracePt t="123269" x="1238250" y="5334000"/>
          <p14:tracePt t="123384" x="1244600" y="5334000"/>
          <p14:tracePt t="123452" x="1250950" y="5334000"/>
          <p14:tracePt t="123460" x="1257300" y="5334000"/>
          <p14:tracePt t="123469" x="1270000" y="5334000"/>
          <p14:tracePt t="123487" x="1358900" y="5334000"/>
          <p14:tracePt t="123504" x="1492250" y="5340350"/>
          <p14:tracePt t="123519" x="1676400" y="5359400"/>
          <p14:tracePt t="123536" x="1847850" y="5384800"/>
          <p14:tracePt t="123554" x="1943100" y="5403850"/>
          <p14:tracePt t="123556" x="1962150" y="5410200"/>
          <p14:tracePt t="123584" x="1955800" y="5410200"/>
          <p14:tracePt t="123592" x="1949450" y="5410200"/>
          <p14:tracePt t="123602" x="1943100" y="5410200"/>
          <p14:tracePt t="123619" x="1936750" y="5410200"/>
          <p14:tracePt t="123636" x="1930400" y="5410200"/>
          <p14:tracePt t="123903" x="1943100" y="5410200"/>
          <p14:tracePt t="123920" x="1974850" y="5403850"/>
          <p14:tracePt t="123937" x="2000250" y="5391150"/>
          <p14:tracePt t="123953" x="2032000" y="5378450"/>
          <p14:tracePt t="123970" x="2038350" y="5378450"/>
          <p14:tracePt t="123988" x="2044700" y="5372100"/>
          <p14:tracePt t="124003" x="2051050" y="5372100"/>
          <p14:tracePt t="124020" x="2057400" y="5365750"/>
          <p14:tracePt t="124036" x="2070100" y="5359400"/>
          <p14:tracePt t="124053" x="2082800" y="5353050"/>
          <p14:tracePt t="124070" x="2101850" y="5346700"/>
          <p14:tracePt t="124087" x="2114550" y="5340350"/>
          <p14:tracePt t="124104" x="2114550" y="5334000"/>
          <p14:tracePt t="124222" x="2120900" y="5334000"/>
          <p14:tracePt t="124254" x="2120900" y="5327650"/>
          <p14:tracePt t="124287" x="2127250" y="5327650"/>
          <p14:tracePt t="124383" x="2120900" y="5327650"/>
          <p14:tracePt t="124407" x="2114550" y="5327650"/>
          <p14:tracePt t="124432" x="2108200" y="5327650"/>
          <p14:tracePt t="124521" x="2114550" y="5327650"/>
          <p14:tracePt t="124528" x="2120900" y="5327650"/>
          <p14:tracePt t="124538" x="2127250" y="5327650"/>
          <p14:tracePt t="124553" x="2133600" y="5327650"/>
          <p14:tracePt t="124570" x="2146300" y="5327650"/>
          <p14:tracePt t="124587" x="2159000" y="5321300"/>
          <p14:tracePt t="124603" x="2165350" y="5314950"/>
          <p14:tracePt t="124621" x="2171700" y="5308600"/>
          <p14:tracePt t="124636" x="2178050" y="5302250"/>
          <p14:tracePt t="124654" x="2178050" y="5295900"/>
          <p14:tracePt t="124709" x="2165350" y="5295900"/>
          <p14:tracePt t="124720" x="2159000" y="5295900"/>
          <p14:tracePt t="124737" x="2114550" y="5308600"/>
          <p14:tracePt t="124756" x="2057400" y="5327650"/>
          <p14:tracePt t="124770" x="2044700" y="5334000"/>
          <p14:tracePt t="124772" x="2032000" y="5340350"/>
          <p14:tracePt t="124787" x="2006600" y="5353050"/>
          <p14:tracePt t="124804" x="1981200" y="5365750"/>
          <p14:tracePt t="124821" x="1873250" y="5429250"/>
          <p14:tracePt t="124837" x="1771650" y="5467350"/>
          <p14:tracePt t="124854" x="1689100" y="5499100"/>
          <p14:tracePt t="124870" x="1638300" y="5518150"/>
          <p14:tracePt t="124889" x="1625600" y="5524500"/>
          <p14:tracePt t="124904" x="1619250" y="5524500"/>
          <p14:tracePt t="124961" x="1619250" y="5530850"/>
          <p14:tracePt t="124974" x="1625600" y="5537200"/>
          <p14:tracePt t="124998" x="1625600" y="5543550"/>
          <p14:tracePt t="125105" x="1625600" y="5549900"/>
          <p14:tracePt t="125121" x="1612900" y="5549900"/>
          <p14:tracePt t="125138" x="1587500" y="5562600"/>
          <p14:tracePt t="125154" x="1562100" y="5562600"/>
          <p14:tracePt t="125171" x="1562100" y="5568950"/>
          <p14:tracePt t="125269" x="1568450" y="5568950"/>
          <p14:tracePt t="125276" x="1574800" y="5568950"/>
          <p14:tracePt t="125288" x="1581150" y="5568950"/>
          <p14:tracePt t="125305" x="1593850" y="5568950"/>
          <p14:tracePt t="125322" x="1606550" y="5568950"/>
          <p14:tracePt t="125338" x="1612900" y="5568950"/>
          <p14:tracePt t="125354" x="1619250" y="5568950"/>
          <p14:tracePt t="125357" x="1625600" y="5568950"/>
          <p14:tracePt t="125371" x="1631950" y="5575300"/>
          <p14:tracePt t="125389" x="1644650" y="5575300"/>
          <p14:tracePt t="125404" x="1651000" y="5575300"/>
          <p14:tracePt t="125422" x="1708150" y="5562600"/>
          <p14:tracePt t="125439" x="1746250" y="5562600"/>
          <p14:tracePt t="125454" x="1784350" y="5556250"/>
          <p14:tracePt t="125471" x="1822450" y="5549900"/>
          <p14:tracePt t="125488" x="1835150" y="5549900"/>
          <p14:tracePt t="125504" x="1841500" y="5549900"/>
          <p14:tracePt t="125521" x="1847850" y="5549900"/>
          <p14:tracePt t="125541" x="1854200" y="5549900"/>
          <p14:tracePt t="125554" x="1854200" y="5543550"/>
          <p14:tracePt t="125571" x="1866900" y="5543550"/>
          <p14:tracePt t="125588" x="1873250" y="5537200"/>
          <p14:tracePt t="125604" x="1892300" y="5530850"/>
          <p14:tracePt t="125621" x="1905000" y="5530850"/>
          <p14:tracePt t="125638" x="1924050" y="5518150"/>
          <p14:tracePt t="125655" x="1936750" y="5518150"/>
          <p14:tracePt t="125671" x="1936750" y="5511800"/>
          <p14:tracePt t="125688" x="1974850" y="5505450"/>
          <p14:tracePt t="125691" x="2025650" y="5505450"/>
          <p14:tracePt t="125706" x="2139950" y="5505450"/>
          <p14:tracePt t="125721" x="2209800" y="5511800"/>
          <p14:tracePt t="125738" x="2374900" y="5543550"/>
          <p14:tracePt t="125755" x="2540000" y="5581650"/>
          <p14:tracePt t="125771" x="2660650" y="5613400"/>
          <p14:tracePt t="125788" x="2673350" y="5619750"/>
          <p14:tracePt t="125852" x="2679700" y="5619750"/>
          <p14:tracePt t="125860" x="2686050" y="5619750"/>
          <p14:tracePt t="125871" x="2698750" y="5619750"/>
          <p14:tracePt t="125890" x="2724150" y="5619750"/>
          <p14:tracePt t="125904" x="2743200" y="5619750"/>
          <p14:tracePt t="125921" x="2749550" y="5619750"/>
          <p14:tracePt t="125955" x="2762250" y="5619750"/>
          <p14:tracePt t="125971" x="2768600" y="5613400"/>
          <p14:tracePt t="125989" x="2800350" y="5600700"/>
          <p14:tracePt t="126005" x="2825750" y="5600700"/>
          <p14:tracePt t="126021" x="2870200" y="5588000"/>
          <p14:tracePt t="126038" x="2914650" y="5581650"/>
          <p14:tracePt t="126055" x="2946400" y="5568950"/>
          <p14:tracePt t="126072" x="2971800" y="5568950"/>
          <p14:tracePt t="126088" x="2984500" y="5562600"/>
          <p14:tracePt t="126122" x="2997200" y="5549900"/>
          <p14:tracePt t="126239" x="2990850" y="5549900"/>
          <p14:tracePt t="126255" x="2978150" y="5549900"/>
          <p14:tracePt t="126272" x="2965450" y="5549900"/>
          <p14:tracePt t="126288" x="2959100" y="5549900"/>
          <p14:tracePt t="126447" x="2952750" y="5549900"/>
          <p14:tracePt t="126745" x="2952750" y="5556250"/>
          <p14:tracePt t="126769" x="2946400" y="5556250"/>
          <p14:tracePt t="126774" x="2940050" y="5556250"/>
          <p14:tracePt t="126790" x="2933700" y="5562600"/>
          <p14:tracePt t="126816" x="2927350" y="5562600"/>
          <p14:tracePt t="126840" x="2921000" y="5562600"/>
          <p14:tracePt t="126856" x="2921000" y="5568950"/>
          <p14:tracePt t="127025" x="2927350" y="5568950"/>
          <p14:tracePt t="127039" x="2940050" y="5568950"/>
          <p14:tracePt t="127057" x="2946400" y="5568950"/>
          <p14:tracePt t="127073" x="2952750" y="5562600"/>
          <p14:tracePt t="127163" x="2946400" y="5562600"/>
          <p14:tracePt t="127171" x="2940050" y="5562600"/>
          <p14:tracePt t="127188" x="2927350" y="5568950"/>
          <p14:tracePt t="127206" x="2901950" y="5575300"/>
          <p14:tracePt t="127222" x="2889250" y="5581650"/>
          <p14:tracePt t="127255" x="2876550" y="5581650"/>
          <p14:tracePt t="127273" x="2863850" y="5588000"/>
          <p14:tracePt t="127289" x="2851150" y="5588000"/>
          <p14:tracePt t="127306" x="2838450" y="5594350"/>
          <p14:tracePt t="127323" x="2819400" y="5600700"/>
          <p14:tracePt t="127339" x="2806700" y="5613400"/>
          <p14:tracePt t="127356" x="2787650" y="5619750"/>
          <p14:tracePt t="127373" x="2781300" y="5626100"/>
          <p14:tracePt t="127389" x="2774950" y="5632450"/>
          <p14:tracePt t="127464" x="2768600" y="5626100"/>
          <p14:tracePt t="127472" x="2768600" y="5619750"/>
          <p14:tracePt t="127491" x="2768600" y="5607050"/>
          <p14:tracePt t="127506" x="2768600" y="5594350"/>
          <p14:tracePt t="127522" x="2768600" y="5588000"/>
          <p14:tracePt t="127539" x="2768600" y="5581650"/>
          <p14:tracePt t="127580" x="2755900" y="5575300"/>
          <p14:tracePt t="127591" x="2743200" y="5575300"/>
          <p14:tracePt t="127606" x="2686050" y="5562600"/>
          <p14:tracePt t="127624" x="2628900" y="5543550"/>
          <p14:tracePt t="127639" x="2565400" y="5518150"/>
          <p14:tracePt t="127656" x="2527300" y="5505450"/>
          <p14:tracePt t="127673" x="2514600" y="5499100"/>
          <p14:tracePt t="127690" x="2495550" y="5499100"/>
          <p14:tracePt t="127706" x="2470150" y="5499100"/>
          <p14:tracePt t="127723" x="2381250" y="5518150"/>
          <p14:tracePt t="127740" x="2336800" y="5518150"/>
          <p14:tracePt t="127743" x="2279650" y="5524500"/>
          <p14:tracePt t="127755" x="2222500" y="5537200"/>
          <p14:tracePt t="127758" x="2127250" y="5549900"/>
          <p14:tracePt t="127773" x="2012950" y="5575300"/>
          <p14:tracePt t="127790" x="1930400" y="5581650"/>
          <p14:tracePt t="127806" x="1860550" y="5588000"/>
          <p14:tracePt t="127822" x="1809750" y="5594350"/>
          <p14:tracePt t="127840" x="1714500" y="5600700"/>
          <p14:tracePt t="127856" x="1612900" y="5600700"/>
          <p14:tracePt t="127873" x="1492250" y="5607050"/>
          <p14:tracePt t="127890" x="1384300" y="5613400"/>
          <p14:tracePt t="127906" x="1250950" y="5638800"/>
          <p14:tracePt t="127923" x="1143000" y="5670550"/>
          <p14:tracePt t="127940" x="1066800" y="5689600"/>
          <p14:tracePt t="127957" x="1009650" y="5715000"/>
          <p14:tracePt t="127973" x="984250" y="5740400"/>
          <p14:tracePt t="127990" x="971550" y="5753100"/>
          <p14:tracePt t="127993" x="952500" y="5765800"/>
          <p14:tracePt t="128006" x="927100" y="5778500"/>
          <p14:tracePt t="128009" x="914400" y="5784850"/>
          <p14:tracePt t="128027" x="844550" y="5810250"/>
          <p14:tracePt t="128041" x="806450" y="5822950"/>
          <p14:tracePt t="128096" x="812800" y="5822950"/>
          <p14:tracePt t="128106" x="819150" y="5822950"/>
          <p14:tracePt t="128124" x="838200" y="5822950"/>
          <p14:tracePt t="128140" x="850900" y="5822950"/>
          <p14:tracePt t="128158" x="863600" y="5822950"/>
          <p14:tracePt t="128202" x="869950" y="5822950"/>
          <p14:tracePt t="128216" x="876300" y="5822950"/>
          <p14:tracePt t="128224" x="882650" y="5822950"/>
          <p14:tracePt t="128241" x="914400" y="5822950"/>
          <p14:tracePt t="128258" x="939800" y="5816600"/>
          <p14:tracePt t="128273" x="965200" y="5816600"/>
          <p14:tracePt t="128290" x="977900" y="5810250"/>
          <p14:tracePt t="128308" x="990600" y="5810250"/>
          <p14:tracePt t="128323" x="1003300" y="5803900"/>
          <p14:tracePt t="128340" x="1016000" y="5803900"/>
          <p14:tracePt t="128357" x="1028700" y="5803900"/>
          <p14:tracePt t="128375" x="1035050" y="5803900"/>
          <p14:tracePt t="128407" x="1041400" y="5803900"/>
          <p14:tracePt t="128424" x="1047750" y="5803900"/>
          <p14:tracePt t="128440" x="1054100" y="5803900"/>
          <p14:tracePt t="128516" x="1054100" y="5797550"/>
          <p14:tracePt t="128530" x="1060450" y="5797550"/>
          <p14:tracePt t="128538" x="1085850" y="5791200"/>
          <p14:tracePt t="128546" x="1117600" y="5791200"/>
          <p14:tracePt t="128563" x="1276350" y="5810250"/>
          <p14:tracePt t="128573" x="1358900" y="5822950"/>
          <p14:tracePt t="128590" x="1517650" y="5861050"/>
          <p14:tracePt t="128609" x="1638300" y="5892800"/>
          <p14:tracePt t="128624" x="1682750" y="5905500"/>
          <p14:tracePt t="128640" x="1689100" y="5911850"/>
          <p14:tracePt t="128725" x="1695450" y="5911850"/>
          <p14:tracePt t="128732" x="1701800" y="5905500"/>
          <p14:tracePt t="128743" x="1720850" y="5905500"/>
          <p14:tracePt t="128756" x="1765300" y="5905500"/>
          <p14:tracePt t="128774" x="1790700" y="5911850"/>
          <p14:tracePt t="128791" x="1797050" y="5911850"/>
          <p14:tracePt t="128807" x="1803400" y="5911850"/>
          <p14:tracePt t="128824" x="1809750" y="5911850"/>
          <p14:tracePt t="128840" x="1841500" y="5899150"/>
          <p14:tracePt t="128857" x="1898650" y="5880100"/>
          <p14:tracePt t="128874" x="1930400" y="5867400"/>
          <p14:tracePt t="128892" x="1949450" y="5861050"/>
          <p14:tracePt t="128907" x="1962150" y="5854700"/>
          <p14:tracePt t="128924" x="1968500" y="5854700"/>
          <p14:tracePt t="129307" x="1968500" y="5848350"/>
          <p14:tracePt t="129321" x="1974850" y="5848350"/>
          <p14:tracePt t="129337" x="1981200" y="5848350"/>
          <p14:tracePt t="129357" x="1981200" y="5842000"/>
          <p14:tracePt t="129596" x="1987550" y="5842000"/>
          <p14:tracePt t="129611" x="1993900" y="5835650"/>
          <p14:tracePt t="129618" x="2000250" y="5835650"/>
          <p14:tracePt t="129636" x="2012950" y="5835650"/>
          <p14:tracePt t="129659" x="2019300" y="5835650"/>
          <p14:tracePt t="129837" x="2006600" y="5835650"/>
          <p14:tracePt t="129858" x="2000250" y="5835650"/>
          <p14:tracePt t="129874" x="1993900" y="5835650"/>
          <p14:tracePt t="130011" x="2000250" y="5835650"/>
          <p14:tracePt t="130017" x="2025650" y="5835650"/>
          <p14:tracePt t="130034" x="2032000" y="5835650"/>
          <p14:tracePt t="130035" x="2038350" y="5835650"/>
          <p14:tracePt t="130044" x="2044700" y="5842000"/>
          <p14:tracePt t="130060" x="2051050" y="5848350"/>
          <p14:tracePt t="130109" x="2057400" y="5848350"/>
          <p14:tracePt t="130142" x="2063750" y="5854700"/>
          <p14:tracePt t="130175" x="2082800" y="5854700"/>
          <p14:tracePt t="130192" x="2095500" y="5854700"/>
          <p14:tracePt t="130208" x="2114550" y="5854700"/>
          <p14:tracePt t="130227" x="2127250" y="5854700"/>
          <p14:tracePt t="130258" x="2133600" y="5854700"/>
          <p14:tracePt t="130641" x="2133600" y="5848350"/>
          <p14:tracePt t="130647" x="2139950" y="5848350"/>
          <p14:tracePt t="130658" x="2165350" y="5842000"/>
          <p14:tracePt t="130675" x="2254250" y="5829300"/>
          <p14:tracePt t="130692" x="2368550" y="5829300"/>
          <p14:tracePt t="130694" x="2444750" y="5835650"/>
          <p14:tracePt t="130708" x="2495550" y="5842000"/>
          <p14:tracePt t="130710" x="2533650" y="5842000"/>
          <p14:tracePt t="130725" x="2559050" y="5848350"/>
          <p14:tracePt t="130812" x="2565400" y="5848350"/>
          <p14:tracePt t="130818" x="2571750" y="5842000"/>
          <p14:tracePt t="130833" x="2590800" y="5842000"/>
          <p14:tracePt t="130844" x="2597150" y="5835650"/>
          <p14:tracePt t="130861" x="2603500" y="5835650"/>
          <p14:tracePt t="130876" x="2609850" y="5835650"/>
          <p14:tracePt t="130910" x="2616200" y="5835650"/>
          <p14:tracePt t="130959" x="2622550" y="5829300"/>
          <p14:tracePt t="130975" x="2628900" y="5829300"/>
          <p14:tracePt t="130992" x="2647950" y="5829300"/>
          <p14:tracePt t="131009" x="2660650" y="5822950"/>
          <p14:tracePt t="131026" x="2686050" y="5822950"/>
          <p14:tracePt t="131042" x="2724150" y="5822950"/>
          <p14:tracePt t="131061" x="2813050" y="5816600"/>
          <p14:tracePt t="131077" x="2889250" y="5816600"/>
          <p14:tracePt t="131092" x="2946400" y="5810250"/>
          <p14:tracePt t="131109" x="2978150" y="5810250"/>
          <p14:tracePt t="131126" x="2997200" y="5810250"/>
          <p14:tracePt t="131142" x="3003550" y="5810250"/>
          <p14:tracePt t="131160" x="3009900" y="5810250"/>
          <p14:tracePt t="131192" x="3016250" y="5810250"/>
          <p14:tracePt t="131209" x="3028950" y="5803900"/>
          <p14:tracePt t="131227" x="3048000" y="5803900"/>
          <p14:tracePt t="131242" x="3060700" y="5797550"/>
          <p14:tracePt t="131259" x="3067050" y="5797550"/>
          <p14:tracePt t="131276" x="3086100" y="5791200"/>
          <p14:tracePt t="131293" x="3105150" y="5791200"/>
          <p14:tracePt t="131309" x="3117850" y="5791200"/>
          <p14:tracePt t="131327" x="3130550" y="5791200"/>
          <p14:tracePt t="131344" x="3136900" y="5791200"/>
          <p14:tracePt t="131359" x="3143250" y="5791200"/>
          <p14:tracePt t="131376" x="3149600" y="5791200"/>
          <p14:tracePt t="131393" x="3155950" y="5791200"/>
          <p14:tracePt t="131409" x="3162300" y="5784850"/>
          <p14:tracePt t="131647" x="3168650" y="5784850"/>
          <p14:tracePt t="131652" x="3175000" y="5784850"/>
          <p14:tracePt t="131661" x="3181350" y="5784850"/>
          <p14:tracePt t="131677" x="3206750" y="5778500"/>
          <p14:tracePt t="131693" x="3219450" y="5778500"/>
          <p14:tracePt t="131710" x="3244850" y="5778500"/>
          <p14:tracePt t="131726" x="3270250" y="5784850"/>
          <p14:tracePt t="131743" x="3308350" y="5791200"/>
          <p14:tracePt t="131759" x="3340100" y="5791200"/>
          <p14:tracePt t="131776" x="3359150" y="5791200"/>
          <p14:tracePt t="131793" x="3371850" y="5791200"/>
          <p14:tracePt t="131809" x="3384550" y="5784850"/>
          <p14:tracePt t="131827" x="3384550" y="5778500"/>
          <p14:tracePt t="131842" x="3384550" y="5772150"/>
          <p14:tracePt t="131970" x="3378200" y="5772150"/>
          <p14:tracePt t="131977" x="3371850" y="5772150"/>
          <p14:tracePt t="131993" x="3352800" y="5772150"/>
          <p14:tracePt t="132010" x="3340100" y="5772150"/>
          <p14:tracePt t="132027" x="3308350" y="5772150"/>
          <p14:tracePt t="132043" x="3263900" y="5772150"/>
          <p14:tracePt t="132060" x="3225800" y="5778500"/>
          <p14:tracePt t="132076" x="3143250" y="5784850"/>
          <p14:tracePt t="132094" x="3035300" y="5791200"/>
          <p14:tracePt t="132110" x="2952750" y="5791200"/>
          <p14:tracePt t="132127" x="2825750" y="5791200"/>
          <p14:tracePt t="132129" x="2743200" y="5784850"/>
          <p14:tracePt t="132143" x="2698750" y="5784850"/>
          <p14:tracePt t="132145" x="2616200" y="5772150"/>
          <p14:tracePt t="132161" x="2495550" y="5759450"/>
          <p14:tracePt t="132176" x="2393950" y="5746750"/>
          <p14:tracePt t="132193" x="2292350" y="5740400"/>
          <p14:tracePt t="132210" x="2171700" y="5740400"/>
          <p14:tracePt t="132229" x="1987550" y="5727700"/>
          <p14:tracePt t="132244" x="1771650" y="5721350"/>
          <p14:tracePt t="132260" x="1568450" y="5708650"/>
          <p14:tracePt t="132277" x="1365250" y="5702300"/>
          <p14:tracePt t="132294" x="1174750" y="5702300"/>
          <p14:tracePt t="132310" x="1016000" y="5702300"/>
          <p14:tracePt t="132313" x="946150" y="5708650"/>
          <p14:tracePt t="132330" x="869950" y="5721350"/>
          <p14:tracePt t="132344" x="857250" y="5727700"/>
          <p14:tracePt t="132360" x="831850" y="5740400"/>
          <p14:tracePt t="132363" x="812800" y="5753100"/>
          <p14:tracePt t="132377" x="768350" y="5791200"/>
          <p14:tracePt t="132393" x="698500" y="5848350"/>
          <p14:tracePt t="132410" x="628650" y="5911850"/>
          <p14:tracePt t="132427" x="565150" y="5969000"/>
          <p14:tracePt t="132443" x="539750" y="6000750"/>
          <p14:tracePt t="132460" x="533400" y="6013450"/>
          <p14:tracePt t="132493" x="539750" y="6013450"/>
          <p14:tracePt t="132510" x="552450" y="6013450"/>
          <p14:tracePt t="132527" x="577850" y="6013450"/>
          <p14:tracePt t="132546" x="596900" y="6019800"/>
          <p14:tracePt t="132560" x="609600" y="6026150"/>
          <p14:tracePt t="132577" x="647700" y="6064250"/>
          <p14:tracePt t="132593" x="654050" y="6070600"/>
          <p14:tracePt t="132597" x="666750" y="6076950"/>
          <p14:tracePt t="132610" x="666750" y="6083300"/>
          <p14:tracePt t="132629" x="685800" y="6083300"/>
          <p14:tracePt t="132645" x="698500" y="6083300"/>
          <p14:tracePt t="132662" x="717550" y="6076950"/>
          <p14:tracePt t="132677" x="736600" y="6057900"/>
          <p14:tracePt t="132694" x="749300" y="6057900"/>
          <p14:tracePt t="132710" x="762000" y="6051550"/>
          <p14:tracePt t="132727" x="768350" y="6051550"/>
          <p14:tracePt t="132744" x="781050" y="6051550"/>
          <p14:tracePt t="132761" x="806450" y="6045200"/>
          <p14:tracePt t="132777" x="831850" y="6045200"/>
          <p14:tracePt t="132794" x="857250" y="6032500"/>
          <p14:tracePt t="132812" x="889000" y="6019800"/>
          <p14:tracePt t="132827" x="901700" y="6007100"/>
          <p14:tracePt t="132915" x="895350" y="6007100"/>
          <p14:tracePt t="133040" x="914400" y="6007100"/>
          <p14:tracePt t="133061" x="927100" y="6007100"/>
          <p14:tracePt t="133079" x="939800" y="6007100"/>
          <p14:tracePt t="133095" x="965200" y="6007100"/>
          <p14:tracePt t="133111" x="984250" y="6007100"/>
          <p14:tracePt t="133127" x="1016000" y="6013450"/>
          <p14:tracePt t="133144" x="1047750" y="6013450"/>
          <p14:tracePt t="133163" x="1079500" y="6019800"/>
          <p14:tracePt t="133178" x="1136650" y="6026150"/>
          <p14:tracePt t="133194" x="1212850" y="6032500"/>
          <p14:tracePt t="133213" x="1295400" y="6051550"/>
          <p14:tracePt t="133227" x="1358900" y="6070600"/>
          <p14:tracePt t="133269" x="1352550" y="6070600"/>
          <p14:tracePt t="133295" x="1352550" y="6076950"/>
          <p14:tracePt t="133360" x="1371600" y="6076950"/>
          <p14:tracePt t="133365" x="1377950" y="6076950"/>
          <p14:tracePt t="133378" x="1384300" y="6076950"/>
          <p14:tracePt t="133395" x="1403350" y="6076950"/>
          <p14:tracePt t="133411" x="1416050" y="6070600"/>
          <p14:tracePt t="133428" x="1428750" y="6070600"/>
          <p14:tracePt t="133445" x="1466850" y="6070600"/>
          <p14:tracePt t="133447" x="1498600" y="6064250"/>
          <p14:tracePt t="133461" x="1562100" y="6057900"/>
          <p14:tracePt t="133478" x="1619250" y="6051550"/>
          <p14:tracePt t="133496" x="1670050" y="6038850"/>
          <p14:tracePt t="133511" x="1695450" y="6026150"/>
          <p14:tracePt t="133528" x="1701800" y="6026150"/>
          <p14:tracePt t="133560" x="1708150" y="6026150"/>
          <p14:tracePt t="133578" x="1720850" y="6026150"/>
          <p14:tracePt t="133594" x="1752600" y="6026150"/>
          <p14:tracePt t="133611" x="1784350" y="6026150"/>
          <p14:tracePt t="133628" x="1790700" y="6026150"/>
          <p14:tracePt t="133758" x="1797050" y="6026150"/>
          <p14:tracePt t="133762" x="1803400" y="6026150"/>
          <p14:tracePt t="133778" x="1828800" y="6019800"/>
          <p14:tracePt t="133795" x="1854200" y="6019800"/>
          <p14:tracePt t="133811" x="1898650" y="6013450"/>
          <p14:tracePt t="133829" x="1917700" y="6013450"/>
          <p14:tracePt t="133845" x="1930400" y="6007100"/>
          <p14:tracePt t="133862" x="1936750" y="6007100"/>
          <p14:tracePt t="133878" x="1943100" y="6007100"/>
          <p14:tracePt t="133942" x="1949450" y="6007100"/>
          <p14:tracePt t="133949" x="1949450" y="6000750"/>
          <p14:tracePt t="133978" x="1955800" y="6000750"/>
          <p14:tracePt t="134107" x="1962150" y="6000750"/>
          <p14:tracePt t="134123" x="1974850" y="6000750"/>
          <p14:tracePt t="134131" x="1987550" y="6000750"/>
          <p14:tracePt t="134145" x="1993900" y="6000750"/>
          <p14:tracePt t="134162" x="2019300" y="5988050"/>
          <p14:tracePt t="134178" x="2051050" y="5975350"/>
          <p14:tracePt t="134195" x="2089150" y="5969000"/>
          <p14:tracePt t="134212" x="2139950" y="5956300"/>
          <p14:tracePt t="134228" x="2184400" y="5949950"/>
          <p14:tracePt t="134245" x="2222500" y="5949950"/>
          <p14:tracePt t="134261" x="2241550" y="5943600"/>
          <p14:tracePt t="134279" x="2305050" y="5943600"/>
          <p14:tracePt t="134295" x="2387600" y="5949950"/>
          <p14:tracePt t="134312" x="2495550" y="5969000"/>
          <p14:tracePt t="134328" x="2603500" y="5981700"/>
          <p14:tracePt t="134345" x="2692400" y="5988050"/>
          <p14:tracePt t="134363" x="2736850" y="5994400"/>
          <p14:tracePt t="134379" x="2743200" y="5994400"/>
          <p14:tracePt t="134412" x="2768600" y="5994400"/>
          <p14:tracePt t="134429" x="2819400" y="6000750"/>
          <p14:tracePt t="134445" x="2933700" y="6013450"/>
          <p14:tracePt t="134462" x="3022600" y="6026150"/>
          <p14:tracePt t="134478" x="3136900" y="6045200"/>
          <p14:tracePt t="134495" x="3200400" y="6057900"/>
          <p14:tracePt t="134512" x="3213100" y="6057900"/>
          <p14:tracePt t="134590" x="3219450" y="6057900"/>
          <p14:tracePt t="134596" x="3232150" y="6057900"/>
          <p14:tracePt t="134612" x="3244850" y="6057900"/>
          <p14:tracePt t="134629" x="3282950" y="6051550"/>
          <p14:tracePt t="134645" x="3289300" y="6051550"/>
          <p14:tracePt t="134710" x="3282950" y="6051550"/>
          <p14:tracePt t="134726" x="3276600" y="6051550"/>
          <p14:tracePt t="134836" x="3270250" y="6051550"/>
          <p14:tracePt t="134845" x="3257550" y="6051550"/>
          <p14:tracePt t="134862" x="3238500" y="6057900"/>
          <p14:tracePt t="134866" x="3232150" y="6057900"/>
          <p14:tracePt t="134879" x="3225800" y="6057900"/>
          <p14:tracePt t="134980" x="3219450" y="6057900"/>
          <p14:tracePt t="134988" x="3200400" y="6057900"/>
          <p14:tracePt t="134997" x="3181350" y="6057900"/>
          <p14:tracePt t="135012" x="3130550" y="6057900"/>
          <p14:tracePt t="135029" x="3067050" y="6057900"/>
          <p14:tracePt t="135046" x="3022600" y="6057900"/>
          <p14:tracePt t="135062" x="3003550" y="6057900"/>
          <p14:tracePt t="135079" x="2978150" y="6057900"/>
          <p14:tracePt t="135096" x="2921000" y="6070600"/>
          <p14:tracePt t="135112" x="2832100" y="6096000"/>
          <p14:tracePt t="135131" x="2673350" y="6096000"/>
          <p14:tracePt t="135146" x="2482850" y="6096000"/>
          <p14:tracePt t="135162" x="2298700" y="6096000"/>
          <p14:tracePt t="135181" x="2159000" y="6096000"/>
          <p14:tracePt t="135183" x="2095500" y="6096000"/>
          <p14:tracePt t="135196" x="2038350" y="6096000"/>
          <p14:tracePt t="135198" x="1981200" y="6096000"/>
          <p14:tracePt t="135212" x="1924050" y="6102350"/>
          <p14:tracePt t="135228" x="1790700" y="6115050"/>
          <p14:tracePt t="135247" x="1600200" y="6127750"/>
          <p14:tracePt t="135265" x="1511300" y="6134100"/>
          <p14:tracePt t="135281" x="1435100" y="6146800"/>
          <p14:tracePt t="135296" x="1397000" y="6153150"/>
          <p14:tracePt t="135313" x="1384300" y="6159500"/>
          <p14:tracePt t="135329" x="1371600" y="6165850"/>
          <p14:tracePt t="135348" x="1352550" y="6178550"/>
          <p14:tracePt t="135362" x="1276350" y="6210300"/>
          <p14:tracePt t="135379" x="1162050" y="6229350"/>
          <p14:tracePt t="135396" x="1028700" y="6242050"/>
          <p14:tracePt t="135413" x="914400" y="6248400"/>
          <p14:tracePt t="135430" x="857250" y="6254750"/>
          <p14:tracePt t="135466" x="863600" y="6254750"/>
          <p14:tracePt t="135481" x="869950" y="6254750"/>
          <p14:tracePt t="135514" x="863600" y="6254750"/>
          <p14:tracePt t="135530" x="838200" y="6261100"/>
          <p14:tracePt t="135546" x="806450" y="6261100"/>
          <p14:tracePt t="135562" x="768350" y="6261100"/>
          <p14:tracePt t="135579" x="749300" y="6261100"/>
          <p14:tracePt t="135613" x="755650" y="6261100"/>
          <p14:tracePt t="135629" x="768350" y="6261100"/>
          <p14:tracePt t="135646" x="806450" y="6261100"/>
          <p14:tracePt t="135663" x="825500" y="6261100"/>
          <p14:tracePt t="135719" x="819150" y="6261100"/>
          <p14:tracePt t="135791" x="831850" y="6261100"/>
          <p14:tracePt t="135800" x="838200" y="6254750"/>
          <p14:tracePt t="135807" x="844550" y="6254750"/>
          <p14:tracePt t="135816" x="850900" y="6254750"/>
          <p14:tracePt t="135965" x="857250" y="6254750"/>
          <p14:tracePt t="135980" x="863600" y="6248400"/>
          <p14:tracePt t="135997" x="876300" y="6248400"/>
          <p14:tracePt t="136013" x="889000" y="6242050"/>
          <p14:tracePt t="136030" x="895350" y="6242050"/>
          <p14:tracePt t="136047" x="908050" y="6242050"/>
          <p14:tracePt t="136063" x="920750" y="6242050"/>
          <p14:tracePt t="136080" x="933450" y="6235700"/>
          <p14:tracePt t="136097" x="946150" y="6235700"/>
          <p14:tracePt t="136113" x="965200" y="6229350"/>
          <p14:tracePt t="136130" x="977900" y="6223000"/>
          <p14:tracePt t="136147" x="990600" y="6223000"/>
          <p14:tracePt t="136164" x="1003300" y="6216650"/>
          <p14:tracePt t="136180" x="1022350" y="6216650"/>
          <p14:tracePt t="136196" x="1035050" y="6210300"/>
          <p14:tracePt t="136213" x="1047750" y="6210300"/>
          <p14:tracePt t="136247" x="1041400" y="6210300"/>
          <p14:tracePt t="136284" x="1041400" y="6203950"/>
          <p14:tracePt t="136299" x="1066800" y="6197600"/>
          <p14:tracePt t="136314" x="1111250" y="6197600"/>
          <p14:tracePt t="136332" x="1181100" y="6197600"/>
          <p14:tracePt t="136347" x="1250950" y="6197600"/>
          <p14:tracePt t="136363" x="1289050" y="6203950"/>
          <p14:tracePt t="136431" x="1295400" y="6203950"/>
          <p14:tracePt t="136447" x="1320800" y="6203950"/>
          <p14:tracePt t="136463" x="1390650" y="6210300"/>
          <p14:tracePt t="136481" x="1485900" y="6229350"/>
          <p14:tracePt t="136483" x="1543050" y="6235700"/>
          <p14:tracePt t="136499" x="1644650" y="6254750"/>
          <p14:tracePt t="136513" x="1720850" y="6267450"/>
          <p14:tracePt t="136530" x="1727200" y="6267450"/>
          <p14:tracePt t="136608" x="1733550" y="6267450"/>
          <p14:tracePt t="136624" x="1746250" y="6267450"/>
          <p14:tracePt t="136643" x="1784350" y="6261100"/>
          <p14:tracePt t="136648" x="1797050" y="6254750"/>
          <p14:tracePt t="136664" x="1809750" y="6254750"/>
          <p14:tracePt t="136680" x="1816100" y="6254750"/>
          <p14:tracePt t="136767" x="1822450" y="6254750"/>
          <p14:tracePt t="136780" x="1835150" y="6254750"/>
          <p14:tracePt t="136797" x="1854200" y="6254750"/>
          <p14:tracePt t="136814" x="1866900" y="6254750"/>
          <p14:tracePt t="136816" x="1873250" y="6254750"/>
          <p14:tracePt t="136831" x="1885950" y="6254750"/>
          <p14:tracePt t="137024" x="1892300" y="6254750"/>
          <p14:tracePt t="137039" x="1892300" y="6248400"/>
          <p14:tracePt t="137047" x="1898650" y="6248400"/>
          <p14:tracePt t="137124" x="1905000" y="6248400"/>
          <p14:tracePt t="137130" x="1917700" y="6248400"/>
          <p14:tracePt t="137149" x="1949450" y="6248400"/>
          <p14:tracePt t="137163" x="2006600" y="6254750"/>
          <p14:tracePt t="137180" x="2152650" y="6280150"/>
          <p14:tracePt t="137197" x="2355850" y="6318250"/>
          <p14:tracePt t="137216" x="2546350" y="6356350"/>
          <p14:tracePt t="137232" x="2736850" y="6388100"/>
          <p14:tracePt t="137247" x="2863850" y="6407150"/>
          <p14:tracePt t="137266" x="2908300" y="6413500"/>
          <p14:tracePt t="137283" x="2914650" y="6413500"/>
          <p14:tracePt t="137345" x="2921000" y="6413500"/>
          <p14:tracePt t="137361" x="2940050" y="6400800"/>
          <p14:tracePt t="137382" x="2965450" y="6388100"/>
          <p14:tracePt t="137397" x="2984500" y="6375400"/>
          <p14:tracePt t="137414" x="3016250" y="6362700"/>
          <p14:tracePt t="137431" x="3060700" y="6330950"/>
          <p14:tracePt t="137449" x="3086100" y="6311900"/>
          <p14:tracePt t="137465" x="3098800" y="6299200"/>
          <p14:tracePt t="137467" x="3111500" y="6292850"/>
          <p14:tracePt t="137481" x="3136900" y="6273800"/>
          <p14:tracePt t="137498" x="3162300" y="6248400"/>
          <p14:tracePt t="137514" x="3200400" y="6223000"/>
          <p14:tracePt t="137531" x="3225800" y="6203950"/>
          <p14:tracePt t="137548" x="3251200" y="6184900"/>
          <p14:tracePt t="137565" x="3270250" y="6172200"/>
          <p14:tracePt t="137581" x="3282950" y="6165850"/>
          <p14:tracePt t="137598" x="3282950" y="6159500"/>
          <p14:tracePt t="137614" x="3289300" y="6153150"/>
          <p14:tracePt t="137631" x="3295650" y="6146800"/>
          <p14:tracePt t="137648" x="3295650" y="6134100"/>
          <p14:tracePt t="137664" x="3302000" y="6127750"/>
          <p14:tracePt t="137683" x="3308350" y="6121400"/>
          <p14:tracePt t="137759" x="3295650" y="6121400"/>
          <p14:tracePt t="137782" x="3289300" y="6121400"/>
          <p14:tracePt t="137967" x="3289300" y="6127750"/>
          <p14:tracePt t="138042" x="3289300" y="6134100"/>
          <p14:tracePt t="138049" x="3282950" y="6134100"/>
          <p14:tracePt t="138067" x="3282950" y="6140450"/>
          <p14:tracePt t="138337" x="3276600" y="6146800"/>
          <p14:tracePt t="138369" x="3257550" y="6165850"/>
          <p14:tracePt t="138382" x="3251200" y="6165850"/>
          <p14:tracePt t="138399" x="3244850" y="6178550"/>
          <p14:tracePt t="138526" x="3238500" y="6178550"/>
          <p14:tracePt t="138640" x="3232150" y="6178550"/>
          <p14:tracePt t="138655" x="3232150" y="6172200"/>
          <p14:tracePt t="138767" x="3225800" y="6172200"/>
          <p14:tracePt t="138782" x="3219450" y="6172200"/>
          <p14:tracePt t="138799" x="3213100" y="6172200"/>
          <p14:tracePt t="138816" x="3200400" y="6172200"/>
          <p14:tracePt t="138832" x="3194050" y="6172200"/>
          <p14:tracePt t="138850" x="3194050" y="6178550"/>
          <p14:tracePt t="138945" x="3187700" y="6178550"/>
          <p14:tracePt t="138982" x="3181350" y="6178550"/>
          <p14:tracePt t="139001" x="3168650" y="6178550"/>
          <p14:tracePt t="139017" x="3162300" y="6178550"/>
          <p14:tracePt t="139032" x="3143250" y="6172200"/>
          <p14:tracePt t="139050" x="3124200" y="6165850"/>
          <p14:tracePt t="139066" x="3079750" y="6165850"/>
          <p14:tracePt t="139082" x="3016250" y="6153150"/>
          <p14:tracePt t="139098" x="2965450" y="6153150"/>
          <p14:tracePt t="139116" x="2914650" y="6140450"/>
          <p14:tracePt t="139133" x="2882900" y="6140450"/>
          <p14:tracePt t="139151" x="2851150" y="6134100"/>
          <p14:tracePt t="139166" x="2825750" y="6134100"/>
          <p14:tracePt t="139186" x="2749550" y="6121400"/>
          <p14:tracePt t="139201" x="2698750" y="6115050"/>
          <p14:tracePt t="139216" x="2635250" y="6102350"/>
          <p14:tracePt t="139219" x="2565400" y="6083300"/>
          <p14:tracePt t="139234" x="2432050" y="6057900"/>
          <p14:tracePt t="139249" x="2324100" y="6032500"/>
          <p14:tracePt t="139266" x="2209800" y="6013450"/>
          <p14:tracePt t="139285" x="2146300" y="6007100"/>
          <p14:tracePt t="139299" x="2127250" y="6000750"/>
          <p14:tracePt t="139333" x="2101850" y="6007100"/>
          <p14:tracePt t="139351" x="2032000" y="6013450"/>
          <p14:tracePt t="139366" x="1860550" y="6013450"/>
          <p14:tracePt t="139382" x="1663700" y="6013450"/>
          <p14:tracePt t="139401" x="1428750" y="6000750"/>
          <p14:tracePt t="139416" x="1206500" y="5981700"/>
          <p14:tracePt t="139432" x="1041400" y="5969000"/>
          <p14:tracePt t="139434" x="1003300" y="5962650"/>
          <p14:tracePt t="139451" x="984250" y="5962650"/>
          <p14:tracePt t="139483" x="990600" y="5981700"/>
          <p14:tracePt t="139499" x="1003300" y="6045200"/>
          <p14:tracePt t="139517" x="990600" y="6108700"/>
          <p14:tracePt t="139533" x="933450" y="6159500"/>
          <p14:tracePt t="139549" x="889000" y="6197600"/>
          <p14:tracePt t="139566" x="857250" y="6223000"/>
          <p14:tracePt t="139600" x="863600" y="6223000"/>
          <p14:tracePt t="139617" x="901700" y="6235700"/>
          <p14:tracePt t="139640" x="1054100" y="6286500"/>
          <p14:tracePt t="139650" x="1111250" y="6305550"/>
          <p14:tracePt t="139666" x="1193800" y="6337300"/>
          <p14:tracePt t="139682" x="1238250" y="6356350"/>
          <p14:tracePt t="139699" x="1250950" y="6369050"/>
          <p14:tracePt t="139766" x="1257300" y="6369050"/>
          <p14:tracePt t="139771" x="1257300" y="6375400"/>
          <p14:tracePt t="139799" x="1263650" y="6381750"/>
          <p14:tracePt t="139816" x="1270000" y="6388100"/>
          <p14:tracePt t="139832" x="1282700" y="6394450"/>
          <p14:tracePt t="139849" x="1289050" y="6394450"/>
          <p14:tracePt t="139918" x="1295400" y="6394450"/>
          <p14:tracePt t="139934" x="1301750" y="6394450"/>
          <p14:tracePt t="139950" x="1308100" y="6394450"/>
          <p14:tracePt t="139959" x="1314450" y="6394450"/>
          <p14:tracePt t="139966" x="1320800" y="6394450"/>
          <p14:tracePt t="139999" x="1327150" y="6394450"/>
          <p14:tracePt t="140016" x="1346200" y="6388100"/>
          <p14:tracePt t="140032" x="1397000" y="6381750"/>
          <p14:tracePt t="140049" x="1517650" y="6381750"/>
          <p14:tracePt t="140066" x="1663700" y="6394450"/>
          <p14:tracePt t="140082" x="1790700" y="6407150"/>
          <p14:tracePt t="140099" x="1905000" y="6419850"/>
          <p14:tracePt t="140116" x="1943100" y="6426200"/>
          <p14:tracePt t="140149" x="1936750" y="6426200"/>
          <p14:tracePt t="140166" x="1917700" y="6426200"/>
          <p14:tracePt t="140184" x="1911350" y="6426200"/>
          <p14:tracePt t="140383" x="1917700" y="6426200"/>
          <p14:tracePt t="140397" x="1924050" y="6419850"/>
          <p14:tracePt t="140803" x="1930400" y="6419850"/>
          <p14:tracePt t="140808" x="1936750" y="6419850"/>
          <p14:tracePt t="140819" x="1943100" y="6419850"/>
          <p14:tracePt t="140833" x="1968500" y="6419850"/>
          <p14:tracePt t="140850" x="1981200" y="6419850"/>
          <p14:tracePt t="140900" x="1987550" y="6426200"/>
          <p14:tracePt t="140917" x="2070100" y="6426200"/>
          <p14:tracePt t="140934" x="2286000" y="6438900"/>
          <p14:tracePt t="140954" x="2571750" y="6470650"/>
          <p14:tracePt t="140969" x="2882900" y="6508750"/>
          <p14:tracePt t="140986" x="3136900" y="6546850"/>
          <p14:tracePt t="141001" x="3295650" y="6572250"/>
          <p14:tracePt t="141018" x="3333750" y="6578600"/>
          <p14:tracePt t="141034" x="3327400" y="6578600"/>
          <p14:tracePt t="141051" x="3295650" y="6572250"/>
          <p14:tracePt t="141068" x="3251200" y="6565900"/>
          <p14:tracePt t="141084" x="3232150" y="6559550"/>
          <p14:tracePt t="141248" x="3225800" y="6559550"/>
          <p14:tracePt t="141256" x="3225800" y="6553200"/>
          <p14:tracePt t="141267" x="3219450" y="6553200"/>
          <p14:tracePt t="141285" x="3194050" y="6540500"/>
          <p14:tracePt t="141301" x="3155950" y="6527800"/>
          <p14:tracePt t="141318" x="3111500" y="6521450"/>
          <p14:tracePt t="141334" x="3073400" y="6515100"/>
          <p14:tracePt t="141351" x="3022600" y="6502400"/>
          <p14:tracePt t="141368" x="2965450" y="6496050"/>
          <p14:tracePt t="141384" x="2927350" y="6496050"/>
          <p14:tracePt t="141401" x="2921000" y="6489700"/>
          <p14:tracePt t="141426" x="2921000" y="6483350"/>
          <p14:tracePt t="141471" x="2927350" y="6483350"/>
          <p14:tracePt t="141518" x="2933700" y="6483350"/>
          <p14:tracePt t="141534" x="2946400" y="6477000"/>
          <p14:tracePt t="141553" x="2965450" y="6477000"/>
          <p14:tracePt t="141569" x="2990850" y="6470650"/>
          <p14:tracePt t="141584" x="3016250" y="6457950"/>
          <p14:tracePt t="141601" x="3028950" y="6451600"/>
          <p14:tracePt t="141776" x="3022600" y="6451600"/>
          <p14:tracePt t="141808" x="3016250" y="6451600"/>
          <p14:tracePt t="141839" x="3009900" y="6451600"/>
          <p14:tracePt t="141851" x="2997200" y="6451600"/>
          <p14:tracePt t="141868" x="2978150" y="6451600"/>
          <p14:tracePt t="141885" x="2952750" y="6451600"/>
          <p14:tracePt t="141901" x="2921000" y="6451600"/>
          <p14:tracePt t="141917" x="2889250" y="6457950"/>
          <p14:tracePt t="141935" x="2838450" y="6464300"/>
          <p14:tracePt t="141953" x="2806700" y="6464300"/>
          <p14:tracePt t="141968" x="2762250" y="6470650"/>
          <p14:tracePt t="141987" x="2717800" y="6470650"/>
          <p14:tracePt t="142002" x="2654300" y="6470650"/>
          <p14:tracePt t="142022" x="2590800" y="6470650"/>
          <p14:tracePt t="142034" x="2527300" y="6464300"/>
          <p14:tracePt t="142051" x="2482850" y="6457950"/>
          <p14:tracePt t="142068" x="2444750" y="6457950"/>
          <p14:tracePt t="142085" x="2374900" y="6457950"/>
          <p14:tracePt t="142102" x="2247900" y="6457950"/>
          <p14:tracePt t="142118" x="2146300" y="6457950"/>
          <p14:tracePt t="142135" x="1968500" y="6457950"/>
          <p14:tracePt t="142152" x="1765300" y="6445250"/>
          <p14:tracePt t="142169" x="1593850" y="6438900"/>
          <p14:tracePt t="142185" x="1441450" y="6432550"/>
          <p14:tracePt t="142202" x="1397000" y="6426200"/>
          <p14:tracePt t="142219" x="1390650" y="6470650"/>
          <p14:tracePt t="142235" x="1352550" y="6515100"/>
          <p14:tracePt t="142252" x="1257300" y="6559550"/>
          <p14:tracePt t="142269" x="1155700" y="6591300"/>
          <p14:tracePt t="142285" x="1111250" y="6616700"/>
          <p14:tracePt t="142385" x="1250950" y="6718300"/>
          <p14:tracePt t="142402" x="1263650" y="6718300"/>
          <p14:tracePt t="142419" x="1276350" y="6718300"/>
          <p14:tracePt t="142435" x="1295400" y="6718300"/>
          <p14:tracePt t="142453" x="1314450" y="6705600"/>
          <p14:tracePt t="142468" x="1327150" y="6699250"/>
          <p14:tracePt t="142503" x="1333500" y="6699250"/>
          <p14:tracePt t="142559" x="1339850" y="6699250"/>
          <p14:tracePt t="142587" x="1346200" y="6692900"/>
          <p14:tracePt t="142611" x="1352550" y="6692900"/>
          <p14:tracePt t="142624" x="1352550" y="6686550"/>
          <p14:tracePt t="142643" x="1358900" y="6686550"/>
          <p14:tracePt t="142755" x="1365250" y="6686550"/>
          <p14:tracePt t="142770" x="1371600" y="6686550"/>
          <p14:tracePt t="142787" x="1377950" y="6686550"/>
          <p14:tracePt t="142820" x="1384300" y="6686550"/>
          <p14:tracePt t="142857" x="1403350" y="6686550"/>
          <p14:tracePt t="142869" x="1428750" y="6686550"/>
          <p14:tracePt t="142886" x="1441450" y="6686550"/>
          <p14:tracePt t="142903" x="1466850" y="6686550"/>
          <p14:tracePt t="142919" x="1479550" y="6686550"/>
          <p14:tracePt t="142921" x="1485900" y="6686550"/>
          <p14:tracePt t="142936" x="1492250" y="6686550"/>
          <p14:tracePt t="142969" x="1498600" y="6680200"/>
          <p14:tracePt t="142986" x="1530350" y="6680200"/>
          <p14:tracePt t="143002" x="1619250" y="6673850"/>
          <p14:tracePt t="143022" x="1809750" y="6686550"/>
          <p14:tracePt t="143035" x="1949450" y="6705600"/>
          <p14:tracePt t="143052" x="2063750" y="6718300"/>
          <p14:tracePt t="143070" x="2146300" y="6718300"/>
          <p14:tracePt t="143085" x="2165350" y="6718300"/>
          <p14:tracePt t="143255" x="2171700" y="6718300"/>
          <p14:tracePt t="143263" x="2178050" y="6718300"/>
          <p14:tracePt t="143273" x="2184400" y="6718300"/>
          <p14:tracePt t="143286" x="2247900" y="6692900"/>
          <p14:tracePt t="143303" x="2305050" y="6673850"/>
          <p14:tracePt t="143320" x="2349500" y="6654800"/>
          <p14:tracePt t="143336" x="2381250" y="6642100"/>
          <p14:tracePt t="143351" x="2406650" y="6623050"/>
          <p14:tracePt t="143370" x="2425700" y="6604000"/>
          <p14:tracePt t="143386" x="2444750" y="6584950"/>
          <p14:tracePt t="143403" x="2463800" y="6572250"/>
          <p14:tracePt t="143421" x="2476500" y="6559550"/>
          <p14:tracePt t="143439" x="2495550" y="6540500"/>
          <p14:tracePt t="143453" x="2495550" y="6534150"/>
          <p14:tracePt t="143470" x="2514600" y="6496050"/>
          <p14:tracePt t="143486" x="2527300" y="6451600"/>
          <p14:tracePt t="143502" x="2540000" y="6432550"/>
          <p14:tracePt t="143504" x="2552700" y="6407150"/>
          <p14:tracePt t="143519" x="2628900" y="6330950"/>
          <p14:tracePt t="143536" x="2806700" y="6254750"/>
          <p14:tracePt t="143553" x="3048000" y="6191250"/>
          <p14:tracePt t="143569" x="3257550" y="6134100"/>
          <p14:tracePt t="143586" x="3473450" y="6045200"/>
          <p14:tracePt t="143603" x="3638550" y="5943600"/>
          <p14:tracePt t="143620" x="3778250" y="5803900"/>
          <p14:tracePt t="143635" x="3917950" y="5607050"/>
          <p14:tracePt t="143653" x="4013200" y="5429250"/>
          <p14:tracePt t="143671" x="4114800" y="5181600"/>
          <p14:tracePt t="143686" x="4140200" y="5130800"/>
          <p14:tracePt t="143704" x="4165600" y="5048250"/>
          <p14:tracePt t="143736" x="4152900" y="5054600"/>
          <p14:tracePt t="143753" x="4089400" y="5092700"/>
          <p14:tracePt t="143771" x="4019550" y="5111750"/>
          <p14:tracePt t="143788" x="3917950" y="5118100"/>
          <p14:tracePt t="143803" x="3816350" y="5118100"/>
          <p14:tracePt t="143819" x="3695700" y="5118100"/>
          <p14:tracePt t="143836" x="3600450" y="5118100"/>
          <p14:tracePt t="143853" x="3479800" y="5111750"/>
          <p14:tracePt t="143870" x="3403600" y="5099050"/>
          <p14:tracePt t="143886" x="3365500" y="5086350"/>
          <p14:tracePt t="143920" x="3378200" y="5086350"/>
          <p14:tracePt t="143936" x="3403600" y="5092700"/>
          <p14:tracePt t="143953" x="3435350" y="5105400"/>
          <p14:tracePt t="143971" x="3448050" y="5105400"/>
          <p14:tracePt t="143986" x="3467100" y="5092700"/>
          <p14:tracePt t="144003" x="3524250" y="5080000"/>
          <p14:tracePt t="144020" x="3530600" y="5080000"/>
        </p14:tracePtLst>
      </p14:laserTraceLst>
    </p:ext>
  </p:extLs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9:25-28</a:t>
            </a:r>
          </a:p>
        </p:txBody>
      </p:sp>
      <p:sp>
        <p:nvSpPr>
          <p:cNvPr id="5" name="textruta 4">
            <a:extLst>
              <a:ext uri="{FF2B5EF4-FFF2-40B4-BE49-F238E27FC236}">
                <a16:creationId xmlns:a16="http://schemas.microsoft.com/office/drawing/2014/main" id="{9632D781-7CF2-36E7-13EA-28C38AFDE74C}"/>
              </a:ext>
            </a:extLst>
          </p:cNvPr>
          <p:cNvSpPr txBox="1"/>
          <p:nvPr/>
        </p:nvSpPr>
        <p:spPr>
          <a:xfrm>
            <a:off x="6440556" y="540000"/>
            <a:ext cx="5361187" cy="6217087"/>
          </a:xfrm>
          <a:prstGeom prst="rect">
            <a:avLst/>
          </a:prstGeom>
          <a:noFill/>
        </p:spPr>
        <p:txBody>
          <a:bodyPr wrap="square" rIns="0">
            <a:spAutoFit/>
          </a:bodyPr>
          <a:lstStyle/>
          <a:p>
            <a:pPr marL="271463" indent="-271463">
              <a:spcBef>
                <a:spcPts val="600"/>
              </a:spcBef>
            </a:pPr>
            <a:r>
              <a:rPr lang="sv-SE" sz="1400"/>
              <a:t>13.</a:t>
            </a:r>
            <a:r>
              <a:rPr lang="sv-SE" sz="1400" dirty="0"/>
              <a:t>	Uttrycket refererar till syndafallet då jorden blev </a:t>
            </a:r>
            <a:br>
              <a:rPr lang="sv-SE" sz="1400" dirty="0"/>
            </a:br>
            <a:r>
              <a:rPr lang="sv-SE" sz="1400" dirty="0"/>
              <a:t>förbannad som ett resultat av Adams synd. Jämför not 4:6.</a:t>
            </a:r>
          </a:p>
          <a:p>
            <a:pPr marL="271463" indent="-271463">
              <a:spcBef>
                <a:spcPts val="600"/>
              </a:spcBef>
            </a:pPr>
            <a:r>
              <a:rPr lang="sv-SE" sz="1400"/>
              <a:t>14.</a:t>
            </a:r>
            <a:r>
              <a:rPr lang="sv-SE" sz="1400" dirty="0"/>
              <a:t>	På grekiska betyder uttrycket ”träda fram” att något som tidigare </a:t>
            </a:r>
            <a:br>
              <a:rPr lang="sv-SE" sz="1400" dirty="0"/>
            </a:br>
            <a:r>
              <a:rPr lang="sv-SE" sz="1400" dirty="0"/>
              <a:t>varit dolt blir uppenbarat:</a:t>
            </a:r>
          </a:p>
          <a:p>
            <a:pPr marL="539750" indent="-177800">
              <a:spcBef>
                <a:spcPts val="300"/>
              </a:spcBef>
              <a:buFont typeface="Arial" panose="020B0604020202020204" pitchFamily="34" charset="0"/>
              <a:buChar char="•"/>
            </a:pPr>
            <a:r>
              <a:rPr lang="sv-SE" sz="1400" dirty="0"/>
              <a:t>Jesus blev </a:t>
            </a:r>
            <a:r>
              <a:rPr lang="sv-SE" sz="1400" i="1" u="sng" dirty="0"/>
              <a:t>dold</a:t>
            </a:r>
            <a:r>
              <a:rPr lang="sv-SE" sz="1400" dirty="0"/>
              <a:t> vid ”världens nedstörtande”, dvs syndafallet. Innan dess talade Han med Adam ansikte mot ansikte: </a:t>
            </a:r>
            <a:r>
              <a:rPr lang="sv-SE" sz="1400" dirty="0">
                <a:solidFill>
                  <a:srgbClr val="C00000"/>
                </a:solidFill>
              </a:rPr>
              <a:t>Herren Gud gav mannen denna befallning: ”Du kan äta fritt av alla träd i lustgården, men av trädet med kunskap om gott och ont ska du inte äta, för den dag du äter av det ska du döden dö.”</a:t>
            </a:r>
            <a:r>
              <a:rPr lang="sv-SE" sz="1400" dirty="0"/>
              <a:t> (1 Mos 2:16-17) Jämför 1 Pet 1:20: </a:t>
            </a:r>
            <a:r>
              <a:rPr lang="sv-SE" sz="1400" dirty="0">
                <a:solidFill>
                  <a:srgbClr val="C00000"/>
                </a:solidFill>
              </a:rPr>
              <a:t>[Kristus] var </a:t>
            </a:r>
            <a:r>
              <a:rPr lang="sv-SE" sz="1400" strike="sngStrike" dirty="0">
                <a:solidFill>
                  <a:srgbClr val="C00000"/>
                </a:solidFill>
              </a:rPr>
              <a:t>utsedd</a:t>
            </a:r>
            <a:r>
              <a:rPr lang="sv-SE" sz="1400" dirty="0">
                <a:solidFill>
                  <a:srgbClr val="C00000"/>
                </a:solidFill>
              </a:rPr>
              <a:t> </a:t>
            </a:r>
            <a:r>
              <a:rPr lang="sv-SE" sz="1400" cap="small" dirty="0">
                <a:solidFill>
                  <a:srgbClr val="C00000"/>
                </a:solidFill>
              </a:rPr>
              <a:t>känd</a:t>
            </a:r>
            <a:r>
              <a:rPr lang="sv-SE" sz="1400" dirty="0">
                <a:solidFill>
                  <a:srgbClr val="C00000"/>
                </a:solidFill>
              </a:rPr>
              <a:t> redan före världens </a:t>
            </a:r>
            <a:r>
              <a:rPr lang="sv-SE" sz="1400" strike="sngStrike">
                <a:solidFill>
                  <a:srgbClr val="C00000"/>
                </a:solidFill>
              </a:rPr>
              <a:t>skapelse</a:t>
            </a:r>
            <a:r>
              <a:rPr lang="sv-SE" sz="1400">
                <a:solidFill>
                  <a:srgbClr val="C00000"/>
                </a:solidFill>
              </a:rPr>
              <a:t> </a:t>
            </a:r>
            <a:r>
              <a:rPr lang="sv-SE" sz="1400" cap="small">
                <a:solidFill>
                  <a:srgbClr val="C00000"/>
                </a:solidFill>
              </a:rPr>
              <a:t>nedstörtande</a:t>
            </a:r>
            <a:r>
              <a:rPr lang="sv-SE" sz="1400">
                <a:solidFill>
                  <a:srgbClr val="C00000"/>
                </a:solidFill>
              </a:rPr>
              <a:t>.</a:t>
            </a:r>
            <a:endParaRPr lang="sv-SE" sz="1400" dirty="0">
              <a:solidFill>
                <a:srgbClr val="C00000"/>
              </a:solidFill>
            </a:endParaRPr>
          </a:p>
          <a:p>
            <a:pPr marL="539750" indent="-177800">
              <a:spcBef>
                <a:spcPts val="300"/>
              </a:spcBef>
              <a:buFont typeface="Arial" panose="020B0604020202020204" pitchFamily="34" charset="0"/>
              <a:buChar char="•"/>
            </a:pPr>
            <a:r>
              <a:rPr lang="sv-SE" sz="1400" dirty="0"/>
              <a:t>Jesus har nu </a:t>
            </a:r>
            <a:r>
              <a:rPr lang="sv-SE" sz="1400" i="1" u="sng" dirty="0"/>
              <a:t>trätt fram</a:t>
            </a:r>
            <a:r>
              <a:rPr lang="sv-SE" sz="1400" dirty="0"/>
              <a:t> vid ”tidernas fullbordan” för att ”genom sitt offer utplåna synden”. Från Paulus övriga undervisning framkommer att ”tidernas fullbordan” är fullbordan av de 4 första millennierna av kiliasmens 7000-åriga bibelhistoria. Stället syftar uppenbart på Jesu första ankomst, och därför är SFB:s översättning ”vid tidernas slut” olycklig.</a:t>
            </a:r>
          </a:p>
          <a:p>
            <a:pPr marL="271463" indent="-271463">
              <a:spcBef>
                <a:spcPts val="600"/>
              </a:spcBef>
            </a:pPr>
            <a:r>
              <a:rPr lang="sv-SE" sz="1400" b="1">
                <a:solidFill>
                  <a:srgbClr val="00B050"/>
                </a:solidFill>
              </a:rPr>
              <a:t>15.</a:t>
            </a:r>
            <a:r>
              <a:rPr lang="sv-SE" sz="1400" dirty="0"/>
              <a:t>	Märk att Paulus jämställer den absoluta vissheten i att människan måste dö och dömas med vissheten att Jesus har dött och ska komma tillbaka.</a:t>
            </a:r>
          </a:p>
          <a:p>
            <a:pPr marL="266700" indent="-266700">
              <a:spcBef>
                <a:spcPts val="600"/>
              </a:spcBef>
            </a:pPr>
            <a:r>
              <a:rPr lang="sv-SE" sz="1400"/>
              <a:t>16.	Här </a:t>
            </a:r>
            <a:r>
              <a:rPr lang="sv-SE" sz="1400" dirty="0"/>
              <a:t>kontrasteras att Jesus ”bär synd” (vilket sker vid första ankomsten) mot att Han ”frälser” (vilket således sker vid andra ankomsten). Återigen blir det tydligt att Hebreerbrevet använder ordet </a:t>
            </a:r>
            <a:r>
              <a:rPr lang="sv-SE" sz="1400" i="1" dirty="0"/>
              <a:t>frälsa</a:t>
            </a:r>
            <a:r>
              <a:rPr lang="sv-SE" sz="1400" dirty="0"/>
              <a:t> i dess framtida betydelse. Det innebär en uppståndelse för de (i Kristus) döda och en hopsamling (ett ”bortryckande”) av de (i Kristus) levande.</a:t>
            </a:r>
            <a:endParaRPr lang="sv-SE" sz="1400" dirty="0">
              <a:solidFill>
                <a:srgbClr val="C00000"/>
              </a:solidFill>
            </a:endParaRPr>
          </a:p>
        </p:txBody>
      </p:sp>
      <p:sp>
        <p:nvSpPr>
          <p:cNvPr id="4" name="textruta 3">
            <a:extLst>
              <a:ext uri="{FF2B5EF4-FFF2-40B4-BE49-F238E27FC236}">
                <a16:creationId xmlns:a16="http://schemas.microsoft.com/office/drawing/2014/main" id="{2629CE92-29CC-5E81-D4E0-F76E91B6CFFC}"/>
              </a:ext>
            </a:extLst>
          </p:cNvPr>
          <p:cNvSpPr txBox="1"/>
          <p:nvPr/>
        </p:nvSpPr>
        <p:spPr>
          <a:xfrm>
            <a:off x="0" y="540000"/>
            <a:ext cx="5874818" cy="1815882"/>
          </a:xfrm>
          <a:prstGeom prst="rect">
            <a:avLst/>
          </a:prstGeom>
          <a:noFill/>
        </p:spPr>
        <p:txBody>
          <a:bodyPr wrap="square" lIns="180000">
            <a:spAutoFit/>
          </a:bodyPr>
          <a:lstStyle/>
          <a:p>
            <a:pPr algn="l">
              <a:spcBef>
                <a:spcPts val="300"/>
              </a:spcBef>
            </a:pPr>
            <a:r>
              <a:rPr lang="sv-SE" sz="1400" dirty="0">
                <a:solidFill>
                  <a:srgbClr val="C00000"/>
                </a:solidFill>
                <a:effectLst/>
              </a:rPr>
              <a:t>Inte heller skulle han offra sig flera gånger, så som översteprästen varje år går in i det allra heligaste med blod som inte är hans eget. I så fall hade han varit tvungen att lida många gånger </a:t>
            </a:r>
            <a:r>
              <a:rPr lang="sv-SE" sz="1400">
                <a:solidFill>
                  <a:srgbClr val="C00000"/>
                </a:solidFill>
                <a:effectLst/>
              </a:rPr>
              <a:t>sedan </a:t>
            </a:r>
            <a:r>
              <a:rPr lang="sv-SE" sz="1400" baseline="30000">
                <a:solidFill>
                  <a:srgbClr val="0070C0"/>
                </a:solidFill>
                <a:effectLst/>
              </a:rPr>
              <a:t>13</a:t>
            </a:r>
            <a:r>
              <a:rPr lang="sv-SE" sz="1400">
                <a:solidFill>
                  <a:srgbClr val="0070C0"/>
                </a:solidFill>
                <a:effectLst/>
              </a:rPr>
              <a:t>världens </a:t>
            </a:r>
            <a:r>
              <a:rPr lang="sv-SE" sz="1400" cap="small" dirty="0">
                <a:solidFill>
                  <a:srgbClr val="0070C0"/>
                </a:solidFill>
                <a:effectLst/>
              </a:rPr>
              <a:t>nedstörtande</a:t>
            </a:r>
            <a:r>
              <a:rPr lang="sv-SE" sz="1400" dirty="0">
                <a:solidFill>
                  <a:srgbClr val="C00000"/>
                </a:solidFill>
                <a:effectLst/>
              </a:rPr>
              <a:t> </a:t>
            </a:r>
            <a:r>
              <a:rPr lang="sv-SE" sz="1400" strike="sngStrike" dirty="0">
                <a:solidFill>
                  <a:srgbClr val="C00000"/>
                </a:solidFill>
                <a:effectLst/>
              </a:rPr>
              <a:t>skapelse</a:t>
            </a:r>
            <a:r>
              <a:rPr lang="sv-SE" sz="1400" dirty="0">
                <a:solidFill>
                  <a:srgbClr val="C00000"/>
                </a:solidFill>
                <a:effectLst/>
              </a:rPr>
              <a:t>. Men nu har </a:t>
            </a:r>
            <a:r>
              <a:rPr lang="sv-SE" sz="1400">
                <a:solidFill>
                  <a:srgbClr val="C00000"/>
                </a:solidFill>
                <a:effectLst/>
              </a:rPr>
              <a:t>han </a:t>
            </a:r>
            <a:r>
              <a:rPr lang="sv-SE" sz="1400" baseline="30000">
                <a:solidFill>
                  <a:srgbClr val="0070C0"/>
                </a:solidFill>
                <a:effectLst/>
              </a:rPr>
              <a:t>14</a:t>
            </a:r>
            <a:r>
              <a:rPr lang="sv-SE" sz="1400" i="1" u="sng">
                <a:solidFill>
                  <a:srgbClr val="0070C0"/>
                </a:solidFill>
                <a:effectLst/>
              </a:rPr>
              <a:t>trätt </a:t>
            </a:r>
            <a:r>
              <a:rPr lang="sv-SE" sz="1400" i="1" u="sng" dirty="0">
                <a:solidFill>
                  <a:srgbClr val="0070C0"/>
                </a:solidFill>
                <a:effectLst/>
              </a:rPr>
              <a:t>fram</a:t>
            </a:r>
            <a:r>
              <a:rPr lang="sv-SE" sz="1400" dirty="0">
                <a:solidFill>
                  <a:srgbClr val="0070C0"/>
                </a:solidFill>
                <a:effectLst/>
              </a:rPr>
              <a:t> en gång </a:t>
            </a:r>
            <a:r>
              <a:rPr lang="sv-SE" sz="1400" strike="sngStrike" dirty="0">
                <a:solidFill>
                  <a:srgbClr val="0070C0"/>
                </a:solidFill>
                <a:effectLst/>
              </a:rPr>
              <a:t>för alla</a:t>
            </a:r>
            <a:r>
              <a:rPr lang="sv-SE" sz="1400" dirty="0">
                <a:solidFill>
                  <a:srgbClr val="0070C0"/>
                </a:solidFill>
                <a:effectLst/>
              </a:rPr>
              <a:t> vid </a:t>
            </a:r>
            <a:r>
              <a:rPr lang="sv-SE" sz="1400" i="1" u="sng" dirty="0">
                <a:solidFill>
                  <a:srgbClr val="0070C0"/>
                </a:solidFill>
                <a:effectLst/>
              </a:rPr>
              <a:t>tidernas </a:t>
            </a:r>
            <a:r>
              <a:rPr lang="sv-SE" sz="1400" i="1" u="sng" cap="small" dirty="0">
                <a:solidFill>
                  <a:srgbClr val="0070C0"/>
                </a:solidFill>
                <a:effectLst/>
              </a:rPr>
              <a:t>fullbordan</a:t>
            </a:r>
            <a:r>
              <a:rPr lang="sv-SE" sz="1400" dirty="0">
                <a:solidFill>
                  <a:srgbClr val="0070C0"/>
                </a:solidFill>
                <a:effectLst/>
              </a:rPr>
              <a:t> </a:t>
            </a:r>
            <a:r>
              <a:rPr lang="sv-SE" sz="1400" strike="sngStrike" dirty="0">
                <a:solidFill>
                  <a:srgbClr val="C00000"/>
                </a:solidFill>
                <a:effectLst/>
              </a:rPr>
              <a:t>slut</a:t>
            </a:r>
            <a:r>
              <a:rPr lang="sv-SE" sz="1400" dirty="0">
                <a:solidFill>
                  <a:srgbClr val="C00000"/>
                </a:solidFill>
                <a:effectLst/>
              </a:rPr>
              <a:t> för att </a:t>
            </a:r>
            <a:r>
              <a:rPr lang="sv-SE" sz="1400" i="1" u="sng" dirty="0">
                <a:solidFill>
                  <a:srgbClr val="C00000"/>
                </a:solidFill>
                <a:effectLst/>
              </a:rPr>
              <a:t>genom sitt offer</a:t>
            </a:r>
            <a:r>
              <a:rPr lang="sv-SE" sz="1400" dirty="0">
                <a:solidFill>
                  <a:srgbClr val="C00000"/>
                </a:solidFill>
                <a:effectLst/>
              </a:rPr>
              <a:t> utplåna synden. </a:t>
            </a:r>
            <a:r>
              <a:rPr lang="sv-SE" sz="1400">
                <a:solidFill>
                  <a:srgbClr val="C00000"/>
                </a:solidFill>
                <a:effectLst/>
              </a:rPr>
              <a:t>Och </a:t>
            </a:r>
            <a:r>
              <a:rPr lang="sv-SE" sz="1400" baseline="30000">
                <a:solidFill>
                  <a:srgbClr val="00B050"/>
                </a:solidFill>
                <a:effectLst/>
              </a:rPr>
              <a:t>15</a:t>
            </a:r>
            <a:r>
              <a:rPr lang="sv-SE" sz="1400" b="1" i="1">
                <a:solidFill>
                  <a:srgbClr val="00B050"/>
                </a:solidFill>
                <a:effectLst/>
              </a:rPr>
              <a:t>liksom</a:t>
            </a:r>
            <a:r>
              <a:rPr lang="sv-SE" sz="1400">
                <a:solidFill>
                  <a:srgbClr val="C00000"/>
                </a:solidFill>
                <a:effectLst/>
              </a:rPr>
              <a:t> </a:t>
            </a:r>
            <a:r>
              <a:rPr lang="sv-SE" sz="1400" dirty="0">
                <a:solidFill>
                  <a:srgbClr val="C00000"/>
                </a:solidFill>
                <a:effectLst/>
              </a:rPr>
              <a:t>människan måste </a:t>
            </a:r>
            <a:r>
              <a:rPr lang="sv-SE" sz="1400" dirty="0">
                <a:solidFill>
                  <a:srgbClr val="00B050"/>
                </a:solidFill>
                <a:effectLst/>
              </a:rPr>
              <a:t>dö</a:t>
            </a:r>
            <a:r>
              <a:rPr lang="sv-SE" sz="1400" dirty="0">
                <a:solidFill>
                  <a:srgbClr val="C00000"/>
                </a:solidFill>
                <a:effectLst/>
              </a:rPr>
              <a:t> en gång och sedan</a:t>
            </a:r>
            <a:r>
              <a:rPr lang="sv-SE" sz="1400" dirty="0">
                <a:solidFill>
                  <a:srgbClr val="C00000"/>
                </a:solidFill>
              </a:rPr>
              <a:t> </a:t>
            </a:r>
            <a:r>
              <a:rPr lang="sv-SE" sz="1400" dirty="0">
                <a:solidFill>
                  <a:srgbClr val="00B050"/>
                </a:solidFill>
                <a:effectLst/>
              </a:rPr>
              <a:t>dömas</a:t>
            </a:r>
            <a:r>
              <a:rPr lang="sv-SE" sz="1400" dirty="0">
                <a:solidFill>
                  <a:srgbClr val="C00000"/>
                </a:solidFill>
                <a:effectLst/>
              </a:rPr>
              <a:t>, </a:t>
            </a:r>
            <a:r>
              <a:rPr lang="sv-SE" sz="1400" b="1" i="1" dirty="0">
                <a:solidFill>
                  <a:srgbClr val="00B050"/>
                </a:solidFill>
                <a:effectLst/>
              </a:rPr>
              <a:t>så</a:t>
            </a:r>
            <a:r>
              <a:rPr lang="sv-SE" sz="1400" dirty="0">
                <a:solidFill>
                  <a:srgbClr val="C00000"/>
                </a:solidFill>
                <a:effectLst/>
              </a:rPr>
              <a:t> blev Kristus </a:t>
            </a:r>
            <a:r>
              <a:rPr lang="sv-SE" sz="1400" dirty="0">
                <a:solidFill>
                  <a:srgbClr val="00B050"/>
                </a:solidFill>
                <a:effectLst/>
              </a:rPr>
              <a:t>offrad </a:t>
            </a:r>
            <a:r>
              <a:rPr lang="sv-SE" sz="1400" i="1" u="sng" dirty="0">
                <a:solidFill>
                  <a:srgbClr val="00B050"/>
                </a:solidFill>
                <a:effectLst/>
              </a:rPr>
              <a:t>en gång</a:t>
            </a:r>
            <a:r>
              <a:rPr lang="sv-SE" sz="1400" dirty="0">
                <a:solidFill>
                  <a:srgbClr val="C00000"/>
                </a:solidFill>
                <a:effectLst/>
              </a:rPr>
              <a:t> för att bära mångas synder. Och han ska </a:t>
            </a:r>
            <a:r>
              <a:rPr lang="sv-SE" sz="1400" dirty="0">
                <a:solidFill>
                  <a:srgbClr val="00B050"/>
                </a:solidFill>
                <a:effectLst/>
              </a:rPr>
              <a:t>träda fram </a:t>
            </a:r>
            <a:r>
              <a:rPr lang="sv-SE" sz="1400" i="1" u="sng" dirty="0">
                <a:solidFill>
                  <a:srgbClr val="00B050"/>
                </a:solidFill>
                <a:effectLst/>
              </a:rPr>
              <a:t>en andra gång</a:t>
            </a:r>
            <a:r>
              <a:rPr lang="sv-SE" sz="1400">
                <a:solidFill>
                  <a:srgbClr val="C00000"/>
                </a:solidFill>
                <a:effectLst/>
              </a:rPr>
              <a:t>, </a:t>
            </a:r>
            <a:r>
              <a:rPr lang="sv-SE" sz="1400" baseline="30000">
                <a:solidFill>
                  <a:srgbClr val="0070C0"/>
                </a:solidFill>
              </a:rPr>
              <a:t>16</a:t>
            </a:r>
            <a:r>
              <a:rPr lang="sv-SE" sz="1400">
                <a:solidFill>
                  <a:srgbClr val="0070C0"/>
                </a:solidFill>
                <a:effectLst/>
              </a:rPr>
              <a:t>inte </a:t>
            </a:r>
            <a:r>
              <a:rPr lang="sv-SE" sz="1400" dirty="0">
                <a:solidFill>
                  <a:srgbClr val="0070C0"/>
                </a:solidFill>
                <a:effectLst/>
              </a:rPr>
              <a:t>för att </a:t>
            </a:r>
            <a:r>
              <a:rPr lang="sv-SE" sz="1400" i="1" u="sng" dirty="0">
                <a:solidFill>
                  <a:srgbClr val="0070C0"/>
                </a:solidFill>
                <a:effectLst/>
              </a:rPr>
              <a:t>bära synd</a:t>
            </a:r>
            <a:r>
              <a:rPr lang="sv-SE" sz="1400" dirty="0">
                <a:solidFill>
                  <a:srgbClr val="0070C0"/>
                </a:solidFill>
                <a:effectLst/>
              </a:rPr>
              <a:t> utan för att </a:t>
            </a:r>
            <a:r>
              <a:rPr lang="sv-SE" sz="1400" i="1" u="sng" dirty="0">
                <a:solidFill>
                  <a:srgbClr val="0070C0"/>
                </a:solidFill>
                <a:effectLst/>
              </a:rPr>
              <a:t>frälsa</a:t>
            </a:r>
            <a:r>
              <a:rPr lang="sv-SE" sz="1400" dirty="0">
                <a:solidFill>
                  <a:srgbClr val="C00000"/>
                </a:solidFill>
                <a:effectLst/>
              </a:rPr>
              <a:t> dem som väntar på honom.</a:t>
            </a:r>
            <a:endParaRPr lang="sv-SE" sz="1400" dirty="0">
              <a:solidFill>
                <a:srgbClr val="C00000"/>
              </a:solidFill>
              <a:effectLst/>
              <a:ea typeface="Calibri" panose="020F0502020204030204" pitchFamily="34" charset="0"/>
              <a:cs typeface="Times New Roman" panose="02020603050405020304" pitchFamily="18" charset="0"/>
            </a:endParaRPr>
          </a:p>
        </p:txBody>
      </p:sp>
      <p:pic>
        <p:nvPicPr>
          <p:cNvPr id="9" name="Bildobjekt 8">
            <a:extLst>
              <a:ext uri="{FF2B5EF4-FFF2-40B4-BE49-F238E27FC236}">
                <a16:creationId xmlns:a16="http://schemas.microsoft.com/office/drawing/2014/main" id="{B47C47FC-10C1-728E-0C89-72E226B1AA03}"/>
              </a:ext>
            </a:extLst>
          </p:cNvPr>
          <p:cNvPicPr>
            <a:picLocks noChangeAspect="1"/>
          </p:cNvPicPr>
          <p:nvPr/>
        </p:nvPicPr>
        <p:blipFill>
          <a:blip r:embed="rId4"/>
          <a:stretch>
            <a:fillRect/>
          </a:stretch>
        </p:blipFill>
        <p:spPr>
          <a:xfrm>
            <a:off x="390257" y="2796788"/>
            <a:ext cx="5849152" cy="365572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custDataLst>
      <p:tags r:id="rId1"/>
    </p:custDataLst>
    <p:extLst>
      <p:ext uri="{BB962C8B-B14F-4D97-AF65-F5344CB8AC3E}">
        <p14:creationId xmlns:p14="http://schemas.microsoft.com/office/powerpoint/2010/main" val="1329755113"/>
      </p:ext>
    </p:extLst>
  </p:cSld>
  <p:clrMapOvr>
    <a:masterClrMapping/>
  </p:clrMapOvr>
  <p:transition advTm="41284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extLst>
    <p:ext uri="{3A86A75C-4F4B-4683-9AE1-C65F6400EC91}">
      <p14:laserTraceLst xmlns:p14="http://schemas.microsoft.com/office/powerpoint/2010/main">
        <p14:tracePtLst>
          <p14:tracePt t="739" x="3130550" y="939800"/>
          <p14:tracePt t="751" x="3130550" y="933450"/>
          <p14:tracePt t="783" x="3130550" y="920750"/>
          <p14:tracePt t="800" x="3130550" y="889000"/>
          <p14:tracePt t="817" x="3117850" y="825500"/>
          <p14:tracePt t="834" x="3117850" y="749300"/>
          <p14:tracePt t="850" x="3124200" y="685800"/>
          <p14:tracePt t="871" x="3136900" y="622300"/>
          <p14:tracePt t="883" x="3143250" y="609600"/>
          <p14:tracePt t="900" x="3149600" y="590550"/>
          <p14:tracePt t="917" x="3155950" y="571500"/>
          <p14:tracePt t="934" x="3168650" y="533400"/>
          <p14:tracePt t="951" x="3168650" y="514350"/>
          <p14:tracePt t="1073" x="3175000" y="508000"/>
          <p14:tracePt t="1084" x="3175000" y="501650"/>
          <p14:tracePt t="1100" x="3181350" y="501650"/>
          <p14:tracePt t="1117" x="3206750" y="488950"/>
          <p14:tracePt t="1134" x="3244850" y="482600"/>
          <p14:tracePt t="1151" x="3276600" y="482600"/>
          <p14:tracePt t="1168" x="3371850" y="488950"/>
          <p14:tracePt t="1184" x="3403600" y="488950"/>
          <p14:tracePt t="1201" x="3448050" y="488950"/>
          <p14:tracePt t="1217" x="3486150" y="476250"/>
          <p14:tracePt t="1234" x="3536950" y="482600"/>
          <p14:tracePt t="1250" x="3638550" y="501650"/>
          <p14:tracePt t="1268" x="3797300" y="520700"/>
          <p14:tracePt t="1284" x="3848100" y="546100"/>
          <p14:tracePt t="1300" x="3854450" y="552450"/>
          <p14:tracePt t="1334" x="3873500" y="539750"/>
          <p14:tracePt t="1350" x="3917950" y="508000"/>
          <p14:tracePt t="1367" x="3981450" y="463550"/>
          <p14:tracePt t="1384" x="4051300" y="406400"/>
          <p14:tracePt t="1401" x="4140200" y="336550"/>
          <p14:tracePt t="1419" x="4203700" y="285750"/>
          <p14:tracePt t="1434" x="4248150" y="228600"/>
          <p14:tracePt t="1451" x="4260850" y="184150"/>
          <p14:tracePt t="1467" x="4260850" y="152400"/>
          <p14:tracePt t="1485" x="4260850" y="133350"/>
          <p14:tracePt t="1501" x="4248150" y="107950"/>
          <p14:tracePt t="1519" x="4191000" y="69850"/>
          <p14:tracePt t="1534" x="4178300" y="63500"/>
          <p14:tracePt t="1537" x="4152900" y="57150"/>
          <p14:tracePt t="1551" x="4108450" y="50800"/>
          <p14:tracePt t="1568" x="4032250" y="44450"/>
          <p14:tracePt t="1584" x="3962400" y="44450"/>
          <p14:tracePt t="1601" x="3860800" y="38100"/>
          <p14:tracePt t="1618" x="3752850" y="38100"/>
          <p14:tracePt t="1634" x="3644900" y="38100"/>
          <p14:tracePt t="1651" x="3543300" y="63500"/>
          <p14:tracePt t="1668" x="3492500" y="82550"/>
          <p14:tracePt t="1686" x="3454400" y="107950"/>
          <p14:tracePt t="1701" x="3416300" y="127000"/>
          <p14:tracePt t="1718" x="3365500" y="152400"/>
          <p14:tracePt t="1735" x="3295650" y="177800"/>
          <p14:tracePt t="1751" x="3219450" y="196850"/>
          <p14:tracePt t="1768" x="3149600" y="222250"/>
          <p14:tracePt t="1770" x="3124200" y="247650"/>
          <p14:tracePt t="1785" x="3111500" y="273050"/>
          <p14:tracePt t="1801" x="3111500" y="317500"/>
          <p14:tracePt t="1818" x="3136900" y="361950"/>
          <p14:tracePt t="1834" x="3181350" y="393700"/>
          <p14:tracePt t="1851" x="3206750" y="406400"/>
          <p14:tracePt t="1867" x="3251200" y="419100"/>
          <p14:tracePt t="1884" x="3295650" y="431800"/>
          <p14:tracePt t="1901" x="3340100" y="450850"/>
          <p14:tracePt t="1917" x="3422650" y="501650"/>
          <p14:tracePt t="1933" x="3479800" y="552450"/>
          <p14:tracePt t="1951" x="3505200" y="584200"/>
          <p14:tracePt t="1968" x="3511550" y="615950"/>
          <p14:tracePt t="1984" x="3517900" y="622300"/>
          <p14:tracePt t="1987" x="3524250" y="622300"/>
          <p14:tracePt t="2001" x="3530600" y="622300"/>
          <p14:tracePt t="2018" x="3562350" y="615950"/>
          <p14:tracePt t="2035" x="3575050" y="603250"/>
          <p14:tracePt t="2089" x="3575050" y="609600"/>
          <p14:tracePt t="2101" x="3575050" y="615950"/>
          <p14:tracePt t="2118" x="3562350" y="635000"/>
          <p14:tracePt t="2135" x="3543300" y="641350"/>
          <p14:tracePt t="2151" x="3498850" y="635000"/>
          <p14:tracePt t="2168" x="3473450" y="622300"/>
          <p14:tracePt t="2185" x="3467100" y="622300"/>
          <p14:tracePt t="3226" x="3460750" y="622300"/>
          <p14:tracePt t="3232" x="3454400" y="622300"/>
          <p14:tracePt t="3253" x="3441700" y="628650"/>
          <p14:tracePt t="3268" x="3435350" y="660400"/>
          <p14:tracePt t="3287" x="3429000" y="692150"/>
          <p14:tracePt t="3303" x="3429000" y="698500"/>
          <p14:tracePt t="3320" x="3435350" y="723900"/>
          <p14:tracePt t="3335" x="3435350" y="755650"/>
          <p14:tracePt t="3353" x="3403600" y="812800"/>
          <p14:tracePt t="3369" x="3321050" y="850900"/>
          <p14:tracePt t="3386" x="3181350" y="876300"/>
          <p14:tracePt t="3402" x="2997200" y="889000"/>
          <p14:tracePt t="3420" x="2813050" y="889000"/>
          <p14:tracePt t="3436" x="2667000" y="869950"/>
          <p14:tracePt t="3453" x="2597150" y="844550"/>
          <p14:tracePt t="3469" x="2578100" y="825500"/>
          <p14:tracePt t="3486" x="2578100" y="812800"/>
          <p14:tracePt t="3502" x="2578100" y="806450"/>
          <p14:tracePt t="3535" x="2565400" y="800100"/>
          <p14:tracePt t="3553" x="2540000" y="793750"/>
          <p14:tracePt t="3569" x="2482850" y="781050"/>
          <p14:tracePt t="3586" x="2419350" y="774700"/>
          <p14:tracePt t="3603" x="2330450" y="768350"/>
          <p14:tracePt t="3619" x="2273300" y="762000"/>
          <p14:tracePt t="3636" x="2247900" y="762000"/>
          <p14:tracePt t="3653" x="2235200" y="768350"/>
          <p14:tracePt t="3669" x="2222500" y="781050"/>
          <p14:tracePt t="3687" x="2197100" y="800100"/>
          <p14:tracePt t="3702" x="2197100" y="806450"/>
          <p14:tracePt t="3704" x="2190750" y="812800"/>
          <p14:tracePt t="3719" x="2178050" y="819150"/>
          <p14:tracePt t="3736" x="2171700" y="825500"/>
          <p14:tracePt t="3753" x="2159000" y="831850"/>
          <p14:tracePt t="3769" x="2146300" y="838200"/>
          <p14:tracePt t="3786" x="2133600" y="850900"/>
          <p14:tracePt t="3803" x="2127250" y="857250"/>
          <p14:tracePt t="3819" x="2114550" y="863600"/>
          <p14:tracePt t="3836" x="2108200" y="876300"/>
          <p14:tracePt t="3853" x="2101850" y="882650"/>
          <p14:tracePt t="3868" x="2095500" y="882650"/>
          <p14:tracePt t="3945" x="2095500" y="889000"/>
          <p14:tracePt t="3961" x="2089150" y="895350"/>
          <p14:tracePt t="3977" x="2082800" y="901700"/>
          <p14:tracePt t="4003" x="2082800" y="908050"/>
          <p14:tracePt t="4366" x="2095500" y="908050"/>
          <p14:tracePt t="4373" x="2114550" y="908050"/>
          <p14:tracePt t="4386" x="2139950" y="901700"/>
          <p14:tracePt t="4404" x="2178050" y="895350"/>
          <p14:tracePt t="4420" x="2184400" y="895350"/>
          <p14:tracePt t="4590" x="2171700" y="908050"/>
          <p14:tracePt t="4598" x="2152650" y="914400"/>
          <p14:tracePt t="4614" x="2114550" y="920750"/>
          <p14:tracePt t="5074" x="2120900" y="920750"/>
          <p14:tracePt t="5087" x="2165350" y="927100"/>
          <p14:tracePt t="5104" x="2254250" y="939800"/>
          <p14:tracePt t="5120" x="2330450" y="952500"/>
          <p14:tracePt t="5137" x="2362200" y="958850"/>
          <p14:tracePt t="5154" x="2368550" y="958850"/>
          <p14:tracePt t="5247" x="2368550" y="965200"/>
          <p14:tracePt t="5266" x="2374900" y="965200"/>
          <p14:tracePt t="5271" x="2381250" y="965200"/>
          <p14:tracePt t="5288" x="2425700" y="965200"/>
          <p14:tracePt t="5304" x="2470150" y="958850"/>
          <p14:tracePt t="5321" x="2508250" y="952500"/>
          <p14:tracePt t="5337" x="2527300" y="946150"/>
          <p14:tracePt t="5354" x="2540000" y="939800"/>
          <p14:tracePt t="5370" x="2546350" y="939800"/>
          <p14:tracePt t="5388" x="2571750" y="927100"/>
          <p14:tracePt t="5404" x="2616200" y="908050"/>
          <p14:tracePt t="5407" x="2654300" y="889000"/>
          <p14:tracePt t="5421" x="2673350" y="882650"/>
          <p14:tracePt t="5438" x="2736850" y="844550"/>
          <p14:tracePt t="5454" x="2762250" y="825500"/>
          <p14:tracePt t="5471" x="2774950" y="812800"/>
          <p14:tracePt t="5488" x="2787650" y="800100"/>
          <p14:tracePt t="5504" x="2806700" y="787400"/>
          <p14:tracePt t="5521" x="2838450" y="781050"/>
          <p14:tracePt t="5537" x="2863850" y="774700"/>
          <p14:tracePt t="5554" x="2889250" y="774700"/>
          <p14:tracePt t="5571" x="2978150" y="800100"/>
          <p14:tracePt t="5587" x="3054350" y="812800"/>
          <p14:tracePt t="5604" x="3155950" y="819150"/>
          <p14:tracePt t="5621" x="3282950" y="819150"/>
          <p14:tracePt t="5637" x="3403600" y="812800"/>
          <p14:tracePt t="5655" x="3543300" y="812800"/>
          <p14:tracePt t="5671" x="3613150" y="806450"/>
          <p14:tracePt t="5688" x="3625850" y="806450"/>
          <p14:tracePt t="5738" x="3619500" y="806450"/>
          <p14:tracePt t="5843" x="3619500" y="812800"/>
          <p14:tracePt t="5859" x="3613150" y="812800"/>
          <p14:tracePt t="5873" x="3606800" y="819150"/>
          <p14:tracePt t="5888" x="3600450" y="825500"/>
          <p14:tracePt t="5904" x="3594100" y="825500"/>
          <p14:tracePt t="6018" x="3587750" y="825500"/>
          <p14:tracePt t="6024" x="3581400" y="825500"/>
          <p14:tracePt t="6483" x="3587750" y="831850"/>
          <p14:tracePt t="6491" x="3594100" y="831850"/>
          <p14:tracePt t="6506" x="3644900" y="838200"/>
          <p14:tracePt t="6522" x="3689350" y="844550"/>
          <p14:tracePt t="6540" x="3702050" y="844550"/>
          <p14:tracePt t="6555" x="3708400" y="844550"/>
          <p14:tracePt t="6572" x="3714750" y="844550"/>
          <p14:tracePt t="6589" x="3727450" y="844550"/>
          <p14:tracePt t="6605" x="3746500" y="844550"/>
          <p14:tracePt t="6622" x="3759200" y="838200"/>
          <p14:tracePt t="6638" x="3778250" y="838200"/>
          <p14:tracePt t="6655" x="3797300" y="838200"/>
          <p14:tracePt t="6672" x="3810000" y="831850"/>
          <p14:tracePt t="6706" x="3816350" y="831850"/>
          <p14:tracePt t="6801" x="3816350" y="825500"/>
          <p14:tracePt t="6807" x="3822700" y="825500"/>
          <p14:tracePt t="6822" x="3822700" y="819150"/>
          <p14:tracePt t="6838" x="3835400" y="819150"/>
          <p14:tracePt t="6855" x="3848100" y="812800"/>
          <p14:tracePt t="6872" x="3873500" y="812800"/>
          <p14:tracePt t="6889" x="3917950" y="812800"/>
          <p14:tracePt t="6907" x="3968750" y="812800"/>
          <p14:tracePt t="6922" x="4051300" y="812800"/>
          <p14:tracePt t="6939" x="4140200" y="812800"/>
          <p14:tracePt t="6955" x="4235450" y="812800"/>
          <p14:tracePt t="6972" x="4349750" y="819150"/>
          <p14:tracePt t="6989" x="4476750" y="831850"/>
          <p14:tracePt t="7007" x="4635500" y="838200"/>
          <p14:tracePt t="7022" x="4730750" y="844550"/>
          <p14:tracePt t="7038" x="4794250" y="850900"/>
          <p14:tracePt t="7055" x="4813300" y="850900"/>
          <p14:tracePt t="7165" x="4819650" y="850900"/>
          <p14:tracePt t="7171" x="4826000" y="850900"/>
          <p14:tracePt t="7181" x="4838700" y="850900"/>
          <p14:tracePt t="7189" x="4845050" y="850900"/>
          <p14:tracePt t="7205" x="4857750" y="850900"/>
          <p14:tracePt t="7222" x="4864100" y="850900"/>
          <p14:tracePt t="7241" x="4870450" y="850900"/>
          <p14:tracePt t="7281" x="4876800" y="844550"/>
          <p14:tracePt t="7297" x="4883150" y="844550"/>
          <p14:tracePt t="7308" x="4889500" y="844550"/>
          <p14:tracePt t="7323" x="4902200" y="844550"/>
          <p14:tracePt t="7339" x="4927600" y="844550"/>
          <p14:tracePt t="7356" x="4946650" y="838200"/>
          <p14:tracePt t="7372" x="4965700" y="838200"/>
          <p14:tracePt t="7376" x="4978400" y="838200"/>
          <p14:tracePt t="7393" x="4984750" y="838200"/>
          <p14:tracePt t="7439" x="4991100" y="838200"/>
          <p14:tracePt t="7555" x="4997450" y="838200"/>
          <p14:tracePt t="7563" x="5003800" y="838200"/>
          <p14:tracePt t="7572" x="5016500" y="838200"/>
          <p14:tracePt t="7591" x="5022850" y="838200"/>
          <p14:tracePt t="7606" x="5041900" y="838200"/>
          <p14:tracePt t="7623" x="5060950" y="838200"/>
          <p14:tracePt t="7639" x="5080000" y="838200"/>
          <p14:tracePt t="7656" x="5099050" y="838200"/>
          <p14:tracePt t="7658" x="5118100" y="838200"/>
          <p14:tracePt t="7672" x="5130800" y="838200"/>
          <p14:tracePt t="7693" x="5168900" y="838200"/>
          <p14:tracePt t="7706" x="5175250" y="838200"/>
          <p14:tracePt t="7708" x="5187950" y="838200"/>
          <p14:tracePt t="7722" x="5194300" y="838200"/>
          <p14:tracePt t="7894" x="5207000" y="838200"/>
          <p14:tracePt t="7901" x="5226050" y="831850"/>
          <p14:tracePt t="7911" x="5245100" y="831850"/>
          <p14:tracePt t="7923" x="5264150" y="825500"/>
          <p14:tracePt t="7940" x="5314950" y="819150"/>
          <p14:tracePt t="7956" x="5340350" y="812800"/>
          <p14:tracePt t="7973" x="5359400" y="806450"/>
          <p14:tracePt t="7989" x="5378450" y="806450"/>
          <p14:tracePt t="8008" x="5391150" y="800100"/>
          <p14:tracePt t="8023" x="5403850" y="800100"/>
          <p14:tracePt t="8041" x="5416550" y="793750"/>
          <p14:tracePt t="8056" x="5429250" y="793750"/>
          <p14:tracePt t="8073" x="5454650" y="787400"/>
          <p14:tracePt t="8092" x="5467350" y="781050"/>
          <p14:tracePt t="8106" x="5480050" y="774700"/>
          <p14:tracePt t="8213" x="5473700" y="774700"/>
          <p14:tracePt t="8227" x="5467350" y="774700"/>
          <p14:tracePt t="8240" x="5461000" y="774700"/>
          <p14:tracePt t="8257" x="5448300" y="774700"/>
          <p14:tracePt t="8273" x="5435600" y="774700"/>
          <p14:tracePt t="8289" x="5422900" y="774700"/>
          <p14:tracePt t="8291" x="5410200" y="781050"/>
          <p14:tracePt t="8307" x="5397500" y="781050"/>
          <p14:tracePt t="8324" x="5378450" y="787400"/>
          <p14:tracePt t="8340" x="5327650" y="793750"/>
          <p14:tracePt t="8356" x="5270500" y="800100"/>
          <p14:tracePt t="8373" x="5226050" y="800100"/>
          <p14:tracePt t="8390" x="5156200" y="806450"/>
          <p14:tracePt t="8407" x="5092700" y="806450"/>
          <p14:tracePt t="8423" x="4972050" y="806450"/>
          <p14:tracePt t="8440" x="4832350" y="806450"/>
          <p14:tracePt t="8457" x="4737100" y="806450"/>
          <p14:tracePt t="8473" x="4597400" y="800100"/>
          <p14:tracePt t="8477" x="4514850" y="793750"/>
          <p14:tracePt t="8490" x="4476750" y="793750"/>
          <p14:tracePt t="8507" x="4292600" y="762000"/>
          <p14:tracePt t="8524" x="3981450" y="723900"/>
          <p14:tracePt t="8540" x="3708400" y="711200"/>
          <p14:tracePt t="8558" x="3479800" y="698500"/>
          <p14:tracePt t="8574" x="3175000" y="679450"/>
          <p14:tracePt t="8590" x="2978150" y="679450"/>
          <p14:tracePt t="8607" x="2819400" y="679450"/>
          <p14:tracePt t="8625" x="2730500" y="679450"/>
          <p14:tracePt t="8642" x="2622550" y="692150"/>
          <p14:tracePt t="8657" x="2489200" y="711200"/>
          <p14:tracePt t="8677" x="2247900" y="717550"/>
          <p14:tracePt t="8690" x="1962150" y="717550"/>
          <p14:tracePt t="8707" x="1701800" y="717550"/>
          <p14:tracePt t="8723" x="1460500" y="717550"/>
          <p14:tracePt t="8741" x="1346200" y="717550"/>
          <p14:tracePt t="8757" x="1320800" y="717550"/>
          <p14:tracePt t="8774" x="1327150" y="730250"/>
          <p14:tracePt t="8792" x="1339850" y="742950"/>
          <p14:tracePt t="8807" x="1352550" y="762000"/>
          <p14:tracePt t="8810" x="1358900" y="774700"/>
          <p14:tracePt t="8823" x="1358900" y="812800"/>
          <p14:tracePt t="8840" x="1358900" y="844550"/>
          <p14:tracePt t="8857" x="1339850" y="869950"/>
          <p14:tracePt t="8873" x="1320800" y="889000"/>
          <p14:tracePt t="8890" x="1314450" y="901700"/>
          <p14:tracePt t="8907" x="1314450" y="914400"/>
          <p14:tracePt t="8923" x="1320800" y="920750"/>
          <p14:tracePt t="8940" x="1327150" y="933450"/>
          <p14:tracePt t="8957" x="1333500" y="946150"/>
          <p14:tracePt t="8973" x="1333500" y="965200"/>
          <p14:tracePt t="8991" x="1333500" y="990600"/>
          <p14:tracePt t="9007" x="1327150" y="1009650"/>
          <p14:tracePt t="9024" x="1308100" y="1022350"/>
          <p14:tracePt t="9041" x="1308100" y="1028700"/>
          <p14:tracePt t="9074" x="1301750" y="1028700"/>
          <p14:tracePt t="9301" x="1327150" y="1028700"/>
          <p14:tracePt t="9307" x="1333500" y="1028700"/>
          <p14:tracePt t="9324" x="1390650" y="1028700"/>
          <p14:tracePt t="9341" x="1460500" y="1047750"/>
          <p14:tracePt t="9357" x="1511300" y="1054100"/>
          <p14:tracePt t="9374" x="1511300" y="1060450"/>
          <p14:tracePt t="9445" x="1517650" y="1060450"/>
          <p14:tracePt t="9462" x="1524000" y="1054100"/>
          <p14:tracePt t="9476" x="1536700" y="1047750"/>
          <p14:tracePt t="9491" x="1543050" y="1041400"/>
          <p14:tracePt t="9507" x="1549400" y="1041400"/>
          <p14:tracePt t="9540" x="1549400" y="1035050"/>
          <p14:tracePt t="9977" x="1555750" y="1035050"/>
          <p14:tracePt t="9985" x="1562100" y="1035050"/>
          <p14:tracePt t="10009" x="1581150" y="1028700"/>
          <p14:tracePt t="10025" x="1593850" y="1028700"/>
          <p14:tracePt t="10042" x="1600200" y="1028700"/>
          <p14:tracePt t="10059" x="1600200" y="1022350"/>
          <p14:tracePt t="10180" x="1606550" y="1022350"/>
          <p14:tracePt t="10194" x="1612900" y="1022350"/>
          <p14:tracePt t="10214" x="1625600" y="1022350"/>
          <p14:tracePt t="10225" x="1631950" y="1022350"/>
          <p14:tracePt t="10242" x="1638300" y="1022350"/>
          <p14:tracePt t="10259" x="1644650" y="1022350"/>
          <p14:tracePt t="10276" x="1651000" y="1022350"/>
          <p14:tracePt t="10292" x="1663700" y="1022350"/>
          <p14:tracePt t="10308" x="1676400" y="1016000"/>
          <p14:tracePt t="10325" x="1695450" y="1016000"/>
          <p14:tracePt t="10342" x="1708150" y="1016000"/>
          <p14:tracePt t="10358" x="1714500" y="1016000"/>
          <p14:tracePt t="10374" x="1720850" y="1009650"/>
          <p14:tracePt t="10392" x="1727200" y="1009650"/>
          <p14:tracePt t="10573" x="1727200" y="1003300"/>
          <p14:tracePt t="10581" x="1739900" y="996950"/>
          <p14:tracePt t="10592" x="1752600" y="990600"/>
          <p14:tracePt t="10608" x="1797050" y="977900"/>
          <p14:tracePt t="10626" x="1860550" y="971550"/>
          <p14:tracePt t="10642" x="1917700" y="971550"/>
          <p14:tracePt t="10659" x="1974850" y="971550"/>
          <p14:tracePt t="10676" x="1981200" y="971550"/>
          <p14:tracePt t="10709" x="1981200" y="965200"/>
          <p14:tracePt t="10726" x="1987550" y="965200"/>
          <p14:tracePt t="10741" x="2006600" y="958850"/>
          <p14:tracePt t="10759" x="2038350" y="952500"/>
          <p14:tracePt t="10776" x="2114550" y="952500"/>
          <p14:tracePt t="10792" x="2165350" y="952500"/>
          <p14:tracePt t="10868" x="2165350" y="958850"/>
          <p14:tracePt t="10883" x="2165350" y="965200"/>
          <p14:tracePt t="10899" x="2165350" y="971550"/>
          <p14:tracePt t="10915" x="2165350" y="977900"/>
          <p14:tracePt t="10942" x="2165350" y="984250"/>
          <p14:tracePt t="10959" x="2165350" y="996950"/>
          <p14:tracePt t="10963" x="2165350" y="1003300"/>
          <p14:tracePt t="10975" x="2171700" y="1009650"/>
          <p14:tracePt t="10992" x="2171700" y="1016000"/>
          <p14:tracePt t="11011" x="2178050" y="1022350"/>
          <p14:tracePt t="11025" x="2184400" y="1022350"/>
          <p14:tracePt t="11042" x="2190750" y="1028700"/>
          <p14:tracePt t="11075" x="2203450" y="1028700"/>
          <p14:tracePt t="11092" x="2228850" y="1028700"/>
          <p14:tracePt t="11109" x="2254250" y="1022350"/>
          <p14:tracePt t="11126" x="2279650" y="1009650"/>
          <p14:tracePt t="11142" x="2292350" y="1009650"/>
          <p14:tracePt t="11159" x="2311400" y="996950"/>
          <p14:tracePt t="11176" x="2336800" y="984250"/>
          <p14:tracePt t="11192" x="2355850" y="977900"/>
          <p14:tracePt t="11209" x="2362200" y="977900"/>
          <p14:tracePt t="11267" x="2368550" y="977900"/>
          <p14:tracePt t="11413" x="2374900" y="977900"/>
          <p14:tracePt t="11427" x="2400300" y="977900"/>
          <p14:tracePt t="11444" x="2444750" y="977900"/>
          <p14:tracePt t="11460" x="2482850" y="977900"/>
          <p14:tracePt t="11478" x="2514600" y="977900"/>
          <p14:tracePt t="11492" x="2540000" y="971550"/>
          <p14:tracePt t="11509" x="2559050" y="965200"/>
          <p14:tracePt t="11526" x="2641600" y="965200"/>
          <p14:tracePt t="11543" x="2774950" y="971550"/>
          <p14:tracePt t="11559" x="2959100" y="996950"/>
          <p14:tracePt t="11576" x="3130550" y="1022350"/>
          <p14:tracePt t="11592" x="3257550" y="1041400"/>
          <p14:tracePt t="11609" x="3359150" y="1066800"/>
          <p14:tracePt t="11611" x="3384550" y="1066800"/>
          <p14:tracePt t="11626" x="3397250" y="1073150"/>
          <p14:tracePt t="11749" x="3403600" y="1066800"/>
          <p14:tracePt t="11757" x="3409950" y="1066800"/>
          <p14:tracePt t="11776" x="3435350" y="1060450"/>
          <p14:tracePt t="11793" x="3454400" y="1054100"/>
          <p14:tracePt t="11809" x="3460750" y="1047750"/>
          <p14:tracePt t="11843" x="3467100" y="1047750"/>
          <p14:tracePt t="11859" x="3473450" y="1047750"/>
          <p14:tracePt t="11877" x="3479800" y="1047750"/>
          <p14:tracePt t="11892" x="3492500" y="1047750"/>
          <p14:tracePt t="11910" x="3505200" y="1047750"/>
          <p14:tracePt t="11926" x="3517900" y="1047750"/>
          <p14:tracePt t="11943" x="3536950" y="1047750"/>
          <p14:tracePt t="11961" x="3556000" y="1047750"/>
          <p14:tracePt t="11976" x="3562350" y="1047750"/>
          <p14:tracePt t="12067" x="3568700" y="1047750"/>
          <p14:tracePt t="12085" x="3575050" y="1047750"/>
          <p14:tracePt t="12099" x="3581400" y="1047750"/>
          <p14:tracePt t="12114" x="3587750" y="1054100"/>
          <p14:tracePt t="12129" x="3600450" y="1060450"/>
          <p14:tracePt t="12143" x="3613150" y="1060450"/>
          <p14:tracePt t="12159" x="3638550" y="1066800"/>
          <p14:tracePt t="12176" x="3670300" y="1066800"/>
          <p14:tracePt t="12193" x="3702050" y="1073150"/>
          <p14:tracePt t="12210" x="3740150" y="1073150"/>
          <p14:tracePt t="12213" x="3759200" y="1073150"/>
          <p14:tracePt t="12227" x="3778250" y="1073150"/>
          <p14:tracePt t="12229" x="3797300" y="1073150"/>
          <p14:tracePt t="12243" x="3810000" y="1073150"/>
          <p14:tracePt t="12260" x="3835400" y="1066800"/>
          <p14:tracePt t="12276" x="3841750" y="1066800"/>
          <p14:tracePt t="12293" x="3848100" y="1066800"/>
          <p14:tracePt t="12309" x="3854450" y="1060450"/>
          <p14:tracePt t="12529" x="3854450" y="1054100"/>
          <p14:tracePt t="12546" x="3860800" y="1047750"/>
          <p14:tracePt t="12560" x="3892550" y="1028700"/>
          <p14:tracePt t="12577" x="3956050" y="1022350"/>
          <p14:tracePt t="12593" x="4070350" y="1016000"/>
          <p14:tracePt t="12610" x="4178300" y="1022350"/>
          <p14:tracePt t="12627" x="4248150" y="1028700"/>
          <p14:tracePt t="12643" x="4260850" y="1035050"/>
          <p14:tracePt t="12661" x="4254500" y="1035050"/>
          <p14:tracePt t="12676" x="4229100" y="1035050"/>
          <p14:tracePt t="12693" x="4184650" y="1035050"/>
          <p14:tracePt t="12711" x="4140200" y="1035050"/>
          <p14:tracePt t="12745" x="4159250" y="1035050"/>
          <p14:tracePt t="12762" x="4178300" y="1035050"/>
          <p14:tracePt t="12777" x="4197350" y="1035050"/>
          <p14:tracePt t="12793" x="4210050" y="1035050"/>
          <p14:tracePt t="13088" x="4210050" y="1041400"/>
          <p14:tracePt t="13168" x="4216400" y="1041400"/>
          <p14:tracePt t="13183" x="4222750" y="1041400"/>
          <p14:tracePt t="13203" x="4235450" y="1041400"/>
          <p14:tracePt t="13211" x="4241800" y="1041400"/>
          <p14:tracePt t="13227" x="4248150" y="1041400"/>
          <p14:tracePt t="13245" x="4254500" y="1041400"/>
          <p14:tracePt t="13263" x="4260850" y="1041400"/>
          <p14:tracePt t="13277" x="4267200" y="1041400"/>
          <p14:tracePt t="13330" x="4273550" y="1035050"/>
          <p14:tracePt t="13344" x="4286250" y="1035050"/>
          <p14:tracePt t="13361" x="4318000" y="1035050"/>
          <p14:tracePt t="13378" x="4343400" y="1035050"/>
          <p14:tracePt t="13394" x="4356100" y="1035050"/>
          <p14:tracePt t="13411" x="4362450" y="1035050"/>
          <p14:tracePt t="13640" x="4375150" y="1028700"/>
          <p14:tracePt t="13647" x="4381500" y="1028700"/>
          <p14:tracePt t="13660" x="4394200" y="1022350"/>
          <p14:tracePt t="13678" x="4413250" y="1022350"/>
          <p14:tracePt t="13696" x="4425950" y="1016000"/>
          <p14:tracePt t="13728" x="4432300" y="1016000"/>
          <p14:tracePt t="13745" x="4470400" y="1016000"/>
          <p14:tracePt t="13761" x="4533900" y="1016000"/>
          <p14:tracePt t="13778" x="4667250" y="1022350"/>
          <p14:tracePt t="13795" x="4756150" y="1035050"/>
          <p14:tracePt t="13811" x="4832350" y="1041400"/>
          <p14:tracePt t="13828" x="4870450" y="1054100"/>
          <p14:tracePt t="13844" x="4876800" y="1054100"/>
          <p14:tracePt t="13937" x="4883150" y="1054100"/>
          <p14:tracePt t="13958" x="4889500" y="1054100"/>
          <p14:tracePt t="13966" x="4889500" y="1060450"/>
          <p14:tracePt t="13978" x="4895850" y="1060450"/>
          <p14:tracePt t="13996" x="4921250" y="1060450"/>
          <p14:tracePt t="14012" x="4933950" y="1060450"/>
          <p14:tracePt t="14028" x="4953000" y="1060450"/>
          <p14:tracePt t="14082" x="4959350" y="1060450"/>
          <p14:tracePt t="14107" x="4965700" y="1060450"/>
          <p14:tracePt t="14113" x="4972050" y="1060450"/>
          <p14:tracePt t="14128" x="4991100" y="1060450"/>
          <p14:tracePt t="14145" x="5016500" y="1060450"/>
          <p14:tracePt t="14162" x="5080000" y="1060450"/>
          <p14:tracePt t="14179" x="5124450" y="1054100"/>
          <p14:tracePt t="14195" x="5137150" y="1054100"/>
          <p14:tracePt t="14211" x="5149850" y="1047750"/>
          <p14:tracePt t="14228" x="5162550" y="1047750"/>
          <p14:tracePt t="14245" x="5175250" y="1041400"/>
          <p14:tracePt t="14262" x="5181600" y="1041400"/>
          <p14:tracePt t="14278" x="5187950" y="1035050"/>
          <p14:tracePt t="14401" x="5175250" y="1041400"/>
          <p14:tracePt t="14414" x="5175250" y="1047750"/>
          <p14:tracePt t="14445" x="5168900" y="1047750"/>
          <p14:tracePt t="14479" x="5168900" y="1054100"/>
          <p14:tracePt t="14495" x="5168900" y="1060450"/>
          <p14:tracePt t="14514" x="5200650" y="1060450"/>
          <p14:tracePt t="14528" x="5219700" y="1066800"/>
          <p14:tracePt t="14545" x="5276850" y="1066800"/>
          <p14:tracePt t="14562" x="5334000" y="1066800"/>
          <p14:tracePt t="14579" x="5378450" y="1066800"/>
          <p14:tracePt t="14595" x="5403850" y="1066800"/>
          <p14:tracePt t="14598" x="5410200" y="1066800"/>
          <p14:tracePt t="14613" x="5422900" y="1060450"/>
          <p14:tracePt t="14628" x="5429250" y="1060450"/>
          <p14:tracePt t="14645" x="5435600" y="1060450"/>
          <p14:tracePt t="14801" x="5435600" y="1054100"/>
          <p14:tracePt t="14812" x="5429250" y="1054100"/>
          <p14:tracePt t="14830" x="5372100" y="1047750"/>
          <p14:tracePt t="14846" x="5346700" y="1047750"/>
          <p14:tracePt t="14863" x="5283200" y="1047750"/>
          <p14:tracePt t="14879" x="5207000" y="1047750"/>
          <p14:tracePt t="14895" x="5105400" y="1054100"/>
          <p14:tracePt t="14912" x="5010150" y="1054100"/>
          <p14:tracePt t="14928" x="4921250" y="1060450"/>
          <p14:tracePt t="14944" x="4832350" y="1066800"/>
          <p14:tracePt t="14961" x="4787900" y="1073150"/>
          <p14:tracePt t="14980" x="4686300" y="1085850"/>
          <p14:tracePt t="14983" x="4622800" y="1092200"/>
          <p14:tracePt t="14995" x="4559300" y="1098550"/>
          <p14:tracePt t="15012" x="4381500" y="1098550"/>
          <p14:tracePt t="15029" x="4083050" y="1066800"/>
          <p14:tracePt t="15033" x="3949700" y="1054100"/>
          <p14:tracePt t="15045" x="3816350" y="1041400"/>
          <p14:tracePt t="15049" x="3721100" y="1028700"/>
          <p14:tracePt t="15062" x="3619500" y="1016000"/>
          <p14:tracePt t="15079" x="3473450" y="996950"/>
          <p14:tracePt t="15082" x="3416300" y="996950"/>
          <p14:tracePt t="15096" x="3359150" y="990600"/>
          <p14:tracePt t="15112" x="3181350" y="990600"/>
          <p14:tracePt t="15129" x="3016250" y="990600"/>
          <p14:tracePt t="15145" x="2851150" y="996950"/>
          <p14:tracePt t="15162" x="2724150" y="996950"/>
          <p14:tracePt t="15179" x="2628900" y="1003300"/>
          <p14:tracePt t="15195" x="2578100" y="1009650"/>
          <p14:tracePt t="15212" x="2565400" y="1009650"/>
          <p14:tracePt t="15229" x="2559050" y="1009650"/>
          <p14:tracePt t="15245" x="2520950" y="1028700"/>
          <p14:tracePt t="15261" x="2432050" y="1041400"/>
          <p14:tracePt t="15279" x="2273300" y="1047750"/>
          <p14:tracePt t="15296" x="2063750" y="1047750"/>
          <p14:tracePt t="15300" x="1981200" y="1047750"/>
          <p14:tracePt t="15312" x="1854200" y="1047750"/>
          <p14:tracePt t="15329" x="1682750" y="1041400"/>
          <p14:tracePt t="15332" x="1631950" y="1041400"/>
          <p14:tracePt t="15347" x="1555750" y="1041400"/>
          <p14:tracePt t="15362" x="1549400" y="1041400"/>
          <p14:tracePt t="15391" x="1543050" y="1047750"/>
          <p14:tracePt t="15413" x="1530350" y="1066800"/>
          <p14:tracePt t="15429" x="1466850" y="1098550"/>
          <p14:tracePt t="15446" x="1365250" y="1117600"/>
          <p14:tracePt t="15463" x="1333500" y="1117600"/>
          <p14:tracePt t="15521" x="1339850" y="1117600"/>
          <p14:tracePt t="15582" x="1346200" y="1117600"/>
          <p14:tracePt t="15590" x="1346200" y="1123950"/>
          <p14:tracePt t="15606" x="1358900" y="1130300"/>
          <p14:tracePt t="15614" x="1365250" y="1136650"/>
          <p14:tracePt t="15631" x="1371600" y="1149350"/>
          <p14:tracePt t="15646" x="1384300" y="1162050"/>
          <p14:tracePt t="15665" x="1397000" y="1187450"/>
          <p14:tracePt t="15679" x="1403350" y="1212850"/>
          <p14:tracePt t="15697" x="1403350" y="1238250"/>
          <p14:tracePt t="15713" x="1409700" y="1257300"/>
          <p14:tracePt t="15729" x="1416050" y="1263650"/>
          <p14:tracePt t="15762" x="1416050" y="1270000"/>
          <p14:tracePt t="15876" x="1428750" y="1270000"/>
          <p14:tracePt t="15896" x="1441450" y="1270000"/>
          <p14:tracePt t="15913" x="1447800" y="1263650"/>
          <p14:tracePt t="15929" x="1466850" y="1263650"/>
          <p14:tracePt t="15947" x="1485900" y="1257300"/>
          <p14:tracePt t="15963" x="1511300" y="1257300"/>
          <p14:tracePt t="15980" x="1536700" y="1257300"/>
          <p14:tracePt t="15996" x="1555750" y="1257300"/>
          <p14:tracePt t="16013" x="1581150" y="1257300"/>
          <p14:tracePt t="16030" x="1612900" y="1250950"/>
          <p14:tracePt t="16046" x="1663700" y="1238250"/>
          <p14:tracePt t="16063" x="1695450" y="1231900"/>
          <p14:tracePt t="16080" x="1708150" y="1225550"/>
          <p14:tracePt t="16150" x="1701800" y="1225550"/>
          <p14:tracePt t="16438" x="1708150" y="1225550"/>
          <p14:tracePt t="16485" x="1714500" y="1225550"/>
          <p14:tracePt t="16491" x="1720850" y="1225550"/>
          <p14:tracePt t="16499" x="1727200" y="1225550"/>
          <p14:tracePt t="16514" x="1727200" y="1219200"/>
          <p14:tracePt t="16530" x="1752600" y="1219200"/>
          <p14:tracePt t="16547" x="1771650" y="1212850"/>
          <p14:tracePt t="16563" x="1790700" y="1212850"/>
          <p14:tracePt t="16580" x="1797050" y="1206500"/>
          <p14:tracePt t="16597" x="1803400" y="1206500"/>
          <p14:tracePt t="16613" x="1816100" y="1206500"/>
          <p14:tracePt t="16630" x="1828800" y="1206500"/>
          <p14:tracePt t="16647" x="1835150" y="1200150"/>
          <p14:tracePt t="16664" x="1847850" y="1193800"/>
          <p14:tracePt t="16801" x="1835150" y="1193800"/>
          <p14:tracePt t="16839" x="1835150" y="1187450"/>
          <p14:tracePt t="16853" x="1847850" y="1181100"/>
          <p14:tracePt t="16862" x="1860550" y="1174750"/>
          <p14:tracePt t="16880" x="1993900" y="1174750"/>
          <p14:tracePt t="16897" x="2120900" y="1193800"/>
          <p14:tracePt t="16914" x="2235200" y="1212850"/>
          <p14:tracePt t="16930" x="2311400" y="1219200"/>
          <p14:tracePt t="16948" x="2368550" y="1219200"/>
          <p14:tracePt t="16963" x="2400300" y="1219200"/>
          <p14:tracePt t="16967" x="2406650" y="1219200"/>
          <p14:tracePt t="17035" x="2406650" y="1212850"/>
          <p14:tracePt t="17073" x="2413000" y="1212850"/>
          <p14:tracePt t="17095" x="2419350" y="1212850"/>
          <p14:tracePt t="17174" x="2425700" y="1212850"/>
          <p14:tracePt t="17201" x="2432050" y="1212850"/>
          <p14:tracePt t="17221" x="2438400" y="1212850"/>
          <p14:tracePt t="17231" x="2444750" y="1212850"/>
          <p14:tracePt t="17247" x="2457450" y="1212850"/>
          <p14:tracePt t="17264" x="2501900" y="1219200"/>
          <p14:tracePt t="17281" x="2578100" y="1219200"/>
          <p14:tracePt t="17285" x="2609850" y="1219200"/>
          <p14:tracePt t="17297" x="2673350" y="1219200"/>
          <p14:tracePt t="17314" x="2755900" y="1206500"/>
          <p14:tracePt t="17330" x="2794000" y="1193800"/>
          <p14:tracePt t="17334" x="2825750" y="1187450"/>
          <p14:tracePt t="17347" x="2832100" y="1187450"/>
          <p14:tracePt t="17349" x="2851150" y="1181100"/>
          <p14:tracePt t="17364" x="2857500" y="1174750"/>
          <p14:tracePt t="17380" x="2863850" y="1174750"/>
          <p14:tracePt t="17443" x="2863850" y="1168400"/>
          <p14:tracePt t="17473" x="2851150" y="1168400"/>
          <p14:tracePt t="17498" x="2844800" y="1168400"/>
          <p14:tracePt t="17531" x="2882900" y="1168400"/>
          <p14:tracePt t="17547" x="2990850" y="1168400"/>
          <p14:tracePt t="17564" x="3117850" y="1187450"/>
          <p14:tracePt t="17581" x="3257550" y="1206500"/>
          <p14:tracePt t="17597" x="3359150" y="1225550"/>
          <p14:tracePt t="17614" x="3441700" y="1225550"/>
          <p14:tracePt t="17631" x="3505200" y="1225550"/>
          <p14:tracePt t="17648" x="3556000" y="1219200"/>
          <p14:tracePt t="17664" x="3581400" y="1206500"/>
          <p14:tracePt t="17681" x="3594100" y="1193800"/>
          <p14:tracePt t="17698" x="3606800" y="1181100"/>
          <p14:tracePt t="17715" x="3606800" y="1174750"/>
          <p14:tracePt t="17719" x="3613150" y="1174750"/>
          <p14:tracePt t="17748" x="3619500" y="1168400"/>
          <p14:tracePt t="18005" x="3619500" y="1174750"/>
          <p14:tracePt t="18014" x="3613150" y="1174750"/>
          <p14:tracePt t="18148" x="3619500" y="1174750"/>
          <p14:tracePt t="18155" x="3625850" y="1174750"/>
          <p14:tracePt t="18167" x="3638550" y="1174750"/>
          <p14:tracePt t="18181" x="3657600" y="1168400"/>
          <p14:tracePt t="18198" x="3676650" y="1168400"/>
          <p14:tracePt t="18214" x="3689350" y="1162050"/>
          <p14:tracePt t="18231" x="3702050" y="1155700"/>
          <p14:tracePt t="18265" x="3708400" y="1155700"/>
          <p14:tracePt t="18282" x="3733800" y="1155700"/>
          <p14:tracePt t="18298" x="3784600" y="1155700"/>
          <p14:tracePt t="18315" x="3860800" y="1155700"/>
          <p14:tracePt t="18333" x="3994150" y="1181100"/>
          <p14:tracePt t="18348" x="4095750" y="1193800"/>
          <p14:tracePt t="18365" x="4133850" y="1200150"/>
          <p14:tracePt t="18508" x="4140200" y="1200150"/>
          <p14:tracePt t="18515" x="4146550" y="1200150"/>
          <p14:tracePt t="18534" x="4178300" y="1200150"/>
          <p14:tracePt t="18549" x="4210050" y="1193800"/>
          <p14:tracePt t="18565" x="4267200" y="1187450"/>
          <p14:tracePt t="18582" x="4311650" y="1181100"/>
          <p14:tracePt t="18599" x="4362450" y="1174750"/>
          <p14:tracePt t="18615" x="4387850" y="1168400"/>
          <p14:tracePt t="18632" x="4406900" y="1155700"/>
          <p14:tracePt t="18649" x="4419600" y="1149350"/>
          <p14:tracePt t="18666" x="4419600" y="1143000"/>
          <p14:tracePt t="18682" x="4425950" y="1136650"/>
          <p14:tracePt t="18699" x="4425950" y="1123950"/>
          <p14:tracePt t="18715" x="4419600" y="1111250"/>
          <p14:tracePt t="18732" x="4400550" y="1098550"/>
          <p14:tracePt t="18749" x="4381500" y="1085850"/>
          <p14:tracePt t="18765" x="4343400" y="1073150"/>
          <p14:tracePt t="18782" x="4298950" y="1060450"/>
          <p14:tracePt t="18798" x="4279900" y="1054100"/>
          <p14:tracePt t="18815" x="4254500" y="1041400"/>
          <p14:tracePt t="18832" x="4241800" y="1035050"/>
          <p14:tracePt t="18849" x="4222750" y="1028700"/>
          <p14:tracePt t="18865" x="4203700" y="1022350"/>
          <p14:tracePt t="18882" x="4165600" y="1009650"/>
          <p14:tracePt t="18899" x="4127500" y="1003300"/>
          <p14:tracePt t="18902" x="4114800" y="1003300"/>
          <p14:tracePt t="18915" x="4083050" y="996950"/>
          <p14:tracePt t="18917" x="4070350" y="990600"/>
          <p14:tracePt t="18932" x="4057650" y="990600"/>
          <p14:tracePt t="18949" x="4051300" y="990600"/>
          <p14:tracePt t="19073" x="4044950" y="990600"/>
          <p14:tracePt t="19082" x="4038600" y="990600"/>
          <p14:tracePt t="19099" x="4032250" y="996950"/>
          <p14:tracePt t="19208" x="4025900" y="996950"/>
          <p14:tracePt t="19219" x="4025900" y="1003300"/>
          <p14:tracePt t="19249" x="4013200" y="1009650"/>
          <p14:tracePt t="19266" x="4000500" y="1009650"/>
          <p14:tracePt t="19282" x="3981450" y="1016000"/>
          <p14:tracePt t="19299" x="3949700" y="1028700"/>
          <p14:tracePt t="19317" x="3930650" y="1041400"/>
          <p14:tracePt t="19333" x="3924300" y="1047750"/>
          <p14:tracePt t="19349" x="3911600" y="1060450"/>
          <p14:tracePt t="19366" x="3898900" y="1073150"/>
          <p14:tracePt t="19382" x="3892550" y="1079500"/>
          <p14:tracePt t="19399" x="3886200" y="1085850"/>
          <p14:tracePt t="19481" x="3879850" y="1085850"/>
          <p14:tracePt t="19489" x="3879850" y="1092200"/>
          <p14:tracePt t="19505" x="3873500" y="1098550"/>
          <p14:tracePt t="19518" x="3867150" y="1104900"/>
          <p14:tracePt t="19533" x="3854450" y="1111250"/>
          <p14:tracePt t="19577" x="3854450" y="1117600"/>
          <p14:tracePt t="19601" x="3860800" y="1123950"/>
          <p14:tracePt t="19616" x="3867150" y="1130300"/>
          <p14:tracePt t="19633" x="3873500" y="1136650"/>
          <p14:tracePt t="19649" x="3886200" y="1136650"/>
          <p14:tracePt t="19666" x="4006850" y="1136650"/>
          <p14:tracePt t="19683" x="4146550" y="1136650"/>
          <p14:tracePt t="19699" x="4305300" y="1149350"/>
          <p14:tracePt t="19716" x="4445000" y="1155700"/>
          <p14:tracePt t="19733" x="4559300" y="1162050"/>
          <p14:tracePt t="19749" x="4616450" y="1162050"/>
          <p14:tracePt t="19768" x="4648200" y="1162050"/>
          <p14:tracePt t="19783" x="4660900" y="1162050"/>
          <p14:tracePt t="19800" x="4673600" y="1162050"/>
          <p14:tracePt t="19816" x="4692650" y="1162050"/>
          <p14:tracePt t="19820" x="4705350" y="1162050"/>
          <p14:tracePt t="19833" x="4711700" y="1162050"/>
          <p14:tracePt t="19849" x="4718050" y="1162050"/>
          <p14:tracePt t="19920" x="4711700" y="1162050"/>
          <p14:tracePt t="19939" x="4699000" y="1162050"/>
          <p14:tracePt t="19952" x="4686300" y="1162050"/>
          <p14:tracePt t="19968" x="4667250" y="1162050"/>
          <p14:tracePt t="19984" x="4654550" y="1168400"/>
          <p14:tracePt t="19999" x="4641850" y="1168400"/>
          <p14:tracePt t="20017" x="4629150" y="1168400"/>
          <p14:tracePt t="20033" x="4622800" y="1168400"/>
          <p14:tracePt t="20049" x="4616450" y="1168400"/>
          <p14:tracePt t="20149" x="4610100" y="1168400"/>
          <p14:tracePt t="20156" x="4610100" y="1174750"/>
          <p14:tracePt t="20175" x="4603750" y="1174750"/>
          <p14:tracePt t="20183" x="4597400" y="1174750"/>
          <p14:tracePt t="20221" x="4591050" y="1174750"/>
          <p14:tracePt t="20233" x="4584700" y="1174750"/>
          <p14:tracePt t="20252" x="4572000" y="1174750"/>
          <p14:tracePt t="20269" x="4565650" y="1174750"/>
          <p14:tracePt t="20283" x="4559300" y="1174750"/>
          <p14:tracePt t="20302" x="4546600" y="1181100"/>
          <p14:tracePt t="20333" x="4540250" y="1181100"/>
          <p14:tracePt t="20351" x="4533900" y="1181100"/>
          <p14:tracePt t="20452" x="4527550" y="1181100"/>
          <p14:tracePt t="20467" x="4514850" y="1187450"/>
          <p14:tracePt t="20484" x="4508500" y="1193800"/>
          <p14:tracePt t="20500" x="4495800" y="1193800"/>
          <p14:tracePt t="20517" x="4483100" y="1200150"/>
          <p14:tracePt t="20533" x="4470400" y="1206500"/>
          <p14:tracePt t="20550" x="4464050" y="1206500"/>
          <p14:tracePt t="20567" x="4457700" y="1212850"/>
          <p14:tracePt t="20601" x="4445000" y="1212850"/>
          <p14:tracePt t="20617" x="4425950" y="1219200"/>
          <p14:tracePt t="20633" x="4419600" y="1219200"/>
          <p14:tracePt t="20650" x="4413250" y="1219200"/>
          <p14:tracePt t="20686" x="4406900" y="1219200"/>
          <p14:tracePt t="20741" x="4400550" y="1219200"/>
          <p14:tracePt t="20765" x="4394200" y="1219200"/>
          <p14:tracePt t="20803" x="4387850" y="1219200"/>
          <p14:tracePt t="20817" x="4381500" y="1219200"/>
          <p14:tracePt t="20834" x="4349750" y="1219200"/>
          <p14:tracePt t="20850" x="4305300" y="1219200"/>
          <p14:tracePt t="20868" x="4241800" y="1212850"/>
          <p14:tracePt t="20884" x="4191000" y="1212850"/>
          <p14:tracePt t="20900" x="4165600" y="1206500"/>
          <p14:tracePt t="20919" x="4133850" y="1200150"/>
          <p14:tracePt t="20933" x="4108450" y="1193800"/>
          <p14:tracePt t="20950" x="4070350" y="1187450"/>
          <p14:tracePt t="20967" x="4038600" y="1181100"/>
          <p14:tracePt t="20984" x="3987800" y="1174750"/>
          <p14:tracePt t="21000" x="3867150" y="1168400"/>
          <p14:tracePt t="21017" x="3765550" y="1162050"/>
          <p14:tracePt t="21034" x="3625850" y="1149350"/>
          <p14:tracePt t="21037" x="3530600" y="1130300"/>
          <p14:tracePt t="21052" x="3403600" y="1098550"/>
          <p14:tracePt t="21067" x="3263900" y="1054100"/>
          <p14:tracePt t="21084" x="3181350" y="1016000"/>
          <p14:tracePt t="21101" x="3111500" y="996950"/>
          <p14:tracePt t="21117" x="3067050" y="996950"/>
          <p14:tracePt t="21133" x="2997200" y="996950"/>
          <p14:tracePt t="21151" x="2914650" y="996950"/>
          <p14:tracePt t="21167" x="2800350" y="1003300"/>
          <p14:tracePt t="21184" x="2705100" y="1009650"/>
          <p14:tracePt t="21200" x="2584450" y="1022350"/>
          <p14:tracePt t="21217" x="2413000" y="1047750"/>
          <p14:tracePt t="21234" x="2133600" y="1104900"/>
          <p14:tracePt t="21250" x="1905000" y="1155700"/>
          <p14:tracePt t="21267" x="1676400" y="1206500"/>
          <p14:tracePt t="21284" x="1562100" y="1225550"/>
          <p14:tracePt t="21301" x="1562100" y="1250950"/>
          <p14:tracePt t="21321" x="1555750" y="1282700"/>
          <p14:tracePt t="21324" x="1549400" y="1301750"/>
          <p14:tracePt t="21338" x="1536700" y="1314450"/>
          <p14:tracePt t="21351" x="1511300" y="1346200"/>
          <p14:tracePt t="21367" x="1454150" y="1365250"/>
          <p14:tracePt t="21384" x="1377950" y="1390650"/>
          <p14:tracePt t="21401" x="1314450" y="1403350"/>
          <p14:tracePt t="21417" x="1257300" y="1422400"/>
          <p14:tracePt t="21434" x="1231900" y="1428750"/>
          <p14:tracePt t="21451" x="1219200" y="1435100"/>
          <p14:tracePt t="21466" x="1219200" y="1441450"/>
          <p14:tracePt t="21484" x="1219200" y="1447800"/>
          <p14:tracePt t="21501" x="1212850" y="1460500"/>
          <p14:tracePt t="21518" x="1200150" y="1473200"/>
          <p14:tracePt t="21534" x="1187450" y="1479550"/>
          <p14:tracePt t="21550" x="1181100" y="1485900"/>
          <p14:tracePt t="21568" x="1174750" y="1492250"/>
          <p14:tracePt t="21584" x="1168400" y="1492250"/>
          <p14:tracePt t="21686" x="1162050" y="1492250"/>
          <p14:tracePt t="21698" x="1155700" y="1492250"/>
          <p14:tracePt t="21719" x="1143000" y="1492250"/>
          <p14:tracePt t="21735" x="1130300" y="1492250"/>
          <p14:tracePt t="21771" x="1130300" y="1485900"/>
          <p14:tracePt t="21785" x="1136650" y="1479550"/>
          <p14:tracePt t="21819" x="1143000" y="1473200"/>
          <p14:tracePt t="21851" x="1155700" y="1473200"/>
          <p14:tracePt t="21868" x="1174750" y="1466850"/>
          <p14:tracePt t="21886" x="1187450" y="1466850"/>
          <p14:tracePt t="21903" x="1206500" y="1466850"/>
          <p14:tracePt t="21918" x="1250950" y="1473200"/>
          <p14:tracePt t="21935" x="1301750" y="1473200"/>
          <p14:tracePt t="21951" x="1358900" y="1473200"/>
          <p14:tracePt t="21968" x="1428750" y="1473200"/>
          <p14:tracePt t="21984" x="1511300" y="1460500"/>
          <p14:tracePt t="22001" x="1536700" y="1460500"/>
          <p14:tracePt t="22018" x="1549400" y="1454150"/>
          <p14:tracePt t="22034" x="1555750" y="1447800"/>
          <p14:tracePt t="22306" x="1562100" y="1447800"/>
          <p14:tracePt t="22314" x="1568450" y="1447800"/>
          <p14:tracePt t="22320" x="1574800" y="1447800"/>
          <p14:tracePt t="22335" x="1581150" y="1447800"/>
          <p14:tracePt t="22352" x="1593850" y="1447800"/>
          <p14:tracePt t="22440" x="1600200" y="1447800"/>
          <p14:tracePt t="22447" x="1606550" y="1447800"/>
          <p14:tracePt t="22455" x="1612900" y="1447800"/>
          <p14:tracePt t="22471" x="1651000" y="1441450"/>
          <p14:tracePt t="22486" x="1714500" y="1428750"/>
          <p14:tracePt t="22502" x="1758950" y="1416050"/>
          <p14:tracePt t="22518" x="1778000" y="1409700"/>
          <p14:tracePt t="22535" x="1828800" y="1403350"/>
          <p14:tracePt t="22552" x="1924050" y="1403350"/>
          <p14:tracePt t="22570" x="2019300" y="1409700"/>
          <p14:tracePt t="22585" x="2108200" y="1416050"/>
          <p14:tracePt t="22601" x="2209800" y="1428750"/>
          <p14:tracePt t="22619" x="2286000" y="1435100"/>
          <p14:tracePt t="22635" x="2311400" y="1441450"/>
          <p14:tracePt t="22652" x="2317750" y="1441450"/>
          <p14:tracePt t="22668" x="2317750" y="1447800"/>
          <p14:tracePt t="22685" x="2305050" y="1447800"/>
          <p14:tracePt t="22702" x="2298700" y="1447800"/>
          <p14:tracePt t="22800" x="2298700" y="1454150"/>
          <p14:tracePt t="22819" x="2311400" y="1460500"/>
          <p14:tracePt t="22835" x="2317750" y="1460500"/>
          <p14:tracePt t="22852" x="2330450" y="1466850"/>
          <p14:tracePt t="22869" x="2343150" y="1466850"/>
          <p14:tracePt t="22886" x="2349500" y="1466850"/>
          <p14:tracePt t="22889" x="2355850" y="1466850"/>
          <p14:tracePt t="22902" x="2374900" y="1466850"/>
          <p14:tracePt t="22919" x="2387600" y="1466850"/>
          <p14:tracePt t="22935" x="2406650" y="1466850"/>
          <p14:tracePt t="22952" x="2413000" y="1466850"/>
          <p14:tracePt t="23270" x="2406650" y="1466850"/>
          <p14:tracePt t="23284" x="2406650" y="1460500"/>
          <p14:tracePt t="23318" x="2406650" y="1454150"/>
          <p14:tracePt t="23333" x="2419350" y="1447800"/>
          <p14:tracePt t="23341" x="2444750" y="1447800"/>
          <p14:tracePt t="23353" x="2495550" y="1441450"/>
          <p14:tracePt t="23369" x="2590800" y="1441450"/>
          <p14:tracePt t="23386" x="2755900" y="1460500"/>
          <p14:tracePt t="23402" x="2901950" y="1485900"/>
          <p14:tracePt t="23419" x="3028950" y="1498600"/>
          <p14:tracePt t="23436" x="3187700" y="1511300"/>
          <p14:tracePt t="23452" x="3251200" y="1511300"/>
          <p14:tracePt t="23469" x="3282950" y="1504950"/>
          <p14:tracePt t="23486" x="3289300" y="1498600"/>
          <p14:tracePt t="23502" x="3289300" y="1492250"/>
          <p14:tracePt t="23519" x="3289300" y="1485900"/>
          <p14:tracePt t="23715" x="3295650" y="1485900"/>
          <p14:tracePt t="23737" x="3333750" y="1479550"/>
          <p14:tracePt t="23753" x="3390900" y="1473200"/>
          <p14:tracePt t="23770" x="3505200" y="1460500"/>
          <p14:tracePt t="23786" x="3562350" y="1460500"/>
          <p14:tracePt t="23803" x="3587750" y="1454150"/>
          <p14:tracePt t="23821" x="3600450" y="1454150"/>
          <p14:tracePt t="23917" x="3594100" y="1454150"/>
          <p14:tracePt t="24022" x="3594100" y="1447800"/>
          <p14:tracePt t="24071" x="3594100" y="1441450"/>
          <p14:tracePt t="24343" x="3600450" y="1441450"/>
          <p14:tracePt t="24353" x="3606800" y="1441450"/>
          <p14:tracePt t="24370" x="3619500" y="1441450"/>
          <p14:tracePt t="24387" x="3644900" y="1441450"/>
          <p14:tracePt t="24404" x="3676650" y="1441450"/>
          <p14:tracePt t="24407" x="3695700" y="1441450"/>
          <p14:tracePt t="24420" x="3721100" y="1441450"/>
          <p14:tracePt t="24437" x="3771900" y="1447800"/>
          <p14:tracePt t="24440" x="3797300" y="1454150"/>
          <p14:tracePt t="24456" x="3854450" y="1454150"/>
          <p14:tracePt t="24470" x="3917950" y="1460500"/>
          <p14:tracePt t="24487" x="3981450" y="1460500"/>
          <p14:tracePt t="24505" x="4044950" y="1460500"/>
          <p14:tracePt t="24520" x="4089400" y="1460500"/>
          <p14:tracePt t="24538" x="4133850" y="1460500"/>
          <p14:tracePt t="24553" x="4171950" y="1460500"/>
          <p14:tracePt t="24570" x="4197350" y="1460500"/>
          <p14:tracePt t="24587" x="4222750" y="1454150"/>
          <p14:tracePt t="24604" x="4254500" y="1454150"/>
          <p14:tracePt t="24620" x="4292600" y="1447800"/>
          <p14:tracePt t="24637" x="4337050" y="1441450"/>
          <p14:tracePt t="24655" x="4356100" y="1435100"/>
          <p14:tracePt t="24657" x="4368800" y="1428750"/>
          <p14:tracePt t="24670" x="4387850" y="1428750"/>
          <p14:tracePt t="24673" x="4400550" y="1422400"/>
          <p14:tracePt t="24686" x="4406900" y="1416050"/>
          <p14:tracePt t="24704" x="4425950" y="1403350"/>
          <p14:tracePt t="24805" x="4425950" y="1397000"/>
          <p14:tracePt t="24820" x="4425950" y="1390650"/>
          <p14:tracePt t="24837" x="4413250" y="1377950"/>
          <p14:tracePt t="24854" x="4400550" y="1358900"/>
          <p14:tracePt t="24870" x="4375150" y="1333500"/>
          <p14:tracePt t="24887" x="4356100" y="1320800"/>
          <p14:tracePt t="24903" x="4330700" y="1308100"/>
          <p14:tracePt t="24920" x="4298950" y="1295400"/>
          <p14:tracePt t="24937" x="4260850" y="1282700"/>
          <p14:tracePt t="24954" x="4184650" y="1270000"/>
          <p14:tracePt t="24970" x="4133850" y="1257300"/>
          <p14:tracePt t="24987" x="4083050" y="1250950"/>
          <p14:tracePt t="25002" x="4044950" y="1244600"/>
          <p14:tracePt t="25021" x="3981450" y="1244600"/>
          <p14:tracePt t="25037" x="3930650" y="1263650"/>
          <p14:tracePt t="25054" x="3898900" y="1289050"/>
          <p14:tracePt t="25070" x="3860800" y="1333500"/>
          <p14:tracePt t="25087" x="3841750" y="1371600"/>
          <p14:tracePt t="25104" x="3841750" y="1390650"/>
          <p14:tracePt t="25120" x="3848100" y="1409700"/>
          <p14:tracePt t="25139" x="3854450" y="1416050"/>
          <p14:tracePt t="25181" x="3854450" y="1422400"/>
          <p14:tracePt t="25204" x="3867150" y="1428750"/>
          <p14:tracePt t="25221" x="3886200" y="1447800"/>
          <p14:tracePt t="25239" x="3898900" y="1460500"/>
          <p14:tracePt t="25254" x="3905250" y="1466850"/>
          <p14:tracePt t="25330" x="3911600" y="1466850"/>
          <p14:tracePt t="25345" x="3917950" y="1460500"/>
          <p14:tracePt t="25359" x="3924300" y="1460500"/>
          <p14:tracePt t="25371" x="3924300" y="1454150"/>
          <p14:tracePt t="25387" x="3930650" y="1454150"/>
          <p14:tracePt t="25409" x="3937000" y="1454150"/>
          <p14:tracePt t="25440" x="3949700" y="1454150"/>
          <p14:tracePt t="25454" x="3968750" y="1454150"/>
          <p14:tracePt t="25471" x="4019550" y="1454150"/>
          <p14:tracePt t="25487" x="4070350" y="1447800"/>
          <p14:tracePt t="25504" x="4152900" y="1441450"/>
          <p14:tracePt t="25521" x="4273550" y="1441450"/>
          <p14:tracePt t="25537" x="4413250" y="1454150"/>
          <p14:tracePt t="25554" x="4514850" y="1466850"/>
          <p14:tracePt t="25571" x="4578350" y="1466850"/>
          <p14:tracePt t="25587" x="4597400" y="1466850"/>
          <p14:tracePt t="25621" x="4603750" y="1466850"/>
          <p14:tracePt t="25638" x="4616450" y="1460500"/>
          <p14:tracePt t="25655" x="4641850" y="1454150"/>
          <p14:tracePt t="25671" x="4667250" y="1447800"/>
          <p14:tracePt t="25688" x="4699000" y="1435100"/>
          <p14:tracePt t="25704" x="4711700" y="1428750"/>
          <p14:tracePt t="25706" x="4724400" y="1428750"/>
          <p14:tracePt t="25721" x="4743450" y="1422400"/>
          <p14:tracePt t="25738" x="4775200" y="1416050"/>
          <p14:tracePt t="25755" x="4806950" y="1409700"/>
          <p14:tracePt t="25771" x="4826000" y="1409700"/>
          <p14:tracePt t="25789" x="4845050" y="1403350"/>
          <p14:tracePt t="25804" x="4857750" y="1397000"/>
          <p14:tracePt t="25821" x="4864100" y="1397000"/>
          <p14:tracePt t="25838" x="4876800" y="1390650"/>
          <p14:tracePt t="25854" x="4883150" y="1384300"/>
          <p14:tracePt t="25871" x="4902200" y="1365250"/>
          <p14:tracePt t="25888" x="4908550" y="1358900"/>
          <p14:tracePt t="25904" x="4908550" y="1352550"/>
          <p14:tracePt t="25922" x="4902200" y="1346200"/>
          <p14:tracePt t="25955" x="4895850" y="1339850"/>
          <p14:tracePt t="25971" x="4889500" y="1333500"/>
          <p14:tracePt t="25988" x="4876800" y="1327150"/>
          <p14:tracePt t="26005" x="4864100" y="1327150"/>
          <p14:tracePt t="26022" x="4857750" y="1327150"/>
          <p14:tracePt t="26081" x="4851400" y="1320800"/>
          <p14:tracePt t="26090" x="4845050" y="1320800"/>
          <p14:tracePt t="26153" x="4838700" y="1320800"/>
          <p14:tracePt t="26169" x="4832350" y="1320800"/>
          <p14:tracePt t="26177" x="4826000" y="1320800"/>
          <p14:tracePt t="26188" x="4819650" y="1327150"/>
          <p14:tracePt t="26205" x="4800600" y="1327150"/>
          <p14:tracePt t="26221" x="4787900" y="1327150"/>
          <p14:tracePt t="26238" x="4775200" y="1333500"/>
          <p14:tracePt t="26256" x="4768850" y="1333500"/>
          <p14:tracePt t="26290" x="4762500" y="1346200"/>
          <p14:tracePt t="26306" x="4756150" y="1358900"/>
          <p14:tracePt t="26323" x="4749800" y="1384300"/>
          <p14:tracePt t="26338" x="4749800" y="1409700"/>
          <p14:tracePt t="26355" x="4762500" y="1428750"/>
          <p14:tracePt t="26371" x="4775200" y="1447800"/>
          <p14:tracePt t="26390" x="4781550" y="1460500"/>
          <p14:tracePt t="26393" x="4787900" y="1460500"/>
          <p14:tracePt t="26431" x="4794250" y="1460500"/>
          <p14:tracePt t="26440" x="4800600" y="1460500"/>
          <p14:tracePt t="26455" x="4857750" y="1460500"/>
          <p14:tracePt t="26472" x="4953000" y="1460500"/>
          <p14:tracePt t="26488" x="5016500" y="1460500"/>
          <p14:tracePt t="26505" x="5086350" y="1473200"/>
          <p14:tracePt t="26522" x="5118100" y="1473200"/>
          <p14:tracePt t="26617" x="5124450" y="1473200"/>
          <p14:tracePt t="26625" x="5130800" y="1473200"/>
          <p14:tracePt t="26640" x="5149850" y="1460500"/>
          <p14:tracePt t="26657" x="5168900" y="1454150"/>
          <p14:tracePt t="26671" x="5194300" y="1441450"/>
          <p14:tracePt t="26689" x="5219700" y="1435100"/>
          <p14:tracePt t="26705" x="5226050" y="1435100"/>
          <p14:tracePt t="26765" x="5213350" y="1435100"/>
          <p14:tracePt t="26774" x="5194300" y="1435100"/>
          <p14:tracePt t="26789" x="5137150" y="1435100"/>
          <p14:tracePt t="26805" x="5029200" y="1428750"/>
          <p14:tracePt t="26822" x="4953000" y="1422400"/>
          <p14:tracePt t="26838" x="4838700" y="1422400"/>
          <p14:tracePt t="26856" x="4756150" y="1422400"/>
          <p14:tracePt t="26872" x="4603750" y="1428750"/>
          <p14:tracePt t="26888" x="4337050" y="1428750"/>
          <p14:tracePt t="26905" x="4019550" y="1403350"/>
          <p14:tracePt t="26922" x="3683000" y="1365250"/>
          <p14:tracePt t="26939" x="3359150" y="1320800"/>
          <p14:tracePt t="26956" x="3054350" y="1282700"/>
          <p14:tracePt t="26972" x="2832100" y="1263650"/>
          <p14:tracePt t="26975" x="2743200" y="1257300"/>
          <p14:tracePt t="26989" x="2559050" y="1250950"/>
          <p14:tracePt t="27004" x="2451100" y="1250950"/>
          <p14:tracePt t="27022" x="2165350" y="1276350"/>
          <p14:tracePt t="27039" x="1943100" y="1301750"/>
          <p14:tracePt t="27056" x="1739900" y="1320800"/>
          <p14:tracePt t="27072" x="1581150" y="1333500"/>
          <p14:tracePt t="27090" x="1504950" y="1346200"/>
          <p14:tracePt t="27105" x="1485900" y="1352550"/>
          <p14:tracePt t="27123" x="1485900" y="1365250"/>
          <p14:tracePt t="27139" x="1485900" y="1384300"/>
          <p14:tracePt t="27155" x="1473200" y="1428750"/>
          <p14:tracePt t="27172" x="1441450" y="1466850"/>
          <p14:tracePt t="27189" x="1377950" y="1511300"/>
          <p14:tracePt t="27206" x="1314450" y="1555750"/>
          <p14:tracePt t="27222" x="1295400" y="1574800"/>
          <p14:tracePt t="27239" x="1295400" y="1587500"/>
          <p14:tracePt t="27289" x="1295400" y="1600200"/>
          <p14:tracePt t="27305" x="1308100" y="1612900"/>
          <p14:tracePt t="27322" x="1320800" y="1638300"/>
          <p14:tracePt t="27339" x="1333500" y="1651000"/>
          <p14:tracePt t="27356" x="1346200" y="1663700"/>
          <p14:tracePt t="27359" x="1352550" y="1670050"/>
          <p14:tracePt t="27373" x="1365250" y="1676400"/>
          <p14:tracePt t="27413" x="1371600" y="1676400"/>
          <p14:tracePt t="27543" x="1377950" y="1676400"/>
          <p14:tracePt t="27558" x="1384300" y="1676400"/>
          <p14:tracePt t="27671" x="1397000" y="1663700"/>
          <p14:tracePt t="27679" x="1403350" y="1663700"/>
          <p14:tracePt t="27689" x="1416050" y="1657350"/>
          <p14:tracePt t="27706" x="1428750" y="1651000"/>
          <p14:tracePt t="27850" x="1428750" y="1670050"/>
          <p14:tracePt t="27859" x="1428750" y="1676400"/>
          <p14:tracePt t="27875" x="1422400" y="1695450"/>
          <p14:tracePt t="27891" x="1403350" y="1708150"/>
          <p14:tracePt t="27906" x="1397000" y="1714500"/>
          <p14:tracePt t="27923" x="1384300" y="1720850"/>
          <p14:tracePt t="27981" x="1390650" y="1720850"/>
          <p14:tracePt t="27990" x="1397000" y="1720850"/>
          <p14:tracePt t="28004" x="1403350" y="1720850"/>
          <p14:tracePt t="28011" x="1416050" y="1720850"/>
          <p14:tracePt t="28023" x="1435100" y="1720850"/>
          <p14:tracePt t="28039" x="1447800" y="1720850"/>
          <p14:tracePt t="28056" x="1466850" y="1720850"/>
          <p14:tracePt t="28073" x="1479550" y="1720850"/>
          <p14:tracePt t="28090" x="1492250" y="1720850"/>
          <p14:tracePt t="28107" x="1504950" y="1720850"/>
          <p14:tracePt t="28123" x="1530350" y="1720850"/>
          <p14:tracePt t="28145" x="1574800" y="1708150"/>
          <p14:tracePt t="28157" x="1606550" y="1708150"/>
          <p14:tracePt t="28173" x="1638300" y="1708150"/>
          <p14:tracePt t="28189" x="1644650" y="1701800"/>
          <p14:tracePt t="28223" x="1651000" y="1701800"/>
          <p14:tracePt t="28277" x="1657350" y="1701800"/>
          <p14:tracePt t="28337" x="1657350" y="1695450"/>
          <p14:tracePt t="28356" x="1657350" y="1682750"/>
          <p14:tracePt t="28373" x="1663700" y="1670050"/>
          <p14:tracePt t="28391" x="1733550" y="1644650"/>
          <p14:tracePt t="28407" x="1758950" y="1644650"/>
          <p14:tracePt t="28424" x="1854200" y="1644650"/>
          <p14:tracePt t="28440" x="1860550" y="1644650"/>
          <p14:tracePt t="28457" x="1860550" y="1651000"/>
          <p14:tracePt t="28473" x="1847850" y="1651000"/>
          <p14:tracePt t="28489" x="1822450" y="1651000"/>
          <p14:tracePt t="28507" x="1809750" y="1651000"/>
          <p14:tracePt t="28540" x="1816100" y="1644650"/>
          <p14:tracePt t="28557" x="1841500" y="1638300"/>
          <p14:tracePt t="28573" x="1879600" y="1631950"/>
          <p14:tracePt t="28592" x="1905000" y="1625600"/>
          <p14:tracePt t="28640" x="1885950" y="1625600"/>
          <p14:tracePt t="28690" x="1892300" y="1625600"/>
          <p14:tracePt t="28707" x="1911350" y="1612900"/>
          <p14:tracePt t="28723" x="1955800" y="1606550"/>
          <p14:tracePt t="28740" x="1987550" y="1600200"/>
          <p14:tracePt t="28757" x="2044700" y="1593850"/>
          <p14:tracePt t="28774" x="2114550" y="1593850"/>
          <p14:tracePt t="28791" x="2171700" y="1593850"/>
          <p14:tracePt t="28807" x="2247900" y="1600200"/>
          <p14:tracePt t="28824" x="2311400" y="1606550"/>
          <p14:tracePt t="28840" x="2343150" y="1612900"/>
          <p14:tracePt t="28858" x="2362200" y="1612900"/>
          <p14:tracePt t="28860" x="2368550" y="1612900"/>
          <p14:tracePt t="28874" x="2374900" y="1612900"/>
          <p14:tracePt t="28891" x="2387600" y="1612900"/>
          <p14:tracePt t="28907" x="2393950" y="1619250"/>
          <p14:tracePt t="28940" x="2400300" y="1619250"/>
          <p14:tracePt t="29072" x="2400300" y="1625600"/>
          <p14:tracePt t="29098" x="2393950" y="1625600"/>
          <p14:tracePt t="29107" x="2393950" y="1631950"/>
          <p14:tracePt t="29124" x="2387600" y="1631950"/>
          <p14:tracePt t="29141" x="2381250" y="1638300"/>
          <p14:tracePt t="29158" x="2374900" y="1638300"/>
          <p14:tracePt t="29174" x="2374900" y="1644650"/>
          <p14:tracePt t="29251" x="2368550" y="1644650"/>
          <p14:tracePt t="29274" x="2368550" y="1651000"/>
          <p14:tracePt t="29291" x="2362200" y="1651000"/>
          <p14:tracePt t="29453" x="2362200" y="1657350"/>
          <p14:tracePt t="29478" x="2355850" y="1657350"/>
          <p14:tracePt t="30011" x="2355850" y="1651000"/>
          <p14:tracePt t="30024" x="2355850" y="1644650"/>
          <p14:tracePt t="30040" x="2355850" y="1638300"/>
          <p14:tracePt t="30309" x="2374900" y="1638300"/>
          <p14:tracePt t="30314" x="2393950" y="1638300"/>
          <p14:tracePt t="30325" x="2444750" y="1638300"/>
          <p14:tracePt t="30341" x="2546350" y="1638300"/>
          <p14:tracePt t="30359" x="2628900" y="1638300"/>
          <p14:tracePt t="30375" x="2679700" y="1638300"/>
          <p14:tracePt t="30391" x="2698750" y="1638300"/>
          <p14:tracePt t="30408" x="2705100" y="1638300"/>
          <p14:tracePt t="30506" x="2711450" y="1638300"/>
          <p14:tracePt t="30618" x="2711450" y="1631950"/>
          <p14:tracePt t="30658" x="2717800" y="1625600"/>
          <p14:tracePt t="30676" x="2755900" y="1619250"/>
          <p14:tracePt t="30692" x="2857500" y="1619250"/>
          <p14:tracePt t="30697" x="2952750" y="1619250"/>
          <p14:tracePt t="30708" x="3035300" y="1631950"/>
          <p14:tracePt t="30726" x="3155950" y="1651000"/>
          <p14:tracePt t="30742" x="3244850" y="1657350"/>
          <p14:tracePt t="30759" x="3289300" y="1644650"/>
          <p14:tracePt t="30762" x="3308350" y="1638300"/>
          <p14:tracePt t="30776" x="3314700" y="1631950"/>
          <p14:tracePt t="30792" x="3340100" y="1612900"/>
          <p14:tracePt t="30809" x="3352800" y="1606550"/>
          <p14:tracePt t="30825" x="3359150" y="1606550"/>
          <p14:tracePt t="30996" x="3365500" y="1606550"/>
          <p14:tracePt t="31013" x="3371850" y="1606550"/>
          <p14:tracePt t="31026" x="3378200" y="1612900"/>
          <p14:tracePt t="31043" x="3403600" y="1612900"/>
          <p14:tracePt t="31059" x="3409950" y="1612900"/>
          <p14:tracePt t="31075" x="3422650" y="1619250"/>
          <p14:tracePt t="31092" x="3448050" y="1619250"/>
          <p14:tracePt t="31109" x="3486150" y="1619250"/>
          <p14:tracePt t="31126" x="3543300" y="1619250"/>
          <p14:tracePt t="31142" x="3657600" y="1631950"/>
          <p14:tracePt t="31159" x="3790950" y="1651000"/>
          <p14:tracePt t="31175" x="3892550" y="1663700"/>
          <p14:tracePt t="31193" x="3949700" y="1670050"/>
          <p14:tracePt t="31416" x="3956050" y="1676400"/>
          <p14:tracePt t="31426" x="3968750" y="1676400"/>
          <p14:tracePt t="31443" x="4019550" y="1682750"/>
          <p14:tracePt t="31460" x="4095750" y="1689100"/>
          <p14:tracePt t="31478" x="4184650" y="1689100"/>
          <p14:tracePt t="31493" x="4216400" y="1689100"/>
          <p14:tracePt t="31496" x="4248150" y="1682750"/>
          <p14:tracePt t="31509" x="4267200" y="1682750"/>
          <p14:tracePt t="31527" x="4343400" y="1670050"/>
          <p14:tracePt t="31542" x="4387850" y="1663700"/>
          <p14:tracePt t="31561" x="4406900" y="1657350"/>
          <p14:tracePt t="31576" x="4413250" y="1657350"/>
          <p14:tracePt t="31629" x="4419600" y="1651000"/>
          <p14:tracePt t="31644" x="4432300" y="1651000"/>
          <p14:tracePt t="31659" x="4451350" y="1644650"/>
          <p14:tracePt t="31676" x="4470400" y="1638300"/>
          <p14:tracePt t="31693" x="4489450" y="1638300"/>
          <p14:tracePt t="31711" x="4502150" y="1638300"/>
          <p14:tracePt t="31726" x="4514850" y="1631950"/>
          <p14:tracePt t="31743" x="4533900" y="1631950"/>
          <p14:tracePt t="31760" x="4565650" y="1631950"/>
          <p14:tracePt t="31776" x="4635500" y="1631950"/>
          <p14:tracePt t="31793" x="4667250" y="1631950"/>
          <p14:tracePt t="31811" x="4718050" y="1644650"/>
          <p14:tracePt t="31826" x="4794250" y="1663700"/>
          <p14:tracePt t="31843" x="4889500" y="1682750"/>
          <p14:tracePt t="31859" x="4972050" y="1701800"/>
          <p14:tracePt t="31877" x="5067300" y="1720850"/>
          <p14:tracePt t="31893" x="5118100" y="1733550"/>
          <p14:tracePt t="31909" x="5130800" y="1733550"/>
          <p14:tracePt t="32083" x="5137150" y="1733550"/>
          <p14:tracePt t="32092" x="5162550" y="1733550"/>
          <p14:tracePt t="32110" x="5283200" y="1714500"/>
          <p14:tracePt t="32126" x="5435600" y="1695450"/>
          <p14:tracePt t="32143" x="5549900" y="1676400"/>
          <p14:tracePt t="32160" x="5645150" y="1651000"/>
          <p14:tracePt t="32176" x="5676900" y="1631950"/>
          <p14:tracePt t="32193" x="5683250" y="1631950"/>
          <p14:tracePt t="32237" x="5676900" y="1631950"/>
          <p14:tracePt t="32248" x="5670550" y="1631950"/>
          <p14:tracePt t="32263" x="5664200" y="1631950"/>
          <p14:tracePt t="32277" x="5657850" y="1631950"/>
          <p14:tracePt t="32294" x="5651500" y="1631950"/>
          <p14:tracePt t="32310" x="5632450" y="1631950"/>
          <p14:tracePt t="32327" x="5626100" y="1631950"/>
          <p14:tracePt t="32343" x="5613400" y="1631950"/>
          <p14:tracePt t="32360" x="5581650" y="1644650"/>
          <p14:tracePt t="32378" x="5562600" y="1651000"/>
          <p14:tracePt t="32393" x="5543550" y="1657350"/>
          <p14:tracePt t="32411" x="5524500" y="1663700"/>
          <p14:tracePt t="32427" x="5511800" y="1663700"/>
          <p14:tracePt t="32444" x="5499100" y="1670050"/>
          <p14:tracePt t="32460" x="5486400" y="1670050"/>
          <p14:tracePt t="32477" x="5467350" y="1676400"/>
          <p14:tracePt t="32493" x="5448300" y="1682750"/>
          <p14:tracePt t="32511" x="5416550" y="1689100"/>
          <p14:tracePt t="32527" x="5378450" y="1695450"/>
          <p14:tracePt t="32544" x="5353050" y="1695450"/>
          <p14:tracePt t="32560" x="5327650" y="1701800"/>
          <p14:tracePt t="32577" x="5308600" y="1701800"/>
          <p14:tracePt t="32628" x="5302250" y="1701800"/>
          <p14:tracePt t="32643" x="5289550" y="1701800"/>
          <p14:tracePt t="32661" x="5238750" y="1701800"/>
          <p14:tracePt t="32677" x="5156200" y="1701800"/>
          <p14:tracePt t="32693" x="5048250" y="1708150"/>
          <p14:tracePt t="32710" x="4959350" y="1720850"/>
          <p14:tracePt t="32728" x="4883150" y="1727200"/>
          <p14:tracePt t="32743" x="4800600" y="1733550"/>
          <p14:tracePt t="32760" x="4743450" y="1739900"/>
          <p14:tracePt t="32763" x="4699000" y="1739900"/>
          <p14:tracePt t="32777" x="4603750" y="1746250"/>
          <p14:tracePt t="32779" x="4470400" y="1739900"/>
          <p14:tracePt t="32793" x="4191000" y="1727200"/>
          <p14:tracePt t="32811" x="3803650" y="1695450"/>
          <p14:tracePt t="32827" x="3403600" y="1657350"/>
          <p14:tracePt t="32844" x="3098800" y="1625600"/>
          <p14:tracePt t="32861" x="2838450" y="1606550"/>
          <p14:tracePt t="32878" x="2705100" y="1606550"/>
          <p14:tracePt t="32894" x="2654300" y="1606550"/>
          <p14:tracePt t="32910" x="2590800" y="1619250"/>
          <p14:tracePt t="32927" x="2451100" y="1638300"/>
          <p14:tracePt t="32944" x="2228850" y="1644650"/>
          <p14:tracePt t="32960" x="1968500" y="1638300"/>
          <p14:tracePt t="32977" x="1739900" y="1619250"/>
          <p14:tracePt t="32994" x="1504950" y="1593850"/>
          <p14:tracePt t="33011" x="1397000" y="1574800"/>
          <p14:tracePt t="33027" x="1390650" y="1574800"/>
          <p14:tracePt t="33044" x="1422400" y="1587500"/>
          <p14:tracePt t="33061" x="1447800" y="1593850"/>
          <p14:tracePt t="33077" x="1454150" y="1593850"/>
          <p14:tracePt t="33079" x="1460500" y="1593850"/>
          <p14:tracePt t="33094" x="1460500" y="1600200"/>
          <p14:tracePt t="33111" x="1466850" y="1606550"/>
          <p14:tracePt t="33128" x="1473200" y="1619250"/>
          <p14:tracePt t="33144" x="1485900" y="1625600"/>
          <p14:tracePt t="33160" x="1498600" y="1644650"/>
          <p14:tracePt t="33177" x="1517650" y="1670050"/>
          <p14:tracePt t="33194" x="1530350" y="1689100"/>
          <p14:tracePt t="33211" x="1530350" y="1701800"/>
          <p14:tracePt t="33227" x="1530350" y="1708150"/>
          <p14:tracePt t="33244" x="1530350" y="1720850"/>
          <p14:tracePt t="33260" x="1530350" y="1733550"/>
          <p14:tracePt t="33277" x="1530350" y="1746250"/>
          <p14:tracePt t="33294" x="1536700" y="1771650"/>
          <p14:tracePt t="33296" x="1536700" y="1784350"/>
          <p14:tracePt t="33311" x="1536700" y="1797050"/>
          <p14:tracePt t="33327" x="1536700" y="1809750"/>
          <p14:tracePt t="33344" x="1536700" y="1816100"/>
          <p14:tracePt t="33361" x="1543050" y="1816100"/>
          <p14:tracePt t="33472" x="1543050" y="1822450"/>
          <p14:tracePt t="33479" x="1543050" y="1828800"/>
          <p14:tracePt t="33494" x="1543050" y="1835150"/>
          <p14:tracePt t="33794" x="1549400" y="1841500"/>
          <p14:tracePt t="33812" x="1555750" y="1841500"/>
          <p14:tracePt t="33828" x="1587500" y="1847850"/>
          <p14:tracePt t="33845" x="1631950" y="1860550"/>
          <p14:tracePt t="33862" x="1689100" y="1866900"/>
          <p14:tracePt t="33879" x="1746250" y="1866900"/>
          <p14:tracePt t="33895" x="1765300" y="1866900"/>
          <p14:tracePt t="33911" x="1778000" y="1860550"/>
          <p14:tracePt t="33928" x="1790700" y="1854200"/>
          <p14:tracePt t="33944" x="1797050" y="1854200"/>
          <p14:tracePt t="33947" x="1803400" y="1847850"/>
          <p14:tracePt t="33961" x="1809750" y="1841500"/>
          <p14:tracePt t="34011" x="1816100" y="1841500"/>
          <p14:tracePt t="34028" x="1816100" y="1835150"/>
          <p14:tracePt t="34089" x="1822450" y="1835150"/>
          <p14:tracePt t="34099" x="1822450" y="1828800"/>
          <p14:tracePt t="34105" x="1828800" y="1828800"/>
          <p14:tracePt t="34132" x="1835150" y="1828800"/>
          <p14:tracePt t="34145" x="1860550" y="1828800"/>
          <p14:tracePt t="34161" x="1955800" y="1854200"/>
          <p14:tracePt t="34178" x="2070100" y="1885950"/>
          <p14:tracePt t="34195" x="2101850" y="1892300"/>
          <p14:tracePt t="34211" x="2108200" y="1892300"/>
          <p14:tracePt t="34228" x="2120900" y="1892300"/>
          <p14:tracePt t="34245" x="2133600" y="1885950"/>
          <p14:tracePt t="34262" x="2159000" y="1873250"/>
          <p14:tracePt t="34278" x="2190750" y="1860550"/>
          <p14:tracePt t="34295" x="2203450" y="1854200"/>
          <p14:tracePt t="34311" x="2209800" y="1847850"/>
          <p14:tracePt t="34328" x="2222500" y="1847850"/>
          <p14:tracePt t="34345" x="2235200" y="1841500"/>
          <p14:tracePt t="34347" x="2241550" y="1835150"/>
          <p14:tracePt t="34362" x="2247900" y="1835150"/>
          <p14:tracePt t="34380" x="2266950" y="1828800"/>
          <p14:tracePt t="34395" x="2273300" y="1822450"/>
          <p14:tracePt t="34412" x="2279650" y="1822450"/>
          <p14:tracePt t="34428" x="2286000" y="1822450"/>
          <p14:tracePt t="34445" x="2317750" y="1828800"/>
          <p14:tracePt t="34460" x="2349500" y="1835150"/>
          <p14:tracePt t="34479" x="2381250" y="1847850"/>
          <p14:tracePt t="34495" x="2406650" y="1860550"/>
          <p14:tracePt t="34511" x="2419350" y="1866900"/>
          <p14:tracePt t="34529" x="2425700" y="1866900"/>
          <p14:tracePt t="34545" x="2432050" y="1866900"/>
          <p14:tracePt t="34678" x="2438400" y="1866900"/>
          <p14:tracePt t="34694" x="2444750" y="1866900"/>
          <p14:tracePt t="34720" x="2451100" y="1866900"/>
          <p14:tracePt t="34771" x="2457450" y="1866900"/>
          <p14:tracePt t="34777" x="2463800" y="1866900"/>
          <p14:tracePt t="34797" x="2482850" y="1866900"/>
          <p14:tracePt t="34813" x="2514600" y="1866900"/>
          <p14:tracePt t="34829" x="2552700" y="1860550"/>
          <p14:tracePt t="34847" x="2578100" y="1854200"/>
          <p14:tracePt t="34862" x="2597150" y="1854200"/>
          <p14:tracePt t="34879" x="2603500" y="1847850"/>
          <p14:tracePt t="34980" x="2609850" y="1847850"/>
          <p14:tracePt t="35011" x="2616200" y="1841500"/>
          <p14:tracePt t="35029" x="2622550" y="1841500"/>
          <p14:tracePt t="35047" x="2641600" y="1835150"/>
          <p14:tracePt t="35154" x="2647950" y="1835150"/>
          <p14:tracePt t="35162" x="2654300" y="1828800"/>
          <p14:tracePt t="35179" x="2679700" y="1828800"/>
          <p14:tracePt t="35196" x="2705100" y="1822450"/>
          <p14:tracePt t="35212" x="2736850" y="1816100"/>
          <p14:tracePt t="35229" x="2755900" y="1816100"/>
          <p14:tracePt t="35247" x="2768600" y="1809750"/>
          <p14:tracePt t="35409" x="2774950" y="1803400"/>
          <p14:tracePt t="35429" x="2787650" y="1797050"/>
          <p14:tracePt t="35432" x="2794000" y="1797050"/>
          <p14:tracePt t="35446" x="2806700" y="1784350"/>
          <p14:tracePt t="35463" x="2908300" y="1771650"/>
          <p14:tracePt t="35479" x="3054350" y="1765300"/>
          <p14:tracePt t="35496" x="3276600" y="1790700"/>
          <p14:tracePt t="35512" x="3543300" y="1822450"/>
          <p14:tracePt t="35529" x="3797300" y="1866900"/>
          <p14:tracePt t="35546" x="4019550" y="1905000"/>
          <p14:tracePt t="35562" x="4197350" y="1943100"/>
          <p14:tracePt t="35579" x="4254500" y="1962150"/>
          <p14:tracePt t="35596" x="4248150" y="1962150"/>
          <p14:tracePt t="35613" x="4235450" y="1962150"/>
          <p14:tracePt t="35616" x="4229100" y="1962150"/>
          <p14:tracePt t="35630" x="4216400" y="1962150"/>
          <p14:tracePt t="35646" x="4203700" y="1968500"/>
          <p14:tracePt t="35718" x="4197350" y="1968500"/>
          <p14:tracePt t="35732" x="4191000" y="1968500"/>
          <p14:tracePt t="35746" x="4165600" y="1974850"/>
          <p14:tracePt t="35763" x="4121150" y="1974850"/>
          <p14:tracePt t="35779" x="4083050" y="1974850"/>
          <p14:tracePt t="35796" x="4051300" y="1974850"/>
          <p14:tracePt t="35859" x="4044950" y="1974850"/>
          <p14:tracePt t="35875" x="4038600" y="1974850"/>
          <p14:tracePt t="35880" x="4032250" y="1974850"/>
          <p14:tracePt t="35896" x="4025900" y="1974850"/>
          <p14:tracePt t="35913" x="4019550" y="1974850"/>
          <p14:tracePt t="35916" x="4013200" y="1974850"/>
          <p14:tracePt t="35930" x="4006850" y="1974850"/>
          <p14:tracePt t="35947" x="4000500" y="1974850"/>
          <p14:tracePt t="36198" x="4000500" y="1968500"/>
          <p14:tracePt t="36212" x="4006850" y="1968500"/>
          <p14:tracePt t="36230" x="4013200" y="1955800"/>
          <p14:tracePt t="36246" x="4013200" y="1949450"/>
          <p14:tracePt t="36296" x="4019550" y="1949450"/>
          <p14:tracePt t="36313" x="4019550" y="1943100"/>
          <p14:tracePt t="36330" x="4025900" y="1943100"/>
          <p14:tracePt t="36379" x="4032250" y="1936750"/>
          <p14:tracePt t="36385" x="4038600" y="1936750"/>
          <p14:tracePt t="36395" x="4044950" y="1930400"/>
          <p14:tracePt t="36413" x="4076700" y="1924050"/>
          <p14:tracePt t="36430" x="4114800" y="1924050"/>
          <p14:tracePt t="36447" x="4146550" y="1917700"/>
          <p14:tracePt t="36466" x="4191000" y="1917700"/>
          <p14:tracePt t="36480" x="4210050" y="1917700"/>
          <p14:tracePt t="36513" x="4222750" y="1917700"/>
          <p14:tracePt t="36530" x="4248150" y="1911350"/>
          <p14:tracePt t="36547" x="4267200" y="1905000"/>
          <p14:tracePt t="36563" x="4279900" y="1898650"/>
          <p14:tracePt t="36580" x="4305300" y="1892300"/>
          <p14:tracePt t="36599" x="4324350" y="1892300"/>
          <p14:tracePt t="36613" x="4349750" y="1885950"/>
          <p14:tracePt t="36630" x="4368800" y="1885950"/>
          <p14:tracePt t="36647" x="4387850" y="1879600"/>
          <p14:tracePt t="36664" x="4406900" y="1873250"/>
          <p14:tracePt t="36681" x="4413250" y="1873250"/>
          <p14:tracePt t="36699" x="4419600" y="1866900"/>
          <p14:tracePt t="36751" x="4425950" y="1866900"/>
          <p14:tracePt t="36765" x="4432300" y="1866900"/>
          <p14:tracePt t="36781" x="4438650" y="1860550"/>
          <p14:tracePt t="36797" x="4445000" y="1860550"/>
          <p14:tracePt t="36814" x="4451350" y="1854200"/>
          <p14:tracePt t="36830" x="4464050" y="1847850"/>
          <p14:tracePt t="36847" x="4476750" y="1841500"/>
          <p14:tracePt t="36863" x="4514850" y="1835150"/>
          <p14:tracePt t="36882" x="4572000" y="1835150"/>
          <p14:tracePt t="36897" x="4641850" y="1835150"/>
          <p14:tracePt t="36916" x="4756150" y="1841500"/>
          <p14:tracePt t="36931" x="4857750" y="1854200"/>
          <p14:tracePt t="36947" x="4991100" y="1873250"/>
          <p14:tracePt t="36964" x="5092700" y="1879600"/>
          <p14:tracePt t="36981" x="5213350" y="1892300"/>
          <p14:tracePt t="36997" x="5264150" y="1892300"/>
          <p14:tracePt t="37014" x="5276850" y="1892300"/>
          <p14:tracePt t="37057" x="5283200" y="1892300"/>
          <p14:tracePt t="37064" x="5289550" y="1892300"/>
          <p14:tracePt t="37081" x="5302250" y="1892300"/>
          <p14:tracePt t="37097" x="5327650" y="1892300"/>
          <p14:tracePt t="37114" x="5365750" y="1892300"/>
          <p14:tracePt t="37131" x="5403850" y="1892300"/>
          <p14:tracePt t="37148" x="5429250" y="1892300"/>
          <p14:tracePt t="37164" x="5435600" y="1892300"/>
          <p14:tracePt t="37181" x="5441950" y="1892300"/>
          <p14:tracePt t="37197" x="5448300" y="1892300"/>
          <p14:tracePt t="37214" x="5454650" y="1892300"/>
          <p14:tracePt t="37231" x="5473700" y="1892300"/>
          <p14:tracePt t="37249" x="5486400" y="1892300"/>
          <p14:tracePt t="37264" x="5492750" y="1885950"/>
          <p14:tracePt t="37366" x="5486400" y="1885950"/>
          <p14:tracePt t="37624" x="5480050" y="1885950"/>
          <p14:tracePt t="37633" x="5473700" y="1885950"/>
          <p14:tracePt t="37666" x="5467350" y="1885950"/>
          <p14:tracePt t="37692" x="5461000" y="1885950"/>
          <p14:tracePt t="38068" x="5454650" y="1885950"/>
          <p14:tracePt t="38082" x="5448300" y="1885950"/>
          <p14:tracePt t="38098" x="5435600" y="1885950"/>
          <p14:tracePt t="38114" x="5416550" y="1885950"/>
          <p14:tracePt t="38132" x="5403850" y="1885950"/>
          <p14:tracePt t="38148" x="5378450" y="1885950"/>
          <p14:tracePt t="38153" x="5365750" y="1885950"/>
          <p14:tracePt t="38165" x="5346700" y="1885950"/>
          <p14:tracePt t="38182" x="5276850" y="1885950"/>
          <p14:tracePt t="38199" x="5200650" y="1892300"/>
          <p14:tracePt t="38215" x="5130800" y="1892300"/>
          <p14:tracePt t="38233" x="5060950" y="1892300"/>
          <p14:tracePt t="38249" x="4991100" y="1892300"/>
          <p14:tracePt t="38265" x="4883150" y="1892300"/>
          <p14:tracePt t="38282" x="4711700" y="1885950"/>
          <p14:tracePt t="38298" x="4546600" y="1866900"/>
          <p14:tracePt t="38315" x="4368800" y="1854200"/>
          <p14:tracePt t="38332" x="4203700" y="1841500"/>
          <p14:tracePt t="38349" x="4076700" y="1835150"/>
          <p14:tracePt t="38365" x="3962400" y="1828800"/>
          <p14:tracePt t="38382" x="3879850" y="1828800"/>
          <p14:tracePt t="38398" x="3822700" y="1841500"/>
          <p14:tracePt t="38415" x="3638550" y="1854200"/>
          <p14:tracePt t="38432" x="3416300" y="1854200"/>
          <p14:tracePt t="38448" x="3181350" y="1841500"/>
          <p14:tracePt t="38465" x="2927350" y="1822450"/>
          <p14:tracePt t="38482" x="2743200" y="1797050"/>
          <p14:tracePt t="38498" x="2616200" y="1778000"/>
          <p14:tracePt t="38517" x="2565400" y="1778000"/>
          <p14:tracePt t="38532" x="2552700" y="1803400"/>
          <p14:tracePt t="38548" x="2527300" y="1841500"/>
          <p14:tracePt t="38566" x="2476500" y="1885950"/>
          <p14:tracePt t="38582" x="2413000" y="1924050"/>
          <p14:tracePt t="38599" x="2349500" y="1949450"/>
          <p14:tracePt t="38601" x="2311400" y="1962150"/>
          <p14:tracePt t="38616" x="2254250" y="1974850"/>
          <p14:tracePt t="38632" x="2209800" y="1987550"/>
          <p14:tracePt t="38649" x="2190750" y="1987550"/>
          <p14:tracePt t="38699" x="2190750" y="1993900"/>
          <p14:tracePt t="38715" x="2190750" y="2006600"/>
          <p14:tracePt t="38732" x="2190750" y="2012950"/>
          <p14:tracePt t="38811" x="2190750" y="2019300"/>
          <p14:tracePt t="38819" x="2184400" y="2025650"/>
          <p14:tracePt t="38832" x="2184400" y="2032000"/>
          <p14:tracePt t="38848" x="2171700" y="2063750"/>
          <p14:tracePt t="38865" x="2146300" y="2089150"/>
          <p14:tracePt t="38868" x="2133600" y="2101850"/>
          <p14:tracePt t="38883" x="2101850" y="2127250"/>
          <p14:tracePt t="38899" x="2063750" y="2139950"/>
          <p14:tracePt t="38916" x="2051050" y="2146300"/>
          <p14:tracePt t="38931" x="2044700" y="2146300"/>
          <p14:tracePt t="38989" x="2051050" y="2146300"/>
          <p14:tracePt t="39012" x="2057400" y="2146300"/>
          <p14:tracePt t="39019" x="2063750" y="2146300"/>
          <p14:tracePt t="39051" x="2070100" y="2146300"/>
          <p14:tracePt t="39082" x="2076450" y="2146300"/>
          <p14:tracePt t="39265" x="2082800" y="2146300"/>
          <p14:tracePt t="39286" x="2089150" y="2146300"/>
          <p14:tracePt t="39299" x="2089150" y="2152650"/>
          <p14:tracePt t="39316" x="2095500" y="2152650"/>
          <p14:tracePt t="39333" x="2108200" y="2152650"/>
          <p14:tracePt t="39349" x="2120900" y="2146300"/>
          <p14:tracePt t="39453" x="2127250" y="2146300"/>
          <p14:tracePt t="39474" x="2133600" y="2146300"/>
          <p14:tracePt t="39483" x="2152650" y="2146300"/>
          <p14:tracePt t="39499" x="2171700" y="2146300"/>
          <p14:tracePt t="39516" x="2184400" y="2139950"/>
          <p14:tracePt t="39533" x="2190750" y="2133600"/>
          <p14:tracePt t="39549" x="2203450" y="2127250"/>
          <p14:tracePt t="39566" x="2209800" y="2127250"/>
          <p14:tracePt t="39617" x="2216150" y="2120900"/>
          <p14:tracePt t="39633" x="2228850" y="2114550"/>
          <p14:tracePt t="39650" x="2241550" y="2114550"/>
          <p14:tracePt t="39666" x="2247900" y="2108200"/>
          <p14:tracePt t="39683" x="2260600" y="2101850"/>
          <p14:tracePt t="39699" x="2305050" y="2089150"/>
          <p14:tracePt t="39720" x="2438400" y="2089150"/>
          <p14:tracePt t="39735" x="2495550" y="2089150"/>
          <p14:tracePt t="39751" x="2597150" y="2108200"/>
          <p14:tracePt t="39766" x="2667000" y="2127250"/>
          <p14:tracePt t="39783" x="2698750" y="2133600"/>
          <p14:tracePt t="39816" x="2686050" y="2133600"/>
          <p14:tracePt t="39833" x="2673350" y="2133600"/>
          <p14:tracePt t="39849" x="2660650" y="2139950"/>
          <p14:tracePt t="40002" x="2667000" y="2139950"/>
          <p14:tracePt t="40039" x="2673350" y="2139950"/>
          <p14:tracePt t="40077" x="2679700" y="2139950"/>
          <p14:tracePt t="40485" x="2686050" y="2139950"/>
          <p14:tracePt t="40492" x="2692400" y="2139950"/>
          <p14:tracePt t="40502" x="2698750" y="2139950"/>
          <p14:tracePt t="40517" x="2724150" y="2133600"/>
          <p14:tracePt t="40534" x="2781300" y="2127250"/>
          <p14:tracePt t="40550" x="2857500" y="2120900"/>
          <p14:tracePt t="40567" x="2946400" y="2114550"/>
          <p14:tracePt t="40584" x="3073400" y="2114550"/>
          <p14:tracePt t="40601" x="3175000" y="2114550"/>
          <p14:tracePt t="40617" x="3302000" y="2127250"/>
          <p14:tracePt t="40634" x="3479800" y="2139950"/>
          <p14:tracePt t="40650" x="3530600" y="2146300"/>
          <p14:tracePt t="40667" x="3625850" y="2159000"/>
          <p14:tracePt t="40684" x="3683000" y="2159000"/>
          <p14:tracePt t="40700" x="3695700" y="2159000"/>
          <p14:tracePt t="40733" x="3702050" y="2159000"/>
          <p14:tracePt t="40750" x="3714750" y="2159000"/>
          <p14:tracePt t="40767" x="3733800" y="2146300"/>
          <p14:tracePt t="40784" x="3746500" y="2139950"/>
          <p14:tracePt t="40801" x="3765550" y="2133600"/>
          <p14:tracePt t="40817" x="3778250" y="2133600"/>
          <p14:tracePt t="40834" x="3803650" y="2127250"/>
          <p14:tracePt t="40850" x="3860800" y="2114550"/>
          <p14:tracePt t="40867" x="3917950" y="2114550"/>
          <p14:tracePt t="40884" x="3968750" y="2114550"/>
          <p14:tracePt t="40901" x="4006850" y="2114550"/>
          <p14:tracePt t="40917" x="4025900" y="2114550"/>
          <p14:tracePt t="40934" x="4044950" y="2108200"/>
          <p14:tracePt t="41011" x="4051300" y="2108200"/>
          <p14:tracePt t="41052" x="4057650" y="2108200"/>
          <p14:tracePt t="41084" x="4070350" y="2101850"/>
          <p14:tracePt t="41100" x="4083050" y="2101850"/>
          <p14:tracePt t="41117" x="4108450" y="2095500"/>
          <p14:tracePt t="41134" x="4140200" y="2089150"/>
          <p14:tracePt t="41150" x="4191000" y="2082800"/>
          <p14:tracePt t="41167" x="4241800" y="2076450"/>
          <p14:tracePt t="41184" x="4298950" y="2076450"/>
          <p14:tracePt t="41201" x="4330700" y="2076450"/>
          <p14:tracePt t="41217" x="4362450" y="2076450"/>
          <p14:tracePt t="41234" x="4381500" y="2089150"/>
          <p14:tracePt t="41251" x="4406900" y="2108200"/>
          <p14:tracePt t="41268" x="4425950" y="2133600"/>
          <p14:tracePt t="41284" x="4451350" y="2171700"/>
          <p14:tracePt t="41301" x="4476750" y="2184400"/>
          <p14:tracePt t="41318" x="4489450" y="2184400"/>
          <p14:tracePt t="41320" x="4502150" y="2184400"/>
          <p14:tracePt t="41334" x="4521200" y="2184400"/>
          <p14:tracePt t="41351" x="4546600" y="2184400"/>
          <p14:tracePt t="41367" x="4565650" y="2178050"/>
          <p14:tracePt t="41384" x="4572000" y="2171700"/>
          <p14:tracePt t="41401" x="4578350" y="2171700"/>
          <p14:tracePt t="41488" x="4578350" y="2165350"/>
          <p14:tracePt t="41537" x="4572000" y="2165350"/>
          <p14:tracePt t="41553" x="4552950" y="2165350"/>
          <p14:tracePt t="41567" x="4540250" y="2165350"/>
          <p14:tracePt t="41584" x="4527550" y="2165350"/>
          <p14:tracePt t="41600" x="4514850" y="2165350"/>
          <p14:tracePt t="41618" x="4502150" y="2165350"/>
          <p14:tracePt t="41651" x="4489450" y="2165350"/>
          <p14:tracePt t="41668" x="4470400" y="2171700"/>
          <p14:tracePt t="41684" x="4451350" y="2184400"/>
          <p14:tracePt t="41701" x="4432300" y="2197100"/>
          <p14:tracePt t="41720" x="4413250" y="2216150"/>
          <p14:tracePt t="41734" x="4394200" y="2222500"/>
          <p14:tracePt t="41751" x="4387850" y="2228850"/>
          <p14:tracePt t="41771" x="4381500" y="2235200"/>
          <p14:tracePt t="41801" x="4368800" y="2241550"/>
          <p14:tracePt t="41818" x="4362450" y="2241550"/>
          <p14:tracePt t="41835" x="4356100" y="2247900"/>
          <p14:tracePt t="41838" x="4349750" y="2247900"/>
          <p14:tracePt t="41853" x="4349750" y="2254250"/>
          <p14:tracePt t="41870" x="4337050" y="2254250"/>
          <p14:tracePt t="41886" x="4324350" y="2260600"/>
          <p14:tracePt t="41901" x="4248150" y="2266950"/>
          <p14:tracePt t="41918" x="4140200" y="2247900"/>
          <p14:tracePt t="41934" x="4095750" y="2222500"/>
          <p14:tracePt t="41951" x="4095750" y="2209800"/>
          <p14:tracePt t="41968" x="4095750" y="2203450"/>
          <p14:tracePt t="46814" x="4095750" y="2190750"/>
          <p14:tracePt t="46821" x="4095750" y="2171700"/>
          <p14:tracePt t="46827" x="4095750" y="2108200"/>
          <p14:tracePt t="46839" x="4089400" y="2038350"/>
          <p14:tracePt t="46856" x="4083050" y="1892300"/>
          <p14:tracePt t="46873" x="4064000" y="1739900"/>
          <p14:tracePt t="46890" x="4051300" y="1695450"/>
          <p14:tracePt t="46905" x="4038600" y="1651000"/>
          <p14:tracePt t="46924" x="4025900" y="1619250"/>
          <p14:tracePt t="46938" x="4019550" y="1600200"/>
          <p14:tracePt t="46956" x="4013200" y="1587500"/>
          <p14:tracePt t="46972" x="4006850" y="1587500"/>
          <p14:tracePt t="46989" x="4000500" y="1587500"/>
          <p14:tracePt t="47005" x="3994150" y="1606550"/>
          <p14:tracePt t="47022" x="3981450" y="1619250"/>
          <p14:tracePt t="47039" x="3975100" y="1625600"/>
          <p14:tracePt t="47057" x="3962400" y="1631950"/>
          <p14:tracePt t="47089" x="3962400" y="1644650"/>
          <p14:tracePt t="47106" x="3962400" y="1657350"/>
          <p14:tracePt t="47122" x="3962400" y="1663700"/>
          <p14:tracePt t="47139" x="3962400" y="1670050"/>
          <p14:tracePt t="47172" x="3962400" y="1663700"/>
          <p14:tracePt t="47190" x="3956050" y="1644650"/>
          <p14:tracePt t="47206" x="3943350" y="1625600"/>
          <p14:tracePt t="47222" x="3905250" y="1587500"/>
          <p14:tracePt t="47239" x="3879850" y="1574800"/>
          <p14:tracePt t="47255" x="3867150" y="1568450"/>
          <p14:tracePt t="47272" x="3778250" y="1536700"/>
          <p14:tracePt t="47274" x="3676650" y="1504950"/>
          <p14:tracePt t="47289" x="3619500" y="1485900"/>
          <p14:tracePt t="47306" x="3486150" y="1454150"/>
          <p14:tracePt t="47323" x="3352800" y="1416050"/>
          <p14:tracePt t="47339" x="3340100" y="1409700"/>
          <p14:tracePt t="47429" x="3333750" y="1409700"/>
          <p14:tracePt t="47445" x="3327400" y="1409700"/>
          <p14:tracePt t="47453" x="3321050" y="1416050"/>
          <p14:tracePt t="47471" x="3302000" y="1422400"/>
          <p14:tracePt t="47490" x="3302000" y="1428750"/>
          <p14:tracePt t="47614" x="3302000" y="1422400"/>
          <p14:tracePt t="47622" x="3302000" y="1416050"/>
          <p14:tracePt t="47640" x="3308350" y="1390650"/>
          <p14:tracePt t="47657" x="3314700" y="1371600"/>
          <p14:tracePt t="47673" x="3321050" y="1346200"/>
          <p14:tracePt t="47679" x="3327400" y="1339850"/>
          <p14:tracePt t="47689" x="3327400" y="1333500"/>
          <p14:tracePt t="47706" x="3333750" y="1333500"/>
          <p14:tracePt t="47723" x="3333750" y="1327150"/>
          <p14:tracePt t="47756" x="3340100" y="1327150"/>
          <p14:tracePt t="47821" x="3340100" y="1333500"/>
          <p14:tracePt t="47828" x="3346450" y="1339850"/>
          <p14:tracePt t="47839" x="3346450" y="1346200"/>
          <p14:tracePt t="47856" x="3346450" y="1365250"/>
          <p14:tracePt t="47873" x="3346450" y="1390650"/>
          <p14:tracePt t="47891" x="3346450" y="1422400"/>
          <p14:tracePt t="47907" x="3352800" y="1435100"/>
          <p14:tracePt t="47923" x="3365500" y="1441450"/>
          <p14:tracePt t="47927" x="3371850" y="1441450"/>
          <p14:tracePt t="47942" x="3390900" y="1447800"/>
          <p14:tracePt t="47956" x="3397250" y="1447800"/>
          <p14:tracePt t="47973" x="3409950" y="1447800"/>
          <p14:tracePt t="47990" x="3416300" y="1435100"/>
          <p14:tracePt t="48007" x="3422650" y="1416050"/>
          <p14:tracePt t="48023" x="3448050" y="1397000"/>
          <p14:tracePt t="48040" x="3467100" y="1371600"/>
          <p14:tracePt t="48056" x="3479800" y="1352550"/>
          <p14:tracePt t="48073" x="3479800" y="1333500"/>
          <p14:tracePt t="48077" x="3486150" y="1320800"/>
          <p14:tracePt t="48089" x="3486150" y="1308100"/>
          <p14:tracePt t="48107" x="3486150" y="1289050"/>
          <p14:tracePt t="48123" x="3473450" y="1276350"/>
          <p14:tracePt t="48140" x="3460750" y="1257300"/>
          <p14:tracePt t="48156" x="3454400" y="1250950"/>
          <p14:tracePt t="48173" x="3448050" y="1250950"/>
          <p14:tracePt t="48192" x="3448050" y="1244600"/>
          <p14:tracePt t="48209" x="3435350" y="1238250"/>
          <p14:tracePt t="48223" x="3422650" y="1238250"/>
          <p14:tracePt t="48242" x="3409950" y="1238250"/>
          <p14:tracePt t="48256" x="3403600" y="1238250"/>
          <p14:tracePt t="48273" x="3397250" y="1238250"/>
          <p14:tracePt t="48337" x="3403600" y="1231900"/>
          <p14:tracePt t="48342" x="3403600" y="1225550"/>
          <p14:tracePt t="48356" x="3416300" y="1219200"/>
          <p14:tracePt t="48373" x="3422650" y="1212850"/>
          <p14:tracePt t="48392" x="3435350" y="1212850"/>
          <p14:tracePt t="48407" x="3441700" y="1212850"/>
          <p14:tracePt t="48440" x="3448050" y="1212850"/>
          <p14:tracePt t="48457" x="3454400" y="1212850"/>
          <p14:tracePt t="48473" x="3454400" y="1206500"/>
          <p14:tracePt t="48490" x="3454400" y="1187450"/>
          <p14:tracePt t="48507" x="3460750" y="1181100"/>
          <p14:tracePt t="48844" x="3467100" y="1181100"/>
          <p14:tracePt t="48852" x="3473450" y="1181100"/>
          <p14:tracePt t="48868" x="3530600" y="1181100"/>
          <p14:tracePt t="48874" x="3575050" y="1181100"/>
          <p14:tracePt t="48891" x="3676650" y="1181100"/>
          <p14:tracePt t="48908" x="3829050" y="1187450"/>
          <p14:tracePt t="48924" x="3987800" y="1187450"/>
          <p14:tracePt t="48941" x="4159250" y="1206500"/>
          <p14:tracePt t="48957" x="4229100" y="1238250"/>
          <p14:tracePt t="48974" x="4235450" y="1238250"/>
          <p14:tracePt t="49038" x="4241800" y="1238250"/>
          <p14:tracePt t="49057" x="4248150" y="1231900"/>
          <p14:tracePt t="49073" x="4273550" y="1225550"/>
          <p14:tracePt t="49091" x="4292600" y="1219200"/>
          <p14:tracePt t="49107" x="4311650" y="1219200"/>
          <p14:tracePt t="49124" x="4343400" y="1219200"/>
          <p14:tracePt t="49141" x="4387850" y="1219200"/>
          <p14:tracePt t="49157" x="4425950" y="1212850"/>
          <p14:tracePt t="49174" x="4464050" y="1200150"/>
          <p14:tracePt t="49191" x="4489450" y="1181100"/>
          <p14:tracePt t="49208" x="4508500" y="1162050"/>
          <p14:tracePt t="49224" x="4521200" y="1136650"/>
          <p14:tracePt t="49241" x="4527550" y="1111250"/>
          <p14:tracePt t="49258" x="4533900" y="1098550"/>
          <p14:tracePt t="49275" x="4533900" y="1079500"/>
          <p14:tracePt t="49291" x="4533900" y="1060450"/>
          <p14:tracePt t="49307" x="4533900" y="1047750"/>
          <p14:tracePt t="49324" x="4521200" y="1035050"/>
          <p14:tracePt t="49341" x="4508500" y="1028700"/>
          <p14:tracePt t="49357" x="4489450" y="1022350"/>
          <p14:tracePt t="49374" x="4464050" y="1009650"/>
          <p14:tracePt t="49391" x="4451350" y="1009650"/>
          <p14:tracePt t="49406" x="4419600" y="996950"/>
          <p14:tracePt t="49424" x="4368800" y="984250"/>
          <p14:tracePt t="49441" x="4298950" y="971550"/>
          <p14:tracePt t="49457" x="4241800" y="965200"/>
          <p14:tracePt t="49474" x="4171950" y="952500"/>
          <p14:tracePt t="49491" x="4121150" y="946150"/>
          <p14:tracePt t="49508" x="4095750" y="946150"/>
          <p14:tracePt t="49524" x="4083050" y="946150"/>
          <p14:tracePt t="49543" x="3994150" y="946150"/>
          <p14:tracePt t="49558" x="3937000" y="946150"/>
          <p14:tracePt t="49560" x="3873500" y="952500"/>
          <p14:tracePt t="49574" x="3797300" y="952500"/>
          <p14:tracePt t="49591" x="3644900" y="952500"/>
          <p14:tracePt t="49608" x="3524250" y="958850"/>
          <p14:tracePt t="49624" x="3505200" y="958850"/>
          <p14:tracePt t="49681" x="3498850" y="958850"/>
          <p14:tracePt t="49697" x="3492500" y="958850"/>
          <p14:tracePt t="49708" x="3473450" y="965200"/>
          <p14:tracePt t="49723" x="3435350" y="977900"/>
          <p14:tracePt t="49741" x="3390900" y="990600"/>
          <p14:tracePt t="49758" x="3378200" y="996950"/>
          <p14:tracePt t="49774" x="3371850" y="1009650"/>
          <p14:tracePt t="49791" x="3371850" y="1022350"/>
          <p14:tracePt t="49808" x="3371850" y="1060450"/>
          <p14:tracePt t="49824" x="3365500" y="1085850"/>
          <p14:tracePt t="49841" x="3365500" y="1117600"/>
          <p14:tracePt t="49858" x="3359150" y="1162050"/>
          <p14:tracePt t="49875" x="3365500" y="1200150"/>
          <p14:tracePt t="49891" x="3390900" y="1219200"/>
          <p14:tracePt t="49908" x="3422650" y="1231900"/>
          <p14:tracePt t="49925" x="3467100" y="1250950"/>
          <p14:tracePt t="49941" x="3486150" y="1257300"/>
          <p14:tracePt t="49959" x="3486150" y="1263650"/>
          <p14:tracePt t="49974" x="3479800" y="1270000"/>
          <p14:tracePt t="49991" x="3473450" y="1270000"/>
          <p14:tracePt t="50031" x="3467100" y="1270000"/>
          <p14:tracePt t="52040" x="3467100" y="1257300"/>
          <p14:tracePt t="52045" x="3473450" y="1238250"/>
          <p14:tracePt t="52061" x="3511550" y="1123950"/>
          <p14:tracePt t="52076" x="3562350" y="952500"/>
          <p14:tracePt t="52092" x="3606800" y="768350"/>
          <p14:tracePt t="52110" x="3644900" y="577850"/>
          <p14:tracePt t="52126" x="3676650" y="444500"/>
          <p14:tracePt t="52145" x="3702050" y="304800"/>
          <p14:tracePt t="52159" x="3708400" y="241300"/>
          <p14:tracePt t="52176" x="3708400" y="209550"/>
          <p14:tracePt t="52764" x="3714750" y="209550"/>
          <p14:tracePt t="52772" x="3721100" y="215900"/>
          <p14:tracePt t="52779" x="3727450" y="222250"/>
          <p14:tracePt t="52795" x="3740150" y="228600"/>
          <p14:tracePt t="52812" x="3784600" y="247650"/>
          <p14:tracePt t="52827" x="3892550" y="285750"/>
          <p14:tracePt t="52844" x="4006850" y="336550"/>
          <p14:tracePt t="52860" x="4102100" y="381000"/>
          <p14:tracePt t="52878" x="4127500" y="393700"/>
          <p14:tracePt t="52894" x="4133850" y="400050"/>
          <p14:tracePt t="52982" x="4140200" y="406400"/>
          <p14:tracePt t="52998" x="4146550" y="406400"/>
          <p14:tracePt t="53008" x="4152900" y="406400"/>
          <p14:tracePt t="53027" x="4171950" y="412750"/>
          <p14:tracePt t="53044" x="4171950" y="419100"/>
          <p14:tracePt t="53062" x="4184650" y="419100"/>
          <p14:tracePt t="53078" x="4203700" y="425450"/>
          <p14:tracePt t="53094" x="4286250" y="450850"/>
          <p14:tracePt t="53111" x="4438650" y="495300"/>
          <p14:tracePt t="53127" x="4660900" y="539750"/>
          <p14:tracePt t="53144" x="4927600" y="590550"/>
          <p14:tracePt t="53161" x="5143500" y="641350"/>
          <p14:tracePt t="53177" x="5283200" y="679450"/>
          <p14:tracePt t="53194" x="5372100" y="698500"/>
          <p14:tracePt t="53213" x="5410200" y="704850"/>
          <p14:tracePt t="53227" x="5416550" y="704850"/>
          <p14:tracePt t="53244" x="5429250" y="704850"/>
          <p14:tracePt t="53260" x="5486400" y="704850"/>
          <p14:tracePt t="53278" x="5588000" y="711200"/>
          <p14:tracePt t="53295" x="5778500" y="755650"/>
          <p14:tracePt t="53312" x="5905500" y="787400"/>
          <p14:tracePt t="53329" x="5988050" y="806450"/>
          <p14:tracePt t="53343" x="6038850" y="812800"/>
          <p14:tracePt t="53361" x="6057900" y="812800"/>
          <p14:tracePt t="53376" x="6076950" y="812800"/>
          <p14:tracePt t="53394" x="6121400" y="819150"/>
          <p14:tracePt t="53412" x="6210300" y="831850"/>
          <p14:tracePt t="53415" x="6267450" y="844550"/>
          <p14:tracePt t="53428" x="6324600" y="863600"/>
          <p14:tracePt t="53444" x="6413500" y="889000"/>
          <p14:tracePt t="53461" x="6477000" y="908050"/>
          <p14:tracePt t="53478" x="6521450" y="920750"/>
          <p14:tracePt t="53494" x="6584950" y="927100"/>
          <p14:tracePt t="53511" x="6616700" y="927100"/>
          <p14:tracePt t="53513" x="6661150" y="927100"/>
          <p14:tracePt t="53528" x="6724650" y="933450"/>
          <p14:tracePt t="53531" x="6851650" y="946150"/>
          <p14:tracePt t="53546" x="7188200" y="977900"/>
          <p14:tracePt t="53563" x="7645400" y="1041400"/>
          <p14:tracePt t="53580" x="8134350" y="1123950"/>
          <p14:tracePt t="53593" x="8540750" y="1200150"/>
          <p14:tracePt t="53611" x="8972550" y="1276350"/>
          <p14:tracePt t="53628" x="9290050" y="1314450"/>
          <p14:tracePt t="53645" x="9645650" y="1365250"/>
          <p14:tracePt t="53663" x="9944100" y="1403350"/>
          <p14:tracePt t="53678" x="10223500" y="1435100"/>
          <p14:tracePt t="53694" x="10394950" y="1454150"/>
          <p14:tracePt t="53712" x="10445750" y="1454150"/>
          <p14:tracePt t="53728" x="10445750" y="1441450"/>
          <p14:tracePt t="53746" x="10433050" y="1428750"/>
          <p14:tracePt t="53761" x="10420350" y="1416050"/>
          <p14:tracePt t="53811" x="10420350" y="1409700"/>
          <p14:tracePt t="53828" x="10445750" y="1365250"/>
          <p14:tracePt t="53844" x="10477500" y="1301750"/>
          <p14:tracePt t="53861" x="10496550" y="1238250"/>
          <p14:tracePt t="53878" x="10515600" y="1181100"/>
          <p14:tracePt t="53895" x="10547350" y="1149350"/>
          <p14:tracePt t="53911" x="10591800" y="1130300"/>
          <p14:tracePt t="53929" x="10623550" y="1117600"/>
          <p14:tracePt t="53945" x="10629900" y="1117600"/>
          <p14:tracePt t="53961" x="10642600" y="1117600"/>
          <p14:tracePt t="53978" x="10661650" y="1111250"/>
          <p14:tracePt t="53995" x="10674350" y="1104900"/>
          <p14:tracePt t="54013" x="10680700" y="1098550"/>
          <p14:tracePt t="54028" x="10706100" y="1085850"/>
          <p14:tracePt t="54045" x="10750550" y="1060450"/>
          <p14:tracePt t="54061" x="10814050" y="1041400"/>
          <p14:tracePt t="54078" x="10864850" y="1022350"/>
          <p14:tracePt t="54095" x="10902950" y="1009650"/>
          <p14:tracePt t="54112" x="10922000" y="996950"/>
          <p14:tracePt t="54128" x="10922000" y="990600"/>
          <p14:tracePt t="54145" x="10928350" y="990600"/>
          <p14:tracePt t="54161" x="10928350" y="984250"/>
          <p14:tracePt t="54178" x="10928350" y="965200"/>
          <p14:tracePt t="54181" x="10941050" y="958850"/>
          <p14:tracePt t="54195" x="10960100" y="939800"/>
          <p14:tracePt t="54197" x="10979150" y="927100"/>
          <p14:tracePt t="54213" x="11042650" y="895350"/>
          <p14:tracePt t="54228" x="11112500" y="863600"/>
          <p14:tracePt t="54245" x="11144250" y="850900"/>
          <p14:tracePt t="54262" x="11150600" y="838200"/>
          <p14:tracePt t="54278" x="11156950" y="831850"/>
          <p14:tracePt t="54295" x="11150600" y="825500"/>
          <p14:tracePt t="54311" x="11131550" y="819150"/>
          <p14:tracePt t="54328" x="11106150" y="812800"/>
          <p14:tracePt t="54345" x="11074400" y="806450"/>
          <p14:tracePt t="54362" x="11049000" y="806450"/>
          <p14:tracePt t="54379" x="11029950" y="800100"/>
          <p14:tracePt t="54395" x="11023600" y="787400"/>
          <p14:tracePt t="54412" x="11004550" y="774700"/>
          <p14:tracePt t="54429" x="10979150" y="762000"/>
          <p14:tracePt t="54445" x="10941050" y="755650"/>
          <p14:tracePt t="54447" x="10915650" y="749300"/>
          <p14:tracePt t="54462" x="10845800" y="742950"/>
          <p14:tracePt t="54479" x="10782300" y="736600"/>
          <p14:tracePt t="54495" x="10731500" y="736600"/>
          <p14:tracePt t="54512" x="10699750" y="742950"/>
          <p14:tracePt t="54529" x="10680700" y="749300"/>
          <p14:tracePt t="54545" x="10668000" y="755650"/>
          <p14:tracePt t="54562" x="10642600" y="774700"/>
          <p14:tracePt t="54578" x="10629900" y="800100"/>
          <p14:tracePt t="54595" x="10623550" y="831850"/>
          <p14:tracePt t="54612" x="10617200" y="857250"/>
          <p14:tracePt t="54629" x="10610850" y="876300"/>
          <p14:tracePt t="54645" x="10604500" y="927100"/>
          <p14:tracePt t="54662" x="10585450" y="996950"/>
          <p14:tracePt t="54679" x="10572750" y="1047750"/>
          <p14:tracePt t="54695" x="10566400" y="1111250"/>
          <p14:tracePt t="54713" x="10591800" y="1155700"/>
          <p14:tracePt t="54729" x="10617200" y="1168400"/>
          <p14:tracePt t="54745" x="10699750" y="1181100"/>
          <p14:tracePt t="54762" x="10763250" y="1181100"/>
          <p14:tracePt t="54779" x="10801350" y="1174750"/>
          <p14:tracePt t="54796" x="10826750" y="1155700"/>
          <p14:tracePt t="54812" x="10864850" y="1130300"/>
          <p14:tracePt t="54829" x="10922000" y="1092200"/>
          <p14:tracePt t="54845" x="11004550" y="1047750"/>
          <p14:tracePt t="54862" x="11080750" y="1003300"/>
          <p14:tracePt t="54879" x="11112500" y="984250"/>
          <p14:tracePt t="54895" x="11150600" y="965200"/>
          <p14:tracePt t="54946" x="11150600" y="958850"/>
          <p14:tracePt t="54962" x="11131550" y="952500"/>
          <p14:tracePt t="54979" x="11099800" y="952500"/>
          <p14:tracePt t="54996" x="11074400" y="946150"/>
          <p14:tracePt t="55013" x="11036300" y="927100"/>
          <p14:tracePt t="55016" x="11023600" y="914400"/>
          <p14:tracePt t="55029" x="11010900" y="908050"/>
          <p14:tracePt t="55046" x="10960100" y="876300"/>
          <p14:tracePt t="55062" x="10922000" y="857250"/>
          <p14:tracePt t="55079" x="10890250" y="850900"/>
          <p14:tracePt t="55095" x="10864850" y="844550"/>
          <p14:tracePt t="55112" x="10833100" y="838200"/>
          <p14:tracePt t="55129" x="10795000" y="838200"/>
          <p14:tracePt t="55146" x="10737850" y="844550"/>
          <p14:tracePt t="55162" x="10693400" y="850900"/>
          <p14:tracePt t="55179" x="10648950" y="857250"/>
          <p14:tracePt t="55196" x="10642600" y="869950"/>
          <p14:tracePt t="55213" x="10636250" y="882650"/>
          <p14:tracePt t="55229" x="10636250" y="889000"/>
          <p14:tracePt t="55245" x="10636250" y="901700"/>
          <p14:tracePt t="55261" x="10648950" y="920750"/>
          <p14:tracePt t="55281" x="10661650" y="939800"/>
          <p14:tracePt t="55296" x="10668000" y="946150"/>
          <p14:tracePt t="55312" x="10668000" y="971550"/>
          <p14:tracePt t="55329" x="10668000" y="977900"/>
          <p14:tracePt t="55346" x="10668000" y="984250"/>
          <p14:tracePt t="55395" x="10674350" y="984250"/>
          <p14:tracePt t="55414" x="10674350" y="977900"/>
          <p14:tracePt t="55429" x="10680700" y="977900"/>
          <p14:tracePt t="55621" x="10680700" y="971550"/>
          <p14:tracePt t="55635" x="10687050" y="971550"/>
          <p14:tracePt t="55643" x="10687050" y="965200"/>
          <p14:tracePt t="55683" x="10693400" y="965200"/>
          <p14:tracePt t="55688" x="10693400" y="958850"/>
          <p14:tracePt t="55817" x="10693400" y="952500"/>
          <p14:tracePt t="55847" x="10693400" y="946150"/>
          <p14:tracePt t="56275" x="10687050" y="946150"/>
          <p14:tracePt t="56362" x="10687050" y="952500"/>
          <p14:tracePt t="56370" x="10680700" y="952500"/>
          <p14:tracePt t="56418" x="10674350" y="958850"/>
          <p14:tracePt t="56442" x="10668000" y="958850"/>
          <p14:tracePt t="56475" x="10661650" y="958850"/>
          <p14:tracePt t="56482" x="10661650" y="965200"/>
          <p14:tracePt t="56499" x="10655300" y="965200"/>
          <p14:tracePt t="56514" x="10655300" y="971550"/>
          <p14:tracePt t="56530" x="10648950" y="971550"/>
          <p14:tracePt t="56563" x="10642600" y="977900"/>
          <p14:tracePt t="56580" x="10636250" y="977900"/>
          <p14:tracePt t="56597" x="10629900" y="977900"/>
          <p14:tracePt t="56614" x="10617200" y="977900"/>
          <p14:tracePt t="56630" x="10610850" y="977900"/>
          <p14:tracePt t="56647" x="10610850" y="971550"/>
          <p14:tracePt t="56664" x="10604500" y="971550"/>
          <p14:tracePt t="56680" x="10598150" y="971550"/>
          <p14:tracePt t="56697" x="10591800" y="971550"/>
          <p14:tracePt t="56730" x="10585450" y="971550"/>
          <p14:tracePt t="56773" x="10579100" y="971550"/>
          <p14:tracePt t="56787" x="10572750" y="965200"/>
          <p14:tracePt t="56803" x="10560050" y="958850"/>
          <p14:tracePt t="56813" x="10553700" y="952500"/>
          <p14:tracePt t="56830" x="10541000" y="952500"/>
          <p14:tracePt t="56847" x="10521950" y="946150"/>
          <p14:tracePt t="56863" x="10509250" y="946150"/>
          <p14:tracePt t="56881" x="10496550" y="946150"/>
          <p14:tracePt t="56897" x="10477500" y="946150"/>
          <p14:tracePt t="56914" x="10433050" y="939800"/>
          <p14:tracePt t="56930" x="10382250" y="939800"/>
          <p14:tracePt t="56948" x="10325100" y="933450"/>
          <p14:tracePt t="56964" x="10160000" y="920750"/>
          <p14:tracePt t="56981" x="10083800" y="914400"/>
          <p14:tracePt t="56998" x="10020300" y="908050"/>
          <p14:tracePt t="57016" x="9937750" y="889000"/>
          <p14:tracePt t="57030" x="9817100" y="863600"/>
          <p14:tracePt t="57047" x="9747250" y="857250"/>
          <p14:tracePt t="57065" x="9677400" y="850900"/>
          <p14:tracePt t="57081" x="9626600" y="850900"/>
          <p14:tracePt t="57097" x="9582150" y="850900"/>
          <p14:tracePt t="57114" x="9544050" y="850900"/>
          <p14:tracePt t="57131" x="9531350" y="850900"/>
          <p14:tracePt t="57377" x="9531350" y="844550"/>
          <p14:tracePt t="57514" x="9525000" y="844550"/>
          <p14:tracePt t="57522" x="9518650" y="850900"/>
          <p14:tracePt t="57532" x="9512300" y="850900"/>
          <p14:tracePt t="57548" x="9499600" y="850900"/>
          <p14:tracePt t="57564" x="9499600" y="844550"/>
          <p14:tracePt t="58658" x="9493250" y="844550"/>
          <p14:tracePt t="58678" x="9467850" y="850900"/>
          <p14:tracePt t="58683" x="9436100" y="857250"/>
          <p14:tracePt t="58699" x="9366250" y="857250"/>
          <p14:tracePt t="58716" x="9283700" y="857250"/>
          <p14:tracePt t="58732" x="9169400" y="844550"/>
          <p14:tracePt t="58749" x="9023350" y="844550"/>
          <p14:tracePt t="58765" x="8858250" y="844550"/>
          <p14:tracePt t="58782" x="8661400" y="863600"/>
          <p14:tracePt t="58798" x="8496300" y="889000"/>
          <p14:tracePt t="58815" x="8350250" y="908050"/>
          <p14:tracePt t="58833" x="8223250" y="908050"/>
          <p14:tracePt t="58849" x="8153400" y="889000"/>
          <p14:tracePt t="58865" x="8134350" y="889000"/>
          <p14:tracePt t="58883" x="8128000" y="889000"/>
          <p14:tracePt t="58899" x="8115300" y="901700"/>
          <p14:tracePt t="58915" x="8096250" y="920750"/>
          <p14:tracePt t="58932" x="8077200" y="946150"/>
          <p14:tracePt t="58949" x="8064500" y="977900"/>
          <p14:tracePt t="58965" x="8064500" y="996950"/>
          <p14:tracePt t="58982" x="8064500" y="1016000"/>
          <p14:tracePt t="58999" x="8064500" y="1035050"/>
          <p14:tracePt t="59016" x="8064500" y="1047750"/>
          <p14:tracePt t="59077" x="8064500" y="1054100"/>
          <p14:tracePt t="59093" x="8064500" y="1060450"/>
          <p14:tracePt t="59102" x="8070850" y="1085850"/>
          <p14:tracePt t="59116" x="8070850" y="1104900"/>
          <p14:tracePt t="59132" x="8032750" y="1155700"/>
          <p14:tracePt t="59149" x="7981950" y="1174750"/>
          <p14:tracePt t="59165" x="7918450" y="1174750"/>
          <p14:tracePt t="59183" x="7880350" y="1174750"/>
          <p14:tracePt t="59199" x="7854950" y="1174750"/>
          <p14:tracePt t="59216" x="7848600" y="1174750"/>
          <p14:tracePt t="59232" x="7848600" y="1162050"/>
          <p14:tracePt t="59251" x="7848600" y="1143000"/>
          <p14:tracePt t="59253" x="7848600" y="1136650"/>
          <p14:tracePt t="59266" x="7848600" y="1130300"/>
          <p14:tracePt t="59285" x="7848600" y="1123950"/>
          <p14:tracePt t="59299" x="7842250" y="1123950"/>
          <p14:tracePt t="59332" x="7835900" y="1123950"/>
          <p14:tracePt t="59366" x="7835900" y="1117600"/>
          <p14:tracePt t="59383" x="7842250" y="1111250"/>
          <p14:tracePt t="59399" x="7848600" y="1111250"/>
          <p14:tracePt t="59415" x="7848600" y="1104900"/>
          <p14:tracePt t="59497" x="7854950" y="1104900"/>
          <p14:tracePt t="59511" x="7854950" y="1098550"/>
          <p14:tracePt t="59520" x="7861300" y="1098550"/>
          <p14:tracePt t="60004" x="7861300" y="1092200"/>
          <p14:tracePt t="60137" x="7861300" y="1085850"/>
          <p14:tracePt t="60150" x="7867650" y="1079500"/>
          <p14:tracePt t="60168" x="7880350" y="1066800"/>
          <p14:tracePt t="60186" x="7886700" y="1054100"/>
          <p14:tracePt t="60201" x="7893050" y="1047750"/>
          <p14:tracePt t="60216" x="7899400" y="1047750"/>
          <p14:tracePt t="60233" x="7899400" y="1041400"/>
          <p14:tracePt t="60252" x="7905750" y="1041400"/>
          <p14:tracePt t="60267" x="7943850" y="1035050"/>
          <p14:tracePt t="60283" x="8007350" y="1035050"/>
          <p14:tracePt t="60300" x="8045450" y="1028700"/>
          <p14:tracePt t="60317" x="8070850" y="1028700"/>
          <p14:tracePt t="60333" x="8083550" y="1028700"/>
          <p14:tracePt t="60350" x="8089900" y="1028700"/>
          <p14:tracePt t="60367" x="8096250" y="1028700"/>
          <p14:tracePt t="60383" x="8108950" y="1028700"/>
          <p14:tracePt t="60400" x="8121650" y="1022350"/>
          <p14:tracePt t="60433" x="8128000" y="1022350"/>
          <p14:tracePt t="60563" x="8140700" y="1016000"/>
          <p14:tracePt t="60572" x="8147050" y="1016000"/>
          <p14:tracePt t="60586" x="8153400" y="1016000"/>
          <p14:tracePt t="60600" x="8172450" y="1016000"/>
          <p14:tracePt t="60617" x="8210550" y="1016000"/>
          <p14:tracePt t="60634" x="8261350" y="1009650"/>
          <p14:tracePt t="60650" x="8388350" y="1003300"/>
          <p14:tracePt t="60667" x="8489950" y="1003300"/>
          <p14:tracePt t="60684" x="8547100" y="1003300"/>
          <p14:tracePt t="60700" x="8566150" y="996950"/>
          <p14:tracePt t="60751" x="8572500" y="996950"/>
          <p14:tracePt t="60767" x="8578850" y="990600"/>
          <p14:tracePt t="60783" x="8585200" y="990600"/>
          <p14:tracePt t="60801" x="8585200" y="984250"/>
          <p14:tracePt t="60833" x="8591550" y="984250"/>
          <p14:tracePt t="60851" x="8591550" y="977900"/>
          <p14:tracePt t="60911" x="8585200" y="977900"/>
          <p14:tracePt t="60930" x="8578850" y="971550"/>
          <p14:tracePt t="60934" x="8572500" y="971550"/>
          <p14:tracePt t="60950" x="8566150" y="965200"/>
          <p14:tracePt t="60967" x="8578850" y="958850"/>
          <p14:tracePt t="60984" x="8629650" y="958850"/>
          <p14:tracePt t="60989" x="8705850" y="971550"/>
          <p14:tracePt t="61000" x="8763000" y="977900"/>
          <p14:tracePt t="61017" x="8902700" y="1009650"/>
          <p14:tracePt t="61034" x="9080500" y="1041400"/>
          <p14:tracePt t="61051" x="9271000" y="1066800"/>
          <p14:tracePt t="61068" x="9398000" y="1066800"/>
          <p14:tracePt t="61084" x="9486900" y="1066800"/>
          <p14:tracePt t="61101" x="9550400" y="1060450"/>
          <p14:tracePt t="61104" x="9556750" y="1060450"/>
          <p14:tracePt t="61117" x="9556750" y="1054100"/>
          <p14:tracePt t="61151" x="9550400" y="1054100"/>
          <p14:tracePt t="61167" x="9537700" y="1054100"/>
          <p14:tracePt t="61184" x="9518650" y="1054100"/>
          <p14:tracePt t="61200" x="9512300" y="1054100"/>
          <p14:tracePt t="65608" x="9505950" y="1035050"/>
          <p14:tracePt t="65622" x="9505950" y="1022350"/>
          <p14:tracePt t="65640" x="9493250" y="914400"/>
          <p14:tracePt t="65655" x="9480550" y="876300"/>
          <p14:tracePt t="65672" x="9474200" y="844550"/>
          <p14:tracePt t="65687" x="9467850" y="819150"/>
          <p14:tracePt t="65705" x="9467850" y="800100"/>
          <p14:tracePt t="65721" x="9467850" y="793750"/>
          <p14:tracePt t="65754" x="9467850" y="787400"/>
          <p14:tracePt t="65771" x="9455150" y="781050"/>
          <p14:tracePt t="65790" x="9448800" y="762000"/>
          <p14:tracePt t="65804" x="9442450" y="742950"/>
          <p14:tracePt t="65821" x="9423400" y="723900"/>
          <p14:tracePt t="65838" x="9410700" y="711200"/>
          <p14:tracePt t="65855" x="9404350" y="698500"/>
          <p14:tracePt t="65872" x="9398000" y="685800"/>
          <p14:tracePt t="65888" x="9385300" y="666750"/>
          <p14:tracePt t="65905" x="9372600" y="647700"/>
          <p14:tracePt t="65921" x="9366250" y="635000"/>
          <p14:tracePt t="65939" x="9359900" y="635000"/>
          <p14:tracePt t="65955" x="9359900" y="628650"/>
          <p14:tracePt t="66076" x="9366250" y="635000"/>
          <p14:tracePt t="66083" x="9372600" y="635000"/>
          <p14:tracePt t="66092" x="9391650" y="641350"/>
          <p14:tracePt t="66105" x="9423400" y="647700"/>
          <p14:tracePt t="66122" x="9493250" y="660400"/>
          <p14:tracePt t="66139" x="9639300" y="673100"/>
          <p14:tracePt t="66156" x="9734550" y="673100"/>
          <p14:tracePt t="66174" x="9817100" y="673100"/>
          <p14:tracePt t="66189" x="9899650" y="666750"/>
          <p14:tracePt t="66205" x="9988550" y="666750"/>
          <p14:tracePt t="66221" x="10058400" y="666750"/>
          <p14:tracePt t="66238" x="10153650" y="666750"/>
          <p14:tracePt t="66255" x="10229850" y="673100"/>
          <p14:tracePt t="66272" x="10280650" y="685800"/>
          <p14:tracePt t="66288" x="10299700" y="685800"/>
          <p14:tracePt t="66308" x="10299700" y="692150"/>
          <p14:tracePt t="66322" x="10306050" y="692150"/>
          <p14:tracePt t="66339" x="10356850" y="704850"/>
          <p14:tracePt t="66355" x="10458450" y="730250"/>
          <p14:tracePt t="66372" x="10502900" y="742950"/>
          <p14:tracePt t="66388" x="10693400" y="793750"/>
          <p14:tracePt t="66405" x="10807700" y="825500"/>
          <p14:tracePt t="66422" x="10883900" y="857250"/>
          <p14:tracePt t="66440" x="10909300" y="876300"/>
          <p14:tracePt t="66455" x="10928350" y="882650"/>
          <p14:tracePt t="66472" x="10947400" y="895350"/>
          <p14:tracePt t="66489" x="10966450" y="901700"/>
          <p14:tracePt t="66505" x="10972800" y="901700"/>
          <p14:tracePt t="66522" x="10985500" y="901700"/>
          <p14:tracePt t="66539" x="11017250" y="882650"/>
          <p14:tracePt t="66555" x="11061700" y="850900"/>
          <p14:tracePt t="66572" x="11131550" y="800100"/>
          <p14:tracePt t="66587" x="11182350" y="774700"/>
          <p14:tracePt t="66605" x="11201400" y="768350"/>
          <p14:tracePt t="66647" x="11201400" y="762000"/>
          <p14:tracePt t="66659" x="11188700" y="762000"/>
          <p14:tracePt t="66672" x="11169650" y="762000"/>
          <p14:tracePt t="66690" x="11131550" y="762000"/>
          <p14:tracePt t="66705" x="11099800" y="762000"/>
          <p14:tracePt t="66722" x="11055350" y="755650"/>
          <p14:tracePt t="66739" x="11004550" y="742950"/>
          <p14:tracePt t="66755" x="10953750" y="736600"/>
          <p14:tracePt t="66772" x="10915650" y="736600"/>
          <p14:tracePt t="66790" x="10852150" y="736600"/>
          <p14:tracePt t="66805" x="10807700" y="736600"/>
          <p14:tracePt t="66822" x="10737850" y="749300"/>
          <p14:tracePt t="66839" x="10687050" y="768350"/>
          <p14:tracePt t="66856" x="10648950" y="793750"/>
          <p14:tracePt t="66876" x="10623550" y="812800"/>
          <p14:tracePt t="66889" x="10610850" y="844550"/>
          <p14:tracePt t="66905" x="10598150" y="876300"/>
          <p14:tracePt t="66922" x="10598150" y="914400"/>
          <p14:tracePt t="66941" x="10604500" y="965200"/>
          <p14:tracePt t="66956" x="10629900" y="1009650"/>
          <p14:tracePt t="66973" x="10661650" y="1054100"/>
          <p14:tracePt t="66989" x="10718800" y="1092200"/>
          <p14:tracePt t="67006" x="10814050" y="1123950"/>
          <p14:tracePt t="67022" x="10941050" y="1136650"/>
          <p14:tracePt t="67039" x="11068050" y="1136650"/>
          <p14:tracePt t="67056" x="11163300" y="1117600"/>
          <p14:tracePt t="67073" x="11220450" y="1073150"/>
          <p14:tracePt t="67091" x="11233150" y="1035050"/>
          <p14:tracePt t="67108" x="11233150" y="984250"/>
          <p14:tracePt t="67125" x="11220450" y="933450"/>
          <p14:tracePt t="67140" x="11188700" y="882650"/>
          <p14:tracePt t="67156" x="11156950" y="844550"/>
          <p14:tracePt t="67172" x="11118850" y="812800"/>
          <p14:tracePt t="67189" x="11074400" y="787400"/>
          <p14:tracePt t="67206" x="11029950" y="768350"/>
          <p14:tracePt t="67222" x="10998200" y="755650"/>
          <p14:tracePt t="67239" x="10966450" y="742950"/>
          <p14:tracePt t="67256" x="10922000" y="736600"/>
          <p14:tracePt t="67273" x="10858500" y="736600"/>
          <p14:tracePt t="67289" x="10775950" y="742950"/>
          <p14:tracePt t="67306" x="10674350" y="768350"/>
          <p14:tracePt t="67323" x="10591800" y="806450"/>
          <p14:tracePt t="67339" x="10541000" y="844550"/>
          <p14:tracePt t="67356" x="10509250" y="869950"/>
          <p14:tracePt t="67373" x="10490200" y="908050"/>
          <p14:tracePt t="67389" x="10483850" y="946150"/>
          <p14:tracePt t="67406" x="10502900" y="990600"/>
          <p14:tracePt t="67423" x="10528300" y="1022350"/>
          <p14:tracePt t="67439" x="10598150" y="1066800"/>
          <p14:tracePt t="67456" x="10699750" y="1104900"/>
          <p14:tracePt t="67472" x="10795000" y="1130300"/>
          <p14:tracePt t="67489" x="10877550" y="1136650"/>
          <p14:tracePt t="67506" x="10934700" y="1130300"/>
          <p14:tracePt t="67522" x="11017250" y="1111250"/>
          <p14:tracePt t="67527" x="11055350" y="1092200"/>
          <p14:tracePt t="67540" x="11093450" y="1066800"/>
          <p14:tracePt t="67556" x="11137900" y="1009650"/>
          <p14:tracePt t="67573" x="11163300" y="958850"/>
          <p14:tracePt t="67590" x="11176000" y="895350"/>
          <p14:tracePt t="67606" x="11176000" y="831850"/>
          <p14:tracePt t="67623" x="11163300" y="781050"/>
          <p14:tracePt t="67639" x="11131550" y="742950"/>
          <p14:tracePt t="67656" x="11074400" y="711200"/>
          <p14:tracePt t="67673" x="10998200" y="692150"/>
          <p14:tracePt t="67689" x="10909300" y="679450"/>
          <p14:tracePt t="67707" x="10807700" y="666750"/>
          <p14:tracePt t="67723" x="10718800" y="660400"/>
          <p14:tracePt t="67739" x="10668000" y="654050"/>
          <p14:tracePt t="67742" x="10617200" y="654050"/>
          <p14:tracePt t="67756" x="10591800" y="654050"/>
          <p14:tracePt t="67773" x="10509250" y="666750"/>
          <p14:tracePt t="67789" x="10458450" y="692150"/>
          <p14:tracePt t="67806" x="10382250" y="774700"/>
          <p14:tracePt t="67823" x="10337800" y="857250"/>
          <p14:tracePt t="67839" x="10331450" y="927100"/>
          <p14:tracePt t="67856" x="10382250" y="984250"/>
          <p14:tracePt t="67873" x="10483850" y="1028700"/>
          <p14:tracePt t="67890" x="10610850" y="1060450"/>
          <p14:tracePt t="67906" x="10725150" y="1079500"/>
          <p14:tracePt t="67923" x="10833100" y="1079500"/>
          <p14:tracePt t="67940" x="10915650" y="1079500"/>
          <p14:tracePt t="67957" x="11023600" y="1066800"/>
          <p14:tracePt t="67973" x="11125200" y="1047750"/>
          <p14:tracePt t="67990" x="11226800" y="1022350"/>
          <p14:tracePt t="68006" x="11277600" y="996950"/>
          <p14:tracePt t="68010" x="11309350" y="971550"/>
          <p14:tracePt t="68023" x="11328400" y="952500"/>
          <p14:tracePt t="68040" x="11353800" y="895350"/>
          <p14:tracePt t="68057" x="11360150" y="800100"/>
          <p14:tracePt t="68073" x="11341100" y="762000"/>
          <p14:tracePt t="68090" x="11303000" y="723900"/>
          <p14:tracePt t="68107" x="11264900" y="704850"/>
          <p14:tracePt t="68123" x="11220450" y="698500"/>
          <p14:tracePt t="68141" x="11137900" y="685800"/>
          <p14:tracePt t="68156" x="11074400" y="679450"/>
          <p14:tracePt t="68173" x="11004550" y="679450"/>
          <p14:tracePt t="68192" x="10934700" y="685800"/>
          <p14:tracePt t="68207" x="10845800" y="711200"/>
          <p14:tracePt t="68223" x="10763250" y="742950"/>
          <p14:tracePt t="68240" x="10598150" y="838200"/>
          <p14:tracePt t="68258" x="10521950" y="895350"/>
          <p14:tracePt t="68273" x="10502900" y="952500"/>
          <p14:tracePt t="68291" x="10547350" y="990600"/>
          <p14:tracePt t="68307" x="10661650" y="1016000"/>
          <p14:tracePt t="68323" x="10807700" y="1041400"/>
          <p14:tracePt t="68342" x="10934700" y="1047750"/>
          <p14:tracePt t="68357" x="11017250" y="1054100"/>
          <p14:tracePt t="68373" x="11068050" y="1047750"/>
          <p14:tracePt t="68392" x="11099800" y="1028700"/>
          <p14:tracePt t="68407" x="11118850" y="1009650"/>
          <p14:tracePt t="68423" x="11125200" y="971550"/>
          <p14:tracePt t="68440" x="11099800" y="914400"/>
          <p14:tracePt t="68457" x="11049000" y="857250"/>
          <p14:tracePt t="68474" x="10972800" y="800100"/>
          <p14:tracePt t="68491" x="10858500" y="755650"/>
          <p14:tracePt t="68508" x="10782300" y="749300"/>
          <p14:tracePt t="68524" x="10718800" y="742950"/>
          <p14:tracePt t="68540" x="10648950" y="762000"/>
          <p14:tracePt t="68557" x="10591800" y="787400"/>
          <p14:tracePt t="68574" x="10547350" y="831850"/>
          <p14:tracePt t="68590" x="10515600" y="889000"/>
          <p14:tracePt t="68607" x="10496550" y="946150"/>
          <p14:tracePt t="68623" x="10496550" y="1003300"/>
          <p14:tracePt t="68640" x="10534650" y="1041400"/>
          <p14:tracePt t="68657" x="10610850" y="1060450"/>
          <p14:tracePt t="68674" x="10718800" y="1073150"/>
          <p14:tracePt t="68680" x="10795000" y="1073150"/>
          <p14:tracePt t="68696" x="10896600" y="1066800"/>
          <p14:tracePt t="68707" x="10947400" y="1060450"/>
          <p14:tracePt t="68729" x="11106150" y="1009650"/>
          <p14:tracePt t="68744" x="11169650" y="977900"/>
          <p14:tracePt t="68758" x="11201400" y="952500"/>
          <p14:tracePt t="68774" x="11220450" y="914400"/>
          <p14:tracePt t="68790" x="11226800" y="869950"/>
          <p14:tracePt t="68807" x="11207750" y="819150"/>
          <p14:tracePt t="68824" x="11176000" y="774700"/>
          <p14:tracePt t="68840" x="11125200" y="742950"/>
          <p14:tracePt t="68859" x="11074400" y="730250"/>
          <p14:tracePt t="68874" x="10985500" y="723900"/>
          <p14:tracePt t="68891" x="10883900" y="736600"/>
          <p14:tracePt t="68908" x="10814050" y="774700"/>
          <p14:tracePt t="68922" x="10763250" y="825500"/>
          <p14:tracePt t="68940" x="10718800" y="882650"/>
          <p14:tracePt t="68957" x="10687050" y="952500"/>
          <p14:tracePt t="68976" x="10661650" y="1016000"/>
          <p14:tracePt t="68992" x="10661650" y="1028700"/>
          <p14:tracePt t="69007" x="10668000" y="1041400"/>
          <p14:tracePt t="69024" x="10725150" y="1054100"/>
          <p14:tracePt t="69043" x="10864850" y="1066800"/>
          <p14:tracePt t="69057" x="11010900" y="1066800"/>
          <p14:tracePt t="69074" x="11118850" y="1060450"/>
          <p14:tracePt t="69091" x="11188700" y="1047750"/>
          <p14:tracePt t="69107" x="11220450" y="1028700"/>
          <p14:tracePt t="69124" x="11245850" y="1009650"/>
          <p14:tracePt t="69127" x="11252200" y="996950"/>
          <p14:tracePt t="69144" x="11252200" y="977900"/>
          <p14:tracePt t="69145" x="11252200" y="958850"/>
          <p14:tracePt t="69157" x="11252200" y="946150"/>
          <p14:tracePt t="69174" x="11239500" y="920750"/>
          <p14:tracePt t="69191" x="11220450" y="914400"/>
          <p14:tracePt t="69193" x="11201400" y="908050"/>
          <p14:tracePt t="69208" x="11182350" y="908050"/>
          <p14:tracePt t="69224" x="11093450" y="939800"/>
          <p14:tracePt t="69241" x="11061700" y="965200"/>
          <p14:tracePt t="69259" x="11055350" y="990600"/>
          <p14:tracePt t="69274" x="11049000" y="996950"/>
          <p14:tracePt t="69291" x="11049000" y="1003300"/>
          <p14:tracePt t="69324" x="11049000" y="1016000"/>
          <p14:tracePt t="69342" x="11042650" y="1022350"/>
          <p14:tracePt t="69358" x="11010900" y="1041400"/>
          <p14:tracePt t="69374" x="10960100" y="1079500"/>
          <p14:tracePt t="69391" x="10890250" y="1117600"/>
          <p14:tracePt t="69408" x="10839450" y="1143000"/>
          <p14:tracePt t="69424" x="10801350" y="1168400"/>
          <p14:tracePt t="69441" x="10769600" y="1193800"/>
          <p14:tracePt t="69443" x="10763250" y="1200150"/>
          <p14:tracePt t="69458" x="10756900" y="1200150"/>
          <p14:tracePt t="69459" x="10750550" y="1200150"/>
          <p14:tracePt t="69477" x="10744200" y="1200150"/>
          <p14:tracePt t="69492" x="10731500" y="1200150"/>
          <p14:tracePt t="69509" x="10712450" y="1200150"/>
          <p14:tracePt t="69524" x="10699750" y="1200150"/>
          <p14:tracePt t="69541" x="10693400" y="1200150"/>
          <p14:tracePt t="69558" x="10687050" y="1200150"/>
          <p14:tracePt t="69574" x="10680700" y="1200150"/>
          <p14:tracePt t="69591" x="10668000" y="1206500"/>
          <p14:tracePt t="69608" x="10642600" y="1212850"/>
          <p14:tracePt t="69624" x="10610850" y="1212850"/>
          <p14:tracePt t="69641" x="10579100" y="1219200"/>
          <p14:tracePt t="69658" x="10534650" y="1231900"/>
          <p14:tracePt t="69675" x="10515600" y="1244600"/>
          <p14:tracePt t="69691" x="10515600" y="1250950"/>
          <p14:tracePt t="69708" x="10509250" y="1250950"/>
          <p14:tracePt t="69724" x="10509250" y="1257300"/>
          <p14:tracePt t="69743" x="10496550" y="1263650"/>
          <p14:tracePt t="69758" x="10490200" y="1270000"/>
          <p14:tracePt t="69774" x="10477500" y="1276350"/>
          <p14:tracePt t="69793" x="10464800" y="1282700"/>
          <p14:tracePt t="69808" x="10445750" y="1289050"/>
          <p14:tracePt t="69824" x="10426700" y="1295400"/>
          <p14:tracePt t="69841" x="10414000" y="1301750"/>
          <p14:tracePt t="69860" x="10401300" y="1308100"/>
          <p14:tracePt t="69875" x="10382250" y="1308100"/>
          <p14:tracePt t="69891" x="10363200" y="1308100"/>
          <p14:tracePt t="69908" x="10337800" y="1314450"/>
          <p14:tracePt t="69927" x="10312400" y="1320800"/>
          <p14:tracePt t="69943" x="10293350" y="1327150"/>
          <p14:tracePt t="69958" x="10274300" y="1327150"/>
          <p14:tracePt t="69991" x="10267950" y="1320800"/>
          <p14:tracePt t="70008" x="10261600" y="1301750"/>
          <p14:tracePt t="70025" x="10255250" y="1263650"/>
          <p14:tracePt t="70041" x="10248900" y="1231900"/>
          <p14:tracePt t="70059" x="10242550" y="1212850"/>
          <p14:tracePt t="70075" x="10242550" y="1206500"/>
          <p14:tracePt t="70137" x="10236200" y="1206500"/>
          <p14:tracePt t="70173" x="10229850" y="1206500"/>
          <p14:tracePt t="70322" x="10223500" y="1212850"/>
          <p14:tracePt t="70329" x="10217150" y="1212850"/>
          <p14:tracePt t="70342" x="10210800" y="1219200"/>
          <p14:tracePt t="70359" x="10204450" y="1225550"/>
          <p14:tracePt t="70376" x="10198100" y="1231900"/>
          <p14:tracePt t="70444" x="10191750" y="1231900"/>
          <p14:tracePt t="70677" x="10191750" y="1225550"/>
          <p14:tracePt t="70700" x="10191750" y="1219200"/>
          <p14:tracePt t="70716" x="10191750" y="1212850"/>
          <p14:tracePt t="70742" x="10191750" y="1206500"/>
          <p14:tracePt t="70759" x="10191750" y="1200150"/>
          <p14:tracePt t="70775" x="10179050" y="1187450"/>
          <p14:tracePt t="70793" x="10166350" y="1174750"/>
          <p14:tracePt t="70810" x="10147300" y="1168400"/>
          <p14:tracePt t="70825" x="10140950" y="1162050"/>
          <p14:tracePt t="70842" x="10128250" y="1162050"/>
          <p14:tracePt t="70846" x="10109200" y="1162050"/>
          <p14:tracePt t="70859" x="10083800" y="1168400"/>
          <p14:tracePt t="70876" x="10020300" y="1181100"/>
          <p14:tracePt t="70892" x="9893300" y="1193800"/>
          <p14:tracePt t="70910" x="9779000" y="1206500"/>
          <p14:tracePt t="70925" x="9683750" y="1212850"/>
          <p14:tracePt t="70942" x="9544050" y="1212850"/>
          <p14:tracePt t="70959" x="9378950" y="1212850"/>
          <p14:tracePt t="70975" x="9156700" y="1206500"/>
          <p14:tracePt t="70994" x="8902700" y="1206500"/>
          <p14:tracePt t="71009" x="8648700" y="1231900"/>
          <p14:tracePt t="71025" x="8458200" y="1263650"/>
          <p14:tracePt t="71043" x="8369300" y="1289050"/>
          <p14:tracePt t="71061" x="8299450" y="1301750"/>
          <p14:tracePt t="71076" x="8255000" y="1301750"/>
          <p14:tracePt t="71092" x="8045450" y="1250950"/>
          <p14:tracePt t="71109" x="7677150" y="1212850"/>
          <p14:tracePt t="71112" x="7505700" y="1206500"/>
          <p14:tracePt t="71128" x="7194550" y="1206500"/>
          <p14:tracePt t="71145" x="6997700" y="1212850"/>
          <p14:tracePt t="71160" x="6896100" y="1212850"/>
          <p14:tracePt t="71176" x="6877050" y="1212850"/>
          <p14:tracePt t="72876" x="6877050" y="1200150"/>
          <p14:tracePt t="72883" x="6870700" y="1149350"/>
          <p14:tracePt t="72894" x="6858000" y="1079500"/>
          <p14:tracePt t="72911" x="6832600" y="901700"/>
          <p14:tracePt t="72927" x="6800850" y="736600"/>
          <p14:tracePt t="72944" x="6775450" y="615950"/>
          <p14:tracePt t="72963" x="6756400" y="527050"/>
          <p14:tracePt t="72977" x="6750050" y="514350"/>
          <p14:tracePt t="73078" x="6750050" y="508000"/>
          <p14:tracePt t="73140" x="6762750" y="514350"/>
          <p14:tracePt t="73145" x="6794500" y="539750"/>
          <p14:tracePt t="73160" x="6832600" y="590550"/>
          <p14:tracePt t="73179" x="6826250" y="615950"/>
          <p14:tracePt t="73196" x="6807200" y="635000"/>
          <p14:tracePt t="73211" x="6794500" y="654050"/>
          <p14:tracePt t="73228" x="6781800" y="673100"/>
          <p14:tracePt t="73244" x="6769100" y="685800"/>
          <p14:tracePt t="73263" x="6769100" y="698500"/>
          <p14:tracePt t="73278" x="6769100" y="704850"/>
          <p14:tracePt t="73294" x="6769100" y="711200"/>
          <p14:tracePt t="73311" x="6769100" y="717550"/>
          <p14:tracePt t="73328" x="6756400" y="730250"/>
          <p14:tracePt t="73344" x="6750050" y="730250"/>
          <p14:tracePt t="73361" x="6737350" y="730250"/>
          <p14:tracePt t="73443" x="6731000" y="730250"/>
          <p14:tracePt t="73451" x="6724650" y="730250"/>
          <p14:tracePt t="73461" x="6718300" y="730250"/>
          <p14:tracePt t="73479" x="6680200" y="730250"/>
          <p14:tracePt t="73495" x="6604000" y="717550"/>
          <p14:tracePt t="73511" x="6553200" y="711200"/>
          <p14:tracePt t="73528" x="6527800" y="704850"/>
          <p14:tracePt t="73544" x="6521450" y="704850"/>
          <p14:tracePt t="73614" x="6515100" y="704850"/>
          <p14:tracePt t="73621" x="6508750" y="704850"/>
          <p14:tracePt t="73629" x="6502400" y="704850"/>
          <p14:tracePt t="73645" x="6489700" y="704850"/>
          <p14:tracePt t="73661" x="6438900" y="711200"/>
          <p14:tracePt t="73679" x="6400800" y="711200"/>
          <p14:tracePt t="73695" x="6362700" y="717550"/>
          <p14:tracePt t="73711" x="6330950" y="717550"/>
          <p14:tracePt t="73728" x="6292850" y="723900"/>
          <p14:tracePt t="73745" x="6229350" y="736600"/>
          <p14:tracePt t="73761" x="6134100" y="755650"/>
          <p14:tracePt t="73778" x="6032500" y="774700"/>
          <p14:tracePt t="73794" x="5937250" y="787400"/>
          <p14:tracePt t="73812" x="5867400" y="793750"/>
          <p14:tracePt t="73828" x="5822950" y="806450"/>
          <p14:tracePt t="73844" x="5734050" y="825500"/>
          <p14:tracePt t="73861" x="5613400" y="857250"/>
          <p14:tracePt t="73878" x="5435600" y="914400"/>
          <p14:tracePt t="73895" x="5245100" y="958850"/>
          <p14:tracePt t="73911" x="5060950" y="1009650"/>
          <p14:tracePt t="73929" x="4870450" y="1073150"/>
          <p14:tracePt t="73945" x="4743450" y="1130300"/>
          <p14:tracePt t="73961" x="4597400" y="1225550"/>
          <p14:tracePt t="73978" x="4495800" y="1308100"/>
          <p14:tracePt t="73995" x="4387850" y="1397000"/>
          <p14:tracePt t="73998" x="4311650" y="1441450"/>
          <p14:tracePt t="74011" x="4229100" y="1473200"/>
          <p14:tracePt t="74028" x="3937000" y="1549400"/>
          <p14:tracePt t="74045" x="3549650" y="1619250"/>
          <p14:tracePt t="74062" x="3098800" y="1689100"/>
          <p14:tracePt t="74078" x="2489200" y="1758950"/>
          <p14:tracePt t="74095" x="2330450" y="1784350"/>
          <p14:tracePt t="74098" x="2184400" y="1809750"/>
          <p14:tracePt t="74113" x="1943100" y="1873250"/>
          <p14:tracePt t="74129" x="1797050" y="1924050"/>
          <p14:tracePt t="74145" x="1708150" y="1955800"/>
          <p14:tracePt t="74161" x="1676400" y="1962150"/>
          <p14:tracePt t="74195" x="1682750" y="1955800"/>
          <p14:tracePt t="74212" x="1708150" y="1936750"/>
          <p14:tracePt t="74228" x="1714500" y="1924050"/>
          <p14:tracePt t="74245" x="1714500" y="1917700"/>
          <p14:tracePt t="74262" x="1701800" y="1917700"/>
          <p14:tracePt t="74278" x="1657350" y="1911350"/>
          <p14:tracePt t="74295" x="1619250" y="1911350"/>
          <p14:tracePt t="74312" x="1587500" y="1911350"/>
          <p14:tracePt t="74328" x="1562100" y="1911350"/>
          <p14:tracePt t="74362" x="1549400" y="1911350"/>
          <p14:tracePt t="74378" x="1517650" y="1873250"/>
          <p14:tracePt t="74394" x="1492250" y="1847850"/>
          <p14:tracePt t="74412" x="1390650" y="1733550"/>
          <p14:tracePt t="74429" x="1308100" y="1663700"/>
          <p14:tracePt t="74445" x="1250950" y="1619250"/>
          <p14:tracePt t="74463" x="1238250" y="1606550"/>
          <p14:tracePt t="74479" x="1276350" y="1581150"/>
          <p14:tracePt t="74495" x="1384300" y="1543050"/>
          <p14:tracePt t="74511" x="1504950" y="1511300"/>
          <p14:tracePt t="74528" x="1600200" y="1498600"/>
          <p14:tracePt t="74545" x="1619250" y="1498600"/>
          <p14:tracePt t="74562" x="1612900" y="1498600"/>
          <p14:tracePt t="74581" x="1600200" y="1511300"/>
          <p14:tracePt t="74595" x="1593850" y="1517650"/>
          <p14:tracePt t="74597" x="1581150" y="1524000"/>
          <p14:tracePt t="74612" x="1568450" y="1530350"/>
          <p14:tracePt t="74629" x="1568450" y="1536700"/>
          <p14:tracePt t="74645" x="1568450" y="1543050"/>
          <p14:tracePt t="74664" x="1568450" y="1555750"/>
          <p14:tracePt t="74679" x="1581150" y="1568450"/>
          <p14:tracePt t="74695" x="1606550" y="1587500"/>
          <p14:tracePt t="74712" x="1638300" y="1600200"/>
          <p14:tracePt t="74729" x="1682750" y="1606550"/>
          <p14:tracePt t="74746" x="1727200" y="1600200"/>
          <p14:tracePt t="74762" x="1784350" y="1562100"/>
          <p14:tracePt t="74779" x="1822450" y="1524000"/>
          <p14:tracePt t="74795" x="1841500" y="1473200"/>
          <p14:tracePt t="74813" x="1847850" y="1371600"/>
          <p14:tracePt t="74829" x="1847850" y="1308100"/>
          <p14:tracePt t="74846" x="1841500" y="1257300"/>
          <p14:tracePt t="74862" x="1822450" y="1219200"/>
          <p14:tracePt t="74879" x="1784350" y="1200150"/>
          <p14:tracePt t="74895" x="1720850" y="1187450"/>
          <p14:tracePt t="74912" x="1644650" y="1181100"/>
          <p14:tracePt t="74929" x="1555750" y="1181100"/>
          <p14:tracePt t="74946" x="1473200" y="1181100"/>
          <p14:tracePt t="74962" x="1416050" y="1187450"/>
          <p14:tracePt t="74979" x="1371600" y="1193800"/>
          <p14:tracePt t="74996" x="1327150" y="1231900"/>
          <p14:tracePt t="75013" x="1270000" y="1282700"/>
          <p14:tracePt t="75029" x="1200150" y="1333500"/>
          <p14:tracePt t="75046" x="1168400" y="1377950"/>
          <p14:tracePt t="75048" x="1162050" y="1397000"/>
          <p14:tracePt t="75063" x="1155700" y="1435100"/>
          <p14:tracePt t="75081" x="1187450" y="1466850"/>
          <p14:tracePt t="75097" x="1282700" y="1498600"/>
          <p14:tracePt t="75112" x="1435100" y="1530350"/>
          <p14:tracePt t="75130" x="1600200" y="1549400"/>
          <p14:tracePt t="75146" x="1714500" y="1549400"/>
          <p14:tracePt t="75162" x="1790700" y="1549400"/>
          <p14:tracePt t="75179" x="1860550" y="1543050"/>
          <p14:tracePt t="75196" x="1936750" y="1524000"/>
          <p14:tracePt t="75213" x="1981200" y="1511300"/>
          <p14:tracePt t="75229" x="1993900" y="1498600"/>
          <p14:tracePt t="75246" x="1993900" y="1479550"/>
          <p14:tracePt t="75249" x="1993900" y="1466850"/>
          <p14:tracePt t="75262" x="1993900" y="1454150"/>
          <p14:tracePt t="75267" x="1993900" y="1447800"/>
          <p14:tracePt t="75281" x="1987550" y="1435100"/>
          <p14:tracePt t="75296" x="1981200" y="1428750"/>
          <p14:tracePt t="75313" x="1974850" y="1422400"/>
          <p14:tracePt t="75329" x="1974850" y="1416050"/>
          <p14:tracePt t="75346" x="1981200" y="1416050"/>
          <p14:tracePt t="75362" x="1987550" y="1409700"/>
          <p14:tracePt t="75380" x="2000250" y="1409700"/>
          <p14:tracePt t="75397" x="2012950" y="1409700"/>
          <p14:tracePt t="75413" x="2032000" y="1422400"/>
          <p14:tracePt t="75429" x="2051050" y="1441450"/>
          <p14:tracePt t="75446" x="2070100" y="1447800"/>
          <p14:tracePt t="75463" x="2082800" y="1447800"/>
          <p14:tracePt t="75480" x="2101850" y="1454150"/>
          <p14:tracePt t="75496" x="2120900" y="1454150"/>
          <p14:tracePt t="75513" x="2127250" y="1454150"/>
          <p14:tracePt t="75546" x="2120900" y="1447800"/>
          <p14:tracePt t="75563" x="2101850" y="1447800"/>
          <p14:tracePt t="75580" x="2076450" y="1447800"/>
          <p14:tracePt t="75596" x="2051050" y="1447800"/>
          <p14:tracePt t="75599" x="2044700" y="1447800"/>
          <p14:tracePt t="75644" x="2038350" y="1447800"/>
          <p14:tracePt t="75675" x="2038350" y="1441450"/>
          <p14:tracePt t="75684" x="2044700" y="1441450"/>
          <p14:tracePt t="75758" x="2038350" y="1447800"/>
          <p14:tracePt t="75764" x="2038350" y="1454150"/>
          <p14:tracePt t="75805" x="2051050" y="1454150"/>
          <p14:tracePt t="75813" x="2063750" y="1454150"/>
          <p14:tracePt t="75830" x="2209800" y="1454150"/>
          <p14:tracePt t="75850" x="2495550" y="1466850"/>
          <p14:tracePt t="75863" x="2755900" y="1479550"/>
          <p14:tracePt t="75880" x="3016250" y="1492250"/>
          <p14:tracePt t="75897" x="3206750" y="1498600"/>
          <p14:tracePt t="75913" x="3384550" y="1492250"/>
          <p14:tracePt t="75930" x="3524250" y="1460500"/>
          <p14:tracePt t="75947" x="3613150" y="1441450"/>
          <p14:tracePt t="75963" x="3683000" y="1416050"/>
          <p14:tracePt t="75980" x="3721100" y="1403350"/>
          <p14:tracePt t="75996" x="3727450" y="1397000"/>
          <p14:tracePt t="76030" x="3727450" y="1390650"/>
          <p14:tracePt t="76046" x="3733800" y="1390650"/>
          <p14:tracePt t="76080" x="3752850" y="1390650"/>
          <p14:tracePt t="76096" x="3784600" y="1390650"/>
          <p14:tracePt t="76113" x="3860800" y="1390650"/>
          <p14:tracePt t="76130" x="3943350" y="1397000"/>
          <p14:tracePt t="76147" x="4032250" y="1403350"/>
          <p14:tracePt t="76164" x="4121150" y="1403350"/>
          <p14:tracePt t="76180" x="4197350" y="1403350"/>
          <p14:tracePt t="76197" x="4235450" y="1397000"/>
          <p14:tracePt t="76214" x="4260850" y="1390650"/>
          <p14:tracePt t="76230" x="4286250" y="1377950"/>
          <p14:tracePt t="76247" x="4298950" y="1365250"/>
          <p14:tracePt t="76263" x="4305300" y="1365250"/>
          <p14:tracePt t="76280" x="4311650" y="1358900"/>
          <p14:tracePt t="76297" x="4311650" y="1352550"/>
          <p14:tracePt t="76313" x="4318000" y="1352550"/>
          <p14:tracePt t="76330" x="4318000" y="1346200"/>
          <p14:tracePt t="76346" x="4324350" y="1339850"/>
          <p14:tracePt t="76363" x="4324350" y="1333500"/>
          <p14:tracePt t="76382" x="4324350" y="1327150"/>
          <p14:tracePt t="76431" x="4330700" y="1327150"/>
          <p14:tracePt t="76447" x="4330700" y="1339850"/>
          <p14:tracePt t="76464" x="4330700" y="1346200"/>
          <p14:tracePt t="76482" x="4330700" y="1352550"/>
          <p14:tracePt t="76497" x="4330700" y="1358900"/>
          <p14:tracePt t="76530" x="4330700" y="1365250"/>
          <p14:tracePt t="76850" x="4324350" y="1365250"/>
          <p14:tracePt t="76867" x="4324350" y="1371600"/>
          <p14:tracePt t="76898" x="4318000" y="1371600"/>
          <p14:tracePt t="76932" x="4311650" y="1371600"/>
          <p14:tracePt t="76947" x="4305300" y="1371600"/>
          <p14:tracePt t="76964" x="4298950" y="1371600"/>
          <p14:tracePt t="76981" x="4292600" y="1371600"/>
          <p14:tracePt t="76997" x="4286250" y="1371600"/>
          <p14:tracePt t="77082" x="4279900" y="1371600"/>
          <p14:tracePt t="77105" x="4273550" y="1371600"/>
          <p14:tracePt t="77122" x="4273550" y="1377950"/>
          <p14:tracePt t="77140" x="4267200" y="1377950"/>
          <p14:tracePt t="77164" x="4254500" y="1384300"/>
          <p14:tracePt t="77181" x="4241800" y="1397000"/>
          <p14:tracePt t="77198" x="4229100" y="1403350"/>
          <p14:tracePt t="77216" x="4216400" y="1409700"/>
          <p14:tracePt t="77231" x="4197350" y="1416050"/>
          <p14:tracePt t="77247" x="4191000" y="1422400"/>
          <p14:tracePt t="77264" x="4184650" y="1422400"/>
          <p14:tracePt t="77287" x="4178300" y="1422400"/>
          <p14:tracePt t="77828" x="4178300" y="1428750"/>
          <p14:tracePt t="77835" x="4171950" y="1428750"/>
          <p14:tracePt t="77851" x="4165600" y="1428750"/>
          <p14:tracePt t="77865" x="4165600" y="1435100"/>
          <p14:tracePt t="77882" x="4159250" y="1441450"/>
          <p14:tracePt t="77899" x="4152900" y="1441450"/>
          <p14:tracePt t="77916" x="4146550" y="1447800"/>
          <p14:tracePt t="77949" x="4133850" y="1454150"/>
          <p14:tracePt t="77967" x="4133850" y="1460500"/>
          <p14:tracePt t="77981" x="4127500" y="1466850"/>
          <p14:tracePt t="77997" x="4121150" y="1466850"/>
          <p14:tracePt t="78015" x="4121150" y="1473200"/>
          <p14:tracePt t="78031" x="4114800" y="1473200"/>
          <p14:tracePt t="78048" x="4114800" y="1479550"/>
          <p14:tracePt t="78064" x="4108450" y="1479550"/>
          <p14:tracePt t="78130" x="4102100" y="1479550"/>
          <p14:tracePt t="78148" x="4102100" y="1485900"/>
          <p14:tracePt t="78165" x="4095750" y="1485900"/>
          <p14:tracePt t="78532" x="4095750" y="1492250"/>
          <p14:tracePt t="78549" x="4095750" y="1498600"/>
          <p14:tracePt t="78565" x="4083050" y="1530350"/>
          <p14:tracePt t="78583" x="4051300" y="1568450"/>
          <p14:tracePt t="78599" x="4025900" y="1593850"/>
          <p14:tracePt t="78615" x="4013200" y="1600200"/>
          <p14:tracePt t="78617" x="4000500" y="1606550"/>
          <p14:tracePt t="78632" x="3994150" y="1612900"/>
          <p14:tracePt t="78650" x="3962400" y="1619250"/>
          <p14:tracePt t="78665" x="3930650" y="1625600"/>
          <p14:tracePt t="78682" x="3886200" y="1638300"/>
          <p14:tracePt t="78699" x="3810000" y="1651000"/>
          <p14:tracePt t="78715" x="3727450" y="1663700"/>
          <p14:tracePt t="78734" x="3632200" y="1670050"/>
          <p14:tracePt t="78749" x="3556000" y="1676400"/>
          <p14:tracePt t="78765" x="3530600" y="1676400"/>
          <p14:tracePt t="78782" x="3530600" y="1657350"/>
          <p14:tracePt t="78799" x="3543300" y="1631950"/>
          <p14:tracePt t="78816" x="3562350" y="1612900"/>
          <p14:tracePt t="78819" x="3568700" y="1606550"/>
          <p14:tracePt t="78832" x="3581400" y="1593850"/>
          <p14:tracePt t="78849" x="3594100" y="1587500"/>
          <p14:tracePt t="78865" x="3594100" y="1574800"/>
          <p14:tracePt t="78883" x="3594100" y="1555750"/>
          <p14:tracePt t="78899" x="3581400" y="1517650"/>
          <p14:tracePt t="78915" x="3562350" y="1473200"/>
          <p14:tracePt t="78932" x="3543300" y="1441450"/>
          <p14:tracePt t="78949" x="3536950" y="1416050"/>
          <p14:tracePt t="78966" x="3536950" y="1390650"/>
          <p14:tracePt t="78982" x="3530600" y="1377950"/>
          <p14:tracePt t="78999" x="3530600" y="1365250"/>
          <p14:tracePt t="79016" x="3530600" y="1352550"/>
          <p14:tracePt t="79032" x="3524250" y="1333500"/>
          <p14:tracePt t="79049" x="3492500" y="1314450"/>
          <p14:tracePt t="79066" x="3448050" y="1289050"/>
          <p14:tracePt t="79084" x="3365500" y="1270000"/>
          <p14:tracePt t="79100" x="3308350" y="1257300"/>
          <p14:tracePt t="79117" x="3257550" y="1244600"/>
          <p14:tracePt t="79132" x="3225800" y="1238250"/>
          <p14:tracePt t="79149" x="3219450" y="1238250"/>
          <p14:tracePt t="79166" x="3213100" y="1238250"/>
          <p14:tracePt t="79218" x="3206750" y="1238250"/>
          <p14:tracePt t="79233" x="3175000" y="1238250"/>
          <p14:tracePt t="79251" x="3117850" y="1225550"/>
          <p14:tracePt t="79265" x="3060700" y="1206500"/>
          <p14:tracePt t="79283" x="3022600" y="1187450"/>
          <p14:tracePt t="79299" x="3009900" y="1174750"/>
          <p14:tracePt t="79460" x="3016250" y="1187450"/>
          <p14:tracePt t="79475" x="3048000" y="1212850"/>
          <p14:tracePt t="79486" x="3073400" y="1231900"/>
          <p14:tracePt t="79500" x="3143250" y="1270000"/>
          <p14:tracePt t="79517" x="3200400" y="1289050"/>
          <p14:tracePt t="79534" x="3257550" y="1301750"/>
          <p14:tracePt t="79550" x="3276600" y="1301750"/>
          <p14:tracePt t="79566" x="3308350" y="1295400"/>
          <p14:tracePt t="79583" x="3346450" y="1289050"/>
          <p14:tracePt t="79600" x="3390900" y="1276350"/>
          <p14:tracePt t="79616" x="3416300" y="1276350"/>
          <p14:tracePt t="79633" x="3441700" y="1270000"/>
          <p14:tracePt t="79636" x="3448050" y="1270000"/>
          <p14:tracePt t="79649" x="3454400" y="1270000"/>
          <p14:tracePt t="79652" x="3473450" y="1270000"/>
          <p14:tracePt t="79666" x="3536950" y="1263650"/>
          <p14:tracePt t="79684" x="3651250" y="1263650"/>
          <p14:tracePt t="79699" x="3765550" y="1263650"/>
          <p14:tracePt t="79718" x="3924300" y="1257300"/>
          <p14:tracePt t="79733" x="4019550" y="1244600"/>
          <p14:tracePt t="79750" x="4076700" y="1231900"/>
          <p14:tracePt t="79766" x="4108450" y="1219200"/>
          <p14:tracePt t="79783" x="4121150" y="1212850"/>
          <p14:tracePt t="79800" x="4152900" y="1206500"/>
          <p14:tracePt t="79816" x="4191000" y="1193800"/>
          <p14:tracePt t="79833" x="4260850" y="1181100"/>
          <p14:tracePt t="79850" x="4311650" y="1168400"/>
          <p14:tracePt t="79866" x="4343400" y="1155700"/>
          <p14:tracePt t="79883" x="4356100" y="1149350"/>
          <p14:tracePt t="79917" x="4356100" y="1143000"/>
          <p14:tracePt t="79933" x="4356100" y="1130300"/>
          <p14:tracePt t="79952" x="4356100" y="1123950"/>
          <p14:tracePt t="79953" x="4356100" y="1117600"/>
          <p14:tracePt t="79966" x="4349750" y="1111250"/>
          <p14:tracePt t="79983" x="4343400" y="1098550"/>
          <p14:tracePt t="80000" x="4318000" y="1079500"/>
          <p14:tracePt t="80016" x="4298950" y="1060450"/>
          <p14:tracePt t="80020" x="4286250" y="1054100"/>
          <p14:tracePt t="80033" x="4273550" y="1041400"/>
          <p14:tracePt t="80050" x="4241800" y="1028700"/>
          <p14:tracePt t="80066" x="4165600" y="1016000"/>
          <p14:tracePt t="80085" x="4083050" y="1009650"/>
          <p14:tracePt t="80100" x="3994150" y="1009650"/>
          <p14:tracePt t="80117" x="3898900" y="1009650"/>
          <p14:tracePt t="80133" x="3810000" y="1003300"/>
          <p14:tracePt t="80150" x="3740150" y="996950"/>
          <p14:tracePt t="80166" x="3657600" y="984250"/>
          <p14:tracePt t="80183" x="3594100" y="977900"/>
          <p14:tracePt t="80200" x="3556000" y="977900"/>
          <p14:tracePt t="80217" x="3524250" y="977900"/>
          <p14:tracePt t="80236" x="3448050" y="1003300"/>
          <p14:tracePt t="80252" x="3409950" y="1022350"/>
          <p14:tracePt t="80267" x="3340100" y="1041400"/>
          <p14:tracePt t="80282" x="3295650" y="1060450"/>
          <p14:tracePt t="80300" x="3263900" y="1066800"/>
          <p14:tracePt t="80317" x="3238500" y="1085850"/>
          <p14:tracePt t="80333" x="3232150" y="1098550"/>
          <p14:tracePt t="80349" x="3232150" y="1123950"/>
          <p14:tracePt t="80367" x="3257550" y="1162050"/>
          <p14:tracePt t="80383" x="3321050" y="1212850"/>
          <p14:tracePt t="80401" x="3384550" y="1250950"/>
          <p14:tracePt t="80417" x="3479800" y="1289050"/>
          <p14:tracePt t="80433" x="3556000" y="1301750"/>
          <p14:tracePt t="80451" x="3625850" y="1314450"/>
          <p14:tracePt t="80468" x="3670300" y="1314450"/>
          <p14:tracePt t="80470" x="3702050" y="1314450"/>
          <p14:tracePt t="80484" x="3740150" y="1308100"/>
          <p14:tracePt t="80502" x="3848100" y="1295400"/>
          <p14:tracePt t="80518" x="3937000" y="1282700"/>
          <p14:tracePt t="80533" x="3987800" y="1276350"/>
          <p14:tracePt t="80551" x="4000500" y="1270000"/>
          <p14:tracePt t="80567" x="4006850" y="1270000"/>
          <p14:tracePt t="80673" x="4000500" y="1276350"/>
          <p14:tracePt t="80685" x="3994150" y="1276350"/>
          <p14:tracePt t="80700" x="3987800" y="1301750"/>
          <p14:tracePt t="80718" x="3987800" y="1320800"/>
          <p14:tracePt t="80720" x="3987800" y="1339850"/>
          <p14:tracePt t="80736" x="3994150" y="1384300"/>
          <p14:tracePt t="80751" x="3994150" y="1422400"/>
          <p14:tracePt t="80767" x="4000500" y="1447800"/>
          <p14:tracePt t="80784" x="4000500" y="1460500"/>
          <p14:tracePt t="80913" x="4006850" y="1454150"/>
          <p14:tracePt t="80934" x="4006850" y="1441450"/>
          <p14:tracePt t="80950" x="4013200" y="1428750"/>
          <p14:tracePt t="80967" x="4013200" y="1403350"/>
          <p14:tracePt t="80984" x="4000500" y="1377950"/>
          <p14:tracePt t="81001" x="3987800" y="1365250"/>
          <p14:tracePt t="81017" x="3968750" y="1352550"/>
          <p14:tracePt t="81034" x="3956050" y="1346200"/>
          <p14:tracePt t="81050" x="3943350" y="1339850"/>
          <p14:tracePt t="81067" x="3930650" y="1333500"/>
          <p14:tracePt t="81084" x="3917950" y="1333500"/>
          <p14:tracePt t="81101" x="3898900" y="1327150"/>
          <p14:tracePt t="81117" x="3860800" y="1308100"/>
          <p14:tracePt t="81134" x="3816350" y="1295400"/>
          <p14:tracePt t="81151" x="3771900" y="1282700"/>
          <p14:tracePt t="81168" x="3746500" y="1270000"/>
          <p14:tracePt t="81186" x="3721100" y="1263650"/>
          <p14:tracePt t="81201" x="3708400" y="1263650"/>
          <p14:tracePt t="81218" x="3695700" y="1257300"/>
          <p14:tracePt t="81234" x="3676650" y="1250950"/>
          <p14:tracePt t="81251" x="3651250" y="1244600"/>
          <p14:tracePt t="81269" x="3600450" y="1238250"/>
          <p14:tracePt t="81284" x="3536950" y="1225550"/>
          <p14:tracePt t="81301" x="3467100" y="1212850"/>
          <p14:tracePt t="81318" x="3409950" y="1200150"/>
          <p14:tracePt t="81334" x="3378200" y="1200150"/>
          <p14:tracePt t="81351" x="3371850" y="1200150"/>
          <p14:tracePt t="81401" x="3365500" y="1200150"/>
          <p14:tracePt t="81418" x="3352800" y="1200150"/>
          <p14:tracePt t="81434" x="3327400" y="1212850"/>
          <p14:tracePt t="81451" x="3314700" y="1219200"/>
          <p14:tracePt t="81468" x="3302000" y="1231900"/>
          <p14:tracePt t="81485" x="3295650" y="1244600"/>
          <p14:tracePt t="81501" x="3289300" y="1257300"/>
          <p14:tracePt t="81517" x="3289300" y="1276350"/>
          <p14:tracePt t="81534" x="3289300" y="1289050"/>
          <p14:tracePt t="81551" x="3289300" y="1301750"/>
          <p14:tracePt t="81568" x="3289300" y="1314450"/>
          <p14:tracePt t="81584" x="3302000" y="1346200"/>
          <p14:tracePt t="81601" x="3321050" y="1365250"/>
          <p14:tracePt t="81618" x="3327400" y="1377950"/>
          <p14:tracePt t="81635" x="3333750" y="1390650"/>
          <p14:tracePt t="81651" x="3340100" y="1390650"/>
          <p14:tracePt t="81671" x="3340100" y="1397000"/>
          <p14:tracePt t="81701" x="3340100" y="1403350"/>
          <p14:tracePt t="81718" x="3333750" y="1409700"/>
          <p14:tracePt t="81751" x="3333750" y="1416050"/>
          <p14:tracePt t="81768" x="3333750" y="1422400"/>
          <p14:tracePt t="81785" x="3333750" y="1428750"/>
          <p14:tracePt t="81801" x="3333750" y="1435100"/>
          <p14:tracePt t="81818" x="3333750" y="1447800"/>
          <p14:tracePt t="81835" x="3346450" y="1454150"/>
          <p14:tracePt t="81851" x="3390900" y="1460500"/>
          <p14:tracePt t="81868" x="3460750" y="1466850"/>
          <p14:tracePt t="81884" x="3543300" y="1473200"/>
          <p14:tracePt t="81901" x="3638550" y="1479550"/>
          <p14:tracePt t="81903" x="3670300" y="1479550"/>
          <p14:tracePt t="81919" x="3708400" y="1479550"/>
          <p14:tracePt t="81923" x="3746500" y="1479550"/>
          <p14:tracePt t="81933" x="3784600" y="1479550"/>
          <p14:tracePt t="81952" x="3854450" y="1479550"/>
          <p14:tracePt t="81954" x="3879850" y="1479550"/>
          <p14:tracePt t="81968" x="3937000" y="1479550"/>
          <p14:tracePt t="81985" x="3975100" y="1479550"/>
          <p14:tracePt t="82001" x="4032250" y="1485900"/>
          <p14:tracePt t="82018" x="4076700" y="1492250"/>
          <p14:tracePt t="82035" x="4146550" y="1492250"/>
          <p14:tracePt t="82051" x="4210050" y="1485900"/>
          <p14:tracePt t="82068" x="4267200" y="1473200"/>
          <p14:tracePt t="82085" x="4305300" y="1460500"/>
          <p14:tracePt t="82101" x="4349750" y="1447800"/>
          <p14:tracePt t="82120" x="4375150" y="1435100"/>
          <p14:tracePt t="82135" x="4381500" y="1428750"/>
          <p14:tracePt t="82152" x="4381500" y="1422400"/>
          <p14:tracePt t="82168" x="4387850" y="1416050"/>
          <p14:tracePt t="82185" x="4394200" y="1409700"/>
          <p14:tracePt t="82201" x="4394200" y="1397000"/>
          <p14:tracePt t="82218" x="4394200" y="1377950"/>
          <p14:tracePt t="82235" x="4387850" y="1358900"/>
          <p14:tracePt t="82252" x="4368800" y="1327150"/>
          <p14:tracePt t="82267" x="4349750" y="1314450"/>
          <p14:tracePt t="82285" x="4311650" y="1289050"/>
          <p14:tracePt t="82302" x="4279900" y="1276350"/>
          <p14:tracePt t="82319" x="4241800" y="1257300"/>
          <p14:tracePt t="82337" x="4191000" y="1244600"/>
          <p14:tracePt t="82339" x="4121150" y="1231900"/>
          <p14:tracePt t="82351" x="4083050" y="1219200"/>
          <p14:tracePt t="82368" x="3975100" y="1206500"/>
          <p14:tracePt t="82385" x="3873500" y="1193800"/>
          <p14:tracePt t="82402" x="3721100" y="1174750"/>
          <p14:tracePt t="82418" x="3632200" y="1168400"/>
          <p14:tracePt t="82435" x="3568700" y="1162050"/>
          <p14:tracePt t="82452" x="3524250" y="1168400"/>
          <p14:tracePt t="82468" x="3486150" y="1174750"/>
          <p14:tracePt t="82485" x="3467100" y="1193800"/>
          <p14:tracePt t="82502" x="3448050" y="1212850"/>
          <p14:tracePt t="82519" x="3441700" y="1244600"/>
          <p14:tracePt t="82535" x="3441700" y="1282700"/>
          <p14:tracePt t="82552" x="3454400" y="1308100"/>
          <p14:tracePt t="82569" x="3498850" y="1352550"/>
          <p14:tracePt t="82586" x="3549650" y="1384300"/>
          <p14:tracePt t="82602" x="3594100" y="1409700"/>
          <p14:tracePt t="82619" x="3670300" y="1435100"/>
          <p14:tracePt t="82636" x="3752850" y="1454150"/>
          <p14:tracePt t="82652" x="3968750" y="1479550"/>
          <p14:tracePt t="82669" x="4108450" y="1485900"/>
          <p14:tracePt t="82685" x="4203700" y="1479550"/>
          <p14:tracePt t="82702" x="4286250" y="1466850"/>
          <p14:tracePt t="82719" x="4356100" y="1447800"/>
          <p14:tracePt t="82735" x="4419600" y="1422400"/>
          <p14:tracePt t="82752" x="4470400" y="1390650"/>
          <p14:tracePt t="82769" x="4514850" y="1352550"/>
          <p14:tracePt t="82785" x="4546600" y="1327150"/>
          <p14:tracePt t="82803" x="4578350" y="1295400"/>
          <p14:tracePt t="82819" x="4591050" y="1276350"/>
          <p14:tracePt t="82836" x="4591050" y="1263650"/>
          <p14:tracePt t="82852" x="4591050" y="1257300"/>
          <p14:tracePt t="82945" x="4584700" y="1257300"/>
          <p14:tracePt t="82994" x="4578350" y="1257300"/>
          <p14:tracePt t="83002" x="4578350" y="1263650"/>
          <p14:tracePt t="83019" x="4565650" y="1263650"/>
          <p14:tracePt t="83036" x="4559300" y="1270000"/>
          <p14:tracePt t="83053" x="4552950" y="1276350"/>
          <p14:tracePt t="83069" x="4540250" y="1276350"/>
          <p14:tracePt t="83086" x="4533900" y="1282700"/>
          <p14:tracePt t="83102" x="4527550" y="1282700"/>
          <p14:tracePt t="83106" x="4527550" y="1289050"/>
          <p14:tracePt t="83119" x="4521200" y="1289050"/>
          <p14:tracePt t="83136" x="4514850" y="1295400"/>
          <p14:tracePt t="83152" x="4495800" y="1301750"/>
          <p14:tracePt t="83169" x="4483100" y="1301750"/>
          <p14:tracePt t="83186" x="4470400" y="1308100"/>
          <p14:tracePt t="83203" x="4457700" y="1308100"/>
          <p14:tracePt t="83220" x="4445000" y="1314450"/>
          <p14:tracePt t="83236" x="4432300" y="1320800"/>
          <p14:tracePt t="83252" x="4413250" y="1333500"/>
          <p14:tracePt t="83269" x="4387850" y="1346200"/>
          <p14:tracePt t="83286" x="4362450" y="1371600"/>
          <p14:tracePt t="83302" x="4324350" y="1390650"/>
          <p14:tracePt t="83319" x="4286250" y="1416050"/>
          <p14:tracePt t="83336" x="4248150" y="1435100"/>
          <p14:tracePt t="83352" x="4203700" y="1460500"/>
          <p14:tracePt t="83356" x="4184650" y="1466850"/>
          <p14:tracePt t="83369" x="4165600" y="1479550"/>
          <p14:tracePt t="83386" x="4095750" y="1511300"/>
          <p14:tracePt t="83403" x="4064000" y="1517650"/>
          <p14:tracePt t="83419" x="4032250" y="1524000"/>
          <p14:tracePt t="83436" x="4013200" y="1530350"/>
          <p14:tracePt t="83507" x="4006850" y="1530350"/>
          <p14:tracePt t="83524" x="4000500" y="1536700"/>
          <p14:tracePt t="83539" x="3994150" y="1549400"/>
          <p14:tracePt t="83553" x="3987800" y="1549400"/>
          <p14:tracePt t="83570" x="3981450" y="1562100"/>
          <p14:tracePt t="83586" x="3975100" y="1574800"/>
          <p14:tracePt t="83758" x="3981450" y="1574800"/>
          <p14:tracePt t="83856" x="3981450" y="1568450"/>
          <p14:tracePt t="83889" x="3981450" y="1562100"/>
          <p14:tracePt t="83904" x="3975100" y="1555750"/>
          <p14:tracePt t="83920" x="3975100" y="1549400"/>
          <p14:tracePt t="84048" x="3975100" y="1543050"/>
          <p14:tracePt t="84138" x="3975100" y="1549400"/>
          <p14:tracePt t="84144" x="3975100" y="1555750"/>
          <p14:tracePt t="84160" x="3981450" y="1562100"/>
          <p14:tracePt t="84170" x="3981450" y="1568450"/>
          <p14:tracePt t="84187" x="3987800" y="1574800"/>
          <p14:tracePt t="84204" x="3994150" y="1574800"/>
          <p14:tracePt t="84370" x="3987800" y="1574800"/>
          <p14:tracePt t="84402" x="3981450" y="1574800"/>
          <p14:tracePt t="84428" x="3975100" y="1581150"/>
          <p14:tracePt t="84442" x="3968750" y="1587500"/>
          <p14:tracePt t="84454" x="3968750" y="1593850"/>
          <p14:tracePt t="84470" x="3968750" y="1606550"/>
          <p14:tracePt t="84487" x="3968750" y="1625600"/>
          <p14:tracePt t="84504" x="3968750" y="1638300"/>
          <p14:tracePt t="84520" x="3968750" y="1657350"/>
          <p14:tracePt t="84538" x="3968750" y="1670050"/>
          <p14:tracePt t="84554" x="3968750" y="1676400"/>
          <p14:tracePt t="84588" x="3975100" y="1682750"/>
          <p14:tracePt t="84604" x="3981450" y="1689100"/>
          <p14:tracePt t="84620" x="3994150" y="1689100"/>
          <p14:tracePt t="84637" x="4000500" y="1695450"/>
          <p14:tracePt t="84655" x="4013200" y="1695450"/>
          <p14:tracePt t="84670" x="4032250" y="1695450"/>
          <p14:tracePt t="84688" x="4070350" y="1689100"/>
          <p14:tracePt t="84704" x="4089400" y="1682750"/>
          <p14:tracePt t="84720" x="4114800" y="1670050"/>
          <p14:tracePt t="84736" x="4229100" y="1657350"/>
          <p14:tracePt t="84754" x="4362450" y="1657350"/>
          <p14:tracePt t="84770" x="4495800" y="1657350"/>
          <p14:tracePt t="84787" x="4679950" y="1663700"/>
          <p14:tracePt t="84805" x="4959350" y="1670050"/>
          <p14:tracePt t="84820" x="5194300" y="1682750"/>
          <p14:tracePt t="84837" x="5264150" y="1682750"/>
          <p14:tracePt t="84840" x="5340350" y="1689100"/>
          <p14:tracePt t="84854" x="5499100" y="1695450"/>
          <p14:tracePt t="84870" x="5695950" y="1695450"/>
          <p14:tracePt t="84887" x="5994400" y="1682750"/>
          <p14:tracePt t="84904" x="6400800" y="1663700"/>
          <p14:tracePt t="84921" x="6781800" y="1651000"/>
          <p14:tracePt t="84937" x="7200900" y="1644650"/>
          <p14:tracePt t="84954" x="7531100" y="1644650"/>
          <p14:tracePt t="84971" x="7829550" y="1631950"/>
          <p14:tracePt t="84988" x="8121650" y="1612900"/>
          <p14:tracePt t="85005" x="8204200" y="1606550"/>
          <p14:tracePt t="85021" x="8388350" y="1606550"/>
          <p14:tracePt t="85037" x="8483600" y="1606550"/>
          <p14:tracePt t="85054" x="8521700" y="1606550"/>
          <p14:tracePt t="85057" x="8540750" y="1606550"/>
          <p14:tracePt t="85071" x="8547100" y="1600200"/>
          <p14:tracePt t="85087" x="8547100" y="1593850"/>
          <p14:tracePt t="85104" x="8515350" y="1581150"/>
          <p14:tracePt t="85120" x="8451850" y="1568450"/>
          <p14:tracePt t="85138" x="8356600" y="1555750"/>
          <p14:tracePt t="85154" x="8299450" y="1549400"/>
          <p14:tracePt t="85171" x="8274050" y="1549400"/>
          <p14:tracePt t="85188" x="8255000" y="1562100"/>
          <p14:tracePt t="85204" x="8216900" y="1600200"/>
          <p14:tracePt t="85221" x="8153400" y="1651000"/>
          <p14:tracePt t="85237" x="8058150" y="1701800"/>
          <p14:tracePt t="85255" x="7893050" y="1758950"/>
          <p14:tracePt t="85271" x="7816850" y="1778000"/>
          <p14:tracePt t="85287" x="7734300" y="1790700"/>
          <p14:tracePt t="85304" x="7696200" y="1797050"/>
          <p14:tracePt t="85338" x="7689850" y="1797050"/>
          <p14:tracePt t="85354" x="7683500" y="1797050"/>
          <p14:tracePt t="85371" x="7664450" y="1809750"/>
          <p14:tracePt t="85390" x="7537450" y="1847850"/>
          <p14:tracePt t="85407" x="7397750" y="1866900"/>
          <p14:tracePt t="85422" x="7232650" y="1873250"/>
          <p14:tracePt t="85439" x="7042150" y="1879600"/>
          <p14:tracePt t="85454" x="6883400" y="1879600"/>
          <p14:tracePt t="85473" x="6794500" y="1879600"/>
          <p14:tracePt t="85488" x="6781800" y="1873250"/>
          <p14:tracePt t="85521" x="6769100" y="1866900"/>
          <p14:tracePt t="85539" x="6692900" y="1860550"/>
          <p14:tracePt t="85554" x="6521450" y="1841500"/>
          <p14:tracePt t="85571" x="6318250" y="1822450"/>
          <p14:tracePt t="85590" x="6159500" y="1809750"/>
          <p14:tracePt t="85592" x="6083300" y="1803400"/>
          <p14:tracePt t="85606" x="6038850" y="1797050"/>
          <p14:tracePt t="85621" x="6026150" y="1803400"/>
          <p14:tracePt t="85638" x="6032500" y="1809750"/>
          <p14:tracePt t="85655" x="6038850" y="1816100"/>
          <p14:tracePt t="85673" x="6007100" y="1841500"/>
          <p14:tracePt t="85689" x="5873750" y="1860550"/>
          <p14:tracePt t="85704" x="5594350" y="1860550"/>
          <p14:tracePt t="85721" x="5238750" y="1847850"/>
          <p14:tracePt t="85738" x="4775200" y="1803400"/>
          <p14:tracePt t="85754" x="4425950" y="1765300"/>
          <p14:tracePt t="85772" x="4133850" y="1727200"/>
          <p14:tracePt t="85787" x="4051300" y="1714500"/>
          <p14:tracePt t="85805" x="4064000" y="1714500"/>
          <p14:tracePt t="85821" x="4102100" y="1714500"/>
          <p14:tracePt t="85824" x="4114800" y="1720850"/>
          <p14:tracePt t="85855" x="4102100" y="1727200"/>
          <p14:tracePt t="85871" x="4038600" y="1727200"/>
          <p14:tracePt t="85888" x="3937000" y="1714500"/>
          <p14:tracePt t="85905" x="3860800" y="1701800"/>
          <p14:tracePt t="85921" x="3835400" y="1695450"/>
          <p14:tracePt t="85938" x="3835400" y="1689100"/>
          <p14:tracePt t="85955" x="3854450" y="1689100"/>
          <p14:tracePt t="85971" x="3892550" y="1682750"/>
          <p14:tracePt t="85988" x="3937000" y="1682750"/>
          <p14:tracePt t="86005" x="3956050" y="1682750"/>
          <p14:tracePt t="86097" x="3962400" y="1682750"/>
          <p14:tracePt t="86108" x="3962400" y="1676400"/>
          <p14:tracePt t="86113" x="3975100" y="1670050"/>
          <p14:tracePt t="86139" x="3987800" y="1663700"/>
          <p14:tracePt t="86646" x="3994150" y="1657350"/>
          <p14:tracePt t="86654" x="4000500" y="1657350"/>
          <p14:tracePt t="86689" x="4013200" y="1644650"/>
          <p14:tracePt t="86706" x="4019550" y="1638300"/>
          <p14:tracePt t="86710" x="4025900" y="1638300"/>
          <p14:tracePt t="86722" x="4032250" y="1631950"/>
          <p14:tracePt t="86739" x="4038600" y="1631950"/>
          <p14:tracePt t="86759" x="4051300" y="1625600"/>
          <p14:tracePt t="86772" x="4057650" y="1619250"/>
          <p14:tracePt t="86789" x="4064000" y="1619250"/>
          <p14:tracePt t="86805" x="4070350" y="1619250"/>
          <p14:tracePt t="86822" x="4095750" y="1619250"/>
          <p14:tracePt t="86839" x="4133850" y="1612900"/>
          <p14:tracePt t="86856" x="4178300" y="1612900"/>
          <p14:tracePt t="86872" x="4222750" y="1612900"/>
          <p14:tracePt t="86889" x="4254500" y="1612900"/>
          <p14:tracePt t="86906" x="4267200" y="1606550"/>
          <p14:tracePt t="86955" x="4279900" y="1606550"/>
          <p14:tracePt t="86972" x="4292600" y="1606550"/>
          <p14:tracePt t="86989" x="4311650" y="1606550"/>
          <p14:tracePt t="87006" x="4337050" y="1606550"/>
          <p14:tracePt t="87022" x="4362450" y="1606550"/>
          <p14:tracePt t="87039" x="4400550" y="1606550"/>
          <p14:tracePt t="87056" x="4489450" y="1612900"/>
          <p14:tracePt t="87072" x="4635500" y="1625600"/>
          <p14:tracePt t="87089" x="4787900" y="1631950"/>
          <p14:tracePt t="87106" x="4997450" y="1644650"/>
          <p14:tracePt t="87125" x="5276850" y="1657350"/>
          <p14:tracePt t="87142" x="5416550" y="1657350"/>
          <p14:tracePt t="87156" x="5562600" y="1657350"/>
          <p14:tracePt t="87172" x="5765800" y="1657350"/>
          <p14:tracePt t="87191" x="6083300" y="1651000"/>
          <p14:tracePt t="87206" x="6432550" y="1638300"/>
          <p14:tracePt t="87222" x="6794500" y="1631950"/>
          <p14:tracePt t="87239" x="7118350" y="1631950"/>
          <p14:tracePt t="87256" x="7378700" y="1631950"/>
          <p14:tracePt t="87273" x="7537450" y="1631950"/>
          <p14:tracePt t="87289" x="7664450" y="1631950"/>
          <p14:tracePt t="87306" x="7778750" y="1631950"/>
          <p14:tracePt t="87323" x="7867650" y="1625600"/>
          <p14:tracePt t="87339" x="7924800" y="1612900"/>
          <p14:tracePt t="87356" x="7943850" y="1612900"/>
          <p14:tracePt t="87638" x="7950200" y="1612900"/>
          <p14:tracePt t="87646" x="7962900" y="1606550"/>
          <p14:tracePt t="87657" x="8001000" y="1600200"/>
          <p14:tracePt t="87673" x="8134350" y="1568450"/>
          <p14:tracePt t="87691" x="8280400" y="1549400"/>
          <p14:tracePt t="87706" x="8356600" y="1536700"/>
          <p14:tracePt t="87724" x="8407400" y="1524000"/>
          <p14:tracePt t="87726" x="8426450" y="1517650"/>
          <p14:tracePt t="87740" x="8451850" y="1511300"/>
          <p14:tracePt t="87743" x="8477250" y="1504950"/>
          <p14:tracePt t="87758" x="8515350" y="1485900"/>
          <p14:tracePt t="87773" x="8540750" y="1473200"/>
          <p14:tracePt t="87790" x="8559800" y="1454150"/>
          <p14:tracePt t="87806" x="8597900" y="1435100"/>
          <p14:tracePt t="87823" x="8629650" y="1422400"/>
          <p14:tracePt t="87840" x="8667750" y="1403350"/>
          <p14:tracePt t="87856" x="8693150" y="1384300"/>
          <p14:tracePt t="87873" x="8718550" y="1365250"/>
          <p14:tracePt t="87890" x="8737600" y="1352550"/>
          <p14:tracePt t="87906" x="8750300" y="1346200"/>
          <p14:tracePt t="87923" x="8769350" y="1333500"/>
          <p14:tracePt t="87940" x="8813800" y="1327150"/>
          <p14:tracePt t="87956" x="8858250" y="1320800"/>
          <p14:tracePt t="87974" x="8915400" y="1320800"/>
          <p14:tracePt t="87990" x="8972550" y="1320800"/>
          <p14:tracePt t="87993" x="8997950" y="1320800"/>
          <p14:tracePt t="88007" x="9029700" y="1327150"/>
          <p14:tracePt t="88024" x="9055100" y="1327150"/>
          <p14:tracePt t="88040" x="9086850" y="1327150"/>
          <p14:tracePt t="88056" x="9112250" y="1333500"/>
          <p14:tracePt t="88073" x="9137650" y="1333500"/>
          <p14:tracePt t="88090" x="9144000" y="1339850"/>
          <p14:tracePt t="88106" x="9156700" y="1352550"/>
          <p14:tracePt t="88123" x="9163050" y="1371600"/>
          <p14:tracePt t="88140" x="9163050" y="1377950"/>
          <p14:tracePt t="88157" x="9163050" y="1384300"/>
          <p14:tracePt t="88190" x="9163050" y="1377950"/>
          <p14:tracePt t="88207" x="9156700" y="1371600"/>
          <p14:tracePt t="88223" x="9144000" y="1365250"/>
          <p14:tracePt t="88240" x="9112250" y="1352550"/>
          <p14:tracePt t="88256" x="9099550" y="1339850"/>
          <p14:tracePt t="88273" x="9080500" y="1333500"/>
          <p14:tracePt t="88290" x="9067800" y="1333500"/>
          <p14:tracePt t="88323" x="9093200" y="1333500"/>
          <p14:tracePt t="88340" x="9163050" y="1333500"/>
          <p14:tracePt t="88357" x="9226550" y="1333500"/>
          <p14:tracePt t="88373" x="9271000" y="1339850"/>
          <p14:tracePt t="88391" x="9302750" y="1339850"/>
          <p14:tracePt t="88407" x="9309100" y="1339850"/>
          <p14:tracePt t="88451" x="9315450" y="1339850"/>
          <p14:tracePt t="88467" x="9321800" y="1339850"/>
          <p14:tracePt t="88490" x="9340850" y="1339850"/>
          <p14:tracePt t="88507" x="9353550" y="1339850"/>
          <p14:tracePt t="88523" x="9366250" y="1339850"/>
          <p14:tracePt t="88525" x="9372600" y="1339850"/>
          <p14:tracePt t="88541" x="9378950" y="1339850"/>
          <p14:tracePt t="88557" x="9391650" y="1346200"/>
          <p14:tracePt t="88574" x="9410700" y="1352550"/>
          <p14:tracePt t="88591" x="9442450" y="1358900"/>
          <p14:tracePt t="88607" x="9518650" y="1371600"/>
          <p14:tracePt t="88624" x="9582150" y="1371600"/>
          <p14:tracePt t="88640" x="9639300" y="1371600"/>
          <p14:tracePt t="88657" x="9690100" y="1371600"/>
          <p14:tracePt t="88660" x="9709150" y="1371600"/>
          <p14:tracePt t="88676" x="9715500" y="1371600"/>
          <p14:tracePt t="88680" x="9728200" y="1371600"/>
          <p14:tracePt t="88690" x="9734550" y="1371600"/>
          <p14:tracePt t="88707" x="9747250" y="1371600"/>
          <p14:tracePt t="88723" x="9753600" y="1371600"/>
          <p14:tracePt t="88741" x="9759950" y="1365250"/>
          <p14:tracePt t="88757" x="9779000" y="1352550"/>
          <p14:tracePt t="88774" x="9791700" y="1339850"/>
          <p14:tracePt t="88791" x="9810750" y="1320800"/>
          <p14:tracePt t="88807" x="9823450" y="1301750"/>
          <p14:tracePt t="88826" x="9829800" y="1289050"/>
          <p14:tracePt t="88840" x="9836150" y="1276350"/>
          <p14:tracePt t="88857" x="9836150" y="1270000"/>
          <p14:tracePt t="88874" x="9836150" y="1250950"/>
          <p14:tracePt t="88878" x="9836150" y="1244600"/>
          <p14:tracePt t="88890" x="9836150" y="1238250"/>
          <p14:tracePt t="88907" x="9829800" y="1225550"/>
          <p14:tracePt t="88924" x="9823450" y="1193800"/>
          <p14:tracePt t="88941" x="9817100" y="1174750"/>
          <p14:tracePt t="88957" x="9817100" y="1168400"/>
          <p14:tracePt t="88960" x="9810750" y="1162050"/>
          <p14:tracePt t="88974" x="9810750" y="1155700"/>
          <p14:tracePt t="88991" x="9798050" y="1149350"/>
          <p14:tracePt t="89008" x="9791700" y="1143000"/>
          <p14:tracePt t="89024" x="9779000" y="1130300"/>
          <p14:tracePt t="89041" x="9759950" y="1123950"/>
          <p14:tracePt t="89057" x="9715500" y="1111250"/>
          <p14:tracePt t="89074" x="9677400" y="1098550"/>
          <p14:tracePt t="89091" x="9620250" y="1079500"/>
          <p14:tracePt t="89107" x="9563100" y="1073150"/>
          <p14:tracePt t="89124" x="9518650" y="1066800"/>
          <p14:tracePt t="89140" x="9455150" y="1060450"/>
          <p14:tracePt t="89158" x="9391650" y="1054100"/>
          <p14:tracePt t="89174" x="9290050" y="1054100"/>
          <p14:tracePt t="89191" x="9220200" y="1060450"/>
          <p14:tracePt t="89208" x="9201150" y="1066800"/>
          <p14:tracePt t="89210" x="9182100" y="1073150"/>
          <p14:tracePt t="89224" x="9144000" y="1098550"/>
          <p14:tracePt t="89241" x="9118600" y="1117600"/>
          <p14:tracePt t="89258" x="9080500" y="1149350"/>
          <p14:tracePt t="89274" x="9055100" y="1174750"/>
          <p14:tracePt t="89291" x="9023350" y="1206500"/>
          <p14:tracePt t="89308" x="9004300" y="1219200"/>
          <p14:tracePt t="89324" x="8991600" y="1238250"/>
          <p14:tracePt t="89341" x="8991600" y="1257300"/>
          <p14:tracePt t="89358" x="8985250" y="1270000"/>
          <p14:tracePt t="89374" x="8985250" y="1301750"/>
          <p14:tracePt t="89391" x="8991600" y="1320800"/>
          <p14:tracePt t="89409" x="8997950" y="1346200"/>
          <p14:tracePt t="89424" x="9004300" y="1390650"/>
          <p14:tracePt t="89441" x="9004300" y="1428750"/>
          <p14:tracePt t="89458" x="9004300" y="1473200"/>
          <p14:tracePt t="89477" x="8997950" y="1485900"/>
          <p14:tracePt t="89493" x="8991600" y="1498600"/>
          <p14:tracePt t="89515" x="8991600" y="1504950"/>
          <p14:tracePt t="89624" x="8985250" y="1504950"/>
          <p14:tracePt t="89632" x="8985250" y="1511300"/>
          <p14:tracePt t="89669" x="8985250" y="1517650"/>
          <p14:tracePt t="89691" x="8978900" y="1517650"/>
          <p14:tracePt t="89708" x="8978900" y="1524000"/>
          <p14:tracePt t="89724" x="8972550" y="1524000"/>
          <p14:tracePt t="90157" x="8972550" y="1517650"/>
          <p14:tracePt t="90238" x="8972550" y="1511300"/>
          <p14:tracePt t="90252" x="8972550" y="1504950"/>
          <p14:tracePt t="90260" x="8972550" y="1498600"/>
          <p14:tracePt t="90276" x="8972550" y="1485900"/>
          <p14:tracePt t="90292" x="8972550" y="1466850"/>
          <p14:tracePt t="90309" x="8972550" y="1454150"/>
          <p14:tracePt t="90326" x="8972550" y="1435100"/>
          <p14:tracePt t="90341" x="8972550" y="1428750"/>
          <p14:tracePt t="90359" x="8972550" y="1416050"/>
          <p14:tracePt t="90375" x="8978900" y="1403350"/>
          <p14:tracePt t="90392" x="8978900" y="1390650"/>
          <p14:tracePt t="90408" x="8978900" y="1377950"/>
          <p14:tracePt t="90425" x="8978900" y="1365250"/>
          <p14:tracePt t="90442" x="8978900" y="1352550"/>
          <p14:tracePt t="90459" x="8978900" y="1339850"/>
          <p14:tracePt t="90476" x="8978900" y="1333500"/>
          <p14:tracePt t="90894" x="8985250" y="1339850"/>
          <p14:tracePt t="90909" x="8991600" y="1339850"/>
          <p14:tracePt t="90915" x="8991600" y="1346200"/>
          <p14:tracePt t="90926" x="8997950" y="1346200"/>
          <p14:tracePt t="90970" x="9004300" y="1346200"/>
          <p14:tracePt t="90997" x="9017000" y="1346200"/>
          <p14:tracePt t="91010" x="9042400" y="1346200"/>
          <p14:tracePt t="91028" x="9099550" y="1346200"/>
          <p14:tracePt t="91042" x="9182100" y="1346200"/>
          <p14:tracePt t="91059" x="9264650" y="1346200"/>
          <p14:tracePt t="91076" x="9315450" y="1346200"/>
          <p14:tracePt t="91092" x="9353550" y="1346200"/>
          <p14:tracePt t="91109" x="9366250" y="1352550"/>
          <p14:tracePt t="91160" x="9385300" y="1352550"/>
          <p14:tracePt t="91176" x="9448800" y="1352550"/>
          <p14:tracePt t="91192" x="9550400" y="1352550"/>
          <p14:tracePt t="91210" x="9645650" y="1365250"/>
          <p14:tracePt t="91227" x="9715500" y="1371600"/>
          <p14:tracePt t="91243" x="9721850" y="1371600"/>
          <p14:tracePt t="91292" x="9734550" y="1371600"/>
          <p14:tracePt t="91309" x="9766300" y="1371600"/>
          <p14:tracePt t="91325" x="9823450" y="1371600"/>
          <p14:tracePt t="91343" x="9886950" y="1371600"/>
          <p14:tracePt t="91359" x="9918700" y="1371600"/>
          <p14:tracePt t="91376" x="9931400" y="1371600"/>
          <p14:tracePt t="91394" x="9944100" y="1371600"/>
          <p14:tracePt t="91409" x="9950450" y="1371600"/>
          <p14:tracePt t="91490" x="9956800" y="1371600"/>
          <p14:tracePt t="91505" x="9963150" y="1371600"/>
          <p14:tracePt t="91514" x="9975850" y="1371600"/>
          <p14:tracePt t="91526" x="9988550" y="1371600"/>
          <p14:tracePt t="91543" x="10026650" y="1371600"/>
          <p14:tracePt t="91546" x="10052050" y="1371600"/>
          <p14:tracePt t="91559" x="10064750" y="1371600"/>
          <p14:tracePt t="91563" x="10083800" y="1377950"/>
          <p14:tracePt t="91576" x="10096500" y="1377950"/>
          <p14:tracePt t="91594" x="10102850" y="1384300"/>
          <p14:tracePt t="91609" x="10102850" y="1390650"/>
          <p14:tracePt t="91626" x="10096500" y="1397000"/>
          <p14:tracePt t="91643" x="10083800" y="1409700"/>
          <p14:tracePt t="91660" x="10058400" y="1416050"/>
          <p14:tracePt t="91665" x="10039350" y="1422400"/>
          <p14:tracePt t="91679" x="10033000" y="1422400"/>
          <p14:tracePt t="91681" x="10026650" y="1422400"/>
          <p14:tracePt t="91739" x="10033000" y="1422400"/>
          <p14:tracePt t="91772" x="10039350" y="1422400"/>
          <p14:tracePt t="91824" x="10039350" y="1428750"/>
          <p14:tracePt t="91840" x="10039350" y="1435100"/>
          <p14:tracePt t="91860" x="10052050" y="1441450"/>
          <p14:tracePt t="91864" x="10064750" y="1441450"/>
          <p14:tracePt t="91878" x="10071100" y="1441450"/>
          <p14:tracePt t="91893" x="10083800" y="1441450"/>
          <p14:tracePt t="91950" x="10077450" y="1441450"/>
          <p14:tracePt t="91960" x="10071100" y="1441450"/>
          <p14:tracePt t="91976" x="10052050" y="1447800"/>
          <p14:tracePt t="91993" x="10039350" y="1447800"/>
          <p14:tracePt t="92009" x="10026650" y="1447800"/>
          <p14:tracePt t="92027" x="10013950" y="1441450"/>
          <p14:tracePt t="92043" x="9994900" y="1441450"/>
          <p14:tracePt t="92046" x="9975850" y="1435100"/>
          <p14:tracePt t="92060" x="9950450" y="1435100"/>
          <p14:tracePt t="92077" x="9766300" y="1428750"/>
          <p14:tracePt t="92093" x="9588500" y="1435100"/>
          <p14:tracePt t="92110" x="9378950" y="1447800"/>
          <p14:tracePt t="92127" x="9201150" y="1454150"/>
          <p14:tracePt t="92143" x="9067800" y="1460500"/>
          <p14:tracePt t="92161" x="8953500" y="1466850"/>
          <p14:tracePt t="92176" x="8788400" y="1466850"/>
          <p14:tracePt t="92193" x="8597900" y="1473200"/>
          <p14:tracePt t="92209" x="8324850" y="1479550"/>
          <p14:tracePt t="92227" x="7924800" y="1485900"/>
          <p14:tracePt t="92243" x="7480300" y="1485900"/>
          <p14:tracePt t="92260" x="7124700" y="1492250"/>
          <p14:tracePt t="92263" x="7029450" y="1498600"/>
          <p14:tracePt t="92277" x="6997700" y="1504950"/>
          <p14:tracePt t="92294" x="7004050" y="1504950"/>
          <p14:tracePt t="92310" x="7086600" y="1524000"/>
          <p14:tracePt t="92327" x="7181850" y="1536700"/>
          <p14:tracePt t="92343" x="7258050" y="1549400"/>
          <p14:tracePt t="92362" x="7289800" y="1555750"/>
          <p14:tracePt t="92377" x="7296150" y="1555750"/>
          <p14:tracePt t="92393" x="7296150" y="1562100"/>
          <p14:tracePt t="92410" x="7302500" y="1562100"/>
          <p14:tracePt t="92444" x="7315200" y="1562100"/>
          <p14:tracePt t="92462" x="7334250" y="1562100"/>
          <p14:tracePt t="92476" x="7366000" y="1562100"/>
          <p14:tracePt t="92494" x="7378700" y="1562100"/>
          <p14:tracePt t="92510" x="7385050" y="1562100"/>
          <p14:tracePt t="93604" x="7404100" y="1562100"/>
          <p14:tracePt t="93613" x="7429500" y="1562100"/>
          <p14:tracePt t="93631" x="7454900" y="1568450"/>
          <p14:tracePt t="93646" x="7467600" y="1574800"/>
          <p14:tracePt t="93661" x="7473950" y="1581150"/>
          <p14:tracePt t="93762" x="7480300" y="1581150"/>
          <p14:tracePt t="93814" x="7486650" y="1581150"/>
          <p14:tracePt t="93829" x="7486650" y="1574800"/>
          <p14:tracePt t="97714" x="7486650" y="1568450"/>
          <p14:tracePt t="97733" x="7473950" y="1562100"/>
          <p14:tracePt t="97748" x="7461250" y="1555750"/>
          <p14:tracePt t="97765" x="7442200" y="1543050"/>
          <p14:tracePt t="97783" x="7429500" y="1543050"/>
          <p14:tracePt t="97799" x="7423150" y="1536700"/>
          <p14:tracePt t="97815" x="7391400" y="1530350"/>
          <p14:tracePt t="97820" x="7359650" y="1530350"/>
          <p14:tracePt t="97831" x="7327900" y="1530350"/>
          <p14:tracePt t="97848" x="7251700" y="1524000"/>
          <p14:tracePt t="97865" x="7162800" y="1524000"/>
          <p14:tracePt t="97882" x="7042150" y="1517650"/>
          <p14:tracePt t="97884" x="6940550" y="1511300"/>
          <p14:tracePt t="97898" x="6642100" y="1485900"/>
          <p14:tracePt t="97915" x="6210300" y="1454150"/>
          <p14:tracePt t="97931" x="5651500" y="1416050"/>
          <p14:tracePt t="97949" x="5054600" y="1384300"/>
          <p14:tracePt t="97965" x="4533900" y="1333500"/>
          <p14:tracePt t="97981" x="4064000" y="1282700"/>
          <p14:tracePt t="97998" x="3778250" y="1250950"/>
          <p14:tracePt t="98015" x="3568700" y="1244600"/>
          <p14:tracePt t="98031" x="3359150" y="1244600"/>
          <p14:tracePt t="98048" x="3111500" y="1250950"/>
          <p14:tracePt t="98051" x="2933700" y="1250950"/>
          <p14:tracePt t="98066" x="2730500" y="1250950"/>
          <p14:tracePt t="98082" x="2273300" y="1244600"/>
          <p14:tracePt t="98098" x="1905000" y="1219200"/>
          <p14:tracePt t="98115" x="1581150" y="1187450"/>
          <p14:tracePt t="98118" x="1517650" y="1181100"/>
          <p14:tracePt t="98134" x="1536700" y="1181100"/>
          <p14:tracePt t="98148" x="1581150" y="1181100"/>
          <p14:tracePt t="98166" x="1879600" y="1206500"/>
          <p14:tracePt t="98182" x="2114550" y="1238250"/>
          <p14:tracePt t="98198" x="2260600" y="1263650"/>
          <p14:tracePt t="98215" x="2286000" y="1276350"/>
          <p14:tracePt t="98231" x="2279650" y="1276350"/>
          <p14:tracePt t="98248" x="2260600" y="1270000"/>
          <p14:tracePt t="98265" x="2241550" y="1263650"/>
          <p14:tracePt t="98282" x="2235200" y="1257300"/>
          <p14:tracePt t="98340" x="2216150" y="1257300"/>
          <p14:tracePt t="98350" x="2146300" y="1257300"/>
          <p14:tracePt t="98367" x="2006600" y="1257300"/>
          <p14:tracePt t="98382" x="1860550" y="1257300"/>
          <p14:tracePt t="98400" x="1708150" y="1257300"/>
          <p14:tracePt t="98417" x="1625600" y="1244600"/>
          <p14:tracePt t="98432" x="1619250" y="1244600"/>
          <p14:tracePt t="98464" x="1612900" y="1250950"/>
          <p14:tracePt t="98482" x="1574800" y="1276350"/>
          <p14:tracePt t="98499" x="1517650" y="1282700"/>
          <p14:tracePt t="98515" x="1466850" y="1282700"/>
          <p14:tracePt t="98532" x="1454150" y="1282700"/>
          <p14:tracePt t="98548" x="1454150" y="1289050"/>
          <p14:tracePt t="98566" x="1479550" y="1295400"/>
          <p14:tracePt t="98584" x="1676400" y="1314450"/>
          <p14:tracePt t="98599" x="1828800" y="1327150"/>
          <p14:tracePt t="98617" x="2044700" y="1339850"/>
          <p14:tracePt t="98632" x="2368550" y="1352550"/>
          <p14:tracePt t="98649" x="2724150" y="1352550"/>
          <p14:tracePt t="98665" x="3232150" y="1346200"/>
          <p14:tracePt t="98682" x="3797300" y="1333500"/>
          <p14:tracePt t="98699" x="4349750" y="1320800"/>
          <p14:tracePt t="98715" x="4876800" y="1308100"/>
          <p14:tracePt t="98732" x="5359400" y="1289050"/>
          <p14:tracePt t="98749" x="5765800" y="1276350"/>
          <p14:tracePt t="98765" x="6172200" y="1263650"/>
          <p14:tracePt t="98784" x="6496050" y="1244600"/>
          <p14:tracePt t="98799" x="6724650" y="1225550"/>
          <p14:tracePt t="98816" x="6858000" y="1212850"/>
          <p14:tracePt t="98820" x="6896100" y="1200150"/>
          <p14:tracePt t="98832" x="6915150" y="1193800"/>
          <p14:tracePt t="99012" x="6927850" y="1193800"/>
          <p14:tracePt t="99023" x="6934200" y="1193800"/>
          <p14:tracePt t="99032" x="6972300" y="1193800"/>
          <p14:tracePt t="99050" x="7086600" y="1200150"/>
          <p14:tracePt t="99066" x="7207250" y="1225550"/>
          <p14:tracePt t="99083" x="7296150" y="1244600"/>
          <p14:tracePt t="99201" x="7302500" y="1244600"/>
          <p14:tracePt t="99216" x="7321550" y="1244600"/>
          <p14:tracePt t="99233" x="7353300" y="1250950"/>
          <p14:tracePt t="99249" x="7385050" y="1257300"/>
          <p14:tracePt t="99266" x="7429500" y="1270000"/>
          <p14:tracePt t="99284" x="7499350" y="1289050"/>
          <p14:tracePt t="99300" x="7594600" y="1308100"/>
          <p14:tracePt t="99316" x="7747000" y="1333500"/>
          <p14:tracePt t="99318" x="7829550" y="1339850"/>
          <p14:tracePt t="99332" x="8051800" y="1371600"/>
          <p14:tracePt t="99349" x="8242300" y="1403350"/>
          <p14:tracePt t="99366" x="8394700" y="1441450"/>
          <p14:tracePt t="99383" x="8470900" y="1466850"/>
          <p14:tracePt t="99416" x="8470900" y="1473200"/>
          <p14:tracePt t="99449" x="8470900" y="1479550"/>
          <p14:tracePt t="99488" x="8477250" y="1479550"/>
          <p14:tracePt t="99500" x="8489950" y="1479550"/>
          <p14:tracePt t="99516" x="8515350" y="1485900"/>
          <p14:tracePt t="99533" x="8534400" y="1485900"/>
          <p14:tracePt t="99550" x="8572500" y="1485900"/>
          <p14:tracePt t="99566" x="8693150" y="1492250"/>
          <p14:tracePt t="99583" x="8794750" y="1492250"/>
          <p14:tracePt t="99600" x="8877300" y="1492250"/>
          <p14:tracePt t="99616" x="8921750" y="1485900"/>
          <p14:tracePt t="99633" x="8966200" y="1473200"/>
          <p14:tracePt t="99651" x="8985250" y="1473200"/>
          <p14:tracePt t="99671" x="8997950" y="1473200"/>
          <p14:tracePt t="99683" x="9004300" y="1473200"/>
          <p14:tracePt t="99700" x="9004300" y="1466850"/>
          <p14:tracePt t="99716" x="9010650" y="1466850"/>
          <p14:tracePt t="99850" x="8997950" y="1466850"/>
          <p14:tracePt t="99858" x="8991600" y="1460500"/>
          <p14:tracePt t="99866" x="8972550" y="1460500"/>
          <p14:tracePt t="99884" x="8940800" y="1447800"/>
          <p14:tracePt t="99900" x="8896350" y="1428750"/>
          <p14:tracePt t="99917" x="8896350" y="1422400"/>
          <p14:tracePt t="102144" x="8877300" y="1422400"/>
          <p14:tracePt t="102150" x="8858250" y="1416050"/>
          <p14:tracePt t="102169" x="8750300" y="1409700"/>
          <p14:tracePt t="102185" x="8616950" y="1416050"/>
          <p14:tracePt t="102202" x="8502650" y="1428750"/>
          <p14:tracePt t="102219" x="8413750" y="1441450"/>
          <p14:tracePt t="102222" x="8382000" y="1447800"/>
          <p14:tracePt t="102235" x="8369300" y="1454150"/>
          <p14:tracePt t="102252" x="8350250" y="1473200"/>
          <p14:tracePt t="102269" x="8350250" y="1498600"/>
          <p14:tracePt t="102285" x="8343900" y="1504950"/>
          <p14:tracePt t="102414" x="8343900" y="1511300"/>
          <p14:tracePt t="102420" x="8337550" y="1517650"/>
          <p14:tracePt t="102435" x="8312150" y="1530350"/>
          <p14:tracePt t="102452" x="8305800" y="1536700"/>
          <p14:tracePt t="102470" x="8299450" y="1549400"/>
          <p14:tracePt t="102485" x="8299450" y="1555750"/>
          <p14:tracePt t="102502" x="8299450" y="1581150"/>
          <p14:tracePt t="102519" x="8312150" y="1619250"/>
          <p14:tracePt t="102535" x="8324850" y="1657350"/>
          <p14:tracePt t="102552" x="8343900" y="1695450"/>
          <p14:tracePt t="102569" x="8369300" y="1746250"/>
          <p14:tracePt t="102585" x="8388350" y="1797050"/>
          <p14:tracePt t="102602" x="8388350" y="1860550"/>
          <p14:tracePt t="102619" x="8356600" y="1924050"/>
          <p14:tracePt t="102635" x="8324850" y="1974850"/>
          <p14:tracePt t="102652" x="8312150" y="2000250"/>
          <p14:tracePt t="102670" x="8305800" y="2012950"/>
          <p14:tracePt t="102800" x="8299450" y="2019300"/>
          <p14:tracePt t="102819" x="8293100" y="2019300"/>
          <p14:tracePt t="102944" x="8293100" y="2012950"/>
          <p14:tracePt t="102952" x="8293100" y="2006600"/>
          <p14:tracePt t="102970" x="8293100" y="1987550"/>
          <p14:tracePt t="102986" x="8305800" y="1930400"/>
          <p14:tracePt t="103003" x="8331200" y="1828800"/>
          <p14:tracePt t="103019" x="8369300" y="1676400"/>
          <p14:tracePt t="103036" x="8401050" y="1543050"/>
          <p14:tracePt t="103053" x="8420100" y="1416050"/>
          <p14:tracePt t="103069" x="8426450" y="1365250"/>
          <p14:tracePt t="103072" x="8426450" y="1352550"/>
          <p14:tracePt t="103453" x="8439150" y="1352550"/>
          <p14:tracePt t="103460" x="8477250" y="1377950"/>
          <p14:tracePt t="103477" x="8585200" y="1441450"/>
          <p14:tracePt t="103486" x="8629650" y="1473200"/>
          <p14:tracePt t="103503" x="8642350" y="1504950"/>
          <p14:tracePt t="103520" x="8629650" y="1536700"/>
          <p14:tracePt t="103536" x="8616950" y="1555750"/>
          <p14:tracePt t="103553" x="8610600" y="1574800"/>
          <p14:tracePt t="103569" x="8604250" y="1581150"/>
          <p14:tracePt t="103677" x="8604250" y="1587500"/>
          <p14:tracePt t="103741" x="8604250" y="1593850"/>
          <p14:tracePt t="103758" x="8604250" y="1600200"/>
          <p14:tracePt t="103774" x="8604250" y="1606550"/>
          <p14:tracePt t="103792" x="8597900" y="1619250"/>
          <p14:tracePt t="103803" x="8597900" y="1625600"/>
          <p14:tracePt t="103820" x="8597900" y="1631950"/>
          <p14:tracePt t="103837" x="8585200" y="1651000"/>
          <p14:tracePt t="103853" x="8578850" y="1663700"/>
          <p14:tracePt t="103870" x="8572500" y="1701800"/>
          <p14:tracePt t="103887" x="8566150" y="1727200"/>
          <p14:tracePt t="103904" x="8559800" y="1752600"/>
          <p14:tracePt t="103920" x="8553450" y="1765300"/>
          <p14:tracePt t="103938" x="8547100" y="1784350"/>
          <p14:tracePt t="104087" x="8547100" y="1778000"/>
          <p14:tracePt t="104100" x="8547100" y="1771650"/>
          <p14:tracePt t="104116" x="8547100" y="1765300"/>
          <p14:tracePt t="104129" x="8553450" y="1758950"/>
          <p14:tracePt t="104136" x="8559800" y="1752600"/>
          <p14:tracePt t="104153" x="8585200" y="1739900"/>
          <p14:tracePt t="104156" x="8610600" y="1727200"/>
          <p14:tracePt t="104170" x="8623300" y="1720850"/>
          <p14:tracePt t="104188" x="8661400" y="1701800"/>
          <p14:tracePt t="104203" x="8686800" y="1689100"/>
          <p14:tracePt t="104220" x="8693150" y="1689100"/>
          <p14:tracePt t="104237" x="8724900" y="1663700"/>
          <p14:tracePt t="104253" x="8743950" y="1651000"/>
          <p14:tracePt t="104270" x="8769350" y="1638300"/>
          <p14:tracePt t="104287" x="8813800" y="1625600"/>
          <p14:tracePt t="104303" x="8832850" y="1612900"/>
          <p14:tracePt t="104320" x="8909050" y="1612900"/>
          <p14:tracePt t="104336" x="8978900" y="1625600"/>
          <p14:tracePt t="104354" x="9004300" y="1631950"/>
          <p14:tracePt t="104370" x="9010650" y="1644650"/>
          <p14:tracePt t="104387" x="9010650" y="1651000"/>
          <p14:tracePt t="104404" x="9010650" y="1663700"/>
          <p14:tracePt t="104420" x="9010650" y="1670050"/>
          <p14:tracePt t="104470" x="9010650" y="1676400"/>
          <p14:tracePt t="104487" x="9023350" y="1676400"/>
          <p14:tracePt t="104504" x="9061450" y="1676400"/>
          <p14:tracePt t="104520" x="9112250" y="1676400"/>
          <p14:tracePt t="104538" x="9163050" y="1676400"/>
          <p14:tracePt t="104554" x="9207500" y="1676400"/>
          <p14:tracePt t="104570" x="9258300" y="1676400"/>
          <p14:tracePt t="104589" x="9283700" y="1676400"/>
          <p14:tracePt t="104604" x="9302750" y="1670050"/>
          <p14:tracePt t="104620" x="9321800" y="1670050"/>
          <p14:tracePt t="104637" x="9347200" y="1663700"/>
          <p14:tracePt t="104655" x="9359900" y="1657350"/>
          <p14:tracePt t="104726" x="9353550" y="1657350"/>
          <p14:tracePt t="104741" x="9340850" y="1657350"/>
          <p14:tracePt t="104754" x="9334500" y="1657350"/>
          <p14:tracePt t="104770" x="9321800" y="1663700"/>
          <p14:tracePt t="104787" x="9309100" y="1670050"/>
          <p14:tracePt t="104804" x="9290050" y="1676400"/>
          <p14:tracePt t="104820" x="9283700" y="1676400"/>
          <p14:tracePt t="104837" x="9277350" y="1676400"/>
          <p14:tracePt t="104854" x="9271000" y="1676400"/>
          <p14:tracePt t="104890" x="9264650" y="1676400"/>
          <p14:tracePt t="104914" x="9258300" y="1676400"/>
          <p14:tracePt t="104937" x="9251950" y="1676400"/>
          <p14:tracePt t="104956" x="9245600" y="1676400"/>
          <p14:tracePt t="104970" x="9239250" y="1682750"/>
          <p14:tracePt t="104989" x="9232900" y="1682750"/>
          <p14:tracePt t="105004" x="9226550" y="1682750"/>
          <p14:tracePt t="105355" x="9226550" y="1676400"/>
          <p14:tracePt t="105434" x="9220200" y="1676400"/>
          <p14:tracePt t="105734" x="9213850" y="1676400"/>
          <p14:tracePt t="105757" x="9207500" y="1676400"/>
          <p14:tracePt t="105763" x="9201150" y="1682750"/>
          <p14:tracePt t="105782" x="9194800" y="1682750"/>
          <p14:tracePt t="105796" x="9188450" y="1695450"/>
          <p14:tracePt t="105805" x="9182100" y="1695450"/>
          <p14:tracePt t="105821" x="9182100" y="1701800"/>
          <p14:tracePt t="106003" x="9182100" y="1708150"/>
          <p14:tracePt t="106022" x="9169400" y="1714500"/>
          <p14:tracePt t="106039" x="9169400" y="1720850"/>
          <p14:tracePt t="106104" x="9163050" y="1720850"/>
          <p14:tracePt t="106242" x="9163050" y="1727200"/>
          <p14:tracePt t="106709" x="9163050" y="1733550"/>
          <p14:tracePt t="106724" x="9156700" y="1733550"/>
          <p14:tracePt t="106740" x="9156700" y="1739900"/>
          <p14:tracePt t="106756" x="9150350" y="1739900"/>
          <p14:tracePt t="106878" x="9150350" y="1746250"/>
          <p14:tracePt t="106902" x="9144000" y="1746250"/>
          <p14:tracePt t="107365" x="9144000" y="1752600"/>
          <p14:tracePt t="107372" x="9144000" y="1758950"/>
          <p14:tracePt t="107389" x="9144000" y="1771650"/>
          <p14:tracePt t="107406" x="9144000" y="1784350"/>
          <p14:tracePt t="107423" x="9144000" y="1790700"/>
          <p14:tracePt t="107454" x="9150350" y="1790700"/>
          <p14:tracePt t="107492" x="9150350" y="1797050"/>
          <p14:tracePt t="107507" x="9150350" y="1803400"/>
          <p14:tracePt t="107514" x="9144000" y="1803400"/>
          <p14:tracePt t="107523" x="9144000" y="1809750"/>
          <p14:tracePt t="107540" x="9137650" y="1822450"/>
          <p14:tracePt t="107556" x="9131300" y="1828800"/>
          <p14:tracePt t="107573" x="9124950" y="1835150"/>
          <p14:tracePt t="107590" x="9124950" y="1841500"/>
          <p14:tracePt t="107611" x="9118600" y="1841500"/>
          <p14:tracePt t="107634" x="9118600" y="1847850"/>
          <p14:tracePt t="107641" x="9112250" y="1847850"/>
          <p14:tracePt t="107657" x="9099550" y="1854200"/>
          <p14:tracePt t="107673" x="9093200" y="1860550"/>
          <p14:tracePt t="107689" x="9074150" y="1873250"/>
          <p14:tracePt t="107706" x="9067800" y="1879600"/>
          <p14:tracePt t="107741" x="9061450" y="1879600"/>
          <p14:tracePt t="107756" x="9061450" y="1885950"/>
          <p14:tracePt t="107773" x="9055100" y="1885950"/>
          <p14:tracePt t="107806" x="9055100" y="1892300"/>
          <p14:tracePt t="107840" x="9048750" y="1892300"/>
          <p14:tracePt t="107891" x="9048750" y="1898650"/>
          <p14:tracePt t="107906" x="9042400" y="1905000"/>
          <p14:tracePt t="107923" x="9036050" y="1911350"/>
          <p14:tracePt t="107940" x="9029700" y="1917700"/>
          <p14:tracePt t="107943" x="9029700" y="1924050"/>
          <p14:tracePt t="107956" x="9023350" y="1924050"/>
          <p14:tracePt t="108067" x="9017000" y="1930400"/>
          <p14:tracePt t="108074" x="9010650" y="1930400"/>
          <p14:tracePt t="108090" x="9004300" y="1936750"/>
          <p14:tracePt t="108107" x="8997950" y="1943100"/>
          <p14:tracePt t="108123" x="8985250" y="1949450"/>
          <p14:tracePt t="108140" x="8972550" y="1955800"/>
          <p14:tracePt t="108157" x="8966200" y="1955800"/>
          <p14:tracePt t="108174" x="8959850" y="1955800"/>
          <p14:tracePt t="108207" x="8953500" y="1955800"/>
          <p14:tracePt t="108223" x="8947150" y="1962150"/>
          <p14:tracePt t="108242" x="8940800" y="1962150"/>
          <p14:tracePt t="108273" x="8934450" y="1962150"/>
          <p14:tracePt t="108307" x="8928100" y="1962150"/>
          <p14:tracePt t="108323" x="8921750" y="1968500"/>
          <p14:tracePt t="108327" x="8915400" y="1968500"/>
          <p14:tracePt t="108357" x="8909050" y="1968500"/>
          <p14:tracePt t="108374" x="8896350" y="1962150"/>
          <p14:tracePt t="108390" x="8864600" y="1949450"/>
          <p14:tracePt t="108407" x="8845550" y="1949450"/>
          <p14:tracePt t="108423" x="8845550" y="1981200"/>
          <p14:tracePt t="108441" x="8890000" y="2032000"/>
          <p14:tracePt t="108457" x="8972550" y="2101850"/>
          <p14:tracePt t="108474" x="9067800" y="2178050"/>
          <p14:tracePt t="108490" x="9156700" y="2241550"/>
          <p14:tracePt t="108507" x="9207500" y="2286000"/>
          <p14:tracePt t="108523" x="9226550" y="2305050"/>
          <p14:tracePt t="108540" x="9220200" y="2305050"/>
          <p14:tracePt t="108557" x="9207500" y="2305050"/>
          <p14:tracePt t="108573" x="9201150" y="2305050"/>
          <p14:tracePt t="108592" x="9194800" y="2298700"/>
          <p14:tracePt t="108607" x="9194800" y="2292350"/>
          <p14:tracePt t="108624" x="9194800" y="2279650"/>
          <p14:tracePt t="108640" x="9188450" y="2254250"/>
          <p14:tracePt t="108657" x="9163050" y="2241550"/>
          <p14:tracePt t="108674" x="9131300" y="2241550"/>
          <p14:tracePt t="108691" x="9099550" y="2241550"/>
          <p14:tracePt t="108916" x="9099550" y="2235200"/>
          <p14:tracePt t="109060" x="9099550" y="2228850"/>
          <p14:tracePt t="109157" x="9093200" y="2228850"/>
          <p14:tracePt t="109182" x="9093200" y="2235200"/>
          <p14:tracePt t="109204" x="9086850" y="2241550"/>
          <p14:tracePt t="109224" x="9086850" y="2247900"/>
          <p14:tracePt t="109241" x="9086850" y="2254250"/>
          <p14:tracePt t="109258" x="9086850" y="2273300"/>
          <p14:tracePt t="109274" x="9086850" y="2286000"/>
          <p14:tracePt t="109291" x="9086850" y="2298700"/>
          <p14:tracePt t="109308" x="9086850" y="2305050"/>
          <p14:tracePt t="109397" x="9080500" y="2305050"/>
          <p14:tracePt t="109408" x="9074150" y="2305050"/>
          <p14:tracePt t="109424" x="9061450" y="2305050"/>
          <p14:tracePt t="109441" x="9055100" y="2305050"/>
          <p14:tracePt t="109459" x="9048750" y="2305050"/>
          <p14:tracePt t="109474" x="9042400" y="2305050"/>
          <p14:tracePt t="109508" x="9036050" y="2305050"/>
          <p14:tracePt t="109526" x="9010650" y="2305050"/>
          <p14:tracePt t="109542" x="8997950" y="2305050"/>
          <p14:tracePt t="109560" x="8972550" y="2305050"/>
          <p14:tracePt t="109574" x="8959850" y="2305050"/>
          <p14:tracePt t="109608" x="8947150" y="2305050"/>
          <p14:tracePt t="109625" x="8934450" y="2305050"/>
          <p14:tracePt t="109641" x="8909050" y="2305050"/>
          <p14:tracePt t="109658" x="8864600" y="2298700"/>
          <p14:tracePt t="109675" x="8820150" y="2292350"/>
          <p14:tracePt t="109681" x="8794750" y="2286000"/>
          <p14:tracePt t="109691" x="8782050" y="2286000"/>
          <p14:tracePt t="109708" x="8769350" y="2279650"/>
          <p14:tracePt t="109895" x="8763000" y="2279650"/>
          <p14:tracePt t="109910" x="8763000" y="2286000"/>
          <p14:tracePt t="109942" x="8763000" y="2292350"/>
          <p14:tracePt t="110005" x="8763000" y="2298700"/>
          <p14:tracePt t="110025" x="8763000" y="2305050"/>
          <p14:tracePt t="110059" x="8763000" y="2311400"/>
          <p14:tracePt t="110077" x="8756650" y="2317750"/>
          <p14:tracePt t="110180" x="8750300" y="2317750"/>
          <p14:tracePt t="110366" x="8731250" y="2317750"/>
          <p14:tracePt t="110374" x="8699500" y="2311400"/>
          <p14:tracePt t="110392" x="8642350" y="2298700"/>
          <p14:tracePt t="110409" x="8597900" y="2286000"/>
          <p14:tracePt t="110425" x="8585200" y="2279650"/>
          <p14:tracePt t="112936" x="8585200" y="2273300"/>
          <p14:tracePt t="113436" x="8585200" y="2266950"/>
          <p14:tracePt t="113480" x="8585200" y="2260600"/>
          <p14:tracePt t="113615" x="8585200" y="2266950"/>
          <p14:tracePt t="113622" x="8585200" y="2273300"/>
          <p14:tracePt t="113632" x="8585200" y="2279650"/>
          <p14:tracePt t="113645" x="8578850" y="2286000"/>
          <p14:tracePt t="113662" x="8578850" y="2298700"/>
          <p14:tracePt t="113677" x="8578850" y="2305050"/>
          <p14:tracePt t="113945" x="8566150" y="2305050"/>
          <p14:tracePt t="113951" x="8553450" y="2292350"/>
          <p14:tracePt t="113962" x="8547100" y="2279650"/>
          <p14:tracePt t="113979" x="8521700" y="2254250"/>
          <p14:tracePt t="113995" x="8515350" y="2247900"/>
          <p14:tracePt t="116534" x="8502650" y="2247900"/>
          <p14:tracePt t="116548" x="8496300" y="2241550"/>
          <p14:tracePt t="116565" x="8382000" y="2228850"/>
          <p14:tracePt t="116580" x="8362950" y="2228850"/>
          <p14:tracePt t="116598" x="8343900" y="2235200"/>
          <p14:tracePt t="116613" x="8375650" y="2254250"/>
          <p14:tracePt t="116630" x="8458200" y="2279650"/>
          <p14:tracePt t="116647" x="8610600" y="2305050"/>
          <p14:tracePt t="116664" x="8826500" y="2317750"/>
          <p14:tracePt t="116681" x="9163050" y="2343150"/>
          <p14:tracePt t="116697" x="9601200" y="2381250"/>
          <p14:tracePt t="116714" x="10109200" y="2438400"/>
          <p14:tracePt t="116731" x="10648950" y="2520950"/>
          <p14:tracePt t="116751" x="11023600" y="2597150"/>
          <p14:tracePt t="116764" x="11245850" y="2654300"/>
          <p14:tracePt t="116781" x="11264900" y="2673350"/>
          <p14:tracePt t="116797" x="11239500" y="2673350"/>
          <p14:tracePt t="116814" x="11188700" y="2679700"/>
          <p14:tracePt t="116830" x="11080750" y="2692400"/>
          <p14:tracePt t="116847" x="11049000" y="2698750"/>
          <p14:tracePt t="116864" x="10941050" y="2717800"/>
          <p14:tracePt t="116881" x="10864850" y="2736850"/>
          <p14:tracePt t="116897" x="10706100" y="2768600"/>
          <p14:tracePt t="116914" x="10490200" y="2800350"/>
          <p14:tracePt t="116931" x="10172700" y="2832100"/>
          <p14:tracePt t="116948" x="9829800" y="2851150"/>
          <p14:tracePt t="116964" x="9461500" y="2863850"/>
          <p14:tracePt t="116979" x="9220200" y="2870200"/>
          <p14:tracePt t="117001" x="9086850" y="2876550"/>
          <p14:tracePt t="117014" x="8985250" y="2882900"/>
          <p14:tracePt t="117032" x="8794750" y="2895600"/>
          <p14:tracePt t="117047" x="8731250" y="2901950"/>
          <p14:tracePt t="117064" x="8496300" y="2895600"/>
          <p14:tracePt t="117080" x="8337550" y="2882900"/>
          <p14:tracePt t="117098" x="8242300" y="2870200"/>
          <p14:tracePt t="117114" x="8216900" y="2863850"/>
          <p14:tracePt t="117268" x="8210550" y="2863850"/>
          <p14:tracePt t="117281" x="8204200" y="2863850"/>
          <p14:tracePt t="117298" x="8115300" y="2857500"/>
          <p14:tracePt t="117314" x="7899400" y="2832100"/>
          <p14:tracePt t="117332" x="7708900" y="2813050"/>
          <p14:tracePt t="117348" x="7556500" y="2794000"/>
          <p14:tracePt t="117364" x="7480300" y="2787650"/>
          <p14:tracePt t="117383" x="7473950" y="2787650"/>
          <p14:tracePt t="117495" x="7480300" y="2787650"/>
          <p14:tracePt t="117502" x="7486650" y="2787650"/>
          <p14:tracePt t="117515" x="7531100" y="2787650"/>
          <p14:tracePt t="117534" x="7645400" y="2800350"/>
          <p14:tracePt t="117548" x="7677150" y="2806700"/>
          <p14:tracePt t="117565" x="7727950" y="2806700"/>
          <p14:tracePt t="117581" x="7747000" y="2800350"/>
          <p14:tracePt t="117598" x="7804150" y="2774950"/>
          <p14:tracePt t="117615" x="7918450" y="2717800"/>
          <p14:tracePt t="117631" x="8096250" y="2654300"/>
          <p14:tracePt t="117648" x="8356600" y="2578100"/>
          <p14:tracePt t="117663" x="8604250" y="2520950"/>
          <p14:tracePt t="117681" x="8909050" y="2438400"/>
          <p14:tracePt t="117698" x="9182100" y="2368550"/>
          <p14:tracePt t="117717" x="9429750" y="2305050"/>
          <p14:tracePt t="117732" x="9493250" y="2286000"/>
          <p14:tracePt t="117749" x="9556750" y="2266950"/>
          <p14:tracePt t="117765" x="9594850" y="2260600"/>
          <p14:tracePt t="117815" x="9607550" y="2247900"/>
          <p14:tracePt t="117820" x="9613900" y="2247900"/>
          <p14:tracePt t="117831" x="9632950" y="2235200"/>
          <p14:tracePt t="117848" x="9677400" y="2209800"/>
          <p14:tracePt t="117866" x="9721850" y="2197100"/>
          <p14:tracePt t="117882" x="9747250" y="2184400"/>
          <p14:tracePt t="117899" x="9785350" y="2152650"/>
          <p14:tracePt t="117916" x="9861550" y="2101850"/>
          <p14:tracePt t="117932" x="9937750" y="2044700"/>
          <p14:tracePt t="117949" x="10033000" y="1968500"/>
          <p14:tracePt t="117965" x="10102850" y="1917700"/>
          <p14:tracePt t="117981" x="10179050" y="1866900"/>
          <p14:tracePt t="117997" x="10229850" y="1841500"/>
          <p14:tracePt t="118014" x="10274300" y="1816100"/>
          <p14:tracePt t="118032" x="10306050" y="1797050"/>
          <p14:tracePt t="118048" x="10318750" y="1790700"/>
          <p14:tracePt t="118065" x="10337800" y="1784350"/>
          <p14:tracePt t="118082" x="10350500" y="1784350"/>
          <p14:tracePt t="118098" x="10363200" y="1778000"/>
          <p14:tracePt t="118115" x="10382250" y="1778000"/>
          <p14:tracePt t="118119" x="10394950" y="1778000"/>
          <p14:tracePt t="118133" x="10452100" y="1784350"/>
          <p14:tracePt t="118150" x="10534650" y="1803400"/>
          <p14:tracePt t="118165" x="10642600" y="1816100"/>
          <p14:tracePt t="118182" x="10725150" y="1835150"/>
          <p14:tracePt t="118199" x="10775950" y="1841500"/>
          <p14:tracePt t="118215" x="10807700" y="1847850"/>
          <p14:tracePt t="118232" x="10814050" y="1847850"/>
          <p14:tracePt t="118282" x="10852150" y="1847850"/>
          <p14:tracePt t="118298" x="10985500" y="1860550"/>
          <p14:tracePt t="118315" x="11163300" y="1898650"/>
          <p14:tracePt t="118331" x="11322050" y="1930400"/>
          <p14:tracePt t="118349" x="11379200" y="1943100"/>
          <p14:tracePt t="118365" x="11372850" y="1930400"/>
          <p14:tracePt t="118382" x="11341100" y="1892300"/>
          <p14:tracePt t="118384" x="11322050" y="1879600"/>
          <p14:tracePt t="118399" x="11290300" y="1854200"/>
          <p14:tracePt t="118415" x="11303000" y="1841500"/>
          <p14:tracePt t="118432" x="11366500" y="1803400"/>
          <p14:tracePt t="118448" x="11480800" y="1797050"/>
          <p14:tracePt t="118466" x="11639550" y="1816100"/>
          <p14:tracePt t="118482" x="11791950" y="1860550"/>
          <p14:tracePt t="118499" x="11836400" y="1892300"/>
          <p14:tracePt t="118515" x="11811000" y="1911350"/>
          <p14:tracePt t="118532" x="11722100" y="1924050"/>
          <p14:tracePt t="118549" x="11563350" y="1924050"/>
          <p14:tracePt t="118566" x="11385550" y="1917700"/>
          <p14:tracePt t="118583" x="11156950" y="1898650"/>
          <p14:tracePt t="118585" x="11061700" y="1892300"/>
          <p14:tracePt t="118600" x="10972800" y="1885950"/>
          <p14:tracePt t="118602" x="10896600" y="1885950"/>
          <p14:tracePt t="118615" x="10845800" y="1885950"/>
          <p14:tracePt t="118617" x="10775950" y="1885950"/>
          <p14:tracePt t="118632" x="10731500" y="1885950"/>
          <p14:tracePt t="118649" x="10452100" y="1905000"/>
          <p14:tracePt t="118666" x="10090150" y="1905000"/>
          <p14:tracePt t="118683" x="9937750" y="1898650"/>
          <p14:tracePt t="118699" x="9271000" y="1860550"/>
          <p14:tracePt t="118716" x="8959850" y="1841500"/>
          <p14:tracePt t="118732" x="8667750" y="1828800"/>
          <p14:tracePt t="118749" x="8528050" y="1828800"/>
          <p14:tracePt t="118766" x="8483600" y="1835150"/>
          <p14:tracePt t="118782" x="8470900" y="1847850"/>
          <p14:tracePt t="118799" x="8439150" y="1892300"/>
          <p14:tracePt t="118803" x="8401050" y="1917700"/>
          <p14:tracePt t="118817" x="8299450" y="1949450"/>
          <p14:tracePt t="118832" x="8223250" y="1968500"/>
          <p14:tracePt t="118849" x="7988300" y="2012950"/>
          <p14:tracePt t="118866" x="7924800" y="2032000"/>
          <p14:tracePt t="118882" x="7924800" y="2044700"/>
          <p14:tracePt t="118899" x="7931150" y="2057400"/>
          <p14:tracePt t="118915" x="7950200" y="2063750"/>
          <p14:tracePt t="118933" x="8001000" y="2076450"/>
          <p14:tracePt t="118949" x="8039100" y="2089150"/>
          <p14:tracePt t="118966" x="8064500" y="2101850"/>
          <p14:tracePt t="118981" x="8077200" y="2108200"/>
          <p14:tracePt t="119000" x="8077200" y="2114550"/>
          <p14:tracePt t="119016" x="8083550" y="2120900"/>
          <p14:tracePt t="119032" x="8083550" y="2127250"/>
          <p14:tracePt t="119035" x="8089900" y="2133600"/>
          <p14:tracePt t="119049" x="8089900" y="2139950"/>
          <p14:tracePt t="119053" x="8108950" y="2159000"/>
          <p14:tracePt t="119066" x="8128000" y="2184400"/>
          <p14:tracePt t="119083" x="8159750" y="2241550"/>
          <p14:tracePt t="119101" x="8166100" y="2266950"/>
          <p14:tracePt t="119116" x="8153400" y="2292350"/>
          <p14:tracePt t="119132" x="8134350" y="2311400"/>
          <p14:tracePt t="119149" x="8128000" y="2311400"/>
          <p14:tracePt t="119202" x="8128000" y="2305050"/>
          <p14:tracePt t="119216" x="8128000" y="2298700"/>
          <p14:tracePt t="119310" x="8128000" y="2292350"/>
          <p14:tracePt t="119332" x="8128000" y="2286000"/>
          <p14:tracePt t="119350" x="8153400" y="2260600"/>
          <p14:tracePt t="119368" x="8172450" y="2247900"/>
          <p14:tracePt t="119385" x="8210550" y="2235200"/>
          <p14:tracePt t="119400" x="8274050" y="2228850"/>
          <p14:tracePt t="119416" x="8362950" y="2228850"/>
          <p14:tracePt t="119433" x="8426450" y="2235200"/>
          <p14:tracePt t="119449" x="8515350" y="2235200"/>
          <p14:tracePt t="119466" x="8623300" y="2235200"/>
          <p14:tracePt t="119486" x="8724900" y="2235200"/>
          <p14:tracePt t="119488" x="8801100" y="2235200"/>
          <p14:tracePt t="119500" x="8832850" y="2241550"/>
          <p14:tracePt t="119516" x="8940800" y="2266950"/>
          <p14:tracePt t="119533" x="8953500" y="2279650"/>
          <p14:tracePt t="119550" x="8947150" y="2286000"/>
          <p14:tracePt t="119551" x="8928100" y="2292350"/>
          <p14:tracePt t="119566" x="8909050" y="2292350"/>
          <p14:tracePt t="119583" x="8826500" y="2292350"/>
          <p14:tracePt t="119599" x="8813800" y="2298700"/>
          <p14:tracePt t="119633" x="8820150" y="2298700"/>
          <p14:tracePt t="119649" x="8839200" y="2292350"/>
          <p14:tracePt t="119666" x="8902700" y="2279650"/>
          <p14:tracePt t="119684" x="8934450" y="2279650"/>
          <p14:tracePt t="119700" x="8966200" y="2279650"/>
          <p14:tracePt t="119716" x="8978900" y="2279650"/>
          <p14:tracePt t="119750" x="8978900" y="2286000"/>
          <p14:tracePt t="119766" x="8985250" y="2286000"/>
          <p14:tracePt t="119783" x="9004300" y="2286000"/>
          <p14:tracePt t="119801" x="9036050" y="2286000"/>
          <p14:tracePt t="119817" x="9061450" y="2279650"/>
          <p14:tracePt t="119833" x="9074150" y="2279650"/>
          <p14:tracePt t="120052" x="9080500" y="2279650"/>
          <p14:tracePt t="120076" x="9086850" y="2273300"/>
          <p14:tracePt t="120093" x="9093200" y="2273300"/>
          <p14:tracePt t="120101" x="9099550" y="2273300"/>
          <p14:tracePt t="120117" x="9105900" y="2273300"/>
          <p14:tracePt t="120133" x="9118600" y="2266950"/>
          <p14:tracePt t="120150" x="9131300" y="2266950"/>
          <p14:tracePt t="120167" x="9156700" y="2260600"/>
          <p14:tracePt t="120186" x="9175750" y="2260600"/>
          <p14:tracePt t="120200" x="9188450" y="2260600"/>
          <p14:tracePt t="120217" x="9201150" y="2260600"/>
          <p14:tracePt t="120233" x="9207500" y="2260600"/>
          <p14:tracePt t="120267" x="9213850" y="2260600"/>
          <p14:tracePt t="120300" x="9226550" y="2260600"/>
          <p14:tracePt t="120317" x="9232900" y="2260600"/>
          <p14:tracePt t="120334" x="9245600" y="2254250"/>
          <p14:tracePt t="120351" x="9251950" y="2254250"/>
          <p14:tracePt t="120367" x="9258300" y="2247900"/>
          <p14:tracePt t="120597" x="9251950" y="2247900"/>
          <p14:tracePt t="120612" x="9245600" y="2254250"/>
          <p14:tracePt t="120637" x="9239250" y="2254250"/>
          <p14:tracePt t="120838" x="9245600" y="2254250"/>
          <p14:tracePt t="120845" x="9258300" y="2247900"/>
          <p14:tracePt t="120852" x="9290050" y="2241550"/>
          <p14:tracePt t="120868" x="9391650" y="2222500"/>
          <p14:tracePt t="120884" x="9563100" y="2222500"/>
          <p14:tracePt t="120901" x="9759950" y="2228850"/>
          <p14:tracePt t="120920" x="9969500" y="2254250"/>
          <p14:tracePt t="120921" x="10071100" y="2260600"/>
          <p14:tracePt t="120934" x="10172700" y="2273300"/>
          <p14:tracePt t="120951" x="10318750" y="2279650"/>
          <p14:tracePt t="120968" x="10356850" y="2279650"/>
          <p14:tracePt t="120984" x="10363200" y="2279650"/>
          <p14:tracePt t="121044" x="10363200" y="2286000"/>
          <p14:tracePt t="121172" x="10363200" y="2279650"/>
          <p14:tracePt t="121181" x="10369550" y="2279650"/>
          <p14:tracePt t="121189" x="10375900" y="2273300"/>
          <p14:tracePt t="121205" x="10394950" y="2266950"/>
          <p14:tracePt t="121219" x="10439400" y="2254250"/>
          <p14:tracePt t="121236" x="10471150" y="2241550"/>
          <p14:tracePt t="121252" x="10502900" y="2235200"/>
          <p14:tracePt t="121269" x="10534650" y="2228850"/>
          <p14:tracePt t="121285" x="10566400" y="2228850"/>
          <p14:tracePt t="121301" x="10623550" y="2228850"/>
          <p14:tracePt t="121318" x="10706100" y="2222500"/>
          <p14:tracePt t="121336" x="10788650" y="2216150"/>
          <p14:tracePt t="121351" x="10852150" y="2216150"/>
          <p14:tracePt t="121368" x="10883900" y="2209800"/>
          <p14:tracePt t="121385" x="10909300" y="2203450"/>
          <p14:tracePt t="121401" x="10922000" y="2203450"/>
          <p14:tracePt t="121487" x="10928350" y="2203450"/>
          <p14:tracePt t="121494" x="10928350" y="2197100"/>
          <p14:tracePt t="121503" x="10934700" y="2197100"/>
          <p14:tracePt t="121518" x="10953750" y="2197100"/>
          <p14:tracePt t="121535" x="10966450" y="2197100"/>
          <p14:tracePt t="121568" x="10966450" y="2203450"/>
          <p14:tracePt t="121585" x="10966450" y="2209800"/>
          <p14:tracePt t="121730" x="10960100" y="2209800"/>
          <p14:tracePt t="121737" x="10960100" y="2216150"/>
          <p14:tracePt t="121752" x="10953750" y="2216150"/>
          <p14:tracePt t="121785" x="10947400" y="2216150"/>
          <p14:tracePt t="121821" x="10947400" y="2222500"/>
          <p14:tracePt t="121839" x="10941050" y="2222500"/>
          <p14:tracePt t="121854" x="10934700" y="2222500"/>
          <p14:tracePt t="121869" x="10928350" y="2228850"/>
          <p14:tracePt t="121885" x="10922000" y="2228850"/>
          <p14:tracePt t="121901" x="10915650" y="2228850"/>
          <p14:tracePt t="121978" x="10909300" y="2228850"/>
          <p14:tracePt t="121987" x="10902950" y="2228850"/>
          <p14:tracePt t="122001" x="10896600" y="2228850"/>
          <p14:tracePt t="122020" x="10820400" y="2228850"/>
          <p14:tracePt t="122035" x="10756900" y="2222500"/>
          <p14:tracePt t="122051" x="10674350" y="2209800"/>
          <p14:tracePt t="122068" x="10604500" y="2203450"/>
          <p14:tracePt t="122085" x="10547350" y="2197100"/>
          <p14:tracePt t="122102" x="10509250" y="2190750"/>
          <p14:tracePt t="122119" x="10471150" y="2190750"/>
          <p14:tracePt t="122136" x="10426700" y="2197100"/>
          <p14:tracePt t="122152" x="10388600" y="2203450"/>
          <p14:tracePt t="122169" x="10293350" y="2216150"/>
          <p14:tracePt t="122185" x="10236200" y="2222500"/>
          <p14:tracePt t="122203" x="10210800" y="2228850"/>
          <p14:tracePt t="122205" x="10198100" y="2228850"/>
          <p14:tracePt t="122219" x="10160000" y="2228850"/>
          <p14:tracePt t="122236" x="10140950" y="2228850"/>
          <p14:tracePt t="122252" x="10102850" y="2228850"/>
          <p14:tracePt t="122268" x="10058400" y="2222500"/>
          <p14:tracePt t="122285" x="10020300" y="2209800"/>
          <p14:tracePt t="122302" x="10001250" y="2197100"/>
          <p14:tracePt t="122318" x="9994900" y="2197100"/>
          <p14:tracePt t="122532" x="10001250" y="2197100"/>
          <p14:tracePt t="122537" x="10007600" y="2197100"/>
          <p14:tracePt t="122552" x="10045700" y="2203450"/>
          <p14:tracePt t="122569" x="10096500" y="2209800"/>
          <p14:tracePt t="122586" x="10140950" y="2216150"/>
          <p14:tracePt t="122602" x="10172700" y="2216150"/>
          <p14:tracePt t="122619" x="10185400" y="2216150"/>
          <p14:tracePt t="122635" x="10191750" y="2216150"/>
          <p14:tracePt t="122724" x="10198100" y="2216150"/>
          <p14:tracePt t="122752" x="10229850" y="2209800"/>
          <p14:tracePt t="122769" x="10274300" y="2209800"/>
          <p14:tracePt t="122786" x="10325100" y="2209800"/>
          <p14:tracePt t="122802" x="10363200" y="2209800"/>
          <p14:tracePt t="122820" x="10382250" y="2209800"/>
          <p14:tracePt t="122837" x="10394950" y="2209800"/>
          <p14:tracePt t="122886" x="10407650" y="2209800"/>
          <p14:tracePt t="122902" x="10420350" y="2209800"/>
          <p14:tracePt t="122919" x="10433050" y="2209800"/>
          <p14:tracePt t="122936" x="10445750" y="2203450"/>
          <p14:tracePt t="122952" x="10471150" y="2190750"/>
          <p14:tracePt t="122969" x="10496550" y="2184400"/>
          <p14:tracePt t="122986" x="10547350" y="2165350"/>
          <p14:tracePt t="123002" x="10629900" y="2152650"/>
          <p14:tracePt t="123019" x="10687050" y="2139950"/>
          <p14:tracePt t="123036" x="10744200" y="2139950"/>
          <p14:tracePt t="123053" x="10788650" y="2133600"/>
          <p14:tracePt t="123069" x="10833100" y="2133600"/>
          <p14:tracePt t="123086" x="10864850" y="2133600"/>
          <p14:tracePt t="123102" x="10883900" y="2133600"/>
          <p14:tracePt t="123119" x="10896600" y="2133600"/>
          <p14:tracePt t="123136" x="10909300" y="2133600"/>
          <p14:tracePt t="123153" x="10915650" y="2133600"/>
          <p14:tracePt t="123169" x="10915650" y="2139950"/>
          <p14:tracePt t="123186" x="10922000" y="2139950"/>
          <p14:tracePt t="123202" x="10922000" y="2146300"/>
          <p14:tracePt t="123280" x="10934700" y="2133600"/>
          <p14:tracePt t="123288" x="10941050" y="2133600"/>
          <p14:tracePt t="123303" x="10966450" y="2114550"/>
          <p14:tracePt t="123320" x="10998200" y="2101850"/>
          <p14:tracePt t="123336" x="11017250" y="2095500"/>
          <p14:tracePt t="123353" x="11029950" y="2089150"/>
          <p14:tracePt t="123370" x="11061700" y="2089150"/>
          <p14:tracePt t="123386" x="11137900" y="2101850"/>
          <p14:tracePt t="123403" x="11207750" y="2120900"/>
          <p14:tracePt t="123420" x="11271250" y="2139950"/>
          <p14:tracePt t="123436" x="11341100" y="2165350"/>
          <p14:tracePt t="123453" x="11385550" y="2178050"/>
          <p14:tracePt t="123470" x="11410950" y="2178050"/>
          <p14:tracePt t="123486" x="11410950" y="2184400"/>
          <p14:tracePt t="123539" x="11417300" y="2184400"/>
          <p14:tracePt t="123553" x="11430000" y="2190750"/>
          <p14:tracePt t="123569" x="11455400" y="2203450"/>
          <p14:tracePt t="123586" x="11487150" y="2209800"/>
          <p14:tracePt t="123603" x="11537950" y="2222500"/>
          <p14:tracePt t="123620" x="11563350" y="2222500"/>
          <p14:tracePt t="123636" x="11576050" y="2216150"/>
          <p14:tracePt t="123653" x="11582400" y="2209800"/>
          <p14:tracePt t="123670" x="11588750" y="2203450"/>
          <p14:tracePt t="123731" x="11569700" y="2209800"/>
          <p14:tracePt t="123737" x="11557000" y="2216150"/>
          <p14:tracePt t="123753" x="11487150" y="2235200"/>
          <p14:tracePt t="123769" x="11391900" y="2254250"/>
          <p14:tracePt t="123786" x="11277600" y="2273300"/>
          <p14:tracePt t="123803" x="11169650" y="2292350"/>
          <p14:tracePt t="123820" x="11042650" y="2298700"/>
          <p14:tracePt t="123836" x="10864850" y="2298700"/>
          <p14:tracePt t="123853" x="10655300" y="2298700"/>
          <p14:tracePt t="123869" x="10388600" y="2298700"/>
          <p14:tracePt t="123886" x="10064750" y="2286000"/>
          <p14:tracePt t="123903" x="9734550" y="2273300"/>
          <p14:tracePt t="123920" x="9499600" y="2254250"/>
          <p14:tracePt t="123936" x="9271000" y="2241550"/>
          <p14:tracePt t="123955" x="9131300" y="2235200"/>
          <p14:tracePt t="123970" x="9048750" y="2235200"/>
          <p14:tracePt t="123989" x="8877300" y="2241550"/>
          <p14:tracePt t="124005" x="8674100" y="2241550"/>
          <p14:tracePt t="124020" x="8470900" y="2235200"/>
          <p14:tracePt t="124037" x="8248650" y="2216150"/>
          <p14:tracePt t="124053" x="8083550" y="2203450"/>
          <p14:tracePt t="124071" x="7950200" y="2190750"/>
          <p14:tracePt t="124087" x="7931150" y="2190750"/>
          <p14:tracePt t="124137" x="7937500" y="2203450"/>
          <p14:tracePt t="124153" x="7943850" y="2222500"/>
          <p14:tracePt t="124170" x="7943850" y="2247900"/>
          <p14:tracePt t="124187" x="7943850" y="2266950"/>
          <p14:tracePt t="124204" x="7943850" y="2286000"/>
          <p14:tracePt t="124220" x="7943850" y="2298700"/>
          <p14:tracePt t="124237" x="7943850" y="2317750"/>
          <p14:tracePt t="124253" x="7956550" y="2349500"/>
          <p14:tracePt t="124270" x="7962900" y="2374900"/>
          <p14:tracePt t="124287" x="7969250" y="2400300"/>
          <p14:tracePt t="124304" x="7969250" y="2419350"/>
          <p14:tracePt t="124322" x="7975600" y="2425700"/>
          <p14:tracePt t="124353" x="7975600" y="2432050"/>
          <p14:tracePt t="124469" x="7981950" y="2432050"/>
          <p14:tracePt t="124786" x="7988300" y="2432050"/>
          <p14:tracePt t="124804" x="7994650" y="2432050"/>
          <p14:tracePt t="124821" x="8013700" y="2432050"/>
          <p14:tracePt t="124838" x="8026400" y="2432050"/>
          <p14:tracePt t="124871" x="8032750" y="2432050"/>
          <p14:tracePt t="124887" x="8039100" y="2432050"/>
          <p14:tracePt t="124904" x="8051800" y="2432050"/>
          <p14:tracePt t="124921" x="8102600" y="2432050"/>
          <p14:tracePt t="124937" x="8159750" y="2432050"/>
          <p14:tracePt t="124954" x="8216900" y="2432050"/>
          <p14:tracePt t="124971" x="8305800" y="2432050"/>
          <p14:tracePt t="124987" x="8388350" y="2438400"/>
          <p14:tracePt t="125004" x="8413750" y="2438400"/>
          <p14:tracePt t="125112" x="8420100" y="2438400"/>
          <p14:tracePt t="125138" x="8432800" y="2438400"/>
          <p14:tracePt t="125154" x="8445500" y="2438400"/>
          <p14:tracePt t="125171" x="8451850" y="2438400"/>
          <p14:tracePt t="125187" x="8458200" y="2438400"/>
          <p14:tracePt t="125204" x="8477250" y="2444750"/>
          <p14:tracePt t="125221" x="8528050" y="2451100"/>
          <p14:tracePt t="125238" x="8572500" y="2457450"/>
          <p14:tracePt t="125256" x="8604250" y="2457450"/>
          <p14:tracePt t="125288" x="8610600" y="2457450"/>
          <p14:tracePt t="125409" x="8610600" y="2463800"/>
          <p14:tracePt t="125438" x="8610600" y="2470150"/>
          <p14:tracePt t="125445" x="8604250" y="2470150"/>
          <p14:tracePt t="125462" x="8597900" y="2470150"/>
          <p14:tracePt t="125486" x="8591550" y="2470150"/>
          <p14:tracePt t="125612" x="8597900" y="2470150"/>
          <p14:tracePt t="125620" x="8610600" y="2470150"/>
          <p14:tracePt t="125639" x="8680450" y="2463800"/>
          <p14:tracePt t="125655" x="8769350" y="2457450"/>
          <p14:tracePt t="125673" x="8839200" y="2457450"/>
          <p14:tracePt t="125690" x="8902700" y="2457450"/>
          <p14:tracePt t="125705" x="8940800" y="2451100"/>
          <p14:tracePt t="125722" x="8966200" y="2451100"/>
          <p14:tracePt t="125738" x="8972550" y="2451100"/>
          <p14:tracePt t="125778" x="8978900" y="2451100"/>
          <p14:tracePt t="125805" x="8991600" y="2451100"/>
          <p14:tracePt t="125821" x="9004300" y="2451100"/>
          <p14:tracePt t="125838" x="9023350" y="2451100"/>
          <p14:tracePt t="125857" x="9042400" y="2451100"/>
          <p14:tracePt t="125871" x="9048750" y="2451100"/>
          <p14:tracePt t="125954" x="9055100" y="2451100"/>
          <p14:tracePt t="125962" x="9061450" y="2451100"/>
          <p14:tracePt t="125972" x="9067800" y="2451100"/>
          <p14:tracePt t="125990" x="9099550" y="2444750"/>
          <p14:tracePt t="126007" x="9137650" y="2444750"/>
          <p14:tracePt t="126021" x="9156700" y="2444750"/>
          <p14:tracePt t="126038" x="9175750" y="2438400"/>
          <p14:tracePt t="126056" x="9194800" y="2438400"/>
          <p14:tracePt t="126072" x="9207500" y="2438400"/>
          <p14:tracePt t="126089" x="9226550" y="2438400"/>
          <p14:tracePt t="126105" x="9232900" y="2438400"/>
          <p14:tracePt t="126108" x="9239250" y="2438400"/>
          <p14:tracePt t="126124" x="9251950" y="2432050"/>
          <p14:tracePt t="126139" x="9271000" y="2425700"/>
          <p14:tracePt t="126156" x="9283700" y="2419350"/>
          <p14:tracePt t="126174" x="9296400" y="2413000"/>
          <p14:tracePt t="126192" x="9309100" y="2413000"/>
          <p14:tracePt t="126205" x="9315450" y="2406650"/>
          <p14:tracePt t="126314" x="9328150" y="2400300"/>
          <p14:tracePt t="126320" x="9334500" y="2400300"/>
          <p14:tracePt t="126340" x="9378950" y="2381250"/>
          <p14:tracePt t="126355" x="9442450" y="2355850"/>
          <p14:tracePt t="126372" x="9512300" y="2336800"/>
          <p14:tracePt t="126391" x="9632950" y="2330450"/>
          <p14:tracePt t="126393" x="9709150" y="2330450"/>
          <p14:tracePt t="126406" x="9772650" y="2330450"/>
          <p14:tracePt t="126422" x="9880600" y="2343150"/>
          <p14:tracePt t="126440" x="9956800" y="2355850"/>
          <p14:tracePt t="126455" x="9975850" y="2362200"/>
          <p14:tracePt t="126596" x="9975850" y="2368550"/>
          <p14:tracePt t="126610" x="9975850" y="2374900"/>
          <p14:tracePt t="126649" x="9975850" y="2381250"/>
          <p14:tracePt t="126674" x="9982200" y="2381250"/>
          <p14:tracePt t="126689" x="10013950" y="2387600"/>
          <p14:tracePt t="126706" x="10064750" y="2387600"/>
          <p14:tracePt t="126724" x="10115550" y="2387600"/>
          <p14:tracePt t="126738" x="10172700" y="2387600"/>
          <p14:tracePt t="126756" x="10217150" y="2387600"/>
          <p14:tracePt t="126772" x="10255250" y="2387600"/>
          <p14:tracePt t="126776" x="10261600" y="2387600"/>
          <p14:tracePt t="126789" x="10274300" y="2387600"/>
          <p14:tracePt t="126806" x="10293350" y="2387600"/>
          <p14:tracePt t="126822" x="10306050" y="2387600"/>
          <p14:tracePt t="126931" x="10299700" y="2393950"/>
          <p14:tracePt t="127033" x="10312400" y="2393950"/>
          <p14:tracePt t="127043" x="10325100" y="2393950"/>
          <p14:tracePt t="127050" x="10363200" y="2400300"/>
          <p14:tracePt t="127057" x="10414000" y="2406650"/>
          <p14:tracePt t="127073" x="10553700" y="2432050"/>
          <p14:tracePt t="127091" x="10725150" y="2457450"/>
          <p14:tracePt t="127107" x="10852150" y="2476500"/>
          <p14:tracePt t="127122" x="10960100" y="2482850"/>
          <p14:tracePt t="127140" x="11010900" y="2482850"/>
          <p14:tracePt t="127156" x="11017250" y="2482850"/>
          <p14:tracePt t="127190" x="11017250" y="2476500"/>
          <p14:tracePt t="127330" x="11023600" y="2476500"/>
          <p14:tracePt t="127340" x="11029950" y="2476500"/>
          <p14:tracePt t="127357" x="11074400" y="2476500"/>
          <p14:tracePt t="127374" x="11125200" y="2476500"/>
          <p14:tracePt t="127377" x="11163300" y="2476500"/>
          <p14:tracePt t="127390" x="11176000" y="2476500"/>
          <p14:tracePt t="127390" x="11207750" y="2476500"/>
          <p14:tracePt t="127405" x="11220450" y="2476500"/>
          <p14:tracePt t="127423" x="11309350" y="2470150"/>
          <p14:tracePt t="127440" x="11379200" y="2470150"/>
          <p14:tracePt t="127456" x="11442700" y="2463800"/>
          <p14:tracePt t="127472" x="11531600" y="2463800"/>
          <p14:tracePt t="127490" x="11588750" y="2463800"/>
          <p14:tracePt t="127506" x="11614150" y="2463800"/>
          <p14:tracePt t="127523" x="11614150" y="2457450"/>
          <p14:tracePt t="127574" x="11601450" y="2457450"/>
          <p14:tracePt t="127590" x="11582400" y="2463800"/>
          <p14:tracePt t="127606" x="11557000" y="2470150"/>
          <p14:tracePt t="127623" x="11531600" y="2470150"/>
          <p14:tracePt t="127640" x="11499850" y="2476500"/>
          <p14:tracePt t="127657" x="11436350" y="2476500"/>
          <p14:tracePt t="127673" x="11372850" y="2482850"/>
          <p14:tracePt t="127689" x="11283950" y="2482850"/>
          <p14:tracePt t="127706" x="11195050" y="2489200"/>
          <p14:tracePt t="127722" x="11055350" y="2495550"/>
          <p14:tracePt t="127740" x="10883900" y="2501900"/>
          <p14:tracePt t="127757" x="10731500" y="2508250"/>
          <p14:tracePt t="127773" x="10566400" y="2501900"/>
          <p14:tracePt t="127791" x="10331450" y="2482850"/>
          <p14:tracePt t="127807" x="9969500" y="2457450"/>
          <p14:tracePt t="127823" x="9639300" y="2425700"/>
          <p14:tracePt t="127839" x="9296400" y="2400300"/>
          <p14:tracePt t="127856" x="9048750" y="2374900"/>
          <p14:tracePt t="127873" x="8839200" y="2362200"/>
          <p14:tracePt t="127890" x="8712200" y="2362200"/>
          <p14:tracePt t="127908" x="8597900" y="2374900"/>
          <p14:tracePt t="127926" x="8464550" y="2387600"/>
          <p14:tracePt t="127942" x="8324850" y="2393950"/>
          <p14:tracePt t="127956" x="8204200" y="2393950"/>
          <p14:tracePt t="127973" x="8083550" y="2393950"/>
          <p14:tracePt t="127990" x="8026400" y="2400300"/>
          <p14:tracePt t="128077" x="8026400" y="2406650"/>
          <p14:tracePt t="128094" x="8026400" y="2413000"/>
          <p14:tracePt t="128102" x="8020050" y="2419350"/>
          <p14:tracePt t="128126" x="8020050" y="2438400"/>
          <p14:tracePt t="128158" x="8020050" y="2451100"/>
          <p14:tracePt t="128175" x="8039100" y="2470150"/>
          <p14:tracePt t="128190" x="8058150" y="2495550"/>
          <p14:tracePt t="128208" x="8077200" y="2520950"/>
          <p14:tracePt t="128223" x="8089900" y="2533650"/>
          <p14:tracePt t="128242" x="8096250" y="2546350"/>
          <p14:tracePt t="128257" x="8102600" y="2565400"/>
          <p14:tracePt t="128274" x="8108950" y="2578100"/>
          <p14:tracePt t="128292" x="8115300" y="2590800"/>
          <p14:tracePt t="128294" x="8115300" y="2597150"/>
          <p14:tracePt t="128309" x="8121650" y="2597150"/>
          <p14:tracePt t="128482" x="8128000" y="2597150"/>
          <p14:tracePt t="128487" x="8140700" y="2597150"/>
          <p14:tracePt t="128507" x="8166100" y="2597150"/>
          <p14:tracePt t="128524" x="8197850" y="2603500"/>
          <p14:tracePt t="128540" x="8210550" y="2603500"/>
          <p14:tracePt t="128558" x="8210550" y="2609850"/>
          <p14:tracePt t="128710" x="8216900" y="2609850"/>
          <p14:tracePt t="128758" x="8223250" y="2609850"/>
          <p14:tracePt t="128766" x="8229600" y="2616200"/>
          <p14:tracePt t="128776" x="8235950" y="2616200"/>
          <p14:tracePt t="128791" x="8255000" y="2622550"/>
          <p14:tracePt t="128807" x="8267700" y="2622550"/>
          <p14:tracePt t="128824" x="8267700" y="2628900"/>
          <p14:tracePt t="128841" x="8274050" y="2628900"/>
          <p14:tracePt t="128904" x="8280400" y="2628900"/>
          <p14:tracePt t="128912" x="8286750" y="2628900"/>
          <p14:tracePt t="128926" x="8324850" y="2628900"/>
          <p14:tracePt t="128941" x="8343900" y="2628900"/>
          <p14:tracePt t="128958" x="8382000" y="2622550"/>
          <p14:tracePt t="128974" x="8413750" y="2616200"/>
          <p14:tracePt t="128991" x="8439150" y="2609850"/>
          <p14:tracePt t="129008" x="8451850" y="2603500"/>
          <p14:tracePt t="129024" x="8464550" y="2603500"/>
          <p14:tracePt t="129041" x="8489950" y="2590800"/>
          <p14:tracePt t="129059" x="8521700" y="2584450"/>
          <p14:tracePt t="129073" x="8566150" y="2571750"/>
          <p14:tracePt t="129090" x="8623300" y="2552700"/>
          <p14:tracePt t="129108" x="8705850" y="2552700"/>
          <p14:tracePt t="129126" x="8820150" y="2559050"/>
          <p14:tracePt t="129141" x="8953500" y="2578100"/>
          <p14:tracePt t="129158" x="9055100" y="2590800"/>
          <p14:tracePt t="129174" x="9144000" y="2603500"/>
          <p14:tracePt t="129191" x="9175750" y="2609850"/>
          <p14:tracePt t="129224" x="9182100" y="2609850"/>
          <p14:tracePt t="129541" x="9182100" y="2616200"/>
          <p14:tracePt t="129635" x="9188450" y="2616200"/>
          <p14:tracePt t="129642" x="9194800" y="2616200"/>
          <p14:tracePt t="129647" x="9213850" y="2616200"/>
          <p14:tracePt t="129658" x="9239250" y="2609850"/>
          <p14:tracePt t="129676" x="9283700" y="2609850"/>
          <p14:tracePt t="129683" x="9302750" y="2609850"/>
          <p14:tracePt t="129691" x="9315450" y="2603500"/>
          <p14:tracePt t="129710" x="9353550" y="2603500"/>
          <p14:tracePt t="129725" x="9378950" y="2603500"/>
          <p14:tracePt t="129741" x="9404350" y="2603500"/>
          <p14:tracePt t="129758" x="9442450" y="2597150"/>
          <p14:tracePt t="129776" x="9512300" y="2597150"/>
          <p14:tracePt t="129792" x="9525000" y="2597150"/>
          <p14:tracePt t="129794" x="9537700" y="2597150"/>
          <p14:tracePt t="129807" x="9544050" y="2597150"/>
          <p14:tracePt t="129825" x="9550400" y="2597150"/>
          <p14:tracePt t="129976" x="9556750" y="2597150"/>
          <p14:tracePt t="129982" x="9569450" y="2597150"/>
          <p14:tracePt t="130009" x="9677400" y="2597150"/>
          <p14:tracePt t="130025" x="9810750" y="2609850"/>
          <p14:tracePt t="130042" x="9969500" y="2616200"/>
          <p14:tracePt t="130059" x="10121900" y="2622550"/>
          <p14:tracePt t="130076" x="10210800" y="2616200"/>
          <p14:tracePt t="130092" x="10267950" y="2597150"/>
          <p14:tracePt t="130109" x="10287000" y="2584450"/>
          <p14:tracePt t="130125" x="10293350" y="2578100"/>
          <p14:tracePt t="130162" x="10299700" y="2578100"/>
          <p14:tracePt t="130468" x="10312400" y="2578100"/>
          <p14:tracePt t="130476" x="10325100" y="2578100"/>
          <p14:tracePt t="130493" x="10394950" y="2578100"/>
          <p14:tracePt t="130509" x="10452100" y="2578100"/>
          <p14:tracePt t="130526" x="10496550" y="2578100"/>
          <p14:tracePt t="130542" x="10541000" y="2565400"/>
          <p14:tracePt t="130559" x="10572750" y="2559050"/>
          <p14:tracePt t="130575" x="10604500" y="2546350"/>
          <p14:tracePt t="130594" x="10636250" y="2533650"/>
          <p14:tracePt t="130609" x="10661650" y="2514600"/>
          <p14:tracePt t="130626" x="10674350" y="2489200"/>
          <p14:tracePt t="130642" x="10699750" y="2419350"/>
          <p14:tracePt t="130659" x="10706100" y="2374900"/>
          <p14:tracePt t="130676" x="10712450" y="2330450"/>
          <p14:tracePt t="130692" x="10712450" y="2273300"/>
          <p14:tracePt t="130709" x="10706100" y="2235200"/>
          <p14:tracePt t="130726" x="10687050" y="2203450"/>
          <p14:tracePt t="130741" x="10661650" y="2171700"/>
          <p14:tracePt t="130759" x="10636250" y="2146300"/>
          <p14:tracePt t="130775" x="10598150" y="2127250"/>
          <p14:tracePt t="130792" x="10547350" y="2108200"/>
          <p14:tracePt t="130809" x="10509250" y="2101850"/>
          <p14:tracePt t="130825" x="10445750" y="2082800"/>
          <p14:tracePt t="130842" x="10369550" y="2057400"/>
          <p14:tracePt t="130859" x="10280650" y="2038350"/>
          <p14:tracePt t="130876" x="10223500" y="2025650"/>
          <p14:tracePt t="130893" x="10077450" y="1993900"/>
          <p14:tracePt t="130909" x="9963150" y="1974850"/>
          <p14:tracePt t="130926" x="9880600" y="1974850"/>
          <p14:tracePt t="130943" x="9829800" y="2000250"/>
          <p14:tracePt t="130959" x="9791700" y="2032000"/>
          <p14:tracePt t="130975" x="9759950" y="2070100"/>
          <p14:tracePt t="130991" x="9753600" y="2120900"/>
          <p14:tracePt t="131009" x="9753600" y="2165350"/>
          <p14:tracePt t="131026" x="9791700" y="2228850"/>
          <p14:tracePt t="131042" x="9848850" y="2298700"/>
          <p14:tracePt t="131059" x="9899650" y="2349500"/>
          <p14:tracePt t="131064" x="9918700" y="2368550"/>
          <p14:tracePt t="131080" x="9969500" y="2406650"/>
          <p14:tracePt t="131093" x="9982200" y="2419350"/>
          <p14:tracePt t="131109" x="10026650" y="2438400"/>
          <p14:tracePt t="131126" x="10071100" y="2451100"/>
          <p14:tracePt t="131143" x="10160000" y="2457450"/>
          <p14:tracePt t="131160" x="10217150" y="2457450"/>
          <p14:tracePt t="131176" x="10255250" y="2451100"/>
          <p14:tracePt t="131192" x="10306050" y="2432050"/>
          <p14:tracePt t="131210" x="10344150" y="2419350"/>
          <p14:tracePt t="131226" x="10382250" y="2400300"/>
          <p14:tracePt t="131243" x="10414000" y="2381250"/>
          <p14:tracePt t="131259" x="10445750" y="2362200"/>
          <p14:tracePt t="131276" x="10471150" y="2336800"/>
          <p14:tracePt t="131293" x="10490200" y="2311400"/>
          <p14:tracePt t="131310" x="10509250" y="2292350"/>
          <p14:tracePt t="131311" x="10509250" y="2286000"/>
          <p14:tracePt t="131325" x="10509250" y="2273300"/>
          <p14:tracePt t="131344" x="10509250" y="2254250"/>
          <p14:tracePt t="131360" x="10502900" y="2241550"/>
          <p14:tracePt t="131376" x="10490200" y="2228850"/>
          <p14:tracePt t="131393" x="10477500" y="2222500"/>
          <p14:tracePt t="131409" x="10458450" y="2209800"/>
          <p14:tracePt t="131426" x="10445750" y="2197100"/>
          <p14:tracePt t="131443" x="10439400" y="2178050"/>
          <p14:tracePt t="131459" x="10433050" y="2152650"/>
          <p14:tracePt t="131478" x="10433050" y="2139950"/>
          <p14:tracePt t="131493" x="10426700" y="2127250"/>
          <p14:tracePt t="131509" x="10426700" y="2120900"/>
          <p14:tracePt t="131528" x="10414000" y="2120900"/>
          <p14:tracePt t="131544" x="10407650" y="2120900"/>
          <p14:tracePt t="131560" x="10407650" y="2114550"/>
          <p14:tracePt t="131576" x="10394950" y="2101850"/>
          <p14:tracePt t="131595" x="10388600" y="2089150"/>
          <p14:tracePt t="131610" x="10382250" y="2082800"/>
          <p14:tracePt t="131626" x="10369550" y="2076450"/>
          <p14:tracePt t="131643" x="10350500" y="2076450"/>
          <p14:tracePt t="131660" x="10325100" y="2076450"/>
          <p14:tracePt t="131677" x="10287000" y="2076450"/>
          <p14:tracePt t="131693" x="10248900" y="2089150"/>
          <p14:tracePt t="131710" x="10198100" y="2095500"/>
          <p14:tracePt t="131726" x="10153650" y="2101850"/>
          <p14:tracePt t="131745" x="10121900" y="2101850"/>
          <p14:tracePt t="131760" x="10102850" y="2095500"/>
          <p14:tracePt t="131778" x="10077450" y="2076450"/>
          <p14:tracePt t="131780" x="10064750" y="2076450"/>
          <p14:tracePt t="131794" x="10052050" y="2070100"/>
          <p14:tracePt t="131810" x="10033000" y="2070100"/>
          <p14:tracePt t="131827" x="10001250" y="2076450"/>
          <p14:tracePt t="131844" x="9982200" y="2089150"/>
          <p14:tracePt t="131860" x="9963150" y="2101850"/>
          <p14:tracePt t="131878" x="9937750" y="2114550"/>
          <p14:tracePt t="131894" x="9931400" y="2114550"/>
          <p14:tracePt t="131954" x="9931400" y="2120900"/>
          <p14:tracePt t="131970" x="9931400" y="2127250"/>
          <p14:tracePt t="131978" x="9931400" y="2133600"/>
          <p14:tracePt t="131986" x="9931400" y="2139950"/>
          <p14:tracePt t="131996" x="9925050" y="2146300"/>
          <p14:tracePt t="132012" x="9918700" y="2165350"/>
          <p14:tracePt t="132027" x="9906000" y="2190750"/>
          <p14:tracePt t="132043" x="9899650" y="2209800"/>
          <p14:tracePt t="132138" x="9893300" y="2209800"/>
          <p14:tracePt t="132154" x="9893300" y="2203450"/>
          <p14:tracePt t="132499" x="9906000" y="2203450"/>
          <p14:tracePt t="132509" x="9918700" y="2203450"/>
          <p14:tracePt t="132514" x="9969500" y="2197100"/>
          <p14:tracePt t="132528" x="10045700" y="2184400"/>
          <p14:tracePt t="132545" x="10426700" y="2139950"/>
          <p14:tracePt t="132561" x="10623550" y="2114550"/>
          <p14:tracePt t="132578" x="10744200" y="2095500"/>
          <p14:tracePt t="132596" x="10845800" y="2057400"/>
          <p14:tracePt t="132611" x="10928350" y="2025650"/>
          <p14:tracePt t="132627" x="10972800" y="2000250"/>
          <p14:tracePt t="132644" x="11004550" y="1981200"/>
          <p14:tracePt t="132661" x="11010900" y="1981200"/>
          <p14:tracePt t="132694" x="11010900" y="1974850"/>
          <p14:tracePt t="132712" x="11023600" y="1974850"/>
          <p14:tracePt t="132727" x="11049000" y="1962150"/>
          <p14:tracePt t="132744" x="11080750" y="1949450"/>
          <p14:tracePt t="132761" x="11118850" y="1930400"/>
          <p14:tracePt t="132764" x="11137900" y="1924050"/>
          <p14:tracePt t="132777" x="11144250" y="1924050"/>
          <p14:tracePt t="132794" x="11156950" y="1917700"/>
          <p14:tracePt t="132811" x="11163300" y="1917700"/>
          <p14:tracePt t="132868" x="11163300" y="1911350"/>
          <p14:tracePt t="132877" x="11156950" y="1911350"/>
          <p14:tracePt t="132894" x="11099800" y="1892300"/>
          <p14:tracePt t="132911" x="11023600" y="1879600"/>
          <p14:tracePt t="132926" x="10922000" y="1873250"/>
          <p14:tracePt t="132944" x="10820400" y="1873250"/>
          <p14:tracePt t="132961" x="10629900" y="1860550"/>
          <p14:tracePt t="132964" x="10541000" y="1860550"/>
          <p14:tracePt t="132977" x="10445750" y="1854200"/>
          <p14:tracePt t="132994" x="10287000" y="1847850"/>
          <p14:tracePt t="133011" x="10058400" y="1835150"/>
          <p14:tracePt t="133028" x="9950450" y="1828800"/>
          <p14:tracePt t="133044" x="9886950" y="1828800"/>
          <p14:tracePt t="133061" x="9842500" y="1828800"/>
          <p14:tracePt t="133077" x="9779000" y="1828800"/>
          <p14:tracePt t="133094" x="9639300" y="1835150"/>
          <p14:tracePt t="133111" x="9486900" y="1835150"/>
          <p14:tracePt t="133127" x="9296400" y="1835150"/>
          <p14:tracePt t="133146" x="9118600" y="1835150"/>
          <p14:tracePt t="133161" x="9010650" y="1835150"/>
          <p14:tracePt t="133178" x="8959850" y="1835150"/>
          <p14:tracePt t="133196" x="8947150" y="1841500"/>
          <p14:tracePt t="133212" x="8915400" y="1866900"/>
          <p14:tracePt t="133228" x="8826500" y="1892300"/>
          <p14:tracePt t="133245" x="8489950" y="1905000"/>
          <p14:tracePt t="133262" x="8191500" y="1905000"/>
          <p14:tracePt t="133278" x="7912100" y="1879600"/>
          <p14:tracePt t="133295" x="7721600" y="1873250"/>
          <p14:tracePt t="133311" x="7607300" y="1866900"/>
          <p14:tracePt t="133328" x="7600950" y="1866900"/>
          <p14:tracePt t="133344" x="7620000" y="1879600"/>
          <p14:tracePt t="133361" x="7670800" y="1917700"/>
          <p14:tracePt t="133378" x="7734300" y="1974850"/>
          <p14:tracePt t="133394" x="7759700" y="2032000"/>
          <p14:tracePt t="133411" x="7753350" y="2070100"/>
          <p14:tracePt t="133428" x="7734300" y="2089150"/>
          <p14:tracePt t="133444" x="7715250" y="2108200"/>
          <p14:tracePt t="133461" x="7708900" y="2114550"/>
          <p14:tracePt t="133522" x="7702550" y="2114550"/>
          <p14:tracePt t="133541" x="7702550" y="2120900"/>
          <p14:tracePt t="133544" x="7702550" y="2127250"/>
          <p14:tracePt t="133610" x="7702550" y="2133600"/>
          <p14:tracePt t="133626" x="7696200" y="2139950"/>
          <p14:tracePt t="133638" x="7677150" y="2146300"/>
          <p14:tracePt t="133668" x="7594600" y="2159000"/>
          <p14:tracePt t="133678" x="7505700" y="2165350"/>
          <p14:tracePt t="133694" x="7480300" y="2171700"/>
          <p14:tracePt t="133711" x="7473950" y="2171700"/>
          <p14:tracePt t="133759" x="7467600" y="2171700"/>
          <p14:tracePt t="133773" x="7461250" y="2171700"/>
          <p14:tracePt t="133795" x="7429500" y="2171700"/>
          <p14:tracePt t="133812" x="7397750" y="2171700"/>
          <p14:tracePt t="133828" x="7366000" y="2165350"/>
          <p14:tracePt t="133845" x="7327900" y="2159000"/>
          <p14:tracePt t="133916" x="7321550" y="2159000"/>
          <p14:tracePt t="133939" x="7321550" y="2165350"/>
          <p14:tracePt t="133956" x="7321550" y="2171700"/>
          <p14:tracePt t="134020" x="7321550" y="2178050"/>
          <p14:tracePt t="134028" x="7321550" y="2184400"/>
          <p14:tracePt t="134036" x="7321550" y="2190750"/>
          <p14:tracePt t="134045" x="7327900" y="2190750"/>
          <p14:tracePt t="134062" x="7327900" y="2197100"/>
          <p14:tracePt t="134095" x="7334250" y="2203450"/>
          <p14:tracePt t="134178" x="7334250" y="2197100"/>
          <p14:tracePt t="136979" x="7327900" y="2197100"/>
          <p14:tracePt t="136998" x="7308850" y="2197100"/>
          <p14:tracePt t="137014" x="7289800" y="2197100"/>
          <p14:tracePt t="137031" x="7277100" y="2197100"/>
          <p14:tracePt t="137048" x="7270750" y="2197100"/>
          <p14:tracePt t="137152" x="7277100" y="2197100"/>
          <p14:tracePt t="137158" x="7283450" y="2197100"/>
          <p14:tracePt t="137168" x="7321550" y="2209800"/>
          <p14:tracePt t="137183" x="7359650" y="2216150"/>
          <p14:tracePt t="137196" x="7454900" y="2235200"/>
          <p14:tracePt t="137215" x="7550150" y="2247900"/>
          <p14:tracePt t="137231" x="7658100" y="2273300"/>
          <p14:tracePt t="137249" x="7689850" y="2286000"/>
          <p14:tracePt t="137265" x="7715250" y="2292350"/>
          <p14:tracePt t="137312" x="7721600" y="2292350"/>
          <p14:tracePt t="137331" x="7727950" y="2292350"/>
          <p14:tracePt t="137348" x="7753350" y="2298700"/>
          <p14:tracePt t="137365" x="7842250" y="2324100"/>
          <p14:tracePt t="137381" x="7931150" y="2355850"/>
          <p14:tracePt t="137397" x="8013700" y="2393950"/>
          <p14:tracePt t="137415" x="8102600" y="2438400"/>
          <p14:tracePt t="137431" x="8115300" y="2444750"/>
          <p14:tracePt t="137856" x="8128000" y="2444750"/>
          <p14:tracePt t="137876" x="8166100" y="2444750"/>
          <p14:tracePt t="137899" x="8286750" y="2463800"/>
          <p14:tracePt t="137915" x="8388350" y="2476500"/>
          <p14:tracePt t="137932" x="8502650" y="2482850"/>
          <p14:tracePt t="137949" x="8604250" y="2489200"/>
          <p14:tracePt t="137965" x="8661400" y="2489200"/>
          <p14:tracePt t="137981" x="8724900" y="2489200"/>
          <p14:tracePt t="137998" x="8763000" y="2489200"/>
          <p14:tracePt t="138002" x="8788400" y="2482850"/>
          <p14:tracePt t="138015" x="8801100" y="2482850"/>
          <p14:tracePt t="138032" x="8826500" y="2476500"/>
          <p14:tracePt t="138049" x="8851900" y="2463800"/>
          <p14:tracePt t="138051" x="8870950" y="2457450"/>
          <p14:tracePt t="138066" x="8902700" y="2438400"/>
          <p14:tracePt t="138082" x="8928100" y="2419350"/>
          <p14:tracePt t="138098" x="8959850" y="2374900"/>
          <p14:tracePt t="138115" x="8978900" y="2336800"/>
          <p14:tracePt t="138132" x="8991600" y="2292350"/>
          <p14:tracePt t="138149" x="9004300" y="2254250"/>
          <p14:tracePt t="138165" x="9004300" y="2222500"/>
          <p14:tracePt t="138182" x="9004300" y="2190750"/>
          <p14:tracePt t="138198" x="8985250" y="2146300"/>
          <p14:tracePt t="138215" x="8959850" y="2114550"/>
          <p14:tracePt t="138233" x="8928100" y="2070100"/>
          <p14:tracePt t="138248" x="8883650" y="2006600"/>
          <p14:tracePt t="138266" x="8877300" y="2000250"/>
          <p14:tracePt t="138268" x="8864600" y="1981200"/>
          <p14:tracePt t="138285" x="8858250" y="1962150"/>
          <p14:tracePt t="138298" x="8851900" y="1943100"/>
          <p14:tracePt t="138332" x="8851900" y="1936750"/>
          <p14:tracePt t="138366" x="8845550" y="1936750"/>
          <p14:tracePt t="138382" x="8832850" y="1949450"/>
          <p14:tracePt t="138399" x="8782050" y="1968500"/>
          <p14:tracePt t="138416" x="8718550" y="1981200"/>
          <p14:tracePt t="138432" x="8680450" y="1993900"/>
          <p14:tracePt t="138448" x="8661400" y="1993900"/>
          <p14:tracePt t="138467" x="8655050" y="2012950"/>
          <p14:tracePt t="138482" x="8655050" y="2025650"/>
          <p14:tracePt t="138499" x="8636000" y="2063750"/>
          <p14:tracePt t="138515" x="8597900" y="2146300"/>
          <p14:tracePt t="138532" x="8578850" y="2197100"/>
          <p14:tracePt t="138550" x="8566150" y="2235200"/>
          <p14:tracePt t="138566" x="8559800" y="2260600"/>
          <p14:tracePt t="138582" x="8559800" y="2273300"/>
          <p14:tracePt t="138599" x="8559800" y="2279650"/>
          <p14:tracePt t="138615" x="8572500" y="2292350"/>
          <p14:tracePt t="138632" x="8591550" y="2305050"/>
          <p14:tracePt t="138634" x="8616950" y="2317750"/>
          <p14:tracePt t="138649" x="8661400" y="2349500"/>
          <p14:tracePt t="138653" x="8680450" y="2362200"/>
          <p14:tracePt t="138666" x="8699500" y="2387600"/>
          <p14:tracePt t="138684" x="8705850" y="2400300"/>
          <p14:tracePt t="138758" x="8705850" y="2406650"/>
          <p14:tracePt t="138768" x="8724900" y="2419350"/>
          <p14:tracePt t="138774" x="8750300" y="2425700"/>
          <p14:tracePt t="138783" x="8775700" y="2438400"/>
          <p14:tracePt t="138798" x="8832850" y="2463800"/>
          <p14:tracePt t="138816" x="8870950" y="2476500"/>
          <p14:tracePt t="138822" x="8877300" y="2482850"/>
          <p14:tracePt t="138930" x="8883650" y="2482850"/>
          <p14:tracePt t="138949" x="8890000" y="2482850"/>
          <p14:tracePt t="138966" x="8896350" y="2482850"/>
          <p14:tracePt t="138983" x="8928100" y="2482850"/>
          <p14:tracePt t="138999" x="8940800" y="2482850"/>
          <p14:tracePt t="139016" x="8959850" y="2482850"/>
          <p14:tracePt t="139032" x="8978900" y="2476500"/>
          <p14:tracePt t="139049" x="8997950" y="2470150"/>
          <p14:tracePt t="139066" x="9023350" y="2457450"/>
          <p14:tracePt t="139082" x="9048750" y="2451100"/>
          <p14:tracePt t="139099" x="9105900" y="2432050"/>
          <p14:tracePt t="139116" x="9188450" y="2393950"/>
          <p14:tracePt t="139132" x="9251950" y="2362200"/>
          <p14:tracePt t="139149" x="9302750" y="2317750"/>
          <p14:tracePt t="139166" x="9359900" y="2260600"/>
          <p14:tracePt t="139183" x="9385300" y="2222500"/>
          <p14:tracePt t="139199" x="9410700" y="2178050"/>
          <p14:tracePt t="139216" x="9410700" y="2159000"/>
          <p14:tracePt t="139233" x="9410700" y="2146300"/>
          <p14:tracePt t="139251" x="9404350" y="2146300"/>
          <p14:tracePt t="139266" x="9398000" y="2139950"/>
          <p14:tracePt t="139282" x="9391650" y="2133600"/>
          <p14:tracePt t="139299" x="9385300" y="2120900"/>
          <p14:tracePt t="139316" x="9378950" y="2114550"/>
          <p14:tracePt t="139318" x="9372600" y="2114550"/>
          <p14:tracePt t="139334" x="9359900" y="2101850"/>
          <p14:tracePt t="139337" x="9347200" y="2089150"/>
          <p14:tracePt t="139350" x="9328150" y="2076450"/>
          <p14:tracePt t="139366" x="9302750" y="2063750"/>
          <p14:tracePt t="139383" x="9302750" y="2057400"/>
          <p14:tracePt t="155946" x="9296400" y="2057400"/>
          <p14:tracePt t="155956" x="9283700" y="2076450"/>
          <p14:tracePt t="155963" x="9239250" y="2133600"/>
          <p14:tracePt t="155979" x="9156700" y="2222500"/>
          <p14:tracePt t="155995" x="9086850" y="2305050"/>
          <p14:tracePt t="156012" x="9023350" y="2381250"/>
          <p14:tracePt t="156029" x="8966200" y="2457450"/>
          <p14:tracePt t="156045" x="8902700" y="2540000"/>
          <p14:tracePt t="156063" x="8851900" y="2603500"/>
          <p14:tracePt t="156079" x="8832850" y="2628900"/>
          <p14:tracePt t="165875" x="8839200" y="2628900"/>
          <p14:tracePt t="165883" x="8845550" y="2628900"/>
          <p14:tracePt t="165957" x="8851900" y="2628900"/>
          <p14:tracePt t="165978" x="8858250" y="2628900"/>
          <p14:tracePt t="165983" x="8870950" y="2622550"/>
          <p14:tracePt t="166007" x="9036050" y="2616200"/>
          <p14:tracePt t="166022" x="9093200" y="2609850"/>
          <p14:tracePt t="166039" x="9213850" y="2584450"/>
          <p14:tracePt t="166056" x="9258300" y="2565400"/>
          <p14:tracePt t="166071" x="9315450" y="2514600"/>
          <p14:tracePt t="166089" x="9359900" y="2457450"/>
          <p14:tracePt t="166105" x="9423400" y="2381250"/>
          <p14:tracePt t="166121" x="9480550" y="2305050"/>
          <p14:tracePt t="166139" x="9512300" y="2247900"/>
          <p14:tracePt t="166155" x="9563100" y="2178050"/>
          <p14:tracePt t="166172" x="9607550" y="2114550"/>
          <p14:tracePt t="166189" x="9639300" y="2076450"/>
          <p14:tracePt t="166205" x="9664700" y="2025650"/>
          <p14:tracePt t="166222" x="9677400" y="1962150"/>
          <p14:tracePt t="166239" x="9677400" y="1835150"/>
          <p14:tracePt t="166256" x="9652000" y="1771650"/>
          <p14:tracePt t="166273" x="9613900" y="1720850"/>
          <p14:tracePt t="166289" x="9575800" y="1695450"/>
          <p14:tracePt t="166306" x="9512300" y="1682750"/>
          <p14:tracePt t="166322" x="9423400" y="1670050"/>
          <p14:tracePt t="166339" x="9315450" y="1663700"/>
          <p14:tracePt t="166356" x="9201150" y="1663700"/>
          <p14:tracePt t="166372" x="9124950" y="1676400"/>
          <p14:tracePt t="166389" x="9036050" y="1695450"/>
          <p14:tracePt t="166405" x="8985250" y="1714500"/>
          <p14:tracePt t="166422" x="8928100" y="1739900"/>
          <p14:tracePt t="166439" x="8858250" y="1797050"/>
          <p14:tracePt t="166456" x="8794750" y="1873250"/>
          <p14:tracePt t="166458" x="8769350" y="1911350"/>
          <p14:tracePt t="166474" x="8680450" y="2038350"/>
          <p14:tracePt t="166489" x="8591550" y="2139950"/>
          <p14:tracePt t="166506" x="8502650" y="2266950"/>
          <p14:tracePt t="166522" x="8426450" y="2374900"/>
          <p14:tracePt t="166539" x="8394700" y="2482850"/>
          <p14:tracePt t="166556" x="8420100" y="2540000"/>
          <p14:tracePt t="166572" x="8509000" y="2590800"/>
          <p14:tracePt t="166589" x="8636000" y="2635250"/>
          <p14:tracePt t="166606" x="8782050" y="2660650"/>
          <p14:tracePt t="166622" x="8947150" y="2679700"/>
          <p14:tracePt t="166639" x="9112250" y="2686050"/>
          <p14:tracePt t="166656" x="9264650" y="2686050"/>
          <p14:tracePt t="166672" x="9455150" y="2635250"/>
          <p14:tracePt t="166689" x="9575800" y="2578100"/>
          <p14:tracePt t="166706" x="9721850" y="2489200"/>
          <p14:tracePt t="166723" x="9861550" y="2406650"/>
          <p14:tracePt t="166740" x="10007600" y="2311400"/>
          <p14:tracePt t="166756" x="10083800" y="2260600"/>
          <p14:tracePt t="166772" x="10140950" y="2222500"/>
          <p14:tracePt t="166791" x="10166350" y="2197100"/>
          <p14:tracePt t="166806" x="10191750" y="2146300"/>
          <p14:tracePt t="166822" x="10191750" y="2082800"/>
          <p14:tracePt t="166839" x="10160000" y="2032000"/>
          <p14:tracePt t="166856" x="10115550" y="1981200"/>
          <p14:tracePt t="166873" x="10052050" y="1936750"/>
          <p14:tracePt t="166889" x="9975850" y="1905000"/>
          <p14:tracePt t="166906" x="9899650" y="1885950"/>
          <p14:tracePt t="166923" x="9798050" y="1879600"/>
          <p14:tracePt t="166939" x="9639300" y="1879600"/>
          <p14:tracePt t="166943" x="9556750" y="1879600"/>
          <p14:tracePt t="166956" x="9467850" y="1885950"/>
          <p14:tracePt t="166973" x="9232900" y="1924050"/>
          <p14:tracePt t="166990" x="9093200" y="1949450"/>
          <p14:tracePt t="167006" x="8972550" y="1981200"/>
          <p14:tracePt t="167023" x="8883650" y="2025650"/>
          <p14:tracePt t="167039" x="8870950" y="2057400"/>
          <p14:tracePt t="167055" x="8890000" y="2089150"/>
          <p14:tracePt t="167073" x="8928100" y="2133600"/>
          <p14:tracePt t="167089" x="8997950" y="2178050"/>
          <p14:tracePt t="167106" x="9086850" y="2235200"/>
          <p14:tracePt t="167123" x="9156700" y="2279650"/>
          <p14:tracePt t="167139" x="9239250" y="2336800"/>
          <p14:tracePt t="167156" x="9283700" y="2362200"/>
          <p14:tracePt t="167173" x="9309100" y="2374900"/>
          <p14:tracePt t="167188" x="9309100" y="2381250"/>
          <p14:tracePt t="167207" x="9315450" y="2381250"/>
          <p14:tracePt t="167223" x="9328150" y="2400300"/>
          <p14:tracePt t="167240" x="9347200" y="2419350"/>
          <p14:tracePt t="167256" x="9378950" y="2444750"/>
          <p14:tracePt t="167273" x="9404350" y="2463800"/>
          <p14:tracePt t="167289" x="9417050" y="2476500"/>
          <p14:tracePt t="167306" x="9429750" y="2482850"/>
          <p14:tracePt t="167323" x="9436100" y="2489200"/>
          <p14:tracePt t="167340" x="9436100" y="2495550"/>
          <p14:tracePt t="167587" x="9436100" y="2501900"/>
          <p14:tracePt t="167624" x="9436100" y="2508250"/>
          <p14:tracePt t="168825" x="9442450" y="2508250"/>
          <p14:tracePt t="168831" x="9467850" y="2508250"/>
          <p14:tracePt t="168841" x="9537700" y="2489200"/>
          <p14:tracePt t="168857" x="9753600" y="2425700"/>
          <p14:tracePt t="168875" x="10128250" y="2336800"/>
          <p14:tracePt t="168891" x="10502900" y="2273300"/>
          <p14:tracePt t="168910" x="10731500" y="2266950"/>
          <p14:tracePt t="168912" x="10801350" y="2266950"/>
          <p14:tracePt t="168925" x="10839450" y="2266950"/>
          <p14:tracePt t="168941" x="10896600" y="2247900"/>
          <p14:tracePt t="168958" x="10947400" y="2209800"/>
          <p14:tracePt t="168976" x="11042650" y="2082800"/>
          <p14:tracePt t="168994" x="11093450" y="2006600"/>
          <p14:tracePt t="169008" x="11144250" y="1949450"/>
          <p14:tracePt t="169024" x="11176000" y="1924050"/>
          <p14:tracePt t="169041" x="11188700" y="1911350"/>
          <p14:tracePt t="169058" x="11188700" y="1905000"/>
          <p14:tracePt t="169091" x="11195050" y="1905000"/>
          <p14:tracePt t="169108" x="11201400" y="1898650"/>
          <p14:tracePt t="169124" x="11207750" y="1879600"/>
          <p14:tracePt t="169141" x="11207750" y="1860550"/>
          <p14:tracePt t="169158" x="11207750" y="1835150"/>
          <p14:tracePt t="169174" x="11207750" y="1822450"/>
          <p14:tracePt t="169178" x="11201400" y="1822450"/>
          <p14:tracePt t="169191" x="11195050" y="1822450"/>
          <p14:tracePt t="169208" x="11163300" y="1822450"/>
          <p14:tracePt t="169225" x="11068050" y="1835150"/>
          <p14:tracePt t="169242" x="10979150" y="1854200"/>
          <p14:tracePt t="169258" x="10845800" y="1879600"/>
          <p14:tracePt t="169274" x="10572750" y="1924050"/>
          <p14:tracePt t="169291" x="10318750" y="1936750"/>
          <p14:tracePt t="169308" x="10064750" y="1936750"/>
          <p14:tracePt t="169323" x="9810750" y="1943100"/>
          <p14:tracePt t="169342" x="9537700" y="1943100"/>
          <p14:tracePt t="169358" x="9213850" y="1943100"/>
          <p14:tracePt t="169374" x="8851900" y="1930400"/>
          <p14:tracePt t="169391" x="8496300" y="1917700"/>
          <p14:tracePt t="169408" x="8274050" y="1911350"/>
          <p14:tracePt t="169425" x="8140700" y="1917700"/>
          <p14:tracePt t="169458" x="8140700" y="1936750"/>
          <p14:tracePt t="169475" x="8172450" y="2000250"/>
          <p14:tracePt t="169492" x="8191500" y="2051050"/>
          <p14:tracePt t="169508" x="8197850" y="2089150"/>
          <p14:tracePt t="169525" x="8204200" y="2127250"/>
          <p14:tracePt t="169541" x="8210550" y="2146300"/>
          <p14:tracePt t="169558" x="8216900" y="2159000"/>
          <p14:tracePt t="169592" x="8223250" y="2165350"/>
          <p14:tracePt t="169608" x="8248650" y="2171700"/>
          <p14:tracePt t="169625" x="8299450" y="2203450"/>
          <p14:tracePt t="169642" x="8337550" y="2228850"/>
          <p14:tracePt t="169659" x="8337550" y="2254250"/>
          <p14:tracePt t="169676" x="8337550" y="2260600"/>
          <p14:tracePt t="169691" x="8331200" y="2266950"/>
          <p14:tracePt t="169742" x="8331200" y="2273300"/>
          <p14:tracePt t="169758" x="8337550" y="2279650"/>
          <p14:tracePt t="169775" x="8369300" y="2298700"/>
          <p14:tracePt t="169793" x="8401050" y="2317750"/>
          <p14:tracePt t="169809" x="8426450" y="2324100"/>
          <p14:tracePt t="169811" x="8426450" y="2330450"/>
          <p14:tracePt t="169825" x="8432800" y="2330450"/>
          <p14:tracePt t="169858" x="8451850" y="2324100"/>
          <p14:tracePt t="169875" x="8489950" y="2298700"/>
          <p14:tracePt t="169892" x="8534400" y="2286000"/>
          <p14:tracePt t="169911" x="8572500" y="2286000"/>
          <p14:tracePt t="169924" x="8597900" y="2292350"/>
          <p14:tracePt t="169942" x="8610600" y="2305050"/>
          <p14:tracePt t="169959" x="8610600" y="2317750"/>
          <p14:tracePt t="169975" x="8604250" y="2324100"/>
          <p14:tracePt t="169992" x="8591550" y="2330450"/>
          <p14:tracePt t="170009" x="8572500" y="2330450"/>
          <p14:tracePt t="170012" x="8553450" y="2330450"/>
          <p14:tracePt t="170025" x="8540750" y="2330450"/>
          <p14:tracePt t="170042" x="8521700" y="2330450"/>
          <p14:tracePt t="170044" x="8515350" y="2330450"/>
          <p14:tracePt t="170076" x="8489950" y="2330450"/>
          <p14:tracePt t="170092" x="8432800" y="2324100"/>
          <p14:tracePt t="170109" x="8413750" y="2292350"/>
          <p14:tracePt t="170127" x="8413750" y="2286000"/>
          <p14:tracePt t="172416" x="8426450" y="2286000"/>
          <p14:tracePt t="172422" x="8439150" y="2286000"/>
          <p14:tracePt t="172430" x="8470900" y="2279650"/>
          <p14:tracePt t="172444" x="8553450" y="2266950"/>
          <p14:tracePt t="172461" x="8629650" y="2260600"/>
          <p14:tracePt t="172477" x="8680450" y="2254250"/>
          <p14:tracePt t="172495" x="8705850" y="2254250"/>
          <p14:tracePt t="172554" x="8712200" y="2254250"/>
          <p14:tracePt t="172562" x="8718550" y="2254250"/>
          <p14:tracePt t="172577" x="8750300" y="2247900"/>
          <p14:tracePt t="172594" x="8763000" y="2247900"/>
          <p14:tracePt t="172611" x="8769350" y="2247900"/>
          <p14:tracePt t="172665" x="8775700" y="2247900"/>
          <p14:tracePt t="172744" x="8769350" y="2247900"/>
          <p14:tracePt t="172751" x="8756650" y="2247900"/>
          <p14:tracePt t="172761" x="8724900" y="2254250"/>
          <p14:tracePt t="172777" x="8616950" y="2254250"/>
          <p14:tracePt t="172794" x="8464550" y="2247900"/>
          <p14:tracePt t="172815" x="8235950" y="2209800"/>
          <p14:tracePt t="172828" x="8191500" y="2197100"/>
          <p14:tracePt t="172844" x="8128000" y="2178050"/>
          <p14:tracePt t="172861" x="8077200" y="2152650"/>
          <p14:tracePt t="172878" x="8070850" y="2146300"/>
          <p14:tracePt t="172933" x="8064500" y="2152650"/>
          <p14:tracePt t="172944" x="8051800" y="2165350"/>
          <p14:tracePt t="172961" x="8026400" y="2184400"/>
          <p14:tracePt t="172977" x="8001000" y="2209800"/>
          <p14:tracePt t="172994" x="7975600" y="2228850"/>
          <p14:tracePt t="173011" x="7969250" y="2247900"/>
          <p14:tracePt t="173028" x="7969250" y="2254250"/>
          <p14:tracePt t="173030" x="7969250" y="2260600"/>
          <p14:tracePt t="173044" x="7975600" y="2266950"/>
          <p14:tracePt t="173047" x="7975600" y="2273300"/>
          <p14:tracePt t="173062" x="7994650" y="2305050"/>
          <p14:tracePt t="173078" x="8001000" y="2324100"/>
          <p14:tracePt t="173094" x="8007350" y="2349500"/>
          <p14:tracePt t="173111" x="8013700" y="2374900"/>
          <p14:tracePt t="173128" x="8020050" y="2387600"/>
          <p14:tracePt t="173145" x="8026400" y="2393950"/>
          <p14:tracePt t="173161" x="8026400" y="2400300"/>
          <p14:tracePt t="173178" x="8051800" y="2400300"/>
          <p14:tracePt t="173194" x="8077200" y="2387600"/>
          <p14:tracePt t="173212" x="8108950" y="2374900"/>
          <p14:tracePt t="173228" x="8128000" y="2368550"/>
          <p14:tracePt t="173245" x="8153400" y="2355850"/>
          <p14:tracePt t="173260" x="8172450" y="2355850"/>
          <p14:tracePt t="173278" x="8235950" y="2349500"/>
          <p14:tracePt t="173294" x="8318500" y="2349500"/>
          <p14:tracePt t="173311" x="8375650" y="2355850"/>
          <p14:tracePt t="173328" x="8413750" y="2355850"/>
          <p14:tracePt t="173344" x="8426450" y="2355850"/>
          <p14:tracePt t="173395" x="8439150" y="2355850"/>
          <p14:tracePt t="173411" x="8489950" y="2355850"/>
          <p14:tracePt t="173428" x="8597900" y="2355850"/>
          <p14:tracePt t="173432" x="8642350" y="2355850"/>
          <p14:tracePt t="173445" x="8718550" y="2355850"/>
          <p14:tracePt t="173462" x="8832850" y="2355850"/>
          <p14:tracePt t="173478" x="8928100" y="2355850"/>
          <p14:tracePt t="173495" x="8972550" y="2330450"/>
          <p14:tracePt t="173511" x="8978900" y="2311400"/>
          <p14:tracePt t="173529" x="8978900" y="2292350"/>
          <p14:tracePt t="173545" x="8978900" y="2266950"/>
          <p14:tracePt t="173562" x="8985250" y="2247900"/>
          <p14:tracePt t="173578" x="9004300" y="2209800"/>
          <p14:tracePt t="173593" x="9017000" y="2165350"/>
          <p14:tracePt t="173612" x="9023350" y="2133600"/>
          <p14:tracePt t="173628" x="9023350" y="2108200"/>
          <p14:tracePt t="173645" x="9023350" y="2095500"/>
          <p14:tracePt t="173662" x="9029700" y="2089150"/>
          <p14:tracePt t="173706" x="9023350" y="2089150"/>
          <p14:tracePt t="173713" x="9017000" y="2089150"/>
          <p14:tracePt t="173729" x="9010650" y="2089150"/>
          <p14:tracePt t="173745" x="8953500" y="2089150"/>
          <p14:tracePt t="173762" x="8896350" y="2089150"/>
          <p14:tracePt t="173780" x="8845550" y="2095500"/>
          <p14:tracePt t="173795" x="8813800" y="2108200"/>
          <p14:tracePt t="173811" x="8763000" y="2133600"/>
          <p14:tracePt t="173828" x="8718550" y="2165350"/>
          <p14:tracePt t="173845" x="8686800" y="2190750"/>
          <p14:tracePt t="173862" x="8655050" y="2222500"/>
          <p14:tracePt t="173880" x="8642350" y="2235200"/>
          <p14:tracePt t="173895" x="8629650" y="2241550"/>
          <p14:tracePt t="173912" x="8623300" y="2247900"/>
          <p14:tracePt t="173928" x="8623300" y="2254250"/>
          <p14:tracePt t="173945" x="8616950" y="2273300"/>
          <p14:tracePt t="173962" x="8610600" y="2298700"/>
          <p14:tracePt t="173979" x="8597900" y="2330450"/>
          <p14:tracePt t="173999" x="8572500" y="2393950"/>
          <p14:tracePt t="174013" x="8559800" y="2413000"/>
          <p14:tracePt t="174029" x="8553450" y="2419350"/>
          <p14:tracePt t="174046" x="8547100" y="2425700"/>
          <p14:tracePt t="174118" x="8547100" y="2432050"/>
          <p14:tracePt t="174145" x="8547100" y="2438400"/>
          <p14:tracePt t="174162" x="8547100" y="2451100"/>
          <p14:tracePt t="174179" x="8547100" y="2463800"/>
          <p14:tracePt t="174195" x="8547100" y="2476500"/>
          <p14:tracePt t="174199" x="8547100" y="2482850"/>
          <p14:tracePt t="176704" x="8540750" y="2476500"/>
          <p14:tracePt t="176712" x="8528050" y="2463800"/>
          <p14:tracePt t="176732" x="8477250" y="2406650"/>
          <p14:tracePt t="176748" x="8426450" y="2343150"/>
          <p14:tracePt t="176765" x="8394700" y="2298700"/>
          <p14:tracePt t="176781" x="8388350" y="2292350"/>
          <p14:tracePt t="176797" x="8382000" y="2292350"/>
          <p14:tracePt t="176815" x="8343900" y="2324100"/>
          <p14:tracePt t="176831" x="8248650" y="2400300"/>
          <p14:tracePt t="176848" x="8172450" y="2451100"/>
          <p14:tracePt t="176864" x="8108950" y="2508250"/>
          <p14:tracePt t="176880" x="8102600" y="2540000"/>
          <p14:tracePt t="176898" x="8102600" y="2552700"/>
          <p14:tracePt t="176914" x="8102600" y="2565400"/>
          <p14:tracePt t="176931" x="8102600" y="2578100"/>
          <p14:tracePt t="176947" x="8089900" y="2584450"/>
          <p14:tracePt t="176964" x="8083550" y="2597150"/>
          <p14:tracePt t="176981" x="8077200" y="2609850"/>
          <p14:tracePt t="177014" x="8070850" y="2609850"/>
          <p14:tracePt t="177048" x="8070850" y="2616200"/>
          <p14:tracePt t="177064" x="8083550" y="2622550"/>
          <p14:tracePt t="177081" x="8108950" y="2635250"/>
          <p14:tracePt t="177098" x="8140700" y="2641600"/>
          <p14:tracePt t="177114" x="8191500" y="2654300"/>
          <p14:tracePt t="177130" x="8255000" y="2679700"/>
          <p14:tracePt t="177148" x="8318500" y="2705100"/>
          <p14:tracePt t="177155" x="8337550" y="2711450"/>
          <p14:tracePt t="177167" x="8369300" y="2724150"/>
          <p14:tracePt t="177181" x="8394700" y="2736850"/>
          <p14:tracePt t="177198" x="8401050" y="2736850"/>
          <p14:tracePt t="177214" x="8401050" y="2743200"/>
          <p14:tracePt t="177218" x="8407400" y="2743200"/>
          <p14:tracePt t="177248" x="8420100" y="2749550"/>
          <p14:tracePt t="177264" x="8432800" y="2749550"/>
          <p14:tracePt t="177281" x="8445500" y="2755900"/>
          <p14:tracePt t="177284" x="8464550" y="2755900"/>
          <p14:tracePt t="177298" x="8477250" y="2755900"/>
          <p14:tracePt t="177315" x="8509000" y="2755900"/>
          <p14:tracePt t="177332" x="8540750" y="2755900"/>
          <p14:tracePt t="177364" x="8540750" y="2749550"/>
          <p14:tracePt t="177382" x="8540750" y="2736850"/>
          <p14:tracePt t="177398" x="8540750" y="2724150"/>
          <p14:tracePt t="177415" x="8547100" y="2717800"/>
          <p14:tracePt t="177431" x="8553450" y="2711450"/>
          <p14:tracePt t="177448" x="8553450" y="2705100"/>
          <p14:tracePt t="177465" x="8553450" y="2698750"/>
          <p14:tracePt t="177468" x="8547100" y="2698750"/>
          <p14:tracePt t="177481" x="8528050" y="2692400"/>
          <p14:tracePt t="177484" x="8502650" y="2686050"/>
          <p14:tracePt t="177498" x="8477250" y="2679700"/>
          <p14:tracePt t="177515" x="8407400" y="2667000"/>
          <p14:tracePt t="177532" x="8350250" y="2647950"/>
          <p14:tracePt t="177548" x="8299450" y="2641600"/>
          <p14:tracePt t="177565" x="8280400" y="2641600"/>
          <p14:tracePt t="177582" x="8255000" y="2647950"/>
          <p14:tracePt t="177598" x="8216900" y="2673350"/>
          <p14:tracePt t="177615" x="8172450" y="2698750"/>
          <p14:tracePt t="177631" x="8147050" y="2717800"/>
          <p14:tracePt t="177650" x="8140700" y="2736850"/>
          <p14:tracePt t="177665" x="8140700" y="2749550"/>
          <p14:tracePt t="177682" x="8153400" y="2762250"/>
          <p14:tracePt t="177698" x="8191500" y="2774950"/>
          <p14:tracePt t="177717" x="8267700" y="2794000"/>
          <p14:tracePt t="177732" x="8394700" y="2819400"/>
          <p14:tracePt t="177748" x="8496300" y="2825750"/>
          <p14:tracePt t="177765" x="8610600" y="2825750"/>
          <p14:tracePt t="177782" x="8667750" y="2819400"/>
          <p14:tracePt t="177784" x="8686800" y="2813050"/>
          <p14:tracePt t="177798" x="8686800" y="2806700"/>
          <p14:tracePt t="177815" x="8705850" y="2768600"/>
          <p14:tracePt t="177832" x="8712200" y="2736850"/>
          <p14:tracePt t="177849" x="8712200" y="2711450"/>
          <p14:tracePt t="177865" x="8712200" y="2705100"/>
          <p14:tracePt t="177881" x="8712200" y="2698750"/>
          <p14:tracePt t="177900" x="8693150" y="2698750"/>
          <p14:tracePt t="177915" x="8636000" y="2698750"/>
          <p14:tracePt t="177932" x="8566150" y="2705100"/>
          <p14:tracePt t="177950" x="8496300" y="2711450"/>
          <p14:tracePt t="177965" x="8458200" y="2717800"/>
          <p14:tracePt t="177982" x="8451850" y="2724150"/>
          <p14:tracePt t="178015" x="8458200" y="2724150"/>
          <p14:tracePt t="178032" x="8477250" y="2730500"/>
          <p14:tracePt t="178048" x="8540750" y="2749550"/>
          <p14:tracePt t="178065" x="8591550" y="2762250"/>
          <p14:tracePt t="178082" x="8623300" y="2762250"/>
          <p14:tracePt t="178099" x="8636000" y="2768600"/>
          <p14:tracePt t="178115" x="8636000" y="2762250"/>
          <p14:tracePt t="178133" x="8642350" y="2755900"/>
          <p14:tracePt t="178149" x="8642350" y="2736850"/>
          <p14:tracePt t="178166" x="8636000" y="2730500"/>
          <p14:tracePt t="178183" x="8623300" y="2724150"/>
          <p14:tracePt t="178199" x="8610600" y="2724150"/>
          <p14:tracePt t="178215" x="8591550" y="2724150"/>
          <p14:tracePt t="178232" x="8559800" y="2724150"/>
          <p14:tracePt t="178248" x="8521700" y="2730500"/>
          <p14:tracePt t="178265" x="8496300" y="2743200"/>
          <p14:tracePt t="178282" x="8477250" y="2749550"/>
          <p14:tracePt t="178299" x="8464550" y="2755900"/>
          <p14:tracePt t="178316" x="8451850" y="2755900"/>
          <p14:tracePt t="178332" x="8445500" y="2768600"/>
          <p14:tracePt t="178350" x="8445500" y="2774950"/>
          <p14:tracePt t="178365" x="8445500" y="2781300"/>
          <p14:tracePt t="178399" x="8464550" y="2787650"/>
          <p14:tracePt t="178416" x="8470900" y="2787650"/>
          <p14:tracePt t="178476" x="8470900" y="2794000"/>
          <p14:tracePt t="178492" x="8464550" y="2794000"/>
          <p14:tracePt t="178501" x="8464550" y="2800350"/>
          <p14:tracePt t="178542" x="8458200" y="2800350"/>
          <p14:tracePt t="178564" x="8451850" y="2806700"/>
          <p14:tracePt t="178571" x="8445500" y="2806700"/>
          <p14:tracePt t="178582" x="8432800" y="2813050"/>
          <p14:tracePt t="178599" x="8413750" y="2825750"/>
          <p14:tracePt t="178616" x="8394700" y="2825750"/>
          <p14:tracePt t="178632" x="8382000" y="2832100"/>
          <p14:tracePt t="178748" x="8369300" y="2832100"/>
          <p14:tracePt t="178754" x="8362950" y="2832100"/>
          <p14:tracePt t="178766" x="8356600" y="2832100"/>
          <p14:tracePt t="178783" x="8350250" y="2832100"/>
          <p14:tracePt t="178885" x="8343900" y="2832100"/>
          <p14:tracePt t="178908" x="8337550" y="2832100"/>
          <p14:tracePt t="178918" x="8331200" y="2832100"/>
          <p14:tracePt t="178934" x="8324850" y="2832100"/>
          <p14:tracePt t="178996" x="8312150" y="2832100"/>
          <p14:tracePt t="179016" x="8280400" y="2832100"/>
          <p14:tracePt t="179033" x="8261350" y="2832100"/>
          <p14:tracePt t="179049" x="8255000" y="2832100"/>
          <p14:tracePt t="179083" x="8261350" y="2832100"/>
          <p14:tracePt t="179099" x="8299450" y="2825750"/>
          <p14:tracePt t="179116" x="8318500" y="2825750"/>
          <p14:tracePt t="179132" x="8515350" y="2819400"/>
          <p14:tracePt t="179149" x="8642350" y="2832100"/>
          <p14:tracePt t="179166" x="8788400" y="2844800"/>
          <p14:tracePt t="179183" x="8959850" y="2857500"/>
          <p14:tracePt t="179200" x="9124950" y="2870200"/>
          <p14:tracePt t="179217" x="9239250" y="2870200"/>
          <p14:tracePt t="179233" x="9442450" y="2876550"/>
          <p14:tracePt t="179250" x="9537700" y="2876550"/>
          <p14:tracePt t="179266" x="9632950" y="2876550"/>
          <p14:tracePt t="179283" x="9658350" y="2876550"/>
          <p14:tracePt t="179405" x="9658350" y="2870200"/>
          <p14:tracePt t="179428" x="9652000" y="2863850"/>
          <p14:tracePt t="179434" x="9645650" y="2863850"/>
          <p14:tracePt t="179450" x="9645650" y="2857500"/>
          <p14:tracePt t="179466" x="9613900" y="2838450"/>
          <p14:tracePt t="179483" x="9575800" y="2806700"/>
          <p14:tracePt t="179500" x="9544050" y="2787650"/>
          <p14:tracePt t="179518" x="9512300" y="2768600"/>
          <p14:tracePt t="179533" x="9499600" y="2762250"/>
          <p14:tracePt t="179683" x="9505950" y="2762250"/>
          <p14:tracePt t="179700" x="9505950" y="2768600"/>
          <p14:tracePt t="179717" x="9512300" y="2774950"/>
          <p14:tracePt t="179733" x="9518650" y="2774950"/>
          <p14:tracePt t="179772" x="9525000" y="2774950"/>
          <p14:tracePt t="179801" x="9531350" y="2774950"/>
          <p14:tracePt t="179817" x="9550400" y="2768600"/>
          <p14:tracePt t="179833" x="9556750" y="2768600"/>
          <p14:tracePt t="179851" x="9575800" y="2768600"/>
          <p14:tracePt t="179867" x="9588500" y="2768600"/>
          <p14:tracePt t="179869" x="9594850" y="2768600"/>
          <p14:tracePt t="179883" x="9613900" y="2768600"/>
          <p14:tracePt t="179900" x="9626600" y="2768600"/>
          <p14:tracePt t="179917" x="9639300" y="2774950"/>
          <p14:tracePt t="179933" x="9645650" y="2774950"/>
          <p14:tracePt t="179950" x="9652000" y="2774950"/>
          <p14:tracePt t="179967" x="9664700" y="2774950"/>
          <p14:tracePt t="179983" x="9683750" y="2774950"/>
          <p14:tracePt t="180000" x="9709150" y="2781300"/>
          <p14:tracePt t="180017" x="9734550" y="2781300"/>
          <p14:tracePt t="180033" x="9759950" y="2787650"/>
          <p14:tracePt t="180036" x="9772650" y="2794000"/>
          <p14:tracePt t="180050" x="9779000" y="2794000"/>
          <p14:tracePt t="180066" x="9791700" y="2800350"/>
          <p14:tracePt t="180130" x="9798050" y="2800350"/>
          <p14:tracePt t="180136" x="9804400" y="2800350"/>
          <p14:tracePt t="180150" x="9823450" y="2800350"/>
          <p14:tracePt t="180167" x="9899650" y="2800350"/>
          <p14:tracePt t="180184" x="10007600" y="2800350"/>
          <p14:tracePt t="180202" x="10121900" y="2800350"/>
          <p14:tracePt t="180217" x="10248900" y="2800350"/>
          <p14:tracePt t="180234" x="10350500" y="2806700"/>
          <p14:tracePt t="180250" x="10471150" y="2806700"/>
          <p14:tracePt t="180267" x="10528300" y="2806700"/>
          <p14:tracePt t="180284" x="10528300" y="2800350"/>
          <p14:tracePt t="180317" x="10534650" y="2787650"/>
          <p14:tracePt t="180334" x="10541000" y="2787650"/>
          <p14:tracePt t="180350" x="10547350" y="2774950"/>
          <p14:tracePt t="180367" x="10560050" y="2768600"/>
          <p14:tracePt t="180384" x="10572750" y="2762250"/>
          <p14:tracePt t="180399" x="10579100" y="2755900"/>
          <p14:tracePt t="180418" x="10591800" y="2749550"/>
          <p14:tracePt t="180434" x="10598150" y="2749550"/>
          <p14:tracePt t="180450" x="10610850" y="2749550"/>
          <p14:tracePt t="180469" x="10655300" y="2749550"/>
          <p14:tracePt t="180484" x="10661650" y="2749550"/>
          <p14:tracePt t="180501" x="10687050" y="2749550"/>
          <p14:tracePt t="180517" x="10693400" y="2755900"/>
          <p14:tracePt t="180664" x="10687050" y="2755900"/>
          <p14:tracePt t="180771" x="10693400" y="2755900"/>
          <p14:tracePt t="180776" x="10706100" y="2755900"/>
          <p14:tracePt t="180785" x="10750550" y="2755900"/>
          <p14:tracePt t="180801" x="10902950" y="2762250"/>
          <p14:tracePt t="180819" x="11093450" y="2774950"/>
          <p14:tracePt t="180836" x="11303000" y="2806700"/>
          <p14:tracePt t="180851" x="11474450" y="2838450"/>
          <p14:tracePt t="180869" x="11576050" y="2857500"/>
          <p14:tracePt t="180884" x="11607800" y="2863850"/>
          <p14:tracePt t="180918" x="11601450" y="2863850"/>
          <p14:tracePt t="180934" x="11576050" y="2876550"/>
          <p14:tracePt t="180951" x="11525250" y="2882900"/>
          <p14:tracePt t="180968" x="11449050" y="2895600"/>
          <p14:tracePt t="180984" x="11379200" y="2908300"/>
          <p14:tracePt t="181001" x="11125200" y="2927350"/>
          <p14:tracePt t="181018" x="10839450" y="2927350"/>
          <p14:tracePt t="181036" x="10464800" y="2908300"/>
          <p14:tracePt t="181050" x="10052050" y="2882900"/>
          <p14:tracePt t="181068" x="9683750" y="2870200"/>
          <p14:tracePt t="181086" x="9442450" y="2863850"/>
          <p14:tracePt t="181101" x="9182100" y="2870200"/>
          <p14:tracePt t="181118" x="8966200" y="2889250"/>
          <p14:tracePt t="181137" x="8731250" y="2901950"/>
          <p14:tracePt t="181151" x="8509000" y="2914650"/>
          <p14:tracePt t="181167" x="8331200" y="2914650"/>
          <p14:tracePt t="181184" x="8178800" y="2914650"/>
          <p14:tracePt t="181201" x="8039100" y="2914650"/>
          <p14:tracePt t="181218" x="7969250" y="2908300"/>
          <p14:tracePt t="181221" x="7950200" y="2908300"/>
          <p14:tracePt t="181235" x="7931150" y="2908300"/>
          <p14:tracePt t="181251" x="7905750" y="2908300"/>
          <p14:tracePt t="181268" x="7893050" y="2914650"/>
          <p14:tracePt t="181285" x="7804150" y="2921000"/>
          <p14:tracePt t="181302" x="7740650" y="2921000"/>
          <p14:tracePt t="181318" x="7689850" y="2921000"/>
          <p14:tracePt t="181334" x="7683500" y="2921000"/>
          <p14:tracePt t="181368" x="7683500" y="2927350"/>
          <p14:tracePt t="181401" x="7683500" y="2933700"/>
          <p14:tracePt t="181418" x="7670800" y="2946400"/>
          <p14:tracePt t="181435" x="7658100" y="2965450"/>
          <p14:tracePt t="181451" x="7645400" y="2978150"/>
          <p14:tracePt t="181469" x="7639050" y="2984500"/>
          <p14:tracePt t="181485" x="7639050" y="2990850"/>
          <p14:tracePt t="181501" x="7639050" y="3003550"/>
          <p14:tracePt t="181518" x="7664450" y="3022600"/>
          <p14:tracePt t="181535" x="7727950" y="3048000"/>
          <p14:tracePt t="181552" x="7842250" y="3086100"/>
          <p14:tracePt t="181568" x="7943850" y="3111500"/>
          <p14:tracePt t="181570" x="8013700" y="3124200"/>
          <p14:tracePt t="181585" x="8096250" y="3130550"/>
          <p14:tracePt t="181602" x="8128000" y="3130550"/>
          <p14:tracePt t="181618" x="8140700" y="3124200"/>
          <p14:tracePt t="181635" x="8159750" y="3111500"/>
          <p14:tracePt t="181652" x="8185150" y="3105150"/>
          <p14:tracePt t="181669" x="8204200" y="3098800"/>
          <p14:tracePt t="181685" x="8229600" y="3092450"/>
          <p14:tracePt t="181701" x="8242300" y="3092450"/>
          <p14:tracePt t="181718" x="8248650" y="3086100"/>
          <p14:tracePt t="181844" x="8261350" y="3086100"/>
          <p14:tracePt t="181861" x="8305800" y="3086100"/>
          <p14:tracePt t="181868" x="8331200" y="3079750"/>
          <p14:tracePt t="181885" x="8407400" y="3073400"/>
          <p14:tracePt t="181902" x="8464550" y="3060700"/>
          <p14:tracePt t="181921" x="8489950" y="3054350"/>
          <p14:tracePt t="181935" x="8509000" y="3048000"/>
          <p14:tracePt t="181951" x="8528050" y="3041650"/>
          <p14:tracePt t="181968" x="8547100" y="3041650"/>
          <p14:tracePt t="181986" x="8559800" y="3041650"/>
          <p14:tracePt t="182002" x="8566150" y="3041650"/>
          <p14:tracePt t="182069" x="8566150" y="3048000"/>
          <p14:tracePt t="182085" x="8559800" y="3048000"/>
          <p14:tracePt t="182102" x="8553450" y="3048000"/>
          <p14:tracePt t="182136" x="8547100" y="3048000"/>
          <p14:tracePt t="182152" x="8553450" y="3048000"/>
          <p14:tracePt t="182169" x="8585200" y="3054350"/>
          <p14:tracePt t="182185" x="8769350" y="3086100"/>
          <p14:tracePt t="182202" x="9017000" y="3136900"/>
          <p14:tracePt t="182219" x="9271000" y="3194050"/>
          <p14:tracePt t="182235" x="9455150" y="3238500"/>
          <p14:tracePt t="182253" x="9531350" y="3257550"/>
          <p14:tracePt t="182255" x="9537700" y="3257550"/>
          <p14:tracePt t="182469" x="9537700" y="3244850"/>
          <p14:tracePt t="182502" x="9537700" y="3238500"/>
          <p14:tracePt t="182552" x="9537700" y="3232150"/>
          <p14:tracePt t="182614" x="9537700" y="3225800"/>
          <p14:tracePt t="182868" x="9544050" y="3219450"/>
          <p14:tracePt t="182887" x="9550400" y="3213100"/>
          <p14:tracePt t="182905" x="9563100" y="3200400"/>
          <p14:tracePt t="182920" x="9569450" y="3200400"/>
          <p14:tracePt t="183301" x="9569450" y="3194050"/>
          <p14:tracePt t="183377" x="9569450" y="3187700"/>
          <p14:tracePt t="183462" x="9575800" y="3187700"/>
          <p14:tracePt t="183471" x="9594850" y="3181350"/>
          <p14:tracePt t="183487" x="9677400" y="3162300"/>
          <p14:tracePt t="183503" x="9747250" y="3143250"/>
          <p14:tracePt t="183520" x="9779000" y="3124200"/>
          <p14:tracePt t="183539" x="9804400" y="3105150"/>
          <p14:tracePt t="183553" x="9817100" y="3098800"/>
          <p14:tracePt t="183603" x="9817100" y="3092450"/>
          <p14:tracePt t="183637" x="9810750" y="3092450"/>
          <p14:tracePt t="187675" x="9804400" y="3092450"/>
          <p14:tracePt t="187683" x="9791700" y="3086100"/>
          <p14:tracePt t="187797" x="9779000" y="3086100"/>
          <p14:tracePt t="187807" x="9759950" y="3086100"/>
          <p14:tracePt t="187824" x="9690100" y="3098800"/>
          <p14:tracePt t="187841" x="9607550" y="3105150"/>
          <p14:tracePt t="187856" x="9531350" y="3111500"/>
          <p14:tracePt t="187874" x="9518650" y="3117850"/>
          <p14:tracePt t="187891" x="9518650" y="3130550"/>
          <p14:tracePt t="187907" x="9518650" y="3149600"/>
          <p14:tracePt t="187923" x="9525000" y="3175000"/>
          <p14:tracePt t="187940" x="9525000" y="3206750"/>
          <p14:tracePt t="187957" x="9480550" y="3238500"/>
          <p14:tracePt t="187973" x="9404350" y="3282950"/>
          <p14:tracePt t="187977" x="9359900" y="3302000"/>
          <p14:tracePt t="187990" x="9315450" y="3314700"/>
          <p14:tracePt t="188007" x="9226550" y="3340100"/>
          <p14:tracePt t="188024" x="9061450" y="3378200"/>
          <p14:tracePt t="188040" x="8902700" y="3409950"/>
          <p14:tracePt t="188057" x="8705850" y="3441700"/>
          <p14:tracePt t="188074" x="8547100" y="3448050"/>
          <p14:tracePt t="188090" x="8426450" y="3454400"/>
          <p14:tracePt t="188107" x="8356600" y="3454400"/>
          <p14:tracePt t="188124" x="8337550" y="3454400"/>
          <p14:tracePt t="188140" x="8337550" y="3460750"/>
          <p14:tracePt t="188159" x="8331200" y="3467100"/>
          <p14:tracePt t="188161" x="8331200" y="3473450"/>
          <p14:tracePt t="188174" x="8324850" y="3479800"/>
          <p14:tracePt t="188189" x="8318500" y="3486150"/>
          <p14:tracePt t="188207" x="8318500" y="3505200"/>
          <p14:tracePt t="188270" x="8324850" y="3505200"/>
          <p14:tracePt t="188278" x="8331200" y="3505200"/>
          <p14:tracePt t="188290" x="8350250" y="3492500"/>
          <p14:tracePt t="188307" x="8375650" y="3473450"/>
          <p14:tracePt t="188326" x="8420100" y="3441700"/>
          <p14:tracePt t="188341" x="8439150" y="3416300"/>
          <p14:tracePt t="188357" x="8451850" y="3403600"/>
          <p14:tracePt t="188374" x="8451850" y="3390900"/>
          <p14:tracePt t="188391" x="8439150" y="3384550"/>
          <p14:tracePt t="188408" x="8413750" y="3378200"/>
          <p14:tracePt t="188425" x="8382000" y="3378200"/>
          <p14:tracePt t="188441" x="8356600" y="3371850"/>
          <p14:tracePt t="188458" x="8331200" y="3371850"/>
          <p14:tracePt t="188474" x="8299450" y="3359150"/>
          <p14:tracePt t="188491" x="8261350" y="3346450"/>
          <p14:tracePt t="188507" x="8235950" y="3327400"/>
          <p14:tracePt t="188524" x="8204200" y="3302000"/>
          <p14:tracePt t="188541" x="8178800" y="3289300"/>
          <p14:tracePt t="188557" x="8147050" y="3263900"/>
          <p14:tracePt t="188574" x="8121650" y="3244850"/>
          <p14:tracePt t="188576" x="8115300" y="3238500"/>
          <p14:tracePt t="188591" x="8115300" y="3232150"/>
          <p14:tracePt t="188624" x="8115300" y="3225800"/>
          <p14:tracePt t="188640" x="8115300" y="3219450"/>
          <p14:tracePt t="188657" x="8121650" y="3206750"/>
          <p14:tracePt t="188674" x="8134350" y="3187700"/>
          <p14:tracePt t="188691" x="8153400" y="3162300"/>
          <p14:tracePt t="188711" x="8166100" y="3143250"/>
          <p14:tracePt t="188712" x="8172450" y="3136900"/>
          <p14:tracePt t="188724" x="8172450" y="3130550"/>
          <p14:tracePt t="188741" x="8191500" y="3098800"/>
          <p14:tracePt t="188757" x="8191500" y="3092450"/>
          <p14:tracePt t="188774" x="8197850" y="3092450"/>
          <p14:tracePt t="188808" x="8197850" y="3098800"/>
          <p14:tracePt t="188824" x="8197850" y="3105150"/>
          <p14:tracePt t="188841" x="8191500" y="3117850"/>
          <p14:tracePt t="188858" x="8178800" y="3130550"/>
          <p14:tracePt t="188874" x="8147050" y="3155950"/>
          <p14:tracePt t="188891" x="8115300" y="3187700"/>
          <p14:tracePt t="188907" x="8089900" y="3213100"/>
          <p14:tracePt t="188910" x="8089900" y="3219450"/>
          <p14:tracePt t="188925" x="8083550" y="3232150"/>
          <p14:tracePt t="188941" x="8083550" y="3257550"/>
          <p14:tracePt t="188958" x="8108950" y="3302000"/>
          <p14:tracePt t="188974" x="8115300" y="3321050"/>
          <p14:tracePt t="188991" x="8128000" y="3371850"/>
          <p14:tracePt t="189008" x="8140700" y="3390900"/>
          <p14:tracePt t="189024" x="8153400" y="3403600"/>
          <p14:tracePt t="189041" x="8178800" y="3416300"/>
          <p14:tracePt t="189057" x="8223250" y="3435350"/>
          <p14:tracePt t="189074" x="8280400" y="3448050"/>
          <p14:tracePt t="189091" x="8350250" y="3454400"/>
          <p14:tracePt t="189108" x="8407400" y="3454400"/>
          <p14:tracePt t="189124" x="8483600" y="3448050"/>
          <p14:tracePt t="189141" x="8540750" y="3441700"/>
          <p14:tracePt t="189158" x="8585200" y="3429000"/>
          <p14:tracePt t="189161" x="8604250" y="3422650"/>
          <p14:tracePt t="189175" x="8636000" y="3409950"/>
          <p14:tracePt t="189191" x="8655050" y="3390900"/>
          <p14:tracePt t="189208" x="8661400" y="3378200"/>
          <p14:tracePt t="189224" x="8680450" y="3346450"/>
          <p14:tracePt t="189241" x="8693150" y="3327400"/>
          <p14:tracePt t="189258" x="8705850" y="3302000"/>
          <p14:tracePt t="189275" x="8718550" y="3289300"/>
          <p14:tracePt t="189291" x="8731250" y="3270250"/>
          <p14:tracePt t="189308" x="8750300" y="3251200"/>
          <p14:tracePt t="189324" x="8750300" y="3244850"/>
          <p14:tracePt t="189341" x="8756650" y="3244850"/>
          <p14:tracePt t="189358" x="8763000" y="3225800"/>
          <p14:tracePt t="189375" x="8763000" y="3206750"/>
          <p14:tracePt t="189392" x="8763000" y="3200400"/>
          <p14:tracePt t="189408" x="8763000" y="3187700"/>
          <p14:tracePt t="189425" x="8737600" y="3149600"/>
          <p14:tracePt t="189444" x="8718550" y="3130550"/>
          <p14:tracePt t="189458" x="8699500" y="3117850"/>
          <p14:tracePt t="189475" x="8680450" y="3111500"/>
          <p14:tracePt t="189492" x="8661400" y="3105150"/>
          <p14:tracePt t="189508" x="8648700" y="3105150"/>
          <p14:tracePt t="189511" x="8642350" y="3105150"/>
          <p14:tracePt t="189525" x="8629650" y="3105150"/>
          <p14:tracePt t="189541" x="8623300" y="3105150"/>
          <p14:tracePt t="189559" x="8610600" y="3105150"/>
          <p14:tracePt t="189560" x="8604250" y="3105150"/>
          <p14:tracePt t="189575" x="8578850" y="3105150"/>
          <p14:tracePt t="189592" x="8547100" y="3105150"/>
          <p14:tracePt t="189608" x="8515350" y="3105150"/>
          <p14:tracePt t="189625" x="8489950" y="3105150"/>
          <p14:tracePt t="189641" x="8483600" y="3105150"/>
          <p14:tracePt t="189659" x="8477250" y="3105150"/>
          <p14:tracePt t="189675" x="8470900" y="3111500"/>
          <p14:tracePt t="189681" x="8464550" y="3111500"/>
          <p14:tracePt t="189692" x="8451850" y="3117850"/>
          <p14:tracePt t="189709" x="8439150" y="3130550"/>
          <p14:tracePt t="189728" x="8407400" y="3155950"/>
          <p14:tracePt t="189742" x="8394700" y="3168650"/>
          <p14:tracePt t="189759" x="8382000" y="3187700"/>
          <p14:tracePt t="189775" x="8369300" y="3206750"/>
          <p14:tracePt t="189778" x="8356600" y="3232150"/>
          <p14:tracePt t="189792" x="8350250" y="3244850"/>
          <p14:tracePt t="189808" x="8337550" y="3263900"/>
          <p14:tracePt t="189825" x="8318500" y="3308350"/>
          <p14:tracePt t="189842" x="8305800" y="3352800"/>
          <p14:tracePt t="189861" x="8299450" y="3384550"/>
          <p14:tracePt t="189875" x="8293100" y="3409950"/>
          <p14:tracePt t="189892" x="8293100" y="3435350"/>
          <p14:tracePt t="189908" x="8293100" y="3454400"/>
          <p14:tracePt t="189925" x="8305800" y="3473450"/>
          <p14:tracePt t="189942" x="8318500" y="3479800"/>
          <p14:tracePt t="189959" x="8337550" y="3486150"/>
          <p14:tracePt t="189975" x="8369300" y="3492500"/>
          <p14:tracePt t="189992" x="8401050" y="3492500"/>
          <p14:tracePt t="190011" x="8439150" y="3479800"/>
          <p14:tracePt t="190025" x="8489950" y="3467100"/>
          <p14:tracePt t="190042" x="8642350" y="3448050"/>
          <p14:tracePt t="190058" x="8845550" y="3422650"/>
          <p14:tracePt t="190075" x="9099550" y="3390900"/>
          <p14:tracePt t="190092" x="9207500" y="3378200"/>
          <p14:tracePt t="190109" x="9518650" y="3321050"/>
          <p14:tracePt t="190124" x="9620250" y="3276600"/>
          <p14:tracePt t="190143" x="9632950" y="3238500"/>
          <p14:tracePt t="190159" x="9639300" y="3213100"/>
          <p14:tracePt t="190176" x="9639300" y="3200400"/>
          <p14:tracePt t="190260" x="9632950" y="3200400"/>
          <p14:tracePt t="190275" x="9632950" y="3213100"/>
          <p14:tracePt t="190292" x="9626600" y="3232150"/>
          <p14:tracePt t="190309" x="9632950" y="3257550"/>
          <p14:tracePt t="190326" x="9658350" y="3282950"/>
          <p14:tracePt t="190342" x="9690100" y="3302000"/>
          <p14:tracePt t="190359" x="9728200" y="3314700"/>
          <p14:tracePt t="190375" x="9772650" y="3314700"/>
          <p14:tracePt t="190393" x="9829800" y="3314700"/>
          <p14:tracePt t="190395" x="9842500" y="3314700"/>
          <p14:tracePt t="190410" x="9899650" y="3308350"/>
          <p14:tracePt t="190428" x="9944100" y="3308350"/>
          <p14:tracePt t="190442" x="9994900" y="3302000"/>
          <p14:tracePt t="190459" x="10033000" y="3302000"/>
          <p14:tracePt t="190475" x="10058400" y="3295650"/>
          <p14:tracePt t="190492" x="10071100" y="3276600"/>
          <p14:tracePt t="190509" x="10071100" y="3219450"/>
          <p14:tracePt t="190527" x="10045700" y="3162300"/>
          <p14:tracePt t="190542" x="10013950" y="3105150"/>
          <p14:tracePt t="190559" x="9963150" y="3060700"/>
          <p14:tracePt t="190575" x="9893300" y="3028950"/>
          <p14:tracePt t="190593" x="9823450" y="3022600"/>
          <p14:tracePt t="190609" x="9652000" y="3028950"/>
          <p14:tracePt t="190626" x="9582150" y="3048000"/>
          <p14:tracePt t="190642" x="9544050" y="3073400"/>
          <p14:tracePt t="190659" x="9537700" y="3098800"/>
          <p14:tracePt t="190677" x="9537700" y="3117850"/>
          <p14:tracePt t="190692" x="9531350" y="3136900"/>
          <p14:tracePt t="190709" x="9518650" y="3162300"/>
          <p14:tracePt t="190726" x="9493250" y="3187700"/>
          <p14:tracePt t="190744" x="9480550" y="3213100"/>
          <p14:tracePt t="190759" x="9467850" y="3263900"/>
          <p14:tracePt t="190776" x="9467850" y="3308350"/>
          <p14:tracePt t="190793" x="9486900" y="3340100"/>
          <p14:tracePt t="190809" x="9499600" y="3359150"/>
          <p14:tracePt t="190813" x="9505950" y="3359150"/>
          <p14:tracePt t="190868" x="9512300" y="3359150"/>
          <p14:tracePt t="190876" x="9518650" y="3359150"/>
          <p14:tracePt t="190895" x="9537700" y="3359150"/>
          <p14:tracePt t="190910" x="9575800" y="3365500"/>
          <p14:tracePt t="190926" x="9613900" y="3378200"/>
          <p14:tracePt t="190943" x="9652000" y="3378200"/>
          <p14:tracePt t="190959" x="9683750" y="3378200"/>
          <p14:tracePt t="190976" x="9702800" y="3352800"/>
          <p14:tracePt t="190993" x="9702800" y="3314700"/>
          <p14:tracePt t="191009" x="9677400" y="3289300"/>
          <p14:tracePt t="191026" x="9620250" y="3257550"/>
          <p14:tracePt t="191043" x="9525000" y="3213100"/>
          <p14:tracePt t="191060" x="9404350" y="3175000"/>
          <p14:tracePt t="191076" x="9124950" y="3073400"/>
          <p14:tracePt t="191093" x="8559800" y="2838450"/>
          <p14:tracePt t="191110" x="8051800" y="2616200"/>
          <p14:tracePt t="191127" x="7467600" y="2368550"/>
          <p14:tracePt t="191143" x="6877050" y="2120900"/>
          <p14:tracePt t="191160" x="6210300" y="1854200"/>
          <p14:tracePt t="191176" x="5594350" y="1612900"/>
          <p14:tracePt t="191193" x="5022850" y="1397000"/>
          <p14:tracePt t="191200" x="4711700" y="1289050"/>
          <p14:tracePt t="191216" x="4108450" y="1104900"/>
          <p14:tracePt t="191227" x="3848100" y="1035050"/>
          <p14:tracePt t="191243" x="3416300" y="939800"/>
          <p14:tracePt t="191260" x="3060700" y="869950"/>
          <p14:tracePt t="191276" x="2838450" y="831850"/>
          <p14:tracePt t="191293" x="2743200" y="812800"/>
          <p14:tracePt t="191310" x="2724150" y="806450"/>
          <p14:tracePt t="191343" x="2724150" y="819150"/>
          <p14:tracePt t="191360" x="2730500" y="838200"/>
          <p14:tracePt t="191376" x="2730500" y="844550"/>
          <p14:tracePt t="191393" x="2730500" y="857250"/>
          <p14:tracePt t="191410" x="2730500" y="863600"/>
          <p14:tracePt t="191443" x="2736850" y="863600"/>
          <p14:tracePt t="191459" x="2749550" y="869950"/>
          <p14:tracePt t="191477" x="2774950" y="895350"/>
          <p14:tracePt t="191493" x="2813050" y="933450"/>
          <p14:tracePt t="191509" x="2851150" y="977900"/>
          <p14:tracePt t="191525" x="2914650" y="1054100"/>
          <p14:tracePt t="191543" x="3028950" y="1130300"/>
          <p14:tracePt t="191560" x="3136900" y="1193800"/>
          <p14:tracePt t="191563" x="3187700" y="1212850"/>
          <p14:tracePt t="191577" x="3346450" y="1250950"/>
          <p14:tracePt t="191594" x="3505200" y="1270000"/>
          <p14:tracePt t="191610" x="3841750" y="1308100"/>
          <p14:tracePt t="191626" x="4222750" y="1365250"/>
          <p14:tracePt t="191643" x="4584700" y="1428750"/>
          <p14:tracePt t="191660" x="4870450" y="1498600"/>
          <p14:tracePt t="191677" x="4889500" y="1498600"/>
          <p14:tracePt t="191693" x="4787900" y="1435100"/>
          <p14:tracePt t="191710" x="4635500" y="1346200"/>
          <p14:tracePt t="191726" x="4432300" y="1244600"/>
          <p14:tracePt t="191744" x="4222750" y="1155700"/>
          <p14:tracePt t="191760" x="4102100" y="1117600"/>
          <p14:tracePt t="191779" x="4095750" y="1117600"/>
          <p14:tracePt t="191780" x="4108450" y="1123950"/>
          <p14:tracePt t="191792" x="4140200" y="1136650"/>
          <p14:tracePt t="191811" x="4235450" y="1187450"/>
          <p14:tracePt t="191827" x="4324350" y="1276350"/>
          <p14:tracePt t="191844" x="4324350" y="1320800"/>
          <p14:tracePt t="191860" x="4305300" y="1358900"/>
          <p14:tracePt t="191877" x="4298950" y="1365250"/>
          <p14:tracePt t="191910" x="4311650" y="1365250"/>
          <p14:tracePt t="191927" x="4349750" y="1333500"/>
          <p14:tracePt t="191945" x="4394200" y="1314450"/>
          <p14:tracePt t="191960" x="4425950" y="1308100"/>
          <p14:tracePt t="191977" x="4451350" y="1301750"/>
          <p14:tracePt t="192010" x="4445000" y="1308100"/>
          <p14:tracePt t="192027" x="4432300" y="1314450"/>
          <p14:tracePt t="192043" x="4400550" y="1320800"/>
          <p14:tracePt t="192061" x="4375150" y="1333500"/>
          <p14:tracePt t="192077" x="4356100" y="1333500"/>
          <p14:tracePt t="192142" x="4356100" y="1339850"/>
          <p14:tracePt t="192158" x="4356100" y="1346200"/>
          <p14:tracePt t="192166" x="4356100" y="1352550"/>
          <p14:tracePt t="192177" x="4356100" y="1358900"/>
          <p14:tracePt t="192194" x="4356100" y="1371600"/>
          <p14:tracePt t="192210" x="4349750" y="1390650"/>
          <p14:tracePt t="192227" x="4343400" y="1397000"/>
          <p14:tracePt t="192243" x="4343400" y="1403350"/>
          <p14:tracePt t="192277" x="4337050" y="1409700"/>
          <p14:tracePt t="192402" x="4337050" y="1403350"/>
          <p14:tracePt t="192410" x="4343400" y="1390650"/>
          <p14:tracePt t="192428" x="4362450" y="1371600"/>
          <p14:tracePt t="192445" x="4368800" y="1358900"/>
          <p14:tracePt t="192461" x="4375150" y="1352550"/>
          <p14:tracePt t="192554" x="4375150" y="1358900"/>
          <p14:tracePt t="192569" x="4375150" y="1365250"/>
          <p14:tracePt t="192597" x="4375150" y="1371600"/>
          <p14:tracePt t="192614" x="4381500" y="1377950"/>
          <p14:tracePt t="192629" x="4381500" y="1384300"/>
          <p14:tracePt t="192644" x="4381500" y="1397000"/>
          <p14:tracePt t="192885" x="4381500" y="1403350"/>
          <p14:tracePt t="192909" x="4381500" y="1409700"/>
          <p14:tracePt t="192931" x="4381500" y="1416050"/>
          <p14:tracePt t="192944" x="4381500" y="1422400"/>
          <p14:tracePt t="192961" x="4375150" y="1428750"/>
          <p14:tracePt t="192978" x="4375150" y="1435100"/>
          <p14:tracePt t="192995" x="4362450" y="1447800"/>
          <p14:tracePt t="193012" x="4356100" y="1454150"/>
          <p14:tracePt t="193028" x="4343400" y="1460500"/>
          <p14:tracePt t="193045" x="4330700" y="1460500"/>
          <p14:tracePt t="193048" x="4311650" y="1460500"/>
          <p14:tracePt t="193062" x="4292600" y="1460500"/>
          <p14:tracePt t="193078" x="4260850" y="1492250"/>
          <p14:tracePt t="193095" x="4222750" y="1524000"/>
          <p14:tracePt t="193110" x="4191000" y="1562100"/>
          <p14:tracePt t="193126" x="4152900" y="1587500"/>
          <p14:tracePt t="193145" x="4114800" y="1612900"/>
          <p14:tracePt t="193161" x="4070350" y="1644650"/>
          <p14:tracePt t="193178" x="4019550" y="1670050"/>
          <p14:tracePt t="193195" x="3968750" y="1689100"/>
          <p14:tracePt t="193199" x="3949700" y="1695450"/>
          <p14:tracePt t="193213" x="3911600" y="1708150"/>
          <p14:tracePt t="193228" x="3892550" y="1720850"/>
          <p14:tracePt t="193244" x="3848100" y="1752600"/>
          <p14:tracePt t="193261" x="3829050" y="1822450"/>
          <p14:tracePt t="193278" x="3879850" y="1879600"/>
          <p14:tracePt t="193294" x="3994150" y="1936750"/>
          <p14:tracePt t="193312" x="4146550" y="2006600"/>
          <p14:tracePt t="193328" x="4254500" y="2063750"/>
          <p14:tracePt t="193345" x="4305300" y="2101850"/>
          <p14:tracePt t="193361" x="4305300" y="2114550"/>
          <p14:tracePt t="193378" x="4311650" y="2120900"/>
          <p14:tracePt t="193395" x="4337050" y="2146300"/>
          <p14:tracePt t="193411" x="4381500" y="2190750"/>
          <p14:tracePt t="193428" x="4476750" y="2254250"/>
          <p14:tracePt t="193445" x="4603750" y="2330450"/>
          <p14:tracePt t="193461" x="4730750" y="2400300"/>
          <p14:tracePt t="193464" x="4806950" y="2438400"/>
          <p14:tracePt t="193478" x="4857750" y="2463800"/>
          <p14:tracePt t="193480" x="4927600" y="2501900"/>
          <p14:tracePt t="193495" x="5022850" y="2546350"/>
          <p14:tracePt t="193512" x="5099050" y="2578100"/>
          <p14:tracePt t="193528" x="5207000" y="2622550"/>
          <p14:tracePt t="193545" x="5416550" y="2698750"/>
          <p14:tracePt t="193562" x="5689600" y="2794000"/>
          <p14:tracePt t="193580" x="5988050" y="2889250"/>
          <p14:tracePt t="193595" x="6286500" y="2997200"/>
          <p14:tracePt t="193612" x="6534150" y="3073400"/>
          <p14:tracePt t="193628" x="6756400" y="3130550"/>
          <p14:tracePt t="193645" x="6991350" y="3162300"/>
          <p14:tracePt t="193662" x="7213600" y="3175000"/>
          <p14:tracePt t="193665" x="7346950" y="3181350"/>
          <p14:tracePt t="193679" x="7486650" y="3187700"/>
          <p14:tracePt t="193680" x="7702550" y="3194050"/>
          <p14:tracePt t="193695" x="7848600" y="3206750"/>
          <p14:tracePt t="193712" x="8286750" y="3270250"/>
          <p14:tracePt t="193714" x="8477250" y="3308350"/>
          <p14:tracePt t="193729" x="8801100" y="3371850"/>
          <p14:tracePt t="193745" x="9042400" y="3422650"/>
          <p14:tracePt t="193762" x="9175750" y="3448050"/>
          <p14:tracePt t="193781" x="9277350" y="3454400"/>
          <p14:tracePt t="193795" x="9340850" y="3441700"/>
          <p14:tracePt t="193812" x="9429750" y="3416300"/>
          <p14:tracePt t="193828" x="9518650" y="3384550"/>
          <p14:tracePt t="193845" x="9569450" y="3359150"/>
          <p14:tracePt t="193862" x="9588500" y="3333750"/>
          <p14:tracePt t="193877" x="9588500" y="3321050"/>
          <p14:tracePt t="193895" x="9582150" y="3308350"/>
          <p14:tracePt t="193912" x="9582150" y="3295650"/>
          <p14:tracePt t="193929" x="9639300" y="3270250"/>
          <p14:tracePt t="193946" x="9690100" y="3257550"/>
          <p14:tracePt t="193962" x="9886950" y="3263900"/>
          <p14:tracePt t="193979" x="9994900" y="3282950"/>
          <p14:tracePt t="193995" x="10064750" y="3295650"/>
          <p14:tracePt t="194028" x="10064750" y="3302000"/>
          <p14:tracePt t="194045" x="10045700" y="3302000"/>
          <p14:tracePt t="194061" x="10007600" y="3302000"/>
          <p14:tracePt t="194079" x="9899650" y="3302000"/>
          <p14:tracePt t="194095" x="9785350" y="3302000"/>
          <p14:tracePt t="194114" x="9639300" y="3302000"/>
          <p14:tracePt t="194129" x="9398000" y="3302000"/>
          <p14:tracePt t="194145" x="9131300" y="3276600"/>
          <p14:tracePt t="194162" x="8743950" y="3213100"/>
          <p14:tracePt t="194179" x="8280400" y="3124200"/>
          <p14:tracePt t="194197" x="7874000" y="3035300"/>
          <p14:tracePt t="194214" x="7448550" y="2933700"/>
          <p14:tracePt t="194229" x="6915150" y="2813050"/>
          <p14:tracePt t="194247" x="6400800" y="2711450"/>
          <p14:tracePt t="194263" x="5924550" y="2622550"/>
          <p14:tracePt t="194280" x="5530850" y="2520950"/>
          <p14:tracePt t="194298" x="5219700" y="2425700"/>
          <p14:tracePt t="194312" x="4927600" y="2336800"/>
          <p14:tracePt t="194329" x="4654550" y="2247900"/>
          <p14:tracePt t="194345" x="4425950" y="2190750"/>
          <p14:tracePt t="194362" x="4184650" y="2146300"/>
          <p14:tracePt t="194379" x="4025900" y="2120900"/>
          <p14:tracePt t="194394" x="3892550" y="2089150"/>
          <p14:tracePt t="194412" x="3829050" y="2070100"/>
          <p14:tracePt t="194416" x="3797300" y="2057400"/>
          <p14:tracePt t="194429" x="3752850" y="2051050"/>
          <p14:tracePt t="194447" x="3727450" y="2044700"/>
          <p14:tracePt t="194462" x="3695700" y="2044700"/>
          <p14:tracePt t="194480" x="3575050" y="2044700"/>
          <p14:tracePt t="194496" x="3352800" y="2032000"/>
          <p14:tracePt t="194512" x="3111500" y="1993900"/>
          <p14:tracePt t="194529" x="2832100" y="1936750"/>
          <p14:tracePt t="194546" x="2584450" y="1879600"/>
          <p14:tracePt t="194562" x="2413000" y="1835150"/>
          <p14:tracePt t="194579" x="2286000" y="1803400"/>
          <p14:tracePt t="194596" x="2178050" y="1797050"/>
          <p14:tracePt t="194612" x="2000250" y="1778000"/>
          <p14:tracePt t="194629" x="1752600" y="1752600"/>
          <p14:tracePt t="194646" x="1479550" y="1714500"/>
          <p14:tracePt t="194663" x="1174750" y="1657350"/>
          <p14:tracePt t="194681" x="857250" y="1562100"/>
          <p14:tracePt t="194696" x="825500" y="1543050"/>
          <p14:tracePt t="194712" x="844550" y="1543050"/>
          <p14:tracePt t="194730" x="863600" y="1549400"/>
          <p14:tracePt t="194762" x="863600" y="1555750"/>
          <p14:tracePt t="194779" x="850900" y="1562100"/>
          <p14:tracePt t="194798" x="838200" y="1574800"/>
          <p14:tracePt t="194813" x="825500" y="1581150"/>
          <p14:tracePt t="194829" x="819150" y="1587500"/>
          <p14:tracePt t="194846" x="819150" y="1593850"/>
          <p14:tracePt t="194863" x="819150" y="1606550"/>
          <p14:tracePt t="194880" x="806450" y="1619250"/>
          <p14:tracePt t="194896" x="768350" y="1631950"/>
          <p14:tracePt t="194899" x="730250" y="1638300"/>
          <p14:tracePt t="194913" x="685800" y="1644650"/>
          <p14:tracePt t="194930" x="508000" y="1651000"/>
          <p14:tracePt t="194946" x="425450" y="1638300"/>
          <p14:tracePt t="194962" x="412750" y="1631950"/>
          <p14:tracePt t="195017" x="419100" y="1631950"/>
          <p14:tracePt t="195044" x="419100" y="1625600"/>
          <p14:tracePt t="195084" x="425450" y="1625600"/>
          <p14:tracePt t="195090" x="431800" y="1625600"/>
          <p14:tracePt t="195101" x="444500" y="1619250"/>
          <p14:tracePt t="195113" x="463550" y="1619250"/>
          <p14:tracePt t="195129" x="565150" y="1619250"/>
          <p14:tracePt t="195146" x="685800" y="1631950"/>
          <p14:tracePt t="195163" x="857250" y="1670050"/>
          <p14:tracePt t="195181" x="882650" y="1676400"/>
          <p14:tracePt t="195242" x="889000" y="1676400"/>
          <p14:tracePt t="195250" x="895350" y="1676400"/>
          <p14:tracePt t="195263" x="927100" y="1676400"/>
          <p14:tracePt t="195280" x="1054100" y="1682750"/>
          <p14:tracePt t="195296" x="1263650" y="1695450"/>
          <p14:tracePt t="195313" x="1511300" y="1720850"/>
          <p14:tracePt t="195331" x="1701800" y="1765300"/>
          <p14:tracePt t="195346" x="1727200" y="1771650"/>
          <p14:tracePt t="195363" x="1720850" y="1771650"/>
          <p14:tracePt t="195380" x="1714500" y="1771650"/>
          <p14:tracePt t="195426" x="1714500" y="1765300"/>
          <p14:tracePt t="195434" x="1720850" y="1765300"/>
          <p14:tracePt t="195447" x="1739900" y="1758950"/>
          <p14:tracePt t="195463" x="1822450" y="1739900"/>
          <p14:tracePt t="195480" x="1892300" y="1739900"/>
          <p14:tracePt t="195496" x="1905000" y="1739900"/>
          <p14:tracePt t="195513" x="1892300" y="1739900"/>
          <p14:tracePt t="195531" x="1873250" y="1733550"/>
          <p14:tracePt t="195546" x="1847850" y="1720850"/>
          <p14:tracePt t="195563" x="1828800" y="1708150"/>
          <p14:tracePt t="195580" x="1822450" y="1682750"/>
          <p14:tracePt t="195596" x="1822450" y="1657350"/>
          <p14:tracePt t="195613" x="1822450" y="1631950"/>
          <p14:tracePt t="195630" x="1816100" y="1612900"/>
          <p14:tracePt t="195646" x="1765300" y="1593850"/>
          <p14:tracePt t="195662" x="1625600" y="1543050"/>
          <p14:tracePt t="195681" x="1511300" y="1517650"/>
          <p14:tracePt t="195684" x="1466850" y="1504950"/>
          <p14:tracePt t="195697" x="1428750" y="1492250"/>
          <p14:tracePt t="195701" x="1397000" y="1485900"/>
          <p14:tracePt t="195713" x="1384300" y="1479550"/>
          <p14:tracePt t="195730" x="1377950" y="1479550"/>
          <p14:tracePt t="195747" x="1346200" y="1479550"/>
          <p14:tracePt t="195763" x="1231900" y="1479550"/>
          <p14:tracePt t="195780" x="1130300" y="1485900"/>
          <p14:tracePt t="195797" x="768350" y="1485900"/>
          <p14:tracePt t="195813" x="577850" y="1485900"/>
          <p14:tracePt t="195830" x="501650" y="1485900"/>
          <p14:tracePt t="195863" x="520700" y="1492250"/>
          <p14:tracePt t="195880" x="615950" y="1511300"/>
          <p14:tracePt t="195897" x="768350" y="1568450"/>
          <p14:tracePt t="195914" x="863600" y="1619250"/>
          <p14:tracePt t="195917" x="889000" y="1638300"/>
          <p14:tracePt t="195930" x="901700" y="1657350"/>
          <p14:tracePt t="195947" x="914400" y="1670050"/>
          <p14:tracePt t="195964" x="927100" y="1670050"/>
          <p14:tracePt t="195981" x="946150" y="1670050"/>
          <p14:tracePt t="195996" x="1009650" y="1663700"/>
          <p14:tracePt t="196014" x="1219200" y="1644650"/>
          <p14:tracePt t="196032" x="1390650" y="1644650"/>
          <p14:tracePt t="196049" x="1536700" y="1644650"/>
          <p14:tracePt t="196065" x="1657350" y="1644650"/>
          <p14:tracePt t="196080" x="1758950" y="1651000"/>
          <p14:tracePt t="196097" x="1835150" y="1651000"/>
          <p14:tracePt t="196115" x="1885950" y="1651000"/>
          <p14:tracePt t="196133" x="1917700" y="1651000"/>
          <p14:tracePt t="196134" x="1936750" y="1651000"/>
          <p14:tracePt t="196147" x="1962150" y="1644650"/>
          <p14:tracePt t="196164" x="2012950" y="1625600"/>
          <p14:tracePt t="196180" x="2063750" y="1600200"/>
          <p14:tracePt t="196197" x="2101850" y="1587500"/>
          <p14:tracePt t="196201" x="2120900" y="1574800"/>
          <p14:tracePt t="196214" x="2139950" y="1568450"/>
          <p14:tracePt t="196217" x="2152650" y="1562100"/>
          <p14:tracePt t="196230" x="2159000" y="1562100"/>
          <p14:tracePt t="196248" x="2184400" y="1549400"/>
          <p14:tracePt t="196264" x="2190750" y="1549400"/>
          <p14:tracePt t="196304" x="2190750" y="1543050"/>
          <p14:tracePt t="196314" x="2184400" y="1543050"/>
          <p14:tracePt t="196331" x="2171700" y="1530350"/>
          <p14:tracePt t="196348" x="2139950" y="1517650"/>
          <p14:tracePt t="196363" x="2101850" y="1498600"/>
          <p14:tracePt t="196381" x="2038350" y="1479550"/>
          <p14:tracePt t="196397" x="1936750" y="1479550"/>
          <p14:tracePt t="196414" x="1828800" y="1473200"/>
          <p14:tracePt t="196431" x="1676400" y="1473200"/>
          <p14:tracePt t="196449" x="1612900" y="1466850"/>
          <p14:tracePt t="196467" x="1593850" y="1466850"/>
          <p14:tracePt t="196481" x="1587500" y="1466850"/>
          <p14:tracePt t="196498" x="1574800" y="1473200"/>
          <p14:tracePt t="196514" x="1524000" y="1498600"/>
          <p14:tracePt t="196530" x="1479550" y="1530350"/>
          <p14:tracePt t="196548" x="1435100" y="1562100"/>
          <p14:tracePt t="196564" x="1409700" y="1600200"/>
          <p14:tracePt t="196581" x="1403350" y="1619250"/>
          <p14:tracePt t="196597" x="1416050" y="1638300"/>
          <p14:tracePt t="196614" x="1479550" y="1651000"/>
          <p14:tracePt t="196630" x="1619250" y="1682750"/>
          <p14:tracePt t="196649" x="1841500" y="1733550"/>
          <p14:tracePt t="196664" x="2133600" y="1816100"/>
          <p14:tracePt t="196680" x="2501900" y="1930400"/>
          <p14:tracePt t="196697" x="2889250" y="2051050"/>
          <p14:tracePt t="196714" x="3225800" y="2152650"/>
          <p14:tracePt t="196731" x="3505200" y="2241550"/>
          <p14:tracePt t="196748" x="3752850" y="2317750"/>
          <p14:tracePt t="196764" x="4000500" y="2387600"/>
          <p14:tracePt t="196781" x="4203700" y="2438400"/>
          <p14:tracePt t="196798" x="4521200" y="2495550"/>
          <p14:tracePt t="196800" x="4660900" y="2514600"/>
          <p14:tracePt t="196814" x="4883150" y="2546350"/>
          <p14:tracePt t="196816" x="5022850" y="2565400"/>
          <p14:tracePt t="196831" x="5441950" y="2628900"/>
          <p14:tracePt t="196848" x="5759450" y="2686050"/>
          <p14:tracePt t="196864" x="5873750" y="2705100"/>
          <p14:tracePt t="196881" x="6267450" y="2768600"/>
          <p14:tracePt t="196898" x="6496050" y="2794000"/>
          <p14:tracePt t="196914" x="6819900" y="2838450"/>
          <p14:tracePt t="196931" x="7207250" y="2901950"/>
          <p14:tracePt t="196948" x="7651750" y="2978150"/>
          <p14:tracePt t="196964" x="8121650" y="3073400"/>
          <p14:tracePt t="196981" x="8477250" y="3136900"/>
          <p14:tracePt t="196998" x="8832850" y="3200400"/>
          <p14:tracePt t="197001" x="8953500" y="3219450"/>
          <p14:tracePt t="197014" x="9067800" y="3232150"/>
          <p14:tracePt t="197031" x="9188450" y="3244850"/>
          <p14:tracePt t="197140" x="9188450" y="3251200"/>
          <p14:tracePt t="197148" x="9188450" y="3257550"/>
          <p14:tracePt t="197164" x="9188450" y="3263900"/>
          <p14:tracePt t="197215" x="9188450" y="3270250"/>
          <p14:tracePt t="197231" x="9188450" y="3276600"/>
          <p14:tracePt t="197248" x="9188450" y="3289300"/>
          <p14:tracePt t="197265" x="9182100" y="3295650"/>
          <p14:tracePt t="197282" x="9182100" y="3308350"/>
          <p14:tracePt t="197298" x="9175750" y="3321050"/>
          <p14:tracePt t="197314" x="9175750" y="3327400"/>
          <p14:tracePt t="197348" x="9169400" y="3340100"/>
          <p14:tracePt t="197365" x="9169400" y="3359150"/>
          <p14:tracePt t="197381" x="9156700" y="3390900"/>
          <p14:tracePt t="197398" x="9137650" y="3422650"/>
          <p14:tracePt t="197400" x="9124950" y="3441700"/>
          <p14:tracePt t="197415" x="9118600" y="3448050"/>
          <p14:tracePt t="197417" x="9112250" y="3460750"/>
          <p14:tracePt t="197431" x="9099550" y="3473450"/>
          <p14:tracePt t="197448" x="9093200" y="3479800"/>
          <p14:tracePt t="197465" x="9086850" y="3479800"/>
          <p14:tracePt t="197482" x="9080500" y="3486150"/>
          <p14:tracePt t="197498" x="9067800" y="3486150"/>
          <p14:tracePt t="197515" x="9036050" y="3492500"/>
          <p14:tracePt t="197519" x="9029700" y="3492500"/>
          <p14:tracePt t="197531" x="9023350" y="3492500"/>
          <p14:tracePt t="197548" x="8991600" y="3498850"/>
          <p14:tracePt t="197565" x="8959850" y="3505200"/>
          <p14:tracePt t="197582" x="8902700" y="3511550"/>
          <p14:tracePt t="197598" x="8864600" y="3517900"/>
          <p14:tracePt t="197615" x="8858250" y="3524250"/>
          <p14:tracePt t="197632" x="8851900" y="3524250"/>
          <p14:tracePt t="197760" x="8851900" y="3530600"/>
          <p14:tracePt t="197793" x="8851900" y="3536950"/>
          <p14:tracePt t="197821" x="8851900" y="3543300"/>
          <p14:tracePt t="197844" x="8858250" y="3543300"/>
          <p14:tracePt t="197858" x="8858250" y="3549650"/>
          <p14:tracePt t="197882" x="8870950" y="3562350"/>
          <p14:tracePt t="197915" x="8877300" y="3568700"/>
          <p14:tracePt t="197932" x="8877300" y="3575050"/>
          <p14:tracePt t="197950" x="8877300" y="3581400"/>
          <p14:tracePt t="197982" x="8877300" y="3587750"/>
          <p14:tracePt t="198016" x="8877300" y="3594100"/>
          <p14:tracePt t="198139" x="8870950" y="3594100"/>
          <p14:tracePt t="198154" x="8851900" y="3587750"/>
          <p14:tracePt t="198166" x="8845550" y="3587750"/>
          <p14:tracePt t="198182" x="8839200" y="3581400"/>
          <p14:tracePt t="198699" x="8832850" y="3568700"/>
          <p14:tracePt t="198706" x="8826500" y="3549650"/>
          <p14:tracePt t="198716" x="8813800" y="3498850"/>
          <p14:tracePt t="198733" x="8775700" y="3340100"/>
          <p14:tracePt t="198749" x="8750300" y="3213100"/>
          <p14:tracePt t="198766" x="8737600" y="3143250"/>
          <p14:tracePt t="198783" x="8731250" y="3130550"/>
          <p14:tracePt t="199622" x="8737600" y="3124200"/>
          <p14:tracePt t="199629" x="8750300" y="3117850"/>
          <p14:tracePt t="199637" x="8763000" y="3105150"/>
          <p14:tracePt t="199650" x="8775700" y="3092450"/>
          <p14:tracePt t="199668" x="8788400" y="3073400"/>
          <p14:tracePt t="199684" x="8826500" y="3048000"/>
          <p14:tracePt t="199700" x="8851900" y="3035300"/>
          <p14:tracePt t="199717" x="8940800" y="2997200"/>
          <p14:tracePt t="199735" x="8978900" y="2978150"/>
          <p14:tracePt t="199750" x="9004300" y="2965450"/>
          <p14:tracePt t="199767" x="9023350" y="2952750"/>
          <p14:tracePt t="199783" x="9036050" y="2952750"/>
          <p14:tracePt t="199862" x="9036050" y="2959100"/>
          <p14:tracePt t="199870" x="9036050" y="2965450"/>
          <p14:tracePt t="199883" x="9042400" y="2971800"/>
          <p14:tracePt t="199900" x="9055100" y="2997200"/>
          <p14:tracePt t="199903" x="9061450" y="3003550"/>
          <p14:tracePt t="199917" x="9067800" y="3022600"/>
          <p14:tracePt t="199933" x="9080500" y="3041650"/>
          <p14:tracePt t="199950" x="9080500" y="3067050"/>
          <p14:tracePt t="199967" x="9086850" y="3079750"/>
          <p14:tracePt t="199983" x="9086850" y="3098800"/>
          <p14:tracePt t="200000" x="9086850" y="3124200"/>
          <p14:tracePt t="200017" x="9105900" y="3136900"/>
          <p14:tracePt t="200034" x="9175750" y="3168650"/>
          <p14:tracePt t="200050" x="9296400" y="3200400"/>
          <p14:tracePt t="200069" x="9391650" y="3232150"/>
          <p14:tracePt t="200084" x="9461500" y="3251200"/>
          <p14:tracePt t="200100" x="9474200" y="3251200"/>
          <p14:tracePt t="200164" x="9480550" y="3251200"/>
          <p14:tracePt t="200184" x="9493250" y="3257550"/>
          <p14:tracePt t="200201" x="9550400" y="3257550"/>
          <p14:tracePt t="200217" x="9626600" y="3263900"/>
          <p14:tracePt t="200234" x="9702800" y="3270250"/>
          <p14:tracePt t="200250" x="9759950" y="3270250"/>
          <p14:tracePt t="200267" x="9779000" y="3270250"/>
          <p14:tracePt t="200269" x="9791700" y="3270250"/>
          <p14:tracePt t="200284" x="9804400" y="3270250"/>
          <p14:tracePt t="200301" x="9817100" y="3270250"/>
          <p14:tracePt t="200317" x="9842500" y="3270250"/>
          <p14:tracePt t="200334" x="9874250" y="3270250"/>
          <p14:tracePt t="200350" x="9931400" y="3257550"/>
          <p14:tracePt t="200367" x="9975850" y="3238500"/>
          <p14:tracePt t="200384" x="10001250" y="3219450"/>
          <p14:tracePt t="200401" x="10026650" y="3206750"/>
          <p14:tracePt t="200417" x="10045700" y="3187700"/>
          <p14:tracePt t="200422" x="10052050" y="3181350"/>
          <p14:tracePt t="200434" x="10058400" y="3168650"/>
          <p14:tracePt t="200453" x="10064750" y="3143250"/>
          <p14:tracePt t="200469" x="10064750" y="3130550"/>
          <p14:tracePt t="200484" x="10045700" y="3117850"/>
          <p14:tracePt t="200501" x="9994900" y="3098800"/>
          <p14:tracePt t="200517" x="9899650" y="3067050"/>
          <p14:tracePt t="200534" x="9817100" y="3054350"/>
          <p14:tracePt t="200551" x="9785350" y="3048000"/>
          <p14:tracePt t="200567" x="9690100" y="3041650"/>
          <p14:tracePt t="200585" x="9645650" y="3041650"/>
          <p14:tracePt t="200602" x="9626600" y="3041650"/>
          <p14:tracePt t="200617" x="9594850" y="3041650"/>
          <p14:tracePt t="200634" x="9544050" y="3041650"/>
          <p14:tracePt t="200651" x="9486900" y="3041650"/>
          <p14:tracePt t="200668" x="9436100" y="3048000"/>
          <p14:tracePt t="200684" x="9417050" y="3054350"/>
          <p14:tracePt t="200701" x="9398000" y="3060700"/>
          <p14:tracePt t="200718" x="9385300" y="3079750"/>
          <p14:tracePt t="200734" x="9372600" y="3098800"/>
          <p14:tracePt t="200751" x="9359900" y="3124200"/>
          <p14:tracePt t="200768" x="9334500" y="3155950"/>
          <p14:tracePt t="200784" x="9321800" y="3168650"/>
          <p14:tracePt t="200801" x="9321800" y="3175000"/>
          <p14:tracePt t="200834" x="9321800" y="3187700"/>
          <p14:tracePt t="200851" x="9334500" y="3219450"/>
          <p14:tracePt t="200866" x="9372600" y="3257550"/>
          <p14:tracePt t="200884" x="9404350" y="3289300"/>
          <p14:tracePt t="200901" x="9423400" y="3314700"/>
          <p14:tracePt t="200918" x="9423400" y="3327400"/>
          <p14:tracePt t="200921" x="9423400" y="3333750"/>
          <p14:tracePt t="200938" x="9423400" y="3340100"/>
          <p14:tracePt t="200951" x="9417050" y="3340100"/>
          <p14:tracePt t="200968" x="9410700" y="3340100"/>
          <p14:tracePt t="200985" x="9404350" y="3346450"/>
          <p14:tracePt t="201039" x="9398000" y="3346450"/>
          <p14:tracePt t="201046" x="9391650" y="3352800"/>
          <p14:tracePt t="201061" x="9385300" y="3352800"/>
          <p14:tracePt t="201068" x="9378950" y="3359150"/>
          <p14:tracePt t="201084" x="9340850" y="3365500"/>
          <p14:tracePt t="201101" x="9277350" y="3378200"/>
          <p14:tracePt t="201120" x="9239250" y="3384550"/>
          <p14:tracePt t="201135" x="9213850" y="3390900"/>
          <p14:tracePt t="201152" x="9194800" y="3390900"/>
          <p14:tracePt t="201168" x="9182100" y="3390900"/>
          <p14:tracePt t="201185" x="9175750" y="3390900"/>
          <p14:tracePt t="201200" x="9169400" y="3390900"/>
          <p14:tracePt t="201271" x="9163050" y="3390900"/>
          <p14:tracePt t="201312" x="9163050" y="3384550"/>
          <p14:tracePt t="201337" x="9163050" y="3378200"/>
          <p14:tracePt t="201344" x="9169400" y="3378200"/>
          <p14:tracePt t="201360" x="9175750" y="3378200"/>
          <p14:tracePt t="201369" x="9182100" y="3378200"/>
          <p14:tracePt t="201385" x="9194800" y="3371850"/>
          <p14:tracePt t="201401" x="9207500" y="3371850"/>
          <p14:tracePt t="201418" x="9220200" y="3371850"/>
          <p14:tracePt t="201435" x="9226550" y="3365500"/>
          <p14:tracePt t="201452" x="9232900" y="3365500"/>
          <p14:tracePt t="201456" x="9239250" y="3365500"/>
          <p14:tracePt t="201472" x="9245600" y="3359150"/>
          <p14:tracePt t="201485" x="9251950" y="3359150"/>
          <p14:tracePt t="201502" x="9258300" y="3352800"/>
          <p14:tracePt t="201518" x="9264650" y="3352800"/>
          <p14:tracePt t="201522" x="9271000" y="3346450"/>
          <p14:tracePt t="201534" x="9277350" y="3346450"/>
          <p14:tracePt t="201552" x="9302750" y="3346450"/>
          <p14:tracePt t="201570" x="9353550" y="3340100"/>
          <p14:tracePt t="201587" x="9378950" y="3340100"/>
          <p14:tracePt t="201602" x="9385300" y="3340100"/>
          <p14:tracePt t="201618" x="9391650" y="3340100"/>
          <p14:tracePt t="201920" x="9391650" y="3333750"/>
          <p14:tracePt t="202103" x="9391650" y="3327400"/>
          <p14:tracePt t="202133" x="9398000" y="3321050"/>
          <p14:tracePt t="202438" x="9391650" y="3321050"/>
          <p14:tracePt t="202445" x="9385300" y="3321050"/>
          <p14:tracePt t="202452" x="9378950" y="3321050"/>
          <p14:tracePt t="202469" x="9347200" y="3327400"/>
          <p14:tracePt t="202486" x="9309100" y="3333750"/>
          <p14:tracePt t="202503" x="9283700" y="3333750"/>
          <p14:tracePt t="202518" x="9258300" y="3333750"/>
          <p14:tracePt t="202536" x="9239250" y="3340100"/>
          <p14:tracePt t="202552" x="9220200" y="3340100"/>
          <p14:tracePt t="202556" x="9213850" y="3340100"/>
          <p14:tracePt t="202585" x="9207500" y="3340100"/>
          <p14:tracePt t="202603" x="9201150" y="3346450"/>
          <p14:tracePt t="202619" x="9194800" y="3346450"/>
          <p14:tracePt t="202636" x="9182100" y="3346450"/>
          <p14:tracePt t="202654" x="9156700" y="3346450"/>
          <p14:tracePt t="202670" x="9131300" y="3346450"/>
          <p14:tracePt t="202686" x="9131300" y="3340100"/>
          <p14:tracePt t="202703" x="9137650" y="3327400"/>
          <p14:tracePt t="202720" x="9144000" y="3314700"/>
          <p14:tracePt t="202736" x="9150350" y="3314700"/>
          <p14:tracePt t="202780" x="9150350" y="3321050"/>
          <p14:tracePt t="202787" x="9150350" y="3327400"/>
          <p14:tracePt t="202803" x="9150350" y="3340100"/>
          <p14:tracePt t="202836" x="9150350" y="3352800"/>
          <p14:tracePt t="202853" x="9144000" y="3352800"/>
          <p14:tracePt t="202916" x="9144000" y="3359150"/>
          <p14:tracePt t="202930" x="9144000" y="3365500"/>
          <p14:tracePt t="202936" x="9144000" y="3371850"/>
          <p14:tracePt t="202952" x="9144000" y="3390900"/>
          <p14:tracePt t="202969" x="9137650" y="3409950"/>
          <p14:tracePt t="202986" x="9137650" y="3422650"/>
          <p14:tracePt t="203003" x="9137650" y="3429000"/>
          <p14:tracePt t="203044" x="9131300" y="3429000"/>
          <p14:tracePt t="203061" x="9099550" y="3435350"/>
          <p14:tracePt t="203069" x="9061450" y="3441700"/>
          <p14:tracePt t="203086" x="9004300" y="3460750"/>
          <p14:tracePt t="203103" x="8997950" y="3467100"/>
          <p14:tracePt t="203119" x="9004300" y="3479800"/>
          <p14:tracePt t="203136" x="9029700" y="3486150"/>
          <p14:tracePt t="203153" x="9061450" y="3486150"/>
          <p14:tracePt t="203170" x="9099550" y="3492500"/>
          <p14:tracePt t="203186" x="9124950" y="3498850"/>
          <p14:tracePt t="203220" x="9124950" y="3505200"/>
          <p14:tracePt t="203236" x="9124950" y="3517900"/>
          <p14:tracePt t="203253" x="9105900" y="3536950"/>
          <p14:tracePt t="203271" x="9093200" y="3543300"/>
          <p14:tracePt t="203286" x="9086850" y="3549650"/>
          <p14:tracePt t="203304" x="9080500" y="3549650"/>
          <p14:tracePt t="203336" x="9074150" y="3568700"/>
          <p14:tracePt t="203353" x="9055100" y="3594100"/>
          <p14:tracePt t="203370" x="9017000" y="3613150"/>
          <p14:tracePt t="203387" x="8978900" y="3632200"/>
          <p14:tracePt t="203403" x="8947150" y="3638550"/>
          <p14:tracePt t="203420" x="8934450" y="3638550"/>
          <p14:tracePt t="203461" x="8928100" y="3638550"/>
          <p14:tracePt t="203472" x="8921750" y="3638550"/>
          <p14:tracePt t="203488" x="8921750" y="3632200"/>
          <p14:tracePt t="203619" x="8921750" y="3625850"/>
          <p14:tracePt t="203641" x="8915400" y="3625850"/>
          <p14:tracePt t="203648" x="8890000" y="3613150"/>
          <p14:tracePt t="203656" x="8864600" y="3594100"/>
          <p14:tracePt t="203671" x="8832850" y="3568700"/>
          <p14:tracePt t="203687" x="8750300" y="3511550"/>
          <p14:tracePt t="203703" x="8724900" y="3498850"/>
          <p14:tracePt t="206631" x="8712200" y="3492500"/>
          <p14:tracePt t="206639" x="8705850" y="3486150"/>
          <p14:tracePt t="206645" x="8680450" y="3467100"/>
          <p14:tracePt t="206663" x="8604250" y="3422650"/>
          <p14:tracePt t="206674" x="8572500" y="3409950"/>
          <p14:tracePt t="206690" x="8515350" y="3390900"/>
          <p14:tracePt t="206707" x="8502650" y="3390900"/>
          <p14:tracePt t="206803" x="8502650" y="3371850"/>
          <p14:tracePt t="206809" x="8502650" y="3340100"/>
          <p14:tracePt t="206823" x="8496300" y="3295650"/>
          <p14:tracePt t="206825" x="8496300" y="3232150"/>
          <p14:tracePt t="206839" x="8483600" y="3143250"/>
          <p14:tracePt t="206856" x="8477250" y="3073400"/>
          <p14:tracePt t="206874" x="8477250" y="3041650"/>
          <p14:tracePt t="206889" x="8483600" y="3028950"/>
          <p14:tracePt t="206906" x="8509000" y="3022600"/>
          <p14:tracePt t="206923" x="8566150" y="3022600"/>
          <p14:tracePt t="206940" x="8604250" y="3028950"/>
          <p14:tracePt t="206956" x="8636000" y="3041650"/>
          <p14:tracePt t="206973" x="8661400" y="3041650"/>
          <p14:tracePt t="206989" x="8686800" y="3048000"/>
          <p14:tracePt t="207006" x="8724900" y="3048000"/>
          <p14:tracePt t="207009" x="8750300" y="3041650"/>
          <p14:tracePt t="207023" x="8788400" y="3035300"/>
          <p14:tracePt t="207039" x="8807450" y="3035300"/>
          <p14:tracePt t="207055" x="8839200" y="3035300"/>
          <p14:tracePt t="207058" x="8845550" y="3035300"/>
          <p14:tracePt t="207073" x="8858250" y="3035300"/>
          <p14:tracePt t="207076" x="8864600" y="3035300"/>
          <p14:tracePt t="207090" x="8870950" y="3041650"/>
          <p14:tracePt t="207106" x="8883650" y="3041650"/>
          <p14:tracePt t="207123" x="8890000" y="3054350"/>
          <p14:tracePt t="207142" x="8902700" y="3054350"/>
          <p14:tracePt t="207156" x="8909050" y="3054350"/>
          <p14:tracePt t="207173" x="8921750" y="3060700"/>
          <p14:tracePt t="207190" x="8934450" y="3060700"/>
          <p14:tracePt t="207206" x="8966200" y="3067050"/>
          <p14:tracePt t="207223" x="9017000" y="3067050"/>
          <p14:tracePt t="207240" x="9086850" y="3079750"/>
          <p14:tracePt t="207256" x="9144000" y="3092450"/>
          <p14:tracePt t="207273" x="9182100" y="3111500"/>
          <p14:tracePt t="207289" x="9182100" y="3117850"/>
          <p14:tracePt t="207342" x="9188450" y="3124200"/>
          <p14:tracePt t="207356" x="9207500" y="3130550"/>
          <p14:tracePt t="207373" x="9239250" y="3143250"/>
          <p14:tracePt t="207389" x="9245600" y="3149600"/>
          <p14:tracePt t="207407" x="9245600" y="3155950"/>
          <p14:tracePt t="207440" x="9245600" y="3162300"/>
          <p14:tracePt t="207457" x="9258300" y="3168650"/>
          <p14:tracePt t="207474" x="9296400" y="3181350"/>
          <p14:tracePt t="207490" x="9347200" y="3194050"/>
          <p14:tracePt t="207507" x="9385300" y="3206750"/>
          <p14:tracePt t="207525" x="9417050" y="3213100"/>
          <p14:tracePt t="207527" x="9423400" y="3213100"/>
          <p14:tracePt t="207541" x="9436100" y="3213100"/>
          <p14:tracePt t="207556" x="9455150" y="3213100"/>
          <p14:tracePt t="207573" x="9474200" y="3206750"/>
          <p14:tracePt t="207592" x="9493250" y="3194050"/>
          <p14:tracePt t="207594" x="9505950" y="3187700"/>
          <p14:tracePt t="207610" x="9518650" y="3175000"/>
          <p14:tracePt t="207623" x="9525000" y="3162300"/>
          <p14:tracePt t="207640" x="9525000" y="3143250"/>
          <p14:tracePt t="207657" x="9474200" y="3105150"/>
          <p14:tracePt t="207673" x="9366250" y="3060700"/>
          <p14:tracePt t="207690" x="9296400" y="3041650"/>
          <p14:tracePt t="207707" x="9188450" y="3028950"/>
          <p14:tracePt t="207723" x="9112250" y="3028950"/>
          <p14:tracePt t="207741" x="9036050" y="3041650"/>
          <p14:tracePt t="207757" x="9004300" y="3060700"/>
          <p14:tracePt t="207774" x="8991600" y="3079750"/>
          <p14:tracePt t="207790" x="8985250" y="3092450"/>
          <p14:tracePt t="207807" x="8978900" y="3111500"/>
          <p14:tracePt t="207823" x="8978900" y="3130550"/>
          <p14:tracePt t="207841" x="8972550" y="3181350"/>
          <p14:tracePt t="207843" x="8991600" y="3213100"/>
          <p14:tracePt t="207857" x="9010650" y="3238500"/>
          <p14:tracePt t="207874" x="9055100" y="3276600"/>
          <p14:tracePt t="207890" x="9099550" y="3295650"/>
          <p14:tracePt t="207907" x="9156700" y="3321050"/>
          <p14:tracePt t="207923" x="9169400" y="3321050"/>
          <p14:tracePt t="207926" x="9175750" y="3321050"/>
          <p14:tracePt t="207940" x="9188450" y="3321050"/>
          <p14:tracePt t="207957" x="9201150" y="3314700"/>
          <p14:tracePt t="208070" x="9207500" y="3314700"/>
          <p14:tracePt t="208080" x="9207500" y="3308350"/>
          <p14:tracePt t="208090" x="9213850" y="3308350"/>
          <p14:tracePt t="208107" x="9226550" y="3295650"/>
          <p14:tracePt t="208175" x="9226550" y="3302000"/>
          <p14:tracePt t="208198" x="9226550" y="3308350"/>
          <p14:tracePt t="208288" x="9226550" y="3314700"/>
          <p14:tracePt t="208311" x="9220200" y="3314700"/>
          <p14:tracePt t="208319" x="9213850" y="3321050"/>
          <p14:tracePt t="208327" x="9213850" y="3327400"/>
          <p14:tracePt t="208341" x="9201150" y="3333750"/>
          <p14:tracePt t="208358" x="9194800" y="3340100"/>
          <p14:tracePt t="208617" x="9194800" y="3346450"/>
          <p14:tracePt t="208633" x="9188450" y="3346450"/>
          <p14:tracePt t="208707" x="9188450" y="3352800"/>
          <p14:tracePt t="209412" x="9188450" y="3346450"/>
          <p14:tracePt t="209419" x="9194800" y="3346450"/>
          <p14:tracePt t="209697" x="9194800" y="3352800"/>
          <p14:tracePt t="209705" x="9188450" y="3352800"/>
          <p14:tracePt t="209731" x="9182100" y="3359150"/>
          <p14:tracePt t="209798" x="9182100" y="3365500"/>
          <p14:tracePt t="209928" x="9175750" y="3365500"/>
          <p14:tracePt t="210195" x="9175750" y="3359150"/>
          <p14:tracePt t="210220" x="9175750" y="3352800"/>
          <p14:tracePt t="210231" x="9175750" y="3346450"/>
          <p14:tracePt t="210242" x="9182100" y="3340100"/>
          <p14:tracePt t="210259" x="9182100" y="3327400"/>
          <p14:tracePt t="210276" x="9182100" y="3314700"/>
          <p14:tracePt t="210292" x="9182100" y="3308350"/>
          <p14:tracePt t="210705" x="9175750" y="3308350"/>
          <p14:tracePt t="210714" x="9169400" y="3308350"/>
          <p14:tracePt t="210727" x="9163050" y="3302000"/>
          <p14:tracePt t="210743" x="9156700" y="3302000"/>
          <p14:tracePt t="220743" x="9156700" y="3295650"/>
          <p14:tracePt t="220751" x="9150350" y="3276600"/>
          <p14:tracePt t="220768" x="9042400" y="2940050"/>
          <p14:tracePt t="220771" x="8947150" y="2628900"/>
          <p14:tracePt t="220785" x="8845550" y="2279650"/>
          <p14:tracePt t="220801" x="8623300" y="1517650"/>
          <p14:tracePt t="220818" x="8420100" y="850900"/>
          <p14:tracePt t="220834" x="8235950" y="254000"/>
          <p14:tracePt t="259712" x="5480050" y="6350"/>
          <p14:tracePt t="259732" x="5562600" y="25400"/>
          <p14:tracePt t="259750" x="5626100" y="57150"/>
          <p14:tracePt t="259767" x="5632450" y="69850"/>
          <p14:tracePt t="260003" x="5670550" y="44450"/>
          <p14:tracePt t="260133" x="7385050" y="44450"/>
          <p14:tracePt t="260151" x="7537450" y="63500"/>
          <p14:tracePt t="260168" x="7613650" y="69850"/>
          <p14:tracePt t="260184" x="7620000" y="69850"/>
          <p14:tracePt t="260201" x="7626350" y="76200"/>
          <p14:tracePt t="260217" x="7626350" y="82550"/>
          <p14:tracePt t="260234" x="7639050" y="88900"/>
          <p14:tracePt t="260250" x="7651750" y="107950"/>
          <p14:tracePt t="260267" x="7689850" y="146050"/>
          <p14:tracePt t="260285" x="7766050" y="184150"/>
          <p14:tracePt t="260301" x="7867650" y="215900"/>
          <p14:tracePt t="260319" x="8039100" y="266700"/>
          <p14:tracePt t="260334" x="8089900" y="279400"/>
          <p14:tracePt t="260351" x="8172450" y="304800"/>
          <p14:tracePt t="260367" x="8223250" y="330200"/>
          <p14:tracePt t="260371" x="8229600" y="336550"/>
          <p14:tracePt t="260384" x="8235950" y="342900"/>
          <p14:tracePt t="260400" x="8235950" y="355600"/>
          <p14:tracePt t="260418" x="8261350" y="355600"/>
          <p14:tracePt t="260435" x="8312150" y="323850"/>
          <p14:tracePt t="260453" x="8394700" y="260350"/>
          <p14:tracePt t="260468" x="8451850" y="203200"/>
          <p14:tracePt t="260484" x="8489950" y="152400"/>
          <p14:tracePt t="260501" x="8515350" y="101600"/>
          <p14:tracePt t="260519" x="8521700" y="69850"/>
          <p14:tracePt t="260522" x="8528050" y="44450"/>
          <p14:tracePt t="260536" x="8528050" y="25400"/>
          <p14:tracePt t="260975" x="7658100" y="19050"/>
          <p14:tracePt t="260996" x="7543800" y="76200"/>
          <p14:tracePt t="261002" x="7493000" y="101600"/>
          <p14:tracePt t="261018" x="7404100" y="127000"/>
          <p14:tracePt t="261034" x="7321550" y="114300"/>
          <p14:tracePt t="261053" x="7194550" y="19050"/>
          <p14:tracePt t="261174" x="6540500" y="6350"/>
          <p14:tracePt t="261184" x="6445250" y="31750"/>
          <p14:tracePt t="261190" x="6350000" y="50800"/>
          <p14:tracePt t="261204" x="6254750" y="63500"/>
          <p14:tracePt t="261218" x="6096000" y="82550"/>
          <p14:tracePt t="261237" x="5975350" y="88900"/>
          <p14:tracePt t="261251" x="5899150" y="101600"/>
          <p14:tracePt t="261268" x="5854700" y="107950"/>
          <p14:tracePt t="261285" x="5835650" y="127000"/>
          <p14:tracePt t="261301" x="5803900" y="152400"/>
          <p14:tracePt t="261321" x="5581650" y="209550"/>
          <p14:tracePt t="261335" x="5448300" y="234950"/>
          <p14:tracePt t="261352" x="4946650" y="298450"/>
          <p14:tracePt t="261369" x="4603750" y="349250"/>
          <p14:tracePt t="261387" x="4343400" y="400050"/>
          <p14:tracePt t="261402" x="4197350" y="450850"/>
          <p14:tracePt t="261418" x="4171950" y="501650"/>
          <p14:tracePt t="261435" x="4222750" y="590550"/>
          <p14:tracePt t="261452" x="4337050" y="685800"/>
          <p14:tracePt t="261469" x="4527550" y="806450"/>
          <p14:tracePt t="261485" x="4724400" y="920750"/>
          <p14:tracePt t="261502" x="4953000" y="1041400"/>
          <p14:tracePt t="261518" x="5251450" y="1187450"/>
          <p14:tracePt t="261535" x="5664200" y="1346200"/>
          <p14:tracePt t="261552" x="6045200" y="1485900"/>
          <p14:tracePt t="261568" x="6477000" y="1644650"/>
          <p14:tracePt t="261585" x="6851650" y="1784350"/>
          <p14:tracePt t="261602" x="7378700" y="1968500"/>
          <p14:tracePt t="261618" x="7664450" y="2057400"/>
          <p14:tracePt t="261635" x="7905750" y="2120900"/>
          <p14:tracePt t="261652" x="8096250" y="2146300"/>
          <p14:tracePt t="261669" x="8229600" y="2146300"/>
          <p14:tracePt t="261686" x="8375650" y="2108200"/>
          <p14:tracePt t="261702" x="8629650" y="2051050"/>
          <p14:tracePt t="261719" x="8940800" y="2025650"/>
          <p14:tracePt t="261736" x="9271000" y="2038350"/>
          <p14:tracePt t="261752" x="9588500" y="2082800"/>
          <p14:tracePt t="261768" x="9829800" y="2139950"/>
          <p14:tracePt t="261787" x="9969500" y="2197100"/>
          <p14:tracePt t="261802" x="10001250" y="2228850"/>
          <p14:tracePt t="261818" x="10001250" y="2247900"/>
          <p14:tracePt t="261835" x="9994900" y="2273300"/>
          <p14:tracePt t="261852" x="9994900" y="2305050"/>
          <p14:tracePt t="261869" x="9994900" y="2349500"/>
          <p14:tracePt t="261885" x="9994900" y="2393950"/>
          <p14:tracePt t="261902" x="9994900" y="2451100"/>
          <p14:tracePt t="261919" x="9975850" y="2495550"/>
          <p14:tracePt t="261936" x="9950450" y="2527300"/>
          <p14:tracePt t="261953" x="9874250" y="2590800"/>
          <p14:tracePt t="261969" x="9810750" y="2660650"/>
          <p14:tracePt t="261985" x="9747250" y="2768600"/>
          <p14:tracePt t="262001" x="9696450" y="2901950"/>
          <p14:tracePt t="262019" x="9671050" y="3016250"/>
          <p14:tracePt t="262036" x="9632950" y="3168650"/>
          <p14:tracePt t="262052" x="9601200" y="3302000"/>
          <p14:tracePt t="262069" x="9569450" y="3416300"/>
          <p14:tracePt t="262085" x="9556750" y="3492500"/>
          <p14:tracePt t="262102" x="9550400" y="3581400"/>
          <p14:tracePt t="262120" x="9569450" y="3657600"/>
          <p14:tracePt t="262135" x="9607550" y="3708400"/>
          <p14:tracePt t="262153" x="9639300" y="3727450"/>
          <p14:tracePt t="262155" x="9664700" y="3733800"/>
          <p14:tracePt t="262169" x="9696450" y="3733800"/>
          <p14:tracePt t="262186" x="9772650" y="3721100"/>
          <p14:tracePt t="262202" x="9810750" y="3676650"/>
          <p14:tracePt t="262219" x="9874250" y="3619500"/>
          <p14:tracePt t="262235" x="10007600" y="3556000"/>
          <p14:tracePt t="262252" x="10128250" y="3530600"/>
          <p14:tracePt t="262269" x="10242550" y="3530600"/>
          <p14:tracePt t="262286" x="10318750" y="3543300"/>
          <p14:tracePt t="262302" x="10356850" y="3562350"/>
          <p14:tracePt t="262318" x="10363200" y="3568700"/>
          <p14:tracePt t="262336" x="10356850" y="3568700"/>
          <p14:tracePt t="262353" x="10344150" y="3568700"/>
          <p14:tracePt t="262745" x="10337800" y="3562350"/>
          <p14:tracePt t="262751" x="10331450" y="3562350"/>
          <p14:tracePt t="262769" x="10312400" y="3549650"/>
          <p14:tracePt t="262787" x="10267950" y="3549650"/>
          <p14:tracePt t="262803" x="10223500" y="3543300"/>
          <p14:tracePt t="262819" x="10198100" y="3543300"/>
          <p14:tracePt t="262836" x="10185400" y="3543300"/>
          <p14:tracePt t="262853" x="10179050" y="3543300"/>
          <p14:tracePt t="262870" x="10166350" y="3543300"/>
          <p14:tracePt t="262886" x="10160000" y="3543300"/>
          <p14:tracePt t="262889" x="10153650" y="3543300"/>
          <p14:tracePt t="262903" x="10153650" y="3549650"/>
          <p14:tracePt t="262905" x="10147300" y="3549650"/>
          <p14:tracePt t="262920" x="10128250" y="3568700"/>
          <p14:tracePt t="262936" x="10115550" y="3587750"/>
          <p14:tracePt t="262953" x="10090150" y="3613150"/>
          <p14:tracePt t="262970" x="10064750" y="3638550"/>
          <p14:tracePt t="262987" x="10033000" y="3670300"/>
          <p14:tracePt t="263003" x="10007600" y="3702050"/>
          <p14:tracePt t="263020" x="10001250" y="3721100"/>
          <p14:tracePt t="263036" x="9994900" y="3746500"/>
          <p14:tracePt t="263053" x="9994900" y="3765550"/>
          <p14:tracePt t="263070" x="9994900" y="3784600"/>
          <p14:tracePt t="263087" x="10001250" y="3790950"/>
          <p14:tracePt t="263088" x="10001250" y="3797300"/>
          <p14:tracePt t="263103" x="10007600" y="3797300"/>
          <p14:tracePt t="263136" x="10033000" y="3797300"/>
          <p14:tracePt t="263153" x="10071100" y="3797300"/>
          <p14:tracePt t="263170" x="10077450" y="3797300"/>
          <p14:tracePt t="263331" x="10077450" y="3790950"/>
          <p14:tracePt t="263345" x="10077450" y="3784600"/>
          <p14:tracePt t="263353" x="10077450" y="3771900"/>
          <p14:tracePt t="263370" x="10077450" y="3759200"/>
          <p14:tracePt t="263387" x="10077450" y="3746500"/>
          <p14:tracePt t="263403" x="10077450" y="3733800"/>
          <p14:tracePt t="263460" x="10071100" y="3727450"/>
          <p14:tracePt t="263487" x="10045700" y="3714750"/>
          <p14:tracePt t="263504" x="10007600" y="3708400"/>
          <p14:tracePt t="263520" x="9963150" y="3702050"/>
          <p14:tracePt t="263537" x="9912350" y="3695700"/>
          <p14:tracePt t="263553" x="9855200" y="3689350"/>
          <p14:tracePt t="263570" x="9810750" y="3683000"/>
          <p14:tracePt t="263587" x="9791700" y="3676650"/>
          <p14:tracePt t="263698" x="9791700" y="3670300"/>
          <p14:tracePt t="263775" x="9791700" y="3663950"/>
          <p14:tracePt t="263796" x="9791700" y="3657600"/>
          <p14:tracePt t="263804" x="9791700" y="3651250"/>
          <p14:tracePt t="263860" x="9791700" y="3644900"/>
          <p14:tracePt t="263928" x="9798050" y="3644900"/>
          <p14:tracePt t="263937" x="9804400" y="3644900"/>
          <p14:tracePt t="263954" x="9823450" y="3638550"/>
          <p14:tracePt t="263971" x="9842500" y="3632200"/>
          <p14:tracePt t="263987" x="9842500" y="3625850"/>
          <p14:tracePt t="264005" x="9842500" y="3619500"/>
          <p14:tracePt t="264021" x="9842500" y="3606800"/>
          <p14:tracePt t="264037" x="9817100" y="3587750"/>
          <p14:tracePt t="264054" x="9804400" y="3575050"/>
          <p14:tracePt t="264071" x="9785350" y="3568700"/>
          <p14:tracePt t="264087" x="9759950" y="3562350"/>
          <p14:tracePt t="264104" x="9709150" y="3556000"/>
          <p14:tracePt t="264121" x="9639300" y="3543300"/>
          <p14:tracePt t="264137" x="9512300" y="3511550"/>
          <p14:tracePt t="264154" x="9429750" y="3492500"/>
          <p14:tracePt t="264170" x="9315450" y="3467100"/>
          <p14:tracePt t="264187" x="9251950" y="3454400"/>
          <p14:tracePt t="264204" x="9188450" y="3448050"/>
          <p14:tracePt t="264221" x="9169400" y="3441700"/>
          <p14:tracePt t="264238" x="9137650" y="3441700"/>
          <p14:tracePt t="264253" x="9099550" y="3454400"/>
          <p14:tracePt t="264271" x="8991600" y="3479800"/>
          <p14:tracePt t="264287" x="8883650" y="3524250"/>
          <p14:tracePt t="264304" x="8782050" y="3556000"/>
          <p14:tracePt t="264321" x="8712200" y="3587750"/>
          <p14:tracePt t="264338" x="8674100" y="3613150"/>
          <p14:tracePt t="264355" x="8661400" y="3625850"/>
          <p14:tracePt t="264371" x="8661400" y="3638550"/>
          <p14:tracePt t="264387" x="8661400" y="3663950"/>
          <p14:tracePt t="264404" x="8667750" y="3695700"/>
          <p14:tracePt t="264421" x="8705850" y="3727450"/>
          <p14:tracePt t="264437" x="8750300" y="3746500"/>
          <p14:tracePt t="264455" x="8794750" y="3752850"/>
          <p14:tracePt t="264471" x="8839200" y="3752850"/>
          <p14:tracePt t="264487" x="8851900" y="3752850"/>
          <p14:tracePt t="264504" x="8909050" y="3733800"/>
          <p14:tracePt t="264521" x="8991600" y="3702050"/>
          <p14:tracePt t="264538" x="9036050" y="3689350"/>
          <p14:tracePt t="264554" x="9061450" y="3683000"/>
          <p14:tracePt t="264571" x="9099550" y="3676650"/>
          <p14:tracePt t="264588" x="9137650" y="3670300"/>
          <p14:tracePt t="264604" x="9150350" y="3670300"/>
          <p14:tracePt t="264621" x="9156700" y="3670300"/>
          <p14:tracePt t="264638" x="9156700" y="3676650"/>
          <p14:tracePt t="264671" x="9156700" y="3689350"/>
          <p14:tracePt t="264689" x="9156700" y="3695700"/>
          <p14:tracePt t="264704" x="9150350" y="3702050"/>
          <p14:tracePt t="264721" x="9137650" y="3714750"/>
          <p14:tracePt t="264738" x="9118600" y="3727450"/>
          <p14:tracePt t="264754" x="9055100" y="3746500"/>
          <p14:tracePt t="264771" x="8991600" y="3759200"/>
          <p14:tracePt t="264790" x="8902700" y="3778250"/>
          <p14:tracePt t="264805" x="8883650" y="3784600"/>
          <p14:tracePt t="264821" x="8870950" y="3784600"/>
          <p14:tracePt t="264892" x="8864600" y="3778250"/>
          <p14:tracePt t="264899" x="8864600" y="3771900"/>
          <p14:tracePt t="264906" x="8858250" y="3771900"/>
          <p14:tracePt t="264922" x="8851900" y="3765550"/>
          <p14:tracePt t="264954" x="8845550" y="3759200"/>
          <p14:tracePt t="264971" x="8839200" y="3752850"/>
          <p14:tracePt t="264988" x="8832850" y="3746500"/>
          <p14:tracePt t="265004" x="8832850" y="3740150"/>
          <p14:tracePt t="265021" x="8826500" y="3740150"/>
          <p14:tracePt t="265038" x="8820150" y="3733800"/>
          <p14:tracePt t="265054" x="8813800" y="3733800"/>
          <p14:tracePt t="265071" x="8801100" y="3727450"/>
          <p14:tracePt t="265089" x="8788400" y="3721100"/>
          <p14:tracePt t="265105" x="8775700" y="3721100"/>
          <p14:tracePt t="265121" x="8731250" y="3708400"/>
          <p14:tracePt t="265138" x="8667750" y="3689350"/>
          <p14:tracePt t="265155" x="8597900" y="3676650"/>
          <p14:tracePt t="265171" x="8521700" y="3657600"/>
          <p14:tracePt t="265189" x="8509000" y="3651250"/>
          <p14:tracePt t="265205" x="8496300" y="3651250"/>
          <p14:tracePt t="265222" x="8483600" y="3657600"/>
          <p14:tracePt t="265238" x="8483600" y="3663950"/>
          <p14:tracePt t="265255" x="8483600" y="3670300"/>
          <p14:tracePt t="265272" x="8477250" y="3683000"/>
          <p14:tracePt t="265288" x="8483600" y="3695700"/>
          <p14:tracePt t="265305" x="8502650" y="3714750"/>
          <p14:tracePt t="265321" x="8534400" y="3740150"/>
          <p14:tracePt t="265340" x="8655050" y="3759200"/>
          <p14:tracePt t="265355" x="8763000" y="3771900"/>
          <p14:tracePt t="265372" x="8820150" y="3771900"/>
          <p14:tracePt t="265388" x="8902700" y="3771900"/>
          <p14:tracePt t="265391" x="8947150" y="3771900"/>
          <p14:tracePt t="265406" x="9017000" y="3765550"/>
          <p14:tracePt t="265422" x="9042400" y="3759200"/>
          <p14:tracePt t="265440" x="9112250" y="3746500"/>
          <p14:tracePt t="265457" x="9137650" y="3740150"/>
          <p14:tracePt t="265472" x="9156700" y="3721100"/>
          <p14:tracePt t="265489" x="9182100" y="3702050"/>
          <p14:tracePt t="265505" x="9194800" y="3683000"/>
          <p14:tracePt t="265522" x="9207500" y="3651250"/>
          <p14:tracePt t="265539" x="9213850" y="3625850"/>
          <p14:tracePt t="265555" x="9213850" y="3594100"/>
          <p14:tracePt t="265572" x="9213850" y="3562350"/>
          <p14:tracePt t="265589" x="9207500" y="3543300"/>
          <p14:tracePt t="265592" x="9201150" y="3530600"/>
          <p14:tracePt t="265608" x="9188450" y="3511550"/>
          <p14:tracePt t="265622" x="9150350" y="3479800"/>
          <p14:tracePt t="265638" x="9099550" y="3448050"/>
          <p14:tracePt t="265656" x="9023350" y="3416300"/>
          <p14:tracePt t="265673" x="8940800" y="3390900"/>
          <p14:tracePt t="265688" x="8858250" y="3371850"/>
          <p14:tracePt t="265706" x="8775700" y="3346450"/>
          <p14:tracePt t="265722" x="8718550" y="3333750"/>
          <p14:tracePt t="265739" x="8686800" y="3327400"/>
          <p14:tracePt t="265755" x="8667750" y="3327400"/>
          <p14:tracePt t="265772" x="8642350" y="3327400"/>
          <p14:tracePt t="265789" x="8616950" y="3327400"/>
          <p14:tracePt t="265822" x="8547100" y="3321050"/>
          <p14:tracePt t="265840" x="8248650" y="3270250"/>
          <p14:tracePt t="265855" x="8147050" y="3263900"/>
          <p14:tracePt t="265872" x="8102600" y="3263900"/>
          <p14:tracePt t="265889" x="8089900" y="3270250"/>
          <p14:tracePt t="265905" x="8089900" y="3282950"/>
          <p14:tracePt t="265921" x="8096250" y="3302000"/>
          <p14:tracePt t="265939" x="8128000" y="3321050"/>
          <p14:tracePt t="265943" x="8134350" y="3333750"/>
          <p14:tracePt t="265955" x="8153400" y="3346450"/>
          <p14:tracePt t="265972" x="8185150" y="3397250"/>
          <p14:tracePt t="265989" x="8197850" y="3460750"/>
          <p14:tracePt t="266006" x="8242300" y="3619500"/>
          <p14:tracePt t="266023" x="8274050" y="3695700"/>
          <p14:tracePt t="266040" x="8324850" y="3784600"/>
          <p14:tracePt t="266056" x="8369300" y="3816350"/>
          <p14:tracePt t="266072" x="8439150" y="3841750"/>
          <p14:tracePt t="266089" x="8521700" y="3848100"/>
          <p14:tracePt t="266106" x="8636000" y="3848100"/>
          <p14:tracePt t="266122" x="8705850" y="3841750"/>
          <p14:tracePt t="266139" x="8756650" y="3829050"/>
          <p14:tracePt t="266155" x="8794750" y="3816350"/>
          <p14:tracePt t="266172" x="8807450" y="3810000"/>
          <p14:tracePt t="266189" x="8820150" y="3810000"/>
          <p14:tracePt t="266206" x="8839200" y="3803650"/>
          <p14:tracePt t="266222" x="8870950" y="3803650"/>
          <p14:tracePt t="266239" x="8896350" y="3797300"/>
          <p14:tracePt t="266256" x="8947150" y="3784600"/>
          <p14:tracePt t="266272" x="8972550" y="3778250"/>
          <p14:tracePt t="266289" x="8985250" y="3771900"/>
          <p14:tracePt t="266306" x="8997950" y="3765550"/>
          <p14:tracePt t="266322" x="8997950" y="3752850"/>
          <p14:tracePt t="266339" x="8997950" y="3746500"/>
          <p14:tracePt t="266355" x="8997950" y="3740150"/>
          <p14:tracePt t="266372" x="8997950" y="3727450"/>
          <p14:tracePt t="266391" x="8997950" y="3702050"/>
          <p14:tracePt t="266406" x="8991600" y="3657600"/>
          <p14:tracePt t="266423" x="8978900" y="3625850"/>
          <p14:tracePt t="266425" x="8966200" y="3613150"/>
          <p14:tracePt t="266440" x="8940800" y="3575050"/>
          <p14:tracePt t="266456" x="8928100" y="3568700"/>
          <p14:tracePt t="266473" x="8915400" y="3556000"/>
          <p14:tracePt t="266489" x="8909050" y="3549650"/>
          <p14:tracePt t="266506" x="8896350" y="3549650"/>
          <p14:tracePt t="266523" x="8883650" y="3556000"/>
          <p14:tracePt t="266540" x="8877300" y="3562350"/>
          <p14:tracePt t="266556" x="8851900" y="3568700"/>
          <p14:tracePt t="266573" x="8801100" y="3575050"/>
          <p14:tracePt t="266589" x="8737600" y="3575050"/>
          <p14:tracePt t="266606" x="8648700" y="3575050"/>
          <p14:tracePt t="266623" x="8566150" y="3575050"/>
          <p14:tracePt t="266626" x="8528050" y="3575050"/>
          <p14:tracePt t="266639" x="8477250" y="3568700"/>
          <p14:tracePt t="266656" x="8458200" y="3575050"/>
          <p14:tracePt t="266673" x="8458200" y="3587750"/>
          <p14:tracePt t="266689" x="8464550" y="3632200"/>
          <p14:tracePt t="266706" x="8489950" y="3670300"/>
          <p14:tracePt t="266723" x="8509000" y="3689350"/>
          <p14:tracePt t="266739" x="8534400" y="3714750"/>
          <p14:tracePt t="266756" x="8566150" y="3752850"/>
          <p14:tracePt t="266773" x="8591550" y="3771900"/>
          <p14:tracePt t="266790" x="8616950" y="3797300"/>
          <p14:tracePt t="266806" x="8642350" y="3816350"/>
          <p14:tracePt t="266823" x="8667750" y="3829050"/>
          <p14:tracePt t="266839" x="8693150" y="3841750"/>
          <p14:tracePt t="266856" x="8705850" y="3854450"/>
          <p14:tracePt t="266873" x="8705850" y="3860800"/>
          <p14:tracePt t="266890" x="8705850" y="3867150"/>
          <p14:tracePt t="266906" x="8705850" y="3873500"/>
          <p14:tracePt t="266940" x="8724900" y="3879850"/>
          <p14:tracePt t="266957" x="8737600" y="3879850"/>
          <p14:tracePt t="266975" x="8763000" y="3879850"/>
          <p14:tracePt t="266993" x="8782050" y="3879850"/>
          <p14:tracePt t="267006" x="8794750" y="3879850"/>
          <p14:tracePt t="267023" x="8813800" y="3879850"/>
          <p14:tracePt t="267040" x="8839200" y="3879850"/>
          <p14:tracePt t="267056" x="8851900" y="3873500"/>
          <p14:tracePt t="267073" x="8870950" y="3867150"/>
          <p14:tracePt t="267090" x="8890000" y="3860800"/>
          <p14:tracePt t="267106" x="8896350" y="3848100"/>
          <p14:tracePt t="267125" x="8902700" y="3841750"/>
          <p14:tracePt t="267140" x="8915400" y="3829050"/>
          <p14:tracePt t="267157" x="8921750" y="3810000"/>
          <p14:tracePt t="267173" x="8934450" y="3784600"/>
          <p14:tracePt t="267190" x="8934450" y="3765550"/>
          <p14:tracePt t="267208" x="8934450" y="3746500"/>
          <p14:tracePt t="267223" x="8934450" y="3733800"/>
          <p14:tracePt t="267242" x="8934450" y="3727450"/>
          <p14:tracePt t="267290" x="8928100" y="3727450"/>
          <p14:tracePt t="267364" x="8928100" y="3733800"/>
          <p14:tracePt t="267373" x="8921750" y="3733800"/>
          <p14:tracePt t="267390" x="8915400" y="3746500"/>
          <p14:tracePt t="267407" x="8909050" y="3771900"/>
          <p14:tracePt t="267423" x="8902700" y="3810000"/>
          <p14:tracePt t="267440" x="8902700" y="3835400"/>
          <p14:tracePt t="267457" x="8902700" y="3848100"/>
          <p14:tracePt t="267474" x="8902700" y="3854450"/>
          <p14:tracePt t="267524" x="8902700" y="3848100"/>
          <p14:tracePt t="267540" x="8902700" y="3835400"/>
          <p14:tracePt t="267680" x="8896350" y="3835400"/>
          <p14:tracePt t="267687" x="8896350" y="3829050"/>
          <p14:tracePt t="267753" x="8890000" y="3829050"/>
          <p14:tracePt t="268099" x="8890000" y="3835400"/>
          <p14:tracePt t="268113" x="8883650" y="3835400"/>
          <p14:tracePt t="268139" x="8883650" y="3841750"/>
          <p14:tracePt t="268155" x="8877300" y="3841750"/>
          <p14:tracePt t="268171" x="8870950" y="3841750"/>
          <p14:tracePt t="268179" x="8870950" y="3848100"/>
          <p14:tracePt t="268191" x="8864600" y="3848100"/>
          <p14:tracePt t="268207" x="8858250" y="3854450"/>
          <p14:tracePt t="268241" x="8851900" y="3854450"/>
          <p14:tracePt t="268442" x="8851900" y="3848100"/>
          <p14:tracePt t="268561" x="8851900" y="3841750"/>
          <p14:tracePt t="268569" x="8858250" y="3841750"/>
          <p14:tracePt t="268577" x="8858250" y="3835400"/>
          <p14:tracePt t="268591" x="8864600" y="3829050"/>
          <p14:tracePt t="268609" x="8870950" y="3816350"/>
          <p14:tracePt t="268624" x="8877300" y="3816350"/>
          <p14:tracePt t="268658" x="8883650" y="3810000"/>
          <p14:tracePt t="268675" x="8896350" y="3803650"/>
          <p14:tracePt t="268679" x="8902700" y="3803650"/>
          <p14:tracePt t="268690" x="8915400" y="3797300"/>
          <p14:tracePt t="268708" x="8934450" y="3784600"/>
          <p14:tracePt t="268724" x="8966200" y="3771900"/>
          <p14:tracePt t="268741" x="8978900" y="3765550"/>
          <p14:tracePt t="268743" x="8985250" y="3759200"/>
          <p14:tracePt t="268757" x="8991600" y="3752850"/>
          <p14:tracePt t="268930" x="8991600" y="3759200"/>
          <p14:tracePt t="268974" x="8997950" y="3759200"/>
          <p14:tracePt t="268981" x="9023350" y="3759200"/>
          <p14:tracePt t="268996" x="9029700" y="3759200"/>
          <p14:tracePt t="269008" x="9124950" y="3759200"/>
          <p14:tracePt t="269025" x="9245600" y="3752850"/>
          <p14:tracePt t="269041" x="9544050" y="3765550"/>
          <p14:tracePt t="269058" x="9817100" y="3790950"/>
          <p14:tracePt t="269062" x="9937750" y="3810000"/>
          <p14:tracePt t="269076" x="10039350" y="3816350"/>
          <p14:tracePt t="269078" x="10090150" y="3822700"/>
          <p14:tracePt t="269093" x="10134600" y="3822700"/>
          <p14:tracePt t="269108" x="10128250" y="3810000"/>
          <p14:tracePt t="269126" x="10121900" y="3803650"/>
          <p14:tracePt t="269143" x="10096500" y="3803650"/>
          <p14:tracePt t="269158" x="10071100" y="3797300"/>
          <p14:tracePt t="269175" x="10045700" y="3797300"/>
          <p14:tracePt t="269192" x="10026650" y="3797300"/>
          <p14:tracePt t="269208" x="10007600" y="3797300"/>
          <p14:tracePt t="269225" x="9994900" y="3797300"/>
          <p14:tracePt t="269241" x="9982200" y="3797300"/>
          <p14:tracePt t="269258" x="9975850" y="3797300"/>
          <p14:tracePt t="269275" x="9969500" y="3797300"/>
          <p14:tracePt t="269292" x="9956800" y="3797300"/>
          <p14:tracePt t="269295" x="9950450" y="3797300"/>
          <p14:tracePt t="269308" x="9937750" y="3797300"/>
          <p14:tracePt t="269325" x="9874250" y="3810000"/>
          <p14:tracePt t="269342" x="9696450" y="3816350"/>
          <p14:tracePt t="269358" x="9525000" y="3829050"/>
          <p14:tracePt t="269377" x="9423400" y="3835400"/>
          <p14:tracePt t="269392" x="9366250" y="3841750"/>
          <p14:tracePt t="269412" x="9359900" y="3841750"/>
          <p14:tracePt t="269442" x="9359900" y="3835400"/>
          <p14:tracePt t="269457" x="9366250" y="3829050"/>
          <p14:tracePt t="269475" x="9372600" y="3822700"/>
          <p14:tracePt t="269577" x="9372600" y="3816350"/>
          <p14:tracePt t="269585" x="9378950" y="3816350"/>
          <p14:tracePt t="269610" x="9385300" y="3810000"/>
          <p14:tracePt t="269732" x="9385300" y="3803650"/>
          <p14:tracePt t="269742" x="9385300" y="3797300"/>
          <p14:tracePt t="269760" x="9378950" y="3771900"/>
          <p14:tracePt t="269762" x="9378950" y="3765550"/>
          <p14:tracePt t="279184" x="9372600" y="3765550"/>
          <p14:tracePt t="279192" x="9366250" y="3765550"/>
          <p14:tracePt t="279208" x="9277350" y="3778250"/>
          <p14:tracePt t="279217" x="9220200" y="3790950"/>
          <p14:tracePt t="279234" x="9086850" y="3816350"/>
          <p14:tracePt t="279250" x="8966200" y="3860800"/>
          <p14:tracePt t="279266" x="8870950" y="3905250"/>
          <p14:tracePt t="279284" x="8839200" y="3924300"/>
          <p14:tracePt t="279300" x="8832850" y="3937000"/>
          <p14:tracePt t="279316" x="8851900" y="3949700"/>
          <p14:tracePt t="279332" x="8877300" y="3968750"/>
          <p14:tracePt t="279349" x="8902700" y="4006850"/>
          <p14:tracePt t="279366" x="8909050" y="4032250"/>
          <p14:tracePt t="279386" x="8909050" y="4057650"/>
          <p14:tracePt t="279399" x="8909050" y="4076700"/>
          <p14:tracePt t="279415" x="8909050" y="4083050"/>
          <p14:tracePt t="279432" x="8909050" y="4089400"/>
          <p14:tracePt t="279449" x="8921750" y="4095750"/>
          <p14:tracePt t="279465" x="8940800" y="4108450"/>
          <p14:tracePt t="279482" x="8953500" y="4108450"/>
          <p14:tracePt t="279499" x="8966200" y="4114800"/>
          <p14:tracePt t="279516" x="8972550" y="4114800"/>
          <p14:tracePt t="279533" x="8978900" y="4121150"/>
          <p14:tracePt t="279663" x="8978900" y="4127500"/>
          <p14:tracePt t="279679" x="8978900" y="4133850"/>
          <p14:tracePt t="279687" x="8972550" y="4140200"/>
          <p14:tracePt t="279700" x="8972550" y="4146550"/>
          <p14:tracePt t="279716" x="8959850" y="4159250"/>
          <p14:tracePt t="279732" x="8953500" y="4171950"/>
          <p14:tracePt t="279749" x="8940800" y="4178300"/>
          <p14:tracePt t="279766" x="8928100" y="4197350"/>
          <p14:tracePt t="279783" x="8915400" y="4210050"/>
          <p14:tracePt t="279801" x="8902700" y="4229100"/>
          <p14:tracePt t="279817" x="8896350" y="4241800"/>
          <p14:tracePt t="279833" x="8896350" y="4248150"/>
          <p14:tracePt t="280141" x="8896350" y="4254500"/>
          <p14:tracePt t="280226" x="8890000" y="4260850"/>
          <p14:tracePt t="280231" x="8883650" y="4267200"/>
          <p14:tracePt t="280250" x="8870950" y="4279900"/>
          <p14:tracePt t="280266" x="8851900" y="4298950"/>
          <p14:tracePt t="280283" x="8845550" y="4318000"/>
          <p14:tracePt t="280300" x="8845550" y="4330700"/>
          <p14:tracePt t="280333" x="8839200" y="4337050"/>
          <p14:tracePt t="280350" x="8832850" y="4343400"/>
          <p14:tracePt t="280366" x="8826500" y="4349750"/>
          <p14:tracePt t="280383" x="8820150" y="4356100"/>
          <p14:tracePt t="280401" x="8801100" y="4368800"/>
          <p14:tracePt t="280417" x="8794750" y="4368800"/>
          <p14:tracePt t="280434" x="8788400" y="4381500"/>
          <p14:tracePt t="280450" x="8782050" y="4387850"/>
          <p14:tracePt t="280466" x="8775700" y="4394200"/>
          <p14:tracePt t="280483" x="8750300" y="4413250"/>
          <p14:tracePt t="280500" x="8705850" y="4432300"/>
          <p14:tracePt t="280516" x="8636000" y="4451350"/>
          <p14:tracePt t="280533" x="8559800" y="4476750"/>
          <p14:tracePt t="280550" x="8502650" y="4521200"/>
          <p14:tracePt t="280566" x="8496300" y="4565650"/>
          <p14:tracePt t="280584" x="8515350" y="4610100"/>
          <p14:tracePt t="280600" x="8528050" y="4648200"/>
          <p14:tracePt t="280618" x="8534400" y="4679950"/>
          <p14:tracePt t="280635" x="8521700" y="4699000"/>
          <p14:tracePt t="280652" x="8515350" y="4705350"/>
          <p14:tracePt t="280762" x="8509000" y="4705350"/>
          <p14:tracePt t="280790" x="8502650" y="4705350"/>
          <p14:tracePt t="280800" x="8483600" y="4705350"/>
          <p14:tracePt t="280817" x="8445500" y="4692650"/>
          <p14:tracePt t="280833" x="8426450" y="4679950"/>
          <p14:tracePt t="280850" x="8356600" y="4648200"/>
          <p14:tracePt t="280867" x="8337550" y="4629150"/>
          <p14:tracePt t="280883" x="8331200" y="4597400"/>
          <p14:tracePt t="280900" x="8331200" y="4578350"/>
          <p14:tracePt t="280917" x="8331200" y="4552950"/>
          <p14:tracePt t="280933" x="8369300" y="4552950"/>
          <p14:tracePt t="280950" x="8394700" y="4546600"/>
          <p14:tracePt t="280967" x="8451850" y="4546600"/>
          <p14:tracePt t="280984" x="8591550" y="4527550"/>
          <p14:tracePt t="280985" x="8667750" y="4521200"/>
          <p14:tracePt t="281000" x="8794750" y="4514850"/>
          <p14:tracePt t="281001" x="8915400" y="4514850"/>
          <p14:tracePt t="281017" x="9144000" y="4514850"/>
          <p14:tracePt t="281034" x="9347200" y="4514850"/>
          <p14:tracePt t="281052" x="9563100" y="4527550"/>
          <p14:tracePt t="281067" x="9804400" y="4533900"/>
          <p14:tracePt t="281084" x="10052050" y="4540250"/>
          <p14:tracePt t="281101" x="10280650" y="4540250"/>
          <p14:tracePt t="281117" x="10541000" y="4540250"/>
          <p14:tracePt t="281134" x="10731500" y="4527550"/>
          <p14:tracePt t="281150" x="10839450" y="4508500"/>
          <p14:tracePt t="281167" x="10858500" y="4495800"/>
          <p14:tracePt t="281183" x="10858500" y="4489450"/>
          <p14:tracePt t="281200" x="10845800" y="4489450"/>
          <p14:tracePt t="281218" x="10826750" y="4483100"/>
          <p14:tracePt t="281233" x="10795000" y="4470400"/>
          <p14:tracePt t="281250" x="10769600" y="4451350"/>
          <p14:tracePt t="281267" x="10744200" y="4413250"/>
          <p14:tracePt t="281284" x="10725150" y="4387850"/>
          <p14:tracePt t="281300" x="10693400" y="4356100"/>
          <p14:tracePt t="281318" x="10648950" y="4324350"/>
          <p14:tracePt t="281334" x="10585450" y="4298950"/>
          <p14:tracePt t="281351" x="10496550" y="4279900"/>
          <p14:tracePt t="281369" x="10394950" y="4267200"/>
          <p14:tracePt t="281384" x="10299700" y="4248150"/>
          <p14:tracePt t="281400" x="10217150" y="4235450"/>
          <p14:tracePt t="281418" x="10147300" y="4216400"/>
          <p14:tracePt t="281434" x="10090150" y="4197350"/>
          <p14:tracePt t="281451" x="10013950" y="4165600"/>
          <p14:tracePt t="281467" x="9944100" y="4146550"/>
          <p14:tracePt t="281484" x="9836150" y="4121150"/>
          <p14:tracePt t="281501" x="9747250" y="4114800"/>
          <p14:tracePt t="281517" x="9626600" y="4108450"/>
          <p14:tracePt t="281534" x="9575800" y="4108450"/>
          <p14:tracePt t="281551" x="9563100" y="4108450"/>
          <p14:tracePt t="281567" x="9544050" y="4108450"/>
          <p14:tracePt t="281584" x="9493250" y="4108450"/>
          <p14:tracePt t="281601" x="9315450" y="4108450"/>
          <p14:tracePt t="281617" x="9080500" y="4108450"/>
          <p14:tracePt t="281634" x="8775700" y="4095750"/>
          <p14:tracePt t="281652" x="8477250" y="4076700"/>
          <p14:tracePt t="281667" x="8267700" y="4057650"/>
          <p14:tracePt t="281684" x="8128000" y="4032250"/>
          <p14:tracePt t="281701" x="8108950" y="4025900"/>
          <p14:tracePt t="281734" x="8108950" y="4032250"/>
          <p14:tracePt t="281751" x="8096250" y="4057650"/>
          <p14:tracePt t="281767" x="8013700" y="4114800"/>
          <p14:tracePt t="281784" x="7880350" y="4178300"/>
          <p14:tracePt t="281801" x="7715250" y="4235450"/>
          <p14:tracePt t="281818" x="7581900" y="4286250"/>
          <p14:tracePt t="281819" x="7556500" y="4298950"/>
          <p14:tracePt t="281835" x="7550150" y="4305300"/>
          <p14:tracePt t="281867" x="7556500" y="4305300"/>
          <p14:tracePt t="281884" x="7569200" y="4311650"/>
          <p14:tracePt t="281901" x="7607300" y="4318000"/>
          <p14:tracePt t="281919" x="7651750" y="4343400"/>
          <p14:tracePt t="281936" x="7708900" y="4375150"/>
          <p14:tracePt t="281951" x="7785100" y="4413250"/>
          <p14:tracePt t="281968" x="7886700" y="4457700"/>
          <p14:tracePt t="281985" x="7994650" y="4495800"/>
          <p14:tracePt t="282001" x="8108950" y="4508500"/>
          <p14:tracePt t="282019" x="8191500" y="4508500"/>
          <p14:tracePt t="282035" x="8280400" y="4489450"/>
          <p14:tracePt t="282052" x="8356600" y="4464050"/>
          <p14:tracePt t="282068" x="8445500" y="4432300"/>
          <p14:tracePt t="282085" x="8528050" y="4400550"/>
          <p14:tracePt t="282101" x="8661400" y="4356100"/>
          <p14:tracePt t="282118" x="8756650" y="4318000"/>
          <p14:tracePt t="282135" x="8864600" y="4273550"/>
          <p14:tracePt t="282151" x="8915400" y="4235450"/>
          <p14:tracePt t="282169" x="8947150" y="4197350"/>
          <p14:tracePt t="282184" x="8966200" y="4159250"/>
          <p14:tracePt t="282201" x="8978900" y="4127500"/>
          <p14:tracePt t="282218" x="8978900" y="4089400"/>
          <p14:tracePt t="282234" x="8978900" y="4076700"/>
          <p14:tracePt t="282235" x="8978900" y="4064000"/>
          <p14:tracePt t="282251" x="8959850" y="4038600"/>
          <p14:tracePt t="282268" x="8934450" y="4019550"/>
          <p14:tracePt t="282285" x="8890000" y="4006850"/>
          <p14:tracePt t="282301" x="8839200" y="3994150"/>
          <p14:tracePt t="282318" x="8782050" y="3981450"/>
          <p14:tracePt t="282335" x="8731250" y="3975100"/>
          <p14:tracePt t="282352" x="8699500" y="3968750"/>
          <p14:tracePt t="282369" x="8661400" y="3962400"/>
          <p14:tracePt t="282386" x="8629650" y="3962400"/>
          <p14:tracePt t="282387" x="8604250" y="3956050"/>
          <p14:tracePt t="282402" x="8578850" y="3956050"/>
          <p14:tracePt t="282419" x="8547100" y="3956050"/>
          <p14:tracePt t="282435" x="8521700" y="3956050"/>
          <p14:tracePt t="282468" x="8515350" y="3962400"/>
          <p14:tracePt t="282485" x="8515350" y="3968750"/>
          <p14:tracePt t="282501" x="8496300" y="3994150"/>
          <p14:tracePt t="282518" x="8483600" y="4025900"/>
          <p14:tracePt t="282535" x="8477250" y="4051300"/>
          <p14:tracePt t="282552" x="8470900" y="4076700"/>
          <p14:tracePt t="282569" x="8470900" y="4089400"/>
          <p14:tracePt t="282585" x="8483600" y="4095750"/>
          <p14:tracePt t="282602" x="8483600" y="4102100"/>
          <p14:tracePt t="282872" x="8489950" y="4108450"/>
          <p14:tracePt t="282882" x="8489950" y="4114800"/>
          <p14:tracePt t="282888" x="8496300" y="4114800"/>
          <p14:tracePt t="282903" x="8502650" y="4121150"/>
          <p14:tracePt t="282935" x="8521700" y="4152900"/>
          <p14:tracePt t="282952" x="8566150" y="4178300"/>
          <p14:tracePt t="282968" x="8629650" y="4203700"/>
          <p14:tracePt t="282986" x="8705850" y="4216400"/>
          <p14:tracePt t="283004" x="8788400" y="4222750"/>
          <p14:tracePt t="283019" x="8864600" y="4222750"/>
          <p14:tracePt t="283035" x="8921750" y="4216400"/>
          <p14:tracePt t="283052" x="8947150" y="4197350"/>
          <p14:tracePt t="283069" x="8966200" y="4178300"/>
          <p14:tracePt t="283086" x="8991600" y="4165600"/>
          <p14:tracePt t="283102" x="9017000" y="4146550"/>
          <p14:tracePt t="283120" x="9036050" y="4133850"/>
          <p14:tracePt t="283121" x="9042400" y="4127500"/>
          <p14:tracePt t="283137" x="9042400" y="4121150"/>
          <p14:tracePt t="283153" x="9048750" y="4121150"/>
          <p14:tracePt t="283229" x="9048750" y="4114800"/>
          <p14:tracePt t="283234" x="9042400" y="4114800"/>
          <p14:tracePt t="283253" x="9036050" y="4114800"/>
          <p14:tracePt t="283293" x="9029700" y="4114800"/>
          <p14:tracePt t="283333" x="9029700" y="4121150"/>
          <p14:tracePt t="283377" x="9023350" y="4127500"/>
          <p14:tracePt t="283397" x="9010650" y="4133850"/>
          <p14:tracePt t="283403" x="8997950" y="4140200"/>
          <p14:tracePt t="283421" x="8972550" y="4146550"/>
          <p14:tracePt t="283437" x="8921750" y="4159250"/>
          <p14:tracePt t="283452" x="8915400" y="4159250"/>
          <p14:tracePt t="283612" x="8921750" y="4159250"/>
          <p14:tracePt t="283621" x="8928100" y="4159250"/>
          <p14:tracePt t="283637" x="8985250" y="4159250"/>
          <p14:tracePt t="283656" x="9105900" y="4159250"/>
          <p14:tracePt t="283670" x="9239250" y="4159250"/>
          <p14:tracePt t="283687" x="9359900" y="4165600"/>
          <p14:tracePt t="283704" x="9448800" y="4171950"/>
          <p14:tracePt t="283708" x="9493250" y="4171950"/>
          <p14:tracePt t="283721" x="9531350" y="4171950"/>
          <p14:tracePt t="283723" x="9588500" y="4159250"/>
          <p14:tracePt t="283737" x="9613900" y="4146550"/>
          <p14:tracePt t="283754" x="9664700" y="4114800"/>
          <p14:tracePt t="283771" x="9677400" y="4095750"/>
          <p14:tracePt t="283787" x="9677400" y="4083050"/>
          <p14:tracePt t="283804" x="9677400" y="4076700"/>
          <p14:tracePt t="283821" x="9677400" y="4070350"/>
          <p14:tracePt t="283838" x="9677400" y="4064000"/>
          <p14:tracePt t="283853" x="9671050" y="4064000"/>
          <p14:tracePt t="283871" x="9664700" y="4064000"/>
          <p14:tracePt t="283887" x="9639300" y="4064000"/>
          <p14:tracePt t="283905" x="9607550" y="4070350"/>
          <p14:tracePt t="283920" x="9582150" y="4076700"/>
          <p14:tracePt t="283937" x="9563100" y="4076700"/>
          <p14:tracePt t="283954" x="9550400" y="4083050"/>
          <p14:tracePt t="283970" x="9537700" y="4095750"/>
          <p14:tracePt t="283987" x="9525000" y="4108450"/>
          <p14:tracePt t="284004" x="9505950" y="4146550"/>
          <p14:tracePt t="284021" x="9493250" y="4159250"/>
          <p14:tracePt t="284037" x="9486900" y="4178300"/>
          <p14:tracePt t="284054" x="9480550" y="4178300"/>
          <p14:tracePt t="284159" x="9480550" y="4184650"/>
          <p14:tracePt t="284166" x="9474200" y="4191000"/>
          <p14:tracePt t="284175" x="9467850" y="4197350"/>
          <p14:tracePt t="284188" x="9467850" y="4203700"/>
          <p14:tracePt t="284206" x="9448800" y="4229100"/>
          <p14:tracePt t="284221" x="9448800" y="4235450"/>
          <p14:tracePt t="284224" x="9442450" y="4241800"/>
          <p14:tracePt t="284237" x="9436100" y="4248150"/>
          <p14:tracePt t="284337" x="9436100" y="4241800"/>
          <p14:tracePt t="284343" x="9436100" y="4229100"/>
          <p14:tracePt t="284355" x="9436100" y="4203700"/>
          <p14:tracePt t="284371" x="9429750" y="4146550"/>
          <p14:tracePt t="284390" x="9429750" y="4070350"/>
          <p14:tracePt t="284404" x="9429750" y="3975100"/>
          <p14:tracePt t="284421" x="9429750" y="3886200"/>
          <p14:tracePt t="284438" x="9410700" y="3765550"/>
          <p14:tracePt t="284441" x="9391650" y="3695700"/>
          <p14:tracePt t="284455" x="9372600" y="3625850"/>
          <p14:tracePt t="284472" x="9328150" y="3530600"/>
          <p14:tracePt t="284488" x="9271000" y="3422650"/>
          <p14:tracePt t="284505" x="9232900" y="3365500"/>
          <p14:tracePt t="284521" x="9144000" y="3263900"/>
          <p14:tracePt t="284538" x="9010650" y="3060700"/>
          <p14:tracePt t="284554" x="8851900" y="2762250"/>
          <p14:tracePt t="284571" x="8648700" y="2362200"/>
          <p14:tracePt t="284587" x="8458200" y="2032000"/>
          <p14:tracePt t="284604" x="8178800" y="1676400"/>
          <p14:tracePt t="284621" x="7905750" y="1422400"/>
          <p14:tracePt t="284638" x="7581900" y="1181100"/>
          <p14:tracePt t="284654" x="7308850" y="1009650"/>
          <p14:tracePt t="284671" x="7029450" y="882650"/>
          <p14:tracePt t="284690" x="6775450" y="831850"/>
          <p14:tracePt t="284707" x="6692900" y="844550"/>
          <p14:tracePt t="284721" x="6673850" y="857250"/>
          <p14:tracePt t="284738" x="6610350" y="914400"/>
          <p14:tracePt t="284754" x="6559550" y="958850"/>
          <p14:tracePt t="284771" x="6470650" y="1003300"/>
          <p14:tracePt t="284788" x="6343650" y="1047750"/>
          <p14:tracePt t="284805" x="6191250" y="1079500"/>
          <p14:tracePt t="284821" x="6032500" y="1111250"/>
          <p14:tracePt t="284838" x="5892800" y="1143000"/>
          <p14:tracePt t="284857" x="5835650" y="1149350"/>
          <p14:tracePt t="284871" x="5797550" y="1162050"/>
          <p14:tracePt t="284888" x="5784850" y="1162050"/>
          <p14:tracePt t="284922" x="5778500" y="1168400"/>
          <p14:tracePt t="284939" x="5746750" y="1168400"/>
          <p14:tracePt t="284955" x="5676900" y="1181100"/>
          <p14:tracePt t="284971" x="5511800" y="1187450"/>
          <p14:tracePt t="284988" x="5448300" y="1187450"/>
          <p14:tracePt t="285005" x="5422900" y="1187450"/>
          <p14:tracePt t="285038" x="5422900" y="1193800"/>
          <p14:tracePt t="285055" x="5403850" y="1200150"/>
          <p14:tracePt t="285073" x="5372100" y="1206500"/>
          <p14:tracePt t="285088" x="5321300" y="1212850"/>
          <p14:tracePt t="285104" x="5251450" y="1212850"/>
          <p14:tracePt t="285122" x="5181600" y="1219200"/>
          <p14:tracePt t="285139" x="5111750" y="1219200"/>
          <p14:tracePt t="285155" x="5080000" y="1219200"/>
          <p14:tracePt t="285171" x="5054600" y="1219200"/>
          <p14:tracePt t="285222" x="5048250" y="1231900"/>
          <p14:tracePt t="285238" x="5048250" y="1238250"/>
          <p14:tracePt t="285255" x="5048250" y="1244600"/>
          <p14:tracePt t="285272" x="5048250" y="1257300"/>
          <p14:tracePt t="285288" x="5048250" y="1263650"/>
          <p14:tracePt t="285305" x="5048250" y="1270000"/>
          <p14:tracePt t="285347" x="5048250" y="1276350"/>
          <p14:tracePt t="285363" x="5048250" y="1282700"/>
          <p14:tracePt t="285371" x="5048250" y="1289050"/>
          <p14:tracePt t="285388" x="5048250" y="1301750"/>
          <p14:tracePt t="285405" x="5048250" y="1314450"/>
          <p14:tracePt t="285422" x="5048250" y="1333500"/>
          <p14:tracePt t="285438" x="5048250" y="1346200"/>
          <p14:tracePt t="285501" x="5048250" y="1352550"/>
          <p14:tracePt t="285525" x="5048250" y="1358900"/>
          <p14:tracePt t="285538" x="5048250" y="1371600"/>
          <p14:tracePt t="285556" x="5041900" y="1384300"/>
          <p14:tracePt t="285572" x="5016500" y="1435100"/>
          <p14:tracePt t="285588" x="4991100" y="1479550"/>
          <p14:tracePt t="285606" x="4959350" y="1530350"/>
          <p14:tracePt t="285622" x="4927600" y="1574800"/>
          <p14:tracePt t="285638" x="4876800" y="1631950"/>
          <p14:tracePt t="285656" x="4838700" y="1663700"/>
          <p14:tracePt t="285672" x="4800600" y="1682750"/>
          <p14:tracePt t="285689" x="4768850" y="1695450"/>
          <p14:tracePt t="285705" x="4743450" y="1695450"/>
          <p14:tracePt t="285722" x="4737100" y="1695450"/>
          <p14:tracePt t="285739" x="4730750" y="1689100"/>
          <p14:tracePt t="285755" x="4692650" y="1676400"/>
          <p14:tracePt t="285773" x="4635500" y="1651000"/>
          <p14:tracePt t="285789" x="4616450" y="1638300"/>
          <p14:tracePt t="285806" x="4610100" y="1638300"/>
          <p14:tracePt t="285907" x="4603750" y="1638300"/>
          <p14:tracePt t="286053" x="4597400" y="1638300"/>
          <p14:tracePt t="286069" x="4597400" y="1644650"/>
          <p14:tracePt t="286098" x="4591050" y="1651000"/>
          <p14:tracePt t="286488" x="4591050" y="1657350"/>
          <p14:tracePt t="286495" x="4584700" y="1657350"/>
          <p14:tracePt t="286506" x="4572000" y="1663700"/>
          <p14:tracePt t="286523" x="4552950" y="1670050"/>
          <p14:tracePt t="286541" x="4527550" y="1676400"/>
          <p14:tracePt t="286557" x="4508500" y="1682750"/>
          <p14:tracePt t="286573" x="4457700" y="1682750"/>
          <p14:tracePt t="286590" x="4286250" y="1682750"/>
          <p14:tracePt t="286606" x="4108450" y="1670050"/>
          <p14:tracePt t="286623" x="3956050" y="1657350"/>
          <p14:tracePt t="286640" x="3530600" y="1606550"/>
          <p14:tracePt t="286656" x="3282950" y="1568450"/>
          <p14:tracePt t="286676" x="3136900" y="1536700"/>
          <p14:tracePt t="286690" x="3060700" y="1511300"/>
          <p14:tracePt t="286706" x="3048000" y="1504950"/>
          <p14:tracePt t="286883" x="3041650" y="1504950"/>
          <p14:tracePt t="286888" x="3041650" y="1498600"/>
          <p14:tracePt t="286907" x="3028950" y="1498600"/>
          <p14:tracePt t="286923" x="3022600" y="1498600"/>
          <p14:tracePt t="286995" x="3016250" y="1511300"/>
          <p14:tracePt t="287008" x="3003550" y="1530350"/>
          <p14:tracePt t="287023" x="2997200" y="1543050"/>
          <p14:tracePt t="287040" x="2990850" y="1549400"/>
          <p14:tracePt t="287111" x="2990850" y="1555750"/>
          <p14:tracePt t="287126" x="2990850" y="1562100"/>
          <p14:tracePt t="287139" x="2990850" y="1568450"/>
          <p14:tracePt t="287210" x="2997200" y="1568450"/>
          <p14:tracePt t="287217" x="3009900" y="1568450"/>
          <p14:tracePt t="287226" x="3016250" y="1568450"/>
          <p14:tracePt t="287240" x="3028950" y="1568450"/>
          <p14:tracePt t="287274" x="3035300" y="1568450"/>
          <p14:tracePt t="287290" x="3035300" y="1574800"/>
          <p14:tracePt t="287440" x="3028950" y="1574800"/>
          <p14:tracePt t="287449" x="3022600" y="1568450"/>
          <p14:tracePt t="287465" x="2997200" y="1562100"/>
          <p14:tracePt t="287473" x="2990850" y="1555750"/>
          <p14:tracePt t="287490" x="2978150" y="1549400"/>
          <p14:tracePt t="287506" x="2965450" y="1543050"/>
          <p14:tracePt t="287523" x="2959100" y="1536700"/>
          <p14:tracePt t="287540" x="2946400" y="1530350"/>
          <p14:tracePt t="287557" x="2940050" y="1530350"/>
          <p14:tracePt t="287574" x="2933700" y="1517650"/>
          <p14:tracePt t="287591" x="2933700" y="1504950"/>
          <p14:tracePt t="287607" x="2921000" y="1479550"/>
          <p14:tracePt t="287624" x="2914650" y="1466850"/>
          <p14:tracePt t="287640" x="2889250" y="1441450"/>
          <p14:tracePt t="287658" x="2857500" y="1422400"/>
          <p14:tracePt t="287676" x="2832100" y="1409700"/>
          <p14:tracePt t="287700" x="2825750" y="1409700"/>
          <p14:tracePt t="287731" x="2825750" y="1435100"/>
          <p14:tracePt t="287740" x="2825750" y="1454150"/>
          <p14:tracePt t="287757" x="2832100" y="1485900"/>
          <p14:tracePt t="287775" x="2832100" y="1504950"/>
          <p14:tracePt t="287791" x="2819400" y="1536700"/>
          <p14:tracePt t="287807" x="2787650" y="1555750"/>
          <p14:tracePt t="287824" x="2743200" y="1568450"/>
          <p14:tracePt t="287841" x="2692400" y="1574800"/>
          <p14:tracePt t="287857" x="2647950" y="1581150"/>
          <p14:tracePt t="287874" x="2597150" y="1600200"/>
          <p14:tracePt t="287891" x="2540000" y="1612900"/>
          <p14:tracePt t="287894" x="2514600" y="1619250"/>
          <p14:tracePt t="287907" x="2470150" y="1625600"/>
          <p14:tracePt t="287926" x="2368550" y="1625600"/>
          <p14:tracePt t="287941" x="2311400" y="1625600"/>
          <p14:tracePt t="287957" x="2273300" y="1625600"/>
          <p14:tracePt t="287974" x="2260600" y="1625600"/>
          <p14:tracePt t="287991" x="2247900" y="1625600"/>
          <p14:tracePt t="288007" x="2241550" y="1625600"/>
          <p14:tracePt t="288024" x="2235200" y="1619250"/>
          <p14:tracePt t="288040" x="2222500" y="1619250"/>
          <p14:tracePt t="288105" x="2216150" y="1619250"/>
          <p14:tracePt t="288113" x="2203450" y="1619250"/>
          <p14:tracePt t="288124" x="2197100" y="1619250"/>
          <p14:tracePt t="288141" x="2171700" y="1619250"/>
          <p14:tracePt t="288158" x="2120900" y="1619250"/>
          <p14:tracePt t="288160" x="2082800" y="1625600"/>
          <p14:tracePt t="288174" x="2051050" y="1625600"/>
          <p14:tracePt t="288191" x="2038350" y="1625600"/>
          <p14:tracePt t="288209" x="2019300" y="1625600"/>
          <p14:tracePt t="288224" x="1987550" y="1625600"/>
          <p14:tracePt t="288241" x="1917700" y="1606550"/>
          <p14:tracePt t="288257" x="1835150" y="1562100"/>
          <p14:tracePt t="288274" x="1739900" y="1517650"/>
          <p14:tracePt t="288291" x="1670050" y="1473200"/>
          <p14:tracePt t="288308" x="1638300" y="1441450"/>
          <p14:tracePt t="288324" x="1631950" y="1435100"/>
          <p14:tracePt t="288342" x="1631950" y="1428750"/>
          <p14:tracePt t="288358" x="1644650" y="1422400"/>
          <p14:tracePt t="288374" x="1670050" y="1409700"/>
          <p14:tracePt t="288377" x="1689100" y="1409700"/>
          <p14:tracePt t="288391" x="1701800" y="1409700"/>
          <p14:tracePt t="288394" x="1720850" y="1409700"/>
          <p14:tracePt t="288408" x="1765300" y="1409700"/>
          <p14:tracePt t="288425" x="1803400" y="1409700"/>
          <p14:tracePt t="288441" x="1841500" y="1409700"/>
          <p14:tracePt t="288458" x="1879600" y="1409700"/>
          <p14:tracePt t="288474" x="1924050" y="1409700"/>
          <p14:tracePt t="288491" x="1955800" y="1416050"/>
          <p14:tracePt t="288508" x="1981200" y="1422400"/>
          <p14:tracePt t="288525" x="2000250" y="1422400"/>
          <p14:tracePt t="288542" x="2019300" y="1428750"/>
          <p14:tracePt t="288558" x="2044700" y="1441450"/>
          <p14:tracePt t="288574" x="2063750" y="1447800"/>
          <p14:tracePt t="288590" x="2089150" y="1460500"/>
          <p14:tracePt t="288608" x="2101850" y="1460500"/>
          <p14:tracePt t="288623" x="2114550" y="1460500"/>
          <p14:tracePt t="288640" x="2146300" y="1454150"/>
          <p14:tracePt t="288641" x="2203450" y="1447800"/>
          <p14:tracePt t="288657" x="2260600" y="1435100"/>
          <p14:tracePt t="288674" x="2292350" y="1428750"/>
          <p14:tracePt t="288691" x="2343150" y="1409700"/>
          <p14:tracePt t="288708" x="2368550" y="1384300"/>
          <p14:tracePt t="288725" x="2374900" y="1365250"/>
          <p14:tracePt t="288741" x="2374900" y="1333500"/>
          <p14:tracePt t="288758" x="2374900" y="1314450"/>
          <p14:tracePt t="288775" x="2374900" y="1301750"/>
          <p14:tracePt t="288791" x="2368550" y="1295400"/>
          <p14:tracePt t="288808" x="2349500" y="1289050"/>
          <p14:tracePt t="288825" x="2324100" y="1282700"/>
          <p14:tracePt t="288841" x="2273300" y="1282700"/>
          <p14:tracePt t="288858" x="2228850" y="1308100"/>
          <p14:tracePt t="288861" x="2203450" y="1320800"/>
          <p14:tracePt t="288876" x="2197100" y="1333500"/>
          <p14:tracePt t="288878" x="2184400" y="1346200"/>
          <p14:tracePt t="288891" x="2178050" y="1358900"/>
          <p14:tracePt t="288908" x="2171700" y="1397000"/>
          <p14:tracePt t="288925" x="2171700" y="1428750"/>
          <p14:tracePt t="288941" x="2197100" y="1454150"/>
          <p14:tracePt t="288958" x="2266950" y="1460500"/>
          <p14:tracePt t="288975" x="2432050" y="1473200"/>
          <p14:tracePt t="288990" x="2578100" y="1492250"/>
          <p14:tracePt t="289007" x="2667000" y="1498600"/>
          <p14:tracePt t="289023" x="2692400" y="1485900"/>
          <p14:tracePt t="289041" x="2698750" y="1454150"/>
          <p14:tracePt t="289058" x="2698750" y="1428750"/>
          <p14:tracePt t="289075" x="2698750" y="1409700"/>
          <p14:tracePt t="289092" x="2711450" y="1397000"/>
          <p14:tracePt t="289108" x="2724150" y="1397000"/>
          <p14:tracePt t="289124" x="2762250" y="1397000"/>
          <p14:tracePt t="289141" x="2806700" y="1397000"/>
          <p14:tracePt t="289159" x="2851150" y="1397000"/>
          <p14:tracePt t="289175" x="2882900" y="1397000"/>
          <p14:tracePt t="289192" x="2921000" y="1397000"/>
          <p14:tracePt t="289208" x="2952750" y="1403350"/>
          <p14:tracePt t="289225" x="3016250" y="1416050"/>
          <p14:tracePt t="289241" x="3054350" y="1428750"/>
          <p14:tracePt t="289258" x="3086100" y="1435100"/>
          <p14:tracePt t="289275" x="3098800" y="1435100"/>
          <p14:tracePt t="289308" x="3105150" y="1435100"/>
          <p14:tracePt t="289325" x="3117850" y="1435100"/>
          <p14:tracePt t="289342" x="3143250" y="1435100"/>
          <p14:tracePt t="289358" x="3155950" y="1435100"/>
          <p14:tracePt t="289375" x="3162300" y="1435100"/>
          <p14:tracePt t="289392" x="3168650" y="1435100"/>
          <p14:tracePt t="289430" x="3175000" y="1435100"/>
          <p14:tracePt t="289441" x="3181350" y="1435100"/>
          <p14:tracePt t="289458" x="3200400" y="1435100"/>
          <p14:tracePt t="289462" x="3206750" y="1435100"/>
          <p14:tracePt t="289476" x="3232150" y="1435100"/>
          <p14:tracePt t="289492" x="3244850" y="1428750"/>
          <p14:tracePt t="289510" x="3251200" y="1428750"/>
          <p14:tracePt t="289525" x="3263900" y="1428750"/>
          <p14:tracePt t="289542" x="3295650" y="1428750"/>
          <p14:tracePt t="289558" x="3371850" y="1428750"/>
          <p14:tracePt t="289575" x="3460750" y="1422400"/>
          <p14:tracePt t="289592" x="3562350" y="1416050"/>
          <p14:tracePt t="289609" x="3613150" y="1403350"/>
          <p14:tracePt t="289613" x="3625850" y="1403350"/>
          <p14:tracePt t="289625" x="3625850" y="1397000"/>
          <p14:tracePt t="289797" x="3613150" y="1397000"/>
          <p14:tracePt t="289809" x="3600450" y="1397000"/>
          <p14:tracePt t="289825" x="3587750" y="1397000"/>
          <p14:tracePt t="289844" x="3581400" y="1390650"/>
          <p14:tracePt t="289877" x="3651250" y="1397000"/>
          <p14:tracePt t="289893" x="3835400" y="1416050"/>
          <p14:tracePt t="289909" x="4064000" y="1447800"/>
          <p14:tracePt t="289926" x="4419600" y="1479550"/>
          <p14:tracePt t="289943" x="4591050" y="1485900"/>
          <p14:tracePt t="289959" x="4660900" y="1485900"/>
          <p14:tracePt t="289976" x="4730750" y="1466850"/>
          <p14:tracePt t="289993" x="4730750" y="1454150"/>
          <p14:tracePt t="290009" x="4737100" y="1447800"/>
          <p14:tracePt t="290025" x="4737100" y="1441450"/>
          <p14:tracePt t="290042" x="4749800" y="1441450"/>
          <p14:tracePt t="290059" x="4781550" y="1441450"/>
          <p14:tracePt t="290076" x="4813300" y="1435100"/>
          <p14:tracePt t="290092" x="4845050" y="1435100"/>
          <p14:tracePt t="290109" x="4851400" y="1435100"/>
          <p14:tracePt t="290125" x="4851400" y="1428750"/>
          <p14:tracePt t="290159" x="4851400" y="1416050"/>
          <p14:tracePt t="290176" x="4857750" y="1403350"/>
          <p14:tracePt t="290193" x="4870450" y="1384300"/>
          <p14:tracePt t="290209" x="4883150" y="1377950"/>
          <p14:tracePt t="290213" x="4895850" y="1371600"/>
          <p14:tracePt t="290226" x="4908550" y="1371600"/>
          <p14:tracePt t="290243" x="4933950" y="1365250"/>
          <p14:tracePt t="290259" x="4953000" y="1365250"/>
          <p14:tracePt t="290306" x="4959350" y="1365250"/>
          <p14:tracePt t="290351" x="4965700" y="1365250"/>
          <p14:tracePt t="290366" x="4972050" y="1365250"/>
          <p14:tracePt t="290374" x="4978400" y="1365250"/>
          <p14:tracePt t="290393" x="4984750" y="1365250"/>
          <p14:tracePt t="290410" x="4991100" y="1365250"/>
          <p14:tracePt t="290512" x="4991100" y="1371600"/>
          <p14:tracePt t="290533" x="4991100" y="1377950"/>
          <p14:tracePt t="290545" x="4991100" y="1384300"/>
          <p14:tracePt t="290601" x="4991100" y="1390650"/>
          <p14:tracePt t="290645" x="4991100" y="1384300"/>
          <p14:tracePt t="290659" x="4991100" y="1377950"/>
          <p14:tracePt t="291879" x="4991100" y="1371600"/>
          <p14:tracePt t="291884" x="4997450" y="1365250"/>
          <p14:tracePt t="291895" x="5010150" y="1365250"/>
          <p14:tracePt t="291909" x="5060950" y="1358900"/>
          <p14:tracePt t="291926" x="5099050" y="1358900"/>
          <p14:tracePt t="291943" x="5111750" y="1358900"/>
          <p14:tracePt t="292030" x="5118100" y="1358900"/>
          <p14:tracePt t="292101" x="5111750" y="1358900"/>
          <p14:tracePt t="292109" x="5105400" y="1358900"/>
          <p14:tracePt t="292113" x="5099050" y="1358900"/>
          <p14:tracePt t="292143" x="5092700" y="1358900"/>
          <p14:tracePt t="292159" x="5086350" y="1358900"/>
          <p14:tracePt t="292193" x="5080000" y="1358900"/>
          <p14:tracePt t="292210" x="5073650" y="1358900"/>
          <p14:tracePt t="292310" x="5067300" y="1358900"/>
          <p14:tracePt t="292326" x="5060950" y="1358900"/>
          <p14:tracePt t="292345" x="5054600" y="1358900"/>
          <p14:tracePt t="292361" x="5041900" y="1358900"/>
          <p14:tracePt t="292378" x="5010150" y="1358900"/>
          <p14:tracePt t="292394" x="4984750" y="1384300"/>
          <p14:tracePt t="292397" x="4965700" y="1403350"/>
          <p14:tracePt t="292414" x="4940300" y="1428750"/>
          <p14:tracePt t="292428" x="4927600" y="1441450"/>
          <p14:tracePt t="292444" x="4921250" y="1447800"/>
          <p14:tracePt t="292465" x="4927600" y="1447800"/>
          <p14:tracePt t="292478" x="4946650" y="1447800"/>
          <p14:tracePt t="292495" x="4959350" y="1447800"/>
          <p14:tracePt t="292511" x="4972050" y="1447800"/>
          <p14:tracePt t="292526" x="4978400" y="1447800"/>
          <p14:tracePt t="292545" x="4978400" y="1460500"/>
          <p14:tracePt t="292578" x="4984750" y="1460500"/>
          <p14:tracePt t="292595" x="4991100" y="1454150"/>
          <p14:tracePt t="292611" x="5003800" y="1441450"/>
          <p14:tracePt t="292628" x="5010150" y="1422400"/>
          <p14:tracePt t="292645" x="5022850" y="1403350"/>
          <p14:tracePt t="292661" x="5029200" y="1384300"/>
          <p14:tracePt t="292679" x="5029200" y="1371600"/>
          <p14:tracePt t="292695" x="5029200" y="1365250"/>
          <p14:tracePt t="292711" x="5010150" y="1352550"/>
          <p14:tracePt t="292728" x="4972050" y="1339850"/>
          <p14:tracePt t="292744" x="4940300" y="1333500"/>
          <p14:tracePt t="292761" x="4908550" y="1320800"/>
          <p14:tracePt t="292778" x="4883150" y="1314450"/>
          <p14:tracePt t="292812" x="4876800" y="1314450"/>
          <p14:tracePt t="299372" x="4870450" y="1314450"/>
          <p14:tracePt t="299379" x="4870450" y="1320800"/>
          <p14:tracePt t="299401" x="4800600" y="1327150"/>
          <p14:tracePt t="299418" x="4711700" y="1327150"/>
          <p14:tracePt t="299436" x="4616450" y="1339850"/>
          <p14:tracePt t="299452" x="4546600" y="1346200"/>
          <p14:tracePt t="299469" x="4514850" y="1352550"/>
          <p14:tracePt t="299484" x="4508500" y="1365250"/>
          <p14:tracePt t="299500" x="4508500" y="1384300"/>
          <p14:tracePt t="299517" x="4514850" y="1384300"/>
          <p14:tracePt t="299534" x="4521200" y="1384300"/>
          <p14:tracePt t="299551" x="4521200" y="1390650"/>
          <p14:tracePt t="299567" x="4508500" y="1390650"/>
          <p14:tracePt t="299584" x="4445000" y="1397000"/>
          <p14:tracePt t="299600" x="4305300" y="1409700"/>
          <p14:tracePt t="299616" x="4076700" y="1435100"/>
          <p14:tracePt t="299634" x="3784600" y="1479550"/>
          <p14:tracePt t="299651" x="3663950" y="1530350"/>
          <p14:tracePt t="299667" x="3594100" y="1587500"/>
          <p14:tracePt t="299683" x="3556000" y="1631950"/>
          <p14:tracePt t="299700" x="3524250" y="1663700"/>
          <p14:tracePt t="299717" x="3479800" y="1701800"/>
          <p14:tracePt t="299733" x="3435350" y="1720850"/>
          <p14:tracePt t="299751" x="3384550" y="1733550"/>
          <p14:tracePt t="299767" x="3333750" y="1739900"/>
          <p14:tracePt t="299784" x="3302000" y="1739900"/>
          <p14:tracePt t="299801" x="3289300" y="1739900"/>
          <p14:tracePt t="299902" x="3289300" y="1733550"/>
          <p14:tracePt t="299909" x="3295650" y="1733550"/>
          <p14:tracePt t="299924" x="3295650" y="1727200"/>
          <p14:tracePt t="299934" x="3302000" y="1727200"/>
          <p14:tracePt t="299951" x="3302000" y="1714500"/>
          <p14:tracePt t="299967" x="3308350" y="1708150"/>
          <p14:tracePt t="299986" x="3308350" y="1701800"/>
          <p14:tracePt t="300001" x="3308350" y="1695450"/>
          <p14:tracePt t="300034" x="3308350" y="1689100"/>
          <p14:tracePt t="300051" x="3308350" y="1682750"/>
          <p14:tracePt t="300067" x="3302000" y="1676400"/>
          <p14:tracePt t="300084" x="3295650" y="1670050"/>
          <p14:tracePt t="300101" x="3295650" y="1663700"/>
          <p14:tracePt t="300197" x="3295650" y="1657350"/>
          <p14:tracePt t="301378" x="3308350" y="1657350"/>
          <p14:tracePt t="301399" x="3346450" y="1670050"/>
          <p14:tracePt t="301406" x="3384550" y="1682750"/>
          <p14:tracePt t="301409" x="3429000" y="1701800"/>
          <p14:tracePt t="301419" x="3467100" y="1720850"/>
          <p14:tracePt t="301435" x="3530600" y="1758950"/>
          <p14:tracePt t="301452" x="3587750" y="1803400"/>
          <p14:tracePt t="301469" x="3638550" y="1847850"/>
          <p14:tracePt t="301486" x="3683000" y="1885950"/>
          <p14:tracePt t="301502" x="3740150" y="1930400"/>
          <p14:tracePt t="301506" x="3797300" y="1962150"/>
          <p14:tracePt t="301519" x="3854450" y="1993900"/>
          <p14:tracePt t="301535" x="3968750" y="2044700"/>
          <p14:tracePt t="301552" x="4121150" y="2114550"/>
          <p14:tracePt t="301568" x="4248150" y="2184400"/>
          <p14:tracePt t="301585" x="4394200" y="2247900"/>
          <p14:tracePt t="301602" x="4616450" y="2336800"/>
          <p14:tracePt t="301619" x="4870450" y="2451100"/>
          <p14:tracePt t="301637" x="5067300" y="2540000"/>
          <p14:tracePt t="301652" x="5270500" y="2647950"/>
          <p14:tracePt t="301668" x="5435600" y="2749550"/>
          <p14:tracePt t="301685" x="5549900" y="2825750"/>
          <p14:tracePt t="301702" x="5689600" y="2914650"/>
          <p14:tracePt t="301719" x="5848350" y="2997200"/>
          <p14:tracePt t="301735" x="6007100" y="3060700"/>
          <p14:tracePt t="301752" x="6203950" y="3136900"/>
          <p14:tracePt t="301769" x="6375400" y="3200400"/>
          <p14:tracePt t="301786" x="6527800" y="3295650"/>
          <p14:tracePt t="301802" x="6578600" y="3340100"/>
          <p14:tracePt t="301819" x="6591300" y="3371850"/>
          <p14:tracePt t="301835" x="6591300" y="3397250"/>
          <p14:tracePt t="301852" x="6591300" y="3403600"/>
          <p14:tracePt t="301885" x="6591300" y="3409950"/>
          <p14:tracePt t="301902" x="6591300" y="3416300"/>
          <p14:tracePt t="301920" x="6591300" y="3422650"/>
          <p14:tracePt t="301937" x="6591300" y="3429000"/>
          <p14:tracePt t="301952" x="6591300" y="3435350"/>
          <p14:tracePt t="301969" x="6591300" y="3441700"/>
          <p14:tracePt t="302002" x="6591300" y="3448050"/>
          <p14:tracePt t="302019" x="6584950" y="3460750"/>
          <p14:tracePt t="302036" x="6597650" y="3505200"/>
          <p14:tracePt t="302052" x="6635750" y="3562350"/>
          <p14:tracePt t="302069" x="6686550" y="3638550"/>
          <p14:tracePt t="302086" x="6743700" y="3714750"/>
          <p14:tracePt t="302102" x="6832600" y="3803650"/>
          <p14:tracePt t="302119" x="7010400" y="3943350"/>
          <p14:tracePt t="302140" x="7239000" y="4102100"/>
          <p14:tracePt t="302152" x="7448550" y="4260850"/>
          <p14:tracePt t="302169" x="7524750" y="4318000"/>
          <p14:tracePt t="302186" x="7645400" y="4400550"/>
          <p14:tracePt t="302203" x="7651750" y="4419600"/>
          <p14:tracePt t="302219" x="7645400" y="4438650"/>
          <p14:tracePt t="302236" x="7639050" y="4451350"/>
          <p14:tracePt t="302252" x="7639050" y="4464050"/>
          <p14:tracePt t="302269" x="7632700" y="4470400"/>
          <p14:tracePt t="302286" x="7632700" y="4476750"/>
          <p14:tracePt t="302302" x="7632700" y="4489450"/>
          <p14:tracePt t="302318" x="7632700" y="4521200"/>
          <p14:tracePt t="302336" x="7639050" y="4565650"/>
          <p14:tracePt t="302353" x="7658100" y="4654550"/>
          <p14:tracePt t="302356" x="7683500" y="4711700"/>
          <p14:tracePt t="302369" x="7708900" y="4775200"/>
          <p14:tracePt t="302386" x="7766050" y="4908550"/>
          <p14:tracePt t="302403" x="7766050" y="4914900"/>
          <p14:tracePt t="302419" x="7734300" y="4864100"/>
          <p14:tracePt t="302436" x="7721600" y="4768850"/>
          <p14:tracePt t="302452" x="7721600" y="4679950"/>
          <p14:tracePt t="302469" x="7766050" y="4597400"/>
          <p14:tracePt t="302486" x="7804150" y="4572000"/>
          <p14:tracePt t="302503" x="7816850" y="4565650"/>
          <p14:tracePt t="302520" x="7835900" y="4578350"/>
          <p14:tracePt t="302536" x="7874000" y="4622800"/>
          <p14:tracePt t="302553" x="7912100" y="4667250"/>
          <p14:tracePt t="302569" x="7937500" y="4699000"/>
          <p14:tracePt t="302586" x="7956550" y="4730750"/>
          <p14:tracePt t="302603" x="7956550" y="4749800"/>
          <p14:tracePt t="302621" x="7956550" y="4762500"/>
          <p14:tracePt t="302670" x="7956550" y="4768850"/>
          <p14:tracePt t="302687" x="7956550" y="4775200"/>
          <p14:tracePt t="302703" x="7956550" y="4781550"/>
          <p14:tracePt t="302736" x="7950200" y="4781550"/>
          <p14:tracePt t="302792" x="7950200" y="4775200"/>
          <p14:tracePt t="302806" x="7962900" y="4768850"/>
          <p14:tracePt t="302820" x="7994650" y="4762500"/>
          <p14:tracePt t="302836" x="8051800" y="4749800"/>
          <p14:tracePt t="302853" x="8096250" y="4743450"/>
          <p14:tracePt t="302870" x="8248650" y="4737100"/>
          <p14:tracePt t="302887" x="8407400" y="4737100"/>
          <p14:tracePt t="302905" x="8559800" y="4737100"/>
          <p14:tracePt t="302920" x="8699500" y="4743450"/>
          <p14:tracePt t="302936" x="8756650" y="4743450"/>
          <p14:tracePt t="302953" x="8763000" y="4737100"/>
          <p14:tracePt t="303205" x="8763000" y="4730750"/>
          <p14:tracePt t="303343" x="8763000" y="4724400"/>
          <p14:tracePt t="303368" x="8763000" y="4718050"/>
          <p14:tracePt t="303486" x="8769350" y="4711700"/>
          <p14:tracePt t="303492" x="8782050" y="4705350"/>
          <p14:tracePt t="303504" x="8801100" y="4699000"/>
          <p14:tracePt t="303520" x="8832850" y="4692650"/>
          <p14:tracePt t="303538" x="8864600" y="4679950"/>
          <p14:tracePt t="303554" x="8877300" y="4673600"/>
          <p14:tracePt t="303571" x="8883650" y="4667250"/>
          <p14:tracePt t="303586" x="8890000" y="4667250"/>
          <p14:tracePt t="303604" x="8896350" y="4667250"/>
          <p14:tracePt t="303622" x="8902700" y="4660900"/>
          <p14:tracePt t="303639" x="8915400" y="4654550"/>
          <p14:tracePt t="303657" x="8921750" y="4648200"/>
          <p14:tracePt t="303670" x="8928100" y="4641850"/>
          <p14:tracePt t="303879" x="8934450" y="4635500"/>
          <p14:tracePt t="303895" x="8940800" y="4635500"/>
          <p14:tracePt t="303903" x="8947150" y="4629150"/>
          <p14:tracePt t="303920" x="8978900" y="4622800"/>
          <p14:tracePt t="303937" x="8985250" y="4622800"/>
          <p14:tracePt t="303954" x="8991600" y="4622800"/>
          <p14:tracePt t="303988" x="9023350" y="4616450"/>
          <p14:tracePt t="304004" x="9080500" y="4616450"/>
          <p14:tracePt t="304021" x="9213850" y="4629150"/>
          <p14:tracePt t="304037" x="9334500" y="4641850"/>
          <p14:tracePt t="304054" x="9436100" y="4654550"/>
          <p14:tracePt t="304070" x="9474200" y="4660900"/>
          <p14:tracePt t="304104" x="9461500" y="4667250"/>
          <p14:tracePt t="304121" x="9429750" y="4667250"/>
          <p14:tracePt t="304138" x="9385300" y="4667250"/>
          <p14:tracePt t="304229" x="9391650" y="4673600"/>
          <p14:tracePt t="304275" x="9391650" y="4679950"/>
          <p14:tracePt t="304303" x="9391650" y="4686300"/>
          <p14:tracePt t="304439" x="9391650" y="4692650"/>
          <p14:tracePt t="304597" x="9398000" y="4692650"/>
          <p14:tracePt t="304611" x="9404350" y="4692650"/>
          <p14:tracePt t="304622" x="9410700" y="4692650"/>
          <p14:tracePt t="304639" x="9423400" y="4692650"/>
          <p14:tracePt t="304655" x="9442450" y="4692650"/>
          <p14:tracePt t="304671" x="9467850" y="4692650"/>
          <p14:tracePt t="304688" x="9499600" y="4692650"/>
          <p14:tracePt t="304707" x="9550400" y="4692650"/>
          <p14:tracePt t="304722" x="9632950" y="4692650"/>
          <p14:tracePt t="304738" x="9683750" y="4692650"/>
          <p14:tracePt t="304755" x="9728200" y="4699000"/>
          <p14:tracePt t="304772" x="9766300" y="4699000"/>
          <p14:tracePt t="304788" x="9772650" y="4699000"/>
          <p14:tracePt t="304821" x="9779000" y="4699000"/>
          <p14:tracePt t="304838" x="9779000" y="4692650"/>
          <p14:tracePt t="304856" x="9785350" y="4692650"/>
          <p14:tracePt t="304871" x="9791700" y="4692650"/>
          <p14:tracePt t="305040" x="9798050" y="4692650"/>
          <p14:tracePt t="305047" x="9804400" y="4692650"/>
          <p14:tracePt t="305063" x="9817100" y="4705350"/>
          <p14:tracePt t="305072" x="9823450" y="4718050"/>
          <p14:tracePt t="305089" x="9848850" y="4730750"/>
          <p14:tracePt t="305105" x="9874250" y="4743450"/>
          <p14:tracePt t="305122" x="9918700" y="4762500"/>
          <p14:tracePt t="305139" x="9963150" y="4768850"/>
          <p14:tracePt t="305155" x="10007600" y="4768850"/>
          <p14:tracePt t="305172" x="10052050" y="4768850"/>
          <p14:tracePt t="305188" x="10071100" y="4762500"/>
          <p14:tracePt t="305205" x="10090150" y="4756150"/>
          <p14:tracePt t="305207" x="10096500" y="4756150"/>
          <p14:tracePt t="305221" x="10102850" y="4749800"/>
          <p14:tracePt t="305238" x="10109200" y="4749800"/>
          <p14:tracePt t="305241" x="10115550" y="4743450"/>
          <p14:tracePt t="305288" x="10121900" y="4743450"/>
          <p14:tracePt t="305337" x="10121900" y="4737100"/>
          <p14:tracePt t="305345" x="10121900" y="4730750"/>
          <p14:tracePt t="305355" x="10128250" y="4718050"/>
          <p14:tracePt t="305372" x="10134600" y="4705350"/>
          <p14:tracePt t="305388" x="10160000" y="4692650"/>
          <p14:tracePt t="305405" x="10204450" y="4679950"/>
          <p14:tracePt t="305422" x="10318750" y="4686300"/>
          <p14:tracePt t="305440" x="10477500" y="4711700"/>
          <p14:tracePt t="305456" x="10560050" y="4724400"/>
          <p14:tracePt t="305472" x="10617200" y="4724400"/>
          <p14:tracePt t="305489" x="10636250" y="4724400"/>
          <p14:tracePt t="305490" x="10648950" y="4724400"/>
          <p14:tracePt t="305505" x="10661650" y="4724400"/>
          <p14:tracePt t="305522" x="10674350" y="4724400"/>
          <p14:tracePt t="305592" x="10674350" y="4730750"/>
          <p14:tracePt t="305730" x="10680700" y="4730750"/>
          <p14:tracePt t="305777" x="10680700" y="4724400"/>
          <p14:tracePt t="305783" x="10687050" y="4724400"/>
          <p14:tracePt t="305799" x="10693400" y="4724400"/>
          <p14:tracePt t="305806" x="10699750" y="4724400"/>
          <p14:tracePt t="305822" x="10712450" y="4718050"/>
          <p14:tracePt t="306003" x="10712450" y="4724400"/>
          <p14:tracePt t="306023" x="10718800" y="4724400"/>
          <p14:tracePt t="306040" x="10744200" y="4724400"/>
          <p14:tracePt t="306056" x="10750550" y="4724400"/>
          <p14:tracePt t="306073" x="10775950" y="4724400"/>
          <p14:tracePt t="306075" x="10782300" y="4724400"/>
          <p14:tracePt t="306106" x="10788650" y="4724400"/>
          <p14:tracePt t="306156" x="10756900" y="4730750"/>
          <p14:tracePt t="306173" x="10699750" y="4737100"/>
          <p14:tracePt t="306188" x="10629900" y="4749800"/>
          <p14:tracePt t="306206" x="10515600" y="4762500"/>
          <p14:tracePt t="306223" x="10394950" y="4762500"/>
          <p14:tracePt t="306239" x="10153650" y="4768850"/>
          <p14:tracePt t="306256" x="9848850" y="4775200"/>
          <p14:tracePt t="306273" x="9499600" y="4781550"/>
          <p14:tracePt t="306290" x="9029700" y="4813300"/>
          <p14:tracePt t="306306" x="8807450" y="4838700"/>
          <p14:tracePt t="306322" x="8680450" y="4864100"/>
          <p14:tracePt t="306340" x="8642350" y="4876800"/>
          <p14:tracePt t="306356" x="8547100" y="4908550"/>
          <p14:tracePt t="306373" x="8470900" y="4933950"/>
          <p14:tracePt t="306389" x="8356600" y="4953000"/>
          <p14:tracePt t="306406" x="8216900" y="4965700"/>
          <p14:tracePt t="306423" x="8108950" y="4978400"/>
          <p14:tracePt t="306439" x="8064500" y="4984750"/>
          <p14:tracePt t="306456" x="8058150" y="4991100"/>
          <p14:tracePt t="306792" x="8064500" y="4991100"/>
          <p14:tracePt t="306809" x="8070850" y="4991100"/>
          <p14:tracePt t="306838" x="8077200" y="4991100"/>
          <p14:tracePt t="306853" x="8083550" y="4991100"/>
          <p14:tracePt t="306867" x="8089900" y="4984750"/>
          <p14:tracePt t="306877" x="8096250" y="4984750"/>
          <p14:tracePt t="306891" x="8108950" y="4972050"/>
          <p14:tracePt t="306923" x="8115300" y="4972050"/>
          <p14:tracePt t="306940" x="8115300" y="4965700"/>
          <p14:tracePt t="306973" x="8121650" y="4965700"/>
          <p14:tracePt t="307017" x="8128000" y="4959350"/>
          <p14:tracePt t="307025" x="8134350" y="4959350"/>
          <p14:tracePt t="307043" x="8140700" y="4953000"/>
          <p14:tracePt t="307123" x="8147050" y="4953000"/>
          <p14:tracePt t="307147" x="8147050" y="4959350"/>
          <p14:tracePt t="307156" x="8153400" y="4959350"/>
          <p14:tracePt t="307423" x="8159750" y="4959350"/>
          <p14:tracePt t="307436" x="8166100" y="4959350"/>
          <p14:tracePt t="307460" x="8166100" y="4953000"/>
          <p14:tracePt t="307478" x="8172450" y="4953000"/>
          <p14:tracePt t="307495" x="8178800" y="4953000"/>
          <p14:tracePt t="307507" x="8178800" y="4946650"/>
          <p14:tracePt t="307524" x="8191500" y="4940300"/>
          <p14:tracePt t="307692" x="8197850" y="4940300"/>
          <p14:tracePt t="307697" x="8204200" y="4940300"/>
          <p14:tracePt t="307709" x="8210550" y="4940300"/>
          <p14:tracePt t="307724" x="8235950" y="4940300"/>
          <p14:tracePt t="307740" x="8274050" y="4940300"/>
          <p14:tracePt t="307757" x="8394700" y="4946650"/>
          <p14:tracePt t="307774" x="8502650" y="4946650"/>
          <p14:tracePt t="307791" x="8566150" y="4946650"/>
          <p14:tracePt t="307807" x="8585200" y="4946650"/>
          <p14:tracePt t="307988" x="8585200" y="4959350"/>
          <p14:tracePt t="308008" x="8585200" y="4978400"/>
          <p14:tracePt t="308025" x="8597900" y="4991100"/>
          <p14:tracePt t="308041" x="8629650" y="5010150"/>
          <p14:tracePt t="308057" x="8674100" y="5022850"/>
          <p14:tracePt t="308074" x="8693150" y="5029200"/>
          <p14:tracePt t="308091" x="8718550" y="5029200"/>
          <p14:tracePt t="308108" x="8750300" y="5029200"/>
          <p14:tracePt t="308124" x="8756650" y="5029200"/>
          <p14:tracePt t="308141" x="8756650" y="5022850"/>
          <p14:tracePt t="308158" x="8750300" y="5022850"/>
          <p14:tracePt t="308175" x="8718550" y="5022850"/>
          <p14:tracePt t="308189" x="8699500" y="5022850"/>
          <p14:tracePt t="308208" x="8693150" y="5022850"/>
          <p14:tracePt t="308241" x="8712200" y="5016500"/>
          <p14:tracePt t="308257" x="8743950" y="5003800"/>
          <p14:tracePt t="308275" x="8775700" y="4991100"/>
          <p14:tracePt t="308291" x="8801100" y="4978400"/>
          <p14:tracePt t="308307" x="8807450" y="4972050"/>
          <p14:tracePt t="308324" x="8820150" y="4972050"/>
          <p14:tracePt t="308341" x="8820150" y="4965700"/>
          <p14:tracePt t="308357" x="8826500" y="4965700"/>
          <p14:tracePt t="308374" x="8851900" y="4965700"/>
          <p14:tracePt t="308391" x="8877300" y="4965700"/>
          <p14:tracePt t="308408" x="8909050" y="4965700"/>
          <p14:tracePt t="308424" x="8928100" y="4959350"/>
          <p14:tracePt t="308441" x="8947150" y="4959350"/>
          <p14:tracePt t="308458" x="8953500" y="4959350"/>
          <p14:tracePt t="308517" x="8953500" y="4953000"/>
          <p14:tracePt t="308534" x="8947150" y="4953000"/>
          <p14:tracePt t="308541" x="8947150" y="4946650"/>
          <p14:tracePt t="308558" x="8940800" y="4946650"/>
          <p14:tracePt t="308575" x="8934450" y="4946650"/>
          <p14:tracePt t="308591" x="8934450" y="4940300"/>
          <p14:tracePt t="308608" x="8959850" y="4927600"/>
          <p14:tracePt t="308625" x="9004300" y="4914900"/>
          <p14:tracePt t="308641" x="9055100" y="4914900"/>
          <p14:tracePt t="308658" x="9220200" y="4908550"/>
          <p14:tracePt t="308675" x="9385300" y="4908550"/>
          <p14:tracePt t="308681" x="9480550" y="4914900"/>
          <p14:tracePt t="308690" x="9563100" y="4921250"/>
          <p14:tracePt t="308708" x="9823450" y="4946650"/>
          <p14:tracePt t="308725" x="9963150" y="4959350"/>
          <p14:tracePt t="308741" x="10045700" y="4972050"/>
          <p14:tracePt t="308758" x="10058400" y="4972050"/>
          <p14:tracePt t="308808" x="10045700" y="4972050"/>
          <p14:tracePt t="308825" x="10026650" y="4965700"/>
          <p14:tracePt t="308911" x="10020300" y="4965700"/>
          <p14:tracePt t="308941" x="10013950" y="4965700"/>
          <p14:tracePt t="308958" x="10007600" y="4965700"/>
          <p14:tracePt t="308974" x="10007600" y="4972050"/>
          <p14:tracePt t="308991" x="10001250" y="4978400"/>
          <p14:tracePt t="309008" x="9994900" y="4978400"/>
          <p14:tracePt t="309012" x="9994900" y="4984750"/>
          <p14:tracePt t="309025" x="9988550" y="4991100"/>
          <p14:tracePt t="309027" x="9982200" y="4997450"/>
          <p14:tracePt t="309042" x="9975850" y="5003800"/>
          <p14:tracePt t="309058" x="9969500" y="5016500"/>
          <p14:tracePt t="309075" x="9963150" y="5022850"/>
          <p14:tracePt t="309091" x="9956800" y="5022850"/>
          <p14:tracePt t="309108" x="9950450" y="5022850"/>
          <p14:tracePt t="309125" x="9950450" y="5029200"/>
          <p14:tracePt t="309158" x="9944100" y="5029200"/>
          <p14:tracePt t="309233" x="9944100" y="5022850"/>
          <p14:tracePt t="309241" x="9950450" y="5022850"/>
          <p14:tracePt t="309258" x="9956800" y="5016500"/>
          <p14:tracePt t="309275" x="9963150" y="5016500"/>
          <p14:tracePt t="309294" x="9969500" y="5003800"/>
          <p14:tracePt t="309296" x="9975850" y="5003800"/>
          <p14:tracePt t="309325" x="9975850" y="4997450"/>
          <p14:tracePt t="309419" x="9963150" y="4997450"/>
          <p14:tracePt t="309427" x="9956800" y="4997450"/>
          <p14:tracePt t="309442" x="9931400" y="4997450"/>
          <p14:tracePt t="309458" x="9918700" y="4991100"/>
          <p14:tracePt t="309475" x="9912350" y="4984750"/>
          <p14:tracePt t="309492" x="9912350" y="4978400"/>
          <p14:tracePt t="309509" x="9906000" y="4972050"/>
          <p14:tracePt t="309542" x="9906000" y="4965700"/>
          <p14:tracePt t="309560" x="9906000" y="4953000"/>
          <p14:tracePt t="309578" x="9918700" y="4946650"/>
          <p14:tracePt t="309592" x="9918700" y="4940300"/>
          <p14:tracePt t="309609" x="9931400" y="4933950"/>
          <p14:tracePt t="309625" x="9944100" y="4927600"/>
          <p14:tracePt t="309642" x="9963150" y="4908550"/>
          <p14:tracePt t="309659" x="9969500" y="4902200"/>
          <p14:tracePt t="309662" x="9975850" y="4895850"/>
          <p14:tracePt t="309678" x="9988550" y="4876800"/>
          <p14:tracePt t="309693" x="9994900" y="4876800"/>
          <p14:tracePt t="309709" x="9994900" y="4870450"/>
          <p14:tracePt t="309725" x="9994900" y="4857750"/>
          <p14:tracePt t="309768" x="9994900" y="4864100"/>
          <p14:tracePt t="309796" x="9988550" y="4870450"/>
          <p14:tracePt t="309808" x="9982200" y="4883150"/>
          <p14:tracePt t="309825" x="9975850" y="4883150"/>
          <p14:tracePt t="309883" x="9975850" y="4889500"/>
          <p14:tracePt t="309907" x="9975850" y="4895850"/>
          <p14:tracePt t="309926" x="9988550" y="4902200"/>
          <p14:tracePt t="309942" x="9994900" y="4908550"/>
          <p14:tracePt t="309959" x="10026650" y="4908550"/>
          <p14:tracePt t="309976" x="10045700" y="4908550"/>
          <p14:tracePt t="309992" x="10090150" y="4895850"/>
          <p14:tracePt t="310009" x="10128250" y="4883150"/>
          <p14:tracePt t="310026" x="10153650" y="4876800"/>
          <p14:tracePt t="310110" x="10153650" y="4883150"/>
          <p14:tracePt t="310132" x="10147300" y="4883150"/>
          <p14:tracePt t="310142" x="10147300" y="4889500"/>
          <p14:tracePt t="310159" x="10140950" y="4889500"/>
          <p14:tracePt t="310192" x="10134600" y="4895850"/>
          <p14:tracePt t="310209" x="10128250" y="4895850"/>
          <p14:tracePt t="310245" x="10115550" y="4895850"/>
          <p14:tracePt t="310276" x="10109200" y="4895850"/>
          <p14:tracePt t="310386" x="10102850" y="4895850"/>
          <p14:tracePt t="310394" x="10096500" y="4895850"/>
          <p14:tracePt t="310410" x="10090150" y="4902200"/>
          <p14:tracePt t="310426" x="10083800" y="4908550"/>
          <p14:tracePt t="310442" x="10077450" y="4908550"/>
          <p14:tracePt t="310460" x="10058400" y="4908550"/>
          <p14:tracePt t="310476" x="10045700" y="4908550"/>
          <p14:tracePt t="310493" x="10026650" y="4908550"/>
          <p14:tracePt t="310510" x="10020300" y="4902200"/>
          <p14:tracePt t="310527" x="10020300" y="4895850"/>
          <p14:tracePt t="312288" x="10013950" y="4889500"/>
          <p14:tracePt t="312297" x="10007600" y="4876800"/>
          <p14:tracePt t="312307" x="10001250" y="4845050"/>
          <p14:tracePt t="312313" x="9988550" y="4800600"/>
          <p14:tracePt t="312327" x="9975850" y="4686300"/>
          <p14:tracePt t="312345" x="9956800" y="4552950"/>
          <p14:tracePt t="312362" x="9931400" y="4432300"/>
          <p14:tracePt t="312378" x="9918700" y="4343400"/>
          <p14:tracePt t="312394" x="9886950" y="4260850"/>
          <p14:tracePt t="312412" x="9848850" y="4159250"/>
          <p14:tracePt t="312428" x="9798050" y="4057650"/>
          <p14:tracePt t="312445" x="9759950" y="3975100"/>
          <p14:tracePt t="312463" x="9728200" y="3905250"/>
          <p14:tracePt t="312477" x="9715500" y="3867150"/>
          <p14:tracePt t="312494" x="9715500" y="3848100"/>
          <p14:tracePt t="312511" x="9721850" y="3829050"/>
          <p14:tracePt t="312528" x="9690100" y="3790950"/>
          <p14:tracePt t="312545" x="9626600" y="3778250"/>
          <p14:tracePt t="312561" x="9512300" y="3778250"/>
          <p14:tracePt t="312578" x="9398000" y="3778250"/>
          <p14:tracePt t="312595" x="9245600" y="3778250"/>
          <p14:tracePt t="312611" x="9124950" y="3784600"/>
          <p14:tracePt t="312628" x="9010650" y="3790950"/>
          <p14:tracePt t="312645" x="8928100" y="3797300"/>
          <p14:tracePt t="312661" x="8826500" y="3797300"/>
          <p14:tracePt t="312666" x="8775700" y="3797300"/>
          <p14:tracePt t="312678" x="8712200" y="3790950"/>
          <p14:tracePt t="312695" x="8578850" y="3771900"/>
          <p14:tracePt t="312711" x="8350250" y="3727450"/>
          <p14:tracePt t="312728" x="7988300" y="3670300"/>
          <p14:tracePt t="312745" x="7569200" y="3606800"/>
          <p14:tracePt t="312762" x="6832600" y="3505200"/>
          <p14:tracePt t="312778" x="6381750" y="3435350"/>
          <p14:tracePt t="312795" x="5969000" y="3371850"/>
          <p14:tracePt t="312811" x="5549900" y="3295650"/>
          <p14:tracePt t="312828" x="5187950" y="3213100"/>
          <p14:tracePt t="312845" x="4870450" y="3130550"/>
          <p14:tracePt t="312861" x="4616450" y="3048000"/>
          <p14:tracePt t="312878" x="4400550" y="2971800"/>
          <p14:tracePt t="312895" x="4260850" y="2914650"/>
          <p14:tracePt t="312911" x="4165600" y="2870200"/>
          <p14:tracePt t="312928" x="4114800" y="2832100"/>
          <p14:tracePt t="312945" x="4102100" y="2800350"/>
          <p14:tracePt t="312963" x="4102100" y="2768600"/>
          <p14:tracePt t="312978" x="4102100" y="2736850"/>
          <p14:tracePt t="312981" x="4102100" y="2724150"/>
          <p14:tracePt t="312995" x="4102100" y="2705100"/>
          <p14:tracePt t="313012" x="4095750" y="2641600"/>
          <p14:tracePt t="313028" x="4083050" y="2590800"/>
          <p14:tracePt t="313044" x="4064000" y="2533650"/>
          <p14:tracePt t="313061" x="4051300" y="2470150"/>
          <p14:tracePt t="313078" x="4051300" y="2400300"/>
          <p14:tracePt t="313095" x="4051300" y="2330450"/>
          <p14:tracePt t="313112" x="4051300" y="2241550"/>
          <p14:tracePt t="313128" x="4051300" y="2184400"/>
          <p14:tracePt t="313145" x="4044950" y="2152650"/>
          <p14:tracePt t="313161" x="4013200" y="2114550"/>
          <p14:tracePt t="313178" x="3975100" y="2082800"/>
          <p14:tracePt t="313195" x="3943350" y="2051050"/>
          <p14:tracePt t="313212" x="3879850" y="1981200"/>
          <p14:tracePt t="313229" x="3841750" y="1949450"/>
          <p14:tracePt t="313245" x="3797300" y="1917700"/>
          <p14:tracePt t="313262" x="3759200" y="1892300"/>
          <p14:tracePt t="313279" x="3721100" y="1873250"/>
          <p14:tracePt t="313295" x="3683000" y="1866900"/>
          <p14:tracePt t="313312" x="3638550" y="1854200"/>
          <p14:tracePt t="313328" x="3587750" y="1835150"/>
          <p14:tracePt t="313345" x="3479800" y="1784350"/>
          <p14:tracePt t="313362" x="3352800" y="1727200"/>
          <p14:tracePt t="313378" x="3251200" y="1670050"/>
          <p14:tracePt t="313394" x="3225800" y="1638300"/>
          <p14:tracePt t="313412" x="3225800" y="1619250"/>
          <p14:tracePt t="313429" x="3238500" y="1606550"/>
          <p14:tracePt t="313431" x="3257550" y="1600200"/>
          <p14:tracePt t="313445" x="3270250" y="1600200"/>
          <p14:tracePt t="313462" x="3365500" y="1606550"/>
          <p14:tracePt t="313479" x="3479800" y="1619250"/>
          <p14:tracePt t="313495" x="3562350" y="1625600"/>
          <p14:tracePt t="313512" x="3575050" y="1625600"/>
          <p14:tracePt t="313545" x="3581400" y="1619250"/>
          <p14:tracePt t="313562" x="3613150" y="1606550"/>
          <p14:tracePt t="313579" x="3676650" y="1593850"/>
          <p14:tracePt t="313596" x="3810000" y="1587500"/>
          <p14:tracePt t="313612" x="3949700" y="1574800"/>
          <p14:tracePt t="313629" x="3987800" y="1568450"/>
          <p14:tracePt t="313647" x="4000500" y="1562100"/>
          <p14:tracePt t="313664" x="4025900" y="1562100"/>
          <p14:tracePt t="313679" x="4044950" y="1562100"/>
          <p14:tracePt t="313695" x="4070350" y="1568450"/>
          <p14:tracePt t="313712" x="4095750" y="1581150"/>
          <p14:tracePt t="313728" x="4114800" y="1593850"/>
          <p14:tracePt t="313746" x="4133850" y="1606550"/>
          <p14:tracePt t="313762" x="4159250" y="1619250"/>
          <p14:tracePt t="313779" x="4191000" y="1625600"/>
          <p14:tracePt t="313797" x="4216400" y="1631950"/>
          <p14:tracePt t="313812" x="4235450" y="1631950"/>
          <p14:tracePt t="313829" x="4260850" y="1638300"/>
          <p14:tracePt t="313845" x="4273550" y="1644650"/>
          <p14:tracePt t="313862" x="4279900" y="1644650"/>
          <p14:tracePt t="313879" x="4286250" y="1644650"/>
          <p14:tracePt t="313895" x="4292600" y="1644650"/>
          <p14:tracePt t="313929" x="4343400" y="1638300"/>
          <p14:tracePt t="313946" x="4470400" y="1638300"/>
          <p14:tracePt t="313962" x="4610100" y="1644650"/>
          <p14:tracePt t="313979" x="4768850" y="1651000"/>
          <p14:tracePt t="313996" x="4921250" y="1670050"/>
          <p14:tracePt t="314013" x="5003800" y="1689100"/>
          <p14:tracePt t="314029" x="5029200" y="1701800"/>
          <p14:tracePt t="314115" x="5035550" y="1701800"/>
          <p14:tracePt t="314135" x="5048250" y="1701800"/>
          <p14:tracePt t="314146" x="5067300" y="1701800"/>
          <p14:tracePt t="314163" x="5086350" y="1701800"/>
          <p14:tracePt t="314179" x="5092700" y="1701800"/>
          <p14:tracePt t="314550" x="5099050" y="1701800"/>
          <p14:tracePt t="314555" x="5105400" y="1701800"/>
          <p14:tracePt t="314565" x="5118100" y="1708150"/>
          <p14:tracePt t="314579" x="5149850" y="1714500"/>
          <p14:tracePt t="314596" x="5200650" y="1727200"/>
          <p14:tracePt t="314613" x="5245100" y="1739900"/>
          <p14:tracePt t="314630" x="5270500" y="1739900"/>
          <p14:tracePt t="314646" x="5289550" y="1739900"/>
          <p14:tracePt t="314663" x="5308600" y="1739900"/>
          <p14:tracePt t="314679" x="5321300" y="1739900"/>
          <p14:tracePt t="314696" x="5327650" y="1739900"/>
          <p14:tracePt t="314713" x="5334000" y="1739900"/>
          <p14:tracePt t="314904" x="5308600" y="1739900"/>
          <p14:tracePt t="314910" x="5295900" y="1739900"/>
          <p14:tracePt t="314920" x="5245100" y="1739900"/>
          <p14:tracePt t="314935" x="5099050" y="1746250"/>
          <p14:tracePt t="314947" x="4933950" y="1752600"/>
          <p14:tracePt t="314964" x="4597400" y="1758950"/>
          <p14:tracePt t="314980" x="4121150" y="1733550"/>
          <p14:tracePt t="314998" x="3683000" y="1714500"/>
          <p14:tracePt t="315000" x="3517900" y="1708150"/>
          <p14:tracePt t="315013" x="3352800" y="1701800"/>
          <p14:tracePt t="315015" x="3213100" y="1695450"/>
          <p14:tracePt t="315030" x="3028950" y="1695450"/>
          <p14:tracePt t="315047" x="2901950" y="1708150"/>
          <p14:tracePt t="315065" x="2736850" y="1746250"/>
          <p14:tracePt t="315080" x="2508250" y="1778000"/>
          <p14:tracePt t="315096" x="2235200" y="1797050"/>
          <p14:tracePt t="315115" x="1917700" y="1803400"/>
          <p14:tracePt t="315130" x="1619250" y="1803400"/>
          <p14:tracePt t="315146" x="1390650" y="1790700"/>
          <p14:tracePt t="315163" x="1231900" y="1784350"/>
          <p14:tracePt t="315180" x="1117600" y="1784350"/>
          <p14:tracePt t="315197" x="1009650" y="1790700"/>
          <p14:tracePt t="315213" x="882650" y="1809750"/>
          <p14:tracePt t="315230" x="685800" y="1828800"/>
          <p14:tracePt t="315248" x="431800" y="1841500"/>
          <p14:tracePt t="315264" x="323850" y="1841500"/>
          <p14:tracePt t="315280" x="311150" y="1847850"/>
          <p14:tracePt t="315318" x="317500" y="1847850"/>
          <p14:tracePt t="315329" x="323850" y="1854200"/>
          <p14:tracePt t="315347" x="336550" y="1860550"/>
          <p14:tracePt t="315364" x="355600" y="1879600"/>
          <p14:tracePt t="315380" x="355600" y="1898650"/>
          <p14:tracePt t="315397" x="355600" y="1911350"/>
          <p14:tracePt t="315413" x="355600" y="1917700"/>
          <p14:tracePt t="315430" x="368300" y="1917700"/>
          <p14:tracePt t="315447" x="381000" y="1924050"/>
          <p14:tracePt t="315464" x="431800" y="1936750"/>
          <p14:tracePt t="315480" x="495300" y="1943100"/>
          <p14:tracePt t="315497" x="603250" y="1949450"/>
          <p14:tracePt t="315513" x="685800" y="1949450"/>
          <p14:tracePt t="315530" x="781050" y="1930400"/>
          <p14:tracePt t="315547" x="838200" y="1917700"/>
          <p14:tracePt t="315564" x="863600" y="1892300"/>
          <p14:tracePt t="315580" x="876300" y="1879600"/>
          <p14:tracePt t="315646" x="882650" y="1879600"/>
          <p14:tracePt t="315651" x="882650" y="1873250"/>
          <p14:tracePt t="315664" x="889000" y="1873250"/>
          <p14:tracePt t="315683" x="908050" y="1866900"/>
          <p14:tracePt t="315781" x="914400" y="1866900"/>
          <p14:tracePt t="315796" x="927100" y="1866900"/>
          <p14:tracePt t="315814" x="996950" y="1873250"/>
          <p14:tracePt t="315831" x="1066800" y="1873250"/>
          <p14:tracePt t="315848" x="1111250" y="1879600"/>
          <p14:tracePt t="315864" x="1130300" y="1879600"/>
          <p14:tracePt t="315944" x="1130300" y="1873250"/>
          <p14:tracePt t="315967" x="1130300" y="1866900"/>
          <p14:tracePt t="315997" x="1111250" y="1860550"/>
          <p14:tracePt t="316014" x="1098550" y="1860550"/>
          <p14:tracePt t="316032" x="1085850" y="1854200"/>
          <p14:tracePt t="316049" x="1079500" y="1854200"/>
          <p14:tracePt t="316064" x="1066800" y="1847850"/>
          <p14:tracePt t="316081" x="1060450" y="1847850"/>
          <p14:tracePt t="316120" x="1066800" y="1841500"/>
          <p14:tracePt t="316135" x="1155700" y="1828800"/>
          <p14:tracePt t="316148" x="1219200" y="1828800"/>
          <p14:tracePt t="316164" x="1397000" y="1835150"/>
          <p14:tracePt t="316181" x="1543050" y="1854200"/>
          <p14:tracePt t="316184" x="1581150" y="1854200"/>
          <p14:tracePt t="316198" x="1638300" y="1854200"/>
          <p14:tracePt t="316214" x="1682750" y="1854200"/>
          <p14:tracePt t="316231" x="1701800" y="1854200"/>
          <p14:tracePt t="316248" x="1720850" y="1854200"/>
          <p14:tracePt t="316264" x="1746250" y="1854200"/>
          <p14:tracePt t="316281" x="1771650" y="1854200"/>
          <p14:tracePt t="316298" x="1797050" y="1854200"/>
          <p14:tracePt t="316314" x="1816100" y="1854200"/>
          <p14:tracePt t="316369" x="1816100" y="1860550"/>
          <p14:tracePt t="316389" x="1816100" y="1866900"/>
          <p14:tracePt t="316398" x="1809750" y="1866900"/>
          <p14:tracePt t="316414" x="1803400" y="1879600"/>
          <p14:tracePt t="316431" x="1797050" y="1885950"/>
          <p14:tracePt t="316448" x="1797050" y="1898650"/>
          <p14:tracePt t="316696" x="1790700" y="1898650"/>
          <p14:tracePt t="316703" x="1784350" y="1898650"/>
          <p14:tracePt t="316715" x="1778000" y="1898650"/>
          <p14:tracePt t="316732" x="1771650" y="1898650"/>
          <p14:tracePt t="316823" x="1771650" y="1905000"/>
          <p14:tracePt t="316869" x="1765300" y="1905000"/>
          <p14:tracePt t="316913" x="1765300" y="1911350"/>
          <p14:tracePt t="317151" x="1771650" y="1911350"/>
          <p14:tracePt t="317159" x="1797050" y="1917700"/>
          <p14:tracePt t="317168" x="1847850" y="1924050"/>
          <p14:tracePt t="317182" x="1962150" y="1943100"/>
          <p14:tracePt t="317200" x="2120900" y="1968500"/>
          <p14:tracePt t="317215" x="2228850" y="1981200"/>
          <p14:tracePt t="317232" x="2292350" y="1981200"/>
          <p14:tracePt t="317248" x="2298700" y="1981200"/>
          <p14:tracePt t="317282" x="2298700" y="1974850"/>
          <p14:tracePt t="317332" x="2305050" y="1974850"/>
          <p14:tracePt t="317348" x="2317750" y="1968500"/>
          <p14:tracePt t="317365" x="2336800" y="1968500"/>
          <p14:tracePt t="317382" x="2362200" y="1962150"/>
          <p14:tracePt t="317399" x="2393950" y="1962150"/>
          <p14:tracePt t="317415" x="2413000" y="1955800"/>
          <p14:tracePt t="317432" x="2476500" y="1949450"/>
          <p14:tracePt t="317447" x="2571750" y="1936750"/>
          <p14:tracePt t="317465" x="2698750" y="1911350"/>
          <p14:tracePt t="317482" x="2889250" y="1866900"/>
          <p14:tracePt t="317486" x="2927350" y="1860550"/>
          <p14:tracePt t="317499" x="2990850" y="1841500"/>
          <p14:tracePt t="317515" x="3054350" y="1822450"/>
          <p14:tracePt t="317532" x="3067050" y="1816100"/>
          <p14:tracePt t="317676" x="3067050" y="1822450"/>
          <p14:tracePt t="317691" x="3067050" y="1828800"/>
          <p14:tracePt t="317732" x="3067050" y="1835150"/>
          <p14:tracePt t="317775" x="3073400" y="1835150"/>
          <p14:tracePt t="317783" x="3073400" y="1841500"/>
          <p14:tracePt t="317798" x="3079750" y="1841500"/>
          <p14:tracePt t="317815" x="3098800" y="1841500"/>
          <p14:tracePt t="317835" x="3105150" y="1841500"/>
          <p14:tracePt t="317897" x="3105150" y="1835150"/>
          <p14:tracePt t="317905" x="3098800" y="1828800"/>
          <p14:tracePt t="317915" x="3092450" y="1822450"/>
          <p14:tracePt t="317933" x="3086100" y="1809750"/>
          <p14:tracePt t="317949" x="3073400" y="1797050"/>
          <p14:tracePt t="317967" x="3054350" y="1771650"/>
          <p14:tracePt t="317982" x="3041650" y="1752600"/>
          <p14:tracePt t="317986" x="3028950" y="1739900"/>
          <p14:tracePt t="318001" x="3016250" y="1727200"/>
          <p14:tracePt t="318016" x="2990850" y="1714500"/>
          <p14:tracePt t="318033" x="2965450" y="1708150"/>
          <p14:tracePt t="318049" x="2914650" y="1701800"/>
          <p14:tracePt t="318066" x="2870200" y="1701800"/>
          <p14:tracePt t="318083" x="2800350" y="1714500"/>
          <p14:tracePt t="318100" x="2768600" y="1733550"/>
          <p14:tracePt t="318116" x="2736850" y="1778000"/>
          <p14:tracePt t="318133" x="2724150" y="1816100"/>
          <p14:tracePt t="318149" x="2730500" y="1854200"/>
          <p14:tracePt t="318166" x="2762250" y="1879600"/>
          <p14:tracePt t="318182" x="2832100" y="1898650"/>
          <p14:tracePt t="318186" x="2870200" y="1905000"/>
          <p14:tracePt t="318200" x="2940050" y="1905000"/>
          <p14:tracePt t="318216" x="3194050" y="1936750"/>
          <p14:tracePt t="318233" x="3365500" y="1949450"/>
          <p14:tracePt t="318250" x="3429000" y="1949450"/>
          <p14:tracePt t="318266" x="3435350" y="1943100"/>
          <p14:tracePt t="318283" x="3441700" y="1930400"/>
          <p14:tracePt t="318299" x="3448050" y="1917700"/>
          <p14:tracePt t="318316" x="3460750" y="1905000"/>
          <p14:tracePt t="318333" x="3467100" y="1898650"/>
          <p14:tracePt t="318371" x="3460750" y="1898650"/>
          <p14:tracePt t="318759" x="3460750" y="1905000"/>
          <p14:tracePt t="318799" x="3460750" y="1911350"/>
          <p14:tracePt t="318852" x="3467100" y="1911350"/>
          <p14:tracePt t="318870" x="3479800" y="1911350"/>
          <p14:tracePt t="318885" x="3505200" y="1911350"/>
          <p14:tracePt t="318900" x="3524250" y="1905000"/>
          <p14:tracePt t="318916" x="3536950" y="1905000"/>
          <p14:tracePt t="318934" x="3549650" y="1898650"/>
          <p14:tracePt t="318950" x="3562350" y="1898650"/>
          <p14:tracePt t="318967" x="3581400" y="1892300"/>
          <p14:tracePt t="318983" x="3613150" y="1885950"/>
          <p14:tracePt t="319000" x="3670300" y="1873250"/>
          <p14:tracePt t="319017" x="3721100" y="1873250"/>
          <p14:tracePt t="319033" x="3759200" y="1860550"/>
          <p14:tracePt t="319035" x="3771900" y="1860550"/>
          <p14:tracePt t="319050" x="3790950" y="1854200"/>
          <p14:tracePt t="319193" x="3784600" y="1854200"/>
          <p14:tracePt t="319209" x="3771900" y="1854200"/>
          <p14:tracePt t="319218" x="3765550" y="1854200"/>
          <p14:tracePt t="319234" x="3746500" y="1854200"/>
          <p14:tracePt t="319250" x="3733800" y="1860550"/>
          <p14:tracePt t="319267" x="3721100" y="1860550"/>
          <p14:tracePt t="319283" x="3714750" y="1866900"/>
          <p14:tracePt t="319372" x="3714750" y="1873250"/>
          <p14:tracePt t="319415" x="3714750" y="1879600"/>
          <p14:tracePt t="319439" x="3714750" y="1885950"/>
          <p14:tracePt t="319460" x="3708400" y="1885950"/>
          <p14:tracePt t="319467" x="3708400" y="1892300"/>
          <p14:tracePt t="319483" x="3714750" y="1892300"/>
          <p14:tracePt t="319500" x="3746500" y="1898650"/>
          <p14:tracePt t="319516" x="3803650" y="1898650"/>
          <p14:tracePt t="319534" x="4013200" y="1917700"/>
          <p14:tracePt t="319550" x="4178300" y="1936750"/>
          <p14:tracePt t="319567" x="4267200" y="1943100"/>
          <p14:tracePt t="319584" x="4273550" y="1943100"/>
          <p14:tracePt t="319601" x="4273550" y="1930400"/>
          <p14:tracePt t="319617" x="4267200" y="1917700"/>
          <p14:tracePt t="319633" x="4267200" y="1905000"/>
          <p14:tracePt t="319650" x="4267200" y="1898650"/>
          <p14:tracePt t="319668" x="4273550" y="1892300"/>
          <p14:tracePt t="319684" x="4286250" y="1892300"/>
          <p14:tracePt t="319702" x="4292600" y="1892300"/>
          <p14:tracePt t="319777" x="4286250" y="1892300"/>
          <p14:tracePt t="319797" x="4286250" y="1898650"/>
          <p14:tracePt t="319801" x="4279900" y="1898650"/>
          <p14:tracePt t="319834" x="4279900" y="1905000"/>
          <p14:tracePt t="319904" x="4279900" y="1911350"/>
          <p14:tracePt t="319934" x="4273550" y="1911350"/>
          <p14:tracePt t="319968" x="4260850" y="1911350"/>
          <p14:tracePt t="319986" x="4203700" y="1917700"/>
          <p14:tracePt t="320001" x="4146550" y="1917700"/>
          <p14:tracePt t="320018" x="3981450" y="1924050"/>
          <p14:tracePt t="320034" x="3797300" y="1917700"/>
          <p14:tracePt t="320051" x="3568700" y="1905000"/>
          <p14:tracePt t="320067" x="3378200" y="1892300"/>
          <p14:tracePt t="320084" x="3232150" y="1885950"/>
          <p14:tracePt t="320101" x="3098800" y="1885950"/>
          <p14:tracePt t="320118" x="2971800" y="1885950"/>
          <p14:tracePt t="320134" x="2755900" y="1892300"/>
          <p14:tracePt t="320151" x="2527300" y="1898650"/>
          <p14:tracePt t="320167" x="2247900" y="1905000"/>
          <p14:tracePt t="320185" x="2025650" y="1905000"/>
          <p14:tracePt t="320202" x="1828800" y="1905000"/>
          <p14:tracePt t="320205" x="1758950" y="1905000"/>
          <p14:tracePt t="320217" x="1695450" y="1911350"/>
          <p14:tracePt t="320234" x="1619250" y="1924050"/>
          <p14:tracePt t="320251" x="1536700" y="1955800"/>
          <p14:tracePt t="320268" x="1460500" y="1993900"/>
          <p14:tracePt t="320285" x="1428750" y="2019300"/>
          <p14:tracePt t="320301" x="1416050" y="2038350"/>
          <p14:tracePt t="320318" x="1409700" y="2044700"/>
          <p14:tracePt t="320387" x="1409700" y="2051050"/>
          <p14:tracePt t="320401" x="1416050" y="2057400"/>
          <p14:tracePt t="320418" x="1428750" y="2070100"/>
          <p14:tracePt t="320434" x="1447800" y="2076450"/>
          <p14:tracePt t="320451" x="1466850" y="2082800"/>
          <p14:tracePt t="320453" x="1479550" y="2089150"/>
          <p14:tracePt t="320469" x="1485900" y="2095500"/>
          <p14:tracePt t="320471" x="1504950" y="2101850"/>
          <p14:tracePt t="320485" x="1511300" y="2101850"/>
          <p14:tracePt t="320502" x="1568450" y="2101850"/>
          <p14:tracePt t="320518" x="1708150" y="2095500"/>
          <p14:tracePt t="320534" x="1784350" y="2082800"/>
          <p14:tracePt t="320551" x="1841500" y="2070100"/>
          <p14:tracePt t="320568" x="1873250" y="2063750"/>
          <p14:tracePt t="320585" x="1892300" y="2057400"/>
          <p14:tracePt t="320601" x="1905000" y="2051050"/>
          <p14:tracePt t="320618" x="1924050" y="2044700"/>
          <p14:tracePt t="320634" x="1930400" y="2038350"/>
          <p14:tracePt t="320652" x="1936750" y="2025650"/>
          <p14:tracePt t="320669" x="1936750" y="2012950"/>
          <p14:tracePt t="320672" x="1936750" y="2006600"/>
          <p14:tracePt t="320685" x="1936750" y="1987550"/>
          <p14:tracePt t="320702" x="1924050" y="1974850"/>
          <p14:tracePt t="320718" x="1898650" y="1949450"/>
          <p14:tracePt t="320735" x="1892300" y="1943100"/>
          <p14:tracePt t="320751" x="1885950" y="1943100"/>
          <p14:tracePt t="320753" x="1879600" y="1936750"/>
          <p14:tracePt t="320768" x="1854200" y="1936750"/>
          <p14:tracePt t="320785" x="1778000" y="1930400"/>
          <p14:tracePt t="320801" x="1714500" y="1930400"/>
          <p14:tracePt t="320818" x="1631950" y="1924050"/>
          <p14:tracePt t="320835" x="1587500" y="1917700"/>
          <p14:tracePt t="320851" x="1536700" y="1917700"/>
          <p14:tracePt t="320870" x="1524000" y="1917700"/>
          <p14:tracePt t="320885" x="1517650" y="1917700"/>
          <p14:tracePt t="320902" x="1504950" y="1924050"/>
          <p14:tracePt t="320918" x="1492250" y="1943100"/>
          <p14:tracePt t="320935" x="1485900" y="1962150"/>
          <p14:tracePt t="320953" x="1485900" y="1987550"/>
          <p14:tracePt t="320968" x="1511300" y="2012950"/>
          <p14:tracePt t="320985" x="1524000" y="2038350"/>
          <p14:tracePt t="321003" x="1543050" y="2057400"/>
          <p14:tracePt t="321018" x="1593850" y="2101850"/>
          <p14:tracePt t="321036" x="1612900" y="2120900"/>
          <p14:tracePt t="321054" x="1625600" y="2133600"/>
          <p14:tracePt t="321068" x="1631950" y="2133600"/>
          <p14:tracePt t="321085" x="1657350" y="2139950"/>
          <p14:tracePt t="321102" x="1708150" y="2139950"/>
          <p14:tracePt t="321119" x="1797050" y="2146300"/>
          <p14:tracePt t="321134" x="1930400" y="2146300"/>
          <p14:tracePt t="321152" x="2070100" y="2146300"/>
          <p14:tracePt t="321168" x="2190750" y="2139950"/>
          <p14:tracePt t="321184" x="2235200" y="2127250"/>
          <p14:tracePt t="321202" x="2241550" y="2127250"/>
          <p14:tracePt t="321235" x="2247900" y="2120900"/>
          <p14:tracePt t="321252" x="2254250" y="2120900"/>
          <p14:tracePt t="321268" x="2273300" y="2108200"/>
          <p14:tracePt t="321285" x="2317750" y="2095500"/>
          <p14:tracePt t="321302" x="2343150" y="2089150"/>
          <p14:tracePt t="321318" x="2368550" y="2082800"/>
          <p14:tracePt t="321335" x="2393950" y="2082800"/>
          <p14:tracePt t="321352" x="2400300" y="2082800"/>
          <p14:tracePt t="321386" x="2406650" y="2082800"/>
          <p14:tracePt t="321402" x="2419350" y="2082800"/>
          <p14:tracePt t="321419" x="2438400" y="2076450"/>
          <p14:tracePt t="321435" x="2470150" y="2070100"/>
          <p14:tracePt t="321452" x="2495550" y="2051050"/>
          <p14:tracePt t="321469" x="2520950" y="2044700"/>
          <p14:tracePt t="321485" x="2527300" y="2044700"/>
          <p14:tracePt t="321527" x="2527300" y="2038350"/>
          <p14:tracePt t="321551" x="2527300" y="2032000"/>
          <p14:tracePt t="321556" x="2520950" y="2032000"/>
          <p14:tracePt t="321568" x="2520950" y="2025650"/>
          <p14:tracePt t="321585" x="2520950" y="2019300"/>
          <p14:tracePt t="321602" x="2514600" y="2019300"/>
          <p14:tracePt t="321619" x="2514600" y="2012950"/>
          <p14:tracePt t="321635" x="2508250" y="2012950"/>
          <p14:tracePt t="321700" x="2501900" y="2012950"/>
          <p14:tracePt t="321737" x="2495550" y="2012950"/>
          <p14:tracePt t="321750" x="2489200" y="2012950"/>
          <p14:tracePt t="321769" x="2482850" y="2012950"/>
          <p14:tracePt t="321788" x="2476500" y="2012950"/>
          <p14:tracePt t="321823" x="2470150" y="2019300"/>
          <p14:tracePt t="321861" x="2470150" y="2025650"/>
          <p14:tracePt t="321869" x="2463800" y="2025650"/>
          <p14:tracePt t="321923" x="2457450" y="2032000"/>
          <p14:tracePt t="322028" x="2451100" y="2032000"/>
          <p14:tracePt t="322056" x="2444750" y="2032000"/>
          <p14:tracePt t="322084" x="2438400" y="2032000"/>
          <p14:tracePt t="322167" x="2432050" y="2032000"/>
          <p14:tracePt t="322176" x="2425700" y="2032000"/>
          <p14:tracePt t="322203" x="2419350" y="2038350"/>
          <p14:tracePt t="322220" x="2413000" y="2038350"/>
          <p14:tracePt t="322237" x="2406650" y="2038350"/>
          <p14:tracePt t="322286" x="2400300" y="2038350"/>
          <p14:tracePt t="322303" x="2393950" y="2038350"/>
          <p14:tracePt t="322319" x="2381250" y="2038350"/>
          <p14:tracePt t="322336" x="2374900" y="2038350"/>
          <p14:tracePt t="322353" x="2368550" y="2038350"/>
          <p14:tracePt t="322369" x="2362200" y="2032000"/>
          <p14:tracePt t="322371" x="2362200" y="2025650"/>
          <p14:tracePt t="322386" x="2349500" y="2006600"/>
          <p14:tracePt t="322403" x="2336800" y="1993900"/>
          <p14:tracePt t="322420" x="2311400" y="1968500"/>
          <p14:tracePt t="322436" x="2305050" y="1962150"/>
          <p14:tracePt t="322453" x="2305050" y="1943100"/>
          <p14:tracePt t="322470" x="2317750" y="1930400"/>
          <p14:tracePt t="322486" x="2349500" y="1917700"/>
          <p14:tracePt t="322503" x="2355850" y="1917700"/>
          <p14:tracePt t="322537" x="2362200" y="1930400"/>
          <p14:tracePt t="322556" x="2368550" y="1943100"/>
          <p14:tracePt t="322571" x="2374900" y="1955800"/>
          <p14:tracePt t="322586" x="2387600" y="1974850"/>
          <p14:tracePt t="322603" x="2406650" y="2000250"/>
          <p14:tracePt t="322619" x="2451100" y="2038350"/>
          <p14:tracePt t="322636" x="2501900" y="2070100"/>
          <p14:tracePt t="322653" x="2527300" y="2095500"/>
          <p14:tracePt t="322670" x="2559050" y="2114550"/>
          <p14:tracePt t="322686" x="2616200" y="2139950"/>
          <p14:tracePt t="322703" x="2711450" y="2159000"/>
          <p14:tracePt t="322720" x="2813050" y="2178050"/>
          <p14:tracePt t="322736" x="2921000" y="2197100"/>
          <p14:tracePt t="322753" x="3009900" y="2209800"/>
          <p14:tracePt t="322770" x="3105150" y="2209800"/>
          <p14:tracePt t="322771" x="3136900" y="2209800"/>
          <p14:tracePt t="322785" x="3219450" y="2209800"/>
          <p14:tracePt t="322803" x="3333750" y="2203450"/>
          <p14:tracePt t="322820" x="3473450" y="2203450"/>
          <p14:tracePt t="322836" x="3625850" y="2197100"/>
          <p14:tracePt t="322855" x="3765550" y="2184400"/>
          <p14:tracePt t="322872" x="3873500" y="2171700"/>
          <p14:tracePt t="322874" x="3911600" y="2165350"/>
          <p14:tracePt t="322887" x="3937000" y="2159000"/>
          <p14:tracePt t="322903" x="3949700" y="2152650"/>
          <p14:tracePt t="322937" x="3962400" y="2152650"/>
          <p14:tracePt t="322953" x="3975100" y="2152650"/>
          <p14:tracePt t="322970" x="3994150" y="2152650"/>
          <p14:tracePt t="323020" x="3994150" y="2146300"/>
          <p14:tracePt t="323037" x="3994150" y="2139950"/>
          <p14:tracePt t="323122" x="4006850" y="2133600"/>
          <p14:tracePt t="323137" x="4032250" y="2127250"/>
          <p14:tracePt t="323153" x="4076700" y="2120900"/>
          <p14:tracePt t="323170" x="4108450" y="2101850"/>
          <p14:tracePt t="323187" x="4121150" y="2089150"/>
          <p14:tracePt t="323203" x="4140200" y="2063750"/>
          <p14:tracePt t="323220" x="4152900" y="2044700"/>
          <p14:tracePt t="323237" x="4171950" y="2019300"/>
          <p14:tracePt t="323253" x="4178300" y="2000250"/>
          <p14:tracePt t="323270" x="4184650" y="1987550"/>
          <p14:tracePt t="323287" x="4191000" y="1968500"/>
          <p14:tracePt t="323320" x="4184650" y="1962150"/>
          <p14:tracePt t="323337" x="4165600" y="1955800"/>
          <p14:tracePt t="323354" x="4121150" y="1943100"/>
          <p14:tracePt t="323371" x="4076700" y="1930400"/>
          <p14:tracePt t="323387" x="4025900" y="1911350"/>
          <p14:tracePt t="323403" x="3987800" y="1898650"/>
          <p14:tracePt t="323422" x="3956050" y="1892300"/>
          <p14:tracePt t="323437" x="3949700" y="1905000"/>
          <p14:tracePt t="323453" x="3949700" y="1924050"/>
          <p14:tracePt t="323470" x="3962400" y="1949450"/>
          <p14:tracePt t="323487" x="3975100" y="1981200"/>
          <p14:tracePt t="323506" x="4025900" y="2038350"/>
          <p14:tracePt t="323520" x="4051300" y="2051050"/>
          <p14:tracePt t="323537" x="4114800" y="2070100"/>
          <p14:tracePt t="323553" x="4222750" y="2082800"/>
          <p14:tracePt t="323557" x="4292600" y="2082800"/>
          <p14:tracePt t="323570" x="4362450" y="2082800"/>
          <p14:tracePt t="323587" x="4483100" y="2082800"/>
          <p14:tracePt t="323605" x="4591050" y="2070100"/>
          <p14:tracePt t="323621" x="4610100" y="2057400"/>
          <p14:tracePt t="323637" x="4616450" y="2057400"/>
          <p14:tracePt t="323656" x="4616450" y="2051050"/>
          <p14:tracePt t="323670" x="4610100" y="2044700"/>
          <p14:tracePt t="323704" x="4603750" y="2044700"/>
          <p14:tracePt t="323737" x="4597400" y="2044700"/>
          <p14:tracePt t="323754" x="4591050" y="2044700"/>
          <p14:tracePt t="323770" x="4584700" y="2057400"/>
          <p14:tracePt t="323787" x="4572000" y="2070100"/>
          <p14:tracePt t="323804" x="4565650" y="2076450"/>
          <p14:tracePt t="323821" x="4552950" y="2089150"/>
          <p14:tracePt t="323837" x="4540250" y="2095500"/>
          <p14:tracePt t="323856" x="4527550" y="2101850"/>
          <p14:tracePt t="323871" x="4521200" y="2108200"/>
          <p14:tracePt t="323925" x="4514850" y="2108200"/>
          <p14:tracePt t="323937" x="4514850" y="2114550"/>
          <p14:tracePt t="323954" x="4495800" y="2133600"/>
          <p14:tracePt t="323971" x="4451350" y="2152650"/>
          <p14:tracePt t="323987" x="4406900" y="2171700"/>
          <p14:tracePt t="324004" x="4387850" y="2184400"/>
          <p14:tracePt t="324021" x="4368800" y="2184400"/>
          <p14:tracePt t="324054" x="4362450" y="2171700"/>
          <p14:tracePt t="324071" x="4362450" y="2165350"/>
          <p14:tracePt t="324087" x="4368800" y="2165350"/>
          <p14:tracePt t="324104" x="4368800" y="2171700"/>
          <p14:tracePt t="324122" x="4368800" y="2184400"/>
          <p14:tracePt t="324139" x="4343400" y="2203450"/>
          <p14:tracePt t="324154" x="4324350" y="2216150"/>
          <p14:tracePt t="324171" x="4305300" y="2222500"/>
          <p14:tracePt t="324189" x="4286250" y="2222500"/>
          <p14:tracePt t="324204" x="4279900" y="2216150"/>
          <p14:tracePt t="327378" x="4286250" y="2209800"/>
          <p14:tracePt t="327399" x="4324350" y="2209800"/>
          <p14:tracePt t="327408" x="4413250" y="2197100"/>
          <p14:tracePt t="327424" x="4552950" y="2171700"/>
          <p14:tracePt t="327441" x="4673600" y="2171700"/>
          <p14:tracePt t="327457" x="4699000" y="2209800"/>
          <p14:tracePt t="327475" x="4692650" y="2228850"/>
          <p14:tracePt t="327490" x="4660900" y="2247900"/>
          <p14:tracePt t="327507" x="4629150" y="2260600"/>
          <p14:tracePt t="327524" x="4597400" y="2286000"/>
          <p14:tracePt t="327540" x="4584700" y="2298700"/>
          <p14:tracePt t="327557" x="4584700" y="2324100"/>
          <p14:tracePt t="327574" x="4584700" y="2381250"/>
          <p14:tracePt t="327590" x="4597400" y="2451100"/>
          <p14:tracePt t="327607" x="4629150" y="2533650"/>
          <p14:tracePt t="327624" x="4711700" y="2635250"/>
          <p14:tracePt t="327641" x="4743450" y="2673350"/>
          <p14:tracePt t="327657" x="4743450" y="2705100"/>
          <p14:tracePt t="327674" x="4743450" y="2730500"/>
          <p14:tracePt t="327691" x="4756150" y="2762250"/>
          <p14:tracePt t="327707" x="4787900" y="2825750"/>
          <p14:tracePt t="327724" x="4826000" y="2876550"/>
          <p14:tracePt t="327741" x="4876800" y="2959100"/>
          <p14:tracePt t="327757" x="4914900" y="3028950"/>
          <p14:tracePt t="327774" x="4946650" y="3117850"/>
          <p14:tracePt t="327791" x="4965700" y="3187700"/>
          <p14:tracePt t="327807" x="5029200" y="3282950"/>
          <p14:tracePt t="327824" x="5118100" y="3365500"/>
          <p14:tracePt t="327840" x="5283200" y="3492500"/>
          <p14:tracePt t="327858" x="5416550" y="3606800"/>
          <p14:tracePt t="327860" x="5499100" y="3670300"/>
          <p14:tracePt t="327874" x="5645150" y="3797300"/>
          <p14:tracePt t="327892" x="5784850" y="3905250"/>
          <p14:tracePt t="327909" x="5886450" y="3987800"/>
          <p14:tracePt t="327926" x="6032500" y="4108450"/>
          <p14:tracePt t="327940" x="6191250" y="4235450"/>
          <p14:tracePt t="327959" x="6356350" y="4362450"/>
          <p14:tracePt t="327977" x="6521450" y="4470400"/>
          <p14:tracePt t="327992" x="6667500" y="4552950"/>
          <p14:tracePt t="328007" x="6788150" y="4610100"/>
          <p14:tracePt t="328024" x="6858000" y="4635500"/>
          <p14:tracePt t="328041" x="6870700" y="4641850"/>
          <p14:tracePt t="328057" x="6877050" y="4641850"/>
          <p14:tracePt t="328074" x="6902450" y="4648200"/>
          <p14:tracePt t="328091" x="6965950" y="4660900"/>
          <p14:tracePt t="328093" x="7004050" y="4679950"/>
          <p14:tracePt t="328107" x="7048500" y="4699000"/>
          <p14:tracePt t="328124" x="7143750" y="4762500"/>
          <p14:tracePt t="328141" x="7188200" y="4806950"/>
          <p14:tracePt t="328158" x="7219950" y="4838700"/>
          <p14:tracePt t="328174" x="7245350" y="4864100"/>
          <p14:tracePt t="328191" x="7296150" y="4908550"/>
          <p14:tracePt t="328208" x="7378700" y="4953000"/>
          <p14:tracePt t="328224" x="7512050" y="5029200"/>
          <p14:tracePt t="328241" x="7607300" y="5080000"/>
          <p14:tracePt t="328258" x="7670800" y="5130800"/>
          <p14:tracePt t="328274" x="7677150" y="5143500"/>
          <p14:tracePt t="328335" x="7677150" y="5149850"/>
          <p14:tracePt t="328351" x="7670800" y="5149850"/>
          <p14:tracePt t="328359" x="7664450" y="5149850"/>
          <p14:tracePt t="328374" x="7639050" y="5149850"/>
          <p14:tracePt t="328391" x="7600950" y="5137150"/>
          <p14:tracePt t="328408" x="7575550" y="5130800"/>
          <p14:tracePt t="328424" x="7569200" y="5124450"/>
          <p14:tracePt t="328441" x="7569200" y="5111750"/>
          <p14:tracePt t="328458" x="7562850" y="5099050"/>
          <p14:tracePt t="328491" x="7562850" y="5086350"/>
          <p14:tracePt t="328508" x="7562850" y="5054600"/>
          <p14:tracePt t="328524" x="7562850" y="4914900"/>
          <p14:tracePt t="328541" x="7562850" y="4673600"/>
          <p14:tracePt t="328558" x="7562850" y="4362450"/>
          <p14:tracePt t="328575" x="7556500" y="4044950"/>
          <p14:tracePt t="328591" x="7550150" y="3733800"/>
          <p14:tracePt t="328608" x="7537450" y="3441700"/>
          <p14:tracePt t="328625" x="7531100" y="3321050"/>
          <p14:tracePt t="328641" x="7524750" y="3276600"/>
          <p14:tracePt t="328657" x="7524750" y="3270250"/>
          <p14:tracePt t="328775" x="7518400" y="3263900"/>
          <p14:tracePt t="328790" x="7473950" y="3257550"/>
          <p14:tracePt t="328808" x="7404100" y="3232150"/>
          <p14:tracePt t="328825" x="7296150" y="3181350"/>
          <p14:tracePt t="328841" x="7162800" y="3117850"/>
          <p14:tracePt t="328858" x="7035800" y="3079750"/>
          <p14:tracePt t="328875" x="6978650" y="3073400"/>
          <p14:tracePt t="328892" x="6940550" y="3073400"/>
          <p14:tracePt t="328908" x="6915150" y="3079750"/>
          <p14:tracePt t="328926" x="6877050" y="3092450"/>
          <p14:tracePt t="328942" x="6819900" y="3105150"/>
          <p14:tracePt t="328958" x="6731000" y="3117850"/>
          <p14:tracePt t="328975" x="6591300" y="3136900"/>
          <p14:tracePt t="328991" x="6426200" y="3149600"/>
          <p14:tracePt t="329008" x="6229350" y="3149600"/>
          <p14:tracePt t="329025" x="6038850" y="3143250"/>
          <p14:tracePt t="329043" x="5873750" y="3117850"/>
          <p14:tracePt t="329061" x="5759450" y="3098800"/>
          <p14:tracePt t="329063" x="5727700" y="3092450"/>
          <p14:tracePt t="329077" x="5721350" y="3086100"/>
          <p14:tracePt t="329108" x="5727700" y="3086100"/>
          <p14:tracePt t="329125" x="5740400" y="3092450"/>
          <p14:tracePt t="329143" x="5753100" y="3098800"/>
          <p14:tracePt t="329332" x="5740400" y="3098800"/>
          <p14:tracePt t="329342" x="5734050" y="3092450"/>
          <p14:tracePt t="329359" x="5708650" y="3079750"/>
          <p14:tracePt t="329375" x="5657850" y="3054350"/>
          <p14:tracePt t="329392" x="5562600" y="3003550"/>
          <p14:tracePt t="329411" x="5283200" y="2870200"/>
          <p14:tracePt t="329425" x="5232400" y="2857500"/>
          <p14:tracePt t="329427" x="5137150" y="2825750"/>
          <p14:tracePt t="329442" x="4953000" y="2794000"/>
          <p14:tracePt t="329459" x="4845050" y="2762250"/>
          <p14:tracePt t="329475" x="4749800" y="2724150"/>
          <p14:tracePt t="329492" x="4718050" y="2686050"/>
          <p14:tracePt t="329508" x="4705350" y="2647950"/>
          <p14:tracePt t="329527" x="4699000" y="2622550"/>
          <p14:tracePt t="329542" x="4692650" y="2590800"/>
          <p14:tracePt t="329559" x="4667250" y="2552700"/>
          <p14:tracePt t="329576" x="4622800" y="2501900"/>
          <p14:tracePt t="329579" x="4591050" y="2451100"/>
          <p14:tracePt t="329594" x="4540250" y="2374900"/>
          <p14:tracePt t="329609" x="4521200" y="2317750"/>
          <p14:tracePt t="329626" x="4502150" y="2260600"/>
          <p14:tracePt t="329628" x="4508500" y="2228850"/>
          <p14:tracePt t="329642" x="4533900" y="2216150"/>
          <p14:tracePt t="329659" x="4559300" y="2216150"/>
          <p14:tracePt t="329675" x="4603750" y="2235200"/>
          <p14:tracePt t="329693" x="4686300" y="2298700"/>
          <p14:tracePt t="329709" x="4699000" y="2317750"/>
          <p14:tracePt t="329725" x="4768850" y="2419350"/>
          <p14:tracePt t="329742" x="4787900" y="2457450"/>
          <p14:tracePt t="329759" x="4787900" y="2489200"/>
          <p14:tracePt t="329775" x="4794250" y="2527300"/>
          <p14:tracePt t="329792" x="4813300" y="2584450"/>
          <p14:tracePt t="329808" x="4857750" y="2679700"/>
          <p14:tracePt t="329825" x="4933950" y="2800350"/>
          <p14:tracePt t="329842" x="5067300" y="2984500"/>
          <p14:tracePt t="329859" x="5181600" y="3149600"/>
          <p14:tracePt t="329861" x="5232400" y="3238500"/>
          <p14:tracePt t="329876" x="5340350" y="3429000"/>
          <p14:tracePt t="329893" x="5416550" y="3587750"/>
          <p14:tracePt t="329909" x="5505450" y="3797300"/>
          <p14:tracePt t="329927" x="5588000" y="4000500"/>
          <p14:tracePt t="329942" x="5702300" y="4248150"/>
          <p14:tracePt t="329959" x="5854700" y="4527550"/>
          <p14:tracePt t="329977" x="6070600" y="4851400"/>
          <p14:tracePt t="329992" x="6324600" y="5162550"/>
          <p14:tracePt t="330009" x="6610350" y="5467350"/>
          <p14:tracePt t="330026" x="6896100" y="5727700"/>
          <p14:tracePt t="330042" x="7112000" y="5892800"/>
          <p14:tracePt t="330059" x="7327900" y="6007100"/>
          <p14:tracePt t="330076" x="7493000" y="6051550"/>
          <p14:tracePt t="330092" x="7607300" y="6064250"/>
          <p14:tracePt t="330109" x="7639050" y="6051550"/>
          <p14:tracePt t="330126" x="7639050" y="6019800"/>
          <p14:tracePt t="330143" x="7639050" y="5988050"/>
          <p14:tracePt t="330161" x="7645400" y="5956300"/>
          <p14:tracePt t="330176" x="7677150" y="5918200"/>
          <p14:tracePt t="330192" x="7747000" y="5848350"/>
          <p14:tracePt t="330209" x="7804150" y="5797550"/>
          <p14:tracePt t="330226" x="7835900" y="5765800"/>
          <p14:tracePt t="330242" x="7848600" y="5753100"/>
          <p14:tracePt t="330259" x="7861300" y="5746750"/>
          <p14:tracePt t="330276" x="7867650" y="5740400"/>
          <p14:tracePt t="330292" x="7880350" y="5727700"/>
          <p14:tracePt t="330311" x="7905750" y="5702300"/>
          <p14:tracePt t="330326" x="7937500" y="5651500"/>
          <p14:tracePt t="330343" x="7994650" y="5549900"/>
          <p14:tracePt t="330360" x="8039100" y="5454650"/>
          <p14:tracePt t="330377" x="8039100" y="5416550"/>
          <p14:tracePt t="330393" x="8026400" y="5397500"/>
          <p14:tracePt t="330410" x="8013700" y="5391150"/>
          <p14:tracePt t="330426" x="7981950" y="5372100"/>
          <p14:tracePt t="330443" x="7937500" y="5308600"/>
          <p14:tracePt t="330459" x="7905750" y="5226050"/>
          <p14:tracePt t="330476" x="7880350" y="5124450"/>
          <p14:tracePt t="330493" x="7874000" y="5048250"/>
          <p14:tracePt t="330510" x="7874000" y="4965700"/>
          <p14:tracePt t="330526" x="7854950" y="4876800"/>
          <p14:tracePt t="330543" x="7842250" y="4845050"/>
          <p14:tracePt t="330547" x="7835900" y="4832350"/>
          <p14:tracePt t="330559" x="7823200" y="4819650"/>
          <p14:tracePt t="330576" x="7816850" y="4813300"/>
          <p14:tracePt t="330593" x="7810500" y="4806950"/>
          <p14:tracePt t="330595" x="7804150" y="4806950"/>
          <p14:tracePt t="330610" x="7804150" y="4800600"/>
          <p14:tracePt t="330626" x="7797800" y="4800600"/>
          <p14:tracePt t="330643" x="7797800" y="4794250"/>
          <p14:tracePt t="330660" x="7791450" y="4787900"/>
          <p14:tracePt t="330677" x="7785100" y="4781550"/>
          <p14:tracePt t="330693" x="7766050" y="4768850"/>
          <p14:tracePt t="330710" x="7715250" y="4743450"/>
          <p14:tracePt t="330726" x="7651750" y="4718050"/>
          <p14:tracePt t="330743" x="7575550" y="4711700"/>
          <p14:tracePt t="330760" x="7493000" y="4711700"/>
          <p14:tracePt t="330776" x="7404100" y="4718050"/>
          <p14:tracePt t="330793" x="7327900" y="4743450"/>
          <p14:tracePt t="330810" x="7289800" y="4768850"/>
          <p14:tracePt t="330826" x="7258050" y="4800600"/>
          <p14:tracePt t="330843" x="7207250" y="4832350"/>
          <p14:tracePt t="330846" x="7188200" y="4838700"/>
          <p14:tracePt t="330860" x="7112000" y="4876800"/>
          <p14:tracePt t="330877" x="7042150" y="4908550"/>
          <p14:tracePt t="330893" x="6997700" y="4927600"/>
          <p14:tracePt t="330910" x="6978650" y="4940300"/>
          <p14:tracePt t="330925" x="6946900" y="4946650"/>
          <p14:tracePt t="330943" x="6896100" y="4953000"/>
          <p14:tracePt t="330960" x="6750050" y="4972050"/>
          <p14:tracePt t="330976" x="6521450" y="4946650"/>
          <p14:tracePt t="330997" x="5975350" y="4768850"/>
          <p14:tracePt t="331013" x="5607050" y="4591050"/>
          <p14:tracePt t="331028" x="5270500" y="4387850"/>
          <p14:tracePt t="331043" x="5130800" y="4279900"/>
          <p14:tracePt t="331062" x="4870450" y="3987800"/>
          <p14:tracePt t="331077" x="4813300" y="3886200"/>
          <p14:tracePt t="331080" x="4762500" y="3784600"/>
          <p14:tracePt t="331093" x="4718050" y="3695700"/>
          <p14:tracePt t="331110" x="4451350" y="3378200"/>
          <p14:tracePt t="331127" x="4171950" y="3168650"/>
          <p14:tracePt t="331143" x="3790950" y="2959100"/>
          <p14:tracePt t="331160" x="3448050" y="2800350"/>
          <p14:tracePt t="331177" x="3168650" y="2679700"/>
          <p14:tracePt t="331193" x="2971800" y="2597150"/>
          <p14:tracePt t="331210" x="2908300" y="2565400"/>
          <p14:tracePt t="331244" x="2921000" y="2571750"/>
          <p14:tracePt t="331259" x="2965450" y="2609850"/>
          <p14:tracePt t="331277" x="2997200" y="2647950"/>
          <p14:tracePt t="331293" x="2997200" y="2679700"/>
          <p14:tracePt t="331310" x="2997200" y="2692400"/>
          <p14:tracePt t="331344" x="3022600" y="2679700"/>
          <p14:tracePt t="331360" x="3086100" y="2597150"/>
          <p14:tracePt t="331379" x="3206750" y="2438400"/>
          <p14:tracePt t="331395" x="3327400" y="2305050"/>
          <p14:tracePt t="331411" x="3435350" y="2197100"/>
          <p14:tracePt t="331427" x="3467100" y="2120900"/>
          <p14:tracePt t="331444" x="3492500" y="2057400"/>
          <p14:tracePt t="331446" x="3498850" y="2044700"/>
          <p14:tracePt t="331462" x="3517900" y="2032000"/>
          <p14:tracePt t="331477" x="3536950" y="2032000"/>
          <p14:tracePt t="331493" x="3562350" y="2063750"/>
          <p14:tracePt t="331510" x="3594100" y="2101850"/>
          <p14:tracePt t="331527" x="3632200" y="2139950"/>
          <p14:tracePt t="331544" x="3657600" y="2171700"/>
          <p14:tracePt t="331560" x="3695700" y="2197100"/>
          <p14:tracePt t="331576" x="3721100" y="2209800"/>
          <p14:tracePt t="331594" x="3733800" y="2216150"/>
          <p14:tracePt t="331610" x="3746500" y="2222500"/>
          <p14:tracePt t="331629" x="3759200" y="2222500"/>
          <p14:tracePt t="331646" x="3790950" y="2209800"/>
          <p14:tracePt t="331660" x="3797300" y="2203450"/>
          <p14:tracePt t="331677" x="3803650" y="2197100"/>
          <p14:tracePt t="331712" x="3810000" y="2197100"/>
          <p14:tracePt t="331727" x="3835400" y="2203450"/>
          <p14:tracePt t="331744" x="3892550" y="2216150"/>
          <p14:tracePt t="331761" x="3975100" y="2228850"/>
          <p14:tracePt t="331779" x="4057650" y="2228850"/>
          <p14:tracePt t="331794" x="4108450" y="2228850"/>
          <p14:tracePt t="331811" x="4152900" y="2178050"/>
          <p14:tracePt t="331827" x="4165600" y="2114550"/>
          <p14:tracePt t="331844" x="4171950" y="2076450"/>
          <p14:tracePt t="331849" x="4178300" y="2057400"/>
          <p14:tracePt t="331863" x="4191000" y="2044700"/>
          <p14:tracePt t="331998" x="4191000" y="2038350"/>
          <p14:tracePt t="332021" x="4197350" y="2038350"/>
          <p14:tracePt t="332030" x="4203700" y="2038350"/>
          <p14:tracePt t="332046" x="4298950" y="2038350"/>
          <p14:tracePt t="332062" x="4546600" y="2076450"/>
          <p14:tracePt t="332077" x="4832350" y="2127250"/>
          <p14:tracePt t="332094" x="5130800" y="2190750"/>
          <p14:tracePt t="332111" x="5283200" y="2216150"/>
          <p14:tracePt t="332128" x="5276850" y="2190750"/>
          <p14:tracePt t="332144" x="5156200" y="2120900"/>
          <p14:tracePt t="332161" x="4959350" y="2044700"/>
          <p14:tracePt t="332178" x="4756150" y="1981200"/>
          <p14:tracePt t="332193" x="4610100" y="1949450"/>
          <p14:tracePt t="332211" x="4572000" y="1936750"/>
          <p14:tracePt t="332228" x="4578350" y="1936750"/>
          <p14:tracePt t="332244" x="4616450" y="1936750"/>
          <p14:tracePt t="332261" x="4629150" y="1936750"/>
          <p14:tracePt t="332278" x="4622800" y="1930400"/>
          <p14:tracePt t="332294" x="4565650" y="1905000"/>
          <p14:tracePt t="332312" x="4495800" y="1892300"/>
          <p14:tracePt t="332328" x="4413250" y="1879600"/>
          <p14:tracePt t="332344" x="4362450" y="1873250"/>
          <p14:tracePt t="332361" x="4343400" y="1866900"/>
          <p14:tracePt t="332378" x="4311650" y="1860550"/>
          <p14:tracePt t="332394" x="4273550" y="1854200"/>
          <p14:tracePt t="332411" x="4229100" y="1854200"/>
          <p14:tracePt t="332428" x="4146550" y="1866900"/>
          <p14:tracePt t="332445" x="4070350" y="1885950"/>
          <p14:tracePt t="332463" x="4019550" y="1911350"/>
          <p14:tracePt t="332478" x="3994150" y="1936750"/>
          <p14:tracePt t="332495" x="3968750" y="1993900"/>
          <p14:tracePt t="332498" x="3962400" y="2012950"/>
          <p14:tracePt t="332513" x="3962400" y="2108200"/>
          <p14:tracePt t="332527" x="3975100" y="2171700"/>
          <p14:tracePt t="332545" x="4070350" y="2305050"/>
          <p14:tracePt t="332563" x="4152900" y="2368550"/>
          <p14:tracePt t="332578" x="4318000" y="2413000"/>
          <p14:tracePt t="332596" x="4470400" y="2419350"/>
          <p14:tracePt t="332612" x="4686300" y="2419350"/>
          <p14:tracePt t="332628" x="4895850" y="2406650"/>
          <p14:tracePt t="332644" x="5048250" y="2381250"/>
          <p14:tracePt t="332662" x="5130800" y="2355850"/>
          <p14:tracePt t="332665" x="5143500" y="2343150"/>
          <p14:tracePt t="332678" x="5143500" y="2336800"/>
          <p14:tracePt t="332695" x="5105400" y="2298700"/>
          <p14:tracePt t="332697" x="5067300" y="2266950"/>
          <p14:tracePt t="332712" x="5016500" y="2222500"/>
          <p14:tracePt t="332714" x="4959350" y="2178050"/>
          <p14:tracePt t="332727" x="4864100" y="2101850"/>
          <p14:tracePt t="332745" x="4730750" y="2000250"/>
          <p14:tracePt t="332747" x="4673600" y="1955800"/>
          <p14:tracePt t="332761" x="4616450" y="1917700"/>
          <p14:tracePt t="332779" x="4502150" y="1854200"/>
          <p14:tracePt t="332795" x="4483100" y="1854200"/>
          <p14:tracePt t="332811" x="4476750" y="1860550"/>
          <p14:tracePt t="332828" x="4464050" y="1911350"/>
          <p14:tracePt t="332845" x="4445000" y="1974850"/>
          <p14:tracePt t="332860" x="4419600" y="2038350"/>
          <p14:tracePt t="332880" x="4387850" y="2101850"/>
          <p14:tracePt t="332895" x="4368800" y="2159000"/>
          <p14:tracePt t="332911" x="4362450" y="2178050"/>
          <p14:tracePt t="332946" x="4362450" y="2171700"/>
          <p14:tracePt t="332962" x="4368800" y="2159000"/>
          <p14:tracePt t="332978" x="4381500" y="2146300"/>
          <p14:tracePt t="332995" x="4394200" y="2139950"/>
          <p14:tracePt t="333028" x="4400550" y="2139950"/>
          <p14:tracePt t="333045" x="4413250" y="2139950"/>
          <p14:tracePt t="333063" x="4432300" y="2139950"/>
          <p14:tracePt t="333078" x="4445000" y="2139950"/>
          <p14:tracePt t="333095" x="4457700" y="2139950"/>
          <p14:tracePt t="333112" x="4425950" y="2127250"/>
          <p14:tracePt t="333128" x="4337050" y="2076450"/>
          <p14:tracePt t="333145" x="4178300" y="2006600"/>
          <p14:tracePt t="333162" x="4038600" y="1955800"/>
          <p14:tracePt t="333179" x="3905250" y="1917700"/>
          <p14:tracePt t="333195" x="3829050" y="1905000"/>
          <p14:tracePt t="333211" x="3810000" y="1905000"/>
          <p14:tracePt t="333228" x="3810000" y="1924050"/>
          <p14:tracePt t="333245" x="3816350" y="1955800"/>
          <p14:tracePt t="333262" x="3854450" y="2000250"/>
          <p14:tracePt t="333278" x="3886200" y="2038350"/>
          <p14:tracePt t="333295" x="3937000" y="2089150"/>
          <p14:tracePt t="333312" x="3987800" y="2139950"/>
          <p14:tracePt t="333328" x="4044950" y="2197100"/>
          <p14:tracePt t="333346" x="4089400" y="2247900"/>
          <p14:tracePt t="333364" x="4114800" y="2279650"/>
          <p14:tracePt t="333379" x="4121150" y="2279650"/>
          <p14:tracePt t="333395" x="4140200" y="2266950"/>
          <p14:tracePt t="333412" x="4159250" y="2235200"/>
          <p14:tracePt t="333428" x="4165600" y="2222500"/>
          <p14:tracePt t="333445" x="4165600" y="2216150"/>
          <p14:tracePt t="333483" x="4171950" y="2216150"/>
          <p14:tracePt t="333495" x="4184650" y="2203450"/>
          <p14:tracePt t="333512" x="4216400" y="2184400"/>
          <p14:tracePt t="333527" x="4254500" y="2165350"/>
          <p14:tracePt t="333545" x="4279900" y="2146300"/>
          <p14:tracePt t="333562" x="4305300" y="2127250"/>
          <p14:tracePt t="333578" x="4324350" y="2108200"/>
          <p14:tracePt t="333595" x="4330700" y="2108200"/>
          <p14:tracePt t="333612" x="4330700" y="2101850"/>
          <p14:tracePt t="333629" x="4337050" y="2101850"/>
          <p14:tracePt t="333646" x="4343400" y="2101850"/>
          <p14:tracePt t="333662" x="4362450" y="2089150"/>
          <p14:tracePt t="333679" x="4387850" y="2063750"/>
          <p14:tracePt t="333696" x="4400550" y="2044700"/>
          <p14:tracePt t="333712" x="4413250" y="2025650"/>
          <p14:tracePt t="333729" x="4413250" y="1993900"/>
          <p14:tracePt t="333745" x="4413250" y="1974850"/>
          <p14:tracePt t="333762" x="4413250" y="1962150"/>
          <p14:tracePt t="333779" x="4400550" y="1943100"/>
          <p14:tracePt t="333795" x="4368800" y="1924050"/>
          <p14:tracePt t="333797" x="4349750" y="1917700"/>
          <p14:tracePt t="333812" x="4311650" y="1905000"/>
          <p14:tracePt t="333829" x="4292600" y="1898650"/>
          <p14:tracePt t="333845" x="4241800" y="1892300"/>
          <p14:tracePt t="333848" x="4216400" y="1885950"/>
          <p14:tracePt t="333863" x="4171950" y="1873250"/>
          <p14:tracePt t="333879" x="4127500" y="1866900"/>
          <p14:tracePt t="333896" x="4064000" y="1866900"/>
          <p14:tracePt t="333913" x="4006850" y="1898650"/>
          <p14:tracePt t="333929" x="3949700" y="1949450"/>
          <p14:tracePt t="333946" x="3905250" y="2000250"/>
          <p14:tracePt t="333962" x="3873500" y="2044700"/>
          <p14:tracePt t="333979" x="3867150" y="2089150"/>
          <p14:tracePt t="333996" x="3860800" y="2139950"/>
          <p14:tracePt t="334012" x="3854450" y="2165350"/>
          <p14:tracePt t="334029" x="3829050" y="2197100"/>
          <p14:tracePt t="334046" x="3638550" y="2273300"/>
          <p14:tracePt t="334062" x="3422650" y="2317750"/>
          <p14:tracePt t="334080" x="3327400" y="2336800"/>
          <p14:tracePt t="334096" x="2870200" y="2368550"/>
          <p14:tracePt t="334112" x="2622550" y="2368550"/>
          <p14:tracePt t="334129" x="2444750" y="2343150"/>
          <p14:tracePt t="334146" x="2292350" y="2324100"/>
          <p14:tracePt t="334164" x="2051050" y="2292350"/>
          <p14:tracePt t="334179" x="1689100" y="2254250"/>
          <p14:tracePt t="334196" x="1301750" y="2209800"/>
          <p14:tracePt t="334213" x="831850" y="2165350"/>
          <p14:tracePt t="334229" x="488950" y="2127250"/>
          <p14:tracePt t="334246" x="241300" y="2101850"/>
          <p14:tracePt t="334263" x="95250" y="2082800"/>
          <p14:tracePt t="334279" x="63500" y="2082800"/>
          <p14:tracePt t="334330" x="69850" y="2101850"/>
          <p14:tracePt t="334346" x="69850" y="2127250"/>
          <p14:tracePt t="334362" x="63500" y="2159000"/>
          <p14:tracePt t="334380" x="63500" y="2190750"/>
          <p14:tracePt t="334396" x="63500" y="2209800"/>
          <p14:tracePt t="334413" x="95250" y="2241550"/>
          <p14:tracePt t="334430" x="139700" y="2292350"/>
          <p14:tracePt t="334447" x="152400" y="2317750"/>
          <p14:tracePt t="334463" x="152400" y="2349500"/>
          <p14:tracePt t="334482" x="146050" y="2381250"/>
          <p14:tracePt t="334496" x="152400" y="2393950"/>
          <p14:tracePt t="334513" x="165100" y="2400300"/>
          <p14:tracePt t="334529" x="184150" y="2406650"/>
          <p14:tracePt t="334546" x="215900" y="2406650"/>
          <p14:tracePt t="334563" x="273050" y="2406650"/>
          <p14:tracePt t="334579" x="342900" y="2393950"/>
          <p14:tracePt t="334596" x="444500" y="2362200"/>
          <p14:tracePt t="334613" x="482600" y="2336800"/>
          <p14:tracePt t="334630" x="488950" y="2317750"/>
          <p14:tracePt t="334646" x="495300" y="2292350"/>
          <p14:tracePt t="334649" x="495300" y="2286000"/>
          <p14:tracePt t="334663" x="495300" y="2273300"/>
          <p14:tracePt t="334680" x="495300" y="2235200"/>
          <p14:tracePt t="334696" x="495300" y="2203450"/>
          <p14:tracePt t="334713" x="488950" y="2184400"/>
          <p14:tracePt t="334730" x="488950" y="2146300"/>
          <p14:tracePt t="334746" x="488950" y="2120900"/>
          <p14:tracePt t="334763" x="488950" y="2114550"/>
          <p14:tracePt t="334780" x="488950" y="2108200"/>
          <p14:tracePt t="334797" x="482600" y="2101850"/>
          <p14:tracePt t="334813" x="457200" y="2101850"/>
          <p14:tracePt t="334816" x="450850" y="2095500"/>
          <p14:tracePt t="334830" x="438150" y="2089150"/>
          <p14:tracePt t="334846" x="406400" y="2076450"/>
          <p14:tracePt t="334849" x="374650" y="2057400"/>
          <p14:tracePt t="334862" x="355600" y="2051050"/>
          <p14:tracePt t="334880" x="317500" y="2032000"/>
          <p14:tracePt t="334897" x="298450" y="2032000"/>
          <p14:tracePt t="334913" x="285750" y="2038350"/>
          <p14:tracePt t="334930" x="260350" y="2070100"/>
          <p14:tracePt t="334947" x="241300" y="2089150"/>
          <p14:tracePt t="334963" x="203200" y="2120900"/>
          <p14:tracePt t="334980" x="190500" y="2127250"/>
          <p14:tracePt t="334998" x="184150" y="2133600"/>
          <p14:tracePt t="335013" x="177800" y="2146300"/>
          <p14:tracePt t="335030" x="165100" y="2184400"/>
          <p14:tracePt t="335047" x="165100" y="2241550"/>
          <p14:tracePt t="335063" x="184150" y="2311400"/>
          <p14:tracePt t="335080" x="222250" y="2374900"/>
          <p14:tracePt t="335097" x="254000" y="2419350"/>
          <p14:tracePt t="335114" x="279400" y="2438400"/>
          <p14:tracePt t="335131" x="317500" y="2438400"/>
          <p14:tracePt t="335147" x="355600" y="2432050"/>
          <p14:tracePt t="335163" x="419100" y="2400300"/>
          <p14:tracePt t="335180" x="450850" y="2374900"/>
          <p14:tracePt t="335197" x="476250" y="2343150"/>
          <p14:tracePt t="335213" x="488950" y="2324100"/>
          <p14:tracePt t="335230" x="501650" y="2305050"/>
          <p14:tracePt t="335247" x="501650" y="2292350"/>
          <p14:tracePt t="335263" x="501650" y="2273300"/>
          <p14:tracePt t="335280" x="495300" y="2260600"/>
          <p14:tracePt t="335297" x="482600" y="2241550"/>
          <p14:tracePt t="335313" x="457200" y="2209800"/>
          <p14:tracePt t="335330" x="419100" y="2171700"/>
          <p14:tracePt t="335347" x="381000" y="2133600"/>
          <p14:tracePt t="335363" x="374650" y="2133600"/>
          <p14:tracePt t="335397" x="374650" y="2139950"/>
          <p14:tracePt t="335414" x="374650" y="2152650"/>
          <p14:tracePt t="335430" x="374650" y="2165350"/>
          <p14:tracePt t="335448" x="374650" y="2178050"/>
          <p14:tracePt t="335450" x="361950" y="2190750"/>
          <p14:tracePt t="335464" x="336550" y="2209800"/>
          <p14:tracePt t="335480" x="317500" y="2216150"/>
          <p14:tracePt t="335497" x="285750" y="2228850"/>
          <p14:tracePt t="335499" x="273050" y="2228850"/>
          <p14:tracePt t="335514" x="260350" y="2228850"/>
          <p14:tracePt t="335839" x="260350" y="2235200"/>
          <p14:tracePt t="335863" x="254000" y="2241550"/>
          <p14:tracePt t="335987" x="247650" y="2254250"/>
          <p14:tracePt t="335997" x="247650" y="2260600"/>
          <p14:tracePt t="336014" x="241300" y="2273300"/>
          <p14:tracePt t="336031" x="241300" y="2286000"/>
          <p14:tracePt t="336050" x="241300" y="2292350"/>
          <p14:tracePt t="336064" x="241300" y="2298700"/>
          <p14:tracePt t="336081" x="247650" y="2298700"/>
          <p14:tracePt t="336097" x="247650" y="2311400"/>
          <p14:tracePt t="336114" x="247650" y="2324100"/>
          <p14:tracePt t="336130" x="247650" y="2343150"/>
          <p14:tracePt t="336148" x="247650" y="2355850"/>
          <p14:tracePt t="336164" x="254000" y="2381250"/>
          <p14:tracePt t="336168" x="266700" y="2406650"/>
          <p14:tracePt t="336184" x="285750" y="2425700"/>
          <p14:tracePt t="336197" x="298450" y="2432050"/>
          <p14:tracePt t="336218" x="317500" y="2451100"/>
          <p14:tracePt t="336231" x="323850" y="2451100"/>
          <p14:tracePt t="336266" x="323850" y="2457450"/>
          <p14:tracePt t="336281" x="330200" y="2457450"/>
          <p14:tracePt t="336298" x="342900" y="2457450"/>
          <p14:tracePt t="336314" x="355600" y="2451100"/>
          <p14:tracePt t="336331" x="469900" y="2451100"/>
          <p14:tracePt t="336348" x="698500" y="2482850"/>
          <p14:tracePt t="336364" x="939800" y="2527300"/>
          <p14:tracePt t="336382" x="1143000" y="2565400"/>
          <p14:tracePt t="336398" x="1301750" y="2597150"/>
          <p14:tracePt t="336415" x="1422400" y="2616200"/>
          <p14:tracePt t="336431" x="1549400" y="2622550"/>
          <p14:tracePt t="336448" x="1828800" y="2603500"/>
          <p14:tracePt t="336464" x="2146300" y="2584450"/>
          <p14:tracePt t="336481" x="2679700" y="2571750"/>
          <p14:tracePt t="336498" x="3225800" y="2590800"/>
          <p14:tracePt t="336514" x="3784600" y="2641600"/>
          <p14:tracePt t="336531" x="4279900" y="2692400"/>
          <p14:tracePt t="336548" x="4641850" y="2730500"/>
          <p14:tracePt t="336565" x="4889500" y="2755900"/>
          <p14:tracePt t="336569" x="4972050" y="2762250"/>
          <p14:tracePt t="336581" x="5010150" y="2755900"/>
          <p14:tracePt t="336598" x="5073650" y="2736850"/>
          <p14:tracePt t="336615" x="5111750" y="2698750"/>
          <p14:tracePt t="336632" x="5168900" y="2647950"/>
          <p14:tracePt t="336649" x="5238750" y="2616200"/>
          <p14:tracePt t="336652" x="5276850" y="2603500"/>
          <p14:tracePt t="336667" x="5340350" y="2584450"/>
          <p14:tracePt t="336681" x="5372100" y="2578100"/>
          <p14:tracePt t="336699" x="5441950" y="2540000"/>
          <p14:tracePt t="336715" x="5461000" y="2527300"/>
          <p14:tracePt t="336717" x="5467350" y="2514600"/>
          <p14:tracePt t="336733" x="5467350" y="2495550"/>
          <p14:tracePt t="336748" x="5448300" y="2482850"/>
          <p14:tracePt t="336765" x="5403850" y="2463800"/>
          <p14:tracePt t="336780" x="5340350" y="2432050"/>
          <p14:tracePt t="336798" x="5289550" y="2393950"/>
          <p14:tracePt t="336815" x="5238750" y="2336800"/>
          <p14:tracePt t="336831" x="5207000" y="2292350"/>
          <p14:tracePt t="336849" x="5187950" y="2235200"/>
          <p14:tracePt t="336865" x="5175250" y="2184400"/>
          <p14:tracePt t="336882" x="5149850" y="2133600"/>
          <p14:tracePt t="336900" x="5060950" y="2044700"/>
          <p14:tracePt t="336902" x="5010150" y="2006600"/>
          <p14:tracePt t="336915" x="4972050" y="1981200"/>
          <p14:tracePt t="336932" x="4870450" y="1911350"/>
          <p14:tracePt t="336949" x="4762500" y="1822450"/>
          <p14:tracePt t="336965" x="4730750" y="1758950"/>
          <p14:tracePt t="336982" x="4724400" y="1714500"/>
          <p14:tracePt t="336998" x="4711700" y="1657350"/>
          <p14:tracePt t="337015" x="4679950" y="1606550"/>
          <p14:tracePt t="337031" x="4616450" y="1562100"/>
          <p14:tracePt t="337048" x="4521200" y="1530350"/>
          <p14:tracePt t="337065" x="4425950" y="1504950"/>
          <p14:tracePt t="337081" x="4343400" y="1498600"/>
          <p14:tracePt t="337098" x="4292600" y="1498600"/>
          <p14:tracePt t="337116" x="4254500" y="1511300"/>
          <p14:tracePt t="337131" x="4229100" y="1549400"/>
          <p14:tracePt t="337149" x="4216400" y="1606550"/>
          <p14:tracePt t="337166" x="4210050" y="1644650"/>
          <p14:tracePt t="337182" x="4222750" y="1701800"/>
          <p14:tracePt t="337199" x="4248150" y="1739900"/>
          <p14:tracePt t="337215" x="4298950" y="1797050"/>
          <p14:tracePt t="337232" x="4343400" y="1841500"/>
          <p14:tracePt t="337248" x="4368800" y="1879600"/>
          <p14:tracePt t="337265" x="4387850" y="1911350"/>
          <p14:tracePt t="337283" x="4387850" y="1936750"/>
          <p14:tracePt t="337299" x="4387850" y="1962150"/>
          <p14:tracePt t="337317" x="4381500" y="1974850"/>
          <p14:tracePt t="337332" x="4375150" y="1993900"/>
          <p14:tracePt t="337349" x="4349750" y="2006600"/>
          <p14:tracePt t="337365" x="4337050" y="2019300"/>
          <p14:tracePt t="337382" x="4311650" y="2038350"/>
          <p14:tracePt t="337385" x="4305300" y="2044700"/>
          <p14:tracePt t="337400" x="4292600" y="2051050"/>
          <p14:tracePt t="337403" x="4286250" y="2057400"/>
          <p14:tracePt t="337414" x="4286250" y="2063750"/>
          <p14:tracePt t="337432" x="4267200" y="2082800"/>
          <p14:tracePt t="337449" x="4260850" y="2095500"/>
          <p14:tracePt t="337465" x="4254500" y="2101850"/>
          <p14:tracePt t="337482" x="4248150" y="2114550"/>
          <p14:tracePt t="337499" x="4241800" y="2120900"/>
          <p14:tracePt t="337515" x="4235450" y="2127250"/>
          <p14:tracePt t="337533" x="4229100" y="2133600"/>
          <p14:tracePt t="337549" x="4229100" y="2139950"/>
          <p14:tracePt t="337565" x="4222750" y="2146300"/>
          <p14:tracePt t="337615" x="4222750" y="2152650"/>
          <p14:tracePt t="337666" x="4229100" y="2152650"/>
          <p14:tracePt t="337682" x="4241800" y="2146300"/>
          <p14:tracePt t="337699" x="4254500" y="2133600"/>
          <p14:tracePt t="337716" x="4260850" y="2120900"/>
          <p14:tracePt t="337733" x="4260850" y="2101850"/>
          <p14:tracePt t="337749" x="4260850" y="2082800"/>
          <p14:tracePt t="337766" x="4267200" y="2070100"/>
          <p14:tracePt t="337785" x="4267200" y="2051050"/>
          <p14:tracePt t="337799" x="4267200" y="2044700"/>
          <p14:tracePt t="337816" x="4267200" y="2025650"/>
          <p14:tracePt t="337821" x="4267200" y="2019300"/>
          <p14:tracePt t="337834" x="4267200" y="2006600"/>
          <p14:tracePt t="337866" x="4267200" y="2000250"/>
          <p14:tracePt t="338132" x="4267200" y="2012950"/>
          <p14:tracePt t="338150" x="4267200" y="2025650"/>
          <p14:tracePt t="338166" x="4273550" y="2044700"/>
          <p14:tracePt t="338183" x="4273550" y="2057400"/>
          <p14:tracePt t="338216" x="4273550" y="2063750"/>
          <p14:tracePt t="338233" x="4273550" y="2070100"/>
          <p14:tracePt t="338250" x="4279900" y="2082800"/>
          <p14:tracePt t="338267" x="4286250" y="2108200"/>
          <p14:tracePt t="338283" x="4286250" y="2120900"/>
          <p14:tracePt t="338299" x="4286250" y="2133600"/>
          <p14:tracePt t="338399" x="4286250" y="2139950"/>
          <p14:tracePt t="338407" x="4286250" y="2146300"/>
          <p14:tracePt t="338416" x="4286250" y="2152650"/>
          <p14:tracePt t="338433" x="4286250" y="2184400"/>
          <p14:tracePt t="338450" x="4279900" y="2209800"/>
          <p14:tracePt t="338466" x="4279900" y="2235200"/>
          <p14:tracePt t="338483" x="4279900" y="2241550"/>
          <p14:tracePt t="338534" x="4279900" y="2235200"/>
          <p14:tracePt t="338551" x="4279900" y="2228850"/>
          <p14:tracePt t="338566" x="4286250" y="2216150"/>
          <p14:tracePt t="338639" x="4286250" y="2222500"/>
          <p14:tracePt t="338645" x="4279900" y="2228850"/>
          <p14:tracePt t="338662" x="4273550" y="2235200"/>
          <p14:tracePt t="338683" x="4267200" y="2247900"/>
          <p14:tracePt t="338700" x="4254500" y="2260600"/>
          <p14:tracePt t="338717" x="4248150" y="2266950"/>
          <p14:tracePt t="338733" x="4241800" y="2273300"/>
          <p14:tracePt t="338750" x="4229100" y="2279650"/>
          <p14:tracePt t="338767" x="4203700" y="2298700"/>
          <p14:tracePt t="338783" x="4191000" y="2305050"/>
          <p14:tracePt t="338800" x="4178300" y="2311400"/>
          <p14:tracePt t="338806" x="4171950" y="2317750"/>
          <p14:tracePt t="338816" x="4165600" y="2317750"/>
          <p14:tracePt t="338833" x="4146550" y="2324100"/>
          <p14:tracePt t="338850" x="4095750" y="2336800"/>
          <p14:tracePt t="338868" x="4038600" y="2343150"/>
          <p14:tracePt t="338883" x="3975100" y="2349500"/>
          <p14:tracePt t="338900" x="3898900" y="2355850"/>
          <p14:tracePt t="338916" x="3797300" y="2362200"/>
          <p14:tracePt t="338920" x="3740150" y="2362200"/>
          <p14:tracePt t="338939" x="3619500" y="2362200"/>
          <p14:tracePt t="338950" x="3562350" y="2362200"/>
          <p14:tracePt t="338966" x="3314700" y="2368550"/>
          <p14:tracePt t="338984" x="3181350" y="2368550"/>
          <p14:tracePt t="339000" x="2990850" y="2362200"/>
          <p14:tracePt t="339016" x="2889250" y="2349500"/>
          <p14:tracePt t="339033" x="2794000" y="2343150"/>
          <p14:tracePt t="339050" x="2698750" y="2336800"/>
          <p14:tracePt t="339067" x="2616200" y="2336800"/>
          <p14:tracePt t="339083" x="2495550" y="2336800"/>
          <p14:tracePt t="339100" x="2374900" y="2336800"/>
          <p14:tracePt t="339117" x="2286000" y="2343150"/>
          <p14:tracePt t="339134" x="2247900" y="2343150"/>
          <p14:tracePt t="339150" x="2241550" y="2343150"/>
          <p14:tracePt t="339183" x="2228850" y="2349500"/>
          <p14:tracePt t="339201" x="2216150" y="2349500"/>
          <p14:tracePt t="339217" x="2190750" y="2349500"/>
          <p14:tracePt t="339221" x="2146300" y="2349500"/>
          <p14:tracePt t="339233" x="2127250" y="2349500"/>
          <p14:tracePt t="339250" x="2051050" y="2349500"/>
          <p14:tracePt t="339267" x="2012950" y="2355850"/>
          <p14:tracePt t="339283" x="1981200" y="2355850"/>
          <p14:tracePt t="339334" x="1981200" y="2362200"/>
          <p14:tracePt t="339351" x="1981200" y="2368550"/>
          <p14:tracePt t="339367" x="1974850" y="2374900"/>
          <p14:tracePt t="339384" x="1968500" y="2381250"/>
          <p14:tracePt t="339400" x="1955800" y="2387600"/>
          <p14:tracePt t="339420" x="1943100" y="2387600"/>
          <p14:tracePt t="339424" x="1936750" y="2393950"/>
          <p14:tracePt t="339434" x="1924050" y="2393950"/>
          <p14:tracePt t="339452" x="1898650" y="2400300"/>
          <p14:tracePt t="339466" x="1847850" y="2400300"/>
          <p14:tracePt t="339483" x="1790700" y="2400300"/>
          <p14:tracePt t="339500" x="1733550" y="2400300"/>
          <p14:tracePt t="339517" x="1676400" y="2387600"/>
          <p14:tracePt t="339573" x="1670050" y="2387600"/>
          <p14:tracePt t="339590" x="1663700" y="2387600"/>
          <p14:tracePt t="339600" x="1657350" y="2387600"/>
          <p14:tracePt t="339617" x="1631950" y="2387600"/>
          <p14:tracePt t="339620" x="1606550" y="2393950"/>
          <p14:tracePt t="339634" x="1574800" y="2393950"/>
          <p14:tracePt t="339650" x="1511300" y="2400300"/>
          <p14:tracePt t="339668" x="1435100" y="2400300"/>
          <p14:tracePt t="339685" x="1416050" y="2406650"/>
          <p14:tracePt t="339701" x="1397000" y="2413000"/>
          <p14:tracePt t="339717" x="1384300" y="2419350"/>
          <p14:tracePt t="339734" x="1371600" y="2425700"/>
          <p14:tracePt t="339751" x="1365250" y="2425700"/>
          <p14:tracePt t="339768" x="1371600" y="2425700"/>
          <p14:tracePt t="339784" x="1435100" y="2425700"/>
          <p14:tracePt t="339801" x="1568450" y="2425700"/>
          <p14:tracePt t="339817" x="1758950" y="2413000"/>
          <p14:tracePt t="339834" x="1974850" y="2400300"/>
          <p14:tracePt t="339852" x="2216150" y="2387600"/>
          <p14:tracePt t="339868" x="2489200" y="2381250"/>
          <p14:tracePt t="339884" x="2800350" y="2374900"/>
          <p14:tracePt t="339901" x="3130550" y="2362200"/>
          <p14:tracePt t="339917" x="3441700" y="2349500"/>
          <p14:tracePt t="339934" x="3689350" y="2343150"/>
          <p14:tracePt t="339951" x="3867150" y="2336800"/>
          <p14:tracePt t="339967" x="3949700" y="2324100"/>
          <p14:tracePt t="339984" x="3956050" y="2317750"/>
          <p14:tracePt t="340001" x="3956050" y="2311400"/>
          <p14:tracePt t="340004" x="3956050" y="2305050"/>
          <p14:tracePt t="340017" x="3956050" y="2298700"/>
          <p14:tracePt t="340034" x="3962400" y="2286000"/>
          <p14:tracePt t="340088" x="3962400" y="2292350"/>
          <p14:tracePt t="340101" x="3962400" y="2298700"/>
          <p14:tracePt t="340117" x="3968750" y="2311400"/>
          <p14:tracePt t="340136" x="3994150" y="2381250"/>
          <p14:tracePt t="340151" x="4051300" y="2489200"/>
          <p14:tracePt t="340167" x="4127500" y="2597150"/>
          <p14:tracePt t="340184" x="4298950" y="2774950"/>
          <p14:tracePt t="340201" x="4451350" y="2927350"/>
          <p14:tracePt t="340217" x="4622800" y="3073400"/>
          <p14:tracePt t="340234" x="4800600" y="3219450"/>
          <p14:tracePt t="340251" x="4997450" y="3352800"/>
          <p14:tracePt t="340267" x="5194300" y="3479800"/>
          <p14:tracePt t="340285" x="5359400" y="3600450"/>
          <p14:tracePt t="340302" x="5505450" y="3733800"/>
          <p14:tracePt t="340317" x="5676900" y="3886200"/>
          <p14:tracePt t="340333" x="5911850" y="4044950"/>
          <p14:tracePt t="340351" x="6235700" y="4229100"/>
          <p14:tracePt t="340353" x="6375400" y="4311650"/>
          <p14:tracePt t="340368" x="6667500" y="4476750"/>
          <p14:tracePt t="340385" x="6870700" y="4597400"/>
          <p14:tracePt t="340401" x="7067550" y="4718050"/>
          <p14:tracePt t="340418" x="7239000" y="4800600"/>
          <p14:tracePt t="340434" x="7416800" y="4864100"/>
          <p14:tracePt t="340451" x="7639050" y="4933950"/>
          <p14:tracePt t="340468" x="7842250" y="4972050"/>
          <p14:tracePt t="340485" x="8077200" y="5022850"/>
          <p14:tracePt t="340501" x="8255000" y="5073650"/>
          <p14:tracePt t="340520" x="8394700" y="5118100"/>
          <p14:tracePt t="340535" x="8451850" y="5137150"/>
          <p14:tracePt t="340551" x="8451850" y="5143500"/>
          <p14:tracePt t="340585" x="8445500" y="5143500"/>
          <p14:tracePt t="340623" x="8445500" y="5149850"/>
          <p14:tracePt t="340630" x="8445500" y="5156200"/>
          <p14:tracePt t="340639" x="8445500" y="5162550"/>
          <p14:tracePt t="340651" x="8445500" y="5175250"/>
          <p14:tracePt t="340668" x="8426450" y="5207000"/>
          <p14:tracePt t="340685" x="8388350" y="5232400"/>
          <p14:tracePt t="340702" x="8286750" y="5257800"/>
          <p14:tracePt t="340718" x="8191500" y="5276850"/>
          <p14:tracePt t="340735" x="8134350" y="5283200"/>
          <p14:tracePt t="340752" x="8102600" y="5289550"/>
          <p14:tracePt t="340768" x="8089900" y="5295900"/>
          <p14:tracePt t="340785" x="8070850" y="5314950"/>
          <p14:tracePt t="340801" x="8045450" y="5346700"/>
          <p14:tracePt t="340818" x="8020050" y="5384800"/>
          <p14:tracePt t="340835" x="7994650" y="5422900"/>
          <p14:tracePt t="340851" x="7981950" y="5461000"/>
          <p14:tracePt t="340868" x="7975600" y="5499100"/>
          <p14:tracePt t="340886" x="7975600" y="5524500"/>
          <p14:tracePt t="340889" x="7975600" y="5530850"/>
          <p14:tracePt t="340901" x="7969250" y="5537200"/>
          <p14:tracePt t="340920" x="7962900" y="5549900"/>
          <p14:tracePt t="340951" x="7956550" y="5549900"/>
          <p14:tracePt t="340968" x="7950200" y="5549900"/>
          <p14:tracePt t="340986" x="7937500" y="5556250"/>
          <p14:tracePt t="341001" x="7931150" y="5556250"/>
          <p14:tracePt t="341095" x="7931150" y="5562600"/>
          <p14:tracePt t="341103" x="7924800" y="5562600"/>
          <p14:tracePt t="341119" x="7918450" y="5568950"/>
          <p14:tracePt t="341135" x="7912100" y="5575300"/>
          <p14:tracePt t="341154" x="7905750" y="5581650"/>
          <p14:tracePt t="341202" x="7905750" y="5588000"/>
          <p14:tracePt t="341402" x="7905750" y="5581650"/>
          <p14:tracePt t="341426" x="7905750" y="5575300"/>
          <p14:tracePt t="341434" x="7905750" y="5568950"/>
          <p14:tracePt t="341469" x="7905750" y="5562600"/>
          <p14:tracePt t="341592" x="7905750" y="5556250"/>
          <p14:tracePt t="341716" x="7899400" y="5543550"/>
          <p14:tracePt t="341722" x="7880350" y="5537200"/>
          <p14:tracePt t="341736" x="7848600" y="5518150"/>
          <p14:tracePt t="341752" x="7753350" y="5473700"/>
          <p14:tracePt t="341769" x="7664450" y="5467350"/>
          <p14:tracePt t="341786" x="7588250" y="5467350"/>
          <p14:tracePt t="341804" x="7562850" y="5467350"/>
          <p14:tracePt t="341861" x="7562850" y="5461000"/>
          <p14:tracePt t="341869" x="7556500" y="5454650"/>
          <p14:tracePt t="341885" x="7550150" y="5422900"/>
          <p14:tracePt t="341903" x="7537450" y="5391150"/>
          <p14:tracePt t="341920" x="7524750" y="5359400"/>
          <p14:tracePt t="341936" x="7518400" y="5334000"/>
          <p14:tracePt t="341952" x="7518400" y="5327650"/>
          <p14:tracePt t="341969" x="7531100" y="5327650"/>
          <p14:tracePt t="341985" x="7581900" y="5327650"/>
          <p14:tracePt t="342003" x="7670800" y="5321300"/>
          <p14:tracePt t="342019" x="7766050" y="5321300"/>
          <p14:tracePt t="342036" x="7842250" y="5321300"/>
          <p14:tracePt t="342053" x="7854950" y="5327650"/>
          <p14:tracePt t="342069" x="7867650" y="5327650"/>
          <p14:tracePt t="342086" x="7918450" y="5334000"/>
          <p14:tracePt t="342102" x="8051800" y="5346700"/>
          <p14:tracePt t="342121" x="8147050" y="5346700"/>
          <p14:tracePt t="342136" x="8242300" y="5353050"/>
          <p14:tracePt t="342140" x="8274050" y="5353050"/>
          <p14:tracePt t="342153" x="8305800" y="5353050"/>
          <p14:tracePt t="342169" x="8350250" y="5359400"/>
          <p14:tracePt t="342186" x="8375650" y="5359400"/>
          <p14:tracePt t="342261" x="8382000" y="5359400"/>
          <p14:tracePt t="342269" x="8407400" y="5359400"/>
          <p14:tracePt t="342286" x="8559800" y="5365750"/>
          <p14:tracePt t="342304" x="8661400" y="5378450"/>
          <p14:tracePt t="342319" x="8763000" y="5397500"/>
          <p14:tracePt t="342336" x="8864600" y="5429250"/>
          <p14:tracePt t="342353" x="8978900" y="5454650"/>
          <p14:tracePt t="342371" x="9124950" y="5480050"/>
          <p14:tracePt t="342386" x="9359900" y="5511800"/>
          <p14:tracePt t="342403" x="9652000" y="5537200"/>
          <p14:tracePt t="342419" x="9912350" y="5556250"/>
          <p14:tracePt t="342436" x="10166350" y="5588000"/>
          <p14:tracePt t="342453" x="10318750" y="5607050"/>
          <p14:tracePt t="342472" x="10388600" y="5619750"/>
          <p14:tracePt t="342486" x="10388600" y="5613400"/>
          <p14:tracePt t="342503" x="10375900" y="5600700"/>
          <p14:tracePt t="342520" x="10356850" y="5588000"/>
          <p14:tracePt t="342537" x="10356850" y="5562600"/>
          <p14:tracePt t="342553" x="10401300" y="5524500"/>
          <p14:tracePt t="342570" x="10458450" y="5486400"/>
          <p14:tracePt t="342586" x="10502900" y="5454650"/>
          <p14:tracePt t="342603" x="10528300" y="5422900"/>
          <p14:tracePt t="342620" x="10534650" y="5391150"/>
          <p14:tracePt t="342636" x="10534650" y="5353050"/>
          <p14:tracePt t="342653" x="10521950" y="5308600"/>
          <p14:tracePt t="342671" x="10502900" y="5264150"/>
          <p14:tracePt t="342688" x="10464800" y="5194300"/>
          <p14:tracePt t="342703" x="10445750" y="5168900"/>
          <p14:tracePt t="342722" x="10363200" y="5105400"/>
          <p14:tracePt t="342737" x="10337800" y="5099050"/>
          <p14:tracePt t="342753" x="10223500" y="5073650"/>
          <p14:tracePt t="342771" x="10096500" y="5060950"/>
          <p14:tracePt t="342787" x="9969500" y="5060950"/>
          <p14:tracePt t="342803" x="9899650" y="5060950"/>
          <p14:tracePt t="342820" x="9874250" y="5060950"/>
          <p14:tracePt t="342855" x="9867900" y="5067300"/>
          <p14:tracePt t="342870" x="9855200" y="5073650"/>
          <p14:tracePt t="342887" x="9823450" y="5086350"/>
          <p14:tracePt t="342903" x="9753600" y="5105400"/>
          <p14:tracePt t="342922" x="9664700" y="5137150"/>
          <p14:tracePt t="342937" x="9569450" y="5175250"/>
          <p14:tracePt t="342953" x="9486900" y="5213350"/>
          <p14:tracePt t="342970" x="9455150" y="5264150"/>
          <p14:tracePt t="342986" x="9455150" y="5283200"/>
          <p14:tracePt t="342989" x="9455150" y="5295900"/>
          <p14:tracePt t="343004" x="9455150" y="5314950"/>
          <p14:tracePt t="343020" x="9461500" y="5321300"/>
          <p14:tracePt t="343038" x="9461500" y="5340350"/>
          <p14:tracePt t="343053" x="9461500" y="5353050"/>
          <p14:tracePt t="343070" x="9461500" y="5391150"/>
          <p14:tracePt t="343087" x="9467850" y="5416550"/>
          <p14:tracePt t="343103" x="9486900" y="5454650"/>
          <p14:tracePt t="343120" x="9531350" y="5499100"/>
          <p14:tracePt t="343137" x="9550400" y="5518150"/>
          <p14:tracePt t="343153" x="9563100" y="5530850"/>
          <p14:tracePt t="343219" x="9563100" y="5537200"/>
          <p14:tracePt t="343232" x="9556750" y="5543550"/>
          <p14:tracePt t="343243" x="9550400" y="5549900"/>
          <p14:tracePt t="343253" x="9544050" y="5549900"/>
          <p14:tracePt t="343270" x="9531350" y="5556250"/>
          <p14:tracePt t="343287" x="9525000" y="5568950"/>
          <p14:tracePt t="343371" x="9531350" y="5568950"/>
          <p14:tracePt t="343379" x="9544050" y="5562600"/>
          <p14:tracePt t="343405" x="9626600" y="5549900"/>
          <p14:tracePt t="343422" x="9766300" y="5530850"/>
          <p14:tracePt t="343437" x="9893300" y="5511800"/>
          <p14:tracePt t="343453" x="9950450" y="5499100"/>
          <p14:tracePt t="343471" x="9975850" y="5492750"/>
          <p14:tracePt t="343487" x="9982200" y="5486400"/>
          <p14:tracePt t="343503" x="9994900" y="5486400"/>
          <p14:tracePt t="343520" x="10007600" y="5486400"/>
          <p14:tracePt t="343536" x="10026650" y="5486400"/>
          <p14:tracePt t="343554" x="10064750" y="5480050"/>
          <p14:tracePt t="343570" x="10102850" y="5467350"/>
          <p14:tracePt t="343586" x="10115550" y="5454650"/>
          <p14:tracePt t="343604" x="10121900" y="5435600"/>
          <p14:tracePt t="343621" x="10109200" y="5422900"/>
          <p14:tracePt t="343637" x="10071100" y="5410200"/>
          <p14:tracePt t="343654" x="10013950" y="5391150"/>
          <p14:tracePt t="343674" x="9950450" y="5378450"/>
          <p14:tracePt t="343689" x="9893300" y="5372100"/>
          <p14:tracePt t="343704" x="9829800" y="5365750"/>
          <p14:tracePt t="343721" x="9798050" y="5359400"/>
          <p14:tracePt t="343737" x="9766300" y="5353050"/>
          <p14:tracePt t="343754" x="9728200" y="5353050"/>
          <p14:tracePt t="343771" x="9658350" y="5353050"/>
          <p14:tracePt t="343787" x="9537700" y="5359400"/>
          <p14:tracePt t="343791" x="9474200" y="5365750"/>
          <p14:tracePt t="343805" x="9429750" y="5372100"/>
          <p14:tracePt t="343807" x="9366250" y="5384800"/>
          <p14:tracePt t="343820" x="9328150" y="5397500"/>
          <p14:tracePt t="343838" x="9175750" y="5435600"/>
          <p14:tracePt t="343855" x="9029700" y="5454650"/>
          <p14:tracePt t="343871" x="8782050" y="5461000"/>
          <p14:tracePt t="343887" x="8489950" y="5461000"/>
          <p14:tracePt t="343904" x="8147050" y="5441950"/>
          <p14:tracePt t="343920" x="7893050" y="5422900"/>
          <p14:tracePt t="343937" x="7759700" y="5410200"/>
          <p14:tracePt t="343954" x="7740650" y="5410200"/>
          <p14:tracePt t="344004" x="7734300" y="5410200"/>
          <p14:tracePt t="344021" x="7715250" y="5416550"/>
          <p14:tracePt t="344038" x="7632700" y="5435600"/>
          <p14:tracePt t="344054" x="7607300" y="5441950"/>
          <p14:tracePt t="344072" x="7537450" y="5454650"/>
          <p14:tracePt t="344104" x="7524750" y="5461000"/>
          <p14:tracePt t="344121" x="7461250" y="5480050"/>
          <p14:tracePt t="344137" x="7359650" y="5492750"/>
          <p14:tracePt t="344154" x="7207250" y="5492750"/>
          <p14:tracePt t="344171" x="7054850" y="5492750"/>
          <p14:tracePt t="344187" x="6965950" y="5480050"/>
          <p14:tracePt t="344205" x="6921500" y="5461000"/>
          <p14:tracePt t="344221" x="6908800" y="5454650"/>
          <p14:tracePt t="344255" x="6908800" y="5461000"/>
          <p14:tracePt t="344271" x="6908800" y="5473700"/>
          <p14:tracePt t="344288" x="6908800" y="5492750"/>
          <p14:tracePt t="344304" x="6921500" y="5511800"/>
          <p14:tracePt t="344321" x="6946900" y="5524500"/>
          <p14:tracePt t="344338" x="7061200" y="5588000"/>
          <p14:tracePt t="344354" x="7137400" y="5613400"/>
          <p14:tracePt t="344371" x="7226300" y="5651500"/>
          <p14:tracePt t="344388" x="7296150" y="5664200"/>
          <p14:tracePt t="344404" x="7366000" y="5664200"/>
          <p14:tracePt t="344421" x="7416800" y="5651500"/>
          <p14:tracePt t="344438" x="7480300" y="5626100"/>
          <p14:tracePt t="344455" x="7505700" y="5607050"/>
          <p14:tracePt t="344472" x="7524750" y="5588000"/>
          <p14:tracePt t="344488" x="7531100" y="5581650"/>
          <p14:tracePt t="344545" x="7531100" y="5575300"/>
          <p14:tracePt t="344554" x="7524750" y="5568950"/>
          <p14:tracePt t="344571" x="7505700" y="5562600"/>
          <p14:tracePt t="344587" x="7486650" y="5556250"/>
          <p14:tracePt t="344605" x="7467600" y="5549900"/>
          <p14:tracePt t="344621" x="7448550" y="5549900"/>
          <p14:tracePt t="344655" x="7442200" y="5549900"/>
          <p14:tracePt t="344892" x="7442200" y="5556250"/>
          <p14:tracePt t="345372" x="7448550" y="5556250"/>
          <p14:tracePt t="345379" x="7454900" y="5556250"/>
          <p14:tracePt t="345389" x="7467600" y="5556250"/>
          <p14:tracePt t="345406" x="7524750" y="5543550"/>
          <p14:tracePt t="345422" x="7696200" y="5543550"/>
          <p14:tracePt t="345440" x="7854950" y="5562600"/>
          <p14:tracePt t="345456" x="8045450" y="5588000"/>
          <p14:tracePt t="345473" x="8166100" y="5594350"/>
          <p14:tracePt t="345489" x="8305800" y="5588000"/>
          <p14:tracePt t="345505" x="8458200" y="5562600"/>
          <p14:tracePt t="345521" x="8724900" y="5511800"/>
          <p14:tracePt t="345539" x="8909050" y="5499100"/>
          <p14:tracePt t="345555" x="9086850" y="5499100"/>
          <p14:tracePt t="345572" x="9334500" y="5530850"/>
          <p14:tracePt t="345589" x="9645650" y="5588000"/>
          <p14:tracePt t="345605" x="9842500" y="5632450"/>
          <p14:tracePt t="345622" x="9975850" y="5683250"/>
          <p14:tracePt t="345639" x="10001250" y="5695950"/>
          <p14:tracePt t="345658" x="9982200" y="5702300"/>
          <p14:tracePt t="345672" x="9969500" y="5702300"/>
          <p14:tracePt t="345689" x="9950450" y="5702300"/>
          <p14:tracePt t="345722" x="9963150" y="5695950"/>
          <p14:tracePt t="345739" x="9988550" y="5689600"/>
          <p14:tracePt t="345759" x="10013950" y="5683250"/>
          <p14:tracePt t="345789" x="10013950" y="5676900"/>
          <p14:tracePt t="345805" x="10007600" y="5664200"/>
          <p14:tracePt t="345822" x="9988550" y="5638800"/>
          <p14:tracePt t="345825" x="9969500" y="5613400"/>
          <p14:tracePt t="345839" x="9950450" y="5600700"/>
          <p14:tracePt t="345854" x="9937750" y="5568950"/>
          <p14:tracePt t="345873" x="9912350" y="5524500"/>
          <p14:tracePt t="345891" x="9886950" y="5505450"/>
          <p14:tracePt t="345908" x="9848850" y="5480050"/>
          <p14:tracePt t="345922" x="9798050" y="5461000"/>
          <p14:tracePt t="345939" x="9740900" y="5448300"/>
          <p14:tracePt t="345956" x="9690100" y="5441950"/>
          <p14:tracePt t="345974" x="9658350" y="5435600"/>
          <p14:tracePt t="345977" x="9652000" y="5435600"/>
          <p14:tracePt t="345990" x="9645650" y="5435600"/>
          <p14:tracePt t="346006" x="9632950" y="5435600"/>
          <p14:tracePt t="346023" x="9620250" y="5435600"/>
          <p14:tracePt t="346039" x="9601200" y="5435600"/>
          <p14:tracePt t="346059" x="9563100" y="5441950"/>
          <p14:tracePt t="346072" x="9550400" y="5441950"/>
          <p14:tracePt t="346090" x="9525000" y="5454650"/>
          <p14:tracePt t="346106" x="9512300" y="5473700"/>
          <p14:tracePt t="346123" x="9505950" y="5486400"/>
          <p14:tracePt t="346139" x="9499600" y="5518150"/>
          <p14:tracePt t="346156" x="9493250" y="5549900"/>
          <p14:tracePt t="346173" x="9493250" y="5588000"/>
          <p14:tracePt t="346188" x="9486900" y="5613400"/>
          <p14:tracePt t="346206" x="9480550" y="5632450"/>
          <p14:tracePt t="346223" x="9467850" y="5664200"/>
          <p14:tracePt t="346241" x="9455150" y="5689600"/>
          <p14:tracePt t="346243" x="9448800" y="5702300"/>
          <p14:tracePt t="346256" x="9448800" y="5715000"/>
          <p14:tracePt t="346274" x="9442450" y="5740400"/>
          <p14:tracePt t="346276" x="9442450" y="5746750"/>
          <p14:tracePt t="346289" x="9436100" y="5759450"/>
          <p14:tracePt t="346306" x="9429750" y="5784850"/>
          <p14:tracePt t="346323" x="9423400" y="5791200"/>
          <p14:tracePt t="346340" x="9417050" y="5797550"/>
          <p14:tracePt t="346343" x="9410700" y="5803900"/>
          <p14:tracePt t="346356" x="9404350" y="5803900"/>
          <p14:tracePt t="346375" x="9398000" y="5810250"/>
          <p14:tracePt t="346413" x="9404350" y="5797550"/>
          <p14:tracePt t="346429" x="9410700" y="5784850"/>
          <p14:tracePt t="346439" x="9417050" y="5765800"/>
          <p14:tracePt t="346456" x="9429750" y="5746750"/>
          <p14:tracePt t="346473" x="9436100" y="5727700"/>
          <p14:tracePt t="346489" x="9436100" y="5708650"/>
          <p14:tracePt t="346506" x="9436100" y="5695950"/>
          <p14:tracePt t="346556" x="9448800" y="5683250"/>
          <p14:tracePt t="346573" x="9461500" y="5670550"/>
          <p14:tracePt t="346590" x="9512300" y="5657850"/>
          <p14:tracePt t="346592" x="9556750" y="5651500"/>
          <p14:tracePt t="346606" x="9601200" y="5651500"/>
          <p14:tracePt t="346623" x="9613900" y="5651500"/>
          <p14:tracePt t="346691" x="9613900" y="5657850"/>
          <p14:tracePt t="346699" x="9607550" y="5657850"/>
          <p14:tracePt t="346708" x="9607550" y="5664200"/>
          <p14:tracePt t="346723" x="9594850" y="5670550"/>
          <p14:tracePt t="346740" x="9575800" y="5670550"/>
          <p14:tracePt t="346756" x="9518650" y="5670550"/>
          <p14:tracePt t="346773" x="9423400" y="5657850"/>
          <p14:tracePt t="346790" x="9359900" y="5651500"/>
          <p14:tracePt t="346807" x="9321800" y="5645150"/>
          <p14:tracePt t="346823" x="9302750" y="5638800"/>
          <p14:tracePt t="346840" x="9290050" y="5638800"/>
          <p14:tracePt t="346857" x="9283700" y="5638800"/>
          <p14:tracePt t="346890" x="9271000" y="5638800"/>
          <p14:tracePt t="346906" x="9258300" y="5638800"/>
          <p14:tracePt t="346923" x="9226550" y="5645150"/>
          <p14:tracePt t="346942" x="9137650" y="5657850"/>
          <p14:tracePt t="346957" x="9080500" y="5670550"/>
          <p14:tracePt t="346973" x="9048750" y="5683250"/>
          <p14:tracePt t="346990" x="9042400" y="5689600"/>
          <p14:tracePt t="347007" x="9036050" y="5689600"/>
          <p14:tracePt t="347023" x="9036050" y="5695950"/>
          <p14:tracePt t="347188" x="9036050" y="5702300"/>
          <p14:tracePt t="347199" x="9029700" y="5708650"/>
          <p14:tracePt t="347208" x="9029700" y="5715000"/>
          <p14:tracePt t="347223" x="9023350" y="5715000"/>
          <p14:tracePt t="347280" x="9017000" y="5715000"/>
          <p14:tracePt t="347290" x="9004300" y="5715000"/>
          <p14:tracePt t="347307" x="8972550" y="5715000"/>
          <p14:tracePt t="347323" x="8909050" y="5708650"/>
          <p14:tracePt t="347341" x="8826500" y="5702300"/>
          <p14:tracePt t="347357" x="8712200" y="5689600"/>
          <p14:tracePt t="347374" x="8648700" y="5676900"/>
          <p14:tracePt t="347390" x="8572500" y="5664200"/>
          <p14:tracePt t="347407" x="8540750" y="5664200"/>
          <p14:tracePt t="347424" x="8401050" y="5645150"/>
          <p14:tracePt t="347440" x="8337550" y="5638800"/>
          <p14:tracePt t="347457" x="8286750" y="5632450"/>
          <p14:tracePt t="347475" x="8261350" y="5626100"/>
          <p14:tracePt t="347490" x="8229600" y="5632450"/>
          <p14:tracePt t="347507" x="8204200" y="5651500"/>
          <p14:tracePt t="347524" x="8172450" y="5664200"/>
          <p14:tracePt t="347540" x="8140700" y="5683250"/>
          <p14:tracePt t="347557" x="8115300" y="5695950"/>
          <p14:tracePt t="347576" x="8096250" y="5695950"/>
          <p14:tracePt t="347607" x="8089900" y="5695950"/>
          <p14:tracePt t="347624" x="8001000" y="5695950"/>
          <p14:tracePt t="347641" x="7886700" y="5695950"/>
          <p14:tracePt t="347658" x="7702550" y="5689600"/>
          <p14:tracePt t="347674" x="7537450" y="5683250"/>
          <p14:tracePt t="347691" x="7461250" y="5676900"/>
          <p14:tracePt t="347711" x="7429500" y="5676900"/>
          <p14:tracePt t="347757" x="7435850" y="5676900"/>
          <p14:tracePt t="347790" x="7442200" y="5676900"/>
          <p14:tracePt t="347809" x="7442200" y="5683250"/>
          <p14:tracePt t="347824" x="7442200" y="5689600"/>
          <p14:tracePt t="347841" x="7448550" y="5695950"/>
          <p14:tracePt t="347857" x="7454900" y="5708650"/>
          <p14:tracePt t="347874" x="7454900" y="5721350"/>
          <p14:tracePt t="347891" x="7454900" y="5734050"/>
          <p14:tracePt t="347907" x="7461250" y="5746750"/>
          <p14:tracePt t="347926" x="7461250" y="5772150"/>
          <p14:tracePt t="347957" x="7467600" y="5784850"/>
          <p14:tracePt t="347974" x="7493000" y="5803900"/>
          <p14:tracePt t="347991" x="7524750" y="5822950"/>
          <p14:tracePt t="348008" x="7537450" y="5835650"/>
          <p14:tracePt t="348024" x="7556500" y="5848350"/>
          <p14:tracePt t="348081" x="7556500" y="5854700"/>
          <p14:tracePt t="348105" x="7556500" y="5861050"/>
          <p14:tracePt t="348124" x="7562850" y="5867400"/>
          <p14:tracePt t="348141" x="7562850" y="5873750"/>
          <p14:tracePt t="348183" x="7569200" y="5873750"/>
          <p14:tracePt t="348223" x="7569200" y="5867400"/>
          <p14:tracePt t="348391" x="7575550" y="5861050"/>
          <p14:tracePt t="348408" x="7588250" y="5861050"/>
          <p14:tracePt t="348608" x="7588250" y="5854700"/>
          <p14:tracePt t="348616" x="7594600" y="5854700"/>
          <p14:tracePt t="348637" x="7600950" y="5848350"/>
          <p14:tracePt t="348707" x="7613650" y="5848350"/>
          <p14:tracePt t="348726" x="7626350" y="5842000"/>
          <p14:tracePt t="348741" x="7664450" y="5829300"/>
          <p14:tracePt t="348758" x="7702550" y="5829300"/>
          <p14:tracePt t="348775" x="7747000" y="5829300"/>
          <p14:tracePt t="348792" x="7835900" y="5848350"/>
          <p14:tracePt t="348810" x="8039100" y="5886450"/>
          <p14:tracePt t="348824" x="8166100" y="5899150"/>
          <p14:tracePt t="348841" x="8356600" y="5924550"/>
          <p14:tracePt t="348859" x="8686800" y="5975350"/>
          <p14:tracePt t="348875" x="8839200" y="6000750"/>
          <p14:tracePt t="348892" x="8896350" y="6013450"/>
          <p14:tracePt t="348908" x="8909050" y="6013450"/>
          <p14:tracePt t="348927" x="8909050" y="6007100"/>
          <p14:tracePt t="348942" x="8909050" y="6000750"/>
          <p14:tracePt t="348958" x="8928100" y="5994400"/>
          <p14:tracePt t="348975" x="8972550" y="5988050"/>
          <p14:tracePt t="348992" x="9048750" y="5988050"/>
          <p14:tracePt t="349009" x="9137650" y="5988050"/>
          <p14:tracePt t="349012" x="9175750" y="5988050"/>
          <p14:tracePt t="349026" x="9207500" y="5994400"/>
          <p14:tracePt t="349042" x="9207500" y="6000750"/>
          <p14:tracePt t="349092" x="9213850" y="5994400"/>
          <p14:tracePt t="349108" x="9232900" y="5988050"/>
          <p14:tracePt t="349125" x="9264650" y="5975350"/>
          <p14:tracePt t="349142" x="9290050" y="5969000"/>
          <p14:tracePt t="349158" x="9296400" y="5969000"/>
          <p14:tracePt t="349197" x="9302750" y="5969000"/>
          <p14:tracePt t="349208" x="9309100" y="5969000"/>
          <p14:tracePt t="349225" x="9340850" y="5969000"/>
          <p14:tracePt t="349242" x="9410700" y="5962650"/>
          <p14:tracePt t="349259" x="9474200" y="5943600"/>
          <p14:tracePt t="349275" x="9512300" y="5924550"/>
          <p14:tracePt t="349294" x="9525000" y="5899150"/>
          <p14:tracePt t="349309" x="9525000" y="5892800"/>
          <p14:tracePt t="349325" x="9531350" y="5886450"/>
          <p14:tracePt t="349342" x="9537700" y="5873750"/>
          <p14:tracePt t="349359" x="9556750" y="5854700"/>
          <p14:tracePt t="349375" x="9569450" y="5842000"/>
          <p14:tracePt t="349392" x="9582150" y="5822950"/>
          <p14:tracePt t="349408" x="9594850" y="5803900"/>
          <p14:tracePt t="349425" x="9594850" y="5797550"/>
          <p14:tracePt t="349487" x="9588500" y="5797550"/>
          <p14:tracePt t="349496" x="9582150" y="5797550"/>
          <p14:tracePt t="349509" x="9575800" y="5797550"/>
          <p14:tracePt t="349525" x="9569450" y="5797550"/>
          <p14:tracePt t="349542" x="9563100" y="5797550"/>
          <p14:tracePt t="349559" x="9550400" y="5797550"/>
          <p14:tracePt t="349576" x="9544050" y="5797550"/>
          <p14:tracePt t="349592" x="9544050" y="5803900"/>
          <p14:tracePt t="349671" x="9537700" y="5803900"/>
          <p14:tracePt t="349686" x="9525000" y="5803900"/>
          <p14:tracePt t="349695" x="9505950" y="5797550"/>
          <p14:tracePt t="349710" x="9480550" y="5791200"/>
          <p14:tracePt t="349728" x="9474200" y="5784850"/>
          <p14:tracePt t="353252" x="9467850" y="5784850"/>
          <p14:tracePt t="353272" x="9448800" y="5810250"/>
          <p14:tracePt t="353279" x="9429750" y="5829300"/>
          <p14:tracePt t="353295" x="9385300" y="5880100"/>
          <p14:tracePt t="353312" x="9353550" y="5905500"/>
          <p14:tracePt t="353329" x="9353550" y="5911850"/>
          <p14:tracePt t="354710" x="9347200" y="5911850"/>
          <p14:tracePt t="354730" x="9309100" y="5924550"/>
          <p14:tracePt t="354747" x="9258300" y="5943600"/>
          <p14:tracePt t="354764" x="9232900" y="5949950"/>
          <p14:tracePt t="354824" x="9226550" y="5956300"/>
          <p14:tracePt t="354832" x="9213850" y="5962650"/>
          <p14:tracePt t="354847" x="9182100" y="5975350"/>
          <p14:tracePt t="354863" x="9118600" y="6007100"/>
          <p14:tracePt t="354880" x="9036050" y="6051550"/>
          <p14:tracePt t="354897" x="8966200" y="6096000"/>
          <p14:tracePt t="354913" x="8883650" y="6127750"/>
          <p14:tracePt t="354930" x="8826500" y="6134100"/>
          <p14:tracePt t="354946" x="8788400" y="6140450"/>
          <p14:tracePt t="354963" x="8775700" y="6140450"/>
          <p14:tracePt t="354997" x="8763000" y="6140450"/>
          <p14:tracePt t="355013" x="8743950" y="6115050"/>
          <p14:tracePt t="355030" x="8712200" y="6083300"/>
          <p14:tracePt t="355047" x="8674100" y="6038850"/>
          <p14:tracePt t="355066" x="8623300" y="5975350"/>
          <p14:tracePt t="355068" x="8616950" y="5962650"/>
          <p14:tracePt t="355080" x="8597900" y="5924550"/>
          <p14:tracePt t="355097" x="8566150" y="5861050"/>
          <p14:tracePt t="355114" x="8540750" y="5797550"/>
          <p14:tracePt t="355130" x="8528050" y="5715000"/>
          <p14:tracePt t="366208" x="8528050" y="5721350"/>
          <p14:tracePt t="366216" x="8528050" y="5740400"/>
          <p14:tracePt t="366225" x="8534400" y="5778500"/>
          <p14:tracePt t="366240" x="8534400" y="5880100"/>
          <p14:tracePt t="366256" x="8489950" y="6013450"/>
          <p14:tracePt t="366273" x="8439150" y="6172200"/>
          <p14:tracePt t="366290" x="8445500" y="6305550"/>
          <p14:tracePt t="366306" x="8502650" y="6381750"/>
          <p14:tracePt t="366322" x="8591550" y="6445250"/>
          <p14:tracePt t="366340" x="8667750" y="6477000"/>
          <p14:tracePt t="366356" x="8718550" y="6489700"/>
          <p14:tracePt t="366373" x="8750300" y="6496050"/>
          <p14:tracePt t="366377" x="8763000" y="6502400"/>
          <p14:tracePt t="366391" x="8775700" y="6508750"/>
          <p14:tracePt t="366406" x="8813800" y="6521450"/>
          <p14:tracePt t="366423" x="8845550" y="6534150"/>
          <p14:tracePt t="366440" x="8896350" y="6546850"/>
          <p14:tracePt t="366457" x="8953500" y="6534150"/>
          <p14:tracePt t="366473" x="8978900" y="6508750"/>
          <p14:tracePt t="366490" x="9010650" y="6489700"/>
          <p14:tracePt t="366506" x="9099550" y="6451600"/>
          <p14:tracePt t="366523" x="9188450" y="6426200"/>
          <p14:tracePt t="366540" x="9290050" y="6413500"/>
          <p14:tracePt t="366556" x="9309100" y="6413500"/>
          <p14:tracePt t="366607" x="9309100" y="6407150"/>
          <p14:tracePt t="366623" x="9309100" y="6388100"/>
          <p14:tracePt t="366640" x="9283700" y="6286500"/>
          <p14:tracePt t="366655" x="9264650" y="6191250"/>
          <p14:tracePt t="366673" x="9277350" y="6083300"/>
          <p14:tracePt t="366690" x="9353550" y="5930900"/>
          <p14:tracePt t="366707" x="9404350" y="5842000"/>
          <p14:tracePt t="366709" x="9442450" y="5772150"/>
          <p14:tracePt t="366727" x="9505950" y="5638800"/>
          <p14:tracePt t="366740" x="9544050" y="5549900"/>
          <p14:tracePt t="366756" x="9563100" y="5480050"/>
          <p14:tracePt t="366773" x="9575800" y="5461000"/>
          <p14:tracePt t="366807" x="9582150" y="5461000"/>
          <p14:tracePt t="366869" x="9613900" y="5461000"/>
          <p14:tracePt t="366875" x="9626600" y="5461000"/>
          <p14:tracePt t="366890" x="9671050" y="5480050"/>
          <p14:tracePt t="366908" x="9848850" y="5530850"/>
          <p14:tracePt t="366923" x="9950450" y="5549900"/>
          <p14:tracePt t="366940" x="10026650" y="5562600"/>
          <p14:tracePt t="366957" x="10058400" y="5562600"/>
          <p14:tracePt t="366973" x="10064750" y="5562600"/>
          <p14:tracePt t="366989" x="10071100" y="5562600"/>
          <p14:tracePt t="367007" x="10090150" y="5562600"/>
          <p14:tracePt t="367023" x="10134600" y="5575300"/>
          <p14:tracePt t="367040" x="10185400" y="5588000"/>
          <p14:tracePt t="367057" x="10217150" y="5613400"/>
          <p14:tracePt t="367074" x="10255250" y="5645150"/>
          <p14:tracePt t="367090" x="10299700" y="5689600"/>
          <p14:tracePt t="367109" x="10382250" y="5734050"/>
          <p14:tracePt t="367124" x="10426700" y="5753100"/>
          <p14:tracePt t="367141" x="10598150" y="5791200"/>
          <p14:tracePt t="367157" x="10668000" y="5803900"/>
          <p14:tracePt t="367175" x="10839450" y="5842000"/>
          <p14:tracePt t="367190" x="10922000" y="5867400"/>
          <p14:tracePt t="367207" x="10966450" y="5873750"/>
          <p14:tracePt t="367224" x="10972800" y="5880100"/>
          <p14:tracePt t="367257" x="10972800" y="5873750"/>
          <p14:tracePt t="367274" x="10979150" y="5867400"/>
          <p14:tracePt t="367290" x="10991850" y="5861050"/>
          <p14:tracePt t="367307" x="11017250" y="5861050"/>
          <p14:tracePt t="367324" x="11055350" y="5861050"/>
          <p14:tracePt t="367341" x="11087100" y="5867400"/>
          <p14:tracePt t="367357" x="11106150" y="5873750"/>
          <p14:tracePt t="367374" x="11118850" y="5880100"/>
          <p14:tracePt t="367375" x="11125200" y="5886450"/>
          <p14:tracePt t="367391" x="11131550" y="5899150"/>
          <p14:tracePt t="367407" x="11150600" y="5918200"/>
          <p14:tracePt t="367424" x="11188700" y="5943600"/>
          <p14:tracePt t="367441" x="11226800" y="5969000"/>
          <p14:tracePt t="367457" x="11245850" y="5981700"/>
          <p14:tracePt t="367474" x="11252200" y="5988050"/>
          <p14:tracePt t="367490" x="11258550" y="5988050"/>
          <p14:tracePt t="367508" x="11271250" y="5988050"/>
          <p14:tracePt t="367525" x="11296650" y="5981700"/>
          <p14:tracePt t="367541" x="11315700" y="5969000"/>
          <p14:tracePt t="367557" x="11334750" y="5943600"/>
          <p14:tracePt t="367574" x="11334750" y="5924550"/>
          <p14:tracePt t="367591" x="11334750" y="5911850"/>
          <p14:tracePt t="367607" x="11334750" y="5905500"/>
          <p14:tracePt t="367609" x="11328400" y="5899150"/>
          <p14:tracePt t="367624" x="11322050" y="5899150"/>
          <p14:tracePt t="367641" x="11296650" y="5899150"/>
          <p14:tracePt t="367658" x="11271250" y="5899150"/>
          <p14:tracePt t="367674" x="11220450" y="5892800"/>
          <p14:tracePt t="367691" x="11156950" y="5880100"/>
          <p14:tracePt t="367707" x="11023600" y="5835650"/>
          <p14:tracePt t="367724" x="10953750" y="5816600"/>
          <p14:tracePt t="367741" x="10947400" y="5816600"/>
          <p14:tracePt t="367774" x="10953750" y="5848350"/>
          <p14:tracePt t="367791" x="10966450" y="5880100"/>
          <p14:tracePt t="367807" x="10972800" y="5924550"/>
          <p14:tracePt t="367824" x="10972800" y="5949950"/>
          <p14:tracePt t="367841" x="10960100" y="5962650"/>
          <p14:tracePt t="367857" x="10947400" y="5969000"/>
          <p14:tracePt t="367891" x="10947400" y="5975350"/>
          <p14:tracePt t="367908" x="10966450" y="5975350"/>
          <p14:tracePt t="367924" x="11074400" y="6000750"/>
          <p14:tracePt t="367941" x="11271250" y="6038850"/>
          <p14:tracePt t="367958" x="11379200" y="6045200"/>
          <p14:tracePt t="367975" x="11461750" y="6032500"/>
          <p14:tracePt t="367991" x="11474450" y="6013450"/>
          <p14:tracePt t="368007" x="11480800" y="5994400"/>
          <p14:tracePt t="368024" x="11480800" y="5969000"/>
          <p14:tracePt t="368041" x="11487150" y="5930900"/>
          <p14:tracePt t="368058" x="11487150" y="5911850"/>
          <p14:tracePt t="368095" x="11487150" y="5905500"/>
          <p14:tracePt t="368108" x="11480800" y="5905500"/>
          <p14:tracePt t="368125" x="11442700" y="5905500"/>
          <p14:tracePt t="368141" x="11398250" y="5905500"/>
          <p14:tracePt t="368158" x="11353800" y="5905500"/>
          <p14:tracePt t="368174" x="11283950" y="5905500"/>
          <p14:tracePt t="368192" x="11150600" y="5911850"/>
          <p14:tracePt t="368208" x="10960100" y="5924550"/>
          <p14:tracePt t="368225" x="10642600" y="5956300"/>
          <p14:tracePt t="368241" x="10166350" y="5956300"/>
          <p14:tracePt t="368257" x="9639300" y="5949950"/>
          <p14:tracePt t="368275" x="9182100" y="5949950"/>
          <p14:tracePt t="368291" x="8813800" y="5969000"/>
          <p14:tracePt t="368293" x="8674100" y="5981700"/>
          <p14:tracePt t="368308" x="8540750" y="6000750"/>
          <p14:tracePt t="368310" x="8420100" y="6019800"/>
          <p14:tracePt t="368326" x="8274050" y="6045200"/>
          <p14:tracePt t="368341" x="7975600" y="6089650"/>
          <p14:tracePt t="368358" x="7645400" y="6115050"/>
          <p14:tracePt t="368374" x="7194550" y="6146800"/>
          <p14:tracePt t="368391" x="6991350" y="6153150"/>
          <p14:tracePt t="368408" x="6889750" y="6159500"/>
          <p14:tracePt t="368425" x="6883400" y="6159500"/>
          <p14:tracePt t="368551" x="6889750" y="6159500"/>
          <p14:tracePt t="368567" x="6896100" y="6159500"/>
          <p14:tracePt t="368615" x="6896100" y="6165850"/>
          <p14:tracePt t="368633" x="6896100" y="6172200"/>
          <p14:tracePt t="368639" x="6896100" y="6178550"/>
          <p14:tracePt t="368647" x="6902450" y="6178550"/>
          <p14:tracePt t="368657" x="6915150" y="6191250"/>
          <p14:tracePt t="368675" x="6946900" y="6197600"/>
          <p14:tracePt t="368681" x="6953250" y="6197600"/>
          <p14:tracePt t="368691" x="6978650" y="6197600"/>
          <p14:tracePt t="368710" x="7029450" y="6197600"/>
          <p14:tracePt t="368724" x="7086600" y="6191250"/>
          <p14:tracePt t="368741" x="7105650" y="6184900"/>
          <p14:tracePt t="368758" x="7131050" y="6184900"/>
          <p14:tracePt t="368777" x="7169150" y="6178550"/>
          <p14:tracePt t="368792" x="7188200" y="6178550"/>
          <p14:tracePt t="368808" x="7219950" y="6178550"/>
          <p14:tracePt t="368825" x="7239000" y="6172200"/>
          <p14:tracePt t="368843" x="7277100" y="6165850"/>
          <p14:tracePt t="368859" x="7302500" y="6165850"/>
          <p14:tracePt t="368877" x="7321550" y="6165850"/>
          <p14:tracePt t="368891" x="7334250" y="6165850"/>
          <p14:tracePt t="368908" x="7346950" y="6165850"/>
          <p14:tracePt t="368924" x="7353300" y="6172200"/>
          <p14:tracePt t="368976" x="7359650" y="6172200"/>
          <p14:tracePt t="368983" x="7378700" y="6165850"/>
          <p14:tracePt t="368999" x="7404100" y="6159500"/>
          <p14:tracePt t="369008" x="7410450" y="6153150"/>
          <p14:tracePt t="369026" x="7454900" y="6146800"/>
          <p14:tracePt t="369041" x="7499350" y="6146800"/>
          <p14:tracePt t="369059" x="7556500" y="6140450"/>
          <p14:tracePt t="369075" x="7607300" y="6140450"/>
          <p14:tracePt t="369092" x="7632700" y="6140450"/>
          <p14:tracePt t="369125" x="7626350" y="6134100"/>
          <p14:tracePt t="369141" x="7607300" y="6134100"/>
          <p14:tracePt t="369159" x="7581900" y="6134100"/>
          <p14:tracePt t="369208" x="7588250" y="6134100"/>
          <p14:tracePt t="369225" x="7607300" y="6134100"/>
          <p14:tracePt t="369242" x="7639050" y="6134100"/>
          <p14:tracePt t="369259" x="7670800" y="6146800"/>
          <p14:tracePt t="369276" x="7708900" y="6153150"/>
          <p14:tracePt t="369292" x="7766050" y="6172200"/>
          <p14:tracePt t="369309" x="7829550" y="6184900"/>
          <p14:tracePt t="369325" x="7962900" y="6203950"/>
          <p14:tracePt t="369342" x="8064500" y="6216650"/>
          <p14:tracePt t="369359" x="8121650" y="6229350"/>
          <p14:tracePt t="369375" x="8147050" y="6229350"/>
          <p14:tracePt t="369392" x="8159750" y="6229350"/>
          <p14:tracePt t="369495" x="8159750" y="6223000"/>
          <p14:tracePt t="369501" x="8166100" y="6223000"/>
          <p14:tracePt t="369526" x="8178800" y="6223000"/>
          <p14:tracePt t="369542" x="8248650" y="6216650"/>
          <p14:tracePt t="369560" x="8312150" y="6216650"/>
          <p14:tracePt t="369578" x="8445500" y="6229350"/>
          <p14:tracePt t="369593" x="8578850" y="6248400"/>
          <p14:tracePt t="369610" x="8636000" y="6261100"/>
          <p14:tracePt t="369626" x="8642350" y="6261100"/>
          <p14:tracePt t="369643" x="8642350" y="6254750"/>
          <p14:tracePt t="369660" x="8642350" y="6242050"/>
          <p14:tracePt t="369677" x="8636000" y="6235700"/>
          <p14:tracePt t="369710" x="8636000" y="6229350"/>
          <p14:tracePt t="369759" x="8648700" y="6229350"/>
          <p14:tracePt t="369777" x="8667750" y="6229350"/>
          <p14:tracePt t="369792" x="8674100" y="6229350"/>
          <p14:tracePt t="369936" x="8680450" y="6229350"/>
          <p14:tracePt t="369950" x="8686800" y="6229350"/>
          <p14:tracePt t="369958" x="8693150" y="6223000"/>
          <p14:tracePt t="370110" x="8699500" y="6223000"/>
          <p14:tracePt t="370144" x="8718550" y="6223000"/>
          <p14:tracePt t="370159" x="8763000" y="6223000"/>
          <p14:tracePt t="370176" x="8851900" y="6203950"/>
          <p14:tracePt t="370194" x="8934450" y="6203950"/>
          <p14:tracePt t="370210" x="9048750" y="6203950"/>
          <p14:tracePt t="370226" x="9150350" y="6216650"/>
          <p14:tracePt t="370243" x="9220200" y="6223000"/>
          <p14:tracePt t="370260" x="9226550" y="6223000"/>
          <p14:tracePt t="370263" x="9232900" y="6223000"/>
          <p14:tracePt t="370293" x="9232900" y="6216650"/>
          <p14:tracePt t="370388" x="9239250" y="6216650"/>
          <p14:tracePt t="370396" x="9245600" y="6216650"/>
          <p14:tracePt t="370410" x="9258300" y="6216650"/>
          <p14:tracePt t="370428" x="9277350" y="6216650"/>
          <p14:tracePt t="370443" x="9290050" y="6216650"/>
          <p14:tracePt t="370461" x="9302750" y="6216650"/>
          <p14:tracePt t="370476" x="9340850" y="6216650"/>
          <p14:tracePt t="370493" x="9378950" y="6223000"/>
          <p14:tracePt t="370510" x="9417050" y="6223000"/>
          <p14:tracePt t="370526" x="9455150" y="6223000"/>
          <p14:tracePt t="370544" x="9493250" y="6223000"/>
          <p14:tracePt t="370560" x="9544050" y="6216650"/>
          <p14:tracePt t="370576" x="9550400" y="6216650"/>
          <p14:tracePt t="370580" x="9556750" y="6210300"/>
          <p14:tracePt t="370593" x="9556750" y="6203950"/>
          <p14:tracePt t="370611" x="9563100" y="6191250"/>
          <p14:tracePt t="370626" x="9563100" y="6153150"/>
          <p14:tracePt t="370643" x="9550400" y="6127750"/>
          <p14:tracePt t="370660" x="9531350" y="6096000"/>
          <p14:tracePt t="370676" x="9512300" y="6083300"/>
          <p14:tracePt t="370693" x="9499600" y="6076950"/>
          <p14:tracePt t="370710" x="9486900" y="6070600"/>
          <p14:tracePt t="370726" x="9467850" y="6070600"/>
          <p14:tracePt t="370743" x="9436100" y="6064250"/>
          <p14:tracePt t="370760" x="9410700" y="6057900"/>
          <p14:tracePt t="370776" x="9372600" y="6051550"/>
          <p14:tracePt t="370793" x="9290050" y="6038850"/>
          <p14:tracePt t="370796" x="9264650" y="6032500"/>
          <p14:tracePt t="370810" x="9194800" y="6013450"/>
          <p14:tracePt t="370826" x="9099550" y="5981700"/>
          <p14:tracePt t="370843" x="9055100" y="5969000"/>
          <p14:tracePt t="370860" x="9048750" y="5962650"/>
          <p14:tracePt t="370877" x="9042400" y="5962650"/>
          <p14:tracePt t="370893" x="9036050" y="5975350"/>
          <p14:tracePt t="370910" x="9029700" y="5988050"/>
          <p14:tracePt t="370925" x="9017000" y="6013450"/>
          <p14:tracePt t="370943" x="8985250" y="6051550"/>
          <p14:tracePt t="370960" x="8959850" y="6070600"/>
          <p14:tracePt t="370976" x="8934450" y="6089650"/>
          <p14:tracePt t="370993" x="8921750" y="6102350"/>
          <p14:tracePt t="371048" x="8921750" y="6108700"/>
          <p14:tracePt t="371063" x="8928100" y="6127750"/>
          <p14:tracePt t="371077" x="8947150" y="6146800"/>
          <p14:tracePt t="371093" x="8978900" y="6184900"/>
          <p14:tracePt t="371110" x="9004300" y="6223000"/>
          <p14:tracePt t="371126" x="9010650" y="6235700"/>
          <p14:tracePt t="371143" x="9023350" y="6248400"/>
          <p14:tracePt t="371160" x="9023350" y="6254750"/>
          <p14:tracePt t="371177" x="9029700" y="6261100"/>
          <p14:tracePt t="371194" x="9042400" y="6267450"/>
          <p14:tracePt t="371210" x="9055100" y="6273800"/>
          <p14:tracePt t="371227" x="9112250" y="6292850"/>
          <p14:tracePt t="371243" x="9163050" y="6311900"/>
          <p14:tracePt t="371259" x="9220200" y="6318250"/>
          <p14:tracePt t="371277" x="9277350" y="6324600"/>
          <p14:tracePt t="371294" x="9302750" y="6324600"/>
          <p14:tracePt t="371310" x="9347200" y="6324600"/>
          <p14:tracePt t="371327" x="9366250" y="6318250"/>
          <p14:tracePt t="371344" x="9378950" y="6318250"/>
          <p14:tracePt t="371360" x="9385300" y="6318250"/>
          <p14:tracePt t="371394" x="9391650" y="6318250"/>
          <p14:tracePt t="371412" x="9391650" y="6311900"/>
          <p14:tracePt t="371502" x="9378950" y="6311900"/>
          <p14:tracePt t="371509" x="9372600" y="6311900"/>
          <p14:tracePt t="371526" x="9353550" y="6318250"/>
          <p14:tracePt t="371546" x="9334500" y="6324600"/>
          <p14:tracePt t="371560" x="9321800" y="6337300"/>
          <p14:tracePt t="371577" x="9315450" y="6343650"/>
          <p14:tracePt t="371594" x="9315450" y="6350000"/>
          <p14:tracePt t="371655" x="9328150" y="6350000"/>
          <p14:tracePt t="371672" x="9385300" y="6343650"/>
          <p14:tracePt t="371681" x="9442450" y="6343650"/>
          <p14:tracePt t="371694" x="9499600" y="6337300"/>
          <p14:tracePt t="371711" x="9721850" y="6337300"/>
          <p14:tracePt t="371730" x="10026650" y="6350000"/>
          <p14:tracePt t="371732" x="10172700" y="6350000"/>
          <p14:tracePt t="371745" x="10306050" y="6350000"/>
          <p14:tracePt t="371761" x="10534650" y="6343650"/>
          <p14:tracePt t="371764" x="10661650" y="6330950"/>
          <p14:tracePt t="371780" x="10845800" y="6305550"/>
          <p14:tracePt t="371795" x="11080750" y="6286500"/>
          <p14:tracePt t="371811" x="11296650" y="6273800"/>
          <p14:tracePt t="371827" x="11474450" y="6273800"/>
          <p14:tracePt t="371844" x="11582400" y="6273800"/>
          <p14:tracePt t="371862" x="11588750" y="6273800"/>
          <p14:tracePt t="371894" x="11582400" y="6280150"/>
          <p14:tracePt t="371914" x="11544300" y="6299200"/>
          <p14:tracePt t="371927" x="11493500" y="6311900"/>
          <p14:tracePt t="371944" x="11461750" y="6330950"/>
          <p14:tracePt t="371961" x="11449050" y="6330950"/>
          <p14:tracePt t="372011" x="11455400" y="6330950"/>
          <p14:tracePt t="372028" x="11461750" y="6330950"/>
          <p14:tracePt t="372101" x="11468100" y="6318250"/>
          <p14:tracePt t="372109" x="11468100" y="6311900"/>
          <p14:tracePt t="372128" x="11493500" y="6273800"/>
          <p14:tracePt t="372145" x="11518900" y="6229350"/>
          <p14:tracePt t="372161" x="11550650" y="6203950"/>
          <p14:tracePt t="372177" x="11557000" y="6191250"/>
          <p14:tracePt t="372194" x="11563350" y="6184900"/>
          <p14:tracePt t="372295" x="11550650" y="6191250"/>
          <p14:tracePt t="372303" x="11531600" y="6203950"/>
          <p14:tracePt t="372329" x="11245850" y="6280150"/>
          <p14:tracePt t="372345" x="10896600" y="6305550"/>
          <p14:tracePt t="372361" x="10452100" y="6318250"/>
          <p14:tracePt t="372378" x="10020300" y="6318250"/>
          <p14:tracePt t="372395" x="9613900" y="6305550"/>
          <p14:tracePt t="372411" x="9226550" y="6292850"/>
          <p14:tracePt t="372428" x="8826500" y="6292850"/>
          <p14:tracePt t="372445" x="8407400" y="6292850"/>
          <p14:tracePt t="372463" x="7854950" y="6299200"/>
          <p14:tracePt t="372481" x="7664450" y="6305550"/>
          <p14:tracePt t="372495" x="7600950" y="6305550"/>
          <p14:tracePt t="372511" x="7600950" y="6311900"/>
          <p14:tracePt t="372545" x="7600950" y="6318250"/>
          <p14:tracePt t="372561" x="7600950" y="6324600"/>
          <p14:tracePt t="372578" x="7600950" y="6337300"/>
          <p14:tracePt t="372595" x="7600950" y="6350000"/>
          <p14:tracePt t="372611" x="7607300" y="6356350"/>
          <p14:tracePt t="372628" x="7632700" y="6369050"/>
          <p14:tracePt t="372646" x="7645400" y="6375400"/>
          <p14:tracePt t="372662" x="7658100" y="6375400"/>
          <p14:tracePt t="372681" x="7664450" y="6381750"/>
          <p14:tracePt t="372695" x="7670800" y="6381750"/>
          <p14:tracePt t="372759" x="7677150" y="6381750"/>
          <p14:tracePt t="372765" x="7677150" y="6388100"/>
          <p14:tracePt t="372778" x="7689850" y="6388100"/>
          <p14:tracePt t="372795" x="7715250" y="6394450"/>
          <p14:tracePt t="372812" x="7753350" y="6407150"/>
          <p14:tracePt t="372828" x="7816850" y="6426200"/>
          <p14:tracePt t="372845" x="7842250" y="6432550"/>
          <p14:tracePt t="372862" x="7867650" y="6438900"/>
          <p14:tracePt t="372879" x="7880350" y="6438900"/>
          <p14:tracePt t="372912" x="7886700" y="6438900"/>
          <p14:tracePt t="372968" x="7899400" y="6438900"/>
          <p14:tracePt t="372975" x="7905750" y="6432550"/>
          <p14:tracePt t="372984" x="7918450" y="6432550"/>
          <p14:tracePt t="372998" x="7937500" y="6419850"/>
          <p14:tracePt t="373012" x="7962900" y="6407150"/>
          <p14:tracePt t="373028" x="7981950" y="6400800"/>
          <p14:tracePt t="373045" x="7994650" y="6388100"/>
          <p14:tracePt t="373062" x="8007350" y="6356350"/>
          <p14:tracePt t="373079" x="8007350" y="6343650"/>
          <p14:tracePt t="373095" x="8007350" y="6337300"/>
          <p14:tracePt t="373112" x="8007350" y="6330950"/>
          <p14:tracePt t="373114" x="8007350" y="6324600"/>
          <p14:tracePt t="373130" x="8001000" y="6311900"/>
          <p14:tracePt t="373145" x="7994650" y="6292850"/>
          <p14:tracePt t="373162" x="7988300" y="6267450"/>
          <p14:tracePt t="373178" x="7969250" y="6229350"/>
          <p14:tracePt t="373196" x="7937500" y="6178550"/>
          <p14:tracePt t="373212" x="7912100" y="6146800"/>
          <p14:tracePt t="373228" x="7893050" y="6134100"/>
          <p14:tracePt t="373245" x="7874000" y="6127750"/>
          <p14:tracePt t="373262" x="7854950" y="6121400"/>
          <p14:tracePt t="373279" x="7823200" y="6121400"/>
          <p14:tracePt t="373295" x="7791450" y="6115050"/>
          <p14:tracePt t="373312" x="7747000" y="6102350"/>
          <p14:tracePt t="373329" x="7727950" y="6102350"/>
          <p14:tracePt t="373345" x="7708900" y="6096000"/>
          <p14:tracePt t="373362" x="7689850" y="6089650"/>
          <p14:tracePt t="373380" x="7677150" y="6083300"/>
          <p14:tracePt t="373396" x="7664450" y="6083300"/>
          <p14:tracePt t="373412" x="7645400" y="6076950"/>
          <p14:tracePt t="373429" x="7607300" y="6076950"/>
          <p14:tracePt t="373445" x="7575550" y="6083300"/>
          <p14:tracePt t="373462" x="7505700" y="6096000"/>
          <p14:tracePt t="373479" x="7442200" y="6108700"/>
          <p14:tracePt t="373495" x="7397750" y="6121400"/>
          <p14:tracePt t="373513" x="7372350" y="6134100"/>
          <p14:tracePt t="373529" x="7372350" y="6159500"/>
          <p14:tracePt t="373532" x="7372350" y="6172200"/>
          <p14:tracePt t="373546" x="7372350" y="6191250"/>
          <p14:tracePt t="373548" x="7372350" y="6203950"/>
          <p14:tracePt t="373562" x="7372350" y="6223000"/>
          <p14:tracePt t="373579" x="7366000" y="6280150"/>
          <p14:tracePt t="373595" x="7359650" y="6311900"/>
          <p14:tracePt t="373612" x="7353300" y="6337300"/>
          <p14:tracePt t="373629" x="7346950" y="6343650"/>
          <p14:tracePt t="373646" x="7353300" y="6350000"/>
          <p14:tracePt t="373662" x="7372350" y="6362700"/>
          <p14:tracePt t="373679" x="7391400" y="6375400"/>
          <p14:tracePt t="373695" x="7423150" y="6394450"/>
          <p14:tracePt t="373712" x="7454900" y="6413500"/>
          <p14:tracePt t="373729" x="7480300" y="6426200"/>
          <p14:tracePt t="373746" x="7493000" y="6432550"/>
          <p14:tracePt t="373749" x="7499350" y="6432550"/>
          <p14:tracePt t="373887" x="7505700" y="6432550"/>
          <p14:tracePt t="373893" x="7524750" y="6432550"/>
          <p14:tracePt t="373901" x="7543800" y="6432550"/>
          <p14:tracePt t="373912" x="7620000" y="6432550"/>
          <p14:tracePt t="373929" x="7874000" y="6426200"/>
          <p14:tracePt t="373946" x="8267700" y="6413500"/>
          <p14:tracePt t="373963" x="8743950" y="6388100"/>
          <p14:tracePt t="373979" x="9188450" y="6337300"/>
          <p14:tracePt t="373996" x="9493250" y="6286500"/>
          <p14:tracePt t="374015" x="9766300" y="6229350"/>
          <p14:tracePt t="374030" x="9798050" y="6216650"/>
          <p14:tracePt t="374046" x="9829800" y="6197600"/>
          <p14:tracePt t="374063" x="9829800" y="6191250"/>
          <p14:tracePt t="374104" x="9823450" y="6197600"/>
          <p14:tracePt t="374112" x="9817100" y="6197600"/>
          <p14:tracePt t="374128" x="9810750" y="6203950"/>
          <p14:tracePt t="374217" x="9810750" y="6191250"/>
          <p14:tracePt t="374223" x="9810750" y="6178550"/>
          <p14:tracePt t="374234" x="9810750" y="6153150"/>
          <p14:tracePt t="374248" x="9798050" y="6070600"/>
          <p14:tracePt t="374263" x="9791700" y="6045200"/>
          <p14:tracePt t="374280" x="9753600" y="5943600"/>
          <p14:tracePt t="374296" x="9690100" y="5854700"/>
          <p14:tracePt t="374314" x="9658350" y="5829300"/>
          <p14:tracePt t="374330" x="9620250" y="5829300"/>
          <p14:tracePt t="374346" x="9588500" y="5829300"/>
          <p14:tracePt t="374363" x="9525000" y="5829300"/>
          <p14:tracePt t="374379" x="9467850" y="5835650"/>
          <p14:tracePt t="374396" x="9372600" y="5835650"/>
          <p14:tracePt t="374413" x="9296400" y="5842000"/>
          <p14:tracePt t="374429" x="9194800" y="5867400"/>
          <p14:tracePt t="374446" x="9131300" y="5905500"/>
          <p14:tracePt t="374462" x="9055100" y="5962650"/>
          <p14:tracePt t="374480" x="9029700" y="6013450"/>
          <p14:tracePt t="374483" x="9029700" y="6045200"/>
          <p14:tracePt t="374496" x="9055100" y="6076950"/>
          <p14:tracePt t="374513" x="9112250" y="6127750"/>
          <p14:tracePt t="374530" x="9245600" y="6191250"/>
          <p14:tracePt t="374547" x="9366250" y="6229350"/>
          <p14:tracePt t="374563" x="9455150" y="6242050"/>
          <p14:tracePt t="374580" x="9537700" y="6254750"/>
          <p14:tracePt t="374597" x="9569450" y="6254750"/>
          <p14:tracePt t="374613" x="9601200" y="6248400"/>
          <p14:tracePt t="374630" x="9620250" y="6235700"/>
          <p14:tracePt t="374648" x="9632950" y="6210300"/>
          <p14:tracePt t="374663" x="9639300" y="6178550"/>
          <p14:tracePt t="374682" x="9632950" y="6146800"/>
          <p14:tracePt t="374696" x="9607550" y="6127750"/>
          <p14:tracePt t="374714" x="9569450" y="6115050"/>
          <p14:tracePt t="374716" x="9537700" y="6102350"/>
          <p14:tracePt t="374731" x="9493250" y="6102350"/>
          <p14:tracePt t="374746" x="9417050" y="6102350"/>
          <p14:tracePt t="374763" x="9340850" y="6108700"/>
          <p14:tracePt t="374780" x="9296400" y="6134100"/>
          <p14:tracePt t="374782" x="9277350" y="6146800"/>
          <p14:tracePt t="374796" x="9226550" y="6191250"/>
          <p14:tracePt t="374813" x="9182100" y="6242050"/>
          <p14:tracePt t="374830" x="9156700" y="6273800"/>
          <p14:tracePt t="374847" x="9163050" y="6318250"/>
          <p14:tracePt t="374863" x="9188450" y="6362700"/>
          <p14:tracePt t="374880" x="9385300" y="6388100"/>
          <p14:tracePt t="374897" x="9671050" y="6400800"/>
          <p14:tracePt t="374915" x="9956800" y="6400800"/>
          <p14:tracePt t="374930" x="10204450" y="6400800"/>
          <p14:tracePt t="374947" x="10356850" y="6381750"/>
          <p14:tracePt t="374964" x="10388600" y="6356350"/>
          <p14:tracePt t="374980" x="10394950" y="6350000"/>
          <p14:tracePt t="374983" x="10394950" y="6343650"/>
          <p14:tracePt t="374999" x="10394950" y="6330950"/>
          <p14:tracePt t="375013" x="10407650" y="6292850"/>
          <p14:tracePt t="375030" x="10445750" y="6235700"/>
          <p14:tracePt t="375047" x="10502900" y="6178550"/>
          <p14:tracePt t="375065" x="10572750" y="6140450"/>
          <p14:tracePt t="375080" x="10629900" y="6127750"/>
          <p14:tracePt t="375097" x="10668000" y="6127750"/>
          <p14:tracePt t="375114" x="10706100" y="6140450"/>
          <p14:tracePt t="375130" x="10731500" y="6159500"/>
          <p14:tracePt t="375147" x="10756900" y="6165850"/>
          <p14:tracePt t="375164" x="10775950" y="6165850"/>
          <p14:tracePt t="375181" x="10795000" y="6153150"/>
          <p14:tracePt t="375198" x="10814050" y="6102350"/>
          <p14:tracePt t="375200" x="10814050" y="6076950"/>
          <p14:tracePt t="375214" x="10814050" y="6057900"/>
          <p14:tracePt t="375216" x="10801350" y="6026150"/>
          <p14:tracePt t="375230" x="10769600" y="5981700"/>
          <p14:tracePt t="375248" x="10718800" y="5949950"/>
          <p14:tracePt t="375264" x="10629900" y="5924550"/>
          <p14:tracePt t="375280" x="10541000" y="5911850"/>
          <p14:tracePt t="375297" x="10439400" y="5911850"/>
          <p14:tracePt t="375313" x="10337800" y="5924550"/>
          <p14:tracePt t="375330" x="10248900" y="5937250"/>
          <p14:tracePt t="375347" x="10153650" y="5943600"/>
          <p14:tracePt t="375364" x="10096500" y="5949950"/>
          <p14:tracePt t="375381" x="10033000" y="5962650"/>
          <p14:tracePt t="375397" x="9969500" y="5988050"/>
          <p14:tracePt t="375414" x="9899650" y="6038850"/>
          <p14:tracePt t="375431" x="9867900" y="6083300"/>
          <p14:tracePt t="375447" x="9867900" y="6140450"/>
          <p14:tracePt t="375450" x="9886950" y="6184900"/>
          <p14:tracePt t="375464" x="9950450" y="6235700"/>
          <p14:tracePt t="375481" x="10058400" y="6280150"/>
          <p14:tracePt t="375497" x="10191750" y="6305550"/>
          <p14:tracePt t="375514" x="10369550" y="6311900"/>
          <p14:tracePt t="375530" x="10617200" y="6311900"/>
          <p14:tracePt t="375547" x="10820400" y="6305550"/>
          <p14:tracePt t="375564" x="11036300" y="6292850"/>
          <p14:tracePt t="375580" x="11195050" y="6267450"/>
          <p14:tracePt t="375598" x="11258550" y="6242050"/>
          <p14:tracePt t="375614" x="11283950" y="6216650"/>
          <p14:tracePt t="375631" x="11290300" y="6203950"/>
          <p14:tracePt t="375648" x="11290300" y="6191250"/>
          <p14:tracePt t="375664" x="11277600" y="6172200"/>
          <p14:tracePt t="375682" x="11245850" y="6146800"/>
          <p14:tracePt t="375698" x="11201400" y="6121400"/>
          <p14:tracePt t="375699" x="11169650" y="6102350"/>
          <p14:tracePt t="375714" x="11144250" y="6089650"/>
          <p14:tracePt t="375731" x="11074400" y="6045200"/>
          <p14:tracePt t="375751" x="11049000" y="6026150"/>
          <p14:tracePt t="375764" x="11029950" y="6013450"/>
          <p14:tracePt t="375780" x="11023600" y="6013450"/>
          <p14:tracePt t="375814" x="11010900" y="6013450"/>
          <p14:tracePt t="375831" x="10941050" y="6013450"/>
          <p14:tracePt t="375850" x="10839450" y="6007100"/>
          <p14:tracePt t="375864" x="10706100" y="5988050"/>
          <p14:tracePt t="375883" x="10521950" y="5962650"/>
          <p14:tracePt t="375897" x="10388600" y="5937250"/>
          <p14:tracePt t="375914" x="10287000" y="5911850"/>
          <p14:tracePt t="375933" x="10204450" y="5899150"/>
          <p14:tracePt t="375948" x="10204450" y="5905500"/>
          <p14:tracePt t="375964" x="10217150" y="5949950"/>
          <p14:tracePt t="375981" x="10255250" y="5988050"/>
          <p14:tracePt t="375997" x="10287000" y="6019800"/>
          <p14:tracePt t="376014" x="10293350" y="6045200"/>
          <p14:tracePt t="376031" x="10293350" y="6076950"/>
          <p14:tracePt t="376047" x="10293350" y="6115050"/>
          <p14:tracePt t="376064" x="10293350" y="6153150"/>
          <p14:tracePt t="376081" x="10274300" y="6191250"/>
          <p14:tracePt t="376085" x="10267950" y="6210300"/>
          <p14:tracePt t="376098" x="10261600" y="6229350"/>
          <p14:tracePt t="376115" x="10261600" y="6254750"/>
          <p14:tracePt t="376130" x="10261600" y="6273800"/>
          <p14:tracePt t="376148" x="10274300" y="6280150"/>
          <p14:tracePt t="376164" x="10287000" y="6280150"/>
          <p14:tracePt t="376181" x="10293350" y="6280150"/>
          <p14:tracePt t="376198" x="10293350" y="6273800"/>
          <p14:tracePt t="376215" x="10306050" y="6267450"/>
          <p14:tracePt t="376233" x="10312400" y="6261100"/>
          <p14:tracePt t="376250" x="10318750" y="6261100"/>
          <p14:tracePt t="376264" x="10337800" y="6254750"/>
          <p14:tracePt t="376281" x="10363200" y="6254750"/>
          <p14:tracePt t="376298" x="10414000" y="6254750"/>
          <p14:tracePt t="376314" x="10458450" y="6261100"/>
          <p14:tracePt t="376331" x="10477500" y="6261100"/>
          <p14:tracePt t="376348" x="10483850" y="6261100"/>
          <p14:tracePt t="376365" x="10490200" y="6261100"/>
          <p14:tracePt t="376381" x="10502900" y="6261100"/>
          <p14:tracePt t="376429" x="10496550" y="6261100"/>
          <p14:tracePt t="376437" x="10490200" y="6261100"/>
          <p14:tracePt t="376448" x="10483850" y="6261100"/>
          <p14:tracePt t="376464" x="10464800" y="6254750"/>
          <p14:tracePt t="376481" x="10452100" y="6235700"/>
          <p14:tracePt t="376498" x="10445750" y="6229350"/>
          <p14:tracePt t="376502" x="10445750" y="6223000"/>
          <p14:tracePt t="376514" x="10445750" y="6216650"/>
          <p14:tracePt t="376532" x="10439400" y="6216650"/>
          <p14:tracePt t="376725" x="10439400" y="6210300"/>
          <p14:tracePt t="376856" x="10439400" y="6203950"/>
          <p14:tracePt t="377138" x="10445750" y="6203950"/>
          <p14:tracePt t="377146" x="10452100" y="6203950"/>
          <p14:tracePt t="377167" x="10471150" y="6203950"/>
          <p14:tracePt t="377182" x="10483850" y="6210300"/>
          <p14:tracePt t="377199" x="10490200" y="6216650"/>
          <p14:tracePt t="377253" x="10496550" y="6216650"/>
          <p14:tracePt t="377272" x="10502900" y="6210300"/>
          <p14:tracePt t="377282" x="10515600" y="6203950"/>
          <p14:tracePt t="377299" x="10528300" y="6203950"/>
          <p14:tracePt t="377315" x="10553700" y="6203950"/>
          <p14:tracePt t="377332" x="10579100" y="6203950"/>
          <p14:tracePt t="377349" x="10598150" y="6203950"/>
          <p14:tracePt t="377365" x="10604500" y="6203950"/>
          <p14:tracePt t="377382" x="10610850" y="6203950"/>
          <p14:tracePt t="377399" x="10623550" y="6203950"/>
          <p14:tracePt t="377417" x="10636250" y="6210300"/>
          <p14:tracePt t="377432" x="10648950" y="6216650"/>
          <p14:tracePt t="377450" x="10680700" y="6223000"/>
          <p14:tracePt t="377466" x="10706100" y="6229350"/>
          <p14:tracePt t="377484" x="10750550" y="6229350"/>
          <p14:tracePt t="377500" x="10782300" y="6229350"/>
          <p14:tracePt t="377515" x="10807700" y="6216650"/>
          <p14:tracePt t="377532" x="10826750" y="6210300"/>
          <p14:tracePt t="377550" x="10833100" y="6191250"/>
          <p14:tracePt t="377566" x="10833100" y="6153150"/>
          <p14:tracePt t="377582" x="10801350" y="6102350"/>
          <p14:tracePt t="377599" x="10775950" y="6076950"/>
          <p14:tracePt t="377616" x="10744200" y="6064250"/>
          <p14:tracePt t="377632" x="10718800" y="6064250"/>
          <p14:tracePt t="377649" x="10706100" y="6057900"/>
          <p14:tracePt t="377668" x="10693400" y="6057900"/>
          <p14:tracePt t="377682" x="10680700" y="6057900"/>
          <p14:tracePt t="377699" x="10661650" y="6057900"/>
          <p14:tracePt t="377718" x="10629900" y="6057900"/>
          <p14:tracePt t="377736" x="10591800" y="6057900"/>
          <p14:tracePt t="377750" x="10572750" y="6057900"/>
          <p14:tracePt t="377765" x="10560050" y="6057900"/>
          <p14:tracePt t="377785" x="10547350" y="6051550"/>
          <p14:tracePt t="377800" x="10541000" y="6045200"/>
          <p14:tracePt t="377816" x="10534650" y="6032500"/>
          <p14:tracePt t="377947" x="10521950" y="6026150"/>
          <p14:tracePt t="377955" x="10496550" y="6026150"/>
          <p14:tracePt t="377966" x="10452100" y="6026150"/>
          <p14:tracePt t="377982" x="10337800" y="6032500"/>
          <p14:tracePt t="378000" x="10236200" y="6057900"/>
          <p14:tracePt t="378016" x="10210800" y="6089650"/>
          <p14:tracePt t="378033" x="10210800" y="6121400"/>
          <p14:tracePt t="378037" x="10210800" y="6127750"/>
          <p14:tracePt t="378049" x="10210800" y="6134100"/>
          <p14:tracePt t="378066" x="10210800" y="6153150"/>
          <p14:tracePt t="378084" x="10210800" y="6165850"/>
          <p14:tracePt t="378099" x="10198100" y="6184900"/>
          <p14:tracePt t="378117" x="10185400" y="6197600"/>
          <p14:tracePt t="378133" x="10172700" y="6216650"/>
          <p14:tracePt t="378149" x="10160000" y="6235700"/>
          <p14:tracePt t="378166" x="10147300" y="6254750"/>
          <p14:tracePt t="378184" x="10140950" y="6267450"/>
          <p14:tracePt t="378199" x="10140950" y="6273800"/>
          <p14:tracePt t="378217" x="10140950" y="6286500"/>
          <p14:tracePt t="378233" x="10153650" y="6292850"/>
          <p14:tracePt t="378250" x="10172700" y="6305550"/>
          <p14:tracePt t="378266" x="10179050" y="6311900"/>
          <p14:tracePt t="378270" x="10179050" y="6318250"/>
          <p14:tracePt t="378283" x="10185400" y="6318250"/>
          <p14:tracePt t="378299" x="10191750" y="6318250"/>
          <p14:tracePt t="378333" x="10198100" y="6318250"/>
          <p14:tracePt t="378440" x="10204450" y="6311900"/>
          <p14:tracePt t="378456" x="10204450" y="6305550"/>
          <p14:tracePt t="378475" x="10210800" y="6292850"/>
          <p14:tracePt t="378483" x="10217150" y="6280150"/>
          <p14:tracePt t="378500" x="10223500" y="6261100"/>
          <p14:tracePt t="378516" x="10242550" y="6248400"/>
          <p14:tracePt t="378533" x="10261600" y="6223000"/>
          <p14:tracePt t="378536" x="10267950" y="6223000"/>
          <p14:tracePt t="378550" x="10274300" y="6216650"/>
          <p14:tracePt t="378567" x="10274300" y="6210300"/>
          <p14:tracePt t="378584" x="10280650" y="6210300"/>
          <p14:tracePt t="378673" x="10280650" y="6216650"/>
          <p14:tracePt t="378679" x="10280650" y="6235700"/>
          <p14:tracePt t="378689" x="10287000" y="6248400"/>
          <p14:tracePt t="378700" x="10287000" y="6267450"/>
          <p14:tracePt t="378715" x="10287000" y="6299200"/>
          <p14:tracePt t="378734" x="10287000" y="6318250"/>
          <p14:tracePt t="378750" x="10287000" y="6330950"/>
          <p14:tracePt t="378969" x="10280650" y="6330950"/>
          <p14:tracePt t="378976" x="10280650" y="6324600"/>
          <p14:tracePt t="379017" x="10280650" y="6318250"/>
          <p14:tracePt t="379034" x="10274300" y="6311900"/>
          <p14:tracePt t="379051" x="10274300" y="6305550"/>
          <p14:tracePt t="379067" x="10267950" y="6299200"/>
          <p14:tracePt t="379083" x="10261600" y="6299200"/>
          <p14:tracePt t="379100" x="10242550" y="6292850"/>
          <p14:tracePt t="379117" x="10229850" y="6286500"/>
          <p14:tracePt t="379134" x="10223500" y="6286500"/>
          <p14:tracePt t="379197" x="10223500" y="6280150"/>
          <p14:tracePt t="379302" x="10223500" y="6273800"/>
          <p14:tracePt t="379309" x="10229850" y="6273800"/>
          <p14:tracePt t="379335" x="10248900" y="6273800"/>
          <p14:tracePt t="379350" x="10274300" y="6280150"/>
          <p14:tracePt t="379367" x="10280650" y="6280150"/>
          <p14:tracePt t="379384" x="10293350" y="6286500"/>
          <p14:tracePt t="379469" x="10293350" y="6292850"/>
          <p14:tracePt t="379481" x="10293350" y="6299200"/>
          <p14:tracePt t="379500" x="10293350" y="6318250"/>
          <p14:tracePt t="379517" x="10299700" y="6324600"/>
          <p14:tracePt t="379534" x="10306050" y="6330950"/>
          <p14:tracePt t="379551" x="10312400" y="6337300"/>
          <p14:tracePt t="379567" x="10350500" y="6337300"/>
          <p14:tracePt t="379584" x="10375900" y="6330950"/>
          <p14:tracePt t="379601" x="10394950" y="6324600"/>
          <p14:tracePt t="379617" x="10433050" y="6305550"/>
          <p14:tracePt t="379634" x="10458450" y="6292850"/>
          <p14:tracePt t="379650" x="10458450" y="6286500"/>
          <p14:tracePt t="379667" x="10471150" y="6280150"/>
          <p14:tracePt t="379701" x="10471150" y="6273800"/>
          <p14:tracePt t="379717" x="10477500" y="6267450"/>
          <p14:tracePt t="379735" x="10477500" y="6261100"/>
          <p14:tracePt t="379751" x="10477500" y="6254750"/>
          <p14:tracePt t="379767" x="10477500" y="6248400"/>
          <p14:tracePt t="379784" x="10477500" y="6242050"/>
          <p14:tracePt t="379800" x="10477500" y="6235700"/>
          <p14:tracePt t="379817" x="10477500" y="6229350"/>
          <p14:tracePt t="379851" x="10471150" y="6223000"/>
          <p14:tracePt t="379894" x="10464800" y="6223000"/>
          <p14:tracePt t="379909" x="10458450" y="6216650"/>
          <p14:tracePt t="379924" x="10452100" y="6216650"/>
          <p14:tracePt t="379951" x="10439400" y="6216650"/>
          <p14:tracePt t="379969" x="10420350" y="6216650"/>
          <p14:tracePt t="379983" x="10414000" y="6216650"/>
          <p14:tracePt t="380001" x="10401300" y="6223000"/>
          <p14:tracePt t="380018" x="10394950" y="6229350"/>
          <p14:tracePt t="380034" x="10382250" y="6235700"/>
          <p14:tracePt t="380051" x="10369550" y="6242050"/>
          <p14:tracePt t="380067" x="10363200" y="6248400"/>
          <p14:tracePt t="380084" x="10337800" y="6254750"/>
          <p14:tracePt t="380102" x="10331450" y="6261100"/>
          <p14:tracePt t="380117" x="10312400" y="6267450"/>
          <p14:tracePt t="380134" x="10299700" y="6267450"/>
          <p14:tracePt t="380151" x="10293350" y="6267450"/>
          <p14:tracePt t="380167" x="10287000" y="6273800"/>
          <p14:tracePt t="380185" x="10274300" y="6273800"/>
          <p14:tracePt t="380201" x="10267950" y="6273800"/>
          <p14:tracePt t="380218" x="10248900" y="6273800"/>
          <p14:tracePt t="380234" x="10242550" y="6273800"/>
          <p14:tracePt t="380251" x="10223500" y="6273800"/>
          <p14:tracePt t="380268" x="10210800" y="6267450"/>
          <p14:tracePt t="380284" x="10191750" y="6261100"/>
          <p14:tracePt t="380288" x="10172700" y="6254750"/>
          <p14:tracePt t="380302" x="10153650" y="6248400"/>
          <p14:tracePt t="380318" x="10109200" y="6229350"/>
          <p14:tracePt t="380335" x="10090150" y="6223000"/>
          <p14:tracePt t="380351" x="10083800" y="6216650"/>
          <p14:tracePt t="380354" x="10077450" y="6216650"/>
          <p14:tracePt t="380369" x="10071100" y="6216650"/>
          <p14:tracePt t="380386" x="10058400" y="6203950"/>
          <p14:tracePt t="380401" x="10052050" y="6203950"/>
          <p14:tracePt t="380418" x="10039350" y="6197600"/>
          <p14:tracePt t="380435" x="10013950" y="6191250"/>
          <p14:tracePt t="380451" x="9975850" y="6184900"/>
          <p14:tracePt t="380468" x="9956800" y="6178550"/>
          <p14:tracePt t="380484" x="9944100" y="6172200"/>
          <p14:tracePt t="380518" x="9944100" y="6165850"/>
          <p14:tracePt t="380535" x="9944100" y="6159500"/>
          <p14:tracePt t="380551" x="9944100" y="6153150"/>
          <p14:tracePt t="380568" x="9944100" y="6146800"/>
          <p14:tracePt t="380723" x="9937750" y="6146800"/>
          <p14:tracePt t="380734" x="9931400" y="6146800"/>
          <p14:tracePt t="380752" x="9925050" y="6146800"/>
          <p14:tracePt t="380768" x="9912350" y="6146800"/>
          <p14:tracePt t="380785" x="9906000" y="6146800"/>
          <p14:tracePt t="380802" x="9893300" y="6146800"/>
          <p14:tracePt t="380819" x="9848850" y="6140450"/>
          <p14:tracePt t="380835" x="9829800" y="6140450"/>
          <p14:tracePt t="380851" x="9823450" y="6140450"/>
          <p14:tracePt t="380868" x="9747250" y="6140450"/>
          <p14:tracePt t="380886" x="9734550" y="6140450"/>
          <p14:tracePt t="380902" x="9728200" y="6134100"/>
          <p14:tracePt t="380918" x="9715500" y="6127750"/>
          <p14:tracePt t="380935" x="9683750" y="6121400"/>
          <p14:tracePt t="380952" x="9639300" y="6102350"/>
          <p14:tracePt t="380968" x="9601200" y="6089650"/>
          <p14:tracePt t="380985" x="9569450" y="6076950"/>
          <p14:tracePt t="381002" x="9563100" y="6076950"/>
          <p14:tracePt t="381068" x="9563100" y="6070600"/>
          <p14:tracePt t="381107" x="9563100" y="6064250"/>
          <p14:tracePt t="381248" x="9563100" y="6057900"/>
          <p14:tracePt t="381366" x="9569450" y="6051550"/>
          <p14:tracePt t="381373" x="9575800" y="6051550"/>
          <p14:tracePt t="381386" x="9582150" y="6051550"/>
          <p14:tracePt t="381404" x="9594850" y="6051550"/>
          <p14:tracePt t="381421" x="9613900" y="6057900"/>
          <p14:tracePt t="381435" x="9639300" y="6070600"/>
          <p14:tracePt t="381452" x="9645650" y="6089650"/>
          <p14:tracePt t="381469" x="9652000" y="6108700"/>
          <p14:tracePt t="381486" x="9658350" y="6140450"/>
          <p14:tracePt t="381502" x="9664700" y="6165850"/>
          <p14:tracePt t="381519" x="9671050" y="6191250"/>
          <p14:tracePt t="381535" x="9677400" y="6223000"/>
          <p14:tracePt t="381552" x="9683750" y="6254750"/>
          <p14:tracePt t="381569" x="9690100" y="6273800"/>
          <p14:tracePt t="381586" x="9690100" y="6292850"/>
          <p14:tracePt t="381589" x="9696450" y="6299200"/>
          <p14:tracePt t="381619" x="9696450" y="6305550"/>
          <p14:tracePt t="381784" x="9696450" y="6311900"/>
          <p14:tracePt t="381800" x="9696450" y="6330950"/>
          <p14:tracePt t="381819" x="9696450" y="6362700"/>
          <p14:tracePt t="381836" x="9696450" y="6375400"/>
          <p14:tracePt t="381853" x="9690100" y="6400800"/>
          <p14:tracePt t="381869" x="9690100" y="6426200"/>
          <p14:tracePt t="381886" x="9683750" y="6457950"/>
          <p14:tracePt t="381904" x="9683750" y="6477000"/>
          <p14:tracePt t="381920" x="9683750" y="6489700"/>
          <p14:tracePt t="381937" x="9683750" y="6496050"/>
          <p14:tracePt t="381952" x="9683750" y="6502400"/>
          <p14:tracePt t="381969" x="9677400" y="6502400"/>
          <p14:tracePt t="382041" x="9677400" y="6489700"/>
          <p14:tracePt t="382049" x="9683750" y="6483350"/>
          <p14:tracePt t="382069" x="9683750" y="6470650"/>
          <p14:tracePt t="382086" x="9683750" y="6426200"/>
          <p14:tracePt t="382102" x="9683750" y="6400800"/>
          <p14:tracePt t="382120" x="9658350" y="6350000"/>
          <p14:tracePt t="382122" x="9645650" y="6324600"/>
          <p14:tracePt t="382138" x="9620250" y="6267450"/>
          <p14:tracePt t="382154" x="9601200" y="6210300"/>
          <p14:tracePt t="382169" x="9569450" y="6134100"/>
          <p14:tracePt t="382186" x="9563100" y="6096000"/>
          <p14:tracePt t="382202" x="9556750" y="6076950"/>
          <p14:tracePt t="382411" x="9563100" y="6076950"/>
          <p14:tracePt t="382417" x="9569450" y="6070600"/>
          <p14:tracePt t="382422" x="9575800" y="6070600"/>
          <p14:tracePt t="382437" x="9588500" y="6064250"/>
          <p14:tracePt t="382453" x="9620250" y="6045200"/>
          <p14:tracePt t="382471" x="9639300" y="6032500"/>
          <p14:tracePt t="382486" x="9664700" y="6007100"/>
          <p14:tracePt t="382504" x="9671050" y="5994400"/>
          <p14:tracePt t="382522" x="9671050" y="5988050"/>
          <p14:tracePt t="382536" x="9677400" y="5981700"/>
          <p14:tracePt t="382555" x="9677400" y="5975350"/>
          <p14:tracePt t="382570" x="9677400" y="5969000"/>
          <p14:tracePt t="382587" x="9677400" y="5956300"/>
          <p14:tracePt t="382603" x="9677400" y="5949950"/>
          <p14:tracePt t="382620" x="9677400" y="5937250"/>
          <p14:tracePt t="382636" x="9671050" y="5924550"/>
          <p14:tracePt t="382653" x="9664700" y="5911850"/>
          <p14:tracePt t="382670" x="9664700" y="5899150"/>
          <p14:tracePt t="382687" x="9658350" y="5892800"/>
          <p14:tracePt t="382703" x="9658350" y="5886450"/>
          <p14:tracePt t="382720" x="9658350" y="5873750"/>
          <p14:tracePt t="382737" x="9671050" y="5835650"/>
          <p14:tracePt t="382753" x="9683750" y="5816600"/>
          <p14:tracePt t="382770" x="9696450" y="5803900"/>
          <p14:tracePt t="382787" x="9702800" y="5791200"/>
          <p14:tracePt t="382803" x="9709150" y="5784850"/>
          <p14:tracePt t="382820" x="9709150" y="5778500"/>
          <p14:tracePt t="382871" x="9709150" y="5772150"/>
          <p14:tracePt t="382888" x="9709150" y="5765800"/>
          <p14:tracePt t="382911" x="9709150" y="5759450"/>
          <p14:tracePt t="382937" x="9696450" y="5753100"/>
          <p14:tracePt t="382953" x="9664700" y="5740400"/>
          <p14:tracePt t="382970" x="9632950" y="5734050"/>
          <p14:tracePt t="382987" x="9613900" y="5727700"/>
          <p14:tracePt t="383003" x="9601200" y="5721350"/>
          <p14:tracePt t="383020" x="9594850" y="5715000"/>
          <p14:tracePt t="383037" x="9575800" y="5702300"/>
          <p14:tracePt t="383054" x="9544050" y="5683250"/>
          <p14:tracePt t="383070" x="9518650" y="5632450"/>
          <p14:tracePt t="383087" x="9512300" y="5600700"/>
          <p14:tracePt t="383104" x="9512300" y="5588000"/>
          <p14:tracePt t="383120" x="9512300" y="5549900"/>
          <p14:tracePt t="383138" x="9512300" y="5537200"/>
          <p14:tracePt t="383154" x="9512300" y="5530850"/>
          <p14:tracePt t="383171" x="9512300" y="5524500"/>
          <p14:tracePt t="383187" x="9512300" y="5511800"/>
          <p14:tracePt t="383204" x="9512300" y="5499100"/>
          <p14:tracePt t="383220" x="9512300" y="5492750"/>
          <p14:tracePt t="383237" x="9499600" y="5480050"/>
          <p14:tracePt t="383254" x="9474200" y="5467350"/>
          <p14:tracePt t="385406" x="9467850" y="5461000"/>
          <p14:tracePt t="385414" x="9461500" y="5454650"/>
          <p14:tracePt t="385424" x="9455150" y="5454650"/>
          <p14:tracePt t="385439" x="9448800" y="5448300"/>
          <p14:tracePt t="385496" x="9442450" y="5448300"/>
          <p14:tracePt t="385510" x="9436100" y="5448300"/>
          <p14:tracePt t="385521" x="9410700" y="5435600"/>
          <p14:tracePt t="385539" x="9347200" y="5429250"/>
          <p14:tracePt t="385556" x="9283700" y="5429250"/>
          <p14:tracePt t="385572" x="9251950" y="5429250"/>
          <p14:tracePt t="385612" x="9245600" y="5429250"/>
          <p14:tracePt t="385628" x="9245600" y="5435600"/>
          <p14:tracePt t="385644" x="9239250" y="5435600"/>
          <p14:tracePt t="385672" x="9239250" y="5448300"/>
          <p14:tracePt t="385689" x="9226550" y="5461000"/>
          <p14:tracePt t="385706" x="9213850" y="5467350"/>
          <p14:tracePt t="385722" x="9201150" y="5480050"/>
          <p14:tracePt t="385756" x="9194800" y="5486400"/>
          <p14:tracePt t="385772" x="9194800" y="5492750"/>
          <p14:tracePt t="385806" x="9194800" y="5518150"/>
          <p14:tracePt t="385823" x="9201150" y="5543550"/>
          <p14:tracePt t="385839" x="9207500" y="5575300"/>
          <p14:tracePt t="385857" x="9194800" y="5600700"/>
          <p14:tracePt t="385859" x="9163050" y="5632450"/>
          <p14:tracePt t="385874" x="9099550" y="5657850"/>
          <p14:tracePt t="385889" x="8959850" y="5683250"/>
          <p14:tracePt t="385906" x="8807450" y="5695950"/>
          <p14:tracePt t="385922" x="8699500" y="5702300"/>
          <p14:tracePt t="385956" x="8731250" y="5702300"/>
          <p14:tracePt t="385959" x="8750300" y="5702300"/>
          <p14:tracePt t="385972" x="8807450" y="5721350"/>
          <p14:tracePt t="385990" x="8832850" y="5753100"/>
          <p14:tracePt t="386006" x="8839200" y="5791200"/>
          <p14:tracePt t="386023" x="8820150" y="5822950"/>
          <p14:tracePt t="386039" x="8788400" y="5854700"/>
          <p14:tracePt t="386056" x="8750300" y="5880100"/>
          <p14:tracePt t="386073" x="8718550" y="5892800"/>
          <p14:tracePt t="386089" x="8693150" y="5899150"/>
          <p14:tracePt t="386123" x="8699500" y="5892800"/>
          <p14:tracePt t="386140" x="8712200" y="5892800"/>
          <p14:tracePt t="386156" x="8712200" y="5886450"/>
          <p14:tracePt t="386172" x="8712200" y="5880100"/>
          <p14:tracePt t="386189" x="8712200" y="5873750"/>
          <p14:tracePt t="386206" x="8712200" y="5867400"/>
          <p14:tracePt t="386223" x="8712200" y="5861050"/>
          <p14:tracePt t="386242" x="8712200" y="5848350"/>
          <p14:tracePt t="386243" x="8712200" y="5842000"/>
          <p14:tracePt t="386259" x="8712200" y="5835650"/>
          <p14:tracePt t="386274" x="8712200" y="5829300"/>
          <p14:tracePt t="386290" x="8712200" y="5816600"/>
          <p14:tracePt t="386306" x="8686800" y="5791200"/>
          <p14:tracePt t="396429" x="8680450" y="5791200"/>
          <p14:tracePt t="396436" x="8674100" y="5784850"/>
          <p14:tracePt t="396448" x="8616950" y="5727700"/>
          <p14:tracePt t="396465" x="8540750" y="5676900"/>
          <p14:tracePt t="396482" x="8509000" y="5657850"/>
          <p14:tracePt t="396485" x="8483600" y="5638800"/>
          <p14:tracePt t="396499" x="8470900" y="5626100"/>
          <p14:tracePt t="396972" x="8470900" y="5619750"/>
          <p14:tracePt t="396979" x="8477250" y="5619750"/>
          <p14:tracePt t="396986" x="8502650" y="5607050"/>
          <p14:tracePt t="397000" x="8528050" y="5600700"/>
          <p14:tracePt t="397016" x="8585200" y="5568950"/>
          <p14:tracePt t="397032" x="8616950" y="5505450"/>
          <p14:tracePt t="397049" x="8616950" y="5378450"/>
          <p14:tracePt t="397065" x="8566150" y="5232400"/>
          <p14:tracePt t="397082" x="8432800" y="4978400"/>
          <p14:tracePt t="397099" x="8343900" y="4819650"/>
          <p14:tracePt t="397116" x="8255000" y="4641850"/>
          <p14:tracePt t="397133" x="8153400" y="4457700"/>
          <p14:tracePt t="397149" x="8051800" y="4273550"/>
          <p14:tracePt t="397165" x="7975600" y="4114800"/>
          <p14:tracePt t="397182" x="7912100" y="3949700"/>
          <p14:tracePt t="397199" x="7848600" y="3771900"/>
          <p14:tracePt t="397215" x="7778750" y="3587750"/>
          <p14:tracePt t="397232" x="7696200" y="3422650"/>
          <p14:tracePt t="397248" x="7607300" y="3270250"/>
          <p14:tracePt t="397266" x="7531100" y="3175000"/>
          <p14:tracePt t="397269" x="7512050" y="3155950"/>
          <p14:tracePt t="397282" x="7493000" y="3136900"/>
          <p14:tracePt t="397299" x="7480300" y="3130550"/>
          <p14:tracePt t="397316" x="7473950" y="3136900"/>
          <p14:tracePt t="397332" x="7448550" y="3155950"/>
          <p14:tracePt t="397350" x="7442200" y="3162300"/>
          <p14:tracePt t="397399" x="7442200" y="3168650"/>
          <p14:tracePt t="397416" x="7429500" y="3175000"/>
          <p14:tracePt t="397434" x="7397750" y="3187700"/>
          <p14:tracePt t="397449" x="7315200" y="3200400"/>
          <p14:tracePt t="397466" x="7232650" y="3213100"/>
          <p14:tracePt t="397482" x="7162800" y="3225800"/>
          <p14:tracePt t="397499" x="7124700" y="3232150"/>
          <p14:tracePt t="397503" x="7118350" y="3232150"/>
          <p14:tracePt t="397607" x="7112000" y="3232150"/>
          <p14:tracePt t="397615" x="7112000" y="3238500"/>
          <p14:tracePt t="397631" x="7105650" y="3238500"/>
          <p14:tracePt t="397640" x="7105650" y="3244850"/>
          <p14:tracePt t="397782" x="7105650" y="3238500"/>
          <p14:tracePt t="397806" x="7105650" y="3232150"/>
          <p14:tracePt t="397812" x="7105650" y="3225800"/>
          <p14:tracePt t="397820" x="7105650" y="3213100"/>
          <p14:tracePt t="397832" x="7105650" y="3200400"/>
          <p14:tracePt t="397849" x="7112000" y="3168650"/>
          <p14:tracePt t="397865" x="7118350" y="3130550"/>
          <p14:tracePt t="397883" x="7124700" y="3073400"/>
          <p14:tracePt t="397900" x="7137400" y="2978150"/>
          <p14:tracePt t="397917" x="7169150" y="2749550"/>
          <p14:tracePt t="397933" x="7181850" y="2559050"/>
          <p14:tracePt t="397949" x="7194550" y="2413000"/>
          <p14:tracePt t="397966" x="7194550" y="2292350"/>
          <p14:tracePt t="397983" x="7200900" y="2209800"/>
          <p14:tracePt t="397999" x="7200900" y="2203450"/>
          <p14:tracePt t="398269" x="7194550" y="2203450"/>
          <p14:tracePt t="398276" x="7188200" y="2209800"/>
          <p14:tracePt t="398286" x="7169150" y="2216150"/>
          <p14:tracePt t="398300" x="7118350" y="2228850"/>
          <p14:tracePt t="398316" x="7048500" y="2247900"/>
          <p14:tracePt t="398333" x="6915150" y="2266950"/>
          <p14:tracePt t="398350" x="6692900" y="2286000"/>
          <p14:tracePt t="398367" x="6483350" y="2298700"/>
          <p14:tracePt t="398384" x="6305550" y="2305050"/>
          <p14:tracePt t="398400" x="6203950" y="2305050"/>
          <p14:tracePt t="398416" x="6153150" y="2305050"/>
          <p14:tracePt t="398433" x="6140450" y="2305050"/>
          <p14:tracePt t="399357" x="6134100" y="2305050"/>
          <p14:tracePt t="399363" x="6134100" y="2311400"/>
          <p14:tracePt t="399372" x="6121400" y="2311400"/>
          <p14:tracePt t="399384" x="6115050" y="2324100"/>
          <p14:tracePt t="399400" x="6096000" y="2336800"/>
          <p14:tracePt t="399418" x="6089650" y="2343150"/>
          <p14:tracePt t="399490" x="6089650" y="2336800"/>
          <p14:tracePt t="399504" x="6089650" y="2330450"/>
          <p14:tracePt t="400454" x="6089650" y="2324100"/>
          <p14:tracePt t="400469" x="6096000" y="2324100"/>
          <p14:tracePt t="400485" x="6096000" y="2317750"/>
          <p14:tracePt t="400618" x="6096000" y="2324100"/>
          <p14:tracePt t="400624" x="6096000" y="2330450"/>
          <p14:tracePt t="400635" x="6096000" y="2336800"/>
          <p14:tracePt t="400652" x="6096000" y="2343150"/>
          <p14:tracePt t="400668" x="6096000" y="2349500"/>
          <p14:tracePt t="400686" x="6096000" y="2355850"/>
          <p14:tracePt t="401831" x="6096000" y="2349500"/>
          <p14:tracePt t="401838" x="6102350" y="2349500"/>
          <p14:tracePt t="401854" x="6102350" y="2336800"/>
          <p14:tracePt t="403087" x="6108700" y="2330450"/>
          <p14:tracePt t="403093" x="6134100" y="2330450"/>
          <p14:tracePt t="403103" x="6159500" y="2324100"/>
          <p14:tracePt t="403121" x="6223000" y="2317750"/>
          <p14:tracePt t="403137" x="6267450" y="2298700"/>
          <p14:tracePt t="403154" x="6292850" y="2279650"/>
          <p14:tracePt t="403170" x="6305550" y="2273300"/>
          <p14:tracePt t="403187" x="6311900" y="2260600"/>
          <p14:tracePt t="403279" x="6305550" y="2260600"/>
          <p14:tracePt t="403288" x="6299200" y="2266950"/>
          <p14:tracePt t="403295" x="6292850" y="2266950"/>
          <p14:tracePt t="403305" x="6286500" y="2273300"/>
          <p14:tracePt t="403321" x="6273800" y="2279650"/>
          <p14:tracePt t="403337" x="6267450" y="2286000"/>
          <p14:tracePt t="403354" x="6261100" y="2292350"/>
          <p14:tracePt t="403371" x="6248400" y="2298700"/>
          <p14:tracePt t="403387" x="6242050" y="2305050"/>
          <p14:tracePt t="403403" x="6229350" y="2311400"/>
          <p14:tracePt t="403421" x="6216650" y="2317750"/>
          <p14:tracePt t="403437" x="6210300" y="2330450"/>
          <p14:tracePt t="403454" x="6197600" y="2343150"/>
          <p14:tracePt t="403472" x="6191250" y="2362200"/>
          <p14:tracePt t="403474" x="6184900" y="2374900"/>
          <p14:tracePt t="403487" x="6178550" y="2387600"/>
          <p14:tracePt t="403504" x="6178550" y="2400300"/>
          <p14:tracePt t="403521" x="6178550" y="2419350"/>
          <p14:tracePt t="403734" x="6178550" y="2413000"/>
          <p14:tracePt t="404965" x="6178550" y="2419350"/>
          <p14:tracePt t="405018" x="6178550" y="2425700"/>
          <p14:tracePt t="405032" x="6172200" y="2425700"/>
          <p14:tracePt t="405041" x="6172200" y="2432050"/>
          <p14:tracePt t="405072" x="6172200" y="2438400"/>
          <p14:tracePt t="405089" x="6165850" y="2444750"/>
          <p14:tracePt t="405122" x="6159500" y="2451100"/>
          <p14:tracePt t="405252" x="6159500" y="2444750"/>
          <p14:tracePt t="405275" x="6153150" y="2444750"/>
          <p14:tracePt t="405282" x="6153150" y="2438400"/>
          <p14:tracePt t="405298" x="6146800" y="2438400"/>
          <p14:tracePt t="405314" x="6146800" y="2432050"/>
          <p14:tracePt t="405339" x="6127750" y="2425700"/>
          <p14:tracePt t="405355" x="6108700" y="2425700"/>
          <p14:tracePt t="405373" x="6096000" y="2419350"/>
          <p14:tracePt t="405388" x="6083300" y="2419350"/>
          <p14:tracePt t="405406" x="6064250" y="2419350"/>
          <p14:tracePt t="405422" x="6045200" y="2413000"/>
          <p14:tracePt t="405439" x="6032500" y="2406650"/>
          <p14:tracePt t="405455" x="6019800" y="2400300"/>
          <p14:tracePt t="405472" x="6000750" y="2393950"/>
          <p14:tracePt t="405489" x="5994400" y="2387600"/>
          <p14:tracePt t="405507" x="5975350" y="2362200"/>
          <p14:tracePt t="405523" x="5975350" y="2349500"/>
          <p14:tracePt t="405540" x="5975350" y="2330450"/>
          <p14:tracePt t="405557" x="5981700" y="2311400"/>
          <p14:tracePt t="405574" x="5988050" y="2298700"/>
          <p14:tracePt t="405589" x="5988050" y="2292350"/>
          <p14:tracePt t="405605" x="5994400" y="2292350"/>
          <p14:tracePt t="408598" x="5994400" y="2286000"/>
          <p14:tracePt t="408610" x="5994400" y="2279650"/>
          <p14:tracePt t="408626" x="5994400" y="2254250"/>
          <p14:tracePt t="408642" x="5975350" y="2190750"/>
          <p14:tracePt t="408658" x="5924550" y="2108200"/>
          <p14:tracePt t="408665" x="5892800" y="2070100"/>
          <p14:tracePt t="408681" x="5810250" y="1993900"/>
          <p14:tracePt t="408692" x="5778500" y="1962150"/>
          <p14:tracePt t="408708" x="5727700" y="1917700"/>
          <p14:tracePt t="408724" x="5695950" y="1892300"/>
          <p14:tracePt t="408742" x="5683250" y="1879600"/>
          <p14:tracePt t="408758" x="5676900" y="1866900"/>
          <p14:tracePt t="408777" x="5670550" y="1816100"/>
          <p14:tracePt t="408779" x="5670550" y="1778000"/>
          <p14:tracePt t="408792" x="5670550" y="1739900"/>
          <p14:tracePt t="408795" x="5676900" y="1695450"/>
          <p14:tracePt t="408808" x="5676900" y="1644650"/>
          <p14:tracePt t="408825" x="5689600" y="1555750"/>
          <p14:tracePt t="408842" x="5695950" y="1473200"/>
          <p14:tracePt t="408859" x="5695950" y="1460500"/>
          <p14:tracePt t="408897" x="5689600" y="1460500"/>
          <p14:tracePt t="408908" x="5683250" y="1460500"/>
          <p14:tracePt t="408925" x="5651500" y="1460500"/>
          <p14:tracePt t="408943" x="5568950" y="1466850"/>
          <p14:tracePt t="408959" x="5480050" y="1485900"/>
          <p14:tracePt t="408975" x="5454650" y="1492250"/>
          <p14:tracePt t="408978" x="5403850" y="1504950"/>
          <p14:tracePt t="408992" x="5359400" y="1524000"/>
          <p14:tracePt t="409009" x="5289550" y="1600200"/>
          <p14:tracePt t="409025" x="5289550" y="1657350"/>
          <p14:tracePt t="409042" x="5295900" y="1727200"/>
          <p14:tracePt t="409059" x="5321300" y="1809750"/>
          <p14:tracePt t="409076" x="5346700" y="1879600"/>
          <p14:tracePt t="409092" x="5378450" y="1955800"/>
          <p14:tracePt t="409111" x="5403850" y="2019300"/>
          <p14:tracePt t="409127" x="5429250" y="2076450"/>
          <p14:tracePt t="409129" x="5435600" y="2101850"/>
          <p14:tracePt t="409142" x="5435600" y="2108200"/>
          <p14:tracePt t="409159" x="5441950" y="2120900"/>
          <p14:tracePt t="409192" x="5448300" y="2120900"/>
          <p14:tracePt t="409526" x="5441950" y="2114550"/>
          <p14:tracePt t="409543" x="5429250" y="2108200"/>
          <p14:tracePt t="409559" x="5422900" y="2101850"/>
          <p14:tracePt t="409576" x="5422900" y="2095500"/>
          <p14:tracePt t="409622" x="5422900" y="2101850"/>
          <p14:tracePt t="409631" x="5422900" y="2108200"/>
          <p14:tracePt t="409643" x="5422900" y="2114550"/>
          <p14:tracePt t="409660" x="5441950" y="2120900"/>
          <p14:tracePt t="409679" x="5499100" y="2133600"/>
          <p14:tracePt t="409692" x="5543550" y="2133600"/>
          <p14:tracePt t="409710" x="5568950" y="2133600"/>
          <p14:tracePt t="409726" x="5594350" y="2127250"/>
          <p14:tracePt t="409743" x="5600700" y="2120900"/>
          <p14:tracePt t="409759" x="5607050" y="2120900"/>
          <p14:tracePt t="409823" x="5600700" y="2127250"/>
          <p14:tracePt t="409828" x="5600700" y="2133600"/>
          <p14:tracePt t="409844" x="5600700" y="2139950"/>
          <p14:tracePt t="409939" x="5600700" y="2146300"/>
          <p14:tracePt t="409959" x="5594350" y="2152650"/>
          <p14:tracePt t="409976" x="5588000" y="2178050"/>
          <p14:tracePt t="409992" x="5581650" y="2203450"/>
          <p14:tracePt t="410010" x="5581650" y="2222500"/>
          <p14:tracePt t="410012" x="5575300" y="2241550"/>
          <p14:tracePt t="410026" x="5575300" y="2247900"/>
          <p14:tracePt t="410028" x="5575300" y="2254250"/>
          <p14:tracePt t="410043" x="5575300" y="2260600"/>
          <p14:tracePt t="410076" x="5568950" y="2266950"/>
          <p14:tracePt t="410110" x="5568950" y="2273300"/>
          <p14:tracePt t="410144" x="5562600" y="2273300"/>
          <p14:tracePt t="410397" x="5575300" y="2273300"/>
          <p14:tracePt t="410404" x="5581650" y="2273300"/>
          <p14:tracePt t="410411" x="5613400" y="2273300"/>
          <p14:tracePt t="410427" x="5797550" y="2305050"/>
          <p14:tracePt t="410444" x="6102350" y="2355850"/>
          <p14:tracePt t="410460" x="6388100" y="2419350"/>
          <p14:tracePt t="410477" x="6559550" y="2476500"/>
          <p14:tracePt t="410493" x="6597650" y="2495550"/>
          <p14:tracePt t="410544" x="6584950" y="2495550"/>
          <p14:tracePt t="410562" x="6546850" y="2495550"/>
          <p14:tracePt t="410577" x="6521450" y="2501900"/>
          <p14:tracePt t="410592" x="6483350" y="2501900"/>
          <p14:tracePt t="410610" x="6451600" y="2501900"/>
          <p14:tracePt t="410950" x="6445250" y="2501900"/>
          <p14:tracePt t="410957" x="6445250" y="2495550"/>
          <p14:tracePt t="410964" x="6438900" y="2489200"/>
          <p14:tracePt t="410977" x="6419850" y="2482850"/>
          <p14:tracePt t="410993" x="6381750" y="2470150"/>
          <p14:tracePt t="411011" x="6318250" y="2432050"/>
          <p14:tracePt t="411027" x="6280150" y="2400300"/>
          <p14:tracePt t="411043" x="6267450" y="2355850"/>
          <p14:tracePt t="411060" x="6261100" y="2279650"/>
          <p14:tracePt t="411077" x="6267450" y="2235200"/>
          <p14:tracePt t="411093" x="6273800" y="2203450"/>
          <p14:tracePt t="411113" x="6273800" y="2190750"/>
          <p14:tracePt t="411173" x="6273800" y="2184400"/>
          <p14:tracePt t="411398" x="6273800" y="2178050"/>
        </p14:tracePtLst>
      </p14:laserTraceLst>
    </p:ext>
  </p:extLs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10</a:t>
            </a:r>
            <a:endParaRPr lang="LID4096"/>
          </a:p>
        </p:txBody>
      </p:sp>
    </p:spTree>
    <p:extLst>
      <p:ext uri="{BB962C8B-B14F-4D97-AF65-F5344CB8AC3E}">
        <p14:creationId xmlns:p14="http://schemas.microsoft.com/office/powerpoint/2010/main" val="59333626"/>
      </p:ext>
    </p:extLst>
  </p:cSld>
  <p:clrMapOvr>
    <a:masterClrMapping/>
  </p:clrMapOvr>
  <p:transition advTm="26755">
    <p:fade/>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10:1-3</a:t>
            </a:r>
          </a:p>
        </p:txBody>
      </p:sp>
      <p:sp>
        <p:nvSpPr>
          <p:cNvPr id="5" name="textruta 4">
            <a:extLst>
              <a:ext uri="{FF2B5EF4-FFF2-40B4-BE49-F238E27FC236}">
                <a16:creationId xmlns:a16="http://schemas.microsoft.com/office/drawing/2014/main" id="{9632D781-7CF2-36E7-13EA-28C38AFDE74C}"/>
              </a:ext>
            </a:extLst>
          </p:cNvPr>
          <p:cNvSpPr txBox="1"/>
          <p:nvPr/>
        </p:nvSpPr>
        <p:spPr>
          <a:xfrm>
            <a:off x="7343568" y="501578"/>
            <a:ext cx="4354518" cy="5886227"/>
          </a:xfrm>
          <a:prstGeom prst="rect">
            <a:avLst/>
          </a:prstGeom>
          <a:noFill/>
        </p:spPr>
        <p:txBody>
          <a:bodyPr wrap="square" rIns="0">
            <a:spAutoFit/>
          </a:bodyPr>
          <a:lstStyle/>
          <a:p>
            <a:pPr marL="271463" indent="-271463">
              <a:spcBef>
                <a:spcPts val="600"/>
              </a:spcBef>
            </a:pPr>
            <a:r>
              <a:rPr lang="sv-SE" sz="1400" dirty="0"/>
              <a:t>1.	Det är ritualerna i Moselagen som Paulus </a:t>
            </a:r>
            <a:br>
              <a:rPr lang="sv-SE" sz="1400" dirty="0"/>
            </a:br>
            <a:r>
              <a:rPr lang="sv-SE" sz="1400" dirty="0"/>
              <a:t>menar här: </a:t>
            </a:r>
            <a:r>
              <a:rPr lang="sv-SE" sz="1400" dirty="0">
                <a:solidFill>
                  <a:srgbClr val="C00000"/>
                </a:solidFill>
              </a:rPr>
              <a:t>Låt därför ingen döma er för vad ni </a:t>
            </a:r>
            <a:br>
              <a:rPr lang="sv-SE" sz="1400" dirty="0">
                <a:solidFill>
                  <a:srgbClr val="C00000"/>
                </a:solidFill>
              </a:rPr>
            </a:br>
            <a:r>
              <a:rPr lang="sv-SE" sz="1400" dirty="0">
                <a:solidFill>
                  <a:srgbClr val="C00000"/>
                </a:solidFill>
              </a:rPr>
              <a:t>äter och dricker eller när det gäller högtid eller nymånad eller sabbat. Allt detta är </a:t>
            </a:r>
            <a:r>
              <a:rPr lang="sv-SE" sz="1400" i="1" u="sng" dirty="0">
                <a:solidFill>
                  <a:srgbClr val="C00000"/>
                </a:solidFill>
              </a:rPr>
              <a:t>en skugga</a:t>
            </a:r>
            <a:r>
              <a:rPr lang="sv-SE" sz="1400" dirty="0">
                <a:solidFill>
                  <a:srgbClr val="C00000"/>
                </a:solidFill>
              </a:rPr>
              <a:t> av det som skulle komma, men själva verkligheten är Kristus.</a:t>
            </a:r>
            <a:r>
              <a:rPr lang="sv-SE" sz="1400" dirty="0"/>
              <a:t> (Kol 2:16-17)</a:t>
            </a:r>
          </a:p>
          <a:p>
            <a:pPr marL="271463" indent="-271463">
              <a:spcBef>
                <a:spcPts val="600"/>
              </a:spcBef>
            </a:pPr>
            <a:r>
              <a:rPr lang="sv-SE" sz="1400" dirty="0"/>
              <a:t>2.	Dessa årliga offer bars fram av översteprästen i </a:t>
            </a:r>
            <a:r>
              <a:rPr lang="sv-SE" sz="1400" i="1" dirty="0"/>
              <a:t>det allra heligaste</a:t>
            </a:r>
            <a:r>
              <a:rPr lang="sv-SE" sz="1400" dirty="0"/>
              <a:t> på </a:t>
            </a:r>
            <a:r>
              <a:rPr lang="sv-SE" sz="1400" b="1" i="1" dirty="0"/>
              <a:t>försoningsdagen</a:t>
            </a:r>
            <a:r>
              <a:rPr lang="sv-SE" sz="1400" dirty="0"/>
              <a:t>. Ceremonin kommer inte att fortsätta i Guds rike: </a:t>
            </a:r>
            <a:r>
              <a:rPr lang="sv-SE" sz="1400" dirty="0">
                <a:solidFill>
                  <a:srgbClr val="C00000"/>
                </a:solidFill>
              </a:rPr>
              <a:t>Jag ska hämta er… och föra er till Sion… När ni på den tiden förökar er och blir fruktsamma i landet… då ska man </a:t>
            </a:r>
            <a:r>
              <a:rPr lang="sv-SE" sz="1400" i="1" u="sng" dirty="0">
                <a:solidFill>
                  <a:srgbClr val="C00000"/>
                </a:solidFill>
              </a:rPr>
              <a:t>inte tala om Herrens förbundsark</a:t>
            </a:r>
            <a:r>
              <a:rPr lang="sv-SE" sz="1400" dirty="0">
                <a:solidFill>
                  <a:srgbClr val="C00000"/>
                </a:solidFill>
              </a:rPr>
              <a:t>…  Man ska inte komma ihåg den eller sakna den, och man ska inte göra någon ny. På den tiden ska man kalla Jerusalem ”Herrens tron”, och alla hednafolk ska samlas där för att ära Herrens namn i Jerusalem. </a:t>
            </a:r>
            <a:r>
              <a:rPr lang="sv-SE" sz="1400" dirty="0"/>
              <a:t>(Jer 3:14-17)</a:t>
            </a:r>
          </a:p>
          <a:p>
            <a:pPr marL="271463" indent="-271463">
              <a:spcBef>
                <a:spcPts val="300"/>
              </a:spcBef>
            </a:pPr>
            <a:r>
              <a:rPr lang="sv-SE" sz="1400" dirty="0"/>
              <a:t>	Däremot kommer man fira </a:t>
            </a:r>
            <a:r>
              <a:rPr lang="sv-SE" sz="1400" b="1" i="1" dirty="0"/>
              <a:t>påsk</a:t>
            </a:r>
            <a:r>
              <a:rPr lang="sv-SE" sz="1400" dirty="0"/>
              <a:t> och </a:t>
            </a:r>
            <a:r>
              <a:rPr lang="sv-SE" sz="1400" b="1" i="1" dirty="0"/>
              <a:t>lövhyddohögtid</a:t>
            </a:r>
            <a:r>
              <a:rPr lang="sv-SE" sz="1400" dirty="0"/>
              <a:t>: </a:t>
            </a:r>
            <a:r>
              <a:rPr lang="sv-SE" sz="1400" dirty="0">
                <a:solidFill>
                  <a:srgbClr val="C00000"/>
                </a:solidFill>
              </a:rPr>
              <a:t>På fjortonde dagen i första måna­den ska ni fira </a:t>
            </a:r>
            <a:r>
              <a:rPr lang="sv-SE" sz="1400" i="1" u="sng" dirty="0">
                <a:solidFill>
                  <a:srgbClr val="C00000"/>
                </a:solidFill>
              </a:rPr>
              <a:t>påskhögtid</a:t>
            </a:r>
            <a:r>
              <a:rPr lang="sv-SE" sz="1400" dirty="0">
                <a:solidFill>
                  <a:srgbClr val="C00000"/>
                </a:solidFill>
              </a:rPr>
              <a:t>.</a:t>
            </a:r>
            <a:r>
              <a:rPr lang="sv-SE" sz="1400" dirty="0"/>
              <a:t> (Hes 45:21, i samband med templet i det nya Jerusalem.) </a:t>
            </a:r>
            <a:r>
              <a:rPr lang="sv-SE" sz="1400" dirty="0">
                <a:solidFill>
                  <a:srgbClr val="C00000"/>
                </a:solidFill>
              </a:rPr>
              <a:t>Det ska ske att var och en som är kvar av alla de hednafolk som kom emot Jerusalem ska dra dit upp, år efter år, för att tillbe Kungen, Herren Sebaot, och fira </a:t>
            </a:r>
            <a:r>
              <a:rPr lang="sv-SE" sz="1400" i="1" u="sng" dirty="0">
                <a:solidFill>
                  <a:srgbClr val="C00000"/>
                </a:solidFill>
              </a:rPr>
              <a:t>lövhyddohögtiden</a:t>
            </a:r>
            <a:r>
              <a:rPr lang="sv-SE" sz="1400" dirty="0">
                <a:solidFill>
                  <a:srgbClr val="C00000"/>
                </a:solidFill>
              </a:rPr>
              <a:t>.</a:t>
            </a:r>
            <a:r>
              <a:rPr lang="sv-SE" sz="1400" dirty="0"/>
              <a:t> (Sak 14:16)</a:t>
            </a:r>
          </a:p>
          <a:p>
            <a:pPr marL="271463" indent="-271463">
              <a:spcBef>
                <a:spcPts val="600"/>
              </a:spcBef>
            </a:pPr>
            <a:r>
              <a:rPr lang="sv-SE" sz="1400" dirty="0"/>
              <a:t>3.	”Fullkomna” betyder (enligt noter 5:7, 5:8 och 7:11) att bli i stånd att regera över Guds skapelse.</a:t>
            </a:r>
          </a:p>
        </p:txBody>
      </p:sp>
      <mc:AlternateContent xmlns:mc="http://schemas.openxmlformats.org/markup-compatibility/2006" xmlns:p14="http://schemas.microsoft.com/office/powerpoint/2010/main">
        <mc:Choice Requires="p14">
          <p:contentPart p14:bwMode="auto" r:id="rId4">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48055"/>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7"/>
              <a:stretch>
                <a:fillRect/>
              </a:stretch>
            </p:blipFill>
            <p:spPr>
              <a:xfrm>
                <a:off x="6608379" y="7630055"/>
                <a:ext cx="70200" cy="46800"/>
              </a:xfrm>
              <a:prstGeom prst="rect">
                <a:avLst/>
              </a:prstGeom>
            </p:spPr>
          </p:pic>
        </mc:Fallback>
      </mc:AlternateContent>
      <p:sp>
        <p:nvSpPr>
          <p:cNvPr id="3" name="Rectangle 1">
            <a:extLst>
              <a:ext uri="{FF2B5EF4-FFF2-40B4-BE49-F238E27FC236}">
                <a16:creationId xmlns:a16="http://schemas.microsoft.com/office/drawing/2014/main" id="{F8DF86E3-D486-C487-2282-DA080A7BD125}"/>
              </a:ext>
            </a:extLst>
          </p:cNvPr>
          <p:cNvSpPr>
            <a:spLocks noChangeArrowheads="1"/>
          </p:cNvSpPr>
          <p:nvPr/>
        </p:nvSpPr>
        <p:spPr bwMode="auto">
          <a:xfrm>
            <a:off x="-3" y="501578"/>
            <a:ext cx="6459936" cy="1454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9144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600"/>
              </a:spcBef>
              <a:spcAft>
                <a:spcPct val="0"/>
              </a:spcAft>
              <a:buClrTx/>
              <a:buSzTx/>
              <a:buFontTx/>
              <a:buNone/>
              <a:tabLst/>
            </a:pPr>
            <a:r>
              <a:rPr kumimoji="0" lang="sv-SE" altLang="sv-SE" sz="1600" b="1" i="1" u="none" strike="noStrike" cap="none" normalizeH="0" baseline="0" dirty="0">
                <a:ln>
                  <a:noFill/>
                </a:ln>
                <a:effectLst/>
              </a:rPr>
              <a:t>Lagen kan inte föra till arvet</a:t>
            </a: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strike="noStrike" cap="none" normalizeH="0" baseline="30000" dirty="0">
                <a:ln>
                  <a:noFill/>
                </a:ln>
                <a:solidFill>
                  <a:srgbClr val="0070C0"/>
                </a:solidFill>
                <a:effectLst/>
              </a:rPr>
              <a:t>1</a:t>
            </a:r>
            <a:r>
              <a:rPr kumimoji="0" lang="sv-SE" altLang="sv-SE" sz="1400" b="0" i="0" u="none" strike="noStrike" cap="none" normalizeH="0" baseline="0" dirty="0">
                <a:ln>
                  <a:noFill/>
                </a:ln>
                <a:solidFill>
                  <a:srgbClr val="0070C0"/>
                </a:solidFill>
                <a:effectLst/>
              </a:rPr>
              <a:t>Lagen ger en skuggbild</a:t>
            </a:r>
            <a:r>
              <a:rPr kumimoji="0" lang="sv-SE" altLang="sv-SE" sz="1400" b="0" i="0" u="none" strike="noStrike" cap="none" normalizeH="0" baseline="0" dirty="0">
                <a:ln>
                  <a:noFill/>
                </a:ln>
                <a:solidFill>
                  <a:srgbClr val="C00000"/>
                </a:solidFill>
                <a:effectLst/>
              </a:rPr>
              <a:t> av det goda som kommer, men inte tingen i deras verkliga gestalt. Därför kan aldrig lagen genom samma offer som ständigt </a:t>
            </a:r>
            <a:r>
              <a:rPr kumimoji="0" lang="sv-SE" altLang="sv-SE" sz="1400" b="0" i="0" u="none" strike="noStrike" cap="none" normalizeH="0" baseline="30000" dirty="0">
                <a:ln>
                  <a:noFill/>
                </a:ln>
                <a:solidFill>
                  <a:srgbClr val="0070C0"/>
                </a:solidFill>
                <a:effectLst/>
              </a:rPr>
              <a:t>2</a:t>
            </a:r>
            <a:r>
              <a:rPr kumimoji="0" lang="sv-SE" altLang="sv-SE" sz="1400" b="0" i="0" u="none" strike="noStrike" cap="none" normalizeH="0" baseline="0" dirty="0">
                <a:ln>
                  <a:noFill/>
                </a:ln>
                <a:solidFill>
                  <a:srgbClr val="0070C0"/>
                </a:solidFill>
                <a:effectLst/>
              </a:rPr>
              <a:t>frambärs år efter år</a:t>
            </a:r>
            <a:r>
              <a:rPr kumimoji="0" lang="sv-SE" altLang="sv-SE" sz="1400" b="0" i="0" u="none" strike="noStrike" cap="none" normalizeH="0" baseline="0" dirty="0">
                <a:ln>
                  <a:noFill/>
                </a:ln>
                <a:solidFill>
                  <a:srgbClr val="C00000"/>
                </a:solidFill>
                <a:effectLst/>
              </a:rPr>
              <a:t> </a:t>
            </a:r>
            <a:r>
              <a:rPr kumimoji="0" lang="sv-SE" altLang="sv-SE" sz="1400" b="0" i="0" u="none" strike="noStrike" cap="none" normalizeH="0" baseline="30000" dirty="0">
                <a:ln>
                  <a:noFill/>
                </a:ln>
                <a:solidFill>
                  <a:srgbClr val="0070C0"/>
                </a:solidFill>
                <a:effectLst/>
              </a:rPr>
              <a:t>3</a:t>
            </a:r>
            <a:r>
              <a:rPr kumimoji="0" lang="sv-SE" altLang="sv-SE" sz="1400" b="0" i="0" u="none" strike="noStrike" cap="none" normalizeH="0" baseline="0" dirty="0">
                <a:ln>
                  <a:noFill/>
                </a:ln>
                <a:solidFill>
                  <a:srgbClr val="0070C0"/>
                </a:solidFill>
                <a:effectLst/>
              </a:rPr>
              <a:t>fullkomna</a:t>
            </a:r>
            <a:r>
              <a:rPr kumimoji="0" lang="sv-SE" altLang="sv-SE" sz="1400" b="0" i="0" u="none" strike="noStrike" cap="none" normalizeH="0" baseline="0" dirty="0">
                <a:ln>
                  <a:noFill/>
                </a:ln>
                <a:solidFill>
                  <a:srgbClr val="C00000"/>
                </a:solidFill>
                <a:effectLst/>
              </a:rPr>
              <a:t> dem som träder fram. Annars hade man väl slutat offra? De som tjänstgör hade då redan varit renade en gång för alla och inte längre haft några synder på sitt samvete. Men nu ligger i offren en årlig påminnelse om synderna.</a:t>
            </a:r>
            <a:endParaRPr kumimoji="0" lang="sv-SE" altLang="sv-SE" sz="1400" b="0" i="0" u="none" strike="sngStrike" cap="none" normalizeH="0" baseline="0" dirty="0">
              <a:ln>
                <a:noFill/>
              </a:ln>
              <a:solidFill>
                <a:srgbClr val="C00000"/>
              </a:solidFill>
              <a:effectLst/>
            </a:endParaRPr>
          </a:p>
        </p:txBody>
      </p:sp>
      <p:grpSp>
        <p:nvGrpSpPr>
          <p:cNvPr id="35" name="Grupp 34">
            <a:extLst>
              <a:ext uri="{FF2B5EF4-FFF2-40B4-BE49-F238E27FC236}">
                <a16:creationId xmlns:a16="http://schemas.microsoft.com/office/drawing/2014/main" id="{93D06204-C5E1-F1D9-E210-57525AD5A4BE}"/>
              </a:ext>
            </a:extLst>
          </p:cNvPr>
          <p:cNvGrpSpPr/>
          <p:nvPr/>
        </p:nvGrpSpPr>
        <p:grpSpPr>
          <a:xfrm>
            <a:off x="5737998" y="3909920"/>
            <a:ext cx="1391895" cy="657341"/>
            <a:chOff x="4704105" y="3610451"/>
            <a:chExt cx="1391895" cy="657341"/>
          </a:xfrm>
        </p:grpSpPr>
        <p:sp>
          <p:nvSpPr>
            <p:cNvPr id="34" name="Pratbubbla: rad 33">
              <a:extLst>
                <a:ext uri="{FF2B5EF4-FFF2-40B4-BE49-F238E27FC236}">
                  <a16:creationId xmlns:a16="http://schemas.microsoft.com/office/drawing/2014/main" id="{66995831-AE68-AEFD-FBE3-04A2A3121825}"/>
                </a:ext>
              </a:extLst>
            </p:cNvPr>
            <p:cNvSpPr/>
            <p:nvPr/>
          </p:nvSpPr>
          <p:spPr>
            <a:xfrm>
              <a:off x="4704105" y="3610451"/>
              <a:ext cx="1391895" cy="657341"/>
            </a:xfrm>
            <a:prstGeom prst="borderCallout1">
              <a:avLst>
                <a:gd name="adj1" fmla="val 45798"/>
                <a:gd name="adj2" fmla="val -375"/>
                <a:gd name="adj3" fmla="val -34401"/>
                <a:gd name="adj4" fmla="val -64090"/>
              </a:avLst>
            </a:prstGeom>
            <a:solidFill>
              <a:schemeClr val="tx2">
                <a:lumMod val="20000"/>
                <a:lumOff val="80000"/>
              </a:schemeClr>
            </a:solidFill>
            <a:ln>
              <a:solidFill>
                <a:schemeClr val="bg2">
                  <a:lumMod val="75000"/>
                </a:schemeClr>
              </a:solidFill>
              <a:tailEnd type="triangle"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grpSp>
          <p:nvGrpSpPr>
            <p:cNvPr id="12" name="Grupp 11">
              <a:extLst>
                <a:ext uri="{FF2B5EF4-FFF2-40B4-BE49-F238E27FC236}">
                  <a16:creationId xmlns:a16="http://schemas.microsoft.com/office/drawing/2014/main" id="{7C7FB5F4-8E49-C7CB-DEB7-E4D26DD29E7E}"/>
                </a:ext>
              </a:extLst>
            </p:cNvPr>
            <p:cNvGrpSpPr/>
            <p:nvPr/>
          </p:nvGrpSpPr>
          <p:grpSpPr>
            <a:xfrm>
              <a:off x="5480436" y="3619682"/>
              <a:ext cx="465478" cy="537278"/>
              <a:chOff x="6539113" y="617353"/>
              <a:chExt cx="465478" cy="537278"/>
            </a:xfrm>
          </p:grpSpPr>
          <p:sp>
            <p:nvSpPr>
              <p:cNvPr id="13" name="Rektangel 12">
                <a:extLst>
                  <a:ext uri="{FF2B5EF4-FFF2-40B4-BE49-F238E27FC236}">
                    <a16:creationId xmlns:a16="http://schemas.microsoft.com/office/drawing/2014/main" id="{D7D41661-3FB4-898E-5A7E-AB7987CFDDDA}"/>
                  </a:ext>
                </a:extLst>
              </p:cNvPr>
              <p:cNvSpPr/>
              <p:nvPr/>
            </p:nvSpPr>
            <p:spPr>
              <a:xfrm>
                <a:off x="6546850" y="1076325"/>
                <a:ext cx="344488" cy="547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pic>
            <p:nvPicPr>
              <p:cNvPr id="14" name="Bildobjekt 13">
                <a:extLst>
                  <a:ext uri="{FF2B5EF4-FFF2-40B4-BE49-F238E27FC236}">
                    <a16:creationId xmlns:a16="http://schemas.microsoft.com/office/drawing/2014/main" id="{D1555F3D-7448-8C01-1F26-1FBF8384E84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539113" y="830285"/>
                <a:ext cx="351896" cy="324346"/>
              </a:xfrm>
              <a:prstGeom prst="rect">
                <a:avLst/>
              </a:prstGeom>
              <a:effectLst>
                <a:outerShdw blurRad="50800" dist="38100" dir="2700000" algn="tl" rotWithShape="0">
                  <a:prstClr val="black">
                    <a:alpha val="40000"/>
                  </a:prstClr>
                </a:outerShdw>
              </a:effectLst>
            </p:spPr>
          </p:pic>
          <p:pic>
            <p:nvPicPr>
              <p:cNvPr id="15" name="Bildobjekt 14">
                <a:extLst>
                  <a:ext uri="{FF2B5EF4-FFF2-40B4-BE49-F238E27FC236}">
                    <a16:creationId xmlns:a16="http://schemas.microsoft.com/office/drawing/2014/main" id="{237582F8-F95E-7135-A93D-B236CCBE2E23}"/>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flipH="1">
                <a:off x="6751357" y="617353"/>
                <a:ext cx="253234" cy="366683"/>
              </a:xfrm>
              <a:prstGeom prst="rect">
                <a:avLst/>
              </a:prstGeom>
              <a:effectLst>
                <a:outerShdw blurRad="50800" dist="38100" dir="2700000" algn="tl" rotWithShape="0">
                  <a:prstClr val="black">
                    <a:alpha val="40000"/>
                  </a:prstClr>
                </a:outerShdw>
              </a:effectLst>
            </p:spPr>
          </p:pic>
        </p:grpSp>
        <p:sp>
          <p:nvSpPr>
            <p:cNvPr id="24" name="textruta 23">
              <a:extLst>
                <a:ext uri="{FF2B5EF4-FFF2-40B4-BE49-F238E27FC236}">
                  <a16:creationId xmlns:a16="http://schemas.microsoft.com/office/drawing/2014/main" id="{FFBE9FBC-FC38-589A-B9B1-E2C828D41546}"/>
                </a:ext>
              </a:extLst>
            </p:cNvPr>
            <p:cNvSpPr txBox="1"/>
            <p:nvPr/>
          </p:nvSpPr>
          <p:spPr>
            <a:xfrm>
              <a:off x="4875656" y="3669631"/>
              <a:ext cx="517065" cy="577081"/>
            </a:xfrm>
            <a:prstGeom prst="rect">
              <a:avLst/>
            </a:prstGeom>
            <a:noFill/>
            <a:ln>
              <a:noFill/>
            </a:ln>
          </p:spPr>
          <p:txBody>
            <a:bodyPr wrap="none" lIns="0" tIns="0" rIns="0" bIns="0" rtlCol="0">
              <a:spAutoFit/>
            </a:bodyPr>
            <a:lstStyle/>
            <a:p>
              <a:pPr algn="ctr">
                <a:lnSpc>
                  <a:spcPts val="1500"/>
                </a:lnSpc>
              </a:pPr>
              <a:r>
                <a:rPr lang="sv-SE" sz="1600" b="1" dirty="0">
                  <a:solidFill>
                    <a:schemeClr val="bg2">
                      <a:lumMod val="75000"/>
                    </a:schemeClr>
                  </a:solidFill>
                </a:rPr>
                <a:t>Pingst</a:t>
              </a:r>
            </a:p>
            <a:p>
              <a:pPr algn="ctr">
                <a:lnSpc>
                  <a:spcPts val="1500"/>
                </a:lnSpc>
              </a:pPr>
              <a:r>
                <a:rPr lang="sv-SE" sz="1400" dirty="0">
                  <a:solidFill>
                    <a:schemeClr val="bg2">
                      <a:lumMod val="75000"/>
                    </a:schemeClr>
                  </a:solidFill>
                </a:rPr>
                <a:t>Lagen</a:t>
              </a:r>
            </a:p>
            <a:p>
              <a:pPr algn="ctr">
                <a:lnSpc>
                  <a:spcPts val="1500"/>
                </a:lnSpc>
              </a:pPr>
              <a:r>
                <a:rPr lang="sv-SE" sz="1400" dirty="0">
                  <a:solidFill>
                    <a:schemeClr val="bg2">
                      <a:lumMod val="75000"/>
                    </a:schemeClr>
                  </a:solidFill>
                </a:rPr>
                <a:t>Anden</a:t>
              </a:r>
            </a:p>
          </p:txBody>
        </p:sp>
      </p:grpSp>
      <p:grpSp>
        <p:nvGrpSpPr>
          <p:cNvPr id="18" name="Grupp 17">
            <a:extLst>
              <a:ext uri="{FF2B5EF4-FFF2-40B4-BE49-F238E27FC236}">
                <a16:creationId xmlns:a16="http://schemas.microsoft.com/office/drawing/2014/main" id="{F787411A-BEDA-B2AF-E865-C3EB71AA557E}"/>
              </a:ext>
            </a:extLst>
          </p:cNvPr>
          <p:cNvGrpSpPr/>
          <p:nvPr/>
        </p:nvGrpSpPr>
        <p:grpSpPr>
          <a:xfrm>
            <a:off x="135174" y="5349905"/>
            <a:ext cx="5349810" cy="1442245"/>
            <a:chOff x="135174" y="5349905"/>
            <a:chExt cx="5349810" cy="1442245"/>
          </a:xfrm>
        </p:grpSpPr>
        <p:grpSp>
          <p:nvGrpSpPr>
            <p:cNvPr id="46" name="Grupp 45">
              <a:extLst>
                <a:ext uri="{FF2B5EF4-FFF2-40B4-BE49-F238E27FC236}">
                  <a16:creationId xmlns:a16="http://schemas.microsoft.com/office/drawing/2014/main" id="{16933470-A5EE-D4BB-DD36-0093ECCF5C7D}"/>
                </a:ext>
              </a:extLst>
            </p:cNvPr>
            <p:cNvGrpSpPr/>
            <p:nvPr/>
          </p:nvGrpSpPr>
          <p:grpSpPr>
            <a:xfrm>
              <a:off x="3801010" y="6089471"/>
              <a:ext cx="1683974" cy="657341"/>
              <a:chOff x="3652943" y="6018861"/>
              <a:chExt cx="1683974" cy="657341"/>
            </a:xfrm>
          </p:grpSpPr>
          <p:sp>
            <p:nvSpPr>
              <p:cNvPr id="44" name="Pratbubbla: rad 43">
                <a:extLst>
                  <a:ext uri="{FF2B5EF4-FFF2-40B4-BE49-F238E27FC236}">
                    <a16:creationId xmlns:a16="http://schemas.microsoft.com/office/drawing/2014/main" id="{8ED3591B-274C-1D43-3064-EDDA11266013}"/>
                  </a:ext>
                </a:extLst>
              </p:cNvPr>
              <p:cNvSpPr/>
              <p:nvPr/>
            </p:nvSpPr>
            <p:spPr>
              <a:xfrm>
                <a:off x="3652943" y="6018861"/>
                <a:ext cx="1683974" cy="657341"/>
              </a:xfrm>
              <a:prstGeom prst="borderCallout1">
                <a:avLst>
                  <a:gd name="adj1" fmla="val 45798"/>
                  <a:gd name="adj2" fmla="val -375"/>
                  <a:gd name="adj3" fmla="val -14530"/>
                  <a:gd name="adj4" fmla="val -29757"/>
                </a:avLst>
              </a:prstGeom>
              <a:solidFill>
                <a:schemeClr val="tx2">
                  <a:lumMod val="20000"/>
                  <a:lumOff val="80000"/>
                </a:schemeClr>
              </a:solidFill>
              <a:ln>
                <a:solidFill>
                  <a:schemeClr val="accent5">
                    <a:lumMod val="75000"/>
                  </a:schemeClr>
                </a:solidFill>
                <a:tailEnd type="triangle"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pic>
            <p:nvPicPr>
              <p:cNvPr id="8" name="Bildobjekt 7">
                <a:extLst>
                  <a:ext uri="{FF2B5EF4-FFF2-40B4-BE49-F238E27FC236}">
                    <a16:creationId xmlns:a16="http://schemas.microsoft.com/office/drawing/2014/main" id="{B099B5A7-FE5B-E7C0-676E-36BF8D684A0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579466" y="6122755"/>
                <a:ext cx="655501" cy="449552"/>
              </a:xfrm>
              <a:prstGeom prst="rect">
                <a:avLst/>
              </a:prstGeom>
              <a:ln>
                <a:noFill/>
              </a:ln>
              <a:effectLst>
                <a:outerShdw blurRad="50800" dist="38100" dir="2700000" algn="tl" rotWithShape="0">
                  <a:prstClr val="black">
                    <a:alpha val="40000"/>
                  </a:prstClr>
                </a:outerShdw>
              </a:effectLst>
            </p:spPr>
          </p:pic>
          <p:sp>
            <p:nvSpPr>
              <p:cNvPr id="25" name="textruta 24">
                <a:extLst>
                  <a:ext uri="{FF2B5EF4-FFF2-40B4-BE49-F238E27FC236}">
                    <a16:creationId xmlns:a16="http://schemas.microsoft.com/office/drawing/2014/main" id="{3B4D800C-7664-D80F-0566-52ABF6E8CF8B}"/>
                  </a:ext>
                </a:extLst>
              </p:cNvPr>
              <p:cNvSpPr txBox="1"/>
              <p:nvPr/>
            </p:nvSpPr>
            <p:spPr>
              <a:xfrm>
                <a:off x="3766994" y="6078041"/>
                <a:ext cx="884281" cy="577081"/>
              </a:xfrm>
              <a:prstGeom prst="rect">
                <a:avLst/>
              </a:prstGeom>
              <a:noFill/>
              <a:ln>
                <a:noFill/>
              </a:ln>
            </p:spPr>
            <p:txBody>
              <a:bodyPr wrap="none" lIns="0" tIns="0" rIns="0" bIns="0" rtlCol="0">
                <a:spAutoFit/>
              </a:bodyPr>
              <a:lstStyle/>
              <a:p>
                <a:pPr algn="ctr">
                  <a:lnSpc>
                    <a:spcPts val="1500"/>
                  </a:lnSpc>
                </a:pPr>
                <a:r>
                  <a:rPr lang="sv-SE" sz="1600" b="1" dirty="0">
                    <a:solidFill>
                      <a:schemeClr val="accent5">
                        <a:lumMod val="75000"/>
                      </a:schemeClr>
                    </a:solidFill>
                  </a:rPr>
                  <a:t>Basun</a:t>
                </a:r>
              </a:p>
              <a:p>
                <a:pPr algn="ctr">
                  <a:lnSpc>
                    <a:spcPts val="1500"/>
                  </a:lnSpc>
                </a:pPr>
                <a:r>
                  <a:rPr lang="sv-SE" sz="1400" dirty="0">
                    <a:solidFill>
                      <a:schemeClr val="accent5">
                        <a:lumMod val="75000"/>
                      </a:schemeClr>
                    </a:solidFill>
                  </a:rPr>
                  <a:t>Skapelsen</a:t>
                </a:r>
              </a:p>
              <a:p>
                <a:pPr algn="ctr">
                  <a:lnSpc>
                    <a:spcPts val="1500"/>
                  </a:lnSpc>
                </a:pPr>
                <a:r>
                  <a:rPr lang="sv-SE" sz="1400" dirty="0">
                    <a:solidFill>
                      <a:schemeClr val="accent5">
                        <a:lumMod val="75000"/>
                      </a:schemeClr>
                    </a:solidFill>
                  </a:rPr>
                  <a:t>Jesu födelse</a:t>
                </a:r>
              </a:p>
            </p:txBody>
          </p:sp>
        </p:grpSp>
        <p:grpSp>
          <p:nvGrpSpPr>
            <p:cNvPr id="47" name="Grupp 46">
              <a:extLst>
                <a:ext uri="{FF2B5EF4-FFF2-40B4-BE49-F238E27FC236}">
                  <a16:creationId xmlns:a16="http://schemas.microsoft.com/office/drawing/2014/main" id="{FB462D5E-E46D-05B0-A7A7-1F41128A1039}"/>
                </a:ext>
              </a:extLst>
            </p:cNvPr>
            <p:cNvGrpSpPr/>
            <p:nvPr/>
          </p:nvGrpSpPr>
          <p:grpSpPr>
            <a:xfrm>
              <a:off x="391934" y="6068146"/>
              <a:ext cx="1994816" cy="724004"/>
              <a:chOff x="538268" y="5906722"/>
              <a:chExt cx="1994816" cy="724004"/>
            </a:xfrm>
          </p:grpSpPr>
          <p:sp>
            <p:nvSpPr>
              <p:cNvPr id="45" name="Pratbubbla: rad 44">
                <a:extLst>
                  <a:ext uri="{FF2B5EF4-FFF2-40B4-BE49-F238E27FC236}">
                    <a16:creationId xmlns:a16="http://schemas.microsoft.com/office/drawing/2014/main" id="{64C6AC57-B42D-0A91-C1FB-2D05D0BAEE90}"/>
                  </a:ext>
                </a:extLst>
              </p:cNvPr>
              <p:cNvSpPr/>
              <p:nvPr/>
            </p:nvSpPr>
            <p:spPr>
              <a:xfrm>
                <a:off x="538268" y="5940054"/>
                <a:ext cx="1994816" cy="657341"/>
              </a:xfrm>
              <a:prstGeom prst="borderCallout1">
                <a:avLst>
                  <a:gd name="adj1" fmla="val 54492"/>
                  <a:gd name="adj2" fmla="val 99897"/>
                  <a:gd name="adj3" fmla="val -23225"/>
                  <a:gd name="adj4" fmla="val 130378"/>
                </a:avLst>
              </a:prstGeom>
              <a:solidFill>
                <a:schemeClr val="tx2">
                  <a:lumMod val="20000"/>
                  <a:lumOff val="80000"/>
                </a:schemeClr>
              </a:solidFill>
              <a:ln>
                <a:solidFill>
                  <a:schemeClr val="accent5">
                    <a:lumMod val="75000"/>
                  </a:schemeClr>
                </a:solidFill>
                <a:tailEnd type="triangle"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pic>
            <p:nvPicPr>
              <p:cNvPr id="10" name="Bildobjekt 9">
                <a:extLst>
                  <a:ext uri="{FF2B5EF4-FFF2-40B4-BE49-F238E27FC236}">
                    <a16:creationId xmlns:a16="http://schemas.microsoft.com/office/drawing/2014/main" id="{E03DD931-E4E0-BAE2-A24E-53801DFDD572}"/>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41309" y="5906722"/>
                <a:ext cx="307469" cy="724004"/>
              </a:xfrm>
              <a:prstGeom prst="rect">
                <a:avLst/>
              </a:prstGeom>
              <a:ln>
                <a:noFill/>
              </a:ln>
              <a:effectLst>
                <a:outerShdw blurRad="50800" dist="38100" dir="2700000" algn="tl" rotWithShape="0">
                  <a:prstClr val="black">
                    <a:alpha val="40000"/>
                  </a:prstClr>
                </a:outerShdw>
              </a:effectLst>
            </p:spPr>
          </p:pic>
          <p:sp>
            <p:nvSpPr>
              <p:cNvPr id="26" name="textruta 25">
                <a:extLst>
                  <a:ext uri="{FF2B5EF4-FFF2-40B4-BE49-F238E27FC236}">
                    <a16:creationId xmlns:a16="http://schemas.microsoft.com/office/drawing/2014/main" id="{D35F1FA5-C5CE-E467-13BA-D9D68C66942E}"/>
                  </a:ext>
                </a:extLst>
              </p:cNvPr>
              <p:cNvSpPr txBox="1"/>
              <p:nvPr/>
            </p:nvSpPr>
            <p:spPr>
              <a:xfrm>
                <a:off x="1027199" y="5999234"/>
                <a:ext cx="1452770" cy="577081"/>
              </a:xfrm>
              <a:prstGeom prst="rect">
                <a:avLst/>
              </a:prstGeom>
              <a:noFill/>
              <a:ln>
                <a:noFill/>
              </a:ln>
            </p:spPr>
            <p:txBody>
              <a:bodyPr wrap="none" lIns="0" tIns="0" rIns="0" bIns="0" rtlCol="0">
                <a:spAutoFit/>
              </a:bodyPr>
              <a:lstStyle/>
              <a:p>
                <a:pPr algn="ctr">
                  <a:lnSpc>
                    <a:spcPts val="1500"/>
                  </a:lnSpc>
                </a:pPr>
                <a:r>
                  <a:rPr lang="sv-SE" sz="1600" b="1" dirty="0">
                    <a:solidFill>
                      <a:schemeClr val="accent5">
                        <a:lumMod val="75000"/>
                      </a:schemeClr>
                    </a:solidFill>
                  </a:rPr>
                  <a:t>Försoningsdagen</a:t>
                </a:r>
              </a:p>
              <a:p>
                <a:pPr algn="ctr">
                  <a:lnSpc>
                    <a:spcPts val="1500"/>
                  </a:lnSpc>
                </a:pPr>
                <a:r>
                  <a:rPr lang="sv-SE" sz="1400" dirty="0">
                    <a:solidFill>
                      <a:schemeClr val="accent5">
                        <a:lumMod val="75000"/>
                      </a:schemeClr>
                    </a:solidFill>
                  </a:rPr>
                  <a:t>Syndafallet</a:t>
                </a:r>
              </a:p>
              <a:p>
                <a:pPr algn="ctr">
                  <a:lnSpc>
                    <a:spcPts val="1500"/>
                  </a:lnSpc>
                </a:pPr>
                <a:r>
                  <a:rPr lang="sv-SE" sz="1400" dirty="0">
                    <a:solidFill>
                      <a:schemeClr val="accent5">
                        <a:lumMod val="75000"/>
                      </a:schemeClr>
                    </a:solidFill>
                  </a:rPr>
                  <a:t>Återkomsten</a:t>
                </a:r>
              </a:p>
            </p:txBody>
          </p:sp>
        </p:grpSp>
        <p:grpSp>
          <p:nvGrpSpPr>
            <p:cNvPr id="48" name="Grupp 47">
              <a:extLst>
                <a:ext uri="{FF2B5EF4-FFF2-40B4-BE49-F238E27FC236}">
                  <a16:creationId xmlns:a16="http://schemas.microsoft.com/office/drawing/2014/main" id="{A34A891F-AC5F-369E-2DC6-885BAFA31991}"/>
                </a:ext>
              </a:extLst>
            </p:cNvPr>
            <p:cNvGrpSpPr/>
            <p:nvPr/>
          </p:nvGrpSpPr>
          <p:grpSpPr>
            <a:xfrm>
              <a:off x="135174" y="5349905"/>
              <a:ext cx="1616684" cy="657341"/>
              <a:chOff x="-423003" y="4982650"/>
              <a:chExt cx="1616684" cy="657341"/>
            </a:xfrm>
          </p:grpSpPr>
          <p:sp>
            <p:nvSpPr>
              <p:cNvPr id="43" name="Pratbubbla: rad 42">
                <a:extLst>
                  <a:ext uri="{FF2B5EF4-FFF2-40B4-BE49-F238E27FC236}">
                    <a16:creationId xmlns:a16="http://schemas.microsoft.com/office/drawing/2014/main" id="{4DD20B4E-F6E8-D698-8825-F21ACF17E306}"/>
                  </a:ext>
                </a:extLst>
              </p:cNvPr>
              <p:cNvSpPr/>
              <p:nvPr/>
            </p:nvSpPr>
            <p:spPr>
              <a:xfrm>
                <a:off x="-423003" y="4982650"/>
                <a:ext cx="1616684" cy="657341"/>
              </a:xfrm>
              <a:prstGeom prst="borderCallout1">
                <a:avLst>
                  <a:gd name="adj1" fmla="val 84921"/>
                  <a:gd name="adj2" fmla="val 99784"/>
                  <a:gd name="adj3" fmla="val 92697"/>
                  <a:gd name="adj4" fmla="val 172241"/>
                </a:avLst>
              </a:prstGeom>
              <a:solidFill>
                <a:schemeClr val="tx2">
                  <a:lumMod val="20000"/>
                  <a:lumOff val="80000"/>
                </a:schemeClr>
              </a:solidFill>
              <a:ln>
                <a:solidFill>
                  <a:schemeClr val="accent5">
                    <a:lumMod val="75000"/>
                  </a:schemeClr>
                </a:solidFill>
                <a:tailEnd type="triangle"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pic>
            <p:nvPicPr>
              <p:cNvPr id="11" name="Picture 2">
                <a:extLst>
                  <a:ext uri="{FF2B5EF4-FFF2-40B4-BE49-F238E27FC236}">
                    <a16:creationId xmlns:a16="http://schemas.microsoft.com/office/drawing/2014/main" id="{BB470566-1414-BD3C-DD23-BF34ACF184A0}"/>
                  </a:ext>
                </a:extLst>
              </p:cNvPr>
              <p:cNvPicPr>
                <a:picLocks noChangeAspect="1" noChangeArrowheads="1"/>
              </p:cNvPicPr>
              <p:nvPr/>
            </p:nvPicPr>
            <p:blipFill>
              <a:blip r:embed="rId1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61100" y="5082527"/>
                <a:ext cx="521776" cy="457587"/>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27" name="textruta 26">
                <a:extLst>
                  <a:ext uri="{FF2B5EF4-FFF2-40B4-BE49-F238E27FC236}">
                    <a16:creationId xmlns:a16="http://schemas.microsoft.com/office/drawing/2014/main" id="{9D2170B1-6F3D-D7C4-D447-643526C94D44}"/>
                  </a:ext>
                </a:extLst>
              </p:cNvPr>
              <p:cNvSpPr txBox="1"/>
              <p:nvPr/>
            </p:nvSpPr>
            <p:spPr>
              <a:xfrm>
                <a:off x="235943" y="5041830"/>
                <a:ext cx="902298" cy="577081"/>
              </a:xfrm>
              <a:prstGeom prst="rect">
                <a:avLst/>
              </a:prstGeom>
              <a:noFill/>
              <a:ln>
                <a:noFill/>
              </a:ln>
            </p:spPr>
            <p:txBody>
              <a:bodyPr wrap="none" lIns="0" tIns="0" rIns="0" bIns="0" rtlCol="0">
                <a:spAutoFit/>
              </a:bodyPr>
              <a:lstStyle/>
              <a:p>
                <a:pPr algn="ctr">
                  <a:lnSpc>
                    <a:spcPts val="1500"/>
                  </a:lnSpc>
                </a:pPr>
                <a:r>
                  <a:rPr lang="sv-SE" sz="1600" b="1" dirty="0">
                    <a:solidFill>
                      <a:srgbClr val="0070C0"/>
                    </a:solidFill>
                  </a:rPr>
                  <a:t>Lövhyddor</a:t>
                </a:r>
              </a:p>
              <a:p>
                <a:pPr algn="ctr">
                  <a:lnSpc>
                    <a:spcPts val="1500"/>
                  </a:lnSpc>
                </a:pPr>
                <a:r>
                  <a:rPr lang="sv-SE" sz="1400">
                    <a:solidFill>
                      <a:srgbClr val="0070C0"/>
                    </a:solidFill>
                  </a:rPr>
                  <a:t>Försoningen</a:t>
                </a:r>
                <a:endParaRPr lang="sv-SE" sz="1400" dirty="0">
                  <a:solidFill>
                    <a:srgbClr val="0070C0"/>
                  </a:solidFill>
                </a:endParaRPr>
              </a:p>
              <a:p>
                <a:pPr algn="ctr">
                  <a:lnSpc>
                    <a:spcPts val="1500"/>
                  </a:lnSpc>
                </a:pPr>
                <a:r>
                  <a:rPr lang="sv-SE" sz="1400" dirty="0">
                    <a:solidFill>
                      <a:srgbClr val="0070C0"/>
                    </a:solidFill>
                  </a:rPr>
                  <a:t>Guds rike</a:t>
                </a:r>
              </a:p>
            </p:txBody>
          </p:sp>
        </p:grpSp>
      </p:grpSp>
      <p:grpSp>
        <p:nvGrpSpPr>
          <p:cNvPr id="16" name="Grupp 15">
            <a:extLst>
              <a:ext uri="{FF2B5EF4-FFF2-40B4-BE49-F238E27FC236}">
                <a16:creationId xmlns:a16="http://schemas.microsoft.com/office/drawing/2014/main" id="{060B8F98-8B9C-A9AC-068C-CC57CD6A42E7}"/>
              </a:ext>
            </a:extLst>
          </p:cNvPr>
          <p:cNvGrpSpPr/>
          <p:nvPr/>
        </p:nvGrpSpPr>
        <p:grpSpPr>
          <a:xfrm>
            <a:off x="1137917" y="2011090"/>
            <a:ext cx="6182153" cy="1477214"/>
            <a:chOff x="1137917" y="2011090"/>
            <a:chExt cx="6182153" cy="1477214"/>
          </a:xfrm>
        </p:grpSpPr>
        <p:grpSp>
          <p:nvGrpSpPr>
            <p:cNvPr id="33" name="Grupp 32">
              <a:extLst>
                <a:ext uri="{FF2B5EF4-FFF2-40B4-BE49-F238E27FC236}">
                  <a16:creationId xmlns:a16="http://schemas.microsoft.com/office/drawing/2014/main" id="{6344CC82-2C97-290C-1833-86555FCF9DC3}"/>
                </a:ext>
              </a:extLst>
            </p:cNvPr>
            <p:cNvGrpSpPr/>
            <p:nvPr/>
          </p:nvGrpSpPr>
          <p:grpSpPr>
            <a:xfrm>
              <a:off x="5325254" y="2830963"/>
              <a:ext cx="1994816" cy="657341"/>
              <a:chOff x="4190084" y="2800427"/>
              <a:chExt cx="1994816" cy="657341"/>
            </a:xfrm>
          </p:grpSpPr>
          <p:sp>
            <p:nvSpPr>
              <p:cNvPr id="32" name="Pratbubbla: rad 31">
                <a:extLst>
                  <a:ext uri="{FF2B5EF4-FFF2-40B4-BE49-F238E27FC236}">
                    <a16:creationId xmlns:a16="http://schemas.microsoft.com/office/drawing/2014/main" id="{AFE594D4-CA02-D343-578A-6EC2528FB88D}"/>
                  </a:ext>
                </a:extLst>
              </p:cNvPr>
              <p:cNvSpPr/>
              <p:nvPr/>
            </p:nvSpPr>
            <p:spPr>
              <a:xfrm>
                <a:off x="4190084" y="2800427"/>
                <a:ext cx="1994816" cy="657341"/>
              </a:xfrm>
              <a:prstGeom prst="borderCallout1">
                <a:avLst>
                  <a:gd name="adj1" fmla="val 13920"/>
                  <a:gd name="adj2" fmla="val -694"/>
                  <a:gd name="adj3" fmla="val -13081"/>
                  <a:gd name="adj4" fmla="val -71120"/>
                </a:avLst>
              </a:prstGeom>
              <a:solidFill>
                <a:schemeClr val="tx2">
                  <a:lumMod val="20000"/>
                  <a:lumOff val="80000"/>
                </a:schemeClr>
              </a:solidFill>
              <a:ln>
                <a:solidFill>
                  <a:schemeClr val="accent6">
                    <a:lumMod val="75000"/>
                  </a:schemeClr>
                </a:solidFill>
                <a:tailEnd type="triangle"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pic>
            <p:nvPicPr>
              <p:cNvPr id="7" name="Bildobjekt 6">
                <a:extLst>
                  <a:ext uri="{FF2B5EF4-FFF2-40B4-BE49-F238E27FC236}">
                    <a16:creationId xmlns:a16="http://schemas.microsoft.com/office/drawing/2014/main" id="{699AA2E5-D118-CCE0-07FE-26AE841D8CC1}"/>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722145" y="2894734"/>
                <a:ext cx="387481" cy="468727"/>
              </a:xfrm>
              <a:prstGeom prst="rect">
                <a:avLst/>
              </a:prstGeom>
              <a:effectLst>
                <a:outerShdw blurRad="50800" dist="38100" dir="2700000" algn="tl" rotWithShape="0">
                  <a:prstClr val="black">
                    <a:alpha val="40000"/>
                  </a:prstClr>
                </a:outerShdw>
              </a:effectLst>
            </p:spPr>
          </p:pic>
          <p:sp>
            <p:nvSpPr>
              <p:cNvPr id="23" name="textruta 22">
                <a:extLst>
                  <a:ext uri="{FF2B5EF4-FFF2-40B4-BE49-F238E27FC236}">
                    <a16:creationId xmlns:a16="http://schemas.microsoft.com/office/drawing/2014/main" id="{E7F7D295-85CA-84D7-6B57-EE7283A50797}"/>
                  </a:ext>
                </a:extLst>
              </p:cNvPr>
              <p:cNvSpPr txBox="1"/>
              <p:nvPr/>
            </p:nvSpPr>
            <p:spPr>
              <a:xfrm>
                <a:off x="4248782" y="2859607"/>
                <a:ext cx="1439753" cy="577081"/>
              </a:xfrm>
              <a:prstGeom prst="rect">
                <a:avLst/>
              </a:prstGeom>
              <a:noFill/>
            </p:spPr>
            <p:txBody>
              <a:bodyPr wrap="none" lIns="0" tIns="0" rIns="0" bIns="0" rtlCol="0">
                <a:spAutoFit/>
              </a:bodyPr>
              <a:lstStyle/>
              <a:p>
                <a:pPr algn="ctr">
                  <a:lnSpc>
                    <a:spcPts val="1500"/>
                  </a:lnSpc>
                </a:pPr>
                <a:r>
                  <a:rPr lang="sv-SE" sz="1600" b="1" dirty="0">
                    <a:solidFill>
                      <a:schemeClr val="accent6">
                        <a:lumMod val="75000"/>
                      </a:schemeClr>
                    </a:solidFill>
                  </a:rPr>
                  <a:t>Förstlingsfrukten</a:t>
                </a:r>
              </a:p>
              <a:p>
                <a:pPr algn="ctr">
                  <a:lnSpc>
                    <a:spcPts val="1500"/>
                  </a:lnSpc>
                </a:pPr>
                <a:r>
                  <a:rPr lang="sv-SE" sz="1400" dirty="0">
                    <a:solidFill>
                      <a:schemeClr val="accent6">
                        <a:lumMod val="75000"/>
                      </a:schemeClr>
                    </a:solidFill>
                  </a:rPr>
                  <a:t>Förlovade landet</a:t>
                </a:r>
              </a:p>
              <a:p>
                <a:pPr algn="ctr">
                  <a:lnSpc>
                    <a:spcPts val="1500"/>
                  </a:lnSpc>
                </a:pPr>
                <a:r>
                  <a:rPr lang="sv-SE" sz="1400" dirty="0">
                    <a:solidFill>
                      <a:schemeClr val="accent6">
                        <a:lumMod val="75000"/>
                      </a:schemeClr>
                    </a:solidFill>
                  </a:rPr>
                  <a:t>Uppståndelsen</a:t>
                </a:r>
              </a:p>
            </p:txBody>
          </p:sp>
        </p:grpSp>
        <p:grpSp>
          <p:nvGrpSpPr>
            <p:cNvPr id="50" name="Grupp 49">
              <a:extLst>
                <a:ext uri="{FF2B5EF4-FFF2-40B4-BE49-F238E27FC236}">
                  <a16:creationId xmlns:a16="http://schemas.microsoft.com/office/drawing/2014/main" id="{D4D64FF6-59F9-7C02-04F5-1F0A9C9AFFD7}"/>
                </a:ext>
              </a:extLst>
            </p:cNvPr>
            <p:cNvGrpSpPr/>
            <p:nvPr/>
          </p:nvGrpSpPr>
          <p:grpSpPr>
            <a:xfrm>
              <a:off x="4570435" y="2012840"/>
              <a:ext cx="1920378" cy="657341"/>
              <a:chOff x="3873919" y="2041367"/>
              <a:chExt cx="1920378" cy="657341"/>
            </a:xfrm>
          </p:grpSpPr>
          <p:sp>
            <p:nvSpPr>
              <p:cNvPr id="31" name="Pratbubbla: rad 30">
                <a:extLst>
                  <a:ext uri="{FF2B5EF4-FFF2-40B4-BE49-F238E27FC236}">
                    <a16:creationId xmlns:a16="http://schemas.microsoft.com/office/drawing/2014/main" id="{3B9F9801-B5BE-0ABC-5EC1-D3868A9CBDD4}"/>
                  </a:ext>
                </a:extLst>
              </p:cNvPr>
              <p:cNvSpPr/>
              <p:nvPr/>
            </p:nvSpPr>
            <p:spPr>
              <a:xfrm>
                <a:off x="3873919" y="2041367"/>
                <a:ext cx="1920378" cy="657341"/>
              </a:xfrm>
              <a:prstGeom prst="borderCallout1">
                <a:avLst>
                  <a:gd name="adj1" fmla="val 46764"/>
                  <a:gd name="adj2" fmla="val -728"/>
                  <a:gd name="adj3" fmla="val 106704"/>
                  <a:gd name="adj4" fmla="val -39656"/>
                </a:avLst>
              </a:prstGeom>
              <a:solidFill>
                <a:schemeClr val="tx2">
                  <a:lumMod val="20000"/>
                  <a:lumOff val="80000"/>
                </a:schemeClr>
              </a:solidFill>
              <a:ln>
                <a:solidFill>
                  <a:schemeClr val="accent6">
                    <a:lumMod val="75000"/>
                  </a:schemeClr>
                </a:solidFill>
                <a:tailEnd type="triangle"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sp>
            <p:nvSpPr>
              <p:cNvPr id="22" name="textruta 21">
                <a:extLst>
                  <a:ext uri="{FF2B5EF4-FFF2-40B4-BE49-F238E27FC236}">
                    <a16:creationId xmlns:a16="http://schemas.microsoft.com/office/drawing/2014/main" id="{4B69394B-73D7-2A34-C56F-BAB96A6A9727}"/>
                  </a:ext>
                </a:extLst>
              </p:cNvPr>
              <p:cNvSpPr txBox="1"/>
              <p:nvPr/>
            </p:nvSpPr>
            <p:spPr>
              <a:xfrm>
                <a:off x="3946481" y="2100547"/>
                <a:ext cx="1320618" cy="577081"/>
              </a:xfrm>
              <a:prstGeom prst="rect">
                <a:avLst/>
              </a:prstGeom>
              <a:noFill/>
            </p:spPr>
            <p:txBody>
              <a:bodyPr wrap="none" lIns="0" tIns="0" rIns="0" bIns="0" rtlCol="0">
                <a:spAutoFit/>
              </a:bodyPr>
              <a:lstStyle/>
              <a:p>
                <a:pPr algn="ctr">
                  <a:lnSpc>
                    <a:spcPts val="1500"/>
                  </a:lnSpc>
                </a:pPr>
                <a:r>
                  <a:rPr lang="sv-SE" sz="1600" b="1" dirty="0">
                    <a:solidFill>
                      <a:schemeClr val="accent6">
                        <a:lumMod val="75000"/>
                      </a:schemeClr>
                    </a:solidFill>
                  </a:rPr>
                  <a:t>Osyrade brödet</a:t>
                </a:r>
              </a:p>
              <a:p>
                <a:pPr algn="ctr">
                  <a:lnSpc>
                    <a:spcPts val="1500"/>
                  </a:lnSpc>
                </a:pPr>
                <a:r>
                  <a:rPr lang="sv-SE" sz="1400" dirty="0">
                    <a:solidFill>
                      <a:schemeClr val="accent6">
                        <a:lumMod val="75000"/>
                      </a:schemeClr>
                    </a:solidFill>
                  </a:rPr>
                  <a:t>Ökenvandringen</a:t>
                </a:r>
              </a:p>
              <a:p>
                <a:pPr algn="ctr">
                  <a:lnSpc>
                    <a:spcPts val="1500"/>
                  </a:lnSpc>
                </a:pPr>
                <a:r>
                  <a:rPr lang="sv-SE" sz="1400" dirty="0">
                    <a:solidFill>
                      <a:schemeClr val="accent6">
                        <a:lumMod val="75000"/>
                      </a:schemeClr>
                    </a:solidFill>
                  </a:rPr>
                  <a:t>Graven</a:t>
                </a:r>
              </a:p>
            </p:txBody>
          </p:sp>
          <p:pic>
            <p:nvPicPr>
              <p:cNvPr id="6" name="Bildobjekt 5">
                <a:extLst>
                  <a:ext uri="{FF2B5EF4-FFF2-40B4-BE49-F238E27FC236}">
                    <a16:creationId xmlns:a16="http://schemas.microsoft.com/office/drawing/2014/main" id="{DDCA9C84-89B1-80E2-080F-0540BE36EA13}"/>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rot="20372226">
                <a:off x="5207198" y="2104938"/>
                <a:ext cx="530198" cy="530198"/>
              </a:xfrm>
              <a:prstGeom prst="rect">
                <a:avLst/>
              </a:prstGeom>
              <a:effectLst>
                <a:outerShdw blurRad="50800" dist="38100" dir="2700000" algn="tl" rotWithShape="0">
                  <a:prstClr val="black">
                    <a:alpha val="40000"/>
                  </a:prstClr>
                </a:outerShdw>
              </a:effectLst>
            </p:spPr>
          </p:pic>
        </p:grpSp>
        <p:grpSp>
          <p:nvGrpSpPr>
            <p:cNvPr id="51" name="Grupp 50">
              <a:extLst>
                <a:ext uri="{FF2B5EF4-FFF2-40B4-BE49-F238E27FC236}">
                  <a16:creationId xmlns:a16="http://schemas.microsoft.com/office/drawing/2014/main" id="{648E2666-2D63-2D59-6E22-8F76EC338775}"/>
                </a:ext>
              </a:extLst>
            </p:cNvPr>
            <p:cNvGrpSpPr/>
            <p:nvPr/>
          </p:nvGrpSpPr>
          <p:grpSpPr>
            <a:xfrm>
              <a:off x="1137917" y="2011090"/>
              <a:ext cx="1596976" cy="657341"/>
              <a:chOff x="574405" y="2114222"/>
              <a:chExt cx="1596976" cy="657341"/>
            </a:xfrm>
          </p:grpSpPr>
          <p:sp>
            <p:nvSpPr>
              <p:cNvPr id="28" name="Pratbubbla: rad 27">
                <a:extLst>
                  <a:ext uri="{FF2B5EF4-FFF2-40B4-BE49-F238E27FC236}">
                    <a16:creationId xmlns:a16="http://schemas.microsoft.com/office/drawing/2014/main" id="{AE7D4A2A-908D-F4CC-63D6-0AAA33EFEB7A}"/>
                  </a:ext>
                </a:extLst>
              </p:cNvPr>
              <p:cNvSpPr/>
              <p:nvPr/>
            </p:nvSpPr>
            <p:spPr>
              <a:xfrm>
                <a:off x="574405" y="2114222"/>
                <a:ext cx="1590946" cy="657341"/>
              </a:xfrm>
              <a:prstGeom prst="borderCallout1">
                <a:avLst>
                  <a:gd name="adj1" fmla="val 14886"/>
                  <a:gd name="adj2" fmla="val 99832"/>
                  <a:gd name="adj3" fmla="val 102840"/>
                  <a:gd name="adj4" fmla="val 166223"/>
                </a:avLst>
              </a:prstGeom>
              <a:solidFill>
                <a:schemeClr val="tx2">
                  <a:lumMod val="20000"/>
                  <a:lumOff val="80000"/>
                </a:schemeClr>
              </a:solidFill>
              <a:ln>
                <a:solidFill>
                  <a:schemeClr val="accent6">
                    <a:lumMod val="75000"/>
                  </a:schemeClr>
                </a:solidFill>
                <a:tailEnd type="triangle"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sp>
            <p:nvSpPr>
              <p:cNvPr id="21" name="textruta 20">
                <a:extLst>
                  <a:ext uri="{FF2B5EF4-FFF2-40B4-BE49-F238E27FC236}">
                    <a16:creationId xmlns:a16="http://schemas.microsoft.com/office/drawing/2014/main" id="{F0398A87-70FD-B26D-F23C-5BC9135E9EA0}"/>
                  </a:ext>
                </a:extLst>
              </p:cNvPr>
              <p:cNvSpPr txBox="1"/>
              <p:nvPr/>
            </p:nvSpPr>
            <p:spPr>
              <a:xfrm>
                <a:off x="1099336" y="2173402"/>
                <a:ext cx="1072045" cy="577081"/>
              </a:xfrm>
              <a:prstGeom prst="rect">
                <a:avLst/>
              </a:prstGeom>
              <a:noFill/>
            </p:spPr>
            <p:txBody>
              <a:bodyPr wrap="square" lIns="0" tIns="0" rIns="0" bIns="0" rtlCol="0">
                <a:spAutoFit/>
              </a:bodyPr>
              <a:lstStyle/>
              <a:p>
                <a:pPr algn="ctr">
                  <a:lnSpc>
                    <a:spcPts val="1500"/>
                  </a:lnSpc>
                </a:pPr>
                <a:r>
                  <a:rPr lang="sv-SE" sz="1600" b="1" dirty="0">
                    <a:solidFill>
                      <a:schemeClr val="accent6">
                        <a:lumMod val="75000"/>
                      </a:schemeClr>
                    </a:solidFill>
                  </a:rPr>
                  <a:t>Påsk</a:t>
                </a:r>
              </a:p>
              <a:p>
                <a:pPr algn="ctr">
                  <a:lnSpc>
                    <a:spcPts val="1500"/>
                  </a:lnSpc>
                </a:pPr>
                <a:r>
                  <a:rPr lang="sv-SE" sz="1400" dirty="0">
                    <a:solidFill>
                      <a:schemeClr val="accent6">
                        <a:lumMod val="75000"/>
                      </a:schemeClr>
                    </a:solidFill>
                  </a:rPr>
                  <a:t>Uttåget</a:t>
                </a:r>
              </a:p>
              <a:p>
                <a:pPr algn="ctr">
                  <a:lnSpc>
                    <a:spcPts val="1500"/>
                  </a:lnSpc>
                </a:pPr>
                <a:r>
                  <a:rPr lang="sv-SE" sz="1400" dirty="0">
                    <a:solidFill>
                      <a:schemeClr val="accent6">
                        <a:lumMod val="75000"/>
                      </a:schemeClr>
                    </a:solidFill>
                  </a:rPr>
                  <a:t>Korsfästelsen</a:t>
                </a:r>
              </a:p>
            </p:txBody>
          </p:sp>
          <p:pic>
            <p:nvPicPr>
              <p:cNvPr id="9" name="Bildobjekt 8">
                <a:extLst>
                  <a:ext uri="{FF2B5EF4-FFF2-40B4-BE49-F238E27FC236}">
                    <a16:creationId xmlns:a16="http://schemas.microsoft.com/office/drawing/2014/main" id="{F3FDD302-5191-D237-011C-FA50A3AB6DE3}"/>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flipH="1">
                <a:off x="662581" y="2170109"/>
                <a:ext cx="462062" cy="545567"/>
              </a:xfrm>
              <a:prstGeom prst="rect">
                <a:avLst/>
              </a:prstGeom>
              <a:effectLst>
                <a:outerShdw blurRad="50800" dist="38100" dir="2700000" algn="tl" rotWithShape="0">
                  <a:prstClr val="black">
                    <a:alpha val="40000"/>
                  </a:prstClr>
                </a:outerShdw>
              </a:effectLst>
            </p:spPr>
          </p:pic>
        </p:grpSp>
      </p:grpSp>
      <p:pic>
        <p:nvPicPr>
          <p:cNvPr id="30" name="Bildobjekt 29" descr="En bild som visar text, mätsticka, enhet, kompass&#10;&#10;Automatiskt genererad beskrivning">
            <a:extLst>
              <a:ext uri="{FF2B5EF4-FFF2-40B4-BE49-F238E27FC236}">
                <a16:creationId xmlns:a16="http://schemas.microsoft.com/office/drawing/2014/main" id="{4B880E44-87B3-BA37-998A-631AADC29155}"/>
              </a:ext>
            </a:extLst>
          </p:cNvPr>
          <p:cNvPicPr>
            <a:picLocks noChangeAspect="1"/>
          </p:cNvPicPr>
          <p:nvPr/>
        </p:nvPicPr>
        <p:blipFill>
          <a:blip r:embed="rId16">
            <a:clrChange>
              <a:clrFrom>
                <a:srgbClr val="FFFFFF"/>
              </a:clrFrom>
              <a:clrTo>
                <a:srgbClr val="FFFFFF">
                  <a:alpha val="0"/>
                </a:srgbClr>
              </a:clrTo>
            </a:clrChange>
            <a:duotone>
              <a:prstClr val="black"/>
              <a:schemeClr val="tx2">
                <a:tint val="45000"/>
                <a:satMod val="400000"/>
              </a:schemeClr>
            </a:duotone>
          </a:blip>
          <a:stretch>
            <a:fillRect/>
          </a:stretch>
        </p:blipFill>
        <p:spPr>
          <a:xfrm>
            <a:off x="1631831" y="2639120"/>
            <a:ext cx="3362325" cy="3362325"/>
          </a:xfrm>
          <a:prstGeom prst="rect">
            <a:avLst/>
          </a:prstGeom>
        </p:spPr>
      </p:pic>
      <p:grpSp>
        <p:nvGrpSpPr>
          <p:cNvPr id="29" name="Grupp 28">
            <a:extLst>
              <a:ext uri="{FF2B5EF4-FFF2-40B4-BE49-F238E27FC236}">
                <a16:creationId xmlns:a16="http://schemas.microsoft.com/office/drawing/2014/main" id="{C4B39740-7BCA-D8DA-29E0-AB3F568DF3C3}"/>
              </a:ext>
            </a:extLst>
          </p:cNvPr>
          <p:cNvGrpSpPr/>
          <p:nvPr/>
        </p:nvGrpSpPr>
        <p:grpSpPr>
          <a:xfrm>
            <a:off x="2570862" y="2000460"/>
            <a:ext cx="4003166" cy="4777422"/>
            <a:chOff x="2570862" y="2000460"/>
            <a:chExt cx="4003166" cy="4777422"/>
          </a:xfrm>
        </p:grpSpPr>
        <p:sp>
          <p:nvSpPr>
            <p:cNvPr id="52" name="textruta 51">
              <a:extLst>
                <a:ext uri="{FF2B5EF4-FFF2-40B4-BE49-F238E27FC236}">
                  <a16:creationId xmlns:a16="http://schemas.microsoft.com/office/drawing/2014/main" id="{6D214602-862B-08F8-5137-3622C4E094FC}"/>
                </a:ext>
              </a:extLst>
            </p:cNvPr>
            <p:cNvSpPr txBox="1"/>
            <p:nvPr/>
          </p:nvSpPr>
          <p:spPr>
            <a:xfrm>
              <a:off x="3137605" y="2000460"/>
              <a:ext cx="1396549" cy="516552"/>
            </a:xfrm>
            <a:prstGeom prst="rect">
              <a:avLst/>
            </a:prstGeom>
            <a:noFill/>
            <a:ln>
              <a:noFill/>
            </a:ln>
          </p:spPr>
          <p:txBody>
            <a:bodyPr wrap="square" lIns="0" tIns="0" rIns="0" bIns="0" rtlCol="0">
              <a:spAutoFit/>
            </a:bodyPr>
            <a:lstStyle/>
            <a:p>
              <a:pPr algn="ctr">
                <a:lnSpc>
                  <a:spcPts val="2000"/>
                </a:lnSpc>
              </a:pPr>
              <a:r>
                <a:rPr lang="sv-SE" sz="2000" b="1" i="1" dirty="0">
                  <a:solidFill>
                    <a:schemeClr val="accent6">
                      <a:lumMod val="75000"/>
                    </a:schemeClr>
                  </a:solidFill>
                </a:rPr>
                <a:t>Korn-skörden</a:t>
              </a:r>
            </a:p>
          </p:txBody>
        </p:sp>
        <p:sp>
          <p:nvSpPr>
            <p:cNvPr id="53" name="textruta 52">
              <a:extLst>
                <a:ext uri="{FF2B5EF4-FFF2-40B4-BE49-F238E27FC236}">
                  <a16:creationId xmlns:a16="http://schemas.microsoft.com/office/drawing/2014/main" id="{BE615FAD-124E-5D8E-259B-164570B28731}"/>
                </a:ext>
              </a:extLst>
            </p:cNvPr>
            <p:cNvSpPr txBox="1"/>
            <p:nvPr/>
          </p:nvSpPr>
          <p:spPr>
            <a:xfrm>
              <a:off x="2570862" y="6261330"/>
              <a:ext cx="1090732" cy="516552"/>
            </a:xfrm>
            <a:prstGeom prst="rect">
              <a:avLst/>
            </a:prstGeom>
            <a:noFill/>
            <a:ln>
              <a:noFill/>
            </a:ln>
          </p:spPr>
          <p:txBody>
            <a:bodyPr wrap="square" lIns="0" tIns="0" rIns="0" bIns="0" rtlCol="0">
              <a:spAutoFit/>
            </a:bodyPr>
            <a:lstStyle/>
            <a:p>
              <a:pPr algn="ctr">
                <a:lnSpc>
                  <a:spcPts val="2000"/>
                </a:lnSpc>
              </a:pPr>
              <a:r>
                <a:rPr lang="sv-SE" sz="2000" b="1" i="1" dirty="0">
                  <a:solidFill>
                    <a:schemeClr val="accent5">
                      <a:lumMod val="75000"/>
                    </a:schemeClr>
                  </a:solidFill>
                </a:rPr>
                <a:t>Frukt-skörden</a:t>
              </a:r>
            </a:p>
          </p:txBody>
        </p:sp>
        <p:sp>
          <p:nvSpPr>
            <p:cNvPr id="54" name="textruta 53">
              <a:extLst>
                <a:ext uri="{FF2B5EF4-FFF2-40B4-BE49-F238E27FC236}">
                  <a16:creationId xmlns:a16="http://schemas.microsoft.com/office/drawing/2014/main" id="{D0BD90A4-687E-9E63-BBB2-134DD027DB3D}"/>
                </a:ext>
              </a:extLst>
            </p:cNvPr>
            <p:cNvSpPr txBox="1"/>
            <p:nvPr/>
          </p:nvSpPr>
          <p:spPr>
            <a:xfrm>
              <a:off x="5055283" y="3629324"/>
              <a:ext cx="1518745" cy="260071"/>
            </a:xfrm>
            <a:prstGeom prst="rect">
              <a:avLst/>
            </a:prstGeom>
            <a:noFill/>
            <a:ln>
              <a:noFill/>
            </a:ln>
          </p:spPr>
          <p:txBody>
            <a:bodyPr wrap="square" lIns="0" tIns="0" rIns="0" bIns="0" rtlCol="0">
              <a:spAutoFit/>
            </a:bodyPr>
            <a:lstStyle/>
            <a:p>
              <a:pPr algn="ctr">
                <a:lnSpc>
                  <a:spcPts val="2000"/>
                </a:lnSpc>
              </a:pPr>
              <a:r>
                <a:rPr lang="sv-SE" sz="2000" b="1" i="1" dirty="0">
                  <a:solidFill>
                    <a:schemeClr val="bg2">
                      <a:lumMod val="75000"/>
                    </a:schemeClr>
                  </a:solidFill>
                </a:rPr>
                <a:t>Veteskörden</a:t>
              </a:r>
            </a:p>
          </p:txBody>
        </p:sp>
      </p:grpSp>
      <p:grpSp>
        <p:nvGrpSpPr>
          <p:cNvPr id="19" name="Grupp 18">
            <a:extLst>
              <a:ext uri="{FF2B5EF4-FFF2-40B4-BE49-F238E27FC236}">
                <a16:creationId xmlns:a16="http://schemas.microsoft.com/office/drawing/2014/main" id="{8128BFEF-74A6-471F-7303-822C439F7427}"/>
              </a:ext>
            </a:extLst>
          </p:cNvPr>
          <p:cNvGrpSpPr/>
          <p:nvPr/>
        </p:nvGrpSpPr>
        <p:grpSpPr>
          <a:xfrm>
            <a:off x="197077" y="3050925"/>
            <a:ext cx="3624998" cy="1700244"/>
            <a:chOff x="197077" y="3050925"/>
            <a:chExt cx="3624998" cy="1700244"/>
          </a:xfrm>
        </p:grpSpPr>
        <p:grpSp>
          <p:nvGrpSpPr>
            <p:cNvPr id="59" name="Grupp 58">
              <a:extLst>
                <a:ext uri="{FF2B5EF4-FFF2-40B4-BE49-F238E27FC236}">
                  <a16:creationId xmlns:a16="http://schemas.microsoft.com/office/drawing/2014/main" id="{FD1B42ED-F28C-832F-5E37-8C9AF93AE789}"/>
                </a:ext>
              </a:extLst>
            </p:cNvPr>
            <p:cNvGrpSpPr/>
            <p:nvPr/>
          </p:nvGrpSpPr>
          <p:grpSpPr>
            <a:xfrm>
              <a:off x="197077" y="3050925"/>
              <a:ext cx="1677283" cy="657341"/>
              <a:chOff x="5480227" y="5051513"/>
              <a:chExt cx="1677283" cy="657341"/>
            </a:xfrm>
          </p:grpSpPr>
          <p:sp>
            <p:nvSpPr>
              <p:cNvPr id="56" name="Pratbubbla: rad 55">
                <a:extLst>
                  <a:ext uri="{FF2B5EF4-FFF2-40B4-BE49-F238E27FC236}">
                    <a16:creationId xmlns:a16="http://schemas.microsoft.com/office/drawing/2014/main" id="{2F98B920-910C-B959-22CA-424896969F56}"/>
                  </a:ext>
                </a:extLst>
              </p:cNvPr>
              <p:cNvSpPr/>
              <p:nvPr/>
            </p:nvSpPr>
            <p:spPr>
              <a:xfrm>
                <a:off x="5523395" y="5051513"/>
                <a:ext cx="1590946" cy="657341"/>
              </a:xfrm>
              <a:prstGeom prst="rect">
                <a:avLst/>
              </a:prstGeom>
              <a:solidFill>
                <a:schemeClr val="tx2">
                  <a:lumMod val="20000"/>
                  <a:lumOff val="80000"/>
                </a:schemeClr>
              </a:solidFill>
              <a:ln>
                <a:solidFill>
                  <a:schemeClr val="tx2">
                    <a:lumMod val="50000"/>
                  </a:schemeClr>
                </a:solidFill>
                <a:tailEnd type="triangle"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sp>
            <p:nvSpPr>
              <p:cNvPr id="57" name="textruta 56">
                <a:extLst>
                  <a:ext uri="{FF2B5EF4-FFF2-40B4-BE49-F238E27FC236}">
                    <a16:creationId xmlns:a16="http://schemas.microsoft.com/office/drawing/2014/main" id="{77C4DF6C-BC64-16D7-3171-477BB4492D67}"/>
                  </a:ext>
                </a:extLst>
              </p:cNvPr>
              <p:cNvSpPr txBox="1"/>
              <p:nvPr/>
            </p:nvSpPr>
            <p:spPr>
              <a:xfrm>
                <a:off x="5480227" y="5110693"/>
                <a:ext cx="1677283" cy="577081"/>
              </a:xfrm>
              <a:prstGeom prst="rect">
                <a:avLst/>
              </a:prstGeom>
              <a:noFill/>
            </p:spPr>
            <p:txBody>
              <a:bodyPr wrap="square" lIns="0" tIns="0" rIns="0" bIns="0" rtlCol="0">
                <a:spAutoFit/>
              </a:bodyPr>
              <a:lstStyle/>
              <a:p>
                <a:pPr algn="ctr">
                  <a:lnSpc>
                    <a:spcPts val="1500"/>
                  </a:lnSpc>
                </a:pPr>
                <a:r>
                  <a:rPr lang="sv-SE" sz="1600" b="1" dirty="0">
                    <a:solidFill>
                      <a:schemeClr val="tx2">
                        <a:lumMod val="50000"/>
                      </a:schemeClr>
                    </a:solidFill>
                  </a:rPr>
                  <a:t>Högtid</a:t>
                </a:r>
              </a:p>
              <a:p>
                <a:pPr algn="ctr">
                  <a:lnSpc>
                    <a:spcPts val="1500"/>
                  </a:lnSpc>
                </a:pPr>
                <a:r>
                  <a:rPr lang="sv-SE" sz="1400" dirty="0">
                    <a:solidFill>
                      <a:schemeClr val="tx2">
                        <a:lumMod val="50000"/>
                      </a:schemeClr>
                    </a:solidFill>
                  </a:rPr>
                  <a:t>Historisk betydelse</a:t>
                </a:r>
              </a:p>
              <a:p>
                <a:pPr algn="ctr">
                  <a:lnSpc>
                    <a:spcPts val="1500"/>
                  </a:lnSpc>
                </a:pPr>
                <a:r>
                  <a:rPr lang="sv-SE" sz="1400" dirty="0">
                    <a:solidFill>
                      <a:schemeClr val="tx2">
                        <a:lumMod val="50000"/>
                      </a:schemeClr>
                    </a:solidFill>
                  </a:rPr>
                  <a:t>Profetisk betydelse</a:t>
                </a:r>
              </a:p>
            </p:txBody>
          </p:sp>
        </p:grpSp>
        <p:sp>
          <p:nvSpPr>
            <p:cNvPr id="20" name="textruta 19">
              <a:extLst>
                <a:ext uri="{FF2B5EF4-FFF2-40B4-BE49-F238E27FC236}">
                  <a16:creationId xmlns:a16="http://schemas.microsoft.com/office/drawing/2014/main" id="{259492E4-0837-619F-6DAF-6BA65261FE1C}"/>
                </a:ext>
              </a:extLst>
            </p:cNvPr>
            <p:cNvSpPr txBox="1"/>
            <p:nvPr/>
          </p:nvSpPr>
          <p:spPr>
            <a:xfrm>
              <a:off x="2803911" y="3889395"/>
              <a:ext cx="1018164" cy="861774"/>
            </a:xfrm>
            <a:prstGeom prst="rect">
              <a:avLst/>
            </a:prstGeom>
            <a:noFill/>
          </p:spPr>
          <p:txBody>
            <a:bodyPr wrap="none" rtlCol="0">
              <a:spAutoFit/>
            </a:bodyPr>
            <a:lstStyle/>
            <a:p>
              <a:pPr algn="ctr"/>
              <a:r>
                <a:rPr lang="sv-SE" b="1" dirty="0">
                  <a:solidFill>
                    <a:srgbClr val="2007F2"/>
                  </a:solidFill>
                </a:rPr>
                <a:t>Herrens</a:t>
              </a:r>
            </a:p>
            <a:p>
              <a:pPr algn="ctr"/>
              <a:r>
                <a:rPr lang="sv-SE" b="1" dirty="0">
                  <a:solidFill>
                    <a:srgbClr val="2007F2"/>
                  </a:solidFill>
                </a:rPr>
                <a:t>Högtider</a:t>
              </a:r>
            </a:p>
            <a:p>
              <a:pPr algn="ctr"/>
              <a:r>
                <a:rPr lang="sv-SE" sz="1400" b="1" dirty="0">
                  <a:solidFill>
                    <a:srgbClr val="2007F2"/>
                  </a:solidFill>
                </a:rPr>
                <a:t>(3 Mos 23)</a:t>
              </a:r>
            </a:p>
          </p:txBody>
        </p:sp>
      </p:grpSp>
    </p:spTree>
    <p:custDataLst>
      <p:tags r:id="rId1"/>
    </p:custDataLst>
    <p:extLst>
      <p:ext uri="{BB962C8B-B14F-4D97-AF65-F5344CB8AC3E}">
        <p14:creationId xmlns:p14="http://schemas.microsoft.com/office/powerpoint/2010/main" val="1508058839"/>
      </p:ext>
    </p:extLst>
  </p:cSld>
  <p:clrMapOvr>
    <a:masterClrMapping/>
  </p:clrMapOvr>
  <p:transition advTm="797869">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500"/>
                                        <p:tgtEl>
                                          <p:spTgt spid="29"/>
                                        </p:tgtEl>
                                      </p:cBhvr>
                                    </p:animEffect>
                                  </p:childTnLst>
                                </p:cTn>
                              </p:par>
                              <p:par>
                                <p:cTn id="23" presetID="10"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500"/>
                                        <p:tgtEl>
                                          <p:spTgt spid="18"/>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5">
                                            <p:txEl>
                                              <p:pRg st="3" end="3"/>
                                            </p:txEl>
                                          </p:spTgt>
                                        </p:tgtEl>
                                        <p:attrNameLst>
                                          <p:attrName>style.visibility</p:attrName>
                                        </p:attrNameLst>
                                      </p:cBhvr>
                                      <p:to>
                                        <p:strVal val="visible"/>
                                      </p:to>
                                    </p:set>
                                    <p:animEffect transition="in" filter="fade">
                                      <p:cBhvr>
                                        <p:cTn id="45"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135" x="6851650" y="527050"/>
          <p14:tracePt t="1151" x="6756400" y="520700"/>
          <p14:tracePt t="1167" x="6648450" y="527050"/>
          <p14:tracePt t="1184" x="6559550" y="546100"/>
          <p14:tracePt t="1205" x="6489700" y="552450"/>
          <p14:tracePt t="1208" x="6464300" y="552450"/>
          <p14:tracePt t="1217" x="6451600" y="552450"/>
          <p14:tracePt t="1234" x="6432550" y="552450"/>
          <p14:tracePt t="1251" x="6394450" y="546100"/>
          <p14:tracePt t="1267" x="6350000" y="520700"/>
          <p14:tracePt t="1271" x="6305550" y="488950"/>
          <p14:tracePt t="1284" x="6273800" y="469900"/>
          <p14:tracePt t="1287" x="6223000" y="444500"/>
          <p14:tracePt t="1300" x="6184900" y="431800"/>
          <p14:tracePt t="1317" x="6064250" y="406400"/>
          <p14:tracePt t="1334" x="6026150" y="400050"/>
          <p14:tracePt t="1350" x="6013450" y="393700"/>
          <p14:tracePt t="1367" x="6000750" y="393700"/>
          <p14:tracePt t="1384" x="5981700" y="374650"/>
          <p14:tracePt t="1401" x="5918200" y="342900"/>
          <p14:tracePt t="1417" x="5765800" y="311150"/>
          <p14:tracePt t="1433" x="5549900" y="336550"/>
          <p14:tracePt t="1450" x="5283200" y="400050"/>
          <p14:tracePt t="1467" x="4978400" y="488950"/>
          <p14:tracePt t="1485" x="4787900" y="552450"/>
          <p14:tracePt t="1500" x="4648200" y="596900"/>
          <p14:tracePt t="1517" x="4610100" y="635000"/>
          <p14:tracePt t="1537" x="4679950" y="698500"/>
          <p14:tracePt t="1551" x="4711700" y="736600"/>
          <p14:tracePt t="1567" x="4749800" y="806450"/>
          <p14:tracePt t="1584" x="4654550" y="825500"/>
          <p14:tracePt t="1606" x="4470400" y="838200"/>
          <p14:tracePt t="1617" x="4203700" y="857250"/>
          <p14:tracePt t="1634" x="4019550" y="869950"/>
          <p14:tracePt t="1651" x="3892550" y="895350"/>
          <p14:tracePt t="1668" x="3841750" y="920750"/>
          <p14:tracePt t="1684" x="3822700" y="939800"/>
          <p14:tracePt t="1700" x="3797300" y="958850"/>
          <p14:tracePt t="1717" x="3752850" y="958850"/>
          <p14:tracePt t="1734" x="3657600" y="933450"/>
          <p14:tracePt t="1751" x="3581400" y="901700"/>
          <p14:tracePt t="1767" x="3511550" y="844550"/>
          <p14:tracePt t="1784" x="3486150" y="800100"/>
          <p14:tracePt t="1801" x="3486150" y="762000"/>
          <p14:tracePt t="1818" x="3505200" y="723900"/>
          <p14:tracePt t="1820" x="3530600" y="698500"/>
          <p14:tracePt t="1834" x="3581400" y="666750"/>
          <p14:tracePt t="1850" x="3619500" y="641350"/>
          <p14:tracePt t="1866" x="3644900" y="622300"/>
          <p14:tracePt t="1884" x="3683000" y="603250"/>
          <p14:tracePt t="1900" x="3689350" y="603250"/>
          <p14:tracePt t="1917" x="3689350" y="609600"/>
          <p14:tracePt t="1934" x="3689350" y="622300"/>
          <p14:tracePt t="1954" x="3689350" y="641350"/>
          <p14:tracePt t="1967" x="3689350" y="647700"/>
          <p14:tracePt t="1985" x="3689350" y="654050"/>
          <p14:tracePt t="2001" x="3683000" y="654050"/>
          <p14:tracePt t="2017" x="3683000" y="660400"/>
          <p14:tracePt t="2051" x="3683000" y="666750"/>
          <p14:tracePt t="2068" x="3689350" y="666750"/>
          <p14:tracePt t="2084" x="3689350" y="679450"/>
          <p14:tracePt t="2101" x="3689350" y="692150"/>
          <p14:tracePt t="2117" x="3676650" y="704850"/>
          <p14:tracePt t="2134" x="3663950" y="723900"/>
          <p14:tracePt t="2151" x="3657600" y="742950"/>
          <p14:tracePt t="2167" x="3651250" y="749300"/>
          <p14:tracePt t="2183" x="3651250" y="762000"/>
          <p14:tracePt t="2200" x="3638550" y="787400"/>
          <p14:tracePt t="2201" x="3632200" y="793750"/>
          <p14:tracePt t="2218" x="3625850" y="800100"/>
          <p14:tracePt t="2256" x="3600450" y="806450"/>
          <p14:tracePt t="2272" x="3549650" y="819150"/>
          <p14:tracePt t="2284" x="3511550" y="825500"/>
          <p14:tracePt t="2302" x="3441700" y="825500"/>
          <p14:tracePt t="2320" x="3435350" y="831850"/>
          <p14:tracePt t="2335" x="3435350" y="838200"/>
          <p14:tracePt t="2671" x="3460750" y="838200"/>
          <p14:tracePt t="2685" x="3486150" y="838200"/>
          <p14:tracePt t="2702" x="3517900" y="831850"/>
          <p14:tracePt t="2719" x="3517900" y="800100"/>
          <p14:tracePt t="2738" x="3467100" y="755650"/>
          <p14:tracePt t="2752" x="3435350" y="736600"/>
          <p14:tracePt t="2754" x="3409950" y="723900"/>
          <p14:tracePt t="2769" x="3390900" y="711200"/>
          <p14:tracePt t="2785" x="3365500" y="673100"/>
          <p14:tracePt t="2806" x="3365500" y="603250"/>
          <p14:tracePt t="2818" x="3403600" y="552450"/>
          <p14:tracePt t="2835" x="3460750" y="476250"/>
          <p14:tracePt t="2852" x="3530600" y="406400"/>
          <p14:tracePt t="2869" x="3568700" y="323850"/>
          <p14:tracePt t="2885" x="3568700" y="254000"/>
          <p14:tracePt t="2902" x="3536950" y="177800"/>
          <p14:tracePt t="2918" x="3498850" y="133350"/>
          <p14:tracePt t="2935" x="3479800" y="120650"/>
          <p14:tracePt t="2970" x="3479800" y="139700"/>
          <p14:tracePt t="2985" x="3479800" y="165100"/>
          <p14:tracePt t="3002" x="3486150" y="190500"/>
          <p14:tracePt t="3018" x="3492500" y="209550"/>
          <p14:tracePt t="3035" x="3492500" y="222250"/>
          <p14:tracePt t="3052" x="3486150" y="247650"/>
          <p14:tracePt t="3068" x="3473450" y="266700"/>
          <p14:tracePt t="3085" x="3460750" y="285750"/>
          <p14:tracePt t="3101" x="3454400" y="298450"/>
          <p14:tracePt t="3119" x="3448050" y="311150"/>
          <p14:tracePt t="3136" x="3435350" y="330200"/>
          <p14:tracePt t="3152" x="3422650" y="355600"/>
          <p14:tracePt t="3168" x="3422650" y="374650"/>
          <p14:tracePt t="3185" x="3416300" y="381000"/>
          <p14:tracePt t="3202" x="3416300" y="387350"/>
          <p14:tracePt t="3264" x="3409950" y="400050"/>
          <p14:tracePt t="3285" x="3409950" y="406400"/>
          <p14:tracePt t="3319" x="3403600" y="412750"/>
          <p14:tracePt t="3335" x="3390900" y="419100"/>
          <p14:tracePt t="3352" x="3371850" y="425450"/>
          <p14:tracePt t="3369" x="3333750" y="444500"/>
          <p14:tracePt t="3386" x="3251200" y="482600"/>
          <p14:tracePt t="3402" x="3232150" y="488950"/>
          <p14:tracePt t="3419" x="3206750" y="508000"/>
          <p14:tracePt t="3492" x="3200400" y="495300"/>
          <p14:tracePt t="3499" x="3200400" y="488950"/>
          <p14:tracePt t="3505" x="3194050" y="482600"/>
          <p14:tracePt t="3519" x="3187700" y="469900"/>
          <p14:tracePt t="3538" x="3181350" y="431800"/>
          <p14:tracePt t="3553" x="3181350" y="419100"/>
          <p14:tracePt t="3569" x="3181350" y="381000"/>
          <p14:tracePt t="3586" x="3200400" y="342900"/>
          <p14:tracePt t="3605" x="3219450" y="285750"/>
          <p14:tracePt t="3619" x="3219450" y="279400"/>
          <p14:tracePt t="3620" x="3219450" y="266700"/>
          <p14:tracePt t="3635" x="3219450" y="260350"/>
          <p14:tracePt t="3652" x="3206750" y="247650"/>
          <p14:tracePt t="3669" x="3194050" y="228600"/>
          <p14:tracePt t="3686" x="3168650" y="203200"/>
          <p14:tracePt t="3702" x="3143250" y="158750"/>
          <p14:tracePt t="3721" x="3111500" y="114300"/>
          <p14:tracePt t="3724" x="3098800" y="101600"/>
          <p14:tracePt t="3741" x="3086100" y="76200"/>
          <p14:tracePt t="3752" x="3079750" y="69850"/>
          <p14:tracePt t="3769" x="3060700" y="57150"/>
          <p14:tracePt t="3785" x="3041650" y="44450"/>
          <p14:tracePt t="3803" x="2990850" y="50800"/>
          <p14:tracePt t="3819" x="2971800" y="63500"/>
          <p14:tracePt t="3836" x="2946400" y="95250"/>
          <p14:tracePt t="3853" x="2940050" y="114300"/>
          <p14:tracePt t="3869" x="2933700" y="146050"/>
          <p14:tracePt t="3886" x="2940050" y="177800"/>
          <p14:tracePt t="3903" x="2965450" y="190500"/>
          <p14:tracePt t="3921" x="3009900" y="190500"/>
          <p14:tracePt t="3936" x="3067050" y="184150"/>
          <p14:tracePt t="3952" x="3111500" y="177800"/>
          <p14:tracePt t="3969" x="3130550" y="177800"/>
          <p14:tracePt t="3986" x="3143250" y="171450"/>
          <p14:tracePt t="4002" x="3143250" y="177800"/>
          <p14:tracePt t="4019" x="3143250" y="190500"/>
          <p14:tracePt t="4021" x="3143250" y="196850"/>
          <p14:tracePt t="4036" x="3143250" y="209550"/>
          <p14:tracePt t="4051" x="3143250" y="234950"/>
          <p14:tracePt t="4069" x="3143250" y="241300"/>
          <p14:tracePt t="4103" x="3136900" y="241300"/>
          <p14:tracePt t="4573" x="3136900" y="234950"/>
          <p14:tracePt t="4595" x="3124200" y="254000"/>
          <p14:tracePt t="4602" x="3124200" y="273050"/>
          <p14:tracePt t="4622" x="3105150" y="285750"/>
          <p14:tracePt t="4637" x="3028950" y="273050"/>
          <p14:tracePt t="4654" x="3003550" y="273050"/>
          <p14:tracePt t="4670" x="2997200" y="273050"/>
          <p14:tracePt t="4687" x="2959100" y="285750"/>
          <p14:tracePt t="4703" x="2870200" y="298450"/>
          <p14:tracePt t="4720" x="2762250" y="304800"/>
          <p14:tracePt t="4737" x="2667000" y="304800"/>
          <p14:tracePt t="4753" x="2590800" y="304800"/>
          <p14:tracePt t="4770" x="2571750" y="304800"/>
          <p14:tracePt t="4803" x="2571750" y="311150"/>
          <p14:tracePt t="4820" x="2578100" y="323850"/>
          <p14:tracePt t="4836" x="2603500" y="361950"/>
          <p14:tracePt t="4853" x="2622550" y="400050"/>
          <p14:tracePt t="4870" x="2635250" y="425450"/>
          <p14:tracePt t="4886" x="2628900" y="463550"/>
          <p14:tracePt t="4903" x="2597150" y="514350"/>
          <p14:tracePt t="4920" x="2590800" y="527050"/>
          <p14:tracePt t="4937" x="2571750" y="565150"/>
          <p14:tracePt t="4953" x="2559050" y="603250"/>
          <p14:tracePt t="4970" x="2552700" y="622300"/>
          <p14:tracePt t="4989" x="2552700" y="654050"/>
          <p14:tracePt t="5007" x="2552700" y="673100"/>
          <p14:tracePt t="5020" x="2552700" y="679450"/>
          <p14:tracePt t="5037" x="2546350" y="679450"/>
          <p14:tracePt t="5054" x="2533650" y="685800"/>
          <p14:tracePt t="5070" x="2520950" y="685800"/>
          <p14:tracePt t="5087" x="2489200" y="692150"/>
          <p14:tracePt t="5103" x="2463800" y="698500"/>
          <p14:tracePt t="5120" x="2432050" y="723900"/>
          <p14:tracePt t="5138" x="2400300" y="781050"/>
          <p14:tracePt t="5153" x="2393950" y="787400"/>
          <p14:tracePt t="5170" x="2374900" y="819150"/>
          <p14:tracePt t="5187" x="2362200" y="857250"/>
          <p14:tracePt t="5204" x="2349500" y="876300"/>
          <p14:tracePt t="5220" x="2336800" y="901700"/>
          <p14:tracePt t="5237" x="2336800" y="914400"/>
          <p14:tracePt t="5254" x="2324100" y="927100"/>
          <p14:tracePt t="5270" x="2317750" y="927100"/>
          <p14:tracePt t="5287" x="2317750" y="933450"/>
          <p14:tracePt t="5364" x="2317750" y="927100"/>
          <p14:tracePt t="5390" x="2317750" y="920750"/>
          <p14:tracePt t="5403" x="2324100" y="920750"/>
          <p14:tracePt t="5446" x="2317750" y="920750"/>
          <p14:tracePt t="5457" x="2311400" y="927100"/>
          <p14:tracePt t="5474" x="2292350" y="933450"/>
          <p14:tracePt t="5487" x="2279650" y="933450"/>
          <p14:tracePt t="5664" x="2279650" y="927100"/>
          <p14:tracePt t="5672" x="2286000" y="927100"/>
          <p14:tracePt t="5856" x="2286000" y="933450"/>
          <p14:tracePt t="5917" x="2286000" y="939800"/>
          <p14:tracePt t="5938" x="2286000" y="946150"/>
          <p14:tracePt t="5954" x="2279650" y="952500"/>
          <p14:tracePt t="5988" x="2273300" y="952500"/>
          <p14:tracePt t="6075" x="2273300" y="958850"/>
          <p14:tracePt t="6126" x="2254250" y="965200"/>
          <p14:tracePt t="6154" x="2235200" y="977900"/>
          <p14:tracePt t="6171" x="2216150" y="984250"/>
          <p14:tracePt t="6188" x="2184400" y="1003300"/>
          <p14:tracePt t="6205" x="2165350" y="1009650"/>
          <p14:tracePt t="6221" x="2063750" y="1041400"/>
          <p14:tracePt t="6239" x="1974850" y="1066800"/>
          <p14:tracePt t="6255" x="1860550" y="1092200"/>
          <p14:tracePt t="6272" x="1746250" y="1104900"/>
          <p14:tracePt t="6288" x="1651000" y="1117600"/>
          <p14:tracePt t="6304" x="1568450" y="1117600"/>
          <p14:tracePt t="6321" x="1530350" y="1117600"/>
          <p14:tracePt t="6340" x="1517650" y="1117600"/>
          <p14:tracePt t="6355" x="1504950" y="1117600"/>
          <p14:tracePt t="6371" x="1473200" y="1111250"/>
          <p14:tracePt t="6388" x="1428750" y="1098550"/>
          <p14:tracePt t="6405" x="1320800" y="1066800"/>
          <p14:tracePt t="6421" x="1225550" y="1041400"/>
          <p14:tracePt t="6438" x="1168400" y="1016000"/>
          <p14:tracePt t="6454" x="1162050" y="1009650"/>
          <p14:tracePt t="6570" x="1168400" y="1009650"/>
          <p14:tracePt t="6576" x="1181100" y="1009650"/>
          <p14:tracePt t="6591" x="1200150" y="1009650"/>
          <p14:tracePt t="6605" x="1250950" y="1009650"/>
          <p14:tracePt t="6621" x="1270000" y="1022350"/>
          <p14:tracePt t="6638" x="1282700" y="1035050"/>
          <p14:tracePt t="6655" x="1295400" y="1047750"/>
          <p14:tracePt t="6672" x="1301750" y="1060450"/>
          <p14:tracePt t="6688" x="1301750" y="1073150"/>
          <p14:tracePt t="6705" x="1301750" y="1085850"/>
          <p14:tracePt t="6738" x="1308100" y="1085850"/>
          <p14:tracePt t="6755" x="1308100" y="1092200"/>
          <p14:tracePt t="6873" x="1301750" y="1092200"/>
          <p14:tracePt t="6879" x="1295400" y="1079500"/>
          <p14:tracePt t="6889" x="1289050" y="1073150"/>
          <p14:tracePt t="6905" x="1282700" y="1073150"/>
          <p14:tracePt t="7222" x="1289050" y="1073150"/>
          <p14:tracePt t="7231" x="1301750" y="1073150"/>
          <p14:tracePt t="7239" x="1352550" y="1079500"/>
          <p14:tracePt t="7255" x="1511300" y="1104900"/>
          <p14:tracePt t="7273" x="1689100" y="1155700"/>
          <p14:tracePt t="7289" x="1816100" y="1200150"/>
          <p14:tracePt t="7305" x="1860550" y="1212850"/>
          <p14:tracePt t="7322" x="1866900" y="1212850"/>
          <p14:tracePt t="7339" x="1873250" y="1219200"/>
          <p14:tracePt t="7355" x="1905000" y="1225550"/>
          <p14:tracePt t="7373" x="1949450" y="1231900"/>
          <p14:tracePt t="7388" x="2012950" y="1231900"/>
          <p14:tracePt t="7405" x="2063750" y="1225550"/>
          <p14:tracePt t="7422" x="2070100" y="1225550"/>
          <p14:tracePt t="7439" x="2070100" y="1219200"/>
          <p14:tracePt t="7456" x="2063750" y="1212850"/>
          <p14:tracePt t="7473" x="2044700" y="1206500"/>
          <p14:tracePt t="7489" x="2038350" y="1200150"/>
          <p14:tracePt t="7598" x="2044700" y="1193800"/>
          <p14:tracePt t="7606" x="2057400" y="1187450"/>
          <p14:tracePt t="7622" x="2127250" y="1168400"/>
          <p14:tracePt t="7639" x="2209800" y="1155700"/>
          <p14:tracePt t="7655" x="2279650" y="1143000"/>
          <p14:tracePt t="7672" x="2317750" y="1143000"/>
          <p14:tracePt t="7689" x="2324100" y="1143000"/>
          <p14:tracePt t="7723" x="2324100" y="1136650"/>
          <p14:tracePt t="8256" x="2330450" y="1136650"/>
          <p14:tracePt t="8287" x="2336800" y="1136650"/>
          <p14:tracePt t="8360" x="2330450" y="1136650"/>
          <p14:tracePt t="8366" x="2324100" y="1136650"/>
          <p14:tracePt t="8376" x="2305050" y="1136650"/>
          <p14:tracePt t="8390" x="2266950" y="1143000"/>
          <p14:tracePt t="8410" x="2228850" y="1143000"/>
          <p14:tracePt t="8423" x="2197100" y="1143000"/>
          <p14:tracePt t="8440" x="2178050" y="1136650"/>
          <p14:tracePt t="8456" x="2178050" y="1123950"/>
          <p14:tracePt t="8473" x="2184400" y="1104900"/>
          <p14:tracePt t="8490" x="2222500" y="1092200"/>
          <p14:tracePt t="8506" x="2235200" y="1079500"/>
          <p14:tracePt t="8523" x="2228850" y="1073150"/>
          <p14:tracePt t="8540" x="2190750" y="1060450"/>
          <p14:tracePt t="8556" x="2178050" y="1054100"/>
          <p14:tracePt t="8607" x="2184400" y="1047750"/>
          <p14:tracePt t="8623" x="2197100" y="1047750"/>
          <p14:tracePt t="8640" x="2254250" y="1047750"/>
          <p14:tracePt t="8656" x="2355850" y="1054100"/>
          <p14:tracePt t="8673" x="2400300" y="1066800"/>
          <p14:tracePt t="8692" x="2406650" y="1079500"/>
          <p14:tracePt t="8709" x="2406650" y="1092200"/>
          <p14:tracePt t="8723" x="2413000" y="1092200"/>
          <p14:tracePt t="8740" x="2413000" y="1104900"/>
          <p14:tracePt t="8758" x="2419350" y="1111250"/>
          <p14:tracePt t="8773" x="2432050" y="1111250"/>
          <p14:tracePt t="8790" x="2508250" y="1117600"/>
          <p14:tracePt t="8810" x="2609850" y="1117600"/>
          <p14:tracePt t="8823" x="2698750" y="1111250"/>
          <p14:tracePt t="8840" x="2787650" y="1104900"/>
          <p14:tracePt t="8856" x="2882900" y="1098550"/>
          <p14:tracePt t="8873" x="2940050" y="1098550"/>
          <p14:tracePt t="8890" x="2978150" y="1098550"/>
          <p14:tracePt t="8907" x="2990850" y="1098550"/>
          <p14:tracePt t="8941" x="2997200" y="1104900"/>
          <p14:tracePt t="8957" x="3009900" y="1111250"/>
          <p14:tracePt t="8974" x="3048000" y="1123950"/>
          <p14:tracePt t="8990" x="3073400" y="1123950"/>
          <p14:tracePt t="9007" x="3124200" y="1123950"/>
          <p14:tracePt t="9023" x="3149600" y="1123950"/>
          <p14:tracePt t="9040" x="3168650" y="1123950"/>
          <p14:tracePt t="9057" x="3181350" y="1130300"/>
          <p14:tracePt t="9074" x="3194050" y="1136650"/>
          <p14:tracePt t="9090" x="3219450" y="1149350"/>
          <p14:tracePt t="9107" x="3251200" y="1162050"/>
          <p14:tracePt t="9124" x="3282950" y="1168400"/>
          <p14:tracePt t="9140" x="3302000" y="1168400"/>
          <p14:tracePt t="9157" x="3321050" y="1168400"/>
          <p14:tracePt t="9173" x="3333750" y="1168400"/>
          <p14:tracePt t="9190" x="3346450" y="1168400"/>
          <p14:tracePt t="9207" x="3359150" y="1155700"/>
          <p14:tracePt t="9224" x="3365500" y="1149350"/>
          <p14:tracePt t="9274" x="3359150" y="1143000"/>
          <p14:tracePt t="9290" x="3327400" y="1143000"/>
          <p14:tracePt t="9308" x="3289300" y="1143000"/>
          <p14:tracePt t="9324" x="3276600" y="1136650"/>
          <p14:tracePt t="9340" x="3263900" y="1136650"/>
          <p14:tracePt t="9357" x="3276600" y="1130300"/>
          <p14:tracePt t="9374" x="3333750" y="1111250"/>
          <p14:tracePt t="9391" x="3460750" y="1130300"/>
          <p14:tracePt t="9409" x="3581400" y="1143000"/>
          <p14:tracePt t="9426" x="3676650" y="1149350"/>
          <p14:tracePt t="9440" x="3683000" y="1149350"/>
          <p14:tracePt t="9495" x="3689350" y="1149350"/>
          <p14:tracePt t="9510" x="3695700" y="1155700"/>
          <p14:tracePt t="9524" x="3708400" y="1162050"/>
          <p14:tracePt t="9541" x="3727450" y="1162050"/>
          <p14:tracePt t="9557" x="3746500" y="1168400"/>
          <p14:tracePt t="9574" x="3752850" y="1168400"/>
          <p14:tracePt t="9590" x="3765550" y="1168400"/>
          <p14:tracePt t="9607" x="3778250" y="1168400"/>
          <p14:tracePt t="9624" x="3790950" y="1168400"/>
          <p14:tracePt t="9640" x="3803650" y="1168400"/>
          <p14:tracePt t="9656" x="3816350" y="1168400"/>
          <p14:tracePt t="9674" x="3822700" y="1168400"/>
          <p14:tracePt t="9690" x="3829050" y="1168400"/>
          <p14:tracePt t="9835" x="3835400" y="1168400"/>
          <p14:tracePt t="9841" x="3848100" y="1168400"/>
          <p14:tracePt t="9847" x="3873500" y="1168400"/>
          <p14:tracePt t="9858" x="3892550" y="1168400"/>
          <p14:tracePt t="9875" x="4000500" y="1181100"/>
          <p14:tracePt t="9891" x="4140200" y="1200150"/>
          <p14:tracePt t="9908" x="4248150" y="1225550"/>
          <p14:tracePt t="9924" x="4305300" y="1238250"/>
          <p14:tracePt t="9941" x="4318000" y="1238250"/>
          <p14:tracePt t="9975" x="4324350" y="1238250"/>
          <p14:tracePt t="9991" x="4337050" y="1238250"/>
          <p14:tracePt t="10008" x="4349750" y="1238250"/>
          <p14:tracePt t="10024" x="4362450" y="1238250"/>
          <p14:tracePt t="10041" x="4387850" y="1238250"/>
          <p14:tracePt t="10058" x="4413250" y="1238250"/>
          <p14:tracePt t="10074" x="4425950" y="1238250"/>
          <p14:tracePt t="10091" x="4438650" y="1225550"/>
          <p14:tracePt t="10108" x="4464050" y="1212850"/>
          <p14:tracePt t="10124" x="4521200" y="1200150"/>
          <p14:tracePt t="10141" x="4572000" y="1187450"/>
          <p14:tracePt t="10158" x="4641850" y="1174750"/>
          <p14:tracePt t="10174" x="4692650" y="1168400"/>
          <p14:tracePt t="10191" x="4756150" y="1162050"/>
          <p14:tracePt t="10207" x="4806950" y="1155700"/>
          <p14:tracePt t="10224" x="4864100" y="1143000"/>
          <p14:tracePt t="10241" x="4946650" y="1123950"/>
          <p14:tracePt t="10258" x="4997450" y="1111250"/>
          <p14:tracePt t="10276" x="5048250" y="1104900"/>
          <p14:tracePt t="10291" x="5067300" y="1098550"/>
          <p14:tracePt t="10293" x="5073650" y="1098550"/>
          <p14:tracePt t="10308" x="5073650" y="1092200"/>
          <p14:tracePt t="10341" x="5080000" y="1092200"/>
          <p14:tracePt t="10374" x="5086350" y="1092200"/>
          <p14:tracePt t="10408" x="5092700" y="1092200"/>
          <p14:tracePt t="10559" x="5099050" y="1092200"/>
          <p14:tracePt t="10567" x="5099050" y="1085850"/>
          <p14:tracePt t="10576" x="5105400" y="1085850"/>
          <p14:tracePt t="10608" x="5111750" y="1085850"/>
          <p14:tracePt t="10625" x="5118100" y="1085850"/>
          <p14:tracePt t="10641" x="5137150" y="1085850"/>
          <p14:tracePt t="10659" x="5181600" y="1085850"/>
          <p14:tracePt t="10674" x="5226050" y="1085850"/>
          <p14:tracePt t="10692" x="5270500" y="1085850"/>
          <p14:tracePt t="10694" x="5283200" y="1085850"/>
          <p14:tracePt t="10708" x="5308600" y="1085850"/>
          <p14:tracePt t="10725" x="5314950" y="1085850"/>
          <p14:tracePt t="10768" x="5321300" y="1092200"/>
          <p14:tracePt t="10792" x="5346700" y="1104900"/>
          <p14:tracePt t="10809" x="5365750" y="1111250"/>
          <p14:tracePt t="10825" x="5372100" y="1117600"/>
          <p14:tracePt t="10841" x="5378450" y="1123950"/>
          <p14:tracePt t="10892" x="5378450" y="1117600"/>
          <p14:tracePt t="10942" x="5378450" y="1111250"/>
          <p14:tracePt t="10958" x="5378450" y="1104900"/>
          <p14:tracePt t="10975" x="5359400" y="1098550"/>
          <p14:tracePt t="10993" x="5314950" y="1092200"/>
          <p14:tracePt t="11008" x="5289550" y="1085850"/>
          <p14:tracePt t="11010" x="5264150" y="1085850"/>
          <p14:tracePt t="11025" x="5232400" y="1085850"/>
          <p14:tracePt t="11042" x="5124450" y="1092200"/>
          <p14:tracePt t="11059" x="5048250" y="1098550"/>
          <p14:tracePt t="11075" x="4972050" y="1104900"/>
          <p14:tracePt t="11092" x="4895850" y="1111250"/>
          <p14:tracePt t="11108" x="4857750" y="1111250"/>
          <p14:tracePt t="11125" x="4787900" y="1111250"/>
          <p14:tracePt t="11144" x="4711700" y="1111250"/>
          <p14:tracePt t="11158" x="4622800" y="1111250"/>
          <p14:tracePt t="11175" x="4521200" y="1104900"/>
          <p14:tracePt t="11192" x="4419600" y="1098550"/>
          <p14:tracePt t="11194" x="4368800" y="1098550"/>
          <p14:tracePt t="11212" x="4273550" y="1098550"/>
          <p14:tracePt t="11225" x="4229100" y="1098550"/>
          <p14:tracePt t="11227" x="4184650" y="1098550"/>
          <p14:tracePt t="11242" x="4146550" y="1098550"/>
          <p14:tracePt t="11259" x="4025900" y="1117600"/>
          <p14:tracePt t="11275" x="3937000" y="1130300"/>
          <p14:tracePt t="11292" x="3790950" y="1143000"/>
          <p14:tracePt t="11308" x="3556000" y="1149350"/>
          <p14:tracePt t="11325" x="3289300" y="1149350"/>
          <p14:tracePt t="11342" x="2997200" y="1136650"/>
          <p14:tracePt t="11359" x="2717800" y="1111250"/>
          <p14:tracePt t="11376" x="2501900" y="1085850"/>
          <p14:tracePt t="11393" x="2355850" y="1060450"/>
          <p14:tracePt t="11409" x="2317750" y="1060450"/>
          <p14:tracePt t="11425" x="2311400" y="1060450"/>
          <p14:tracePt t="11442" x="2298700" y="1098550"/>
          <p14:tracePt t="11459" x="2222500" y="1181100"/>
          <p14:tracePt t="11476" x="2146300" y="1225550"/>
          <p14:tracePt t="11492" x="2051050" y="1250950"/>
          <p14:tracePt t="11509" x="1962150" y="1257300"/>
          <p14:tracePt t="11526" x="1917700" y="1257300"/>
          <p14:tracePt t="11543" x="1911350" y="1257300"/>
          <p14:tracePt t="11601" x="1911350" y="1263650"/>
          <p14:tracePt t="11610" x="1911350" y="1270000"/>
          <p14:tracePt t="11626" x="1911350" y="1282700"/>
          <p14:tracePt t="11642" x="1898650" y="1295400"/>
          <p14:tracePt t="11658" x="1892300" y="1301750"/>
          <p14:tracePt t="11728" x="1905000" y="1301750"/>
          <p14:tracePt t="11742" x="1911350" y="1301750"/>
          <p14:tracePt t="11777" x="1917700" y="1308100"/>
          <p14:tracePt t="11793" x="1917700" y="1314450"/>
          <p14:tracePt t="11809" x="1917700" y="1327150"/>
          <p14:tracePt t="11877" x="1924050" y="1327150"/>
          <p14:tracePt t="11884" x="1930400" y="1327150"/>
          <p14:tracePt t="11895" x="1936750" y="1327150"/>
          <p14:tracePt t="11912" x="1955800" y="1327150"/>
          <p14:tracePt t="11926" x="1974850" y="1320800"/>
          <p14:tracePt t="11943" x="1987550" y="1320800"/>
          <p14:tracePt t="11959" x="2012950" y="1314450"/>
          <p14:tracePt t="11976" x="2051050" y="1314450"/>
          <p14:tracePt t="11993" x="2082800" y="1314450"/>
          <p14:tracePt t="12009" x="2114550" y="1308100"/>
          <p14:tracePt t="12026" x="2165350" y="1301750"/>
          <p14:tracePt t="12043" x="2197100" y="1301750"/>
          <p14:tracePt t="12059" x="2216150" y="1301750"/>
          <p14:tracePt t="12076" x="2222500" y="1301750"/>
          <p14:tracePt t="12189" x="2228850" y="1314450"/>
          <p14:tracePt t="12209" x="2235200" y="1314450"/>
          <p14:tracePt t="12226" x="2235200" y="1320800"/>
          <p14:tracePt t="12464" x="2235200" y="1327150"/>
          <p14:tracePt t="12529" x="2235200" y="1333500"/>
          <p14:tracePt t="12543" x="2235200" y="1339850"/>
          <p14:tracePt t="12560" x="2228850" y="1365250"/>
          <p14:tracePt t="12577" x="2222500" y="1371600"/>
          <p14:tracePt t="12596" x="2209800" y="1390650"/>
          <p14:tracePt t="12610" x="2203450" y="1397000"/>
          <p14:tracePt t="12629" x="2197100" y="1397000"/>
          <p14:tracePt t="12803" x="2197100" y="1390650"/>
          <p14:tracePt t="12819" x="2197100" y="1384300"/>
          <p14:tracePt t="12828" x="2203450" y="1384300"/>
          <p14:tracePt t="12844" x="2203450" y="1377950"/>
          <p14:tracePt t="12901" x="2203450" y="1371600"/>
          <p14:tracePt t="12928" x="2209800" y="1371600"/>
          <p14:tracePt t="13139" x="2203450" y="1371600"/>
          <p14:tracePt t="13163" x="2197100" y="1371600"/>
          <p14:tracePt t="13199" x="2197100" y="1365250"/>
          <p14:tracePt t="13264" x="2209800" y="1346200"/>
          <p14:tracePt t="13277" x="2216150" y="1339850"/>
          <p14:tracePt t="13294" x="2216150" y="1333500"/>
          <p14:tracePt t="13311" x="2222500" y="1327150"/>
          <p14:tracePt t="13412" x="2228850" y="1333500"/>
          <p14:tracePt t="13472" x="2241550" y="1333500"/>
          <p14:tracePt t="13479" x="2247900" y="1333500"/>
          <p14:tracePt t="13549" x="2254250" y="1339850"/>
          <p14:tracePt t="13556" x="2260600" y="1346200"/>
          <p14:tracePt t="13577" x="2266950" y="1352550"/>
          <p14:tracePt t="13593" x="2279650" y="1358900"/>
          <p14:tracePt t="13611" x="2292350" y="1365250"/>
          <p14:tracePt t="13627" x="2305050" y="1371600"/>
          <p14:tracePt t="13644" x="2317750" y="1377950"/>
          <p14:tracePt t="13661" x="2343150" y="1384300"/>
          <p14:tracePt t="13678" x="2387600" y="1384300"/>
          <p14:tracePt t="13694" x="2457450" y="1384300"/>
          <p14:tracePt t="13711" x="2527300" y="1377950"/>
          <p14:tracePt t="13730" x="2590800" y="1365250"/>
          <p14:tracePt t="13746" x="2622550" y="1358900"/>
          <p14:tracePt t="13761" x="2641600" y="1358900"/>
          <p14:tracePt t="13795" x="2635250" y="1365250"/>
          <p14:tracePt t="13811" x="2635250" y="1371600"/>
          <p14:tracePt t="14003" x="2641600" y="1371600"/>
          <p14:tracePt t="14009" x="2654300" y="1371600"/>
          <p14:tracePt t="14027" x="2698750" y="1371600"/>
          <p14:tracePt t="14044" x="2794000" y="1390650"/>
          <p14:tracePt t="14061" x="2901950" y="1409700"/>
          <p14:tracePt t="14077" x="2971800" y="1422400"/>
          <p14:tracePt t="14093" x="3009900" y="1435100"/>
          <p14:tracePt t="14110" x="3022600" y="1435100"/>
          <p14:tracePt t="14184" x="3028950" y="1435100"/>
          <p14:tracePt t="14193" x="3041650" y="1435100"/>
          <p14:tracePt t="14210" x="3060700" y="1435100"/>
          <p14:tracePt t="14228" x="3117850" y="1435100"/>
          <p14:tracePt t="14246" x="3155950" y="1435100"/>
          <p14:tracePt t="14260" x="3175000" y="1435100"/>
          <p14:tracePt t="14278" x="3194050" y="1428750"/>
          <p14:tracePt t="14295" x="3238500" y="1428750"/>
          <p14:tracePt t="14310" x="3289300" y="1428750"/>
          <p14:tracePt t="14327" x="3359150" y="1422400"/>
          <p14:tracePt t="14345" x="3409950" y="1422400"/>
          <p14:tracePt t="14360" x="3454400" y="1409700"/>
          <p14:tracePt t="14377" x="3473450" y="1403350"/>
          <p14:tracePt t="14394" x="3479800" y="1403350"/>
          <p14:tracePt t="14411" x="3486150" y="1397000"/>
          <p14:tracePt t="14462" x="3492500" y="1397000"/>
          <p14:tracePt t="14477" x="3511550" y="1397000"/>
          <p14:tracePt t="14495" x="3536950" y="1397000"/>
          <p14:tracePt t="14511" x="3549650" y="1390650"/>
          <p14:tracePt t="14528" x="3562350" y="1390650"/>
          <p14:tracePt t="14549" x="3568700" y="1390650"/>
          <p14:tracePt t="14745" x="3575050" y="1384300"/>
          <p14:tracePt t="14752" x="3581400" y="1384300"/>
          <p14:tracePt t="14762" x="3587750" y="1384300"/>
          <p14:tracePt t="14779" x="3606800" y="1377950"/>
          <p14:tracePt t="14795" x="3619500" y="1371600"/>
          <p14:tracePt t="14811" x="3644900" y="1358900"/>
          <p14:tracePt t="14828" x="3663950" y="1352550"/>
          <p14:tracePt t="14845" x="3689350" y="1339850"/>
          <p14:tracePt t="14862" x="3695700" y="1333500"/>
          <p14:tracePt t="14865" x="3702050" y="1333500"/>
          <p14:tracePt t="15089" x="3702050" y="1327150"/>
          <p14:tracePt t="15096" x="3702050" y="1320800"/>
          <p14:tracePt t="15104" x="3702050" y="1314450"/>
          <p14:tracePt t="15112" x="3708400" y="1314450"/>
          <p14:tracePt t="15128" x="3714750" y="1308100"/>
          <p14:tracePt t="15145" x="3765550" y="1301750"/>
          <p14:tracePt t="15162" x="3854450" y="1308100"/>
          <p14:tracePt t="15179" x="4013200" y="1333500"/>
          <p14:tracePt t="15199" x="4133850" y="1352550"/>
          <p14:tracePt t="15211" x="4171950" y="1358900"/>
          <p14:tracePt t="15231" x="4184650" y="1365250"/>
          <p14:tracePt t="15339" x="4191000" y="1365250"/>
          <p14:tracePt t="15353" x="4197350" y="1365250"/>
          <p14:tracePt t="15363" x="4216400" y="1358900"/>
          <p14:tracePt t="15379" x="4248150" y="1346200"/>
          <p14:tracePt t="15396" x="4273550" y="1339850"/>
          <p14:tracePt t="15412" x="4311650" y="1327150"/>
          <p14:tracePt t="15429" x="4337050" y="1320800"/>
          <p14:tracePt t="15445" x="4368800" y="1314450"/>
          <p14:tracePt t="15467" x="4419600" y="1308100"/>
          <p14:tracePt t="15486" x="4445000" y="1308100"/>
          <p14:tracePt t="15495" x="4464050" y="1301750"/>
          <p14:tracePt t="15512" x="4483100" y="1301750"/>
          <p14:tracePt t="15514" x="4502150" y="1301750"/>
          <p14:tracePt t="15528" x="4533900" y="1301750"/>
          <p14:tracePt t="15544" x="4559300" y="1308100"/>
          <p14:tracePt t="15562" x="4597400" y="1320800"/>
          <p14:tracePt t="15581" x="4629150" y="1333500"/>
          <p14:tracePt t="15596" x="4641850" y="1339850"/>
          <p14:tracePt t="15612" x="4654550" y="1339850"/>
          <p14:tracePt t="15645" x="4660900" y="1339850"/>
          <p14:tracePt t="15769" x="4654550" y="1339850"/>
          <p14:tracePt t="15791" x="4641850" y="1339850"/>
          <p14:tracePt t="15813" x="4635500" y="1339850"/>
          <p14:tracePt t="15846" x="4673600" y="1333500"/>
          <p14:tracePt t="15863" x="4711700" y="1327150"/>
          <p14:tracePt t="15879" x="4794250" y="1289050"/>
          <p14:tracePt t="15896" x="4819650" y="1276350"/>
          <p14:tracePt t="15913" x="4826000" y="1276350"/>
          <p14:tracePt t="15929" x="4832350" y="1276350"/>
          <p14:tracePt t="15946" x="4864100" y="1282700"/>
          <p14:tracePt t="15962" x="4908550" y="1308100"/>
          <p14:tracePt t="15979" x="4940300" y="1314450"/>
          <p14:tracePt t="15996" x="4972050" y="1314450"/>
          <p14:tracePt t="16013" x="4991100" y="1314450"/>
          <p14:tracePt t="16029" x="5003800" y="1314450"/>
          <p14:tracePt t="16046" x="5003800" y="1308100"/>
          <p14:tracePt t="16126" x="5010150" y="1308100"/>
          <p14:tracePt t="16133" x="5016500" y="1314450"/>
          <p14:tracePt t="16146" x="5029200" y="1320800"/>
          <p14:tracePt t="16164" x="5060950" y="1333500"/>
          <p14:tracePt t="16181" x="5111750" y="1339850"/>
          <p14:tracePt t="16196" x="5168900" y="1339850"/>
          <p14:tracePt t="16212" x="5238750" y="1339850"/>
          <p14:tracePt t="16229" x="5359400" y="1333500"/>
          <p14:tracePt t="16246" x="5416550" y="1327150"/>
          <p14:tracePt t="16261" x="5448300" y="1320800"/>
          <p14:tracePt t="16279" x="5461000" y="1320800"/>
          <p14:tracePt t="16349" x="5467350" y="1320800"/>
          <p14:tracePt t="16356" x="5473700" y="1320800"/>
          <p14:tracePt t="16365" x="5480050" y="1320800"/>
          <p14:tracePt t="16379" x="5486400" y="1314450"/>
          <p14:tracePt t="16396" x="5492750" y="1308100"/>
          <p14:tracePt t="16413" x="5499100" y="1308100"/>
          <p14:tracePt t="16500" x="5499100" y="1314450"/>
          <p14:tracePt t="16646" x="5499100" y="1320800"/>
          <p14:tracePt t="16674" x="5505450" y="1320800"/>
          <p14:tracePt t="16683" x="5511800" y="1320800"/>
          <p14:tracePt t="16697" x="5543550" y="1314450"/>
          <p14:tracePt t="16713" x="5568950" y="1308100"/>
          <p14:tracePt t="16732" x="5613400" y="1295400"/>
          <p14:tracePt t="16749" x="5651500" y="1289050"/>
          <p14:tracePt t="16763" x="5683250" y="1289050"/>
          <p14:tracePt t="16780" x="5689600" y="1289050"/>
          <p14:tracePt t="16797" x="5702300" y="1282700"/>
          <p14:tracePt t="16849" x="5708650" y="1282700"/>
          <p14:tracePt t="16905" x="5702300" y="1282700"/>
          <p14:tracePt t="16929" x="5683250" y="1282700"/>
          <p14:tracePt t="16935" x="5670550" y="1282700"/>
          <p14:tracePt t="16946" x="5657850" y="1282700"/>
          <p14:tracePt t="16963" x="5645150" y="1289050"/>
          <p14:tracePt t="16980" x="5594350" y="1301750"/>
          <p14:tracePt t="16997" x="5524500" y="1320800"/>
          <p14:tracePt t="17013" x="5480050" y="1333500"/>
          <p14:tracePt t="17016" x="5435600" y="1346200"/>
          <p14:tracePt t="17030" x="5384800" y="1352550"/>
          <p14:tracePt t="17033" x="5346700" y="1358900"/>
          <p14:tracePt t="17047" x="5321300" y="1365250"/>
          <p14:tracePt t="17064" x="5111750" y="1365250"/>
          <p14:tracePt t="17080" x="5035550" y="1365250"/>
          <p14:tracePt t="17097" x="4851400" y="1352550"/>
          <p14:tracePt t="17113" x="4749800" y="1333500"/>
          <p14:tracePt t="17129" x="4705350" y="1327150"/>
          <p14:tracePt t="17147" x="4578350" y="1320800"/>
          <p14:tracePt t="17163" x="4489450" y="1320800"/>
          <p14:tracePt t="17180" x="4356100" y="1327150"/>
          <p14:tracePt t="17197" x="4197350" y="1333500"/>
          <p14:tracePt t="17214" x="3981450" y="1327150"/>
          <p14:tracePt t="17230" x="3689350" y="1301750"/>
          <p14:tracePt t="17248" x="3448050" y="1282700"/>
          <p14:tracePt t="17264" x="3175000" y="1250950"/>
          <p14:tracePt t="17280" x="2946400" y="1231900"/>
          <p14:tracePt t="17282" x="2825750" y="1219200"/>
          <p14:tracePt t="17297" x="2603500" y="1219200"/>
          <p14:tracePt t="17314" x="2501900" y="1212850"/>
          <p14:tracePt t="17317" x="2425700" y="1212850"/>
          <p14:tracePt t="17332" x="2254250" y="1206500"/>
          <p14:tracePt t="17347" x="2139950" y="1193800"/>
          <p14:tracePt t="17363" x="2051050" y="1174750"/>
          <p14:tracePt t="17380" x="1993900" y="1168400"/>
          <p14:tracePt t="17397" x="1968500" y="1168400"/>
          <p14:tracePt t="17414" x="1936750" y="1168400"/>
          <p14:tracePt t="17430" x="1860550" y="1181100"/>
          <p14:tracePt t="17447" x="1727200" y="1193800"/>
          <p14:tracePt t="17462" x="1562100" y="1193800"/>
          <p14:tracePt t="17481" x="1397000" y="1193800"/>
          <p14:tracePt t="17497" x="1276350" y="1193800"/>
          <p14:tracePt t="17514" x="1238250" y="1200150"/>
          <p14:tracePt t="17530" x="1231900" y="1206500"/>
          <p14:tracePt t="17547" x="1231900" y="1212850"/>
          <p14:tracePt t="17549" x="1231900" y="1219200"/>
          <p14:tracePt t="17566" x="1219200" y="1238250"/>
          <p14:tracePt t="17583" x="1200150" y="1257300"/>
          <p14:tracePt t="17600" x="1168400" y="1276350"/>
          <p14:tracePt t="17613" x="1149350" y="1289050"/>
          <p14:tracePt t="17631" x="1130300" y="1301750"/>
          <p14:tracePt t="17647" x="1123950" y="1308100"/>
          <p14:tracePt t="17666" x="1123950" y="1320800"/>
          <p14:tracePt t="17680" x="1123950" y="1333500"/>
          <p14:tracePt t="17697" x="1123950" y="1352550"/>
          <p14:tracePt t="17714" x="1123950" y="1384300"/>
          <p14:tracePt t="17731" x="1123950" y="1409700"/>
          <p14:tracePt t="17747" x="1123950" y="1428750"/>
          <p14:tracePt t="17764" x="1136650" y="1441450"/>
          <p14:tracePt t="17780" x="1143000" y="1441450"/>
          <p14:tracePt t="17798" x="1155700" y="1441450"/>
          <p14:tracePt t="17814" x="1168400" y="1441450"/>
          <p14:tracePt t="17816" x="1181100" y="1441450"/>
          <p14:tracePt t="17831" x="1193800" y="1441450"/>
          <p14:tracePt t="17864" x="1200150" y="1441450"/>
          <p14:tracePt t="17881" x="1212850" y="1441450"/>
          <p14:tracePt t="17897" x="1225550" y="1435100"/>
          <p14:tracePt t="17914" x="1250950" y="1435100"/>
          <p14:tracePt t="17931" x="1276350" y="1435100"/>
          <p14:tracePt t="17948" x="1289050" y="1435100"/>
          <p14:tracePt t="17964" x="1339850" y="1428750"/>
          <p14:tracePt t="17981" x="1377950" y="1422400"/>
          <p14:tracePt t="17998" x="1441450" y="1422400"/>
          <p14:tracePt t="18014" x="1473200" y="1422400"/>
          <p14:tracePt t="18031" x="1492250" y="1422400"/>
          <p14:tracePt t="18048" x="1511300" y="1422400"/>
          <p14:tracePt t="18065" x="1524000" y="1422400"/>
          <p14:tracePt t="18081" x="1530350" y="1422400"/>
          <p14:tracePt t="18131" x="1536700" y="1428750"/>
          <p14:tracePt t="18307" x="1536700" y="1435100"/>
          <p14:tracePt t="18334" x="1536700" y="1441450"/>
          <p14:tracePt t="18371" x="1536700" y="1447800"/>
          <p14:tracePt t="18404" x="1587500" y="1447800"/>
          <p14:tracePt t="18415" x="1612900" y="1447800"/>
          <p14:tracePt t="18431" x="1689100" y="1447800"/>
          <p14:tracePt t="18449" x="1727200" y="1441450"/>
          <p14:tracePt t="18466" x="1835150" y="1441450"/>
          <p14:tracePt t="18481" x="1854200" y="1441450"/>
          <p14:tracePt t="18498" x="1860550" y="1441450"/>
          <p14:tracePt t="18548" x="1873250" y="1441450"/>
          <p14:tracePt t="18564" x="1930400" y="1454150"/>
          <p14:tracePt t="18581" x="1987550" y="1460500"/>
          <p14:tracePt t="18598" x="2051050" y="1466850"/>
          <p14:tracePt t="18615" x="2114550" y="1466850"/>
          <p14:tracePt t="18631" x="2165350" y="1466850"/>
          <p14:tracePt t="18648" x="2190750" y="1466850"/>
          <p14:tracePt t="18665" x="2209800" y="1466850"/>
          <p14:tracePt t="18682" x="2222500" y="1466850"/>
          <p14:tracePt t="18698" x="2241550" y="1466850"/>
          <p14:tracePt t="18715" x="2266950" y="1466850"/>
          <p14:tracePt t="18732" x="2317750" y="1454150"/>
          <p14:tracePt t="18748" x="2324100" y="1447800"/>
          <p14:tracePt t="18765" x="2362200" y="1441450"/>
          <p14:tracePt t="18781" x="2374900" y="1441450"/>
          <p14:tracePt t="18802" x="2381250" y="1441450"/>
          <p14:tracePt t="19021" x="2387600" y="1441450"/>
          <p14:tracePt t="19053" x="2393950" y="1441450"/>
          <p14:tracePt t="19073" x="2393950" y="1435100"/>
          <p14:tracePt t="19087" x="2400300" y="1435100"/>
          <p14:tracePt t="19164" x="2406650" y="1435100"/>
          <p14:tracePt t="19980" x="2406650" y="1428750"/>
          <p14:tracePt t="20093" x="2413000" y="1428750"/>
          <p14:tracePt t="20102" x="2419350" y="1428750"/>
          <p14:tracePt t="20108" x="2451100" y="1435100"/>
          <p14:tracePt t="20115" x="2476500" y="1435100"/>
          <p14:tracePt t="20133" x="2559050" y="1447800"/>
          <p14:tracePt t="20150" x="2635250" y="1454150"/>
          <p14:tracePt t="20166" x="2749550" y="1460500"/>
          <p14:tracePt t="20183" x="2838450" y="1466850"/>
          <p14:tracePt t="20199" x="2921000" y="1473200"/>
          <p14:tracePt t="20216" x="2971800" y="1473200"/>
          <p14:tracePt t="20233" x="2990850" y="1473200"/>
          <p14:tracePt t="20249" x="3003550" y="1473200"/>
          <p14:tracePt t="20266" x="3022600" y="1473200"/>
          <p14:tracePt t="20267" x="3041650" y="1473200"/>
          <p14:tracePt t="20283" x="3073400" y="1473200"/>
          <p14:tracePt t="20285" x="3098800" y="1473200"/>
          <p14:tracePt t="20299" x="3111500" y="1479550"/>
          <p14:tracePt t="20301" x="3136900" y="1479550"/>
          <p14:tracePt t="20316" x="3162300" y="1485900"/>
          <p14:tracePt t="20318" x="3175000" y="1485900"/>
          <p14:tracePt t="20334" x="3206750" y="1485900"/>
          <p14:tracePt t="20349" x="3225800" y="1485900"/>
          <p14:tracePt t="20368" x="3251200" y="1492250"/>
          <p14:tracePt t="20383" x="3276600" y="1492250"/>
          <p14:tracePt t="20400" x="3321050" y="1485900"/>
          <p14:tracePt t="20416" x="3359150" y="1479550"/>
          <p14:tracePt t="20433" x="3384550" y="1479550"/>
          <p14:tracePt t="20450" x="3403600" y="1479550"/>
          <p14:tracePt t="20466" x="3416300" y="1473200"/>
          <p14:tracePt t="20705" x="3422650" y="1473200"/>
          <p14:tracePt t="20712" x="3435350" y="1479550"/>
          <p14:tracePt t="20733" x="3448050" y="1479550"/>
          <p14:tracePt t="20751" x="3460750" y="1479550"/>
          <p14:tracePt t="20767" x="3479800" y="1485900"/>
          <p14:tracePt t="20784" x="3486150" y="1485900"/>
          <p14:tracePt t="20804" x="3498850" y="1485900"/>
          <p14:tracePt t="20817" x="3505200" y="1485900"/>
          <p14:tracePt t="20833" x="3511550" y="1485900"/>
          <p14:tracePt t="20924" x="3511550" y="1492250"/>
          <p14:tracePt t="21046" x="3517900" y="1492250"/>
          <p14:tracePt t="21085" x="3524250" y="1492250"/>
          <p14:tracePt t="21102" x="3556000" y="1479550"/>
          <p14:tracePt t="21118" x="3746500" y="1517650"/>
          <p14:tracePt t="21135" x="3905250" y="1549400"/>
          <p14:tracePt t="21152" x="4070350" y="1568450"/>
          <p14:tracePt t="21167" x="4229100" y="1574800"/>
          <p14:tracePt t="21184" x="4356100" y="1574800"/>
          <p14:tracePt t="21200" x="4413250" y="1568450"/>
          <p14:tracePt t="21217" x="4425950" y="1568450"/>
          <p14:tracePt t="21288" x="4432300" y="1568450"/>
          <p14:tracePt t="21304" x="4438650" y="1568450"/>
          <p14:tracePt t="21312" x="4438650" y="1562100"/>
          <p14:tracePt t="21328" x="4445000" y="1562100"/>
          <p14:tracePt t="21392" x="4451350" y="1562100"/>
          <p14:tracePt t="21401" x="4451350" y="1568450"/>
          <p14:tracePt t="21417" x="4457700" y="1574800"/>
          <p14:tracePt t="21434" x="4464050" y="1581150"/>
          <p14:tracePt t="21484" x="4470400" y="1581150"/>
          <p14:tracePt t="21578" x="4470400" y="1587500"/>
          <p14:tracePt t="21893" x="4476750" y="1581150"/>
          <p14:tracePt t="21901" x="4476750" y="1574800"/>
          <p14:tracePt t="21920" x="4483100" y="1574800"/>
          <p14:tracePt t="21935" x="4483100" y="1568450"/>
          <p14:tracePt t="21974" x="4489450" y="1568450"/>
          <p14:tracePt t="22001" x="4495800" y="1568450"/>
          <p14:tracePt t="22086" x="4502150" y="1568450"/>
          <p14:tracePt t="22175" x="4502150" y="1574800"/>
          <p14:tracePt t="22201" x="4502150" y="1581150"/>
          <p14:tracePt t="22239" x="4502150" y="1587500"/>
          <p14:tracePt t="22417" x="4495800" y="1587500"/>
          <p14:tracePt t="22435" x="4489450" y="1593850"/>
          <p14:tracePt t="22525" x="4483100" y="1593850"/>
          <p14:tracePt t="22539" x="4476750" y="1587500"/>
          <p14:tracePt t="22553" x="4457700" y="1581150"/>
          <p14:tracePt t="22569" x="4438650" y="1568450"/>
          <p14:tracePt t="22585" x="4419600" y="1549400"/>
          <p14:tracePt t="22601" x="4394200" y="1530350"/>
          <p14:tracePt t="22618" x="4387850" y="1524000"/>
          <p14:tracePt t="22687" x="4381500" y="1517650"/>
          <p14:tracePt t="22702" x="4368800" y="1517650"/>
          <p14:tracePt t="22719" x="4324350" y="1517650"/>
          <p14:tracePt t="22735" x="4203700" y="1524000"/>
          <p14:tracePt t="22752" x="4095750" y="1517650"/>
          <p14:tracePt t="22768" x="3994150" y="1511300"/>
          <p14:tracePt t="22785" x="3892550" y="1511300"/>
          <p14:tracePt t="22803" x="3810000" y="1511300"/>
          <p14:tracePt t="22818" x="3733800" y="1517650"/>
          <p14:tracePt t="22835" x="3638550" y="1536700"/>
          <p14:tracePt t="22852" x="3441700" y="1543050"/>
          <p14:tracePt t="22871" x="3124200" y="1530350"/>
          <p14:tracePt t="22885" x="2794000" y="1504950"/>
          <p14:tracePt t="22886" x="2654300" y="1485900"/>
          <p14:tracePt t="22901" x="2489200" y="1473200"/>
          <p14:tracePt t="22918" x="2139950" y="1441450"/>
          <p14:tracePt t="22935" x="2051050" y="1428750"/>
          <p14:tracePt t="22952" x="1955800" y="1428750"/>
          <p14:tracePt t="22953" x="1905000" y="1428750"/>
          <p14:tracePt t="22968" x="1803400" y="1447800"/>
          <p14:tracePt t="22984" x="1689100" y="1473200"/>
          <p14:tracePt t="23002" x="1555750" y="1511300"/>
          <p14:tracePt t="23018" x="1441450" y="1530350"/>
          <p14:tracePt t="23035" x="1289050" y="1530350"/>
          <p14:tracePt t="23052" x="1187450" y="1530350"/>
          <p14:tracePt t="23069" x="1136650" y="1530350"/>
          <p14:tracePt t="23085" x="1111250" y="1517650"/>
          <p14:tracePt t="23102" x="1123950" y="1517650"/>
          <p14:tracePt t="23119" x="1162050" y="1530350"/>
          <p14:tracePt t="23136" x="1257300" y="1543050"/>
          <p14:tracePt t="23152" x="1295400" y="1555750"/>
          <p14:tracePt t="23168" x="1314450" y="1555750"/>
          <p14:tracePt t="23185" x="1320800" y="1555750"/>
          <p14:tracePt t="23330" x="1320800" y="1562100"/>
          <p14:tracePt t="23339" x="1320800" y="1568450"/>
          <p14:tracePt t="23352" x="1327150" y="1581150"/>
          <p14:tracePt t="23369" x="1352550" y="1619250"/>
          <p14:tracePt t="23385" x="1352550" y="1638300"/>
          <p14:tracePt t="23405" x="1352550" y="1644650"/>
          <p14:tracePt t="23419" x="1352550" y="1651000"/>
          <p14:tracePt t="23664" x="1352550" y="1657350"/>
          <p14:tracePt t="23672" x="1352550" y="1663700"/>
          <p14:tracePt t="23686" x="1352550" y="1676400"/>
          <p14:tracePt t="23755" x="1352550" y="1682750"/>
          <p14:tracePt t="24041" x="1358900" y="1689100"/>
          <p14:tracePt t="24049" x="1358900" y="1695450"/>
          <p14:tracePt t="24066" x="1365250" y="1701800"/>
          <p14:tracePt t="24073" x="1397000" y="1708150"/>
          <p14:tracePt t="24086" x="1422400" y="1720850"/>
          <p14:tracePt t="24105" x="1479550" y="1733550"/>
          <p14:tracePt t="24120" x="1498600" y="1733550"/>
          <p14:tracePt t="24137" x="1511300" y="1733550"/>
          <p14:tracePt t="24152" x="1524000" y="1733550"/>
          <p14:tracePt t="24169" x="1549400" y="1733550"/>
          <p14:tracePt t="24186" x="1562100" y="1727200"/>
          <p14:tracePt t="24203" x="1587500" y="1727200"/>
          <p14:tracePt t="24219" x="1612900" y="1733550"/>
          <p14:tracePt t="24236" x="1631950" y="1739900"/>
          <p14:tracePt t="24253" x="1638300" y="1746250"/>
          <p14:tracePt t="24334" x="1651000" y="1746250"/>
          <p14:tracePt t="24340" x="1657350" y="1746250"/>
          <p14:tracePt t="24352" x="1670050" y="1746250"/>
          <p14:tracePt t="24369" x="1714500" y="1739900"/>
          <p14:tracePt t="24386" x="1733550" y="1739900"/>
          <p14:tracePt t="24388" x="1739900" y="1739900"/>
          <p14:tracePt t="24404" x="1758950" y="1739900"/>
          <p14:tracePt t="24419" x="1765300" y="1739900"/>
          <p14:tracePt t="24436" x="1778000" y="1739900"/>
          <p14:tracePt t="24453" x="1790700" y="1739900"/>
          <p14:tracePt t="24470" x="1797050" y="1733550"/>
          <p14:tracePt t="24486" x="1822450" y="1733550"/>
          <p14:tracePt t="24503" x="1841500" y="1727200"/>
          <p14:tracePt t="24520" x="1847850" y="1720850"/>
          <p14:tracePt t="24553" x="1854200" y="1720850"/>
          <p14:tracePt t="24763" x="1860550" y="1720850"/>
          <p14:tracePt t="24770" x="1866900" y="1720850"/>
          <p14:tracePt t="24779" x="1879600" y="1727200"/>
          <p14:tracePt t="24787" x="1905000" y="1739900"/>
          <p14:tracePt t="24803" x="1936750" y="1758950"/>
          <p14:tracePt t="24820" x="1981200" y="1771650"/>
          <p14:tracePt t="24837" x="2044700" y="1778000"/>
          <p14:tracePt t="24854" x="2120900" y="1784350"/>
          <p14:tracePt t="24871" x="2159000" y="1784350"/>
          <p14:tracePt t="24886" x="2184400" y="1778000"/>
          <p14:tracePt t="24905" x="2203450" y="1771650"/>
          <p14:tracePt t="24920" x="2216150" y="1771650"/>
          <p14:tracePt t="25101" x="2216150" y="1765300"/>
          <p14:tracePt t="25106" x="2216150" y="1752600"/>
          <p14:tracePt t="25121" x="2222500" y="1746250"/>
          <p14:tracePt t="25138" x="2247900" y="1720850"/>
          <p14:tracePt t="25154" x="2260600" y="1714500"/>
          <p14:tracePt t="25157" x="2273300" y="1708150"/>
          <p14:tracePt t="25170" x="2292350" y="1708150"/>
          <p14:tracePt t="25174" x="2317750" y="1708150"/>
          <p14:tracePt t="25204" x="2324100" y="1708150"/>
          <p14:tracePt t="25221" x="2330450" y="1708150"/>
          <p14:tracePt t="25270" x="2330450" y="1714500"/>
          <p14:tracePt t="25287" x="2330450" y="1727200"/>
          <p14:tracePt t="25304" x="2343150" y="1739900"/>
          <p14:tracePt t="25320" x="2355850" y="1752600"/>
          <p14:tracePt t="25337" x="2374900" y="1752600"/>
          <p14:tracePt t="25354" x="2400300" y="1752600"/>
          <p14:tracePt t="25370" x="2432050" y="1752600"/>
          <p14:tracePt t="25387" x="2482850" y="1752600"/>
          <p14:tracePt t="25405" x="2520950" y="1752600"/>
          <p14:tracePt t="25420" x="2540000" y="1752600"/>
          <p14:tracePt t="25437" x="2578100" y="1752600"/>
          <p14:tracePt t="25454" x="2597150" y="1752600"/>
          <p14:tracePt t="25471" x="2609850" y="1752600"/>
          <p14:tracePt t="25487" x="2622550" y="1752600"/>
          <p14:tracePt t="25504" x="2635250" y="1752600"/>
          <p14:tracePt t="25521" x="2647950" y="1752600"/>
          <p14:tracePt t="25537" x="2660650" y="1752600"/>
          <p14:tracePt t="25554" x="2673350" y="1752600"/>
          <p14:tracePt t="25570" x="2679700" y="1752600"/>
          <p14:tracePt t="25588" x="2679700" y="1746250"/>
          <p14:tracePt t="25604" x="2686050" y="1746250"/>
          <p14:tracePt t="25620" x="2698750" y="1746250"/>
          <p14:tracePt t="25637" x="2705100" y="1746250"/>
          <p14:tracePt t="25654" x="2717800" y="1739900"/>
          <p14:tracePt t="25672" x="2736850" y="1733550"/>
          <p14:tracePt t="25687" x="2743200" y="1727200"/>
          <p14:tracePt t="25722" x="2724150" y="1720850"/>
          <p14:tracePt t="25740" x="2692400" y="1720850"/>
          <p14:tracePt t="25757" x="2647950" y="1720850"/>
          <p14:tracePt t="25774" x="2622550" y="1720850"/>
          <p14:tracePt t="25794" x="2597150" y="1708150"/>
          <p14:tracePt t="25804" x="2590800" y="1695450"/>
          <p14:tracePt t="25821" x="2590800" y="1676400"/>
          <p14:tracePt t="25838" x="2590800" y="1651000"/>
          <p14:tracePt t="25854" x="2603500" y="1638300"/>
          <p14:tracePt t="25871" x="2794000" y="1651000"/>
          <p14:tracePt t="25888" x="2851150" y="1663700"/>
          <p14:tracePt t="25904" x="2940050" y="1676400"/>
          <p14:tracePt t="25921" x="3035300" y="1689100"/>
          <p14:tracePt t="25940" x="3060700" y="1689100"/>
          <p14:tracePt t="25955" x="3067050" y="1682750"/>
          <p14:tracePt t="25971" x="3067050" y="1670050"/>
          <p14:tracePt t="25988" x="3067050" y="1663700"/>
          <p14:tracePt t="26038" x="3073400" y="1663700"/>
          <p14:tracePt t="26064" x="3079750" y="1663700"/>
          <p14:tracePt t="26078" x="3086100" y="1663700"/>
          <p14:tracePt t="26087" x="3092450" y="1663700"/>
          <p14:tracePt t="26104" x="3105150" y="1676400"/>
          <p14:tracePt t="26121" x="3117850" y="1682750"/>
          <p14:tracePt t="26143" x="3143250" y="1689100"/>
          <p14:tracePt t="26154" x="3149600" y="1695450"/>
          <p14:tracePt t="26171" x="3206750" y="1695450"/>
          <p14:tracePt t="26188" x="3257550" y="1695450"/>
          <p14:tracePt t="26205" x="3308350" y="1695450"/>
          <p14:tracePt t="26221" x="3384550" y="1695450"/>
          <p14:tracePt t="26238" x="3498850" y="1695450"/>
          <p14:tracePt t="26255" x="3606800" y="1695450"/>
          <p14:tracePt t="26272" x="3683000" y="1676400"/>
          <p14:tracePt t="26288" x="3714750" y="1670050"/>
          <p14:tracePt t="26304" x="3727450" y="1670050"/>
          <p14:tracePt t="26321" x="3733800" y="1663700"/>
          <p14:tracePt t="26355" x="3740150" y="1663700"/>
          <p14:tracePt t="26419" x="3733800" y="1670050"/>
          <p14:tracePt t="26432" x="3727450" y="1676400"/>
          <p14:tracePt t="26440" x="3721100" y="1676400"/>
          <p14:tracePt t="26471" x="3721100" y="1682750"/>
          <p14:tracePt t="26488" x="3727450" y="1682750"/>
          <p14:tracePt t="26504" x="3727450" y="1670050"/>
          <p14:tracePt t="26521" x="3733800" y="1657350"/>
          <p14:tracePt t="26538" x="3740150" y="1638300"/>
          <p14:tracePt t="26555" x="3746500" y="1631950"/>
          <p14:tracePt t="26571" x="3746500" y="1619250"/>
          <p14:tracePt t="26574" x="3746500" y="1612900"/>
          <p14:tracePt t="26605" x="3740150" y="1606550"/>
          <p14:tracePt t="26621" x="3733800" y="1600200"/>
          <p14:tracePt t="26638" x="3740150" y="1600200"/>
          <p14:tracePt t="26655" x="3943350" y="1670050"/>
          <p14:tracePt t="26672" x="4064000" y="1701800"/>
          <p14:tracePt t="26688" x="4178300" y="1714500"/>
          <p14:tracePt t="26707" x="4229100" y="1714500"/>
          <p14:tracePt t="26722" x="4235450" y="1708150"/>
          <p14:tracePt t="26738" x="4235450" y="1695450"/>
          <p14:tracePt t="26755" x="4235450" y="1676400"/>
          <p14:tracePt t="26772" x="4248150" y="1663700"/>
          <p14:tracePt t="26788" x="4267200" y="1663700"/>
          <p14:tracePt t="26805" x="4286250" y="1663700"/>
          <p14:tracePt t="26808" x="4298950" y="1663700"/>
          <p14:tracePt t="26821" x="4305300" y="1663700"/>
          <p14:tracePt t="26824" x="4311650" y="1663700"/>
          <p14:tracePt t="26838" x="4324350" y="1663700"/>
          <p14:tracePt t="26840" x="4337050" y="1663700"/>
          <p14:tracePt t="26855" x="4343400" y="1663700"/>
          <p14:tracePt t="26872" x="4362450" y="1663700"/>
          <p14:tracePt t="26888" x="4375150" y="1663700"/>
          <p14:tracePt t="26905" x="4387850" y="1663700"/>
          <p14:tracePt t="26920" x="4406900" y="1670050"/>
          <p14:tracePt t="26938" x="4413250" y="1670050"/>
          <p14:tracePt t="26955" x="4413250" y="1676400"/>
          <p14:tracePt t="26972" x="4419600" y="1676400"/>
          <p14:tracePt t="26988" x="4425950" y="1676400"/>
          <p14:tracePt t="27005" x="4425950" y="1682750"/>
          <p14:tracePt t="27022" x="4425950" y="1689100"/>
          <p14:tracePt t="27038" x="4425950" y="1695450"/>
          <p14:tracePt t="27055" x="4425950" y="1701800"/>
          <p14:tracePt t="27088" x="4419600" y="1708150"/>
          <p14:tracePt t="27275" x="4413250" y="1708150"/>
          <p14:tracePt t="27333" x="4406900" y="1708150"/>
          <p14:tracePt t="27341" x="4406900" y="1714500"/>
          <p14:tracePt t="27356" x="4413250" y="1714500"/>
          <p14:tracePt t="27373" x="4425950" y="1714500"/>
          <p14:tracePt t="27389" x="4521200" y="1720850"/>
          <p14:tracePt t="27406" x="4660900" y="1739900"/>
          <p14:tracePt t="27423" x="4845050" y="1765300"/>
          <p14:tracePt t="27439" x="5016500" y="1771650"/>
          <p14:tracePt t="27456" x="5143500" y="1778000"/>
          <p14:tracePt t="27461" x="5200650" y="1778000"/>
          <p14:tracePt t="27479" x="5238750" y="1778000"/>
          <p14:tracePt t="27506" x="5238750" y="1771650"/>
          <p14:tracePt t="27691" x="5232400" y="1771650"/>
          <p14:tracePt t="27707" x="5226050" y="1771650"/>
          <p14:tracePt t="27729" x="5194300" y="1778000"/>
          <p14:tracePt t="27739" x="5181600" y="1784350"/>
          <p14:tracePt t="27756" x="5143500" y="1790700"/>
          <p14:tracePt t="27772" x="5086350" y="1803400"/>
          <p14:tracePt t="27789" x="5029200" y="1816100"/>
          <p14:tracePt t="27808" x="4978400" y="1822450"/>
          <p14:tracePt t="27822" x="4927600" y="1828800"/>
          <p14:tracePt t="27839" x="4826000" y="1835150"/>
          <p14:tracePt t="27856" x="4673600" y="1841500"/>
          <p14:tracePt t="27875" x="4451350" y="1841500"/>
          <p14:tracePt t="27889" x="4178300" y="1828800"/>
          <p14:tracePt t="27906" x="3790950" y="1790700"/>
          <p14:tracePt t="27923" x="3454400" y="1746250"/>
          <p14:tracePt t="27926" x="3263900" y="1714500"/>
          <p14:tracePt t="27942" x="3016250" y="1682750"/>
          <p14:tracePt t="27958" x="2768600" y="1657350"/>
          <p14:tracePt t="27972" x="2527300" y="1644650"/>
          <p14:tracePt t="27989" x="2317750" y="1644650"/>
          <p14:tracePt t="28006" x="2082800" y="1644650"/>
          <p14:tracePt t="28022" x="1911350" y="1644650"/>
          <p14:tracePt t="28039" x="1771650" y="1663700"/>
          <p14:tracePt t="28056" x="1720850" y="1695450"/>
          <p14:tracePt t="28073" x="1676400" y="1739900"/>
          <p14:tracePt t="28089" x="1612900" y="1784350"/>
          <p14:tracePt t="28106" x="1530350" y="1822450"/>
          <p14:tracePt t="28123" x="1460500" y="1854200"/>
          <p14:tracePt t="28139" x="1454150" y="1854200"/>
          <p14:tracePt t="28198" x="1454150" y="1860550"/>
          <p14:tracePt t="28214" x="1460500" y="1866900"/>
          <p14:tracePt t="28224" x="1460500" y="1873250"/>
          <p14:tracePt t="28240" x="1466850" y="1898650"/>
          <p14:tracePt t="28256" x="1466850" y="1924050"/>
          <p14:tracePt t="28273" x="1460500" y="1962150"/>
          <p14:tracePt t="28289" x="1460500" y="1968500"/>
          <p14:tracePt t="28339" x="1460500" y="1974850"/>
          <p14:tracePt t="28356" x="1460500" y="1981200"/>
          <p14:tracePt t="28373" x="1473200" y="1987550"/>
          <p14:tracePt t="28389" x="1479550" y="1987550"/>
          <p14:tracePt t="28545" x="1485900" y="1993900"/>
          <p14:tracePt t="28561" x="1498600" y="2006600"/>
          <p14:tracePt t="28573" x="1517650" y="2019300"/>
          <p14:tracePt t="28590" x="1555750" y="2051050"/>
          <p14:tracePt t="28607" x="1581150" y="2076450"/>
          <p14:tracePt t="28608" x="1587500" y="2082800"/>
          <p14:tracePt t="28623" x="1593850" y="2089150"/>
          <p14:tracePt t="28640" x="1593850" y="2095500"/>
          <p14:tracePt t="28657" x="1600200" y="2101850"/>
          <p14:tracePt t="28675" x="1606550" y="2101850"/>
          <p14:tracePt t="28736" x="1612900" y="2101850"/>
          <p14:tracePt t="28742" x="1619250" y="2101850"/>
          <p14:tracePt t="28815" x="1625600" y="2101850"/>
          <p14:tracePt t="28822" x="1631950" y="2095500"/>
          <p14:tracePt t="28840" x="1644650" y="2089150"/>
          <p14:tracePt t="28976" x="1644650" y="2082800"/>
          <p14:tracePt t="28990" x="1651000" y="2076450"/>
          <p14:tracePt t="29007" x="1657350" y="2063750"/>
          <p14:tracePt t="29025" x="1682750" y="2025650"/>
          <p14:tracePt t="29041" x="1701800" y="1993900"/>
          <p14:tracePt t="29057" x="1714500" y="1987550"/>
          <p14:tracePt t="29075" x="1720850" y="1981200"/>
          <p14:tracePt t="29090" x="1727200" y="1981200"/>
          <p14:tracePt t="29140" x="1733550" y="1974850"/>
          <p14:tracePt t="29157" x="1746250" y="1968500"/>
          <p14:tracePt t="29174" x="1752600" y="1962150"/>
          <p14:tracePt t="29223" x="1733550" y="1968500"/>
          <p14:tracePt t="29240" x="1701800" y="1968500"/>
          <p14:tracePt t="29257" x="1676400" y="1968500"/>
          <p14:tracePt t="29274" x="1651000" y="1962150"/>
          <p14:tracePt t="29290" x="1625600" y="1949450"/>
          <p14:tracePt t="29307" x="1619250" y="1943100"/>
          <p14:tracePt t="29341" x="1612900" y="1936750"/>
          <p14:tracePt t="29374" x="1612900" y="1943100"/>
          <p14:tracePt t="29390" x="1663700" y="1974850"/>
          <p14:tracePt t="29407" x="1771650" y="2000250"/>
          <p14:tracePt t="29424" x="1949450" y="2032000"/>
          <p14:tracePt t="29441" x="2152650" y="2089150"/>
          <p14:tracePt t="29458" x="2381250" y="2120900"/>
          <p14:tracePt t="29476" x="2419350" y="2127250"/>
          <p14:tracePt t="29507" x="2425700" y="2133600"/>
          <p14:tracePt t="29542" x="2419350" y="2133600"/>
          <p14:tracePt t="29557" x="2406650" y="2139950"/>
          <p14:tracePt t="29574" x="2393950" y="2139950"/>
          <p14:tracePt t="29607" x="2387600" y="2146300"/>
          <p14:tracePt t="29626" x="2381250" y="2146300"/>
          <p14:tracePt t="29641" x="2374900" y="2152650"/>
          <p14:tracePt t="29657" x="2362200" y="2159000"/>
          <p14:tracePt t="29872" x="2362200" y="2152650"/>
          <p14:tracePt t="29887" x="2362200" y="2146300"/>
          <p14:tracePt t="29912" x="2362200" y="2139950"/>
          <p14:tracePt t="29919" x="2362200" y="2133600"/>
          <p14:tracePt t="29942" x="2368550" y="2127250"/>
          <p14:tracePt t="29957" x="2368550" y="2120900"/>
          <p14:tracePt t="29974" x="2368550" y="2114550"/>
          <p14:tracePt t="29991" x="2362200" y="2108200"/>
          <p14:tracePt t="30032" x="2362200" y="2101850"/>
          <p14:tracePt t="30041" x="2355850" y="2101850"/>
          <p14:tracePt t="30058" x="2355850" y="2089150"/>
          <p14:tracePt t="30074" x="2355850" y="2076450"/>
          <p14:tracePt t="30091" x="2355850" y="2070100"/>
          <p14:tracePt t="30129" x="2355850" y="2063750"/>
          <p14:tracePt t="30164" x="2362200" y="2063750"/>
          <p14:tracePt t="30171" x="2368550" y="2063750"/>
          <p14:tracePt t="30193" x="2381250" y="2051050"/>
          <p14:tracePt t="30208" x="2393950" y="2038350"/>
          <p14:tracePt t="30227" x="2406650" y="2025650"/>
          <p14:tracePt t="30241" x="2413000" y="2012950"/>
          <p14:tracePt t="30258" x="2413000" y="2000250"/>
          <p14:tracePt t="30274" x="2419350" y="1993900"/>
          <p14:tracePt t="30291" x="2419350" y="1987550"/>
          <p14:tracePt t="30438" x="2419350" y="1981200"/>
          <p14:tracePt t="30671" x="2425700" y="1981200"/>
          <p14:tracePt t="30689" x="2432050" y="1981200"/>
          <p14:tracePt t="30697" x="2438400" y="1974850"/>
          <p14:tracePt t="30709" x="2444750" y="1968500"/>
          <p14:tracePt t="30725" x="2463800" y="1962150"/>
          <p14:tracePt t="30743" x="2540000" y="1949450"/>
          <p14:tracePt t="30759" x="2705100" y="1955800"/>
          <p14:tracePt t="30775" x="2889250" y="1968500"/>
          <p14:tracePt t="30777" x="2990850" y="1981200"/>
          <p14:tracePt t="30790" x="3067050" y="1993900"/>
          <p14:tracePt t="30808" x="3276600" y="2019300"/>
          <p14:tracePt t="30825" x="3333750" y="2025650"/>
          <p14:tracePt t="30842" x="3346450" y="2025650"/>
          <p14:tracePt t="30892" x="3359150" y="2025650"/>
          <p14:tracePt t="30908" x="3365500" y="2025650"/>
          <p14:tracePt t="30925" x="3422650" y="2032000"/>
          <p14:tracePt t="30942" x="3479800" y="2038350"/>
          <p14:tracePt t="30961" x="3511550" y="2038350"/>
          <p14:tracePt t="30975" x="3536950" y="2044700"/>
          <p14:tracePt t="30992" x="3562350" y="2044700"/>
          <p14:tracePt t="31009" x="3613150" y="2044700"/>
          <p14:tracePt t="31025" x="3714750" y="2044700"/>
          <p14:tracePt t="31044" x="3917950" y="2032000"/>
          <p14:tracePt t="31059" x="4140200" y="2019300"/>
          <p14:tracePt t="31075" x="4298950" y="2012950"/>
          <p14:tracePt t="31092" x="4438650" y="2000250"/>
          <p14:tracePt t="31109" x="4495800" y="1981200"/>
          <p14:tracePt t="31125" x="4514850" y="1962150"/>
          <p14:tracePt t="31125" x="4527550" y="1955800"/>
          <p14:tracePt t="31143" x="4552950" y="1924050"/>
          <p14:tracePt t="31161" x="4591050" y="1879600"/>
          <p14:tracePt t="31175" x="4648200" y="1803400"/>
          <p14:tracePt t="31192" x="4718050" y="1689100"/>
          <p14:tracePt t="31210" x="4832350" y="1549400"/>
          <p14:tracePt t="31225" x="4927600" y="1435100"/>
          <p14:tracePt t="31242" x="4997450" y="1333500"/>
          <p14:tracePt t="31259" x="5035550" y="1257300"/>
          <p14:tracePt t="31275" x="5035550" y="1238250"/>
          <p14:tracePt t="31292" x="5041900" y="1231900"/>
          <p14:tracePt t="31309" x="5048250" y="1231900"/>
          <p14:tracePt t="31326" x="5060950" y="1231900"/>
          <p14:tracePt t="31342" x="5092700" y="1206500"/>
          <p14:tracePt t="31359" x="5143500" y="1174750"/>
          <p14:tracePt t="31361" x="5162550" y="1162050"/>
          <p14:tracePt t="31376" x="5194300" y="1136650"/>
          <p14:tracePt t="31395" x="5251450" y="1098550"/>
          <p14:tracePt t="31409" x="5308600" y="1098550"/>
          <p14:tracePt t="31425" x="5416550" y="1098550"/>
          <p14:tracePt t="31442" x="5562600" y="1111250"/>
          <p14:tracePt t="31459" x="5740400" y="1117600"/>
          <p14:tracePt t="31477" x="5918200" y="1117600"/>
          <p14:tracePt t="31492" x="6032500" y="1104900"/>
          <p14:tracePt t="31509" x="6096000" y="1085850"/>
          <p14:tracePt t="31525" x="6108700" y="1066800"/>
          <p14:tracePt t="31542" x="6108700" y="1060450"/>
          <p14:tracePt t="31559" x="6108700" y="1054100"/>
          <p14:tracePt t="31575" x="6115050" y="1054100"/>
          <p14:tracePt t="31593" x="6127750" y="1054100"/>
          <p14:tracePt t="31609" x="6165850" y="1041400"/>
          <p14:tracePt t="31626" x="6197600" y="1035050"/>
          <p14:tracePt t="31642" x="6229350" y="1022350"/>
          <p14:tracePt t="31660" x="6254750" y="1016000"/>
          <p14:tracePt t="31676" x="6305550" y="1016000"/>
          <p14:tracePt t="31693" x="6400800" y="1016000"/>
          <p14:tracePt t="31695" x="6457950" y="1009650"/>
          <p14:tracePt t="31709" x="6515100" y="990600"/>
          <p14:tracePt t="31726" x="6578600" y="965200"/>
          <p14:tracePt t="31729" x="6597650" y="958850"/>
          <p14:tracePt t="31743" x="6616700" y="946150"/>
          <p14:tracePt t="31759" x="6623050" y="933450"/>
          <p14:tracePt t="31778" x="6623050" y="920750"/>
          <p14:tracePt t="31796" x="6616700" y="914400"/>
          <p14:tracePt t="31809" x="6604000" y="914400"/>
          <p14:tracePt t="31826" x="6584950" y="914400"/>
          <p14:tracePt t="31842" x="6572250" y="927100"/>
          <p14:tracePt t="31860" x="6565900" y="933450"/>
          <p14:tracePt t="31876" x="6559550" y="939800"/>
          <p14:tracePt t="31892" x="6553200" y="946150"/>
          <p14:tracePt t="31909" x="6540500" y="946150"/>
          <p14:tracePt t="31926" x="6527800" y="946150"/>
          <p14:tracePt t="31943" x="6515100" y="946150"/>
          <p14:tracePt t="31959" x="6496050" y="939800"/>
          <p14:tracePt t="31976" x="6496050" y="927100"/>
          <p14:tracePt t="31993" x="6489700" y="914400"/>
          <p14:tracePt t="32009" x="6489700" y="908050"/>
          <p14:tracePt t="32026" x="6508750" y="889000"/>
          <p14:tracePt t="32043" x="6521450" y="869950"/>
          <p14:tracePt t="32059" x="6527800" y="857250"/>
          <p14:tracePt t="32076" x="6527800" y="844550"/>
          <p14:tracePt t="32093" x="6521450" y="831850"/>
          <p14:tracePt t="32110" x="6515100" y="825500"/>
          <p14:tracePt t="32125" x="6508750" y="819150"/>
          <p14:tracePt t="32143" x="6502400" y="812800"/>
          <p14:tracePt t="32160" x="6483350" y="800100"/>
          <p14:tracePt t="32176" x="6470650" y="793750"/>
          <p14:tracePt t="32194" x="6419850" y="768350"/>
          <p14:tracePt t="32210" x="6400800" y="768350"/>
          <p14:tracePt t="32229" x="6362700" y="768350"/>
          <p14:tracePt t="32245" x="6343650" y="768350"/>
          <p14:tracePt t="32260" x="6337300" y="768350"/>
          <p14:tracePt t="32276" x="6305550" y="787400"/>
          <p14:tracePt t="32294" x="6299200" y="787400"/>
          <p14:tracePt t="32312" x="6299200" y="793750"/>
          <p14:tracePt t="32343" x="6299200" y="806450"/>
          <p14:tracePt t="32359" x="6299200" y="812800"/>
          <p14:tracePt t="34912" x="6292850" y="812800"/>
          <p14:tracePt t="34929" x="6267450" y="800100"/>
          <p14:tracePt t="34945" x="6229350" y="781050"/>
          <p14:tracePt t="34962" x="6197600" y="774700"/>
          <p14:tracePt t="34979" x="6165850" y="762000"/>
          <p14:tracePt t="34998" x="6140450" y="762000"/>
          <p14:tracePt t="34999" x="6127750" y="762000"/>
          <p14:tracePt t="35012" x="6108700" y="762000"/>
          <p14:tracePt t="35029" x="6076950" y="755650"/>
          <p14:tracePt t="35046" x="6045200" y="749300"/>
          <p14:tracePt t="35062" x="6026150" y="736600"/>
          <p14:tracePt t="35081" x="6000750" y="717550"/>
          <p14:tracePt t="35094" x="5988050" y="711200"/>
          <p14:tracePt t="35095" x="5981700" y="711200"/>
          <p14:tracePt t="35112" x="5969000" y="711200"/>
          <p14:tracePt t="35129" x="5956300" y="711200"/>
          <p14:tracePt t="35145" x="5943600" y="711200"/>
          <p14:tracePt t="35162" x="5924550" y="711200"/>
          <p14:tracePt t="35178" x="5886450" y="711200"/>
          <p14:tracePt t="35195" x="5803900" y="717550"/>
          <p14:tracePt t="35212" x="5632450" y="736600"/>
          <p14:tracePt t="35228" x="5422900" y="762000"/>
          <p14:tracePt t="35245" x="5238750" y="781050"/>
          <p14:tracePt t="35262" x="4997450" y="812800"/>
          <p14:tracePt t="35278" x="4737100" y="844550"/>
          <p14:tracePt t="35295" x="4521200" y="857250"/>
          <p14:tracePt t="35313" x="4476750" y="863600"/>
          <p14:tracePt t="35315" x="4413250" y="869950"/>
          <p14:tracePt t="35331" x="4343400" y="889000"/>
          <p14:tracePt t="35346" x="4292600" y="908050"/>
          <p14:tracePt t="35347" x="4248150" y="927100"/>
          <p14:tracePt t="35362" x="4152900" y="958850"/>
          <p14:tracePt t="35379" x="4038600" y="996950"/>
          <p14:tracePt t="35396" x="3975100" y="1003300"/>
          <p14:tracePt t="35412" x="3930650" y="1016000"/>
          <p14:tracePt t="35429" x="3905250" y="1035050"/>
          <p14:tracePt t="35445" x="3854450" y="1060450"/>
          <p14:tracePt t="35462" x="3765550" y="1073150"/>
          <p14:tracePt t="35479" x="3638550" y="1079500"/>
          <p14:tracePt t="35495" x="3486150" y="1079500"/>
          <p14:tracePt t="35512" x="3327400" y="1073150"/>
          <p14:tracePt t="35515" x="3257550" y="1066800"/>
          <p14:tracePt t="35529" x="3181350" y="1047750"/>
          <p14:tracePt t="35531" x="3143250" y="1041400"/>
          <p14:tracePt t="35548" x="3117850" y="1022350"/>
          <p14:tracePt t="35562" x="3111500" y="1022350"/>
          <p14:tracePt t="35579" x="3079750" y="1016000"/>
          <p14:tracePt t="35596" x="2921000" y="1016000"/>
          <p14:tracePt t="35613" x="2762250" y="1016000"/>
          <p14:tracePt t="35629" x="2552700" y="996950"/>
          <p14:tracePt t="35646" x="2393950" y="977900"/>
          <p14:tracePt t="35663" x="2247900" y="939800"/>
          <p14:tracePt t="35679" x="2190750" y="914400"/>
          <p14:tracePt t="35686" x="2178050" y="908050"/>
          <p14:tracePt t="35696" x="2159000" y="895350"/>
          <p14:tracePt t="35713" x="2120900" y="889000"/>
          <p14:tracePt t="35729" x="2051050" y="882650"/>
          <p14:tracePt t="35731" x="2006600" y="876300"/>
          <p14:tracePt t="35746" x="1949450" y="869950"/>
          <p14:tracePt t="35748" x="1860550" y="857250"/>
          <p14:tracePt t="35762" x="1797050" y="844550"/>
          <p14:tracePt t="35779" x="1663700" y="825500"/>
          <p14:tracePt t="35781" x="1606550" y="812800"/>
          <p14:tracePt t="35799" x="1524000" y="800100"/>
          <p14:tracePt t="35813" x="1498600" y="793750"/>
          <p14:tracePt t="35829" x="1492250" y="793750"/>
          <p14:tracePt t="35846" x="1479550" y="793750"/>
          <p14:tracePt t="35863" x="1428750" y="819150"/>
          <p14:tracePt t="35879" x="1333500" y="857250"/>
          <p14:tracePt t="35896" x="1219200" y="895350"/>
          <p14:tracePt t="35912" x="1155700" y="920750"/>
          <p14:tracePt t="35929" x="1123950" y="946150"/>
          <p14:tracePt t="35946" x="1136650" y="977900"/>
          <p14:tracePt t="35962" x="1212850" y="1022350"/>
          <p14:tracePt t="35979" x="1346200" y="1085850"/>
          <p14:tracePt t="35996" x="1447800" y="1136650"/>
          <p14:tracePt t="35999" x="1504950" y="1168400"/>
          <p14:tracePt t="36014" x="1581150" y="1219200"/>
          <p14:tracePt t="36029" x="1600200" y="1231900"/>
          <p14:tracePt t="36031" x="1606550" y="1238250"/>
          <p14:tracePt t="36047" x="1619250" y="1238250"/>
          <p14:tracePt t="36079" x="1625600" y="1231900"/>
          <p14:tracePt t="36096" x="1638300" y="1206500"/>
          <p14:tracePt t="36116" x="1663700" y="1181100"/>
          <p14:tracePt t="36131" x="1714500" y="1162050"/>
          <p14:tracePt t="36146" x="1739900" y="1149350"/>
          <p14:tracePt t="36163" x="1752600" y="1149350"/>
          <p14:tracePt t="36217" x="1752600" y="1143000"/>
          <p14:tracePt t="36229" x="1752600" y="1136650"/>
          <p14:tracePt t="36246" x="1752600" y="1111250"/>
          <p14:tracePt t="36263" x="1752600" y="1092200"/>
          <p14:tracePt t="36296" x="1727200" y="1092200"/>
          <p14:tracePt t="36313" x="1708150" y="1092200"/>
          <p14:tracePt t="36328" x="1689100" y="1092200"/>
          <p14:tracePt t="36621" x="1695450" y="1098550"/>
          <p14:tracePt t="36627" x="1701800" y="1104900"/>
          <p14:tracePt t="36647" x="1752600" y="1136650"/>
          <p14:tracePt t="36663" x="1841500" y="1143000"/>
          <p14:tracePt t="36680" x="1993900" y="1174750"/>
          <p14:tracePt t="36697" x="2216150" y="1238250"/>
          <p14:tracePt t="36714" x="2444750" y="1314450"/>
          <p14:tracePt t="36731" x="2641600" y="1352550"/>
          <p14:tracePt t="36732" x="2743200" y="1358900"/>
          <p14:tracePt t="36747" x="2895600" y="1365250"/>
          <p14:tracePt t="36763" x="3009900" y="1358900"/>
          <p14:tracePt t="36780" x="3048000" y="1327150"/>
          <p14:tracePt t="36800" x="3054350" y="1282700"/>
          <p14:tracePt t="36813" x="3054350" y="1231900"/>
          <p14:tracePt t="36830" x="3041650" y="1181100"/>
          <p14:tracePt t="36847" x="3028950" y="1123950"/>
          <p14:tracePt t="36864" x="3003550" y="1073150"/>
          <p14:tracePt t="36880" x="2984500" y="1041400"/>
          <p14:tracePt t="36897" x="2946400" y="1016000"/>
          <p14:tracePt t="36914" x="2908300" y="1003300"/>
          <p14:tracePt t="36932" x="2857500" y="990600"/>
          <p14:tracePt t="36947" x="2832100" y="984250"/>
          <p14:tracePt t="36964" x="2794000" y="977900"/>
          <p14:tracePt t="36966" x="2781300" y="971550"/>
          <p14:tracePt t="36980" x="2774950" y="971550"/>
          <p14:tracePt t="36997" x="2749550" y="971550"/>
          <p14:tracePt t="36998" x="2711450" y="977900"/>
          <p14:tracePt t="37014" x="2667000" y="984250"/>
          <p14:tracePt t="37030" x="2565400" y="984250"/>
          <p14:tracePt t="37049" x="2381250" y="971550"/>
          <p14:tracePt t="37065" x="2273300" y="952500"/>
          <p14:tracePt t="37080" x="2222500" y="946150"/>
          <p14:tracePt t="37097" x="2203450" y="946150"/>
          <p14:tracePt t="37114" x="2203450" y="965200"/>
          <p14:tracePt t="37130" x="2203450" y="984250"/>
          <p14:tracePt t="37147" x="2222500" y="1009650"/>
          <p14:tracePt t="37164" x="2235200" y="1041400"/>
          <p14:tracePt t="37180" x="2241550" y="1073150"/>
          <p14:tracePt t="37197" x="2254250" y="1098550"/>
          <p14:tracePt t="37214" x="2279650" y="1136650"/>
          <p14:tracePt t="37230" x="2286000" y="1143000"/>
          <p14:tracePt t="37232" x="2292350" y="1143000"/>
          <p14:tracePt t="37247" x="2298700" y="1143000"/>
          <p14:tracePt t="37266" x="2343150" y="1149350"/>
          <p14:tracePt t="37280" x="2381250" y="1149350"/>
          <p14:tracePt t="37297" x="2413000" y="1149350"/>
          <p14:tracePt t="37314" x="2419350" y="1149350"/>
          <p14:tracePt t="37423" x="2413000" y="1149350"/>
          <p14:tracePt t="37430" x="2406650" y="1149350"/>
          <p14:tracePt t="37437" x="2400300" y="1149350"/>
          <p14:tracePt t="37447" x="2387600" y="1143000"/>
          <p14:tracePt t="37464" x="2355850" y="1136650"/>
          <p14:tracePt t="37551" x="2349500" y="1136650"/>
          <p14:tracePt t="37568" x="2343150" y="1130300"/>
          <p14:tracePt t="37584" x="2336800" y="1130300"/>
          <p14:tracePt t="37679" x="2343150" y="1130300"/>
          <p14:tracePt t="37687" x="2381250" y="1130300"/>
          <p14:tracePt t="37698" x="2451100" y="1123950"/>
          <p14:tracePt t="37717" x="2616200" y="1098550"/>
          <p14:tracePt t="37732" x="2889250" y="1060450"/>
          <p14:tracePt t="37747" x="3206750" y="1047750"/>
          <p14:tracePt t="37766" x="3524250" y="1035050"/>
          <p14:tracePt t="37781" x="3835400" y="1035050"/>
          <p14:tracePt t="37801" x="4210050" y="1035050"/>
          <p14:tracePt t="37817" x="4476750" y="1035050"/>
          <p14:tracePt t="37831" x="4775200" y="1016000"/>
          <p14:tracePt t="37848" x="5073650" y="990600"/>
          <p14:tracePt t="37864" x="5365750" y="971550"/>
          <p14:tracePt t="37881" x="5683250" y="958850"/>
          <p14:tracePt t="37897" x="6064250" y="952500"/>
          <p14:tracePt t="37914" x="6413500" y="952500"/>
          <p14:tracePt t="37931" x="6731000" y="977900"/>
          <p14:tracePt t="37948" x="6953250" y="1003300"/>
          <p14:tracePt t="37964" x="7086600" y="1022350"/>
          <p14:tracePt t="37981" x="7150100" y="1028700"/>
          <p14:tracePt t="37998" x="7207250" y="1028700"/>
          <p14:tracePt t="38014" x="7308850" y="1022350"/>
          <p14:tracePt t="38031" x="7480300" y="1003300"/>
          <p14:tracePt t="38051" x="7537450" y="990600"/>
          <p14:tracePt t="38069" x="7569200" y="977900"/>
          <p14:tracePt t="38081" x="7575550" y="971550"/>
          <p14:tracePt t="38097" x="7588250" y="971550"/>
          <p14:tracePt t="38115" x="7639050" y="952500"/>
          <p14:tracePt t="38131" x="7677150" y="939800"/>
          <p14:tracePt t="38148" x="7727950" y="920750"/>
          <p14:tracePt t="38164" x="7759700" y="901700"/>
          <p14:tracePt t="38181" x="7766050" y="889000"/>
          <p14:tracePt t="38198" x="7772400" y="882650"/>
          <p14:tracePt t="38214" x="7778750" y="869950"/>
          <p14:tracePt t="38233" x="7791450" y="857250"/>
          <p14:tracePt t="38248" x="7804150" y="857250"/>
          <p14:tracePt t="38265" x="7816850" y="857250"/>
          <p14:tracePt t="38281" x="7823200" y="857250"/>
          <p14:tracePt t="38330" x="7823200" y="863600"/>
          <p14:tracePt t="38348" x="7816850" y="876300"/>
          <p14:tracePt t="38365" x="7810500" y="889000"/>
          <p14:tracePt t="38381" x="7804150" y="895350"/>
          <p14:tracePt t="38400" x="7797800" y="914400"/>
          <p14:tracePt t="38417" x="7778750" y="939800"/>
          <p14:tracePt t="38431" x="7766050" y="952500"/>
          <p14:tracePt t="38449" x="7696200" y="1016000"/>
          <p14:tracePt t="38467" x="7645400" y="1060450"/>
          <p14:tracePt t="38481" x="7613650" y="1098550"/>
          <p14:tracePt t="38498" x="7600950" y="1136650"/>
          <p14:tracePt t="38515" x="7531100" y="1244600"/>
          <p14:tracePt t="38532" x="7429500" y="1282700"/>
          <p14:tracePt t="38993" x="7429500" y="1263650"/>
          <p14:tracePt t="38999" x="7442200" y="1231900"/>
          <p14:tracePt t="39015" x="7480300" y="1168400"/>
          <p14:tracePt t="39032" x="7581900" y="1104900"/>
          <p14:tracePt t="39049" x="7727950" y="1035050"/>
          <p14:tracePt t="39065" x="7848600" y="1003300"/>
          <p14:tracePt t="39083" x="7956550" y="984250"/>
          <p14:tracePt t="39099" x="8026400" y="971550"/>
          <p14:tracePt t="39115" x="8083550" y="958850"/>
          <p14:tracePt t="39119" x="8102600" y="952500"/>
          <p14:tracePt t="39138" x="8153400" y="939800"/>
          <p14:tracePt t="39150" x="8204200" y="927100"/>
          <p14:tracePt t="39165" x="8356600" y="901700"/>
          <p14:tracePt t="39184" x="8699500" y="869950"/>
          <p14:tracePt t="39201" x="8972550" y="850900"/>
          <p14:tracePt t="39217" x="9175750" y="825500"/>
          <p14:tracePt t="39232" x="9296400" y="806450"/>
          <p14:tracePt t="39249" x="9347200" y="800100"/>
          <p14:tracePt t="39265" x="9359900" y="800100"/>
          <p14:tracePt t="39282" x="9372600" y="793750"/>
          <p14:tracePt t="39299" x="9372600" y="787400"/>
          <p14:tracePt t="39316" x="9372600" y="781050"/>
          <p14:tracePt t="39332" x="9372600" y="768350"/>
          <p14:tracePt t="39349" x="9366250" y="736600"/>
          <p14:tracePt t="39350" x="9353550" y="723900"/>
          <p14:tracePt t="39365" x="9347200" y="704850"/>
          <p14:tracePt t="39382" x="9315450" y="654050"/>
          <p14:tracePt t="39384" x="9296400" y="635000"/>
          <p14:tracePt t="39400" x="9264650" y="609600"/>
          <p14:tracePt t="39415" x="9245600" y="596900"/>
          <p14:tracePt t="39432" x="9201150" y="584200"/>
          <p14:tracePt t="39449" x="9169400" y="584200"/>
          <p14:tracePt t="39466" x="9156700" y="584200"/>
          <p14:tracePt t="39482" x="9150350" y="584200"/>
          <p14:tracePt t="39537" x="9144000" y="584200"/>
          <p14:tracePt t="39549" x="9131300" y="584200"/>
          <p14:tracePt t="39566" x="9074150" y="577850"/>
          <p14:tracePt t="39583" x="8997950" y="577850"/>
          <p14:tracePt t="39599" x="8921750" y="584200"/>
          <p14:tracePt t="39616" x="8902700" y="590550"/>
          <p14:tracePt t="39632" x="8870950" y="609600"/>
          <p14:tracePt t="39649" x="8858250" y="615950"/>
          <p14:tracePt t="39651" x="8851900" y="615950"/>
          <p14:tracePt t="39667" x="8832850" y="622300"/>
          <p14:tracePt t="39682" x="8832850" y="628650"/>
          <p14:tracePt t="39699" x="8782050" y="660400"/>
          <p14:tracePt t="39716" x="8724900" y="685800"/>
          <p14:tracePt t="39735" x="8623300" y="736600"/>
          <p14:tracePt t="39749" x="8534400" y="800100"/>
          <p14:tracePt t="39769" x="8502650" y="863600"/>
          <p14:tracePt t="39783" x="8509000" y="914400"/>
          <p14:tracePt t="39802" x="8540750" y="946150"/>
          <p14:tracePt t="39832" x="8540750" y="939800"/>
          <p14:tracePt t="41199" x="8559800" y="946150"/>
          <p14:tracePt t="41217" x="8610600" y="965200"/>
          <p14:tracePt t="41234" x="8642350" y="977900"/>
          <p14:tracePt t="41251" x="8642350" y="984250"/>
          <p14:tracePt t="41303" x="8648700" y="984250"/>
          <p14:tracePt t="41309" x="8655050" y="984250"/>
          <p14:tracePt t="41335" x="8724900" y="984250"/>
          <p14:tracePt t="41350" x="8820150" y="990600"/>
          <p14:tracePt t="41367" x="8940800" y="990600"/>
          <p14:tracePt t="41386" x="9055100" y="996950"/>
          <p14:tracePt t="41400" x="9137650" y="996950"/>
          <p14:tracePt t="41419" x="9163050" y="996950"/>
          <p14:tracePt t="41466" x="9169400" y="990600"/>
          <p14:tracePt t="41484" x="9175750" y="984250"/>
          <p14:tracePt t="41501" x="9175750" y="977900"/>
          <p14:tracePt t="41518" x="9175750" y="958850"/>
          <p14:tracePt t="41535" x="9169400" y="952500"/>
          <p14:tracePt t="41553" x="9169400" y="933450"/>
          <p14:tracePt t="41567" x="9163050" y="908050"/>
          <p14:tracePt t="41584" x="9150350" y="876300"/>
          <p14:tracePt t="41601" x="9131300" y="831850"/>
          <p14:tracePt t="41617" x="9105900" y="793750"/>
          <p14:tracePt t="41634" x="9080500" y="755650"/>
          <p14:tracePt t="41651" x="9042400" y="723900"/>
          <p14:tracePt t="41667" x="8997950" y="698500"/>
          <p14:tracePt t="41686" x="8915400" y="673100"/>
          <p14:tracePt t="41701" x="8826500" y="660400"/>
          <p14:tracePt t="41717" x="8756650" y="647700"/>
          <p14:tracePt t="41734" x="8724900" y="647700"/>
          <p14:tracePt t="41792" x="8731250" y="654050"/>
          <p14:tracePt t="41799" x="8737600" y="660400"/>
          <p14:tracePt t="41818" x="8737600" y="685800"/>
          <p14:tracePt t="41834" x="8718550" y="711200"/>
          <p14:tracePt t="41836" x="8712200" y="717550"/>
          <p14:tracePt t="41851" x="8705850" y="717550"/>
          <p14:tracePt t="41852" x="8705850" y="723900"/>
          <p14:tracePt t="41868" x="8724900" y="717550"/>
          <p14:tracePt t="41884" x="8731250" y="704850"/>
          <p14:tracePt t="41901" x="8750300" y="685800"/>
          <p14:tracePt t="50807" x="8750300" y="679450"/>
          <p14:tracePt t="50816" x="8756650" y="679450"/>
          <p14:tracePt t="50825" x="8769350" y="673100"/>
          <p14:tracePt t="50842" x="8813800" y="673100"/>
          <p14:tracePt t="50859" x="8858250" y="666750"/>
          <p14:tracePt t="50875" x="8915400" y="666750"/>
          <p14:tracePt t="50893" x="8928100" y="666750"/>
          <p14:tracePt t="50909" x="8934450" y="673100"/>
          <p14:tracePt t="50911" x="8934450" y="679450"/>
          <p14:tracePt t="50926" x="8934450" y="685800"/>
          <p14:tracePt t="50943" x="8928100" y="692150"/>
          <p14:tracePt t="50958" x="8921750" y="717550"/>
          <p14:tracePt t="50975" x="8921750" y="736600"/>
          <p14:tracePt t="50992" x="8921750" y="768350"/>
          <p14:tracePt t="51008" x="8934450" y="793750"/>
          <p14:tracePt t="51025" x="8947150" y="806450"/>
          <p14:tracePt t="51042" x="8953500" y="812800"/>
          <p14:tracePt t="51233" x="8959850" y="812800"/>
          <p14:tracePt t="51249" x="8966200" y="812800"/>
          <p14:tracePt t="51265" x="8972550" y="806450"/>
          <p14:tracePt t="51292" x="8978900" y="800100"/>
          <p14:tracePt t="51309" x="8985250" y="800100"/>
          <p14:tracePt t="51326" x="8991600" y="787400"/>
          <p14:tracePt t="51342" x="9004300" y="787400"/>
          <p14:tracePt t="51359" x="9017000" y="774700"/>
          <p14:tracePt t="51361" x="9023350" y="774700"/>
          <p14:tracePt t="51434" x="9023350" y="768350"/>
          <p14:tracePt t="51457" x="9023350" y="762000"/>
          <p14:tracePt t="51893" x="9023350" y="774700"/>
          <p14:tracePt t="51900" x="9029700" y="781050"/>
          <p14:tracePt t="51909" x="9029700" y="787400"/>
          <p14:tracePt t="51926" x="9042400" y="812800"/>
          <p14:tracePt t="51943" x="9048750" y="831850"/>
          <p14:tracePt t="51960" x="9048750" y="838200"/>
          <p14:tracePt t="51993" x="9048750" y="844550"/>
          <p14:tracePt t="52026" x="9048750" y="850900"/>
          <p14:tracePt t="52289" x="9055100" y="850900"/>
          <p14:tracePt t="52310" x="9061450" y="844550"/>
          <p14:tracePt t="52326" x="9067800" y="844550"/>
          <p14:tracePt t="52343" x="9074150" y="844550"/>
          <p14:tracePt t="52499" x="9080500" y="844550"/>
          <p14:tracePt t="52506" x="9080500" y="838200"/>
          <p14:tracePt t="53143" x="9080500" y="844550"/>
          <p14:tracePt t="53143" x="9080500" y="850900"/>
          <p14:tracePt t="53143" x="9080500" y="857250"/>
          <p14:tracePt t="53143" x="9080500" y="863600"/>
          <p14:tracePt t="53143" x="9080500" y="869950"/>
          <p14:tracePt t="53143" x="9080500" y="876300"/>
          <p14:tracePt t="53143" x="9080500" y="895350"/>
          <p14:tracePt t="53143" x="9086850" y="901700"/>
          <p14:tracePt t="53143" x="9093200" y="908050"/>
          <p14:tracePt t="53143" x="9099550" y="914400"/>
          <p14:tracePt t="53143" x="9105900" y="920750"/>
          <p14:tracePt t="53143" x="9112250" y="920750"/>
          <p14:tracePt t="53143" x="9112250" y="927100"/>
          <p14:tracePt t="53143" x="9112250" y="933450"/>
          <p14:tracePt t="53143" x="9105900" y="933450"/>
          <p14:tracePt t="53143" x="9099550" y="933450"/>
          <p14:tracePt t="53143" x="9086850" y="939800"/>
          <p14:tracePt t="53143" x="9080500" y="939800"/>
          <p14:tracePt t="53143" x="9074150" y="939800"/>
          <p14:tracePt t="53143" x="9067800" y="939800"/>
          <p14:tracePt t="53143" x="9061450" y="939800"/>
          <p14:tracePt t="53143" x="9055100" y="939800"/>
          <p14:tracePt t="53143" x="9048750" y="939800"/>
          <p14:tracePt t="53143" x="9023350" y="939800"/>
          <p14:tracePt t="53143" x="8985250" y="939800"/>
          <p14:tracePt t="53143" x="8953500" y="939800"/>
          <p14:tracePt t="53143" x="8934450" y="939800"/>
          <p14:tracePt t="53143" x="8921750" y="939800"/>
          <p14:tracePt t="53143" x="8915400" y="939800"/>
          <p14:tracePt t="53143" x="8909050" y="946150"/>
          <p14:tracePt t="53143" x="8890000" y="952500"/>
          <p14:tracePt t="53143" x="8877300" y="965200"/>
          <p14:tracePt t="53143" x="8864600" y="977900"/>
          <p14:tracePt t="53143" x="8851900" y="984250"/>
          <p14:tracePt t="53143" x="8845550" y="984250"/>
          <p14:tracePt t="53143" x="8845550" y="990600"/>
          <p14:tracePt t="53143" x="8845550" y="996950"/>
          <p14:tracePt t="53143" x="8851900" y="996950"/>
          <p14:tracePt t="53143" x="8858250" y="1003300"/>
          <p14:tracePt t="53143" x="8864600" y="1003300"/>
          <p14:tracePt t="53143" x="8870950" y="1003300"/>
          <p14:tracePt t="53143" x="8877300" y="1003300"/>
          <p14:tracePt t="53143" x="8883650" y="1003300"/>
          <p14:tracePt t="53143" x="8883650" y="996950"/>
          <p14:tracePt t="53143" x="8890000" y="996950"/>
          <p14:tracePt t="53143" x="8896350" y="990600"/>
          <p14:tracePt t="53143" x="8902700" y="990600"/>
          <p14:tracePt t="53143" x="8902700" y="984250"/>
          <p14:tracePt t="53143" x="8909050" y="984250"/>
          <p14:tracePt t="53143" x="8909050" y="977900"/>
          <p14:tracePt t="53143" x="8915400" y="977900"/>
          <p14:tracePt t="53143" x="8921750" y="971550"/>
          <p14:tracePt t="53143" x="8928100" y="965200"/>
          <p14:tracePt t="53143" x="8934450" y="965200"/>
          <p14:tracePt t="53143" x="8934450" y="958850"/>
          <p14:tracePt t="53143" x="8934450" y="965200"/>
          <p14:tracePt t="53143" x="8934450" y="971550"/>
          <p14:tracePt t="53143" x="8928100" y="971550"/>
          <p14:tracePt t="53143" x="8928100" y="977900"/>
          <p14:tracePt t="53143" x="8921750" y="977900"/>
          <p14:tracePt t="53143" x="8921750" y="984250"/>
          <p14:tracePt t="53143" x="8921750" y="990600"/>
          <p14:tracePt t="53143" x="8921750" y="984250"/>
          <p14:tracePt t="53302" x="8928100" y="984250"/>
          <p14:tracePt t="53317" x="8940800" y="984250"/>
          <p14:tracePt t="53349" x="8966200" y="996950"/>
          <p14:tracePt t="53364" x="8978900" y="1003300"/>
          <p14:tracePt t="53382" x="8985250" y="1003300"/>
          <p14:tracePt t="53458" x="8985250" y="1009650"/>
          <p14:tracePt t="53473" x="8991600" y="1016000"/>
          <p14:tracePt t="53481" x="8991600" y="1022350"/>
          <p14:tracePt t="53487" x="8991600" y="1028700"/>
          <p14:tracePt t="53498" x="8991600" y="1035050"/>
          <p14:tracePt t="53515" x="8991600" y="1041400"/>
          <p14:tracePt t="53531" x="8991600" y="1047750"/>
          <p14:tracePt t="53548" x="8991600" y="1060450"/>
          <p14:tracePt t="53565" x="8985250" y="1079500"/>
          <p14:tracePt t="53587" x="8959850" y="1123950"/>
          <p14:tracePt t="53598" x="8953500" y="1143000"/>
          <p14:tracePt t="53615" x="8947150" y="1162050"/>
          <p14:tracePt t="53631" x="8940800" y="1174750"/>
          <p14:tracePt t="72503" x="8858250" y="1079500"/>
          <p14:tracePt t="72514" x="8794750" y="1016000"/>
          <p14:tracePt t="72531" x="8642350" y="908050"/>
          <p14:tracePt t="72548" x="8489950" y="838200"/>
          <p14:tracePt t="72564" x="8375650" y="800100"/>
          <p14:tracePt t="72581" x="8356600" y="781050"/>
          <p14:tracePt t="72597" x="8394700" y="755650"/>
          <p14:tracePt t="72614" x="8413750" y="749300"/>
          <p14:tracePt t="72647" x="8420100" y="755650"/>
          <p14:tracePt t="72664" x="8445500" y="781050"/>
          <p14:tracePt t="72681" x="8489950" y="806450"/>
          <p14:tracePt t="72698" x="8515350" y="812800"/>
          <p14:tracePt t="72714" x="8616950" y="825500"/>
          <p14:tracePt t="72730" x="8686800" y="825500"/>
          <p14:tracePt t="72747" x="8731250" y="819150"/>
          <p14:tracePt t="72764" x="8775700" y="793750"/>
          <p14:tracePt t="72781" x="8801100" y="768350"/>
          <p14:tracePt t="72797" x="8826500" y="717550"/>
          <p14:tracePt t="72814" x="8832850" y="654050"/>
          <p14:tracePt t="72829" x="8832850" y="577850"/>
          <p14:tracePt t="72847" x="8813800" y="476250"/>
          <p14:tracePt t="72864" x="8807450" y="444500"/>
          <p14:tracePt t="72880" x="8807450" y="431800"/>
          <p14:tracePt t="72898" x="8794750" y="431800"/>
          <p14:tracePt t="72918" x="8718550" y="450850"/>
          <p14:tracePt t="72931" x="8680450" y="463550"/>
          <p14:tracePt t="72933" x="8661400" y="476250"/>
          <p14:tracePt t="72948" x="8604250" y="508000"/>
          <p14:tracePt t="72964" x="8540750" y="539750"/>
          <p14:tracePt t="72981" x="8521700" y="565150"/>
          <p14:tracePt t="72997" x="8515350" y="603250"/>
          <p14:tracePt t="73014" x="8540750" y="641350"/>
          <p14:tracePt t="73032" x="8616950" y="673100"/>
          <p14:tracePt t="73047" x="8718550" y="698500"/>
          <p14:tracePt t="73064" x="8813800" y="717550"/>
          <p14:tracePt t="73081" x="8870950" y="730250"/>
          <p14:tracePt t="73098" x="8883650" y="749300"/>
          <p14:tracePt t="73114" x="8870950" y="787400"/>
          <p14:tracePt t="73131" x="8826500" y="838200"/>
          <p14:tracePt t="73147" x="8801100" y="863600"/>
          <p14:tracePt t="73150" x="8788400" y="882650"/>
          <p14:tracePt t="73163" x="8769350" y="908050"/>
          <p14:tracePt t="73181" x="8756650" y="933450"/>
          <p14:tracePt t="73198" x="8750300" y="965200"/>
          <p14:tracePt t="73214" x="8743950" y="977900"/>
          <p14:tracePt t="73230" x="8743950" y="990600"/>
          <p14:tracePt t="73248" x="8743950" y="1003300"/>
          <p14:tracePt t="73265" x="8724900" y="1028700"/>
          <p14:tracePt t="73281" x="8693150" y="1054100"/>
          <p14:tracePt t="73298" x="8623300" y="1098550"/>
          <p14:tracePt t="73314" x="8547100" y="1162050"/>
          <p14:tracePt t="73331" x="8502650" y="1219200"/>
          <p14:tracePt t="73348" x="8458200" y="1314450"/>
          <p14:tracePt t="73370" x="8413750" y="1371600"/>
          <p14:tracePt t="73381" x="8407400" y="1371600"/>
          <p14:tracePt t="77281" x="8401050" y="1377950"/>
          <p14:tracePt t="77301" x="8382000" y="1409700"/>
          <p14:tracePt t="77319" x="8356600" y="1454150"/>
          <p14:tracePt t="77335" x="8343900" y="1473200"/>
          <p14:tracePt t="77433" x="8337550" y="1473200"/>
          <p14:tracePt t="77509" x="8331200" y="1466850"/>
          <p14:tracePt t="77518" x="8305800" y="1441450"/>
          <p14:tracePt t="77536" x="8210550" y="1371600"/>
          <p14:tracePt t="77552" x="8064500" y="1289050"/>
          <p14:tracePt t="77568" x="8045450" y="1282700"/>
          <p14:tracePt t="77585" x="8064500" y="1282700"/>
          <p14:tracePt t="77602" x="8102600" y="1301750"/>
          <p14:tracePt t="77618" x="8153400" y="1320800"/>
          <p14:tracePt t="77635" x="8204200" y="1346200"/>
          <p14:tracePt t="77651" x="8280400" y="1377950"/>
          <p14:tracePt t="77668" x="8343900" y="1409700"/>
          <p14:tracePt t="77685" x="8420100" y="1441450"/>
          <p14:tracePt t="77701" x="8515350" y="1460500"/>
          <p14:tracePt t="77718" x="8597900" y="1460500"/>
          <p14:tracePt t="77735" x="8667750" y="1460500"/>
          <p14:tracePt t="77752" x="8731250" y="1441450"/>
          <p14:tracePt t="77769" x="8775700" y="1428750"/>
          <p14:tracePt t="77785" x="8807450" y="1416050"/>
          <p14:tracePt t="77787" x="8839200" y="1403350"/>
          <p14:tracePt t="77802" x="8864600" y="1390650"/>
          <p14:tracePt t="77804" x="8896350" y="1371600"/>
          <p14:tracePt t="77819" x="8921750" y="1352550"/>
          <p14:tracePt t="77821" x="8934450" y="1339850"/>
          <p14:tracePt t="77838" x="8966200" y="1276350"/>
          <p14:tracePt t="77852" x="8985250" y="1212850"/>
          <p14:tracePt t="77868" x="9017000" y="1111250"/>
          <p14:tracePt t="77885" x="9042400" y="1041400"/>
          <p14:tracePt t="77902" x="9074150" y="952500"/>
          <p14:tracePt t="77918" x="9086850" y="901700"/>
          <p14:tracePt t="77935" x="9093200" y="863600"/>
          <p14:tracePt t="77951" x="9093200" y="844550"/>
          <p14:tracePt t="77969" x="9080500" y="831850"/>
          <p14:tracePt t="77985" x="9061450" y="819150"/>
          <p14:tracePt t="77988" x="9055100" y="812800"/>
          <p14:tracePt t="78001" x="9036050" y="806450"/>
          <p14:tracePt t="78018" x="9004300" y="806450"/>
          <p14:tracePt t="78034" x="8940800" y="800100"/>
          <p14:tracePt t="78035" x="8890000" y="800100"/>
          <p14:tracePt t="78052" x="8858250" y="793750"/>
          <p14:tracePt t="78068" x="8775700" y="793750"/>
          <p14:tracePt t="78085" x="8699500" y="793750"/>
          <p14:tracePt t="78102" x="8693150" y="793750"/>
          <p14:tracePt t="78118" x="8686800" y="800100"/>
          <p14:tracePt t="78135" x="8680450" y="806450"/>
          <p14:tracePt t="78152" x="8667750" y="844550"/>
          <p14:tracePt t="78169" x="8642350" y="901700"/>
          <p14:tracePt t="78185" x="8623300" y="971550"/>
          <p14:tracePt t="78202" x="8623300" y="1047750"/>
          <p14:tracePt t="78219" x="8636000" y="1104900"/>
          <p14:tracePt t="78235" x="8680450" y="1174750"/>
          <p14:tracePt t="78252" x="8724900" y="1238250"/>
          <p14:tracePt t="78269" x="8794750" y="1320800"/>
          <p14:tracePt t="78286" x="8845550" y="1377950"/>
          <p14:tracePt t="78302" x="8864600" y="1397000"/>
          <p14:tracePt t="78319" x="8934450" y="1485900"/>
          <p14:tracePt t="78335" x="8953500" y="1504950"/>
          <p14:tracePt t="78352" x="8966200" y="1511300"/>
          <p14:tracePt t="78416" x="8972550" y="1511300"/>
          <p14:tracePt t="78426" x="8978900" y="1511300"/>
          <p14:tracePt t="78442" x="8985250" y="1511300"/>
          <p14:tracePt t="78469" x="8985250" y="1524000"/>
          <p14:tracePt t="78486" x="8985250" y="1536700"/>
          <p14:tracePt t="78505" x="8985250" y="1549400"/>
          <p14:tracePt t="78522" x="8991600" y="1587500"/>
          <p14:tracePt t="78536" x="8997950" y="1606550"/>
          <p14:tracePt t="78554" x="9010650" y="1619250"/>
          <p14:tracePt t="78569" x="9023350" y="1631950"/>
          <p14:tracePt t="78585" x="9029700" y="1638300"/>
          <p14:tracePt t="78602" x="9042400" y="1644650"/>
          <p14:tracePt t="78619" x="9048750" y="1644650"/>
          <p14:tracePt t="78663" x="9055100" y="1644650"/>
          <p14:tracePt t="78742" x="9055100" y="1651000"/>
          <p14:tracePt t="78773" x="9055100" y="1657350"/>
          <p14:tracePt t="78786" x="9048750" y="1657350"/>
          <p14:tracePt t="78973" x="9042400" y="1663700"/>
          <p14:tracePt t="78985" x="9036050" y="1676400"/>
          <p14:tracePt t="79003" x="9023350" y="1689100"/>
          <p14:tracePt t="79020" x="9017000" y="1695450"/>
          <p14:tracePt t="79024" x="9010650" y="1701800"/>
          <p14:tracePt t="79042" x="9010650" y="1708150"/>
          <p14:tracePt t="79154" x="9004300" y="1714500"/>
          <p14:tracePt t="79186" x="9004300" y="1720850"/>
          <p14:tracePt t="79301" x="8991600" y="1720850"/>
          <p14:tracePt t="79336" x="8985250" y="1720850"/>
          <p14:tracePt t="79545" x="8978900" y="1720850"/>
          <p14:tracePt t="79560" x="8966200" y="1720850"/>
          <p14:tracePt t="79577" x="8909050" y="1733550"/>
          <p14:tracePt t="79587" x="8883650" y="1733550"/>
          <p14:tracePt t="79603" x="8839200" y="1733550"/>
          <p14:tracePt t="79622" x="8801100" y="1733550"/>
          <p14:tracePt t="79638" x="8756650" y="1733550"/>
          <p14:tracePt t="79653" x="8693150" y="1720850"/>
          <p14:tracePt t="79670" x="8610600" y="1714500"/>
          <p14:tracePt t="79687" x="8458200" y="1708150"/>
          <p14:tracePt t="79689" x="8388350" y="1695450"/>
          <p14:tracePt t="79707" x="8216900" y="1670050"/>
          <p14:tracePt t="79720" x="8153400" y="1657350"/>
          <p14:tracePt t="79721" x="8096250" y="1644650"/>
          <p14:tracePt t="79736" x="8026400" y="1625600"/>
          <p14:tracePt t="79754" x="7956550" y="1593850"/>
          <p14:tracePt t="79794" x="7950200" y="1606550"/>
          <p14:tracePt t="79803" x="7943850" y="1619250"/>
          <p14:tracePt t="79820" x="7874000" y="1695450"/>
          <p14:tracePt t="79837" x="7727950" y="1752600"/>
          <p14:tracePt t="79853" x="7562850" y="1797050"/>
          <p14:tracePt t="79870" x="7416800" y="1828800"/>
          <p14:tracePt t="79885" x="7353300" y="1835150"/>
          <p14:tracePt t="79903" x="7346950" y="1841500"/>
          <p14:tracePt t="79920" x="7378700" y="1847850"/>
          <p14:tracePt t="79937" x="7556500" y="1879600"/>
          <p14:tracePt t="79954" x="7759700" y="1898650"/>
          <p14:tracePt t="79970" x="7994650" y="1924050"/>
          <p14:tracePt t="79987" x="8159750" y="1943100"/>
          <p14:tracePt t="80003" x="8286750" y="1949450"/>
          <p14:tracePt t="80021" x="8318500" y="1949450"/>
          <p14:tracePt t="80037" x="8324850" y="1949450"/>
          <p14:tracePt t="80054" x="8324850" y="1936750"/>
          <p14:tracePt t="80070" x="8318500" y="1917700"/>
          <p14:tracePt t="80087" x="8312150" y="1911350"/>
          <p14:tracePt t="80105" x="8312150" y="1905000"/>
          <p14:tracePt t="80120" x="8312150" y="1885950"/>
          <p14:tracePt t="80137" x="8324850" y="1860550"/>
          <p14:tracePt t="80154" x="8343900" y="1828800"/>
          <p14:tracePt t="80156" x="8356600" y="1816100"/>
          <p14:tracePt t="80174" x="8362950" y="1809750"/>
          <p14:tracePt t="80187" x="8362950" y="1816100"/>
          <p14:tracePt t="80188" x="8362950" y="1828800"/>
          <p14:tracePt t="80204" x="8362950" y="1885950"/>
          <p14:tracePt t="80221" x="8369300" y="1911350"/>
          <p14:tracePt t="80238" x="8382000" y="1924050"/>
          <p14:tracePt t="80254" x="8401050" y="1917700"/>
          <p14:tracePt t="80270" x="8464550" y="1879600"/>
          <p14:tracePt t="80287" x="8553450" y="1809750"/>
          <p14:tracePt t="80302" x="8610600" y="1708150"/>
          <p14:tracePt t="80321" x="8655050" y="1631950"/>
          <p14:tracePt t="80337" x="8686800" y="1568450"/>
          <p14:tracePt t="80356" x="8686800" y="1549400"/>
          <p14:tracePt t="80376" x="8642350" y="1543050"/>
          <p14:tracePt t="80387" x="8591550" y="1562100"/>
          <p14:tracePt t="80404" x="8540750" y="1593850"/>
          <p14:tracePt t="80420" x="8509000" y="1612900"/>
          <p14:tracePt t="80422" x="8496300" y="1619250"/>
          <p14:tracePt t="80437" x="8489950" y="1619250"/>
          <p14:tracePt t="80454" x="8477250" y="1619250"/>
          <p14:tracePt t="80470" x="8470900" y="1619250"/>
          <p14:tracePt t="80488" x="8496300" y="1612900"/>
          <p14:tracePt t="80507" x="8547100" y="1612900"/>
          <p14:tracePt t="80520" x="8559800" y="1612900"/>
          <p14:tracePt t="80537" x="8566150" y="1612900"/>
          <p14:tracePt t="80554" x="8578850" y="1612900"/>
          <p14:tracePt t="80571" x="8604250" y="1593850"/>
          <p14:tracePt t="80587" x="8642350" y="1555750"/>
          <p14:tracePt t="80604" x="8705850" y="1485900"/>
          <p14:tracePt t="80621" x="8788400" y="1416050"/>
          <p14:tracePt t="80637" x="8826500" y="1397000"/>
          <p14:tracePt t="80654" x="8851900" y="1390650"/>
          <p14:tracePt t="80671" x="8864600" y="1390650"/>
          <p14:tracePt t="80688" x="8877300" y="1390650"/>
          <p14:tracePt t="80721" x="8890000" y="1397000"/>
          <p14:tracePt t="80737" x="8915400" y="1416050"/>
          <p14:tracePt t="80754" x="8928100" y="1416050"/>
          <p14:tracePt t="80839" x="8934450" y="1416050"/>
          <p14:tracePt t="80854" x="8940800" y="1409700"/>
          <p14:tracePt t="80871" x="8947150" y="1377950"/>
          <p14:tracePt t="80890" x="8953500" y="1352550"/>
          <p14:tracePt t="80906" x="8940800" y="1308100"/>
          <p14:tracePt t="80921" x="8921750" y="1276350"/>
          <p14:tracePt t="80937" x="8890000" y="1238250"/>
          <p14:tracePt t="80956" x="8883650" y="1225550"/>
          <p14:tracePt t="80971" x="8877300" y="1219200"/>
          <p14:tracePt t="80988" x="8870950" y="1219200"/>
          <p14:tracePt t="81022" x="8870950" y="1212850"/>
          <p14:tracePt t="81054" x="8870950" y="1200150"/>
          <p14:tracePt t="81071" x="8877300" y="1193800"/>
          <p14:tracePt t="81087" x="8883650" y="1181100"/>
          <p14:tracePt t="81104" x="8896350" y="1168400"/>
          <p14:tracePt t="81121" x="8909050" y="1155700"/>
          <p14:tracePt t="81137" x="8928100" y="1143000"/>
          <p14:tracePt t="81140" x="8940800" y="1136650"/>
          <p14:tracePt t="81154" x="8966200" y="1130300"/>
          <p14:tracePt t="81171" x="9067800" y="1104900"/>
          <p14:tracePt t="81188" x="9150350" y="1085850"/>
          <p14:tracePt t="81204" x="9251950" y="1079500"/>
          <p14:tracePt t="81221" x="9347200" y="1073150"/>
          <p14:tracePt t="81238" x="9359900" y="1066800"/>
          <p14:tracePt t="81271" x="9366250" y="1066800"/>
          <p14:tracePt t="81291" x="9372600" y="1054100"/>
          <p14:tracePt t="81307" x="9378950" y="1041400"/>
          <p14:tracePt t="81321" x="9378950" y="1035050"/>
          <p14:tracePt t="81338" x="9385300" y="1028700"/>
          <p14:tracePt t="81371" x="9385300" y="1022350"/>
          <p14:tracePt t="81404" x="9391650" y="1022350"/>
          <p14:tracePt t="81422" x="9423400" y="1016000"/>
          <p14:tracePt t="81440" x="9493250" y="1009650"/>
          <p14:tracePt t="81455" x="9645650" y="1028700"/>
          <p14:tracePt t="81471" x="9836150" y="1066800"/>
          <p14:tracePt t="81488" x="10001250" y="1111250"/>
          <p14:tracePt t="81489" x="10058400" y="1123950"/>
          <p14:tracePt t="81505" x="10077450" y="1130300"/>
          <p14:tracePt t="81522" x="10115550" y="1155700"/>
          <p14:tracePt t="81538" x="10140950" y="1181100"/>
          <p14:tracePt t="81554" x="10153650" y="1200150"/>
          <p14:tracePt t="81588" x="10172700" y="1219200"/>
          <p14:tracePt t="81605" x="10198100" y="1231900"/>
          <p14:tracePt t="81621" x="10217150" y="1238250"/>
          <p14:tracePt t="81655" x="10223500" y="1231900"/>
          <p14:tracePt t="81671" x="10223500" y="1225550"/>
          <p14:tracePt t="81690" x="10229850" y="1225550"/>
          <p14:tracePt t="81706" x="10229850" y="1219200"/>
          <p14:tracePt t="81738" x="10236200" y="1212850"/>
          <p14:tracePt t="81755" x="10242550" y="1206500"/>
          <p14:tracePt t="81788" x="10248900" y="1206500"/>
          <p14:tracePt t="81852" x="10248900" y="1200150"/>
          <p14:tracePt t="81868" x="10255250" y="1193800"/>
          <p14:tracePt t="81877" x="10255250" y="1187450"/>
          <p14:tracePt t="81888" x="10261600" y="1187450"/>
          <p14:tracePt t="81907" x="10280650" y="1162050"/>
          <p14:tracePt t="81923" x="10306050" y="1143000"/>
          <p14:tracePt t="81939" x="10318750" y="1130300"/>
          <p14:tracePt t="81955" x="10344150" y="1104900"/>
          <p14:tracePt t="81971" x="10356850" y="1098550"/>
          <p14:tracePt t="81989" x="10369550" y="1092200"/>
          <p14:tracePt t="82005" x="10388600" y="1079500"/>
          <p14:tracePt t="82023" x="10394950" y="1073150"/>
          <p14:tracePt t="82040" x="10407650" y="1073150"/>
          <p14:tracePt t="82055" x="10420350" y="1066800"/>
          <p14:tracePt t="82072" x="10433050" y="1066800"/>
          <p14:tracePt t="82089" x="10445750" y="1066800"/>
          <p14:tracePt t="82105" x="10464800" y="1066800"/>
          <p14:tracePt t="82122" x="10483850" y="1066800"/>
          <p14:tracePt t="82138" x="10502900" y="1066800"/>
          <p14:tracePt t="82155" x="10521950" y="1066800"/>
          <p14:tracePt t="82172" x="10541000" y="1060450"/>
          <p14:tracePt t="82189" x="10553700" y="1060450"/>
          <p14:tracePt t="82190" x="10560050" y="1060450"/>
          <p14:tracePt t="82205" x="10566400" y="1060450"/>
          <p14:tracePt t="82222" x="10572750" y="1060450"/>
          <p14:tracePt t="82239" x="10579100" y="1060450"/>
          <p14:tracePt t="82316" x="10591800" y="1060450"/>
          <p14:tracePt t="82326" x="10604500" y="1054100"/>
          <p14:tracePt t="82338" x="10617200" y="1054100"/>
          <p14:tracePt t="82356" x="10642600" y="1054100"/>
          <p14:tracePt t="82377" x="10655300" y="1054100"/>
          <p14:tracePt t="82470" x="10661650" y="1054100"/>
          <p14:tracePt t="82484" x="10668000" y="1054100"/>
          <p14:tracePt t="82506" x="10687050" y="1054100"/>
          <p14:tracePt t="82522" x="10706100" y="1054100"/>
          <p14:tracePt t="82539" x="10718800" y="1054100"/>
          <p14:tracePt t="82572" x="10725150" y="1060450"/>
          <p14:tracePt t="82662" x="10712450" y="1060450"/>
          <p14:tracePt t="82670" x="10693400" y="1060450"/>
          <p14:tracePt t="82689" x="10629900" y="1060450"/>
          <p14:tracePt t="82706" x="10560050" y="1073150"/>
          <p14:tracePt t="82722" x="10490200" y="1079500"/>
          <p14:tracePt t="82739" x="10433050" y="1085850"/>
          <p14:tracePt t="82756" x="10394950" y="1085850"/>
          <p14:tracePt t="82774" x="10331450" y="1092200"/>
          <p14:tracePt t="82788" x="10299700" y="1098550"/>
          <p14:tracePt t="82806" x="10191750" y="1111250"/>
          <p14:tracePt t="82823" x="10039350" y="1136650"/>
          <p14:tracePt t="82826" x="9969500" y="1143000"/>
          <p14:tracePt t="82841" x="9798050" y="1143000"/>
          <p14:tracePt t="82855" x="9702800" y="1143000"/>
          <p14:tracePt t="82857" x="9652000" y="1143000"/>
          <p14:tracePt t="82872" x="9544050" y="1143000"/>
          <p14:tracePt t="82889" x="9417050" y="1130300"/>
          <p14:tracePt t="82906" x="9334500" y="1117600"/>
          <p14:tracePt t="82922" x="9290050" y="1117600"/>
          <p14:tracePt t="82944" x="9251950" y="1117600"/>
          <p14:tracePt t="82956" x="9150350" y="1143000"/>
          <p14:tracePt t="82972" x="9023350" y="1168400"/>
          <p14:tracePt t="82989" x="8896350" y="1187450"/>
          <p14:tracePt t="83006" x="8801100" y="1200150"/>
          <p14:tracePt t="83008" x="8769350" y="1206500"/>
          <p14:tracePt t="83023" x="8756650" y="1206500"/>
          <p14:tracePt t="83024" x="8750300" y="1212850"/>
          <p14:tracePt t="83040" x="8743950" y="1219200"/>
          <p14:tracePt t="83056" x="8737600" y="1244600"/>
          <p14:tracePt t="83073" x="8731250" y="1250950"/>
          <p14:tracePt t="83074" x="8731250" y="1263650"/>
          <p14:tracePt t="83089" x="8731250" y="1270000"/>
          <p14:tracePt t="83106" x="8731250" y="1276350"/>
          <p14:tracePt t="83202" x="8731250" y="1282700"/>
          <p14:tracePt t="83218" x="8731250" y="1289050"/>
          <p14:tracePt t="83226" x="8737600" y="1289050"/>
          <p14:tracePt t="83241" x="8737600" y="1301750"/>
          <p14:tracePt t="83256" x="8743950" y="1308100"/>
          <p14:tracePt t="83273" x="8756650" y="1333500"/>
          <p14:tracePt t="83290" x="8763000" y="1339850"/>
          <p14:tracePt t="83306" x="8763000" y="1346200"/>
          <p14:tracePt t="83323" x="8775700" y="1352550"/>
          <p14:tracePt t="83342" x="8801100" y="1352550"/>
          <p14:tracePt t="83356" x="8864600" y="1352550"/>
          <p14:tracePt t="83375" x="8921750" y="1339850"/>
          <p14:tracePt t="83390" x="9010650" y="1327150"/>
          <p14:tracePt t="83406" x="9061450" y="1320800"/>
          <p14:tracePt t="83423" x="9099550" y="1314450"/>
          <p14:tracePt t="83440" x="9105900" y="1314450"/>
          <p14:tracePt t="83488" x="9112250" y="1314450"/>
          <p14:tracePt t="83809" x="9112250" y="1308100"/>
          <p14:tracePt t="83817" x="9105900" y="1308100"/>
          <p14:tracePt t="83835" x="9080500" y="1295400"/>
          <p14:tracePt t="83841" x="9067800" y="1295400"/>
          <p14:tracePt t="83857" x="9048750" y="1289050"/>
          <p14:tracePt t="83874" x="9029700" y="1289050"/>
          <p14:tracePt t="83890" x="9017000" y="1289050"/>
          <p14:tracePt t="83946" x="9017000" y="1282700"/>
          <p14:tracePt t="83962" x="9017000" y="1276350"/>
          <p14:tracePt t="83977" x="9029700" y="1270000"/>
          <p14:tracePt t="83990" x="9029700" y="1263650"/>
          <p14:tracePt t="84007" x="9048750" y="1250950"/>
          <p14:tracePt t="84066" x="9055100" y="1250950"/>
          <p14:tracePt t="84088" x="9061450" y="1250950"/>
          <p14:tracePt t="84105" x="9067800" y="1257300"/>
          <p14:tracePt t="84111" x="9067800" y="1263650"/>
          <p14:tracePt t="84140" x="9074150" y="1263650"/>
          <p14:tracePt t="84231" x="9067800" y="1270000"/>
          <p14:tracePt t="84266" x="9074150" y="1270000"/>
          <p14:tracePt t="84275" x="9086850" y="1270000"/>
          <p14:tracePt t="84283" x="9112250" y="1270000"/>
          <p14:tracePt t="84291" x="9137650" y="1263650"/>
          <p14:tracePt t="84307" x="9232900" y="1257300"/>
          <p14:tracePt t="84324" x="9321800" y="1257300"/>
          <p14:tracePt t="84340" x="9359900" y="1257300"/>
          <p14:tracePt t="84357" x="9372600" y="1257300"/>
          <p14:tracePt t="84377" x="9391650" y="1257300"/>
          <p14:tracePt t="84390" x="9455150" y="1257300"/>
          <p14:tracePt t="84407" x="9525000" y="1257300"/>
          <p14:tracePt t="84424" x="9594850" y="1257300"/>
          <p14:tracePt t="84440" x="9671050" y="1250950"/>
          <p14:tracePt t="84457" x="9740900" y="1231900"/>
          <p14:tracePt t="84474" x="9798050" y="1225550"/>
          <p14:tracePt t="84491" x="9823450" y="1219200"/>
          <p14:tracePt t="84507" x="9836150" y="1219200"/>
          <p14:tracePt t="84524" x="9848850" y="1219200"/>
          <p14:tracePt t="84525" x="9855200" y="1225550"/>
          <p14:tracePt t="84540" x="9880600" y="1231900"/>
          <p14:tracePt t="84556" x="9918700" y="1231900"/>
          <p14:tracePt t="84574" x="9944100" y="1231900"/>
          <p14:tracePt t="84590" x="9975850" y="1231900"/>
          <p14:tracePt t="84607" x="10001250" y="1225550"/>
          <p14:tracePt t="84624" x="10013950" y="1219200"/>
          <p14:tracePt t="84641" x="10020300" y="1219200"/>
          <p14:tracePt t="84775" x="10001250" y="1238250"/>
          <p14:tracePt t="84791" x="9982200" y="1250950"/>
          <p14:tracePt t="84808" x="9969500" y="1263650"/>
          <p14:tracePt t="84825" x="9963150" y="1270000"/>
          <p14:tracePt t="84927" x="9975850" y="1270000"/>
          <p14:tracePt t="84934" x="9988550" y="1263650"/>
          <p14:tracePt t="84944" x="10007600" y="1263650"/>
          <p14:tracePt t="84959" x="10039350" y="1263650"/>
          <p14:tracePt t="84974" x="10071100" y="1263650"/>
          <p14:tracePt t="84991" x="10121900" y="1257300"/>
          <p14:tracePt t="85009" x="10185400" y="1250950"/>
          <p14:tracePt t="85027" x="10229850" y="1250950"/>
          <p14:tracePt t="85040" x="10255250" y="1244600"/>
          <p14:tracePt t="85058" x="10267950" y="1244600"/>
          <p14:tracePt t="85144" x="10274300" y="1244600"/>
          <p14:tracePt t="85162" x="10280650" y="1244600"/>
          <p14:tracePt t="85211" x="10280650" y="1250950"/>
          <p14:tracePt t="85218" x="10287000" y="1250950"/>
          <p14:tracePt t="85241" x="10318750" y="1250950"/>
          <p14:tracePt t="85258" x="10344150" y="1257300"/>
          <p14:tracePt t="85275" x="10388600" y="1257300"/>
          <p14:tracePt t="85291" x="10439400" y="1250950"/>
          <p14:tracePt t="85308" x="10490200" y="1244600"/>
          <p14:tracePt t="85325" x="10534650" y="1231900"/>
          <p14:tracePt t="85341" x="10572750" y="1225550"/>
          <p14:tracePt t="85358" x="10591800" y="1219200"/>
          <p14:tracePt t="85376" x="10598150" y="1212850"/>
          <p14:tracePt t="85589" x="10585450" y="1212850"/>
          <p14:tracePt t="85596" x="10566400" y="1212850"/>
          <p14:tracePt t="85610" x="10534650" y="1225550"/>
          <p14:tracePt t="85625" x="10445750" y="1238250"/>
          <p14:tracePt t="85645" x="10261600" y="1257300"/>
          <p14:tracePt t="85659" x="10147300" y="1257300"/>
          <p14:tracePt t="85675" x="10039350" y="1257300"/>
          <p14:tracePt t="85692" x="9956800" y="1250950"/>
          <p14:tracePt t="85709" x="9906000" y="1250950"/>
          <p14:tracePt t="85725" x="9848850" y="1257300"/>
          <p14:tracePt t="85742" x="9702800" y="1295400"/>
          <p14:tracePt t="85758" x="9436100" y="1339850"/>
          <p14:tracePt t="85777" x="9144000" y="1346200"/>
          <p14:tracePt t="85779" x="9017000" y="1346200"/>
          <p14:tracePt t="85791" x="8896350" y="1346200"/>
          <p14:tracePt t="85808" x="8680450" y="1339850"/>
          <p14:tracePt t="85826" x="8553450" y="1320800"/>
          <p14:tracePt t="85842" x="8382000" y="1270000"/>
          <p14:tracePt t="85858" x="8318500" y="1263650"/>
          <p14:tracePt t="85910" x="8324850" y="1270000"/>
          <p14:tracePt t="85926" x="8343900" y="1282700"/>
          <p14:tracePt t="85942" x="8382000" y="1301750"/>
          <p14:tracePt t="85959" x="8420100" y="1314450"/>
          <p14:tracePt t="85978" x="8496300" y="1339850"/>
          <p14:tracePt t="85991" x="8515350" y="1352550"/>
          <p14:tracePt t="85994" x="8540750" y="1358900"/>
          <p14:tracePt t="86008" x="8559800" y="1371600"/>
          <p14:tracePt t="86026" x="8585200" y="1390650"/>
          <p14:tracePt t="86042" x="8616950" y="1422400"/>
          <p14:tracePt t="86058" x="8629650" y="1435100"/>
          <p14:tracePt t="86075" x="8642350" y="1441450"/>
          <p14:tracePt t="86092" x="8648700" y="1441450"/>
          <p14:tracePt t="86109" x="8667750" y="1447800"/>
          <p14:tracePt t="86125" x="8699500" y="1447800"/>
          <p14:tracePt t="86142" x="8743950" y="1447800"/>
          <p14:tracePt t="86157" x="8807450" y="1447800"/>
          <p14:tracePt t="86175" x="8877300" y="1441450"/>
          <p14:tracePt t="86192" x="8940800" y="1435100"/>
          <p14:tracePt t="86208" x="8997950" y="1422400"/>
          <p14:tracePt t="86225" x="9042400" y="1409700"/>
          <p14:tracePt t="86242" x="9080500" y="1397000"/>
          <p14:tracePt t="86244" x="9093200" y="1397000"/>
          <p14:tracePt t="86259" x="9105900" y="1397000"/>
          <p14:tracePt t="86260" x="9112250" y="1397000"/>
          <p14:tracePt t="86582" x="9118600" y="1397000"/>
          <p14:tracePt t="86588" x="9124950" y="1397000"/>
          <p14:tracePt t="86593" x="9131300" y="1390650"/>
          <p14:tracePt t="86610" x="9137650" y="1390650"/>
          <p14:tracePt t="86717" x="9137650" y="1384300"/>
          <p14:tracePt t="86726" x="9144000" y="1384300"/>
          <p14:tracePt t="86743" x="9150350" y="1377950"/>
          <p14:tracePt t="86760" x="9156700" y="1365250"/>
          <p14:tracePt t="86848" x="9163050" y="1365250"/>
          <p14:tracePt t="86854" x="9163050" y="1371600"/>
          <p14:tracePt t="86969" x="9169400" y="1371600"/>
          <p14:tracePt t="87273" x="9169400" y="1377950"/>
          <p14:tracePt t="87289" x="9169400" y="1384300"/>
          <p14:tracePt t="87306" x="9169400" y="1390650"/>
          <p14:tracePt t="87327" x="9169400" y="1397000"/>
          <p14:tracePt t="87376" x="9169400" y="1403350"/>
          <p14:tracePt t="87733" x="9163050" y="1403350"/>
          <p14:tracePt t="87740" x="9156700" y="1403350"/>
          <p14:tracePt t="87749" x="9144000" y="1403350"/>
          <p14:tracePt t="87759" x="9137650" y="1409700"/>
          <p14:tracePt t="87777" x="9131300" y="1409700"/>
          <p14:tracePt t="87810" x="9124950" y="1409700"/>
          <p14:tracePt t="87843" x="9124950" y="1416050"/>
          <p14:tracePt t="87860" x="9131300" y="1416050"/>
          <p14:tracePt t="87877" x="9169400" y="1422400"/>
          <p14:tracePt t="87894" x="9258300" y="1441450"/>
          <p14:tracePt t="87910" x="9391650" y="1466850"/>
          <p14:tracePt t="87929" x="9607550" y="1498600"/>
          <p14:tracePt t="87944" x="9759950" y="1517650"/>
          <p14:tracePt t="87960" x="9906000" y="1543050"/>
          <p14:tracePt t="87977" x="9994900" y="1555750"/>
          <p14:tracePt t="87993" x="10045700" y="1562100"/>
          <p14:tracePt t="88010" x="10071100" y="1568450"/>
          <p14:tracePt t="88027" x="10096500" y="1568450"/>
          <p14:tracePt t="88043" x="10121900" y="1568450"/>
          <p14:tracePt t="88060" x="10153650" y="1562100"/>
          <p14:tracePt t="88077" x="10185400" y="1549400"/>
          <p14:tracePt t="88093" x="10210800" y="1536700"/>
          <p14:tracePt t="88110" x="10223500" y="1530350"/>
          <p14:tracePt t="88127" x="10248900" y="1517650"/>
          <p14:tracePt t="88131" x="10261600" y="1511300"/>
          <p14:tracePt t="88144" x="10267950" y="1511300"/>
          <p14:tracePt t="88160" x="10280650" y="1498600"/>
          <p14:tracePt t="88177" x="10293350" y="1492250"/>
          <p14:tracePt t="88194" x="10306050" y="1492250"/>
          <p14:tracePt t="88210" x="10325100" y="1485900"/>
          <p14:tracePt t="88227" x="10344150" y="1479550"/>
          <p14:tracePt t="88244" x="10363200" y="1473200"/>
          <p14:tracePt t="88348" x="10369550" y="1479550"/>
          <p14:tracePt t="88356" x="10369550" y="1485900"/>
          <p14:tracePt t="88377" x="10375900" y="1498600"/>
          <p14:tracePt t="88393" x="10382250" y="1511300"/>
          <p14:tracePt t="88395" x="10388600" y="1517650"/>
          <p14:tracePt t="88410" x="10388600" y="1530350"/>
          <p14:tracePt t="88412" x="10394950" y="1536700"/>
          <p14:tracePt t="88427" x="10401300" y="1543050"/>
          <p14:tracePt t="88444" x="10414000" y="1549400"/>
          <p14:tracePt t="88460" x="10464800" y="1549400"/>
          <p14:tracePt t="88477" x="10515600" y="1549400"/>
          <p14:tracePt t="88494" x="10591800" y="1536700"/>
          <p14:tracePt t="88511" x="10636250" y="1530350"/>
          <p14:tracePt t="88527" x="10668000" y="1524000"/>
          <p14:tracePt t="88544" x="10680700" y="1517650"/>
          <p14:tracePt t="88594" x="10680700" y="1511300"/>
          <p14:tracePt t="88610" x="10687050" y="1511300"/>
          <p14:tracePt t="88629" x="10699750" y="1511300"/>
          <p14:tracePt t="88645" x="10712450" y="1511300"/>
          <p14:tracePt t="88660" x="10718800" y="1504950"/>
          <p14:tracePt t="88677" x="10725150" y="1504950"/>
          <p14:tracePt t="88694" x="10731500" y="1504950"/>
          <p14:tracePt t="88744" x="10744200" y="1504950"/>
          <p14:tracePt t="88763" x="10775950" y="1498600"/>
          <p14:tracePt t="88778" x="10801350" y="1485900"/>
          <p14:tracePt t="88794" x="10839450" y="1460500"/>
          <p14:tracePt t="88811" x="10864850" y="1441450"/>
          <p14:tracePt t="88815" x="10877550" y="1428750"/>
          <p14:tracePt t="88828" x="10890250" y="1416050"/>
          <p14:tracePt t="88830" x="10902950" y="1403350"/>
          <p14:tracePt t="88847" x="10915650" y="1377950"/>
          <p14:tracePt t="88861" x="10922000" y="1365250"/>
          <p14:tracePt t="88911" x="10915650" y="1371600"/>
          <p14:tracePt t="88927" x="10909300" y="1377950"/>
          <p14:tracePt t="88944" x="10902950" y="1377950"/>
          <p14:tracePt t="88977" x="10902950" y="1365250"/>
          <p14:tracePt t="88994" x="10896600" y="1333500"/>
          <p14:tracePt t="89011" x="10883900" y="1308100"/>
          <p14:tracePt t="89028" x="10864850" y="1276350"/>
          <p14:tracePt t="89044" x="10839450" y="1263650"/>
          <p14:tracePt t="89061" x="10814050" y="1257300"/>
          <p14:tracePt t="89078" x="10795000" y="1257300"/>
          <p14:tracePt t="89095" x="10782300" y="1257300"/>
          <p14:tracePt t="89113" x="10750550" y="1257300"/>
          <p14:tracePt t="89128" x="10706100" y="1257300"/>
          <p14:tracePt t="89144" x="10674350" y="1257300"/>
          <p14:tracePt t="89162" x="10642600" y="1257300"/>
          <p14:tracePt t="89180" x="10629900" y="1263650"/>
          <p14:tracePt t="89194" x="10623550" y="1263650"/>
          <p14:tracePt t="89211" x="10617200" y="1263650"/>
          <p14:tracePt t="89245" x="10604500" y="1270000"/>
          <p14:tracePt t="89261" x="10591800" y="1276350"/>
          <p14:tracePt t="89278" x="10572750" y="1289050"/>
          <p14:tracePt t="89295" x="10553700" y="1295400"/>
          <p14:tracePt t="89311" x="10541000" y="1301750"/>
          <p14:tracePt t="89328" x="10534650" y="1314450"/>
          <p14:tracePt t="89329" x="10528300" y="1314450"/>
          <p14:tracePt t="89344" x="10528300" y="1320800"/>
          <p14:tracePt t="89361" x="10521950" y="1327150"/>
          <p14:tracePt t="89379" x="10515600" y="1339850"/>
          <p14:tracePt t="89395" x="10509250" y="1346200"/>
          <p14:tracePt t="89415" x="10502900" y="1352550"/>
          <p14:tracePt t="89429" x="10490200" y="1365250"/>
          <p14:tracePt t="89445" x="10477500" y="1371600"/>
          <p14:tracePt t="89461" x="10464800" y="1384300"/>
          <p14:tracePt t="89480" x="10445750" y="1397000"/>
          <p14:tracePt t="89495" x="10433050" y="1409700"/>
          <p14:tracePt t="89512" x="10420350" y="1416050"/>
          <p14:tracePt t="89528" x="10414000" y="1416050"/>
          <p14:tracePt t="89545" x="10407650" y="1422400"/>
          <p14:tracePt t="89578" x="10401300" y="1422400"/>
          <p14:tracePt t="89594" x="10394950" y="1428750"/>
          <p14:tracePt t="89612" x="10388600" y="1435100"/>
          <p14:tracePt t="89628" x="10375900" y="1435100"/>
          <p14:tracePt t="89734" x="10369550" y="1435100"/>
          <p14:tracePt t="89750" x="10356850" y="1441450"/>
          <p14:tracePt t="89760" x="10337800" y="1441450"/>
          <p14:tracePt t="89781" x="10306050" y="1441450"/>
          <p14:tracePt t="89795" x="10287000" y="1441450"/>
          <p14:tracePt t="89812" x="10274300" y="1441450"/>
          <p14:tracePt t="89829" x="10261600" y="1435100"/>
          <p14:tracePt t="89845" x="10248900" y="1428750"/>
          <p14:tracePt t="89846" x="10236200" y="1428750"/>
          <p14:tracePt t="89862" x="10223500" y="1428750"/>
          <p14:tracePt t="89878" x="10172700" y="1428750"/>
          <p14:tracePt t="89898" x="10109200" y="1441450"/>
          <p14:tracePt t="89913" x="10077450" y="1447800"/>
          <p14:tracePt t="89928" x="10020300" y="1466850"/>
          <p14:tracePt t="89945" x="9944100" y="1492250"/>
          <p14:tracePt t="89964" x="9823450" y="1530350"/>
          <p14:tracePt t="89979" x="9677400" y="1574800"/>
          <p14:tracePt t="89995" x="9493250" y="1600200"/>
          <p14:tracePt t="90012" x="9277350" y="1625600"/>
          <p14:tracePt t="90028" x="9156700" y="1638300"/>
          <p14:tracePt t="90045" x="9004300" y="1644650"/>
          <p14:tracePt t="90062" x="8890000" y="1651000"/>
          <p14:tracePt t="90064" x="8877300" y="1657350"/>
          <p14:tracePt t="90094" x="8877300" y="1663700"/>
          <p14:tracePt t="90167" x="8890000" y="1663700"/>
          <p14:tracePt t="90179" x="8896350" y="1663700"/>
          <p14:tracePt t="90195" x="8966200" y="1676400"/>
          <p14:tracePt t="90214" x="9004300" y="1689100"/>
          <p14:tracePt t="90229" x="9029700" y="1695450"/>
          <p14:tracePt t="90231" x="9048750" y="1701800"/>
          <p14:tracePt t="90245" x="9074150" y="1714500"/>
          <p14:tracePt t="90262" x="9118600" y="1746250"/>
          <p14:tracePt t="90279" x="9169400" y="1784350"/>
          <p14:tracePt t="90296" x="9182100" y="1803400"/>
          <p14:tracePt t="90313" x="9194800" y="1816100"/>
          <p14:tracePt t="90352" x="9201150" y="1816100"/>
          <p14:tracePt t="90379" x="9213850" y="1816100"/>
          <p14:tracePt t="90395" x="9226550" y="1816100"/>
          <p14:tracePt t="90412" x="9232900" y="1809750"/>
          <p14:tracePt t="90429" x="9239250" y="1803400"/>
          <p14:tracePt t="90462" x="9239250" y="1797050"/>
          <p14:tracePt t="90496" x="9239250" y="1790700"/>
          <p14:tracePt t="90512" x="9232900" y="1784350"/>
          <p14:tracePt t="90546" x="9232900" y="1778000"/>
          <p14:tracePt t="90579" x="9232900" y="1765300"/>
          <p14:tracePt t="90596" x="9232900" y="1758950"/>
          <p14:tracePt t="90612" x="9232900" y="1752600"/>
          <p14:tracePt t="90662" x="9232900" y="1746250"/>
          <p14:tracePt t="90738" x="9232900" y="1752600"/>
          <p14:tracePt t="90744" x="9232900" y="1758950"/>
          <p14:tracePt t="90762" x="9232900" y="1765300"/>
          <p14:tracePt t="90785" x="9207500" y="1797050"/>
          <p14:tracePt t="90796" x="9194800" y="1803400"/>
          <p14:tracePt t="90812" x="9188450" y="1809750"/>
          <p14:tracePt t="90829" x="9182100" y="1809750"/>
          <p14:tracePt t="90862" x="9188450" y="1790700"/>
          <p14:tracePt t="90879" x="9194800" y="1784350"/>
          <p14:tracePt t="90896" x="9207500" y="1765300"/>
          <p14:tracePt t="90912" x="9226550" y="1752600"/>
          <p14:tracePt t="90929" x="9232900" y="1746250"/>
          <p14:tracePt t="90993" x="9239250" y="1746250"/>
          <p14:tracePt t="91140" x="9239250" y="1752600"/>
          <p14:tracePt t="91180" x="9239250" y="1778000"/>
          <p14:tracePt t="91197" x="9239250" y="1784350"/>
          <p14:tracePt t="91213" x="9239250" y="1790700"/>
          <p14:tracePt t="91230" x="9239250" y="1797050"/>
          <p14:tracePt t="91246" x="9239250" y="1809750"/>
          <p14:tracePt t="91263" x="9232900" y="1816100"/>
          <p14:tracePt t="91280" x="9226550" y="1828800"/>
          <p14:tracePt t="91329" x="9220200" y="1841500"/>
          <p14:tracePt t="91346" x="9207500" y="1854200"/>
          <p14:tracePt t="91362" x="9169400" y="1860550"/>
          <p14:tracePt t="91380" x="9131300" y="1860550"/>
          <p14:tracePt t="91396" x="9124950" y="1860550"/>
          <p14:tracePt t="91809" x="9131300" y="1860550"/>
          <p14:tracePt t="91830" x="9175750" y="1879600"/>
          <p14:tracePt t="91847" x="9290050" y="1924050"/>
          <p14:tracePt t="91864" x="9315450" y="1930400"/>
          <p14:tracePt t="91880" x="9385300" y="1930400"/>
          <p14:tracePt t="91882" x="9417050" y="1924050"/>
          <p14:tracePt t="91897" x="9442450" y="1911350"/>
          <p14:tracePt t="91900" x="9461500" y="1892300"/>
          <p14:tracePt t="91917" x="9499600" y="1847850"/>
          <p14:tracePt t="91930" x="9518650" y="1803400"/>
          <p14:tracePt t="91947" x="9518650" y="1778000"/>
          <p14:tracePt t="91963" x="9518650" y="1771650"/>
          <p14:tracePt t="92002" x="9512300" y="1778000"/>
          <p14:tracePt t="92014" x="9499600" y="1797050"/>
          <p14:tracePt t="92029" x="9455150" y="1835150"/>
          <p14:tracePt t="92047" x="9385300" y="1873250"/>
          <p14:tracePt t="92063" x="9328150" y="1898650"/>
          <p14:tracePt t="92080" x="9277350" y="1917700"/>
          <p14:tracePt t="92097" x="9271000" y="1924050"/>
          <p14:tracePt t="92114" x="9258300" y="1917700"/>
          <p14:tracePt t="92130" x="9251950" y="1898650"/>
          <p14:tracePt t="92147" x="9251950" y="1885950"/>
          <p14:tracePt t="92164" x="9271000" y="1866900"/>
          <p14:tracePt t="92180" x="9283700" y="1854200"/>
          <p14:tracePt t="92197" x="9290050" y="1847850"/>
          <p14:tracePt t="92257" x="9290050" y="1854200"/>
          <p14:tracePt t="92280" x="9290050" y="1860550"/>
          <p14:tracePt t="92402" x="9290050" y="1866900"/>
          <p14:tracePt t="92417" x="9296400" y="1866900"/>
          <p14:tracePt t="92424" x="9296400" y="1873250"/>
          <p14:tracePt t="92442" x="9296400" y="1879600"/>
          <p14:tracePt t="92464" x="9296400" y="1885950"/>
          <p14:tracePt t="92480" x="9296400" y="1892300"/>
          <p14:tracePt t="92586" x="9296400" y="1885950"/>
          <p14:tracePt t="92603" x="9296400" y="1879600"/>
          <p14:tracePt t="92634" x="9296400" y="1873250"/>
          <p14:tracePt t="92653" x="9296400" y="1866900"/>
          <p14:tracePt t="92664" x="9296400" y="1860550"/>
          <p14:tracePt t="92681" x="9296400" y="1854200"/>
          <p14:tracePt t="92700" x="9296400" y="1841500"/>
          <p14:tracePt t="92715" x="9290050" y="1835150"/>
          <p14:tracePt t="92730" x="9283700" y="1828800"/>
          <p14:tracePt t="92747" x="9277350" y="1816100"/>
          <p14:tracePt t="92763" x="9264650" y="1809750"/>
          <p14:tracePt t="92779" x="9264650" y="1803400"/>
          <p14:tracePt t="92814" x="9258300" y="1803400"/>
          <p14:tracePt t="92831" x="9226550" y="1797050"/>
          <p14:tracePt t="92848" x="9207500" y="1797050"/>
          <p14:tracePt t="92864" x="9182100" y="1797050"/>
          <p14:tracePt t="92897" x="9182100" y="1790700"/>
          <p14:tracePt t="92914" x="9182100" y="1778000"/>
          <p14:tracePt t="92931" x="9213850" y="1758950"/>
          <p14:tracePt t="92948" x="9232900" y="1746250"/>
          <p14:tracePt t="92964" x="9264650" y="1739900"/>
          <p14:tracePt t="92983" x="9315450" y="1739900"/>
          <p14:tracePt t="92998" x="9391650" y="1739900"/>
          <p14:tracePt t="93015" x="9505950" y="1752600"/>
          <p14:tracePt t="93031" x="9683750" y="1758950"/>
          <p14:tracePt t="93047" x="9931400" y="1778000"/>
          <p14:tracePt t="93064" x="10109200" y="1809750"/>
          <p14:tracePt t="93081" x="10166350" y="1828800"/>
          <p14:tracePt t="93115" x="10140950" y="1822450"/>
          <p14:tracePt t="93131" x="10102850" y="1816100"/>
          <p14:tracePt t="93148" x="10090150" y="1816100"/>
          <p14:tracePt t="93165" x="10096500" y="1816100"/>
          <p14:tracePt t="93182" x="10179050" y="1797050"/>
          <p14:tracePt t="93198" x="10267950" y="1765300"/>
          <p14:tracePt t="93214" x="10375900" y="1720850"/>
          <p14:tracePt t="93231" x="10420350" y="1689100"/>
          <p14:tracePt t="93248" x="10452100" y="1651000"/>
          <p14:tracePt t="93264" x="10458450" y="1606550"/>
          <p14:tracePt t="93281" x="10445750" y="1562100"/>
          <p14:tracePt t="93297" x="10407650" y="1517650"/>
          <p14:tracePt t="93315" x="10369550" y="1498600"/>
          <p14:tracePt t="93331" x="10299700" y="1466850"/>
          <p14:tracePt t="93348" x="10204450" y="1454150"/>
          <p14:tracePt t="93381" x="9867900" y="1435100"/>
          <p14:tracePt t="93398" x="9664700" y="1422400"/>
          <p14:tracePt t="93415" x="9366250" y="1403350"/>
          <p14:tracePt t="93432" x="9258300" y="1397000"/>
          <p14:tracePt t="93448" x="9220200" y="1397000"/>
          <p14:tracePt t="93464" x="9220200" y="1403350"/>
          <p14:tracePt t="93481" x="9232900" y="1447800"/>
          <p14:tracePt t="93498" x="9264650" y="1504950"/>
          <p14:tracePt t="93515" x="9309100" y="1593850"/>
          <p14:tracePt t="93531" x="9353550" y="1663700"/>
          <p14:tracePt t="93548" x="9398000" y="1733550"/>
          <p14:tracePt t="93565" x="9455150" y="1771650"/>
          <p14:tracePt t="93581" x="9613900" y="1797050"/>
          <p14:tracePt t="93598" x="9785350" y="1797050"/>
          <p14:tracePt t="93614" x="10013950" y="1771650"/>
          <p14:tracePt t="93630" x="10204450" y="1739900"/>
          <p14:tracePt t="93648" x="10388600" y="1689100"/>
          <p14:tracePt t="93665" x="10521950" y="1625600"/>
          <p14:tracePt t="93682" x="10553700" y="1593850"/>
          <p14:tracePt t="93698" x="10572750" y="1562100"/>
          <p14:tracePt t="93716" x="10604500" y="1524000"/>
          <p14:tracePt t="93731" x="10648950" y="1492250"/>
          <p14:tracePt t="93748" x="10680700" y="1466850"/>
          <p14:tracePt t="93765" x="10693400" y="1447800"/>
          <p14:tracePt t="93782" x="10693400" y="1441450"/>
          <p14:tracePt t="93798" x="10680700" y="1435100"/>
          <p14:tracePt t="93818" x="10566400" y="1435100"/>
          <p14:tracePt t="93836" x="10477500" y="1428750"/>
          <p14:tracePt t="93848" x="10414000" y="1428750"/>
          <p14:tracePt t="93865" x="10306050" y="1428750"/>
          <p14:tracePt t="93881" x="10255250" y="1422400"/>
          <p14:tracePt t="93899" x="10242550" y="1422400"/>
          <p14:tracePt t="93917" x="10217150" y="1416050"/>
          <p14:tracePt t="93932" x="10185400" y="1422400"/>
          <p14:tracePt t="93933" x="10134600" y="1428750"/>
          <p14:tracePt t="93949" x="10001250" y="1441450"/>
          <p14:tracePt t="93964" x="9817100" y="1454150"/>
          <p14:tracePt t="93982" x="9632950" y="1466850"/>
          <p14:tracePt t="93998" x="9531350" y="1479550"/>
          <p14:tracePt t="94015" x="9505950" y="1485900"/>
          <p14:tracePt t="94032" x="9505950" y="1504950"/>
          <p14:tracePt t="94049" x="9531350" y="1530350"/>
          <p14:tracePt t="94065" x="9588500" y="1562100"/>
          <p14:tracePt t="94082" x="9645650" y="1593850"/>
          <p14:tracePt t="94099" x="9715500" y="1619250"/>
          <p14:tracePt t="94115" x="9753600" y="1631950"/>
          <p14:tracePt t="94118" x="9772650" y="1631950"/>
          <p14:tracePt t="94132" x="9791700" y="1638300"/>
          <p14:tracePt t="94148" x="9861550" y="1644650"/>
          <p14:tracePt t="94165" x="9950450" y="1651000"/>
          <p14:tracePt t="94182" x="10013950" y="1663700"/>
          <p14:tracePt t="94198" x="10083800" y="1682750"/>
          <p14:tracePt t="94215" x="10090150" y="1689100"/>
          <p14:tracePt t="94232" x="10090150" y="1708150"/>
          <p14:tracePt t="94249" x="10077450" y="1714500"/>
          <p14:tracePt t="94265" x="10071100" y="1714500"/>
          <p14:tracePt t="94409" x="10077450" y="1714500"/>
          <p14:tracePt t="94417" x="10083800" y="1714500"/>
          <p14:tracePt t="94425" x="10096500" y="1714500"/>
          <p14:tracePt t="94442" x="10115550" y="1708150"/>
          <p14:tracePt t="94448" x="10121900" y="1708150"/>
          <p14:tracePt t="94727" x="10121900" y="1701800"/>
          <p14:tracePt t="94849" x="10121900" y="1708150"/>
          <p14:tracePt t="95267" x="10121900" y="1701800"/>
          <p14:tracePt t="95533" x="10115550" y="1701800"/>
          <p14:tracePt t="95540" x="10109200" y="1708150"/>
          <p14:tracePt t="95550" x="10102850" y="1714500"/>
          <p14:tracePt t="95566" x="10096500" y="1720850"/>
          <p14:tracePt t="95600" x="10090150" y="1720850"/>
          <p14:tracePt t="95662" x="10090150" y="1714500"/>
          <p14:tracePt t="95670" x="10090150" y="1708150"/>
          <p14:tracePt t="95683" x="10096500" y="1701800"/>
          <p14:tracePt t="95700" x="10096500" y="1689100"/>
          <p14:tracePt t="95716" x="10096500" y="1682750"/>
          <p14:tracePt t="95787" x="10096500" y="1689100"/>
          <p14:tracePt t="95801" x="10096500" y="1695450"/>
          <p14:tracePt t="95817" x="10090150" y="1695450"/>
          <p14:tracePt t="95833" x="10090150" y="1701800"/>
          <p14:tracePt t="95878" x="10090150" y="1695450"/>
          <p14:tracePt t="95887" x="10090150" y="1689100"/>
          <p14:tracePt t="95900" x="10090150" y="1682750"/>
          <p14:tracePt t="95917" x="10090150" y="1676400"/>
          <p14:tracePt t="95984" x="10090150" y="1682750"/>
          <p14:tracePt t="96073" x="10083800" y="1682750"/>
          <p14:tracePt t="96080" x="10083800" y="1676400"/>
          <p14:tracePt t="96091" x="10083800" y="1670050"/>
          <p14:tracePt t="96108" x="10083800" y="1657350"/>
          <p14:tracePt t="96246" x="10077450" y="1657350"/>
          <p14:tracePt t="96268" x="10064750" y="1657350"/>
          <p14:tracePt t="96284" x="10058400" y="1657350"/>
          <p14:tracePt t="96301" x="10039350" y="1651000"/>
          <p14:tracePt t="96317" x="10013950" y="1644650"/>
          <p14:tracePt t="96334" x="9975850" y="1625600"/>
          <p14:tracePt t="96351" x="9931400" y="1606550"/>
          <p14:tracePt t="96367" x="9893300" y="1574800"/>
          <p14:tracePt t="96386" x="9848850" y="1524000"/>
          <p14:tracePt t="96401" x="9810750" y="1492250"/>
          <p14:tracePt t="96417" x="9747250" y="1435100"/>
          <p14:tracePt t="96434" x="9664700" y="1390650"/>
          <p14:tracePt t="96451" x="9639300" y="1371600"/>
          <p14:tracePt t="98201" x="9632950" y="1365250"/>
          <p14:tracePt t="98207" x="9620250" y="1358900"/>
          <p14:tracePt t="98219" x="9588500" y="1339850"/>
          <p14:tracePt t="98237" x="9436100" y="1206500"/>
          <p14:tracePt t="98252" x="9391650" y="1168400"/>
          <p14:tracePt t="98269" x="9264650" y="1092200"/>
          <p14:tracePt t="98285" x="9169400" y="1047750"/>
          <p14:tracePt t="98304" x="9099550" y="1035050"/>
          <p14:tracePt t="98306" x="9074150" y="1028700"/>
          <p14:tracePt t="98320" x="9017000" y="1022350"/>
          <p14:tracePt t="98336" x="8934450" y="1003300"/>
          <p14:tracePt t="98352" x="8788400" y="952500"/>
          <p14:tracePt t="98369" x="8585200" y="876300"/>
          <p14:tracePt t="98386" x="8343900" y="793750"/>
          <p14:tracePt t="98402" x="8077200" y="698500"/>
          <p14:tracePt t="98419" x="7835900" y="622300"/>
          <p14:tracePt t="98435" x="7670800" y="577850"/>
          <p14:tracePt t="98452" x="7512050" y="558800"/>
          <p14:tracePt t="98469" x="7423150" y="565150"/>
          <p14:tracePt t="98486" x="7372350" y="577850"/>
          <p14:tracePt t="98504" x="7289800" y="635000"/>
          <p14:tracePt t="98519" x="7239000" y="660400"/>
          <p14:tracePt t="98536" x="7150100" y="679450"/>
          <p14:tracePt t="98539" x="7092950" y="692150"/>
          <p14:tracePt t="98553" x="7016750" y="711200"/>
          <p14:tracePt t="98571" x="6851650" y="774700"/>
          <p14:tracePt t="98586" x="6711950" y="819150"/>
          <p14:tracePt t="98602" x="6565900" y="850900"/>
          <p14:tracePt t="98620" x="6419850" y="882650"/>
          <p14:tracePt t="98637" x="6216650" y="914400"/>
          <p14:tracePt t="98653" x="6051550" y="946150"/>
          <p14:tracePt t="98669" x="5873750" y="977900"/>
          <p14:tracePt t="98686" x="5746750" y="1003300"/>
          <p14:tracePt t="98703" x="5607050" y="1028700"/>
          <p14:tracePt t="98720" x="5467350" y="1047750"/>
          <p14:tracePt t="98736" x="5257800" y="1066800"/>
          <p14:tracePt t="98752" x="5073650" y="1079500"/>
          <p14:tracePt t="98769" x="4737100" y="1117600"/>
          <p14:tracePt t="98786" x="4565650" y="1149350"/>
          <p14:tracePt t="98802" x="4508500" y="1168400"/>
          <p14:tracePt t="98819" x="4298950" y="1231900"/>
          <p14:tracePt t="98835" x="4248150" y="1250950"/>
          <p14:tracePt t="98852" x="4057650" y="1320800"/>
          <p14:tracePt t="98869" x="3937000" y="1371600"/>
          <p14:tracePt t="98886" x="3841750" y="1422400"/>
          <p14:tracePt t="98903" x="3778250" y="1460500"/>
          <p14:tracePt t="98919" x="3778250" y="1485900"/>
          <p14:tracePt t="98936" x="3790950" y="1511300"/>
          <p14:tracePt t="98955" x="3930650" y="1530350"/>
          <p14:tracePt t="98973" x="4000500" y="1530350"/>
          <p14:tracePt t="98986" x="4152900" y="1530350"/>
          <p14:tracePt t="98988" x="4222750" y="1530350"/>
          <p14:tracePt t="99002" x="4273550" y="1530350"/>
          <p14:tracePt t="99020" x="4311650" y="1524000"/>
          <p14:tracePt t="99036" x="4324350" y="1517650"/>
          <p14:tracePt t="99052" x="4368800" y="1485900"/>
          <p14:tracePt t="99069" x="4425950" y="1460500"/>
          <p14:tracePt t="99086" x="4660900" y="1403350"/>
          <p14:tracePt t="99103" x="4889500" y="1365250"/>
          <p14:tracePt t="99120" x="5156200" y="1333500"/>
          <p14:tracePt t="99136" x="5359400" y="1320800"/>
          <p14:tracePt t="99152" x="5422900" y="1301750"/>
          <p14:tracePt t="99168" x="5435600" y="1295400"/>
          <p14:tracePt t="99186" x="5441950" y="1282700"/>
          <p14:tracePt t="99203" x="5441950" y="1276350"/>
          <p14:tracePt t="99219" x="5454650" y="1270000"/>
          <p14:tracePt t="99236" x="5499100" y="1250950"/>
          <p14:tracePt t="99253" x="5581650" y="1225550"/>
          <p14:tracePt t="99270" x="5619750" y="1219200"/>
          <p14:tracePt t="99286" x="5626100" y="1219200"/>
          <p14:tracePt t="99332" x="5632450" y="1219200"/>
          <p14:tracePt t="99367" x="5638800" y="1219200"/>
          <p14:tracePt t="99389" x="5645150" y="1219200"/>
          <p14:tracePt t="99456" x="5645150" y="1225550"/>
          <p14:tracePt t="99599" x="5638800" y="1225550"/>
          <p14:tracePt t="99605" x="5632450" y="1225550"/>
          <p14:tracePt t="99620" x="5626100" y="1219200"/>
          <p14:tracePt t="99637" x="5619750" y="1212850"/>
          <p14:tracePt t="99653" x="5613400" y="1212850"/>
          <p14:tracePt t="99654" x="5607050" y="1212850"/>
          <p14:tracePt t="99671" x="5600700" y="1200150"/>
          <p14:tracePt t="99687" x="5588000" y="1193800"/>
          <p14:tracePt t="99705" x="5575300" y="1187450"/>
          <p14:tracePt t="99720" x="5575300" y="1181100"/>
          <p14:tracePt t="99770" x="5575300" y="1174750"/>
          <p14:tracePt t="99787" x="5568950" y="1162050"/>
          <p14:tracePt t="99803" x="5556250" y="1155700"/>
          <p14:tracePt t="99821" x="5537200" y="1155700"/>
          <p14:tracePt t="99837" x="5518150" y="1155700"/>
          <p14:tracePt t="99853" x="5511800" y="1155700"/>
          <p14:tracePt t="99932" x="5518150" y="1155700"/>
          <p14:tracePt t="99948" x="5524500" y="1155700"/>
          <p14:tracePt t="99957" x="5537200" y="1162050"/>
          <p14:tracePt t="99971" x="5543550" y="1168400"/>
          <p14:tracePt t="99987" x="5556250" y="1174750"/>
          <p14:tracePt t="100004" x="5568950" y="1187450"/>
          <p14:tracePt t="100020" x="5581650" y="1200150"/>
          <p14:tracePt t="100037" x="5594350" y="1212850"/>
          <p14:tracePt t="100150" x="5594350" y="1206500"/>
          <p14:tracePt t="100171" x="5594350" y="1187450"/>
          <p14:tracePt t="100187" x="5594350" y="1174750"/>
          <p14:tracePt t="100203" x="5581650" y="1149350"/>
          <p14:tracePt t="100220" x="5562600" y="1123950"/>
          <p14:tracePt t="100237" x="5537200" y="1098550"/>
          <p14:tracePt t="100239" x="5524500" y="1092200"/>
          <p14:tracePt t="100254" x="5505450" y="1073150"/>
          <p14:tracePt t="100270" x="5492750" y="1060450"/>
          <p14:tracePt t="100289" x="5486400" y="1054100"/>
          <p14:tracePt t="100304" x="5473700" y="1047750"/>
          <p14:tracePt t="100326" x="5435600" y="1041400"/>
          <p14:tracePt t="100337" x="5410200" y="1041400"/>
          <p14:tracePt t="100353" x="5346700" y="1041400"/>
          <p14:tracePt t="100370" x="5283200" y="1022350"/>
          <p14:tracePt t="100387" x="5232400" y="1009650"/>
          <p14:tracePt t="100404" x="5219700" y="1009650"/>
          <p14:tracePt t="100420" x="5207000" y="1009650"/>
          <p14:tracePt t="100437" x="5200650" y="1016000"/>
          <p14:tracePt t="100454" x="5200650" y="1028700"/>
          <p14:tracePt t="100456" x="5200650" y="1035050"/>
          <p14:tracePt t="100471" x="5194300" y="1047750"/>
          <p14:tracePt t="100473" x="5194300" y="1054100"/>
          <p14:tracePt t="100488" x="5194300" y="1066800"/>
          <p14:tracePt t="100490" x="5194300" y="1073150"/>
          <p14:tracePt t="100507" x="5207000" y="1092200"/>
          <p14:tracePt t="100520" x="5245100" y="1111250"/>
          <p14:tracePt t="100537" x="5302250" y="1136650"/>
          <p14:tracePt t="100554" x="5378450" y="1162050"/>
          <p14:tracePt t="100571" x="5492750" y="1168400"/>
          <p14:tracePt t="100587" x="5645150" y="1168400"/>
          <p14:tracePt t="100604" x="5791200" y="1168400"/>
          <p14:tracePt t="100623" x="5911850" y="1155700"/>
          <p14:tracePt t="100638" x="5994400" y="1143000"/>
          <p14:tracePt t="100654" x="6051550" y="1143000"/>
          <p14:tracePt t="100671" x="6070600" y="1143000"/>
          <p14:tracePt t="100672" x="6076950" y="1143000"/>
          <p14:tracePt t="100687" x="6083300" y="1143000"/>
          <p14:tracePt t="100690" x="6096000" y="1143000"/>
          <p14:tracePt t="100704" x="6108700" y="1136650"/>
          <p14:tracePt t="100706" x="6121400" y="1136650"/>
          <p14:tracePt t="100721" x="6153150" y="1130300"/>
          <p14:tracePt t="100737" x="6159500" y="1123950"/>
          <p14:tracePt t="100739" x="6172200" y="1123950"/>
          <p14:tracePt t="100754" x="6191250" y="1117600"/>
          <p14:tracePt t="100771" x="6197600" y="1111250"/>
          <p14:tracePt t="100804" x="6197600" y="1104900"/>
          <p14:tracePt t="100820" x="6184900" y="1098550"/>
          <p14:tracePt t="100836" x="6172200" y="1092200"/>
          <p14:tracePt t="100854" x="6159500" y="1092200"/>
          <p14:tracePt t="100871" x="6146800" y="1092200"/>
          <p14:tracePt t="100888" x="6134100" y="1085850"/>
          <p14:tracePt t="100905" x="6102350" y="1085850"/>
          <p14:tracePt t="100921" x="6083300" y="1079500"/>
          <p14:tracePt t="100938" x="6064250" y="1073150"/>
          <p14:tracePt t="100955" x="6032500" y="1060450"/>
          <p14:tracePt t="100971" x="6013450" y="1047750"/>
          <p14:tracePt t="100987" x="5994400" y="1028700"/>
          <p14:tracePt t="101004" x="5962650" y="1016000"/>
          <p14:tracePt t="101021" x="5943600" y="1009650"/>
          <p14:tracePt t="101038" x="5918200" y="1009650"/>
          <p14:tracePt t="101054" x="5892800" y="1009650"/>
          <p14:tracePt t="101071" x="5854700" y="1022350"/>
          <p14:tracePt t="101087" x="5810250" y="1041400"/>
          <p14:tracePt t="101104" x="5772150" y="1054100"/>
          <p14:tracePt t="101121" x="5715000" y="1066800"/>
          <p14:tracePt t="101138" x="5676900" y="1073150"/>
          <p14:tracePt t="101140" x="5657850" y="1079500"/>
          <p14:tracePt t="101154" x="5638800" y="1079500"/>
          <p14:tracePt t="101158" x="5613400" y="1079500"/>
          <p14:tracePt t="101171" x="5594350" y="1085850"/>
          <p14:tracePt t="101188" x="5549900" y="1085850"/>
          <p14:tracePt t="101204" x="5543550" y="1085850"/>
          <p14:tracePt t="101221" x="5537200" y="1085850"/>
          <p14:tracePt t="101238" x="5530850" y="1085850"/>
          <p14:tracePt t="101255" x="5518150" y="1092200"/>
          <p14:tracePt t="101271" x="5499100" y="1104900"/>
          <p14:tracePt t="101288" x="5480050" y="1123950"/>
          <p14:tracePt t="101306" x="5473700" y="1143000"/>
          <p14:tracePt t="101321" x="5467350" y="1162050"/>
          <p14:tracePt t="101338" x="5499100" y="1200150"/>
          <p14:tracePt t="101355" x="5537200" y="1231900"/>
          <p14:tracePt t="101361" x="5575300" y="1250950"/>
          <p14:tracePt t="101376" x="5664200" y="1282700"/>
          <p14:tracePt t="101388" x="5702300" y="1295400"/>
          <p14:tracePt t="101404" x="5797550" y="1327150"/>
          <p14:tracePt t="101407" x="5848350" y="1346200"/>
          <p14:tracePt t="101422" x="5880100" y="1352550"/>
          <p14:tracePt t="101440" x="5956300" y="1377950"/>
          <p14:tracePt t="101455" x="5994400" y="1377950"/>
          <p14:tracePt t="101471" x="6032500" y="1384300"/>
          <p14:tracePt t="101488" x="6083300" y="1384300"/>
          <p14:tracePt t="101505" x="6127750" y="1358900"/>
          <p14:tracePt t="101521" x="6153150" y="1333500"/>
          <p14:tracePt t="101538" x="6178550" y="1301750"/>
          <p14:tracePt t="101555" x="6191250" y="1276350"/>
          <p14:tracePt t="101571" x="6197600" y="1250950"/>
          <p14:tracePt t="101588" x="6197600" y="1231900"/>
          <p14:tracePt t="101605" x="6203950" y="1212850"/>
          <p14:tracePt t="101622" x="6203950" y="1193800"/>
          <p14:tracePt t="101625" x="6203950" y="1181100"/>
          <p14:tracePt t="101643" x="6197600" y="1162050"/>
          <p14:tracePt t="101655" x="6191250" y="1155700"/>
          <p14:tracePt t="101672" x="6159500" y="1130300"/>
          <p14:tracePt t="101688" x="6127750" y="1117600"/>
          <p14:tracePt t="101706" x="6076950" y="1104900"/>
          <p14:tracePt t="101721" x="6026150" y="1098550"/>
          <p14:tracePt t="101738" x="5969000" y="1092200"/>
          <p14:tracePt t="101754" x="5930900" y="1092200"/>
          <p14:tracePt t="101771" x="5873750" y="1085850"/>
          <p14:tracePt t="101788" x="5797550" y="1085850"/>
          <p14:tracePt t="101805" x="5670550" y="1085850"/>
          <p14:tracePt t="101821" x="5543550" y="1092200"/>
          <p14:tracePt t="101838" x="5435600" y="1092200"/>
          <p14:tracePt t="101855" x="5353050" y="1092200"/>
          <p14:tracePt t="101856" x="5334000" y="1085850"/>
          <p14:tracePt t="101871" x="5302250" y="1073150"/>
          <p14:tracePt t="101888" x="5257800" y="1054100"/>
          <p14:tracePt t="101905" x="5187950" y="1047750"/>
          <p14:tracePt t="101906" x="5156200" y="1047750"/>
          <p14:tracePt t="101922" x="5054600" y="1047750"/>
          <p14:tracePt t="101940" x="4953000" y="1047750"/>
          <p14:tracePt t="101955" x="4876800" y="1047750"/>
          <p14:tracePt t="101974" x="4845050" y="1047750"/>
          <p14:tracePt t="102005" x="4851400" y="1047750"/>
          <p14:tracePt t="102022" x="4857750" y="1054100"/>
          <p14:tracePt t="102039" x="4851400" y="1060450"/>
          <p14:tracePt t="102057" x="4832350" y="1079500"/>
          <p14:tracePt t="102072" x="4826000" y="1079500"/>
          <p14:tracePt t="102685" x="4838700" y="1079500"/>
          <p14:tracePt t="102693" x="4851400" y="1079500"/>
          <p14:tracePt t="102706" x="4883150" y="1085850"/>
          <p14:tracePt t="102723" x="4978400" y="1092200"/>
          <p14:tracePt t="102740" x="5099050" y="1098550"/>
          <p14:tracePt t="102759" x="5149850" y="1111250"/>
          <p14:tracePt t="102778" x="5175250" y="1123950"/>
          <p14:tracePt t="102790" x="5200650" y="1136650"/>
          <p14:tracePt t="102806" x="5219700" y="1143000"/>
          <p14:tracePt t="102825" x="5226050" y="1143000"/>
          <p14:tracePt t="102842" x="5245100" y="1143000"/>
          <p14:tracePt t="102845" x="5264150" y="1143000"/>
          <p14:tracePt t="102856" x="5295900" y="1149350"/>
          <p14:tracePt t="102872" x="5359400" y="1155700"/>
          <p14:tracePt t="102890" x="5441950" y="1174750"/>
          <p14:tracePt t="102906" x="5549900" y="1200150"/>
          <p14:tracePt t="102923" x="5670550" y="1238250"/>
          <p14:tracePt t="102924" x="5727700" y="1257300"/>
          <p14:tracePt t="102939" x="5772150" y="1270000"/>
          <p14:tracePt t="102956" x="5861050" y="1295400"/>
          <p14:tracePt t="102973" x="5911850" y="1301750"/>
          <p14:tracePt t="102989" x="5949950" y="1301750"/>
          <p14:tracePt t="102991" x="5975350" y="1295400"/>
          <p14:tracePt t="103006" x="5994400" y="1289050"/>
          <p14:tracePt t="103007" x="6019800" y="1282700"/>
          <p14:tracePt t="103022" x="6051550" y="1270000"/>
          <p14:tracePt t="103039" x="6102350" y="1263650"/>
          <p14:tracePt t="103056" x="6140450" y="1257300"/>
          <p14:tracePt t="103073" x="6191250" y="1250950"/>
          <p14:tracePt t="103089" x="6216650" y="1238250"/>
          <p14:tracePt t="103105" x="6235700" y="1231900"/>
          <p14:tracePt t="103123" x="6242050" y="1219200"/>
          <p14:tracePt t="103139" x="6248400" y="1212850"/>
          <p14:tracePt t="103156" x="6261100" y="1206500"/>
          <p14:tracePt t="103159" x="6267450" y="1206500"/>
          <p14:tracePt t="103175" x="6267450" y="1200150"/>
          <p14:tracePt t="103206" x="6267450" y="1193800"/>
          <p14:tracePt t="103258" x="6267450" y="1187450"/>
          <p14:tracePt t="103273" x="6261100" y="1174750"/>
          <p14:tracePt t="103290" x="6248400" y="1155700"/>
          <p14:tracePt t="103306" x="6216650" y="1117600"/>
          <p14:tracePt t="103323" x="6191250" y="1085850"/>
          <p14:tracePt t="103339" x="6115050" y="1041400"/>
          <p14:tracePt t="103374" x="5924550" y="1003300"/>
          <p14:tracePt t="103390" x="5854700" y="984250"/>
          <p14:tracePt t="103406" x="5772150" y="958850"/>
          <p14:tracePt t="103408" x="5746750" y="958850"/>
          <p14:tracePt t="103422" x="5734050" y="952500"/>
          <p14:tracePt t="103440" x="5695950" y="952500"/>
          <p14:tracePt t="103456" x="5632450" y="952500"/>
          <p14:tracePt t="103473" x="5499100" y="965200"/>
          <p14:tracePt t="103489" x="5372100" y="1003300"/>
          <p14:tracePt t="103506" x="5283200" y="1028700"/>
          <p14:tracePt t="103523" x="5194300" y="1054100"/>
          <p14:tracePt t="103540" x="5149850" y="1073150"/>
          <p14:tracePt t="103556" x="5130800" y="1079500"/>
          <p14:tracePt t="103683" x="5124450" y="1085850"/>
          <p14:tracePt t="103704" x="5118100" y="1111250"/>
          <p14:tracePt t="103710" x="5111750" y="1117600"/>
          <p14:tracePt t="103723" x="5111750" y="1123950"/>
          <p14:tracePt t="103740" x="5118100" y="1130300"/>
          <p14:tracePt t="103757" x="5130800" y="1143000"/>
          <p14:tracePt t="103775" x="5187950" y="1162050"/>
          <p14:tracePt t="103778" x="5232400" y="1181100"/>
          <p14:tracePt t="103790" x="5257800" y="1187450"/>
          <p14:tracePt t="103807" x="5334000" y="1219200"/>
          <p14:tracePt t="103825" x="5391150" y="1244600"/>
          <p14:tracePt t="103828" x="5410200" y="1257300"/>
          <p14:tracePt t="103839" x="5448300" y="1276350"/>
          <p14:tracePt t="103856" x="5499100" y="1295400"/>
          <p14:tracePt t="103873" x="5588000" y="1327150"/>
          <p14:tracePt t="103878" x="5651500" y="1346200"/>
          <p14:tracePt t="103890" x="5683250" y="1352550"/>
          <p14:tracePt t="103907" x="5778500" y="1358900"/>
          <p14:tracePt t="103924" x="5822950" y="1358900"/>
          <p14:tracePt t="103940" x="5854700" y="1358900"/>
          <p14:tracePt t="103957" x="5873750" y="1352550"/>
          <p14:tracePt t="103974" x="5880100" y="1346200"/>
          <p14:tracePt t="103992" x="5886450" y="1346200"/>
          <p14:tracePt t="104007" x="5892800" y="1346200"/>
          <p14:tracePt t="104024" x="5899150" y="1339850"/>
          <p14:tracePt t="104041" x="5905500" y="1339850"/>
          <p14:tracePt t="104057" x="5911850" y="1333500"/>
          <p14:tracePt t="104073" x="5924550" y="1333500"/>
          <p14:tracePt t="104107" x="5937250" y="1333500"/>
          <p14:tracePt t="104123" x="5949950" y="1333500"/>
          <p14:tracePt t="104140" x="5956300" y="1333500"/>
          <p14:tracePt t="104157" x="5969000" y="1333500"/>
          <p14:tracePt t="104175" x="5981700" y="1333500"/>
          <p14:tracePt t="104190" x="5994400" y="1333500"/>
          <p14:tracePt t="104207" x="6007100" y="1333500"/>
          <p14:tracePt t="104226" x="6013450" y="1333500"/>
          <p14:tracePt t="104262" x="6019800" y="1333500"/>
          <p14:tracePt t="104276" x="6026150" y="1333500"/>
          <p14:tracePt t="104290" x="6038850" y="1339850"/>
          <p14:tracePt t="104307" x="6051550" y="1346200"/>
          <p14:tracePt t="104324" x="6064250" y="1358900"/>
          <p14:tracePt t="104339" x="6083300" y="1371600"/>
          <p14:tracePt t="104357" x="6102350" y="1384300"/>
          <p14:tracePt t="104377" x="6115050" y="1390650"/>
          <p14:tracePt t="104390" x="6127750" y="1397000"/>
          <p14:tracePt t="104407" x="6140450" y="1409700"/>
          <p14:tracePt t="104424" x="6146800" y="1416050"/>
          <p14:tracePt t="104440" x="6153150" y="1416050"/>
          <p14:tracePt t="104457" x="6153150" y="1422400"/>
          <p14:tracePt t="104474" x="6159500" y="1422400"/>
          <p14:tracePt t="104797" x="6159500" y="1428750"/>
          <p14:tracePt t="104804" x="6159500" y="1435100"/>
          <p14:tracePt t="104812" x="6159500" y="1447800"/>
          <p14:tracePt t="104825" x="6159500" y="1479550"/>
          <p14:tracePt t="104843" x="6172200" y="1504950"/>
          <p14:tracePt t="104859" x="6184900" y="1530350"/>
          <p14:tracePt t="104875" x="6197600" y="1549400"/>
          <p14:tracePt t="104891" x="6203950" y="1562100"/>
          <p14:tracePt t="104924" x="6203950" y="1568450"/>
          <p14:tracePt t="104941" x="6203950" y="1574800"/>
          <p14:tracePt t="104997" x="6197600" y="1574800"/>
          <p14:tracePt t="105013" x="6191250" y="1574800"/>
          <p14:tracePt t="105023" x="6184900" y="1568450"/>
          <p14:tracePt t="105041" x="6165850" y="1555750"/>
          <p14:tracePt t="105058" x="6140450" y="1530350"/>
          <p14:tracePt t="105075" x="6121400" y="1504950"/>
          <p14:tracePt t="105091" x="6089650" y="1473200"/>
          <p14:tracePt t="105093" x="6083300" y="1466850"/>
          <p14:tracePt t="105109" x="6051550" y="1447800"/>
          <p14:tracePt t="105124" x="6032500" y="1441450"/>
          <p14:tracePt t="105141" x="6007100" y="1441450"/>
          <p14:tracePt t="105158" x="5981700" y="1441450"/>
          <p14:tracePt t="105174" x="5962650" y="1435100"/>
          <p14:tracePt t="105212" x="5956300" y="1435100"/>
          <p14:tracePt t="105241" x="5943600" y="1428750"/>
          <p14:tracePt t="105257" x="5937250" y="1428750"/>
          <p14:tracePt t="105259" x="5937250" y="1422400"/>
          <p14:tracePt t="105274" x="5930900" y="1416050"/>
          <p14:tracePt t="105325" x="5930900" y="1422400"/>
          <p14:tracePt t="105341" x="5924550" y="1435100"/>
          <p14:tracePt t="105357" x="5924550" y="1441450"/>
          <p14:tracePt t="105429" x="5911850" y="1447800"/>
          <p14:tracePt t="105441" x="5899150" y="1454150"/>
          <p14:tracePt t="105458" x="5867400" y="1460500"/>
          <p14:tracePt t="105475" x="5842000" y="1466850"/>
          <p14:tracePt t="105525" x="5842000" y="1447800"/>
          <p14:tracePt t="105541" x="5842000" y="1428750"/>
          <p14:tracePt t="105558" x="5848350" y="1422400"/>
          <p14:tracePt t="105577" x="5848350" y="1416050"/>
          <p14:tracePt t="105638" x="5835650" y="1409700"/>
          <p14:tracePt t="105658" x="5829300" y="1403350"/>
          <p14:tracePt t="105675" x="5810250" y="1384300"/>
          <p14:tracePt t="105692" x="5784850" y="1346200"/>
          <p14:tracePt t="105709" x="5778500" y="1333500"/>
          <p14:tracePt t="105725" x="5759450" y="1314450"/>
          <p14:tracePt t="105776" x="5753100" y="1314450"/>
          <p14:tracePt t="105791" x="5715000" y="1308100"/>
          <p14:tracePt t="105808" x="5670550" y="1320800"/>
          <p14:tracePt t="105825" x="5626100" y="1339850"/>
          <p14:tracePt t="105842" x="5619750" y="1339850"/>
          <p14:tracePt t="105973" x="5613400" y="1346200"/>
          <p14:tracePt t="106053" x="5619750" y="1346200"/>
          <p14:tracePt t="106062" x="5632450" y="1346200"/>
          <p14:tracePt t="106077" x="5670550" y="1346200"/>
          <p14:tracePt t="106092" x="5715000" y="1346200"/>
          <p14:tracePt t="106110" x="5746750" y="1346200"/>
          <p14:tracePt t="106125" x="5772150" y="1346200"/>
          <p14:tracePt t="106142" x="5784850" y="1346200"/>
          <p14:tracePt t="106159" x="5791200" y="1352550"/>
          <p14:tracePt t="106175" x="5797550" y="1352550"/>
          <p14:tracePt t="106209" x="5803900" y="1352550"/>
          <p14:tracePt t="106278" x="5803900" y="1358900"/>
          <p14:tracePt t="106298" x="5803900" y="1365250"/>
          <p14:tracePt t="106382" x="5810250" y="1365250"/>
          <p14:tracePt t="106392" x="5810250" y="1358900"/>
          <p14:tracePt t="106411" x="5816600" y="1352550"/>
          <p14:tracePt t="106426" x="5816600" y="1346200"/>
          <p14:tracePt t="106442" x="5822950" y="1346200"/>
          <p14:tracePt t="106544" x="5822950" y="1339850"/>
          <p14:tracePt t="106569" x="5822950" y="1333500"/>
          <p14:tracePt t="106775" x="5810250" y="1333500"/>
          <p14:tracePt t="106793" x="5778500" y="1333500"/>
          <p14:tracePt t="106809" x="5765800" y="1339850"/>
          <p14:tracePt t="106851" x="5765800" y="1333500"/>
          <p14:tracePt t="106860" x="5765800" y="1327150"/>
          <p14:tracePt t="106876" x="5791200" y="1308100"/>
          <p14:tracePt t="106893" x="5803900" y="1301750"/>
          <p14:tracePt t="106910" x="5803900" y="1295400"/>
          <p14:tracePt t="106968" x="5810250" y="1301750"/>
          <p14:tracePt t="106976" x="5816600" y="1301750"/>
          <p14:tracePt t="106993" x="5962650" y="1333500"/>
          <p14:tracePt t="107009" x="6203950" y="1377950"/>
          <p14:tracePt t="107011" x="6388100" y="1409700"/>
          <p14:tracePt t="107026" x="6591300" y="1441450"/>
          <p14:tracePt t="107028" x="6826250" y="1479550"/>
          <p14:tracePt t="107043" x="7277100" y="1549400"/>
          <p14:tracePt t="107059" x="7581900" y="1606550"/>
          <p14:tracePt t="107076" x="7899400" y="1727200"/>
          <p14:tracePt t="107093" x="8134350" y="1835150"/>
          <p14:tracePt t="107110" x="8318500" y="1917700"/>
          <p14:tracePt t="107126" x="8515350" y="1993900"/>
          <p14:tracePt t="107143" x="8750300" y="2070100"/>
          <p14:tracePt t="107160" x="8934450" y="2127250"/>
          <p14:tracePt t="107176" x="9137650" y="2209800"/>
          <p14:tracePt t="107193" x="9251950" y="2260600"/>
          <p14:tracePt t="107209" x="9334500" y="2292350"/>
          <p14:tracePt t="107226" x="9391650" y="2311400"/>
          <p14:tracePt t="107243" x="9429750" y="2311400"/>
          <p14:tracePt t="107260" x="9442450" y="2311400"/>
          <p14:tracePt t="107276" x="9455150" y="2298700"/>
          <p14:tracePt t="107293" x="9474200" y="2286000"/>
          <p14:tracePt t="107309" x="9499600" y="2279650"/>
          <p14:tracePt t="107326" x="9525000" y="2266950"/>
          <p14:tracePt t="107343" x="9569450" y="2254250"/>
          <p14:tracePt t="107360" x="9607550" y="2241550"/>
          <p14:tracePt t="107376" x="9645650" y="2228850"/>
          <p14:tracePt t="107393" x="9658350" y="2228850"/>
          <p14:tracePt t="107478" x="9645650" y="2222500"/>
          <p14:tracePt t="107498" x="9607550" y="2209800"/>
          <p14:tracePt t="107510" x="9518650" y="2190750"/>
          <p14:tracePt t="107528" x="9404350" y="2171700"/>
          <p14:tracePt t="107543" x="9283700" y="2165350"/>
          <p14:tracePt t="107560" x="9207500" y="2159000"/>
          <p14:tracePt t="107576" x="9163050" y="2152650"/>
          <p14:tracePt t="107593" x="9156700" y="2152650"/>
          <p14:tracePt t="107643" x="9144000" y="2152650"/>
          <p14:tracePt t="107660" x="9112250" y="2152650"/>
          <p14:tracePt t="107676" x="9048750" y="2159000"/>
          <p14:tracePt t="107693" x="8985250" y="2171700"/>
          <p14:tracePt t="107710" x="8928100" y="2184400"/>
          <p14:tracePt t="107726" x="8902700" y="2216150"/>
          <p14:tracePt t="107743" x="8896350" y="2260600"/>
          <p14:tracePt t="107762" x="8896350" y="2292350"/>
          <p14:tracePt t="107777" x="8915400" y="2324100"/>
          <p14:tracePt t="107781" x="8934450" y="2343150"/>
          <p14:tracePt t="107793" x="8947150" y="2355850"/>
          <p14:tracePt t="107811" x="8985250" y="2374900"/>
          <p14:tracePt t="107827" x="9067800" y="2393950"/>
          <p14:tracePt t="107843" x="9105900" y="2400300"/>
          <p14:tracePt t="107845" x="9137650" y="2406650"/>
          <p14:tracePt t="107860" x="9226550" y="2419350"/>
          <p14:tracePt t="107876" x="9372600" y="2432050"/>
          <p14:tracePt t="107893" x="9525000" y="2438400"/>
          <p14:tracePt t="107910" x="9683750" y="2432050"/>
          <p14:tracePt t="107927" x="9810750" y="2406650"/>
          <p14:tracePt t="107943" x="9874250" y="2374900"/>
          <p14:tracePt t="107961" x="9912350" y="2336800"/>
          <p14:tracePt t="107977" x="9925050" y="2311400"/>
          <p14:tracePt t="107993" x="9925050" y="2286000"/>
          <p14:tracePt t="108010" x="9925050" y="2266950"/>
          <p14:tracePt t="108028" x="9931400" y="2254250"/>
          <p14:tracePt t="108044" x="9937750" y="2241550"/>
          <p14:tracePt t="108060" x="9950450" y="2241550"/>
          <p14:tracePt t="108062" x="9950450" y="2235200"/>
          <p14:tracePt t="108111" x="9950450" y="2222500"/>
          <p14:tracePt t="108127" x="9937750" y="2203450"/>
          <p14:tracePt t="108144" x="9906000" y="2184400"/>
          <p14:tracePt t="108160" x="9855200" y="2152650"/>
          <p14:tracePt t="108179" x="9791700" y="2114550"/>
          <p14:tracePt t="108193" x="9715500" y="2082800"/>
          <p14:tracePt t="108210" x="9664700" y="2070100"/>
          <p14:tracePt t="108227" x="9601200" y="2051050"/>
          <p14:tracePt t="108244" x="9563100" y="2044700"/>
          <p14:tracePt t="108260" x="9525000" y="2032000"/>
          <p14:tracePt t="108277" x="9480550" y="2025650"/>
          <p14:tracePt t="108293" x="9372600" y="2025650"/>
          <p14:tracePt t="108311" x="9175750" y="2025650"/>
          <p14:tracePt t="108327" x="8883650" y="2032000"/>
          <p14:tracePt t="108344" x="8737600" y="2025650"/>
          <p14:tracePt t="108361" x="8591550" y="2019300"/>
          <p14:tracePt t="108381" x="8572500" y="2019300"/>
          <p14:tracePt t="108410" x="8591550" y="2038350"/>
          <p14:tracePt t="108428" x="8655050" y="2082800"/>
          <p14:tracePt t="108444" x="8731250" y="2120900"/>
          <p14:tracePt t="108460" x="8794750" y="2146300"/>
          <p14:tracePt t="108479" x="8826500" y="2159000"/>
          <p14:tracePt t="108494" x="8839200" y="2165350"/>
          <p14:tracePt t="108538" x="8845550" y="2171700"/>
          <p14:tracePt t="108546" x="8851900" y="2178050"/>
          <p14:tracePt t="108561" x="8864600" y="2184400"/>
          <p14:tracePt t="108577" x="8928100" y="2216150"/>
          <p14:tracePt t="108594" x="8953500" y="2222500"/>
          <p14:tracePt t="108595" x="8978900" y="2228850"/>
          <p14:tracePt t="108610" x="9023350" y="2241550"/>
          <p14:tracePt t="108626" x="9061450" y="2241550"/>
          <p14:tracePt t="108644" x="9093200" y="2247900"/>
          <p14:tracePt t="108661" x="9105900" y="2247900"/>
          <p14:tracePt t="108711" x="9086850" y="2247900"/>
          <p14:tracePt t="108727" x="9042400" y="2254250"/>
          <p14:tracePt t="108744" x="8985250" y="2254250"/>
          <p14:tracePt t="108761" x="8940800" y="2254250"/>
          <p14:tracePt t="112599" x="8947150" y="2260600"/>
          <p14:tracePt t="112610" x="8959850" y="2266950"/>
          <p14:tracePt t="112617" x="8972550" y="2273300"/>
          <p14:tracePt t="112634" x="8991600" y="2279650"/>
          <p14:tracePt t="112648" x="9004300" y="2286000"/>
          <p14:tracePt t="112664" x="9010650" y="2286000"/>
          <p14:tracePt t="113939" x="8997950" y="2286000"/>
          <p14:tracePt t="113949" x="8978900" y="2279650"/>
          <p14:tracePt t="113956" x="8940800" y="2273300"/>
          <p14:tracePt t="113965" x="8890000" y="2260600"/>
          <p14:tracePt t="113982" x="8826500" y="2254250"/>
          <p14:tracePt t="113984" x="8807450" y="2247900"/>
          <p14:tracePt t="113999" x="8794750" y="2241550"/>
          <p14:tracePt t="114016" x="8788400" y="2228850"/>
          <p14:tracePt t="114032" x="8794750" y="2222500"/>
          <p14:tracePt t="114048" x="8794750" y="2216150"/>
          <p14:tracePt t="114065" x="8807450" y="2216150"/>
          <p14:tracePt t="114082" x="8801100" y="2216150"/>
          <p14:tracePt t="114099" x="8788400" y="2216150"/>
          <p14:tracePt t="114115" x="8775700" y="2216150"/>
          <p14:tracePt t="114132" x="8763000" y="2216150"/>
          <p14:tracePt t="114148" x="8756650" y="2216150"/>
          <p14:tracePt t="114306" x="8763000" y="2216150"/>
          <p14:tracePt t="114316" x="8801100" y="2247900"/>
          <p14:tracePt t="114325" x="8845550" y="2273300"/>
          <p14:tracePt t="114336" x="8890000" y="2305050"/>
          <p14:tracePt t="114349" x="8972550" y="2355850"/>
          <p14:tracePt t="114365" x="9042400" y="2387600"/>
          <p14:tracePt t="114383" x="9074150" y="2400300"/>
          <p14:tracePt t="114399" x="9080500" y="2400300"/>
          <p14:tracePt t="114570" x="9080500" y="2393950"/>
          <p14:tracePt t="114585" x="9074150" y="2393950"/>
          <p14:tracePt t="114599" x="9074150" y="2387600"/>
          <p14:tracePt t="114695" x="9086850" y="2400300"/>
          <p14:tracePt t="114702" x="9093200" y="2406650"/>
          <p14:tracePt t="114716" x="9099550" y="2413000"/>
          <p14:tracePt t="114733" x="9099550" y="2425700"/>
          <p14:tracePt t="114749" x="9105900" y="2438400"/>
          <p14:tracePt t="114766" x="9112250" y="2438400"/>
          <p14:tracePt t="114783" x="9118600" y="2444750"/>
          <p14:tracePt t="114799" x="9137650" y="2457450"/>
          <p14:tracePt t="114816" x="9169400" y="2470150"/>
          <p14:tracePt t="114818" x="9201150" y="2476500"/>
          <p14:tracePt t="114833" x="9226550" y="2482850"/>
          <p14:tracePt t="114834" x="9245600" y="2482850"/>
          <p14:tracePt t="114849" x="9271000" y="2482850"/>
          <p14:tracePt t="114851" x="9302750" y="2489200"/>
          <p14:tracePt t="114866" x="9334500" y="2489200"/>
          <p14:tracePt t="114882" x="9359900" y="2489200"/>
          <p14:tracePt t="114899" x="9378950" y="2482850"/>
          <p14:tracePt t="114916" x="9385300" y="2476500"/>
          <p14:tracePt t="114932" x="9423400" y="2457450"/>
          <p14:tracePt t="114949" x="9442450" y="2444750"/>
          <p14:tracePt t="114966" x="9461500" y="2425700"/>
          <p14:tracePt t="114983" x="9493250" y="2406650"/>
          <p14:tracePt t="114999" x="9512300" y="2393950"/>
          <p14:tracePt t="115019" x="9531350" y="2374900"/>
          <p14:tracePt t="115020" x="9537700" y="2362200"/>
          <p14:tracePt t="115037" x="9556750" y="2343150"/>
          <p14:tracePt t="115050" x="9563100" y="2330450"/>
          <p14:tracePt t="115066" x="9569450" y="2305050"/>
          <p14:tracePt t="115083" x="9569450" y="2286000"/>
          <p14:tracePt t="115098" x="9569450" y="2279650"/>
          <p14:tracePt t="115117" x="9569450" y="2273300"/>
          <p14:tracePt t="115133" x="9563100" y="2266950"/>
          <p14:tracePt t="115149" x="9556750" y="2260600"/>
          <p14:tracePt t="115166" x="9556750" y="2254250"/>
          <p14:tracePt t="115183" x="9544050" y="2235200"/>
          <p14:tracePt t="115199" x="9537700" y="2222500"/>
          <p14:tracePt t="115218" x="9531350" y="2203450"/>
          <p14:tracePt t="115233" x="9525000" y="2190750"/>
          <p14:tracePt t="115250" x="9525000" y="2184400"/>
          <p14:tracePt t="115305" x="9518650" y="2184400"/>
          <p14:tracePt t="115319" x="9505950" y="2190750"/>
          <p14:tracePt t="115333" x="9499600" y="2197100"/>
          <p14:tracePt t="115350" x="9474200" y="2228850"/>
          <p14:tracePt t="115371" x="9467850" y="2260600"/>
          <p14:tracePt t="115383" x="9461500" y="2298700"/>
          <p14:tracePt t="115400" x="9461500" y="2311400"/>
          <p14:tracePt t="115417" x="9448800" y="2336800"/>
          <p14:tracePt t="115434" x="9442450" y="2355850"/>
          <p14:tracePt t="115449" x="9436100" y="2362200"/>
          <p14:tracePt t="115466" x="9436100" y="2368550"/>
          <p14:tracePt t="115522" x="9423400" y="2368550"/>
          <p14:tracePt t="115533" x="9417050" y="2368550"/>
          <p14:tracePt t="115550" x="9372600" y="2368550"/>
          <p14:tracePt t="115566" x="9328150" y="2368550"/>
          <p14:tracePt t="115568" x="9315450" y="2368550"/>
          <p14:tracePt t="115586" x="9296400" y="2368550"/>
          <p14:tracePt t="115602" x="9290050" y="2368550"/>
          <p14:tracePt t="115702" x="9290050" y="2381250"/>
          <p14:tracePt t="115716" x="9290050" y="2387600"/>
          <p14:tracePt t="130883" x="9277350" y="2387600"/>
          <p14:tracePt t="130905" x="9169400" y="2406650"/>
          <p14:tracePt t="130913" x="9137650" y="2425700"/>
          <p14:tracePt t="130931" x="9086850" y="2463800"/>
          <p14:tracePt t="130946" x="9074150" y="2476500"/>
          <p14:tracePt t="131107" x="9086850" y="2476500"/>
          <p14:tracePt t="131115" x="9105900" y="2470150"/>
          <p14:tracePt t="131125" x="9137650" y="2470150"/>
          <p14:tracePt t="131132" x="9175750" y="2470150"/>
          <p14:tracePt t="131147" x="9188450" y="2470150"/>
          <p14:tracePt t="131164" x="9264650" y="2470150"/>
          <p14:tracePt t="131182" x="9283700" y="2470150"/>
          <p14:tracePt t="131186" x="9296400" y="2476500"/>
          <p14:tracePt t="131197" x="9302750" y="2476500"/>
          <p14:tracePt t="131215" x="9315450" y="2482850"/>
          <p14:tracePt t="131230" x="9334500" y="2482850"/>
          <p14:tracePt t="131246" x="9353550" y="2482850"/>
          <p14:tracePt t="131263" x="9378950" y="2482850"/>
          <p14:tracePt t="131282" x="9404350" y="2476500"/>
          <p14:tracePt t="131296" x="9417050" y="2470150"/>
          <p14:tracePt t="131312" x="9436100" y="2470150"/>
          <p14:tracePt t="131330" x="9448800" y="2463800"/>
          <p14:tracePt t="131346" x="9486900" y="2451100"/>
          <p14:tracePt t="131381" x="9626600" y="2432050"/>
          <p14:tracePt t="131396" x="9709150" y="2425700"/>
          <p14:tracePt t="131413" x="9791700" y="2419350"/>
          <p14:tracePt t="131430" x="9836150" y="2419350"/>
          <p14:tracePt t="131446" x="9899650" y="2419350"/>
          <p14:tracePt t="131463" x="9982200" y="2419350"/>
          <p14:tracePt t="131483" x="10083800" y="2413000"/>
          <p14:tracePt t="131499" x="10204450" y="2413000"/>
          <p14:tracePt t="131513" x="10369550" y="2425700"/>
          <p14:tracePt t="131530" x="10502900" y="2432050"/>
          <p14:tracePt t="131546" x="10566400" y="2432050"/>
          <p14:tracePt t="131564" x="10636250" y="2432050"/>
          <p14:tracePt t="131580" x="10693400" y="2425700"/>
          <p14:tracePt t="131597" x="10737850" y="2419350"/>
          <p14:tracePt t="131598" x="10769600" y="2413000"/>
          <p14:tracePt t="131613" x="10814050" y="2400300"/>
          <p14:tracePt t="131630" x="10826750" y="2393950"/>
          <p14:tracePt t="131647" x="10877550" y="2381250"/>
          <p14:tracePt t="131663" x="10909300" y="2374900"/>
          <p14:tracePt t="131680" x="10953750" y="2362200"/>
          <p14:tracePt t="131696" x="10979150" y="2349500"/>
          <p14:tracePt t="131713" x="10991850" y="2336800"/>
          <p14:tracePt t="131730" x="10998200" y="2324100"/>
          <p14:tracePt t="131746" x="10998200" y="2286000"/>
          <p14:tracePt t="131763" x="10972800" y="2247900"/>
          <p14:tracePt t="131780" x="10953750" y="2216150"/>
          <p14:tracePt t="131797" x="10941050" y="2203450"/>
          <p14:tracePt t="131813" x="10922000" y="2184400"/>
          <p14:tracePt t="131830" x="10909300" y="2178050"/>
          <p14:tracePt t="131847" x="10902950" y="2171700"/>
          <p14:tracePt t="131863" x="10877550" y="2165350"/>
          <p14:tracePt t="131880" x="10839450" y="2165350"/>
          <p14:tracePt t="131897" x="10712450" y="2178050"/>
          <p14:tracePt t="131913" x="10617200" y="2184400"/>
          <p14:tracePt t="131930" x="10560050" y="2190750"/>
          <p14:tracePt t="131947" x="10509250" y="2190750"/>
          <p14:tracePt t="131964" x="10490200" y="2190750"/>
          <p14:tracePt t="131980" x="10452100" y="2197100"/>
          <p14:tracePt t="131997" x="10369550" y="2235200"/>
          <p14:tracePt t="132014" x="10166350" y="2317750"/>
          <p14:tracePt t="132029" x="9874250" y="2362200"/>
          <p14:tracePt t="132047" x="9531350" y="2393950"/>
          <p14:tracePt t="132063" x="9245600" y="2425700"/>
          <p14:tracePt t="132080" x="9023350" y="2425700"/>
          <p14:tracePt t="132081" x="8978900" y="2419350"/>
          <p14:tracePt t="132097" x="8972550" y="2413000"/>
          <p14:tracePt t="132099" x="8972550" y="2406650"/>
          <p14:tracePt t="132113" x="8972550" y="2400300"/>
          <p14:tracePt t="132115" x="8972550" y="2393950"/>
          <p14:tracePt t="132130" x="8978900" y="2393950"/>
          <p14:tracePt t="132147" x="8978900" y="2413000"/>
          <p14:tracePt t="132164" x="8972550" y="2451100"/>
          <p14:tracePt t="132180" x="8947150" y="2501900"/>
          <p14:tracePt t="132197" x="8928100" y="2540000"/>
          <p14:tracePt t="132214" x="8921750" y="2571750"/>
          <p14:tracePt t="132233" x="8928100" y="2590800"/>
          <p14:tracePt t="132247" x="8953500" y="2590800"/>
          <p14:tracePt t="132264" x="8997950" y="2590800"/>
          <p14:tracePt t="132281" x="9055100" y="2584450"/>
          <p14:tracePt t="132299" x="9118600" y="2584450"/>
          <p14:tracePt t="132314" x="9175750" y="2597150"/>
          <p14:tracePt t="132330" x="9226550" y="2622550"/>
          <p14:tracePt t="132347" x="9258300" y="2641600"/>
          <p14:tracePt t="132364" x="9328150" y="2686050"/>
          <p14:tracePt t="132381" x="9359900" y="2698750"/>
          <p14:tracePt t="132397" x="9378950" y="2705100"/>
          <p14:tracePt t="132414" x="9404350" y="2705100"/>
          <p14:tracePt t="132430" x="9429750" y="2698750"/>
          <p14:tracePt t="132447" x="9461500" y="2673350"/>
          <p14:tracePt t="132464" x="9486900" y="2647950"/>
          <p14:tracePt t="132481" x="9512300" y="2635250"/>
          <p14:tracePt t="132497" x="9531350" y="2622550"/>
          <p14:tracePt t="132514" x="9531350" y="2616200"/>
          <p14:tracePt t="132530" x="9518650" y="2616200"/>
          <p14:tracePt t="132532" x="9505950" y="2616200"/>
          <p14:tracePt t="132547" x="9480550" y="2616200"/>
          <p14:tracePt t="132581" x="9474200" y="2609850"/>
          <p14:tracePt t="132597" x="9467850" y="2603500"/>
          <p14:tracePt t="132614" x="9442450" y="2590800"/>
          <p14:tracePt t="132631" x="9410700" y="2590800"/>
          <p14:tracePt t="132647" x="9410700" y="2584450"/>
          <p14:tracePt t="134739" x="9404350" y="2584450"/>
          <p14:tracePt t="134745" x="9398000" y="2584450"/>
          <p14:tracePt t="134766" x="9340850" y="2559050"/>
          <p14:tracePt t="134783" x="9283700" y="2546350"/>
          <p14:tracePt t="134800" x="9251950" y="2540000"/>
          <p14:tracePt t="134803" x="9239250" y="2540000"/>
          <p14:tracePt t="134863" x="9232900" y="2540000"/>
          <p14:tracePt t="134871" x="9226550" y="2546350"/>
          <p14:tracePt t="134883" x="9213850" y="2552700"/>
          <p14:tracePt t="134899" x="9182100" y="2565400"/>
          <p14:tracePt t="134916" x="9144000" y="2571750"/>
          <p14:tracePt t="134920" x="9131300" y="2578100"/>
          <p14:tracePt t="134933" x="9124950" y="2578100"/>
          <p14:tracePt t="134935" x="9118600" y="2578100"/>
          <p14:tracePt t="134950" x="9112250" y="2578100"/>
          <p14:tracePt t="134966" x="9099550" y="2584450"/>
          <p14:tracePt t="134983" x="9036050" y="2597150"/>
          <p14:tracePt t="135000" x="8909050" y="2628900"/>
          <p14:tracePt t="135017" x="8750300" y="2667000"/>
          <p14:tracePt t="135034" x="8642350" y="2698750"/>
          <p14:tracePt t="135049" x="8566150" y="2717800"/>
          <p14:tracePt t="135066" x="8553450" y="2724150"/>
          <p14:tracePt t="135083" x="8559800" y="2724150"/>
          <p14:tracePt t="135100" x="8604250" y="2730500"/>
          <p14:tracePt t="135116" x="8693150" y="2743200"/>
          <p14:tracePt t="135133" x="8826500" y="2774950"/>
          <p14:tracePt t="135149" x="8915400" y="2800350"/>
          <p14:tracePt t="135166" x="9029700" y="2844800"/>
          <p14:tracePt t="135168" x="9074150" y="2863850"/>
          <p14:tracePt t="135184" x="9137650" y="2876550"/>
          <p14:tracePt t="135199" x="9169400" y="2882900"/>
          <p14:tracePt t="135201" x="9194800" y="2882900"/>
          <p14:tracePt t="135216" x="9232900" y="2882900"/>
          <p14:tracePt t="135232" x="9277350" y="2870200"/>
          <p14:tracePt t="135249" x="9321800" y="2851150"/>
          <p14:tracePt t="135266" x="9366250" y="2819400"/>
          <p14:tracePt t="135283" x="9404350" y="2781300"/>
          <p14:tracePt t="135300" x="9436100" y="2749550"/>
          <p14:tracePt t="135316" x="9455150" y="2711450"/>
          <p14:tracePt t="135333" x="9461500" y="2667000"/>
          <p14:tracePt t="135350" x="9461500" y="2628900"/>
          <p14:tracePt t="135356" x="9455150" y="2616200"/>
          <p14:tracePt t="135371" x="9436100" y="2571750"/>
          <p14:tracePt t="135383" x="9429750" y="2559050"/>
          <p14:tracePt t="135404" x="9391650" y="2514600"/>
          <p14:tracePt t="135417" x="9378950" y="2501900"/>
          <p14:tracePt t="135418" x="9372600" y="2495550"/>
          <p14:tracePt t="135436" x="9328150" y="2470150"/>
          <p14:tracePt t="135450" x="9232900" y="2451100"/>
          <p14:tracePt t="135466" x="9118600" y="2444750"/>
          <p14:tracePt t="135483" x="8966200" y="2425700"/>
          <p14:tracePt t="135500" x="8870950" y="2413000"/>
          <p14:tracePt t="135516" x="8807450" y="2374900"/>
          <p14:tracePt t="135533" x="8794750" y="2355850"/>
          <p14:tracePt t="135567" x="8813800" y="2355850"/>
          <p14:tracePt t="135583" x="8915400" y="2374900"/>
          <p14:tracePt t="135600" x="9042400" y="2400300"/>
          <p14:tracePt t="135616" x="9137650" y="2425700"/>
          <p14:tracePt t="135633" x="9182100" y="2438400"/>
          <p14:tracePt t="135650" x="9220200" y="2451100"/>
          <p14:tracePt t="135667" x="9239250" y="2463800"/>
          <p14:tracePt t="135683" x="9251950" y="2476500"/>
          <p14:tracePt t="135700" x="9251950" y="2482850"/>
          <p14:tracePt t="135717" x="9251950" y="2489200"/>
          <p14:tracePt t="135733" x="9251950" y="2495550"/>
          <p14:tracePt t="135750" x="9251950" y="2501900"/>
          <p14:tracePt t="135767" x="9251950" y="2514600"/>
          <p14:tracePt t="135801" x="9251950" y="2520950"/>
          <p14:tracePt t="135855" x="9251950" y="2527300"/>
          <p14:tracePt t="135895" x="9245600" y="2533650"/>
          <p14:tracePt t="135909" x="9239250" y="2540000"/>
          <p14:tracePt t="135926" x="9239250" y="2546350"/>
          <p14:tracePt t="135951" x="9232900" y="2546350"/>
          <p14:tracePt t="136144" x="9226550" y="2546350"/>
          <p14:tracePt t="136379" x="9220200" y="2546350"/>
          <p14:tracePt t="136423" x="9220200" y="2540000"/>
          <p14:tracePt t="136441" x="9239250" y="2540000"/>
          <p14:tracePt t="136468" x="9271000" y="2540000"/>
          <p14:tracePt t="136485" x="9302750" y="2546350"/>
          <p14:tracePt t="136500" x="9309100" y="2552700"/>
          <p14:tracePt t="136517" x="9309100" y="2559050"/>
          <p14:tracePt t="136570" x="9321800" y="2559050"/>
          <p14:tracePt t="136584" x="9385300" y="2565400"/>
          <p14:tracePt t="136601" x="9480550" y="2584450"/>
          <p14:tracePt t="136617" x="9620250" y="2603500"/>
          <p14:tracePt t="136634" x="9753600" y="2609850"/>
          <p14:tracePt t="136651" x="9829800" y="2609850"/>
          <p14:tracePt t="136667" x="9886950" y="2609850"/>
          <p14:tracePt t="136684" x="9912350" y="2609850"/>
          <p14:tracePt t="136686" x="9925050" y="2609850"/>
          <p14:tracePt t="136704" x="9937750" y="2609850"/>
          <p14:tracePt t="136717" x="9950450" y="2609850"/>
          <p14:tracePt t="136719" x="9956800" y="2609850"/>
          <p14:tracePt t="136734" x="9982200" y="2609850"/>
          <p14:tracePt t="136751" x="10013950" y="2616200"/>
          <p14:tracePt t="136767" x="10071100" y="2622550"/>
          <p14:tracePt t="136784" x="10121900" y="2635250"/>
          <p14:tracePt t="136801" x="10140950" y="2641600"/>
          <p14:tracePt t="136818" x="10160000" y="2654300"/>
          <p14:tracePt t="136834" x="10166350" y="2667000"/>
          <p14:tracePt t="136851" x="10172700" y="2673350"/>
          <p14:tracePt t="136868" x="10179050" y="2673350"/>
          <p14:tracePt t="136884" x="10179050" y="2679700"/>
          <p14:tracePt t="136901" x="10185400" y="2692400"/>
          <p14:tracePt t="136918" x="10179050" y="2717800"/>
          <p14:tracePt t="136934" x="10140950" y="2774950"/>
          <p14:tracePt t="136951" x="10064750" y="2882900"/>
          <p14:tracePt t="136955" x="10045700" y="2908300"/>
          <p14:tracePt t="136972" x="9994900" y="2971800"/>
          <p14:tracePt t="136985" x="9969500" y="3003550"/>
          <p14:tracePt t="137003" x="9937750" y="3022600"/>
          <p14:tracePt t="137018" x="9925050" y="3041650"/>
          <p14:tracePt t="137035" x="9918700" y="3048000"/>
          <p14:tracePt t="137051" x="9836150" y="3111500"/>
          <p14:tracePt t="137068" x="9721850" y="3175000"/>
          <p14:tracePt t="137084" x="9588500" y="3219450"/>
          <p14:tracePt t="137101" x="9436100" y="3257550"/>
          <p14:tracePt t="137118" x="9353550" y="3270250"/>
          <p14:tracePt t="137134" x="9302750" y="3270250"/>
          <p14:tracePt t="137168" x="9296400" y="3270250"/>
          <p14:tracePt t="137185" x="9277350" y="3289300"/>
          <p14:tracePt t="137201" x="9226550" y="3327400"/>
          <p14:tracePt t="137218" x="9099550" y="3397250"/>
          <p14:tracePt t="137233" x="9017000" y="3429000"/>
          <p14:tracePt t="137251" x="8959850" y="3454400"/>
          <p14:tracePt t="137268" x="8940800" y="3467100"/>
          <p14:tracePt t="137287" x="8928100" y="3473450"/>
          <p14:tracePt t="137304" x="8921750" y="3492500"/>
          <p14:tracePt t="137318" x="8915400" y="3524250"/>
          <p14:tracePt t="137334" x="8909050" y="3594100"/>
          <p14:tracePt t="137354" x="8902700" y="3638550"/>
          <p14:tracePt t="137359" x="8902700" y="3663950"/>
          <p14:tracePt t="137374" x="8902700" y="3676650"/>
          <p14:tracePt t="137384" x="8902700" y="3683000"/>
          <p14:tracePt t="137402" x="8909050" y="3695700"/>
          <p14:tracePt t="137405" x="8909050" y="3714750"/>
          <p14:tracePt t="137419" x="8909050" y="3721100"/>
          <p14:tracePt t="137435" x="8896350" y="3765550"/>
          <p14:tracePt t="137452" x="8845550" y="3822700"/>
          <p14:tracePt t="137468" x="8826500" y="3848100"/>
          <p14:tracePt t="137485" x="8807450" y="3898900"/>
          <p14:tracePt t="137503" x="8807450" y="3924300"/>
          <p14:tracePt t="137518" x="8813800" y="3949700"/>
          <p14:tracePt t="137535" x="8832850" y="3968750"/>
          <p14:tracePt t="137551" x="8858250" y="3994150"/>
          <p14:tracePt t="137567" x="8877300" y="4013200"/>
          <p14:tracePt t="137585" x="8909050" y="4038600"/>
          <p14:tracePt t="137601" x="8934450" y="4051300"/>
          <p14:tracePt t="137618" x="9004300" y="4064000"/>
          <p14:tracePt t="137635" x="9061450" y="4070350"/>
          <p14:tracePt t="137652" x="9137650" y="4064000"/>
          <p14:tracePt t="137668" x="9283700" y="4013200"/>
          <p14:tracePt t="137685" x="9474200" y="3911600"/>
          <p14:tracePt t="137702" x="9664700" y="3803650"/>
          <p14:tracePt t="137718" x="9715500" y="3771900"/>
          <p14:tracePt t="137735" x="9874250" y="3644900"/>
          <p14:tracePt t="137752" x="9906000" y="3594100"/>
          <p14:tracePt t="137768" x="9931400" y="3543300"/>
          <p14:tracePt t="137785" x="9944100" y="3492500"/>
          <p14:tracePt t="137801" x="9975850" y="3403600"/>
          <p14:tracePt t="137819" x="10001250" y="3302000"/>
          <p14:tracePt t="137835" x="10039350" y="3168650"/>
          <p14:tracePt t="137852" x="10052050" y="3060700"/>
          <p14:tracePt t="137868" x="10083800" y="2940050"/>
          <p14:tracePt t="137885" x="10115550" y="2870200"/>
          <p14:tracePt t="137902" x="10134600" y="2838450"/>
          <p14:tracePt t="137918" x="10140950" y="2825750"/>
          <p14:tracePt t="137987" x="10140950" y="2819400"/>
          <p14:tracePt t="138009" x="10147300" y="2813050"/>
          <p14:tracePt t="138016" x="10179050" y="2794000"/>
          <p14:tracePt t="138035" x="10255250" y="2768600"/>
          <p14:tracePt t="138052" x="10388600" y="2749550"/>
          <p14:tracePt t="138069" x="10528300" y="2743200"/>
          <p14:tracePt t="138085" x="10661650" y="2743200"/>
          <p14:tracePt t="138102" x="10699750" y="2743200"/>
          <p14:tracePt t="138140" x="10699750" y="2736850"/>
          <p14:tracePt t="138169" x="10706100" y="2736850"/>
          <p14:tracePt t="138185" x="10712450" y="2730500"/>
          <p14:tracePt t="138202" x="10725150" y="2724150"/>
          <p14:tracePt t="138219" x="10763250" y="2698750"/>
          <p14:tracePt t="138236" x="10795000" y="2679700"/>
          <p14:tracePt t="138238" x="10801350" y="2667000"/>
          <p14:tracePt t="138252" x="10801350" y="2660650"/>
          <p14:tracePt t="138254" x="10807700" y="2654300"/>
          <p14:tracePt t="138269" x="10807700" y="2635250"/>
          <p14:tracePt t="138286" x="10807700" y="2628900"/>
          <p14:tracePt t="138319" x="10807700" y="2622550"/>
          <p14:tracePt t="138335" x="10795000" y="2622550"/>
          <p14:tracePt t="138352" x="10782300" y="2616200"/>
          <p14:tracePt t="138354" x="10769600" y="2616200"/>
          <p14:tracePt t="138369" x="10718800" y="2616200"/>
          <p14:tracePt t="138386" x="10699750" y="2622550"/>
          <p14:tracePt t="138402" x="10636250" y="2628900"/>
          <p14:tracePt t="138419" x="10566400" y="2628900"/>
          <p14:tracePt t="138436" x="10452100" y="2616200"/>
          <p14:tracePt t="138452" x="10439400" y="2616200"/>
          <p14:tracePt t="138469" x="10433050" y="2616200"/>
          <p14:tracePt t="138486" x="10414000" y="2616200"/>
          <p14:tracePt t="138504" x="10414000" y="2622550"/>
          <p14:tracePt t="138519" x="10414000" y="2628900"/>
          <p14:tracePt t="138569" x="10433050" y="2628900"/>
          <p14:tracePt t="138586" x="10521950" y="2628900"/>
          <p14:tracePt t="138605" x="10680700" y="2622550"/>
          <p14:tracePt t="138619" x="10896600" y="2616200"/>
          <p14:tracePt t="138636" x="11093450" y="2616200"/>
          <p14:tracePt t="138652" x="11207750" y="2609850"/>
          <p14:tracePt t="138669" x="11245850" y="2609850"/>
          <p14:tracePt t="138686" x="11252200" y="2609850"/>
          <p14:tracePt t="138719" x="11233150" y="2622550"/>
          <p14:tracePt t="138736" x="11214100" y="2635250"/>
          <p14:tracePt t="138752" x="11182350" y="2647950"/>
          <p14:tracePt t="138769" x="11156950" y="2660650"/>
          <p14:tracePt t="138786" x="11118850" y="2667000"/>
          <p14:tracePt t="138802" x="11010900" y="2686050"/>
          <p14:tracePt t="138819" x="10852150" y="2717800"/>
          <p14:tracePt t="138836" x="10648950" y="2755900"/>
          <p14:tracePt t="138853" x="10401300" y="2787650"/>
          <p14:tracePt t="138869" x="10096500" y="2794000"/>
          <p14:tracePt t="138886" x="9956800" y="2800350"/>
          <p14:tracePt t="138903" x="9836150" y="2806700"/>
          <p14:tracePt t="138919" x="9696450" y="2813050"/>
          <p14:tracePt t="138936" x="9366250" y="2851150"/>
          <p14:tracePt t="138953" x="9080500" y="2876550"/>
          <p14:tracePt t="138969" x="8870950" y="2895600"/>
          <p14:tracePt t="138986" x="8686800" y="2914650"/>
          <p14:tracePt t="139003" x="8604250" y="2921000"/>
          <p14:tracePt t="139020" x="8578850" y="2927350"/>
          <p14:tracePt t="139037" x="8572500" y="2933700"/>
          <p14:tracePt t="139052" x="8566150" y="2940050"/>
          <p14:tracePt t="139069" x="8547100" y="2946400"/>
          <p14:tracePt t="139072" x="8528050" y="2952750"/>
          <p14:tracePt t="139086" x="8521700" y="2959100"/>
          <p14:tracePt t="139105" x="8496300" y="2971800"/>
          <p14:tracePt t="139119" x="8496300" y="2978150"/>
          <p14:tracePt t="139136" x="8502650" y="2984500"/>
          <p14:tracePt t="139153" x="8528050" y="2984500"/>
          <p14:tracePt t="139168" x="8566150" y="2984500"/>
          <p14:tracePt t="139186" x="8597900" y="2984500"/>
          <p14:tracePt t="139203" x="8610600" y="2984500"/>
          <p14:tracePt t="139279" x="8616950" y="2984500"/>
          <p14:tracePt t="139289" x="8623300" y="2984500"/>
          <p14:tracePt t="139305" x="8642350" y="2978150"/>
          <p14:tracePt t="139320" x="8680450" y="2971800"/>
          <p14:tracePt t="139336" x="8686800" y="2965450"/>
          <p14:tracePt t="139353" x="8693150" y="2965450"/>
          <p14:tracePt t="139372" x="8699500" y="2965450"/>
          <p14:tracePt t="139431" x="8705850" y="2959100"/>
          <p14:tracePt t="139453" x="8737600" y="2933700"/>
          <p14:tracePt t="139471" x="8750300" y="2921000"/>
          <p14:tracePt t="139537" x="8756650" y="2914650"/>
          <p14:tracePt t="139543" x="8756650" y="2908300"/>
          <p14:tracePt t="139553" x="8756650" y="2901950"/>
          <p14:tracePt t="139570" x="8763000" y="2889250"/>
          <p14:tracePt t="139587" x="8769350" y="2889250"/>
          <p14:tracePt t="139791" x="8782050" y="2882900"/>
          <p14:tracePt t="139804" x="8801100" y="2876550"/>
          <p14:tracePt t="139820" x="8883650" y="2844800"/>
          <p14:tracePt t="139837" x="8947150" y="2819400"/>
          <p14:tracePt t="139940" x="8947150" y="2813050"/>
          <p14:tracePt t="139957" x="8947150" y="2806700"/>
          <p14:tracePt t="139977" x="8953500" y="2794000"/>
          <p14:tracePt t="139987" x="8972550" y="2787650"/>
          <p14:tracePt t="140004" x="8985250" y="2781300"/>
          <p14:tracePt t="140039" x="8991600" y="2781300"/>
          <p14:tracePt t="140056" x="8997950" y="2781300"/>
          <p14:tracePt t="140070" x="9004300" y="2781300"/>
          <p14:tracePt t="140088" x="9023350" y="2781300"/>
          <p14:tracePt t="140108" x="9055100" y="2774950"/>
          <p14:tracePt t="140109" x="9061450" y="2774950"/>
          <p14:tracePt t="140120" x="9080500" y="2768600"/>
          <p14:tracePt t="140137" x="9099550" y="2768600"/>
          <p14:tracePt t="140154" x="9105900" y="2768600"/>
          <p14:tracePt t="140294" x="9112250" y="2768600"/>
          <p14:tracePt t="140305" x="9112250" y="2774950"/>
          <p14:tracePt t="140320" x="9112250" y="2781300"/>
          <p14:tracePt t="140463" x="9124950" y="2781300"/>
          <p14:tracePt t="140470" x="9137650" y="2774950"/>
          <p14:tracePt t="140490" x="9150350" y="2774950"/>
          <p14:tracePt t="140506" x="9144000" y="2774950"/>
          <p14:tracePt t="140521" x="9112250" y="2787650"/>
          <p14:tracePt t="140537" x="9067800" y="2806700"/>
          <p14:tracePt t="140554" x="9029700" y="2813050"/>
          <p14:tracePt t="140571" x="9023350" y="2813050"/>
          <p14:tracePt t="140604" x="9042400" y="2794000"/>
          <p14:tracePt t="140621" x="9137650" y="2781300"/>
          <p14:tracePt t="140638" x="9321800" y="2774950"/>
          <p14:tracePt t="140654" x="9512300" y="2800350"/>
          <p14:tracePt t="140656" x="9575800" y="2813050"/>
          <p14:tracePt t="140671" x="9626600" y="2825750"/>
          <p14:tracePt t="140672" x="9658350" y="2838450"/>
          <p14:tracePt t="140688" x="9652000" y="2851150"/>
          <p14:tracePt t="140704" x="9639300" y="2857500"/>
          <p14:tracePt t="140721" x="9632950" y="2882900"/>
          <p14:tracePt t="140737" x="9620250" y="2895600"/>
          <p14:tracePt t="140754" x="9613900" y="2908300"/>
          <p14:tracePt t="140771" x="9613900" y="2914650"/>
          <p14:tracePt t="140788" x="9620250" y="2921000"/>
          <p14:tracePt t="140804" x="9639300" y="2921000"/>
          <p14:tracePt t="140999" x="9645650" y="2921000"/>
          <p14:tracePt t="141022" x="9652000" y="2908300"/>
          <p14:tracePt t="141038" x="9658350" y="2908300"/>
          <p14:tracePt t="141055" x="9658350" y="2901950"/>
          <p14:tracePt t="141071" x="9664700" y="2895600"/>
          <p14:tracePt t="141087" x="9671050" y="2895600"/>
          <p14:tracePt t="141105" x="9677400" y="2889250"/>
          <p14:tracePt t="141122" x="9683750" y="2882900"/>
          <p14:tracePt t="141138" x="9696450" y="2870200"/>
          <p14:tracePt t="141154" x="9702800" y="2863850"/>
          <p14:tracePt t="141171" x="9709150" y="2857500"/>
          <p14:tracePt t="141188" x="9709150" y="2851150"/>
          <p14:tracePt t="141204" x="9715500" y="2844800"/>
          <p14:tracePt t="141429" x="9728200" y="2844800"/>
          <p14:tracePt t="141439" x="9734550" y="2844800"/>
          <p14:tracePt t="141511" x="9747250" y="2838450"/>
          <p14:tracePt t="141519" x="9759950" y="2832100"/>
          <p14:tracePt t="141539" x="9810750" y="2819400"/>
          <p14:tracePt t="141555" x="9912350" y="2806700"/>
          <p14:tracePt t="141573" x="10071100" y="2800350"/>
          <p14:tracePt t="141588" x="10312400" y="2800350"/>
          <p14:tracePt t="141605" x="10579100" y="2806700"/>
          <p14:tracePt t="141622" x="10693400" y="2813050"/>
          <p14:tracePt t="141641" x="10782300" y="2825750"/>
          <p14:tracePt t="141657" x="10839450" y="2838450"/>
          <p14:tracePt t="141672" x="10902950" y="2844800"/>
          <p14:tracePt t="141689" x="10934700" y="2844800"/>
          <p14:tracePt t="141851" x="10934700" y="2851150"/>
          <p14:tracePt t="141858" x="10934700" y="2857500"/>
          <p14:tracePt t="141873" x="10896600" y="2876550"/>
          <p14:tracePt t="141889" x="10839450" y="2895600"/>
          <p14:tracePt t="141906" x="10782300" y="2901950"/>
          <p14:tracePt t="141922" x="10718800" y="2908300"/>
          <p14:tracePt t="141939" x="10661650" y="2908300"/>
          <p14:tracePt t="141955" x="10547350" y="2908300"/>
          <p14:tracePt t="141972" x="10420350" y="2914650"/>
          <p14:tracePt t="141988" x="10255250" y="2927350"/>
          <p14:tracePt t="142005" x="10001250" y="2933700"/>
          <p14:tracePt t="142022" x="9753600" y="2933700"/>
          <p14:tracePt t="142039" x="9537700" y="2921000"/>
          <p14:tracePt t="142055" x="9372600" y="2908300"/>
          <p14:tracePt t="142072" x="9239250" y="2901950"/>
          <p14:tracePt t="142090" x="9150350" y="2901950"/>
          <p14:tracePt t="142107" x="8921750" y="2927350"/>
          <p14:tracePt t="142122" x="8731250" y="2952750"/>
          <p14:tracePt t="142138" x="8502650" y="2978150"/>
          <p14:tracePt t="142155" x="8362950" y="2990850"/>
          <p14:tracePt t="142172" x="8299450" y="2997200"/>
          <p14:tracePt t="142190" x="8305800" y="2997200"/>
          <p14:tracePt t="142205" x="8362950" y="2984500"/>
          <p14:tracePt t="142222" x="8483600" y="2978150"/>
          <p14:tracePt t="142239" x="8597900" y="2978150"/>
          <p14:tracePt t="142255" x="8667750" y="2978150"/>
          <p14:tracePt t="142272" x="8693150" y="2978150"/>
          <p14:tracePt t="142289" x="8699500" y="2984500"/>
          <p14:tracePt t="142305" x="8699500" y="2990850"/>
          <p14:tracePt t="142352" x="8705850" y="2990850"/>
          <p14:tracePt t="142376" x="8712200" y="2990850"/>
          <p14:tracePt t="142406" x="8724900" y="2990850"/>
          <p14:tracePt t="142422" x="8731250" y="2997200"/>
          <p14:tracePt t="142438" x="8737600" y="2997200"/>
          <p14:tracePt t="142439" x="8743950" y="2997200"/>
          <p14:tracePt t="142538" x="8743950" y="3003550"/>
          <p14:tracePt t="142546" x="8737600" y="3003550"/>
          <p14:tracePt t="142556" x="8731250" y="3003550"/>
          <p14:tracePt t="142574" x="8724900" y="3009900"/>
          <p14:tracePt t="142632" x="8737600" y="2997200"/>
          <p14:tracePt t="142639" x="8743950" y="2997200"/>
          <p14:tracePt t="142656" x="8756650" y="2990850"/>
          <p14:tracePt t="142672" x="8756650" y="2984500"/>
          <p14:tracePt t="142716" x="8763000" y="2984500"/>
          <p14:tracePt t="142723" x="8769350" y="2984500"/>
          <p14:tracePt t="142740" x="8775700" y="2978150"/>
          <p14:tracePt t="142756" x="8788400" y="2978150"/>
          <p14:tracePt t="142773" x="8794750" y="2978150"/>
          <p14:tracePt t="142789" x="8807450" y="2978150"/>
          <p14:tracePt t="142806" x="8820150" y="2978150"/>
          <p14:tracePt t="142856" x="8826500" y="2978150"/>
          <p14:tracePt t="142890" x="8826500" y="2984500"/>
          <p14:tracePt t="142989" x="8832850" y="2984500"/>
          <p14:tracePt t="143054" x="8839200" y="2984500"/>
          <p14:tracePt t="143060" x="8839200" y="2990850"/>
          <p14:tracePt t="143078" x="8851900" y="2990850"/>
          <p14:tracePt t="143089" x="8858250" y="2990850"/>
          <p14:tracePt t="143106" x="8883650" y="2990850"/>
          <p14:tracePt t="143123" x="8896350" y="2984500"/>
          <p14:tracePt t="143139" x="8909050" y="2978150"/>
          <p14:tracePt t="143156" x="8915400" y="2971800"/>
          <p14:tracePt t="143190" x="8928100" y="2965450"/>
          <p14:tracePt t="143206" x="8934450" y="2965450"/>
          <p14:tracePt t="143226" x="8966200" y="2965450"/>
          <p14:tracePt t="143240" x="9017000" y="2971800"/>
          <p14:tracePt t="143257" x="9080500" y="2990850"/>
          <p14:tracePt t="143273" x="9124950" y="2990850"/>
          <p14:tracePt t="143291" x="9150350" y="2990850"/>
          <p14:tracePt t="143307" x="9169400" y="2990850"/>
          <p14:tracePt t="143323" x="9182100" y="2978150"/>
          <p14:tracePt t="143373" x="9188450" y="2978150"/>
          <p14:tracePt t="143406" x="9194800" y="2978150"/>
          <p14:tracePt t="143442" x="9201150" y="2984500"/>
          <p14:tracePt t="143460" x="9207500" y="2990850"/>
          <p14:tracePt t="143473" x="9220200" y="2997200"/>
          <p14:tracePt t="143490" x="9271000" y="3009900"/>
          <p14:tracePt t="143507" x="9309100" y="3009900"/>
          <p14:tracePt t="143523" x="9359900" y="3016250"/>
          <p14:tracePt t="143540" x="9372600" y="3016250"/>
          <p14:tracePt t="143608" x="9378950" y="3016250"/>
          <p14:tracePt t="143751" x="9391650" y="3016250"/>
          <p14:tracePt t="143768" x="9429750" y="3003550"/>
          <p14:tracePt t="143791" x="9518650" y="2997200"/>
          <p14:tracePt t="143807" x="9594850" y="3003550"/>
          <p14:tracePt t="143824" x="9696450" y="3016250"/>
          <p14:tracePt t="143844" x="9785350" y="3028950"/>
          <p14:tracePt t="143857" x="9855200" y="3028950"/>
          <p14:tracePt t="143873" x="9906000" y="3028950"/>
          <p14:tracePt t="143892" x="9944100" y="3035300"/>
          <p14:tracePt t="143907" x="9975850" y="3041650"/>
          <p14:tracePt t="143924" x="10026650" y="3054350"/>
          <p14:tracePt t="143940" x="10096500" y="3067050"/>
          <p14:tracePt t="143957" x="10172700" y="3067050"/>
          <p14:tracePt t="143974" x="10223500" y="3067050"/>
          <p14:tracePt t="143976" x="10229850" y="3060700"/>
          <p14:tracePt t="143993" x="10236200" y="3060700"/>
          <p14:tracePt t="144504" x="10242550" y="3054350"/>
          <p14:tracePt t="144525" x="10255250" y="3048000"/>
          <p14:tracePt t="144541" x="10261600" y="3041650"/>
          <p14:tracePt t="144558" x="10267950" y="3041650"/>
          <p14:tracePt t="144591" x="10280650" y="3041650"/>
          <p14:tracePt t="144608" x="10325100" y="3041650"/>
          <p14:tracePt t="144624" x="10382250" y="3041650"/>
          <p14:tracePt t="144641" x="10458450" y="3041650"/>
          <p14:tracePt t="144657" x="10496550" y="3041650"/>
          <p14:tracePt t="144661" x="10528300" y="3041650"/>
          <p14:tracePt t="144675" x="10541000" y="3041650"/>
          <p14:tracePt t="144676" x="10553700" y="3041650"/>
          <p14:tracePt t="144690" x="10566400" y="3041650"/>
          <p14:tracePt t="144707" x="10617200" y="3035300"/>
          <p14:tracePt t="144725" x="10648950" y="3028950"/>
          <p14:tracePt t="144741" x="10668000" y="3028950"/>
          <p14:tracePt t="144758" x="10725150" y="3028950"/>
          <p14:tracePt t="144775" x="10744200" y="3022600"/>
          <p14:tracePt t="144792" x="10769600" y="3022600"/>
          <p14:tracePt t="144808" x="10775950" y="3022600"/>
          <p14:tracePt t="144870" x="10782300" y="3022600"/>
          <p14:tracePt t="144878" x="10782300" y="3016250"/>
          <p14:tracePt t="144892" x="10788650" y="3016250"/>
          <p14:tracePt t="144908" x="10820400" y="3009900"/>
          <p14:tracePt t="144924" x="10839450" y="3009900"/>
          <p14:tracePt t="144941" x="10864850" y="3009900"/>
          <p14:tracePt t="144959" x="10883900" y="3003550"/>
          <p14:tracePt t="144975" x="10890250" y="3003550"/>
          <p14:tracePt t="145073" x="10890250" y="3009900"/>
          <p14:tracePt t="145108" x="10890250" y="3016250"/>
          <p14:tracePt t="145130" x="10890250" y="3022600"/>
          <p14:tracePt t="145141" x="10883900" y="3028950"/>
          <p14:tracePt t="145158" x="10852150" y="3035300"/>
          <p14:tracePt t="145175" x="10814050" y="3048000"/>
          <p14:tracePt t="145192" x="10775950" y="3060700"/>
          <p14:tracePt t="145209" x="10744200" y="3060700"/>
          <p14:tracePt t="145224" x="10731500" y="3067050"/>
          <p14:tracePt t="145323" x="10725150" y="3067050"/>
          <p14:tracePt t="145338" x="10718800" y="3067050"/>
          <p14:tracePt t="145537" x="10712450" y="3067050"/>
          <p14:tracePt t="145637" x="10712450" y="3060700"/>
          <p14:tracePt t="145643" x="10706100" y="3054350"/>
          <p14:tracePt t="145658" x="10693400" y="3041650"/>
          <p14:tracePt t="145675" x="10687050" y="3035300"/>
          <p14:tracePt t="145721" x="10680700" y="3035300"/>
          <p14:tracePt t="145748" x="10655300" y="3035300"/>
          <p14:tracePt t="145770" x="10521950" y="3054350"/>
          <p14:tracePt t="145778" x="10445750" y="3073400"/>
          <p14:tracePt t="145793" x="10242550" y="3105150"/>
          <p14:tracePt t="145808" x="9982200" y="3136900"/>
          <p14:tracePt t="145825" x="9798050" y="3143250"/>
          <p14:tracePt t="145841" x="9709150" y="3149600"/>
          <p14:tracePt t="145859" x="9639300" y="3149600"/>
          <p14:tracePt t="145861" x="9626600" y="3149600"/>
          <p14:tracePt t="145875" x="9620250" y="3143250"/>
          <p14:tracePt t="145908" x="9613900" y="3143250"/>
          <p14:tracePt t="145925" x="9556750" y="3168650"/>
          <p14:tracePt t="145943" x="9334500" y="3219450"/>
          <p14:tracePt t="145959" x="9061450" y="3244850"/>
          <p14:tracePt t="145975" x="8858250" y="3251200"/>
          <p14:tracePt t="145992" x="8756650" y="3251200"/>
          <p14:tracePt t="146008" x="8756650" y="3238500"/>
          <p14:tracePt t="146025" x="8794750" y="3225800"/>
          <p14:tracePt t="146042" x="8883650" y="3206750"/>
          <p14:tracePt t="146059" x="8997950" y="3187700"/>
          <p14:tracePt t="146075" x="9067800" y="3181350"/>
          <p14:tracePt t="146109" x="9055100" y="3181350"/>
          <p14:tracePt t="146125" x="9048750" y="3187700"/>
          <p14:tracePt t="146184" x="9055100" y="3187700"/>
          <p14:tracePt t="146194" x="9061450" y="3181350"/>
          <p14:tracePt t="146209" x="9105900" y="3155950"/>
          <p14:tracePt t="146225" x="9137650" y="3143250"/>
          <p14:tracePt t="146241" x="9169400" y="3136900"/>
          <p14:tracePt t="146259" x="9175750" y="3136900"/>
          <p14:tracePt t="146275" x="9188450" y="3136900"/>
          <p14:tracePt t="146292" x="9194800" y="3149600"/>
          <p14:tracePt t="146310" x="9201150" y="3162300"/>
          <p14:tracePt t="146325" x="9201150" y="3175000"/>
          <p14:tracePt t="146342" x="9201150" y="3187700"/>
          <p14:tracePt t="146362" x="9201150" y="3194050"/>
          <p14:tracePt t="146437" x="9207500" y="3194050"/>
          <p14:tracePt t="146444" x="9213850" y="3187700"/>
          <p14:tracePt t="146459" x="9220200" y="3181350"/>
          <p14:tracePt t="146475" x="9232900" y="3168650"/>
          <p14:tracePt t="146492" x="9245600" y="3162300"/>
          <p14:tracePt t="146510" x="9264650" y="3149600"/>
          <p14:tracePt t="146526" x="9277350" y="3143250"/>
          <p14:tracePt t="146542" x="9283700" y="3136900"/>
          <p14:tracePt t="146559" x="9296400" y="3124200"/>
          <p14:tracePt t="146576" x="9302750" y="3124200"/>
          <p14:tracePt t="146632" x="9302750" y="3130550"/>
          <p14:tracePt t="146648" x="9296400" y="3130550"/>
          <p14:tracePt t="146659" x="9296400" y="3136900"/>
          <p14:tracePt t="146692" x="9296400" y="3143250"/>
          <p14:tracePt t="146740" x="9296400" y="3149600"/>
          <p14:tracePt t="146749" x="9290050" y="3149600"/>
          <p14:tracePt t="146812" x="9290050" y="3155950"/>
          <p14:tracePt t="146820" x="9290050" y="3162300"/>
          <p14:tracePt t="146843" x="9283700" y="3162300"/>
          <p14:tracePt t="146876" x="9302750" y="3162300"/>
          <p14:tracePt t="146893" x="9309100" y="3155950"/>
          <p14:tracePt t="146909" x="9315450" y="3149600"/>
          <p14:tracePt t="146950" x="9315450" y="3155950"/>
          <p14:tracePt t="146958" x="9315450" y="3162300"/>
          <p14:tracePt t="146976" x="9315450" y="3168650"/>
          <p14:tracePt t="146993" x="9315450" y="3187700"/>
          <p14:tracePt t="147009" x="9309100" y="3194050"/>
          <p14:tracePt t="147026" x="9302750" y="3200400"/>
          <p14:tracePt t="147071" x="9296400" y="3200400"/>
          <p14:tracePt t="147079" x="9290050" y="3200400"/>
          <p14:tracePt t="147177" x="9290050" y="3194050"/>
          <p14:tracePt t="147193" x="9296400" y="3187700"/>
          <p14:tracePt t="147209" x="9302750" y="3175000"/>
          <p14:tracePt t="147227" x="9309100" y="3168650"/>
          <p14:tracePt t="147260" x="9309100" y="3175000"/>
          <p14:tracePt t="147276" x="9302750" y="3181350"/>
          <p14:tracePt t="147293" x="9296400" y="3194050"/>
          <p14:tracePt t="147407" x="9296400" y="3187700"/>
          <p14:tracePt t="147516" x="9296400" y="3194050"/>
          <p14:tracePt t="147539" x="9296400" y="3200400"/>
          <p14:tracePt t="147555" x="9290050" y="3206750"/>
          <p14:tracePt t="147563" x="9290050" y="3213100"/>
          <p14:tracePt t="147594" x="9290050" y="3219450"/>
          <p14:tracePt t="147790" x="9296400" y="3213100"/>
          <p14:tracePt t="147810" x="9296400" y="3206750"/>
          <p14:tracePt t="147827" x="9302750" y="3206750"/>
          <p14:tracePt t="147882" x="9315450" y="3213100"/>
          <p14:tracePt t="147898" x="9321800" y="3225800"/>
          <p14:tracePt t="147910" x="9321800" y="3232150"/>
          <p14:tracePt t="147929" x="9334500" y="3251200"/>
          <p14:tracePt t="147944" x="9334500" y="3257550"/>
          <p14:tracePt t="147960" x="9340850" y="3257550"/>
          <p14:tracePt t="148087" x="9340850" y="3263900"/>
          <p14:tracePt t="148151" x="9334500" y="3263900"/>
          <p14:tracePt t="148177" x="9328150" y="3263900"/>
          <p14:tracePt t="148333" x="9328150" y="3257550"/>
          <p14:tracePt t="148357" x="9334500" y="3251200"/>
          <p14:tracePt t="148461" x="9334500" y="3257550"/>
          <p14:tracePt t="148639" x="9334500" y="3251200"/>
          <p14:tracePt t="148797" x="9334500" y="3257550"/>
          <p14:tracePt t="148904" x="9309100" y="3263900"/>
          <p14:tracePt t="148913" x="9296400" y="3263900"/>
          <p14:tracePt t="148928" x="9271000" y="3263900"/>
          <p14:tracePt t="148945" x="9239250" y="3263900"/>
          <p14:tracePt t="148961" x="9220200" y="3270250"/>
          <p14:tracePt t="148978" x="9213850" y="3270250"/>
          <p14:tracePt t="148994" x="9226550" y="3270250"/>
          <p14:tracePt t="148996" x="9232900" y="3270250"/>
          <p14:tracePt t="149011" x="9251950" y="3270250"/>
          <p14:tracePt t="149044" x="9264650" y="3270250"/>
          <p14:tracePt t="149061" x="9277350" y="3270250"/>
          <p14:tracePt t="149078" x="9277350" y="3276600"/>
          <p14:tracePt t="149122" x="9283700" y="3270250"/>
          <p14:tracePt t="149130" x="9296400" y="3263900"/>
          <p14:tracePt t="149144" x="9340850" y="3244850"/>
          <p14:tracePt t="149162" x="9448800" y="3219450"/>
          <p14:tracePt t="149180" x="9594850" y="3206750"/>
          <p14:tracePt t="149195" x="9709150" y="3206750"/>
          <p14:tracePt t="149211" x="9772650" y="3206750"/>
          <p14:tracePt t="149228" x="9829800" y="3213100"/>
          <p14:tracePt t="149245" x="9886950" y="3219450"/>
          <p14:tracePt t="149261" x="9944100" y="3219450"/>
          <p14:tracePt t="149278" x="10013950" y="3219450"/>
          <p14:tracePt t="149295" x="10109200" y="3200400"/>
          <p14:tracePt t="149313" x="10261600" y="3162300"/>
          <p14:tracePt t="149329" x="10325100" y="3155950"/>
          <p14:tracePt t="149345" x="10426700" y="3149600"/>
          <p14:tracePt t="149361" x="10528300" y="3149600"/>
          <p14:tracePt t="149380" x="10598150" y="3155950"/>
          <p14:tracePt t="149395" x="10617200" y="3155950"/>
          <p14:tracePt t="149411" x="10629900" y="3155950"/>
          <p14:tracePt t="149428" x="10636250" y="3155950"/>
          <p14:tracePt t="149444" x="10648950" y="3155950"/>
          <p14:tracePt t="149462" x="10674350" y="3149600"/>
          <p14:tracePt t="149478" x="10699750" y="3136900"/>
          <p14:tracePt t="149496" x="10725150" y="3130550"/>
          <p14:tracePt t="149511" x="10731500" y="3130550"/>
          <p14:tracePt t="149642" x="10725150" y="3130550"/>
          <p14:tracePt t="149667" x="10718800" y="3130550"/>
          <p14:tracePt t="149704" x="10712450" y="3130550"/>
          <p14:tracePt t="149856" x="10706100" y="3130550"/>
          <p14:tracePt t="149862" x="10699750" y="3124200"/>
          <p14:tracePt t="149880" x="10680700" y="3117850"/>
          <p14:tracePt t="149896" x="10661650" y="3105150"/>
          <p14:tracePt t="149912" x="10642600" y="3098800"/>
          <p14:tracePt t="149929" x="10617200" y="3098800"/>
          <p14:tracePt t="149946" x="10553700" y="3098800"/>
          <p14:tracePt t="149962" x="10420350" y="3136900"/>
          <p14:tracePt t="149979" x="10172700" y="3194050"/>
          <p14:tracePt t="149995" x="9931400" y="3232150"/>
          <p14:tracePt t="150012" x="9696450" y="3244850"/>
          <p14:tracePt t="150029" x="9525000" y="3244850"/>
          <p14:tracePt t="150047" x="9410700" y="3225800"/>
          <p14:tracePt t="150062" x="9347200" y="3200400"/>
          <p14:tracePt t="150079" x="9328150" y="3194050"/>
          <p14:tracePt t="150095" x="9283700" y="3206750"/>
          <p14:tracePt t="150114" x="9213850" y="3232150"/>
          <p14:tracePt t="150128" x="9124950" y="3244850"/>
          <p14:tracePt t="150145" x="8959850" y="3251200"/>
          <p14:tracePt t="150162" x="8826500" y="3244850"/>
          <p14:tracePt t="150179" x="8718550" y="3232150"/>
          <p14:tracePt t="150195" x="8667750" y="3219450"/>
          <p14:tracePt t="150212" x="8629650" y="3219450"/>
          <p14:tracePt t="150229" x="8610600" y="3219450"/>
          <p14:tracePt t="150246" x="8597900" y="3225800"/>
          <p14:tracePt t="150300" x="8604250" y="3225800"/>
          <p14:tracePt t="150313" x="8610600" y="3225800"/>
          <p14:tracePt t="150329" x="8616950" y="3225800"/>
          <p14:tracePt t="150345" x="8629650" y="3225800"/>
          <p14:tracePt t="150347" x="8636000" y="3225800"/>
          <p14:tracePt t="150362" x="8642350" y="3225800"/>
          <p14:tracePt t="150379" x="8655050" y="3232150"/>
          <p14:tracePt t="150395" x="8661400" y="3238500"/>
          <p14:tracePt t="150412" x="8674100" y="3251200"/>
          <p14:tracePt t="150429" x="8686800" y="3263900"/>
          <p14:tracePt t="150446" x="8699500" y="3282950"/>
          <p14:tracePt t="150462" x="8705850" y="3302000"/>
          <p14:tracePt t="150479" x="8718550" y="3327400"/>
          <p14:tracePt t="150496" x="8731250" y="3340100"/>
          <p14:tracePt t="150513" x="8743950" y="3346450"/>
          <p14:tracePt t="150546" x="8750300" y="3346450"/>
          <p14:tracePt t="150561" x="8756650" y="3346450"/>
          <p14:tracePt t="150579" x="8763000" y="3346450"/>
          <p14:tracePt t="150612" x="8769350" y="3346450"/>
          <p14:tracePt t="150632" x="8782050" y="3346450"/>
          <p14:tracePt t="150646" x="8782050" y="3352800"/>
          <p14:tracePt t="150662" x="8788400" y="3352800"/>
          <p14:tracePt t="150842" x="8794750" y="3352800"/>
          <p14:tracePt t="150969" x="8801100" y="3352800"/>
          <p14:tracePt t="151005" x="8807450" y="3346450"/>
          <p14:tracePt t="151011" x="8813800" y="3346450"/>
          <p14:tracePt t="151018" x="8820150" y="3346450"/>
          <p14:tracePt t="151036" x="8832850" y="3340100"/>
          <p14:tracePt t="151047" x="8839200" y="3340100"/>
          <p14:tracePt t="151063" x="8851900" y="3340100"/>
          <p14:tracePt t="151080" x="8858250" y="3340100"/>
          <p14:tracePt t="151097" x="8877300" y="3340100"/>
          <p14:tracePt t="151113" x="8883650" y="3340100"/>
          <p14:tracePt t="151114" x="8890000" y="3340100"/>
          <p14:tracePt t="151130" x="8896350" y="3340100"/>
          <p14:tracePt t="151147" x="8909050" y="3340100"/>
          <p14:tracePt t="151163" x="8921750" y="3340100"/>
          <p14:tracePt t="151252" x="8921750" y="3346450"/>
          <p14:tracePt t="151268" x="8921750" y="3352800"/>
          <p14:tracePt t="151276" x="8921750" y="3359150"/>
          <p14:tracePt t="151304" x="8928100" y="3365500"/>
          <p14:tracePt t="151331" x="8934450" y="3371850"/>
          <p14:tracePt t="151363" x="8934450" y="3378200"/>
          <p14:tracePt t="151396" x="8940800" y="3378200"/>
          <p14:tracePt t="151430" x="8947150" y="3378200"/>
          <p14:tracePt t="151447" x="8959850" y="3378200"/>
          <p14:tracePt t="151463" x="8978900" y="3365500"/>
          <p14:tracePt t="151480" x="8991600" y="3365500"/>
          <p14:tracePt t="151500" x="9004300" y="3359150"/>
          <p14:tracePt t="151513" x="9010650" y="3359150"/>
          <p14:tracePt t="151515" x="9017000" y="3359150"/>
          <p14:tracePt t="151532" x="9023350" y="3359150"/>
          <p14:tracePt t="151638" x="9029700" y="3359150"/>
          <p14:tracePt t="151656" x="9029700" y="3365500"/>
          <p14:tracePt t="151673" x="9029700" y="3371850"/>
          <p14:tracePt t="151682" x="9029700" y="3378200"/>
          <p14:tracePt t="151714" x="9023350" y="3390900"/>
          <p14:tracePt t="151730" x="9023350" y="3397250"/>
          <p14:tracePt t="151763" x="9023350" y="3403600"/>
          <p14:tracePt t="151779" x="9023350" y="3409950"/>
          <p14:tracePt t="151797" x="9029700" y="3422650"/>
          <p14:tracePt t="151813" x="9055100" y="3422650"/>
          <p14:tracePt t="151833" x="9112250" y="3429000"/>
          <p14:tracePt t="151847" x="9201150" y="3435350"/>
          <p14:tracePt t="151863" x="9302750" y="3435350"/>
          <p14:tracePt t="151883" x="9410700" y="3435350"/>
          <p14:tracePt t="151897" x="9480550" y="3441700"/>
          <p14:tracePt t="151914" x="9499600" y="3441700"/>
          <p14:tracePt t="151930" x="9512300" y="3435350"/>
          <p14:tracePt t="151947" x="9525000" y="3429000"/>
          <p14:tracePt t="151950" x="9544050" y="3416300"/>
          <p14:tracePt t="151963" x="9563100" y="3409950"/>
          <p14:tracePt t="151980" x="9601200" y="3397250"/>
          <p14:tracePt t="151983" x="9626600" y="3390900"/>
          <p14:tracePt t="151997" x="9658350" y="3384550"/>
          <p14:tracePt t="152013" x="9715500" y="3378200"/>
          <p14:tracePt t="152030" x="9810750" y="3365500"/>
          <p14:tracePt t="152047" x="9925050" y="3359150"/>
          <p14:tracePt t="152063" x="9963150" y="3359150"/>
          <p14:tracePt t="152080" x="9994900" y="3365500"/>
          <p14:tracePt t="152097" x="10020300" y="3384550"/>
          <p14:tracePt t="152114" x="10039350" y="3403600"/>
          <p14:tracePt t="152130" x="10045700" y="3409950"/>
          <p14:tracePt t="152147" x="10052050" y="3409950"/>
          <p14:tracePt t="152164" x="10077450" y="3409950"/>
          <p14:tracePt t="152180" x="10102850" y="3397250"/>
          <p14:tracePt t="152197" x="10134600" y="3390900"/>
          <p14:tracePt t="152214" x="10185400" y="3384550"/>
          <p14:tracePt t="152216" x="10210800" y="3384550"/>
          <p14:tracePt t="152234" x="10242550" y="3384550"/>
          <p14:tracePt t="152247" x="10255250" y="3384550"/>
          <p14:tracePt t="152249" x="10261600" y="3384550"/>
          <p14:tracePt t="152264" x="10287000" y="3390900"/>
          <p14:tracePt t="152281" x="10306050" y="3390900"/>
          <p14:tracePt t="152298" x="10318750" y="3390900"/>
          <p14:tracePt t="152314" x="10337800" y="3390900"/>
          <p14:tracePt t="152330" x="10344150" y="3384550"/>
          <p14:tracePt t="152347" x="10356850" y="3371850"/>
          <p14:tracePt t="152365" x="10369550" y="3365500"/>
          <p14:tracePt t="152382" x="10375900" y="3359150"/>
          <p14:tracePt t="152397" x="10382250" y="3352800"/>
          <p14:tracePt t="152414" x="10382250" y="3346450"/>
          <p14:tracePt t="152474" x="10375900" y="3346450"/>
          <p14:tracePt t="152483" x="10369550" y="3346450"/>
          <p14:tracePt t="152504" x="10356850" y="3346450"/>
          <p14:tracePt t="152515" x="10344150" y="3346450"/>
          <p14:tracePt t="152531" x="10325100" y="3346450"/>
          <p14:tracePt t="152547" x="10312400" y="3346450"/>
          <p14:tracePt t="152564" x="10306050" y="3346450"/>
          <p14:tracePt t="152581" x="10306050" y="3352800"/>
          <p14:tracePt t="152597" x="10318750" y="3371850"/>
          <p14:tracePt t="152614" x="10369550" y="3397250"/>
          <p14:tracePt t="152631" x="10420350" y="3403600"/>
          <p14:tracePt t="152648" x="10439400" y="3403600"/>
          <p14:tracePt t="152752" x="10445750" y="3403600"/>
          <p14:tracePt t="152759" x="10452100" y="3403600"/>
          <p14:tracePt t="152776" x="10471150" y="3403600"/>
          <p14:tracePt t="152798" x="10502900" y="3397250"/>
          <p14:tracePt t="152814" x="10541000" y="3390900"/>
          <p14:tracePt t="152830" x="10579100" y="3390900"/>
          <p14:tracePt t="152830" x="10598150" y="3390900"/>
          <p14:tracePt t="152846" x="10610850" y="3390900"/>
          <p14:tracePt t="152864" x="10642600" y="3390900"/>
          <p14:tracePt t="152881" x="10668000" y="3390900"/>
          <p14:tracePt t="152898" x="10680700" y="3384550"/>
          <p14:tracePt t="152914" x="10693400" y="3384550"/>
          <p14:tracePt t="152931" x="10725150" y="3384550"/>
          <p14:tracePt t="152948" x="10750550" y="3384550"/>
          <p14:tracePt t="152964" x="10775950" y="3384550"/>
          <p14:tracePt t="152981" x="10795000" y="3384550"/>
          <p14:tracePt t="152998" x="10820400" y="3390900"/>
          <p14:tracePt t="153015" x="10845800" y="3390900"/>
          <p14:tracePt t="153032" x="10864850" y="3390900"/>
          <p14:tracePt t="153048" x="10871200" y="3390900"/>
          <p14:tracePt t="153065" x="10877550" y="3390900"/>
          <p14:tracePt t="153496" x="10871200" y="3390900"/>
          <p14:tracePt t="153517" x="10864850" y="3390900"/>
          <p14:tracePt t="153543" x="10858500" y="3390900"/>
          <p14:tracePt t="153577" x="10852150" y="3390900"/>
          <p14:tracePt t="153583" x="10839450" y="3390900"/>
          <p14:tracePt t="153598" x="10833100" y="3390900"/>
          <p14:tracePt t="153615" x="10744200" y="3390900"/>
          <p14:tracePt t="153632" x="10693400" y="3384550"/>
          <p14:tracePt t="153648" x="10648950" y="3371850"/>
          <p14:tracePt t="153665" x="10598150" y="3365500"/>
          <p14:tracePt t="153681" x="10509250" y="3365500"/>
          <p14:tracePt t="153698" x="10420350" y="3378200"/>
          <p14:tracePt t="153715" x="10280650" y="3409950"/>
          <p14:tracePt t="153731" x="10102850" y="3448050"/>
          <p14:tracePt t="153748" x="9956800" y="3473450"/>
          <p14:tracePt t="153750" x="9874250" y="3486150"/>
          <p14:tracePt t="153764" x="9823450" y="3492500"/>
          <p14:tracePt t="153782" x="9709150" y="3517900"/>
          <p14:tracePt t="153798" x="9652000" y="3536950"/>
          <p14:tracePt t="153815" x="9575800" y="3562350"/>
          <p14:tracePt t="153833" x="9525000" y="3587750"/>
          <p14:tracePt t="153848" x="9474200" y="3606800"/>
          <p14:tracePt t="153865" x="9436100" y="3625850"/>
          <p14:tracePt t="153882" x="9423400" y="3632200"/>
          <p14:tracePt t="153976" x="9423400" y="3638550"/>
          <p14:tracePt t="153986" x="9423400" y="3644900"/>
          <p14:tracePt t="153998" x="9429750" y="3644900"/>
          <p14:tracePt t="154049" x="9436100" y="3644900"/>
          <p14:tracePt t="154065" x="9448800" y="3644900"/>
          <p14:tracePt t="154082" x="9499600" y="3644900"/>
          <p14:tracePt t="154085" x="9512300" y="3644900"/>
          <p14:tracePt t="154098" x="9531350" y="3644900"/>
          <p14:tracePt t="154099" x="9544050" y="3644900"/>
          <p14:tracePt t="154137" x="9550400" y="3644900"/>
          <p14:tracePt t="154174" x="9556750" y="3644900"/>
          <p14:tracePt t="154184" x="9563100" y="3644900"/>
          <p14:tracePt t="154198" x="9594850" y="3644900"/>
          <p14:tracePt t="154216" x="9658350" y="3644900"/>
          <p14:tracePt t="154233" x="9715500" y="3638550"/>
          <p14:tracePt t="154249" x="9772650" y="3632200"/>
          <p14:tracePt t="154265" x="9779000" y="3632200"/>
          <p14:tracePt t="154282" x="9779000" y="3625850"/>
          <p14:tracePt t="154299" x="9779000" y="3606800"/>
          <p14:tracePt t="154332" x="9791700" y="3606800"/>
          <p14:tracePt t="154349" x="9817100" y="3606800"/>
          <p14:tracePt t="154382" x="9880600" y="3613150"/>
          <p14:tracePt t="154399" x="9912350" y="3638550"/>
          <p14:tracePt t="154415" x="9944100" y="3657600"/>
          <p14:tracePt t="154431" x="9982200" y="3689350"/>
          <p14:tracePt t="154449" x="10007600" y="3708400"/>
          <p14:tracePt t="154465" x="10033000" y="3727450"/>
          <p14:tracePt t="154482" x="10045700" y="3740150"/>
          <p14:tracePt t="154499" x="10064750" y="3746500"/>
          <p14:tracePt t="154651" x="10071100" y="3740150"/>
          <p14:tracePt t="154658" x="10077450" y="3733800"/>
          <p14:tracePt t="154668" x="10090150" y="3733800"/>
          <p14:tracePt t="154683" x="10096500" y="3727450"/>
          <p14:tracePt t="154699" x="10115550" y="3714750"/>
          <p14:tracePt t="154716" x="10121900" y="3708400"/>
          <p14:tracePt t="154733" x="10134600" y="3695700"/>
          <p14:tracePt t="154749" x="10147300" y="3676650"/>
          <p14:tracePt t="154765" x="10172700" y="3657600"/>
          <p14:tracePt t="154783" x="10223500" y="3632200"/>
          <p14:tracePt t="154799" x="10248900" y="3619500"/>
          <p14:tracePt t="154816" x="10255250" y="3619500"/>
          <p14:tracePt t="154834" x="10248900" y="3619500"/>
          <p14:tracePt t="154853" x="10229850" y="3619500"/>
          <p14:tracePt t="154866" x="10210800" y="3619500"/>
          <p14:tracePt t="154883" x="10198100" y="3619500"/>
          <p14:tracePt t="154900" x="10191750" y="3619500"/>
          <p14:tracePt t="155097" x="10191750" y="3625850"/>
          <p14:tracePt t="155103" x="10198100" y="3632200"/>
          <p14:tracePt t="155147" x="10204450" y="3638550"/>
          <p14:tracePt t="155161" x="10210800" y="3638550"/>
          <p14:tracePt t="155367" x="10217150" y="3638550"/>
          <p14:tracePt t="155385" x="10223500" y="3632200"/>
          <p14:tracePt t="155400" x="10229850" y="3625850"/>
          <p14:tracePt t="155417" x="10229850" y="3619500"/>
          <p14:tracePt t="155433" x="10236200" y="3619500"/>
          <p14:tracePt t="155452" x="10299700" y="3625850"/>
          <p14:tracePt t="155467" x="10382250" y="3638550"/>
          <p14:tracePt t="155486" x="10509250" y="3663950"/>
          <p14:tracePt t="155503" x="10610850" y="3676650"/>
          <p14:tracePt t="155517" x="10674350" y="3676650"/>
          <p14:tracePt t="155533" x="10687050" y="3676650"/>
          <p14:tracePt t="155567" x="10687050" y="3670300"/>
          <p14:tracePt t="155585" x="10687050" y="3663950"/>
          <p14:tracePt t="155655" x="10687050" y="3670300"/>
          <p14:tracePt t="155661" x="10693400" y="3670300"/>
          <p14:tracePt t="155668" x="10699750" y="3676650"/>
          <p14:tracePt t="155683" x="10706100" y="3676650"/>
          <p14:tracePt t="155700" x="10737850" y="3689350"/>
          <p14:tracePt t="155717" x="10756900" y="3695700"/>
          <p14:tracePt t="155733" x="10788650" y="3695700"/>
          <p14:tracePt t="155750" x="10833100" y="3702050"/>
          <p14:tracePt t="155767" x="10915650" y="3708400"/>
          <p14:tracePt t="155783" x="10985500" y="3708400"/>
          <p14:tracePt t="155800" x="11023600" y="3708400"/>
          <p14:tracePt t="155817" x="11055350" y="3708400"/>
          <p14:tracePt t="155834" x="11068050" y="3708400"/>
          <p14:tracePt t="155850" x="11074400" y="3708400"/>
          <p14:tracePt t="156537" x="11074400" y="3702050"/>
          <p14:tracePt t="156544" x="11068050" y="3702050"/>
          <p14:tracePt t="156573" x="11061700" y="3702050"/>
          <p14:tracePt t="156585" x="11061700" y="3695700"/>
          <p14:tracePt t="156601" x="11049000" y="3695700"/>
          <p14:tracePt t="156619" x="11004550" y="3695700"/>
          <p14:tracePt t="156635" x="10922000" y="3695700"/>
          <p14:tracePt t="156651" x="10820400" y="3695700"/>
          <p14:tracePt t="156668" x="10604500" y="3702050"/>
          <p14:tracePt t="156685" x="10496550" y="3702050"/>
          <p14:tracePt t="156701" x="10369550" y="3702050"/>
          <p14:tracePt t="156717" x="10204450" y="3695700"/>
          <p14:tracePt t="156734" x="10045700" y="3689350"/>
          <p14:tracePt t="156751" x="9867900" y="3683000"/>
          <p14:tracePt t="156768" x="9709150" y="3683000"/>
          <p14:tracePt t="156784" x="9575800" y="3670300"/>
          <p14:tracePt t="156801" x="9353550" y="3632200"/>
          <p14:tracePt t="156818" x="9169400" y="3613150"/>
          <p14:tracePt t="156820" x="9124950" y="3606800"/>
          <p14:tracePt t="156834" x="9048750" y="3594100"/>
          <p14:tracePt t="156836" x="8985250" y="3587750"/>
          <p14:tracePt t="156851" x="8883650" y="3575050"/>
          <p14:tracePt t="156868" x="8826500" y="3575050"/>
          <p14:tracePt t="156885" x="8813800" y="3581400"/>
          <p14:tracePt t="156887" x="8807450" y="3594100"/>
          <p14:tracePt t="156905" x="8807450" y="3613150"/>
          <p14:tracePt t="156918" x="8807450" y="3625850"/>
          <p14:tracePt t="156919" x="8807450" y="3657600"/>
          <p14:tracePt t="156934" x="8801100" y="3721100"/>
          <p14:tracePt t="156951" x="8782050" y="3771900"/>
          <p14:tracePt t="156970" x="8769350" y="3816350"/>
          <p14:tracePt t="156984" x="8763000" y="3835400"/>
          <p14:tracePt t="157001" x="8763000" y="3854450"/>
          <p14:tracePt t="157018" x="8769350" y="3860800"/>
          <p14:tracePt t="157034" x="8801100" y="3873500"/>
          <p14:tracePt t="157051" x="8870950" y="3886200"/>
          <p14:tracePt t="157068" x="8947150" y="3898900"/>
          <p14:tracePt t="157086" x="9004300" y="3905250"/>
          <p14:tracePt t="157106" x="9055100" y="3905250"/>
          <p14:tracePt t="157118" x="9074150" y="3905250"/>
          <p14:tracePt t="157134" x="9093200" y="3905250"/>
          <p14:tracePt t="157151" x="9131300" y="3905250"/>
          <p14:tracePt t="157168" x="9169400" y="3898900"/>
          <p14:tracePt t="157185" x="9258300" y="3892550"/>
          <p14:tracePt t="157201" x="9340850" y="3886200"/>
          <p14:tracePt t="157218" x="9353550" y="3892550"/>
          <p14:tracePt t="157235" x="9359900" y="3905250"/>
          <p14:tracePt t="157252" x="9359900" y="3917950"/>
          <p14:tracePt t="157268" x="9347200" y="3917950"/>
          <p14:tracePt t="157318" x="9347200" y="3905250"/>
          <p14:tracePt t="157335" x="9353550" y="3892550"/>
          <p14:tracePt t="157353" x="9404350" y="3867150"/>
          <p14:tracePt t="157372" x="9436100" y="3860800"/>
          <p14:tracePt t="157384" x="9442450" y="3860800"/>
          <p14:tracePt t="157450" x="9448800" y="3854450"/>
          <p14:tracePt t="157457" x="9448800" y="3848100"/>
          <p14:tracePt t="157468" x="9455150" y="3841750"/>
          <p14:tracePt t="157485" x="9493250" y="3829050"/>
          <p14:tracePt t="157502" x="9531350" y="3822700"/>
          <p14:tracePt t="157518" x="9550400" y="3822700"/>
          <p14:tracePt t="157551" x="9563100" y="3829050"/>
          <p14:tracePt t="157569" x="9569450" y="3835400"/>
          <p14:tracePt t="157586" x="9569450" y="3841750"/>
          <p14:tracePt t="157601" x="9575800" y="3841750"/>
          <p14:tracePt t="157749" x="9582150" y="3841750"/>
          <p14:tracePt t="158129" x="9588500" y="3835400"/>
          <p14:tracePt t="158143" x="9588500" y="3829050"/>
          <p14:tracePt t="158152" x="9594850" y="3822700"/>
          <p14:tracePt t="158186" x="9607550" y="3816350"/>
          <p14:tracePt t="158203" x="9639300" y="3816350"/>
          <p14:tracePt t="158219" x="9721850" y="3841750"/>
          <p14:tracePt t="158237" x="9829800" y="3873500"/>
          <p14:tracePt t="158252" x="9899650" y="3892550"/>
          <p14:tracePt t="158269" x="9963150" y="3905250"/>
          <p14:tracePt t="158286" x="9975850" y="3905250"/>
          <p14:tracePt t="158305" x="9994900" y="3905250"/>
          <p14:tracePt t="158319" x="10013950" y="3898900"/>
          <p14:tracePt t="158335" x="10026650" y="3898900"/>
          <p14:tracePt t="158352" x="10077450" y="3892550"/>
          <p14:tracePt t="158368" x="10140950" y="3886200"/>
          <p14:tracePt t="158386" x="10179050" y="3886200"/>
          <p14:tracePt t="158402" x="10191750" y="3886200"/>
          <p14:tracePt t="158455" x="10198100" y="3886200"/>
          <p14:tracePt t="158469" x="10210800" y="3886200"/>
          <p14:tracePt t="158488" x="10236200" y="3892550"/>
          <p14:tracePt t="158504" x="10267950" y="3898900"/>
          <p14:tracePt t="158519" x="10293350" y="3905250"/>
          <p14:tracePt t="158536" x="10312400" y="3905250"/>
          <p14:tracePt t="158552" x="10331450" y="3905250"/>
          <p14:tracePt t="158569" x="10337800" y="3905250"/>
          <p14:tracePt t="158586" x="10344150" y="3905250"/>
          <p14:tracePt t="158603" x="10350500" y="3905250"/>
          <p14:tracePt t="158620" x="10382250" y="3905250"/>
          <p14:tracePt t="158636" x="10414000" y="3905250"/>
          <p14:tracePt t="158652" x="10464800" y="3905250"/>
          <p14:tracePt t="158669" x="10490200" y="3905250"/>
          <p14:tracePt t="158685" x="10502900" y="3905250"/>
          <p14:tracePt t="158703" x="10509250" y="3905250"/>
          <p14:tracePt t="158720" x="10521950" y="3905250"/>
          <p14:tracePt t="158736" x="10534650" y="3898900"/>
          <p14:tracePt t="158738" x="10547350" y="3898900"/>
          <p14:tracePt t="158752" x="10553700" y="3898900"/>
          <p14:tracePt t="158754" x="10560050" y="3898900"/>
          <p14:tracePt t="158769" x="10591800" y="3886200"/>
          <p14:tracePt t="158787" x="10604500" y="3886200"/>
          <p14:tracePt t="158802" x="10610850" y="3886200"/>
          <p14:tracePt t="158819" x="10617200" y="3886200"/>
          <p14:tracePt t="158860" x="10623550" y="3886200"/>
          <p14:tracePt t="158889" x="10629900" y="3879850"/>
          <p14:tracePt t="158906" x="10636250" y="3879850"/>
          <p14:tracePt t="158920" x="10642600" y="3879850"/>
          <p14:tracePt t="158939" x="10661650" y="3867150"/>
          <p14:tracePt t="158953" x="10668000" y="3860800"/>
          <p14:tracePt t="158970" x="10680700" y="3854450"/>
          <p14:tracePt t="158986" x="10687050" y="3848100"/>
          <p14:tracePt t="159002" x="10693400" y="3848100"/>
          <p14:tracePt t="159020" x="10699750" y="3848100"/>
          <p14:tracePt t="159211" x="10693400" y="3854450"/>
          <p14:tracePt t="159218" x="10687050" y="3854450"/>
          <p14:tracePt t="159236" x="10680700" y="3854450"/>
          <p14:tracePt t="159270" x="10668000" y="3854450"/>
          <p14:tracePt t="159287" x="10629900" y="3854450"/>
          <p14:tracePt t="159302" x="10547350" y="3873500"/>
          <p14:tracePt t="159320" x="10407650" y="3892550"/>
          <p14:tracePt t="159337" x="10274300" y="3905250"/>
          <p14:tracePt t="159353" x="10191750" y="3905250"/>
          <p14:tracePt t="159356" x="10153650" y="3905250"/>
          <p14:tracePt t="159375" x="10077450" y="3898900"/>
          <p14:tracePt t="159387" x="10039350" y="3892550"/>
          <p14:tracePt t="159408" x="9817100" y="3892550"/>
          <p14:tracePt t="159420" x="9493250" y="3892550"/>
          <p14:tracePt t="159438" x="9112250" y="3829050"/>
          <p14:tracePt t="159453" x="8737600" y="3752850"/>
          <p14:tracePt t="159470" x="8521700" y="3702050"/>
          <p14:tracePt t="159488" x="8483600" y="3683000"/>
          <p14:tracePt t="159505" x="8483600" y="3676650"/>
          <p14:tracePt t="159520" x="8483600" y="3683000"/>
          <p14:tracePt t="159536" x="8496300" y="3721100"/>
          <p14:tracePt t="159553" x="8521700" y="3771900"/>
          <p14:tracePt t="159570" x="8540750" y="3803650"/>
          <p14:tracePt t="159587" x="8553450" y="3822700"/>
          <p14:tracePt t="159603" x="8566150" y="3835400"/>
          <p14:tracePt t="159620" x="8610600" y="3841750"/>
          <p14:tracePt t="159624" x="8655050" y="3841750"/>
          <p14:tracePt t="159635" x="8705850" y="3848100"/>
          <p14:tracePt t="159653" x="8858250" y="3879850"/>
          <p14:tracePt t="159671" x="8921750" y="3905250"/>
          <p14:tracePt t="159690" x="8947150" y="3917950"/>
          <p14:tracePt t="159704" x="8959850" y="3924300"/>
          <p14:tracePt t="159720" x="8966200" y="3930650"/>
          <p14:tracePt t="159737" x="8966200" y="3937000"/>
          <p14:tracePt t="159789" x="8966200" y="3943350"/>
          <p14:tracePt t="159803" x="8953500" y="3962400"/>
          <p14:tracePt t="159820" x="8909050" y="3987800"/>
          <p14:tracePt t="159838" x="8870950" y="4013200"/>
          <p14:tracePt t="159854" x="8832850" y="4025900"/>
          <p14:tracePt t="159872" x="8813800" y="4032250"/>
          <p14:tracePt t="159920" x="8813800" y="4025900"/>
          <p14:tracePt t="159942" x="8801100" y="4019550"/>
          <p14:tracePt t="159954" x="8788400" y="4013200"/>
          <p14:tracePt t="159969" x="8724900" y="3987800"/>
          <p14:tracePt t="159987" x="8699500" y="3968750"/>
          <p14:tracePt t="159991" x="8686800" y="3962400"/>
          <p14:tracePt t="160004" x="8680450" y="3956050"/>
          <p14:tracePt t="160022" x="8648700" y="3943350"/>
          <p14:tracePt t="160040" x="8629650" y="3943350"/>
          <p14:tracePt t="160053" x="8623300" y="3943350"/>
          <p14:tracePt t="161681" x="8616950" y="3943350"/>
          <p14:tracePt t="161693" x="8610600" y="3943350"/>
          <p14:tracePt t="161708" x="8597900" y="3930650"/>
          <p14:tracePt t="161722" x="8585200" y="3917950"/>
          <p14:tracePt t="161810" x="8585200" y="3911600"/>
          <p14:tracePt t="161817" x="8591550" y="3905250"/>
          <p14:tracePt t="161833" x="8636000" y="3867150"/>
          <p14:tracePt t="161855" x="8667750" y="3822700"/>
          <p14:tracePt t="161872" x="8667750" y="3746500"/>
          <p14:tracePt t="161887" x="8623300" y="3683000"/>
          <p14:tracePt t="161908" x="8578850" y="3568700"/>
          <p14:tracePt t="161922" x="8566150" y="3498850"/>
          <p14:tracePt t="161938" x="8559800" y="3435350"/>
          <p14:tracePt t="161955" x="8566150" y="3378200"/>
          <p14:tracePt t="161972" x="8566150" y="3346450"/>
          <p14:tracePt t="161991" x="8515350" y="3314700"/>
          <p14:tracePt t="162006" x="8420100" y="3270250"/>
          <p14:tracePt t="162022" x="8274050" y="3225800"/>
          <p14:tracePt t="162039" x="8128000" y="3187700"/>
          <p14:tracePt t="162055" x="8039100" y="3155950"/>
          <p14:tracePt t="162072" x="8007350" y="3136900"/>
          <p14:tracePt t="162092" x="8013700" y="3136900"/>
          <p14:tracePt t="162107" x="8026400" y="3136900"/>
          <p14:tracePt t="162109" x="8058150" y="3136900"/>
          <p14:tracePt t="162122" x="8083550" y="3143250"/>
          <p14:tracePt t="162139" x="8115300" y="3155950"/>
          <p14:tracePt t="162155" x="8115300" y="3168650"/>
          <p14:tracePt t="162172" x="8115300" y="3175000"/>
          <p14:tracePt t="162205" x="8115300" y="3181350"/>
          <p14:tracePt t="162222" x="8128000" y="3194050"/>
          <p14:tracePt t="162223" x="8147050" y="3200400"/>
          <p14:tracePt t="162238" x="8185150" y="3200400"/>
          <p14:tracePt t="162239" x="8223250" y="3200400"/>
          <p14:tracePt t="162256" x="8331200" y="3200400"/>
          <p14:tracePt t="162272" x="8502650" y="3200400"/>
          <p14:tracePt t="162289" x="8648700" y="3200400"/>
          <p14:tracePt t="162306" x="8826500" y="3181350"/>
          <p14:tracePt t="162322" x="8972550" y="3155950"/>
          <p14:tracePt t="162341" x="9048750" y="3130550"/>
          <p14:tracePt t="162344" x="9067800" y="3124200"/>
          <p14:tracePt t="162372" x="9055100" y="3111500"/>
          <p14:tracePt t="162389" x="9029700" y="3111500"/>
          <p14:tracePt t="162406" x="8997950" y="3105150"/>
          <p14:tracePt t="162422" x="8978900" y="3092450"/>
          <p14:tracePt t="162439" x="8953500" y="3060700"/>
          <p14:tracePt t="162456" x="8934450" y="3035300"/>
          <p14:tracePt t="162473" x="8890000" y="2990850"/>
          <p14:tracePt t="162489" x="8813800" y="2965450"/>
          <p14:tracePt t="162491" x="8750300" y="2946400"/>
          <p14:tracePt t="162506" x="8585200" y="2921000"/>
          <p14:tracePt t="162522" x="8445500" y="2882900"/>
          <p14:tracePt t="162539" x="8369300" y="2838450"/>
          <p14:tracePt t="162556" x="8324850" y="2813050"/>
          <p14:tracePt t="162572" x="8318500" y="2800350"/>
          <p14:tracePt t="162589" x="8299450" y="2800350"/>
          <p14:tracePt t="162606" x="8229600" y="2800350"/>
          <p14:tracePt t="162622" x="8128000" y="2806700"/>
          <p14:tracePt t="162639" x="7969250" y="2825750"/>
          <p14:tracePt t="162656" x="7854950" y="2838450"/>
          <p14:tracePt t="162672" x="7747000" y="2844800"/>
          <p14:tracePt t="162689" x="7721600" y="2844800"/>
          <p14:tracePt t="162740" x="7721600" y="2851150"/>
          <p14:tracePt t="162748" x="7727950" y="2857500"/>
          <p14:tracePt t="162757" x="7740650" y="2870200"/>
          <p14:tracePt t="162773" x="7766050" y="2889250"/>
          <p14:tracePt t="162790" x="7778750" y="2901950"/>
          <p14:tracePt t="162808" x="7810500" y="2921000"/>
          <p14:tracePt t="162823" x="7835900" y="2940050"/>
          <p14:tracePt t="162839" x="7886700" y="2965450"/>
          <p14:tracePt t="162856" x="7962900" y="2990850"/>
          <p14:tracePt t="162873" x="8128000" y="3041650"/>
          <p14:tracePt t="162890" x="8274050" y="3079750"/>
          <p14:tracePt t="162914" x="8470900" y="3117850"/>
          <p14:tracePt t="162923" x="8591550" y="3149600"/>
          <p14:tracePt t="162940" x="8724900" y="3181350"/>
          <p14:tracePt t="162956" x="8851900" y="3194050"/>
          <p14:tracePt t="162973" x="8966200" y="3194050"/>
          <p14:tracePt t="162989" x="9048750" y="3168650"/>
          <p14:tracePt t="163006" x="9099550" y="3143250"/>
          <p14:tracePt t="163023" x="9163050" y="3086100"/>
          <p14:tracePt t="163039" x="9169400" y="3060700"/>
          <p14:tracePt t="163056" x="9169400" y="3048000"/>
          <p14:tracePt t="163073" x="9163050" y="3041650"/>
          <p14:tracePt t="163090" x="9150350" y="3028950"/>
          <p14:tracePt t="163106" x="9131300" y="3016250"/>
          <p14:tracePt t="163123" x="9105900" y="3003550"/>
          <p14:tracePt t="163140" x="9080500" y="2990850"/>
          <p14:tracePt t="163156" x="9067800" y="2978150"/>
          <p14:tracePt t="163159" x="9055100" y="2978150"/>
          <p14:tracePt t="163177" x="9029700" y="2965450"/>
          <p14:tracePt t="163189" x="9010650" y="2965450"/>
          <p14:tracePt t="163192" x="8959850" y="2959100"/>
          <p14:tracePt t="163206" x="8934450" y="2959100"/>
          <p14:tracePt t="163223" x="8839200" y="2952750"/>
          <p14:tracePt t="163226" x="8813800" y="2952750"/>
          <p14:tracePt t="163240" x="8763000" y="2952750"/>
          <p14:tracePt t="163256" x="8705850" y="2933700"/>
          <p14:tracePt t="163273" x="8680450" y="2914650"/>
          <p14:tracePt t="163290" x="8674100" y="2914650"/>
          <p14:tracePt t="163308" x="8642350" y="2914650"/>
          <p14:tracePt t="163323" x="8604250" y="2914650"/>
          <p14:tracePt t="163340" x="8559800" y="2921000"/>
          <p14:tracePt t="163356" x="8502650" y="2927350"/>
          <p14:tracePt t="163374" x="8464550" y="2940050"/>
          <p14:tracePt t="163392" x="8439150" y="2952750"/>
          <p14:tracePt t="163662" x="8432800" y="2959100"/>
          <p14:tracePt t="163668" x="8420100" y="2971800"/>
          <p14:tracePt t="163675" x="8401050" y="2990850"/>
          <p14:tracePt t="163691" x="8350250" y="3035300"/>
          <p14:tracePt t="163707" x="8312150" y="3073400"/>
          <p14:tracePt t="163723" x="8293100" y="3086100"/>
          <p14:tracePt t="163757" x="8293100" y="3092450"/>
          <p14:tracePt t="163846" x="8299450" y="3098800"/>
          <p14:tracePt t="163853" x="8312150" y="3105150"/>
          <p14:tracePt t="163860" x="8350250" y="3117850"/>
          <p14:tracePt t="163873" x="8382000" y="3130550"/>
          <p14:tracePt t="163889" x="8477250" y="3149600"/>
          <p14:tracePt t="163907" x="8591550" y="3162300"/>
          <p14:tracePt t="163924" x="8636000" y="3168650"/>
          <p14:tracePt t="163940" x="8636000" y="3175000"/>
          <p14:tracePt t="163957" x="8655050" y="3181350"/>
          <p14:tracePt t="163973" x="8674100" y="3194050"/>
          <p14:tracePt t="163990" x="8686800" y="3200400"/>
          <p14:tracePt t="164007" x="8718550" y="3206750"/>
          <p14:tracePt t="164024" x="8750300" y="3206750"/>
          <p14:tracePt t="164043" x="8782050" y="3187700"/>
          <p14:tracePt t="164057" x="8813800" y="3168650"/>
          <p14:tracePt t="164074" x="8832850" y="3143250"/>
          <p14:tracePt t="164091" x="8845550" y="3130550"/>
          <p14:tracePt t="164108" x="8845550" y="3111500"/>
          <p14:tracePt t="164124" x="8851900" y="3086100"/>
          <p14:tracePt t="164140" x="8851900" y="3067050"/>
          <p14:tracePt t="164156" x="8851900" y="3028950"/>
          <p14:tracePt t="164157" x="8851900" y="3016250"/>
          <p14:tracePt t="164174" x="8832850" y="2984500"/>
          <p14:tracePt t="164190" x="8820150" y="2965450"/>
          <p14:tracePt t="164207" x="8813800" y="2952750"/>
          <p14:tracePt t="164224" x="8801100" y="2940050"/>
          <p14:tracePt t="164241" x="8788400" y="2933700"/>
          <p14:tracePt t="164257" x="8775700" y="2927350"/>
          <p14:tracePt t="164274" x="8750300" y="2921000"/>
          <p14:tracePt t="164291" x="8731250" y="2914650"/>
          <p14:tracePt t="164307" x="8667750" y="2908300"/>
          <p14:tracePt t="164324" x="8572500" y="2889250"/>
          <p14:tracePt t="164341" x="8483600" y="2882900"/>
          <p14:tracePt t="164357" x="8439150" y="2882900"/>
          <p14:tracePt t="164378" x="8420100" y="2882900"/>
          <p14:tracePt t="164391" x="8413750" y="2882900"/>
          <p14:tracePt t="164407" x="8407400" y="2882900"/>
          <p14:tracePt t="164482" x="8401050" y="2882900"/>
          <p14:tracePt t="164488" x="8394700" y="2882900"/>
          <p14:tracePt t="164506" x="8362950" y="2889250"/>
          <p14:tracePt t="164524" x="8331200" y="2901950"/>
          <p14:tracePt t="164541" x="8286750" y="2921000"/>
          <p14:tracePt t="164557" x="8261350" y="2940050"/>
          <p14:tracePt t="164574" x="8235950" y="2952750"/>
          <p14:tracePt t="164591" x="8235950" y="2971800"/>
          <p14:tracePt t="164607" x="8248650" y="3003550"/>
          <p14:tracePt t="164624" x="8261350" y="3060700"/>
          <p14:tracePt t="164641" x="8261350" y="3098800"/>
          <p14:tracePt t="164658" x="8274050" y="3149600"/>
          <p14:tracePt t="164660" x="8280400" y="3168650"/>
          <p14:tracePt t="164674" x="8293100" y="3187700"/>
          <p14:tracePt t="164691" x="8299450" y="3206750"/>
          <p14:tracePt t="164708" x="8305800" y="3213100"/>
          <p14:tracePt t="164724" x="8318500" y="3219450"/>
          <p14:tracePt t="164741" x="8362950" y="3225800"/>
          <p14:tracePt t="164757" x="8420100" y="3225800"/>
          <p14:tracePt t="164774" x="8483600" y="3225800"/>
          <p14:tracePt t="164791" x="8585200" y="3232150"/>
          <p14:tracePt t="164807" x="8648700" y="3238500"/>
          <p14:tracePt t="164824" x="8731250" y="3238500"/>
          <p14:tracePt t="164841" x="8775700" y="3238500"/>
          <p14:tracePt t="164858" x="8826500" y="3219450"/>
          <p14:tracePt t="164874" x="8896350" y="3168650"/>
          <p14:tracePt t="164876" x="8921750" y="3149600"/>
          <p14:tracePt t="164891" x="8940800" y="3130550"/>
          <p14:tracePt t="164894" x="8959850" y="3111500"/>
          <p14:tracePt t="164911" x="9004300" y="3060700"/>
          <p14:tracePt t="164924" x="9010650" y="3028950"/>
          <p14:tracePt t="164941" x="9010650" y="3003550"/>
          <p14:tracePt t="164958" x="8985250" y="2990850"/>
          <p14:tracePt t="164974" x="8940800" y="2984500"/>
          <p14:tracePt t="164991" x="8877300" y="2984500"/>
          <p14:tracePt t="165008" x="8769350" y="2984500"/>
          <p14:tracePt t="165025" x="8686800" y="2978150"/>
          <p14:tracePt t="165041" x="8540750" y="2965450"/>
          <p14:tracePt t="165058" x="8426450" y="2952750"/>
          <p14:tracePt t="165060" x="8312150" y="2946400"/>
          <p14:tracePt t="165077" x="8216900" y="2946400"/>
          <p14:tracePt t="165091" x="8153400" y="2959100"/>
          <p14:tracePt t="165109" x="8089900" y="2978150"/>
          <p14:tracePt t="165124" x="8077200" y="2990850"/>
          <p14:tracePt t="165141" x="8026400" y="3028950"/>
          <p14:tracePt t="165158" x="8020050" y="3035300"/>
          <p14:tracePt t="171895" x="8007350" y="3041650"/>
          <p14:tracePt t="171901" x="7975600" y="3060700"/>
          <p14:tracePt t="171914" x="7918450" y="3098800"/>
          <p14:tracePt t="171930" x="7791450" y="3213100"/>
          <p14:tracePt t="171947" x="7677150" y="3333750"/>
          <p14:tracePt t="171964" x="7594600" y="3460750"/>
          <p14:tracePt t="171981" x="7543800" y="3562350"/>
          <p14:tracePt t="171997" x="7524750" y="3613150"/>
          <p14:tracePt t="172000" x="7518400" y="3619500"/>
          <p14:tracePt t="172014" x="7518400" y="3625850"/>
          <p14:tracePt t="179796" x="7524750" y="3625850"/>
          <p14:tracePt t="179805" x="7537450" y="3625850"/>
          <p14:tracePt t="179812" x="7594600" y="3625850"/>
          <p14:tracePt t="179836" x="7918450" y="3632200"/>
          <p14:tracePt t="179853" x="8204200" y="3651250"/>
          <p14:tracePt t="179870" x="8401050" y="3663950"/>
          <p14:tracePt t="179886" x="8502650" y="3663950"/>
          <p14:tracePt t="179903" x="8547100" y="3638550"/>
          <p14:tracePt t="179920" x="8578850" y="3600450"/>
          <p14:tracePt t="179936" x="8648700" y="3498850"/>
          <p14:tracePt t="179953" x="8769350" y="3384550"/>
          <p14:tracePt t="179969" x="8959850" y="3238500"/>
          <p14:tracePt t="179986" x="9201150" y="3086100"/>
          <p14:tracePt t="180003" x="9328150" y="3003550"/>
          <p14:tracePt t="180019" x="9372600" y="2921000"/>
          <p14:tracePt t="180036" x="9372600" y="2876550"/>
          <p14:tracePt t="180053" x="9378950" y="2825750"/>
          <p14:tracePt t="180070" x="9410700" y="2774950"/>
          <p14:tracePt t="180086" x="9474200" y="2705100"/>
          <p14:tracePt t="180103" x="9537700" y="2641600"/>
          <p14:tracePt t="180120" x="9588500" y="2609850"/>
          <p14:tracePt t="180157" x="9594850" y="2616200"/>
          <p14:tracePt t="180172" x="9594850" y="2635250"/>
          <p14:tracePt t="180187" x="9594850" y="2647950"/>
          <p14:tracePt t="180221" x="9601200" y="2647950"/>
          <p14:tracePt t="180240" x="9613900" y="2647950"/>
          <p14:tracePt t="180254" x="9632950" y="2647950"/>
          <p14:tracePt t="180271" x="9632950" y="2660650"/>
          <p14:tracePt t="180287" x="9620250" y="2692400"/>
          <p14:tracePt t="180304" x="9582150" y="2755900"/>
          <p14:tracePt t="180320" x="9569450" y="2774950"/>
          <p14:tracePt t="180337" x="9569450" y="2781300"/>
          <p14:tracePt t="180387" x="9582150" y="2774950"/>
          <p14:tracePt t="180404" x="9588500" y="2781300"/>
          <p14:tracePt t="180421" x="9601200" y="2819400"/>
          <p14:tracePt t="180437" x="9613900" y="2889250"/>
          <p14:tracePt t="180454" x="9626600" y="2921000"/>
          <p14:tracePt t="180471" x="9639300" y="2933700"/>
          <p14:tracePt t="180488" x="9645650" y="2940050"/>
          <p14:tracePt t="180537" x="9639300" y="2952750"/>
          <p14:tracePt t="180555" x="9620250" y="2984500"/>
          <p14:tracePt t="180572" x="9588500" y="3016250"/>
          <p14:tracePt t="180588" x="9575800" y="3035300"/>
          <p14:tracePt t="180604" x="9575800" y="3041650"/>
          <p14:tracePt t="198980" x="9575800" y="3048000"/>
          <p14:tracePt t="198995" x="9575800" y="3054350"/>
          <p14:tracePt t="199001" x="9582150" y="3054350"/>
          <p14:tracePt t="199020" x="9588500" y="3054350"/>
          <p14:tracePt t="199037" x="9607550" y="3054350"/>
          <p14:tracePt t="199054" x="9632950" y="3054350"/>
          <p14:tracePt t="199070" x="9652000" y="3060700"/>
          <p14:tracePt t="199087" x="9671050" y="3067050"/>
          <p14:tracePt t="199106" x="9696450" y="3067050"/>
          <p14:tracePt t="199120" x="9709150" y="3060700"/>
          <p14:tracePt t="199136" x="9728200" y="3041650"/>
          <p14:tracePt t="199140" x="9734550" y="3028950"/>
          <p14:tracePt t="199155" x="9753600" y="3003550"/>
          <p14:tracePt t="199170" x="9759950" y="2990850"/>
          <p14:tracePt t="199187" x="9772650" y="2959100"/>
          <p14:tracePt t="199203" x="9772650" y="2933700"/>
          <p14:tracePt t="199220" x="9772650" y="2908300"/>
          <p14:tracePt t="199236" x="9759950" y="2889250"/>
          <p14:tracePt t="199254" x="9728200" y="2857500"/>
          <p14:tracePt t="199270" x="9683750" y="2844800"/>
          <p14:tracePt t="199286" x="9626600" y="2832100"/>
          <p14:tracePt t="199303" x="9537700" y="2825750"/>
          <p14:tracePt t="199321" x="9398000" y="2813050"/>
          <p14:tracePt t="199337" x="9163050" y="2800350"/>
          <p14:tracePt t="199355" x="8972550" y="2781300"/>
          <p14:tracePt t="199374" x="8705850" y="2755900"/>
          <p14:tracePt t="199387" x="8610600" y="2749550"/>
          <p14:tracePt t="199404" x="8305800" y="2762250"/>
          <p14:tracePt t="199420" x="8216900" y="2781300"/>
          <p14:tracePt t="199439" x="8070850" y="2863850"/>
          <p14:tracePt t="199453" x="8058150" y="2927350"/>
          <p14:tracePt t="199470" x="8058150" y="2971800"/>
          <p14:tracePt t="199486" x="8070850" y="3016250"/>
          <p14:tracePt t="199503" x="8083550" y="3067050"/>
          <p14:tracePt t="199520" x="8115300" y="3124200"/>
          <p14:tracePt t="199537" x="8166100" y="3168650"/>
          <p14:tracePt t="199553" x="8267700" y="3238500"/>
          <p14:tracePt t="199570" x="8362950" y="3276600"/>
          <p14:tracePt t="199586" x="8489950" y="3295650"/>
          <p14:tracePt t="199603" x="8578850" y="3308350"/>
          <p14:tracePt t="199621" x="8699500" y="3302000"/>
          <p14:tracePt t="199637" x="8788400" y="3276600"/>
          <p14:tracePt t="199638" x="8839200" y="3257550"/>
          <p14:tracePt t="199654" x="8883650" y="3225800"/>
          <p14:tracePt t="199670" x="8953500" y="3130550"/>
          <p14:tracePt t="199687" x="8953500" y="3073400"/>
          <p14:tracePt t="199704" x="8947150" y="3016250"/>
          <p14:tracePt t="199720" x="8928100" y="2990850"/>
          <p14:tracePt t="199737" x="8890000" y="2971800"/>
          <p14:tracePt t="199755" x="8788400" y="2946400"/>
          <p14:tracePt t="199772" x="8699500" y="2933700"/>
          <p14:tracePt t="199787" x="8616950" y="2933700"/>
          <p14:tracePt t="199804" x="8572500" y="2933700"/>
          <p14:tracePt t="199820" x="8547100" y="2940050"/>
          <p14:tracePt t="199840" x="8496300" y="2997200"/>
          <p14:tracePt t="199853" x="8458200" y="3028950"/>
          <p14:tracePt t="199870" x="8394700" y="3079750"/>
          <p14:tracePt t="199887" x="8337550" y="3124200"/>
          <p14:tracePt t="199889" x="8318500" y="3149600"/>
          <p14:tracePt t="199905" x="8318500" y="3187700"/>
          <p14:tracePt t="199921" x="8318500" y="3206750"/>
          <p14:tracePt t="199923" x="8337550" y="3232150"/>
          <p14:tracePt t="199937" x="8382000" y="3257550"/>
          <p14:tracePt t="199952" x="8451850" y="3282950"/>
          <p14:tracePt t="199970" x="8528050" y="3308350"/>
          <p14:tracePt t="199988" x="8616950" y="3327400"/>
          <p14:tracePt t="200004" x="8731250" y="3346450"/>
          <p14:tracePt t="200020" x="8788400" y="3352800"/>
          <p14:tracePt t="200037" x="8813800" y="3352800"/>
          <p14:tracePt t="200070" x="8813800" y="3333750"/>
          <p14:tracePt t="200087" x="8813800" y="3314700"/>
          <p14:tracePt t="200104" x="8813800" y="3295650"/>
          <p14:tracePt t="200120" x="8813800" y="3289300"/>
          <p14:tracePt t="200137" x="8813800" y="3282950"/>
          <p14:tracePt t="200192" x="8813800" y="3276600"/>
          <p14:tracePt t="200265" x="8807450" y="3276600"/>
          <p14:tracePt t="200360" x="8807450" y="3270250"/>
          <p14:tracePt t="200370" x="8813800" y="3263900"/>
          <p14:tracePt t="200387" x="8826500" y="3251200"/>
          <p14:tracePt t="200404" x="8832850" y="3238500"/>
          <p14:tracePt t="200421" x="8839200" y="3232150"/>
          <p14:tracePt t="200454" x="8839200" y="3225800"/>
          <p14:tracePt t="200523" x="8845550" y="3225800"/>
          <p14:tracePt t="200536" x="8851900" y="3219450"/>
          <p14:tracePt t="200603" x="8845550" y="3225800"/>
          <p14:tracePt t="200633" x="8839200" y="3238500"/>
          <p14:tracePt t="200997" x="8839200" y="3232150"/>
          <p14:tracePt t="201127" x="8845550" y="3225800"/>
          <p14:tracePt t="201135" x="8851900" y="3225800"/>
          <p14:tracePt t="201142" x="8851900" y="3219450"/>
          <p14:tracePt t="201155" x="8870950" y="3213100"/>
          <p14:tracePt t="201173" x="8877300" y="3206750"/>
          <p14:tracePt t="201188" x="8883650" y="3206750"/>
          <p14:tracePt t="201205" x="8883650" y="3200400"/>
          <p14:tracePt t="201330" x="8890000" y="3200400"/>
          <p14:tracePt t="201494" x="8902700" y="3194050"/>
          <p14:tracePt t="201506" x="8909050" y="3187700"/>
          <p14:tracePt t="201522" x="8928100" y="3175000"/>
          <p14:tracePt t="201539" x="8928100" y="3168650"/>
          <p14:tracePt t="201703" x="8902700" y="3168650"/>
          <p14:tracePt t="201708" x="8890000" y="3168650"/>
          <p14:tracePt t="201722" x="8870950" y="3168650"/>
          <p14:tracePt t="201739" x="8858250" y="3168650"/>
          <p14:tracePt t="201755" x="8845550" y="3168650"/>
          <p14:tracePt t="201760" x="8845550" y="3162300"/>
          <p14:tracePt t="201775" x="8832850" y="3155950"/>
          <p14:tracePt t="201788" x="8820150" y="3149600"/>
          <p14:tracePt t="201806" x="8801100" y="3143250"/>
          <p14:tracePt t="201824" x="8750300" y="3143250"/>
          <p14:tracePt t="201842" x="8705850" y="3143250"/>
          <p14:tracePt t="201856" x="8667750" y="3143250"/>
          <p14:tracePt t="201872" x="8661400" y="3143250"/>
          <p14:tracePt t="201969" x="8661400" y="3136900"/>
          <p14:tracePt t="201976" x="8655050" y="3136900"/>
          <p14:tracePt t="201989" x="8655050" y="3130550"/>
          <p14:tracePt t="202005" x="8629650" y="3124200"/>
          <p14:tracePt t="202055" x="8636000" y="3124200"/>
          <p14:tracePt t="202090" x="8648700" y="3124200"/>
          <p14:tracePt t="202105" x="8686800" y="3130550"/>
          <p14:tracePt t="202122" x="8756650" y="3130550"/>
          <p14:tracePt t="202139" x="8820150" y="3124200"/>
          <p14:tracePt t="202156" x="8864600" y="3098800"/>
          <p14:tracePt t="202173" x="8909050" y="3067050"/>
          <p14:tracePt t="202189" x="8940800" y="3041650"/>
          <p14:tracePt t="202208" x="9017000" y="2971800"/>
          <p14:tracePt t="202222" x="9042400" y="2940050"/>
          <p14:tracePt t="202239" x="9061450" y="2914650"/>
          <p14:tracePt t="202256" x="9074150" y="2857500"/>
          <p14:tracePt t="202272" x="9074150" y="2819400"/>
          <p14:tracePt t="202290" x="9080500" y="2800350"/>
          <p14:tracePt t="202306" x="9086850" y="2755900"/>
          <p14:tracePt t="202322" x="9201150" y="2673350"/>
          <p14:tracePt t="202339" x="9321800" y="2590800"/>
          <p14:tracePt t="202355" x="9404350" y="2527300"/>
          <p14:tracePt t="202372" x="9455150" y="2470150"/>
          <p14:tracePt t="202389" x="9461500" y="2432050"/>
          <p14:tracePt t="202406" x="9455150" y="2374900"/>
          <p14:tracePt t="202422" x="9417050" y="2298700"/>
          <p14:tracePt t="202439" x="9385300" y="2197100"/>
          <p14:tracePt t="202456" x="9372600" y="2082800"/>
          <p14:tracePt t="202472" x="9359900" y="1962150"/>
          <p14:tracePt t="202490" x="9340850" y="1854200"/>
          <p14:tracePt t="202492" x="9328150" y="1816100"/>
          <p14:tracePt t="202510" x="9302750" y="1778000"/>
          <p14:tracePt t="202522" x="9290050" y="1765300"/>
          <p14:tracePt t="202524" x="9277350" y="1765300"/>
          <p14:tracePt t="202539" x="9245600" y="1771650"/>
          <p14:tracePt t="202556" x="9201150" y="1803400"/>
          <p14:tracePt t="202572" x="9169400" y="1822450"/>
          <p14:tracePt t="202589" x="9080500" y="1879600"/>
          <p14:tracePt t="202606" x="9036050" y="1917700"/>
          <p14:tracePt t="202623" x="8991600" y="1962150"/>
          <p14:tracePt t="202639" x="8953500" y="2025650"/>
          <p14:tracePt t="202656" x="8928100" y="2076450"/>
          <p14:tracePt t="202673" x="8915400" y="2139950"/>
          <p14:tracePt t="202690" x="8915400" y="2178050"/>
          <p14:tracePt t="202706" x="8966200" y="2235200"/>
          <p14:tracePt t="202723" x="9048750" y="2266950"/>
          <p14:tracePt t="202739" x="9226550" y="2298700"/>
          <p14:tracePt t="202756" x="9518650" y="2317750"/>
          <p14:tracePt t="202773" x="9772650" y="2311400"/>
          <p14:tracePt t="202789" x="9956800" y="2266950"/>
          <p14:tracePt t="202806" x="10001250" y="2222500"/>
          <p14:tracePt t="202823" x="10001250" y="2178050"/>
          <p14:tracePt t="202840" x="9988550" y="2120900"/>
          <p14:tracePt t="202856" x="9937750" y="2070100"/>
          <p14:tracePt t="202873" x="9874250" y="2006600"/>
          <p14:tracePt t="202889" x="9779000" y="1943100"/>
          <p14:tracePt t="202906" x="9677400" y="1898650"/>
          <p14:tracePt t="202923" x="9467850" y="1866900"/>
          <p14:tracePt t="202939" x="9201150" y="1854200"/>
          <p14:tracePt t="202957" x="8928100" y="1854200"/>
          <p14:tracePt t="202973" x="8705850" y="1866900"/>
          <p14:tracePt t="202990" x="8445500" y="1936750"/>
          <p14:tracePt t="203006" x="8369300" y="2006600"/>
          <p14:tracePt t="203023" x="8331200" y="2108200"/>
          <p14:tracePt t="203040" x="8337550" y="2235200"/>
          <p14:tracePt t="203056" x="8407400" y="2368550"/>
          <p14:tracePt t="203073" x="8515350" y="2489200"/>
          <p14:tracePt t="203090" x="8648700" y="2590800"/>
          <p14:tracePt t="203106" x="8890000" y="2698750"/>
          <p14:tracePt t="203123" x="9220200" y="2762250"/>
          <p14:tracePt t="203140" x="9594850" y="2800350"/>
          <p14:tracePt t="203156" x="10033000" y="2813050"/>
          <p14:tracePt t="203173" x="10382250" y="2794000"/>
          <p14:tracePt t="203190" x="10515600" y="2768600"/>
          <p14:tracePt t="203207" x="10521950" y="2749550"/>
          <p14:tracePt t="203224" x="10490200" y="2743200"/>
          <p14:tracePt t="203244" x="10375900" y="2743200"/>
          <p14:tracePt t="203256" x="10325100" y="2743200"/>
          <p14:tracePt t="203273" x="10229850" y="2755900"/>
          <p14:tracePt t="203291" x="10204450" y="2755900"/>
          <p14:tracePt t="203308" x="10191750" y="2749550"/>
          <p14:tracePt t="203323" x="10191750" y="2736850"/>
          <p14:tracePt t="203340" x="10198100" y="2724150"/>
          <p14:tracePt t="203356" x="10204450" y="2724150"/>
          <p14:tracePt t="203432" x="10191750" y="2717800"/>
          <p14:tracePt t="204305" x="10185400" y="2717800"/>
          <p14:tracePt t="204315" x="10179050" y="2717800"/>
          <p14:tracePt t="204325" x="10166350" y="2717800"/>
          <p14:tracePt t="204341" x="10140950" y="2717800"/>
          <p14:tracePt t="204358" x="10134600" y="2717800"/>
          <p14:tracePt t="204407" x="10128250" y="2717800"/>
          <p14:tracePt t="204415" x="10121900" y="2717800"/>
          <p14:tracePt t="204425" x="10096500" y="2717800"/>
          <p14:tracePt t="204440" x="10013950" y="2711450"/>
          <p14:tracePt t="204458" x="9886950" y="2698750"/>
          <p14:tracePt t="204475" x="9759950" y="2692400"/>
          <p14:tracePt t="204477" x="9721850" y="2692400"/>
          <p14:tracePt t="204491" x="9671050" y="2692400"/>
          <p14:tracePt t="204507" x="9588500" y="2686050"/>
          <p14:tracePt t="204524" x="9537700" y="2686050"/>
          <p14:tracePt t="204527" x="9505950" y="2679700"/>
          <p14:tracePt t="204541" x="9486900" y="2679700"/>
          <p14:tracePt t="204542" x="9467850" y="2679700"/>
          <p14:tracePt t="204560" x="9423400" y="2679700"/>
          <p14:tracePt t="204577" x="9366250" y="2686050"/>
          <p14:tracePt t="204594" x="9321800" y="2692400"/>
          <p14:tracePt t="204608" x="9309100" y="2698750"/>
          <p14:tracePt t="213705" x="9315450" y="2698750"/>
          <p14:tracePt t="213716" x="9347200" y="2698750"/>
          <p14:tracePt t="213732" x="9448800" y="2705100"/>
          <p14:tracePt t="213749" x="9556750" y="2736850"/>
          <p14:tracePt t="213751" x="9594850" y="2762250"/>
          <p14:tracePt t="213771" x="9639300" y="2806700"/>
          <p14:tracePt t="213782" x="9645650" y="2825750"/>
          <p14:tracePt t="213784" x="9645650" y="2863850"/>
          <p14:tracePt t="213799" x="9652000" y="2889250"/>
          <p14:tracePt t="213815" x="9658350" y="2959100"/>
          <p14:tracePt t="213835" x="9671050" y="2990850"/>
          <p14:tracePt t="213848" x="9677400" y="2997200"/>
          <p14:tracePt t="213865" x="9702800" y="3028950"/>
          <p14:tracePt t="213882" x="9759950" y="3067050"/>
          <p14:tracePt t="213899" x="9817100" y="3124200"/>
          <p14:tracePt t="213915" x="9861550" y="3194050"/>
          <p14:tracePt t="213932" x="9874250" y="3251200"/>
          <p14:tracePt t="213949" x="9874250" y="3295650"/>
          <p14:tracePt t="213952" x="9874250" y="3314700"/>
          <p14:tracePt t="213967" x="9874250" y="3321050"/>
          <p14:tracePt t="213969" x="9886950" y="3340100"/>
          <p14:tracePt t="213982" x="9899650" y="3352800"/>
          <p14:tracePt t="213984" x="9918700" y="3371850"/>
          <p14:tracePt t="213999" x="9931400" y="3378200"/>
          <p14:tracePt t="214015" x="10039350" y="3429000"/>
          <p14:tracePt t="214033" x="10090150" y="3473450"/>
          <p14:tracePt t="214049" x="10147300" y="3549650"/>
          <p14:tracePt t="214065" x="10185400" y="3600450"/>
          <p14:tracePt t="214082" x="10217150" y="3657600"/>
          <p14:tracePt t="214099" x="10229850" y="3676650"/>
          <p14:tracePt t="214116" x="10236200" y="3689350"/>
          <p14:tracePt t="214132" x="10248900" y="3708400"/>
          <p14:tracePt t="214149" x="10267950" y="3727450"/>
          <p14:tracePt t="214165" x="10280650" y="3740150"/>
          <p14:tracePt t="214182" x="10287000" y="3759200"/>
          <p14:tracePt t="214199" x="10287000" y="3771900"/>
          <p14:tracePt t="214254" x="10280650" y="3771900"/>
          <p14:tracePt t="214266" x="10267950" y="3771900"/>
          <p14:tracePt t="214283" x="10217150" y="3778250"/>
          <p14:tracePt t="214299" x="10090150" y="3810000"/>
          <p14:tracePt t="214316" x="9950450" y="3835400"/>
          <p14:tracePt t="214332" x="9848850" y="3860800"/>
          <p14:tracePt t="214349" x="9817100" y="3867150"/>
          <p14:tracePt t="214370" x="9804400" y="3867150"/>
          <p14:tracePt t="214383" x="9779000" y="3873500"/>
          <p14:tracePt t="214399" x="9747250" y="3873500"/>
          <p14:tracePt t="214416" x="9721850" y="3879850"/>
          <p14:tracePt t="214432" x="9702800" y="3886200"/>
          <p14:tracePt t="214449" x="9690100" y="3911600"/>
          <p14:tracePt t="214466" x="9690100" y="3962400"/>
          <p14:tracePt t="214482" x="9702800" y="4025900"/>
          <p14:tracePt t="214499" x="9721850" y="4083050"/>
          <p14:tracePt t="214516" x="9721850" y="4127500"/>
          <p14:tracePt t="214532" x="9728200" y="4165600"/>
          <p14:tracePt t="214549" x="9740900" y="4191000"/>
          <p14:tracePt t="214565" x="9759950" y="4216400"/>
          <p14:tracePt t="214583" x="9779000" y="4241800"/>
          <p14:tracePt t="214600" x="9810750" y="4273550"/>
          <p14:tracePt t="214617" x="9848850" y="4305300"/>
          <p14:tracePt t="214634" x="9886950" y="4318000"/>
          <p14:tracePt t="214649" x="9931400" y="4324350"/>
          <p14:tracePt t="214666" x="9982200" y="4324350"/>
          <p14:tracePt t="214683" x="10033000" y="4305300"/>
          <p14:tracePt t="214700" x="10102850" y="4267200"/>
          <p14:tracePt t="214716" x="10147300" y="4229100"/>
          <p14:tracePt t="214733" x="10166350" y="4210050"/>
          <p14:tracePt t="214750" x="10179050" y="4191000"/>
          <p14:tracePt t="214768" x="10179050" y="4178300"/>
          <p14:tracePt t="214801" x="10179050" y="4165600"/>
          <p14:tracePt t="214820" x="10179050" y="4159250"/>
          <p14:tracePt t="214833" x="10166350" y="4133850"/>
          <p14:tracePt t="214852" x="10153650" y="4108450"/>
          <p14:tracePt t="214867" x="10140950" y="4095750"/>
          <p14:tracePt t="214885" x="10121900" y="4083050"/>
          <p14:tracePt t="214899" x="10071100" y="4057650"/>
          <p14:tracePt t="214916" x="10033000" y="4038600"/>
          <p14:tracePt t="214933" x="9994900" y="4013200"/>
          <p14:tracePt t="214950" x="9950450" y="3981450"/>
          <p14:tracePt t="214966" x="9925050" y="3962400"/>
          <p14:tracePt t="214986" x="9893300" y="3949700"/>
          <p14:tracePt t="215000" x="9823450" y="3937000"/>
          <p14:tracePt t="215017" x="9740900" y="3930650"/>
          <p14:tracePt t="215033" x="9658350" y="3924300"/>
          <p14:tracePt t="215050" x="9544050" y="3905250"/>
          <p14:tracePt t="215066" x="9474200" y="3892550"/>
          <p14:tracePt t="215084" x="9404350" y="3886200"/>
          <p14:tracePt t="215101" x="9385300" y="3879850"/>
          <p14:tracePt t="215117" x="9378950" y="3879850"/>
          <p14:tracePt t="215133" x="9372600" y="3879850"/>
          <p14:tracePt t="215150" x="9366250" y="3879850"/>
          <p14:tracePt t="215166" x="9359900" y="3886200"/>
          <p14:tracePt t="215185" x="9347200" y="3911600"/>
          <p14:tracePt t="215200" x="9347200" y="3943350"/>
          <p14:tracePt t="215216" x="9347200" y="3962400"/>
          <p14:tracePt t="215232" x="9372600" y="4006850"/>
          <p14:tracePt t="215250" x="9442450" y="4051300"/>
          <p14:tracePt t="215266" x="9505950" y="4089400"/>
          <p14:tracePt t="215283" x="9531350" y="4121150"/>
          <p14:tracePt t="215286" x="9531350" y="4133850"/>
          <p14:tracePt t="215306" x="9537700" y="4146550"/>
          <p14:tracePt t="215309" x="9537700" y="4152900"/>
          <p14:tracePt t="215319" x="9537700" y="4159250"/>
          <p14:tracePt t="215333" x="9537700" y="4165600"/>
          <p14:tracePt t="215350" x="9537700" y="4178300"/>
          <p14:tracePt t="215369" x="9537700" y="4191000"/>
          <p14:tracePt t="215387" x="9550400" y="4210050"/>
          <p14:tracePt t="215400" x="9569450" y="4229100"/>
          <p14:tracePt t="215417" x="9620250" y="4254500"/>
          <p14:tracePt t="215435" x="9728200" y="4286250"/>
          <p14:tracePt t="215450" x="9804400" y="4298950"/>
          <p14:tracePt t="215466" x="9867900" y="4305300"/>
          <p14:tracePt t="215483" x="9918700" y="4298950"/>
          <p14:tracePt t="215501" x="9963150" y="4279900"/>
          <p14:tracePt t="215517" x="10001250" y="4241800"/>
          <p14:tracePt t="215533" x="10026650" y="4210050"/>
          <p14:tracePt t="215549" x="10039350" y="4184650"/>
          <p14:tracePt t="215566" x="10039350" y="4178300"/>
          <p14:tracePt t="215606" x="10033000" y="4171950"/>
          <p14:tracePt t="215617" x="10026650" y="4171950"/>
          <p14:tracePt t="215634" x="10013950" y="4165600"/>
          <p14:tracePt t="215651" x="9988550" y="4159250"/>
          <p14:tracePt t="215667" x="9944100" y="4146550"/>
          <p14:tracePt t="215684" x="9912350" y="4140200"/>
          <p14:tracePt t="217285" x="9918700" y="4140200"/>
          <p14:tracePt t="217308" x="9944100" y="4146550"/>
          <p14:tracePt t="217319" x="9975850" y="4146550"/>
          <p14:tracePt t="217335" x="9994900" y="4146550"/>
          <p14:tracePt t="217353" x="10007600" y="4146550"/>
          <p14:tracePt t="217373" x="10039350" y="4140200"/>
          <p14:tracePt t="217385" x="10052050" y="4133850"/>
          <p14:tracePt t="217402" x="10077450" y="4133850"/>
          <p14:tracePt t="217419" x="10096500" y="4133850"/>
          <p14:tracePt t="217435" x="10115550" y="4133850"/>
          <p14:tracePt t="217452" x="10128250" y="4133850"/>
          <p14:tracePt t="217453" x="10134600" y="4133850"/>
          <p14:tracePt t="217468" x="10147300" y="4133850"/>
          <p14:tracePt t="217485" x="10160000" y="4133850"/>
          <p14:tracePt t="217503" x="10172700" y="4127500"/>
          <p14:tracePt t="217518" x="10179050" y="4114800"/>
          <p14:tracePt t="217535" x="10185400" y="4102100"/>
          <p14:tracePt t="217552" x="10198100" y="4076700"/>
          <p14:tracePt t="217569" x="10204450" y="4057650"/>
          <p14:tracePt t="217585" x="10204450" y="4025900"/>
          <p14:tracePt t="217601" x="10204450" y="4013200"/>
          <p14:tracePt t="217618" x="10191750" y="4013200"/>
          <p14:tracePt t="217635" x="10147300" y="4006850"/>
          <p14:tracePt t="217652" x="10033000" y="3994150"/>
          <p14:tracePt t="217668" x="9931400" y="3994150"/>
          <p14:tracePt t="217685" x="9836150" y="3994150"/>
          <p14:tracePt t="217687" x="9785350" y="3994150"/>
          <p14:tracePt t="217705" x="9740900" y="3994150"/>
          <p14:tracePt t="217718" x="9721850" y="3994150"/>
          <p14:tracePt t="217720" x="9715500" y="3994150"/>
          <p14:tracePt t="217736" x="9690100" y="3994150"/>
          <p14:tracePt t="217752" x="9613900" y="4000500"/>
          <p14:tracePt t="217771" x="9531350" y="4013200"/>
          <p14:tracePt t="217785" x="9448800" y="4032250"/>
          <p14:tracePt t="217802" x="9366250" y="4051300"/>
          <p14:tracePt t="217819" x="9340850" y="4070350"/>
          <p14:tracePt t="217837" x="9353550" y="4121150"/>
          <p14:tracePt t="217852" x="9391650" y="4184650"/>
          <p14:tracePt t="217869" x="9417050" y="4254500"/>
          <p14:tracePt t="217885" x="9436100" y="4318000"/>
          <p14:tracePt t="217903" x="9448800" y="4368800"/>
          <p14:tracePt t="217919" x="9467850" y="4413250"/>
          <p14:tracePt t="217935" x="9486900" y="4438650"/>
          <p14:tracePt t="217952" x="9486900" y="4445000"/>
          <p14:tracePt t="217969" x="9505950" y="4457700"/>
          <p14:tracePt t="217985" x="9518650" y="4464050"/>
          <p14:tracePt t="218004" x="9544050" y="4470400"/>
          <p14:tracePt t="218019" x="9563100" y="4476750"/>
          <p14:tracePt t="218035" x="9588500" y="4476750"/>
          <p14:tracePt t="218052" x="9620250" y="4476750"/>
          <p14:tracePt t="218069" x="9645650" y="4470400"/>
          <p14:tracePt t="218085" x="9671050" y="4457700"/>
          <p14:tracePt t="218102" x="9690100" y="4445000"/>
          <p14:tracePt t="218120" x="9709150" y="4438650"/>
          <p14:tracePt t="218135" x="9715500" y="4432300"/>
          <p14:tracePt t="218153" x="9721850" y="4425950"/>
          <p14:tracePt t="218170" x="9734550" y="4413250"/>
          <p14:tracePt t="218186" x="9734550" y="4406900"/>
          <p14:tracePt t="218202" x="9740900" y="4406900"/>
          <p14:tracePt t="218253" x="9753600" y="4406900"/>
          <p14:tracePt t="218269" x="9772650" y="4419600"/>
          <p14:tracePt t="218286" x="9817100" y="4445000"/>
          <p14:tracePt t="218303" x="9855200" y="4457700"/>
          <p14:tracePt t="218319" x="9880600" y="4464050"/>
          <p14:tracePt t="218336" x="9906000" y="4470400"/>
          <p14:tracePt t="218353" x="9931400" y="4470400"/>
          <p14:tracePt t="218371" x="9944100" y="4470400"/>
          <p14:tracePt t="218386" x="9950450" y="4470400"/>
          <p14:tracePt t="218403" x="9956800" y="4470400"/>
          <p14:tracePt t="218419" x="9963150" y="4464050"/>
          <p14:tracePt t="218436" x="9969500" y="4457700"/>
          <p14:tracePt t="218454" x="9969500" y="4445000"/>
          <p14:tracePt t="218469" x="9975850" y="4425950"/>
          <p14:tracePt t="218489" x="9994900" y="4381500"/>
          <p14:tracePt t="218506" x="10020300" y="4349750"/>
          <p14:tracePt t="218520" x="10033000" y="4330700"/>
          <p14:tracePt t="218537" x="10058400" y="4292600"/>
          <p14:tracePt t="218553" x="10077450" y="4260850"/>
          <p14:tracePt t="218556" x="10083800" y="4254500"/>
          <p14:tracePt t="218573" x="10102850" y="4229100"/>
          <p14:tracePt t="218586" x="10109200" y="4222750"/>
          <p14:tracePt t="218602" x="10115550" y="4210050"/>
          <p14:tracePt t="218619" x="10121900" y="4203700"/>
          <p14:tracePt t="218636" x="10121900" y="4191000"/>
          <p14:tracePt t="218653" x="10128250" y="4184650"/>
          <p14:tracePt t="218669" x="10128250" y="4178300"/>
          <p14:tracePt t="218686" x="10128250" y="4171950"/>
          <p14:tracePt t="218703" x="10128250" y="4165600"/>
          <p14:tracePt t="218719" x="10121900" y="4159250"/>
          <p14:tracePt t="218736" x="10115550" y="4152900"/>
          <p14:tracePt t="218753" x="10109200" y="4152900"/>
          <p14:tracePt t="218770" x="10096500" y="4152900"/>
          <p14:tracePt t="218786" x="10077450" y="4152900"/>
          <p14:tracePt t="218803" x="10071100" y="4152900"/>
          <p14:tracePt t="218819" x="10045700" y="4152900"/>
          <p14:tracePt t="218836" x="10020300" y="4152900"/>
          <p14:tracePt t="218853" x="9988550" y="4152900"/>
          <p14:tracePt t="218872" x="9937750" y="4140200"/>
          <p14:tracePt t="218886" x="9874250" y="4140200"/>
          <p14:tracePt t="218903" x="9842500" y="4152900"/>
          <p14:tracePt t="218924" x="9804400" y="4171950"/>
          <p14:tracePt t="219961" x="9798050" y="4178300"/>
          <p14:tracePt t="219971" x="9791700" y="4184650"/>
          <p14:tracePt t="219990" x="9759950" y="4216400"/>
          <p14:tracePt t="220006" x="9753600" y="4241800"/>
          <p14:tracePt t="220021" x="9753600" y="4273550"/>
          <p14:tracePt t="220037" x="9772650" y="4305300"/>
          <p14:tracePt t="220053" x="9798050" y="4324350"/>
          <p14:tracePt t="220070" x="9804400" y="4324350"/>
          <p14:tracePt t="220088" x="9817100" y="4324350"/>
          <p14:tracePt t="220107" x="9855200" y="4324350"/>
          <p14:tracePt t="220121" x="9925050" y="4324350"/>
          <p14:tracePt t="220137" x="9988550" y="4324350"/>
          <p14:tracePt t="220155" x="10039350" y="4324350"/>
          <p14:tracePt t="220173" x="10090150" y="4324350"/>
          <p14:tracePt t="220187" x="10096500" y="4324350"/>
          <p14:tracePt t="220255" x="10102850" y="4324350"/>
          <p14:tracePt t="220260" x="10109200" y="4324350"/>
          <p14:tracePt t="220271" x="10115550" y="4324350"/>
          <p14:tracePt t="220287" x="10128250" y="4324350"/>
          <p14:tracePt t="220304" x="10147300" y="4305300"/>
          <p14:tracePt t="220321" x="10160000" y="4286250"/>
          <p14:tracePt t="220337" x="10166350" y="4267200"/>
          <p14:tracePt t="220355" x="10172700" y="4248150"/>
          <p14:tracePt t="220370" x="10172700" y="4241800"/>
          <p14:tracePt t="220404" x="10166350" y="4235450"/>
          <p14:tracePt t="220421" x="10153650" y="4235450"/>
          <p14:tracePt t="220437" x="10147300" y="4229100"/>
          <p14:tracePt t="220454" x="10134600" y="4216400"/>
          <p14:tracePt t="220471" x="10121900" y="4216400"/>
          <p14:tracePt t="220488" x="10109200" y="4210050"/>
          <p14:tracePt t="220492" x="10102850" y="4203700"/>
          <p14:tracePt t="220508" x="10090150" y="4203700"/>
          <p14:tracePt t="220521" x="10083800" y="4203700"/>
          <p14:tracePt t="220537" x="10077450" y="4203700"/>
          <p14:tracePt t="220555" x="10071100" y="4203700"/>
          <p14:tracePt t="220573" x="10052050" y="4203700"/>
          <p14:tracePt t="220587" x="10039350" y="4203700"/>
          <p14:tracePt t="220605" x="10001250" y="4203700"/>
          <p14:tracePt t="220621" x="9994900" y="4203700"/>
          <p14:tracePt t="221496" x="9988550" y="4203700"/>
          <p14:tracePt t="221506" x="9975850" y="4210050"/>
          <p14:tracePt t="221522" x="9956800" y="4216400"/>
          <p14:tracePt t="221540" x="9944100" y="4216400"/>
          <p14:tracePt t="221555" x="9937750" y="4216400"/>
          <p14:tracePt t="221588" x="9931400" y="4216400"/>
          <p14:tracePt t="221605" x="9925050" y="4216400"/>
          <p14:tracePt t="221622" x="9918700" y="4216400"/>
          <p14:tracePt t="221868" x="9918700" y="4210050"/>
          <p14:tracePt t="221900" x="9912350" y="4210050"/>
          <p14:tracePt t="221913" x="9906000" y="4210050"/>
          <p14:tracePt t="221922" x="9899650" y="4210050"/>
          <p14:tracePt t="221940" x="9886950" y="4210050"/>
          <p14:tracePt t="221955" x="9874250" y="4210050"/>
          <p14:tracePt t="222150" x="9867900" y="4210050"/>
          <p14:tracePt t="222201" x="9861550" y="4210050"/>
          <p14:tracePt t="222217" x="9855200" y="4210050"/>
          <p14:tracePt t="222235" x="9848850" y="4210050"/>
          <p14:tracePt t="222256" x="9842500" y="4210050"/>
          <p14:tracePt t="222273" x="9836150" y="4210050"/>
          <p14:tracePt t="222306" x="9829800" y="4210050"/>
          <p14:tracePt t="222459" x="9823450" y="4210050"/>
          <p14:tracePt t="222520" x="9817100" y="4216400"/>
          <p14:tracePt t="222526" x="9804400" y="4229100"/>
          <p14:tracePt t="222540" x="9785350" y="4241800"/>
          <p14:tracePt t="222544" x="9772650" y="4254500"/>
          <p14:tracePt t="222556" x="9759950" y="4260850"/>
          <p14:tracePt t="222573" x="9747250" y="4273550"/>
          <p14:tracePt t="222590" x="9740900" y="4279900"/>
          <p14:tracePt t="222661" x="9734550" y="4279900"/>
          <p14:tracePt t="222668" x="9728200" y="4273550"/>
          <p14:tracePt t="222675" x="9721850" y="4273550"/>
          <p14:tracePt t="222785" x="9721850" y="4267200"/>
          <p14:tracePt t="222807" x="9715500" y="4267200"/>
          <p14:tracePt t="222825" x="9709150" y="4254500"/>
          <p14:tracePt t="222968" x="9696450" y="4248150"/>
          <p14:tracePt t="222989" x="9690100" y="4248150"/>
          <p14:tracePt t="223006" x="9677400" y="4248150"/>
          <p14:tracePt t="223022" x="9671050" y="4248150"/>
          <p14:tracePt t="223040" x="9658350" y="4254500"/>
          <p14:tracePt t="223056" x="9658350" y="4260850"/>
          <p14:tracePt t="223074" x="9645650" y="4273550"/>
          <p14:tracePt t="223090" x="9645650" y="4279900"/>
          <p14:tracePt t="223163" x="9658350" y="4279900"/>
          <p14:tracePt t="223174" x="9671050" y="4286250"/>
          <p14:tracePt t="223190" x="9690100" y="4292600"/>
          <p14:tracePt t="223206" x="9709150" y="4298950"/>
          <p14:tracePt t="223224" x="9721850" y="4298950"/>
          <p14:tracePt t="223242" x="9740900" y="4298950"/>
          <p14:tracePt t="223257" x="9747250" y="4298950"/>
          <p14:tracePt t="223273" x="9753600" y="4292600"/>
          <p14:tracePt t="223290" x="9772650" y="4260850"/>
          <p14:tracePt t="223309" x="9791700" y="4241800"/>
          <p14:tracePt t="223324" x="9798050" y="4229100"/>
          <p14:tracePt t="223340" x="9810750" y="4216400"/>
          <p14:tracePt t="223356" x="9817100" y="4210050"/>
          <p14:tracePt t="223376" x="9836150" y="4210050"/>
          <p14:tracePt t="223390" x="9861550" y="4216400"/>
          <p14:tracePt t="223407" x="9880600" y="4222750"/>
          <p14:tracePt t="223423" x="9906000" y="4229100"/>
          <p14:tracePt t="223442" x="9912350" y="4229100"/>
          <p14:tracePt t="223456" x="9918700" y="4229100"/>
          <p14:tracePt t="223473" x="9925050" y="4229100"/>
          <p14:tracePt t="223490" x="9937750" y="4203700"/>
          <p14:tracePt t="223493" x="9944100" y="4191000"/>
          <p14:tracePt t="223509" x="9950450" y="4178300"/>
          <p14:tracePt t="223523" x="9956800" y="4159250"/>
          <p14:tracePt t="223541" x="9956800" y="4121150"/>
          <p14:tracePt t="223557" x="9956800" y="4102100"/>
          <p14:tracePt t="223573" x="9956800" y="4076700"/>
          <p14:tracePt t="223590" x="9950450" y="4070350"/>
          <p14:tracePt t="223606" x="9925050" y="4064000"/>
          <p14:tracePt t="223624" x="9912350" y="4064000"/>
          <p14:tracePt t="223643" x="9899650" y="4064000"/>
          <p14:tracePt t="223657" x="9867900" y="4076700"/>
          <p14:tracePt t="223673" x="9855200" y="4089400"/>
          <p14:tracePt t="223690" x="9829800" y="4127500"/>
          <p14:tracePt t="223707" x="9823450" y="4152900"/>
          <p14:tracePt t="223724" x="9829800" y="4184650"/>
          <p14:tracePt t="223740" x="9906000" y="4216400"/>
          <p14:tracePt t="223743" x="10007600" y="4222750"/>
          <p14:tracePt t="223757" x="10115550" y="4222750"/>
          <p14:tracePt t="223774" x="10426700" y="4216400"/>
          <p14:tracePt t="223791" x="10826750" y="4191000"/>
          <p14:tracePt t="223807" x="10985500" y="4159250"/>
          <p14:tracePt t="223824" x="11055350" y="4133850"/>
          <p14:tracePt t="223840" x="11061700" y="4127500"/>
          <p14:tracePt t="223857" x="11055350" y="4121150"/>
          <p14:tracePt t="223874" x="11023600" y="4133850"/>
          <p14:tracePt t="223890" x="10998200" y="4146550"/>
          <p14:tracePt t="223907" x="10985500" y="4152900"/>
          <p14:tracePt t="223924" x="10966450" y="4165600"/>
          <p14:tracePt t="223940" x="10947400" y="4178300"/>
          <p14:tracePt t="223960" x="10934700" y="4191000"/>
          <p14:tracePt t="223975" x="10922000" y="4191000"/>
          <p14:tracePt t="223991" x="10915650" y="4197350"/>
          <p14:tracePt t="224007" x="10909300" y="4197350"/>
          <p14:tracePt t="224009" x="10902950" y="4197350"/>
          <p14:tracePt t="224024" x="10890250" y="4197350"/>
          <p14:tracePt t="224026" x="10883900" y="4197350"/>
          <p14:tracePt t="224042" x="10852150" y="4197350"/>
          <p14:tracePt t="224057" x="10833100" y="4197350"/>
          <p14:tracePt t="224074" x="10795000" y="4197350"/>
          <p14:tracePt t="224091" x="10756900" y="4203700"/>
          <p14:tracePt t="224108" x="10731500" y="4210050"/>
          <p14:tracePt t="224124" x="10706100" y="4210050"/>
          <p14:tracePt t="224143" x="10699750" y="4210050"/>
          <p14:tracePt t="224157" x="10693400" y="4210050"/>
          <p14:tracePt t="224274" x="10687050" y="4210050"/>
          <p14:tracePt t="224280" x="10680700" y="4210050"/>
          <p14:tracePt t="224296" x="10668000" y="4216400"/>
          <p14:tracePt t="224307" x="10661650" y="4216400"/>
          <p14:tracePt t="224324" x="10648950" y="4222750"/>
          <p14:tracePt t="224341" x="10642600" y="4222750"/>
          <p14:tracePt t="224457" x="10642600" y="4216400"/>
          <p14:tracePt t="224473" x="10642600" y="4210050"/>
          <p14:tracePt t="224491" x="10642600" y="4203700"/>
          <p14:tracePt t="224508" x="10642600" y="4197350"/>
          <p14:tracePt t="224524" x="10642600" y="4191000"/>
          <p14:tracePt t="224541" x="10648950" y="4184650"/>
          <p14:tracePt t="224576" x="10648950" y="4197350"/>
          <p14:tracePt t="224591" x="10636250" y="4210050"/>
          <p14:tracePt t="224608" x="10610850" y="4222750"/>
          <p14:tracePt t="224623" x="10598150" y="4229100"/>
          <p14:tracePt t="224671" x="10598150" y="4216400"/>
          <p14:tracePt t="224678" x="10598150" y="4203700"/>
          <p14:tracePt t="224692" x="10598150" y="4191000"/>
          <p14:tracePt t="224708" x="10598150" y="4171950"/>
          <p14:tracePt t="224724" x="10610850" y="4152900"/>
          <p14:tracePt t="224742" x="10610850" y="4146550"/>
          <p14:tracePt t="224758" x="10617200" y="4146550"/>
          <p14:tracePt t="224807" x="10610850" y="4152900"/>
          <p14:tracePt t="224840" x="10604500" y="4159250"/>
          <p14:tracePt t="224858" x="10598150" y="4165600"/>
          <p14:tracePt t="224874" x="10591800" y="4171950"/>
          <p14:tracePt t="224891" x="10585450" y="4178300"/>
          <p14:tracePt t="224909" x="10572750" y="4197350"/>
          <p14:tracePt t="224925" x="10560050" y="4210050"/>
          <p14:tracePt t="224941" x="10553700" y="4216400"/>
          <p14:tracePt t="224957" x="10547350" y="4222750"/>
          <p14:tracePt t="224975" x="10541000" y="4222750"/>
          <p14:tracePt t="225146" x="10541000" y="4229100"/>
          <p14:tracePt t="225163" x="10534650" y="4229100"/>
          <p14:tracePt t="225192" x="10528300" y="4229100"/>
          <p14:tracePt t="225209" x="10521950" y="4235450"/>
          <p14:tracePt t="226066" x="10521950" y="4241800"/>
          <p14:tracePt t="226073" x="10534650" y="4248150"/>
          <p14:tracePt t="226083" x="10553700" y="4273550"/>
          <p14:tracePt t="226093" x="10585450" y="4305300"/>
          <p14:tracePt t="226109" x="10655300" y="4381500"/>
          <p14:tracePt t="226126" x="10725150" y="4445000"/>
          <p14:tracePt t="226143" x="10801350" y="4483100"/>
          <p14:tracePt t="226160" x="10864850" y="4495800"/>
          <p14:tracePt t="226177" x="10928350" y="4483100"/>
          <p14:tracePt t="226193" x="10941050" y="4457700"/>
          <p14:tracePt t="226211" x="10947400" y="4432300"/>
          <p14:tracePt t="226226" x="10947400" y="4419600"/>
          <p14:tracePt t="226242" x="10941050" y="4413250"/>
          <p14:tracePt t="226259" x="10928350" y="4413250"/>
          <p14:tracePt t="226276" x="10915650" y="4413250"/>
          <p14:tracePt t="226292" x="10890250" y="4413250"/>
          <p14:tracePt t="226309" x="10864850" y="4419600"/>
          <p14:tracePt t="226326" x="10839450" y="4419600"/>
          <p14:tracePt t="226343" x="10814050" y="4419600"/>
          <p14:tracePt t="226359" x="10795000" y="4413250"/>
          <p14:tracePt t="226376" x="10775950" y="4400550"/>
          <p14:tracePt t="226392" x="10737850" y="4381500"/>
          <p14:tracePt t="226409" x="10706100" y="4356100"/>
          <p14:tracePt t="226427" x="10648950" y="4318000"/>
          <p14:tracePt t="226445" x="10617200" y="4298950"/>
          <p14:tracePt t="226462" x="10585450" y="4286250"/>
          <p14:tracePt t="226476" x="10553700" y="4279900"/>
          <p14:tracePt t="226495" x="10490200" y="4267200"/>
          <p14:tracePt t="226510" x="10420350" y="4260850"/>
          <p14:tracePt t="226526" x="10369550" y="4248150"/>
          <p14:tracePt t="226543" x="10350500" y="4241800"/>
          <p14:tracePt t="226560" x="10344150" y="4241800"/>
          <p14:tracePt t="226593" x="10344150" y="4248150"/>
          <p14:tracePt t="226610" x="10337800" y="4260850"/>
          <p14:tracePt t="226626" x="10331450" y="4267200"/>
          <p14:tracePt t="226644" x="10325100" y="4279900"/>
          <p14:tracePt t="226659" x="10318750" y="4286250"/>
          <p14:tracePt t="226661" x="10312400" y="4292600"/>
          <p14:tracePt t="226693" x="10312400" y="4298950"/>
          <p14:tracePt t="226727" x="10312400" y="4305300"/>
          <p14:tracePt t="226743" x="10312400" y="4311650"/>
          <p14:tracePt t="227524" x="10306050" y="4311650"/>
          <p14:tracePt t="227530" x="10299700" y="4311650"/>
          <p14:tracePt t="227544" x="10293350" y="4311650"/>
          <p14:tracePt t="227549" x="10280650" y="4311650"/>
          <p14:tracePt t="227564" x="10255250" y="4305300"/>
          <p14:tracePt t="227577" x="10248900" y="4298950"/>
          <p14:tracePt t="227594" x="10210800" y="4292600"/>
          <p14:tracePt t="227611" x="10191750" y="4292600"/>
          <p14:tracePt t="227627" x="10172700" y="4292600"/>
          <p14:tracePt t="227645" x="10128250" y="4292600"/>
          <p14:tracePt t="227661" x="10109200" y="4292600"/>
          <p14:tracePt t="227677" x="10096500" y="4286250"/>
          <p14:tracePt t="227694" x="10083800" y="4273550"/>
          <p14:tracePt t="227710" x="10052050" y="4254500"/>
          <p14:tracePt t="227727" x="10020300" y="4235450"/>
          <p14:tracePt t="227743" x="9988550" y="4229100"/>
          <p14:tracePt t="227760" x="9969500" y="4222750"/>
          <p14:tracePt t="227777" x="9950450" y="4216400"/>
          <p14:tracePt t="227794" x="9944100" y="4216400"/>
          <p14:tracePt t="227811" x="9950450" y="4222750"/>
          <p14:tracePt t="227827" x="9956800" y="4235450"/>
          <p14:tracePt t="227843" x="9956800" y="4248150"/>
          <p14:tracePt t="227860" x="9956800" y="4254500"/>
          <p14:tracePt t="227912" x="9950450" y="4267200"/>
          <p14:tracePt t="227927" x="9944100" y="4267200"/>
          <p14:tracePt t="227944" x="9944100" y="4286250"/>
          <p14:tracePt t="227963" x="9950450" y="4311650"/>
          <p14:tracePt t="227977" x="9944100" y="4330700"/>
          <p14:tracePt t="227979" x="9937750" y="4343400"/>
          <p14:tracePt t="227994" x="9937750" y="4349750"/>
          <p14:tracePt t="228011" x="9918700" y="4368800"/>
          <p14:tracePt t="228027" x="9906000" y="4375150"/>
          <p14:tracePt t="228046" x="9880600" y="4381500"/>
          <p14:tracePt t="228065" x="9829800" y="4400550"/>
          <p14:tracePt t="228077" x="9715500" y="4419600"/>
          <p14:tracePt t="228094" x="9588500" y="4419600"/>
          <p14:tracePt t="228111" x="9429750" y="4406900"/>
          <p14:tracePt t="228127" x="9296400" y="4375150"/>
          <p14:tracePt t="228144" x="9207500" y="4349750"/>
          <p14:tracePt t="228161" x="9169400" y="4330700"/>
          <p14:tracePt t="228163" x="9156700" y="4324350"/>
          <p14:tracePt t="228179" x="9144000" y="4324350"/>
          <p14:tracePt t="228194" x="9137650" y="4324350"/>
          <p14:tracePt t="228309" x="9131300" y="4330700"/>
          <p14:tracePt t="228316" x="9124950" y="4330700"/>
          <p14:tracePt t="228327" x="9118600" y="4337050"/>
          <p14:tracePt t="228345" x="9086850" y="4337050"/>
          <p14:tracePt t="228364" x="9061450" y="4337050"/>
          <p14:tracePt t="228378" x="9029700" y="4337050"/>
          <p14:tracePt t="228394" x="8991600" y="4337050"/>
          <p14:tracePt t="228411" x="8959850" y="4343400"/>
          <p14:tracePt t="228413" x="8928100" y="4349750"/>
          <p14:tracePt t="228428" x="8845550" y="4362450"/>
          <p14:tracePt t="228446" x="8731250" y="4368800"/>
          <p14:tracePt t="228461" x="8610600" y="4368800"/>
          <p14:tracePt t="228477" x="8502650" y="4362450"/>
          <p14:tracePt t="228495" x="8413750" y="4337050"/>
          <p14:tracePt t="228512" x="8382000" y="4311650"/>
          <p14:tracePt t="228527" x="8369300" y="4305300"/>
          <p14:tracePt t="228544" x="8369300" y="4298950"/>
          <p14:tracePt t="228578" x="8350250" y="4318000"/>
          <p14:tracePt t="228595" x="8331200" y="4337050"/>
          <p14:tracePt t="228613" x="8318500" y="4356100"/>
          <p14:tracePt t="228628" x="8318500" y="4362450"/>
          <p14:tracePt t="228644" x="8318500" y="4368800"/>
          <p14:tracePt t="228661" x="8343900" y="4375150"/>
          <p14:tracePt t="228678" x="8388350" y="4381500"/>
          <p14:tracePt t="228695" x="8445500" y="4394200"/>
          <p14:tracePt t="228711" x="8458200" y="4400550"/>
          <p14:tracePt t="228728" x="8464550" y="4400550"/>
          <p14:tracePt t="228782" x="8464550" y="4406900"/>
          <p14:tracePt t="228798" x="8464550" y="4413250"/>
          <p14:tracePt t="228804" x="8458200" y="4419600"/>
          <p14:tracePt t="228814" x="8451850" y="4425950"/>
          <p14:tracePt t="228828" x="8445500" y="4432300"/>
          <p14:tracePt t="228845" x="8432800" y="4451350"/>
          <p14:tracePt t="228861" x="8426450" y="4451350"/>
          <p14:tracePt t="228921" x="8426450" y="4457700"/>
          <p14:tracePt t="228932" x="8426450" y="4464050"/>
          <p14:tracePt t="228945" x="8420100" y="4470400"/>
          <p14:tracePt t="228961" x="8388350" y="4521200"/>
          <p14:tracePt t="228978" x="8356600" y="4546600"/>
          <p14:tracePt t="228994" x="8350250" y="4559300"/>
          <p14:tracePt t="229011" x="8343900" y="4559300"/>
          <p14:tracePt t="229044" x="8343900" y="4565650"/>
          <p14:tracePt t="229078" x="8337550" y="4578350"/>
          <p14:tracePt t="229097" x="8331200" y="4591050"/>
          <p14:tracePt t="229111" x="8324850" y="4597400"/>
          <p14:tracePt t="229128" x="8324850" y="4603750"/>
          <p14:tracePt t="229179" x="8324850" y="4610100"/>
          <p14:tracePt t="229187" x="8331200" y="4610100"/>
          <p14:tracePt t="229197" x="8337550" y="4616450"/>
          <p14:tracePt t="229211" x="8356600" y="4622800"/>
          <p14:tracePt t="229228" x="8362950" y="4622800"/>
          <p14:tracePt t="229318" x="8362950" y="4629150"/>
          <p14:tracePt t="229325" x="8369300" y="4635500"/>
          <p14:tracePt t="229332" x="8375650" y="4648200"/>
          <p14:tracePt t="229345" x="8375650" y="4654550"/>
          <p14:tracePt t="229363" x="8382000" y="4679950"/>
          <p14:tracePt t="229381" x="8388350" y="4711700"/>
          <p14:tracePt t="229412" x="8388350" y="4718050"/>
          <p14:tracePt t="229445" x="8394700" y="4724400"/>
          <p14:tracePt t="229462" x="8394700" y="4737100"/>
          <p14:tracePt t="229479" x="8394700" y="4749800"/>
          <p14:tracePt t="229562" x="8407400" y="4724400"/>
          <p14:tracePt t="229579" x="8426450" y="4699000"/>
          <p14:tracePt t="229596" x="8445500" y="4673600"/>
          <p14:tracePt t="229612" x="8451850" y="4673600"/>
          <p14:tracePt t="229667" x="8451850" y="4667250"/>
          <p14:tracePt t="229684" x="8458200" y="4667250"/>
          <p14:tracePt t="229704" x="8464550" y="4660900"/>
          <p14:tracePt t="229712" x="8470900" y="4654550"/>
          <p14:tracePt t="229731" x="8477250" y="4648200"/>
          <p14:tracePt t="229745" x="8483600" y="4648200"/>
          <p14:tracePt t="229802" x="8483600" y="4641850"/>
          <p14:tracePt t="229812" x="8489950" y="4635500"/>
          <p14:tracePt t="229829" x="8496300" y="4635500"/>
          <p14:tracePt t="229845" x="8502650" y="4629150"/>
          <p14:tracePt t="229879" x="8489950" y="4635500"/>
          <p14:tracePt t="229896" x="8483600" y="4641850"/>
          <p14:tracePt t="229912" x="8477250" y="4641850"/>
          <p14:tracePt t="229946" x="8489950" y="4622800"/>
          <p14:tracePt t="229964" x="8515350" y="4603750"/>
          <p14:tracePt t="229979" x="8585200" y="4591050"/>
          <p14:tracePt t="229995" x="8655050" y="4591050"/>
          <p14:tracePt t="230014" x="8750300" y="4616450"/>
          <p14:tracePt t="230016" x="8775700" y="4629150"/>
          <p14:tracePt t="230029" x="8801100" y="4641850"/>
          <p14:tracePt t="230046" x="8851900" y="4673600"/>
          <p14:tracePt t="230062" x="8896350" y="4699000"/>
          <p14:tracePt t="230064" x="8909050" y="4705350"/>
          <p14:tracePt t="230079" x="8928100" y="4718050"/>
          <p14:tracePt t="230081" x="8940800" y="4724400"/>
          <p14:tracePt t="230095" x="8947150" y="4724400"/>
          <p14:tracePt t="230097" x="8953500" y="4724400"/>
          <p14:tracePt t="230114" x="8991600" y="4730750"/>
          <p14:tracePt t="230129" x="9017000" y="4743450"/>
          <p14:tracePt t="230146" x="9017000" y="4749800"/>
          <p14:tracePt t="230231" x="9017000" y="4743450"/>
          <p14:tracePt t="230245" x="9017000" y="4737100"/>
          <p14:tracePt t="230262" x="9017000" y="4730750"/>
          <p14:tracePt t="230279" x="9017000" y="4718050"/>
          <p14:tracePt t="230335" x="9017000" y="4711700"/>
          <p14:tracePt t="230379" x="9004300" y="4699000"/>
          <p14:tracePt t="230396" x="8991600" y="4679950"/>
          <p14:tracePt t="230413" x="8985250" y="4667250"/>
          <p14:tracePt t="230416" x="8985250" y="4660900"/>
          <p14:tracePt t="230430" x="8985250" y="4648200"/>
          <p14:tracePt t="230521" x="8978900" y="4648200"/>
          <p14:tracePt t="230528" x="8972550" y="4648200"/>
          <p14:tracePt t="230546" x="8940800" y="4648200"/>
          <p14:tracePt t="230563" x="8909050" y="4654550"/>
          <p14:tracePt t="230581" x="8864600" y="4673600"/>
          <p14:tracePt t="230596" x="8826500" y="4692650"/>
          <p14:tracePt t="230613" x="8813800" y="4705350"/>
          <p14:tracePt t="230631" x="8813800" y="4711700"/>
          <p14:tracePt t="230645" x="8820150" y="4724400"/>
          <p14:tracePt t="230663" x="8851900" y="4737100"/>
          <p14:tracePt t="230680" x="8902700" y="4749800"/>
          <p14:tracePt t="230696" x="8991600" y="4768850"/>
          <p14:tracePt t="230713" x="9010650" y="4775200"/>
          <p14:tracePt t="230714" x="9055100" y="4781550"/>
          <p14:tracePt t="230729" x="9105900" y="4787900"/>
          <p14:tracePt t="230747" x="9137650" y="4794250"/>
          <p14:tracePt t="230763" x="9175750" y="4794250"/>
          <p14:tracePt t="230779" x="9213850" y="4794250"/>
          <p14:tracePt t="230796" x="9239250" y="4781550"/>
          <p14:tracePt t="230813" x="9245600" y="4762500"/>
          <p14:tracePt t="230829" x="9245600" y="4756150"/>
          <p14:tracePt t="230847" x="9239250" y="4749800"/>
          <p14:tracePt t="230863" x="9226550" y="4743450"/>
          <p14:tracePt t="230880" x="9220200" y="4737100"/>
          <p14:tracePt t="230896" x="9213850" y="4737100"/>
          <p14:tracePt t="230937" x="9201150" y="4737100"/>
          <p14:tracePt t="230946" x="9182100" y="4737100"/>
          <p14:tracePt t="230963" x="9112250" y="4743450"/>
          <p14:tracePt t="230979" x="8947150" y="4756150"/>
          <p14:tracePt t="230996" x="8763000" y="4756150"/>
          <p14:tracePt t="231013" x="8566150" y="4730750"/>
          <p14:tracePt t="231031" x="8229600" y="4635500"/>
          <p14:tracePt t="231045" x="8166100" y="4610100"/>
          <p14:tracePt t="231063" x="8108950" y="4565650"/>
          <p14:tracePt t="231080" x="8108950" y="4546600"/>
          <p14:tracePt t="231099" x="8128000" y="4540250"/>
          <p14:tracePt t="231171" x="8134350" y="4540250"/>
          <p14:tracePt t="231185" x="8140700" y="4533900"/>
          <p14:tracePt t="231193" x="8153400" y="4527550"/>
          <p14:tracePt t="231200" x="8166100" y="4521200"/>
          <p14:tracePt t="231213" x="8185150" y="4508500"/>
          <p14:tracePt t="231230" x="8216900" y="4502150"/>
          <p14:tracePt t="231249" x="8223250" y="4502150"/>
          <p14:tracePt t="231280" x="8223250" y="4508500"/>
          <p14:tracePt t="231296" x="8216900" y="4508500"/>
          <p14:tracePt t="231330" x="8229600" y="4502150"/>
          <p14:tracePt t="231346" x="8280400" y="4476750"/>
          <p14:tracePt t="231363" x="8356600" y="4464050"/>
          <p14:tracePt t="231383" x="8528050" y="4457700"/>
          <p14:tracePt t="231396" x="8591550" y="4464050"/>
          <p14:tracePt t="231414" x="8667750" y="4483100"/>
          <p14:tracePt t="231431" x="8737600" y="4502150"/>
          <p14:tracePt t="231447" x="8807450" y="4508500"/>
          <p14:tracePt t="231463" x="8915400" y="4489450"/>
          <p14:tracePt t="231480" x="9029700" y="4457700"/>
          <p14:tracePt t="231499" x="9137650" y="4425950"/>
          <p14:tracePt t="231514" x="9226550" y="4406900"/>
          <p14:tracePt t="231530" x="9258300" y="4394200"/>
          <p14:tracePt t="231547" x="9264650" y="4394200"/>
          <p14:tracePt t="231580" x="9271000" y="4387850"/>
          <p14:tracePt t="231597" x="9283700" y="4381500"/>
          <p14:tracePt t="231613" x="9309100" y="4356100"/>
          <p14:tracePt t="231630" x="9334500" y="4337050"/>
          <p14:tracePt t="231648" x="9353550" y="4330700"/>
          <p14:tracePt t="231680" x="9359900" y="4330700"/>
          <p14:tracePt t="231795" x="9366250" y="4330700"/>
          <p14:tracePt t="231803" x="9372600" y="4337050"/>
          <p14:tracePt t="231818" x="9378950" y="4343400"/>
          <p14:tracePt t="231835" x="9391650" y="4362450"/>
          <p14:tracePt t="231847" x="9398000" y="4368800"/>
          <p14:tracePt t="231864" x="9429750" y="4413250"/>
          <p14:tracePt t="231880" x="9455150" y="4445000"/>
          <p14:tracePt t="231899" x="9499600" y="4502150"/>
          <p14:tracePt t="231914" x="9512300" y="4521200"/>
          <p14:tracePt t="231930" x="9518650" y="4527550"/>
          <p14:tracePt t="232065" x="9518650" y="4521200"/>
          <p14:tracePt t="232071" x="9525000" y="4514850"/>
          <p14:tracePt t="232083" x="9531350" y="4502150"/>
          <p14:tracePt t="232097" x="9550400" y="4489450"/>
          <p14:tracePt t="232114" x="9563100" y="4470400"/>
          <p14:tracePt t="232132" x="9613900" y="4457700"/>
          <p14:tracePt t="232147" x="9639300" y="4457700"/>
          <p14:tracePt t="232163" x="9652000" y="4457700"/>
          <p14:tracePt t="232181" x="9671050" y="4457700"/>
          <p14:tracePt t="232197" x="9728200" y="4445000"/>
          <p14:tracePt t="232214" x="9804400" y="4432300"/>
          <p14:tracePt t="232233" x="9975850" y="4419600"/>
          <p14:tracePt t="232247" x="10013950" y="4419600"/>
          <p14:tracePt t="232249" x="10058400" y="4419600"/>
          <p14:tracePt t="232264" x="10064750" y="4425950"/>
          <p14:tracePt t="232281" x="10071100" y="4425950"/>
          <p14:tracePt t="232297" x="10071100" y="4438650"/>
          <p14:tracePt t="232361" x="10083800" y="4438650"/>
          <p14:tracePt t="232367" x="10102850" y="4438650"/>
          <p14:tracePt t="232381" x="10147300" y="4438650"/>
          <p14:tracePt t="232397" x="10229850" y="4438650"/>
          <p14:tracePt t="232414" x="10287000" y="4432300"/>
          <p14:tracePt t="232433" x="10344150" y="4425950"/>
          <p14:tracePt t="232448" x="10356850" y="4425950"/>
          <p14:tracePt t="232464" x="10363200" y="4425950"/>
          <p14:tracePt t="232840" x="10375900" y="4425950"/>
          <p14:tracePt t="232905" x="10375900" y="4432300"/>
          <p14:tracePt t="232966" x="10382250" y="4432300"/>
          <p14:tracePt t="232988" x="10388600" y="4425950"/>
          <p14:tracePt t="232998" x="10394950" y="4419600"/>
          <p14:tracePt t="233015" x="10407650" y="4419600"/>
          <p14:tracePt t="233031" x="10426700" y="4419600"/>
          <p14:tracePt t="233048" x="10471150" y="4419600"/>
          <p14:tracePt t="233065" x="10496550" y="4419600"/>
          <p14:tracePt t="233082" x="10502900" y="4419600"/>
          <p14:tracePt t="233141" x="10509250" y="4419600"/>
          <p14:tracePt t="233193" x="10502900" y="4419600"/>
          <p14:tracePt t="233201" x="10496550" y="4419600"/>
          <p14:tracePt t="233215" x="10471150" y="4419600"/>
          <p14:tracePt t="233232" x="10439400" y="4419600"/>
          <p14:tracePt t="233249" x="10426700" y="4425950"/>
          <p14:tracePt t="233265" x="10420350" y="4425950"/>
          <p14:tracePt t="233281" x="10414000" y="4425950"/>
          <p14:tracePt t="233332" x="10407650" y="4425950"/>
          <p14:tracePt t="233348" x="10401300" y="4425950"/>
          <p14:tracePt t="233365" x="10388600" y="4419600"/>
          <p14:tracePt t="233382" x="10375900" y="4419600"/>
          <p14:tracePt t="233399" x="10369550" y="4413250"/>
          <p14:tracePt t="233415" x="10350500" y="4413250"/>
          <p14:tracePt t="233434" x="10306050" y="4413250"/>
          <p14:tracePt t="233438" x="10280650" y="4413250"/>
          <p14:tracePt t="233448" x="10255250" y="4419600"/>
          <p14:tracePt t="233465" x="10191750" y="4425950"/>
          <p14:tracePt t="233482" x="10064750" y="4438650"/>
          <p14:tracePt t="233498" x="9982200" y="4445000"/>
          <p14:tracePt t="233515" x="9874250" y="4451350"/>
          <p14:tracePt t="233532" x="9836150" y="4457700"/>
          <p14:tracePt t="233549" x="9798050" y="4470400"/>
          <p14:tracePt t="233566" x="9728200" y="4483100"/>
          <p14:tracePt t="233567" x="9696450" y="4489450"/>
          <p14:tracePt t="233582" x="9664700" y="4495800"/>
          <p14:tracePt t="233583" x="9582150" y="4495800"/>
          <p14:tracePt t="233598" x="9385300" y="4495800"/>
          <p14:tracePt t="233615" x="9232900" y="4483100"/>
          <p14:tracePt t="233632" x="9080500" y="4470400"/>
          <p14:tracePt t="233649" x="8997950" y="4464050"/>
          <p14:tracePt t="233665" x="8966200" y="4464050"/>
          <p14:tracePt t="233682" x="8934450" y="4483100"/>
          <p14:tracePt t="233699" x="8883650" y="4521200"/>
          <p14:tracePt t="233715" x="8794750" y="4552950"/>
          <p14:tracePt t="233732" x="8712200" y="4591050"/>
          <p14:tracePt t="233748" x="8642350" y="4616450"/>
          <p14:tracePt t="233765" x="8610600" y="4629150"/>
          <p14:tracePt t="233782" x="8604250" y="4635500"/>
          <p14:tracePt t="233816" x="8610600" y="4641850"/>
          <p14:tracePt t="233834" x="8616950" y="4654550"/>
          <p14:tracePt t="233849" x="8623300" y="4667250"/>
          <p14:tracePt t="233865" x="8623300" y="4673600"/>
          <p14:tracePt t="233920" x="8629650" y="4673600"/>
          <p14:tracePt t="233932" x="8636000" y="4673600"/>
          <p14:tracePt t="233949" x="8705850" y="4660900"/>
          <p14:tracePt t="233966" x="8763000" y="4654550"/>
          <p14:tracePt t="233982" x="8801100" y="4648200"/>
          <p14:tracePt t="233999" x="8832850" y="4641850"/>
          <p14:tracePt t="234103" x="8839200" y="4641850"/>
          <p14:tracePt t="234168" x="8839200" y="4648200"/>
          <p14:tracePt t="234183" x="8839200" y="4654550"/>
          <p14:tracePt t="234217" x="8839200" y="4660900"/>
          <p14:tracePt t="234261" x="8845550" y="4667250"/>
          <p14:tracePt t="234300" x="8845550" y="4679950"/>
          <p14:tracePt t="234315" x="8839200" y="4692650"/>
          <p14:tracePt t="234333" x="8832850" y="4699000"/>
          <p14:tracePt t="234349" x="8826500" y="4711700"/>
          <p14:tracePt t="234369" x="8826500" y="4718050"/>
          <p14:tracePt t="234383" x="8820150" y="4718050"/>
          <p14:tracePt t="234441" x="8832850" y="4718050"/>
          <p14:tracePt t="234449" x="8832850" y="4711700"/>
          <p14:tracePt t="234482" x="8839200" y="4711700"/>
          <p14:tracePt t="234608" x="8845550" y="4711700"/>
          <p14:tracePt t="234616" x="8851900" y="4711700"/>
          <p14:tracePt t="234633" x="8858250" y="4711700"/>
          <p14:tracePt t="234666" x="8864600" y="4711700"/>
          <p14:tracePt t="234838" x="8870950" y="4711700"/>
          <p14:tracePt t="234978" x="8877300" y="4711700"/>
          <p14:tracePt t="234994" x="8883650" y="4705350"/>
          <p14:tracePt t="235003" x="8883650" y="4699000"/>
          <p14:tracePt t="235055" x="8883650" y="4705350"/>
          <p14:tracePt t="235139" x="8883650" y="4711700"/>
          <p14:tracePt t="235316" x="8883650" y="4718050"/>
          <p14:tracePt t="235346" x="8883650" y="4724400"/>
          <p14:tracePt t="235433" x="8858250" y="4737100"/>
          <p14:tracePt t="235450" x="8832850" y="4749800"/>
          <p14:tracePt t="235467" x="8813800" y="4762500"/>
          <p14:tracePt t="235484" x="8807450" y="4775200"/>
          <p14:tracePt t="235517" x="8807450" y="4787900"/>
          <p14:tracePt t="235534" x="8826500" y="4800600"/>
          <p14:tracePt t="235550" x="8845550" y="4806950"/>
          <p14:tracePt t="235569" x="8858250" y="4813300"/>
          <p14:tracePt t="235584" x="8864600" y="4813300"/>
          <p14:tracePt t="235600" x="8877300" y="4813300"/>
          <p14:tracePt t="235617" x="8890000" y="4813300"/>
          <p14:tracePt t="235633" x="8909050" y="4813300"/>
          <p14:tracePt t="235651" x="8940800" y="4800600"/>
          <p14:tracePt t="235667" x="8966200" y="4787900"/>
          <p14:tracePt t="235683" x="9010650" y="4768850"/>
          <p14:tracePt t="235702" x="9042400" y="4749800"/>
          <p14:tracePt t="235717" x="9080500" y="4718050"/>
          <p14:tracePt t="235734" x="9099550" y="4692650"/>
          <p14:tracePt t="235750" x="9118600" y="4667250"/>
          <p14:tracePt t="235767" x="9118600" y="4654550"/>
          <p14:tracePt t="235784" x="9112250" y="4641850"/>
          <p14:tracePt t="235800" x="9099550" y="4629150"/>
          <p14:tracePt t="235817" x="9086850" y="4616450"/>
          <p14:tracePt t="235819" x="9086850" y="4603750"/>
          <p14:tracePt t="235836" x="9061450" y="4559300"/>
          <p14:tracePt t="235851" x="9042400" y="4533900"/>
          <p14:tracePt t="235867" x="9029700" y="4502150"/>
          <p14:tracePt t="235884" x="9010650" y="4476750"/>
          <p14:tracePt t="235900" x="8991600" y="4470400"/>
          <p14:tracePt t="235917" x="8978900" y="4470400"/>
          <p14:tracePt t="235933" x="8959850" y="4470400"/>
          <p14:tracePt t="235951" x="8953500" y="4470400"/>
          <p14:tracePt t="235967" x="8940800" y="4464050"/>
          <p14:tracePt t="235984" x="8934450" y="4457700"/>
          <p14:tracePt t="236000" x="8921750" y="4451350"/>
          <p14:tracePt t="236017" x="8902700" y="4451350"/>
          <p14:tracePt t="236033" x="8826500" y="4451350"/>
          <p14:tracePt t="236053" x="8674100" y="4470400"/>
          <p14:tracePt t="236067" x="8623300" y="4470400"/>
          <p14:tracePt t="236084" x="8547100" y="4464050"/>
          <p14:tracePt t="236101" x="8540750" y="4464050"/>
          <p14:tracePt t="236134" x="8566150" y="4470400"/>
          <p14:tracePt t="236150" x="8636000" y="4502150"/>
          <p14:tracePt t="236168" x="8724900" y="4565650"/>
          <p14:tracePt t="236184" x="8737600" y="4584700"/>
          <p14:tracePt t="236185" x="8763000" y="4616450"/>
          <p14:tracePt t="236200" x="8775700" y="4629150"/>
          <p14:tracePt t="236218" x="8820150" y="4679950"/>
          <p14:tracePt t="236235" x="8839200" y="4692650"/>
          <p14:tracePt t="236250" x="8858250" y="4705350"/>
          <p14:tracePt t="236267" x="8902700" y="4724400"/>
          <p14:tracePt t="236285" x="8953500" y="4743450"/>
          <p14:tracePt t="236301" x="9017000" y="4756150"/>
          <p14:tracePt t="236317" x="9074150" y="4762500"/>
          <p14:tracePt t="236334" x="9118600" y="4762500"/>
          <p14:tracePt t="236350" x="9175750" y="4749800"/>
          <p14:tracePt t="236370" x="9239250" y="4686300"/>
          <p14:tracePt t="236384" x="9251950" y="4667250"/>
          <p14:tracePt t="236401" x="9271000" y="4610100"/>
          <p14:tracePt t="236418" x="9277350" y="4552950"/>
          <p14:tracePt t="236435" x="9277350" y="4533900"/>
          <p14:tracePt t="236451" x="9264650" y="4521200"/>
          <p14:tracePt t="236467" x="9245600" y="4508500"/>
          <p14:tracePt t="236484" x="9220200" y="4495800"/>
          <p14:tracePt t="236501" x="9194800" y="4483100"/>
          <p14:tracePt t="236518" x="9163050" y="4457700"/>
          <p14:tracePt t="236534" x="9144000" y="4445000"/>
          <p14:tracePt t="236551" x="9118600" y="4425950"/>
          <p14:tracePt t="236570" x="9067800" y="4413250"/>
          <p14:tracePt t="236584" x="9017000" y="4406900"/>
          <p14:tracePt t="236601" x="8928100" y="4413250"/>
          <p14:tracePt t="236618" x="8883650" y="4413250"/>
          <p14:tracePt t="236638" x="8858250" y="4413250"/>
          <p14:tracePt t="236672" x="8851900" y="4419600"/>
          <p14:tracePt t="236685" x="8851900" y="4432300"/>
          <p14:tracePt t="236701" x="8820150" y="4483100"/>
          <p14:tracePt t="236718" x="8782050" y="4508500"/>
          <p14:tracePt t="236734" x="8731250" y="4533900"/>
          <p14:tracePt t="236751" x="8718550" y="4552950"/>
          <p14:tracePt t="236768" x="8718550" y="4578350"/>
          <p14:tracePt t="236784" x="8724900" y="4597400"/>
          <p14:tracePt t="236801" x="8743950" y="4622800"/>
          <p14:tracePt t="236818" x="8775700" y="4648200"/>
          <p14:tracePt t="236835" x="8826500" y="4686300"/>
          <p14:tracePt t="236851" x="8845550" y="4711700"/>
          <p14:tracePt t="236868" x="8864600" y="4730750"/>
          <p14:tracePt t="236885" x="8877300" y="4743450"/>
          <p14:tracePt t="236887" x="8890000" y="4749800"/>
          <p14:tracePt t="236905" x="8909050" y="4762500"/>
          <p14:tracePt t="236918" x="8959850" y="4768850"/>
          <p14:tracePt t="236934" x="8985250" y="4768850"/>
          <p14:tracePt t="236951" x="9055100" y="4756150"/>
          <p14:tracePt t="236968" x="9099550" y="4737100"/>
          <p14:tracePt t="236984" x="9131300" y="4705350"/>
          <p14:tracePt t="237001" x="9169400" y="4673600"/>
          <p14:tracePt t="237018" x="9194800" y="4635500"/>
          <p14:tracePt t="237035" x="9220200" y="4603750"/>
          <p14:tracePt t="237051" x="9226550" y="4584700"/>
          <p14:tracePt t="237068" x="9232900" y="4578350"/>
          <p14:tracePt t="237085" x="9232900" y="4565650"/>
          <p14:tracePt t="237101" x="9232900" y="4559300"/>
          <p14:tracePt t="237118" x="9226550" y="4540250"/>
          <p14:tracePt t="237135" x="9201150" y="4521200"/>
          <p14:tracePt t="237151" x="9163050" y="4495800"/>
          <p14:tracePt t="237168" x="9105900" y="4470400"/>
          <p14:tracePt t="237185" x="9010650" y="4451350"/>
          <p14:tracePt t="237201" x="8972550" y="4451350"/>
          <p14:tracePt t="237218" x="8953500" y="4445000"/>
          <p14:tracePt t="237235" x="8947150" y="4445000"/>
          <p14:tracePt t="237251" x="8940800" y="4445000"/>
          <p14:tracePt t="237268" x="8902700" y="4445000"/>
          <p14:tracePt t="237285" x="8839200" y="4457700"/>
          <p14:tracePt t="237302" x="8763000" y="4476750"/>
          <p14:tracePt t="237319" x="8705850" y="4495800"/>
          <p14:tracePt t="237335" x="8680450" y="4514850"/>
          <p14:tracePt t="237352" x="8680450" y="4533900"/>
          <p14:tracePt t="237373" x="8712200" y="4565650"/>
          <p14:tracePt t="237385" x="8731250" y="4578350"/>
          <p14:tracePt t="237402" x="8826500" y="4641850"/>
          <p14:tracePt t="237420" x="8890000" y="4686300"/>
          <p14:tracePt t="237437" x="8915400" y="4737100"/>
          <p14:tracePt t="237451" x="8928100" y="4762500"/>
          <p14:tracePt t="237468" x="8934450" y="4781550"/>
          <p14:tracePt t="237485" x="8947150" y="4794250"/>
          <p14:tracePt t="237502" x="8966200" y="4813300"/>
          <p14:tracePt t="237518" x="9004300" y="4826000"/>
          <p14:tracePt t="237535" x="9042400" y="4826000"/>
          <p14:tracePt t="237552" x="9093200" y="4826000"/>
          <p14:tracePt t="237569" x="9144000" y="4826000"/>
          <p14:tracePt t="237585" x="9188450" y="4813300"/>
          <p14:tracePt t="237602" x="9220200" y="4800600"/>
          <p14:tracePt t="237604" x="9226550" y="4800600"/>
          <p14:tracePt t="237618" x="9232900" y="4794250"/>
          <p14:tracePt t="237635" x="9245600" y="4781550"/>
          <p14:tracePt t="237652" x="9264650" y="4762500"/>
          <p14:tracePt t="237654" x="9264650" y="4756150"/>
          <p14:tracePt t="237669" x="9277350" y="4737100"/>
          <p14:tracePt t="237686" x="9290050" y="4711700"/>
          <p14:tracePt t="237701" x="9290050" y="4692650"/>
          <p14:tracePt t="237719" x="9290050" y="4686300"/>
          <p14:tracePt t="237735" x="9290050" y="4679950"/>
          <p14:tracePt t="237752" x="9290050" y="4673600"/>
          <p14:tracePt t="237769" x="9290050" y="4667250"/>
          <p14:tracePt t="237785" x="9290050" y="4654550"/>
          <p14:tracePt t="237802" x="9290050" y="4648200"/>
          <p14:tracePt t="237819" x="9283700" y="4641850"/>
          <p14:tracePt t="237821" x="9283700" y="4635500"/>
          <p14:tracePt t="237838" x="9271000" y="4635500"/>
          <p14:tracePt t="237852" x="9264650" y="4629150"/>
          <p14:tracePt t="237854" x="9251950" y="4629150"/>
          <p14:tracePt t="237871" x="9232900" y="4622800"/>
          <p14:tracePt t="237885" x="9226550" y="4622800"/>
          <p14:tracePt t="237902" x="9194800" y="4603750"/>
          <p14:tracePt t="237919" x="9188450" y="4603750"/>
          <p14:tracePt t="237935" x="9182100" y="4591050"/>
          <p14:tracePt t="237952" x="9182100" y="4584700"/>
          <p14:tracePt t="237969" x="9175750" y="4578350"/>
          <p14:tracePt t="237985" x="9169400" y="4572000"/>
          <p14:tracePt t="238041" x="9163050" y="4572000"/>
          <p14:tracePt t="238052" x="9163050" y="4565650"/>
          <p14:tracePt t="238069" x="9156700" y="4565650"/>
          <p14:tracePt t="238085" x="9150350" y="4565650"/>
          <p14:tracePt t="238119" x="9137650" y="4565650"/>
          <p14:tracePt t="238135" x="9131300" y="4572000"/>
          <p14:tracePt t="238152" x="9118600" y="4578350"/>
          <p14:tracePt t="238169" x="9105900" y="4591050"/>
          <p14:tracePt t="238185" x="9099550" y="4603750"/>
          <p14:tracePt t="238202" x="9093200" y="4610100"/>
          <p14:tracePt t="238253" x="9080500" y="4629150"/>
          <p14:tracePt t="238269" x="9048750" y="4654550"/>
          <p14:tracePt t="238285" x="9036050" y="4667250"/>
          <p14:tracePt t="238302" x="8997950" y="4692650"/>
          <p14:tracePt t="238319" x="8978900" y="4711700"/>
          <p14:tracePt t="238336" x="8959850" y="4724400"/>
          <p14:tracePt t="238352" x="8953500" y="4730750"/>
          <p14:tracePt t="238372" x="8947150" y="4737100"/>
          <p14:tracePt t="238402" x="8934450" y="4737100"/>
          <p14:tracePt t="238479" x="8934450" y="4730750"/>
          <p14:tracePt t="238488" x="8934450" y="4724400"/>
          <p14:tracePt t="238505" x="8940800" y="4718050"/>
          <p14:tracePt t="238521" x="8953500" y="4699000"/>
          <p14:tracePt t="238536" x="8959850" y="4686300"/>
          <p14:tracePt t="238570" x="8966200" y="4686300"/>
          <p14:tracePt t="238821" x="8966200" y="4679950"/>
          <p14:tracePt t="238842" x="8985250" y="4667250"/>
          <p14:tracePt t="238854" x="9004300" y="4648200"/>
          <p14:tracePt t="238870" x="9010650" y="4641850"/>
          <p14:tracePt t="238887" x="9017000" y="4629150"/>
          <p14:tracePt t="238903" x="9017000" y="4616450"/>
          <p14:tracePt t="238920" x="9023350" y="4597400"/>
          <p14:tracePt t="238936" x="9023350" y="4578350"/>
          <p14:tracePt t="238953" x="9010650" y="4559300"/>
          <p14:tracePt t="238971" x="8991600" y="4546600"/>
          <p14:tracePt t="238987" x="8972550" y="4540250"/>
          <p14:tracePt t="239003" x="8934450" y="4527550"/>
          <p14:tracePt t="239020" x="8928100" y="4527550"/>
          <p14:tracePt t="251321" x="8921750" y="4521200"/>
          <p14:tracePt t="251327" x="8909050" y="4508500"/>
          <p14:tracePt t="251331" x="8870950" y="4464050"/>
          <p14:tracePt t="251347" x="8826500" y="4413250"/>
          <p14:tracePt t="251364" x="8724900" y="4311650"/>
          <p14:tracePt t="251382" x="8623300" y="4229100"/>
          <p14:tracePt t="251397" x="8604250" y="4216400"/>
          <p14:tracePt t="251455" x="8604250" y="4222750"/>
          <p14:tracePt t="251464" x="8610600" y="4235450"/>
          <p14:tracePt t="251480" x="8655050" y="4286250"/>
          <p14:tracePt t="251497" x="8693150" y="4362450"/>
          <p14:tracePt t="251513" x="8712200" y="4413250"/>
          <p14:tracePt t="251530" x="8724900" y="4457700"/>
          <p14:tracePt t="251547" x="8750300" y="4514850"/>
          <p14:tracePt t="251564" x="8782050" y="4578350"/>
          <p14:tracePt t="251580" x="8801100" y="4648200"/>
          <p14:tracePt t="251597" x="8813800" y="4699000"/>
          <p14:tracePt t="251599" x="8820150" y="4730750"/>
          <p14:tracePt t="251614" x="8820150" y="4756150"/>
          <p14:tracePt t="251616" x="8826500" y="4768850"/>
          <p14:tracePt t="251633" x="8826500" y="4775200"/>
          <p14:tracePt t="251635" x="8832850" y="4775200"/>
          <p14:tracePt t="251651" x="8858250" y="4762500"/>
          <p14:tracePt t="251664" x="8915400" y="4724400"/>
          <p14:tracePt t="251680" x="9010650" y="4673600"/>
          <p14:tracePt t="251697" x="9118600" y="4635500"/>
          <p14:tracePt t="251714" x="9226550" y="4597400"/>
          <p14:tracePt t="251730" x="9302750" y="4572000"/>
          <p14:tracePt t="251747" x="9385300" y="4546600"/>
          <p14:tracePt t="251764" x="9436100" y="4521200"/>
          <p14:tracePt t="251780" x="9442450" y="4508500"/>
          <p14:tracePt t="251797" x="9448800" y="4502150"/>
          <p14:tracePt t="251814" x="9448800" y="4489450"/>
          <p14:tracePt t="251830" x="9448800" y="4457700"/>
          <p14:tracePt t="251848" x="9442450" y="4425950"/>
          <p14:tracePt t="251864" x="9398000" y="4375150"/>
          <p14:tracePt t="251881" x="9340850" y="4343400"/>
          <p14:tracePt t="251898" x="9245600" y="4311650"/>
          <p14:tracePt t="251914" x="9175750" y="4305300"/>
          <p14:tracePt t="251930" x="9118600" y="4305300"/>
          <p14:tracePt t="251948" x="9067800" y="4305300"/>
          <p14:tracePt t="251964" x="8940800" y="4305300"/>
          <p14:tracePt t="251980" x="8801100" y="4305300"/>
          <p14:tracePt t="251997" x="8642350" y="4305300"/>
          <p14:tracePt t="252014" x="8451850" y="4286250"/>
          <p14:tracePt t="252030" x="8337550" y="4273550"/>
          <p14:tracePt t="252047" x="8261350" y="4267200"/>
          <p14:tracePt t="252064" x="8248650" y="4267200"/>
          <p14:tracePt t="252083" x="8255000" y="4292600"/>
          <p14:tracePt t="252100" x="8261350" y="4368800"/>
          <p14:tracePt t="252117" x="8248650" y="4445000"/>
          <p14:tracePt t="252134" x="8197850" y="4521200"/>
          <p14:tracePt t="252150" x="8147050" y="4578350"/>
          <p14:tracePt t="252164" x="8134350" y="4597400"/>
          <p14:tracePt t="252218" x="8140700" y="4597400"/>
          <p14:tracePt t="252234" x="8166100" y="4597400"/>
          <p14:tracePt t="252247" x="8191500" y="4597400"/>
          <p14:tracePt t="252264" x="8324850" y="4597400"/>
          <p14:tracePt t="252281" x="8401050" y="4597400"/>
          <p14:tracePt t="252299" x="8483600" y="4603750"/>
          <p14:tracePt t="252314" x="8547100" y="4603750"/>
          <p14:tracePt t="252331" x="8597900" y="4603750"/>
          <p14:tracePt t="252347" x="8604250" y="4597400"/>
          <p14:tracePt t="252364" x="8610600" y="4591050"/>
          <p14:tracePt t="252381" x="8610600" y="4584700"/>
          <p14:tracePt t="252398" x="8616950" y="4578350"/>
          <p14:tracePt t="252447" x="8616950" y="4572000"/>
          <p14:tracePt t="252467" x="8623300" y="4565650"/>
          <p14:tracePt t="252527" x="8623300" y="4572000"/>
          <p14:tracePt t="252543" x="8623300" y="4578350"/>
          <p14:tracePt t="252647" x="8629650" y="4578350"/>
          <p14:tracePt t="252655" x="8636000" y="4578350"/>
          <p14:tracePt t="252664" x="8642350" y="4572000"/>
          <p14:tracePt t="252681" x="8655050" y="4552950"/>
          <p14:tracePt t="252698" x="8674100" y="4533900"/>
          <p14:tracePt t="252714" x="8686800" y="4521200"/>
          <p14:tracePt t="252731" x="8693150" y="4508500"/>
          <p14:tracePt t="252751" x="8712200" y="4495800"/>
          <p14:tracePt t="252767" x="8712200" y="4489450"/>
          <p14:tracePt t="252798" x="8718550" y="4489450"/>
          <p14:tracePt t="252848" x="8724900" y="4495800"/>
          <p14:tracePt t="252865" x="8743950" y="4514850"/>
          <p14:tracePt t="252881" x="8756650" y="4527550"/>
          <p14:tracePt t="252898" x="8756650" y="4533900"/>
          <p14:tracePt t="252968" x="8763000" y="4533900"/>
          <p14:tracePt t="252990" x="8769350" y="4533900"/>
          <p14:tracePt t="252998" x="8782050" y="4533900"/>
          <p14:tracePt t="253015" x="8794750" y="4533900"/>
          <p14:tracePt t="253034" x="8801100" y="4533900"/>
          <p14:tracePt t="253123" x="8794750" y="4533900"/>
          <p14:tracePt t="253131" x="8788400" y="4540250"/>
          <p14:tracePt t="253148" x="8775700" y="4540250"/>
          <p14:tracePt t="253181" x="8769350" y="4540250"/>
          <p14:tracePt t="253225" x="8763000" y="4540250"/>
          <p14:tracePt t="253242" x="8750300" y="4521200"/>
          <p14:tracePt t="253248" x="8750300" y="4514850"/>
          <p14:tracePt t="256484" x="8763000" y="4514850"/>
          <p14:tracePt t="256492" x="8775700" y="4514850"/>
          <p14:tracePt t="256500" x="8820150" y="4514850"/>
          <p14:tracePt t="256518" x="8928100" y="4514850"/>
          <p14:tracePt t="256535" x="9010650" y="4527550"/>
          <p14:tracePt t="256552" x="9023350" y="4540250"/>
          <p14:tracePt t="256633" x="9029700" y="4540250"/>
          <p14:tracePt t="256641" x="9036050" y="4540250"/>
          <p14:tracePt t="256651" x="9042400" y="4540250"/>
          <p14:tracePt t="256668" x="9067800" y="4540250"/>
          <p14:tracePt t="256685" x="9086850" y="4552950"/>
          <p14:tracePt t="256701" x="9093200" y="4572000"/>
          <p14:tracePt t="256718" x="9093200" y="4591050"/>
          <p14:tracePt t="256734" x="9093200" y="4603750"/>
          <p14:tracePt t="256751" x="9093200" y="4616450"/>
          <p14:tracePt t="256875" x="9099550" y="4616450"/>
          <p14:tracePt t="256883" x="9105900" y="4616450"/>
          <p14:tracePt t="256892" x="9118600" y="4616450"/>
          <p14:tracePt t="256910" x="9150350" y="4616450"/>
          <p14:tracePt t="256918" x="9163050" y="4616450"/>
          <p14:tracePt t="256935" x="9201150" y="4616450"/>
          <p14:tracePt t="256951" x="9232900" y="4622800"/>
          <p14:tracePt t="256969" x="9251950" y="4629150"/>
          <p14:tracePt t="256985" x="9277350" y="4648200"/>
          <p14:tracePt t="257001" x="9296400" y="4667250"/>
          <p14:tracePt t="257003" x="9309100" y="4673600"/>
          <p14:tracePt t="257019" x="9309100" y="4679950"/>
          <p14:tracePt t="257052" x="9315450" y="4679950"/>
          <p14:tracePt t="257068" x="9321800" y="4679950"/>
          <p14:tracePt t="257085" x="9334500" y="4667250"/>
          <p14:tracePt t="257102" x="9347200" y="4667250"/>
          <p14:tracePt t="257118" x="9353550" y="4667250"/>
          <p14:tracePt t="257134" x="9359900" y="4667250"/>
          <p14:tracePt t="257150" x="9366250" y="4667250"/>
          <p14:tracePt t="257168" x="9372600" y="4667250"/>
          <p14:tracePt t="257240" x="9372600" y="4673600"/>
          <p14:tracePt t="257255" x="9372600" y="4679950"/>
          <p14:tracePt t="257272" x="9372600" y="4686300"/>
          <p14:tracePt t="257285" x="9378950" y="4686300"/>
          <p14:tracePt t="257302" x="9385300" y="4692650"/>
          <p14:tracePt t="257319" x="9398000" y="4692650"/>
          <p14:tracePt t="257335" x="9429750" y="4692650"/>
          <p14:tracePt t="257355" x="9455150" y="4705350"/>
          <p14:tracePt t="257357" x="9461500" y="4718050"/>
          <p14:tracePt t="257372" x="9467850" y="4781550"/>
          <p14:tracePt t="257385" x="9467850" y="4794250"/>
          <p14:tracePt t="257402" x="9467850" y="4870450"/>
          <p14:tracePt t="257418" x="9461500" y="4908550"/>
          <p14:tracePt t="257437" x="9467850" y="4946650"/>
          <p14:tracePt t="257452" x="9499600" y="4984750"/>
          <p14:tracePt t="257468" x="9525000" y="5010150"/>
          <p14:tracePt t="257485" x="9550400" y="5035550"/>
          <p14:tracePt t="257486" x="9550400" y="5041900"/>
          <p14:tracePt t="257502" x="9563100" y="5054600"/>
          <p14:tracePt t="257519" x="9582150" y="5092700"/>
          <p14:tracePt t="257535" x="9601200" y="5124450"/>
          <p14:tracePt t="257552" x="9620250" y="5143500"/>
          <p14:tracePt t="257568" x="9645650" y="5175250"/>
          <p14:tracePt t="257585" x="9683750" y="5213350"/>
          <p14:tracePt t="257602" x="9715500" y="5245100"/>
          <p14:tracePt t="257618" x="9747250" y="5276850"/>
          <p14:tracePt t="257635" x="9759950" y="5283200"/>
          <p14:tracePt t="257652" x="9766300" y="5283200"/>
          <p14:tracePt t="257717" x="9759950" y="5283200"/>
          <p14:tracePt t="257725" x="9747250" y="5283200"/>
          <p14:tracePt t="257735" x="9734550" y="5283200"/>
          <p14:tracePt t="257752" x="9709150" y="5283200"/>
          <p14:tracePt t="257769" x="9696450" y="5283200"/>
          <p14:tracePt t="257785" x="9683750" y="5283200"/>
          <p14:tracePt t="257802" x="9664700" y="5276850"/>
          <p14:tracePt t="257820" x="9645650" y="5270500"/>
          <p14:tracePt t="257822" x="9601200" y="5270500"/>
          <p14:tracePt t="257839" x="9486900" y="5270500"/>
          <p14:tracePt t="257852" x="9448800" y="5270500"/>
          <p14:tracePt t="257869" x="9283700" y="5276850"/>
          <p14:tracePt t="257885" x="9080500" y="5289550"/>
          <p14:tracePt t="257903" x="9017000" y="5289550"/>
          <p14:tracePt t="257919" x="8985250" y="5295900"/>
          <p14:tracePt t="257935" x="8966200" y="5314950"/>
          <p14:tracePt t="257951" x="8915400" y="5359400"/>
          <p14:tracePt t="257969" x="8839200" y="5397500"/>
          <p14:tracePt t="257985" x="8705850" y="5441950"/>
          <p14:tracePt t="258002" x="8578850" y="5499100"/>
          <p14:tracePt t="258019" x="8515350" y="5543550"/>
          <p14:tracePt t="258035" x="8515350" y="5568950"/>
          <p14:tracePt t="258054" x="8591550" y="5651500"/>
          <p14:tracePt t="258069" x="8642350" y="5683250"/>
          <p14:tracePt t="258086" x="8737600" y="5740400"/>
          <p14:tracePt t="258102" x="8832850" y="5797550"/>
          <p14:tracePt t="258119" x="8915400" y="5829300"/>
          <p14:tracePt t="258136" x="8997950" y="5854700"/>
          <p14:tracePt t="258153" x="9099550" y="5861050"/>
          <p14:tracePt t="258171" x="9201150" y="5867400"/>
          <p14:tracePt t="258186" x="9359900" y="5867400"/>
          <p14:tracePt t="258202" x="9531350" y="5854700"/>
          <p14:tracePt t="258219" x="9696450" y="5835650"/>
          <p14:tracePt t="258237" x="9829800" y="5810250"/>
          <p14:tracePt t="258252" x="9925050" y="5784850"/>
          <p14:tracePt t="258269" x="9994900" y="5753100"/>
          <p14:tracePt t="258286" x="10045700" y="5708650"/>
          <p14:tracePt t="258303" x="10102850" y="5651500"/>
          <p14:tracePt t="258322" x="10147300" y="5594350"/>
          <p14:tracePt t="258336" x="10198100" y="5549900"/>
          <p14:tracePt t="258353" x="10210800" y="5543550"/>
          <p14:tracePt t="258370" x="10217150" y="5543550"/>
          <p14:tracePt t="258402" x="10217150" y="5537200"/>
          <p14:tracePt t="258419" x="10204450" y="5530850"/>
          <p14:tracePt t="258436" x="10153650" y="5505450"/>
          <p14:tracePt t="258453" x="10001250" y="5448300"/>
          <p14:tracePt t="258469" x="9912350" y="5410200"/>
          <p14:tracePt t="258486" x="9848850" y="5378450"/>
          <p14:tracePt t="258503" x="9829800" y="5365750"/>
          <p14:tracePt t="258519" x="9823450" y="5353050"/>
          <p14:tracePt t="258570" x="9823450" y="5346700"/>
          <p14:tracePt t="258586" x="9823450" y="5340350"/>
          <p14:tracePt t="258603" x="9823450" y="5334000"/>
          <p14:tracePt t="258620" x="9817100" y="5334000"/>
          <p14:tracePt t="258636" x="9817100" y="5327650"/>
          <p14:tracePt t="258670" x="9817100" y="5321300"/>
          <p14:tracePt t="258686" x="9823450" y="5308600"/>
          <p14:tracePt t="258703" x="9836150" y="5289550"/>
          <p14:tracePt t="258720" x="9848850" y="5276850"/>
          <p14:tracePt t="258736" x="9861550" y="5257800"/>
          <p14:tracePt t="258753" x="9867900" y="5251450"/>
          <p14:tracePt t="258770" x="9874250" y="5245100"/>
          <p14:tracePt t="258902" x="9874250" y="5251450"/>
          <p14:tracePt t="258919" x="9867900" y="5257800"/>
          <p14:tracePt t="258936" x="9861550" y="5264150"/>
          <p14:tracePt t="259314" x="9855200" y="5264150"/>
          <p14:tracePt t="259327" x="9848850" y="5264150"/>
          <p14:tracePt t="259337" x="9842500" y="5264150"/>
          <p14:tracePt t="259354" x="9836150" y="5264150"/>
          <p14:tracePt t="259732" x="9836150" y="5270500"/>
          <p14:tracePt t="259739" x="9836150" y="5276850"/>
          <p14:tracePt t="259754" x="9836150" y="5283200"/>
          <p14:tracePt t="259772" x="9855200" y="5302250"/>
          <p14:tracePt t="259787" x="9861550" y="5314950"/>
          <p14:tracePt t="259804" x="9880600" y="5327650"/>
          <p14:tracePt t="259820" x="9886950" y="5340350"/>
          <p14:tracePt t="259837" x="9899650" y="5353050"/>
          <p14:tracePt t="259854" x="9899650" y="5365750"/>
          <p14:tracePt t="259870" x="9899650" y="5378450"/>
          <p14:tracePt t="259887" x="9899650" y="5384800"/>
          <p14:tracePt t="260039" x="9899650" y="5378450"/>
          <p14:tracePt t="260064" x="9899650" y="5372100"/>
          <p14:tracePt t="260125" x="9899650" y="5365750"/>
          <p14:tracePt t="260138" x="9893300" y="5365750"/>
          <p14:tracePt t="260171" x="9886950" y="5365750"/>
          <p14:tracePt t="260320" x="9874250" y="5365750"/>
          <p14:tracePt t="260338" x="9848850" y="5372100"/>
          <p14:tracePt t="260356" x="9798050" y="5384800"/>
          <p14:tracePt t="260372" x="9740900" y="5391150"/>
          <p14:tracePt t="260387" x="9690100" y="5397500"/>
          <p14:tracePt t="260404" x="9632950" y="5397500"/>
          <p14:tracePt t="260421" x="9601200" y="5397500"/>
          <p14:tracePt t="260437" x="9582150" y="5397500"/>
          <p14:tracePt t="260438" x="9569450" y="5391150"/>
          <p14:tracePt t="260455" x="9563100" y="5384800"/>
          <p14:tracePt t="260471" x="9550400" y="5378450"/>
          <p14:tracePt t="260488" x="9518650" y="5359400"/>
          <p14:tracePt t="260490" x="9486900" y="5346700"/>
          <p14:tracePt t="260510" x="9353550" y="5276850"/>
          <p14:tracePt t="260523" x="9213850" y="5226050"/>
          <p14:tracePt t="260538" x="9093200" y="5187950"/>
          <p14:tracePt t="260555" x="9023350" y="5149850"/>
          <p14:tracePt t="260572" x="9004300" y="5143500"/>
          <p14:tracePt t="260604" x="9004300" y="5137150"/>
          <p14:tracePt t="260621" x="9017000" y="5137150"/>
          <p14:tracePt t="260638" x="9029700" y="5137150"/>
          <p14:tracePt t="260699" x="9036050" y="5137150"/>
          <p14:tracePt t="260706" x="9042400" y="5137150"/>
          <p14:tracePt t="260723" x="9048750" y="5137150"/>
          <p14:tracePt t="260738" x="9067800" y="5130800"/>
          <p14:tracePt t="260754" x="9086850" y="5124450"/>
          <p14:tracePt t="260771" x="9093200" y="5124450"/>
          <p14:tracePt t="260787" x="9099550" y="5124450"/>
          <p14:tracePt t="260921" x="9105900" y="5124450"/>
          <p14:tracePt t="260928" x="9112250" y="5124450"/>
          <p14:tracePt t="260938" x="9118600" y="5124450"/>
          <p14:tracePt t="260955" x="9131300" y="5124450"/>
          <p14:tracePt t="261006" x="9137650" y="5124450"/>
          <p14:tracePt t="261012" x="9137650" y="5118100"/>
          <p14:tracePt t="261038" x="9144000" y="5111750"/>
          <p14:tracePt t="261055" x="9150350" y="5111750"/>
          <p14:tracePt t="261072" x="9163050" y="5105400"/>
          <p14:tracePt t="261087" x="9169400" y="5105400"/>
          <p14:tracePt t="261107" x="9175750" y="5099050"/>
          <p14:tracePt t="261368" x="9182100" y="5092700"/>
          <p14:tracePt t="261376" x="9188450" y="5092700"/>
          <p14:tracePt t="261453" x="9188450" y="5099050"/>
          <p14:tracePt t="261468" x="9188450" y="5105400"/>
          <p14:tracePt t="261489" x="9188450" y="5111750"/>
          <p14:tracePt t="261506" x="9188450" y="5118100"/>
          <p14:tracePt t="261522" x="9188450" y="5124450"/>
          <p14:tracePt t="261578" x="9194800" y="5124450"/>
          <p14:tracePt t="261594" x="9207500" y="5130800"/>
          <p14:tracePt t="261605" x="9226550" y="5130800"/>
          <p14:tracePt t="261622" x="9245600" y="5130800"/>
          <p14:tracePt t="261639" x="9277350" y="5143500"/>
          <p14:tracePt t="261657" x="9328150" y="5175250"/>
          <p14:tracePt t="261672" x="9328150" y="5187950"/>
          <p14:tracePt t="261691" x="9296400" y="5226050"/>
          <p14:tracePt t="261706" x="9290050" y="5226050"/>
          <p14:tracePt t="262340" x="9283700" y="5226050"/>
          <p14:tracePt t="262348" x="9271000" y="5226050"/>
          <p14:tracePt t="262366" x="9207500" y="5232400"/>
          <p14:tracePt t="262372" x="9175750" y="5238750"/>
          <p14:tracePt t="262391" x="9112250" y="5245100"/>
          <p14:tracePt t="262406" x="9061450" y="5264150"/>
          <p14:tracePt t="262424" x="9036050" y="5289550"/>
          <p14:tracePt t="262442" x="9042400" y="5308600"/>
          <p14:tracePt t="262456" x="9074150" y="5346700"/>
          <p14:tracePt t="262473" x="9086850" y="5365750"/>
          <p14:tracePt t="262507" x="9093200" y="5365750"/>
          <p14:tracePt t="262525" x="9112250" y="5359400"/>
          <p14:tracePt t="262541" x="9163050" y="5359400"/>
          <p14:tracePt t="262558" x="9220200" y="5372100"/>
          <p14:tracePt t="262574" x="9213850" y="5378450"/>
          <p14:tracePt t="262590" x="9182100" y="5378450"/>
          <p14:tracePt t="262606" x="9163050" y="5378450"/>
          <p14:tracePt t="262623" x="9150350" y="5378450"/>
          <p14:tracePt t="262656" x="9163050" y="5378450"/>
          <p14:tracePt t="262673" x="9182100" y="5378450"/>
          <p14:tracePt t="262688" x="9232900" y="5384800"/>
          <p14:tracePt t="262706" x="9245600" y="5391150"/>
          <p14:tracePt t="262723" x="9251950" y="5391150"/>
          <p14:tracePt t="262798" x="9251950" y="5384800"/>
          <p14:tracePt t="262805" x="9251950" y="5372100"/>
          <p14:tracePt t="262823" x="9232900" y="5359400"/>
          <p14:tracePt t="262842" x="9182100" y="5353050"/>
          <p14:tracePt t="262857" x="9118600" y="5346700"/>
          <p14:tracePt t="262873" x="8997950" y="5327650"/>
          <p14:tracePt t="262890" x="8877300" y="5321300"/>
          <p14:tracePt t="262907" x="8794750" y="5321300"/>
          <p14:tracePt t="262923" x="8769350" y="5321300"/>
          <p14:tracePt t="262999" x="8769350" y="5327650"/>
          <p14:tracePt t="263008" x="8775700" y="5327650"/>
          <p14:tracePt t="263015" x="8775700" y="5334000"/>
          <p14:tracePt t="263040" x="8794750" y="5346700"/>
          <p14:tracePt t="263056" x="8807450" y="5353050"/>
          <p14:tracePt t="263073" x="8826500" y="5353050"/>
          <p14:tracePt t="263090" x="8845550" y="5359400"/>
          <p14:tracePt t="263106" x="8858250" y="5359400"/>
          <p14:tracePt t="263123" x="8870950" y="5359400"/>
          <p14:tracePt t="263140" x="8883650" y="5359400"/>
          <p14:tracePt t="263157" x="8909050" y="5346700"/>
          <p14:tracePt t="263175" x="8947150" y="5327650"/>
          <p14:tracePt t="263190" x="8978900" y="5308600"/>
          <p14:tracePt t="263206" x="9023350" y="5270500"/>
          <p14:tracePt t="263224" x="9055100" y="5232400"/>
          <p14:tracePt t="263226" x="9061450" y="5226050"/>
          <p14:tracePt t="263242" x="9074150" y="5200650"/>
          <p14:tracePt t="263257" x="9074150" y="5187950"/>
          <p14:tracePt t="263274" x="9074150" y="5181600"/>
          <p14:tracePt t="263391" x="9074150" y="5175250"/>
          <p14:tracePt t="263398" x="9067800" y="5175250"/>
          <p14:tracePt t="263407" x="9067800" y="5168900"/>
          <p14:tracePt t="263423" x="9067800" y="5156200"/>
          <p14:tracePt t="263440" x="9067800" y="5137150"/>
          <p14:tracePt t="263457" x="9067800" y="5124450"/>
          <p14:tracePt t="263473" x="9067800" y="5111750"/>
          <p14:tracePt t="263490" x="9067800" y="5099050"/>
          <p14:tracePt t="263507" x="9067800" y="5092700"/>
          <p14:tracePt t="263524" x="9074150" y="5080000"/>
          <p14:tracePt t="263540" x="9086850" y="5073650"/>
          <p14:tracePt t="263558" x="9086850" y="5067300"/>
          <p14:tracePt t="263573" x="9093200" y="5067300"/>
          <p14:tracePt t="263615" x="9093200" y="5060950"/>
          <p14:tracePt t="263641" x="9080500" y="5041900"/>
          <p14:tracePt t="263657" x="9074150" y="5035550"/>
          <p14:tracePt t="263674" x="9061450" y="5016500"/>
          <p14:tracePt t="263691" x="9048750" y="5003800"/>
          <p14:tracePt t="263710" x="9048750" y="4997450"/>
          <p14:tracePt t="263830" x="9048750" y="4991100"/>
          <p14:tracePt t="263843" x="9048750" y="4984750"/>
          <p14:tracePt t="263857" x="9048750" y="4978400"/>
          <p14:tracePt t="263874" x="9042400" y="4972050"/>
          <p14:tracePt t="263894" x="9017000" y="4953000"/>
          <p14:tracePt t="263910" x="9004300" y="4946650"/>
          <p14:tracePt t="263924" x="8997950" y="4933950"/>
          <p14:tracePt t="263925" x="8991600" y="4927600"/>
          <p14:tracePt t="263941" x="8985250" y="4908550"/>
          <p14:tracePt t="263958" x="8997950" y="4902200"/>
          <p14:tracePt t="263974" x="9004300" y="4895850"/>
          <p14:tracePt t="263990" x="9093200" y="4902200"/>
          <p14:tracePt t="264007" x="9144000" y="4914900"/>
          <p14:tracePt t="264026" x="9169400" y="4933950"/>
          <p14:tracePt t="264042" x="9182100" y="4940300"/>
          <p14:tracePt t="264057" x="9182100" y="4946650"/>
          <p14:tracePt t="264074" x="9169400" y="4946650"/>
          <p14:tracePt t="264107" x="9163050" y="4946650"/>
          <p14:tracePt t="264124" x="9169400" y="4946650"/>
          <p14:tracePt t="264141" x="9175750" y="4946650"/>
          <p14:tracePt t="264174" x="9175750" y="4953000"/>
          <p14:tracePt t="264193" x="9175750" y="4959350"/>
          <p14:tracePt t="264207" x="9163050" y="4965700"/>
          <p14:tracePt t="264226" x="9144000" y="4965700"/>
          <p14:tracePt t="264244" x="9137650" y="4972050"/>
          <p14:tracePt t="264258" x="9131300" y="4972050"/>
          <p14:tracePt t="264274" x="9067800" y="4978400"/>
          <p14:tracePt t="264291" x="9029700" y="4978400"/>
          <p14:tracePt t="264293" x="8966200" y="4978400"/>
          <p14:tracePt t="264307" x="8928100" y="4978400"/>
          <p14:tracePt t="264324" x="8832850" y="4959350"/>
          <p14:tracePt t="264341" x="8807450" y="4953000"/>
          <p14:tracePt t="264391" x="8807450" y="4946650"/>
          <p14:tracePt t="264408" x="8832850" y="4940300"/>
          <p14:tracePt t="264425" x="8902700" y="4940300"/>
          <p14:tracePt t="264444" x="8934450" y="4940300"/>
          <p14:tracePt t="264458" x="8972550" y="4946650"/>
          <p14:tracePt t="264474" x="9061450" y="4959350"/>
          <p14:tracePt t="264491" x="9131300" y="4972050"/>
          <p14:tracePt t="264509" x="9194800" y="4978400"/>
          <p14:tracePt t="264524" x="9239250" y="4978400"/>
          <p14:tracePt t="264543" x="9258300" y="4978400"/>
          <p14:tracePt t="264632" x="9232900" y="4978400"/>
          <p14:tracePt t="264641" x="9194800" y="4984750"/>
          <p14:tracePt t="264658" x="9086850" y="4997450"/>
          <p14:tracePt t="264674" x="8966200" y="5010150"/>
          <p14:tracePt t="264691" x="8826500" y="5022850"/>
          <p14:tracePt t="264708" x="8756650" y="5022850"/>
          <p14:tracePt t="264725" x="8731250" y="5022850"/>
          <p14:tracePt t="264741" x="8731250" y="5016500"/>
          <p14:tracePt t="264743" x="8737600" y="5010150"/>
          <p14:tracePt t="264758" x="8801100" y="4991100"/>
          <p14:tracePt t="264776" x="8890000" y="4978400"/>
          <p14:tracePt t="264793" x="9017000" y="4965700"/>
          <p14:tracePt t="264808" x="9099550" y="4959350"/>
          <p14:tracePt t="264825" x="9137650" y="4959350"/>
          <p14:tracePt t="264844" x="9150350" y="4959350"/>
          <p14:tracePt t="264858" x="9163050" y="4959350"/>
          <p14:tracePt t="264874" x="9188450" y="4959350"/>
          <p14:tracePt t="264892" x="9220200" y="4965700"/>
          <p14:tracePt t="264908" x="9245600" y="4965700"/>
          <p14:tracePt t="264925" x="9271000" y="4965700"/>
          <p14:tracePt t="264941" x="9290050" y="4965700"/>
          <p14:tracePt t="264957" x="9302750" y="4965700"/>
          <p14:tracePt t="264975" x="9321800" y="4965700"/>
          <p14:tracePt t="264991" x="9334500" y="4953000"/>
          <p14:tracePt t="265008" x="9347200" y="4946650"/>
          <p14:tracePt t="265058" x="9353550" y="4946650"/>
          <p14:tracePt t="265092" x="9353550" y="4933950"/>
          <p14:tracePt t="265108" x="9391650" y="4921250"/>
          <p14:tracePt t="265125" x="9410700" y="4914900"/>
          <p14:tracePt t="265128" x="9461500" y="4914900"/>
          <p14:tracePt t="265142" x="9531350" y="4914900"/>
          <p14:tracePt t="265160" x="9740900" y="4933950"/>
          <p14:tracePt t="265174" x="9779000" y="4940300"/>
          <p14:tracePt t="265191" x="9817100" y="4959350"/>
          <p14:tracePt t="265208" x="9817100" y="4965700"/>
          <p14:tracePt t="265287" x="9823450" y="4965700"/>
          <p14:tracePt t="265302" x="9842500" y="4965700"/>
          <p14:tracePt t="265325" x="9880600" y="4965700"/>
          <p14:tracePt t="265342" x="9937750" y="4965700"/>
          <p14:tracePt t="265358" x="9950450" y="4965700"/>
          <p14:tracePt t="265375" x="9975850" y="4972050"/>
          <p14:tracePt t="265392" x="10013950" y="4984750"/>
          <p14:tracePt t="265409" x="10033000" y="4984750"/>
          <p14:tracePt t="265425" x="10045700" y="4991100"/>
          <p14:tracePt t="265496" x="10052050" y="4991100"/>
          <p14:tracePt t="265510" x="10064750" y="4991100"/>
          <p14:tracePt t="265527" x="10096500" y="4991100"/>
          <p14:tracePt t="265542" x="10134600" y="4991100"/>
          <p14:tracePt t="265560" x="10172700" y="4997450"/>
          <p14:tracePt t="265575" x="10204450" y="5010150"/>
          <p14:tracePt t="265592" x="10242550" y="5016500"/>
          <p14:tracePt t="265608" x="10287000" y="5016500"/>
          <p14:tracePt t="265625" x="10312400" y="5016500"/>
          <p14:tracePt t="265644" x="10375900" y="5016500"/>
          <p14:tracePt t="265658" x="10445750" y="5016500"/>
          <p14:tracePt t="265675" x="10490200" y="5016500"/>
          <p14:tracePt t="265692" x="10528300" y="5016500"/>
          <p14:tracePt t="265709" x="10534650" y="5016500"/>
          <p14:tracePt t="265840" x="10534650" y="5010150"/>
          <p14:tracePt t="265848" x="10534650" y="5003800"/>
          <p14:tracePt t="265871" x="10534650" y="4997450"/>
          <p14:tracePt t="265897" x="10534650" y="4991100"/>
          <p14:tracePt t="265909" x="10534650" y="4984750"/>
          <p14:tracePt t="265926" x="10598150" y="4984750"/>
          <p14:tracePt t="265942" x="10725150" y="4984750"/>
          <p14:tracePt t="265961" x="10979150" y="4997450"/>
          <p14:tracePt t="265977" x="11163300" y="5022850"/>
          <p14:tracePt t="265993" x="11322050" y="5041900"/>
          <p14:tracePt t="266009" x="11404600" y="5048250"/>
          <p14:tracePt t="266026" x="11423650" y="5054600"/>
          <p14:tracePt t="266043" x="11436350" y="5054600"/>
          <p14:tracePt t="266059" x="11449050" y="5041900"/>
          <p14:tracePt t="266076" x="11468100" y="5035550"/>
          <p14:tracePt t="266092" x="11506200" y="5029200"/>
          <p14:tracePt t="266112" x="11557000" y="5016500"/>
          <p14:tracePt t="266126" x="11614150" y="5010150"/>
          <p14:tracePt t="266142" x="11639550" y="5003800"/>
          <p14:tracePt t="266176" x="11645900" y="5003800"/>
          <p14:tracePt t="266193" x="11652250" y="4991100"/>
          <p14:tracePt t="266209" x="11658600" y="4984750"/>
          <p14:tracePt t="266226" x="11664950" y="4978400"/>
          <p14:tracePt t="266242" x="11664950" y="4972050"/>
          <p14:tracePt t="266401" x="11664950" y="4965700"/>
          <p14:tracePt t="266407" x="11658600" y="4965700"/>
          <p14:tracePt t="266416" x="11652250" y="4959350"/>
          <p14:tracePt t="266426" x="11639550" y="4953000"/>
          <p14:tracePt t="266444" x="11607800" y="4946650"/>
          <p14:tracePt t="266459" x="11544300" y="4940300"/>
          <p14:tracePt t="266476" x="11499850" y="4933950"/>
          <p14:tracePt t="266494" x="11410950" y="4933950"/>
          <p14:tracePt t="266512" x="11309350" y="4946650"/>
          <p14:tracePt t="266526" x="11233150" y="4965700"/>
          <p14:tracePt t="266543" x="11125200" y="4997450"/>
          <p14:tracePt t="266547" x="11087100" y="5003800"/>
          <p14:tracePt t="266558" x="10998200" y="5010150"/>
          <p14:tracePt t="266576" x="10896600" y="5016500"/>
          <p14:tracePt t="266593" x="10775950" y="5022850"/>
          <p14:tracePt t="266609" x="10572750" y="5022850"/>
          <p14:tracePt t="266626" x="10388600" y="5029200"/>
          <p14:tracePt t="266643" x="10083800" y="5041900"/>
          <p14:tracePt t="266659" x="9747250" y="5054600"/>
          <p14:tracePt t="266676" x="9455150" y="5060950"/>
          <p14:tracePt t="266693" x="9245600" y="5073650"/>
          <p14:tracePt t="266710" x="9105900" y="5073650"/>
          <p14:tracePt t="266726" x="9010650" y="5099050"/>
          <p14:tracePt t="266743" x="8915400" y="5118100"/>
          <p14:tracePt t="266745" x="8845550" y="5124450"/>
          <p14:tracePt t="266762" x="8686800" y="5137150"/>
          <p14:tracePt t="266776" x="8623300" y="5137150"/>
          <p14:tracePt t="266779" x="8553450" y="5137150"/>
          <p14:tracePt t="266793" x="8489950" y="5137150"/>
          <p14:tracePt t="266810" x="8420100" y="5137150"/>
          <p14:tracePt t="266811" x="8413750" y="5137150"/>
          <p14:tracePt t="266855" x="8426450" y="5143500"/>
          <p14:tracePt t="266864" x="8432800" y="5143500"/>
          <p14:tracePt t="266876" x="8439150" y="5143500"/>
          <p14:tracePt t="266893" x="8445500" y="5149850"/>
          <p14:tracePt t="266910" x="8451850" y="5149850"/>
          <p14:tracePt t="266911" x="8458200" y="5149850"/>
          <p14:tracePt t="266973" x="8464550" y="5149850"/>
          <p14:tracePt t="266981" x="8470900" y="5149850"/>
          <p14:tracePt t="266994" x="8489950" y="5149850"/>
          <p14:tracePt t="267010" x="8540750" y="5143500"/>
          <p14:tracePt t="267029" x="8547100" y="5143500"/>
          <p14:tracePt t="267043" x="8547100" y="5156200"/>
          <p14:tracePt t="267060" x="8547100" y="5168900"/>
          <p14:tracePt t="267117" x="8559800" y="5162550"/>
          <p14:tracePt t="267126" x="8578850" y="5162550"/>
          <p14:tracePt t="267144" x="8661400" y="5143500"/>
          <p14:tracePt t="267161" x="8756650" y="5137150"/>
          <p14:tracePt t="267176" x="8832850" y="5130800"/>
          <p14:tracePt t="267193" x="8845550" y="5130800"/>
          <p14:tracePt t="267210" x="8851900" y="5130800"/>
          <p14:tracePt t="267249" x="8858250" y="5130800"/>
          <p14:tracePt t="267260" x="8864600" y="5130800"/>
          <p14:tracePt t="267278" x="9004300" y="5118100"/>
          <p14:tracePt t="267293" x="9093200" y="5124450"/>
          <p14:tracePt t="267312" x="9353550" y="5162550"/>
          <p14:tracePt t="267327" x="9398000" y="5175250"/>
          <p14:tracePt t="267345" x="9410700" y="5181600"/>
          <p14:tracePt t="267376" x="9410700" y="5187950"/>
          <p14:tracePt t="267393" x="9410700" y="5194300"/>
          <p14:tracePt t="267395" x="9417050" y="5194300"/>
          <p14:tracePt t="267410" x="9423400" y="5200650"/>
          <p14:tracePt t="267427" x="9467850" y="5207000"/>
          <p14:tracePt t="267445" x="9588500" y="5200650"/>
          <p14:tracePt t="267460" x="9620250" y="5200650"/>
          <p14:tracePt t="267493" x="9613900" y="5207000"/>
          <p14:tracePt t="267510" x="9601200" y="5213350"/>
          <p14:tracePt t="267527" x="9588500" y="5219700"/>
          <p14:tracePt t="267585" x="9588500" y="5213350"/>
          <p14:tracePt t="267595" x="9594850" y="5213350"/>
          <p14:tracePt t="267611" x="9607550" y="5200650"/>
          <p14:tracePt t="267628" x="9620250" y="5194300"/>
          <p14:tracePt t="267685" x="9620250" y="5187950"/>
          <p14:tracePt t="267704" x="9620250" y="5181600"/>
          <p14:tracePt t="267711" x="9626600" y="5168900"/>
          <p14:tracePt t="267727" x="9645650" y="5156200"/>
          <p14:tracePt t="267744" x="9702800" y="5130800"/>
          <p14:tracePt t="267760" x="9721850" y="5124450"/>
          <p14:tracePt t="267777" x="9721850" y="5118100"/>
          <p14:tracePt t="267832" x="9721850" y="5124450"/>
          <p14:tracePt t="267844" x="9721850" y="5130800"/>
          <p14:tracePt t="267862" x="9721850" y="5137150"/>
          <p14:tracePt t="267877" x="9721850" y="5143500"/>
          <p14:tracePt t="268134" x="9721850" y="5137150"/>
          <p14:tracePt t="268142" x="9734550" y="5124450"/>
          <p14:tracePt t="268161" x="9753600" y="5111750"/>
          <p14:tracePt t="268178" x="9759950" y="5111750"/>
          <p14:tracePt t="268194" x="9766300" y="5111750"/>
          <p14:tracePt t="268211" x="9791700" y="5111750"/>
          <p14:tracePt t="268228" x="9817100" y="5111750"/>
          <p14:tracePt t="268245" x="9886950" y="5105400"/>
          <p14:tracePt t="268263" x="9982200" y="5092700"/>
          <p14:tracePt t="268278" x="10121900" y="5092700"/>
          <p14:tracePt t="268294" x="10255250" y="5105400"/>
          <p14:tracePt t="268313" x="10433050" y="5130800"/>
          <p14:tracePt t="268328" x="10452100" y="5137150"/>
          <p14:tracePt t="268329" x="10464800" y="5137150"/>
          <p14:tracePt t="268345" x="10471150" y="5143500"/>
          <p14:tracePt t="268463" x="10477500" y="5149850"/>
          <p14:tracePt t="268488" x="10483850" y="5149850"/>
          <p14:tracePt t="268505" x="10490200" y="5156200"/>
          <p14:tracePt t="268511" x="10496550" y="5156200"/>
          <p14:tracePt t="268528" x="10528300" y="5162550"/>
          <p14:tracePt t="268544" x="10566400" y="5162550"/>
          <p14:tracePt t="268560" x="10604500" y="5162550"/>
          <p14:tracePt t="268578" x="10648950" y="5156200"/>
          <p14:tracePt t="268594" x="10668000" y="5149850"/>
          <p14:tracePt t="268611" x="10674350" y="5149850"/>
          <p14:tracePt t="268628" x="10680700" y="5149850"/>
          <p14:tracePt t="268673" x="10687050" y="5149850"/>
          <p14:tracePt t="268680" x="10693400" y="5149850"/>
          <p14:tracePt t="268696" x="10699750" y="5149850"/>
          <p14:tracePt t="268711" x="10712450" y="5149850"/>
          <p14:tracePt t="268728" x="10744200" y="5149850"/>
          <p14:tracePt t="268745" x="10769600" y="5156200"/>
          <p14:tracePt t="268762" x="10782300" y="5156200"/>
          <p14:tracePt t="268778" x="10795000" y="5162550"/>
          <p14:tracePt t="268794" x="10801350" y="5162550"/>
          <p14:tracePt t="268812" x="10814050" y="5162550"/>
          <p14:tracePt t="268828" x="10839450" y="5162550"/>
          <p14:tracePt t="268845" x="10871200" y="5162550"/>
          <p14:tracePt t="268861" x="10890250" y="5156200"/>
          <p14:tracePt t="268878" x="10909300" y="5156200"/>
          <p14:tracePt t="268893" x="10922000" y="5156200"/>
          <p14:tracePt t="269355" x="10928350" y="5156200"/>
          <p14:tracePt t="269386" x="10934700" y="5156200"/>
          <p14:tracePt t="269393" x="10941050" y="5156200"/>
          <p14:tracePt t="269412" x="10947400" y="5156200"/>
          <p14:tracePt t="269428" x="10953750" y="5156200"/>
          <p14:tracePt t="269445" x="10960100" y="5156200"/>
          <p14:tracePt t="269462" x="10966450" y="5156200"/>
          <p14:tracePt t="269567" x="10972800" y="5156200"/>
          <p14:tracePt t="269680" x="10972800" y="5162550"/>
          <p14:tracePt t="269769" x="10979150" y="5162550"/>
          <p14:tracePt t="269785" x="10985500" y="5156200"/>
          <p14:tracePt t="269796" x="10985500" y="5149850"/>
          <p14:tracePt t="269812" x="11004550" y="5143500"/>
          <p14:tracePt t="269829" x="11017250" y="5137150"/>
          <p14:tracePt t="269846" x="11023600" y="5130800"/>
          <p14:tracePt t="269879" x="11029950" y="5130800"/>
          <p14:tracePt t="269896" x="11036300" y="5137150"/>
          <p14:tracePt t="269929" x="11036300" y="5143500"/>
          <p14:tracePt t="270055" x="11036300" y="5149850"/>
          <p14:tracePt t="270262" x="11029950" y="5149850"/>
          <p14:tracePt t="270269" x="11029950" y="5156200"/>
          <p14:tracePt t="270280" x="11023600" y="5156200"/>
          <p14:tracePt t="270297" x="11017250" y="5162550"/>
          <p14:tracePt t="270330" x="11010900" y="5162550"/>
          <p14:tracePt t="270768" x="11010900" y="5168900"/>
          <p14:tracePt t="270803" x="11004550" y="5168900"/>
          <p14:tracePt t="270982" x="11004550" y="5162550"/>
          <p14:tracePt t="271010" x="11004550" y="5156200"/>
          <p14:tracePt t="271016" x="10998200" y="5156200"/>
          <p14:tracePt t="271031" x="10991850" y="5156200"/>
          <p14:tracePt t="271048" x="10985500" y="5149850"/>
          <p14:tracePt t="271064" x="10960100" y="5130800"/>
          <p14:tracePt t="271081" x="10953750" y="5118100"/>
          <p14:tracePt t="271118" x="10947400" y="5118100"/>
          <p14:tracePt t="297730" x="10941050" y="5118100"/>
          <p14:tracePt t="297737" x="10934700" y="5118100"/>
          <p14:tracePt t="297753" x="10864850" y="5118100"/>
          <p14:tracePt t="297773" x="10801350" y="5118100"/>
          <p14:tracePt t="297786" x="10750550" y="5118100"/>
          <p14:tracePt t="297802" x="10725150" y="5118100"/>
          <p14:tracePt t="297819" x="10699750" y="5111750"/>
          <p14:tracePt t="297836" x="10661650" y="5111750"/>
          <p14:tracePt t="297852" x="10629900" y="5105400"/>
          <p14:tracePt t="297869" x="10617200" y="5105400"/>
          <p14:tracePt t="297886" x="10604500" y="5111750"/>
          <p14:tracePt t="297904" x="10591800" y="5124450"/>
          <p14:tracePt t="297905" x="10585450" y="5124450"/>
          <p14:tracePt t="297919" x="10585450" y="5130800"/>
          <p14:tracePt t="297921" x="10585450" y="5137150"/>
          <p14:tracePt t="297952" x="10572750" y="5143500"/>
          <p14:tracePt t="297973" x="10521950" y="5175250"/>
          <p14:tracePt t="297985" x="10445750" y="5194300"/>
          <p14:tracePt t="298002" x="10375900" y="5207000"/>
          <p14:tracePt t="298019" x="10179050" y="5219700"/>
          <p14:tracePt t="298036" x="10064750" y="5213350"/>
          <p14:tracePt t="298052" x="9982200" y="5200650"/>
          <p14:tracePt t="298069" x="9969500" y="5194300"/>
          <p14:tracePt t="298102" x="9963150" y="5194300"/>
          <p14:tracePt t="298119" x="9918700" y="5207000"/>
          <p14:tracePt t="298136" x="9829800" y="5207000"/>
          <p14:tracePt t="298153" x="9645650" y="5194300"/>
          <p14:tracePt t="298171" x="9398000" y="5124450"/>
          <p14:tracePt t="298186" x="9340850" y="5105400"/>
          <p14:tracePt t="298202" x="9302750" y="5073650"/>
          <p14:tracePt t="298204" x="9296400" y="5067300"/>
          <p14:tracePt t="298222" x="9302750" y="5048250"/>
          <p14:tracePt t="298238" x="9309100" y="5048250"/>
          <p14:tracePt t="298269" x="9258300" y="5048250"/>
          <p14:tracePt t="298286" x="9163050" y="5073650"/>
          <p14:tracePt t="298303" x="9055100" y="5099050"/>
          <p14:tracePt t="298319" x="9004300" y="5118100"/>
          <p14:tracePt t="298336" x="9004300" y="5124450"/>
          <p14:tracePt t="298353" x="9017000" y="5130800"/>
          <p14:tracePt t="298369" x="9029700" y="5137150"/>
          <p14:tracePt t="298386" x="9036050" y="5149850"/>
          <p14:tracePt t="298402" x="9042400" y="5175250"/>
          <p14:tracePt t="298419" x="9036050" y="5219700"/>
          <p14:tracePt t="298421" x="9036050" y="5238750"/>
          <p14:tracePt t="298436" x="9036050" y="5264150"/>
          <p14:tracePt t="298453" x="9067800" y="5302250"/>
          <p14:tracePt t="298469" x="9112250" y="5321300"/>
          <p14:tracePt t="298486" x="9144000" y="5327650"/>
          <p14:tracePt t="298503" x="9182100" y="5327650"/>
          <p14:tracePt t="298519" x="9251950" y="5308600"/>
          <p14:tracePt t="298536" x="9353550" y="5283200"/>
          <p14:tracePt t="298553" x="9467850" y="5264150"/>
          <p14:tracePt t="298572" x="9632950" y="5232400"/>
          <p14:tracePt t="298587" x="9747250" y="5219700"/>
          <p14:tracePt t="298603" x="9791700" y="5219700"/>
          <p14:tracePt t="298636" x="9785350" y="5219700"/>
          <p14:tracePt t="298674" x="9779000" y="5219700"/>
          <p14:tracePt t="298703" x="9779000" y="5200650"/>
          <p14:tracePt t="298719" x="9779000" y="5181600"/>
          <p14:tracePt t="298736" x="9766300" y="5168900"/>
          <p14:tracePt t="298752" x="9753600" y="5156200"/>
          <p14:tracePt t="298770" x="9747250" y="5143500"/>
          <p14:tracePt t="298786" x="9740900" y="5137150"/>
          <p14:tracePt t="298805" x="9740900" y="5124450"/>
          <p14:tracePt t="298820" x="9740900" y="5118100"/>
          <p14:tracePt t="298836" x="9721850" y="5118100"/>
          <p14:tracePt t="298853" x="9639300" y="5130800"/>
          <p14:tracePt t="298855" x="9594850" y="5130800"/>
          <p14:tracePt t="298870" x="9544050" y="5130800"/>
          <p14:tracePt t="298886" x="9410700" y="5130800"/>
          <p14:tracePt t="298903" x="9321800" y="5130800"/>
          <p14:tracePt t="298920" x="9271000" y="5124450"/>
          <p14:tracePt t="298953" x="9258300" y="5124450"/>
          <p14:tracePt t="298970" x="9213850" y="5124450"/>
          <p14:tracePt t="298986" x="9137650" y="5124450"/>
          <p14:tracePt t="299003" x="9029700" y="5124450"/>
          <p14:tracePt t="299022" x="8978900" y="5111750"/>
          <p14:tracePt t="299036" x="8966200" y="5099050"/>
          <p14:tracePt t="299053" x="8966200" y="5086350"/>
          <p14:tracePt t="299070" x="8985250" y="5067300"/>
          <p14:tracePt t="299086" x="9004300" y="5054600"/>
          <p14:tracePt t="299120" x="9004300" y="5060950"/>
          <p14:tracePt t="299137" x="8997950" y="5060950"/>
          <p14:tracePt t="299189" x="9004300" y="5060950"/>
          <p14:tracePt t="299203" x="9017000" y="5060950"/>
          <p14:tracePt t="299220" x="9055100" y="5048250"/>
          <p14:tracePt t="299237" x="9105900" y="5035550"/>
          <p14:tracePt t="299253" x="9245600" y="5010150"/>
          <p14:tracePt t="299270" x="9480550" y="4984750"/>
          <p14:tracePt t="299286" x="9766300" y="4959350"/>
          <p14:tracePt t="299303" x="10166350" y="4953000"/>
          <p14:tracePt t="299320" x="10566400" y="4959350"/>
          <p14:tracePt t="299337" x="10871200" y="4997450"/>
          <p14:tracePt t="299354" x="11074400" y="5041900"/>
          <p14:tracePt t="299373" x="11182350" y="5067300"/>
          <p14:tracePt t="299387" x="11188700" y="5067300"/>
          <p14:tracePt t="299410" x="11195050" y="5067300"/>
          <p14:tracePt t="299421" x="11201400" y="5060950"/>
          <p14:tracePt t="299437" x="11239500" y="5035550"/>
          <p14:tracePt t="299454" x="11296650" y="5022850"/>
          <p14:tracePt t="299470" x="11353800" y="5016500"/>
          <p14:tracePt t="299490" x="11391900" y="5010150"/>
          <p14:tracePt t="299511" x="11404600" y="5010150"/>
          <p14:tracePt t="299521" x="11417300" y="5010150"/>
          <p14:tracePt t="299539" x="11430000" y="5010150"/>
          <p14:tracePt t="299553" x="11461750" y="5003800"/>
          <p14:tracePt t="299570" x="11525250" y="4965700"/>
          <p14:tracePt t="299587" x="11569700" y="4940300"/>
          <p14:tracePt t="299603" x="11601450" y="4914900"/>
          <p14:tracePt t="299620" x="11614150" y="4902200"/>
          <p14:tracePt t="299694" x="11607800" y="4902200"/>
          <p14:tracePt t="299704" x="11601450" y="4902200"/>
          <p14:tracePt t="299736" x="11582400" y="4902200"/>
          <p14:tracePt t="299753" x="11544300" y="4902200"/>
          <p14:tracePt t="299769" x="11499850" y="4895850"/>
          <p14:tracePt t="299786" x="11474450" y="4889500"/>
          <p14:tracePt t="299804" x="11455400" y="4883150"/>
          <p14:tracePt t="299820" x="11449050" y="4870450"/>
          <p14:tracePt t="299836" x="11436350" y="4864100"/>
          <p14:tracePt t="299853" x="11436350" y="4857750"/>
          <p14:tracePt t="299870" x="11430000" y="4857750"/>
          <p14:tracePt t="299886" x="11417300" y="4851400"/>
          <p14:tracePt t="299903" x="11398250" y="4851400"/>
          <p14:tracePt t="299920" x="11385550" y="4851400"/>
          <p14:tracePt t="299937" x="11372850" y="4845050"/>
          <p14:tracePt t="299953" x="11360150" y="4845050"/>
          <p14:tracePt t="299971" x="11347450" y="4845050"/>
          <p14:tracePt t="299987" x="11322050" y="4851400"/>
          <p14:tracePt t="300004" x="11201400" y="4895850"/>
          <p14:tracePt t="300020" x="11150600" y="4914900"/>
          <p14:tracePt t="300039" x="11004550" y="4953000"/>
          <p14:tracePt t="300054" x="10953750" y="4959350"/>
          <p14:tracePt t="300070" x="10928350" y="4965700"/>
          <p14:tracePt t="300087" x="10896600" y="4978400"/>
          <p14:tracePt t="300104" x="10814050" y="5010150"/>
          <p14:tracePt t="300122" x="10661650" y="5029200"/>
          <p14:tracePt t="300139" x="10458450" y="5041900"/>
          <p14:tracePt t="300154" x="10236200" y="5048250"/>
          <p14:tracePt t="300183" x="9906000" y="5029200"/>
          <p14:tracePt t="300204" x="9823450" y="5016500"/>
          <p14:tracePt t="300205" x="9785350" y="5016500"/>
          <p14:tracePt t="300221" x="9721850" y="5016500"/>
          <p14:tracePt t="300236" x="9671050" y="5022850"/>
          <p14:tracePt t="300254" x="9550400" y="5048250"/>
          <p14:tracePt t="300255" x="9461500" y="5060950"/>
          <p14:tracePt t="300275" x="9302750" y="5080000"/>
          <p14:tracePt t="300287" x="9188450" y="5086350"/>
          <p14:tracePt t="300305" x="9124950" y="5086350"/>
          <p14:tracePt t="300364" x="9112250" y="5086350"/>
          <p14:tracePt t="300388" x="9017000" y="5111750"/>
          <p14:tracePt t="300405" x="8902700" y="5137150"/>
          <p14:tracePt t="300420" x="8782050" y="5156200"/>
          <p14:tracePt t="300438" x="8686800" y="5168900"/>
          <p14:tracePt t="300454" x="8674100" y="5168900"/>
          <p14:tracePt t="300471" x="8680450" y="5168900"/>
          <p14:tracePt t="300488" x="8693150" y="5162550"/>
          <p14:tracePt t="300511" x="8680450" y="5181600"/>
          <p14:tracePt t="300521" x="8655050" y="5194300"/>
          <p14:tracePt t="300538" x="8559800" y="5219700"/>
          <p14:tracePt t="300556" x="8305800" y="5245100"/>
          <p14:tracePt t="300572" x="8248650" y="5245100"/>
          <p14:tracePt t="300588" x="8121650" y="5213350"/>
          <p14:tracePt t="300605" x="8115300" y="5181600"/>
          <p14:tracePt t="300621" x="8185150" y="5137150"/>
          <p14:tracePt t="300639" x="8318500" y="5105400"/>
          <p14:tracePt t="300654" x="8432800" y="5099050"/>
          <p14:tracePt t="300671" x="8489950" y="5118100"/>
          <p14:tracePt t="300688" x="8502650" y="5130800"/>
          <p14:tracePt t="300707" x="8509000" y="5143500"/>
          <p14:tracePt t="300721" x="8509000" y="5149850"/>
          <p14:tracePt t="300738" x="8515350" y="5149850"/>
          <p14:tracePt t="300753" x="8540750" y="5149850"/>
          <p14:tracePt t="300772" x="8623300" y="5143500"/>
          <p14:tracePt t="300788" x="8724900" y="5124450"/>
          <p14:tracePt t="300805" x="8890000" y="5111750"/>
          <p14:tracePt t="300821" x="8915400" y="5105400"/>
          <p14:tracePt t="300838" x="8947150" y="5105400"/>
          <p14:tracePt t="300855" x="8972550" y="5105400"/>
          <p14:tracePt t="300876" x="8997950" y="5105400"/>
          <p14:tracePt t="300888" x="9023350" y="5105400"/>
          <p14:tracePt t="300905" x="9067800" y="5099050"/>
          <p14:tracePt t="300921" x="9105900" y="5092700"/>
          <p14:tracePt t="300938" x="9156700" y="5073650"/>
          <p14:tracePt t="300955" x="9188450" y="5060950"/>
          <p14:tracePt t="300976" x="9232900" y="5029200"/>
          <p14:tracePt t="300988" x="9239250" y="5029200"/>
          <p14:tracePt t="300991" x="9245600" y="5022850"/>
          <p14:tracePt t="301042" x="9239250" y="5010150"/>
          <p14:tracePt t="301055" x="9232900" y="5010150"/>
          <p14:tracePt t="301071" x="9220200" y="4997450"/>
          <p14:tracePt t="301088" x="9213850" y="4991100"/>
          <p14:tracePt t="301105" x="9207500" y="4991100"/>
          <p14:tracePt t="301122" x="9207500" y="4984750"/>
          <p14:tracePt t="301173" x="9213850" y="4984750"/>
          <p14:tracePt t="301188" x="9226550" y="4984750"/>
          <p14:tracePt t="301205" x="9302750" y="5010150"/>
          <p14:tracePt t="301222" x="9480550" y="5041900"/>
          <p14:tracePt t="301245" x="9785350" y="5080000"/>
          <p14:tracePt t="301255" x="9880600" y="5092700"/>
          <p14:tracePt t="301274" x="10096500" y="5092700"/>
          <p14:tracePt t="301289" x="10236200" y="5092700"/>
          <p14:tracePt t="301308" x="10363200" y="5092700"/>
          <p14:tracePt t="301322" x="10401300" y="5092700"/>
          <p14:tracePt t="301338" x="10407650" y="5092700"/>
          <p14:tracePt t="301407" x="10414000" y="5092700"/>
          <p14:tracePt t="301415" x="10420350" y="5092700"/>
          <p14:tracePt t="301439" x="10439400" y="5092700"/>
          <p14:tracePt t="301456" x="10458450" y="5092700"/>
          <p14:tracePt t="301472" x="10477500" y="5092700"/>
          <p14:tracePt t="301487" x="10509250" y="5092700"/>
          <p14:tracePt t="301506" x="10528300" y="5092700"/>
          <p14:tracePt t="301522" x="10560050" y="5092700"/>
          <p14:tracePt t="301539" x="10591800" y="5092700"/>
          <p14:tracePt t="301556" x="10629900" y="5092700"/>
          <p14:tracePt t="301572" x="10655300" y="5092700"/>
          <p14:tracePt t="301589" x="10674350" y="5092700"/>
          <p14:tracePt t="301605" x="10687050" y="5092700"/>
          <p14:tracePt t="301622" x="10693400" y="5092700"/>
          <p14:tracePt t="301798" x="10687050" y="5092700"/>
          <p14:tracePt t="301844" x="10687050" y="5086350"/>
          <p14:tracePt t="301851" x="10687050" y="5080000"/>
          <p14:tracePt t="301860" x="10687050" y="5073650"/>
          <p14:tracePt t="301876" x="10687050" y="5067300"/>
          <p14:tracePt t="301908" x="10687050" y="5060950"/>
          <p14:tracePt t="301931" x="10693400" y="5060950"/>
          <p14:tracePt t="301940" x="10699750" y="5054600"/>
          <p14:tracePt t="301956" x="10712450" y="5054600"/>
          <p14:tracePt t="301972" x="10718800" y="5048250"/>
          <p14:tracePt t="301989" x="10725150" y="5048250"/>
          <p14:tracePt t="302006" x="10731500" y="5048250"/>
          <p14:tracePt t="302133" x="10731500" y="5054600"/>
          <p14:tracePt t="302147" x="10731500" y="5060950"/>
          <p14:tracePt t="302181" x="10731500" y="5067300"/>
          <p14:tracePt t="302294" x="10750550" y="5067300"/>
          <p14:tracePt t="302306" x="10763250" y="5067300"/>
          <p14:tracePt t="302322" x="10801350" y="5067300"/>
          <p14:tracePt t="302325" x="10833100" y="5067300"/>
          <p14:tracePt t="302339" x="10858500" y="5067300"/>
          <p14:tracePt t="302356" x="10896600" y="5067300"/>
          <p14:tracePt t="302372" x="10890250" y="5073650"/>
          <p14:tracePt t="302389" x="10864850" y="5080000"/>
          <p14:tracePt t="302406" x="10826750" y="5080000"/>
          <p14:tracePt t="302423" x="10795000" y="5086350"/>
          <p14:tracePt t="302483" x="10795000" y="5092700"/>
          <p14:tracePt t="302505" x="10807700" y="5092700"/>
          <p14:tracePt t="302523" x="10820400" y="5092700"/>
          <p14:tracePt t="302573" x="10826750" y="5092700"/>
          <p14:tracePt t="302589" x="10833100" y="5092700"/>
          <p14:tracePt t="302606" x="10877550" y="5099050"/>
          <p14:tracePt t="302623" x="10890250" y="5105400"/>
          <p14:tracePt t="302640" x="10947400" y="5118100"/>
          <p14:tracePt t="302657" x="10979150" y="5118100"/>
          <p14:tracePt t="302673" x="11049000" y="5118100"/>
          <p14:tracePt t="302688" x="11118850" y="5118100"/>
          <p14:tracePt t="302706" x="11195050" y="5118100"/>
          <p14:tracePt t="302723" x="11315700" y="5118100"/>
          <p14:tracePt t="302740" x="11379200" y="5118100"/>
          <p14:tracePt t="302756" x="11404600" y="5111750"/>
          <p14:tracePt t="302773" x="11410950" y="5111750"/>
          <p14:tracePt t="302826" x="11417300" y="5111750"/>
          <p14:tracePt t="302840" x="11423650" y="5111750"/>
          <p14:tracePt t="302856" x="11436350" y="5111750"/>
          <p14:tracePt t="302873" x="11442700" y="5111750"/>
          <p14:tracePt t="302890" x="11455400" y="5111750"/>
          <p14:tracePt t="302907" x="11468100" y="5111750"/>
          <p14:tracePt t="302923" x="11474450" y="5105400"/>
          <p14:tracePt t="302940" x="11493500" y="5092700"/>
          <p14:tracePt t="302957" x="11499850" y="5086350"/>
          <p14:tracePt t="302974" x="11499850" y="5073650"/>
          <p14:tracePt t="302990" x="11506200" y="5054600"/>
          <p14:tracePt t="303006" x="11506200" y="5035550"/>
          <p14:tracePt t="303040" x="11506200" y="5029200"/>
          <p14:tracePt t="303111" x="11506200" y="5022850"/>
          <p14:tracePt t="303128" x="11506200" y="5016500"/>
          <p14:tracePt t="303135" x="11499850" y="5016500"/>
          <p14:tracePt t="303144" x="11493500" y="5010150"/>
          <p14:tracePt t="303157" x="11487150" y="5010150"/>
          <p14:tracePt t="303173" x="11455400" y="4997450"/>
          <p14:tracePt t="303190" x="11391900" y="4978400"/>
          <p14:tracePt t="303207" x="11372850" y="4972050"/>
          <p14:tracePt t="303223" x="11360150" y="4972050"/>
          <p14:tracePt t="303240" x="11347450" y="4972050"/>
          <p14:tracePt t="303255" x="11303000" y="4978400"/>
          <p14:tracePt t="303273" x="11201400" y="5010150"/>
          <p14:tracePt t="303291" x="11093450" y="5041900"/>
          <p14:tracePt t="303308" x="10934700" y="5073650"/>
          <p14:tracePt t="303323" x="10801350" y="5092700"/>
          <p14:tracePt t="303340" x="10668000" y="5099050"/>
          <p14:tracePt t="303357" x="10585450" y="5105400"/>
          <p14:tracePt t="303373" x="10521950" y="5124450"/>
          <p14:tracePt t="303393" x="10369550" y="5168900"/>
          <p14:tracePt t="303407" x="10102850" y="5238750"/>
          <p14:tracePt t="303409" x="9956800" y="5270500"/>
          <p14:tracePt t="303423" x="9842500" y="5295900"/>
          <p14:tracePt t="303440" x="9467850" y="5314950"/>
          <p14:tracePt t="303457" x="9099550" y="5327650"/>
          <p14:tracePt t="303473" x="8997950" y="5327650"/>
          <p14:tracePt t="303490" x="8972550" y="5321300"/>
          <p14:tracePt t="303507" x="8953500" y="5321300"/>
          <p14:tracePt t="303523" x="8915400" y="5340350"/>
          <p14:tracePt t="303540" x="8801100" y="5359400"/>
          <p14:tracePt t="303557" x="8636000" y="5365750"/>
          <p14:tracePt t="303574" x="8509000" y="5365750"/>
          <p14:tracePt t="303590" x="8445500" y="5353050"/>
          <p14:tracePt t="303607" x="8432800" y="5346700"/>
          <p14:tracePt t="303624" x="8432800" y="5340350"/>
          <p14:tracePt t="303641" x="8451850" y="5334000"/>
          <p14:tracePt t="303658" x="8464550" y="5334000"/>
          <p14:tracePt t="303730" x="8470900" y="5334000"/>
          <p14:tracePt t="303736" x="8477250" y="5334000"/>
          <p14:tracePt t="303744" x="8496300" y="5321300"/>
          <p14:tracePt t="303757" x="8534400" y="5314950"/>
          <p14:tracePt t="303774" x="8553450" y="5308600"/>
          <p14:tracePt t="303791" x="8566150" y="5302250"/>
          <p14:tracePt t="303825" x="8559800" y="5308600"/>
          <p14:tracePt t="303841" x="8521700" y="5321300"/>
          <p14:tracePt t="303857" x="8509000" y="5321300"/>
          <p14:tracePt t="303874" x="8502650" y="5321300"/>
          <p14:tracePt t="303907" x="8496300" y="5327650"/>
          <p14:tracePt t="303924" x="8458200" y="5340350"/>
          <p14:tracePt t="303943" x="8369300" y="5359400"/>
          <p14:tracePt t="303961" x="8216900" y="5378450"/>
          <p14:tracePt t="303974" x="8166100" y="5378450"/>
          <p14:tracePt t="303991" x="8147050" y="5378450"/>
          <p14:tracePt t="304007" x="8159750" y="5365750"/>
          <p14:tracePt t="304024" x="8261350" y="5334000"/>
          <p14:tracePt t="304042" x="8337550" y="5327650"/>
          <p14:tracePt t="304058" x="8388350" y="5327650"/>
          <p14:tracePt t="304074" x="8401050" y="5327650"/>
          <p14:tracePt t="304093" x="8407400" y="5334000"/>
          <p14:tracePt t="304111" x="8407400" y="5340350"/>
          <p14:tracePt t="304195" x="8407400" y="5346700"/>
          <p14:tracePt t="304233" x="8401050" y="5346700"/>
          <p14:tracePt t="304320" x="8394700" y="5346700"/>
          <p14:tracePt t="304326" x="8388350" y="5346700"/>
          <p14:tracePt t="304342" x="8356600" y="5346700"/>
          <p14:tracePt t="304358" x="8293100" y="5353050"/>
          <p14:tracePt t="304376" x="8280400" y="5353050"/>
          <p14:tracePt t="304393" x="8274050" y="5353050"/>
          <p14:tracePt t="304412" x="8274050" y="5346700"/>
          <p14:tracePt t="304429" x="8274050" y="5334000"/>
          <p14:tracePt t="304460" x="8274050" y="5340350"/>
          <p14:tracePt t="304474" x="8261350" y="5353050"/>
          <p14:tracePt t="304492" x="8255000" y="5365750"/>
          <p14:tracePt t="304509" x="8248650" y="5372100"/>
          <p14:tracePt t="304524" x="8242300" y="5384800"/>
          <p14:tracePt t="304541" x="8235950" y="5384800"/>
          <p14:tracePt t="305165" x="8242300" y="5384800"/>
          <p14:tracePt t="305176" x="8255000" y="5391150"/>
          <p14:tracePt t="305192" x="8312150" y="5397500"/>
          <p14:tracePt t="305207" x="8350250" y="5410200"/>
          <p14:tracePt t="305226" x="8356600" y="5410200"/>
          <p14:tracePt t="305367" x="8350250" y="5410200"/>
          <p14:tracePt t="305375" x="8343900" y="5410200"/>
          <p14:tracePt t="305392" x="8331200" y="5403850"/>
          <p14:tracePt t="305566" x="8331200" y="5397500"/>
          <p14:tracePt t="305575" x="8324850" y="5397500"/>
          <p14:tracePt t="305592" x="8318500" y="5384800"/>
          <p14:tracePt t="305609" x="8312150" y="5378450"/>
          <p14:tracePt t="305831" x="8305800" y="5378450"/>
          <p14:tracePt t="305843" x="8299450" y="5378450"/>
          <p14:tracePt t="305859" x="8293100" y="5378450"/>
          <p14:tracePt t="305876" x="8286750" y="5384800"/>
          <p14:tracePt t="306441" x="8293100" y="5384800"/>
          <p14:tracePt t="306448" x="8305800" y="5384800"/>
          <p14:tracePt t="306460" x="8343900" y="5391150"/>
          <p14:tracePt t="306476" x="8445500" y="5410200"/>
          <p14:tracePt t="306493" x="8496300" y="5416550"/>
          <p14:tracePt t="306511" x="8509000" y="5416550"/>
          <p14:tracePt t="306586" x="8515350" y="5416550"/>
          <p14:tracePt t="306596" x="8521700" y="5416550"/>
          <p14:tracePt t="306603" x="8540750" y="5416550"/>
          <p14:tracePt t="306611" x="8553450" y="5416550"/>
          <p14:tracePt t="306626" x="8591550" y="5410200"/>
          <p14:tracePt t="306643" x="8597900" y="5410200"/>
          <p14:tracePt t="306732" x="8597900" y="5403850"/>
          <p14:tracePt t="306738" x="8604250" y="5397500"/>
          <p14:tracePt t="306746" x="8610600" y="5384800"/>
          <p14:tracePt t="306765" x="8629650" y="5365750"/>
          <p14:tracePt t="306776" x="8636000" y="5359400"/>
          <p14:tracePt t="306793" x="8674100" y="5321300"/>
          <p14:tracePt t="306810" x="8674100" y="5314950"/>
          <p14:tracePt t="306827" x="8667750" y="5314950"/>
          <p14:tracePt t="306843" x="8655050" y="5314950"/>
          <p14:tracePt t="306860" x="8642350" y="5314950"/>
          <p14:tracePt t="306876" x="8636000" y="5314950"/>
          <p14:tracePt t="306926" x="8636000" y="5308600"/>
          <p14:tracePt t="306945" x="8655050" y="5295900"/>
          <p14:tracePt t="306960" x="8724900" y="5270500"/>
          <p14:tracePt t="306977" x="8763000" y="5251450"/>
          <p14:tracePt t="306993" x="8801100" y="5238750"/>
          <p14:tracePt t="307010" x="8813800" y="5232400"/>
          <p14:tracePt t="307026" x="8832850" y="5232400"/>
          <p14:tracePt t="307043" x="8896350" y="5226050"/>
          <p14:tracePt t="307060" x="8959850" y="5232400"/>
          <p14:tracePt t="307076" x="9055100" y="5238750"/>
          <p14:tracePt t="307093" x="9086850" y="5238750"/>
          <p14:tracePt t="307127" x="9086850" y="5245100"/>
          <p14:tracePt t="307144" x="9086850" y="5251450"/>
          <p14:tracePt t="307161" x="9086850" y="5257800"/>
          <p14:tracePt t="307177" x="9086850" y="5264150"/>
          <p14:tracePt t="307238" x="9093200" y="5270500"/>
          <p14:tracePt t="307246" x="9099550" y="5276850"/>
          <p14:tracePt t="307260" x="9105900" y="5283200"/>
          <p14:tracePt t="307277" x="9124950" y="5314950"/>
          <p14:tracePt t="307294" x="9144000" y="5334000"/>
          <p14:tracePt t="307312" x="9156700" y="5346700"/>
          <p14:tracePt t="307327" x="9156700" y="5353050"/>
          <p14:tracePt t="307393" x="9137650" y="5346700"/>
          <p14:tracePt t="307411" x="9112250" y="5340350"/>
          <p14:tracePt t="307427" x="9093200" y="5340350"/>
          <p14:tracePt t="307444" x="9086850" y="5334000"/>
          <p14:tracePt t="307460" x="9074150" y="5321300"/>
          <p14:tracePt t="307477" x="9061450" y="5302250"/>
          <p14:tracePt t="307481" x="9061450" y="5289550"/>
          <p14:tracePt t="307498" x="9055100" y="5270500"/>
          <p14:tracePt t="307511" x="9048750" y="5264150"/>
          <p14:tracePt t="307527" x="9029700" y="5257800"/>
          <p14:tracePt t="307561" x="9067800" y="5257800"/>
          <p14:tracePt t="307577" x="9163050" y="5264150"/>
          <p14:tracePt t="307594" x="9277350" y="5276850"/>
          <p14:tracePt t="307611" x="9417050" y="5289550"/>
          <p14:tracePt t="307629" x="9531350" y="5302250"/>
          <p14:tracePt t="307644" x="9594850" y="5314950"/>
          <p14:tracePt t="307660" x="9607550" y="5327650"/>
          <p14:tracePt t="307677" x="9607550" y="5340350"/>
          <p14:tracePt t="307694" x="9613900" y="5353050"/>
          <p14:tracePt t="307711" x="9620250" y="5359400"/>
          <p14:tracePt t="307753" x="9626600" y="5359400"/>
          <p14:tracePt t="307769" x="9639300" y="5359400"/>
          <p14:tracePt t="307794" x="9683750" y="5346700"/>
          <p14:tracePt t="307810" x="9715500" y="5334000"/>
          <p14:tracePt t="307827" x="9753600" y="5321300"/>
          <p14:tracePt t="307844" x="9798050" y="5314950"/>
          <p14:tracePt t="307861" x="9861550" y="5302250"/>
          <p14:tracePt t="307877" x="9918700" y="5289550"/>
          <p14:tracePt t="307893" x="9988550" y="5264150"/>
          <p14:tracePt t="307911" x="10026650" y="5245100"/>
          <p14:tracePt t="307927" x="10064750" y="5226050"/>
          <p14:tracePt t="307947" x="10071100" y="5219700"/>
          <p14:tracePt t="307964" x="10077450" y="5213350"/>
          <p14:tracePt t="307994" x="10083800" y="5207000"/>
          <p14:tracePt t="308012" x="10083800" y="5200650"/>
          <p14:tracePt t="308028" x="10090150" y="5194300"/>
          <p14:tracePt t="308044" x="10109200" y="5194300"/>
          <p14:tracePt t="308078" x="10115550" y="5194300"/>
          <p14:tracePt t="308095" x="10134600" y="5194300"/>
          <p14:tracePt t="308112" x="10210800" y="5207000"/>
          <p14:tracePt t="308128" x="10318750" y="5232400"/>
          <p14:tracePt t="308144" x="10394950" y="5245100"/>
          <p14:tracePt t="308163" x="10464800" y="5251450"/>
          <p14:tracePt t="308179" x="10502900" y="5251450"/>
          <p14:tracePt t="308194" x="10528300" y="5251450"/>
          <p14:tracePt t="308211" x="10547350" y="5245100"/>
          <p14:tracePt t="308227" x="10566400" y="5238750"/>
          <p14:tracePt t="308245" x="10579100" y="5238750"/>
          <p14:tracePt t="308278" x="10585450" y="5238750"/>
          <p14:tracePt t="308294" x="10591800" y="5238750"/>
          <p14:tracePt t="308363" x="10598150" y="5238750"/>
          <p14:tracePt t="308378" x="10604500" y="5245100"/>
          <p14:tracePt t="308395" x="10604500" y="5251450"/>
          <p14:tracePt t="308411" x="10604500" y="5257800"/>
          <p14:tracePt t="308428" x="10604500" y="5264150"/>
          <p14:tracePt t="308444" x="10604500" y="5270500"/>
          <p14:tracePt t="308461" x="10598150" y="5270500"/>
          <p14:tracePt t="308478" x="10591800" y="5270500"/>
          <p14:tracePt t="308596" x="10585450" y="5270500"/>
          <p14:tracePt t="308604" x="10579100" y="5270500"/>
          <p14:tracePt t="308616" x="10572750" y="5270500"/>
          <p14:tracePt t="308629" x="10560050" y="5264150"/>
          <p14:tracePt t="308645" x="10547350" y="5251450"/>
          <p14:tracePt t="308661" x="10534650" y="5245100"/>
          <p14:tracePt t="308678" x="10528300" y="5238750"/>
          <p14:tracePt t="308695" x="10521950" y="5232400"/>
          <p14:tracePt t="308712" x="10515600" y="5226050"/>
          <p14:tracePt t="308745" x="10509250" y="5226050"/>
          <p14:tracePt t="308762" x="10502900" y="5226050"/>
          <p14:tracePt t="308778" x="10496550" y="5226050"/>
          <p14:tracePt t="308795" x="10490200" y="5226050"/>
          <p14:tracePt t="308812" x="10483850" y="5226050"/>
          <p14:tracePt t="308830" x="10477500" y="5226050"/>
          <p14:tracePt t="308845" x="10471150" y="5232400"/>
          <p14:tracePt t="308861" x="10458450" y="5238750"/>
          <p14:tracePt t="308878" x="10458450" y="5245100"/>
          <p14:tracePt t="308912" x="10445750" y="5245100"/>
          <p14:tracePt t="308928" x="10401300" y="5257800"/>
          <p14:tracePt t="308945" x="10350500" y="5276850"/>
          <p14:tracePt t="308961" x="10306050" y="5289550"/>
          <p14:tracePt t="308978" x="10267950" y="5302250"/>
          <p14:tracePt t="308995" x="10242550" y="5308600"/>
          <p14:tracePt t="309011" x="10204450" y="5314950"/>
          <p14:tracePt t="309028" x="10160000" y="5327650"/>
          <p14:tracePt t="309045" x="10064750" y="5359400"/>
          <p14:tracePt t="309062" x="9982200" y="5384800"/>
          <p14:tracePt t="309078" x="9855200" y="5410200"/>
          <p14:tracePt t="309095" x="9766300" y="5422900"/>
          <p14:tracePt t="309112" x="9639300" y="5441950"/>
          <p14:tracePt t="309128" x="9531350" y="5454650"/>
          <p14:tracePt t="309145" x="9378950" y="5480050"/>
          <p14:tracePt t="309162" x="9245600" y="5511800"/>
          <p14:tracePt t="309178" x="9220200" y="5518150"/>
          <p14:tracePt t="309180" x="9207500" y="5524500"/>
          <p14:tracePt t="309195" x="9156700" y="5549900"/>
          <p14:tracePt t="309212" x="9086850" y="5575300"/>
          <p14:tracePt t="309231" x="8921750" y="5613400"/>
          <p14:tracePt t="309245" x="8807450" y="5657850"/>
          <p14:tracePt t="309262" x="8699500" y="5746750"/>
          <p14:tracePt t="309278" x="8636000" y="5803900"/>
          <p14:tracePt t="309295" x="8572500" y="5829300"/>
          <p14:tracePt t="309312" x="8572500" y="5835650"/>
          <p14:tracePt t="309398" x="8566150" y="5835650"/>
          <p14:tracePt t="309433" x="8566150" y="5829300"/>
          <p14:tracePt t="309445" x="8566150" y="5810250"/>
          <p14:tracePt t="309462" x="8572500" y="5797550"/>
          <p14:tracePt t="309496" x="8578850" y="5797550"/>
          <p14:tracePt t="309516" x="8585200" y="5791200"/>
          <p14:tracePt t="309529" x="8616950" y="5772150"/>
          <p14:tracePt t="309546" x="8629650" y="5765800"/>
          <p14:tracePt t="309563" x="8718550" y="5746750"/>
          <p14:tracePt t="309579" x="8788400" y="5740400"/>
          <p14:tracePt t="309597" x="8839200" y="5734050"/>
          <p14:tracePt t="309612" x="8870950" y="5734050"/>
          <p14:tracePt t="309631" x="8870950" y="5740400"/>
          <p14:tracePt t="309659" x="8877300" y="5740400"/>
          <p14:tracePt t="309675" x="8883650" y="5734050"/>
          <p14:tracePt t="309685" x="8896350" y="5727700"/>
          <p14:tracePt t="309694" x="8915400" y="5721350"/>
          <p14:tracePt t="309712" x="8972550" y="5715000"/>
          <p14:tracePt t="309729" x="9061450" y="5702300"/>
          <p14:tracePt t="309745" x="9175750" y="5689600"/>
          <p14:tracePt t="309762" x="9264650" y="5683250"/>
          <p14:tracePt t="309764" x="9315450" y="5676900"/>
          <p14:tracePt t="309780" x="9410700" y="5664200"/>
          <p14:tracePt t="309795" x="9448800" y="5664200"/>
          <p14:tracePt t="309812" x="9455150" y="5664200"/>
          <p14:tracePt t="309846" x="9436100" y="5670550"/>
          <p14:tracePt t="309862" x="9404350" y="5683250"/>
          <p14:tracePt t="309879" x="9391650" y="5683250"/>
          <p14:tracePt t="309930" x="9391650" y="5676900"/>
          <p14:tracePt t="309947" x="9410700" y="5670550"/>
          <p14:tracePt t="309963" x="9442450" y="5664200"/>
          <p14:tracePt t="309979" x="9474200" y="5651500"/>
          <p14:tracePt t="309995" x="9505950" y="5645150"/>
          <p14:tracePt t="310012" x="9518650" y="5645150"/>
          <p14:tracePt t="310029" x="9525000" y="5645150"/>
          <p14:tracePt t="310046" x="9537700" y="5645150"/>
          <p14:tracePt t="310063" x="9556750" y="5645150"/>
          <p14:tracePt t="310079" x="9575800" y="5645150"/>
          <p14:tracePt t="310096" x="9601200" y="5645150"/>
          <p14:tracePt t="310098" x="9620250" y="5638800"/>
          <p14:tracePt t="310112" x="9626600" y="5638800"/>
          <p14:tracePt t="310129" x="9658350" y="5638800"/>
          <p14:tracePt t="310146" x="9677400" y="5632450"/>
          <p14:tracePt t="310161" x="9734550" y="5632450"/>
          <p14:tracePt t="310162" x="9759950" y="5632450"/>
          <p14:tracePt t="310179" x="9848850" y="5632450"/>
          <p14:tracePt t="310196" x="9925050" y="5632450"/>
          <p14:tracePt t="310212" x="9969500" y="5626100"/>
          <p14:tracePt t="310230" x="9994900" y="5619750"/>
          <p14:tracePt t="310249" x="10013950" y="5613400"/>
          <p14:tracePt t="310262" x="10039350" y="5594350"/>
          <p14:tracePt t="310280" x="10071100" y="5562600"/>
          <p14:tracePt t="310299" x="10140950" y="5473700"/>
          <p14:tracePt t="310313" x="10153650" y="5454650"/>
          <p14:tracePt t="310329" x="10166350" y="5416550"/>
          <p14:tracePt t="310346" x="10166350" y="5372100"/>
          <p14:tracePt t="310348" x="10166350" y="5365750"/>
          <p14:tracePt t="310364" x="10153650" y="5353050"/>
          <p14:tracePt t="310379" x="10140950" y="5346700"/>
          <p14:tracePt t="310396" x="10090150" y="5308600"/>
          <p14:tracePt t="310413" x="10039350" y="5289550"/>
          <p14:tracePt t="310433" x="9931400" y="5251450"/>
          <p14:tracePt t="310446" x="9836150" y="5232400"/>
          <p14:tracePt t="310462" x="9677400" y="5207000"/>
          <p14:tracePt t="310479" x="9588500" y="5194300"/>
          <p14:tracePt t="310495" x="9474200" y="5175250"/>
          <p14:tracePt t="310513" x="9423400" y="5168900"/>
          <p14:tracePt t="310550" x="9417050" y="5168900"/>
          <p14:tracePt t="310563" x="9410700" y="5207000"/>
          <p14:tracePt t="310580" x="9334500" y="5270500"/>
          <p14:tracePt t="310596" x="9188450" y="5321300"/>
          <p14:tracePt t="310613" x="9067800" y="5353050"/>
          <p14:tracePt t="310630" x="8940800" y="5372100"/>
          <p14:tracePt t="310646" x="8883650" y="5372100"/>
          <p14:tracePt t="310680" x="8915400" y="5384800"/>
          <p14:tracePt t="310698" x="9036050" y="5416550"/>
          <p14:tracePt t="310713" x="9194800" y="5441950"/>
          <p14:tracePt t="310730" x="9347200" y="5467350"/>
          <p14:tracePt t="310747" x="9429750" y="5486400"/>
          <p14:tracePt t="310749" x="9455150" y="5486400"/>
          <p14:tracePt t="310768" x="9480550" y="5499100"/>
          <p14:tracePt t="310779" x="9525000" y="5505450"/>
          <p14:tracePt t="310796" x="9607550" y="5511800"/>
          <p14:tracePt t="310813" x="9715500" y="5511800"/>
          <p14:tracePt t="310830" x="9810750" y="5499100"/>
          <p14:tracePt t="310846" x="9912350" y="5473700"/>
          <p14:tracePt t="310863" x="9994900" y="5441950"/>
          <p14:tracePt t="310880" x="10033000" y="5422900"/>
          <p14:tracePt t="310896" x="10020300" y="5403850"/>
          <p14:tracePt t="310914" x="9963150" y="5391150"/>
          <p14:tracePt t="310930" x="9886950" y="5384800"/>
          <p14:tracePt t="310946" x="9804400" y="5365750"/>
          <p14:tracePt t="310963" x="9747250" y="5346700"/>
          <p14:tracePt t="310980" x="9734550" y="5340350"/>
          <p14:tracePt t="315676" x="9721850" y="5334000"/>
          <p14:tracePt t="315684" x="9690100" y="5327650"/>
          <p14:tracePt t="315694" x="9632950" y="5321300"/>
          <p14:tracePt t="315711" x="9423400" y="5321300"/>
          <p14:tracePt t="315716" x="9251950" y="5334000"/>
          <p14:tracePt t="315734" x="8864600" y="5372100"/>
          <p14:tracePt t="315751" x="8439150" y="5397500"/>
          <p14:tracePt t="315768" x="8051800" y="5403850"/>
          <p14:tracePt t="315784" x="7715250" y="5391150"/>
          <p14:tracePt t="315800" x="7429500" y="5346700"/>
          <p14:tracePt t="315818" x="7156450" y="5295900"/>
          <p14:tracePt t="315820" x="7004050" y="5270500"/>
          <p14:tracePt t="315835" x="6864350" y="5257800"/>
          <p14:tracePt t="315838" x="6699250" y="5264150"/>
          <p14:tracePt t="315850" x="6546850" y="5308600"/>
          <p14:tracePt t="315853" x="6457950" y="5353050"/>
          <p14:tracePt t="315867" x="6369050" y="5416550"/>
          <p14:tracePt t="315884" x="6242050" y="5518150"/>
          <p14:tracePt t="315901" x="5981700" y="5594350"/>
          <p14:tracePt t="315917" x="5772150" y="5600700"/>
          <p14:tracePt t="315934" x="5518150" y="5600700"/>
          <p14:tracePt t="315950" x="5276850" y="5613400"/>
          <p14:tracePt t="315968" x="4997450" y="5664200"/>
          <p14:tracePt t="315984" x="4794250" y="5734050"/>
          <p14:tracePt t="316001" x="4616450" y="5842000"/>
          <p14:tracePt t="316016" x="4457700" y="5918200"/>
          <p14:tracePt t="316034" x="4330700" y="5943600"/>
          <p14:tracePt t="316051" x="4229100" y="5937250"/>
          <p14:tracePt t="316067" x="4171950" y="5899150"/>
          <p14:tracePt t="316084" x="4108450" y="5759450"/>
          <p14:tracePt t="316101" x="4064000" y="5626100"/>
          <p14:tracePt t="316118" x="4044950" y="5556250"/>
          <p14:tracePt t="316134" x="3987800" y="5403850"/>
          <p14:tracePt t="316151" x="3943350" y="5346700"/>
          <p14:tracePt t="316153" x="3886200" y="5295900"/>
          <p14:tracePt t="316171" x="3702050" y="5175250"/>
          <p14:tracePt t="316184" x="3467100" y="5029200"/>
          <p14:tracePt t="316201" x="3181350" y="4883150"/>
          <p14:tracePt t="316218" x="3035300" y="4813300"/>
          <p14:tracePt t="316234" x="2997200" y="4775200"/>
          <p14:tracePt t="316251" x="3028950" y="4705350"/>
          <p14:tracePt t="316267" x="3117850" y="4584700"/>
          <p14:tracePt t="316285" x="3194050" y="4400550"/>
          <p14:tracePt t="316301" x="3206750" y="4191000"/>
          <p14:tracePt t="316318" x="3168650" y="3892550"/>
          <p14:tracePt t="316334" x="3105150" y="3619500"/>
          <p14:tracePt t="316351" x="3060700" y="3378200"/>
          <p14:tracePt t="316370" x="3016250" y="2990850"/>
          <p14:tracePt t="316384" x="3041650" y="2800350"/>
          <p14:tracePt t="316401" x="3117850" y="2622550"/>
          <p14:tracePt t="316418" x="3175000" y="2540000"/>
          <p14:tracePt t="316434" x="3181350" y="2533650"/>
          <p14:tracePt t="316451" x="3155950" y="2559050"/>
          <p14:tracePt t="316468" x="3086100" y="2667000"/>
          <p14:tracePt t="316484" x="3003550" y="2806700"/>
          <p14:tracePt t="316501" x="2952750" y="2940050"/>
          <p14:tracePt t="316518" x="2933700" y="3079750"/>
          <p14:tracePt t="316534" x="2933700" y="3181350"/>
          <p14:tracePt t="316551" x="2933700" y="3257550"/>
          <p14:tracePt t="316554" x="2921000" y="3295650"/>
          <p14:tracePt t="316571" x="2895600" y="3333750"/>
          <p14:tracePt t="316584" x="2882900" y="3346450"/>
          <p14:tracePt t="316586" x="2870200" y="3352800"/>
          <p14:tracePt t="316601" x="2832100" y="3359150"/>
          <p14:tracePt t="316618" x="2794000" y="3359150"/>
          <p14:tracePt t="316635" x="2749550" y="3346450"/>
          <p14:tracePt t="316651" x="2686050" y="3346450"/>
          <p14:tracePt t="316668" x="2647950" y="3352800"/>
          <p14:tracePt t="316685" x="2603500" y="3378200"/>
          <p14:tracePt t="316702" x="2552700" y="3422650"/>
          <p14:tracePt t="316722" x="2514600" y="3448050"/>
          <p14:tracePt t="316724" x="2489200" y="3460750"/>
          <p14:tracePt t="316734" x="2470150" y="3473450"/>
          <p14:tracePt t="316751" x="2419350" y="3505200"/>
          <p14:tracePt t="316768" x="2349500" y="3581400"/>
          <p14:tracePt t="316771" x="2336800" y="3606800"/>
          <p14:tracePt t="316785" x="2305050" y="3663950"/>
          <p14:tracePt t="316787" x="2286000" y="3727450"/>
          <p14:tracePt t="316801" x="2279650" y="3765550"/>
          <p14:tracePt t="316803" x="2273300" y="3841750"/>
          <p14:tracePt t="316819" x="2279650" y="3962400"/>
          <p14:tracePt t="316837" x="2292350" y="4083050"/>
          <p14:tracePt t="316854" x="2292350" y="4197350"/>
          <p14:tracePt t="316868" x="2273300" y="4330700"/>
          <p14:tracePt t="316885" x="2254250" y="4419600"/>
          <p14:tracePt t="316901" x="2247900" y="4508500"/>
          <p14:tracePt t="316918" x="2247900" y="4597400"/>
          <p14:tracePt t="316935" x="2298700" y="4743450"/>
          <p14:tracePt t="316951" x="2387600" y="4883150"/>
          <p14:tracePt t="316969" x="2457450" y="5003800"/>
          <p14:tracePt t="316985" x="2501900" y="5124450"/>
          <p14:tracePt t="317004" x="2527300" y="5200650"/>
          <p14:tracePt t="317019" x="2565400" y="5264150"/>
          <p14:tracePt t="317038" x="2647950" y="5334000"/>
          <p14:tracePt t="317052" x="2698750" y="5365750"/>
          <p14:tracePt t="317053" x="2743200" y="5384800"/>
          <p14:tracePt t="317068" x="2844800" y="5410200"/>
          <p14:tracePt t="317085" x="3054350" y="5448300"/>
          <p14:tracePt t="317102" x="3403600" y="5524500"/>
          <p14:tracePt t="317118" x="3568700" y="5562600"/>
          <p14:tracePt t="317135" x="3683000" y="5588000"/>
          <p14:tracePt t="317152" x="3740150" y="5588000"/>
          <p14:tracePt t="317169" x="3784600" y="5588000"/>
          <p14:tracePt t="317185" x="3835400" y="5562600"/>
          <p14:tracePt t="317201" x="3898900" y="5537200"/>
          <p14:tracePt t="317218" x="4013200" y="5505450"/>
          <p14:tracePt t="317236" x="4133850" y="5480050"/>
          <p14:tracePt t="317252" x="4279900" y="5448300"/>
          <p14:tracePt t="317268" x="4362450" y="5435600"/>
          <p14:tracePt t="317285" x="4375150" y="5429250"/>
          <p14:tracePt t="317302" x="4381500" y="5416550"/>
          <p14:tracePt t="317319" x="4381500" y="5384800"/>
          <p14:tracePt t="317335" x="4387850" y="5327650"/>
          <p14:tracePt t="317336" x="4394200" y="5295900"/>
          <p14:tracePt t="317352" x="4413250" y="5207000"/>
          <p14:tracePt t="317371" x="4451350" y="5086350"/>
          <p14:tracePt t="317385" x="4514850" y="4965700"/>
          <p14:tracePt t="317402" x="4559300" y="4921250"/>
          <p14:tracePt t="317419" x="4565650" y="4914900"/>
          <p14:tracePt t="317452" x="4565650" y="4921250"/>
          <p14:tracePt t="317481" x="4572000" y="4921250"/>
          <p14:tracePt t="317499" x="4597400" y="4933950"/>
          <p14:tracePt t="317505" x="4610100" y="4940300"/>
          <p14:tracePt t="317519" x="4654550" y="4953000"/>
          <p14:tracePt t="317521" x="4718050" y="4972050"/>
          <p14:tracePt t="317535" x="4794250" y="4984750"/>
          <p14:tracePt t="317552" x="5067300" y="5029200"/>
          <p14:tracePt t="317569" x="5156200" y="5035550"/>
          <p14:tracePt t="317571" x="5251450" y="5048250"/>
          <p14:tracePt t="317585" x="5492750" y="5067300"/>
          <p14:tracePt t="318262" x="5486400" y="5054600"/>
          <p14:tracePt t="318286" x="5473700" y="5010150"/>
          <p14:tracePt t="318304" x="5467350" y="4972050"/>
          <p14:tracePt t="318322" x="5448300" y="4933950"/>
          <p14:tracePt t="318336" x="5422900" y="4902200"/>
          <p14:tracePt t="318370" x="5334000" y="4851400"/>
          <p14:tracePt t="318386" x="5295900" y="4851400"/>
          <p14:tracePt t="318403" x="5257800" y="4851400"/>
          <p14:tracePt t="318419" x="5219700" y="4845050"/>
          <p14:tracePt t="318441" x="5207000" y="4819650"/>
          <p14:tracePt t="318453" x="5207000" y="4800600"/>
          <p14:tracePt t="318470" x="5207000" y="4749800"/>
          <p14:tracePt t="318473" x="5200650" y="4705350"/>
          <p14:tracePt t="318486" x="5200650" y="4673600"/>
          <p14:tracePt t="318488" x="5194300" y="4635500"/>
          <p14:tracePt t="318507" x="5187950" y="4559300"/>
          <p14:tracePt t="318519" x="5181600" y="4476750"/>
          <p14:tracePt t="318536" x="5187950" y="4375150"/>
          <p14:tracePt t="318553" x="5207000" y="4191000"/>
          <p14:tracePt t="318570" x="5219700" y="3956050"/>
          <p14:tracePt t="318586" x="5194300" y="3644900"/>
          <p14:tracePt t="318603" x="5137150" y="3263900"/>
          <p14:tracePt t="318620" x="5080000" y="2965450"/>
          <p14:tracePt t="318636" x="5022850" y="2622550"/>
          <p14:tracePt t="318653" x="4959350" y="2324100"/>
          <p14:tracePt t="318669" x="4883150" y="2101850"/>
          <p14:tracePt t="318686" x="4806950" y="1955800"/>
          <p14:tracePt t="318703" x="4705350" y="1860550"/>
          <p14:tracePt t="318720" x="4565650" y="1797050"/>
          <p14:tracePt t="318721" x="4470400" y="1771650"/>
          <p14:tracePt t="318736" x="4406900" y="1758950"/>
          <p14:tracePt t="318738" x="4343400" y="1746250"/>
          <p14:tracePt t="318754" x="4235450" y="1733550"/>
          <p14:tracePt t="318770" x="4159250" y="1733550"/>
          <p14:tracePt t="318786" x="4114800" y="1739900"/>
          <p14:tracePt t="318803" x="4076700" y="1739900"/>
          <p14:tracePt t="318820" x="3975100" y="1739900"/>
          <p14:tracePt t="318837" x="3765550" y="1720850"/>
          <p14:tracePt t="318853" x="3536950" y="1682750"/>
          <p14:tracePt t="318870" x="3263900" y="1644650"/>
          <p14:tracePt t="318886" x="3028950" y="1587500"/>
          <p14:tracePt t="318903" x="2882900" y="1543050"/>
          <p14:tracePt t="318920" x="2774950" y="1504950"/>
          <p14:tracePt t="318937" x="2711450" y="1498600"/>
          <p14:tracePt t="318954" x="2622550" y="1511300"/>
          <p14:tracePt t="318956" x="2584450" y="1524000"/>
          <p14:tracePt t="318973" x="2495550" y="1562100"/>
          <p14:tracePt t="318986" x="2444750" y="1587500"/>
          <p14:tracePt t="318988" x="2393950" y="1606550"/>
          <p14:tracePt t="319003" x="2343150" y="1625600"/>
          <p14:tracePt t="319022" x="2260600" y="1689100"/>
          <p14:tracePt t="319038" x="2241550" y="1758950"/>
          <p14:tracePt t="319053" x="2241550" y="1866900"/>
          <p14:tracePt t="319070" x="2235200" y="1962150"/>
          <p14:tracePt t="319087" x="2209800" y="2044700"/>
          <p14:tracePt t="319103" x="2165350" y="2101850"/>
          <p14:tracePt t="319120" x="2152650" y="2114550"/>
          <p14:tracePt t="319139" x="2159000" y="2101850"/>
          <p14:tracePt t="319153" x="2190750" y="2063750"/>
          <p14:tracePt t="319170" x="2247900" y="2019300"/>
          <p14:tracePt t="319187" x="2317750" y="1987550"/>
          <p14:tracePt t="319203" x="2349500" y="1981200"/>
          <p14:tracePt t="319220" x="2355850" y="1981200"/>
          <p14:tracePt t="319237" x="2362200" y="1987550"/>
          <p14:tracePt t="319253" x="2381250" y="2006600"/>
          <p14:tracePt t="319270" x="2501900" y="2051050"/>
          <p14:tracePt t="319287" x="2686050" y="2089150"/>
          <p14:tracePt t="319304" x="3022600" y="2139950"/>
          <p14:tracePt t="319320" x="3136900" y="2165350"/>
          <p14:tracePt t="319322" x="3244850" y="2190750"/>
          <p14:tracePt t="319337" x="3435350" y="2254250"/>
          <p14:tracePt t="319355" x="3606800" y="2349500"/>
          <p14:tracePt t="319370" x="3702050" y="2425700"/>
          <p14:tracePt t="319388" x="3867150" y="2571750"/>
          <p14:tracePt t="319403" x="3987800" y="2698750"/>
          <p14:tracePt t="319421" x="4083050" y="2781300"/>
          <p14:tracePt t="319438" x="4152900" y="2838450"/>
          <p14:tracePt t="319453" x="4191000" y="2870200"/>
          <p14:tracePt t="319470" x="4203700" y="2876550"/>
          <p14:tracePt t="319504" x="4203700" y="2889250"/>
          <p14:tracePt t="319522" x="4210050" y="2933700"/>
          <p14:tracePt t="319537" x="4216400" y="2965450"/>
          <p14:tracePt t="319553" x="4216400" y="3048000"/>
          <p14:tracePt t="319571" x="4273550" y="3200400"/>
          <p14:tracePt t="319588" x="4324350" y="3270250"/>
          <p14:tracePt t="319604" x="4368800" y="3327400"/>
          <p14:tracePt t="319620" x="4400550" y="3340100"/>
          <p14:tracePt t="319654" x="4406900" y="3340100"/>
          <p14:tracePt t="319671" x="4413250" y="3340100"/>
          <p14:tracePt t="319876" x="4419600" y="3333750"/>
          <p14:tracePt t="320009" x="4419600" y="3340100"/>
          <p14:tracePt t="320025" x="4419600" y="3352800"/>
          <p14:tracePt t="320038" x="4419600" y="3359150"/>
          <p14:tracePt t="320055" x="4406900" y="3378200"/>
          <p14:tracePt t="320072" x="4394200" y="3403600"/>
          <p14:tracePt t="320088" x="4381500" y="3435350"/>
          <p14:tracePt t="320108" x="4356100" y="3517900"/>
          <p14:tracePt t="320121" x="4343400" y="3632200"/>
          <p14:tracePt t="320138" x="4343400" y="3689350"/>
          <p14:tracePt t="320154" x="4343400" y="3752850"/>
          <p14:tracePt t="320171" x="4343400" y="3778250"/>
          <p14:tracePt t="320298" x="4343400" y="3784600"/>
          <p14:tracePt t="320306" x="4349750" y="3790950"/>
          <p14:tracePt t="320322" x="4375150" y="3829050"/>
          <p14:tracePt t="320338" x="4400550" y="3860800"/>
          <p14:tracePt t="320355" x="4413250" y="3867150"/>
          <p14:tracePt t="320389" x="4432300" y="3841750"/>
          <p14:tracePt t="320404" x="4470400" y="3784600"/>
          <p14:tracePt t="320421" x="4502150" y="3721100"/>
          <p14:tracePt t="320438" x="4527550" y="3683000"/>
          <p14:tracePt t="320454" x="4540250" y="3651250"/>
          <p14:tracePt t="320471" x="4546600" y="3644900"/>
          <p14:tracePt t="320632" x="4546600" y="3638550"/>
          <p14:tracePt t="320644" x="4546600" y="3632200"/>
          <p14:tracePt t="320656" x="4546600" y="3625850"/>
          <p14:tracePt t="320672" x="4533900" y="3606800"/>
          <p14:tracePt t="320688" x="4533900" y="3594100"/>
          <p14:tracePt t="320691" x="4527550" y="3594100"/>
          <p14:tracePt t="320708" x="4527550" y="3581400"/>
          <p14:tracePt t="320722" x="4527550" y="3575050"/>
          <p14:tracePt t="322348" x="4533900" y="3575050"/>
          <p14:tracePt t="322364" x="4565650" y="3613150"/>
          <p14:tracePt t="322374" x="4584700" y="3651250"/>
          <p14:tracePt t="322390" x="4572000" y="3676650"/>
          <p14:tracePt t="322407" x="4508500" y="3695700"/>
          <p14:tracePt t="322428" x="4476750" y="3727450"/>
          <p14:tracePt t="322440" x="4476750" y="3733800"/>
          <p14:tracePt t="322441" x="4476750" y="3740150"/>
          <p14:tracePt t="322456" x="4476750" y="3746500"/>
          <p14:tracePt t="322490" x="4476750" y="3752850"/>
          <p14:tracePt t="322510" x="4470400" y="3759200"/>
          <p14:tracePt t="322523" x="4451350" y="3771900"/>
          <p14:tracePt t="322540" x="4425950" y="3790950"/>
          <p14:tracePt t="322557" x="4387850" y="3816350"/>
          <p14:tracePt t="322574" x="4356100" y="3841750"/>
          <p14:tracePt t="322589" x="4324350" y="3886200"/>
          <p14:tracePt t="322606" x="4292600" y="3949700"/>
          <p14:tracePt t="322623" x="4260850" y="4000500"/>
          <p14:tracePt t="322640" x="4222750" y="4057650"/>
          <p14:tracePt t="322656" x="4133850" y="4121150"/>
          <p14:tracePt t="322673" x="4089400" y="4146550"/>
          <p14:tracePt t="322690" x="4019550" y="4171950"/>
          <p14:tracePt t="322706" x="3930650" y="4210050"/>
          <p14:tracePt t="322723" x="3879850" y="4235450"/>
          <p14:tracePt t="322725" x="3854450" y="4248150"/>
          <p14:tracePt t="322739" x="3829050" y="4267200"/>
          <p14:tracePt t="322756" x="3810000" y="4279900"/>
          <p14:tracePt t="322773" x="3771900" y="4311650"/>
          <p14:tracePt t="322789" x="3708400" y="4337050"/>
          <p14:tracePt t="322806" x="3600450" y="4343400"/>
          <p14:tracePt t="322823" x="3524250" y="4356100"/>
          <p14:tracePt t="322840" x="3460750" y="4368800"/>
          <p14:tracePt t="322878" x="3467100" y="4368800"/>
          <p14:tracePt t="322890" x="3467100" y="4375150"/>
          <p14:tracePt t="322907" x="3479800" y="4387850"/>
          <p14:tracePt t="322924" x="3454400" y="4432300"/>
          <p14:tracePt t="322940" x="3359150" y="4489450"/>
          <p14:tracePt t="322957" x="3181350" y="4552950"/>
          <p14:tracePt t="322973" x="3035300" y="4591050"/>
          <p14:tracePt t="322990" x="2978150" y="4616450"/>
          <p14:tracePt t="323006" x="2997200" y="4622800"/>
          <p14:tracePt t="323024" x="3048000" y="4622800"/>
          <p14:tracePt t="323040" x="3086100" y="4616450"/>
          <p14:tracePt t="323056" x="3098800" y="4610100"/>
          <p14:tracePt t="323090" x="3092450" y="4622800"/>
          <p14:tracePt t="323107" x="3073400" y="4641850"/>
          <p14:tracePt t="323123" x="3060700" y="4648200"/>
          <p14:tracePt t="323140" x="3067050" y="4648200"/>
          <p14:tracePt t="323142" x="3079750" y="4641850"/>
          <p14:tracePt t="323157" x="3130550" y="4616450"/>
          <p14:tracePt t="323174" x="3181350" y="4597400"/>
          <p14:tracePt t="323190" x="3232150" y="4572000"/>
          <p14:tracePt t="323207" x="3263900" y="4559300"/>
          <p14:tracePt t="323224" x="3270250" y="4559300"/>
          <p14:tracePt t="323240" x="3276600" y="4559300"/>
          <p14:tracePt t="323257" x="3289300" y="4565650"/>
          <p14:tracePt t="323273" x="3321050" y="4572000"/>
          <p14:tracePt t="323290" x="3359150" y="4572000"/>
          <p14:tracePt t="323307" x="3403600" y="4552950"/>
          <p14:tracePt t="323324" x="3422650" y="4546600"/>
          <p14:tracePt t="323340" x="3429000" y="4533900"/>
          <p14:tracePt t="323358" x="3448050" y="4508500"/>
          <p14:tracePt t="323377" x="3498850" y="4464050"/>
          <p14:tracePt t="323390" x="3511550" y="4451350"/>
          <p14:tracePt t="323393" x="3530600" y="4425950"/>
          <p14:tracePt t="323408" x="3549650" y="4387850"/>
          <p14:tracePt t="323424" x="3556000" y="4349750"/>
          <p14:tracePt t="323440" x="3549650" y="4318000"/>
          <p14:tracePt t="323457" x="3524250" y="4279900"/>
          <p14:tracePt t="323475" x="3492500" y="4254500"/>
          <p14:tracePt t="323490" x="3448050" y="4216400"/>
          <p14:tracePt t="323507" x="3403600" y="4197350"/>
          <p14:tracePt t="323524" x="3333750" y="4165600"/>
          <p14:tracePt t="323540" x="3263900" y="4140200"/>
          <p14:tracePt t="323557" x="3232150" y="4133850"/>
          <p14:tracePt t="323574" x="3213100" y="4146550"/>
          <p14:tracePt t="323591" x="3181350" y="4191000"/>
          <p14:tracePt t="323607" x="3149600" y="4248150"/>
          <p14:tracePt t="323625" x="3105150" y="4330700"/>
          <p14:tracePt t="323643" x="3079750" y="4381500"/>
          <p14:tracePt t="323657" x="3073400" y="4400550"/>
          <p14:tracePt t="323674" x="3041650" y="4451350"/>
          <p14:tracePt t="323691" x="3028950" y="4502150"/>
          <p14:tracePt t="323707" x="3028950" y="4578350"/>
          <p14:tracePt t="323724" x="3067050" y="4667250"/>
          <p14:tracePt t="323741" x="3105150" y="4730750"/>
          <p14:tracePt t="323756" x="3130550" y="4781550"/>
          <p14:tracePt t="323774" x="3155950" y="4813300"/>
          <p14:tracePt t="323790" x="3181350" y="4832350"/>
          <p14:tracePt t="323807" x="3232150" y="4832350"/>
          <p14:tracePt t="323823" x="3302000" y="4832350"/>
          <p14:tracePt t="323841" x="3365500" y="4832350"/>
          <p14:tracePt t="323857" x="3441700" y="4826000"/>
          <p14:tracePt t="323860" x="3460750" y="4819650"/>
          <p14:tracePt t="323874" x="3486150" y="4813300"/>
          <p14:tracePt t="323880" x="3511550" y="4806950"/>
          <p14:tracePt t="323891" x="3524250" y="4800600"/>
          <p14:tracePt t="323893" x="3543300" y="4794250"/>
          <p14:tracePt t="323910" x="3568700" y="4781550"/>
          <p14:tracePt t="323924" x="3587750" y="4762500"/>
          <p14:tracePt t="323940" x="3606800" y="4737100"/>
          <p14:tracePt t="323957" x="3606800" y="4705350"/>
          <p14:tracePt t="323974" x="3600450" y="4667250"/>
          <p14:tracePt t="323991" x="3568700" y="4635500"/>
          <p14:tracePt t="324007" x="3543300" y="4616450"/>
          <p14:tracePt t="324025" x="3498850" y="4578350"/>
          <p14:tracePt t="324041" x="3454400" y="4540250"/>
          <p14:tracePt t="324057" x="3422650" y="4514850"/>
          <p14:tracePt t="324074" x="3346450" y="4483100"/>
          <p14:tracePt t="324091" x="3232150" y="4445000"/>
          <p14:tracePt t="324094" x="3200400" y="4438650"/>
          <p14:tracePt t="324111" x="3041650" y="4419600"/>
          <p14:tracePt t="324124" x="3003550" y="4413250"/>
          <p14:tracePt t="324126" x="2940050" y="4406900"/>
          <p14:tracePt t="324143" x="2863850" y="4381500"/>
          <p14:tracePt t="324158" x="2800350" y="4362450"/>
          <p14:tracePt t="324174" x="2762250" y="4356100"/>
          <p14:tracePt t="324191" x="2749550" y="4362450"/>
          <p14:tracePt t="324207" x="2749550" y="4400550"/>
          <p14:tracePt t="324224" x="2774950" y="4445000"/>
          <p14:tracePt t="324241" x="2825750" y="4489450"/>
          <p14:tracePt t="324258" x="2895600" y="4540250"/>
          <p14:tracePt t="324274" x="3016250" y="4616450"/>
          <p14:tracePt t="324291" x="3130550" y="4679950"/>
          <p14:tracePt t="324308" x="3244850" y="4730750"/>
          <p14:tracePt t="324324" x="3346450" y="4756150"/>
          <p14:tracePt t="324344" x="3467100" y="4762500"/>
          <p14:tracePt t="324364" x="3543300" y="4743450"/>
          <p14:tracePt t="324367" x="3581400" y="4718050"/>
          <p14:tracePt t="324376" x="3606800" y="4705350"/>
          <p14:tracePt t="324391" x="3632200" y="4660900"/>
          <p14:tracePt t="324413" x="3638550" y="4610100"/>
          <p14:tracePt t="324430" x="3606800" y="4565650"/>
          <p14:tracePt t="324441" x="3581400" y="4552950"/>
          <p14:tracePt t="324458" x="3549650" y="4546600"/>
          <p14:tracePt t="324474" x="3517900" y="4546600"/>
          <p14:tracePt t="324491" x="3486150" y="4559300"/>
          <p14:tracePt t="324510" x="3454400" y="4565650"/>
          <p14:tracePt t="324525" x="3429000" y="4578350"/>
          <p14:tracePt t="324541" x="3409950" y="4597400"/>
          <p14:tracePt t="324543" x="3403600" y="4610100"/>
          <p14:tracePt t="324558" x="3397250" y="4641850"/>
          <p14:tracePt t="324577" x="3403600" y="4667250"/>
          <p14:tracePt t="324591" x="3403600" y="4679950"/>
          <p14:tracePt t="324593" x="3416300" y="4686300"/>
          <p14:tracePt t="324608" x="3422650" y="4699000"/>
          <p14:tracePt t="324625" x="3441700" y="4711700"/>
          <p14:tracePt t="324643" x="3492500" y="4724400"/>
          <p14:tracePt t="324658" x="3562350" y="4730750"/>
          <p14:tracePt t="324674" x="3606800" y="4724400"/>
          <p14:tracePt t="324691" x="3632200" y="4705350"/>
          <p14:tracePt t="324708" x="3638550" y="4673600"/>
          <p14:tracePt t="324725" x="3625850" y="4629150"/>
          <p14:tracePt t="324741" x="3606800" y="4597400"/>
          <p14:tracePt t="324758" x="3575050" y="4559300"/>
          <p14:tracePt t="324775" x="3530600" y="4508500"/>
          <p14:tracePt t="324792" x="3492500" y="4464050"/>
          <p14:tracePt t="324808" x="3473450" y="4457700"/>
          <p14:tracePt t="324841" x="3460750" y="4464050"/>
          <p14:tracePt t="324843" x="3454400" y="4464050"/>
          <p14:tracePt t="324858" x="3448050" y="4464050"/>
          <p14:tracePt t="324876" x="3397250" y="4464050"/>
          <p14:tracePt t="324892" x="3346450" y="4451350"/>
          <p14:tracePt t="324908" x="3289300" y="4438650"/>
          <p14:tracePt t="324925" x="3232150" y="4432300"/>
          <p14:tracePt t="324941" x="3213100" y="4432300"/>
          <p14:tracePt t="324960" x="3194050" y="4457700"/>
          <p14:tracePt t="324975" x="3194050" y="4508500"/>
          <p14:tracePt t="324991" x="3206750" y="4546600"/>
          <p14:tracePt t="325008" x="3225800" y="4578350"/>
          <p14:tracePt t="325025" x="3257550" y="4597400"/>
          <p14:tracePt t="325042" x="3295650" y="4610100"/>
          <p14:tracePt t="325059" x="3409950" y="4622800"/>
          <p14:tracePt t="325075" x="3505200" y="4622800"/>
          <p14:tracePt t="325090" x="3556000" y="4622800"/>
          <p14:tracePt t="325109" x="3581400" y="4622800"/>
          <p14:tracePt t="325125" x="3587750" y="4622800"/>
          <p14:tracePt t="325142" x="3581400" y="4610100"/>
          <p14:tracePt t="325158" x="3556000" y="4603750"/>
          <p14:tracePt t="325175" x="3517900" y="4591050"/>
          <p14:tracePt t="325192" x="3448050" y="4572000"/>
          <p14:tracePt t="325208" x="3384550" y="4559300"/>
          <p14:tracePt t="325227" x="3333750" y="4527550"/>
          <p14:tracePt t="325244" x="3302000" y="4470400"/>
          <p14:tracePt t="325258" x="3302000" y="4394200"/>
          <p14:tracePt t="325275" x="3308350" y="4343400"/>
          <p14:tracePt t="325292" x="3321050" y="4298950"/>
          <p14:tracePt t="325309" x="3321050" y="4273550"/>
          <p14:tracePt t="325325" x="3321050" y="4267200"/>
          <p14:tracePt t="325326" x="3321050" y="4260850"/>
          <p14:tracePt t="325342" x="3321050" y="4254500"/>
          <p14:tracePt t="325358" x="3321050" y="4248150"/>
          <p14:tracePt t="325375" x="3321050" y="4235450"/>
          <p14:tracePt t="325392" x="3321050" y="4210050"/>
          <p14:tracePt t="325408" x="3308350" y="4159250"/>
          <p14:tracePt t="325424" x="3276600" y="4127500"/>
          <p14:tracePt t="325442" x="3225800" y="4095750"/>
          <p14:tracePt t="325460" x="3168650" y="4070350"/>
          <p14:tracePt t="325475" x="3117850" y="4038600"/>
          <p14:tracePt t="325491" x="3092450" y="4000500"/>
          <p14:tracePt t="325509" x="3073400" y="3962400"/>
          <p14:tracePt t="325525" x="3060700" y="3930650"/>
          <p14:tracePt t="325542" x="3003550" y="3886200"/>
          <p14:tracePt t="325559" x="2940050" y="3879850"/>
          <p14:tracePt t="325575" x="2857500" y="3892550"/>
          <p14:tracePt t="325592" x="2781300" y="3949700"/>
          <p14:tracePt t="325609" x="2724150" y="4025900"/>
          <p14:tracePt t="325626" x="2698750" y="4121150"/>
          <p14:tracePt t="325642" x="2698750" y="4203700"/>
          <p14:tracePt t="325659" x="2749550" y="4260850"/>
          <p14:tracePt t="325675" x="2851150" y="4330700"/>
          <p14:tracePt t="325693" x="2978150" y="4387850"/>
          <p14:tracePt t="325709" x="3105150" y="4432300"/>
          <p14:tracePt t="325726" x="3225800" y="4445000"/>
          <p14:tracePt t="325742" x="3340100" y="4445000"/>
          <p14:tracePt t="325758" x="3422650" y="4406900"/>
          <p14:tracePt t="325776" x="3454400" y="4343400"/>
          <p14:tracePt t="325792" x="3486150" y="4216400"/>
          <p14:tracePt t="325809" x="3486150" y="4114800"/>
          <p14:tracePt t="325825" x="3454400" y="4013200"/>
          <p14:tracePt t="325842" x="3416300" y="3917950"/>
          <p14:tracePt t="325859" x="3359150" y="3835400"/>
          <p14:tracePt t="325875" x="3327400" y="3810000"/>
          <p14:tracePt t="325892" x="3302000" y="3810000"/>
          <p14:tracePt t="325909" x="3244850" y="3835400"/>
          <p14:tracePt t="325926" x="3187700" y="3860800"/>
          <p14:tracePt t="325942" x="3143250" y="3892550"/>
          <p14:tracePt t="325960" x="3098800" y="3943350"/>
          <p14:tracePt t="325978" x="3079750" y="4032250"/>
          <p14:tracePt t="325992" x="3098800" y="4159250"/>
          <p14:tracePt t="326009" x="3136900" y="4279900"/>
          <p14:tracePt t="326028" x="3213100" y="4413250"/>
          <p14:tracePt t="326043" x="3244850" y="4438650"/>
          <p14:tracePt t="326059" x="3422650" y="4483100"/>
          <p14:tracePt t="326078" x="3511550" y="4457700"/>
          <p14:tracePt t="326093" x="3568700" y="4406900"/>
          <p14:tracePt t="326109" x="3606800" y="4337050"/>
          <p14:tracePt t="326126" x="3606800" y="4254500"/>
          <p14:tracePt t="326142" x="3600450" y="4197350"/>
          <p14:tracePt t="326159" x="3587750" y="4184650"/>
          <p14:tracePt t="326176" x="3568700" y="4210050"/>
          <p14:tracePt t="326193" x="3549650" y="4260850"/>
          <p14:tracePt t="326209" x="3530600" y="4318000"/>
          <p14:tracePt t="326226" x="3524250" y="4368800"/>
          <p14:tracePt t="326243" x="3517900" y="4413250"/>
          <p14:tracePt t="326245" x="3517900" y="4425950"/>
          <p14:tracePt t="326259" x="3517900" y="4438650"/>
          <p14:tracePt t="326276" x="3498850" y="4445000"/>
          <p14:tracePt t="326293" x="3486150" y="4445000"/>
          <p14:tracePt t="326296" x="3473450" y="4445000"/>
          <p14:tracePt t="326312" x="3460750" y="4451350"/>
          <p14:tracePt t="326326" x="3416300" y="4470400"/>
          <p14:tracePt t="326343" x="3384550" y="4489450"/>
          <p14:tracePt t="326362" x="3346450" y="4521200"/>
          <p14:tracePt t="326376" x="3308350" y="4540250"/>
          <p14:tracePt t="326393" x="3257550" y="4565650"/>
          <p14:tracePt t="326410" x="3244850" y="4565650"/>
          <p14:tracePt t="327768" x="3225800" y="4572000"/>
          <p14:tracePt t="327778" x="3213100" y="4578350"/>
          <p14:tracePt t="327794" x="3213100" y="4591050"/>
          <p14:tracePt t="327811" x="3238500" y="4597400"/>
          <p14:tracePt t="327827" x="3276600" y="4603750"/>
          <p14:tracePt t="327844" x="3295650" y="4610100"/>
          <p14:tracePt t="327861" x="3295650" y="4622800"/>
          <p14:tracePt t="327877" x="3270250" y="4622800"/>
          <p14:tracePt t="327894" x="3257550" y="4616450"/>
          <p14:tracePt t="327910" x="3244850" y="4591050"/>
          <p14:tracePt t="327927" x="3232150" y="4521200"/>
          <p14:tracePt t="327945" x="3244850" y="4425950"/>
          <p14:tracePt t="327965" x="3270250" y="4362450"/>
          <p14:tracePt t="327980" x="3308350" y="4305300"/>
          <p14:tracePt t="327994" x="3352800" y="4254500"/>
          <p14:tracePt t="328011" x="3397250" y="4210050"/>
          <p14:tracePt t="328029" x="3429000" y="4165600"/>
          <p14:tracePt t="328044" x="3435350" y="4140200"/>
          <p14:tracePt t="328061" x="3441700" y="4108450"/>
          <p14:tracePt t="328077" x="3448050" y="4076700"/>
          <p14:tracePt t="328095" x="3454400" y="4032250"/>
          <p14:tracePt t="328112" x="3467100" y="3987800"/>
          <p14:tracePt t="328127" x="3473450" y="3943350"/>
          <p14:tracePt t="328144" x="3473450" y="3911600"/>
          <p14:tracePt t="328161" x="3473450" y="3886200"/>
          <p14:tracePt t="328178" x="3473450" y="3879850"/>
          <p14:tracePt t="328211" x="3460750" y="3867150"/>
          <p14:tracePt t="328228" x="3448050" y="3854450"/>
          <p14:tracePt t="328244" x="3416300" y="3829050"/>
          <p14:tracePt t="328261" x="3346450" y="3797300"/>
          <p14:tracePt t="328277" x="3263900" y="3746500"/>
          <p14:tracePt t="328294" x="3175000" y="3702050"/>
          <p14:tracePt t="328311" x="3124200" y="3670300"/>
          <p14:tracePt t="328328" x="3098800" y="3632200"/>
          <p14:tracePt t="328345" x="3098800" y="3606800"/>
          <p14:tracePt t="328349" x="3111500" y="3587750"/>
          <p14:tracePt t="328366" x="3130550" y="3556000"/>
          <p14:tracePt t="328377" x="3136900" y="3549650"/>
          <p14:tracePt t="328449" x="3143250" y="3549650"/>
          <p14:tracePt t="328457" x="3143250" y="3543300"/>
          <p14:tracePt t="328466" x="3155950" y="3530600"/>
          <p14:tracePt t="328478" x="3168650" y="3524250"/>
          <p14:tracePt t="328494" x="3232150" y="3505200"/>
          <p14:tracePt t="328512" x="3295650" y="3492500"/>
          <p14:tracePt t="328528" x="3321050" y="3486150"/>
          <p14:tracePt t="328544" x="3327400" y="3486150"/>
          <p14:tracePt t="328612" x="3333750" y="3486150"/>
          <p14:tracePt t="328619" x="3340100" y="3486150"/>
          <p14:tracePt t="328637" x="3359150" y="3486150"/>
          <p14:tracePt t="328644" x="3371850" y="3492500"/>
          <p14:tracePt t="328661" x="3384550" y="3498850"/>
          <p14:tracePt t="328678" x="3397250" y="3505200"/>
          <p14:tracePt t="328695" x="3429000" y="3530600"/>
          <p14:tracePt t="328711" x="3517900" y="3587750"/>
          <p14:tracePt t="328728" x="3695700" y="3663950"/>
          <p14:tracePt t="328745" x="3911600" y="3765550"/>
          <p14:tracePt t="328765" x="4178300" y="3949700"/>
          <p14:tracePt t="328778" x="4235450" y="4025900"/>
          <p14:tracePt t="328795" x="4248150" y="4051300"/>
          <p14:tracePt t="328797" x="4248150" y="4064000"/>
          <p14:tracePt t="328812" x="4254500" y="4076700"/>
          <p14:tracePt t="328828" x="4254500" y="4083050"/>
          <p14:tracePt t="328845" x="4254500" y="4089400"/>
          <p14:tracePt t="328861" x="4254500" y="4102100"/>
          <p14:tracePt t="328878" x="4260850" y="4127500"/>
          <p14:tracePt t="328895" x="4267200" y="4171950"/>
          <p14:tracePt t="328912" x="4235450" y="4229100"/>
          <p14:tracePt t="328928" x="4197350" y="4279900"/>
          <p14:tracePt t="328945" x="4171950" y="4318000"/>
          <p14:tracePt t="328961" x="4152900" y="4349750"/>
          <p14:tracePt t="328978" x="4127500" y="4375150"/>
          <p14:tracePt t="328995" x="4108450" y="4406900"/>
          <p14:tracePt t="329012" x="4108450" y="4451350"/>
          <p14:tracePt t="329027" x="4121150" y="4521200"/>
          <p14:tracePt t="329046" x="4121150" y="4610100"/>
          <p14:tracePt t="329061" x="4095750" y="4654550"/>
          <p14:tracePt t="329078" x="4076700" y="4679950"/>
          <p14:tracePt t="329095" x="4051300" y="4699000"/>
          <p14:tracePt t="329112" x="4025900" y="4711700"/>
          <p14:tracePt t="329128" x="4013200" y="4724400"/>
          <p14:tracePt t="329145" x="3987800" y="4775200"/>
          <p14:tracePt t="329162" x="3981450" y="4832350"/>
          <p14:tracePt t="329178" x="3968750" y="4876800"/>
          <p14:tracePt t="329195" x="3943350" y="4914900"/>
          <p14:tracePt t="329212" x="3924300" y="4940300"/>
          <p14:tracePt t="329228" x="3905250" y="4953000"/>
          <p14:tracePt t="329245" x="3879850" y="4965700"/>
          <p14:tracePt t="329248" x="3860800" y="4972050"/>
          <p14:tracePt t="329262" x="3841750" y="4978400"/>
          <p14:tracePt t="329278" x="3752850" y="5035550"/>
          <p14:tracePt t="329295" x="3721100" y="5048250"/>
          <p14:tracePt t="329312" x="3587750" y="5092700"/>
          <p14:tracePt t="329329" x="3486150" y="5111750"/>
          <p14:tracePt t="329345" x="3409950" y="5118100"/>
          <p14:tracePt t="329361" x="3359150" y="5124450"/>
          <p14:tracePt t="329379" x="3333750" y="5130800"/>
          <p14:tracePt t="329395" x="3314700" y="5137150"/>
          <p14:tracePt t="329412" x="3282950" y="5143500"/>
          <p14:tracePt t="329429" x="3181350" y="5156200"/>
          <p14:tracePt t="329445" x="3048000" y="5156200"/>
          <p14:tracePt t="329462" x="2914650" y="5130800"/>
          <p14:tracePt t="329463" x="2863850" y="5124450"/>
          <p14:tracePt t="329479" x="2819400" y="5105400"/>
          <p14:tracePt t="329496" x="2749550" y="5073650"/>
          <p14:tracePt t="329512" x="2724150" y="5048250"/>
          <p14:tracePt t="329529" x="2717800" y="5035550"/>
          <p14:tracePt t="329546" x="2717800" y="5022850"/>
          <p14:tracePt t="329562" x="2686050" y="4991100"/>
          <p14:tracePt t="329578" x="2628900" y="4946650"/>
          <p14:tracePt t="329595" x="2571750" y="4883150"/>
          <p14:tracePt t="329612" x="2533650" y="4826000"/>
          <p14:tracePt t="329631" x="2508250" y="4768850"/>
          <p14:tracePt t="329645" x="2514600" y="4724400"/>
          <p14:tracePt t="329662" x="2540000" y="4686300"/>
          <p14:tracePt t="329679" x="2559050" y="4648200"/>
          <p14:tracePt t="329694" x="2571750" y="4591050"/>
          <p14:tracePt t="329712" x="2571750" y="4533900"/>
          <p14:tracePt t="329714" x="2571750" y="4514850"/>
          <p14:tracePt t="329729" x="2571750" y="4464050"/>
          <p14:tracePt t="329746" x="2578100" y="4425950"/>
          <p14:tracePt t="329762" x="2584450" y="4394200"/>
          <p14:tracePt t="329780" x="2597150" y="4362450"/>
          <p14:tracePt t="329795" x="2597150" y="4318000"/>
          <p14:tracePt t="329811" x="2584450" y="4260850"/>
          <p14:tracePt t="329829" x="2565400" y="4203700"/>
          <p14:tracePt t="329846" x="2552700" y="4114800"/>
          <p14:tracePt t="329862" x="2552700" y="4057650"/>
          <p14:tracePt t="329879" x="2559050" y="4006850"/>
          <p14:tracePt t="329896" x="2584450" y="3943350"/>
          <p14:tracePt t="329912" x="2609850" y="3848100"/>
          <p14:tracePt t="329929" x="2609850" y="3771900"/>
          <p14:tracePt t="329947" x="2609850" y="3689350"/>
          <p14:tracePt t="329964" x="2616200" y="3606800"/>
          <p14:tracePt t="329979" x="2635250" y="3562350"/>
          <p14:tracePt t="329996" x="2673350" y="3524250"/>
          <p14:tracePt t="330013" x="2698750" y="3498850"/>
          <p14:tracePt t="330029" x="2730500" y="3473450"/>
          <p14:tracePt t="330046" x="2755900" y="3454400"/>
          <p14:tracePt t="330062" x="2774950" y="3435350"/>
          <p14:tracePt t="330079" x="2800350" y="3416300"/>
          <p14:tracePt t="330096" x="2813050" y="3409950"/>
          <p14:tracePt t="330113" x="2838450" y="3397250"/>
          <p14:tracePt t="330129" x="2857500" y="3390900"/>
          <p14:tracePt t="330145" x="2901950" y="3390900"/>
          <p14:tracePt t="330162" x="2927350" y="3390900"/>
          <p14:tracePt t="330181" x="2952750" y="3390900"/>
          <p14:tracePt t="330197" x="2959100" y="3397250"/>
          <p14:tracePt t="330214" x="2965450" y="3403600"/>
          <p14:tracePt t="330246" x="2997200" y="3403600"/>
          <p14:tracePt t="330262" x="3086100" y="3403600"/>
          <p14:tracePt t="330279" x="3168650" y="3403600"/>
          <p14:tracePt t="330297" x="3187700" y="3409950"/>
          <p14:tracePt t="330376" x="3194050" y="3409950"/>
          <p14:tracePt t="330386" x="3206750" y="3409950"/>
          <p14:tracePt t="330396" x="3213100" y="3409950"/>
          <p14:tracePt t="330414" x="3302000" y="3403600"/>
          <p14:tracePt t="330430" x="3390900" y="3422650"/>
          <p14:tracePt t="330446" x="3397250" y="3435350"/>
          <p14:tracePt t="330463" x="3378200" y="3454400"/>
          <p14:tracePt t="330479" x="3346450" y="3473450"/>
          <p14:tracePt t="330496" x="3321050" y="3479800"/>
          <p14:tracePt t="330513" x="3321050" y="3486150"/>
          <p14:tracePt t="330546" x="3371850" y="3486150"/>
          <p14:tracePt t="330563" x="3422650" y="3498850"/>
          <p14:tracePt t="330580" x="3441700" y="3530600"/>
          <p14:tracePt t="330596" x="3435350" y="3556000"/>
          <p14:tracePt t="330613" x="3403600" y="3575050"/>
          <p14:tracePt t="330629" x="3371850" y="3587750"/>
          <p14:tracePt t="330646" x="3359150" y="3594100"/>
          <p14:tracePt t="330682" x="3365500" y="3594100"/>
          <p14:tracePt t="330702" x="3409950" y="3594100"/>
          <p14:tracePt t="330714" x="3511550" y="3594100"/>
          <p14:tracePt t="330729" x="3644900" y="3600450"/>
          <p14:tracePt t="330747" x="3683000" y="3600450"/>
          <p14:tracePt t="330780" x="3689350" y="3600450"/>
          <p14:tracePt t="330830" x="3733800" y="3600450"/>
          <p14:tracePt t="330846" x="3752850" y="3600450"/>
          <p14:tracePt t="330863" x="3841750" y="3600450"/>
          <p14:tracePt t="330865" x="3886200" y="3600450"/>
          <p14:tracePt t="330880" x="3987800" y="3600450"/>
          <p14:tracePt t="330897" x="4032250" y="3600450"/>
          <p14:tracePt t="330913" x="4044950" y="3600450"/>
          <p14:tracePt t="330930" x="4057650" y="3613150"/>
          <p14:tracePt t="330946" x="4064000" y="3632200"/>
          <p14:tracePt t="330963" x="4076700" y="3644900"/>
          <p14:tracePt t="330980" x="4083050" y="3676650"/>
          <p14:tracePt t="330996" x="4095750" y="3689350"/>
          <p14:tracePt t="331013" x="4102100" y="3714750"/>
          <p14:tracePt t="331016" x="4102100" y="3727450"/>
          <p14:tracePt t="331033" x="4108450" y="3759200"/>
          <p14:tracePt t="331046" x="4108450" y="3765550"/>
          <p14:tracePt t="331048" x="4108450" y="3771900"/>
          <p14:tracePt t="331063" x="4108450" y="3778250"/>
          <p14:tracePt t="331081" x="4102100" y="3790950"/>
          <p14:tracePt t="331104" x="4102100" y="3803650"/>
          <p14:tracePt t="331114" x="4102100" y="3810000"/>
          <p14:tracePt t="331130" x="4102100" y="3835400"/>
          <p14:tracePt t="331150" x="4102100" y="3848100"/>
          <p14:tracePt t="331153" x="4102100" y="3854450"/>
          <p14:tracePt t="331168" x="4102100" y="3860800"/>
          <p14:tracePt t="331250" x="4102100" y="3867150"/>
          <p14:tracePt t="331264" x="4095750" y="3873500"/>
          <p14:tracePt t="331280" x="4095750" y="3905250"/>
          <p14:tracePt t="331296" x="4102100" y="3924300"/>
          <p14:tracePt t="331316" x="4108450" y="3968750"/>
          <p14:tracePt t="331330" x="4083050" y="3994150"/>
          <p14:tracePt t="331347" x="4057650" y="4013200"/>
          <p14:tracePt t="331363" x="4044950" y="4019550"/>
          <p14:tracePt t="331434" x="4044950" y="4032250"/>
          <p14:tracePt t="331447" x="4044950" y="4038600"/>
          <p14:tracePt t="331463" x="4051300" y="4051300"/>
          <p14:tracePt t="331481" x="4064000" y="4076700"/>
          <p14:tracePt t="331498" x="4083050" y="4089400"/>
          <p14:tracePt t="331514" x="4102100" y="4108450"/>
          <p14:tracePt t="331531" x="4114800" y="4133850"/>
          <p14:tracePt t="331547" x="4121150" y="4152900"/>
          <p14:tracePt t="331564" x="4127500" y="4197350"/>
          <p14:tracePt t="331580" x="4133850" y="4254500"/>
          <p14:tracePt t="331597" x="4127500" y="4330700"/>
          <p14:tracePt t="331600" x="4121150" y="4356100"/>
          <p14:tracePt t="331614" x="4108450" y="4387850"/>
          <p14:tracePt t="331615" x="4102100" y="4413250"/>
          <p14:tracePt t="331629" x="4095750" y="4432300"/>
          <p14:tracePt t="331631" x="4089400" y="4464050"/>
          <p14:tracePt t="331646" x="4089400" y="4495800"/>
          <p14:tracePt t="331647" x="4089400" y="4521200"/>
          <p14:tracePt t="331665" x="4089400" y="4597400"/>
          <p14:tracePt t="331680" x="4083050" y="4635500"/>
          <p14:tracePt t="331682" x="4070350" y="4679950"/>
          <p14:tracePt t="331696" x="4025900" y="4756150"/>
          <p14:tracePt t="331713" x="3975100" y="4813300"/>
          <p14:tracePt t="331730" x="3943350" y="4851400"/>
          <p14:tracePt t="331747" x="3930650" y="4876800"/>
          <p14:tracePt t="331764" x="3917950" y="4895850"/>
          <p14:tracePt t="331780" x="3911600" y="4902200"/>
          <p14:tracePt t="331797" x="3905250" y="4914900"/>
          <p14:tracePt t="331814" x="3873500" y="4927600"/>
          <p14:tracePt t="331831" x="3822700" y="4940300"/>
          <p14:tracePt t="331848" x="3765550" y="4953000"/>
          <p14:tracePt t="331864" x="3683000" y="4953000"/>
          <p14:tracePt t="331881" x="3657600" y="4953000"/>
          <p14:tracePt t="331883" x="3651250" y="4953000"/>
          <p14:tracePt t="331901" x="3638550" y="4953000"/>
          <p14:tracePt t="331913" x="3613150" y="4946650"/>
          <p14:tracePt t="331931" x="3587750" y="4946650"/>
          <p14:tracePt t="331947" x="3556000" y="4946650"/>
          <p14:tracePt t="331964" x="3530600" y="4953000"/>
          <p14:tracePt t="331983" x="3492500" y="4959350"/>
          <p14:tracePt t="331997" x="3429000" y="4965700"/>
          <p14:tracePt t="332014" x="3365500" y="4965700"/>
          <p14:tracePt t="332033" x="3302000" y="4965700"/>
          <p14:tracePt t="332048" x="3238500" y="4959350"/>
          <p14:tracePt t="332064" x="3175000" y="4946650"/>
          <p14:tracePt t="332084" x="3143250" y="4940300"/>
          <p14:tracePt t="332131" x="3136900" y="4927600"/>
          <p14:tracePt t="332147" x="3079750" y="4895850"/>
          <p14:tracePt t="332164" x="2978150" y="4851400"/>
          <p14:tracePt t="332182" x="2908300" y="4819650"/>
          <p14:tracePt t="332197" x="2832100" y="4781550"/>
          <p14:tracePt t="332214" x="2768600" y="4743450"/>
          <p14:tracePt t="332231" x="2762250" y="4737100"/>
          <p14:tracePt t="332248" x="2749550" y="4724400"/>
          <p14:tracePt t="332264" x="2730500" y="4699000"/>
          <p14:tracePt t="332266" x="2717800" y="4686300"/>
          <p14:tracePt t="332282" x="2679700" y="4641850"/>
          <p14:tracePt t="332300" x="2622550" y="4591050"/>
          <p14:tracePt t="332314" x="2590800" y="4540250"/>
          <p14:tracePt t="332331" x="2578100" y="4495800"/>
          <p14:tracePt t="332348" x="2584450" y="4470400"/>
          <p14:tracePt t="332365" x="2590800" y="4445000"/>
          <p14:tracePt t="332371" x="2597150" y="4438650"/>
          <p14:tracePt t="332381" x="2597150" y="4425950"/>
          <p14:tracePt t="332398" x="2597150" y="4394200"/>
          <p14:tracePt t="332415" x="2603500" y="4343400"/>
          <p14:tracePt t="332432" x="2603500" y="4273550"/>
          <p14:tracePt t="332448" x="2609850" y="4191000"/>
          <p14:tracePt t="332464" x="2616200" y="4095750"/>
          <p14:tracePt t="332481" x="2616200" y="3994150"/>
          <p14:tracePt t="332500" x="2609850" y="3886200"/>
          <p14:tracePt t="332515" x="2603500" y="3841750"/>
          <p14:tracePt t="332531" x="2603500" y="3816350"/>
          <p14:tracePt t="332548" x="2622550" y="3765550"/>
          <p14:tracePt t="332564" x="2647950" y="3733800"/>
          <p14:tracePt t="332581" x="2698750" y="3689350"/>
          <p14:tracePt t="332598" x="2768600" y="3625850"/>
          <p14:tracePt t="332615" x="2838450" y="3581400"/>
          <p14:tracePt t="332632" x="2882900" y="3543300"/>
          <p14:tracePt t="332648" x="2914650" y="3517900"/>
          <p14:tracePt t="332665" x="2946400" y="3498850"/>
          <p14:tracePt t="332682" x="2984500" y="3479800"/>
          <p14:tracePt t="332699" x="3079750" y="3460750"/>
          <p14:tracePt t="332717" x="3130550" y="3454400"/>
          <p14:tracePt t="332731" x="3143250" y="3454400"/>
          <p14:tracePt t="332766" x="3155950" y="3467100"/>
          <p14:tracePt t="332781" x="3155950" y="3479800"/>
          <p14:tracePt t="332798" x="3168650" y="3492500"/>
          <p14:tracePt t="332815" x="3175000" y="3505200"/>
          <p14:tracePt t="332832" x="3181350" y="3517900"/>
          <p14:tracePt t="332907" x="3168650" y="3517900"/>
          <p14:tracePt t="332915" x="3162300" y="3517900"/>
          <p14:tracePt t="332932" x="3149600" y="3517900"/>
          <p14:tracePt t="332948" x="3136900" y="3524250"/>
          <p14:tracePt t="332965" x="3130550" y="3524250"/>
          <p14:tracePt t="332982" x="3124200" y="3530600"/>
          <p14:tracePt t="333015" x="3117850" y="3530600"/>
          <p14:tracePt t="333032" x="3105150" y="3530600"/>
          <p14:tracePt t="333048" x="3060700" y="3536950"/>
          <p14:tracePt t="333065" x="3016250" y="3549650"/>
          <p14:tracePt t="333082" x="2997200" y="3549650"/>
          <p14:tracePt t="333099" x="2990850" y="3549650"/>
          <p14:tracePt t="333115" x="2990850" y="3556000"/>
          <p14:tracePt t="333171" x="2990850" y="3536950"/>
          <p14:tracePt t="333182" x="2990850" y="3524250"/>
          <p14:tracePt t="333198" x="2990850" y="3460750"/>
          <p14:tracePt t="333214" x="3022600" y="3365500"/>
          <p14:tracePt t="333231" x="3098800" y="3232150"/>
          <p14:tracePt t="333247" x="3194050" y="3086100"/>
          <p14:tracePt t="333265" x="3270250" y="2978150"/>
          <p14:tracePt t="333282" x="3302000" y="2921000"/>
          <p14:tracePt t="333298" x="3327400" y="2876550"/>
          <p14:tracePt t="333301" x="3340100" y="2863850"/>
          <p14:tracePt t="333317" x="3365500" y="2844800"/>
          <p14:tracePt t="333332" x="3384550" y="2825750"/>
          <p14:tracePt t="333348" x="3397250" y="2813050"/>
          <p14:tracePt t="333365" x="3422650" y="2806700"/>
          <p14:tracePt t="333370" x="3441700" y="2800350"/>
          <p14:tracePt t="333385" x="3460750" y="2800350"/>
          <p14:tracePt t="333415" x="3454400" y="2825750"/>
          <p14:tracePt t="333432" x="3429000" y="2870200"/>
          <p14:tracePt t="333449" x="3390900" y="2908300"/>
          <p14:tracePt t="333465" x="3365500" y="2927350"/>
          <p14:tracePt t="333482" x="3359150" y="2933700"/>
          <p14:tracePt t="333515" x="3359150" y="2921000"/>
          <p14:tracePt t="333532" x="3359150" y="2914650"/>
          <p14:tracePt t="333549" x="3346450" y="2908300"/>
          <p14:tracePt t="333567" x="3321050" y="2901950"/>
          <p14:tracePt t="333582" x="3295650" y="2895600"/>
          <p14:tracePt t="333599" x="3289300" y="2895600"/>
          <p14:tracePt t="333634" x="3302000" y="2889250"/>
          <p14:tracePt t="333649" x="3365500" y="2882900"/>
          <p14:tracePt t="333665" x="3441700" y="2882900"/>
          <p14:tracePt t="333683" x="3498850" y="2908300"/>
          <p14:tracePt t="333699" x="3524250" y="2921000"/>
          <p14:tracePt t="333717" x="3543300" y="2940050"/>
          <p14:tracePt t="333732" x="3556000" y="2946400"/>
          <p14:tracePt t="333749" x="3562350" y="2952750"/>
          <p14:tracePt t="333766" x="3581400" y="2959100"/>
          <p14:tracePt t="333782" x="3695700" y="2978150"/>
          <p14:tracePt t="333800" x="3835400" y="3009900"/>
          <p14:tracePt t="333815" x="3930650" y="3054350"/>
          <p14:tracePt t="333833" x="3975100" y="3092450"/>
          <p14:tracePt t="333849" x="3981450" y="3124200"/>
          <p14:tracePt t="333865" x="3981450" y="3155950"/>
          <p14:tracePt t="333883" x="3975100" y="3187700"/>
          <p14:tracePt t="333901" x="3975100" y="3200400"/>
          <p14:tracePt t="333916" x="3975100" y="3213100"/>
          <p14:tracePt t="333932" x="4006850" y="3251200"/>
          <p14:tracePt t="333949" x="4089400" y="3308350"/>
          <p14:tracePt t="333968" x="4210050" y="3384550"/>
          <p14:tracePt t="333982" x="4279900" y="3448050"/>
          <p14:tracePt t="333999" x="4286250" y="3479800"/>
          <p14:tracePt t="334016" x="4286250" y="3505200"/>
          <p14:tracePt t="334033" x="4286250" y="3517900"/>
          <p14:tracePt t="334049" x="4279900" y="3517900"/>
          <p14:tracePt t="334087" x="4279900" y="3524250"/>
          <p14:tracePt t="334100" x="4279900" y="3530600"/>
          <p14:tracePt t="334116" x="4286250" y="3536950"/>
          <p14:tracePt t="334132" x="4292600" y="3543300"/>
          <p14:tracePt t="334150" x="4305300" y="3549650"/>
          <p14:tracePt t="334166" x="4311650" y="3556000"/>
          <p14:tracePt t="334183" x="4318000" y="3562350"/>
          <p14:tracePt t="334200" x="4318000" y="3568700"/>
          <p14:tracePt t="334216" x="4324350" y="3581400"/>
          <p14:tracePt t="334237" x="4368800" y="3632200"/>
          <p14:tracePt t="334249" x="4400550" y="3657600"/>
          <p14:tracePt t="334251" x="4425950" y="3676650"/>
          <p14:tracePt t="334266" x="4457700" y="3708400"/>
          <p14:tracePt t="334283" x="4464050" y="3714750"/>
          <p14:tracePt t="334300" x="4476750" y="3740150"/>
          <p14:tracePt t="334316" x="4476750" y="3746500"/>
          <p14:tracePt t="334332" x="4476750" y="3752850"/>
          <p14:tracePt t="334349" x="4483100" y="3790950"/>
          <p14:tracePt t="334366" x="4521200" y="3848100"/>
          <p14:tracePt t="334383" x="4552950" y="3898900"/>
          <p14:tracePt t="334399" x="4559300" y="3930650"/>
          <p14:tracePt t="334417" x="4559300" y="3949700"/>
          <p14:tracePt t="334433" x="4559300" y="3962400"/>
          <p14:tracePt t="334466" x="4559300" y="3968750"/>
          <p14:tracePt t="334483" x="4559300" y="3981450"/>
          <p14:tracePt t="334499" x="4559300" y="4006850"/>
          <p14:tracePt t="334516" x="4559300" y="4032250"/>
          <p14:tracePt t="334518" x="4565650" y="4044950"/>
          <p14:tracePt t="334533" x="4572000" y="4070350"/>
          <p14:tracePt t="334549" x="4572000" y="4095750"/>
          <p14:tracePt t="334566" x="4578350" y="4108450"/>
          <p14:tracePt t="334583" x="4578350" y="4121150"/>
          <p14:tracePt t="334599" x="4578350" y="4127500"/>
          <p14:tracePt t="334617" x="4578350" y="4133850"/>
          <p14:tracePt t="334635" x="4584700" y="4152900"/>
          <p14:tracePt t="334650" x="4603750" y="4203700"/>
          <p14:tracePt t="334666" x="4610100" y="4254500"/>
          <p14:tracePt t="334683" x="4616450" y="4286250"/>
          <p14:tracePt t="334700" x="4622800" y="4305300"/>
          <p14:tracePt t="334716" x="4622800" y="4311650"/>
          <p14:tracePt t="334795" x="4622800" y="4324350"/>
          <p14:tracePt t="334803" x="4622800" y="4330700"/>
          <p14:tracePt t="334815" x="4622800" y="4343400"/>
          <p14:tracePt t="334833" x="4629150" y="4356100"/>
          <p14:tracePt t="334850" x="4629150" y="4375150"/>
          <p14:tracePt t="334866" x="4629150" y="4387850"/>
          <p14:tracePt t="334917" x="4616450" y="4387850"/>
          <p14:tracePt t="334986" x="4610100" y="4394200"/>
          <p14:tracePt t="334993" x="4610100" y="4400550"/>
          <p14:tracePt t="335001" x="4603750" y="4406900"/>
          <p14:tracePt t="335017" x="4603750" y="4413250"/>
          <p14:tracePt t="335020" x="4597400" y="4413250"/>
          <p14:tracePt t="335037" x="4597400" y="4419600"/>
          <p14:tracePt t="335077" x="4591050" y="4419600"/>
          <p14:tracePt t="335100" x="4584700" y="4406900"/>
          <p14:tracePt t="335116" x="4584700" y="4400550"/>
          <p14:tracePt t="335179" x="4584700" y="4394200"/>
          <p14:tracePt t="335185" x="4591050" y="4387850"/>
          <p14:tracePt t="335202" x="4597400" y="4387850"/>
          <p14:tracePt t="335217" x="4603750" y="4375150"/>
          <p14:tracePt t="335235" x="4610100" y="4362450"/>
          <p14:tracePt t="335250" x="4610100" y="4356100"/>
          <p14:tracePt t="335267" x="4610100" y="4349750"/>
          <p14:tracePt t="335367" x="4616450" y="4349750"/>
          <p14:tracePt t="335384" x="4622800" y="4343400"/>
          <p14:tracePt t="335417" x="4629150" y="4337050"/>
          <p14:tracePt t="335435" x="4629150" y="4330700"/>
          <p14:tracePt t="335559" x="4629150" y="4324350"/>
          <p14:tracePt t="335567" x="4635500" y="4318000"/>
          <p14:tracePt t="335584" x="4641850" y="4305300"/>
          <p14:tracePt t="335602" x="4648200" y="4279900"/>
          <p14:tracePt t="335618" x="4654550" y="4267200"/>
          <p14:tracePt t="335636" x="4660900" y="4254500"/>
          <p14:tracePt t="335651" x="4667250" y="4235450"/>
          <p14:tracePt t="335669" x="4679950" y="4216400"/>
          <p14:tracePt t="335684" x="4692650" y="4203700"/>
          <p14:tracePt t="335701" x="4699000" y="4184650"/>
          <p14:tracePt t="335718" x="4711700" y="4171950"/>
          <p14:tracePt t="335734" x="4718050" y="4165600"/>
          <p14:tracePt t="335751" x="4718050" y="4159250"/>
          <p14:tracePt t="335771" x="4724400" y="4152900"/>
          <p14:tracePt t="335910" x="4718050" y="4152900"/>
          <p14:tracePt t="335916" x="4711700" y="4152900"/>
          <p14:tracePt t="335923" x="4705350" y="4159250"/>
          <p14:tracePt t="335935" x="4692650" y="4165600"/>
          <p14:tracePt t="335951" x="4679950" y="4171950"/>
          <p14:tracePt t="335968" x="4660900" y="4184650"/>
          <p14:tracePt t="335985" x="4641850" y="4197350"/>
          <p14:tracePt t="336001" x="4635500" y="4203700"/>
          <p14:tracePt t="336051" x="4635500" y="4197350"/>
          <p14:tracePt t="336067" x="4635500" y="4191000"/>
          <p14:tracePt t="336084" x="4635500" y="4184650"/>
          <p14:tracePt t="336117" x="4641850" y="4184650"/>
          <p14:tracePt t="336208" x="4641850" y="4178300"/>
          <p14:tracePt t="336214" x="4641850" y="4165600"/>
          <p14:tracePt t="336236" x="4641850" y="4159250"/>
          <p14:tracePt t="336251" x="4635500" y="4146550"/>
          <p14:tracePt t="336268" x="4635500" y="4140200"/>
          <p14:tracePt t="336285" x="4629150" y="4133850"/>
          <p14:tracePt t="336301" x="4629150" y="4127500"/>
          <p14:tracePt t="336336" x="4622800" y="4121150"/>
          <p14:tracePt t="336352" x="4622800" y="4114800"/>
          <p14:tracePt t="336370" x="4616450" y="4095750"/>
          <p14:tracePt t="336385" x="4616450" y="4083050"/>
          <p14:tracePt t="336405" x="4610100" y="4070350"/>
          <p14:tracePt t="336451" x="4610100" y="4064000"/>
          <p14:tracePt t="336570" x="4610100" y="4057650"/>
          <p14:tracePt t="336584" x="4610100" y="4051300"/>
          <p14:tracePt t="336618" x="4610100" y="4038600"/>
          <p14:tracePt t="336651" x="4610100" y="4025900"/>
          <p14:tracePt t="336685" x="4610100" y="4006850"/>
          <p14:tracePt t="336701" x="4610100" y="4000500"/>
          <p14:tracePt t="336718" x="4622800" y="3975100"/>
          <p14:tracePt t="336735" x="4629150" y="3962400"/>
          <p14:tracePt t="336751" x="4635500" y="3943350"/>
          <p14:tracePt t="336753" x="4648200" y="3930650"/>
          <p14:tracePt t="336769" x="4654550" y="3911600"/>
          <p14:tracePt t="336784" x="4654550" y="3898900"/>
          <p14:tracePt t="336786" x="4660900" y="3879850"/>
          <p14:tracePt t="336801" x="4660900" y="3873500"/>
          <p14:tracePt t="336817" x="4667250" y="3854450"/>
          <p14:tracePt t="336835" x="4667250" y="3841750"/>
          <p14:tracePt t="336851" x="4673600" y="3829050"/>
          <p14:tracePt t="336868" x="4679950" y="3816350"/>
          <p14:tracePt t="336885" x="4686300" y="3810000"/>
          <p14:tracePt t="336902" x="4692650" y="3790950"/>
          <p14:tracePt t="337206" x="4686300" y="3790950"/>
          <p14:tracePt t="337229" x="4679950" y="3797300"/>
          <p14:tracePt t="337252" x="4673600" y="3803650"/>
          <p14:tracePt t="337352" x="4673600" y="3797300"/>
          <p14:tracePt t="337369" x="4699000" y="3797300"/>
          <p14:tracePt t="337387" x="4749800" y="3790950"/>
          <p14:tracePt t="337402" x="4806950" y="3778250"/>
          <p14:tracePt t="337419" x="4851400" y="3752850"/>
          <p14:tracePt t="337437" x="4870450" y="3740150"/>
          <p14:tracePt t="337452" x="4876800" y="3727450"/>
          <p14:tracePt t="337469" x="4876800" y="3702050"/>
          <p14:tracePt t="337471" x="4876800" y="3689350"/>
          <p14:tracePt t="337485" x="4870450" y="3676650"/>
          <p14:tracePt t="337502" x="4845050" y="3638550"/>
          <p14:tracePt t="337504" x="4838700" y="3619500"/>
          <p14:tracePt t="337519" x="4819650" y="3587750"/>
          <p14:tracePt t="337535" x="4775200" y="3505200"/>
          <p14:tracePt t="337552" x="4730750" y="3454400"/>
          <p14:tracePt t="337569" x="4673600" y="3403600"/>
          <p14:tracePt t="337585" x="4616450" y="3359150"/>
          <p14:tracePt t="337602" x="4578350" y="3346450"/>
          <p14:tracePt t="337619" x="4552950" y="3346450"/>
          <p14:tracePt t="337635" x="4521200" y="3340100"/>
          <p14:tracePt t="337652" x="4483100" y="3333750"/>
          <p14:tracePt t="337669" x="4457700" y="3333750"/>
          <p14:tracePt t="337685" x="4425950" y="3327400"/>
          <p14:tracePt t="337702" x="4375150" y="3314700"/>
          <p14:tracePt t="337706" x="4356100" y="3308350"/>
          <p14:tracePt t="337722" x="4279900" y="3270250"/>
          <p14:tracePt t="337736" x="4229100" y="3244850"/>
          <p14:tracePt t="337755" x="4108450" y="3181350"/>
          <p14:tracePt t="337773" x="4057650" y="3155950"/>
          <p14:tracePt t="337785" x="4025900" y="3136900"/>
          <p14:tracePt t="337802" x="4013200" y="3124200"/>
          <p14:tracePt t="337819" x="3994150" y="3117850"/>
          <p14:tracePt t="337836" x="3981450" y="3111500"/>
          <p14:tracePt t="337852" x="3943350" y="3105150"/>
          <p14:tracePt t="337872" x="3892550" y="3092450"/>
          <p14:tracePt t="337886" x="3803650" y="3073400"/>
          <p14:tracePt t="337902" x="3714750" y="3054350"/>
          <p14:tracePt t="337919" x="3663950" y="3035300"/>
          <p14:tracePt t="337936" x="3606800" y="3009900"/>
          <p14:tracePt t="337952" x="3587750" y="2990850"/>
          <p14:tracePt t="337954" x="3587750" y="2984500"/>
          <p14:tracePt t="337969" x="3587750" y="2978150"/>
          <p14:tracePt t="337986" x="3581400" y="2965450"/>
          <p14:tracePt t="337987" x="3581400" y="2959100"/>
          <p14:tracePt t="338002" x="3568700" y="2946400"/>
          <p14:tracePt t="338019" x="3556000" y="2940050"/>
          <p14:tracePt t="338976" x="3549650" y="2940050"/>
          <p14:tracePt t="338988" x="3549650" y="2933700"/>
          <p14:tracePt t="339004" x="3517900" y="2933700"/>
          <p14:tracePt t="339021" x="3492500" y="2933700"/>
          <p14:tracePt t="339022" x="3479800" y="2933700"/>
          <p14:tracePt t="339038" x="3473450" y="2933700"/>
          <p14:tracePt t="339077" x="3479800" y="2933700"/>
          <p14:tracePt t="339087" x="3486150" y="2933700"/>
          <p14:tracePt t="339103" x="3600450" y="2965450"/>
          <p14:tracePt t="339120" x="3740150" y="3022600"/>
          <p14:tracePt t="339137" x="3886200" y="3098800"/>
          <p14:tracePt t="339154" x="3917950" y="3143250"/>
          <p14:tracePt t="339170" x="3917950" y="3168650"/>
          <p14:tracePt t="339172" x="3917950" y="3175000"/>
          <p14:tracePt t="339230" x="3924300" y="3175000"/>
          <p14:tracePt t="339236" x="3924300" y="3168650"/>
          <p14:tracePt t="339253" x="3943350" y="3162300"/>
          <p14:tracePt t="339270" x="3956050" y="3155950"/>
          <p14:tracePt t="339287" x="3968750" y="3149600"/>
          <p14:tracePt t="339304" x="3975100" y="3143250"/>
          <p14:tracePt t="339320" x="3975100" y="3130550"/>
          <p14:tracePt t="339337" x="3968750" y="3111500"/>
          <p14:tracePt t="339353" x="3949700" y="3079750"/>
          <p14:tracePt t="339372" x="3892550" y="3009900"/>
          <p14:tracePt t="339387" x="3879850" y="2997200"/>
          <p14:tracePt t="339403" x="3860800" y="2952750"/>
          <p14:tracePt t="339421" x="3860800" y="2933700"/>
          <p14:tracePt t="339422" x="3860800" y="2927350"/>
          <p14:tracePt t="339439" x="3854450" y="2914650"/>
          <p14:tracePt t="339454" x="3854450" y="2908300"/>
          <p14:tracePt t="339470" x="3848100" y="2901950"/>
          <p14:tracePt t="339487" x="3835400" y="2895600"/>
          <p14:tracePt t="339504" x="3816350" y="2882900"/>
          <p14:tracePt t="339520" x="3765550" y="2857500"/>
          <p14:tracePt t="339537" x="3695700" y="2825750"/>
          <p14:tracePt t="339554" x="3663950" y="2813050"/>
          <p14:tracePt t="339570" x="3644900" y="2806700"/>
          <p14:tracePt t="339640" x="3644900" y="2813050"/>
          <p14:tracePt t="339648" x="3638550" y="2813050"/>
          <p14:tracePt t="339656" x="3632200" y="2819400"/>
          <p14:tracePt t="339670" x="3625850" y="2825750"/>
          <p14:tracePt t="339687" x="3613150" y="2838450"/>
          <p14:tracePt t="339704" x="3606800" y="2844800"/>
          <p14:tracePt t="339721" x="3606800" y="2851150"/>
          <p14:tracePt t="339737" x="3632200" y="2889250"/>
          <p14:tracePt t="339754" x="3702050" y="2946400"/>
          <p14:tracePt t="339771" x="3778250" y="3003550"/>
          <p14:tracePt t="339787" x="3816350" y="3035300"/>
          <p14:tracePt t="339804" x="3829050" y="3067050"/>
          <p14:tracePt t="339821" x="3829050" y="3079750"/>
          <p14:tracePt t="339875" x="3835400" y="3079750"/>
          <p14:tracePt t="339881" x="3841750" y="3086100"/>
          <p14:tracePt t="339898" x="3905250" y="3117850"/>
          <p14:tracePt t="339921" x="4019550" y="3168650"/>
          <p14:tracePt t="339937" x="4051300" y="3175000"/>
          <p14:tracePt t="339954" x="4057650" y="3175000"/>
          <p14:tracePt t="339971" x="4070350" y="3168650"/>
          <p14:tracePt t="339987" x="4076700" y="3124200"/>
          <p14:tracePt t="340004" x="4070350" y="3086100"/>
          <p14:tracePt t="340021" x="4044950" y="3041650"/>
          <p14:tracePt t="340038" x="4006850" y="2997200"/>
          <p14:tracePt t="340054" x="3968750" y="2965450"/>
          <p14:tracePt t="340071" x="3968750" y="2959100"/>
          <p14:tracePt t="340104" x="3930650" y="2959100"/>
          <p14:tracePt t="340122" x="3860800" y="2971800"/>
          <p14:tracePt t="340137" x="3803650" y="2984500"/>
          <p14:tracePt t="340155" x="3784600" y="2990850"/>
          <p14:tracePt t="340156" x="3771900" y="2997200"/>
          <p14:tracePt t="340176" x="3727450" y="3009900"/>
          <p14:tracePt t="340187" x="3683000" y="3022600"/>
          <p14:tracePt t="340204" x="3663950" y="3048000"/>
          <p14:tracePt t="340221" x="3657600" y="3086100"/>
          <p14:tracePt t="340241" x="3702050" y="3168650"/>
          <p14:tracePt t="340255" x="3771900" y="3232150"/>
          <p14:tracePt t="340271" x="3810000" y="3270250"/>
          <p14:tracePt t="340288" x="3835400" y="3289300"/>
          <p14:tracePt t="340304" x="3860800" y="3302000"/>
          <p14:tracePt t="340321" x="3892550" y="3308350"/>
          <p14:tracePt t="340337" x="3943350" y="3327400"/>
          <p14:tracePt t="340355" x="4000500" y="3378200"/>
          <p14:tracePt t="340374" x="4025900" y="3416300"/>
          <p14:tracePt t="340388" x="4038600" y="3441700"/>
          <p14:tracePt t="340404" x="4044950" y="3448050"/>
          <p14:tracePt t="340421" x="4051300" y="3448050"/>
          <p14:tracePt t="340438" x="4057650" y="3448050"/>
          <p14:tracePt t="340454" x="4064000" y="3435350"/>
          <p14:tracePt t="340471" x="4064000" y="3409950"/>
          <p14:tracePt t="340488" x="4064000" y="3384550"/>
          <p14:tracePt t="340505" x="4064000" y="3378200"/>
          <p14:tracePt t="340575" x="4064000" y="3371850"/>
          <p14:tracePt t="340589" x="4064000" y="3365500"/>
          <p14:tracePt t="340597" x="4064000" y="3359150"/>
          <p14:tracePt t="340607" x="4064000" y="3352800"/>
          <p14:tracePt t="340621" x="4064000" y="3346450"/>
          <p14:tracePt t="340638" x="4076700" y="3314700"/>
          <p14:tracePt t="340654" x="4089400" y="3282950"/>
          <p14:tracePt t="340671" x="4095750" y="3232150"/>
          <p14:tracePt t="340687" x="4095750" y="3206750"/>
          <p14:tracePt t="340705" x="4095750" y="3187700"/>
          <p14:tracePt t="340722" x="4089400" y="3168650"/>
          <p14:tracePt t="340738" x="4076700" y="3149600"/>
          <p14:tracePt t="340755" x="4051300" y="3111500"/>
          <p14:tracePt t="340771" x="4025900" y="3073400"/>
          <p14:tracePt t="340788" x="3994150" y="3022600"/>
          <p14:tracePt t="340805" x="3962400" y="2971800"/>
          <p14:tracePt t="340822" x="3917950" y="2908300"/>
          <p14:tracePt t="340840" x="3886200" y="2863850"/>
          <p14:tracePt t="340855" x="3873500" y="2857500"/>
          <p14:tracePt t="340857" x="3867150" y="2844800"/>
          <p14:tracePt t="340871" x="3854450" y="2838450"/>
          <p14:tracePt t="340888" x="3841750" y="2825750"/>
          <p14:tracePt t="340906" x="3810000" y="2819400"/>
          <p14:tracePt t="340921" x="3759200" y="2813050"/>
          <p14:tracePt t="340938" x="3689350" y="2800350"/>
          <p14:tracePt t="340955" x="3619500" y="2794000"/>
          <p14:tracePt t="340972" x="3562350" y="2787650"/>
          <p14:tracePt t="340988" x="3524250" y="2781300"/>
          <p14:tracePt t="341005" x="3505200" y="2774950"/>
          <p14:tracePt t="341055" x="3524250" y="2774950"/>
          <p14:tracePt t="341071" x="3587750" y="2787650"/>
          <p14:tracePt t="341088" x="3702050" y="2832100"/>
          <p14:tracePt t="341105" x="3790950" y="2876550"/>
          <p14:tracePt t="341122" x="3841750" y="2921000"/>
          <p14:tracePt t="341138" x="3848100" y="2952750"/>
          <p14:tracePt t="341156" x="3860800" y="2965450"/>
          <p14:tracePt t="341224" x="3867150" y="2971800"/>
          <p14:tracePt t="341238" x="3886200" y="2997200"/>
          <p14:tracePt t="341255" x="3905250" y="3022600"/>
          <p14:tracePt t="341272" x="3917950" y="3054350"/>
          <p14:tracePt t="341291" x="3917950" y="3073400"/>
          <p14:tracePt t="341292" x="3917950" y="3079750"/>
          <p14:tracePt t="341328" x="3911600" y="3079750"/>
          <p14:tracePt t="341338" x="3905250" y="3079750"/>
          <p14:tracePt t="341355" x="3898900" y="3079750"/>
          <p14:tracePt t="341407" x="3898900" y="3086100"/>
          <p14:tracePt t="341413" x="3898900" y="3092450"/>
          <p14:tracePt t="341422" x="3905250" y="3098800"/>
          <p14:tracePt t="341439" x="3911600" y="3111500"/>
          <p14:tracePt t="341455" x="3924300" y="3130550"/>
          <p14:tracePt t="341472" x="3943350" y="3162300"/>
          <p14:tracePt t="341489" x="4089400" y="3263900"/>
          <p14:tracePt t="341505" x="4279900" y="3359150"/>
          <p14:tracePt t="341522" x="4438650" y="3454400"/>
          <p14:tracePt t="341539" x="4464050" y="3511550"/>
          <p14:tracePt t="341556" x="4425950" y="3530600"/>
          <p14:tracePt t="341572" x="4337050" y="3530600"/>
          <p14:tracePt t="341574" x="4279900" y="3517900"/>
          <p14:tracePt t="341589" x="4216400" y="3498850"/>
          <p14:tracePt t="341591" x="4165600" y="3486150"/>
          <p14:tracePt t="341605" x="4089400" y="3467100"/>
          <p14:tracePt t="341622" x="4064000" y="3460750"/>
          <p14:tracePt t="341639" x="4070350" y="3460750"/>
          <p14:tracePt t="341655" x="4114800" y="3448050"/>
          <p14:tracePt t="341672" x="4222750" y="3435350"/>
          <p14:tracePt t="341690" x="4324350" y="3416300"/>
          <p14:tracePt t="341707" x="4362450" y="3403600"/>
          <p14:tracePt t="341722" x="4362450" y="3397250"/>
          <p14:tracePt t="341739" x="4362450" y="3390900"/>
          <p14:tracePt t="341756" x="4349750" y="3384550"/>
          <p14:tracePt t="341773" x="4318000" y="3378200"/>
          <p14:tracePt t="341789" x="4305300" y="3365500"/>
          <p14:tracePt t="341805" x="4286250" y="3352800"/>
          <p14:tracePt t="341823" x="4222750" y="3308350"/>
          <p14:tracePt t="341840" x="4203700" y="3295650"/>
          <p14:tracePt t="341856" x="4076700" y="3213100"/>
          <p14:tracePt t="341872" x="4019550" y="3181350"/>
          <p14:tracePt t="341889" x="3987800" y="3162300"/>
          <p14:tracePt t="341906" x="3949700" y="3143250"/>
          <p14:tracePt t="341922" x="3917950" y="3124200"/>
          <p14:tracePt t="341939" x="3898900" y="3111500"/>
          <p14:tracePt t="341956" x="3886200" y="3098800"/>
          <p14:tracePt t="341972" x="3835400" y="3079750"/>
          <p14:tracePt t="341989" x="3733800" y="3048000"/>
          <p14:tracePt t="342006" x="3600450" y="2997200"/>
          <p14:tracePt t="342022" x="3454400" y="2946400"/>
          <p14:tracePt t="342024" x="3416300" y="2933700"/>
          <p14:tracePt t="342039" x="3346450" y="2908300"/>
          <p14:tracePt t="342056" x="3308350" y="2889250"/>
          <p14:tracePt t="342090" x="3327400" y="2895600"/>
          <p14:tracePt t="342106" x="3371850" y="2908300"/>
          <p14:tracePt t="342123" x="3435350" y="2921000"/>
          <p14:tracePt t="342139" x="3498850" y="2933700"/>
          <p14:tracePt t="342156" x="3524250" y="2940050"/>
          <p14:tracePt t="342175" x="3536950" y="2940050"/>
          <p14:tracePt t="342191" x="3556000" y="2946400"/>
          <p14:tracePt t="342206" x="3625850" y="2971800"/>
          <p14:tracePt t="342223" x="3746500" y="3041650"/>
          <p14:tracePt t="342240" x="3797300" y="3086100"/>
          <p14:tracePt t="342256" x="3822700" y="3105150"/>
          <p14:tracePt t="342272" x="3835400" y="3117850"/>
          <p14:tracePt t="342384" x="3829050" y="3117850"/>
          <p14:tracePt t="342590" x="3816350" y="3130550"/>
          <p14:tracePt t="342599" x="3797300" y="3143250"/>
          <p14:tracePt t="342609" x="3784600" y="3149600"/>
          <p14:tracePt t="342622" x="3759200" y="3175000"/>
          <p14:tracePt t="342640" x="3727450" y="3194050"/>
          <p14:tracePt t="342656" x="3708400" y="3219450"/>
          <p14:tracePt t="342674" x="3702050" y="3225800"/>
          <p14:tracePt t="342827" x="3702050" y="3232150"/>
          <p14:tracePt t="342852" x="3708400" y="3238500"/>
          <p14:tracePt t="342905" x="3733800" y="3225800"/>
          <p14:tracePt t="342923" x="3784600" y="3200400"/>
          <p14:tracePt t="342940" x="3937000" y="3092450"/>
          <p14:tracePt t="342957" x="4000500" y="3016250"/>
          <p14:tracePt t="342973" x="4038600" y="2927350"/>
          <p14:tracePt t="342990" x="4038600" y="2863850"/>
          <p14:tracePt t="343007" x="4025900" y="2832100"/>
          <p14:tracePt t="343024" x="4013200" y="2832100"/>
          <p14:tracePt t="343040" x="3987800" y="2832100"/>
          <p14:tracePt t="343058" x="3943350" y="2838450"/>
          <p14:tracePt t="343073" x="3898900" y="2844800"/>
          <p14:tracePt t="343090" x="3854450" y="2851150"/>
          <p14:tracePt t="343107" x="3803650" y="2851150"/>
          <p14:tracePt t="343108" x="3765550" y="2851150"/>
          <p14:tracePt t="343123" x="3721100" y="2857500"/>
          <p14:tracePt t="343125" x="3695700" y="2857500"/>
          <p14:tracePt t="343140" x="3606800" y="2857500"/>
          <p14:tracePt t="343158" x="3530600" y="2863850"/>
          <p14:tracePt t="343174" x="3479800" y="2870200"/>
          <p14:tracePt t="343190" x="3473450" y="2870200"/>
          <p14:tracePt t="343223" x="3473450" y="2882900"/>
          <p14:tracePt t="343240" x="3511550" y="2933700"/>
          <p14:tracePt t="343257" x="3625850" y="3028950"/>
          <p14:tracePt t="343273" x="3740150" y="3111500"/>
          <p14:tracePt t="343290" x="3867150" y="3206750"/>
          <p14:tracePt t="343308" x="3949700" y="3238500"/>
          <p14:tracePt t="343309" x="3981450" y="3232150"/>
          <p14:tracePt t="343323" x="4019550" y="3200400"/>
          <p14:tracePt t="343325" x="4064000" y="3155950"/>
          <p14:tracePt t="343340" x="4083050" y="3130550"/>
          <p14:tracePt t="343341" x="4121150" y="3060700"/>
          <p14:tracePt t="343357" x="4140200" y="2997200"/>
          <p14:tracePt t="343358" x="4146550" y="2940050"/>
          <p14:tracePt t="343377" x="4146550" y="2851150"/>
          <p14:tracePt t="343390" x="4127500" y="2806700"/>
          <p14:tracePt t="343407" x="4114800" y="2787650"/>
          <p14:tracePt t="343424" x="4064000" y="2781300"/>
          <p14:tracePt t="343442" x="4000500" y="2781300"/>
          <p14:tracePt t="343457" x="3898900" y="2781300"/>
          <p14:tracePt t="343473" x="3797300" y="2794000"/>
          <p14:tracePt t="343490" x="3644900" y="2800350"/>
          <p14:tracePt t="343507" x="3524250" y="2813050"/>
          <p14:tracePt t="343524" x="3409950" y="2832100"/>
          <p14:tracePt t="343540" x="3371850" y="2844800"/>
          <p14:tracePt t="343557" x="3365500" y="2857500"/>
          <p14:tracePt t="343574" x="3365500" y="2876550"/>
          <p14:tracePt t="343590" x="3422650" y="2933700"/>
          <p14:tracePt t="343608" x="3492500" y="2978150"/>
          <p14:tracePt t="343624" x="3587750" y="3028950"/>
          <p14:tracePt t="343641" x="3638550" y="3060700"/>
          <p14:tracePt t="343657" x="3657600" y="3073400"/>
          <p14:tracePt t="343746" x="3651250" y="3073400"/>
          <p14:tracePt t="343850" x="3651250" y="3067050"/>
          <p14:tracePt t="343862" x="3651250" y="3060700"/>
          <p14:tracePt t="343874" x="3657600" y="3054350"/>
          <p14:tracePt t="343907" x="3657600" y="3048000"/>
          <p14:tracePt t="343941" x="3657600" y="3054350"/>
          <p14:tracePt t="343957" x="3644900" y="3060700"/>
          <p14:tracePt t="343974" x="3632200" y="3073400"/>
          <p14:tracePt t="343991" x="3625850" y="3079750"/>
          <p14:tracePt t="344041" x="3625850" y="3092450"/>
          <p14:tracePt t="344057" x="3625850" y="3098800"/>
          <p14:tracePt t="344075" x="3625850" y="3111500"/>
          <p14:tracePt t="344091" x="3625850" y="3124200"/>
          <p14:tracePt t="344108" x="3619500" y="3130550"/>
          <p14:tracePt t="344124" x="3619500" y="3136900"/>
          <p14:tracePt t="344158" x="3619500" y="3143250"/>
          <p14:tracePt t="344175" x="3632200" y="3149600"/>
          <p14:tracePt t="344192" x="3657600" y="3168650"/>
          <p14:tracePt t="344207" x="3689350" y="3187700"/>
          <p14:tracePt t="344224" x="3702050" y="3200400"/>
          <p14:tracePt t="344241" x="3708400" y="3200400"/>
          <p14:tracePt t="344258" x="3733800" y="3200400"/>
          <p14:tracePt t="344274" x="3784600" y="3187700"/>
          <p14:tracePt t="344290" x="3822700" y="3162300"/>
          <p14:tracePt t="344308" x="3841750" y="3130550"/>
          <p14:tracePt t="344326" x="3848100" y="3092450"/>
          <p14:tracePt t="344343" x="3841750" y="3048000"/>
          <p14:tracePt t="344362" x="3810000" y="2990850"/>
          <p14:tracePt t="344375" x="3803650" y="2978150"/>
          <p14:tracePt t="344391" x="3784600" y="2959100"/>
          <p14:tracePt t="344409" x="3759200" y="2940050"/>
          <p14:tracePt t="344425" x="3721100" y="2921000"/>
          <p14:tracePt t="344443" x="3689350" y="2908300"/>
          <p14:tracePt t="344460" x="3670300" y="2901950"/>
          <p14:tracePt t="344474" x="3651250" y="2895600"/>
          <p14:tracePt t="344491" x="3638550" y="2889250"/>
          <p14:tracePt t="344544" x="3638550" y="2895600"/>
          <p14:tracePt t="344569" x="3638550" y="2914650"/>
          <p14:tracePt t="344591" x="3638550" y="2933700"/>
          <p14:tracePt t="344610" x="3638550" y="2946400"/>
          <p14:tracePt t="344623" x="3638550" y="2959100"/>
          <p14:tracePt t="344643" x="3638550" y="2965450"/>
          <p14:tracePt t="344658" x="3644900" y="2978150"/>
          <p14:tracePt t="344675" x="3651250" y="2990850"/>
          <p14:tracePt t="344691" x="3676650" y="3022600"/>
          <p14:tracePt t="344708" x="3695700" y="3041650"/>
          <p14:tracePt t="344725" x="3708400" y="3067050"/>
          <p14:tracePt t="344728" x="3708400" y="3073400"/>
          <p14:tracePt t="344759" x="3708400" y="3079750"/>
          <p14:tracePt t="344798" x="3708400" y="3086100"/>
          <p14:tracePt t="344806" x="3708400" y="3098800"/>
          <p14:tracePt t="344829" x="3702050" y="3117850"/>
          <p14:tracePt t="344841" x="3695700" y="3136900"/>
          <p14:tracePt t="344858" x="3689350" y="3155950"/>
          <p14:tracePt t="344875" x="3689350" y="3162300"/>
          <p14:tracePt t="344914" x="3695700" y="3162300"/>
          <p14:tracePt t="344925" x="3702050" y="3155950"/>
          <p14:tracePt t="344942" x="3727450" y="3149600"/>
          <p14:tracePt t="344958" x="3752850" y="3149600"/>
          <p14:tracePt t="344975" x="3778250" y="3181350"/>
          <p14:tracePt t="344992" x="3797300" y="3232150"/>
          <p14:tracePt t="345008" x="3803650" y="3289300"/>
          <p14:tracePt t="345010" x="3810000" y="3314700"/>
          <p14:tracePt t="345025" x="3810000" y="3352800"/>
          <p14:tracePt t="345044" x="3810000" y="3365500"/>
          <p14:tracePt t="345098" x="3816350" y="3359150"/>
          <p14:tracePt t="345108" x="3841750" y="3346450"/>
          <p14:tracePt t="345125" x="3860800" y="3340100"/>
          <p14:tracePt t="345141" x="3867150" y="3340100"/>
          <p14:tracePt t="345236" x="3867150" y="3333750"/>
          <p14:tracePt t="345244" x="3860800" y="3327400"/>
          <p14:tracePt t="345251" x="3854450" y="3314700"/>
          <p14:tracePt t="345258" x="3848100" y="3308350"/>
          <p14:tracePt t="345276" x="3841750" y="3302000"/>
          <p14:tracePt t="345292" x="3835400" y="3295650"/>
          <p14:tracePt t="345309" x="3835400" y="3289300"/>
          <p14:tracePt t="345327" x="3835400" y="3276600"/>
          <p14:tracePt t="345342" x="3848100" y="3263900"/>
          <p14:tracePt t="345359" x="3860800" y="3251200"/>
          <p14:tracePt t="345375" x="3879850" y="3238500"/>
          <p14:tracePt t="345454" x="3879850" y="3232150"/>
          <p14:tracePt t="345640" x="3879850" y="3225800"/>
          <p14:tracePt t="345646" x="3867150" y="3219450"/>
          <p14:tracePt t="345659" x="3867150" y="3213100"/>
          <p14:tracePt t="345676" x="3924300" y="3219450"/>
          <p14:tracePt t="345693" x="4038600" y="3251200"/>
          <p14:tracePt t="345695" x="4102100" y="3263900"/>
          <p14:tracePt t="345713" x="4254500" y="3302000"/>
          <p14:tracePt t="345726" x="4330700" y="3314700"/>
          <p14:tracePt t="345742" x="4432300" y="3352800"/>
          <p14:tracePt t="345759" x="4445000" y="3378200"/>
          <p14:tracePt t="345776" x="4432300" y="3409950"/>
          <p14:tracePt t="345792" x="4400550" y="3441700"/>
          <p14:tracePt t="345809" x="4368800" y="3460750"/>
          <p14:tracePt t="345826" x="4356100" y="3498850"/>
          <p14:tracePt t="345844" x="4356100" y="3536950"/>
          <p14:tracePt t="345859" x="4375150" y="3568700"/>
          <p14:tracePt t="345876" x="4394200" y="3613150"/>
          <p14:tracePt t="345892" x="4400550" y="3651250"/>
          <p14:tracePt t="345912" x="4406900" y="3676650"/>
          <p14:tracePt t="345926" x="4445000" y="3771900"/>
          <p14:tracePt t="345942" x="4540250" y="3898900"/>
          <p14:tracePt t="345958" x="4610100" y="3994150"/>
          <p14:tracePt t="345975" x="4635500" y="4064000"/>
          <p14:tracePt t="345977" x="4635500" y="4089400"/>
          <p14:tracePt t="345993" x="4635500" y="4114800"/>
          <p14:tracePt t="346012" x="4635500" y="4178300"/>
          <p14:tracePt t="346027" x="4635500" y="4222750"/>
          <p14:tracePt t="346043" x="4648200" y="4273550"/>
          <p14:tracePt t="346059" x="4673600" y="4337050"/>
          <p14:tracePt t="346076" x="4692650" y="4381500"/>
          <p14:tracePt t="346093" x="4699000" y="4432300"/>
          <p14:tracePt t="346111" x="4699000" y="4514850"/>
          <p14:tracePt t="346128" x="4673600" y="4603750"/>
          <p14:tracePt t="346130" x="4654550" y="4641850"/>
          <p14:tracePt t="346146" x="4610100" y="4711700"/>
          <p14:tracePt t="346159" x="4597400" y="4737100"/>
          <p14:tracePt t="346176" x="4578350" y="4768850"/>
          <p14:tracePt t="346232" x="4591050" y="4756150"/>
          <p14:tracePt t="346243" x="4603750" y="4749800"/>
          <p14:tracePt t="346261" x="4641850" y="4730750"/>
          <p14:tracePt t="346276" x="4648200" y="4711700"/>
          <p14:tracePt t="346293" x="4648200" y="4686300"/>
          <p14:tracePt t="346309" x="4648200" y="4622800"/>
          <p14:tracePt t="346326" x="4622800" y="4514850"/>
          <p14:tracePt t="346342" x="4565650" y="4362450"/>
          <p14:tracePt t="346360" x="4476750" y="4152900"/>
          <p14:tracePt t="346376" x="4425950" y="4019550"/>
          <p14:tracePt t="346393" x="4406900" y="3924300"/>
          <p14:tracePt t="346395" x="4406900" y="3873500"/>
          <p14:tracePt t="346410" x="4400550" y="3848100"/>
          <p14:tracePt t="346411" x="4375150" y="3790950"/>
          <p14:tracePt t="346429" x="4292600" y="3663950"/>
          <p14:tracePt t="346443" x="4216400" y="3581400"/>
          <p14:tracePt t="346444" x="4133850" y="3492500"/>
          <p14:tracePt t="346459" x="4095750" y="3448050"/>
          <p14:tracePt t="346476" x="3943350" y="3238500"/>
          <p14:tracePt t="346494" x="3917950" y="3155950"/>
          <p14:tracePt t="346512" x="3917950" y="3117850"/>
          <p14:tracePt t="346526" x="3917950" y="3086100"/>
          <p14:tracePt t="346543" x="3905250" y="3073400"/>
          <p14:tracePt t="346558" x="3867150" y="3060700"/>
          <p14:tracePt t="346576" x="3803650" y="3041650"/>
          <p14:tracePt t="346593" x="3759200" y="3022600"/>
          <p14:tracePt t="346609" x="3740150" y="3016250"/>
          <p14:tracePt t="346643" x="3778250" y="3028950"/>
          <p14:tracePt t="346659" x="3873500" y="3067050"/>
          <p14:tracePt t="346676" x="4006850" y="3117850"/>
          <p14:tracePt t="346693" x="4146550" y="3181350"/>
          <p14:tracePt t="346710" x="4241800" y="3238500"/>
          <p14:tracePt t="346726" x="4292600" y="3276600"/>
          <p14:tracePt t="346743" x="4337050" y="3327400"/>
          <p14:tracePt t="346760" x="4394200" y="3390900"/>
          <p14:tracePt t="346776" x="4483100" y="3479800"/>
          <p14:tracePt t="346793" x="4540250" y="3575050"/>
          <p14:tracePt t="346811" x="4546600" y="3632200"/>
          <p14:tracePt t="346827" x="4502150" y="3676650"/>
          <p14:tracePt t="346843" x="4489450" y="3683000"/>
          <p14:tracePt t="346844" x="4483100" y="3683000"/>
          <p14:tracePt t="346860" x="4464050" y="3683000"/>
          <p14:tracePt t="346876" x="4445000" y="3676650"/>
          <p14:tracePt t="346894" x="4432300" y="3670300"/>
          <p14:tracePt t="346912" x="4432300" y="3663950"/>
          <p14:tracePt t="346915" x="4425950" y="3663950"/>
          <p14:tracePt t="346926" x="4425950" y="3657600"/>
          <p14:tracePt t="346943" x="4425950" y="3651250"/>
          <p14:tracePt t="346960" x="4419600" y="3651250"/>
          <p14:tracePt t="346977" x="4400550" y="3638550"/>
          <p14:tracePt t="346993" x="4362450" y="3632200"/>
          <p14:tracePt t="347010" x="4318000" y="3619500"/>
          <p14:tracePt t="347027" x="4273550" y="3594100"/>
          <p14:tracePt t="347029" x="4254500" y="3581400"/>
          <p14:tracePt t="347047" x="4229100" y="3549650"/>
          <p14:tracePt t="347060" x="4222750" y="3543300"/>
          <p14:tracePt t="347061" x="4216400" y="3530600"/>
          <p14:tracePt t="347076" x="4216400" y="3524250"/>
          <p14:tracePt t="347078" x="4216400" y="3517900"/>
          <p14:tracePt t="347096" x="4222750" y="3505200"/>
          <p14:tracePt t="347110" x="4229100" y="3498850"/>
          <p14:tracePt t="347126" x="4222750" y="3492500"/>
          <p14:tracePt t="347144" x="4203700" y="3479800"/>
          <p14:tracePt t="347162" x="4152900" y="3454400"/>
          <p14:tracePt t="347177" x="4102100" y="3422650"/>
          <p14:tracePt t="347193" x="4070350" y="3390900"/>
          <p14:tracePt t="347211" x="4019550" y="3346450"/>
          <p14:tracePt t="347227" x="3994150" y="3314700"/>
          <p14:tracePt t="347243" x="3994150" y="3295650"/>
          <p14:tracePt t="347260" x="3981450" y="3282950"/>
          <p14:tracePt t="347277" x="3917950" y="3257550"/>
          <p14:tracePt t="347280" x="3867150" y="3238500"/>
          <p14:tracePt t="347294" x="3810000" y="3219450"/>
          <p14:tracePt t="347311" x="3549650" y="3111500"/>
          <p14:tracePt t="347327" x="3429000" y="3048000"/>
          <p14:tracePt t="347345" x="3365500" y="2990850"/>
          <p14:tracePt t="347363" x="3371850" y="2965450"/>
          <p14:tracePt t="347382" x="3441700" y="2952750"/>
          <p14:tracePt t="347394" x="3479800" y="2952750"/>
          <p14:tracePt t="347410" x="3581400" y="2952750"/>
          <p14:tracePt t="347427" x="3638550" y="2952750"/>
          <p14:tracePt t="347444" x="3651250" y="2952750"/>
          <p14:tracePt t="347460" x="3651250" y="2959100"/>
          <p14:tracePt t="347477" x="3663950" y="2959100"/>
          <p14:tracePt t="347479" x="3670300" y="2959100"/>
          <p14:tracePt t="347494" x="3676650" y="2965450"/>
          <p14:tracePt t="347496" x="3689350" y="2971800"/>
          <p14:tracePt t="347512" x="3746500" y="3003550"/>
          <p14:tracePt t="347528" x="3790950" y="3028950"/>
          <p14:tracePt t="347544" x="3816350" y="3048000"/>
          <p14:tracePt t="347564" x="3841750" y="3067050"/>
          <p14:tracePt t="347577" x="3841750" y="3079750"/>
          <p14:tracePt t="347596" x="3835400" y="3086100"/>
          <p14:tracePt t="347610" x="3835400" y="3092450"/>
          <p14:tracePt t="347628" x="3829050" y="3092450"/>
          <p14:tracePt t="347644" x="3816350" y="3092450"/>
          <p14:tracePt t="347661" x="3810000" y="3092450"/>
          <p14:tracePt t="347711" x="3829050" y="3098800"/>
          <p14:tracePt t="347727" x="3848100" y="3117850"/>
          <p14:tracePt t="347744" x="3873500" y="3143250"/>
          <p14:tracePt t="347763" x="3886200" y="3162300"/>
          <p14:tracePt t="347779" x="3892550" y="3168650"/>
          <p14:tracePt t="347836" x="3886200" y="3168650"/>
          <p14:tracePt t="347846" x="3886200" y="3175000"/>
          <p14:tracePt t="347861" x="3886200" y="3187700"/>
          <p14:tracePt t="347878" x="3886200" y="3213100"/>
          <p14:tracePt t="347893" x="3886200" y="3251200"/>
          <p14:tracePt t="347911" x="3898900" y="3289300"/>
          <p14:tracePt t="347930" x="3917950" y="3340100"/>
          <p14:tracePt t="347944" x="3917950" y="3352800"/>
          <p14:tracePt t="347948" x="3917950" y="3359150"/>
          <p14:tracePt t="348010" x="3911600" y="3352800"/>
          <p14:tracePt t="348153" x="3911600" y="3346450"/>
          <p14:tracePt t="348169" x="3917950" y="3333750"/>
          <p14:tracePt t="348182" x="3917950" y="3327400"/>
          <p14:tracePt t="348195" x="3917950" y="3321050"/>
          <p14:tracePt t="348336" x="3924300" y="3321050"/>
          <p14:tracePt t="348343" x="3924300" y="3314700"/>
          <p14:tracePt t="348366" x="3924300" y="3302000"/>
          <p14:tracePt t="348395" x="3924300" y="3289300"/>
          <p14:tracePt t="348542" x="3917950" y="3282950"/>
          <p14:tracePt t="348682" x="3917950" y="3276600"/>
          <p14:tracePt t="349254" x="3911600" y="3276600"/>
          <p14:tracePt t="349290" x="3905250" y="3282950"/>
          <p14:tracePt t="349433" x="3898900" y="3282950"/>
          <p14:tracePt t="349446" x="3898900" y="3289300"/>
          <p14:tracePt t="349462" x="3892550" y="3289300"/>
          <p14:tracePt t="349479" x="3886200" y="3289300"/>
          <p14:tracePt t="349600" x="3886200" y="3282950"/>
          <p14:tracePt t="349608" x="3892550" y="3282950"/>
          <p14:tracePt t="349625" x="3898900" y="3276600"/>
          <p14:tracePt t="349630" x="3898900" y="3270250"/>
          <p14:tracePt t="349646" x="3905250" y="3263900"/>
          <p14:tracePt t="349662" x="3930650" y="3257550"/>
          <p14:tracePt t="349679" x="3937000" y="3257550"/>
          <p14:tracePt t="349681" x="3949700" y="3251200"/>
          <p14:tracePt t="349696" x="3962400" y="3244850"/>
          <p14:tracePt t="349712" x="3981450" y="3238500"/>
          <p14:tracePt t="349729" x="3987800" y="3238500"/>
          <p14:tracePt t="349747" x="4013200" y="3225800"/>
          <p14:tracePt t="349765" x="4019550" y="3219450"/>
          <p14:tracePt t="349781" x="4025900" y="3213100"/>
          <p14:tracePt t="349796" x="4038600" y="3213100"/>
          <p14:tracePt t="349812" x="4044950" y="3206750"/>
          <p14:tracePt t="349846" x="4051300" y="3200400"/>
          <p14:tracePt t="349862" x="4051300" y="3194050"/>
          <p14:tracePt t="349879" x="4057650" y="3194050"/>
          <p14:tracePt t="349912" x="4057650" y="3187700"/>
          <p14:tracePt t="349963" x="4057650" y="3181350"/>
          <p14:tracePt t="349979" x="4044950" y="3175000"/>
          <p14:tracePt t="349996" x="4025900" y="3168650"/>
          <p14:tracePt t="349997" x="4019550" y="3168650"/>
          <p14:tracePt t="350012" x="4013200" y="3162300"/>
          <p14:tracePt t="350014" x="4000500" y="3155950"/>
          <p14:tracePt t="350033" x="3981450" y="3143250"/>
          <p14:tracePt t="350046" x="3968750" y="3130550"/>
          <p14:tracePt t="350047" x="3949700" y="3117850"/>
          <p14:tracePt t="350062" x="3924300" y="3105150"/>
          <p14:tracePt t="350082" x="3873500" y="3054350"/>
          <p14:tracePt t="350096" x="3835400" y="3009900"/>
          <p14:tracePt t="350112" x="3803650" y="2965450"/>
          <p14:tracePt t="350129" x="3778250" y="2940050"/>
          <p14:tracePt t="350146" x="3765550" y="2914650"/>
          <p14:tracePt t="350161" x="3759200" y="2895600"/>
          <p14:tracePt t="350180" x="3752850" y="2870200"/>
          <p14:tracePt t="350196" x="3746500" y="2851150"/>
          <p14:tracePt t="350213" x="3733800" y="2832100"/>
          <p14:tracePt t="350216" x="3733800" y="2825750"/>
          <p14:tracePt t="350234" x="3721100" y="2813050"/>
          <p14:tracePt t="350246" x="3714750" y="2813050"/>
          <p14:tracePt t="350263" x="3714750" y="2806700"/>
          <p14:tracePt t="350326" x="3708400" y="2813050"/>
          <p14:tracePt t="350347" x="3702050" y="2825750"/>
          <p14:tracePt t="350366" x="3689350" y="2838450"/>
          <p14:tracePt t="350380" x="3676650" y="2857500"/>
          <p14:tracePt t="350396" x="3670300" y="2876550"/>
          <p14:tracePt t="350413" x="3638550" y="2946400"/>
          <p14:tracePt t="350432" x="3606800" y="3003550"/>
          <p14:tracePt t="350446" x="3568700" y="3079750"/>
          <p14:tracePt t="350463" x="3524250" y="3149600"/>
          <p14:tracePt t="350479" x="3486150" y="3187700"/>
          <p14:tracePt t="350496" x="3454400" y="3206750"/>
          <p14:tracePt t="350513" x="3435350" y="3219450"/>
          <p14:tracePt t="350529" x="3429000" y="3225800"/>
          <p14:tracePt t="350546" x="3429000" y="3232150"/>
          <p14:tracePt t="350563" x="3429000" y="3251200"/>
          <p14:tracePt t="350580" x="3429000" y="3263900"/>
          <p14:tracePt t="350596" x="3429000" y="3282950"/>
          <p14:tracePt t="350613" x="3429000" y="3289300"/>
          <p14:tracePt t="350823" x="3429000" y="3282950"/>
          <p14:tracePt t="350830" x="3435350" y="3282950"/>
          <p14:tracePt t="350846" x="3435350" y="3270250"/>
          <p14:tracePt t="350864" x="3435350" y="3263900"/>
          <p14:tracePt t="350881" x="3435350" y="3257550"/>
          <p14:tracePt t="350897" x="3448050" y="3219450"/>
          <p14:tracePt t="350913" x="3460750" y="3206750"/>
          <p14:tracePt t="350915" x="3467100" y="3187700"/>
          <p14:tracePt t="350930" x="3492500" y="3136900"/>
          <p14:tracePt t="350947" x="3505200" y="3098800"/>
          <p14:tracePt t="350964" x="3524250" y="3048000"/>
          <p14:tracePt t="350982" x="3530600" y="3022600"/>
          <p14:tracePt t="350997" x="3536950" y="3003550"/>
          <p14:tracePt t="351013" x="3543300" y="2990850"/>
          <p14:tracePt t="351100" x="3543300" y="2984500"/>
          <p14:tracePt t="351113" x="3543300" y="2978150"/>
          <p14:tracePt t="351131" x="3549650" y="2965450"/>
          <p14:tracePt t="351147" x="3549650" y="2959100"/>
          <p14:tracePt t="351164" x="3549650" y="2952750"/>
          <p14:tracePt t="351197" x="3556000" y="2946400"/>
          <p14:tracePt t="351246" x="3549650" y="2946400"/>
          <p14:tracePt t="351254" x="3549650" y="2940050"/>
          <p14:tracePt t="351281" x="3549650" y="2933700"/>
          <p14:tracePt t="351297" x="3549650" y="2908300"/>
          <p14:tracePt t="351314" x="3549650" y="2882900"/>
          <p14:tracePt t="351315" x="3549650" y="2870200"/>
          <p14:tracePt t="351330" x="3556000" y="2863850"/>
          <p14:tracePt t="351332" x="3556000" y="2857500"/>
          <p14:tracePt t="351348" x="3556000" y="2851150"/>
          <p14:tracePt t="351477" x="3556000" y="2857500"/>
          <p14:tracePt t="351497" x="3556000" y="2870200"/>
          <p14:tracePt t="351514" x="3530600" y="2908300"/>
          <p14:tracePt t="351530" x="3498850" y="2959100"/>
          <p14:tracePt t="351547" x="3479800" y="2984500"/>
          <p14:tracePt t="351564" x="3454400" y="3009900"/>
          <p14:tracePt t="351581" x="3441700" y="3041650"/>
          <p14:tracePt t="351598" x="3441700" y="3060700"/>
          <p14:tracePt t="351614" x="3454400" y="3098800"/>
          <p14:tracePt t="351631" x="3460750" y="3117850"/>
          <p14:tracePt t="351647" x="3460750" y="3162300"/>
          <p14:tracePt t="351664" x="3429000" y="3206750"/>
          <p14:tracePt t="351680" x="3397250" y="3244850"/>
          <p14:tracePt t="351697" x="3384550" y="3257550"/>
          <p14:tracePt t="351714" x="3371850" y="3270250"/>
          <p14:tracePt t="351730" x="3365500" y="3270250"/>
          <p14:tracePt t="351781" x="3365500" y="3276600"/>
          <p14:tracePt t="351798" x="3365500" y="3282950"/>
          <p14:tracePt t="351816" x="3365500" y="3308350"/>
          <p14:tracePt t="351832" x="3359150" y="3314700"/>
          <p14:tracePt t="351847" x="3359150" y="3321050"/>
          <p14:tracePt t="351970" x="3378200" y="3308350"/>
          <p14:tracePt t="351981" x="3384550" y="3302000"/>
          <p14:tracePt t="351998" x="3403600" y="3282950"/>
          <p14:tracePt t="352013" x="3422650" y="3257550"/>
          <p14:tracePt t="352030" x="3435350" y="3232150"/>
          <p14:tracePt t="352047" x="3441700" y="3219450"/>
          <p14:tracePt t="352049" x="3441700" y="3213100"/>
          <p14:tracePt t="352112" x="3441700" y="3206750"/>
          <p14:tracePt t="352127" x="3441700" y="3200400"/>
          <p14:tracePt t="352134" x="3448050" y="3194050"/>
          <p14:tracePt t="352148" x="3448050" y="3187700"/>
          <p14:tracePt t="352164" x="3460750" y="3168650"/>
          <p14:tracePt t="352182" x="3473450" y="3155950"/>
          <p14:tracePt t="352214" x="3479800" y="3155950"/>
          <p14:tracePt t="352231" x="3486150" y="3155950"/>
          <p14:tracePt t="352268" x="3486150" y="3162300"/>
          <p14:tracePt t="352283" x="3486150" y="3168650"/>
          <p14:tracePt t="352299" x="3486150" y="3194050"/>
          <p14:tracePt t="352315" x="3486150" y="3225800"/>
          <p14:tracePt t="352331" x="3486150" y="3257550"/>
          <p14:tracePt t="352348" x="3486150" y="3289300"/>
          <p14:tracePt t="352366" x="3473450" y="3308350"/>
          <p14:tracePt t="352381" x="3467100" y="3327400"/>
          <p14:tracePt t="352398" x="3467100" y="3340100"/>
          <p14:tracePt t="352413" x="3454400" y="3352800"/>
          <p14:tracePt t="352431" x="3441700" y="3365500"/>
          <p14:tracePt t="352448" x="3429000" y="3371850"/>
          <p14:tracePt t="352464" x="3409950" y="3384550"/>
          <p14:tracePt t="352481" x="3397250" y="3397250"/>
          <p14:tracePt t="352498" x="3390900" y="3403600"/>
          <p14:tracePt t="352515" x="3384550" y="3409950"/>
          <p14:tracePt t="352776" x="3384550" y="3422650"/>
          <p14:tracePt t="352799" x="3409950" y="3517900"/>
          <p14:tracePt t="352817" x="3409950" y="3581400"/>
          <p14:tracePt t="352834" x="3397250" y="3619500"/>
          <p14:tracePt t="352848" x="3390900" y="3644900"/>
          <p14:tracePt t="352900" x="3390900" y="3632200"/>
          <p14:tracePt t="352915" x="3390900" y="3625850"/>
          <p14:tracePt t="352932" x="3409950" y="3625850"/>
          <p14:tracePt t="352949" x="3422650" y="3625850"/>
          <p14:tracePt t="352952" x="3429000" y="3625850"/>
          <p14:tracePt t="352965" x="3435350" y="3625850"/>
          <p14:tracePt t="352982" x="3441700" y="3625850"/>
          <p14:tracePt t="352984" x="3448050" y="3625850"/>
          <p14:tracePt t="352998" x="3454400" y="3625850"/>
          <p14:tracePt t="353016" x="3479800" y="3619500"/>
          <p14:tracePt t="353032" x="3505200" y="3600450"/>
          <p14:tracePt t="353049" x="3536950" y="3556000"/>
          <p14:tracePt t="353065" x="3549650" y="3511550"/>
          <p14:tracePt t="353084" x="3549650" y="3498850"/>
          <p14:tracePt t="353121" x="3549650" y="3492500"/>
          <p14:tracePt t="353137" x="3543300" y="3486150"/>
          <p14:tracePt t="353148" x="3543300" y="3479800"/>
          <p14:tracePt t="353166" x="3524250" y="3454400"/>
          <p14:tracePt t="353182" x="3492500" y="3409950"/>
          <p14:tracePt t="353198" x="3448050" y="3346450"/>
          <p14:tracePt t="353215" x="3397250" y="3289300"/>
          <p14:tracePt t="353232" x="3371850" y="3270250"/>
          <p14:tracePt t="353249" x="3365500" y="3270250"/>
          <p14:tracePt t="353251" x="3365500" y="3263900"/>
          <p14:tracePt t="353265" x="3359150" y="3263900"/>
          <p14:tracePt t="353282" x="3340100" y="3270250"/>
          <p14:tracePt t="353299" x="3333750" y="3276600"/>
          <p14:tracePt t="353315" x="3327400" y="3276600"/>
          <p14:tracePt t="353316" x="3321050" y="3276600"/>
          <p14:tracePt t="353332" x="3308350" y="3276600"/>
          <p14:tracePt t="353348" x="3282950" y="3276600"/>
          <p14:tracePt t="353365" x="3225800" y="3276600"/>
          <p14:tracePt t="353382" x="3187700" y="3282950"/>
          <p14:tracePt t="353398" x="3143250" y="3282950"/>
          <p14:tracePt t="353415" x="3117850" y="3282950"/>
          <p14:tracePt t="353432" x="3105150" y="3282950"/>
          <p14:tracePt t="353449" x="3105150" y="3289300"/>
          <p14:tracePt t="353465" x="3111500" y="3314700"/>
          <p14:tracePt t="353468" x="3124200" y="3346450"/>
          <p14:tracePt t="353483" x="3130550" y="3365500"/>
          <p14:tracePt t="353484" x="3130550" y="3384550"/>
          <p14:tracePt t="353501" x="3130550" y="3422650"/>
          <p14:tracePt t="353515" x="3130550" y="3467100"/>
          <p14:tracePt t="353517" x="3130550" y="3492500"/>
          <p14:tracePt t="353532" x="3124200" y="3524250"/>
          <p14:tracePt t="353549" x="3124200" y="3543300"/>
          <p14:tracePt t="353566" x="3124200" y="3562350"/>
          <p14:tracePt t="353582" x="3149600" y="3581400"/>
          <p14:tracePt t="353599" x="3194050" y="3600450"/>
          <p14:tracePt t="353615" x="3257550" y="3619500"/>
          <p14:tracePt t="353632" x="3378200" y="3632200"/>
          <p14:tracePt t="353649" x="3454400" y="3632200"/>
          <p14:tracePt t="353665" x="3517900" y="3632200"/>
          <p14:tracePt t="353682" x="3549650" y="3625850"/>
          <p14:tracePt t="353700" x="3568700" y="3606800"/>
          <p14:tracePt t="353716" x="3575050" y="3581400"/>
          <p14:tracePt t="353732" x="3581400" y="3524250"/>
          <p14:tracePt t="353750" x="3575050" y="3479800"/>
          <p14:tracePt t="353765" x="3549650" y="3441700"/>
          <p14:tracePt t="353783" x="3524250" y="3416300"/>
          <p14:tracePt t="353799" x="3479800" y="3384550"/>
          <p14:tracePt t="353816" x="3429000" y="3346450"/>
          <p14:tracePt t="353833" x="3390900" y="3327400"/>
          <p14:tracePt t="353849" x="3321050" y="3289300"/>
          <p14:tracePt t="353866" x="3289300" y="3276600"/>
          <p14:tracePt t="353867" x="3225800" y="3257550"/>
          <p14:tracePt t="353883" x="3175000" y="3244850"/>
          <p14:tracePt t="353899" x="3130550" y="3244850"/>
          <p14:tracePt t="353916" x="3111500" y="3244850"/>
          <p14:tracePt t="353932" x="3105150" y="3257550"/>
          <p14:tracePt t="353949" x="3105150" y="3282950"/>
          <p14:tracePt t="353966" x="3105150" y="3302000"/>
          <p14:tracePt t="353982" x="3124200" y="3346450"/>
          <p14:tracePt t="353999" x="3149600" y="3365500"/>
          <p14:tracePt t="354015" x="3175000" y="3384550"/>
          <p14:tracePt t="354032" x="3206750" y="3403600"/>
          <p14:tracePt t="354049" x="3302000" y="3429000"/>
          <p14:tracePt t="354066" x="3384550" y="3448050"/>
          <p14:tracePt t="354083" x="3498850" y="3454400"/>
          <p14:tracePt t="354102" x="3562350" y="3460750"/>
          <p14:tracePt t="354116" x="3581400" y="3460750"/>
          <p14:tracePt t="354132" x="3587750" y="3460750"/>
          <p14:tracePt t="354149" x="3581400" y="3460750"/>
          <p14:tracePt t="354166" x="3517900" y="3467100"/>
          <p14:tracePt t="354183" x="3429000" y="3467100"/>
          <p14:tracePt t="354186" x="3390900" y="3467100"/>
          <p14:tracePt t="354199" x="3359150" y="3467100"/>
          <p14:tracePt t="354201" x="3340100" y="3467100"/>
          <p14:tracePt t="354217" x="3308350" y="3467100"/>
          <p14:tracePt t="354233" x="3295650" y="3460750"/>
          <p14:tracePt t="354251" x="3308350" y="3441700"/>
          <p14:tracePt t="354266" x="3365500" y="3416300"/>
          <p14:tracePt t="354283" x="3435350" y="3403600"/>
          <p14:tracePt t="354300" x="3517900" y="3384550"/>
          <p14:tracePt t="354316" x="3562350" y="3378200"/>
          <p14:tracePt t="354333" x="3587750" y="3365500"/>
          <p14:tracePt t="354350" x="3606800" y="3359150"/>
          <p14:tracePt t="354367" x="3619500" y="3346450"/>
          <p14:tracePt t="354383" x="3638550" y="3333750"/>
          <p14:tracePt t="354400" x="3663950" y="3302000"/>
          <p14:tracePt t="354416" x="3683000" y="3282950"/>
          <p14:tracePt t="354435" x="3708400" y="3257550"/>
          <p14:tracePt t="354450" x="3714750" y="3251200"/>
          <p14:tracePt t="354466" x="3721100" y="3244850"/>
          <p14:tracePt t="354499" x="3727450" y="3238500"/>
          <p14:tracePt t="354516" x="3746500" y="3219450"/>
          <p14:tracePt t="354533" x="3765550" y="3181350"/>
          <p14:tracePt t="354550" x="3771900" y="3130550"/>
          <p14:tracePt t="354566" x="3771900" y="3054350"/>
          <p14:tracePt t="354584" x="3771900" y="3022600"/>
          <p14:tracePt t="354600" x="3771900" y="3009900"/>
          <p14:tracePt t="354616" x="3771900" y="2990850"/>
          <p14:tracePt t="354633" x="3771900" y="2984500"/>
          <p14:tracePt t="354650" x="3765550" y="2965450"/>
          <p14:tracePt t="354666" x="3752850" y="2959100"/>
          <p14:tracePt t="354684" x="3733800" y="2940050"/>
          <p14:tracePt t="354701" x="3721100" y="2921000"/>
          <p14:tracePt t="354716" x="3714750" y="2914650"/>
          <p14:tracePt t="354766" x="3708400" y="2927350"/>
          <p14:tracePt t="354783" x="3708400" y="2933700"/>
          <p14:tracePt t="354816" x="3714750" y="2933700"/>
          <p14:tracePt t="354872" x="3708400" y="2927350"/>
          <p14:tracePt t="354890" x="3708400" y="2921000"/>
          <p14:tracePt t="354917" x="3702050" y="2921000"/>
          <p14:tracePt t="355182" x="3695700" y="2921000"/>
          <p14:tracePt t="355318" x="3689350" y="2921000"/>
          <p14:tracePt t="355372" x="3683000" y="2921000"/>
          <p14:tracePt t="355386" x="3676650" y="2921000"/>
          <p14:tracePt t="355401" x="3676650" y="2927350"/>
          <p14:tracePt t="355419" x="3663950" y="2933700"/>
          <p14:tracePt t="355437" x="3657600" y="2933700"/>
          <p14:tracePt t="355584" x="3651250" y="2933700"/>
          <p14:tracePt t="355624" x="3644900" y="2933700"/>
          <p14:tracePt t="355832" x="3651250" y="2933700"/>
          <p14:tracePt t="355840" x="3657600" y="2933700"/>
          <p14:tracePt t="355854" x="3663950" y="2933700"/>
          <p14:tracePt t="355885" x="3670300" y="2933700"/>
          <p14:tracePt t="355901" x="3676650" y="2933700"/>
          <p14:tracePt t="355961" x="3676650" y="2940050"/>
          <p14:tracePt t="355968" x="3689350" y="2959100"/>
          <p14:tracePt t="355984" x="3714750" y="2997200"/>
          <p14:tracePt t="356004" x="3746500" y="3048000"/>
          <p14:tracePt t="356016" x="3752850" y="3086100"/>
          <p14:tracePt t="356034" x="3752850" y="3117850"/>
          <p14:tracePt t="356051" x="3752850" y="3136900"/>
          <p14:tracePt t="356067" x="3752850" y="3143250"/>
          <p14:tracePt t="356084" x="3752850" y="3149600"/>
          <p14:tracePt t="356101" x="3746500" y="3149600"/>
          <p14:tracePt t="356134" x="3746500" y="3155950"/>
          <p14:tracePt t="356371" x="3752850" y="3149600"/>
          <p14:tracePt t="356379" x="3759200" y="3143250"/>
          <p14:tracePt t="356386" x="3765550" y="3136900"/>
          <p14:tracePt t="356401" x="3771900" y="3130550"/>
          <p14:tracePt t="356418" x="3778250" y="3124200"/>
          <p14:tracePt t="356435" x="3778250" y="3117850"/>
          <p14:tracePt t="356451" x="3778250" y="3111500"/>
          <p14:tracePt t="356596" x="3778250" y="3117850"/>
          <p14:tracePt t="356603" x="3771900" y="3124200"/>
          <p14:tracePt t="356618" x="3752850" y="3136900"/>
          <p14:tracePt t="356636" x="3683000" y="3187700"/>
          <p14:tracePt t="356651" x="3613150" y="3225800"/>
          <p14:tracePt t="356668" x="3562350" y="3263900"/>
          <p14:tracePt t="356685" x="3524250" y="3302000"/>
          <p14:tracePt t="356703" x="3511550" y="3314700"/>
          <p14:tracePt t="356718" x="3505200" y="3314700"/>
          <p14:tracePt t="356752" x="3505200" y="3321050"/>
          <p14:tracePt t="356768" x="3498850" y="3327400"/>
          <p14:tracePt t="356787" x="3479800" y="3340100"/>
          <p14:tracePt t="356888" x="3473450" y="3340100"/>
          <p14:tracePt t="356902" x="3460750" y="3333750"/>
          <p14:tracePt t="356918" x="3454400" y="3321050"/>
          <p14:tracePt t="356935" x="3435350" y="3308350"/>
          <p14:tracePt t="356952" x="3422650" y="3302000"/>
          <p14:tracePt t="356970" x="3378200" y="3302000"/>
          <p14:tracePt t="356985" x="3321050" y="3308350"/>
          <p14:tracePt t="357002" x="3270250" y="3314700"/>
          <p14:tracePt t="357019" x="3257550" y="3314700"/>
          <p14:tracePt t="357035" x="3251200" y="3314700"/>
          <p14:tracePt t="357068" x="3244850" y="3327400"/>
          <p14:tracePt t="357085" x="3213100" y="3365500"/>
          <p14:tracePt t="357104" x="3187700" y="3384550"/>
          <p14:tracePt t="357118" x="3168650" y="3409950"/>
          <p14:tracePt t="357135" x="3162300" y="3429000"/>
          <p14:tracePt t="357152" x="3162300" y="3448050"/>
          <p14:tracePt t="357169" x="3187700" y="3473450"/>
          <p14:tracePt t="357185" x="3225800" y="3492500"/>
          <p14:tracePt t="357202" x="3327400" y="3517900"/>
          <p14:tracePt t="357218" x="3409950" y="3536950"/>
          <p14:tracePt t="357235" x="3473450" y="3543300"/>
          <p14:tracePt t="357252" x="3530600" y="3556000"/>
          <p14:tracePt t="357268" x="3556000" y="3556000"/>
          <p14:tracePt t="357285" x="3575050" y="3556000"/>
          <p14:tracePt t="357302" x="3600450" y="3549650"/>
          <p14:tracePt t="357318" x="3619500" y="3543300"/>
          <p14:tracePt t="357320" x="3625850" y="3536950"/>
          <p14:tracePt t="357336" x="3644900" y="3524250"/>
          <p14:tracePt t="357352" x="3644900" y="3517900"/>
          <p14:tracePt t="357369" x="3644900" y="3505200"/>
          <p14:tracePt t="357385" x="3638550" y="3498850"/>
          <p14:tracePt t="357402" x="3606800" y="3479800"/>
          <p14:tracePt t="357419" x="3575050" y="3467100"/>
          <p14:tracePt t="357435" x="3562350" y="3454400"/>
          <p14:tracePt t="357452" x="3556000" y="3441700"/>
          <p14:tracePt t="357468" x="3556000" y="3429000"/>
          <p14:tracePt t="357503" x="3492500" y="3454400"/>
          <p14:tracePt t="357518" x="3441700" y="3473450"/>
          <p14:tracePt t="357521" x="3435350" y="3473450"/>
          <p14:tracePt t="360780" x="3435350" y="3479800"/>
          <p14:tracePt t="360785" x="3441700" y="3486150"/>
          <p14:tracePt t="360805" x="3517900" y="3556000"/>
          <p14:tracePt t="360822" x="3644900" y="3638550"/>
          <p14:tracePt t="360838" x="3797300" y="3695700"/>
          <p14:tracePt t="360855" x="3994150" y="3727450"/>
          <p14:tracePt t="360872" x="4191000" y="3740150"/>
          <p14:tracePt t="360893" x="4368800" y="3632200"/>
          <p14:tracePt t="360905" x="4387850" y="3562350"/>
          <p14:tracePt t="360922" x="4362450" y="3321050"/>
          <p14:tracePt t="360938" x="4356100" y="3225800"/>
          <p14:tracePt t="360955" x="4362450" y="3200400"/>
          <p14:tracePt t="360972" x="4394200" y="3117850"/>
          <p14:tracePt t="360988" x="4394200" y="3086100"/>
          <p14:tracePt t="361005" x="4381500" y="3048000"/>
          <p14:tracePt t="361022" x="4362450" y="3022600"/>
          <p14:tracePt t="361041" x="4356100" y="3016250"/>
          <p14:tracePt t="361072" x="4356100" y="3035300"/>
          <p14:tracePt t="361089" x="4362450" y="3086100"/>
          <p14:tracePt t="361105" x="4362450" y="3124200"/>
          <p14:tracePt t="361122" x="4362450" y="3155950"/>
          <p14:tracePt t="361139" x="4356100" y="3187700"/>
          <p14:tracePt t="361155" x="4318000" y="3206750"/>
          <p14:tracePt t="361173" x="4292600" y="3213100"/>
          <p14:tracePt t="361188" x="4159250" y="3194050"/>
          <p14:tracePt t="361205" x="4019550" y="3162300"/>
          <p14:tracePt t="361222" x="3924300" y="3124200"/>
          <p14:tracePt t="361239" x="3822700" y="3073400"/>
          <p14:tracePt t="361256" x="3752850" y="3035300"/>
          <p14:tracePt t="361272" x="3689350" y="2990850"/>
          <p14:tracePt t="361289" x="3670300" y="2971800"/>
          <p14:tracePt t="361305" x="3670300" y="2959100"/>
          <p14:tracePt t="361322" x="3670300" y="2952750"/>
          <p14:tracePt t="361338" x="3644900" y="2952750"/>
          <p14:tracePt t="361355" x="3568700" y="2965450"/>
          <p14:tracePt t="361374" x="3384550" y="3022600"/>
          <p14:tracePt t="361388" x="3333750" y="3054350"/>
          <p14:tracePt t="361390" x="3321050" y="3079750"/>
          <p14:tracePt t="361405" x="3321050" y="3098800"/>
          <p14:tracePt t="361422" x="3365500" y="3149600"/>
          <p14:tracePt t="361439" x="3473450" y="3175000"/>
          <p14:tracePt t="361455" x="3613150" y="3194050"/>
          <p14:tracePt t="361472" x="3695700" y="3213100"/>
          <p14:tracePt t="361488" x="3714750" y="3213100"/>
          <p14:tracePt t="361506" x="3721100" y="3232150"/>
          <p14:tracePt t="361522" x="3721100" y="3244850"/>
          <p14:tracePt t="361539" x="3721100" y="3257550"/>
          <p14:tracePt t="361572" x="3727450" y="3251200"/>
          <p14:tracePt t="361589" x="3740150" y="3238500"/>
          <p14:tracePt t="361605" x="3759200" y="3225800"/>
          <p14:tracePt t="361622" x="3765550" y="3219450"/>
          <p14:tracePt t="361639" x="3765550" y="3213100"/>
          <p14:tracePt t="361655" x="3765550" y="3200400"/>
          <p14:tracePt t="361672" x="3765550" y="3181350"/>
          <p14:tracePt t="361676" x="3765550" y="3162300"/>
          <p14:tracePt t="361693" x="3765550" y="3117850"/>
          <p14:tracePt t="361705" x="3759200" y="3079750"/>
          <p14:tracePt t="361722" x="3727450" y="2990850"/>
          <p14:tracePt t="361740" x="3676650" y="2901950"/>
          <p14:tracePt t="361756" x="3657600" y="2882900"/>
          <p14:tracePt t="361773" x="3651250" y="2876550"/>
          <p14:tracePt t="361789" x="3638550" y="2876550"/>
          <p14:tracePt t="361805" x="3625850" y="2870200"/>
          <p14:tracePt t="361822" x="3619500" y="2870200"/>
          <p14:tracePt t="361877" x="3606800" y="2870200"/>
          <p14:tracePt t="361898" x="3581400" y="2882900"/>
          <p14:tracePt t="361905" x="3562350" y="2895600"/>
          <p14:tracePt t="361922" x="3511550" y="2921000"/>
          <p14:tracePt t="361939" x="3486150" y="2940050"/>
          <p14:tracePt t="361956" x="3479800" y="2940050"/>
          <p14:tracePt t="361992" x="3486150" y="2933700"/>
          <p14:tracePt t="362006" x="3517900" y="2921000"/>
          <p14:tracePt t="362023" x="3568700" y="2901950"/>
          <p14:tracePt t="362043" x="3587750" y="2901950"/>
          <p14:tracePt t="362056" x="3600450" y="2921000"/>
          <p14:tracePt t="362073" x="3619500" y="2952750"/>
          <p14:tracePt t="362091" x="3625850" y="2965450"/>
          <p14:tracePt t="362106" x="3632200" y="2978150"/>
          <p14:tracePt t="362122" x="3644900" y="2984500"/>
          <p14:tracePt t="362139" x="3670300" y="2990850"/>
          <p14:tracePt t="362156" x="3676650" y="2997200"/>
          <p14:tracePt t="366362" x="3625850" y="2971800"/>
          <p14:tracePt t="366376" x="3536950" y="2901950"/>
          <p14:tracePt t="366393" x="3486150" y="2857500"/>
          <p14:tracePt t="366410" x="3473450" y="2838450"/>
          <p14:tracePt t="366427" x="3467100" y="2838450"/>
          <p14:tracePt t="366444" x="3460750" y="2838450"/>
          <p14:tracePt t="366460" x="3416300" y="2857500"/>
          <p14:tracePt t="366476" x="3346450" y="2882900"/>
          <p14:tracePt t="366493" x="3302000" y="2927350"/>
          <p14:tracePt t="366510" x="3302000" y="2959100"/>
          <p14:tracePt t="366526" x="3321050" y="2978150"/>
          <p14:tracePt t="366543" x="3359150" y="2997200"/>
          <p14:tracePt t="366560" x="3365500" y="2997200"/>
          <p14:tracePt t="366593" x="3359150" y="3022600"/>
          <p14:tracePt t="366610" x="3346450" y="3067050"/>
          <p14:tracePt t="366626" x="3340100" y="3117850"/>
          <p14:tracePt t="366643" x="3340100" y="3130550"/>
          <p14:tracePt t="366660" x="3340100" y="3143250"/>
          <p14:tracePt t="366718" x="3340100" y="3149600"/>
          <p14:tracePt t="366729" x="3340100" y="3155950"/>
          <p14:tracePt t="366743" x="3352800" y="3181350"/>
          <p14:tracePt t="366760" x="3371850" y="3206750"/>
          <p14:tracePt t="366777" x="3390900" y="3225800"/>
          <p14:tracePt t="366795" x="3403600" y="3232150"/>
          <p14:tracePt t="366810" x="3409950" y="3232150"/>
          <p14:tracePt t="366827" x="3416300" y="3232150"/>
          <p14:tracePt t="366844" x="3429000" y="3213100"/>
          <p14:tracePt t="366860" x="3448050" y="3194050"/>
          <p14:tracePt t="366861" x="3460750" y="3175000"/>
          <p14:tracePt t="366877" x="3479800" y="3143250"/>
          <p14:tracePt t="366879" x="3492500" y="3130550"/>
          <p14:tracePt t="366897" x="3517900" y="3105150"/>
          <p14:tracePt t="366910" x="3543300" y="3073400"/>
          <p14:tracePt t="366911" x="3556000" y="3054350"/>
          <p14:tracePt t="366926" x="3587750" y="3016250"/>
          <p14:tracePt t="366943" x="3632200" y="2959100"/>
          <p14:tracePt t="366960" x="3676650" y="2914650"/>
          <p14:tracePt t="366978" x="3702050" y="2895600"/>
          <p14:tracePt t="366993" x="3714750" y="2895600"/>
          <p14:tracePt t="367010" x="3721100" y="2889250"/>
          <p14:tracePt t="367026" x="3721100" y="2895600"/>
          <p14:tracePt t="367043" x="3721100" y="2921000"/>
          <p14:tracePt t="367060" x="3695700" y="2959100"/>
          <p14:tracePt t="367077" x="3689350" y="2984500"/>
          <p14:tracePt t="367093" x="3676650" y="3016250"/>
          <p14:tracePt t="367111" x="3651250" y="3105150"/>
          <p14:tracePt t="367127" x="3644900" y="3143250"/>
          <p14:tracePt t="367128" x="3638550" y="3181350"/>
          <p14:tracePt t="367143" x="3625850" y="3219450"/>
          <p14:tracePt t="367145" x="3613150" y="3257550"/>
          <p14:tracePt t="367165" x="3562350" y="3352800"/>
          <p14:tracePt t="367168" x="3549650" y="3371850"/>
          <p14:tracePt t="367177" x="3536950" y="3384550"/>
          <p14:tracePt t="367193" x="3536950" y="3397250"/>
          <p14:tracePt t="367227" x="3530600" y="3384550"/>
          <p14:tracePt t="367243" x="3536950" y="3346450"/>
          <p14:tracePt t="367260" x="3556000" y="3308350"/>
          <p14:tracePt t="367277" x="3581400" y="3276600"/>
          <p14:tracePt t="367294" x="3632200" y="3225800"/>
          <p14:tracePt t="367310" x="3670300" y="3200400"/>
          <p14:tracePt t="367327" x="3714750" y="3155950"/>
          <p14:tracePt t="367344" x="3778250" y="3092450"/>
          <p14:tracePt t="367360" x="3835400" y="3035300"/>
          <p14:tracePt t="367360" x="3854450" y="3003550"/>
          <p14:tracePt t="367377" x="3879850" y="2952750"/>
          <p14:tracePt t="367398" x="3886200" y="2927350"/>
          <p14:tracePt t="367444" x="3873500" y="2940050"/>
          <p14:tracePt t="367460" x="3829050" y="2997200"/>
          <p14:tracePt t="367478" x="3765550" y="3073400"/>
          <p14:tracePt t="367494" x="3714750" y="3143250"/>
          <p14:tracePt t="367510" x="3689350" y="3206750"/>
          <p14:tracePt t="367528" x="3670300" y="3295650"/>
          <p14:tracePt t="367547" x="3657600" y="3403600"/>
          <p14:tracePt t="367549" x="3657600" y="3448050"/>
          <p14:tracePt t="367568" x="3651250" y="3498850"/>
          <p14:tracePt t="367577" x="3651250" y="3517900"/>
          <p14:tracePt t="367594" x="3657600" y="3536950"/>
          <p14:tracePt t="367611" x="3657600" y="3543300"/>
          <p14:tracePt t="367644" x="3670300" y="3524250"/>
          <p14:tracePt t="367660" x="3689350" y="3473450"/>
          <p14:tracePt t="367678" x="3708400" y="3435350"/>
          <p14:tracePt t="367696" x="3740150" y="3397250"/>
          <p14:tracePt t="367711" x="3746500" y="3390900"/>
          <p14:tracePt t="367713" x="3759200" y="3384550"/>
          <p14:tracePt t="367727" x="3765550" y="3378200"/>
          <p14:tracePt t="367744" x="3803650" y="3352800"/>
          <p14:tracePt t="367761" x="3822700" y="3340100"/>
          <p14:tracePt t="367778" x="3854450" y="3314700"/>
          <p14:tracePt t="367794" x="3886200" y="3282950"/>
          <p14:tracePt t="367811" x="3898900" y="3244850"/>
          <p14:tracePt t="367830" x="3905250" y="3225800"/>
          <p14:tracePt t="367844" x="3905250" y="3213100"/>
          <p14:tracePt t="367861" x="3905250" y="3206750"/>
          <p14:tracePt t="367894" x="3905250" y="3194050"/>
          <p14:tracePt t="367911" x="3905250" y="3187700"/>
          <p14:tracePt t="367928" x="3905250" y="3181350"/>
          <p14:tracePt t="367930" x="3905250" y="3175000"/>
          <p14:tracePt t="367945" x="3905250" y="3168650"/>
          <p14:tracePt t="367946" x="3905250" y="3155950"/>
          <p14:tracePt t="367962" x="3905250" y="3136900"/>
          <p14:tracePt t="367977" x="3905250" y="3130550"/>
          <p14:tracePt t="367979" x="3905250" y="3117850"/>
          <p14:tracePt t="367994" x="3905250" y="3105150"/>
          <p14:tracePt t="368011" x="3905250" y="3098800"/>
          <p14:tracePt t="368088" x="3905250" y="3092450"/>
          <p14:tracePt t="368100" x="3898900" y="3092450"/>
          <p14:tracePt t="368128" x="3898900" y="3098800"/>
          <p14:tracePt t="368135" x="3898900" y="3117850"/>
          <p14:tracePt t="368144" x="3892550" y="3175000"/>
          <p14:tracePt t="368161" x="3860800" y="3270250"/>
          <p14:tracePt t="368183" x="3778250" y="3378200"/>
          <p14:tracePt t="368194" x="3752850" y="3409950"/>
          <p14:tracePt t="368213" x="3727450" y="3435350"/>
          <p14:tracePt t="368228" x="3708400" y="3448050"/>
          <p14:tracePt t="368244" x="3702050" y="3448050"/>
          <p14:tracePt t="368298" x="3708400" y="3441700"/>
          <p14:tracePt t="368311" x="3708400" y="3435350"/>
          <p14:tracePt t="368328" x="3740150" y="3409950"/>
          <p14:tracePt t="368345" x="3752850" y="3397250"/>
          <p14:tracePt t="368363" x="3835400" y="3327400"/>
          <p14:tracePt t="368378" x="3905250" y="3263900"/>
          <p14:tracePt t="368394" x="3962400" y="3194050"/>
          <p14:tracePt t="368411" x="4000500" y="3143250"/>
          <p14:tracePt t="368430" x="4013200" y="3117850"/>
          <p14:tracePt t="368444" x="4019550" y="3098800"/>
          <p14:tracePt t="368461" x="4019550" y="3086100"/>
          <p14:tracePt t="368478" x="4013200" y="3079750"/>
          <p14:tracePt t="368495" x="4006850" y="3067050"/>
          <p14:tracePt t="368511" x="4000500" y="3060700"/>
          <p14:tracePt t="368545" x="3987800" y="3098800"/>
          <p14:tracePt t="368562" x="3956050" y="3175000"/>
          <p14:tracePt t="368582" x="3867150" y="3314700"/>
          <p14:tracePt t="368594" x="3835400" y="3352800"/>
          <p14:tracePt t="368614" x="3790950" y="3403600"/>
          <p14:tracePt t="368628" x="3784600" y="3416300"/>
          <p14:tracePt t="368645" x="3778250" y="3416300"/>
          <p14:tracePt t="368699" x="3778250" y="3422650"/>
          <p14:tracePt t="368744" x="3784600" y="3422650"/>
          <p14:tracePt t="368758" x="3790950" y="3416300"/>
          <p14:tracePt t="368764" x="3797300" y="3409950"/>
          <p14:tracePt t="368778" x="3835400" y="3371850"/>
          <p14:tracePt t="368795" x="3867150" y="3327400"/>
          <p14:tracePt t="368812" x="3892550" y="3282950"/>
          <p14:tracePt t="368829" x="3917950" y="3219450"/>
          <p14:tracePt t="368845" x="3917950" y="3175000"/>
          <p14:tracePt t="368861" x="3917950" y="3143250"/>
          <p14:tracePt t="368864" x="3911600" y="3136900"/>
          <p14:tracePt t="368879" x="3911600" y="3124200"/>
          <p14:tracePt t="368926" x="3911600" y="3130550"/>
          <p14:tracePt t="368934" x="3905250" y="3143250"/>
          <p14:tracePt t="368945" x="3905250" y="3162300"/>
          <p14:tracePt t="368962" x="3892550" y="3213100"/>
          <p14:tracePt t="368978" x="3873500" y="3270250"/>
          <p14:tracePt t="368995" x="3854450" y="3314700"/>
          <p14:tracePt t="369012" x="3835400" y="3378200"/>
          <p14:tracePt t="369029" x="3784600" y="3486150"/>
          <p14:tracePt t="369046" x="3759200" y="3556000"/>
          <p14:tracePt t="369062" x="3746500" y="3600450"/>
          <p14:tracePt t="369078" x="3746500" y="3625850"/>
          <p14:tracePt t="369095" x="3746500" y="3632200"/>
          <p14:tracePt t="369128" x="3752850" y="3613150"/>
          <p14:tracePt t="369146" x="3778250" y="3581400"/>
          <p14:tracePt t="369164" x="3822700" y="3511550"/>
          <p14:tracePt t="369178" x="3860800" y="3448050"/>
          <p14:tracePt t="369195" x="3911600" y="3359150"/>
          <p14:tracePt t="369212" x="3937000" y="3289300"/>
          <p14:tracePt t="369228" x="3949700" y="3200400"/>
          <p14:tracePt t="369245" x="3949700" y="3143250"/>
          <p14:tracePt t="369262" x="3949700" y="3105150"/>
          <p14:tracePt t="369279" x="3949700" y="3079750"/>
          <p14:tracePt t="369296" x="3943350" y="3079750"/>
          <p14:tracePt t="369312" x="3924300" y="3079750"/>
          <p14:tracePt t="369329" x="3879850" y="3092450"/>
          <p14:tracePt t="369345" x="3848100" y="3143250"/>
          <p14:tracePt t="369361" x="3829050" y="3219450"/>
          <p14:tracePt t="369379" x="3810000" y="3289300"/>
          <p14:tracePt t="369395" x="3784600" y="3352800"/>
          <p14:tracePt t="369412" x="3765550" y="3429000"/>
          <p14:tracePt t="369429" x="3746500" y="3492500"/>
          <p14:tracePt t="369446" x="3733800" y="3549650"/>
          <p14:tracePt t="369462" x="3733800" y="3587750"/>
          <p14:tracePt t="369479" x="3733800" y="3606800"/>
          <p14:tracePt t="369481" x="3733800" y="3613150"/>
          <p14:tracePt t="369512" x="3740150" y="3613150"/>
          <p14:tracePt t="369529" x="3765550" y="3587750"/>
          <p14:tracePt t="369548" x="3829050" y="3524250"/>
          <p14:tracePt t="369563" x="3886200" y="3448050"/>
          <p14:tracePt t="369579" x="3937000" y="3359150"/>
          <p14:tracePt t="369595" x="3975100" y="3270250"/>
          <p14:tracePt t="369612" x="3994150" y="3213100"/>
          <p14:tracePt t="369629" x="4013200" y="3136900"/>
          <p14:tracePt t="369646" x="4019550" y="3086100"/>
          <p14:tracePt t="369662" x="4019550" y="3054350"/>
          <p14:tracePt t="369679" x="4006850" y="3035300"/>
          <p14:tracePt t="369696" x="3956050" y="3003550"/>
          <p14:tracePt t="369712" x="3879850" y="2984500"/>
          <p14:tracePt t="369729" x="3841750" y="2984500"/>
          <p14:tracePt t="369746" x="3816350" y="3022600"/>
          <p14:tracePt t="369749" x="3816350" y="3048000"/>
          <p14:tracePt t="369763" x="3829050" y="3130550"/>
          <p14:tracePt t="369780" x="3841750" y="3219450"/>
          <p14:tracePt t="369796" x="3841750" y="3276600"/>
          <p14:tracePt t="369812" x="3848100" y="3365500"/>
          <p14:tracePt t="369829" x="3848100" y="3416300"/>
          <p14:tracePt t="369848" x="3848100" y="3479800"/>
          <p14:tracePt t="369863" x="3848100" y="3530600"/>
          <p14:tracePt t="369879" x="3854450" y="3556000"/>
          <p14:tracePt t="369896" x="3879850" y="3575050"/>
          <p14:tracePt t="369912" x="3937000" y="3581400"/>
          <p14:tracePt t="369929" x="3981450" y="3575050"/>
          <p14:tracePt t="369932" x="4032250" y="3543300"/>
          <p14:tracePt t="369946" x="4057650" y="3530600"/>
          <p14:tracePt t="369948" x="4083050" y="3511550"/>
          <p14:tracePt t="369966" x="4114800" y="3441700"/>
          <p14:tracePt t="369979" x="4121150" y="3359150"/>
          <p14:tracePt t="369998" x="4108450" y="3295650"/>
          <p14:tracePt t="370013" x="4083050" y="3238500"/>
          <p14:tracePt t="370030" x="4006850" y="3111500"/>
          <p14:tracePt t="370046" x="3975100" y="3060700"/>
          <p14:tracePt t="370062" x="3930650" y="2997200"/>
          <p14:tracePt t="370079" x="3905250" y="2959100"/>
          <p14:tracePt t="370096" x="3898900" y="2952750"/>
          <p14:tracePt t="370112" x="3879850" y="2959100"/>
          <p14:tracePt t="370130" x="3873500" y="3022600"/>
          <p14:tracePt t="370151" x="3867150" y="3143250"/>
          <p14:tracePt t="370165" x="3860800" y="3200400"/>
          <p14:tracePt t="370184" x="3860800" y="3263900"/>
          <p14:tracePt t="370196" x="3860800" y="3282950"/>
          <p14:tracePt t="370213" x="3867150" y="3333750"/>
          <p14:tracePt t="370230" x="3892550" y="3378200"/>
          <p14:tracePt t="370249" x="3905250" y="3397250"/>
          <p14:tracePt t="370264" x="3917950" y="3416300"/>
          <p14:tracePt t="370266" x="3924300" y="3416300"/>
          <p14:tracePt t="370280" x="3930650" y="3422650"/>
          <p14:tracePt t="370281" x="3937000" y="3422650"/>
          <p14:tracePt t="370305" x="3949700" y="3429000"/>
          <p14:tracePt t="370314" x="3956050" y="3429000"/>
          <p14:tracePt t="370330" x="3962400" y="3429000"/>
          <p14:tracePt t="370346" x="3975100" y="3416300"/>
          <p14:tracePt t="370362" x="3975100" y="3409950"/>
          <p14:tracePt t="370379" x="3975100" y="3403600"/>
          <p14:tracePt t="370412" x="3968750" y="3409950"/>
          <p14:tracePt t="370430" x="3962400" y="3422650"/>
          <p14:tracePt t="370446" x="3956050" y="3429000"/>
          <p14:tracePt t="370463" x="3956050" y="3441700"/>
          <p14:tracePt t="370479" x="3949700" y="3460750"/>
          <p14:tracePt t="370496" x="3937000" y="3473450"/>
          <p14:tracePt t="370513" x="3937000" y="3486150"/>
          <p14:tracePt t="370530" x="3937000" y="3492500"/>
          <p14:tracePt t="370597" x="3943350" y="3486150"/>
          <p14:tracePt t="370605" x="3943350" y="3473450"/>
          <p14:tracePt t="370615" x="3943350" y="3467100"/>
          <p14:tracePt t="370629" x="3943350" y="3435350"/>
          <p14:tracePt t="370646" x="3930650" y="3403600"/>
          <p14:tracePt t="370663" x="3917950" y="3378200"/>
          <p14:tracePt t="370680" x="3905250" y="3365500"/>
          <p14:tracePt t="370700" x="3886200" y="3340100"/>
          <p14:tracePt t="370702" x="3879850" y="3333750"/>
          <p14:tracePt t="370713" x="3879850" y="3327400"/>
          <p14:tracePt t="370730" x="3873500" y="3327400"/>
          <p14:tracePt t="370747" x="3848100" y="3321050"/>
          <p14:tracePt t="370764" x="3803650" y="3321050"/>
          <p14:tracePt t="370781" x="3771900" y="3321050"/>
          <p14:tracePt t="370797" x="3765550" y="3321050"/>
          <p14:tracePt t="370814" x="3752850" y="3314700"/>
          <p14:tracePt t="370832" x="3727450" y="3308350"/>
          <p14:tracePt t="370847" x="3714750" y="3308350"/>
          <p14:tracePt t="370848" x="3714750" y="3302000"/>
          <p14:tracePt t="370952" x="3708400" y="3302000"/>
          <p14:tracePt t="370973" x="3695700" y="3282950"/>
          <p14:tracePt t="371032" x="3721100" y="3289300"/>
          <p14:tracePt t="371047" x="3771900" y="3302000"/>
          <p14:tracePt t="371064" x="3841750" y="3321050"/>
          <p14:tracePt t="371084" x="3873500" y="3327400"/>
          <p14:tracePt t="371097" x="3892550" y="3327400"/>
          <p14:tracePt t="371113" x="3898900" y="3327400"/>
          <p14:tracePt t="371146" x="3905250" y="3321050"/>
          <p14:tracePt t="371163" x="3905250" y="3314700"/>
          <p14:tracePt t="371205" x="3905250" y="3327400"/>
          <p14:tracePt t="371229" x="3886200" y="3352800"/>
          <p14:tracePt t="371246" x="3873500" y="3365500"/>
          <p14:tracePt t="371263" x="3867150" y="3371850"/>
          <p14:tracePt t="371326" x="3867150" y="3384550"/>
          <p14:tracePt t="371333" x="3867150" y="3390900"/>
          <p14:tracePt t="371348" x="3867150" y="3397250"/>
          <p14:tracePt t="371447" x="3867150" y="3390900"/>
          <p14:tracePt t="371454" x="3867150" y="3384550"/>
          <p14:tracePt t="371467" x="3867150" y="3371850"/>
          <p14:tracePt t="371480" x="3860800" y="3365500"/>
          <p14:tracePt t="371496" x="3854450" y="3352800"/>
          <p14:tracePt t="371513" x="3854450" y="3340100"/>
          <p14:tracePt t="371529" x="3848100" y="3327400"/>
          <p14:tracePt t="371546" x="3848100" y="3295650"/>
          <p14:tracePt t="371563" x="3860800" y="3244850"/>
          <p14:tracePt t="371580" x="3873500" y="3194050"/>
          <p14:tracePt t="371596" x="3879850" y="3162300"/>
          <p14:tracePt t="371613" x="3886200" y="3162300"/>
          <p14:tracePt t="371630" x="3898900" y="3200400"/>
          <p14:tracePt t="371646" x="3898900" y="3270250"/>
          <p14:tracePt t="371663" x="3886200" y="3321050"/>
          <p14:tracePt t="371680" x="3860800" y="3378200"/>
          <p14:tracePt t="371696" x="3848100" y="3390900"/>
          <p14:tracePt t="371714" x="3841750" y="3390900"/>
          <p14:tracePt t="371730" x="3835400" y="3390900"/>
          <p14:tracePt t="371747" x="3829050" y="3378200"/>
          <p14:tracePt t="371764" x="3829050" y="3371850"/>
          <p14:tracePt t="371784" x="3829050" y="3365500"/>
          <p14:tracePt t="371805" x="3829050" y="3359150"/>
          <p14:tracePt t="371815" x="3835400" y="3359150"/>
          <p14:tracePt t="371831" x="3835400" y="3346450"/>
          <p14:tracePt t="371848" x="3835400" y="3340100"/>
          <p14:tracePt t="371864" x="3835400" y="3327400"/>
          <p14:tracePt t="371881" x="3835400" y="3314700"/>
          <p14:tracePt t="371898" x="3835400" y="3289300"/>
          <p14:tracePt t="371914" x="3835400" y="3270250"/>
          <p14:tracePt t="371931" x="3829050" y="3263900"/>
          <p14:tracePt t="371948" x="3822700" y="3263900"/>
          <p14:tracePt t="371965" x="3803650" y="3276600"/>
          <p14:tracePt t="371981" x="3765550" y="3314700"/>
          <p14:tracePt t="371997" x="3740150" y="3346450"/>
          <p14:tracePt t="371999" x="3740150" y="3352800"/>
          <p14:tracePt t="372014" x="3733800" y="3352800"/>
          <p14:tracePt t="372031" x="3727450" y="3352800"/>
          <p14:tracePt t="372047" x="3721100" y="3340100"/>
          <p14:tracePt t="372064" x="3714750" y="3333750"/>
          <p14:tracePt t="372359" x="3695700" y="3327400"/>
          <p14:tracePt t="372366" x="3676650" y="3321050"/>
          <p14:tracePt t="372382" x="3638550" y="3302000"/>
          <p14:tracePt t="372399" x="3625850" y="3289300"/>
          <p14:tracePt t="372708" x="3632200" y="3289300"/>
          <p14:tracePt t="372718" x="3632200" y="3295650"/>
          <p14:tracePt t="372732" x="3644900" y="3295650"/>
          <p14:tracePt t="372766" x="3657600" y="3295650"/>
          <p14:tracePt t="372782" x="3670300" y="3308350"/>
          <p14:tracePt t="372800" x="3676650" y="3321050"/>
          <p14:tracePt t="372816" x="3683000" y="3333750"/>
          <p14:tracePt t="372835" x="3683000" y="3346450"/>
          <p14:tracePt t="372848" x="3689350" y="3346450"/>
          <p14:tracePt t="372899" x="3695700" y="3340100"/>
          <p14:tracePt t="372915" x="3702050" y="3333750"/>
          <p14:tracePt t="373016" x="3702050" y="3327400"/>
          <p14:tracePt t="373035" x="3708400" y="3327400"/>
          <p14:tracePt t="373048" x="3721100" y="3314700"/>
          <p14:tracePt t="373065" x="3733800" y="3308350"/>
          <p14:tracePt t="373307" x="3740150" y="3308350"/>
          <p14:tracePt t="373402" x="3746500" y="3308350"/>
          <p14:tracePt t="373433" x="3759200" y="3308350"/>
          <p14:tracePt t="373449" x="3759200" y="3302000"/>
          <p14:tracePt t="373465" x="3765550" y="3302000"/>
          <p14:tracePt t="373483" x="3771900" y="3295650"/>
          <p14:tracePt t="373515" x="3778250" y="3295650"/>
          <p14:tracePt t="373549" x="3784600" y="3289300"/>
          <p14:tracePt t="373582" x="3790950" y="3282950"/>
          <p14:tracePt t="373616" x="3790950" y="3276600"/>
          <p14:tracePt t="373773" x="3778250" y="3276600"/>
          <p14:tracePt t="373783" x="3759200" y="3270250"/>
          <p14:tracePt t="373799" x="3746500" y="3263900"/>
          <p14:tracePt t="373816" x="3740150" y="3257550"/>
          <p14:tracePt t="374089" x="3752850" y="3244850"/>
          <p14:tracePt t="374100" x="3778250" y="3232150"/>
          <p14:tracePt t="374116" x="3797300" y="3232150"/>
          <p14:tracePt t="374137" x="3803650" y="3232150"/>
          <p14:tracePt t="374150" x="3797300" y="3232150"/>
          <p14:tracePt t="374166" x="3778250" y="3232150"/>
          <p14:tracePt t="374185" x="3765550" y="3232150"/>
          <p14:tracePt t="374200" x="3746500" y="3232150"/>
          <p14:tracePt t="374216" x="3740150" y="3232150"/>
          <p14:tracePt t="374237" x="3708400" y="3238500"/>
          <p14:tracePt t="374250" x="3689350" y="3238500"/>
          <p14:tracePt t="374266" x="3657600" y="3225800"/>
          <p14:tracePt t="374284" x="3594100" y="3187700"/>
          <p14:tracePt t="374301" x="3581400" y="3181350"/>
          <p14:tracePt t="374366" x="3587750" y="3181350"/>
          <p14:tracePt t="374374" x="3594100" y="3181350"/>
          <p14:tracePt t="374384" x="3606800" y="3181350"/>
          <p14:tracePt t="374400" x="3625850" y="3181350"/>
          <p14:tracePt t="374416" x="3644900" y="3143250"/>
          <p14:tracePt t="374434" x="3721100" y="3016250"/>
          <p14:tracePt t="374450" x="3797300" y="2876550"/>
          <p14:tracePt t="374466" x="3911600" y="2724150"/>
          <p14:tracePt t="374483" x="4057650" y="2578100"/>
          <p14:tracePt t="374501" x="4368800" y="2381250"/>
          <p14:tracePt t="374516" x="4413250" y="2362200"/>
          <p14:tracePt t="374518" x="4483100" y="2324100"/>
          <p14:tracePt t="374533" x="4527550" y="2298700"/>
          <p14:tracePt t="374550" x="4540250" y="2279650"/>
          <p14:tracePt t="374566" x="4514850" y="2266950"/>
          <p14:tracePt t="374585" x="4489450" y="2266950"/>
          <p14:tracePt t="374600" x="4464050" y="2286000"/>
          <p14:tracePt t="374617" x="4451350" y="2311400"/>
          <p14:tracePt t="374640" x="4457700" y="2368550"/>
          <p14:tracePt t="374650" x="4476750" y="2393950"/>
          <p14:tracePt t="374666" x="4521200" y="2444750"/>
          <p14:tracePt t="374684" x="4572000" y="2501900"/>
          <p14:tracePt t="374701" x="4610100" y="2546350"/>
          <p14:tracePt t="374716" x="4635500" y="2571750"/>
          <p14:tracePt t="374733" x="4641850" y="2578100"/>
          <p14:tracePt t="374767" x="4648200" y="2571750"/>
          <p14:tracePt t="374783" x="4648200" y="2559050"/>
          <p14:tracePt t="374800" x="4635500" y="2527300"/>
          <p14:tracePt t="374818" x="4616450" y="2495550"/>
          <p14:tracePt t="374833" x="4578350" y="2419350"/>
          <p14:tracePt t="374850" x="4546600" y="2330450"/>
          <p14:tracePt t="374867" x="4470400" y="2197100"/>
          <p14:tracePt t="374883" x="4400550" y="2101850"/>
          <p14:tracePt t="374901" x="4318000" y="2000250"/>
          <p14:tracePt t="374917" x="4273550" y="1949450"/>
          <p14:tracePt t="374933" x="4235450" y="1911350"/>
          <p14:tracePt t="374950" x="4197350" y="1885950"/>
          <p14:tracePt t="374967" x="4083050" y="1873250"/>
          <p14:tracePt t="374985" x="3841750" y="1898650"/>
          <p14:tracePt t="375001" x="3733800" y="1905000"/>
          <p14:tracePt t="375017" x="3435350" y="1924050"/>
          <p14:tracePt t="375035" x="3333750" y="1936750"/>
          <p14:tracePt t="375050" x="3308350" y="1943100"/>
          <p14:tracePt t="375067" x="3308350" y="1949450"/>
          <p14:tracePt t="375084" x="3333750" y="1993900"/>
          <p14:tracePt t="375105" x="3378200" y="2076450"/>
          <p14:tracePt t="375117" x="3409950" y="2184400"/>
          <p14:tracePt t="375134" x="3416300" y="2273300"/>
          <p14:tracePt t="375151" x="3422650" y="2374900"/>
          <p14:tracePt t="375169" x="3467100" y="2508250"/>
          <p14:tracePt t="375184" x="3498850" y="2559050"/>
          <p14:tracePt t="375200" x="3600450" y="2654300"/>
          <p14:tracePt t="375217" x="3714750" y="2717800"/>
          <p14:tracePt t="375235" x="3873500" y="2774950"/>
          <p14:tracePt t="375251" x="4127500" y="2825750"/>
          <p14:tracePt t="375268" x="4235450" y="2838450"/>
          <p14:tracePt t="375284" x="4279900" y="2838450"/>
          <p14:tracePt t="375287" x="4292600" y="2844800"/>
          <p14:tracePt t="375303" x="4298950" y="2844800"/>
          <p14:tracePt t="375469" x="4292600" y="2844800"/>
          <p14:tracePt t="375477" x="4286250" y="2844800"/>
          <p14:tracePt t="375501" x="4248150" y="2844800"/>
          <p14:tracePt t="375767" x="4241800" y="2844800"/>
          <p14:tracePt t="375785" x="4235450" y="2851150"/>
          <p14:tracePt t="375801" x="4229100" y="2857500"/>
          <p14:tracePt t="375926" x="4229100" y="2863850"/>
          <p14:tracePt t="375932" x="4222750" y="2882900"/>
          <p14:tracePt t="375949" x="4203700" y="2946400"/>
          <p14:tracePt t="375969" x="4159250" y="3028950"/>
          <p14:tracePt t="375984" x="4121150" y="3162300"/>
          <p14:tracePt t="376003" x="4121150" y="3308350"/>
          <p14:tracePt t="376018" x="4127500" y="3409950"/>
          <p14:tracePt t="376021" x="4133850" y="3441700"/>
          <p14:tracePt t="376036" x="4140200" y="3467100"/>
          <p14:tracePt t="376051" x="4140200" y="3473450"/>
          <p14:tracePt t="376068" x="4152900" y="3486150"/>
          <p14:tracePt t="376085" x="4165600" y="3492500"/>
          <p14:tracePt t="376102" x="4165600" y="3511550"/>
          <p14:tracePt t="376118" x="4152900" y="3549650"/>
          <p14:tracePt t="376137" x="4121150" y="3587750"/>
          <p14:tracePt t="376151" x="4108450" y="3625850"/>
          <p14:tracePt t="376170" x="4095750" y="3651250"/>
          <p14:tracePt t="376184" x="4095750" y="3663950"/>
          <p14:tracePt t="376202" x="4102100" y="3676650"/>
          <p14:tracePt t="376218" x="4121150" y="3689350"/>
          <p14:tracePt t="376237" x="4133850" y="3689350"/>
          <p14:tracePt t="376251" x="4140200" y="3689350"/>
          <p14:tracePt t="376268" x="4152900" y="3689350"/>
          <p14:tracePt t="376285" x="4178300" y="3619500"/>
          <p14:tracePt t="376308" x="4165600" y="3352800"/>
          <p14:tracePt t="376318" x="4127500" y="3175000"/>
          <p14:tracePt t="376335" x="3981450" y="2717800"/>
          <p14:tracePt t="376352" x="3949700" y="2616200"/>
          <p14:tracePt t="376368" x="3924300" y="2343150"/>
          <p14:tracePt t="376385" x="3968750" y="2254250"/>
          <p14:tracePt t="376402" x="4000500" y="2216150"/>
          <p14:tracePt t="376418" x="4025900" y="2203450"/>
          <p14:tracePt t="376452" x="4006850" y="2228850"/>
          <p14:tracePt t="376468" x="3962400" y="2247900"/>
          <p14:tracePt t="376485" x="3898900" y="2260600"/>
          <p14:tracePt t="376503" x="3841750" y="2254250"/>
          <p14:tracePt t="376518" x="3829050" y="2247900"/>
          <p14:tracePt t="376519" x="3822700" y="2247900"/>
          <p14:tracePt t="376575" x="3816350" y="2247900"/>
          <p14:tracePt t="376585" x="3810000" y="2247900"/>
          <p14:tracePt t="376602" x="3790950" y="2247900"/>
          <p14:tracePt t="376619" x="3702050" y="2254250"/>
          <p14:tracePt t="376638" x="3568700" y="2254250"/>
          <p14:tracePt t="376652" x="3473450" y="2222500"/>
          <p14:tracePt t="376668" x="3409950" y="2190750"/>
          <p14:tracePt t="376702" x="3416300" y="2209800"/>
          <p14:tracePt t="376719" x="3473450" y="2266950"/>
          <p14:tracePt t="376735" x="3530600" y="2324100"/>
          <p14:tracePt t="376752" x="3575050" y="2381250"/>
          <p14:tracePt t="376769" x="3606800" y="2438400"/>
          <p14:tracePt t="376785" x="3613150" y="2457450"/>
          <p14:tracePt t="376802" x="3644900" y="2514600"/>
          <p14:tracePt t="376818" x="3676650" y="2546350"/>
          <p14:tracePt t="376836" x="3727450" y="2546350"/>
          <p14:tracePt t="376852" x="3790950" y="2540000"/>
          <p14:tracePt t="376868" x="3841750" y="2514600"/>
          <p14:tracePt t="376885" x="3879850" y="2489200"/>
          <p14:tracePt t="376902" x="3886200" y="2482850"/>
          <p14:tracePt t="376919" x="3879850" y="2476500"/>
          <p14:tracePt t="376935" x="3841750" y="2476500"/>
          <p14:tracePt t="376952" x="3816350" y="2482850"/>
          <p14:tracePt t="376971" x="3771900" y="2489200"/>
          <p14:tracePt t="376985" x="3759200" y="2489200"/>
          <p14:tracePt t="377002" x="3746500" y="2489200"/>
          <p14:tracePt t="377020" x="3695700" y="2520950"/>
          <p14:tracePt t="377040" x="3556000" y="2565400"/>
          <p14:tracePt t="377052" x="3492500" y="2565400"/>
          <p14:tracePt t="377069" x="3467100" y="2565400"/>
          <p14:tracePt t="377086" x="3454400" y="2565400"/>
          <p14:tracePt t="377160" x="3511550" y="2565400"/>
          <p14:tracePt t="377171" x="3581400" y="2571750"/>
          <p14:tracePt t="377185" x="3797300" y="2609850"/>
          <p14:tracePt t="377202" x="4057650" y="2641600"/>
          <p14:tracePt t="377219" x="4273550" y="2667000"/>
          <p14:tracePt t="377235" x="4464050" y="2705100"/>
          <p14:tracePt t="377252" x="4591050" y="2743200"/>
          <p14:tracePt t="377269" x="4654550" y="2774950"/>
          <p14:tracePt t="377286" x="4641850" y="2774950"/>
          <p14:tracePt t="377302" x="4584700" y="2774950"/>
          <p14:tracePt t="377318" x="4546600" y="2768600"/>
          <p14:tracePt t="377336" x="4508500" y="2755900"/>
          <p14:tracePt t="377353" x="4495800" y="2749550"/>
          <p14:tracePt t="377374" x="4508500" y="2743200"/>
          <p14:tracePt t="377403" x="4502150" y="2743200"/>
          <p14:tracePt t="377419" x="4470400" y="2743200"/>
          <p14:tracePt t="377438" x="4406900" y="2743200"/>
          <p14:tracePt t="377452" x="4311650" y="2743200"/>
          <p14:tracePt t="377469" x="4235450" y="2717800"/>
          <p14:tracePt t="377486" x="4146550" y="2679700"/>
          <p14:tracePt t="377503" x="4108450" y="2635250"/>
          <p14:tracePt t="377519" x="4108450" y="2609850"/>
          <p14:tracePt t="377520" x="4114800" y="2584450"/>
          <p14:tracePt t="377535" x="4127500" y="2559050"/>
          <p14:tracePt t="377537" x="4140200" y="2552700"/>
          <p14:tracePt t="377553" x="4152900" y="2533650"/>
          <p14:tracePt t="377573" x="4152900" y="2527300"/>
          <p14:tracePt t="377575" x="4152900" y="2520950"/>
          <p14:tracePt t="377602" x="4146550" y="2508250"/>
          <p14:tracePt t="377619" x="4146550" y="2489200"/>
          <p14:tracePt t="377636" x="4140200" y="2470150"/>
          <p14:tracePt t="377653" x="4140200" y="2444750"/>
          <p14:tracePt t="377672" x="4140200" y="2413000"/>
          <p14:tracePt t="377690" x="4140200" y="2349500"/>
          <p14:tracePt t="377702" x="4133850" y="2330450"/>
          <p14:tracePt t="377720" x="4064000" y="2266950"/>
          <p14:tracePt t="377736" x="3987800" y="2209800"/>
          <p14:tracePt t="377753" x="3898900" y="2127250"/>
          <p14:tracePt t="377774" x="3854450" y="2089150"/>
          <p14:tracePt t="377785" x="3816350" y="2063750"/>
          <p14:tracePt t="377802" x="3778250" y="2044700"/>
          <p14:tracePt t="377820" x="3740150" y="2032000"/>
          <p14:tracePt t="377838" x="3644900" y="2019300"/>
          <p14:tracePt t="377852" x="3543300" y="2019300"/>
          <p14:tracePt t="377870" x="3448050" y="2012950"/>
          <p14:tracePt t="377886" x="3416300" y="2012950"/>
          <p14:tracePt t="377903" x="3409950" y="2025650"/>
          <p14:tracePt t="377919" x="3422650" y="2070100"/>
          <p14:tracePt t="377936" x="3460750" y="2152650"/>
          <p14:tracePt t="377952" x="3473450" y="2222500"/>
          <p14:tracePt t="377970" x="3479800" y="2317750"/>
          <p14:tracePt t="377986" x="3479800" y="2349500"/>
          <p14:tracePt t="378002" x="3498850" y="2387600"/>
          <p14:tracePt t="378004" x="3511550" y="2393950"/>
          <p14:tracePt t="378019" x="3549650" y="2432050"/>
          <p14:tracePt t="378036" x="3613150" y="2463800"/>
          <p14:tracePt t="378053" x="3702050" y="2508250"/>
          <p14:tracePt t="378072" x="3810000" y="2552700"/>
          <p14:tracePt t="378089" x="3917950" y="2590800"/>
          <p14:tracePt t="378103" x="4057650" y="2622550"/>
          <p14:tracePt t="378119" x="4146550" y="2628900"/>
          <p14:tracePt t="378136" x="4222750" y="2616200"/>
          <p14:tracePt t="378153" x="4279900" y="2584450"/>
          <p14:tracePt t="378172" x="4368800" y="2495550"/>
          <p14:tracePt t="378186" x="4387850" y="2457450"/>
          <p14:tracePt t="378188" x="4394200" y="2444750"/>
          <p14:tracePt t="378203" x="4394200" y="2406650"/>
          <p14:tracePt t="378220" x="4394200" y="2368550"/>
          <p14:tracePt t="378237" x="4387850" y="2330450"/>
          <p14:tracePt t="378253" x="4381500" y="2311400"/>
          <p14:tracePt t="378255" x="4375150" y="2298700"/>
          <p14:tracePt t="378270" x="4368800" y="2279650"/>
          <p14:tracePt t="378272" x="4349750" y="2235200"/>
          <p14:tracePt t="378286" x="4311650" y="2152650"/>
          <p14:tracePt t="378303" x="4267200" y="2095500"/>
          <p14:tracePt t="378319" x="4184650" y="2025650"/>
          <p14:tracePt t="378337" x="4089400" y="1993900"/>
          <p14:tracePt t="378354" x="4044950" y="1987550"/>
          <p14:tracePt t="378374" x="3962400" y="2000250"/>
          <p14:tracePt t="378387" x="3956050" y="2000250"/>
          <p14:tracePt t="378403" x="3943350" y="2006600"/>
          <p14:tracePt t="378405" x="3937000" y="2012950"/>
          <p14:tracePt t="378419" x="3930650" y="2019300"/>
          <p14:tracePt t="378420" x="3917950" y="2032000"/>
          <p14:tracePt t="378437" x="3898900" y="2038350"/>
          <p14:tracePt t="378438" x="3879850" y="2051050"/>
          <p14:tracePt t="378453" x="3854450" y="2063750"/>
          <p14:tracePt t="378454" x="3829050" y="2076450"/>
          <p14:tracePt t="378470" x="3771900" y="2101850"/>
          <p14:tracePt t="378486" x="3740150" y="2127250"/>
          <p14:tracePt t="378503" x="3727450" y="2139950"/>
          <p14:tracePt t="378520" x="3721100" y="2178050"/>
          <p14:tracePt t="378536" x="3740150" y="2241550"/>
          <p14:tracePt t="378554" x="3810000" y="2400300"/>
          <p14:tracePt t="378574" x="3917950" y="2590800"/>
          <p14:tracePt t="378587" x="4057650" y="2781300"/>
          <p14:tracePt t="378603" x="4241800" y="3022600"/>
          <p14:tracePt t="378620" x="4413250" y="3219450"/>
          <p14:tracePt t="378637" x="4641850" y="3422650"/>
          <p14:tracePt t="378654" x="4889500" y="3594100"/>
          <p14:tracePt t="378656" x="5048250" y="3676650"/>
          <p14:tracePt t="378670" x="5187950" y="3752850"/>
          <p14:tracePt t="378671" x="5314950" y="3810000"/>
          <p14:tracePt t="378687" x="5397500" y="3848100"/>
          <p14:tracePt t="378689" x="5486400" y="3879850"/>
          <p14:tracePt t="378706" x="5613400" y="3924300"/>
          <p14:tracePt t="378720" x="5676900" y="3930650"/>
          <p14:tracePt t="378752" x="5676900" y="3911600"/>
          <p14:tracePt t="378769" x="5645150" y="3854450"/>
          <p14:tracePt t="378787" x="5626100" y="3822700"/>
          <p14:tracePt t="378803" x="5619750" y="3816350"/>
          <p14:tracePt t="378820" x="5632450" y="3810000"/>
          <p14:tracePt t="378838" x="5695950" y="3803650"/>
          <p14:tracePt t="378854" x="5791200" y="3803650"/>
          <p14:tracePt t="378870" x="5842000" y="3803650"/>
          <p14:tracePt t="378887" x="5848350" y="3803650"/>
          <p14:tracePt t="378904" x="5848350" y="3790950"/>
          <p14:tracePt t="378921" x="5822950" y="3759200"/>
          <p14:tracePt t="378923" x="5810250" y="3746500"/>
          <p14:tracePt t="378937" x="5791200" y="3727450"/>
          <p14:tracePt t="378938" x="5772150" y="3721100"/>
          <p14:tracePt t="378957" x="5715000" y="3689350"/>
          <p14:tracePt t="378976" x="5683250" y="3676650"/>
          <p14:tracePt t="378978" x="5683250" y="3670300"/>
          <p14:tracePt t="378987" x="5689600" y="3670300"/>
          <p14:tracePt t="379003" x="5715000" y="3663950"/>
          <p14:tracePt t="379020" x="5822950" y="3670300"/>
          <p14:tracePt t="379038" x="5924550" y="3695700"/>
          <p14:tracePt t="379053" x="5988050" y="3727450"/>
          <p14:tracePt t="379070" x="6013450" y="3759200"/>
          <p14:tracePt t="379085" x="6013450" y="3778250"/>
          <p14:tracePt t="379104" x="6000750" y="3797300"/>
          <p14:tracePt t="379120" x="5975350" y="3810000"/>
          <p14:tracePt t="379137" x="5969000" y="3810000"/>
          <p14:tracePt t="379154" x="5962650" y="3810000"/>
          <p14:tracePt t="379174" x="5956300" y="3810000"/>
          <p14:tracePt t="379233" x="5949950" y="3816350"/>
          <p14:tracePt t="379241" x="5943600" y="3816350"/>
          <p14:tracePt t="379254" x="5937250" y="3822700"/>
          <p14:tracePt t="379271" x="5924550" y="3829050"/>
          <p14:tracePt t="379305" x="5918200" y="3810000"/>
          <p14:tracePt t="379321" x="5918200" y="3790950"/>
          <p14:tracePt t="379338" x="5873750" y="3689350"/>
          <p14:tracePt t="379354" x="5791200" y="3594100"/>
          <p14:tracePt t="379374" x="5708650" y="3498850"/>
          <p14:tracePt t="379387" x="5600700" y="3340100"/>
          <p14:tracePt t="379404" x="5524500" y="3206750"/>
          <p14:tracePt t="379421" x="5467350" y="3067050"/>
          <p14:tracePt t="379438" x="5435600" y="2952750"/>
          <p14:tracePt t="379454" x="5378450" y="2825750"/>
          <p14:tracePt t="379471" x="5283200" y="2724150"/>
          <p14:tracePt t="379487" x="5149850" y="2622550"/>
          <p14:tracePt t="379506" x="4984750" y="2514600"/>
          <p14:tracePt t="379521" x="4940300" y="2482850"/>
          <p14:tracePt t="379522" x="4902200" y="2457450"/>
          <p14:tracePt t="379538" x="4851400" y="2406650"/>
          <p14:tracePt t="379554" x="4826000" y="2374900"/>
          <p14:tracePt t="379571" x="4800600" y="2343150"/>
          <p14:tracePt t="379587" x="4737100" y="2317750"/>
          <p14:tracePt t="379604" x="4660900" y="2286000"/>
          <p14:tracePt t="379621" x="4527550" y="2235200"/>
          <p14:tracePt t="379638" x="4413250" y="2190750"/>
          <p14:tracePt t="379654" x="4267200" y="2120900"/>
          <p14:tracePt t="379671" x="4159250" y="2070100"/>
          <p14:tracePt t="379687" x="4064000" y="2025650"/>
          <p14:tracePt t="379704" x="4019550" y="2000250"/>
          <p14:tracePt t="379721" x="3981450" y="1981200"/>
          <p14:tracePt t="379737" x="3937000" y="1968500"/>
          <p14:tracePt t="379755" x="3892550" y="1968500"/>
          <p14:tracePt t="379778" x="3822700" y="1974850"/>
          <p14:tracePt t="379788" x="3790950" y="2000250"/>
          <p14:tracePt t="379805" x="3752850" y="2051050"/>
          <p14:tracePt t="379821" x="3740150" y="2095500"/>
          <p14:tracePt t="379838" x="3740150" y="2184400"/>
          <p14:tracePt t="379854" x="3765550" y="2266950"/>
          <p14:tracePt t="379871" x="3803650" y="2413000"/>
          <p14:tracePt t="379888" x="3822700" y="2527300"/>
          <p14:tracePt t="379905" x="3848100" y="2686050"/>
          <p14:tracePt t="379921" x="3886200" y="2800350"/>
          <p14:tracePt t="379937" x="3962400" y="2921000"/>
          <p14:tracePt t="379955" x="4121150" y="3073400"/>
          <p14:tracePt t="379972" x="4330700" y="3232150"/>
          <p14:tracePt t="379990" x="4673600" y="3486150"/>
          <p14:tracePt t="380004" x="4775200" y="3562350"/>
          <p14:tracePt t="380006" x="4857750" y="3625850"/>
          <p14:tracePt t="380021" x="4927600" y="3683000"/>
          <p14:tracePt t="380038" x="5010150" y="3778250"/>
          <p14:tracePt t="380054" x="5092700" y="3860800"/>
          <p14:tracePt t="380071" x="5162550" y="3898900"/>
          <p14:tracePt t="380091" x="5302250" y="3917950"/>
          <p14:tracePt t="380106" x="5454650" y="3930650"/>
          <p14:tracePt t="380121" x="5600700" y="3949700"/>
          <p14:tracePt t="380138" x="5702300" y="3975100"/>
          <p14:tracePt t="380155" x="5740400" y="3975100"/>
          <p14:tracePt t="380172" x="5746750" y="3962400"/>
          <p14:tracePt t="380190" x="5746750" y="3905250"/>
          <p14:tracePt t="380205" x="5740400" y="3816350"/>
          <p14:tracePt t="380222" x="5740400" y="3721100"/>
          <p14:tracePt t="380239" x="5816600" y="3625850"/>
          <p14:tracePt t="380255" x="5854700" y="3613150"/>
          <p14:tracePt t="380257" x="5892800" y="3600450"/>
          <p14:tracePt t="380272" x="5962650" y="3600450"/>
          <p14:tracePt t="380286" x="6013450" y="3606800"/>
          <p14:tracePt t="380305" x="6032500" y="3613150"/>
          <p14:tracePt t="380338" x="6051550" y="3594100"/>
          <p14:tracePt t="380354" x="6089650" y="3530600"/>
          <p14:tracePt t="380372" x="6108700" y="3473450"/>
          <p14:tracePt t="380393" x="6121400" y="3359150"/>
          <p14:tracePt t="380405" x="6121400" y="3340100"/>
          <p14:tracePt t="380422" x="6076950" y="3263900"/>
          <p14:tracePt t="380438" x="6013450" y="3200400"/>
          <p14:tracePt t="380455" x="5899150" y="3086100"/>
          <p14:tracePt t="380472" x="5791200" y="2978150"/>
          <p14:tracePt t="380488" x="5638800" y="2819400"/>
          <p14:tracePt t="380506" x="5505450" y="2698750"/>
          <p14:tracePt t="380522" x="5384800" y="2603500"/>
          <p14:tracePt t="380538" x="5181600" y="2476500"/>
          <p14:tracePt t="380555" x="4991100" y="2368550"/>
          <p14:tracePt t="380575" x="4800600" y="2273300"/>
          <p14:tracePt t="380588" x="4622800" y="2190750"/>
          <p14:tracePt t="380605" x="4489450" y="2114550"/>
          <p14:tracePt t="380623" x="4400550" y="2051050"/>
          <p14:tracePt t="380641" x="4349750" y="1993900"/>
          <p14:tracePt t="380655" x="4298950" y="1962150"/>
          <p14:tracePt t="380671" x="4191000" y="1917700"/>
          <p14:tracePt t="380687" x="4044950" y="1892300"/>
          <p14:tracePt t="380705" x="3841750" y="1866900"/>
          <p14:tracePt t="380722" x="3702050" y="1866900"/>
          <p14:tracePt t="380739" x="3600450" y="1866900"/>
          <p14:tracePt t="380755" x="3581400" y="1879600"/>
          <p14:tracePt t="380773" x="3594100" y="1917700"/>
          <p14:tracePt t="380788" x="3632200" y="1981200"/>
          <p14:tracePt t="380805" x="3651250" y="2057400"/>
          <p14:tracePt t="380822" x="3651250" y="2139950"/>
          <p14:tracePt t="380839" x="3651250" y="2222500"/>
          <p14:tracePt t="380855" x="3651250" y="2305050"/>
          <p14:tracePt t="380873" x="3670300" y="2393950"/>
          <p14:tracePt t="380877" x="3689350" y="2438400"/>
          <p14:tracePt t="380893" x="3778250" y="2552700"/>
          <p14:tracePt t="380905" x="3822700" y="2609850"/>
          <p14:tracePt t="380922" x="3949700" y="2736850"/>
          <p14:tracePt t="380923" x="4013200" y="2806700"/>
          <p14:tracePt t="380938" x="4076700" y="2889250"/>
          <p14:tracePt t="380955" x="4191000" y="3041650"/>
          <p14:tracePt t="380973" x="4318000" y="3206750"/>
          <p14:tracePt t="380975" x="4387850" y="3289300"/>
          <p14:tracePt t="380988" x="4470400" y="3371850"/>
          <p14:tracePt t="381006" x="4743450" y="3587750"/>
          <p14:tracePt t="381023" x="5003800" y="3733800"/>
          <p14:tracePt t="381051" x="5365750" y="3905250"/>
          <p14:tracePt t="381060" x="5454650" y="3943350"/>
          <p14:tracePt t="381072" x="5664200" y="4019550"/>
          <p14:tracePt t="381089" x="5810250" y="4064000"/>
          <p14:tracePt t="381105" x="5873750" y="4076700"/>
          <p14:tracePt t="381122" x="5886450" y="4076700"/>
          <p14:tracePt t="381139" x="5886450" y="4064000"/>
          <p14:tracePt t="381155" x="5886450" y="4044950"/>
          <p14:tracePt t="381173" x="5886450" y="4032250"/>
          <p14:tracePt t="381188" x="5892800" y="4013200"/>
          <p14:tracePt t="381190" x="5899150" y="3994150"/>
          <p14:tracePt t="381205" x="5905500" y="3968750"/>
          <p14:tracePt t="381222" x="5943600" y="3879850"/>
          <p14:tracePt t="381239" x="5962650" y="3848100"/>
          <p14:tracePt t="381255" x="5975350" y="3797300"/>
          <p14:tracePt t="381257" x="5981700" y="3752850"/>
          <p14:tracePt t="381272" x="5981700" y="3676650"/>
          <p14:tracePt t="381292" x="5981700" y="3613150"/>
          <p14:tracePt t="381305" x="5981700" y="3543300"/>
          <p14:tracePt t="381322" x="5969000" y="3473450"/>
          <p14:tracePt t="381339" x="5924550" y="3352800"/>
          <p14:tracePt t="381356" x="5822950" y="3200400"/>
          <p14:tracePt t="381377" x="5613400" y="2997200"/>
          <p14:tracePt t="381389" x="5518150" y="2927350"/>
          <p14:tracePt t="381406" x="5359400" y="2787650"/>
          <p14:tracePt t="381423" x="5213350" y="2654300"/>
          <p14:tracePt t="381441" x="5099050" y="2520950"/>
          <p14:tracePt t="381456" x="5060950" y="2476500"/>
          <p14:tracePt t="381472" x="4927600" y="2355850"/>
          <p14:tracePt t="381489" x="4787900" y="2279650"/>
          <p14:tracePt t="381508" x="4622800" y="2216150"/>
          <p14:tracePt t="381521" x="4432300" y="2139950"/>
          <p14:tracePt t="381539" x="4311650" y="2089150"/>
          <p14:tracePt t="381556" x="4235450" y="2044700"/>
          <p14:tracePt t="381575" x="4210050" y="2019300"/>
          <p14:tracePt t="381589" x="4203700" y="2000250"/>
          <p14:tracePt t="381606" x="4191000" y="1993900"/>
          <p14:tracePt t="381622" x="4146550" y="1987550"/>
          <p14:tracePt t="381640" x="4064000" y="1987550"/>
          <p14:tracePt t="381656" x="3962400" y="2000250"/>
          <p14:tracePt t="381673" x="3886200" y="2019300"/>
          <p14:tracePt t="381676" x="3841750" y="2038350"/>
          <p14:tracePt t="381695" x="3784600" y="2070100"/>
          <p14:tracePt t="381706" x="3765550" y="2114550"/>
          <p14:tracePt t="381722" x="3759200" y="2165350"/>
          <p14:tracePt t="381739" x="3790950" y="2273300"/>
          <p14:tracePt t="381757" x="3803650" y="2374900"/>
          <p14:tracePt t="381774" x="3803650" y="2501900"/>
          <p14:tracePt t="381790" x="3784600" y="2584450"/>
          <p14:tracePt t="381806" x="3771900" y="2679700"/>
          <p14:tracePt t="381823" x="3778250" y="2730500"/>
          <p14:tracePt t="381839" x="3816350" y="2800350"/>
          <p14:tracePt t="381856" x="3867150" y="2863850"/>
          <p14:tracePt t="381873" x="3987800" y="2971800"/>
          <p14:tracePt t="381890" x="4127500" y="3079750"/>
          <p14:tracePt t="381906" x="4286250" y="3225800"/>
          <p14:tracePt t="381922" x="4318000" y="3257550"/>
          <p14:tracePt t="381924" x="4349750" y="3295650"/>
          <p14:tracePt t="381938" x="4381500" y="3327400"/>
          <p14:tracePt t="381956" x="4495800" y="3435350"/>
          <p14:tracePt t="381973" x="4578350" y="3498850"/>
          <p14:tracePt t="381989" x="4679950" y="3581400"/>
          <p14:tracePt t="382006" x="4813300" y="3683000"/>
          <p14:tracePt t="382023" x="4946650" y="3790950"/>
          <p14:tracePt t="382040" x="5060950" y="3867150"/>
          <p14:tracePt t="382057" x="5143500" y="3911600"/>
          <p14:tracePt t="382074" x="5187950" y="3924300"/>
          <p14:tracePt t="382102" x="5289550" y="3930650"/>
          <p14:tracePt t="382112" x="5334000" y="3937000"/>
          <p14:tracePt t="382123" x="5378450" y="3943350"/>
          <p14:tracePt t="382139" x="5454650" y="3956050"/>
          <p14:tracePt t="382141" x="5499100" y="3968750"/>
          <p14:tracePt t="382155" x="5543550" y="3981450"/>
          <p14:tracePt t="382156" x="5588000" y="3994150"/>
          <p14:tracePt t="382172" x="5619750" y="4006850"/>
          <p14:tracePt t="382173" x="5638800" y="4019550"/>
          <p14:tracePt t="382190" x="5651500" y="4019550"/>
          <p14:tracePt t="382295" x="5651500" y="4025900"/>
          <p14:tracePt t="382306" x="5651500" y="4032250"/>
          <p14:tracePt t="382323" x="5638800" y="4044950"/>
          <p14:tracePt t="382339" x="5619750" y="4057650"/>
          <p14:tracePt t="382356" x="5594350" y="4064000"/>
          <p14:tracePt t="382361" x="5575300" y="4070350"/>
          <p14:tracePt t="382377" x="5562600" y="4070350"/>
          <p14:tracePt t="382390" x="5556250" y="4070350"/>
          <p14:tracePt t="382406" x="5543550" y="4070350"/>
          <p14:tracePt t="382461" x="5537200" y="4070350"/>
          <p14:tracePt t="382473" x="5524500" y="4064000"/>
          <p14:tracePt t="382493" x="5486400" y="4051300"/>
          <p14:tracePt t="382506" x="5422900" y="4025900"/>
          <p14:tracePt t="382508" x="5346700" y="4000500"/>
          <p14:tracePt t="382523" x="5302250" y="3987800"/>
          <p14:tracePt t="382540" x="5149850" y="3917950"/>
          <p14:tracePt t="382557" x="5105400" y="3886200"/>
          <p14:tracePt t="382573" x="5073650" y="3835400"/>
          <p14:tracePt t="382590" x="5073650" y="3810000"/>
          <p14:tracePt t="382606" x="5073650" y="3790950"/>
          <p14:tracePt t="382622" x="5080000" y="3784600"/>
          <p14:tracePt t="382718" x="5080000" y="3778250"/>
          <p14:tracePt t="382726" x="5086350" y="3778250"/>
          <p14:tracePt t="382740" x="5086350" y="3771900"/>
          <p14:tracePt t="382757" x="5092700" y="3746500"/>
          <p14:tracePt t="382773" x="5092700" y="3740150"/>
          <p14:tracePt t="382790" x="5099050" y="3721100"/>
          <p14:tracePt t="382823" x="5099050" y="3714750"/>
          <p14:tracePt t="382840" x="5099050" y="3708400"/>
          <p14:tracePt t="382874" x="5099050" y="3702050"/>
          <p14:tracePt t="382907" x="5099050" y="3695700"/>
          <p14:tracePt t="382940" x="5099050" y="3689350"/>
          <p14:tracePt t="382958" x="5099050" y="3676650"/>
          <p14:tracePt t="382990" x="5099050" y="3663950"/>
          <p14:tracePt t="383007" x="5099050" y="3657600"/>
          <p14:tracePt t="383054" x="5099050" y="3651250"/>
          <p14:tracePt t="383061" x="5099050" y="3644900"/>
          <p14:tracePt t="383091" x="5099050" y="3625850"/>
          <p14:tracePt t="383108" x="5099050" y="3606800"/>
          <p14:tracePt t="383123" x="5099050" y="3587750"/>
          <p14:tracePt t="383126" x="5099050" y="3575050"/>
          <p14:tracePt t="383140" x="5099050" y="3562350"/>
          <p14:tracePt t="383159" x="5099050" y="3530600"/>
          <p14:tracePt t="383176" x="5099050" y="3498850"/>
          <p14:tracePt t="383190" x="5099050" y="3460750"/>
          <p14:tracePt t="383208" x="5099050" y="3448050"/>
          <p14:tracePt t="383224" x="5099050" y="3416300"/>
          <p14:tracePt t="383239" x="5099050" y="3384550"/>
          <p14:tracePt t="383256" x="5099050" y="3340100"/>
          <p14:tracePt t="383274" x="5092700" y="3314700"/>
          <p14:tracePt t="383293" x="5054600" y="3251200"/>
          <p14:tracePt t="383307" x="5048250" y="3232150"/>
          <p14:tracePt t="383324" x="5035550" y="3219450"/>
          <p14:tracePt t="383341" x="5029200" y="3187700"/>
          <p14:tracePt t="383342" x="5022850" y="3175000"/>
          <p14:tracePt t="383357" x="5022850" y="3162300"/>
          <p14:tracePt t="383359" x="5022850" y="3149600"/>
          <p14:tracePt t="383377" x="5016500" y="3136900"/>
          <p14:tracePt t="383391" x="4965700" y="3098800"/>
          <p14:tracePt t="383408" x="4895850" y="3054350"/>
          <p14:tracePt t="383424" x="4775200" y="2990850"/>
          <p14:tracePt t="383441" x="4686300" y="2946400"/>
          <p14:tracePt t="383457" x="4597400" y="2889250"/>
          <p14:tracePt t="383474" x="4552950" y="2863850"/>
          <p14:tracePt t="383490" x="4514850" y="2838450"/>
          <p14:tracePt t="383507" x="4470400" y="2806700"/>
          <p14:tracePt t="383524" x="4400550" y="2762250"/>
          <p14:tracePt t="383540" x="4337050" y="2724150"/>
          <p14:tracePt t="383557" x="4279900" y="2711450"/>
          <p14:tracePt t="383574" x="4229100" y="2711450"/>
          <p14:tracePt t="383590" x="4171950" y="2698750"/>
          <p14:tracePt t="383592" x="4165600" y="2686050"/>
          <p14:tracePt t="383608" x="4140200" y="2660650"/>
          <p14:tracePt t="383626" x="4140200" y="2635250"/>
          <p14:tracePt t="383640" x="4127500" y="2622550"/>
          <p14:tracePt t="383657" x="4089400" y="2616200"/>
          <p14:tracePt t="383675" x="4019550" y="2609850"/>
          <p14:tracePt t="383691" x="3924300" y="2603500"/>
          <p14:tracePt t="383707" x="3848100" y="2590800"/>
          <p14:tracePt t="383724" x="3822700" y="2578100"/>
          <p14:tracePt t="383740" x="3816350" y="2565400"/>
          <p14:tracePt t="383757" x="3829050" y="2540000"/>
          <p14:tracePt t="383774" x="3835400" y="2533650"/>
          <p14:tracePt t="383807" x="3816350" y="2533650"/>
          <p14:tracePt t="383825" x="3778250" y="2546350"/>
          <p14:tracePt t="383843" x="3771900" y="2552700"/>
          <p14:tracePt t="383896" x="3784600" y="2559050"/>
          <p14:tracePt t="383907" x="3822700" y="2559050"/>
          <p14:tracePt t="383924" x="3886200" y="2559050"/>
          <p14:tracePt t="383941" x="3917950" y="2565400"/>
          <p14:tracePt t="383956" x="3917950" y="2584450"/>
          <p14:tracePt t="383974" x="3917950" y="2597150"/>
          <p14:tracePt t="384036" x="3949700" y="2597150"/>
          <p14:tracePt t="384045" x="3968750" y="2590800"/>
          <p14:tracePt t="384058" x="4000500" y="2584450"/>
          <p14:tracePt t="384075" x="4133850" y="2546350"/>
          <p14:tracePt t="384093" x="4210050" y="2514600"/>
          <p14:tracePt t="384108" x="4248150" y="2495550"/>
          <p14:tracePt t="384124" x="4248150" y="2489200"/>
          <p14:tracePt t="384178" x="4248150" y="2482850"/>
          <p14:tracePt t="384191" x="4254500" y="2470150"/>
          <p14:tracePt t="384208" x="4273550" y="2444750"/>
          <p14:tracePt t="384224" x="4286250" y="2413000"/>
          <p14:tracePt t="384243" x="4298950" y="2381250"/>
          <p14:tracePt t="384258" x="4298950" y="2343150"/>
          <p14:tracePt t="384274" x="4273550" y="2305050"/>
          <p14:tracePt t="384290" x="4248150" y="2260600"/>
          <p14:tracePt t="384308" x="4222750" y="2228850"/>
          <p14:tracePt t="384324" x="4178300" y="2178050"/>
          <p14:tracePt t="384342" x="4152900" y="2146300"/>
          <p14:tracePt t="384358" x="4127500" y="2114550"/>
          <p14:tracePt t="384375" x="4095750" y="2082800"/>
          <p14:tracePt t="384391" x="4070350" y="2057400"/>
          <p14:tracePt t="384408" x="4038600" y="2025650"/>
          <p14:tracePt t="384425" x="4000500" y="2000250"/>
          <p14:tracePt t="384441" x="3975100" y="1987550"/>
          <p14:tracePt t="384458" x="3962400" y="1974850"/>
          <p14:tracePt t="384475" x="3949700" y="1968500"/>
          <p14:tracePt t="384492" x="3943350" y="1955800"/>
          <p14:tracePt t="384494" x="3937000" y="1955800"/>
          <p14:tracePt t="384508" x="3937000" y="1949450"/>
          <p14:tracePt t="384524" x="3924300" y="1943100"/>
          <p14:tracePt t="384526" x="3911600" y="1943100"/>
          <p14:tracePt t="384541" x="3892550" y="1943100"/>
          <p14:tracePt t="384559" x="3803650" y="1949450"/>
          <p14:tracePt t="384576" x="3638550" y="1955800"/>
          <p14:tracePt t="384590" x="3587750" y="1943100"/>
          <p14:tracePt t="384608" x="3505200" y="1911350"/>
          <p14:tracePt t="384624" x="3486150" y="1898650"/>
          <p14:tracePt t="384643" x="3486150" y="1885950"/>
          <p14:tracePt t="384658" x="3486150" y="1873250"/>
          <p14:tracePt t="384675" x="3486150" y="1866900"/>
          <p14:tracePt t="384708" x="3473450" y="1873250"/>
          <p14:tracePt t="384725" x="3429000" y="1879600"/>
          <p14:tracePt t="384742" x="3397250" y="1879600"/>
          <p14:tracePt t="384758" x="3378200" y="1885950"/>
          <p14:tracePt t="384775" x="3365500" y="1885950"/>
          <p14:tracePt t="384791" x="3359150" y="1885950"/>
          <p14:tracePt t="384793" x="3352800" y="1879600"/>
          <p14:tracePt t="384809" x="3346450" y="1873250"/>
          <p14:tracePt t="385353" x="3359150" y="1873250"/>
          <p14:tracePt t="385369" x="3403600" y="1879600"/>
          <p14:tracePt t="385376" x="3454400" y="1892300"/>
          <p14:tracePt t="385392" x="3549650" y="1924050"/>
          <p14:tracePt t="385409" x="3594100" y="1962150"/>
          <p14:tracePt t="385426" x="3594100" y="1987550"/>
          <p14:tracePt t="385442" x="3594100" y="2025650"/>
          <p14:tracePt t="385459" x="3594100" y="2063750"/>
          <p14:tracePt t="385476" x="3613150" y="2095500"/>
          <p14:tracePt t="385493" x="3638550" y="2127250"/>
          <p14:tracePt t="385495" x="3657600" y="2152650"/>
          <p14:tracePt t="385511" x="3676650" y="2190750"/>
          <p14:tracePt t="385526" x="3689350" y="2222500"/>
          <p14:tracePt t="385542" x="3689350" y="2247900"/>
          <p14:tracePt t="385559" x="3689350" y="2279650"/>
          <p14:tracePt t="385576" x="3695700" y="2311400"/>
          <p14:tracePt t="385592" x="3708400" y="2330450"/>
          <p14:tracePt t="385609" x="3727450" y="2355850"/>
          <p14:tracePt t="385626" x="3746500" y="2374900"/>
          <p14:tracePt t="385642" x="3778250" y="2387600"/>
          <p14:tracePt t="385659" x="3822700" y="2387600"/>
          <p14:tracePt t="385676" x="3879850" y="2374900"/>
          <p14:tracePt t="385692" x="3949700" y="2343150"/>
          <p14:tracePt t="385709" x="3987800" y="2311400"/>
          <p14:tracePt t="385726" x="4013200" y="2286000"/>
          <p14:tracePt t="385776" x="4000500" y="2286000"/>
          <p14:tracePt t="385792" x="3994150" y="2292350"/>
          <p14:tracePt t="385809" x="3968750" y="2305050"/>
          <p14:tracePt t="385826" x="3962400" y="2311400"/>
          <p14:tracePt t="385861" x="3956050" y="2311400"/>
          <p14:tracePt t="385876" x="3949700" y="2298700"/>
          <p14:tracePt t="385891" x="3949700" y="2292350"/>
          <p14:tracePt t="385964" x="3943350" y="2292350"/>
          <p14:tracePt t="385980" x="3937000" y="2292350"/>
          <p14:tracePt t="385992" x="3930650" y="2292350"/>
          <p14:tracePt t="386010" x="3917950" y="2286000"/>
          <p14:tracePt t="386027" x="3905250" y="2286000"/>
          <p14:tracePt t="386043" x="3892550" y="2286000"/>
          <p14:tracePt t="386060" x="3886200" y="2286000"/>
          <p14:tracePt t="386094" x="3892550" y="2305050"/>
          <p14:tracePt t="386110" x="3911600" y="2317750"/>
          <p14:tracePt t="386126" x="3937000" y="2336800"/>
          <p14:tracePt t="386143" x="3956050" y="2343150"/>
          <p14:tracePt t="386208" x="3975100" y="2355850"/>
          <p14:tracePt t="386216" x="3987800" y="2355850"/>
          <p14:tracePt t="386226" x="4025900" y="2362200"/>
          <p14:tracePt t="386243" x="4140200" y="2400300"/>
          <p14:tracePt t="386260" x="4318000" y="2482850"/>
          <p14:tracePt t="386276" x="4502150" y="2590800"/>
          <p14:tracePt t="386293" x="4667250" y="2698750"/>
          <p14:tracePt t="386310" x="4889500" y="2870200"/>
          <p14:tracePt t="386327" x="4997450" y="2946400"/>
          <p14:tracePt t="386329" x="5124450" y="3028950"/>
          <p14:tracePt t="386343" x="5232400" y="3092450"/>
          <p14:tracePt t="386346" x="5384800" y="3187700"/>
          <p14:tracePt t="386363" x="5702300" y="3365500"/>
          <p14:tracePt t="386378" x="5911850" y="3505200"/>
          <p14:tracePt t="386393" x="6070600" y="3625850"/>
          <p14:tracePt t="386410" x="6146800" y="3689350"/>
          <p14:tracePt t="386427" x="6172200" y="3727450"/>
          <p14:tracePt t="386443" x="6172200" y="3746500"/>
          <p14:tracePt t="386459" x="6165850" y="3765550"/>
          <p14:tracePt t="386476" x="6153150" y="3778250"/>
          <p14:tracePt t="386494" x="6127750" y="3778250"/>
          <p14:tracePt t="386510" x="6115050" y="3778250"/>
          <p14:tracePt t="386526" x="6108700" y="3778250"/>
          <p14:tracePt t="386543" x="6102350" y="3778250"/>
          <p14:tracePt t="386560" x="6102350" y="3771900"/>
          <p14:tracePt t="386613" x="6096000" y="3771900"/>
          <p14:tracePt t="386620" x="6089650" y="3771900"/>
          <p14:tracePt t="386636" x="6064250" y="3765550"/>
          <p14:tracePt t="386643" x="6038850" y="3765550"/>
          <p14:tracePt t="386660" x="6007100" y="3752850"/>
          <p14:tracePt t="386676" x="5969000" y="3733800"/>
          <p14:tracePt t="386693" x="5918200" y="3708400"/>
          <p14:tracePt t="386710" x="5873750" y="3676650"/>
          <p14:tracePt t="386726" x="5829300" y="3651250"/>
          <p14:tracePt t="386743" x="5778500" y="3632200"/>
          <p14:tracePt t="386762" x="5734050" y="3625850"/>
          <p14:tracePt t="386777" x="5657850" y="3625850"/>
          <p14:tracePt t="386793" x="5537200" y="3613150"/>
          <p14:tracePt t="386796" x="5486400" y="3606800"/>
          <p14:tracePt t="386811" x="5435600" y="3594100"/>
          <p14:tracePt t="386812" x="5340350" y="3568700"/>
          <p14:tracePt t="386830" x="5232400" y="3536950"/>
          <p14:tracePt t="386843" x="5194300" y="3524250"/>
          <p14:tracePt t="386860" x="5168900" y="3517900"/>
          <p14:tracePt t="386877" x="5168900" y="3530600"/>
          <p14:tracePt t="386893" x="5168900" y="3568700"/>
          <p14:tracePt t="386910" x="5156200" y="3632200"/>
          <p14:tracePt t="386926" x="5124450" y="3695700"/>
          <p14:tracePt t="386943" x="5099050" y="3733800"/>
          <p14:tracePt t="386960" x="5086350" y="3771900"/>
          <p14:tracePt t="386977" x="5086350" y="3803650"/>
          <p14:tracePt t="386993" x="5130800" y="3841750"/>
          <p14:tracePt t="387010" x="5187950" y="3867150"/>
          <p14:tracePt t="387027" x="5321300" y="3924300"/>
          <p14:tracePt t="387043" x="5448300" y="3962400"/>
          <p14:tracePt t="387060" x="5537200" y="3981450"/>
          <p14:tracePt t="387077" x="5581650" y="3987800"/>
          <p14:tracePt t="387093" x="5619750" y="3987800"/>
          <p14:tracePt t="387110" x="5715000" y="3981450"/>
          <p14:tracePt t="387129" x="5797550" y="3975100"/>
          <p14:tracePt t="387144" x="5880100" y="3968750"/>
          <p14:tracePt t="387161" x="5930900" y="3956050"/>
          <p14:tracePt t="387177" x="5975350" y="3943350"/>
          <p14:tracePt t="387193" x="6007100" y="3930650"/>
          <p14:tracePt t="387211" x="6026150" y="3911600"/>
          <p14:tracePt t="387229" x="6038850" y="3886200"/>
          <p14:tracePt t="387244" x="6057900" y="3860800"/>
          <p14:tracePt t="387246" x="6070600" y="3848100"/>
          <p14:tracePt t="387260" x="6089650" y="3835400"/>
          <p14:tracePt t="387277" x="6108700" y="3810000"/>
          <p14:tracePt t="387294" x="6121400" y="3797300"/>
          <p14:tracePt t="387310" x="6121400" y="3778250"/>
          <p14:tracePt t="387327" x="6121400" y="3759200"/>
          <p14:tracePt t="387344" x="6108700" y="3740150"/>
          <p14:tracePt t="387378" x="6051550" y="3657600"/>
          <p14:tracePt t="387393" x="5994400" y="3606800"/>
          <p14:tracePt t="387410" x="5937250" y="3562350"/>
          <p14:tracePt t="387427" x="5905500" y="3556000"/>
          <p14:tracePt t="387444" x="5873750" y="3549650"/>
          <p14:tracePt t="387460" x="5848350" y="3549650"/>
          <p14:tracePt t="387477" x="5810250" y="3549650"/>
          <p14:tracePt t="387494" x="5759450" y="3543300"/>
          <p14:tracePt t="387511" x="5695950" y="3543300"/>
          <p14:tracePt t="387512" x="5670550" y="3536950"/>
          <p14:tracePt t="387527" x="5594350" y="3536950"/>
          <p14:tracePt t="387544" x="5568950" y="3536950"/>
          <p14:tracePt t="387546" x="5511800" y="3530600"/>
          <p14:tracePt t="387559" x="5486400" y="3530600"/>
          <p14:tracePt t="387560" x="5454650" y="3530600"/>
          <p14:tracePt t="387594" x="5448300" y="3530600"/>
          <p14:tracePt t="387611" x="5429250" y="3549650"/>
          <p14:tracePt t="387629" x="5397500" y="3600450"/>
          <p14:tracePt t="387644" x="5359400" y="3632200"/>
          <p14:tracePt t="387661" x="5308600" y="3676650"/>
          <p14:tracePt t="387678" x="5283200" y="3689350"/>
          <p14:tracePt t="387694" x="5276850" y="3695700"/>
          <p14:tracePt t="387769" x="5276850" y="3702050"/>
          <p14:tracePt t="387776" x="5283200" y="3702050"/>
          <p14:tracePt t="387794" x="5289550" y="3708400"/>
          <p14:tracePt t="387811" x="5302250" y="3708400"/>
          <p14:tracePt t="387828" x="5321300" y="3708400"/>
          <p14:tracePt t="387845" x="5346700" y="3708400"/>
          <p14:tracePt t="387861" x="5365750" y="3702050"/>
          <p14:tracePt t="387878" x="5378450" y="3702050"/>
          <p14:tracePt t="387894" x="5397500" y="3702050"/>
          <p14:tracePt t="387911" x="5403850" y="3702050"/>
          <p14:tracePt t="387945" x="5410200" y="3702050"/>
          <p14:tracePt t="387950" x="5416550" y="3702050"/>
          <p14:tracePt t="387964" x="5441950" y="3708400"/>
          <p14:tracePt t="387977" x="5454650" y="3714750"/>
          <p14:tracePt t="387994" x="5499100" y="3733800"/>
          <p14:tracePt t="388011" x="5670550" y="3797300"/>
          <p14:tracePt t="388028" x="5791200" y="3841750"/>
          <p14:tracePt t="388044" x="5905500" y="3873500"/>
          <p14:tracePt t="388063" x="5975350" y="3892550"/>
          <p14:tracePt t="388077" x="6032500" y="3898900"/>
          <p14:tracePt t="388096" x="6102350" y="3924300"/>
          <p14:tracePt t="388111" x="6178550" y="3962400"/>
          <p14:tracePt t="388127" x="6235700" y="3981450"/>
          <p14:tracePt t="388144" x="6273800" y="3987800"/>
          <p14:tracePt t="388160" x="6330950" y="3994150"/>
          <p14:tracePt t="388178" x="6394450" y="3981450"/>
          <p14:tracePt t="388194" x="6451600" y="3956050"/>
          <p14:tracePt t="388211" x="6483350" y="3924300"/>
          <p14:tracePt t="388228" x="6508750" y="3892550"/>
          <p14:tracePt t="388244" x="6521450" y="3854450"/>
          <p14:tracePt t="388246" x="6521450" y="3841750"/>
          <p14:tracePt t="388262" x="6515100" y="3803650"/>
          <p14:tracePt t="388277" x="6496050" y="3765550"/>
          <p14:tracePt t="388294" x="6451600" y="3714750"/>
          <p14:tracePt t="388311" x="6407150" y="3676650"/>
          <p14:tracePt t="388328" x="6350000" y="3632200"/>
          <p14:tracePt t="388345" x="6273800" y="3587750"/>
          <p14:tracePt t="388361" x="6184900" y="3530600"/>
          <p14:tracePt t="388378" x="6070600" y="3479800"/>
          <p14:tracePt t="388394" x="6007100" y="3454400"/>
          <p14:tracePt t="388412" x="5962650" y="3441700"/>
          <p14:tracePt t="388428" x="5918200" y="3441700"/>
          <p14:tracePt t="388444" x="5867400" y="3441700"/>
          <p14:tracePt t="388461" x="5803900" y="3441700"/>
          <p14:tracePt t="388479" x="5651500" y="3435350"/>
          <p14:tracePt t="388495" x="5600700" y="3435350"/>
          <p14:tracePt t="388496" x="5499100" y="3429000"/>
          <p14:tracePt t="388514" x="5340350" y="3429000"/>
          <p14:tracePt t="388528" x="5207000" y="3429000"/>
          <p14:tracePt t="388544" x="5111750" y="3429000"/>
          <p14:tracePt t="388561" x="5060950" y="3429000"/>
          <p14:tracePt t="388578" x="5048250" y="3435350"/>
          <p14:tracePt t="388595" x="5048250" y="3454400"/>
          <p14:tracePt t="388611" x="5048250" y="3492500"/>
          <p14:tracePt t="388629" x="5041900" y="3536950"/>
          <p14:tracePt t="388645" x="5022850" y="3575050"/>
          <p14:tracePt t="388664" x="4997450" y="3600450"/>
          <p14:tracePt t="388678" x="4991100" y="3606800"/>
          <p14:tracePt t="388695" x="4991100" y="3613150"/>
          <p14:tracePt t="388712" x="4997450" y="3638550"/>
          <p14:tracePt t="388728" x="5022850" y="3670300"/>
          <p14:tracePt t="388745" x="5092700" y="3740150"/>
          <p14:tracePt t="388762" x="5118100" y="3759200"/>
          <p14:tracePt t="388763" x="5137150" y="3778250"/>
          <p14:tracePt t="388778" x="5181600" y="3810000"/>
          <p14:tracePt t="388795" x="5213350" y="3829050"/>
          <p14:tracePt t="388812" x="5238750" y="3835400"/>
          <p14:tracePt t="388829" x="5270500" y="3848100"/>
          <p14:tracePt t="388845" x="5340350" y="3867150"/>
          <p14:tracePt t="388861" x="5441950" y="3892550"/>
          <p14:tracePt t="388878" x="5568950" y="3937000"/>
          <p14:tracePt t="388895" x="5651500" y="3962400"/>
          <p14:tracePt t="388912" x="5740400" y="3981450"/>
          <p14:tracePt t="388928" x="5816600" y="3994150"/>
          <p14:tracePt t="388946" x="5905500" y="4000500"/>
          <p14:tracePt t="388962" x="5975350" y="4000500"/>
          <p14:tracePt t="388979" x="6064250" y="3981450"/>
          <p14:tracePt t="388995" x="6134100" y="3962400"/>
          <p14:tracePt t="388997" x="6172200" y="3956050"/>
          <p14:tracePt t="389012" x="6254750" y="3937000"/>
          <p14:tracePt t="389028" x="6311900" y="3917950"/>
          <p14:tracePt t="389045" x="6343650" y="3892550"/>
          <p14:tracePt t="389062" x="6356350" y="3879850"/>
          <p14:tracePt t="389078" x="6362700" y="3854450"/>
          <p14:tracePt t="389095" x="6362700" y="3835400"/>
          <p14:tracePt t="389112" x="6362700" y="3797300"/>
          <p14:tracePt t="389128" x="6356350" y="3771900"/>
          <p14:tracePt t="389146" x="6343650" y="3733800"/>
          <p14:tracePt t="389164" x="6311900" y="3702050"/>
          <p14:tracePt t="389178" x="6299200" y="3689350"/>
          <p14:tracePt t="389180" x="6292850" y="3689350"/>
          <p14:tracePt t="389196" x="6273800" y="3683000"/>
          <p14:tracePt t="389212" x="6254750" y="3676650"/>
          <p14:tracePt t="389229" x="6178550" y="3663950"/>
          <p14:tracePt t="389245" x="6026150" y="3644900"/>
          <p14:tracePt t="389262" x="5930900" y="3625850"/>
          <p14:tracePt t="389279" x="5822950" y="3600450"/>
          <p14:tracePt t="389296" x="5753100" y="3581400"/>
          <p14:tracePt t="389312" x="5695950" y="3562350"/>
          <p14:tracePt t="389329" x="5664200" y="3549650"/>
          <p14:tracePt t="389345" x="5657850" y="3549650"/>
          <p14:tracePt t="389379" x="5645150" y="3549650"/>
          <p14:tracePt t="389396" x="5588000" y="3562350"/>
          <p14:tracePt t="389412" x="5499100" y="3568700"/>
          <p14:tracePt t="389429" x="5429250" y="3568700"/>
          <p14:tracePt t="389446" x="5353050" y="3568700"/>
          <p14:tracePt t="389462" x="5327650" y="3568700"/>
          <p14:tracePt t="389496" x="5327650" y="3575050"/>
          <p14:tracePt t="389512" x="5327650" y="3594100"/>
          <p14:tracePt t="389529" x="5346700" y="3606800"/>
          <p14:tracePt t="389546" x="5353050" y="3613150"/>
          <p14:tracePt t="389548" x="5353050" y="3619500"/>
          <p14:tracePt t="389624" x="5353050" y="3625850"/>
          <p14:tracePt t="389632" x="5353050" y="3632200"/>
          <p14:tracePt t="389646" x="5353050" y="3638550"/>
          <p14:tracePt t="389662" x="5353050" y="3651250"/>
          <p14:tracePt t="389679" x="5353050" y="3676650"/>
          <p14:tracePt t="389696" x="5353050" y="3689350"/>
          <p14:tracePt t="389912" x="5353050" y="3695700"/>
          <p14:tracePt t="389921" x="5353050" y="3702050"/>
          <p14:tracePt t="389929" x="5346700" y="3714750"/>
          <p14:tracePt t="389947" x="5321300" y="3778250"/>
          <p14:tracePt t="389964" x="5264150" y="3930650"/>
          <p14:tracePt t="389979" x="5219700" y="4025900"/>
          <p14:tracePt t="389982" x="5168900" y="4108450"/>
          <p14:tracePt t="389997" x="5073650" y="4216400"/>
          <p14:tracePt t="390013" x="4889500" y="4400550"/>
          <p14:tracePt t="390033" x="4654550" y="4629150"/>
          <p14:tracePt t="390047" x="4495800" y="4762500"/>
          <p14:tracePt t="390061" x="4406900" y="4832350"/>
          <p14:tracePt t="390080" x="4165600" y="4953000"/>
          <p14:tracePt t="390096" x="3987800" y="5022850"/>
          <p14:tracePt t="390113" x="3829050" y="5080000"/>
          <p14:tracePt t="390129" x="3689350" y="5130800"/>
          <p14:tracePt t="390146" x="3587750" y="5181600"/>
          <p14:tracePt t="390162" x="3505200" y="5232400"/>
          <p14:tracePt t="390180" x="3467100" y="5270500"/>
          <p14:tracePt t="390196" x="3441700" y="5314950"/>
          <p14:tracePt t="390213" x="3422650" y="5353050"/>
          <p14:tracePt t="390230" x="3390900" y="5391150"/>
          <p14:tracePt t="390246" x="3359150" y="5429250"/>
          <p14:tracePt t="390263" x="3314700" y="5467350"/>
          <p14:tracePt t="390265" x="3282950" y="5492750"/>
          <p14:tracePt t="390279" x="3251200" y="5518150"/>
          <p14:tracePt t="390283" x="3219450" y="5549900"/>
          <p14:tracePt t="390300" x="3175000" y="5607050"/>
          <p14:tracePt t="390313" x="3149600" y="5651500"/>
          <p14:tracePt t="390314" x="3117850" y="5695950"/>
          <p14:tracePt t="390330" x="3098800" y="5721350"/>
          <p14:tracePt t="390347" x="2965450" y="5867400"/>
          <p14:tracePt t="390366" x="2889250" y="5949950"/>
          <p14:tracePt t="390380" x="2806700" y="6064250"/>
          <p14:tracePt t="390396" x="2768600" y="6127750"/>
          <p14:tracePt t="390414" x="2743200" y="6184900"/>
          <p14:tracePt t="390431" x="2736850" y="6203950"/>
          <p14:tracePt t="390467" x="2749550" y="6197600"/>
          <p14:tracePt t="390478" x="2781300" y="6191250"/>
          <p14:tracePt t="390496" x="2844800" y="6184900"/>
          <p14:tracePt t="390513" x="2882900" y="6184900"/>
          <p14:tracePt t="390530" x="2908300" y="6184900"/>
          <p14:tracePt t="390546" x="2914650" y="6184900"/>
          <p14:tracePt t="390592" x="2908300" y="6184900"/>
          <p14:tracePt t="390602" x="2901950" y="6184900"/>
          <p14:tracePt t="390613" x="2895600" y="6184900"/>
          <p14:tracePt t="390629" x="2863850" y="6184900"/>
          <p14:tracePt t="390648" x="2825750" y="6197600"/>
          <p14:tracePt t="390665" x="2813050" y="6203950"/>
          <p14:tracePt t="390666" x="2794000" y="6229350"/>
          <p14:tracePt t="390680" x="2736850" y="6292850"/>
          <p14:tracePt t="390697" x="2692400" y="6343650"/>
          <p14:tracePt t="390713" x="2673350" y="6407150"/>
          <p14:tracePt t="390730" x="2692400" y="6457950"/>
          <p14:tracePt t="390747" x="2743200" y="6521450"/>
          <p14:tracePt t="390765" x="2832100" y="6604000"/>
          <p14:tracePt t="390780" x="2901950" y="6648450"/>
          <p14:tracePt t="390796" x="3003550" y="6705600"/>
          <p14:tracePt t="390814" x="3073400" y="6743700"/>
          <p14:tracePt t="390831" x="3162300" y="6769100"/>
          <p14:tracePt t="390846" x="3219450" y="6775450"/>
          <p14:tracePt t="390850" x="3257550" y="6775450"/>
          <p14:tracePt t="390863" x="3295650" y="6775450"/>
          <p14:tracePt t="390866" x="3333750" y="6769100"/>
          <p14:tracePt t="390883" x="3390900" y="6737350"/>
          <p14:tracePt t="390900" x="3441700" y="6711950"/>
          <p14:tracePt t="390914" x="3498850" y="6667500"/>
          <p14:tracePt t="390932" x="3511550" y="6629400"/>
          <p14:tracePt t="390946" x="3498850" y="6578600"/>
          <p14:tracePt t="390963" x="3479800" y="6534150"/>
          <p14:tracePt t="390982" x="3441700" y="6477000"/>
          <p14:tracePt t="390997" x="3403600" y="6419850"/>
          <p14:tracePt t="391013" x="3359150" y="6356350"/>
          <p14:tracePt t="391030" x="3321050" y="6305550"/>
          <p14:tracePt t="391047" x="3263900" y="6261100"/>
          <p14:tracePt t="391063" x="3187700" y="6216650"/>
          <p14:tracePt t="391066" x="3149600" y="6203950"/>
          <p14:tracePt t="391081" x="3092450" y="6191250"/>
          <p14:tracePt t="391084" x="3060700" y="6178550"/>
          <p14:tracePt t="391102" x="2971800" y="6159500"/>
          <p14:tracePt t="391114" x="2933700" y="6153150"/>
          <p14:tracePt t="391132" x="2876550" y="6146800"/>
          <p14:tracePt t="391147" x="2863850" y="6146800"/>
          <p14:tracePt t="391164" x="2851150" y="6146800"/>
          <p14:tracePt t="391180" x="2813050" y="6197600"/>
          <p14:tracePt t="391197" x="2806700" y="6242050"/>
          <p14:tracePt t="391214" x="2806700" y="6305550"/>
          <p14:tracePt t="391231" x="2800350" y="6343650"/>
          <p14:tracePt t="391247" x="2794000" y="6356350"/>
          <p14:tracePt t="391281" x="2794000" y="6362700"/>
          <p14:tracePt t="391297" x="2813050" y="6362700"/>
          <p14:tracePt t="391314" x="2838450" y="6369050"/>
          <p14:tracePt t="391316" x="2857500" y="6375400"/>
          <p14:tracePt t="391330" x="2889250" y="6394450"/>
          <p14:tracePt t="391332" x="2908300" y="6407150"/>
          <p14:tracePt t="391347" x="2952750" y="6432550"/>
          <p14:tracePt t="391348" x="2971800" y="6445250"/>
          <p14:tracePt t="391364" x="3035300" y="6496050"/>
          <p14:tracePt t="391382" x="3086100" y="6534150"/>
          <p14:tracePt t="391397" x="3117850" y="6553200"/>
          <p14:tracePt t="391413" x="3168650" y="6578600"/>
          <p14:tracePt t="391429" x="3213100" y="6578600"/>
          <p14:tracePt t="391447" x="3263900" y="6565900"/>
          <p14:tracePt t="391464" x="3302000" y="6553200"/>
          <p14:tracePt t="391481" x="3352800" y="6527800"/>
          <p14:tracePt t="391500" x="3409950" y="6502400"/>
          <p14:tracePt t="391514" x="3441700" y="6483350"/>
          <p14:tracePt t="391530" x="3467100" y="6477000"/>
          <p14:tracePt t="391547" x="3479800" y="6470650"/>
          <p14:tracePt t="391564" x="3492500" y="6464300"/>
          <p14:tracePt t="391580" x="3492500" y="6457950"/>
          <p14:tracePt t="391583" x="3498850" y="6451600"/>
          <p14:tracePt t="391598" x="3498850" y="6432550"/>
          <p14:tracePt t="391613" x="3498850" y="6394450"/>
          <p14:tracePt t="391631" x="3492500" y="6375400"/>
          <p14:tracePt t="391647" x="3486150" y="6356350"/>
          <p14:tracePt t="391664" x="3473450" y="6337300"/>
          <p14:tracePt t="391681" x="3460750" y="6318250"/>
          <p14:tracePt t="391697" x="3448050" y="6299200"/>
          <p14:tracePt t="391714" x="3441700" y="6292850"/>
          <p14:tracePt t="391731" x="3435350" y="6280150"/>
          <p14:tracePt t="391747" x="3435350" y="6273800"/>
          <p14:tracePt t="391839" x="3429000" y="6267450"/>
          <p14:tracePt t="391856" x="3429000" y="6261100"/>
          <p14:tracePt t="391866" x="3422650" y="6261100"/>
          <p14:tracePt t="391915" x="3416300" y="6261100"/>
          <p14:tracePt t="391931" x="3409950" y="6261100"/>
          <p14:tracePt t="391948" x="3403600" y="6254750"/>
          <p14:tracePt t="391964" x="3397250" y="6254750"/>
          <p14:tracePt t="391981" x="3384550" y="6248400"/>
          <p14:tracePt t="391997" x="3359150" y="6242050"/>
          <p14:tracePt t="392014" x="3340100" y="6242050"/>
          <p14:tracePt t="392035" x="3321050" y="6235700"/>
          <p14:tracePt t="392046" x="3314700" y="6235700"/>
          <p14:tracePt t="392064" x="3302000" y="6235700"/>
          <p14:tracePt t="392081" x="3276600" y="6235700"/>
          <p14:tracePt t="392098" x="3263900" y="6235700"/>
          <p14:tracePt t="392114" x="3238500" y="6229350"/>
          <p14:tracePt t="392131" x="3206750" y="6223000"/>
          <p14:tracePt t="392147" x="3187700" y="6216650"/>
          <p14:tracePt t="392164" x="3155950" y="6203950"/>
          <p14:tracePt t="392181" x="3136900" y="6203950"/>
          <p14:tracePt t="392198" x="3124200" y="6197600"/>
          <p14:tracePt t="392248" x="3117850" y="6197600"/>
          <p14:tracePt t="392264" x="3105150" y="6197600"/>
          <p14:tracePt t="392282" x="3079750" y="6197600"/>
          <p14:tracePt t="392299" x="3048000" y="6210300"/>
          <p14:tracePt t="392315" x="3016250" y="6216650"/>
          <p14:tracePt t="392332" x="3003550" y="6223000"/>
          <p14:tracePt t="392348" x="2997200" y="6223000"/>
          <p14:tracePt t="392366" x="2990850" y="6229350"/>
          <p14:tracePt t="392371" x="2990850" y="6242050"/>
          <p14:tracePt t="392387" x="2990850" y="6261100"/>
          <p14:tracePt t="392398" x="2990850" y="6280150"/>
          <p14:tracePt t="392415" x="2984500" y="6299200"/>
          <p14:tracePt t="392431" x="2984500" y="6337300"/>
          <p14:tracePt t="392448" x="2984500" y="6362700"/>
          <p14:tracePt t="392465" x="2984500" y="6369050"/>
          <p14:tracePt t="392481" x="2984500" y="6375400"/>
          <p14:tracePt t="392514" x="2984500" y="6381750"/>
          <p14:tracePt t="392531" x="2984500" y="6388100"/>
          <p14:tracePt t="392548" x="2984500" y="6400800"/>
          <p14:tracePt t="392565" x="2997200" y="6426200"/>
          <p14:tracePt t="392582" x="3003550" y="6432550"/>
          <p14:tracePt t="392598" x="3016250" y="6451600"/>
          <p14:tracePt t="392632" x="3022600" y="6457950"/>
          <p14:tracePt t="392670" x="3028950" y="6451600"/>
          <p14:tracePt t="392698" x="3028950" y="6445250"/>
          <p14:tracePt t="392765" x="3035300" y="6445250"/>
          <p14:tracePt t="393033" x="3035300" y="6438900"/>
          <p14:tracePt t="393049" x="3022600" y="6426200"/>
          <p14:tracePt t="393082" x="3016250" y="6419850"/>
          <p14:tracePt t="393321" x="3016250" y="6413500"/>
          <p14:tracePt t="393436" x="3016250" y="6407150"/>
          <p14:tracePt t="393460" x="3016250" y="6400800"/>
          <p14:tracePt t="393476" x="3016250" y="6394450"/>
          <p14:tracePt t="393499" x="3016250" y="6381750"/>
          <p14:tracePt t="393517" x="3028950" y="6375400"/>
          <p14:tracePt t="393532" x="3041650" y="6369050"/>
          <p14:tracePt t="393549" x="3048000" y="6362700"/>
          <p14:tracePt t="393566" x="3060700" y="6356350"/>
          <p14:tracePt t="393584" x="3067050" y="6350000"/>
          <p14:tracePt t="393599" x="3079750" y="6337300"/>
          <p14:tracePt t="393616" x="3086100" y="6330950"/>
          <p14:tracePt t="393632" x="3098800" y="6324600"/>
          <p14:tracePt t="393649" x="3098800" y="6311900"/>
          <p14:tracePt t="393665" x="3105150" y="6299200"/>
          <p14:tracePt t="393681" x="3105150" y="6280150"/>
          <p14:tracePt t="393699" x="3105150" y="6254750"/>
          <p14:tracePt t="393716" x="3105150" y="6229350"/>
          <p14:tracePt t="393733" x="3098800" y="6203950"/>
          <p14:tracePt t="393750" x="3073400" y="6153150"/>
          <p14:tracePt t="393766" x="3035300" y="6108700"/>
          <p14:tracePt t="393782" x="3003550" y="6076950"/>
          <p14:tracePt t="393799" x="2946400" y="6019800"/>
          <p14:tracePt t="393816" x="2895600" y="5975350"/>
          <p14:tracePt t="393833" x="2857500" y="5911850"/>
          <p14:tracePt t="393849" x="2794000" y="5822950"/>
          <p14:tracePt t="393866" x="2730500" y="5715000"/>
          <p14:tracePt t="393883" x="2667000" y="5607050"/>
          <p14:tracePt t="393901" x="2520950" y="5448300"/>
          <p14:tracePt t="393916" x="2349500" y="5314950"/>
          <p14:tracePt t="393932" x="2108200" y="5130800"/>
          <p14:tracePt t="393950" x="1879600" y="4946650"/>
          <p14:tracePt t="393966" x="1663700" y="4756150"/>
          <p14:tracePt t="393983" x="1460500" y="4502150"/>
          <p14:tracePt t="393984" x="1371600" y="4387850"/>
          <p14:tracePt t="393999" x="1200150" y="4127500"/>
          <p14:tracePt t="394015" x="1066800" y="3898900"/>
          <p14:tracePt t="394033" x="952500" y="3683000"/>
          <p14:tracePt t="394049" x="850900" y="3467100"/>
          <p14:tracePt t="394066" x="781050" y="3340100"/>
          <p14:tracePt t="394083" x="730250" y="3251200"/>
          <p14:tracePt t="394100" x="698500" y="3225800"/>
          <p14:tracePt t="394116" x="692150" y="3225800"/>
          <p14:tracePt t="394133" x="692150" y="3251200"/>
          <p14:tracePt t="394149" x="685800" y="3289300"/>
          <p14:tracePt t="394167" x="685800" y="3321050"/>
          <p14:tracePt t="394187" x="692150" y="3333750"/>
          <p14:tracePt t="394217" x="704850" y="3333750"/>
          <p14:tracePt t="394221" x="717550" y="3333750"/>
          <p14:tracePt t="394238" x="730250" y="3333750"/>
          <p14:tracePt t="394249" x="730250" y="3327400"/>
          <p14:tracePt t="394266" x="711200" y="3289300"/>
          <p14:tracePt t="394283" x="685800" y="3263900"/>
          <p14:tracePt t="394300" x="654050" y="3244850"/>
          <p14:tracePt t="394316" x="635000" y="3219450"/>
          <p14:tracePt t="394380" x="641350" y="3219450"/>
          <p14:tracePt t="394387" x="654050" y="3219450"/>
          <p14:tracePt t="394400" x="666750" y="3219450"/>
          <p14:tracePt t="394416" x="723900" y="3219450"/>
          <p14:tracePt t="394433" x="793750" y="3232150"/>
          <p14:tracePt t="394450" x="895350" y="3244850"/>
          <p14:tracePt t="394451" x="933450" y="3251200"/>
          <p14:tracePt t="394466" x="984250" y="3263900"/>
          <p14:tracePt t="394483" x="1187450" y="3302000"/>
          <p14:tracePt t="394500" x="1238250" y="3314700"/>
          <p14:tracePt t="394516" x="1352550" y="3340100"/>
          <p14:tracePt t="394533" x="1371600" y="3346450"/>
          <p14:tracePt t="394550" x="1377950" y="3346450"/>
          <p14:tracePt t="394566" x="1377950" y="3340100"/>
          <p14:tracePt t="394584" x="1384300" y="3327400"/>
          <p14:tracePt t="394600" x="1390650" y="3295650"/>
          <p14:tracePt t="394617" x="1390650" y="3263900"/>
          <p14:tracePt t="394620" x="1390650" y="3251200"/>
          <p14:tracePt t="394638" x="1397000" y="3225800"/>
          <p14:tracePt t="394649" x="1397000" y="3219450"/>
          <p14:tracePt t="394667" x="1397000" y="3213100"/>
          <p14:tracePt t="394683" x="1390650" y="3213100"/>
          <p14:tracePt t="394701" x="1384300" y="3200400"/>
          <p14:tracePt t="394716" x="1365250" y="3187700"/>
          <p14:tracePt t="394734" x="1346200" y="3162300"/>
          <p14:tracePt t="394751" x="1327150" y="3143250"/>
          <p14:tracePt t="394769" x="1295400" y="3111500"/>
          <p14:tracePt t="394783" x="1257300" y="3079750"/>
          <p14:tracePt t="394800" x="1231900" y="3054350"/>
          <p14:tracePt t="394816" x="1219200" y="3048000"/>
          <p14:tracePt t="394833" x="1206500" y="3041650"/>
          <p14:tracePt t="394850" x="1162050" y="3041650"/>
          <p14:tracePt t="394866" x="1104900" y="3041650"/>
          <p14:tracePt t="394883" x="996950" y="3041650"/>
          <p14:tracePt t="394900" x="933450" y="3048000"/>
          <p14:tracePt t="394917" x="857250" y="3041650"/>
          <p14:tracePt t="394933" x="838200" y="3041650"/>
          <p14:tracePt t="394950" x="831850" y="3041650"/>
          <p14:tracePt t="395000" x="812800" y="3054350"/>
          <p14:tracePt t="395017" x="800100" y="3067050"/>
          <p14:tracePt t="395035" x="781050" y="3079750"/>
          <p14:tracePt t="395050" x="768350" y="3086100"/>
          <p14:tracePt t="395067" x="768350" y="3098800"/>
          <p14:tracePt t="395084" x="768350" y="3111500"/>
          <p14:tracePt t="395100" x="774700" y="3143250"/>
          <p14:tracePt t="395117" x="806450" y="3181350"/>
          <p14:tracePt t="395134" x="838200" y="3219450"/>
          <p14:tracePt t="395151" x="876300" y="3257550"/>
          <p14:tracePt t="395170" x="927100" y="3302000"/>
          <p14:tracePt t="395183" x="927100" y="3308350"/>
          <p14:tracePt t="395185" x="933450" y="3308350"/>
          <p14:tracePt t="395234" x="939800" y="3308350"/>
          <p14:tracePt t="395250" x="965200" y="3321050"/>
          <p14:tracePt t="395267" x="1035050" y="3359150"/>
          <p14:tracePt t="395284" x="1117600" y="3403600"/>
          <p14:tracePt t="395302" x="1181100" y="3448050"/>
          <p14:tracePt t="395317" x="1200150" y="3448050"/>
          <p14:tracePt t="395319" x="1212850" y="3448050"/>
          <p14:tracePt t="395334" x="1238250" y="3441700"/>
          <p14:tracePt t="395350" x="1257300" y="3416300"/>
          <p14:tracePt t="395367" x="1276350" y="3384550"/>
          <p14:tracePt t="395386" x="1295400" y="3352800"/>
          <p14:tracePt t="395400" x="1301750" y="3340100"/>
          <p14:tracePt t="395476" x="1301750" y="3346450"/>
          <p14:tracePt t="395503" x="1295400" y="3346450"/>
          <p14:tracePt t="395519" x="1289050" y="3352800"/>
          <p14:tracePt t="395534" x="1282700" y="3352800"/>
          <p14:tracePt t="395551" x="1276350" y="3352800"/>
          <p14:tracePt t="395599" x="1270000" y="3352800"/>
          <p14:tracePt t="395625" x="1270000" y="3346450"/>
          <p14:tracePt t="395634" x="1270000" y="3340100"/>
          <p14:tracePt t="395651" x="1270000" y="3333750"/>
          <p14:tracePt t="395667" x="1270000" y="3321050"/>
          <p14:tracePt t="395683" x="1270000" y="3314700"/>
          <p14:tracePt t="395794" x="1276350" y="3314700"/>
          <p14:tracePt t="395800" x="1289050" y="3314700"/>
          <p14:tracePt t="395818" x="1301750" y="3308350"/>
          <p14:tracePt t="395836" x="1371600" y="3257550"/>
          <p14:tracePt t="395851" x="1479550" y="3213100"/>
          <p14:tracePt t="395867" x="1676400" y="3162300"/>
          <p14:tracePt t="395884" x="1873250" y="3111500"/>
          <p14:tracePt t="395901" x="2108200" y="3048000"/>
          <p14:tracePt t="395917" x="2317750" y="2990850"/>
          <p14:tracePt t="395934" x="2584450" y="2895600"/>
          <p14:tracePt t="395951" x="2832100" y="2768600"/>
          <p14:tracePt t="395969" x="3308350" y="2527300"/>
          <p14:tracePt t="395984" x="3467100" y="2457450"/>
          <p14:tracePt t="395987" x="3644900" y="2381250"/>
          <p14:tracePt t="396001" x="3930650" y="2279650"/>
          <p14:tracePt t="396018" x="4051300" y="2235200"/>
          <p14:tracePt t="396019" x="4121150" y="2203450"/>
          <p14:tracePt t="396034" x="4210050" y="2165350"/>
          <p14:tracePt t="396051" x="4222750" y="2159000"/>
          <p14:tracePt t="396067" x="4216400" y="2159000"/>
          <p14:tracePt t="396084" x="4152900" y="2203450"/>
          <p14:tracePt t="396101" x="4083050" y="2241550"/>
          <p14:tracePt t="396119" x="4032250" y="2279650"/>
          <p14:tracePt t="396134" x="4000500" y="2311400"/>
          <p14:tracePt t="396151" x="3981450" y="2336800"/>
          <p14:tracePt t="396169" x="3962400" y="2381250"/>
          <p14:tracePt t="396184" x="3949700" y="2419350"/>
          <p14:tracePt t="396201" x="3949700" y="2438400"/>
          <p14:tracePt t="396218" x="3943350" y="2444750"/>
          <p14:tracePt t="396235" x="3943350" y="2438400"/>
          <p14:tracePt t="396253" x="3943350" y="2406650"/>
          <p14:tracePt t="396268" x="3962400" y="2324100"/>
          <p14:tracePt t="396286" x="3975100" y="2260600"/>
          <p14:tracePt t="396304" x="3987800" y="2190750"/>
          <p14:tracePt t="396318" x="3994150" y="2171700"/>
          <p14:tracePt t="396320" x="3994150" y="2165350"/>
          <p14:tracePt t="396370" x="3994150" y="2159000"/>
          <p14:tracePt t="396385" x="3994150" y="2152650"/>
          <p14:tracePt t="396402" x="3975100" y="2095500"/>
          <p14:tracePt t="396422" x="3943350" y="2025650"/>
          <p14:tracePt t="396438" x="3898900" y="1949450"/>
          <p14:tracePt t="396442" x="3860800" y="1898650"/>
          <p14:tracePt t="396451" x="3841750" y="1885950"/>
          <p14:tracePt t="396468" x="3790950" y="1847850"/>
          <p14:tracePt t="396485" x="3746500" y="1835150"/>
          <p14:tracePt t="396501" x="3721100" y="1835150"/>
          <p14:tracePt t="396518" x="3708400" y="1835150"/>
          <p14:tracePt t="396535" x="3702050" y="1835150"/>
          <p14:tracePt t="396552" x="3683000" y="1841500"/>
          <p14:tracePt t="396556" x="3676650" y="1847850"/>
          <p14:tracePt t="396572" x="3632200" y="1854200"/>
          <p14:tracePt t="396585" x="3613150" y="1860550"/>
          <p14:tracePt t="396587" x="3594100" y="1860550"/>
          <p14:tracePt t="396602" x="3530600" y="1879600"/>
          <p14:tracePt t="396619" x="3511550" y="1892300"/>
          <p14:tracePt t="396637" x="3435350" y="1955800"/>
          <p14:tracePt t="396651" x="3409950" y="1974850"/>
          <p14:tracePt t="396653" x="3365500" y="2019300"/>
          <p14:tracePt t="396668" x="3333750" y="2057400"/>
          <p14:tracePt t="396688" x="3302000" y="2120900"/>
          <p14:tracePt t="396704" x="3302000" y="2178050"/>
          <p14:tracePt t="396718" x="3308350" y="2222500"/>
          <p14:tracePt t="396735" x="3333750" y="2305050"/>
          <p14:tracePt t="396752" x="3403600" y="2425700"/>
          <p14:tracePt t="396769" x="3467100" y="2514600"/>
          <p14:tracePt t="396785" x="3562350" y="2641600"/>
          <p14:tracePt t="396788" x="3613150" y="2698750"/>
          <p14:tracePt t="396801" x="3638550" y="2717800"/>
          <p14:tracePt t="396805" x="3676650" y="2743200"/>
          <p14:tracePt t="396819" x="3727450" y="2743200"/>
          <p14:tracePt t="396836" x="3797300" y="2724150"/>
          <p14:tracePt t="396852" x="3873500" y="2686050"/>
          <p14:tracePt t="396868" x="3943350" y="2654300"/>
          <p14:tracePt t="396885" x="4019550" y="2628900"/>
          <p14:tracePt t="396904" x="4089400" y="2603500"/>
          <p14:tracePt t="396919" x="4152900" y="2565400"/>
          <p14:tracePt t="396935" x="4191000" y="2520950"/>
          <p14:tracePt t="396952" x="4210050" y="2470150"/>
          <p14:tracePt t="396969" x="4216400" y="2419350"/>
          <p14:tracePt t="396985" x="4203700" y="2381250"/>
          <p14:tracePt t="397002" x="4191000" y="2349500"/>
          <p14:tracePt t="397019" x="4184650" y="2343150"/>
          <p14:tracePt t="397038" x="4152900" y="2330450"/>
          <p14:tracePt t="397052" x="4140200" y="2324100"/>
          <p14:tracePt t="397053" x="4095750" y="2324100"/>
          <p14:tracePt t="397068" x="4070350" y="2324100"/>
          <p14:tracePt t="397086" x="3981450" y="2336800"/>
          <p14:tracePt t="397103" x="3975100" y="2336800"/>
          <p14:tracePt t="398683" x="3962400" y="2336800"/>
          <p14:tracePt t="398698" x="3892550" y="2355850"/>
          <p14:tracePt t="398706" x="3835400" y="2400300"/>
          <p14:tracePt t="398721" x="3784600" y="2495550"/>
          <p14:tracePt t="398739" x="3810000" y="2571750"/>
          <p14:tracePt t="398756" x="3873500" y="2616200"/>
          <p14:tracePt t="398770" x="3937000" y="2654300"/>
          <p14:tracePt t="398788" x="3968750" y="2679700"/>
          <p14:tracePt t="398804" x="3968750" y="2698750"/>
          <p14:tracePt t="398820" x="3968750" y="2724150"/>
          <p14:tracePt t="398837" x="3962400" y="2736850"/>
          <p14:tracePt t="398853" x="3956050" y="2724150"/>
          <p14:tracePt t="398870" x="3956050" y="2679700"/>
          <p14:tracePt t="398887" x="3956050" y="2628900"/>
          <p14:tracePt t="398903" x="3949700" y="2590800"/>
          <p14:tracePt t="398921" x="3937000" y="2540000"/>
          <p14:tracePt t="398937" x="3924300" y="2457450"/>
          <p14:tracePt t="398954" x="3911600" y="2387600"/>
          <p14:tracePt t="398956" x="3911600" y="2362200"/>
          <p14:tracePt t="398973" x="3898900" y="2324100"/>
          <p14:tracePt t="398986" x="3892550" y="2298700"/>
          <p14:tracePt t="398988" x="3879850" y="2273300"/>
          <p14:tracePt t="399004" x="3873500" y="2228850"/>
          <p14:tracePt t="399021" x="3867150" y="2222500"/>
          <p14:tracePt t="399037" x="3867150" y="2216150"/>
          <p14:tracePt t="399053" x="3829050" y="2228850"/>
          <p14:tracePt t="399070" x="3771900" y="2260600"/>
          <p14:tracePt t="399089" x="3708400" y="2330450"/>
          <p14:tracePt t="399103" x="3683000" y="2444750"/>
          <p14:tracePt t="399120" x="3676650" y="2698750"/>
          <p14:tracePt t="399137" x="3765550" y="3054350"/>
          <p14:tracePt t="399153" x="3956050" y="3403600"/>
          <p14:tracePt t="399170" x="4298950" y="3689350"/>
          <p14:tracePt t="399187" x="4667250" y="3829050"/>
          <p14:tracePt t="399204" x="4991100" y="3898900"/>
          <p14:tracePt t="399220" x="5257800" y="3911600"/>
          <p14:tracePt t="399237" x="5568950" y="3892550"/>
          <p14:tracePt t="399254" x="6121400" y="3854450"/>
          <p14:tracePt t="399270" x="6381750" y="3854450"/>
          <p14:tracePt t="399287" x="6496050" y="3860800"/>
          <p14:tracePt t="399304" x="6483350" y="3873500"/>
          <p14:tracePt t="399320" x="6445250" y="3873500"/>
          <p14:tracePt t="399337" x="6343650" y="3854450"/>
          <p14:tracePt t="399354" x="6216650" y="3829050"/>
          <p14:tracePt t="399373" x="6083300" y="3816350"/>
          <p14:tracePt t="399387" x="5988050" y="3854450"/>
          <p14:tracePt t="399404" x="5772150" y="4006850"/>
          <p14:tracePt t="399421" x="5435600" y="4241800"/>
          <p14:tracePt t="399437" x="4997450" y="4521200"/>
          <p14:tracePt t="399454" x="4502150" y="4762500"/>
          <p14:tracePt t="399471" x="3898900" y="4895850"/>
          <p14:tracePt t="399487" x="3752850" y="4902200"/>
          <p14:tracePt t="399504" x="3587750" y="4883150"/>
          <p14:tracePt t="399523" x="3594100" y="4851400"/>
          <p14:tracePt t="399537" x="3683000" y="4768850"/>
          <p14:tracePt t="399553" x="3816350" y="4660900"/>
          <p14:tracePt t="399571" x="3968750" y="4508500"/>
          <p14:tracePt t="399588" x="4108450" y="4311650"/>
          <p14:tracePt t="399604" x="4254500" y="3987800"/>
          <p14:tracePt t="399621" x="4356100" y="3689350"/>
          <p14:tracePt t="399637" x="4419600" y="3390900"/>
          <p14:tracePt t="399654" x="4470400" y="3162300"/>
          <p14:tracePt t="399671" x="4533900" y="2984500"/>
          <p14:tracePt t="399688" x="4584700" y="2921000"/>
          <p14:tracePt t="399704" x="4597400" y="2908300"/>
          <p14:tracePt t="399720" x="4591050" y="2914650"/>
          <p14:tracePt t="399738" x="4540250" y="2971800"/>
          <p14:tracePt t="399756" x="4483100" y="3009900"/>
          <p14:tracePt t="399771" x="4432300" y="3041650"/>
          <p14:tracePt t="399787" x="4406900" y="3041650"/>
          <p14:tracePt t="399804" x="4394200" y="3041650"/>
          <p14:tracePt t="399821" x="4387850" y="3022600"/>
          <p14:tracePt t="399837" x="4387850" y="3003550"/>
          <p14:tracePt t="399854" x="4387850" y="2997200"/>
          <p14:tracePt t="399871" x="4387850" y="2978150"/>
          <p14:tracePt t="399887" x="4381500" y="2959100"/>
          <p14:tracePt t="399904" x="4356100" y="2946400"/>
          <p14:tracePt t="399921" x="4318000" y="2908300"/>
          <p14:tracePt t="399937" x="4311650" y="2901950"/>
          <p14:tracePt t="399955" x="4286250" y="2857500"/>
          <p14:tracePt t="399972" x="4279900" y="2844800"/>
          <p14:tracePt t="400094" x="4279900" y="2838450"/>
          <p14:tracePt t="400108" x="4279900" y="2832100"/>
          <p14:tracePt t="400121" x="4286250" y="2825750"/>
          <p14:tracePt t="400140" x="4292600" y="2819400"/>
          <p14:tracePt t="400206" x="4298950" y="2819400"/>
          <p14:tracePt t="400233" x="4298950" y="2813050"/>
          <p14:tracePt t="400488" x="4273550" y="2813050"/>
          <p14:tracePt t="400505" x="4229100" y="2813050"/>
          <p14:tracePt t="400522" x="4184650" y="2838450"/>
          <p14:tracePt t="400539" x="4159250" y="2851150"/>
          <p14:tracePt t="400558" x="4152900" y="2857500"/>
          <p14:tracePt t="400588" x="4140200" y="2863850"/>
          <p14:tracePt t="400605" x="4108450" y="2889250"/>
          <p14:tracePt t="400621" x="4044950" y="2927350"/>
          <p14:tracePt t="400638" x="3968750" y="2978150"/>
          <p14:tracePt t="400655" x="3898900" y="3009900"/>
          <p14:tracePt t="400671" x="3822700" y="3035300"/>
          <p14:tracePt t="400688" x="3797300" y="3048000"/>
          <p14:tracePt t="400722" x="3790950" y="3048000"/>
          <p14:tracePt t="400738" x="3771900" y="3048000"/>
          <p14:tracePt t="400755" x="3695700" y="3060700"/>
          <p14:tracePt t="400771" x="3473450" y="3105150"/>
          <p14:tracePt t="400788" x="3219450" y="3168650"/>
          <p14:tracePt t="400805" x="3009900" y="3213100"/>
          <p14:tracePt t="400821" x="2895600" y="3219450"/>
          <p14:tracePt t="400840" x="2857500" y="3213100"/>
          <p14:tracePt t="400893" x="2800350" y="3251200"/>
          <p14:tracePt t="400905" x="2755900" y="3276600"/>
          <p14:tracePt t="400921" x="2463800" y="3390900"/>
          <p14:tracePt t="400938" x="2178050" y="3473450"/>
          <p14:tracePt t="400955" x="1936750" y="3536950"/>
          <p14:tracePt t="400972" x="1746250" y="3581400"/>
          <p14:tracePt t="400988" x="1581150" y="3600450"/>
          <p14:tracePt t="401005" x="1517650" y="3606800"/>
          <p14:tracePt t="401022" x="1511300" y="3606800"/>
          <p14:tracePt t="401038" x="1511300" y="3600450"/>
          <p14:tracePt t="401055" x="1511300" y="3575050"/>
          <p14:tracePt t="401072" x="1511300" y="3556000"/>
          <p14:tracePt t="401089" x="1511300" y="3543300"/>
          <p14:tracePt t="401122" x="1498600" y="3543300"/>
          <p14:tracePt t="401138" x="1473200" y="3549650"/>
          <p14:tracePt t="401155" x="1416050" y="3556000"/>
          <p14:tracePt t="401176" x="1282700" y="3543300"/>
          <p14:tracePt t="401189" x="1238250" y="3530600"/>
          <p14:tracePt t="401205" x="1162050" y="3511550"/>
          <p14:tracePt t="401208" x="1117600" y="3492500"/>
          <p14:tracePt t="401223" x="1060450" y="3467100"/>
          <p14:tracePt t="401239" x="1035050" y="3460750"/>
          <p14:tracePt t="401255" x="1022350" y="3454400"/>
          <p14:tracePt t="401257" x="1016000" y="3454400"/>
          <p14:tracePt t="401273" x="996950" y="3454400"/>
          <p14:tracePt t="401275" x="971550" y="3454400"/>
          <p14:tracePt t="401294" x="920750" y="3454400"/>
          <p14:tracePt t="401306" x="857250" y="3441700"/>
          <p14:tracePt t="401322" x="819150" y="3429000"/>
          <p14:tracePt t="401339" x="800100" y="3422650"/>
          <p14:tracePt t="401356" x="800100" y="3416300"/>
          <p14:tracePt t="401376" x="806450" y="3409950"/>
          <p14:tracePt t="401524" x="806450" y="3416300"/>
          <p14:tracePt t="401530" x="800100" y="3416300"/>
          <p14:tracePt t="401541" x="787400" y="3422650"/>
          <p14:tracePt t="401556" x="768350" y="3429000"/>
          <p14:tracePt t="401577" x="717550" y="3429000"/>
          <p14:tracePt t="401589" x="692150" y="3429000"/>
          <p14:tracePt t="401623" x="711200" y="3422650"/>
          <p14:tracePt t="401639" x="742950" y="3422650"/>
          <p14:tracePt t="401655" x="755650" y="3422650"/>
          <p14:tracePt t="401657" x="762000" y="3422650"/>
          <p14:tracePt t="401673" x="768350" y="3429000"/>
          <p14:tracePt t="401693" x="768350" y="3441700"/>
          <p14:tracePt t="401696" x="768350" y="3448050"/>
          <p14:tracePt t="401722" x="768350" y="3467100"/>
          <p14:tracePt t="401739" x="787400" y="3479800"/>
          <p14:tracePt t="401756" x="819150" y="3486150"/>
          <p14:tracePt t="401773" x="857250" y="3486150"/>
          <p14:tracePt t="401789" x="920750" y="3486150"/>
          <p14:tracePt t="401792" x="946150" y="3486150"/>
          <p14:tracePt t="401806" x="958850" y="3486150"/>
          <p14:tracePt t="401808" x="971550" y="3486150"/>
          <p14:tracePt t="401823" x="977900" y="3486150"/>
          <p14:tracePt t="401839" x="984250" y="3486150"/>
          <p14:tracePt t="401841" x="990600" y="3486150"/>
          <p14:tracePt t="401874" x="996950" y="3486150"/>
          <p14:tracePt t="401882" x="1003300" y="3486150"/>
          <p14:tracePt t="401899" x="1028700" y="3479800"/>
          <p14:tracePt t="401906" x="1035050" y="3479800"/>
          <p14:tracePt t="401923" x="1060450" y="3467100"/>
          <p14:tracePt t="401939" x="1073150" y="3454400"/>
          <p14:tracePt t="401956" x="1073150" y="3448050"/>
          <p14:tracePt t="401973" x="1073150" y="3441700"/>
          <p14:tracePt t="401989" x="1060450" y="3435350"/>
          <p14:tracePt t="402006" x="1041400" y="3429000"/>
          <p14:tracePt t="402023" x="1022350" y="3416300"/>
          <p14:tracePt t="402040" x="996950" y="3403600"/>
          <p14:tracePt t="402056" x="958850" y="3384550"/>
          <p14:tracePt t="402057" x="939800" y="3371850"/>
          <p14:tracePt t="402073" x="920750" y="3359150"/>
          <p14:tracePt t="402090" x="869950" y="3327400"/>
          <p14:tracePt t="402106" x="857250" y="3314700"/>
          <p14:tracePt t="402122" x="844550" y="3295650"/>
          <p14:tracePt t="402124" x="844550" y="3282950"/>
          <p14:tracePt t="402139" x="838200" y="3276600"/>
          <p14:tracePt t="402157" x="831850" y="3263900"/>
          <p14:tracePt t="402189" x="825500" y="3263900"/>
          <p14:tracePt t="402206" x="800100" y="3263900"/>
          <p14:tracePt t="402223" x="774700" y="3263900"/>
          <p14:tracePt t="402240" x="762000" y="3270250"/>
          <p14:tracePt t="402256" x="755650" y="3270250"/>
          <p14:tracePt t="402366" x="762000" y="3270250"/>
          <p14:tracePt t="402373" x="768350" y="3276600"/>
          <p14:tracePt t="402391" x="800100" y="3289300"/>
          <p14:tracePt t="402406" x="838200" y="3314700"/>
          <p14:tracePt t="402423" x="863600" y="3340100"/>
          <p14:tracePt t="402440" x="876300" y="3359150"/>
          <p14:tracePt t="402456" x="882650" y="3371850"/>
          <p14:tracePt t="402518" x="889000" y="3371850"/>
          <p14:tracePt t="402526" x="895350" y="3371850"/>
          <p14:tracePt t="402541" x="901700" y="3365500"/>
          <p14:tracePt t="402557" x="908050" y="3359150"/>
          <p14:tracePt t="402574" x="914400" y="3352800"/>
          <p14:tracePt t="402694" x="920750" y="3340100"/>
          <p14:tracePt t="402707" x="927100" y="3327400"/>
          <p14:tracePt t="402723" x="927100" y="3321050"/>
          <p14:tracePt t="402740" x="927100" y="3314700"/>
          <p14:tracePt t="402824" x="933450" y="3314700"/>
          <p14:tracePt t="402840" x="939800" y="3308350"/>
          <p14:tracePt t="402857" x="952500" y="3302000"/>
          <p14:tracePt t="403125" x="958850" y="3295650"/>
          <p14:tracePt t="403192" x="958850" y="3289300"/>
          <p14:tracePt t="403257" x="958850" y="3295650"/>
          <p14:tracePt t="403961" x="971550" y="3295650"/>
          <p14:tracePt t="403974" x="977900" y="3295650"/>
          <p14:tracePt t="404009" x="984250" y="3295650"/>
          <p14:tracePt t="404041" x="990600" y="3302000"/>
          <p14:tracePt t="404058" x="996950" y="3302000"/>
          <p14:tracePt t="404075" x="1003300" y="3308350"/>
          <p14:tracePt t="404093" x="1016000" y="3314700"/>
          <p14:tracePt t="404110" x="1022350" y="3321050"/>
          <p14:tracePt t="404569" x="1022350" y="3327400"/>
          <p14:tracePt t="404643" x="1028700" y="3327400"/>
          <p14:tracePt t="404650" x="1028700" y="3321050"/>
          <p14:tracePt t="404662" x="1035050" y="3321050"/>
          <p14:tracePt t="404890" x="1035050" y="3314700"/>
          <p14:tracePt t="404913" x="1035050" y="3308350"/>
          <p14:tracePt t="404937" x="1022350" y="3308350"/>
          <p14:tracePt t="404944" x="1003300" y="3308350"/>
          <p14:tracePt t="404959" x="984250" y="3302000"/>
          <p14:tracePt t="406935" x="984250" y="3308350"/>
          <p14:tracePt t="406943" x="984250" y="3314700"/>
          <p14:tracePt t="406950" x="977900" y="3327400"/>
          <p14:tracePt t="406963" x="965200" y="3346450"/>
          <p14:tracePt t="406978" x="946150" y="3365500"/>
          <p14:tracePt t="406994" x="939800" y="3384550"/>
          <p14:tracePt t="407044" x="933450" y="3397250"/>
          <p14:tracePt t="407060" x="927100" y="3397250"/>
          <p14:tracePt t="407077" x="876300" y="3422650"/>
          <p14:tracePt t="407094" x="844550" y="3441700"/>
          <p14:tracePt t="407113" x="819150" y="3454400"/>
          <p14:tracePt t="407126" x="806450" y="3460750"/>
          <p14:tracePt t="407177" x="800100" y="3460750"/>
          <p14:tracePt t="407194" x="793750" y="3467100"/>
          <p14:tracePt t="407211" x="787400" y="3473450"/>
          <p14:tracePt t="407228" x="781050" y="3479800"/>
          <p14:tracePt t="407243" x="762000" y="3498850"/>
          <p14:tracePt t="407260" x="755650" y="3505200"/>
          <p14:tracePt t="407334" x="749300" y="3511550"/>
          <p14:tracePt t="407341" x="742950" y="3511550"/>
          <p14:tracePt t="407359" x="723900" y="3530600"/>
          <p14:tracePt t="407376" x="717550" y="3536950"/>
          <p14:tracePt t="407394" x="711200" y="3543300"/>
          <p14:tracePt t="407411" x="704850" y="3543300"/>
          <p14:tracePt t="407427" x="704850" y="3549650"/>
          <p14:tracePt t="407445" x="723900" y="3568700"/>
          <p14:tracePt t="407461" x="768350" y="3613150"/>
          <p14:tracePt t="407463" x="781050" y="3625850"/>
          <p14:tracePt t="407478" x="812800" y="3663950"/>
          <p14:tracePt t="407494" x="850900" y="3721100"/>
          <p14:tracePt t="407511" x="869950" y="3752850"/>
          <p14:tracePt t="407527" x="889000" y="3778250"/>
          <p14:tracePt t="407544" x="889000" y="3784600"/>
          <p14:tracePt t="407562" x="895350" y="3790950"/>
          <p14:tracePt t="407577" x="908050" y="3790950"/>
          <p14:tracePt t="407594" x="965200" y="3790950"/>
          <p14:tracePt t="407611" x="1022350" y="3797300"/>
          <p14:tracePt t="407628" x="1073150" y="3803650"/>
          <p14:tracePt t="407644" x="1136650" y="3810000"/>
          <p14:tracePt t="407661" x="1155700" y="3810000"/>
          <p14:tracePt t="407664" x="1162050" y="3810000"/>
          <p14:tracePt t="407678" x="1174750" y="3810000"/>
          <p14:tracePt t="407680" x="1181100" y="3810000"/>
          <p14:tracePt t="407694" x="1187450" y="3803650"/>
          <p14:tracePt t="407711" x="1206500" y="3790950"/>
          <p14:tracePt t="407712" x="1219200" y="3778250"/>
          <p14:tracePt t="407728" x="1263650" y="3752850"/>
          <p14:tracePt t="407746" x="1289050" y="3752850"/>
          <p14:tracePt t="407760" x="1308100" y="3752850"/>
          <p14:tracePt t="407777" x="1320800" y="3752850"/>
          <p14:tracePt t="407794" x="1327150" y="3765550"/>
          <p14:tracePt t="407811" x="1333500" y="3771900"/>
          <p14:tracePt t="407828" x="1333500" y="3778250"/>
          <p14:tracePt t="407861" x="1339850" y="3778250"/>
          <p14:tracePt t="407877" x="1352550" y="3771900"/>
          <p14:tracePt t="407895" x="1358900" y="3752850"/>
          <p14:tracePt t="407911" x="1371600" y="3740150"/>
          <p14:tracePt t="407928" x="1377950" y="3727450"/>
          <p14:tracePt t="408006" x="1371600" y="3721100"/>
          <p14:tracePt t="408028" x="1365250" y="3714750"/>
          <p14:tracePt t="408045" x="1358900" y="3714750"/>
          <p14:tracePt t="408061" x="1358900" y="3708400"/>
          <p14:tracePt t="408095" x="1352550" y="3708400"/>
          <p14:tracePt t="408111" x="1346200" y="3708400"/>
          <p14:tracePt t="408128" x="1339850" y="3702050"/>
          <p14:tracePt t="408179" x="1327150" y="3689350"/>
          <p14:tracePt t="408194" x="1327150" y="3683000"/>
          <p14:tracePt t="408211" x="1320800" y="3670300"/>
          <p14:tracePt t="408334" x="1320800" y="3657600"/>
          <p14:tracePt t="408340" x="1320800" y="3651250"/>
          <p14:tracePt t="408362" x="1320800" y="3638550"/>
          <p14:tracePt t="408379" x="1320800" y="3632200"/>
          <p14:tracePt t="408395" x="1327150" y="3632200"/>
          <p14:tracePt t="408568" x="1314450" y="3632200"/>
          <p14:tracePt t="408595" x="1301750" y="3632200"/>
          <p14:tracePt t="408612" x="1301750" y="3638550"/>
          <p14:tracePt t="408645" x="1295400" y="3638550"/>
          <p14:tracePt t="408761" x="1289050" y="3625850"/>
          <p14:tracePt t="408779" x="1289050" y="3619500"/>
          <p14:tracePt t="408812" x="1289050" y="3606800"/>
          <p14:tracePt t="408845" x="1289050" y="3600450"/>
          <p14:tracePt t="408978" x="1289050" y="3594100"/>
          <p14:tracePt t="409002" x="1282700" y="3594100"/>
          <p14:tracePt t="409046" x="1276350" y="3594100"/>
          <p14:tracePt t="409061" x="1270000" y="3594100"/>
          <p14:tracePt t="409126" x="1270000" y="3587750"/>
          <p14:tracePt t="409142" x="1270000" y="3581400"/>
          <p14:tracePt t="409162" x="1270000" y="3575050"/>
          <p14:tracePt t="409179" x="1270000" y="3562350"/>
          <p14:tracePt t="409195" x="1270000" y="3556000"/>
          <p14:tracePt t="409547" x="1270000" y="3549650"/>
          <p14:tracePt t="409565" x="1257300" y="3536950"/>
          <p14:tracePt t="409579" x="1244600" y="3505200"/>
          <p14:tracePt t="409596" x="1244600" y="3473450"/>
          <p14:tracePt t="409613" x="1257300" y="3435350"/>
          <p14:tracePt t="409629" x="1276350" y="3403600"/>
          <p14:tracePt t="409646" x="1289050" y="3378200"/>
          <p14:tracePt t="409662" x="1308100" y="3365500"/>
          <p14:tracePt t="409680" x="1403350" y="3333750"/>
          <p14:tracePt t="409697" x="1644650" y="3327400"/>
          <p14:tracePt t="409713" x="1771650" y="3321050"/>
          <p14:tracePt t="409714" x="1924050" y="3321050"/>
          <p14:tracePt t="409729" x="2063750" y="3308350"/>
          <p14:tracePt t="409731" x="2247900" y="3289300"/>
          <p14:tracePt t="409749" x="2622550" y="3232150"/>
          <p14:tracePt t="409762" x="3035300" y="3175000"/>
          <p14:tracePt t="409779" x="3422650" y="3136900"/>
          <p14:tracePt t="409796" x="3721100" y="3136900"/>
          <p14:tracePt t="409812" x="3879850" y="3124200"/>
          <p14:tracePt t="409829" x="4000500" y="3098800"/>
          <p14:tracePt t="409846" x="4108450" y="3073400"/>
          <p14:tracePt t="409862" x="4248150" y="3048000"/>
          <p14:tracePt t="409879" x="4362450" y="3028950"/>
          <p14:tracePt t="409896" x="4476750" y="3028950"/>
          <p14:tracePt t="409913" x="4552950" y="3022600"/>
          <p14:tracePt t="409929" x="4591050" y="3022600"/>
          <p14:tracePt t="414301" x="4597400" y="3022600"/>
          <p14:tracePt t="414310" x="4610100" y="3022600"/>
          <p14:tracePt t="414318" x="4648200" y="3022600"/>
          <p14:tracePt t="414334" x="4781550" y="3022600"/>
          <p14:tracePt t="414351" x="4959350" y="3041650"/>
          <p14:tracePt t="414369" x="5105400" y="3054350"/>
          <p14:tracePt t="414384" x="5187950" y="3054350"/>
          <p14:tracePt t="414400" x="5238750" y="3054350"/>
          <p14:tracePt t="414417" x="5283200" y="3054350"/>
          <p14:tracePt t="414432" x="5334000" y="3060700"/>
          <p14:tracePt t="414450" x="5441950" y="3073400"/>
          <p14:tracePt t="414467" x="5594350" y="3086100"/>
          <p14:tracePt t="414482" x="5638800" y="3086100"/>
          <p14:tracePt t="414500" x="5727700" y="3086100"/>
          <p14:tracePt t="414502" x="5759450" y="3086100"/>
          <p14:tracePt t="414517" x="5854700" y="3086100"/>
          <p14:tracePt t="414537" x="5962650" y="3086100"/>
          <p14:tracePt t="414550" x="6032500" y="3086100"/>
          <p14:tracePt t="414552" x="6076950" y="3086100"/>
          <p14:tracePt t="414567" x="6178550" y="3086100"/>
          <p14:tracePt t="414583" x="6286500" y="3092450"/>
          <p14:tracePt t="414600" x="6419850" y="3092450"/>
          <p14:tracePt t="414617" x="6553200" y="3086100"/>
          <p14:tracePt t="414636" x="6654800" y="3073400"/>
          <p14:tracePt t="414650" x="6718300" y="3067050"/>
          <p14:tracePt t="414666" x="6743700" y="3067050"/>
          <p14:tracePt t="414684" x="6769100" y="3067050"/>
          <p14:tracePt t="414700" x="6788150" y="3054350"/>
          <p14:tracePt t="414717" x="6813550" y="3041650"/>
          <p14:tracePt t="414718" x="6819900" y="3028950"/>
          <p14:tracePt t="414733" x="6838950" y="2984500"/>
          <p14:tracePt t="414750" x="6858000" y="2940050"/>
          <p14:tracePt t="414767" x="6877050" y="2863850"/>
          <p14:tracePt t="414783" x="6877050" y="2781300"/>
          <p14:tracePt t="414800" x="6864350" y="2667000"/>
          <p14:tracePt t="414816" x="6838950" y="2597150"/>
          <p14:tracePt t="414833" x="6794500" y="2527300"/>
          <p14:tracePt t="414850" x="6750050" y="2489200"/>
          <p14:tracePt t="414867" x="6692900" y="2451100"/>
          <p14:tracePt t="414883" x="6629400" y="2413000"/>
          <p14:tracePt t="414900" x="6521450" y="2362200"/>
          <p14:tracePt t="414917" x="6413500" y="2317750"/>
          <p14:tracePt t="414933" x="6305550" y="2279650"/>
          <p14:tracePt t="414936" x="6242050" y="2254250"/>
          <p14:tracePt t="414950" x="6210300" y="2241550"/>
          <p14:tracePt t="414952" x="6165850" y="2222500"/>
          <p14:tracePt t="414972" x="6102350" y="2197100"/>
          <p14:tracePt t="414984" x="6070600" y="2184400"/>
          <p14:tracePt t="415000" x="6051550" y="2178050"/>
          <p14:tracePt t="415018" x="6045200" y="2178050"/>
          <p14:tracePt t="415035" x="6038850" y="2178050"/>
          <p14:tracePt t="415050" x="6019800" y="2178050"/>
          <p14:tracePt t="415067" x="5975350" y="2178050"/>
          <p14:tracePt t="415084" x="5829300" y="2178050"/>
          <p14:tracePt t="415100" x="5632450" y="2178050"/>
          <p14:tracePt t="415117" x="5422900" y="2159000"/>
          <p14:tracePt t="415133" x="5226050" y="2133600"/>
          <p14:tracePt t="415149" x="5054600" y="2108200"/>
          <p14:tracePt t="415166" x="4914900" y="2082800"/>
          <p14:tracePt t="415183" x="4819650" y="2076450"/>
          <p14:tracePt t="415200" x="4711700" y="2076450"/>
          <p14:tracePt t="415217" x="4419600" y="2089150"/>
          <p14:tracePt t="415234" x="4254500" y="2101850"/>
          <p14:tracePt t="415250" x="3829050" y="2108200"/>
          <p14:tracePt t="415267" x="3587750" y="2108200"/>
          <p14:tracePt t="415284" x="3422650" y="2108200"/>
          <p14:tracePt t="415301" x="3352800" y="2108200"/>
          <p14:tracePt t="415317" x="3346450" y="2114550"/>
          <p14:tracePt t="415334" x="3321050" y="2139950"/>
          <p14:tracePt t="415351" x="3238500" y="2203450"/>
          <p14:tracePt t="415367" x="3124200" y="2266950"/>
          <p14:tracePt t="415384" x="2952750" y="2349500"/>
          <p14:tracePt t="415400" x="2800350" y="2432050"/>
          <p14:tracePt t="415418" x="2749550" y="2470150"/>
          <p14:tracePt t="415438" x="2749550" y="2482850"/>
          <p14:tracePt t="415450" x="2755900" y="2482850"/>
          <p14:tracePt t="415468" x="2863850" y="2520950"/>
          <p14:tracePt t="415484" x="3041650" y="2590800"/>
          <p14:tracePt t="415501" x="3257550" y="2711450"/>
          <p14:tracePt t="415517" x="3378200" y="2825750"/>
          <p14:tracePt t="415534" x="3448050" y="2927350"/>
          <p14:tracePt t="415550" x="3524250" y="3009900"/>
          <p14:tracePt t="415567" x="3594100" y="3054350"/>
          <p14:tracePt t="415584" x="3619500" y="3073400"/>
          <p14:tracePt t="415600" x="3625850" y="3073400"/>
          <p14:tracePt t="415634" x="3632200" y="3067050"/>
          <p14:tracePt t="415667" x="3638550" y="3067050"/>
          <p14:tracePt t="415725" x="3644900" y="3067050"/>
          <p14:tracePt t="415736" x="3651250" y="3067050"/>
          <p14:tracePt t="415751" x="3663950" y="3067050"/>
          <p14:tracePt t="415767" x="3683000" y="3067050"/>
          <p14:tracePt t="415784" x="3708400" y="3060700"/>
          <p14:tracePt t="415801" x="3746500" y="3048000"/>
          <p14:tracePt t="415817" x="3797300" y="3035300"/>
          <p14:tracePt t="415834" x="3848100" y="3022600"/>
          <p14:tracePt t="415851" x="3898900" y="3009900"/>
          <p14:tracePt t="415868" x="3949700" y="3003550"/>
          <p14:tracePt t="415884" x="3994150" y="2997200"/>
          <p14:tracePt t="415902" x="4044950" y="2971800"/>
          <p14:tracePt t="415921" x="4070350" y="2946400"/>
          <p14:tracePt t="415935" x="4089400" y="2933700"/>
          <p14:tracePt t="415952" x="4114800" y="2889250"/>
          <p14:tracePt t="415969" x="4121150" y="2863850"/>
          <p14:tracePt t="415984" x="4127500" y="2819400"/>
          <p14:tracePt t="416001" x="4127500" y="2794000"/>
          <p14:tracePt t="416018" x="4127500" y="2749550"/>
          <p14:tracePt t="416035" x="4127500" y="2717800"/>
          <p14:tracePt t="416051" x="4108450" y="2667000"/>
          <p14:tracePt t="416068" x="4089400" y="2635250"/>
          <p14:tracePt t="416084" x="4070350" y="2603500"/>
          <p14:tracePt t="416101" x="4032250" y="2540000"/>
          <p14:tracePt t="416118" x="4006850" y="2495550"/>
          <p14:tracePt t="416134" x="3987800" y="2444750"/>
          <p14:tracePt t="416136" x="3962400" y="2400300"/>
          <p14:tracePt t="416151" x="3949700" y="2374900"/>
          <p14:tracePt t="416168" x="3892550" y="2324100"/>
          <p14:tracePt t="416185" x="3835400" y="2286000"/>
          <p14:tracePt t="416203" x="3803650" y="2273300"/>
          <p14:tracePt t="416218" x="3771900" y="2260600"/>
          <p14:tracePt t="416234" x="3733800" y="2241550"/>
          <p14:tracePt t="416253" x="3714750" y="2228850"/>
          <p14:tracePt t="416268" x="3695700" y="2222500"/>
          <p14:tracePt t="416285" x="3670300" y="2216150"/>
          <p14:tracePt t="416301" x="3632200" y="2216150"/>
          <p14:tracePt t="416318" x="3606800" y="2222500"/>
          <p14:tracePt t="416334" x="3587750" y="2228850"/>
          <p14:tracePt t="416351" x="3575050" y="2241550"/>
          <p14:tracePt t="416370" x="3562350" y="2254250"/>
          <p14:tracePt t="416385" x="3556000" y="2260600"/>
          <p14:tracePt t="416402" x="3543300" y="2279650"/>
          <p14:tracePt t="416418" x="3517900" y="2330450"/>
          <p14:tracePt t="416435" x="3479800" y="2381250"/>
          <p14:tracePt t="416453" x="3454400" y="2432050"/>
          <p14:tracePt t="416468" x="3441700" y="2476500"/>
          <p14:tracePt t="416484" x="3448050" y="2514600"/>
          <p14:tracePt t="416501" x="3460750" y="2527300"/>
          <p14:tracePt t="416518" x="3473450" y="2540000"/>
          <p14:tracePt t="416535" x="3492500" y="2571750"/>
          <p14:tracePt t="416558" x="3505200" y="2609850"/>
          <p14:tracePt t="416560" x="3505200" y="2635250"/>
          <p14:tracePt t="416577" x="3505200" y="2686050"/>
          <p14:tracePt t="416584" x="3505200" y="2717800"/>
          <p14:tracePt t="416604" x="3511550" y="2774950"/>
          <p14:tracePt t="416619" x="3517900" y="2781300"/>
          <p14:tracePt t="416636" x="3530600" y="2781300"/>
          <p14:tracePt t="416652" x="3536950" y="2781300"/>
          <p14:tracePt t="416653" x="3536950" y="2787650"/>
          <p14:tracePt t="416670" x="3556000" y="2794000"/>
          <p14:tracePt t="416685" x="3581400" y="2819400"/>
          <p14:tracePt t="416703" x="3594100" y="2844800"/>
          <p14:tracePt t="416718" x="3600450" y="2863850"/>
          <p14:tracePt t="416735" x="3606800" y="2870200"/>
          <p14:tracePt t="416785" x="3625850" y="2870200"/>
          <p14:tracePt t="416801" x="3644900" y="2863850"/>
          <p14:tracePt t="416818" x="3657600" y="2857500"/>
          <p14:tracePt t="416906" x="3657600" y="2851150"/>
          <p14:tracePt t="416914" x="3663950" y="2844800"/>
          <p14:tracePt t="416923" x="3663950" y="2832100"/>
          <p14:tracePt t="416936" x="3676650" y="2825750"/>
          <p14:tracePt t="416952" x="3683000" y="2806700"/>
          <p14:tracePt t="416969" x="3689350" y="2774950"/>
          <p14:tracePt t="416985" x="3689350" y="2762250"/>
          <p14:tracePt t="417002" x="3689350" y="2736850"/>
          <p14:tracePt t="417004" x="3689350" y="2730500"/>
          <p14:tracePt t="417019" x="3689350" y="2724150"/>
          <p14:tracePt t="417036" x="3695700" y="2692400"/>
          <p14:tracePt t="417052" x="3702050" y="2679700"/>
          <p14:tracePt t="417069" x="3689350" y="2673350"/>
          <p14:tracePt t="417086" x="3638550" y="2654300"/>
          <p14:tracePt t="417103" x="3581400" y="2622550"/>
          <p14:tracePt t="417118" x="3505200" y="2578100"/>
          <p14:tracePt t="417135" x="3441700" y="2533650"/>
          <p14:tracePt t="417152" x="3384550" y="2476500"/>
          <p14:tracePt t="417169" x="3365500" y="2457450"/>
          <p14:tracePt t="417185" x="3352800" y="2438400"/>
          <p14:tracePt t="417202" x="3352800" y="2425700"/>
          <p14:tracePt t="417218" x="3352800" y="2413000"/>
          <p14:tracePt t="417236" x="3352800" y="2400300"/>
          <p14:tracePt t="417252" x="3359150" y="2393950"/>
          <p14:tracePt t="417269" x="3365500" y="2387600"/>
          <p14:tracePt t="417302" x="3378200" y="2387600"/>
          <p14:tracePt t="417319" x="3422650" y="2413000"/>
          <p14:tracePt t="417335" x="3467100" y="2438400"/>
          <p14:tracePt t="417339" x="3498850" y="2457450"/>
          <p14:tracePt t="417353" x="3543300" y="2489200"/>
          <p14:tracePt t="417372" x="3625850" y="2527300"/>
          <p14:tracePt t="417386" x="3702050" y="2552700"/>
          <p14:tracePt t="417402" x="3790950" y="2565400"/>
          <p14:tracePt t="417419" x="3867150" y="2571750"/>
          <p14:tracePt t="417436" x="3930650" y="2565400"/>
          <p14:tracePt t="417452" x="3968750" y="2552700"/>
          <p14:tracePt t="417469" x="4006850" y="2533650"/>
          <p14:tracePt t="417486" x="4057650" y="2508250"/>
          <p14:tracePt t="417502" x="4108450" y="2482850"/>
          <p14:tracePt t="417519" x="4140200" y="2444750"/>
          <p14:tracePt t="417535" x="4159250" y="2400300"/>
          <p14:tracePt t="417552" x="4165600" y="2362200"/>
          <p14:tracePt t="417569" x="4165600" y="2311400"/>
          <p14:tracePt t="417571" x="4171950" y="2279650"/>
          <p14:tracePt t="417586" x="4171950" y="2260600"/>
          <p14:tracePt t="417602" x="4171950" y="2216150"/>
          <p14:tracePt t="417619" x="4165600" y="2184400"/>
          <p14:tracePt t="417636" x="4146550" y="2146300"/>
          <p14:tracePt t="417653" x="4095750" y="2108200"/>
          <p14:tracePt t="417669" x="4057650" y="2089150"/>
          <p14:tracePt t="417686" x="3994150" y="2057400"/>
          <p14:tracePt t="417702" x="3956050" y="2038350"/>
          <p14:tracePt t="417718" x="3898900" y="2012950"/>
          <p14:tracePt t="417736" x="3860800" y="1993900"/>
          <p14:tracePt t="417753" x="3816350" y="1974850"/>
          <p14:tracePt t="417772" x="3784600" y="1955800"/>
          <p14:tracePt t="417786" x="3765550" y="1949450"/>
          <p14:tracePt t="417788" x="3752850" y="1949450"/>
          <p14:tracePt t="417803" x="3746500" y="1943100"/>
          <p14:tracePt t="417819" x="3683000" y="1943100"/>
          <p14:tracePt t="417836" x="3663950" y="1943100"/>
          <p14:tracePt t="417853" x="3638550" y="1943100"/>
          <p14:tracePt t="417869" x="3594100" y="1955800"/>
          <p14:tracePt t="417887" x="3568700" y="1962150"/>
          <p14:tracePt t="417903" x="3543300" y="1974850"/>
          <p14:tracePt t="417919" x="3511550" y="1987550"/>
          <p14:tracePt t="417936" x="3441700" y="2025650"/>
          <p14:tracePt t="417951" x="3403600" y="2051050"/>
          <p14:tracePt t="417969" x="3378200" y="2082800"/>
          <p14:tracePt t="417986" x="3359150" y="2114550"/>
          <p14:tracePt t="418003" x="3359150" y="2146300"/>
          <p14:tracePt t="418019" x="3352800" y="2184400"/>
          <p14:tracePt t="418036" x="3359150" y="2228850"/>
          <p14:tracePt t="418053" x="3384550" y="2317750"/>
          <p14:tracePt t="418055" x="3390900" y="2349500"/>
          <p14:tracePt t="418070" x="3409950" y="2400300"/>
          <p14:tracePt t="418085" x="3429000" y="2444750"/>
          <p14:tracePt t="418103" x="3448050" y="2476500"/>
          <p14:tracePt t="418119" x="3479800" y="2514600"/>
          <p14:tracePt t="418136" x="3505200" y="2527300"/>
          <p14:tracePt t="418153" x="3517900" y="2533650"/>
          <p14:tracePt t="418170" x="3530600" y="2540000"/>
          <p14:tracePt t="418186" x="3536950" y="2552700"/>
          <p14:tracePt t="418203" x="3549650" y="2559050"/>
          <p14:tracePt t="418237" x="3549650" y="2565400"/>
          <p14:tracePt t="418255" x="3486150" y="2597150"/>
          <p14:tracePt t="418269" x="3422650" y="2603500"/>
          <p14:tracePt t="418287" x="3295650" y="2609850"/>
          <p14:tracePt t="418303" x="3086100" y="2609850"/>
          <p14:tracePt t="418320" x="3022600" y="2609850"/>
          <p14:tracePt t="418321" x="2959100" y="2609850"/>
          <p14:tracePt t="418336" x="2794000" y="2597150"/>
          <p14:tracePt t="418352" x="2641600" y="2590800"/>
          <p14:tracePt t="418370" x="2476500" y="2584450"/>
          <p14:tracePt t="418386" x="2381250" y="2571750"/>
          <p14:tracePt t="418403" x="2330450" y="2559050"/>
          <p14:tracePt t="418418" x="2324100" y="2552700"/>
          <p14:tracePt t="418436" x="2330450" y="2533650"/>
          <p14:tracePt t="418453" x="2355850" y="2514600"/>
          <p14:tracePt t="418470" x="2381250" y="2508250"/>
          <p14:tracePt t="418520" x="2381250" y="2501900"/>
          <p14:tracePt t="418570" x="2381250" y="2489200"/>
          <p14:tracePt t="418587" x="2381250" y="2457450"/>
          <p14:tracePt t="418603" x="2381250" y="2419350"/>
          <p14:tracePt t="418620" x="2393950" y="2368550"/>
          <p14:tracePt t="418637" x="2393950" y="2330450"/>
          <p14:tracePt t="418653" x="2393950" y="2317750"/>
          <p14:tracePt t="418655" x="2393950" y="2305050"/>
          <p14:tracePt t="418670" x="2393950" y="2298700"/>
          <p14:tracePt t="418672" x="2393950" y="2292350"/>
          <p14:tracePt t="418687" x="2393950" y="2286000"/>
          <p14:tracePt t="418703" x="2393950" y="2279650"/>
          <p14:tracePt t="418720" x="2400300" y="2279650"/>
          <p14:tracePt t="418736" x="2406650" y="2279650"/>
          <p14:tracePt t="418752" x="2413000" y="2273300"/>
          <p14:tracePt t="418770" x="2432050" y="2273300"/>
          <p14:tracePt t="418787" x="2489200" y="2279650"/>
          <p14:tracePt t="418803" x="2590800" y="2305050"/>
          <p14:tracePt t="418820" x="2686050" y="2336800"/>
          <p14:tracePt t="418837" x="2838450" y="2368550"/>
          <p14:tracePt t="418853" x="3016250" y="2387600"/>
          <p14:tracePt t="418870" x="3213100" y="2393950"/>
          <p14:tracePt t="418887" x="3454400" y="2362200"/>
          <p14:tracePt t="418888" x="3562350" y="2349500"/>
          <p14:tracePt t="418904" x="3841750" y="2330450"/>
          <p14:tracePt t="418920" x="4114800" y="2298700"/>
          <p14:tracePt t="418937" x="4318000" y="2266950"/>
          <p14:tracePt t="418954" x="4381500" y="2254250"/>
          <p14:tracePt t="418974" x="4673600" y="2235200"/>
          <p14:tracePt t="418987" x="4845050" y="2228850"/>
          <p14:tracePt t="419003" x="5016500" y="2228850"/>
          <p14:tracePt t="419020" x="5073650" y="2228850"/>
          <p14:tracePt t="419252" x="5080000" y="2228850"/>
          <p14:tracePt t="419259" x="5086350" y="2228850"/>
          <p14:tracePt t="419272" x="5111750" y="2235200"/>
          <p14:tracePt t="419293" x="5156200" y="2235200"/>
          <p14:tracePt t="419307" x="5270500" y="2235200"/>
          <p14:tracePt t="419320" x="5461000" y="2235200"/>
          <p14:tracePt t="419337" x="5670550" y="2235200"/>
          <p14:tracePt t="419356" x="5778500" y="2222500"/>
          <p14:tracePt t="419375" x="5842000" y="2190750"/>
          <p14:tracePt t="419387" x="5842000" y="2184400"/>
          <p14:tracePt t="419404" x="5842000" y="2171700"/>
          <p14:tracePt t="419421" x="5816600" y="2152650"/>
          <p14:tracePt t="419441" x="5778500" y="2133600"/>
          <p14:tracePt t="419454" x="5765800" y="2127250"/>
          <p14:tracePt t="419456" x="5746750" y="2120900"/>
          <p14:tracePt t="419471" x="5727700" y="2114550"/>
          <p14:tracePt t="419488" x="5689600" y="2101850"/>
          <p14:tracePt t="419511" x="5607050" y="2070100"/>
          <p14:tracePt t="419538" x="5562600" y="2044700"/>
          <p14:tracePt t="419554" x="5537200" y="2038350"/>
          <p14:tracePt t="419570" x="5505450" y="2025650"/>
          <p14:tracePt t="419587" x="5441950" y="2025650"/>
          <p14:tracePt t="419604" x="5372100" y="2025650"/>
          <p14:tracePt t="419620" x="5302250" y="2038350"/>
          <p14:tracePt t="419637" x="5238750" y="2051050"/>
          <p14:tracePt t="419654" x="5168900" y="2063750"/>
          <p14:tracePt t="419670" x="5130800" y="2070100"/>
          <p14:tracePt t="419686" x="5111750" y="2076450"/>
          <p14:tracePt t="419704" x="5111750" y="2082800"/>
          <p14:tracePt t="419721" x="5111750" y="2089150"/>
          <p14:tracePt t="419737" x="5111750" y="2095500"/>
          <p14:tracePt t="419755" x="5111750" y="2101850"/>
          <p14:tracePt t="419772" x="5111750" y="2114550"/>
          <p14:tracePt t="419790" x="5111750" y="2139950"/>
          <p14:tracePt t="419804" x="5111750" y="2159000"/>
          <p14:tracePt t="419820" x="5111750" y="2178050"/>
          <p14:tracePt t="419837" x="5111750" y="2197100"/>
          <p14:tracePt t="419853" x="5118100" y="2203450"/>
          <p14:tracePt t="419870" x="5118100" y="2209800"/>
          <p14:tracePt t="420341" x="5118100" y="2216150"/>
          <p14:tracePt t="420372" x="5118100" y="2228850"/>
          <p14:tracePt t="420388" x="5118100" y="2247900"/>
          <p14:tracePt t="420405" x="5124450" y="2330450"/>
          <p14:tracePt t="420422" x="5124450" y="2400300"/>
          <p14:tracePt t="420438" x="5124450" y="2463800"/>
          <p14:tracePt t="420455" x="5124450" y="2527300"/>
          <p14:tracePt t="420472" x="5149850" y="2597150"/>
          <p14:tracePt t="420489" x="5168900" y="2641600"/>
          <p14:tracePt t="420505" x="5175250" y="2654300"/>
          <p14:tracePt t="420521" x="5181600" y="2660650"/>
          <p14:tracePt t="420538" x="5200650" y="2667000"/>
          <p14:tracePt t="420555" x="5226050" y="2667000"/>
          <p14:tracePt t="420572" x="5270500" y="2673350"/>
          <p14:tracePt t="420588" x="5276850" y="2673350"/>
          <p14:tracePt t="420606" x="5283200" y="2673350"/>
          <p14:tracePt t="420622" x="5283200" y="2679700"/>
          <p14:tracePt t="420655" x="5289550" y="2679700"/>
          <p14:tracePt t="420676" x="5295900" y="2679700"/>
          <p14:tracePt t="420687" x="5302250" y="2686050"/>
          <p14:tracePt t="420704" x="5321300" y="2705100"/>
          <p14:tracePt t="420722" x="5410200" y="2825750"/>
          <p14:tracePt t="420742" x="5486400" y="2940050"/>
          <p14:tracePt t="420755" x="5530850" y="3009900"/>
          <p14:tracePt t="420772" x="5549900" y="3067050"/>
          <p14:tracePt t="420788" x="5556250" y="3086100"/>
          <p14:tracePt t="420805" x="5562600" y="3086100"/>
          <p14:tracePt t="420864" x="5562600" y="3092450"/>
          <p14:tracePt t="420877" x="5556250" y="3092450"/>
          <p14:tracePt t="420893" x="5543550" y="3098800"/>
          <p14:tracePt t="420905" x="5537200" y="3098800"/>
          <p14:tracePt t="420938" x="5537200" y="3105150"/>
          <p14:tracePt t="421008" x="5543550" y="3105150"/>
          <p14:tracePt t="421015" x="5549900" y="3105150"/>
          <p14:tracePt t="421039" x="5556250" y="3105150"/>
          <p14:tracePt t="421055" x="5562600" y="3105150"/>
          <p14:tracePt t="421174" x="5562600" y="3098800"/>
          <p14:tracePt t="421250" x="5562600" y="3092450"/>
          <p14:tracePt t="421263" x="5556250" y="3086100"/>
          <p14:tracePt t="421266" x="5556250" y="3079750"/>
          <p14:tracePt t="421289" x="5549900" y="3060700"/>
          <p14:tracePt t="421308" x="5537200" y="3054350"/>
          <p14:tracePt t="421472" x="5549900" y="3054350"/>
          <p14:tracePt t="421480" x="5556250" y="3048000"/>
          <p14:tracePt t="421506" x="5568950" y="3048000"/>
          <p14:tracePt t="421600" x="5575300" y="3048000"/>
          <p14:tracePt t="421623" x="5594350" y="3041650"/>
          <p14:tracePt t="421639" x="5607050" y="3035300"/>
          <p14:tracePt t="421656" x="5632450" y="3028950"/>
          <p14:tracePt t="421673" x="5664200" y="3028950"/>
          <p14:tracePt t="421692" x="5695950" y="3016250"/>
          <p14:tracePt t="421706" x="5715000" y="3016250"/>
          <p14:tracePt t="421722" x="5734050" y="3016250"/>
          <p14:tracePt t="421741" x="5740400" y="3016250"/>
          <p14:tracePt t="421756" x="5746750" y="3016250"/>
          <p14:tracePt t="421773" x="5810250" y="3009900"/>
          <p14:tracePt t="421789" x="5924550" y="3022600"/>
          <p14:tracePt t="421806" x="6045200" y="3035300"/>
          <p14:tracePt t="421824" x="6159500" y="3054350"/>
          <p14:tracePt t="421842" x="6223000" y="3060700"/>
          <p14:tracePt t="421856" x="6242050" y="3060700"/>
          <p14:tracePt t="421873" x="6248400" y="3060700"/>
          <p14:tracePt t="421922" x="6261100" y="3060700"/>
          <p14:tracePt t="421939" x="6324600" y="3060700"/>
          <p14:tracePt t="421955" x="6413500" y="3060700"/>
          <p14:tracePt t="421973" x="6502400" y="3054350"/>
          <p14:tracePt t="421989" x="6565900" y="3041650"/>
          <p14:tracePt t="421993" x="6584950" y="3035300"/>
          <p14:tracePt t="422006" x="6597650" y="3028950"/>
          <p14:tracePt t="422023" x="6616700" y="3016250"/>
          <p14:tracePt t="422040" x="6623050" y="3009900"/>
          <p14:tracePt t="422056" x="6623050" y="2997200"/>
          <p14:tracePt t="422075" x="6629400" y="2984500"/>
          <p14:tracePt t="422092" x="6629400" y="2971800"/>
          <p14:tracePt t="422106" x="6623050" y="2946400"/>
          <p14:tracePt t="422123" x="6604000" y="2908300"/>
          <p14:tracePt t="422140" x="6591300" y="2889250"/>
          <p14:tracePt t="422156" x="6584950" y="2876550"/>
          <p14:tracePt t="422173" x="6578600" y="2870200"/>
          <p14:tracePt t="422189" x="6559550" y="2863850"/>
          <p14:tracePt t="422206" x="6508750" y="2857500"/>
          <p14:tracePt t="422223" x="6394450" y="2851150"/>
          <p14:tracePt t="422240" x="6324600" y="2851150"/>
          <p14:tracePt t="422242" x="6292850" y="2851150"/>
          <p14:tracePt t="422258" x="6197600" y="2844800"/>
          <p14:tracePt t="422273" x="6172200" y="2838450"/>
          <p14:tracePt t="422275" x="6115050" y="2825750"/>
          <p14:tracePt t="422288" x="6089650" y="2819400"/>
          <p14:tracePt t="422308" x="5994400" y="2794000"/>
          <p14:tracePt t="422323" x="5949950" y="2794000"/>
          <p14:tracePt t="422339" x="5924550" y="2813050"/>
          <p14:tracePt t="422356" x="5886450" y="2838450"/>
          <p14:tracePt t="422375" x="5848350" y="2863850"/>
          <p14:tracePt t="422390" x="5835650" y="2876550"/>
          <p14:tracePt t="422406" x="5829300" y="2882900"/>
          <p14:tracePt t="422423" x="5829300" y="2889250"/>
          <p14:tracePt t="422440" x="5816600" y="2901950"/>
          <p14:tracePt t="422442" x="5810250" y="2901950"/>
          <p14:tracePt t="422456" x="5803900" y="2908300"/>
          <p14:tracePt t="422473" x="5803900" y="2914650"/>
          <p14:tracePt t="422475" x="5797550" y="2914650"/>
          <p14:tracePt t="422492" x="5797550" y="2921000"/>
          <p14:tracePt t="422506" x="5803900" y="2946400"/>
          <p14:tracePt t="422523" x="5822950" y="2971800"/>
          <p14:tracePt t="422540" x="5861050" y="3022600"/>
          <p14:tracePt t="422557" x="5886450" y="3048000"/>
          <p14:tracePt t="422574" x="5899150" y="3054350"/>
          <p14:tracePt t="422590" x="5899150" y="3060700"/>
          <p14:tracePt t="422606" x="5905500" y="3060700"/>
          <p14:tracePt t="422640" x="5918200" y="3054350"/>
          <p14:tracePt t="422657" x="5924550" y="3048000"/>
          <p14:tracePt t="422673" x="5930900" y="3048000"/>
          <p14:tracePt t="422676" x="5937250" y="3048000"/>
          <p14:tracePt t="422690" x="5943600" y="3041650"/>
          <p14:tracePt t="422707" x="5949950" y="3041650"/>
          <p14:tracePt t="422740" x="5956300" y="3041650"/>
          <p14:tracePt t="422790" x="5962650" y="3041650"/>
          <p14:tracePt t="422806" x="5962650" y="3035300"/>
          <p14:tracePt t="423109" x="5956300" y="3035300"/>
          <p14:tracePt t="423116" x="5949950" y="3035300"/>
          <p14:tracePt t="423126" x="5949950" y="3041650"/>
          <p14:tracePt t="423141" x="5943600" y="3041650"/>
          <p14:tracePt t="423697" x="5937250" y="3041650"/>
          <p14:tracePt t="423705" x="5930900" y="3035300"/>
          <p14:tracePt t="423724" x="5911850" y="3022600"/>
          <p14:tracePt t="423742" x="5880100" y="3009900"/>
          <p14:tracePt t="423758" x="5816600" y="2984500"/>
          <p14:tracePt t="423777" x="5708650" y="2959100"/>
          <p14:tracePt t="423791" x="5670550" y="2959100"/>
          <p14:tracePt t="423793" x="5645150" y="2959100"/>
          <p14:tracePt t="423808" x="5581650" y="2959100"/>
          <p14:tracePt t="423824" x="5480050" y="2959100"/>
          <p14:tracePt t="423841" x="5391150" y="2959100"/>
          <p14:tracePt t="423857" x="5314950" y="2959100"/>
          <p14:tracePt t="423874" x="5137150" y="2914650"/>
          <p14:tracePt t="423893" x="4908550" y="2876550"/>
          <p14:tracePt t="423896" x="4806950" y="2863850"/>
          <p14:tracePt t="423912" x="4470400" y="2832100"/>
          <p14:tracePt t="423924" x="4362450" y="2819400"/>
          <p14:tracePt t="423941" x="4102100" y="2794000"/>
          <p14:tracePt t="423957" x="3943350" y="2749550"/>
          <p14:tracePt t="423974" x="3867150" y="2724150"/>
          <p14:tracePt t="423991" x="3829050" y="2711450"/>
          <p14:tracePt t="424008" x="3752850" y="2705100"/>
          <p14:tracePt t="424025" x="3562350" y="2705100"/>
          <p14:tracePt t="424026" x="3327400" y="2705100"/>
          <p14:tracePt t="424041" x="3136900" y="2692400"/>
          <p14:tracePt t="424043" x="2946400" y="2679700"/>
          <p14:tracePt t="424057" x="2730500" y="2660650"/>
          <p14:tracePt t="424059" x="2552700" y="2635250"/>
          <p14:tracePt t="424075" x="2247900" y="2584450"/>
          <p14:tracePt t="424091" x="2089150" y="2540000"/>
          <p14:tracePt t="424108" x="2044700" y="2508250"/>
          <p14:tracePt t="424124" x="2057400" y="2482850"/>
          <p14:tracePt t="424141" x="2114550" y="2470150"/>
          <p14:tracePt t="424158" x="2165350" y="2470150"/>
          <p14:tracePt t="424175" x="2184400" y="2482850"/>
          <p14:tracePt t="424191" x="2190750" y="2495550"/>
          <p14:tracePt t="424208" x="2197100" y="2501900"/>
          <p14:tracePt t="424258" x="2203450" y="2501900"/>
          <p14:tracePt t="424275" x="2216150" y="2489200"/>
          <p14:tracePt t="424290" x="2228850" y="2482850"/>
          <p14:tracePt t="424325" x="2228850" y="2489200"/>
          <p14:tracePt t="424410" x="2228850" y="2495550"/>
          <p14:tracePt t="424427" x="2197100" y="2495550"/>
          <p14:tracePt t="424442" x="2089150" y="2495550"/>
          <p14:tracePt t="424460" x="1974850" y="2495550"/>
          <p14:tracePt t="424475" x="1898650" y="2482850"/>
          <p14:tracePt t="424491" x="1866900" y="2457450"/>
          <p14:tracePt t="424508" x="1854200" y="2444750"/>
          <p14:tracePt t="424525" x="1854200" y="2432050"/>
          <p14:tracePt t="424541" x="1860550" y="2425700"/>
          <p14:tracePt t="424561" x="1854200" y="2432050"/>
          <p14:tracePt t="424578" x="1803400" y="2444750"/>
          <p14:tracePt t="424591" x="1771650" y="2457450"/>
          <p14:tracePt t="424608" x="1714500" y="2470150"/>
          <p14:tracePt t="424624" x="1689100" y="2476500"/>
          <p14:tracePt t="424624" x="1689100" y="2482850"/>
          <p14:tracePt t="424661" x="1695450" y="2482850"/>
          <p14:tracePt t="424675" x="1720850" y="2476500"/>
          <p14:tracePt t="424694" x="1784350" y="2476500"/>
          <p14:tracePt t="424709" x="1790700" y="2476500"/>
          <p14:tracePt t="424743" x="1790700" y="2482850"/>
          <p14:tracePt t="425525" x="1790700" y="2476500"/>
          <p14:tracePt t="425531" x="1790700" y="2470150"/>
          <p14:tracePt t="425542" x="1790700" y="2463800"/>
          <p14:tracePt t="425586" x="1784350" y="2463800"/>
          <p14:tracePt t="425594" x="1778000" y="2463800"/>
          <p14:tracePt t="425609" x="1771650" y="2463800"/>
          <p14:tracePt t="425628" x="1733550" y="2432050"/>
          <p14:tracePt t="425642" x="1720850" y="2413000"/>
          <p14:tracePt t="425659" x="1720850" y="2400300"/>
          <p14:tracePt t="425677" x="1727200" y="2393950"/>
          <p14:tracePt t="425694" x="1739900" y="2387600"/>
          <p14:tracePt t="425732" x="1746250" y="2387600"/>
          <p14:tracePt t="425747" x="1752600" y="2387600"/>
          <p14:tracePt t="425759" x="1765300" y="2387600"/>
          <p14:tracePt t="425776" x="1803400" y="2387600"/>
          <p14:tracePt t="425793" x="1860550" y="2393950"/>
          <p14:tracePt t="425809" x="1885950" y="2393950"/>
          <p14:tracePt t="425826" x="1949450" y="2400300"/>
          <p14:tracePt t="425843" x="1962150" y="2400300"/>
          <p14:tracePt t="425844" x="1968500" y="2400300"/>
          <p14:tracePt t="425959" x="1968500" y="2413000"/>
          <p14:tracePt t="425976" x="1974850" y="2419350"/>
          <p14:tracePt t="425993" x="1974850" y="2432050"/>
          <p14:tracePt t="426010" x="1974850" y="2444750"/>
          <p14:tracePt t="426027" x="1974850" y="2451100"/>
          <p14:tracePt t="426089" x="2006600" y="2451100"/>
          <p14:tracePt t="426096" x="2025650" y="2457450"/>
          <p14:tracePt t="426110" x="2057400" y="2463800"/>
          <p14:tracePt t="426126" x="2095500" y="2476500"/>
          <p14:tracePt t="426143" x="2101850" y="2482850"/>
          <p14:tracePt t="426176" x="2101850" y="2476500"/>
          <p14:tracePt t="426215" x="2108200" y="2476500"/>
          <p14:tracePt t="426227" x="2114550" y="2476500"/>
          <p14:tracePt t="426243" x="2139950" y="2476500"/>
          <p14:tracePt t="426259" x="2171700" y="2482850"/>
          <p14:tracePt t="426277" x="2190750" y="2489200"/>
          <p14:tracePt t="426293" x="2203450" y="2489200"/>
          <p14:tracePt t="426310" x="2216150" y="2489200"/>
          <p14:tracePt t="426326" x="2247900" y="2489200"/>
          <p14:tracePt t="426343" x="2292350" y="2501900"/>
          <p14:tracePt t="426361" x="2336800" y="2501900"/>
          <p14:tracePt t="426378" x="2368550" y="2508250"/>
          <p14:tracePt t="426393" x="2393950" y="2508250"/>
          <p14:tracePt t="426410" x="2419350" y="2495550"/>
          <p14:tracePt t="426429" x="2438400" y="2489200"/>
          <p14:tracePt t="426444" x="2457450" y="2470150"/>
          <p14:tracePt t="426459" x="2476500" y="2457450"/>
          <p14:tracePt t="426476" x="2501900" y="2432050"/>
          <p14:tracePt t="426493" x="2514600" y="2419350"/>
          <p14:tracePt t="426510" x="2527300" y="2406650"/>
          <p14:tracePt t="426527" x="2533650" y="2400300"/>
          <p14:tracePt t="426543" x="2514600" y="2387600"/>
          <p14:tracePt t="426544" x="2470150" y="2381250"/>
          <p14:tracePt t="426559" x="2444750" y="2381250"/>
          <p14:tracePt t="426560" x="2425700" y="2374900"/>
          <p14:tracePt t="426576" x="2381250" y="2374900"/>
          <p14:tracePt t="426593" x="2355850" y="2374900"/>
          <p14:tracePt t="426610" x="2330450" y="2368550"/>
          <p14:tracePt t="426626" x="2317750" y="2368550"/>
          <p14:tracePt t="426643" x="2317750" y="2362200"/>
          <p14:tracePt t="426660" x="2311400" y="2355850"/>
          <p14:tracePt t="426676" x="2298700" y="2355850"/>
          <p14:tracePt t="426693" x="2254250" y="2343150"/>
          <p14:tracePt t="426716" x="2203450" y="2330450"/>
          <p14:tracePt t="426726" x="2178050" y="2330450"/>
          <p14:tracePt t="426743" x="2159000" y="2324100"/>
          <p14:tracePt t="426760" x="2139950" y="2317750"/>
          <p14:tracePt t="426777" x="2139950" y="2305050"/>
          <p14:tracePt t="426793" x="2133600" y="2305050"/>
          <p14:tracePt t="426810" x="2114550" y="2305050"/>
          <p14:tracePt t="426827" x="2051050" y="2305050"/>
          <p14:tracePt t="426843" x="1968500" y="2305050"/>
          <p14:tracePt t="426860" x="1892300" y="2286000"/>
          <p14:tracePt t="426877" x="1816100" y="2266950"/>
          <p14:tracePt t="426893" x="1784350" y="2260600"/>
          <p14:tracePt t="426910" x="1778000" y="2260600"/>
          <p14:tracePt t="426971" x="1778000" y="2273300"/>
          <p14:tracePt t="426977" x="1778000" y="2279650"/>
          <p14:tracePt t="426993" x="1778000" y="2292350"/>
          <p14:tracePt t="427010" x="1778000" y="2305050"/>
          <p14:tracePt t="427027" x="1784350" y="2311400"/>
          <p14:tracePt t="427044" x="1809750" y="2324100"/>
          <p14:tracePt t="427060" x="1860550" y="2336800"/>
          <p14:tracePt t="427077" x="1930400" y="2349500"/>
          <p14:tracePt t="427093" x="2057400" y="2362200"/>
          <p14:tracePt t="427111" x="2146300" y="2368550"/>
          <p14:tracePt t="427127" x="2228850" y="2368550"/>
          <p14:tracePt t="427129" x="2260600" y="2368550"/>
          <p14:tracePt t="427144" x="2349500" y="2368550"/>
          <p14:tracePt t="427163" x="2387600" y="2368550"/>
          <p14:tracePt t="427177" x="2419350" y="2368550"/>
          <p14:tracePt t="427193" x="2438400" y="2368550"/>
          <p14:tracePt t="427211" x="2451100" y="2368550"/>
          <p14:tracePt t="427229" x="2470150" y="2362200"/>
          <p14:tracePt t="427243" x="2495550" y="2355850"/>
          <p14:tracePt t="427260" x="2514600" y="2349500"/>
          <p14:tracePt t="427278" x="2540000" y="2336800"/>
          <p14:tracePt t="427294" x="2546350" y="2330450"/>
          <p14:tracePt t="427338" x="2546350" y="2324100"/>
          <p14:tracePt t="427370" x="2533650" y="2317750"/>
          <p14:tracePt t="427394" x="2508250" y="2311400"/>
          <p14:tracePt t="427410" x="2489200" y="2305050"/>
          <p14:tracePt t="427429" x="2476500" y="2298700"/>
          <p14:tracePt t="427444" x="2470150" y="2292350"/>
          <p14:tracePt t="427461" x="2451100" y="2292350"/>
          <p14:tracePt t="427478" x="2393950" y="2292350"/>
          <p14:tracePt t="427493" x="2330450" y="2298700"/>
          <p14:tracePt t="427511" x="2266950" y="2305050"/>
          <p14:tracePt t="427527" x="2222500" y="2305050"/>
          <p14:tracePt t="427544" x="2209800" y="2305050"/>
          <p14:tracePt t="427561" x="2203450" y="2311400"/>
          <p14:tracePt t="427644" x="2197100" y="2311400"/>
          <p14:tracePt t="427652" x="2190750" y="2311400"/>
          <p14:tracePt t="427660" x="2184400" y="2311400"/>
          <p14:tracePt t="427677" x="2171700" y="2311400"/>
          <p14:tracePt t="427694" x="2152650" y="2317750"/>
          <p14:tracePt t="427711" x="2146300" y="2317750"/>
          <p14:tracePt t="427727" x="2133600" y="2317750"/>
          <p14:tracePt t="427779" x="2127250" y="2317750"/>
          <p14:tracePt t="427794" x="2114550" y="2317750"/>
          <p14:tracePt t="427812" x="2095500" y="2324100"/>
          <p14:tracePt t="427826" x="2070100" y="2324100"/>
          <p14:tracePt t="427844" x="2051050" y="2324100"/>
          <p14:tracePt t="427860" x="2044700" y="2324100"/>
          <p14:tracePt t="427877" x="2044700" y="2330450"/>
          <p14:tracePt t="427944" x="2038350" y="2336800"/>
          <p14:tracePt t="427966" x="2032000" y="2349500"/>
          <p14:tracePt t="427994" x="2032000" y="2355850"/>
          <p14:tracePt t="428064" x="2032000" y="2362200"/>
          <p14:tracePt t="428089" x="2038350" y="2374900"/>
          <p14:tracePt t="428111" x="2057400" y="2393950"/>
          <p14:tracePt t="428128" x="2063750" y="2400300"/>
          <p14:tracePt t="428144" x="2070100" y="2406650"/>
          <p14:tracePt t="428233" x="2076450" y="2413000"/>
          <p14:tracePt t="428259" x="2082800" y="2419350"/>
          <p14:tracePt t="430402" x="2082800" y="2425700"/>
          <p14:tracePt t="430410" x="2082800" y="2432050"/>
          <p14:tracePt t="430426" x="2082800" y="2444750"/>
          <p14:tracePt t="430447" x="2082800" y="2451100"/>
          <p14:tracePt t="430496" x="2089150" y="2438400"/>
          <p14:tracePt t="430513" x="2095500" y="2432050"/>
          <p14:tracePt t="430530" x="2101850" y="2432050"/>
          <p14:tracePt t="430546" x="2108200" y="2425700"/>
          <p14:tracePt t="430563" x="2108200" y="2419350"/>
          <p14:tracePt t="430597" x="2114550" y="2413000"/>
          <p14:tracePt t="430630" x="2120900" y="2413000"/>
          <p14:tracePt t="430699" x="2120900" y="2419350"/>
          <p14:tracePt t="430714" x="2114550" y="2425700"/>
          <p14:tracePt t="430730" x="2108200" y="2432050"/>
          <p14:tracePt t="430747" x="2108200" y="2438400"/>
          <p14:tracePt t="430749" x="2101850" y="2438400"/>
          <p14:tracePt t="430852" x="2114550" y="2432050"/>
          <p14:tracePt t="430860" x="2127250" y="2425700"/>
          <p14:tracePt t="430880" x="2165350" y="2406650"/>
          <p14:tracePt t="430897" x="2197100" y="2393950"/>
          <p14:tracePt t="430913" x="2228850" y="2381250"/>
          <p14:tracePt t="430930" x="2241550" y="2374900"/>
          <p14:tracePt t="430947" x="2247900" y="2374900"/>
          <p14:tracePt t="431006" x="2241550" y="2381250"/>
          <p14:tracePt t="431030" x="2235200" y="2387600"/>
          <p14:tracePt t="431046" x="2228850" y="2393950"/>
          <p14:tracePt t="431064" x="2216150" y="2400300"/>
          <p14:tracePt t="431081" x="2216150" y="2406650"/>
          <p14:tracePt t="431100" x="2209800" y="2406650"/>
          <p14:tracePt t="431386" x="2203450" y="2406650"/>
          <p14:tracePt t="431393" x="2203450" y="2413000"/>
          <p14:tracePt t="431408" x="2197100" y="2413000"/>
          <p14:tracePt t="431418" x="2197100" y="2419350"/>
          <p14:tracePt t="431434" x="2190750" y="2419350"/>
          <p14:tracePt t="431447" x="2190750" y="2425700"/>
          <p14:tracePt t="431464" x="2184400" y="2432050"/>
          <p14:tracePt t="431481" x="2178050" y="2432050"/>
          <p14:tracePt t="431497" x="2178050" y="2438400"/>
          <p14:tracePt t="431514" x="2184400" y="2438400"/>
          <p14:tracePt t="431531" x="2197100" y="2438400"/>
          <p14:tracePt t="431548" x="2209800" y="2444750"/>
          <p14:tracePt t="431567" x="2222500" y="2457450"/>
          <p14:tracePt t="431581" x="2228850" y="2457450"/>
          <p14:tracePt t="431597" x="2241550" y="2457450"/>
          <p14:tracePt t="431614" x="2273300" y="2457450"/>
          <p14:tracePt t="431631" x="2305050" y="2457450"/>
          <p14:tracePt t="431647" x="2330450" y="2444750"/>
          <p14:tracePt t="431664" x="2349500" y="2432050"/>
          <p14:tracePt t="431681" x="2362200" y="2419350"/>
          <p14:tracePt t="431698" x="2362200" y="2406650"/>
          <p14:tracePt t="431714" x="2368550" y="2393950"/>
          <p14:tracePt t="431730" x="2368550" y="2381250"/>
          <p14:tracePt t="431747" x="2368550" y="2368550"/>
          <p14:tracePt t="431764" x="2362200" y="2362200"/>
          <p14:tracePt t="431781" x="2343150" y="2355850"/>
          <p14:tracePt t="431799" x="2324100" y="2343150"/>
          <p14:tracePt t="431814" x="2286000" y="2324100"/>
          <p14:tracePt t="431831" x="2247900" y="2305050"/>
          <p14:tracePt t="431848" x="2222500" y="2292350"/>
          <p14:tracePt t="431864" x="2197100" y="2273300"/>
          <p14:tracePt t="431866" x="2190750" y="2266950"/>
          <p14:tracePt t="431884" x="2178050" y="2260600"/>
          <p14:tracePt t="431902" x="2171700" y="2260600"/>
          <p14:tracePt t="431962" x="2165350" y="2260600"/>
          <p14:tracePt t="431976" x="2159000" y="2260600"/>
          <p14:tracePt t="431997" x="2146300" y="2266950"/>
          <p14:tracePt t="432015" x="2139950" y="2273300"/>
          <p14:tracePt t="432032" x="2139950" y="2298700"/>
          <p14:tracePt t="432050" x="2139950" y="2311400"/>
          <p14:tracePt t="432067" x="2139950" y="2324100"/>
          <p14:tracePt t="432080" x="2139950" y="2336800"/>
          <p14:tracePt t="432098" x="2139950" y="2343150"/>
          <p14:tracePt t="432114" x="2139950" y="2349500"/>
          <p14:tracePt t="432131" x="2146300" y="2349500"/>
          <p14:tracePt t="432148" x="2159000" y="2355850"/>
          <p14:tracePt t="432165" x="2171700" y="2368550"/>
          <p14:tracePt t="432181" x="2184400" y="2381250"/>
          <p14:tracePt t="432198" x="2190750" y="2387600"/>
          <p14:tracePt t="432214" x="2197100" y="2393950"/>
          <p14:tracePt t="432612" x="2203450" y="2393950"/>
          <p14:tracePt t="432620" x="2203450" y="2387600"/>
          <p14:tracePt t="432636" x="2222500" y="2381250"/>
          <p14:tracePt t="432649" x="2235200" y="2374900"/>
          <p14:tracePt t="432739" x="2241550" y="2374900"/>
          <p14:tracePt t="432746" x="2247900" y="2381250"/>
          <p14:tracePt t="432763" x="2273300" y="2381250"/>
          <p14:tracePt t="432769" x="2292350" y="2387600"/>
          <p14:tracePt t="432782" x="2324100" y="2387600"/>
          <p14:tracePt t="432798" x="2381250" y="2393950"/>
          <p14:tracePt t="432815" x="2463800" y="2406650"/>
          <p14:tracePt t="432834" x="2559050" y="2419350"/>
          <p14:tracePt t="432849" x="2590800" y="2419350"/>
          <p14:tracePt t="432865" x="2730500" y="2444750"/>
          <p14:tracePt t="432882" x="2895600" y="2470150"/>
          <p14:tracePt t="432898" x="3048000" y="2489200"/>
          <p14:tracePt t="432915" x="3187700" y="2514600"/>
          <p14:tracePt t="432932" x="3302000" y="2527300"/>
          <p14:tracePt t="432948" x="3397250" y="2540000"/>
          <p14:tracePt t="432965" x="3460750" y="2540000"/>
          <p14:tracePt t="432982" x="3549650" y="2546350"/>
          <p14:tracePt t="432999" x="3695700" y="2559050"/>
          <p14:tracePt t="433016" x="3905250" y="2590800"/>
          <p14:tracePt t="433032" x="4064000" y="2609850"/>
          <p14:tracePt t="433049" x="4229100" y="2635250"/>
          <p14:tracePt t="433065" x="4318000" y="2641600"/>
          <p14:tracePt t="433082" x="4375150" y="2641600"/>
          <p14:tracePt t="433084" x="4381500" y="2635250"/>
          <p14:tracePt t="433102" x="4387850" y="2622550"/>
          <p14:tracePt t="433115" x="4394200" y="2616200"/>
          <p14:tracePt t="433117" x="4400550" y="2603500"/>
          <p14:tracePt t="433132" x="4425950" y="2578100"/>
          <p14:tracePt t="433149" x="4451350" y="2552700"/>
          <p14:tracePt t="433166" x="4495800" y="2527300"/>
          <p14:tracePt t="433182" x="4559300" y="2495550"/>
          <p14:tracePt t="433198" x="4610100" y="2476500"/>
          <p14:tracePt t="433215" x="4673600" y="2451100"/>
          <p14:tracePt t="433232" x="4730750" y="2432050"/>
          <p14:tracePt t="433248" x="4800600" y="2413000"/>
          <p14:tracePt t="433265" x="4876800" y="2393950"/>
          <p14:tracePt t="433282" x="4984750" y="2368550"/>
          <p14:tracePt t="433299" x="5041900" y="2355850"/>
          <p14:tracePt t="433315" x="5092700" y="2349500"/>
          <p14:tracePt t="433317" x="5105400" y="2349500"/>
          <p14:tracePt t="433332" x="5130800" y="2349500"/>
          <p14:tracePt t="433334" x="5137150" y="2349500"/>
          <p14:tracePt t="433349" x="5156200" y="2349500"/>
          <p14:tracePt t="433351" x="5162550" y="2349500"/>
          <p14:tracePt t="433369" x="5181600" y="2349500"/>
          <p14:tracePt t="433381" x="5207000" y="2349500"/>
          <p14:tracePt t="433399" x="5238750" y="2349500"/>
          <p14:tracePt t="433416" x="5276850" y="2349500"/>
          <p14:tracePt t="433437" x="5314950" y="2349500"/>
          <p14:tracePt t="433449" x="5365750" y="2355850"/>
          <p14:tracePt t="433465" x="5391150" y="2355850"/>
          <p14:tracePt t="433483" x="5416550" y="2355850"/>
          <p14:tracePt t="433499" x="5422900" y="2355850"/>
          <p14:tracePt t="433516" x="5429250" y="2355850"/>
          <p14:tracePt t="433532" x="5435600" y="2355850"/>
          <p14:tracePt t="433568" x="5429250" y="2355850"/>
          <p14:tracePt t="433582" x="5422900" y="2355850"/>
          <p14:tracePt t="433599" x="5397500" y="2349500"/>
          <p14:tracePt t="433617" x="5340350" y="2343150"/>
          <p14:tracePt t="433633" x="5302250" y="2336800"/>
          <p14:tracePt t="433649" x="5245100" y="2317750"/>
          <p14:tracePt t="433666" x="5200650" y="2305050"/>
          <p14:tracePt t="433681" x="5149850" y="2292350"/>
          <p14:tracePt t="433699" x="5099050" y="2286000"/>
          <p14:tracePt t="433716" x="5041900" y="2273300"/>
          <p14:tracePt t="433732" x="5010150" y="2273300"/>
          <p14:tracePt t="433749" x="4991100" y="2266950"/>
          <p14:tracePt t="433766" x="4965700" y="2260600"/>
          <p14:tracePt t="433768" x="4946650" y="2260600"/>
          <p14:tracePt t="433782" x="4940300" y="2260600"/>
          <p14:tracePt t="433799" x="4927600" y="2254250"/>
          <p14:tracePt t="433816" x="4921250" y="2254250"/>
          <p14:tracePt t="433819" x="4914900" y="2254250"/>
          <p14:tracePt t="433835" x="4895850" y="2254250"/>
          <p14:tracePt t="433849" x="4889500" y="2254250"/>
          <p14:tracePt t="433850" x="4883150" y="2254250"/>
          <p14:tracePt t="433866" x="4870450" y="2260600"/>
          <p14:tracePt t="433885" x="4838700" y="2273300"/>
          <p14:tracePt t="433901" x="4819650" y="2286000"/>
          <p14:tracePt t="433916" x="4806950" y="2305050"/>
          <p14:tracePt t="433933" x="4787900" y="2324100"/>
          <p14:tracePt t="433950" x="4775200" y="2343150"/>
          <p14:tracePt t="433968" x="4762500" y="2362200"/>
          <p14:tracePt t="433983" x="4756150" y="2387600"/>
          <p14:tracePt t="434000" x="4756150" y="2419350"/>
          <p14:tracePt t="434002" x="4762500" y="2438400"/>
          <p14:tracePt t="434015" x="4794250" y="2457450"/>
          <p14:tracePt t="434033" x="4838700" y="2476500"/>
          <p14:tracePt t="434034" x="4870450" y="2489200"/>
          <p14:tracePt t="434050" x="4940300" y="2501900"/>
          <p14:tracePt t="434068" x="5016500" y="2508250"/>
          <p14:tracePt t="434083" x="5048250" y="2514600"/>
          <p14:tracePt t="434084" x="5086350" y="2514600"/>
          <p14:tracePt t="434100" x="5143500" y="2514600"/>
          <p14:tracePt t="434118" x="5187950" y="2508250"/>
          <p14:tracePt t="434132" x="5219700" y="2501900"/>
          <p14:tracePt t="434149" x="5257800" y="2501900"/>
          <p14:tracePt t="434166" x="5302250" y="2501900"/>
          <p14:tracePt t="434183" x="5372100" y="2495550"/>
          <p14:tracePt t="434199" x="5422900" y="2482850"/>
          <p14:tracePt t="434216" x="5454650" y="2476500"/>
          <p14:tracePt t="434234" x="5473700" y="2470150"/>
          <p14:tracePt t="434274" x="5473700" y="2463800"/>
          <p14:tracePt t="434406" x="5467350" y="2463800"/>
          <p14:tracePt t="434427" x="5454650" y="2463800"/>
          <p14:tracePt t="434450" x="5467350" y="2476500"/>
          <p14:tracePt t="434467" x="5518150" y="2495550"/>
          <p14:tracePt t="434483" x="5549900" y="2501900"/>
          <p14:tracePt t="434502" x="5575300" y="2501900"/>
          <p14:tracePt t="434517" x="5581650" y="2495550"/>
          <p14:tracePt t="434550" x="5588000" y="2489200"/>
          <p14:tracePt t="434567" x="5594350" y="2489200"/>
          <p14:tracePt t="434600" x="5607050" y="2489200"/>
          <p14:tracePt t="434617" x="5651500" y="2482850"/>
          <p14:tracePt t="434635" x="5715000" y="2470150"/>
          <p14:tracePt t="434650" x="5778500" y="2463800"/>
          <p14:tracePt t="434667" x="5835650" y="2451100"/>
          <p14:tracePt t="434684" x="5867400" y="2444750"/>
          <p14:tracePt t="434717" x="5867400" y="2438400"/>
          <p14:tracePt t="434733" x="5861050" y="2438400"/>
          <p14:tracePt t="434750" x="5854700" y="2432050"/>
          <p14:tracePt t="434767" x="5829300" y="2419350"/>
          <p14:tracePt t="434783" x="5797550" y="2400300"/>
          <p14:tracePt t="434800" x="5765800" y="2381250"/>
          <p14:tracePt t="434817" x="5740400" y="2362200"/>
          <p14:tracePt t="434834" x="5715000" y="2355850"/>
          <p14:tracePt t="434850" x="5702300" y="2355850"/>
          <p14:tracePt t="434868" x="5689600" y="2355850"/>
          <p14:tracePt t="434884" x="5676900" y="2355850"/>
          <p14:tracePt t="434901" x="5657850" y="2355850"/>
          <p14:tracePt t="434917" x="5632450" y="2362200"/>
          <p14:tracePt t="434918" x="5600700" y="2368550"/>
          <p14:tracePt t="434934" x="5568950" y="2374900"/>
          <p14:tracePt t="434950" x="5524500" y="2387600"/>
          <p14:tracePt t="434967" x="5492750" y="2400300"/>
          <p14:tracePt t="434983" x="5480050" y="2406650"/>
          <p14:tracePt t="435000" x="5461000" y="2413000"/>
          <p14:tracePt t="435017" x="5448300" y="2425700"/>
          <p14:tracePt t="435036" x="5441950" y="2438400"/>
          <p14:tracePt t="435050" x="5435600" y="2457450"/>
          <p14:tracePt t="435067" x="5435600" y="2495550"/>
          <p14:tracePt t="435084" x="5435600" y="2527300"/>
          <p14:tracePt t="435103" x="5448300" y="2590800"/>
          <p14:tracePt t="435117" x="5448300" y="2609850"/>
          <p14:tracePt t="435118" x="5454650" y="2628900"/>
          <p14:tracePt t="435133" x="5461000" y="2654300"/>
          <p14:tracePt t="435136" x="5467350" y="2686050"/>
          <p14:tracePt t="435150" x="5492750" y="2743200"/>
          <p14:tracePt t="435152" x="5505450" y="2768600"/>
          <p14:tracePt t="435171" x="5524500" y="2825750"/>
          <p14:tracePt t="435184" x="5556250" y="2901950"/>
          <p14:tracePt t="435200" x="5568950" y="2952750"/>
          <p14:tracePt t="435217" x="5581650" y="2990850"/>
          <p14:tracePt t="435234" x="5581650" y="3028950"/>
          <p14:tracePt t="435250" x="5581650" y="3035300"/>
          <p14:tracePt t="435284" x="5588000" y="3035300"/>
          <p14:tracePt t="435301" x="5607050" y="3048000"/>
          <p14:tracePt t="435317" x="5632450" y="3060700"/>
          <p14:tracePt t="435334" x="5651500" y="3086100"/>
          <p14:tracePt t="435337" x="5664200" y="3098800"/>
          <p14:tracePt t="435354" x="5676900" y="3124200"/>
          <p14:tracePt t="435366" x="5683250" y="3130550"/>
          <p14:tracePt t="435367" x="5689600" y="3143250"/>
          <p14:tracePt t="435383" x="5695950" y="3149600"/>
          <p14:tracePt t="435438" x="5715000" y="3162300"/>
          <p14:tracePt t="435450" x="5740400" y="3181350"/>
          <p14:tracePt t="435467" x="5765800" y="3200400"/>
          <p14:tracePt t="435484" x="5784850" y="3213100"/>
          <p14:tracePt t="435501" x="5791200" y="3225800"/>
          <p14:tracePt t="435517" x="5797550" y="3225800"/>
          <p14:tracePt t="435534" x="5816600" y="3232150"/>
          <p14:tracePt t="435551" x="5842000" y="3232150"/>
          <p14:tracePt t="435567" x="5886450" y="3232150"/>
          <p14:tracePt t="435584" x="5937250" y="3232150"/>
          <p14:tracePt t="435601" x="5981700" y="3232150"/>
          <p14:tracePt t="435602" x="6000750" y="3238500"/>
          <p14:tracePt t="435616" x="6013450" y="3244850"/>
          <p14:tracePt t="435633" x="6064250" y="3257550"/>
          <p14:tracePt t="435651" x="6089650" y="3263900"/>
          <p14:tracePt t="435667" x="6140450" y="3263900"/>
          <p14:tracePt t="435684" x="6191250" y="3257550"/>
          <p14:tracePt t="435701" x="6229350" y="3244850"/>
          <p14:tracePt t="435717" x="6254750" y="3225800"/>
          <p14:tracePt t="435734" x="6254750" y="3219450"/>
          <p14:tracePt t="435751" x="6261100" y="3219450"/>
          <p14:tracePt t="435808" x="6261100" y="3213100"/>
          <p14:tracePt t="435816" x="6267450" y="3206750"/>
          <p14:tracePt t="435839" x="6267450" y="3200400"/>
          <p14:tracePt t="435851" x="6273800" y="3175000"/>
          <p14:tracePt t="435867" x="6267450" y="3149600"/>
          <p14:tracePt t="435884" x="6248400" y="3124200"/>
          <p14:tracePt t="435901" x="6229350" y="3105150"/>
          <p14:tracePt t="435917" x="6216650" y="3098800"/>
          <p14:tracePt t="435935" x="6191250" y="3086100"/>
          <p14:tracePt t="435950" x="6159500" y="3073400"/>
          <p14:tracePt t="435968" x="6140450" y="3067050"/>
          <p14:tracePt t="435986" x="6127750" y="3067050"/>
          <p14:tracePt t="436001" x="6051550" y="3048000"/>
          <p14:tracePt t="436018" x="5994400" y="3035300"/>
          <p14:tracePt t="436034" x="5969000" y="3028950"/>
          <p14:tracePt t="436051" x="5918200" y="3016250"/>
          <p14:tracePt t="436067" x="5873750" y="3003550"/>
          <p14:tracePt t="436084" x="5848350" y="3003550"/>
          <p14:tracePt t="436101" x="5829300" y="3003550"/>
          <p14:tracePt t="436118" x="5797550" y="3009900"/>
          <p14:tracePt t="436134" x="5759450" y="3022600"/>
          <p14:tracePt t="436151" x="5734050" y="3028950"/>
          <p14:tracePt t="436168" x="5689600" y="3035300"/>
          <p14:tracePt t="436185" x="5651500" y="3041650"/>
          <p14:tracePt t="436201" x="5645150" y="3041650"/>
          <p14:tracePt t="436235" x="5645150" y="3048000"/>
          <p14:tracePt t="436251" x="5645150" y="3067050"/>
          <p14:tracePt t="436268" x="5638800" y="3086100"/>
          <p14:tracePt t="436285" x="5638800" y="3111500"/>
          <p14:tracePt t="436288" x="5638800" y="3130550"/>
          <p14:tracePt t="436305" x="5657850" y="3175000"/>
          <p14:tracePt t="436318" x="5683250" y="3206750"/>
          <p14:tracePt t="436335" x="5759450" y="3270250"/>
          <p14:tracePt t="436352" x="5803900" y="3295650"/>
          <p14:tracePt t="436368" x="5924550" y="3333750"/>
          <p14:tracePt t="436384" x="6013450" y="3340100"/>
          <p14:tracePt t="436401" x="6076950" y="3346450"/>
          <p14:tracePt t="436418" x="6127750" y="3340100"/>
          <p14:tracePt t="436435" x="6172200" y="3333750"/>
          <p14:tracePt t="436451" x="6223000" y="3321050"/>
          <p14:tracePt t="436468" x="6292850" y="3308350"/>
          <p14:tracePt t="436485" x="6356350" y="3289300"/>
          <p14:tracePt t="436488" x="6388100" y="3282950"/>
          <p14:tracePt t="436505" x="6419850" y="3270250"/>
          <p14:tracePt t="436518" x="6426200" y="3263900"/>
          <p14:tracePt t="436535" x="6438900" y="3257550"/>
          <p14:tracePt t="436568" x="6445250" y="3251200"/>
          <p14:tracePt t="436585" x="6451600" y="3232150"/>
          <p14:tracePt t="436635" x="6451600" y="3225800"/>
          <p14:tracePt t="436668" x="6451600" y="3219450"/>
          <p14:tracePt t="436685" x="6451600" y="3200400"/>
          <p14:tracePt t="436702" x="6438900" y="3187700"/>
          <p14:tracePt t="436718" x="6407150" y="3162300"/>
          <p14:tracePt t="436735" x="6375400" y="3143250"/>
          <p14:tracePt t="436752" x="6343650" y="3130550"/>
          <p14:tracePt t="436769" x="6311900" y="3111500"/>
          <p14:tracePt t="436785" x="6261100" y="3092450"/>
          <p14:tracePt t="436801" x="6242050" y="3086100"/>
          <p14:tracePt t="436818" x="6235700" y="3086100"/>
          <p14:tracePt t="436835" x="6229350" y="3079750"/>
          <p14:tracePt t="436852" x="6216650" y="3079750"/>
          <p14:tracePt t="436868" x="6159500" y="3079750"/>
          <p14:tracePt t="436885" x="6089650" y="3079750"/>
          <p14:tracePt t="436888" x="6032500" y="3086100"/>
          <p14:tracePt t="436904" x="5949950" y="3098800"/>
          <p14:tracePt t="436918" x="5924550" y="3105150"/>
          <p14:tracePt t="436920" x="5880100" y="3117850"/>
          <p14:tracePt t="436935" x="5842000" y="3130550"/>
          <p14:tracePt t="436952" x="5816600" y="3149600"/>
          <p14:tracePt t="436969" x="5810250" y="3162300"/>
          <p14:tracePt t="436985" x="5816600" y="3168650"/>
          <p14:tracePt t="437002" x="5822950" y="3168650"/>
          <p14:tracePt t="437019" x="5842000" y="3175000"/>
          <p14:tracePt t="437035" x="5886450" y="3168650"/>
          <p14:tracePt t="437052" x="5930900" y="3162300"/>
          <p14:tracePt t="437069" x="5969000" y="3149600"/>
          <p14:tracePt t="437085" x="6007100" y="3143250"/>
          <p14:tracePt t="437102" x="6026150" y="3143250"/>
          <p14:tracePt t="437118" x="6032500" y="3143250"/>
          <p14:tracePt t="437190" x="6032500" y="3136900"/>
          <p14:tracePt t="437198" x="6038850" y="3136900"/>
          <p14:tracePt t="437207" x="6038850" y="3130550"/>
          <p14:tracePt t="437218" x="6045200" y="3130550"/>
          <p14:tracePt t="437236" x="6057900" y="3130550"/>
          <p14:tracePt t="437252" x="6070600" y="3130550"/>
          <p14:tracePt t="437269" x="6127750" y="3181350"/>
          <p14:tracePt t="437285" x="6146800" y="3200400"/>
          <p14:tracePt t="437304" x="6184900" y="3225800"/>
          <p14:tracePt t="437319" x="6223000" y="3232150"/>
          <p14:tracePt t="437336" x="6261100" y="3225800"/>
          <p14:tracePt t="437354" x="6299200" y="3206750"/>
          <p14:tracePt t="437370" x="6318250" y="3187700"/>
          <p14:tracePt t="437386" x="6337300" y="3168650"/>
          <p14:tracePt t="437402" x="6356350" y="3155950"/>
          <p14:tracePt t="437436" x="6350000" y="3155950"/>
          <p14:tracePt t="437452" x="6318250" y="3155950"/>
          <p14:tracePt t="437469" x="6242050" y="3181350"/>
          <p14:tracePt t="437486" x="6165850" y="3200400"/>
          <p14:tracePt t="437502" x="6153150" y="3200400"/>
          <p14:tracePt t="442059" x="6140450" y="3200400"/>
          <p14:tracePt t="442067" x="6121400" y="3187700"/>
          <p14:tracePt t="442077" x="6083300" y="3149600"/>
          <p14:tracePt t="442095" x="5981700" y="3067050"/>
          <p14:tracePt t="442107" x="5835650" y="2984500"/>
          <p14:tracePt t="442123" x="5727700" y="2933700"/>
          <p14:tracePt t="442140" x="5638800" y="2889250"/>
          <p14:tracePt t="442158" x="5588000" y="2863850"/>
          <p14:tracePt t="442173" x="5499100" y="2825750"/>
          <p14:tracePt t="442189" x="5295900" y="2787650"/>
          <p14:tracePt t="442206" x="5086350" y="2768600"/>
          <p14:tracePt t="442223" x="4851400" y="2736850"/>
          <p14:tracePt t="442240" x="4718050" y="2686050"/>
          <p14:tracePt t="442256" x="4654550" y="2622550"/>
          <p14:tracePt t="442273" x="4648200" y="2546350"/>
          <p14:tracePt t="442290" x="4635500" y="2520950"/>
          <p14:tracePt t="442293" x="4622800" y="2501900"/>
          <p14:tracePt t="442311" x="4533900" y="2444750"/>
          <p14:tracePt t="442323" x="4451350" y="2406650"/>
          <p14:tracePt t="442340" x="4318000" y="2355850"/>
          <p14:tracePt t="442358" x="4165600" y="2298700"/>
          <p14:tracePt t="442374" x="4064000" y="2266950"/>
          <p14:tracePt t="442390" x="3937000" y="2247900"/>
          <p14:tracePt t="442406" x="3790950" y="2241550"/>
          <p14:tracePt t="442423" x="3657600" y="2241550"/>
          <p14:tracePt t="442439" x="3568700" y="2247900"/>
          <p14:tracePt t="442456" x="3505200" y="2247900"/>
          <p14:tracePt t="442474" x="3403600" y="2273300"/>
          <p14:tracePt t="442491" x="3155950" y="2336800"/>
          <p14:tracePt t="442506" x="3067050" y="2355850"/>
          <p14:tracePt t="442523" x="2876550" y="2387600"/>
          <p14:tracePt t="442524" x="2743200" y="2400300"/>
          <p14:tracePt t="442540" x="2667000" y="2406650"/>
          <p14:tracePt t="442557" x="2400300" y="2419350"/>
          <p14:tracePt t="442573" x="2266950" y="2425700"/>
          <p14:tracePt t="442590" x="2216150" y="2425700"/>
          <p14:tracePt t="442591" x="2152650" y="2425700"/>
          <p14:tracePt t="442606" x="2089150" y="2425700"/>
          <p14:tracePt t="442624" x="2070100" y="2425700"/>
          <p14:tracePt t="442670" x="2063750" y="2432050"/>
          <p14:tracePt t="442690" x="2032000" y="2463800"/>
          <p14:tracePt t="442707" x="2006600" y="2463800"/>
          <p14:tracePt t="442723" x="1968500" y="2451100"/>
          <p14:tracePt t="442740" x="1943100" y="2438400"/>
          <p14:tracePt t="442757" x="1936750" y="2438400"/>
          <p14:tracePt t="442758" x="1936750" y="2432050"/>
          <p14:tracePt t="442775" x="1962150" y="2432050"/>
          <p14:tracePt t="442793" x="2025650" y="2432050"/>
          <p14:tracePt t="442807" x="2114550" y="2444750"/>
          <p14:tracePt t="442823" x="2190750" y="2476500"/>
          <p14:tracePt t="442840" x="2235200" y="2520950"/>
          <p14:tracePt t="442857" x="2247900" y="2546350"/>
          <p14:tracePt t="442876" x="2273300" y="2559050"/>
          <p14:tracePt t="442893" x="2305050" y="2571750"/>
          <p14:tracePt t="442907" x="2349500" y="2584450"/>
          <p14:tracePt t="442924" x="2413000" y="2603500"/>
          <p14:tracePt t="442940" x="2470150" y="2609850"/>
          <p14:tracePt t="442957" x="2520950" y="2616200"/>
          <p14:tracePt t="442973" x="2565400" y="2616200"/>
          <p14:tracePt t="442990" x="2590800" y="2622550"/>
          <p14:tracePt t="443127" x="2597150" y="2622550"/>
          <p14:tracePt t="443179" x="2590800" y="2616200"/>
          <p14:tracePt t="443196" x="2584450" y="2616200"/>
          <p14:tracePt t="443202" x="2578100" y="2616200"/>
          <p14:tracePt t="443210" x="2578100" y="2609850"/>
          <p14:tracePt t="443226" x="2552700" y="2603500"/>
          <p14:tracePt t="443241" x="2540000" y="2597150"/>
          <p14:tracePt t="443257" x="2501900" y="2578100"/>
          <p14:tracePt t="443274" x="2368550" y="2540000"/>
          <p14:tracePt t="443290" x="2241550" y="2501900"/>
          <p14:tracePt t="443307" x="2082800" y="2463800"/>
          <p14:tracePt t="443323" x="1905000" y="2413000"/>
          <p14:tracePt t="443341" x="1784350" y="2381250"/>
          <p14:tracePt t="443357" x="1733550" y="2362200"/>
          <p14:tracePt t="443374" x="1727200" y="2355850"/>
          <p14:tracePt t="443391" x="1714500" y="2355850"/>
          <p14:tracePt t="443407" x="1682750" y="2355850"/>
          <p14:tracePt t="443423" x="1651000" y="2355850"/>
          <p14:tracePt t="443441" x="1625600" y="2355850"/>
          <p14:tracePt t="443457" x="1612900" y="2355850"/>
          <p14:tracePt t="443474" x="1606550" y="2355850"/>
          <p14:tracePt t="443491" x="1606550" y="2362200"/>
          <p14:tracePt t="443508" x="1606550" y="2368550"/>
          <p14:tracePt t="443524" x="1606550" y="2381250"/>
          <p14:tracePt t="443541" x="1606550" y="2393950"/>
          <p14:tracePt t="443557" x="1606550" y="2419350"/>
          <p14:tracePt t="443574" x="1600200" y="2457450"/>
          <p14:tracePt t="443591" x="1593850" y="2482850"/>
          <p14:tracePt t="443608" x="1587500" y="2501900"/>
          <p14:tracePt t="443624" x="1587500" y="2514600"/>
          <p14:tracePt t="443641" x="1593850" y="2514600"/>
          <p14:tracePt t="443657" x="1600200" y="2514600"/>
          <p14:tracePt t="443660" x="1606550" y="2514600"/>
          <p14:tracePt t="443675" x="1612900" y="2514600"/>
          <p14:tracePt t="443678" x="1619250" y="2514600"/>
          <p14:tracePt t="443695" x="1631950" y="2514600"/>
          <p14:tracePt t="443738" x="1638300" y="2520950"/>
          <p14:tracePt t="443756" x="1638300" y="2527300"/>
          <p14:tracePt t="443775" x="1638300" y="2540000"/>
          <p14:tracePt t="443791" x="1638300" y="2546350"/>
          <p14:tracePt t="443868" x="1644650" y="2546350"/>
          <p14:tracePt t="443876" x="1651000" y="2546350"/>
          <p14:tracePt t="443908" x="1657350" y="2546350"/>
          <p14:tracePt t="443924" x="1676400" y="2552700"/>
          <p14:tracePt t="443941" x="1701800" y="2571750"/>
          <p14:tracePt t="443958" x="1714500" y="2584450"/>
          <p14:tracePt t="443974" x="1727200" y="2597150"/>
          <p14:tracePt t="443991" x="1739900" y="2609850"/>
          <p14:tracePt t="444008" x="1778000" y="2647950"/>
          <p14:tracePt t="444025" x="1822450" y="2692400"/>
          <p14:tracePt t="444041" x="1860550" y="2730500"/>
          <p14:tracePt t="444058" x="1879600" y="2755900"/>
          <p14:tracePt t="444060" x="1885950" y="2755900"/>
          <p14:tracePt t="444075" x="1892300" y="2762250"/>
          <p14:tracePt t="444077" x="1898650" y="2762250"/>
          <p14:tracePt t="444134" x="1905000" y="2755900"/>
          <p14:tracePt t="444156" x="1930400" y="2736850"/>
          <p14:tracePt t="444164" x="1943100" y="2730500"/>
          <p14:tracePt t="444175" x="1955800" y="2730500"/>
          <p14:tracePt t="444192" x="1968500" y="2730500"/>
          <p14:tracePt t="444208" x="1993900" y="2730500"/>
          <p14:tracePt t="444225" x="2019300" y="2730500"/>
          <p14:tracePt t="444241" x="2038350" y="2730500"/>
          <p14:tracePt t="444258" x="2044700" y="2724150"/>
          <p14:tracePt t="444292" x="2038350" y="2724150"/>
          <p14:tracePt t="444308" x="2025650" y="2717800"/>
          <p14:tracePt t="444325" x="1993900" y="2698750"/>
          <p14:tracePt t="444342" x="1949450" y="2673350"/>
          <p14:tracePt t="444358" x="1943100" y="2673350"/>
          <p14:tracePt t="444359" x="1936750" y="2660650"/>
          <p14:tracePt t="444374" x="1930400" y="2654300"/>
          <p14:tracePt t="444391" x="1924050" y="2641600"/>
          <p14:tracePt t="444408" x="1924050" y="2635250"/>
          <p14:tracePt t="444426" x="1917700" y="2622550"/>
          <p14:tracePt t="444441" x="1917700" y="2609850"/>
          <p14:tracePt t="444458" x="1911350" y="2597150"/>
          <p14:tracePt t="444475" x="1905000" y="2590800"/>
          <p14:tracePt t="444520" x="1898650" y="2590800"/>
          <p14:tracePt t="444553" x="1892300" y="2590800"/>
          <p14:tracePt t="452720" x="1892300" y="2584450"/>
          <p14:tracePt t="452727" x="1885950" y="2578100"/>
          <p14:tracePt t="452732" x="1860550" y="2559050"/>
          <p14:tracePt t="452749" x="1778000" y="2508250"/>
          <p14:tracePt t="452767" x="1695450" y="2476500"/>
          <p14:tracePt t="452782" x="1670050" y="2463800"/>
          <p14:tracePt t="452816" x="1676400" y="2457450"/>
          <p14:tracePt t="452835" x="1695450" y="2425700"/>
          <p14:tracePt t="452849" x="1695450" y="2406650"/>
          <p14:tracePt t="452952" x="1752600" y="2393950"/>
          <p14:tracePt t="452967" x="1968500" y="2387600"/>
          <p14:tracePt t="452983" x="2152650" y="2432050"/>
          <p14:tracePt t="452998" x="2159000" y="2482850"/>
          <p14:tracePt t="453015" x="2063750" y="2578100"/>
          <p14:tracePt t="453033" x="1955800" y="2705100"/>
          <p14:tracePt t="453049" x="1860550" y="2863850"/>
          <p14:tracePt t="453065" x="1816100" y="2990850"/>
          <p14:tracePt t="453082" x="1816100" y="3130550"/>
          <p14:tracePt t="453099" x="1841500" y="3244850"/>
          <p14:tracePt t="453115" x="1892300" y="3346450"/>
          <p14:tracePt t="453132" x="1955800" y="3429000"/>
          <p14:tracePt t="453149" x="2025650" y="3517900"/>
          <p14:tracePt t="453152" x="2063750" y="3568700"/>
          <p14:tracePt t="453169" x="2165350" y="3657600"/>
          <p14:tracePt t="453182" x="2241550" y="3721100"/>
          <p14:tracePt t="453184" x="2330450" y="3778250"/>
          <p14:tracePt t="453199" x="2425700" y="3829050"/>
          <p14:tracePt t="453216" x="2698750" y="3956050"/>
          <p14:tracePt t="453232" x="2870200" y="4044950"/>
          <p14:tracePt t="453249" x="2978150" y="4133850"/>
          <p14:tracePt t="453265" x="3028950" y="4229100"/>
          <p14:tracePt t="453282" x="3054350" y="4349750"/>
          <p14:tracePt t="453299" x="3086100" y="4489450"/>
          <p14:tracePt t="453316" x="3124200" y="4635500"/>
          <p14:tracePt t="453332" x="3181350" y="4762500"/>
          <p14:tracePt t="453349" x="3263900" y="4876800"/>
          <p14:tracePt t="453369" x="3359150" y="4984750"/>
          <p14:tracePt t="453382" x="3384550" y="5016500"/>
          <p14:tracePt t="453384" x="3390900" y="5035550"/>
          <p14:tracePt t="453399" x="3397250" y="5048250"/>
          <p14:tracePt t="453416" x="3409950" y="5067300"/>
          <p14:tracePt t="453433" x="3429000" y="5073650"/>
          <p14:tracePt t="453449" x="3441700" y="5073650"/>
          <p14:tracePt t="453451" x="3460750" y="5073650"/>
          <p14:tracePt t="453466" x="3505200" y="5067300"/>
          <p14:tracePt t="453485" x="3543300" y="5048250"/>
          <p14:tracePt t="453500" x="3568700" y="5035550"/>
          <p14:tracePt t="453515" x="3594100" y="5010150"/>
          <p14:tracePt t="453532" x="3619500" y="4991100"/>
          <p14:tracePt t="453549" x="3638550" y="4965700"/>
          <p14:tracePt t="453566" x="3657600" y="4940300"/>
          <p14:tracePt t="453582" x="3670300" y="4908550"/>
          <p14:tracePt t="453599" x="3676650" y="4857750"/>
          <p14:tracePt t="453616" x="3683000" y="4730750"/>
          <p14:tracePt t="453618" x="3676650" y="4686300"/>
          <p14:tracePt t="453634" x="3632200" y="4572000"/>
          <p14:tracePt t="453649" x="3613150" y="4521200"/>
          <p14:tracePt t="453666" x="3581400" y="4451350"/>
          <p14:tracePt t="453682" x="3556000" y="4394200"/>
          <p14:tracePt t="453699" x="3530600" y="4381500"/>
          <p14:tracePt t="453716" x="3517900" y="4375150"/>
          <p14:tracePt t="453717" x="3492500" y="4375150"/>
          <p14:tracePt t="453732" x="3409950" y="4381500"/>
          <p14:tracePt t="453749" x="3289300" y="4381500"/>
          <p14:tracePt t="453766" x="3143250" y="4381500"/>
          <p14:tracePt t="453783" x="3003550" y="4381500"/>
          <p14:tracePt t="453799" x="2895600" y="4375150"/>
          <p14:tracePt t="453816" x="2876550" y="4375150"/>
          <p14:tracePt t="453833" x="2870200" y="4381500"/>
          <p14:tracePt t="453850" x="2863850" y="4419600"/>
          <p14:tracePt t="453866" x="2819400" y="4489450"/>
          <p14:tracePt t="453883" x="2762250" y="4552950"/>
          <p14:tracePt t="453885" x="2724150" y="4591050"/>
          <p14:tracePt t="453902" x="2667000" y="4667250"/>
          <p14:tracePt t="453916" x="2647950" y="4718050"/>
          <p14:tracePt t="453933" x="2654300" y="4737100"/>
          <p14:tracePt t="453949" x="2692400" y="4743450"/>
          <p14:tracePt t="453968" x="2813050" y="4749800"/>
          <p14:tracePt t="453983" x="2978150" y="4749800"/>
          <p14:tracePt t="453999" x="3092450" y="4756150"/>
          <p14:tracePt t="454016" x="3181350" y="4756150"/>
          <p14:tracePt t="454033" x="3225800" y="4743450"/>
          <p14:tracePt t="454049" x="3251200" y="4737100"/>
          <p14:tracePt t="454067" x="3263900" y="4718050"/>
          <p14:tracePt t="454083" x="3270250" y="4686300"/>
          <p14:tracePt t="454100" x="3270250" y="4660900"/>
          <p14:tracePt t="454116" x="3270250" y="4654550"/>
          <p14:tracePt t="454132" x="3276600" y="4654550"/>
          <p14:tracePt t="454149" x="3289300" y="4654550"/>
          <p14:tracePt t="454187" x="3295650" y="4654550"/>
          <p14:tracePt t="454199" x="3302000" y="4660900"/>
          <p14:tracePt t="454216" x="3346450" y="4660900"/>
          <p14:tracePt t="454233" x="3384550" y="4648200"/>
          <p14:tracePt t="454250" x="3409950" y="4629150"/>
          <p14:tracePt t="454266" x="3422650" y="4622800"/>
          <p14:tracePt t="454283" x="3435350" y="4610100"/>
          <p14:tracePt t="454300" x="3441700" y="4597400"/>
          <p14:tracePt t="454316" x="3448050" y="4584700"/>
          <p14:tracePt t="454333" x="3454400" y="4578350"/>
          <p14:tracePt t="454350" x="3460750" y="4565650"/>
          <p14:tracePt t="454367" x="3479800" y="4559300"/>
          <p14:tracePt t="454383" x="3479800" y="4552950"/>
          <p14:tracePt t="454384" x="3479800" y="4540250"/>
          <p14:tracePt t="454400" x="3479800" y="4527550"/>
          <p14:tracePt t="454416" x="3473450" y="4502150"/>
          <p14:tracePt t="454433" x="3448050" y="4470400"/>
          <p14:tracePt t="454450" x="3435350" y="4451350"/>
          <p14:tracePt t="454466" x="3416300" y="4432300"/>
          <p14:tracePt t="454482" x="3403600" y="4413250"/>
          <p14:tracePt t="454501" x="3378200" y="4381500"/>
          <p14:tracePt t="454516" x="3359150" y="4356100"/>
          <p14:tracePt t="454533" x="3333750" y="4330700"/>
          <p14:tracePt t="454550" x="3321050" y="4298950"/>
          <p14:tracePt t="454567" x="3321050" y="4241800"/>
          <p14:tracePt t="454571" x="3327400" y="4222750"/>
          <p14:tracePt t="454584" x="3333750" y="4197350"/>
          <p14:tracePt t="454600" x="3333750" y="4165600"/>
          <p14:tracePt t="454617" x="3333750" y="4140200"/>
          <p14:tracePt t="454618" x="3333750" y="4133850"/>
          <p14:tracePt t="454636" x="3327400" y="4121150"/>
          <p14:tracePt t="454650" x="3327400" y="4114800"/>
          <p14:tracePt t="454724" x="3321050" y="4114800"/>
          <p14:tracePt t="454773" x="3321050" y="4108450"/>
          <p14:tracePt t="454796" x="3314700" y="4108450"/>
          <p14:tracePt t="454824" x="3314700" y="4114800"/>
          <p14:tracePt t="454835" x="3308350" y="4121150"/>
          <p14:tracePt t="454850" x="3308350" y="4127500"/>
          <p14:tracePt t="454867" x="3295650" y="4140200"/>
          <p14:tracePt t="454884" x="3282950" y="4159250"/>
          <p14:tracePt t="454899" x="3219450" y="4171950"/>
          <p14:tracePt t="454917" x="3187700" y="4171950"/>
          <p14:tracePt t="465601" x="3181350" y="4171950"/>
          <p14:tracePt t="465607" x="3181350" y="4165600"/>
          <p14:tracePt t="465631" x="3143250" y="4070350"/>
          <p14:tracePt t="465643" x="3016250" y="3873500"/>
          <p14:tracePt t="465660" x="2730500" y="3606800"/>
          <p14:tracePt t="465677" x="2279650" y="3378200"/>
          <p14:tracePt t="465681" x="2070100" y="3314700"/>
          <p14:tracePt t="465699" x="1631950" y="3257550"/>
          <p14:tracePt t="465709" x="1428750" y="3251200"/>
          <p14:tracePt t="465726" x="1123950" y="3251200"/>
          <p14:tracePt t="465742" x="971550" y="3251200"/>
          <p14:tracePt t="465744" x="1022350" y="3244850"/>
          <p14:tracePt t="465760" x="1136650" y="3257550"/>
          <p14:tracePt t="465763" x="1244600" y="3276600"/>
          <p14:tracePt t="465776" x="1377950" y="3308350"/>
          <p14:tracePt t="465795" x="1530350" y="3346450"/>
          <p14:tracePt t="465810" x="1498600" y="3352800"/>
          <p14:tracePt t="465826" x="1441450" y="3340100"/>
          <p14:tracePt t="465844" x="1257300" y="3289300"/>
          <p14:tracePt t="465860" x="1263650" y="3225800"/>
          <p14:tracePt t="465876" x="1352550" y="3105150"/>
          <p14:tracePt t="465891" x="1473200" y="2978150"/>
          <p14:tracePt t="465909" x="1651000" y="2863850"/>
          <p14:tracePt t="465926" x="1765300" y="2813050"/>
          <p14:tracePt t="465945" x="1784350" y="2774950"/>
          <p14:tracePt t="465948" x="1784350" y="2755900"/>
          <p14:tracePt t="465959" x="1784350" y="2743200"/>
          <p14:tracePt t="465977" x="1758950" y="2679700"/>
          <p14:tracePt t="465993" x="1739900" y="2628900"/>
          <p14:tracePt t="466010" x="1727200" y="2571750"/>
          <p14:tracePt t="466013" x="1720850" y="2533650"/>
          <p14:tracePt t="466029" x="1720850" y="2451100"/>
          <p14:tracePt t="466043" x="1727200" y="2425700"/>
          <p14:tracePt t="466060" x="1803400" y="2374900"/>
          <p14:tracePt t="466077" x="1847850" y="2362200"/>
          <p14:tracePt t="466093" x="1898650" y="2349500"/>
          <p14:tracePt t="466109" x="1924050" y="2349500"/>
          <p14:tracePt t="466126" x="1936750" y="2349500"/>
          <p14:tracePt t="466143" x="1943100" y="2349500"/>
          <p14:tracePt t="466160" x="1968500" y="2368550"/>
          <p14:tracePt t="466176" x="2006600" y="2393950"/>
          <p14:tracePt t="466193" x="2076450" y="2425700"/>
          <p14:tracePt t="466209" x="2146300" y="2444750"/>
          <p14:tracePt t="466225" x="2209800" y="2451100"/>
          <p14:tracePt t="466243" x="2241550" y="2451100"/>
          <p14:tracePt t="466245" x="2254250" y="2451100"/>
          <p14:tracePt t="466260" x="2266950" y="2451100"/>
          <p14:tracePt t="466276" x="2273300" y="2451100"/>
          <p14:tracePt t="466363" x="2266950" y="2451100"/>
          <p14:tracePt t="466492" x="2266950" y="2444750"/>
          <p14:tracePt t="466499" x="2266950" y="2438400"/>
          <p14:tracePt t="466510" x="2266950" y="2432050"/>
          <p14:tracePt t="466527" x="2266950" y="2419350"/>
          <p14:tracePt t="466577" x="2279650" y="2406650"/>
          <p14:tracePt t="466593" x="2286000" y="2406650"/>
          <p14:tracePt t="466610" x="2292350" y="2400300"/>
          <p14:tracePt t="466826" x="2286000" y="2393950"/>
          <p14:tracePt t="467034" x="2279650" y="2393950"/>
          <p14:tracePt t="472277" x="2273300" y="2393950"/>
          <p14:tracePt t="472299" x="2235200" y="2381250"/>
          <p14:tracePt t="472315" x="2190750" y="2349500"/>
          <p14:tracePt t="472333" x="2178050" y="2330450"/>
          <p14:tracePt t="472349" x="2178050" y="2311400"/>
          <p14:tracePt t="472370" x="2197100" y="2286000"/>
          <p14:tracePt t="472382" x="2209800" y="2260600"/>
          <p14:tracePt t="472383" x="2235200" y="2228850"/>
          <p14:tracePt t="472398" x="2266950" y="2178050"/>
          <p14:tracePt t="472415" x="2273300" y="2139950"/>
          <p14:tracePt t="472432" x="2260600" y="2120900"/>
          <p14:tracePt t="472448" x="2190750" y="2101850"/>
          <p14:tracePt t="472465" x="2101850" y="2089150"/>
          <p14:tracePt t="472484" x="1993900" y="2070100"/>
          <p14:tracePt t="472499" x="1924050" y="2057400"/>
          <p14:tracePt t="472515" x="1892300" y="2044700"/>
          <p14:tracePt t="472531" x="1879600" y="2032000"/>
          <p14:tracePt t="472548" x="1873250" y="2032000"/>
          <p14:tracePt t="472565" x="1841500" y="2057400"/>
          <p14:tracePt t="472583" x="1797050" y="2089150"/>
          <p14:tracePt t="472598" x="1733550" y="2133600"/>
          <p14:tracePt t="472615" x="1701800" y="2152650"/>
          <p14:tracePt t="472632" x="1695450" y="2152650"/>
          <p14:tracePt t="472671" x="1701800" y="2152650"/>
          <p14:tracePt t="472682" x="1708150" y="2159000"/>
          <p14:tracePt t="472701" x="1778000" y="2184400"/>
          <p14:tracePt t="472715" x="1822450" y="2209800"/>
          <p14:tracePt t="472717" x="1841500" y="2222500"/>
          <p14:tracePt t="472734" x="1911350" y="2254250"/>
          <p14:tracePt t="472748" x="1981200" y="2266950"/>
          <p14:tracePt t="472767" x="2057400" y="2266950"/>
          <p14:tracePt t="472785" x="2133600" y="2247900"/>
          <p14:tracePt t="472798" x="2197100" y="2216150"/>
          <p14:tracePt t="472815" x="2228850" y="2184400"/>
          <p14:tracePt t="472832" x="2228850" y="2165350"/>
          <p14:tracePt t="472848" x="2222500" y="2159000"/>
          <p14:tracePt t="472865" x="2209800" y="2152650"/>
          <p14:tracePt t="472882" x="2184400" y="2152650"/>
          <p14:tracePt t="472899" x="2152650" y="2146300"/>
          <p14:tracePt t="472915" x="2133600" y="2139950"/>
          <p14:tracePt t="472917" x="2127250" y="2133600"/>
          <p14:tracePt t="472935" x="2114550" y="2120900"/>
          <p14:tracePt t="472952" x="2101850" y="2120900"/>
          <p14:tracePt t="472965" x="2089150" y="2120900"/>
          <p14:tracePt t="472982" x="2070100" y="2120900"/>
          <p14:tracePt t="472999" x="2044700" y="2139950"/>
          <p14:tracePt t="473015" x="2032000" y="2152650"/>
          <p14:tracePt t="473031" x="2032000" y="2165350"/>
          <p14:tracePt t="473049" x="2032000" y="2178050"/>
          <p14:tracePt t="473065" x="2025650" y="2216150"/>
          <p14:tracePt t="473083" x="2006600" y="2279650"/>
          <p14:tracePt t="473101" x="1962150" y="2362200"/>
          <p14:tracePt t="473116" x="1949450" y="2381250"/>
          <p14:tracePt t="473132" x="1936750" y="2400300"/>
          <p14:tracePt t="473149" x="1936750" y="2406650"/>
          <p14:tracePt t="473407" x="1949450" y="2406650"/>
          <p14:tracePt t="473414" x="1968500" y="2406650"/>
          <p14:tracePt t="473436" x="2089150" y="2406650"/>
          <p14:tracePt t="473449" x="2216150" y="2381250"/>
          <p14:tracePt t="473466" x="2247900" y="2368550"/>
          <p14:tracePt t="473483" x="2235200" y="2368550"/>
          <p14:tracePt t="473501" x="2120900" y="2413000"/>
          <p14:tracePt t="473516" x="2063750" y="2444750"/>
          <p14:tracePt t="473532" x="1917700" y="2495550"/>
          <p14:tracePt t="473550" x="1746250" y="2565400"/>
          <p14:tracePt t="473568" x="1689100" y="2603500"/>
          <p14:tracePt t="473581" x="1676400" y="2628900"/>
          <p14:tracePt t="473599" x="1682750" y="2641600"/>
          <p14:tracePt t="473616" x="1695450" y="2647950"/>
          <p14:tracePt t="473632" x="1701800" y="2654300"/>
          <p14:tracePt t="473666" x="1701800" y="2660650"/>
          <p14:tracePt t="473681" x="1701800" y="2667000"/>
          <p14:tracePt t="473699" x="1689100" y="2679700"/>
          <p14:tracePt t="473702" x="1682750" y="2679700"/>
          <p14:tracePt t="473760" x="1689100" y="2679700"/>
          <p14:tracePt t="473768" x="1695450" y="2679700"/>
          <p14:tracePt t="473784" x="1701800" y="2679700"/>
          <p14:tracePt t="473799" x="1701800" y="2673350"/>
          <p14:tracePt t="473837" x="1695450" y="2660650"/>
          <p14:tracePt t="473849" x="1695450" y="2654300"/>
          <p14:tracePt t="473866" x="1676400" y="2628900"/>
          <p14:tracePt t="473883" x="1657350" y="2603500"/>
          <p14:tracePt t="473900" x="1644650" y="2590800"/>
          <p14:tracePt t="473982" x="1644650" y="2597150"/>
          <p14:tracePt t="473990" x="1644650" y="2603500"/>
          <p14:tracePt t="473999" x="1651000" y="2609850"/>
          <p14:tracePt t="474015" x="1708150" y="2647950"/>
          <p14:tracePt t="474033" x="1822450" y="2679700"/>
          <p14:tracePt t="474050" x="2000250" y="2717800"/>
          <p14:tracePt t="474066" x="2159000" y="2743200"/>
          <p14:tracePt t="474083" x="2292350" y="2749550"/>
          <p14:tracePt t="474101" x="2368550" y="2749550"/>
          <p14:tracePt t="474116" x="2381250" y="2749550"/>
          <p14:tracePt t="474133" x="2406650" y="2743200"/>
          <p14:tracePt t="474151" x="2413000" y="2730500"/>
          <p14:tracePt t="474168" x="2419350" y="2705100"/>
          <p14:tracePt t="474183" x="2432050" y="2673350"/>
          <p14:tracePt t="474200" x="2432050" y="2635250"/>
          <p14:tracePt t="474216" x="2432050" y="2603500"/>
          <p14:tracePt t="474235" x="2419350" y="2584450"/>
          <p14:tracePt t="474250" x="2413000" y="2571750"/>
          <p14:tracePt t="474266" x="2400300" y="2565400"/>
          <p14:tracePt t="474283" x="2393950" y="2552700"/>
          <p14:tracePt t="474300" x="2368550" y="2546350"/>
          <p14:tracePt t="474316" x="2317750" y="2533650"/>
          <p14:tracePt t="474333" x="2260600" y="2520950"/>
          <p14:tracePt t="474350" x="2203450" y="2508250"/>
          <p14:tracePt t="474368" x="2139950" y="2482850"/>
          <p14:tracePt t="474386" x="2114550" y="2470150"/>
          <p14:tracePt t="474388" x="2108200" y="2463800"/>
          <p14:tracePt t="474400" x="2089150" y="2451100"/>
          <p14:tracePt t="474416" x="2082800" y="2444750"/>
          <p14:tracePt t="474450" x="2076450" y="2444750"/>
          <p14:tracePt t="474467" x="2044700" y="2444750"/>
          <p14:tracePt t="474484" x="1936750" y="2470150"/>
          <p14:tracePt t="474501" x="1847850" y="2470150"/>
          <p14:tracePt t="474517" x="1752600" y="2470150"/>
          <p14:tracePt t="474533" x="1695450" y="2470150"/>
          <p14:tracePt t="474550" x="1676400" y="2470150"/>
          <p14:tracePt t="474583" x="1676400" y="2476500"/>
          <p14:tracePt t="474600" x="1695450" y="2482850"/>
          <p14:tracePt t="474617" x="1765300" y="2508250"/>
          <p14:tracePt t="474635" x="1809750" y="2527300"/>
          <p14:tracePt t="474650" x="1847850" y="2546350"/>
          <p14:tracePt t="474667" x="1873250" y="2565400"/>
          <p14:tracePt t="474683" x="1892300" y="2584450"/>
          <p14:tracePt t="474702" x="1911350" y="2603500"/>
          <p14:tracePt t="474718" x="1943100" y="2635250"/>
          <p14:tracePt t="474734" x="1962150" y="2647950"/>
          <p14:tracePt t="474750" x="1974850" y="2660650"/>
          <p14:tracePt t="474767" x="1981200" y="2660650"/>
          <p14:tracePt t="474800" x="1987550" y="2660650"/>
          <p14:tracePt t="474817" x="2006600" y="2660650"/>
          <p14:tracePt t="474834" x="2025650" y="2660650"/>
          <p14:tracePt t="474850" x="2051050" y="2654300"/>
          <p14:tracePt t="474867" x="2063750" y="2647950"/>
          <p14:tracePt t="474884" x="2070100" y="2647950"/>
          <p14:tracePt t="474900" x="2076450" y="2641600"/>
          <p14:tracePt t="474954" x="2082800" y="2641600"/>
          <p14:tracePt t="475119" x="2082800" y="2635250"/>
          <p14:tracePt t="475147" x="2082800" y="2628900"/>
          <p14:tracePt t="475195" x="2082800" y="2622550"/>
          <p14:tracePt t="475234" x="2082800" y="2616200"/>
          <p14:tracePt t="475289" x="2076450" y="2609850"/>
          <p14:tracePt t="475469" x="2076450" y="2603500"/>
          <p14:tracePt t="475502" x="2076450" y="2597150"/>
          <p14:tracePt t="475518" x="2076450" y="2590800"/>
          <p14:tracePt t="475575" x="2076450" y="2584450"/>
          <p14:tracePt t="475582" x="2076450" y="2571750"/>
          <p14:tracePt t="475601" x="2076450" y="2559050"/>
          <p14:tracePt t="475618" x="2076450" y="2546350"/>
          <p14:tracePt t="475634" x="2076450" y="2533650"/>
          <p14:tracePt t="475691" x="2070100" y="2533650"/>
          <p14:tracePt t="475837" x="2070100" y="2540000"/>
          <p14:tracePt t="475852" x="2063750" y="2546350"/>
          <p14:tracePt t="475860" x="2057400" y="2552700"/>
          <p14:tracePt t="475925" x="2057400" y="2546350"/>
          <p14:tracePt t="475940" x="2063750" y="2533650"/>
          <p14:tracePt t="475964" x="2070100" y="2520950"/>
          <p14:tracePt t="475984" x="2070100" y="2514600"/>
          <p14:tracePt t="476037" x="2070100" y="2520950"/>
          <p14:tracePt t="476060" x="2063750" y="2527300"/>
          <p14:tracePt t="476070" x="2057400" y="2533650"/>
          <p14:tracePt t="476102" x="2038350" y="2546350"/>
          <p14:tracePt t="476118" x="2032000" y="2552700"/>
          <p14:tracePt t="476263" x="2038350" y="2546350"/>
          <p14:tracePt t="476923" x="2032000" y="2546350"/>
          <p14:tracePt t="476931" x="2019300" y="2546350"/>
          <p14:tracePt t="476939" x="2006600" y="2546350"/>
          <p14:tracePt t="476956" x="1993900" y="2552700"/>
          <p14:tracePt t="476970" x="1974850" y="2552700"/>
          <p14:tracePt t="476987" x="1962150" y="2546350"/>
          <p14:tracePt t="477019" x="1949450" y="2540000"/>
          <p14:tracePt t="477036" x="1936750" y="2533650"/>
          <p14:tracePt t="477053" x="1911350" y="2520950"/>
          <p14:tracePt t="477069" x="1885950" y="2520950"/>
          <p14:tracePt t="477086" x="1873250" y="2514600"/>
          <p14:tracePt t="477105" x="1866900" y="2508250"/>
          <p14:tracePt t="477119" x="1860550" y="2501900"/>
          <p14:tracePt t="477135" x="1835150" y="2482850"/>
          <p14:tracePt t="477152" x="1809750" y="2463800"/>
          <p14:tracePt t="477171" x="1803400" y="2463800"/>
          <p14:tracePt t="477252" x="1816100" y="2457450"/>
          <p14:tracePt t="477260" x="1841500" y="2457450"/>
          <p14:tracePt t="477269" x="1898650" y="2457450"/>
          <p14:tracePt t="477287" x="2044700" y="2457450"/>
          <p14:tracePt t="477305" x="2203450" y="2476500"/>
          <p14:tracePt t="477322" x="2305050" y="2476500"/>
          <p14:tracePt t="477336" x="2381250" y="2476500"/>
          <p14:tracePt t="477353" x="2432050" y="2470150"/>
          <p14:tracePt t="477358" x="2457450" y="2470150"/>
          <p14:tracePt t="477374" x="2552700" y="2457450"/>
          <p14:tracePt t="477385" x="2622550" y="2457450"/>
          <p14:tracePt t="477402" x="2844800" y="2451100"/>
          <p14:tracePt t="477419" x="3130550" y="2457450"/>
          <p14:tracePt t="477436" x="3403600" y="2476500"/>
          <p14:tracePt t="477452" x="3702050" y="2501900"/>
          <p14:tracePt t="477469" x="4152900" y="2527300"/>
          <p14:tracePt t="477486" x="4292600" y="2533650"/>
          <p14:tracePt t="477503" x="4546600" y="2546350"/>
          <p14:tracePt t="477519" x="4660900" y="2546350"/>
          <p14:tracePt t="477536" x="4711700" y="2546350"/>
          <p14:tracePt t="477551" x="4718050" y="2552700"/>
          <p14:tracePt t="477586" x="4724400" y="2552700"/>
          <p14:tracePt t="477602" x="4737100" y="2546350"/>
          <p14:tracePt t="477619" x="4768850" y="2540000"/>
          <p14:tracePt t="477637" x="4819650" y="2527300"/>
          <p14:tracePt t="477653" x="4870450" y="2520950"/>
          <p14:tracePt t="477669" x="4933950" y="2514600"/>
          <p14:tracePt t="477686" x="4984750" y="2508250"/>
          <p14:tracePt t="477703" x="5048250" y="2514600"/>
          <p14:tracePt t="477719" x="5099050" y="2520950"/>
          <p14:tracePt t="477722" x="5124450" y="2520950"/>
          <p14:tracePt t="477736" x="5168900" y="2527300"/>
          <p14:tracePt t="477754" x="5207000" y="2527300"/>
          <p14:tracePt t="477769" x="5245100" y="2527300"/>
          <p14:tracePt t="477786" x="5270500" y="2527300"/>
          <p14:tracePt t="477802" x="5283200" y="2520950"/>
          <p14:tracePt t="477820" x="5295900" y="2514600"/>
          <p14:tracePt t="477837" x="5314950" y="2508250"/>
          <p14:tracePt t="477853" x="5353050" y="2489200"/>
          <p14:tracePt t="477869" x="5378450" y="2476500"/>
          <p14:tracePt t="477887" x="5397500" y="2463800"/>
          <p14:tracePt t="477903" x="5410200" y="2444750"/>
          <p14:tracePt t="477907" x="5410200" y="2438400"/>
          <p14:tracePt t="477920" x="5416550" y="2432050"/>
          <p14:tracePt t="477924" x="5416550" y="2425700"/>
          <p14:tracePt t="477937" x="5422900" y="2406650"/>
          <p14:tracePt t="477953" x="5435600" y="2387600"/>
          <p14:tracePt t="477972" x="5435600" y="2349500"/>
          <p14:tracePt t="477986" x="5435600" y="2336800"/>
          <p14:tracePt t="478003" x="5435600" y="2317750"/>
          <p14:tracePt t="478019" x="5435600" y="2298700"/>
          <p14:tracePt t="478036" x="5435600" y="2279650"/>
          <p14:tracePt t="478053" x="5448300" y="2254250"/>
          <p14:tracePt t="478069" x="5467350" y="2216150"/>
          <p14:tracePt t="478086" x="5480050" y="2171700"/>
          <p14:tracePt t="478103" x="5480050" y="2127250"/>
          <p14:tracePt t="478105" x="5480050" y="2101850"/>
          <p14:tracePt t="478119" x="5480050" y="2095500"/>
          <p14:tracePt t="478136" x="5480050" y="2057400"/>
          <p14:tracePt t="478154" x="5480050" y="2038350"/>
          <p14:tracePt t="478169" x="5473700" y="2025650"/>
          <p14:tracePt t="478186" x="5473700" y="2006600"/>
          <p14:tracePt t="478188" x="5467350" y="1993900"/>
          <p14:tracePt t="478203" x="5461000" y="1987550"/>
          <p14:tracePt t="478204" x="5448300" y="1968500"/>
          <p14:tracePt t="478221" x="5397500" y="1943100"/>
          <p14:tracePt t="478238" x="5346700" y="1924050"/>
          <p14:tracePt t="478254" x="5295900" y="1911350"/>
          <p14:tracePt t="478269" x="5257800" y="1905000"/>
          <p14:tracePt t="478286" x="5213350" y="1898650"/>
          <p14:tracePt t="478303" x="5187950" y="1898650"/>
          <p14:tracePt t="478320" x="5149850" y="1898650"/>
          <p14:tracePt t="478336" x="5124450" y="1898650"/>
          <p14:tracePt t="478353" x="5086350" y="1905000"/>
          <p14:tracePt t="478371" x="5041900" y="1917700"/>
          <p14:tracePt t="478387" x="4997450" y="1930400"/>
          <p14:tracePt t="478389" x="4965700" y="1930400"/>
          <p14:tracePt t="478403" x="4940300" y="1930400"/>
          <p14:tracePt t="478420" x="4883150" y="1930400"/>
          <p14:tracePt t="478422" x="4864100" y="1930400"/>
          <p14:tracePt t="478437" x="4826000" y="1936750"/>
          <p14:tracePt t="478453" x="4806950" y="1949450"/>
          <p14:tracePt t="478470" x="4730750" y="1993900"/>
          <p14:tracePt t="478486" x="4692650" y="2038350"/>
          <p14:tracePt t="478503" x="4673600" y="2089150"/>
          <p14:tracePt t="478520" x="4692650" y="2133600"/>
          <p14:tracePt t="478537" x="4756150" y="2171700"/>
          <p14:tracePt t="478554" x="4851400" y="2197100"/>
          <p14:tracePt t="478570" x="4984750" y="2222500"/>
          <p14:tracePt t="478587" x="5200650" y="2241550"/>
          <p14:tracePt t="478603" x="5435600" y="2247900"/>
          <p14:tracePt t="478622" x="5651500" y="2228850"/>
          <p14:tracePt t="478640" x="5734050" y="2197100"/>
          <p14:tracePt t="478653" x="5753100" y="2184400"/>
          <p14:tracePt t="478671" x="5759450" y="2146300"/>
          <p14:tracePt t="478687" x="5746750" y="2127250"/>
          <p14:tracePt t="478705" x="5727700" y="2120900"/>
          <p14:tracePt t="478720" x="5721350" y="2120900"/>
          <p14:tracePt t="478722" x="5715000" y="2114550"/>
          <p14:tracePt t="478737" x="5708650" y="2114550"/>
          <p14:tracePt t="478754" x="5695950" y="2114550"/>
          <p14:tracePt t="478772" x="5657850" y="2114550"/>
          <p14:tracePt t="478787" x="5619750" y="2133600"/>
          <p14:tracePt t="478803" x="5588000" y="2152650"/>
          <p14:tracePt t="478820" x="5543550" y="2190750"/>
          <p14:tracePt t="478839" x="5492750" y="2222500"/>
          <p14:tracePt t="478853" x="5461000" y="2254250"/>
          <p14:tracePt t="478870" x="5403850" y="2298700"/>
          <p14:tracePt t="478872" x="5391150" y="2311400"/>
          <p14:tracePt t="478887" x="5334000" y="2368550"/>
          <p14:tracePt t="478905" x="5302250" y="2413000"/>
          <p14:tracePt t="478923" x="5283200" y="2457450"/>
          <p14:tracePt t="478941" x="5270500" y="2501900"/>
          <p14:tracePt t="478956" x="5264150" y="2552700"/>
          <p14:tracePt t="478970" x="5264150" y="2597150"/>
          <p14:tracePt t="478987" x="5264150" y="2609850"/>
          <p14:tracePt t="479021" x="5270500" y="2609850"/>
          <p14:tracePt t="479038" x="5270500" y="2597150"/>
          <p14:tracePt t="479054" x="5283200" y="2584450"/>
          <p14:tracePt t="479070" x="5289550" y="2571750"/>
          <p14:tracePt t="479087" x="5295900" y="2565400"/>
          <p14:tracePt t="479104" x="5295900" y="2559050"/>
          <p14:tracePt t="479196" x="5289550" y="2559050"/>
          <p14:tracePt t="479202" x="5283200" y="2559050"/>
          <p14:tracePt t="479221" x="5264150" y="2552700"/>
          <p14:tracePt t="479237" x="5251450" y="2552700"/>
          <p14:tracePt t="479254" x="5232400" y="2540000"/>
          <p14:tracePt t="479271" x="5226050" y="2533650"/>
          <p14:tracePt t="479287" x="5213350" y="2533650"/>
          <p14:tracePt t="479305" x="5207000" y="2527300"/>
          <p14:tracePt t="479357" x="5200650" y="2527300"/>
          <p14:tracePt t="479371" x="5194300" y="2527300"/>
          <p14:tracePt t="479388" x="5181600" y="2559050"/>
          <p14:tracePt t="479404" x="5181600" y="2590800"/>
          <p14:tracePt t="479421" x="5194300" y="2635250"/>
          <p14:tracePt t="479439" x="5219700" y="2679700"/>
          <p14:tracePt t="479454" x="5226050" y="2686050"/>
          <p14:tracePt t="479473" x="5245100" y="2692400"/>
          <p14:tracePt t="479489" x="5251450" y="2692400"/>
          <p14:tracePt t="479492" x="5257800" y="2692400"/>
          <p14:tracePt t="479510" x="5289550" y="2698750"/>
          <p14:tracePt t="479521" x="5321300" y="2698750"/>
          <p14:tracePt t="479537" x="5353050" y="2698750"/>
          <p14:tracePt t="479553" x="5391150" y="2698750"/>
          <p14:tracePt t="479554" x="5410200" y="2692400"/>
          <p14:tracePt t="479571" x="5454650" y="2679700"/>
          <p14:tracePt t="479587" x="5486400" y="2673350"/>
          <p14:tracePt t="479604" x="5511800" y="2667000"/>
          <p14:tracePt t="479620" x="5530850" y="2654300"/>
          <p14:tracePt t="479637" x="5543550" y="2647950"/>
          <p14:tracePt t="479654" x="5549900" y="2647950"/>
          <p14:tracePt t="479670" x="5568950" y="2641600"/>
          <p14:tracePt t="479686" x="5581650" y="2635250"/>
          <p14:tracePt t="479720" x="5581650" y="2628900"/>
          <p14:tracePt t="479737" x="5581650" y="2622550"/>
          <p14:tracePt t="479754" x="5581650" y="2603500"/>
          <p14:tracePt t="479770" x="5562600" y="2578100"/>
          <p14:tracePt t="479787" x="5562600" y="2565400"/>
          <p14:tracePt t="479788" x="5556250" y="2552700"/>
          <p14:tracePt t="479803" x="5549900" y="2520950"/>
          <p14:tracePt t="479822" x="5537200" y="2508250"/>
          <p14:tracePt t="479836" x="5524500" y="2489200"/>
          <p14:tracePt t="479854" x="5511800" y="2476500"/>
          <p14:tracePt t="479870" x="5499100" y="2470150"/>
          <p14:tracePt t="479887" x="5480050" y="2463800"/>
          <p14:tracePt t="479904" x="5461000" y="2457450"/>
          <p14:tracePt t="479920" x="5441950" y="2451100"/>
          <p14:tracePt t="479937" x="5422900" y="2451100"/>
          <p14:tracePt t="479939" x="5410200" y="2451100"/>
          <p14:tracePt t="479953" x="5403850" y="2451100"/>
          <p14:tracePt t="479970" x="5365750" y="2463800"/>
          <p14:tracePt t="479987" x="5353050" y="2463800"/>
          <p14:tracePt t="480003" x="5321300" y="2470150"/>
          <p14:tracePt t="480020" x="5289550" y="2470150"/>
          <p14:tracePt t="480038" x="5270500" y="2470150"/>
          <p14:tracePt t="480053" x="5257800" y="2470150"/>
          <p14:tracePt t="480070" x="5238750" y="2470150"/>
          <p14:tracePt t="480087" x="5200650" y="2470150"/>
          <p14:tracePt t="480104" x="5181600" y="2476500"/>
          <p14:tracePt t="480120" x="5162550" y="2482850"/>
          <p14:tracePt t="480137" x="5149850" y="2489200"/>
          <p14:tracePt t="480154" x="5137150" y="2501900"/>
          <p14:tracePt t="480180" x="5130800" y="2520950"/>
          <p14:tracePt t="480187" x="5124450" y="2527300"/>
          <p14:tracePt t="480204" x="5124450" y="2546350"/>
          <p14:tracePt t="480220" x="5124450" y="2565400"/>
          <p14:tracePt t="480237" x="5130800" y="2597150"/>
          <p14:tracePt t="480254" x="5194300" y="2673350"/>
          <p14:tracePt t="480271" x="5270500" y="2717800"/>
          <p14:tracePt t="480289" x="5429250" y="2762250"/>
          <p14:tracePt t="480305" x="5562600" y="2768600"/>
          <p14:tracePt t="480321" x="5645150" y="2762250"/>
          <p14:tracePt t="480338" x="5715000" y="2736850"/>
          <p14:tracePt t="480355" x="5746750" y="2717800"/>
          <p14:tracePt t="480373" x="5765800" y="2698750"/>
          <p14:tracePt t="480388" x="5765800" y="2679700"/>
          <p14:tracePt t="480405" x="5765800" y="2660650"/>
          <p14:tracePt t="480421" x="5740400" y="2635250"/>
          <p14:tracePt t="480439" x="5689600" y="2590800"/>
          <p14:tracePt t="480455" x="5670550" y="2578100"/>
          <p14:tracePt t="480473" x="5613400" y="2540000"/>
          <p14:tracePt t="480495" x="5581650" y="2520950"/>
          <p14:tracePt t="480505" x="5549900" y="2495550"/>
          <p14:tracePt t="480522" x="5505450" y="2482850"/>
          <p14:tracePt t="480539" x="5461000" y="2463800"/>
          <p14:tracePt t="480557" x="5403850" y="2451100"/>
          <p14:tracePt t="480572" x="5314950" y="2444750"/>
          <p14:tracePt t="480588" x="5194300" y="2438400"/>
          <p14:tracePt t="480605" x="5048250" y="2419350"/>
          <p14:tracePt t="480622" x="4895850" y="2393950"/>
          <p14:tracePt t="480642" x="4768850" y="2374900"/>
          <p14:tracePt t="480655" x="4737100" y="2368550"/>
          <p14:tracePt t="480672" x="4718050" y="2349500"/>
          <p14:tracePt t="480674" x="4711700" y="2349500"/>
          <p14:tracePt t="480718" x="4711700" y="2355850"/>
          <p14:tracePt t="480727" x="4711700" y="2362200"/>
          <p14:tracePt t="480738" x="4711700" y="2387600"/>
          <p14:tracePt t="480755" x="4737100" y="2444750"/>
          <p14:tracePt t="480772" x="4775200" y="2501900"/>
          <p14:tracePt t="480788" x="4806950" y="2559050"/>
          <p14:tracePt t="480805" x="4845050" y="2603500"/>
          <p14:tracePt t="480821" x="4883150" y="2641600"/>
          <p14:tracePt t="480839" x="4984750" y="2686050"/>
          <p14:tracePt t="480855" x="5092700" y="2698750"/>
          <p14:tracePt t="480872" x="5200650" y="2705100"/>
          <p14:tracePt t="480893" x="5353050" y="2705100"/>
          <p14:tracePt t="480908" x="5499100" y="2698750"/>
          <p14:tracePt t="480922" x="5607050" y="2673350"/>
          <p14:tracePt t="480939" x="5645150" y="2654300"/>
          <p14:tracePt t="480956" x="5664200" y="2635250"/>
          <p14:tracePt t="480977" x="5670550" y="2616200"/>
          <p14:tracePt t="480989" x="5670550" y="2609850"/>
          <p14:tracePt t="481005" x="5664200" y="2603500"/>
          <p14:tracePt t="481027" x="5632450" y="2603500"/>
          <p14:tracePt t="481043" x="5600700" y="2603500"/>
          <p14:tracePt t="481055" x="5581650" y="2603500"/>
          <p14:tracePt t="481072" x="5543550" y="2609850"/>
          <p14:tracePt t="481089" x="5499100" y="2616200"/>
          <p14:tracePt t="481105" x="5473700" y="2616200"/>
          <p14:tracePt t="481122" x="5461000" y="2616200"/>
          <p14:tracePt t="481139" x="5448300" y="2616200"/>
          <p14:tracePt t="481154" x="5435600" y="2609850"/>
          <p14:tracePt t="481172" x="5422900" y="2603500"/>
          <p14:tracePt t="481189" x="5410200" y="2597150"/>
          <p14:tracePt t="481206" x="5403850" y="2584450"/>
          <p14:tracePt t="481222" x="5397500" y="2578100"/>
          <p14:tracePt t="481247" x="5384800" y="2571750"/>
          <p14:tracePt t="481255" x="5378450" y="2571750"/>
          <p14:tracePt t="481273" x="5365750" y="2571750"/>
          <p14:tracePt t="481293" x="5346700" y="2571750"/>
          <p14:tracePt t="481305" x="5340350" y="2571750"/>
          <p14:tracePt t="481307" x="5334000" y="2571750"/>
          <p14:tracePt t="481322" x="5327650" y="2571750"/>
          <p14:tracePt t="481339" x="5308600" y="2571750"/>
          <p14:tracePt t="481356" x="5289550" y="2584450"/>
          <p14:tracePt t="481372" x="5276850" y="2584450"/>
          <p14:tracePt t="481389" x="5270500" y="2590800"/>
          <p14:tracePt t="481542" x="5270500" y="2584450"/>
          <p14:tracePt t="481562" x="5270500" y="2578100"/>
          <p14:tracePt t="481564" x="5270500" y="2565400"/>
          <p14:tracePt t="481573" x="5270500" y="2559050"/>
          <p14:tracePt t="481589" x="5276850" y="2540000"/>
          <p14:tracePt t="481606" x="5283200" y="2520950"/>
          <p14:tracePt t="481622" x="5289550" y="2508250"/>
          <p14:tracePt t="481639" x="5289550" y="2501900"/>
          <p14:tracePt t="481711" x="5289550" y="2508250"/>
          <p14:tracePt t="481718" x="5283200" y="2514600"/>
          <p14:tracePt t="481739" x="5270500" y="2533650"/>
          <p14:tracePt t="481756" x="5245100" y="2559050"/>
          <p14:tracePt t="481773" x="5213350" y="2590800"/>
          <p14:tracePt t="481775" x="5194300" y="2603500"/>
          <p14:tracePt t="481789" x="5149850" y="2635250"/>
          <p14:tracePt t="481806" x="5124450" y="2641600"/>
          <p14:tracePt t="481823" x="5054600" y="2660650"/>
          <p14:tracePt t="481840" x="5029200" y="2660650"/>
          <p14:tracePt t="481856" x="5010150" y="2647950"/>
          <p14:tracePt t="481872" x="5003800" y="2628900"/>
          <p14:tracePt t="481889" x="4997450" y="2590800"/>
          <p14:tracePt t="481906" x="4991100" y="2559050"/>
          <p14:tracePt t="481923" x="4991100" y="2527300"/>
          <p14:tracePt t="481939" x="4991100" y="2514600"/>
          <p14:tracePt t="481956" x="4991100" y="2501900"/>
          <p14:tracePt t="482004" x="4984750" y="2501900"/>
          <p14:tracePt t="482026" x="4965700" y="2495550"/>
          <p14:tracePt t="482040" x="4959350" y="2495550"/>
          <p14:tracePt t="482056" x="4927600" y="2501900"/>
          <p14:tracePt t="482074" x="4902200" y="2520950"/>
          <p14:tracePt t="482093" x="4883150" y="2565400"/>
          <p14:tracePt t="482106" x="4876800" y="2603500"/>
          <p14:tracePt t="482123" x="4876800" y="2635250"/>
          <p14:tracePt t="482140" x="4876800" y="2667000"/>
          <p14:tracePt t="482157" x="4895850" y="2686050"/>
          <p14:tracePt t="482173" x="4927600" y="2698750"/>
          <p14:tracePt t="482190" x="4972050" y="2711450"/>
          <p14:tracePt t="482206" x="5054600" y="2717800"/>
          <p14:tracePt t="482223" x="5149850" y="2730500"/>
          <p14:tracePt t="482240" x="5302250" y="2743200"/>
          <p14:tracePt t="482242" x="5353050" y="2743200"/>
          <p14:tracePt t="482256" x="5403850" y="2743200"/>
          <p14:tracePt t="482273" x="5511800" y="2730500"/>
          <p14:tracePt t="482290" x="5543550" y="2711450"/>
          <p14:tracePt t="482306" x="5556250" y="2692400"/>
          <p14:tracePt t="482323" x="5562600" y="2679700"/>
          <p14:tracePt t="482340" x="5562600" y="2660650"/>
          <p14:tracePt t="482357" x="5549900" y="2628900"/>
          <p14:tracePt t="482377" x="5537200" y="2603500"/>
          <p14:tracePt t="482390" x="5524500" y="2571750"/>
          <p14:tracePt t="482406" x="5505450" y="2546350"/>
          <p14:tracePt t="482423" x="5492750" y="2520950"/>
          <p14:tracePt t="482440" x="5480050" y="2489200"/>
          <p14:tracePt t="482456" x="5448300" y="2457450"/>
          <p14:tracePt t="482473" x="5397500" y="2419350"/>
          <p14:tracePt t="482491" x="5359400" y="2400300"/>
          <p14:tracePt t="482506" x="5334000" y="2387600"/>
          <p14:tracePt t="482508" x="5302250" y="2374900"/>
          <p14:tracePt t="482523" x="5289550" y="2374900"/>
          <p14:tracePt t="482540" x="5226050" y="2374900"/>
          <p14:tracePt t="482557" x="5194300" y="2374900"/>
          <p14:tracePt t="482573" x="5162550" y="2387600"/>
          <p14:tracePt t="482590" x="5130800" y="2413000"/>
          <p14:tracePt t="482606" x="5111750" y="2444750"/>
          <p14:tracePt t="482623" x="5092700" y="2482850"/>
          <p14:tracePt t="482640" x="5080000" y="2527300"/>
          <p14:tracePt t="482657" x="5067300" y="2578100"/>
          <p14:tracePt t="482673" x="5048250" y="2628900"/>
          <p14:tracePt t="482691" x="5041900" y="2654300"/>
          <p14:tracePt t="482692" x="5035550" y="2667000"/>
          <p14:tracePt t="482709" x="5035550" y="2692400"/>
          <p14:tracePt t="482723" x="5035550" y="2698750"/>
          <p14:tracePt t="482725" x="5048250" y="2705100"/>
          <p14:tracePt t="482740" x="5060950" y="2705100"/>
          <p14:tracePt t="482756" x="5162550" y="2724150"/>
          <p14:tracePt t="482773" x="5232400" y="2736850"/>
          <p14:tracePt t="482790" x="5270500" y="2736850"/>
          <p14:tracePt t="482807" x="5308600" y="2743200"/>
          <p14:tracePt t="482823" x="5327650" y="2749550"/>
          <p14:tracePt t="482840" x="5334000" y="2749550"/>
          <p14:tracePt t="482874" x="5340350" y="2749550"/>
          <p14:tracePt t="482890" x="5340350" y="2755900"/>
          <p14:tracePt t="482907" x="5353050" y="2755900"/>
          <p14:tracePt t="482923" x="5365750" y="2762250"/>
          <p14:tracePt t="482957" x="5372100" y="2762250"/>
          <p14:tracePt t="482991" x="5384800" y="2755900"/>
          <p14:tracePt t="483007" x="5403850" y="2743200"/>
          <p14:tracePt t="483024" x="5429250" y="2724150"/>
          <p14:tracePt t="483026" x="5441950" y="2711450"/>
          <p14:tracePt t="483044" x="5454650" y="2692400"/>
          <p14:tracePt t="483057" x="5461000" y="2686050"/>
          <p14:tracePt t="483074" x="5473700" y="2654300"/>
          <p14:tracePt t="483089" x="5473700" y="2635250"/>
          <p14:tracePt t="483106" x="5473700" y="2609850"/>
          <p14:tracePt t="483108" x="5480050" y="2597150"/>
          <p14:tracePt t="483125" x="5480050" y="2571750"/>
          <p14:tracePt t="483143" x="5480050" y="2552700"/>
          <p14:tracePt t="483157" x="5473700" y="2533650"/>
          <p14:tracePt t="483174" x="5467350" y="2514600"/>
          <p14:tracePt t="483190" x="5454650" y="2501900"/>
          <p14:tracePt t="483207" x="5441950" y="2489200"/>
          <p14:tracePt t="483224" x="5429250" y="2476500"/>
          <p14:tracePt t="483241" x="5422900" y="2476500"/>
          <p14:tracePt t="483257" x="5410200" y="2476500"/>
          <p14:tracePt t="483261" x="5403850" y="2470150"/>
          <p14:tracePt t="483274" x="5397500" y="2470150"/>
          <p14:tracePt t="483292" x="5384800" y="2463800"/>
          <p14:tracePt t="483307" x="5378450" y="2463800"/>
          <p14:tracePt t="483309" x="5378450" y="2457450"/>
          <p14:tracePt t="483324" x="5372100" y="2451100"/>
          <p14:tracePt t="483327" x="5365750" y="2451100"/>
          <p14:tracePt t="483341" x="5359400" y="2444750"/>
          <p14:tracePt t="483343" x="5353050" y="2444750"/>
          <p14:tracePt t="483359" x="5340350" y="2444750"/>
          <p14:tracePt t="483374" x="5334000" y="2444750"/>
          <p14:tracePt t="483391" x="5295900" y="2457450"/>
          <p14:tracePt t="483407" x="5270500" y="2470150"/>
          <p14:tracePt t="483423" x="5238750" y="2476500"/>
          <p14:tracePt t="483441" x="5207000" y="2489200"/>
          <p14:tracePt t="483457" x="5168900" y="2495550"/>
          <p14:tracePt t="483474" x="5124450" y="2514600"/>
          <p14:tracePt t="483491" x="5086350" y="2533650"/>
          <p14:tracePt t="483508" x="5054600" y="2552700"/>
          <p14:tracePt t="483524" x="5035550" y="2565400"/>
          <p14:tracePt t="483541" x="5022850" y="2571750"/>
          <p14:tracePt t="483544" x="5022850" y="2584450"/>
          <p14:tracePt t="483560" x="5022850" y="2597150"/>
          <p14:tracePt t="483576" x="5035550" y="2597150"/>
          <p14:tracePt t="483591" x="5035550" y="2603500"/>
          <p14:tracePt t="483608" x="5035550" y="2628900"/>
          <p14:tracePt t="483624" x="5035550" y="2679700"/>
          <p14:tracePt t="483641" x="5060950" y="2724150"/>
          <p14:tracePt t="483658" x="5105400" y="2743200"/>
          <p14:tracePt t="483675" x="5162550" y="2743200"/>
          <p14:tracePt t="483693" x="5226050" y="2717800"/>
          <p14:tracePt t="483707" x="5264150" y="2692400"/>
          <p14:tracePt t="483724" x="5283200" y="2673350"/>
          <p14:tracePt t="483741" x="5289550" y="2667000"/>
          <p14:tracePt t="483790" x="5283200" y="2673350"/>
          <p14:tracePt t="483798" x="5276850" y="2673350"/>
          <p14:tracePt t="483808" x="5264150" y="2679700"/>
          <p14:tracePt t="483824" x="5245100" y="2692400"/>
          <p14:tracePt t="483841" x="5238750" y="2698750"/>
          <p14:tracePt t="483858" x="5226050" y="2705100"/>
          <p14:tracePt t="483891" x="5219700" y="2705100"/>
          <p14:tracePt t="483979" x="5213350" y="2705100"/>
          <p14:tracePt t="483995" x="5207000" y="2705100"/>
          <p14:tracePt t="484001" x="5200650" y="2711450"/>
          <p14:tracePt t="484026" x="5175250" y="2717800"/>
          <p14:tracePt t="484097" x="5168900" y="2717800"/>
          <p14:tracePt t="484153" x="5162550" y="2717800"/>
          <p14:tracePt t="484159" x="5156200" y="2717800"/>
          <p14:tracePt t="484236" x="5149850" y="2717800"/>
          <p14:tracePt t="484253" x="5143500" y="2711450"/>
          <p14:tracePt t="484260" x="5137150" y="2711450"/>
          <p14:tracePt t="484275" x="5118100" y="2705100"/>
          <p14:tracePt t="484293" x="5099050" y="2705100"/>
          <p14:tracePt t="484310" x="5080000" y="2705100"/>
          <p14:tracePt t="484325" x="5067300" y="2717800"/>
          <p14:tracePt t="484341" x="5067300" y="2730500"/>
          <p14:tracePt t="484358" x="5080000" y="2755900"/>
          <p14:tracePt t="484375" x="5118100" y="2787650"/>
          <p14:tracePt t="484391" x="5175250" y="2813050"/>
          <p14:tracePt t="484408" x="5219700" y="2819400"/>
          <p14:tracePt t="484415" x="5238750" y="2825750"/>
          <p14:tracePt t="484433" x="5295900" y="2825750"/>
          <p14:tracePt t="484441" x="5314950" y="2825750"/>
          <p14:tracePt t="484458" x="5353050" y="2832100"/>
          <p14:tracePt t="484475" x="5384800" y="2832100"/>
          <p14:tracePt t="484492" x="5403850" y="2832100"/>
          <p14:tracePt t="484525" x="5416550" y="2832100"/>
          <p14:tracePt t="484542" x="5429250" y="2832100"/>
          <p14:tracePt t="484559" x="5448300" y="2825750"/>
          <p14:tracePt t="484575" x="5486400" y="2819400"/>
          <p14:tracePt t="484592" x="5543550" y="2813050"/>
          <p14:tracePt t="484608" x="5619750" y="2813050"/>
          <p14:tracePt t="484625" x="5708650" y="2825750"/>
          <p14:tracePt t="484642" x="5816600" y="2851150"/>
          <p14:tracePt t="484658" x="5924550" y="2882900"/>
          <p14:tracePt t="484675" x="6038850" y="2901950"/>
          <p14:tracePt t="484692" x="6172200" y="2927350"/>
          <p14:tracePt t="484708" x="6292850" y="2946400"/>
          <p14:tracePt t="484725" x="6407150" y="2952750"/>
          <p14:tracePt t="484732" x="6457950" y="2952750"/>
          <p14:tracePt t="484742" x="6477000" y="2946400"/>
          <p14:tracePt t="484759" x="6508750" y="2933700"/>
          <p14:tracePt t="484776" x="6540500" y="2901950"/>
          <p14:tracePt t="484794" x="6546850" y="2882900"/>
          <p14:tracePt t="484809" x="6540500" y="2857500"/>
          <p14:tracePt t="484826" x="6527800" y="2838450"/>
          <p14:tracePt t="484841" x="6508750" y="2825750"/>
          <p14:tracePt t="484858" x="6464300" y="2800350"/>
          <p14:tracePt t="484875" x="6407150" y="2781300"/>
          <p14:tracePt t="484892" x="6318250" y="2755900"/>
          <p14:tracePt t="484909" x="6248400" y="2743200"/>
          <p14:tracePt t="484925" x="6159500" y="2724150"/>
          <p14:tracePt t="484942" x="6108700" y="2717800"/>
          <p14:tracePt t="484961" x="6051550" y="2717800"/>
          <p14:tracePt t="484975" x="5988050" y="2736850"/>
          <p14:tracePt t="484992" x="5924550" y="2768600"/>
          <p14:tracePt t="485009" x="5861050" y="2806700"/>
          <p14:tracePt t="485010" x="5816600" y="2832100"/>
          <p14:tracePt t="485025" x="5778500" y="2863850"/>
          <p14:tracePt t="485027" x="5753100" y="2882900"/>
          <p14:tracePt t="485044" x="5746750" y="2908300"/>
          <p14:tracePt t="485059" x="5753100" y="2946400"/>
          <p14:tracePt t="485075" x="5784850" y="2971800"/>
          <p14:tracePt t="485091" x="5816600" y="2997200"/>
          <p14:tracePt t="485110" x="5848350" y="3022600"/>
          <p14:tracePt t="485125" x="5854700" y="3060700"/>
          <p14:tracePt t="485142" x="5854700" y="3092450"/>
          <p14:tracePt t="485159" x="5854700" y="3111500"/>
          <p14:tracePt t="485175" x="5842000" y="3136900"/>
          <p14:tracePt t="485192" x="5835650" y="3143250"/>
          <p14:tracePt t="485194" x="5822950" y="3149600"/>
          <p14:tracePt t="485209" x="5816600" y="3149600"/>
          <p14:tracePt t="485212" x="5810250" y="3149600"/>
          <p14:tracePt t="485227" x="5778500" y="3149600"/>
          <p14:tracePt t="485242" x="5753100" y="3136900"/>
          <p14:tracePt t="485244" x="5740400" y="3130550"/>
          <p14:tracePt t="485259" x="5715000" y="3117850"/>
          <p14:tracePt t="485276" x="5664200" y="3111500"/>
          <p14:tracePt t="485293" x="5511800" y="3105150"/>
          <p14:tracePt t="485309" x="5372100" y="3105150"/>
          <p14:tracePt t="485325" x="5251450" y="3111500"/>
          <p14:tracePt t="485343" x="5124450" y="3124200"/>
          <p14:tracePt t="485359" x="5080000" y="3136900"/>
          <p14:tracePt t="485376" x="5080000" y="3149600"/>
          <p14:tracePt t="485395" x="5080000" y="3155950"/>
          <p14:tracePt t="485409" x="5092700" y="3181350"/>
          <p14:tracePt t="485426" x="5105400" y="3251200"/>
          <p14:tracePt t="485428" x="5099050" y="3289300"/>
          <p14:tracePt t="485444" x="5073650" y="3365500"/>
          <p14:tracePt t="485459" x="5048250" y="3435350"/>
          <p14:tracePt t="485476" x="5035550" y="3479800"/>
          <p14:tracePt t="485492" x="5035550" y="3492500"/>
          <p14:tracePt t="485509" x="5054600" y="3498850"/>
          <p14:tracePt t="485526" x="5105400" y="3505200"/>
          <p14:tracePt t="485542" x="5168900" y="3498850"/>
          <p14:tracePt t="485559" x="5238750" y="3486150"/>
          <p14:tracePt t="485576" x="5327650" y="3473450"/>
          <p14:tracePt t="485592" x="5441950" y="3473450"/>
          <p14:tracePt t="485609" x="5556250" y="3486150"/>
          <p14:tracePt t="485628" x="5670550" y="3511550"/>
          <p14:tracePt t="485643" x="5740400" y="3517900"/>
          <p14:tracePt t="485659" x="5803900" y="3517900"/>
          <p14:tracePt t="485676" x="5880100" y="3505200"/>
          <p14:tracePt t="485693" x="5956300" y="3486150"/>
          <p14:tracePt t="485709" x="6045200" y="3460750"/>
          <p14:tracePt t="485711" x="6102350" y="3441700"/>
          <p14:tracePt t="485728" x="6184900" y="3422650"/>
          <p14:tracePt t="485743" x="6267450" y="3403600"/>
          <p14:tracePt t="485760" x="6324600" y="3390900"/>
          <p14:tracePt t="485775" x="6356350" y="3378200"/>
          <p14:tracePt t="485793" x="6375400" y="3378200"/>
          <p14:tracePt t="485809" x="6407150" y="3371850"/>
          <p14:tracePt t="485826" x="6451600" y="3365500"/>
          <p14:tracePt t="485843" x="6515100" y="3352800"/>
          <p14:tracePt t="485859" x="6553200" y="3346450"/>
          <p14:tracePt t="485876" x="6584950" y="3340100"/>
          <p14:tracePt t="485893" x="6604000" y="3333750"/>
          <p14:tracePt t="485926" x="6604000" y="3327400"/>
          <p14:tracePt t="485943" x="6610350" y="3314700"/>
          <p14:tracePt t="485960" x="6610350" y="3302000"/>
          <p14:tracePt t="485977" x="6604000" y="3282950"/>
          <p14:tracePt t="485993" x="6584950" y="3263900"/>
          <p14:tracePt t="486010" x="6559550" y="3244850"/>
          <p14:tracePt t="486029" x="6464300" y="3194050"/>
          <p14:tracePt t="486043" x="6407150" y="3175000"/>
          <p14:tracePt t="486044" x="6362700" y="3162300"/>
          <p14:tracePt t="486060" x="6254750" y="3136900"/>
          <p14:tracePt t="486076" x="6216650" y="3130550"/>
          <p14:tracePt t="486096" x="6083300" y="3111500"/>
          <p14:tracePt t="486110" x="6013450" y="3105150"/>
          <p14:tracePt t="486126" x="5937250" y="3098800"/>
          <p14:tracePt t="486143" x="5861050" y="3086100"/>
          <p14:tracePt t="486161" x="5803900" y="3079750"/>
          <p14:tracePt t="486176" x="5740400" y="3067050"/>
          <p14:tracePt t="486193" x="5676900" y="3067050"/>
          <p14:tracePt t="486210" x="5632450" y="3067050"/>
          <p14:tracePt t="486228" x="5588000" y="3073400"/>
          <p14:tracePt t="486244" x="5549900" y="3092450"/>
          <p14:tracePt t="486260" x="5505450" y="3117850"/>
          <p14:tracePt t="486276" x="5486400" y="3143250"/>
          <p14:tracePt t="486293" x="5473700" y="3187700"/>
          <p14:tracePt t="486311" x="5473700" y="3213100"/>
          <p14:tracePt t="486329" x="5480050" y="3238500"/>
          <p14:tracePt t="486343" x="5499100" y="3276600"/>
          <p14:tracePt t="486361" x="5511800" y="3308350"/>
          <p14:tracePt t="486379" x="5537200" y="3346450"/>
          <p14:tracePt t="486393" x="5562600" y="3378200"/>
          <p14:tracePt t="486410" x="5575300" y="3397250"/>
          <p14:tracePt t="486427" x="5613400" y="3416300"/>
          <p14:tracePt t="486443" x="5651500" y="3435350"/>
          <p14:tracePt t="486460" x="5695950" y="3448050"/>
          <p14:tracePt t="486477" x="5784850" y="3467100"/>
          <p14:tracePt t="486493" x="5880100" y="3479800"/>
          <p14:tracePt t="486496" x="5924550" y="3486150"/>
          <p14:tracePt t="486510" x="5969000" y="3498850"/>
          <p14:tracePt t="486512" x="6000750" y="3505200"/>
          <p14:tracePt t="486527" x="6026150" y="3505200"/>
          <p14:tracePt t="486543" x="6057900" y="3511550"/>
          <p14:tracePt t="486606" x="6064250" y="3505200"/>
          <p14:tracePt t="486638" x="6108700" y="3492500"/>
          <p14:tracePt t="486661" x="6159500" y="3486150"/>
          <p14:tracePt t="486677" x="6216650" y="3479800"/>
          <p14:tracePt t="486692" x="6273800" y="3479800"/>
          <p14:tracePt t="486711" x="6318250" y="3479800"/>
          <p14:tracePt t="486763" x="6318250" y="3486150"/>
          <p14:tracePt t="486786" x="6311900" y="3492500"/>
          <p14:tracePt t="486852" x="6311900" y="3486150"/>
          <p14:tracePt t="486859" x="6311900" y="3479800"/>
          <p14:tracePt t="486877" x="6318250" y="3473450"/>
          <p14:tracePt t="486894" x="6318250" y="3467100"/>
          <p14:tracePt t="486954" x="6311900" y="3473450"/>
          <p14:tracePt t="486960" x="6311900" y="3479800"/>
          <p14:tracePt t="486977" x="6311900" y="3492500"/>
          <p14:tracePt t="486994" x="6311900" y="3498850"/>
          <p14:tracePt t="487010" x="6311900" y="3505200"/>
          <p14:tracePt t="487187" x="6318250" y="3505200"/>
          <p14:tracePt t="487198" x="6318250" y="3498850"/>
          <p14:tracePt t="487228" x="6324600" y="3498850"/>
          <p14:tracePt t="487357" x="6330950" y="3505200"/>
          <p14:tracePt t="487371" x="6330950" y="3511550"/>
          <p14:tracePt t="487387" x="6330950" y="3517900"/>
          <p14:tracePt t="487458" x="6330950" y="3524250"/>
          <p14:tracePt t="487465" x="6337300" y="3524250"/>
          <p14:tracePt t="487482" x="6337300" y="3530600"/>
          <p14:tracePt t="487498" x="6343650" y="3530600"/>
          <p14:tracePt t="487511" x="6350000" y="3530600"/>
          <p14:tracePt t="487528" x="6356350" y="3530600"/>
          <p14:tracePt t="487561" x="6356350" y="3524250"/>
          <p14:tracePt t="487578" x="6356350" y="3511550"/>
          <p14:tracePt t="487594" x="6356350" y="3505200"/>
          <p14:tracePt t="487630" x="6369050" y="3505200"/>
          <p14:tracePt t="487644" x="6388100" y="3511550"/>
          <p14:tracePt t="487661" x="6407150" y="3517900"/>
          <p14:tracePt t="487711" x="6400800" y="3511550"/>
          <p14:tracePt t="487729" x="6350000" y="3498850"/>
          <p14:tracePt t="487745" x="6324600" y="3486150"/>
          <p14:tracePt t="487761" x="6311900" y="3473450"/>
          <p14:tracePt t="487778" x="6273800" y="3435350"/>
          <p14:tracePt t="487796" x="6254750" y="3422650"/>
          <p14:tracePt t="487844" x="6254750" y="3416300"/>
          <p14:tracePt t="487861" x="6248400" y="3416300"/>
          <p14:tracePt t="487911" x="6254750" y="3416300"/>
          <p14:tracePt t="487928" x="6261100" y="3422650"/>
          <p14:tracePt t="487945" x="6267450" y="3429000"/>
          <p14:tracePt t="487949" x="6280150" y="3441700"/>
          <p14:tracePt t="487966" x="6286500" y="3454400"/>
          <p14:tracePt t="487977" x="6286500" y="3460750"/>
          <p14:tracePt t="488279" x="6280150" y="3460750"/>
          <p14:tracePt t="488303" x="6254750" y="3467100"/>
          <p14:tracePt t="488312" x="6242050" y="3473450"/>
          <p14:tracePt t="488328" x="6223000" y="3479800"/>
          <p14:tracePt t="488346" x="6210300" y="3479800"/>
          <p14:tracePt t="488363" x="6203950" y="3479800"/>
          <p14:tracePt t="488378" x="6197600" y="3479800"/>
          <p14:tracePt t="488551" x="6203950" y="3473450"/>
          <p14:tracePt t="488562" x="6203950" y="3467100"/>
          <p14:tracePt t="488578" x="6216650" y="3467100"/>
          <p14:tracePt t="488595" x="6216650" y="3460750"/>
          <p14:tracePt t="488612" x="6223000" y="3454400"/>
          <p14:tracePt t="488627" x="6229350" y="3454400"/>
          <p14:tracePt t="488645" x="6229350" y="3448050"/>
          <p14:tracePt t="488859" x="6235700" y="3448050"/>
          <p14:tracePt t="488867" x="6235700" y="3441700"/>
          <p14:tracePt t="488879" x="6235700" y="3435350"/>
          <p14:tracePt t="488896" x="6242050" y="3429000"/>
          <p14:tracePt t="488912" x="6261100" y="3409950"/>
          <p14:tracePt t="488929" x="6350000" y="3365500"/>
          <p14:tracePt t="488944" x="6451600" y="3314700"/>
          <p14:tracePt t="488962" x="6502400" y="3276600"/>
          <p14:tracePt t="488979" x="6546850" y="3225800"/>
          <p14:tracePt t="488995" x="6559550" y="3200400"/>
          <p14:tracePt t="489012" x="6565900" y="3175000"/>
          <p14:tracePt t="489029" x="6565900" y="3162300"/>
          <p14:tracePt t="489045" x="6559550" y="3143250"/>
          <p14:tracePt t="489062" x="6553200" y="3130550"/>
          <p14:tracePt t="489078" x="6553200" y="3111500"/>
          <p14:tracePt t="489096" x="6540500" y="3092450"/>
          <p14:tracePt t="489112" x="6534150" y="3079750"/>
          <p14:tracePt t="489129" x="6515100" y="3067050"/>
          <p14:tracePt t="489146" x="6496050" y="3060700"/>
          <p14:tracePt t="489149" x="6483350" y="3054350"/>
          <p14:tracePt t="489164" x="6464300" y="3041650"/>
          <p14:tracePt t="489179" x="6457950" y="3035300"/>
          <p14:tracePt t="489181" x="6438900" y="3028950"/>
          <p14:tracePt t="489195" x="6426200" y="3022600"/>
          <p14:tracePt t="489212" x="6381750" y="3003550"/>
          <p14:tracePt t="489229" x="6305550" y="2959100"/>
          <p14:tracePt t="489245" x="6273800" y="2946400"/>
          <p14:tracePt t="489262" x="6242050" y="2933700"/>
          <p14:tracePt t="489278" x="6210300" y="2927350"/>
          <p14:tracePt t="489296" x="6165850" y="2921000"/>
          <p14:tracePt t="489312" x="6115050" y="2921000"/>
          <p14:tracePt t="489329" x="6064250" y="2921000"/>
          <p14:tracePt t="489346" x="6032500" y="2921000"/>
          <p14:tracePt t="489362" x="6000750" y="2927350"/>
          <p14:tracePt t="489379" x="5975350" y="2927350"/>
          <p14:tracePt t="489396" x="5949950" y="2933700"/>
          <p14:tracePt t="489412" x="5867400" y="2965450"/>
          <p14:tracePt t="489414" x="5848350" y="2971800"/>
          <p14:tracePt t="489429" x="5740400" y="3009900"/>
          <p14:tracePt t="489446" x="5664200" y="3060700"/>
          <p14:tracePt t="489464" x="5588000" y="3149600"/>
          <p14:tracePt t="489479" x="5562600" y="3213100"/>
          <p14:tracePt t="489496" x="5575300" y="3276600"/>
          <p14:tracePt t="489513" x="5619750" y="3327400"/>
          <p14:tracePt t="489529" x="5676900" y="3378200"/>
          <p14:tracePt t="489546" x="5727700" y="3422650"/>
          <p14:tracePt t="489563" x="5765800" y="3454400"/>
          <p14:tracePt t="489579" x="5791200" y="3479800"/>
          <p14:tracePt t="489596" x="5816600" y="3505200"/>
          <p14:tracePt t="489613" x="5835650" y="3517900"/>
          <p14:tracePt t="489629" x="5880100" y="3530600"/>
          <p14:tracePt t="489646" x="5918200" y="3530600"/>
          <p14:tracePt t="489663" x="5930900" y="3530600"/>
          <p14:tracePt t="489679" x="5969000" y="3530600"/>
          <p14:tracePt t="489696" x="5988050" y="3524250"/>
          <p14:tracePt t="489713" x="6007100" y="3524250"/>
          <p14:tracePt t="489729" x="6013450" y="3517900"/>
          <p14:tracePt t="489746" x="6013450" y="3505200"/>
          <p14:tracePt t="489763" x="6013450" y="3479800"/>
          <p14:tracePt t="489779" x="5988050" y="3441700"/>
          <p14:tracePt t="489796" x="5956300" y="3429000"/>
          <p14:tracePt t="489813" x="5949950" y="3429000"/>
          <p14:tracePt t="492651" x="5943600" y="3429000"/>
          <p14:tracePt t="492659" x="5937250" y="3416300"/>
          <p14:tracePt t="492669" x="5918200" y="3397250"/>
          <p14:tracePt t="492681" x="5892800" y="3359150"/>
          <p14:tracePt t="492699" x="5880100" y="3346450"/>
          <p14:tracePt t="492763" x="5899150" y="3346450"/>
          <p14:tracePt t="492770" x="5918200" y="3346450"/>
          <p14:tracePt t="492783" x="5962650" y="3346450"/>
          <p14:tracePt t="492800" x="5994400" y="3346450"/>
          <p14:tracePt t="492816" x="6038850" y="3340100"/>
          <p14:tracePt t="492832" x="6076950" y="3333750"/>
          <p14:tracePt t="492849" x="6108700" y="3333750"/>
          <p14:tracePt t="492865" x="6115050" y="3314700"/>
          <p14:tracePt t="492881" x="6115050" y="3295650"/>
          <p14:tracePt t="492899" x="6096000" y="3263900"/>
          <p14:tracePt t="492915" x="6070600" y="3238500"/>
          <p14:tracePt t="492932" x="6057900" y="3219450"/>
          <p14:tracePt t="492949" x="6051550" y="3219450"/>
          <p14:tracePt t="492982" x="6070600" y="3232150"/>
          <p14:tracePt t="492999" x="6134100" y="3270250"/>
          <p14:tracePt t="493016" x="6178550" y="3289300"/>
          <p14:tracePt t="493033" x="6184900" y="3289300"/>
          <p14:tracePt t="493049" x="6223000" y="3282950"/>
          <p14:tracePt t="493065" x="6280150" y="3276600"/>
          <p14:tracePt t="493084" x="6369050" y="3276600"/>
          <p14:tracePt t="493100" x="6464300" y="3295650"/>
          <p14:tracePt t="493115" x="6540500" y="3314700"/>
          <p14:tracePt t="493132" x="6604000" y="3327400"/>
          <p14:tracePt t="493149" x="6667500" y="3333750"/>
          <p14:tracePt t="493166" x="6692900" y="3321050"/>
          <p14:tracePt t="493168" x="6699250" y="3308350"/>
          <p14:tracePt t="493182" x="6705600" y="3282950"/>
          <p14:tracePt t="493199" x="6705600" y="3219450"/>
          <p14:tracePt t="493214" x="6705600" y="3136900"/>
          <p14:tracePt t="493232" x="6692900" y="3048000"/>
          <p14:tracePt t="493234" x="6686550" y="3003550"/>
          <p14:tracePt t="493249" x="6680200" y="2965450"/>
          <p14:tracePt t="493266" x="6680200" y="2889250"/>
          <p14:tracePt t="493282" x="6686550" y="2844800"/>
          <p14:tracePt t="493299" x="6686550" y="2819400"/>
          <p14:tracePt t="493315" x="6661150" y="2800350"/>
          <p14:tracePt t="493332" x="6629400" y="2787650"/>
          <p14:tracePt t="493349" x="6604000" y="2781300"/>
          <p14:tracePt t="493366" x="6565900" y="2774950"/>
          <p14:tracePt t="493382" x="6527800" y="2774950"/>
          <p14:tracePt t="493399" x="6489700" y="2762250"/>
          <p14:tracePt t="493416" x="6445250" y="2755900"/>
          <p14:tracePt t="493433" x="6388100" y="2755900"/>
          <p14:tracePt t="493436" x="6343650" y="2762250"/>
          <p14:tracePt t="493452" x="6286500" y="2768600"/>
          <p14:tracePt t="493466" x="6254750" y="2781300"/>
          <p14:tracePt t="493483" x="6242050" y="2787650"/>
          <p14:tracePt t="493500" x="6229350" y="2787650"/>
          <p14:tracePt t="493516" x="6203950" y="2800350"/>
          <p14:tracePt t="493532" x="6121400" y="2819400"/>
          <p14:tracePt t="493550" x="5873750" y="2838450"/>
          <p14:tracePt t="493566" x="5619750" y="2851150"/>
          <p14:tracePt t="493583" x="5403850" y="2851150"/>
          <p14:tracePt t="493599" x="5321300" y="2851150"/>
          <p14:tracePt t="493616" x="5314950" y="2851150"/>
          <p14:tracePt t="493633" x="5321300" y="2857500"/>
          <p14:tracePt t="493649" x="5391150" y="2882900"/>
          <p14:tracePt t="493666" x="5524500" y="2940050"/>
          <p14:tracePt t="493683" x="5670550" y="2997200"/>
          <p14:tracePt t="493685" x="5702300" y="3009900"/>
          <p14:tracePt t="493701" x="5784850" y="3048000"/>
          <p14:tracePt t="493716" x="5835650" y="3060700"/>
          <p14:tracePt t="493732" x="5873750" y="3060700"/>
          <p14:tracePt t="493749" x="5937250" y="3060700"/>
          <p14:tracePt t="493766" x="5956300" y="3054350"/>
          <p14:tracePt t="493783" x="6000750" y="3035300"/>
          <p14:tracePt t="493799" x="6019800" y="3035300"/>
          <p14:tracePt t="493816" x="6045200" y="3041650"/>
          <p14:tracePt t="493833" x="6051550" y="3067050"/>
          <p14:tracePt t="493850" x="6051550" y="3117850"/>
          <p14:tracePt t="493866" x="6026150" y="3155950"/>
          <p14:tracePt t="493883" x="6000750" y="3194050"/>
          <p14:tracePt t="493900" x="5988050" y="3206750"/>
          <p14:tracePt t="493940" x="5994400" y="3194050"/>
          <p14:tracePt t="493949" x="6007100" y="3187700"/>
          <p14:tracePt t="493966" x="6051550" y="3162300"/>
          <p14:tracePt t="493983" x="6070600" y="3149600"/>
          <p14:tracePt t="493999" x="6070600" y="3136900"/>
          <p14:tracePt t="494016" x="6070600" y="3130550"/>
          <p14:tracePt t="494018" x="6064250" y="3130550"/>
          <p14:tracePt t="494072" x="6064250" y="3124200"/>
          <p14:tracePt t="494093" x="6051550" y="3111500"/>
          <p14:tracePt t="494725" x="6057900" y="3111500"/>
          <p14:tracePt t="494734" x="6070600" y="3105150"/>
          <p14:tracePt t="494750" x="6165850" y="3105150"/>
          <p14:tracePt t="494769" x="6292850" y="3111500"/>
          <p14:tracePt t="494784" x="6413500" y="3111500"/>
          <p14:tracePt t="494801" x="6527800" y="3105150"/>
          <p14:tracePt t="494817" x="6597650" y="3098800"/>
          <p14:tracePt t="494834" x="6642100" y="3079750"/>
          <p14:tracePt t="494850" x="6692900" y="3048000"/>
          <p14:tracePt t="494867" x="6731000" y="3009900"/>
          <p14:tracePt t="494883" x="6769100" y="2965450"/>
          <p14:tracePt t="494900" x="6775450" y="2927350"/>
          <p14:tracePt t="494917" x="6775450" y="2895600"/>
          <p14:tracePt t="494933" x="6769100" y="2895600"/>
          <p14:tracePt t="494950" x="6762750" y="2889250"/>
          <p14:tracePt t="494967" x="6743700" y="2889250"/>
          <p14:tracePt t="494984" x="6680200" y="2889250"/>
          <p14:tracePt t="495000" x="6610350" y="2895600"/>
          <p14:tracePt t="495017" x="6502400" y="2901950"/>
          <p14:tracePt t="495034" x="6400800" y="2914650"/>
          <p14:tracePt t="495050" x="6324600" y="2914650"/>
          <p14:tracePt t="495067" x="6280150" y="2914650"/>
          <p14:tracePt t="495084" x="6273800" y="2914650"/>
          <p14:tracePt t="495121" x="6273800" y="2908300"/>
          <p14:tracePt t="495134" x="6273800" y="2901950"/>
          <p14:tracePt t="495151" x="6280150" y="2889250"/>
          <p14:tracePt t="495168" x="6286500" y="2889250"/>
          <p14:tracePt t="495184" x="6292850" y="2901950"/>
          <p14:tracePt t="495200" x="6318250" y="2933700"/>
          <p14:tracePt t="495217" x="6356350" y="2978150"/>
          <p14:tracePt t="495234" x="6394450" y="3028950"/>
          <p14:tracePt t="495250" x="6426200" y="3067050"/>
          <p14:tracePt t="495267" x="6464300" y="3117850"/>
          <p14:tracePt t="495284" x="6477000" y="3143250"/>
          <p14:tracePt t="495301" x="6477000" y="3149600"/>
          <p14:tracePt t="495395" x="6483350" y="3149600"/>
          <p14:tracePt t="495499" x="6483350" y="3143250"/>
          <p14:tracePt t="495508" x="6483350" y="3136900"/>
          <p14:tracePt t="495517" x="6489700" y="3130550"/>
          <p14:tracePt t="495533" x="6496050" y="3117850"/>
          <p14:tracePt t="495551" x="6508750" y="3098800"/>
          <p14:tracePt t="495584" x="6508750" y="3092450"/>
          <p14:tracePt t="495602" x="6515100" y="3079750"/>
          <p14:tracePt t="495637" x="6515100" y="3073400"/>
          <p14:tracePt t="495651" x="6527800" y="3067050"/>
          <p14:tracePt t="495667" x="6534150" y="3067050"/>
          <p14:tracePt t="495684" x="6553200" y="3060700"/>
          <p14:tracePt t="495701" x="6591300" y="3060700"/>
          <p14:tracePt t="495718" x="6604000" y="3060700"/>
          <p14:tracePt t="495734" x="6610350" y="3060700"/>
          <p14:tracePt t="495751" x="6616700" y="3060700"/>
          <p14:tracePt t="495784" x="6616700" y="3067050"/>
          <p14:tracePt t="495801" x="6616700" y="3079750"/>
          <p14:tracePt t="495835" x="6616700" y="3086100"/>
          <p14:tracePt t="496435" x="6610350" y="3086100"/>
          <p14:tracePt t="496444" x="6604000" y="3079750"/>
          <p14:tracePt t="496451" x="6597650" y="3067050"/>
          <p14:tracePt t="496999" x="6604000" y="3067050"/>
          <p14:tracePt t="497007" x="6610350" y="3073400"/>
          <p14:tracePt t="497019" x="6610350" y="3098800"/>
          <p14:tracePt t="497038" x="6623050" y="3168650"/>
          <p14:tracePt t="497053" x="6623050" y="3200400"/>
          <p14:tracePt t="497069" x="6623050" y="3219450"/>
          <p14:tracePt t="497086" x="6616700" y="3225800"/>
          <p14:tracePt t="497105" x="6610350" y="3251200"/>
          <p14:tracePt t="497119" x="6591300" y="3282950"/>
          <p14:tracePt t="497135" x="6559550" y="3340100"/>
          <p14:tracePt t="497152" x="6508750" y="3416300"/>
          <p14:tracePt t="497169" x="6426200" y="3492500"/>
          <p14:tracePt t="497185" x="6343650" y="3549650"/>
          <p14:tracePt t="497202" x="6248400" y="3644900"/>
          <p14:tracePt t="497219" x="6210300" y="3740150"/>
          <p14:tracePt t="497236" x="6203950" y="3860800"/>
          <p14:tracePt t="497237" x="6210300" y="3898900"/>
          <p14:tracePt t="497252" x="6216650" y="3943350"/>
          <p14:tracePt t="497269" x="6254750" y="4019550"/>
          <p14:tracePt t="497286" x="6273800" y="4064000"/>
          <p14:tracePt t="497302" x="6273800" y="4076700"/>
          <p14:tracePt t="497319" x="6280150" y="4076700"/>
          <p14:tracePt t="497401" x="6292850" y="4083050"/>
          <p14:tracePt t="497408" x="6311900" y="4095750"/>
          <p14:tracePt t="497419" x="6324600" y="4114800"/>
          <p14:tracePt t="497436" x="6330950" y="4178300"/>
          <p14:tracePt t="497452" x="6305550" y="4184650"/>
          <p14:tracePt t="497469" x="6292850" y="4178300"/>
          <p14:tracePt t="497486" x="6299200" y="4165600"/>
          <p14:tracePt t="497502" x="6324600" y="4127500"/>
          <p14:tracePt t="497519" x="6356350" y="4057650"/>
          <p14:tracePt t="497521" x="6369050" y="4000500"/>
          <p14:tracePt t="497536" x="6337300" y="3898900"/>
          <p14:tracePt t="497552" x="6318250" y="3854450"/>
          <p14:tracePt t="497554" x="6267450" y="3778250"/>
          <p14:tracePt t="497569" x="6178550" y="3657600"/>
          <p14:tracePt t="497586" x="6096000" y="3556000"/>
          <p14:tracePt t="497602" x="6032500" y="3486150"/>
          <p14:tracePt t="497619" x="5988050" y="3448050"/>
          <p14:tracePt t="497636" x="5969000" y="3435350"/>
          <p14:tracePt t="497653" x="5911850" y="3429000"/>
          <p14:tracePt t="497668" x="5734050" y="3422650"/>
          <p14:tracePt t="497687" x="5499100" y="3416300"/>
          <p14:tracePt t="497702" x="5308600" y="3409950"/>
          <p14:tracePt t="497719" x="5143500" y="3416300"/>
          <p14:tracePt t="497736" x="5067300" y="3454400"/>
          <p14:tracePt t="497753" x="5041900" y="3524250"/>
          <p14:tracePt t="497771" x="5054600" y="3613150"/>
          <p14:tracePt t="497786" x="5048250" y="3765550"/>
          <p14:tracePt t="497805" x="5003800" y="3917950"/>
          <p14:tracePt t="497820" x="4946650" y="4102100"/>
          <p14:tracePt t="497837" x="4933950" y="4241800"/>
          <p14:tracePt t="497853" x="4972050" y="4330700"/>
          <p14:tracePt t="497869" x="5099050" y="4425950"/>
          <p14:tracePt t="497886" x="5327650" y="4514850"/>
          <p14:tracePt t="497905" x="5575300" y="4572000"/>
          <p14:tracePt t="497919" x="5829300" y="4616450"/>
          <p14:tracePt t="497936" x="5924550" y="4635500"/>
          <p14:tracePt t="497953" x="5886450" y="4641850"/>
          <p14:tracePt t="497970" x="5753100" y="4654550"/>
          <p14:tracePt t="497986" x="5651500" y="4654550"/>
          <p14:tracePt t="498003" x="5645150" y="4654550"/>
          <p14:tracePt t="498255" x="5638800" y="4654550"/>
          <p14:tracePt t="499833" x="5626100" y="4654550"/>
          <p14:tracePt t="499842" x="5613400" y="4654550"/>
          <p14:tracePt t="499855" x="5562600" y="4635500"/>
          <p14:tracePt t="499871" x="5505450" y="4610100"/>
          <p14:tracePt t="499888" x="5473700" y="4591050"/>
          <p14:tracePt t="499907" x="5441950" y="4578350"/>
          <p14:tracePt t="499921" x="5378450" y="4552950"/>
          <p14:tracePt t="499938" x="5308600" y="4546600"/>
          <p14:tracePt t="499955" x="5257800" y="4552950"/>
          <p14:tracePt t="500056" x="5251450" y="4546600"/>
          <p14:tracePt t="500064" x="5245100" y="4540250"/>
          <p14:tracePt t="500074" x="5245100" y="4533900"/>
          <p14:tracePt t="500093" x="5238750" y="4527550"/>
          <p14:tracePt t="500107" x="5257800" y="4527550"/>
          <p14:tracePt t="500121" x="5372100" y="4521200"/>
          <p14:tracePt t="500138" x="5562600" y="4502150"/>
          <p14:tracePt t="500155" x="5746750" y="4470400"/>
          <p14:tracePt t="500171" x="5880100" y="4438650"/>
          <p14:tracePt t="500188" x="5962650" y="4406900"/>
          <p14:tracePt t="500205" x="6013450" y="4387850"/>
          <p14:tracePt t="500222" x="6032500" y="4368800"/>
          <p14:tracePt t="500239" x="6057900" y="4337050"/>
          <p14:tracePt t="500255" x="6064250" y="4337050"/>
          <p14:tracePt t="500272" x="6076950" y="4330700"/>
          <p14:tracePt t="500305" x="6108700" y="4305300"/>
          <p14:tracePt t="500321" x="6121400" y="4292600"/>
          <p14:tracePt t="500338" x="6134100" y="4248150"/>
          <p14:tracePt t="500356" x="6127750" y="4165600"/>
          <p14:tracePt t="500374" x="6089650" y="4089400"/>
          <p14:tracePt t="500388" x="6051550" y="4019550"/>
          <p14:tracePt t="500405" x="6000750" y="3956050"/>
          <p14:tracePt t="500424" x="5962650" y="3917950"/>
          <p14:tracePt t="500441" x="5924550" y="3873500"/>
          <p14:tracePt t="500455" x="5899150" y="3854450"/>
          <p14:tracePt t="500472" x="5880100" y="3841750"/>
          <p14:tracePt t="500530" x="5880100" y="3848100"/>
          <p14:tracePt t="500555" x="5899150" y="3917950"/>
          <p14:tracePt t="500572" x="5918200" y="3962400"/>
          <p14:tracePt t="500588" x="5937250" y="3994150"/>
          <p14:tracePt t="500605" x="5949950" y="4019550"/>
          <p14:tracePt t="500622" x="5962650" y="4025900"/>
          <p14:tracePt t="500639" x="5962650" y="4032250"/>
          <p14:tracePt t="500673" x="5969000" y="4032250"/>
          <p14:tracePt t="500680" x="5981700" y="4032250"/>
          <p14:tracePt t="500704" x="6026150" y="4032250"/>
          <p14:tracePt t="500722" x="6051550" y="4032250"/>
          <p14:tracePt t="500738" x="6076950" y="4032250"/>
          <p14:tracePt t="500755" x="6089650" y="4032250"/>
          <p14:tracePt t="500772" x="6096000" y="4032250"/>
          <p14:tracePt t="500788" x="6102350" y="4032250"/>
          <p14:tracePt t="500805" x="6102350" y="4038600"/>
          <p14:tracePt t="500822" x="6115050" y="4051300"/>
          <p14:tracePt t="500839" x="6121400" y="4070350"/>
          <p14:tracePt t="500856" x="6127750" y="4083050"/>
          <p14:tracePt t="500872" x="6134100" y="4083050"/>
          <p14:tracePt t="500923" x="6140450" y="4064000"/>
          <p14:tracePt t="500939" x="6140450" y="4057650"/>
          <p14:tracePt t="500955" x="6140450" y="4051300"/>
          <p14:tracePt t="501057" x="6140450" y="4044950"/>
          <p14:tracePt t="501063" x="6134100" y="4038600"/>
          <p14:tracePt t="501089" x="6127750" y="4038600"/>
          <p14:tracePt t="501105" x="6121400" y="4038600"/>
          <p14:tracePt t="501122" x="6115050" y="4038600"/>
          <p14:tracePt t="501139" x="6108700" y="4032250"/>
          <p14:tracePt t="501157" x="6102350" y="4032250"/>
          <p14:tracePt t="501589" x="6102350" y="4038600"/>
          <p14:tracePt t="501596" x="6102350" y="4044950"/>
          <p14:tracePt t="501607" x="6096000" y="4057650"/>
          <p14:tracePt t="501623" x="6089650" y="4070350"/>
          <p14:tracePt t="501639" x="6083300" y="4076700"/>
          <p14:tracePt t="501656" x="6083300" y="4083050"/>
          <p14:tracePt t="501673" x="6076950" y="4083050"/>
          <p14:tracePt t="501721" x="6076950" y="4089400"/>
          <p14:tracePt t="501730" x="6076950" y="4095750"/>
          <p14:tracePt t="501740" x="6070600" y="4102100"/>
          <p14:tracePt t="501757" x="6057900" y="4121150"/>
          <p14:tracePt t="501773" x="6038850" y="4140200"/>
          <p14:tracePt t="501791" x="6032500" y="4146550"/>
          <p14:tracePt t="501809" x="6032500" y="4159250"/>
          <p14:tracePt t="504001" x="6026150" y="4159250"/>
          <p14:tracePt t="504025" x="5753100" y="4102100"/>
          <p14:tracePt t="504041" x="5499100" y="4102100"/>
          <p14:tracePt t="504059" x="5245100" y="4102100"/>
          <p14:tracePt t="504075" x="5022850" y="4114800"/>
          <p14:tracePt t="504095" x="4857750" y="4127500"/>
          <p14:tracePt t="504108" x="4819650" y="4127500"/>
          <p14:tracePt t="504125" x="4832350" y="4146550"/>
          <p14:tracePt t="504141" x="4845050" y="4152900"/>
          <p14:tracePt t="504160" x="4864100" y="4152900"/>
          <p14:tracePt t="504176" x="4870450" y="4152900"/>
          <p14:tracePt t="504191" x="4895850" y="4152900"/>
          <p14:tracePt t="504208" x="4908550" y="4146550"/>
          <p14:tracePt t="504226" x="4978400" y="4133850"/>
          <p14:tracePt t="504243" x="5035550" y="4121150"/>
          <p14:tracePt t="504258" x="5060950" y="4114800"/>
          <p14:tracePt t="504276" x="5168900" y="4102100"/>
          <p14:tracePt t="504291" x="5232400" y="4083050"/>
          <p14:tracePt t="504308" x="5289550" y="4070350"/>
          <p14:tracePt t="504325" x="5340350" y="4064000"/>
          <p14:tracePt t="504342" x="5391150" y="4057650"/>
          <p14:tracePt t="504358" x="5448300" y="4038600"/>
          <p14:tracePt t="504377" x="5524500" y="4000500"/>
          <p14:tracePt t="504393" x="5543550" y="3981450"/>
          <p14:tracePt t="504409" x="5568950" y="3956050"/>
          <p14:tracePt t="504427" x="5581650" y="3917950"/>
          <p14:tracePt t="504442" x="5581650" y="3898900"/>
          <p14:tracePt t="504458" x="5588000" y="3879850"/>
          <p14:tracePt t="504475" x="5594350" y="3873500"/>
          <p14:tracePt t="504529" x="5594350" y="3867150"/>
          <p14:tracePt t="504643" x="5588000" y="3867150"/>
          <p14:tracePt t="504652" x="5588000" y="3873500"/>
          <p14:tracePt t="504658" x="5581650" y="3873500"/>
          <p14:tracePt t="504675" x="5568950" y="3886200"/>
          <p14:tracePt t="504692" x="5562600" y="3892550"/>
          <p14:tracePt t="504709" x="5549900" y="3905250"/>
          <p14:tracePt t="504726" x="5549900" y="3911600"/>
          <p14:tracePt t="504742" x="5549900" y="3917950"/>
          <p14:tracePt t="504871" x="5543550" y="3917950"/>
          <p14:tracePt t="504892" x="5530850" y="3924300"/>
          <p14:tracePt t="504909" x="5505450" y="3937000"/>
          <p14:tracePt t="504925" x="5492750" y="3937000"/>
          <p14:tracePt t="504943" x="5480050" y="3937000"/>
          <p14:tracePt t="504960" x="5473700" y="3943350"/>
          <p14:tracePt t="504978" x="5467350" y="3943350"/>
          <p14:tracePt t="504991" x="5454650" y="3943350"/>
          <p14:tracePt t="505009" x="5397500" y="3943350"/>
          <p14:tracePt t="505025" x="5353050" y="3943350"/>
          <p14:tracePt t="505042" x="5340350" y="3943350"/>
          <p14:tracePt t="505063" x="5334000" y="3943350"/>
          <p14:tracePt t="505162" x="5327650" y="3943350"/>
          <p14:tracePt t="505178" x="5327650" y="3937000"/>
          <p14:tracePt t="505196" x="5321300" y="3937000"/>
          <p14:tracePt t="505717" x="5314950" y="3937000"/>
          <p14:tracePt t="505727" x="5308600" y="3937000"/>
          <p14:tracePt t="505742" x="5276850" y="3943350"/>
          <p14:tracePt t="505760" x="5257800" y="3949700"/>
          <p14:tracePt t="505776" x="5245100" y="3962400"/>
          <p14:tracePt t="505793" x="5238750" y="3968750"/>
          <p14:tracePt t="505810" x="5232400" y="3975100"/>
          <p14:tracePt t="505827" x="5226050" y="3975100"/>
          <p14:tracePt t="505829" x="5219700" y="3975100"/>
          <p14:tracePt t="505843" x="5213350" y="3975100"/>
          <p14:tracePt t="505859" x="5200650" y="3975100"/>
          <p14:tracePt t="505863" x="5187950" y="3981450"/>
          <p14:tracePt t="505876" x="5181600" y="3981450"/>
          <p14:tracePt t="505878" x="5175250" y="3981450"/>
          <p14:tracePt t="505892" x="5175250" y="3987800"/>
          <p14:tracePt t="505893" x="5168900" y="3987800"/>
          <p14:tracePt t="510275" x="5156200" y="3981450"/>
          <p14:tracePt t="510282" x="5143500" y="3975100"/>
          <p14:tracePt t="510298" x="5080000" y="3943350"/>
          <p14:tracePt t="510314" x="5048250" y="3924300"/>
          <p14:tracePt t="510331" x="5016500" y="3860800"/>
          <p14:tracePt t="510347" x="4991100" y="3784600"/>
          <p14:tracePt t="510367" x="4953000" y="3702050"/>
          <p14:tracePt t="510380" x="4902200" y="3638550"/>
          <p14:tracePt t="510397" x="4832350" y="3587750"/>
          <p14:tracePt t="510413" x="4787900" y="3581400"/>
          <p14:tracePt t="510430" x="4749800" y="3575050"/>
          <p14:tracePt t="510447" x="4699000" y="3543300"/>
          <p14:tracePt t="510463" x="4641850" y="3467100"/>
          <p14:tracePt t="510480" x="4578350" y="3346450"/>
          <p14:tracePt t="510497" x="4508500" y="3225800"/>
          <p14:tracePt t="510513" x="4413250" y="3079750"/>
          <p14:tracePt t="510517" x="4375150" y="3022600"/>
          <p14:tracePt t="510530" x="4330700" y="2965450"/>
          <p14:tracePt t="510547" x="4210050" y="2851150"/>
          <p14:tracePt t="510564" x="4102100" y="2787650"/>
          <p14:tracePt t="510580" x="3905250" y="2749550"/>
          <p14:tracePt t="510597" x="3759200" y="2768600"/>
          <p14:tracePt t="510613" x="3657600" y="2774950"/>
          <p14:tracePt t="510630" x="3568700" y="2781300"/>
          <p14:tracePt t="510649" x="3511550" y="2774950"/>
          <p14:tracePt t="510663" x="3460750" y="2768600"/>
          <p14:tracePt t="510680" x="3416300" y="2749550"/>
          <p14:tracePt t="510697" x="3333750" y="2730500"/>
          <p14:tracePt t="510714" x="3225800" y="2705100"/>
          <p14:tracePt t="510730" x="3130550" y="2686050"/>
          <p14:tracePt t="510748" x="2990850" y="2654300"/>
          <p14:tracePt t="510750" x="2914650" y="2635250"/>
          <p14:tracePt t="510762" x="2857500" y="2622550"/>
          <p14:tracePt t="510764" x="2762250" y="2597150"/>
          <p14:tracePt t="510780" x="2660650" y="2565400"/>
          <p14:tracePt t="510782" x="2559050" y="2540000"/>
          <p14:tracePt t="510797" x="2381250" y="2489200"/>
          <p14:tracePt t="510814" x="2343150" y="2476500"/>
          <p14:tracePt t="510816" x="2305050" y="2463800"/>
          <p14:tracePt t="510833" x="2292350" y="2451100"/>
          <p14:tracePt t="510875" x="2298700" y="2451100"/>
          <p14:tracePt t="510893" x="2298700" y="2457450"/>
          <p14:tracePt t="510939" x="2298700" y="2451100"/>
          <p14:tracePt t="510955" x="2305050" y="2444750"/>
          <p14:tracePt t="510964" x="2305050" y="2438400"/>
          <p14:tracePt t="510980" x="2311400" y="2438400"/>
          <p14:tracePt t="511015" x="2279650" y="2438400"/>
          <p14:tracePt t="511031" x="2273300" y="2438400"/>
          <p14:tracePt t="511047" x="2228850" y="2444750"/>
          <p14:tracePt t="511082" x="2228850" y="2432050"/>
          <p14:tracePt t="511099" x="2247900" y="2413000"/>
          <p14:tracePt t="511114" x="2260600" y="2406650"/>
          <p14:tracePt t="511147" x="2241550" y="2419350"/>
          <p14:tracePt t="511165" x="2222500" y="2432050"/>
          <p14:tracePt t="511181" x="2209800" y="2451100"/>
          <p14:tracePt t="511214" x="2228850" y="2451100"/>
          <p14:tracePt t="511231" x="2292350" y="2451100"/>
          <p14:tracePt t="511247" x="2387600" y="2451100"/>
          <p14:tracePt t="511248" x="2438400" y="2451100"/>
          <p14:tracePt t="511265" x="2527300" y="2457450"/>
          <p14:tracePt t="511280" x="2540000" y="2457450"/>
          <p14:tracePt t="511297" x="2546350" y="2463800"/>
          <p14:tracePt t="511331" x="2559050" y="2457450"/>
          <p14:tracePt t="511348" x="2571750" y="2425700"/>
          <p14:tracePt t="511367" x="2597150" y="2381250"/>
          <p14:tracePt t="511381" x="2603500" y="2362200"/>
          <p14:tracePt t="511382" x="2603500" y="2330450"/>
          <p14:tracePt t="511397" x="2603500" y="2317750"/>
          <p14:tracePt t="511413" x="2590800" y="2305050"/>
          <p14:tracePt t="511433" x="2457450" y="2286000"/>
          <p14:tracePt t="511447" x="2336800" y="2279650"/>
          <p14:tracePt t="511464" x="2247900" y="2273300"/>
          <p14:tracePt t="511484" x="2203450" y="2260600"/>
          <p14:tracePt t="511502" x="2146300" y="2216150"/>
          <p14:tracePt t="511504" x="2139950" y="2209800"/>
          <p14:tracePt t="511514" x="2127250" y="2190750"/>
          <p14:tracePt t="511531" x="2120900" y="2171700"/>
          <p14:tracePt t="511564" x="2082800" y="2184400"/>
          <p14:tracePt t="511581" x="1955800" y="2197100"/>
          <p14:tracePt t="511597" x="1809750" y="2197100"/>
          <p14:tracePt t="511600" x="1739900" y="2197100"/>
          <p14:tracePt t="511617" x="1612900" y="2203450"/>
          <p14:tracePt t="511634" x="1562100" y="2203450"/>
          <p14:tracePt t="511647" x="1555750" y="2203450"/>
          <p14:tracePt t="511666" x="1574800" y="2203450"/>
          <p14:tracePt t="511680" x="1670050" y="2209800"/>
          <p14:tracePt t="511698" x="1822450" y="2228850"/>
          <p14:tracePt t="511715" x="1924050" y="2254250"/>
          <p14:tracePt t="511731" x="1949450" y="2286000"/>
          <p14:tracePt t="511748" x="1949450" y="2311400"/>
          <p14:tracePt t="511765" x="1930400" y="2336800"/>
          <p14:tracePt t="511781" x="1924050" y="2343150"/>
          <p14:tracePt t="511798" x="1930400" y="2349500"/>
          <p14:tracePt t="511817" x="2044700" y="2330450"/>
          <p14:tracePt t="511834" x="2159000" y="2311400"/>
          <p14:tracePt t="511848" x="2317750" y="2273300"/>
          <p14:tracePt t="511866" x="2400300" y="2254250"/>
          <p14:tracePt t="511882" x="2381250" y="2260600"/>
          <p14:tracePt t="511902" x="2305050" y="2298700"/>
          <p14:tracePt t="511915" x="2241550" y="2324100"/>
          <p14:tracePt t="511931" x="2184400" y="2330450"/>
          <p14:tracePt t="511948" x="2152650" y="2330450"/>
          <p14:tracePt t="511965" x="2152650" y="2317750"/>
          <p14:tracePt t="511981" x="2203450" y="2292350"/>
          <p14:tracePt t="511998" x="2298700" y="2273300"/>
          <p14:tracePt t="512014" x="2425700" y="2254250"/>
          <p14:tracePt t="512032" x="2508250" y="2247900"/>
          <p14:tracePt t="512048" x="2571750" y="2260600"/>
          <p14:tracePt t="512051" x="2584450" y="2273300"/>
          <p14:tracePt t="512065" x="2597150" y="2286000"/>
          <p14:tracePt t="512068" x="2609850" y="2305050"/>
          <p14:tracePt t="512082" x="2686050" y="2387600"/>
          <p14:tracePt t="512100" x="2889250" y="2533650"/>
          <p14:tracePt t="512114" x="3168650" y="2736850"/>
          <p14:tracePt t="512131" x="3498850" y="2965450"/>
          <p14:tracePt t="512148" x="3879850" y="3200400"/>
          <p14:tracePt t="512165" x="4305300" y="3384550"/>
          <p14:tracePt t="512181" x="4692650" y="3505200"/>
          <p14:tracePt t="512198" x="4984750" y="3581400"/>
          <p14:tracePt t="512215" x="5194300" y="3638550"/>
          <p14:tracePt t="512232" x="5384800" y="3689350"/>
          <p14:tracePt t="512248" x="5568950" y="3759200"/>
          <p14:tracePt t="512265" x="5689600" y="3822700"/>
          <p14:tracePt t="512282" x="5734050" y="3873500"/>
          <p14:tracePt t="512302" x="5734050" y="3905250"/>
          <p14:tracePt t="512315" x="5734050" y="3917950"/>
          <p14:tracePt t="512318" x="5734050" y="3924300"/>
          <p14:tracePt t="512331" x="5734050" y="3930650"/>
          <p14:tracePt t="512349" x="5734050" y="3937000"/>
          <p14:tracePt t="512367" x="5734050" y="3943350"/>
          <p14:tracePt t="512382" x="5746750" y="3949700"/>
          <p14:tracePt t="512399" x="5778500" y="3956050"/>
          <p14:tracePt t="512415" x="5797550" y="3962400"/>
          <p14:tracePt t="512432" x="5810250" y="3975100"/>
          <p14:tracePt t="512448" x="5816600" y="3987800"/>
          <p14:tracePt t="512465" x="5842000" y="4025900"/>
          <p14:tracePt t="512482" x="5905500" y="4070350"/>
          <p14:tracePt t="512498" x="5969000" y="4108450"/>
          <p14:tracePt t="512515" x="6032500" y="4152900"/>
          <p14:tracePt t="512532" x="6070600" y="4184650"/>
          <p14:tracePt t="512548" x="6108700" y="4197350"/>
          <p14:tracePt t="512565" x="6115050" y="4203700"/>
          <p14:tracePt t="512619" x="6115050" y="4210050"/>
          <p14:tracePt t="512644" x="6121400" y="4210050"/>
          <p14:tracePt t="512650" x="6127750" y="4210050"/>
          <p14:tracePt t="512665" x="6127750" y="4203700"/>
          <p14:tracePt t="512683" x="6146800" y="4191000"/>
          <p14:tracePt t="512701" x="6159500" y="4184650"/>
          <p14:tracePt t="512715" x="6165850" y="4184650"/>
          <p14:tracePt t="512717" x="6172200" y="4184650"/>
          <p14:tracePt t="512732" x="6178550" y="4184650"/>
          <p14:tracePt t="512785" x="6172200" y="4184650"/>
          <p14:tracePt t="512801" x="6165850" y="4178300"/>
          <p14:tracePt t="512833" x="6146800" y="4178300"/>
          <p14:tracePt t="512849" x="6140450" y="4178300"/>
          <p14:tracePt t="512865" x="6127750" y="4178300"/>
          <p14:tracePt t="512882" x="6108700" y="4178300"/>
          <p14:tracePt t="512899" x="6089650" y="4178300"/>
          <p14:tracePt t="512915" x="6057900" y="4184650"/>
          <p14:tracePt t="512932" x="6032500" y="4191000"/>
          <p14:tracePt t="512949" x="6000750" y="4197350"/>
          <p14:tracePt t="512965" x="5956300" y="4203700"/>
          <p14:tracePt t="512982" x="5943600" y="4203700"/>
          <p14:tracePt t="512998" x="5937250" y="4203700"/>
          <p14:tracePt t="513038" x="5937250" y="4210050"/>
          <p14:tracePt t="513049" x="5930900" y="4216400"/>
          <p14:tracePt t="513066" x="5911850" y="4241800"/>
          <p14:tracePt t="513082" x="5886450" y="4267200"/>
          <p14:tracePt t="513099" x="5873750" y="4292600"/>
          <p14:tracePt t="513115" x="5867400" y="4311650"/>
          <p14:tracePt t="513132" x="5867400" y="4324350"/>
          <p14:tracePt t="513149" x="5880100" y="4343400"/>
          <p14:tracePt t="513167" x="5930900" y="4387850"/>
          <p14:tracePt t="513182" x="5956300" y="4406900"/>
          <p14:tracePt t="513199" x="5988050" y="4419600"/>
          <p14:tracePt t="513215" x="6032500" y="4419600"/>
          <p14:tracePt t="513232" x="6089650" y="4419600"/>
          <p14:tracePt t="513249" x="6134100" y="4419600"/>
          <p14:tracePt t="513265" x="6165850" y="4419600"/>
          <p14:tracePt t="513282" x="6197600" y="4419600"/>
          <p14:tracePt t="513299" x="6210300" y="4419600"/>
          <p14:tracePt t="513315" x="6229350" y="4425950"/>
          <p14:tracePt t="513332" x="6248400" y="4425950"/>
          <p14:tracePt t="513352" x="6286500" y="4406900"/>
          <p14:tracePt t="513370" x="6305550" y="4394200"/>
          <p14:tracePt t="513383" x="6311900" y="4387850"/>
          <p14:tracePt t="513399" x="6330950" y="4368800"/>
          <p14:tracePt t="513416" x="6362700" y="4330700"/>
          <p14:tracePt t="513433" x="6369050" y="4324350"/>
          <p14:tracePt t="513449" x="6369050" y="4318000"/>
          <p14:tracePt t="513466" x="6375400" y="4318000"/>
          <p14:tracePt t="513482" x="6375400" y="4311650"/>
          <p14:tracePt t="513500" x="6375400" y="4298950"/>
          <p14:tracePt t="513516" x="6362700" y="4286250"/>
          <p14:tracePt t="513532" x="6343650" y="4254500"/>
          <p14:tracePt t="513549" x="6337300" y="4235450"/>
          <p14:tracePt t="513566" x="6311900" y="4216400"/>
          <p14:tracePt t="513583" x="6305550" y="4210050"/>
          <p14:tracePt t="513599" x="6299200" y="4210050"/>
          <p14:tracePt t="513616" x="6286500" y="4203700"/>
          <p14:tracePt t="513618" x="6280150" y="4203700"/>
          <p14:tracePt t="513634" x="6261100" y="4203700"/>
          <p14:tracePt t="513649" x="6223000" y="4203700"/>
          <p14:tracePt t="513666" x="6203950" y="4203700"/>
          <p14:tracePt t="513681" x="6184900" y="4203700"/>
          <p14:tracePt t="513699" x="6165850" y="4203700"/>
          <p14:tracePt t="513716" x="6153150" y="4191000"/>
          <p14:tracePt t="513733" x="6140450" y="4191000"/>
          <p14:tracePt t="513750" x="6134100" y="4191000"/>
          <p14:tracePt t="513766" x="6127750" y="4191000"/>
          <p14:tracePt t="513783" x="6108700" y="4191000"/>
          <p14:tracePt t="513799" x="6089650" y="4191000"/>
          <p14:tracePt t="513816" x="6076950" y="4191000"/>
          <p14:tracePt t="513833" x="6070600" y="4197350"/>
          <p14:tracePt t="513849" x="6064250" y="4203700"/>
          <p14:tracePt t="513866" x="6057900" y="4216400"/>
          <p14:tracePt t="513883" x="6045200" y="4235450"/>
          <p14:tracePt t="513885" x="6045200" y="4241800"/>
          <p14:tracePt t="513902" x="6038850" y="4267200"/>
          <p14:tracePt t="513917" x="6038850" y="4286250"/>
          <p14:tracePt t="513933" x="6051550" y="4311650"/>
          <p14:tracePt t="513950" x="6064250" y="4324350"/>
          <p14:tracePt t="513969" x="6083300" y="4343400"/>
          <p14:tracePt t="513983" x="6102350" y="4362450"/>
          <p14:tracePt t="514000" x="6108700" y="4368800"/>
          <p14:tracePt t="514018" x="6121400" y="4375150"/>
          <p14:tracePt t="514021" x="6140450" y="4381500"/>
          <p14:tracePt t="514038" x="6184900" y="4387850"/>
          <p14:tracePt t="514050" x="6223000" y="4387850"/>
          <p14:tracePt t="514066" x="6299200" y="4381500"/>
          <p14:tracePt t="514083" x="6343650" y="4375150"/>
          <p14:tracePt t="514100" x="6375400" y="4362450"/>
          <p14:tracePt t="514117" x="6394450" y="4349750"/>
          <p14:tracePt t="514133" x="6413500" y="4337050"/>
          <p14:tracePt t="514151" x="6413500" y="4330700"/>
          <p14:tracePt t="514170" x="6413500" y="4324350"/>
          <p14:tracePt t="514174" x="6413500" y="4318000"/>
          <p14:tracePt t="514183" x="6413500" y="4311650"/>
          <p14:tracePt t="514200" x="6413500" y="4292600"/>
          <p14:tracePt t="514217" x="6413500" y="4273550"/>
          <p14:tracePt t="514233" x="6407150" y="4267200"/>
          <p14:tracePt t="514266" x="6400800" y="4260850"/>
          <p14:tracePt t="514284" x="6375400" y="4260850"/>
          <p14:tracePt t="514301" x="6343650" y="4260850"/>
          <p14:tracePt t="514317" x="6292850" y="4273550"/>
          <p14:tracePt t="514333" x="6254750" y="4279900"/>
          <p14:tracePt t="514349" x="6216650" y="4286250"/>
          <p14:tracePt t="514367" x="6191250" y="4286250"/>
          <p14:tracePt t="514384" x="6146800" y="4254500"/>
          <p14:tracePt t="514400" x="6127750" y="4229100"/>
          <p14:tracePt t="514417" x="6096000" y="4197350"/>
          <p14:tracePt t="514450" x="6076950" y="4197350"/>
          <p14:tracePt t="514466" x="6045200" y="4203700"/>
          <p14:tracePt t="514485" x="6007100" y="4216400"/>
          <p14:tracePt t="514503" x="5988050" y="4229100"/>
          <p14:tracePt t="514517" x="5981700" y="4254500"/>
          <p14:tracePt t="514533" x="5981700" y="4267200"/>
          <p14:tracePt t="514550" x="5994400" y="4273550"/>
          <p14:tracePt t="514569" x="6019800" y="4273550"/>
          <p14:tracePt t="514585" x="6026150" y="4273550"/>
          <p14:tracePt t="514603" x="6038850" y="4279900"/>
          <p14:tracePt t="514617" x="6051550" y="4286250"/>
          <p14:tracePt t="514636" x="6064250" y="4298950"/>
          <p14:tracePt t="514650" x="6070600" y="4305300"/>
          <p14:tracePt t="514667" x="6076950" y="4324350"/>
          <p14:tracePt t="514717" x="6083300" y="4324350"/>
          <p14:tracePt t="514797" x="6089650" y="4324350"/>
          <p14:tracePt t="515501" x="6096000" y="4324350"/>
          <p14:tracePt t="515508" x="6102350" y="4324350"/>
          <p14:tracePt t="515518" x="6115050" y="4330700"/>
          <p14:tracePt t="515535" x="6121400" y="4337050"/>
          <p14:tracePt t="515551" x="6121400" y="4343400"/>
          <p14:tracePt t="515567" x="6127750" y="4343400"/>
          <p14:tracePt t="515630" x="6127750" y="4349750"/>
          <p14:tracePt t="515651" x="6127750" y="4356100"/>
          <p14:tracePt t="515685" x="6127750" y="4362450"/>
          <p14:tracePt t="515767" x="6134100" y="4356100"/>
          <p14:tracePt t="515783" x="6140450" y="4349750"/>
          <p14:tracePt t="515800" x="6140450" y="4343400"/>
          <p14:tracePt t="515822" x="6146800" y="4337050"/>
          <p14:tracePt t="515834" x="6146800" y="4330700"/>
          <p14:tracePt t="515851" x="6146800" y="4324350"/>
          <p14:tracePt t="515868" x="6153150" y="4318000"/>
          <p14:tracePt t="516057" x="6146800" y="4318000"/>
          <p14:tracePt t="516065" x="6140450" y="4318000"/>
          <p14:tracePt t="517019" x="6140450" y="4311650"/>
          <p14:tracePt t="517036" x="6134100" y="4305300"/>
          <p14:tracePt t="517052" x="6127750" y="4305300"/>
          <p14:tracePt t="517070" x="6121400" y="4292600"/>
          <p14:tracePt t="517102" x="6121400" y="4286250"/>
          <p14:tracePt t="517119" x="6108700" y="4279900"/>
          <p14:tracePt t="517136" x="6102350" y="4279900"/>
          <p14:tracePt t="517153" x="6096000" y="4273550"/>
          <p14:tracePt t="517193" x="6096000" y="4279900"/>
          <p14:tracePt t="517227" x="6096000" y="4286250"/>
          <p14:tracePt t="517298" x="6102350" y="4292600"/>
          <p14:tracePt t="517304" x="6102350" y="4298950"/>
          <p14:tracePt t="517320" x="6102350" y="4305300"/>
          <p14:tracePt t="517337" x="6102350" y="4362450"/>
          <p14:tracePt t="517353" x="6102350" y="4419600"/>
          <p14:tracePt t="517370" x="6089650" y="4451350"/>
          <p14:tracePt t="517385" x="6089650" y="4457700"/>
          <p14:tracePt t="517386" x="6076950" y="4464050"/>
          <p14:tracePt t="517436" x="6076950" y="4470400"/>
          <p14:tracePt t="517469" x="6070600" y="4470400"/>
          <p14:tracePt t="517504" x="6076950" y="4470400"/>
          <p14:tracePt t="517519" x="6096000" y="4464050"/>
          <p14:tracePt t="517536" x="6121400" y="4457700"/>
          <p14:tracePt t="517551" x="6134100" y="4451350"/>
          <p14:tracePt t="517570" x="6146800" y="4438650"/>
          <p14:tracePt t="517586" x="6159500" y="4438650"/>
          <p14:tracePt t="517619" x="6165850" y="4438650"/>
          <p14:tracePt t="517636" x="6165850" y="4432300"/>
          <p14:tracePt t="517652" x="6172200" y="4432300"/>
          <p14:tracePt t="517669" x="6178550" y="4425950"/>
          <p14:tracePt t="517686" x="6191250" y="4425950"/>
          <p14:tracePt t="517703" x="6254750" y="4413250"/>
          <p14:tracePt t="517719" x="6311900" y="4413250"/>
          <p14:tracePt t="517736" x="6337300" y="4406900"/>
          <p14:tracePt t="517753" x="6356350" y="4406900"/>
          <p14:tracePt t="517769" x="6381750" y="4406900"/>
          <p14:tracePt t="517786" x="6400800" y="4400550"/>
          <p14:tracePt t="517803" x="6419850" y="4387850"/>
          <p14:tracePt t="517820" x="6438900" y="4368800"/>
          <p14:tracePt t="517836" x="6445250" y="4349750"/>
          <p14:tracePt t="517853" x="6445250" y="4337050"/>
          <p14:tracePt t="517869" x="6445250" y="4324350"/>
          <p14:tracePt t="517886" x="6438900" y="4311650"/>
          <p14:tracePt t="517887" x="6432550" y="4305300"/>
          <p14:tracePt t="517903" x="6426200" y="4292600"/>
          <p14:tracePt t="517920" x="6400800" y="4279900"/>
          <p14:tracePt t="517936" x="6369050" y="4260850"/>
          <p14:tracePt t="517953" x="6337300" y="4248150"/>
          <p14:tracePt t="517955" x="6324600" y="4235450"/>
          <p14:tracePt t="517971" x="6292850" y="4222750"/>
          <p14:tracePt t="517986" x="6273800" y="4222750"/>
          <p14:tracePt t="517987" x="6254750" y="4216400"/>
          <p14:tracePt t="518003" x="6210300" y="4210050"/>
          <p14:tracePt t="518020" x="6165850" y="4203700"/>
          <p14:tracePt t="518036" x="6115050" y="4191000"/>
          <p14:tracePt t="518053" x="6083300" y="4184650"/>
          <p14:tracePt t="518069" x="6045200" y="4184650"/>
          <p14:tracePt t="518086" x="5981700" y="4184650"/>
          <p14:tracePt t="518103" x="5924550" y="4203700"/>
          <p14:tracePt t="518119" x="5892800" y="4210050"/>
          <p14:tracePt t="518137" x="5880100" y="4222750"/>
          <p14:tracePt t="518155" x="5880100" y="4235450"/>
          <p14:tracePt t="518170" x="5880100" y="4241800"/>
          <p14:tracePt t="518171" x="5873750" y="4254500"/>
          <p14:tracePt t="518187" x="5873750" y="4260850"/>
          <p14:tracePt t="518204" x="5873750" y="4292600"/>
          <p14:tracePt t="518221" x="5880100" y="4324350"/>
          <p14:tracePt t="518236" x="5886450" y="4362450"/>
          <p14:tracePt t="518253" x="5886450" y="4387850"/>
          <p14:tracePt t="518270" x="5892800" y="4406900"/>
          <p14:tracePt t="518287" x="5911850" y="4425950"/>
          <p14:tracePt t="518303" x="5937250" y="4445000"/>
          <p14:tracePt t="518320" x="5981700" y="4476750"/>
          <p14:tracePt t="518337" x="6026150" y="4502150"/>
          <p14:tracePt t="518353" x="6045200" y="4521200"/>
          <p14:tracePt t="518371" x="6070600" y="4540250"/>
          <p14:tracePt t="518386" x="6083300" y="4546600"/>
          <p14:tracePt t="518403" x="6089650" y="4559300"/>
          <p14:tracePt t="518420" x="6108700" y="4565650"/>
          <p14:tracePt t="518440" x="6146800" y="4578350"/>
          <p14:tracePt t="518453" x="6191250" y="4591050"/>
          <p14:tracePt t="518470" x="6261100" y="4597400"/>
          <p14:tracePt t="518487" x="6318250" y="4597400"/>
          <p14:tracePt t="518504" x="6362700" y="4591050"/>
          <p14:tracePt t="518521" x="6419850" y="4565650"/>
          <p14:tracePt t="518537" x="6445250" y="4546600"/>
          <p14:tracePt t="518556" x="6451600" y="4514850"/>
          <p14:tracePt t="518570" x="6451600" y="4489450"/>
          <p14:tracePt t="518587" x="6438900" y="4470400"/>
          <p14:tracePt t="518604" x="6426200" y="4457700"/>
          <p14:tracePt t="518622" x="6394450" y="4432300"/>
          <p14:tracePt t="518637" x="6375400" y="4419600"/>
          <p14:tracePt t="518638" x="6356350" y="4406900"/>
          <p14:tracePt t="518653" x="6337300" y="4394200"/>
          <p14:tracePt t="518655" x="6311900" y="4381500"/>
          <p14:tracePt t="518672" x="6261100" y="4356100"/>
          <p14:tracePt t="518685" x="6210300" y="4324350"/>
          <p14:tracePt t="518704" x="6146800" y="4292600"/>
          <p14:tracePt t="518720" x="6096000" y="4279900"/>
          <p14:tracePt t="518737" x="6083300" y="4279900"/>
          <p14:tracePt t="518754" x="6070600" y="4292600"/>
          <p14:tracePt t="518770" x="6057900" y="4305300"/>
          <p14:tracePt t="518787" x="6038850" y="4311650"/>
          <p14:tracePt t="518803" x="6026150" y="4318000"/>
          <p14:tracePt t="518823" x="6007100" y="4324350"/>
          <p14:tracePt t="518840" x="6000750" y="4324350"/>
          <p14:tracePt t="518841" x="6000750" y="4330700"/>
          <p14:tracePt t="518854" x="5994400" y="4330700"/>
          <p14:tracePt t="518871" x="5988050" y="4330700"/>
          <p14:tracePt t="518887" x="6000750" y="4362450"/>
          <p14:tracePt t="518905" x="6032500" y="4413250"/>
          <p14:tracePt t="518920" x="6051550" y="4451350"/>
          <p14:tracePt t="518937" x="6051550" y="4483100"/>
          <p14:tracePt t="518957" x="6051550" y="4495800"/>
          <p14:tracePt t="518970" x="6045200" y="4502150"/>
          <p14:tracePt t="518987" x="6038850" y="4508500"/>
          <p14:tracePt t="519021" x="6032500" y="4508500"/>
          <p14:tracePt t="519054" x="6038850" y="4521200"/>
          <p14:tracePt t="519070" x="6070600" y="4533900"/>
          <p14:tracePt t="519087" x="6102350" y="4546600"/>
          <p14:tracePt t="519104" x="6127750" y="4552950"/>
          <p14:tracePt t="519120" x="6134100" y="4559300"/>
          <p14:tracePt t="519181" x="6140450" y="4559300"/>
          <p14:tracePt t="519188" x="6153150" y="4559300"/>
          <p14:tracePt t="519204" x="6191250" y="4597400"/>
          <p14:tracePt t="519221" x="6216650" y="4635500"/>
          <p14:tracePt t="519239" x="6223000" y="4667250"/>
          <p14:tracePt t="519254" x="6223000" y="4699000"/>
          <p14:tracePt t="519271" x="6223000" y="4718050"/>
          <p14:tracePt t="519288" x="6216650" y="4718050"/>
          <p14:tracePt t="519321" x="6210300" y="4718050"/>
          <p14:tracePt t="519338" x="6210300" y="4711700"/>
          <p14:tracePt t="519371" x="6223000" y="4711700"/>
          <p14:tracePt t="519388" x="6242050" y="4724400"/>
          <p14:tracePt t="519405" x="6248400" y="4724400"/>
          <p14:tracePt t="519423" x="6261100" y="4724400"/>
          <p14:tracePt t="519437" x="6273800" y="4718050"/>
          <p14:tracePt t="519454" x="6280150" y="4699000"/>
          <p14:tracePt t="519471" x="6286500" y="4673600"/>
          <p14:tracePt t="519488" x="6292850" y="4654550"/>
          <p14:tracePt t="519505" x="6299200" y="4648200"/>
          <p14:tracePt t="519537" x="6311900" y="4648200"/>
          <p14:tracePt t="519553" x="6318250" y="4648200"/>
          <p14:tracePt t="519571" x="6324600" y="4648200"/>
          <p14:tracePt t="519588" x="6330950" y="4648200"/>
          <p14:tracePt t="519604" x="6337300" y="4635500"/>
          <p14:tracePt t="519621" x="6343650" y="4629150"/>
          <p14:tracePt t="519638" x="6356350" y="4603750"/>
          <p14:tracePt t="519654" x="6362700" y="4584700"/>
          <p14:tracePt t="519671" x="6362700" y="4578350"/>
          <p14:tracePt t="519688" x="6362700" y="4572000"/>
          <p14:tracePt t="519754" x="6362700" y="4565650"/>
          <p14:tracePt t="519771" x="6350000" y="4559300"/>
          <p14:tracePt t="519775" x="6343650" y="4552950"/>
          <p14:tracePt t="519788" x="6337300" y="4546600"/>
          <p14:tracePt t="519805" x="6318250" y="4533900"/>
          <p14:tracePt t="519807" x="6305550" y="4527550"/>
          <p14:tracePt t="519824" x="6286500" y="4514850"/>
          <p14:tracePt t="519840" x="6267450" y="4502150"/>
          <p14:tracePt t="519855" x="6248400" y="4495800"/>
          <p14:tracePt t="519871" x="6242050" y="4489450"/>
          <p14:tracePt t="519888" x="6235700" y="4483100"/>
          <p14:tracePt t="519905" x="6223000" y="4483100"/>
          <p14:tracePt t="519921" x="6203950" y="4483100"/>
          <p14:tracePt t="519938" x="6184900" y="4483100"/>
          <p14:tracePt t="519955" x="6153150" y="4483100"/>
          <p14:tracePt t="519971" x="6115050" y="4476750"/>
          <p14:tracePt t="519988" x="6089650" y="4476750"/>
          <p14:tracePt t="520004" x="6057900" y="4476750"/>
          <p14:tracePt t="520021" x="6032500" y="4476750"/>
          <p14:tracePt t="520038" x="6007100" y="4476750"/>
          <p14:tracePt t="520055" x="5975350" y="4476750"/>
          <p14:tracePt t="520071" x="5956300" y="4476750"/>
          <p14:tracePt t="529261" x="5949950" y="4476750"/>
          <p14:tracePt t="529279" x="5943600" y="4476750"/>
          <p14:tracePt t="529297" x="5918200" y="4476750"/>
          <p14:tracePt t="529313" x="5880100" y="4495800"/>
          <p14:tracePt t="529329" x="5810250" y="4546600"/>
          <p14:tracePt t="529347" x="5778500" y="4559300"/>
          <p14:tracePt t="529362" x="5765800" y="4559300"/>
          <p14:tracePt t="529363" x="5753100" y="4565650"/>
          <p14:tracePt t="529379" x="5734050" y="4565650"/>
          <p14:tracePt t="529429" x="5746750" y="4578350"/>
          <p14:tracePt t="529448" x="5829300" y="4635500"/>
          <p14:tracePt t="529463" x="5994400" y="4724400"/>
          <p14:tracePt t="529480" x="6140450" y="4781550"/>
          <p14:tracePt t="529496" x="6248400" y="4826000"/>
          <p14:tracePt t="529513" x="6299200" y="4845050"/>
          <p14:tracePt t="529529" x="6356350" y="4857750"/>
          <p14:tracePt t="529546" x="6400800" y="4864100"/>
          <p14:tracePt t="529564" x="6426200" y="4864100"/>
          <p14:tracePt t="529579" x="6432550" y="4851400"/>
          <p14:tracePt t="529596" x="6432550" y="4838700"/>
          <p14:tracePt t="529613" x="6407150" y="4826000"/>
          <p14:tracePt t="529629" x="6343650" y="4826000"/>
          <p14:tracePt t="529646" x="6216650" y="4813300"/>
          <p14:tracePt t="529662" x="6146800" y="4794250"/>
          <p14:tracePt t="529679" x="6076950" y="4749800"/>
          <p14:tracePt t="532489" x="6083300" y="4749800"/>
          <p14:tracePt t="532498" x="6089650" y="4749800"/>
          <p14:tracePt t="532515" x="6102350" y="4749800"/>
          <p14:tracePt t="532533" x="6121400" y="4737100"/>
          <p14:tracePt t="532548" x="6159500" y="4724400"/>
          <p14:tracePt t="532565" x="6210300" y="4718050"/>
          <p14:tracePt t="532582" x="6267450" y="4711700"/>
          <p14:tracePt t="532599" x="6305550" y="4699000"/>
          <p14:tracePt t="532615" x="6337300" y="4692650"/>
          <p14:tracePt t="532632" x="6369050" y="4686300"/>
          <p14:tracePt t="532649" x="6388100" y="4667250"/>
          <p14:tracePt t="532665" x="6413500" y="4648200"/>
          <p14:tracePt t="532682" x="6438900" y="4616450"/>
          <p14:tracePt t="532699" x="6464300" y="4565650"/>
          <p14:tracePt t="532716" x="6464300" y="4514850"/>
          <p14:tracePt t="532732" x="6445250" y="4476750"/>
          <p14:tracePt t="532749" x="6426200" y="4451350"/>
          <p14:tracePt t="532766" x="6356350" y="4406900"/>
          <p14:tracePt t="532782" x="6273800" y="4375150"/>
          <p14:tracePt t="532798" x="6254750" y="4362450"/>
          <p14:tracePt t="532815" x="6140450" y="4311650"/>
          <p14:tracePt t="532832" x="6121400" y="4305300"/>
          <p14:tracePt t="532848" x="6108700" y="4298950"/>
          <p14:tracePt t="532865" x="6102350" y="4298950"/>
          <p14:tracePt t="532882" x="6089650" y="4298950"/>
          <p14:tracePt t="532899" x="6083300" y="4305300"/>
          <p14:tracePt t="532915" x="6064250" y="4305300"/>
          <p14:tracePt t="532932" x="6051550" y="4311650"/>
          <p14:tracePt t="532949" x="6045200" y="4311650"/>
          <p14:tracePt t="532965" x="6032500" y="4318000"/>
          <p14:tracePt t="532982" x="6026150" y="4324350"/>
          <p14:tracePt t="532984" x="6013450" y="4330700"/>
          <p14:tracePt t="532999" x="6000750" y="4337050"/>
          <p14:tracePt t="533016" x="5975350" y="4362450"/>
          <p14:tracePt t="533032" x="5969000" y="4368800"/>
          <p14:tracePt t="533049" x="5969000" y="4375150"/>
          <p14:tracePt t="533099" x="5962650" y="4375150"/>
          <p14:tracePt t="533116" x="5937250" y="4356100"/>
          <p14:tracePt t="533132" x="5911850" y="4356100"/>
          <p14:tracePt t="533149" x="5861050" y="4356100"/>
          <p14:tracePt t="533166" x="5842000" y="4362450"/>
          <p14:tracePt t="533167" x="5810250" y="4362450"/>
          <p14:tracePt t="533182" x="5759450" y="4362450"/>
          <p14:tracePt t="533199" x="5670550" y="4343400"/>
          <p14:tracePt t="533216" x="5632450" y="4324350"/>
          <p14:tracePt t="533233" x="5613400" y="4305300"/>
          <p14:tracePt t="533249" x="5607050" y="4286250"/>
          <p14:tracePt t="533268" x="5607050" y="4267200"/>
          <p14:tracePt t="533271" x="5607050" y="4254500"/>
          <p14:tracePt t="533282" x="5607050" y="4248150"/>
          <p14:tracePt t="533299" x="5626100" y="4241800"/>
          <p14:tracePt t="533385" x="5632450" y="4254500"/>
          <p14:tracePt t="533392" x="5632450" y="4260850"/>
          <p14:tracePt t="533400" x="5632450" y="4267200"/>
          <p14:tracePt t="533417" x="5632450" y="4292600"/>
          <p14:tracePt t="533432" x="5632450" y="4305300"/>
          <p14:tracePt t="533449" x="5632450" y="4330700"/>
          <p14:tracePt t="533466" x="5632450" y="4337050"/>
          <p14:tracePt t="533517" x="5632450" y="4330700"/>
          <p14:tracePt t="533524" x="5632450" y="4324350"/>
          <p14:tracePt t="533531" x="5638800" y="4318000"/>
          <p14:tracePt t="533549" x="5664200" y="4298950"/>
          <p14:tracePt t="533566" x="5702300" y="4267200"/>
          <p14:tracePt t="533582" x="5765800" y="4222750"/>
          <p14:tracePt t="533599" x="5867400" y="4178300"/>
          <p14:tracePt t="533619" x="5949950" y="4133850"/>
          <p14:tracePt t="533620" x="6019800" y="4102100"/>
          <p14:tracePt t="533638" x="6153150" y="4044950"/>
          <p14:tracePt t="533649" x="6197600" y="4019550"/>
          <p14:tracePt t="533666" x="6223000" y="3981450"/>
          <p14:tracePt t="533683" x="6223000" y="3962400"/>
          <p14:tracePt t="533699" x="6210300" y="3949700"/>
          <p14:tracePt t="533716" x="6178550" y="3930650"/>
          <p14:tracePt t="533718" x="6146800" y="3911600"/>
          <p14:tracePt t="533732" x="6115050" y="3898900"/>
          <p14:tracePt t="533749" x="6076950" y="3879850"/>
          <p14:tracePt t="533766" x="6076950" y="3854450"/>
          <p14:tracePt t="533783" x="6096000" y="3822700"/>
          <p14:tracePt t="533799" x="6127750" y="3797300"/>
          <p14:tracePt t="533816" x="6178550" y="3784600"/>
          <p14:tracePt t="533833" x="6184900" y="3784600"/>
          <p14:tracePt t="533929" x="6178550" y="3790950"/>
          <p14:tracePt t="533936" x="6172200" y="3790950"/>
          <p14:tracePt t="533950" x="6165850" y="3797300"/>
          <p14:tracePt t="533967" x="6153150" y="3810000"/>
          <p14:tracePt t="533968" x="6146800" y="3816350"/>
          <p14:tracePt t="533983" x="6140450" y="3816350"/>
          <p14:tracePt t="533985" x="6140450" y="3822700"/>
          <p14:tracePt t="534000" x="6134100" y="3829050"/>
          <p14:tracePt t="534002" x="6127750" y="3829050"/>
          <p14:tracePt t="534017" x="6115050" y="3841750"/>
          <p14:tracePt t="534035" x="6102350" y="3854450"/>
          <p14:tracePt t="534050" x="6096000" y="3860800"/>
          <p14:tracePt t="534066" x="6083300" y="3886200"/>
          <p14:tracePt t="534083" x="6064250" y="3917950"/>
          <p14:tracePt t="534100" x="6032500" y="3975100"/>
          <p14:tracePt t="534116" x="6019800" y="4006850"/>
          <p14:tracePt t="534133" x="6007100" y="4032250"/>
          <p14:tracePt t="534150" x="6007100" y="4044950"/>
          <p14:tracePt t="534167" x="6007100" y="4051300"/>
          <p14:tracePt t="534183" x="6013450" y="4057650"/>
          <p14:tracePt t="534185" x="6019800" y="4057650"/>
          <p14:tracePt t="534200" x="6026150" y="4057650"/>
          <p14:tracePt t="534217" x="6045200" y="4064000"/>
          <p14:tracePt t="534233" x="6051550" y="4070350"/>
          <p14:tracePt t="534250" x="6064250" y="4076700"/>
          <p14:tracePt t="534266" x="6083300" y="4083050"/>
          <p14:tracePt t="534283" x="6102350" y="4083050"/>
          <p14:tracePt t="534300" x="6127750" y="4083050"/>
          <p14:tracePt t="534317" x="6159500" y="4076700"/>
          <p14:tracePt t="534333" x="6184900" y="4070350"/>
          <p14:tracePt t="534350" x="6197600" y="4057650"/>
          <p14:tracePt t="534367" x="6197600" y="4044950"/>
          <p14:tracePt t="534383" x="6197600" y="4038600"/>
          <p14:tracePt t="534400" x="6191250" y="4032250"/>
          <p14:tracePt t="534464" x="6184900" y="4032250"/>
          <p14:tracePt t="534489" x="6178550" y="4025900"/>
          <p14:tracePt t="534512" x="6172200" y="4025900"/>
          <p14:tracePt t="534519" x="6165850" y="4025900"/>
          <p14:tracePt t="534533" x="6165850" y="4032250"/>
          <p14:tracePt t="534550" x="6153150" y="4051300"/>
          <p14:tracePt t="534567" x="6153150" y="4057650"/>
          <p14:tracePt t="534583" x="6140450" y="4083050"/>
          <p14:tracePt t="534600" x="6134100" y="4095750"/>
          <p14:tracePt t="534621" x="6127750" y="4102100"/>
          <p14:tracePt t="534634" x="6121400" y="4108450"/>
          <p14:tracePt t="534827" x="6121400" y="4102100"/>
          <p14:tracePt t="534843" x="6121400" y="4095750"/>
          <p14:tracePt t="534872" x="6121400" y="4089400"/>
          <p14:tracePt t="535212" x="6115050" y="4089400"/>
          <p14:tracePt t="535228" x="6115050" y="4102100"/>
          <p14:tracePt t="535235" x="6121400" y="4114800"/>
          <p14:tracePt t="535251" x="6146800" y="4140200"/>
          <p14:tracePt t="535268" x="6165850" y="4159250"/>
          <p14:tracePt t="535284" x="6184900" y="4165600"/>
          <p14:tracePt t="535301" x="6210300" y="4171950"/>
          <p14:tracePt t="535317" x="6242050" y="4184650"/>
          <p14:tracePt t="535334" x="6286500" y="4210050"/>
          <p14:tracePt t="535351" x="6311900" y="4222750"/>
          <p14:tracePt t="535368" x="6324600" y="4235450"/>
          <p14:tracePt t="535384" x="6324600" y="4248150"/>
          <p14:tracePt t="535401" x="6324600" y="4267200"/>
          <p14:tracePt t="535403" x="6324600" y="4273550"/>
          <p14:tracePt t="535422" x="6318250" y="4286250"/>
          <p14:tracePt t="535434" x="6305550" y="4292600"/>
          <p14:tracePt t="535451" x="6292850" y="4305300"/>
          <p14:tracePt t="535467" x="6273800" y="4318000"/>
          <p14:tracePt t="535484" x="6261100" y="4330700"/>
          <p14:tracePt t="535501" x="6248400" y="4343400"/>
          <p14:tracePt t="535517" x="6242050" y="4356100"/>
          <p14:tracePt t="535534" x="6235700" y="4362450"/>
          <p14:tracePt t="535584" x="6235700" y="4349750"/>
          <p14:tracePt t="535601" x="6235700" y="4324350"/>
          <p14:tracePt t="535620" x="6229350" y="4298950"/>
          <p14:tracePt t="535622" x="6229350" y="4279900"/>
          <p14:tracePt t="535638" x="6229350" y="4248150"/>
          <p14:tracePt t="535651" x="6229350" y="4241800"/>
          <p14:tracePt t="535668" x="6235700" y="4229100"/>
          <p14:tracePt t="535718" x="6229350" y="4229100"/>
          <p14:tracePt t="535734" x="6210300" y="4248150"/>
          <p14:tracePt t="535750" x="6197600" y="4292600"/>
          <p14:tracePt t="535768" x="6178550" y="4337050"/>
          <p14:tracePt t="535784" x="6146800" y="4387850"/>
          <p14:tracePt t="535802" x="6134100" y="4419600"/>
          <p14:tracePt t="535818" x="6121400" y="4445000"/>
          <p14:tracePt t="535835" x="6115050" y="4457700"/>
          <p14:tracePt t="535837" x="6115050" y="4464050"/>
          <p14:tracePt t="535852" x="6121400" y="4476750"/>
          <p14:tracePt t="535868" x="6121400" y="4483100"/>
          <p14:tracePt t="535869" x="6127750" y="4483100"/>
          <p14:tracePt t="535885" x="6134100" y="4489450"/>
          <p14:tracePt t="535902" x="6146800" y="4489450"/>
          <p14:tracePt t="535918" x="6159500" y="4489450"/>
          <p14:tracePt t="535935" x="6178550" y="4489450"/>
          <p14:tracePt t="535952" x="6210300" y="4489450"/>
          <p14:tracePt t="535970" x="6235700" y="4489450"/>
          <p14:tracePt t="535985" x="6254750" y="4489450"/>
          <p14:tracePt t="536001" x="6273800" y="4483100"/>
          <p14:tracePt t="536018" x="6299200" y="4464050"/>
          <p14:tracePt t="536035" x="6318250" y="4451350"/>
          <p14:tracePt t="536051" x="6324600" y="4445000"/>
          <p14:tracePt t="536152" x="6292850" y="4425950"/>
          <p14:tracePt t="536168" x="6267450" y="4400550"/>
          <p14:tracePt t="536185" x="6254750" y="4387850"/>
          <p14:tracePt t="536204" x="6235700" y="4368800"/>
          <p14:tracePt t="536219" x="6229350" y="4362450"/>
          <p14:tracePt t="536235" x="6223000" y="4356100"/>
          <p14:tracePt t="536251" x="6223000" y="4349750"/>
          <p14:tracePt t="536302" x="6210300" y="4349750"/>
          <p14:tracePt t="536318" x="6134100" y="4349750"/>
          <p14:tracePt t="536335" x="6038850" y="4356100"/>
          <p14:tracePt t="536337" x="6000750" y="4356100"/>
          <p14:tracePt t="536351" x="5956300" y="4356100"/>
          <p14:tracePt t="536353" x="5924550" y="4356100"/>
          <p14:tracePt t="536373" x="5886450" y="4349750"/>
          <p14:tracePt t="536394" x="5886450" y="4356100"/>
          <p14:tracePt t="536402" x="5886450" y="4362450"/>
          <p14:tracePt t="536417" x="5899150" y="4375150"/>
          <p14:tracePt t="536435" x="5918200" y="4400550"/>
          <p14:tracePt t="536451" x="5943600" y="4419600"/>
          <p14:tracePt t="536468" x="5969000" y="4438650"/>
          <p14:tracePt t="536485" x="6007100" y="4451350"/>
          <p14:tracePt t="536502" x="6057900" y="4476750"/>
          <p14:tracePt t="536518" x="6108700" y="4502150"/>
          <p14:tracePt t="536535" x="6191250" y="4533900"/>
          <p14:tracePt t="536552" x="6254750" y="4552950"/>
          <p14:tracePt t="536570" x="6299200" y="4552950"/>
          <p14:tracePt t="536585" x="6311900" y="4552950"/>
          <p14:tracePt t="536602" x="6330950" y="4527550"/>
          <p14:tracePt t="536620" x="6350000" y="4508500"/>
          <p14:tracePt t="536635" x="6369050" y="4483100"/>
          <p14:tracePt t="536652" x="6388100" y="4457700"/>
          <p14:tracePt t="536668" x="6400800" y="4432300"/>
          <p14:tracePt t="536686" x="6400800" y="4413250"/>
          <p14:tracePt t="536702" x="6394450" y="4400550"/>
          <p14:tracePt t="536718" x="6362700" y="4381500"/>
          <p14:tracePt t="536735" x="6311900" y="4362450"/>
          <p14:tracePt t="536751" x="6242050" y="4337050"/>
          <p14:tracePt t="536769" x="6159500" y="4305300"/>
          <p14:tracePt t="536785" x="6102350" y="4273550"/>
          <p14:tracePt t="536802" x="6070600" y="4254500"/>
          <p14:tracePt t="536819" x="6051550" y="4241800"/>
          <p14:tracePt t="536835" x="6045200" y="4235450"/>
          <p14:tracePt t="536838" x="6045200" y="4241800"/>
          <p14:tracePt t="536852" x="6045200" y="4254500"/>
          <p14:tracePt t="536869" x="6032500" y="4279900"/>
          <p14:tracePt t="536886" x="5981700" y="4318000"/>
          <p14:tracePt t="536902" x="5937250" y="4337050"/>
          <p14:tracePt t="536919" x="5873750" y="4356100"/>
          <p14:tracePt t="536934" x="5848350" y="4368800"/>
          <p14:tracePt t="536952" x="5842000" y="4381500"/>
          <p14:tracePt t="536969" x="5842000" y="4400550"/>
          <p14:tracePt t="536985" x="5886450" y="4445000"/>
          <p14:tracePt t="537005" x="6007100" y="4483100"/>
          <p14:tracePt t="537021" x="6121400" y="4502150"/>
          <p14:tracePt t="537023" x="6165850" y="4502150"/>
          <p14:tracePt t="537034" x="6197600" y="4502150"/>
          <p14:tracePt t="537052" x="6254750" y="4502150"/>
          <p14:tracePt t="537069" x="6280150" y="4483100"/>
          <p14:tracePt t="537086" x="6286500" y="4470400"/>
          <p14:tracePt t="537087" x="6286500" y="4457700"/>
          <p14:tracePt t="537103" x="6286500" y="4425950"/>
          <p14:tracePt t="537119" x="6273800" y="4394200"/>
          <p14:tracePt t="537135" x="6261100" y="4362450"/>
          <p14:tracePt t="537152" x="6242050" y="4330700"/>
          <p14:tracePt t="537169" x="6223000" y="4298950"/>
          <p14:tracePt t="537186" x="6197600" y="4273550"/>
          <p14:tracePt t="537202" x="6172200" y="4254500"/>
          <p14:tracePt t="537219" x="6134100" y="4241800"/>
          <p14:tracePt t="537236" x="6108700" y="4241800"/>
          <p14:tracePt t="537252" x="6070600" y="4241800"/>
          <p14:tracePt t="537269" x="6045200" y="4241800"/>
          <p14:tracePt t="537286" x="6000750" y="4241800"/>
          <p14:tracePt t="537303" x="5949950" y="4254500"/>
          <p14:tracePt t="537319" x="5892800" y="4279900"/>
          <p14:tracePt t="537321" x="5861050" y="4298950"/>
          <p14:tracePt t="537336" x="5854700" y="4305300"/>
          <p14:tracePt t="537353" x="5835650" y="4337050"/>
          <p14:tracePt t="537370" x="5848350" y="4387850"/>
          <p14:tracePt t="537386" x="5886450" y="4425950"/>
          <p14:tracePt t="537403" x="5956300" y="4457700"/>
          <p14:tracePt t="537420" x="6038850" y="4483100"/>
          <p14:tracePt t="537436" x="6127750" y="4495800"/>
          <p14:tracePt t="537452" x="6203950" y="4495800"/>
          <p14:tracePt t="537469" x="6254750" y="4495800"/>
          <p14:tracePt t="537486" x="6292850" y="4495800"/>
          <p14:tracePt t="537503" x="6324600" y="4489450"/>
          <p14:tracePt t="537519" x="6337300" y="4476750"/>
          <p14:tracePt t="537535" x="6343650" y="4457700"/>
          <p14:tracePt t="537553" x="6337300" y="4432300"/>
          <p14:tracePt t="537570" x="6305550" y="4406900"/>
          <p14:tracePt t="537586" x="6280150" y="4400550"/>
          <p14:tracePt t="537602" x="6216650" y="4400550"/>
          <p14:tracePt t="537619" x="6172200" y="4406900"/>
          <p14:tracePt t="537636" x="6102350" y="4432300"/>
          <p14:tracePt t="537652" x="6076950" y="4457700"/>
          <p14:tracePt t="537669" x="6083300" y="4489450"/>
          <p14:tracePt t="537685" x="6102350" y="4527550"/>
          <p14:tracePt t="537703" x="6121400" y="4565650"/>
          <p14:tracePt t="537719" x="6134100" y="4591050"/>
          <p14:tracePt t="537736" x="6146800" y="4610100"/>
          <p14:tracePt t="537755" x="6165850" y="4629150"/>
          <p14:tracePt t="537769" x="6172200" y="4629150"/>
          <p14:tracePt t="537771" x="6172200" y="4635500"/>
          <p14:tracePt t="537786" x="6184900" y="4641850"/>
          <p14:tracePt t="537820" x="6165850" y="4641850"/>
          <p14:tracePt t="537837" x="6064250" y="4654550"/>
          <p14:tracePt t="537853" x="5943600" y="4667250"/>
          <p14:tracePt t="537869" x="5918200" y="4667250"/>
          <p14:tracePt t="540312" x="5911850" y="4667250"/>
          <p14:tracePt t="540319" x="5899150" y="4667250"/>
          <p14:tracePt t="540328" x="5873750" y="4654550"/>
          <p14:tracePt t="540338" x="5848350" y="4648200"/>
          <p14:tracePt t="540355" x="5797550" y="4648200"/>
          <p14:tracePt t="540372" x="5772150" y="4648200"/>
          <p14:tracePt t="540389" x="5765800" y="4648200"/>
          <p14:tracePt t="540445" x="5797550" y="4648200"/>
          <p14:tracePt t="540455" x="5829300" y="4641850"/>
          <p14:tracePt t="540472" x="5956300" y="4641850"/>
          <p14:tracePt t="540489" x="6089650" y="4641850"/>
          <p14:tracePt t="540504" x="6172200" y="4616450"/>
          <p14:tracePt t="540521" x="6229350" y="4584700"/>
          <p14:tracePt t="540539" x="6254750" y="4552950"/>
          <p14:tracePt t="540557" x="6280150" y="4476750"/>
          <p14:tracePt t="540572" x="6280150" y="4451350"/>
          <p14:tracePt t="540588" x="6280150" y="4375150"/>
          <p14:tracePt t="540590" x="6280150" y="4324350"/>
          <p14:tracePt t="540605" x="6280150" y="4260850"/>
          <p14:tracePt t="540627" x="6280150" y="4184650"/>
          <p14:tracePt t="540638" x="6267450" y="4127500"/>
          <p14:tracePt t="540655" x="6235700" y="4064000"/>
          <p14:tracePt t="540677" x="6172200" y="3987800"/>
          <p14:tracePt t="540689" x="6159500" y="3975100"/>
          <p14:tracePt t="540706" x="6127750" y="3949700"/>
          <p14:tracePt t="540722" x="6121400" y="3943350"/>
          <p14:tracePt t="540739" x="6115050" y="3956050"/>
          <p14:tracePt t="540756" x="6076950" y="4000500"/>
          <p14:tracePt t="540773" x="6070600" y="4006850"/>
          <p14:tracePt t="540789" x="6051550" y="4044950"/>
          <p14:tracePt t="540805" x="6051550" y="4051300"/>
          <p14:tracePt t="540895" x="6051550" y="4057650"/>
          <p14:tracePt t="540919" x="6051550" y="4064000"/>
          <p14:tracePt t="541483" x="6051550" y="4076700"/>
          <p14:tracePt t="541500" x="6045200" y="4114800"/>
          <p14:tracePt t="541510" x="6038850" y="4146550"/>
          <p14:tracePt t="541522" x="6032500" y="4222750"/>
          <p14:tracePt t="541539" x="6070600" y="4267200"/>
          <p14:tracePt t="541556" x="6134100" y="4292600"/>
          <p14:tracePt t="541573" x="6178550" y="4305300"/>
          <p14:tracePt t="541589" x="6223000" y="4311650"/>
          <p14:tracePt t="541606" x="6248400" y="4311650"/>
          <p14:tracePt t="541623" x="6267450" y="4311650"/>
          <p14:tracePt t="541640" x="6299200" y="4311650"/>
          <p14:tracePt t="541656" x="6337300" y="4324350"/>
          <p14:tracePt t="541659" x="6362700" y="4330700"/>
          <p14:tracePt t="541673" x="6388100" y="4337050"/>
          <p14:tracePt t="541675" x="6419850" y="4349750"/>
          <p14:tracePt t="541695" x="6451600" y="4362450"/>
          <p14:tracePt t="541706" x="6464300" y="4362450"/>
          <p14:tracePt t="541709" x="6477000" y="4368800"/>
          <p14:tracePt t="541725" x="6502400" y="4368800"/>
          <p14:tracePt t="541740" x="6527800" y="4368800"/>
          <p14:tracePt t="541758" x="6597650" y="4362450"/>
          <p14:tracePt t="541773" x="6623050" y="4356100"/>
          <p14:tracePt t="541789" x="6642100" y="4349750"/>
          <p14:tracePt t="541806" x="6648450" y="4349750"/>
          <p14:tracePt t="541824" x="6667500" y="4349750"/>
          <p14:tracePt t="541839" x="6686550" y="4349750"/>
          <p14:tracePt t="541856" x="6711950" y="4349750"/>
          <p14:tracePt t="541873" x="6737350" y="4343400"/>
          <p14:tracePt t="541889" x="6762750" y="4330700"/>
          <p14:tracePt t="541907" x="6769100" y="4311650"/>
          <p14:tracePt t="541909" x="6769100" y="4305300"/>
          <p14:tracePt t="541923" x="6762750" y="4298950"/>
          <p14:tracePt t="541924" x="6743700" y="4279900"/>
          <p14:tracePt t="541939" x="6737350" y="4267200"/>
          <p14:tracePt t="541941" x="6731000" y="4260850"/>
          <p14:tracePt t="541955" x="6711950" y="4241800"/>
          <p14:tracePt t="541973" x="6692900" y="4222750"/>
          <p14:tracePt t="541975" x="6673850" y="4203700"/>
          <p14:tracePt t="541989" x="6661150" y="4191000"/>
          <p14:tracePt t="542006" x="6648450" y="4159250"/>
          <p14:tracePt t="542023" x="6642100" y="4140200"/>
          <p14:tracePt t="542040" x="6642100" y="4133850"/>
          <p14:tracePt t="542056" x="6635750" y="4133850"/>
          <p14:tracePt t="542073" x="6604000" y="4140200"/>
          <p14:tracePt t="542090" x="6553200" y="4159250"/>
          <p14:tracePt t="542106" x="6508750" y="4191000"/>
          <p14:tracePt t="542123" x="6438900" y="4229100"/>
          <p14:tracePt t="542141" x="6407150" y="4260850"/>
          <p14:tracePt t="542159" x="6400800" y="4311650"/>
          <p14:tracePt t="542173" x="6413500" y="4330700"/>
          <p14:tracePt t="542175" x="6432550" y="4343400"/>
          <p14:tracePt t="542190" x="6451600" y="4362450"/>
          <p14:tracePt t="542207" x="6553200" y="4432300"/>
          <p14:tracePt t="542224" x="6591300" y="4457700"/>
          <p14:tracePt t="542240" x="6610350" y="4464050"/>
          <p14:tracePt t="542241" x="6623050" y="4470400"/>
          <p14:tracePt t="542257" x="6680200" y="4476750"/>
          <p14:tracePt t="542273" x="6724650" y="4464050"/>
          <p14:tracePt t="542289" x="6781800" y="4419600"/>
          <p14:tracePt t="542307" x="6813550" y="4381500"/>
          <p14:tracePt t="542323" x="6832600" y="4337050"/>
          <p14:tracePt t="542340" x="6845300" y="4273550"/>
          <p14:tracePt t="542357" x="6845300" y="4229100"/>
          <p14:tracePt t="542376" x="6832600" y="4152900"/>
          <p14:tracePt t="542390" x="6826250" y="4133850"/>
          <p14:tracePt t="542407" x="6794500" y="4095750"/>
          <p14:tracePt t="542423" x="6724650" y="4025900"/>
          <p14:tracePt t="542440" x="6692900" y="4006850"/>
          <p14:tracePt t="542456" x="6661150" y="3994150"/>
          <p14:tracePt t="542473" x="6616700" y="3981450"/>
          <p14:tracePt t="542492" x="6584950" y="3975100"/>
          <p14:tracePt t="542507" x="6540500" y="3975100"/>
          <p14:tracePt t="542524" x="6521450" y="3994150"/>
          <p14:tracePt t="542540" x="6508750" y="4038600"/>
          <p14:tracePt t="542557" x="6496050" y="4121150"/>
          <p14:tracePt t="542573" x="6489700" y="4171950"/>
          <p14:tracePt t="542590" x="6489700" y="4222750"/>
          <p14:tracePt t="542607" x="6508750" y="4311650"/>
          <p14:tracePt t="542624" x="6553200" y="4356100"/>
          <p14:tracePt t="542640" x="6648450" y="4394200"/>
          <p14:tracePt t="542657" x="6718300" y="4394200"/>
          <p14:tracePt t="542674" x="6794500" y="4362450"/>
          <p14:tracePt t="542691" x="6845300" y="4311650"/>
          <p14:tracePt t="542707" x="6870700" y="4279900"/>
          <p14:tracePt t="542723" x="6889750" y="4229100"/>
          <p14:tracePt t="542740" x="6896100" y="4203700"/>
          <p14:tracePt t="542757" x="6896100" y="4191000"/>
          <p14:tracePt t="542774" x="6889750" y="4197350"/>
          <p14:tracePt t="542790" x="6858000" y="4235450"/>
          <p14:tracePt t="542807" x="6819900" y="4279900"/>
          <p14:tracePt t="542824" x="6781800" y="4324350"/>
          <p14:tracePt t="542840" x="6743700" y="4368800"/>
          <p14:tracePt t="542857" x="6718300" y="4394200"/>
          <p14:tracePt t="542874" x="6692900" y="4419600"/>
          <p14:tracePt t="542893" x="6667500" y="4445000"/>
          <p14:tracePt t="542907" x="6667500" y="4451350"/>
          <p14:tracePt t="542909" x="6661150" y="4464050"/>
          <p14:tracePt t="542924" x="6661150" y="4476750"/>
          <p14:tracePt t="542941" x="6661150" y="4508500"/>
          <p14:tracePt t="542958" x="6661150" y="4533900"/>
          <p14:tracePt t="542996" x="6667500" y="4533900"/>
          <p14:tracePt t="543024" x="6692900" y="4495800"/>
          <p14:tracePt t="543040" x="6692900" y="4489450"/>
          <p14:tracePt t="543057" x="6699250" y="4464050"/>
          <p14:tracePt t="543148" x="6699250" y="4457700"/>
          <p14:tracePt t="543164" x="6699250" y="4451350"/>
          <p14:tracePt t="543174" x="6699250" y="4445000"/>
          <p14:tracePt t="543191" x="6705600" y="4425950"/>
          <p14:tracePt t="543210" x="6724650" y="4400550"/>
          <p14:tracePt t="543227" x="6737350" y="4394200"/>
          <p14:tracePt t="543241" x="6743700" y="4387850"/>
          <p14:tracePt t="543257" x="6762750" y="4375150"/>
          <p14:tracePt t="543275" x="6769100" y="4362450"/>
          <p14:tracePt t="543294" x="6775450" y="4349750"/>
          <p14:tracePt t="543307" x="6781800" y="4343400"/>
          <p14:tracePt t="543324" x="6788150" y="4330700"/>
          <p14:tracePt t="543342" x="6794500" y="4318000"/>
          <p14:tracePt t="543358" x="6800850" y="4298950"/>
          <p14:tracePt t="543374" x="6800850" y="4286250"/>
          <p14:tracePt t="543424" x="6800850" y="4279900"/>
          <p14:tracePt t="543441" x="6788150" y="4267200"/>
          <p14:tracePt t="543457" x="6775450" y="4254500"/>
          <p14:tracePt t="543474" x="6762750" y="4235450"/>
          <p14:tracePt t="543491" x="6750050" y="4222750"/>
          <p14:tracePt t="543508" x="6737350" y="4210050"/>
          <p14:tracePt t="543525" x="6731000" y="4210050"/>
          <p14:tracePt t="543541" x="6718300" y="4203700"/>
          <p14:tracePt t="543556" x="6699250" y="4197350"/>
          <p14:tracePt t="543575" x="6680200" y="4184650"/>
          <p14:tracePt t="543591" x="6661150" y="4178300"/>
          <p14:tracePt t="543608" x="6648450" y="4171950"/>
          <p14:tracePt t="543625" x="6642100" y="4165600"/>
          <p14:tracePt t="543641" x="6635750" y="4165600"/>
          <p14:tracePt t="543753" x="6629400" y="4165600"/>
          <p14:tracePt t="543762" x="6623050" y="4165600"/>
          <p14:tracePt t="543783" x="6616700" y="4165600"/>
          <p14:tracePt t="543792" x="6616700" y="4171950"/>
          <p14:tracePt t="543809" x="6610350" y="4178300"/>
          <p14:tracePt t="543824" x="6604000" y="4184650"/>
          <p14:tracePt t="543841" x="6597650" y="4184650"/>
          <p14:tracePt t="543861" x="6584950" y="4203700"/>
          <p14:tracePt t="543875" x="6565900" y="4216400"/>
          <p14:tracePt t="543890" x="6553200" y="4235450"/>
          <p14:tracePt t="543908" x="6546850" y="4241800"/>
          <p14:tracePt t="543924" x="6534150" y="4260850"/>
          <p14:tracePt t="543941" x="6521450" y="4279900"/>
          <p14:tracePt t="543958" x="6515100" y="4292600"/>
          <p14:tracePt t="543977" x="6508750" y="4305300"/>
          <p14:tracePt t="544026" x="6508750" y="4311650"/>
          <p14:tracePt t="544041" x="6508750" y="4330700"/>
          <p14:tracePt t="544058" x="6508750" y="4356100"/>
          <p14:tracePt t="544075" x="6508750" y="4375150"/>
          <p14:tracePt t="544092" x="6508750" y="4400550"/>
          <p14:tracePt t="544108" x="6508750" y="4406900"/>
          <p14:tracePt t="544158" x="6521450" y="4413250"/>
          <p14:tracePt t="544175" x="6546850" y="4432300"/>
          <p14:tracePt t="544191" x="6565900" y="4451350"/>
          <p14:tracePt t="544207" x="6584950" y="4476750"/>
          <p14:tracePt t="544225" x="6604000" y="4502150"/>
          <p14:tracePt t="544242" x="6635750" y="4521200"/>
          <p14:tracePt t="544259" x="6648450" y="4527550"/>
          <p14:tracePt t="544275" x="6661150" y="4527550"/>
          <p14:tracePt t="544292" x="6673850" y="4527550"/>
          <p14:tracePt t="544308" x="6686550" y="4521200"/>
          <p14:tracePt t="544325" x="6692900" y="4514850"/>
          <p14:tracePt t="544375" x="6711950" y="4508500"/>
          <p14:tracePt t="544391" x="6731000" y="4502150"/>
          <p14:tracePt t="544408" x="6750050" y="4489450"/>
          <p14:tracePt t="544425" x="6769100" y="4476750"/>
          <p14:tracePt t="544442" x="6781800" y="4464050"/>
          <p14:tracePt t="544458" x="6794500" y="4432300"/>
          <p14:tracePt t="544476" x="6794500" y="4400550"/>
          <p14:tracePt t="544494" x="6794500" y="4381500"/>
          <p14:tracePt t="544508" x="6794500" y="4375150"/>
          <p14:tracePt t="544510" x="6794500" y="4368800"/>
          <p14:tracePt t="544525" x="6794500" y="4362450"/>
          <p14:tracePt t="544542" x="6794500" y="4349750"/>
          <p14:tracePt t="544558" x="6794500" y="4337050"/>
          <p14:tracePt t="544575" x="6794500" y="4324350"/>
          <p14:tracePt t="544592" x="6794500" y="4311650"/>
          <p14:tracePt t="544608" x="6788150" y="4279900"/>
          <p14:tracePt t="544626" x="6775450" y="4248150"/>
          <p14:tracePt t="544642" x="6756400" y="4222750"/>
          <p14:tracePt t="544658" x="6737350" y="4197350"/>
          <p14:tracePt t="544675" x="6724650" y="4191000"/>
          <p14:tracePt t="544692" x="6718300" y="4184650"/>
          <p14:tracePt t="544712" x="6705600" y="4178300"/>
          <p14:tracePt t="544726" x="6699250" y="4178300"/>
          <p14:tracePt t="544742" x="6661150" y="4171950"/>
          <p14:tracePt t="544759" x="6635750" y="4165600"/>
          <p14:tracePt t="544775" x="6616700" y="4165600"/>
          <p14:tracePt t="544792" x="6584950" y="4159250"/>
          <p14:tracePt t="544809" x="6572250" y="4152900"/>
          <p14:tracePt t="544826" x="6565900" y="4152900"/>
          <p14:tracePt t="544859" x="6559550" y="4165600"/>
          <p14:tracePt t="544876" x="6553200" y="4184650"/>
          <p14:tracePt t="544895" x="6534150" y="4222750"/>
          <p14:tracePt t="544909" x="6534150" y="4235450"/>
          <p14:tracePt t="544910" x="6527800" y="4248150"/>
          <p14:tracePt t="544925" x="6521450" y="4254500"/>
          <p14:tracePt t="544943" x="6521450" y="4267200"/>
          <p14:tracePt t="544975" x="6521450" y="4279900"/>
          <p14:tracePt t="544992" x="6521450" y="4318000"/>
          <p14:tracePt t="545009" x="6540500" y="4368800"/>
          <p14:tracePt t="545026" x="6559550" y="4432300"/>
          <p14:tracePt t="545044" x="6572250" y="4489450"/>
          <p14:tracePt t="545060" x="6572250" y="4495800"/>
          <p14:tracePt t="545076" x="6572250" y="4502150"/>
          <p14:tracePt t="545109" x="6584950" y="4502150"/>
          <p14:tracePt t="545126" x="6597650" y="4495800"/>
          <p14:tracePt t="545142" x="6616700" y="4495800"/>
          <p14:tracePt t="545318" x="6623050" y="4495800"/>
          <p14:tracePt t="545352" x="6629400" y="4495800"/>
          <p14:tracePt t="545361" x="6635750" y="4495800"/>
          <p14:tracePt t="545376" x="6642100" y="4495800"/>
          <p14:tracePt t="545392" x="6648450" y="4495800"/>
          <p14:tracePt t="545427" x="6654800" y="4489450"/>
          <p14:tracePt t="545443" x="6661150" y="4489450"/>
          <p14:tracePt t="546113" x="6661150" y="4483100"/>
          <p14:tracePt t="546121" x="6661150" y="4476750"/>
          <p14:tracePt t="546130" x="6667500" y="4470400"/>
          <p14:tracePt t="546143" x="6673850" y="4457700"/>
          <p14:tracePt t="546161" x="6680200" y="4438650"/>
          <p14:tracePt t="546176" x="6680200" y="4432300"/>
          <p14:tracePt t="546193" x="6680200" y="4425950"/>
          <p14:tracePt t="546263" x="6680200" y="4419600"/>
          <p14:tracePt t="546278" x="6680200" y="4413250"/>
          <p14:tracePt t="546301" x="6680200" y="4394200"/>
          <p14:tracePt t="546310" x="6680200" y="4381500"/>
          <p14:tracePt t="546326" x="6680200" y="4368800"/>
          <p14:tracePt t="546343" x="6673850" y="4349750"/>
          <p14:tracePt t="546360" x="6673850" y="4330700"/>
          <p14:tracePt t="546377" x="6667500" y="4318000"/>
          <p14:tracePt t="546393" x="6667500" y="4298950"/>
          <p14:tracePt t="546411" x="6661150" y="4286250"/>
          <p14:tracePt t="546428" x="6654800" y="4260850"/>
          <p14:tracePt t="546443" x="6642100" y="4241800"/>
          <p14:tracePt t="546460" x="6629400" y="4229100"/>
          <p14:tracePt t="546477" x="6610350" y="4210050"/>
          <p14:tracePt t="546495" x="6591300" y="4197350"/>
          <p14:tracePt t="546511" x="6578600" y="4191000"/>
          <p14:tracePt t="546529" x="6565900" y="4184650"/>
          <p14:tracePt t="546543" x="6553200" y="4178300"/>
          <p14:tracePt t="546560" x="6540500" y="4178300"/>
          <p14:tracePt t="546577" x="6534150" y="4171950"/>
          <p14:tracePt t="546593" x="6527800" y="4171950"/>
          <p14:tracePt t="546611" x="6521450" y="4171950"/>
          <p14:tracePt t="546627" x="6515100" y="4178300"/>
          <p14:tracePt t="546643" x="6502400" y="4191000"/>
          <p14:tracePt t="546660" x="6496050" y="4203700"/>
          <p14:tracePt t="546677" x="6489700" y="4222750"/>
          <p14:tracePt t="546693" x="6489700" y="4260850"/>
          <p14:tracePt t="546711" x="6489700" y="4286250"/>
          <p14:tracePt t="546727" x="6502400" y="4318000"/>
          <p14:tracePt t="546744" x="6508750" y="4343400"/>
          <p14:tracePt t="546746" x="6515100" y="4356100"/>
          <p14:tracePt t="546761" x="6534150" y="4387850"/>
          <p14:tracePt t="546777" x="6565900" y="4464050"/>
          <p14:tracePt t="546793" x="6578600" y="4495800"/>
          <p14:tracePt t="546811" x="6591300" y="4514850"/>
          <p14:tracePt t="546828" x="6604000" y="4527550"/>
          <p14:tracePt t="546844" x="6616700" y="4533900"/>
          <p14:tracePt t="546860" x="6642100" y="4540250"/>
          <p14:tracePt t="546877" x="6692900" y="4527550"/>
          <p14:tracePt t="546894" x="6743700" y="4508500"/>
          <p14:tracePt t="546910" x="6769100" y="4489450"/>
          <p14:tracePt t="546927" x="6800850" y="4451350"/>
          <p14:tracePt t="546944" x="6819900" y="4400550"/>
          <p14:tracePt t="546946" x="6819900" y="4381500"/>
          <p14:tracePt t="546961" x="6819900" y="4349750"/>
          <p14:tracePt t="546977" x="6819900" y="4311650"/>
          <p14:tracePt t="546978" x="6819900" y="4292600"/>
          <p14:tracePt t="546994" x="6819900" y="4273550"/>
          <p14:tracePt t="546996" x="6819900" y="4260850"/>
          <p14:tracePt t="547010" x="6819900" y="4241800"/>
          <p14:tracePt t="547012" x="6813550" y="4229100"/>
          <p14:tracePt t="547027" x="6807200" y="4216400"/>
          <p14:tracePt t="547044" x="6794500" y="4210050"/>
          <p14:tracePt t="547060" x="6781800" y="4210050"/>
          <p14:tracePt t="547077" x="6750050" y="4203700"/>
          <p14:tracePt t="547094" x="6718300" y="4197350"/>
          <p14:tracePt t="547111" x="6667500" y="4191000"/>
          <p14:tracePt t="547127" x="6623050" y="4184650"/>
          <p14:tracePt t="547144" x="6584950" y="4184650"/>
          <p14:tracePt t="547160" x="6553200" y="4184650"/>
          <p14:tracePt t="547178" x="6508750" y="4203700"/>
          <p14:tracePt t="547194" x="6502400" y="4210050"/>
          <p14:tracePt t="547197" x="6496050" y="4216400"/>
          <p14:tracePt t="547212" x="6489700" y="4222750"/>
          <p14:tracePt t="547229" x="6483350" y="4229100"/>
          <p14:tracePt t="547244" x="6477000" y="4241800"/>
          <p14:tracePt t="547260" x="6477000" y="4248150"/>
          <p14:tracePt t="547278" x="6477000" y="4254500"/>
          <p14:tracePt t="547294" x="6470650" y="4260850"/>
          <p14:tracePt t="547353" x="6470650" y="4267200"/>
          <p14:tracePt t="547374" x="6470650" y="4273550"/>
          <p14:tracePt t="547399" x="6464300" y="4279900"/>
          <p14:tracePt t="547411" x="6464300" y="4286250"/>
          <p14:tracePt t="547433" x="6464300" y="4298950"/>
          <p14:tracePt t="547444" x="6457950" y="4305300"/>
          <p14:tracePt t="547596" x="6464300" y="4305300"/>
          <p14:tracePt t="547611" x="6470650" y="4305300"/>
          <p14:tracePt t="547637" x="6477000" y="4305300"/>
          <p14:tracePt t="547948" x="6483350" y="4311650"/>
          <p14:tracePt t="547965" x="6489700" y="4318000"/>
          <p14:tracePt t="547978" x="6502400" y="4337050"/>
          <p14:tracePt t="547995" x="6508750" y="4343400"/>
          <p14:tracePt t="548012" x="6521450" y="4349750"/>
          <p14:tracePt t="548428" x="6527800" y="4349750"/>
          <p14:tracePt t="548446" x="6540500" y="4343400"/>
          <p14:tracePt t="548463" x="6553200" y="4343400"/>
          <p14:tracePt t="548480" x="6559550" y="4343400"/>
          <p14:tracePt t="548583" x="6565900" y="4343400"/>
          <p14:tracePt t="548741" x="6565900" y="4349750"/>
          <p14:tracePt t="548938" x="6565900" y="4356100"/>
          <p14:tracePt t="548954" x="6565900" y="4362450"/>
          <p14:tracePt t="549115" x="6565900" y="4368800"/>
          <p14:tracePt t="549131" x="6565900" y="4375150"/>
          <p14:tracePt t="549139" x="6559550" y="4381500"/>
          <p14:tracePt t="549151" x="6553200" y="4381500"/>
          <p14:tracePt t="549168" x="6546850" y="4387850"/>
          <p14:tracePt t="549179" x="6540500" y="4394200"/>
          <p14:tracePt t="549469" x="6534150" y="4387850"/>
          <p14:tracePt t="549477" x="6534150" y="4381500"/>
          <p14:tracePt t="549499" x="6515100" y="4368800"/>
          <p14:tracePt t="549513" x="6502400" y="4362450"/>
          <p14:tracePt t="549529" x="6496050" y="4356100"/>
          <p14:tracePt t="549564" x="6477000" y="4356100"/>
          <p14:tracePt t="549579" x="6470650" y="4356100"/>
          <p14:tracePt t="549597" x="6388100" y="4330700"/>
          <p14:tracePt t="549613" x="6375400" y="4305300"/>
          <p14:tracePt t="549631" x="6375400" y="4267200"/>
          <p14:tracePt t="549646" x="6381750" y="4241800"/>
          <p14:tracePt t="549665" x="6400800" y="4229100"/>
          <p14:tracePt t="549680" x="6419850" y="4222750"/>
          <p14:tracePt t="549696" x="6457950" y="4222750"/>
          <p14:tracePt t="549713" x="6508750" y="4222750"/>
          <p14:tracePt t="549729" x="6553200" y="4222750"/>
          <p14:tracePt t="549745" x="6629400" y="4222750"/>
          <p14:tracePt t="549763" x="6680200" y="4210050"/>
          <p14:tracePt t="549779" x="6750050" y="4197350"/>
          <p14:tracePt t="549796" x="6794500" y="4184650"/>
          <p14:tracePt t="549799" x="6813550" y="4178300"/>
          <p14:tracePt t="549813" x="6826250" y="4171950"/>
          <p14:tracePt t="549816" x="6838950" y="4165600"/>
          <p14:tracePt t="549832" x="6845300" y="4165600"/>
          <p14:tracePt t="549869" x="6851650" y="4165600"/>
          <p14:tracePt t="549882" x="6858000" y="4165600"/>
          <p14:tracePt t="549913" x="6864350" y="4165600"/>
          <p14:tracePt t="549932" x="6877050" y="4165600"/>
          <p14:tracePt t="549980" x="6877050" y="4146550"/>
          <p14:tracePt t="549996" x="6877050" y="4127500"/>
          <p14:tracePt t="550013" x="6877050" y="4095750"/>
          <p14:tracePt t="550030" x="6877050" y="4083050"/>
          <p14:tracePt t="550047" x="6877050" y="4064000"/>
          <p14:tracePt t="550063" x="6877050" y="4057650"/>
          <p14:tracePt t="550119" x="6864350" y="4057650"/>
          <p14:tracePt t="550125" x="6851650" y="4064000"/>
          <p14:tracePt t="550133" x="6838950" y="4083050"/>
          <p14:tracePt t="550147" x="6826250" y="4108450"/>
          <p14:tracePt t="550169" x="6781800" y="4184650"/>
          <p14:tracePt t="550180" x="6781800" y="4203700"/>
          <p14:tracePt t="550181" x="6781800" y="4216400"/>
          <p14:tracePt t="550197" x="6781800" y="4229100"/>
          <p14:tracePt t="550214" x="6813550" y="4248150"/>
          <p14:tracePt t="550231" x="6838950" y="4248150"/>
          <p14:tracePt t="550246" x="6858000" y="4248150"/>
          <p14:tracePt t="550248" x="6870700" y="4248150"/>
          <p14:tracePt t="550263" x="6915150" y="4235450"/>
          <p14:tracePt t="550280" x="6946900" y="4216400"/>
          <p14:tracePt t="550297" x="6972300" y="4184650"/>
          <p14:tracePt t="550314" x="6985000" y="4159250"/>
          <p14:tracePt t="550330" x="6985000" y="4133850"/>
          <p14:tracePt t="550347" x="6978650" y="4108450"/>
          <p14:tracePt t="550366" x="6965950" y="4095750"/>
          <p14:tracePt t="550380" x="6953250" y="4089400"/>
          <p14:tracePt t="550397" x="6940550" y="4089400"/>
          <p14:tracePt t="550414" x="6921500" y="4095750"/>
          <p14:tracePt t="550417" x="6915150" y="4102100"/>
          <p14:tracePt t="550433" x="6902450" y="4114800"/>
          <p14:tracePt t="550449" x="6889750" y="4133850"/>
          <p14:tracePt t="550463" x="6883400" y="4146550"/>
          <p14:tracePt t="550497" x="6883400" y="4152900"/>
          <p14:tracePt t="550553" x="6908800" y="4146550"/>
          <p14:tracePt t="550563" x="6927850" y="4146550"/>
          <p14:tracePt t="550580" x="6953250" y="4146550"/>
          <p14:tracePt t="550599" x="6953250" y="4152900"/>
          <p14:tracePt t="550614" x="6946900" y="4159250"/>
          <p14:tracePt t="550630" x="6934200" y="4159250"/>
          <p14:tracePt t="550647" x="6927850" y="4165600"/>
          <p14:tracePt t="550663" x="6915150" y="4165600"/>
          <p14:tracePt t="550681" x="6908800" y="4165600"/>
          <p14:tracePt t="550698" x="6902450" y="4159250"/>
          <p14:tracePt t="550767" x="6908800" y="4159250"/>
          <p14:tracePt t="550824" x="6896100" y="4165600"/>
          <p14:tracePt t="550831" x="6889750" y="4171950"/>
          <p14:tracePt t="550847" x="6832600" y="4203700"/>
          <p14:tracePt t="550864" x="6762750" y="4235450"/>
          <p14:tracePt t="550880" x="6667500" y="4273550"/>
          <p14:tracePt t="550897" x="6629400" y="4279900"/>
          <p14:tracePt t="555030" x="6642100" y="4279900"/>
          <p14:tracePt t="555037" x="6692900" y="4279900"/>
          <p14:tracePt t="555051" x="6743700" y="4298950"/>
          <p14:tracePt t="555068" x="6864350" y="4368800"/>
          <p14:tracePt t="555085" x="6902450" y="4381500"/>
          <p14:tracePt t="555139" x="6908800" y="4381500"/>
          <p14:tracePt t="555146" x="6908800" y="4375150"/>
          <p14:tracePt t="555158" x="6908800" y="4368800"/>
          <p14:tracePt t="555166" x="6908800" y="4356100"/>
          <p14:tracePt t="555187" x="6915150" y="4298950"/>
          <p14:tracePt t="555201" x="6915150" y="4279900"/>
          <p14:tracePt t="555217" x="6927850" y="4184650"/>
          <p14:tracePt t="555235" x="6927850" y="4140200"/>
          <p14:tracePt t="555251" x="6927850" y="4070350"/>
          <p14:tracePt t="555267" x="6908800" y="4013200"/>
          <p14:tracePt t="555283" x="6870700" y="3911600"/>
          <p14:tracePt t="555301" x="6838950" y="3810000"/>
          <p14:tracePt t="555317" x="6807200" y="3727450"/>
          <p14:tracePt t="555334" x="6781800" y="3657600"/>
          <p14:tracePt t="555351" x="6775450" y="3632200"/>
          <p14:tracePt t="555390" x="6769100" y="3632200"/>
          <p14:tracePt t="555401" x="6769100" y="3638550"/>
          <p14:tracePt t="555418" x="6750050" y="3670300"/>
          <p14:tracePt t="555435" x="6731000" y="3733800"/>
          <p14:tracePt t="555451" x="6705600" y="3803650"/>
          <p14:tracePt t="555467" x="6654800" y="3924300"/>
          <p14:tracePt t="555469" x="6629400" y="3987800"/>
          <p14:tracePt t="555485" x="6584950" y="4121150"/>
          <p14:tracePt t="555502" x="6553200" y="4260850"/>
          <p14:tracePt t="555517" x="6565900" y="4368800"/>
          <p14:tracePt t="555534" x="6572250" y="4400550"/>
          <p14:tracePt t="555551" x="6578600" y="4406900"/>
          <p14:tracePt t="555597" x="6578600" y="4400550"/>
          <p14:tracePt t="555607" x="6578600" y="4394200"/>
          <p14:tracePt t="555619" x="6584950" y="4387850"/>
          <p14:tracePt t="555635" x="6584950" y="4375150"/>
          <p14:tracePt t="555651" x="6591300" y="4375150"/>
          <p14:tracePt t="556074" x="6584950" y="4375150"/>
          <p14:tracePt t="556092" x="6559550" y="4394200"/>
          <p14:tracePt t="556102" x="6546850" y="4406900"/>
          <p14:tracePt t="556118" x="6527800" y="4425950"/>
          <p14:tracePt t="556135" x="6515100" y="4438650"/>
          <p14:tracePt t="556152" x="6496050" y="4451350"/>
          <p14:tracePt t="556191" x="6489700" y="4451350"/>
          <p14:tracePt t="556205" x="6483350" y="4457700"/>
          <p14:tracePt t="556222" x="6470650" y="4464050"/>
          <p14:tracePt t="556235" x="6457950" y="4470400"/>
          <p14:tracePt t="556251" x="6432550" y="4489450"/>
          <p14:tracePt t="556268" x="6400800" y="4508500"/>
          <p14:tracePt t="556271" x="6388100" y="4514850"/>
          <p14:tracePt t="556285" x="6369050" y="4527550"/>
          <p14:tracePt t="556303" x="6343650" y="4552950"/>
          <p14:tracePt t="556319" x="6318250" y="4572000"/>
          <p14:tracePt t="556335" x="6299200" y="4591050"/>
          <p14:tracePt t="556352" x="6267450" y="4616450"/>
          <p14:tracePt t="556371" x="6242050" y="4641850"/>
          <p14:tracePt t="556385" x="6191250" y="4692650"/>
          <p14:tracePt t="556402" x="6153150" y="4730750"/>
          <p14:tracePt t="556418" x="6115050" y="4768850"/>
          <p14:tracePt t="556435" x="6057900" y="4826000"/>
          <p14:tracePt t="556452" x="6019800" y="4864100"/>
          <p14:tracePt t="556468" x="5988050" y="4908550"/>
          <p14:tracePt t="556472" x="5975350" y="4921250"/>
          <p14:tracePt t="556486" x="5943600" y="4953000"/>
          <p14:tracePt t="556488" x="5930900" y="4965700"/>
          <p14:tracePt t="556504" x="5873750" y="5016500"/>
          <p14:tracePt t="556519" x="5848350" y="5035550"/>
          <p14:tracePt t="556536" x="5772150" y="5099050"/>
          <p14:tracePt t="556552" x="5676900" y="5175250"/>
          <p14:tracePt t="556569" x="5632450" y="5219700"/>
          <p14:tracePt t="556570" x="5613400" y="5238750"/>
          <p14:tracePt t="556585" x="5543550" y="5314950"/>
          <p14:tracePt t="556602" x="5492750" y="5365750"/>
          <p14:tracePt t="556619" x="5378450" y="5448300"/>
          <p14:tracePt t="556635" x="5270500" y="5505450"/>
          <p14:tracePt t="556652" x="5149850" y="5562600"/>
          <p14:tracePt t="556668" x="5022850" y="5613400"/>
          <p14:tracePt t="556686" x="4883150" y="5689600"/>
          <p14:tracePt t="556704" x="4768850" y="5772150"/>
          <p14:tracePt t="556719" x="4737100" y="5797550"/>
          <p14:tracePt t="556720" x="4667250" y="5842000"/>
          <p14:tracePt t="556735" x="4584700" y="5873750"/>
          <p14:tracePt t="556753" x="4337050" y="5911850"/>
          <p14:tracePt t="556770" x="4146550" y="5911850"/>
          <p14:tracePt t="556785" x="4051300" y="5911850"/>
          <p14:tracePt t="556787" x="3962400" y="5899150"/>
          <p14:tracePt t="556802" x="3829050" y="5880100"/>
          <p14:tracePt t="556819" x="3803650" y="5873750"/>
          <p14:tracePt t="556852" x="3797300" y="5873750"/>
          <p14:tracePt t="556869" x="3759200" y="5905500"/>
          <p14:tracePt t="556884" x="3638550" y="5949950"/>
          <p14:tracePt t="556902" x="3473450" y="5975350"/>
          <p14:tracePt t="556919" x="3276600" y="5981700"/>
          <p14:tracePt t="556935" x="3130550" y="5962650"/>
          <p14:tracePt t="556952" x="3028950" y="5930900"/>
          <p14:tracePt t="556969" x="2990850" y="5899150"/>
          <p14:tracePt t="556971" x="2990850" y="5892800"/>
          <p14:tracePt t="556985" x="2990850" y="5886450"/>
          <p14:tracePt t="557019" x="2978150" y="5892800"/>
          <p14:tracePt t="557035" x="2908300" y="5905500"/>
          <p14:tracePt t="557052" x="2768600" y="5911850"/>
          <p14:tracePt t="557069" x="2635250" y="5911850"/>
          <p14:tracePt t="557086" x="2552700" y="5911850"/>
          <p14:tracePt t="557103" x="2527300" y="5905500"/>
          <p14:tracePt t="557119" x="2527300" y="5899150"/>
          <p14:tracePt t="557136" x="2520950" y="5899150"/>
          <p14:tracePt t="557152" x="2476500" y="5918200"/>
          <p14:tracePt t="557169" x="2324100" y="5949950"/>
          <p14:tracePt t="557186" x="2171700" y="5969000"/>
          <p14:tracePt t="557204" x="2025650" y="6007100"/>
          <p14:tracePt t="557218" x="1993900" y="6064250"/>
          <p14:tracePt t="557236" x="2044700" y="6134100"/>
          <p14:tracePt t="557252" x="2190750" y="6235700"/>
          <p14:tracePt t="557269" x="2362200" y="6350000"/>
          <p14:tracePt t="557289" x="2451100" y="6521450"/>
          <p14:tracePt t="557304" x="2444750" y="6597650"/>
          <p14:tracePt t="557319" x="2444750" y="6629400"/>
          <p14:tracePt t="557336" x="2438400" y="6718300"/>
          <p14:tracePt t="557339" x="2444750" y="6762750"/>
          <p14:tracePt t="557354" x="2463800" y="6813550"/>
          <p14:tracePt t="557370" x="2489200" y="6826250"/>
          <p14:tracePt t="557386" x="2540000" y="6832600"/>
          <p14:tracePt t="557388" x="2578100" y="6826250"/>
          <p14:tracePt t="557403" x="2628900" y="6813550"/>
          <p14:tracePt t="557421" x="2857500" y="6750050"/>
          <p14:tracePt t="557436" x="2978150" y="6705600"/>
          <p14:tracePt t="557452" x="3073400" y="6661150"/>
          <p14:tracePt t="557469" x="3124200" y="6629400"/>
          <p14:tracePt t="557487" x="3155950" y="6604000"/>
          <p14:tracePt t="557506" x="3181350" y="6572250"/>
          <p14:tracePt t="557508" x="3187700" y="6565900"/>
          <p14:tracePt t="557519" x="3194050" y="6553200"/>
          <p14:tracePt t="557536" x="3200400" y="6546850"/>
          <p14:tracePt t="557552" x="3200400" y="6540500"/>
          <p14:tracePt t="557569" x="3206750" y="6540500"/>
          <p14:tracePt t="557625" x="3206750" y="6534150"/>
          <p14:tracePt t="557639" x="3206750" y="6527800"/>
          <p14:tracePt t="557655" x="3213100" y="6521450"/>
          <p14:tracePt t="557669" x="3219450" y="6515100"/>
          <p14:tracePt t="557686" x="3225800" y="6508750"/>
          <p14:tracePt t="557702" x="3225800" y="6502400"/>
          <p14:tracePt t="557736" x="3225800" y="6496050"/>
          <p14:tracePt t="557769" x="3225800" y="6483350"/>
          <p14:tracePt t="557786" x="3225800" y="6477000"/>
          <p14:tracePt t="557804" x="3225800" y="6464300"/>
          <p14:tracePt t="557821" x="3225800" y="6451600"/>
          <p14:tracePt t="557837" x="3232150" y="6445250"/>
          <p14:tracePt t="557854" x="3238500" y="6445250"/>
          <p14:tracePt t="557995" x="3238500" y="6457950"/>
          <p14:tracePt t="558006" x="3238500" y="6470650"/>
          <p14:tracePt t="558020" x="3225800" y="6489700"/>
          <p14:tracePt t="558037" x="3213100" y="6521450"/>
          <p14:tracePt t="558053" x="3206750" y="6534150"/>
          <p14:tracePt t="558070" x="3200400" y="6540500"/>
          <p14:tracePt t="558087" x="3200400" y="6546850"/>
          <p14:tracePt t="558120" x="3194050" y="6534150"/>
          <p14:tracePt t="558136" x="3194050" y="6527800"/>
          <p14:tracePt t="558153" x="3187700" y="6515100"/>
          <p14:tracePt t="558170" x="3187700" y="6508750"/>
          <p14:tracePt t="558186" x="3181350" y="6508750"/>
          <p14:tracePt t="558203" x="3181350" y="6502400"/>
          <p14:tracePt t="558222" x="3181350" y="6496050"/>
          <p14:tracePt t="558258" x="3181350" y="6489700"/>
          <p14:tracePt t="558299" x="3181350" y="6483350"/>
          <p14:tracePt t="558321" x="3181350" y="6477000"/>
          <p14:tracePt t="558329" x="3181350" y="6470650"/>
          <p14:tracePt t="558345" x="3181350" y="6464300"/>
          <p14:tracePt t="558363" x="3187700" y="6451600"/>
          <p14:tracePt t="558370" x="3187700" y="6445250"/>
          <p14:tracePt t="558403" x="3187700" y="6438900"/>
          <p14:tracePt t="558682" x="3187700" y="6432550"/>
          <p14:tracePt t="558698" x="3175000" y="6432550"/>
          <p14:tracePt t="558706" x="3175000" y="6426200"/>
          <p14:tracePt t="558722" x="3162300" y="6426200"/>
          <p14:tracePt t="558737" x="3149600" y="6419850"/>
          <p14:tracePt t="558754" x="3143250" y="6413500"/>
          <p14:tracePt t="558771" x="3136900" y="6400800"/>
          <p14:tracePt t="558788" x="3130550" y="6388100"/>
          <p14:tracePt t="558804" x="3124200" y="6369050"/>
          <p14:tracePt t="558820" x="3111500" y="6362700"/>
          <p14:tracePt t="558838" x="3092450" y="6350000"/>
          <p14:tracePt t="558854" x="3060700" y="6343650"/>
          <p14:tracePt t="558870" x="3035300" y="6330950"/>
          <p14:tracePt t="558887" x="3009900" y="6311900"/>
          <p14:tracePt t="558904" x="2990850" y="6292850"/>
          <p14:tracePt t="558905" x="2990850" y="6280150"/>
          <p14:tracePt t="558920" x="2990850" y="6273800"/>
          <p14:tracePt t="558922" x="2990850" y="6261100"/>
          <p14:tracePt t="558938" x="2990850" y="6229350"/>
          <p14:tracePt t="558956" x="2990850" y="6197600"/>
          <p14:tracePt t="558970" x="2990850" y="6191250"/>
          <p14:tracePt t="558987" x="2997200" y="6165850"/>
          <p14:tracePt t="559004" x="3009900" y="6159500"/>
          <p14:tracePt t="559021" x="3016250" y="6146800"/>
          <p14:tracePt t="559037" x="3028950" y="6134100"/>
          <p14:tracePt t="559054" x="3048000" y="6115050"/>
          <p14:tracePt t="559070" x="3073400" y="6096000"/>
          <p14:tracePt t="559087" x="3086100" y="6076950"/>
          <p14:tracePt t="559104" x="3086100" y="6070600"/>
          <p14:tracePt t="559121" x="3073400" y="6057900"/>
          <p14:tracePt t="559184" x="3067050" y="6057900"/>
          <p14:tracePt t="559508" x="3067050" y="6051550"/>
          <p14:tracePt t="559516" x="3060700" y="6051550"/>
          <p14:tracePt t="559524" x="3060700" y="6045200"/>
          <p14:tracePt t="564936" x="3054350" y="6045200"/>
          <p14:tracePt t="564945" x="3048000" y="6038850"/>
          <p14:tracePt t="564960" x="2984500" y="5975350"/>
          <p14:tracePt t="564976" x="2870200" y="5842000"/>
          <p14:tracePt t="564993" x="2762250" y="5664200"/>
          <p14:tracePt t="565009" x="2660650" y="5505450"/>
          <p14:tracePt t="565026" x="2609850" y="5448300"/>
          <p14:tracePt t="565042" x="2609850" y="5435600"/>
          <p14:tracePt t="565059" x="2609850" y="5429250"/>
          <p14:tracePt t="565146" x="2609850" y="5422900"/>
          <p14:tracePt t="565154" x="2609850" y="5403850"/>
          <p14:tracePt t="565172" x="2597150" y="5321300"/>
          <p14:tracePt t="565180" x="2590800" y="5270500"/>
          <p14:tracePt t="565183" x="2584450" y="5226050"/>
          <p14:tracePt t="565193" x="2584450" y="5175250"/>
          <p14:tracePt t="565210" x="2705100" y="5054600"/>
          <p14:tracePt t="565228" x="2978150" y="4851400"/>
          <p14:tracePt t="565242" x="3257550" y="4686300"/>
          <p14:tracePt t="565259" x="3530600" y="4546600"/>
          <p14:tracePt t="565276" x="3702050" y="4432300"/>
          <p14:tracePt t="565294" x="3867150" y="4235450"/>
          <p14:tracePt t="565309" x="3924300" y="4184650"/>
          <p14:tracePt t="565326" x="4057650" y="4121150"/>
          <p14:tracePt t="565328" x="4133850" y="4102100"/>
          <p14:tracePt t="565343" x="4203700" y="4089400"/>
          <p14:tracePt t="565360" x="4273550" y="4089400"/>
          <p14:tracePt t="565376" x="4273550" y="4095750"/>
          <p14:tracePt t="565377" x="4279900" y="4095750"/>
          <p14:tracePt t="565392" x="4298950" y="4114800"/>
          <p14:tracePt t="565409" x="4349750" y="4133850"/>
          <p14:tracePt t="565427" x="4483100" y="4159250"/>
          <p14:tracePt t="565442" x="4692650" y="4191000"/>
          <p14:tracePt t="565459" x="4889500" y="4216400"/>
          <p14:tracePt t="565476" x="5073650" y="4210050"/>
          <p14:tracePt t="565493" x="5181600" y="4171950"/>
          <p14:tracePt t="565510" x="5270500" y="4121150"/>
          <p14:tracePt t="565526" x="5346700" y="4064000"/>
          <p14:tracePt t="565543" x="5441950" y="3994150"/>
          <p14:tracePt t="565545" x="5486400" y="3968750"/>
          <p14:tracePt t="565560" x="5626100" y="3892550"/>
          <p14:tracePt t="565576" x="5695950" y="3867150"/>
          <p14:tracePt t="565593" x="5848350" y="3790950"/>
          <p14:tracePt t="565610" x="6007100" y="3695700"/>
          <p14:tracePt t="565612" x="6083300" y="3638550"/>
          <p14:tracePt t="565630" x="6210300" y="3511550"/>
          <p14:tracePt t="565643" x="6311900" y="3384550"/>
          <p14:tracePt t="565659" x="6369050" y="3282950"/>
          <p14:tracePt t="565676" x="6419850" y="3187700"/>
          <p14:tracePt t="565693" x="6464300" y="3117850"/>
          <p14:tracePt t="565709" x="6496050" y="3041650"/>
          <p14:tracePt t="565726" x="6502400" y="2990850"/>
          <p14:tracePt t="565743" x="6496050" y="2952750"/>
          <p14:tracePt t="565760" x="6470650" y="2921000"/>
          <p14:tracePt t="565776" x="6438900" y="2895600"/>
          <p14:tracePt t="565783" x="6413500" y="2882900"/>
          <p14:tracePt t="565793" x="6375400" y="2863850"/>
          <p14:tracePt t="565796" x="6337300" y="2838450"/>
          <p14:tracePt t="565810" x="6311900" y="2819400"/>
          <p14:tracePt t="565827" x="6178550" y="2705100"/>
          <p14:tracePt t="565843" x="6121400" y="2641600"/>
          <p14:tracePt t="565859" x="6083300" y="2597150"/>
          <p14:tracePt t="565861" x="6057900" y="2571750"/>
          <p14:tracePt t="565877" x="5975350" y="2495550"/>
          <p14:tracePt t="565893" x="5791200" y="2400300"/>
          <p14:tracePt t="565912" x="5499100" y="2305050"/>
          <p14:tracePt t="565926" x="5162550" y="2209800"/>
          <p14:tracePt t="565943" x="4870450" y="2127250"/>
          <p14:tracePt t="565960" x="4622800" y="2070100"/>
          <p14:tracePt t="565976" x="4464050" y="2032000"/>
          <p14:tracePt t="565993" x="4349750" y="2006600"/>
          <p14:tracePt t="566013" x="4197350" y="1981200"/>
          <p14:tracePt t="566025" x="4108450" y="1968500"/>
          <p14:tracePt t="566043" x="3892550" y="1949450"/>
          <p14:tracePt t="566060" x="3505200" y="1911350"/>
          <p14:tracePt t="566077" x="3213100" y="1879600"/>
          <p14:tracePt t="566093" x="2971800" y="1854200"/>
          <p14:tracePt t="566110" x="2794000" y="1841500"/>
          <p14:tracePt t="566127" x="2692400" y="1847850"/>
          <p14:tracePt t="566142" x="2584450" y="1892300"/>
          <p14:tracePt t="566160" x="2444750" y="1968500"/>
          <p14:tracePt t="566176" x="2286000" y="2044700"/>
          <p14:tracePt t="566193" x="2165350" y="2114550"/>
          <p14:tracePt t="566210" x="2133600" y="2197100"/>
          <p14:tracePt t="566227" x="2190750" y="2266950"/>
          <p14:tracePt t="566243" x="2349500" y="2355850"/>
          <p14:tracePt t="566260" x="2559050" y="2438400"/>
          <p14:tracePt t="566277" x="2844800" y="2546350"/>
          <p14:tracePt t="566279" x="2971800" y="2597150"/>
          <p14:tracePt t="566293" x="3098800" y="2654300"/>
          <p14:tracePt t="566295" x="3244850" y="2711450"/>
          <p14:tracePt t="566312" x="3581400" y="2838450"/>
          <p14:tracePt t="566326" x="3784600" y="2901950"/>
          <p14:tracePt t="566328" x="4025900" y="2971800"/>
          <p14:tracePt t="566343" x="4533900" y="3060700"/>
          <p14:tracePt t="566360" x="5048250" y="3098800"/>
          <p14:tracePt t="566377" x="5530850" y="3073400"/>
          <p14:tracePt t="566393" x="5930900" y="3009900"/>
          <p14:tracePt t="566410" x="6197600" y="2946400"/>
          <p14:tracePt t="566430" x="6369050" y="2889250"/>
          <p14:tracePt t="566443" x="6457950" y="2857500"/>
          <p14:tracePt t="566460" x="6470650" y="2851150"/>
          <p14:tracePt t="566494" x="6457950" y="2844800"/>
          <p14:tracePt t="566514" x="6413500" y="2794000"/>
          <p14:tracePt t="566527" x="6407150" y="2762250"/>
          <p14:tracePt t="566543" x="6381750" y="2667000"/>
          <p14:tracePt t="566561" x="6324600" y="2520950"/>
          <p14:tracePt t="566577" x="6273800" y="2400300"/>
          <p14:tracePt t="566593" x="6216650" y="2273300"/>
          <p14:tracePt t="566610" x="6153150" y="2152650"/>
          <p14:tracePt t="566627" x="6108700" y="2082800"/>
          <p14:tracePt t="566643" x="6057900" y="2025650"/>
          <p14:tracePt t="566660" x="5994400" y="2000250"/>
          <p14:tracePt t="566677" x="5867400" y="1993900"/>
          <p14:tracePt t="566694" x="5715000" y="1993900"/>
          <p14:tracePt t="566696" x="5632450" y="1993900"/>
          <p14:tracePt t="566712" x="5556250" y="2000250"/>
          <p14:tracePt t="566727" x="5441950" y="2006600"/>
          <p14:tracePt t="566743" x="5353050" y="2012950"/>
          <p14:tracePt t="566761" x="5302250" y="2025650"/>
          <p14:tracePt t="566778" x="5289550" y="2076450"/>
          <p14:tracePt t="566794" x="5283200" y="2178050"/>
          <p14:tracePt t="566795" x="5283200" y="2241550"/>
          <p14:tracePt t="566811" x="5289550" y="2292350"/>
          <p14:tracePt t="566827" x="5289550" y="2520950"/>
          <p14:tracePt t="566844" x="5295900" y="2673350"/>
          <p14:tracePt t="566860" x="5327650" y="2781300"/>
          <p14:tracePt t="566877" x="5365750" y="2857500"/>
          <p14:tracePt t="566895" x="5410200" y="2908300"/>
          <p14:tracePt t="566910" x="5429250" y="2914650"/>
          <p14:tracePt t="566927" x="5435600" y="2914650"/>
          <p14:tracePt t="566996" x="5435600" y="2921000"/>
          <p14:tracePt t="567005" x="5441950" y="2921000"/>
          <p14:tracePt t="567021" x="5467350" y="2952750"/>
          <p14:tracePt t="567044" x="5562600" y="3060700"/>
          <p14:tracePt t="567060" x="5619750" y="3124200"/>
          <p14:tracePt t="567077" x="5765800" y="3289300"/>
          <p14:tracePt t="567094" x="5842000" y="3384550"/>
          <p14:tracePt t="567111" x="5886450" y="3441700"/>
          <p14:tracePt t="567128" x="5924550" y="3498850"/>
          <p14:tracePt t="567144" x="5969000" y="3562350"/>
          <p14:tracePt t="567162" x="6007100" y="3625850"/>
          <p14:tracePt t="567180" x="6038850" y="3708400"/>
          <p14:tracePt t="567194" x="6038850" y="3721100"/>
          <p14:tracePt t="567212" x="6038850" y="3733800"/>
          <p14:tracePt t="567214" x="6038850" y="3740150"/>
          <p14:tracePt t="567230" x="6032500" y="3746500"/>
          <p14:tracePt t="567261" x="6032500" y="3752850"/>
          <p14:tracePt t="567278" x="6045200" y="3771900"/>
          <p14:tracePt t="567295" x="6115050" y="3841750"/>
          <p14:tracePt t="567311" x="6235700" y="3930650"/>
          <p14:tracePt t="567327" x="6400800" y="4051300"/>
          <p14:tracePt t="567345" x="6534150" y="4152900"/>
          <p14:tracePt t="567362" x="6692900" y="4273550"/>
          <p14:tracePt t="567377" x="6718300" y="4298950"/>
          <p14:tracePt t="567379" x="6724650" y="4311650"/>
          <p14:tracePt t="567394" x="6724650" y="4318000"/>
          <p14:tracePt t="567411" x="6724650" y="4324350"/>
          <p14:tracePt t="567428" x="6731000" y="4324350"/>
          <p14:tracePt t="567445" x="6731000" y="4318000"/>
          <p14:tracePt t="567461" x="6743700" y="4273550"/>
          <p14:tracePt t="567478" x="6756400" y="4216400"/>
          <p14:tracePt t="567494" x="6762750" y="4159250"/>
          <p14:tracePt t="567511" x="6769100" y="4108450"/>
          <p14:tracePt t="567528" x="6769100" y="4070350"/>
          <p14:tracePt t="567544" x="6762750" y="4025900"/>
          <p14:tracePt t="567562" x="6743700" y="3987800"/>
          <p14:tracePt t="567578" x="6692900" y="3911600"/>
          <p14:tracePt t="567594" x="6642100" y="3854450"/>
          <p14:tracePt t="567596" x="6597650" y="3816350"/>
          <p14:tracePt t="567611" x="6572250" y="3797300"/>
          <p14:tracePt t="567613" x="6521450" y="3759200"/>
          <p14:tracePt t="567631" x="6451600" y="3708400"/>
          <p14:tracePt t="567644" x="6413500" y="3683000"/>
          <p14:tracePt t="567646" x="6394450" y="3676650"/>
          <p14:tracePt t="567661" x="6330950" y="3644900"/>
          <p14:tracePt t="567678" x="6267450" y="3619500"/>
          <p14:tracePt t="567695" x="6216650" y="3600450"/>
          <p14:tracePt t="567711" x="6184900" y="3587750"/>
          <p14:tracePt t="567728" x="6178550" y="3594100"/>
          <p14:tracePt t="567744" x="6178550" y="3625850"/>
          <p14:tracePt t="567762" x="6178550" y="3695700"/>
          <p14:tracePt t="567778" x="6178550" y="3778250"/>
          <p14:tracePt t="567797" x="6165850" y="3829050"/>
          <p14:tracePt t="567811" x="6159500" y="3898900"/>
          <p14:tracePt t="567828" x="6159500" y="3943350"/>
          <p14:tracePt t="567845" x="6165850" y="3981450"/>
          <p14:tracePt t="567862" x="6191250" y="4000500"/>
          <p14:tracePt t="567879" x="6191250" y="4006850"/>
          <p14:tracePt t="567895" x="6203950" y="4006850"/>
          <p14:tracePt t="567911" x="6216650" y="4013200"/>
          <p14:tracePt t="567928" x="6229350" y="4013200"/>
          <p14:tracePt t="567945" x="6235700" y="4013200"/>
          <p14:tracePt t="567962" x="6242050" y="4013200"/>
          <p14:tracePt t="567978" x="6248400" y="4013200"/>
          <p14:tracePt t="568012" x="6254750" y="4000500"/>
          <p14:tracePt t="568028" x="6254750" y="3987800"/>
          <p14:tracePt t="568045" x="6254750" y="3962400"/>
          <p14:tracePt t="568061" x="6254750" y="3930650"/>
          <p14:tracePt t="568078" x="6261100" y="3898900"/>
          <p14:tracePt t="568095" x="6261100" y="3886200"/>
          <p14:tracePt t="568112" x="6261100" y="3879850"/>
          <p14:tracePt t="568255" x="6261100" y="3873500"/>
          <p14:tracePt t="568261" x="6261100" y="3860800"/>
          <p14:tracePt t="568279" x="6267450" y="3841750"/>
          <p14:tracePt t="568295" x="6267450" y="3810000"/>
          <p14:tracePt t="568314" x="6280150" y="3752850"/>
          <p14:tracePt t="568328" x="6286500" y="3727450"/>
          <p14:tracePt t="568345" x="6286500" y="3695700"/>
          <p14:tracePt t="568367" x="6273800" y="3676650"/>
          <p14:tracePt t="568378" x="6267450" y="3676650"/>
          <p14:tracePt t="573820" x="6261100" y="3676650"/>
          <p14:tracePt t="573833" x="6210300" y="3651250"/>
          <p14:tracePt t="573850" x="6102350" y="3613150"/>
          <p14:tracePt t="573867" x="5943600" y="3536950"/>
          <p14:tracePt t="573884" x="5854700" y="3498850"/>
          <p14:tracePt t="573886" x="5765800" y="3467100"/>
          <p14:tracePt t="573904" x="5645150" y="3435350"/>
          <p14:tracePt t="573917" x="5588000" y="3429000"/>
          <p14:tracePt t="573933" x="5588000" y="3422650"/>
          <p14:tracePt t="574220" x="5619750" y="3409950"/>
          <p14:tracePt t="574234" x="5683250" y="3397250"/>
          <p14:tracePt t="574250" x="5753100" y="3352800"/>
          <p14:tracePt t="574254" x="5765800" y="3333750"/>
          <p14:tracePt t="574267" x="5772150" y="3327400"/>
          <p14:tracePt t="574285" x="5753100" y="3327400"/>
          <p14:tracePt t="574302" x="5702300" y="3346450"/>
          <p14:tracePt t="574317" x="5676900" y="3422650"/>
          <p14:tracePt t="574336" x="5670550" y="3530600"/>
          <p14:tracePt t="574350" x="5670550" y="3581400"/>
          <p14:tracePt t="574352" x="5683250" y="3619500"/>
          <p14:tracePt t="574369" x="5715000" y="3708400"/>
          <p14:tracePt t="574383" x="5746750" y="3771900"/>
          <p14:tracePt t="574400" x="5746750" y="3816350"/>
          <p14:tracePt t="574417" x="5721350" y="3873500"/>
          <p14:tracePt t="574434" x="5683250" y="3943350"/>
          <p14:tracePt t="574450" x="5645150" y="4032250"/>
          <p14:tracePt t="574470" x="5607050" y="4108450"/>
          <p14:tracePt t="574484" x="5575300" y="4171950"/>
          <p14:tracePt t="574500" x="5543550" y="4216400"/>
          <p14:tracePt t="574518" x="5486400" y="4267200"/>
          <p14:tracePt t="574520" x="5448300" y="4292600"/>
          <p14:tracePt t="574534" x="5397500" y="4324350"/>
          <p14:tracePt t="574536" x="5308600" y="4375150"/>
          <p14:tracePt t="574556" x="5099050" y="4483100"/>
          <p14:tracePt t="574559" x="4991100" y="4552950"/>
          <p14:tracePt t="574583" x="4724400" y="4756150"/>
          <p14:tracePt t="574601" x="4565650" y="4902200"/>
          <p14:tracePt t="574620" x="4432300" y="5041900"/>
          <p14:tracePt t="574623" x="4381500" y="5099050"/>
          <p14:tracePt t="574634" x="4324350" y="5168900"/>
          <p14:tracePt t="574650" x="4152900" y="5353050"/>
          <p14:tracePt t="574667" x="3994150" y="5511800"/>
          <p14:tracePt t="574684" x="3822700" y="5676900"/>
          <p14:tracePt t="574703" x="3695700" y="5791200"/>
          <p14:tracePt t="574717" x="3530600" y="5930900"/>
          <p14:tracePt t="574734" x="3460750" y="5994400"/>
          <p14:tracePt t="574751" x="3435350" y="6032500"/>
          <p14:tracePt t="574766" x="3409950" y="6064250"/>
          <p14:tracePt t="574767" x="3397250" y="6083300"/>
          <p14:tracePt t="574784" x="3390900" y="6089650"/>
          <p14:tracePt t="574785" x="3384550" y="6096000"/>
          <p14:tracePt t="574801" x="3371850" y="6108700"/>
          <p14:tracePt t="574817" x="3365500" y="6108700"/>
          <p14:tracePt t="574850" x="3365500" y="6115050"/>
          <p14:tracePt t="574867" x="3359150" y="6115050"/>
          <p14:tracePt t="574884" x="3340100" y="6115050"/>
          <p14:tracePt t="574903" x="3302000" y="6108700"/>
          <p14:tracePt t="574917" x="3251200" y="6083300"/>
          <p14:tracePt t="574919" x="3194050" y="6057900"/>
          <p14:tracePt t="574934" x="3136900" y="6038850"/>
          <p14:tracePt t="574951" x="2997200" y="5994400"/>
          <p14:tracePt t="574968" x="2965450" y="5981700"/>
          <p14:tracePt t="574986" x="2946400" y="5975350"/>
          <p14:tracePt t="575001" x="2901950" y="5956300"/>
          <p14:tracePt t="575017" x="2813050" y="5924550"/>
          <p14:tracePt t="575034" x="2698750" y="5880100"/>
          <p14:tracePt t="575050" x="2520950" y="5822950"/>
          <p14:tracePt t="575067" x="2362200" y="5791200"/>
          <p14:tracePt t="575085" x="2222500" y="5759450"/>
          <p14:tracePt t="575087" x="2165350" y="5753100"/>
          <p14:tracePt t="575104" x="2082800" y="5753100"/>
          <p14:tracePt t="575118" x="1949450" y="5753100"/>
          <p14:tracePt t="575134" x="1727200" y="5753100"/>
          <p14:tracePt t="575151" x="1504950" y="5746750"/>
          <p14:tracePt t="575167" x="1282700" y="5746750"/>
          <p14:tracePt t="575184" x="1155700" y="5772150"/>
          <p14:tracePt t="575200" x="1123950" y="5822950"/>
          <p14:tracePt t="575218" x="1130300" y="5899150"/>
          <p14:tracePt t="575234" x="1149350" y="6000750"/>
          <p14:tracePt t="575250" x="1174750" y="6121400"/>
          <p14:tracePt t="575268" x="1200150" y="6216650"/>
          <p14:tracePt t="575284" x="1238250" y="6286500"/>
          <p14:tracePt t="575301" x="1289050" y="6330950"/>
          <p14:tracePt t="575317" x="1377950" y="6375400"/>
          <p14:tracePt t="575334" x="1562100" y="6400800"/>
          <p14:tracePt t="575351" x="1847850" y="6426200"/>
          <p14:tracePt t="575353" x="2006600" y="6438900"/>
          <p14:tracePt t="575370" x="2406650" y="6483350"/>
          <p14:tracePt t="575385" x="2844800" y="6521450"/>
          <p14:tracePt t="575401" x="3251200" y="6540500"/>
          <p14:tracePt t="575419" x="3568700" y="6521450"/>
          <p14:tracePt t="575434" x="3810000" y="6464300"/>
          <p14:tracePt t="575451" x="3975100" y="6400800"/>
          <p14:tracePt t="575467" x="4076700" y="6330950"/>
          <p14:tracePt t="575484" x="4121150" y="6273800"/>
          <p14:tracePt t="575502" x="4133850" y="6229350"/>
          <p14:tracePt t="575517" x="4133850" y="6178550"/>
          <p14:tracePt t="575534" x="4108450" y="6127750"/>
          <p14:tracePt t="575552" x="4032250" y="6057900"/>
          <p14:tracePt t="575570" x="3905250" y="5981700"/>
          <p14:tracePt t="575584" x="3759200" y="5911850"/>
          <p14:tracePt t="575586" x="3689350" y="5886450"/>
          <p14:tracePt t="575601" x="3632200" y="5867400"/>
          <p14:tracePt t="575618" x="3581400" y="5842000"/>
          <p14:tracePt t="575635" x="3575050" y="5842000"/>
          <p14:tracePt t="575651" x="3568700" y="5835650"/>
          <p14:tracePt t="575668" x="3543300" y="5829300"/>
          <p14:tracePt t="575684" x="3429000" y="5829300"/>
          <p14:tracePt t="575701" x="3187700" y="5803900"/>
          <p14:tracePt t="575718" x="2876550" y="5740400"/>
          <p14:tracePt t="575734" x="2571750" y="5664200"/>
          <p14:tracePt t="575751" x="2343150" y="5607050"/>
          <p14:tracePt t="575768" x="2247900" y="5575300"/>
          <p14:tracePt t="575771" x="2235200" y="5562600"/>
          <p14:tracePt t="575829" x="2228850" y="5562600"/>
          <p14:tracePt t="575839" x="2228850" y="5568950"/>
          <p14:tracePt t="575852" x="2209800" y="5575300"/>
          <p14:tracePt t="575868" x="2178050" y="5581650"/>
          <p14:tracePt t="575885" x="2171700" y="5581650"/>
          <p14:tracePt t="575902" x="2178050" y="5581650"/>
          <p14:tracePt t="575918" x="2209800" y="5575300"/>
          <p14:tracePt t="575935" x="2260600" y="5562600"/>
          <p14:tracePt t="575936" x="2286000" y="5556250"/>
          <p14:tracePt t="575950" x="2298700" y="5549900"/>
          <p14:tracePt t="575952" x="2305050" y="5549900"/>
          <p14:tracePt t="575985" x="2279650" y="5556250"/>
          <p14:tracePt t="576001" x="2235200" y="5568950"/>
          <p14:tracePt t="576018" x="2171700" y="5588000"/>
          <p14:tracePt t="576036" x="2114550" y="5600700"/>
          <p14:tracePt t="576051" x="2095500" y="5607050"/>
          <p14:tracePt t="576084" x="2089150" y="5600700"/>
          <p14:tracePt t="576102" x="2070100" y="5575300"/>
          <p14:tracePt t="576118" x="2032000" y="5537200"/>
          <p14:tracePt t="576135" x="2000250" y="5505450"/>
          <p14:tracePt t="576151" x="1949450" y="5480050"/>
          <p14:tracePt t="576169" x="1911350" y="5454650"/>
          <p14:tracePt t="576185" x="1892300" y="5435600"/>
          <p14:tracePt t="576202" x="1873250" y="5422900"/>
          <p14:tracePt t="576206" x="1860550" y="5416550"/>
          <p14:tracePt t="576223" x="1822450" y="5403850"/>
          <p14:tracePt t="576235" x="1746250" y="5378450"/>
          <p14:tracePt t="576251" x="1714500" y="5359400"/>
          <p14:tracePt t="576268" x="1746250" y="5346700"/>
          <p14:tracePt t="576285" x="1778000" y="5340350"/>
          <p14:tracePt t="576302" x="1784350" y="5340350"/>
          <p14:tracePt t="583918" x="1790700" y="5346700"/>
          <p14:tracePt t="583927" x="1803400" y="5365750"/>
          <p14:tracePt t="583941" x="1879600" y="5448300"/>
          <p14:tracePt t="583958" x="1974850" y="5518150"/>
          <p14:tracePt t="583975" x="2089150" y="5568950"/>
          <p14:tracePt t="583992" x="2222500" y="5632450"/>
          <p14:tracePt t="584009" x="2336800" y="5689600"/>
          <p14:tracePt t="584029" x="2425700" y="5740400"/>
          <p14:tracePt t="584042" x="2444750" y="5753100"/>
          <p14:tracePt t="584059" x="2476500" y="5778500"/>
          <p14:tracePt t="584076" x="2520950" y="5810250"/>
          <p14:tracePt t="584079" x="2552700" y="5829300"/>
          <p14:tracePt t="584099" x="2647950" y="5867400"/>
          <p14:tracePt t="584101" x="2705100" y="5886450"/>
          <p14:tracePt t="584110" x="2743200" y="5892800"/>
          <p14:tracePt t="584125" x="2844800" y="5911850"/>
          <p14:tracePt t="584142" x="2933700" y="5918200"/>
          <p14:tracePt t="584159" x="3003550" y="5924550"/>
          <p14:tracePt t="584175" x="3092450" y="5924550"/>
          <p14:tracePt t="584192" x="3149600" y="5924550"/>
          <p14:tracePt t="584207" x="3232150" y="5911850"/>
          <p14:tracePt t="584225" x="3289300" y="5911850"/>
          <p14:tracePt t="584242" x="3352800" y="5924550"/>
          <p14:tracePt t="584258" x="3397250" y="5949950"/>
          <p14:tracePt t="584275" x="3517900" y="6013450"/>
          <p14:tracePt t="584292" x="3676650" y="6083300"/>
          <p14:tracePt t="584309" x="3816350" y="6127750"/>
          <p14:tracePt t="584325" x="3956050" y="6172200"/>
          <p14:tracePt t="584328" x="4006850" y="6184900"/>
          <p14:tracePt t="584342" x="4076700" y="6203950"/>
          <p14:tracePt t="584359" x="4127500" y="6210300"/>
          <p14:tracePt t="584376" x="4165600" y="6216650"/>
          <p14:tracePt t="584392" x="4191000" y="6216650"/>
          <p14:tracePt t="584408" x="4203700" y="6223000"/>
          <p14:tracePt t="584426" x="4210050" y="6223000"/>
          <p14:tracePt t="584442" x="4235450" y="6229350"/>
          <p14:tracePt t="584458" x="4286250" y="6248400"/>
          <p14:tracePt t="584478" x="4318000" y="6261100"/>
          <p14:tracePt t="584493" x="4337050" y="6280150"/>
          <p14:tracePt t="584508" x="4356100" y="6286500"/>
          <p14:tracePt t="584525" x="4375150" y="6292850"/>
          <p14:tracePt t="584543" x="4394200" y="6299200"/>
          <p14:tracePt t="584545" x="4406900" y="6299200"/>
          <p14:tracePt t="584562" x="4419600" y="6299200"/>
          <p14:tracePt t="584575" x="4425950" y="6299200"/>
          <p14:tracePt t="584592" x="4438650" y="6280150"/>
          <p14:tracePt t="584609" x="4438650" y="6273800"/>
          <p14:tracePt t="584642" x="4425950" y="6267450"/>
          <p14:tracePt t="584659" x="4356100" y="6273800"/>
          <p14:tracePt t="584675" x="4241800" y="6292850"/>
          <p14:tracePt t="584692" x="4127500" y="6305550"/>
          <p14:tracePt t="584711" x="3981450" y="6318250"/>
          <p14:tracePt t="584725" x="3778250" y="6343650"/>
          <p14:tracePt t="584742" x="3543300" y="6356350"/>
          <p14:tracePt t="584760" x="3276600" y="6362700"/>
          <p14:tracePt t="584778" x="2813050" y="6356350"/>
          <p14:tracePt t="584793" x="2654300" y="6356350"/>
          <p14:tracePt t="584809" x="2476500" y="6356350"/>
          <p14:tracePt t="584828" x="2381250" y="6356350"/>
          <p14:tracePt t="584843" x="2355850" y="6356350"/>
          <p14:tracePt t="584861" x="2305050" y="6381750"/>
          <p14:tracePt t="584876" x="2216150" y="6400800"/>
          <p14:tracePt t="584895" x="2025650" y="6407150"/>
          <p14:tracePt t="584909" x="1816100" y="6407150"/>
          <p14:tracePt t="584925" x="1638300" y="6388100"/>
          <p14:tracePt t="584942" x="1568450" y="6369050"/>
          <p14:tracePt t="584959" x="1581150" y="6343650"/>
          <p14:tracePt t="584975" x="1644650" y="6311900"/>
          <p14:tracePt t="584992" x="1708150" y="6299200"/>
          <p14:tracePt t="585009" x="1739900" y="6299200"/>
          <p14:tracePt t="585042" x="1727200" y="6311900"/>
          <p14:tracePt t="585059" x="1701800" y="6318250"/>
          <p14:tracePt t="585076" x="1682750" y="6324600"/>
          <p14:tracePt t="585092" x="1676400" y="6324600"/>
          <p14:tracePt t="585109" x="1682750" y="6318250"/>
          <p14:tracePt t="585126" x="1695450" y="6311900"/>
          <p14:tracePt t="585145" x="1701800" y="6311900"/>
          <p14:tracePt t="585192" x="1695450" y="6311900"/>
          <p14:tracePt t="585210" x="1682750" y="6318250"/>
          <p14:tracePt t="585510" x="1689100" y="6311900"/>
          <p14:tracePt t="585518" x="1695450" y="6305550"/>
          <p14:tracePt t="585525" x="1701800" y="6299200"/>
          <p14:tracePt t="585543" x="1708150" y="6292850"/>
          <p14:tracePt t="585576" x="1714500" y="6292850"/>
          <p14:tracePt t="585593" x="1714500" y="6286500"/>
          <p14:tracePt t="585610" x="1720850" y="6280150"/>
          <p14:tracePt t="585631" x="1739900" y="6273800"/>
          <p14:tracePt t="585643" x="1739900" y="6267450"/>
          <p14:tracePt t="585645" x="1746250" y="6267450"/>
          <p14:tracePt t="585660" x="1752600" y="6267450"/>
          <p14:tracePt t="585677" x="1758950" y="6267450"/>
          <p14:tracePt t="585693" x="1765300" y="6261100"/>
          <p14:tracePt t="585710" x="1771650" y="6261100"/>
          <p14:tracePt t="585726" x="1778000" y="6261100"/>
          <p14:tracePt t="585760" x="1784350" y="6261100"/>
          <p14:tracePt t="585859" x="1771650" y="6254750"/>
          <p14:tracePt t="585867" x="1752600" y="6254750"/>
          <p14:tracePt t="585876" x="1714500" y="6248400"/>
          <p14:tracePt t="585893" x="1638300" y="6216650"/>
          <p14:tracePt t="585909" x="1517650" y="6121400"/>
          <p14:tracePt t="585926" x="1371600" y="5975350"/>
          <p14:tracePt t="585943" x="1219200" y="5816600"/>
          <p14:tracePt t="585962" x="1143000" y="5689600"/>
          <p14:tracePt t="585976" x="1098550" y="5562600"/>
          <p14:tracePt t="585994" x="1098550" y="5480050"/>
          <p14:tracePt t="586012" x="1155700" y="5410200"/>
          <p14:tracePt t="586029" x="1181100" y="5403850"/>
          <p14:tracePt t="586043" x="1187450" y="5403850"/>
          <p14:tracePt t="586060" x="1200150" y="5410200"/>
          <p14:tracePt t="586077" x="1206500" y="5422900"/>
          <p14:tracePt t="586095" x="1212850" y="5435600"/>
          <p14:tracePt t="586177" x="1212850" y="5441950"/>
          <p14:tracePt t="586185" x="1212850" y="5448300"/>
          <p14:tracePt t="586195" x="1212850" y="5454650"/>
          <p14:tracePt t="586210" x="1206500" y="5461000"/>
          <p14:tracePt t="586226" x="1193800" y="5473700"/>
          <p14:tracePt t="586299" x="1200150" y="5486400"/>
          <p14:tracePt t="586310" x="1250950" y="5511800"/>
          <p14:tracePt t="586327" x="1295400" y="5524500"/>
          <p14:tracePt t="586343" x="1346200" y="5543550"/>
          <p14:tracePt t="586361" x="1384300" y="5556250"/>
          <p14:tracePt t="586379" x="1416050" y="5556250"/>
          <p14:tracePt t="586394" x="1435100" y="5556250"/>
          <p14:tracePt t="586410" x="1466850" y="5549900"/>
          <p14:tracePt t="586427" x="1479550" y="5537200"/>
          <p14:tracePt t="586444" x="1479550" y="5524500"/>
          <p14:tracePt t="586460" x="1447800" y="5492750"/>
          <p14:tracePt t="586477" x="1397000" y="5467350"/>
          <p14:tracePt t="586496" x="1333500" y="5429250"/>
          <p14:tracePt t="586511" x="1289050" y="5403850"/>
          <p14:tracePt t="586529" x="1257300" y="5378450"/>
          <p14:tracePt t="586544" x="1238250" y="5359400"/>
          <p14:tracePt t="586560" x="1231900" y="5353050"/>
          <p14:tracePt t="586577" x="1187450" y="5353050"/>
          <p14:tracePt t="586593" x="1085850" y="5365750"/>
          <p14:tracePt t="586610" x="977900" y="5359400"/>
          <p14:tracePt t="586627" x="882650" y="5346700"/>
          <p14:tracePt t="586643" x="806450" y="5334000"/>
          <p14:tracePt t="586660" x="787400" y="5327650"/>
          <p14:tracePt t="586694" x="806450" y="5334000"/>
          <p14:tracePt t="586711" x="895350" y="5378450"/>
          <p14:tracePt t="586727" x="1066800" y="5448300"/>
          <p14:tracePt t="586744" x="1168400" y="5499100"/>
          <p14:tracePt t="586763" x="1270000" y="5537200"/>
          <p14:tracePt t="586779" x="1320800" y="5543550"/>
          <p14:tracePt t="586794" x="1365250" y="5543550"/>
          <p14:tracePt t="586811" x="1397000" y="5537200"/>
          <p14:tracePt t="586829" x="1416050" y="5524500"/>
          <p14:tracePt t="586844" x="1428750" y="5518150"/>
          <p14:tracePt t="586878" x="1416050" y="5524500"/>
          <p14:tracePt t="586897" x="1358900" y="5556250"/>
          <p14:tracePt t="586911" x="1333500" y="5562600"/>
          <p14:tracePt t="586927" x="1314450" y="5568950"/>
          <p14:tracePt t="586964" x="1314450" y="5556250"/>
          <p14:tracePt t="586977" x="1339850" y="5537200"/>
          <p14:tracePt t="586994" x="1397000" y="5499100"/>
          <p14:tracePt t="587011" x="1416050" y="5492750"/>
          <p14:tracePt t="587027" x="1416050" y="5499100"/>
          <p14:tracePt t="587044" x="1416050" y="5524500"/>
          <p14:tracePt t="587061" x="1422400" y="5537200"/>
          <p14:tracePt t="587077" x="1428750" y="5543550"/>
          <p14:tracePt t="587094" x="1447800" y="5543550"/>
          <p14:tracePt t="587115" x="1473200" y="5524500"/>
          <p14:tracePt t="587128" x="1485900" y="5511800"/>
          <p14:tracePt t="587144" x="1511300" y="5480050"/>
          <p14:tracePt t="587164" x="1511300" y="5454650"/>
          <p14:tracePt t="587177" x="1511300" y="5448300"/>
          <p14:tracePt t="587179" x="1504950" y="5441950"/>
          <p14:tracePt t="587194" x="1504950" y="5429250"/>
          <p14:tracePt t="587211" x="1504950" y="5416550"/>
          <p14:tracePt t="587228" x="1524000" y="5397500"/>
          <p14:tracePt t="587244" x="1536700" y="5384800"/>
          <p14:tracePt t="587246" x="1549400" y="5378450"/>
          <p14:tracePt t="587261" x="1568450" y="5365750"/>
          <p14:tracePt t="587278" x="1593850" y="5353050"/>
          <p14:tracePt t="587294" x="1606550" y="5353050"/>
          <p14:tracePt t="587311" x="1619250" y="5359400"/>
          <p14:tracePt t="587327" x="1651000" y="5365750"/>
          <p14:tracePt t="587344" x="1758950" y="5391150"/>
          <p14:tracePt t="587361" x="1987550" y="5467350"/>
          <p14:tracePt t="587378" x="2228850" y="5530850"/>
          <p14:tracePt t="587395" x="2432050" y="5588000"/>
          <p14:tracePt t="587412" x="2622550" y="5645150"/>
          <p14:tracePt t="587429" x="2838450" y="5715000"/>
          <p14:tracePt t="587444" x="2978150" y="5753100"/>
          <p14:tracePt t="587461" x="3130550" y="5791200"/>
          <p14:tracePt t="587478" x="3333750" y="5835650"/>
          <p14:tracePt t="587494" x="3505200" y="5886450"/>
          <p14:tracePt t="587512" x="3644900" y="5937250"/>
          <p14:tracePt t="587528" x="3714750" y="5969000"/>
          <p14:tracePt t="587544" x="3759200" y="6000750"/>
          <p14:tracePt t="587561" x="3797300" y="6032500"/>
          <p14:tracePt t="587578" x="3854450" y="6083300"/>
          <p14:tracePt t="587594" x="3905250" y="6146800"/>
          <p14:tracePt t="587611" x="3949700" y="6197600"/>
          <p14:tracePt t="587629" x="3994150" y="6235700"/>
          <p14:tracePt t="587631" x="4013200" y="6248400"/>
          <p14:tracePt t="587644" x="4038600" y="6261100"/>
          <p14:tracePt t="587661" x="4114800" y="6286500"/>
          <p14:tracePt t="587678" x="4165600" y="6292850"/>
          <p14:tracePt t="587680" x="4178300" y="6299200"/>
          <p14:tracePt t="587695" x="4210050" y="6299200"/>
          <p14:tracePt t="587711" x="4229100" y="6299200"/>
          <p14:tracePt t="587728" x="4241800" y="6299200"/>
          <p14:tracePt t="587744" x="4254500" y="6299200"/>
          <p14:tracePt t="587761" x="4260850" y="6299200"/>
          <p14:tracePt t="587778" x="4273550" y="6299200"/>
          <p14:tracePt t="587795" x="4292600" y="6299200"/>
          <p14:tracePt t="587813" x="4305300" y="6292850"/>
          <p14:tracePt t="587817" x="4311650" y="6292850"/>
          <p14:tracePt t="587834" x="4311650" y="6280150"/>
          <p14:tracePt t="587901" x="4318000" y="6280150"/>
          <p14:tracePt t="587917" x="4324350" y="6280150"/>
          <p14:tracePt t="587928" x="4330700" y="6280150"/>
          <p14:tracePt t="587945" x="4337050" y="6286500"/>
          <p14:tracePt t="587963" x="4343400" y="6286500"/>
          <p14:tracePt t="587995" x="4349750" y="6286500"/>
          <p14:tracePt t="588043" x="4356100" y="6286500"/>
          <p14:tracePt t="588058" x="4362450" y="6286500"/>
          <p14:tracePt t="588079" x="4362450" y="6280150"/>
          <p14:tracePt t="588095" x="4375150" y="6280150"/>
          <p14:tracePt t="588111" x="4387850" y="6273800"/>
          <p14:tracePt t="588128" x="4394200" y="6267450"/>
          <p14:tracePt t="588318" x="4387850" y="6267450"/>
          <p14:tracePt t="588393" x="4381500" y="6261100"/>
          <p14:tracePt t="588428" x="4375150" y="6261100"/>
          <p14:tracePt t="588445" x="4375150" y="6254750"/>
          <p14:tracePt t="588519" x="4368800" y="6254750"/>
          <p14:tracePt t="588534" x="4362450" y="6254750"/>
          <p14:tracePt t="588562" x="4356100" y="6254750"/>
          <p14:tracePt t="588579" x="4343400" y="6254750"/>
          <p14:tracePt t="588597" x="4324350" y="6254750"/>
          <p14:tracePt t="588612" x="4318000" y="6254750"/>
          <p14:tracePt t="588629" x="4311650" y="6254750"/>
          <p14:tracePt t="588707" x="4311650" y="6261100"/>
          <p14:tracePt t="588723" x="4311650" y="6267450"/>
          <p14:tracePt t="588733" x="4311650" y="6273800"/>
          <p14:tracePt t="588748" x="4311650" y="6280150"/>
          <p14:tracePt t="588766" x="4305300" y="6280150"/>
          <p14:tracePt t="588829" x="4305300" y="6286500"/>
          <p14:tracePt t="588846" x="4305300" y="6292850"/>
          <p14:tracePt t="588879" x="4311650" y="6324600"/>
          <p14:tracePt t="588896" x="4324350" y="6350000"/>
          <p14:tracePt t="588912" x="4337050" y="6375400"/>
          <p14:tracePt t="588929" x="4343400" y="6388100"/>
          <p14:tracePt t="588946" x="4349750" y="6394450"/>
          <p14:tracePt t="588984" x="4356100" y="6400800"/>
          <p14:tracePt t="588996" x="4356100" y="6407150"/>
          <p14:tracePt t="589013" x="4368800" y="6426200"/>
          <p14:tracePt t="589029" x="4381500" y="6438900"/>
          <p14:tracePt t="589046" x="4387850" y="6451600"/>
          <p14:tracePt t="589240" x="4375150" y="6451600"/>
          <p14:tracePt t="589249" x="4362450" y="6451600"/>
          <p14:tracePt t="589263" x="4337050" y="6457950"/>
          <p14:tracePt t="589279" x="4324350" y="6464300"/>
          <p14:tracePt t="589297" x="4318000" y="6477000"/>
          <p14:tracePt t="589313" x="4311650" y="6502400"/>
          <p14:tracePt t="589330" x="4311650" y="6527800"/>
          <p14:tracePt t="589346" x="4381500" y="6553200"/>
          <p14:tracePt t="589363" x="4533900" y="6546850"/>
          <p14:tracePt t="589379" x="4584700" y="6540500"/>
          <p14:tracePt t="589876" x="4578350" y="6540500"/>
          <p14:tracePt t="589884" x="4546600" y="6540500"/>
          <p14:tracePt t="589900" x="4413250" y="6527800"/>
          <p14:tracePt t="589914" x="4368800" y="6515100"/>
          <p14:tracePt t="589930" x="4311650" y="6496050"/>
          <p14:tracePt t="589947" x="4273550" y="6483350"/>
          <p14:tracePt t="589967" x="4165600" y="6477000"/>
          <p14:tracePt t="589981" x="4064000" y="6477000"/>
          <p14:tracePt t="589997" x="3987800" y="6477000"/>
          <p14:tracePt t="590014" x="3949700" y="6464300"/>
          <p14:tracePt t="590031" x="3949700" y="6451600"/>
          <p14:tracePt t="590047" x="3949700" y="6438900"/>
          <p14:tracePt t="590064" x="3962400" y="6432550"/>
          <p14:tracePt t="590080" x="3975100" y="6426200"/>
          <p14:tracePt t="590097" x="3994150" y="6419850"/>
          <p14:tracePt t="590113" x="4006850" y="6407150"/>
          <p14:tracePt t="590130" x="4025900" y="6394450"/>
          <p14:tracePt t="590147" x="4038600" y="6388100"/>
          <p14:tracePt t="590164" x="4051300" y="6388100"/>
          <p14:tracePt t="590180" x="4102100" y="6381750"/>
          <p14:tracePt t="590181" x="4127500" y="6381750"/>
          <p14:tracePt t="590197" x="4152900" y="6381750"/>
          <p14:tracePt t="590198" x="4184650" y="6381750"/>
          <p14:tracePt t="590213" x="4235450" y="6394450"/>
          <p14:tracePt t="590230" x="4254500" y="6394450"/>
          <p14:tracePt t="590246" x="4298950" y="6400800"/>
          <p14:tracePt t="590263" x="4318000" y="6400800"/>
          <p14:tracePt t="590280" x="4349750" y="6400800"/>
          <p14:tracePt t="590297" x="4387850" y="6400800"/>
          <p14:tracePt t="590314" x="4425950" y="6407150"/>
          <p14:tracePt t="590330" x="4451350" y="6413500"/>
          <p14:tracePt t="590347" x="4464050" y="6419850"/>
          <p14:tracePt t="590363" x="4476750" y="6426200"/>
          <p14:tracePt t="590380" x="4489450" y="6426200"/>
          <p14:tracePt t="590397" x="4502150" y="6426200"/>
          <p14:tracePt t="590414" x="4514850" y="6426200"/>
          <p14:tracePt t="590431" x="4540250" y="6426200"/>
          <p14:tracePt t="590447" x="4565650" y="6426200"/>
          <p14:tracePt t="590463" x="4584700" y="6419850"/>
          <p14:tracePt t="590481" x="4603750" y="6413500"/>
          <p14:tracePt t="590498" x="4616450" y="6407150"/>
          <p14:tracePt t="590513" x="4622800" y="6400800"/>
          <p14:tracePt t="590530" x="4635500" y="6375400"/>
          <p14:tracePt t="590547" x="4648200" y="6356350"/>
          <p14:tracePt t="590564" x="4654550" y="6311900"/>
          <p14:tracePt t="590580" x="4654550" y="6280150"/>
          <p14:tracePt t="590597" x="4648200" y="6248400"/>
          <p14:tracePt t="590614" x="4635500" y="6203950"/>
          <p14:tracePt t="590631" x="4622800" y="6178550"/>
          <p14:tracePt t="590647" x="4610100" y="6159500"/>
          <p14:tracePt t="590648" x="4603750" y="6153150"/>
          <p14:tracePt t="590664" x="4591050" y="6140450"/>
          <p14:tracePt t="590665" x="4578350" y="6134100"/>
          <p14:tracePt t="590682" x="4565650" y="6121400"/>
          <p14:tracePt t="590702" x="4546600" y="6115050"/>
          <p14:tracePt t="590713" x="4514850" y="6108700"/>
          <p14:tracePt t="590730" x="4483100" y="6108700"/>
          <p14:tracePt t="590747" x="4438650" y="6108700"/>
          <p14:tracePt t="590764" x="4425950" y="6108700"/>
          <p14:tracePt t="590780" x="4419600" y="6108700"/>
          <p14:tracePt t="590797" x="4413250" y="6102350"/>
          <p14:tracePt t="590814" x="4406900" y="6096000"/>
          <p14:tracePt t="590833" x="4394200" y="6083300"/>
          <p14:tracePt t="590835" x="4375150" y="6083300"/>
          <p14:tracePt t="590849" x="4356100" y="6083300"/>
          <p14:tracePt t="590864" x="4298950" y="6083300"/>
          <p14:tracePt t="590880" x="4235450" y="6083300"/>
          <p14:tracePt t="590897" x="4184650" y="6083300"/>
          <p14:tracePt t="590914" x="4165600" y="6083300"/>
          <p14:tracePt t="590931" x="4152900" y="6083300"/>
          <p14:tracePt t="590964" x="4165600" y="6083300"/>
          <p14:tracePt t="590981" x="4184650" y="6083300"/>
          <p14:tracePt t="590997" x="4203700" y="6102350"/>
          <p14:tracePt t="591013" x="4203700" y="6127750"/>
          <p14:tracePt t="591031" x="4203700" y="6153150"/>
          <p14:tracePt t="591047" x="4197350" y="6184900"/>
          <p14:tracePt t="591104" x="4197350" y="6172200"/>
          <p14:tracePt t="591114" x="4197350" y="6165850"/>
          <p14:tracePt t="591131" x="4197350" y="6153150"/>
          <p14:tracePt t="591148" x="4197350" y="6146800"/>
          <p14:tracePt t="591380" x="4191000" y="6140450"/>
          <p14:tracePt t="591391" x="4178300" y="6127750"/>
          <p14:tracePt t="591397" x="4165600" y="6121400"/>
          <p14:tracePt t="591415" x="4140200" y="6102350"/>
          <p14:tracePt t="591432" x="4121150" y="6102350"/>
          <p14:tracePt t="591448" x="4121150" y="6096000"/>
          <p14:tracePt t="591482" x="4133850" y="6108700"/>
          <p14:tracePt t="591503" x="4140200" y="6115050"/>
          <p14:tracePt t="591529" x="4133850" y="6115050"/>
          <p14:tracePt t="591537" x="4127500" y="6115050"/>
          <p14:tracePt t="591548" x="4121150" y="6115050"/>
          <p14:tracePt t="591565" x="4108450" y="6115050"/>
          <p14:tracePt t="591581" x="4095750" y="6115050"/>
          <p14:tracePt t="591598" x="4089400" y="6115050"/>
          <p14:tracePt t="591614" x="4083050" y="6115050"/>
          <p14:tracePt t="591617" x="4076700" y="6108700"/>
          <p14:tracePt t="591713" x="4076700" y="6102350"/>
          <p14:tracePt t="591730" x="4076700" y="6096000"/>
          <p14:tracePt t="591748" x="4083050" y="6089650"/>
          <p14:tracePt t="591765" x="4089400" y="6083300"/>
          <p14:tracePt t="591781" x="4095750" y="6076950"/>
          <p14:tracePt t="591799" x="4102100" y="6070600"/>
          <p14:tracePt t="591815" x="4102100" y="6064250"/>
          <p14:tracePt t="591831" x="4108450" y="6057900"/>
          <p14:tracePt t="591849" x="4114800" y="6051550"/>
          <p14:tracePt t="591866" x="4121150" y="6038850"/>
          <p14:tracePt t="591883" x="4121150" y="6032500"/>
          <p14:tracePt t="592322" x="4121150" y="6026150"/>
          <p14:tracePt t="592332" x="4127500" y="6026150"/>
          <p14:tracePt t="592349" x="4133850" y="6019800"/>
          <p14:tracePt t="592372" x="4140200" y="6000750"/>
          <p14:tracePt t="592399" x="4146550" y="5994400"/>
          <p14:tracePt t="592560" x="4152900" y="5994400"/>
          <p14:tracePt t="592829" x="4152900" y="5988050"/>
          <p14:tracePt t="592874" x="4159250" y="5988050"/>
          <p14:tracePt t="593226" x="4159250" y="5994400"/>
          <p14:tracePt t="593448" x="4159250" y="6000750"/>
          <p14:tracePt t="593721" x="4159250" y="5994400"/>
          <p14:tracePt t="593773" x="4159250" y="6000750"/>
          <p14:tracePt t="593780" x="4159250" y="6013450"/>
          <p14:tracePt t="593800" x="4159250" y="6026150"/>
          <p14:tracePt t="593817" x="4159250" y="6038850"/>
          <p14:tracePt t="593850" x="4184650" y="6045200"/>
          <p14:tracePt t="593869" x="4229100" y="6038850"/>
          <p14:tracePt t="593886" x="4279900" y="5994400"/>
          <p14:tracePt t="593900" x="4298950" y="5975350"/>
          <p14:tracePt t="593917" x="4324350" y="5943600"/>
          <p14:tracePt t="593933" x="4330700" y="5937250"/>
          <p14:tracePt t="593983" x="4330700" y="5943600"/>
          <p14:tracePt t="594000" x="4330700" y="5975350"/>
          <p14:tracePt t="594017" x="4324350" y="5994400"/>
          <p14:tracePt t="594033" x="4324350" y="6026150"/>
          <p14:tracePt t="594050" x="4324350" y="6038850"/>
          <p14:tracePt t="594106" x="4324350" y="6032500"/>
          <p14:tracePt t="594135" x="4318000" y="6032500"/>
          <p14:tracePt t="594156" x="4311650" y="6026150"/>
          <p14:tracePt t="594167" x="4267200" y="6019800"/>
          <p14:tracePt t="594185" x="4210050" y="6013450"/>
          <p14:tracePt t="594200" x="4127500" y="6013450"/>
          <p14:tracePt t="594217" x="4064000" y="6013450"/>
          <p14:tracePt t="594233" x="4013200" y="6026150"/>
          <p14:tracePt t="594250" x="3962400" y="6032500"/>
          <p14:tracePt t="594267" x="3854450" y="6032500"/>
          <p14:tracePt t="594286" x="3733800" y="6019800"/>
          <p14:tracePt t="594300" x="3606800" y="5994400"/>
          <p14:tracePt t="594317" x="3486150" y="5962650"/>
          <p14:tracePt t="594334" x="3333750" y="5924550"/>
          <p14:tracePt t="594353" x="3270250" y="5911850"/>
          <p14:tracePt t="594371" x="3219450" y="5899150"/>
          <p14:tracePt t="594383" x="3213100" y="5899150"/>
          <p14:tracePt t="594458" x="3213100" y="5892800"/>
          <p14:tracePt t="594489" x="3213100" y="5886450"/>
          <p14:tracePt t="594501" x="3213100" y="5873750"/>
          <p14:tracePt t="594517" x="3219450" y="5854700"/>
          <p14:tracePt t="594534" x="3225800" y="5822950"/>
          <p14:tracePt t="594550" x="3232150" y="5803900"/>
          <p14:tracePt t="594566" x="3232150" y="5791200"/>
          <p14:tracePt t="594584" x="3194050" y="5753100"/>
          <p14:tracePt t="594600" x="3092450" y="5695950"/>
          <p14:tracePt t="594617" x="3003550" y="5632450"/>
          <p14:tracePt t="594634" x="2971800" y="5581650"/>
          <p14:tracePt t="594650" x="2959100" y="5530850"/>
          <p14:tracePt t="594667" x="2971800" y="5492750"/>
          <p14:tracePt t="594684" x="3009900" y="5448300"/>
          <p14:tracePt t="594701" x="3048000" y="5416550"/>
          <p14:tracePt t="594717" x="3067050" y="5403850"/>
          <p14:tracePt t="594719" x="3067050" y="5397500"/>
          <p14:tracePt t="594769" x="3060700" y="5403850"/>
          <p14:tracePt t="594784" x="3060700" y="5416550"/>
          <p14:tracePt t="594801" x="3054350" y="5441950"/>
          <p14:tracePt t="594817" x="3054350" y="5486400"/>
          <p14:tracePt t="594834" x="3054350" y="5543550"/>
          <p14:tracePt t="594850" x="3048000" y="5607050"/>
          <p14:tracePt t="594867" x="3048000" y="5683250"/>
          <p14:tracePt t="594884" x="3041650" y="5746750"/>
          <p14:tracePt t="594901" x="3035300" y="5803900"/>
          <p14:tracePt t="594917" x="3035300" y="5842000"/>
          <p14:tracePt t="594934" x="3035300" y="5861050"/>
          <p14:tracePt t="594949" x="3035300" y="5873750"/>
          <p14:tracePt t="594967" x="3035300" y="5880100"/>
          <p14:tracePt t="595000" x="3041650" y="5880100"/>
          <p14:tracePt t="595018" x="3067050" y="5886450"/>
          <p14:tracePt t="595036" x="3086100" y="5892800"/>
          <p14:tracePt t="595051" x="3111500" y="5899150"/>
          <p14:tracePt t="595068" x="3155950" y="5899150"/>
          <p14:tracePt t="595084" x="3175000" y="5899150"/>
          <p14:tracePt t="595101" x="3181350" y="5899150"/>
          <p14:tracePt t="595117" x="3181350" y="5886450"/>
          <p14:tracePt t="595137" x="3175000" y="5848350"/>
          <p14:tracePt t="595151" x="3175000" y="5829300"/>
          <p14:tracePt t="595168" x="3168650" y="5797550"/>
          <p14:tracePt t="595184" x="3168650" y="5727700"/>
          <p14:tracePt t="595187" x="3168650" y="5708650"/>
          <p14:tracePt t="595201" x="3175000" y="5683250"/>
          <p14:tracePt t="595218" x="3187700" y="5638800"/>
          <p14:tracePt t="595235" x="3213100" y="5568950"/>
          <p14:tracePt t="595251" x="3219450" y="5556250"/>
          <p14:tracePt t="595352" x="3219450" y="5549900"/>
          <p14:tracePt t="595421" x="3219450" y="5568950"/>
          <p14:tracePt t="595435" x="3219450" y="5588000"/>
          <p14:tracePt t="595453" x="3219450" y="5607050"/>
          <p14:tracePt t="595468" x="3219450" y="5626100"/>
          <p14:tracePt t="595486" x="3225800" y="5651500"/>
          <p14:tracePt t="595501" x="3232150" y="5689600"/>
          <p14:tracePt t="595518" x="3238500" y="5734050"/>
          <p14:tracePt t="595534" x="3238500" y="5778500"/>
          <p14:tracePt t="595551" x="3238500" y="5803900"/>
          <p14:tracePt t="595570" x="3232150" y="5822950"/>
          <p14:tracePt t="595584" x="3232150" y="5829300"/>
          <p14:tracePt t="595651" x="3232150" y="5835650"/>
          <p14:tracePt t="595659" x="3232150" y="5842000"/>
          <p14:tracePt t="595685" x="3225800" y="5854700"/>
          <p14:tracePt t="595702" x="3219450" y="5861050"/>
          <p14:tracePt t="595755" x="3219450" y="5842000"/>
          <p14:tracePt t="595768" x="3219450" y="5822950"/>
          <p14:tracePt t="595784" x="3219450" y="5810250"/>
          <p14:tracePt t="595802" x="3219450" y="5772150"/>
          <p14:tracePt t="595818" x="3257550" y="5708650"/>
          <p14:tracePt t="595834" x="3289300" y="5638800"/>
          <p14:tracePt t="595851" x="3302000" y="5556250"/>
          <p14:tracePt t="595868" x="3302000" y="5480050"/>
          <p14:tracePt t="595885" x="3302000" y="5429250"/>
          <p14:tracePt t="595901" x="3308350" y="5422900"/>
          <p14:tracePt t="596033" x="3302000" y="5422900"/>
          <p14:tracePt t="596049" x="3302000" y="5429250"/>
          <p14:tracePt t="596058" x="3302000" y="5435600"/>
          <p14:tracePt t="596067" x="3302000" y="5441950"/>
          <p14:tracePt t="596085" x="3302000" y="5454650"/>
          <p14:tracePt t="596102" x="3302000" y="5473700"/>
          <p14:tracePt t="596118" x="3295650" y="5486400"/>
          <p14:tracePt t="596135" x="3295650" y="5543550"/>
          <p14:tracePt t="596152" x="3289300" y="5638800"/>
          <p14:tracePt t="596169" x="3289300" y="5708650"/>
          <p14:tracePt t="596187" x="3282950" y="5759450"/>
          <p14:tracePt t="596202" x="3282950" y="5803900"/>
          <p14:tracePt t="596219" x="3282950" y="5829300"/>
          <p14:tracePt t="596235" x="3282950" y="5854700"/>
          <p14:tracePt t="596252" x="3282950" y="5861050"/>
          <p14:tracePt t="596331" x="3282950" y="5867400"/>
          <p14:tracePt t="596347" x="3282950" y="5873750"/>
          <p14:tracePt t="596364" x="3276600" y="5873750"/>
          <p14:tracePt t="596370" x="3276600" y="5880100"/>
          <p14:tracePt t="596586" x="3270250" y="5880100"/>
          <p14:tracePt t="596602" x="3270250" y="5886450"/>
          <p14:tracePt t="596633" x="3263900" y="5886450"/>
          <p14:tracePt t="596649" x="3263900" y="5892800"/>
          <p14:tracePt t="596683" x="3257550" y="5892800"/>
          <p14:tracePt t="596932" x="3251200" y="5892800"/>
          <p14:tracePt t="597062" x="3244850" y="5892800"/>
          <p14:tracePt t="597090" x="3238500" y="5892800"/>
          <p14:tracePt t="597105" x="3238500" y="5886450"/>
          <p14:tracePt t="597120" x="3232150" y="5867400"/>
          <p14:tracePt t="597136" x="3232150" y="5854700"/>
          <p14:tracePt t="597153" x="3232150" y="5835650"/>
          <p14:tracePt t="597170" x="3232150" y="5829300"/>
          <p14:tracePt t="597206" x="3251200" y="5835650"/>
          <p14:tracePt t="597218" x="3257550" y="5835650"/>
          <p14:tracePt t="597236" x="3333750" y="5842000"/>
          <p14:tracePt t="597252" x="3365500" y="5842000"/>
          <p14:tracePt t="597269" x="3441700" y="5791200"/>
          <p14:tracePt t="597286" x="3473450" y="5778500"/>
          <p14:tracePt t="597302" x="3505200" y="5778500"/>
          <p14:tracePt t="597319" x="3536950" y="5772150"/>
          <p14:tracePt t="597336" x="3581400" y="5772150"/>
          <p14:tracePt t="597353" x="3625850" y="5765800"/>
          <p14:tracePt t="597371" x="3663950" y="5759450"/>
          <p14:tracePt t="597387" x="3727450" y="5759450"/>
          <p14:tracePt t="597403" x="3797300" y="5759450"/>
          <p14:tracePt t="597422" x="3886200" y="5765800"/>
          <p14:tracePt t="597436" x="3937000" y="5778500"/>
          <p14:tracePt t="597452" x="3962400" y="5784850"/>
          <p14:tracePt t="597456" x="3968750" y="5791200"/>
          <p14:tracePt t="597470" x="3981450" y="5791200"/>
          <p14:tracePt t="597489" x="4013200" y="5803900"/>
          <p14:tracePt t="597502" x="4032250" y="5810250"/>
          <p14:tracePt t="597504" x="4064000" y="5822950"/>
          <p14:tracePt t="597519" x="4108450" y="5835650"/>
          <p14:tracePt t="597536" x="4159250" y="5854700"/>
          <p14:tracePt t="597551" x="4210050" y="5873750"/>
          <p14:tracePt t="597569" x="4279900" y="5886450"/>
          <p14:tracePt t="597586" x="4375150" y="5905500"/>
          <p14:tracePt t="597603" x="4425950" y="5911850"/>
          <p14:tracePt t="597619" x="4445000" y="5924550"/>
          <p14:tracePt t="597636" x="4451350" y="5937250"/>
          <p14:tracePt t="597653" x="4464050" y="5956300"/>
          <p14:tracePt t="597654" x="4464050" y="5969000"/>
          <p14:tracePt t="597669" x="4470400" y="5988050"/>
          <p14:tracePt t="597686" x="4476750" y="6013450"/>
          <p14:tracePt t="597688" x="4476750" y="6026150"/>
          <p14:tracePt t="597704" x="4476750" y="6038850"/>
          <p14:tracePt t="597719" x="4476750" y="6051550"/>
          <p14:tracePt t="597775" x="4476750" y="6057900"/>
          <p14:tracePt t="597791" x="4470400" y="6064250"/>
          <p14:tracePt t="597803" x="4464050" y="6076950"/>
          <p14:tracePt t="597820" x="4432300" y="6121400"/>
          <p14:tracePt t="597837" x="4400550" y="6153150"/>
          <p14:tracePt t="597853" x="4356100" y="6216650"/>
          <p14:tracePt t="597874" x="4311650" y="6311900"/>
          <p14:tracePt t="597892" x="4254500" y="6464300"/>
          <p14:tracePt t="597904" x="4248150" y="6489700"/>
          <p14:tracePt t="597920" x="4235450" y="6565900"/>
          <p14:tracePt t="597936" x="4229100" y="6635750"/>
          <p14:tracePt t="597953" x="4235450" y="6680200"/>
          <p14:tracePt t="597970" x="4235450" y="6705600"/>
          <p14:tracePt t="597987" x="4235450" y="6711950"/>
          <p14:tracePt t="598037" x="4229100" y="6705600"/>
          <p14:tracePt t="598053" x="4229100" y="6699250"/>
          <p14:tracePt t="598087" x="4229100" y="6692900"/>
          <p14:tracePt t="598138" x="4229100" y="6699250"/>
          <p14:tracePt t="598154" x="4222750" y="6705600"/>
          <p14:tracePt t="598219" x="4216400" y="6699250"/>
          <p14:tracePt t="598227" x="4210050" y="6692900"/>
          <p14:tracePt t="598236" x="4203700" y="6680200"/>
          <p14:tracePt t="598253" x="4184650" y="6654800"/>
          <p14:tracePt t="598270" x="4165600" y="6629400"/>
          <p14:tracePt t="598288" x="4133850" y="6584950"/>
          <p14:tracePt t="598303" x="4127500" y="6572250"/>
          <p14:tracePt t="598305" x="4121150" y="6565900"/>
          <p14:tracePt t="598320" x="4114800" y="6559550"/>
          <p14:tracePt t="598321" x="4108450" y="6553200"/>
          <p14:tracePt t="598339" x="4089400" y="6534150"/>
          <p14:tracePt t="598353" x="4076700" y="6521450"/>
          <p14:tracePt t="598370" x="4070350" y="6515100"/>
          <p14:tracePt t="598387" x="4070350" y="6502400"/>
          <p14:tracePt t="598404" x="4064000" y="6502400"/>
          <p14:tracePt t="598420" x="4064000" y="6496050"/>
          <p14:tracePt t="598437" x="4070350" y="6489700"/>
          <p14:tracePt t="598454" x="4089400" y="6483350"/>
          <p14:tracePt t="598470" x="4114800" y="6483350"/>
          <p14:tracePt t="598486" x="4140200" y="6489700"/>
          <p14:tracePt t="598504" x="4178300" y="6502400"/>
          <p14:tracePt t="598520" x="4191000" y="6515100"/>
          <p14:tracePt t="598537" x="4203700" y="6521450"/>
          <p14:tracePt t="598556" x="4222750" y="6521450"/>
          <p14:tracePt t="598571" x="4235450" y="6527800"/>
          <p14:tracePt t="598587" x="4248150" y="6527800"/>
          <p14:tracePt t="598604" x="4273550" y="6527800"/>
          <p14:tracePt t="598622" x="4298950" y="6527800"/>
          <p14:tracePt t="598638" x="4330700" y="6527800"/>
          <p14:tracePt t="598654" x="4375150" y="6527800"/>
          <p14:tracePt t="598671" x="4413250" y="6527800"/>
          <p14:tracePt t="598687" x="4489450" y="6527800"/>
          <p14:tracePt t="598704" x="4546600" y="6534150"/>
          <p14:tracePt t="598720" x="4584700" y="6540500"/>
          <p14:tracePt t="598737" x="4597400" y="6540500"/>
          <p14:tracePt t="598754" x="4622800" y="6540500"/>
          <p14:tracePt t="598770" x="4641850" y="6534150"/>
          <p14:tracePt t="598773" x="4660900" y="6527800"/>
          <p14:tracePt t="598787" x="4673600" y="6521450"/>
          <p14:tracePt t="598789" x="4692650" y="6515100"/>
          <p14:tracePt t="598804" x="4730750" y="6502400"/>
          <p14:tracePt t="598805" x="4749800" y="6496050"/>
          <p14:tracePt t="598819" x="4768850" y="6496050"/>
          <p14:tracePt t="598820" x="4787900" y="6489700"/>
          <p14:tracePt t="598838" x="4819650" y="6483350"/>
          <p14:tracePt t="598854" x="4826000" y="6477000"/>
          <p14:tracePt t="598871" x="4838700" y="6477000"/>
          <p14:tracePt t="598889" x="4845050" y="6464300"/>
          <p14:tracePt t="598907" x="4845050" y="6451600"/>
          <p14:tracePt t="598909" x="4845050" y="6438900"/>
          <p14:tracePt t="598922" x="4845050" y="6432550"/>
          <p14:tracePt t="598938" x="4845050" y="6407150"/>
          <p14:tracePt t="598942" x="4838700" y="6400800"/>
          <p14:tracePt t="598959" x="4826000" y="6381750"/>
          <p14:tracePt t="598971" x="4819650" y="6375400"/>
          <p14:tracePt t="598988" x="4800600" y="6362700"/>
          <p14:tracePt t="599004" x="4775200" y="6350000"/>
          <p14:tracePt t="599006" x="4762500" y="6343650"/>
          <p14:tracePt t="599024" x="4730750" y="6324600"/>
          <p14:tracePt t="599038" x="4711700" y="6318250"/>
          <p14:tracePt t="599039" x="4692650" y="6305550"/>
          <p14:tracePt t="599054" x="4673600" y="6299200"/>
          <p14:tracePt t="599071" x="4616450" y="6273800"/>
          <p14:tracePt t="599088" x="4565650" y="6248400"/>
          <p14:tracePt t="599104" x="4546600" y="6242050"/>
          <p14:tracePt t="599121" x="4540250" y="6235700"/>
          <p14:tracePt t="599137" x="4527550" y="6229350"/>
          <p14:tracePt t="599153" x="4502150" y="6223000"/>
          <p14:tracePt t="599171" x="4457700" y="6223000"/>
          <p14:tracePt t="599187" x="4406900" y="6223000"/>
          <p14:tracePt t="599204" x="4349750" y="6223000"/>
          <p14:tracePt t="599221" x="4305300" y="6223000"/>
          <p14:tracePt t="599223" x="4286250" y="6223000"/>
          <p14:tracePt t="599244" x="4254500" y="6223000"/>
          <p14:tracePt t="599247" x="4235450" y="6223000"/>
          <p14:tracePt t="599255" x="4222750" y="6223000"/>
          <p14:tracePt t="599271" x="4210050" y="6223000"/>
          <p14:tracePt t="599288" x="4171950" y="6223000"/>
          <p14:tracePt t="599305" x="4140200" y="6223000"/>
          <p14:tracePt t="599321" x="4089400" y="6223000"/>
          <p14:tracePt t="599338" x="4006850" y="6216650"/>
          <p14:tracePt t="599356" x="3917950" y="6203950"/>
          <p14:tracePt t="599371" x="3841750" y="6203950"/>
          <p14:tracePt t="599387" x="3797300" y="6197600"/>
          <p14:tracePt t="599404" x="3778250" y="6197600"/>
          <p14:tracePt t="599421" x="3771900" y="6197600"/>
          <p14:tracePt t="599482" x="3752850" y="6203950"/>
          <p14:tracePt t="599491" x="3746500" y="6203950"/>
          <p14:tracePt t="599505" x="3721100" y="6210300"/>
          <p14:tracePt t="599521" x="3708400" y="6216650"/>
          <p14:tracePt t="599538" x="3702050" y="6216650"/>
          <p14:tracePt t="599582" x="3702050" y="6223000"/>
          <p14:tracePt t="599598" x="3702050" y="6229350"/>
          <p14:tracePt t="599606" x="3708400" y="6242050"/>
          <p14:tracePt t="599620" x="3714750" y="6248400"/>
          <p14:tracePt t="599639" x="3740150" y="6280150"/>
          <p14:tracePt t="599657" x="3759200" y="6292850"/>
          <p14:tracePt t="599672" x="3778250" y="6305550"/>
          <p14:tracePt t="599687" x="3797300" y="6318250"/>
          <p14:tracePt t="599704" x="3829050" y="6324600"/>
          <p14:tracePt t="599720" x="3848100" y="6337300"/>
          <p14:tracePt t="599737" x="3879850" y="6356350"/>
          <p14:tracePt t="599756" x="3911600" y="6369050"/>
          <p14:tracePt t="599773" x="3956050" y="6388100"/>
          <p14:tracePt t="599774" x="3975100" y="6394450"/>
          <p14:tracePt t="599787" x="3994150" y="6400800"/>
          <p14:tracePt t="599804" x="4025900" y="6407150"/>
          <p14:tracePt t="599821" x="4064000" y="6413500"/>
          <p14:tracePt t="599837" x="4076700" y="6413500"/>
          <p14:tracePt t="599854" x="4095750" y="6419850"/>
          <p14:tracePt t="599872" x="4121150" y="6419850"/>
          <p14:tracePt t="599887" x="4133850" y="6419850"/>
          <p14:tracePt t="599888" x="4140200" y="6419850"/>
          <p14:tracePt t="599904" x="4165600" y="6419850"/>
          <p14:tracePt t="599922" x="4178300" y="6419850"/>
          <p14:tracePt t="599940" x="4191000" y="6419850"/>
          <p14:tracePt t="600087" x="4197350" y="6426200"/>
          <p14:tracePt t="600092" x="4197350" y="6432550"/>
          <p14:tracePt t="600104" x="4203700" y="6438900"/>
          <p14:tracePt t="600121" x="4210050" y="6445250"/>
          <p14:tracePt t="600137" x="4216400" y="6470650"/>
          <p14:tracePt t="600154" x="4229100" y="6496050"/>
          <p14:tracePt t="600171" x="4241800" y="6515100"/>
          <p14:tracePt t="600192" x="4260850" y="6540500"/>
          <p14:tracePt t="600204" x="4273550" y="6553200"/>
          <p14:tracePt t="600221" x="4292600" y="6591300"/>
          <p14:tracePt t="600238" x="4305300" y="6616700"/>
          <p14:tracePt t="600254" x="4305300" y="6635750"/>
          <p14:tracePt t="600271" x="4305300" y="6648450"/>
          <p14:tracePt t="600344" x="4292600" y="6648450"/>
          <p14:tracePt t="600372" x="4286250" y="6648450"/>
          <p14:tracePt t="600405" x="4279900" y="6648450"/>
          <p14:tracePt t="600422" x="4273550" y="6648450"/>
          <p14:tracePt t="600438" x="4254500" y="6648450"/>
          <p14:tracePt t="600456" x="4235450" y="6648450"/>
          <p14:tracePt t="600457" x="4216400" y="6642100"/>
          <p14:tracePt t="600472" x="4184650" y="6635750"/>
          <p14:tracePt t="600489" x="4171950" y="6629400"/>
          <p14:tracePt t="600506" x="4140200" y="6616700"/>
          <p14:tracePt t="600522" x="4114800" y="6616700"/>
          <p14:tracePt t="600539" x="4051300" y="6616700"/>
          <p14:tracePt t="600555" x="4006850" y="6616700"/>
          <p14:tracePt t="600572" x="3943350" y="6616700"/>
          <p14:tracePt t="600589" x="3924300" y="6616700"/>
          <p14:tracePt t="600643" x="3930650" y="6616700"/>
          <p14:tracePt t="600656" x="3930650" y="6623050"/>
          <p14:tracePt t="600673" x="3956050" y="6623050"/>
          <p14:tracePt t="600691" x="3994150" y="6635750"/>
          <p14:tracePt t="600706" x="4025900" y="6654800"/>
          <p14:tracePt t="600722" x="4051300" y="6661150"/>
          <p14:tracePt t="600739" x="4102100" y="6680200"/>
          <p14:tracePt t="600755" x="4235450" y="6724650"/>
          <p14:tracePt t="600772" x="4311650" y="6743700"/>
          <p14:tracePt t="600789" x="4356100" y="6750050"/>
          <p14:tracePt t="600805" x="4400550" y="6756400"/>
          <p14:tracePt t="600821" x="4445000" y="6756400"/>
          <p14:tracePt t="600839" x="4489450" y="6750050"/>
          <p14:tracePt t="600856" x="4552950" y="6737350"/>
          <p14:tracePt t="600873" x="4591050" y="6718300"/>
          <p14:tracePt t="600875" x="4603750" y="6711950"/>
          <p14:tracePt t="600896" x="4629150" y="6705600"/>
          <p14:tracePt t="600899" x="4635500" y="6699250"/>
          <p14:tracePt t="600927" x="4641850" y="6699250"/>
          <p14:tracePt t="600956" x="4648200" y="6692900"/>
          <p14:tracePt t="600973" x="4660900" y="6673850"/>
          <p14:tracePt t="600989" x="4667250" y="6654800"/>
          <p14:tracePt t="601006" x="4679950" y="6635750"/>
          <p14:tracePt t="601022" x="4679950" y="6623050"/>
          <p14:tracePt t="601039" x="4679950" y="6610350"/>
          <p14:tracePt t="601056" x="4673600" y="6610350"/>
          <p14:tracePt t="601072" x="4667250" y="6610350"/>
          <p14:tracePt t="601089" x="4654550" y="6604000"/>
          <p14:tracePt t="601106" x="4635500" y="6604000"/>
          <p14:tracePt t="601127" x="4616450" y="6597650"/>
          <p14:tracePt t="601140" x="4603750" y="6591300"/>
          <p14:tracePt t="601156" x="4559300" y="6559550"/>
          <p14:tracePt t="601174" x="4533900" y="6546850"/>
          <p14:tracePt t="601194" x="4508500" y="6534150"/>
          <p14:tracePt t="601206" x="4457700" y="6515100"/>
          <p14:tracePt t="601223" x="4419600" y="6502400"/>
          <p14:tracePt t="601247" x="4356100" y="6496050"/>
          <p14:tracePt t="601260" x="4343400" y="6496050"/>
          <p14:tracePt t="601272" x="4318000" y="6489700"/>
          <p14:tracePt t="601289" x="4298950" y="6489700"/>
          <p14:tracePt t="601305" x="4260850" y="6489700"/>
          <p14:tracePt t="601322" x="4191000" y="6496050"/>
          <p14:tracePt t="601340" x="4108450" y="6508750"/>
          <p14:tracePt t="601356" x="4019550" y="6521450"/>
          <p14:tracePt t="601359" x="3949700" y="6534150"/>
          <p14:tracePt t="601372" x="3917950" y="6534150"/>
          <p14:tracePt t="601375" x="3892550" y="6534150"/>
          <p14:tracePt t="601390" x="3860800" y="6534150"/>
          <p14:tracePt t="601407" x="3854450" y="6534150"/>
          <p14:tracePt t="601408" x="3848100" y="6534150"/>
          <p14:tracePt t="601494" x="3854450" y="6540500"/>
          <p14:tracePt t="601501" x="3873500" y="6546850"/>
          <p14:tracePt t="601509" x="3892550" y="6553200"/>
          <p14:tracePt t="601523" x="3943350" y="6578600"/>
          <p14:tracePt t="601540" x="4070350" y="6629400"/>
          <p14:tracePt t="601557" x="4279900" y="6705600"/>
          <p14:tracePt t="601573" x="4337050" y="6731000"/>
          <p14:tracePt t="601590" x="4381500" y="6762750"/>
          <p14:tracePt t="601606" x="4387850" y="6769100"/>
          <p14:tracePt t="601662" x="4394200" y="6769100"/>
          <p14:tracePt t="601690" x="4394200" y="6762750"/>
          <p14:tracePt t="601715" x="4387850" y="6762750"/>
          <p14:tracePt t="601723" x="4381500" y="6762750"/>
          <p14:tracePt t="601741" x="4356100" y="6762750"/>
          <p14:tracePt t="601757" x="4318000" y="6769100"/>
          <p14:tracePt t="601773" x="4273550" y="6769100"/>
          <p14:tracePt t="601789" x="4241800" y="6756400"/>
          <p14:tracePt t="601806" x="4235450" y="6750050"/>
          <p14:tracePt t="606895" x="4241800" y="6750050"/>
          <p14:tracePt t="606903" x="4248150" y="6756400"/>
          <p14:tracePt t="606916" x="4267200" y="6769100"/>
          <p14:tracePt t="606928" x="4318000" y="6775450"/>
          <p14:tracePt t="606944" x="4362450" y="6769100"/>
          <p14:tracePt t="606962" x="4419600" y="6743700"/>
          <p14:tracePt t="606977" x="4476750" y="6743700"/>
          <p14:tracePt t="606994" x="4533900" y="6737350"/>
          <p14:tracePt t="607011" x="4591050" y="6731000"/>
          <p14:tracePt t="607027" x="4610100" y="6731000"/>
          <p14:tracePt t="607044" x="4610100" y="6724650"/>
          <p14:tracePt t="607061" x="4603750" y="6711950"/>
          <p14:tracePt t="607077" x="4584700" y="6692900"/>
          <p14:tracePt t="607094" x="4565650" y="6667500"/>
          <p14:tracePt t="607111" x="4559300" y="6642100"/>
          <p14:tracePt t="607128" x="4552950" y="6616700"/>
          <p14:tracePt t="607130" x="4546600" y="6597650"/>
          <p14:tracePt t="607144" x="4540250" y="6578600"/>
          <p14:tracePt t="607147" x="4540250" y="6559550"/>
          <p14:tracePt t="607165" x="4540250" y="6534150"/>
          <p14:tracePt t="607178" x="4540250" y="6521450"/>
          <p14:tracePt t="607211" x="4527550" y="6521450"/>
          <p14:tracePt t="607229" x="4489450" y="6521450"/>
          <p14:tracePt t="607244" x="4445000" y="6527800"/>
          <p14:tracePt t="607261" x="4419600" y="6534150"/>
          <p14:tracePt t="607278" x="4394200" y="6534150"/>
          <p14:tracePt t="607297" x="4375150" y="6534150"/>
          <p14:tracePt t="607300" x="4368800" y="6534150"/>
          <p14:tracePt t="607311" x="4349750" y="6534150"/>
          <p14:tracePt t="607328" x="4318000" y="6534150"/>
          <p14:tracePt t="607344" x="4273550" y="6540500"/>
          <p14:tracePt t="607346" x="4235450" y="6553200"/>
          <p14:tracePt t="607366" x="4210050" y="6559550"/>
          <p14:tracePt t="607378" x="4203700" y="6559550"/>
          <p14:tracePt t="607439" x="4210050" y="6559550"/>
          <p14:tracePt t="607447" x="4216400" y="6565900"/>
          <p14:tracePt t="607461" x="4235450" y="6565900"/>
          <p14:tracePt t="607478" x="4324350" y="6597650"/>
          <p14:tracePt t="607495" x="4381500" y="6610350"/>
          <p14:tracePt t="607511" x="4476750" y="6623050"/>
          <p14:tracePt t="607527" x="4540250" y="6623050"/>
          <p14:tracePt t="607544" x="4616450" y="6623050"/>
          <p14:tracePt t="607561" x="4648200" y="6610350"/>
          <p14:tracePt t="607580" x="4679950" y="6591300"/>
          <p14:tracePt t="607594" x="4699000" y="6578600"/>
          <p14:tracePt t="607611" x="4711700" y="6559550"/>
          <p14:tracePt t="607628" x="4737100" y="6521450"/>
          <p14:tracePt t="607645" x="4743450" y="6496050"/>
          <p14:tracePt t="607661" x="4749800" y="6457950"/>
          <p14:tracePt t="607678" x="4749800" y="6413500"/>
          <p14:tracePt t="607697" x="4724400" y="6369050"/>
          <p14:tracePt t="607711" x="4718050" y="6362700"/>
          <p14:tracePt t="607728" x="4648200" y="6356350"/>
          <p14:tracePt t="607745" x="4578350" y="6362700"/>
          <p14:tracePt t="607761" x="4445000" y="6394450"/>
          <p14:tracePt t="607778" x="4368800" y="6413500"/>
          <p14:tracePt t="607794" x="4324350" y="6426200"/>
          <p14:tracePt t="607811" x="4286250" y="6464300"/>
          <p14:tracePt t="607828" x="4286250" y="6489700"/>
          <p14:tracePt t="607845" x="4286250" y="6527800"/>
          <p14:tracePt t="607861" x="4305300" y="6578600"/>
          <p14:tracePt t="607878" x="4324350" y="6604000"/>
          <p14:tracePt t="607895" x="4343400" y="6616700"/>
          <p14:tracePt t="607911" x="4400550" y="6642100"/>
          <p14:tracePt t="607928" x="4470400" y="6648450"/>
          <p14:tracePt t="607931" x="4514850" y="6648450"/>
          <p14:tracePt t="607945" x="4559300" y="6648450"/>
          <p14:tracePt t="607962" x="4768850" y="6654800"/>
          <p14:tracePt t="607979" x="4902200" y="6661150"/>
          <p14:tracePt t="607995" x="5092700" y="6673850"/>
          <p14:tracePt t="608012" x="5207000" y="6680200"/>
          <p14:tracePt t="608028" x="5251450" y="6686550"/>
          <p14:tracePt t="608045" x="5238750" y="6686550"/>
          <p14:tracePt t="608061" x="5194300" y="6686550"/>
          <p14:tracePt t="608079" x="5137150" y="6692900"/>
          <p14:tracePt t="608101" x="5060950" y="6699250"/>
          <p14:tracePt t="608112" x="5041900" y="6699250"/>
          <p14:tracePt t="608128" x="5016500" y="6692900"/>
          <p14:tracePt t="608145" x="5003800" y="6680200"/>
          <p14:tracePt t="608162" x="4997450" y="6667500"/>
          <p14:tracePt t="608178" x="4965700" y="6661150"/>
          <p14:tracePt t="608195" x="4908550" y="6635750"/>
          <p14:tracePt t="608212" x="4883150" y="6623050"/>
          <p14:tracePt t="608761" x="4876800" y="6623050"/>
          <p14:tracePt t="608779" x="4857750" y="6623050"/>
          <p14:tracePt t="608796" x="4762500" y="6623050"/>
          <p14:tracePt t="608813" x="4724400" y="6616700"/>
          <p14:tracePt t="608831" x="4667250" y="6584950"/>
          <p14:tracePt t="608845" x="4533900" y="6534150"/>
          <p14:tracePt t="608862" x="4337050" y="6483350"/>
          <p14:tracePt t="608879" x="4121150" y="6432550"/>
          <p14:tracePt t="608896" x="3949700" y="6394450"/>
          <p14:tracePt t="608912" x="3905250" y="6388100"/>
          <p14:tracePt t="608947" x="3917950" y="6400800"/>
          <p14:tracePt t="608965" x="3956050" y="6419850"/>
          <p14:tracePt t="608979" x="4013200" y="6451600"/>
          <p14:tracePt t="608996" x="4057650" y="6489700"/>
          <p14:tracePt t="609012" x="4070350" y="6515100"/>
          <p14:tracePt t="609030" x="4083050" y="6572250"/>
          <p14:tracePt t="609046" x="4089400" y="6591300"/>
          <p14:tracePt t="609048" x="4102100" y="6616700"/>
          <p14:tracePt t="609063" x="4121150" y="6654800"/>
          <p14:tracePt t="609079" x="4171950" y="6711950"/>
          <p14:tracePt t="609096" x="4210050" y="6756400"/>
          <p14:tracePt t="609112" x="4254500" y="6800850"/>
          <p14:tracePt t="609129" x="4286250" y="6819900"/>
          <p14:tracePt t="609146" x="4311650" y="6826250"/>
          <p14:tracePt t="609165" x="4330700" y="6826250"/>
          <p14:tracePt t="609180" x="4343400" y="6832600"/>
          <p14:tracePt t="609196" x="4349750" y="6832600"/>
          <p14:tracePt t="609274" x="4349750" y="6826250"/>
          <p14:tracePt t="609333" x="4349750" y="6819900"/>
          <p14:tracePt t="609364" x="4356100" y="6819900"/>
          <p14:tracePt t="609419" x="4349750" y="6819900"/>
          <p14:tracePt t="609432" x="4349750" y="6826250"/>
          <p14:tracePt t="609449" x="4343400" y="6826250"/>
          <p14:tracePt t="609463" x="4330700" y="6832600"/>
          <p14:tracePt t="609480" x="4324350" y="6838950"/>
          <p14:tracePt t="609858" x="4324350" y="6832600"/>
          <p14:tracePt t="609897" x="4318000" y="6826250"/>
          <p14:tracePt t="609930" x="4318000" y="6819900"/>
          <p14:tracePt t="610539" x="4324350" y="6819900"/>
          <p14:tracePt t="610556" x="4343400" y="6813550"/>
          <p14:tracePt t="610566" x="4356100" y="6813550"/>
          <p14:tracePt t="610581" x="4375150" y="6807200"/>
          <p14:tracePt t="610598" x="4394200" y="6807200"/>
          <p14:tracePt t="610614" x="4406900" y="6800850"/>
          <p14:tracePt t="610631" x="4413250" y="6800850"/>
          <p14:tracePt t="610648" x="4419600" y="6794500"/>
          <p14:tracePt t="610664" x="4432300" y="6794500"/>
          <p14:tracePt t="610681" x="4438650" y="6788150"/>
          <p14:tracePt t="610698" x="4445000" y="6788150"/>
          <p14:tracePt t="610730" x="4451350" y="6781800"/>
          <p14:tracePt t="610747" x="4464050" y="6781800"/>
          <p14:tracePt t="610766" x="4464050" y="6775450"/>
          <p14:tracePt t="610780" x="4476750" y="6775450"/>
          <p14:tracePt t="611095" x="4476750" y="6769100"/>
          <p14:tracePt t="611128" x="4476750" y="6762750"/>
          <p14:tracePt t="611164" x="4476750" y="6756400"/>
          <p14:tracePt t="611181" x="4470400" y="6750050"/>
          <p14:tracePt t="611198" x="4470400" y="6743700"/>
          <p14:tracePt t="611215" x="4464050" y="6743700"/>
          <p14:tracePt t="611232" x="4457700" y="6737350"/>
          <p14:tracePt t="611265" x="4451350" y="6737350"/>
          <p14:tracePt t="611337" x="4445000" y="6737350"/>
          <p14:tracePt t="611358" x="4438650" y="6731000"/>
          <p14:tracePt t="611362" x="4432300" y="6731000"/>
          <p14:tracePt t="611369" x="4425950" y="6731000"/>
          <p14:tracePt t="611381" x="4419600" y="6731000"/>
          <p14:tracePt t="611398" x="4406900" y="6724650"/>
          <p14:tracePt t="611414" x="4400550" y="6724650"/>
          <p14:tracePt t="611448" x="4394200" y="6724650"/>
          <p14:tracePt t="611465" x="4387850" y="6724650"/>
          <p14:tracePt t="611481" x="4381500" y="6724650"/>
          <p14:tracePt t="611502" x="4375150" y="6724650"/>
          <p14:tracePt t="611514" x="4368800" y="6731000"/>
          <p14:tracePt t="611531" x="4368800" y="6737350"/>
          <p14:tracePt t="611548" x="4356100" y="6750050"/>
          <p14:tracePt t="611565" x="4349750" y="6756400"/>
          <p14:tracePt t="611581" x="4330700" y="6769100"/>
          <p14:tracePt t="611598" x="4305300" y="6794500"/>
          <p14:tracePt t="611614" x="4298950" y="6845300"/>
          <p14:tracePt t="612725" x="3879850" y="6826250"/>
          <p14:tracePt t="612735" x="3860800" y="6775450"/>
          <p14:tracePt t="612743" x="3835400" y="6731000"/>
          <p14:tracePt t="612766" x="3727450" y="6623050"/>
          <p14:tracePt t="612782" x="3632200" y="6572250"/>
          <p14:tracePt t="612799" x="3536950" y="6559550"/>
          <p14:tracePt t="612815" x="3441700" y="6578600"/>
          <p14:tracePt t="612832" x="3384550" y="6616700"/>
          <p14:tracePt t="612849" x="3365500" y="6654800"/>
          <p14:tracePt t="612866" x="3365500" y="6692900"/>
          <p14:tracePt t="612882" x="3384550" y="6718300"/>
          <p14:tracePt t="612899" x="3409950" y="6743700"/>
          <p14:tracePt t="612916" x="3429000" y="6756400"/>
          <p14:tracePt t="612932" x="3435350" y="6769100"/>
          <p14:tracePt t="612949" x="3441700" y="6775450"/>
          <p14:tracePt t="612984" x="3454400" y="6775450"/>
          <p14:tracePt t="612999" x="3467100" y="6775450"/>
          <p14:tracePt t="613016" x="3479800" y="6762750"/>
          <p14:tracePt t="613033" x="3511550" y="6756400"/>
          <p14:tracePt t="613049" x="3530600" y="6743700"/>
          <p14:tracePt t="613066" x="3536950" y="6743700"/>
          <p14:tracePt t="613085" x="3536950" y="6731000"/>
          <p14:tracePt t="613099" x="3530600" y="6705600"/>
          <p14:tracePt t="613116" x="3492500" y="6654800"/>
          <p14:tracePt t="613132" x="3435350" y="6584950"/>
          <p14:tracePt t="613150" x="3384550" y="6540500"/>
          <p14:tracePt t="613167" x="3346450" y="6502400"/>
          <p14:tracePt t="613183" x="3308350" y="6470650"/>
          <p14:tracePt t="613185" x="3295650" y="6451600"/>
          <p14:tracePt t="613199" x="3270250" y="6426200"/>
          <p14:tracePt t="613216" x="3187700" y="6305550"/>
          <p14:tracePt t="613233" x="3136900" y="6229350"/>
          <p14:tracePt t="613249" x="3105150" y="6165850"/>
          <p14:tracePt t="613266" x="3092450" y="6127750"/>
          <p14:tracePt t="613283" x="3079750" y="6076950"/>
          <p14:tracePt t="613300" x="3079750" y="6051550"/>
          <p14:tracePt t="613316" x="3079750" y="6013450"/>
          <p14:tracePt t="613332" x="3086100" y="6000750"/>
          <p14:tracePt t="613349" x="3098800" y="5949950"/>
          <p14:tracePt t="613366" x="3124200" y="5873750"/>
          <p14:tracePt t="613383" x="3143250" y="5765800"/>
          <p14:tracePt t="613400" x="3162300" y="5651500"/>
          <p14:tracePt t="613416" x="3187700" y="5556250"/>
          <p14:tracePt t="613418" x="3206750" y="5505450"/>
          <p14:tracePt t="613435" x="3251200" y="5429250"/>
          <p14:tracePt t="613450" x="3270250" y="5397500"/>
          <p14:tracePt t="613467" x="3308350" y="5353050"/>
          <p14:tracePt t="613485" x="3340100" y="5302250"/>
          <p14:tracePt t="613500" x="3352800" y="5245100"/>
          <p14:tracePt t="613516" x="3352800" y="5200650"/>
          <p14:tracePt t="613533" x="3352800" y="5162550"/>
          <p14:tracePt t="613550" x="3359150" y="5118100"/>
          <p14:tracePt t="613566" x="3359150" y="5092700"/>
          <p14:tracePt t="613583" x="3365500" y="5086350"/>
          <p14:tracePt t="613645" x="3359150" y="5086350"/>
          <p14:tracePt t="613653" x="3359150" y="5092700"/>
          <p14:tracePt t="613666" x="3352800" y="5099050"/>
          <p14:tracePt t="613683" x="3346450" y="5111750"/>
          <p14:tracePt t="613700" x="3340100" y="5130800"/>
          <p14:tracePt t="613717" x="3340100" y="5181600"/>
          <p14:tracePt t="613719" x="3340100" y="5226050"/>
          <p14:tracePt t="613735" x="3359150" y="5365750"/>
          <p14:tracePt t="613750" x="3365500" y="5499100"/>
          <p14:tracePt t="613768" x="3346450" y="5638800"/>
          <p14:tracePt t="613784" x="3327400" y="5759450"/>
          <p14:tracePt t="613800" x="3314700" y="5861050"/>
          <p14:tracePt t="613815" x="3314700" y="5918200"/>
          <p14:tracePt t="613833" x="3308350" y="5924550"/>
          <p14:tracePt t="613850" x="3302000" y="5930900"/>
          <p14:tracePt t="613869" x="3289300" y="5930900"/>
          <p14:tracePt t="613905" x="3289300" y="5937250"/>
          <p14:tracePt t="613916" x="3289300" y="5943600"/>
          <p14:tracePt t="613933" x="3282950" y="5956300"/>
          <p14:tracePt t="613968" x="3282950" y="5937250"/>
          <p14:tracePt t="613983" x="3308350" y="5880100"/>
          <p14:tracePt t="614000" x="3352800" y="5810250"/>
          <p14:tracePt t="614019" x="3384550" y="5753100"/>
          <p14:tracePt t="614035" x="3397250" y="5721350"/>
          <p14:tracePt t="614104" x="3397250" y="5715000"/>
          <p14:tracePt t="614111" x="3397250" y="5695950"/>
          <p14:tracePt t="614120" x="3390900" y="5676900"/>
          <p14:tracePt t="614133" x="3390900" y="5657850"/>
          <p14:tracePt t="614150" x="3384550" y="5613400"/>
          <p14:tracePt t="614167" x="3371850" y="5562600"/>
          <p14:tracePt t="614183" x="3346450" y="5530850"/>
          <p14:tracePt t="614185" x="3340100" y="5524500"/>
          <p14:tracePt t="614200" x="3333750" y="5524500"/>
          <p14:tracePt t="614217" x="3327400" y="5524500"/>
          <p14:tracePt t="614233" x="3314700" y="5549900"/>
          <p14:tracePt t="614250" x="3302000" y="5575300"/>
          <p14:tracePt t="614267" x="3295650" y="5594350"/>
          <p14:tracePt t="614284" x="3295650" y="5607050"/>
          <p14:tracePt t="614300" x="3289300" y="5619750"/>
          <p14:tracePt t="614317" x="3282950" y="5638800"/>
          <p14:tracePt t="614333" x="3282950" y="5651500"/>
          <p14:tracePt t="614350" x="3270250" y="5676900"/>
          <p14:tracePt t="614369" x="3270250" y="5797550"/>
          <p14:tracePt t="614384" x="3270250" y="5867400"/>
          <p14:tracePt t="614400" x="3257550" y="5899150"/>
          <p14:tracePt t="614401" x="3251200" y="5918200"/>
          <p14:tracePt t="614416" x="3244850" y="5937250"/>
          <p14:tracePt t="614416" x="3244850" y="5956300"/>
          <p14:tracePt t="614434" x="3238500" y="5956300"/>
          <p14:tracePt t="614450" x="3244850" y="5943600"/>
          <p14:tracePt t="614467" x="3276600" y="5899150"/>
          <p14:tracePt t="614484" x="3302000" y="5854700"/>
          <p14:tracePt t="614500" x="3327400" y="5803900"/>
          <p14:tracePt t="614517" x="3333750" y="5772150"/>
          <p14:tracePt t="614534" x="3333750" y="5746750"/>
          <p14:tracePt t="614551" x="3333750" y="5740400"/>
          <p14:tracePt t="614567" x="3333750" y="5727700"/>
          <p14:tracePt t="614584" x="3327400" y="5702300"/>
          <p14:tracePt t="614601" x="3327400" y="5657850"/>
          <p14:tracePt t="614603" x="3327400" y="5632450"/>
          <p14:tracePt t="614622" x="3327400" y="5588000"/>
          <p14:tracePt t="614634" x="3327400" y="5562600"/>
          <p14:tracePt t="614636" x="3321050" y="5537200"/>
          <p14:tracePt t="614650" x="3308350" y="5518150"/>
          <p14:tracePt t="614667" x="3276600" y="5486400"/>
          <p14:tracePt t="614684" x="3257550" y="5486400"/>
          <p14:tracePt t="614700" x="3244850" y="5480050"/>
          <p14:tracePt t="614717" x="3232150" y="5480050"/>
          <p14:tracePt t="614751" x="3225800" y="5486400"/>
          <p14:tracePt t="614767" x="3213100" y="5530850"/>
          <p14:tracePt t="614784" x="3194050" y="5600700"/>
          <p14:tracePt t="614800" x="3181350" y="5689600"/>
          <p14:tracePt t="614817" x="3168650" y="5772150"/>
          <p14:tracePt t="614834" x="3168650" y="5842000"/>
          <p14:tracePt t="614851" x="3162300" y="5892800"/>
          <p14:tracePt t="614853" x="3162300" y="5911850"/>
          <p14:tracePt t="614867" x="3162300" y="5924550"/>
          <p14:tracePt t="614884" x="3168650" y="5930900"/>
          <p14:tracePt t="614901" x="3175000" y="5930900"/>
          <p14:tracePt t="614917" x="3200400" y="5924550"/>
          <p14:tracePt t="614934" x="3225800" y="5899150"/>
          <p14:tracePt t="614951" x="3257550" y="5861050"/>
          <p14:tracePt t="614968" x="3276600" y="5822950"/>
          <p14:tracePt t="614984" x="3302000" y="5734050"/>
          <p14:tracePt t="615001" x="3314700" y="5657850"/>
          <p14:tracePt t="615018" x="3314700" y="5562600"/>
          <p14:tracePt t="615034" x="3302000" y="5511800"/>
          <p14:tracePt t="615051" x="3289300" y="5480050"/>
          <p14:tracePt t="615068" x="3270250" y="5461000"/>
          <p14:tracePt t="615086" x="3244850" y="5448300"/>
          <p14:tracePt t="615101" x="3225800" y="5441950"/>
          <p14:tracePt t="615118" x="3187700" y="5441950"/>
          <p14:tracePt t="615134" x="3155950" y="5454650"/>
          <p14:tracePt t="615136" x="3136900" y="5461000"/>
          <p14:tracePt t="615152" x="3111500" y="5480050"/>
          <p14:tracePt t="615171" x="3098800" y="5492750"/>
          <p14:tracePt t="615184" x="3079750" y="5518150"/>
          <p14:tracePt t="615201" x="3067050" y="5537200"/>
          <p14:tracePt t="615218" x="3060700" y="5562600"/>
          <p14:tracePt t="615234" x="3060700" y="5594350"/>
          <p14:tracePt t="615251" x="3067050" y="5632450"/>
          <p14:tracePt t="615268" x="3073400" y="5651500"/>
          <p14:tracePt t="615285" x="3086100" y="5664200"/>
          <p14:tracePt t="615301" x="3098800" y="5670550"/>
          <p14:tracePt t="615317" x="3105150" y="5670550"/>
          <p14:tracePt t="615334" x="3105150" y="5676900"/>
          <p14:tracePt t="615369" x="3105150" y="5683250"/>
          <p14:tracePt t="615385" x="3105150" y="5695950"/>
          <p14:tracePt t="615401" x="3092450" y="5708650"/>
          <p14:tracePt t="615419" x="3086100" y="5721350"/>
          <p14:tracePt t="615434" x="3079750" y="5734050"/>
          <p14:tracePt t="615451" x="3079750" y="5740400"/>
          <p14:tracePt t="615467" x="3073400" y="5746750"/>
          <p14:tracePt t="615484" x="3067050" y="5753100"/>
          <p14:tracePt t="615501" x="3048000" y="5765800"/>
          <p14:tracePt t="615518" x="3035300" y="5778500"/>
          <p14:tracePt t="615535" x="3022600" y="5784850"/>
          <p14:tracePt t="615611" x="3022600" y="5791200"/>
          <p14:tracePt t="615628" x="3022600" y="5797550"/>
          <p14:tracePt t="615637" x="3028950" y="5803900"/>
          <p14:tracePt t="615652" x="3028950" y="5810250"/>
          <p14:tracePt t="615668" x="3035300" y="5816600"/>
          <p14:tracePt t="615685" x="3041650" y="5822950"/>
          <p14:tracePt t="615843" x="3048000" y="5816600"/>
          <p14:tracePt t="615854" x="3048000" y="5810250"/>
          <p14:tracePt t="615862" x="3048000" y="5803900"/>
          <p14:tracePt t="615885" x="3054350" y="5797550"/>
          <p14:tracePt t="615905" x="3054350" y="5791200"/>
          <p14:tracePt t="615963" x="3054350" y="5784850"/>
          <p14:tracePt t="615970" x="3060700" y="5784850"/>
          <p14:tracePt t="616001" x="3060700" y="5778500"/>
          <p14:tracePt t="616018" x="3067050" y="5765800"/>
          <p14:tracePt t="616184" x="3073400" y="5765800"/>
          <p14:tracePt t="616200" x="3073400" y="5759450"/>
          <p14:tracePt t="616282" x="3079750" y="5759450"/>
          <p14:tracePt t="616304" x="3079750" y="5753100"/>
          <p14:tracePt t="616321" x="3086100" y="5753100"/>
          <p14:tracePt t="616336" x="3086100" y="5746750"/>
          <p14:tracePt t="616352" x="3098800" y="5740400"/>
          <p14:tracePt t="616371" x="3111500" y="5727700"/>
          <p14:tracePt t="616409" x="3117850" y="5727700"/>
          <p14:tracePt t="616435" x="3117850" y="5721350"/>
          <p14:tracePt t="616452" x="3124200" y="5715000"/>
          <p14:tracePt t="616468" x="3130550" y="5708650"/>
          <p14:tracePt t="616485" x="3143250" y="5702300"/>
          <p14:tracePt t="616503" x="3149600" y="5689600"/>
          <p14:tracePt t="616520" x="3155950" y="5689600"/>
          <p14:tracePt t="616585" x="3155950" y="5683250"/>
          <p14:tracePt t="616592" x="3162300" y="5676900"/>
          <p14:tracePt t="616605" x="3168650" y="5670550"/>
          <p14:tracePt t="616620" x="3175000" y="5651500"/>
          <p14:tracePt t="616635" x="3181350" y="5632450"/>
          <p14:tracePt t="616652" x="3187700" y="5619750"/>
          <p14:tracePt t="616670" x="3194050" y="5607050"/>
          <p14:tracePt t="616688" x="3194050" y="5594350"/>
          <p14:tracePt t="616827" x="3187700" y="5594350"/>
          <p14:tracePt t="616838" x="3181350" y="5594350"/>
          <p14:tracePt t="616852" x="3155950" y="5607050"/>
          <p14:tracePt t="616869" x="3143250" y="5607050"/>
          <p14:tracePt t="616886" x="3130550" y="5613400"/>
          <p14:tracePt t="616902" x="3117850" y="5619750"/>
          <p14:tracePt t="616919" x="3111500" y="5632450"/>
          <p14:tracePt t="616936" x="3105150" y="5638800"/>
          <p14:tracePt t="616956" x="3098800" y="5657850"/>
          <p14:tracePt t="616968" x="3092450" y="5664200"/>
          <p14:tracePt t="616986" x="3092450" y="5670550"/>
          <p14:tracePt t="617003" x="3086100" y="5670550"/>
          <p14:tracePt t="617019" x="3086100" y="5676900"/>
          <p14:tracePt t="617231" x="3073400" y="5676900"/>
          <p14:tracePt t="617241" x="3067050" y="5676900"/>
          <p14:tracePt t="617253" x="3054350" y="5670550"/>
          <p14:tracePt t="617270" x="3003550" y="5645150"/>
          <p14:tracePt t="626992" x="2997200" y="5645150"/>
          <p14:tracePt t="627000" x="2990850" y="5638800"/>
          <p14:tracePt t="627011" x="2959100" y="5626100"/>
          <p14:tracePt t="627029" x="2870200" y="5594350"/>
          <p14:tracePt t="627045" x="2755900" y="5575300"/>
          <p14:tracePt t="627061" x="2647950" y="5562600"/>
          <p14:tracePt t="627078" x="2559050" y="5556250"/>
          <p14:tracePt t="627290" x="2559050" y="5549900"/>
          <p14:tracePt t="627297" x="2559050" y="5543550"/>
          <p14:tracePt t="627311" x="2559050" y="5429250"/>
          <p14:tracePt t="627328" x="2559050" y="5200650"/>
          <p14:tracePt t="627344" x="2540000" y="4946650"/>
          <p14:tracePt t="627361" x="2501900" y="4660900"/>
          <p14:tracePt t="627378" x="2495550" y="4464050"/>
          <p14:tracePt t="627395" x="2514600" y="4286250"/>
          <p14:tracePt t="627398" x="2527300" y="4210050"/>
          <p14:tracePt t="627411" x="2552700" y="4038600"/>
          <p14:tracePt t="627427" x="2559050" y="3981450"/>
          <p14:tracePt t="627428" x="2584450" y="3917950"/>
          <p14:tracePt t="627445" x="2603500" y="3873500"/>
          <p14:tracePt t="627461" x="2660650" y="3771900"/>
          <p14:tracePt t="627478" x="2686050" y="3606800"/>
          <p14:tracePt t="627494" x="2686050" y="3498850"/>
          <p14:tracePt t="627511" x="2679700" y="3409950"/>
          <p14:tracePt t="627527" x="2679700" y="3390900"/>
          <p14:tracePt t="627544" x="2692400" y="3371850"/>
          <p14:tracePt t="627562" x="2698750" y="3365500"/>
          <p14:tracePt t="627578" x="2705100" y="3352800"/>
          <p14:tracePt t="627689" x="2711450" y="3352800"/>
          <p14:tracePt t="627697" x="2717800" y="3352800"/>
          <p14:tracePt t="627714" x="2743200" y="3359150"/>
          <p14:tracePt t="627728" x="2774950" y="3371850"/>
          <p14:tracePt t="627743" x="2787650" y="3384550"/>
          <p14:tracePt t="627761" x="2774950" y="3517900"/>
          <p14:tracePt t="627778" x="2692400" y="3657600"/>
          <p14:tracePt t="627795" x="2571750" y="3797300"/>
          <p14:tracePt t="627811" x="2438400" y="3898900"/>
          <p14:tracePt t="627828" x="2273300" y="3987800"/>
          <p14:tracePt t="627845" x="2082800" y="4044950"/>
          <p14:tracePt t="627861" x="1892300" y="4032250"/>
          <p14:tracePt t="628228" x="1885950" y="4038600"/>
          <p14:tracePt t="628235" x="1885950" y="4114800"/>
          <p14:tracePt t="628245" x="1885950" y="4191000"/>
          <p14:tracePt t="628262" x="1885950" y="4324350"/>
          <p14:tracePt t="628279" x="1879600" y="4432300"/>
          <p14:tracePt t="628295" x="1866900" y="4527550"/>
          <p14:tracePt t="628313" x="1860550" y="4591050"/>
          <p14:tracePt t="628329" x="1854200" y="4629150"/>
          <p14:tracePt t="628346" x="1860550" y="4622800"/>
          <p14:tracePt t="628349" x="1873250" y="4610100"/>
          <p14:tracePt t="628368" x="1905000" y="4584700"/>
          <p14:tracePt t="628378" x="1924050" y="4572000"/>
          <p14:tracePt t="628395" x="1962150" y="4540250"/>
          <p14:tracePt t="628412" x="2025650" y="4489450"/>
          <p14:tracePt t="628414" x="2057400" y="4470400"/>
          <p14:tracePt t="628431" x="2146300" y="4419600"/>
          <p14:tracePt t="628445" x="2197100" y="4375150"/>
          <p14:tracePt t="628462" x="2241550" y="4318000"/>
          <p14:tracePt t="628478" x="2273300" y="4267200"/>
          <p14:tracePt t="628496" x="2305050" y="4210050"/>
          <p14:tracePt t="628512" x="2343150" y="4152900"/>
          <p14:tracePt t="628529" x="2374900" y="4102100"/>
          <p14:tracePt t="628545" x="2444750" y="4038600"/>
          <p14:tracePt t="628562" x="2508250" y="4006850"/>
          <p14:tracePt t="628579" x="2590800" y="3981450"/>
          <p14:tracePt t="628581" x="2609850" y="3975100"/>
          <p14:tracePt t="628595" x="2635250" y="3962400"/>
          <p14:tracePt t="628597" x="2654300" y="3943350"/>
          <p14:tracePt t="628611" x="2660650" y="3930650"/>
          <p14:tracePt t="628613" x="2673350" y="3905250"/>
          <p14:tracePt t="628631" x="2692400" y="3873500"/>
          <p14:tracePt t="628646" x="2717800" y="3829050"/>
          <p14:tracePt t="628662" x="2755900" y="3790950"/>
          <p14:tracePt t="628680" x="2901950" y="3606800"/>
          <p14:tracePt t="628697" x="2990850" y="3422650"/>
          <p14:tracePt t="628712" x="3022600" y="3302000"/>
          <p14:tracePt t="628729" x="3028950" y="3200400"/>
          <p14:tracePt t="628746" x="3016250" y="3149600"/>
          <p14:tracePt t="628763" x="3016250" y="3130550"/>
          <p14:tracePt t="628779" x="3016250" y="3124200"/>
          <p14:tracePt t="628796" x="3022600" y="3111500"/>
          <p14:tracePt t="628816" x="3048000" y="3073400"/>
          <p14:tracePt t="628832" x="3067050" y="3009900"/>
          <p14:tracePt t="628845" x="3073400" y="2965450"/>
          <p14:tracePt t="628863" x="3067050" y="2870200"/>
          <p14:tracePt t="628879" x="3060700" y="2851150"/>
          <p14:tracePt t="628896" x="3073400" y="2832100"/>
          <p14:tracePt t="628912" x="3098800" y="2819400"/>
          <p14:tracePt t="628929" x="3149600" y="2794000"/>
          <p14:tracePt t="628946" x="3213100" y="2762250"/>
          <p14:tracePt t="628962" x="3251200" y="2743200"/>
          <p14:tracePt t="628979" x="3257550" y="2730500"/>
          <p14:tracePt t="628996" x="3276600" y="2730500"/>
          <p14:tracePt t="629012" x="3282950" y="2736850"/>
          <p14:tracePt t="629029" x="3289300" y="2743200"/>
          <p14:tracePt t="629046" x="3289300" y="2749550"/>
          <p14:tracePt t="629063" x="3295650" y="2749550"/>
          <p14:tracePt t="629079" x="3302000" y="2736850"/>
          <p14:tracePt t="629101" x="3321050" y="2711450"/>
          <p14:tracePt t="629114" x="3321050" y="2692400"/>
          <p14:tracePt t="629129" x="3321050" y="2686050"/>
          <p14:tracePt t="629181" x="3314700" y="2692400"/>
          <p14:tracePt t="629196" x="3314700" y="2698750"/>
          <p14:tracePt t="629255" x="3321050" y="2698750"/>
          <p14:tracePt t="629265" x="3327400" y="2698750"/>
          <p14:tracePt t="629279" x="3352800" y="2717800"/>
          <p14:tracePt t="629296" x="3384550" y="2768600"/>
          <p14:tracePt t="629313" x="3403600" y="2825750"/>
          <p14:tracePt t="629329" x="3409950" y="2882900"/>
          <p14:tracePt t="629348" x="3409950" y="2927350"/>
          <p14:tracePt t="629351" x="3409950" y="2946400"/>
          <p14:tracePt t="629367" x="3409950" y="2959100"/>
          <p14:tracePt t="629379" x="3397250" y="2971800"/>
          <p14:tracePt t="629396" x="3390900" y="2978150"/>
          <p14:tracePt t="629412" x="3365500" y="2984500"/>
          <p14:tracePt t="629430" x="3352800" y="2984500"/>
          <p14:tracePt t="629446" x="3346450" y="2984500"/>
          <p14:tracePt t="629479" x="3352800" y="2978150"/>
          <p14:tracePt t="629497" x="3359150" y="2978150"/>
          <p14:tracePt t="629531" x="3359150" y="2971800"/>
          <p14:tracePt t="629538" x="3365500" y="2965450"/>
          <p14:tracePt t="629546" x="3365500" y="2946400"/>
          <p14:tracePt t="629563" x="3384550" y="2901950"/>
          <p14:tracePt t="629579" x="3397250" y="2838450"/>
          <p14:tracePt t="629597" x="3403600" y="2806700"/>
          <p14:tracePt t="629613" x="3409950" y="2755900"/>
          <p14:tracePt t="629630" x="3409950" y="2717800"/>
          <p14:tracePt t="629646" x="3409950" y="2692400"/>
          <p14:tracePt t="629663" x="3403600" y="2679700"/>
          <p14:tracePt t="629665" x="3397250" y="2673350"/>
          <p14:tracePt t="629679" x="3397250" y="2667000"/>
          <p14:tracePt t="629679" x="3390900" y="2667000"/>
          <p14:tracePt t="629696" x="3390900" y="2660650"/>
          <p14:tracePt t="629713" x="3390900" y="2654300"/>
          <p14:tracePt t="629730" x="3390900" y="2647950"/>
          <p14:tracePt t="629763" x="3409950" y="2660650"/>
          <p14:tracePt t="629780" x="3416300" y="2692400"/>
          <p14:tracePt t="629796" x="3416300" y="2724150"/>
          <p14:tracePt t="629799" x="3416300" y="2743200"/>
          <p14:tracePt t="629814" x="3416300" y="2762250"/>
          <p14:tracePt t="629816" x="3409950" y="2781300"/>
          <p14:tracePt t="629833" x="3409950" y="2806700"/>
          <p14:tracePt t="629847" x="3409950" y="2819400"/>
          <p14:tracePt t="629866" x="3409950" y="2825750"/>
          <p14:tracePt t="629883" x="3403600" y="2832100"/>
          <p14:tracePt t="629896" x="3397250" y="2851150"/>
          <p14:tracePt t="629913" x="3390900" y="2870200"/>
          <p14:tracePt t="629930" x="3378200" y="2908300"/>
          <p14:tracePt t="629947" x="3378200" y="2933700"/>
          <p14:tracePt t="629963" x="3378200" y="2946400"/>
          <p14:tracePt t="630026" x="3365500" y="2946400"/>
          <p14:tracePt t="630046" x="3346450" y="2940050"/>
          <p14:tracePt t="630063" x="3333750" y="2921000"/>
          <p14:tracePt t="630082" x="3327400" y="2901950"/>
          <p14:tracePt t="630100" x="3327400" y="2876550"/>
          <p14:tracePt t="630102" x="3333750" y="2857500"/>
          <p14:tracePt t="630113" x="3340100" y="2851150"/>
          <p14:tracePt t="630130" x="3352800" y="2825750"/>
          <p14:tracePt t="630147" x="3359150" y="2806700"/>
          <p14:tracePt t="630150" x="3365500" y="2794000"/>
          <p14:tracePt t="630167" x="3378200" y="2774950"/>
          <p14:tracePt t="630180" x="3378200" y="2762250"/>
          <p14:tracePt t="630182" x="3384550" y="2749550"/>
          <p14:tracePt t="630197" x="3390900" y="2705100"/>
          <p14:tracePt t="630213" x="3397250" y="2660650"/>
          <p14:tracePt t="630230" x="3397250" y="2635250"/>
          <p14:tracePt t="630247" x="3397250" y="2609850"/>
          <p14:tracePt t="630263" x="3397250" y="2597150"/>
          <p14:tracePt t="630343" x="3397250" y="2590800"/>
          <p14:tracePt t="630428" x="3390900" y="2603500"/>
          <p14:tracePt t="630435" x="3390900" y="2622550"/>
          <p14:tracePt t="630447" x="3384550" y="2635250"/>
          <p14:tracePt t="630464" x="3371850" y="2660650"/>
          <p14:tracePt t="630480" x="3371850" y="2673350"/>
          <p14:tracePt t="630497" x="3371850" y="2686050"/>
          <p14:tracePt t="630514" x="3371850" y="2692400"/>
          <p14:tracePt t="630530" x="3365500" y="2698750"/>
          <p14:tracePt t="630547" x="3365500" y="2705100"/>
          <p14:tracePt t="630548" x="3359150" y="2717800"/>
          <p14:tracePt t="630563" x="3346450" y="2743200"/>
          <p14:tracePt t="630580" x="3314700" y="2781300"/>
          <p14:tracePt t="630597" x="3276600" y="2819400"/>
          <p14:tracePt t="630614" x="3244850" y="2857500"/>
          <p14:tracePt t="630630" x="3213100" y="2882900"/>
          <p14:tracePt t="630647" x="3194050" y="2901950"/>
          <p14:tracePt t="630664" x="3187700" y="2908300"/>
          <p14:tracePt t="630697" x="3181350" y="2914650"/>
          <p14:tracePt t="630714" x="3181350" y="2921000"/>
          <p14:tracePt t="630730" x="3181350" y="2933700"/>
          <p14:tracePt t="630748" x="3181350" y="2946400"/>
          <p14:tracePt t="630857" x="3187700" y="2940050"/>
          <p14:tracePt t="630866" x="3187700" y="2933700"/>
          <p14:tracePt t="630880" x="3194050" y="2914650"/>
          <p14:tracePt t="630898" x="3213100" y="2895600"/>
          <p14:tracePt t="630914" x="3219450" y="2882900"/>
          <p14:tracePt t="630931" x="3219450" y="2876550"/>
          <p14:tracePt t="630949" x="3225800" y="2876550"/>
          <p14:tracePt t="630995" x="3225800" y="2870200"/>
          <p14:tracePt t="631031" x="3225800" y="2863850"/>
          <p14:tracePt t="631064" x="3225800" y="2857500"/>
          <p14:tracePt t="631109" x="3225800" y="2851150"/>
          <p14:tracePt t="631242" x="3232150" y="2851150"/>
          <p14:tracePt t="631291" x="3219450" y="2844800"/>
          <p14:tracePt t="631299" x="3206750" y="2838450"/>
          <p14:tracePt t="631314" x="3181350" y="2825750"/>
          <p14:tracePt t="631331" x="3162300" y="2813050"/>
          <p14:tracePt t="631347" x="3149600" y="2800350"/>
          <p14:tracePt t="631382" x="3143250" y="2800350"/>
          <p14:tracePt t="631398" x="3143250" y="2794000"/>
          <p14:tracePt t="631415" x="3143250" y="2781300"/>
          <p14:tracePt t="631548" x="3136900" y="2781300"/>
          <p14:tracePt t="631563" x="3130550" y="2774950"/>
          <p14:tracePt t="631582" x="3111500" y="2774950"/>
          <p14:tracePt t="631598" x="3098800" y="2774950"/>
          <p14:tracePt t="631615" x="3086100" y="2774950"/>
          <p14:tracePt t="631702" x="3079750" y="2774950"/>
          <p14:tracePt t="631709" x="3073400" y="2774950"/>
          <p14:tracePt t="631717" x="3060700" y="2787650"/>
          <p14:tracePt t="631731" x="3022600" y="2806700"/>
          <p14:tracePt t="631748" x="2978150" y="2857500"/>
          <p14:tracePt t="631765" x="2978150" y="2863850"/>
          <p14:tracePt t="632367" x="2984500" y="2863850"/>
          <p14:tracePt t="632374" x="2990850" y="2870200"/>
          <p14:tracePt t="632383" x="3009900" y="2870200"/>
          <p14:tracePt t="632399" x="3028950" y="2876550"/>
          <p14:tracePt t="632452" x="3035300" y="2876550"/>
          <p14:tracePt t="632468" x="3048000" y="2876550"/>
          <p14:tracePt t="632482" x="3073400" y="2870200"/>
          <p14:tracePt t="632498" x="3149600" y="2832100"/>
          <p14:tracePt t="632515" x="3232150" y="2800350"/>
          <p14:tracePt t="632532" x="3289300" y="2774950"/>
          <p14:tracePt t="632549" x="3346450" y="2743200"/>
          <p14:tracePt t="632567" x="3397250" y="2698750"/>
          <p14:tracePt t="632582" x="3454400" y="2635250"/>
          <p14:tracePt t="632599" x="3492500" y="2571750"/>
          <p14:tracePt t="632615" x="3511550" y="2514600"/>
          <p14:tracePt t="632632" x="3524250" y="2489200"/>
          <p14:tracePt t="632649" x="3530600" y="2482850"/>
          <p14:tracePt t="632825" x="3536950" y="2482850"/>
          <p14:tracePt t="632832" x="3543300" y="2501900"/>
          <p14:tracePt t="632849" x="3575050" y="2527300"/>
          <p14:tracePt t="632866" x="3594100" y="2546350"/>
          <p14:tracePt t="632882" x="3594100" y="2565400"/>
          <p14:tracePt t="632899" x="3594100" y="2578100"/>
          <p14:tracePt t="632917" x="3594100" y="2584450"/>
          <p14:tracePt t="632932" x="3594100" y="2590800"/>
          <p14:tracePt t="632934" x="3594100" y="2597150"/>
          <p14:tracePt t="632948" x="3594100" y="2616200"/>
          <p14:tracePt t="632948" x="3594100" y="2647950"/>
          <p14:tracePt t="632966" x="3632200" y="2724150"/>
          <p14:tracePt t="632983" x="3689350" y="2819400"/>
          <p14:tracePt t="632999" x="3727450" y="2901950"/>
          <p14:tracePt t="633016" x="3727450" y="2978150"/>
          <p14:tracePt t="633033" x="3727450" y="3035300"/>
          <p14:tracePt t="633049" x="3721100" y="3092450"/>
          <p14:tracePt t="633066" x="3714750" y="3136900"/>
          <p14:tracePt t="633083" x="3708400" y="3162300"/>
          <p14:tracePt t="633099" x="3702050" y="3187700"/>
          <p14:tracePt t="633116" x="3702050" y="3213100"/>
          <p14:tracePt t="633132" x="3702050" y="3225800"/>
          <p14:tracePt t="633134" x="3702050" y="3232150"/>
          <p14:tracePt t="633183" x="3702050" y="3238500"/>
          <p14:tracePt t="633233" x="3702050" y="3225800"/>
          <p14:tracePt t="633249" x="3702050" y="3206750"/>
          <p14:tracePt t="633266" x="3702050" y="3194050"/>
          <p14:tracePt t="633402" x="3695700" y="3187700"/>
          <p14:tracePt t="633433" x="3683000" y="3175000"/>
          <p14:tracePt t="633449" x="3670300" y="3168650"/>
          <p14:tracePt t="633483" x="3663950" y="3162300"/>
          <p14:tracePt t="633500" x="3657600" y="3162300"/>
          <p14:tracePt t="633565" x="3651250" y="3162300"/>
          <p14:tracePt t="633571" x="3651250" y="3155950"/>
          <p14:tracePt t="633733" x="3651250" y="3149600"/>
          <p14:tracePt t="633767" x="3657600" y="3143250"/>
          <p14:tracePt t="633783" x="3657600" y="3124200"/>
          <p14:tracePt t="633800" x="3663950" y="3067050"/>
          <p14:tracePt t="633817" x="3663950" y="3016250"/>
          <p14:tracePt t="633834" x="3651250" y="2971800"/>
          <p14:tracePt t="633850" x="3644900" y="2940050"/>
          <p14:tracePt t="633867" x="3644900" y="2927350"/>
          <p14:tracePt t="633885" x="3644900" y="2914650"/>
          <p14:tracePt t="633900" x="3644900" y="2889250"/>
          <p14:tracePt t="633917" x="3651250" y="2844800"/>
          <p14:tracePt t="633933" x="3657600" y="2806700"/>
          <p14:tracePt t="633950" x="3657600" y="2749550"/>
          <p14:tracePt t="633968" x="3651250" y="2705100"/>
          <p14:tracePt t="633983" x="3632200" y="2667000"/>
          <p14:tracePt t="634016" x="3632200" y="2673350"/>
          <p14:tracePt t="634033" x="3632200" y="2692400"/>
          <p14:tracePt t="634050" x="3638550" y="2717800"/>
          <p14:tracePt t="634067" x="3644900" y="2736850"/>
          <p14:tracePt t="634083" x="3651250" y="2755900"/>
          <p14:tracePt t="634100" x="3651250" y="2762250"/>
          <p14:tracePt t="634117" x="3657600" y="2768600"/>
          <p14:tracePt t="634150" x="3657600" y="2774950"/>
          <p14:tracePt t="634167" x="3657600" y="2781300"/>
          <p14:tracePt t="634183" x="3663950" y="2794000"/>
          <p14:tracePt t="634200" x="3676650" y="2819400"/>
          <p14:tracePt t="634203" x="3683000" y="2838450"/>
          <p14:tracePt t="634220" x="3695700" y="2863850"/>
          <p14:tracePt t="634233" x="3702050" y="2876550"/>
          <p14:tracePt t="634235" x="3702050" y="2882900"/>
          <p14:tracePt t="634250" x="3702050" y="2889250"/>
          <p14:tracePt t="634267" x="3708400" y="2889250"/>
          <p14:tracePt t="634323" x="3708400" y="2895600"/>
          <p14:tracePt t="634331" x="3714750" y="2901950"/>
          <p14:tracePt t="634351" x="3778250" y="2984500"/>
          <p14:tracePt t="634368" x="3879850" y="3130550"/>
          <p14:tracePt t="634384" x="3930650" y="3251200"/>
          <p14:tracePt t="634400" x="3937000" y="3314700"/>
          <p14:tracePt t="634418" x="3949700" y="3365500"/>
          <p14:tracePt t="634434" x="3962400" y="3403600"/>
          <p14:tracePt t="634450" x="3962400" y="3422650"/>
          <p14:tracePt t="634452" x="3956050" y="3441700"/>
          <p14:tracePt t="634467" x="3943350" y="3454400"/>
          <p14:tracePt t="634469" x="3917950" y="3479800"/>
          <p14:tracePt t="634484" x="3892550" y="3505200"/>
          <p14:tracePt t="634486" x="3867150" y="3536950"/>
          <p14:tracePt t="634503" x="3803650" y="3695700"/>
          <p14:tracePt t="634520" x="3790950" y="3892550"/>
          <p14:tracePt t="634534" x="3778250" y="4019550"/>
          <p14:tracePt t="634550" x="3740150" y="4127500"/>
          <p14:tracePt t="634567" x="3683000" y="4197350"/>
          <p14:tracePt t="634584" x="3619500" y="4229100"/>
          <p14:tracePt t="634600" x="3568700" y="4248150"/>
          <p14:tracePt t="634616" x="3536950" y="4273550"/>
          <p14:tracePt t="634634" x="3517900" y="4343400"/>
          <p14:tracePt t="634650" x="3498850" y="4419600"/>
          <p14:tracePt t="634667" x="3486150" y="4521200"/>
          <p14:tracePt t="634669" x="3479800" y="4578350"/>
          <p14:tracePt t="634690" x="3479800" y="4699000"/>
          <p14:tracePt t="634700" x="3486150" y="4762500"/>
          <p14:tracePt t="634717" x="3517900" y="4889500"/>
          <p14:tracePt t="634734" x="3587750" y="5029200"/>
          <p14:tracePt t="634751" x="3619500" y="5086350"/>
          <p14:tracePt t="634767" x="3632200" y="5124450"/>
          <p14:tracePt t="634784" x="3606800" y="5143500"/>
          <p14:tracePt t="634801" x="3568700" y="5143500"/>
          <p14:tracePt t="634817" x="3536950" y="5156200"/>
          <p14:tracePt t="634834" x="3530600" y="5181600"/>
          <p14:tracePt t="634850" x="3530600" y="5207000"/>
          <p14:tracePt t="634867" x="3543300" y="5245100"/>
          <p14:tracePt t="634884" x="3549650" y="5283200"/>
          <p14:tracePt t="634901" x="3549650" y="5308600"/>
          <p14:tracePt t="634917" x="3530600" y="5365750"/>
          <p14:tracePt t="634934" x="3498850" y="5429250"/>
          <p14:tracePt t="634935" x="3486150" y="5467350"/>
          <p14:tracePt t="634949" x="3486150" y="5518150"/>
          <p14:tracePt t="634967" x="3594100" y="5664200"/>
          <p14:tracePt t="634984" x="3683000" y="5772150"/>
          <p14:tracePt t="635002" x="3702050" y="5867400"/>
          <p14:tracePt t="635019" x="3619500" y="5943600"/>
          <p14:tracePt t="635034" x="3479800" y="6019800"/>
          <p14:tracePt t="635051" x="3378200" y="6064250"/>
          <p14:tracePt t="635068" x="3302000" y="6083300"/>
          <p14:tracePt t="635084" x="3289300" y="6089650"/>
          <p14:tracePt t="635101" x="3289300" y="6083300"/>
          <p14:tracePt t="635117" x="3308350" y="6076950"/>
          <p14:tracePt t="635134" x="3371850" y="6083300"/>
          <p14:tracePt t="635152" x="3397250" y="6108700"/>
          <p14:tracePt t="635170" x="3371850" y="6115050"/>
          <p14:tracePt t="635185" x="3340100" y="6115050"/>
          <p14:tracePt t="635187" x="3314700" y="6115050"/>
          <p14:tracePt t="635201" x="3276600" y="6115050"/>
          <p14:tracePt t="635217" x="3238500" y="6108700"/>
          <p14:tracePt t="635234" x="3232150" y="6096000"/>
          <p14:tracePt t="635251" x="3232150" y="6083300"/>
          <p14:tracePt t="635267" x="3232150" y="6076950"/>
          <p14:tracePt t="635284" x="3225800" y="6076950"/>
          <p14:tracePt t="635301" x="3200400" y="6076950"/>
          <p14:tracePt t="635318" x="3162300" y="6076950"/>
          <p14:tracePt t="635334" x="3136900" y="6089650"/>
          <p14:tracePt t="635351" x="3130550" y="6089650"/>
          <p14:tracePt t="635368" x="3136900" y="6076950"/>
          <p14:tracePt t="635385" x="3206750" y="6051550"/>
          <p14:tracePt t="635403" x="3308350" y="6038850"/>
          <p14:tracePt t="635423" x="3359150" y="6045200"/>
          <p14:tracePt t="635434" x="3371850" y="6051550"/>
          <p14:tracePt t="635436" x="3384550" y="6051550"/>
          <p14:tracePt t="635453" x="3397250" y="6064250"/>
          <p14:tracePt t="635468" x="3403600" y="6070600"/>
          <p14:tracePt t="635485" x="3416300" y="6064250"/>
          <p14:tracePt t="635501" x="3448050" y="6045200"/>
          <p14:tracePt t="635518" x="3492500" y="6000750"/>
          <p14:tracePt t="635535" x="3517900" y="5949950"/>
          <p14:tracePt t="635552" x="3524250" y="5892800"/>
          <p14:tracePt t="635569" x="3517900" y="5848350"/>
          <p14:tracePt t="635571" x="3511550" y="5829300"/>
          <p14:tracePt t="635584" x="3498850" y="5810250"/>
          <p14:tracePt t="635601" x="3486150" y="5765800"/>
          <p14:tracePt t="635618" x="3473450" y="5715000"/>
          <p14:tracePt t="635634" x="3460750" y="5657850"/>
          <p14:tracePt t="635651" x="3448050" y="5600700"/>
          <p14:tracePt t="635653" x="3448050" y="5581650"/>
          <p14:tracePt t="635668" x="3441700" y="5556250"/>
          <p14:tracePt t="635669" x="3435350" y="5537200"/>
          <p14:tracePt t="635686" x="3409950" y="5486400"/>
          <p14:tracePt t="635702" x="3384550" y="5441950"/>
          <p14:tracePt t="635718" x="3365500" y="5403850"/>
          <p14:tracePt t="635734" x="3352800" y="5372100"/>
          <p14:tracePt t="635751" x="3340100" y="5346700"/>
          <p14:tracePt t="635768" x="3327400" y="5334000"/>
          <p14:tracePt t="635785" x="3314700" y="5334000"/>
          <p14:tracePt t="635802" x="3276600" y="5334000"/>
          <p14:tracePt t="635821" x="3232150" y="5346700"/>
          <p14:tracePt t="635835" x="3225800" y="5353050"/>
          <p14:tracePt t="635851" x="3219450" y="5365750"/>
          <p14:tracePt t="635869" x="3213100" y="5378450"/>
          <p14:tracePt t="635872" x="3200400" y="5384800"/>
          <p14:tracePt t="635888" x="3181350" y="5410200"/>
          <p14:tracePt t="635902" x="3143250" y="5461000"/>
          <p14:tracePt t="635918" x="3111500" y="5524500"/>
          <p14:tracePt t="635935" x="3105150" y="5549900"/>
          <p14:tracePt t="635951" x="3092450" y="5664200"/>
          <p14:tracePt t="635973" x="3111500" y="5734050"/>
          <p14:tracePt t="635985" x="3136900" y="5791200"/>
          <p14:tracePt t="636001" x="3168650" y="5842000"/>
          <p14:tracePt t="636018" x="3181350" y="5886450"/>
          <p14:tracePt t="636035" x="3181350" y="5911850"/>
          <p14:tracePt t="636054" x="3175000" y="5949950"/>
          <p14:tracePt t="636068" x="3149600" y="5981700"/>
          <p14:tracePt t="636085" x="3136900" y="6000750"/>
          <p14:tracePt t="636102" x="3136900" y="6038850"/>
          <p14:tracePt t="636118" x="3136900" y="6051550"/>
          <p14:tracePt t="636120" x="3136900" y="6064250"/>
          <p14:tracePt t="636135" x="3143250" y="6064250"/>
          <p14:tracePt t="636185" x="3143250" y="6070600"/>
          <p14:tracePt t="636202" x="3149600" y="6083300"/>
          <p14:tracePt t="636219" x="3155950" y="6102350"/>
          <p14:tracePt t="636235" x="3162300" y="6108700"/>
          <p14:tracePt t="636251" x="3162300" y="6115050"/>
          <p14:tracePt t="636268" x="3168650" y="6115050"/>
          <p14:tracePt t="636285" x="3187700" y="6115050"/>
          <p14:tracePt t="636302" x="3238500" y="6089650"/>
          <p14:tracePt t="636319" x="3270250" y="6057900"/>
          <p14:tracePt t="636335" x="3302000" y="6019800"/>
          <p14:tracePt t="636352" x="3340100" y="5975350"/>
          <p14:tracePt t="636354" x="3359150" y="5949950"/>
          <p14:tracePt t="636373" x="3390900" y="5905500"/>
          <p14:tracePt t="636386" x="3416300" y="5861050"/>
          <p14:tracePt t="636402" x="3416300" y="5835650"/>
          <p14:tracePt t="636419" x="3409950" y="5746750"/>
          <p14:tracePt t="636436" x="3390900" y="5695950"/>
          <p14:tracePt t="636452" x="3378200" y="5626100"/>
          <p14:tracePt t="636468" x="3378200" y="5556250"/>
          <p14:tracePt t="636485" x="3365500" y="5480050"/>
          <p14:tracePt t="636502" x="3359150" y="5441950"/>
          <p14:tracePt t="636519" x="3346450" y="5410200"/>
          <p14:tracePt t="636535" x="3327400" y="5391150"/>
          <p14:tracePt t="636551" x="3295650" y="5378450"/>
          <p14:tracePt t="636569" x="3270250" y="5378450"/>
          <p14:tracePt t="636572" x="3257550" y="5372100"/>
          <p14:tracePt t="636585" x="3244850" y="5372100"/>
          <p14:tracePt t="636605" x="3232150" y="5359400"/>
          <p14:tracePt t="636620" x="3219450" y="5353050"/>
          <p14:tracePt t="636652" x="3213100" y="5359400"/>
          <p14:tracePt t="636669" x="3187700" y="5378450"/>
          <p14:tracePt t="636686" x="3136900" y="5416550"/>
          <p14:tracePt t="636702" x="3079750" y="5461000"/>
          <p14:tracePt t="636719" x="3016250" y="5518150"/>
          <p14:tracePt t="636735" x="2965450" y="5556250"/>
          <p14:tracePt t="636753" x="2921000" y="5613400"/>
          <p14:tracePt t="636770" x="2908300" y="5645150"/>
          <p14:tracePt t="636786" x="2914650" y="5683250"/>
          <p14:tracePt t="636802" x="2927350" y="5727700"/>
          <p14:tracePt t="636819" x="2940050" y="5772150"/>
          <p14:tracePt t="636836" x="2965450" y="5835650"/>
          <p14:tracePt t="636852" x="2978150" y="5867400"/>
          <p14:tracePt t="636869" x="2978150" y="5899150"/>
          <p14:tracePt t="636884" x="2990850" y="5930900"/>
          <p14:tracePt t="636902" x="3016250" y="5969000"/>
          <p14:tracePt t="636919" x="3048000" y="6007100"/>
          <p14:tracePt t="636935" x="3092450" y="6051550"/>
          <p14:tracePt t="636952" x="3117850" y="6083300"/>
          <p14:tracePt t="636969" x="3143250" y="6115050"/>
          <p14:tracePt t="636986" x="3162300" y="6121400"/>
          <p14:tracePt t="636988" x="3168650" y="6121400"/>
          <p14:tracePt t="637003" x="3194050" y="6121400"/>
          <p14:tracePt t="637021" x="3276600" y="6096000"/>
          <p14:tracePt t="637036" x="3302000" y="6064250"/>
          <p14:tracePt t="637053" x="3308350" y="6032500"/>
          <p14:tracePt t="637069" x="3302000" y="5994400"/>
          <p14:tracePt t="637086" x="3282950" y="5930900"/>
          <p14:tracePt t="637102" x="3270250" y="5861050"/>
          <p14:tracePt t="637119" x="3263900" y="5772150"/>
          <p14:tracePt t="637136" x="3263900" y="5702300"/>
          <p14:tracePt t="637153" x="3263900" y="5638800"/>
          <p14:tracePt t="637169" x="3270250" y="5600700"/>
          <p14:tracePt t="637186" x="3276600" y="5556250"/>
          <p14:tracePt t="637202" x="3276600" y="5511800"/>
          <p14:tracePt t="637205" x="3263900" y="5499100"/>
          <p14:tracePt t="637218" x="3251200" y="5480050"/>
          <p14:tracePt t="637236" x="3206750" y="5441950"/>
          <p14:tracePt t="637253" x="3168650" y="5403850"/>
          <p14:tracePt t="637269" x="3130550" y="5359400"/>
          <p14:tracePt t="637286" x="3111500" y="5334000"/>
          <p14:tracePt t="637303" x="3111500" y="5308600"/>
          <p14:tracePt t="637342" x="3105150" y="5308600"/>
          <p14:tracePt t="637359" x="3098800" y="5327650"/>
          <p14:tracePt t="637369" x="3086100" y="5340350"/>
          <p14:tracePt t="637386" x="3048000" y="5378450"/>
          <p14:tracePt t="637403" x="3009900" y="5429250"/>
          <p14:tracePt t="637406" x="2997200" y="5454650"/>
          <p14:tracePt t="637424" x="2965450" y="5511800"/>
          <p14:tracePt t="637436" x="2959100" y="5530850"/>
          <p14:tracePt t="637453" x="2952750" y="5581650"/>
          <p14:tracePt t="637454" x="2952750" y="5607050"/>
          <p14:tracePt t="637470" x="2971800" y="5676900"/>
          <p14:tracePt t="637490" x="3003550" y="5753100"/>
          <p14:tracePt t="637503" x="3016250" y="5784850"/>
          <p14:tracePt t="637504" x="3022600" y="5803900"/>
          <p14:tracePt t="637519" x="3028950" y="5861050"/>
          <p14:tracePt t="637536" x="3028950" y="5899150"/>
          <p14:tracePt t="637552" x="3028950" y="5918200"/>
          <p14:tracePt t="637569" x="3028950" y="5924550"/>
          <p14:tracePt t="637586" x="3035300" y="5930900"/>
          <p14:tracePt t="637603" x="3041650" y="5937250"/>
          <p14:tracePt t="637620" x="3079750" y="5937250"/>
          <p14:tracePt t="637638" x="3175000" y="5924550"/>
          <p14:tracePt t="637653" x="3206750" y="5911850"/>
          <p14:tracePt t="637670" x="3270250" y="5880100"/>
          <p14:tracePt t="637687" x="3308350" y="5816600"/>
          <p14:tracePt t="637703" x="3314700" y="5784850"/>
          <p14:tracePt t="637719" x="3314700" y="5689600"/>
          <p14:tracePt t="637736" x="3314700" y="5664200"/>
          <p14:tracePt t="637754" x="3314700" y="5568950"/>
          <p14:tracePt t="637770" x="3314700" y="5511800"/>
          <p14:tracePt t="637786" x="3314700" y="5473700"/>
          <p14:tracePt t="637803" x="3314700" y="5435600"/>
          <p14:tracePt t="637820" x="3308350" y="5403850"/>
          <p14:tracePt t="637836" x="3295650" y="5384800"/>
          <p14:tracePt t="637853" x="3276600" y="5372100"/>
          <p14:tracePt t="637870" x="3257550" y="5365750"/>
          <p14:tracePt t="637887" x="3232150" y="5365750"/>
          <p14:tracePt t="637903" x="3206750" y="5365750"/>
          <p14:tracePt t="637920" x="3175000" y="5378450"/>
          <p14:tracePt t="637921" x="3162300" y="5384800"/>
          <p14:tracePt t="637936" x="3136900" y="5397500"/>
          <p14:tracePt t="637953" x="3117850" y="5461000"/>
          <p14:tracePt t="637970" x="3124200" y="5537200"/>
          <p14:tracePt t="637986" x="3136900" y="5638800"/>
          <p14:tracePt t="638003" x="3136900" y="5721350"/>
          <p14:tracePt t="638020" x="3117850" y="5829300"/>
          <p14:tracePt t="638037" x="3105150" y="5911850"/>
          <p14:tracePt t="638053" x="3098800" y="5975350"/>
          <p14:tracePt t="638070" x="3092450" y="6019800"/>
          <p14:tracePt t="638087" x="3098800" y="6045200"/>
          <p14:tracePt t="638103" x="3117850" y="6070600"/>
          <p14:tracePt t="638120" x="3149600" y="6089650"/>
          <p14:tracePt t="638137" x="3168650" y="6108700"/>
          <p14:tracePt t="638157" x="3194050" y="6127750"/>
          <p14:tracePt t="638170" x="3206750" y="6127750"/>
          <p14:tracePt t="638171" x="3219450" y="6127750"/>
          <p14:tracePt t="638187" x="3238500" y="6127750"/>
          <p14:tracePt t="638188" x="3257550" y="6121400"/>
          <p14:tracePt t="638206" x="3308350" y="6076950"/>
          <p14:tracePt t="638222" x="3346450" y="6019800"/>
          <p14:tracePt t="638237" x="3365500" y="5949950"/>
          <p14:tracePt t="638253" x="3371850" y="5899150"/>
          <p14:tracePt t="638270" x="3371850" y="5835650"/>
          <p14:tracePt t="638287" x="3371850" y="5759450"/>
          <p14:tracePt t="638303" x="3365500" y="5683250"/>
          <p14:tracePt t="638320" x="3352800" y="5632450"/>
          <p14:tracePt t="638337" x="3327400" y="5556250"/>
          <p14:tracePt t="638354" x="3302000" y="5480050"/>
          <p14:tracePt t="638373" x="3276600" y="5416550"/>
          <p14:tracePt t="638388" x="3263900" y="5359400"/>
          <p14:tracePt t="638403" x="3257550" y="5340350"/>
          <p14:tracePt t="638421" x="3251200" y="5289550"/>
          <p14:tracePt t="638437" x="3251200" y="5276850"/>
          <p14:tracePt t="638454" x="3244850" y="5270500"/>
          <p14:tracePt t="638470" x="3238500" y="5270500"/>
          <p14:tracePt t="638486" x="3219450" y="5289550"/>
          <p14:tracePt t="638504" x="3181350" y="5327650"/>
          <p14:tracePt t="638520" x="3143250" y="5378450"/>
          <p14:tracePt t="638537" x="3098800" y="5435600"/>
          <p14:tracePt t="638554" x="3073400" y="5505450"/>
          <p14:tracePt t="638571" x="3054350" y="5568950"/>
          <p14:tracePt t="638587" x="3041650" y="5638800"/>
          <p14:tracePt t="638604" x="3028950" y="5702300"/>
          <p14:tracePt t="638621" x="3022600" y="5759450"/>
          <p14:tracePt t="638637" x="3022600" y="5829300"/>
          <p14:tracePt t="638654" x="3022600" y="5886450"/>
          <p14:tracePt t="638655" x="3028950" y="5918200"/>
          <p14:tracePt t="638671" x="3041650" y="5962650"/>
          <p14:tracePt t="638688" x="3054350" y="5994400"/>
          <p14:tracePt t="638704" x="3073400" y="6019800"/>
          <p14:tracePt t="638720" x="3092450" y="6045200"/>
          <p14:tracePt t="638737" x="3117850" y="6051550"/>
          <p14:tracePt t="638756" x="3136900" y="6051550"/>
          <p14:tracePt t="638777" x="3194050" y="6038850"/>
          <p14:tracePt t="638787" x="3219450" y="6026150"/>
          <p14:tracePt t="638804" x="3270250" y="5988050"/>
          <p14:tracePt t="638820" x="3321050" y="5943600"/>
          <p14:tracePt t="638838" x="3359150" y="5880100"/>
          <p14:tracePt t="638854" x="3384550" y="5810250"/>
          <p14:tracePt t="638871" x="3403600" y="5746750"/>
          <p14:tracePt t="638888" x="3416300" y="5657850"/>
          <p14:tracePt t="638904" x="3416300" y="5588000"/>
          <p14:tracePt t="638906" x="3403600" y="5556250"/>
          <p14:tracePt t="638921" x="3378200" y="5499100"/>
          <p14:tracePt t="638938" x="3340100" y="5461000"/>
          <p14:tracePt t="638955" x="3308350" y="5435600"/>
          <p14:tracePt t="638971" x="3276600" y="5422900"/>
          <p14:tracePt t="638987" x="3251200" y="5416550"/>
          <p14:tracePt t="639005" x="3213100" y="5416550"/>
          <p14:tracePt t="639022" x="3187700" y="5416550"/>
          <p14:tracePt t="639037" x="3162300" y="5416550"/>
          <p14:tracePt t="639054" x="3136900" y="5448300"/>
          <p14:tracePt t="639072" x="3105150" y="5505450"/>
          <p14:tracePt t="639088" x="3073400" y="5568950"/>
          <p14:tracePt t="639104" x="3048000" y="5626100"/>
          <p14:tracePt t="639106" x="3048000" y="5645150"/>
          <p14:tracePt t="639121" x="3048000" y="5664200"/>
          <p14:tracePt t="639137" x="3060700" y="5676900"/>
          <p14:tracePt t="639153" x="3067050" y="5676900"/>
          <p14:tracePt t="639154" x="3073400" y="5676900"/>
          <p14:tracePt t="639171" x="3086100" y="5676900"/>
          <p14:tracePt t="639188" x="3117850" y="5657850"/>
          <p14:tracePt t="639204" x="3124200" y="5657850"/>
          <p14:tracePt t="639243" x="3124200" y="5664200"/>
          <p14:tracePt t="639254" x="3124200" y="5670550"/>
          <p14:tracePt t="639271" x="3124200" y="5683250"/>
          <p14:tracePt t="639288" x="3124200" y="5695950"/>
          <p14:tracePt t="639304" x="3124200" y="5708650"/>
          <p14:tracePt t="639385" x="3117850" y="5708650"/>
          <p14:tracePt t="639529" x="3117850" y="5702300"/>
          <p14:tracePt t="639586" x="3124200" y="5702300"/>
          <p14:tracePt t="639640" x="3124200" y="5695950"/>
          <p14:tracePt t="639648" x="3130550" y="5695950"/>
          <p14:tracePt t="639664" x="3136900" y="5695950"/>
          <p14:tracePt t="639671" x="3143250" y="5695950"/>
          <p14:tracePt t="639688" x="3155950" y="5689600"/>
          <p14:tracePt t="639705" x="3168650" y="5689600"/>
          <p14:tracePt t="639721" x="3181350" y="5689600"/>
          <p14:tracePt t="639738" x="3187700" y="5695950"/>
          <p14:tracePt t="639756" x="3200400" y="5702300"/>
          <p14:tracePt t="639759" x="3200400" y="5708650"/>
          <p14:tracePt t="639771" x="3206750" y="5708650"/>
          <p14:tracePt t="639788" x="3213100" y="5715000"/>
          <p14:tracePt t="639805" x="3232150" y="5715000"/>
          <p14:tracePt t="639808" x="3251200" y="5715000"/>
          <p14:tracePt t="639825" x="3270250" y="5708650"/>
          <p14:tracePt t="639838" x="3276600" y="5708650"/>
          <p14:tracePt t="643914" x="3270250" y="5708650"/>
          <p14:tracePt t="643922" x="3257550" y="5695950"/>
          <p14:tracePt t="643930" x="3213100" y="5657850"/>
          <p14:tracePt t="643942" x="3168650" y="5600700"/>
          <p14:tracePt t="643959" x="3092450" y="5499100"/>
          <p14:tracePt t="643977" x="3009900" y="5384800"/>
          <p14:tracePt t="643994" x="2952750" y="5302250"/>
          <p14:tracePt t="644010" x="2895600" y="5226050"/>
          <p14:tracePt t="644030" x="2832100" y="5156200"/>
          <p14:tracePt t="644042" x="2774950" y="5130800"/>
          <p14:tracePt t="644058" x="2762250" y="5124450"/>
          <p14:tracePt t="644098" x="2762250" y="5118100"/>
          <p14:tracePt t="644115" x="2762250" y="5111750"/>
          <p14:tracePt t="644125" x="2781300" y="5092700"/>
          <p14:tracePt t="644142" x="2813050" y="5080000"/>
          <p14:tracePt t="644159" x="2844800" y="5060950"/>
          <p14:tracePt t="644175" x="2908300" y="5022850"/>
          <p14:tracePt t="644192" x="2990850" y="4972050"/>
          <p14:tracePt t="644209" x="3054350" y="4921250"/>
          <p14:tracePt t="644226" x="3155950" y="4826000"/>
          <p14:tracePt t="644242" x="3194050" y="4800600"/>
          <p14:tracePt t="644258" x="3200400" y="4800600"/>
          <p14:tracePt t="644363" x="3206750" y="4800600"/>
          <p14:tracePt t="644381" x="3213100" y="4800600"/>
          <p14:tracePt t="644392" x="3225800" y="4800600"/>
          <p14:tracePt t="644409" x="3257550" y="4800600"/>
          <p14:tracePt t="644425" x="3276600" y="4800600"/>
          <p14:tracePt t="644442" x="3289300" y="4800600"/>
          <p14:tracePt t="644459" x="3308350" y="4781550"/>
          <p14:tracePt t="644461" x="3327400" y="4768850"/>
          <p14:tracePt t="644476" x="3340100" y="4756150"/>
          <p14:tracePt t="644494" x="3403600" y="4692650"/>
          <p14:tracePt t="644509" x="3429000" y="4660900"/>
          <p14:tracePt t="644525" x="3429000" y="4654550"/>
          <p14:tracePt t="644543" x="3435350" y="4629150"/>
          <p14:tracePt t="644559" x="3409950" y="4610100"/>
          <p14:tracePt t="644575" x="3371850" y="4591050"/>
          <p14:tracePt t="644592" x="3314700" y="4572000"/>
          <p14:tracePt t="644609" x="3263900" y="4565650"/>
          <p14:tracePt t="644626" x="3232150" y="4565650"/>
          <p14:tracePt t="644642" x="3206750" y="4565650"/>
          <p14:tracePt t="644659" x="3168650" y="4565650"/>
          <p14:tracePt t="644674" x="3149600" y="4565650"/>
          <p14:tracePt t="644709" x="3143250" y="4565650"/>
          <p14:tracePt t="644726" x="3079750" y="4584700"/>
          <p14:tracePt t="644744" x="3009900" y="4622800"/>
          <p14:tracePt t="644759" x="2952750" y="4654550"/>
          <p14:tracePt t="644776" x="2889250" y="4673600"/>
          <p14:tracePt t="644792" x="2857500" y="4692650"/>
          <p14:tracePt t="644809" x="2870200" y="4692650"/>
          <p14:tracePt t="644827" x="2965450" y="4705350"/>
          <p14:tracePt t="644842" x="3149600" y="4711700"/>
          <p14:tracePt t="644859" x="3302000" y="4718050"/>
          <p14:tracePt t="644876" x="3384550" y="4711700"/>
          <p14:tracePt t="644894" x="3454400" y="4699000"/>
          <p14:tracePt t="644909" x="3460750" y="4692650"/>
          <p14:tracePt t="644926" x="3467100" y="4686300"/>
          <p14:tracePt t="645026" x="3467100" y="4679950"/>
          <p14:tracePt t="645116" x="3460750" y="4679950"/>
          <p14:tracePt t="645122" x="3454400" y="4686300"/>
          <p14:tracePt t="645143" x="3441700" y="4692650"/>
          <p14:tracePt t="645252" x="3435350" y="4692650"/>
          <p14:tracePt t="645259" x="3429000" y="4692650"/>
          <p14:tracePt t="645292" x="3422650" y="4699000"/>
          <p14:tracePt t="645462" x="3416300" y="4699000"/>
          <p14:tracePt t="645486" x="3403600" y="4699000"/>
          <p14:tracePt t="645509" x="3397250" y="4699000"/>
          <p14:tracePt t="645526" x="3390900" y="4699000"/>
          <p14:tracePt t="645545" x="3378200" y="4705350"/>
          <p14:tracePt t="645577" x="3371850" y="4705350"/>
          <p14:tracePt t="645593" x="3371850" y="4711700"/>
          <p14:tracePt t="645610" x="3365500" y="4711700"/>
          <p14:tracePt t="645627" x="3359150" y="4718050"/>
          <p14:tracePt t="645643" x="3352800" y="4718050"/>
          <p14:tracePt t="645660" x="3346450" y="4718050"/>
          <p14:tracePt t="645677" x="3340100" y="4718050"/>
          <p14:tracePt t="645694" x="3333750" y="4718050"/>
          <p14:tracePt t="645726" x="3327400" y="4718050"/>
          <p14:tracePt t="645744" x="3327400" y="4711700"/>
          <p14:tracePt t="645760" x="3321050" y="4705350"/>
          <p14:tracePt t="645793" x="3321050" y="4699000"/>
          <p14:tracePt t="645810" x="3314700" y="4699000"/>
          <p14:tracePt t="645827" x="3314700" y="4692650"/>
          <p14:tracePt t="645860" x="3314700" y="4679950"/>
          <p14:tracePt t="645879" x="3346450" y="4679950"/>
          <p14:tracePt t="645895" x="3384550" y="4679950"/>
          <p14:tracePt t="645910" x="3403600" y="4679950"/>
          <p14:tracePt t="645943" x="3409950" y="4679950"/>
          <p14:tracePt t="645960" x="3422650" y="4679950"/>
          <p14:tracePt t="646105" x="3422650" y="4673600"/>
          <p14:tracePt t="646113" x="3422650" y="4667250"/>
          <p14:tracePt t="646144" x="3422650" y="4660900"/>
          <p14:tracePt t="646176" x="3422650" y="4654550"/>
          <p14:tracePt t="646193" x="3422650" y="4635500"/>
          <p14:tracePt t="646210" x="3397250" y="4572000"/>
          <p14:tracePt t="646227" x="3365500" y="4470400"/>
          <p14:tracePt t="646230" x="3359150" y="4438650"/>
          <p14:tracePt t="646243" x="3352800" y="4381500"/>
          <p14:tracePt t="646245" x="3346450" y="4318000"/>
          <p14:tracePt t="646260" x="3346450" y="4248150"/>
          <p14:tracePt t="646276" x="3371850" y="4146550"/>
          <p14:tracePt t="646294" x="3422650" y="4064000"/>
          <p14:tracePt t="646310" x="3524250" y="3937000"/>
          <p14:tracePt t="646327" x="3562350" y="3867150"/>
          <p14:tracePt t="646344" x="3587750" y="3797300"/>
          <p14:tracePt t="646360" x="3619500" y="3714750"/>
          <p14:tracePt t="646378" x="3644900" y="3638550"/>
          <p14:tracePt t="646394" x="3676650" y="3568700"/>
          <p14:tracePt t="646410" x="3702050" y="3524250"/>
          <p14:tracePt t="646429" x="3727450" y="3473450"/>
          <p14:tracePt t="646443" x="3746500" y="3448050"/>
          <p14:tracePt t="646460" x="3752850" y="3429000"/>
          <p14:tracePt t="646477" x="3752850" y="3416300"/>
          <p14:tracePt t="646510" x="3752850" y="3397250"/>
          <p14:tracePt t="646544" x="3759200" y="3365500"/>
          <p14:tracePt t="646561" x="3752850" y="3327400"/>
          <p14:tracePt t="646577" x="3727450" y="3282950"/>
          <p14:tracePt t="646594" x="3714750" y="3251200"/>
          <p14:tracePt t="646609" x="3695700" y="3219450"/>
          <p14:tracePt t="646627" x="3683000" y="3181350"/>
          <p14:tracePt t="646644" x="3670300" y="3155950"/>
          <p14:tracePt t="646660" x="3657600" y="3105150"/>
          <p14:tracePt t="646677" x="3632200" y="3067050"/>
          <p14:tracePt t="646694" x="3594100" y="3003550"/>
          <p14:tracePt t="646696" x="3581400" y="2984500"/>
          <p14:tracePt t="646710" x="3568700" y="2965450"/>
          <p14:tracePt t="646727" x="3543300" y="2908300"/>
          <p14:tracePt t="646729" x="3536950" y="2895600"/>
          <p14:tracePt t="646744" x="3536950" y="2882900"/>
          <p14:tracePt t="646760" x="3536950" y="2876550"/>
          <p14:tracePt t="646794" x="3543300" y="2870200"/>
          <p14:tracePt t="646844" x="3543300" y="2882900"/>
          <p14:tracePt t="646904" x="3549650" y="2882900"/>
          <p14:tracePt t="646920" x="3556000" y="2882900"/>
          <p14:tracePt t="646930" x="3562350" y="2882900"/>
          <p14:tracePt t="646943" x="3600450" y="2863850"/>
          <p14:tracePt t="646961" x="3632200" y="2844800"/>
          <p14:tracePt t="646977" x="3638550" y="2832100"/>
          <p14:tracePt t="647028" x="3625850" y="2832100"/>
          <p14:tracePt t="647044" x="3600450" y="2844800"/>
          <p14:tracePt t="647061" x="3556000" y="2863850"/>
          <p14:tracePt t="647078" x="3524250" y="2876550"/>
          <p14:tracePt t="647094" x="3517900" y="2882900"/>
          <p14:tracePt t="647127" x="3517900" y="2870200"/>
          <p14:tracePt t="647145" x="3517900" y="2851150"/>
          <p14:tracePt t="647161" x="3530600" y="2819400"/>
          <p14:tracePt t="647178" x="3536950" y="2774950"/>
          <p14:tracePt t="647194" x="3543300" y="2743200"/>
          <p14:tracePt t="647211" x="3543300" y="2711450"/>
          <p14:tracePt t="647228" x="3543300" y="2686050"/>
          <p14:tracePt t="647244" x="3543300" y="2673350"/>
          <p14:tracePt t="647295" x="3536950" y="2673350"/>
          <p14:tracePt t="647311" x="3530600" y="2673350"/>
          <p14:tracePt t="647328" x="3524250" y="2679700"/>
          <p14:tracePt t="647344" x="3505200" y="2692400"/>
          <p14:tracePt t="647361" x="3498850" y="2692400"/>
          <p14:tracePt t="647378" x="3492500" y="2705100"/>
          <p14:tracePt t="647394" x="3479800" y="2711450"/>
          <p14:tracePt t="647411" x="3467100" y="2730500"/>
          <p14:tracePt t="647428" x="3460750" y="2743200"/>
          <p14:tracePt t="647444" x="3448050" y="2762250"/>
          <p14:tracePt t="647461" x="3429000" y="2787650"/>
          <p14:tracePt t="647480" x="3416300" y="2813050"/>
          <p14:tracePt t="647498" x="3409950" y="2832100"/>
          <p14:tracePt t="647513" x="3409950" y="2844800"/>
          <p14:tracePt t="647528" x="3409950" y="2876550"/>
          <p14:tracePt t="647545" x="3409950" y="2908300"/>
          <p14:tracePt t="647562" x="3416300" y="2952750"/>
          <p14:tracePt t="647580" x="3422650" y="2997200"/>
          <p14:tracePt t="647583" x="3422650" y="3022600"/>
          <p14:tracePt t="647595" x="3422650" y="3041650"/>
          <p14:tracePt t="647612" x="3422650" y="3073400"/>
          <p14:tracePt t="647631" x="3422650" y="3098800"/>
          <p14:tracePt t="647645" x="3422650" y="3105150"/>
          <p14:tracePt t="647661" x="3416300" y="3105150"/>
          <p14:tracePt t="647695" x="3416300" y="3111500"/>
          <p14:tracePt t="647712" x="3416300" y="3124200"/>
          <p14:tracePt t="647728" x="3422650" y="3130550"/>
          <p14:tracePt t="647745" x="3441700" y="3155950"/>
          <p14:tracePt t="647762" x="3448050" y="3168650"/>
          <p14:tracePt t="647778" x="3454400" y="3168650"/>
          <p14:tracePt t="647794" x="3460750" y="3168650"/>
          <p14:tracePt t="647811" x="3473450" y="3143250"/>
          <p14:tracePt t="647828" x="3492500" y="3124200"/>
          <p14:tracePt t="647845" x="3511550" y="3092450"/>
          <p14:tracePt t="647861" x="3562350" y="3016250"/>
          <p14:tracePt t="647878" x="3600450" y="2946400"/>
          <p14:tracePt t="647895" x="3657600" y="2813050"/>
          <p14:tracePt t="647897" x="3670300" y="2762250"/>
          <p14:tracePt t="647912" x="3670300" y="2711450"/>
          <p14:tracePt t="647914" x="3670300" y="2673350"/>
          <p14:tracePt t="647928" x="3670300" y="2635250"/>
          <p14:tracePt t="647929" x="3663950" y="2609850"/>
          <p14:tracePt t="647945" x="3663950" y="2597150"/>
          <p14:tracePt t="647947" x="3651250" y="2578100"/>
          <p14:tracePt t="647966" x="3625850" y="2559050"/>
          <p14:tracePt t="647978" x="3606800" y="2552700"/>
          <p14:tracePt t="647980" x="3600450" y="2552700"/>
          <p14:tracePt t="647995" x="3575050" y="2546350"/>
          <p14:tracePt t="648012" x="3524250" y="2546350"/>
          <p14:tracePt t="648032" x="3498850" y="2546350"/>
          <p14:tracePt t="648045" x="3479800" y="2540000"/>
          <p14:tracePt t="648062" x="3467100" y="2540000"/>
          <p14:tracePt t="648082" x="3448050" y="2533650"/>
          <p14:tracePt t="648097" x="3441700" y="2533650"/>
          <p14:tracePt t="648128" x="3435350" y="2533650"/>
          <p14:tracePt t="648146" x="3416300" y="2540000"/>
          <p14:tracePt t="648148" x="3409950" y="2552700"/>
          <p14:tracePt t="648164" x="3390900" y="2597150"/>
          <p14:tracePt t="648178" x="3365500" y="2641600"/>
          <p14:tracePt t="648180" x="3352800" y="2667000"/>
          <p14:tracePt t="648195" x="3321050" y="2736850"/>
          <p14:tracePt t="648212" x="3308350" y="2781300"/>
          <p14:tracePt t="648229" x="3295650" y="2844800"/>
          <p14:tracePt t="648247" x="3289300" y="2889250"/>
          <p14:tracePt t="648262" x="3282950" y="2914650"/>
          <p14:tracePt t="648277" x="3282950" y="2952750"/>
          <p14:tracePt t="648295" x="3289300" y="2984500"/>
          <p14:tracePt t="648312" x="3302000" y="3035300"/>
          <p14:tracePt t="648328" x="3308350" y="3060700"/>
          <p14:tracePt t="648345" x="3308350" y="3086100"/>
          <p14:tracePt t="648364" x="3308350" y="3105150"/>
          <p14:tracePt t="648378" x="3308350" y="3111500"/>
          <p14:tracePt t="648395" x="3308350" y="3117850"/>
          <p14:tracePt t="648412" x="3308350" y="3124200"/>
          <p14:tracePt t="648429" x="3308350" y="3149600"/>
          <p14:tracePt t="648445" x="3314700" y="3181350"/>
          <p14:tracePt t="648462" x="3321050" y="3200400"/>
          <p14:tracePt t="648479" x="3327400" y="3213100"/>
          <p14:tracePt t="648496" x="3333750" y="3213100"/>
          <p14:tracePt t="648523" x="3346450" y="3206750"/>
          <p14:tracePt t="648531" x="3359150" y="3200400"/>
          <p14:tracePt t="648545" x="3365500" y="3194050"/>
          <p14:tracePt t="648562" x="3390900" y="3187700"/>
          <p14:tracePt t="648579" x="3435350" y="3175000"/>
          <p14:tracePt t="648595" x="3492500" y="3149600"/>
          <p14:tracePt t="648612" x="3556000" y="3098800"/>
          <p14:tracePt t="648629" x="3594100" y="3041650"/>
          <p14:tracePt t="648645" x="3606800" y="3016250"/>
          <p14:tracePt t="648662" x="3625850" y="2971800"/>
          <p14:tracePt t="648679" x="3625850" y="2921000"/>
          <p14:tracePt t="648696" x="3625850" y="2876550"/>
          <p14:tracePt t="648712" x="3613150" y="2825750"/>
          <p14:tracePt t="648729" x="3594100" y="2781300"/>
          <p14:tracePt t="648746" x="3568700" y="2736850"/>
          <p14:tracePt t="648749" x="3556000" y="2717800"/>
          <p14:tracePt t="648768" x="3530600" y="2686050"/>
          <p14:tracePt t="648779" x="3517900" y="2660650"/>
          <p14:tracePt t="648796" x="3511550" y="2647950"/>
          <p14:tracePt t="648813" x="3498850" y="2628900"/>
          <p14:tracePt t="648832" x="3486150" y="2622550"/>
          <p14:tracePt t="648846" x="3473450" y="2609850"/>
          <p14:tracePt t="648864" x="3454400" y="2603500"/>
          <p14:tracePt t="648879" x="3454400" y="2597150"/>
          <p14:tracePt t="648896" x="3448050" y="2597150"/>
          <p14:tracePt t="648954" x="3441700" y="2597150"/>
          <p14:tracePt t="648962" x="3435350" y="2603500"/>
          <p14:tracePt t="648979" x="3416300" y="2628900"/>
          <p14:tracePt t="648996" x="3403600" y="2654300"/>
          <p14:tracePt t="649013" x="3378200" y="2692400"/>
          <p14:tracePt t="649029" x="3371850" y="2717800"/>
          <p14:tracePt t="649031" x="3346450" y="2768600"/>
          <p14:tracePt t="649046" x="3327400" y="2825750"/>
          <p14:tracePt t="649063" x="3295650" y="2908300"/>
          <p14:tracePt t="649079" x="3282950" y="2978150"/>
          <p14:tracePt t="649096" x="3276600" y="3009900"/>
          <p14:tracePt t="649114" x="3276600" y="3041650"/>
          <p14:tracePt t="649129" x="3270250" y="3054350"/>
          <p14:tracePt t="649147" x="3270250" y="3060700"/>
          <p14:tracePt t="649164" x="3263900" y="3067050"/>
          <p14:tracePt t="649179" x="3263900" y="3073400"/>
          <p14:tracePt t="649197" x="3263900" y="3086100"/>
          <p14:tracePt t="649199" x="3263900" y="3105150"/>
          <p14:tracePt t="649213" x="3257550" y="3111500"/>
          <p14:tracePt t="649215" x="3257550" y="3124200"/>
          <p14:tracePt t="649230" x="3257550" y="3143250"/>
          <p14:tracePt t="649246" x="3251200" y="3149600"/>
          <p14:tracePt t="649247" x="3244850" y="3168650"/>
          <p14:tracePt t="649263" x="3238500" y="3175000"/>
          <p14:tracePt t="649264" x="3232150" y="3187700"/>
          <p14:tracePt t="649279" x="3225800" y="3200400"/>
          <p14:tracePt t="649297" x="3213100" y="3213100"/>
          <p14:tracePt t="649313" x="3213100" y="3225800"/>
          <p14:tracePt t="649346" x="3206750" y="3225800"/>
          <p14:tracePt t="649393" x="3213100" y="3225800"/>
          <p14:tracePt t="649403" x="3219450" y="3225800"/>
          <p14:tracePt t="649420" x="3225800" y="3225800"/>
          <p14:tracePt t="649446" x="3238500" y="3219450"/>
          <p14:tracePt t="649463" x="3251200" y="3213100"/>
          <p14:tracePt t="649480" x="3270250" y="3206750"/>
          <p14:tracePt t="649496" x="3276600" y="3206750"/>
          <p14:tracePt t="649498" x="3276600" y="3213100"/>
          <p14:tracePt t="649515" x="3276600" y="3225800"/>
          <p14:tracePt t="649530" x="3257550" y="3257550"/>
          <p14:tracePt t="649546" x="3213100" y="3270250"/>
          <p14:tracePt t="649565" x="3168650" y="3276600"/>
          <p14:tracePt t="650025" x="3168650" y="3282950"/>
          <p14:tracePt t="650033" x="3168650" y="3289300"/>
          <p14:tracePt t="650048" x="3175000" y="3314700"/>
          <p14:tracePt t="650063" x="3187700" y="3346450"/>
          <p14:tracePt t="650081" x="3194050" y="3365500"/>
          <p14:tracePt t="650098" x="3206750" y="3371850"/>
          <p14:tracePt t="650113" x="3232150" y="3378200"/>
          <p14:tracePt t="650130" x="3276600" y="3378200"/>
          <p14:tracePt t="650147" x="3321050" y="3365500"/>
          <p14:tracePt t="650164" x="3346450" y="3346450"/>
          <p14:tracePt t="650182" x="3365500" y="3295650"/>
          <p14:tracePt t="650197" x="3371850" y="3270250"/>
          <p14:tracePt t="650212" x="3390900" y="3213100"/>
          <p14:tracePt t="650230" x="3409950" y="3117850"/>
          <p14:tracePt t="650247" x="3416300" y="3048000"/>
          <p14:tracePt t="650266" x="3416300" y="2990850"/>
          <p14:tracePt t="650283" x="3416300" y="2940050"/>
          <p14:tracePt t="650297" x="3416300" y="2882900"/>
          <p14:tracePt t="650313" x="3416300" y="2844800"/>
          <p14:tracePt t="650330" x="3403600" y="2794000"/>
          <p14:tracePt t="650348" x="3384550" y="2768600"/>
          <p14:tracePt t="650368" x="3359150" y="2730500"/>
          <p14:tracePt t="650380" x="3352800" y="2724150"/>
          <p14:tracePt t="650382" x="3346450" y="2711450"/>
          <p14:tracePt t="650397" x="3340100" y="2711450"/>
          <p14:tracePt t="650414" x="3327400" y="2698750"/>
          <p14:tracePt t="650431" x="3314700" y="2692400"/>
          <p14:tracePt t="650447" x="3308350" y="2692400"/>
          <p14:tracePt t="650463" x="3302000" y="2692400"/>
          <p14:tracePt t="650481" x="3282950" y="2698750"/>
          <p14:tracePt t="650498" x="3263900" y="2711450"/>
          <p14:tracePt t="650513" x="3251200" y="2749550"/>
          <p14:tracePt t="650530" x="3238500" y="2800350"/>
          <p14:tracePt t="650546" x="3238500" y="2844800"/>
          <p14:tracePt t="650564" x="3257550" y="2921000"/>
          <p14:tracePt t="650580" x="3270250" y="2965450"/>
          <p14:tracePt t="650597" x="3295650" y="3035300"/>
          <p14:tracePt t="650614" x="3321050" y="3098800"/>
          <p14:tracePt t="650631" x="3333750" y="3130550"/>
          <p14:tracePt t="650647" x="3340100" y="3168650"/>
          <p14:tracePt t="650664" x="3346450" y="3187700"/>
          <p14:tracePt t="650667" x="3346450" y="3194050"/>
          <p14:tracePt t="650763" x="3340100" y="3187700"/>
          <p14:tracePt t="650781" x="3333750" y="3187700"/>
          <p14:tracePt t="650798" x="3333750" y="3181350"/>
          <p14:tracePt t="650814" x="3327400" y="3181350"/>
          <p14:tracePt t="650848" x="3321050" y="3181350"/>
          <p14:tracePt t="650865" x="3314700" y="3181350"/>
          <p14:tracePt t="650914" x="3308350" y="3181350"/>
          <p14:tracePt t="651034" x="3302000" y="3181350"/>
          <p14:tracePt t="651042" x="3302000" y="3175000"/>
          <p14:tracePt t="651058" x="3295650" y="3175000"/>
          <p14:tracePt t="651067" x="3295650" y="3168650"/>
          <p14:tracePt t="651110" x="3289300" y="3168650"/>
          <p14:tracePt t="651125" x="3289300" y="3162300"/>
          <p14:tracePt t="651135" x="3282950" y="3162300"/>
          <p14:tracePt t="651151" x="3282950" y="3155950"/>
          <p14:tracePt t="651167" x="3282950" y="3143250"/>
          <p14:tracePt t="651181" x="3282950" y="3136900"/>
          <p14:tracePt t="651198" x="3282950" y="3124200"/>
          <p14:tracePt t="651510" x="3276600" y="3130550"/>
          <p14:tracePt t="651532" x="3270250" y="3136900"/>
          <p14:tracePt t="651548" x="3263900" y="3143250"/>
          <p14:tracePt t="651764" x="3263900" y="3136900"/>
          <p14:tracePt t="651792" x="3263900" y="3130550"/>
          <p14:tracePt t="651982" x="3270250" y="3124200"/>
          <p14:tracePt t="651990" x="3282950" y="3117850"/>
          <p14:tracePt t="651997" x="3314700" y="3105150"/>
          <p14:tracePt t="652015" x="3422650" y="3067050"/>
          <p14:tracePt t="652032" x="3511550" y="3028950"/>
          <p14:tracePt t="652049" x="3556000" y="2997200"/>
          <p14:tracePt t="652065" x="3587750" y="2965450"/>
          <p14:tracePt t="652082" x="3600450" y="2952750"/>
          <p14:tracePt t="652116" x="3594100" y="2952750"/>
          <p14:tracePt t="652117" x="3587750" y="2946400"/>
          <p14:tracePt t="652132" x="3581400" y="2946400"/>
          <p14:tracePt t="652134" x="3568700" y="2946400"/>
          <p14:tracePt t="652147" x="3562350" y="2946400"/>
          <p14:tracePt t="652182" x="3556000" y="2946400"/>
          <p14:tracePt t="652215" x="3543300" y="2946400"/>
          <p14:tracePt t="652232" x="3536950" y="2952750"/>
          <p14:tracePt t="652249" x="3517900" y="2965450"/>
          <p14:tracePt t="652265" x="3498850" y="2965450"/>
          <p14:tracePt t="652282" x="3473450" y="2978150"/>
          <p14:tracePt t="652298" x="3454400" y="2978150"/>
          <p14:tracePt t="652315" x="3448050" y="2978150"/>
          <p14:tracePt t="652662" x="3441700" y="2978150"/>
          <p14:tracePt t="652668" x="3435350" y="2984500"/>
          <p14:tracePt t="652684" x="3429000" y="2984500"/>
          <p14:tracePt t="652716" x="3422650" y="2990850"/>
          <p14:tracePt t="652733" x="3416300" y="2990850"/>
          <p14:tracePt t="652750" x="3416300" y="2997200"/>
          <p14:tracePt t="652766" x="3409950" y="2997200"/>
          <p14:tracePt t="652783" x="3409950" y="3003550"/>
          <p14:tracePt t="652844" x="3409950" y="3009900"/>
          <p14:tracePt t="652851" x="3409950" y="3016250"/>
          <p14:tracePt t="652868" x="3403600" y="3035300"/>
          <p14:tracePt t="652882" x="3403600" y="3073400"/>
          <p14:tracePt t="652899" x="3403600" y="3117850"/>
          <p14:tracePt t="652916" x="3403600" y="3162300"/>
          <p14:tracePt t="652933" x="3409950" y="3219450"/>
          <p14:tracePt t="652949" x="3441700" y="3314700"/>
          <p14:tracePt t="652965" x="3448050" y="3390900"/>
          <p14:tracePt t="652982" x="3454400" y="3429000"/>
          <p14:tracePt t="652999" x="3454400" y="3460750"/>
          <p14:tracePt t="653018" x="3454400" y="3473450"/>
          <p14:tracePt t="653049" x="3454400" y="3479800"/>
          <p14:tracePt t="653068" x="3441700" y="3479800"/>
          <p14:tracePt t="653084" x="3429000" y="3473450"/>
          <p14:tracePt t="653099" x="3416300" y="3454400"/>
          <p14:tracePt t="653116" x="3403600" y="3441700"/>
          <p14:tracePt t="653135" x="3365500" y="3441700"/>
          <p14:tracePt t="653150" x="3340100" y="3448050"/>
          <p14:tracePt t="653152" x="3308350" y="3467100"/>
          <p14:tracePt t="653168" x="3295650" y="3479800"/>
          <p14:tracePt t="653183" x="3257550" y="3517900"/>
          <p14:tracePt t="653199" x="3232150" y="3556000"/>
          <p14:tracePt t="653216" x="3232150" y="3568700"/>
          <p14:tracePt t="653219" x="3232150" y="3575050"/>
          <p14:tracePt t="653235" x="3225800" y="3581400"/>
          <p14:tracePt t="653252" x="3232150" y="3619500"/>
          <p14:tracePt t="653266" x="3244850" y="3644900"/>
          <p14:tracePt t="653283" x="3244850" y="3670300"/>
          <p14:tracePt t="653299" x="3238500" y="3708400"/>
          <p14:tracePt t="653316" x="3206750" y="3765550"/>
          <p14:tracePt t="653333" x="3187700" y="3797300"/>
          <p14:tracePt t="653349" x="3155950" y="3841750"/>
          <p14:tracePt t="653366" x="3143250" y="3854450"/>
          <p14:tracePt t="653400" x="3149600" y="3848100"/>
          <p14:tracePt t="653417" x="3168650" y="3822700"/>
          <p14:tracePt t="653435" x="3187700" y="3803650"/>
          <p14:tracePt t="653449" x="3206750" y="3778250"/>
          <p14:tracePt t="653467" x="3219450" y="3765550"/>
          <p14:tracePt t="653485" x="3232150" y="3752850"/>
          <p14:tracePt t="653499" x="3244850" y="3740150"/>
          <p14:tracePt t="653516" x="3251200" y="3740150"/>
          <p14:tracePt t="653533" x="3257550" y="3746500"/>
          <p14:tracePt t="653550" x="3263900" y="3765550"/>
          <p14:tracePt t="653569" x="3263900" y="3778250"/>
          <p14:tracePt t="653583" x="3263900" y="3790950"/>
          <p14:tracePt t="653584" x="3263900" y="3810000"/>
          <p14:tracePt t="653599" x="3263900" y="3930650"/>
          <p14:tracePt t="653616" x="3263900" y="4108450"/>
          <p14:tracePt t="653633" x="3251200" y="4311650"/>
          <p14:tracePt t="653649" x="3219450" y="4552950"/>
          <p14:tracePt t="653666" x="3181350" y="4813300"/>
          <p14:tracePt t="653685" x="3136900" y="4984750"/>
          <p14:tracePt t="653701" x="3073400" y="5067300"/>
          <p14:tracePt t="653717" x="3016250" y="5080000"/>
          <p14:tracePt t="653733" x="2990850" y="5041900"/>
          <p14:tracePt t="653736" x="2984500" y="5022850"/>
          <p14:tracePt t="653752" x="2978150" y="5010150"/>
          <p14:tracePt t="653771" x="3003550" y="5022850"/>
          <p14:tracePt t="653783" x="3041650" y="5060950"/>
          <p14:tracePt t="653800" x="3149600" y="5168900"/>
          <p14:tracePt t="653818" x="3314700" y="5327650"/>
          <p14:tracePt t="653835" x="3397250" y="5397500"/>
          <p14:tracePt t="653850" x="3422650" y="5422900"/>
          <p14:tracePt t="653869" x="3441700" y="5435600"/>
          <p14:tracePt t="653886" x="3473450" y="5441950"/>
          <p14:tracePt t="653900" x="3498850" y="5454650"/>
          <p14:tracePt t="653917" x="3498850" y="5467350"/>
          <p14:tracePt t="653933" x="3473450" y="5505450"/>
          <p14:tracePt t="653950" x="3429000" y="5549900"/>
          <p14:tracePt t="653971" x="3365500" y="5594350"/>
          <p14:tracePt t="653984" x="3352800" y="5600700"/>
          <p14:tracePt t="653986" x="3346450" y="5600700"/>
          <p14:tracePt t="654034" x="3346450" y="5607050"/>
          <p14:tracePt t="654067" x="3346450" y="5613400"/>
          <p14:tracePt t="654082" x="3346450" y="5619750"/>
          <p14:tracePt t="654100" x="3346450" y="5632450"/>
          <p14:tracePt t="654117" x="3346450" y="5645150"/>
          <p14:tracePt t="654133" x="3340100" y="5651500"/>
          <p14:tracePt t="654233" x="3340100" y="5645150"/>
          <p14:tracePt t="654239" x="3340100" y="5638800"/>
          <p14:tracePt t="654250" x="3346450" y="5632450"/>
          <p14:tracePt t="654267" x="3352800" y="5619750"/>
          <p14:tracePt t="654283" x="3359150" y="5600700"/>
          <p14:tracePt t="654300" x="3359150" y="5575300"/>
          <p14:tracePt t="654317" x="3352800" y="5568950"/>
          <p14:tracePt t="654381" x="3346450" y="5568950"/>
          <p14:tracePt t="654391" x="3340100" y="5568950"/>
          <p14:tracePt t="654400" x="3333750" y="5575300"/>
          <p14:tracePt t="654416" x="3321050" y="5594350"/>
          <p14:tracePt t="654434" x="3308350" y="5626100"/>
          <p14:tracePt t="654450" x="3289300" y="5657850"/>
          <p14:tracePt t="654467" x="3270250" y="5702300"/>
          <p14:tracePt t="654469" x="3257550" y="5727700"/>
          <p14:tracePt t="654484" x="3238500" y="5765800"/>
          <p14:tracePt t="654500" x="3225800" y="5791200"/>
          <p14:tracePt t="654517" x="3225800" y="5803900"/>
          <p14:tracePt t="654519" x="3219450" y="5810250"/>
          <p14:tracePt t="654533" x="3219450" y="5842000"/>
          <p14:tracePt t="654550" x="3219450" y="5873750"/>
          <p14:tracePt t="654567" x="3219450" y="5892800"/>
          <p14:tracePt t="654584" x="3238500" y="5969000"/>
          <p14:tracePt t="654600" x="3244850" y="6000750"/>
          <p14:tracePt t="654617" x="3244850" y="6013450"/>
          <p14:tracePt t="654634" x="3244850" y="6019800"/>
          <p14:tracePt t="654667" x="3244850" y="6000750"/>
          <p14:tracePt t="654684" x="3251200" y="5969000"/>
          <p14:tracePt t="654701" x="3257550" y="5949950"/>
          <p14:tracePt t="654717" x="3263900" y="5930900"/>
          <p14:tracePt t="654734" x="3270250" y="5911850"/>
          <p14:tracePt t="654752" x="3270250" y="5892800"/>
          <p14:tracePt t="654770" x="3270250" y="5867400"/>
          <p14:tracePt t="654784" x="3276600" y="5822950"/>
          <p14:tracePt t="654801" x="3276600" y="5759450"/>
          <p14:tracePt t="654818" x="3263900" y="5689600"/>
          <p14:tracePt t="654834" x="3257550" y="5645150"/>
          <p14:tracePt t="654851" x="3257550" y="5638800"/>
          <p14:tracePt t="654901" x="3257550" y="5645150"/>
          <p14:tracePt t="654917" x="3257550" y="5651500"/>
          <p14:tracePt t="655027" x="3263900" y="5651500"/>
          <p14:tracePt t="655226" x="3270250" y="5651500"/>
          <p14:tracePt t="655240" x="3270250" y="5645150"/>
          <p14:tracePt t="655626" x="3270250" y="5638800"/>
          <p14:tracePt t="656096" x="3276600" y="5638800"/>
          <p14:tracePt t="656154" x="3282950" y="5632450"/>
          <p14:tracePt t="656186" x="3289300" y="5626100"/>
          <p14:tracePt t="656438" x="3289300" y="5632450"/>
          <p14:tracePt t="656578" x="3295650" y="5632450"/>
          <p14:tracePt t="656602" x="3302000" y="5632450"/>
          <p14:tracePt t="656748" x="3308350" y="5626100"/>
          <p14:tracePt t="656762" x="3321050" y="5626100"/>
          <p14:tracePt t="656769" x="3327400" y="5619750"/>
          <p14:tracePt t="656786" x="3352800" y="5613400"/>
          <p14:tracePt t="656804" x="3384550" y="5594350"/>
          <p14:tracePt t="656819" x="3403600" y="5588000"/>
          <p14:tracePt t="656835" x="3409950" y="5581650"/>
          <p14:tracePt t="656853" x="3416300" y="5581650"/>
          <p14:tracePt t="656869" x="3422650" y="5581650"/>
          <p14:tracePt t="656886" x="3422650" y="5575300"/>
          <p14:tracePt t="656902" x="3435350" y="5562600"/>
          <p14:tracePt t="656919" x="3441700" y="5537200"/>
          <p14:tracePt t="656936" x="3441700" y="5486400"/>
          <p14:tracePt t="656952" x="3441700" y="5422900"/>
          <p14:tracePt t="656969" x="3441700" y="5353050"/>
          <p14:tracePt t="656986" x="3448050" y="5264150"/>
          <p14:tracePt t="656988" x="3448050" y="5213350"/>
          <p14:tracePt t="657003" x="3454400" y="5156200"/>
          <p14:tracePt t="657005" x="3460750" y="5099050"/>
          <p14:tracePt t="657021" x="3479800" y="4984750"/>
          <p14:tracePt t="657036" x="3492500" y="4889500"/>
          <p14:tracePt t="657038" x="3492500" y="4819650"/>
          <p14:tracePt t="657052" x="3492500" y="4749800"/>
          <p14:tracePt t="657054" x="3486150" y="4679950"/>
          <p14:tracePt t="657070" x="3473450" y="4546600"/>
          <p14:tracePt t="657088" x="3467100" y="4400550"/>
          <p14:tracePt t="657103" x="3479800" y="4241800"/>
          <p14:tracePt t="657119" x="3492500" y="4083050"/>
          <p14:tracePt t="657136" x="3505200" y="3892550"/>
          <p14:tracePt t="657153" x="3511550" y="3721100"/>
          <p14:tracePt t="657170" x="3511550" y="3543300"/>
          <p14:tracePt t="657186" x="3498850" y="3409950"/>
          <p14:tracePt t="657204" x="3479800" y="3295650"/>
          <p14:tracePt t="657219" x="3467100" y="3200400"/>
          <p14:tracePt t="657236" x="3467100" y="3098800"/>
          <p14:tracePt t="657253" x="3486150" y="2952750"/>
          <p14:tracePt t="657269" x="3511550" y="2851150"/>
          <p14:tracePt t="657286" x="3530600" y="2774950"/>
          <p14:tracePt t="657303" x="3536950" y="2749550"/>
          <p14:tracePt t="657319" x="3543300" y="2749550"/>
          <p14:tracePt t="657336" x="3556000" y="2762250"/>
          <p14:tracePt t="657353" x="3568700" y="2800350"/>
          <p14:tracePt t="657371" x="3581400" y="2832100"/>
          <p14:tracePt t="657386" x="3594100" y="2857500"/>
          <p14:tracePt t="657403" x="3600450" y="2870200"/>
          <p14:tracePt t="657421" x="3606800" y="2889250"/>
          <p14:tracePt t="657436" x="3606800" y="2921000"/>
          <p14:tracePt t="657453" x="3606800" y="2946400"/>
          <p14:tracePt t="657470" x="3594100" y="2990850"/>
          <p14:tracePt t="657486" x="3587750" y="3009900"/>
          <p14:tracePt t="657488" x="3581400" y="3016250"/>
          <p14:tracePt t="657503" x="3581400" y="3022600"/>
          <p14:tracePt t="657504" x="3575050" y="3028950"/>
          <p14:tracePt t="657536" x="3568700" y="3028950"/>
          <p14:tracePt t="657570" x="3562350" y="3016250"/>
          <p14:tracePt t="657586" x="3549650" y="3009900"/>
          <p14:tracePt t="657603" x="3543300" y="3003550"/>
          <p14:tracePt t="657619" x="3536950" y="3003550"/>
          <p14:tracePt t="657637" x="3530600" y="3003550"/>
          <p14:tracePt t="657653" x="3524250" y="2990850"/>
          <p14:tracePt t="657670" x="3524250" y="2959100"/>
          <p14:tracePt t="657685" x="3517900" y="2933700"/>
          <p14:tracePt t="657703" x="3511550" y="2921000"/>
          <p14:tracePt t="657720" x="3505200" y="2908300"/>
          <p14:tracePt t="657737" x="3498850" y="2908300"/>
          <p14:tracePt t="657753" x="3492500" y="2908300"/>
          <p14:tracePt t="657805" x="3492500" y="2914650"/>
          <p14:tracePt t="657822" x="3486150" y="2927350"/>
          <p14:tracePt t="657836" x="3486150" y="2933700"/>
          <p14:tracePt t="657853" x="3479800" y="2946400"/>
          <p14:tracePt t="657871" x="3479800" y="2959100"/>
          <p14:tracePt t="657888" x="3479800" y="2965450"/>
          <p14:tracePt t="657903" x="3479800" y="2978150"/>
          <p14:tracePt t="657920" x="3479800" y="2997200"/>
          <p14:tracePt t="657936" x="3479800" y="3016250"/>
          <p14:tracePt t="657954" x="3473450" y="3041650"/>
          <p14:tracePt t="657955" x="3467100" y="3048000"/>
          <p14:tracePt t="657971" x="3460750" y="3054350"/>
          <p14:tracePt t="657972" x="3460750" y="3067050"/>
          <p14:tracePt t="657987" x="3454400" y="3073400"/>
          <p14:tracePt t="657988" x="3454400" y="3079750"/>
          <p14:tracePt t="658003" x="3448050" y="3092450"/>
          <p14:tracePt t="658019" x="3448050" y="3098800"/>
          <p14:tracePt t="658037" x="3448050" y="3105150"/>
          <p14:tracePt t="658053" x="3448050" y="3111500"/>
          <p14:tracePt t="658070" x="3448050" y="3117850"/>
          <p14:tracePt t="658087" x="3441700" y="3136900"/>
          <p14:tracePt t="658103" x="3441700" y="3149600"/>
          <p14:tracePt t="658120" x="3441700" y="3162300"/>
          <p14:tracePt t="658137" x="3441700" y="3168650"/>
          <p14:tracePt t="658154" x="3441700" y="3175000"/>
          <p14:tracePt t="658170" x="3448050" y="3175000"/>
          <p14:tracePt t="658187" x="3460750" y="3175000"/>
          <p14:tracePt t="658204" x="3479800" y="3168650"/>
          <p14:tracePt t="658222" x="3530600" y="3130550"/>
          <p14:tracePt t="658237" x="3549650" y="3105150"/>
          <p14:tracePt t="658253" x="3600450" y="3041650"/>
          <p14:tracePt t="658272" x="3638550" y="2984500"/>
          <p14:tracePt t="658288" x="3663950" y="2882900"/>
          <p14:tracePt t="658304" x="3670300" y="2800350"/>
          <p14:tracePt t="658320" x="3670300" y="2736850"/>
          <p14:tracePt t="658337" x="3657600" y="2679700"/>
          <p14:tracePt t="658352" x="3625850" y="2641600"/>
          <p14:tracePt t="658370" x="3581400" y="2616200"/>
          <p14:tracePt t="658387" x="3549650" y="2597150"/>
          <p14:tracePt t="658404" x="3511550" y="2590800"/>
          <p14:tracePt t="658420" x="3479800" y="2584450"/>
          <p14:tracePt t="658423" x="3473450" y="2584450"/>
          <p14:tracePt t="658439" x="3454400" y="2584450"/>
          <p14:tracePt t="658454" x="3441700" y="2578100"/>
          <p14:tracePt t="658471" x="3416300" y="2578100"/>
          <p14:tracePt t="658487" x="3378200" y="2584450"/>
          <p14:tracePt t="658504" x="3340100" y="2590800"/>
          <p14:tracePt t="658520" x="3289300" y="2609850"/>
          <p14:tracePt t="658537" x="3244850" y="2654300"/>
          <p14:tracePt t="658554" x="3232150" y="2711450"/>
          <p14:tracePt t="658571" x="3225800" y="2806700"/>
          <p14:tracePt t="658587" x="3219450" y="2870200"/>
          <p14:tracePt t="658604" x="3219450" y="2946400"/>
          <p14:tracePt t="658621" x="3219450" y="2990850"/>
          <p14:tracePt t="658638" x="3225800" y="3022600"/>
          <p14:tracePt t="658654" x="3232150" y="3048000"/>
          <p14:tracePt t="658655" x="3238500" y="3060700"/>
          <p14:tracePt t="658671" x="3257550" y="3092450"/>
          <p14:tracePt t="658688" x="3263900" y="3111500"/>
          <p14:tracePt t="658690" x="3295650" y="3143250"/>
          <p14:tracePt t="658704" x="3314700" y="3162300"/>
          <p14:tracePt t="658706" x="3352800" y="3194050"/>
          <p14:tracePt t="658720" x="3378200" y="3213100"/>
          <p14:tracePt t="658722" x="3435350" y="3238500"/>
          <p14:tracePt t="658737" x="3549650" y="3263900"/>
          <p14:tracePt t="658754" x="3663950" y="3244850"/>
          <p14:tracePt t="658775" x="3746500" y="3181350"/>
          <p14:tracePt t="658777" x="3771900" y="3155950"/>
          <p14:tracePt t="658786" x="3797300" y="3105150"/>
          <p14:tracePt t="658804" x="3816350" y="3016250"/>
          <p14:tracePt t="658821" x="3822700" y="2940050"/>
          <p14:tracePt t="658837" x="3816350" y="2870200"/>
          <p14:tracePt t="658854" x="3784600" y="2794000"/>
          <p14:tracePt t="658870" x="3733800" y="2724150"/>
          <p14:tracePt t="658888" x="3683000" y="2654300"/>
          <p14:tracePt t="658905" x="3638550" y="2590800"/>
          <p14:tracePt t="658921" x="3613150" y="2565400"/>
          <p14:tracePt t="658937" x="3587750" y="2552700"/>
          <p14:tracePt t="658954" x="3562350" y="2546350"/>
          <p14:tracePt t="658971" x="3530600" y="2546350"/>
          <p14:tracePt t="658987" x="3473450" y="2565400"/>
          <p14:tracePt t="659004" x="3397250" y="2616200"/>
          <p14:tracePt t="659021" x="3340100" y="2673350"/>
          <p14:tracePt t="659038" x="3257550" y="2762250"/>
          <p14:tracePt t="659054" x="3206750" y="2838450"/>
          <p14:tracePt t="659071" x="3181350" y="2876550"/>
          <p14:tracePt t="659088" x="3168650" y="2927350"/>
          <p14:tracePt t="659104" x="3168650" y="2959100"/>
          <p14:tracePt t="659121" x="3187700" y="2997200"/>
          <p14:tracePt t="659123" x="3200400" y="3009900"/>
          <p14:tracePt t="659137" x="3219450" y="3035300"/>
          <p14:tracePt t="659154" x="3257550" y="3067050"/>
          <p14:tracePt t="659171" x="3276600" y="3092450"/>
          <p14:tracePt t="659189" x="3282950" y="3098800"/>
          <p14:tracePt t="659204" x="3282950" y="3105150"/>
          <p14:tracePt t="659221" x="3289300" y="3111500"/>
          <p14:tracePt t="659238" x="3295650" y="3117850"/>
          <p14:tracePt t="659271" x="3295650" y="3124200"/>
          <p14:tracePt t="659287" x="3302000" y="3124200"/>
          <p14:tracePt t="659321" x="3308350" y="3124200"/>
          <p14:tracePt t="659339" x="3314700" y="3124200"/>
          <p14:tracePt t="659358" x="3327400" y="3111500"/>
          <p14:tracePt t="659388" x="3327400" y="3105150"/>
          <p14:tracePt t="659438" x="3327400" y="3098800"/>
          <p14:tracePt t="659774" x="3327400" y="3092450"/>
          <p14:tracePt t="659780" x="3333750" y="3086100"/>
          <p14:tracePt t="659789" x="3340100" y="3073400"/>
          <p14:tracePt t="659806" x="3346450" y="3067050"/>
          <p14:tracePt t="659821" x="3359150" y="3048000"/>
          <p14:tracePt t="659838" x="3365500" y="3041650"/>
          <p14:tracePt t="659870" x="3378200" y="3041650"/>
          <p14:tracePt t="659887" x="3397250" y="3035300"/>
          <p14:tracePt t="659906" x="3422650" y="3035300"/>
          <p14:tracePt t="659921" x="3441700" y="3035300"/>
          <p14:tracePt t="659937" x="3448050" y="3035300"/>
          <p14:tracePt t="659954" x="3473450" y="3022600"/>
          <p14:tracePt t="659971" x="3486150" y="3016250"/>
          <p14:tracePt t="659991" x="3524250" y="2971800"/>
          <p14:tracePt t="660020" x="3530600" y="2921000"/>
          <p14:tracePt t="660038" x="3530600" y="2908300"/>
          <p14:tracePt t="660054" x="3530600" y="2895600"/>
          <p14:tracePt t="660071" x="3524250" y="2889250"/>
          <p14:tracePt t="660092" x="3517900" y="2889250"/>
          <p14:tracePt t="660106" x="3511550" y="2889250"/>
          <p14:tracePt t="660122" x="3492500" y="2882900"/>
          <p14:tracePt t="660139" x="3486150" y="2882900"/>
          <p14:tracePt t="660156" x="3473450" y="2882900"/>
          <p14:tracePt t="660266" x="3473450" y="2876550"/>
          <p14:tracePt t="660289" x="3479800" y="2857500"/>
          <p14:tracePt t="660305" x="3486150" y="2844800"/>
          <p14:tracePt t="660322" x="3492500" y="2825750"/>
          <p14:tracePt t="660339" x="3505200" y="2794000"/>
          <p14:tracePt t="660355" x="3511550" y="2781300"/>
          <p14:tracePt t="660374" x="3511550" y="2749550"/>
          <p14:tracePt t="660389" x="3511550" y="2730500"/>
          <p14:tracePt t="660405" x="3498850" y="2705100"/>
          <p14:tracePt t="660422" x="3492500" y="2692400"/>
          <p14:tracePt t="660439" x="3486150" y="2686050"/>
          <p14:tracePt t="660455" x="3467100" y="2667000"/>
          <p14:tracePt t="660472" x="3448050" y="2641600"/>
          <p14:tracePt t="660493" x="3429000" y="2622550"/>
          <p14:tracePt t="660507" x="3397250" y="2597150"/>
          <p14:tracePt t="660522" x="3384550" y="2590800"/>
          <p14:tracePt t="660539" x="3371850" y="2590800"/>
          <p14:tracePt t="660558" x="3321050" y="2609850"/>
          <p14:tracePt t="660574" x="3295650" y="2628900"/>
          <p14:tracePt t="660588" x="3251200" y="2660650"/>
          <p14:tracePt t="660604" x="3219450" y="2711450"/>
          <p14:tracePt t="660622" x="3200400" y="2762250"/>
          <p14:tracePt t="660639" x="3187700" y="2819400"/>
          <p14:tracePt t="660656" x="3187700" y="2857500"/>
          <p14:tracePt t="660677" x="3219450" y="2978150"/>
          <p14:tracePt t="660693" x="3251200" y="3048000"/>
          <p14:tracePt t="660705" x="3263900" y="3073400"/>
          <p14:tracePt t="660723" x="3295650" y="3149600"/>
          <p14:tracePt t="660740" x="3308350" y="3181350"/>
          <p14:tracePt t="660756" x="3308350" y="3194050"/>
          <p14:tracePt t="660789" x="3321050" y="3187700"/>
          <p14:tracePt t="660806" x="3371850" y="3149600"/>
          <p14:tracePt t="660822" x="3409950" y="3117850"/>
          <p14:tracePt t="660840" x="3479800" y="3054350"/>
          <p14:tracePt t="660860" x="3562350" y="2940050"/>
          <p14:tracePt t="660872" x="3581400" y="2901950"/>
          <p14:tracePt t="660892" x="3613150" y="2762250"/>
          <p14:tracePt t="660893" x="3619500" y="2717800"/>
          <p14:tracePt t="660906" x="3619500" y="2628900"/>
          <p14:tracePt t="660909" x="3619500" y="2590800"/>
          <p14:tracePt t="660923" x="3613150" y="2552700"/>
          <p14:tracePt t="660939" x="3600450" y="2470150"/>
          <p14:tracePt t="660941" x="3594100" y="2451100"/>
          <p14:tracePt t="660959" x="3581400" y="2425700"/>
          <p14:tracePt t="660973" x="3575050" y="2425700"/>
          <p14:tracePt t="660974" x="3549650" y="2419350"/>
          <p14:tracePt t="660989" x="3530600" y="2444750"/>
          <p14:tracePt t="661006" x="3467100" y="2514600"/>
          <p14:tracePt t="661023" x="3435350" y="2559050"/>
          <p14:tracePt t="661038" x="3403600" y="2603500"/>
          <p14:tracePt t="661056" x="3378200" y="2628900"/>
          <p14:tracePt t="661071" x="3365500" y="2660650"/>
          <p14:tracePt t="661089" x="3359150" y="2698750"/>
          <p14:tracePt t="661108" x="3352800" y="2755900"/>
          <p14:tracePt t="661122" x="3352800" y="2800350"/>
          <p14:tracePt t="661139" x="3352800" y="2863850"/>
          <p14:tracePt t="661156" x="3352800" y="2908300"/>
          <p14:tracePt t="661159" x="3352800" y="2921000"/>
          <p14:tracePt t="661176" x="3352800" y="2946400"/>
          <p14:tracePt t="661189" x="3346450" y="2952750"/>
          <p14:tracePt t="661192" x="3346450" y="2959100"/>
          <p14:tracePt t="661241" x="3346450" y="2952750"/>
          <p14:tracePt t="661256" x="3346450" y="2946400"/>
          <p14:tracePt t="661273" x="3352800" y="2940050"/>
          <p14:tracePt t="661290" x="3365500" y="2940050"/>
          <p14:tracePt t="661306" x="3378200" y="2940050"/>
          <p14:tracePt t="661322" x="3390900" y="2940050"/>
          <p14:tracePt t="661397" x="3397250" y="2933700"/>
          <p14:tracePt t="661421" x="3397250" y="2927350"/>
          <p14:tracePt t="661482" x="3397250" y="2933700"/>
          <p14:tracePt t="661640" x="3403600" y="2933700"/>
          <p14:tracePt t="661648" x="3409950" y="2940050"/>
          <p14:tracePt t="661657" x="3416300" y="2946400"/>
          <p14:tracePt t="661673" x="3422650" y="2946400"/>
          <p14:tracePt t="661690" x="3429000" y="2946400"/>
          <p14:tracePt t="661723" x="3435350" y="2946400"/>
          <p14:tracePt t="661741" x="3454400" y="2946400"/>
          <p14:tracePt t="661758" x="3486150" y="2965450"/>
          <p14:tracePt t="661774" x="3498850" y="2978150"/>
          <p14:tracePt t="661777" x="3505200" y="2997200"/>
          <p14:tracePt t="661790" x="3511550" y="3009900"/>
          <p14:tracePt t="661807" x="3517900" y="3035300"/>
          <p14:tracePt t="661824" x="3524250" y="3048000"/>
          <p14:tracePt t="661856" x="3530600" y="3048000"/>
          <p14:tracePt t="661872" x="3543300" y="3041650"/>
          <p14:tracePt t="661890" x="3549650" y="3028950"/>
          <p14:tracePt t="661892" x="3562350" y="3016250"/>
          <p14:tracePt t="661906" x="3568700" y="3009900"/>
          <p14:tracePt t="661923" x="3600450" y="2978150"/>
          <p14:tracePt t="661940" x="3632200" y="2946400"/>
          <p14:tracePt t="661957" x="3663950" y="2914650"/>
          <p14:tracePt t="661973" x="3689350" y="2876550"/>
          <p14:tracePt t="661990" x="3714750" y="2838450"/>
          <p14:tracePt t="662006" x="3721100" y="2819400"/>
          <p14:tracePt t="662023" x="3727450" y="2781300"/>
          <p14:tracePt t="662040" x="3708400" y="2749550"/>
          <p14:tracePt t="662057" x="3683000" y="2724150"/>
          <p14:tracePt t="662073" x="3657600" y="2711450"/>
          <p14:tracePt t="662092" x="3625850" y="2698750"/>
          <p14:tracePt t="662107" x="3600450" y="2686050"/>
          <p14:tracePt t="662123" x="3568700" y="2673350"/>
          <p14:tracePt t="662140" x="3543300" y="2667000"/>
          <p14:tracePt t="662158" x="3517900" y="2660650"/>
          <p14:tracePt t="662173" x="3498850" y="2660650"/>
          <p14:tracePt t="662190" x="3479800" y="2711450"/>
          <p14:tracePt t="662207" x="3479800" y="2800350"/>
          <p14:tracePt t="662224" x="3479800" y="2882900"/>
          <p14:tracePt t="662240" x="3467100" y="2965450"/>
          <p14:tracePt t="662257" x="3460750" y="3028950"/>
          <p14:tracePt t="662273" x="3460750" y="3048000"/>
          <p14:tracePt t="662290" x="3473450" y="3048000"/>
          <p14:tracePt t="662307" x="3498850" y="3048000"/>
          <p14:tracePt t="662323" x="3524250" y="3035300"/>
          <p14:tracePt t="662340" x="3549650" y="3016250"/>
          <p14:tracePt t="662357" x="3556000" y="3003550"/>
          <p14:tracePt t="662374" x="3556000" y="2990850"/>
          <p14:tracePt t="662391" x="3556000" y="2978150"/>
          <p14:tracePt t="662424" x="3556000" y="2959100"/>
          <p14:tracePt t="662440" x="3549650" y="2940050"/>
          <p14:tracePt t="662457" x="3549650" y="2927350"/>
          <p14:tracePt t="662513" x="3549650" y="2933700"/>
          <p14:tracePt t="662524" x="3549650" y="2940050"/>
          <p14:tracePt t="662540" x="3549650" y="2965450"/>
          <p14:tracePt t="662544" x="3549650" y="2978150"/>
          <p14:tracePt t="662560" x="3549650" y="2984500"/>
          <p14:tracePt t="662574" x="3549650" y="2990850"/>
          <p14:tracePt t="662626" x="3549650" y="2984500"/>
          <p14:tracePt t="662642" x="3549650" y="2978150"/>
          <p14:tracePt t="662649" x="3549650" y="2971800"/>
          <p14:tracePt t="662665" x="3549650" y="2965450"/>
          <p14:tracePt t="662796" x="3549650" y="2971800"/>
          <p14:tracePt t="662913" x="3549650" y="2978150"/>
          <p14:tracePt t="662922" x="3543300" y="2984500"/>
          <p14:tracePt t="662941" x="3530600" y="2997200"/>
          <p14:tracePt t="662958" x="3524250" y="3009900"/>
          <p14:tracePt t="662975" x="3511550" y="3022600"/>
          <p14:tracePt t="662991" x="3511550" y="3028950"/>
          <p14:tracePt t="663008" x="3505200" y="3028950"/>
          <p14:tracePt t="663044" x="3505200" y="3035300"/>
          <p14:tracePt t="663166" x="3505200" y="3028950"/>
          <p14:tracePt t="663210" x="3511550" y="3028950"/>
          <p14:tracePt t="663228" x="3517900" y="3028950"/>
          <p14:tracePt t="663264" x="3524250" y="3028950"/>
          <p14:tracePt t="663363" x="3530600" y="3028950"/>
          <p14:tracePt t="663487" x="3530600" y="3035300"/>
          <p14:tracePt t="663513" x="3536950" y="3035300"/>
          <p14:tracePt t="663536" x="3543300" y="3028950"/>
          <p14:tracePt t="663546" x="3543300" y="3022600"/>
          <p14:tracePt t="663561" x="3549650" y="3016250"/>
          <p14:tracePt t="663576" x="3556000" y="2984500"/>
          <p14:tracePt t="663592" x="3562350" y="2971800"/>
          <p14:tracePt t="663608" x="3568700" y="2952750"/>
          <p14:tracePt t="663625" x="3575050" y="2952750"/>
          <p14:tracePt t="663713" x="3575050" y="2946400"/>
          <p14:tracePt t="663737" x="3575050" y="2940050"/>
          <p14:tracePt t="663754" x="3575050" y="2927350"/>
          <p14:tracePt t="663764" x="3575050" y="2908300"/>
          <p14:tracePt t="663775" x="3568700" y="2889250"/>
          <p14:tracePt t="663794" x="3549650" y="2851150"/>
          <p14:tracePt t="663808" x="3543300" y="2838450"/>
          <p14:tracePt t="663826" x="3517900" y="2813050"/>
          <p14:tracePt t="663842" x="3505200" y="2800350"/>
          <p14:tracePt t="663858" x="3479800" y="2762250"/>
          <p14:tracePt t="663874" x="3467100" y="2743200"/>
          <p14:tracePt t="663892" x="3454400" y="2724150"/>
          <p14:tracePt t="663925" x="3448050" y="2730500"/>
          <p14:tracePt t="663941" x="3435350" y="2774950"/>
          <p14:tracePt t="663958" x="3422650" y="2851150"/>
          <p14:tracePt t="663977" x="3409950" y="2927350"/>
          <p14:tracePt t="663992" x="3403600" y="2997200"/>
          <p14:tracePt t="664009" x="3403600" y="3054350"/>
          <p14:tracePt t="664025" x="3397250" y="3098800"/>
          <p14:tracePt t="664042" x="3416300" y="3117850"/>
          <p14:tracePt t="664044" x="3429000" y="3124200"/>
          <p14:tracePt t="664058" x="3441700" y="3124200"/>
          <p14:tracePt t="664060" x="3486150" y="3130550"/>
          <p14:tracePt t="664076" x="3568700" y="3130550"/>
          <p14:tracePt t="664092" x="3657600" y="3092450"/>
          <p14:tracePt t="664108" x="3702050" y="3060700"/>
          <p14:tracePt t="664125" x="3733800" y="3022600"/>
          <p14:tracePt t="664142" x="3746500" y="2978150"/>
          <p14:tracePt t="664161" x="3746500" y="2908300"/>
          <p14:tracePt t="664163" x="3746500" y="2870200"/>
          <p14:tracePt t="664176" x="3740150" y="2825750"/>
          <p14:tracePt t="664192" x="3727450" y="2762250"/>
          <p14:tracePt t="664209" x="3689350" y="2667000"/>
          <p14:tracePt t="664228" x="3638550" y="2590800"/>
          <p14:tracePt t="664242" x="3600450" y="2559050"/>
          <p14:tracePt t="664261" x="3581400" y="2559050"/>
          <p14:tracePt t="664275" x="3568700" y="2559050"/>
          <p14:tracePt t="664292" x="3530600" y="2628900"/>
          <p14:tracePt t="664310" x="3511550" y="2711450"/>
          <p14:tracePt t="664325" x="3486150" y="2787650"/>
          <p14:tracePt t="664342" x="3448050" y="2895600"/>
          <p14:tracePt t="664359" x="3429000" y="2978150"/>
          <p14:tracePt t="664377" x="3454400" y="3060700"/>
          <p14:tracePt t="664392" x="3511550" y="3092450"/>
          <p14:tracePt t="664409" x="3581400" y="3111500"/>
          <p14:tracePt t="664426" x="3625850" y="3111500"/>
          <p14:tracePt t="664442" x="3651250" y="3098800"/>
          <p14:tracePt t="664459" x="3663950" y="3073400"/>
          <p14:tracePt t="664476" x="3670300" y="3041650"/>
          <p14:tracePt t="664493" x="3670300" y="3022600"/>
          <p14:tracePt t="664496" x="3670300" y="3016250"/>
          <p14:tracePt t="664509" x="3663950" y="3016250"/>
          <p14:tracePt t="664512" x="3663950" y="3009900"/>
          <p14:tracePt t="664525" x="3657600" y="3009900"/>
          <p14:tracePt t="664542" x="3638550" y="3003550"/>
          <p14:tracePt t="664559" x="3625850" y="3003550"/>
          <p14:tracePt t="664599" x="3619500" y="3003550"/>
          <p14:tracePt t="664626" x="3613150" y="2997200"/>
          <p14:tracePt t="664642" x="3594100" y="2990850"/>
          <p14:tracePt t="664661" x="3587750" y="2990850"/>
          <p14:tracePt t="664693" x="3575050" y="2990850"/>
          <p14:tracePt t="664709" x="3568700" y="2990850"/>
          <p14:tracePt t="664725" x="3549650" y="2990850"/>
          <p14:tracePt t="664742" x="3536950" y="2990850"/>
          <p14:tracePt t="664759" x="3530600" y="2990850"/>
          <p14:tracePt t="664776" x="3524250" y="2990850"/>
          <p14:tracePt t="664792" x="3517900" y="2990850"/>
          <p14:tracePt t="665022" x="3511550" y="2990850"/>
          <p14:tracePt t="665027" x="3505200" y="2990850"/>
          <p14:tracePt t="665065" x="3505200" y="2984500"/>
          <p14:tracePt t="665093" x="3498850" y="2984500"/>
          <p14:tracePt t="665246" x="3498850" y="2978150"/>
          <p14:tracePt t="665263" x="3498850" y="2971800"/>
          <p14:tracePt t="665270" x="3498850" y="2959100"/>
          <p14:tracePt t="665276" x="3498850" y="2946400"/>
          <p14:tracePt t="665293" x="3498850" y="2940050"/>
          <p14:tracePt t="665310" x="3498850" y="2933700"/>
          <p14:tracePt t="665496" x="3498850" y="2927350"/>
          <p14:tracePt t="665509" x="3498850" y="2921000"/>
          <p14:tracePt t="665517" x="3498850" y="2914650"/>
          <p14:tracePt t="665527" x="3498850" y="2908300"/>
          <p14:tracePt t="665544" x="3492500" y="2914650"/>
          <p14:tracePt t="665560" x="3492500" y="2952750"/>
          <p14:tracePt t="665577" x="3524250" y="3016250"/>
          <p14:tracePt t="665593" x="3581400" y="3111500"/>
          <p14:tracePt t="665610" x="3708400" y="3238500"/>
          <p14:tracePt t="665628" x="3765550" y="3295650"/>
          <p14:tracePt t="665643" x="3816350" y="3352800"/>
          <p14:tracePt t="665660" x="3968750" y="3454400"/>
          <p14:tracePt t="665677" x="4152900" y="3549650"/>
          <p14:tracePt t="665695" x="4572000" y="3841750"/>
          <p14:tracePt t="665710" x="4660900" y="3949700"/>
          <p14:tracePt t="665727" x="4762500" y="4292600"/>
          <p14:tracePt t="665743" x="4756150" y="4375150"/>
          <p14:tracePt t="665760" x="4648200" y="4584700"/>
          <p14:tracePt t="665776" x="4578350" y="4673600"/>
          <p14:tracePt t="665793" x="4552950" y="4730750"/>
          <p14:tracePt t="665810" x="4552950" y="4813300"/>
          <p14:tracePt t="665827" x="4521200" y="4940300"/>
          <p14:tracePt t="665843" x="4400550" y="5073650"/>
          <p14:tracePt t="665860" x="4152900" y="5213350"/>
          <p14:tracePt t="665876" x="3898900" y="5270500"/>
          <p14:tracePt t="665893" x="3543300" y="5276850"/>
          <p14:tracePt t="665910" x="3232150" y="5232400"/>
          <p14:tracePt t="665926" x="2990850" y="5181600"/>
          <p14:tracePt t="665929" x="2882900" y="5149850"/>
          <p14:tracePt t="665944" x="2806700" y="5118100"/>
          <p14:tracePt t="665946" x="2768600" y="5099050"/>
          <p14:tracePt t="665965" x="2736850" y="5060950"/>
          <p14:tracePt t="665977" x="2730500" y="5048250"/>
          <p14:tracePt t="665993" x="2717800" y="5035550"/>
          <p14:tracePt t="666011" x="2717800" y="5048250"/>
          <p14:tracePt t="666029" x="2743200" y="5073650"/>
          <p14:tracePt t="666043" x="2787650" y="5092700"/>
          <p14:tracePt t="666060" x="2838450" y="5099050"/>
          <p14:tracePt t="666077" x="2940050" y="5099050"/>
          <p14:tracePt t="666094" x="3041650" y="5073650"/>
          <p14:tracePt t="666110" x="3168650" y="5022850"/>
          <p14:tracePt t="666127" x="3257550" y="4953000"/>
          <p14:tracePt t="666144" x="3359150" y="4819650"/>
          <p14:tracePt t="666163" x="3543300" y="4489450"/>
          <p14:tracePt t="666177" x="3606800" y="4387850"/>
          <p14:tracePt t="666194" x="3803650" y="3994150"/>
          <p14:tracePt t="666211" x="3898900" y="3765550"/>
          <p14:tracePt t="666227" x="3962400" y="3600450"/>
          <p14:tracePt t="666243" x="3994150" y="3416300"/>
          <p14:tracePt t="666260" x="3994150" y="3263900"/>
          <p14:tracePt t="666277" x="3975100" y="3105150"/>
          <p14:tracePt t="666293" x="3949700" y="2978150"/>
          <p14:tracePt t="666310" x="3917950" y="2908300"/>
          <p14:tracePt t="666327" x="3879850" y="2870200"/>
          <p14:tracePt t="666344" x="3841750" y="2876550"/>
          <p14:tracePt t="666361" x="3803650" y="2921000"/>
          <p14:tracePt t="666378" x="3790950" y="2997200"/>
          <p14:tracePt t="666394" x="3803650" y="3067050"/>
          <p14:tracePt t="666411" x="3892550" y="3175000"/>
          <p14:tracePt t="666432" x="4127500" y="3346450"/>
          <p14:tracePt t="666444" x="4203700" y="3403600"/>
          <p14:tracePt t="666445" x="4267200" y="3448050"/>
          <p14:tracePt t="666460" x="4318000" y="3492500"/>
          <p14:tracePt t="666478" x="4406900" y="3663950"/>
          <p14:tracePt t="666494" x="4387850" y="3797300"/>
          <p14:tracePt t="666510" x="4330700" y="3994150"/>
          <p14:tracePt t="666528" x="4305300" y="4146550"/>
          <p14:tracePt t="666544" x="4298950" y="4292600"/>
          <p14:tracePt t="666560" x="4286250" y="4375150"/>
          <p14:tracePt t="666577" x="4248150" y="4432300"/>
          <p14:tracePt t="666594" x="4210050" y="4476750"/>
          <p14:tracePt t="666610" x="4171950" y="4514850"/>
          <p14:tracePt t="666628" x="4095750" y="4572000"/>
          <p14:tracePt t="666644" x="4057650" y="4597400"/>
          <p14:tracePt t="666660" x="4025900" y="4629150"/>
          <p14:tracePt t="666663" x="4013200" y="4641850"/>
          <p14:tracePt t="666677" x="4006850" y="4648200"/>
          <p14:tracePt t="666694" x="4000500" y="4654550"/>
          <p14:tracePt t="666850" x="4006850" y="4654550"/>
          <p14:tracePt t="666872" x="4013200" y="4654550"/>
          <p14:tracePt t="666998" x="4006850" y="4648200"/>
          <p14:tracePt t="667006" x="4000500" y="4641850"/>
          <p14:tracePt t="667025" x="3975100" y="4622800"/>
          <p14:tracePt t="667033" x="3968750" y="4616450"/>
          <p14:tracePt t="667044" x="3962400" y="4610100"/>
          <p14:tracePt t="667062" x="3949700" y="4591050"/>
          <p14:tracePt t="667077" x="3943350" y="4578350"/>
          <p14:tracePt t="667095" x="3937000" y="4559300"/>
          <p14:tracePt t="667111" x="3930650" y="4552950"/>
          <p14:tracePt t="667127" x="3930650" y="4546600"/>
          <p14:tracePt t="667236" x="3930650" y="4540250"/>
          <p14:tracePt t="667243" x="3930650" y="4533900"/>
          <p14:tracePt t="667262" x="3930650" y="4527550"/>
          <p14:tracePt t="667278" x="3937000" y="4521200"/>
          <p14:tracePt t="667295" x="3937000" y="4514850"/>
          <p14:tracePt t="667385" x="3943350" y="4508500"/>
          <p14:tracePt t="667397" x="3949700" y="4502150"/>
          <p14:tracePt t="667573" x="3949700" y="4495800"/>
          <p14:tracePt t="667582" x="3949700" y="4489450"/>
          <p14:tracePt t="667595" x="3956050" y="4483100"/>
          <p14:tracePt t="667614" x="3968750" y="4457700"/>
          <p14:tracePt t="667631" x="3968750" y="4451350"/>
          <p14:tracePt t="667645" x="3975100" y="4451350"/>
          <p14:tracePt t="667783" x="3975100" y="4457700"/>
          <p14:tracePt t="667836" x="3968750" y="4457700"/>
          <p14:tracePt t="667900" x="3968750" y="4464050"/>
          <p14:tracePt t="667986" x="3968750" y="4457700"/>
          <p14:tracePt t="668001" x="3968750" y="4445000"/>
          <p14:tracePt t="668012" x="3975100" y="4432300"/>
          <p14:tracePt t="668030" x="3981450" y="4419600"/>
          <p14:tracePt t="668045" x="3994150" y="4394200"/>
          <p14:tracePt t="668062" x="4000500" y="4381500"/>
          <p14:tracePt t="668112" x="4000500" y="4406900"/>
          <p14:tracePt t="668129" x="4000500" y="4419600"/>
          <p14:tracePt t="668145" x="4000500" y="4451350"/>
          <p14:tracePt t="668162" x="3987800" y="4476750"/>
          <p14:tracePt t="668178" x="3981450" y="4489450"/>
          <p14:tracePt t="668228" x="3981450" y="4476750"/>
          <p14:tracePt t="668245" x="3981450" y="4457700"/>
          <p14:tracePt t="668262" x="3981450" y="4425950"/>
          <p14:tracePt t="668279" x="3987800" y="4406900"/>
          <p14:tracePt t="668295" x="3994150" y="4394200"/>
          <p14:tracePt t="668312" x="3994150" y="4387850"/>
          <p14:tracePt t="668363" x="3994150" y="4394200"/>
          <p14:tracePt t="668379" x="3987800" y="4413250"/>
          <p14:tracePt t="668399" x="3981450" y="4425950"/>
          <p14:tracePt t="668412" x="3968750" y="4438650"/>
          <p14:tracePt t="668429" x="3962400" y="4445000"/>
          <p14:tracePt t="668447" x="3956050" y="4451350"/>
          <p14:tracePt t="668462" x="3949700" y="4451350"/>
          <p14:tracePt t="668479" x="3943350" y="4451350"/>
          <p14:tracePt t="668496" x="3937000" y="4451350"/>
          <p14:tracePt t="668512" x="3924300" y="4451350"/>
          <p14:tracePt t="668529" x="3898900" y="4445000"/>
          <p14:tracePt t="668532" x="3886200" y="4438650"/>
          <p14:tracePt t="668546" x="3848100" y="4413250"/>
          <p14:tracePt t="668562" x="3803650" y="4375150"/>
          <p14:tracePt t="668580" x="3746500" y="4273550"/>
          <p14:tracePt t="668595" x="3727450" y="4210050"/>
          <p14:tracePt t="668597" x="3721100" y="4178300"/>
          <p14:tracePt t="668613" x="3702050" y="4070350"/>
          <p14:tracePt t="668629" x="3695700" y="4006850"/>
          <p14:tracePt t="668645" x="3632200" y="3848100"/>
          <p14:tracePt t="668662" x="3613150" y="3752850"/>
          <p14:tracePt t="668679" x="3613150" y="3644900"/>
          <p14:tracePt t="668696" x="3606800" y="3562350"/>
          <p14:tracePt t="668712" x="3581400" y="3479800"/>
          <p14:tracePt t="668731" x="3568700" y="3403600"/>
          <p14:tracePt t="668749" x="3568700" y="3359150"/>
          <p14:tracePt t="668752" x="3568700" y="3346450"/>
          <p14:tracePt t="668770" x="3581400" y="3333750"/>
          <p14:tracePt t="668826" x="3581400" y="3327400"/>
          <p14:tracePt t="668845" x="3581400" y="3321050"/>
          <p14:tracePt t="668863" x="3575050" y="3321050"/>
          <p14:tracePt t="668879" x="3575050" y="3333750"/>
          <p14:tracePt t="668896" x="3549650" y="3492500"/>
          <p14:tracePt t="668912" x="3562350" y="3727450"/>
          <p14:tracePt t="668929" x="3619500" y="4121150"/>
          <p14:tracePt t="668946" x="3683000" y="4445000"/>
          <p14:tracePt t="668964" x="3740150" y="4730750"/>
          <p14:tracePt t="668979" x="3752850" y="4895850"/>
          <p14:tracePt t="668996" x="3746500" y="5003800"/>
          <p14:tracePt t="669013" x="3727450" y="5041900"/>
          <p14:tracePt t="669029" x="3702050" y="5073650"/>
          <p14:tracePt t="669046" x="3651250" y="5137150"/>
          <p14:tracePt t="669062" x="3638550" y="5156200"/>
          <p14:tracePt t="669078" x="3619500" y="5232400"/>
          <p14:tracePt t="669096" x="3600450" y="5283200"/>
          <p14:tracePt t="669112" x="3581400" y="5327650"/>
          <p14:tracePt t="669129" x="3556000" y="5391150"/>
          <p14:tracePt t="669146" x="3524250" y="5454650"/>
          <p14:tracePt t="669163" x="3492500" y="5524500"/>
          <p14:tracePt t="669179" x="3473450" y="5575300"/>
          <p14:tracePt t="669196" x="3448050" y="5632450"/>
          <p14:tracePt t="669213" x="3429000" y="5676900"/>
          <p14:tracePt t="669229" x="3409950" y="5734050"/>
          <p14:tracePt t="669246" x="3397250" y="5759450"/>
          <p14:tracePt t="669263" x="3397250" y="5765800"/>
          <p14:tracePt t="669380" x="3403600" y="5765800"/>
          <p14:tracePt t="669387" x="3409950" y="5765800"/>
          <p14:tracePt t="669397" x="3409950" y="5772150"/>
          <p14:tracePt t="669415" x="3416300" y="5810250"/>
          <p14:tracePt t="669431" x="3429000" y="5873750"/>
          <p14:tracePt t="669446" x="3448050" y="5943600"/>
          <p14:tracePt t="669463" x="3467100" y="5975350"/>
          <p14:tracePt t="669479" x="3479800" y="5988050"/>
          <p14:tracePt t="669496" x="3492500" y="5988050"/>
          <p14:tracePt t="669530" x="3498850" y="5981700"/>
          <p14:tracePt t="669547" x="3511550" y="5962650"/>
          <p14:tracePt t="669564" x="3517900" y="5949950"/>
          <p14:tracePt t="669580" x="3517900" y="5943600"/>
          <p14:tracePt t="669653" x="3517900" y="5937250"/>
          <p14:tracePt t="669694" x="3517900" y="5930900"/>
          <p14:tracePt t="669718" x="3517900" y="5924550"/>
          <p14:tracePt t="669754" x="3517900" y="5918200"/>
          <p14:tracePt t="669763" x="3517900" y="5911850"/>
          <p14:tracePt t="669780" x="3517900" y="5905500"/>
          <p14:tracePt t="669796" x="3524250" y="5899150"/>
          <p14:tracePt t="669813" x="3524250" y="5892800"/>
          <p14:tracePt t="669829" x="3530600" y="5892800"/>
          <p14:tracePt t="670068" x="3530600" y="5886450"/>
          <p14:tracePt t="670076" x="3530600" y="5880100"/>
          <p14:tracePt t="670093" x="3530600" y="5873750"/>
          <p14:tracePt t="670100" x="3524250" y="5873750"/>
          <p14:tracePt t="670170" x="3524250" y="5867400"/>
          <p14:tracePt t="670177" x="3511550" y="5867400"/>
          <p14:tracePt t="670192" x="3505200" y="5867400"/>
          <p14:tracePt t="670200" x="3492500" y="5867400"/>
          <p14:tracePt t="670213" x="3486150" y="5867400"/>
          <p14:tracePt t="670230" x="3473450" y="5861050"/>
          <p14:tracePt t="670247" x="3460750" y="5861050"/>
          <p14:tracePt t="670249" x="3454400" y="5861050"/>
          <p14:tracePt t="670263" x="3448050" y="5861050"/>
          <p14:tracePt t="670363" x="3441700" y="5861050"/>
          <p14:tracePt t="670370" x="3435350" y="5861050"/>
          <p14:tracePt t="670380" x="3429000" y="5861050"/>
          <p14:tracePt t="670397" x="3422650" y="5861050"/>
          <p14:tracePt t="671173" x="3429000" y="5861050"/>
          <p14:tracePt t="671179" x="3435350" y="5861050"/>
          <p14:tracePt t="671198" x="3448050" y="5861050"/>
          <p14:tracePt t="671215" x="3454400" y="5861050"/>
          <p14:tracePt t="671232" x="3473450" y="5873750"/>
          <p14:tracePt t="671236" x="3479800" y="5880100"/>
          <p14:tracePt t="671248" x="3486150" y="5886450"/>
          <p14:tracePt t="671265" x="3498850" y="5899150"/>
          <p14:tracePt t="671281" x="3505200" y="5911850"/>
          <p14:tracePt t="671297" x="3505200" y="5918200"/>
          <p14:tracePt t="671331" x="3511550" y="5918200"/>
          <p14:tracePt t="671348" x="3536950" y="5911850"/>
          <p14:tracePt t="671364" x="3543300" y="5911850"/>
          <p14:tracePt t="671381" x="3543300" y="5918200"/>
          <p14:tracePt t="671398" x="3524250" y="5937250"/>
          <p14:tracePt t="671415" x="3498850" y="5962650"/>
          <p14:tracePt t="671431" x="3486150" y="5994400"/>
          <p14:tracePt t="671448" x="3486150" y="6013450"/>
          <p14:tracePt t="671465" x="3498850" y="6032500"/>
          <p14:tracePt t="671487" x="3530600" y="6064250"/>
          <p14:tracePt t="671498" x="3549650" y="6083300"/>
          <p14:tracePt t="671515" x="3619500" y="6070600"/>
          <p14:tracePt t="671848" x="3613150" y="6070600"/>
          <p14:tracePt t="671858" x="3575050" y="6076950"/>
          <p14:tracePt t="671866" x="3524250" y="6076950"/>
          <p14:tracePt t="671883" x="3390900" y="6026150"/>
          <p14:tracePt t="671899" x="3276600" y="6013450"/>
          <p14:tracePt t="671915" x="3206750" y="6007100"/>
          <p14:tracePt t="671932" x="3136900" y="6007100"/>
          <p14:tracePt t="671952" x="3060700" y="6007100"/>
          <p14:tracePt t="671953" x="3035300" y="6000750"/>
          <p14:tracePt t="671965" x="2997200" y="5994400"/>
          <p14:tracePt t="671982" x="2933700" y="5975350"/>
          <p14:tracePt t="671999" x="2914650" y="5956300"/>
          <p14:tracePt t="672014" x="2914650" y="5943600"/>
          <p14:tracePt t="672090" x="2914650" y="5937250"/>
          <p14:tracePt t="672098" x="2914650" y="5930900"/>
          <p14:tracePt t="672115" x="2921000" y="5911850"/>
          <p14:tracePt t="672132" x="2933700" y="5886450"/>
          <p14:tracePt t="672148" x="2959100" y="5854700"/>
          <p14:tracePt t="672166" x="2984500" y="5822950"/>
          <p14:tracePt t="672182" x="3022600" y="5784850"/>
          <p14:tracePt t="672198" x="3060700" y="5734050"/>
          <p14:tracePt t="672215" x="3105150" y="5676900"/>
          <p14:tracePt t="672232" x="3149600" y="5613400"/>
          <p14:tracePt t="672249" x="3175000" y="5549900"/>
          <p14:tracePt t="672265" x="3181350" y="5492750"/>
          <p14:tracePt t="672282" x="3168650" y="5403850"/>
          <p14:tracePt t="672299" x="3162300" y="5391150"/>
          <p14:tracePt t="672315" x="3143250" y="5327650"/>
          <p14:tracePt t="672332" x="3124200" y="5283200"/>
          <p14:tracePt t="672349" x="3105150" y="5257800"/>
          <p14:tracePt t="672365" x="3086100" y="5238750"/>
          <p14:tracePt t="672382" x="3060700" y="5213350"/>
          <p14:tracePt t="672399" x="3035300" y="5194300"/>
          <p14:tracePt t="672418" x="3022600" y="5181600"/>
          <p14:tracePt t="672435" x="3009900" y="5181600"/>
          <p14:tracePt t="672448" x="3003550" y="5187950"/>
          <p14:tracePt t="672465" x="2971800" y="5270500"/>
          <p14:tracePt t="672483" x="2921000" y="5353050"/>
          <p14:tracePt t="672500" x="2857500" y="5422900"/>
          <p14:tracePt t="672515" x="2813050" y="5480050"/>
          <p14:tracePt t="672532" x="2800350" y="5537200"/>
          <p14:tracePt t="672549" x="2844800" y="5607050"/>
          <p14:tracePt t="672567" x="2901950" y="5657850"/>
          <p14:tracePt t="672582" x="2997200" y="5765800"/>
          <p14:tracePt t="672599" x="3060700" y="5880100"/>
          <p14:tracePt t="672614" x="3073400" y="5969000"/>
          <p14:tracePt t="672632" x="3054350" y="6032500"/>
          <p14:tracePt t="672649" x="3041650" y="6064250"/>
          <p14:tracePt t="672665" x="3041650" y="6076950"/>
          <p14:tracePt t="672699" x="3041650" y="6070600"/>
          <p14:tracePt t="672715" x="3048000" y="6045200"/>
          <p14:tracePt t="672732" x="3048000" y="6019800"/>
          <p14:tracePt t="672751" x="3041650" y="6007100"/>
          <p14:tracePt t="672765" x="3035300" y="6007100"/>
          <p14:tracePt t="672767" x="3016250" y="6007100"/>
          <p14:tracePt t="672782" x="2997200" y="6007100"/>
          <p14:tracePt t="672784" x="2959100" y="6007100"/>
          <p14:tracePt t="672799" x="2940050" y="6007100"/>
          <p14:tracePt t="672816" x="2844800" y="6013450"/>
          <p14:tracePt t="672833" x="2794000" y="6013450"/>
          <p14:tracePt t="672849" x="2755900" y="6000750"/>
          <p14:tracePt t="672866" x="2730500" y="5994400"/>
          <p14:tracePt t="676366" x="2724150" y="5988050"/>
          <p14:tracePt t="676372" x="2724150" y="5981700"/>
          <p14:tracePt t="676386" x="2724150" y="5975350"/>
          <p14:tracePt t="676403" x="2724150" y="5962650"/>
          <p14:tracePt t="676419" x="2730500" y="5962650"/>
          <p14:tracePt t="676452" x="2736850" y="5975350"/>
          <p14:tracePt t="676469" x="2749550" y="6000750"/>
          <p14:tracePt t="676487" x="2749550" y="6019800"/>
          <p14:tracePt t="676501" x="2755900" y="6038850"/>
          <p14:tracePt t="676519" x="2755900" y="6051550"/>
          <p14:tracePt t="676536" x="2755900" y="6064250"/>
          <p14:tracePt t="676538" x="2768600" y="6070600"/>
          <p14:tracePt t="676551" x="2774950" y="6076950"/>
          <p14:tracePt t="676569" x="2813050" y="6096000"/>
          <p14:tracePt t="676572" x="2844800" y="6108700"/>
          <p14:tracePt t="676585" x="2882900" y="6115050"/>
          <p14:tracePt t="676602" x="2959100" y="6121400"/>
          <p14:tracePt t="676606" x="2990850" y="6121400"/>
          <p14:tracePt t="676622" x="3054350" y="6127750"/>
          <p14:tracePt t="676638" x="3079750" y="6127750"/>
          <p14:tracePt t="676652" x="3124200" y="6159500"/>
          <p14:tracePt t="676670" x="3187700" y="6223000"/>
          <p14:tracePt t="676686" x="3251200" y="6311900"/>
          <p14:tracePt t="676702" x="3289300" y="6369050"/>
          <p14:tracePt t="676721" x="3327400" y="6419850"/>
          <p14:tracePt t="676734" x="3352800" y="6438900"/>
          <p14:tracePt t="676752" x="3359150" y="6438900"/>
          <p14:tracePt t="676769" x="3359150" y="6419850"/>
          <p14:tracePt t="676786" x="3359150" y="6381750"/>
          <p14:tracePt t="676802" x="3359150" y="6343650"/>
          <p14:tracePt t="676804" x="3359150" y="6324600"/>
          <p14:tracePt t="676819" x="3359150" y="6318250"/>
          <p14:tracePt t="676836" x="3352800" y="6311900"/>
          <p14:tracePt t="676852" x="3352800" y="6305550"/>
          <p14:tracePt t="676869" x="3352800" y="6299200"/>
          <p14:tracePt t="676885" x="3352800" y="6280150"/>
          <p14:tracePt t="676903" x="3359150" y="6261100"/>
          <p14:tracePt t="676919" x="3371850" y="6203950"/>
          <p14:tracePt t="676936" x="3378200" y="6127750"/>
          <p14:tracePt t="676953" x="3378200" y="6076950"/>
          <p14:tracePt t="676969" x="3365500" y="6007100"/>
          <p14:tracePt t="676986" x="3340100" y="5943600"/>
          <p14:tracePt t="677003" x="3333750" y="5892800"/>
          <p14:tracePt t="677023" x="3352800" y="5816600"/>
          <p14:tracePt t="677036" x="3371850" y="5765800"/>
          <p14:tracePt t="677038" x="3378200" y="5746750"/>
          <p14:tracePt t="677052" x="3390900" y="5721350"/>
          <p14:tracePt t="677054" x="3397250" y="5689600"/>
          <p14:tracePt t="677069" x="3397250" y="5645150"/>
          <p14:tracePt t="677086" x="3397250" y="5613400"/>
          <p14:tracePt t="677102" x="3397250" y="5581650"/>
          <p14:tracePt t="677104" x="3397250" y="5562600"/>
          <p14:tracePt t="677119" x="3390900" y="5511800"/>
          <p14:tracePt t="677136" x="3378200" y="5473700"/>
          <p14:tracePt t="677153" x="3365500" y="5422900"/>
          <p14:tracePt t="677169" x="3365500" y="5397500"/>
          <p14:tracePt t="677186" x="3365500" y="5384800"/>
          <p14:tracePt t="677219" x="3359150" y="5384800"/>
          <p14:tracePt t="677237" x="3327400" y="5391150"/>
          <p14:tracePt t="677253" x="3276600" y="5391150"/>
          <p14:tracePt t="677269" x="3244850" y="5391150"/>
          <p14:tracePt t="677333" x="3238500" y="5391150"/>
          <p14:tracePt t="677339" x="3232150" y="5397500"/>
          <p14:tracePt t="677357" x="3206750" y="5422900"/>
          <p14:tracePt t="677369" x="3194050" y="5435600"/>
          <p14:tracePt t="677387" x="3136900" y="5486400"/>
          <p14:tracePt t="677403" x="3117850" y="5499100"/>
          <p14:tracePt t="677421" x="3092450" y="5524500"/>
          <p14:tracePt t="677423" x="3086100" y="5530850"/>
          <p14:tracePt t="677436" x="3079750" y="5543550"/>
          <p14:tracePt t="677453" x="3067050" y="5600700"/>
          <p14:tracePt t="677470" x="3067050" y="5638800"/>
          <p14:tracePt t="677486" x="3079750" y="5683250"/>
          <p14:tracePt t="677503" x="3105150" y="5746750"/>
          <p14:tracePt t="677519" x="3111500" y="5784850"/>
          <p14:tracePt t="677536" x="3117850" y="5816600"/>
          <p14:tracePt t="677553" x="3124200" y="5842000"/>
          <p14:tracePt t="677570" x="3130550" y="5867400"/>
          <p14:tracePt t="677586" x="3136900" y="5918200"/>
          <p14:tracePt t="677603" x="3143250" y="5943600"/>
          <p14:tracePt t="677620" x="3149600" y="5956300"/>
          <p14:tracePt t="677636" x="3149600" y="5962650"/>
          <p14:tracePt t="677788" x="3155950" y="5962650"/>
          <p14:tracePt t="677796" x="3155950" y="5956300"/>
          <p14:tracePt t="677807" x="3162300" y="5949950"/>
          <p14:tracePt t="677824" x="3175000" y="5937250"/>
          <p14:tracePt t="677837" x="3187700" y="5924550"/>
          <p14:tracePt t="677853" x="3194050" y="5918200"/>
          <p14:tracePt t="677871" x="3200400" y="5911850"/>
          <p14:tracePt t="677888" x="3206750" y="5911850"/>
          <p14:tracePt t="677983" x="3206750" y="5905500"/>
          <p14:tracePt t="677990" x="3206750" y="5899150"/>
          <p14:tracePt t="678004" x="3213100" y="5892800"/>
          <p14:tracePt t="678020" x="3219450" y="5873750"/>
          <p14:tracePt t="678038" x="3219450" y="5861050"/>
          <p14:tracePt t="678053" x="3219450" y="5854700"/>
          <p14:tracePt t="678087" x="3225800" y="5854700"/>
          <p14:tracePt t="678159" x="3225800" y="5848350"/>
          <p14:tracePt t="678174" x="3225800" y="5842000"/>
          <p14:tracePt t="678193" x="3225800" y="5835650"/>
          <p14:tracePt t="678243" x="3225800" y="5829300"/>
          <p14:tracePt t="678267" x="3225800" y="5822950"/>
          <p14:tracePt t="678288" x="3232150" y="5816600"/>
          <p14:tracePt t="678303" x="3232150" y="5810250"/>
          <p14:tracePt t="678320" x="3238500" y="5797550"/>
          <p14:tracePt t="678337" x="3238500" y="5791200"/>
          <p14:tracePt t="678370" x="3238500" y="5784850"/>
          <p14:tracePt t="678387" x="3232150" y="5784850"/>
          <p14:tracePt t="678404" x="3232150" y="5778500"/>
          <p14:tracePt t="678420" x="3225800" y="5778500"/>
          <p14:tracePt t="678437" x="3225800" y="5772150"/>
          <p14:tracePt t="678453" x="3219450" y="5765800"/>
          <p14:tracePt t="678470" x="3219450" y="5759450"/>
          <p14:tracePt t="678487" x="3219450" y="5746750"/>
          <p14:tracePt t="678504" x="3219450" y="5740400"/>
          <p14:tracePt t="678506" x="3213100" y="5734050"/>
          <p14:tracePt t="678521" x="3206750" y="5727700"/>
          <p14:tracePt t="678538" x="3200400" y="5727700"/>
          <p14:tracePt t="678539" x="3194050" y="5727700"/>
          <p14:tracePt t="678555" x="3181350" y="5727700"/>
          <p14:tracePt t="678570" x="3168650" y="5727700"/>
          <p14:tracePt t="678587" x="3149600" y="5740400"/>
          <p14:tracePt t="678604" x="3143250" y="5753100"/>
          <p14:tracePt t="678621" x="3130550" y="5765800"/>
          <p14:tracePt t="678637" x="3130550" y="5772150"/>
          <p14:tracePt t="678654" x="3124200" y="5778500"/>
          <p14:tracePt t="678671" x="3105150" y="5784850"/>
          <p14:tracePt t="678673" x="3092450" y="5791200"/>
          <p14:tracePt t="678689" x="3086100" y="5797550"/>
          <p14:tracePt t="678704" x="3079750" y="5797550"/>
          <p14:tracePt t="678795" x="3079750" y="5803900"/>
          <p14:tracePt t="678804" x="3079750" y="5816600"/>
          <p14:tracePt t="678813" x="3073400" y="5835650"/>
          <p14:tracePt t="678823" x="3073400" y="5848350"/>
          <p14:tracePt t="678838" x="3060700" y="5867400"/>
          <p14:tracePt t="678854" x="3060700" y="5880100"/>
          <p14:tracePt t="678871" x="3060700" y="5892800"/>
          <p14:tracePt t="678887" x="3079750" y="5918200"/>
          <p14:tracePt t="678905" x="3111500" y="5943600"/>
          <p14:tracePt t="678921" x="3130550" y="5949950"/>
          <p14:tracePt t="678938" x="3143250" y="5956300"/>
          <p14:tracePt t="678956" x="3155950" y="5956300"/>
          <p14:tracePt t="678992" x="3155950" y="5962650"/>
          <p14:tracePt t="679021" x="3155950" y="5969000"/>
          <p14:tracePt t="679084" x="3149600" y="5962650"/>
          <p14:tracePt t="679091" x="3149600" y="5956300"/>
          <p14:tracePt t="679104" x="3149600" y="5937250"/>
          <p14:tracePt t="679121" x="3143250" y="5918200"/>
          <p14:tracePt t="679136" x="3130550" y="5886450"/>
          <p14:tracePt t="679155" x="3117850" y="5854700"/>
          <p14:tracePt t="679171" x="3105150" y="5835650"/>
          <p14:tracePt t="679188" x="3086100" y="5822950"/>
          <p14:tracePt t="679190" x="3079750" y="5822950"/>
          <p14:tracePt t="679205" x="3073400" y="5822950"/>
          <p14:tracePt t="679221" x="3067050" y="5835650"/>
          <p14:tracePt t="679223" x="3067050" y="5848350"/>
          <p14:tracePt t="679239" x="3067050" y="5873750"/>
          <p14:tracePt t="679254" x="3079750" y="5892800"/>
          <p14:tracePt t="679271" x="3086100" y="5905500"/>
          <p14:tracePt t="679288" x="3086100" y="5924550"/>
          <p14:tracePt t="679304" x="3079750" y="5962650"/>
          <p14:tracePt t="679321" x="3060700" y="6007100"/>
          <p14:tracePt t="679338" x="3035300" y="6051550"/>
          <p14:tracePt t="679357" x="3016250" y="6083300"/>
          <p14:tracePt t="679361" x="3009900" y="6096000"/>
          <p14:tracePt t="679371" x="3009900" y="6102350"/>
          <p14:tracePt t="679388" x="3009900" y="6115050"/>
          <p14:tracePt t="679405" x="3009900" y="6121400"/>
          <p14:tracePt t="679423" x="3035300" y="6127750"/>
          <p14:tracePt t="679438" x="3048000" y="6127750"/>
          <p14:tracePt t="679455" x="3060700" y="6127750"/>
          <p14:tracePt t="679472" x="3067050" y="6127750"/>
          <p14:tracePt t="679475" x="3079750" y="6127750"/>
          <p14:tracePt t="679490" x="3124200" y="6096000"/>
          <p14:tracePt t="679504" x="3168650" y="6070600"/>
          <p14:tracePt t="679521" x="3219450" y="6045200"/>
          <p14:tracePt t="679538" x="3276600" y="6026150"/>
          <p14:tracePt t="679555" x="3327400" y="6000750"/>
          <p14:tracePt t="679571" x="3359150" y="5969000"/>
          <p14:tracePt t="679588" x="3384550" y="5924550"/>
          <p14:tracePt t="679605" x="3397250" y="5867400"/>
          <p14:tracePt t="679622" x="3397250" y="5778500"/>
          <p14:tracePt t="679638" x="3397250" y="5708650"/>
          <p14:tracePt t="679655" x="3378200" y="5600700"/>
          <p14:tracePt t="679671" x="3359150" y="5505450"/>
          <p14:tracePt t="679673" x="3346450" y="5467350"/>
          <p14:tracePt t="679689" x="3333750" y="5422900"/>
          <p14:tracePt t="679704" x="3321050" y="5391150"/>
          <p14:tracePt t="679721" x="3308350" y="5384800"/>
          <p14:tracePt t="679738" x="3295650" y="5378450"/>
          <p14:tracePt t="679755" x="3263900" y="5391150"/>
          <p14:tracePt t="679771" x="3225800" y="5410200"/>
          <p14:tracePt t="679788" x="3175000" y="5441950"/>
          <p14:tracePt t="679806" x="3117850" y="5473700"/>
          <p14:tracePt t="679826" x="3067050" y="5588000"/>
          <p14:tracePt t="679838" x="3067050" y="5626100"/>
          <p14:tracePt t="679855" x="3073400" y="5721350"/>
          <p14:tracePt t="679871" x="3111500" y="5810250"/>
          <p14:tracePt t="679888" x="3162300" y="5886450"/>
          <p14:tracePt t="679891" x="3206750" y="5924550"/>
          <p14:tracePt t="679905" x="3225800" y="5943600"/>
          <p14:tracePt t="679907" x="3257550" y="5975350"/>
          <p14:tracePt t="679921" x="3270250" y="5981700"/>
          <p14:tracePt t="679923" x="3289300" y="5994400"/>
          <p14:tracePt t="679939" x="3314700" y="6019800"/>
          <p14:tracePt t="679958" x="3333750" y="6032500"/>
          <p14:tracePt t="679971" x="3340100" y="6038850"/>
          <p14:tracePt t="680026" x="3321050" y="6032500"/>
          <p14:tracePt t="680039" x="3314700" y="6026150"/>
          <p14:tracePt t="680055" x="3289300" y="6019800"/>
          <p14:tracePt t="680072" x="3175000" y="5981700"/>
          <p14:tracePt t="680089" x="3149600" y="5956300"/>
          <p14:tracePt t="682464" x="3143250" y="5949950"/>
          <p14:tracePt t="682492" x="3136900" y="5949950"/>
          <p14:tracePt t="682508" x="3130550" y="5943600"/>
          <p14:tracePt t="682524" x="3124200" y="5937250"/>
          <p14:tracePt t="682541" x="3117850" y="5930900"/>
          <p14:tracePt t="682543" x="3098800" y="5924550"/>
          <p14:tracePt t="682561" x="3035300" y="5905500"/>
          <p14:tracePt t="682574" x="2959100" y="5899150"/>
          <p14:tracePt t="682590" x="2895600" y="5899150"/>
          <p14:tracePt t="682607" x="2870200" y="5918200"/>
          <p14:tracePt t="682624" x="2857500" y="5930900"/>
          <p14:tracePt t="682642" x="2838450" y="5949950"/>
          <p14:tracePt t="682657" x="2781300" y="5975350"/>
          <p14:tracePt t="682673" x="2711450" y="6000750"/>
          <p14:tracePt t="682691" x="2628900" y="6019800"/>
          <p14:tracePt t="682707" x="2533650" y="6032500"/>
          <p14:tracePt t="682724" x="2444750" y="6051550"/>
          <p14:tracePt t="682744" x="2355850" y="6064250"/>
          <p14:tracePt t="682760" x="2330450" y="6064250"/>
          <p14:tracePt t="682774" x="2324100" y="6064250"/>
          <p14:tracePt t="682792" x="2279650" y="6076950"/>
          <p14:tracePt t="682807" x="2184400" y="6083300"/>
          <p14:tracePt t="682824" x="2082800" y="6083300"/>
          <p14:tracePt t="682840" x="1955800" y="6083300"/>
          <p14:tracePt t="682857" x="1898650" y="6089650"/>
          <p14:tracePt t="682874" x="1873250" y="6096000"/>
          <p14:tracePt t="682990" x="1873250" y="6089650"/>
          <p14:tracePt t="683008" x="1873250" y="6076950"/>
          <p14:tracePt t="683025" x="1873250" y="6045200"/>
          <p14:tracePt t="683041" x="1866900" y="6026150"/>
          <p14:tracePt t="683057" x="1841500" y="6013450"/>
          <p14:tracePt t="683074" x="1784350" y="6013450"/>
          <p14:tracePt t="683091" x="1663700" y="6007100"/>
          <p14:tracePt t="683108" x="1587500" y="5994400"/>
          <p14:tracePt t="683124" x="1492250" y="5981700"/>
          <p14:tracePt t="683143" x="1447800" y="5962650"/>
          <p14:tracePt t="683157" x="1428750" y="5962650"/>
          <p14:tracePt t="683158" x="1409700" y="5956300"/>
          <p14:tracePt t="683174" x="1346200" y="5962650"/>
          <p14:tracePt t="683191" x="1263650" y="5988050"/>
          <p14:tracePt t="683210" x="1149350" y="6026150"/>
          <p14:tracePt t="683227" x="1073150" y="6064250"/>
          <p14:tracePt t="683241" x="1003300" y="6102350"/>
          <p14:tracePt t="683258" x="996950" y="6127750"/>
          <p14:tracePt t="683275" x="1009650" y="6153150"/>
          <p14:tracePt t="683294" x="1041400" y="6172200"/>
          <p14:tracePt t="683308" x="1085850" y="6203950"/>
          <p14:tracePt t="683324" x="1111250" y="6223000"/>
          <p14:tracePt t="683328" x="1123950" y="6235700"/>
          <p14:tracePt t="683341" x="1130300" y="6242050"/>
          <p14:tracePt t="683343" x="1149350" y="6248400"/>
          <p14:tracePt t="683357" x="1187450" y="6261100"/>
          <p14:tracePt t="683375" x="1339850" y="6292850"/>
          <p14:tracePt t="683391" x="1422400" y="6299200"/>
          <p14:tracePt t="683393" x="1485900" y="6299200"/>
          <p14:tracePt t="683408" x="1644650" y="6305550"/>
          <p14:tracePt t="683425" x="1778000" y="6324600"/>
          <p14:tracePt t="683441" x="1835150" y="6343650"/>
          <p14:tracePt t="683458" x="1841500" y="6350000"/>
          <p14:tracePt t="683475" x="1841500" y="6362700"/>
          <p14:tracePt t="683492" x="1828800" y="6369050"/>
          <p14:tracePt t="683548" x="1841500" y="6369050"/>
          <p14:tracePt t="683558" x="1866900" y="6375400"/>
          <p14:tracePt t="683574" x="1866900" y="6388100"/>
          <p14:tracePt t="683592" x="1873250" y="6400800"/>
          <p14:tracePt t="683608" x="1873250" y="6419850"/>
          <p14:tracePt t="683630" x="1873250" y="6432550"/>
          <p14:tracePt t="683667" x="1879600" y="6432550"/>
          <p14:tracePt t="683675" x="1892300" y="6432550"/>
          <p14:tracePt t="683695" x="1924050" y="6432550"/>
          <p14:tracePt t="683708" x="1943100" y="6432550"/>
          <p14:tracePt t="683724" x="1949450" y="6432550"/>
          <p14:tracePt t="683742" x="1949450" y="6445250"/>
          <p14:tracePt t="683758" x="1949450" y="6457950"/>
          <p14:tracePt t="683775" x="1943100" y="6464300"/>
          <p14:tracePt t="683849" x="1936750" y="6464300"/>
          <p14:tracePt t="683882" x="1930400" y="6464300"/>
          <p14:tracePt t="683891" x="1924050" y="6464300"/>
          <p14:tracePt t="683908" x="1917700" y="6464300"/>
          <p14:tracePt t="683925" x="1905000" y="6464300"/>
          <p14:tracePt t="683928" x="1898650" y="6464300"/>
          <p14:tracePt t="683958" x="1892300" y="6457950"/>
          <p14:tracePt t="683975" x="1873250" y="6451600"/>
          <p14:tracePt t="683991" x="1828800" y="6457950"/>
          <p14:tracePt t="684009" x="1752600" y="6508750"/>
          <p14:tracePt t="684025" x="1676400" y="6565900"/>
          <p14:tracePt t="684042" x="1631950" y="6610350"/>
          <p14:tracePt t="684058" x="1600200" y="6642100"/>
          <p14:tracePt t="684077" x="1581150" y="6667500"/>
          <p14:tracePt t="684092" x="1568450" y="6673850"/>
          <p14:tracePt t="684108" x="1562100" y="6673850"/>
          <p14:tracePt t="684125" x="1555750" y="6673850"/>
          <p14:tracePt t="684142" x="1549400" y="6673850"/>
          <p14:tracePt t="684159" x="1536700" y="6673850"/>
          <p14:tracePt t="684175" x="1530350" y="6673850"/>
          <p14:tracePt t="684192" x="1524000" y="6673850"/>
          <p14:tracePt t="684284" x="1524000" y="6667500"/>
          <p14:tracePt t="684291" x="1524000" y="6661150"/>
          <p14:tracePt t="684309" x="1517650" y="6648450"/>
          <p14:tracePt t="684325" x="1511300" y="6629400"/>
          <p14:tracePt t="684341" x="1492250" y="6604000"/>
          <p14:tracePt t="684359" x="1454150" y="6565900"/>
          <p14:tracePt t="684375" x="1416050" y="6527800"/>
          <p14:tracePt t="684392" x="1403350" y="6515100"/>
          <p14:tracePt t="684409" x="1397000" y="6502400"/>
          <p14:tracePt t="684425" x="1390650" y="6502400"/>
          <p14:tracePt t="684533" x="1390650" y="6508750"/>
          <p14:tracePt t="684620" x="1397000" y="6508750"/>
          <p14:tracePt t="684634" x="1403350" y="6508750"/>
          <p14:tracePt t="684644" x="1409700" y="6508750"/>
          <p14:tracePt t="684659" x="1435100" y="6508750"/>
          <p14:tracePt t="684674" x="1466850" y="6508750"/>
          <p14:tracePt t="684693" x="1536700" y="6508750"/>
          <p14:tracePt t="684709" x="1593850" y="6508750"/>
          <p14:tracePt t="684727" x="1657350" y="6502400"/>
          <p14:tracePt t="684743" x="1695450" y="6496050"/>
          <p14:tracePt t="684763" x="1733550" y="6489700"/>
          <p14:tracePt t="684776" x="1739900" y="6489700"/>
          <p14:tracePt t="684793" x="1752600" y="6489700"/>
          <p14:tracePt t="684810" x="1765300" y="6483350"/>
          <p14:tracePt t="684831" x="1784350" y="6470650"/>
          <p14:tracePt t="684842" x="1790700" y="6470650"/>
          <p14:tracePt t="684844" x="1797050" y="6464300"/>
          <p14:tracePt t="684859" x="1803400" y="6464300"/>
          <p14:tracePt t="684877" x="1809750" y="6451600"/>
          <p14:tracePt t="684893" x="1816100" y="6445250"/>
          <p14:tracePt t="684909" x="1816100" y="6432550"/>
          <p14:tracePt t="684926" x="1816100" y="6419850"/>
          <p14:tracePt t="684943" x="1816100" y="6413500"/>
          <p14:tracePt t="684960" x="1803400" y="6400800"/>
          <p14:tracePt t="684976" x="1797050" y="6394450"/>
          <p14:tracePt t="684993" x="1790700" y="6381750"/>
          <p14:tracePt t="685009" x="1784350" y="6362700"/>
          <p14:tracePt t="685012" x="1765300" y="6350000"/>
          <p14:tracePt t="685026" x="1752600" y="6330950"/>
          <p14:tracePt t="685042" x="1739900" y="6318250"/>
          <p14:tracePt t="685059" x="1733550" y="6318250"/>
          <p14:tracePt t="685061" x="1733550" y="6311900"/>
          <p14:tracePt t="685076" x="1720850" y="6311900"/>
          <p14:tracePt t="685093" x="1714500" y="6311900"/>
          <p14:tracePt t="685113" x="1695450" y="6305550"/>
          <p14:tracePt t="685126" x="1670050" y="6299200"/>
          <p14:tracePt t="685143" x="1644650" y="6299200"/>
          <p14:tracePt t="685159" x="1619250" y="6299200"/>
          <p14:tracePt t="685176" x="1587500" y="6299200"/>
          <p14:tracePt t="685195" x="1568450" y="6299200"/>
          <p14:tracePt t="685197" x="1555750" y="6299200"/>
          <p14:tracePt t="685209" x="1549400" y="6299200"/>
          <p14:tracePt t="685226" x="1536700" y="6299200"/>
          <p14:tracePt t="685243" x="1530350" y="6299200"/>
          <p14:tracePt t="685259" x="1524000" y="6299200"/>
          <p14:tracePt t="685276" x="1504950" y="6299200"/>
          <p14:tracePt t="685278" x="1485900" y="6305550"/>
          <p14:tracePt t="685294" x="1441450" y="6318250"/>
          <p14:tracePt t="685309" x="1397000" y="6330950"/>
          <p14:tracePt t="685326" x="1358900" y="6343650"/>
          <p14:tracePt t="685343" x="1327150" y="6343650"/>
          <p14:tracePt t="685360" x="1314450" y="6350000"/>
          <p14:tracePt t="685376" x="1301750" y="6350000"/>
          <p14:tracePt t="685393" x="1295400" y="6350000"/>
          <p14:tracePt t="685412" x="1295400" y="6356350"/>
          <p14:tracePt t="685429" x="1295400" y="6362700"/>
          <p14:tracePt t="685433" x="1295400" y="6369050"/>
          <p14:tracePt t="685449" x="1295400" y="6375400"/>
          <p14:tracePt t="685459" x="1301750" y="6381750"/>
          <p14:tracePt t="685478" x="1308100" y="6388100"/>
          <p14:tracePt t="685510" x="1314450" y="6388100"/>
          <p14:tracePt t="685869" x="1314450" y="6394450"/>
          <p14:tracePt t="685887" x="1314450" y="6407150"/>
          <p14:tracePt t="685894" x="1314450" y="6419850"/>
          <p14:tracePt t="685910" x="1308100" y="6464300"/>
          <p14:tracePt t="685927" x="1308100" y="6508750"/>
          <p14:tracePt t="685943" x="1320800" y="6540500"/>
          <p14:tracePt t="685960" x="1333500" y="6565900"/>
          <p14:tracePt t="685977" x="1346200" y="6584950"/>
          <p14:tracePt t="685994" x="1358900" y="6604000"/>
          <p14:tracePt t="686010" x="1365250" y="6616700"/>
          <p14:tracePt t="686012" x="1365250" y="6623050"/>
          <p14:tracePt t="686029" x="1371600" y="6629400"/>
          <p14:tracePt t="686043" x="1371600" y="6642100"/>
          <p14:tracePt t="686063" x="1371600" y="6648450"/>
          <p14:tracePt t="686077" x="1371600" y="6654800"/>
          <p14:tracePt t="686169" x="1365250" y="6654800"/>
          <p14:tracePt t="686175" x="1365250" y="6648450"/>
          <p14:tracePt t="686186" x="1358900" y="6648450"/>
          <p14:tracePt t="686196" x="1352550" y="6648450"/>
          <p14:tracePt t="686213" x="1346200" y="6648450"/>
          <p14:tracePt t="686229" x="1339850" y="6642100"/>
          <p14:tracePt t="686262" x="1339850" y="6635750"/>
          <p14:tracePt t="686289" x="1339850" y="6642100"/>
          <p14:tracePt t="686305" x="1346200" y="6648450"/>
          <p14:tracePt t="686314" x="1346200" y="6654800"/>
          <p14:tracePt t="686327" x="1352550" y="6661150"/>
          <p14:tracePt t="686345" x="1377950" y="6692900"/>
          <p14:tracePt t="686363" x="1390650" y="6711950"/>
          <p14:tracePt t="686376" x="1397000" y="6711950"/>
          <p14:tracePt t="686378" x="1403350" y="6731000"/>
          <p14:tracePt t="686394" x="1428750" y="6756400"/>
          <p14:tracePt t="686411" x="1473200" y="6794500"/>
          <p14:tracePt t="686430" x="1504950" y="6807200"/>
          <p14:tracePt t="686444" x="1549400" y="6813550"/>
          <p14:tracePt t="686460" x="1574800" y="6813550"/>
          <p14:tracePt t="686478" x="1593850" y="6807200"/>
          <p14:tracePt t="686494" x="1619250" y="6794500"/>
          <p14:tracePt t="686510" x="1638300" y="6788150"/>
          <p14:tracePt t="686527" x="1657350" y="6781800"/>
          <p14:tracePt t="686544" x="1670050" y="6781800"/>
          <p14:tracePt t="686563" x="1682750" y="6781800"/>
          <p14:tracePt t="686577" x="1689100" y="6781800"/>
          <p14:tracePt t="686594" x="1708150" y="6781800"/>
          <p14:tracePt t="686611" x="1739900" y="6769100"/>
          <p14:tracePt t="686627" x="1752600" y="6762750"/>
          <p14:tracePt t="686644" x="1790700" y="6743700"/>
          <p14:tracePt t="686661" x="1803400" y="6731000"/>
          <p14:tracePt t="686677" x="1816100" y="6718300"/>
          <p14:tracePt t="686694" x="1822450" y="6711950"/>
          <p14:tracePt t="686711" x="1822450" y="6705600"/>
          <p14:tracePt t="686727" x="1822450" y="6699250"/>
          <p14:tracePt t="686744" x="1816100" y="6686550"/>
          <p14:tracePt t="686760" x="1809750" y="6680200"/>
          <p14:tracePt t="686777" x="1803400" y="6667500"/>
          <p14:tracePt t="686794" x="1784350" y="6654800"/>
          <p14:tracePt t="686812" x="1778000" y="6642100"/>
          <p14:tracePt t="686831" x="1739900" y="6623050"/>
          <p14:tracePt t="686844" x="1701800" y="6604000"/>
          <p14:tracePt t="686861" x="1663700" y="6578600"/>
          <p14:tracePt t="686878" x="1619250" y="6553200"/>
          <p14:tracePt t="686895" x="1593850" y="6534150"/>
          <p14:tracePt t="686911" x="1562100" y="6515100"/>
          <p14:tracePt t="686927" x="1549400" y="6508750"/>
          <p14:tracePt t="686943" x="1517650" y="6502400"/>
          <p14:tracePt t="686961" x="1473200" y="6502400"/>
          <p14:tracePt t="686978" x="1435100" y="6502400"/>
          <p14:tracePt t="686994" x="1416050" y="6502400"/>
          <p14:tracePt t="687011" x="1409700" y="6502400"/>
          <p14:tracePt t="687028" x="1390650" y="6502400"/>
          <p14:tracePt t="687044" x="1358900" y="6502400"/>
          <p14:tracePt t="687061" x="1333500" y="6502400"/>
          <p14:tracePt t="687078" x="1320800" y="6502400"/>
          <p14:tracePt t="687094" x="1308100" y="6502400"/>
          <p14:tracePt t="687096" x="1301750" y="6502400"/>
          <p14:tracePt t="687111" x="1295400" y="6502400"/>
          <p14:tracePt t="687144" x="1295400" y="6521450"/>
          <p14:tracePt t="687161" x="1295400" y="6540500"/>
          <p14:tracePt t="687178" x="1308100" y="6572250"/>
          <p14:tracePt t="687180" x="1308100" y="6591300"/>
          <p14:tracePt t="687194" x="1314450" y="6610350"/>
          <p14:tracePt t="687212" x="1327150" y="6648450"/>
          <p14:tracePt t="687230" x="1358900" y="6686550"/>
          <p14:tracePt t="687245" x="1377950" y="6705600"/>
          <p14:tracePt t="687261" x="1441450" y="6750050"/>
          <p14:tracePt t="687278" x="1524000" y="6781800"/>
          <p14:tracePt t="687297" x="1593850" y="6800850"/>
          <p14:tracePt t="687311" x="1638300" y="6807200"/>
          <p14:tracePt t="687328" x="1682750" y="6807200"/>
          <p14:tracePt t="687346" x="1708150" y="6807200"/>
          <p14:tracePt t="687361" x="1746250" y="6794500"/>
          <p14:tracePt t="687378" x="1765300" y="6781800"/>
          <p14:tracePt t="687395" x="1778000" y="6769100"/>
          <p14:tracePt t="687416" x="1797050" y="6756400"/>
          <p14:tracePt t="687432" x="1803400" y="6750050"/>
          <p14:tracePt t="687447" x="1803400" y="6743700"/>
          <p14:tracePt t="687461" x="1809750" y="6743700"/>
          <p14:tracePt t="687480" x="1816100" y="6737350"/>
          <p14:tracePt t="687549" x="1822450" y="6731000"/>
          <p14:tracePt t="687668" x="1816100" y="6731000"/>
          <p14:tracePt t="687675" x="1809750" y="6731000"/>
          <p14:tracePt t="687700" x="1803400" y="6731000"/>
          <p14:tracePt t="687758" x="1803400" y="6724650"/>
          <p14:tracePt t="687786" x="1803400" y="6718300"/>
          <p14:tracePt t="687818" x="1803400" y="6711950"/>
          <p14:tracePt t="687840" x="1797050" y="6711950"/>
          <p14:tracePt t="687849" x="1797050" y="6705600"/>
          <p14:tracePt t="687906" x="1797050" y="6699250"/>
          <p14:tracePt t="687949" x="1790700" y="6699250"/>
          <p14:tracePt t="688205" x="1790700" y="6692900"/>
          <p14:tracePt t="688230" x="1790700" y="6686550"/>
          <p14:tracePt t="688252" x="1790700" y="6680200"/>
          <p14:tracePt t="688406" x="1797050" y="6680200"/>
          <p14:tracePt t="688431" x="1803400" y="6686550"/>
          <p14:tracePt t="688697" x="1803400" y="6680200"/>
          <p14:tracePt t="688705" x="1803400" y="6673850"/>
          <p14:tracePt t="688720" x="1803400" y="6667500"/>
          <p14:tracePt t="688730" x="1809750" y="6661150"/>
          <p14:tracePt t="688747" x="1809750" y="6654800"/>
          <p14:tracePt t="688762" x="1809750" y="6648450"/>
          <p14:tracePt t="688978" x="1803400" y="6654800"/>
          <p14:tracePt t="689081" x="1803400" y="6648450"/>
          <p14:tracePt t="689357" x="1803400" y="6642100"/>
          <p14:tracePt t="689366" x="1803400" y="6635750"/>
          <p14:tracePt t="689380" x="1803400" y="6629400"/>
          <p14:tracePt t="689466" x="1809750" y="6629400"/>
          <p14:tracePt t="689485" x="1822450" y="6616700"/>
          <p14:tracePt t="689498" x="1841500" y="6604000"/>
          <p14:tracePt t="689514" x="1854200" y="6597650"/>
          <p14:tracePt t="689531" x="1879600" y="6572250"/>
          <p14:tracePt t="689549" x="1892300" y="6565900"/>
          <p14:tracePt t="689563" x="1905000" y="6559550"/>
          <p14:tracePt t="689580" x="1917700" y="6553200"/>
          <p14:tracePt t="689596" x="1924050" y="6540500"/>
          <p14:tracePt t="689613" x="1930400" y="6527800"/>
          <p14:tracePt t="689630" x="1943100" y="6502400"/>
          <p14:tracePt t="689646" x="1955800" y="6477000"/>
          <p14:tracePt t="689663" x="1955800" y="6451600"/>
          <p14:tracePt t="689680" x="1955800" y="6426200"/>
          <p14:tracePt t="689696" x="1936750" y="6394450"/>
          <p14:tracePt t="689698" x="1924050" y="6381750"/>
          <p14:tracePt t="689713" x="1898650" y="6350000"/>
          <p14:tracePt t="689715" x="1885950" y="6337300"/>
          <p14:tracePt t="689730" x="1873250" y="6318250"/>
          <p14:tracePt t="689731" x="1841500" y="6292850"/>
          <p14:tracePt t="689747" x="1822450" y="6267450"/>
          <p14:tracePt t="689765" x="1790700" y="6242050"/>
          <p14:tracePt t="689780" x="1771650" y="6223000"/>
          <p14:tracePt t="689796" x="1746250" y="6210300"/>
          <p14:tracePt t="689813" x="1739900" y="6203950"/>
          <p14:tracePt t="689830" x="1708150" y="6197600"/>
          <p14:tracePt t="689846" x="1663700" y="6197600"/>
          <p14:tracePt t="689863" x="1581150" y="6197600"/>
          <p14:tracePt t="689880" x="1536700" y="6197600"/>
          <p14:tracePt t="689897" x="1492250" y="6184900"/>
          <p14:tracePt t="689913" x="1441450" y="6165850"/>
          <p14:tracePt t="689930" x="1416050" y="6153150"/>
          <p14:tracePt t="689932" x="1416050" y="6146800"/>
          <p14:tracePt t="689950" x="1390650" y="6146800"/>
          <p14:tracePt t="689963" x="1339850" y="6159500"/>
          <p14:tracePt t="689980" x="1314450" y="6172200"/>
          <p14:tracePt t="689997" x="1206500" y="6210300"/>
          <p14:tracePt t="690014" x="1162050" y="6235700"/>
          <p14:tracePt t="690030" x="1136650" y="6254750"/>
          <p14:tracePt t="690047" x="1136650" y="6292850"/>
          <p14:tracePt t="690063" x="1168400" y="6343650"/>
          <p14:tracePt t="690079" x="1250950" y="6413500"/>
          <p14:tracePt t="690097" x="1320800" y="6477000"/>
          <p14:tracePt t="690113" x="1403350" y="6553200"/>
          <p14:tracePt t="690130" x="1447800" y="6591300"/>
          <p14:tracePt t="690147" x="1473200" y="6610350"/>
          <p14:tracePt t="690150" x="1479550" y="6616700"/>
          <p14:tracePt t="690165" x="1485900" y="6623050"/>
          <p14:tracePt t="690197" x="1498600" y="6623050"/>
          <p14:tracePt t="690213" x="1536700" y="6623050"/>
          <p14:tracePt t="690230" x="1593850" y="6623050"/>
          <p14:tracePt t="690247" x="1631950" y="6604000"/>
          <p14:tracePt t="690264" x="1657350" y="6584950"/>
          <p14:tracePt t="690280" x="1670050" y="6565900"/>
          <p14:tracePt t="690298" x="1682750" y="6553200"/>
          <p14:tracePt t="690314" x="1682750" y="6546850"/>
          <p14:tracePt t="690316" x="1689100" y="6546850"/>
          <p14:tracePt t="690330" x="1689100" y="6540500"/>
          <p14:tracePt t="690347" x="1695450" y="6534150"/>
          <p14:tracePt t="690364" x="1701800" y="6534150"/>
          <p14:tracePt t="690381" x="1708150" y="6534150"/>
          <p14:tracePt t="690397" x="1714500" y="6534150"/>
          <p14:tracePt t="690414" x="1727200" y="6534150"/>
          <p14:tracePt t="690431" x="1739900" y="6534150"/>
          <p14:tracePt t="690618" x="1739900" y="6527800"/>
          <p14:tracePt t="690631" x="1733550" y="6515100"/>
          <p14:tracePt t="690648" x="1733550" y="6508750"/>
          <p14:tracePt t="690747" x="1727200" y="6508750"/>
          <p14:tracePt t="690764" x="1720850" y="6508750"/>
          <p14:tracePt t="690781" x="1708150" y="6508750"/>
          <p14:tracePt t="690798" x="1701800" y="6508750"/>
          <p14:tracePt t="690831" x="1689100" y="6502400"/>
          <p14:tracePt t="690912" x="1689100" y="6496050"/>
          <p14:tracePt t="690936" x="1689100" y="6489700"/>
          <p14:tracePt t="691062" x="1682750" y="6489700"/>
          <p14:tracePt t="691090" x="1676400" y="6489700"/>
          <p14:tracePt t="691114" x="1670050" y="6496050"/>
          <p14:tracePt t="691131" x="1663700" y="6496050"/>
          <p14:tracePt t="691150" x="1651000" y="6502400"/>
          <p14:tracePt t="691226" x="1644650" y="6508750"/>
          <p14:tracePt t="691300" x="1651000" y="6502400"/>
          <p14:tracePt t="691314" x="1651000" y="6496050"/>
          <p14:tracePt t="691332" x="1651000" y="6489700"/>
          <p14:tracePt t="691365" x="1651000" y="6483350"/>
          <p14:tracePt t="691460" x="1638300" y="6483350"/>
          <p14:tracePt t="691484" x="1619250" y="6489700"/>
          <p14:tracePt t="691499" x="1606550" y="6496050"/>
          <p14:tracePt t="691514" x="1600200" y="6496050"/>
          <p14:tracePt t="691532" x="1600200" y="6502400"/>
          <p14:tracePt t="691574" x="1593850" y="6502400"/>
          <p14:tracePt t="691588" x="1593850" y="6496050"/>
          <p14:tracePt t="691598" x="1593850" y="6489700"/>
          <p14:tracePt t="691632" x="1593850" y="6477000"/>
          <p14:tracePt t="691665" x="1593850" y="6470650"/>
          <p14:tracePt t="691684" x="1600200" y="6470650"/>
          <p14:tracePt t="691781" x="1606550" y="6470650"/>
          <p14:tracePt t="691790" x="1619250" y="6470650"/>
          <p14:tracePt t="691799" x="1631950" y="6470650"/>
          <p14:tracePt t="691815" x="1651000" y="6470650"/>
          <p14:tracePt t="691832" x="1663700" y="6477000"/>
          <p14:tracePt t="691848" x="1670050" y="6477000"/>
          <p14:tracePt t="691865" x="1670050" y="6483350"/>
          <p14:tracePt t="691882" x="1670050" y="6489700"/>
          <p14:tracePt t="691899" x="1670050" y="6502400"/>
          <p14:tracePt t="691918" x="1657350" y="6540500"/>
          <p14:tracePt t="691933" x="1651000" y="6559550"/>
          <p14:tracePt t="691935" x="1625600" y="6591300"/>
          <p14:tracePt t="691955" x="1606550" y="6623050"/>
          <p14:tracePt t="691965" x="1593850" y="6648450"/>
          <p14:tracePt t="691968" x="1587500" y="6661150"/>
          <p14:tracePt t="691982" x="1581150" y="6680200"/>
          <p14:tracePt t="691998" x="1581150" y="6686550"/>
          <p14:tracePt t="692049" x="1587500" y="6686550"/>
          <p14:tracePt t="692065" x="1593850" y="6686550"/>
          <p14:tracePt t="692082" x="1606550" y="6686550"/>
          <p14:tracePt t="692099" x="1612900" y="6686550"/>
          <p14:tracePt t="692115" x="1631950" y="6686550"/>
          <p14:tracePt t="692132" x="1657350" y="6686550"/>
          <p14:tracePt t="692147" x="1670050" y="6686550"/>
          <p14:tracePt t="692165" x="1689100" y="6686550"/>
          <p14:tracePt t="692167" x="1701800" y="6680200"/>
          <p14:tracePt t="692182" x="1714500" y="6673850"/>
          <p14:tracePt t="692199" x="1727200" y="6654800"/>
          <p14:tracePt t="692215" x="1727200" y="6648450"/>
          <p14:tracePt t="692232" x="1733550" y="6642100"/>
          <p14:tracePt t="692248" x="1739900" y="6635750"/>
          <p14:tracePt t="692250" x="1739900" y="6629400"/>
          <p14:tracePt t="692265" x="1739900" y="6623050"/>
          <p14:tracePt t="692283" x="1739900" y="6610350"/>
          <p14:tracePt t="692299" x="1739900" y="6597650"/>
          <p14:tracePt t="692315" x="1727200" y="6591300"/>
          <p14:tracePt t="692332" x="1714500" y="6584950"/>
          <p14:tracePt t="692349" x="1701800" y="6572250"/>
          <p14:tracePt t="692365" x="1682750" y="6546850"/>
          <p14:tracePt t="692382" x="1663700" y="6521450"/>
          <p14:tracePt t="692399" x="1651000" y="6508750"/>
          <p14:tracePt t="692432" x="1644650" y="6502400"/>
          <p14:tracePt t="692470" x="1644650" y="6496050"/>
          <p14:tracePt t="692499" x="1638300" y="6489700"/>
          <p14:tracePt t="692532" x="1625600" y="6502400"/>
          <p14:tracePt t="692549" x="1612900" y="6521450"/>
          <p14:tracePt t="692566" x="1612900" y="6546850"/>
          <p14:tracePt t="692583" x="1612900" y="6553200"/>
          <p14:tracePt t="692584" x="1619250" y="6553200"/>
          <p14:tracePt t="692599" x="1631950" y="6559550"/>
          <p14:tracePt t="692616" x="1657350" y="6559550"/>
          <p14:tracePt t="692698" x="1657350" y="6553200"/>
          <p14:tracePt t="692705" x="1657350" y="6546850"/>
          <p14:tracePt t="692716" x="1651000" y="6540500"/>
          <p14:tracePt t="692732" x="1651000" y="6527800"/>
          <p14:tracePt t="692750" x="1657350" y="6515100"/>
          <p14:tracePt t="692766" x="1676400" y="6508750"/>
          <p14:tracePt t="692783" x="1733550" y="6496050"/>
          <p14:tracePt t="692799" x="1784350" y="6489700"/>
          <p14:tracePt t="692816" x="1847850" y="6489700"/>
          <p14:tracePt t="692835" x="1879600" y="6477000"/>
          <p14:tracePt t="692849" x="1898650" y="6470650"/>
          <p14:tracePt t="692851" x="1911350" y="6464300"/>
          <p14:tracePt t="692866" x="1943100" y="6438900"/>
          <p14:tracePt t="692883" x="1981200" y="6400800"/>
          <p14:tracePt t="692899" x="2006600" y="6356350"/>
          <p14:tracePt t="692916" x="2025650" y="6305550"/>
          <p14:tracePt t="692933" x="2025650" y="6273800"/>
          <p14:tracePt t="692949" x="2025650" y="6223000"/>
          <p14:tracePt t="692965" x="2019300" y="6184900"/>
          <p14:tracePt t="692983" x="2006600" y="6159500"/>
          <p14:tracePt t="692999" x="2000250" y="6146800"/>
          <p14:tracePt t="693016" x="1968500" y="6127750"/>
          <p14:tracePt t="693033" x="1936750" y="6102350"/>
          <p14:tracePt t="693050" x="1924050" y="6096000"/>
          <p14:tracePt t="693052" x="1911350" y="6083300"/>
          <p14:tracePt t="693067" x="1898650" y="6076950"/>
          <p14:tracePt t="693069" x="1860550" y="6057900"/>
          <p14:tracePt t="693088" x="1809750" y="6045200"/>
          <p14:tracePt t="693099" x="1784350" y="6038850"/>
          <p14:tracePt t="693116" x="1695450" y="6045200"/>
          <p14:tracePt t="693133" x="1644650" y="6057900"/>
          <p14:tracePt t="693150" x="1619250" y="6064250"/>
          <p14:tracePt t="693166" x="1593850" y="6064250"/>
          <p14:tracePt t="693183" x="1574800" y="6064250"/>
          <p14:tracePt t="693199" x="1530350" y="6064250"/>
          <p14:tracePt t="693218" x="1403350" y="6076950"/>
          <p14:tracePt t="693234" x="1162050" y="6121400"/>
          <p14:tracePt t="693249" x="1098550" y="6140450"/>
          <p14:tracePt t="693267" x="1028700" y="6159500"/>
          <p14:tracePt t="693283" x="996950" y="6172200"/>
          <p14:tracePt t="693304" x="1022350" y="6191250"/>
          <p14:tracePt t="693316" x="1066800" y="6210300"/>
          <p14:tracePt t="693319" x="1130300" y="6242050"/>
          <p14:tracePt t="693334" x="1352550" y="6324600"/>
          <p14:tracePt t="693349" x="1498600" y="6407150"/>
          <p14:tracePt t="693366" x="1555750" y="6502400"/>
          <p14:tracePt t="693385" x="1555750" y="6565900"/>
          <p14:tracePt t="693400" x="1555750" y="6629400"/>
          <p14:tracePt t="693416" x="1555750" y="6673850"/>
          <p14:tracePt t="693436" x="1555750" y="6692900"/>
          <p14:tracePt t="693450" x="1555750" y="6711950"/>
          <p14:tracePt t="693466" x="1562100" y="6731000"/>
          <p14:tracePt t="693485" x="1593850" y="6756400"/>
          <p14:tracePt t="693487" x="1612900" y="6756400"/>
          <p14:tracePt t="693500" x="1625600" y="6756400"/>
          <p14:tracePt t="693501" x="1657350" y="6756400"/>
          <p14:tracePt t="693516" x="1689100" y="6743700"/>
          <p14:tracePt t="693534" x="1765300" y="6692900"/>
          <p14:tracePt t="693550" x="1803400" y="6661150"/>
          <p14:tracePt t="693566" x="1822450" y="6635750"/>
          <p14:tracePt t="693583" x="1835150" y="6616700"/>
          <p14:tracePt t="693600" x="1841500" y="6610350"/>
          <p14:tracePt t="693616" x="1847850" y="6597650"/>
          <p14:tracePt t="693633" x="1854200" y="6584950"/>
          <p14:tracePt t="693650" x="1854200" y="6572250"/>
          <p14:tracePt t="693707" x="1847850" y="6572250"/>
          <p14:tracePt t="693723" x="1841500" y="6572250"/>
          <p14:tracePt t="693733" x="1835150" y="6572250"/>
          <p14:tracePt t="693749" x="1822450" y="6578600"/>
          <p14:tracePt t="693767" x="1809750" y="6591300"/>
          <p14:tracePt t="693783" x="1784350" y="6610350"/>
          <p14:tracePt t="693800" x="1758950" y="6629400"/>
          <p14:tracePt t="693817" x="1727200" y="6648450"/>
          <p14:tracePt t="693833" x="1701800" y="6654800"/>
          <p14:tracePt t="693835" x="1695450" y="6654800"/>
          <p14:tracePt t="693850" x="1689100" y="6661150"/>
          <p14:tracePt t="693852" x="1676400" y="6661150"/>
          <p14:tracePt t="693867" x="1670050" y="6661150"/>
          <p14:tracePt t="693886" x="1670050" y="6654800"/>
          <p14:tracePt t="693900" x="1670050" y="6648450"/>
          <p14:tracePt t="693917" x="1676400" y="6610350"/>
          <p14:tracePt t="693934" x="1689100" y="6578600"/>
          <p14:tracePt t="693951" x="1708150" y="6553200"/>
          <p14:tracePt t="693966" x="1733550" y="6527800"/>
          <p14:tracePt t="693983" x="1752600" y="6508750"/>
          <p14:tracePt t="694000" x="1758950" y="6496050"/>
          <p14:tracePt t="694050" x="1758950" y="6502400"/>
          <p14:tracePt t="694067" x="1752600" y="6515100"/>
          <p14:tracePt t="694082" x="1739900" y="6534150"/>
          <p14:tracePt t="694100" x="1727200" y="6559550"/>
          <p14:tracePt t="694117" x="1714500" y="6572250"/>
          <p14:tracePt t="694134" x="1708150" y="6578600"/>
          <p14:tracePt t="694150" x="1689100" y="6584950"/>
          <p14:tracePt t="694167" x="1676400" y="6584950"/>
          <p14:tracePt t="694184" x="1663700" y="6584950"/>
          <p14:tracePt t="694200" x="1657350" y="6584950"/>
          <p14:tracePt t="694244" x="1657350" y="6578600"/>
          <p14:tracePt t="694252" x="1663700" y="6565900"/>
          <p14:tracePt t="694268" x="1695450" y="6527800"/>
          <p14:tracePt t="694286" x="1720850" y="6502400"/>
          <p14:tracePt t="694300" x="1771650" y="6451600"/>
          <p14:tracePt t="694317" x="1816100" y="6407150"/>
          <p14:tracePt t="694334" x="1841500" y="6388100"/>
          <p14:tracePt t="694352" x="1841500" y="6381750"/>
          <p14:tracePt t="694367" x="1841500" y="6388100"/>
          <p14:tracePt t="694384" x="1841500" y="6419850"/>
          <p14:tracePt t="694400" x="1828800" y="6445250"/>
          <p14:tracePt t="694416" x="1809750" y="6470650"/>
          <p14:tracePt t="694434" x="1790700" y="6483350"/>
          <p14:tracePt t="694450" x="1784350" y="6496050"/>
          <p14:tracePt t="694467" x="1765300" y="6508750"/>
          <p14:tracePt t="694484" x="1758950" y="6521450"/>
          <p14:tracePt t="694501" x="1752600" y="6521450"/>
          <p14:tracePt t="694517" x="1746250" y="6521450"/>
          <p14:tracePt t="694550" x="1739900" y="6515100"/>
          <p14:tracePt t="694568" x="1733550" y="6502400"/>
          <p14:tracePt t="694570" x="1727200" y="6502400"/>
          <p14:tracePt t="694585" x="1727200" y="6496050"/>
          <p14:tracePt t="694600" x="1727200" y="6489700"/>
          <p14:tracePt t="694602" x="1720850" y="6489700"/>
          <p14:tracePt t="694682" x="1714500" y="6489700"/>
          <p14:tracePt t="694704" x="1708150" y="6496050"/>
          <p14:tracePt t="694717" x="1701800" y="6502400"/>
          <p14:tracePt t="694734" x="1695450" y="6515100"/>
          <p14:tracePt t="694752" x="1689100" y="6565900"/>
          <p14:tracePt t="694784" x="1682750" y="6604000"/>
          <p14:tracePt t="694800" x="1682750" y="6610350"/>
          <p14:tracePt t="694817" x="1676400" y="6623050"/>
          <p14:tracePt t="694869" x="1676400" y="6616700"/>
          <p14:tracePt t="694890" x="1670050" y="6597650"/>
          <p14:tracePt t="695054" x="1663700" y="6597650"/>
          <p14:tracePt t="695084" x="1644650" y="6610350"/>
          <p14:tracePt t="695101" x="1631950" y="6616700"/>
          <p14:tracePt t="695118" x="1625600" y="6616700"/>
          <p14:tracePt t="695135" x="1625600" y="6610350"/>
          <p14:tracePt t="695152" x="1638300" y="6597650"/>
          <p14:tracePt t="695169" x="1657350" y="6565900"/>
          <p14:tracePt t="695184" x="1676400" y="6553200"/>
          <p14:tracePt t="695201" x="1682750" y="6540500"/>
          <p14:tracePt t="695203" x="1695450" y="6534150"/>
          <p14:tracePt t="695259" x="1695450" y="6540500"/>
          <p14:tracePt t="695276" x="1689100" y="6546850"/>
          <p14:tracePt t="695292" x="1682750" y="6553200"/>
          <p14:tracePt t="695318" x="1670050" y="6565900"/>
          <p14:tracePt t="695334" x="1663700" y="6572250"/>
          <p14:tracePt t="695351" x="1644650" y="6584950"/>
          <p14:tracePt t="695369" x="1638300" y="6591300"/>
          <p14:tracePt t="695385" x="1625600" y="6597650"/>
          <p14:tracePt t="695387" x="1619250" y="6604000"/>
          <p14:tracePt t="695401" x="1612900" y="6604000"/>
          <p14:tracePt t="695628" x="1612900" y="6591300"/>
          <p14:tracePt t="695637" x="1612900" y="6578600"/>
          <p14:tracePt t="695652" x="1619250" y="6565900"/>
          <p14:tracePt t="695668" x="1625600" y="6546850"/>
          <p14:tracePt t="695685" x="1651000" y="6521450"/>
          <p14:tracePt t="695701" x="1657350" y="6508750"/>
          <p14:tracePt t="695718" x="1663700" y="6508750"/>
          <p14:tracePt t="695742" x="1657350" y="6515100"/>
          <p14:tracePt t="695758" x="1651000" y="6534150"/>
          <p14:tracePt t="695768" x="1651000" y="6540500"/>
          <p14:tracePt t="695785" x="1631950" y="6565900"/>
          <p14:tracePt t="695802" x="1606550" y="6591300"/>
          <p14:tracePt t="695819" x="1593850" y="6610350"/>
          <p14:tracePt t="695835" x="1581150" y="6623050"/>
          <p14:tracePt t="695851" x="1568450" y="6635750"/>
          <p14:tracePt t="695869" x="1549400" y="6642100"/>
          <p14:tracePt t="695946" x="1555750" y="6635750"/>
          <p14:tracePt t="695953" x="1555750" y="6629400"/>
          <p14:tracePt t="695968" x="1562100" y="6616700"/>
          <p14:tracePt t="695985" x="1568450" y="6604000"/>
          <p14:tracePt t="696002" x="1581150" y="6578600"/>
          <p14:tracePt t="696019" x="1593850" y="6559550"/>
          <p14:tracePt t="696035" x="1619250" y="6534150"/>
          <p14:tracePt t="696052" x="1638300" y="6521450"/>
          <p14:tracePt t="696068" x="1651000" y="6515100"/>
          <p14:tracePt t="696102" x="1651000" y="6527800"/>
          <p14:tracePt t="696118" x="1644650" y="6546850"/>
          <p14:tracePt t="696135" x="1638300" y="6559550"/>
          <p14:tracePt t="696152" x="1625600" y="6578600"/>
          <p14:tracePt t="696169" x="1619250" y="6591300"/>
          <p14:tracePt t="696185" x="1612900" y="6597650"/>
          <p14:tracePt t="696202" x="1606550" y="6597650"/>
          <p14:tracePt t="696256" x="1600200" y="6597650"/>
          <p14:tracePt t="696283" x="1593850" y="6597650"/>
          <p14:tracePt t="696302" x="1587500" y="6597650"/>
          <p14:tracePt t="696336" x="1581150" y="6604000"/>
          <p14:tracePt t="696534" x="1587500" y="6604000"/>
          <p14:tracePt t="696569" x="1593850" y="6597650"/>
          <p14:tracePt t="696622" x="1606550" y="6616700"/>
          <p14:tracePt t="696637" x="1625600" y="6648450"/>
          <p14:tracePt t="696652" x="1631950" y="6667500"/>
          <p14:tracePt t="696669" x="1644650" y="6699250"/>
          <p14:tracePt t="696671" x="1644650" y="6711950"/>
          <p14:tracePt t="696688" x="1638300" y="6731000"/>
          <p14:tracePt t="696702" x="1625600" y="6743700"/>
          <p14:tracePt t="696719" x="1612900" y="6756400"/>
          <p14:tracePt t="696738" x="1606550" y="6762750"/>
          <p14:tracePt t="696754" x="1593850" y="6769100"/>
          <p14:tracePt t="696770" x="1574800" y="6775450"/>
          <p14:tracePt t="696786" x="1555750" y="6781800"/>
          <p14:tracePt t="696802" x="1530350" y="6781800"/>
          <p14:tracePt t="696819" x="1511300" y="6781800"/>
          <p14:tracePt t="696836" x="1498600" y="6781800"/>
          <p14:tracePt t="696852" x="1473200" y="6769100"/>
          <p14:tracePt t="696869" x="1473200" y="6762750"/>
          <p14:tracePt t="696872" x="1466850" y="6762750"/>
          <p14:tracePt t="696886" x="1460500" y="6750050"/>
          <p14:tracePt t="696903" x="1454150" y="6737350"/>
          <p14:tracePt t="696921" x="1454150" y="6724650"/>
          <p14:tracePt t="696939" x="1454150" y="6711950"/>
          <p14:tracePt t="696954" x="1454150" y="6699250"/>
          <p14:tracePt t="696969" x="1454150" y="6692900"/>
          <p14:tracePt t="696986" x="1454150" y="6680200"/>
          <p14:tracePt t="697005" x="1454150" y="6667500"/>
          <p14:tracePt t="697019" x="1447800" y="6642100"/>
          <p14:tracePt t="697036" x="1435100" y="6629400"/>
          <p14:tracePt t="697053" x="1416050" y="6610350"/>
          <p14:tracePt t="697070" x="1403350" y="6604000"/>
          <p14:tracePt t="697088" x="1327150" y="6591300"/>
          <p14:tracePt t="697103" x="1295400" y="6591300"/>
          <p14:tracePt t="697105" x="1225550" y="6591300"/>
          <p14:tracePt t="697119" x="1193800" y="6591300"/>
          <p14:tracePt t="697136" x="1098550" y="6591300"/>
          <p14:tracePt t="697153" x="1085850" y="6591300"/>
          <p14:tracePt t="697169" x="1079500" y="6591300"/>
          <p14:tracePt t="697209" x="1085850" y="6591300"/>
          <p14:tracePt t="697220" x="1092200" y="6597650"/>
          <p14:tracePt t="697237" x="1104900" y="6616700"/>
          <p14:tracePt t="697335" x="1244600" y="6692900"/>
          <p14:tracePt t="697353" x="1327150" y="6711950"/>
          <p14:tracePt t="697375" x="1371600" y="6731000"/>
          <p14:tracePt t="697386" x="1390650" y="6737350"/>
          <p14:tracePt t="697405" x="1403350" y="6743700"/>
          <p14:tracePt t="697447" x="1409700" y="6743700"/>
          <p14:tracePt t="697455" x="1409700" y="6737350"/>
          <p14:tracePt t="697470" x="1416050" y="6731000"/>
          <p14:tracePt t="697487" x="1428750" y="6718300"/>
          <p14:tracePt t="697555" x="1435100" y="6718300"/>
          <p14:tracePt t="697580" x="1441450" y="6718300"/>
          <p14:tracePt t="697588" x="1447800" y="6718300"/>
          <p14:tracePt t="697595" x="1460500" y="6718300"/>
          <p14:tracePt t="697605" x="1466850" y="6718300"/>
          <p14:tracePt t="697620" x="1485900" y="6718300"/>
          <p14:tracePt t="697636" x="1504950" y="6718300"/>
          <p14:tracePt t="697653" x="1524000" y="6711950"/>
          <p14:tracePt t="697670" x="1536700" y="6711950"/>
          <p14:tracePt t="697686" x="1543050" y="6711950"/>
          <p14:tracePt t="697738" x="1549400" y="6711950"/>
          <p14:tracePt t="697762" x="1568450" y="6705600"/>
          <p14:tracePt t="697770" x="1587500" y="6705600"/>
          <p14:tracePt t="697786" x="1612900" y="6699250"/>
          <p14:tracePt t="697806" x="1638300" y="6699250"/>
          <p14:tracePt t="697821" x="1644650" y="6699250"/>
          <p14:tracePt t="697889" x="1651000" y="6699250"/>
          <p14:tracePt t="697895" x="1657350" y="6705600"/>
          <p14:tracePt t="697902" x="1670050" y="6705600"/>
          <p14:tracePt t="697920" x="1689100" y="6699250"/>
          <p14:tracePt t="697937" x="1714500" y="6673850"/>
          <p14:tracePt t="697953" x="1733550" y="6648450"/>
          <p14:tracePt t="697970" x="1752600" y="6623050"/>
          <p14:tracePt t="697987" x="1765300" y="6604000"/>
          <p14:tracePt t="698004" x="1765300" y="6591300"/>
          <p14:tracePt t="698020" x="1765300" y="6572250"/>
          <p14:tracePt t="698038" x="1752600" y="6559550"/>
          <p14:tracePt t="698054" x="1720850" y="6540500"/>
          <p14:tracePt t="698070" x="1676400" y="6527800"/>
          <p14:tracePt t="698073" x="1644650" y="6521450"/>
          <p14:tracePt t="698094" x="1612900" y="6508750"/>
          <p14:tracePt t="698095" x="1574800" y="6502400"/>
          <p14:tracePt t="698103" x="1543050" y="6489700"/>
          <p14:tracePt t="698120" x="1485900" y="6470650"/>
          <p14:tracePt t="698137" x="1441450" y="6457950"/>
          <p14:tracePt t="698154" x="1416050" y="6451600"/>
          <p14:tracePt t="698170" x="1397000" y="6451600"/>
          <p14:tracePt t="698187" x="1365250" y="6451600"/>
          <p14:tracePt t="698204" x="1308100" y="6457950"/>
          <p14:tracePt t="698221" x="1219200" y="6464300"/>
          <p14:tracePt t="698237" x="1168400" y="6464300"/>
          <p14:tracePt t="698253" x="1123950" y="6445250"/>
          <p14:tracePt t="698270" x="1104900" y="6419850"/>
          <p14:tracePt t="698273" x="1098550" y="6419850"/>
          <p14:tracePt t="698309" x="1104900" y="6432550"/>
          <p14:tracePt t="698320" x="1111250" y="6451600"/>
          <p14:tracePt t="698337" x="1123950" y="6483350"/>
          <p14:tracePt t="698354" x="1123950" y="6515100"/>
          <p14:tracePt t="698370" x="1123950" y="6553200"/>
          <p14:tracePt t="698387" x="1123950" y="6565900"/>
          <p14:tracePt t="698404" x="1123950" y="6572250"/>
          <p14:tracePt t="698420" x="1130300" y="6584950"/>
          <p14:tracePt t="698438" x="1187450" y="6629400"/>
          <p14:tracePt t="698487" x="1403350" y="6750050"/>
          <p14:tracePt t="698504" x="1517650" y="6781800"/>
          <p14:tracePt t="698521" x="1612900" y="6788150"/>
          <p14:tracePt t="698537" x="1708150" y="6775450"/>
          <p14:tracePt t="698554" x="1809750" y="6711950"/>
          <p14:tracePt t="698571" x="1854200" y="6661150"/>
          <p14:tracePt t="698587" x="1885950" y="6616700"/>
          <p14:tracePt t="698604" x="1905000" y="6572250"/>
          <p14:tracePt t="698623" x="1924050" y="6515100"/>
          <p14:tracePt t="698637" x="1924050" y="6496050"/>
          <p14:tracePt t="698654" x="1924050" y="6464300"/>
          <p14:tracePt t="698671" x="1905000" y="6419850"/>
          <p14:tracePt t="698672" x="1879600" y="6394450"/>
          <p14:tracePt t="698688" x="1835150" y="6350000"/>
          <p14:tracePt t="698704" x="1778000" y="6305550"/>
          <p14:tracePt t="698720" x="1727200" y="6267450"/>
          <p14:tracePt t="698737" x="1651000" y="6235700"/>
          <p14:tracePt t="698759" x="1574800" y="6216650"/>
          <p14:tracePt t="698771" x="1549400" y="6210300"/>
          <p14:tracePt t="698787" x="1498600" y="6210300"/>
          <p14:tracePt t="698804" x="1441450" y="6203950"/>
          <p14:tracePt t="698821" x="1358900" y="6203950"/>
          <p14:tracePt t="698837" x="1225550" y="6210300"/>
          <p14:tracePt t="698854" x="1149350" y="6216650"/>
          <p14:tracePt t="698871" x="1098550" y="6216650"/>
          <p14:tracePt t="698890" x="1054100" y="6235700"/>
          <p14:tracePt t="698906" x="1054100" y="6242050"/>
          <p14:tracePt t="698922" x="1073150" y="6248400"/>
          <p14:tracePt t="698940" x="1123950" y="6261100"/>
          <p14:tracePt t="698954" x="1181100" y="6273800"/>
          <p14:tracePt t="698971" x="1231900" y="6292850"/>
          <p14:tracePt t="698987" x="1295400" y="6318250"/>
          <p14:tracePt t="699005" x="1358900" y="6343650"/>
          <p14:tracePt t="699022" x="1454150" y="6388100"/>
          <p14:tracePt t="699038" x="1530350" y="6419850"/>
          <p14:tracePt t="699054" x="1612900" y="6451600"/>
          <p14:tracePt t="699071" x="1651000" y="6470650"/>
          <p14:tracePt t="699088" x="1670050" y="6477000"/>
          <p14:tracePt t="699104" x="1676400" y="6483350"/>
          <p14:tracePt t="699121" x="1676400" y="6489700"/>
          <p14:tracePt t="699322" x="1676400" y="6483350"/>
          <p14:tracePt t="699339" x="1670050" y="6477000"/>
          <p14:tracePt t="699358" x="1663700" y="6464300"/>
          <p14:tracePt t="699372" x="1651000" y="6445250"/>
          <p14:tracePt t="699388" x="1644650" y="6432550"/>
          <p14:tracePt t="699405" x="1638300" y="6426200"/>
          <p14:tracePt t="699462" x="1631950" y="6426200"/>
          <p14:tracePt t="699484" x="1612900" y="6438900"/>
          <p14:tracePt t="699504" x="1600200" y="6438900"/>
          <p14:tracePt t="699522" x="1587500" y="6445250"/>
          <p14:tracePt t="699696" x="1587500" y="6438900"/>
          <p14:tracePt t="699705" x="1593850" y="6432550"/>
          <p14:tracePt t="699722" x="1600200" y="6426200"/>
          <p14:tracePt t="699739" x="1606550" y="6413500"/>
          <p14:tracePt t="699757" x="1612900" y="6407150"/>
          <p14:tracePt t="699772" x="1619250" y="6400800"/>
          <p14:tracePt t="699788" x="1625600" y="6394450"/>
          <p14:tracePt t="699806" x="1625600" y="6388100"/>
          <p14:tracePt t="699838" x="1619250" y="6381750"/>
          <p14:tracePt t="699855" x="1612900" y="6381750"/>
          <p14:tracePt t="699872" x="1600200" y="6375400"/>
          <p14:tracePt t="699889" x="1581150" y="6375400"/>
          <p14:tracePt t="699905" x="1568450" y="6375400"/>
          <p14:tracePt t="699922" x="1562100" y="6375400"/>
          <p14:tracePt t="699939" x="1555750" y="6375400"/>
          <p14:tracePt t="699955" x="1555750" y="6369050"/>
          <p14:tracePt t="699972" x="1555750" y="6362700"/>
          <p14:tracePt t="699988" x="1562100" y="6343650"/>
          <p14:tracePt t="700005" x="1574800" y="6337300"/>
          <p14:tracePt t="700022" x="1587500" y="6337300"/>
          <p14:tracePt t="700038" x="1600200" y="6337300"/>
          <p14:tracePt t="700055" x="1631950" y="6337300"/>
          <p14:tracePt t="700059" x="1644650" y="6343650"/>
          <p14:tracePt t="700072" x="1663700" y="6350000"/>
          <p14:tracePt t="700089" x="1689100" y="6362700"/>
          <p14:tracePt t="700109" x="1708150" y="6375400"/>
          <p14:tracePt t="700122" x="1720850" y="6388100"/>
          <p14:tracePt t="700139" x="1727200" y="6394450"/>
          <p14:tracePt t="700155" x="1727200" y="6407150"/>
          <p14:tracePt t="700172" x="1727200" y="6413500"/>
          <p14:tracePt t="700188" x="1727200" y="6432550"/>
          <p14:tracePt t="700205" x="1720850" y="6445250"/>
          <p14:tracePt t="700223" x="1714500" y="6457950"/>
          <p14:tracePt t="700239" x="1714500" y="6464300"/>
          <p14:tracePt t="700272" x="1720850" y="6451600"/>
          <p14:tracePt t="700291" x="1733550" y="6419850"/>
          <p14:tracePt t="700305" x="1746250" y="6388100"/>
          <p14:tracePt t="700322" x="1758950" y="6343650"/>
          <p14:tracePt t="700341" x="1758950" y="6305550"/>
          <p14:tracePt t="700359" x="1733550" y="6267450"/>
          <p14:tracePt t="700373" x="1689100" y="6229350"/>
          <p14:tracePt t="700389" x="1625600" y="6191250"/>
          <p14:tracePt t="700406" x="1568450" y="6165850"/>
          <p14:tracePt t="700422" x="1511300" y="6153150"/>
          <p14:tracePt t="700441" x="1479550" y="6146800"/>
          <p14:tracePt t="700456" x="1460500" y="6146800"/>
          <p14:tracePt t="700472" x="1435100" y="6146800"/>
          <p14:tracePt t="700490" x="1416050" y="6172200"/>
          <p14:tracePt t="700507" x="1409700" y="6210300"/>
          <p14:tracePt t="700522" x="1384300" y="6254750"/>
          <p14:tracePt t="700539" x="1320800" y="6324600"/>
          <p14:tracePt t="700559" x="1263650" y="6381750"/>
          <p14:tracePt t="700572" x="1200150" y="6438900"/>
          <p14:tracePt t="700589" x="1174750" y="6464300"/>
          <p14:tracePt t="700606" x="1168400" y="6483350"/>
          <p14:tracePt t="700624" x="1168400" y="6502400"/>
          <p14:tracePt t="700639" x="1174750" y="6521450"/>
          <p14:tracePt t="700656" x="1193800" y="6527800"/>
          <p14:tracePt t="700674" x="1219200" y="6534150"/>
          <p14:tracePt t="700692" x="1225550" y="6534150"/>
          <p14:tracePt t="700825" x="1225550" y="6540500"/>
          <p14:tracePt t="700839" x="1206500" y="6559550"/>
          <p14:tracePt t="700856" x="1187450" y="6572250"/>
          <p14:tracePt t="700873" x="1162050" y="6578600"/>
          <p14:tracePt t="700889" x="1155700" y="6578600"/>
          <p14:tracePt t="700923" x="1149350" y="6572250"/>
          <p14:tracePt t="700939" x="1117600" y="6565900"/>
          <p14:tracePt t="700957" x="1085850" y="6559550"/>
          <p14:tracePt t="700973" x="1028700" y="6553200"/>
          <p14:tracePt t="700989" x="977900" y="6540500"/>
          <p14:tracePt t="701006" x="933450" y="6534150"/>
          <p14:tracePt t="701009" x="927100" y="6527800"/>
          <p14:tracePt t="701026" x="920750" y="6521450"/>
          <p14:tracePt t="701056" x="927100" y="6515100"/>
          <p14:tracePt t="701073" x="971550" y="6502400"/>
          <p14:tracePt t="701089" x="1009650" y="6502400"/>
          <p14:tracePt t="701091" x="1047750" y="6496050"/>
          <p14:tracePt t="701106" x="1123950" y="6489700"/>
          <p14:tracePt t="701123" x="1187450" y="6483350"/>
          <p14:tracePt t="701139" x="1219200" y="6483350"/>
          <p14:tracePt t="701156" x="1238250" y="6483350"/>
          <p14:tracePt t="701172" x="1244600" y="6483350"/>
          <p14:tracePt t="701189" x="1250950" y="6489700"/>
          <p14:tracePt t="701206" x="1282700" y="6508750"/>
          <p14:tracePt t="701223" x="1327150" y="6527800"/>
          <p14:tracePt t="701240" x="1384300" y="6546850"/>
          <p14:tracePt t="701256" x="1435100" y="6559550"/>
          <p14:tracePt t="701273" x="1479550" y="6565900"/>
          <p14:tracePt t="701276" x="1485900" y="6565900"/>
          <p14:tracePt t="701294" x="1517650" y="6565900"/>
          <p14:tracePt t="701306" x="1536700" y="6559550"/>
          <p14:tracePt t="701308" x="1543050" y="6559550"/>
          <p14:tracePt t="701323" x="1562100" y="6546850"/>
          <p14:tracePt t="701340" x="1574800" y="6540500"/>
          <p14:tracePt t="701357" x="1581150" y="6534150"/>
          <p14:tracePt t="701373" x="1587500" y="6527800"/>
          <p14:tracePt t="701424" x="1587500" y="6515100"/>
          <p14:tracePt t="701439" x="1587500" y="6508750"/>
          <p14:tracePt t="701456" x="1587500" y="6496050"/>
          <p14:tracePt t="701473" x="1587500" y="6483350"/>
          <p14:tracePt t="701490" x="1581150" y="6470650"/>
          <p14:tracePt t="701506" x="1568450" y="6464300"/>
          <p14:tracePt t="701523" x="1549400" y="6451600"/>
          <p14:tracePt t="701538" x="1536700" y="6438900"/>
          <p14:tracePt t="701557" x="1524000" y="6432550"/>
          <p14:tracePt t="701573" x="1504950" y="6419850"/>
          <p14:tracePt t="701589" x="1498600" y="6419850"/>
          <p14:tracePt t="701606" x="1498600" y="6413500"/>
          <p14:tracePt t="701623" x="1485900" y="6413500"/>
          <p14:tracePt t="701640" x="1454150" y="6413500"/>
          <p14:tracePt t="701642" x="1441450" y="6413500"/>
          <p14:tracePt t="701656" x="1435100" y="6413500"/>
          <p14:tracePt t="702220" x="1428750" y="6419850"/>
          <p14:tracePt t="709550" x="1422400" y="6419850"/>
          <p14:tracePt t="709564" x="1409700" y="6413500"/>
          <p14:tracePt t="709582" x="1333500" y="6343650"/>
          <p14:tracePt t="709597" x="1308100" y="6299200"/>
          <p14:tracePt t="709598" x="1282700" y="6261100"/>
          <p14:tracePt t="709614" x="1231900" y="6197600"/>
          <p14:tracePt t="709632" x="1187450" y="6159500"/>
          <p14:tracePt t="709648" x="1155700" y="6140450"/>
          <p14:tracePt t="709650" x="1123950" y="6127750"/>
          <p14:tracePt t="709665" x="1073150" y="6127750"/>
          <p14:tracePt t="709680" x="1047750" y="6127750"/>
          <p14:tracePt t="709696" x="1035050" y="6134100"/>
          <p14:tracePt t="709715" x="1022350" y="6140450"/>
          <p14:tracePt t="709730" x="1009650" y="6153150"/>
          <p14:tracePt t="709748" x="996950" y="6172200"/>
          <p14:tracePt t="709765" x="977900" y="6216650"/>
          <p14:tracePt t="709780" x="971550" y="6305550"/>
          <p14:tracePt t="709797" x="1003300" y="6381750"/>
          <p14:tracePt t="709814" x="1073150" y="6445250"/>
          <p14:tracePt t="709831" x="1219200" y="6502400"/>
          <p14:tracePt t="709847" x="1308100" y="6521450"/>
          <p14:tracePt t="709863" x="1333500" y="6521450"/>
          <p14:tracePt t="709897" x="1333500" y="6527800"/>
          <p14:tracePt t="709913" x="1365250" y="6540500"/>
          <p14:tracePt t="709930" x="1390650" y="6546850"/>
          <p14:tracePt t="709947" x="1428750" y="6546850"/>
          <p14:tracePt t="709963" x="1473200" y="6546850"/>
          <p14:tracePt t="709980" x="1524000" y="6527800"/>
          <p14:tracePt t="709997" x="1543050" y="6515100"/>
          <p14:tracePt t="710014" x="1549400" y="6508750"/>
          <p14:tracePt t="710033" x="1562100" y="6508750"/>
          <p14:tracePt t="710047" x="1587500" y="6515100"/>
          <p14:tracePt t="710049" x="1612900" y="6521450"/>
          <p14:tracePt t="710063" x="1631950" y="6527800"/>
          <p14:tracePt t="710080" x="1663700" y="6534150"/>
          <p14:tracePt t="710099" x="1701800" y="6534150"/>
          <p14:tracePt t="710114" x="1733550" y="6515100"/>
          <p14:tracePt t="710130" x="1758950" y="6496050"/>
          <p14:tracePt t="710147" x="1809750" y="6445250"/>
          <p14:tracePt t="710164" x="1835150" y="6407150"/>
          <p14:tracePt t="710180" x="1866900" y="6362700"/>
          <p14:tracePt t="710197" x="1879600" y="6350000"/>
          <p14:tracePt t="710213" x="1879600" y="6343650"/>
          <p14:tracePt t="710230" x="1854200" y="6343650"/>
          <p14:tracePt t="710247" x="1816100" y="6343650"/>
          <p14:tracePt t="710266" x="1733550" y="6343650"/>
          <p14:tracePt t="710282" x="1682750" y="6343650"/>
          <p14:tracePt t="710297" x="1651000" y="6343650"/>
          <p14:tracePt t="710314" x="1568450" y="6330950"/>
          <p14:tracePt t="710331" x="1543050" y="6330950"/>
          <p14:tracePt t="710349" x="1543050" y="6350000"/>
          <p14:tracePt t="710364" x="1536700" y="6356350"/>
          <p14:tracePt t="710380" x="1536700" y="6362700"/>
          <p14:tracePt t="710398" x="1543050" y="6375400"/>
          <p14:tracePt t="710415" x="1549400" y="6394450"/>
          <p14:tracePt t="710433" x="1568450" y="6407150"/>
          <p14:tracePt t="710436" x="1568450" y="6413500"/>
          <p14:tracePt t="710447" x="1574800" y="6426200"/>
          <p14:tracePt t="710464" x="1587500" y="6451600"/>
          <p14:tracePt t="710480" x="1587500" y="6496050"/>
          <p14:tracePt t="710497" x="1581150" y="6527800"/>
          <p14:tracePt t="710514" x="1574800" y="6546850"/>
          <p14:tracePt t="710530" x="1555750" y="6578600"/>
          <p14:tracePt t="710532" x="1536700" y="6591300"/>
          <p14:tracePt t="710548" x="1530350" y="6597650"/>
          <p14:tracePt t="710550" x="1524000" y="6604000"/>
          <p14:tracePt t="710567" x="1511300" y="6616700"/>
          <p14:tracePt t="710581" x="1511300" y="6623050"/>
          <p14:tracePt t="710597" x="1504950" y="6623050"/>
          <p14:tracePt t="710766" x="1504950" y="6610350"/>
          <p14:tracePt t="710774" x="1504950" y="6604000"/>
          <p14:tracePt t="710783" x="1498600" y="6597650"/>
          <p14:tracePt t="710798" x="1485900" y="6578600"/>
          <p14:tracePt t="710815" x="1479550" y="6572250"/>
          <p14:tracePt t="710833" x="1441450" y="6546850"/>
          <p14:tracePt t="710848" x="1416050" y="6534150"/>
          <p14:tracePt t="710864" x="1384300" y="6534150"/>
          <p14:tracePt t="710881" x="1333500" y="6534150"/>
          <p14:tracePt t="710899" x="1295400" y="6540500"/>
          <p14:tracePt t="710914" x="1263650" y="6553200"/>
          <p14:tracePt t="710931" x="1238250" y="6584950"/>
          <p14:tracePt t="710948" x="1219200" y="6616700"/>
          <p14:tracePt t="710964" x="1206500" y="6642100"/>
          <p14:tracePt t="710981" x="1200150" y="6667500"/>
          <p14:tracePt t="711033" x="1282700" y="6756400"/>
          <p14:tracePt t="711050" x="1333500" y="6775450"/>
          <p14:tracePt t="711064" x="1409700" y="6794500"/>
          <p14:tracePt t="711081" x="1504950" y="6800850"/>
          <p14:tracePt t="711098" x="1619250" y="6788150"/>
          <p14:tracePt t="711114" x="1720850" y="6756400"/>
          <p14:tracePt t="711131" x="1803400" y="6718300"/>
          <p14:tracePt t="711148" x="1854200" y="6699250"/>
          <p14:tracePt t="711164" x="1873250" y="6686550"/>
          <p14:tracePt t="711181" x="1905000" y="6673850"/>
          <p14:tracePt t="711198" x="1917700" y="6654800"/>
          <p14:tracePt t="711215" x="1917700" y="6642100"/>
          <p14:tracePt t="711218" x="1917700" y="6629400"/>
          <p14:tracePt t="711233" x="1885950" y="6597650"/>
          <p14:tracePt t="711248" x="1879600" y="6597650"/>
          <p14:tracePt t="711264" x="1835150" y="6572250"/>
          <p14:tracePt t="711280" x="1784350" y="6553200"/>
          <p14:tracePt t="711298" x="1695450" y="6546850"/>
          <p14:tracePt t="711314" x="1631950" y="6540500"/>
          <p14:tracePt t="711331" x="1581150" y="6540500"/>
          <p14:tracePt t="711348" x="1543050" y="6540500"/>
          <p14:tracePt t="711365" x="1498600" y="6546850"/>
          <p14:tracePt t="711381" x="1454150" y="6565900"/>
          <p14:tracePt t="711398" x="1403350" y="6597650"/>
          <p14:tracePt t="711415" x="1371600" y="6616700"/>
          <p14:tracePt t="711431" x="1352550" y="6642100"/>
          <p14:tracePt t="711448" x="1346200" y="6699250"/>
          <p14:tracePt t="711464" x="1352550" y="6737350"/>
          <p14:tracePt t="711482" x="1371600" y="6769100"/>
          <p14:tracePt t="711498" x="1403350" y="6800850"/>
          <p14:tracePt t="711514" x="1441450" y="6813550"/>
          <p14:tracePt t="711516" x="1454150" y="6819900"/>
          <p14:tracePt t="711531" x="1466850" y="6826250"/>
          <p14:tracePt t="711549" x="1511300" y="6832600"/>
          <p14:tracePt t="711671" x="1511300" y="6826250"/>
          <p14:tracePt t="711692" x="1511300" y="6813550"/>
          <p14:tracePt t="711698" x="1504950" y="6807200"/>
          <p14:tracePt t="711715" x="1492250" y="6794500"/>
          <p14:tracePt t="711732" x="1485900" y="6781800"/>
          <p14:tracePt t="711748" x="1473200" y="6769100"/>
          <p14:tracePt t="711766" x="1460500" y="6750050"/>
          <p14:tracePt t="712033" x="1466850" y="6743700"/>
          <p14:tracePt t="712043" x="1473200" y="6737350"/>
          <p14:tracePt t="712051" x="1479550" y="6731000"/>
          <p14:tracePt t="712066" x="1504950" y="6724650"/>
          <p14:tracePt t="712082" x="1524000" y="6724650"/>
          <p14:tracePt t="712098" x="1530350" y="6724650"/>
          <p14:tracePt t="712323" x="1517650" y="6737350"/>
          <p14:tracePt t="712330" x="1504950" y="6743700"/>
          <p14:tracePt t="712347" x="1492250" y="6750050"/>
          <p14:tracePt t="712355" x="1492250" y="6756400"/>
          <p14:tracePt t="712383" x="1485900" y="6756400"/>
          <p14:tracePt t="712456" x="1485900" y="6750050"/>
          <p14:tracePt t="712623" x="1492250" y="6750050"/>
          <p14:tracePt t="712636" x="1492250" y="6743700"/>
          <p14:tracePt t="712653" x="1498600" y="6737350"/>
          <p14:tracePt t="712685" x="1504950" y="6731000"/>
          <p14:tracePt t="712700" x="1504950" y="6724650"/>
          <p14:tracePt t="712733" x="1511300" y="6718300"/>
          <p14:tracePt t="713019" x="1511300" y="6711950"/>
          <p14:tracePt t="713034" x="1517650" y="6711950"/>
          <p14:tracePt t="713186" x="1517650" y="6705600"/>
          <p14:tracePt t="713266" x="1524000" y="6705600"/>
          <p14:tracePt t="713564" x="1524000" y="6699250"/>
          <p14:tracePt t="713570" x="1530350" y="6692900"/>
          <p14:tracePt t="713583" x="1530350" y="6686550"/>
          <p14:tracePt t="713600" x="1536700" y="6673850"/>
          <p14:tracePt t="713617" x="1543050" y="6667500"/>
          <p14:tracePt t="713636" x="1549400" y="6642100"/>
          <p14:tracePt t="713650" x="1549400" y="6635750"/>
          <p14:tracePt t="713667" x="1555750" y="6616700"/>
          <p14:tracePt t="713684" x="1555750" y="6604000"/>
          <p14:tracePt t="713700" x="1555750" y="6591300"/>
          <p14:tracePt t="713716" x="1549400" y="6553200"/>
          <p14:tracePt t="713733" x="1536700" y="6521450"/>
          <p14:tracePt t="713750" x="1524000" y="6496050"/>
          <p14:tracePt t="713768" x="1492250" y="6464300"/>
          <p14:tracePt t="713784" x="1454150" y="6432550"/>
          <p14:tracePt t="713800" x="1384300" y="6400800"/>
          <p14:tracePt t="713817" x="1314450" y="6375400"/>
          <p14:tracePt t="713833" x="1250950" y="6356350"/>
          <p14:tracePt t="713850" x="1225550" y="6356350"/>
          <p14:tracePt t="713867" x="1193800" y="6407150"/>
          <p14:tracePt t="713870" x="1181100" y="6438900"/>
          <p14:tracePt t="713888" x="1174750" y="6502400"/>
          <p14:tracePt t="713900" x="1168400" y="6534150"/>
          <p14:tracePt t="713901" x="1168400" y="6565900"/>
          <p14:tracePt t="713917" x="1168400" y="6578600"/>
          <p14:tracePt t="713934" x="1212850" y="6635750"/>
          <p14:tracePt t="713950" x="1295400" y="6642100"/>
          <p14:tracePt t="713967" x="1479550" y="6584950"/>
          <p14:tracePt t="713983" x="1644650" y="6496050"/>
          <p14:tracePt t="714000" x="1739900" y="6381750"/>
          <p14:tracePt t="714017" x="1752600" y="6273800"/>
          <p14:tracePt t="714035" x="1695450" y="6242050"/>
          <p14:tracePt t="714050" x="1606550" y="6242050"/>
          <p14:tracePt t="714067" x="1466850" y="6273800"/>
          <p14:tracePt t="714084" x="1301750" y="6299200"/>
          <p14:tracePt t="714085" x="1219200" y="6311900"/>
          <p14:tracePt t="714101" x="1028700" y="6318250"/>
          <p14:tracePt t="714117" x="958850" y="6318250"/>
          <p14:tracePt t="714118" x="908050" y="6324600"/>
          <p14:tracePt t="714133" x="876300" y="6330950"/>
          <p14:tracePt t="714135" x="869950" y="6330950"/>
          <p14:tracePt t="714150" x="876300" y="6337300"/>
          <p14:tracePt t="714153" x="889000" y="6343650"/>
          <p14:tracePt t="714170" x="1009650" y="6356350"/>
          <p14:tracePt t="714183" x="1200150" y="6362700"/>
          <p14:tracePt t="714200" x="1339850" y="6375400"/>
          <p14:tracePt t="714217" x="1422400" y="6375400"/>
          <p14:tracePt t="714234" x="1441450" y="6381750"/>
          <p14:tracePt t="714285" x="1428750" y="6381750"/>
          <p14:tracePt t="714300" x="1416050" y="6381750"/>
          <p14:tracePt t="714317" x="1409700" y="6381750"/>
          <p14:tracePt t="714334" x="1403350" y="6388100"/>
          <p14:tracePt t="714398" x="1397000" y="6394450"/>
          <p14:tracePt t="714462" x="1390650" y="6394450"/>
          <p14:tracePt t="714584" x="1377950" y="6394450"/>
          <p14:tracePt t="714591" x="1365250" y="6394450"/>
          <p14:tracePt t="714601" x="1320800" y="6394450"/>
          <p14:tracePt t="714617" x="1244600" y="6388100"/>
          <p14:tracePt t="714634" x="1181100" y="6369050"/>
          <p14:tracePt t="714651" x="1111250" y="6343650"/>
          <p14:tracePt t="714668" x="1035050" y="6305550"/>
          <p14:tracePt t="714686" x="971550" y="6261100"/>
          <p14:tracePt t="714701" x="939800" y="6235700"/>
          <p14:tracePt t="714769" x="946150" y="6242050"/>
          <p14:tracePt t="714776" x="958850" y="6254750"/>
          <p14:tracePt t="714784" x="990600" y="6280150"/>
          <p14:tracePt t="714801" x="1104900" y="6356350"/>
          <p14:tracePt t="714818" x="1238250" y="6407150"/>
          <p14:tracePt t="714834" x="1352550" y="6432550"/>
          <p14:tracePt t="714851" x="1422400" y="6445250"/>
          <p14:tracePt t="714867" x="1479550" y="6445250"/>
          <p14:tracePt t="714883" x="1524000" y="6438900"/>
          <p14:tracePt t="714901" x="1549400" y="6419850"/>
          <p14:tracePt t="714917" x="1568450" y="6400800"/>
          <p14:tracePt t="714934" x="1587500" y="6369050"/>
          <p14:tracePt t="714951" x="1593850" y="6343650"/>
          <p14:tracePt t="714955" x="1593850" y="6330950"/>
          <p14:tracePt t="714970" x="1593850" y="6311900"/>
          <p14:tracePt t="715002" x="1581150" y="6305550"/>
          <p14:tracePt t="715020" x="1568450" y="6305550"/>
          <p14:tracePt t="715035" x="1543050" y="6305550"/>
          <p14:tracePt t="715051" x="1511300" y="6305550"/>
          <p14:tracePt t="715068" x="1492250" y="6305550"/>
          <p14:tracePt t="715086" x="1479550" y="6299200"/>
          <p14:tracePt t="715116" x="1473200" y="6299200"/>
          <p14:tracePt t="715232" x="1466850" y="6299200"/>
          <p14:tracePt t="715269" x="1460500" y="6299200"/>
          <p14:tracePt t="715276" x="1460500" y="6305550"/>
          <p14:tracePt t="715293" x="1454150" y="6330950"/>
          <p14:tracePt t="715301" x="1447800" y="6343650"/>
          <p14:tracePt t="715318" x="1428750" y="6369050"/>
          <p14:tracePt t="715335" x="1403350" y="6407150"/>
          <p14:tracePt t="715351" x="1397000" y="6432550"/>
          <p14:tracePt t="715370" x="1390650" y="6457950"/>
          <p14:tracePt t="715385" x="1384300" y="6489700"/>
          <p14:tracePt t="715402" x="1377950" y="6496050"/>
          <p14:tracePt t="715404" x="1377950" y="6502400"/>
          <p14:tracePt t="715422" x="1371600" y="6508750"/>
          <p14:tracePt t="715451" x="1365250" y="6508750"/>
          <p14:tracePt t="715469" x="1358900" y="6521450"/>
          <p14:tracePt t="715546" x="1365250" y="6508750"/>
          <p14:tracePt t="715552" x="1371600" y="6502400"/>
          <p14:tracePt t="715568" x="1384300" y="6489700"/>
          <p14:tracePt t="715585" x="1390650" y="6483350"/>
          <p14:tracePt t="715601" x="1397000" y="6477000"/>
          <p14:tracePt t="715667" x="1403350" y="6483350"/>
          <p14:tracePt t="715675" x="1409700" y="6489700"/>
          <p14:tracePt t="715702" x="1416050" y="6496050"/>
          <p14:tracePt t="715718" x="1416050" y="6502400"/>
          <p14:tracePt t="715735" x="1422400" y="6502400"/>
          <p14:tracePt t="715827" x="1428750" y="6502400"/>
          <p14:tracePt t="715891" x="1428750" y="6508750"/>
          <p14:tracePt t="715907" x="1441450" y="6508750"/>
          <p14:tracePt t="715915" x="1473200" y="6508750"/>
          <p14:tracePt t="715924" x="1498600" y="6508750"/>
          <p14:tracePt t="715935" x="1524000" y="6508750"/>
          <p14:tracePt t="715952" x="1568450" y="6502400"/>
          <p14:tracePt t="715968" x="1606550" y="6496050"/>
          <p14:tracePt t="715985" x="1625600" y="6489700"/>
          <p14:tracePt t="715987" x="1631950" y="6489700"/>
          <p14:tracePt t="716035" x="1638300" y="6489700"/>
          <p14:tracePt t="716068" x="1638300" y="6483350"/>
          <p14:tracePt t="716157" x="1631950" y="6483350"/>
          <p14:tracePt t="716174" x="1625600" y="6483350"/>
          <p14:tracePt t="716185" x="1625600" y="6477000"/>
          <p14:tracePt t="716202" x="1619250" y="6470650"/>
          <p14:tracePt t="716283" x="1612900" y="6470650"/>
          <p14:tracePt t="716348" x="1612900" y="6464300"/>
          <p14:tracePt t="716373" x="1612900" y="6451600"/>
          <p14:tracePt t="716539" x="1606550" y="6457950"/>
          <p14:tracePt t="716554" x="1600200" y="6464300"/>
          <p14:tracePt t="716569" x="1587500" y="6477000"/>
          <p14:tracePt t="716586" x="1574800" y="6483350"/>
          <p14:tracePt t="716603" x="1568450" y="6489700"/>
          <p14:tracePt t="716621" x="1562100" y="6502400"/>
          <p14:tracePt t="716636" x="1555750" y="6502400"/>
          <p14:tracePt t="716653" x="1549400" y="6502400"/>
          <p14:tracePt t="716670" x="1549400" y="6508750"/>
          <p14:tracePt t="716702" x="1543050" y="6521450"/>
          <p14:tracePt t="716719" x="1536700" y="6540500"/>
          <p14:tracePt t="716738" x="1530350" y="6553200"/>
          <p14:tracePt t="716756" x="1524000" y="6578600"/>
          <p14:tracePt t="716769" x="1517650" y="6597650"/>
          <p14:tracePt t="716786" x="1517650" y="6604000"/>
          <p14:tracePt t="716836" x="1517650" y="6610350"/>
          <p14:tracePt t="716853" x="1511300" y="6610350"/>
          <p14:tracePt t="716932" x="1511300" y="6604000"/>
          <p14:tracePt t="716953" x="1511300" y="6597650"/>
          <p14:tracePt t="716970" x="1517650" y="6591300"/>
          <p14:tracePt t="716986" x="1517650" y="6584950"/>
          <p14:tracePt t="717150" x="1511300" y="6591300"/>
          <p14:tracePt t="717170" x="1498600" y="6591300"/>
          <p14:tracePt t="717186" x="1498600" y="6597650"/>
          <p14:tracePt t="717203" x="1492250" y="6597650"/>
          <p14:tracePt t="717340" x="1492250" y="6584950"/>
          <p14:tracePt t="717359" x="1492250" y="6578600"/>
          <p14:tracePt t="717371" x="1492250" y="6565900"/>
          <p14:tracePt t="717387" x="1485900" y="6534150"/>
          <p14:tracePt t="717408" x="1485900" y="6521450"/>
          <p14:tracePt t="717427" x="1473200" y="6508750"/>
          <p14:tracePt t="717438" x="1466850" y="6502400"/>
          <p14:tracePt t="717456" x="1460500" y="6502400"/>
          <p14:tracePt t="717470" x="1428750" y="6508750"/>
          <p14:tracePt t="717488" x="1409700" y="6515100"/>
          <p14:tracePt t="717503" x="1390650" y="6521450"/>
          <p14:tracePt t="717536" x="1384300" y="6527800"/>
          <p14:tracePt t="717572" x="1384300" y="6534150"/>
          <p14:tracePt t="717586" x="1384300" y="6540500"/>
          <p14:tracePt t="717605" x="1384300" y="6546850"/>
          <p14:tracePt t="717620" x="1384300" y="6559550"/>
          <p14:tracePt t="717636" x="1384300" y="6565900"/>
          <p14:tracePt t="717655" x="1377950" y="6584950"/>
          <p14:tracePt t="717687" x="1377950" y="6591300"/>
          <p14:tracePt t="717754" x="1403350" y="6584950"/>
          <p14:tracePt t="717770" x="1447800" y="6565900"/>
          <p14:tracePt t="717787" x="1492250" y="6534150"/>
          <p14:tracePt t="717804" x="1536700" y="6502400"/>
          <p14:tracePt t="717822" x="1562100" y="6477000"/>
          <p14:tracePt t="717837" x="1568450" y="6477000"/>
          <p14:tracePt t="717838" x="1568450" y="6470650"/>
          <p14:tracePt t="717854" x="1568450" y="6457950"/>
          <p14:tracePt t="717870" x="1562100" y="6438900"/>
          <p14:tracePt t="717889" x="1530350" y="6419850"/>
          <p14:tracePt t="717904" x="1485900" y="6388100"/>
          <p14:tracePt t="717920" x="1428750" y="6362700"/>
          <p14:tracePt t="717937" x="1384300" y="6330950"/>
          <p14:tracePt t="717954" x="1339850" y="6299200"/>
          <p14:tracePt t="717970" x="1314450" y="6280150"/>
          <p14:tracePt t="717987" x="1289050" y="6267450"/>
          <p14:tracePt t="718003" x="1257300" y="6261100"/>
          <p14:tracePt t="718020" x="1212850" y="6305550"/>
          <p14:tracePt t="718038" x="1181100" y="6381750"/>
          <p14:tracePt t="718054" x="1162050" y="6464300"/>
          <p14:tracePt t="718070" x="1149350" y="6578600"/>
          <p14:tracePt t="718088" x="1149350" y="6623050"/>
          <p14:tracePt t="718162" x="1371600" y="6673850"/>
          <p14:tracePt t="718170" x="1397000" y="6667500"/>
          <p14:tracePt t="718187" x="1466850" y="6642100"/>
          <p14:tracePt t="718204" x="1517650" y="6616700"/>
          <p14:tracePt t="718223" x="1549400" y="6604000"/>
          <p14:tracePt t="718237" x="1568450" y="6591300"/>
          <p14:tracePt t="718254" x="1574800" y="6584950"/>
          <p14:tracePt t="718287" x="1574800" y="6578600"/>
          <p14:tracePt t="718320" x="1568450" y="6578600"/>
          <p14:tracePt t="718354" x="1568450" y="6572250"/>
          <p14:tracePt t="718369" x="1574800" y="6559550"/>
          <p14:tracePt t="718387" x="1587500" y="6546850"/>
          <p14:tracePt t="718404" x="1619250" y="6515100"/>
          <p14:tracePt t="718420" x="1638300" y="6489700"/>
          <p14:tracePt t="718437" x="1651000" y="6464300"/>
          <p14:tracePt t="718455" x="1663700" y="6432550"/>
          <p14:tracePt t="718470" x="1663700" y="6419850"/>
          <p14:tracePt t="718486" x="1657350" y="6413500"/>
          <p14:tracePt t="718504" x="1638300" y="6413500"/>
          <p14:tracePt t="718520" x="1625600" y="6413500"/>
          <p14:tracePt t="718538" x="1612900" y="6413500"/>
          <p14:tracePt t="718556" x="1593850" y="6400800"/>
          <p14:tracePt t="718570" x="1581150" y="6394450"/>
          <p14:tracePt t="718572" x="1574800" y="6381750"/>
          <p14:tracePt t="718587" x="1555750" y="6362700"/>
          <p14:tracePt t="718607" x="1536700" y="6337300"/>
          <p14:tracePt t="718622" x="1530350" y="6318250"/>
          <p14:tracePt t="718637" x="1517650" y="6292850"/>
          <p14:tracePt t="718655" x="1511300" y="6280150"/>
          <p14:tracePt t="718671" x="1504950" y="6280150"/>
          <p14:tracePt t="718704" x="1504950" y="6299200"/>
          <p14:tracePt t="718721" x="1504950" y="6318250"/>
          <p14:tracePt t="718737" x="1504950" y="6324600"/>
          <p14:tracePt t="718754" x="1498600" y="6343650"/>
          <p14:tracePt t="718771" x="1492250" y="6362700"/>
          <p14:tracePt t="718787" x="1479550" y="6381750"/>
          <p14:tracePt t="718804" x="1460500" y="6407150"/>
          <p14:tracePt t="718821" x="1435100" y="6419850"/>
          <p14:tracePt t="718838" x="1428750" y="6426200"/>
          <p14:tracePt t="718854" x="1409700" y="6438900"/>
          <p14:tracePt t="718930" x="1409700" y="6432550"/>
          <p14:tracePt t="718955" x="1409700" y="6426200"/>
          <p14:tracePt t="718988" x="1409700" y="6419850"/>
          <p14:tracePt t="719081" x="1403350" y="6419850"/>
          <p14:tracePt t="719102" x="1397000" y="6419850"/>
          <p14:tracePt t="719123" x="1390650" y="6419850"/>
          <p14:tracePt t="719138" x="1390650" y="6413500"/>
          <p14:tracePt t="719154" x="1384300" y="6413500"/>
          <p14:tracePt t="719172" x="1377950" y="6400800"/>
          <p14:tracePt t="719190" x="1371600" y="6388100"/>
          <p14:tracePt t="719204" x="1371600" y="6375400"/>
          <p14:tracePt t="719221" x="1358900" y="6330950"/>
          <p14:tracePt t="719240" x="1346200" y="6280150"/>
          <p14:tracePt t="719254" x="1327150" y="6242050"/>
          <p14:tracePt t="719271" x="1308100" y="6210300"/>
          <p14:tracePt t="719287" x="1276350" y="6178550"/>
          <p14:tracePt t="719304" x="1263650" y="6159500"/>
          <p14:tracePt t="719356" x="1263650" y="6153150"/>
          <p14:tracePt t="719371" x="1263650" y="6146800"/>
          <p14:tracePt t="719388" x="1263650" y="6134100"/>
          <p14:tracePt t="719405" x="1263650" y="6127750"/>
          <p14:tracePt t="719508" x="1263650" y="6121400"/>
          <p14:tracePt t="719536" x="1263650" y="6115050"/>
          <p14:tracePt t="719554" x="1263650" y="6108700"/>
          <p14:tracePt t="719571" x="1263650" y="6102350"/>
          <p14:tracePt t="719660" x="1263650" y="6108700"/>
          <p14:tracePt t="719668" x="1257300" y="6108700"/>
          <p14:tracePt t="719691" x="1257300" y="6115050"/>
          <p14:tracePt t="719714" x="1250950" y="6115050"/>
          <p14:tracePt t="719813" x="1244600" y="6115050"/>
          <p14:tracePt t="719820" x="1238250" y="6115050"/>
          <p14:tracePt t="719838" x="1231900" y="6115050"/>
          <p14:tracePt t="719887" x="1225550" y="6115050"/>
          <p14:tracePt t="719904" x="1212850" y="6102350"/>
          <p14:tracePt t="719921" x="1174750" y="6089650"/>
          <p14:tracePt t="719937" x="1155700" y="6076950"/>
          <p14:tracePt t="719954" x="1098550" y="6070600"/>
          <p14:tracePt t="719973" x="996950" y="6070600"/>
          <p14:tracePt t="719988" x="977900" y="6076950"/>
          <p14:tracePt t="720004" x="977900" y="6083300"/>
          <p14:tracePt t="720022" x="977900" y="6108700"/>
          <p14:tracePt t="720039" x="990600" y="6115050"/>
          <p14:tracePt t="720054" x="1009650" y="6121400"/>
          <p14:tracePt t="720071" x="1009650" y="6134100"/>
          <p14:tracePt t="720089" x="990600" y="6134100"/>
          <p14:tracePt t="720108" x="927100" y="6134100"/>
          <p14:tracePt t="720475" x="914400" y="6121400"/>
          <p14:tracePt t="720492" x="876300" y="6089650"/>
          <p14:tracePt t="720506" x="831850" y="6026150"/>
          <p14:tracePt t="720522" x="806450" y="5962650"/>
          <p14:tracePt t="720539" x="774700" y="5905500"/>
          <p14:tracePt t="720562" x="736600" y="5829300"/>
          <p14:tracePt t="720572" x="730250" y="5791200"/>
          <p14:tracePt t="720589" x="717550" y="5702300"/>
          <p14:tracePt t="720611" x="723900" y="5549900"/>
          <p14:tracePt t="720628" x="742950" y="5467350"/>
          <p14:tracePt t="720639" x="755650" y="5441950"/>
          <p14:tracePt t="720656" x="806450" y="5378450"/>
          <p14:tracePt t="720672" x="850900" y="5327650"/>
          <p14:tracePt t="720690" x="889000" y="5270500"/>
          <p14:tracePt t="720706" x="889000" y="5264150"/>
          <p14:tracePt t="720722" x="882650" y="5257800"/>
          <p14:tracePt t="720740" x="876300" y="5251450"/>
          <p14:tracePt t="720756" x="869950" y="5251450"/>
          <p14:tracePt t="720772" x="869950" y="5257800"/>
          <p14:tracePt t="720811" x="876300" y="5257800"/>
          <p14:tracePt t="720823" x="895350" y="5257800"/>
          <p14:tracePt t="720839" x="920750" y="5251450"/>
          <p14:tracePt t="720856" x="939800" y="5245100"/>
          <p14:tracePt t="720873" x="946150" y="5245100"/>
          <p14:tracePt t="720907" x="965200" y="5257800"/>
          <p14:tracePt t="720923" x="1009650" y="5276850"/>
          <p14:tracePt t="720940" x="1060450" y="5302250"/>
          <p14:tracePt t="720958" x="1143000" y="5340350"/>
          <p14:tracePt t="720973" x="1212850" y="5372100"/>
          <p14:tracePt t="720989" x="1238250" y="5384800"/>
          <p14:tracePt t="721006" x="1339850" y="5429250"/>
          <p14:tracePt t="721024" x="1409700" y="5448300"/>
          <p14:tracePt t="721039" x="1447800" y="5467350"/>
          <p14:tracePt t="721056" x="1466850" y="5473700"/>
          <p14:tracePt t="721073" x="1479550" y="5480050"/>
          <p14:tracePt t="721116" x="1485900" y="5480050"/>
          <p14:tracePt t="721140" x="1492250" y="5480050"/>
          <p14:tracePt t="721158" x="1492250" y="5467350"/>
          <p14:tracePt t="721175" x="1492250" y="5454650"/>
          <p14:tracePt t="721177" x="1485900" y="5435600"/>
          <p14:tracePt t="721189" x="1473200" y="5422900"/>
          <p14:tracePt t="721206" x="1435100" y="5391150"/>
          <p14:tracePt t="721223" x="1409700" y="5378450"/>
          <p14:tracePt t="721239" x="1352550" y="5359400"/>
          <p14:tracePt t="721256" x="1295400" y="5346700"/>
          <p14:tracePt t="721273" x="1250950" y="5334000"/>
          <p14:tracePt t="721276" x="1225550" y="5334000"/>
          <p14:tracePt t="721293" x="1181100" y="5334000"/>
          <p14:tracePt t="721306" x="1130300" y="5334000"/>
          <p14:tracePt t="721323" x="1085850" y="5334000"/>
          <p14:tracePt t="721342" x="1035050" y="5340350"/>
          <p14:tracePt t="721359" x="984250" y="5340350"/>
          <p14:tracePt t="721373" x="939800" y="5340350"/>
          <p14:tracePt t="721389" x="908050" y="5334000"/>
          <p14:tracePt t="721409" x="895350" y="5327650"/>
          <p14:tracePt t="721428" x="889000" y="5321300"/>
          <p14:tracePt t="721439" x="882650" y="5321300"/>
          <p14:tracePt t="721456" x="819150" y="5327650"/>
          <p14:tracePt t="721473" x="692150" y="5346700"/>
          <p14:tracePt t="721490" x="552450" y="5359400"/>
          <p14:tracePt t="721506" x="412750" y="5365750"/>
          <p14:tracePt t="721523" x="254000" y="5372100"/>
          <p14:tracePt t="721540" x="215900" y="5378450"/>
          <p14:tracePt t="721556" x="215900" y="5384800"/>
          <p14:tracePt t="721573" x="222250" y="5397500"/>
          <p14:tracePt t="721590" x="266700" y="5435600"/>
          <p14:tracePt t="721607" x="336550" y="5473700"/>
          <p14:tracePt t="721623" x="381000" y="5511800"/>
          <p14:tracePt t="721640" x="387350" y="5543550"/>
          <p14:tracePt t="721656" x="387350" y="5568950"/>
          <p14:tracePt t="721673" x="387350" y="5594350"/>
          <p14:tracePt t="721689" x="387350" y="5626100"/>
          <p14:tracePt t="721707" x="393700" y="5657850"/>
          <p14:tracePt t="721723" x="431800" y="5695950"/>
          <p14:tracePt t="721726" x="469900" y="5721350"/>
          <p14:tracePt t="721741" x="558800" y="5772150"/>
          <p14:tracePt t="721759" x="723900" y="5822950"/>
          <p14:tracePt t="721775" x="850900" y="5842000"/>
          <p14:tracePt t="721790" x="952500" y="5867400"/>
          <p14:tracePt t="721807" x="958850" y="5867400"/>
          <p14:tracePt t="721823" x="958850" y="5880100"/>
          <p14:tracePt t="721825" x="946150" y="5880100"/>
          <p14:tracePt t="721840" x="920750" y="5880100"/>
          <p14:tracePt t="721857" x="901700" y="5867400"/>
          <p14:tracePt t="721874" x="889000" y="5854700"/>
          <p14:tracePt t="721891" x="869950" y="5835650"/>
          <p14:tracePt t="721907" x="863600" y="5810250"/>
          <p14:tracePt t="721923" x="857250" y="5797550"/>
          <p14:tracePt t="723191" x="850900" y="5797550"/>
          <p14:tracePt t="723198" x="844550" y="5797550"/>
          <p14:tracePt t="723208" x="819150" y="5803900"/>
          <p14:tracePt t="723225" x="768350" y="5829300"/>
          <p14:tracePt t="723241" x="736600" y="5835650"/>
          <p14:tracePt t="723258" x="723900" y="5842000"/>
          <p14:tracePt t="723276" x="736600" y="5848350"/>
          <p14:tracePt t="723293" x="774700" y="5861050"/>
          <p14:tracePt t="723308" x="806450" y="5867400"/>
          <p14:tracePt t="723310" x="825500" y="5861050"/>
          <p14:tracePt t="723325" x="850900" y="5854700"/>
          <p14:tracePt t="723342" x="908050" y="5842000"/>
          <p14:tracePt t="723360" x="990600" y="5829300"/>
          <p14:tracePt t="723374" x="1073150" y="5816600"/>
          <p14:tracePt t="723391" x="1130300" y="5797550"/>
          <p14:tracePt t="723408" x="1162050" y="5791200"/>
          <p14:tracePt t="723425" x="1168400" y="5784850"/>
          <p14:tracePt t="723458" x="1181100" y="5784850"/>
          <p14:tracePt t="723475" x="1225550" y="5778500"/>
          <p14:tracePt t="723492" x="1250950" y="5778500"/>
          <p14:tracePt t="723508" x="1308100" y="5778500"/>
          <p14:tracePt t="723525" x="1346200" y="5778500"/>
          <p14:tracePt t="723541" x="1377950" y="5778500"/>
          <p14:tracePt t="723558" x="1403350" y="5772150"/>
          <p14:tracePt t="723574" x="1441450" y="5772150"/>
          <p14:tracePt t="723591" x="1479550" y="5772150"/>
          <p14:tracePt t="723611" x="1517650" y="5765800"/>
          <p14:tracePt t="723628" x="1536700" y="5753100"/>
          <p14:tracePt t="723642" x="1543050" y="5740400"/>
          <p14:tracePt t="723658" x="1562100" y="5708650"/>
          <p14:tracePt t="723677" x="1568450" y="5683250"/>
          <p14:tracePt t="723690" x="1568450" y="5664200"/>
          <p14:tracePt t="723708" x="1568450" y="5645150"/>
          <p14:tracePt t="723725" x="1568450" y="5638800"/>
          <p14:tracePt t="723742" x="1549400" y="5607050"/>
          <p14:tracePt t="723759" x="1479550" y="5581650"/>
          <p14:tracePt t="723775" x="1377950" y="5568950"/>
          <p14:tracePt t="723791" x="1257300" y="5556250"/>
          <p14:tracePt t="723808" x="1168400" y="5556250"/>
          <p14:tracePt t="723827" x="1117600" y="5549900"/>
          <p14:tracePt t="723858" x="1123950" y="5549900"/>
          <p14:tracePt t="723875" x="1136650" y="5549900"/>
          <p14:tracePt t="723908" x="1130300" y="5568950"/>
          <p14:tracePt t="723925" x="1111250" y="5575300"/>
          <p14:tracePt t="723942" x="1079500" y="5594350"/>
          <p14:tracePt t="723959" x="1047750" y="5613400"/>
          <p14:tracePt t="723975" x="1022350" y="5619750"/>
          <p14:tracePt t="723992" x="1009650" y="5626100"/>
          <p14:tracePt t="724025" x="1016000" y="5645150"/>
          <p14:tracePt t="724042" x="1060450" y="5676900"/>
          <p14:tracePt t="724058" x="1111250" y="5702300"/>
          <p14:tracePt t="724060" x="1123950" y="5715000"/>
          <p14:tracePt t="724076" x="1149350" y="5727700"/>
          <p14:tracePt t="724096" x="1155700" y="5734050"/>
          <p14:tracePt t="724131" x="1162050" y="5734050"/>
          <p14:tracePt t="724155" x="1200150" y="5746750"/>
          <p14:tracePt t="724175" x="1250950" y="5759450"/>
          <p14:tracePt t="724192" x="1282700" y="5765800"/>
          <p14:tracePt t="724209" x="1308100" y="5772150"/>
          <p14:tracePt t="724227" x="1358900" y="5772150"/>
          <p14:tracePt t="724242" x="1371600" y="5772150"/>
          <p14:tracePt t="724258" x="1403350" y="5765800"/>
          <p14:tracePt t="724276" x="1435100" y="5746750"/>
          <p14:tracePt t="724278" x="1454150" y="5734050"/>
          <p14:tracePt t="724294" x="1485900" y="5702300"/>
          <p14:tracePt t="724309" x="1492250" y="5695950"/>
          <p14:tracePt t="724310" x="1498600" y="5683250"/>
          <p14:tracePt t="724327" x="1511300" y="5657850"/>
          <p14:tracePt t="724341" x="1511300" y="5645150"/>
          <p14:tracePt t="724359" x="1511300" y="5632450"/>
          <p14:tracePt t="724375" x="1511300" y="5613400"/>
          <p14:tracePt t="724392" x="1504950" y="5594350"/>
          <p14:tracePt t="724409" x="1498600" y="5575300"/>
          <p14:tracePt t="724426" x="1485900" y="5549900"/>
          <p14:tracePt t="724443" x="1473200" y="5537200"/>
          <p14:tracePt t="724459" x="1454150" y="5530850"/>
          <p14:tracePt t="724476" x="1441450" y="5524500"/>
          <p14:tracePt t="724478" x="1435100" y="5524500"/>
          <p14:tracePt t="724495" x="1403350" y="5524500"/>
          <p14:tracePt t="724509" x="1390650" y="5524500"/>
          <p14:tracePt t="724510" x="1365250" y="5524500"/>
          <p14:tracePt t="724525" x="1352550" y="5530850"/>
          <p14:tracePt t="724543" x="1282700" y="5543550"/>
          <p14:tracePt t="724560" x="1257300" y="5543550"/>
          <p14:tracePt t="724575" x="1225550" y="5549900"/>
          <p14:tracePt t="724592" x="1212850" y="5556250"/>
          <p14:tracePt t="724608" x="1206500" y="5556250"/>
          <p14:tracePt t="724626" x="1193800" y="5556250"/>
          <p14:tracePt t="724642" x="1181100" y="5556250"/>
          <p14:tracePt t="724659" x="1155700" y="5556250"/>
          <p14:tracePt t="724676" x="1117600" y="5568950"/>
          <p14:tracePt t="724693" x="1085850" y="5575300"/>
          <p14:tracePt t="724709" x="1060450" y="5588000"/>
          <p14:tracePt t="724725" x="1047750" y="5600700"/>
          <p14:tracePt t="724728" x="1041400" y="5607050"/>
          <p14:tracePt t="724743" x="1035050" y="5638800"/>
          <p14:tracePt t="724759" x="1028700" y="5657850"/>
          <p14:tracePt t="724775" x="1041400" y="5689600"/>
          <p14:tracePt t="724793" x="1047750" y="5695950"/>
          <p14:tracePt t="724795" x="1060450" y="5715000"/>
          <p14:tracePt t="724810" x="1085850" y="5734050"/>
          <p14:tracePt t="724832" x="1111250" y="5746750"/>
          <p14:tracePt t="724834" x="1123950" y="5753100"/>
          <p14:tracePt t="724843" x="1136650" y="5759450"/>
          <p14:tracePt t="724859" x="1149350" y="5765800"/>
          <p14:tracePt t="724876" x="1168400" y="5772150"/>
          <p14:tracePt t="724893" x="1206500" y="5778500"/>
          <p14:tracePt t="724909" x="1231900" y="5778500"/>
          <p14:tracePt t="724926" x="1276350" y="5778500"/>
          <p14:tracePt t="724944" x="1320800" y="5778500"/>
          <p14:tracePt t="724959" x="1352550" y="5765800"/>
          <p14:tracePt t="724976" x="1371600" y="5746750"/>
          <p14:tracePt t="724977" x="1377950" y="5734050"/>
          <p14:tracePt t="724993" x="1384300" y="5727700"/>
          <p14:tracePt t="724995" x="1384300" y="5715000"/>
          <p14:tracePt t="725008" x="1384300" y="5702300"/>
          <p14:tracePt t="725009" x="1384300" y="5695950"/>
          <p14:tracePt t="725026" x="1384300" y="5676900"/>
          <p14:tracePt t="725043" x="1371600" y="5664200"/>
          <p14:tracePt t="725059" x="1365250" y="5664200"/>
          <p14:tracePt t="725076" x="1358900" y="5657850"/>
          <p14:tracePt t="725093" x="1346200" y="5651500"/>
          <p14:tracePt t="725109" x="1327150" y="5645150"/>
          <p14:tracePt t="725126" x="1308100" y="5645150"/>
          <p14:tracePt t="725143" x="1301750" y="5638800"/>
          <p14:tracePt t="725160" x="1289050" y="5638800"/>
          <p14:tracePt t="725176" x="1270000" y="5638800"/>
          <p14:tracePt t="725193" x="1263650" y="5638800"/>
          <p14:tracePt t="725210" x="1250950" y="5645150"/>
          <p14:tracePt t="725212" x="1244600" y="5651500"/>
          <p14:tracePt t="725230" x="1225550" y="5676900"/>
          <p14:tracePt t="725243" x="1219200" y="5689600"/>
          <p14:tracePt t="725259" x="1206500" y="5708650"/>
          <p14:tracePt t="725279" x="1200150" y="5715000"/>
          <p14:tracePt t="725338" x="1200150" y="5708650"/>
          <p14:tracePt t="725360" x="1200150" y="5695950"/>
          <p14:tracePt t="725376" x="1200150" y="5689600"/>
          <p14:tracePt t="725410" x="1200150" y="5683250"/>
          <p14:tracePt t="725444" x="1206500" y="5683250"/>
          <p14:tracePt t="725528" x="1206500" y="5689600"/>
          <p14:tracePt t="725551" x="1193800" y="5708650"/>
          <p14:tracePt t="725628" x="1187450" y="5702300"/>
          <p14:tracePt t="725752" x="1181100" y="5702300"/>
          <p14:tracePt t="725826" x="1181100" y="5708650"/>
          <p14:tracePt t="725902" x="1181100" y="5702300"/>
          <p14:tracePt t="725909" x="1181100" y="5695950"/>
          <p14:tracePt t="725916" x="1181100" y="5689600"/>
          <p14:tracePt t="725927" x="1181100" y="5683250"/>
          <p14:tracePt t="726399" x="1187450" y="5683250"/>
          <p14:tracePt t="726406" x="1193800" y="5689600"/>
          <p14:tracePt t="726415" x="1206500" y="5708650"/>
          <p14:tracePt t="726431" x="1244600" y="5734050"/>
          <p14:tracePt t="726444" x="1257300" y="5740400"/>
          <p14:tracePt t="726461" x="1270000" y="5740400"/>
          <p14:tracePt t="726478" x="1282700" y="5740400"/>
          <p14:tracePt t="726499" x="1295400" y="5727700"/>
          <p14:tracePt t="726502" x="1301750" y="5721350"/>
          <p14:tracePt t="726510" x="1308100" y="5715000"/>
          <p14:tracePt t="726527" x="1327150" y="5689600"/>
          <p14:tracePt t="726544" x="1339850" y="5670550"/>
          <p14:tracePt t="726561" x="1352550" y="5645150"/>
          <p14:tracePt t="726577" x="1365250" y="5619750"/>
          <p14:tracePt t="726594" x="1377950" y="5600700"/>
          <p14:tracePt t="726609" x="1377950" y="5588000"/>
          <p14:tracePt t="726627" x="1377950" y="5575300"/>
          <p14:tracePt t="726644" x="1365250" y="5549900"/>
          <p14:tracePt t="726661" x="1314450" y="5518150"/>
          <p14:tracePt t="726677" x="1308100" y="5511800"/>
          <p14:tracePt t="726694" x="1257300" y="5505450"/>
          <p14:tracePt t="726710" x="1238250" y="5505450"/>
          <p14:tracePt t="726727" x="1231900" y="5505450"/>
          <p14:tracePt t="726744" x="1225550" y="5505450"/>
          <p14:tracePt t="726761" x="1219200" y="5511800"/>
          <p14:tracePt t="726777" x="1206500" y="5537200"/>
          <p14:tracePt t="726796" x="1193800" y="5562600"/>
          <p14:tracePt t="726811" x="1174750" y="5588000"/>
          <p14:tracePt t="726831" x="1155700" y="5613400"/>
          <p14:tracePt t="726844" x="1155700" y="5619750"/>
          <p14:tracePt t="726861" x="1155700" y="5632450"/>
          <p14:tracePt t="726880" x="1174750" y="5645150"/>
          <p14:tracePt t="726898" x="1193800" y="5651500"/>
          <p14:tracePt t="726911" x="1212850" y="5657850"/>
          <p14:tracePt t="726928" x="1327150" y="5689600"/>
          <p14:tracePt t="726944" x="1365250" y="5695950"/>
          <p14:tracePt t="726963" x="1397000" y="5708650"/>
          <p14:tracePt t="726978" x="1428750" y="5715000"/>
          <p14:tracePt t="726994" x="1447800" y="5715000"/>
          <p14:tracePt t="727011" x="1460500" y="5715000"/>
          <p14:tracePt t="727028" x="1473200" y="5702300"/>
          <p14:tracePt t="727044" x="1473200" y="5689600"/>
          <p14:tracePt t="727061" x="1466850" y="5664200"/>
          <p14:tracePt t="727078" x="1454150" y="5657850"/>
          <p14:tracePt t="727094" x="1447800" y="5657850"/>
          <p14:tracePt t="727111" x="1422400" y="5651500"/>
          <p14:tracePt t="727128" x="1409700" y="5651500"/>
          <p14:tracePt t="727146" x="1377950" y="5645150"/>
          <p14:tracePt t="727161" x="1371600" y="5645150"/>
          <p14:tracePt t="727163" x="1365250" y="5638800"/>
          <p14:tracePt t="727177" x="1346200" y="5638800"/>
          <p14:tracePt t="727194" x="1308100" y="5632450"/>
          <p14:tracePt t="727211" x="1282700" y="5632450"/>
          <p14:tracePt t="727229" x="1250950" y="5638800"/>
          <p14:tracePt t="727244" x="1231900" y="5645150"/>
          <p14:tracePt t="727261" x="1219200" y="5657850"/>
          <p14:tracePt t="727278" x="1212850" y="5670550"/>
          <p14:tracePt t="727295" x="1200150" y="5683250"/>
          <p14:tracePt t="727357" x="1219200" y="5702300"/>
          <p14:tracePt t="727369" x="1257300" y="5727700"/>
          <p14:tracePt t="727378" x="1289050" y="5740400"/>
          <p14:tracePt t="727395" x="1333500" y="5765800"/>
          <p14:tracePt t="727411" x="1371600" y="5772150"/>
          <p14:tracePt t="727428" x="1403350" y="5778500"/>
          <p14:tracePt t="727445" x="1454150" y="5765800"/>
          <p14:tracePt t="727461" x="1511300" y="5740400"/>
          <p14:tracePt t="727478" x="1549400" y="5708650"/>
          <p14:tracePt t="727495" x="1568450" y="5664200"/>
          <p14:tracePt t="727511" x="1574800" y="5645150"/>
          <p14:tracePt t="727513" x="1574800" y="5632450"/>
          <p14:tracePt t="727528" x="1562100" y="5613400"/>
          <p14:tracePt t="727545" x="1543050" y="5607050"/>
          <p14:tracePt t="727561" x="1530350" y="5600700"/>
          <p14:tracePt t="727563" x="1517650" y="5600700"/>
          <p14:tracePt t="727578" x="1460500" y="5594350"/>
          <p14:tracePt t="727595" x="1416050" y="5594350"/>
          <p14:tracePt t="727612" x="1377950" y="5594350"/>
          <p14:tracePt t="727629" x="1327150" y="5607050"/>
          <p14:tracePt t="727645" x="1263650" y="5638800"/>
          <p14:tracePt t="727661" x="1193800" y="5676900"/>
          <p14:tracePt t="727679" x="1123950" y="5708650"/>
          <p14:tracePt t="727695" x="1079500" y="5740400"/>
          <p14:tracePt t="727712" x="1066800" y="5753100"/>
          <p14:tracePt t="727713" x="1066800" y="5759450"/>
          <p14:tracePt t="727728" x="1073150" y="5772150"/>
          <p14:tracePt t="727746" x="1149350" y="5822950"/>
          <p14:tracePt t="727762" x="1238250" y="5854700"/>
          <p14:tracePt t="727778" x="1333500" y="5880100"/>
          <p14:tracePt t="727795" x="1384300" y="5892800"/>
          <p14:tracePt t="727811" x="1435100" y="5905500"/>
          <p14:tracePt t="727828" x="1460500" y="5905500"/>
          <p14:tracePt t="727845" x="1473200" y="5886450"/>
          <p14:tracePt t="727862" x="1479550" y="5854700"/>
          <p14:tracePt t="727878" x="1479550" y="5816600"/>
          <p14:tracePt t="727895" x="1479550" y="5803900"/>
          <p14:tracePt t="727956" x="1473200" y="5803900"/>
          <p14:tracePt t="728053" x="1473200" y="5797550"/>
          <p14:tracePt t="728059" x="1473200" y="5791200"/>
          <p14:tracePt t="728080" x="1473200" y="5778500"/>
          <p14:tracePt t="728095" x="1473200" y="5759450"/>
          <p14:tracePt t="728112" x="1473200" y="5746750"/>
          <p14:tracePt t="728130" x="1479550" y="5740400"/>
          <p14:tracePt t="728145" x="1479550" y="5727700"/>
          <p14:tracePt t="728162" x="1479550" y="5715000"/>
          <p14:tracePt t="728179" x="1479550" y="5702300"/>
          <p14:tracePt t="728195" x="1479550" y="5695950"/>
          <p14:tracePt t="728212" x="1479550" y="5676900"/>
          <p14:tracePt t="728229" x="1466850" y="5664200"/>
          <p14:tracePt t="728246" x="1460500" y="5657850"/>
          <p14:tracePt t="728262" x="1447800" y="5651500"/>
          <p14:tracePt t="728279" x="1435100" y="5638800"/>
          <p14:tracePt t="728295" x="1390650" y="5626100"/>
          <p14:tracePt t="728312" x="1289050" y="5613400"/>
          <p14:tracePt t="728329" x="1143000" y="5594350"/>
          <p14:tracePt t="728346" x="927100" y="5581650"/>
          <p14:tracePt t="728362" x="774700" y="5600700"/>
          <p14:tracePt t="728379" x="654050" y="5626100"/>
          <p14:tracePt t="728397" x="596900" y="5632450"/>
          <p14:tracePt t="728413" x="590550" y="5632450"/>
          <p14:tracePt t="728511" x="584200" y="5632450"/>
          <p14:tracePt t="728527" x="577850" y="5632450"/>
          <p14:tracePt t="728577" x="584200" y="5632450"/>
          <p14:tracePt t="728583" x="596900" y="5638800"/>
          <p14:tracePt t="728596" x="615950" y="5645150"/>
          <p14:tracePt t="728612" x="704850" y="5676900"/>
          <p14:tracePt t="728629" x="825500" y="5708650"/>
          <p14:tracePt t="728646" x="927100" y="5727700"/>
          <p14:tracePt t="728662" x="996950" y="5753100"/>
          <p14:tracePt t="728664" x="1035050" y="5765800"/>
          <p14:tracePt t="728679" x="1060450" y="5772150"/>
          <p14:tracePt t="728681" x="1117600" y="5784850"/>
          <p14:tracePt t="728697" x="1212850" y="5791200"/>
          <p14:tracePt t="728712" x="1238250" y="5791200"/>
          <p14:tracePt t="728714" x="1295400" y="5784850"/>
          <p14:tracePt t="728730" x="1352550" y="5778500"/>
          <p14:tracePt t="728748" x="1377950" y="5772150"/>
          <p14:tracePt t="728762" x="1390650" y="5765800"/>
          <p14:tracePt t="728850" x="1390650" y="5759450"/>
          <p14:tracePt t="728858" x="1397000" y="5759450"/>
          <p14:tracePt t="728867" x="1397000" y="5753100"/>
          <p14:tracePt t="728879" x="1403350" y="5746750"/>
          <p14:tracePt t="728897" x="1403350" y="5727700"/>
          <p14:tracePt t="728958" x="1409700" y="5727700"/>
          <p14:tracePt t="728967" x="1409700" y="5721350"/>
          <p14:tracePt t="728980" x="1422400" y="5715000"/>
          <p14:tracePt t="728996" x="1428750" y="5695950"/>
          <p14:tracePt t="729013" x="1428750" y="5670550"/>
          <p14:tracePt t="729029" x="1428750" y="5632450"/>
          <p14:tracePt t="729046" x="1403350" y="5600700"/>
          <p14:tracePt t="729063" x="1371600" y="5575300"/>
          <p14:tracePt t="729079" x="1346200" y="5556250"/>
          <p14:tracePt t="729096" x="1327150" y="5556250"/>
          <p14:tracePt t="729113" x="1314450" y="5556250"/>
          <p14:tracePt t="729129" x="1295400" y="5556250"/>
          <p14:tracePt t="729147" x="1257300" y="5575300"/>
          <p14:tracePt t="729163" x="1238250" y="5581650"/>
          <p14:tracePt t="729164" x="1225550" y="5588000"/>
          <p14:tracePt t="729179" x="1206500" y="5594350"/>
          <p14:tracePt t="729181" x="1187450" y="5600700"/>
          <p14:tracePt t="729196" x="1149350" y="5607050"/>
          <p14:tracePt t="729213" x="1136650" y="5613400"/>
          <p14:tracePt t="729231" x="1130300" y="5613400"/>
          <p14:tracePt t="729246" x="1123950" y="5613400"/>
          <p14:tracePt t="729263" x="1117600" y="5619750"/>
          <p14:tracePt t="729298" x="1111250" y="5626100"/>
          <p14:tracePt t="729356" x="1111250" y="5632450"/>
          <p14:tracePt t="729364" x="1111250" y="5645150"/>
          <p14:tracePt t="729380" x="1111250" y="5664200"/>
          <p14:tracePt t="729396" x="1111250" y="5683250"/>
          <p14:tracePt t="729413" x="1111250" y="5702300"/>
          <p14:tracePt t="729430" x="1098550" y="5721350"/>
          <p14:tracePt t="729446" x="1079500" y="5740400"/>
          <p14:tracePt t="729463" x="1066800" y="5759450"/>
          <p14:tracePt t="729480" x="1054100" y="5765800"/>
          <p14:tracePt t="729496" x="1047750" y="5772150"/>
          <p14:tracePt t="729513" x="1041400" y="5784850"/>
          <p14:tracePt t="729530" x="1041400" y="5797550"/>
          <p14:tracePt t="729532" x="1041400" y="5803900"/>
          <p14:tracePt t="729549" x="1054100" y="5829300"/>
          <p14:tracePt t="729563" x="1060450" y="5835650"/>
          <p14:tracePt t="729565" x="1079500" y="5848350"/>
          <p14:tracePt t="729580" x="1117600" y="5861050"/>
          <p14:tracePt t="729596" x="1155700" y="5861050"/>
          <p14:tracePt t="729613" x="1225550" y="5854700"/>
          <p14:tracePt t="729630" x="1289050" y="5829300"/>
          <p14:tracePt t="729646" x="1320800" y="5810250"/>
          <p14:tracePt t="729663" x="1352550" y="5784850"/>
          <p14:tracePt t="729680" x="1384300" y="5759450"/>
          <p14:tracePt t="729697" x="1397000" y="5734050"/>
          <p14:tracePt t="729699" x="1397000" y="5727700"/>
          <p14:tracePt t="729713" x="1403350" y="5715000"/>
          <p14:tracePt t="729730" x="1409700" y="5683250"/>
          <p14:tracePt t="729731" x="1409700" y="5676900"/>
          <p14:tracePt t="729747" x="1409700" y="5645150"/>
          <p14:tracePt t="729748" x="1409700" y="5632450"/>
          <p14:tracePt t="729765" x="1403350" y="5600700"/>
          <p14:tracePt t="729780" x="1384300" y="5568950"/>
          <p14:tracePt t="729782" x="1371600" y="5556250"/>
          <p14:tracePt t="729796" x="1365250" y="5543550"/>
          <p14:tracePt t="729815" x="1346200" y="5524500"/>
          <p14:tracePt t="729829" x="1327150" y="5518150"/>
          <p14:tracePt t="729847" x="1308100" y="5511800"/>
          <p14:tracePt t="729863" x="1282700" y="5505450"/>
          <p14:tracePt t="729880" x="1270000" y="5505450"/>
          <p14:tracePt t="729899" x="1244600" y="5505450"/>
          <p14:tracePt t="729914" x="1181100" y="5511800"/>
          <p14:tracePt t="729931" x="1117600" y="5524500"/>
          <p14:tracePt t="729949" x="1054100" y="5549900"/>
          <p14:tracePt t="729963" x="1041400" y="5562600"/>
          <p14:tracePt t="729966" x="1028700" y="5568950"/>
          <p14:tracePt t="729980" x="1016000" y="5581650"/>
          <p14:tracePt t="729997" x="1009650" y="5594350"/>
          <p14:tracePt t="730014" x="1009650" y="5600700"/>
          <p14:tracePt t="730031" x="1009650" y="5613400"/>
          <p14:tracePt t="730047" x="1016000" y="5619750"/>
          <p14:tracePt t="730049" x="1028700" y="5632450"/>
          <p14:tracePt t="730063" x="1047750" y="5651500"/>
          <p14:tracePt t="730080" x="1073150" y="5676900"/>
          <p14:tracePt t="730100" x="1104900" y="5702300"/>
          <p14:tracePt t="730113" x="1130300" y="5727700"/>
          <p14:tracePt t="730130" x="1149350" y="5734050"/>
          <p14:tracePt t="730146" x="1168400" y="5734050"/>
          <p14:tracePt t="730164" x="1181100" y="5734050"/>
          <p14:tracePt t="730238" x="1174750" y="5734050"/>
          <p14:tracePt t="730244" x="1168400" y="5734050"/>
          <p14:tracePt t="730252" x="1162050" y="5734050"/>
          <p14:tracePt t="730263" x="1155700" y="5740400"/>
          <p14:tracePt t="730280" x="1143000" y="5740400"/>
          <p14:tracePt t="730297" x="1136650" y="5740400"/>
          <p14:tracePt t="730314" x="1117600" y="5740400"/>
          <p14:tracePt t="730315" x="1111250" y="5734050"/>
          <p14:tracePt t="730333" x="1104900" y="5734050"/>
          <p14:tracePt t="730350" x="1104900" y="5727700"/>
          <p14:tracePt t="730505" x="1111250" y="5721350"/>
          <p14:tracePt t="730512" x="1117600" y="5721350"/>
          <p14:tracePt t="730518" x="1117600" y="5715000"/>
          <p14:tracePt t="730533" x="1123950" y="5715000"/>
          <p14:tracePt t="730548" x="1130300" y="5715000"/>
          <p14:tracePt t="730564" x="1136650" y="5715000"/>
          <p14:tracePt t="730581" x="1143000" y="5715000"/>
          <p14:tracePt t="730598" x="1149350" y="5715000"/>
          <p14:tracePt t="730664" x="1155700" y="5708650"/>
          <p14:tracePt t="730687" x="1162050" y="5702300"/>
          <p14:tracePt t="730697" x="1174750" y="5695950"/>
          <p14:tracePt t="730732" x="1181100" y="5695950"/>
          <p14:tracePt t="730826" x="1181100" y="5689600"/>
          <p14:tracePt t="731020" x="1181100" y="5683250"/>
          <p14:tracePt t="731034" x="1181100" y="5676900"/>
          <p14:tracePt t="731049" x="1181100" y="5664200"/>
          <p14:tracePt t="731065" x="1187450" y="5651500"/>
          <p14:tracePt t="731304" x="1181100" y="5657850"/>
          <p14:tracePt t="731311" x="1168400" y="5664200"/>
          <p14:tracePt t="731320" x="1162050" y="5670550"/>
          <p14:tracePt t="731332" x="1143000" y="5689600"/>
          <p14:tracePt t="731348" x="1136650" y="5702300"/>
          <p14:tracePt t="731365" x="1060450" y="5721350"/>
          <p14:tracePt t="731381" x="946150" y="5740400"/>
          <p14:tracePt t="731398" x="819150" y="5715000"/>
          <p14:tracePt t="731415" x="641350" y="5613400"/>
          <p14:tracePt t="731431" x="539750" y="5518150"/>
          <p14:tracePt t="731518" x="463550" y="5518150"/>
          <p14:tracePt t="731526" x="393700" y="5518150"/>
          <p14:tracePt t="731534" x="285750" y="5524500"/>
          <p14:tracePt t="731549" x="171450" y="5537200"/>
          <p14:tracePt t="731565" x="165100" y="5543550"/>
          <p14:tracePt t="731584" x="292100" y="5581650"/>
          <p14:tracePt t="731598" x="412750" y="5600700"/>
          <p14:tracePt t="731615" x="457200" y="5588000"/>
          <p14:tracePt t="731634" x="469900" y="5543550"/>
          <p14:tracePt t="731648" x="463550" y="5505450"/>
          <p14:tracePt t="731665" x="444500" y="5435600"/>
          <p14:tracePt t="731682" x="438150" y="5334000"/>
          <p14:tracePt t="731698" x="463550" y="5149850"/>
          <p14:tracePt t="731715" x="552450" y="4857750"/>
          <p14:tracePt t="731731" x="679450" y="4527550"/>
          <p14:tracePt t="731748" x="882650" y="4108450"/>
          <p14:tracePt t="731765" x="1136650" y="3670300"/>
          <p14:tracePt t="731782" x="1390650" y="3333750"/>
          <p14:tracePt t="731798" x="1924050" y="2889250"/>
          <p14:tracePt t="731815" x="2311400" y="2686050"/>
          <p14:tracePt t="731832" x="2692400" y="2514600"/>
          <p14:tracePt t="731849" x="3060700" y="2324100"/>
          <p14:tracePt t="731865" x="3403600" y="2114550"/>
          <p14:tracePt t="731884" x="3708400" y="1879600"/>
          <p14:tracePt t="731898" x="3917950" y="1670050"/>
          <p14:tracePt t="731915" x="4070350" y="1504950"/>
          <p14:tracePt t="731932" x="4165600" y="1409700"/>
          <p14:tracePt t="731950" x="4273550" y="1339850"/>
          <p14:tracePt t="731965" x="4375150" y="1339850"/>
          <p14:tracePt t="731982" x="4451350" y="1384300"/>
          <p14:tracePt t="731998" x="4502150" y="1466850"/>
          <p14:tracePt t="732015" x="4508500" y="1568450"/>
          <p14:tracePt t="732034" x="4502150" y="1619250"/>
          <p14:tracePt t="732048" x="4495800" y="1625600"/>
          <p14:tracePt t="732050" x="4489450" y="1625600"/>
          <p14:tracePt t="732065" x="4489450" y="1619250"/>
          <p14:tracePt t="732099" x="4489450" y="1625600"/>
          <p14:tracePt t="732115" x="4514850" y="1670050"/>
          <p14:tracePt t="732132" x="4546600" y="1758950"/>
          <p14:tracePt t="732149" x="4559300" y="1860550"/>
          <p14:tracePt t="732165" x="4552950" y="1968500"/>
          <p14:tracePt t="732183" x="4527550" y="2044700"/>
          <p14:tracePt t="732199" x="4514850" y="2082800"/>
          <p14:tracePt t="732215" x="4508500" y="2114550"/>
          <p14:tracePt t="732232" x="4514850" y="2146300"/>
          <p14:tracePt t="732248" x="4565650" y="2209800"/>
          <p14:tracePt t="732266" x="4641850" y="2266950"/>
          <p14:tracePt t="732268" x="4705350" y="2305050"/>
          <p14:tracePt t="732286" x="4787900" y="2355850"/>
          <p14:tracePt t="732298" x="4826000" y="2381250"/>
          <p14:tracePt t="732300" x="4857750" y="2393950"/>
          <p14:tracePt t="732315" x="4876800" y="2393950"/>
          <p14:tracePt t="732335" x="4908550" y="2374900"/>
          <p14:tracePt t="732351" x="4927600" y="2349500"/>
          <p14:tracePt t="732365" x="4940300" y="2330450"/>
          <p14:tracePt t="732382" x="4940300" y="2324100"/>
          <p14:tracePt t="732399" x="4946650" y="2324100"/>
          <p14:tracePt t="732416" x="4972050" y="2336800"/>
          <p14:tracePt t="732433" x="5010150" y="2343150"/>
          <p14:tracePt t="732449" x="5054600" y="2343150"/>
          <p14:tracePt t="732466" x="5099050" y="2330450"/>
          <p14:tracePt t="732468" x="5118100" y="2324100"/>
          <p14:tracePt t="732481" x="5130800" y="2317750"/>
          <p14:tracePt t="732482" x="5156200" y="2305050"/>
          <p14:tracePt t="732498" x="5162550" y="2298700"/>
          <p14:tracePt t="732499" x="5168900" y="2298700"/>
          <p14:tracePt t="732516" x="5168900" y="2292350"/>
          <p14:tracePt t="732617" x="5137150" y="2279650"/>
          <p14:tracePt t="732633" x="5105400" y="2279650"/>
          <p14:tracePt t="732649" x="5067300" y="2279650"/>
          <p14:tracePt t="732666" x="5016500" y="2273300"/>
          <p14:tracePt t="732683" x="4978400" y="2266950"/>
          <p14:tracePt t="732699" x="4959350" y="2266950"/>
          <p14:tracePt t="732716" x="4946650" y="2266950"/>
          <p14:tracePt t="732718" x="4940300" y="2266950"/>
          <p14:tracePt t="732733" x="4927600" y="2266950"/>
          <p14:tracePt t="732751" x="4864100" y="2279650"/>
          <p14:tracePt t="732766" x="4832350" y="2292350"/>
          <p14:tracePt t="732782" x="4806950" y="2298700"/>
          <p14:tracePt t="732800" x="4711700" y="2305050"/>
          <p14:tracePt t="732819" x="4686300" y="2305050"/>
          <p14:tracePt t="732924" x="4686300" y="2311400"/>
          <p14:tracePt t="732932" x="4692650" y="2317750"/>
          <p14:tracePt t="732939" x="4692650" y="2324100"/>
          <p14:tracePt t="732957" x="4705350" y="2336800"/>
          <p14:tracePt t="732966" x="4730750" y="2362200"/>
          <p14:tracePt t="732983" x="4781550" y="2413000"/>
          <p14:tracePt t="732999" x="4826000" y="2444750"/>
          <p14:tracePt t="733016" x="4889500" y="2482850"/>
          <p14:tracePt t="733033" x="4972050" y="2508250"/>
          <p14:tracePt t="733037" x="5035550" y="2514600"/>
          <p14:tracePt t="733049" x="5073650" y="2514600"/>
          <p14:tracePt t="733067" x="5149850" y="2514600"/>
          <p14:tracePt t="733071" x="5168900" y="2514600"/>
          <p14:tracePt t="733082" x="5194300" y="2514600"/>
          <p14:tracePt t="733100" x="5207000" y="2514600"/>
          <p14:tracePt t="733117" x="5219700" y="2508250"/>
          <p14:tracePt t="733134" x="5251450" y="2514600"/>
          <p14:tracePt t="733151" x="5276850" y="2520950"/>
          <p14:tracePt t="733166" x="5334000" y="2527300"/>
          <p14:tracePt t="733183" x="5391150" y="2527300"/>
          <p14:tracePt t="733199" x="5441950" y="2520950"/>
          <p14:tracePt t="733216" x="5473700" y="2508250"/>
          <p14:tracePt t="733239" x="5511800" y="2489200"/>
          <p14:tracePt t="733249" x="5518150" y="2489200"/>
          <p14:tracePt t="733266" x="5543550" y="2489200"/>
          <p14:tracePt t="733283" x="5556250" y="2489200"/>
          <p14:tracePt t="733300" x="5581650" y="2489200"/>
          <p14:tracePt t="733316" x="5594350" y="2489200"/>
          <p14:tracePt t="733318" x="5600700" y="2489200"/>
          <p14:tracePt t="733333" x="5619750" y="2489200"/>
          <p14:tracePt t="733334" x="5626100" y="2489200"/>
          <p14:tracePt t="733350" x="5632450" y="2489200"/>
          <p14:tracePt t="733352" x="5638800" y="2482850"/>
          <p14:tracePt t="733369" x="5657850" y="2476500"/>
          <p14:tracePt t="733384" x="5676900" y="2470150"/>
          <p14:tracePt t="733400" x="5695950" y="2463800"/>
          <p14:tracePt t="733415" x="5721350" y="2463800"/>
          <p14:tracePt t="733433" x="5753100" y="2457450"/>
          <p14:tracePt t="733450" x="5765800" y="2451100"/>
          <p14:tracePt t="733467" x="5778500" y="2451100"/>
          <p14:tracePt t="733484" x="5784850" y="2444750"/>
          <p14:tracePt t="733500" x="5784850" y="2438400"/>
          <p14:tracePt t="733516" x="5791200" y="2432050"/>
          <p14:tracePt t="733533" x="5803900" y="2432050"/>
          <p14:tracePt t="733551" x="5816600" y="2419350"/>
          <p14:tracePt t="733566" x="5835650" y="2400300"/>
          <p14:tracePt t="733584" x="5835650" y="2381250"/>
          <p14:tracePt t="733600" x="5822950" y="2355850"/>
          <p14:tracePt t="733617" x="5791200" y="2330450"/>
          <p14:tracePt t="733637" x="5746750" y="2305050"/>
          <p14:tracePt t="733650" x="5695950" y="2286000"/>
          <p14:tracePt t="733666" x="5645150" y="2273300"/>
          <p14:tracePt t="733683" x="5594350" y="2254250"/>
          <p14:tracePt t="733700" x="5556250" y="2241550"/>
          <p14:tracePt t="733718" x="5543550" y="2241550"/>
          <p14:tracePt t="733733" x="5537200" y="2235200"/>
          <p14:tracePt t="733749" x="5511800" y="2228850"/>
          <p14:tracePt t="733767" x="5467350" y="2216150"/>
          <p14:tracePt t="733786" x="5384800" y="2197100"/>
          <p14:tracePt t="733800" x="5353050" y="2190750"/>
          <p14:tracePt t="733802" x="5321300" y="2178050"/>
          <p14:tracePt t="733817" x="5257800" y="2165350"/>
          <p14:tracePt t="733834" x="5232400" y="2159000"/>
          <p14:tracePt t="733850" x="5181600" y="2146300"/>
          <p14:tracePt t="733866" x="5168900" y="2146300"/>
          <p14:tracePt t="733885" x="5156200" y="2146300"/>
          <p14:tracePt t="733900" x="5130800" y="2146300"/>
          <p14:tracePt t="733917" x="5105400" y="2152650"/>
          <p14:tracePt t="733933" x="5067300" y="2152650"/>
          <p14:tracePt t="733952" x="5029200" y="2152650"/>
          <p14:tracePt t="733967" x="4991100" y="2152650"/>
          <p14:tracePt t="733983" x="4965700" y="2152650"/>
          <p14:tracePt t="734000" x="4946650" y="2159000"/>
          <p14:tracePt t="734017" x="4940300" y="2165350"/>
          <p14:tracePt t="734034" x="4933950" y="2184400"/>
          <p14:tracePt t="734051" x="4927600" y="2197100"/>
          <p14:tracePt t="734067" x="4914900" y="2228850"/>
          <p14:tracePt t="734082" x="4902200" y="2241550"/>
          <p14:tracePt t="734100" x="4895850" y="2247900"/>
          <p14:tracePt t="734117" x="4889500" y="2254250"/>
          <p14:tracePt t="734133" x="4889500" y="2260600"/>
          <p14:tracePt t="734150" x="4883150" y="2273300"/>
          <p14:tracePt t="734167" x="4883150" y="2298700"/>
          <p14:tracePt t="734184" x="4876800" y="2343150"/>
          <p14:tracePt t="734200" x="4876800" y="2368550"/>
          <p14:tracePt t="734217" x="4883150" y="2381250"/>
          <p14:tracePt t="734234" x="4895850" y="2393950"/>
          <p14:tracePt t="734251" x="4908550" y="2400300"/>
          <p14:tracePt t="734268" x="4959350" y="2425700"/>
          <p14:tracePt t="734287" x="5067300" y="2463800"/>
          <p14:tracePt t="734301" x="5124450" y="2482850"/>
          <p14:tracePt t="734302" x="5162550" y="2495550"/>
          <p14:tracePt t="734318" x="5251450" y="2514600"/>
          <p14:tracePt t="734334" x="5334000" y="2527300"/>
          <p14:tracePt t="734350" x="5384800" y="2533650"/>
          <p14:tracePt t="734367" x="5422900" y="2533650"/>
          <p14:tracePt t="734384" x="5473700" y="2527300"/>
          <p14:tracePt t="734400" x="5499100" y="2514600"/>
          <p14:tracePt t="734416" x="5518150" y="2508250"/>
          <p14:tracePt t="734434" x="5524500" y="2501900"/>
          <p14:tracePt t="734555" x="5518150" y="2482850"/>
          <p14:tracePt t="734567" x="5511800" y="2476500"/>
          <p14:tracePt t="734584" x="5499100" y="2457450"/>
          <p14:tracePt t="734601" x="5486400" y="2451100"/>
          <p14:tracePt t="734618" x="5473700" y="2451100"/>
          <p14:tracePt t="734634" x="5467350" y="2451100"/>
          <p14:tracePt t="734651" x="5454650" y="2451100"/>
          <p14:tracePt t="734653" x="5448300" y="2451100"/>
          <p14:tracePt t="734668" x="5435600" y="2457450"/>
          <p14:tracePt t="734687" x="5403850" y="2476500"/>
          <p14:tracePt t="734701" x="5372100" y="2495550"/>
          <p14:tracePt t="734717" x="5308600" y="2514600"/>
          <p14:tracePt t="734735" x="5257800" y="2533650"/>
          <p14:tracePt t="734751" x="5156200" y="2565400"/>
          <p14:tracePt t="734767" x="5048250" y="2597150"/>
          <p14:tracePt t="734784" x="4972050" y="2616200"/>
          <p14:tracePt t="734801" x="4864100" y="2647950"/>
          <p14:tracePt t="734818" x="4787900" y="2673350"/>
          <p14:tracePt t="734834" x="4641850" y="2730500"/>
          <p14:tracePt t="734851" x="4514850" y="2774950"/>
          <p14:tracePt t="734867" x="4324350" y="2851150"/>
          <p14:tracePt t="734869" x="4203700" y="2882900"/>
          <p14:tracePt t="734884" x="4006850" y="2946400"/>
          <p14:tracePt t="734902" x="3822700" y="3003550"/>
          <p14:tracePt t="734917" x="3683000" y="3054350"/>
          <p14:tracePt t="734934" x="3562350" y="3111500"/>
          <p14:tracePt t="734951" x="3454400" y="3168650"/>
          <p14:tracePt t="734968" x="3308350" y="3238500"/>
          <p14:tracePt t="734984" x="3175000" y="3321050"/>
          <p14:tracePt t="735001" x="2978150" y="3409950"/>
          <p14:tracePt t="735017" x="2781300" y="3498850"/>
          <p14:tracePt t="735035" x="2552700" y="3606800"/>
          <p14:tracePt t="735051" x="2381250" y="3695700"/>
          <p14:tracePt t="735068" x="2228850" y="3784600"/>
          <p14:tracePt t="735089" x="2012950" y="3943350"/>
          <p14:tracePt t="735101" x="1943100" y="3994150"/>
          <p14:tracePt t="735118" x="1784350" y="4095750"/>
          <p14:tracePt t="735119" x="1714500" y="4140200"/>
          <p14:tracePt t="735135" x="1651000" y="4178300"/>
          <p14:tracePt t="735137" x="1587500" y="4216400"/>
          <p14:tracePt t="735153" x="1460500" y="4292600"/>
          <p14:tracePt t="735168" x="1390650" y="4349750"/>
          <p14:tracePt t="735184" x="1346200" y="4406900"/>
          <p14:tracePt t="735202" x="1320800" y="4445000"/>
          <p14:tracePt t="735218" x="1308100" y="4483100"/>
          <p14:tracePt t="735237" x="1301750" y="4502150"/>
          <p14:tracePt t="735251" x="1295400" y="4521200"/>
          <p14:tracePt t="735268" x="1289050" y="4527550"/>
          <p14:tracePt t="735287" x="1282700" y="4540250"/>
          <p14:tracePt t="735304" x="1263650" y="4565650"/>
          <p14:tracePt t="735318" x="1231900" y="4597400"/>
          <p14:tracePt t="735334" x="1200150" y="4629150"/>
          <p14:tracePt t="735351" x="1143000" y="4686300"/>
          <p14:tracePt t="735354" x="1130300" y="4705350"/>
          <p14:tracePt t="735372" x="1073150" y="4819650"/>
          <p14:tracePt t="735385" x="1041400" y="4902200"/>
          <p14:tracePt t="735402" x="971550" y="5124450"/>
          <p14:tracePt t="735421" x="927100" y="5314950"/>
          <p14:tracePt t="735434" x="895350" y="5441950"/>
          <p14:tracePt t="735452" x="863600" y="5588000"/>
          <p14:tracePt t="735469" x="844550" y="5689600"/>
          <p14:tracePt t="735486" x="844550" y="5740400"/>
          <p14:tracePt t="735501" x="844550" y="5746750"/>
          <p14:tracePt t="735507" x="850900" y="5746750"/>
          <p14:tracePt t="735518" x="857250" y="5740400"/>
          <p14:tracePt t="735535" x="895350" y="5708650"/>
          <p14:tracePt t="735537" x="908050" y="5695950"/>
          <p14:tracePt t="735555" x="971550" y="5657850"/>
          <p14:tracePt t="735568" x="1009650" y="5632450"/>
          <p14:tracePt t="735585" x="1092200" y="5581650"/>
          <p14:tracePt t="735587" x="1149350" y="5537200"/>
          <p14:tracePt t="735601" x="1212850" y="5492750"/>
          <p14:tracePt t="735618" x="1320800" y="5416550"/>
          <p14:tracePt t="735620" x="1390650" y="5359400"/>
          <p14:tracePt t="735635" x="1498600" y="5283200"/>
          <p14:tracePt t="735652" x="1600200" y="5187950"/>
          <p14:tracePt t="735668" x="1631950" y="5118100"/>
          <p14:tracePt t="735684" x="1638300" y="5048250"/>
          <p14:tracePt t="735702" x="1638300" y="5029200"/>
          <p14:tracePt t="735718" x="1638300" y="5016500"/>
          <p14:tracePt t="735735" x="1631950" y="5010150"/>
          <p14:tracePt t="735751" x="1625600" y="5010150"/>
          <p14:tracePt t="735785" x="1612900" y="5016500"/>
          <p14:tracePt t="735802" x="1593850" y="5035550"/>
          <p14:tracePt t="735820" x="1562100" y="5080000"/>
          <p14:tracePt t="735823" x="1549400" y="5099050"/>
          <p14:tracePt t="735835" x="1524000" y="5137150"/>
          <p14:tracePt t="735838" x="1511300" y="5156200"/>
          <p14:tracePt t="735852" x="1485900" y="5200650"/>
          <p14:tracePt t="735869" x="1441450" y="5251450"/>
          <p14:tracePt t="735888" x="1409700" y="5283200"/>
          <p14:tracePt t="735970" x="1409700" y="5276850"/>
          <p14:tracePt t="735978" x="1409700" y="5270500"/>
          <p14:tracePt t="735987" x="1416050" y="5264150"/>
          <p14:tracePt t="736004" x="1416050" y="5257800"/>
          <p14:tracePt t="736017" x="1422400" y="5257800"/>
          <p14:tracePt t="736205" x="1422400" y="5264150"/>
          <p14:tracePt t="736223" x="1422400" y="5270500"/>
          <p14:tracePt t="736239" x="1422400" y="5276850"/>
          <p14:tracePt t="736252" x="1416050" y="5276850"/>
          <p14:tracePt t="736269" x="1416050" y="5283200"/>
          <p14:tracePt t="736388" x="1416050" y="5276850"/>
          <p14:tracePt t="736410" x="1416050" y="5270500"/>
          <p14:tracePt t="736431" x="1422400" y="5270500"/>
          <p14:tracePt t="736455" x="1422400" y="5264150"/>
          <p14:tracePt t="736490" x="1428750" y="5264150"/>
          <p14:tracePt t="736564" x="1428750" y="5257800"/>
          <p14:tracePt t="736587" x="1435100" y="5251450"/>
          <p14:tracePt t="736780" x="1435100" y="5257800"/>
          <p14:tracePt t="736796" x="1435100" y="5264150"/>
          <p14:tracePt t="736805" x="1435100" y="5270500"/>
          <p14:tracePt t="736820" x="1435100" y="5276850"/>
          <p14:tracePt t="736839" x="1435100" y="5289550"/>
          <p14:tracePt t="736853" x="1435100" y="5295900"/>
          <p14:tracePt t="736869" x="1428750" y="5308600"/>
          <p14:tracePt t="736886" x="1428750" y="5321300"/>
          <p14:tracePt t="736905" x="1428750" y="5365750"/>
          <p14:tracePt t="736908" x="1441450" y="5410200"/>
          <p14:tracePt t="736920" x="1441450" y="5435600"/>
          <p14:tracePt t="736936" x="1441450" y="5486400"/>
          <p14:tracePt t="736953" x="1422400" y="5556250"/>
          <p14:tracePt t="736969" x="1397000" y="5600700"/>
          <p14:tracePt t="736986" x="1346200" y="5657850"/>
          <p14:tracePt t="737004" x="1314450" y="5676900"/>
          <p14:tracePt t="737024" x="1263650" y="5702300"/>
          <p14:tracePt t="737037" x="1250950" y="5702300"/>
          <p14:tracePt t="737039" x="1244600" y="5702300"/>
          <p14:tracePt t="737068" x="1238250" y="5702300"/>
          <p14:tracePt t="737085" x="1212850" y="5702300"/>
          <p14:tracePt t="737102" x="1200150" y="5695950"/>
          <p14:tracePt t="737118" x="1187450" y="5695950"/>
          <p14:tracePt t="737135" x="1168400" y="5695950"/>
          <p14:tracePt t="737152" x="1155700" y="5695950"/>
          <p14:tracePt t="737170" x="1136650" y="5702300"/>
          <p14:tracePt t="737187" x="1104900" y="5721350"/>
          <p14:tracePt t="737203" x="1066800" y="5746750"/>
          <p14:tracePt t="737219" x="1047750" y="5772150"/>
          <p14:tracePt t="737239" x="1028700" y="5791200"/>
          <p14:tracePt t="737253" x="1016000" y="5797550"/>
          <p14:tracePt t="737359" x="1009650" y="5803900"/>
          <p14:tracePt t="737438" x="1009650" y="5810250"/>
          <p14:tracePt t="737452" x="1022350" y="5816600"/>
          <p14:tracePt t="737470" x="1041400" y="5822950"/>
          <p14:tracePt t="737487" x="1054100" y="5829300"/>
          <p14:tracePt t="737503" x="1085850" y="5829300"/>
          <p14:tracePt t="737520" x="1130300" y="5822950"/>
          <p14:tracePt t="737538" x="1187450" y="5803900"/>
          <p14:tracePt t="737558" x="1289050" y="5778500"/>
          <p14:tracePt t="737587" x="1346200" y="5765800"/>
          <p14:tracePt t="737605" x="1403350" y="5759450"/>
          <p14:tracePt t="737719" x="1403350" y="5746750"/>
          <p14:tracePt t="737725" x="1403350" y="5734050"/>
          <p14:tracePt t="737736" x="1403350" y="5721350"/>
          <p14:tracePt t="737753" x="1403350" y="5695950"/>
          <p14:tracePt t="737771" x="1397000" y="5670550"/>
          <p14:tracePt t="737787" x="1384300" y="5645150"/>
          <p14:tracePt t="737804" x="1358900" y="5626100"/>
          <p14:tracePt t="737822" x="1346200" y="5613400"/>
          <p14:tracePt t="737837" x="1339850" y="5607050"/>
          <p14:tracePt t="737856" x="1320800" y="5594350"/>
          <p14:tracePt t="737870" x="1314450" y="5588000"/>
          <p14:tracePt t="737889" x="1276350" y="5556250"/>
          <p14:tracePt t="737903" x="1263650" y="5543550"/>
          <p14:tracePt t="737920" x="1206500" y="5511800"/>
          <p14:tracePt t="737936" x="1174750" y="5499100"/>
          <p14:tracePt t="737953" x="1168400" y="5492750"/>
          <p14:tracePt t="737987" x="1162050" y="5499100"/>
          <p14:tracePt t="738003" x="1149350" y="5511800"/>
          <p14:tracePt t="738020" x="1130300" y="5524500"/>
          <p14:tracePt t="738037" x="1111250" y="5543550"/>
          <p14:tracePt t="738053" x="1085850" y="5556250"/>
          <p14:tracePt t="738070" x="1060450" y="5568950"/>
          <p14:tracePt t="738087" x="1047750" y="5575300"/>
          <p14:tracePt t="738107" x="1047750" y="5607050"/>
          <p14:tracePt t="738120" x="1047750" y="5619750"/>
          <p14:tracePt t="738122" x="1079500" y="5657850"/>
          <p14:tracePt t="738137" x="1098550" y="5676900"/>
          <p14:tracePt t="738154" x="1162050" y="5740400"/>
          <p14:tracePt t="738170" x="1200150" y="5778500"/>
          <p14:tracePt t="738187" x="1219200" y="5791200"/>
          <p14:tracePt t="738204" x="1231900" y="5791200"/>
          <p14:tracePt t="738237" x="1250950" y="5791200"/>
          <p14:tracePt t="738254" x="1320800" y="5759450"/>
          <p14:tracePt t="738271" x="1384300" y="5734050"/>
          <p14:tracePt t="738287" x="1454150" y="5702300"/>
          <p14:tracePt t="738304" x="1504950" y="5670550"/>
          <p14:tracePt t="738320" x="1511300" y="5664200"/>
          <p14:tracePt t="738337" x="1504950" y="5651500"/>
          <p14:tracePt t="738354" x="1479550" y="5645150"/>
          <p14:tracePt t="738370" x="1435100" y="5632450"/>
          <p14:tracePt t="738372" x="1409700" y="5626100"/>
          <p14:tracePt t="738387" x="1377950" y="5613400"/>
          <p14:tracePt t="738389" x="1365250" y="5607050"/>
          <p14:tracePt t="738404" x="1301750" y="5594350"/>
          <p14:tracePt t="738420" x="1263650" y="5588000"/>
          <p14:tracePt t="738438" x="1250950" y="5581650"/>
          <p14:tracePt t="738470" x="1244600" y="5581650"/>
          <p14:tracePt t="738488" x="1193800" y="5594350"/>
          <p14:tracePt t="738504" x="1162050" y="5607050"/>
          <p14:tracePt t="738520" x="1117600" y="5626100"/>
          <p14:tracePt t="738537" x="1085850" y="5638800"/>
          <p14:tracePt t="738619" x="1111250" y="5638800"/>
          <p14:tracePt t="738625" x="1117600" y="5645150"/>
          <p14:tracePt t="738637" x="1130300" y="5651500"/>
          <p14:tracePt t="738654" x="1143000" y="5664200"/>
          <p14:tracePt t="738671" x="1149350" y="5670550"/>
          <p14:tracePt t="738705" x="1149350" y="5683250"/>
          <p14:tracePt t="738721" x="1136650" y="5702300"/>
          <p14:tracePt t="738738" x="1117600" y="5727700"/>
          <p14:tracePt t="738755" x="1079500" y="5753100"/>
          <p14:tracePt t="738771" x="1022350" y="5765800"/>
          <p14:tracePt t="738787" x="1003300" y="5772150"/>
          <p14:tracePt t="739369" x="1009650" y="5772150"/>
          <p14:tracePt t="739377" x="1016000" y="5772150"/>
          <p14:tracePt t="739390" x="1041400" y="5778500"/>
          <p14:tracePt t="739405" x="1047750" y="5778500"/>
          <p14:tracePt t="739421" x="1054100" y="5778500"/>
          <p14:tracePt t="739484" x="1060450" y="5778500"/>
          <p14:tracePt t="739494" x="1066800" y="5778500"/>
          <p14:tracePt t="739505" x="1073150" y="5778500"/>
          <p14:tracePt t="739522" x="1079500" y="5778500"/>
          <p14:tracePt t="739557" x="1073150" y="5778500"/>
          <p14:tracePt t="740049" x="1073150" y="5784850"/>
          <p14:tracePt t="740056" x="1079500" y="5797550"/>
          <p14:tracePt t="740073" x="1149350" y="5842000"/>
          <p14:tracePt t="740089" x="1200150" y="5873750"/>
          <p14:tracePt t="740106" x="1212850" y="5892800"/>
          <p14:tracePt t="740122" x="1225550" y="5905500"/>
          <p14:tracePt t="740139" x="1231900" y="5911850"/>
          <p14:tracePt t="740161" x="1244600" y="5911850"/>
          <p14:tracePt t="740172" x="1250950" y="5911850"/>
          <p14:tracePt t="740188" x="1263650" y="5911850"/>
          <p14:tracePt t="740206" x="1295400" y="5911850"/>
          <p14:tracePt t="740223" x="1333500" y="5911850"/>
          <p14:tracePt t="740239" x="1377950" y="5911850"/>
          <p14:tracePt t="740255" x="1409700" y="5911850"/>
          <p14:tracePt t="740272" x="1441450" y="5918200"/>
          <p14:tracePt t="740289" x="1454150" y="5918200"/>
          <p14:tracePt t="740305" x="1479550" y="5918200"/>
          <p14:tracePt t="740322" x="1524000" y="5911850"/>
          <p14:tracePt t="740339" x="1536700" y="5911850"/>
          <p14:tracePt t="740426" x="1549400" y="5911850"/>
          <p14:tracePt t="740439" x="1568450" y="5911850"/>
          <p14:tracePt t="740456" x="1581150" y="5911850"/>
          <p14:tracePt t="740472" x="1593850" y="5911850"/>
          <p14:tracePt t="740490" x="1606550" y="5911850"/>
          <p14:tracePt t="740506" x="1612900" y="5905500"/>
          <p14:tracePt t="740522" x="1625600" y="5899150"/>
          <p14:tracePt t="740540" x="1625600" y="5886450"/>
          <p14:tracePt t="740558" x="1625600" y="5861050"/>
          <p14:tracePt t="740572" x="1625600" y="5842000"/>
          <p14:tracePt t="740589" x="1612900" y="5829300"/>
          <p14:tracePt t="740606" x="1606550" y="5822950"/>
          <p14:tracePt t="740624" x="1581150" y="5816600"/>
          <p14:tracePt t="740639" x="1536700" y="5810250"/>
          <p14:tracePt t="740656" x="1498600" y="5810250"/>
          <p14:tracePt t="740672" x="1466850" y="5810250"/>
          <p14:tracePt t="740691" x="1428750" y="5810250"/>
          <p14:tracePt t="740706" x="1416050" y="5803900"/>
          <p14:tracePt t="740722" x="1403350" y="5803900"/>
          <p14:tracePt t="740739" x="1384300" y="5803900"/>
          <p14:tracePt t="740756" x="1358900" y="5803900"/>
          <p14:tracePt t="740772" x="1333500" y="5803900"/>
          <p14:tracePt t="740789" x="1320800" y="5803900"/>
          <p14:tracePt t="740806" x="1308100" y="5803900"/>
          <p14:tracePt t="740823" x="1295400" y="5803900"/>
          <p14:tracePt t="740839" x="1282700" y="5803900"/>
          <p14:tracePt t="740856" x="1263650" y="5803900"/>
          <p14:tracePt t="740873" x="1200150" y="5803900"/>
          <p14:tracePt t="740890" x="1155700" y="5803900"/>
          <p14:tracePt t="740906" x="1123950" y="5810250"/>
          <p14:tracePt t="740923" x="1098550" y="5810250"/>
          <p14:tracePt t="740939" x="1073150" y="5810250"/>
          <p14:tracePt t="740956" x="1047750" y="5810250"/>
          <p14:tracePt t="740973" x="1003300" y="5816600"/>
          <p14:tracePt t="740989" x="971550" y="5822950"/>
          <p14:tracePt t="741006" x="946150" y="5829300"/>
          <p14:tracePt t="741024" x="920750" y="5835650"/>
          <p14:tracePt t="741039" x="908050" y="5842000"/>
          <p14:tracePt t="741056" x="895350" y="5842000"/>
          <p14:tracePt t="741073" x="895350" y="5848350"/>
          <p14:tracePt t="741090" x="889000" y="5854700"/>
          <p14:tracePt t="741107" x="882650" y="5867400"/>
          <p14:tracePt t="741123" x="863600" y="5886450"/>
          <p14:tracePt t="741157" x="857250" y="5911850"/>
          <p14:tracePt t="741176" x="857250" y="5924550"/>
          <p14:tracePt t="741189" x="863600" y="5937250"/>
          <p14:tracePt t="741206" x="869950" y="5943600"/>
          <p14:tracePt t="741222" x="889000" y="5962650"/>
          <p14:tracePt t="741240" x="927100" y="5981700"/>
          <p14:tracePt t="741256" x="958850" y="5994400"/>
          <p14:tracePt t="741273" x="971550" y="6000750"/>
          <p14:tracePt t="741292" x="1035050" y="6000750"/>
          <p14:tracePt t="741306" x="1066800" y="6000750"/>
          <p14:tracePt t="741323" x="1149350" y="5988050"/>
          <p14:tracePt t="741340" x="1193800" y="5981700"/>
          <p14:tracePt t="741359" x="1250950" y="5981700"/>
          <p14:tracePt t="741373" x="1282700" y="5975350"/>
          <p14:tracePt t="741462" x="1289050" y="5975350"/>
          <p14:tracePt t="741485" x="1314450" y="5975350"/>
          <p14:tracePt t="741506" x="1339850" y="5969000"/>
          <p14:tracePt t="741523" x="1371600" y="5969000"/>
          <p14:tracePt t="741539" x="1390650" y="5962650"/>
          <p14:tracePt t="741557" x="1409700" y="5956300"/>
          <p14:tracePt t="741575" x="1428750" y="5949950"/>
          <p14:tracePt t="741593" x="1435100" y="5943600"/>
          <p14:tracePt t="741606" x="1441450" y="5937250"/>
          <p14:tracePt t="741624" x="1460500" y="5924550"/>
          <p14:tracePt t="741641" x="1466850" y="5924550"/>
          <p14:tracePt t="741656" x="1479550" y="5911850"/>
          <p14:tracePt t="741673" x="1498600" y="5905500"/>
          <p14:tracePt t="741690" x="1504950" y="5892800"/>
          <p14:tracePt t="741707" x="1511300" y="5886450"/>
          <p14:tracePt t="741723" x="1517650" y="5880100"/>
          <p14:tracePt t="741740" x="1517650" y="5873750"/>
          <p14:tracePt t="741757" x="1524000" y="5861050"/>
          <p14:tracePt t="741774" x="1524000" y="5854700"/>
          <p14:tracePt t="741790" x="1517650" y="5848350"/>
          <p14:tracePt t="741807" x="1517650" y="5842000"/>
          <p14:tracePt t="741824" x="1511300" y="5842000"/>
          <p14:tracePt t="741840" x="1511300" y="5835650"/>
          <p14:tracePt t="741857" x="1498600" y="5835650"/>
          <p14:tracePt t="741872" x="1473200" y="5835650"/>
          <p14:tracePt t="741890" x="1454150" y="5829300"/>
          <p14:tracePt t="741907" x="1435100" y="5816600"/>
          <p14:tracePt t="741923" x="1422400" y="5810250"/>
          <p14:tracePt t="741940" x="1416050" y="5803900"/>
          <p14:tracePt t="742026" x="1409700" y="5803900"/>
          <p14:tracePt t="742040" x="1409700" y="5797550"/>
          <p14:tracePt t="742057" x="1403350" y="5797550"/>
          <p14:tracePt t="742074" x="1377950" y="5791200"/>
          <p14:tracePt t="742092" x="1365250" y="5784850"/>
          <p14:tracePt t="742107" x="1346200" y="5784850"/>
          <p14:tracePt t="742110" x="1339850" y="5784850"/>
          <p14:tracePt t="742123" x="1327150" y="5784850"/>
          <p14:tracePt t="742141" x="1314450" y="5784850"/>
          <p14:tracePt t="742160" x="1301750" y="5784850"/>
          <p14:tracePt t="742190" x="1263650" y="5797550"/>
          <p14:tracePt t="742208" x="1206500" y="5816600"/>
          <p14:tracePt t="742224" x="1123950" y="5822950"/>
          <p14:tracePt t="742240" x="1041400" y="5829300"/>
          <p14:tracePt t="742257" x="996950" y="5829300"/>
          <p14:tracePt t="742274" x="984250" y="5829300"/>
          <p14:tracePt t="742307" x="990600" y="5842000"/>
          <p14:tracePt t="742324" x="1035050" y="5861050"/>
          <p14:tracePt t="742341" x="1085850" y="5880100"/>
          <p14:tracePt t="742343" x="1098550" y="5886450"/>
          <p14:tracePt t="742365" x="1117600" y="5899150"/>
          <p14:tracePt t="742374" x="1123950" y="5905500"/>
          <p14:tracePt t="742376" x="1123950" y="5911850"/>
          <p14:tracePt t="742391" x="1123950" y="5918200"/>
          <p14:tracePt t="742407" x="1130300" y="5924550"/>
          <p14:tracePt t="742492" x="1136650" y="5924550"/>
          <p14:tracePt t="742507" x="1155700" y="5924550"/>
          <p14:tracePt t="742524" x="1200150" y="5911850"/>
          <p14:tracePt t="742541" x="1238250" y="5899150"/>
          <p14:tracePt t="742557" x="1257300" y="5899150"/>
          <p14:tracePt t="742689" x="1263650" y="5899150"/>
          <p14:tracePt t="742702" x="1270000" y="5899150"/>
          <p14:tracePt t="742713" x="1276350" y="5899150"/>
          <p14:tracePt t="742724" x="1282700" y="5899150"/>
          <p14:tracePt t="742775" x="1289050" y="5899150"/>
          <p14:tracePt t="742791" x="1295400" y="5892800"/>
          <p14:tracePt t="742808" x="1301750" y="5892800"/>
          <p14:tracePt t="742810" x="1308100" y="5892800"/>
          <p14:tracePt t="742829" x="1314450" y="5886450"/>
          <p14:tracePt t="742857" x="1320800" y="5886450"/>
          <p14:tracePt t="742914" x="1327150" y="5886450"/>
          <p14:tracePt t="743147" x="1333500" y="5886450"/>
          <p14:tracePt t="743160" x="1339850" y="5880100"/>
          <p14:tracePt t="743175" x="1365250" y="5867400"/>
          <p14:tracePt t="743192" x="1397000" y="5854700"/>
          <p14:tracePt t="743209" x="1454150" y="5835650"/>
          <p14:tracePt t="743225" x="1517650" y="5816600"/>
          <p14:tracePt t="743242" x="1549400" y="5810250"/>
          <p14:tracePt t="743258" x="1593850" y="5791200"/>
          <p14:tracePt t="743275" x="1619250" y="5778500"/>
          <p14:tracePt t="743293" x="1631950" y="5772150"/>
          <p14:tracePt t="743308" x="1638300" y="5765800"/>
          <p14:tracePt t="743342" x="1644650" y="5759450"/>
          <p14:tracePt t="743502" x="1644650" y="5765800"/>
          <p14:tracePt t="743625" x="1644650" y="5759450"/>
          <p14:tracePt t="743646" x="1644650" y="5753100"/>
          <p14:tracePt t="743661" x="1651000" y="5753100"/>
          <p14:tracePt t="743780" x="1644650" y="5753100"/>
          <p14:tracePt t="743787" x="1631950" y="5759450"/>
          <p14:tracePt t="743795" x="1612900" y="5765800"/>
          <p14:tracePt t="743809" x="1600200" y="5765800"/>
          <p14:tracePt t="743826" x="1555750" y="5778500"/>
          <p14:tracePt t="743842" x="1543050" y="5778500"/>
          <p14:tracePt t="743846" x="1530350" y="5778500"/>
          <p14:tracePt t="743858" x="1524000" y="5784850"/>
          <p14:tracePt t="743876" x="1511300" y="5784850"/>
          <p14:tracePt t="743892" x="1504950" y="5784850"/>
          <p14:tracePt t="743909" x="1498600" y="5784850"/>
          <p14:tracePt t="743927" x="1485900" y="5791200"/>
          <p14:tracePt t="743943" x="1460500" y="5791200"/>
          <p14:tracePt t="743958" x="1428750" y="5791200"/>
          <p14:tracePt t="743975" x="1416050" y="5791200"/>
          <p14:tracePt t="744094" x="1416050" y="5803900"/>
          <p14:tracePt t="744102" x="1422400" y="5810250"/>
          <p14:tracePt t="744111" x="1435100" y="5822950"/>
          <p14:tracePt t="744126" x="1473200" y="5848350"/>
          <p14:tracePt t="744142" x="1568450" y="5861050"/>
          <p14:tracePt t="744159" x="1708150" y="5861050"/>
          <p14:tracePt t="744175" x="1809750" y="5835650"/>
          <p14:tracePt t="744192" x="1854200" y="5816600"/>
          <p14:tracePt t="744209" x="1866900" y="5797550"/>
          <p14:tracePt t="744230" x="1898650" y="5765800"/>
          <p14:tracePt t="744242" x="1911350" y="5753100"/>
          <p14:tracePt t="744258" x="1949450" y="5727700"/>
          <p14:tracePt t="744276" x="2127250" y="5715000"/>
          <p14:tracePt t="744294" x="2635250" y="5778500"/>
          <p14:tracePt t="744309" x="2794000" y="5803900"/>
          <p14:tracePt t="744326" x="3194050" y="5803900"/>
          <p14:tracePt t="744343" x="3384550" y="5753100"/>
          <p14:tracePt t="744362" x="3536950" y="5683250"/>
          <p14:tracePt t="744375" x="3670300" y="5638800"/>
          <p14:tracePt t="744392" x="4394200" y="5556250"/>
          <p14:tracePt t="744409" x="5099050" y="5549900"/>
          <p14:tracePt t="744426" x="5816600" y="5594350"/>
          <p14:tracePt t="744442" x="6419850" y="5670550"/>
          <p14:tracePt t="744459" x="6953250" y="5772150"/>
          <p14:tracePt t="744476" x="7366000" y="5848350"/>
          <p14:tracePt t="744494" x="7600950" y="5873750"/>
          <p14:tracePt t="744509" x="7677150" y="5880100"/>
          <p14:tracePt t="744526" x="7715250" y="5880100"/>
          <p14:tracePt t="744528" x="7759700" y="5880100"/>
          <p14:tracePt t="744543" x="7829550" y="5886450"/>
          <p14:tracePt t="744545" x="7886700" y="5886450"/>
          <p14:tracePt t="744563" x="7988300" y="5899150"/>
          <p14:tracePt t="744576" x="8020050" y="5899150"/>
          <p14:tracePt t="744577" x="8039100" y="5899150"/>
          <p14:tracePt t="744592" x="8051800" y="5899150"/>
          <p14:tracePt t="744609" x="8070850" y="5892800"/>
          <p14:tracePt t="744626" x="8115300" y="5880100"/>
          <p14:tracePt t="744642" x="8147050" y="5854700"/>
          <p14:tracePt t="744659" x="8172450" y="5835650"/>
          <p14:tracePt t="744676" x="8185150" y="5822950"/>
          <p14:tracePt t="744714" x="8185150" y="5816600"/>
          <p14:tracePt t="744726" x="8178800" y="5816600"/>
          <p14:tracePt t="744743" x="8166100" y="5816600"/>
          <p14:tracePt t="744759" x="8134350" y="5822950"/>
          <p14:tracePt t="744776" x="8096250" y="5842000"/>
          <p14:tracePt t="744778" x="8077200" y="5842000"/>
          <p14:tracePt t="744792" x="8051800" y="5861050"/>
          <p14:tracePt t="744794" x="8020050" y="5873750"/>
          <p14:tracePt t="744810" x="7912100" y="5918200"/>
          <p14:tracePt t="744826" x="7759700" y="5981700"/>
          <p14:tracePt t="744843" x="7543800" y="6019800"/>
          <p14:tracePt t="744859" x="7258050" y="6026150"/>
          <p14:tracePt t="744876" x="6953250" y="6000750"/>
          <p14:tracePt t="744893" x="6883400" y="5988050"/>
          <p14:tracePt t="745028" x="6889750" y="5988050"/>
          <p14:tracePt t="745036" x="6940550" y="5975350"/>
          <p14:tracePt t="745045" x="6991350" y="5975350"/>
          <p14:tracePt t="745059" x="7048500" y="5975350"/>
          <p14:tracePt t="745076" x="7181850" y="5937250"/>
          <p14:tracePt t="745093" x="7251700" y="5880100"/>
          <p14:tracePt t="745109" x="7296150" y="5816600"/>
          <p14:tracePt t="745126" x="7366000" y="5746750"/>
          <p14:tracePt t="745142" x="7442200" y="5702300"/>
          <p14:tracePt t="745159" x="7531100" y="5689600"/>
          <p14:tracePt t="745176" x="7620000" y="5676900"/>
          <p14:tracePt t="745193" x="7708900" y="5670550"/>
          <p14:tracePt t="745209" x="7785100" y="5645150"/>
          <p14:tracePt t="745227" x="7874000" y="5607050"/>
          <p14:tracePt t="745244" x="7950200" y="5575300"/>
          <p14:tracePt t="745259" x="8051800" y="5537200"/>
          <p14:tracePt t="745277" x="8178800" y="5505450"/>
          <p14:tracePt t="745279" x="8267700" y="5492750"/>
          <p14:tracePt t="745297" x="8426450" y="5492750"/>
          <p14:tracePt t="745309" x="8489950" y="5492750"/>
          <p14:tracePt t="745311" x="8566150" y="5492750"/>
          <p14:tracePt t="745326" x="8642350" y="5505450"/>
          <p14:tracePt t="745343" x="8661400" y="5511800"/>
          <p14:tracePt t="745360" x="8667750" y="5511800"/>
          <p14:tracePt t="745376" x="8674100" y="5511800"/>
          <p14:tracePt t="745393" x="8680450" y="5511800"/>
          <p14:tracePt t="745410" x="8712200" y="5511800"/>
          <p14:tracePt t="745426" x="8750300" y="5511800"/>
          <p14:tracePt t="745443" x="8801100" y="5511800"/>
          <p14:tracePt t="745460" x="8832850" y="5518150"/>
          <p14:tracePt t="745475" x="8858250" y="5537200"/>
          <p14:tracePt t="745492" x="8915400" y="5575300"/>
          <p14:tracePt t="745510" x="8985250" y="5626100"/>
          <p14:tracePt t="745527" x="9118600" y="5689600"/>
          <p14:tracePt t="745543" x="9163050" y="5708650"/>
          <p14:tracePt t="745545" x="9207500" y="5727700"/>
          <p14:tracePt t="745561" x="9283700" y="5740400"/>
          <p14:tracePt t="745576" x="9340850" y="5740400"/>
          <p14:tracePt t="745593" x="9398000" y="5734050"/>
          <p14:tracePt t="745610" x="9461500" y="5727700"/>
          <p14:tracePt t="745627" x="9518650" y="5721350"/>
          <p14:tracePt t="745643" x="9582150" y="5715000"/>
          <p14:tracePt t="745660" x="9677400" y="5695950"/>
          <p14:tracePt t="745677" x="9740900" y="5664200"/>
          <p14:tracePt t="745695" x="9785350" y="5619750"/>
          <p14:tracePt t="745710" x="9798050" y="5600700"/>
          <p14:tracePt t="745711" x="9804400" y="5581650"/>
          <p14:tracePt t="745727" x="9804400" y="5575300"/>
          <p14:tracePt t="745743" x="9817100" y="5530850"/>
          <p14:tracePt t="745760" x="9823450" y="5499100"/>
          <p14:tracePt t="745777" x="9829800" y="5473700"/>
          <p14:tracePt t="745779" x="9836150" y="5467350"/>
          <p14:tracePt t="745794" x="9842500" y="5441950"/>
          <p14:tracePt t="745810" x="9842500" y="5416550"/>
          <p14:tracePt t="745829" x="9842500" y="5384800"/>
          <p14:tracePt t="745846" x="9836150" y="5353050"/>
          <p14:tracePt t="745860" x="9823450" y="5321300"/>
          <p14:tracePt t="745877" x="9804400" y="5302250"/>
          <p14:tracePt t="745894" x="9759950" y="5276850"/>
          <p14:tracePt t="745911" x="9690100" y="5251450"/>
          <p14:tracePt t="745927" x="9639300" y="5232400"/>
          <p14:tracePt t="745944" x="9563100" y="5226050"/>
          <p14:tracePt t="745962" x="9474200" y="5213350"/>
          <p14:tracePt t="745977" x="9455150" y="5213350"/>
          <p14:tracePt t="745978" x="9417050" y="5207000"/>
          <p14:tracePt t="745994" x="9378950" y="5207000"/>
          <p14:tracePt t="746012" x="9315450" y="5207000"/>
          <p14:tracePt t="746029" x="9264650" y="5200650"/>
          <p14:tracePt t="746043" x="9169400" y="5200650"/>
          <p14:tracePt t="746060" x="9099550" y="5200650"/>
          <p14:tracePt t="746077" x="9067800" y="5207000"/>
          <p14:tracePt t="746094" x="9023350" y="5213350"/>
          <p14:tracePt t="746110" x="9004300" y="5213350"/>
          <p14:tracePt t="746127" x="8978900" y="5219700"/>
          <p14:tracePt t="746144" x="8972550" y="5226050"/>
          <p14:tracePt t="746160" x="8966200" y="5226050"/>
          <p14:tracePt t="746177" x="8966200" y="5232400"/>
          <p14:tracePt t="746179" x="8959850" y="5238750"/>
          <p14:tracePt t="746194" x="8953500" y="5251450"/>
          <p14:tracePt t="746211" x="8915400" y="5308600"/>
          <p14:tracePt t="746227" x="8858250" y="5372100"/>
          <p14:tracePt t="746244" x="8807450" y="5429250"/>
          <p14:tracePt t="746260" x="8788400" y="5454650"/>
          <p14:tracePt t="746277" x="8782050" y="5473700"/>
          <p14:tracePt t="746295" x="8794750" y="5492750"/>
          <p14:tracePt t="746310" x="8826500" y="5518150"/>
          <p14:tracePt t="746327" x="8883650" y="5537200"/>
          <p14:tracePt t="746344" x="8947150" y="5562600"/>
          <p14:tracePt t="746360" x="9017000" y="5607050"/>
          <p14:tracePt t="746377" x="9048750" y="5632450"/>
          <p14:tracePt t="746394" x="9080500" y="5664200"/>
          <p14:tracePt t="746411" x="9112250" y="5695950"/>
          <p14:tracePt t="746430" x="9182100" y="5740400"/>
          <p14:tracePt t="746444" x="9207500" y="5740400"/>
          <p14:tracePt t="746460" x="9258300" y="5746750"/>
          <p14:tracePt t="746478" x="9315450" y="5746750"/>
          <p14:tracePt t="746495" x="9442450" y="5746750"/>
          <p14:tracePt t="746510" x="9525000" y="5746750"/>
          <p14:tracePt t="746527" x="9607550" y="5746750"/>
          <p14:tracePt t="746544" x="9709150" y="5734050"/>
          <p14:tracePt t="746561" x="9766300" y="5715000"/>
          <p14:tracePt t="746577" x="9823450" y="5689600"/>
          <p14:tracePt t="746595" x="9842500" y="5676900"/>
          <p14:tracePt t="746611" x="9861550" y="5657850"/>
          <p14:tracePt t="746628" x="9874250" y="5651500"/>
          <p14:tracePt t="746644" x="9899650" y="5651500"/>
          <p14:tracePt t="746660" x="9931400" y="5638800"/>
          <p14:tracePt t="746664" x="9950450" y="5632450"/>
          <p14:tracePt t="746677" x="9988550" y="5619750"/>
          <p14:tracePt t="746694" x="10013950" y="5600700"/>
          <p14:tracePt t="746696" x="10020300" y="5594350"/>
          <p14:tracePt t="746710" x="10020300" y="5588000"/>
          <p14:tracePt t="746728" x="10026650" y="5575300"/>
          <p14:tracePt t="746744" x="10026650" y="5568950"/>
          <p14:tracePt t="746761" x="10033000" y="5568950"/>
          <p14:tracePt t="746777" x="10045700" y="5562600"/>
          <p14:tracePt t="746794" x="10058400" y="5556250"/>
          <p14:tracePt t="746811" x="10077450" y="5543550"/>
          <p14:tracePt t="746829" x="10083800" y="5537200"/>
          <p14:tracePt t="746844" x="10090150" y="5524500"/>
          <p14:tracePt t="746861" x="10083800" y="5505450"/>
          <p14:tracePt t="746878" x="10039350" y="5473700"/>
          <p14:tracePt t="746894" x="9975850" y="5448300"/>
          <p14:tracePt t="746911" x="9906000" y="5429250"/>
          <p14:tracePt t="746928" x="9880600" y="5416550"/>
          <p14:tracePt t="746944" x="9848850" y="5397500"/>
          <p14:tracePt t="746946" x="9842500" y="5391150"/>
          <p14:tracePt t="746963" x="9823450" y="5372100"/>
          <p14:tracePt t="746977" x="9798050" y="5359400"/>
          <p14:tracePt t="746994" x="9759950" y="5346700"/>
          <p14:tracePt t="747011" x="9709150" y="5340350"/>
          <p14:tracePt t="747028" x="9639300" y="5334000"/>
          <p14:tracePt t="747044" x="9582150" y="5327650"/>
          <p14:tracePt t="747061" x="9493250" y="5321300"/>
          <p14:tracePt t="747077" x="9398000" y="5308600"/>
          <p14:tracePt t="747095" x="9328150" y="5302250"/>
          <p14:tracePt t="747111" x="9283700" y="5302250"/>
          <p14:tracePt t="747128" x="9245600" y="5302250"/>
          <p14:tracePt t="747144" x="9220200" y="5308600"/>
          <p14:tracePt t="747161" x="9194800" y="5308600"/>
          <p14:tracePt t="747178" x="9150350" y="5308600"/>
          <p14:tracePt t="747179" x="9137650" y="5308600"/>
          <p14:tracePt t="747194" x="9099550" y="5314950"/>
          <p14:tracePt t="747196" x="9074150" y="5314950"/>
          <p14:tracePt t="747212" x="8978900" y="5314950"/>
          <p14:tracePt t="747231" x="8902700" y="5321300"/>
          <p14:tracePt t="747245" x="8826500" y="5327650"/>
          <p14:tracePt t="747261" x="8750300" y="5334000"/>
          <p14:tracePt t="747278" x="8680450" y="5346700"/>
          <p14:tracePt t="747295" x="8655050" y="5353050"/>
          <p14:tracePt t="747311" x="8648700" y="5359400"/>
          <p14:tracePt t="747328" x="8648700" y="5372100"/>
          <p14:tracePt t="747345" x="8648700" y="5384800"/>
          <p14:tracePt t="747362" x="8648700" y="5410200"/>
          <p14:tracePt t="747378" x="8648700" y="5435600"/>
          <p14:tracePt t="747395" x="8655050" y="5461000"/>
          <p14:tracePt t="747397" x="8655050" y="5473700"/>
          <p14:tracePt t="747410" x="8661400" y="5492750"/>
          <p14:tracePt t="747429" x="8686800" y="5524500"/>
          <p14:tracePt t="747445" x="8699500" y="5537200"/>
          <p14:tracePt t="747462" x="8769350" y="5575300"/>
          <p14:tracePt t="747478" x="8883650" y="5613400"/>
          <p14:tracePt t="747495" x="9017000" y="5645150"/>
          <p14:tracePt t="747511" x="9188450" y="5676900"/>
          <p14:tracePt t="747528" x="9340850" y="5689600"/>
          <p14:tracePt t="747545" x="9442450" y="5689600"/>
          <p14:tracePt t="747562" x="9525000" y="5676900"/>
          <p14:tracePt t="747578" x="9613900" y="5651500"/>
          <p14:tracePt t="747595" x="9664700" y="5632450"/>
          <p14:tracePt t="747612" x="9702800" y="5626100"/>
          <p14:tracePt t="747614" x="9728200" y="5626100"/>
          <p14:tracePt t="747632" x="9779000" y="5619750"/>
          <p14:tracePt t="747645" x="9791700" y="5619750"/>
          <p14:tracePt t="747663" x="9829800" y="5600700"/>
          <p14:tracePt t="747679" x="9836150" y="5600700"/>
          <p14:tracePt t="747696" x="9861550" y="5575300"/>
          <p14:tracePt t="747712" x="9880600" y="5568950"/>
          <p14:tracePt t="747714" x="9893300" y="5562600"/>
          <p14:tracePt t="747728" x="9937750" y="5562600"/>
          <p14:tracePt t="747745" x="9963150" y="5556250"/>
          <p14:tracePt t="747762" x="9988550" y="5543550"/>
          <p14:tracePt t="747778" x="10001250" y="5537200"/>
          <p14:tracePt t="747795" x="10001250" y="5524500"/>
          <p14:tracePt t="747812" x="10001250" y="5518150"/>
          <p14:tracePt t="747829" x="9994900" y="5511800"/>
          <p14:tracePt t="747845" x="9975850" y="5505450"/>
          <p14:tracePt t="747848" x="9963150" y="5505450"/>
          <p14:tracePt t="747862" x="9956800" y="5505450"/>
          <p14:tracePt t="747879" x="9937750" y="5518150"/>
          <p14:tracePt t="747896" x="9931400" y="5524500"/>
          <p14:tracePt t="747912" x="9906000" y="5524500"/>
          <p14:tracePt t="747928" x="9867900" y="5511800"/>
          <p14:tracePt t="747947" x="9836150" y="5505450"/>
          <p14:tracePt t="747962" x="9804400" y="5492750"/>
          <p14:tracePt t="747978" x="9785350" y="5480050"/>
          <p14:tracePt t="747995" x="9772650" y="5467350"/>
          <p14:tracePt t="748012" x="9759950" y="5448300"/>
          <p14:tracePt t="748029" x="9747250" y="5435600"/>
          <p14:tracePt t="748045" x="9740900" y="5416550"/>
          <p14:tracePt t="748062" x="9734550" y="5410200"/>
          <p14:tracePt t="748079" x="9721850" y="5410200"/>
          <p14:tracePt t="748096" x="9709150" y="5410200"/>
          <p14:tracePt t="748112" x="9683750" y="5410200"/>
          <p14:tracePt t="748114" x="9677400" y="5410200"/>
          <p14:tracePt t="748129" x="9664700" y="5410200"/>
          <p14:tracePt t="748146" x="9652000" y="5410200"/>
          <p14:tracePt t="748162" x="9645650" y="5410200"/>
          <p14:tracePt t="748178" x="9639300" y="5410200"/>
          <p14:tracePt t="748195" x="9632950" y="5416550"/>
          <p14:tracePt t="748212" x="9620250" y="5429250"/>
          <p14:tracePt t="748229" x="9613900" y="5435600"/>
          <p14:tracePt t="748245" x="9607550" y="5435600"/>
          <p14:tracePt t="748279" x="9601200" y="5429250"/>
          <p14:tracePt t="748295" x="9588500" y="5422900"/>
          <p14:tracePt t="748312" x="9588500" y="5416550"/>
          <p14:tracePt t="748329" x="9582150" y="5416550"/>
          <p14:tracePt t="748346" x="9575800" y="5416550"/>
          <p14:tracePt t="748364" x="9569450" y="5416550"/>
          <p14:tracePt t="748426" x="9563100" y="5416550"/>
          <p14:tracePt t="748433" x="9556750" y="5416550"/>
          <p14:tracePt t="748445" x="9537700" y="5416550"/>
          <p14:tracePt t="748462" x="9518650" y="5410200"/>
          <p14:tracePt t="748479" x="9505950" y="5410200"/>
          <p14:tracePt t="748496" x="9480550" y="5410200"/>
          <p14:tracePt t="748512" x="9455150" y="5410200"/>
          <p14:tracePt t="748529" x="9448800" y="5410200"/>
          <p14:tracePt t="748546" x="9429750" y="5416550"/>
          <p14:tracePt t="748562" x="9417050" y="5416550"/>
          <p14:tracePt t="748579" x="9391650" y="5429250"/>
          <p14:tracePt t="748581" x="9366250" y="5429250"/>
          <p14:tracePt t="748596" x="9340850" y="5435600"/>
          <p14:tracePt t="748613" x="9264650" y="5441950"/>
          <p14:tracePt t="748630" x="9213850" y="5454650"/>
          <p14:tracePt t="748646" x="9156700" y="5467350"/>
          <p14:tracePt t="748662" x="9124950" y="5480050"/>
          <p14:tracePt t="748678" x="9093200" y="5492750"/>
          <p14:tracePt t="748696" x="9061450" y="5518150"/>
          <p14:tracePt t="748712" x="9055100" y="5524500"/>
          <p14:tracePt t="748729" x="9042400" y="5530850"/>
          <p14:tracePt t="748748" x="9042400" y="5543550"/>
          <p14:tracePt t="748765" x="9036050" y="5543550"/>
          <p14:tracePt t="748780" x="9036050" y="5549900"/>
          <p14:tracePt t="748796" x="9029700" y="5556250"/>
          <p14:tracePt t="748814" x="9023350" y="5562600"/>
          <p14:tracePt t="748830" x="9023350" y="5568950"/>
          <p14:tracePt t="749118" x="9023350" y="5562600"/>
          <p14:tracePt t="749148" x="9023350" y="5556250"/>
          <p14:tracePt t="749163" x="9023350" y="5549900"/>
          <p14:tracePt t="749433" x="9017000" y="5543550"/>
          <p14:tracePt t="749451" x="9010650" y="5537200"/>
          <p14:tracePt t="749466" x="9004300" y="5537200"/>
          <p14:tracePt t="749473" x="8997950" y="5537200"/>
          <p14:tracePt t="749490" x="8953500" y="5537200"/>
          <p14:tracePt t="749497" x="8909050" y="5537200"/>
          <p14:tracePt t="749513" x="8807450" y="5543550"/>
          <p14:tracePt t="749531" x="8655050" y="5549900"/>
          <p14:tracePt t="749548" x="8477250" y="5549900"/>
          <p14:tracePt t="749564" x="8318500" y="5549900"/>
          <p14:tracePt t="749580" x="8197850" y="5556250"/>
          <p14:tracePt t="749596" x="8108950" y="5556250"/>
          <p14:tracePt t="749614" x="8026400" y="5575300"/>
          <p14:tracePt t="749632" x="7899400" y="5607050"/>
          <p14:tracePt t="749647" x="7785100" y="5626100"/>
          <p14:tracePt t="749650" x="7747000" y="5632450"/>
          <p14:tracePt t="749664" x="7664450" y="5638800"/>
          <p14:tracePt t="749680" x="7480300" y="5638800"/>
          <p14:tracePt t="749697" x="7067550" y="5613400"/>
          <p14:tracePt t="749714" x="6731000" y="5594350"/>
          <p14:tracePt t="749730" x="6330950" y="5581650"/>
          <p14:tracePt t="749747" x="5803900" y="5568950"/>
          <p14:tracePt t="749763" x="5232400" y="5549900"/>
          <p14:tracePt t="749780" x="4686300" y="5518150"/>
          <p14:tracePt t="749797" x="4298950" y="5492750"/>
          <p14:tracePt t="749814" x="4019550" y="5480050"/>
          <p14:tracePt t="749830" x="3765550" y="5473700"/>
          <p14:tracePt t="749847" x="3403600" y="5486400"/>
          <p14:tracePt t="749867" x="2654300" y="5492750"/>
          <p14:tracePt t="749882" x="2057400" y="5480050"/>
          <p14:tracePt t="749898" x="1758950" y="5473700"/>
          <p14:tracePt t="749915" x="1104900" y="5441950"/>
          <p14:tracePt t="749931" x="990600" y="5429250"/>
          <p14:tracePt t="749934" x="927100" y="5416550"/>
          <p14:tracePt t="749951" x="895350" y="5403850"/>
          <p14:tracePt t="749966" x="914400" y="5391150"/>
          <p14:tracePt t="749983" x="946150" y="5391150"/>
          <p14:tracePt t="749997" x="977900" y="5403850"/>
          <p14:tracePt t="750014" x="990600" y="5422900"/>
          <p14:tracePt t="750032" x="958850" y="5454650"/>
          <p14:tracePt t="750047" x="927100" y="5480050"/>
          <p14:tracePt t="750063" x="914400" y="5492750"/>
          <p14:tracePt t="750081" x="914400" y="5499100"/>
          <p14:tracePt t="750098" x="920750" y="5505450"/>
          <p14:tracePt t="750114" x="933450" y="5505450"/>
          <p14:tracePt t="750130" x="958850" y="5530850"/>
          <p14:tracePt t="750147" x="971550" y="5588000"/>
          <p14:tracePt t="750165" x="971550" y="5638800"/>
          <p14:tracePt t="750181" x="971550" y="5670550"/>
          <p14:tracePt t="750197" x="971550" y="5689600"/>
          <p14:tracePt t="750214" x="977900" y="5695950"/>
          <p14:tracePt t="750232" x="996950" y="5695950"/>
          <p14:tracePt t="750235" x="1035050" y="5695950"/>
          <p14:tracePt t="750247" x="1079500" y="5689600"/>
          <p14:tracePt t="750264" x="1117600" y="5689600"/>
          <p14:tracePt t="750280" x="1130300" y="5689600"/>
          <p14:tracePt t="750282" x="1136650" y="5702300"/>
          <p14:tracePt t="750300" x="1155700" y="5708650"/>
          <p14:tracePt t="750314" x="1168400" y="5721350"/>
          <p14:tracePt t="750331" x="1181100" y="5727700"/>
          <p14:tracePt t="750350" x="1193800" y="5734050"/>
          <p14:tracePt t="750364" x="1212850" y="5740400"/>
          <p14:tracePt t="750381" x="1231900" y="5746750"/>
          <p14:tracePt t="750398" x="1250950" y="5753100"/>
          <p14:tracePt t="750414" x="1263650" y="5778500"/>
          <p14:tracePt t="750431" x="1263650" y="5797550"/>
          <p14:tracePt t="750447" x="1270000" y="5835650"/>
          <p14:tracePt t="750464" x="1295400" y="5880100"/>
          <p14:tracePt t="750481" x="1314450" y="5899150"/>
          <p14:tracePt t="750483" x="1320800" y="5905500"/>
          <p14:tracePt t="750499" x="1346200" y="5924550"/>
          <p14:tracePt t="750514" x="1358900" y="5924550"/>
          <p14:tracePt t="750516" x="1371600" y="5924550"/>
          <p14:tracePt t="750535" x="1416050" y="5924550"/>
          <p14:tracePt t="750548" x="1428750" y="5924550"/>
          <p14:tracePt t="750564" x="1441450" y="5918200"/>
          <p14:tracePt t="750581" x="1447800" y="5911850"/>
          <p14:tracePt t="750597" x="1454150" y="5905500"/>
          <p14:tracePt t="750614" x="1460500" y="5905500"/>
          <p14:tracePt t="750631" x="1473200" y="5905500"/>
          <p14:tracePt t="750647" x="1492250" y="5905500"/>
          <p14:tracePt t="750664" x="1511300" y="5905500"/>
          <p14:tracePt t="750680" x="1543050" y="5899150"/>
          <p14:tracePt t="750697" x="1562100" y="5899150"/>
          <p14:tracePt t="750830" x="1555750" y="5905500"/>
          <p14:tracePt t="750838" x="1536700" y="5911850"/>
          <p14:tracePt t="750848" x="1517650" y="5930900"/>
          <p14:tracePt t="750864" x="1473200" y="5949950"/>
          <p14:tracePt t="750881" x="1441450" y="5969000"/>
          <p14:tracePt t="750898" x="1416050" y="5975350"/>
          <p14:tracePt t="750914" x="1403350" y="5981700"/>
          <p14:tracePt t="750965" x="1409700" y="5981700"/>
          <p14:tracePt t="750998" x="1416050" y="5975350"/>
          <p14:tracePt t="751014" x="1441450" y="5962650"/>
          <p14:tracePt t="751031" x="1473200" y="5956300"/>
          <p14:tracePt t="751048" x="1498600" y="5949950"/>
          <p14:tracePt t="751064" x="1517650" y="5937250"/>
          <p14:tracePt t="751081" x="1536700" y="5937250"/>
          <p14:tracePt t="751147" x="1543050" y="5930900"/>
          <p14:tracePt t="751164" x="1549400" y="5924550"/>
          <p14:tracePt t="751184" x="1581150" y="5905500"/>
          <p14:tracePt t="751198" x="1619250" y="5892800"/>
          <p14:tracePt t="751216" x="1670050" y="5880100"/>
          <p14:tracePt t="751235" x="1714500" y="5873750"/>
          <p14:tracePt t="751306" x="1720850" y="5873750"/>
          <p14:tracePt t="751313" x="1720850" y="5867400"/>
          <p14:tracePt t="751331" x="1727200" y="5854700"/>
          <p14:tracePt t="751348" x="1739900" y="5835650"/>
          <p14:tracePt t="751365" x="1752600" y="5810250"/>
          <p14:tracePt t="751381" x="1765300" y="5797550"/>
          <p14:tracePt t="751398" x="1765300" y="5791200"/>
          <p14:tracePt t="751545" x="1771650" y="5791200"/>
          <p14:tracePt t="751553" x="1778000" y="5791200"/>
          <p14:tracePt t="751565" x="1778000" y="5797550"/>
          <p14:tracePt t="751581" x="1771650" y="5816600"/>
          <p14:tracePt t="751598" x="1758950" y="5829300"/>
          <p14:tracePt t="751616" x="1752600" y="5842000"/>
          <p14:tracePt t="751668" x="1758950" y="5835650"/>
          <p14:tracePt t="751676" x="1765300" y="5829300"/>
          <p14:tracePt t="751694" x="1771650" y="5822950"/>
          <p14:tracePt t="751762" x="1765300" y="5829300"/>
          <p14:tracePt t="751794" x="1765300" y="5835650"/>
          <p14:tracePt t="751955" x="1765300" y="5835650"/>
          <p14:tracePt t="751955" x="1765300" y="5829300"/>
          <p14:tracePt t="751955" x="1771650" y="5829300"/>
          <p14:tracePt t="751955" x="1778000" y="5829300"/>
          <p14:tracePt t="751955" x="1771650" y="5829300"/>
          <p14:tracePt t="751955" x="1765300" y="5829300"/>
          <p14:tracePt t="751955" x="1758950" y="5829300"/>
          <p14:tracePt t="751955" x="1746250" y="5829300"/>
          <p14:tracePt t="751955" x="1739900" y="5829300"/>
          <p14:tracePt t="751955" x="1733550" y="5822950"/>
          <p14:tracePt t="751955" x="1727200" y="5822950"/>
          <p14:tracePt t="751955" x="1720850" y="5822950"/>
          <p14:tracePt t="751955" x="1720850" y="5816600"/>
          <p14:tracePt t="751955" x="1714500" y="5810250"/>
          <p14:tracePt t="751955" x="1714500" y="5803900"/>
          <p14:tracePt t="751955" x="1714500" y="5797550"/>
          <p14:tracePt t="751955" x="1714500" y="5791200"/>
          <p14:tracePt t="751955" x="1708150" y="5791200"/>
          <p14:tracePt t="751955" x="1701800" y="5791200"/>
          <p14:tracePt t="751955" x="1682750" y="5791200"/>
          <p14:tracePt t="751955" x="1663700" y="5791200"/>
          <p14:tracePt t="751955" x="1638300" y="5797550"/>
          <p14:tracePt t="751955" x="1625600" y="5803900"/>
          <p14:tracePt t="751955" x="1612900" y="5803900"/>
          <p14:tracePt t="751955" x="1606550" y="5803900"/>
          <p14:tracePt t="751955" x="1600200" y="5803900"/>
          <p14:tracePt t="751955" x="1593850" y="5803900"/>
          <p14:tracePt t="752127" x="1593850" y="5797550"/>
          <p14:tracePt t="752141" x="1593850" y="5791200"/>
          <p14:tracePt t="752179" x="1593850" y="5784850"/>
          <p14:tracePt t="752197" x="1600200" y="5784850"/>
          <p14:tracePt t="752205" x="1600200" y="5778500"/>
          <p14:tracePt t="752212" x="1606550" y="5778500"/>
          <p14:tracePt t="752227" x="1606550" y="5772150"/>
          <p14:tracePt t="752244" x="1612900" y="5772150"/>
          <p14:tracePt t="752260" x="1619250" y="5765800"/>
          <p14:tracePt t="752277" x="1631950" y="5759450"/>
          <p14:tracePt t="752294" x="1657350" y="5746750"/>
          <p14:tracePt t="752310" x="1695450" y="5727700"/>
          <p14:tracePt t="752327" x="1714500" y="5708650"/>
          <p14:tracePt t="752344" x="1733550" y="5683250"/>
          <p14:tracePt t="752361" x="1746250" y="5664200"/>
          <p14:tracePt t="752363" x="1752600" y="5651500"/>
          <p14:tracePt t="752380" x="1778000" y="5632450"/>
          <p14:tracePt t="752394" x="1790700" y="5613400"/>
          <p14:tracePt t="752413" x="1797050" y="5594350"/>
          <p14:tracePt t="752430" x="1809750" y="5581650"/>
          <p14:tracePt t="752444" x="1822450" y="5568950"/>
          <p14:tracePt t="752463" x="1828800" y="5562600"/>
          <p14:tracePt t="752477" x="1835150" y="5556250"/>
          <p14:tracePt t="752495" x="1847850" y="5556250"/>
          <p14:tracePt t="752513" x="1892300" y="5549900"/>
          <p14:tracePt t="752531" x="2063750" y="5562600"/>
          <p14:tracePt t="752544" x="2273300" y="5568950"/>
          <p14:tracePt t="752563" x="2476500" y="5575300"/>
          <p14:tracePt t="752581" x="2743200" y="5588000"/>
          <p14:tracePt t="752594" x="2825750" y="5588000"/>
          <p14:tracePt t="752611" x="2908300" y="5588000"/>
          <p14:tracePt t="752626" x="2946400" y="5568950"/>
          <p14:tracePt t="752627" x="2978150" y="5562600"/>
          <p14:tracePt t="752645" x="3143250" y="5537200"/>
          <p14:tracePt t="752663" x="3486150" y="5537200"/>
          <p14:tracePt t="752677" x="4057650" y="5562600"/>
          <p14:tracePt t="752694" x="4781550" y="5588000"/>
          <p14:tracePt t="752711" x="5588000" y="5645150"/>
          <p14:tracePt t="752728" x="6470650" y="5746750"/>
          <p14:tracePt t="752744" x="7200900" y="5854700"/>
          <p14:tracePt t="752761" x="7562850" y="5962650"/>
          <p14:tracePt t="752777" x="7620000" y="5975350"/>
          <p14:tracePt t="752811" x="7632700" y="5969000"/>
          <p14:tracePt t="752831" x="7664450" y="5975350"/>
          <p14:tracePt t="752844" x="7721600" y="6013450"/>
          <p14:tracePt t="752861" x="7791450" y="6045200"/>
          <p14:tracePt t="752878" x="7861300" y="6070600"/>
          <p14:tracePt t="752895" x="7886700" y="6070600"/>
          <p14:tracePt t="752928" x="7886700" y="6057900"/>
          <p14:tracePt t="752944" x="7893050" y="6045200"/>
          <p14:tracePt t="752960" x="7905750" y="6038850"/>
          <p14:tracePt t="752978" x="7918450" y="6038850"/>
          <p14:tracePt t="752995" x="7950200" y="6051550"/>
          <p14:tracePt t="753011" x="7994650" y="6076950"/>
          <p14:tracePt t="753030" x="8039100" y="6108700"/>
          <p14:tracePt t="753045" x="8045450" y="6127750"/>
          <p14:tracePt t="753061" x="8045450" y="6140450"/>
          <p14:tracePt t="753078" x="8039100" y="6146800"/>
          <p14:tracePt t="753095" x="8045450" y="6172200"/>
          <p14:tracePt t="753096" x="8051800" y="6184900"/>
          <p14:tracePt t="753114" x="8077200" y="6216650"/>
          <p14:tracePt t="753128" x="8089900" y="6229350"/>
          <p14:tracePt t="753129" x="8096250" y="6235700"/>
          <p14:tracePt t="753194" x="8102600" y="6235700"/>
          <p14:tracePt t="753372" x="8102600" y="6229350"/>
          <p14:tracePt t="753401" x="8102600" y="6223000"/>
          <p14:tracePt t="753437" x="8102600" y="6216650"/>
          <p14:tracePt t="753444" x="8096250" y="6216650"/>
          <p14:tracePt t="753461" x="8083550" y="6197600"/>
          <p14:tracePt t="753478" x="8083550" y="6184900"/>
          <p14:tracePt t="754041" x="8089900" y="6191250"/>
          <p14:tracePt t="754048" x="8108950" y="6210300"/>
          <p14:tracePt t="754063" x="8261350" y="6337300"/>
          <p14:tracePt t="754079" x="8439150" y="6489700"/>
          <p14:tracePt t="754096" x="8540750" y="6559550"/>
          <p14:tracePt t="754114" x="8566150" y="6572250"/>
          <p14:tracePt t="754129" x="8578850" y="6578600"/>
          <p14:tracePt t="754146" x="8597900" y="6578600"/>
          <p14:tracePt t="754162" x="8718550" y="6553200"/>
          <p14:tracePt t="754179" x="8940800" y="6489700"/>
          <p14:tracePt t="754195" x="9144000" y="6432550"/>
          <p14:tracePt t="754212" x="9385300" y="6388100"/>
          <p14:tracePt t="754228" x="9594850" y="6356350"/>
          <p14:tracePt t="754246" x="9709150" y="6337300"/>
          <p14:tracePt t="754248" x="9747250" y="6330950"/>
          <p14:tracePt t="754262" x="9759950" y="6324600"/>
          <p14:tracePt t="754280" x="9759950" y="6318250"/>
          <p14:tracePt t="754296" x="9759950" y="6305550"/>
          <p14:tracePt t="754312" x="9759950" y="6299200"/>
          <p14:tracePt t="754329" x="9766300" y="6229350"/>
          <p14:tracePt t="754346" x="9791700" y="6146800"/>
          <p14:tracePt t="754363" x="9804400" y="6057900"/>
          <p14:tracePt t="754379" x="9810750" y="5981700"/>
          <p14:tracePt t="754396" x="9804400" y="5918200"/>
          <p14:tracePt t="754413" x="9779000" y="5867400"/>
          <p14:tracePt t="754430" x="9759950" y="5835650"/>
          <p14:tracePt t="754446" x="9759950" y="5816600"/>
          <p14:tracePt t="754462" x="9753600" y="5791200"/>
          <p14:tracePt t="754479" x="9753600" y="5759450"/>
          <p14:tracePt t="754497" x="9734550" y="5695950"/>
          <p14:tracePt t="754513" x="9690100" y="5581650"/>
          <p14:tracePt t="754529" x="9677400" y="5562600"/>
          <p14:tracePt t="754546" x="9645650" y="5492750"/>
          <p14:tracePt t="754547" x="9620250" y="5454650"/>
          <p14:tracePt t="754561" x="9594850" y="5416550"/>
          <p14:tracePt t="754579" x="9582150" y="5391150"/>
          <p14:tracePt t="754596" x="9575800" y="5378450"/>
          <p14:tracePt t="754629" x="9569450" y="5378450"/>
          <p14:tracePt t="754646" x="9563100" y="5372100"/>
          <p14:tracePt t="754662" x="9556750" y="5372100"/>
          <p14:tracePt t="754679" x="9550400" y="5372100"/>
          <p14:tracePt t="754696" x="9544050" y="5365750"/>
          <p14:tracePt t="754713" x="9531350" y="5359400"/>
          <p14:tracePt t="754729" x="9499600" y="5346700"/>
          <p14:tracePt t="754746" x="9448800" y="5334000"/>
          <p14:tracePt t="754766" x="9340850" y="5321300"/>
          <p14:tracePt t="754779" x="9271000" y="5314950"/>
          <p14:tracePt t="754781" x="9220200" y="5314950"/>
          <p14:tracePt t="754796" x="9169400" y="5314950"/>
          <p14:tracePt t="754813" x="9029700" y="5314950"/>
          <p14:tracePt t="754830" x="9017000" y="5321300"/>
          <p14:tracePt t="754846" x="9017000" y="5334000"/>
          <p14:tracePt t="754891" x="9017000" y="5340350"/>
          <p14:tracePt t="754914" x="9017000" y="5359400"/>
          <p14:tracePt t="754930" x="9017000" y="5372100"/>
          <p14:tracePt t="754947" x="9048750" y="5403850"/>
          <p14:tracePt t="754963" x="9118600" y="5448300"/>
          <p14:tracePt t="754980" x="9258300" y="5473700"/>
          <p14:tracePt t="754996" x="9391650" y="5486400"/>
          <p14:tracePt t="755013" x="9613900" y="5499100"/>
          <p14:tracePt t="755029" x="9766300" y="5461000"/>
          <p14:tracePt t="755046" x="9785350" y="5403850"/>
          <p14:tracePt t="755063" x="9785350" y="5340350"/>
          <p14:tracePt t="755079" x="9766300" y="5289550"/>
          <p14:tracePt t="755096" x="9753600" y="5251450"/>
          <p14:tracePt t="755113" x="9747250" y="5219700"/>
          <p14:tracePt t="755129" x="9753600" y="5194300"/>
          <p14:tracePt t="755131" x="9753600" y="5175250"/>
          <p14:tracePt t="755146" x="9753600" y="5162550"/>
          <p14:tracePt t="755163" x="9753600" y="5124450"/>
          <p14:tracePt t="755180" x="9747250" y="5118100"/>
          <p14:tracePt t="755196" x="9721850" y="5105400"/>
          <p14:tracePt t="755213" x="9652000" y="5086350"/>
          <p14:tracePt t="755230" x="9601200" y="5080000"/>
          <p14:tracePt t="755246" x="9588500" y="5080000"/>
          <p14:tracePt t="755263" x="9588500" y="5092700"/>
          <p14:tracePt t="755280" x="9588500" y="5105400"/>
          <p14:tracePt t="755678" x="9588500" y="5111750"/>
          <p14:tracePt t="755685" x="9588500" y="5118100"/>
          <p14:tracePt t="755695" x="9588500" y="5124450"/>
          <p14:tracePt t="755716" x="9588500" y="5156200"/>
          <p14:tracePt t="755733" x="9582150" y="5156200"/>
          <p14:tracePt t="755789" x="9582150" y="5162550"/>
          <p14:tracePt t="755805" x="9575800" y="5162550"/>
          <p14:tracePt t="755836" x="9569450" y="5162550"/>
          <p14:tracePt t="755979" x="9563100" y="5162550"/>
          <p14:tracePt t="755989" x="9556750" y="5162550"/>
          <p14:tracePt t="755997" x="9550400" y="5162550"/>
          <p14:tracePt t="756171" x="9550400" y="5181600"/>
          <p14:tracePt t="756181" x="9550400" y="5200650"/>
          <p14:tracePt t="756198" x="9563100" y="5238750"/>
          <p14:tracePt t="756215" x="9575800" y="5251450"/>
          <p14:tracePt t="756231" x="9588500" y="5257800"/>
          <p14:tracePt t="756272" x="9594850" y="5251450"/>
          <p14:tracePt t="756280" x="9594850" y="5245100"/>
          <p14:tracePt t="756287" x="9601200" y="5232400"/>
          <p14:tracePt t="756304" x="9601200" y="5219700"/>
          <p14:tracePt t="756331" x="9601200" y="5213350"/>
          <p14:tracePt t="756364" x="9594850" y="5213350"/>
          <p14:tracePt t="756381" x="9575800" y="5213350"/>
          <p14:tracePt t="756398" x="9550400" y="5213350"/>
          <p14:tracePt t="756415" x="9512300" y="5213350"/>
          <p14:tracePt t="756431" x="9480550" y="5207000"/>
          <p14:tracePt t="756447" x="9448800" y="5200650"/>
          <p14:tracePt t="756449" x="9417050" y="5194300"/>
          <p14:tracePt t="756465" x="9404350" y="5181600"/>
          <p14:tracePt t="756481" x="9391650" y="5175250"/>
          <p14:tracePt t="756496" x="9385300" y="5168900"/>
          <p14:tracePt t="756514" x="9378950" y="5156200"/>
          <p14:tracePt t="756531" x="9366250" y="5149850"/>
          <p14:tracePt t="756547" x="9366250" y="5143500"/>
          <p14:tracePt t="756563" x="9359900" y="5143500"/>
          <p14:tracePt t="756659" x="9353550" y="5143500"/>
          <p14:tracePt t="756675" x="9347200" y="5143500"/>
          <p14:tracePt t="759228" x="9334500" y="5156200"/>
          <p14:tracePt t="759233" x="9334500" y="5162550"/>
          <p14:tracePt t="759250" x="9328150" y="5168900"/>
          <p14:tracePt t="759266" x="9321800" y="5168900"/>
          <p14:tracePt t="759284" x="9315450" y="5168900"/>
          <p14:tracePt t="759340" x="9315450" y="5162550"/>
          <p14:tracePt t="759350" x="9315450" y="5156200"/>
          <p14:tracePt t="759367" x="9315450" y="5149850"/>
          <p14:tracePt t="759383" x="9315450" y="5143500"/>
          <p14:tracePt t="759439" x="9309100" y="5149850"/>
          <p14:tracePt t="759450" x="9309100" y="5156200"/>
          <p14:tracePt t="759467" x="9302750" y="5181600"/>
          <p14:tracePt t="759484" x="9296400" y="5187950"/>
          <p14:tracePt t="759488" x="9296400" y="5194300"/>
          <p14:tracePt t="759963" x="9290050" y="5181600"/>
          <p14:tracePt t="759984" x="9283700" y="5168900"/>
          <p14:tracePt t="760001" x="9271000" y="5156200"/>
          <p14:tracePt t="760003" x="9264650" y="5156200"/>
          <p14:tracePt t="762325" x="9258300" y="5149850"/>
          <p14:tracePt t="762332" x="9258300" y="5143500"/>
          <p14:tracePt t="762338" x="9245600" y="5137150"/>
          <p14:tracePt t="762352" x="9245600" y="5130800"/>
          <p14:tracePt t="762369" x="9239250" y="5130800"/>
          <p14:tracePt t="762387" x="9232900" y="5118100"/>
          <p14:tracePt t="762403" x="9226550" y="5111750"/>
          <p14:tracePt t="762405" x="9220200" y="5111750"/>
          <p14:tracePt t="764444" x="9220200" y="5105400"/>
          <p14:tracePt t="764451" x="9207500" y="5099050"/>
          <p14:tracePt t="764459" x="9201150" y="5092700"/>
          <p14:tracePt t="764471" x="9182100" y="5086350"/>
          <p14:tracePt t="764488" x="9150350" y="5080000"/>
          <p14:tracePt t="764491" x="9124950" y="5067300"/>
          <p14:tracePt t="764503" x="9099550" y="5060950"/>
          <p14:tracePt t="764521" x="9067800" y="5035550"/>
          <p14:tracePt t="764538" x="9055100" y="4997450"/>
          <p14:tracePt t="764556" x="9055100" y="4972050"/>
          <p14:tracePt t="764574" x="9048750" y="4946650"/>
          <p14:tracePt t="764588" x="9036050" y="4921250"/>
          <p14:tracePt t="764590" x="9017000" y="4908550"/>
          <p14:tracePt t="764605" x="8940800" y="4883150"/>
          <p14:tracePt t="764622" x="8858250" y="4870450"/>
          <p14:tracePt t="764641" x="8743950" y="4870450"/>
          <p14:tracePt t="764654" x="8674100" y="4857750"/>
          <p14:tracePt t="764671" x="8623300" y="4832350"/>
          <p14:tracePt t="764688" x="8591550" y="4787900"/>
          <p14:tracePt t="764705" x="8566150" y="4749800"/>
          <p14:tracePt t="764721" x="8502650" y="4679950"/>
          <p14:tracePt t="764737" x="8375650" y="4603750"/>
          <p14:tracePt t="764755" x="8229600" y="4514850"/>
          <p14:tracePt t="764772" x="8089900" y="4394200"/>
          <p14:tracePt t="764788" x="8064500" y="4343400"/>
          <p14:tracePt t="764790" x="8051800" y="4298950"/>
          <p14:tracePt t="764804" x="8045450" y="4241800"/>
          <p14:tracePt t="764821" x="8102600" y="3956050"/>
          <p14:tracePt t="764838" x="8147050" y="3676650"/>
          <p14:tracePt t="764854" x="8147050" y="3587750"/>
          <p14:tracePt t="764856" x="8153400" y="3454400"/>
          <p14:tracePt t="764871" x="8115300" y="3181350"/>
          <p14:tracePt t="764888" x="8051800" y="2965450"/>
          <p14:tracePt t="764904" x="7956550" y="2743200"/>
          <p14:tracePt t="764921" x="7867650" y="2571750"/>
          <p14:tracePt t="764938" x="7772400" y="2368550"/>
          <p14:tracePt t="764955" x="7696200" y="2184400"/>
          <p14:tracePt t="764970" x="7600950" y="1962150"/>
          <p14:tracePt t="764988" x="7505700" y="1803400"/>
          <p14:tracePt t="765005" x="7391400" y="1663700"/>
          <p14:tracePt t="765007" x="7315200" y="1587500"/>
          <p14:tracePt t="765021" x="7258050" y="1543050"/>
          <p14:tracePt t="765024" x="7207250" y="1498600"/>
          <p14:tracePt t="765041" x="7131050" y="1428750"/>
          <p14:tracePt t="765054" x="7086600" y="1377950"/>
          <p14:tracePt t="765071" x="7073900" y="1358900"/>
          <p14:tracePt t="765121" x="7061200" y="1358900"/>
          <p14:tracePt t="765138" x="7035800" y="1365250"/>
          <p14:tracePt t="765155" x="6953250" y="1390650"/>
          <p14:tracePt t="765176" x="6845300" y="1403350"/>
          <p14:tracePt t="765188" x="6692900" y="1409700"/>
          <p14:tracePt t="765204" x="6534150" y="1409700"/>
          <p14:tracePt t="765221" x="6337300" y="1416050"/>
          <p14:tracePt t="765238" x="6172200" y="1422400"/>
          <p14:tracePt t="765255" x="5994400" y="1447800"/>
          <p14:tracePt t="765256" x="5924550" y="1466850"/>
          <p14:tracePt t="765271" x="5873750" y="1479550"/>
          <p14:tracePt t="765273" x="5822950" y="1504950"/>
          <p14:tracePt t="765288" x="5702300" y="1555750"/>
          <p14:tracePt t="765303" x="5581650" y="1612900"/>
          <p14:tracePt t="765322" x="5473700" y="1644650"/>
          <p14:tracePt t="765323" x="5378450" y="1663700"/>
          <p14:tracePt t="765337" x="5105400" y="1708150"/>
          <p14:tracePt t="765355" x="4775200" y="1733550"/>
          <p14:tracePt t="765372" x="4438650" y="1746250"/>
          <p14:tracePt t="765388" x="4121150" y="1746250"/>
          <p14:tracePt t="765405" x="3822700" y="1752600"/>
          <p14:tracePt t="765422" x="3524250" y="1758950"/>
          <p14:tracePt t="765438" x="3213100" y="1765300"/>
          <p14:tracePt t="765455" x="2901950" y="1778000"/>
          <p14:tracePt t="765471" x="2616200" y="1790700"/>
          <p14:tracePt t="765489" x="2387600" y="1803400"/>
          <p14:tracePt t="765506" x="2241550" y="1809750"/>
          <p14:tracePt t="765522" x="2133600" y="1822450"/>
          <p14:tracePt t="765523" x="2095500" y="1835150"/>
          <p14:tracePt t="765539" x="2038350" y="1847850"/>
          <p14:tracePt t="765554" x="1981200" y="1860550"/>
          <p14:tracePt t="765570" x="1943100" y="1866900"/>
          <p14:tracePt t="765587" x="1924050" y="1866900"/>
          <p14:tracePt t="765604" x="1905000" y="1866900"/>
          <p14:tracePt t="765621" x="1892300" y="1860550"/>
          <p14:tracePt t="765638" x="1885950" y="1854200"/>
          <p14:tracePt t="765699" x="1879600" y="1854200"/>
          <p14:tracePt t="765708" x="1873250" y="1854200"/>
          <p14:tracePt t="765721" x="1860550" y="1860550"/>
          <p14:tracePt t="765737" x="1854200" y="1860550"/>
          <p14:tracePt t="765755" x="1847850" y="1860550"/>
          <p14:tracePt t="765771" x="1847850" y="1866900"/>
          <p14:tracePt t="765804" x="1873250" y="1847850"/>
          <p14:tracePt t="765823" x="1936750" y="1816100"/>
          <p14:tracePt t="765838" x="2082800" y="1778000"/>
          <p14:tracePt t="765855" x="2216150" y="1739900"/>
          <p14:tracePt t="765871" x="2374900" y="1714500"/>
          <p14:tracePt t="765888" x="2635250" y="1708150"/>
          <p14:tracePt t="765905" x="2870200" y="1708150"/>
          <p14:tracePt t="765922" x="3111500" y="1714500"/>
          <p14:tracePt t="765937" x="3314700" y="1720850"/>
          <p14:tracePt t="765955" x="3473450" y="1739900"/>
          <p14:tracePt t="765972" x="3600450" y="1758950"/>
          <p14:tracePt t="765989" x="3683000" y="1765300"/>
          <p14:tracePt t="766007" x="3733800" y="1765300"/>
          <p14:tracePt t="766021" x="3771900" y="1765300"/>
          <p14:tracePt t="766039" x="3892550" y="1765300"/>
          <p14:tracePt t="766055" x="3994150" y="1765300"/>
          <p14:tracePt t="766071" x="4102100" y="1752600"/>
          <p14:tracePt t="766088" x="4197350" y="1733550"/>
          <p14:tracePt t="766106" x="4260850" y="1727200"/>
          <p14:tracePt t="766124" x="4279900" y="1727200"/>
          <p14:tracePt t="766683" x="4273550" y="1720850"/>
          <p14:tracePt t="766700" x="4191000" y="1663700"/>
          <p14:tracePt t="766710" x="4133850" y="1606550"/>
          <p14:tracePt t="766723" x="4064000" y="1549400"/>
          <p14:tracePt t="766739" x="3917950" y="1403350"/>
          <p14:tracePt t="766756" x="3879850" y="1358900"/>
          <p14:tracePt t="766804" x="3879850" y="1365250"/>
          <p14:tracePt t="766814" x="3879850" y="1384300"/>
          <p14:tracePt t="766830" x="3873500" y="1422400"/>
          <p14:tracePt t="766839" x="3873500" y="1435100"/>
          <p14:tracePt t="766856" x="3835400" y="1447800"/>
          <p14:tracePt t="766873" x="3752850" y="1466850"/>
          <p14:tracePt t="766890" x="3689350" y="1473200"/>
          <p14:tracePt t="766911" x="3644900" y="1479550"/>
          <p14:tracePt t="766922" x="3638550" y="1479550"/>
          <p14:tracePt t="766983" x="3651250" y="1479550"/>
          <p14:tracePt t="766990" x="3663950" y="1479550"/>
          <p14:tracePt t="767007" x="3714750" y="1479550"/>
          <p14:tracePt t="767023" x="3822700" y="1454150"/>
          <p14:tracePt t="767041" x="3949700" y="1435100"/>
          <p14:tracePt t="767056" x="4140200" y="1416050"/>
          <p14:tracePt t="767073" x="4286250" y="1409700"/>
          <p14:tracePt t="767090" x="4476750" y="1409700"/>
          <p14:tracePt t="767106" x="4654550" y="1435100"/>
          <p14:tracePt t="767123" x="4813300" y="1473200"/>
          <p14:tracePt t="767139" x="4927600" y="1504950"/>
          <p14:tracePt t="767156" x="5010150" y="1530350"/>
          <p14:tracePt t="767174" x="5041900" y="1530350"/>
          <p14:tracePt t="767190" x="5073650" y="1524000"/>
          <p14:tracePt t="767206" x="5111750" y="1504950"/>
          <p14:tracePt t="767223" x="5207000" y="1466850"/>
          <p14:tracePt t="767247" x="5302250" y="1447800"/>
          <p14:tracePt t="767256" x="5378450" y="1428750"/>
          <p14:tracePt t="767273" x="5422900" y="1416050"/>
          <p14:tracePt t="767290" x="5441950" y="1409700"/>
          <p14:tracePt t="767307" x="5473700" y="1403350"/>
          <p14:tracePt t="767324" x="5505450" y="1390650"/>
          <p14:tracePt t="767340" x="5543550" y="1371600"/>
          <p14:tracePt t="767357" x="5600700" y="1339850"/>
          <p14:tracePt t="767374" x="5626100" y="1314450"/>
          <p14:tracePt t="767390" x="5638800" y="1295400"/>
          <p14:tracePt t="767392" x="5638800" y="1289050"/>
          <p14:tracePt t="767407" x="5645150" y="1282700"/>
          <p14:tracePt t="767424" x="5645150" y="1276350"/>
          <p14:tracePt t="767425" x="5645150" y="1270000"/>
          <p14:tracePt t="767442" x="5645150" y="1257300"/>
          <p14:tracePt t="767456" x="5645150" y="1244600"/>
          <p14:tracePt t="767473" x="5645150" y="1231900"/>
          <p14:tracePt t="767490" x="5645150" y="1212850"/>
          <p14:tracePt t="767507" x="5626100" y="1187450"/>
          <p14:tracePt t="767523" x="5607050" y="1168400"/>
          <p14:tracePt t="767540" x="5581650" y="1149350"/>
          <p14:tracePt t="767557" x="5562600" y="1136650"/>
          <p14:tracePt t="767573" x="5530850" y="1123950"/>
          <p14:tracePt t="767590" x="5511800" y="1111250"/>
          <p14:tracePt t="767607" x="5467350" y="1098550"/>
          <p14:tracePt t="767623" x="5429250" y="1092200"/>
          <p14:tracePt t="767640" x="5391150" y="1085850"/>
          <p14:tracePt t="767657" x="5334000" y="1079500"/>
          <p14:tracePt t="767673" x="5308600" y="1079500"/>
          <p14:tracePt t="767675" x="5295900" y="1079500"/>
          <p14:tracePt t="767691" x="5276850" y="1079500"/>
          <p14:tracePt t="767707" x="5264150" y="1079500"/>
          <p14:tracePt t="767724" x="5245100" y="1092200"/>
          <p14:tracePt t="767740" x="5207000" y="1111250"/>
          <p14:tracePt t="767757" x="5149850" y="1136650"/>
          <p14:tracePt t="767776" x="5067300" y="1143000"/>
          <p14:tracePt t="767778" x="5029200" y="1143000"/>
          <p14:tracePt t="767790" x="4933950" y="1143000"/>
          <p14:tracePt t="767807" x="4838700" y="1143000"/>
          <p14:tracePt t="767825" x="4730750" y="1155700"/>
          <p14:tracePt t="767827" x="4711700" y="1155700"/>
          <p14:tracePt t="767843" x="4667250" y="1174750"/>
          <p14:tracePt t="767900" x="4667250" y="1181100"/>
          <p14:tracePt t="767908" x="4667250" y="1187450"/>
          <p14:tracePt t="767923" x="4667250" y="1200150"/>
          <p14:tracePt t="767940" x="4641850" y="1257300"/>
          <p14:tracePt t="767957" x="4616450" y="1289050"/>
          <p14:tracePt t="767974" x="4603750" y="1308100"/>
          <p14:tracePt t="767990" x="4597400" y="1314450"/>
          <p14:tracePt t="768150" x="4597400" y="1320800"/>
          <p14:tracePt t="768172" x="4603750" y="1327150"/>
          <p14:tracePt t="768177" x="4610100" y="1327150"/>
          <p14:tracePt t="768191" x="4629150" y="1333500"/>
          <p14:tracePt t="768210" x="4673600" y="1339850"/>
          <p14:tracePt t="768224" x="4749800" y="1352550"/>
          <p14:tracePt t="768243" x="4889500" y="1365250"/>
          <p14:tracePt t="768258" x="5048250" y="1377950"/>
          <p14:tracePt t="768274" x="5162550" y="1384300"/>
          <p14:tracePt t="768290" x="5270500" y="1377950"/>
          <p14:tracePt t="768307" x="5327650" y="1358900"/>
          <p14:tracePt t="768324" x="5378450" y="1333500"/>
          <p14:tracePt t="768341" x="5422900" y="1308100"/>
          <p14:tracePt t="768358" x="5454650" y="1295400"/>
          <p14:tracePt t="768360" x="5461000" y="1289050"/>
          <p14:tracePt t="768375" x="5467350" y="1282700"/>
          <p14:tracePt t="768437" x="5467350" y="1276350"/>
          <p14:tracePt t="768446" x="5467350" y="1270000"/>
          <p14:tracePt t="768457" x="5448300" y="1257300"/>
          <p14:tracePt t="768474" x="5422900" y="1231900"/>
          <p14:tracePt t="768491" x="5397500" y="1206500"/>
          <p14:tracePt t="768511" x="5365750" y="1187450"/>
          <p14:tracePt t="768524" x="5340350" y="1181100"/>
          <p14:tracePt t="768540" x="5308600" y="1174750"/>
          <p14:tracePt t="768557" x="5276850" y="1174750"/>
          <p14:tracePt t="768574" x="5232400" y="1174750"/>
          <p14:tracePt t="768591" x="5181600" y="1174750"/>
          <p14:tracePt t="768609" x="5143500" y="1181100"/>
          <p14:tracePt t="768624" x="5099050" y="1187450"/>
          <p14:tracePt t="768641" x="5054600" y="1193800"/>
          <p14:tracePt t="768658" x="5029200" y="1193800"/>
          <p14:tracePt t="768674" x="4991100" y="1181100"/>
          <p14:tracePt t="768677" x="4978400" y="1181100"/>
          <p14:tracePt t="768691" x="4972050" y="1174750"/>
          <p14:tracePt t="768693" x="4965700" y="1174750"/>
          <p14:tracePt t="768930" x="4965700" y="1181100"/>
          <p14:tracePt t="769009" x="4965700" y="1187450"/>
          <p14:tracePt t="769066" x="4965700" y="1193800"/>
          <p14:tracePt t="769100" x="4959350" y="1200150"/>
          <p14:tracePt t="769108" x="4959350" y="1206500"/>
          <p14:tracePt t="769125" x="4953000" y="1219200"/>
          <p14:tracePt t="769142" x="4940300" y="1231900"/>
          <p14:tracePt t="769159" x="4927600" y="1250950"/>
          <p14:tracePt t="769161" x="4914900" y="1263650"/>
          <p14:tracePt t="769176" x="4908550" y="1270000"/>
          <p14:tracePt t="769192" x="4895850" y="1276350"/>
          <p14:tracePt t="769194" x="4889500" y="1289050"/>
          <p14:tracePt t="769209" x="4876800" y="1301750"/>
          <p14:tracePt t="769225" x="4870450" y="1301750"/>
          <p14:tracePt t="769670" x="4876800" y="1308100"/>
          <p14:tracePt t="769678" x="4883150" y="1308100"/>
          <p14:tracePt t="769693" x="4914900" y="1314450"/>
          <p14:tracePt t="769709" x="4959350" y="1314450"/>
          <p14:tracePt t="769725" x="4991100" y="1308100"/>
          <p14:tracePt t="769742" x="5035550" y="1295400"/>
          <p14:tracePt t="769759" x="5099050" y="1289050"/>
          <p14:tracePt t="769777" x="5130800" y="1282700"/>
          <p14:tracePt t="769792" x="5149850" y="1282700"/>
          <p14:tracePt t="769847" x="5156200" y="1282700"/>
          <p14:tracePt t="769864" x="5162550" y="1282700"/>
          <p14:tracePt t="769876" x="5168900" y="1282700"/>
          <p14:tracePt t="769891" x="5194300" y="1276350"/>
          <p14:tracePt t="769909" x="5207000" y="1270000"/>
          <p14:tracePt t="769942" x="5207000" y="1263650"/>
          <p14:tracePt t="769983" x="5213350" y="1263650"/>
          <p14:tracePt t="770000" x="5213350" y="1257300"/>
          <p14:tracePt t="770009" x="5219700" y="1257300"/>
          <p14:tracePt t="770025" x="5226050" y="1250950"/>
          <p14:tracePt t="770042" x="5232400" y="1250950"/>
          <p14:tracePt t="770059" x="5238750" y="1250950"/>
          <p14:tracePt t="770137" x="5238750" y="1257300"/>
          <p14:tracePt t="770368" x="5251450" y="1250950"/>
          <p14:tracePt t="770377" x="5264150" y="1244600"/>
          <p14:tracePt t="770393" x="5295900" y="1225550"/>
          <p14:tracePt t="770410" x="5327650" y="1206500"/>
          <p14:tracePt t="770426" x="5359400" y="1181100"/>
          <p14:tracePt t="770443" x="5384800" y="1168400"/>
          <p14:tracePt t="770459" x="5397500" y="1155700"/>
          <p14:tracePt t="770476" x="5403850" y="1149350"/>
          <p14:tracePt t="770493" x="5410200" y="1143000"/>
          <p14:tracePt t="770513" x="5410200" y="1130300"/>
          <p14:tracePt t="770526" x="5410200" y="1123950"/>
          <p14:tracePt t="770527" x="5416550" y="1117600"/>
          <p14:tracePt t="770542" x="5416550" y="1111250"/>
          <p14:tracePt t="770559" x="5416550" y="1098550"/>
          <p14:tracePt t="770576" x="5416550" y="1085850"/>
          <p14:tracePt t="770592" x="5416550" y="1079500"/>
          <p14:tracePt t="770609" x="5410200" y="1073150"/>
          <p14:tracePt t="770626" x="5403850" y="1073150"/>
          <p14:tracePt t="770648" x="5372100" y="1073150"/>
          <p14:tracePt t="770659" x="5346700" y="1073150"/>
          <p14:tracePt t="770676" x="5308600" y="1073150"/>
          <p14:tracePt t="770693" x="5276850" y="1085850"/>
          <p14:tracePt t="770709" x="5238750" y="1092200"/>
          <p14:tracePt t="770726" x="5194300" y="1104900"/>
          <p14:tracePt t="770743" x="5162550" y="1111250"/>
          <p14:tracePt t="770745" x="5124450" y="1117600"/>
          <p14:tracePt t="770759" x="5105400" y="1123950"/>
          <p14:tracePt t="770761" x="5060950" y="1130300"/>
          <p14:tracePt t="770778" x="5022850" y="1143000"/>
          <p14:tracePt t="770793" x="4984750" y="1155700"/>
          <p14:tracePt t="770809" x="4965700" y="1155700"/>
          <p14:tracePt t="770826" x="4959350" y="1162050"/>
          <p14:tracePt t="770843" x="4946650" y="1162050"/>
          <p14:tracePt t="770859" x="4895850" y="1187450"/>
          <p14:tracePt t="770876" x="4832350" y="1225550"/>
          <p14:tracePt t="770893" x="4679950" y="1320800"/>
          <p14:tracePt t="770911" x="4464050" y="1447800"/>
          <p14:tracePt t="770926" x="4229100" y="1574800"/>
          <p14:tracePt t="770943" x="4000500" y="1695450"/>
          <p14:tracePt t="770960" x="3778250" y="1803400"/>
          <p14:tracePt t="770979" x="3562350" y="1866900"/>
          <p14:tracePt t="770993" x="3524250" y="1866900"/>
          <p14:tracePt t="770994" x="3486150" y="1866900"/>
          <p14:tracePt t="771010" x="3448050" y="1866900"/>
          <p14:tracePt t="771027" x="3276600" y="1879600"/>
          <p14:tracePt t="771044" x="3130550" y="1892300"/>
          <p14:tracePt t="771059" x="2990850" y="1898650"/>
          <p14:tracePt t="771076" x="2838450" y="1892300"/>
          <p14:tracePt t="771093" x="2736850" y="1885950"/>
          <p14:tracePt t="771110" x="2679700" y="1879600"/>
          <p14:tracePt t="771126" x="2667000" y="1873250"/>
          <p14:tracePt t="771160" x="2647950" y="1873250"/>
          <p14:tracePt t="771177" x="2622550" y="1879600"/>
          <p14:tracePt t="771193" x="2578100" y="1879600"/>
          <p14:tracePt t="771210" x="2533650" y="1885950"/>
          <p14:tracePt t="771227" x="2482850" y="1885950"/>
          <p14:tracePt t="771243" x="2451100" y="1892300"/>
          <p14:tracePt t="771263" x="2400300" y="1892300"/>
          <p14:tracePt t="771265" x="2362200" y="1898650"/>
          <p14:tracePt t="771276" x="2324100" y="1898650"/>
          <p14:tracePt t="771293" x="2235200" y="1898650"/>
          <p14:tracePt t="771310" x="2070100" y="1879600"/>
          <p14:tracePt t="771326" x="1892300" y="1835150"/>
          <p14:tracePt t="771343" x="1727200" y="1784350"/>
          <p14:tracePt t="771360" x="1581150" y="1720850"/>
          <p14:tracePt t="771377" x="1555750" y="1695450"/>
          <p14:tracePt t="771393" x="1549400" y="1695450"/>
          <p14:tracePt t="771410" x="1543050" y="1689100"/>
          <p14:tracePt t="771427" x="1517650" y="1689100"/>
          <p14:tracePt t="771443" x="1485900" y="1676400"/>
          <p14:tracePt t="771460" x="1416050" y="1657350"/>
          <p14:tracePt t="771476" x="1358900" y="1638300"/>
          <p14:tracePt t="771492" x="1333500" y="1631950"/>
          <p14:tracePt t="771563" x="1320800" y="1631950"/>
          <p14:tracePt t="771593" x="1289050" y="1631950"/>
          <p14:tracePt t="771612" x="1276350" y="1631950"/>
          <p14:tracePt t="771643" x="1263650" y="1631950"/>
          <p14:tracePt t="771660" x="1206500" y="1625600"/>
          <p14:tracePt t="771677" x="1111250" y="1619250"/>
          <p14:tracePt t="771694" x="1035050" y="1619250"/>
          <p14:tracePt t="771711" x="958850" y="1612900"/>
          <p14:tracePt t="771727" x="939800" y="1612900"/>
          <p14:tracePt t="771777" x="933450" y="1612900"/>
          <p14:tracePt t="771793" x="908050" y="1612900"/>
          <p14:tracePt t="771810" x="863600" y="1606550"/>
          <p14:tracePt t="771826" x="781050" y="1600200"/>
          <p14:tracePt t="771844" x="749300" y="1593850"/>
          <p14:tracePt t="771877" x="755650" y="1581150"/>
          <p14:tracePt t="771894" x="774700" y="1581150"/>
          <p14:tracePt t="771911" x="800100" y="1574800"/>
          <p14:tracePt t="771927" x="806450" y="1568450"/>
          <p14:tracePt t="771943" x="812800" y="1568450"/>
          <p14:tracePt t="771961" x="812800" y="1555750"/>
          <p14:tracePt t="771994" x="812800" y="1549400"/>
          <p14:tracePt t="772011" x="819150" y="1543050"/>
          <p14:tracePt t="772029" x="850900" y="1524000"/>
          <p14:tracePt t="772044" x="895350" y="1504950"/>
          <p14:tracePt t="772060" x="939800" y="1492250"/>
          <p14:tracePt t="772077" x="1009650" y="1460500"/>
          <p14:tracePt t="772094" x="1060450" y="1441450"/>
          <p14:tracePt t="772112" x="1104900" y="1397000"/>
          <p14:tracePt t="772127" x="1104900" y="1371600"/>
          <p14:tracePt t="772144" x="1098550" y="1339850"/>
          <p14:tracePt t="772162" x="1073150" y="1314450"/>
          <p14:tracePt t="772181" x="1047750" y="1289050"/>
          <p14:tracePt t="772194" x="1041400" y="1282700"/>
          <p14:tracePt t="772210" x="1016000" y="1263650"/>
          <p14:tracePt t="772227" x="990600" y="1250950"/>
          <p14:tracePt t="772244" x="933450" y="1250950"/>
          <p14:tracePt t="772260" x="857250" y="1250950"/>
          <p14:tracePt t="772277" x="768350" y="1250950"/>
          <p14:tracePt t="772294" x="698500" y="1238250"/>
          <p14:tracePt t="772311" x="596900" y="1193800"/>
          <p14:tracePt t="772327" x="514350" y="1155700"/>
          <p14:tracePt t="772344" x="469900" y="1123950"/>
          <p14:tracePt t="772361" x="438150" y="1117600"/>
          <p14:tracePt t="772376" x="368300" y="1130300"/>
          <p14:tracePt t="772393" x="304800" y="1149350"/>
          <p14:tracePt t="772411" x="228600" y="1187450"/>
          <p14:tracePt t="772429" x="171450" y="1231900"/>
          <p14:tracePt t="772445" x="171450" y="1250950"/>
          <p14:tracePt t="772461" x="184150" y="1282700"/>
          <p14:tracePt t="772477" x="241300" y="1314450"/>
          <p14:tracePt t="772497" x="330200" y="1352550"/>
          <p14:tracePt t="772513" x="419100" y="1403350"/>
          <p14:tracePt t="772529" x="501650" y="1447800"/>
          <p14:tracePt t="772544" x="635000" y="1517650"/>
          <p14:tracePt t="772561" x="768350" y="1562100"/>
          <p14:tracePt t="772581" x="914400" y="1581150"/>
          <p14:tracePt t="772594" x="1136650" y="1555750"/>
          <p14:tracePt t="772611" x="1301750" y="1511300"/>
          <p14:tracePt t="772628" x="1390650" y="1473200"/>
          <p14:tracePt t="772649" x="1441450" y="1428750"/>
          <p14:tracePt t="772661" x="1447800" y="1422400"/>
          <p14:tracePt t="772662" x="1447800" y="1416050"/>
          <p14:tracePt t="772711" x="1447800" y="1409700"/>
          <p14:tracePt t="772827" x="1441450" y="1416050"/>
          <p14:tracePt t="772845" x="1435100" y="1428750"/>
          <p14:tracePt t="772862" x="1422400" y="1435100"/>
          <p14:tracePt t="772975" x="1422400" y="1447800"/>
          <p14:tracePt t="772981" x="1422400" y="1454150"/>
          <p14:tracePt t="772995" x="1416050" y="1460500"/>
          <p14:tracePt t="772997" x="1416050" y="1473200"/>
          <p14:tracePt t="773011" x="1416050" y="1479550"/>
          <p14:tracePt t="773028" x="1403350" y="1517650"/>
          <p14:tracePt t="773045" x="1403350" y="1543050"/>
          <p14:tracePt t="773061" x="1403350" y="1568450"/>
          <p14:tracePt t="773078" x="1409700" y="1581150"/>
          <p14:tracePt t="773094" x="1593850" y="1720850"/>
          <p14:tracePt t="773112" x="1803400" y="1816100"/>
          <p14:tracePt t="773128" x="2012950" y="1924050"/>
          <p14:tracePt t="773145" x="2190750" y="2012950"/>
          <p14:tracePt t="773162" x="2324100" y="2082800"/>
          <p14:tracePt t="773180" x="2451100" y="2146300"/>
          <p14:tracePt t="773195" x="2597150" y="2209800"/>
          <p14:tracePt t="773212" x="2787650" y="2298700"/>
          <p14:tracePt t="773229" x="3022600" y="2419350"/>
          <p14:tracePt t="773248" x="3371850" y="2584450"/>
          <p14:tracePt t="773262" x="3587750" y="2686050"/>
          <p14:tracePt t="773278" x="3810000" y="2806700"/>
          <p14:tracePt t="773295" x="3987800" y="2933700"/>
          <p14:tracePt t="773312" x="4279900" y="3136900"/>
          <p14:tracePt t="773328" x="4660900" y="3359150"/>
          <p14:tracePt t="773345" x="5130800" y="3600450"/>
          <p14:tracePt t="773361" x="5588000" y="3816350"/>
          <p14:tracePt t="773378" x="6051550" y="4032250"/>
          <p14:tracePt t="773395" x="6483350" y="4235450"/>
          <p14:tracePt t="773411" x="6775450" y="4381500"/>
          <p14:tracePt t="773427" x="7042150" y="4521200"/>
          <p14:tracePt t="773445" x="7258050" y="4648200"/>
          <p14:tracePt t="773461" x="7397750" y="4756150"/>
          <p14:tracePt t="773478" x="7493000" y="4832350"/>
          <p14:tracePt t="773495" x="7537450" y="4902200"/>
          <p14:tracePt t="773512" x="7581900" y="4991100"/>
          <p14:tracePt t="773528" x="7588250" y="4991100"/>
          <p14:tracePt t="773562" x="7588250" y="4978400"/>
          <p14:tracePt t="773578" x="7594600" y="4933950"/>
          <p14:tracePt t="773595" x="7613650" y="4902200"/>
          <p14:tracePt t="773612" x="7639050" y="4895850"/>
          <p14:tracePt t="773629" x="7670800" y="4902200"/>
          <p14:tracePt t="773645" x="7715250" y="4921250"/>
          <p14:tracePt t="773662" x="7766050" y="4953000"/>
          <p14:tracePt t="773678" x="7854950" y="5016500"/>
          <p14:tracePt t="773695" x="7931150" y="5073650"/>
          <p14:tracePt t="773713" x="7962900" y="5118100"/>
          <p14:tracePt t="773728" x="7962900" y="5130800"/>
          <p14:tracePt t="773745" x="7969250" y="5156200"/>
          <p14:tracePt t="773747" x="7975600" y="5168900"/>
          <p14:tracePt t="773761" x="7988300" y="5194300"/>
          <p14:tracePt t="773778" x="8039100" y="5257800"/>
          <p14:tracePt t="773780" x="8070850" y="5289550"/>
          <p14:tracePt t="773795" x="8147050" y="5365750"/>
          <p14:tracePt t="773812" x="8204200" y="5435600"/>
          <p14:tracePt t="773829" x="8261350" y="5492750"/>
          <p14:tracePt t="773845" x="8299450" y="5537200"/>
          <p14:tracePt t="773862" x="8318500" y="5562600"/>
          <p14:tracePt t="773879" x="8337550" y="5581650"/>
          <p14:tracePt t="773895" x="8350250" y="5594350"/>
          <p14:tracePt t="773912" x="8369300" y="5613400"/>
          <p14:tracePt t="773929" x="8382000" y="5619750"/>
          <p14:tracePt t="773945" x="8388350" y="5626100"/>
          <p14:tracePt t="773962" x="8401050" y="5626100"/>
          <p14:tracePt t="773965" x="8407400" y="5632450"/>
          <p14:tracePt t="773980" x="8407400" y="5638800"/>
          <p14:tracePt t="773995" x="8413750" y="5638800"/>
          <p14:tracePt t="774012" x="8420100" y="5645150"/>
          <p14:tracePt t="774029" x="8426450" y="5645150"/>
          <p14:tracePt t="774045" x="8432800" y="5645150"/>
          <p14:tracePt t="774062" x="8439150" y="5645150"/>
          <p14:tracePt t="774079" x="8445500" y="5638800"/>
          <p14:tracePt t="774096" x="8445500" y="5626100"/>
          <p14:tracePt t="774113" x="8439150" y="5619750"/>
          <p14:tracePt t="774129" x="8420100" y="5607050"/>
          <p14:tracePt t="774145" x="8394700" y="5607050"/>
          <p14:tracePt t="774162" x="8375650" y="5607050"/>
          <p14:tracePt t="774179" x="8369300" y="5607050"/>
          <p14:tracePt t="774196" x="8362950" y="5600700"/>
          <p14:tracePt t="774198" x="8356600" y="5600700"/>
          <p14:tracePt t="774212" x="8337550" y="5600700"/>
          <p14:tracePt t="774215" x="8305800" y="5600700"/>
          <p14:tracePt t="774231" x="8210550" y="5600700"/>
          <p14:tracePt t="774247" x="8096250" y="5607050"/>
          <p14:tracePt t="774263" x="8001000" y="5619750"/>
          <p14:tracePt t="774279" x="7912100" y="5626100"/>
          <p14:tracePt t="774296" x="7854950" y="5632450"/>
          <p14:tracePt t="774313" x="7835900" y="5638800"/>
          <p14:tracePt t="774329" x="7835900" y="5651500"/>
          <p14:tracePt t="774346" x="7835900" y="5664200"/>
          <p14:tracePt t="774363" x="7835900" y="5689600"/>
          <p14:tracePt t="774379" x="7848600" y="5740400"/>
          <p14:tracePt t="774396" x="7854950" y="5778500"/>
          <p14:tracePt t="774413" x="7861300" y="5797550"/>
          <p14:tracePt t="774431" x="7893050" y="5829300"/>
          <p14:tracePt t="774445" x="7931150" y="5848350"/>
          <p14:tracePt t="774462" x="8020050" y="5886450"/>
          <p14:tracePt t="774465" x="8077200" y="5911850"/>
          <p14:tracePt t="774480" x="8159750" y="5949950"/>
          <p14:tracePt t="774482" x="8210550" y="5981700"/>
          <p14:tracePt t="774496" x="8255000" y="6013450"/>
          <p14:tracePt t="774497" x="8293100" y="6045200"/>
          <p14:tracePt t="774518" x="8331200" y="6076950"/>
          <p14:tracePt t="774529" x="8331200" y="6083300"/>
          <p14:tracePt t="774562" x="8331200" y="6089650"/>
          <p14:tracePt t="774580" x="8318500" y="6089650"/>
          <p14:tracePt t="774637" x="8318500" y="6096000"/>
          <p14:tracePt t="774646" x="8318500" y="6102350"/>
          <p14:tracePt t="774663" x="8337550" y="6121400"/>
          <p14:tracePt t="774679" x="8350250" y="6134100"/>
          <p14:tracePt t="774712" x="8356600" y="6134100"/>
          <p14:tracePt t="774729" x="8445500" y="6121400"/>
          <p14:tracePt t="774746" x="8528050" y="6096000"/>
          <p14:tracePt t="774763" x="8629650" y="6064250"/>
          <p14:tracePt t="774780" x="8705850" y="6026150"/>
          <p14:tracePt t="774796" x="8756650" y="5981700"/>
          <p14:tracePt t="774813" x="8794750" y="5943600"/>
          <p14:tracePt t="774831" x="8807450" y="5892800"/>
          <p14:tracePt t="774846" x="8807450" y="5835650"/>
          <p14:tracePt t="774863" x="8788400" y="5791200"/>
          <p14:tracePt t="774879" x="8756650" y="5753100"/>
          <p14:tracePt t="774896" x="8724900" y="5715000"/>
          <p14:tracePt t="774914" x="8686800" y="5683250"/>
          <p14:tracePt t="774929" x="8680450" y="5676900"/>
          <p14:tracePt t="774931" x="8667750" y="5670550"/>
          <p14:tracePt t="774947" x="8642350" y="5657850"/>
          <p14:tracePt t="774963" x="8585200" y="5645150"/>
          <p14:tracePt t="774980" x="8515350" y="5619750"/>
          <p14:tracePt t="774996" x="8432800" y="5594350"/>
          <p14:tracePt t="775013" x="8356600" y="5575300"/>
          <p14:tracePt t="775028" x="8293100" y="5568950"/>
          <p14:tracePt t="775046" x="8242300" y="5562600"/>
          <p14:tracePt t="775063" x="8210550" y="5562600"/>
          <p14:tracePt t="775079" x="8191500" y="5581650"/>
          <p14:tracePt t="775096" x="8178800" y="5632450"/>
          <p14:tracePt t="775113" x="8172450" y="5702300"/>
          <p14:tracePt t="775130" x="8166100" y="5753100"/>
          <p14:tracePt t="775147" x="8153400" y="5778500"/>
          <p14:tracePt t="775165" x="8140700" y="5791200"/>
          <p14:tracePt t="775180" x="8140700" y="5797550"/>
          <p14:tracePt t="775197" x="8102600" y="5810250"/>
          <p14:tracePt t="775214" x="8026400" y="5854700"/>
          <p14:tracePt t="775232" x="7931150" y="5930900"/>
          <p14:tracePt t="775246" x="7823200" y="5969000"/>
          <p14:tracePt t="775280" x="7696200" y="5937250"/>
          <p14:tracePt t="775297" x="7454900" y="5873750"/>
          <p14:tracePt t="775449" x="7461250" y="5873750"/>
          <p14:tracePt t="775456" x="7473950" y="5873750"/>
          <p14:tracePt t="775466" x="7486650" y="5854700"/>
          <p14:tracePt t="775480" x="7569200" y="5835650"/>
          <p14:tracePt t="775497" x="7677150" y="5810250"/>
          <p14:tracePt t="775516" x="7848600" y="5810250"/>
          <p14:tracePt t="775518" x="7937500" y="5822950"/>
          <p14:tracePt t="775533" x="8013700" y="5835650"/>
          <p14:tracePt t="775548" x="8223250" y="5880100"/>
          <p14:tracePt t="775553" x="8350250" y="5905500"/>
          <p14:tracePt t="775571" x="8616950" y="5943600"/>
          <p14:tracePt t="775580" x="8775700" y="5962650"/>
          <p14:tracePt t="775597" x="9099550" y="5988050"/>
          <p14:tracePt t="775613" x="9378950" y="5994400"/>
          <p14:tracePt t="775631" x="9683750" y="5994400"/>
          <p14:tracePt t="775647" x="9906000" y="5981700"/>
          <p14:tracePt t="775648" x="10007600" y="5962650"/>
          <p14:tracePt t="775663" x="10083800" y="5943600"/>
          <p14:tracePt t="775665" x="10128250" y="5930900"/>
          <p14:tracePt t="775680" x="10185400" y="5899150"/>
          <p14:tracePt t="775697" x="10210800" y="5880100"/>
          <p14:tracePt t="775714" x="10217150" y="5873750"/>
          <p14:tracePt t="775852" x="10223500" y="5873750"/>
          <p14:tracePt t="775859" x="10229850" y="5880100"/>
          <p14:tracePt t="775867" x="10236200" y="5880100"/>
          <p14:tracePt t="775881" x="10255250" y="5886450"/>
          <p14:tracePt t="775897" x="10280650" y="5899150"/>
          <p14:tracePt t="775915" x="10312400" y="5899150"/>
          <p14:tracePt t="775931" x="10369550" y="5905500"/>
          <p14:tracePt t="775948" x="10477500" y="5905500"/>
          <p14:tracePt t="775965" x="10560050" y="5905500"/>
          <p14:tracePt t="775980" x="10636250" y="5905500"/>
          <p14:tracePt t="775997" x="10693400" y="5905500"/>
          <p14:tracePt t="776014" x="10788650" y="5899150"/>
          <p14:tracePt t="776031" x="10864850" y="5880100"/>
          <p14:tracePt t="776047" x="10934700" y="5848350"/>
          <p14:tracePt t="776064" x="10998200" y="5816600"/>
          <p14:tracePt t="776084" x="11061700" y="5772150"/>
          <p14:tracePt t="776096" x="11074400" y="5759450"/>
          <p14:tracePt t="776114" x="11074400" y="5753100"/>
          <p14:tracePt t="776130" x="11074400" y="5746750"/>
          <p14:tracePt t="776180" x="11074400" y="5740400"/>
          <p14:tracePt t="776197" x="11061700" y="5727700"/>
          <p14:tracePt t="776214" x="11029950" y="5721350"/>
          <p14:tracePt t="776231" x="10941050" y="5695950"/>
          <p14:tracePt t="776247" x="10871200" y="5683250"/>
          <p14:tracePt t="776264" x="10782300" y="5664200"/>
          <p14:tracePt t="776281" x="10699750" y="5651500"/>
          <p14:tracePt t="776297" x="10648950" y="5645150"/>
          <p14:tracePt t="776314" x="10623550" y="5638800"/>
          <p14:tracePt t="776331" x="10610850" y="5638800"/>
          <p14:tracePt t="776348" x="10591800" y="5651500"/>
          <p14:tracePt t="776367" x="10502900" y="5695950"/>
          <p14:tracePt t="776381" x="10458450" y="5708650"/>
          <p14:tracePt t="776397" x="10388600" y="5727700"/>
          <p14:tracePt t="776415" x="10318750" y="5746750"/>
          <p14:tracePt t="776433" x="10280650" y="5753100"/>
          <p14:tracePt t="776447" x="10267950" y="5753100"/>
          <p14:tracePt t="776464" x="10267950" y="5759450"/>
          <p14:tracePt t="776481" x="10267950" y="5765800"/>
          <p14:tracePt t="776497" x="10280650" y="5784850"/>
          <p14:tracePt t="776514" x="10306050" y="5810250"/>
          <p14:tracePt t="776531" x="10331450" y="5848350"/>
          <p14:tracePt t="776547" x="10369550" y="5880100"/>
          <p14:tracePt t="776564" x="10401300" y="5905500"/>
          <p14:tracePt t="776582" x="10426700" y="5918200"/>
          <p14:tracePt t="776598" x="10490200" y="5924550"/>
          <p14:tracePt t="776615" x="10560050" y="5924550"/>
          <p14:tracePt t="776631" x="10699750" y="5918200"/>
          <p14:tracePt t="776648" x="10902950" y="5911850"/>
          <p14:tracePt t="776665" x="11125200" y="5899150"/>
          <p14:tracePt t="776681" x="11271250" y="5880100"/>
          <p14:tracePt t="776698" x="11334750" y="5854700"/>
          <p14:tracePt t="776715" x="11347450" y="5842000"/>
          <p14:tracePt t="776731" x="11347450" y="5835650"/>
          <p14:tracePt t="776748" x="11347450" y="5829300"/>
          <p14:tracePt t="776781" x="11347450" y="5822950"/>
          <p14:tracePt t="776815" x="11347450" y="5816600"/>
          <p14:tracePt t="776911" x="11347450" y="5810250"/>
          <p14:tracePt t="776916" x="11341100" y="5810250"/>
          <p14:tracePt t="776932" x="11334750" y="5810250"/>
          <p14:tracePt t="776948" x="11315700" y="5810250"/>
          <p14:tracePt t="776965" x="11309350" y="5810250"/>
          <p14:tracePt t="777004" x="11303000" y="5810250"/>
          <p14:tracePt t="777021" x="11296650" y="5816600"/>
          <p14:tracePt t="777039" x="11283950" y="5822950"/>
          <p14:tracePt t="777051" x="11271250" y="5822950"/>
          <p14:tracePt t="777065" x="11264900" y="5829300"/>
          <p14:tracePt t="777099" x="11252200" y="5829300"/>
          <p14:tracePt t="777115" x="11245850" y="5829300"/>
          <p14:tracePt t="777131" x="11239500" y="5829300"/>
          <p14:tracePt t="777148" x="11226800" y="5829300"/>
          <p14:tracePt t="777167" x="11220450" y="5835650"/>
          <p14:tracePt t="777181" x="11207750" y="5835650"/>
          <p14:tracePt t="777198" x="11195050" y="5835650"/>
          <p14:tracePt t="777215" x="11144250" y="5835650"/>
          <p14:tracePt t="777232" x="11106150" y="5835650"/>
          <p14:tracePt t="777248" x="11042650" y="5835650"/>
          <p14:tracePt t="777265" x="11004550" y="5835650"/>
          <p14:tracePt t="777281" x="10972800" y="5835650"/>
          <p14:tracePt t="777298" x="10953750" y="5829300"/>
          <p14:tracePt t="777315" x="10947400" y="5829300"/>
          <p14:tracePt t="777332" x="10902950" y="5816600"/>
          <p14:tracePt t="777349" x="10852150" y="5816600"/>
          <p14:tracePt t="777364" x="10750550" y="5810250"/>
          <p14:tracePt t="777382" x="10579100" y="5784850"/>
          <p14:tracePt t="777398" x="10433050" y="5772150"/>
          <p14:tracePt t="777415" x="10274300" y="5759450"/>
          <p14:tracePt t="777432" x="10185400" y="5753100"/>
          <p14:tracePt t="777453" x="10064750" y="5753100"/>
          <p14:tracePt t="777465" x="10020300" y="5753100"/>
          <p14:tracePt t="777481" x="9912350" y="5753100"/>
          <p14:tracePt t="777499" x="9791700" y="5759450"/>
          <p14:tracePt t="777515" x="9664700" y="5765800"/>
          <p14:tracePt t="777531" x="9537700" y="5784850"/>
          <p14:tracePt t="777549" x="9429750" y="5803900"/>
          <p14:tracePt t="777566" x="9366250" y="5835650"/>
          <p14:tracePt t="777582" x="9359900" y="5848350"/>
          <p14:tracePt t="777599" x="9347200" y="5873750"/>
          <p14:tracePt t="777618" x="9315450" y="5905500"/>
          <p14:tracePt t="777634" x="9258300" y="5943600"/>
          <p14:tracePt t="777648" x="9169400" y="5981700"/>
          <p14:tracePt t="777665" x="9074150" y="6000750"/>
          <p14:tracePt t="777682" x="8978900" y="5994400"/>
          <p14:tracePt t="777697" x="8909050" y="5994400"/>
          <p14:tracePt t="777715" x="8902700" y="6007100"/>
          <p14:tracePt t="777731" x="8902700" y="6013450"/>
          <p14:tracePt t="777749" x="8902700" y="6026150"/>
          <p14:tracePt t="777765" x="8890000" y="6057900"/>
          <p14:tracePt t="777782" x="8851900" y="6083300"/>
          <p14:tracePt t="777785" x="8794750" y="6083300"/>
          <p14:tracePt t="777798" x="8750300" y="6083300"/>
          <p14:tracePt t="777815" x="8642350" y="6083300"/>
          <p14:tracePt t="777832" x="8509000" y="6076950"/>
          <p14:tracePt t="777849" x="8489950" y="6076950"/>
          <p14:tracePt t="777850" x="8483600" y="6076950"/>
          <p14:tracePt t="777865" x="8477250" y="6070600"/>
          <p14:tracePt t="777967" x="8477250" y="6064250"/>
          <p14:tracePt t="778050" x="8477250" y="6057900"/>
          <p14:tracePt t="778067" x="8477250" y="6051550"/>
          <p14:tracePt t="778075" x="8477250" y="6045200"/>
          <p14:tracePt t="778085" x="8477250" y="6038850"/>
          <p14:tracePt t="778116" x="8477250" y="6026150"/>
          <p14:tracePt t="778132" x="8464550" y="6000750"/>
          <p14:tracePt t="778149" x="8458200" y="5981700"/>
          <p14:tracePt t="778165" x="8458200" y="5962650"/>
          <p14:tracePt t="778182" x="8451850" y="5943600"/>
          <p14:tracePt t="778199" x="8451850" y="5905500"/>
          <p14:tracePt t="778215" x="8451850" y="5880100"/>
          <p14:tracePt t="778233" x="8451850" y="5848350"/>
          <p14:tracePt t="778248" x="8464550" y="5822950"/>
          <p14:tracePt t="778250" x="8470900" y="5816600"/>
          <p14:tracePt t="778266" x="8477250" y="5810250"/>
          <p14:tracePt t="778267" x="8489950" y="5791200"/>
          <p14:tracePt t="778283" x="8509000" y="5772150"/>
          <p14:tracePt t="778304" x="8534400" y="5759450"/>
          <p14:tracePt t="778316" x="8597900" y="5740400"/>
          <p14:tracePt t="778332" x="8655050" y="5727700"/>
          <p14:tracePt t="778349" x="8731250" y="5715000"/>
          <p14:tracePt t="778366" x="8763000" y="5715000"/>
          <p14:tracePt t="778382" x="8769350" y="5715000"/>
          <p14:tracePt t="778435" x="8769350" y="5708650"/>
          <p14:tracePt t="778449" x="8769350" y="5702300"/>
          <p14:tracePt t="778466" x="8763000" y="5689600"/>
          <p14:tracePt t="778482" x="8743950" y="5664200"/>
          <p14:tracePt t="778499" x="8718550" y="5638800"/>
          <p14:tracePt t="778517" x="8661400" y="5607050"/>
          <p14:tracePt t="778532" x="8616950" y="5581650"/>
          <p14:tracePt t="778549" x="8572500" y="5556250"/>
          <p14:tracePt t="778567" x="8559800" y="5543550"/>
          <p14:tracePt t="778584" x="8540750" y="5518150"/>
          <p14:tracePt t="778599" x="8534400" y="5505450"/>
          <p14:tracePt t="778601" x="8515350" y="5492750"/>
          <p14:tracePt t="778616" x="8509000" y="5486400"/>
          <p14:tracePt t="778617" x="8483600" y="5480050"/>
          <p14:tracePt t="778631" x="8470900" y="5473700"/>
          <p14:tracePt t="778632" x="8458200" y="5467350"/>
          <p14:tracePt t="778650" x="8445500" y="5467350"/>
          <p14:tracePt t="778652" x="8439150" y="5461000"/>
          <p14:tracePt t="778666" x="8426450" y="5461000"/>
          <p14:tracePt t="778667" x="8420100" y="5454650"/>
          <p14:tracePt t="778683" x="8407400" y="5454650"/>
          <p14:tracePt t="778684" x="8401050" y="5454650"/>
          <p14:tracePt t="778703" x="8356600" y="5448300"/>
          <p14:tracePt t="778716" x="8331200" y="5448300"/>
          <p14:tracePt t="778733" x="8293100" y="5441950"/>
          <p14:tracePt t="778750" x="8274050" y="5441950"/>
          <p14:tracePt t="778768" x="8235950" y="5441950"/>
          <p14:tracePt t="778783" x="8204200" y="5454650"/>
          <p14:tracePt t="778799" x="8128000" y="5492750"/>
          <p14:tracePt t="778816" x="8064500" y="5524500"/>
          <p14:tracePt t="778834" x="7943850" y="5600700"/>
          <p14:tracePt t="778849" x="7918450" y="5613400"/>
          <p14:tracePt t="778851" x="7874000" y="5651500"/>
          <p14:tracePt t="778867" x="7842250" y="5683250"/>
          <p14:tracePt t="778883" x="7835900" y="5734050"/>
          <p14:tracePt t="778900" x="7835900" y="5778500"/>
          <p14:tracePt t="778917" x="7854950" y="5842000"/>
          <p14:tracePt t="778933" x="7861300" y="5873750"/>
          <p14:tracePt t="778950" x="7874000" y="5918200"/>
          <p14:tracePt t="778965" x="7886700" y="5943600"/>
          <p14:tracePt t="778984" x="7912100" y="5975350"/>
          <p14:tracePt t="779000" x="7924800" y="5988050"/>
          <p14:tracePt t="779016" x="7950200" y="6000750"/>
          <p14:tracePt t="779033" x="8032750" y="6013450"/>
          <p14:tracePt t="779050" x="8115300" y="6026150"/>
          <p14:tracePt t="779067" x="8210550" y="6026150"/>
          <p14:tracePt t="779083" x="8356600" y="6026150"/>
          <p14:tracePt t="779102" x="8477250" y="6026150"/>
          <p14:tracePt t="779117" x="8547100" y="6026150"/>
          <p14:tracePt t="779135" x="8585200" y="6013450"/>
          <p14:tracePt t="779151" x="8610600" y="5988050"/>
          <p14:tracePt t="779167" x="8636000" y="5956300"/>
          <p14:tracePt t="779183" x="8655050" y="5924550"/>
          <p14:tracePt t="779200" x="8674100" y="5892800"/>
          <p14:tracePt t="779216" x="8680450" y="5867400"/>
          <p14:tracePt t="779234" x="8680450" y="5854700"/>
          <p14:tracePt t="779250" x="8680450" y="5842000"/>
          <p14:tracePt t="779266" x="8674100" y="5829300"/>
          <p14:tracePt t="779283" x="8667750" y="5822950"/>
          <p14:tracePt t="779300" x="8661400" y="5810250"/>
          <p14:tracePt t="779317" x="8655050" y="5797550"/>
          <p14:tracePt t="785816" x="8655050" y="5791200"/>
          <p14:tracePt t="785841" x="8597900" y="5759450"/>
          <p14:tracePt t="785856" x="8515350" y="5753100"/>
          <p14:tracePt t="785872" x="8477250" y="5765800"/>
          <p14:tracePt t="785889" x="8489950" y="5772150"/>
          <p14:tracePt t="785906" x="8528050" y="5778500"/>
          <p14:tracePt t="785922" x="8572500" y="5784850"/>
          <p14:tracePt t="785939" x="8597900" y="5784850"/>
          <p14:tracePt t="785956" x="8604250" y="5791200"/>
          <p14:tracePt t="785972" x="8610600" y="5797550"/>
          <p14:tracePt t="785975" x="8604250" y="5803900"/>
          <p14:tracePt t="785989" x="8597900" y="5803900"/>
          <p14:tracePt t="786005" x="8534400" y="5854700"/>
          <p14:tracePt t="786022" x="8489950" y="5918200"/>
          <p14:tracePt t="786041" x="8496300" y="5962650"/>
          <p14:tracePt t="786055" x="8515350" y="5969000"/>
          <p14:tracePt t="786072" x="8515350" y="5981700"/>
          <p14:tracePt t="786091" x="8515350" y="6000750"/>
          <p14:tracePt t="786109" x="8509000" y="6013450"/>
          <p14:tracePt t="786122" x="8509000" y="6019800"/>
          <p14:tracePt t="786139" x="8521700" y="6019800"/>
          <p14:tracePt t="786156" x="8534400" y="6019800"/>
          <p14:tracePt t="786173" x="8559800" y="6019800"/>
          <p14:tracePt t="786189" x="8604250" y="6019800"/>
          <p14:tracePt t="786205" x="8667750" y="6019800"/>
          <p14:tracePt t="786222" x="8731250" y="6019800"/>
          <p14:tracePt t="786240" x="8820150" y="6019800"/>
          <p14:tracePt t="786255" x="8845550" y="6019800"/>
          <p14:tracePt t="786258" x="8864600" y="6019800"/>
          <p14:tracePt t="786273" x="8890000" y="6013450"/>
          <p14:tracePt t="786289" x="8909050" y="6000750"/>
          <p14:tracePt t="786306" x="8915400" y="5988050"/>
          <p14:tracePt t="786323" x="8928100" y="5949950"/>
          <p14:tracePt t="786339" x="8928100" y="5937250"/>
          <p14:tracePt t="786373" x="8921750" y="5930900"/>
          <p14:tracePt t="786389" x="8883650" y="5930900"/>
          <p14:tracePt t="786406" x="8832850" y="5924550"/>
          <p14:tracePt t="786421" x="8782050" y="5918200"/>
          <p14:tracePt t="786439" x="8737600" y="5911850"/>
          <p14:tracePt t="786456" x="8686800" y="5899150"/>
          <p14:tracePt t="786473" x="8623300" y="5886450"/>
          <p14:tracePt t="786476" x="8591550" y="5886450"/>
          <p14:tracePt t="786493" x="8477250" y="5873750"/>
          <p14:tracePt t="786512" x="8350250" y="5867400"/>
          <p14:tracePt t="786522" x="8267700" y="5861050"/>
          <p14:tracePt t="786541" x="8121650" y="5842000"/>
          <p14:tracePt t="786560" x="8102600" y="5842000"/>
          <p14:tracePt t="786577" x="8089900" y="5842000"/>
          <p14:tracePt t="786589" x="8013700" y="5867400"/>
          <p14:tracePt t="786606" x="7848600" y="5886450"/>
          <p14:tracePt t="786625" x="7594600" y="5899150"/>
          <p14:tracePt t="786642" x="7372350" y="5899150"/>
          <p14:tracePt t="786656" x="7175500" y="5899150"/>
          <p14:tracePt t="786672" x="7092950" y="5899150"/>
          <p14:tracePt t="786689" x="7086600" y="5899150"/>
          <p14:tracePt t="786710" x="7092950" y="5899150"/>
          <p14:tracePt t="786723" x="7099300" y="5899150"/>
          <p14:tracePt t="786740" x="7156450" y="5911850"/>
          <p14:tracePt t="786755" x="7226300" y="5943600"/>
          <p14:tracePt t="786755" x="7258050" y="5962650"/>
          <p14:tracePt t="786773" x="7353300" y="6019800"/>
          <p14:tracePt t="786789" x="7442200" y="6057900"/>
          <p14:tracePt t="786805" x="7550150" y="6096000"/>
          <p14:tracePt t="786823" x="7626350" y="6115050"/>
          <p14:tracePt t="786840" x="7702550" y="6115050"/>
          <p14:tracePt t="786856" x="7753350" y="6115050"/>
          <p14:tracePt t="786873" x="7823200" y="6115050"/>
          <p14:tracePt t="786889" x="7912100" y="6121400"/>
          <p14:tracePt t="786907" x="8026400" y="6140450"/>
          <p14:tracePt t="786923" x="8159750" y="6159500"/>
          <p14:tracePt t="786939" x="8293100" y="6172200"/>
          <p14:tracePt t="786957" x="8420100" y="6172200"/>
          <p14:tracePt t="786974" x="8477250" y="6159500"/>
          <p14:tracePt t="786991" x="8483600" y="6153150"/>
          <p14:tracePt t="786994" x="8496300" y="6140450"/>
          <p14:tracePt t="787006" x="8509000" y="6115050"/>
          <p14:tracePt t="787023" x="8521700" y="6089650"/>
          <p14:tracePt t="787041" x="8534400" y="6076950"/>
          <p14:tracePt t="787057" x="8547100" y="6064250"/>
          <p14:tracePt t="787073" x="8547100" y="6057900"/>
          <p14:tracePt t="787118" x="8547100" y="6064250"/>
          <p14:tracePt t="787127" x="8540750" y="6070600"/>
          <p14:tracePt t="787140" x="8534400" y="6076950"/>
          <p14:tracePt t="787157" x="8515350" y="6089650"/>
          <p14:tracePt t="787174" x="8509000" y="6096000"/>
          <p14:tracePt t="787236" x="8509000" y="6102350"/>
          <p14:tracePt t="787256" x="8502650" y="6102350"/>
          <p14:tracePt t="787273" x="8496300" y="6102350"/>
          <p14:tracePt t="787290" x="8477250" y="6102350"/>
          <p14:tracePt t="787306" x="8470900" y="6102350"/>
          <p14:tracePt t="787340" x="8470900" y="6108700"/>
          <p14:tracePt t="787357" x="8496300" y="6115050"/>
          <p14:tracePt t="787376" x="8521700" y="6146800"/>
          <p14:tracePt t="787390" x="8521700" y="6153150"/>
          <p14:tracePt t="787408" x="8528050" y="6172200"/>
          <p14:tracePt t="787424" x="8528050" y="6197600"/>
          <p14:tracePt t="787440" x="8521700" y="6210300"/>
          <p14:tracePt t="787531" x="8515350" y="6210300"/>
          <p14:tracePt t="787539" x="8509000" y="6197600"/>
          <p14:tracePt t="787546" x="8502650" y="6184900"/>
          <p14:tracePt t="787558" x="8502650" y="6172200"/>
          <p14:tracePt t="787574" x="8496300" y="6153150"/>
          <p14:tracePt t="787590" x="8489950" y="6140450"/>
          <p14:tracePt t="787607" x="8477250" y="6127750"/>
          <p14:tracePt t="787623" x="8470900" y="6127750"/>
          <p14:tracePt t="787642" x="8426450" y="6127750"/>
          <p14:tracePt t="787657" x="8413750" y="6127750"/>
          <p14:tracePt t="787674" x="8356600" y="6121400"/>
          <p14:tracePt t="787861" x="8350250" y="6121400"/>
          <p14:tracePt t="788134" x="8350250" y="6134100"/>
          <p14:tracePt t="788143" x="8350250" y="6140450"/>
          <p14:tracePt t="788253" x="8343900" y="6140450"/>
          <p14:tracePt t="788260" x="8337550" y="6140450"/>
          <p14:tracePt t="788274" x="8331200" y="6140450"/>
          <p14:tracePt t="788333" x="8331200" y="6134100"/>
          <p14:tracePt t="788343" x="8337550" y="6134100"/>
          <p14:tracePt t="788354" x="8337550" y="6127750"/>
          <p14:tracePt t="788479" x="8350250" y="6127750"/>
          <p14:tracePt t="788486" x="8356600" y="6121400"/>
          <p14:tracePt t="788494" x="8375650" y="6115050"/>
          <p14:tracePt t="788512" x="8432800" y="6108700"/>
          <p14:tracePt t="788525" x="8521700" y="6096000"/>
          <p14:tracePt t="788541" x="8591550" y="6076950"/>
          <p14:tracePt t="788558" x="8623300" y="6070600"/>
          <p14:tracePt t="788576" x="8680450" y="6057900"/>
          <p14:tracePt t="788593" x="8718550" y="6057900"/>
          <p14:tracePt t="788608" x="8769350" y="6057900"/>
          <p14:tracePt t="788624" x="8832850" y="6057900"/>
          <p14:tracePt t="788641" x="8845550" y="6057900"/>
          <p14:tracePt t="788706" x="8845550" y="6064250"/>
          <p14:tracePt t="788722" x="8845550" y="6070600"/>
          <p14:tracePt t="788747" x="8845550" y="6076950"/>
          <p14:tracePt t="788762" x="8832850" y="6102350"/>
          <p14:tracePt t="788774" x="8826500" y="6108700"/>
          <p14:tracePt t="788791" x="8826500" y="6134100"/>
          <p14:tracePt t="788808" x="8826500" y="6153150"/>
          <p14:tracePt t="788824" x="8851900" y="6165850"/>
          <p14:tracePt t="788841" x="8883650" y="6172200"/>
          <p14:tracePt t="788858" x="8915400" y="6172200"/>
          <p14:tracePt t="788860" x="8940800" y="6172200"/>
          <p14:tracePt t="788875" x="8953500" y="6165850"/>
          <p14:tracePt t="788891" x="8978900" y="6159500"/>
          <p14:tracePt t="788894" x="8991600" y="6153150"/>
          <p14:tracePt t="788912" x="9023350" y="6140450"/>
          <p14:tracePt t="788925" x="9029700" y="6134100"/>
          <p14:tracePt t="788927" x="9036050" y="6134100"/>
          <p14:tracePt t="788941" x="9042400" y="6134100"/>
          <p14:tracePt t="789063" x="9042400" y="6127750"/>
          <p14:tracePt t="789070" x="9036050" y="6127750"/>
          <p14:tracePt t="789103" x="9029700" y="6121400"/>
          <p14:tracePt t="789111" x="9023350" y="6121400"/>
          <p14:tracePt t="789126" x="9017000" y="6115050"/>
          <p14:tracePt t="789142" x="8997950" y="6108700"/>
          <p14:tracePt t="789159" x="8997950" y="6102350"/>
          <p14:tracePt t="789177" x="8997950" y="6089650"/>
          <p14:tracePt t="789191" x="9010650" y="6076950"/>
          <p14:tracePt t="789208" x="9010650" y="6070600"/>
          <p14:tracePt t="789225" x="9017000" y="6070600"/>
          <p14:tracePt t="789273" x="9017000" y="6089650"/>
          <p14:tracePt t="789281" x="9017000" y="6096000"/>
          <p14:tracePt t="789292" x="9017000" y="6115050"/>
          <p14:tracePt t="789309" x="9010650" y="6134100"/>
          <p14:tracePt t="789325" x="9010650" y="6159500"/>
          <p14:tracePt t="789326" x="9010650" y="6165850"/>
          <p14:tracePt t="789342" x="9017000" y="6172200"/>
          <p14:tracePt t="789359" x="9036050" y="6172200"/>
          <p14:tracePt t="789376" x="9080500" y="6172200"/>
          <p14:tracePt t="789391" x="9093200" y="6165850"/>
          <p14:tracePt t="789408" x="9112250" y="6153150"/>
          <p14:tracePt t="789425" x="9118600" y="6146800"/>
          <p14:tracePt t="789442" x="9124950" y="6146800"/>
          <p14:tracePt t="789458" x="9124950" y="6140450"/>
          <p14:tracePt t="789545" x="9124950" y="6146800"/>
          <p14:tracePt t="789583" x="9124950" y="6153150"/>
          <p14:tracePt t="789607" x="9118600" y="6153150"/>
          <p14:tracePt t="789663" x="9112250" y="6153150"/>
          <p14:tracePt t="789708" x="9105900" y="6153150"/>
          <p14:tracePt t="789726" x="9099550" y="6146800"/>
          <p14:tracePt t="789742" x="9099550" y="6140450"/>
          <p14:tracePt t="789759" x="9093200" y="6140450"/>
          <p14:tracePt t="789775" x="9093200" y="6134100"/>
          <p14:tracePt t="789914" x="9093200" y="6127750"/>
          <p14:tracePt t="790107" x="9093200" y="6121400"/>
          <p14:tracePt t="790126" x="9093200" y="6108700"/>
          <p14:tracePt t="790176" x="9093200" y="6102350"/>
          <p14:tracePt t="790244" x="9093200" y="6108700"/>
          <p14:tracePt t="790263" x="9086850" y="6108700"/>
          <p14:tracePt t="790648" x="9080500" y="6108700"/>
          <p14:tracePt t="790654" x="9074150" y="6115050"/>
          <p14:tracePt t="790908" x="9074150" y="6108700"/>
          <p14:tracePt t="790929" x="9074150" y="6102350"/>
          <p14:tracePt t="791629" x="9042400" y="6096000"/>
          <p14:tracePt t="791645" x="8991600" y="6089650"/>
          <p14:tracePt t="791661" x="8947150" y="6076950"/>
          <p14:tracePt t="791677" x="8877300" y="6057900"/>
          <p14:tracePt t="791694" x="8813800" y="6045200"/>
          <p14:tracePt t="791712" x="8769350" y="6032500"/>
          <p14:tracePt t="791727" x="8743950" y="6026150"/>
          <p14:tracePt t="791743" x="8712200" y="6013450"/>
          <p14:tracePt t="791760" x="8680450" y="6000750"/>
          <p14:tracePt t="791777" x="8648700" y="5988050"/>
          <p14:tracePt t="791794" x="8604250" y="5969000"/>
          <p14:tracePt t="791810" x="8553450" y="5956300"/>
          <p14:tracePt t="791827" x="8483600" y="5937250"/>
          <p14:tracePt t="791844" x="8432800" y="5930900"/>
          <p14:tracePt t="791860" x="8394700" y="5918200"/>
          <p14:tracePt t="791863" x="8388350" y="5918200"/>
          <p14:tracePt t="793628" x="8420100" y="5918200"/>
          <p14:tracePt t="793646" x="8515350" y="5937250"/>
          <p14:tracePt t="793663" x="8724900" y="5981700"/>
          <p14:tracePt t="793680" x="8902700" y="6019800"/>
          <p14:tracePt t="793695" x="9137650" y="6064250"/>
          <p14:tracePt t="793714" x="9321800" y="6083300"/>
          <p14:tracePt t="793729" x="9525000" y="6083300"/>
          <p14:tracePt t="793745" x="9709150" y="6045200"/>
          <p14:tracePt t="793762" x="9842500" y="6000750"/>
          <p14:tracePt t="793779" x="9918700" y="5969000"/>
          <p14:tracePt t="793795" x="9937750" y="5949950"/>
          <p14:tracePt t="793812" x="9937750" y="5943600"/>
          <p14:tracePt t="793852" x="9944100" y="5943600"/>
          <p14:tracePt t="793862" x="9950450" y="5943600"/>
          <p14:tracePt t="793878" x="9982200" y="5943600"/>
          <p14:tracePt t="793894" x="10052050" y="5943600"/>
          <p14:tracePt t="793912" x="10153650" y="5937250"/>
          <p14:tracePt t="793929" x="10267950" y="5924550"/>
          <p14:tracePt t="793945" x="10369550" y="5899150"/>
          <p14:tracePt t="793962" x="10464800" y="5873750"/>
          <p14:tracePt t="793979" x="10528300" y="5861050"/>
          <p14:tracePt t="793995" x="10566400" y="5848350"/>
          <p14:tracePt t="793997" x="10579100" y="5848350"/>
          <p14:tracePt t="794013" x="10585450" y="5842000"/>
          <p14:tracePt t="794015" x="10591800" y="5835650"/>
          <p14:tracePt t="794032" x="10604500" y="5822950"/>
          <p14:tracePt t="794045" x="10610850" y="5822950"/>
          <p14:tracePt t="794047" x="10623550" y="5810250"/>
          <p14:tracePt t="794062" x="10629900" y="5797550"/>
          <p14:tracePt t="794079" x="10661650" y="5759450"/>
          <p14:tracePt t="794096" x="10674350" y="5734050"/>
          <p14:tracePt t="794113" x="10674350" y="5715000"/>
          <p14:tracePt t="794129" x="10648950" y="5683250"/>
          <p14:tracePt t="794146" x="10617200" y="5657850"/>
          <p14:tracePt t="794162" x="10585450" y="5632450"/>
          <p14:tracePt t="794179" x="10547350" y="5600700"/>
          <p14:tracePt t="794196" x="10502900" y="5562600"/>
          <p14:tracePt t="794212" x="10433050" y="5511800"/>
          <p14:tracePt t="794228" x="10375900" y="5492750"/>
          <p14:tracePt t="794246" x="10255250" y="5480050"/>
          <p14:tracePt t="794263" x="10001250" y="5492750"/>
          <p14:tracePt t="794279" x="9925050" y="5499100"/>
          <p14:tracePt t="794296" x="9791700" y="5524500"/>
          <p14:tracePt t="794313" x="9683750" y="5556250"/>
          <p14:tracePt t="794329" x="9671050" y="5562600"/>
          <p14:tracePt t="794345" x="9671050" y="5568950"/>
          <p14:tracePt t="794362" x="9671050" y="5581650"/>
          <p14:tracePt t="794379" x="9677400" y="5619750"/>
          <p14:tracePt t="794396" x="9690100" y="5657850"/>
          <p14:tracePt t="794413" x="9702800" y="5708650"/>
          <p14:tracePt t="794429" x="9721850" y="5753100"/>
          <p14:tracePt t="794446" x="9779000" y="5797550"/>
          <p14:tracePt t="794462" x="9874250" y="5829300"/>
          <p14:tracePt t="794480" x="9982200" y="5848350"/>
          <p14:tracePt t="794496" x="10217150" y="5861050"/>
          <p14:tracePt t="794515" x="10388600" y="5854700"/>
          <p14:tracePt t="794529" x="10547350" y="5829300"/>
          <p14:tracePt t="794546" x="10718800" y="5803900"/>
          <p14:tracePt t="794562" x="10795000" y="5791200"/>
          <p14:tracePt t="794579" x="11201400" y="5778500"/>
          <p14:tracePt t="794596" x="11480800" y="5803900"/>
          <p14:tracePt t="794613" x="11753850" y="5842000"/>
          <p14:tracePt t="794629" x="11950700" y="5867400"/>
          <p14:tracePt t="794647" x="12084050" y="5867400"/>
          <p14:tracePt t="794663" x="12109450" y="5867400"/>
          <p14:tracePt t="794679" x="12109450" y="5848350"/>
          <p14:tracePt t="794696" x="12090400" y="5829300"/>
          <p14:tracePt t="794713" x="12045950" y="5810250"/>
          <p14:tracePt t="794730" x="11988800" y="5797550"/>
          <p14:tracePt t="794746" x="11976100" y="5797550"/>
          <p14:tracePt t="794763" x="11931650" y="5772150"/>
          <p14:tracePt t="794780" x="11887200" y="5753100"/>
          <p14:tracePt t="794796" x="11791950" y="5721350"/>
          <p14:tracePt t="794813" x="11684000" y="5689600"/>
          <p14:tracePt t="794831" x="11512550" y="5645150"/>
          <p14:tracePt t="794846" x="11372850" y="5613400"/>
          <p14:tracePt t="794863" x="11271250" y="5594350"/>
          <p14:tracePt t="794879" x="11137900" y="5575300"/>
          <p14:tracePt t="794897" x="10998200" y="5549900"/>
          <p14:tracePt t="794914" x="10883900" y="5530850"/>
          <p14:tracePt t="794930" x="10680700" y="5518150"/>
          <p14:tracePt t="794946" x="10515600" y="5518150"/>
          <p14:tracePt t="794948" x="10394950" y="5518150"/>
          <p14:tracePt t="794964" x="10337800" y="5518150"/>
          <p14:tracePt t="794980" x="10096500" y="5518150"/>
          <p14:tracePt t="794996" x="9836150" y="5518150"/>
          <p14:tracePt t="795013" x="9728200" y="5537200"/>
          <p14:tracePt t="795030" x="9721850" y="5549900"/>
          <p14:tracePt t="795046" x="9740900" y="5568950"/>
          <p14:tracePt t="795063" x="9779000" y="5607050"/>
          <p14:tracePt t="795079" x="9855200" y="5657850"/>
          <p14:tracePt t="795097" x="9912350" y="5708650"/>
          <p14:tracePt t="795114" x="9956800" y="5753100"/>
          <p14:tracePt t="795130" x="10007600" y="5803900"/>
          <p14:tracePt t="795146" x="10109200" y="5854700"/>
          <p14:tracePt t="795165" x="10350500" y="5899150"/>
          <p14:tracePt t="795181" x="10477500" y="5899150"/>
          <p14:tracePt t="795196" x="10680700" y="5899150"/>
          <p14:tracePt t="795199" x="10845800" y="5899150"/>
          <p14:tracePt t="795214" x="10960100" y="5892800"/>
          <p14:tracePt t="795232" x="11303000" y="5848350"/>
          <p14:tracePt t="795246" x="11372850" y="5835650"/>
          <p14:tracePt t="795263" x="11461750" y="5797550"/>
          <p14:tracePt t="795280" x="11455400" y="5784850"/>
          <p14:tracePt t="795297" x="11385550" y="5772150"/>
          <p14:tracePt t="795313" x="11252200" y="5740400"/>
          <p14:tracePt t="795330" x="11080750" y="5702300"/>
          <p14:tracePt t="795347" x="10890250" y="5651500"/>
          <p14:tracePt t="795363" x="10693400" y="5600700"/>
          <p14:tracePt t="795382" x="10452100" y="5530850"/>
          <p14:tracePt t="795396" x="10166350" y="5435600"/>
          <p14:tracePt t="795413" x="9906000" y="5353050"/>
          <p14:tracePt t="795430" x="9607550" y="5270500"/>
          <p14:tracePt t="795449" x="9150350" y="5162550"/>
          <p14:tracePt t="795463" x="9017000" y="5137150"/>
          <p14:tracePt t="795481" x="8572500" y="5029200"/>
          <p14:tracePt t="795497" x="8286750" y="4972050"/>
          <p14:tracePt t="795513" x="8089900" y="4927600"/>
          <p14:tracePt t="795530" x="7994650" y="4914900"/>
          <p14:tracePt t="795547" x="7975600" y="4908550"/>
        </p14:tracePtLst>
      </p14:laserTraceLst>
    </p:ext>
  </p:extLs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2</a:t>
            </a:r>
            <a:endParaRPr lang="LID4096"/>
          </a:p>
        </p:txBody>
      </p:sp>
    </p:spTree>
    <p:extLst>
      <p:ext uri="{BB962C8B-B14F-4D97-AF65-F5344CB8AC3E}">
        <p14:creationId xmlns:p14="http://schemas.microsoft.com/office/powerpoint/2010/main" val="2257806102"/>
      </p:ext>
    </p:extLst>
  </p:cSld>
  <p:clrMapOvr>
    <a:masterClrMapping/>
  </p:clrMapOvr>
  <p:transition advTm="7417">
    <p:fade/>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10:4-10</a:t>
            </a:r>
          </a:p>
        </p:txBody>
      </p:sp>
      <p:sp>
        <p:nvSpPr>
          <p:cNvPr id="5" name="textruta 4">
            <a:extLst>
              <a:ext uri="{FF2B5EF4-FFF2-40B4-BE49-F238E27FC236}">
                <a16:creationId xmlns:a16="http://schemas.microsoft.com/office/drawing/2014/main" id="{9632D781-7CF2-36E7-13EA-28C38AFDE74C}"/>
              </a:ext>
            </a:extLst>
          </p:cNvPr>
          <p:cNvSpPr txBox="1"/>
          <p:nvPr/>
        </p:nvSpPr>
        <p:spPr>
          <a:xfrm>
            <a:off x="2622410" y="591509"/>
            <a:ext cx="3383941" cy="5963171"/>
          </a:xfrm>
          <a:prstGeom prst="rect">
            <a:avLst/>
          </a:prstGeom>
          <a:noFill/>
        </p:spPr>
        <p:txBody>
          <a:bodyPr wrap="square" rIns="0">
            <a:spAutoFit/>
          </a:bodyPr>
          <a:lstStyle/>
          <a:p>
            <a:pPr marL="271463" indent="-271463">
              <a:spcBef>
                <a:spcPts val="600"/>
              </a:spcBef>
            </a:pPr>
            <a:r>
              <a:rPr lang="sv-SE" sz="1400" b="1" dirty="0">
                <a:solidFill>
                  <a:srgbClr val="0070C0"/>
                </a:solidFill>
              </a:rPr>
              <a:t>4.	</a:t>
            </a:r>
            <a:r>
              <a:rPr lang="sv-SE" sz="1400" dirty="0"/>
              <a:t>Syftar på försoningsdagens offer som beskrivs i 3 Mos 16. Då offrades:</a:t>
            </a:r>
          </a:p>
          <a:p>
            <a:pPr marL="538163" indent="-179388">
              <a:spcBef>
                <a:spcPts val="300"/>
              </a:spcBef>
              <a:buFont typeface="Arial" panose="020B0604020202020204" pitchFamily="34" charset="0"/>
              <a:buChar char="•"/>
            </a:pPr>
            <a:r>
              <a:rPr lang="sv-SE" sz="1400" b="1" i="1" dirty="0"/>
              <a:t>en tjur</a:t>
            </a:r>
            <a:r>
              <a:rPr lang="sv-SE" sz="1400" dirty="0"/>
              <a:t> (för </a:t>
            </a:r>
            <a:r>
              <a:rPr lang="sv-SE" sz="1400" i="1" dirty="0"/>
              <a:t>prästerna</a:t>
            </a:r>
            <a:r>
              <a:rPr lang="sv-SE" sz="1400" dirty="0"/>
              <a:t>)</a:t>
            </a:r>
          </a:p>
          <a:p>
            <a:pPr marL="538163" indent="-179388">
              <a:spcBef>
                <a:spcPts val="300"/>
              </a:spcBef>
              <a:buFont typeface="Arial" panose="020B0604020202020204" pitchFamily="34" charset="0"/>
              <a:buChar char="•"/>
            </a:pPr>
            <a:r>
              <a:rPr lang="sv-SE" sz="1400" b="1" i="1" dirty="0"/>
              <a:t>två bockar</a:t>
            </a:r>
            <a:r>
              <a:rPr lang="sv-SE" sz="1400" dirty="0"/>
              <a:t> (för </a:t>
            </a:r>
            <a:r>
              <a:rPr lang="sv-SE" sz="1400" i="1" dirty="0"/>
              <a:t>folket</a:t>
            </a:r>
            <a:r>
              <a:rPr lang="sv-SE" sz="1400" dirty="0"/>
              <a:t>). Den ena, som motsvarar </a:t>
            </a:r>
            <a:r>
              <a:rPr lang="sv-SE" sz="1400" i="1" dirty="0"/>
              <a:t>Kristus</a:t>
            </a:r>
            <a:r>
              <a:rPr lang="sv-SE" sz="1400" dirty="0"/>
              <a:t>, offrades, och blodet stänktes i </a:t>
            </a:r>
            <a:r>
              <a:rPr lang="sv-SE" sz="1400" i="1" dirty="0"/>
              <a:t>det allra heligaste</a:t>
            </a:r>
            <a:r>
              <a:rPr lang="sv-SE" sz="1400" dirty="0"/>
              <a:t>. Den andra, som motsvarar </a:t>
            </a:r>
            <a:r>
              <a:rPr lang="sv-SE" sz="1400" i="1" dirty="0"/>
              <a:t>folket</a:t>
            </a:r>
            <a:r>
              <a:rPr lang="sv-SE" sz="1400" dirty="0"/>
              <a:t> (jmf ”syndabock”) förvisades ut i öknen efter det att folkets synder symboliskt överförts på den. (Det motsvarar också Adams och Evas förvisning från lustgården.)</a:t>
            </a:r>
          </a:p>
          <a:p>
            <a:pPr marL="268288" indent="-268288">
              <a:spcBef>
                <a:spcPts val="300"/>
              </a:spcBef>
            </a:pPr>
            <a:r>
              <a:rPr lang="sv-SE" sz="1400" dirty="0"/>
              <a:t>	Försoningsdagen i sig symboliserar syndafallet och behovet av försoning.</a:t>
            </a:r>
          </a:p>
          <a:p>
            <a:pPr marL="271463" indent="-271463">
              <a:spcBef>
                <a:spcPts val="600"/>
              </a:spcBef>
            </a:pPr>
            <a:r>
              <a:rPr lang="sv-SE" sz="1400" b="1" dirty="0">
                <a:solidFill>
                  <a:srgbClr val="00B050"/>
                </a:solidFill>
              </a:rPr>
              <a:t>5.	</a:t>
            </a:r>
            <a:r>
              <a:rPr lang="sv-SE" sz="1400" dirty="0"/>
              <a:t>Att Gud ”berett” en kropp förutsätter att Jesus hade en för-existens. Eftersom Han var Guds Son hade Han en gudomlig natur och blev människa fullt ut först när Han föddes av Maria. ”Din vilja” är att offra den kropp som Gud gjort i ordning åt Jesus.</a:t>
            </a:r>
            <a:endParaRPr lang="sv-SE" sz="1400" dirty="0">
              <a:highlight>
                <a:srgbClr val="FFFF00"/>
              </a:highlight>
            </a:endParaRPr>
          </a:p>
          <a:p>
            <a:pPr marL="271463" indent="-271463">
              <a:spcBef>
                <a:spcPts val="600"/>
              </a:spcBef>
            </a:pPr>
            <a:r>
              <a:rPr lang="sv-SE" sz="1400" b="1" dirty="0">
                <a:solidFill>
                  <a:srgbClr val="0070C0"/>
                </a:solidFill>
              </a:rPr>
              <a:t>6.</a:t>
            </a:r>
            <a:r>
              <a:rPr lang="sv-SE" sz="1400" dirty="0"/>
              <a:t>”Det första” är Gamla förbundet med dess levitiska prästerskap.</a:t>
            </a:r>
          </a:p>
          <a:p>
            <a:pPr marL="271463" indent="-271463">
              <a:spcBef>
                <a:spcPts val="300"/>
              </a:spcBef>
            </a:pPr>
            <a:r>
              <a:rPr lang="sv-SE" sz="1400" dirty="0"/>
              <a:t>	”Det andra” är Nya för bundet med Jesus </a:t>
            </a:r>
            <a:br>
              <a:rPr lang="sv-SE" sz="1400" dirty="0"/>
            </a:br>
            <a:r>
              <a:rPr lang="sv-SE" sz="1400" dirty="0"/>
              <a:t>som överstepräst.</a:t>
            </a:r>
          </a:p>
        </p:txBody>
      </p:sp>
      <mc:AlternateContent xmlns:mc="http://schemas.openxmlformats.org/markup-compatibility/2006" xmlns:p14="http://schemas.microsoft.com/office/powerpoint/2010/main">
        <mc:Choice Requires="p14">
          <p:contentPart p14:bwMode="auto" r:id="rId4">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7"/>
              <a:stretch>
                <a:fillRect/>
              </a:stretch>
            </p:blipFill>
            <p:spPr>
              <a:xfrm>
                <a:off x="6608379" y="7582430"/>
                <a:ext cx="70200" cy="46800"/>
              </a:xfrm>
              <a:prstGeom prst="rect">
                <a:avLst/>
              </a:prstGeom>
            </p:spPr>
          </p:pic>
        </mc:Fallback>
      </mc:AlternateContent>
      <p:sp>
        <p:nvSpPr>
          <p:cNvPr id="3" name="Rectangle 1">
            <a:extLst>
              <a:ext uri="{FF2B5EF4-FFF2-40B4-BE49-F238E27FC236}">
                <a16:creationId xmlns:a16="http://schemas.microsoft.com/office/drawing/2014/main" id="{F8DF86E3-D486-C487-2282-DA080A7BD125}"/>
              </a:ext>
            </a:extLst>
          </p:cNvPr>
          <p:cNvSpPr>
            <a:spLocks noChangeArrowheads="1"/>
          </p:cNvSpPr>
          <p:nvPr/>
        </p:nvSpPr>
        <p:spPr bwMode="auto">
          <a:xfrm>
            <a:off x="-2" y="591509"/>
            <a:ext cx="2447367" cy="60478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9144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600"/>
              </a:spcBef>
              <a:spcAft>
                <a:spcPct val="0"/>
              </a:spcAft>
              <a:buClrTx/>
              <a:buSzTx/>
              <a:buFontTx/>
              <a:buNone/>
              <a:tabLst/>
            </a:pPr>
            <a:r>
              <a:rPr kumimoji="0" lang="sv-SE" altLang="sv-SE" sz="1600" b="1" i="1" u="none" strike="noStrike" cap="none" normalizeH="0" baseline="0" dirty="0">
                <a:ln>
                  <a:noFill/>
                </a:ln>
                <a:effectLst/>
              </a:rPr>
              <a:t>Kristi kropp är det enda verkliga offret för synder</a:t>
            </a: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strike="noStrike" cap="small" normalizeH="0" dirty="0">
                <a:ln>
                  <a:noFill/>
                </a:ln>
                <a:solidFill>
                  <a:srgbClr val="C00000"/>
                </a:solidFill>
                <a:effectLst/>
              </a:rPr>
              <a:t>f</a:t>
            </a:r>
            <a:r>
              <a:rPr kumimoji="0" lang="sv-SE" altLang="sv-SE" sz="1400" b="0" i="0" u="none" strike="noStrike" cap="none" normalizeH="0" baseline="0" dirty="0">
                <a:ln>
                  <a:noFill/>
                </a:ln>
                <a:solidFill>
                  <a:srgbClr val="C00000"/>
                </a:solidFill>
                <a:effectLst/>
              </a:rPr>
              <a:t>ör </a:t>
            </a:r>
            <a:r>
              <a:rPr kumimoji="0" lang="sv-SE" altLang="sv-SE" sz="1400" b="0" i="0" u="none" strike="noStrike" cap="none" normalizeH="0" baseline="30000" dirty="0">
                <a:ln>
                  <a:noFill/>
                </a:ln>
                <a:solidFill>
                  <a:srgbClr val="0070C0"/>
                </a:solidFill>
                <a:effectLst/>
              </a:rPr>
              <a:t>4</a:t>
            </a:r>
            <a:r>
              <a:rPr kumimoji="0" lang="sv-SE" altLang="sv-SE" sz="1400" b="0" i="0" u="none" strike="noStrike" cap="none" normalizeH="0" baseline="0" dirty="0">
                <a:ln>
                  <a:noFill/>
                </a:ln>
                <a:solidFill>
                  <a:srgbClr val="0070C0"/>
                </a:solidFill>
                <a:effectLst/>
              </a:rPr>
              <a:t>tjurars och bockars blod</a:t>
            </a:r>
            <a:r>
              <a:rPr kumimoji="0" lang="sv-SE" altLang="sv-SE" sz="1400" b="0" i="0" u="none" strike="noStrike" cap="none" normalizeH="0" baseline="0" dirty="0">
                <a:ln>
                  <a:noFill/>
                </a:ln>
                <a:solidFill>
                  <a:srgbClr val="C00000"/>
                </a:solidFill>
                <a:effectLst/>
              </a:rPr>
              <a:t> kan omöjligt utplåna synder. Därför säger Kristus när han träder in i världen: Offer och gåvor ville du inte ha, men du har </a:t>
            </a:r>
            <a:r>
              <a:rPr kumimoji="0" lang="sv-SE" altLang="sv-SE" sz="1400" b="0" i="0" u="none" strike="noStrike" cap="none" normalizeH="0" baseline="30000" dirty="0">
                <a:ln>
                  <a:noFill/>
                </a:ln>
                <a:solidFill>
                  <a:srgbClr val="00B050"/>
                </a:solidFill>
                <a:effectLst/>
              </a:rPr>
              <a:t>5</a:t>
            </a:r>
            <a:r>
              <a:rPr kumimoji="0" lang="sv-SE" altLang="sv-SE" sz="1400" b="0" i="1" u="sng" strike="noStrike" cap="none" normalizeH="0" baseline="0" dirty="0">
                <a:ln>
                  <a:noFill/>
                </a:ln>
                <a:solidFill>
                  <a:srgbClr val="00B050"/>
                </a:solidFill>
                <a:effectLst/>
              </a:rPr>
              <a:t>berett</a:t>
            </a:r>
            <a:r>
              <a:rPr kumimoji="0" lang="sv-SE" altLang="sv-SE" sz="1400" b="0" i="0" u="none" strike="noStrike" cap="none" normalizeH="0" baseline="0" dirty="0">
                <a:ln>
                  <a:noFill/>
                </a:ln>
                <a:solidFill>
                  <a:srgbClr val="00B050"/>
                </a:solidFill>
                <a:effectLst/>
              </a:rPr>
              <a:t> mig en kropp</a:t>
            </a:r>
            <a:r>
              <a:rPr kumimoji="0" lang="sv-SE" altLang="sv-SE" sz="1400" b="0" i="0" u="none" strike="noStrike" cap="none" normalizeH="0" baseline="0" dirty="0">
                <a:ln>
                  <a:noFill/>
                </a:ln>
                <a:solidFill>
                  <a:srgbClr val="C00000"/>
                </a:solidFill>
                <a:effectLst/>
              </a:rPr>
              <a:t>. Brännoffer och syndoffer gladde dig inte. Då sade jag: Se, </a:t>
            </a:r>
            <a:r>
              <a:rPr kumimoji="0" lang="sv-SE" altLang="sv-SE" sz="1400" b="0" i="0" u="none" strike="noStrike" cap="none" normalizeH="0" baseline="0" dirty="0">
                <a:ln>
                  <a:noFill/>
                </a:ln>
                <a:solidFill>
                  <a:srgbClr val="00B050"/>
                </a:solidFill>
                <a:effectLst/>
              </a:rPr>
              <a:t>jag har kommit för att göra </a:t>
            </a:r>
            <a:r>
              <a:rPr kumimoji="0" lang="sv-SE" altLang="sv-SE" sz="1400" b="0" i="1" u="sng" strike="noStrike" cap="none" normalizeH="0" baseline="0" dirty="0">
                <a:ln>
                  <a:noFill/>
                </a:ln>
                <a:solidFill>
                  <a:srgbClr val="00B050"/>
                </a:solidFill>
                <a:effectLst/>
              </a:rPr>
              <a:t>din vilja</a:t>
            </a:r>
            <a:r>
              <a:rPr kumimoji="0" lang="sv-SE" altLang="sv-SE" sz="1400" b="0" i="0" u="none" strike="noStrike" cap="none" normalizeH="0" baseline="0" dirty="0">
                <a:ln>
                  <a:noFill/>
                </a:ln>
                <a:solidFill>
                  <a:srgbClr val="C00000"/>
                </a:solidFill>
                <a:effectLst/>
              </a:rPr>
              <a:t>, Gud. I bokrullen står det skrivet om mig.</a:t>
            </a:r>
            <a:endParaRPr kumimoji="0" lang="sv-SE" altLang="sv-SE" sz="1400" b="0" i="0" u="none" strike="noStrike" cap="none" normalizeH="0" baseline="0" dirty="0">
              <a:ln>
                <a:noFill/>
              </a:ln>
              <a:solidFill>
                <a:srgbClr val="C00000"/>
              </a:solidFill>
              <a:effectLst/>
              <a:highlight>
                <a:srgbClr val="FFFF00"/>
              </a:highlight>
            </a:endParaRP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strike="noStrike" cap="none" normalizeH="0" baseline="0" dirty="0">
                <a:ln>
                  <a:noFill/>
                </a:ln>
                <a:solidFill>
                  <a:srgbClr val="C00000"/>
                </a:solidFill>
                <a:effectLst/>
              </a:rPr>
              <a:t>Först säger han: Offer och gåvor, brännoffer och syndoffer ville du inte ha, de gladde dig inte, fastän de frambärs enligt lagen. Sedan säger han: Se, jag har kommit för att göra din vilja </a:t>
            </a:r>
            <a:r>
              <a:rPr kumimoji="0" lang="sv-SE" altLang="sv-SE" sz="1400" b="0" i="0" u="none" strike="noStrike" cap="small" normalizeH="0" dirty="0">
                <a:ln>
                  <a:noFill/>
                </a:ln>
                <a:solidFill>
                  <a:srgbClr val="C00000"/>
                </a:solidFill>
                <a:effectLst/>
              </a:rPr>
              <a:t>Gud</a:t>
            </a:r>
            <a:r>
              <a:rPr kumimoji="0" lang="sv-SE" altLang="sv-SE" sz="1400" b="0" i="0" u="none" strike="noStrike" cap="none" normalizeH="0" baseline="0" dirty="0">
                <a:ln>
                  <a:noFill/>
                </a:ln>
                <a:solidFill>
                  <a:srgbClr val="C00000"/>
                </a:solidFill>
                <a:effectLst/>
              </a:rPr>
              <a:t>. Han </a:t>
            </a:r>
            <a:r>
              <a:rPr lang="sv-SE" altLang="sv-SE" sz="1400" baseline="30000" dirty="0">
                <a:solidFill>
                  <a:srgbClr val="0070C0"/>
                </a:solidFill>
              </a:rPr>
              <a:t>6</a:t>
            </a:r>
            <a:r>
              <a:rPr kumimoji="0" lang="sv-SE" altLang="sv-SE" sz="1400" b="0" i="0" u="none" strike="noStrike" cap="none" normalizeH="0" baseline="0" dirty="0">
                <a:ln>
                  <a:noFill/>
                </a:ln>
                <a:solidFill>
                  <a:srgbClr val="0070C0"/>
                </a:solidFill>
                <a:effectLst/>
              </a:rPr>
              <a:t>upphäver </a:t>
            </a:r>
            <a:r>
              <a:rPr kumimoji="0" lang="sv-SE" altLang="sv-SE" sz="1400" b="0" i="1" u="sng" strike="noStrike" cap="none" normalizeH="0" baseline="0" dirty="0">
                <a:ln>
                  <a:noFill/>
                </a:ln>
                <a:solidFill>
                  <a:srgbClr val="0070C0"/>
                </a:solidFill>
                <a:effectLst/>
              </a:rPr>
              <a:t>det första</a:t>
            </a:r>
            <a:r>
              <a:rPr kumimoji="0" lang="sv-SE" altLang="sv-SE" sz="1400" b="0" i="0" u="none" strike="noStrike" cap="none" normalizeH="0" baseline="0" dirty="0">
                <a:ln>
                  <a:noFill/>
                </a:ln>
                <a:solidFill>
                  <a:srgbClr val="0070C0"/>
                </a:solidFill>
                <a:effectLst/>
              </a:rPr>
              <a:t> för att upprätta </a:t>
            </a:r>
            <a:r>
              <a:rPr kumimoji="0" lang="sv-SE" altLang="sv-SE" sz="1400" b="0" i="1" u="sng" strike="noStrike" cap="none" normalizeH="0" baseline="0" dirty="0">
                <a:ln>
                  <a:noFill/>
                </a:ln>
                <a:solidFill>
                  <a:srgbClr val="0070C0"/>
                </a:solidFill>
                <a:effectLst/>
              </a:rPr>
              <a:t>det andra</a:t>
            </a:r>
            <a:r>
              <a:rPr kumimoji="0" lang="sv-SE" altLang="sv-SE" sz="1400" b="0" i="0" u="none" strike="noStrike" cap="none" normalizeH="0" baseline="0" dirty="0">
                <a:ln>
                  <a:noFill/>
                </a:ln>
                <a:solidFill>
                  <a:srgbClr val="C00000"/>
                </a:solidFill>
                <a:effectLst/>
              </a:rPr>
              <a:t>. Och i kraft av den viljan är vi helgade, genom att Jesu Kristi kropp har offrats en gång för alla. </a:t>
            </a:r>
          </a:p>
        </p:txBody>
      </p:sp>
      <p:pic>
        <p:nvPicPr>
          <p:cNvPr id="4" name="Bildobjekt 3">
            <a:extLst>
              <a:ext uri="{FF2B5EF4-FFF2-40B4-BE49-F238E27FC236}">
                <a16:creationId xmlns:a16="http://schemas.microsoft.com/office/drawing/2014/main" id="{18E368E7-5DDB-CC18-78C6-6EBEE5203FFC}"/>
              </a:ext>
            </a:extLst>
          </p:cNvPr>
          <p:cNvPicPr>
            <a:picLocks noChangeAspect="1"/>
          </p:cNvPicPr>
          <p:nvPr/>
        </p:nvPicPr>
        <p:blipFill>
          <a:blip r:embed="rId8"/>
          <a:stretch>
            <a:fillRect/>
          </a:stretch>
        </p:blipFill>
        <p:spPr>
          <a:xfrm>
            <a:off x="6381573" y="502103"/>
            <a:ext cx="5810427" cy="6364612"/>
          </a:xfrm>
          <a:prstGeom prst="rect">
            <a:avLst/>
          </a:prstGeom>
        </p:spPr>
      </p:pic>
    </p:spTree>
    <p:custDataLst>
      <p:tags r:id="rId1"/>
    </p:custDataLst>
    <p:extLst>
      <p:ext uri="{BB962C8B-B14F-4D97-AF65-F5344CB8AC3E}">
        <p14:creationId xmlns:p14="http://schemas.microsoft.com/office/powerpoint/2010/main" val="98039545"/>
      </p:ext>
    </p:extLst>
  </p:cSld>
  <p:clrMapOvr>
    <a:masterClrMapping/>
  </p:clrMapOvr>
  <p:transition advTm="23094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par>
                          <p:cTn id="18" fill="hold">
                            <p:stCondLst>
                              <p:cond delay="500"/>
                            </p:stCondLst>
                            <p:childTnLst>
                              <p:par>
                                <p:cTn id="19" presetID="10" presetClass="entr" presetSubtype="0"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animEffect transition="in" filter="fade">
                                      <p:cBhvr>
                                        <p:cTn id="26" dur="500"/>
                                        <p:tgtEl>
                                          <p:spTgt spid="5">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Effect transition="in" filter="fade">
                                      <p:cBhvr>
                                        <p:cTn id="31" dur="500"/>
                                        <p:tgtEl>
                                          <p:spTgt spid="5">
                                            <p:txEl>
                                              <p:pRg st="4" end="4"/>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
                                            <p:txEl>
                                              <p:pRg st="5" end="5"/>
                                            </p:txEl>
                                          </p:spTgt>
                                        </p:tgtEl>
                                        <p:attrNameLst>
                                          <p:attrName>style.visibility</p:attrName>
                                        </p:attrNameLst>
                                      </p:cBhvr>
                                      <p:to>
                                        <p:strVal val="visible"/>
                                      </p:to>
                                    </p:set>
                                    <p:animEffect transition="in" filter="fade">
                                      <p:cBhvr>
                                        <p:cTn id="36" dur="500"/>
                                        <p:tgtEl>
                                          <p:spTgt spid="5">
                                            <p:txEl>
                                              <p:pRg st="5" end="5"/>
                                            </p:txEl>
                                          </p:spTgt>
                                        </p:tgtEl>
                                      </p:cBhvr>
                                    </p:animEffect>
                                  </p:childTnLst>
                                </p:cTn>
                              </p:par>
                            </p:childTnLst>
                          </p:cTn>
                        </p:par>
                        <p:par>
                          <p:cTn id="37" fill="hold">
                            <p:stCondLst>
                              <p:cond delay="500"/>
                            </p:stCondLst>
                            <p:childTnLst>
                              <p:par>
                                <p:cTn id="38" presetID="10" presetClass="entr" presetSubtype="0" fill="hold" grpId="0" nodeType="after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fade">
                                      <p:cBhvr>
                                        <p:cTn id="40"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658" x="7969250" y="4902200"/>
          <p14:tracePt t="1664" x="7956550" y="4895850"/>
          <p14:tracePt t="1672" x="7931150" y="4876800"/>
          <p14:tracePt t="1684" x="7899400" y="4851400"/>
          <p14:tracePt t="1701" x="7816850" y="4832350"/>
          <p14:tracePt t="1718" x="7766050" y="4819650"/>
          <p14:tracePt t="1734" x="7740650" y="4806950"/>
          <p14:tracePt t="2101" x="7721600" y="4800600"/>
          <p14:tracePt t="2109" x="7702550" y="4800600"/>
          <p14:tracePt t="2126" x="7575550" y="4781550"/>
          <p14:tracePt t="2135" x="7480300" y="4775200"/>
          <p14:tracePt t="2151" x="7321550" y="4781550"/>
          <p14:tracePt t="2168" x="7226300" y="4806950"/>
          <p14:tracePt t="2184" x="7213600" y="4813300"/>
          <p14:tracePt t="2201" x="7207250" y="4813300"/>
          <p14:tracePt t="2302" x="7207250" y="4806950"/>
          <p14:tracePt t="2317" x="7213600" y="4749800"/>
          <p14:tracePt t="2335" x="7213600" y="4705350"/>
          <p14:tracePt t="2351" x="7156450" y="4635500"/>
          <p14:tracePt t="2368" x="7016750" y="4572000"/>
          <p14:tracePt t="2385" x="6807200" y="4489450"/>
          <p14:tracePt t="2401" x="6565900" y="4406900"/>
          <p14:tracePt t="2418" x="6286500" y="4298950"/>
          <p14:tracePt t="2433" x="6045200" y="4203700"/>
          <p14:tracePt t="2451" x="5829300" y="4089400"/>
          <p14:tracePt t="2468" x="5594350" y="3968750"/>
          <p14:tracePt t="2485" x="5232400" y="3752850"/>
          <p14:tracePt t="2502" x="5003800" y="3606800"/>
          <p14:tracePt t="2518" x="4762500" y="3467100"/>
          <p14:tracePt t="2535" x="4432300" y="3289300"/>
          <p14:tracePt t="2551" x="4184650" y="3149600"/>
          <p14:tracePt t="2568" x="3943350" y="2997200"/>
          <p14:tracePt t="2583" x="3771900" y="2857500"/>
          <p14:tracePt t="2601" x="3638550" y="2749550"/>
          <p14:tracePt t="2618" x="3511550" y="2698750"/>
          <p14:tracePt t="2635" x="3359150" y="2667000"/>
          <p14:tracePt t="2652" x="3098800" y="2647950"/>
          <p14:tracePt t="2668" x="2863850" y="2647950"/>
          <p14:tracePt t="2687" x="2552700" y="2660650"/>
          <p14:tracePt t="2705" x="2438400" y="2686050"/>
          <p14:tracePt t="2722" x="2387600" y="2717800"/>
          <p14:tracePt t="2735" x="2387600" y="2736850"/>
          <p14:tracePt t="2752" x="2413000" y="2774950"/>
          <p14:tracePt t="2771" x="2432050" y="2819400"/>
          <p14:tracePt t="2787" x="2432050" y="2889250"/>
          <p14:tracePt t="2801" x="2406650" y="2978150"/>
          <p14:tracePt t="2818" x="2400300" y="3086100"/>
          <p14:tracePt t="2835" x="2438400" y="3219450"/>
          <p14:tracePt t="2852" x="2533650" y="3314700"/>
          <p14:tracePt t="2868" x="2705100" y="3346450"/>
          <p14:tracePt t="3309" x="2686050" y="3346450"/>
          <p14:tracePt t="3325" x="2622550" y="3346450"/>
          <p14:tracePt t="3336" x="2571750" y="3346450"/>
          <p14:tracePt t="3352" x="2476500" y="3327400"/>
          <p14:tracePt t="3369" x="2400300" y="3302000"/>
          <p14:tracePt t="3385" x="2368550" y="3282950"/>
          <p14:tracePt t="3424" x="2362200" y="3282950"/>
          <p14:tracePt t="3436" x="2355850" y="3282950"/>
          <p14:tracePt t="3455" x="2336800" y="3282950"/>
          <p14:tracePt t="3469" x="2317750" y="3276600"/>
          <p14:tracePt t="3486" x="2298700" y="3270250"/>
          <p14:tracePt t="3502" x="2273300" y="3251200"/>
          <p14:tracePt t="3519" x="2241550" y="3213100"/>
          <p14:tracePt t="3535" x="2203450" y="3155950"/>
          <p14:tracePt t="3554" x="2165350" y="3086100"/>
          <p14:tracePt t="3569" x="2120900" y="3016250"/>
          <p14:tracePt t="3588" x="2057400" y="2946400"/>
          <p14:tracePt t="3602" x="2012950" y="2901950"/>
          <p14:tracePt t="3619" x="1968500" y="2857500"/>
          <p14:tracePt t="3636" x="1917700" y="2813050"/>
          <p14:tracePt t="3652" x="1879600" y="2781300"/>
          <p14:tracePt t="3669" x="1835150" y="2749550"/>
          <p14:tracePt t="3686" x="1816100" y="2736850"/>
          <p14:tracePt t="3702" x="1809750" y="2717800"/>
          <p14:tracePt t="3719" x="1790700" y="2692400"/>
          <p14:tracePt t="3736" x="1784350" y="2679700"/>
          <p14:tracePt t="3752" x="1733550" y="2635250"/>
          <p14:tracePt t="3769" x="1682750" y="2609850"/>
          <p14:tracePt t="3785" x="1619250" y="2584450"/>
          <p14:tracePt t="3802" x="1574800" y="2565400"/>
          <p14:tracePt t="3819" x="1530350" y="2540000"/>
          <p14:tracePt t="3836" x="1473200" y="2501900"/>
          <p14:tracePt t="3851" x="1390650" y="2438400"/>
          <p14:tracePt t="3869" x="1270000" y="2343150"/>
          <p14:tracePt t="3886" x="1168400" y="2247900"/>
          <p14:tracePt t="3887" x="1117600" y="2190750"/>
          <p14:tracePt t="3903" x="1079500" y="2139950"/>
          <p14:tracePt t="3919" x="1028700" y="2038350"/>
          <p14:tracePt t="3936" x="977900" y="1892300"/>
          <p14:tracePt t="3952" x="952500" y="1816100"/>
          <p14:tracePt t="3969" x="933450" y="1765300"/>
          <p14:tracePt t="3986" x="901700" y="1720850"/>
          <p14:tracePt t="4002" x="857250" y="1689100"/>
          <p14:tracePt t="4019" x="793750" y="1670050"/>
          <p14:tracePt t="4036" x="762000" y="1663700"/>
          <p14:tracePt t="4053" x="755650" y="1663700"/>
          <p14:tracePt t="4094" x="755650" y="1657350"/>
          <p14:tracePt t="4110" x="755650" y="1651000"/>
          <p14:tracePt t="4128" x="755650" y="1644650"/>
          <p14:tracePt t="4136" x="742950" y="1644650"/>
          <p14:tracePt t="4153" x="723900" y="1638300"/>
          <p14:tracePt t="4169" x="698500" y="1638300"/>
          <p14:tracePt t="4252" x="698500" y="1631950"/>
          <p14:tracePt t="4270" x="698500" y="1619250"/>
          <p14:tracePt t="4320" x="698500" y="1612900"/>
          <p14:tracePt t="4353" x="704850" y="1606550"/>
          <p14:tracePt t="4370" x="736600" y="1581150"/>
          <p14:tracePt t="4386" x="768350" y="1555750"/>
          <p14:tracePt t="4403" x="787400" y="1543050"/>
          <p14:tracePt t="4420" x="819150" y="1530350"/>
          <p14:tracePt t="4436" x="850900" y="1524000"/>
          <p14:tracePt t="4452" x="895350" y="1517650"/>
          <p14:tracePt t="4469" x="927100" y="1511300"/>
          <p14:tracePt t="4472" x="958850" y="1504950"/>
          <p14:tracePt t="4486" x="971550" y="1504950"/>
          <p14:tracePt t="4503" x="1003300" y="1498600"/>
          <p14:tracePt t="4518" x="1009650" y="1498600"/>
          <p14:tracePt t="4536" x="1028700" y="1492250"/>
          <p14:tracePt t="4553" x="1041400" y="1485900"/>
          <p14:tracePt t="4570" x="1073150" y="1479550"/>
          <p14:tracePt t="4586" x="1098550" y="1473200"/>
          <p14:tracePt t="4603" x="1111250" y="1466850"/>
          <p14:tracePt t="4655" x="1117600" y="1466850"/>
          <p14:tracePt t="4670" x="1117600" y="1460500"/>
          <p14:tracePt t="4686" x="1123950" y="1460500"/>
          <p14:tracePt t="4704" x="1130300" y="1460500"/>
          <p14:tracePt t="4721" x="1136650" y="1460500"/>
          <p14:tracePt t="4744" x="1143000" y="1460500"/>
          <p14:tracePt t="4758" x="1149350" y="1460500"/>
          <p14:tracePt t="4770" x="1149350" y="1466850"/>
          <p14:tracePt t="4828" x="1143000" y="1466850"/>
          <p14:tracePt t="4847" x="1117600" y="1466850"/>
          <p14:tracePt t="4855" x="1111250" y="1473200"/>
          <p14:tracePt t="5492" x="1117600" y="1473200"/>
          <p14:tracePt t="5501" x="1130300" y="1473200"/>
          <p14:tracePt t="5523" x="1270000" y="1460500"/>
          <p14:tracePt t="5538" x="1498600" y="1447800"/>
          <p14:tracePt t="5554" x="1746250" y="1447800"/>
          <p14:tracePt t="5571" x="1873250" y="1454150"/>
          <p14:tracePt t="5659" x="1879600" y="1454150"/>
          <p14:tracePt t="5666" x="1892300" y="1447800"/>
          <p14:tracePt t="5676" x="1898650" y="1441450"/>
          <p14:tracePt t="5687" x="1911350" y="1435100"/>
          <p14:tracePt t="5704" x="1949450" y="1422400"/>
          <p14:tracePt t="5721" x="1974850" y="1416050"/>
          <p14:tracePt t="5826" x="1968500" y="1416050"/>
          <p14:tracePt t="5834" x="1949450" y="1428750"/>
          <p14:tracePt t="5854" x="1905000" y="1441450"/>
          <p14:tracePt t="5871" x="1866900" y="1454150"/>
          <p14:tracePt t="5887" x="1847850" y="1460500"/>
          <p14:tracePt t="5904" x="1835150" y="1460500"/>
          <p14:tracePt t="5921" x="1809750" y="1460500"/>
          <p14:tracePt t="5937" x="1790700" y="1460500"/>
          <p14:tracePt t="5940" x="1771650" y="1460500"/>
          <p14:tracePt t="5954" x="1752600" y="1466850"/>
          <p14:tracePt t="5971" x="1670050" y="1492250"/>
          <p14:tracePt t="5988" x="1631950" y="1504950"/>
          <p14:tracePt t="6004" x="1600200" y="1524000"/>
          <p14:tracePt t="6021" x="1587500" y="1536700"/>
          <p14:tracePt t="6037" x="1581150" y="1549400"/>
          <p14:tracePt t="6054" x="1574800" y="1562100"/>
          <p14:tracePt t="6071" x="1562100" y="1574800"/>
          <p14:tracePt t="6087" x="1543050" y="1587500"/>
          <p14:tracePt t="6104" x="1492250" y="1606550"/>
          <p14:tracePt t="6121" x="1447800" y="1619250"/>
          <p14:tracePt t="6138" x="1422400" y="1631950"/>
          <p14:tracePt t="6154" x="1416050" y="1631950"/>
          <p14:tracePt t="6214" x="1416050" y="1638300"/>
          <p14:tracePt t="6223" x="1409700" y="1638300"/>
          <p14:tracePt t="6238" x="1397000" y="1651000"/>
          <p14:tracePt t="6255" x="1384300" y="1657350"/>
          <p14:tracePt t="6388" x="1390650" y="1657350"/>
          <p14:tracePt t="6394" x="1397000" y="1657350"/>
          <p14:tracePt t="6403" x="1403350" y="1657350"/>
          <p14:tracePt t="6421" x="1422400" y="1651000"/>
          <p14:tracePt t="6437" x="1460500" y="1644650"/>
          <p14:tracePt t="6455" x="1479550" y="1638300"/>
          <p14:tracePt t="6471" x="1498600" y="1638300"/>
          <p14:tracePt t="6511" x="1504950" y="1638300"/>
          <p14:tracePt t="6527" x="1504950" y="1631950"/>
          <p14:tracePt t="6541" x="1511300" y="1631950"/>
          <p14:tracePt t="6555" x="1517650" y="1631950"/>
          <p14:tracePt t="6573" x="1536700" y="1631950"/>
          <p14:tracePt t="6589" x="1568450" y="1631950"/>
          <p14:tracePt t="6605" x="1593850" y="1631950"/>
          <p14:tracePt t="6623" x="1606550" y="1625600"/>
          <p14:tracePt t="6843" x="1612900" y="1625600"/>
          <p14:tracePt t="6956" x="1619250" y="1625600"/>
          <p14:tracePt t="6963" x="1631950" y="1625600"/>
          <p14:tracePt t="6973" x="1651000" y="1625600"/>
          <p14:tracePt t="6991" x="1682750" y="1619250"/>
          <p14:tracePt t="7005" x="1708150" y="1619250"/>
          <p14:tracePt t="7022" x="1733550" y="1612900"/>
          <p14:tracePt t="7039" x="1739900" y="1612900"/>
          <p14:tracePt t="7263" x="1746250" y="1612900"/>
          <p14:tracePt t="7277" x="1758950" y="1612900"/>
          <p14:tracePt t="7287" x="1778000" y="1612900"/>
          <p14:tracePt t="7293" x="1803400" y="1606550"/>
          <p14:tracePt t="7306" x="1828800" y="1600200"/>
          <p14:tracePt t="7322" x="1885950" y="1593850"/>
          <p14:tracePt t="7338" x="1943100" y="1581150"/>
          <p14:tracePt t="7356" x="1981200" y="1581150"/>
          <p14:tracePt t="7374" x="2006600" y="1574800"/>
          <p14:tracePt t="7391" x="2019300" y="1574800"/>
          <p14:tracePt t="7406" x="2032000" y="1574800"/>
          <p14:tracePt t="7422" x="2038350" y="1574800"/>
          <p14:tracePt t="7439" x="2044700" y="1574800"/>
          <p14:tracePt t="7959" x="2038350" y="1581150"/>
          <p14:tracePt t="7990" x="2032000" y="1587500"/>
          <p14:tracePt t="8023" x="2025650" y="1587500"/>
          <p14:tracePt t="8039" x="2019300" y="1587500"/>
          <p14:tracePt t="8056" x="1981200" y="1587500"/>
          <p14:tracePt t="8075" x="1905000" y="1587500"/>
          <p14:tracePt t="8093" x="1847850" y="1600200"/>
          <p14:tracePt t="8106" x="1809750" y="1606550"/>
          <p14:tracePt t="8121" x="1784350" y="1612900"/>
          <p14:tracePt t="8140" x="1765300" y="1619250"/>
          <p14:tracePt t="8156" x="1752600" y="1619250"/>
          <p14:tracePt t="8175" x="1733550" y="1619250"/>
          <p14:tracePt t="8189" x="1682750" y="1619250"/>
          <p14:tracePt t="8206" x="1593850" y="1619250"/>
          <p14:tracePt t="8223" x="1504950" y="1619250"/>
          <p14:tracePt t="8240" x="1428750" y="1625600"/>
          <p14:tracePt t="8256" x="1371600" y="1631950"/>
          <p14:tracePt t="8273" x="1320800" y="1644650"/>
          <p14:tracePt t="8289" x="1270000" y="1663700"/>
          <p14:tracePt t="8305" x="1219200" y="1682750"/>
          <p14:tracePt t="8306" x="1193800" y="1689100"/>
          <p14:tracePt t="8323" x="1168400" y="1701800"/>
          <p14:tracePt t="8324" x="1143000" y="1708150"/>
          <p14:tracePt t="8340" x="1092200" y="1714500"/>
          <p14:tracePt t="8358" x="1041400" y="1720850"/>
          <p14:tracePt t="8373" x="958850" y="1733550"/>
          <p14:tracePt t="8390" x="908050" y="1739900"/>
          <p14:tracePt t="8408" x="876300" y="1746250"/>
          <p14:tracePt t="8492" x="876300" y="1752600"/>
          <p14:tracePt t="8498" x="882650" y="1752600"/>
          <p14:tracePt t="8510" x="895350" y="1752600"/>
          <p14:tracePt t="8526" x="914400" y="1765300"/>
          <p14:tracePt t="8540" x="927100" y="1771650"/>
          <p14:tracePt t="8556" x="933450" y="1778000"/>
          <p14:tracePt t="8573" x="933450" y="1790700"/>
          <p14:tracePt t="8590" x="939800" y="1790700"/>
          <p14:tracePt t="8671" x="946150" y="1797050"/>
          <p14:tracePt t="8679" x="952500" y="1803400"/>
          <p14:tracePt t="8689" x="965200" y="1809750"/>
          <p14:tracePt t="8707" x="984250" y="1822450"/>
          <p14:tracePt t="8724" x="996950" y="1835150"/>
          <p14:tracePt t="8740" x="1003300" y="1841500"/>
          <p14:tracePt t="8844" x="1016000" y="1841500"/>
          <p14:tracePt t="8857" x="1060450" y="1835150"/>
          <p14:tracePt t="8873" x="1092200" y="1828800"/>
          <p14:tracePt t="8890" x="1123950" y="1822450"/>
          <p14:tracePt t="8907" x="1155700" y="1822450"/>
          <p14:tracePt t="8924" x="1181100" y="1822450"/>
          <p14:tracePt t="8940" x="1212850" y="1822450"/>
          <p14:tracePt t="8956" x="1250950" y="1822450"/>
          <p14:tracePt t="8974" x="1282700" y="1822450"/>
          <p14:tracePt t="8990" x="1308100" y="1816100"/>
          <p14:tracePt t="9007" x="1333500" y="1816100"/>
          <p14:tracePt t="9023" x="1358900" y="1816100"/>
          <p14:tracePt t="9041" x="1371600" y="1816100"/>
          <p14:tracePt t="9057" x="1390650" y="1816100"/>
          <p14:tracePt t="9073" x="1403350" y="1816100"/>
          <p14:tracePt t="9090" x="1409700" y="1816100"/>
          <p14:tracePt t="9108" x="1416050" y="1816100"/>
          <p14:tracePt t="9152" x="1422400" y="1816100"/>
          <p14:tracePt t="9166" x="1428750" y="1816100"/>
          <p14:tracePt t="9183" x="1441450" y="1816100"/>
          <p14:tracePt t="9207" x="1454150" y="1816100"/>
          <p14:tracePt t="9224" x="1460500" y="1816100"/>
          <p14:tracePt t="9242" x="1473200" y="1816100"/>
          <p14:tracePt t="9257" x="1498600" y="1816100"/>
          <p14:tracePt t="9274" x="1517650" y="1816100"/>
          <p14:tracePt t="9290" x="1555750" y="1816100"/>
          <p14:tracePt t="9307" x="1587500" y="1816100"/>
          <p14:tracePt t="9326" x="1625600" y="1816100"/>
          <p14:tracePt t="9341" x="1657350" y="1816100"/>
          <p14:tracePt t="9357" x="1695450" y="1822450"/>
          <p14:tracePt t="9374" x="1714500" y="1822450"/>
          <p14:tracePt t="9391" x="1727200" y="1822450"/>
          <p14:tracePt t="9515" x="1720850" y="1822450"/>
          <p14:tracePt t="9525" x="1714500" y="1822450"/>
          <p14:tracePt t="9540" x="1701800" y="1822450"/>
          <p14:tracePt t="9558" x="1670050" y="1822450"/>
          <p14:tracePt t="9574" x="1619250" y="1822450"/>
          <p14:tracePt t="9590" x="1543050" y="1835150"/>
          <p14:tracePt t="9607" x="1447800" y="1847850"/>
          <p14:tracePt t="9623" x="1352550" y="1866900"/>
          <p14:tracePt t="9640" x="1250950" y="1879600"/>
          <p14:tracePt t="9658" x="1193800" y="1898650"/>
          <p14:tracePt t="9674" x="1149350" y="1911350"/>
          <p14:tracePt t="9690" x="1117600" y="1917700"/>
          <p14:tracePt t="9708" x="1073150" y="1936750"/>
          <p14:tracePt t="9725" x="984250" y="1974850"/>
          <p14:tracePt t="9741" x="946150" y="1987550"/>
          <p14:tracePt t="9757" x="863600" y="2000250"/>
          <p14:tracePt t="9760" x="831850" y="2006600"/>
          <p14:tracePt t="9774" x="806450" y="2012950"/>
          <p14:tracePt t="9778" x="793750" y="2012950"/>
          <p14:tracePt t="9794" x="787400" y="2012950"/>
          <p14:tracePt t="9963" x="793750" y="2019300"/>
          <p14:tracePt t="9985" x="850900" y="2038350"/>
          <p14:tracePt t="9993" x="869950" y="2044700"/>
          <p14:tracePt t="10008" x="882650" y="2051050"/>
          <p14:tracePt t="10025" x="933450" y="2057400"/>
          <p14:tracePt t="10041" x="946150" y="2063750"/>
          <p14:tracePt t="10058" x="971550" y="2063750"/>
          <p14:tracePt t="10077" x="990600" y="2063750"/>
          <p14:tracePt t="10091" x="1009650" y="2057400"/>
          <p14:tracePt t="10110" x="1041400" y="2051050"/>
          <p14:tracePt t="10125" x="1092200" y="2051050"/>
          <p14:tracePt t="10141" x="1130300" y="2051050"/>
          <p14:tracePt t="10158" x="1181100" y="2057400"/>
          <p14:tracePt t="10175" x="1219200" y="2063750"/>
          <p14:tracePt t="10191" x="1231900" y="2070100"/>
          <p14:tracePt t="10208" x="1238250" y="2070100"/>
          <p14:tracePt t="10241" x="1257300" y="2063750"/>
          <p14:tracePt t="10258" x="1263650" y="2057400"/>
          <p14:tracePt t="10274" x="1282700" y="2044700"/>
          <p14:tracePt t="10378" x="1289050" y="2044700"/>
          <p14:tracePt t="10444" x="1301750" y="2044700"/>
          <p14:tracePt t="10458" x="1320800" y="2044700"/>
          <p14:tracePt t="10475" x="1339850" y="2044700"/>
          <p14:tracePt t="10491" x="1358900" y="2044700"/>
          <p14:tracePt t="10509" x="1371600" y="2044700"/>
          <p14:tracePt t="10618" x="1377950" y="2044700"/>
          <p14:tracePt t="10654" x="1384300" y="2044700"/>
          <p14:tracePt t="10675" x="1390650" y="2044700"/>
          <p14:tracePt t="10692" x="1403350" y="2044700"/>
          <p14:tracePt t="10709" x="1416050" y="2051050"/>
          <p14:tracePt t="10725" x="1422400" y="2051050"/>
          <p14:tracePt t="10743" x="1435100" y="2051050"/>
          <p14:tracePt t="10872" x="1441450" y="2051050"/>
          <p14:tracePt t="10888" x="1447800" y="2051050"/>
          <p14:tracePt t="10924" x="1454150" y="2051050"/>
          <p14:tracePt t="10998" x="1466850" y="2051050"/>
          <p14:tracePt t="11004" x="1473200" y="2051050"/>
          <p14:tracePt t="11014" x="1485900" y="2051050"/>
          <p14:tracePt t="11025" x="1511300" y="2051050"/>
          <p14:tracePt t="11042" x="1543050" y="2051050"/>
          <p14:tracePt t="11059" x="1574800" y="2051050"/>
          <p14:tracePt t="11060" x="1587500" y="2051050"/>
          <p14:tracePt t="11075" x="1593850" y="2051050"/>
          <p14:tracePt t="11077" x="1600200" y="2051050"/>
          <p14:tracePt t="11092" x="1606550" y="2051050"/>
          <p14:tracePt t="11093" x="1612900" y="2051050"/>
          <p14:tracePt t="11109" x="1619250" y="2051050"/>
          <p14:tracePt t="11111" x="1625600" y="2051050"/>
          <p14:tracePt t="11125" x="1631950" y="2051050"/>
          <p14:tracePt t="11142" x="1670050" y="2070100"/>
          <p14:tracePt t="11158" x="1695450" y="2076450"/>
          <p14:tracePt t="11175" x="1701800" y="2082800"/>
          <p14:tracePt t="11192" x="1714500" y="2082800"/>
          <p14:tracePt t="11208" x="1720850" y="2089150"/>
          <p14:tracePt t="11266" x="1727200" y="2095500"/>
          <p14:tracePt t="11412" x="1720850" y="2095500"/>
          <p14:tracePt t="11421" x="1714500" y="2095500"/>
          <p14:tracePt t="11428" x="1708150" y="2089150"/>
          <p14:tracePt t="11442" x="1701800" y="2089150"/>
          <p14:tracePt t="11459" x="1682750" y="2089150"/>
          <p14:tracePt t="11476" x="1644650" y="2082800"/>
          <p14:tracePt t="11492" x="1606550" y="2082800"/>
          <p14:tracePt t="11511" x="1587500" y="2076450"/>
          <p14:tracePt t="11526" x="1568450" y="2076450"/>
          <p14:tracePt t="11542" x="1562100" y="2070100"/>
          <p14:tracePt t="11559" x="1543050" y="2070100"/>
          <p14:tracePt t="11576" x="1517650" y="2070100"/>
          <p14:tracePt t="11592" x="1473200" y="2070100"/>
          <p14:tracePt t="11609" x="1435100" y="2070100"/>
          <p14:tracePt t="11625" x="1397000" y="2076450"/>
          <p14:tracePt t="11641" x="1358900" y="2082800"/>
          <p14:tracePt t="11659" x="1308100" y="2082800"/>
          <p14:tracePt t="11675" x="1295400" y="2082800"/>
          <p14:tracePt t="11692" x="1263650" y="2082800"/>
          <p14:tracePt t="11709" x="1238250" y="2082800"/>
          <p14:tracePt t="11712" x="1225550" y="2089150"/>
          <p14:tracePt t="11728" x="1193800" y="2089150"/>
          <p14:tracePt t="11742" x="1130300" y="2101850"/>
          <p14:tracePt t="11759" x="1054100" y="2120900"/>
          <p14:tracePt t="11776" x="933450" y="2146300"/>
          <p14:tracePt t="11793" x="831850" y="2159000"/>
          <p14:tracePt t="11809" x="755650" y="2171700"/>
          <p14:tracePt t="11826" x="698500" y="2178050"/>
          <p14:tracePt t="11842" x="692150" y="2178050"/>
          <p14:tracePt t="11859" x="692150" y="2184400"/>
          <p14:tracePt t="11876" x="698500" y="2190750"/>
          <p14:tracePt t="11892" x="698500" y="2197100"/>
          <p14:tracePt t="11910" x="704850" y="2203450"/>
          <p14:tracePt t="11952" x="711200" y="2203450"/>
          <p14:tracePt t="11959" x="711200" y="2209800"/>
          <p14:tracePt t="11975" x="717550" y="2209800"/>
          <p14:tracePt t="11995" x="736600" y="2216150"/>
          <p14:tracePt t="12009" x="768350" y="2228850"/>
          <p14:tracePt t="12026" x="793750" y="2235200"/>
          <p14:tracePt t="12043" x="825500" y="2241550"/>
          <p14:tracePt t="12059" x="863600" y="2241550"/>
          <p14:tracePt t="12076" x="889000" y="2241550"/>
          <p14:tracePt t="12093" x="933450" y="2241550"/>
          <p14:tracePt t="12110" x="971550" y="2241550"/>
          <p14:tracePt t="12126" x="990600" y="2235200"/>
          <p14:tracePt t="12143" x="1009650" y="2235200"/>
          <p14:tracePt t="12161" x="1016000" y="2235200"/>
          <p14:tracePt t="12179" x="1022350" y="2235200"/>
          <p14:tracePt t="12196" x="1035050" y="2235200"/>
          <p14:tracePt t="12209" x="1047750" y="2235200"/>
          <p14:tracePt t="12226" x="1060450" y="2235200"/>
          <p14:tracePt t="12243" x="1085850" y="2228850"/>
          <p14:tracePt t="12260" x="1111250" y="2222500"/>
          <p14:tracePt t="12276" x="1149350" y="2222500"/>
          <p14:tracePt t="12293" x="1181100" y="2216150"/>
          <p14:tracePt t="12308" x="1225550" y="2216150"/>
          <p14:tracePt t="12326" x="1263650" y="2209800"/>
          <p14:tracePt t="12343" x="1282700" y="2209800"/>
          <p14:tracePt t="12359" x="1301750" y="2203450"/>
          <p14:tracePt t="12377" x="1308100" y="2203450"/>
          <p14:tracePt t="12444" x="1314450" y="2203450"/>
          <p14:tracePt t="12459" x="1320800" y="2203450"/>
          <p14:tracePt t="12477" x="1339850" y="2209800"/>
          <p14:tracePt t="12493" x="1377950" y="2216150"/>
          <p14:tracePt t="12512" x="1422400" y="2216150"/>
          <p14:tracePt t="12527" x="1435100" y="2216150"/>
          <p14:tracePt t="12544" x="1454150" y="2216150"/>
          <p14:tracePt t="12560" x="1466850" y="2216150"/>
          <p14:tracePt t="12576" x="1473200" y="2222500"/>
          <p14:tracePt t="12593" x="1492250" y="2222500"/>
          <p14:tracePt t="12609" x="1517650" y="2228850"/>
          <p14:tracePt t="12626" x="1536700" y="2235200"/>
          <p14:tracePt t="12642" x="1562100" y="2235200"/>
          <p14:tracePt t="12660" x="1587500" y="2235200"/>
          <p14:tracePt t="12676" x="1625600" y="2241550"/>
          <p14:tracePt t="12693" x="1657350" y="2241550"/>
          <p14:tracePt t="12710" x="1676400" y="2241550"/>
          <p14:tracePt t="12712" x="1682750" y="2241550"/>
          <p14:tracePt t="12728" x="1689100" y="2235200"/>
          <p14:tracePt t="12760" x="1695450" y="2235200"/>
          <p14:tracePt t="12848" x="1695450" y="2228850"/>
          <p14:tracePt t="12860" x="1689100" y="2222500"/>
          <p14:tracePt t="12875" x="1682750" y="2222500"/>
          <p14:tracePt t="12893" x="1676400" y="2222500"/>
          <p14:tracePt t="12910" x="1670050" y="2222500"/>
          <p14:tracePt t="12927" x="1670050" y="2228850"/>
          <p14:tracePt t="12943" x="1727200" y="2254250"/>
          <p14:tracePt t="12960" x="1847850" y="2286000"/>
          <p14:tracePt t="12962" x="1892300" y="2292350"/>
          <p14:tracePt t="12977" x="1943100" y="2298700"/>
          <p14:tracePt t="12994" x="2101850" y="2311400"/>
          <p14:tracePt t="13010" x="2152650" y="2311400"/>
          <p14:tracePt t="13026" x="2171700" y="2311400"/>
          <p14:tracePt t="13124" x="2178050" y="2311400"/>
          <p14:tracePt t="13134" x="2184400" y="2311400"/>
          <p14:tracePt t="13142" x="2190750" y="2311400"/>
          <p14:tracePt t="13177" x="2197100" y="2311400"/>
          <p14:tracePt t="13351" x="2197100" y="2317750"/>
          <p14:tracePt t="13358" x="2190750" y="2317750"/>
          <p14:tracePt t="13377" x="2165350" y="2324100"/>
          <p14:tracePt t="13394" x="2146300" y="2324100"/>
          <p14:tracePt t="13411" x="2082800" y="2336800"/>
          <p14:tracePt t="13427" x="2012950" y="2343150"/>
          <p14:tracePt t="13446" x="1892300" y="2355850"/>
          <p14:tracePt t="13463" x="1708150" y="2362200"/>
          <p14:tracePt t="13477" x="1593850" y="2362200"/>
          <p14:tracePt t="13494" x="1390650" y="2362200"/>
          <p14:tracePt t="13510" x="1295400" y="2362200"/>
          <p14:tracePt t="13529" x="1238250" y="2362200"/>
          <p14:tracePt t="13544" x="1225550" y="2362200"/>
          <p14:tracePt t="13545" x="1212850" y="2362200"/>
          <p14:tracePt t="13560" x="1181100" y="2368550"/>
          <p14:tracePt t="13578" x="1143000" y="2368550"/>
          <p14:tracePt t="13594" x="1098550" y="2374900"/>
          <p14:tracePt t="13611" x="1079500" y="2374900"/>
          <p14:tracePt t="13628" x="1066800" y="2374900"/>
          <p14:tracePt t="13661" x="1054100" y="2381250"/>
          <p14:tracePt t="13677" x="1041400" y="2381250"/>
          <p14:tracePt t="13694" x="1022350" y="2381250"/>
          <p14:tracePt t="13711" x="1009650" y="2381250"/>
          <p14:tracePt t="13727" x="1003300" y="2381250"/>
          <p14:tracePt t="13890" x="1009650" y="2381250"/>
          <p14:tracePt t="13898" x="1016000" y="2374900"/>
          <p14:tracePt t="13909" x="1028700" y="2374900"/>
          <p14:tracePt t="13928" x="1054100" y="2362200"/>
          <p14:tracePt t="13945" x="1092200" y="2349500"/>
          <p14:tracePt t="13962" x="1111250" y="2349500"/>
          <p14:tracePt t="14044" x="1117600" y="2349500"/>
          <p14:tracePt t="14061" x="1130300" y="2349500"/>
          <p14:tracePt t="14079" x="1225550" y="2355850"/>
          <p14:tracePt t="14094" x="1320800" y="2355850"/>
          <p14:tracePt t="14111" x="1416050" y="2362200"/>
          <p14:tracePt t="14130" x="1504950" y="2362200"/>
          <p14:tracePt t="14144" x="1581150" y="2362200"/>
          <p14:tracePt t="14161" x="1631950" y="2349500"/>
          <p14:tracePt t="14180" x="1663700" y="2343150"/>
          <p14:tracePt t="14195" x="1676400" y="2343150"/>
          <p14:tracePt t="14211" x="1682750" y="2343150"/>
          <p14:tracePt t="14228" x="1676400" y="2343150"/>
          <p14:tracePt t="14244" x="1651000" y="2343150"/>
          <p14:tracePt t="14261" x="1612900" y="2343150"/>
          <p14:tracePt t="14278" x="1568450" y="2349500"/>
          <p14:tracePt t="14294" x="1536700" y="2349500"/>
          <p14:tracePt t="14311" x="1511300" y="2349500"/>
          <p14:tracePt t="14330" x="1479550" y="2362200"/>
          <p14:tracePt t="14344" x="1435100" y="2368550"/>
          <p14:tracePt t="14361" x="1384300" y="2381250"/>
          <p14:tracePt t="14378" x="1308100" y="2400300"/>
          <p14:tracePt t="14395" x="1257300" y="2406650"/>
          <p14:tracePt t="14411" x="1212850" y="2413000"/>
          <p14:tracePt t="14428" x="1206500" y="2419350"/>
          <p14:tracePt t="14510" x="1206500" y="2425700"/>
          <p14:tracePt t="14526" x="1212850" y="2444750"/>
          <p14:tracePt t="14544" x="1225550" y="2470150"/>
          <p14:tracePt t="14563" x="1244600" y="2489200"/>
          <p14:tracePt t="14577" x="1257300" y="2508250"/>
          <p14:tracePt t="14595" x="1270000" y="2514600"/>
          <p14:tracePt t="14611" x="1276350" y="2520950"/>
          <p14:tracePt t="14628" x="1282700" y="2520950"/>
          <p14:tracePt t="14645" x="1289050" y="2527300"/>
          <p14:tracePt t="14662" x="1295400" y="2533650"/>
          <p14:tracePt t="14681" x="1314450" y="2533650"/>
          <p14:tracePt t="14695" x="1320800" y="2533650"/>
          <p14:tracePt t="14712" x="1365250" y="2540000"/>
          <p14:tracePt t="14729" x="1409700" y="2540000"/>
          <p14:tracePt t="14745" x="1435100" y="2540000"/>
          <p14:tracePt t="14761" x="1460500" y="2540000"/>
          <p14:tracePt t="14778" x="1473200" y="2540000"/>
          <p14:tracePt t="14795" x="1498600" y="2540000"/>
          <p14:tracePt t="14811" x="1511300" y="2533650"/>
          <p14:tracePt t="14829" x="1543050" y="2520950"/>
          <p14:tracePt t="14845" x="1568450" y="2514600"/>
          <p14:tracePt t="14862" x="1606550" y="2501900"/>
          <p14:tracePt t="14864" x="1619250" y="2501900"/>
          <p14:tracePt t="14878" x="1625600" y="2501900"/>
          <p14:tracePt t="14879" x="1638300" y="2501900"/>
          <p14:tracePt t="14895" x="1644650" y="2501900"/>
          <p14:tracePt t="14912" x="1663700" y="2501900"/>
          <p14:tracePt t="14914" x="1670050" y="2501900"/>
          <p14:tracePt t="14930" x="1676400" y="2501900"/>
          <p14:tracePt t="14945" x="1689100" y="2501900"/>
          <p14:tracePt t="14962" x="1695450" y="2501900"/>
          <p14:tracePt t="14978" x="1765300" y="2501900"/>
          <p14:tracePt t="14995" x="1822450" y="2501900"/>
          <p14:tracePt t="15012" x="1860550" y="2501900"/>
          <p14:tracePt t="15028" x="1885950" y="2501900"/>
          <p14:tracePt t="15045" x="1892300" y="2501900"/>
          <p14:tracePt t="15340" x="1892300" y="2508250"/>
          <p14:tracePt t="15459" x="1885950" y="2508250"/>
          <p14:tracePt t="15503" x="1873250" y="2508250"/>
          <p14:tracePt t="15518" x="1854200" y="2508250"/>
          <p14:tracePt t="15529" x="1841500" y="2508250"/>
          <p14:tracePt t="15545" x="1797050" y="2508250"/>
          <p14:tracePt t="15566" x="1765300" y="2508250"/>
          <p14:tracePt t="15579" x="1720850" y="2508250"/>
          <p14:tracePt t="15596" x="1701800" y="2508250"/>
          <p14:tracePt t="15612" x="1682750" y="2508250"/>
          <p14:tracePt t="15614" x="1676400" y="2508250"/>
          <p14:tracePt t="15629" x="1670050" y="2508250"/>
          <p14:tracePt t="15728" x="1663700" y="2508250"/>
          <p14:tracePt t="15880" x="1657350" y="2501900"/>
          <p14:tracePt t="15888" x="1651000" y="2501900"/>
          <p14:tracePt t="15897" x="1625600" y="2495550"/>
          <p14:tracePt t="15911" x="1574800" y="2489200"/>
          <p14:tracePt t="15930" x="1524000" y="2482850"/>
          <p14:tracePt t="15946" x="1498600" y="2482850"/>
          <p14:tracePt t="15963" x="1479550" y="2482850"/>
          <p14:tracePt t="15979" x="1466850" y="2482850"/>
          <p14:tracePt t="16123" x="1473200" y="2482850"/>
          <p14:tracePt t="16128" x="1479550" y="2482850"/>
          <p14:tracePt t="16146" x="1524000" y="2482850"/>
          <p14:tracePt t="16163" x="1568450" y="2482850"/>
          <p14:tracePt t="16179" x="1593850" y="2482850"/>
          <p14:tracePt t="16183" x="1600200" y="2482850"/>
          <p14:tracePt t="16198" x="1606550" y="2482850"/>
          <p14:tracePt t="16296" x="1593850" y="2489200"/>
          <p14:tracePt t="16303" x="1581150" y="2489200"/>
          <p14:tracePt t="16319" x="1543050" y="2501900"/>
          <p14:tracePt t="16329" x="1435100" y="2520950"/>
          <p14:tracePt t="16346" x="1333500" y="2540000"/>
          <p14:tracePt t="16363" x="1257300" y="2546350"/>
          <p14:tracePt t="16379" x="1225550" y="2546350"/>
          <p14:tracePt t="16413" x="1219200" y="2546350"/>
          <p14:tracePt t="16468" x="1212850" y="2546350"/>
          <p14:tracePt t="16476" x="1206500" y="2546350"/>
          <p14:tracePt t="16496" x="1162050" y="2546350"/>
          <p14:tracePt t="16513" x="1111250" y="2546350"/>
          <p14:tracePt t="16530" x="1079500" y="2546350"/>
          <p14:tracePt t="16546" x="1066800" y="2546350"/>
          <p14:tracePt t="16548" x="1060450" y="2546350"/>
          <p14:tracePt t="16565" x="1047750" y="2540000"/>
          <p14:tracePt t="16579" x="1041400" y="2540000"/>
          <p14:tracePt t="16597" x="1028700" y="2533650"/>
          <p14:tracePt t="16613" x="996950" y="2520950"/>
          <p14:tracePt t="16630" x="958850" y="2520950"/>
          <p14:tracePt t="16646" x="939800" y="2514600"/>
          <p14:tracePt t="16663" x="933450" y="2514600"/>
          <p14:tracePt t="16718" x="927100" y="2514600"/>
          <p14:tracePt t="16730" x="920750" y="2514600"/>
          <p14:tracePt t="16746" x="838200" y="2514600"/>
          <p14:tracePt t="16763" x="781050" y="2514600"/>
          <p14:tracePt t="16780" x="742950" y="2508250"/>
          <p14:tracePt t="16797" x="736600" y="2508250"/>
          <p14:tracePt t="16831" x="736600" y="2501900"/>
          <p14:tracePt t="16847" x="762000" y="2489200"/>
          <p14:tracePt t="16863" x="781050" y="2482850"/>
          <p14:tracePt t="16880" x="850900" y="2463800"/>
          <p14:tracePt t="16897" x="914400" y="2457450"/>
          <p14:tracePt t="16913" x="971550" y="2451100"/>
          <p14:tracePt t="16930" x="1047750" y="2451100"/>
          <p14:tracePt t="16947" x="1149350" y="2463800"/>
          <p14:tracePt t="16963" x="1219200" y="2470150"/>
          <p14:tracePt t="16980" x="1276350" y="2476500"/>
          <p14:tracePt t="16997" x="1308100" y="2476500"/>
          <p14:tracePt t="17013" x="1327150" y="2476500"/>
          <p14:tracePt t="17016" x="1333500" y="2476500"/>
          <p14:tracePt t="17030" x="1339850" y="2476500"/>
          <p14:tracePt t="17182" x="1346200" y="2476500"/>
          <p14:tracePt t="17197" x="1371600" y="2476500"/>
          <p14:tracePt t="17214" x="1422400" y="2476500"/>
          <p14:tracePt t="17230" x="1479550" y="2476500"/>
          <p14:tracePt t="17247" x="1517650" y="2463800"/>
          <p14:tracePt t="17264" x="1536700" y="2463800"/>
          <p14:tracePt t="17281" x="1536700" y="2457450"/>
          <p14:tracePt t="17352" x="1543050" y="2463800"/>
          <p14:tracePt t="17359" x="1543050" y="2470150"/>
          <p14:tracePt t="17374" x="1549400" y="2470150"/>
          <p14:tracePt t="17391" x="1555750" y="2476500"/>
          <p14:tracePt t="17399" x="1568450" y="2476500"/>
          <p14:tracePt t="17414" x="1581150" y="2476500"/>
          <p14:tracePt t="17430" x="1593850" y="2476500"/>
          <p14:tracePt t="17448" x="1606550" y="2476500"/>
          <p14:tracePt t="17450" x="1625600" y="2476500"/>
          <p14:tracePt t="17465" x="1657350" y="2470150"/>
          <p14:tracePt t="17480" x="1695450" y="2463800"/>
          <p14:tracePt t="17497" x="1739900" y="2451100"/>
          <p14:tracePt t="17514" x="1752600" y="2444750"/>
          <p14:tracePt t="17530" x="1765300" y="2444750"/>
          <p14:tracePt t="17613" x="1758950" y="2444750"/>
          <p14:tracePt t="17647" x="1752600" y="2451100"/>
          <p14:tracePt t="17664" x="1739900" y="2451100"/>
          <p14:tracePt t="17680" x="1733550" y="2451100"/>
          <p14:tracePt t="17697" x="1720850" y="2451100"/>
          <p14:tracePt t="17714" x="1714500" y="2457450"/>
          <p14:tracePt t="17730" x="1708150" y="2457450"/>
          <p14:tracePt t="17764" x="1695450" y="2457450"/>
          <p14:tracePt t="17781" x="1689100" y="2463800"/>
          <p14:tracePt t="17797" x="1682750" y="2463800"/>
          <p14:tracePt t="17814" x="1676400" y="2463800"/>
          <p14:tracePt t="17865" x="1670050" y="2463800"/>
          <p14:tracePt t="17881" x="1644650" y="2470150"/>
          <p14:tracePt t="17898" x="1625600" y="2476500"/>
          <p14:tracePt t="17914" x="1600200" y="2482850"/>
          <p14:tracePt t="17931" x="1574800" y="2489200"/>
          <p14:tracePt t="17949" x="1555750" y="2495550"/>
          <p14:tracePt t="17965" x="1543050" y="2501900"/>
          <p14:tracePt t="17983" x="1536700" y="2508250"/>
          <p14:tracePt t="18014" x="1524000" y="2508250"/>
          <p14:tracePt t="18032" x="1504950" y="2514600"/>
          <p14:tracePt t="18048" x="1492250" y="2514600"/>
          <p14:tracePt t="18064" x="1473200" y="2520950"/>
          <p14:tracePt t="18081" x="1454150" y="2520950"/>
          <p14:tracePt t="18097" x="1435100" y="2520950"/>
          <p14:tracePt t="18100" x="1416050" y="2527300"/>
          <p14:tracePt t="18113" x="1403350" y="2527300"/>
          <p14:tracePt t="18115" x="1365250" y="2533650"/>
          <p14:tracePt t="18131" x="1346200" y="2533650"/>
          <p14:tracePt t="18133" x="1320800" y="2540000"/>
          <p14:tracePt t="18149" x="1238250" y="2552700"/>
          <p14:tracePt t="18164" x="1143000" y="2565400"/>
          <p14:tracePt t="18180" x="1079500" y="2571750"/>
          <p14:tracePt t="18199" x="996950" y="2578100"/>
          <p14:tracePt t="18215" x="933450" y="2584450"/>
          <p14:tracePt t="18231" x="895350" y="2590800"/>
          <p14:tracePt t="18248" x="838200" y="2597150"/>
          <p14:tracePt t="18264" x="774700" y="2603500"/>
          <p14:tracePt t="18280" x="717550" y="2609850"/>
          <p14:tracePt t="18298" x="673100" y="2609850"/>
          <p14:tracePt t="18315" x="647700" y="2609850"/>
          <p14:tracePt t="18445" x="654050" y="2616200"/>
          <p14:tracePt t="18450" x="673100" y="2616200"/>
          <p14:tracePt t="18465" x="723900" y="2616200"/>
          <p14:tracePt t="18481" x="774700" y="2616200"/>
          <p14:tracePt t="18498" x="850900" y="2616200"/>
          <p14:tracePt t="18514" x="908050" y="2622550"/>
          <p14:tracePt t="18531" x="971550" y="2622550"/>
          <p14:tracePt t="18548" x="1009650" y="2622550"/>
          <p14:tracePt t="18565" x="1047750" y="2628900"/>
          <p14:tracePt t="18584" x="1117600" y="2628900"/>
          <p14:tracePt t="18598" x="1130300" y="2635250"/>
          <p14:tracePt t="18615" x="1181100" y="2635250"/>
          <p14:tracePt t="18632" x="1225550" y="2635250"/>
          <p14:tracePt t="18648" x="1257300" y="2635250"/>
          <p14:tracePt t="18665" x="1276350" y="2641600"/>
          <p14:tracePt t="18681" x="1301750" y="2641600"/>
          <p14:tracePt t="18698" x="1314450" y="2641600"/>
          <p14:tracePt t="18715" x="1339850" y="2641600"/>
          <p14:tracePt t="18732" x="1358900" y="2641600"/>
          <p14:tracePt t="18751" x="1377950" y="2647950"/>
          <p14:tracePt t="18769" x="1403350" y="2647950"/>
          <p14:tracePt t="18786" x="1422400" y="2654300"/>
          <p14:tracePt t="18798" x="1435100" y="2654300"/>
          <p14:tracePt t="18815" x="1447800" y="2654300"/>
          <p14:tracePt t="18832" x="1466850" y="2654300"/>
          <p14:tracePt t="18849" x="1536700" y="2667000"/>
          <p14:tracePt t="18865" x="1562100" y="2673350"/>
          <p14:tracePt t="18882" x="1593850" y="2679700"/>
          <p14:tracePt t="18898" x="1625600" y="2679700"/>
          <p14:tracePt t="18915" x="1638300" y="2679700"/>
          <p14:tracePt t="18932" x="1651000" y="2679700"/>
          <p14:tracePt t="18948" x="1663700" y="2673350"/>
          <p14:tracePt t="18965" x="1670050" y="2667000"/>
          <p14:tracePt t="18982" x="1676400" y="2667000"/>
          <p14:tracePt t="18999" x="1689100" y="2667000"/>
          <p14:tracePt t="19015" x="1695450" y="2667000"/>
          <p14:tracePt t="19032" x="1714500" y="2667000"/>
          <p14:tracePt t="19049" x="1733550" y="2667000"/>
          <p14:tracePt t="19065" x="1739900" y="2667000"/>
          <p14:tracePt t="19188" x="1739900" y="2673350"/>
          <p14:tracePt t="19204" x="1739900" y="2679700"/>
          <p14:tracePt t="19212" x="1739900" y="2686050"/>
          <p14:tracePt t="19220" x="1739900" y="2692400"/>
          <p14:tracePt t="19249" x="1739900" y="2698750"/>
          <p14:tracePt t="19265" x="1733550" y="2698750"/>
          <p14:tracePt t="19267" x="1727200" y="2705100"/>
          <p14:tracePt t="19282" x="1720850" y="2705100"/>
          <p14:tracePt t="19284" x="1714500" y="2705100"/>
          <p14:tracePt t="19298" x="1708150" y="2705100"/>
          <p14:tracePt t="19315" x="1682750" y="2705100"/>
          <p14:tracePt t="19332" x="1676400" y="2705100"/>
          <p14:tracePt t="19349" x="1670050" y="2705100"/>
          <p14:tracePt t="19365" x="1663700" y="2705100"/>
          <p14:tracePt t="19382" x="1651000" y="2705100"/>
          <p14:tracePt t="19399" x="1619250" y="2698750"/>
          <p14:tracePt t="19416" x="1574800" y="2698750"/>
          <p14:tracePt t="19432" x="1511300" y="2698750"/>
          <p14:tracePt t="19448" x="1435100" y="2692400"/>
          <p14:tracePt t="19466" x="1377950" y="2692400"/>
          <p14:tracePt t="19482" x="1308100" y="2692400"/>
          <p14:tracePt t="19499" x="1257300" y="2692400"/>
          <p14:tracePt t="19516" x="1193800" y="2692400"/>
          <p14:tracePt t="19533" x="1130300" y="2692400"/>
          <p14:tracePt t="19549" x="1066800" y="2698750"/>
          <p14:tracePt t="19568" x="1035050" y="2698750"/>
          <p14:tracePt t="19582" x="1016000" y="2698750"/>
          <p14:tracePt t="19599" x="990600" y="2705100"/>
          <p14:tracePt t="19615" x="965200" y="2711450"/>
          <p14:tracePt t="19633" x="946150" y="2724150"/>
          <p14:tracePt t="19649" x="927100" y="2730500"/>
          <p14:tracePt t="19666" x="901700" y="2755900"/>
          <p14:tracePt t="19682" x="882650" y="2781300"/>
          <p14:tracePt t="19699" x="863600" y="2819400"/>
          <p14:tracePt t="19716" x="850900" y="2857500"/>
          <p14:tracePt t="19732" x="844550" y="2876550"/>
          <p14:tracePt t="19749" x="838200" y="2895600"/>
          <p14:tracePt t="19766" x="838200" y="2908300"/>
          <p14:tracePt t="19781" x="838200" y="2921000"/>
          <p14:tracePt t="19839" x="844550" y="2921000"/>
          <p14:tracePt t="19916" x="850900" y="2921000"/>
          <p14:tracePt t="19933" x="850900" y="2927350"/>
          <p14:tracePt t="19968" x="850900" y="2933700"/>
          <p14:tracePt t="19983" x="857250" y="2933700"/>
          <p14:tracePt t="19999" x="863600" y="2933700"/>
          <p14:tracePt t="20016" x="869950" y="2933700"/>
          <p14:tracePt t="20033" x="901700" y="2933700"/>
          <p14:tracePt t="20049" x="933450" y="2933700"/>
          <p14:tracePt t="20066" x="958850" y="2940050"/>
          <p14:tracePt t="20082" x="990600" y="2940050"/>
          <p14:tracePt t="20099" x="1022350" y="2946400"/>
          <p14:tracePt t="20115" x="1047750" y="2946400"/>
          <p14:tracePt t="20133" x="1111250" y="2959100"/>
          <p14:tracePt t="20149" x="1117600" y="2965450"/>
          <p14:tracePt t="20166" x="1143000" y="2971800"/>
          <p14:tracePt t="20168" x="1149350" y="2971800"/>
          <p14:tracePt t="20183" x="1162050" y="2971800"/>
          <p14:tracePt t="20200" x="1174750" y="2971800"/>
          <p14:tracePt t="20216" x="1187450" y="2971800"/>
          <p14:tracePt t="20232" x="1200150" y="2971800"/>
          <p14:tracePt t="20249" x="1212850" y="2971800"/>
          <p14:tracePt t="20266" x="1219200" y="2971800"/>
          <p14:tracePt t="20524" x="1219200" y="2965450"/>
          <p14:tracePt t="20570" x="1219200" y="2959100"/>
          <p14:tracePt t="20628" x="1219200" y="2965450"/>
          <p14:tracePt t="20634" x="1219200" y="2971800"/>
          <p14:tracePt t="20650" x="1219200" y="2978150"/>
          <p14:tracePt t="21265" x="1225550" y="2978150"/>
          <p14:tracePt t="21273" x="1238250" y="2978150"/>
          <p14:tracePt t="21284" x="1250950" y="2978150"/>
          <p14:tracePt t="21301" x="1327150" y="2971800"/>
          <p14:tracePt t="21318" x="1466850" y="2959100"/>
          <p14:tracePt t="21334" x="1619250" y="2952750"/>
          <p14:tracePt t="21351" x="1784350" y="2946400"/>
          <p14:tracePt t="21367" x="1841500" y="2946400"/>
          <p14:tracePt t="21384" x="1854200" y="2946400"/>
          <p14:tracePt t="21400" x="1860550" y="2946400"/>
          <p14:tracePt t="21503" x="1854200" y="2946400"/>
          <p14:tracePt t="21518" x="1835150" y="2946400"/>
          <p14:tracePt t="21534" x="1803400" y="2952750"/>
          <p14:tracePt t="21550" x="1778000" y="2959100"/>
          <p14:tracePt t="21567" x="1752600" y="2965450"/>
          <p14:tracePt t="21584" x="1720850" y="2965450"/>
          <p14:tracePt t="21601" x="1701800" y="2965450"/>
          <p14:tracePt t="21618" x="1676400" y="2965450"/>
          <p14:tracePt t="21634" x="1606550" y="2978150"/>
          <p14:tracePt t="21651" x="1536700" y="2997200"/>
          <p14:tracePt t="21667" x="1428750" y="3016250"/>
          <p14:tracePt t="21684" x="1346200" y="3028950"/>
          <p14:tracePt t="21701" x="1276350" y="3035300"/>
          <p14:tracePt t="21718" x="1200150" y="3035300"/>
          <p14:tracePt t="21734" x="1155700" y="3028950"/>
          <p14:tracePt t="21750" x="1111250" y="3028950"/>
          <p14:tracePt t="21767" x="1066800" y="3028950"/>
          <p14:tracePt t="21784" x="1022350" y="3028950"/>
          <p14:tracePt t="21801" x="965200" y="3028950"/>
          <p14:tracePt t="21817" x="920750" y="3035300"/>
          <p14:tracePt t="21836" x="882650" y="3035300"/>
          <p14:tracePt t="21854" x="844550" y="3035300"/>
          <p14:tracePt t="21868" x="812800" y="3041650"/>
          <p14:tracePt t="21884" x="781050" y="3054350"/>
          <p14:tracePt t="21901" x="762000" y="3067050"/>
          <p14:tracePt t="21918" x="742950" y="3073400"/>
          <p14:tracePt t="21934" x="736600" y="3086100"/>
          <p14:tracePt t="21936" x="730250" y="3092450"/>
          <p14:tracePt t="21951" x="730250" y="3098800"/>
          <p14:tracePt t="21952" x="723900" y="3098800"/>
          <p14:tracePt t="21968" x="717550" y="3105150"/>
          <p14:tracePt t="21970" x="717550" y="3111500"/>
          <p14:tracePt t="22001" x="717550" y="3117850"/>
          <p14:tracePt t="22044" x="730250" y="3124200"/>
          <p14:tracePt t="22051" x="736600" y="3124200"/>
          <p14:tracePt t="22067" x="742950" y="3130550"/>
          <p14:tracePt t="22084" x="755650" y="3130550"/>
          <p14:tracePt t="22101" x="762000" y="3130550"/>
          <p14:tracePt t="22118" x="768350" y="3130550"/>
          <p14:tracePt t="22134" x="774700" y="3130550"/>
          <p14:tracePt t="22151" x="781050" y="3130550"/>
          <p14:tracePt t="22168" x="787400" y="3130550"/>
          <p14:tracePt t="22185" x="800100" y="3130550"/>
          <p14:tracePt t="22201" x="812800" y="3136900"/>
          <p14:tracePt t="22203" x="825500" y="3136900"/>
          <p14:tracePt t="22218" x="844550" y="3136900"/>
          <p14:tracePt t="22219" x="857250" y="3136900"/>
          <p14:tracePt t="22234" x="876300" y="3143250"/>
          <p14:tracePt t="22268" x="882650" y="3143250"/>
          <p14:tracePt t="22301" x="889000" y="3143250"/>
          <p14:tracePt t="22318" x="895350" y="3143250"/>
          <p14:tracePt t="22334" x="901700" y="3136900"/>
          <p14:tracePt t="22351" x="914400" y="3130550"/>
          <p14:tracePt t="22480" x="908050" y="3136900"/>
          <p14:tracePt t="22488" x="895350" y="3143250"/>
          <p14:tracePt t="22504" x="882650" y="3155950"/>
          <p14:tracePt t="22518" x="876300" y="3168650"/>
          <p14:tracePt t="22536" x="844550" y="3187700"/>
          <p14:tracePt t="22552" x="838200" y="3194050"/>
          <p14:tracePt t="22585" x="838200" y="3200400"/>
          <p14:tracePt t="22618" x="838200" y="3206750"/>
          <p14:tracePt t="22635" x="844550" y="3206750"/>
          <p14:tracePt t="22651" x="844550" y="3213100"/>
          <p14:tracePt t="22668" x="850900" y="3213100"/>
          <p14:tracePt t="22685" x="850900" y="3219450"/>
          <p14:tracePt t="22704" x="857250" y="3219450"/>
          <p14:tracePt t="22719" x="876300" y="3213100"/>
          <p14:tracePt t="22735" x="908050" y="3194050"/>
          <p14:tracePt t="22751" x="939800" y="3181350"/>
          <p14:tracePt t="22769" x="977900" y="3168650"/>
          <p14:tracePt t="22785" x="990600" y="3168650"/>
          <p14:tracePt t="22801" x="1003300" y="3162300"/>
          <p14:tracePt t="22873" x="1009650" y="3162300"/>
          <p14:tracePt t="22879" x="1016000" y="3162300"/>
          <p14:tracePt t="22887" x="1022350" y="3162300"/>
          <p14:tracePt t="22902" x="1060450" y="3155950"/>
          <p14:tracePt t="22919" x="1085850" y="3149600"/>
          <p14:tracePt t="22935" x="1136650" y="3136900"/>
          <p14:tracePt t="22953" x="1162050" y="3136900"/>
          <p14:tracePt t="22971" x="1168400" y="3130550"/>
          <p14:tracePt t="22985" x="1174750" y="3130550"/>
          <p14:tracePt t="23002" x="1187450" y="3130550"/>
          <p14:tracePt t="23018" x="1200150" y="3124200"/>
          <p14:tracePt t="23035" x="1219200" y="3117850"/>
          <p14:tracePt t="23052" x="1244600" y="3111500"/>
          <p14:tracePt t="23069" x="1263650" y="3105150"/>
          <p14:tracePt t="23087" x="1308100" y="3098800"/>
          <p14:tracePt t="23102" x="1314450" y="3092450"/>
          <p14:tracePt t="23118" x="1320800" y="3092450"/>
          <p14:tracePt t="23194" x="1314450" y="3098800"/>
          <p14:tracePt t="23203" x="1308100" y="3098800"/>
          <p14:tracePt t="23218" x="1282700" y="3111500"/>
          <p14:tracePt t="23235" x="1238250" y="3130550"/>
          <p14:tracePt t="23252" x="1200150" y="3143250"/>
          <p14:tracePt t="23268" x="1174750" y="3155950"/>
          <p14:tracePt t="23285" x="1149350" y="3168650"/>
          <p14:tracePt t="23302" x="1130300" y="3181350"/>
          <p14:tracePt t="23319" x="1117600" y="3187700"/>
          <p14:tracePt t="23335" x="1098550" y="3200400"/>
          <p14:tracePt t="23353" x="1066800" y="3213100"/>
          <p14:tracePt t="23369" x="1022350" y="3219450"/>
          <p14:tracePt t="23384" x="1003300" y="3232150"/>
          <p14:tracePt t="23402" x="990600" y="3244850"/>
          <p14:tracePt t="23419" x="990600" y="3251200"/>
          <p14:tracePt t="23435" x="990600" y="3263900"/>
          <p14:tracePt t="23452" x="996950" y="3270250"/>
          <p14:tracePt t="23469" x="1009650" y="3276600"/>
          <p14:tracePt t="23485" x="1022350" y="3289300"/>
          <p14:tracePt t="23503" x="1028700" y="3295650"/>
          <p14:tracePt t="23519" x="1028700" y="3302000"/>
          <p14:tracePt t="23659" x="1028700" y="3308350"/>
          <p14:tracePt t="23664" x="1035050" y="3308350"/>
          <p14:tracePt t="23680" x="1041400" y="3314700"/>
          <p14:tracePt t="23688" x="1047750" y="3314700"/>
          <p14:tracePt t="23719" x="1054100" y="3314700"/>
          <p14:tracePt t="23940" x="1060450" y="3314700"/>
          <p14:tracePt t="23955" x="1073150" y="3314700"/>
          <p14:tracePt t="23963" x="1079500" y="3314700"/>
          <p14:tracePt t="23987" x="1092200" y="3314700"/>
          <p14:tracePt t="24107" x="1098550" y="3314700"/>
          <p14:tracePt t="24120" x="1104900" y="3321050"/>
          <p14:tracePt t="24138" x="1104900" y="3340100"/>
          <p14:tracePt t="24153" x="1111250" y="3359150"/>
          <p14:tracePt t="24169" x="1111250" y="3365500"/>
          <p14:tracePt t="24234" x="1111250" y="3359150"/>
          <p14:tracePt t="24255" x="1123950" y="3346450"/>
          <p14:tracePt t="24269" x="1130300" y="3346450"/>
          <p14:tracePt t="24272" x="1136650" y="3346450"/>
          <p14:tracePt t="24286" x="1149350" y="3346450"/>
          <p14:tracePt t="24303" x="1181100" y="3346450"/>
          <p14:tracePt t="24320" x="1225550" y="3359150"/>
          <p14:tracePt t="24336" x="1257300" y="3359150"/>
          <p14:tracePt t="24353" x="1282700" y="3365500"/>
          <p14:tracePt t="24369" x="1289050" y="3365500"/>
          <p14:tracePt t="24386" x="1295400" y="3359150"/>
          <p14:tracePt t="24403" x="1301750" y="3352800"/>
          <p14:tracePt t="24420" x="1314450" y="3346450"/>
          <p14:tracePt t="24437" x="1327150" y="3340100"/>
          <p14:tracePt t="24456" x="1352550" y="3333750"/>
          <p14:tracePt t="24469" x="1390650" y="3327400"/>
          <p14:tracePt t="24486" x="1409700" y="3321050"/>
          <p14:tracePt t="24503" x="1422400" y="3321050"/>
          <p14:tracePt t="24520" x="1428750" y="3321050"/>
          <p14:tracePt t="24553" x="1435100" y="3321050"/>
          <p14:tracePt t="24570" x="1441450" y="3321050"/>
          <p14:tracePt t="24654" x="1441450" y="3314700"/>
          <p14:tracePt t="24669" x="1441450" y="3308350"/>
          <p14:tracePt t="24687" x="1441450" y="3302000"/>
          <p14:tracePt t="24704" x="1435100" y="3289300"/>
          <p14:tracePt t="24736" x="1441450" y="3276600"/>
          <p14:tracePt t="24753" x="1447800" y="3270250"/>
          <p14:tracePt t="24771" x="1473200" y="3270250"/>
          <p14:tracePt t="24787" x="1524000" y="3282950"/>
          <p14:tracePt t="24803" x="1549400" y="3289300"/>
          <p14:tracePt t="24820" x="1562100" y="3289300"/>
          <p14:tracePt t="24837" x="1568450" y="3295650"/>
          <p14:tracePt t="24853" x="1568450" y="3302000"/>
          <p14:tracePt t="24888" x="1574800" y="3308350"/>
          <p14:tracePt t="24903" x="1587500" y="3308350"/>
          <p14:tracePt t="24920" x="1625600" y="3308350"/>
          <p14:tracePt t="24937" x="1657350" y="3308350"/>
          <p14:tracePt t="24953" x="1701800" y="3308350"/>
          <p14:tracePt t="24970" x="1733550" y="3308350"/>
          <p14:tracePt t="24986" x="1752600" y="3308350"/>
          <p14:tracePt t="25004" x="1771650" y="3308350"/>
          <p14:tracePt t="25020" x="1790700" y="3308350"/>
          <p14:tracePt t="25037" x="1816100" y="3308350"/>
          <p14:tracePt t="25055" x="1854200" y="3308350"/>
          <p14:tracePt t="25070" x="1866900" y="3308350"/>
          <p14:tracePt t="25457" x="1860550" y="3308350"/>
          <p14:tracePt t="25471" x="1841500" y="3308350"/>
          <p14:tracePt t="25487" x="1816100" y="3308350"/>
          <p14:tracePt t="25504" x="1790700" y="3308350"/>
          <p14:tracePt t="25521" x="1739900" y="3308350"/>
          <p14:tracePt t="25538" x="1676400" y="3314700"/>
          <p14:tracePt t="25554" x="1600200" y="3321050"/>
          <p14:tracePt t="25571" x="1511300" y="3327400"/>
          <p14:tracePt t="25590" x="1409700" y="3327400"/>
          <p14:tracePt t="25604" x="1397000" y="3327400"/>
          <p14:tracePt t="25606" x="1371600" y="3327400"/>
          <p14:tracePt t="25621" x="1346200" y="3327400"/>
          <p14:tracePt t="25636" x="1333500" y="3333750"/>
          <p14:tracePt t="25654" x="1289050" y="3352800"/>
          <p14:tracePt t="25671" x="1149350" y="3409950"/>
          <p14:tracePt t="25687" x="1085850" y="3429000"/>
          <p14:tracePt t="25704" x="977900" y="3460750"/>
          <p14:tracePt t="25721" x="895350" y="3492500"/>
          <p14:tracePt t="25737" x="876300" y="3498850"/>
          <p14:tracePt t="25790" x="882650" y="3505200"/>
          <p14:tracePt t="25806" x="920750" y="3511550"/>
          <p14:tracePt t="25821" x="984250" y="3524250"/>
          <p14:tracePt t="25837" x="1035050" y="3536950"/>
          <p14:tracePt t="25854" x="1117600" y="3556000"/>
          <p14:tracePt t="25871" x="1174750" y="3562350"/>
          <p14:tracePt t="25887" x="1200150" y="3568700"/>
          <p14:tracePt t="25905" x="1206500" y="3568700"/>
          <p14:tracePt t="25921" x="1212850" y="3568700"/>
          <p14:tracePt t="25937" x="1225550" y="3568700"/>
          <p14:tracePt t="25954" x="1244600" y="3556000"/>
          <p14:tracePt t="25970" x="1295400" y="3543300"/>
          <p14:tracePt t="25988" x="1333500" y="3543300"/>
          <p14:tracePt t="26004" x="1384300" y="3536950"/>
          <p14:tracePt t="26021" x="1416050" y="3530600"/>
          <p14:tracePt t="26055" x="1403350" y="3524250"/>
          <p14:tracePt t="26071" x="1377950" y="3511550"/>
          <p14:tracePt t="26088" x="1371600" y="3505200"/>
          <p14:tracePt t="29294" x="1377950" y="3505200"/>
          <p14:tracePt t="29311" x="1384300" y="3486150"/>
          <p14:tracePt t="29324" x="1390650" y="3473450"/>
          <p14:tracePt t="29340" x="1403350" y="3403600"/>
          <p14:tracePt t="29357" x="1416050" y="3321050"/>
          <p14:tracePt t="29375" x="1454150" y="3181350"/>
          <p14:tracePt t="29391" x="1485900" y="3073400"/>
          <p14:tracePt t="29407" x="1517650" y="2971800"/>
          <p14:tracePt t="29424" x="1543050" y="2882900"/>
          <p14:tracePt t="29440" x="1581150" y="2781300"/>
          <p14:tracePt t="29457" x="1651000" y="2667000"/>
          <p14:tracePt t="29474" x="1708150" y="2552700"/>
          <p14:tracePt t="29490" x="1746250" y="2406650"/>
          <p14:tracePt t="29507" x="1733550" y="2247900"/>
          <p14:tracePt t="29524" x="1676400" y="2114550"/>
          <p14:tracePt t="29541" x="1568450" y="1955800"/>
          <p14:tracePt t="29557" x="1479550" y="1828800"/>
          <p14:tracePt t="29560" x="1435100" y="1752600"/>
          <p14:tracePt t="29573" x="1403350" y="1682750"/>
          <p14:tracePt t="29591" x="1352550" y="1536700"/>
          <p14:tracePt t="29593" x="1339850" y="1466850"/>
          <p14:tracePt t="29607" x="1333500" y="1416050"/>
          <p14:tracePt t="29626" x="1263650" y="1206500"/>
          <p14:tracePt t="29640" x="1187450" y="1111250"/>
          <p14:tracePt t="29657" x="1079500" y="1022350"/>
          <p14:tracePt t="29674" x="990600" y="984250"/>
          <p14:tracePt t="29691" x="946150" y="977900"/>
          <p14:tracePt t="29707" x="927100" y="977900"/>
          <p14:tracePt t="29723" x="914400" y="990600"/>
          <p14:tracePt t="29741" x="908050" y="1009650"/>
          <p14:tracePt t="29757" x="895350" y="1028700"/>
          <p14:tracePt t="29774" x="863600" y="1047750"/>
          <p14:tracePt t="29791" x="806450" y="1054100"/>
          <p14:tracePt t="29807" x="736600" y="1060450"/>
          <p14:tracePt t="29824" x="704850" y="1066800"/>
          <p14:tracePt t="29841" x="698500" y="1066800"/>
          <p14:tracePt t="29858" x="698500" y="1079500"/>
          <p14:tracePt t="29874" x="698500" y="1092200"/>
          <p14:tracePt t="29893" x="711200" y="1104900"/>
          <p14:tracePt t="29909" x="723900" y="1123950"/>
          <p14:tracePt t="29924" x="749300" y="1155700"/>
          <p14:tracePt t="29941" x="768350" y="1187450"/>
          <p14:tracePt t="29957" x="793750" y="1219200"/>
          <p14:tracePt t="29973" x="831850" y="1244600"/>
          <p14:tracePt t="29991" x="863600" y="1257300"/>
          <p14:tracePt t="30007" x="889000" y="1263650"/>
          <p14:tracePt t="30024" x="920750" y="1263650"/>
          <p14:tracePt t="30041" x="984250" y="1263650"/>
          <p14:tracePt t="30060" x="1035050" y="1263650"/>
          <p14:tracePt t="30074" x="1054100" y="1263650"/>
          <p14:tracePt t="30091" x="1149350" y="1263650"/>
          <p14:tracePt t="30108" x="1200150" y="1276350"/>
          <p14:tracePt t="30124" x="1244600" y="1289050"/>
          <p14:tracePt t="30141" x="1263650" y="1295400"/>
          <p14:tracePt t="30159" x="1276350" y="1301750"/>
          <p14:tracePt t="30178" x="1295400" y="1314450"/>
          <p14:tracePt t="30194" x="1320800" y="1314450"/>
          <p14:tracePt t="30208" x="1352550" y="1314450"/>
          <p14:tracePt t="30224" x="1403350" y="1314450"/>
          <p14:tracePt t="30242" x="1441450" y="1314450"/>
          <p14:tracePt t="30258" x="1466850" y="1320800"/>
          <p14:tracePt t="30274" x="1466850" y="1333500"/>
          <p14:tracePt t="30276" x="1479550" y="1339850"/>
          <p14:tracePt t="30291" x="1479550" y="1346200"/>
          <p14:tracePt t="30308" x="1485900" y="1346200"/>
          <p14:tracePt t="30327" x="1498600" y="1352550"/>
          <p14:tracePt t="30341" x="1504950" y="1352550"/>
          <p14:tracePt t="30358" x="1530350" y="1327150"/>
          <p14:tracePt t="30375" x="1543050" y="1308100"/>
          <p14:tracePt t="30391" x="1555750" y="1282700"/>
          <p14:tracePt t="30397" x="1555750" y="1270000"/>
          <p14:tracePt t="30408" x="1555750" y="1257300"/>
          <p14:tracePt t="30424" x="1555750" y="1238250"/>
          <p14:tracePt t="30442" x="1549400" y="1225550"/>
          <p14:tracePt t="30460" x="1536700" y="1219200"/>
          <p14:tracePt t="30475" x="1504950" y="1206500"/>
          <p14:tracePt t="30492" x="1466850" y="1193800"/>
          <p14:tracePt t="30508" x="1422400" y="1187450"/>
          <p14:tracePt t="30525" x="1365250" y="1168400"/>
          <p14:tracePt t="30541" x="1358900" y="1162050"/>
          <p14:tracePt t="30559" x="1352550" y="1162050"/>
          <p14:tracePt t="30613" x="1346200" y="1162050"/>
          <p14:tracePt t="30624" x="1339850" y="1162050"/>
          <p14:tracePt t="30641" x="1314450" y="1162050"/>
          <p14:tracePt t="30658" x="1295400" y="1162050"/>
          <p14:tracePt t="30675" x="1282700" y="1168400"/>
          <p14:tracePt t="30692" x="1257300" y="1187450"/>
          <p14:tracePt t="30708" x="1244600" y="1206500"/>
          <p14:tracePt t="30725" x="1231900" y="1238250"/>
          <p14:tracePt t="30742" x="1231900" y="1263650"/>
          <p14:tracePt t="30758" x="1225550" y="1282700"/>
          <p14:tracePt t="30777" x="1219200" y="1295400"/>
          <p14:tracePt t="30791" x="1212850" y="1301750"/>
          <p14:tracePt t="30808" x="1206500" y="1308100"/>
          <p14:tracePt t="30858" x="1219200" y="1320800"/>
          <p14:tracePt t="30875" x="1308100" y="1352550"/>
          <p14:tracePt t="30892" x="1435100" y="1390650"/>
          <p14:tracePt t="30909" x="1555750" y="1435100"/>
          <p14:tracePt t="30925" x="1651000" y="1466850"/>
          <p14:tracePt t="30942" x="1701800" y="1492250"/>
          <p14:tracePt t="30958" x="1714500" y="1498600"/>
          <p14:tracePt t="30979" x="1720850" y="1498600"/>
          <p14:tracePt t="30995" x="1727200" y="1511300"/>
          <p14:tracePt t="31009" x="1733550" y="1524000"/>
          <p14:tracePt t="31025" x="1752600" y="1543050"/>
          <p14:tracePt t="31042" x="1892300" y="1581150"/>
          <p14:tracePt t="31058" x="2032000" y="1581150"/>
          <p14:tracePt t="31076" x="2190750" y="1587500"/>
          <p14:tracePt t="31092" x="2330450" y="1581150"/>
          <p14:tracePt t="31109" x="2432050" y="1562100"/>
          <p14:tracePt t="31126" x="2501900" y="1530350"/>
          <p14:tracePt t="31142" x="2546350" y="1498600"/>
          <p14:tracePt t="31158" x="2609850" y="1447800"/>
          <p14:tracePt t="31174" x="2667000" y="1403350"/>
          <p14:tracePt t="31192" x="2724150" y="1358900"/>
          <p14:tracePt t="31209" x="2755900" y="1327150"/>
          <p14:tracePt t="31225" x="2774950" y="1295400"/>
          <p14:tracePt t="31242" x="2787650" y="1263650"/>
          <p14:tracePt t="31259" x="2800350" y="1244600"/>
          <p14:tracePt t="31276" x="2800350" y="1219200"/>
          <p14:tracePt t="31292" x="2800350" y="1212850"/>
          <p14:tracePt t="31309" x="2800350" y="1174750"/>
          <p14:tracePt t="31325" x="2794000" y="1162050"/>
          <p14:tracePt t="31342" x="2781300" y="1149350"/>
          <p14:tracePt t="31358" x="2768600" y="1136650"/>
          <p14:tracePt t="31376" x="2755900" y="1117600"/>
          <p14:tracePt t="31392" x="2749550" y="1098550"/>
          <p14:tracePt t="31397" x="2749550" y="1079500"/>
          <p14:tracePt t="31409" x="2749550" y="1066800"/>
          <p14:tracePt t="31426" x="2749550" y="1028700"/>
          <p14:tracePt t="31442" x="2768600" y="1016000"/>
          <p14:tracePt t="31460" x="2781300" y="1009650"/>
          <p14:tracePt t="31498" x="2781300" y="1003300"/>
          <p14:tracePt t="31509" x="2787650" y="1003300"/>
          <p14:tracePt t="31526" x="2819400" y="990600"/>
          <p14:tracePt t="31542" x="2857500" y="965200"/>
          <p14:tracePt t="31559" x="2876550" y="946150"/>
          <p14:tracePt t="31576" x="2921000" y="939800"/>
          <p14:tracePt t="31592" x="3003550" y="946150"/>
          <p14:tracePt t="31609" x="3111500" y="965200"/>
          <p14:tracePt t="31611" x="3175000" y="977900"/>
          <p14:tracePt t="31626" x="3302000" y="996950"/>
          <p14:tracePt t="31642" x="3409950" y="1016000"/>
          <p14:tracePt t="31659" x="3460750" y="1016000"/>
          <p14:tracePt t="31675" x="3498850" y="1009650"/>
          <p14:tracePt t="31693" x="3568700" y="1009650"/>
          <p14:tracePt t="31711" x="3657600" y="1009650"/>
          <p14:tracePt t="31725" x="3822700" y="1022350"/>
          <p14:tracePt t="31742" x="3987800" y="1028700"/>
          <p14:tracePt t="31759" x="4146550" y="1041400"/>
          <p14:tracePt t="31776" x="4260850" y="1047750"/>
          <p14:tracePt t="31793" x="4324350" y="1047750"/>
          <p14:tracePt t="31809" x="4343400" y="1047750"/>
          <p14:tracePt t="31843" x="4356100" y="1041400"/>
          <p14:tracePt t="31860" x="4394200" y="1041400"/>
          <p14:tracePt t="31876" x="4419600" y="1041400"/>
          <p14:tracePt t="31877" x="4438650" y="1035050"/>
          <p14:tracePt t="31892" x="4476750" y="1022350"/>
          <p14:tracePt t="31909" x="4495800" y="1003300"/>
          <p14:tracePt t="31926" x="4508500" y="984250"/>
          <p14:tracePt t="31942" x="4514850" y="971550"/>
          <p14:tracePt t="31959" x="4514850" y="965200"/>
          <p14:tracePt t="31976" x="4521200" y="952500"/>
          <p14:tracePt t="31993" x="4540250" y="933450"/>
          <p14:tracePt t="32009" x="4578350" y="908050"/>
          <p14:tracePt t="32026" x="4616450" y="869950"/>
          <p14:tracePt t="32043" x="4641850" y="831850"/>
          <p14:tracePt t="32059" x="4660900" y="800100"/>
          <p14:tracePt t="32076" x="4660900" y="781050"/>
          <p14:tracePt t="32095" x="4660900" y="762000"/>
          <p14:tracePt t="32110" x="4660900" y="755650"/>
          <p14:tracePt t="32126" x="4654550" y="742950"/>
          <p14:tracePt t="32143" x="4635500" y="736600"/>
          <p14:tracePt t="32159" x="4622800" y="723900"/>
          <p14:tracePt t="32177" x="4603750" y="717550"/>
          <p14:tracePt t="32193" x="4591050" y="711200"/>
          <p14:tracePt t="32209" x="4559300" y="698500"/>
          <p14:tracePt t="32226" x="4521200" y="692150"/>
          <p14:tracePt t="32243" x="4483100" y="679450"/>
          <p14:tracePt t="32261" x="4413250" y="666750"/>
          <p14:tracePt t="32276" x="4400550" y="666750"/>
          <p14:tracePt t="32293" x="4343400" y="654050"/>
          <p14:tracePt t="32309" x="4298950" y="647700"/>
          <p14:tracePt t="32326" x="4260850" y="647700"/>
          <p14:tracePt t="32343" x="4203700" y="641350"/>
          <p14:tracePt t="32360" x="4165600" y="635000"/>
          <p14:tracePt t="32376" x="4089400" y="609600"/>
          <p14:tracePt t="32393" x="4019550" y="590550"/>
          <p14:tracePt t="32409" x="3898900" y="565150"/>
          <p14:tracePt t="32426" x="3803650" y="552450"/>
          <p14:tracePt t="32443" x="3714750" y="552450"/>
          <p14:tracePt t="32460" x="3663950" y="552450"/>
          <p14:tracePt t="32476" x="3651250" y="552450"/>
          <p14:tracePt t="32652" x="3644900" y="552450"/>
          <p14:tracePt t="32660" x="3632200" y="565150"/>
          <p14:tracePt t="32676" x="3600450" y="584200"/>
          <p14:tracePt t="32695" x="3556000" y="609600"/>
          <p14:tracePt t="32709" x="3511550" y="628650"/>
          <p14:tracePt t="32727" x="3467100" y="641350"/>
          <p14:tracePt t="32743" x="3448050" y="641350"/>
          <p14:tracePt t="32760" x="3441700" y="641350"/>
          <p14:tracePt t="32778" x="3422650" y="641350"/>
          <p14:tracePt t="32793" x="3416300" y="647700"/>
          <p14:tracePt t="32810" x="3365500" y="654050"/>
          <p14:tracePt t="32827" x="3314700" y="673100"/>
          <p14:tracePt t="32843" x="3251200" y="717550"/>
          <p14:tracePt t="32860" x="3232150" y="736600"/>
          <p14:tracePt t="32877" x="3200400" y="793750"/>
          <p14:tracePt t="32894" x="3194050" y="819150"/>
          <p14:tracePt t="32911" x="3194050" y="838200"/>
          <p14:tracePt t="32926" x="3213100" y="850900"/>
          <p14:tracePt t="32943" x="3270250" y="876300"/>
          <p14:tracePt t="32960" x="3352800" y="908050"/>
          <p14:tracePt t="32977" x="3435350" y="946150"/>
          <p14:tracePt t="32994" x="3556000" y="990600"/>
          <p14:tracePt t="33010" x="3651250" y="1009650"/>
          <p14:tracePt t="33027" x="3752850" y="1009650"/>
          <p14:tracePt t="33044" x="3790950" y="1009650"/>
          <p14:tracePt t="33060" x="3841750" y="990600"/>
          <p14:tracePt t="33077" x="3860800" y="984250"/>
          <p14:tracePt t="33078" x="3873500" y="977900"/>
          <p14:tracePt t="33094" x="3956050" y="952500"/>
          <p14:tracePt t="33109" x="4108450" y="920750"/>
          <p14:tracePt t="33126" x="4229100" y="895350"/>
          <p14:tracePt t="33143" x="4298950" y="863600"/>
          <p14:tracePt t="33160" x="4324350" y="850900"/>
          <p14:tracePt t="33177" x="4330700" y="844550"/>
          <p14:tracePt t="33194" x="4330700" y="838200"/>
          <p14:tracePt t="33210" x="4330700" y="831850"/>
          <p14:tracePt t="33227" x="4330700" y="819150"/>
          <p14:tracePt t="33244" x="4343400" y="806450"/>
          <p14:tracePt t="33260" x="4356100" y="793750"/>
          <p14:tracePt t="33277" x="4375150" y="768350"/>
          <p14:tracePt t="33297" x="4381500" y="755650"/>
          <p14:tracePt t="33328" x="4381500" y="749300"/>
          <p14:tracePt t="33361" x="4375150" y="749300"/>
          <p14:tracePt t="33377" x="4356100" y="742950"/>
          <p14:tracePt t="33394" x="4330700" y="730250"/>
          <p14:tracePt t="33410" x="4298950" y="723900"/>
          <p14:tracePt t="33427" x="4260850" y="711200"/>
          <p14:tracePt t="33443" x="4235450" y="704850"/>
          <p14:tracePt t="33461" x="4197350" y="698500"/>
          <p14:tracePt t="33477" x="4165600" y="692150"/>
          <p14:tracePt t="33494" x="4133850" y="692150"/>
          <p14:tracePt t="33496" x="4114800" y="692150"/>
          <p14:tracePt t="33511" x="4089400" y="692150"/>
          <p14:tracePt t="33512" x="4057650" y="692150"/>
          <p14:tracePt t="33527" x="3994150" y="692150"/>
          <p14:tracePt t="33544" x="3930650" y="704850"/>
          <p14:tracePt t="33560" x="3873500" y="711200"/>
          <p14:tracePt t="33577" x="3822700" y="717550"/>
          <p14:tracePt t="33594" x="3790950" y="723900"/>
          <p14:tracePt t="33610" x="3765550" y="723900"/>
          <p14:tracePt t="33627" x="3727450" y="730250"/>
          <p14:tracePt t="33644" x="3695700" y="730250"/>
          <p14:tracePt t="33660" x="3689350" y="730250"/>
          <p14:tracePt t="33734" x="3689350" y="736600"/>
          <p14:tracePt t="33766" x="3689350" y="742950"/>
          <p14:tracePt t="33774" x="3689350" y="749300"/>
          <p14:tracePt t="33783" x="3702050" y="762000"/>
          <p14:tracePt t="33794" x="3708400" y="768350"/>
          <p14:tracePt t="33811" x="3721100" y="787400"/>
          <p14:tracePt t="33829" x="3740150" y="812800"/>
          <p14:tracePt t="33844" x="3759200" y="831850"/>
          <p14:tracePt t="33862" x="3771900" y="850900"/>
          <p14:tracePt t="33878" x="3778250" y="857250"/>
          <p14:tracePt t="33931" x="3778250" y="850900"/>
          <p14:tracePt t="33944" x="3771900" y="844550"/>
          <p14:tracePt t="35088" x="3778250" y="844550"/>
          <p14:tracePt t="35097" x="3803650" y="844550"/>
          <p14:tracePt t="35117" x="3860800" y="850900"/>
          <p14:tracePt t="35129" x="3898900" y="850900"/>
          <p14:tracePt t="35145" x="3917950" y="850900"/>
          <p14:tracePt t="35222" x="3924300" y="850900"/>
          <p14:tracePt t="35229" x="3930650" y="850900"/>
          <p14:tracePt t="35246" x="3943350" y="850900"/>
          <p14:tracePt t="35262" x="3962400" y="850900"/>
          <p14:tracePt t="35278" x="3994150" y="857250"/>
          <p14:tracePt t="35296" x="4025900" y="857250"/>
          <p14:tracePt t="35317" x="4044950" y="857250"/>
          <p14:tracePt t="35329" x="4064000" y="850900"/>
          <p14:tracePt t="35345" x="4076700" y="844550"/>
          <p14:tracePt t="35399" x="4070350" y="844550"/>
          <p14:tracePt t="35412" x="4064000" y="850900"/>
          <p14:tracePt t="35429" x="4032250" y="857250"/>
          <p14:tracePt t="35446" x="3981450" y="869950"/>
          <p14:tracePt t="35462" x="3930650" y="876300"/>
          <p14:tracePt t="35479" x="3854450" y="889000"/>
          <p14:tracePt t="35495" x="3778250" y="895350"/>
          <p14:tracePt t="35512" x="3689350" y="914400"/>
          <p14:tracePt t="35529" x="3594100" y="927100"/>
          <p14:tracePt t="35545" x="3492500" y="946150"/>
          <p14:tracePt t="35562" x="3352800" y="965200"/>
          <p14:tracePt t="35579" x="3219450" y="984250"/>
          <p14:tracePt t="35596" x="3067050" y="996950"/>
          <p14:tracePt t="35612" x="2844800" y="1009650"/>
          <p14:tracePt t="35631" x="2514600" y="1022350"/>
          <p14:tracePt t="35647" x="2406650" y="1028700"/>
          <p14:tracePt t="35662" x="2254250" y="1028700"/>
          <p14:tracePt t="35680" x="2127250" y="1028700"/>
          <p14:tracePt t="35696" x="2051050" y="1035050"/>
          <p14:tracePt t="35712" x="1955800" y="1066800"/>
          <p14:tracePt t="35729" x="1835150" y="1111250"/>
          <p14:tracePt t="35746" x="1676400" y="1155700"/>
          <p14:tracePt t="35762" x="1524000" y="1193800"/>
          <p14:tracePt t="35779" x="1365250" y="1219200"/>
          <p14:tracePt t="35796" x="1276350" y="1225550"/>
          <p14:tracePt t="35812" x="1238250" y="1225550"/>
          <p14:tracePt t="35829" x="1231900" y="1225550"/>
          <p14:tracePt t="35846" x="1238250" y="1225550"/>
          <p14:tracePt t="35863" x="1250950" y="1225550"/>
          <p14:tracePt t="35879" x="1270000" y="1225550"/>
          <p14:tracePt t="35882" x="1276350" y="1225550"/>
          <p14:tracePt t="35895" x="1289050" y="1231900"/>
          <p14:tracePt t="35911" x="1333500" y="1250950"/>
          <p14:tracePt t="35930" x="1422400" y="1289050"/>
          <p14:tracePt t="35946" x="1498600" y="1308100"/>
          <p14:tracePt t="35963" x="1619250" y="1320800"/>
          <p14:tracePt t="35979" x="1771650" y="1320800"/>
          <p14:tracePt t="35996" x="1917700" y="1320800"/>
          <p14:tracePt t="36012" x="2057400" y="1314450"/>
          <p14:tracePt t="36029" x="2203450" y="1308100"/>
          <p14:tracePt t="36046" x="2470150" y="1289050"/>
          <p14:tracePt t="36063" x="2755900" y="1263650"/>
          <p14:tracePt t="36079" x="3048000" y="1238250"/>
          <p14:tracePt t="36096" x="3340100" y="1212850"/>
          <p14:tracePt t="36098" x="3435350" y="1206500"/>
          <p14:tracePt t="36113" x="3511550" y="1200150"/>
          <p14:tracePt t="36116" x="3587750" y="1187450"/>
          <p14:tracePt t="36129" x="3625850" y="1181100"/>
          <p14:tracePt t="36132" x="3638550" y="1174750"/>
          <p14:tracePt t="36146" x="3644900" y="1168400"/>
          <p14:tracePt t="36148" x="3651250" y="1162050"/>
          <p14:tracePt t="36163" x="3657600" y="1162050"/>
          <p14:tracePt t="36179" x="3689350" y="1136650"/>
          <p14:tracePt t="36196" x="3746500" y="1117600"/>
          <p14:tracePt t="36213" x="3778250" y="1111250"/>
          <p14:tracePt t="36229" x="3829050" y="1092200"/>
          <p14:tracePt t="36246" x="3879850" y="1066800"/>
          <p14:tracePt t="36263" x="3930650" y="1041400"/>
          <p14:tracePt t="36279" x="3975100" y="1003300"/>
          <p14:tracePt t="36296" x="4032250" y="965200"/>
          <p14:tracePt t="36313" x="4102100" y="933450"/>
          <p14:tracePt t="36332" x="4178300" y="914400"/>
          <p14:tracePt t="36347" x="4197350" y="908050"/>
          <p14:tracePt t="36349" x="4210050" y="908050"/>
          <p14:tracePt t="36445" x="4210050" y="914400"/>
          <p14:tracePt t="36465" x="4191000" y="920750"/>
          <p14:tracePt t="36480" x="4178300" y="927100"/>
          <p14:tracePt t="36497" x="4171950" y="927100"/>
          <p14:tracePt t="36513" x="4165600" y="927100"/>
          <p14:tracePt t="36530" x="4146550" y="927100"/>
          <p14:tracePt t="36546" x="4121150" y="927100"/>
          <p14:tracePt t="36563" x="4038600" y="952500"/>
          <p14:tracePt t="36580" x="3981450" y="971550"/>
          <p14:tracePt t="36597" x="3898900" y="990600"/>
          <p14:tracePt t="36613" x="3822700" y="1009650"/>
          <p14:tracePt t="36630" x="3810000" y="1009650"/>
          <p14:tracePt t="36647" x="3778250" y="1016000"/>
          <p14:tracePt t="36663" x="3746500" y="1028700"/>
          <p14:tracePt t="36679" x="3740150" y="1035050"/>
          <p14:tracePt t="36681" x="3733800" y="1041400"/>
          <p14:tracePt t="36696" x="3714750" y="1060450"/>
          <p14:tracePt t="36712" x="3708400" y="1073150"/>
          <p14:tracePt t="36730" x="3689350" y="1092200"/>
          <p14:tracePt t="36747" x="3670300" y="1111250"/>
          <p14:tracePt t="36763" x="3644900" y="1130300"/>
          <p14:tracePt t="36780" x="3594100" y="1155700"/>
          <p14:tracePt t="36797" x="3556000" y="1181100"/>
          <p14:tracePt t="36813" x="3517900" y="1206500"/>
          <p14:tracePt t="36830" x="3473450" y="1225550"/>
          <p14:tracePt t="36848" x="3403600" y="1263650"/>
          <p14:tracePt t="36864" x="3397250" y="1270000"/>
          <p14:tracePt t="36882" x="3390900" y="1282700"/>
          <p14:tracePt t="36897" x="3378200" y="1282700"/>
          <p14:tracePt t="36914" x="3333750" y="1295400"/>
          <p14:tracePt t="36930" x="3244850" y="1314450"/>
          <p14:tracePt t="36947" x="3136900" y="1333500"/>
          <p14:tracePt t="36963" x="3016250" y="1352550"/>
          <p14:tracePt t="36980" x="2882900" y="1365250"/>
          <p14:tracePt t="36997" x="2730500" y="1371600"/>
          <p14:tracePt t="37014" x="2616200" y="1371600"/>
          <p14:tracePt t="37030" x="2527300" y="1371600"/>
          <p14:tracePt t="37047" x="2419350" y="1352550"/>
          <p14:tracePt t="37064" x="2330450" y="1333500"/>
          <p14:tracePt t="37080" x="2247900" y="1320800"/>
          <p14:tracePt t="37097" x="2178050" y="1314450"/>
          <p14:tracePt t="37114" x="2108200" y="1308100"/>
          <p14:tracePt t="37130" x="2057400" y="1308100"/>
          <p14:tracePt t="37147" x="1987550" y="1314450"/>
          <p14:tracePt t="37164" x="1866900" y="1327150"/>
          <p14:tracePt t="37180" x="1733550" y="1327150"/>
          <p14:tracePt t="37197" x="1631950" y="1333500"/>
          <p14:tracePt t="37214" x="1581150" y="1327150"/>
          <p14:tracePt t="37231" x="1549400" y="1320800"/>
          <p14:tracePt t="37247" x="1549400" y="1308100"/>
          <p14:tracePt t="38721" x="1562100" y="1308100"/>
          <p14:tracePt t="38732" x="1568450" y="1308100"/>
          <p14:tracePt t="38749" x="1644650" y="1308100"/>
          <p14:tracePt t="38766" x="1746250" y="1308100"/>
          <p14:tracePt t="38769" x="1797050" y="1308100"/>
          <p14:tracePt t="38785" x="1879600" y="1308100"/>
          <p14:tracePt t="38798" x="1943100" y="1308100"/>
          <p14:tracePt t="38815" x="1962150" y="1289050"/>
          <p14:tracePt t="38833" x="2006600" y="1263650"/>
          <p14:tracePt t="38850" x="2089150" y="1225550"/>
          <p14:tracePt t="38865" x="2209800" y="1174750"/>
          <p14:tracePt t="38882" x="2425700" y="1104900"/>
          <p14:tracePt t="38898" x="2724150" y="1022350"/>
          <p14:tracePt t="38915" x="3022600" y="920750"/>
          <p14:tracePt t="38932" x="3276600" y="819150"/>
          <p14:tracePt t="38948" x="3429000" y="762000"/>
          <p14:tracePt t="38965" x="3498850" y="730250"/>
          <p14:tracePt t="38982" x="3511550" y="723900"/>
          <p14:tracePt t="39038" x="3511550" y="730250"/>
          <p14:tracePt t="39065" x="3505200" y="730250"/>
          <p14:tracePt t="39082" x="3505200" y="736600"/>
          <p14:tracePt t="43537" x="3505200" y="742950"/>
          <p14:tracePt t="43543" x="3505200" y="762000"/>
          <p14:tracePt t="43551" x="3524250" y="774700"/>
          <p14:tracePt t="43569" x="3575050" y="800100"/>
          <p14:tracePt t="43586" x="3625850" y="838200"/>
          <p14:tracePt t="43603" x="3657600" y="889000"/>
          <p14:tracePt t="43619" x="3663950" y="952500"/>
          <p14:tracePt t="43636" x="3638550" y="1009650"/>
          <p14:tracePt t="43652" x="3600450" y="1073150"/>
          <p14:tracePt t="43669" x="3581400" y="1155700"/>
          <p14:tracePt t="43686" x="3562350" y="1181100"/>
          <p14:tracePt t="43703" x="3562350" y="1187450"/>
          <p14:tracePt t="43719" x="3568700" y="1231900"/>
          <p14:tracePt t="43736" x="3606800" y="1289050"/>
          <p14:tracePt t="43753" x="3644900" y="1352550"/>
          <p14:tracePt t="43769" x="3663950" y="1403350"/>
          <p14:tracePt t="43786" x="3676650" y="1428750"/>
          <p14:tracePt t="43802" x="3683000" y="1428750"/>
          <p14:tracePt t="43868" x="3689350" y="1428750"/>
          <p14:tracePt t="43884" x="3695700" y="1428750"/>
          <p14:tracePt t="43903" x="3708400" y="1428750"/>
          <p14:tracePt t="43919" x="3714750" y="1428750"/>
          <p14:tracePt t="44014" x="3721100" y="1428750"/>
          <p14:tracePt t="44025" x="3727450" y="1428750"/>
          <p14:tracePt t="44035" x="3784600" y="1435100"/>
          <p14:tracePt t="44053" x="3810000" y="1441450"/>
          <p14:tracePt t="44068" x="3810000" y="1447800"/>
          <p14:tracePt t="44086" x="3765550" y="1473200"/>
          <p14:tracePt t="44105" x="3727450" y="1485900"/>
          <p14:tracePt t="44119" x="3689350" y="1492250"/>
          <p14:tracePt t="44381" x="3683000" y="1492250"/>
          <p14:tracePt t="44390" x="3663950" y="1498600"/>
          <p14:tracePt t="44403" x="3543300" y="1517650"/>
          <p14:tracePt t="44420" x="3390900" y="1517650"/>
          <p14:tracePt t="44437" x="3282950" y="1517650"/>
          <p14:tracePt t="44453" x="3225800" y="1517650"/>
          <p14:tracePt t="44470" x="3225800" y="1543050"/>
          <p14:tracePt t="44486" x="3295650" y="1631950"/>
          <p14:tracePt t="44502" x="3384550" y="1771650"/>
          <p14:tracePt t="44520" x="3454400" y="1847850"/>
          <p14:tracePt t="44537" x="3460750" y="1854200"/>
          <p14:tracePt t="44553" x="3467100" y="1854200"/>
          <p14:tracePt t="44587" x="3460750" y="1854200"/>
          <p14:tracePt t="44603" x="3441700" y="1847850"/>
          <p14:tracePt t="44620" x="3409950" y="1841500"/>
          <p14:tracePt t="44637" x="3397250" y="1835150"/>
          <p14:tracePt t="44692" x="3403600" y="1828800"/>
          <p14:tracePt t="44704" x="3416300" y="1828800"/>
          <p14:tracePt t="44720" x="3448050" y="1822450"/>
          <p14:tracePt t="44737" x="3479800" y="1816100"/>
          <p14:tracePt t="44739" x="3505200" y="1809750"/>
          <p14:tracePt t="44753" x="3530600" y="1803400"/>
          <p14:tracePt t="44770" x="3562350" y="1790700"/>
          <p14:tracePt t="44787" x="3625850" y="1784350"/>
          <p14:tracePt t="44803" x="3683000" y="1778000"/>
          <p14:tracePt t="44820" x="3746500" y="1771650"/>
          <p14:tracePt t="44835" x="3797300" y="1758950"/>
          <p14:tracePt t="44853" x="3841750" y="1739900"/>
          <p14:tracePt t="44870" x="3886200" y="1720850"/>
          <p14:tracePt t="44887" x="3917950" y="1701800"/>
          <p14:tracePt t="44904" x="3930650" y="1695450"/>
          <p14:tracePt t="44920" x="3956050" y="1676400"/>
          <p14:tracePt t="44937" x="3975100" y="1670050"/>
          <p14:tracePt t="44953" x="3981450" y="1657350"/>
          <p14:tracePt t="44970" x="3994150" y="1631950"/>
          <p14:tracePt t="44987" x="3994150" y="1612900"/>
          <p14:tracePt t="45004" x="3968750" y="1562100"/>
          <p14:tracePt t="45020" x="3949700" y="1530350"/>
          <p14:tracePt t="45037" x="3924300" y="1479550"/>
          <p14:tracePt t="45057" x="3911600" y="1460500"/>
          <p14:tracePt t="45070" x="3898900" y="1447800"/>
          <p14:tracePt t="45087" x="3879850" y="1428750"/>
          <p14:tracePt t="45104" x="3873500" y="1422400"/>
          <p14:tracePt t="45120" x="3860800" y="1416050"/>
          <p14:tracePt t="45137" x="3841750" y="1403350"/>
          <p14:tracePt t="45153" x="3803650" y="1390650"/>
          <p14:tracePt t="45171" x="3721100" y="1371600"/>
          <p14:tracePt t="45187" x="3657600" y="1358900"/>
          <p14:tracePt t="45203" x="3606800" y="1358900"/>
          <p14:tracePt t="45220" x="3562350" y="1352550"/>
          <p14:tracePt t="45222" x="3549650" y="1352550"/>
          <p14:tracePt t="45237" x="3517900" y="1352550"/>
          <p14:tracePt t="45255" x="3492500" y="1352550"/>
          <p14:tracePt t="45270" x="3454400" y="1352550"/>
          <p14:tracePt t="45287" x="3422650" y="1352550"/>
          <p14:tracePt t="45304" x="3371850" y="1358900"/>
          <p14:tracePt t="45320" x="3308350" y="1377950"/>
          <p14:tracePt t="45337" x="3257550" y="1409700"/>
          <p14:tracePt t="45354" x="3213100" y="1441450"/>
          <p14:tracePt t="45370" x="3181350" y="1473200"/>
          <p14:tracePt t="45387" x="3168650" y="1492250"/>
          <p14:tracePt t="45405" x="3168650" y="1511300"/>
          <p14:tracePt t="45421" x="3181350" y="1543050"/>
          <p14:tracePt t="45438" x="3200400" y="1568450"/>
          <p14:tracePt t="45457" x="3238500" y="1593850"/>
          <p14:tracePt t="45470" x="3251200" y="1606550"/>
          <p14:tracePt t="45487" x="3302000" y="1644650"/>
          <p14:tracePt t="45505" x="3378200" y="1682750"/>
          <p14:tracePt t="45521" x="3492500" y="1714500"/>
          <p14:tracePt t="45537" x="3695700" y="1746250"/>
          <p14:tracePt t="45554" x="3835400" y="1752600"/>
          <p14:tracePt t="45571" x="3956050" y="1752600"/>
          <p14:tracePt t="45588" x="3994150" y="1746250"/>
          <p14:tracePt t="45604" x="4013200" y="1739900"/>
          <p14:tracePt t="45623" x="4019550" y="1739900"/>
          <p14:tracePt t="45637" x="4019550" y="1727200"/>
          <p14:tracePt t="45654" x="4019550" y="1720850"/>
          <p14:tracePt t="45670" x="4025900" y="1708150"/>
          <p14:tracePt t="45687" x="4044950" y="1689100"/>
          <p14:tracePt t="45690" x="4057650" y="1689100"/>
          <p14:tracePt t="45704" x="4070350" y="1670050"/>
          <p14:tracePt t="45721" x="4095750" y="1651000"/>
          <p14:tracePt t="45723" x="4108450" y="1638300"/>
          <p14:tracePt t="45737" x="4114800" y="1631950"/>
          <p14:tracePt t="45754" x="4127500" y="1606550"/>
          <p14:tracePt t="45771" x="4133850" y="1587500"/>
          <p14:tracePt t="45787" x="4133850" y="1574800"/>
          <p14:tracePt t="45804" x="4133850" y="1562100"/>
          <p14:tracePt t="45821" x="4127500" y="1555750"/>
          <p14:tracePt t="45838" x="4114800" y="1543050"/>
          <p14:tracePt t="45855" x="4102100" y="1530350"/>
          <p14:tracePt t="45870" x="4083050" y="1504950"/>
          <p14:tracePt t="45890" x="4064000" y="1485900"/>
          <p14:tracePt t="45904" x="4038600" y="1460500"/>
          <p14:tracePt t="45921" x="4019550" y="1447800"/>
          <p14:tracePt t="45938" x="3994150" y="1428750"/>
          <p14:tracePt t="45954" x="3981450" y="1422400"/>
          <p14:tracePt t="45971" x="3949700" y="1416050"/>
          <p14:tracePt t="45989" x="3917950" y="1409700"/>
          <p14:tracePt t="46004" x="3892550" y="1409700"/>
          <p14:tracePt t="46021" x="3854450" y="1409700"/>
          <p14:tracePt t="46038" x="3829050" y="1409700"/>
          <p14:tracePt t="46054" x="3797300" y="1409700"/>
          <p14:tracePt t="46071" x="3765550" y="1409700"/>
          <p14:tracePt t="46088" x="3727450" y="1409700"/>
          <p14:tracePt t="46103" x="3695700" y="1409700"/>
          <p14:tracePt t="46121" x="3663950" y="1416050"/>
          <p14:tracePt t="46138" x="3625850" y="1416050"/>
          <p14:tracePt t="46154" x="3606800" y="1422400"/>
          <p14:tracePt t="46171" x="3581400" y="1441450"/>
          <p14:tracePt t="46190" x="3556000" y="1460500"/>
          <p14:tracePt t="46208" x="3536950" y="1492250"/>
          <p14:tracePt t="46221" x="3524250" y="1504950"/>
          <p14:tracePt t="46240" x="3492500" y="1543050"/>
          <p14:tracePt t="46257" x="3479800" y="1562100"/>
          <p14:tracePt t="46271" x="3473450" y="1568450"/>
          <p14:tracePt t="46288" x="3473450" y="1581150"/>
          <p14:tracePt t="46305" x="3473450" y="1587500"/>
          <p14:tracePt t="46321" x="3467100" y="1606550"/>
          <p14:tracePt t="46338" x="3467100" y="1631950"/>
          <p14:tracePt t="46355" x="3473450" y="1657350"/>
          <p14:tracePt t="46371" x="3473450" y="1676400"/>
          <p14:tracePt t="46388" x="3479800" y="1695450"/>
          <p14:tracePt t="46404" x="3486150" y="1701800"/>
          <p14:tracePt t="46667" x="3492500" y="1701800"/>
          <p14:tracePt t="46675" x="3505200" y="1695450"/>
          <p14:tracePt t="46692" x="3517900" y="1695450"/>
          <p14:tracePt t="46706" x="3530600" y="1682750"/>
          <p14:tracePt t="46722" x="3536950" y="1682750"/>
          <p14:tracePt t="46755" x="3556000" y="1663700"/>
          <p14:tracePt t="46772" x="3575050" y="1657350"/>
          <p14:tracePt t="46788" x="3644900" y="1638300"/>
          <p14:tracePt t="46805" x="3708400" y="1625600"/>
          <p14:tracePt t="46822" x="3835400" y="1612900"/>
          <p14:tracePt t="46838" x="4044950" y="1612900"/>
          <p14:tracePt t="46855" x="4089400" y="1619250"/>
          <p14:tracePt t="46918" x="4095750" y="1619250"/>
          <p14:tracePt t="46927" x="4102100" y="1625600"/>
          <p14:tracePt t="46938" x="4114800" y="1625600"/>
          <p14:tracePt t="46956" x="4152900" y="1625600"/>
          <p14:tracePt t="46972" x="4197350" y="1625600"/>
          <p14:tracePt t="46989" x="4235450" y="1619250"/>
          <p14:tracePt t="46992" x="4254500" y="1612900"/>
          <p14:tracePt t="47005" x="4279900" y="1593850"/>
          <p14:tracePt t="47006" x="4298950" y="1581150"/>
          <p14:tracePt t="47022" x="4318000" y="1574800"/>
          <p14:tracePt t="47024" x="4337050" y="1555750"/>
          <p14:tracePt t="47039" x="4356100" y="1543050"/>
          <p14:tracePt t="47057" x="4400550" y="1511300"/>
          <p14:tracePt t="47072" x="4413250" y="1498600"/>
          <p14:tracePt t="47074" x="4419600" y="1492250"/>
          <p14:tracePt t="47088" x="4432300" y="1479550"/>
          <p14:tracePt t="47106" x="4438650" y="1479550"/>
          <p14:tracePt t="47144" x="4438650" y="1473200"/>
          <p14:tracePt t="47155" x="4445000" y="1473200"/>
          <p14:tracePt t="47172" x="4451350" y="1454150"/>
          <p14:tracePt t="47189" x="4457700" y="1441450"/>
          <p14:tracePt t="47205" x="4457700" y="1428750"/>
          <p14:tracePt t="47222" x="4457700" y="1422400"/>
          <p14:tracePt t="47239" x="4445000" y="1422400"/>
          <p14:tracePt t="47255" x="4432300" y="1422400"/>
          <p14:tracePt t="47274" x="4394200" y="1422400"/>
          <p14:tracePt t="47289" x="4349750" y="1422400"/>
          <p14:tracePt t="47305" x="4305300" y="1409700"/>
          <p14:tracePt t="47322" x="4292600" y="1409700"/>
          <p14:tracePt t="47339" x="4222750" y="1397000"/>
          <p14:tracePt t="47355" x="4184650" y="1397000"/>
          <p14:tracePt t="47372" x="4121150" y="1390650"/>
          <p14:tracePt t="47389" x="4089400" y="1390650"/>
          <p14:tracePt t="47406" x="4064000" y="1390650"/>
          <p14:tracePt t="47422" x="4057650" y="1390650"/>
          <p14:tracePt t="47440" x="4051300" y="1390650"/>
          <p14:tracePt t="47457" x="4038600" y="1397000"/>
          <p14:tracePt t="47473" x="4019550" y="1416050"/>
          <p14:tracePt t="47491" x="4000500" y="1435100"/>
          <p14:tracePt t="47506" x="3994150" y="1447800"/>
          <p14:tracePt t="47522" x="3981450" y="1460500"/>
          <p14:tracePt t="47539" x="3975100" y="1479550"/>
          <p14:tracePt t="47556" x="3975100" y="1504950"/>
          <p14:tracePt t="47574" x="3975100" y="1524000"/>
          <p14:tracePt t="47589" x="3987800" y="1549400"/>
          <p14:tracePt t="47606" x="4032250" y="1606550"/>
          <p14:tracePt t="47622" x="4070350" y="1644650"/>
          <p14:tracePt t="47639" x="4127500" y="1676400"/>
          <p14:tracePt t="47656" x="4191000" y="1695450"/>
          <p14:tracePt t="47672" x="4260850" y="1701800"/>
          <p14:tracePt t="47689" x="4324350" y="1701800"/>
          <p14:tracePt t="47706" x="4381500" y="1689100"/>
          <p14:tracePt t="47723" x="4457700" y="1663700"/>
          <p14:tracePt t="47739" x="4502150" y="1651000"/>
          <p14:tracePt t="47741" x="4514850" y="1638300"/>
          <p14:tracePt t="47756" x="4546600" y="1619250"/>
          <p14:tracePt t="47773" x="4559300" y="1600200"/>
          <p14:tracePt t="47789" x="4565650" y="1574800"/>
          <p14:tracePt t="47806" x="4565650" y="1549400"/>
          <p14:tracePt t="47823" x="4572000" y="1524000"/>
          <p14:tracePt t="47840" x="4578350" y="1492250"/>
          <p14:tracePt t="47856" x="4584700" y="1473200"/>
          <p14:tracePt t="47872" x="4584700" y="1466850"/>
          <p14:tracePt t="47943" x="4578350" y="1466850"/>
          <p14:tracePt t="47960" x="4572000" y="1466850"/>
          <p14:tracePt t="47980" x="4565650" y="1466850"/>
          <p14:tracePt t="48006" x="4559300" y="1466850"/>
          <p14:tracePt t="48023" x="4540250" y="1466850"/>
          <p14:tracePt t="48041" x="4508500" y="1479550"/>
          <p14:tracePt t="48043" x="4489450" y="1492250"/>
          <p14:tracePt t="48057" x="4470400" y="1498600"/>
          <p14:tracePt t="48073" x="4451350" y="1504950"/>
          <p14:tracePt t="48089" x="4413250" y="1517650"/>
          <p14:tracePt t="48105" x="4406900" y="1517650"/>
          <p14:tracePt t="48123" x="4400550" y="1517650"/>
          <p14:tracePt t="48315" x="4394200" y="1517650"/>
          <p14:tracePt t="48329" x="4387850" y="1517650"/>
          <p14:tracePt t="48339" x="4387850" y="1524000"/>
          <p14:tracePt t="48356" x="4381500" y="1524000"/>
          <p14:tracePt t="48372" x="4381500" y="1530350"/>
          <p14:tracePt t="48390" x="4368800" y="1536700"/>
          <p14:tracePt t="48406" x="4356100" y="1543050"/>
          <p14:tracePt t="48423" x="4349750" y="1543050"/>
          <p14:tracePt t="48797" x="4349750" y="1549400"/>
          <p14:tracePt t="48805" x="4349750" y="1555750"/>
          <p14:tracePt t="48824" x="4349750" y="1562100"/>
          <p14:tracePt t="48840" x="4349750" y="1568450"/>
          <p14:tracePt t="48857" x="4343400" y="1581150"/>
          <p14:tracePt t="48861" x="4337050" y="1587500"/>
          <p14:tracePt t="48874" x="4337050" y="1600200"/>
          <p14:tracePt t="48876" x="4330700" y="1619250"/>
          <p14:tracePt t="48891" x="4324350" y="1638300"/>
          <p14:tracePt t="48907" x="4318000" y="1689100"/>
          <p14:tracePt t="48923" x="4318000" y="1695450"/>
          <p14:tracePt t="48989" x="4318000" y="1701800"/>
          <p14:tracePt t="49007" x="4337050" y="1701800"/>
          <p14:tracePt t="49024" x="4362450" y="1708150"/>
          <p14:tracePt t="49040" x="4375150" y="1708150"/>
          <p14:tracePt t="49057" x="4381500" y="1708150"/>
          <p14:tracePt t="49074" x="4387850" y="1714500"/>
          <p14:tracePt t="49090" x="4400550" y="1720850"/>
          <p14:tracePt t="49107" x="4413250" y="1727200"/>
          <p14:tracePt t="49124" x="4425950" y="1727200"/>
          <p14:tracePt t="49140" x="4432300" y="1733550"/>
          <p14:tracePt t="49157" x="4451350" y="1746250"/>
          <p14:tracePt t="49174" x="4464050" y="1752600"/>
          <p14:tracePt t="49191" x="4470400" y="1765300"/>
          <p14:tracePt t="49207" x="4470400" y="1778000"/>
          <p14:tracePt t="49224" x="4476750" y="1784350"/>
          <p14:tracePt t="49241" x="4483100" y="1797050"/>
          <p14:tracePt t="49257" x="4489450" y="1803400"/>
          <p14:tracePt t="49261" x="4495800" y="1803400"/>
          <p14:tracePt t="49274" x="4502150" y="1803400"/>
          <p14:tracePt t="49290" x="4521200" y="1809750"/>
          <p14:tracePt t="49308" x="4591050" y="1828800"/>
          <p14:tracePt t="49324" x="4654550" y="1847850"/>
          <p14:tracePt t="49341" x="4686300" y="1860550"/>
          <p14:tracePt t="49357" x="4737100" y="1879600"/>
          <p14:tracePt t="49374" x="4775200" y="1879600"/>
          <p14:tracePt t="49390" x="4826000" y="1879600"/>
          <p14:tracePt t="49407" x="4864100" y="1879600"/>
          <p14:tracePt t="49424" x="4902200" y="1873250"/>
          <p14:tracePt t="49441" x="4921250" y="1866900"/>
          <p14:tracePt t="49457" x="4933950" y="1860550"/>
          <p14:tracePt t="49474" x="4940300" y="1860550"/>
          <p14:tracePt t="49490" x="4946650" y="1860550"/>
          <p14:tracePt t="49540" x="4953000" y="1860550"/>
          <p14:tracePt t="49693" x="4946650" y="1860550"/>
          <p14:tracePt t="49709" x="4927600" y="1866900"/>
          <p14:tracePt t="49724" x="4908550" y="1873250"/>
          <p14:tracePt t="49741" x="4876800" y="1879600"/>
          <p14:tracePt t="49758" x="4845050" y="1885950"/>
          <p14:tracePt t="49775" x="4826000" y="1885950"/>
          <p14:tracePt t="49793" x="4819650" y="1885950"/>
          <p14:tracePt t="49807" x="4813300" y="1885950"/>
          <p14:tracePt t="49824" x="4813300" y="1892300"/>
          <p14:tracePt t="49862" x="4806950" y="1892300"/>
          <p14:tracePt t="49874" x="4800600" y="1892300"/>
          <p14:tracePt t="49891" x="4768850" y="1892300"/>
          <p14:tracePt t="49908" x="4737100" y="1892300"/>
          <p14:tracePt t="49924" x="4699000" y="1892300"/>
          <p14:tracePt t="49941" x="4667250" y="1892300"/>
          <p14:tracePt t="49957" x="4629150" y="1885950"/>
          <p14:tracePt t="49974" x="4616450" y="1879600"/>
          <p14:tracePt t="49991" x="4591050" y="1879600"/>
          <p14:tracePt t="50007" x="4578350" y="1873250"/>
          <p14:tracePt t="50024" x="4565650" y="1873250"/>
          <p14:tracePt t="50040" x="4559300" y="1873250"/>
          <p14:tracePt t="50074" x="4552950" y="1873250"/>
          <p14:tracePt t="50357" x="4546600" y="1879600"/>
          <p14:tracePt t="50364" x="4546600" y="1885950"/>
          <p14:tracePt t="50433" x="4540250" y="1885950"/>
          <p14:tracePt t="50450" x="4533900" y="1885950"/>
          <p14:tracePt t="50458" x="4527550" y="1885950"/>
          <p14:tracePt t="50627" x="4521200" y="1885950"/>
          <p14:tracePt t="50659" x="4521200" y="1879600"/>
          <p14:tracePt t="50675" x="4521200" y="1873250"/>
          <p14:tracePt t="50753" x="4514850" y="1873250"/>
          <p14:tracePt t="50809" x="4508500" y="1866900"/>
          <p14:tracePt t="50822" x="4502150" y="1860550"/>
          <p14:tracePt t="50831" x="4495800" y="1854200"/>
          <p14:tracePt t="50846" x="4489450" y="1847850"/>
          <p14:tracePt t="50858" x="4464050" y="1828800"/>
          <p14:tracePt t="50875" x="4445000" y="1822450"/>
          <p14:tracePt t="50892" x="4419600" y="1816100"/>
          <p14:tracePt t="50909" x="4400550" y="1816100"/>
          <p14:tracePt t="50925" x="4362450" y="1816100"/>
          <p14:tracePt t="50942" x="4337050" y="1822450"/>
          <p14:tracePt t="50944" x="4330700" y="1828800"/>
          <p14:tracePt t="50958" x="4318000" y="1828800"/>
          <p14:tracePt t="50962" x="4298950" y="1828800"/>
          <p14:tracePt t="50975" x="4292600" y="1828800"/>
          <p14:tracePt t="50992" x="4273550" y="1828800"/>
          <p14:tracePt t="51010" x="4260850" y="1822450"/>
          <p14:tracePt t="51025" x="4254500" y="1809750"/>
          <p14:tracePt t="51042" x="4248150" y="1809750"/>
          <p14:tracePt t="51675" x="4248150" y="1803400"/>
          <p14:tracePt t="51682" x="4248150" y="1797050"/>
          <p14:tracePt t="51693" x="4254500" y="1797050"/>
          <p14:tracePt t="51710" x="4254500" y="1790700"/>
          <p14:tracePt t="52047" x="4254500" y="1797050"/>
          <p14:tracePt t="52069" x="4248150" y="1797050"/>
          <p14:tracePt t="52165" x="4248150" y="1803400"/>
          <p14:tracePt t="52172" x="4241800" y="1809750"/>
          <p14:tracePt t="52186" x="4235450" y="1816100"/>
          <p14:tracePt t="52193" x="4229100" y="1828800"/>
          <p14:tracePt t="52210" x="4210050" y="1841500"/>
          <p14:tracePt t="52227" x="4197350" y="1860550"/>
          <p14:tracePt t="52243" x="4191000" y="1873250"/>
          <p14:tracePt t="52261" x="4184650" y="1873250"/>
          <p14:tracePt t="52297" x="4184650" y="1879600"/>
          <p14:tracePt t="52308" x="4184650" y="1885950"/>
          <p14:tracePt t="52326" x="4178300" y="1917700"/>
          <p14:tracePt t="52343" x="4178300" y="1943100"/>
          <p14:tracePt t="52360" x="4184650" y="1974850"/>
          <p14:tracePt t="52379" x="4197350" y="2006600"/>
          <p14:tracePt t="52394" x="4216400" y="2051050"/>
          <p14:tracePt t="52410" x="4222750" y="2076450"/>
          <p14:tracePt t="52426" x="4222750" y="2089150"/>
          <p14:tracePt t="52443" x="4229100" y="2108200"/>
          <p14:tracePt t="52460" x="4229100" y="2127250"/>
          <p14:tracePt t="52477" x="4260850" y="2178050"/>
          <p14:tracePt t="52493" x="4286250" y="2235200"/>
          <p14:tracePt t="52511" x="4324350" y="2311400"/>
          <p14:tracePt t="52526" x="4330700" y="2336800"/>
          <p14:tracePt t="52543" x="4349750" y="2381250"/>
          <p14:tracePt t="52560" x="4356100" y="2387600"/>
          <p14:tracePt t="52579" x="4356100" y="2393950"/>
          <p14:tracePt t="52616" x="4356100" y="2387600"/>
          <p14:tracePt t="52632" x="4362450" y="2381250"/>
          <p14:tracePt t="52676" x="4368800" y="2381250"/>
          <p14:tracePt t="52693" x="4400550" y="2381250"/>
          <p14:tracePt t="52695" x="4425950" y="2381250"/>
          <p14:tracePt t="52710" x="4451350" y="2381250"/>
          <p14:tracePt t="52726" x="4521200" y="2381250"/>
          <p14:tracePt t="52728" x="4559300" y="2381250"/>
          <p14:tracePt t="52743" x="4584700" y="2381250"/>
          <p14:tracePt t="52745" x="4616450" y="2381250"/>
          <p14:tracePt t="52760" x="4667250" y="2381250"/>
          <p14:tracePt t="52761" x="4692650" y="2381250"/>
          <p14:tracePt t="52776" x="4749800" y="2387600"/>
          <p14:tracePt t="52793" x="4762500" y="2393950"/>
          <p14:tracePt t="52810" x="4781550" y="2400300"/>
          <p14:tracePt t="52918" x="4787900" y="2400300"/>
          <p14:tracePt t="52926" x="4787900" y="2393950"/>
          <p14:tracePt t="52944" x="4787900" y="2387600"/>
          <p14:tracePt t="53028" x="4787900" y="2381250"/>
          <p14:tracePt t="53056" x="4787900" y="2374900"/>
          <p14:tracePt t="53065" x="4781550" y="2368550"/>
          <p14:tracePt t="53079" x="4768850" y="2355850"/>
          <p14:tracePt t="53094" x="4762500" y="2349500"/>
          <p14:tracePt t="53110" x="4743450" y="2330450"/>
          <p14:tracePt t="53127" x="4718050" y="2305050"/>
          <p14:tracePt t="53144" x="4699000" y="2279650"/>
          <p14:tracePt t="53160" x="4686300" y="2247900"/>
          <p14:tracePt t="53177" x="4667250" y="2216150"/>
          <p14:tracePt t="53193" x="4648200" y="2178050"/>
          <p14:tracePt t="53210" x="4629150" y="2146300"/>
          <p14:tracePt t="53227" x="4591050" y="2101850"/>
          <p14:tracePt t="53244" x="4546600" y="2057400"/>
          <p14:tracePt t="53261" x="4495800" y="2019300"/>
          <p14:tracePt t="53277" x="4451350" y="1987550"/>
          <p14:tracePt t="53294" x="4406900" y="1968500"/>
          <p14:tracePt t="53310" x="4381500" y="1962150"/>
          <p14:tracePt t="53327" x="4362450" y="1955800"/>
          <p14:tracePt t="53344" x="4356100" y="1955800"/>
          <p14:tracePt t="53394" x="4356100" y="1949450"/>
          <p14:tracePt t="53410" x="4337050" y="1936750"/>
          <p14:tracePt t="53427" x="4305300" y="1917700"/>
          <p14:tracePt t="53444" x="4279900" y="1905000"/>
          <p14:tracePt t="53461" x="4267200" y="1898650"/>
          <p14:tracePt t="53477" x="4260850" y="1892300"/>
          <p14:tracePt t="53494" x="4254500" y="1892300"/>
          <p14:tracePt t="53568" x="4254500" y="1885950"/>
          <p14:tracePt t="53577" x="4254500" y="1879600"/>
          <p14:tracePt t="53594" x="4254500" y="1866900"/>
          <p14:tracePt t="53610" x="4254500" y="1847850"/>
          <p14:tracePt t="53627" x="4254500" y="1835150"/>
          <p14:tracePt t="53644" x="4254500" y="1828800"/>
          <p14:tracePt t="53927" x="4254500" y="1822450"/>
          <p14:tracePt t="53951" x="4254500" y="1816100"/>
          <p14:tracePt t="54189" x="4267200" y="1809750"/>
          <p14:tracePt t="54214" x="4305300" y="1809750"/>
          <p14:tracePt t="54229" x="4330700" y="1803400"/>
          <p14:tracePt t="54243" x="4356100" y="1797050"/>
          <p14:tracePt t="54262" x="4368800" y="1790700"/>
          <p14:tracePt t="54280" x="4375150" y="1790700"/>
          <p14:tracePt t="58669" x="4368800" y="1784350"/>
          <p14:tracePt t="58677" x="4362450" y="1778000"/>
          <p14:tracePt t="58686" x="4330700" y="1771650"/>
          <p14:tracePt t="58699" x="4311650" y="1765300"/>
          <p14:tracePt t="58715" x="4260850" y="1765300"/>
          <p14:tracePt t="58733" x="4235450" y="1765300"/>
          <p14:tracePt t="58749" x="4216400" y="1765300"/>
          <p14:tracePt t="58766" x="4197350" y="1765300"/>
          <p14:tracePt t="59071" x="4197350" y="1771650"/>
          <p14:tracePt t="59081" x="4203700" y="1778000"/>
          <p14:tracePt t="59099" x="4216400" y="1797050"/>
          <p14:tracePt t="59114" x="4216400" y="1803400"/>
          <p14:tracePt t="59185" x="4216400" y="1809750"/>
          <p14:tracePt t="59200" x="4216400" y="1816100"/>
          <p14:tracePt t="59215" x="4210050" y="1816100"/>
          <p14:tracePt t="59232" x="4210050" y="1822450"/>
          <p14:tracePt t="59280" x="4203700" y="1822450"/>
          <p14:tracePt t="59290" x="4203700" y="1828800"/>
          <p14:tracePt t="59316" x="4184650" y="1828800"/>
          <p14:tracePt t="59389" x="4178300" y="1828800"/>
          <p14:tracePt t="59426" x="4171950" y="1828800"/>
          <p14:tracePt t="59434" x="4165600" y="1828800"/>
          <p14:tracePt t="59447" x="4159250" y="1828800"/>
          <p14:tracePt t="59466" x="4146550" y="1828800"/>
          <p14:tracePt t="59482" x="4133850" y="1828800"/>
          <p14:tracePt t="59537" x="4146550" y="1828800"/>
          <p14:tracePt t="59549" x="4159250" y="1835150"/>
          <p14:tracePt t="59566" x="4248150" y="1866900"/>
          <p14:tracePt t="59585" x="4279900" y="1873250"/>
          <p14:tracePt t="59599" x="4305300" y="1879600"/>
          <p14:tracePt t="59601" x="4318000" y="1885950"/>
          <p14:tracePt t="59617" x="4362450" y="1892300"/>
          <p14:tracePt t="59633" x="4394200" y="1898650"/>
          <p14:tracePt t="59649" x="4445000" y="1898650"/>
          <p14:tracePt t="59666" x="4483100" y="1898650"/>
          <p14:tracePt t="59682" x="4552950" y="1898650"/>
          <p14:tracePt t="59699" x="4603750" y="1905000"/>
          <p14:tracePt t="59716" x="4660900" y="1905000"/>
          <p14:tracePt t="59735" x="4686300" y="1905000"/>
          <p14:tracePt t="59749" x="4711700" y="1905000"/>
          <p14:tracePt t="59767" x="4724400" y="1905000"/>
          <p14:tracePt t="59768" x="4730750" y="1905000"/>
          <p14:tracePt t="59781" x="4730750" y="1898650"/>
          <p14:tracePt t="59783" x="4737100" y="1892300"/>
          <p14:tracePt t="59799" x="4737100" y="1885950"/>
          <p14:tracePt t="59800" x="4743450" y="1885950"/>
          <p14:tracePt t="59816" x="4743450" y="1873250"/>
          <p14:tracePt t="59874" x="4743450" y="1866900"/>
          <p14:tracePt t="59888" x="4743450" y="1860550"/>
          <p14:tracePt t="59899" x="4756150" y="1854200"/>
          <p14:tracePt t="59916" x="4781550" y="1854200"/>
          <p14:tracePt t="59933" x="4794250" y="1854200"/>
          <p14:tracePt t="59967" x="4800600" y="1854200"/>
          <p14:tracePt t="59983" x="4832350" y="1854200"/>
          <p14:tracePt t="59999" x="4857750" y="1854200"/>
          <p14:tracePt t="60016" x="4876800" y="1854200"/>
          <p14:tracePt t="60033" x="4902200" y="1860550"/>
          <p14:tracePt t="60049" x="4921250" y="1860550"/>
          <p14:tracePt t="60066" x="4946650" y="1854200"/>
          <p14:tracePt t="60083" x="4965700" y="1841500"/>
          <p14:tracePt t="60099" x="4978400" y="1828800"/>
          <p14:tracePt t="60116" x="4991100" y="1822450"/>
          <p14:tracePt t="60118" x="4997450" y="1816100"/>
          <p14:tracePt t="60133" x="5010150" y="1816100"/>
          <p14:tracePt t="60149" x="5054600" y="1816100"/>
          <p14:tracePt t="60166" x="5086350" y="1816100"/>
          <p14:tracePt t="60183" x="5099050" y="1816100"/>
          <p14:tracePt t="60200" x="5111750" y="1822450"/>
          <p14:tracePt t="60233" x="5118100" y="1822450"/>
          <p14:tracePt t="60250" x="5124450" y="1822450"/>
          <p14:tracePt t="60267" x="5137150" y="1822450"/>
          <p14:tracePt t="60283" x="5149850" y="1822450"/>
          <p14:tracePt t="60302" x="5156200" y="1822450"/>
          <p14:tracePt t="60355" x="5156200" y="1828800"/>
          <p14:tracePt t="60381" x="5156200" y="1835150"/>
          <p14:tracePt t="60388" x="5149850" y="1841500"/>
          <p14:tracePt t="60400" x="5124450" y="1860550"/>
          <p14:tracePt t="60416" x="5111750" y="1879600"/>
          <p14:tracePt t="60434" x="5080000" y="1898650"/>
          <p14:tracePt t="60450" x="5060950" y="1905000"/>
          <p14:tracePt t="60468" x="5035550" y="1917700"/>
          <p14:tracePt t="60483" x="5029200" y="1917700"/>
          <p14:tracePt t="60517" x="5016500" y="1917700"/>
          <p14:tracePt t="60533" x="4908550" y="1943100"/>
          <p14:tracePt t="60550" x="4781550" y="1962150"/>
          <p14:tracePt t="60566" x="4648200" y="2000250"/>
          <p14:tracePt t="60583" x="4533900" y="2006600"/>
          <p14:tracePt t="60600" x="4445000" y="2000250"/>
          <p14:tracePt t="60618" x="4406900" y="1987550"/>
          <p14:tracePt t="60633" x="4394200" y="1968500"/>
          <p14:tracePt t="61027" x="4387850" y="1968500"/>
          <p14:tracePt t="61035" x="4375150" y="1981200"/>
          <p14:tracePt t="61050" x="4349750" y="1974850"/>
          <p14:tracePt t="61067" x="4356100" y="1968500"/>
          <p14:tracePt t="61084" x="4375150" y="1968500"/>
          <p14:tracePt t="61102" x="4381500" y="1968500"/>
          <p14:tracePt t="61118" x="4375150" y="1949450"/>
          <p14:tracePt t="61134" x="4343400" y="1911350"/>
          <p14:tracePt t="61150" x="4298950" y="1860550"/>
          <p14:tracePt t="61167" x="4286250" y="1809750"/>
          <p14:tracePt t="61184" x="4286250" y="1778000"/>
          <p14:tracePt t="61200" x="4298950" y="1746250"/>
          <p14:tracePt t="61217" x="4337050" y="1720850"/>
          <p14:tracePt t="61234" x="4375150" y="1701800"/>
          <p14:tracePt t="61252" x="4445000" y="1682750"/>
          <p14:tracePt t="61267" x="4476750" y="1676400"/>
          <p14:tracePt t="61268" x="4514850" y="1670050"/>
          <p14:tracePt t="61284" x="4572000" y="1663700"/>
          <p14:tracePt t="61300" x="4641850" y="1663700"/>
          <p14:tracePt t="61317" x="4730750" y="1670050"/>
          <p14:tracePt t="61334" x="4838700" y="1682750"/>
          <p14:tracePt t="61350" x="4940300" y="1701800"/>
          <p14:tracePt t="61367" x="5130800" y="1714500"/>
          <p14:tracePt t="61384" x="5226050" y="1714500"/>
          <p14:tracePt t="61401" x="5257800" y="1714500"/>
          <p14:tracePt t="61407" x="5270500" y="1714500"/>
          <p14:tracePt t="61417" x="5283200" y="1708150"/>
          <p14:tracePt t="61434" x="5321300" y="1701800"/>
          <p14:tracePt t="61451" x="5353050" y="1701800"/>
          <p14:tracePt t="61467" x="5365750" y="1701800"/>
          <p14:tracePt t="61485" x="5372100" y="1701800"/>
          <p14:tracePt t="61535" x="5378450" y="1701800"/>
          <p14:tracePt t="61550" x="5397500" y="1701800"/>
          <p14:tracePt t="61570" x="5416550" y="1701800"/>
          <p14:tracePt t="61584" x="5448300" y="1701800"/>
          <p14:tracePt t="61600" x="5467350" y="1701800"/>
          <p14:tracePt t="61617" x="5492750" y="1701800"/>
          <p14:tracePt t="61635" x="5499100" y="1701800"/>
          <p14:tracePt t="61716" x="5492750" y="1701800"/>
          <p14:tracePt t="61723" x="5480050" y="1708150"/>
          <p14:tracePt t="61734" x="5461000" y="1714500"/>
          <p14:tracePt t="61751" x="5416550" y="1733550"/>
          <p14:tracePt t="61767" x="5365750" y="1758950"/>
          <p14:tracePt t="61784" x="5308600" y="1778000"/>
          <p14:tracePt t="61801" x="5238750" y="1784350"/>
          <p14:tracePt t="61817" x="5187950" y="1784350"/>
          <p14:tracePt t="61820" x="5162550" y="1784350"/>
          <p14:tracePt t="61834" x="5143500" y="1784350"/>
          <p14:tracePt t="61851" x="5067300" y="1771650"/>
          <p14:tracePt t="61868" x="4978400" y="1765300"/>
          <p14:tracePt t="61886" x="4883150" y="1758950"/>
          <p14:tracePt t="61901" x="4800600" y="1752600"/>
          <p14:tracePt t="61918" x="4762500" y="1752600"/>
          <p14:tracePt t="61934" x="4749800" y="1752600"/>
          <p14:tracePt t="61987" x="4743450" y="1752600"/>
          <p14:tracePt t="62001" x="4724400" y="1752600"/>
          <p14:tracePt t="62017" x="4679950" y="1771650"/>
          <p14:tracePt t="62034" x="4603750" y="1784350"/>
          <p14:tracePt t="62051" x="4565650" y="1790700"/>
          <p14:tracePt t="62068" x="4533900" y="1797050"/>
          <p14:tracePt t="62084" x="4527550" y="1797050"/>
          <p14:tracePt t="62123" x="4514850" y="1797050"/>
          <p14:tracePt t="62134" x="4502150" y="1803400"/>
          <p14:tracePt t="62151" x="4476750" y="1809750"/>
          <p14:tracePt t="62168" x="4438650" y="1809750"/>
          <p14:tracePt t="62185" x="4432300" y="1816100"/>
          <p14:tracePt t="62218" x="4445000" y="1816100"/>
          <p14:tracePt t="62237" x="4464050" y="1809750"/>
          <p14:tracePt t="62255" x="4495800" y="1803400"/>
          <p14:tracePt t="62268" x="4552950" y="1797050"/>
          <p14:tracePt t="62284" x="4603750" y="1790700"/>
          <p14:tracePt t="62303" x="4679950" y="1790700"/>
          <p14:tracePt t="62319" x="4724400" y="1790700"/>
          <p14:tracePt t="62334" x="4781550" y="1790700"/>
          <p14:tracePt t="62351" x="4806950" y="1790700"/>
          <p14:tracePt t="62368" x="4826000" y="1797050"/>
          <p14:tracePt t="62385" x="4838700" y="1797050"/>
          <p14:tracePt t="62401" x="4851400" y="1797050"/>
          <p14:tracePt t="62418" x="4870450" y="1797050"/>
          <p14:tracePt t="62420" x="4889500" y="1797050"/>
          <p14:tracePt t="62435" x="4908550" y="1797050"/>
          <p14:tracePt t="62437" x="4946650" y="1797050"/>
          <p14:tracePt t="62453" x="4972050" y="1797050"/>
          <p14:tracePt t="62468" x="4984750" y="1797050"/>
          <p14:tracePt t="62487" x="5003800" y="1797050"/>
          <p14:tracePt t="62607" x="5010150" y="1797050"/>
          <p14:tracePt t="62613" x="5010150" y="1803400"/>
          <p14:tracePt t="62625" x="5016500" y="1816100"/>
          <p14:tracePt t="62634" x="5029200" y="1822450"/>
          <p14:tracePt t="62652" x="5041900" y="1828800"/>
          <p14:tracePt t="62669" x="5054600" y="1828800"/>
          <p14:tracePt t="62687" x="5080000" y="1822450"/>
          <p14:tracePt t="62703" x="5118100" y="1803400"/>
          <p14:tracePt t="62720" x="5162550" y="1784350"/>
          <p14:tracePt t="62735" x="5200650" y="1765300"/>
          <p14:tracePt t="62752" x="5226050" y="1758950"/>
          <p14:tracePt t="62768" x="5226050" y="1752600"/>
          <p14:tracePt t="62785" x="5232400" y="1752600"/>
          <p14:tracePt t="62913" x="5232400" y="1758950"/>
          <p14:tracePt t="62957" x="5232400" y="1765300"/>
          <p14:tracePt t="62989" x="5226050" y="1771650"/>
          <p14:tracePt t="63002" x="5219700" y="1771650"/>
          <p14:tracePt t="63019" x="5213350" y="1778000"/>
          <p14:tracePt t="63052" x="5213350" y="1784350"/>
          <p14:tracePt t="63069" x="5226050" y="1803400"/>
          <p14:tracePt t="63085" x="5251450" y="1822450"/>
          <p14:tracePt t="63089" x="5257800" y="1828800"/>
          <p14:tracePt t="63102" x="5264150" y="1835150"/>
          <p14:tracePt t="63119" x="5276850" y="1841500"/>
          <p14:tracePt t="63136" x="5289550" y="1854200"/>
          <p14:tracePt t="63152" x="5289550" y="1860550"/>
          <p14:tracePt t="63169" x="5295900" y="1873250"/>
          <p14:tracePt t="63186" x="5302250" y="1879600"/>
          <p14:tracePt t="63224" x="5302250" y="1885950"/>
          <p14:tracePt t="63269" x="5308600" y="1879600"/>
          <p14:tracePt t="63286" x="5314950" y="1873250"/>
          <p14:tracePt t="63302" x="5334000" y="1835150"/>
          <p14:tracePt t="63319" x="5334000" y="1816100"/>
          <p14:tracePt t="63335" x="5334000" y="1784350"/>
          <p14:tracePt t="63353" x="5334000" y="1758950"/>
          <p14:tracePt t="63369" x="5334000" y="1739900"/>
          <p14:tracePt t="63384" x="5334000" y="1720850"/>
          <p14:tracePt t="63402" x="5334000" y="1708150"/>
          <p14:tracePt t="63454" x="5302250" y="1708150"/>
          <p14:tracePt t="63469" x="5251450" y="1695450"/>
          <p14:tracePt t="63485" x="5194300" y="1682750"/>
          <p14:tracePt t="63503" x="5143500" y="1663700"/>
          <p14:tracePt t="63519" x="5105400" y="1657350"/>
          <p14:tracePt t="63535" x="5080000" y="1651000"/>
          <p14:tracePt t="63552" x="5067300" y="1644650"/>
          <p14:tracePt t="63569" x="5048250" y="1638300"/>
          <p14:tracePt t="63586" x="5016500" y="1631950"/>
          <p14:tracePt t="63602" x="4978400" y="1631950"/>
          <p14:tracePt t="63619" x="4870450" y="1612900"/>
          <p14:tracePt t="63636" x="4800600" y="1600200"/>
          <p14:tracePt t="63652" x="4749800" y="1593850"/>
          <p14:tracePt t="63669" x="4718050" y="1593850"/>
          <p14:tracePt t="63685" x="4699000" y="1587500"/>
          <p14:tracePt t="63701" x="4686300" y="1587500"/>
          <p14:tracePt t="63719" x="4679950" y="1593850"/>
          <p14:tracePt t="63736" x="4673600" y="1600200"/>
          <p14:tracePt t="63752" x="4667250" y="1612900"/>
          <p14:tracePt t="63769" x="4660900" y="1612900"/>
          <p14:tracePt t="63819" x="4660900" y="1619250"/>
          <p14:tracePt t="63836" x="4660900" y="1631950"/>
          <p14:tracePt t="63853" x="4660900" y="1663700"/>
          <p14:tracePt t="63869" x="4660900" y="1682750"/>
          <p14:tracePt t="63886" x="4660900" y="1708150"/>
          <p14:tracePt t="63903" x="4660900" y="1720850"/>
          <p14:tracePt t="63919" x="4660900" y="1727200"/>
          <p14:tracePt t="63987" x="4686300" y="1746250"/>
          <p14:tracePt t="64003" x="4699000" y="1765300"/>
          <p14:tracePt t="64019" x="4762500" y="1803400"/>
          <p14:tracePt t="64036" x="4813300" y="1841500"/>
          <p14:tracePt t="64053" x="4826000" y="1854200"/>
          <p14:tracePt t="64069" x="4838700" y="1860550"/>
          <p14:tracePt t="64119" x="4851400" y="1860550"/>
          <p14:tracePt t="64136" x="4857750" y="1860550"/>
          <p14:tracePt t="64153" x="4883150" y="1860550"/>
          <p14:tracePt t="64169" x="4908550" y="1866900"/>
          <p14:tracePt t="64186" x="4933950" y="1866900"/>
          <p14:tracePt t="64203" x="4946650" y="1873250"/>
          <p14:tracePt t="64219" x="4959350" y="1873250"/>
          <p14:tracePt t="64237" x="4972050" y="1873250"/>
          <p14:tracePt t="64253" x="4991100" y="1873250"/>
          <p14:tracePt t="64270" x="5003800" y="1873250"/>
          <p14:tracePt t="64286" x="5010150" y="1873250"/>
          <p14:tracePt t="64304" x="5022850" y="1873250"/>
          <p14:tracePt t="64320" x="5035550" y="1873250"/>
          <p14:tracePt t="64336" x="5054600" y="1885950"/>
          <p14:tracePt t="64353" x="5080000" y="1898650"/>
          <p14:tracePt t="64372" x="5086350" y="1905000"/>
          <p14:tracePt t="64488" x="5086350" y="1911350"/>
          <p14:tracePt t="64494" x="5080000" y="1924050"/>
          <p14:tracePt t="64511" x="5067300" y="1936750"/>
          <p14:tracePt t="64536" x="5054600" y="1943100"/>
          <p14:tracePt t="64553" x="5041900" y="1943100"/>
          <p14:tracePt t="64570" x="5022850" y="1943100"/>
          <p14:tracePt t="64587" x="5010150" y="1936750"/>
          <p14:tracePt t="64603" x="4978400" y="1924050"/>
          <p14:tracePt t="64620" x="4940300" y="1905000"/>
          <p14:tracePt t="64637" x="4921250" y="1892300"/>
          <p14:tracePt t="64642" x="4895850" y="1885950"/>
          <p14:tracePt t="64652" x="4870450" y="1879600"/>
          <p14:tracePt t="64670" x="4838700" y="1866900"/>
          <p14:tracePt t="64687" x="4819650" y="1860550"/>
          <p14:tracePt t="64704" x="4787900" y="1847850"/>
          <p14:tracePt t="64720" x="4762500" y="1835150"/>
          <p14:tracePt t="64737" x="4749800" y="1828800"/>
          <p14:tracePt t="64753" x="4737100" y="1822450"/>
          <p14:tracePt t="64770" x="4718050" y="1822450"/>
          <p14:tracePt t="64787" x="4673600" y="1822450"/>
          <p14:tracePt t="64803" x="4610100" y="1835150"/>
          <p14:tracePt t="64820" x="4565650" y="1835150"/>
          <p14:tracePt t="64837" x="4527550" y="1835150"/>
          <p14:tracePt t="64853" x="4508500" y="1841500"/>
          <p14:tracePt t="64870" x="4502150" y="1841500"/>
          <p14:tracePt t="64887" x="4495800" y="1841500"/>
          <p14:tracePt t="64903" x="4464050" y="1860550"/>
          <p14:tracePt t="64920" x="4400550" y="1873250"/>
          <p14:tracePt t="64937" x="4337050" y="1892300"/>
          <p14:tracePt t="64939" x="4318000" y="1898650"/>
          <p14:tracePt t="64953" x="4311650" y="1898650"/>
          <p14:tracePt t="64970" x="4292600" y="1905000"/>
          <p14:tracePt t="65020" x="4318000" y="1930400"/>
          <p14:tracePt t="65040" x="4337050" y="1949450"/>
          <p14:tracePt t="65055" x="4356100" y="1968500"/>
          <p14:tracePt t="65070" x="4362450" y="1987550"/>
          <p14:tracePt t="65087" x="4368800" y="1993900"/>
          <p14:tracePt t="65104" x="4368800" y="2000250"/>
          <p14:tracePt t="65149" x="4375150" y="2000250"/>
          <p14:tracePt t="65157" x="4394200" y="2000250"/>
          <p14:tracePt t="65170" x="4413250" y="2006600"/>
          <p14:tracePt t="65187" x="4514850" y="2019300"/>
          <p14:tracePt t="65204" x="4559300" y="2019300"/>
          <p14:tracePt t="65220" x="4584700" y="2019300"/>
          <p14:tracePt t="65237" x="4603750" y="2019300"/>
          <p14:tracePt t="65254" x="4610100" y="2012950"/>
          <p14:tracePt t="65270" x="4616450" y="2006600"/>
          <p14:tracePt t="65287" x="4629150" y="2000250"/>
          <p14:tracePt t="65303" x="4660900" y="1993900"/>
          <p14:tracePt t="65320" x="4711700" y="1993900"/>
          <p14:tracePt t="65337" x="4794250" y="1993900"/>
          <p14:tracePt t="65354" x="4838700" y="1993900"/>
          <p14:tracePt t="65371" x="4883150" y="1993900"/>
          <p14:tracePt t="65387" x="4908550" y="1993900"/>
          <p14:tracePt t="65404" x="4927600" y="1987550"/>
          <p14:tracePt t="65421" x="4933950" y="1987550"/>
          <p14:tracePt t="65438" x="4940300" y="1987550"/>
          <p14:tracePt t="65580" x="4940300" y="1981200"/>
          <p14:tracePt t="65597" x="4940300" y="1974850"/>
          <p14:tracePt t="65676" x="4940300" y="1968500"/>
          <p14:tracePt t="65685" x="4940300" y="1962150"/>
          <p14:tracePt t="65694" x="4933950" y="1955800"/>
          <p14:tracePt t="65712" x="4927600" y="1949450"/>
          <p14:tracePt t="65721" x="4921250" y="1943100"/>
          <p14:tracePt t="65737" x="4914900" y="1936750"/>
          <p14:tracePt t="65754" x="4914900" y="1930400"/>
          <p14:tracePt t="65805" x="4908550" y="1930400"/>
          <p14:tracePt t="65821" x="4908550" y="1936750"/>
          <p14:tracePt t="65838" x="4902200" y="1936750"/>
          <p14:tracePt t="65934" x="4902200" y="1930400"/>
          <p14:tracePt t="65942" x="4902200" y="1917700"/>
          <p14:tracePt t="65955" x="4902200" y="1911350"/>
          <p14:tracePt t="65971" x="4902200" y="1898650"/>
          <p14:tracePt t="65988" x="4895850" y="1892300"/>
          <p14:tracePt t="66004" x="4895850" y="1885950"/>
          <p14:tracePt t="66038" x="4895850" y="1879600"/>
          <p14:tracePt t="66055" x="4895850" y="1873250"/>
          <p14:tracePt t="66113" x="4883150" y="1873250"/>
          <p14:tracePt t="66121" x="4870450" y="1873250"/>
          <p14:tracePt t="66140" x="4845050" y="1879600"/>
          <p14:tracePt t="66154" x="4826000" y="1879600"/>
          <p14:tracePt t="66188" x="4838700" y="1879600"/>
          <p14:tracePt t="66205" x="4851400" y="1879600"/>
          <p14:tracePt t="66221" x="4870450" y="1879600"/>
          <p14:tracePt t="66325" x="4876800" y="1879600"/>
          <p14:tracePt t="66351" x="4883150" y="1879600"/>
          <p14:tracePt t="66467" x="4889500" y="1879600"/>
          <p14:tracePt t="66489" x="4889500" y="1873250"/>
          <p14:tracePt t="66507" x="4908550" y="1866900"/>
          <p14:tracePt t="66521" x="4927600" y="1860550"/>
          <p14:tracePt t="66522" x="4940300" y="1854200"/>
          <p14:tracePt t="66540" x="4978400" y="1835150"/>
          <p14:tracePt t="66555" x="5003800" y="1822450"/>
          <p14:tracePt t="66572" x="5016500" y="1803400"/>
          <p14:tracePt t="66588" x="5016500" y="1790700"/>
          <p14:tracePt t="66605" x="5016500" y="1771650"/>
          <p14:tracePt t="66622" x="5010150" y="1765300"/>
          <p14:tracePt t="66638" x="5003800" y="1758950"/>
          <p14:tracePt t="66656" x="4991100" y="1752600"/>
          <p14:tracePt t="66658" x="4984750" y="1752600"/>
          <p14:tracePt t="66671" x="4978400" y="1752600"/>
          <p14:tracePt t="66688" x="4972050" y="1752600"/>
          <p14:tracePt t="66705" x="4953000" y="1752600"/>
          <p14:tracePt t="66707" x="4946650" y="1752600"/>
          <p14:tracePt t="66724" x="4921250" y="1752600"/>
          <p14:tracePt t="66738" x="4889500" y="1752600"/>
          <p14:tracePt t="66755" x="4838700" y="1752600"/>
          <p14:tracePt t="66772" x="4800600" y="1746250"/>
          <p14:tracePt t="66790" x="4787900" y="1746250"/>
          <p14:tracePt t="66805" x="4775200" y="1746250"/>
          <p14:tracePt t="66821" x="4743450" y="1758950"/>
          <p14:tracePt t="66839" x="4699000" y="1771650"/>
          <p14:tracePt t="66855" x="4660900" y="1778000"/>
          <p14:tracePt t="66872" x="4654550" y="1784350"/>
          <p14:tracePt t="66930" x="4660900" y="1790700"/>
          <p14:tracePt t="66938" x="4667250" y="1797050"/>
          <p14:tracePt t="66954" x="4692650" y="1816100"/>
          <p14:tracePt t="66972" x="4718050" y="1841500"/>
          <p14:tracePt t="66989" x="4768850" y="1873250"/>
          <p14:tracePt t="67005" x="4806950" y="1892300"/>
          <p14:tracePt t="67022" x="4864100" y="1905000"/>
          <p14:tracePt t="67039" x="4914900" y="1911350"/>
          <p14:tracePt t="67055" x="4984750" y="1911350"/>
          <p14:tracePt t="67072" x="5035550" y="1911350"/>
          <p14:tracePt t="67089" x="5099050" y="1917700"/>
          <p14:tracePt t="67106" x="5232400" y="1943100"/>
          <p14:tracePt t="67122" x="5302250" y="1949450"/>
          <p14:tracePt t="67140" x="5397500" y="1955800"/>
          <p14:tracePt t="67155" x="5473700" y="1955800"/>
          <p14:tracePt t="67174" x="5511800" y="1943100"/>
          <p14:tracePt t="67189" x="5524500" y="1936750"/>
          <p14:tracePt t="67205" x="5537200" y="1936750"/>
          <p14:tracePt t="67222" x="5543550" y="1936750"/>
          <p14:tracePt t="67255" x="5549900" y="1936750"/>
          <p14:tracePt t="67387" x="5556250" y="1936750"/>
          <p14:tracePt t="67470" x="5556250" y="1943100"/>
          <p14:tracePt t="67476" x="5549900" y="1943100"/>
          <p14:tracePt t="67501" x="5543550" y="1943100"/>
          <p14:tracePt t="67523" x="5530850" y="1943100"/>
          <p14:tracePt t="67539" x="5518150" y="1943100"/>
          <p14:tracePt t="67557" x="5499100" y="1936750"/>
          <p14:tracePt t="67572" x="5492750" y="1930400"/>
          <p14:tracePt t="67589" x="5473700" y="1911350"/>
          <p14:tracePt t="67606" x="5461000" y="1898650"/>
          <p14:tracePt t="67625" x="5454650" y="1892300"/>
          <p14:tracePt t="67642" x="5448300" y="1885950"/>
          <p14:tracePt t="67658" x="5441950" y="1885950"/>
          <p14:tracePt t="67672" x="5429250" y="1879600"/>
          <p14:tracePt t="67689" x="5403850" y="1879600"/>
          <p14:tracePt t="67706" x="5372100" y="1879600"/>
          <p14:tracePt t="67723" x="5340350" y="1879600"/>
          <p14:tracePt t="67739" x="5270500" y="1879600"/>
          <p14:tracePt t="67756" x="5187950" y="1885950"/>
          <p14:tracePt t="67772" x="5086350" y="1885950"/>
          <p14:tracePt t="67789" x="4940300" y="1879600"/>
          <p14:tracePt t="67807" x="4819650" y="1866900"/>
          <p14:tracePt t="67822" x="4781550" y="1860550"/>
          <p14:tracePt t="67840" x="4775200" y="1854200"/>
          <p14:tracePt t="67884" x="4768850" y="1854200"/>
          <p14:tracePt t="67893" x="4768850" y="1860550"/>
          <p14:tracePt t="67906" x="4756150" y="1866900"/>
          <p14:tracePt t="67923" x="4737100" y="1885950"/>
          <p14:tracePt t="67939" x="4724400" y="1905000"/>
          <p14:tracePt t="67956" x="4711700" y="1943100"/>
          <p14:tracePt t="67972" x="4724400" y="1981200"/>
          <p14:tracePt t="67989" x="4762500" y="2012950"/>
          <p14:tracePt t="68006" x="4800600" y="2038350"/>
          <p14:tracePt t="68023" x="4845050" y="2070100"/>
          <p14:tracePt t="68039" x="4883150" y="2082800"/>
          <p14:tracePt t="68056" x="4927600" y="2089150"/>
          <p14:tracePt t="68072" x="4997450" y="2089150"/>
          <p14:tracePt t="68089" x="5137150" y="2063750"/>
          <p14:tracePt t="68106" x="5295900" y="2032000"/>
          <p14:tracePt t="68123" x="5505450" y="1993900"/>
          <p14:tracePt t="68139" x="5613400" y="1974850"/>
          <p14:tracePt t="68156" x="5670550" y="1962150"/>
          <p14:tracePt t="68158" x="5689600" y="1955800"/>
          <p14:tracePt t="68173" x="5695950" y="1955800"/>
          <p14:tracePt t="68176" x="5702300" y="1949450"/>
          <p14:tracePt t="68211" x="5702300" y="1943100"/>
          <p14:tracePt t="68337" x="5702300" y="1949450"/>
          <p14:tracePt t="68344" x="5695950" y="1949450"/>
          <p14:tracePt t="68357" x="5683250" y="1955800"/>
          <p14:tracePt t="68373" x="5676900" y="1955800"/>
          <p14:tracePt t="68473" x="5670550" y="1955800"/>
          <p14:tracePt t="68481" x="5664200" y="1955800"/>
          <p14:tracePt t="68490" x="5657850" y="1955800"/>
          <p14:tracePt t="68506" x="5645150" y="1949450"/>
          <p14:tracePt t="68522" x="5632450" y="1943100"/>
          <p14:tracePt t="68540" x="5626100" y="1936750"/>
          <p14:tracePt t="68556" x="5619750" y="1936750"/>
          <p14:tracePt t="68590" x="5613400" y="1936750"/>
          <p14:tracePt t="68686" x="5613400" y="1930400"/>
          <p14:tracePt t="68702" x="5607050" y="1930400"/>
          <p14:tracePt t="68717" x="5600700" y="1930400"/>
          <p14:tracePt t="68745" x="5594350" y="1930400"/>
          <p14:tracePt t="68758" x="5588000" y="1930400"/>
          <p14:tracePt t="68791" x="5581650" y="1930400"/>
          <p14:tracePt t="68807" x="5575300" y="1930400"/>
          <p14:tracePt t="68823" x="5568950" y="1930400"/>
          <p14:tracePt t="68840" x="5562600" y="1936750"/>
          <p14:tracePt t="68857" x="5556250" y="1936750"/>
          <p14:tracePt t="68910" x="5549900" y="1936750"/>
          <p14:tracePt t="68997" x="5543550" y="1936750"/>
          <p14:tracePt t="69005" x="5537200" y="1936750"/>
          <p14:tracePt t="69013" x="5524500" y="1936750"/>
          <p14:tracePt t="69024" x="5518150" y="1936750"/>
          <p14:tracePt t="69057" x="5505450" y="1936750"/>
          <p14:tracePt t="69074" x="5480050" y="1936750"/>
          <p14:tracePt t="69090" x="5441950" y="1936750"/>
          <p14:tracePt t="69109" x="5378450" y="1936750"/>
          <p14:tracePt t="69125" x="5334000" y="1936750"/>
          <p14:tracePt t="69142" x="5321300" y="1936750"/>
          <p14:tracePt t="69157" x="5314950" y="1936750"/>
          <p14:tracePt t="69243" x="5308600" y="1936750"/>
          <p14:tracePt t="69257" x="5302250" y="1930400"/>
          <p14:tracePt t="69291" x="5295900" y="1930400"/>
          <p14:tracePt t="69538" x="5289550" y="1930400"/>
          <p14:tracePt t="69545" x="5283200" y="1930400"/>
          <p14:tracePt t="69558" x="5276850" y="1924050"/>
          <p14:tracePt t="69576" x="5238750" y="1924050"/>
          <p14:tracePt t="69590" x="5219700" y="1924050"/>
          <p14:tracePt t="69592" x="5213350" y="1924050"/>
          <p14:tracePt t="69609" x="5194300" y="1924050"/>
          <p14:tracePt t="69839" x="5187950" y="1924050"/>
          <p14:tracePt t="69854" x="5175250" y="1930400"/>
          <p14:tracePt t="69875" x="5143500" y="1930400"/>
          <p14:tracePt t="69891" x="5092700" y="1911350"/>
          <p14:tracePt t="69908" x="5080000" y="1905000"/>
          <p14:tracePt t="74543" x="5086350" y="1898650"/>
          <p14:tracePt t="74550" x="5092700" y="1892300"/>
          <p14:tracePt t="74562" x="5111750" y="1885950"/>
          <p14:tracePt t="74578" x="5137150" y="1879600"/>
          <p14:tracePt t="74595" x="5143500" y="1879600"/>
          <p14:tracePt t="74612" x="5143500" y="1892300"/>
          <p14:tracePt t="74629" x="5149850" y="1917700"/>
          <p14:tracePt t="74645" x="5168900" y="1949450"/>
          <p14:tracePt t="74663" x="5207000" y="1987550"/>
          <p14:tracePt t="74678" x="5232400" y="2019300"/>
          <p14:tracePt t="74695" x="5213350" y="2057400"/>
          <p14:tracePt t="74711" x="5118100" y="2082800"/>
          <p14:tracePt t="74729" x="4959350" y="2082800"/>
          <p14:tracePt t="74745" x="4775200" y="2070100"/>
          <p14:tracePt t="74762" x="4610100" y="2051050"/>
          <p14:tracePt t="74778" x="4495800" y="2032000"/>
          <p14:tracePt t="74794" x="4438650" y="2019300"/>
          <p14:tracePt t="74829" x="4432300" y="2019300"/>
          <p14:tracePt t="74846" x="4419600" y="2025650"/>
          <p14:tracePt t="74862" x="4375150" y="2038350"/>
          <p14:tracePt t="74878" x="4330700" y="2038350"/>
          <p14:tracePt t="74895" x="4318000" y="2038350"/>
          <p14:tracePt t="74912" x="4324350" y="2038350"/>
          <p14:tracePt t="74928" x="4349750" y="2038350"/>
          <p14:tracePt t="74945" x="4419600" y="2038350"/>
          <p14:tracePt t="74962" x="4521200" y="2038350"/>
          <p14:tracePt t="74979" x="4603750" y="2044700"/>
          <p14:tracePt t="74995" x="4686300" y="2070100"/>
          <p14:tracePt t="75012" x="4762500" y="2089150"/>
          <p14:tracePt t="75028" x="4806950" y="2101850"/>
          <p14:tracePt t="75044" x="4870450" y="2101850"/>
          <p14:tracePt t="75062" x="4927600" y="2101850"/>
          <p14:tracePt t="75078" x="5016500" y="2095500"/>
          <p14:tracePt t="75095" x="5086350" y="2089150"/>
          <p14:tracePt t="75112" x="5162550" y="2089150"/>
          <p14:tracePt t="75129" x="5207000" y="2101850"/>
          <p14:tracePt t="75145" x="5232400" y="2108200"/>
          <p14:tracePt t="75162" x="5270500" y="2108200"/>
          <p14:tracePt t="75179" x="5302250" y="2108200"/>
          <p14:tracePt t="75196" x="5340350" y="2095500"/>
          <p14:tracePt t="75213" x="5372100" y="2076450"/>
          <p14:tracePt t="75229" x="5397500" y="2051050"/>
          <p14:tracePt t="75248" x="5403850" y="2038350"/>
          <p14:tracePt t="75262" x="5410200" y="2038350"/>
          <p14:tracePt t="75368" x="5410200" y="2032000"/>
          <p14:tracePt t="75401" x="5403850" y="2032000"/>
          <p14:tracePt t="75412" x="5391150" y="2032000"/>
          <p14:tracePt t="75429" x="5340350" y="2032000"/>
          <p14:tracePt t="75450" x="5289550" y="2032000"/>
          <p14:tracePt t="75466" x="5257800" y="2038350"/>
          <p14:tracePt t="75479" x="5238750" y="2044700"/>
          <p14:tracePt t="75496" x="5226050" y="2044700"/>
          <p14:tracePt t="75512" x="5213350" y="2044700"/>
          <p14:tracePt t="75529" x="5207000" y="2051050"/>
          <p14:tracePt t="75545" x="5194300" y="2057400"/>
          <p14:tracePt t="75564" x="5175250" y="2070100"/>
          <p14:tracePt t="75579" x="5168900" y="2082800"/>
          <p14:tracePt t="75596" x="5162550" y="2082800"/>
          <p14:tracePt t="75612" x="5156200" y="2095500"/>
          <p14:tracePt t="75630" x="5143500" y="2101850"/>
          <p14:tracePt t="75646" x="5130800" y="2114550"/>
          <p14:tracePt t="75662" x="5124450" y="2120900"/>
          <p14:tracePt t="75665" x="5118100" y="2120900"/>
          <p14:tracePt t="75697" x="5111750" y="2127250"/>
          <p14:tracePt t="75716" x="5105400" y="2133600"/>
          <p14:tracePt t="75730" x="5086350" y="2133600"/>
          <p14:tracePt t="75746" x="5086350" y="2139950"/>
          <p14:tracePt t="75810" x="5086350" y="2146300"/>
          <p14:tracePt t="75826" x="5080000" y="2152650"/>
          <p14:tracePt t="75916" x="5080000" y="2165350"/>
          <p14:tracePt t="75929" x="5080000" y="2171700"/>
          <p14:tracePt t="75946" x="5086350" y="2190750"/>
          <p14:tracePt t="75965" x="5086350" y="2241550"/>
          <p14:tracePt t="75981" x="5080000" y="2273300"/>
          <p14:tracePt t="75996" x="5073650" y="2292350"/>
          <p14:tracePt t="76013" x="5073650" y="2298700"/>
          <p14:tracePt t="76108" x="5080000" y="2298700"/>
          <p14:tracePt t="76117" x="5086350" y="2298700"/>
          <p14:tracePt t="76141" x="5092700" y="2298700"/>
          <p14:tracePt t="76157" x="5099050" y="2298700"/>
          <p14:tracePt t="76173" x="5105400" y="2298700"/>
          <p14:tracePt t="76190" x="5111750" y="2298700"/>
          <p14:tracePt t="76198" x="5111750" y="2292350"/>
          <p14:tracePt t="76213" x="5118100" y="2292350"/>
          <p14:tracePt t="76246" x="5124450" y="2286000"/>
          <p14:tracePt t="76279" x="5130800" y="2286000"/>
          <p14:tracePt t="76296" x="5143500" y="2286000"/>
          <p14:tracePt t="76298" x="5149850" y="2286000"/>
          <p14:tracePt t="76313" x="5156200" y="2286000"/>
          <p14:tracePt t="76330" x="5175250" y="2279650"/>
          <p14:tracePt t="76346" x="5194300" y="2273300"/>
          <p14:tracePt t="76363" x="5207000" y="2273300"/>
          <p14:tracePt t="76382" x="5213350" y="2266950"/>
          <p14:tracePt t="76396" x="5219700" y="2266950"/>
          <p14:tracePt t="76413" x="5232400" y="2273300"/>
          <p14:tracePt t="76430" x="5251450" y="2279650"/>
          <p14:tracePt t="76448" x="5270500" y="2286000"/>
          <p14:tracePt t="76463" x="5289550" y="2286000"/>
          <p14:tracePt t="76479" x="5295900" y="2286000"/>
          <p14:tracePt t="76497" x="5334000" y="2286000"/>
          <p14:tracePt t="76513" x="5378450" y="2273300"/>
          <p14:tracePt t="76530" x="5422900" y="2260600"/>
          <p14:tracePt t="76549" x="5448300" y="2247900"/>
          <p14:tracePt t="76563" x="5448300" y="2241550"/>
          <p14:tracePt t="76580" x="5454650" y="2241550"/>
          <p14:tracePt t="76669" x="5454650" y="2228850"/>
          <p14:tracePt t="76679" x="5454650" y="2209800"/>
          <p14:tracePt t="76697" x="5454650" y="2171700"/>
          <p14:tracePt t="76712" x="5454650" y="2139950"/>
          <p14:tracePt t="76731" x="5441950" y="2108200"/>
          <p14:tracePt t="76747" x="5435600" y="2101850"/>
          <p14:tracePt t="76764" x="5422900" y="2089150"/>
          <p14:tracePt t="76780" x="5410200" y="2089150"/>
          <p14:tracePt t="76796" x="5397500" y="2082800"/>
          <p14:tracePt t="76813" x="5372100" y="2076450"/>
          <p14:tracePt t="76830" x="5359400" y="2070100"/>
          <p14:tracePt t="76847" x="5314950" y="2057400"/>
          <p14:tracePt t="76863" x="5295900" y="2051050"/>
          <p14:tracePt t="76880" x="5283200" y="2044700"/>
          <p14:tracePt t="76897" x="5264150" y="2044700"/>
          <p14:tracePt t="76914" x="5251450" y="2044700"/>
          <p14:tracePt t="76931" x="5238750" y="2038350"/>
          <p14:tracePt t="76947" x="5226050" y="2038350"/>
          <p14:tracePt t="76963" x="5207000" y="2038350"/>
          <p14:tracePt t="76980" x="5175250" y="2038350"/>
          <p14:tracePt t="76997" x="5156200" y="2044700"/>
          <p14:tracePt t="77013" x="5149850" y="2051050"/>
          <p14:tracePt t="77179" x="5156200" y="2051050"/>
          <p14:tracePt t="77205" x="5156200" y="2057400"/>
          <p14:tracePt t="77308" x="5143500" y="2057400"/>
          <p14:tracePt t="77330" x="5130800" y="2057400"/>
          <p14:tracePt t="77332" x="5124450" y="2057400"/>
          <p14:tracePt t="77364" x="5118100" y="2057400"/>
          <p14:tracePt t="77381" x="5092700" y="2057400"/>
          <p14:tracePt t="77397" x="5010150" y="2063750"/>
          <p14:tracePt t="77414" x="4908550" y="2063750"/>
          <p14:tracePt t="77431" x="4800600" y="2063750"/>
          <p14:tracePt t="77448" x="4737100" y="2063750"/>
          <p14:tracePt t="77464" x="4718050" y="2063750"/>
          <p14:tracePt t="77480" x="4711700" y="2063750"/>
          <p14:tracePt t="77497" x="4692650" y="2057400"/>
          <p14:tracePt t="77514" x="4635500" y="2057400"/>
          <p14:tracePt t="77531" x="4552950" y="2063750"/>
          <p14:tracePt t="77548" x="4394200" y="2095500"/>
          <p14:tracePt t="77551" x="4337050" y="2114550"/>
          <p14:tracePt t="77564" x="4292600" y="2127250"/>
          <p14:tracePt t="77581" x="4171950" y="2190750"/>
          <p14:tracePt t="77598" x="4152900" y="2209800"/>
          <p14:tracePt t="77616" x="4146550" y="2228850"/>
          <p14:tracePt t="77634" x="4133850" y="2254250"/>
          <p14:tracePt t="77650" x="4102100" y="2273300"/>
          <p14:tracePt t="77667" x="4025900" y="2273300"/>
          <p14:tracePt t="77681" x="3854450" y="2260600"/>
          <p14:tracePt t="77698" x="3708400" y="2247900"/>
          <p14:tracePt t="77714" x="3600450" y="2235200"/>
          <p14:tracePt t="77731" x="3549650" y="2222500"/>
          <p14:tracePt t="77749" x="3556000" y="2222500"/>
          <p14:tracePt t="77764" x="3587750" y="2222500"/>
          <p14:tracePt t="77784" x="3733800" y="2235200"/>
          <p14:tracePt t="77799" x="3810000" y="2247900"/>
          <p14:tracePt t="77814" x="3898900" y="2273300"/>
          <p14:tracePt t="77831" x="3917950" y="2292350"/>
          <p14:tracePt t="77850" x="3930650" y="2311400"/>
          <p14:tracePt t="77864" x="3937000" y="2324100"/>
          <p14:tracePt t="77881" x="3937000" y="2330450"/>
          <p14:tracePt t="77898" x="3949700" y="2330450"/>
          <p14:tracePt t="77914" x="3962400" y="2336800"/>
          <p14:tracePt t="77931" x="3994150" y="2343150"/>
          <p14:tracePt t="77948" x="4006850" y="2343150"/>
          <p14:tracePt t="77964" x="4006850" y="2349500"/>
          <p14:tracePt t="78026" x="4013200" y="2349500"/>
          <p14:tracePt t="78051" x="4025900" y="2336800"/>
          <p14:tracePt t="78334" x="4025900" y="2330450"/>
          <p14:tracePt t="78345" x="4025900" y="2324100"/>
          <p14:tracePt t="78353" x="4025900" y="2317750"/>
          <p14:tracePt t="78366" x="4032250" y="2311400"/>
          <p14:tracePt t="78385" x="4038600" y="2298700"/>
          <p14:tracePt t="78422" x="4044950" y="2298700"/>
          <p14:tracePt t="78465" x="4044950" y="2292350"/>
          <p14:tracePt t="78481" x="4051300" y="2292350"/>
          <p14:tracePt t="78500" x="4051300" y="2286000"/>
          <p14:tracePt t="78560" x="4057650" y="2286000"/>
          <p14:tracePt t="78676" x="4057650" y="2292350"/>
          <p14:tracePt t="78682" x="4057650" y="2305050"/>
          <p14:tracePt t="78699" x="4051300" y="2317750"/>
          <p14:tracePt t="78715" x="4044950" y="2336800"/>
          <p14:tracePt t="78732" x="4038600" y="2349500"/>
          <p14:tracePt t="78748" x="4038600" y="2355850"/>
          <p14:tracePt t="78765" x="4032250" y="2355850"/>
          <p14:tracePt t="78824" x="4032250" y="2362200"/>
          <p14:tracePt t="78846" x="4025900" y="2374900"/>
          <p14:tracePt t="78852" x="4025900" y="2381250"/>
          <p14:tracePt t="78865" x="4025900" y="2387600"/>
          <p14:tracePt t="78881" x="4019550" y="2393950"/>
          <p14:tracePt t="79015" x="4019550" y="2400300"/>
          <p14:tracePt t="79341" x="4025900" y="2400300"/>
          <p14:tracePt t="79374" x="4025900" y="2393950"/>
          <p14:tracePt t="79456" x="4025900" y="2400300"/>
          <p14:tracePt t="79466" x="4019550" y="2400300"/>
          <p14:tracePt t="79483" x="4013200" y="2400300"/>
          <p14:tracePt t="79500" x="4013200" y="2406650"/>
          <p14:tracePt t="79627" x="4006850" y="2406650"/>
          <p14:tracePt t="79655" x="3987800" y="2413000"/>
          <p14:tracePt t="79666" x="3962400" y="2419350"/>
          <p14:tracePt t="79682" x="3924300" y="2425700"/>
          <p14:tracePt t="79699" x="3917950" y="2425700"/>
          <p14:tracePt t="79732" x="3917950" y="2413000"/>
          <p14:tracePt t="79749" x="4006850" y="2387600"/>
          <p14:tracePt t="79766" x="4070350" y="2393950"/>
          <p14:tracePt t="79782" x="4102100" y="2413000"/>
          <p14:tracePt t="79799" x="4121150" y="2413000"/>
          <p14:tracePt t="79816" x="4140200" y="2413000"/>
          <p14:tracePt t="79832" x="4159250" y="2419350"/>
          <p14:tracePt t="79849" x="4165600" y="2425700"/>
          <p14:tracePt t="79866" x="4184650" y="2432050"/>
          <p14:tracePt t="79883" x="4222750" y="2444750"/>
          <p14:tracePt t="79899" x="4273550" y="2444750"/>
          <p14:tracePt t="79915" x="4356100" y="2444750"/>
          <p14:tracePt t="79933" x="4425950" y="2444750"/>
          <p14:tracePt t="79949" x="4502150" y="2432050"/>
          <p14:tracePt t="79966" x="4540250" y="2419350"/>
          <p14:tracePt t="79986" x="4616450" y="2413000"/>
          <p14:tracePt t="80000" x="4654550" y="2413000"/>
          <p14:tracePt t="80016" x="4756150" y="2419350"/>
          <p14:tracePt t="80035" x="4800600" y="2419350"/>
          <p14:tracePt t="80050" x="4826000" y="2413000"/>
          <p14:tracePt t="80066" x="4845050" y="2406650"/>
          <p14:tracePt t="80083" x="4857750" y="2406650"/>
          <p14:tracePt t="80099" x="4864100" y="2400300"/>
          <p14:tracePt t="80116" x="4876800" y="2400300"/>
          <p14:tracePt t="80133" x="4889500" y="2393950"/>
          <p14:tracePt t="80149" x="4895850" y="2387600"/>
          <p14:tracePt t="80166" x="4908550" y="2387600"/>
          <p14:tracePt t="80260" x="4914900" y="2374900"/>
          <p14:tracePt t="80283" x="4921250" y="2362200"/>
          <p14:tracePt t="80300" x="4921250" y="2355850"/>
          <p14:tracePt t="80316" x="4927600" y="2355850"/>
          <p14:tracePt t="80333" x="4927600" y="2349500"/>
          <p14:tracePt t="80443" x="4927600" y="2343150"/>
          <p14:tracePt t="80461" x="4927600" y="2336800"/>
          <p14:tracePt t="80477" x="4921250" y="2336800"/>
          <p14:tracePt t="80485" x="4921250" y="2330450"/>
          <p14:tracePt t="80498" x="4914900" y="2330450"/>
          <p14:tracePt t="80517" x="4908550" y="2324100"/>
          <p14:tracePt t="80533" x="4895850" y="2324100"/>
          <p14:tracePt t="80550" x="4883150" y="2324100"/>
          <p14:tracePt t="80566" x="4864100" y="2330450"/>
          <p14:tracePt t="80582" x="4845050" y="2343150"/>
          <p14:tracePt t="80600" x="4826000" y="2349500"/>
          <p14:tracePt t="80616" x="4806950" y="2368550"/>
          <p14:tracePt t="80634" x="4775200" y="2381250"/>
          <p14:tracePt t="80651" x="4749800" y="2393950"/>
          <p14:tracePt t="80656" x="4737100" y="2400300"/>
          <p14:tracePt t="80676" x="4724400" y="2406650"/>
          <p14:tracePt t="80726" x="4711700" y="2413000"/>
          <p14:tracePt t="80735" x="4705350" y="2419350"/>
          <p14:tracePt t="80750" x="4699000" y="2425700"/>
          <p14:tracePt t="80767" x="4692650" y="2425700"/>
          <p14:tracePt t="80908" x="4692650" y="2419350"/>
          <p14:tracePt t="80919" x="4699000" y="2413000"/>
          <p14:tracePt t="80933" x="4705350" y="2413000"/>
          <p14:tracePt t="80950" x="4711700" y="2406650"/>
          <p14:tracePt t="80967" x="4724400" y="2400300"/>
          <p14:tracePt t="80984" x="4730750" y="2387600"/>
          <p14:tracePt t="81000" x="4737100" y="2387600"/>
          <p14:tracePt t="81138" x="4737100" y="2393950"/>
          <p14:tracePt t="81227" x="4743450" y="2393950"/>
          <p14:tracePt t="81272" x="4743450" y="2387600"/>
          <p14:tracePt t="81295" x="4749800" y="2381250"/>
          <p14:tracePt t="81311" x="4749800" y="2374900"/>
          <p14:tracePt t="81334" x="4743450" y="2374900"/>
          <p14:tracePt t="81350" x="4718050" y="2387600"/>
          <p14:tracePt t="81367" x="4660900" y="2406650"/>
          <p14:tracePt t="81384" x="4610100" y="2425700"/>
          <p14:tracePt t="81401" x="4565650" y="2432050"/>
          <p14:tracePt t="81417" x="4527550" y="2438400"/>
          <p14:tracePt t="81467" x="4514850" y="2438400"/>
          <p14:tracePt t="81484" x="4457700" y="2463800"/>
          <p14:tracePt t="81503" x="4394200" y="2476500"/>
          <p14:tracePt t="81521" x="4337050" y="2495550"/>
          <p14:tracePt t="81536" x="4273550" y="2508250"/>
          <p14:tracePt t="81551" x="4241800" y="2514600"/>
          <p14:tracePt t="81567" x="4229100" y="2520950"/>
          <p14:tracePt t="81584" x="4222750" y="2533650"/>
          <p14:tracePt t="81601" x="4222750" y="2559050"/>
          <p14:tracePt t="81617" x="4216400" y="2590800"/>
          <p14:tracePt t="81635" x="4210050" y="2616200"/>
          <p14:tracePt t="81637" x="4203700" y="2628900"/>
          <p14:tracePt t="81667" x="4203700" y="2660650"/>
          <p14:tracePt t="81676" x="4203700" y="2667000"/>
          <p14:tracePt t="81733" x="4210050" y="2667000"/>
          <p14:tracePt t="81749" x="4229100" y="2673350"/>
          <p14:tracePt t="81767" x="4267200" y="2698750"/>
          <p14:tracePt t="81784" x="4305300" y="2724150"/>
          <p14:tracePt t="81801" x="4343400" y="2730500"/>
          <p14:tracePt t="81818" x="4362450" y="2730500"/>
          <p14:tracePt t="81834" x="4381500" y="2724150"/>
          <p14:tracePt t="81851" x="4394200" y="2711450"/>
          <p14:tracePt t="81868" x="4406900" y="2698750"/>
          <p14:tracePt t="81884" x="4419600" y="2692400"/>
          <p14:tracePt t="81902" x="4457700" y="2686050"/>
          <p14:tracePt t="81918" x="4502150" y="2705100"/>
          <p14:tracePt t="81934" x="4527550" y="2717800"/>
          <p14:tracePt t="81951" x="4552950" y="2724150"/>
          <p14:tracePt t="81968" x="4565650" y="2724150"/>
          <p14:tracePt t="81984" x="4578350" y="2724150"/>
          <p14:tracePt t="82001" x="4597400" y="2711450"/>
          <p14:tracePt t="82018" x="4616450" y="2698750"/>
          <p14:tracePt t="82034" x="4635500" y="2686050"/>
          <p14:tracePt t="82051" x="4648200" y="2686050"/>
          <p14:tracePt t="82335" x="4654550" y="2686050"/>
          <p14:tracePt t="82343" x="4660900" y="2686050"/>
          <p14:tracePt t="82352" x="4660900" y="2679700"/>
          <p14:tracePt t="82369" x="4667250" y="2679700"/>
          <p14:tracePt t="82402" x="4673600" y="2673350"/>
          <p14:tracePt t="82419" x="4692650" y="2660650"/>
          <p14:tracePt t="82435" x="4737100" y="2647950"/>
          <p14:tracePt t="82453" x="4781550" y="2622550"/>
          <p14:tracePt t="82468" x="4800600" y="2609850"/>
          <p14:tracePt t="82485" x="4806950" y="2597150"/>
          <p14:tracePt t="82518" x="4800600" y="2590800"/>
          <p14:tracePt t="82535" x="4794250" y="2590800"/>
          <p14:tracePt t="82573" x="4806950" y="2590800"/>
          <p14:tracePt t="82590" x="4870450" y="2603500"/>
          <p14:tracePt t="82601" x="4921250" y="2616200"/>
          <p14:tracePt t="82619" x="5041900" y="2673350"/>
          <p14:tracePt t="82621" x="5092700" y="2705100"/>
          <p14:tracePt t="82635" x="5118100" y="2724150"/>
          <p14:tracePt t="82638" x="5130800" y="2736850"/>
          <p14:tracePt t="82655" x="5137150" y="2755900"/>
          <p14:tracePt t="82685" x="5143500" y="2755900"/>
          <p14:tracePt t="82702" x="5175250" y="2755900"/>
          <p14:tracePt t="82718" x="5238750" y="2755900"/>
          <p14:tracePt t="82735" x="5365750" y="2762250"/>
          <p14:tracePt t="82751" x="5511800" y="2781300"/>
          <p14:tracePt t="82769" x="5708650" y="2806700"/>
          <p14:tracePt t="82785" x="5810250" y="2825750"/>
          <p14:tracePt t="82802" x="5822950" y="2832100"/>
          <p14:tracePt t="82818" x="5816600" y="2832100"/>
          <p14:tracePt t="82874" x="5816600" y="2838450"/>
          <p14:tracePt t="82908" x="5822950" y="2838450"/>
          <p14:tracePt t="82919" x="5822950" y="2832100"/>
          <p14:tracePt t="83185" x="5816600" y="2832100"/>
          <p14:tracePt t="83194" x="5810250" y="2832100"/>
          <p14:tracePt t="83202" x="5784850" y="2825750"/>
          <p14:tracePt t="83219" x="5727700" y="2825750"/>
          <p14:tracePt t="83236" x="5638800" y="2832100"/>
          <p14:tracePt t="83252" x="5556250" y="2851150"/>
          <p14:tracePt t="83269" x="5473700" y="2870200"/>
          <p14:tracePt t="83285" x="5403850" y="2895600"/>
          <p14:tracePt t="83303" x="5365750" y="2908300"/>
          <p14:tracePt t="83304" x="5346700" y="2908300"/>
          <p14:tracePt t="83319" x="5327650" y="2908300"/>
          <p14:tracePt t="83336" x="5232400" y="2908300"/>
          <p14:tracePt t="83352" x="5124450" y="2908300"/>
          <p14:tracePt t="83355" x="5086350" y="2908300"/>
          <p14:tracePt t="83369" x="5054600" y="2908300"/>
          <p14:tracePt t="83372" x="5029200" y="2908300"/>
          <p14:tracePt t="83385" x="5003800" y="2914650"/>
          <p14:tracePt t="83387" x="4997450" y="2914650"/>
          <p14:tracePt t="83713" x="5016500" y="2914650"/>
          <p14:tracePt t="83719" x="5041900" y="2908300"/>
          <p14:tracePt t="83737" x="5175250" y="2889250"/>
          <p14:tracePt t="83753" x="5372100" y="2882900"/>
          <p14:tracePt t="83769" x="5549900" y="2876550"/>
          <p14:tracePt t="83786" x="5695950" y="2863850"/>
          <p14:tracePt t="83803" x="5784850" y="2857500"/>
          <p14:tracePt t="83820" x="5816600" y="2857500"/>
          <p14:tracePt t="83837" x="5816600" y="2851150"/>
          <p14:tracePt t="84319" x="5816600" y="2844800"/>
          <p14:tracePt t="84325" x="5816600" y="2838450"/>
          <p14:tracePt t="84360" x="5816600" y="2832100"/>
          <p14:tracePt t="84382" x="5816600" y="2825750"/>
          <p14:tracePt t="84427" x="5816600" y="2819400"/>
          <p14:tracePt t="84447" x="5822950" y="2819400"/>
          <p14:tracePt t="84457" x="5822950" y="2813050"/>
          <p14:tracePt t="84471" x="5829300" y="2806700"/>
          <p14:tracePt t="84867" x="5822950" y="2806700"/>
          <p14:tracePt t="84874" x="5816600" y="2806700"/>
          <p14:tracePt t="84887" x="5810250" y="2806700"/>
          <p14:tracePt t="84904" x="5791200" y="2813050"/>
          <p14:tracePt t="84920" x="5784850" y="2813050"/>
          <p14:tracePt t="84937" x="5772150" y="2819400"/>
          <p14:tracePt t="85015" x="5765800" y="2819400"/>
          <p14:tracePt t="85075" x="5765800" y="2813050"/>
          <p14:tracePt t="85091" x="5765800" y="2806700"/>
          <p14:tracePt t="85249" x="5759450" y="2806700"/>
          <p14:tracePt t="85256" x="5759450" y="2800350"/>
          <p14:tracePt t="85271" x="5753100" y="2794000"/>
          <p14:tracePt t="85288" x="5740400" y="2787650"/>
          <p14:tracePt t="85304" x="5727700" y="2781300"/>
          <p14:tracePt t="85321" x="5715000" y="2774950"/>
          <p14:tracePt t="85337" x="5689600" y="2768600"/>
          <p14:tracePt t="85354" x="5676900" y="2768600"/>
          <p14:tracePt t="85370" x="5664200" y="2762250"/>
          <p14:tracePt t="85387" x="5645150" y="2762250"/>
          <p14:tracePt t="85404" x="5568950" y="2762250"/>
          <p14:tracePt t="85421" x="5448300" y="2774950"/>
          <p14:tracePt t="85438" x="5372100" y="2774950"/>
          <p14:tracePt t="85440" x="5340350" y="2774950"/>
          <p14:tracePt t="85457" x="5308600" y="2768600"/>
          <p14:tracePt t="85471" x="5302250" y="2768600"/>
          <p14:tracePt t="85487" x="5295900" y="2762250"/>
          <p14:tracePt t="85881" x="5289550" y="2762250"/>
          <p14:tracePt t="85898" x="5283200" y="2768600"/>
          <p14:tracePt t="85923" x="5276850" y="2768600"/>
          <p14:tracePt t="86045" x="5276850" y="2762250"/>
          <p14:tracePt t="86199" x="5283200" y="2762250"/>
          <p14:tracePt t="86209" x="5289550" y="2762250"/>
          <p14:tracePt t="86221" x="5321300" y="2768600"/>
          <p14:tracePt t="86240" x="5346700" y="2768600"/>
          <p14:tracePt t="86257" x="5365750" y="2768600"/>
          <p14:tracePt t="86271" x="5384800" y="2768600"/>
          <p14:tracePt t="86288" x="5422900" y="2768600"/>
          <p14:tracePt t="86305" x="5461000" y="2762250"/>
          <p14:tracePt t="86325" x="5480050" y="2762250"/>
          <p14:tracePt t="86338" x="5499100" y="2755900"/>
          <p14:tracePt t="86355" x="5518150" y="2755900"/>
          <p14:tracePt t="86539" x="5530850" y="2755900"/>
          <p14:tracePt t="86545" x="5537200" y="2755900"/>
          <p14:tracePt t="86555" x="5556250" y="2749550"/>
          <p14:tracePt t="86572" x="5607050" y="2743200"/>
          <p14:tracePt t="86588" x="5638800" y="2736850"/>
          <p14:tracePt t="86606" x="5670550" y="2730500"/>
          <p14:tracePt t="86622" x="5683250" y="2724150"/>
          <p14:tracePt t="86639" x="5689600" y="2724150"/>
          <p14:tracePt t="86716" x="5683250" y="2724150"/>
          <p14:tracePt t="86723" x="5676900" y="2724150"/>
          <p14:tracePt t="86739" x="5676900" y="2730500"/>
          <p14:tracePt t="86755" x="5670550" y="2730500"/>
          <p14:tracePt t="86772" x="5670550" y="2736850"/>
          <p14:tracePt t="86788" x="5664200" y="2736850"/>
          <p14:tracePt t="86990" x="5664200" y="2743200"/>
          <p14:tracePt t="87005" x="5657850" y="2749550"/>
          <p14:tracePt t="87022" x="5651500" y="2749550"/>
          <p14:tracePt t="87537" x="5651500" y="2743200"/>
          <p14:tracePt t="87545" x="5651500" y="2736850"/>
          <p14:tracePt t="87674" x="5651500" y="2743200"/>
          <p14:tracePt t="87688" x="5651500" y="2749550"/>
          <p14:tracePt t="87751" x="5657850" y="2743200"/>
          <p14:tracePt t="87757" x="5664200" y="2736850"/>
          <p14:tracePt t="87766" x="5670550" y="2736850"/>
          <p14:tracePt t="87788" x="5689600" y="2717800"/>
          <p14:tracePt t="87806" x="5727700" y="2705100"/>
          <p14:tracePt t="87822" x="5734050" y="2705100"/>
          <p14:tracePt t="87839" x="5740400" y="2705100"/>
          <p14:tracePt t="87857" x="5746750" y="2711450"/>
          <p14:tracePt t="87874" x="5746750" y="2730500"/>
          <p14:tracePt t="87891" x="5746750" y="2743200"/>
          <p14:tracePt t="87905" x="5753100" y="2743200"/>
          <p14:tracePt t="87938" x="5759450" y="2749550"/>
          <p14:tracePt t="87955" x="5765800" y="2749550"/>
          <p14:tracePt t="87972" x="5765800" y="2743200"/>
          <p14:tracePt t="88010" x="5765800" y="2736850"/>
          <p14:tracePt t="88022" x="5759450" y="2730500"/>
          <p14:tracePt t="88038" x="5746750" y="2724150"/>
          <p14:tracePt t="88060" x="5727700" y="2717800"/>
          <p14:tracePt t="88072" x="5721350" y="2711450"/>
          <p14:tracePt t="88089" x="5715000" y="2711450"/>
          <p14:tracePt t="88106" x="5708650" y="2705100"/>
          <p14:tracePt t="88139" x="5702300" y="2705100"/>
          <p14:tracePt t="88161" x="5695950" y="2698750"/>
          <p14:tracePt t="88174" x="5695950" y="2692400"/>
          <p14:tracePt t="88193" x="5689600" y="2686050"/>
          <p14:tracePt t="88206" x="5683250" y="2686050"/>
          <p14:tracePt t="88309" x="5676900" y="2686050"/>
          <p14:tracePt t="88323" x="5670550" y="2686050"/>
          <p14:tracePt t="88340" x="5657850" y="2692400"/>
          <p14:tracePt t="88356" x="5632450" y="2698750"/>
          <p14:tracePt t="88372" x="5600700" y="2711450"/>
          <p14:tracePt t="88391" x="5524500" y="2736850"/>
          <p14:tracePt t="88406" x="5480050" y="2755900"/>
          <p14:tracePt t="88423" x="5441950" y="2774950"/>
          <p14:tracePt t="88440" x="5403850" y="2787650"/>
          <p14:tracePt t="88457" x="5340350" y="2794000"/>
          <p14:tracePt t="88473" x="5314950" y="2794000"/>
          <p14:tracePt t="88490" x="5302250" y="2781300"/>
          <p14:tracePt t="88507" x="5289550" y="2768600"/>
          <p14:tracePt t="88529" x="5238750" y="2749550"/>
          <p14:tracePt t="88540" x="5181600" y="2736850"/>
          <p14:tracePt t="88556" x="5099050" y="2724150"/>
          <p14:tracePt t="88574" x="5022850" y="2711450"/>
          <p14:tracePt t="88592" x="4946650" y="2698750"/>
          <p14:tracePt t="88606" x="4933950" y="2698750"/>
          <p14:tracePt t="88623" x="4933950" y="2692400"/>
          <p14:tracePt t="88696" x="4933950" y="2698750"/>
          <p14:tracePt t="88701" x="4933950" y="2705100"/>
          <p14:tracePt t="88718" x="4933950" y="2724150"/>
          <p14:tracePt t="88724" x="4933950" y="2730500"/>
          <p14:tracePt t="88740" x="4921250" y="2755900"/>
          <p14:tracePt t="88757" x="4914900" y="2774950"/>
          <p14:tracePt t="88778" x="4902200" y="2787650"/>
          <p14:tracePt t="88791" x="4889500" y="2800350"/>
          <p14:tracePt t="88807" x="4870450" y="2806700"/>
          <p14:tracePt t="88823" x="4857750" y="2806700"/>
          <p14:tracePt t="88840" x="4832350" y="2806700"/>
          <p14:tracePt t="88857" x="4743450" y="2806700"/>
          <p14:tracePt t="88873" x="4603750" y="2806700"/>
          <p14:tracePt t="88890" x="4464050" y="2806700"/>
          <p14:tracePt t="88907" x="4343400" y="2813050"/>
          <p14:tracePt t="88924" x="4279900" y="2813050"/>
          <p14:tracePt t="88940" x="4260850" y="2825750"/>
          <p14:tracePt t="88957" x="4260850" y="2838450"/>
          <p14:tracePt t="88974" x="4260850" y="2844800"/>
          <p14:tracePt t="88992" x="4286250" y="2863850"/>
          <p14:tracePt t="89007" x="4311650" y="2882900"/>
          <p14:tracePt t="89024" x="4343400" y="2914650"/>
          <p14:tracePt t="89041" x="4362450" y="2946400"/>
          <p14:tracePt t="89058" x="4368800" y="2971800"/>
          <p14:tracePt t="89074" x="4324350" y="3016250"/>
          <p14:tracePt t="89094" x="4260850" y="3035300"/>
          <p14:tracePt t="89107" x="4210050" y="3035300"/>
          <p14:tracePt t="89124" x="4146550" y="3022600"/>
          <p14:tracePt t="89140" x="4070350" y="2997200"/>
          <p14:tracePt t="89157" x="4057650" y="2997200"/>
          <p14:tracePt t="89415" x="4070350" y="2997200"/>
          <p14:tracePt t="89423" x="4083050" y="2997200"/>
          <p14:tracePt t="89443" x="4159250" y="3003550"/>
          <p14:tracePt t="89458" x="4235450" y="3009900"/>
          <p14:tracePt t="89474" x="4343400" y="3016250"/>
          <p14:tracePt t="89491" x="4470400" y="3035300"/>
          <p14:tracePt t="89507" x="4591050" y="3054350"/>
          <p14:tracePt t="89510" x="4641850" y="3067050"/>
          <p14:tracePt t="89526" x="4762500" y="3079750"/>
          <p14:tracePt t="89541" x="4806950" y="3086100"/>
          <p14:tracePt t="89557" x="4914900" y="3079750"/>
          <p14:tracePt t="89574" x="4946650" y="3067050"/>
          <p14:tracePt t="89590" x="4953000" y="3060700"/>
          <p14:tracePt t="89895" x="4953000" y="3054350"/>
          <p14:tracePt t="89903" x="4953000" y="3048000"/>
          <p14:tracePt t="89920" x="4959350" y="3041650"/>
          <p14:tracePt t="89927" x="4959350" y="3035300"/>
          <p14:tracePt t="89941" x="4959350" y="3028950"/>
          <p14:tracePt t="89958" x="4959350" y="3022600"/>
          <p14:tracePt t="90201" x="4953000" y="3022600"/>
          <p14:tracePt t="90261" x="4946650" y="3022600"/>
          <p14:tracePt t="90277" x="4940300" y="3016250"/>
          <p14:tracePt t="90284" x="4927600" y="3016250"/>
          <p14:tracePt t="90301" x="4921250" y="3016250"/>
          <p14:tracePt t="90317" x="4927600" y="3016250"/>
          <p14:tracePt t="90325" x="4940300" y="3022600"/>
          <p14:tracePt t="90341" x="4991100" y="3060700"/>
          <p14:tracePt t="90358" x="5054600" y="3092450"/>
          <p14:tracePt t="90375" x="5168900" y="3117850"/>
          <p14:tracePt t="90391" x="5346700" y="3136900"/>
          <p14:tracePt t="90408" x="5524500" y="3162300"/>
          <p14:tracePt t="90425" x="5753100" y="3187700"/>
          <p14:tracePt t="90441" x="5943600" y="3206750"/>
          <p14:tracePt t="90458" x="6165850" y="3238500"/>
          <p14:tracePt t="90475" x="6375400" y="3276600"/>
          <p14:tracePt t="90491" x="6584950" y="3321050"/>
          <p14:tracePt t="90508" x="6781800" y="3346450"/>
          <p14:tracePt t="90510" x="6959600" y="3359150"/>
          <p14:tracePt t="90525" x="7086600" y="3365500"/>
          <p14:tracePt t="90527" x="7219950" y="3378200"/>
          <p14:tracePt t="90541" x="7346950" y="3390900"/>
          <p14:tracePt t="90543" x="7531100" y="3416300"/>
          <p14:tracePt t="90559" x="7658100" y="3435350"/>
          <p14:tracePt t="90562" x="7778750" y="3454400"/>
          <p14:tracePt t="90576" x="8077200" y="3517900"/>
          <p14:tracePt t="90602" x="8407400" y="3581400"/>
          <p14:tracePt t="90608" x="8483600" y="3600450"/>
          <p14:tracePt t="90624" x="8604250" y="3632200"/>
          <p14:tracePt t="90640" x="8712200" y="3657600"/>
          <p14:tracePt t="90657" x="8794750" y="3683000"/>
          <p14:tracePt t="90674" x="8832850" y="3695700"/>
          <p14:tracePt t="90757" x="8832850" y="3702050"/>
          <p14:tracePt t="90765" x="8832850" y="3714750"/>
          <p14:tracePt t="90780" x="8839200" y="3771900"/>
          <p14:tracePt t="90791" x="8858250" y="3835400"/>
          <p14:tracePt t="90808" x="8883650" y="3981450"/>
          <p14:tracePt t="90825" x="8921750" y="4133850"/>
          <p14:tracePt t="90842" x="8966200" y="4267200"/>
          <p14:tracePt t="90859" x="9023350" y="4406900"/>
          <p14:tracePt t="90875" x="9061450" y="4521200"/>
          <p14:tracePt t="90877" x="9074150" y="4572000"/>
          <p14:tracePt t="90892" x="9061450" y="4622800"/>
          <p14:tracePt t="90908" x="9010650" y="4641850"/>
          <p14:tracePt t="90966" x="8985250" y="4629150"/>
          <p14:tracePt t="91095" x="8966200" y="4629150"/>
          <p14:tracePt t="91103" x="8934450" y="4629150"/>
          <p14:tracePt t="91119" x="8890000" y="4629150"/>
          <p14:tracePt t="91142" x="8921750" y="4622800"/>
          <p14:tracePt t="91159" x="9061450" y="4660900"/>
          <p14:tracePt t="91176" x="9163050" y="4679950"/>
          <p14:tracePt t="91192" x="9220200" y="4679950"/>
          <p14:tracePt t="91209" x="9245600" y="4654550"/>
          <p14:tracePt t="91225" x="9315450" y="4616450"/>
          <p14:tracePt t="91245" x="9417050" y="4584700"/>
          <p14:tracePt t="91261" x="9544050" y="4565650"/>
          <p14:tracePt t="91274" x="9702800" y="4565650"/>
          <p14:tracePt t="91292" x="9867900" y="4578350"/>
          <p14:tracePt t="91309" x="10026650" y="4597400"/>
          <p14:tracePt t="91326" x="10179050" y="4597400"/>
          <p14:tracePt t="91342" x="10306050" y="4578350"/>
          <p14:tracePt t="91359" x="10414000" y="4533900"/>
          <p14:tracePt t="91360" x="10445750" y="4508500"/>
          <p14:tracePt t="91376" x="10477500" y="4483100"/>
          <p14:tracePt t="91378" x="10509250" y="4457700"/>
          <p14:tracePt t="91394" x="10598150" y="4387850"/>
          <p14:tracePt t="91409" x="10725150" y="4305300"/>
          <p14:tracePt t="91425" x="10839450" y="4241800"/>
          <p14:tracePt t="91442" x="10966450" y="4165600"/>
          <p14:tracePt t="91462" x="11055350" y="4070350"/>
          <p14:tracePt t="91476" x="11106150" y="3975100"/>
          <p14:tracePt t="91492" x="11137900" y="3841750"/>
          <p14:tracePt t="91509" x="11156950" y="3695700"/>
          <p14:tracePt t="91526" x="11169650" y="3581400"/>
          <p14:tracePt t="91542" x="11182350" y="3448050"/>
          <p14:tracePt t="91559" x="11182350" y="3340100"/>
          <p14:tracePt t="91576" x="11118850" y="3238500"/>
          <p14:tracePt t="91592" x="11004550" y="3149600"/>
          <p14:tracePt t="91610" x="10807700" y="3073400"/>
          <p14:tracePt t="91627" x="10642600" y="3041650"/>
          <p14:tracePt t="91643" x="10471150" y="3009900"/>
          <p14:tracePt t="91664" x="10350500" y="2984500"/>
          <p14:tracePt t="91676" x="10223500" y="2971800"/>
          <p14:tracePt t="91693" x="10109200" y="2965450"/>
          <p14:tracePt t="91710" x="9937750" y="2978150"/>
          <p14:tracePt t="91726" x="9747250" y="3016250"/>
          <p14:tracePt t="91742" x="9588500" y="3060700"/>
          <p14:tracePt t="91759" x="9448800" y="3130550"/>
          <p14:tracePt t="91777" x="9359900" y="3219450"/>
          <p14:tracePt t="91795" x="9328150" y="3302000"/>
          <p14:tracePt t="91809" x="9321800" y="3422650"/>
          <p14:tracePt t="91826" x="9359900" y="3587750"/>
          <p14:tracePt t="91843" x="9442450" y="3765550"/>
          <p14:tracePt t="91860" x="9639300" y="4089400"/>
          <p14:tracePt t="91876" x="9709150" y="4184650"/>
          <p14:tracePt t="91892" x="9886950" y="4394200"/>
          <p14:tracePt t="91909" x="10033000" y="4540250"/>
          <p14:tracePt t="91926" x="10166350" y="4648200"/>
          <p14:tracePt t="91942" x="10299700" y="4730750"/>
          <p14:tracePt t="91959" x="10407650" y="4781550"/>
          <p14:tracePt t="91975" x="10496550" y="4813300"/>
          <p14:tracePt t="91993" x="10617200" y="4832350"/>
          <p14:tracePt t="92009" x="10756900" y="4832350"/>
          <p14:tracePt t="92026" x="10864850" y="4794250"/>
          <p14:tracePt t="92029" x="10934700" y="4749800"/>
          <p14:tracePt t="92043" x="11004550" y="4686300"/>
          <p14:tracePt t="92060" x="11125200" y="4508500"/>
          <p14:tracePt t="92062" x="11150600" y="4445000"/>
          <p14:tracePt t="92076" x="11188700" y="4343400"/>
          <p14:tracePt t="92078" x="11214100" y="4241800"/>
          <p14:tracePt t="92093" x="11271250" y="4038600"/>
          <p14:tracePt t="92110" x="11315700" y="3892550"/>
          <p14:tracePt t="92127" x="11353800" y="3759200"/>
          <p14:tracePt t="92143" x="11379200" y="3644900"/>
          <p14:tracePt t="92159" x="11391900" y="3549650"/>
          <p14:tracePt t="92177" x="11372850" y="3409950"/>
          <p14:tracePt t="92193" x="11290300" y="3238500"/>
          <p14:tracePt t="92210" x="11169650" y="3086100"/>
          <p14:tracePt t="92226" x="11004550" y="2927350"/>
          <p14:tracePt t="92243" x="10864850" y="2787650"/>
          <p14:tracePt t="92260" x="10775950" y="2692400"/>
          <p14:tracePt t="92276" x="10693400" y="2628900"/>
          <p14:tracePt t="92293" x="10617200" y="2616200"/>
          <p14:tracePt t="92308" x="10598150" y="2622550"/>
          <p14:tracePt t="92327" x="10477500" y="2673350"/>
          <p14:tracePt t="92343" x="10115550" y="2781300"/>
          <p14:tracePt t="92361" x="9766300" y="2863850"/>
          <p14:tracePt t="92377" x="9404350" y="2952750"/>
          <p14:tracePt t="92394" x="9194800" y="3067050"/>
          <p14:tracePt t="92410" x="9175750" y="3213100"/>
          <p14:tracePt t="92426" x="9283700" y="3365500"/>
          <p14:tracePt t="92443" x="9423400" y="3517900"/>
          <p14:tracePt t="92460" x="9569450" y="3676650"/>
          <p14:tracePt t="92476" x="9721850" y="3835400"/>
          <p14:tracePt t="92493" x="9867900" y="3987800"/>
          <p14:tracePt t="92497" x="9937750" y="4051300"/>
          <p14:tracePt t="92514" x="10058400" y="4140200"/>
          <p14:tracePt t="92527" x="10102850" y="4165600"/>
          <p14:tracePt t="92543" x="10147300" y="4178300"/>
          <p14:tracePt t="92577" x="10153650" y="4146550"/>
          <p14:tracePt t="92594" x="10160000" y="4102100"/>
          <p14:tracePt t="92611" x="10160000" y="4051300"/>
          <p14:tracePt t="92627" x="10160000" y="4019550"/>
          <p14:tracePt t="100755" x="10153650" y="4019550"/>
          <p14:tracePt t="100761" x="10147300" y="4013200"/>
          <p14:tracePt t="100785" x="9912350" y="3790950"/>
          <p14:tracePt t="100801" x="9626600" y="3568700"/>
          <p14:tracePt t="100817" x="9309100" y="3409950"/>
          <p14:tracePt t="100834" x="9029700" y="3340100"/>
          <p14:tracePt t="100850" x="8851900" y="3302000"/>
          <p14:tracePt t="100867" x="8737600" y="3276600"/>
          <p14:tracePt t="100883" x="8705850" y="3276600"/>
          <p14:tracePt t="100900" x="8693150" y="3270250"/>
          <p14:tracePt t="100917" x="8572500" y="3238500"/>
          <p14:tracePt t="100933" x="8337550" y="3162300"/>
          <p14:tracePt t="100950" x="8032750" y="3098800"/>
          <p14:tracePt t="100967" x="7702550" y="3073400"/>
          <p14:tracePt t="100984" x="7366000" y="3086100"/>
          <p14:tracePt t="101001" x="7073900" y="3111500"/>
          <p14:tracePt t="101020" x="6826250" y="3124200"/>
          <p14:tracePt t="101034" x="6800850" y="3124200"/>
          <p14:tracePt t="101051" x="6673850" y="3117850"/>
          <p14:tracePt t="101067" x="6527800" y="3105150"/>
          <p14:tracePt t="101083" x="6254750" y="3105150"/>
          <p14:tracePt t="101100" x="5911850" y="3143250"/>
          <p14:tracePt t="101116" x="5473700" y="3232150"/>
          <p14:tracePt t="101134" x="5130800" y="3289300"/>
          <p14:tracePt t="101150" x="4940300" y="3302000"/>
          <p14:tracePt t="101168" x="4857750" y="3282950"/>
          <p14:tracePt t="101184" x="4794250" y="3251200"/>
          <p14:tracePt t="101200" x="4730750" y="3219450"/>
          <p14:tracePt t="101217" x="4591050" y="3187700"/>
          <p14:tracePt t="101234" x="4419600" y="3162300"/>
          <p14:tracePt t="101251" x="4311650" y="3149600"/>
          <p14:tracePt t="101267" x="4279900" y="3136900"/>
          <p14:tracePt t="101284" x="4305300" y="3130550"/>
          <p14:tracePt t="101301" x="4305300" y="3143250"/>
          <p14:tracePt t="101317" x="4267200" y="3175000"/>
          <p14:tracePt t="101334" x="4191000" y="3206750"/>
          <p14:tracePt t="101353" x="4083050" y="3225800"/>
          <p14:tracePt t="101367" x="3937000" y="3225800"/>
          <p14:tracePt t="101383" x="3810000" y="3206750"/>
          <p14:tracePt t="101399" x="3790950" y="3187700"/>
          <p14:tracePt t="101418" x="3816350" y="3149600"/>
          <p14:tracePt t="101434" x="3898900" y="3111500"/>
          <p14:tracePt t="101436" x="3956050" y="3098800"/>
          <p14:tracePt t="101451" x="4025900" y="3092450"/>
          <p14:tracePt t="101468" x="4146550" y="3111500"/>
          <p14:tracePt t="101484" x="4146550" y="3124200"/>
          <p14:tracePt t="101501" x="4108450" y="3149600"/>
          <p14:tracePt t="101519" x="4095750" y="3149600"/>
          <p14:tracePt t="101534" x="4089400" y="3155950"/>
          <p14:tracePt t="101584" x="4108450" y="3155950"/>
          <p14:tracePt t="101601" x="4178300" y="3155950"/>
          <p14:tracePt t="101618" x="4292600" y="3162300"/>
          <p14:tracePt t="101634" x="4394200" y="3162300"/>
          <p14:tracePt t="101651" x="4451350" y="3162300"/>
          <p14:tracePt t="101667" x="4483100" y="3168650"/>
          <p14:tracePt t="101684" x="4521200" y="3168650"/>
          <p14:tracePt t="101687" x="4546600" y="3175000"/>
          <p14:tracePt t="101700" x="4584700" y="3181350"/>
          <p14:tracePt t="101701" x="4629150" y="3194050"/>
          <p14:tracePt t="101716" x="4673600" y="3200400"/>
          <p14:tracePt t="101717" x="4718050" y="3206750"/>
          <p14:tracePt t="101734" x="4749800" y="3219450"/>
          <p14:tracePt t="101736" x="4775200" y="3225800"/>
          <p14:tracePt t="101751" x="4794250" y="3232150"/>
          <p14:tracePt t="101768" x="4819650" y="3244850"/>
          <p14:tracePt t="101818" x="4826000" y="3244850"/>
          <p14:tracePt t="101834" x="4845050" y="3225800"/>
          <p14:tracePt t="101851" x="4895850" y="3194050"/>
          <p14:tracePt t="101868" x="4902200" y="3181350"/>
          <p14:tracePt t="101886" x="4953000" y="3136900"/>
          <p14:tracePt t="101901" x="4972050" y="3098800"/>
          <p14:tracePt t="101918" x="4997450" y="3067050"/>
          <p14:tracePt t="101934" x="5016500" y="3041650"/>
          <p14:tracePt t="101951" x="5029200" y="3016250"/>
          <p14:tracePt t="101969" x="5035550" y="2990850"/>
          <p14:tracePt t="101984" x="5041900" y="2978150"/>
          <p14:tracePt t="102001" x="5054600" y="2959100"/>
          <p14:tracePt t="102018" x="5060950" y="2946400"/>
          <p14:tracePt t="102035" x="5060950" y="2933700"/>
          <p14:tracePt t="102051" x="5054600" y="2921000"/>
          <p14:tracePt t="102068" x="5035550" y="2901950"/>
          <p14:tracePt t="102085" x="5010150" y="2870200"/>
          <p14:tracePt t="102101" x="4997450" y="2838450"/>
          <p14:tracePt t="102118" x="4978400" y="2806700"/>
          <p14:tracePt t="102134" x="4965700" y="2794000"/>
          <p14:tracePt t="102151" x="4953000" y="2774950"/>
          <p14:tracePt t="102168" x="4921250" y="2755900"/>
          <p14:tracePt t="102185" x="4895850" y="2743200"/>
          <p14:tracePt t="102201" x="4864100" y="2730500"/>
          <p14:tracePt t="102218" x="4838700" y="2724150"/>
          <p14:tracePt t="102234" x="4762500" y="2724150"/>
          <p14:tracePt t="102251" x="4635500" y="2724150"/>
          <p14:tracePt t="102268" x="4521200" y="2705100"/>
          <p14:tracePt t="102285" x="4381500" y="2673350"/>
          <p14:tracePt t="102302" x="4311650" y="2654300"/>
          <p14:tracePt t="102306" x="4286250" y="2635250"/>
          <p14:tracePt t="102321" x="4260850" y="2616200"/>
          <p14:tracePt t="102357" x="4254500" y="2616200"/>
          <p14:tracePt t="102369" x="4248150" y="2622550"/>
          <p14:tracePt t="102385" x="4203700" y="2654300"/>
          <p14:tracePt t="102401" x="4140200" y="2692400"/>
          <p14:tracePt t="102420" x="4044950" y="2768600"/>
          <p14:tracePt t="102435" x="4032250" y="2781300"/>
          <p14:tracePt t="102453" x="4000500" y="2825750"/>
          <p14:tracePt t="102468" x="4006850" y="2838450"/>
          <p14:tracePt t="102486" x="4064000" y="2876550"/>
          <p14:tracePt t="102504" x="4159250" y="2914650"/>
          <p14:tracePt t="102519" x="4298950" y="2978150"/>
          <p14:tracePt t="102535" x="4425950" y="3048000"/>
          <p14:tracePt t="102551" x="4495800" y="3111500"/>
          <p14:tracePt t="102568" x="4521200" y="3149600"/>
          <p14:tracePt t="102585" x="4540250" y="3181350"/>
          <p14:tracePt t="102601" x="4546600" y="3187700"/>
          <p14:tracePt t="102635" x="4565650" y="3187700"/>
          <p14:tracePt t="102652" x="4635500" y="3181350"/>
          <p14:tracePt t="102669" x="4718050" y="3168650"/>
          <p14:tracePt t="102671" x="4749800" y="3162300"/>
          <p14:tracePt t="102685" x="4775200" y="3155950"/>
          <p14:tracePt t="102687" x="4800600" y="3149600"/>
          <p14:tracePt t="102702" x="4819650" y="3136900"/>
          <p14:tracePt t="102703" x="4826000" y="3136900"/>
          <p14:tracePt t="102720" x="4838700" y="3130550"/>
          <p14:tracePt t="102735" x="4838700" y="3124200"/>
          <p14:tracePt t="102769" x="4845050" y="3117850"/>
          <p14:tracePt t="102785" x="4857750" y="3111500"/>
          <p14:tracePt t="102802" x="4870450" y="3098800"/>
          <p14:tracePt t="102818" x="4889500" y="3086100"/>
          <p14:tracePt t="102835" x="4895850" y="3086100"/>
          <p14:tracePt t="102913" x="4895850" y="3079750"/>
          <p14:tracePt t="102929" x="4895850" y="3073400"/>
          <p14:tracePt t="102945" x="4902200" y="3067050"/>
          <p14:tracePt t="102976" x="4902200" y="3060700"/>
          <p14:tracePt t="103095" x="4908550" y="3060700"/>
          <p14:tracePt t="103120" x="4908550" y="3054350"/>
          <p14:tracePt t="103136" x="4908550" y="3048000"/>
          <p14:tracePt t="103152" x="4902200" y="3041650"/>
          <p14:tracePt t="103169" x="4902200" y="3028950"/>
          <p14:tracePt t="103186" x="4902200" y="3022600"/>
          <p14:tracePt t="103202" x="4902200" y="3016250"/>
          <p14:tracePt t="103219" x="4895850" y="3009900"/>
          <p14:tracePt t="103236" x="4889500" y="3003550"/>
          <p14:tracePt t="103239" x="4883150" y="2997200"/>
          <p14:tracePt t="103255" x="4876800" y="2984500"/>
          <p14:tracePt t="103269" x="4876800" y="2978150"/>
          <p14:tracePt t="103286" x="4876800" y="2959100"/>
          <p14:tracePt t="103336" x="4857750" y="2959100"/>
          <p14:tracePt t="103352" x="4845050" y="2959100"/>
          <p14:tracePt t="103369" x="4806950" y="2959100"/>
          <p14:tracePt t="103385" x="4775200" y="2959100"/>
          <p14:tracePt t="103403" x="4756150" y="2952750"/>
          <p14:tracePt t="103418" x="4743450" y="2946400"/>
          <p14:tracePt t="103436" x="4724400" y="2927350"/>
          <p14:tracePt t="103452" x="4705350" y="2889250"/>
          <p14:tracePt t="103469" x="4679950" y="2857500"/>
          <p14:tracePt t="103486" x="4660900" y="2832100"/>
          <p14:tracePt t="103502" x="4641850" y="2806700"/>
          <p14:tracePt t="103520" x="4603750" y="2794000"/>
          <p14:tracePt t="103536" x="4565650" y="2781300"/>
          <p14:tracePt t="103552" x="4521200" y="2768600"/>
          <p14:tracePt t="103569" x="4489450" y="2755900"/>
          <p14:tracePt t="103586" x="4470400" y="2755900"/>
          <p14:tracePt t="103602" x="4432300" y="2749550"/>
          <p14:tracePt t="103619" x="4368800" y="2787650"/>
          <p14:tracePt t="103635" x="4305300" y="2857500"/>
          <p14:tracePt t="103652" x="4235450" y="2921000"/>
          <p14:tracePt t="103669" x="4184650" y="2978150"/>
          <p14:tracePt t="103686" x="4159250" y="3016250"/>
          <p14:tracePt t="103705" x="4159250" y="3048000"/>
          <p14:tracePt t="103719" x="4184650" y="3073400"/>
          <p14:tracePt t="103736" x="4273550" y="3105150"/>
          <p14:tracePt t="103752" x="4413250" y="3136900"/>
          <p14:tracePt t="103769" x="4660900" y="3187700"/>
          <p14:tracePt t="103786" x="4813300" y="3206750"/>
          <p14:tracePt t="103802" x="4876800" y="3206750"/>
          <p14:tracePt t="103820" x="4927600" y="3206750"/>
          <p14:tracePt t="103836" x="4953000" y="3187700"/>
          <p14:tracePt t="103853" x="4978400" y="3162300"/>
          <p14:tracePt t="103869" x="4991100" y="3117850"/>
          <p14:tracePt t="103886" x="5003800" y="3079750"/>
          <p14:tracePt t="103903" x="5016500" y="3016250"/>
          <p14:tracePt t="103920" x="5016500" y="2946400"/>
          <p14:tracePt t="103936" x="5003800" y="2876550"/>
          <p14:tracePt t="103952" x="4984750" y="2825750"/>
          <p14:tracePt t="103970" x="4953000" y="2774950"/>
          <p14:tracePt t="103986" x="4914900" y="2743200"/>
          <p14:tracePt t="104003" x="4889500" y="2730500"/>
          <p14:tracePt t="104019" x="4864100" y="2724150"/>
          <p14:tracePt t="104036" x="4838700" y="2724150"/>
          <p14:tracePt t="104053" x="4806950" y="2724150"/>
          <p14:tracePt t="104069" x="4781550" y="2717800"/>
          <p14:tracePt t="104086" x="4768850" y="2717800"/>
          <p14:tracePt t="104103" x="4749800" y="2717800"/>
          <p14:tracePt t="104120" x="4743450" y="2724150"/>
          <p14:tracePt t="104136" x="4737100" y="2736850"/>
          <p14:tracePt t="104153" x="4730750" y="2749550"/>
          <p14:tracePt t="104170" x="4730750" y="2768600"/>
          <p14:tracePt t="104186" x="4730750" y="2787650"/>
          <p14:tracePt t="104203" x="4756150" y="2825750"/>
          <p14:tracePt t="104219" x="4781550" y="2857500"/>
          <p14:tracePt t="104223" x="4787900" y="2870200"/>
          <p14:tracePt t="104237" x="4787900" y="2876550"/>
          <p14:tracePt t="104238" x="4794250" y="2882900"/>
          <p14:tracePt t="104256" x="4800600" y="2908300"/>
          <p14:tracePt t="104270" x="4806950" y="2908300"/>
          <p14:tracePt t="104271" x="4806950" y="2914650"/>
          <p14:tracePt t="104286" x="4806950" y="2927350"/>
          <p14:tracePt t="104381" x="4813300" y="2927350"/>
          <p14:tracePt t="104386" x="4819650" y="2927350"/>
          <p14:tracePt t="104404" x="4826000" y="2927350"/>
          <p14:tracePt t="104420" x="4832350" y="2927350"/>
          <p14:tracePt t="104437" x="4845050" y="2921000"/>
          <p14:tracePt t="104453" x="4864100" y="2908300"/>
          <p14:tracePt t="104470" x="4889500" y="2895600"/>
          <p14:tracePt t="104486" x="4921250" y="2876550"/>
          <p14:tracePt t="104505" x="4978400" y="2851150"/>
          <p14:tracePt t="104521" x="5010150" y="2825750"/>
          <p14:tracePt t="104538" x="5022850" y="2813050"/>
          <p14:tracePt t="104553" x="5035550" y="2800350"/>
          <p14:tracePt t="104657" x="5029200" y="2800350"/>
          <p14:tracePt t="104670" x="5029200" y="2806700"/>
          <p14:tracePt t="104687" x="5022850" y="2832100"/>
          <p14:tracePt t="104704" x="5016500" y="2838450"/>
          <p14:tracePt t="104721" x="5016500" y="2863850"/>
          <p14:tracePt t="104737" x="5016500" y="2870200"/>
          <p14:tracePt t="104754" x="5016500" y="2876550"/>
          <p14:tracePt t="104770" x="5016500" y="2882900"/>
          <p14:tracePt t="104803" x="5016500" y="2889250"/>
          <p14:tracePt t="104837" x="5016500" y="2895600"/>
          <p14:tracePt t="104854" x="5016500" y="2901950"/>
          <p14:tracePt t="104871" x="5016500" y="2908300"/>
          <p14:tracePt t="104887" x="5016500" y="2921000"/>
          <p14:tracePt t="104903" x="5016500" y="2927350"/>
          <p14:tracePt t="104952" x="5016500" y="2914650"/>
          <p14:tracePt t="104960" x="5010150" y="2901950"/>
          <p14:tracePt t="104969" x="5010150" y="2895600"/>
          <p14:tracePt t="104987" x="5003800" y="2876550"/>
          <p14:tracePt t="105003" x="4997450" y="2851150"/>
          <p14:tracePt t="105020" x="4991100" y="2832100"/>
          <p14:tracePt t="105037" x="4991100" y="2806700"/>
          <p14:tracePt t="105054" x="4991100" y="2800350"/>
          <p14:tracePt t="105071" x="4991100" y="2781300"/>
          <p14:tracePt t="105073" x="4991100" y="2774950"/>
          <p14:tracePt t="105087" x="4991100" y="2768600"/>
          <p14:tracePt t="105165" x="4984750" y="2768600"/>
          <p14:tracePt t="105192" x="4978400" y="2768600"/>
          <p14:tracePt t="105339" x="4978400" y="2774950"/>
          <p14:tracePt t="105347" x="4984750" y="2787650"/>
          <p14:tracePt t="105358" x="4991100" y="2806700"/>
          <p14:tracePt t="105375" x="5022850" y="2870200"/>
          <p14:tracePt t="105387" x="5035550" y="2908300"/>
          <p14:tracePt t="105404" x="5035550" y="2965450"/>
          <p14:tracePt t="105421" x="5035550" y="2997200"/>
          <p14:tracePt t="105437" x="5035550" y="3003550"/>
          <p14:tracePt t="105517" x="5048250" y="3003550"/>
          <p14:tracePt t="105537" x="5054600" y="3016250"/>
          <p14:tracePt t="105554" x="5060950" y="3028950"/>
          <p14:tracePt t="105571" x="5060950" y="3041650"/>
          <p14:tracePt t="105609" x="5060950" y="3035300"/>
          <p14:tracePt t="105621" x="5060950" y="3016250"/>
          <p14:tracePt t="105638" x="5054600" y="2984500"/>
          <p14:tracePt t="105655" x="5054600" y="2959100"/>
          <p14:tracePt t="105657" x="5060950" y="2946400"/>
          <p14:tracePt t="105672" x="5060950" y="2940050"/>
          <p14:tracePt t="105687" x="5067300" y="2940050"/>
          <p14:tracePt t="105689" x="5073650" y="2946400"/>
          <p14:tracePt t="105704" x="5073650" y="2965450"/>
          <p14:tracePt t="105723" x="5067300" y="3003550"/>
          <p14:tracePt t="105738" x="5048250" y="3016250"/>
          <p14:tracePt t="105754" x="5029200" y="3028950"/>
          <p14:tracePt t="105771" x="5016500" y="3028950"/>
          <p14:tracePt t="105788" x="5010150" y="3028950"/>
          <p14:tracePt t="105805" x="4997450" y="3009900"/>
          <p14:tracePt t="105808" x="4991100" y="3003550"/>
          <p14:tracePt t="105820" x="4984750" y="2990850"/>
          <p14:tracePt t="105838" x="4978400" y="2978150"/>
          <p14:tracePt t="105917" x="4972050" y="2978150"/>
          <p14:tracePt t="105925" x="4959350" y="2978150"/>
          <p14:tracePt t="105939" x="4927600" y="2984500"/>
          <p14:tracePt t="105955" x="4895850" y="2984500"/>
          <p14:tracePt t="105974" x="4857750" y="2984500"/>
          <p14:tracePt t="105988" x="4806950" y="2965450"/>
          <p14:tracePt t="106004" x="4787900" y="2946400"/>
          <p14:tracePt t="113117" x="4819650" y="2965450"/>
          <p14:tracePt t="113127" x="4870450" y="2990850"/>
          <p14:tracePt t="113144" x="5022850" y="3060700"/>
          <p14:tracePt t="113161" x="5130800" y="3092450"/>
          <p14:tracePt t="113177" x="5156200" y="3098800"/>
          <p14:tracePt t="113213" x="5156200" y="3086100"/>
          <p14:tracePt t="113227" x="5168900" y="3079750"/>
          <p14:tracePt t="113244" x="5175250" y="3073400"/>
          <p14:tracePt t="113277" x="5168900" y="3079750"/>
          <p14:tracePt t="113294" x="5156200" y="3092450"/>
          <p14:tracePt t="113311" x="5149850" y="3092450"/>
          <p14:tracePt t="113383" x="5143500" y="3092450"/>
          <p14:tracePt t="113391" x="5137150" y="3098800"/>
          <p14:tracePt t="113400" x="5124450" y="3098800"/>
          <p14:tracePt t="113410" x="5111750" y="3105150"/>
          <p14:tracePt t="113427" x="5060950" y="3117850"/>
          <p14:tracePt t="113443" x="4972050" y="3143250"/>
          <p14:tracePt t="113461" x="4927600" y="3168650"/>
          <p14:tracePt t="113477" x="4908550" y="3175000"/>
          <p14:tracePt t="113554" x="4908550" y="3181350"/>
          <p14:tracePt t="113560" x="4883150" y="3187700"/>
          <p14:tracePt t="113577" x="4838700" y="3219450"/>
          <p14:tracePt t="113594" x="4800600" y="3257550"/>
          <p14:tracePt t="113611" x="4781550" y="3282950"/>
          <p14:tracePt t="113627" x="4775200" y="3295650"/>
          <p14:tracePt t="113644" x="4775200" y="3321050"/>
          <p14:tracePt t="113661" x="4756150" y="3365500"/>
          <p14:tracePt t="113678" x="4724400" y="3422650"/>
          <p14:tracePt t="113694" x="4692650" y="3479800"/>
          <p14:tracePt t="113697" x="4673600" y="3511550"/>
          <p14:tracePt t="113714" x="4648200" y="3568700"/>
          <p14:tracePt t="113727" x="4635500" y="3587750"/>
          <p14:tracePt t="113729" x="4629150" y="3606800"/>
          <p14:tracePt t="113744" x="4629150" y="3619500"/>
          <p14:tracePt t="113761" x="4616450" y="3651250"/>
          <p14:tracePt t="113778" x="4591050" y="3670300"/>
          <p14:tracePt t="113794" x="4533900" y="3708400"/>
          <p14:tracePt t="113811" x="4476750" y="3746500"/>
          <p14:tracePt t="113828" x="4400550" y="3797300"/>
          <p14:tracePt t="113844" x="4362450" y="3822700"/>
          <p14:tracePt t="113861" x="4349750" y="3829050"/>
          <p14:tracePt t="113899" x="4349750" y="3835400"/>
          <p14:tracePt t="113911" x="4349750" y="3841750"/>
          <p14:tracePt t="113928" x="4337050" y="3860800"/>
          <p14:tracePt t="113945" x="4318000" y="3879850"/>
          <p14:tracePt t="113948" x="4318000" y="3886200"/>
          <p14:tracePt t="113961" x="4311650" y="3892550"/>
          <p14:tracePt t="114000" x="4318000" y="3892550"/>
          <p14:tracePt t="114012" x="4330700" y="3886200"/>
          <p14:tracePt t="114028" x="4356100" y="3879850"/>
          <p14:tracePt t="114030" x="4375150" y="3873500"/>
          <p14:tracePt t="114046" x="4387850" y="3873500"/>
          <p14:tracePt t="114061" x="4394200" y="3873500"/>
          <p14:tracePt t="114078" x="4413250" y="3867150"/>
          <p14:tracePt t="114095" x="4425950" y="3867150"/>
          <p14:tracePt t="114112" x="4470400" y="3854450"/>
          <p14:tracePt t="114128" x="4502150" y="3854450"/>
          <p14:tracePt t="114147" x="4591050" y="3854450"/>
          <p14:tracePt t="114161" x="4673600" y="3854450"/>
          <p14:tracePt t="114178" x="4813300" y="3848100"/>
          <p14:tracePt t="114194" x="4889500" y="3841750"/>
          <p14:tracePt t="114211" x="4965700" y="3829050"/>
          <p14:tracePt t="114228" x="5010150" y="3816350"/>
          <p14:tracePt t="114245" x="5035550" y="3810000"/>
          <p14:tracePt t="114261" x="5086350" y="3797300"/>
          <p14:tracePt t="114278" x="5143500" y="3778250"/>
          <p14:tracePt t="114295" x="5194300" y="3765550"/>
          <p14:tracePt t="114311" x="5270500" y="3746500"/>
          <p14:tracePt t="114328" x="5334000" y="3727450"/>
          <p14:tracePt t="114345" x="5365750" y="3721100"/>
          <p14:tracePt t="114361" x="5403850" y="3708400"/>
          <p14:tracePt t="114377" x="5416550" y="3695700"/>
          <p14:tracePt t="114395" x="5422900" y="3676650"/>
          <p14:tracePt t="114412" x="5429250" y="3657600"/>
          <p14:tracePt t="114413" x="5441950" y="3638550"/>
          <p14:tracePt t="114428" x="5454650" y="3606800"/>
          <p14:tracePt t="114445" x="5480050" y="3543300"/>
          <p14:tracePt t="114462" x="5480050" y="3505200"/>
          <p14:tracePt t="114478" x="5473700" y="3460750"/>
          <p14:tracePt t="114496" x="5454650" y="3429000"/>
          <p14:tracePt t="114514" x="5384800" y="3365500"/>
          <p14:tracePt t="114528" x="5353050" y="3333750"/>
          <p14:tracePt t="114530" x="5334000" y="3314700"/>
          <p14:tracePt t="114545" x="5314950" y="3302000"/>
          <p14:tracePt t="114562" x="5245100" y="3251200"/>
          <p14:tracePt t="114578" x="5219700" y="3238500"/>
          <p14:tracePt t="114595" x="5099050" y="3187700"/>
          <p14:tracePt t="114611" x="5060950" y="3175000"/>
          <p14:tracePt t="114628" x="4921250" y="3124200"/>
          <p14:tracePt t="114647" x="4864100" y="3105150"/>
          <p14:tracePt t="114662" x="4787900" y="3086100"/>
          <p14:tracePt t="114679" x="4743450" y="3079750"/>
          <p14:tracePt t="114695" x="4679950" y="3073400"/>
          <p14:tracePt t="114712" x="4610100" y="3073400"/>
          <p14:tracePt t="114728" x="4464050" y="3079750"/>
          <p14:tracePt t="114745" x="4305300" y="3079750"/>
          <p14:tracePt t="114762" x="4216400" y="3079750"/>
          <p14:tracePt t="114779" x="4114800" y="3079750"/>
          <p14:tracePt t="114796" x="4000500" y="3086100"/>
          <p14:tracePt t="114812" x="3873500" y="3130550"/>
          <p14:tracePt t="114831" x="3714750" y="3175000"/>
          <p14:tracePt t="114849" x="3594100" y="3219450"/>
          <p14:tracePt t="114862" x="3517900" y="3263900"/>
          <p14:tracePt t="114878" x="3498850" y="3282950"/>
          <p14:tracePt t="114896" x="3498850" y="3295650"/>
          <p14:tracePt t="114912" x="3530600" y="3314700"/>
          <p14:tracePt t="114928" x="3568700" y="3352800"/>
          <p14:tracePt t="114945" x="3594100" y="3409950"/>
          <p14:tracePt t="114962" x="3606800" y="3473450"/>
          <p14:tracePt t="114979" x="3613150" y="3511550"/>
          <p14:tracePt t="114996" x="3613150" y="3536950"/>
          <p14:tracePt t="115012" x="3613150" y="3543300"/>
          <p14:tracePt t="115029" x="3613150" y="3549650"/>
          <p14:tracePt t="115044" x="3644900" y="3549650"/>
          <p14:tracePt t="115063" x="3752850" y="3562350"/>
          <p14:tracePt t="115079" x="3803650" y="3587750"/>
          <p14:tracePt t="115096" x="3848100" y="3632200"/>
          <p14:tracePt t="115112" x="3867150" y="3689350"/>
          <p14:tracePt t="115129" x="3867150" y="3746500"/>
          <p14:tracePt t="115145" x="3854450" y="3765550"/>
          <p14:tracePt t="115162" x="3829050" y="3771900"/>
          <p14:tracePt t="115181" x="3822700" y="3771900"/>
          <p14:tracePt t="115709" x="3854450" y="3778250"/>
          <p14:tracePt t="115730" x="3892550" y="3835400"/>
          <p14:tracePt t="115747" x="3917950" y="3892550"/>
          <p14:tracePt t="115749" x="3943350" y="3924300"/>
          <p14:tracePt t="115761" x="3975100" y="3956050"/>
          <p14:tracePt t="115781" x="4114800" y="4064000"/>
          <p14:tracePt t="115797" x="4248150" y="4133850"/>
          <p14:tracePt t="115814" x="4375150" y="4159250"/>
          <p14:tracePt t="115829" x="4476750" y="4165600"/>
          <p14:tracePt t="115846" x="4610100" y="4146550"/>
          <p14:tracePt t="115865" x="4724400" y="4102100"/>
          <p14:tracePt t="115879" x="4832350" y="4051300"/>
          <p14:tracePt t="115898" x="4927600" y="3994150"/>
          <p14:tracePt t="115913" x="5010150" y="3943350"/>
          <p14:tracePt t="115929" x="5067300" y="3898900"/>
          <p14:tracePt t="115946" x="5118100" y="3854450"/>
          <p14:tracePt t="115963" x="5168900" y="3810000"/>
          <p14:tracePt t="115980" x="5238750" y="3746500"/>
          <p14:tracePt t="115996" x="5289550" y="3702050"/>
          <p14:tracePt t="115998" x="5314950" y="3683000"/>
          <p14:tracePt t="116013" x="5334000" y="3663950"/>
          <p14:tracePt t="116015" x="5353050" y="3644900"/>
          <p14:tracePt t="116030" x="5359400" y="3632200"/>
          <p14:tracePt t="116032" x="5365750" y="3619500"/>
          <p14:tracePt t="116051" x="5372100" y="3606800"/>
          <p14:tracePt t="116063" x="5372100" y="3600450"/>
          <p14:tracePt t="116079" x="5365750" y="3594100"/>
          <p14:tracePt t="116097" x="5359400" y="3575050"/>
          <p14:tracePt t="116113" x="5346700" y="3556000"/>
          <p14:tracePt t="116130" x="5340350" y="3536950"/>
          <p14:tracePt t="116146" x="5314950" y="3505200"/>
          <p14:tracePt t="116163" x="5283200" y="3473450"/>
          <p14:tracePt t="116180" x="5226050" y="3441700"/>
          <p14:tracePt t="116196" x="5162550" y="3403600"/>
          <p14:tracePt t="116213" x="5105400" y="3378200"/>
          <p14:tracePt t="116230" x="5041900" y="3352800"/>
          <p14:tracePt t="116247" x="5029200" y="3346450"/>
          <p14:tracePt t="116264" x="4991100" y="3340100"/>
          <p14:tracePt t="116280" x="4902200" y="3340100"/>
          <p14:tracePt t="116297" x="4775200" y="3352800"/>
          <p14:tracePt t="116313" x="4572000" y="3352800"/>
          <p14:tracePt t="116330" x="4432300" y="3340100"/>
          <p14:tracePt t="116346" x="4324350" y="3327400"/>
          <p14:tracePt t="116363" x="4260850" y="3314700"/>
          <p14:tracePt t="116380" x="4235450" y="3302000"/>
          <p14:tracePt t="116400" x="4197350" y="3302000"/>
          <p14:tracePt t="116414" x="4178300" y="3302000"/>
          <p14:tracePt t="116430" x="4076700" y="3327400"/>
          <p14:tracePt t="116447" x="3949700" y="3346450"/>
          <p14:tracePt t="116463" x="3759200" y="3359150"/>
          <p14:tracePt t="116465" x="3721100" y="3359150"/>
          <p14:tracePt t="116480" x="3657600" y="3359150"/>
          <p14:tracePt t="116497" x="3594100" y="3359150"/>
          <p14:tracePt t="116572" x="3587750" y="3365500"/>
          <p14:tracePt t="116580" x="3587750" y="3378200"/>
          <p14:tracePt t="116597" x="3562350" y="3416300"/>
          <p14:tracePt t="116613" x="3536950" y="3467100"/>
          <p14:tracePt t="116631" x="3530600" y="3498850"/>
          <p14:tracePt t="116646" x="3530600" y="3536950"/>
          <p14:tracePt t="116663" x="3543300" y="3556000"/>
          <p14:tracePt t="116680" x="3568700" y="3587750"/>
          <p14:tracePt t="116696" x="3594100" y="3606800"/>
          <p14:tracePt t="116712" x="3606800" y="3619500"/>
          <p14:tracePt t="116730" x="3625850" y="3632200"/>
          <p14:tracePt t="116747" x="3632200" y="3632200"/>
          <p14:tracePt t="116763" x="3638550" y="3632200"/>
          <p14:tracePt t="116780" x="3663950" y="3619500"/>
          <p14:tracePt t="116798" x="3695700" y="3606800"/>
          <p14:tracePt t="116813" x="3727450" y="3594100"/>
          <p14:tracePt t="116847" x="3733800" y="3587750"/>
          <p14:tracePt t="116885" x="3740150" y="3587750"/>
          <p14:tracePt t="116930" x="3746500" y="3587750"/>
          <p14:tracePt t="116947" x="3765550" y="3587750"/>
          <p14:tracePt t="116962" x="3803650" y="3587750"/>
          <p14:tracePt t="116981" x="3829050" y="3587750"/>
          <p14:tracePt t="117309" x="3816350" y="3594100"/>
          <p14:tracePt t="117314" x="3810000" y="3594100"/>
          <p14:tracePt t="117331" x="3803650" y="3594100"/>
          <p14:tracePt t="117364" x="3797300" y="3594100"/>
          <p14:tracePt t="117401" x="3790950" y="3587750"/>
          <p14:tracePt t="117414" x="3784600" y="3581400"/>
          <p14:tracePt t="117431" x="3771900" y="3575050"/>
          <p14:tracePt t="117450" x="3727450" y="3568700"/>
          <p14:tracePt t="117465" x="3702050" y="3562350"/>
          <p14:tracePt t="117481" x="3683000" y="3562350"/>
          <p14:tracePt t="117497" x="3670300" y="3562350"/>
          <p14:tracePt t="117514" x="3663950" y="3562350"/>
          <p14:tracePt t="117582" x="3663950" y="3575050"/>
          <p14:tracePt t="117598" x="3689350" y="3600450"/>
          <p14:tracePt t="117614" x="3714750" y="3625850"/>
          <p14:tracePt t="117631" x="3740150" y="3663950"/>
          <p14:tracePt t="117649" x="3784600" y="3695700"/>
          <p14:tracePt t="117664" x="3797300" y="3702050"/>
          <p14:tracePt t="117667" x="3810000" y="3702050"/>
          <p14:tracePt t="117681" x="3822700" y="3708400"/>
          <p14:tracePt t="117698" x="3867150" y="3708400"/>
          <p14:tracePt t="117715" x="3975100" y="3689350"/>
          <p14:tracePt t="117731" x="4025900" y="3670300"/>
          <p14:tracePt t="117748" x="4051300" y="3657600"/>
          <p14:tracePt t="117764" x="4076700" y="3644900"/>
          <p14:tracePt t="117781" x="4089400" y="3638550"/>
          <p14:tracePt t="117814" x="4089400" y="3625850"/>
          <p14:tracePt t="117831" x="4089400" y="3613150"/>
          <p14:tracePt t="117848" x="4095750" y="3587750"/>
          <p14:tracePt t="117865" x="4102100" y="3556000"/>
          <p14:tracePt t="117881" x="4102100" y="3524250"/>
          <p14:tracePt t="117883" x="4102100" y="3505200"/>
          <p14:tracePt t="117898" x="4095750" y="3498850"/>
          <p14:tracePt t="117916" x="4076700" y="3467100"/>
          <p14:tracePt t="117932" x="4057650" y="3441700"/>
          <p14:tracePt t="117949" x="4044950" y="3422650"/>
          <p14:tracePt t="117965" x="4032250" y="3416300"/>
          <p14:tracePt t="117983" x="4013200" y="3409950"/>
          <p14:tracePt t="117998" x="4000500" y="3409950"/>
          <p14:tracePt t="118014" x="3968750" y="3403600"/>
          <p14:tracePt t="118032" x="3949700" y="3397250"/>
          <p14:tracePt t="118048" x="3917950" y="3390900"/>
          <p14:tracePt t="118064" x="3898900" y="3390900"/>
          <p14:tracePt t="118081" x="3873500" y="3390900"/>
          <p14:tracePt t="118085" x="3867150" y="3397250"/>
          <p14:tracePt t="118098" x="3860800" y="3403600"/>
          <p14:tracePt t="118115" x="3848100" y="3416300"/>
          <p14:tracePt t="118131" x="3829050" y="3441700"/>
          <p14:tracePt t="118148" x="3822700" y="3460750"/>
          <p14:tracePt t="118164" x="3810000" y="3479800"/>
          <p14:tracePt t="118182" x="3790950" y="3505200"/>
          <p14:tracePt t="118198" x="3765550" y="3536950"/>
          <p14:tracePt t="118214" x="3746500" y="3575050"/>
          <p14:tracePt t="118231" x="3746500" y="3663950"/>
          <p14:tracePt t="118248" x="3778250" y="3721100"/>
          <p14:tracePt t="118265" x="3816350" y="3765550"/>
          <p14:tracePt t="118281" x="3867150" y="3784600"/>
          <p14:tracePt t="118302" x="3911600" y="3797300"/>
          <p14:tracePt t="118319" x="3968750" y="3778250"/>
          <p14:tracePt t="118331" x="3981450" y="3771900"/>
          <p14:tracePt t="118351" x="3987800" y="3733800"/>
          <p14:tracePt t="118365" x="3987800" y="3727450"/>
          <p14:tracePt t="118382" x="3956050" y="3714750"/>
          <p14:tracePt t="118399" x="3930650" y="3689350"/>
          <p14:tracePt t="118415" x="3930650" y="3683000"/>
          <p14:tracePt t="120662" x="3937000" y="3683000"/>
          <p14:tracePt t="120670" x="3949700" y="3683000"/>
          <p14:tracePt t="120684" x="3975100" y="3683000"/>
          <p14:tracePt t="120702" x="4019550" y="3689350"/>
          <p14:tracePt t="120718" x="4076700" y="3695700"/>
          <p14:tracePt t="120733" x="4140200" y="3702050"/>
          <p14:tracePt t="120750" x="4216400" y="3714750"/>
          <p14:tracePt t="120767" x="4324350" y="3746500"/>
          <p14:tracePt t="120784" x="4432300" y="3778250"/>
          <p14:tracePt t="120800" x="4495800" y="3784600"/>
          <p14:tracePt t="120817" x="4552950" y="3784600"/>
          <p14:tracePt t="120834" x="4610100" y="3759200"/>
          <p14:tracePt t="120851" x="4667250" y="3733800"/>
          <p14:tracePt t="120867" x="4749800" y="3683000"/>
          <p14:tracePt t="120884" x="4826000" y="3606800"/>
          <p14:tracePt t="120899" x="4832350" y="3581400"/>
          <p14:tracePt t="120919" x="4768850" y="3479800"/>
          <p14:tracePt t="120933" x="4692650" y="3454400"/>
          <p14:tracePt t="120950" x="4610100" y="3448050"/>
          <p14:tracePt t="120967" x="4527550" y="3448050"/>
          <p14:tracePt t="120986" x="4425950" y="3448050"/>
          <p14:tracePt t="121000" x="4343400" y="3448050"/>
          <p14:tracePt t="121017" x="4279900" y="3441700"/>
          <p14:tracePt t="121034" x="4235450" y="3441700"/>
          <p14:tracePt t="121052" x="4165600" y="3441700"/>
          <p14:tracePt t="121067" x="4089400" y="3448050"/>
          <p14:tracePt t="121084" x="3968750" y="3454400"/>
          <p14:tracePt t="121101" x="3892550" y="3460750"/>
          <p14:tracePt t="121121" x="3829050" y="3479800"/>
          <p14:tracePt t="121133" x="3822700" y="3486150"/>
          <p14:tracePt t="121151" x="3816350" y="3517900"/>
          <p14:tracePt t="121169" x="3810000" y="3543300"/>
          <p14:tracePt t="121184" x="3810000" y="3556000"/>
          <p14:tracePt t="121186" x="3803650" y="3568700"/>
          <p14:tracePt t="121200" x="3803650" y="3587750"/>
          <p14:tracePt t="121217" x="3797300" y="3600450"/>
          <p14:tracePt t="121238" x="3797300" y="3606800"/>
          <p14:tracePt t="121273" x="3797300" y="3613150"/>
          <p14:tracePt t="121284" x="3797300" y="3619500"/>
          <p14:tracePt t="121299" x="3797300" y="3651250"/>
          <p14:tracePt t="121317" x="3784600" y="3683000"/>
          <p14:tracePt t="121334" x="3746500" y="3714750"/>
          <p14:tracePt t="121351" x="3714750" y="3733800"/>
          <p14:tracePt t="121353" x="3708400" y="3733800"/>
          <p14:tracePt t="121401" x="3714750" y="3714750"/>
          <p14:tracePt t="121417" x="3721100" y="3708400"/>
          <p14:tracePt t="121434" x="3721100" y="3702050"/>
          <p14:tracePt t="121467" x="3695700" y="3721100"/>
          <p14:tracePt t="121485" x="3651250" y="3740150"/>
          <p14:tracePt t="121501" x="3644900" y="3740150"/>
          <p14:tracePt t="121551" x="3651250" y="3727450"/>
          <p14:tracePt t="121568" x="3657600" y="3714750"/>
          <p14:tracePt t="121584" x="3663950" y="3708400"/>
          <p14:tracePt t="122111" x="3670300" y="3702050"/>
          <p14:tracePt t="122121" x="3670300" y="3695700"/>
          <p14:tracePt t="122135" x="3676650" y="3663950"/>
          <p14:tracePt t="122151" x="3683000" y="3644900"/>
          <p14:tracePt t="122349" x="3676650" y="3644900"/>
          <p14:tracePt t="122358" x="3670300" y="3644900"/>
          <p14:tracePt t="122367" x="3657600" y="3644900"/>
          <p14:tracePt t="122385" x="3638550" y="3638550"/>
          <p14:tracePt t="122402" x="3625850" y="3638550"/>
          <p14:tracePt t="122419" x="3613150" y="3638550"/>
          <p14:tracePt t="122436" x="3600450" y="3644900"/>
          <p14:tracePt t="122439" x="3581400" y="3651250"/>
          <p14:tracePt t="122456" x="3556000" y="3663950"/>
          <p14:tracePt t="122468" x="3549650" y="3663950"/>
          <p14:tracePt t="122663" x="3543300" y="3663950"/>
          <p14:tracePt t="122731" x="3543300" y="3670300"/>
          <p14:tracePt t="122739" x="3543300" y="3676650"/>
          <p14:tracePt t="122753" x="3543300" y="3689350"/>
          <p14:tracePt t="122769" x="3543300" y="3702050"/>
          <p14:tracePt t="122786" x="3524250" y="3721100"/>
          <p14:tracePt t="122803" x="3498850" y="3740150"/>
          <p14:tracePt t="122819" x="3479800" y="3746500"/>
          <p14:tracePt t="122836" x="3409950" y="3759200"/>
          <p14:tracePt t="122852" x="3378200" y="3759200"/>
          <p14:tracePt t="122868" x="3371850" y="3759200"/>
          <p14:tracePt t="123083" x="3378200" y="3759200"/>
          <p14:tracePt t="123097" x="3384550" y="3759200"/>
          <p14:tracePt t="123105" x="3390900" y="3759200"/>
          <p14:tracePt t="123121" x="3416300" y="3752850"/>
          <p14:tracePt t="123136" x="3473450" y="3752850"/>
          <p14:tracePt t="123153" x="3606800" y="3752850"/>
          <p14:tracePt t="123169" x="3714750" y="3746500"/>
          <p14:tracePt t="123172" x="3765550" y="3746500"/>
          <p14:tracePt t="123188" x="3835400" y="3740150"/>
          <p14:tracePt t="123202" x="3873500" y="3740150"/>
          <p14:tracePt t="123219" x="3886200" y="3740150"/>
          <p14:tracePt t="123282" x="3886200" y="3733800"/>
          <p14:tracePt t="123310" x="3892550" y="3714750"/>
          <p14:tracePt t="123319" x="3892550" y="3708400"/>
          <p14:tracePt t="123335" x="3898900" y="3689350"/>
          <p14:tracePt t="123353" x="3905250" y="3670300"/>
          <p14:tracePt t="123369" x="3892550" y="3638550"/>
          <p14:tracePt t="123387" x="3860800" y="3619500"/>
          <p14:tracePt t="123403" x="3797300" y="3594100"/>
          <p14:tracePt t="123419" x="3771900" y="3581400"/>
          <p14:tracePt t="123421" x="3733800" y="3568700"/>
          <p14:tracePt t="123436" x="3721100" y="3562350"/>
          <p14:tracePt t="123437" x="3689350" y="3549650"/>
          <p14:tracePt t="123456" x="3651250" y="3536950"/>
          <p14:tracePt t="123469" x="3619500" y="3524250"/>
          <p14:tracePt t="123486" x="3587750" y="3511550"/>
          <p14:tracePt t="123503" x="3568700" y="3505200"/>
          <p14:tracePt t="123519" x="3543300" y="3492500"/>
          <p14:tracePt t="123536" x="3511550" y="3492500"/>
          <p14:tracePt t="123552" x="3479800" y="3492500"/>
          <p14:tracePt t="123569" x="3409950" y="3486150"/>
          <p14:tracePt t="123586" x="3327400" y="3486150"/>
          <p14:tracePt t="123602" x="3282950" y="3486150"/>
          <p14:tracePt t="123619" x="3263900" y="3479800"/>
          <p14:tracePt t="123652" x="3257550" y="3479800"/>
          <p14:tracePt t="123669" x="3244850" y="3492500"/>
          <p14:tracePt t="123686" x="3225800" y="3517900"/>
          <p14:tracePt t="123702" x="3206750" y="3543300"/>
          <p14:tracePt t="123704" x="3194050" y="3575050"/>
          <p14:tracePt t="123719" x="3187700" y="3594100"/>
          <p14:tracePt t="123736" x="3187700" y="3625850"/>
          <p14:tracePt t="123753" x="3194050" y="3663950"/>
          <p14:tracePt t="123770" x="3244850" y="3702050"/>
          <p14:tracePt t="123788" x="3276600" y="3721100"/>
          <p14:tracePt t="123804" x="3321050" y="3746500"/>
          <p14:tracePt t="123819" x="3352800" y="3759200"/>
          <p14:tracePt t="123836" x="3397250" y="3784600"/>
          <p14:tracePt t="123852" x="3422650" y="3790950"/>
          <p14:tracePt t="123870" x="3441700" y="3790950"/>
          <p14:tracePt t="123886" x="3467100" y="3790950"/>
          <p14:tracePt t="123903" x="3524250" y="3790950"/>
          <p14:tracePt t="123920" x="3575050" y="3790950"/>
          <p14:tracePt t="123936" x="3625850" y="3784600"/>
          <p14:tracePt t="123939" x="3651250" y="3778250"/>
          <p14:tracePt t="123953" x="3670300" y="3778250"/>
          <p14:tracePt t="123970" x="3721100" y="3765550"/>
          <p14:tracePt t="123973" x="3727450" y="3765550"/>
          <p14:tracePt t="123989" x="3733800" y="3759200"/>
          <p14:tracePt t="124085" x="3740150" y="3759200"/>
          <p14:tracePt t="124093" x="3752850" y="3765550"/>
          <p14:tracePt t="124103" x="3771900" y="3771900"/>
          <p14:tracePt t="124120" x="3816350" y="3784600"/>
          <p14:tracePt t="124136" x="3867150" y="3790950"/>
          <p14:tracePt t="124153" x="3905250" y="3797300"/>
          <p14:tracePt t="124170" x="3949700" y="3797300"/>
          <p14:tracePt t="124186" x="4006850" y="3803650"/>
          <p14:tracePt t="124188" x="4044950" y="3803650"/>
          <p14:tracePt t="124203" x="4070350" y="3803650"/>
          <p14:tracePt t="124204" x="4108450" y="3803650"/>
          <p14:tracePt t="124219" x="4127500" y="3803650"/>
          <p14:tracePt t="124221" x="4159250" y="3803650"/>
          <p14:tracePt t="124236" x="4171950" y="3803650"/>
          <p14:tracePt t="124239" x="4197350" y="3803650"/>
          <p14:tracePt t="124254" x="4216400" y="3803650"/>
          <p14:tracePt t="124270" x="4222750" y="3803650"/>
          <p14:tracePt t="124286" x="4235450" y="3797300"/>
          <p14:tracePt t="124303" x="4241800" y="3790950"/>
          <p14:tracePt t="124320" x="4241800" y="3784600"/>
          <p14:tracePt t="124336" x="4248150" y="3778250"/>
          <p14:tracePt t="124353" x="4248150" y="3771900"/>
          <p14:tracePt t="124391" x="4254500" y="3771900"/>
          <p14:tracePt t="124410" x="4260850" y="3771900"/>
          <p14:tracePt t="124492" x="4260850" y="3778250"/>
          <p14:tracePt t="124511" x="4273550" y="3790950"/>
          <p14:tracePt t="124520" x="4279900" y="3797300"/>
          <p14:tracePt t="124537" x="4311650" y="3816350"/>
          <p14:tracePt t="124553" x="4349750" y="3829050"/>
          <p14:tracePt t="124570" x="4394200" y="3841750"/>
          <p14:tracePt t="124587" x="4413250" y="3841750"/>
          <p14:tracePt t="124604" x="4438650" y="3841750"/>
          <p14:tracePt t="124620" x="4445000" y="3835400"/>
          <p14:tracePt t="124637" x="4451350" y="3835400"/>
          <p14:tracePt t="124691" x="4457700" y="3835400"/>
          <p14:tracePt t="124895" x="4457700" y="3829050"/>
          <p14:tracePt t="124911" x="4451350" y="3810000"/>
          <p14:tracePt t="124921" x="4438650" y="3797300"/>
          <p14:tracePt t="124937" x="4406900" y="3784600"/>
          <p14:tracePt t="124954" x="4362450" y="3778250"/>
          <p14:tracePt t="124971" x="4318000" y="3778250"/>
          <p14:tracePt t="124987" x="4279900" y="3778250"/>
          <p14:tracePt t="125005" x="4254500" y="3784600"/>
          <p14:tracePt t="125020" x="4216400" y="3797300"/>
          <p14:tracePt t="125023" x="4203700" y="3797300"/>
          <p14:tracePt t="125037" x="4203700" y="3803650"/>
          <p14:tracePt t="125041" x="4191000" y="3803650"/>
          <p14:tracePt t="125058" x="4184650" y="3810000"/>
          <p14:tracePt t="125140" x="4178300" y="3810000"/>
          <p14:tracePt t="125157" x="4171950" y="3810000"/>
          <p14:tracePt t="125165" x="4165600" y="3810000"/>
          <p14:tracePt t="125244" x="4184650" y="3810000"/>
          <p14:tracePt t="125254" x="4210050" y="3810000"/>
          <p14:tracePt t="125271" x="4273550" y="3810000"/>
          <p14:tracePt t="125287" x="4330700" y="3810000"/>
          <p14:tracePt t="125305" x="4394200" y="3803650"/>
          <p14:tracePt t="125324" x="4406900" y="3803650"/>
          <p14:tracePt t="125337" x="4419600" y="3797300"/>
          <p14:tracePt t="125338" x="4425950" y="3797300"/>
          <p14:tracePt t="125492" x="4425950" y="3790950"/>
          <p14:tracePt t="125498" x="4419600" y="3790950"/>
          <p14:tracePt t="125521" x="4406900" y="3784600"/>
          <p14:tracePt t="125537" x="4394200" y="3778250"/>
          <p14:tracePt t="125554" x="4381500" y="3771900"/>
          <p14:tracePt t="125571" x="4375150" y="3771900"/>
          <p14:tracePt t="125604" x="4368800" y="3771900"/>
          <p14:tracePt t="125638" x="4362450" y="3771900"/>
          <p14:tracePt t="125672" x="4356100" y="3771900"/>
          <p14:tracePt t="125709" x="4356100" y="3765550"/>
          <p14:tracePt t="125723" x="4356100" y="3759200"/>
          <p14:tracePt t="125738" x="4356100" y="3752850"/>
          <p14:tracePt t="125754" x="4362450" y="3752850"/>
          <p14:tracePt t="125770" x="4362450" y="3746500"/>
          <p14:tracePt t="125788" x="4362450" y="3740150"/>
          <p14:tracePt t="125804" x="4375150" y="3733800"/>
          <p14:tracePt t="125823" x="4381500" y="3721100"/>
          <p14:tracePt t="125838" x="4394200" y="3714750"/>
          <p14:tracePt t="125856" x="4400550" y="3702050"/>
          <p14:tracePt t="125874" x="4413250" y="3683000"/>
          <p14:tracePt t="125888" x="4419600" y="3670300"/>
          <p14:tracePt t="125907" x="4425950" y="3663950"/>
          <p14:tracePt t="125999" x="4419600" y="3663950"/>
          <p14:tracePt t="126007" x="4413250" y="3663950"/>
          <p14:tracePt t="126014" x="4406900" y="3663950"/>
          <p14:tracePt t="126023" x="4406900" y="3670300"/>
          <p14:tracePt t="126038" x="4394200" y="3670300"/>
          <p14:tracePt t="126055" x="4381500" y="3683000"/>
          <p14:tracePt t="126071" x="4362450" y="3695700"/>
          <p14:tracePt t="126090" x="4343400" y="3702050"/>
          <p14:tracePt t="126105" x="4330700" y="3708400"/>
          <p14:tracePt t="126121" x="4324350" y="3708400"/>
          <p14:tracePt t="126138" x="4318000" y="3708400"/>
          <p14:tracePt t="126154" x="4311650" y="3714750"/>
          <p14:tracePt t="126188" x="4298950" y="3714750"/>
          <p14:tracePt t="126205" x="4286250" y="3721100"/>
          <p14:tracePt t="126222" x="4273550" y="3727450"/>
          <p14:tracePt t="126224" x="4267200" y="3727450"/>
          <p14:tracePt t="126239" x="4267200" y="3733800"/>
          <p14:tracePt t="126255" x="4260850" y="3733800"/>
          <p14:tracePt t="126293" x="4254500" y="3733800"/>
          <p14:tracePt t="126305" x="4248150" y="3733800"/>
          <p14:tracePt t="126321" x="4222750" y="3727450"/>
          <p14:tracePt t="126338" x="4184650" y="3695700"/>
          <p14:tracePt t="126355" x="4165600" y="3670300"/>
          <p14:tracePt t="129520" x="4159250" y="3670300"/>
          <p14:tracePt t="129583" x="4165600" y="3670300"/>
          <p14:tracePt t="129597" x="4159250" y="3670300"/>
          <p14:tracePt t="129608" x="4140200" y="3670300"/>
          <p14:tracePt t="129625" x="4013200" y="3657600"/>
          <p14:tracePt t="129641" x="3746500" y="3651250"/>
          <p14:tracePt t="129658" x="3556000" y="3663950"/>
          <p14:tracePt t="129674" x="3448050" y="3670300"/>
          <p14:tracePt t="129691" x="3416300" y="3670300"/>
          <p14:tracePt t="129708" x="3397250" y="3663950"/>
          <p14:tracePt t="129724" x="3346450" y="3638550"/>
          <p14:tracePt t="129741" x="3282950" y="3606800"/>
          <p14:tracePt t="129758" x="3124200" y="3568700"/>
          <p14:tracePt t="129774" x="3022600" y="3543300"/>
          <p14:tracePt t="129791" x="2774950" y="3486150"/>
          <p14:tracePt t="129808" x="2635250" y="3454400"/>
          <p14:tracePt t="129824" x="2527300" y="3435350"/>
          <p14:tracePt t="129842" x="2406650" y="3422650"/>
          <p14:tracePt t="129858" x="2235200" y="3416300"/>
          <p14:tracePt t="129875" x="1981200" y="3397250"/>
          <p14:tracePt t="129892" x="1657350" y="3359150"/>
          <p14:tracePt t="129909" x="1346200" y="3321050"/>
          <p14:tracePt t="129925" x="1187450" y="3295650"/>
          <p14:tracePt t="129941" x="1123950" y="3282950"/>
          <p14:tracePt t="129993" x="1117600" y="3282950"/>
          <p14:tracePt t="130008" x="1111250" y="3282950"/>
          <p14:tracePt t="130024" x="1098550" y="3295650"/>
          <p14:tracePt t="130041" x="1092200" y="3302000"/>
          <p14:tracePt t="130074" x="1098550" y="3302000"/>
          <p14:tracePt t="130091" x="1111250" y="3302000"/>
          <p14:tracePt t="130108" x="1117600" y="3302000"/>
          <p14:tracePt t="130179" x="1117600" y="3295650"/>
          <p14:tracePt t="130184" x="1123950" y="3289300"/>
          <p14:tracePt t="130193" x="1130300" y="3276600"/>
          <p14:tracePt t="130208" x="1155700" y="3244850"/>
          <p14:tracePt t="130225" x="1181100" y="3213100"/>
          <p14:tracePt t="130241" x="1206500" y="3181350"/>
          <p14:tracePt t="130260" x="1212850" y="3168650"/>
          <p14:tracePt t="130275" x="1219200" y="3168650"/>
          <p14:tracePt t="130317" x="1219200" y="3162300"/>
          <p14:tracePt t="130324" x="1225550" y="3155950"/>
          <p14:tracePt t="130341" x="1231900" y="3149600"/>
          <p14:tracePt t="130358" x="1238250" y="3143250"/>
          <p14:tracePt t="130375" x="1257300" y="3130550"/>
          <p14:tracePt t="130392" x="1276350" y="3105150"/>
          <p14:tracePt t="130398" x="1282700" y="3092450"/>
          <p14:tracePt t="130408" x="1295400" y="3067050"/>
          <p14:tracePt t="130425" x="1308100" y="3041650"/>
          <p14:tracePt t="130441" x="1339850" y="2997200"/>
          <p14:tracePt t="130459" x="1358900" y="2978150"/>
          <p14:tracePt t="130475" x="1377950" y="2965450"/>
          <p14:tracePt t="130492" x="1384300" y="2959100"/>
          <p14:tracePt t="130541" x="1384300" y="2952750"/>
          <p14:tracePt t="130559" x="1397000" y="2940050"/>
          <p14:tracePt t="130575" x="1409700" y="2921000"/>
          <p14:tracePt t="130591" x="1422400" y="2895600"/>
          <p14:tracePt t="130608" x="1428750" y="2876550"/>
          <p14:tracePt t="130625" x="1435100" y="2838450"/>
          <p14:tracePt t="130642" x="1428750" y="2819400"/>
          <p14:tracePt t="130657" x="1422400" y="2794000"/>
          <p14:tracePt t="130674" x="1409700" y="2762250"/>
          <p14:tracePt t="130676" x="1403350" y="2749550"/>
          <p14:tracePt t="130691" x="1403350" y="2730500"/>
          <p14:tracePt t="130708" x="1397000" y="2705100"/>
          <p14:tracePt t="130725" x="1384300" y="2698750"/>
          <p14:tracePt t="130742" x="1314450" y="2698750"/>
          <p14:tracePt t="130758" x="1231900" y="2698750"/>
          <p14:tracePt t="130775" x="1143000" y="2673350"/>
          <p14:tracePt t="130793" x="1035050" y="2628900"/>
          <p14:tracePt t="130808" x="965200" y="2597150"/>
          <p14:tracePt t="130825" x="927100" y="2584450"/>
          <p14:tracePt t="130842" x="920750" y="2578100"/>
          <p14:tracePt t="130875" x="908050" y="2584450"/>
          <p14:tracePt t="130892" x="895350" y="2584450"/>
          <p14:tracePt t="130909" x="882650" y="2584450"/>
          <p14:tracePt t="130925" x="869950" y="2584450"/>
          <p14:tracePt t="130942" x="863600" y="2571750"/>
          <p14:tracePt t="130959" x="857250" y="2559050"/>
          <p14:tracePt t="130975" x="876300" y="2540000"/>
          <p14:tracePt t="130992" x="914400" y="2514600"/>
          <p14:tracePt t="131009" x="971550" y="2495550"/>
          <p14:tracePt t="131025" x="1016000" y="2476500"/>
          <p14:tracePt t="131042" x="1009650" y="2470150"/>
          <p14:tracePt t="131415" x="1022350" y="2476500"/>
          <p14:tracePt t="131422" x="1035050" y="2482850"/>
          <p14:tracePt t="131429" x="1066800" y="2489200"/>
          <p14:tracePt t="131443" x="1162050" y="2501900"/>
          <p14:tracePt t="131459" x="1238250" y="2508250"/>
          <p14:tracePt t="131476" x="1270000" y="2508250"/>
          <p14:tracePt t="131492" x="1301750" y="2495550"/>
          <p14:tracePt t="131510" x="1390650" y="2451100"/>
          <p14:tracePt t="131526" x="1479550" y="2406650"/>
          <p14:tracePt t="131542" x="1562100" y="2381250"/>
          <p14:tracePt t="131559" x="1587500" y="2368550"/>
          <p14:tracePt t="131576" x="1600200" y="2362200"/>
          <p14:tracePt t="131609" x="1600200" y="2355850"/>
          <p14:tracePt t="131626" x="1587500" y="2349500"/>
          <p14:tracePt t="131641" x="1555750" y="2330450"/>
          <p14:tracePt t="131659" x="1517650" y="2292350"/>
          <p14:tracePt t="131676" x="1479550" y="2266950"/>
          <p14:tracePt t="131693" x="1435100" y="2235200"/>
          <p14:tracePt t="131709" x="1403350" y="2222500"/>
          <p14:tracePt t="131726" x="1377950" y="2216150"/>
          <p14:tracePt t="131743" x="1333500" y="2216150"/>
          <p14:tracePt t="131762" x="1276350" y="2216150"/>
          <p14:tracePt t="131777" x="1225550" y="2228850"/>
          <p14:tracePt t="131795" x="1187450" y="2241550"/>
          <p14:tracePt t="131809" x="1143000" y="2247900"/>
          <p14:tracePt t="131826" x="1098550" y="2260600"/>
          <p14:tracePt t="131843" x="1066800" y="2266950"/>
          <p14:tracePt t="131860" x="1041400" y="2266950"/>
          <p14:tracePt t="131876" x="1028700" y="2260600"/>
          <p14:tracePt t="131893" x="1022350" y="2273300"/>
          <p14:tracePt t="131909" x="990600" y="2324100"/>
          <p14:tracePt t="131926" x="939800" y="2374900"/>
          <p14:tracePt t="131943" x="901700" y="2419350"/>
          <p14:tracePt t="131960" x="869950" y="2476500"/>
          <p14:tracePt t="131975" x="857250" y="2514600"/>
          <p14:tracePt t="131994" x="869950" y="2533650"/>
          <p14:tracePt t="132010" x="933450" y="2559050"/>
          <p14:tracePt t="132027" x="1085850" y="2584450"/>
          <p14:tracePt t="132043" x="1295400" y="2603500"/>
          <p14:tracePt t="132060" x="1460500" y="2609850"/>
          <p14:tracePt t="132076" x="1543050" y="2609850"/>
          <p14:tracePt t="132093" x="1568450" y="2597150"/>
          <p14:tracePt t="132110" x="1587500" y="2584450"/>
          <p14:tracePt t="132127" x="1600200" y="2565400"/>
          <p14:tracePt t="132147" x="1606550" y="2552700"/>
          <p14:tracePt t="132160" x="1606550" y="2546350"/>
          <p14:tracePt t="132176" x="1593850" y="2546350"/>
          <p14:tracePt t="132194" x="1549400" y="2565400"/>
          <p14:tracePt t="132210" x="1524000" y="2584450"/>
          <p14:tracePt t="132213" x="1511300" y="2590800"/>
          <p14:tracePt t="132226" x="1504950" y="2597150"/>
          <p14:tracePt t="132243" x="1498600" y="2597150"/>
          <p14:tracePt t="132288" x="1498600" y="2603500"/>
          <p14:tracePt t="132318" x="1498600" y="2641600"/>
          <p14:tracePt t="132327" x="1479550" y="2679700"/>
          <p14:tracePt t="132343" x="1416050" y="2755900"/>
          <p14:tracePt t="132360" x="1358900" y="2825750"/>
          <p14:tracePt t="132377" x="1301750" y="2889250"/>
          <p14:tracePt t="132393" x="1295400" y="2889250"/>
          <p14:tracePt t="132410" x="1295400" y="2895600"/>
          <p14:tracePt t="132443" x="1308100" y="2889250"/>
          <p14:tracePt t="132460" x="1308100" y="2882900"/>
          <p14:tracePt t="132494" x="1308100" y="2908300"/>
          <p14:tracePt t="132513" x="1308100" y="2940050"/>
          <p14:tracePt t="132527" x="1339850" y="3035300"/>
          <p14:tracePt t="132543" x="1422400" y="3155950"/>
          <p14:tracePt t="132561" x="1555750" y="3270250"/>
          <p14:tracePt t="132579" x="1727200" y="3340100"/>
          <p14:tracePt t="132594" x="1911350" y="3397250"/>
          <p14:tracePt t="132609" x="2076450" y="3435350"/>
          <p14:tracePt t="132627" x="2273300" y="3486150"/>
          <p14:tracePt t="132643" x="2425700" y="3524250"/>
          <p14:tracePt t="132660" x="2597150" y="3575050"/>
          <p14:tracePt t="132677" x="2711450" y="3606800"/>
          <p14:tracePt t="132693" x="2857500" y="3644900"/>
          <p14:tracePt t="132711" x="2933700" y="3663950"/>
          <p14:tracePt t="132727" x="2990850" y="3676650"/>
          <p14:tracePt t="132744" x="3111500" y="3702050"/>
          <p14:tracePt t="132761" x="3232150" y="3727450"/>
          <p14:tracePt t="132777" x="3378200" y="3759200"/>
          <p14:tracePt t="132793" x="3498850" y="3790950"/>
          <p14:tracePt t="132810" x="3632200" y="3829050"/>
          <p14:tracePt t="132827" x="3714750" y="3860800"/>
          <p14:tracePt t="132843" x="3803650" y="3898900"/>
          <p14:tracePt t="132860" x="3898900" y="3937000"/>
          <p14:tracePt t="132877" x="4038600" y="3975100"/>
          <p14:tracePt t="132897" x="4146550" y="4000500"/>
          <p14:tracePt t="132910" x="4210050" y="4019550"/>
          <p14:tracePt t="132927" x="4222750" y="4019550"/>
          <p14:tracePt t="132944" x="4229100" y="4019550"/>
          <p14:tracePt t="132961" x="4235450" y="4025900"/>
          <p14:tracePt t="132979" x="4241800" y="4032250"/>
          <p14:tracePt t="132994" x="4248150" y="4038600"/>
          <p14:tracePt t="132995" x="4254500" y="4051300"/>
          <p14:tracePt t="133010" x="4260850" y="4057650"/>
          <p14:tracePt t="133027" x="4298950" y="4095750"/>
          <p14:tracePt t="133044" x="4318000" y="4108450"/>
          <p14:tracePt t="133060" x="4337050" y="4114800"/>
          <p14:tracePt t="133077" x="4349750" y="4121150"/>
          <p14:tracePt t="133094" x="4375150" y="4121150"/>
          <p14:tracePt t="133111" x="4394200" y="4121150"/>
          <p14:tracePt t="133127" x="4406900" y="4114800"/>
          <p14:tracePt t="133144" x="4419600" y="4108450"/>
          <p14:tracePt t="133160" x="4432300" y="4102100"/>
          <p14:tracePt t="133162" x="4438650" y="4102100"/>
          <p14:tracePt t="133177" x="4445000" y="4102100"/>
          <p14:tracePt t="133268" x="4451350" y="4102100"/>
          <p14:tracePt t="133409" x="4451350" y="4108450"/>
          <p14:tracePt t="133563" x="4451350" y="4102100"/>
          <p14:tracePt t="133581" x="4432300" y="4083050"/>
          <p14:tracePt t="133596" x="4419600" y="4070350"/>
          <p14:tracePt t="133611" x="4406900" y="4051300"/>
          <p14:tracePt t="133628" x="4387850" y="4038600"/>
          <p14:tracePt t="133645" x="4375150" y="4019550"/>
          <p14:tracePt t="133662" x="4368800" y="4006850"/>
          <p14:tracePt t="133678" x="4356100" y="3994150"/>
          <p14:tracePt t="133695" x="4349750" y="3975100"/>
          <p14:tracePt t="133711" x="4337050" y="3962400"/>
          <p14:tracePt t="133728" x="4311650" y="3949700"/>
          <p14:tracePt t="133744" x="4267200" y="3917950"/>
          <p14:tracePt t="133762" x="4248150" y="3905250"/>
          <p14:tracePt t="133778" x="4171950" y="3879850"/>
          <p14:tracePt t="133795" x="4159250" y="3879850"/>
          <p14:tracePt t="133854" x="4152900" y="3886200"/>
          <p14:tracePt t="133861" x="4133850" y="3892550"/>
          <p14:tracePt t="133878" x="4070350" y="3930650"/>
          <p14:tracePt t="133894" x="4032250" y="3962400"/>
          <p14:tracePt t="133910" x="4032250" y="3981450"/>
          <p14:tracePt t="133929" x="4108450" y="4032250"/>
          <p14:tracePt t="133944" x="4133850" y="4044950"/>
          <p14:tracePt t="133961" x="4133850" y="4064000"/>
          <p14:tracePt t="133978" x="4127500" y="4083050"/>
          <p14:tracePt t="133995" x="4127500" y="4108450"/>
          <p14:tracePt t="134011" x="4133850" y="4127500"/>
          <p14:tracePt t="134028" x="4140200" y="4133850"/>
          <p14:tracePt t="134062" x="4146550" y="4133850"/>
          <p14:tracePt t="134078" x="4159250" y="4140200"/>
          <p14:tracePt t="134095" x="4165600" y="4140200"/>
          <p14:tracePt t="134195" x="4171950" y="4133850"/>
          <p14:tracePt t="134203" x="4171950" y="4121150"/>
          <p14:tracePt t="134212" x="4171950" y="4114800"/>
          <p14:tracePt t="134229" x="4184650" y="4108450"/>
          <p14:tracePt t="134279" x="4159250" y="4114800"/>
          <p14:tracePt t="134295" x="4121150" y="4114800"/>
          <p14:tracePt t="134313" x="4108450" y="4114800"/>
          <p14:tracePt t="137055" x="4127500" y="4083050"/>
          <p14:tracePt t="137064" x="4133850" y="4076700"/>
          <p14:tracePt t="137081" x="4140200" y="4076700"/>
          <p14:tracePt t="137115" x="4184650" y="4108450"/>
          <p14:tracePt t="137133" x="4254500" y="4127500"/>
          <p14:tracePt t="137148" x="4311650" y="4121150"/>
          <p14:tracePt t="137165" x="4337050" y="4108450"/>
          <p14:tracePt t="137187" x="4375150" y="4089400"/>
          <p14:tracePt t="137197" x="4451350" y="4064000"/>
          <p14:tracePt t="137214" x="4546600" y="4057650"/>
          <p14:tracePt t="137232" x="4641850" y="4057650"/>
          <p14:tracePt t="137249" x="4724400" y="4057650"/>
          <p14:tracePt t="137264" x="4749800" y="4057650"/>
          <p14:tracePt t="137298" x="4743450" y="4057650"/>
          <p14:tracePt t="137314" x="4730750" y="4057650"/>
          <p14:tracePt t="137347" x="4737100" y="4038600"/>
          <p14:tracePt t="137364" x="4762500" y="4019550"/>
          <p14:tracePt t="137381" x="4787900" y="4013200"/>
          <p14:tracePt t="137397" x="4806950" y="4006850"/>
          <p14:tracePt t="137414" x="4813300" y="4006850"/>
          <p14:tracePt t="137430" x="4813300" y="4000500"/>
          <p14:tracePt t="137447" x="4813300" y="3981450"/>
          <p14:tracePt t="137464" x="4826000" y="3962400"/>
          <p14:tracePt t="137481" x="4838700" y="3943350"/>
          <p14:tracePt t="137497" x="4845050" y="3930650"/>
          <p14:tracePt t="137531" x="4851400" y="3937000"/>
          <p14:tracePt t="137547" x="4851400" y="3962400"/>
          <p14:tracePt t="137564" x="4857750" y="3994150"/>
          <p14:tracePt t="137581" x="4857750" y="4006850"/>
          <p14:tracePt t="137599" x="4864100" y="4019550"/>
          <p14:tracePt t="137614" x="4883150" y="4019550"/>
          <p14:tracePt t="137632" x="4895850" y="4013200"/>
          <p14:tracePt t="137650" x="4927600" y="4013200"/>
          <p14:tracePt t="137665" x="4889500" y="4076700"/>
          <p14:tracePt t="137683" x="4794250" y="4140200"/>
          <p14:tracePt t="137698" x="4686300" y="4171950"/>
          <p14:tracePt t="137715" x="4610100" y="4191000"/>
          <p14:tracePt t="137731" x="4603750" y="4191000"/>
          <p14:tracePt t="137748" x="4603750" y="4197350"/>
          <p14:tracePt t="141347" x="4597400" y="4197350"/>
          <p14:tracePt t="141356" x="4584700" y="4197350"/>
          <p14:tracePt t="141366" x="4540250" y="4197350"/>
          <p14:tracePt t="141385" x="4438650" y="4210050"/>
          <p14:tracePt t="141402" x="4311650" y="4210050"/>
          <p14:tracePt t="141423" x="4286250" y="4210050"/>
          <p14:tracePt t="142256" x="4273550" y="4191000"/>
          <p14:tracePt t="142269" x="4216400" y="4140200"/>
          <p14:tracePt t="142285" x="4133850" y="4095750"/>
          <p14:tracePt t="142302" x="4038600" y="4064000"/>
          <p14:tracePt t="142321" x="3937000" y="4044950"/>
          <p14:tracePt t="142335" x="3917950" y="4044950"/>
          <p14:tracePt t="142352" x="3892550" y="4038600"/>
          <p14:tracePt t="142370" x="3867150" y="4038600"/>
          <p14:tracePt t="142388" x="3771900" y="4032250"/>
          <p14:tracePt t="142402" x="3740150" y="4032250"/>
          <p14:tracePt t="142418" x="3733800" y="4019550"/>
          <p14:tracePt t="142435" x="3727450" y="4000500"/>
          <p14:tracePt t="142454" x="3702050" y="3956050"/>
          <p14:tracePt t="142471" x="3670300" y="3911600"/>
          <p14:tracePt t="142485" x="3613150" y="3860800"/>
          <p14:tracePt t="142502" x="3505200" y="3778250"/>
          <p14:tracePt t="142518" x="3409950" y="3721100"/>
          <p14:tracePt t="142535" x="3251200" y="3619500"/>
          <p14:tracePt t="142552" x="3098800" y="3479800"/>
          <p14:tracePt t="142568" x="2990850" y="3321050"/>
          <p14:tracePt t="142586" x="2870200" y="3105150"/>
          <p14:tracePt t="142602" x="2768600" y="2965450"/>
          <p14:tracePt t="142604" x="2635250" y="2819400"/>
          <p14:tracePt t="142618" x="2552700" y="2749550"/>
          <p14:tracePt t="142635" x="2260600" y="2527300"/>
          <p14:tracePt t="142652" x="2101850" y="2444750"/>
          <p14:tracePt t="142668" x="2012950" y="2406650"/>
          <p14:tracePt t="142685" x="1879600" y="2362200"/>
          <p14:tracePt t="142702" x="1841500" y="2355850"/>
          <p14:tracePt t="142719" x="1784350" y="2355850"/>
          <p14:tracePt t="142735" x="1670050" y="2355850"/>
          <p14:tracePt t="142752" x="1511300" y="2349500"/>
          <p14:tracePt t="142769" x="1320800" y="2317750"/>
          <p14:tracePt t="142788" x="1143000" y="2279650"/>
          <p14:tracePt t="142802" x="965200" y="2241550"/>
          <p14:tracePt t="142818" x="863600" y="2203450"/>
          <p14:tracePt t="142835" x="806450" y="2178050"/>
          <p14:tracePt t="142868" x="774700" y="2216150"/>
          <p14:tracePt t="142885" x="711200" y="2273300"/>
          <p14:tracePt t="142902" x="660400" y="2305050"/>
          <p14:tracePt t="142919" x="527050" y="2355850"/>
          <p14:tracePt t="142935" x="482600" y="2374900"/>
          <p14:tracePt t="142952" x="482600" y="2381250"/>
          <p14:tracePt t="142971" x="488950" y="2393950"/>
          <p14:tracePt t="142986" x="533400" y="2425700"/>
          <p14:tracePt t="143002" x="615950" y="2451100"/>
          <p14:tracePt t="143019" x="685800" y="2489200"/>
          <p14:tracePt t="143035" x="736600" y="2520950"/>
          <p14:tracePt t="143051" x="768350" y="2546350"/>
          <p14:tracePt t="143069" x="787400" y="2559050"/>
          <p14:tracePt t="143085" x="831850" y="2559050"/>
          <p14:tracePt t="143103" x="908050" y="2559050"/>
          <p14:tracePt t="143120" x="977900" y="2546350"/>
          <p14:tracePt t="143135" x="1060450" y="2527300"/>
          <p14:tracePt t="143152" x="1111250" y="2501900"/>
          <p14:tracePt t="143169" x="1155700" y="2476500"/>
          <p14:tracePt t="143186" x="1193800" y="2451100"/>
          <p14:tracePt t="143202" x="1238250" y="2413000"/>
          <p14:tracePt t="143219" x="1250950" y="2400300"/>
          <p14:tracePt t="143235" x="1263650" y="2368550"/>
          <p14:tracePt t="143252" x="1263650" y="2343150"/>
          <p14:tracePt t="143269" x="1250950" y="2317750"/>
          <p14:tracePt t="143285" x="1219200" y="2292350"/>
          <p14:tracePt t="143301" x="1174750" y="2254250"/>
          <p14:tracePt t="143319" x="1143000" y="2235200"/>
          <p14:tracePt t="143336" x="1085850" y="2184400"/>
          <p14:tracePt t="143352" x="1060450" y="2159000"/>
          <p14:tracePt t="143371" x="1035050" y="2139950"/>
          <p14:tracePt t="143389" x="946150" y="2120900"/>
          <p14:tracePt t="143402" x="863600" y="2114550"/>
          <p14:tracePt t="143419" x="736600" y="2101850"/>
          <p14:tracePt t="143436" x="647700" y="2101850"/>
          <p14:tracePt t="143453" x="552450" y="2076450"/>
          <p14:tracePt t="143469" x="501650" y="2051050"/>
          <p14:tracePt t="143486" x="488950" y="2044700"/>
          <p14:tracePt t="143502" x="482600" y="2044700"/>
          <p14:tracePt t="143519" x="469900" y="2070100"/>
          <p14:tracePt t="143536" x="438150" y="2108200"/>
          <p14:tracePt t="143554" x="400050" y="2159000"/>
          <p14:tracePt t="143570" x="393700" y="2165350"/>
          <p14:tracePt t="143586" x="393700" y="2190750"/>
          <p14:tracePt t="143604" x="412750" y="2203450"/>
          <p14:tracePt t="143619" x="457200" y="2222500"/>
          <p14:tracePt t="143636" x="558800" y="2260600"/>
          <p14:tracePt t="143653" x="666750" y="2292350"/>
          <p14:tracePt t="143669" x="723900" y="2317750"/>
          <p14:tracePt t="143686" x="749300" y="2343150"/>
          <p14:tracePt t="143703" x="768350" y="2362200"/>
          <p14:tracePt t="143719" x="787400" y="2368550"/>
          <p14:tracePt t="143736" x="800100" y="2368550"/>
          <p14:tracePt t="143753" x="844550" y="2362200"/>
          <p14:tracePt t="143769" x="882650" y="2349500"/>
          <p14:tracePt t="143786" x="920750" y="2336800"/>
          <p14:tracePt t="143803" x="946150" y="2324100"/>
          <p14:tracePt t="143819" x="952500" y="2317750"/>
          <p14:tracePt t="143821" x="958850" y="2317750"/>
          <p14:tracePt t="143836" x="958850" y="2311400"/>
          <p14:tracePt t="143852" x="958850" y="2305050"/>
          <p14:tracePt t="143869" x="958850" y="2298700"/>
          <p14:tracePt t="143886" x="946150" y="2298700"/>
          <p14:tracePt t="143903" x="933450" y="2292350"/>
          <p14:tracePt t="143920" x="927100" y="2286000"/>
          <p14:tracePt t="143963" x="920750" y="2286000"/>
          <p14:tracePt t="143987" x="914400" y="2298700"/>
          <p14:tracePt t="144003" x="965200" y="2381250"/>
          <p14:tracePt t="144020" x="1143000" y="2489200"/>
          <p14:tracePt t="144036" x="1473200" y="2603500"/>
          <p14:tracePt t="144053" x="1803400" y="2705100"/>
          <p14:tracePt t="144069" x="2114550" y="2800350"/>
          <p14:tracePt t="144086" x="2393950" y="2901950"/>
          <p14:tracePt t="144103" x="2584450" y="2997200"/>
          <p14:tracePt t="144120" x="2736850" y="3098800"/>
          <p14:tracePt t="144137" x="2971800" y="3263900"/>
          <p14:tracePt t="144153" x="3257550" y="3441700"/>
          <p14:tracePt t="144170" x="3784600" y="3708400"/>
          <p14:tracePt t="144187" x="3968750" y="3778250"/>
          <p14:tracePt t="144203" x="4413250" y="3911600"/>
          <p14:tracePt t="144220" x="4584700" y="3943350"/>
          <p14:tracePt t="144236" x="4622800" y="3956050"/>
          <p14:tracePt t="144254" x="4629150" y="3962400"/>
          <p14:tracePt t="144287" x="4629150" y="3968750"/>
          <p14:tracePt t="144304" x="4629150" y="3975100"/>
          <p14:tracePt t="144321" x="4635500" y="3994150"/>
          <p14:tracePt t="144338" x="4641850" y="4000500"/>
          <p14:tracePt t="144370" x="4635500" y="3987800"/>
          <p14:tracePt t="144388" x="4635500" y="3981450"/>
          <p14:tracePt t="144447" x="4635500" y="3987800"/>
          <p14:tracePt t="144453" x="4641850" y="3994150"/>
          <p14:tracePt t="144470" x="4660900" y="4025900"/>
          <p14:tracePt t="144486" x="4673600" y="4051300"/>
          <p14:tracePt t="144503" x="4679950" y="4057650"/>
          <p14:tracePt t="144537" x="4679950" y="4070350"/>
          <p14:tracePt t="144553" x="4686300" y="4102100"/>
          <p14:tracePt t="144570" x="4692650" y="4178300"/>
          <p14:tracePt t="144587" x="4692650" y="4279900"/>
          <p14:tracePt t="144606" x="4679950" y="4362450"/>
          <p14:tracePt t="144620" x="4654550" y="4406900"/>
          <p14:tracePt t="144623" x="4648200" y="4425950"/>
          <p14:tracePt t="144637" x="4648200" y="4432300"/>
          <p14:tracePt t="144687" x="4648200" y="4419600"/>
          <p14:tracePt t="144706" x="4660900" y="4387850"/>
          <p14:tracePt t="144720" x="4667250" y="4381500"/>
          <p14:tracePt t="144805" x="4667250" y="4375150"/>
          <p14:tracePt t="144819" x="4660900" y="4356100"/>
          <p14:tracePt t="144836" x="4648200" y="4318000"/>
          <p14:tracePt t="144854" x="4648200" y="4292600"/>
          <p14:tracePt t="144872" x="4635500" y="4260850"/>
          <p14:tracePt t="144887" x="4603750" y="4229100"/>
          <p14:tracePt t="144904" x="4540250" y="4203700"/>
          <p14:tracePt t="144920" x="4457700" y="4171950"/>
          <p14:tracePt t="144937" x="4381500" y="4146550"/>
          <p14:tracePt t="144954" x="4305300" y="4114800"/>
          <p14:tracePt t="144969" x="4241800" y="4095750"/>
          <p14:tracePt t="144987" x="4216400" y="4083050"/>
          <p14:tracePt t="145020" x="4216400" y="4089400"/>
          <p14:tracePt t="145037" x="4203700" y="4108450"/>
          <p14:tracePt t="145054" x="4165600" y="4127500"/>
          <p14:tracePt t="145070" x="4121150" y="4133850"/>
          <p14:tracePt t="145087" x="4076700" y="4133850"/>
          <p14:tracePt t="145089" x="4057650" y="4133850"/>
          <p14:tracePt t="145107" x="4038600" y="4133850"/>
          <p14:tracePt t="145141" x="4044950" y="4140200"/>
          <p14:tracePt t="145154" x="4064000" y="4152900"/>
          <p14:tracePt t="145171" x="4159250" y="4191000"/>
          <p14:tracePt t="145189" x="4229100" y="4197350"/>
          <p14:tracePt t="145204" x="4273550" y="4197350"/>
          <p14:tracePt t="145220" x="4311650" y="4197350"/>
          <p14:tracePt t="145237" x="4343400" y="4191000"/>
          <p14:tracePt t="145254" x="4375150" y="4184650"/>
          <p14:tracePt t="145270" x="4419600" y="4178300"/>
          <p14:tracePt t="145287" x="4470400" y="4178300"/>
          <p14:tracePt t="145304" x="4508500" y="4191000"/>
          <p14:tracePt t="145321" x="4540250" y="4203700"/>
          <p14:tracePt t="145338" x="4565650" y="4216400"/>
          <p14:tracePt t="145388" x="4572000" y="4216400"/>
          <p14:tracePt t="145404" x="4584700" y="4203700"/>
          <p14:tracePt t="145410" x="4591050" y="4197350"/>
          <p14:tracePt t="145420" x="4597400" y="4191000"/>
          <p14:tracePt t="145438" x="4603750" y="4184650"/>
          <p14:tracePt t="145489" x="4610100" y="4184650"/>
          <p14:tracePt t="145517" x="4616450" y="4178300"/>
          <p14:tracePt t="145524" x="4622800" y="4178300"/>
          <p14:tracePt t="145540" x="4629150" y="4178300"/>
          <p14:tracePt t="145554" x="4635500" y="4171950"/>
          <p14:tracePt t="146153" x="4641850" y="4171950"/>
          <p14:tracePt t="146172" x="4641850" y="4178300"/>
          <p14:tracePt t="146189" x="4641850" y="4191000"/>
          <p14:tracePt t="146205" x="4660900" y="4216400"/>
          <p14:tracePt t="146222" x="4679950" y="4241800"/>
          <p14:tracePt t="146239" x="4692650" y="4248150"/>
          <p14:tracePt t="146271" x="4705350" y="4248150"/>
          <p14:tracePt t="146290" x="4724400" y="4248150"/>
          <p14:tracePt t="146305" x="4730750" y="4248150"/>
          <p14:tracePt t="146322" x="4737100" y="4248150"/>
          <p14:tracePt t="146340" x="4737100" y="4267200"/>
          <p14:tracePt t="146355" x="4730750" y="4279900"/>
          <p14:tracePt t="146372" x="4724400" y="4286250"/>
          <p14:tracePt t="146388" x="4724400" y="4292600"/>
          <p14:tracePt t="146509" x="4718050" y="4292600"/>
          <p14:tracePt t="146522" x="4718050" y="4298950"/>
          <p14:tracePt t="146538" x="4705350" y="4305300"/>
          <p14:tracePt t="146555" x="4705350" y="4311650"/>
          <p14:tracePt t="146571" x="4699000" y="4318000"/>
          <p14:tracePt t="146605" x="4692650" y="4318000"/>
          <p14:tracePt t="146743" x="4699000" y="4311650"/>
          <p14:tracePt t="146748" x="4699000" y="4305300"/>
          <p14:tracePt t="146757" x="4705350" y="4305300"/>
          <p14:tracePt t="146772" x="4705350" y="4298950"/>
          <p14:tracePt t="146789" x="4718050" y="4286250"/>
          <p14:tracePt t="146805" x="4724400" y="4279900"/>
          <p14:tracePt t="146822" x="4730750" y="4279900"/>
          <p14:tracePt t="146872" x="4724400" y="4279900"/>
          <p14:tracePt t="146985" x="4724400" y="4286250"/>
          <p14:tracePt t="146999" x="4724400" y="4292600"/>
          <p14:tracePt t="147007" x="4718050" y="4292600"/>
          <p14:tracePt t="147022" x="4718050" y="4298950"/>
          <p14:tracePt t="147094" x="4718050" y="4292600"/>
          <p14:tracePt t="147101" x="4718050" y="4286250"/>
          <p14:tracePt t="147122" x="4724400" y="4279900"/>
          <p14:tracePt t="147125" x="4730750" y="4279900"/>
          <p14:tracePt t="147155" x="4730750" y="4273550"/>
          <p14:tracePt t="147407" x="4730750" y="4279900"/>
          <p14:tracePt t="147664" x="4724400" y="4286250"/>
          <p14:tracePt t="147672" x="4711700" y="4286250"/>
          <p14:tracePt t="147681" x="4699000" y="4298950"/>
          <p14:tracePt t="147689" x="4686300" y="4305300"/>
          <p14:tracePt t="147705" x="4673600" y="4311650"/>
          <p14:tracePt t="147722" x="4667250" y="4311650"/>
          <p14:tracePt t="147818" x="4660900" y="4311650"/>
          <p14:tracePt t="147851" x="4654550" y="4305300"/>
          <p14:tracePt t="147873" x="4654550" y="4298950"/>
          <p14:tracePt t="147889" x="4654550" y="4279900"/>
          <p14:tracePt t="147905" x="4667250" y="4260850"/>
          <p14:tracePt t="147922" x="4673600" y="4248150"/>
          <p14:tracePt t="147939" x="4686300" y="4229100"/>
          <p14:tracePt t="147956" x="4692650" y="4216400"/>
          <p14:tracePt t="147988" x="4705350" y="4216400"/>
          <p14:tracePt t="148052" x="4711700" y="4216400"/>
          <p14:tracePt t="148057" x="4718050" y="4216400"/>
          <p14:tracePt t="148073" x="4724400" y="4216400"/>
          <p14:tracePt t="148089" x="4743450" y="4216400"/>
          <p14:tracePt t="148106" x="4756150" y="4210050"/>
          <p14:tracePt t="148122" x="4768850" y="4210050"/>
          <p14:tracePt t="148173" x="4775200" y="4210050"/>
          <p14:tracePt t="148190" x="4813300" y="4229100"/>
          <p14:tracePt t="148215" x="5016500" y="4248150"/>
          <p14:tracePt t="148239" x="5149850" y="4254500"/>
          <p14:tracePt t="148256" x="5219700" y="4254500"/>
          <p14:tracePt t="148272" x="5270500" y="4254500"/>
          <p14:tracePt t="148289" x="5283200" y="4254500"/>
          <p14:tracePt t="148306" x="5283200" y="4248150"/>
          <p14:tracePt t="148340" x="5289550" y="4248150"/>
          <p14:tracePt t="148361" x="5308600" y="4241800"/>
          <p14:tracePt t="148373" x="5314950" y="4241800"/>
          <p14:tracePt t="148390" x="5321300" y="4241800"/>
          <p14:tracePt t="148665" x="5321300" y="4235450"/>
          <p14:tracePt t="148783" x="5321300" y="4241800"/>
          <p14:tracePt t="148790" x="5314950" y="4241800"/>
          <p14:tracePt t="149312" x="5314950" y="4248150"/>
          <p14:tracePt t="149326" x="5314950" y="4260850"/>
          <p14:tracePt t="149341" x="5327650" y="4279900"/>
          <p14:tracePt t="149358" x="5340350" y="4324350"/>
          <p14:tracePt t="149374" x="5353050" y="4356100"/>
          <p14:tracePt t="149391" x="5359400" y="4387850"/>
          <p14:tracePt t="149407" x="5359400" y="4413250"/>
          <p14:tracePt t="149424" x="5359400" y="4432300"/>
          <p14:tracePt t="149441" x="5353050" y="4445000"/>
          <p14:tracePt t="149520" x="5346700" y="4445000"/>
          <p14:tracePt t="149526" x="5340350" y="4445000"/>
          <p14:tracePt t="149542" x="5321300" y="4445000"/>
          <p14:tracePt t="149558" x="5257800" y="4445000"/>
          <p14:tracePt t="149575" x="5232400" y="4438650"/>
          <p14:tracePt t="149593" x="5200650" y="4425950"/>
          <p14:tracePt t="149608" x="5175250" y="4400550"/>
          <p14:tracePt t="149624" x="5162550" y="4381500"/>
          <p14:tracePt t="149641" x="5149850" y="4368800"/>
          <p14:tracePt t="149660" x="5143500" y="4362450"/>
          <p14:tracePt t="149674" x="5137150" y="4356100"/>
          <p14:tracePt t="149691" x="5130800" y="4349750"/>
          <p14:tracePt t="149709" x="5118100" y="4343400"/>
          <p14:tracePt t="149724" x="5105400" y="4337050"/>
          <p14:tracePt t="149741" x="5092700" y="4324350"/>
          <p14:tracePt t="149758" x="5073650" y="4305300"/>
          <p14:tracePt t="149791" x="5067300" y="4305300"/>
          <p14:tracePt t="149809" x="4991100" y="4305300"/>
          <p14:tracePt t="149824" x="4857750" y="4318000"/>
          <p14:tracePt t="149843" x="4699000" y="4324350"/>
          <p14:tracePt t="149859" x="4610100" y="4330700"/>
          <p14:tracePt t="149874" x="4591050" y="4324350"/>
          <p14:tracePt t="149891" x="4597400" y="4311650"/>
          <p14:tracePt t="149908" x="4622800" y="4298950"/>
          <p14:tracePt t="149925" x="4635500" y="4298950"/>
          <p14:tracePt t="149958" x="4603750" y="4311650"/>
          <p14:tracePt t="149975" x="4533900" y="4318000"/>
          <p14:tracePt t="149991" x="4457700" y="4318000"/>
          <p14:tracePt t="150008" x="4413250" y="4311650"/>
          <p14:tracePt t="150024" x="4413250" y="4305300"/>
          <p14:tracePt t="150041" x="4425950" y="4286250"/>
          <p14:tracePt t="150058" x="4489450" y="4279900"/>
          <p14:tracePt t="150075" x="4578350" y="4279900"/>
          <p14:tracePt t="150091" x="4648200" y="4298950"/>
          <p14:tracePt t="150108" x="4673600" y="4311650"/>
          <p14:tracePt t="150141" x="4673600" y="4330700"/>
          <p14:tracePt t="150159" x="4673600" y="4349750"/>
          <p14:tracePt t="150177" x="4673600" y="4362450"/>
          <p14:tracePt t="150191" x="4673600" y="4387850"/>
          <p14:tracePt t="150208" x="4679950" y="4413250"/>
          <p14:tracePt t="150224" x="4679950" y="4432300"/>
          <p14:tracePt t="150241" x="4679950" y="4445000"/>
          <p14:tracePt t="150258" x="4667250" y="4451350"/>
          <p14:tracePt t="150274" x="4660900" y="4464050"/>
          <p14:tracePt t="150291" x="4629150" y="4476750"/>
          <p14:tracePt t="150308" x="4584700" y="4483100"/>
          <p14:tracePt t="150325" x="4527550" y="4489450"/>
          <p14:tracePt t="150341" x="4483100" y="4489450"/>
          <p14:tracePt t="150358" x="4438650" y="4489450"/>
          <p14:tracePt t="150375" x="4356100" y="4476750"/>
          <p14:tracePt t="150392" x="4260850" y="4464050"/>
          <p14:tracePt t="150409" x="4133850" y="4451350"/>
          <p14:tracePt t="150425" x="4102100" y="4451350"/>
          <p14:tracePt t="150441" x="4102100" y="4457700"/>
          <p14:tracePt t="150458" x="4114800" y="4464050"/>
          <p14:tracePt t="150475" x="4159250" y="4483100"/>
          <p14:tracePt t="150492" x="4222750" y="4514850"/>
          <p14:tracePt t="150508" x="4298950" y="4565650"/>
          <p14:tracePt t="150525" x="4368800" y="4635500"/>
          <p14:tracePt t="150542" x="4413250" y="4692650"/>
          <p14:tracePt t="150545" x="4432300" y="4711700"/>
          <p14:tracePt t="150559" x="4457700" y="4730750"/>
          <p14:tracePt t="150577" x="4502150" y="4737100"/>
          <p14:tracePt t="150592" x="4514850" y="4737100"/>
          <p14:tracePt t="150608" x="4552950" y="4724400"/>
          <p14:tracePt t="150625" x="4584700" y="4705350"/>
          <p14:tracePt t="150642" x="4603750" y="4699000"/>
          <p14:tracePt t="150675" x="4610100" y="4699000"/>
          <p14:tracePt t="150692" x="4610100" y="4705350"/>
          <p14:tracePt t="150751" x="4610100" y="4699000"/>
          <p14:tracePt t="150760" x="4616450" y="4699000"/>
          <p14:tracePt t="150767" x="4622800" y="4686300"/>
          <p14:tracePt t="150784" x="4635500" y="4679950"/>
          <p14:tracePt t="150792" x="4648200" y="4667250"/>
          <p14:tracePt t="150808" x="4673600" y="4648200"/>
          <p14:tracePt t="150825" x="4705350" y="4629150"/>
          <p14:tracePt t="150842" x="4749800" y="4616450"/>
          <p14:tracePt t="150859" x="4781550" y="4610100"/>
          <p14:tracePt t="150875" x="4826000" y="4591050"/>
          <p14:tracePt t="150892" x="4864100" y="4565650"/>
          <p14:tracePt t="150909" x="4883150" y="4540250"/>
          <p14:tracePt t="150925" x="4889500" y="4514850"/>
          <p14:tracePt t="150942" x="4895850" y="4495800"/>
          <p14:tracePt t="150959" x="4895850" y="4476750"/>
          <p14:tracePt t="150960" x="4895850" y="4470400"/>
          <p14:tracePt t="150975" x="4895850" y="4464050"/>
          <p14:tracePt t="150992" x="4889500" y="4451350"/>
          <p14:tracePt t="151008" x="4889500" y="4445000"/>
          <p14:tracePt t="151025" x="4883150" y="4438650"/>
          <p14:tracePt t="151042" x="4883150" y="4432300"/>
          <p14:tracePt t="151059" x="4870450" y="4425950"/>
          <p14:tracePt t="151075" x="4832350" y="4406900"/>
          <p14:tracePt t="151093" x="4787900" y="4375150"/>
          <p14:tracePt t="151108" x="4737100" y="4349750"/>
          <p14:tracePt t="151125" x="4705350" y="4337050"/>
          <p14:tracePt t="151144" x="4686300" y="4337050"/>
          <p14:tracePt t="151159" x="4654550" y="4337050"/>
          <p14:tracePt t="151178" x="4622800" y="4343400"/>
          <p14:tracePt t="151192" x="4591050" y="4356100"/>
          <p14:tracePt t="151209" x="4552950" y="4387850"/>
          <p14:tracePt t="151225" x="4521200" y="4457700"/>
          <p14:tracePt t="151243" x="4521200" y="4502150"/>
          <p14:tracePt t="151258" x="4521200" y="4527550"/>
          <p14:tracePt t="151276" x="4546600" y="4540250"/>
          <p14:tracePt t="151293" x="4591050" y="4559300"/>
          <p14:tracePt t="151309" x="4673600" y="4572000"/>
          <p14:tracePt t="151325" x="4737100" y="4578350"/>
          <p14:tracePt t="151342" x="4794250" y="4578350"/>
          <p14:tracePt t="151359" x="4838700" y="4572000"/>
          <p14:tracePt t="151376" x="4876800" y="4565650"/>
          <p14:tracePt t="151393" x="4902200" y="4559300"/>
          <p14:tracePt t="151411" x="4933950" y="4559300"/>
          <p14:tracePt t="151426" x="4953000" y="4552950"/>
          <p14:tracePt t="151429" x="4965700" y="4546600"/>
          <p14:tracePt t="151442" x="4978400" y="4546600"/>
          <p14:tracePt t="151462" x="5041900" y="4508500"/>
          <p14:tracePt t="151476" x="5054600" y="4502150"/>
          <p14:tracePt t="151492" x="5086350" y="4451350"/>
          <p14:tracePt t="151509" x="5092700" y="4425950"/>
          <p14:tracePt t="151526" x="5048250" y="4419600"/>
          <p14:tracePt t="151542" x="4991100" y="4445000"/>
          <p14:tracePt t="151559" x="4927600" y="4464050"/>
          <p14:tracePt t="151576" x="4895850" y="4476750"/>
          <p14:tracePt t="151592" x="4889500" y="4476750"/>
          <p14:tracePt t="151622" x="4908550" y="4476750"/>
          <p14:tracePt t="151628" x="4914900" y="4476750"/>
          <p14:tracePt t="151643" x="4946650" y="4483100"/>
          <p14:tracePt t="151659" x="5016500" y="4508500"/>
          <p14:tracePt t="151676" x="5099050" y="4546600"/>
          <p14:tracePt t="151693" x="5118100" y="4559300"/>
          <p14:tracePt t="151710" x="5130800" y="4565650"/>
          <p14:tracePt t="151726" x="5137150" y="4565650"/>
          <p14:tracePt t="151742" x="5156200" y="4552950"/>
          <p14:tracePt t="151760" x="5181600" y="4533900"/>
          <p14:tracePt t="151776" x="5194300" y="4508500"/>
          <p14:tracePt t="151792" x="5213350" y="4483100"/>
          <p14:tracePt t="151809" x="5226050" y="4476750"/>
          <p14:tracePt t="151826" x="5238750" y="4470400"/>
          <p14:tracePt t="151843" x="5245100" y="4470400"/>
          <p14:tracePt t="151930" x="5238750" y="4470400"/>
          <p14:tracePt t="151936" x="5238750" y="4476750"/>
          <p14:tracePt t="151944" x="5232400" y="4476750"/>
          <p14:tracePt t="151959" x="5226050" y="4476750"/>
          <p14:tracePt t="151993" x="5219700" y="4476750"/>
          <p14:tracePt t="152009" x="5213350" y="4476750"/>
          <p14:tracePt t="152026" x="5207000" y="4470400"/>
          <p14:tracePt t="152043" x="5200650" y="4464050"/>
          <p14:tracePt t="152060" x="5194300" y="4451350"/>
          <p14:tracePt t="152076" x="5181600" y="4438650"/>
          <p14:tracePt t="152093" x="5168900" y="4425950"/>
          <p14:tracePt t="152109" x="5156200" y="4413250"/>
          <p14:tracePt t="152126" x="5149850" y="4406900"/>
          <p14:tracePt t="152177" x="5143500" y="4406900"/>
          <p14:tracePt t="152195" x="5137150" y="4400550"/>
          <p14:tracePt t="152210" x="5124450" y="4400550"/>
          <p14:tracePt t="152226" x="5118100" y="4394200"/>
          <p14:tracePt t="152243" x="5111750" y="4387850"/>
          <p14:tracePt t="152260" x="5099050" y="4387850"/>
          <p14:tracePt t="152277" x="5086350" y="4381500"/>
          <p14:tracePt t="152293" x="5067300" y="4381500"/>
          <p14:tracePt t="152312" x="5041900" y="4381500"/>
          <p14:tracePt t="152330" x="5029200" y="4387850"/>
          <p14:tracePt t="152343" x="5022850" y="4387850"/>
          <p14:tracePt t="152377" x="5016500" y="4387850"/>
          <p14:tracePt t="152393" x="5003800" y="4387850"/>
          <p14:tracePt t="152410" x="4959350" y="4381500"/>
          <p14:tracePt t="152427" x="4933950" y="4381500"/>
          <p14:tracePt t="152442" x="4889500" y="4375150"/>
          <p14:tracePt t="152460" x="4832350" y="4368800"/>
          <p14:tracePt t="152477" x="4743450" y="4368800"/>
          <p14:tracePt t="152494" x="4610100" y="4368800"/>
          <p14:tracePt t="152511" x="4375150" y="4375150"/>
          <p14:tracePt t="152527" x="4298950" y="4375150"/>
          <p14:tracePt t="152544" x="4083050" y="4356100"/>
          <p14:tracePt t="152561" x="3968750" y="4349750"/>
          <p14:tracePt t="152577" x="3949700" y="4349750"/>
          <p14:tracePt t="152594" x="3937000" y="4362450"/>
          <p14:tracePt t="152610" x="3898900" y="4394200"/>
          <p14:tracePt t="152627" x="3848100" y="4438650"/>
          <p14:tracePt t="152643" x="3803650" y="4464050"/>
          <p14:tracePt t="152660" x="3759200" y="4483100"/>
          <p14:tracePt t="152677" x="3740150" y="4489450"/>
          <p14:tracePt t="152711" x="3740150" y="4495800"/>
          <p14:tracePt t="152727" x="3752850" y="4502150"/>
          <p14:tracePt t="152743" x="3765550" y="4521200"/>
          <p14:tracePt t="152760" x="3765550" y="4552950"/>
          <p14:tracePt t="152777" x="3771900" y="4591050"/>
          <p14:tracePt t="152794" x="3778250" y="4622800"/>
          <p14:tracePt t="152810" x="3784600" y="4635500"/>
          <p14:tracePt t="152827" x="3790950" y="4641850"/>
          <p14:tracePt t="152861" x="3797300" y="4648200"/>
          <p14:tracePt t="152895" x="3803650" y="4648200"/>
          <p14:tracePt t="152912" x="3803650" y="4654550"/>
          <p14:tracePt t="153033" x="3810000" y="4654550"/>
          <p14:tracePt t="153052" x="3816350" y="4654550"/>
          <p14:tracePt t="153061" x="3822700" y="4654550"/>
          <p14:tracePt t="153077" x="3841750" y="4648200"/>
          <p14:tracePt t="153093" x="3854450" y="4641850"/>
          <p14:tracePt t="153109" x="3867150" y="4635500"/>
          <p14:tracePt t="153127" x="3879850" y="4635500"/>
          <p14:tracePt t="153144" x="3886200" y="4635500"/>
          <p14:tracePt t="153161" x="3898900" y="4635500"/>
          <p14:tracePt t="153177" x="3911600" y="4654550"/>
          <p14:tracePt t="153196" x="3917950" y="4667250"/>
          <p14:tracePt t="153210" x="3924300" y="4679950"/>
          <p14:tracePt t="153284" x="3930650" y="4679950"/>
          <p14:tracePt t="153291" x="3937000" y="4673600"/>
          <p14:tracePt t="153297" x="3949700" y="4667250"/>
          <p14:tracePt t="153312" x="3949700" y="4660900"/>
          <p14:tracePt t="153415" x="3943350" y="4660900"/>
          <p14:tracePt t="153433" x="3937000" y="4660900"/>
          <p14:tracePt t="153479" x="3930650" y="4660900"/>
          <p14:tracePt t="153498" x="3924300" y="4660900"/>
          <p14:tracePt t="153504" x="3917950" y="4660900"/>
          <p14:tracePt t="153520" x="3911600" y="4660900"/>
          <p14:tracePt t="153544" x="3905250" y="4660900"/>
          <p14:tracePt t="153561" x="3898900" y="4660900"/>
          <p14:tracePt t="153578" x="3892550" y="4654550"/>
          <p14:tracePt t="153611" x="3892550" y="4635500"/>
          <p14:tracePt t="153645" x="3892550" y="4629150"/>
          <p14:tracePt t="153678" x="3892550" y="4622800"/>
          <p14:tracePt t="153712" x="3892550" y="4610100"/>
          <p14:tracePt t="153728" x="3892550" y="4584700"/>
          <p14:tracePt t="153761" x="3886200" y="4584700"/>
          <p14:tracePt t="153778" x="3867150" y="4578350"/>
          <p14:tracePt t="153795" x="3841750" y="4572000"/>
          <p14:tracePt t="153812" x="3829050" y="4565650"/>
          <p14:tracePt t="153828" x="3822700" y="4552950"/>
          <p14:tracePt t="153844" x="3822700" y="4546600"/>
          <p14:tracePt t="154110" x="3816350" y="4546600"/>
          <p14:tracePt t="154115" x="3803650" y="4546600"/>
          <p14:tracePt t="154128" x="3771900" y="4546600"/>
          <p14:tracePt t="171410" x="3790950" y="4546600"/>
          <p14:tracePt t="171416" x="3835400" y="4540250"/>
          <p14:tracePt t="171426" x="3917950" y="4533900"/>
          <p14:tracePt t="171443" x="4114800" y="4514850"/>
          <p14:tracePt t="171460" x="4311650" y="4508500"/>
          <p14:tracePt t="171477" x="4476750" y="4514850"/>
          <p14:tracePt t="171480" x="4540250" y="4527550"/>
          <p14:tracePt t="171493" x="4572000" y="4527550"/>
          <p14:tracePt t="171498" x="4597400" y="4533900"/>
          <p14:tracePt t="171512" x="4603750" y="4540250"/>
          <p14:tracePt t="171561" x="4610100" y="4540250"/>
          <p14:tracePt t="171582" x="4622800" y="4540250"/>
          <p14:tracePt t="171593" x="4667250" y="4527550"/>
          <p14:tracePt t="171609" x="4711700" y="4521200"/>
          <p14:tracePt t="171626" x="4756150" y="4521200"/>
          <p14:tracePt t="171642" x="4800600" y="4514850"/>
          <p14:tracePt t="171659" x="4819650" y="4514850"/>
          <p14:tracePt t="171676" x="4832350" y="4521200"/>
          <p14:tracePt t="171693" x="4845050" y="4527550"/>
          <p14:tracePt t="171710" x="4895850" y="4559300"/>
          <p14:tracePt t="171726" x="4927600" y="4591050"/>
          <p14:tracePt t="171743" x="4946650" y="4610100"/>
          <p14:tracePt t="171760" x="4959350" y="4629150"/>
          <p14:tracePt t="171777" x="4984750" y="4641850"/>
          <p14:tracePt t="171839" x="4984750" y="4648200"/>
          <p14:tracePt t="171854" x="4991100" y="4648200"/>
          <p14:tracePt t="171859" x="5003800" y="4660900"/>
          <p14:tracePt t="171876" x="5029200" y="4679950"/>
          <p14:tracePt t="171893" x="5054600" y="4692650"/>
          <p14:tracePt t="171908" x="5073650" y="4705350"/>
          <p14:tracePt t="171927" x="5099050" y="4718050"/>
          <p14:tracePt t="171945" x="5111750" y="4718050"/>
          <p14:tracePt t="171960" x="5124450" y="4724400"/>
          <p14:tracePt t="171993" x="5105400" y="4730750"/>
          <p14:tracePt t="172010" x="5080000" y="4737100"/>
          <p14:tracePt t="172026" x="5073650" y="4737100"/>
          <p14:tracePt t="172824" x="5080000" y="4737100"/>
          <p14:tracePt t="172831" x="5124450" y="4743450"/>
          <p14:tracePt t="172848" x="5270500" y="4762500"/>
          <p14:tracePt t="172861" x="5365750" y="4781550"/>
          <p14:tracePt t="172878" x="5530850" y="4794250"/>
          <p14:tracePt t="172894" x="5549900" y="4794250"/>
          <p14:tracePt t="172913" x="5549900" y="4781550"/>
          <p14:tracePt t="172927" x="5549900" y="4768850"/>
          <p14:tracePt t="172944" x="5518150" y="4737100"/>
          <p14:tracePt t="172961" x="5486400" y="4718050"/>
          <p14:tracePt t="172978" x="5461000" y="4705350"/>
          <p14:tracePt t="172993" x="5454650" y="4692650"/>
          <p14:tracePt t="173010" x="5448300" y="4692650"/>
          <p14:tracePt t="173030" x="5448300" y="4686300"/>
          <p14:tracePt t="173044" x="5448300" y="4679950"/>
          <p14:tracePt t="173061" x="5441950" y="4673600"/>
          <p14:tracePt t="173078" x="5429250" y="4654550"/>
          <p14:tracePt t="173094" x="5410200" y="4648200"/>
          <p14:tracePt t="173111" x="5378450" y="4648200"/>
          <p14:tracePt t="173128" x="5334000" y="4648200"/>
          <p14:tracePt t="173144" x="5283200" y="4667250"/>
          <p14:tracePt t="173160" x="5219700" y="4699000"/>
          <p14:tracePt t="173177" x="5130800" y="4768850"/>
          <p14:tracePt t="173194" x="5073650" y="4794250"/>
          <p14:tracePt t="173210" x="5029200" y="4813300"/>
          <p14:tracePt t="173227" x="5022850" y="4813300"/>
          <p14:tracePt t="173263" x="5016500" y="4813300"/>
          <p14:tracePt t="173277" x="4997450" y="4800600"/>
          <p14:tracePt t="173294" x="4959350" y="4781550"/>
          <p14:tracePt t="173313" x="4908550" y="4768850"/>
          <p14:tracePt t="173327" x="4864100" y="4749800"/>
          <p14:tracePt t="173344" x="4819650" y="4737100"/>
          <p14:tracePt t="173361" x="4794250" y="4724400"/>
          <p14:tracePt t="173377" x="4787900" y="4724400"/>
          <p14:tracePt t="173394" x="4775200" y="4724400"/>
          <p14:tracePt t="173411" x="4743450" y="4730750"/>
          <p14:tracePt t="173427" x="4679950" y="4737100"/>
          <p14:tracePt t="173444" x="4552950" y="4724400"/>
          <p14:tracePt t="173461" x="4457700" y="4705350"/>
          <p14:tracePt t="173477" x="4381500" y="4679950"/>
          <p14:tracePt t="173496" x="4368800" y="4673600"/>
          <p14:tracePt t="173644" x="4381500" y="4673600"/>
          <p14:tracePt t="173661" x="4400550" y="4673600"/>
          <p14:tracePt t="173678" x="4502150" y="4679950"/>
          <p14:tracePt t="173695" x="4572000" y="4692650"/>
          <p14:tracePt t="173711" x="4648200" y="4699000"/>
          <p14:tracePt t="173728" x="4711700" y="4705350"/>
          <p14:tracePt t="173745" x="4775200" y="4711700"/>
          <p14:tracePt t="173762" x="4832350" y="4711700"/>
          <p14:tracePt t="173779" x="4864100" y="4705350"/>
          <p14:tracePt t="173794" x="4889500" y="4692650"/>
          <p14:tracePt t="173799" x="4902200" y="4686300"/>
          <p14:tracePt t="173811" x="4914900" y="4673600"/>
          <p14:tracePt t="173828" x="4933950" y="4660900"/>
          <p14:tracePt t="173844" x="4933950" y="4654550"/>
          <p14:tracePt t="173861" x="4940300" y="4654550"/>
          <p14:tracePt t="173894" x="4940300" y="4648200"/>
          <p14:tracePt t="173911" x="4946650" y="4648200"/>
          <p14:tracePt t="173928" x="4946650" y="4641850"/>
          <p14:tracePt t="173944" x="4940300" y="4635500"/>
          <p14:tracePt t="173961" x="4927600" y="4629150"/>
          <p14:tracePt t="173978" x="4914900" y="4622800"/>
          <p14:tracePt t="173995" x="4902200" y="4622800"/>
          <p14:tracePt t="174011" x="4902200" y="4616450"/>
          <p14:tracePt t="174028" x="4895850" y="4616450"/>
          <p14:tracePt t="174045" x="4889500" y="4610100"/>
          <p14:tracePt t="174062" x="4883150" y="4603750"/>
          <p14:tracePt t="174078" x="4800600" y="4603750"/>
          <p14:tracePt t="174095" x="4724400" y="4610100"/>
          <p14:tracePt t="174111" x="4667250" y="4622800"/>
          <p14:tracePt t="174128" x="4622800" y="4629150"/>
          <p14:tracePt t="174144" x="4603750" y="4629150"/>
          <p14:tracePt t="174201" x="4597400" y="4629150"/>
          <p14:tracePt t="174211" x="4584700" y="4629150"/>
          <p14:tracePt t="174228" x="4546600" y="4635500"/>
          <p14:tracePt t="174244" x="4464050" y="4635500"/>
          <p14:tracePt t="174264" x="4349750" y="4616450"/>
          <p14:tracePt t="174278" x="4330700" y="4610100"/>
          <p14:tracePt t="174295" x="4260850" y="4591050"/>
          <p14:tracePt t="174314" x="4216400" y="4584700"/>
          <p14:tracePt t="174329" x="4184650" y="4584700"/>
          <p14:tracePt t="174347" x="4133850" y="4591050"/>
          <p14:tracePt t="174362" x="4095750" y="4603750"/>
          <p14:tracePt t="174378" x="4057650" y="4622800"/>
          <p14:tracePt t="174398" x="4038600" y="4635500"/>
          <p14:tracePt t="174410" x="4025900" y="4648200"/>
          <p14:tracePt t="174429" x="4019550" y="4660900"/>
          <p14:tracePt t="174449" x="3994150" y="4699000"/>
          <p14:tracePt t="174464" x="3975100" y="4724400"/>
          <p14:tracePt t="174478" x="3962400" y="4743450"/>
          <p14:tracePt t="174497" x="3949700" y="4775200"/>
          <p14:tracePt t="174515" x="3937000" y="4813300"/>
          <p14:tracePt t="174528" x="3937000" y="4826000"/>
          <p14:tracePt t="174546" x="3937000" y="4838700"/>
          <p14:tracePt t="174562" x="3956050" y="4851400"/>
          <p14:tracePt t="174579" x="3987800" y="4870450"/>
          <p14:tracePt t="174595" x="4038600" y="4889500"/>
          <p14:tracePt t="174612" x="4089400" y="4902200"/>
          <p14:tracePt t="174630" x="4140200" y="4908550"/>
          <p14:tracePt t="174646" x="4178300" y="4908550"/>
          <p14:tracePt t="174663" x="4222750" y="4902200"/>
          <p14:tracePt t="174680" x="4254500" y="4902200"/>
          <p14:tracePt t="174695" x="4273550" y="4895850"/>
          <p14:tracePt t="174712" x="4305300" y="4895850"/>
          <p14:tracePt t="174729" x="4318000" y="4889500"/>
          <p14:tracePt t="174745" x="4337050" y="4883150"/>
          <p14:tracePt t="174762" x="4356100" y="4876800"/>
          <p14:tracePt t="174779" x="4394200" y="4857750"/>
          <p14:tracePt t="174796" x="4419600" y="4845050"/>
          <p14:tracePt t="174812" x="4438650" y="4826000"/>
          <p14:tracePt t="174813" x="4445000" y="4819650"/>
          <p14:tracePt t="174831" x="4451350" y="4806950"/>
          <p14:tracePt t="174845" x="4451350" y="4787900"/>
          <p14:tracePt t="174862" x="4438650" y="4762500"/>
          <p14:tracePt t="174879" x="4419600" y="4749800"/>
          <p14:tracePt t="174898" x="4400550" y="4743450"/>
          <p14:tracePt t="174912" x="4368800" y="4737100"/>
          <p14:tracePt t="174929" x="4324350" y="4737100"/>
          <p14:tracePt t="174946" x="4279900" y="4730750"/>
          <p14:tracePt t="174964" x="4254500" y="4730750"/>
          <p14:tracePt t="174966" x="4248150" y="4724400"/>
          <p14:tracePt t="174983" x="4241800" y="4718050"/>
          <p14:tracePt t="174996" x="4229100" y="4718050"/>
          <p14:tracePt t="175013" x="4203700" y="4718050"/>
          <p14:tracePt t="175029" x="4178300" y="4718050"/>
          <p14:tracePt t="175031" x="4127500" y="4718050"/>
          <p14:tracePt t="175046" x="4038600" y="4705350"/>
          <p14:tracePt t="175062" x="3930650" y="4692650"/>
          <p14:tracePt t="175079" x="3841750" y="4679950"/>
          <p14:tracePt t="175094" x="3797300" y="4679950"/>
          <p14:tracePt t="175129" x="3797300" y="4692650"/>
          <p14:tracePt t="175146" x="3822700" y="4724400"/>
          <p14:tracePt t="175162" x="3848100" y="4756150"/>
          <p14:tracePt t="175178" x="3879850" y="4806950"/>
          <p14:tracePt t="175196" x="3911600" y="4851400"/>
          <p14:tracePt t="175213" x="3943350" y="4889500"/>
          <p14:tracePt t="175217" x="3962400" y="4902200"/>
          <p14:tracePt t="175229" x="3987800" y="4914900"/>
          <p14:tracePt t="175232" x="4006850" y="4927600"/>
          <p14:tracePt t="175249" x="4038600" y="4940300"/>
          <p14:tracePt t="175263" x="4095750" y="4940300"/>
          <p14:tracePt t="175279" x="4133850" y="4940300"/>
          <p14:tracePt t="175296" x="4203700" y="4927600"/>
          <p14:tracePt t="175313" x="4254500" y="4914900"/>
          <p14:tracePt t="175329" x="4311650" y="4889500"/>
          <p14:tracePt t="175346" x="4375150" y="4857750"/>
          <p14:tracePt t="175363" x="4406900" y="4838700"/>
          <p14:tracePt t="175379" x="4425950" y="4826000"/>
          <p14:tracePt t="175396" x="4432300" y="4813300"/>
          <p14:tracePt t="175412" x="4438650" y="4806950"/>
          <p14:tracePt t="175429" x="4432300" y="4794250"/>
          <p14:tracePt t="175446" x="4413250" y="4781550"/>
          <p14:tracePt t="175463" x="4387850" y="4762500"/>
          <p14:tracePt t="175479" x="4375150" y="4749800"/>
          <p14:tracePt t="175496" x="4343400" y="4730750"/>
          <p14:tracePt t="175511" x="4330700" y="4718050"/>
          <p14:tracePt t="175531" x="4324350" y="4711700"/>
          <p14:tracePt t="175548" x="4318000" y="4705350"/>
          <p14:tracePt t="175651" x="4305300" y="4705350"/>
          <p14:tracePt t="175663" x="4298950" y="4705350"/>
          <p14:tracePt t="175679" x="4235450" y="4705350"/>
          <p14:tracePt t="175696" x="4178300" y="4705350"/>
          <p14:tracePt t="175713" x="4127500" y="4692650"/>
          <p14:tracePt t="175729" x="4070350" y="4679950"/>
          <p14:tracePt t="175746" x="4019550" y="4679950"/>
          <p14:tracePt t="175765" x="4006850" y="4679950"/>
          <p14:tracePt t="175780" x="4000500" y="4679950"/>
          <p14:tracePt t="175818" x="4006850" y="4679950"/>
          <p14:tracePt t="175830" x="4006850" y="4686300"/>
          <p14:tracePt t="175845" x="4032250" y="4692650"/>
          <p14:tracePt t="175866" x="4057650" y="4705350"/>
          <p14:tracePt t="175880" x="4070350" y="4711700"/>
          <p14:tracePt t="175898" x="4102100" y="4724400"/>
          <p14:tracePt t="175913" x="4127500" y="4730750"/>
          <p14:tracePt t="175930" x="4159250" y="4730750"/>
          <p14:tracePt t="175946" x="4184650" y="4730750"/>
          <p14:tracePt t="175963" x="4203700" y="4730750"/>
          <p14:tracePt t="175980" x="4210050" y="4730750"/>
          <p14:tracePt t="175996" x="4216400" y="4730750"/>
          <p14:tracePt t="176938" x="4222750" y="4730750"/>
          <p14:tracePt t="176944" x="4229100" y="4730750"/>
          <p14:tracePt t="176964" x="4273550" y="4730750"/>
          <p14:tracePt t="176981" x="4311650" y="4730750"/>
          <p14:tracePt t="176997" x="4330700" y="4730750"/>
          <p14:tracePt t="177014" x="4343400" y="4730750"/>
          <p14:tracePt t="177031" x="4356100" y="4730750"/>
          <p14:tracePt t="177033" x="4362450" y="4730750"/>
          <p14:tracePt t="177048" x="4368800" y="4730750"/>
          <p14:tracePt t="177050" x="4375150" y="4730750"/>
          <p14:tracePt t="177068" x="4381500" y="4730750"/>
          <p14:tracePt t="177098" x="4394200" y="4730750"/>
          <p14:tracePt t="177114" x="4406900" y="4730750"/>
          <p14:tracePt t="177132" x="4419600" y="4730750"/>
          <p14:tracePt t="177147" x="4432300" y="4730750"/>
          <p14:tracePt t="177207" x="4432300" y="4737100"/>
          <p14:tracePt t="177216" x="4432300" y="4743450"/>
          <p14:tracePt t="177248" x="4432300" y="4749800"/>
          <p14:tracePt t="177389" x="4432300" y="4756150"/>
          <p14:tracePt t="177412" x="4432300" y="4762500"/>
          <p14:tracePt t="177582" x="4419600" y="4749800"/>
          <p14:tracePt t="177598" x="4387850" y="4724400"/>
          <p14:tracePt t="177615" x="4337050" y="4692650"/>
          <p14:tracePt t="177632" x="4286250" y="4648200"/>
          <p14:tracePt t="177650" x="4241800" y="4610100"/>
          <p14:tracePt t="177665" x="4184650" y="4578350"/>
          <p14:tracePt t="177681" x="4165600" y="4578350"/>
          <p14:tracePt t="177698" x="4146550" y="4578350"/>
          <p14:tracePt t="177714" x="4070350" y="4565650"/>
          <p14:tracePt t="177731" x="3962400" y="4533900"/>
          <p14:tracePt t="177733" x="3898900" y="4502150"/>
          <p14:tracePt t="177748" x="3790950" y="4451350"/>
          <p14:tracePt t="177764" x="3644900" y="4381500"/>
          <p14:tracePt t="177780" x="3556000" y="4337050"/>
          <p14:tracePt t="177782" x="3441700" y="4286250"/>
          <p14:tracePt t="177798" x="3251200" y="4210050"/>
          <p14:tracePt t="177815" x="3054350" y="4140200"/>
          <p14:tracePt t="177831" x="2844800" y="4057650"/>
          <p14:tracePt t="177848" x="2590800" y="3917950"/>
          <p14:tracePt t="177865" x="2387600" y="3752850"/>
          <p14:tracePt t="177881" x="2273300" y="3606800"/>
          <p14:tracePt t="177898" x="2178050" y="3435350"/>
          <p14:tracePt t="177916" x="2095500" y="3282950"/>
          <p14:tracePt t="177932" x="1981200" y="3124200"/>
          <p14:tracePt t="177936" x="1917700" y="3060700"/>
          <p14:tracePt t="177948" x="1860550" y="3009900"/>
          <p14:tracePt t="177952" x="1809750" y="2971800"/>
          <p14:tracePt t="177965" x="1778000" y="2952750"/>
          <p14:tracePt t="177982" x="1733550" y="2940050"/>
          <p14:tracePt t="177999" x="1676400" y="2959100"/>
          <p14:tracePt t="178015" x="1657350" y="2978150"/>
          <p14:tracePt t="178033" x="1612900" y="3041650"/>
          <p14:tracePt t="178048" x="1574800" y="3092450"/>
          <p14:tracePt t="178065" x="1524000" y="3130550"/>
          <p14:tracePt t="178083" x="1390650" y="3162300"/>
          <p14:tracePt t="178100" x="1200150" y="3168650"/>
          <p14:tracePt t="178115" x="990600" y="3149600"/>
          <p14:tracePt t="178131" x="736600" y="3105150"/>
          <p14:tracePt t="178148" x="603250" y="3073400"/>
          <p14:tracePt t="178165" x="527050" y="3067050"/>
          <p14:tracePt t="178182" x="520700" y="3067050"/>
          <p14:tracePt t="178198" x="514350" y="3073400"/>
          <p14:tracePt t="178215" x="508000" y="3086100"/>
          <p14:tracePt t="178299" x="508000" y="3092450"/>
          <p14:tracePt t="178319" x="514350" y="3098800"/>
          <p14:tracePt t="178331" x="527050" y="3117850"/>
          <p14:tracePt t="178348" x="527050" y="3136900"/>
          <p14:tracePt t="178365" x="527050" y="3162300"/>
          <p14:tracePt t="178382" x="533400" y="3187700"/>
          <p14:tracePt t="178398" x="546100" y="3213100"/>
          <p14:tracePt t="178404" x="558800" y="3219450"/>
          <p14:tracePt t="178415" x="565150" y="3225800"/>
          <p14:tracePt t="178432" x="596900" y="3244850"/>
          <p14:tracePt t="178450" x="635000" y="3263900"/>
          <p14:tracePt t="178465" x="641350" y="3270250"/>
          <p14:tracePt t="178572" x="647700" y="3276600"/>
          <p14:tracePt t="178582" x="654050" y="3276600"/>
          <p14:tracePt t="178598" x="679450" y="3282950"/>
          <p14:tracePt t="178615" x="685800" y="3282950"/>
          <p14:tracePt t="178632" x="692150" y="3289300"/>
          <p14:tracePt t="178649" x="698500" y="3289300"/>
          <p14:tracePt t="178665" x="717550" y="3302000"/>
          <p14:tracePt t="178682" x="762000" y="3314700"/>
          <p14:tracePt t="178701" x="812800" y="3327400"/>
          <p14:tracePt t="178716" x="889000" y="3340100"/>
          <p14:tracePt t="178732" x="946150" y="3340100"/>
          <p14:tracePt t="178750" x="996950" y="3327400"/>
          <p14:tracePt t="178766" x="1047750" y="3314700"/>
          <p14:tracePt t="178783" x="1092200" y="3302000"/>
          <p14:tracePt t="178801" x="1111250" y="3289300"/>
          <p14:tracePt t="178818" x="1117600" y="3289300"/>
          <p14:tracePt t="178833" x="1123950" y="3282950"/>
          <p14:tracePt t="178849" x="1130300" y="3282950"/>
          <p14:tracePt t="178867" x="1149350" y="3282950"/>
          <p14:tracePt t="178882" x="1155700" y="3282950"/>
          <p14:tracePt t="178899" x="1168400" y="3276600"/>
          <p14:tracePt t="178917" x="1174750" y="3263900"/>
          <p14:tracePt t="178932" x="1187450" y="3251200"/>
          <p14:tracePt t="178949" x="1193800" y="3232150"/>
          <p14:tracePt t="178965" x="1200150" y="3219450"/>
          <p14:tracePt t="178982" x="1212850" y="3200400"/>
          <p14:tracePt t="178999" x="1219200" y="3187700"/>
          <p14:tracePt t="179015" x="1225550" y="3181350"/>
          <p14:tracePt t="179032" x="1225550" y="3168650"/>
          <p14:tracePt t="179049" x="1225550" y="3149600"/>
          <p14:tracePt t="179067" x="1200150" y="3111500"/>
          <p14:tracePt t="179082" x="1181100" y="3092450"/>
          <p14:tracePt t="179099" x="1136650" y="3035300"/>
          <p14:tracePt t="179116" x="1123950" y="3009900"/>
          <p14:tracePt t="179132" x="1123950" y="3003550"/>
          <p14:tracePt t="179149" x="1117600" y="2997200"/>
          <p14:tracePt t="179166" x="1117600" y="2990850"/>
          <p14:tracePt t="179199" x="1073150" y="2990850"/>
          <p14:tracePt t="179216" x="1041400" y="2990850"/>
          <p14:tracePt t="179232" x="990600" y="2990850"/>
          <p14:tracePt t="179250" x="933450" y="2984500"/>
          <p14:tracePt t="179253" x="908050" y="2978150"/>
          <p14:tracePt t="179266" x="876300" y="2971800"/>
          <p14:tracePt t="179268" x="863600" y="2971800"/>
          <p14:tracePt t="179282" x="850900" y="2971800"/>
          <p14:tracePt t="179299" x="844550" y="2965450"/>
          <p14:tracePt t="179333" x="831850" y="2965450"/>
          <p14:tracePt t="179349" x="812800" y="2971800"/>
          <p14:tracePt t="179366" x="768350" y="2978150"/>
          <p14:tracePt t="179383" x="704850" y="2990850"/>
          <p14:tracePt t="179399" x="679450" y="2990850"/>
          <p14:tracePt t="179416" x="660400" y="2990850"/>
          <p14:tracePt t="179432" x="654050" y="2990850"/>
          <p14:tracePt t="179448" x="641350" y="2990850"/>
          <p14:tracePt t="179466" x="615950" y="3003550"/>
          <p14:tracePt t="179482" x="565150" y="3022600"/>
          <p14:tracePt t="179499" x="520700" y="3041650"/>
          <p14:tracePt t="179516" x="488950" y="3060700"/>
          <p14:tracePt t="179532" x="482600" y="3067050"/>
          <p14:tracePt t="179549" x="482600" y="3073400"/>
          <p14:tracePt t="179569" x="482600" y="3086100"/>
          <p14:tracePt t="179584" x="463550" y="3124200"/>
          <p14:tracePt t="179599" x="425450" y="3168650"/>
          <p14:tracePt t="179616" x="400050" y="3194050"/>
          <p14:tracePt t="179636" x="381000" y="3225800"/>
          <p14:tracePt t="179651" x="381000" y="3244850"/>
          <p14:tracePt t="179666" x="406400" y="3276600"/>
          <p14:tracePt t="179683" x="457200" y="3302000"/>
          <p14:tracePt t="179699" x="546100" y="3327400"/>
          <p14:tracePt t="179716" x="603250" y="3333750"/>
          <p14:tracePt t="179733" x="673100" y="3346450"/>
          <p14:tracePt t="179749" x="692150" y="3346450"/>
          <p14:tracePt t="179765" x="717550" y="3346450"/>
          <p14:tracePt t="179785" x="762000" y="3346450"/>
          <p14:tracePt t="179800" x="781050" y="3346450"/>
          <p14:tracePt t="179817" x="876300" y="3340100"/>
          <p14:tracePt t="179833" x="927100" y="3321050"/>
          <p14:tracePt t="179850" x="990600" y="3308350"/>
          <p14:tracePt t="179866" x="1022350" y="3302000"/>
          <p14:tracePt t="179883" x="1041400" y="3302000"/>
          <p14:tracePt t="179900" x="1047750" y="3302000"/>
          <p14:tracePt t="179918" x="1066800" y="3289300"/>
          <p14:tracePt t="179935" x="1085850" y="3270250"/>
          <p14:tracePt t="179949" x="1111250" y="3219450"/>
          <p14:tracePt t="179967" x="1123950" y="3175000"/>
          <p14:tracePt t="179984" x="1123950" y="3130550"/>
          <p14:tracePt t="179999" x="1117600" y="3086100"/>
          <p14:tracePt t="180016" x="1104900" y="3048000"/>
          <p14:tracePt t="180033" x="1079500" y="3022600"/>
          <p14:tracePt t="180051" x="1028700" y="2984500"/>
          <p14:tracePt t="180066" x="996950" y="2965450"/>
          <p14:tracePt t="180083" x="952500" y="2946400"/>
          <p14:tracePt t="180100" x="889000" y="2927350"/>
          <p14:tracePt t="180116" x="781050" y="2908300"/>
          <p14:tracePt t="180133" x="711200" y="2901950"/>
          <p14:tracePt t="180150" x="666750" y="2901950"/>
          <p14:tracePt t="180166" x="641350" y="2901950"/>
          <p14:tracePt t="180183" x="615950" y="2901950"/>
          <p14:tracePt t="180200" x="558800" y="2927350"/>
          <p14:tracePt t="180216" x="450850" y="2959100"/>
          <p14:tracePt t="180233" x="342900" y="2984500"/>
          <p14:tracePt t="180250" x="273050" y="2990850"/>
          <p14:tracePt t="180267" x="222250" y="2997200"/>
          <p14:tracePt t="180269" x="215900" y="2997200"/>
          <p14:tracePt t="180285" x="215900" y="3003550"/>
          <p14:tracePt t="180300" x="241300" y="3016250"/>
          <p14:tracePt t="180303" x="273050" y="3035300"/>
          <p14:tracePt t="180320" x="387350" y="3086100"/>
          <p14:tracePt t="180333" x="495300" y="3136900"/>
          <p14:tracePt t="180350" x="539750" y="3200400"/>
          <p14:tracePt t="180367" x="539750" y="3251200"/>
          <p14:tracePt t="180385" x="539750" y="3282950"/>
          <p14:tracePt t="180400" x="539750" y="3289300"/>
          <p14:tracePt t="180432" x="552450" y="3289300"/>
          <p14:tracePt t="180450" x="603250" y="3251200"/>
          <p14:tracePt t="180466" x="673100" y="3206750"/>
          <p14:tracePt t="180483" x="787400" y="3136900"/>
          <p14:tracePt t="180500" x="869950" y="3079750"/>
          <p14:tracePt t="180517" x="920750" y="3028950"/>
          <p14:tracePt t="180533" x="927100" y="3009900"/>
          <p14:tracePt t="180550" x="908050" y="2997200"/>
          <p14:tracePt t="180567" x="882650" y="2997200"/>
          <p14:tracePt t="180584" x="863600" y="2990850"/>
          <p14:tracePt t="180600" x="850900" y="2984500"/>
          <p14:tracePt t="180617" x="844550" y="2978150"/>
          <p14:tracePt t="180618" x="844550" y="2971800"/>
          <p14:tracePt t="180634" x="844550" y="2965450"/>
          <p14:tracePt t="180635" x="850900" y="2959100"/>
          <p14:tracePt t="180650" x="857250" y="2959100"/>
          <p14:tracePt t="180652" x="863600" y="2959100"/>
          <p14:tracePt t="180724" x="869950" y="2965450"/>
          <p14:tracePt t="180750" x="876300" y="2971800"/>
          <p14:tracePt t="180768" x="908050" y="2971800"/>
          <p14:tracePt t="180786" x="984250" y="2984500"/>
          <p14:tracePt t="180801" x="1035050" y="2997200"/>
          <p14:tracePt t="180817" x="1092200" y="3009900"/>
          <p14:tracePt t="180834" x="1111250" y="3009900"/>
          <p14:tracePt t="180850" x="1130300" y="3022600"/>
          <p14:tracePt t="180867" x="1149350" y="3022600"/>
          <p14:tracePt t="180869" x="1162050" y="3035300"/>
          <p14:tracePt t="180883" x="1174750" y="3035300"/>
          <p14:tracePt t="180899" x="1257300" y="3035300"/>
          <p14:tracePt t="180916" x="1276350" y="3028950"/>
          <p14:tracePt t="180933" x="1250950" y="3028950"/>
          <p14:tracePt t="180950" x="1187450" y="3060700"/>
          <p14:tracePt t="180967" x="1149350" y="3079750"/>
          <p14:tracePt t="180984" x="1104900" y="3098800"/>
          <p14:tracePt t="180999" x="1060450" y="3105150"/>
          <p14:tracePt t="181016" x="1009650" y="3105150"/>
          <p14:tracePt t="181033" x="971550" y="3105150"/>
          <p14:tracePt t="181049" x="946150" y="3105150"/>
          <p14:tracePt t="181068" x="920750" y="3105150"/>
          <p14:tracePt t="181084" x="863600" y="3111500"/>
          <p14:tracePt t="181100" x="793750" y="3130550"/>
          <p14:tracePt t="181118" x="698500" y="3143250"/>
          <p14:tracePt t="181134" x="609600" y="3149600"/>
          <p14:tracePt t="181150" x="558800" y="3149600"/>
          <p14:tracePt t="181168" x="558800" y="3143250"/>
          <p14:tracePt t="181184" x="558800" y="3124200"/>
          <p14:tracePt t="181200" x="571500" y="3111500"/>
          <p14:tracePt t="181217" x="590550" y="3098800"/>
          <p14:tracePt t="181234" x="584200" y="3098800"/>
          <p14:tracePt t="181251" x="552450" y="3111500"/>
          <p14:tracePt t="181267" x="482600" y="3130550"/>
          <p14:tracePt t="181284" x="425450" y="3149600"/>
          <p14:tracePt t="181301" x="400050" y="3155950"/>
          <p14:tracePt t="181303" x="393700" y="3155950"/>
          <p14:tracePt t="181334" x="400050" y="3162300"/>
          <p14:tracePt t="181351" x="463550" y="3200400"/>
          <p14:tracePt t="181368" x="666750" y="3282950"/>
          <p14:tracePt t="181384" x="755650" y="3314700"/>
          <p14:tracePt t="181401" x="787400" y="3327400"/>
          <p14:tracePt t="181417" x="825500" y="3333750"/>
          <p14:tracePt t="181434" x="857250" y="3333750"/>
          <p14:tracePt t="181451" x="914400" y="3340100"/>
          <p14:tracePt t="181468" x="977900" y="3333750"/>
          <p14:tracePt t="181484" x="1035050" y="3321050"/>
          <p14:tracePt t="181501" x="1098550" y="3289300"/>
          <p14:tracePt t="181518" x="1136650" y="3257550"/>
          <p14:tracePt t="181538" x="1162050" y="3238500"/>
          <p14:tracePt t="181553" x="1162050" y="3225800"/>
          <p14:tracePt t="181568" x="1149350" y="3213100"/>
          <p14:tracePt t="181585" x="1104900" y="3194050"/>
          <p14:tracePt t="181601" x="1085850" y="3187700"/>
          <p14:tracePt t="181618" x="1047750" y="3162300"/>
          <p14:tracePt t="181634" x="1035050" y="3149600"/>
          <p14:tracePt t="181651" x="1009650" y="3130550"/>
          <p14:tracePt t="181668" x="1003300" y="3124200"/>
          <p14:tracePt t="181684" x="977900" y="3124200"/>
          <p14:tracePt t="181701" x="901700" y="3136900"/>
          <p14:tracePt t="181718" x="787400" y="3149600"/>
          <p14:tracePt t="181734" x="711200" y="3162300"/>
          <p14:tracePt t="181751" x="654050" y="3175000"/>
          <p14:tracePt t="181768" x="647700" y="3181350"/>
          <p14:tracePt t="181785" x="654050" y="3194050"/>
          <p14:tracePt t="181801" x="685800" y="3219450"/>
          <p14:tracePt t="181803" x="723900" y="3232150"/>
          <p14:tracePt t="181818" x="825500" y="3263900"/>
          <p14:tracePt t="181835" x="895350" y="3282950"/>
          <p14:tracePt t="181851" x="908050" y="3289300"/>
          <p14:tracePt t="181868" x="914400" y="3295650"/>
          <p14:tracePt t="181884" x="914400" y="3302000"/>
          <p14:tracePt t="181903" x="914400" y="3308350"/>
          <p14:tracePt t="181918" x="908050" y="3308350"/>
          <p14:tracePt t="181951" x="908050" y="3302000"/>
          <p14:tracePt t="181969" x="908050" y="3289300"/>
          <p14:tracePt t="181985" x="876300" y="3289300"/>
          <p14:tracePt t="182001" x="831850" y="3289300"/>
          <p14:tracePt t="182018" x="787400" y="3289300"/>
          <p14:tracePt t="182035" x="768350" y="3289300"/>
          <p14:tracePt t="182075" x="768350" y="3282950"/>
          <p14:tracePt t="182085" x="768350" y="3276600"/>
          <p14:tracePt t="182101" x="781050" y="3270250"/>
          <p14:tracePt t="182118" x="793750" y="3263900"/>
          <p14:tracePt t="182134" x="800100" y="3263900"/>
          <p14:tracePt t="182168" x="800100" y="3276600"/>
          <p14:tracePt t="182185" x="800100" y="3289300"/>
          <p14:tracePt t="182201" x="800100" y="3295650"/>
          <p14:tracePt t="182235" x="800100" y="3308350"/>
          <p14:tracePt t="182251" x="812800" y="3346450"/>
          <p14:tracePt t="182270" x="812800" y="3403600"/>
          <p14:tracePt t="182285" x="781050" y="3467100"/>
          <p14:tracePt t="182302" x="749300" y="3517900"/>
          <p14:tracePt t="182319" x="730250" y="3562350"/>
          <p14:tracePt t="182335" x="723900" y="3600450"/>
          <p14:tracePt t="182352" x="736600" y="3644900"/>
          <p14:tracePt t="182369" x="793750" y="3695700"/>
          <p14:tracePt t="182385" x="946150" y="3765550"/>
          <p14:tracePt t="182401" x="1225550" y="3886200"/>
          <p14:tracePt t="182418" x="1587500" y="4019550"/>
          <p14:tracePt t="182421" x="1784350" y="4083050"/>
          <p14:tracePt t="182435" x="1974850" y="4146550"/>
          <p14:tracePt t="182452" x="2489200" y="4311650"/>
          <p14:tracePt t="182468" x="2851150" y="4413250"/>
          <p14:tracePt t="182485" x="3213100" y="4514850"/>
          <p14:tracePt t="182502" x="3587750" y="4610100"/>
          <p14:tracePt t="182518" x="3962400" y="4705350"/>
          <p14:tracePt t="182535" x="4298950" y="4775200"/>
          <p14:tracePt t="182552" x="4597400" y="4832350"/>
          <p14:tracePt t="182568" x="4749800" y="4864100"/>
          <p14:tracePt t="182586" x="4794250" y="4864100"/>
          <p14:tracePt t="182658" x="4800600" y="4851400"/>
          <p14:tracePt t="182668" x="4800600" y="4845050"/>
          <p14:tracePt t="182685" x="4813300" y="4826000"/>
          <p14:tracePt t="182703" x="4819650" y="4806950"/>
          <p14:tracePt t="182721" x="4826000" y="4794250"/>
          <p14:tracePt t="182752" x="4826000" y="4787900"/>
          <p14:tracePt t="182769" x="4819650" y="4787900"/>
          <p14:tracePt t="182785" x="4813300" y="4781550"/>
          <p14:tracePt t="182802" x="4806950" y="4781550"/>
          <p14:tracePt t="182835" x="4806950" y="4775200"/>
          <p14:tracePt t="182852" x="4800600" y="4775200"/>
          <p14:tracePt t="182886" x="4781550" y="4775200"/>
          <p14:tracePt t="182903" x="4749800" y="4775200"/>
          <p14:tracePt t="182919" x="4730750" y="4781550"/>
          <p14:tracePt t="182935" x="4718050" y="4787900"/>
          <p14:tracePt t="182986" x="4724400" y="4787900"/>
          <p14:tracePt t="183002" x="4737100" y="4787900"/>
          <p14:tracePt t="183052" x="4737100" y="4756150"/>
          <p14:tracePt t="183069" x="4711700" y="4673600"/>
          <p14:tracePt t="183086" x="4641850" y="4533900"/>
          <p14:tracePt t="183105" x="4419600" y="4260850"/>
          <p14:tracePt t="183122" x="4216400" y="4108450"/>
          <p14:tracePt t="183136" x="4133850" y="4051300"/>
          <p14:tracePt t="183153" x="3841750" y="3905250"/>
          <p14:tracePt t="183169" x="3594100" y="3822700"/>
          <p14:tracePt t="183186" x="3263900" y="3714750"/>
          <p14:tracePt t="183202" x="2921000" y="3587750"/>
          <p14:tracePt t="183219" x="2628900" y="3460750"/>
          <p14:tracePt t="183236" x="2387600" y="3340100"/>
          <p14:tracePt t="183252" x="2184400" y="3232150"/>
          <p14:tracePt t="183269" x="2012950" y="3136900"/>
          <p14:tracePt t="183286" x="1816100" y="3054350"/>
          <p14:tracePt t="183302" x="1568450" y="2965450"/>
          <p14:tracePt t="183319" x="1276350" y="2844800"/>
          <p14:tracePt t="183336" x="1003300" y="2717800"/>
          <p14:tracePt t="183352" x="793750" y="2609850"/>
          <p14:tracePt t="183369" x="679450" y="2540000"/>
          <p14:tracePt t="183371" x="654050" y="2527300"/>
          <p14:tracePt t="183387" x="647700" y="2520950"/>
          <p14:tracePt t="183403" x="660400" y="2514600"/>
          <p14:tracePt t="183419" x="654050" y="2514600"/>
          <p14:tracePt t="183436" x="609600" y="2514600"/>
          <p14:tracePt t="183453" x="495300" y="2514600"/>
          <p14:tracePt t="183469" x="349250" y="2514600"/>
          <p14:tracePt t="183486" x="209550" y="2508250"/>
          <p14:tracePt t="183503" x="165100" y="2482850"/>
          <p14:tracePt t="183519" x="165100" y="2470150"/>
          <p14:tracePt t="183536" x="209550" y="2457450"/>
          <p14:tracePt t="183553" x="317500" y="2451100"/>
          <p14:tracePt t="183570" x="463550" y="2444750"/>
          <p14:tracePt t="183588" x="527050" y="2444750"/>
          <p14:tracePt t="183603" x="527050" y="2463800"/>
          <p14:tracePt t="183619" x="501650" y="2495550"/>
          <p14:tracePt t="183635" x="482600" y="2520950"/>
          <p14:tracePt t="183653" x="476250" y="2559050"/>
          <p14:tracePt t="183669" x="514350" y="2571750"/>
          <p14:tracePt t="183686" x="590550" y="2578100"/>
          <p14:tracePt t="183705" x="704850" y="2578100"/>
          <p14:tracePt t="183720" x="819150" y="2552700"/>
          <p14:tracePt t="183739" x="901700" y="2514600"/>
          <p14:tracePt t="183753" x="933450" y="2495550"/>
          <p14:tracePt t="183770" x="933450" y="2482850"/>
          <p14:tracePt t="183785" x="933450" y="2476500"/>
          <p14:tracePt t="183803" x="933450" y="2463800"/>
          <p14:tracePt t="183819" x="933450" y="2451100"/>
          <p14:tracePt t="183836" x="946150" y="2419350"/>
          <p14:tracePt t="183839" x="952500" y="2406650"/>
          <p14:tracePt t="183853" x="965200" y="2387600"/>
          <p14:tracePt t="183870" x="996950" y="2330450"/>
          <p14:tracePt t="183886" x="1003300" y="2305050"/>
          <p14:tracePt t="183903" x="971550" y="2292350"/>
          <p14:tracePt t="183920" x="914400" y="2292350"/>
          <p14:tracePt t="183936" x="806450" y="2292350"/>
          <p14:tracePt t="183953" x="736600" y="2292350"/>
          <p14:tracePt t="183970" x="685800" y="2298700"/>
          <p14:tracePt t="184017" x="698500" y="2298700"/>
          <p14:tracePt t="184024" x="704850" y="2305050"/>
          <p14:tracePt t="184037" x="723900" y="2311400"/>
          <p14:tracePt t="184053" x="755650" y="2349500"/>
          <p14:tracePt t="184070" x="749300" y="2393950"/>
          <p14:tracePt t="184086" x="723900" y="2425700"/>
          <p14:tracePt t="184105" x="704850" y="2451100"/>
          <p14:tracePt t="184136" x="730250" y="2451100"/>
          <p14:tracePt t="184153" x="787400" y="2451100"/>
          <p14:tracePt t="184172" x="889000" y="2457450"/>
          <p14:tracePt t="184186" x="901700" y="2463800"/>
          <p14:tracePt t="184203" x="914400" y="2470150"/>
          <p14:tracePt t="184220" x="920750" y="2476500"/>
          <p14:tracePt t="184254" x="939800" y="2482850"/>
          <p14:tracePt t="184270" x="965200" y="2482850"/>
          <p14:tracePt t="184289" x="990600" y="2482850"/>
          <p14:tracePt t="184303" x="996950" y="2476500"/>
          <p14:tracePt t="184320" x="1003300" y="2470150"/>
          <p14:tracePt t="184336" x="1022350" y="2470150"/>
          <p14:tracePt t="184353" x="1028700" y="2470150"/>
          <p14:tracePt t="184370" x="1035050" y="2470150"/>
          <p14:tracePt t="184387" x="1041400" y="2470150"/>
          <p14:tracePt t="184456" x="1035050" y="2463800"/>
          <p14:tracePt t="184463" x="1028700" y="2463800"/>
          <p14:tracePt t="184490" x="1022350" y="2463800"/>
          <p14:tracePt t="184585" x="1041400" y="2457450"/>
          <p14:tracePt t="184594" x="1054100" y="2451100"/>
          <p14:tracePt t="184603" x="1104900" y="2438400"/>
          <p14:tracePt t="184620" x="1181100" y="2444750"/>
          <p14:tracePt t="184637" x="1409700" y="2501900"/>
          <p14:tracePt t="184654" x="1524000" y="2514600"/>
          <p14:tracePt t="184687" x="1517650" y="2501900"/>
          <p14:tracePt t="184704" x="1517650" y="2495550"/>
          <p14:tracePt t="184721" x="1517650" y="2470150"/>
          <p14:tracePt t="184737" x="1517650" y="2463800"/>
          <p14:tracePt t="184754" x="1517650" y="2457450"/>
          <p14:tracePt t="184799" x="1511300" y="2457450"/>
          <p14:tracePt t="184813" x="1504950" y="2457450"/>
          <p14:tracePt t="184846" x="1504950" y="2451100"/>
          <p14:tracePt t="184853" x="1504950" y="2444750"/>
          <p14:tracePt t="184870" x="1511300" y="2425700"/>
          <p14:tracePt t="184889" x="1504950" y="2419350"/>
          <p14:tracePt t="184904" x="1492250" y="2419350"/>
          <p14:tracePt t="184923" x="1346200" y="2451100"/>
          <p14:tracePt t="184937" x="1270000" y="2470150"/>
          <p14:tracePt t="184939" x="1238250" y="2482850"/>
          <p14:tracePt t="184954" x="1174750" y="2501900"/>
          <p14:tracePt t="184971" x="1098550" y="2540000"/>
          <p14:tracePt t="184990" x="1092200" y="2552700"/>
          <p14:tracePt t="185004" x="1098550" y="2552700"/>
          <p14:tracePt t="185021" x="1111250" y="2546350"/>
          <p14:tracePt t="185038" x="1149350" y="2540000"/>
          <p14:tracePt t="185054" x="1174750" y="2540000"/>
          <p14:tracePt t="185070" x="1193800" y="2578100"/>
          <p14:tracePt t="185087" x="1200150" y="2622550"/>
          <p14:tracePt t="185104" x="1200150" y="2647950"/>
          <p14:tracePt t="185120" x="1212850" y="2673350"/>
          <p14:tracePt t="185137" x="1231900" y="2686050"/>
          <p14:tracePt t="185138" x="1238250" y="2686050"/>
          <p14:tracePt t="185154" x="1250950" y="2686050"/>
          <p14:tracePt t="185171" x="1282700" y="2673350"/>
          <p14:tracePt t="185187" x="1339850" y="2647950"/>
          <p14:tracePt t="185204" x="1384300" y="2635250"/>
          <p14:tracePt t="185205" x="1390650" y="2635250"/>
          <p14:tracePt t="185254" x="1377950" y="2647950"/>
          <p14:tracePt t="185271" x="1365250" y="2660650"/>
          <p14:tracePt t="185274" x="1358900" y="2673350"/>
          <p14:tracePt t="185287" x="1352550" y="2679700"/>
          <p14:tracePt t="185305" x="1339850" y="2692400"/>
          <p14:tracePt t="185321" x="1333500" y="2692400"/>
          <p14:tracePt t="185338" x="1327150" y="2692400"/>
          <p14:tracePt t="185354" x="1320800" y="2692400"/>
          <p14:tracePt t="185404" x="1320800" y="2686050"/>
          <p14:tracePt t="185422" x="1320800" y="2679700"/>
          <p14:tracePt t="185439" x="1320800" y="2673350"/>
          <p14:tracePt t="185454" x="1320800" y="2667000"/>
          <p14:tracePt t="185483" x="1320800" y="2660650"/>
          <p14:tracePt t="185555" x="1320800" y="2654300"/>
          <p14:tracePt t="185563" x="1327150" y="2654300"/>
          <p14:tracePt t="185644" x="1333500" y="2647950"/>
          <p14:tracePt t="185658" x="1339850" y="2641600"/>
          <p14:tracePt t="185967" x="1339850" y="2635250"/>
          <p14:tracePt t="185982" x="1346200" y="2635250"/>
          <p14:tracePt t="185991" x="1352550" y="2635250"/>
          <p14:tracePt t="186472" x="1352550" y="2641600"/>
          <p14:tracePt t="186478" x="1358900" y="2641600"/>
          <p14:tracePt t="186488" x="1358900" y="2647950"/>
          <p14:tracePt t="186506" x="1365250" y="2667000"/>
          <p14:tracePt t="186522" x="1384300" y="2724150"/>
          <p14:tracePt t="186539" x="1460500" y="2844800"/>
          <p14:tracePt t="186556" x="1536700" y="2933700"/>
          <p14:tracePt t="186572" x="1631950" y="3060700"/>
          <p14:tracePt t="186588" x="1765300" y="3187700"/>
          <p14:tracePt t="186591" x="1847850" y="3251200"/>
          <p14:tracePt t="186606" x="2095500" y="3403600"/>
          <p14:tracePt t="186622" x="2324100" y="3530600"/>
          <p14:tracePt t="186640" x="2533650" y="3695700"/>
          <p14:tracePt t="186657" x="2622550" y="3810000"/>
          <p14:tracePt t="186672" x="2768600" y="3924300"/>
          <p14:tracePt t="186690" x="2984500" y="4032250"/>
          <p14:tracePt t="186705" x="3295650" y="4159250"/>
          <p14:tracePt t="186722" x="3619500" y="4279900"/>
          <p14:tracePt t="186741" x="3937000" y="4406900"/>
          <p14:tracePt t="186755" x="4229100" y="4552950"/>
          <p14:tracePt t="186772" x="4476750" y="4686300"/>
          <p14:tracePt t="186789" x="4641850" y="4800600"/>
          <p14:tracePt t="186805" x="4711700" y="4864100"/>
          <p14:tracePt t="186823" x="4749800" y="4921250"/>
          <p14:tracePt t="186839" x="4749800" y="4940300"/>
          <p14:tracePt t="186856" x="4749800" y="4946650"/>
          <p14:tracePt t="186872" x="4730750" y="4953000"/>
          <p14:tracePt t="186889" x="4699000" y="4965700"/>
          <p14:tracePt t="186904" x="4654550" y="4991100"/>
          <p14:tracePt t="186922" x="4616450" y="5010150"/>
          <p14:tracePt t="186938" x="4572000" y="5022850"/>
          <p14:tracePt t="186955" x="4495800" y="5010150"/>
          <p14:tracePt t="186972" x="4413250" y="4965700"/>
          <p14:tracePt t="186989" x="4324350" y="4908550"/>
          <p14:tracePt t="187006" x="4273550" y="4857750"/>
          <p14:tracePt t="187022" x="4260850" y="4826000"/>
          <p14:tracePt t="187039" x="4260850" y="4819650"/>
          <p14:tracePt t="187073" x="4248150" y="4826000"/>
          <p14:tracePt t="187089" x="4241800" y="4832350"/>
          <p14:tracePt t="187106" x="4210050" y="4832350"/>
          <p14:tracePt t="187123" x="4095750" y="4826000"/>
          <p14:tracePt t="187142" x="3962400" y="4787900"/>
          <p14:tracePt t="187155" x="3829050" y="4743450"/>
          <p14:tracePt t="187174" x="3733800" y="4711700"/>
          <p14:tracePt t="187189" x="3613150" y="4686300"/>
          <p14:tracePt t="187206" x="3467100" y="4673600"/>
          <p14:tracePt t="187222" x="3352800" y="4673600"/>
          <p14:tracePt t="187239" x="3282950" y="4699000"/>
          <p14:tracePt t="187256" x="3257550" y="4724400"/>
          <p14:tracePt t="187273" x="3257550" y="4749800"/>
          <p14:tracePt t="187275" x="3257550" y="4762500"/>
          <p14:tracePt t="187289" x="3263900" y="4762500"/>
          <p14:tracePt t="187292" x="3270250" y="4768850"/>
          <p14:tracePt t="187306" x="3282950" y="4775200"/>
          <p14:tracePt t="187309" x="3289300" y="4775200"/>
          <p14:tracePt t="187339" x="3295650" y="4775200"/>
          <p14:tracePt t="187373" x="3295650" y="4787900"/>
          <p14:tracePt t="187389" x="3302000" y="4794250"/>
          <p14:tracePt t="187406" x="3308350" y="4806950"/>
          <p14:tracePt t="187423" x="3308350" y="4819650"/>
          <p14:tracePt t="187441" x="3321050" y="4832350"/>
          <p14:tracePt t="187456" x="3327400" y="4832350"/>
          <p14:tracePt t="187473" x="3340100" y="4838700"/>
          <p14:tracePt t="187489" x="3346450" y="4838700"/>
          <p14:tracePt t="187506" x="3359150" y="4838700"/>
          <p14:tracePt t="187523" x="3378200" y="4845050"/>
          <p14:tracePt t="187539" x="3390900" y="4845050"/>
          <p14:tracePt t="187556" x="3403600" y="4851400"/>
          <p14:tracePt t="187572" x="3409950" y="4851400"/>
          <p14:tracePt t="187889" x="3409950" y="4857750"/>
          <p14:tracePt t="187929" x="3409950" y="4864100"/>
          <p14:tracePt t="188409" x="3416300" y="4864100"/>
          <p14:tracePt t="188416" x="3416300" y="4857750"/>
          <p14:tracePt t="188429" x="3422650" y="4857750"/>
          <p14:tracePt t="188441" x="3429000" y="4851400"/>
          <p14:tracePt t="188459" x="3435350" y="4845050"/>
          <p14:tracePt t="188473" x="3441700" y="4845050"/>
          <p14:tracePt t="188507" x="3441700" y="4838700"/>
          <p14:tracePt t="188540" x="3454400" y="4826000"/>
          <p14:tracePt t="188559" x="3460750" y="4819650"/>
          <p14:tracePt t="188578" x="3467100" y="4806950"/>
          <p14:tracePt t="188590" x="3473450" y="4794250"/>
          <p14:tracePt t="188607" x="3473450" y="4781550"/>
          <p14:tracePt t="188624" x="3460750" y="4762500"/>
          <p14:tracePt t="188641" x="3416300" y="4737100"/>
          <p14:tracePt t="188657" x="3371850" y="4711700"/>
          <p14:tracePt t="188673" x="3327400" y="4679950"/>
          <p14:tracePt t="188690" x="3289300" y="4648200"/>
          <p14:tracePt t="188707" x="3257550" y="4622800"/>
          <p14:tracePt t="188724" x="3206750" y="4597400"/>
          <p14:tracePt t="188740" x="3067050" y="4552950"/>
          <p14:tracePt t="188758" x="2927350" y="4495800"/>
          <p14:tracePt t="188760" x="2832100" y="4464050"/>
          <p14:tracePt t="188774" x="2724150" y="4432300"/>
          <p14:tracePt t="188791" x="2432050" y="4324350"/>
          <p14:tracePt t="188807" x="2305050" y="4273550"/>
          <p14:tracePt t="188823" x="2216150" y="4254500"/>
          <p14:tracePt t="188839" x="2146300" y="4235450"/>
          <p14:tracePt t="188857" x="2057400" y="4210050"/>
          <p14:tracePt t="188874" x="1905000" y="4191000"/>
          <p14:tracePt t="188890" x="1733550" y="4184650"/>
          <p14:tracePt t="188907" x="1555750" y="4171950"/>
          <p14:tracePt t="188924" x="1435100" y="4159250"/>
          <p14:tracePt t="188940" x="1390650" y="4152900"/>
          <p14:tracePt t="188957" x="1365250" y="4152900"/>
          <p14:tracePt t="188975" x="1270000" y="4171950"/>
          <p14:tracePt t="188990" x="1231900" y="4171950"/>
          <p14:tracePt t="188993" x="1187450" y="4178300"/>
          <p14:tracePt t="189007" x="1123950" y="4178300"/>
          <p14:tracePt t="189024" x="990600" y="4184650"/>
          <p14:tracePt t="189041" x="933450" y="4184650"/>
          <p14:tracePt t="189057" x="927100" y="4184650"/>
          <p14:tracePt t="189090" x="914400" y="4184650"/>
          <p14:tracePt t="189107" x="869950" y="4178300"/>
          <p14:tracePt t="189124" x="762000" y="4152900"/>
          <p14:tracePt t="189141" x="673100" y="4133850"/>
          <p14:tracePt t="189157" x="628650" y="4121150"/>
          <p14:tracePt t="189173" x="622300" y="4114800"/>
          <p14:tracePt t="189190" x="622300" y="4102100"/>
          <p14:tracePt t="189210" x="622300" y="4076700"/>
          <p14:tracePt t="189224" x="615950" y="4064000"/>
          <p14:tracePt t="189241" x="571500" y="4025900"/>
          <p14:tracePt t="189258" x="520700" y="3987800"/>
          <p14:tracePt t="189274" x="457200" y="3956050"/>
          <p14:tracePt t="189291" x="450850" y="3943350"/>
          <p14:tracePt t="189324" x="444500" y="3943350"/>
          <p14:tracePt t="189341" x="438150" y="3943350"/>
          <p14:tracePt t="189358" x="425450" y="3949700"/>
          <p14:tracePt t="189374" x="412750" y="3949700"/>
          <p14:tracePt t="189646" x="431800" y="3956050"/>
          <p14:tracePt t="189658" x="444500" y="3956050"/>
          <p14:tracePt t="189675" x="463550" y="3956050"/>
          <p14:tracePt t="189691" x="476250" y="3956050"/>
          <p14:tracePt t="189708" x="482600" y="3956050"/>
          <p14:tracePt t="189808" x="488950" y="3956050"/>
          <p14:tracePt t="189855" x="482600" y="3956050"/>
          <p14:tracePt t="189863" x="476250" y="3956050"/>
          <p14:tracePt t="189874" x="469900" y="3956050"/>
          <p14:tracePt t="190303" x="463550" y="3956050"/>
          <p14:tracePt t="190318" x="457200" y="3962400"/>
          <p14:tracePt t="190342" x="457200" y="4000500"/>
          <p14:tracePt t="190359" x="444500" y="4019550"/>
          <p14:tracePt t="190375" x="431800" y="4032250"/>
          <p14:tracePt t="190392" x="381000" y="4044950"/>
          <p14:tracePt t="190409" x="349250" y="4044950"/>
          <p14:tracePt t="190426" x="323850" y="4044950"/>
          <p14:tracePt t="190441" x="311150" y="4044950"/>
          <p14:tracePt t="190459" x="311150" y="4032250"/>
          <p14:tracePt t="190475" x="317500" y="4025900"/>
          <p14:tracePt t="190530" x="317500" y="4019550"/>
          <p14:tracePt t="190542" x="317500" y="4013200"/>
          <p14:tracePt t="190560" x="323850" y="3975100"/>
          <p14:tracePt t="190576" x="330200" y="3930650"/>
          <p14:tracePt t="190592" x="349250" y="3911600"/>
          <p14:tracePt t="190609" x="393700" y="3886200"/>
          <p14:tracePt t="190627" x="450850" y="3867150"/>
          <p14:tracePt t="190642" x="514350" y="3848100"/>
          <p14:tracePt t="190658" x="615950" y="3835400"/>
          <p14:tracePt t="190675" x="781050" y="3829050"/>
          <p14:tracePt t="190692" x="984250" y="3854450"/>
          <p14:tracePt t="190709" x="1155700" y="3898900"/>
          <p14:tracePt t="190725" x="1257300" y="3937000"/>
          <p14:tracePt t="190742" x="1314450" y="3962400"/>
          <p14:tracePt t="190744" x="1333500" y="3968750"/>
          <p14:tracePt t="190759" x="1358900" y="3975100"/>
          <p14:tracePt t="190774" x="1416050" y="3975100"/>
          <p14:tracePt t="190775" x="1435100" y="3968750"/>
          <p14:tracePt t="190792" x="1447800" y="3962400"/>
          <p14:tracePt t="190808" x="1473200" y="3949700"/>
          <p14:tracePt t="190825" x="1492250" y="3937000"/>
          <p14:tracePt t="190842" x="1504950" y="3930650"/>
          <p14:tracePt t="190938" x="1511300" y="3930650"/>
          <p14:tracePt t="190946" x="1511300" y="3924300"/>
          <p14:tracePt t="190959" x="1524000" y="3917950"/>
          <p14:tracePt t="190976" x="1530350" y="3911600"/>
          <p14:tracePt t="190992" x="1536700" y="3905250"/>
          <p14:tracePt t="191026" x="1543050" y="3905250"/>
          <p14:tracePt t="191042" x="1549400" y="3898900"/>
          <p14:tracePt t="191059" x="1555750" y="3886200"/>
          <p14:tracePt t="191075" x="1562100" y="3879850"/>
          <p14:tracePt t="191092" x="1568450" y="3879850"/>
          <p14:tracePt t="191254" x="1555750" y="3879850"/>
          <p14:tracePt t="191262" x="1543050" y="3879850"/>
          <p14:tracePt t="191276" x="1536700" y="3879850"/>
          <p14:tracePt t="191294" x="1524000" y="3879850"/>
          <p14:tracePt t="191309" x="1511300" y="3867150"/>
          <p14:tracePt t="191326" x="1511300" y="3848100"/>
          <p14:tracePt t="191343" x="1517650" y="3835400"/>
          <p14:tracePt t="191360" x="1536700" y="3816350"/>
          <p14:tracePt t="191376" x="1555750" y="3803650"/>
          <p14:tracePt t="191393" x="1574800" y="3784600"/>
          <p14:tracePt t="191411" x="1587500" y="3778250"/>
          <p14:tracePt t="191426" x="1600200" y="3771900"/>
          <p14:tracePt t="191464" x="1606550" y="3771900"/>
          <p14:tracePt t="191476" x="1619250" y="3771900"/>
          <p14:tracePt t="191492" x="1657350" y="3778250"/>
          <p14:tracePt t="191509" x="1695450" y="3784600"/>
          <p14:tracePt t="191526" x="1727200" y="3790950"/>
          <p14:tracePt t="191543" x="1765300" y="3790950"/>
          <p14:tracePt t="191559" x="1790700" y="3790950"/>
          <p14:tracePt t="191576" x="1809750" y="3790950"/>
          <p14:tracePt t="191593" x="1822450" y="3790950"/>
          <p14:tracePt t="191707" x="1771650" y="3810000"/>
          <p14:tracePt t="191712" x="1720850" y="3835400"/>
          <p14:tracePt t="191726" x="1676400" y="3848100"/>
          <p14:tracePt t="191743" x="1543050" y="3898900"/>
          <p14:tracePt t="191760" x="1403350" y="3949700"/>
          <p14:tracePt t="191777" x="1333500" y="3975100"/>
          <p14:tracePt t="191793" x="1244600" y="3994150"/>
          <p14:tracePt t="191810" x="1123950" y="4019550"/>
          <p14:tracePt t="191826" x="971550" y="4025900"/>
          <p14:tracePt t="191843" x="812800" y="4025900"/>
          <p14:tracePt t="191860" x="666750" y="4025900"/>
          <p14:tracePt t="191876" x="577850" y="4006850"/>
          <p14:tracePt t="191893" x="571500" y="4006850"/>
          <p14:tracePt t="191909" x="571500" y="4000500"/>
          <p14:tracePt t="191951" x="565150" y="4000500"/>
          <p14:tracePt t="191959" x="558800" y="4000500"/>
          <p14:tracePt t="191977" x="527050" y="4006850"/>
          <p14:tracePt t="191993" x="495300" y="4013200"/>
          <p14:tracePt t="192010" x="482600" y="4019550"/>
          <p14:tracePt t="192026" x="482600" y="4025900"/>
          <p14:tracePt t="192043" x="488950" y="4032250"/>
          <p14:tracePt t="192060" x="520700" y="4032250"/>
          <p14:tracePt t="192076" x="635000" y="4025900"/>
          <p14:tracePt t="192094" x="755650" y="4019550"/>
          <p14:tracePt t="192110" x="901700" y="4019550"/>
          <p14:tracePt t="192127" x="939800" y="4013200"/>
          <p14:tracePt t="192143" x="971550" y="4013200"/>
          <p14:tracePt t="192160" x="1022350" y="4013200"/>
          <p14:tracePt t="192176" x="1111250" y="4013200"/>
          <p14:tracePt t="192193" x="1187450" y="4013200"/>
          <p14:tracePt t="192210" x="1250950" y="4013200"/>
          <p14:tracePt t="192227" x="1314450" y="4006850"/>
          <p14:tracePt t="192245" x="1352550" y="4006850"/>
          <p14:tracePt t="192260" x="1358900" y="4006850"/>
          <p14:tracePt t="192410" x="1365250" y="4006850"/>
          <p14:tracePt t="192418" x="1371600" y="4000500"/>
          <p14:tracePt t="192427" x="1384300" y="4000500"/>
          <p14:tracePt t="192444" x="1403350" y="4000500"/>
          <p14:tracePt t="192448" x="1409700" y="4000500"/>
          <p14:tracePt t="192460" x="1416050" y="4000500"/>
          <p14:tracePt t="192477" x="1435100" y="4000500"/>
          <p14:tracePt t="192494" x="1441450" y="4000500"/>
          <p14:tracePt t="192511" x="1447800" y="4000500"/>
          <p14:tracePt t="192543" x="1454150" y="4000500"/>
          <p14:tracePt t="192563" x="1460500" y="4000500"/>
          <p14:tracePt t="192577" x="1466850" y="4000500"/>
          <p14:tracePt t="192594" x="1492250" y="4000500"/>
          <p14:tracePt t="192611" x="1511300" y="4000500"/>
          <p14:tracePt t="192627" x="1536700" y="3994150"/>
          <p14:tracePt t="192644" x="1543050" y="3987800"/>
          <p14:tracePt t="192660" x="1549400" y="3981450"/>
          <p14:tracePt t="192676" x="1555750" y="3981450"/>
          <p14:tracePt t="193038" x="1536700" y="3981450"/>
          <p14:tracePt t="193044" x="1517650" y="3987800"/>
          <p14:tracePt t="193062" x="1498600" y="3987800"/>
          <p14:tracePt t="193118" x="1498600" y="3981450"/>
          <p14:tracePt t="193127" x="1504950" y="3981450"/>
          <p14:tracePt t="193144" x="1504950" y="3975100"/>
          <p14:tracePt t="193243" x="1504950" y="3981450"/>
          <p14:tracePt t="193261" x="1466850" y="4000500"/>
          <p14:tracePt t="193279" x="1308100" y="4057650"/>
          <p14:tracePt t="193295" x="1238250" y="4070350"/>
          <p14:tracePt t="193311" x="1143000" y="4089400"/>
          <p14:tracePt t="193327" x="1054100" y="4102100"/>
          <p14:tracePt t="193344" x="1041400" y="4102100"/>
          <p14:tracePt t="193361" x="1035050" y="4102100"/>
          <p14:tracePt t="193377" x="996950" y="4108450"/>
          <p14:tracePt t="193394" x="927100" y="4108450"/>
          <p14:tracePt t="193411" x="787400" y="4121150"/>
          <p14:tracePt t="193427" x="673100" y="4127500"/>
          <p14:tracePt t="193444" x="558800" y="4127500"/>
          <p14:tracePt t="193461" x="533400" y="4133850"/>
          <p14:tracePt t="193494" x="546100" y="4133850"/>
          <p14:tracePt t="193567" x="552450" y="4133850"/>
          <p14:tracePt t="193582" x="552450" y="4140200"/>
          <p14:tracePt t="193594" x="558800" y="4140200"/>
          <p14:tracePt t="193613" x="615950" y="4146550"/>
          <p14:tracePt t="193628" x="660400" y="4146550"/>
          <p14:tracePt t="193647" x="787400" y="4146550"/>
          <p14:tracePt t="193662" x="869950" y="4159250"/>
          <p14:tracePt t="193695" x="876300" y="4165600"/>
          <p14:tracePt t="193772" x="901700" y="4165600"/>
          <p14:tracePt t="193795" x="1003300" y="4171950"/>
          <p14:tracePt t="193811" x="1066800" y="4171950"/>
          <p14:tracePt t="193830" x="1073150" y="4171950"/>
          <p14:tracePt t="193915" x="1073150" y="4178300"/>
          <p14:tracePt t="193929" x="1079500" y="4178300"/>
          <p14:tracePt t="193945" x="1092200" y="4171950"/>
          <p14:tracePt t="193961" x="1098550" y="4171950"/>
          <p14:tracePt t="194237" x="1085850" y="4178300"/>
          <p14:tracePt t="194245" x="1079500" y="4178300"/>
          <p14:tracePt t="194262" x="1073150" y="4184650"/>
          <p14:tracePt t="194279" x="1060450" y="4191000"/>
          <p14:tracePt t="194510" x="1047750" y="4191000"/>
          <p14:tracePt t="194516" x="1041400" y="4191000"/>
          <p14:tracePt t="194529" x="1035050" y="4191000"/>
          <p14:tracePt t="194579" x="1041400" y="4191000"/>
          <p14:tracePt t="194596" x="1054100" y="4197350"/>
          <p14:tracePt t="194613" x="1060450" y="4210050"/>
          <p14:tracePt t="194630" x="1073150" y="4216400"/>
          <p14:tracePt t="194645" x="1079500" y="4216400"/>
          <p14:tracePt t="194662" x="1092200" y="4216400"/>
          <p14:tracePt t="194679" x="1111250" y="4216400"/>
          <p14:tracePt t="194697" x="1168400" y="4216400"/>
          <p14:tracePt t="194712" x="1225550" y="4216400"/>
          <p14:tracePt t="194729" x="1352550" y="4216400"/>
          <p14:tracePt t="194745" x="1498600" y="4222750"/>
          <p14:tracePt t="194762" x="1612900" y="4241800"/>
          <p14:tracePt t="194778" x="1644650" y="4248150"/>
          <p14:tracePt t="194848" x="1657350" y="4248150"/>
          <p14:tracePt t="194862" x="1714500" y="4248150"/>
          <p14:tracePt t="194879" x="1765300" y="4248150"/>
          <p14:tracePt t="194898" x="1847850" y="4235450"/>
          <p14:tracePt t="194912" x="1873250" y="4222750"/>
          <p14:tracePt t="194917" x="1892300" y="4216400"/>
          <p14:tracePt t="194929" x="1898650" y="4216400"/>
          <p14:tracePt t="194945" x="1924050" y="4210050"/>
          <p14:tracePt t="194963" x="1968500" y="4203700"/>
          <p14:tracePt t="194979" x="1974850" y="4203700"/>
          <p14:tracePt t="194996" x="2000250" y="4203700"/>
          <p14:tracePt t="195012" x="2025650" y="4197350"/>
          <p14:tracePt t="195029" x="2044700" y="4191000"/>
          <p14:tracePt t="195045" x="2051050" y="4191000"/>
          <p14:tracePt t="195553" x="2044700" y="4191000"/>
          <p14:tracePt t="195562" x="2038350" y="4184650"/>
          <p14:tracePt t="195570" x="2025650" y="4184650"/>
          <p14:tracePt t="195586" x="2019300" y="4178300"/>
          <p14:tracePt t="195653" x="2012950" y="4178300"/>
          <p14:tracePt t="195670" x="2012950" y="4171950"/>
          <p14:tracePt t="195680" x="2006600" y="4171950"/>
          <p14:tracePt t="195696" x="1993900" y="4171950"/>
          <p14:tracePt t="195713" x="1974850" y="4171950"/>
          <p14:tracePt t="195729" x="1949450" y="4171950"/>
          <p14:tracePt t="195746" x="1917700" y="4171950"/>
          <p14:tracePt t="195763" x="1866900" y="4178300"/>
          <p14:tracePt t="195765" x="1835150" y="4191000"/>
          <p14:tracePt t="195781" x="1771650" y="4210050"/>
          <p14:tracePt t="195796" x="1733550" y="4222750"/>
          <p14:tracePt t="195797" x="1689100" y="4235450"/>
          <p14:tracePt t="195813" x="1638300" y="4248150"/>
          <p14:tracePt t="195830" x="1504950" y="4279900"/>
          <p14:tracePt t="195846" x="1320800" y="4311650"/>
          <p14:tracePt t="195863" x="1206500" y="4318000"/>
          <p14:tracePt t="195880" x="1136650" y="4324350"/>
          <p14:tracePt t="195896" x="1079500" y="4324350"/>
          <p14:tracePt t="195913" x="990600" y="4330700"/>
          <p14:tracePt t="195930" x="920750" y="4337050"/>
          <p14:tracePt t="195946" x="882650" y="4343400"/>
          <p14:tracePt t="195963" x="876300" y="4343400"/>
          <p14:tracePt t="196014" x="882650" y="4343400"/>
          <p14:tracePt t="196030" x="908050" y="4343400"/>
          <p14:tracePt t="196047" x="920750" y="4343400"/>
          <p14:tracePt t="196063" x="927100" y="4343400"/>
          <p14:tracePt t="196080" x="939800" y="4343400"/>
          <p14:tracePt t="196097" x="952500" y="4343400"/>
          <p14:tracePt t="196113" x="977900" y="4343400"/>
          <p14:tracePt t="196130" x="1016000" y="4343400"/>
          <p14:tracePt t="196146" x="1130300" y="4356100"/>
          <p14:tracePt t="196149" x="1174750" y="4362450"/>
          <p14:tracePt t="196164" x="1225550" y="4368800"/>
          <p14:tracePt t="196167" x="1270000" y="4368800"/>
          <p14:tracePt t="196183" x="1327150" y="4381500"/>
          <p14:tracePt t="196196" x="1333500" y="4394200"/>
          <p14:tracePt t="196213" x="1327150" y="4400550"/>
          <p14:tracePt t="196230" x="1314450" y="4406900"/>
          <p14:tracePt t="196247" x="1301750" y="4413250"/>
          <p14:tracePt t="196263" x="1295400" y="4413250"/>
          <p14:tracePt t="196319" x="1308100" y="4413250"/>
          <p14:tracePt t="196331" x="1314450" y="4413250"/>
          <p14:tracePt t="196347" x="1333500" y="4406900"/>
          <p14:tracePt t="196363" x="1339850" y="4406900"/>
          <p14:tracePt t="196380" x="1346200" y="4406900"/>
          <p14:tracePt t="196397" x="1346200" y="4400550"/>
          <p14:tracePt t="196414" x="1358900" y="4400550"/>
          <p14:tracePt t="196430" x="1371600" y="4400550"/>
          <p14:tracePt t="196447" x="1390650" y="4400550"/>
          <p14:tracePt t="196463" x="1416050" y="4394200"/>
          <p14:tracePt t="196480" x="1428750" y="4394200"/>
          <p14:tracePt t="196497" x="1447800" y="4394200"/>
          <p14:tracePt t="196514" x="1460500" y="4394200"/>
          <p14:tracePt t="196530" x="1479550" y="4394200"/>
          <p14:tracePt t="196547" x="1485900" y="4394200"/>
          <p14:tracePt t="196548" x="1492250" y="4394200"/>
          <p14:tracePt t="196564" x="1511300" y="4394200"/>
          <p14:tracePt t="196580" x="1524000" y="4394200"/>
          <p14:tracePt t="196597" x="1524000" y="4400550"/>
          <p14:tracePt t="196632" x="1524000" y="4406900"/>
          <p14:tracePt t="196718" x="1530350" y="4406900"/>
          <p14:tracePt t="196730" x="1549400" y="4406900"/>
          <p14:tracePt t="196887" x="1549400" y="4413250"/>
          <p14:tracePt t="196894" x="1549400" y="4419600"/>
          <p14:tracePt t="196911" x="1549400" y="4425950"/>
          <p14:tracePt t="196919" x="1543050" y="4432300"/>
          <p14:tracePt t="197016" x="1543050" y="4438650"/>
          <p14:tracePt t="197032" x="1504950" y="4457700"/>
          <p14:tracePt t="197048" x="1454150" y="4483100"/>
          <p14:tracePt t="197064" x="1390650" y="4508500"/>
          <p14:tracePt t="197081" x="1339850" y="4521200"/>
          <p14:tracePt t="197098" x="1320800" y="4527550"/>
          <p14:tracePt t="197114" x="1270000" y="4540250"/>
          <p14:tracePt t="197131" x="1200150" y="4552950"/>
          <p14:tracePt t="197147" x="1130300" y="4559300"/>
          <p14:tracePt t="197164" x="1092200" y="4565650"/>
          <p14:tracePt t="197181" x="1085850" y="4565650"/>
          <p14:tracePt t="197221" x="1085850" y="4572000"/>
          <p14:tracePt t="197231" x="1079500" y="4572000"/>
          <p14:tracePt t="197248" x="1073150" y="4578350"/>
          <p14:tracePt t="197264" x="1073150" y="4584700"/>
          <p14:tracePt t="197281" x="1073150" y="4591050"/>
          <p14:tracePt t="197298" x="1073150" y="4597400"/>
          <p14:tracePt t="197314" x="1085850" y="4603750"/>
          <p14:tracePt t="197331" x="1111250" y="4616450"/>
          <p14:tracePt t="197333" x="1136650" y="4616450"/>
          <p14:tracePt t="197347" x="1155700" y="4616450"/>
          <p14:tracePt t="197364" x="1193800" y="4622800"/>
          <p14:tracePt t="197381" x="1193800" y="4629150"/>
          <p14:tracePt t="197487" x="1200150" y="4629150"/>
          <p14:tracePt t="197664" x="1200150" y="4635500"/>
          <p14:tracePt t="197773" x="1212850" y="4635500"/>
          <p14:tracePt t="197781" x="1219200" y="4635500"/>
          <p14:tracePt t="197798" x="1238250" y="4629150"/>
          <p14:tracePt t="197816" x="1263650" y="4622800"/>
          <p14:tracePt t="197831" x="1276350" y="4622800"/>
          <p14:tracePt t="197833" x="1282700" y="4622800"/>
          <p14:tracePt t="197848" x="1289050" y="4622800"/>
          <p14:tracePt t="197850" x="1295400" y="4622800"/>
          <p14:tracePt t="197865" x="1314450" y="4622800"/>
          <p14:tracePt t="197883" x="1333500" y="4622800"/>
          <p14:tracePt t="197898" x="1371600" y="4622800"/>
          <p14:tracePt t="197916" x="1416050" y="4622800"/>
          <p14:tracePt t="197931" x="1460500" y="4616450"/>
          <p14:tracePt t="197948" x="1511300" y="4610100"/>
          <p14:tracePt t="197965" x="1562100" y="4597400"/>
          <p14:tracePt t="197982" x="1600200" y="4591050"/>
          <p14:tracePt t="198000" x="1638300" y="4584700"/>
          <p14:tracePt t="198015" x="1644650" y="4584700"/>
          <p14:tracePt t="198018" x="1651000" y="4584700"/>
          <p14:tracePt t="198032" x="1657350" y="4584700"/>
          <p14:tracePt t="198237" x="1651000" y="4578350"/>
          <p14:tracePt t="198294" x="1651000" y="4572000"/>
          <p14:tracePt t="198316" x="1657350" y="4565650"/>
          <p14:tracePt t="198383" x="1657350" y="4572000"/>
          <p14:tracePt t="198448" x="1670050" y="4572000"/>
          <p14:tracePt t="198453" x="1682750" y="4572000"/>
          <p14:tracePt t="198465" x="1708150" y="4578350"/>
          <p14:tracePt t="198482" x="1739900" y="4578350"/>
          <p14:tracePt t="198499" x="1746250" y="4578350"/>
          <p14:tracePt t="198515" x="1746250" y="4584700"/>
          <p14:tracePt t="198532" x="1752600" y="4591050"/>
          <p14:tracePt t="198549" x="1752600" y="4610100"/>
          <p14:tracePt t="198647" x="1758950" y="4610100"/>
          <p14:tracePt t="198655" x="1765300" y="4610100"/>
          <p14:tracePt t="198665" x="1771650" y="4610100"/>
          <p14:tracePt t="198682" x="1803400" y="4610100"/>
          <p14:tracePt t="198698" x="1828800" y="4610100"/>
          <p14:tracePt t="198715" x="1841500" y="4610100"/>
          <p14:tracePt t="198732" x="1847850" y="4610100"/>
          <p14:tracePt t="198766" x="1854200" y="4610100"/>
          <p14:tracePt t="198783" x="1873250" y="4603750"/>
          <p14:tracePt t="198799" x="1879600" y="4603750"/>
          <p14:tracePt t="199582" x="1860550" y="4603750"/>
          <p14:tracePt t="199600" x="1778000" y="4616450"/>
          <p14:tracePt t="199618" x="1714500" y="4622800"/>
          <p14:tracePt t="199634" x="1676400" y="4635500"/>
          <p14:tracePt t="199650" x="1498600" y="4673600"/>
          <p14:tracePt t="199666" x="1333500" y="4699000"/>
          <p14:tracePt t="199683" x="1250950" y="4705350"/>
          <p14:tracePt t="199685" x="1200150" y="4705350"/>
          <p14:tracePt t="199699" x="1092200" y="4711700"/>
          <p14:tracePt t="199716" x="1060450" y="4711700"/>
          <p14:tracePt t="199732" x="1054100" y="4711700"/>
          <p14:tracePt t="199749" x="1054100" y="4718050"/>
          <p14:tracePt t="199766" x="1054100" y="4730750"/>
          <p14:tracePt t="199783" x="1041400" y="4743450"/>
          <p14:tracePt t="199799" x="1035050" y="4749800"/>
          <p14:tracePt t="199816" x="1022350" y="4756150"/>
          <p14:tracePt t="199917" x="1022350" y="4762500"/>
          <p14:tracePt t="199933" x="1022350" y="4781550"/>
          <p14:tracePt t="199950" x="1022350" y="4806950"/>
          <p14:tracePt t="199966" x="1022350" y="4826000"/>
          <p14:tracePt t="199983" x="1028700" y="4845050"/>
          <p14:tracePt t="200000" x="1041400" y="4851400"/>
          <p14:tracePt t="200016" x="1047750" y="4857750"/>
          <p14:tracePt t="200050" x="1054100" y="4864100"/>
          <p14:tracePt t="200110" x="1066800" y="4857750"/>
          <p14:tracePt t="200117" x="1073150" y="4857750"/>
          <p14:tracePt t="200133" x="1085850" y="4857750"/>
          <p14:tracePt t="200183" x="1092200" y="4857750"/>
          <p14:tracePt t="200200" x="1136650" y="4857750"/>
          <p14:tracePt t="200220" x="1174750" y="4857750"/>
          <p14:tracePt t="200232" x="1206500" y="4857750"/>
          <p14:tracePt t="200250" x="1358900" y="4895850"/>
          <p14:tracePt t="200267" x="1428750" y="4895850"/>
          <p14:tracePt t="200283" x="1485900" y="4895850"/>
          <p14:tracePt t="200300" x="1498600" y="4895850"/>
          <p14:tracePt t="200333" x="1504950" y="4895850"/>
          <p14:tracePt t="200350" x="1543050" y="4895850"/>
          <p14:tracePt t="200367" x="1581150" y="4895850"/>
          <p14:tracePt t="200386" x="1682750" y="4889500"/>
          <p14:tracePt t="200400" x="1752600" y="4883150"/>
          <p14:tracePt t="200417" x="1797050" y="4883150"/>
          <p14:tracePt t="200434" x="1809750" y="4883150"/>
          <p14:tracePt t="200471" x="1816100" y="4876800"/>
          <p14:tracePt t="200484" x="1835150" y="4870450"/>
          <p14:tracePt t="200500" x="1854200" y="4864100"/>
          <p14:tracePt t="200517" x="1885950" y="4857750"/>
          <p14:tracePt t="200533" x="1917700" y="4845050"/>
          <p14:tracePt t="200550" x="1955800" y="4832350"/>
          <p14:tracePt t="200567" x="1987550" y="4832350"/>
          <p14:tracePt t="200584" x="1993900" y="4826000"/>
          <p14:tracePt t="200600" x="2000250" y="4826000"/>
          <p14:tracePt t="200634" x="2012950" y="4826000"/>
          <p14:tracePt t="200650" x="2019300" y="4826000"/>
          <p14:tracePt t="200667" x="2025650" y="4826000"/>
          <p14:tracePt t="200684" x="2038350" y="4826000"/>
          <p14:tracePt t="200701" x="2057400" y="4826000"/>
          <p14:tracePt t="200718" x="2070100" y="4819650"/>
          <p14:tracePt t="200734" x="2076450" y="4819650"/>
          <p14:tracePt t="200756" x="2076450" y="4826000"/>
          <p14:tracePt t="200768" x="2076450" y="4838700"/>
          <p14:tracePt t="200784" x="2063750" y="4857750"/>
          <p14:tracePt t="200800" x="2038350" y="4876800"/>
          <p14:tracePt t="200817" x="2025650" y="4883150"/>
          <p14:tracePt t="200818" x="2019300" y="4883150"/>
          <p14:tracePt t="200834" x="2012950" y="4883150"/>
          <p14:tracePt t="200836" x="2012950" y="4889500"/>
          <p14:tracePt t="200867" x="1987550" y="4895850"/>
          <p14:tracePt t="200884" x="1936750" y="4908550"/>
          <p14:tracePt t="200900" x="1873250" y="4921250"/>
          <p14:tracePt t="200917" x="1803400" y="4933950"/>
          <p14:tracePt t="200934" x="1733550" y="4933950"/>
          <p14:tracePt t="200950" x="1670050" y="4933950"/>
          <p14:tracePt t="200967" x="1651000" y="4933950"/>
          <p14:tracePt t="201001" x="1638300" y="4933950"/>
          <p14:tracePt t="201017" x="1574800" y="4933950"/>
          <p14:tracePt t="201034" x="1504950" y="4927600"/>
          <p14:tracePt t="201050" x="1416050" y="4914900"/>
          <p14:tracePt t="201067" x="1371600" y="4908550"/>
          <p14:tracePt t="201084" x="1358900" y="4902200"/>
          <p14:tracePt t="201101" x="1352550" y="4902200"/>
          <p14:tracePt t="201120" x="1314450" y="4908550"/>
          <p14:tracePt t="201137" x="1295400" y="4921250"/>
          <p14:tracePt t="201151" x="1200150" y="4946650"/>
          <p14:tracePt t="201168" x="1104900" y="4965700"/>
          <p14:tracePt t="201184" x="965200" y="5010150"/>
          <p14:tracePt t="201201" x="933450" y="5016500"/>
          <p14:tracePt t="201217" x="920750" y="5029200"/>
          <p14:tracePt t="201234" x="895350" y="5035550"/>
          <p14:tracePt t="201251" x="869950" y="5041900"/>
          <p14:tracePt t="201267" x="850900" y="5054600"/>
          <p14:tracePt t="201284" x="844550" y="5054600"/>
          <p14:tracePt t="201318" x="844550" y="5060950"/>
          <p14:tracePt t="201351" x="844550" y="5067300"/>
          <p14:tracePt t="201368" x="850900" y="5073650"/>
          <p14:tracePt t="201384" x="850900" y="5086350"/>
          <p14:tracePt t="201443" x="863600" y="5086350"/>
          <p14:tracePt t="201453" x="889000" y="5080000"/>
          <p14:tracePt t="201468" x="971550" y="5067300"/>
          <p14:tracePt t="201484" x="1085850" y="5048250"/>
          <p14:tracePt t="201501" x="1181100" y="5035550"/>
          <p14:tracePt t="201518" x="1244600" y="5035550"/>
          <p14:tracePt t="201534" x="1250950" y="5035550"/>
          <p14:tracePt t="201609" x="1257300" y="5035550"/>
          <p14:tracePt t="201619" x="1263650" y="5035550"/>
          <p14:tracePt t="201634" x="1314450" y="5035550"/>
          <p14:tracePt t="201651" x="1397000" y="5035550"/>
          <p14:tracePt t="201668" x="1492250" y="5035550"/>
          <p14:tracePt t="201685" x="1536700" y="5035550"/>
          <p14:tracePt t="201701" x="1549400" y="5035550"/>
          <p14:tracePt t="201758" x="1555750" y="5035550"/>
          <p14:tracePt t="201776" x="1587500" y="5035550"/>
          <p14:tracePt t="201784" x="1600200" y="5035550"/>
          <p14:tracePt t="201801" x="1695450" y="5035550"/>
          <p14:tracePt t="201818" x="1771650" y="5041900"/>
          <p14:tracePt t="201834" x="1847850" y="5041900"/>
          <p14:tracePt t="201837" x="1860550" y="5041900"/>
          <p14:tracePt t="201853" x="1892300" y="5041900"/>
          <p14:tracePt t="201884" x="1898650" y="5041900"/>
          <p14:tracePt t="203166" x="1892300" y="5041900"/>
          <p14:tracePt t="203187" x="1847850" y="5041900"/>
          <p14:tracePt t="203204" x="1784350" y="5048250"/>
          <p14:tracePt t="203219" x="1714500" y="5067300"/>
          <p14:tracePt t="203236" x="1644650" y="5080000"/>
          <p14:tracePt t="203253" x="1562100" y="5086350"/>
          <p14:tracePt t="203269" x="1473200" y="5086350"/>
          <p14:tracePt t="203286" x="1403350" y="5086350"/>
          <p14:tracePt t="203302" x="1333500" y="5086350"/>
          <p14:tracePt t="203319" x="1238250" y="5086350"/>
          <p14:tracePt t="203336" x="1098550" y="5092700"/>
          <p14:tracePt t="203352" x="958850" y="5092700"/>
          <p14:tracePt t="203369" x="838200" y="5092700"/>
          <p14:tracePt t="203386" x="768350" y="5092700"/>
          <p14:tracePt t="203391" x="749300" y="5092700"/>
          <p14:tracePt t="203402" x="736600" y="5092700"/>
          <p14:tracePt t="203419" x="723900" y="5092700"/>
          <p14:tracePt t="203436" x="711200" y="5105400"/>
          <p14:tracePt t="203453" x="685800" y="5137150"/>
          <p14:tracePt t="203469" x="679450" y="5162550"/>
          <p14:tracePt t="203486" x="679450" y="5168900"/>
          <p14:tracePt t="203503" x="679450" y="5207000"/>
          <p14:tracePt t="203519" x="704850" y="5238750"/>
          <p14:tracePt t="203536" x="723900" y="5257800"/>
          <p14:tracePt t="203553" x="742950" y="5270500"/>
          <p14:tracePt t="203570" x="762000" y="5276850"/>
          <p14:tracePt t="203586" x="781050" y="5283200"/>
          <p14:tracePt t="203603" x="812800" y="5295900"/>
          <p14:tracePt t="203619" x="857250" y="5302250"/>
          <p14:tracePt t="203636" x="920750" y="5308600"/>
          <p14:tracePt t="203653" x="1022350" y="5308600"/>
          <p14:tracePt t="203669" x="1130300" y="5302250"/>
          <p14:tracePt t="203671" x="1162050" y="5302250"/>
          <p14:tracePt t="203686" x="1206500" y="5302250"/>
          <p14:tracePt t="203703" x="1238250" y="5302250"/>
          <p14:tracePt t="203758" x="1244600" y="5295900"/>
          <p14:tracePt t="203773" x="1263650" y="5289550"/>
          <p14:tracePt t="203785" x="1270000" y="5289550"/>
          <p14:tracePt t="203803" x="1308100" y="5276850"/>
          <p14:tracePt t="203820" x="1371600" y="5264150"/>
          <p14:tracePt t="203837" x="1447800" y="5264150"/>
          <p14:tracePt t="203853" x="1460500" y="5264150"/>
          <p14:tracePt t="203870" x="1466850" y="5264150"/>
          <p14:tracePt t="203886" x="1473200" y="5264150"/>
          <p14:tracePt t="203903" x="1485900" y="5264150"/>
          <p14:tracePt t="203920" x="1536700" y="5276850"/>
          <p14:tracePt t="203936" x="1612900" y="5295900"/>
          <p14:tracePt t="203953" x="1701800" y="5308600"/>
          <p14:tracePt t="203970" x="1790700" y="5314950"/>
          <p14:tracePt t="203986" x="1866900" y="5314950"/>
          <p14:tracePt t="204004" x="1898650" y="5314950"/>
          <p14:tracePt t="204006" x="1911350" y="5308600"/>
          <p14:tracePt t="204020" x="1917700" y="5308600"/>
          <p14:tracePt t="204036" x="1924050" y="5308600"/>
          <p14:tracePt t="204053" x="1924050" y="5302250"/>
          <p14:tracePt t="204115" x="1917700" y="5302250"/>
          <p14:tracePt t="204124" x="1911350" y="5302250"/>
          <p14:tracePt t="204136" x="1898650" y="5302250"/>
          <p14:tracePt t="204153" x="1879600" y="5308600"/>
          <p14:tracePt t="204170" x="1866900" y="5308600"/>
          <p14:tracePt t="204238" x="1828800" y="5321300"/>
          <p14:tracePt t="204254" x="1803400" y="5334000"/>
          <p14:tracePt t="204270" x="1631950" y="5378450"/>
          <p14:tracePt t="204287" x="1352550" y="5384800"/>
          <p14:tracePt t="204303" x="1244600" y="5384800"/>
          <p14:tracePt t="204320" x="1206500" y="5384800"/>
          <p14:tracePt t="204353" x="1212850" y="5384800"/>
          <p14:tracePt t="204403" x="1200150" y="5397500"/>
          <p14:tracePt t="204421" x="1143000" y="5410200"/>
          <p14:tracePt t="204435" x="1136650" y="5410200"/>
          <p14:tracePt t="204551" x="1130300" y="5416550"/>
          <p14:tracePt t="204557" x="1123950" y="5416550"/>
          <p14:tracePt t="204570" x="1123950" y="5422900"/>
          <p14:tracePt t="204587" x="1117600" y="5422900"/>
          <p14:tracePt t="204621" x="1098550" y="5429250"/>
          <p14:tracePt t="204637" x="1079500" y="5429250"/>
          <p14:tracePt t="204654" x="1041400" y="5429250"/>
          <p14:tracePt t="204671" x="1028700" y="5435600"/>
          <p14:tracePt t="204687" x="1022350" y="5435600"/>
          <p14:tracePt t="204825" x="1028700" y="5435600"/>
          <p14:tracePt t="204831" x="1035050" y="5435600"/>
          <p14:tracePt t="204846" x="1060450" y="5441950"/>
          <p14:tracePt t="204859" x="1073150" y="5448300"/>
          <p14:tracePt t="204870" x="1085850" y="5454650"/>
          <p14:tracePt t="204887" x="1111250" y="5467350"/>
          <p14:tracePt t="204904" x="1136650" y="5473700"/>
          <p14:tracePt t="204921" x="1143000" y="5480050"/>
          <p14:tracePt t="204939" x="1155700" y="5480050"/>
          <p14:tracePt t="204954" x="1168400" y="5480050"/>
          <p14:tracePt t="204971" x="1187450" y="5480050"/>
          <p14:tracePt t="204988" x="1212850" y="5473700"/>
          <p14:tracePt t="205022" x="1219200" y="5473700"/>
          <p14:tracePt t="205127" x="1212850" y="5473700"/>
          <p14:tracePt t="205188" x="1206500" y="5467350"/>
          <p14:tracePt t="205286" x="1212850" y="5467350"/>
          <p14:tracePt t="205323" x="1219200" y="5467350"/>
          <p14:tracePt t="205345" x="1219200" y="5473700"/>
          <p14:tracePt t="205398" x="1219200" y="5480050"/>
          <p14:tracePt t="205486" x="1225550" y="5486400"/>
          <p14:tracePt t="205493" x="1231900" y="5486400"/>
          <p14:tracePt t="205521" x="1257300" y="5486400"/>
          <p14:tracePt t="205538" x="1289050" y="5480050"/>
          <p14:tracePt t="205555" x="1308100" y="5473700"/>
          <p14:tracePt t="205558" x="1320800" y="5467350"/>
          <p14:tracePt t="205572" x="1339850" y="5461000"/>
          <p14:tracePt t="205574" x="1358900" y="5454650"/>
          <p14:tracePt t="205589" x="1371600" y="5454650"/>
          <p14:tracePt t="205605" x="1403350" y="5441950"/>
          <p14:tracePt t="205621" x="1435100" y="5441950"/>
          <p14:tracePt t="205638" x="1454150" y="5441950"/>
          <p14:tracePt t="205654" x="1485900" y="5441950"/>
          <p14:tracePt t="205673" x="1504950" y="5441950"/>
          <p14:tracePt t="205688" x="1504950" y="5448300"/>
          <p14:tracePt t="205721" x="1504950" y="5454650"/>
          <p14:tracePt t="205815" x="1511300" y="5454650"/>
          <p14:tracePt t="205822" x="1517650" y="5454650"/>
          <p14:tracePt t="205838" x="1524000" y="5454650"/>
          <p14:tracePt t="206688" x="1517650" y="5454650"/>
          <p14:tracePt t="206695" x="1511300" y="5454650"/>
          <p14:tracePt t="206706" x="1504950" y="5454650"/>
          <p14:tracePt t="206722" x="1498600" y="5454650"/>
          <p14:tracePt t="206760" x="1492250" y="5454650"/>
          <p14:tracePt t="206806" x="1485900" y="5454650"/>
          <p14:tracePt t="206824" x="1454150" y="5454650"/>
          <p14:tracePt t="206839" x="1447800" y="5454650"/>
          <p14:tracePt t="207009" x="1454150" y="5461000"/>
          <p14:tracePt t="207016" x="1460500" y="5461000"/>
          <p14:tracePt t="207023" x="1466850" y="5461000"/>
          <p14:tracePt t="207040" x="1492250" y="5467350"/>
          <p14:tracePt t="207056" x="1562100" y="5473700"/>
          <p14:tracePt t="207074" x="1625600" y="5473700"/>
          <p14:tracePt t="207089" x="1670050" y="5473700"/>
          <p14:tracePt t="207106" x="1752600" y="5467350"/>
          <p14:tracePt t="207127" x="1797050" y="5461000"/>
          <p14:tracePt t="207139" x="1809750" y="5461000"/>
          <p14:tracePt t="207173" x="1809750" y="5454650"/>
          <p14:tracePt t="207189" x="1790700" y="5454650"/>
          <p14:tracePt t="207206" x="1765300" y="5454650"/>
          <p14:tracePt t="207222" x="1752600" y="5454650"/>
          <p14:tracePt t="207239" x="1739900" y="5454650"/>
          <p14:tracePt t="207256" x="1701800" y="5467350"/>
          <p14:tracePt t="207273" x="1581150" y="5499100"/>
          <p14:tracePt t="207291" x="1498600" y="5518150"/>
          <p14:tracePt t="207306" x="1403350" y="5537200"/>
          <p14:tracePt t="207323" x="1352550" y="5549900"/>
          <p14:tracePt t="207342" x="1289050" y="5562600"/>
          <p14:tracePt t="207356" x="1244600" y="5581650"/>
          <p14:tracePt t="207374" x="1174750" y="5626100"/>
          <p14:tracePt t="207389" x="1130300" y="5657850"/>
          <p14:tracePt t="207406" x="1085850" y="5695950"/>
          <p14:tracePt t="207425" x="1079500" y="5715000"/>
          <p14:tracePt t="207440" x="1079500" y="5721350"/>
          <p14:tracePt t="207456" x="1079500" y="5727700"/>
          <p14:tracePt t="207473" x="1066800" y="5727700"/>
          <p14:tracePt t="207476" x="1060450" y="5727700"/>
          <p14:tracePt t="207506" x="1060450" y="5734050"/>
          <p14:tracePt t="207523" x="1060450" y="5740400"/>
          <p14:tracePt t="207576" x="1066800" y="5740400"/>
          <p14:tracePt t="207588" x="1079500" y="5740400"/>
          <p14:tracePt t="207605" x="1136650" y="5715000"/>
          <p14:tracePt t="207606" x="1155700" y="5708650"/>
          <p14:tracePt t="207622" x="1200150" y="5689600"/>
          <p14:tracePt t="207640" x="1301750" y="5683250"/>
          <p14:tracePt t="207657" x="1339850" y="5683250"/>
          <p14:tracePt t="207672" x="1346200" y="5683250"/>
          <p14:tracePt t="207689" x="1365250" y="5683250"/>
          <p14:tracePt t="207705" x="1371600" y="5683250"/>
          <p14:tracePt t="207722" x="1377950" y="5676900"/>
          <p14:tracePt t="207739" x="1390650" y="5664200"/>
          <p14:tracePt t="207756" x="1409700" y="5657850"/>
          <p14:tracePt t="207963" x="1397000" y="5657850"/>
          <p14:tracePt t="207974" x="1390650" y="5657850"/>
          <p14:tracePt t="207989" x="1377950" y="5664200"/>
          <p14:tracePt t="208060" x="1384300" y="5664200"/>
          <p14:tracePt t="208067" x="1397000" y="5664200"/>
          <p14:tracePt t="208074" x="1409700" y="5670550"/>
          <p14:tracePt t="208089" x="1422400" y="5670550"/>
          <p14:tracePt t="208111" x="1460500" y="5676900"/>
          <p14:tracePt t="208122" x="1498600" y="5676900"/>
          <p14:tracePt t="208139" x="1543050" y="5676900"/>
          <p14:tracePt t="208156" x="1581150" y="5676900"/>
          <p14:tracePt t="208172" x="1612900" y="5670550"/>
          <p14:tracePt t="208189" x="1638300" y="5664200"/>
          <p14:tracePt t="208207" x="1663700" y="5657850"/>
          <p14:tracePt t="208228" x="1682750" y="5651500"/>
          <p14:tracePt t="208242" x="1695450" y="5651500"/>
          <p14:tracePt t="208257" x="1701800" y="5651500"/>
          <p14:tracePt t="208274" x="1708150" y="5651500"/>
          <p14:tracePt t="208290" x="1714500" y="5651500"/>
          <p14:tracePt t="208307" x="1714500" y="5657850"/>
          <p14:tracePt t="208376" x="1720850" y="5657850"/>
          <p14:tracePt t="208389" x="1727200" y="5657850"/>
          <p14:tracePt t="208407" x="1733550" y="5657850"/>
          <p14:tracePt t="208424" x="1739900" y="5657850"/>
          <p14:tracePt t="208440" x="1746250" y="5657850"/>
          <p14:tracePt t="208528" x="1746250" y="5664200"/>
          <p14:tracePt t="208535" x="1752600" y="5664200"/>
          <p14:tracePt t="208551" x="1758950" y="5670550"/>
          <p14:tracePt t="208559" x="1771650" y="5676900"/>
          <p14:tracePt t="208590" x="1790700" y="5683250"/>
          <p14:tracePt t="208592" x="1803400" y="5689600"/>
          <p14:tracePt t="208607" x="1816100" y="5689600"/>
          <p14:tracePt t="208624" x="1828800" y="5689600"/>
          <p14:tracePt t="208641" x="1835150" y="5689600"/>
          <p14:tracePt t="208730" x="1841500" y="5689600"/>
          <p14:tracePt t="208738" x="1854200" y="5689600"/>
          <p14:tracePt t="208747" x="1860550" y="5689600"/>
          <p14:tracePt t="208763" x="1879600" y="5689600"/>
          <p14:tracePt t="208774" x="1898650" y="5695950"/>
          <p14:tracePt t="208791" x="1911350" y="5695950"/>
          <p14:tracePt t="208807" x="1936750" y="5695950"/>
          <p14:tracePt t="208824" x="1943100" y="5695950"/>
          <p14:tracePt t="208840" x="1949450" y="5695950"/>
          <p14:tracePt t="208857" x="1955800" y="5695950"/>
          <p14:tracePt t="208874" x="1955800" y="5664200"/>
          <p14:tracePt t="208890" x="1943100" y="5645150"/>
          <p14:tracePt t="208907" x="1911350" y="5600700"/>
          <p14:tracePt t="208924" x="1892300" y="5581650"/>
          <p14:tracePt t="208940" x="1873250" y="5568950"/>
          <p14:tracePt t="208958" x="1828800" y="5556250"/>
          <p14:tracePt t="208977" x="1778000" y="5556250"/>
          <p14:tracePt t="208990" x="1695450" y="5575300"/>
          <p14:tracePt t="209007" x="1644650" y="5581650"/>
          <p14:tracePt t="209024" x="1555750" y="5588000"/>
          <p14:tracePt t="209041" x="1447800" y="5594350"/>
          <p14:tracePt t="209057" x="1365250" y="5594350"/>
          <p14:tracePt t="209074" x="1231900" y="5581650"/>
          <p14:tracePt t="209091" x="1079500" y="5562600"/>
          <p14:tracePt t="209107" x="1016000" y="5556250"/>
          <p14:tracePt t="209128" x="946150" y="5556250"/>
          <p14:tracePt t="209140" x="863600" y="5568950"/>
          <p14:tracePt t="209161" x="768350" y="5575300"/>
          <p14:tracePt t="209174" x="685800" y="5581650"/>
          <p14:tracePt t="209191" x="615950" y="5594350"/>
          <p14:tracePt t="209207" x="565150" y="5607050"/>
          <p14:tracePt t="209224" x="533400" y="5613400"/>
          <p14:tracePt t="209241" x="520700" y="5613400"/>
          <p14:tracePt t="209258" x="501650" y="5613400"/>
          <p14:tracePt t="209260" x="476250" y="5613400"/>
          <p14:tracePt t="209274" x="463550" y="5613400"/>
          <p14:tracePt t="209291" x="400050" y="5600700"/>
          <p14:tracePt t="209293" x="381000" y="5600700"/>
          <p14:tracePt t="209308" x="342900" y="5600700"/>
          <p14:tracePt t="209324" x="336550" y="5613400"/>
          <p14:tracePt t="209340" x="330200" y="5638800"/>
          <p14:tracePt t="209342" x="349250" y="5689600"/>
          <p14:tracePt t="209358" x="387350" y="5759450"/>
          <p14:tracePt t="209375" x="469900" y="5861050"/>
          <p14:tracePt t="209391" x="520700" y="5911850"/>
          <p14:tracePt t="209407" x="565150" y="5969000"/>
          <p14:tracePt t="209425" x="596900" y="5994400"/>
          <p14:tracePt t="209442" x="628650" y="6000750"/>
          <p14:tracePt t="209457" x="647700" y="6000750"/>
          <p14:tracePt t="209474" x="711200" y="6000750"/>
          <p14:tracePt t="209491" x="800100" y="6000750"/>
          <p14:tracePt t="209508" x="958850" y="6007100"/>
          <p14:tracePt t="209525" x="1085850" y="6019800"/>
          <p14:tracePt t="209541" x="1130300" y="6032500"/>
          <p14:tracePt t="209611" x="1136650" y="6032500"/>
          <p14:tracePt t="209618" x="1136650" y="6026150"/>
          <p14:tracePt t="209628" x="1143000" y="6019800"/>
          <p14:tracePt t="209640" x="1162050" y="6013450"/>
          <p14:tracePt t="209658" x="1238250" y="5981700"/>
          <p14:tracePt t="209675" x="1308100" y="5975350"/>
          <p14:tracePt t="209691" x="1365250" y="5969000"/>
          <p14:tracePt t="209708" x="1390650" y="5969000"/>
          <p14:tracePt t="209786" x="1390650" y="5962650"/>
          <p14:tracePt t="209793" x="1397000" y="5962650"/>
          <p14:tracePt t="209808" x="1409700" y="5956300"/>
          <p14:tracePt t="209825" x="1441450" y="5943600"/>
          <p14:tracePt t="209845" x="1485900" y="5930900"/>
          <p14:tracePt t="209858" x="1511300" y="5924550"/>
          <p14:tracePt t="209874" x="1530350" y="5918200"/>
          <p14:tracePt t="209891" x="1536700" y="5918200"/>
          <p14:tracePt t="210004" x="1543050" y="5911850"/>
          <p14:tracePt t="210010" x="1549400" y="5911850"/>
          <p14:tracePt t="210025" x="1549400" y="5905500"/>
          <p14:tracePt t="210043" x="1555750" y="5905500"/>
          <p14:tracePt t="210140" x="1562100" y="5905500"/>
          <p14:tracePt t="210184" x="1568450" y="5905500"/>
          <p14:tracePt t="210274" x="1568450" y="5918200"/>
          <p14:tracePt t="210281" x="1562100" y="5930900"/>
          <p14:tracePt t="210292" x="1543050" y="5956300"/>
          <p14:tracePt t="210309" x="1511300" y="5994400"/>
          <p14:tracePt t="210327" x="1492250" y="6038850"/>
          <p14:tracePt t="210393" x="1504950" y="6038850"/>
          <p14:tracePt t="210401" x="1511300" y="6032500"/>
          <p14:tracePt t="210411" x="1536700" y="6032500"/>
          <p14:tracePt t="210425" x="1581150" y="6019800"/>
          <p14:tracePt t="210442" x="1625600" y="6007100"/>
          <p14:tracePt t="210459" x="1663700" y="6000750"/>
          <p14:tracePt t="210475" x="1695450" y="5994400"/>
          <p14:tracePt t="210492" x="1752600" y="5988050"/>
          <p14:tracePt t="210509" x="1797050" y="5981700"/>
          <p14:tracePt t="210525" x="1847850" y="5962650"/>
          <p14:tracePt t="210542" x="1885950" y="5949950"/>
          <p14:tracePt t="210559" x="1911350" y="5949950"/>
          <p14:tracePt t="210576" x="1917700" y="5949950"/>
          <p14:tracePt t="210716" x="1917700" y="5937250"/>
          <p14:tracePt t="210725" x="1917700" y="5930900"/>
          <p14:tracePt t="210742" x="1917700" y="5905500"/>
          <p14:tracePt t="210759" x="1917700" y="5899150"/>
          <p14:tracePt t="210778" x="1917700" y="5886450"/>
          <p14:tracePt t="210792" x="1917700" y="5880100"/>
          <p14:tracePt t="210809" x="1917700" y="5867400"/>
          <p14:tracePt t="210825" x="1924050" y="5854700"/>
          <p14:tracePt t="210842" x="1924050" y="5842000"/>
          <p14:tracePt t="210859" x="1924050" y="5835650"/>
          <p14:tracePt t="210877" x="1924050" y="5829300"/>
          <p14:tracePt t="210893" x="1911350" y="5822950"/>
          <p14:tracePt t="210909" x="1898650" y="5816600"/>
          <p14:tracePt t="210928" x="1885950" y="5816600"/>
          <p14:tracePt t="210942" x="1879600" y="5816600"/>
          <p14:tracePt t="210959" x="1879600" y="5810250"/>
          <p14:tracePt t="210978" x="1854200" y="5810250"/>
          <p14:tracePt t="210992" x="1803400" y="5822950"/>
          <p14:tracePt t="211009" x="1752600" y="5829300"/>
          <p14:tracePt t="211026" x="1695450" y="5829300"/>
          <p14:tracePt t="211043" x="1663700" y="5829300"/>
          <p14:tracePt t="211059" x="1651000" y="5829300"/>
          <p14:tracePt t="211076" x="1644650" y="5829300"/>
          <p14:tracePt t="211126" x="1638300" y="5835650"/>
          <p14:tracePt t="211142" x="1606550" y="5848350"/>
          <p14:tracePt t="211159" x="1517650" y="5873750"/>
          <p14:tracePt t="211176" x="1409700" y="5886450"/>
          <p14:tracePt t="211192" x="1346200" y="5886450"/>
          <p14:tracePt t="211209" x="1301750" y="5880100"/>
          <p14:tracePt t="211226" x="1295400" y="5873750"/>
          <p14:tracePt t="211259" x="1289050" y="5873750"/>
          <p14:tracePt t="211276" x="1263650" y="5880100"/>
          <p14:tracePt t="211293" x="1225550" y="5886450"/>
          <p14:tracePt t="211309" x="1181100" y="5886450"/>
          <p14:tracePt t="211326" x="1143000" y="5892800"/>
          <p14:tracePt t="211360" x="1130300" y="5892800"/>
          <p14:tracePt t="211376" x="1098550" y="5911850"/>
          <p14:tracePt t="211393" x="1041400" y="5930900"/>
          <p14:tracePt t="211409" x="984250" y="5937250"/>
          <p14:tracePt t="211426" x="946150" y="5943600"/>
          <p14:tracePt t="211443" x="933450" y="5943600"/>
          <p14:tracePt t="211476" x="933450" y="5956300"/>
          <p14:tracePt t="211493" x="914400" y="5981700"/>
          <p14:tracePt t="211509" x="889000" y="6007100"/>
          <p14:tracePt t="211527" x="863600" y="6026150"/>
          <p14:tracePt t="211542" x="850900" y="6032500"/>
          <p14:tracePt t="211559" x="850900" y="6038850"/>
          <p14:tracePt t="211593" x="850900" y="6045200"/>
          <p14:tracePt t="211609" x="850900" y="6057900"/>
          <p14:tracePt t="211626" x="857250" y="6070600"/>
          <p14:tracePt t="211643" x="857250" y="6083300"/>
          <p14:tracePt t="211661" x="857250" y="6102350"/>
          <p14:tracePt t="211677" x="863600" y="6108700"/>
          <p14:tracePt t="211694" x="869950" y="6108700"/>
          <p14:tracePt t="211711" x="876300" y="6115050"/>
          <p14:tracePt t="211726" x="882650" y="6115050"/>
          <p14:tracePt t="211743" x="895350" y="6121400"/>
          <p14:tracePt t="211760" x="901700" y="6127750"/>
          <p14:tracePt t="211793" x="908050" y="6127750"/>
          <p14:tracePt t="211810" x="914400" y="6127750"/>
          <p14:tracePt t="211827" x="946150" y="6127750"/>
          <p14:tracePt t="211843" x="990600" y="6134100"/>
          <p14:tracePt t="211860" x="1054100" y="6140450"/>
          <p14:tracePt t="211876" x="1130300" y="6146800"/>
          <p14:tracePt t="211879" x="1162050" y="6146800"/>
          <p14:tracePt t="211893" x="1200150" y="6153150"/>
          <p14:tracePt t="211908" x="1212850" y="6153150"/>
          <p14:tracePt t="212001" x="1219200" y="6159500"/>
          <p14:tracePt t="212009" x="1231900" y="6159500"/>
          <p14:tracePt t="212026" x="1238250" y="6159500"/>
          <p14:tracePt t="212045" x="1250950" y="6159500"/>
          <p14:tracePt t="212060" x="1250950" y="6165850"/>
          <p14:tracePt t="212316" x="1263650" y="6172200"/>
          <p14:tracePt t="212327" x="1270000" y="6172200"/>
          <p14:tracePt t="212344" x="1282700" y="6172200"/>
          <p14:tracePt t="212360" x="1301750" y="6172200"/>
          <p14:tracePt t="212377" x="1320800" y="6172200"/>
          <p14:tracePt t="212394" x="1339850" y="6172200"/>
          <p14:tracePt t="212395" x="1346200" y="6172200"/>
          <p14:tracePt t="212411" x="1352550" y="6172200"/>
          <p14:tracePt t="212469" x="1339850" y="6172200"/>
          <p14:tracePt t="212476" x="1320800" y="6165850"/>
          <p14:tracePt t="212494" x="1276350" y="6153150"/>
          <p14:tracePt t="212510" x="1225550" y="6134100"/>
          <p14:tracePt t="212527" x="1187450" y="6108700"/>
          <p14:tracePt t="212543" x="1181100" y="6108700"/>
          <p14:tracePt t="212560" x="1174750" y="6108700"/>
          <p14:tracePt t="212582" x="1162050" y="6108700"/>
          <p14:tracePt t="215402" x="1174750" y="6121400"/>
          <p14:tracePt t="215408" x="1212850" y="6153150"/>
          <p14:tracePt t="215430" x="1352550" y="6216650"/>
          <p14:tracePt t="215445" x="1530350" y="6280150"/>
          <p14:tracePt t="215463" x="1701800" y="6350000"/>
          <p14:tracePt t="215466" x="1778000" y="6388100"/>
          <p14:tracePt t="215480" x="1879600" y="6457950"/>
          <p14:tracePt t="215497" x="1930400" y="6515100"/>
          <p14:tracePt t="215513" x="1955800" y="6553200"/>
          <p14:tracePt t="215529" x="1974850" y="6578600"/>
          <p14:tracePt t="215548" x="1993900" y="6604000"/>
          <p14:tracePt t="215564" x="2019300" y="6623050"/>
          <p14:tracePt t="215582" x="2044700" y="6635750"/>
          <p14:tracePt t="215599" x="2089150" y="6642100"/>
          <p14:tracePt t="215613" x="2108200" y="6648450"/>
          <p14:tracePt t="215630" x="2108200" y="6654800"/>
          <p14:tracePt t="215668" x="2114550" y="6654800"/>
          <p14:tracePt t="215680" x="2114550" y="6642100"/>
          <p14:tracePt t="215697" x="2127250" y="6610350"/>
          <p14:tracePt t="215716" x="2171700" y="6521450"/>
          <p14:tracePt t="215732" x="2216150" y="6477000"/>
          <p14:tracePt t="215746" x="2247900" y="6445250"/>
          <p14:tracePt t="215763" x="2273300" y="6375400"/>
          <p14:tracePt t="215781" x="2254250" y="6267450"/>
          <p14:tracePt t="215796" x="2209800" y="6159500"/>
          <p14:tracePt t="215813" x="2159000" y="6026150"/>
          <p14:tracePt t="215829" x="2076450" y="5822950"/>
          <p14:tracePt t="215846" x="2006600" y="5632450"/>
          <p14:tracePt t="215863" x="1949450" y="5391150"/>
          <p14:tracePt t="215880" x="1917700" y="5168900"/>
          <p14:tracePt t="215896" x="1898650" y="4972050"/>
          <p14:tracePt t="215913" x="1860550" y="4800600"/>
          <p14:tracePt t="215930" x="1816100" y="4667250"/>
          <p14:tracePt t="215946" x="1771650" y="4597400"/>
          <p14:tracePt t="215963" x="1733550" y="4578350"/>
          <p14:tracePt t="215980" x="1689100" y="4597400"/>
          <p14:tracePt t="215997" x="1670050" y="4629150"/>
          <p14:tracePt t="216013" x="1651000" y="4660900"/>
          <p14:tracePt t="216030" x="1644650" y="4679950"/>
          <p14:tracePt t="216046" x="1631950" y="4679950"/>
          <p14:tracePt t="216063" x="1606550" y="4692650"/>
          <p14:tracePt t="216080" x="1511300" y="4705350"/>
          <p14:tracePt t="216097" x="1384300" y="4692650"/>
          <p14:tracePt t="216114" x="1282700" y="4679950"/>
          <p14:tracePt t="216130" x="1219200" y="4667250"/>
          <p14:tracePt t="216147" x="1193800" y="4667250"/>
          <p14:tracePt t="216163" x="1174750" y="4667250"/>
          <p14:tracePt t="216180" x="1143000" y="4699000"/>
          <p14:tracePt t="216197" x="1098550" y="4762500"/>
          <p14:tracePt t="216213" x="1009650" y="4851400"/>
          <p14:tracePt t="216230" x="920750" y="4927600"/>
          <p14:tracePt t="216247" x="908050" y="4959350"/>
          <p14:tracePt t="216263" x="914400" y="4978400"/>
          <p14:tracePt t="216280" x="958850" y="5003800"/>
          <p14:tracePt t="216296" x="1060450" y="5048250"/>
          <p14:tracePt t="216313" x="1193800" y="5105400"/>
          <p14:tracePt t="216330" x="1308100" y="5149850"/>
          <p14:tracePt t="216347" x="1454150" y="5213350"/>
          <p14:tracePt t="216363" x="1587500" y="5251450"/>
          <p14:tracePt t="216380" x="1676400" y="5251450"/>
          <p14:tracePt t="216397" x="1720850" y="5238750"/>
          <p14:tracePt t="216414" x="1784350" y="5194300"/>
          <p14:tracePt t="216431" x="1809750" y="5162550"/>
          <p14:tracePt t="216447" x="1816100" y="5156200"/>
          <p14:tracePt t="216463" x="1809750" y="5156200"/>
          <p14:tracePt t="216480" x="1758950" y="5175250"/>
          <p14:tracePt t="216497" x="1727200" y="5181600"/>
          <p14:tracePt t="216514" x="1701800" y="5181600"/>
          <p14:tracePt t="216530" x="1695450" y="5181600"/>
          <p14:tracePt t="216547" x="1689100" y="5181600"/>
          <p14:tracePt t="216563" x="1682750" y="5175250"/>
          <p14:tracePt t="216580" x="1676400" y="5162550"/>
          <p14:tracePt t="216597" x="1670050" y="5156200"/>
          <p14:tracePt t="216631" x="1676400" y="5156200"/>
          <p14:tracePt t="216647" x="1701800" y="5156200"/>
          <p14:tracePt t="216663" x="1797050" y="5187950"/>
          <p14:tracePt t="216680" x="1968500" y="5245100"/>
          <p14:tracePt t="216683" x="2089150" y="5264150"/>
          <p14:tracePt t="216697" x="2184400" y="5283200"/>
          <p14:tracePt t="216714" x="2413000" y="5308600"/>
          <p14:tracePt t="216715" x="2559050" y="5321300"/>
          <p14:tracePt t="216731" x="2863850" y="5353050"/>
          <p14:tracePt t="216747" x="3181350" y="5403850"/>
          <p14:tracePt t="216766" x="3473450" y="5473700"/>
          <p14:tracePt t="216779" x="3689350" y="5543550"/>
          <p14:tracePt t="216797" x="3835400" y="5607050"/>
          <p14:tracePt t="216814" x="3956050" y="5657850"/>
          <p14:tracePt t="216831" x="4146550" y="5721350"/>
          <p14:tracePt t="216849" x="4292600" y="5778500"/>
          <p14:tracePt t="216864" x="4343400" y="5810250"/>
          <p14:tracePt t="216881" x="4305300" y="5816600"/>
          <p14:tracePt t="216898" x="4241800" y="5816600"/>
          <p14:tracePt t="216915" x="4171950" y="5772150"/>
          <p14:tracePt t="217144" x="4184650" y="5772150"/>
          <p14:tracePt t="217151" x="4203700" y="5772150"/>
          <p14:tracePt t="217166" x="4324350" y="5784850"/>
          <p14:tracePt t="217184" x="4502150" y="5772150"/>
          <p14:tracePt t="217199" x="4648200" y="5721350"/>
          <p14:tracePt t="217214" x="4699000" y="5676900"/>
          <p14:tracePt t="217232" x="4711700" y="5651500"/>
          <p14:tracePt t="217250" x="4711700" y="5638800"/>
          <p14:tracePt t="217264" x="4711700" y="5626100"/>
          <p14:tracePt t="217300" x="4718050" y="5626100"/>
          <p14:tracePt t="217316" x="4743450" y="5607050"/>
          <p14:tracePt t="217331" x="4762500" y="5588000"/>
          <p14:tracePt t="217348" x="4876800" y="5499100"/>
          <p14:tracePt t="217364" x="4959350" y="5448300"/>
          <p14:tracePt t="217381" x="5022850" y="5416550"/>
          <p14:tracePt t="217398" x="5067300" y="5403850"/>
          <p14:tracePt t="217414" x="5092700" y="5403850"/>
          <p14:tracePt t="217448" x="5086350" y="5403850"/>
          <p14:tracePt t="217464" x="5067300" y="5416550"/>
          <p14:tracePt t="217481" x="5041900" y="5416550"/>
          <p14:tracePt t="217498" x="5016500" y="5416550"/>
          <p14:tracePt t="217515" x="4997450" y="5403850"/>
          <p14:tracePt t="217531" x="4972050" y="5391150"/>
          <p14:tracePt t="217548" x="4933950" y="5378450"/>
          <p14:tracePt t="217565" x="4914900" y="5378450"/>
          <p14:tracePt t="217581" x="4813300" y="5384800"/>
          <p14:tracePt t="217598" x="4749800" y="5391150"/>
          <p14:tracePt t="217614" x="4692650" y="5391150"/>
          <p14:tracePt t="217631" x="4673600" y="5391150"/>
          <p14:tracePt t="217648" x="4648200" y="5391150"/>
          <p14:tracePt t="217664" x="4629150" y="5391150"/>
          <p14:tracePt t="217681" x="4610100" y="5391150"/>
          <p14:tracePt t="217698" x="4559300" y="5403850"/>
          <p14:tracePt t="217714" x="4514850" y="5403850"/>
          <p14:tracePt t="217731" x="4457700" y="5410200"/>
          <p14:tracePt t="217748" x="4438650" y="5416550"/>
          <p14:tracePt t="217753" x="4432300" y="5422900"/>
          <p14:tracePt t="217764" x="4425950" y="5422900"/>
          <p14:tracePt t="217807" x="4425950" y="5429250"/>
          <p14:tracePt t="217817" x="4419600" y="5441950"/>
          <p14:tracePt t="217831" x="4400550" y="5473700"/>
          <p14:tracePt t="217848" x="4375150" y="5511800"/>
          <p14:tracePt t="217864" x="4356100" y="5543550"/>
          <p14:tracePt t="217884" x="4337050" y="5588000"/>
          <p14:tracePt t="217898" x="4330700" y="5613400"/>
          <p14:tracePt t="217915" x="4330700" y="5645150"/>
          <p14:tracePt t="217931" x="4337050" y="5670550"/>
          <p14:tracePt t="217948" x="4356100" y="5689600"/>
          <p14:tracePt t="217965" x="4394200" y="5708650"/>
          <p14:tracePt t="217982" x="4521200" y="5740400"/>
          <p14:tracePt t="217998" x="4648200" y="5753100"/>
          <p14:tracePt t="218015" x="4775200" y="5759450"/>
          <p14:tracePt t="218032" x="4832350" y="5759450"/>
          <p14:tracePt t="218049" x="4946650" y="5759450"/>
          <p14:tracePt t="218065" x="4972050" y="5746750"/>
          <p14:tracePt t="218081" x="4978400" y="5734050"/>
          <p14:tracePt t="218099" x="4984750" y="5734050"/>
          <p14:tracePt t="218196" x="4984750" y="5727700"/>
          <p14:tracePt t="218209" x="4984750" y="5721350"/>
          <p14:tracePt t="218218" x="4978400" y="5708650"/>
          <p14:tracePt t="218231" x="4972050" y="5702300"/>
          <p14:tracePt t="218249" x="4965700" y="5689600"/>
          <p14:tracePt t="218265" x="4965700" y="5683250"/>
          <p14:tracePt t="218331" x="4965700" y="5676900"/>
          <p14:tracePt t="218339" x="4965700" y="5670550"/>
          <p14:tracePt t="218349" x="4965700" y="5664200"/>
          <p14:tracePt t="218365" x="4972050" y="5657850"/>
          <p14:tracePt t="218382" x="4972050" y="5651500"/>
          <p14:tracePt t="218514" x="4972050" y="5645150"/>
          <p14:tracePt t="218538" x="4972050" y="5638800"/>
          <p14:tracePt t="218551" x="4972050" y="5632450"/>
          <p14:tracePt t="218720" x="4965700" y="5632450"/>
          <p14:tracePt t="218737" x="4959350" y="5632450"/>
          <p14:tracePt t="218751" x="4953000" y="5638800"/>
          <p14:tracePt t="218766" x="4933950" y="5651500"/>
          <p14:tracePt t="218782" x="4914900" y="5664200"/>
          <p14:tracePt t="218799" x="4895850" y="5676900"/>
          <p14:tracePt t="218816" x="4876800" y="5683250"/>
          <p14:tracePt t="218833" x="4870450" y="5683250"/>
          <p14:tracePt t="218849" x="4857750" y="5683250"/>
          <p14:tracePt t="218865" x="4845050" y="5683250"/>
          <p14:tracePt t="218882" x="4832350" y="5683250"/>
          <p14:tracePt t="218900" x="4819650" y="5683250"/>
          <p14:tracePt t="218917" x="4806950" y="5676900"/>
          <p14:tracePt t="218921" x="4794250" y="5676900"/>
          <p14:tracePt t="218932" x="4787900" y="5670550"/>
          <p14:tracePt t="218949" x="4775200" y="5670550"/>
          <p14:tracePt t="218965" x="4756150" y="5664200"/>
          <p14:tracePt t="218982" x="4724400" y="5651500"/>
          <p14:tracePt t="219001" x="4679950" y="5632450"/>
          <p14:tracePt t="219015" x="4641850" y="5613400"/>
          <p14:tracePt t="219034" x="4629150" y="5607050"/>
          <p14:tracePt t="219050" x="4584700" y="5581650"/>
          <p14:tracePt t="219065" x="4546600" y="5556250"/>
          <p14:tracePt t="219082" x="4514850" y="5543550"/>
          <p14:tracePt t="219099" x="4502150" y="5537200"/>
          <p14:tracePt t="219114" x="4495800" y="5530850"/>
          <p14:tracePt t="219132" x="4483100" y="5524500"/>
          <p14:tracePt t="219149" x="4464050" y="5518150"/>
          <p14:tracePt t="219166" x="4425950" y="5505450"/>
          <p14:tracePt t="219184" x="4400550" y="5499100"/>
          <p14:tracePt t="219200" x="4324350" y="5492750"/>
          <p14:tracePt t="219216" x="4171950" y="5454650"/>
          <p14:tracePt t="219233" x="4114800" y="5435600"/>
          <p14:tracePt t="219249" x="4025900" y="5403850"/>
          <p14:tracePt t="219266" x="4006850" y="5397500"/>
          <p14:tracePt t="219282" x="3987800" y="5403850"/>
          <p14:tracePt t="219300" x="3937000" y="5422900"/>
          <p14:tracePt t="219316" x="3867150" y="5435600"/>
          <p14:tracePt t="219332" x="3810000" y="5454650"/>
          <p14:tracePt t="219349" x="3771900" y="5467350"/>
          <p14:tracePt t="219365" x="3765550" y="5480050"/>
          <p14:tracePt t="219383" x="3765550" y="5492750"/>
          <p14:tracePt t="219388" x="3765550" y="5505450"/>
          <p14:tracePt t="219400" x="3778250" y="5524500"/>
          <p14:tracePt t="219416" x="3810000" y="5562600"/>
          <p14:tracePt t="219433" x="3822700" y="5594350"/>
          <p14:tracePt t="219450" x="3822700" y="5619750"/>
          <p14:tracePt t="219466" x="3829050" y="5645150"/>
          <p14:tracePt t="219467" x="3829050" y="5651500"/>
          <p14:tracePt t="219483" x="3829050" y="5664200"/>
          <p14:tracePt t="219533" x="3829050" y="5670550"/>
          <p14:tracePt t="219550" x="3854450" y="5683250"/>
          <p14:tracePt t="219567" x="3943350" y="5715000"/>
          <p14:tracePt t="219583" x="4013200" y="5740400"/>
          <p14:tracePt t="219599" x="4083050" y="5759450"/>
          <p14:tracePt t="219616" x="4140200" y="5765800"/>
          <p14:tracePt t="219633" x="4191000" y="5765800"/>
          <p14:tracePt t="219649" x="4229100" y="5765800"/>
          <p14:tracePt t="219666" x="4254500" y="5765800"/>
          <p14:tracePt t="219683" x="4273550" y="5753100"/>
          <p14:tracePt t="219699" x="4292600" y="5746750"/>
          <p14:tracePt t="219716" x="4298950" y="5740400"/>
          <p14:tracePt t="219733" x="4305300" y="5734050"/>
          <p14:tracePt t="219752" x="4311650" y="5727700"/>
          <p14:tracePt t="219766" x="4324350" y="5715000"/>
          <p14:tracePt t="219783" x="4337050" y="5708650"/>
          <p14:tracePt t="219800" x="4349750" y="5702300"/>
          <p14:tracePt t="219850" x="4356100" y="5695950"/>
          <p14:tracePt t="219866" x="4356100" y="5689600"/>
          <p14:tracePt t="219883" x="4356100" y="5683250"/>
          <p14:tracePt t="219947" x="4362450" y="5683250"/>
          <p14:tracePt t="219956" x="4362450" y="5676900"/>
          <p14:tracePt t="219983" x="4362450" y="5670550"/>
          <p14:tracePt t="220000" x="4362450" y="5664200"/>
          <p14:tracePt t="220016" x="4362450" y="5657850"/>
          <p14:tracePt t="220050" x="4368800" y="5651500"/>
          <p14:tracePt t="220066" x="4368800" y="5645150"/>
          <p14:tracePt t="220245" x="4375150" y="5645150"/>
          <p14:tracePt t="220255" x="4375150" y="5638800"/>
          <p14:tracePt t="220278" x="4375150" y="5632450"/>
          <p14:tracePt t="220484" x="4375150" y="5626100"/>
          <p14:tracePt t="221040" x="4375150" y="5632450"/>
          <p14:tracePt t="221051" x="4368800" y="5632450"/>
          <p14:tracePt t="221085" x="4362450" y="5632450"/>
          <p14:tracePt t="221102" x="4343400" y="5638800"/>
          <p14:tracePt t="221120" x="4286250" y="5651500"/>
          <p14:tracePt t="221134" x="4171950" y="5657850"/>
          <p14:tracePt t="221151" x="4038600" y="5657850"/>
          <p14:tracePt t="221168" x="3930650" y="5651500"/>
          <p14:tracePt t="221186" x="3829050" y="5645150"/>
          <p14:tracePt t="221188" x="3784600" y="5645150"/>
          <p14:tracePt t="221201" x="3733800" y="5651500"/>
          <p14:tracePt t="221218" x="3632200" y="5664200"/>
          <p14:tracePt t="221235" x="3378200" y="5715000"/>
          <p14:tracePt t="221253" x="3232150" y="5759450"/>
          <p14:tracePt t="221270" x="3060700" y="5816600"/>
          <p14:tracePt t="221286" x="2984500" y="5848350"/>
          <p14:tracePt t="221301" x="2863850" y="5873750"/>
          <p14:tracePt t="221318" x="2806700" y="5873750"/>
          <p14:tracePt t="221334" x="2686050" y="5842000"/>
          <p14:tracePt t="221353" x="2546350" y="5816600"/>
          <p14:tracePt t="221366" x="2393950" y="5784850"/>
          <p14:tracePt t="221384" x="2209800" y="5759450"/>
          <p14:tracePt t="221401" x="2025650" y="5746750"/>
          <p14:tracePt t="221418" x="1879600" y="5721350"/>
          <p14:tracePt t="221434" x="1778000" y="5715000"/>
          <p14:tracePt t="221451" x="1651000" y="5708650"/>
          <p14:tracePt t="221469" x="1263650" y="5651500"/>
          <p14:tracePt t="221484" x="920750" y="5600700"/>
          <p14:tracePt t="221501" x="520700" y="5556250"/>
          <p14:tracePt t="221520" x="222250" y="5499100"/>
          <p14:tracePt t="221534" x="95250" y="5461000"/>
          <p14:tracePt t="221551" x="63500" y="5454650"/>
          <p14:tracePt t="221568" x="69850" y="5454650"/>
          <p14:tracePt t="221587" x="101600" y="5461000"/>
          <p14:tracePt t="221602" x="146050" y="5492750"/>
          <p14:tracePt t="221618" x="171450" y="5505450"/>
          <p14:tracePt t="221634" x="184150" y="5505450"/>
          <p14:tracePt t="221651" x="190500" y="5511800"/>
          <p14:tracePt t="221668" x="215900" y="5511800"/>
          <p14:tracePt t="221684" x="254000" y="5511800"/>
          <p14:tracePt t="221688" x="304800" y="5511800"/>
          <p14:tracePt t="221700" x="361950" y="5505450"/>
          <p14:tracePt t="221718" x="584200" y="5505450"/>
          <p14:tracePt t="221735" x="698500" y="5499100"/>
          <p14:tracePt t="221753" x="762000" y="5492750"/>
          <p14:tracePt t="221768" x="812800" y="5492750"/>
          <p14:tracePt t="221784" x="869950" y="5499100"/>
          <p14:tracePt t="221801" x="946150" y="5505450"/>
          <p14:tracePt t="221818" x="1009650" y="5505450"/>
          <p14:tracePt t="221835" x="1104900" y="5486400"/>
          <p14:tracePt t="221851" x="1193800" y="5454650"/>
          <p14:tracePt t="221868" x="1257300" y="5422900"/>
          <p14:tracePt t="221885" x="1289050" y="5397500"/>
          <p14:tracePt t="221902" x="1301750" y="5353050"/>
          <p14:tracePt t="221918" x="1301750" y="5327650"/>
          <p14:tracePt t="221935" x="1282700" y="5302250"/>
          <p14:tracePt t="221937" x="1270000" y="5295900"/>
          <p14:tracePt t="221952" x="1263650" y="5289550"/>
          <p14:tracePt t="221955" x="1257300" y="5283200"/>
          <p14:tracePt t="221968" x="1244600" y="5276850"/>
          <p14:tracePt t="221971" x="1238250" y="5276850"/>
          <p14:tracePt t="221986" x="1212850" y="5270500"/>
          <p14:tracePt t="222001" x="1181100" y="5270500"/>
          <p14:tracePt t="222018" x="1117600" y="5270500"/>
          <p14:tracePt t="222035" x="1035050" y="5295900"/>
          <p14:tracePt t="222052" x="958850" y="5321300"/>
          <p14:tracePt t="222068" x="889000" y="5353050"/>
          <p14:tracePt t="222085" x="844550" y="5391150"/>
          <p14:tracePt t="222100" x="819150" y="5422900"/>
          <p14:tracePt t="222118" x="819150" y="5454650"/>
          <p14:tracePt t="222135" x="838200" y="5524500"/>
          <p14:tracePt t="222151" x="819150" y="5575300"/>
          <p14:tracePt t="222168" x="793750" y="5626100"/>
          <p14:tracePt t="222185" x="787400" y="5657850"/>
          <p14:tracePt t="222203" x="844550" y="5721350"/>
          <p14:tracePt t="222218" x="889000" y="5746750"/>
          <p14:tracePt t="222235" x="1149350" y="5873750"/>
          <p14:tracePt t="222252" x="1422400" y="5937250"/>
          <p14:tracePt t="222268" x="1720850" y="5969000"/>
          <p14:tracePt t="222285" x="2051050" y="6007100"/>
          <p14:tracePt t="222302" x="2368550" y="6051550"/>
          <p14:tracePt t="222318" x="2641600" y="6102350"/>
          <p14:tracePt t="222335" x="2959100" y="6165850"/>
          <p14:tracePt t="222352" x="3232150" y="6229350"/>
          <p14:tracePt t="222369" x="3524250" y="6311900"/>
          <p14:tracePt t="222386" x="3759200" y="6375400"/>
          <p14:tracePt t="222402" x="3962400" y="6419850"/>
          <p14:tracePt t="222418" x="4076700" y="6432550"/>
          <p14:tracePt t="222421" x="4127500" y="6432550"/>
          <p14:tracePt t="222434" x="4152900" y="6432550"/>
          <p14:tracePt t="222452" x="4171950" y="6432550"/>
          <p14:tracePt t="222469" x="4178300" y="6432550"/>
          <p14:tracePt t="222487" x="4184650" y="6419850"/>
          <p14:tracePt t="222502" x="4203700" y="6413500"/>
          <p14:tracePt t="222519" x="4216400" y="6407150"/>
          <p14:tracePt t="222535" x="4241800" y="6400800"/>
          <p14:tracePt t="222552" x="4286250" y="6394450"/>
          <p14:tracePt t="222569" x="4318000" y="6394450"/>
          <p14:tracePt t="222585" x="4368800" y="6388100"/>
          <p14:tracePt t="222602" x="4425950" y="6381750"/>
          <p14:tracePt t="222618" x="4476750" y="6369050"/>
          <p14:tracePt t="222634" x="4552950" y="6337300"/>
          <p14:tracePt t="222652" x="4622800" y="6261100"/>
          <p14:tracePt t="222670" x="4648200" y="6191250"/>
          <p14:tracePt t="222686" x="4654550" y="6153150"/>
          <p14:tracePt t="222702" x="4654550" y="6089650"/>
          <p14:tracePt t="222705" x="4654550" y="6051550"/>
          <p14:tracePt t="222720" x="4648200" y="6007100"/>
          <p14:tracePt t="222735" x="4635500" y="5975350"/>
          <p14:tracePt t="222753" x="4616450" y="5949950"/>
          <p14:tracePt t="222771" x="4591050" y="5924550"/>
          <p14:tracePt t="222786" x="4546600" y="5880100"/>
          <p14:tracePt t="222802" x="4495800" y="5829300"/>
          <p14:tracePt t="222821" x="4457700" y="5797550"/>
          <p14:tracePt t="222835" x="4413250" y="5759450"/>
          <p14:tracePt t="222852" x="4375150" y="5740400"/>
          <p14:tracePt t="222871" x="4330700" y="5721350"/>
          <p14:tracePt t="222885" x="4324350" y="5715000"/>
          <p14:tracePt t="222902" x="4279900" y="5715000"/>
          <p14:tracePt t="222919" x="4248150" y="5740400"/>
          <p14:tracePt t="222936" x="4197350" y="5784850"/>
          <p14:tracePt t="222952" x="4114800" y="5854700"/>
          <p14:tracePt t="222969" x="4064000" y="5899150"/>
          <p14:tracePt t="222986" x="4000500" y="5975350"/>
          <p14:tracePt t="223002" x="3981450" y="6000750"/>
          <p14:tracePt t="223019" x="3975100" y="6019800"/>
          <p14:tracePt t="223036" x="3962400" y="6045200"/>
          <p14:tracePt t="223052" x="3956050" y="6064250"/>
          <p14:tracePt t="223069" x="3949700" y="6102350"/>
          <p14:tracePt t="223085" x="3968750" y="6191250"/>
          <p14:tracePt t="223103" x="3994150" y="6242050"/>
          <p14:tracePt t="223121" x="4057650" y="6337300"/>
          <p14:tracePt t="223136" x="4076700" y="6362700"/>
          <p14:tracePt t="223137" x="4095750" y="6388100"/>
          <p14:tracePt t="223152" x="4114800" y="6407150"/>
          <p14:tracePt t="223169" x="4203700" y="6470650"/>
          <p14:tracePt t="223186" x="4267200" y="6489700"/>
          <p14:tracePt t="223202" x="4381500" y="6496050"/>
          <p14:tracePt t="223219" x="4470400" y="6496050"/>
          <p14:tracePt t="223236" x="4578350" y="6496050"/>
          <p14:tracePt t="223253" x="4768850" y="6489700"/>
          <p14:tracePt t="223270" x="4921250" y="6470650"/>
          <p14:tracePt t="223286" x="4997450" y="6451600"/>
          <p14:tracePt t="223301" x="5073650" y="6419850"/>
          <p14:tracePt t="223319" x="5111750" y="6388100"/>
          <p14:tracePt t="223336" x="5130800" y="6362700"/>
          <p14:tracePt t="223353" x="5143500" y="6324600"/>
          <p14:tracePt t="223369" x="5156200" y="6305550"/>
          <p14:tracePt t="223386" x="5162550" y="6286500"/>
          <p14:tracePt t="223388" x="5175250" y="6267450"/>
          <p14:tracePt t="223403" x="5181600" y="6242050"/>
          <p14:tracePt t="223420" x="5187950" y="6210300"/>
          <p14:tracePt t="223436" x="5187950" y="6178550"/>
          <p14:tracePt t="223453" x="5187950" y="6146800"/>
          <p14:tracePt t="223469" x="5187950" y="6121400"/>
          <p14:tracePt t="223485" x="5181600" y="6108700"/>
          <p14:tracePt t="223503" x="5175250" y="6102350"/>
          <p14:tracePt t="223521" x="5168900" y="6102350"/>
          <p14:tracePt t="223553" x="5162550" y="6102350"/>
          <p14:tracePt t="223570" x="5149850" y="6102350"/>
          <p14:tracePt t="223586" x="5137150" y="6096000"/>
          <p14:tracePt t="223603" x="5118100" y="6083300"/>
          <p14:tracePt t="223619" x="5092700" y="6070600"/>
          <p14:tracePt t="223635" x="5080000" y="6064250"/>
          <p14:tracePt t="223652" x="5073650" y="6051550"/>
          <p14:tracePt t="223669" x="5067300" y="6051550"/>
          <p14:tracePt t="223864" x="5060950" y="6051550"/>
          <p14:tracePt t="223872" x="5054600" y="6051550"/>
          <p14:tracePt t="223886" x="5041900" y="6051550"/>
          <p14:tracePt t="223903" x="5022850" y="6051550"/>
          <p14:tracePt t="223920" x="5016500" y="6064250"/>
          <p14:tracePt t="223936" x="4997450" y="6089650"/>
          <p14:tracePt t="223953" x="4978400" y="6121400"/>
          <p14:tracePt t="223970" x="4972050" y="6140450"/>
          <p14:tracePt t="223987" x="4946650" y="6178550"/>
          <p14:tracePt t="224003" x="4933950" y="6216650"/>
          <p14:tracePt t="224020" x="4927600" y="6267450"/>
          <p14:tracePt t="224037" x="4921250" y="6311900"/>
          <p14:tracePt t="224054" x="4921250" y="6337300"/>
          <p14:tracePt t="224070" x="4921250" y="6343650"/>
          <p14:tracePt t="224087" x="4927600" y="6350000"/>
          <p14:tracePt t="224103" x="4927600" y="6356350"/>
          <p14:tracePt t="224136" x="4933950" y="6356350"/>
          <p14:tracePt t="224244" x="4933950" y="6350000"/>
          <p14:tracePt t="224253" x="4933950" y="6343650"/>
          <p14:tracePt t="224287" x="4933950" y="6337300"/>
          <p14:tracePt t="224304" x="4933950" y="6330950"/>
          <p14:tracePt t="224337" x="4933950" y="6324600"/>
          <p14:tracePt t="224392" x="4933950" y="6318250"/>
          <p14:tracePt t="224404" x="4940300" y="6318250"/>
          <p14:tracePt t="224421" x="4940300" y="6311900"/>
          <p14:tracePt t="224437" x="4946650" y="6305550"/>
          <p14:tracePt t="224453" x="4953000" y="6305550"/>
          <p14:tracePt t="224470" x="4959350" y="6299200"/>
          <p14:tracePt t="224487" x="4972050" y="6292850"/>
          <p14:tracePt t="224504" x="5003800" y="6273800"/>
          <p14:tracePt t="224522" x="5060950" y="6261100"/>
          <p14:tracePt t="224537" x="5092700" y="6248400"/>
          <p14:tracePt t="224553" x="5162550" y="6216650"/>
          <p14:tracePt t="224569" x="5213350" y="6191250"/>
          <p14:tracePt t="224587" x="5232400" y="6178550"/>
          <p14:tracePt t="224603" x="5245100" y="6159500"/>
          <p14:tracePt t="224620" x="5251450" y="6159500"/>
          <p14:tracePt t="224637" x="5251450" y="6153150"/>
          <p14:tracePt t="224681" x="5238750" y="6153150"/>
          <p14:tracePt t="224690" x="5226050" y="6153150"/>
          <p14:tracePt t="224707" x="5207000" y="6153150"/>
          <p14:tracePt t="224723" x="5137150" y="6153150"/>
          <p14:tracePt t="224737" x="5111750" y="6153150"/>
          <p14:tracePt t="224754" x="5035550" y="6140450"/>
          <p14:tracePt t="224770" x="5022850" y="6134100"/>
          <p14:tracePt t="224928" x="5016500" y="6134100"/>
        </p14:tracePtLst>
      </p14:laserTraceLst>
    </p:ext>
  </p:extLs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objekt 6" descr="En bild som visar sten&#10;&#10;Automatiskt genererad beskrivning">
            <a:extLst>
              <a:ext uri="{FF2B5EF4-FFF2-40B4-BE49-F238E27FC236}">
                <a16:creationId xmlns:a16="http://schemas.microsoft.com/office/drawing/2014/main" id="{9F3AECCF-DC10-0006-9D60-23F2ED937305}"/>
              </a:ext>
            </a:extLst>
          </p:cNvPr>
          <p:cNvPicPr>
            <a:picLocks noChangeAspect="1"/>
          </p:cNvPicPr>
          <p:nvPr/>
        </p:nvPicPr>
        <p:blipFill>
          <a:blip r:embed="rId4"/>
          <a:stretch>
            <a:fillRect/>
          </a:stretch>
        </p:blipFill>
        <p:spPr>
          <a:xfrm>
            <a:off x="2798840" y="2131031"/>
            <a:ext cx="4785274" cy="4698966"/>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10:11-18</a:t>
            </a:r>
          </a:p>
        </p:txBody>
      </p:sp>
      <p:sp>
        <p:nvSpPr>
          <p:cNvPr id="5" name="textruta 4">
            <a:extLst>
              <a:ext uri="{FF2B5EF4-FFF2-40B4-BE49-F238E27FC236}">
                <a16:creationId xmlns:a16="http://schemas.microsoft.com/office/drawing/2014/main" id="{9632D781-7CF2-36E7-13EA-28C38AFDE74C}"/>
              </a:ext>
            </a:extLst>
          </p:cNvPr>
          <p:cNvSpPr txBox="1"/>
          <p:nvPr/>
        </p:nvSpPr>
        <p:spPr>
          <a:xfrm>
            <a:off x="5779294" y="583287"/>
            <a:ext cx="6251029" cy="5532284"/>
          </a:xfrm>
          <a:prstGeom prst="rect">
            <a:avLst/>
          </a:prstGeom>
          <a:noFill/>
        </p:spPr>
        <p:txBody>
          <a:bodyPr wrap="square" rIns="0">
            <a:spAutoFit/>
          </a:bodyPr>
          <a:lstStyle/>
          <a:p>
            <a:pPr marL="268288" indent="-268288">
              <a:spcBef>
                <a:spcPts val="600"/>
              </a:spcBef>
            </a:pPr>
            <a:r>
              <a:rPr lang="sv-SE" sz="1400" b="1" dirty="0">
                <a:solidFill>
                  <a:srgbClr val="00B050"/>
                </a:solidFill>
              </a:rPr>
              <a:t>7.</a:t>
            </a:r>
            <a:r>
              <a:rPr lang="sv-SE" sz="1400" dirty="0"/>
              <a:t>	Observera att översteprästerna ”står” medan Kristus ”sitter”. Det </a:t>
            </a:r>
            <a:br>
              <a:rPr lang="sv-SE" sz="1400" dirty="0"/>
            </a:br>
            <a:r>
              <a:rPr lang="sv-SE" sz="1400" dirty="0"/>
              <a:t>gör Han utifrån Ps 110:1: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Sätt</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dig på min högra sida tills jag lagt dina </a:t>
            </a:r>
            <a:b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b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fiender som en pall under dina fötter.</a:t>
            </a:r>
            <a:r>
              <a:rPr lang="sv-SE" sz="1400" dirty="0">
                <a:latin typeface="Calibri" panose="020F0502020204030204" pitchFamily="34" charset="0"/>
                <a:ea typeface="Times New Roman" panose="02020603050405020304" pitchFamily="18" charset="0"/>
                <a:cs typeface="Calibri" panose="020F0502020204030204" pitchFamily="34" charset="0"/>
              </a:rPr>
              <a:t> Då är jobbet gjort!</a:t>
            </a:r>
          </a:p>
          <a:p>
            <a:pPr marL="268288" indent="-268288">
              <a:spcBef>
                <a:spcPts val="600"/>
              </a:spcBef>
            </a:pPr>
            <a:r>
              <a:rPr lang="sv-SE" sz="1400" b="1" dirty="0">
                <a:solidFill>
                  <a:srgbClr val="0070C0"/>
                </a:solidFill>
                <a:latin typeface="Calibri" panose="020F0502020204030204" pitchFamily="34" charset="0"/>
                <a:ea typeface="Calibri" panose="020F0502020204030204" pitchFamily="34" charset="0"/>
                <a:cs typeface="Calibri" panose="020F0502020204030204" pitchFamily="34" charset="0"/>
              </a:rPr>
              <a:t>8.</a:t>
            </a:r>
            <a:r>
              <a:rPr lang="sv-SE" sz="1400" dirty="0">
                <a:latin typeface="Calibri" panose="020F0502020204030204" pitchFamily="34" charset="0"/>
                <a:ea typeface="Calibri" panose="020F0502020204030204" pitchFamily="34" charset="0"/>
                <a:cs typeface="Calibri" panose="020F0502020204030204" pitchFamily="34" charset="0"/>
              </a:rPr>
              <a:t>	Dvs enligt de instruktioner som fanns för försoningsdagen.</a:t>
            </a:r>
            <a:endParaRPr lang="sv-SE" sz="1100" dirty="0">
              <a:latin typeface="Calibri" panose="020F0502020204030204" pitchFamily="34" charset="0"/>
              <a:ea typeface="Calibri" panose="020F0502020204030204" pitchFamily="34" charset="0"/>
              <a:cs typeface="Times New Roman" panose="02020603050405020304" pitchFamily="18" charset="0"/>
            </a:endParaRPr>
          </a:p>
          <a:p>
            <a:pPr marL="271463" indent="-271463">
              <a:spcBef>
                <a:spcPts val="600"/>
              </a:spcBef>
            </a:pPr>
            <a:r>
              <a:rPr lang="sv-SE" sz="1400" b="1" dirty="0">
                <a:solidFill>
                  <a:srgbClr val="0070C0"/>
                </a:solidFill>
              </a:rPr>
              <a:t>9.	</a:t>
            </a:r>
            <a:r>
              <a:rPr lang="sv-SE" sz="1400" dirty="0"/>
              <a:t>(Jämför not 7:7.) ”Förverkligandet” innebär realiseringen av Guds rike. Det är ett uppfyllande av profetiorna i Ps 110:1-4: </a:t>
            </a:r>
            <a:r>
              <a:rPr lang="sv-SE" sz="1400" dirty="0">
                <a:solidFill>
                  <a:srgbClr val="C00000"/>
                </a:solidFill>
              </a:rPr>
              <a:t>Herren </a:t>
            </a:r>
            <a:r>
              <a:rPr lang="sv-SE" sz="1400" dirty="0"/>
              <a:t>[Fadern]</a:t>
            </a:r>
            <a:r>
              <a:rPr lang="sv-SE" sz="1400" dirty="0">
                <a:solidFill>
                  <a:srgbClr val="C00000"/>
                </a:solidFill>
              </a:rPr>
              <a:t> sade till min Herre</a:t>
            </a:r>
          </a:p>
          <a:p>
            <a:pPr marL="1165225" indent="-3175"/>
            <a:r>
              <a:rPr lang="sv-SE" sz="1400" dirty="0"/>
              <a:t>[Sonen]</a:t>
            </a:r>
            <a:r>
              <a:rPr lang="sv-SE" sz="1400" dirty="0">
                <a:solidFill>
                  <a:srgbClr val="C00000"/>
                </a:solidFill>
              </a:rPr>
              <a:t>: "Sätt dig på min högra sida </a:t>
            </a:r>
            <a:r>
              <a:rPr lang="sv-SE" sz="1400" i="1" u="sng" dirty="0">
                <a:solidFill>
                  <a:srgbClr val="C00000"/>
                </a:solidFill>
              </a:rPr>
              <a:t>tills</a:t>
            </a:r>
            <a:r>
              <a:rPr lang="sv-SE" sz="1400" dirty="0">
                <a:solidFill>
                  <a:srgbClr val="C00000"/>
                </a:solidFill>
              </a:rPr>
              <a:t> jag lagt dina fiender som </a:t>
            </a:r>
          </a:p>
          <a:p>
            <a:pPr marL="1165225" indent="-3175"/>
            <a:r>
              <a:rPr lang="sv-SE" sz="1400" dirty="0">
                <a:solidFill>
                  <a:srgbClr val="C00000"/>
                </a:solidFill>
              </a:rPr>
              <a:t>        en pall under dina fötter </a:t>
            </a:r>
            <a:r>
              <a:rPr lang="sv-SE" sz="1400" dirty="0"/>
              <a:t>[sker vid ingången av Guds rike]</a:t>
            </a:r>
            <a:r>
              <a:rPr lang="sv-SE" sz="1400" dirty="0">
                <a:solidFill>
                  <a:srgbClr val="C00000"/>
                </a:solidFill>
              </a:rPr>
              <a:t>.” Din </a:t>
            </a:r>
          </a:p>
          <a:p>
            <a:pPr marL="1165225" indent="-3175"/>
            <a:r>
              <a:rPr lang="sv-SE" sz="1400" dirty="0">
                <a:solidFill>
                  <a:srgbClr val="C00000"/>
                </a:solidFill>
              </a:rPr>
              <a:t>            makts spira ska Herren sträcka ut från Sion. Härska mitt bland</a:t>
            </a:r>
          </a:p>
          <a:p>
            <a:pPr marL="1165225" indent="-3175"/>
            <a:r>
              <a:rPr lang="sv-SE" sz="1400" dirty="0">
                <a:solidFill>
                  <a:srgbClr val="C00000"/>
                </a:solidFill>
              </a:rPr>
              <a:t>               dina fiender! </a:t>
            </a:r>
            <a:r>
              <a:rPr lang="sv-SE" sz="1400" dirty="0"/>
              <a:t>[i Guds rike]</a:t>
            </a:r>
            <a:r>
              <a:rPr lang="sv-SE" sz="1400" dirty="0">
                <a:solidFill>
                  <a:srgbClr val="C00000"/>
                </a:solidFill>
              </a:rPr>
              <a:t>... Herren har gett sin ed och ska </a:t>
            </a:r>
          </a:p>
          <a:p>
            <a:pPr marL="1165225" indent="-3175"/>
            <a:r>
              <a:rPr lang="sv-SE" sz="1400" dirty="0">
                <a:solidFill>
                  <a:srgbClr val="C00000"/>
                </a:solidFill>
              </a:rPr>
              <a:t>	                 inte ångra sig: "Du är präst för </a:t>
            </a:r>
            <a:r>
              <a:rPr lang="sv-SE" sz="1400" strike="sngStrike" dirty="0">
                <a:solidFill>
                  <a:srgbClr val="C00000"/>
                </a:solidFill>
              </a:rPr>
              <a:t>evigt</a:t>
            </a:r>
            <a:r>
              <a:rPr lang="sv-SE" sz="1400" dirty="0">
                <a:solidFill>
                  <a:srgbClr val="C00000"/>
                </a:solidFill>
              </a:rPr>
              <a:t> </a:t>
            </a:r>
            <a:r>
              <a:rPr lang="sv-SE" sz="1400" cap="small" dirty="0">
                <a:solidFill>
                  <a:srgbClr val="C00000"/>
                </a:solidFill>
              </a:rPr>
              <a:t>denna tidsålder</a:t>
            </a:r>
            <a:r>
              <a:rPr lang="sv-SE" sz="1400" dirty="0">
                <a:solidFill>
                  <a:srgbClr val="C00000"/>
                </a:solidFill>
              </a:rPr>
              <a:t> </a:t>
            </a:r>
          </a:p>
          <a:p>
            <a:pPr marL="1165225" indent="-3175"/>
            <a:r>
              <a:rPr lang="sv-SE" sz="1400" dirty="0">
                <a:solidFill>
                  <a:srgbClr val="C00000"/>
                </a:solidFill>
              </a:rPr>
              <a:t>	                 </a:t>
            </a:r>
            <a:r>
              <a:rPr lang="sv-SE" sz="1400" dirty="0"/>
              <a:t>[definieras av ”tills” ovan]</a:t>
            </a:r>
            <a:r>
              <a:rPr lang="sv-SE" sz="1400" dirty="0">
                <a:solidFill>
                  <a:srgbClr val="C00000"/>
                </a:solidFill>
              </a:rPr>
              <a:t>, på samma sätt som Melkisedek.”</a:t>
            </a:r>
          </a:p>
          <a:p>
            <a:pPr marL="985838">
              <a:spcBef>
                <a:spcPts val="300"/>
              </a:spcBef>
            </a:pPr>
            <a:r>
              <a:rPr lang="sv-SE" sz="1400" dirty="0"/>
              <a:t>                     Psalmen handlar alltså om en fördröjning av Kristi regering </a:t>
            </a:r>
          </a:p>
          <a:p>
            <a:pPr marL="985838"/>
            <a:r>
              <a:rPr lang="sv-SE" sz="1400" dirty="0"/>
              <a:t>                    under vilken Han sitter på Faderns högra sida och tjänar som </a:t>
            </a:r>
          </a:p>
          <a:p>
            <a:pPr marL="985838"/>
            <a:r>
              <a:rPr lang="sv-SE" sz="1400" dirty="0"/>
              <a:t>                  överstepräst. Vid ”förverkligandet” av Guds rike upphör Hans </a:t>
            </a:r>
          </a:p>
          <a:p>
            <a:pPr marL="985838"/>
            <a:r>
              <a:rPr lang="sv-SE" sz="1400" dirty="0"/>
              <a:t>                roll som överstepräst (och Kristna tar över enligt not 7:7). </a:t>
            </a:r>
          </a:p>
          <a:p>
            <a:pPr marL="985838">
              <a:spcBef>
                <a:spcPts val="300"/>
              </a:spcBef>
            </a:pPr>
            <a:r>
              <a:rPr lang="sv-SE" sz="1400" dirty="0"/>
              <a:t>              Även Ps 2:6-9 talar om ”förverkligandet” av Kristus som kung: </a:t>
            </a:r>
          </a:p>
          <a:p>
            <a:pPr marL="985838"/>
            <a:r>
              <a:rPr lang="sv-SE" sz="1400" dirty="0">
                <a:solidFill>
                  <a:srgbClr val="C00000"/>
                </a:solidFill>
              </a:rPr>
              <a:t>            Det är jag som har </a:t>
            </a:r>
            <a:r>
              <a:rPr lang="sv-SE" sz="1400" i="1" u="sng" dirty="0">
                <a:solidFill>
                  <a:srgbClr val="C00000"/>
                </a:solidFill>
              </a:rPr>
              <a:t>insatt min kung på Sion</a:t>
            </a:r>
            <a:r>
              <a:rPr lang="sv-SE" sz="1400" dirty="0">
                <a:solidFill>
                  <a:srgbClr val="C00000"/>
                </a:solidFill>
              </a:rPr>
              <a:t>, mitt heliga berg. Jag </a:t>
            </a:r>
          </a:p>
          <a:p>
            <a:pPr marL="985838"/>
            <a:r>
              <a:rPr lang="sv-SE" sz="1400" dirty="0">
                <a:solidFill>
                  <a:srgbClr val="C00000"/>
                </a:solidFill>
              </a:rPr>
              <a:t>         vill förkunna Herrens beslut, han sade till mig: "Du är min Son, jag </a:t>
            </a:r>
          </a:p>
          <a:p>
            <a:pPr marL="985838"/>
            <a:r>
              <a:rPr lang="sv-SE" sz="1400" dirty="0">
                <a:solidFill>
                  <a:srgbClr val="C00000"/>
                </a:solidFill>
              </a:rPr>
              <a:t>     har fött dig i dag. Be mig, så ger jag dig hednafolken till arvedel och </a:t>
            </a:r>
          </a:p>
          <a:p>
            <a:pPr marL="985838"/>
            <a:r>
              <a:rPr lang="sv-SE" sz="1400" dirty="0">
                <a:solidFill>
                  <a:srgbClr val="C00000"/>
                </a:solidFill>
              </a:rPr>
              <a:t> hela jorden till egendom. Du ska krossa dem med järnspira, slå </a:t>
            </a:r>
          </a:p>
          <a:p>
            <a:pPr marL="896938"/>
            <a:r>
              <a:rPr lang="sv-SE" sz="1400" dirty="0">
                <a:solidFill>
                  <a:srgbClr val="C00000"/>
                </a:solidFill>
              </a:rPr>
              <a:t>sönder dem som lerkärl.</a:t>
            </a:r>
            <a:endParaRPr lang="sv-SE" sz="1400" dirty="0">
              <a:solidFill>
                <a:srgbClr val="C00000"/>
              </a:solidFill>
              <a:highlight>
                <a:srgbClr val="FFFF00"/>
              </a:highlight>
            </a:endParaRPr>
          </a:p>
          <a:p>
            <a:pPr marL="896938" indent="-269875">
              <a:spcBef>
                <a:spcPts val="600"/>
              </a:spcBef>
            </a:pPr>
            <a:r>
              <a:rPr lang="sv-SE" sz="1400" b="1" dirty="0">
                <a:solidFill>
                  <a:srgbClr val="7030A0"/>
                </a:solidFill>
              </a:rPr>
              <a:t>10.</a:t>
            </a:r>
            <a:r>
              <a:rPr lang="sv-SE" sz="1400" b="1" dirty="0">
                <a:solidFill>
                  <a:srgbClr val="00B050"/>
                </a:solidFill>
              </a:rPr>
              <a:t>	</a:t>
            </a:r>
            <a:r>
              <a:rPr lang="sv-SE" sz="1400" dirty="0"/>
              <a:t>”Helgas” är i presens, dvs det håller på idag. Hur? Genom det nya förbundet då Gud lägger Kristi lag i våra hjärtan.</a:t>
            </a:r>
          </a:p>
        </p:txBody>
      </p:sp>
      <mc:AlternateContent xmlns:mc="http://schemas.openxmlformats.org/markup-compatibility/2006" xmlns:p14="http://schemas.microsoft.com/office/powerpoint/2010/main">
        <mc:Choice Requires="p14">
          <p:contentPart p14:bwMode="auto" r:id="rId5">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8"/>
              <a:stretch>
                <a:fillRect/>
              </a:stretch>
            </p:blipFill>
            <p:spPr>
              <a:xfrm>
                <a:off x="6608379" y="7582430"/>
                <a:ext cx="70200" cy="46800"/>
              </a:xfrm>
              <a:prstGeom prst="rect">
                <a:avLst/>
              </a:prstGeom>
            </p:spPr>
          </p:pic>
        </mc:Fallback>
      </mc:AlternateContent>
      <p:sp>
        <p:nvSpPr>
          <p:cNvPr id="3" name="Rectangle 1">
            <a:extLst>
              <a:ext uri="{FF2B5EF4-FFF2-40B4-BE49-F238E27FC236}">
                <a16:creationId xmlns:a16="http://schemas.microsoft.com/office/drawing/2014/main" id="{F8DF86E3-D486-C487-2282-DA080A7BD125}"/>
              </a:ext>
            </a:extLst>
          </p:cNvPr>
          <p:cNvSpPr>
            <a:spLocks noChangeArrowheads="1"/>
          </p:cNvSpPr>
          <p:nvPr/>
        </p:nvSpPr>
        <p:spPr bwMode="auto">
          <a:xfrm>
            <a:off x="-2" y="583287"/>
            <a:ext cx="3612778" cy="50860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9144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strike="sngStrike" cap="none" normalizeH="0" baseline="0" dirty="0">
                <a:ln>
                  <a:noFill/>
                </a:ln>
                <a:solidFill>
                  <a:srgbClr val="C00000"/>
                </a:solidFill>
                <a:effectLst/>
              </a:rPr>
              <a:t>Alla andra</a:t>
            </a:r>
            <a:r>
              <a:rPr kumimoji="0" lang="sv-SE" altLang="sv-SE" sz="1400" b="0" i="0" u="none" strike="noStrike" cap="none" normalizeH="0" baseline="0" dirty="0">
                <a:ln>
                  <a:noFill/>
                </a:ln>
                <a:solidFill>
                  <a:srgbClr val="C00000"/>
                </a:solidFill>
                <a:effectLst/>
              </a:rPr>
              <a:t> </a:t>
            </a:r>
            <a:r>
              <a:rPr kumimoji="0" lang="sv-SE" altLang="sv-SE" sz="1400" b="0" i="0" u="none" strike="noStrike" cap="small" normalizeH="0" dirty="0">
                <a:ln>
                  <a:noFill/>
                </a:ln>
                <a:solidFill>
                  <a:srgbClr val="C00000"/>
                </a:solidFill>
                <a:effectLst/>
              </a:rPr>
              <a:t>Varje </a:t>
            </a:r>
            <a:r>
              <a:rPr kumimoji="0" lang="sv-SE" altLang="sv-SE" sz="1400" b="0" i="0" u="none" strike="noStrike" cap="small" normalizeH="0" dirty="0">
                <a:ln>
                  <a:noFill/>
                </a:ln>
                <a:effectLst/>
              </a:rPr>
              <a:t>[överste-]</a:t>
            </a:r>
            <a:r>
              <a:rPr kumimoji="0" lang="sv-SE" altLang="sv-SE" sz="1400" b="0" i="0" u="none" strike="noStrike" cap="none" normalizeH="0" baseline="0" dirty="0">
                <a:ln>
                  <a:noFill/>
                </a:ln>
                <a:solidFill>
                  <a:srgbClr val="C00000"/>
                </a:solidFill>
                <a:effectLst/>
              </a:rPr>
              <a:t>präst</a:t>
            </a:r>
            <a:r>
              <a:rPr kumimoji="0" lang="sv-SE" altLang="sv-SE" sz="1400" b="0" i="0" u="none" strike="sngStrike" cap="none" normalizeH="0" baseline="0" dirty="0">
                <a:ln>
                  <a:noFill/>
                </a:ln>
                <a:solidFill>
                  <a:srgbClr val="C00000"/>
                </a:solidFill>
                <a:effectLst/>
              </a:rPr>
              <a:t>er</a:t>
            </a:r>
            <a:r>
              <a:rPr kumimoji="0" lang="sv-SE" altLang="sv-SE" sz="1400" b="0" i="0" u="none" strike="noStrike" cap="none" normalizeH="0" baseline="0" dirty="0">
                <a:ln>
                  <a:noFill/>
                </a:ln>
                <a:solidFill>
                  <a:srgbClr val="C00000"/>
                </a:solidFill>
                <a:effectLst/>
              </a:rPr>
              <a:t> </a:t>
            </a:r>
            <a:r>
              <a:rPr lang="sv-SE" altLang="sv-SE" sz="1400" baseline="30000" dirty="0">
                <a:solidFill>
                  <a:srgbClr val="00B050"/>
                </a:solidFill>
              </a:rPr>
              <a:t>7</a:t>
            </a:r>
            <a:r>
              <a:rPr kumimoji="0" lang="sv-SE" altLang="sv-SE" sz="1400" b="0" i="0" u="none" strike="noStrike" cap="none" normalizeH="0" baseline="0" dirty="0">
                <a:ln>
                  <a:noFill/>
                </a:ln>
                <a:solidFill>
                  <a:srgbClr val="00B050"/>
                </a:solidFill>
                <a:effectLst/>
              </a:rPr>
              <a:t>står</a:t>
            </a:r>
            <a:r>
              <a:rPr kumimoji="0" lang="sv-SE" altLang="sv-SE" sz="1400" b="0" i="0" u="none" strike="noStrike" cap="none" normalizeH="0" baseline="0" dirty="0">
                <a:ln>
                  <a:noFill/>
                </a:ln>
                <a:solidFill>
                  <a:srgbClr val="C00000"/>
                </a:solidFill>
                <a:effectLst/>
              </a:rPr>
              <a:t> och förrättar sin tjänst</a:t>
            </a:r>
            <a:r>
              <a:rPr kumimoji="0" lang="sv-SE" altLang="sv-SE" sz="1400" b="0" i="0" u="none" strike="noStrike" cap="small" normalizeH="0" dirty="0">
                <a:ln>
                  <a:noFill/>
                </a:ln>
                <a:solidFill>
                  <a:srgbClr val="C00000"/>
                </a:solidFill>
                <a:effectLst/>
              </a:rPr>
              <a:t> </a:t>
            </a:r>
            <a:r>
              <a:rPr kumimoji="0" lang="sv-SE" altLang="sv-SE" sz="1400" b="0" i="0" u="none" strike="noStrike" cap="small" normalizeH="0" baseline="30000" dirty="0">
                <a:ln>
                  <a:noFill/>
                </a:ln>
                <a:solidFill>
                  <a:srgbClr val="0070C0"/>
                </a:solidFill>
                <a:effectLst/>
              </a:rPr>
              <a:t>8</a:t>
            </a:r>
            <a:r>
              <a:rPr kumimoji="0" lang="sv-SE" altLang="sv-SE" sz="1400" b="0" i="0" u="none" strike="noStrike" cap="small" normalizeH="0" dirty="0">
                <a:ln>
                  <a:noFill/>
                </a:ln>
                <a:solidFill>
                  <a:srgbClr val="0070C0"/>
                </a:solidFill>
                <a:effectLst/>
              </a:rPr>
              <a:t>enligt [försonings-]dagen</a:t>
            </a:r>
            <a:r>
              <a:rPr kumimoji="0" lang="sv-SE" altLang="sv-SE" sz="1400" b="0" i="0" u="none" strike="noStrike" cap="none" normalizeH="0" baseline="0" dirty="0">
                <a:ln>
                  <a:noFill/>
                </a:ln>
                <a:solidFill>
                  <a:srgbClr val="C00000"/>
                </a:solidFill>
                <a:effectLst/>
              </a:rPr>
              <a:t> </a:t>
            </a:r>
            <a:r>
              <a:rPr kumimoji="0" lang="sv-SE" altLang="sv-SE" sz="1400" b="0" i="0" u="none" strike="sngStrike" cap="none" normalizeH="0" baseline="0" dirty="0">
                <a:ln>
                  <a:noFill/>
                </a:ln>
                <a:solidFill>
                  <a:srgbClr val="C00000"/>
                </a:solidFill>
                <a:effectLst/>
              </a:rPr>
              <a:t>dag efter dag</a:t>
            </a:r>
            <a:r>
              <a:rPr kumimoji="0" lang="sv-SE" altLang="sv-SE" sz="1400" b="0" i="0" u="none" strike="noStrike" cap="none" normalizeH="0" baseline="0" dirty="0">
                <a:ln>
                  <a:noFill/>
                </a:ln>
                <a:solidFill>
                  <a:srgbClr val="C00000"/>
                </a:solidFill>
                <a:effectLst/>
              </a:rPr>
              <a:t> och bär gång på gång fram samma offer som aldrig kan ta bort synderna. Men Jesus har framburit ett enda syndoffer </a:t>
            </a:r>
            <a:r>
              <a:rPr kumimoji="0" lang="sv-SE" altLang="sv-SE" sz="1400" b="0" i="0" u="none" strike="sngStrike" cap="none" normalizeH="0" baseline="0" dirty="0">
                <a:ln>
                  <a:noFill/>
                </a:ln>
                <a:solidFill>
                  <a:srgbClr val="C00000"/>
                </a:solidFill>
                <a:effectLst/>
              </a:rPr>
              <a:t>för alla tider</a:t>
            </a:r>
            <a:r>
              <a:rPr kumimoji="0" lang="sv-SE" altLang="sv-SE" sz="1400" b="0" i="0" u="none" strike="noStrike" cap="none" normalizeH="0" baseline="0" dirty="0">
                <a:ln>
                  <a:noFill/>
                </a:ln>
                <a:solidFill>
                  <a:srgbClr val="C00000"/>
                </a:solidFill>
                <a:effectLst/>
              </a:rPr>
              <a:t>, och han har sedan </a:t>
            </a:r>
            <a:r>
              <a:rPr kumimoji="0" lang="sv-SE" altLang="sv-SE" sz="1400" b="0" i="0" u="none" strike="noStrike" cap="none" normalizeH="0" baseline="0" dirty="0">
                <a:ln>
                  <a:noFill/>
                </a:ln>
                <a:solidFill>
                  <a:srgbClr val="00B050"/>
                </a:solidFill>
                <a:effectLst/>
              </a:rPr>
              <a:t>satt</a:t>
            </a:r>
            <a:r>
              <a:rPr kumimoji="0" lang="sv-SE" altLang="sv-SE" sz="1400" b="0" i="0" u="none" strike="noStrike" cap="none" normalizeH="0" baseline="0" dirty="0">
                <a:ln>
                  <a:noFill/>
                </a:ln>
                <a:solidFill>
                  <a:srgbClr val="C00000"/>
                </a:solidFill>
                <a:effectLst/>
              </a:rPr>
              <a:t> sig på Guds högra sida </a:t>
            </a:r>
            <a:r>
              <a:rPr kumimoji="0" lang="sv-SE" altLang="sv-SE" sz="1400" b="0" i="0" u="none" strike="noStrike" cap="none" normalizeH="0" baseline="30000" dirty="0">
                <a:ln>
                  <a:noFill/>
                </a:ln>
                <a:solidFill>
                  <a:srgbClr val="0070C0"/>
                </a:solidFill>
                <a:effectLst/>
              </a:rPr>
              <a:t>9</a:t>
            </a:r>
            <a:r>
              <a:rPr kumimoji="0" lang="sv-SE" altLang="sv-SE" sz="1400" b="0" i="0" u="none" strike="noStrike" cap="small" normalizeH="0" dirty="0">
                <a:ln>
                  <a:noFill/>
                </a:ln>
                <a:solidFill>
                  <a:srgbClr val="0070C0"/>
                </a:solidFill>
                <a:effectLst/>
              </a:rPr>
              <a:t>till förverkligandet</a:t>
            </a:r>
            <a:r>
              <a:rPr lang="sv-SE" altLang="sv-SE" sz="1400" dirty="0">
                <a:solidFill>
                  <a:srgbClr val="C00000"/>
                </a:solidFill>
              </a:rPr>
              <a:t>, </a:t>
            </a:r>
            <a:r>
              <a:rPr kumimoji="0" lang="sv-SE" altLang="sv-SE" sz="1400" b="0" i="0" u="none" strike="noStrike" cap="none" normalizeH="0" baseline="0" dirty="0">
                <a:ln>
                  <a:noFill/>
                </a:ln>
                <a:solidFill>
                  <a:srgbClr val="C00000"/>
                </a:solidFill>
                <a:effectLst/>
              </a:rPr>
              <a:t>och </a:t>
            </a:r>
            <a:r>
              <a:rPr kumimoji="0" lang="sv-SE" altLang="sv-SE" sz="1400" b="0" i="0" u="none" strike="sngStrike" cap="none" normalizeH="0" baseline="0" dirty="0">
                <a:ln>
                  <a:noFill/>
                </a:ln>
                <a:solidFill>
                  <a:srgbClr val="C00000"/>
                </a:solidFill>
                <a:effectLst/>
              </a:rPr>
              <a:t>väntar nu på att</a:t>
            </a:r>
            <a:r>
              <a:rPr kumimoji="0" lang="sv-SE" altLang="sv-SE" sz="1400" b="0" i="0" u="none" strike="noStrike" cap="none" normalizeH="0" baseline="0" dirty="0">
                <a:ln>
                  <a:noFill/>
                </a:ln>
                <a:solidFill>
                  <a:srgbClr val="C00000"/>
                </a:solidFill>
                <a:effectLst/>
              </a:rPr>
              <a:t> </a:t>
            </a:r>
            <a:r>
              <a:rPr kumimoji="0" lang="sv-SE" altLang="sv-SE" sz="1400" b="0" i="0" u="none" strike="noStrike" cap="small" normalizeH="0" dirty="0">
                <a:ln>
                  <a:noFill/>
                </a:ln>
                <a:solidFill>
                  <a:srgbClr val="C00000"/>
                </a:solidFill>
                <a:effectLst/>
              </a:rPr>
              <a:t>återstoden </a:t>
            </a:r>
            <a:r>
              <a:rPr kumimoji="0" lang="sv-SE" altLang="sv-SE" sz="1400" b="0" i="0" u="none" strike="noStrike" normalizeH="0" dirty="0">
                <a:ln>
                  <a:noFill/>
                </a:ln>
                <a:effectLst/>
              </a:rPr>
              <a:t>[av arvet]</a:t>
            </a:r>
            <a:r>
              <a:rPr kumimoji="0" lang="sv-SE" altLang="sv-SE" sz="1400" b="0" i="0" u="none" strike="noStrike" cap="small" normalizeH="0" dirty="0">
                <a:ln>
                  <a:noFill/>
                </a:ln>
                <a:solidFill>
                  <a:srgbClr val="C00000"/>
                </a:solidFill>
                <a:effectLst/>
              </a:rPr>
              <a:t> tar </a:t>
            </a:r>
            <a:br>
              <a:rPr kumimoji="0" lang="sv-SE" altLang="sv-SE" sz="1400" b="0" i="0" u="none" strike="noStrike" cap="small" normalizeH="0" dirty="0">
                <a:ln>
                  <a:noFill/>
                </a:ln>
                <a:solidFill>
                  <a:srgbClr val="C00000"/>
                </a:solidFill>
                <a:effectLst/>
              </a:rPr>
            </a:br>
            <a:r>
              <a:rPr kumimoji="0" lang="sv-SE" altLang="sv-SE" sz="1400" b="0" i="0" u="none" strike="noStrike" cap="small" normalizeH="0" dirty="0">
                <a:ln>
                  <a:noFill/>
                </a:ln>
                <a:solidFill>
                  <a:srgbClr val="C00000"/>
                </a:solidFill>
                <a:effectLst/>
              </a:rPr>
              <a:t>Han emot när</a:t>
            </a:r>
            <a:r>
              <a:rPr kumimoji="0" lang="sv-SE" altLang="sv-SE" sz="1400" b="0" i="0" u="none" strike="noStrike" cap="none" normalizeH="0" baseline="0" dirty="0">
                <a:ln>
                  <a:noFill/>
                </a:ln>
                <a:solidFill>
                  <a:srgbClr val="C00000"/>
                </a:solidFill>
                <a:effectLst/>
              </a:rPr>
              <a:t> hans fiender ska läggas </a:t>
            </a:r>
            <a:br>
              <a:rPr kumimoji="0" lang="sv-SE" altLang="sv-SE" sz="1400" b="0" i="0" u="none" strike="noStrike" cap="none" normalizeH="0" baseline="0" dirty="0">
                <a:ln>
                  <a:noFill/>
                </a:ln>
                <a:solidFill>
                  <a:srgbClr val="C00000"/>
                </a:solidFill>
                <a:effectLst/>
              </a:rPr>
            </a:br>
            <a:r>
              <a:rPr kumimoji="0" lang="sv-SE" altLang="sv-SE" sz="1400" b="0" i="0" u="none" strike="noStrike" cap="none" normalizeH="0" baseline="0" dirty="0">
                <a:ln>
                  <a:noFill/>
                </a:ln>
                <a:solidFill>
                  <a:srgbClr val="C00000"/>
                </a:solidFill>
                <a:effectLst/>
              </a:rPr>
              <a:t>som en pall under hans fötter. Med </a:t>
            </a:r>
            <a:br>
              <a:rPr kumimoji="0" lang="sv-SE" altLang="sv-SE" sz="1400" b="0" i="0" u="none" strike="noStrike" cap="none" normalizeH="0" baseline="0" dirty="0">
                <a:ln>
                  <a:noFill/>
                </a:ln>
                <a:solidFill>
                  <a:srgbClr val="C00000"/>
                </a:solidFill>
                <a:effectLst/>
              </a:rPr>
            </a:br>
            <a:r>
              <a:rPr kumimoji="0" lang="sv-SE" altLang="sv-SE" sz="1400" b="0" i="0" u="none" strike="noStrike" cap="none" normalizeH="0" baseline="0" dirty="0">
                <a:ln>
                  <a:noFill/>
                </a:ln>
                <a:solidFill>
                  <a:srgbClr val="C00000"/>
                </a:solidFill>
                <a:effectLst/>
              </a:rPr>
              <a:t>ett enda offer har han </a:t>
            </a:r>
            <a:r>
              <a:rPr kumimoji="0" lang="sv-SE" altLang="sv-SE" sz="1400" b="0" i="0" u="none" strike="noStrike" cap="small" normalizeH="0" dirty="0">
                <a:ln>
                  <a:noFill/>
                </a:ln>
                <a:solidFill>
                  <a:srgbClr val="C00000"/>
                </a:solidFill>
                <a:effectLst/>
              </a:rPr>
              <a:t>till </a:t>
            </a:r>
            <a:br>
              <a:rPr kumimoji="0" lang="sv-SE" altLang="sv-SE" sz="1400" b="0" i="0" u="none" strike="noStrike" cap="small" normalizeH="0" dirty="0">
                <a:ln>
                  <a:noFill/>
                </a:ln>
                <a:solidFill>
                  <a:srgbClr val="C00000"/>
                </a:solidFill>
                <a:effectLst/>
              </a:rPr>
            </a:br>
            <a:r>
              <a:rPr kumimoji="0" lang="sv-SE" altLang="sv-SE" sz="1400" b="0" i="0" u="none" strike="noStrike" cap="small" normalizeH="0" dirty="0">
                <a:ln>
                  <a:noFill/>
                </a:ln>
                <a:solidFill>
                  <a:srgbClr val="C00000"/>
                </a:solidFill>
                <a:effectLst/>
              </a:rPr>
              <a:t>förverkligandet</a:t>
            </a:r>
            <a:r>
              <a:rPr kumimoji="0" lang="sv-SE" altLang="sv-SE" sz="1400" b="0" i="0" u="none" strike="noStrike" cap="none" normalizeH="0" baseline="0" dirty="0">
                <a:ln>
                  <a:noFill/>
                </a:ln>
                <a:solidFill>
                  <a:srgbClr val="C00000"/>
                </a:solidFill>
                <a:effectLst/>
              </a:rPr>
              <a:t> </a:t>
            </a:r>
            <a:r>
              <a:rPr kumimoji="0" lang="sv-SE" altLang="sv-SE" sz="1400" b="0" i="0" u="none" strike="sngStrike" cap="none" normalizeH="0" baseline="0" dirty="0">
                <a:ln>
                  <a:noFill/>
                </a:ln>
                <a:solidFill>
                  <a:srgbClr val="C00000"/>
                </a:solidFill>
                <a:effectLst/>
              </a:rPr>
              <a:t>för all framtid</a:t>
            </a:r>
            <a:r>
              <a:rPr kumimoji="0" lang="sv-SE" altLang="sv-SE" sz="1400" b="0" i="0" u="none" strike="noStrike" cap="none" normalizeH="0" baseline="0" dirty="0">
                <a:ln>
                  <a:noFill/>
                </a:ln>
                <a:solidFill>
                  <a:srgbClr val="C00000"/>
                </a:solidFill>
                <a:effectLst/>
              </a:rPr>
              <a:t> </a:t>
            </a:r>
            <a:br>
              <a:rPr kumimoji="0" lang="sv-SE" altLang="sv-SE" sz="1400" b="0" i="0" u="none" strike="noStrike" cap="none" normalizeH="0" baseline="0" dirty="0">
                <a:ln>
                  <a:noFill/>
                </a:ln>
                <a:solidFill>
                  <a:srgbClr val="C00000"/>
                </a:solidFill>
                <a:effectLst/>
              </a:rPr>
            </a:br>
            <a:r>
              <a:rPr kumimoji="0" lang="sv-SE" altLang="sv-SE" sz="1400" b="0" i="0" u="none" strike="noStrike" cap="none" normalizeH="0" baseline="0" dirty="0">
                <a:ln>
                  <a:noFill/>
                </a:ln>
                <a:solidFill>
                  <a:srgbClr val="C00000"/>
                </a:solidFill>
                <a:effectLst/>
              </a:rPr>
              <a:t>fullkomnat dem som </a:t>
            </a:r>
            <a:r>
              <a:rPr kumimoji="0" lang="sv-SE" altLang="sv-SE" sz="1400" b="0" i="0" u="none" strike="noStrike" cap="none" normalizeH="0" baseline="30000" dirty="0">
                <a:ln>
                  <a:noFill/>
                </a:ln>
                <a:solidFill>
                  <a:srgbClr val="7030A0"/>
                </a:solidFill>
                <a:effectLst/>
              </a:rPr>
              <a:t>10</a:t>
            </a:r>
            <a:r>
              <a:rPr kumimoji="0" lang="sv-SE" altLang="sv-SE" sz="1400" b="0" i="0" u="none" cap="none" normalizeH="0" baseline="0" dirty="0">
                <a:ln>
                  <a:noFill/>
                </a:ln>
                <a:solidFill>
                  <a:srgbClr val="7030A0"/>
                </a:solidFill>
                <a:effectLst/>
              </a:rPr>
              <a:t>helgas</a:t>
            </a:r>
            <a:r>
              <a:rPr kumimoji="0" lang="sv-SE" altLang="sv-SE" sz="1400" b="0" i="0" u="none" strike="noStrike" cap="none" normalizeH="0" baseline="0" dirty="0">
                <a:ln>
                  <a:noFill/>
                </a:ln>
                <a:solidFill>
                  <a:srgbClr val="C00000"/>
                </a:solidFill>
                <a:effectLst/>
              </a:rPr>
              <a:t>.</a:t>
            </a:r>
            <a:endParaRPr kumimoji="0" lang="sv-SE" altLang="sv-SE" sz="1400" b="0" i="0" u="none" strike="noStrike" cap="none" normalizeH="0" baseline="0" dirty="0">
              <a:ln>
                <a:noFill/>
              </a:ln>
              <a:solidFill>
                <a:srgbClr val="C00000"/>
              </a:solidFill>
              <a:effectLst/>
              <a:highlight>
                <a:srgbClr val="FFFF00"/>
              </a:highlight>
            </a:endParaRP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strike="noStrike" cap="none" normalizeH="0" baseline="0" dirty="0">
                <a:ln>
                  <a:noFill/>
                </a:ln>
                <a:solidFill>
                  <a:srgbClr val="C00000"/>
                </a:solidFill>
                <a:effectLst/>
              </a:rPr>
              <a:t>Även den helige Ande vittnar om </a:t>
            </a:r>
            <a:br>
              <a:rPr kumimoji="0" lang="sv-SE" altLang="sv-SE" sz="1400" b="0" i="0" u="none" strike="noStrike" cap="none" normalizeH="0" baseline="0" dirty="0">
                <a:ln>
                  <a:noFill/>
                </a:ln>
                <a:solidFill>
                  <a:srgbClr val="C00000"/>
                </a:solidFill>
                <a:effectLst/>
              </a:rPr>
            </a:br>
            <a:r>
              <a:rPr kumimoji="0" lang="sv-SE" altLang="sv-SE" sz="1400" b="0" i="0" u="none" strike="noStrike" cap="none" normalizeH="0" baseline="0" dirty="0">
                <a:ln>
                  <a:noFill/>
                </a:ln>
                <a:solidFill>
                  <a:srgbClr val="C00000"/>
                </a:solidFill>
                <a:effectLst/>
              </a:rPr>
              <a:t>detta för oss. Först säger han: Detta </a:t>
            </a:r>
            <a:br>
              <a:rPr kumimoji="0" lang="sv-SE" altLang="sv-SE" sz="1400" b="0" i="0" u="none" strike="noStrike" cap="none" normalizeH="0" baseline="0" dirty="0">
                <a:ln>
                  <a:noFill/>
                </a:ln>
                <a:solidFill>
                  <a:srgbClr val="C00000"/>
                </a:solidFill>
                <a:effectLst/>
              </a:rPr>
            </a:br>
            <a:r>
              <a:rPr kumimoji="0" lang="sv-SE" altLang="sv-SE" sz="1400" b="0" i="0" u="none" strike="noStrike" cap="none" normalizeH="0" baseline="0" dirty="0">
                <a:ln>
                  <a:noFill/>
                </a:ln>
                <a:solidFill>
                  <a:srgbClr val="C00000"/>
                </a:solidFill>
                <a:effectLst/>
              </a:rPr>
              <a:t>är det förbund som jag efter denna </a:t>
            </a:r>
            <a:br>
              <a:rPr kumimoji="0" lang="sv-SE" altLang="sv-SE" sz="1400" b="0" i="0" u="none" strike="noStrike" cap="none" normalizeH="0" baseline="0" dirty="0">
                <a:ln>
                  <a:noFill/>
                </a:ln>
                <a:solidFill>
                  <a:srgbClr val="C00000"/>
                </a:solidFill>
                <a:effectLst/>
              </a:rPr>
            </a:br>
            <a:r>
              <a:rPr kumimoji="0" lang="sv-SE" altLang="sv-SE" sz="1400" b="0" i="0" u="none" strike="noStrike" cap="none" normalizeH="0" baseline="0" dirty="0">
                <a:ln>
                  <a:noFill/>
                </a:ln>
                <a:solidFill>
                  <a:srgbClr val="C00000"/>
                </a:solidFill>
                <a:effectLst/>
              </a:rPr>
              <a:t>tid ska sluta med dem. Och sedan </a:t>
            </a:r>
            <a:br>
              <a:rPr kumimoji="0" lang="sv-SE" altLang="sv-SE" sz="1400" b="0" i="0" u="none" strike="noStrike" cap="none" normalizeH="0" baseline="0" dirty="0">
                <a:ln>
                  <a:noFill/>
                </a:ln>
                <a:solidFill>
                  <a:srgbClr val="C00000"/>
                </a:solidFill>
                <a:effectLst/>
              </a:rPr>
            </a:br>
            <a:r>
              <a:rPr kumimoji="0" lang="sv-SE" altLang="sv-SE" sz="1400" b="0" i="0" u="none" strike="noStrike" cap="none" normalizeH="0" baseline="0" dirty="0">
                <a:ln>
                  <a:noFill/>
                </a:ln>
                <a:solidFill>
                  <a:srgbClr val="C00000"/>
                </a:solidFill>
                <a:effectLst/>
              </a:rPr>
              <a:t>säger Herren: </a:t>
            </a:r>
            <a:r>
              <a:rPr kumimoji="0" lang="sv-SE" altLang="sv-SE" sz="1400" b="0" i="0" u="none" strike="noStrike" cap="none" normalizeH="0" baseline="0" dirty="0">
                <a:ln>
                  <a:noFill/>
                </a:ln>
                <a:solidFill>
                  <a:srgbClr val="7030A0"/>
                </a:solidFill>
                <a:effectLst/>
              </a:rPr>
              <a:t>Jag ska lägga mina lagar </a:t>
            </a:r>
            <a:br>
              <a:rPr kumimoji="0" lang="sv-SE" altLang="sv-SE" sz="1400" b="0" i="0" u="none" strike="noStrike" cap="none" normalizeH="0" baseline="0" dirty="0">
                <a:ln>
                  <a:noFill/>
                </a:ln>
                <a:solidFill>
                  <a:srgbClr val="7030A0"/>
                </a:solidFill>
                <a:effectLst/>
              </a:rPr>
            </a:br>
            <a:r>
              <a:rPr kumimoji="0" lang="sv-SE" altLang="sv-SE" sz="1400" b="0" i="0" u="none" strike="noStrike" cap="none" normalizeH="0" baseline="0" dirty="0">
                <a:ln>
                  <a:noFill/>
                </a:ln>
                <a:solidFill>
                  <a:srgbClr val="7030A0"/>
                </a:solidFill>
                <a:effectLst/>
              </a:rPr>
              <a:t>[Kristi lag] i deras hjärtan och skriva dem </a:t>
            </a:r>
            <a:br>
              <a:rPr kumimoji="0" lang="sv-SE" altLang="sv-SE" sz="1400" b="0" i="0" u="none" strike="noStrike" cap="none" normalizeH="0" baseline="0" dirty="0">
                <a:ln>
                  <a:noFill/>
                </a:ln>
                <a:solidFill>
                  <a:srgbClr val="7030A0"/>
                </a:solidFill>
                <a:effectLst/>
              </a:rPr>
            </a:br>
            <a:r>
              <a:rPr kumimoji="0" lang="sv-SE" altLang="sv-SE" sz="1400" b="0" i="0" u="none" strike="noStrike" cap="none" normalizeH="0" baseline="0" dirty="0">
                <a:ln>
                  <a:noFill/>
                </a:ln>
                <a:solidFill>
                  <a:srgbClr val="7030A0"/>
                </a:solidFill>
                <a:effectLst/>
              </a:rPr>
              <a:t>i deras sinnen</a:t>
            </a:r>
            <a:r>
              <a:rPr kumimoji="0" lang="sv-SE" altLang="sv-SE" sz="1400" b="0" i="0" u="none" strike="noStrike" cap="none" normalizeH="0" baseline="0" dirty="0">
                <a:ln>
                  <a:noFill/>
                </a:ln>
                <a:solidFill>
                  <a:srgbClr val="C00000"/>
                </a:solidFill>
                <a:effectLst/>
              </a:rPr>
              <a:t>, och deras synder och överträdelser ska jag aldrig mer minnas. </a:t>
            </a:r>
            <a:br>
              <a:rPr kumimoji="0" lang="sv-SE" altLang="sv-SE" sz="1400" b="0" i="0" u="none" strike="noStrike" cap="none" normalizeH="0" baseline="0" dirty="0">
                <a:ln>
                  <a:noFill/>
                </a:ln>
                <a:solidFill>
                  <a:srgbClr val="C00000"/>
                </a:solidFill>
                <a:effectLst/>
              </a:rPr>
            </a:br>
            <a:r>
              <a:rPr kumimoji="0" lang="sv-SE" altLang="sv-SE" sz="1400" b="0" i="0" u="none" strike="noStrike" cap="none" normalizeH="0" baseline="0" dirty="0">
                <a:ln>
                  <a:noFill/>
                </a:ln>
                <a:solidFill>
                  <a:srgbClr val="C00000"/>
                </a:solidFill>
                <a:effectLst/>
              </a:rPr>
              <a:t>Och där synderna är förlåtna behövs det </a:t>
            </a:r>
            <a:br>
              <a:rPr kumimoji="0" lang="sv-SE" altLang="sv-SE" sz="1400" b="0" i="0" u="none" strike="noStrike" cap="none" normalizeH="0" baseline="0" dirty="0">
                <a:ln>
                  <a:noFill/>
                </a:ln>
                <a:solidFill>
                  <a:srgbClr val="C00000"/>
                </a:solidFill>
                <a:effectLst/>
              </a:rPr>
            </a:br>
            <a:r>
              <a:rPr kumimoji="0" lang="sv-SE" altLang="sv-SE" sz="1400" b="0" i="0" u="none" strike="noStrike" cap="none" normalizeH="0" baseline="0" dirty="0">
                <a:ln>
                  <a:noFill/>
                </a:ln>
                <a:solidFill>
                  <a:srgbClr val="C00000"/>
                </a:solidFill>
                <a:effectLst/>
              </a:rPr>
              <a:t>inte längre något syndoffer.</a:t>
            </a:r>
            <a:endParaRPr kumimoji="0" lang="sv-SE" altLang="sv-SE" sz="1400" b="0" i="0" u="none" strike="noStrike" cap="none" normalizeH="0" baseline="0" dirty="0">
              <a:ln>
                <a:noFill/>
              </a:ln>
              <a:solidFill>
                <a:schemeClr val="tx1"/>
              </a:solidFill>
              <a:effectLst/>
            </a:endParaRPr>
          </a:p>
        </p:txBody>
      </p:sp>
    </p:spTree>
    <p:custDataLst>
      <p:tags r:id="rId1"/>
    </p:custDataLst>
    <p:extLst>
      <p:ext uri="{BB962C8B-B14F-4D97-AF65-F5344CB8AC3E}">
        <p14:creationId xmlns:p14="http://schemas.microsoft.com/office/powerpoint/2010/main" val="252821815"/>
      </p:ext>
    </p:extLst>
  </p:cSld>
  <p:clrMapOvr>
    <a:masterClrMapping/>
  </p:clrMapOvr>
  <p:transition advTm="42062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fade">
                                      <p:cBhvr>
                                        <p:cTn id="20" dur="500"/>
                                        <p:tgtEl>
                                          <p:spTgt spid="5">
                                            <p:txEl>
                                              <p:pRg st="3" end="3"/>
                                            </p:tx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fade">
                                      <p:cBhvr>
                                        <p:cTn id="23" dur="500"/>
                                        <p:tgtEl>
                                          <p:spTgt spid="5">
                                            <p:txEl>
                                              <p:pRg st="4" end="4"/>
                                            </p:tx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fade">
                                      <p:cBhvr>
                                        <p:cTn id="26" dur="500"/>
                                        <p:tgtEl>
                                          <p:spTgt spid="5">
                                            <p:txEl>
                                              <p:pRg st="5" end="5"/>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xEl>
                                              <p:pRg st="6" end="6"/>
                                            </p:txEl>
                                          </p:spTgt>
                                        </p:tgtEl>
                                        <p:attrNameLst>
                                          <p:attrName>style.visibility</p:attrName>
                                        </p:attrNameLst>
                                      </p:cBhvr>
                                      <p:to>
                                        <p:strVal val="visible"/>
                                      </p:to>
                                    </p:set>
                                    <p:animEffect transition="in" filter="fade">
                                      <p:cBhvr>
                                        <p:cTn id="29" dur="500"/>
                                        <p:tgtEl>
                                          <p:spTgt spid="5">
                                            <p:txEl>
                                              <p:pRg st="6" end="6"/>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xEl>
                                              <p:pRg st="7" end="7"/>
                                            </p:txEl>
                                          </p:spTgt>
                                        </p:tgtEl>
                                        <p:attrNameLst>
                                          <p:attrName>style.visibility</p:attrName>
                                        </p:attrNameLst>
                                      </p:cBhvr>
                                      <p:to>
                                        <p:strVal val="visible"/>
                                      </p:to>
                                    </p:set>
                                    <p:animEffect transition="in" filter="fade">
                                      <p:cBhvr>
                                        <p:cTn id="32" dur="500"/>
                                        <p:tgtEl>
                                          <p:spTgt spid="5">
                                            <p:txEl>
                                              <p:pRg st="7" end="7"/>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
                                            <p:txEl>
                                              <p:pRg st="8" end="8"/>
                                            </p:txEl>
                                          </p:spTgt>
                                        </p:tgtEl>
                                        <p:attrNameLst>
                                          <p:attrName>style.visibility</p:attrName>
                                        </p:attrNameLst>
                                      </p:cBhvr>
                                      <p:to>
                                        <p:strVal val="visible"/>
                                      </p:to>
                                    </p:set>
                                    <p:animEffect transition="in" filter="fade">
                                      <p:cBhvr>
                                        <p:cTn id="35" dur="500"/>
                                        <p:tgtEl>
                                          <p:spTgt spid="5">
                                            <p:txEl>
                                              <p:pRg st="8" end="8"/>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
                                            <p:txEl>
                                              <p:pRg st="9" end="9"/>
                                            </p:txEl>
                                          </p:spTgt>
                                        </p:tgtEl>
                                        <p:attrNameLst>
                                          <p:attrName>style.visibility</p:attrName>
                                        </p:attrNameLst>
                                      </p:cBhvr>
                                      <p:to>
                                        <p:strVal val="visible"/>
                                      </p:to>
                                    </p:set>
                                    <p:animEffect transition="in" filter="fade">
                                      <p:cBhvr>
                                        <p:cTn id="40" dur="500"/>
                                        <p:tgtEl>
                                          <p:spTgt spid="5">
                                            <p:txEl>
                                              <p:pRg st="9" end="9"/>
                                            </p:txEl>
                                          </p:spTgt>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
                                            <p:txEl>
                                              <p:pRg st="10" end="10"/>
                                            </p:txEl>
                                          </p:spTgt>
                                        </p:tgtEl>
                                        <p:attrNameLst>
                                          <p:attrName>style.visibility</p:attrName>
                                        </p:attrNameLst>
                                      </p:cBhvr>
                                      <p:to>
                                        <p:strVal val="visible"/>
                                      </p:to>
                                    </p:set>
                                    <p:animEffect transition="in" filter="fade">
                                      <p:cBhvr>
                                        <p:cTn id="43" dur="500"/>
                                        <p:tgtEl>
                                          <p:spTgt spid="5">
                                            <p:txEl>
                                              <p:pRg st="10" end="10"/>
                                            </p:txEl>
                                          </p:spTgt>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
                                            <p:txEl>
                                              <p:pRg st="11" end="11"/>
                                            </p:txEl>
                                          </p:spTgt>
                                        </p:tgtEl>
                                        <p:attrNameLst>
                                          <p:attrName>style.visibility</p:attrName>
                                        </p:attrNameLst>
                                      </p:cBhvr>
                                      <p:to>
                                        <p:strVal val="visible"/>
                                      </p:to>
                                    </p:set>
                                    <p:animEffect transition="in" filter="fade">
                                      <p:cBhvr>
                                        <p:cTn id="46" dur="500"/>
                                        <p:tgtEl>
                                          <p:spTgt spid="5">
                                            <p:txEl>
                                              <p:pRg st="11" end="11"/>
                                            </p:txEl>
                                          </p:spTgt>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
                                            <p:txEl>
                                              <p:pRg st="12" end="12"/>
                                            </p:txEl>
                                          </p:spTgt>
                                        </p:tgtEl>
                                        <p:attrNameLst>
                                          <p:attrName>style.visibility</p:attrName>
                                        </p:attrNameLst>
                                      </p:cBhvr>
                                      <p:to>
                                        <p:strVal val="visible"/>
                                      </p:to>
                                    </p:set>
                                    <p:animEffect transition="in" filter="fade">
                                      <p:cBhvr>
                                        <p:cTn id="49" dur="500"/>
                                        <p:tgtEl>
                                          <p:spTgt spid="5">
                                            <p:txEl>
                                              <p:pRg st="12" end="12"/>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5">
                                            <p:txEl>
                                              <p:pRg st="13" end="13"/>
                                            </p:txEl>
                                          </p:spTgt>
                                        </p:tgtEl>
                                        <p:attrNameLst>
                                          <p:attrName>style.visibility</p:attrName>
                                        </p:attrNameLst>
                                      </p:cBhvr>
                                      <p:to>
                                        <p:strVal val="visible"/>
                                      </p:to>
                                    </p:set>
                                    <p:animEffect transition="in" filter="fade">
                                      <p:cBhvr>
                                        <p:cTn id="54" dur="500"/>
                                        <p:tgtEl>
                                          <p:spTgt spid="5">
                                            <p:txEl>
                                              <p:pRg st="13" end="13"/>
                                            </p:txEl>
                                          </p:spTgt>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
                                            <p:txEl>
                                              <p:pRg st="14" end="14"/>
                                            </p:txEl>
                                          </p:spTgt>
                                        </p:tgtEl>
                                        <p:attrNameLst>
                                          <p:attrName>style.visibility</p:attrName>
                                        </p:attrNameLst>
                                      </p:cBhvr>
                                      <p:to>
                                        <p:strVal val="visible"/>
                                      </p:to>
                                    </p:set>
                                    <p:animEffect transition="in" filter="fade">
                                      <p:cBhvr>
                                        <p:cTn id="57" dur="500"/>
                                        <p:tgtEl>
                                          <p:spTgt spid="5">
                                            <p:txEl>
                                              <p:pRg st="14" end="14"/>
                                            </p:txEl>
                                          </p:spTgt>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
                                            <p:txEl>
                                              <p:pRg st="15" end="15"/>
                                            </p:txEl>
                                          </p:spTgt>
                                        </p:tgtEl>
                                        <p:attrNameLst>
                                          <p:attrName>style.visibility</p:attrName>
                                        </p:attrNameLst>
                                      </p:cBhvr>
                                      <p:to>
                                        <p:strVal val="visible"/>
                                      </p:to>
                                    </p:set>
                                    <p:animEffect transition="in" filter="fade">
                                      <p:cBhvr>
                                        <p:cTn id="60" dur="500"/>
                                        <p:tgtEl>
                                          <p:spTgt spid="5">
                                            <p:txEl>
                                              <p:pRg st="15" end="15"/>
                                            </p:txEl>
                                          </p:spTgt>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
                                            <p:txEl>
                                              <p:pRg st="16" end="16"/>
                                            </p:txEl>
                                          </p:spTgt>
                                        </p:tgtEl>
                                        <p:attrNameLst>
                                          <p:attrName>style.visibility</p:attrName>
                                        </p:attrNameLst>
                                      </p:cBhvr>
                                      <p:to>
                                        <p:strVal val="visible"/>
                                      </p:to>
                                    </p:set>
                                    <p:animEffect transition="in" filter="fade">
                                      <p:cBhvr>
                                        <p:cTn id="63" dur="500"/>
                                        <p:tgtEl>
                                          <p:spTgt spid="5">
                                            <p:txEl>
                                              <p:pRg st="16" end="16"/>
                                            </p:txEl>
                                          </p:spTgt>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
                                            <p:txEl>
                                              <p:pRg st="17" end="17"/>
                                            </p:txEl>
                                          </p:spTgt>
                                        </p:tgtEl>
                                        <p:attrNameLst>
                                          <p:attrName>style.visibility</p:attrName>
                                        </p:attrNameLst>
                                      </p:cBhvr>
                                      <p:to>
                                        <p:strVal val="visible"/>
                                      </p:to>
                                    </p:set>
                                    <p:animEffect transition="in" filter="fade">
                                      <p:cBhvr>
                                        <p:cTn id="66" dur="500"/>
                                        <p:tgtEl>
                                          <p:spTgt spid="5">
                                            <p:txEl>
                                              <p:pRg st="17" end="17"/>
                                            </p:txEl>
                                          </p:spTgt>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xEl>
                                              <p:pRg st="18" end="18"/>
                                            </p:txEl>
                                          </p:spTgt>
                                        </p:tgtEl>
                                        <p:attrNameLst>
                                          <p:attrName>style.visibility</p:attrName>
                                        </p:attrNameLst>
                                      </p:cBhvr>
                                      <p:to>
                                        <p:strVal val="visible"/>
                                      </p:to>
                                    </p:set>
                                    <p:animEffect transition="in" filter="fade">
                                      <p:cBhvr>
                                        <p:cTn id="69" dur="500"/>
                                        <p:tgtEl>
                                          <p:spTgt spid="5">
                                            <p:txEl>
                                              <p:pRg st="18" end="18"/>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5">
                                            <p:txEl>
                                              <p:pRg st="19" end="19"/>
                                            </p:txEl>
                                          </p:spTgt>
                                        </p:tgtEl>
                                        <p:attrNameLst>
                                          <p:attrName>style.visibility</p:attrName>
                                        </p:attrNameLst>
                                      </p:cBhvr>
                                      <p:to>
                                        <p:strVal val="visible"/>
                                      </p:to>
                                    </p:set>
                                    <p:animEffect transition="in" filter="fade">
                                      <p:cBhvr>
                                        <p:cTn id="74" dur="500"/>
                                        <p:tgtEl>
                                          <p:spTgt spid="5">
                                            <p:txEl>
                                              <p:pRg st="19" end="1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3218" x="4648200" y="939800"/>
          <p14:tracePt t="3225" x="4641850" y="927100"/>
          <p14:tracePt t="3236" x="4629150" y="908050"/>
          <p14:tracePt t="3253" x="4578350" y="863600"/>
          <p14:tracePt t="3270" x="4489450" y="825500"/>
          <p14:tracePt t="3286" x="4470400" y="819150"/>
          <p14:tracePt t="3302" x="4413250" y="806450"/>
          <p14:tracePt t="3305" x="4387850" y="800100"/>
          <p14:tracePt t="3319" x="4362450" y="793750"/>
          <p14:tracePt t="3335" x="4311650" y="787400"/>
          <p14:tracePt t="3352" x="4260850" y="781050"/>
          <p14:tracePt t="3353" x="4222750" y="774700"/>
          <p14:tracePt t="3368" x="4203700" y="774700"/>
          <p14:tracePt t="3385" x="4057650" y="749300"/>
          <p14:tracePt t="3403" x="3943350" y="723900"/>
          <p14:tracePt t="3419" x="3848100" y="704850"/>
          <p14:tracePt t="3435" x="3765550" y="679450"/>
          <p14:tracePt t="3451" x="3721100" y="654050"/>
          <p14:tracePt t="3469" x="3670300" y="615950"/>
          <p14:tracePt t="3485" x="3638550" y="590550"/>
          <p14:tracePt t="3503" x="3619500" y="565150"/>
          <p14:tracePt t="3519" x="3606800" y="539750"/>
          <p14:tracePt t="3534" x="3594100" y="488950"/>
          <p14:tracePt t="3551" x="3619500" y="412750"/>
          <p14:tracePt t="3569" x="3651250" y="381000"/>
          <p14:tracePt t="3586" x="3746500" y="298450"/>
          <p14:tracePt t="3604" x="3810000" y="260350"/>
          <p14:tracePt t="3619" x="3848100" y="234950"/>
          <p14:tracePt t="3635" x="3879850" y="215900"/>
          <p14:tracePt t="3652" x="3911600" y="177800"/>
          <p14:tracePt t="3669" x="3937000" y="152400"/>
          <p14:tracePt t="3686" x="3956050" y="120650"/>
          <p14:tracePt t="3702" x="3968750" y="88900"/>
          <p14:tracePt t="3721" x="3975100" y="57150"/>
          <p14:tracePt t="3738" x="3968750" y="25400"/>
          <p14:tracePt t="3752" x="3962400" y="19050"/>
          <p14:tracePt t="3769" x="3949700" y="6350"/>
          <p14:tracePt t="3770" x="3943350" y="0"/>
          <p14:tracePt t="3837" x="3752850" y="0"/>
          <p14:tracePt t="3844" x="3721100" y="6350"/>
          <p14:tracePt t="3851" x="3657600" y="25400"/>
          <p14:tracePt t="3868" x="3606800" y="44450"/>
          <p14:tracePt t="3884" x="3543300" y="69850"/>
          <p14:tracePt t="3903" x="3511550" y="95250"/>
          <p14:tracePt t="3918" x="3498850" y="114300"/>
          <p14:tracePt t="3935" x="3492500" y="152400"/>
          <p14:tracePt t="3951" x="3486150" y="190500"/>
          <p14:tracePt t="3968" x="3486150" y="247650"/>
          <p14:tracePt t="3986" x="3492500" y="285750"/>
          <p14:tracePt t="4005" x="3505200" y="342900"/>
          <p14:tracePt t="4020" x="3524250" y="355600"/>
          <p14:tracePt t="4036" x="3562350" y="361950"/>
          <p14:tracePt t="4054" x="3594100" y="361950"/>
          <p14:tracePt t="4071" x="3632200" y="361950"/>
          <p14:tracePt t="4086" x="3676650" y="361950"/>
          <p14:tracePt t="4102" x="3702050" y="355600"/>
          <p14:tracePt t="4118" x="3721100" y="355600"/>
          <p14:tracePt t="4136" x="3733800" y="355600"/>
          <p14:tracePt t="4152" x="3740150" y="342900"/>
          <p14:tracePt t="4168" x="3759200" y="330200"/>
          <p14:tracePt t="4185" x="3771900" y="292100"/>
          <p14:tracePt t="4202" x="3790950" y="222250"/>
          <p14:tracePt t="4218" x="3778250" y="171450"/>
          <p14:tracePt t="4235" x="3733800" y="114300"/>
          <p14:tracePt t="4252" x="3702050" y="82550"/>
          <p14:tracePt t="4270" x="3625850" y="44450"/>
          <p14:tracePt t="4287" x="3594100" y="38100"/>
          <p14:tracePt t="4303" x="3568700" y="31750"/>
          <p14:tracePt t="4319" x="3543300" y="31750"/>
          <p14:tracePt t="4336" x="3517900" y="31750"/>
          <p14:tracePt t="4352" x="3492500" y="50800"/>
          <p14:tracePt t="4368" x="3467100" y="69850"/>
          <p14:tracePt t="4385" x="3441700" y="95250"/>
          <p14:tracePt t="4402" x="3429000" y="114300"/>
          <p14:tracePt t="4418" x="3422650" y="127000"/>
          <p14:tracePt t="4435" x="3409950" y="139700"/>
          <p14:tracePt t="4452" x="3403600" y="158750"/>
          <p14:tracePt t="4470" x="3403600" y="184150"/>
          <p14:tracePt t="4487" x="3397250" y="209550"/>
          <p14:tracePt t="4503" x="3397250" y="228600"/>
          <p14:tracePt t="4505" x="3390900" y="254000"/>
          <p14:tracePt t="4519" x="3390900" y="260350"/>
          <p14:tracePt t="4519" x="3384550" y="279400"/>
          <p14:tracePt t="4536" x="3378200" y="298450"/>
          <p14:tracePt t="4552" x="3378200" y="311150"/>
          <p14:tracePt t="4570" x="3378200" y="317500"/>
          <p14:tracePt t="5289" x="3378200" y="323850"/>
          <p14:tracePt t="5306" x="3378200" y="330200"/>
          <p14:tracePt t="5321" x="3384550" y="336550"/>
          <p14:tracePt t="5337" x="3397250" y="342900"/>
          <p14:tracePt t="5354" x="3422650" y="355600"/>
          <p14:tracePt t="5371" x="3460750" y="374650"/>
          <p14:tracePt t="5387" x="3505200" y="400050"/>
          <p14:tracePt t="5404" x="3536950" y="419100"/>
          <p14:tracePt t="5421" x="3562350" y="444500"/>
          <p14:tracePt t="5437" x="3575050" y="476250"/>
          <p14:tracePt t="5439" x="3581400" y="488950"/>
          <p14:tracePt t="5454" x="3581400" y="520700"/>
          <p14:tracePt t="5473" x="3581400" y="546100"/>
          <p14:tracePt t="5487" x="3587750" y="571500"/>
          <p14:tracePt t="5504" x="3600450" y="596900"/>
          <p14:tracePt t="5520" x="3625850" y="628650"/>
          <p14:tracePt t="5536" x="3638550" y="660400"/>
          <p14:tracePt t="5554" x="3644900" y="679450"/>
          <p14:tracePt t="5570" x="3644900" y="704850"/>
          <p14:tracePt t="5586" x="3644900" y="730250"/>
          <p14:tracePt t="5604" x="3644900" y="755650"/>
          <p14:tracePt t="5621" x="3638550" y="781050"/>
          <p14:tracePt t="5637" x="3632200" y="806450"/>
          <p14:tracePt t="5654" x="3625850" y="831850"/>
          <p14:tracePt t="5671" x="3625850" y="850900"/>
          <p14:tracePt t="5688" x="3619500" y="869950"/>
          <p14:tracePt t="5689" x="3606800" y="882650"/>
          <p14:tracePt t="5704" x="3600450" y="889000"/>
          <p14:tracePt t="5721" x="3549650" y="927100"/>
          <p14:tracePt t="5738" x="3498850" y="965200"/>
          <p14:tracePt t="5754" x="3460750" y="996950"/>
          <p14:tracePt t="5771" x="3390900" y="1041400"/>
          <p14:tracePt t="5788" x="3346450" y="1066800"/>
          <p14:tracePt t="5804" x="3340100" y="1066800"/>
          <p14:tracePt t="5821" x="3340100" y="1073150"/>
          <p14:tracePt t="5854" x="3333750" y="1079500"/>
          <p14:tracePt t="5887" x="3333750" y="1085850"/>
          <p14:tracePt t="5927" x="3327400" y="1092200"/>
          <p14:tracePt t="5943" x="3321050" y="1104900"/>
          <p14:tracePt t="5954" x="3308350" y="1117600"/>
          <p14:tracePt t="5971" x="3289300" y="1136650"/>
          <p14:tracePt t="5987" x="3276600" y="1149350"/>
          <p14:tracePt t="6004" x="3251200" y="1162050"/>
          <p14:tracePt t="6021" x="3232150" y="1168400"/>
          <p14:tracePt t="6038" x="3181350" y="1174750"/>
          <p14:tracePt t="6055" x="3124200" y="1174750"/>
          <p14:tracePt t="6073" x="3073400" y="1174750"/>
          <p14:tracePt t="6087" x="3009900" y="1162050"/>
          <p14:tracePt t="6105" x="2978150" y="1155700"/>
          <p14:tracePt t="6121" x="2971800" y="1155700"/>
          <p14:tracePt t="6154" x="2965450" y="1155700"/>
          <p14:tracePt t="6187" x="2959100" y="1155700"/>
          <p14:tracePt t="6260" x="2959100" y="1162050"/>
          <p14:tracePt t="6272" x="2952750" y="1168400"/>
          <p14:tracePt t="6288" x="2946400" y="1168400"/>
          <p14:tracePt t="6305" x="2940050" y="1174750"/>
          <p14:tracePt t="6321" x="2933700" y="1174750"/>
          <p14:tracePt t="6355" x="2933700" y="1181100"/>
          <p14:tracePt t="6371" x="2927350" y="1181100"/>
          <p14:tracePt t="6391" x="2914650" y="1193800"/>
          <p14:tracePt t="6406" x="2895600" y="1200150"/>
          <p14:tracePt t="6421" x="2851150" y="1200150"/>
          <p14:tracePt t="6438" x="2755900" y="1193800"/>
          <p14:tracePt t="6454" x="2673350" y="1174750"/>
          <p14:tracePt t="6470" x="2616200" y="1155700"/>
          <p14:tracePt t="6487" x="2571750" y="1143000"/>
          <p14:tracePt t="6503" x="2552700" y="1130300"/>
          <p14:tracePt t="6520" x="2546350" y="1130300"/>
          <p14:tracePt t="6554" x="2540000" y="1130300"/>
          <p14:tracePt t="6571" x="2527300" y="1130300"/>
          <p14:tracePt t="6633" x="2520950" y="1130300"/>
          <p14:tracePt t="6645" x="2514600" y="1130300"/>
          <p14:tracePt t="6670" x="2495550" y="1136650"/>
          <p14:tracePt t="6688" x="2432050" y="1143000"/>
          <p14:tracePt t="6705" x="2387600" y="1149350"/>
          <p14:tracePt t="6721" x="2324100" y="1149350"/>
          <p14:tracePt t="6738" x="2305050" y="1149350"/>
          <p14:tracePt t="6753" x="2286000" y="1162050"/>
          <p14:tracePt t="6770" x="2279650" y="1162050"/>
          <p14:tracePt t="6787" x="2273300" y="1168400"/>
          <p14:tracePt t="6804" x="2273300" y="1174750"/>
          <p14:tracePt t="6919" x="2273300" y="1181100"/>
          <p14:tracePt t="6933" x="2273300" y="1200150"/>
          <p14:tracePt t="6955" x="2273300" y="1206500"/>
          <p14:tracePt t="6972" x="2286000" y="1238250"/>
          <p14:tracePt t="6987" x="2292350" y="1257300"/>
          <p14:tracePt t="7004" x="2311400" y="1282700"/>
          <p14:tracePt t="7022" x="2324100" y="1346200"/>
          <p14:tracePt t="7038" x="2292350" y="1441450"/>
          <p14:tracePt t="7055" x="2209800" y="1555750"/>
          <p14:tracePt t="7071" x="2038350" y="1739900"/>
          <p14:tracePt t="7087" x="1860550" y="1936750"/>
          <p14:tracePt t="7104" x="1644650" y="2114550"/>
          <p14:tracePt t="7121" x="1479550" y="2139950"/>
          <p14:tracePt t="7137" x="1416050" y="2044700"/>
          <p14:tracePt t="7154" x="1397000" y="1797050"/>
          <p14:tracePt t="7171" x="1479550" y="1549400"/>
          <p14:tracePt t="7192" x="1784350" y="1200150"/>
          <p14:tracePt t="7207" x="2019300" y="1047750"/>
          <p14:tracePt t="7223" x="2184400" y="946150"/>
          <p14:tracePt t="7239" x="2235200" y="914400"/>
          <p14:tracePt t="7255" x="2260600" y="901700"/>
          <p14:tracePt t="7272" x="2247900" y="939800"/>
          <p14:tracePt t="7289" x="2203450" y="1028700"/>
          <p14:tracePt t="7307" x="2171700" y="1104900"/>
          <p14:tracePt t="7322" x="2152650" y="1181100"/>
          <p14:tracePt t="7339" x="2152650" y="1257300"/>
          <p14:tracePt t="7355" x="2178050" y="1314450"/>
          <p14:tracePt t="7372" x="2203450" y="1358900"/>
          <p14:tracePt t="7388" x="2222500" y="1377950"/>
          <p14:tracePt t="7406" x="2235200" y="1409700"/>
          <p14:tracePt t="7422" x="2247900" y="1454150"/>
          <p14:tracePt t="7439" x="2247900" y="1485900"/>
          <p14:tracePt t="7441" x="2247900" y="1504950"/>
          <p14:tracePt t="7454" x="2247900" y="1517650"/>
          <p14:tracePt t="7455" x="2247900" y="1530350"/>
          <p14:tracePt t="7473" x="2235200" y="1549400"/>
          <p14:tracePt t="7489" x="2222500" y="1587500"/>
          <p14:tracePt t="7506" x="2216150" y="1619250"/>
          <p14:tracePt t="7522" x="2203450" y="1651000"/>
          <p14:tracePt t="7539" x="2190750" y="1695450"/>
          <p14:tracePt t="7556" x="2184400" y="1733550"/>
          <p14:tracePt t="7572" x="2178050" y="1765300"/>
          <p14:tracePt t="7589" x="2178050" y="1790700"/>
          <p14:tracePt t="7606" x="2178050" y="1809750"/>
          <p14:tracePt t="7622" x="2178050" y="1828800"/>
          <p14:tracePt t="7639" x="2178050" y="1854200"/>
          <p14:tracePt t="7656" x="2171700" y="1873250"/>
          <p14:tracePt t="7672" x="2171700" y="1892300"/>
          <p14:tracePt t="7689" x="2171700" y="1917700"/>
          <p14:tracePt t="7706" x="2171700" y="1987550"/>
          <p14:tracePt t="7723" x="2197100" y="2051050"/>
          <p14:tracePt t="7739" x="2203450" y="2082800"/>
          <p14:tracePt t="7756" x="2209800" y="2114550"/>
          <p14:tracePt t="7772" x="2216150" y="2127250"/>
          <p14:tracePt t="7788" x="2216150" y="2146300"/>
          <p14:tracePt t="7823" x="2209800" y="2146300"/>
          <p14:tracePt t="7839" x="2209800" y="2152650"/>
          <p14:tracePt t="7856" x="2203450" y="2152650"/>
          <p14:tracePt t="7873" x="2197100" y="2152650"/>
          <p14:tracePt t="7891" x="2190750" y="2159000"/>
          <p14:tracePt t="7906" x="2178050" y="2159000"/>
          <p14:tracePt t="7925" x="2165350" y="2159000"/>
          <p14:tracePt t="7956" x="2152650" y="2165350"/>
          <p14:tracePt t="7973" x="2127250" y="2171700"/>
          <p14:tracePt t="7990" x="2082800" y="2184400"/>
          <p14:tracePt t="8007" x="2025650" y="2197100"/>
          <p14:tracePt t="8009" x="1993900" y="2203450"/>
          <p14:tracePt t="8022" x="1968500" y="2209800"/>
          <p14:tracePt t="8025" x="1943100" y="2216150"/>
          <p14:tracePt t="8039" x="1924050" y="2216150"/>
          <p14:tracePt t="8041" x="1905000" y="2216150"/>
          <p14:tracePt t="8056" x="1873250" y="2216150"/>
          <p14:tracePt t="8073" x="1854200" y="2216150"/>
          <p14:tracePt t="8090" x="1841500" y="2209800"/>
          <p14:tracePt t="8106" x="1835150" y="2209800"/>
          <p14:tracePt t="8123" x="1828800" y="2209800"/>
          <p14:tracePt t="8225" x="1828800" y="2203450"/>
          <p14:tracePt t="8233" x="1828800" y="2197100"/>
          <p14:tracePt t="8262" x="1828800" y="2190750"/>
          <p14:tracePt t="8273" x="1828800" y="2184400"/>
          <p14:tracePt t="8306" x="1828800" y="2178050"/>
          <p14:tracePt t="8323" x="1835150" y="2178050"/>
          <p14:tracePt t="8340" x="1841500" y="2171700"/>
          <p14:tracePt t="8358" x="1854200" y="2159000"/>
          <p14:tracePt t="8373" x="1854200" y="2152650"/>
          <p14:tracePt t="8389" x="1854200" y="2146300"/>
          <p14:tracePt t="8405" x="1860550" y="2133600"/>
          <p14:tracePt t="8423" x="1860550" y="2127250"/>
          <p14:tracePt t="8440" x="1860550" y="2108200"/>
          <p14:tracePt t="8457" x="1860550" y="2101850"/>
          <p14:tracePt t="8478" x="1860550" y="2082800"/>
          <p14:tracePt t="8490" x="1860550" y="2070100"/>
          <p14:tracePt t="8506" x="1847850" y="2044700"/>
          <p14:tracePt t="8522" x="1835150" y="2032000"/>
          <p14:tracePt t="8539" x="1816100" y="2000250"/>
          <p14:tracePt t="8556" x="1778000" y="1955800"/>
          <p14:tracePt t="8572" x="1758950" y="1930400"/>
          <p14:tracePt t="8589" x="1720850" y="1892300"/>
          <p14:tracePt t="8605" x="1695450" y="1854200"/>
          <p14:tracePt t="8622" x="1682750" y="1828800"/>
          <p14:tracePt t="8640" x="1651000" y="1784350"/>
          <p14:tracePt t="8655" x="1625600" y="1746250"/>
          <p14:tracePt t="8675" x="1619250" y="1720850"/>
          <p14:tracePt t="8690" x="1612900" y="1720850"/>
          <p14:tracePt t="8707" x="1606550" y="1720850"/>
          <p14:tracePt t="8723" x="1600200" y="1720850"/>
          <p14:tracePt t="8740" x="1593850" y="1758950"/>
          <p14:tracePt t="8757" x="1631950" y="1822450"/>
          <p14:tracePt t="8773" x="1695450" y="1905000"/>
          <p14:tracePt t="8791" x="1752600" y="1962150"/>
          <p14:tracePt t="8805" x="1797050" y="2000250"/>
          <p14:tracePt t="8822" x="1828800" y="2025650"/>
          <p14:tracePt t="8839" x="1866900" y="2038350"/>
          <p14:tracePt t="8855" x="1892300" y="2044700"/>
          <p14:tracePt t="8872" x="1917700" y="2044700"/>
          <p14:tracePt t="8889" x="1955800" y="2038350"/>
          <p14:tracePt t="8905" x="2019300" y="2012950"/>
          <p14:tracePt t="8923" x="2089150" y="1981200"/>
          <p14:tracePt t="8939" x="2178050" y="1936750"/>
          <p14:tracePt t="8955" x="2254250" y="1885950"/>
          <p14:tracePt t="8972" x="2393950" y="1778000"/>
          <p14:tracePt t="8989" x="2489200" y="1689100"/>
          <p14:tracePt t="9005" x="2552700" y="1625600"/>
          <p14:tracePt t="9024" x="2597150" y="1517650"/>
          <p14:tracePt t="9040" x="2635250" y="1409700"/>
          <p14:tracePt t="9056" x="2673350" y="1257300"/>
          <p14:tracePt t="9072" x="2686050" y="1143000"/>
          <p14:tracePt t="9089" x="2692400" y="1009650"/>
          <p14:tracePt t="9106" x="2667000" y="908050"/>
          <p14:tracePt t="9124" x="2603500" y="781050"/>
          <p14:tracePt t="9144" x="2520950" y="723900"/>
          <p14:tracePt t="9160" x="2438400" y="692150"/>
          <p14:tracePt t="9173" x="2324100" y="666750"/>
          <p14:tracePt t="9189" x="2279650" y="654050"/>
          <p14:tracePt t="9190" x="2235200" y="647700"/>
          <p14:tracePt t="9206" x="2127250" y="635000"/>
          <p14:tracePt t="9222" x="2032000" y="622300"/>
          <p14:tracePt t="9239" x="1943100" y="622300"/>
          <p14:tracePt t="9256" x="1879600" y="628650"/>
          <p14:tracePt t="9272" x="1828800" y="654050"/>
          <p14:tracePt t="9289" x="1784350" y="698500"/>
          <p14:tracePt t="9307" x="1746250" y="742950"/>
          <p14:tracePt t="9322" x="1714500" y="793750"/>
          <p14:tracePt t="9340" x="1682750" y="825500"/>
          <p14:tracePt t="9357" x="1644650" y="876300"/>
          <p14:tracePt t="9375" x="1562100" y="939800"/>
          <p14:tracePt t="9389" x="1460500" y="984250"/>
          <p14:tracePt t="9406" x="1384300" y="1016000"/>
          <p14:tracePt t="9422" x="1295400" y="1047750"/>
          <p14:tracePt t="9439" x="1250950" y="1073150"/>
          <p14:tracePt t="9456" x="1219200" y="1111250"/>
          <p14:tracePt t="9473" x="1187450" y="1181100"/>
          <p14:tracePt t="9489" x="1162050" y="1327150"/>
          <p14:tracePt t="9506" x="1136650" y="1473200"/>
          <p14:tracePt t="9524" x="1123950" y="1612900"/>
          <p14:tracePt t="9540" x="1123950" y="1733550"/>
          <p14:tracePt t="9557" x="1149350" y="1854200"/>
          <p14:tracePt t="9575" x="1181100" y="1905000"/>
          <p14:tracePt t="9593" x="1206500" y="1949450"/>
          <p14:tracePt t="9608" x="1225550" y="1974850"/>
          <p14:tracePt t="9609" x="1244600" y="1987550"/>
          <p14:tracePt t="9624" x="1257300" y="2006600"/>
          <p14:tracePt t="9641" x="1289050" y="2038350"/>
          <p14:tracePt t="9658" x="1320800" y="2063750"/>
          <p14:tracePt t="9674" x="1377950" y="2108200"/>
          <p14:tracePt t="9690" x="1447800" y="2152650"/>
          <p14:tracePt t="9706" x="1517650" y="2190750"/>
          <p14:tracePt t="9723" x="1574800" y="2203450"/>
          <p14:tracePt t="9740" x="1612900" y="2209800"/>
          <p14:tracePt t="9756" x="1657350" y="2203450"/>
          <p14:tracePt t="9776" x="1708150" y="2190750"/>
          <p14:tracePt t="9791" x="1758950" y="2178050"/>
          <p14:tracePt t="9807" x="1797050" y="2171700"/>
          <p14:tracePt t="9824" x="1803400" y="2171700"/>
          <p14:tracePt t="9841" x="1816100" y="2171700"/>
          <p14:tracePt t="9858" x="1835150" y="2171700"/>
          <p14:tracePt t="9875" x="1854200" y="2171700"/>
          <p14:tracePt t="9891" x="1892300" y="2171700"/>
          <p14:tracePt t="9907" x="1924050" y="2171700"/>
          <p14:tracePt t="9924" x="1974850" y="2171700"/>
          <p14:tracePt t="9941" x="2000250" y="2171700"/>
          <p14:tracePt t="9958" x="2019300" y="2165350"/>
          <p14:tracePt t="9974" x="2025650" y="2165350"/>
          <p14:tracePt t="10154" x="2032000" y="2165350"/>
          <p14:tracePt t="10170" x="2038350" y="2165350"/>
          <p14:tracePt t="10200" x="2044700" y="2171700"/>
          <p14:tracePt t="10217" x="2051050" y="2171700"/>
          <p14:tracePt t="10247" x="2057400" y="2171700"/>
          <p14:tracePt t="10274" x="2063750" y="2165350"/>
          <p14:tracePt t="10291" x="2070100" y="2159000"/>
          <p14:tracePt t="10308" x="2076450" y="2146300"/>
          <p14:tracePt t="10324" x="2076450" y="2139950"/>
          <p14:tracePt t="10341" x="2076450" y="2133600"/>
          <p14:tracePt t="10358" x="2070100" y="2127250"/>
          <p14:tracePt t="10375" x="2057400" y="2127250"/>
          <p14:tracePt t="10392" x="2051050" y="2127250"/>
          <p14:tracePt t="10408" x="2044700" y="2127250"/>
          <p14:tracePt t="10427" x="2019300" y="2127250"/>
          <p14:tracePt t="10441" x="1974850" y="2108200"/>
          <p14:tracePt t="10458" x="1943100" y="2082800"/>
          <p14:tracePt t="10475" x="1911350" y="2044700"/>
          <p14:tracePt t="10491" x="1860550" y="1987550"/>
          <p14:tracePt t="10508" x="1822450" y="1936750"/>
          <p14:tracePt t="10526" x="1758950" y="1847850"/>
          <p14:tracePt t="10528" x="1714500" y="1790700"/>
          <p14:tracePt t="10543" x="1638300" y="1701800"/>
          <p14:tracePt t="10558" x="1587500" y="1631950"/>
          <p14:tracePt t="10575" x="1479550" y="1409700"/>
          <p14:tracePt t="10592" x="1441450" y="1327150"/>
          <p14:tracePt t="10608" x="1346200" y="1162050"/>
          <p14:tracePt t="10625" x="1200150" y="990600"/>
          <p14:tracePt t="10641" x="1143000" y="946150"/>
          <p14:tracePt t="10658" x="1098550" y="901700"/>
          <p14:tracePt t="10675" x="1073150" y="889000"/>
          <p14:tracePt t="10691" x="1060450" y="889000"/>
          <p14:tracePt t="10708" x="1016000" y="933450"/>
          <p14:tracePt t="10725" x="958850" y="1022350"/>
          <p14:tracePt t="10742" x="863600" y="1187450"/>
          <p14:tracePt t="10759" x="793750" y="1314450"/>
          <p14:tracePt t="10776" x="717550" y="1460500"/>
          <p14:tracePt t="10792" x="692150" y="1530350"/>
          <p14:tracePt t="10809" x="698500" y="1587500"/>
          <p14:tracePt t="10825" x="742950" y="1689100"/>
          <p14:tracePt t="10841" x="806450" y="1822450"/>
          <p14:tracePt t="10857" x="908050" y="2044700"/>
          <p14:tracePt t="10874" x="1035050" y="2247900"/>
          <p14:tracePt t="10890" x="1149350" y="2368550"/>
          <p14:tracePt t="10907" x="1314450" y="2482850"/>
          <p14:tracePt t="10924" x="1485900" y="2520950"/>
          <p14:tracePt t="10940" x="1651000" y="2514600"/>
          <p14:tracePt t="10957" x="1828800" y="2482850"/>
          <p14:tracePt t="10974" x="2032000" y="2406650"/>
          <p14:tracePt t="10990" x="2152650" y="2311400"/>
          <p14:tracePt t="11007" x="2235200" y="2133600"/>
          <p14:tracePt t="11024" x="2266950" y="1911350"/>
          <p14:tracePt t="11041" x="2203450" y="1498600"/>
          <p14:tracePt t="11058" x="2063750" y="1187450"/>
          <p14:tracePt t="11076" x="1885950" y="901700"/>
          <p14:tracePt t="11092" x="1714500" y="660400"/>
          <p14:tracePt t="11108" x="1536700" y="508000"/>
          <p14:tracePt t="11124" x="1346200" y="444500"/>
          <p14:tracePt t="11141" x="1149350" y="450850"/>
          <p14:tracePt t="11161" x="939800" y="533400"/>
          <p14:tracePt t="11174" x="730250" y="673100"/>
          <p14:tracePt t="11191" x="533400" y="831850"/>
          <p14:tracePt t="11207" x="368300" y="1003300"/>
          <p14:tracePt t="11224" x="298450" y="1130300"/>
          <p14:tracePt t="11241" x="292100" y="1250950"/>
          <p14:tracePt t="11257" x="330200" y="1397000"/>
          <p14:tracePt t="11274" x="412750" y="1524000"/>
          <p14:tracePt t="11291" x="527050" y="1651000"/>
          <p14:tracePt t="11309" x="717550" y="1784350"/>
          <p14:tracePt t="11324" x="863600" y="1822450"/>
          <p14:tracePt t="11341" x="977900" y="1822450"/>
          <p14:tracePt t="11357" x="1117600" y="1822450"/>
          <p14:tracePt t="11374" x="1231900" y="1803400"/>
          <p14:tracePt t="11392" x="1327150" y="1778000"/>
          <p14:tracePt t="11408" x="1416050" y="1765300"/>
          <p14:tracePt t="11425" x="1466850" y="1765300"/>
          <p14:tracePt t="11441" x="1479550" y="1765300"/>
          <p14:tracePt t="11458" x="1473200" y="1771650"/>
          <p14:tracePt t="11474" x="1454150" y="1778000"/>
          <p14:tracePt t="11491" x="1403350" y="1778000"/>
          <p14:tracePt t="11508" x="1346200" y="1771650"/>
          <p14:tracePt t="11526" x="1289050" y="1752600"/>
          <p14:tracePt t="11541" x="1250950" y="1733550"/>
          <p14:tracePt t="11559" x="1212850" y="1682750"/>
          <p14:tracePt t="11574" x="1212850" y="1657350"/>
          <p14:tracePt t="11591" x="1212850" y="1619250"/>
          <p14:tracePt t="11608" x="1231900" y="1593850"/>
          <p14:tracePt t="11624" x="1263650" y="1549400"/>
          <p14:tracePt t="11641" x="1308100" y="1473200"/>
          <p14:tracePt t="11658" x="1365250" y="1390650"/>
          <p14:tracePt t="11674" x="1435100" y="1282700"/>
          <p14:tracePt t="11691" x="1479550" y="1219200"/>
          <p14:tracePt t="11708" x="1504950" y="1174750"/>
          <p14:tracePt t="11724" x="1511300" y="1143000"/>
          <p14:tracePt t="11741" x="1504950" y="1130300"/>
          <p14:tracePt t="11758" x="1485900" y="1130300"/>
          <p14:tracePt t="11775" x="1473200" y="1136650"/>
          <p14:tracePt t="11791" x="1454150" y="1143000"/>
          <p14:tracePt t="11808" x="1454150" y="1149350"/>
          <p14:tracePt t="11844" x="1460500" y="1143000"/>
          <p14:tracePt t="11858" x="1466850" y="1136650"/>
          <p14:tracePt t="11875" x="1485900" y="1130300"/>
          <p14:tracePt t="11891" x="1517650" y="1123950"/>
          <p14:tracePt t="11892" x="1530350" y="1123950"/>
          <p14:tracePt t="11908" x="1555750" y="1111250"/>
          <p14:tracePt t="11925" x="1593850" y="1054100"/>
          <p14:tracePt t="11943" x="1638300" y="990600"/>
          <p14:tracePt t="11960" x="1663700" y="920750"/>
          <p14:tracePt t="11975" x="1676400" y="876300"/>
          <p14:tracePt t="11991" x="1682750" y="857250"/>
          <p14:tracePt t="12027" x="1682750" y="863600"/>
          <p14:tracePt t="12043" x="1682750" y="889000"/>
          <p14:tracePt t="12059" x="1676400" y="927100"/>
          <p14:tracePt t="12076" x="1670050" y="958850"/>
          <p14:tracePt t="12093" x="1663700" y="996950"/>
          <p14:tracePt t="12109" x="1663700" y="1028700"/>
          <p14:tracePt t="12125" x="1663700" y="1047750"/>
          <p14:tracePt t="12142" x="1670050" y="1047750"/>
          <p14:tracePt t="12161" x="1670050" y="1041400"/>
          <p14:tracePt t="12162" x="1676400" y="1028700"/>
          <p14:tracePt t="12175" x="1676400" y="1016000"/>
          <p14:tracePt t="12193" x="1676400" y="996950"/>
          <p14:tracePt t="12209" x="1676400" y="990600"/>
          <p14:tracePt t="12249" x="1676400" y="996950"/>
          <p14:tracePt t="12263" x="1670050" y="1016000"/>
          <p14:tracePt t="12276" x="1670050" y="1022350"/>
          <p14:tracePt t="12293" x="1663700" y="1041400"/>
          <p14:tracePt t="12309" x="1663700" y="1054100"/>
          <p14:tracePt t="12326" x="1663700" y="1060450"/>
          <p14:tracePt t="12365" x="1670050" y="1066800"/>
          <p14:tracePt t="12376" x="1676400" y="1066800"/>
          <p14:tracePt t="12393" x="1720850" y="1073150"/>
          <p14:tracePt t="12410" x="1790700" y="1073150"/>
          <p14:tracePt t="12426" x="1917700" y="1085850"/>
          <p14:tracePt t="12429" x="1955800" y="1092200"/>
          <p14:tracePt t="12443" x="1993900" y="1092200"/>
          <p14:tracePt t="12445" x="2032000" y="1092200"/>
          <p14:tracePt t="12460" x="2101850" y="1085850"/>
          <p14:tracePt t="12477" x="2127250" y="1066800"/>
          <p14:tracePt t="12493" x="2139950" y="1047750"/>
          <p14:tracePt t="12509" x="2139950" y="1028700"/>
          <p14:tracePt t="12526" x="2127250" y="1009650"/>
          <p14:tracePt t="12543" x="2089150" y="984250"/>
          <p14:tracePt t="12560" x="2051050" y="965200"/>
          <p14:tracePt t="12576" x="1987550" y="939800"/>
          <p14:tracePt t="12593" x="1930400" y="914400"/>
          <p14:tracePt t="12610" x="1854200" y="882650"/>
          <p14:tracePt t="12626" x="1778000" y="850900"/>
          <p14:tracePt t="12643" x="1682750" y="825500"/>
          <p14:tracePt t="12660" x="1619250" y="812800"/>
          <p14:tracePt t="12676" x="1568450" y="806450"/>
          <p14:tracePt t="12693" x="1498600" y="806450"/>
          <p14:tracePt t="12710" x="1416050" y="825500"/>
          <p14:tracePt t="12727" x="1397000" y="838200"/>
          <p14:tracePt t="12745" x="1384300" y="863600"/>
          <p14:tracePt t="12760" x="1384300" y="901700"/>
          <p14:tracePt t="12776" x="1416050" y="952500"/>
          <p14:tracePt t="12796" x="1473200" y="1003300"/>
          <p14:tracePt t="12813" x="1536700" y="1041400"/>
          <p14:tracePt t="12826" x="1612900" y="1066800"/>
          <p14:tracePt t="12843" x="1714500" y="1085850"/>
          <p14:tracePt t="12860" x="1822450" y="1085850"/>
          <p14:tracePt t="12877" x="1905000" y="1073150"/>
          <p14:tracePt t="12893" x="1974850" y="1060450"/>
          <p14:tracePt t="12910" x="2025650" y="1035050"/>
          <p14:tracePt t="12927" x="2051050" y="1009650"/>
          <p14:tracePt t="12944" x="2076450" y="984250"/>
          <p14:tracePt t="12960" x="2076450" y="971550"/>
          <p14:tracePt t="12976" x="2076450" y="965200"/>
          <p14:tracePt t="12992" x="2038350" y="952500"/>
          <p14:tracePt t="13010" x="1943100" y="946150"/>
          <p14:tracePt t="13027" x="1847850" y="946150"/>
          <p14:tracePt t="13043" x="1733550" y="952500"/>
          <p14:tracePt t="13061" x="1625600" y="958850"/>
          <p14:tracePt t="13077" x="1568450" y="958850"/>
          <p14:tracePt t="13094" x="1562100" y="958850"/>
          <p14:tracePt t="13110" x="1568450" y="958850"/>
          <p14:tracePt t="13127" x="1657350" y="958850"/>
          <p14:tracePt t="13147" x="1847850" y="965200"/>
          <p14:tracePt t="13160" x="1917700" y="965200"/>
          <p14:tracePt t="13177" x="2051050" y="971550"/>
          <p14:tracePt t="13194" x="2317750" y="1003300"/>
          <p14:tracePt t="13210" x="2457450" y="1016000"/>
          <p14:tracePt t="13227" x="2559050" y="1022350"/>
          <p14:tracePt t="13243" x="2647950" y="1009650"/>
          <p14:tracePt t="13260" x="2692400" y="977900"/>
          <p14:tracePt t="13277" x="2730500" y="952500"/>
          <p14:tracePt t="13293" x="2749550" y="933450"/>
          <p14:tracePt t="13310" x="2755900" y="927100"/>
          <p14:tracePt t="13453" x="2749550" y="920750"/>
          <p14:tracePt t="13459" x="2743200" y="920750"/>
          <p14:tracePt t="13476" x="2686050" y="908050"/>
          <p14:tracePt t="13493" x="2609850" y="901700"/>
          <p14:tracePt t="13509" x="2514600" y="901700"/>
          <p14:tracePt t="13528" x="2368550" y="901700"/>
          <p14:tracePt t="13544" x="2311400" y="908050"/>
          <p14:tracePt t="13561" x="2273300" y="920750"/>
          <p14:tracePt t="13579" x="2254250" y="933450"/>
          <p14:tracePt t="13594" x="2254250" y="939800"/>
          <p14:tracePt t="13611" x="2247900" y="946150"/>
          <p14:tracePt t="13627" x="2247900" y="965200"/>
          <p14:tracePt t="13644" x="2247900" y="996950"/>
          <p14:tracePt t="13659" x="2247900" y="1041400"/>
          <p14:tracePt t="13676" x="2254250" y="1104900"/>
          <p14:tracePt t="13694" x="2273300" y="1181100"/>
          <p14:tracePt t="13709" x="2298700" y="1250950"/>
          <p14:tracePt t="13726" x="2330450" y="1320800"/>
          <p14:tracePt t="13743" x="2330450" y="1371600"/>
          <p14:tracePt t="13759" x="2324100" y="1422400"/>
          <p14:tracePt t="13776" x="2305050" y="1454150"/>
          <p14:tracePt t="13794" x="2266950" y="1498600"/>
          <p14:tracePt t="13810" x="2260600" y="1517650"/>
          <p14:tracePt t="13826" x="2254250" y="1530350"/>
          <p14:tracePt t="13844" x="2254250" y="1543050"/>
          <p14:tracePt t="13861" x="2254250" y="1549400"/>
          <p14:tracePt t="13878" x="2254250" y="1562100"/>
          <p14:tracePt t="13894" x="2247900" y="1587500"/>
          <p14:tracePt t="13911" x="2241550" y="1631950"/>
          <p14:tracePt t="13928" x="2235200" y="1682750"/>
          <p14:tracePt t="13944" x="2222500" y="1720850"/>
          <p14:tracePt t="13961" x="2209800" y="1746250"/>
          <p14:tracePt t="13977" x="2209800" y="1758950"/>
          <p14:tracePt t="13994" x="2209800" y="1765300"/>
          <p14:tracePt t="14012" x="2203450" y="1778000"/>
          <p14:tracePt t="14028" x="2197100" y="1784350"/>
          <p14:tracePt t="14046" x="2165350" y="1822450"/>
          <p14:tracePt t="14061" x="2146300" y="1854200"/>
          <p14:tracePt t="14078" x="2120900" y="1898650"/>
          <p14:tracePt t="14094" x="2101850" y="1917700"/>
          <p14:tracePt t="14110" x="2089150" y="1917700"/>
          <p14:tracePt t="14165" x="2089150" y="1924050"/>
          <p14:tracePt t="14176" x="2089150" y="1930400"/>
          <p14:tracePt t="14197" x="2076450" y="1987550"/>
          <p14:tracePt t="14212" x="2070100" y="2019300"/>
          <p14:tracePt t="14228" x="2070100" y="2051050"/>
          <p14:tracePt t="14244" x="2063750" y="2063750"/>
          <p14:tracePt t="14262" x="2063750" y="2076450"/>
          <p14:tracePt t="14342" x="2063750" y="2082800"/>
          <p14:tracePt t="14366" x="2063750" y="2089150"/>
          <p14:tracePt t="14389" x="2063750" y="2095500"/>
          <p14:tracePt t="14429" x="2063750" y="2101850"/>
          <p14:tracePt t="14513" x="2063750" y="2108200"/>
          <p14:tracePt t="14535" x="2063750" y="2114550"/>
          <p14:tracePt t="14545" x="2057400" y="2120900"/>
          <p14:tracePt t="14561" x="2051050" y="2133600"/>
          <p14:tracePt t="14578" x="2044700" y="2139950"/>
          <p14:tracePt t="14808" x="2044700" y="2133600"/>
          <p14:tracePt t="14832" x="2044700" y="2127250"/>
          <p14:tracePt t="14845" x="2051050" y="2127250"/>
          <p14:tracePt t="14862" x="2051050" y="2114550"/>
          <p14:tracePt t="14879" x="2063750" y="2101850"/>
          <p14:tracePt t="14895" x="2070100" y="2095500"/>
          <p14:tracePt t="14912" x="2076450" y="2089150"/>
          <p14:tracePt t="14927" x="2089150" y="2076450"/>
          <p14:tracePt t="14945" x="2101850" y="2070100"/>
          <p14:tracePt t="14961" x="2108200" y="2063750"/>
          <p14:tracePt t="14978" x="2120900" y="2057400"/>
          <p14:tracePt t="14995" x="2127250" y="2057400"/>
          <p14:tracePt t="15012" x="2133600" y="2051050"/>
          <p14:tracePt t="15028" x="2139950" y="2051050"/>
          <p14:tracePt t="15062" x="2146300" y="2044700"/>
          <p14:tracePt t="15124" x="2152650" y="2044700"/>
          <p14:tracePt t="15146" x="2159000" y="2038350"/>
          <p14:tracePt t="15162" x="2165350" y="2032000"/>
          <p14:tracePt t="15178" x="2171700" y="2025650"/>
          <p14:tracePt t="15364" x="2178050" y="2019300"/>
          <p14:tracePt t="15399" x="2184400" y="2000250"/>
          <p14:tracePt t="15412" x="2190750" y="1993900"/>
          <p14:tracePt t="15429" x="2190750" y="1981200"/>
          <p14:tracePt t="15479" x="2184400" y="1981200"/>
          <p14:tracePt t="15496" x="2165350" y="1981200"/>
          <p14:tracePt t="15512" x="2146300" y="1981200"/>
          <p14:tracePt t="15605" x="2139950" y="1974850"/>
          <p14:tracePt t="16301" x="2139950" y="1981200"/>
          <p14:tracePt t="16312" x="2133600" y="1987550"/>
          <p14:tracePt t="16328" x="2133600" y="1993900"/>
          <p14:tracePt t="16781" x="2133600" y="1987550"/>
          <p14:tracePt t="16788" x="2127250" y="1987550"/>
          <p14:tracePt t="16814" x="2127250" y="1981200"/>
          <p14:tracePt t="16847" x="2120900" y="1981200"/>
          <p14:tracePt t="16880" x="2120900" y="1974850"/>
          <p14:tracePt t="16897" x="2120900" y="1968500"/>
          <p14:tracePt t="16913" x="2120900" y="1962150"/>
          <p14:tracePt t="16947" x="2114550" y="1955800"/>
          <p14:tracePt t="18055" x="2108200" y="1955800"/>
          <p14:tracePt t="18120" x="2108200" y="1949450"/>
          <p14:tracePt t="18155" x="2108200" y="1943100"/>
          <p14:tracePt t="18165" x="2101850" y="1943100"/>
          <p14:tracePt t="18755" x="2101850" y="1936750"/>
          <p14:tracePt t="19082" x="2095500" y="1936750"/>
          <p14:tracePt t="19089" x="2089150" y="1930400"/>
          <p14:tracePt t="19105" x="2082800" y="1924050"/>
          <p14:tracePt t="19114" x="2076450" y="1917700"/>
          <p14:tracePt t="19166" x="2070100" y="1917700"/>
          <p14:tracePt t="19181" x="2070100" y="1911350"/>
          <p14:tracePt t="19198" x="2063750" y="1911350"/>
          <p14:tracePt t="19214" x="2063750" y="1905000"/>
          <p14:tracePt t="22295" x="2051050" y="1898650"/>
          <p14:tracePt t="22303" x="2038350" y="1885950"/>
          <p14:tracePt t="22318" x="1974850" y="1828800"/>
          <p14:tracePt t="22334" x="1911350" y="1778000"/>
          <p14:tracePt t="22352" x="1873250" y="1746250"/>
          <p14:tracePt t="22368" x="1854200" y="1733550"/>
          <p14:tracePt t="22372" x="1854200" y="1727200"/>
          <p14:tracePt t="22400" x="1847850" y="1727200"/>
          <p14:tracePt t="22420" x="1841500" y="1714500"/>
          <p14:tracePt t="22435" x="1816100" y="1682750"/>
          <p14:tracePt t="22452" x="1752600" y="1625600"/>
          <p14:tracePt t="22470" x="1689100" y="1581150"/>
          <p14:tracePt t="22488" x="1631950" y="1543050"/>
          <p14:tracePt t="22501" x="1612900" y="1530350"/>
          <p14:tracePt t="22518" x="1606550" y="1524000"/>
          <p14:tracePt t="22536" x="1606550" y="1511300"/>
          <p14:tracePt t="22554" x="1593850" y="1473200"/>
          <p14:tracePt t="22557" x="1587500" y="1460500"/>
          <p14:tracePt t="22568" x="1562100" y="1441450"/>
          <p14:tracePt t="22585" x="1473200" y="1384300"/>
          <p14:tracePt t="22602" x="1339850" y="1327150"/>
          <p14:tracePt t="22618" x="1206500" y="1250950"/>
          <p14:tracePt t="22635" x="1117600" y="1181100"/>
          <p14:tracePt t="22652" x="1066800" y="1123950"/>
          <p14:tracePt t="22668" x="1028700" y="1066800"/>
          <p14:tracePt t="22685" x="965200" y="1009650"/>
          <p14:tracePt t="22702" x="825500" y="914400"/>
          <p14:tracePt t="22719" x="717550" y="863600"/>
          <p14:tracePt t="22734" x="635000" y="838200"/>
          <p14:tracePt t="22751" x="603250" y="831850"/>
          <p14:tracePt t="22768" x="590550" y="831850"/>
          <p14:tracePt t="22819" x="571500" y="838200"/>
          <p14:tracePt t="22835" x="527050" y="857250"/>
          <p14:tracePt t="22852" x="469900" y="869950"/>
          <p14:tracePt t="22868" x="412750" y="882650"/>
          <p14:tracePt t="22885" x="400050" y="882650"/>
          <p14:tracePt t="22918" x="412750" y="876300"/>
          <p14:tracePt t="22936" x="431800" y="869950"/>
          <p14:tracePt t="22952" x="463550" y="857250"/>
          <p14:tracePt t="22953" x="482600" y="850900"/>
          <p14:tracePt t="22969" x="495300" y="850900"/>
          <p14:tracePt t="23002" x="501650" y="850900"/>
          <p14:tracePt t="23064" x="508000" y="850900"/>
          <p14:tracePt t="23071" x="514350" y="850900"/>
          <p14:tracePt t="23085" x="533400" y="850900"/>
          <p14:tracePt t="23102" x="565150" y="850900"/>
          <p14:tracePt t="23118" x="590550" y="850900"/>
          <p14:tracePt t="23135" x="635000" y="850900"/>
          <p14:tracePt t="23152" x="666750" y="850900"/>
          <p14:tracePt t="23169" x="723900" y="850900"/>
          <p14:tracePt t="23185" x="774700" y="844550"/>
          <p14:tracePt t="23236" x="774700" y="838200"/>
          <p14:tracePt t="23252" x="781050" y="831850"/>
          <p14:tracePt t="23269" x="806450" y="800100"/>
          <p14:tracePt t="23288" x="825500" y="774700"/>
          <p14:tracePt t="23302" x="850900" y="742950"/>
          <p14:tracePt t="23319" x="863600" y="723900"/>
          <p14:tracePt t="23334" x="863600" y="711200"/>
          <p14:tracePt t="23351" x="857250" y="698500"/>
          <p14:tracePt t="23368" x="825500" y="685800"/>
          <p14:tracePt t="23384" x="781050" y="673100"/>
          <p14:tracePt t="23401" x="717550" y="660400"/>
          <p14:tracePt t="23417" x="615950" y="635000"/>
          <p14:tracePt t="23434" x="558800" y="622300"/>
          <p14:tracePt t="23451" x="539750" y="615950"/>
          <p14:tracePt t="23467" x="539750" y="609600"/>
          <p14:tracePt t="23485" x="533400" y="609600"/>
          <p14:tracePt t="23501" x="527050" y="609600"/>
          <p14:tracePt t="23518" x="514350" y="609600"/>
          <p14:tracePt t="23534" x="501650" y="609600"/>
          <p14:tracePt t="23551" x="482600" y="609600"/>
          <p14:tracePt t="23568" x="469900" y="603250"/>
          <p14:tracePt t="23584" x="457200" y="590550"/>
          <p14:tracePt t="23601" x="450850" y="590550"/>
          <p14:tracePt t="23618" x="444500" y="590550"/>
          <p14:tracePt t="23637" x="406400" y="590550"/>
          <p14:tracePt t="23653" x="374650" y="590550"/>
          <p14:tracePt t="23670" x="336550" y="596900"/>
          <p14:tracePt t="23685" x="323850" y="596900"/>
          <p14:tracePt t="23701" x="317500" y="603250"/>
          <p14:tracePt t="23719" x="311150" y="603250"/>
          <p14:tracePt t="23735" x="298450" y="609600"/>
          <p14:tracePt t="23751" x="279400" y="609600"/>
          <p14:tracePt t="23768" x="247650" y="622300"/>
          <p14:tracePt t="23786" x="196850" y="635000"/>
          <p14:tracePt t="23801" x="158750" y="647700"/>
          <p14:tracePt t="23818" x="133350" y="654050"/>
          <p14:tracePt t="23835" x="127000" y="660400"/>
          <p14:tracePt t="23851" x="127000" y="666750"/>
          <p14:tracePt t="23868" x="127000" y="673100"/>
          <p14:tracePt t="23885" x="133350" y="685800"/>
          <p14:tracePt t="23901" x="139700" y="698500"/>
          <p14:tracePt t="23919" x="165100" y="723900"/>
          <p14:tracePt t="23935" x="184150" y="742950"/>
          <p14:tracePt t="23951" x="209550" y="768350"/>
          <p14:tracePt t="23968" x="228600" y="781050"/>
          <p14:tracePt t="23985" x="241300" y="781050"/>
          <p14:tracePt t="23985" x="247650" y="781050"/>
          <p14:tracePt t="24001" x="254000" y="781050"/>
          <p14:tracePt t="24018" x="292100" y="781050"/>
          <p14:tracePt t="24035" x="311150" y="787400"/>
          <p14:tracePt t="24054" x="393700" y="806450"/>
          <p14:tracePt t="24070" x="444500" y="819150"/>
          <p14:tracePt t="24085" x="482600" y="831850"/>
          <p14:tracePt t="24102" x="508000" y="838200"/>
          <p14:tracePt t="24119" x="514350" y="838200"/>
          <p14:tracePt t="24135" x="520700" y="838200"/>
          <p14:tracePt t="24152" x="527050" y="838200"/>
          <p14:tracePt t="24168" x="539750" y="838200"/>
          <p14:tracePt t="24186" x="552450" y="831850"/>
          <p14:tracePt t="24202" x="584200" y="819150"/>
          <p14:tracePt t="24218" x="628650" y="800100"/>
          <p14:tracePt t="24236" x="711200" y="768350"/>
          <p14:tracePt t="24252" x="730250" y="762000"/>
          <p14:tracePt t="24268" x="768350" y="749300"/>
          <p14:tracePt t="24285" x="793750" y="749300"/>
          <p14:tracePt t="24302" x="800100" y="742950"/>
          <p14:tracePt t="24318" x="806450" y="742950"/>
          <p14:tracePt t="24335" x="812800" y="742950"/>
          <p14:tracePt t="24352" x="819150" y="742950"/>
          <p14:tracePt t="24368" x="825500" y="742950"/>
          <p14:tracePt t="24385" x="825500" y="736600"/>
          <p14:tracePt t="24402" x="825500" y="730250"/>
          <p14:tracePt t="24419" x="825500" y="717550"/>
          <p14:tracePt t="24435" x="812800" y="698500"/>
          <p14:tracePt t="24452" x="793750" y="685800"/>
          <p14:tracePt t="24470" x="762000" y="673100"/>
          <p14:tracePt t="24486" x="730250" y="666750"/>
          <p14:tracePt t="24502" x="692150" y="660400"/>
          <p14:tracePt t="24520" x="654050" y="660400"/>
          <p14:tracePt t="24535" x="622300" y="660400"/>
          <p14:tracePt t="24552" x="584200" y="654050"/>
          <p14:tracePt t="24569" x="565150" y="647700"/>
          <p14:tracePt t="24602" x="558800" y="641350"/>
          <p14:tracePt t="24636" x="546100" y="641350"/>
          <p14:tracePt t="24652" x="508000" y="641350"/>
          <p14:tracePt t="24669" x="450850" y="641350"/>
          <p14:tracePt t="24687" x="393700" y="647700"/>
          <p14:tracePt t="24704" x="330200" y="654050"/>
          <p14:tracePt t="24720" x="311150" y="660400"/>
          <p14:tracePt t="24737" x="304800" y="660400"/>
          <p14:tracePt t="24783" x="304800" y="666750"/>
          <p14:tracePt t="24790" x="304800" y="673100"/>
          <p14:tracePt t="24804" x="298450" y="698500"/>
          <p14:tracePt t="24822" x="285750" y="723900"/>
          <p14:tracePt t="24837" x="285750" y="730250"/>
          <p14:tracePt t="24838" x="279400" y="736600"/>
          <p14:tracePt t="24854" x="279400" y="755650"/>
          <p14:tracePt t="24870" x="279400" y="762000"/>
          <p14:tracePt t="24887" x="273050" y="768350"/>
          <p14:tracePt t="24920" x="279400" y="774700"/>
          <p14:tracePt t="24937" x="292100" y="781050"/>
          <p14:tracePt t="24954" x="323850" y="800100"/>
          <p14:tracePt t="24971" x="368300" y="825500"/>
          <p14:tracePt t="24987" x="431800" y="850900"/>
          <p14:tracePt t="25004" x="488950" y="876300"/>
          <p14:tracePt t="25020" x="514350" y="882650"/>
          <p14:tracePt t="25037" x="628650" y="895350"/>
          <p14:tracePt t="25054" x="774700" y="895350"/>
          <p14:tracePt t="25070" x="927100" y="882650"/>
          <p14:tracePt t="25087" x="1022350" y="857250"/>
          <p14:tracePt t="25104" x="1066800" y="838200"/>
          <p14:tracePt t="25120" x="1079500" y="819150"/>
          <p14:tracePt t="25137" x="1079500" y="812800"/>
          <p14:tracePt t="25170" x="1073150" y="806450"/>
          <p14:tracePt t="25187" x="1060450" y="806450"/>
          <p14:tracePt t="25297" x="1066800" y="806450"/>
          <p14:tracePt t="25335" x="1085850" y="806450"/>
          <p14:tracePt t="25341" x="1098550" y="806450"/>
          <p14:tracePt t="25354" x="1149350" y="812800"/>
          <p14:tracePt t="25370" x="1212850" y="819150"/>
          <p14:tracePt t="25387" x="1250950" y="819150"/>
          <p14:tracePt t="25404" x="1282700" y="819150"/>
          <p14:tracePt t="25420" x="1295400" y="819150"/>
          <p14:tracePt t="25437" x="1301750" y="819150"/>
          <p14:tracePt t="25454" x="1308100" y="819150"/>
          <p14:tracePt t="25471" x="1314450" y="819150"/>
          <p14:tracePt t="25504" x="1320800" y="819150"/>
          <p14:tracePt t="25521" x="1327150" y="819150"/>
          <p14:tracePt t="25554" x="1327150" y="812800"/>
          <p14:tracePt t="25571" x="1327150" y="793750"/>
          <p14:tracePt t="25590" x="1327150" y="762000"/>
          <p14:tracePt t="25605" x="1327150" y="749300"/>
          <p14:tracePt t="25623" x="1320800" y="730250"/>
          <p14:tracePt t="25639" x="1308100" y="717550"/>
          <p14:tracePt t="25641" x="1301750" y="711200"/>
          <p14:tracePt t="25654" x="1301750" y="704850"/>
          <p14:tracePt t="25657" x="1289050" y="698500"/>
          <p14:tracePt t="25672" x="1276350" y="679450"/>
          <p14:tracePt t="25688" x="1263650" y="666750"/>
          <p14:tracePt t="25705" x="1238250" y="654050"/>
          <p14:tracePt t="25721" x="1219200" y="641350"/>
          <p14:tracePt t="25738" x="1193800" y="635000"/>
          <p14:tracePt t="25754" x="1168400" y="628650"/>
          <p14:tracePt t="25770" x="1143000" y="622300"/>
          <p14:tracePt t="25787" x="1123950" y="622300"/>
          <p14:tracePt t="25804" x="1104900" y="615950"/>
          <p14:tracePt t="25821" x="1092200" y="615950"/>
          <p14:tracePt t="25837" x="1073150" y="615950"/>
          <p14:tracePt t="25856" x="1060450" y="615950"/>
          <p14:tracePt t="25871" x="1028700" y="622300"/>
          <p14:tracePt t="25888" x="990600" y="628650"/>
          <p14:tracePt t="25904" x="958850" y="641350"/>
          <p14:tracePt t="25921" x="952500" y="641350"/>
          <p14:tracePt t="25938" x="933450" y="647700"/>
          <p14:tracePt t="25954" x="927100" y="647700"/>
          <p14:tracePt t="25988" x="920750" y="654050"/>
          <p14:tracePt t="26004" x="914400" y="660400"/>
          <p14:tracePt t="26021" x="914400" y="666750"/>
          <p14:tracePt t="26037" x="908050" y="673100"/>
          <p14:tracePt t="26055" x="901700" y="685800"/>
          <p14:tracePt t="26102" x="901700" y="692150"/>
          <p14:tracePt t="26111" x="895350" y="692150"/>
          <p14:tracePt t="26120" x="895350" y="698500"/>
          <p14:tracePt t="26138" x="889000" y="704850"/>
          <p14:tracePt t="26154" x="882650" y="711200"/>
          <p14:tracePt t="26171" x="882650" y="723900"/>
          <p14:tracePt t="26187" x="882650" y="736600"/>
          <p14:tracePt t="26203" x="895350" y="774700"/>
          <p14:tracePt t="26220" x="914400" y="793750"/>
          <p14:tracePt t="26238" x="946150" y="825500"/>
          <p14:tracePt t="26253" x="958850" y="825500"/>
          <p14:tracePt t="26270" x="1003300" y="838200"/>
          <p14:tracePt t="26287" x="1028700" y="838200"/>
          <p14:tracePt t="26303" x="1054100" y="838200"/>
          <p14:tracePt t="26321" x="1073150" y="831850"/>
          <p14:tracePt t="26338" x="1092200" y="825500"/>
          <p14:tracePt t="26353" x="1104900" y="825500"/>
          <p14:tracePt t="26370" x="1117600" y="819150"/>
          <p14:tracePt t="26387" x="1130300" y="819150"/>
          <p14:tracePt t="26404" x="1143000" y="819150"/>
          <p14:tracePt t="26421" x="1174750" y="819150"/>
          <p14:tracePt t="26438" x="1200150" y="819150"/>
          <p14:tracePt t="26455" x="1231900" y="819150"/>
          <p14:tracePt t="26458" x="1244600" y="819150"/>
          <p14:tracePt t="26473" x="1270000" y="819150"/>
          <p14:tracePt t="26487" x="1282700" y="812800"/>
          <p14:tracePt t="26488" x="1295400" y="812800"/>
          <p14:tracePt t="26504" x="1308100" y="812800"/>
          <p14:tracePt t="26520" x="1327150" y="806450"/>
          <p14:tracePt t="26538" x="1346200" y="793750"/>
          <p14:tracePt t="26554" x="1358900" y="787400"/>
          <p14:tracePt t="26570" x="1358900" y="774700"/>
          <p14:tracePt t="26587" x="1352550" y="762000"/>
          <p14:tracePt t="26604" x="1333500" y="742950"/>
          <p14:tracePt t="26620" x="1320800" y="730250"/>
          <p14:tracePt t="26637" x="1295400" y="711200"/>
          <p14:tracePt t="26654" x="1263650" y="692150"/>
          <p14:tracePt t="26670" x="1231900" y="679450"/>
          <p14:tracePt t="26687" x="1225550" y="673100"/>
          <p14:tracePt t="26704" x="1206500" y="666750"/>
          <p14:tracePt t="26720" x="1181100" y="660400"/>
          <p14:tracePt t="26737" x="1123950" y="647700"/>
          <p14:tracePt t="26755" x="1098550" y="641350"/>
          <p14:tracePt t="26770" x="1054100" y="635000"/>
          <p14:tracePt t="26787" x="1009650" y="635000"/>
          <p14:tracePt t="26805" x="990600" y="628650"/>
          <p14:tracePt t="26820" x="971550" y="628650"/>
          <p14:tracePt t="26837" x="946150" y="628650"/>
          <p14:tracePt t="26854" x="933450" y="628650"/>
          <p14:tracePt t="26870" x="927100" y="628650"/>
          <p14:tracePt t="26887" x="908050" y="628650"/>
          <p14:tracePt t="26904" x="876300" y="647700"/>
          <p14:tracePt t="26920" x="857250" y="666750"/>
          <p14:tracePt t="26937" x="850900" y="685800"/>
          <p14:tracePt t="26954" x="850900" y="704850"/>
          <p14:tracePt t="26971" x="850900" y="723900"/>
          <p14:tracePt t="26987" x="901700" y="749300"/>
          <p14:tracePt t="27008" x="952500" y="774700"/>
          <p14:tracePt t="27021" x="996950" y="787400"/>
          <p14:tracePt t="27037" x="1035050" y="793750"/>
          <p14:tracePt t="27054" x="1073150" y="793750"/>
          <p14:tracePt t="27071" x="1111250" y="793750"/>
          <p14:tracePt t="27087" x="1155700" y="787400"/>
          <p14:tracePt t="27104" x="1181100" y="787400"/>
          <p14:tracePt t="27121" x="1200150" y="787400"/>
          <p14:tracePt t="27137" x="1212850" y="787400"/>
          <p14:tracePt t="27154" x="1225550" y="787400"/>
          <p14:tracePt t="27171" x="1238250" y="787400"/>
          <p14:tracePt t="27187" x="1257300" y="781050"/>
          <p14:tracePt t="27204" x="1276350" y="768350"/>
          <p14:tracePt t="27221" x="1289050" y="742950"/>
          <p14:tracePt t="27221" x="1289050" y="730250"/>
          <p14:tracePt t="27237" x="1289050" y="717550"/>
          <p14:tracePt t="27254" x="1282700" y="704850"/>
          <p14:tracePt t="27287" x="1270000" y="698500"/>
          <p14:tracePt t="27306" x="1257300" y="698500"/>
          <p14:tracePt t="27321" x="1219200" y="692150"/>
          <p14:tracePt t="27338" x="1206500" y="685800"/>
          <p14:tracePt t="27354" x="1187450" y="666750"/>
          <p14:tracePt t="27371" x="1174750" y="647700"/>
          <p14:tracePt t="27387" x="1155700" y="615950"/>
          <p14:tracePt t="27404" x="1136650" y="584200"/>
          <p14:tracePt t="27421" x="1130300" y="577850"/>
          <p14:tracePt t="27438" x="1117600" y="571500"/>
          <p14:tracePt t="27454" x="1098550" y="571500"/>
          <p14:tracePt t="27472" x="1047750" y="584200"/>
          <p14:tracePt t="27489" x="1028700" y="590550"/>
          <p14:tracePt t="27506" x="1016000" y="590550"/>
          <p14:tracePt t="27523" x="1003300" y="590550"/>
          <p14:tracePt t="27556" x="990600" y="590550"/>
          <p14:tracePt t="27573" x="984250" y="596900"/>
          <p14:tracePt t="27590" x="971550" y="596900"/>
          <p14:tracePt t="27613" x="933450" y="622300"/>
          <p14:tracePt t="27623" x="927100" y="628650"/>
          <p14:tracePt t="27625" x="920750" y="635000"/>
          <p14:tracePt t="27639" x="914400" y="641350"/>
          <p14:tracePt t="27656" x="908050" y="654050"/>
          <p14:tracePt t="27673" x="901700" y="679450"/>
          <p14:tracePt t="27689" x="901700" y="698500"/>
          <p14:tracePt t="27706" x="901700" y="717550"/>
          <p14:tracePt t="27723" x="920750" y="742950"/>
          <p14:tracePt t="27739" x="946150" y="768350"/>
          <p14:tracePt t="27756" x="971550" y="793750"/>
          <p14:tracePt t="27772" x="1022350" y="825500"/>
          <p14:tracePt t="27789" x="1054100" y="850900"/>
          <p14:tracePt t="27806" x="1079500" y="869950"/>
          <p14:tracePt t="27823" x="1092200" y="882650"/>
          <p14:tracePt t="27839" x="1098550" y="882650"/>
          <p14:tracePt t="27856" x="1104900" y="889000"/>
          <p14:tracePt t="27873" x="1117600" y="889000"/>
          <p14:tracePt t="27889" x="1149350" y="889000"/>
          <p14:tracePt t="27906" x="1212850" y="869950"/>
          <p14:tracePt t="27922" x="1238250" y="863600"/>
          <p14:tracePt t="27939" x="1263650" y="850900"/>
          <p14:tracePt t="27957" x="1276350" y="844550"/>
          <p14:tracePt t="27973" x="1289050" y="844550"/>
          <p14:tracePt t="28023" x="1295400" y="844550"/>
          <p14:tracePt t="28039" x="1314450" y="831850"/>
          <p14:tracePt t="28057" x="1320800" y="812800"/>
          <p14:tracePt t="28073" x="1333500" y="774700"/>
          <p14:tracePt t="28089" x="1333500" y="742950"/>
          <p14:tracePt t="28106" x="1333500" y="717550"/>
          <p14:tracePt t="28123" x="1320800" y="704850"/>
          <p14:tracePt t="28144" x="1295400" y="685800"/>
          <p14:tracePt t="28156" x="1282700" y="679450"/>
          <p14:tracePt t="28173" x="1238250" y="666750"/>
          <p14:tracePt t="28190" x="1206500" y="654050"/>
          <p14:tracePt t="28206" x="1168400" y="641350"/>
          <p14:tracePt t="28223" x="1130300" y="628650"/>
          <p14:tracePt t="28239" x="1092200" y="622300"/>
          <p14:tracePt t="28255" x="1060450" y="609600"/>
          <p14:tracePt t="28273" x="1035050" y="603250"/>
          <p14:tracePt t="28289" x="1028700" y="603250"/>
          <p14:tracePt t="28306" x="1022350" y="603250"/>
          <p14:tracePt t="28323" x="1009650" y="603250"/>
          <p14:tracePt t="28340" x="990600" y="609600"/>
          <p14:tracePt t="28357" x="965200" y="615950"/>
          <p14:tracePt t="28360" x="946150" y="622300"/>
          <p14:tracePt t="28373" x="927100" y="628650"/>
          <p14:tracePt t="28375" x="908050" y="628650"/>
          <p14:tracePt t="28390" x="876300" y="641350"/>
          <p14:tracePt t="28408" x="844550" y="641350"/>
          <p14:tracePt t="28423" x="831850" y="654050"/>
          <p14:tracePt t="28439" x="819150" y="673100"/>
          <p14:tracePt t="28456" x="812800" y="685800"/>
          <p14:tracePt t="28473" x="806450" y="711200"/>
          <p14:tracePt t="28490" x="812800" y="730250"/>
          <p14:tracePt t="28506" x="819150" y="742950"/>
          <p14:tracePt t="28524" x="838200" y="755650"/>
          <p14:tracePt t="28540" x="863600" y="774700"/>
          <p14:tracePt t="28556" x="914400" y="806450"/>
          <p14:tracePt t="28573" x="946150" y="831850"/>
          <p14:tracePt t="28589" x="977900" y="863600"/>
          <p14:tracePt t="28607" x="1003300" y="882650"/>
          <p14:tracePt t="28623" x="1028700" y="895350"/>
          <p14:tracePt t="28640" x="1066800" y="901700"/>
          <p14:tracePt t="28657" x="1136650" y="895350"/>
          <p14:tracePt t="28673" x="1193800" y="869950"/>
          <p14:tracePt t="28690" x="1231900" y="850900"/>
          <p14:tracePt t="28706" x="1276350" y="838200"/>
          <p14:tracePt t="28723" x="1295400" y="831850"/>
          <p14:tracePt t="28740" x="1314450" y="825500"/>
          <p14:tracePt t="28757" x="1327150" y="819150"/>
          <p14:tracePt t="28773" x="1346200" y="812800"/>
          <p14:tracePt t="28790" x="1352550" y="806450"/>
          <p14:tracePt t="28808" x="1352550" y="793750"/>
          <p14:tracePt t="28823" x="1352550" y="781050"/>
          <p14:tracePt t="28840" x="1352550" y="762000"/>
          <p14:tracePt t="28855" x="1339850" y="742950"/>
          <p14:tracePt t="28872" x="1327150" y="723900"/>
          <p14:tracePt t="28889" x="1314450" y="717550"/>
          <p14:tracePt t="28889" x="1295400" y="704850"/>
          <p14:tracePt t="28905" x="1289050" y="704850"/>
          <p14:tracePt t="28922" x="1238250" y="685800"/>
          <p14:tracePt t="28939" x="1206500" y="673100"/>
          <p14:tracePt t="28956" x="1168400" y="660400"/>
          <p14:tracePt t="28972" x="1123950" y="654050"/>
          <p14:tracePt t="28989" x="1085850" y="647700"/>
          <p14:tracePt t="29006" x="1060450" y="641350"/>
          <p14:tracePt t="29022" x="1035050" y="641350"/>
          <p14:tracePt t="29040" x="1028700" y="641350"/>
          <p14:tracePt t="29056" x="1016000" y="647700"/>
          <p14:tracePt t="29074" x="1003300" y="666750"/>
          <p14:tracePt t="29090" x="990600" y="685800"/>
          <p14:tracePt t="29109" x="977900" y="717550"/>
          <p14:tracePt t="29124" x="971550" y="723900"/>
          <p14:tracePt t="29139" x="971550" y="736600"/>
          <p14:tracePt t="29156" x="984250" y="762000"/>
          <p14:tracePt t="29172" x="1016000" y="787400"/>
          <p14:tracePt t="29189" x="1060450" y="812800"/>
          <p14:tracePt t="29206" x="1098550" y="831850"/>
          <p14:tracePt t="29222" x="1130300" y="838200"/>
          <p14:tracePt t="29239" x="1162050" y="838200"/>
          <p14:tracePt t="29256" x="1193800" y="831850"/>
          <p14:tracePt t="29272" x="1225550" y="819150"/>
          <p14:tracePt t="29289" x="1250950" y="806450"/>
          <p14:tracePt t="29307" x="1270000" y="787400"/>
          <p14:tracePt t="29323" x="1282700" y="768350"/>
          <p14:tracePt t="29341" x="1289050" y="768350"/>
          <p14:tracePt t="29374" x="1276350" y="755650"/>
          <p14:tracePt t="29391" x="1231900" y="755650"/>
          <p14:tracePt t="29408" x="1181100" y="755650"/>
          <p14:tracePt t="29424" x="1143000" y="749300"/>
          <p14:tracePt t="29440" x="1111250" y="742950"/>
          <p14:tracePt t="29456" x="1085850" y="736600"/>
          <p14:tracePt t="29473" x="1073150" y="736600"/>
          <p14:tracePt t="29517" x="1066800" y="736600"/>
          <p14:tracePt t="29523" x="1066800" y="742950"/>
          <p14:tracePt t="29539" x="1054100" y="762000"/>
          <p14:tracePt t="29556" x="1047750" y="781050"/>
          <p14:tracePt t="29574" x="1035050" y="806450"/>
          <p14:tracePt t="29591" x="1035050" y="825500"/>
          <p14:tracePt t="29606" x="1035050" y="838200"/>
          <p14:tracePt t="29623" x="1060450" y="844550"/>
          <p14:tracePt t="29640" x="1136650" y="850900"/>
          <p14:tracePt t="29657" x="1206500" y="850900"/>
          <p14:tracePt t="29673" x="1257300" y="844550"/>
          <p14:tracePt t="29689" x="1295400" y="831850"/>
          <p14:tracePt t="29706" x="1320800" y="819150"/>
          <p14:tracePt t="29723" x="1333500" y="806450"/>
          <p14:tracePt t="29723" x="1346200" y="800100"/>
          <p14:tracePt t="29741" x="1352550" y="793750"/>
          <p14:tracePt t="29756" x="1352550" y="781050"/>
          <p14:tracePt t="29773" x="1352550" y="768350"/>
          <p14:tracePt t="29790" x="1339850" y="749300"/>
          <p14:tracePt t="29806" x="1327150" y="730250"/>
          <p14:tracePt t="29824" x="1301750" y="711200"/>
          <p14:tracePt t="29840" x="1276350" y="698500"/>
          <p14:tracePt t="29856" x="1244600" y="685800"/>
          <p14:tracePt t="29873" x="1225550" y="679450"/>
          <p14:tracePt t="29891" x="1193800" y="666750"/>
          <p14:tracePt t="29906" x="1181100" y="666750"/>
          <p14:tracePt t="29924" x="1181100" y="660400"/>
          <p14:tracePt t="29941" x="1174750" y="660400"/>
          <p14:tracePt t="29957" x="1168400" y="666750"/>
          <p14:tracePt t="29975" x="1155700" y="673100"/>
          <p14:tracePt t="29991" x="1149350" y="673100"/>
          <p14:tracePt t="30008" x="1130300" y="692150"/>
          <p14:tracePt t="30024" x="1123950" y="711200"/>
          <p14:tracePt t="30041" x="1123950" y="717550"/>
          <p14:tracePt t="30058" x="1123950" y="723900"/>
          <p14:tracePt t="30092" x="1130300" y="723900"/>
          <p14:tracePt t="30108" x="1130300" y="730250"/>
          <p14:tracePt t="30158" x="1130300" y="736600"/>
          <p14:tracePt t="30175" x="1130300" y="749300"/>
          <p14:tracePt t="30190" x="1130300" y="755650"/>
          <p14:tracePt t="30208" x="1136650" y="774700"/>
          <p14:tracePt t="30225" x="1136650" y="793750"/>
          <p14:tracePt t="30241" x="1136650" y="806450"/>
          <p14:tracePt t="30258" x="1143000" y="819150"/>
          <p14:tracePt t="30275" x="1149350" y="831850"/>
          <p14:tracePt t="30291" x="1162050" y="844550"/>
          <p14:tracePt t="30308" x="1168400" y="850900"/>
          <p14:tracePt t="30324" x="1181100" y="857250"/>
          <p14:tracePt t="30342" x="1212850" y="863600"/>
          <p14:tracePt t="30358" x="1270000" y="863600"/>
          <p14:tracePt t="30374" x="1314450" y="857250"/>
          <p14:tracePt t="30377" x="1339850" y="850900"/>
          <p14:tracePt t="30392" x="1352550" y="844550"/>
          <p14:tracePt t="30408" x="1397000" y="825500"/>
          <p14:tracePt t="30425" x="1409700" y="812800"/>
          <p14:tracePt t="30441" x="1409700" y="800100"/>
          <p14:tracePt t="30458" x="1409700" y="787400"/>
          <p14:tracePt t="30475" x="1397000" y="774700"/>
          <p14:tracePt t="30491" x="1365250" y="749300"/>
          <p14:tracePt t="30508" x="1346200" y="730250"/>
          <p14:tracePt t="30525" x="1320800" y="711200"/>
          <p14:tracePt t="30542" x="1289050" y="698500"/>
          <p14:tracePt t="30558" x="1257300" y="692150"/>
          <p14:tracePt t="30575" x="1225550" y="692150"/>
          <p14:tracePt t="30591" x="1200150" y="692150"/>
          <p14:tracePt t="30609" x="1181100" y="692150"/>
          <p14:tracePt t="30625" x="1162050" y="698500"/>
          <p14:tracePt t="30641" x="1149350" y="698500"/>
          <p14:tracePt t="30658" x="1143000" y="711200"/>
          <p14:tracePt t="30675" x="1136650" y="723900"/>
          <p14:tracePt t="30691" x="1130300" y="755650"/>
          <p14:tracePt t="30708" x="1136650" y="800100"/>
          <p14:tracePt t="30725" x="1162050" y="831850"/>
          <p14:tracePt t="30741" x="1193800" y="869950"/>
          <p14:tracePt t="30759" x="1212850" y="882650"/>
          <p14:tracePt t="30775" x="1225550" y="895350"/>
          <p14:tracePt t="30792" x="1231900" y="895350"/>
          <p14:tracePt t="30808" x="1238250" y="901700"/>
          <p14:tracePt t="30842" x="1238250" y="908050"/>
          <p14:tracePt t="30859" x="1238250" y="920750"/>
          <p14:tracePt t="30877" x="1238250" y="927100"/>
          <p14:tracePt t="30892" x="1231900" y="927100"/>
          <p14:tracePt t="30909" x="1219200" y="927100"/>
          <p14:tracePt t="30925" x="1212850" y="927100"/>
          <p14:tracePt t="30942" x="1193800" y="927100"/>
          <p14:tracePt t="30958" x="1187450" y="914400"/>
          <p14:tracePt t="30975" x="1181100" y="895350"/>
          <p14:tracePt t="30990" x="1181100" y="882650"/>
          <p14:tracePt t="31237" x="1181100" y="876300"/>
          <p14:tracePt t="31429" x="1174750" y="876300"/>
          <p14:tracePt t="31444" x="1168400" y="876300"/>
          <p14:tracePt t="31461" x="1143000" y="882650"/>
          <p14:tracePt t="31476" x="1136650" y="889000"/>
          <p14:tracePt t="31492" x="1130300" y="889000"/>
          <p14:tracePt t="31542" x="1123950" y="889000"/>
          <p14:tracePt t="31635" x="1123950" y="895350"/>
          <p14:tracePt t="31644" x="1117600" y="895350"/>
          <p14:tracePt t="31703" x="1111250" y="895350"/>
          <p14:tracePt t="31711" x="1104900" y="895350"/>
          <p14:tracePt t="31743" x="1085850" y="901700"/>
          <p14:tracePt t="31759" x="1066800" y="901700"/>
          <p14:tracePt t="31775" x="1047750" y="908050"/>
          <p14:tracePt t="31791" x="1028700" y="908050"/>
          <p14:tracePt t="31808" x="1022350" y="908050"/>
          <p14:tracePt t="31825" x="1022350" y="927100"/>
          <p14:tracePt t="31841" x="1028700" y="946150"/>
          <p14:tracePt t="31858" x="1028700" y="952500"/>
          <p14:tracePt t="31875" x="1022350" y="958850"/>
          <p14:tracePt t="31892" x="1009650" y="958850"/>
          <p14:tracePt t="31908" x="1003300" y="965200"/>
          <p14:tracePt t="31926" x="996950" y="965200"/>
          <p14:tracePt t="31944" x="971550" y="1003300"/>
          <p14:tracePt t="31960" x="939800" y="1035050"/>
          <p14:tracePt t="31976" x="787400" y="1219200"/>
          <p14:tracePt t="31992" x="742950" y="1301750"/>
          <p14:tracePt t="31992" x="692150" y="1428750"/>
          <p14:tracePt t="32008" x="647700" y="1746250"/>
          <p14:tracePt t="32025" x="666750" y="2000250"/>
          <p14:tracePt t="32042" x="749300" y="2063750"/>
          <p14:tracePt t="32060" x="850900" y="2101850"/>
          <p14:tracePt t="32075" x="952500" y="2146300"/>
          <p14:tracePt t="32092" x="1028700" y="2178050"/>
          <p14:tracePt t="32110" x="1098550" y="2209800"/>
          <p14:tracePt t="32125" x="1200150" y="2273300"/>
          <p14:tracePt t="32142" x="1301750" y="2393950"/>
          <p14:tracePt t="32159" x="1384300" y="2540000"/>
          <p14:tracePt t="32175" x="1504950" y="2698750"/>
          <p14:tracePt t="32193" x="1631950" y="2806700"/>
          <p14:tracePt t="32210" x="1828800" y="2921000"/>
          <p14:tracePt t="32226" x="2057400" y="2990850"/>
          <p14:tracePt t="32243" x="2165350" y="2990850"/>
          <p14:tracePt t="32259" x="2273300" y="2965450"/>
          <p14:tracePt t="32276" x="2419350" y="2914650"/>
          <p14:tracePt t="32292" x="2571750" y="2832100"/>
          <p14:tracePt t="32308" x="2736850" y="2711450"/>
          <p14:tracePt t="32326" x="2908300" y="2578100"/>
          <p14:tracePt t="32344" x="3054350" y="2400300"/>
          <p14:tracePt t="32359" x="3181350" y="2190750"/>
          <p14:tracePt t="32375" x="3251200" y="1981200"/>
          <p14:tracePt t="32393" x="3270250" y="1778000"/>
          <p14:tracePt t="32410" x="3219450" y="1498600"/>
          <p14:tracePt t="32427" x="3155950" y="1308100"/>
          <p14:tracePt t="32442" x="3086100" y="1181100"/>
          <p14:tracePt t="32459" x="2978150" y="1079500"/>
          <p14:tracePt t="32478" x="2825750" y="1009650"/>
          <p14:tracePt t="32494" x="2603500" y="952500"/>
          <p14:tracePt t="32510" x="2406650" y="927100"/>
          <p14:tracePt t="32526" x="2165350" y="920750"/>
          <p14:tracePt t="32543" x="1981200" y="946150"/>
          <p14:tracePt t="32560" x="1790700" y="990600"/>
          <p14:tracePt t="32576" x="1631950" y="1041400"/>
          <p14:tracePt t="32592" x="1416050" y="1136650"/>
          <p14:tracePt t="32609" x="1263650" y="1219200"/>
          <p14:tracePt t="32625" x="1155700" y="1339850"/>
          <p14:tracePt t="32642" x="1117600" y="1485900"/>
          <p14:tracePt t="32659" x="1060450" y="1822450"/>
          <p14:tracePt t="32676" x="996950" y="2108200"/>
          <p14:tracePt t="32693" x="933450" y="2482850"/>
          <p14:tracePt t="32710" x="901700" y="2832100"/>
          <p14:tracePt t="32727" x="927100" y="3124200"/>
          <p14:tracePt t="32743" x="977900" y="3251200"/>
          <p14:tracePt t="32760" x="1079500" y="3359150"/>
          <p14:tracePt t="32777" x="1200150" y="3448050"/>
          <p14:tracePt t="32793" x="1371600" y="3505200"/>
          <p14:tracePt t="32810" x="1562100" y="3524250"/>
          <p14:tracePt t="32825" x="1784350" y="3524250"/>
          <p14:tracePt t="32842" x="2044700" y="3486150"/>
          <p14:tracePt t="32860" x="2254250" y="3429000"/>
          <p14:tracePt t="32877" x="2489200" y="3302000"/>
          <p14:tracePt t="32879" x="2603500" y="3194050"/>
          <p14:tracePt t="32894" x="2692400" y="3073400"/>
          <p14:tracePt t="32896" x="2762250" y="2959100"/>
          <p14:tracePt t="32909" x="2857500" y="2762250"/>
          <p14:tracePt t="32927" x="2978150" y="2247900"/>
          <p14:tracePt t="32943" x="2971800" y="1936750"/>
          <p14:tracePt t="32960" x="2921000" y="1663700"/>
          <p14:tracePt t="32977" x="2832100" y="1428750"/>
          <p14:tracePt t="32993" x="2698750" y="1244600"/>
          <p14:tracePt t="33010" x="2508250" y="1085850"/>
          <p14:tracePt t="33027" x="2311400" y="990600"/>
          <p14:tracePt t="33043" x="2101850" y="946150"/>
          <p14:tracePt t="33064" x="1720850" y="908050"/>
          <p14:tracePt t="33078" x="1619250" y="901700"/>
          <p14:tracePt t="33093" x="1403350" y="901700"/>
          <p14:tracePt t="33111" x="1187450" y="971550"/>
          <p14:tracePt t="33127" x="1022350" y="1085850"/>
          <p14:tracePt t="33144" x="831850" y="1231900"/>
          <p14:tracePt t="33146" x="755650" y="1301750"/>
          <p14:tracePt t="33160" x="571500" y="1473200"/>
          <p14:tracePt t="33177" x="463550" y="1638300"/>
          <p14:tracePt t="33194" x="444500" y="1822450"/>
          <p14:tracePt t="33210" x="508000" y="1993900"/>
          <p14:tracePt t="33227" x="615950" y="2146300"/>
          <p14:tracePt t="33244" x="717550" y="2260600"/>
          <p14:tracePt t="33261" x="838200" y="2374900"/>
          <p14:tracePt t="33277" x="977900" y="2476500"/>
          <p14:tracePt t="33294" x="1174750" y="2571750"/>
          <p14:tracePt t="33310" x="1377950" y="2635250"/>
          <p14:tracePt t="33327" x="1562100" y="2673350"/>
          <p14:tracePt t="33344" x="1727200" y="2679700"/>
          <p14:tracePt t="33360" x="1892300" y="2609850"/>
          <p14:tracePt t="33363" x="1962150" y="2559050"/>
          <p14:tracePt t="33378" x="2044700" y="2482850"/>
          <p14:tracePt t="33394" x="2247900" y="2209800"/>
          <p14:tracePt t="33411" x="2355850" y="2025650"/>
          <p14:tracePt t="33427" x="2457450" y="1809750"/>
          <p14:tracePt t="33444" x="2540000" y="1619250"/>
          <p14:tracePt t="33461" x="2584450" y="1479550"/>
          <p14:tracePt t="33478" x="2597150" y="1339850"/>
          <p14:tracePt t="33494" x="2552700" y="1174750"/>
          <p14:tracePt t="33511" x="2476500" y="1054100"/>
          <p14:tracePt t="33530" x="2311400" y="908050"/>
          <p14:tracePt t="33545" x="2260600" y="876300"/>
          <p14:tracePt t="33561" x="2139950" y="831850"/>
          <p14:tracePt t="33578" x="1911350" y="819150"/>
          <p14:tracePt t="33594" x="1847850" y="838200"/>
          <p14:tracePt t="33611" x="1676400" y="914400"/>
          <p14:tracePt t="33627" x="1498600" y="1054100"/>
          <p14:tracePt t="33629" x="1422400" y="1136650"/>
          <p14:tracePt t="33644" x="1295400" y="1301750"/>
          <p14:tracePt t="33664" x="1263650" y="1454150"/>
          <p14:tracePt t="33681" x="1301750" y="1593850"/>
          <p14:tracePt t="33694" x="1390650" y="1765300"/>
          <p14:tracePt t="33712" x="1517650" y="1974850"/>
          <p14:tracePt t="33728" x="1670050" y="2209800"/>
          <p14:tracePt t="33744" x="1841500" y="2457450"/>
          <p14:tracePt t="33761" x="1955800" y="2597150"/>
          <p14:tracePt t="33777" x="2057400" y="2705100"/>
          <p14:tracePt t="33793" x="2108200" y="2762250"/>
          <p14:tracePt t="33811" x="2127250" y="2774950"/>
          <p14:tracePt t="33875" x="2120900" y="2781300"/>
          <p14:tracePt t="33891" x="2120900" y="2787650"/>
          <p14:tracePt t="33900" x="2114550" y="2787650"/>
          <p14:tracePt t="33911" x="2114550" y="2794000"/>
          <p14:tracePt t="33930" x="2108200" y="2800350"/>
          <p14:tracePt t="33945" x="2108200" y="2806700"/>
          <p14:tracePt t="34109" x="2108200" y="2794000"/>
          <p14:tracePt t="34115" x="2108200" y="2774950"/>
          <p14:tracePt t="34127" x="2108200" y="2730500"/>
          <p14:tracePt t="34145" x="2101850" y="2616200"/>
          <p14:tracePt t="34160" x="2082800" y="2501900"/>
          <p14:tracePt t="34177" x="2057400" y="2387600"/>
          <p14:tracePt t="34194" x="2032000" y="2292350"/>
          <p14:tracePt t="34210" x="2012950" y="2235200"/>
          <p14:tracePt t="34228" x="1981200" y="2197100"/>
          <p14:tracePt t="34247" x="1962150" y="2190750"/>
          <p14:tracePt t="34263" x="1955800" y="2190750"/>
          <p14:tracePt t="34278" x="1949450" y="2190750"/>
          <p14:tracePt t="34295" x="1949450" y="2197100"/>
          <p14:tracePt t="34311" x="1943100" y="2203450"/>
          <p14:tracePt t="34327" x="1936750" y="2222500"/>
          <p14:tracePt t="34344" x="1936750" y="2254250"/>
          <p14:tracePt t="34361" x="1955800" y="2298700"/>
          <p14:tracePt t="34377" x="2044700" y="2336800"/>
          <p14:tracePt t="34393" x="2266950" y="2362200"/>
          <p14:tracePt t="34410" x="2533650" y="2374900"/>
          <p14:tracePt t="34427" x="2838450" y="2381250"/>
          <p14:tracePt t="34444" x="3105150" y="2387600"/>
          <p14:tracePt t="34460" x="3251200" y="2374900"/>
          <p14:tracePt t="34478" x="3321050" y="2286000"/>
          <p14:tracePt t="34494" x="3308350" y="2241550"/>
          <p14:tracePt t="34510" x="3162300" y="2032000"/>
          <p14:tracePt t="34527" x="2997200" y="1841500"/>
          <p14:tracePt t="34545" x="2851150" y="1651000"/>
          <p14:tracePt t="34560" x="2794000" y="1422400"/>
          <p14:tracePt t="34579" x="2806700" y="1231900"/>
          <p14:tracePt t="34594" x="2863850" y="1060450"/>
          <p14:tracePt t="34610" x="2921000" y="958850"/>
          <p14:tracePt t="34627" x="2959100" y="927100"/>
          <p14:tracePt t="34644" x="2978150" y="952500"/>
          <p14:tracePt t="34660" x="3009900" y="1066800"/>
          <p14:tracePt t="34677" x="3028950" y="1181100"/>
          <p14:tracePt t="34694" x="3016250" y="1295400"/>
          <p14:tracePt t="34711" x="2914650" y="1384300"/>
          <p14:tracePt t="34729" x="2597150" y="1466850"/>
          <p14:tracePt t="34745" x="2355850" y="1498600"/>
          <p14:tracePt t="34760" x="2139950" y="1543050"/>
          <p14:tracePt t="34778" x="2006600" y="1606550"/>
          <p14:tracePt t="34795" x="1943100" y="1670050"/>
          <p14:tracePt t="34812" x="1898650" y="1746250"/>
          <p14:tracePt t="34827" x="1879600" y="1841500"/>
          <p14:tracePt t="34845" x="1879600" y="1917700"/>
          <p14:tracePt t="34862" x="1905000" y="1936750"/>
          <p14:tracePt t="34879" x="1917700" y="1936750"/>
          <p14:tracePt t="34895" x="1930400" y="1917700"/>
          <p14:tracePt t="34912" x="1949450" y="1841500"/>
          <p14:tracePt t="34929" x="1955800" y="1809750"/>
          <p14:tracePt t="34945" x="1955800" y="1797050"/>
          <p14:tracePt t="34948" x="1955800" y="1790700"/>
          <p14:tracePt t="34964" x="1924050" y="1771650"/>
          <p14:tracePt t="34978" x="1866900" y="1758950"/>
          <p14:tracePt t="34994" x="1784350" y="1739900"/>
          <p14:tracePt t="35011" x="1695450" y="1720850"/>
          <p14:tracePt t="35027" x="1625600" y="1701800"/>
          <p14:tracePt t="35044" x="1581150" y="1676400"/>
          <p14:tracePt t="35062" x="1562100" y="1663700"/>
          <p14:tracePt t="35079" x="1555750" y="1651000"/>
          <p14:tracePt t="35094" x="1555750" y="1644650"/>
          <p14:tracePt t="35127" x="1555750" y="1638300"/>
          <p14:tracePt t="35341" x="1555750" y="1644650"/>
          <p14:tracePt t="35350" x="1555750" y="1651000"/>
          <p14:tracePt t="35363" x="1562100" y="1670050"/>
          <p14:tracePt t="35379" x="1555750" y="1714500"/>
          <p14:tracePt t="35395" x="1530350" y="1746250"/>
          <p14:tracePt t="35395" x="1524000" y="1758950"/>
          <p14:tracePt t="35414" x="1511300" y="1778000"/>
          <p14:tracePt t="35429" x="1511300" y="1784350"/>
          <p14:tracePt t="35446" x="1517650" y="1784350"/>
          <p14:tracePt t="35463" x="1651000" y="1733550"/>
          <p14:tracePt t="35479" x="1835150" y="1682750"/>
          <p14:tracePt t="35495" x="1993900" y="1625600"/>
          <p14:tracePt t="35512" x="2070100" y="1587500"/>
          <p14:tracePt t="35529" x="2101850" y="1568450"/>
          <p14:tracePt t="35546" x="2114550" y="1562100"/>
          <p14:tracePt t="35587" x="2108200" y="1562100"/>
          <p14:tracePt t="35613" x="2089150" y="1562100"/>
          <p14:tracePt t="35629" x="2076450" y="1568450"/>
          <p14:tracePt t="35646" x="2057400" y="1568450"/>
          <p14:tracePt t="35662" x="2032000" y="1574800"/>
          <p14:tracePt t="35679" x="2006600" y="1581150"/>
          <p14:tracePt t="35696" x="1987550" y="1587500"/>
          <p14:tracePt t="35715" x="1955800" y="1612900"/>
          <p14:tracePt t="35730" x="1936750" y="1619250"/>
          <p14:tracePt t="35746" x="1930400" y="1625600"/>
          <p14:tracePt t="35779" x="1924050" y="1625600"/>
          <p14:tracePt t="35796" x="1917700" y="1625600"/>
          <p14:tracePt t="35813" x="1905000" y="1619250"/>
          <p14:tracePt t="35829" x="1892300" y="1606550"/>
          <p14:tracePt t="35846" x="1873250" y="1600200"/>
          <p14:tracePt t="35849" x="1873250" y="1593850"/>
          <p14:tracePt t="35865" x="1866900" y="1587500"/>
          <p14:tracePt t="35879" x="1860550" y="1587500"/>
          <p14:tracePt t="35898" x="1860550" y="1581150"/>
          <p14:tracePt t="35913" x="1847850" y="1581150"/>
          <p14:tracePt t="35946" x="1835150" y="1581150"/>
          <p14:tracePt t="35963" x="1822450" y="1581150"/>
          <p14:tracePt t="35979" x="1803400" y="1581150"/>
          <p14:tracePt t="35996" x="1752600" y="1600200"/>
          <p14:tracePt t="36013" x="1689100" y="1625600"/>
          <p14:tracePt t="36029" x="1657350" y="1651000"/>
          <p14:tracePt t="36046" x="1651000" y="1670050"/>
          <p14:tracePt t="36061" x="1651000" y="1689100"/>
          <p14:tracePt t="36080" x="1657350" y="1733550"/>
          <p14:tracePt t="36096" x="1682750" y="1828800"/>
          <p14:tracePt t="36113" x="1714500" y="1917700"/>
          <p14:tracePt t="36130" x="1790700" y="2051050"/>
          <p14:tracePt t="36147" x="1911350" y="2139950"/>
          <p14:tracePt t="36163" x="1955800" y="2152650"/>
          <p14:tracePt t="36510" x="1949450" y="2152650"/>
          <p14:tracePt t="36531" x="1873250" y="2120900"/>
          <p14:tracePt t="36551" x="1739900" y="2076450"/>
          <p14:tracePt t="36564" x="1689100" y="2070100"/>
          <p14:tracePt t="36565" x="1670050" y="2063750"/>
          <p14:tracePt t="36580" x="1619250" y="2044700"/>
          <p14:tracePt t="36597" x="1574800" y="2025650"/>
          <p14:tracePt t="36616" x="1530350" y="1987550"/>
          <p14:tracePt t="36631" x="1492250" y="1955800"/>
          <p14:tracePt t="36647" x="1479550" y="1930400"/>
          <p14:tracePt t="36664" x="1441450" y="1885950"/>
          <p14:tracePt t="36682" x="1403350" y="1860550"/>
          <p14:tracePt t="36695" x="1358900" y="1841500"/>
          <p14:tracePt t="36712" x="1320800" y="1816100"/>
          <p14:tracePt t="36728" x="1282700" y="1765300"/>
          <p14:tracePt t="36745" x="1231900" y="1701800"/>
          <p14:tracePt t="36763" x="1130300" y="1606550"/>
          <p14:tracePt t="36779" x="1022350" y="1517650"/>
          <p14:tracePt t="36797" x="946150" y="1428750"/>
          <p14:tracePt t="36812" x="939800" y="1333500"/>
          <p14:tracePt t="36829" x="946150" y="1257300"/>
          <p14:tracePt t="36830" x="952500" y="1219200"/>
          <p14:tracePt t="36846" x="958850" y="1181100"/>
          <p14:tracePt t="36863" x="965200" y="1085850"/>
          <p14:tracePt t="36879" x="971550" y="1060450"/>
          <p14:tracePt t="36896" x="984250" y="1028700"/>
          <p14:tracePt t="36912" x="1003300" y="1016000"/>
          <p14:tracePt t="36929" x="1016000" y="1009650"/>
          <p14:tracePt t="36946" x="1041400" y="996950"/>
          <p14:tracePt t="36962" x="1079500" y="990600"/>
          <p14:tracePt t="36979" x="1117600" y="984250"/>
          <p14:tracePt t="36996" x="1149350" y="984250"/>
          <p14:tracePt t="37012" x="1187450" y="984250"/>
          <p14:tracePt t="37029" x="1244600" y="1009650"/>
          <p14:tracePt t="37046" x="1289050" y="1028700"/>
          <p14:tracePt t="37062" x="1352550" y="1041400"/>
          <p14:tracePt t="37080" x="1409700" y="1028700"/>
          <p14:tracePt t="37097" x="1409700" y="1003300"/>
          <p14:tracePt t="37112" x="1403350" y="958850"/>
          <p14:tracePt t="37146" x="1365250" y="876300"/>
          <p14:tracePt t="37163" x="1339850" y="825500"/>
          <p14:tracePt t="37180" x="1320800" y="806450"/>
          <p14:tracePt t="37196" x="1320800" y="800100"/>
          <p14:tracePt t="37246" x="1320800" y="793750"/>
          <p14:tracePt t="37290" x="1320800" y="787400"/>
          <p14:tracePt t="37306" x="1314450" y="787400"/>
          <p14:tracePt t="37313" x="1314450" y="781050"/>
          <p14:tracePt t="37368" x="1308100" y="787400"/>
          <p14:tracePt t="37379" x="1308100" y="800100"/>
          <p14:tracePt t="37398" x="1308100" y="838200"/>
          <p14:tracePt t="37414" x="1308100" y="850900"/>
          <p14:tracePt t="37430" x="1308100" y="857250"/>
          <p14:tracePt t="37486" x="1314450" y="863600"/>
          <p14:tracePt t="37496" x="1327150" y="863600"/>
          <p14:tracePt t="37513" x="1371600" y="882650"/>
          <p14:tracePt t="37529" x="1435100" y="895350"/>
          <p14:tracePt t="37546" x="1479550" y="908050"/>
          <p14:tracePt t="37563" x="1504950" y="914400"/>
          <p14:tracePt t="37580" x="1555750" y="914400"/>
          <p14:tracePt t="37596" x="1619250" y="914400"/>
          <p14:tracePt t="37613" x="1644650" y="914400"/>
          <p14:tracePt t="37630" x="1657350" y="914400"/>
          <p14:tracePt t="37646" x="1676400" y="914400"/>
          <p14:tracePt t="37663" x="1682750" y="914400"/>
          <p14:tracePt t="37681" x="1689100" y="914400"/>
          <p14:tracePt t="37755" x="1689100" y="908050"/>
          <p14:tracePt t="37779" x="1689100" y="901700"/>
          <p14:tracePt t="37783" x="1689100" y="895350"/>
          <p14:tracePt t="37796" x="1689100" y="889000"/>
          <p14:tracePt t="37813" x="1676400" y="882650"/>
          <p14:tracePt t="37865" x="1670050" y="882650"/>
          <p14:tracePt t="37881" x="1676400" y="882650"/>
          <p14:tracePt t="37899" x="1708150" y="882650"/>
          <p14:tracePt t="37914" x="1746250" y="882650"/>
          <p14:tracePt t="37931" x="1828800" y="876300"/>
          <p14:tracePt t="37948" x="1898650" y="876300"/>
          <p14:tracePt t="37964" x="1993900" y="882650"/>
          <p14:tracePt t="37967" x="2019300" y="882650"/>
          <p14:tracePt t="37983" x="2089150" y="889000"/>
          <p14:tracePt t="37996" x="2101850" y="895350"/>
          <p14:tracePt t="38015" x="2127250" y="895350"/>
          <p14:tracePt t="38031" x="2146300" y="901700"/>
          <p14:tracePt t="38048" x="2165350" y="901700"/>
          <p14:tracePt t="38065" x="2190750" y="901700"/>
          <p14:tracePt t="38081" x="2228850" y="895350"/>
          <p14:tracePt t="38098" x="2247900" y="889000"/>
          <p14:tracePt t="38114" x="2273300" y="889000"/>
          <p14:tracePt t="38167" x="2279650" y="889000"/>
          <p14:tracePt t="38184" x="2298700" y="889000"/>
          <p14:tracePt t="38201" x="2324100" y="889000"/>
          <p14:tracePt t="38215" x="2336800" y="889000"/>
          <p14:tracePt t="38231" x="2343150" y="889000"/>
          <p14:tracePt t="38248" x="2349500" y="889000"/>
          <p14:tracePt t="38710" x="2343150" y="889000"/>
          <p14:tracePt t="38726" x="2336800" y="889000"/>
          <p14:tracePt t="38750" x="2330450" y="889000"/>
          <p14:tracePt t="38765" x="2343150" y="882650"/>
          <p14:tracePt t="38782" x="2387600" y="876300"/>
          <p14:tracePt t="38799" x="2432050" y="863600"/>
          <p14:tracePt t="38815" x="2501900" y="850900"/>
          <p14:tracePt t="38832" x="2552700" y="838200"/>
          <p14:tracePt t="38849" x="2628900" y="838200"/>
          <p14:tracePt t="38865" x="2686050" y="838200"/>
          <p14:tracePt t="38882" x="2755900" y="838200"/>
          <p14:tracePt t="38898" x="2800350" y="850900"/>
          <p14:tracePt t="38915" x="2838450" y="857250"/>
          <p14:tracePt t="38932" x="2863850" y="857250"/>
          <p14:tracePt t="38935" x="2870200" y="857250"/>
          <p14:tracePt t="38950" x="2876550" y="857250"/>
          <p14:tracePt t="38983" x="2895600" y="857250"/>
          <p14:tracePt t="38999" x="2914650" y="857250"/>
          <p14:tracePt t="39015" x="2946400" y="857250"/>
          <p14:tracePt t="39032" x="2978150" y="857250"/>
          <p14:tracePt t="39049" x="3003550" y="857250"/>
          <p14:tracePt t="39065" x="3009900" y="857250"/>
          <p14:tracePt t="39142" x="2997200" y="857250"/>
          <p14:tracePt t="39148" x="2984500" y="863600"/>
          <p14:tracePt t="39165" x="2927350" y="869950"/>
          <p14:tracePt t="39182" x="2832100" y="889000"/>
          <p14:tracePt t="39199" x="2730500" y="901700"/>
          <p14:tracePt t="39215" x="2584450" y="927100"/>
          <p14:tracePt t="39232" x="2463800" y="939800"/>
          <p14:tracePt t="39249" x="2324100" y="952500"/>
          <p14:tracePt t="39266" x="2216150" y="958850"/>
          <p14:tracePt t="39285" x="2012950" y="971550"/>
          <p14:tracePt t="39299" x="1943100" y="977900"/>
          <p14:tracePt t="39316" x="1689100" y="977900"/>
          <p14:tracePt t="39332" x="1409700" y="977900"/>
          <p14:tracePt t="39349" x="1168400" y="984250"/>
          <p14:tracePt t="39366" x="838200" y="984250"/>
          <p14:tracePt t="39384" x="711200" y="984250"/>
          <p14:tracePt t="39399" x="635000" y="996950"/>
          <p14:tracePt t="39415" x="609600" y="1022350"/>
          <p14:tracePt t="39432" x="596900" y="1047750"/>
          <p14:tracePt t="39447" x="584200" y="1073150"/>
          <p14:tracePt t="39464" x="565150" y="1098550"/>
          <p14:tracePt t="39481" x="552450" y="1111250"/>
          <p14:tracePt t="39497" x="552450" y="1123950"/>
          <p14:tracePt t="39516" x="577850" y="1136650"/>
          <p14:tracePt t="39531" x="628650" y="1143000"/>
          <p14:tracePt t="39548" x="685800" y="1149350"/>
          <p14:tracePt t="39565" x="755650" y="1155700"/>
          <p14:tracePt t="39581" x="819150" y="1162050"/>
          <p14:tracePt t="39599" x="889000" y="1162050"/>
          <p14:tracePt t="39614" x="933450" y="1162050"/>
          <p14:tracePt t="39631" x="1016000" y="1149350"/>
          <p14:tracePt t="39648" x="1085850" y="1130300"/>
          <p14:tracePt t="39664" x="1174750" y="1104900"/>
          <p14:tracePt t="39681" x="1225550" y="1092200"/>
          <p14:tracePt t="39698" x="1257300" y="1079500"/>
          <p14:tracePt t="39731" x="1257300" y="1092200"/>
          <p14:tracePt t="39748" x="1257300" y="1117600"/>
          <p14:tracePt t="39765" x="1257300" y="1143000"/>
          <p14:tracePt t="39781" x="1250950" y="1162050"/>
          <p14:tracePt t="39798" x="1250950" y="1168400"/>
          <p14:tracePt t="39832" x="1244600" y="1155700"/>
          <p14:tracePt t="39848" x="1244600" y="1143000"/>
          <p14:tracePt t="39865" x="1231900" y="1123950"/>
          <p14:tracePt t="39881" x="1231900" y="1111250"/>
          <p14:tracePt t="39898" x="1231900" y="1104900"/>
          <p14:tracePt t="39915" x="1231900" y="1092200"/>
          <p14:tracePt t="39931" x="1225550" y="1085850"/>
          <p14:tracePt t="39948" x="1244600" y="1085850"/>
          <p14:tracePt t="39965" x="1270000" y="1085850"/>
          <p14:tracePt t="39981" x="1289050" y="1092200"/>
          <p14:tracePt t="39998" x="1295400" y="1092200"/>
          <p14:tracePt t="40082" x="1295400" y="1098550"/>
          <p14:tracePt t="40090" x="1301750" y="1098550"/>
          <p14:tracePt t="40159" x="1327150" y="1098550"/>
          <p14:tracePt t="40168" x="1333500" y="1098550"/>
          <p14:tracePt t="40174" x="1352550" y="1098550"/>
          <p14:tracePt t="40200" x="1422400" y="1104900"/>
          <p14:tracePt t="40216" x="1466850" y="1104900"/>
          <p14:tracePt t="40233" x="1517650" y="1104900"/>
          <p14:tracePt t="40250" x="1562100" y="1104900"/>
          <p14:tracePt t="40266" x="1593850" y="1111250"/>
          <p14:tracePt t="40282" x="1600200" y="1111250"/>
          <p14:tracePt t="40499" x="1606550" y="1111250"/>
          <p14:tracePt t="40507" x="1612900" y="1111250"/>
          <p14:tracePt t="40516" x="1612900" y="1104900"/>
          <p14:tracePt t="40535" x="1625600" y="1104900"/>
          <p14:tracePt t="40550" x="1631950" y="1104900"/>
          <p14:tracePt t="40566" x="1638300" y="1104900"/>
          <p14:tracePt t="40584" x="1657350" y="1104900"/>
          <p14:tracePt t="40600" x="1670050" y="1104900"/>
          <p14:tracePt t="40616" x="1689100" y="1104900"/>
          <p14:tracePt t="40633" x="1701800" y="1098550"/>
          <p14:tracePt t="40650" x="1714500" y="1085850"/>
          <p14:tracePt t="40666" x="1727200" y="1079500"/>
          <p14:tracePt t="40683" x="1746250" y="1073150"/>
          <p14:tracePt t="40700" x="1752600" y="1073150"/>
          <p14:tracePt t="40906" x="1752600" y="1066800"/>
          <p14:tracePt t="40917" x="1752600" y="1060450"/>
          <p14:tracePt t="40933" x="1752600" y="1047750"/>
          <p14:tracePt t="40951" x="1746250" y="1028700"/>
          <p14:tracePt t="40967" x="1733550" y="1022350"/>
          <p14:tracePt t="40984" x="1733550" y="1016000"/>
          <p14:tracePt t="41039" x="1746250" y="1016000"/>
          <p14:tracePt t="41045" x="1765300" y="1016000"/>
          <p14:tracePt t="41068" x="1828800" y="1022350"/>
          <p14:tracePt t="41086" x="1892300" y="1028700"/>
          <p14:tracePt t="41100" x="1905000" y="1028700"/>
          <p14:tracePt t="41102" x="1911350" y="1028700"/>
          <p14:tracePt t="41117" x="1917700" y="1028700"/>
          <p14:tracePt t="41167" x="1930400" y="1041400"/>
          <p14:tracePt t="41184" x="2000250" y="1066800"/>
          <p14:tracePt t="41203" x="2273300" y="1111250"/>
          <p14:tracePt t="41217" x="2451100" y="1136650"/>
          <p14:tracePt t="41234" x="2654300" y="1155700"/>
          <p14:tracePt t="41250" x="2762250" y="1168400"/>
          <p14:tracePt t="41266" x="2800350" y="1168400"/>
          <p14:tracePt t="41284" x="2800350" y="1162050"/>
          <p14:tracePt t="41301" x="2800350" y="1149350"/>
          <p14:tracePt t="41317" x="2787650" y="1143000"/>
          <p14:tracePt t="41367" x="2787650" y="1149350"/>
          <p14:tracePt t="41384" x="2794000" y="1149350"/>
          <p14:tracePt t="41438" x="2800350" y="1149350"/>
          <p14:tracePt t="41463" x="2813050" y="1149350"/>
          <p14:tracePt t="41468" x="2819400" y="1149350"/>
          <p14:tracePt t="41484" x="2844800" y="1143000"/>
          <p14:tracePt t="41501" x="2870200" y="1143000"/>
          <p14:tracePt t="41517" x="2889250" y="1143000"/>
          <p14:tracePt t="41534" x="2908300" y="1143000"/>
          <p14:tracePt t="41551" x="2927350" y="1143000"/>
          <p14:tracePt t="41567" x="2946400" y="1155700"/>
          <p14:tracePt t="41584" x="2965450" y="1168400"/>
          <p14:tracePt t="41600" x="2997200" y="1181100"/>
          <p14:tracePt t="41618" x="3028950" y="1187450"/>
          <p14:tracePt t="41637" x="3060700" y="1187450"/>
          <p14:tracePt t="41640" x="3073400" y="1187450"/>
          <p14:tracePt t="41651" x="3111500" y="1174750"/>
          <p14:tracePt t="41653" x="3130550" y="1168400"/>
          <p14:tracePt t="41667" x="3149600" y="1162050"/>
          <p14:tracePt t="41685" x="3175000" y="1143000"/>
          <p14:tracePt t="41700" x="3200400" y="1123950"/>
          <p14:tracePt t="41717" x="3200400" y="1117600"/>
          <p14:tracePt t="41733" x="3200400" y="1111250"/>
          <p14:tracePt t="41767" x="3213100" y="1111250"/>
          <p14:tracePt t="41783" x="3225800" y="1111250"/>
          <p14:tracePt t="41802" x="3232150" y="1111250"/>
          <p14:tracePt t="41837" x="3238500" y="1104900"/>
          <p14:tracePt t="41885" x="3251200" y="1111250"/>
          <p14:tracePt t="41900" x="3270250" y="1117600"/>
          <p14:tracePt t="41917" x="3282950" y="1117600"/>
          <p14:tracePt t="41933" x="3295650" y="1117600"/>
          <p14:tracePt t="41951" x="3302000" y="1117600"/>
          <p14:tracePt t="41967" x="3314700" y="1117600"/>
          <p14:tracePt t="42000" x="3321050" y="1117600"/>
          <p14:tracePt t="42310" x="3314700" y="1117600"/>
          <p14:tracePt t="42326" x="3308350" y="1117600"/>
          <p14:tracePt t="42341" x="3302000" y="1117600"/>
          <p14:tracePt t="42491" x="3302000" y="1111250"/>
          <p14:tracePt t="42535" x="3302000" y="1104900"/>
          <p14:tracePt t="42553" x="3302000" y="1098550"/>
          <p14:tracePt t="42870" x="3295650" y="1098550"/>
          <p14:tracePt t="42884" x="3289300" y="1098550"/>
          <p14:tracePt t="42902" x="3282950" y="1098550"/>
          <p14:tracePt t="42951" x="3276600" y="1104900"/>
          <p14:tracePt t="42968" x="3270250" y="1104900"/>
          <p14:tracePt t="43008" x="3263900" y="1104900"/>
          <p14:tracePt t="43154" x="3257550" y="1104900"/>
          <p14:tracePt t="43170" x="3251200" y="1104900"/>
          <p14:tracePt t="43201" x="3244850" y="1104900"/>
          <p14:tracePt t="43219" x="3238500" y="1104900"/>
          <p14:tracePt t="43235" x="3232150" y="1104900"/>
          <p14:tracePt t="43252" x="3219450" y="1104900"/>
          <p14:tracePt t="43269" x="3194050" y="1104900"/>
          <p14:tracePt t="43286" x="3162300" y="1104900"/>
          <p14:tracePt t="43309" x="3124200" y="1117600"/>
          <p14:tracePt t="43323" x="3105150" y="1117600"/>
          <p14:tracePt t="43340" x="3035300" y="1136650"/>
          <p14:tracePt t="43352" x="2990850" y="1149350"/>
          <p14:tracePt t="43369" x="2959100" y="1155700"/>
          <p14:tracePt t="43386" x="2895600" y="1162050"/>
          <p14:tracePt t="43402" x="2825750" y="1168400"/>
          <p14:tracePt t="43419" x="2749550" y="1168400"/>
          <p14:tracePt t="43420" x="2711450" y="1168400"/>
          <p14:tracePt t="43435" x="2628900" y="1174750"/>
          <p14:tracePt t="43452" x="2508250" y="1181100"/>
          <p14:tracePt t="43469" x="2393950" y="1193800"/>
          <p14:tracePt t="43485" x="2273300" y="1212850"/>
          <p14:tracePt t="43502" x="2159000" y="1231900"/>
          <p14:tracePt t="43519" x="2082800" y="1244600"/>
          <p14:tracePt t="43534" x="1987550" y="1257300"/>
          <p14:tracePt t="43553" x="1930400" y="1270000"/>
          <p14:tracePt t="43569" x="1892300" y="1276350"/>
          <p14:tracePt t="43586" x="1873250" y="1276350"/>
          <p14:tracePt t="43605" x="1860550" y="1276350"/>
          <p14:tracePt t="43619" x="1847850" y="1282700"/>
          <p14:tracePt t="43636" x="1822450" y="1289050"/>
          <p14:tracePt t="43652" x="1797050" y="1301750"/>
          <p14:tracePt t="43669" x="1790700" y="1314450"/>
          <p14:tracePt t="43687" x="1803400" y="1327150"/>
          <p14:tracePt t="43704" x="1828800" y="1333500"/>
          <p14:tracePt t="43722" x="1879600" y="1339850"/>
          <p14:tracePt t="43737" x="1917700" y="1339850"/>
          <p14:tracePt t="43752" x="1987550" y="1339850"/>
          <p14:tracePt t="43769" x="2025650" y="1346200"/>
          <p14:tracePt t="43786" x="2076450" y="1346200"/>
          <p14:tracePt t="43803" x="2108200" y="1346200"/>
          <p14:tracePt t="43819" x="2133600" y="1346200"/>
          <p14:tracePt t="43836" x="2165350" y="1346200"/>
          <p14:tracePt t="43853" x="2190750" y="1339850"/>
          <p14:tracePt t="43869" x="2209800" y="1333500"/>
          <p14:tracePt t="43886" x="2228850" y="1327150"/>
          <p14:tracePt t="43902" x="2266950" y="1320800"/>
          <p14:tracePt t="43919" x="2292350" y="1314450"/>
          <p14:tracePt t="43936" x="2317750" y="1301750"/>
          <p14:tracePt t="43953" x="2349500" y="1295400"/>
          <p14:tracePt t="43969" x="2419350" y="1282700"/>
          <p14:tracePt t="43986" x="2482850" y="1270000"/>
          <p14:tracePt t="44003" x="2559050" y="1263650"/>
          <p14:tracePt t="44022" x="2622550" y="1263650"/>
          <p14:tracePt t="44023" x="2654300" y="1257300"/>
          <p14:tracePt t="44039" x="2711450" y="1250950"/>
          <p14:tracePt t="44053" x="2724150" y="1244600"/>
          <p14:tracePt t="44070" x="2762250" y="1238250"/>
          <p14:tracePt t="44087" x="2813050" y="1238250"/>
          <p14:tracePt t="44103" x="2895600" y="1238250"/>
          <p14:tracePt t="44120" x="2946400" y="1238250"/>
          <p14:tracePt t="44142" x="2984500" y="1238250"/>
          <p14:tracePt t="44154" x="2990850" y="1238250"/>
          <p14:tracePt t="44169" x="2997200" y="1238250"/>
          <p14:tracePt t="44188" x="2997200" y="1231900"/>
          <p14:tracePt t="44219" x="3003550" y="1225550"/>
          <p14:tracePt t="44236" x="3009900" y="1225550"/>
          <p14:tracePt t="44286" x="3003550" y="1225550"/>
          <p14:tracePt t="44303" x="2990850" y="1231900"/>
          <p14:tracePt t="44319" x="2965450" y="1244600"/>
          <p14:tracePt t="44336" x="2927350" y="1250950"/>
          <p14:tracePt t="44353" x="2863850" y="1270000"/>
          <p14:tracePt t="44370" x="2787650" y="1289050"/>
          <p14:tracePt t="44387" x="2717800" y="1308100"/>
          <p14:tracePt t="44403" x="2647950" y="1314450"/>
          <p14:tracePt t="44420" x="2578100" y="1320800"/>
          <p14:tracePt t="44438" x="2444750" y="1320800"/>
          <p14:tracePt t="44453" x="2292350" y="1327150"/>
          <p14:tracePt t="44470" x="2178050" y="1327150"/>
          <p14:tracePt t="44487" x="2006600" y="1327150"/>
          <p14:tracePt t="44503" x="1860550" y="1327150"/>
          <p14:tracePt t="44520" x="1758950" y="1327150"/>
          <p14:tracePt t="44537" x="1689100" y="1327150"/>
          <p14:tracePt t="44553" x="1663700" y="1333500"/>
          <p14:tracePt t="44570" x="1644650" y="1346200"/>
          <p14:tracePt t="44586" x="1625600" y="1358900"/>
          <p14:tracePt t="44607" x="1543050" y="1371600"/>
          <p14:tracePt t="44620" x="1517650" y="1371600"/>
          <p14:tracePt t="44636" x="1422400" y="1377950"/>
          <p14:tracePt t="44654" x="1339850" y="1377950"/>
          <p14:tracePt t="44674" x="1155700" y="1365250"/>
          <p14:tracePt t="44687" x="1066800" y="1365250"/>
          <p14:tracePt t="44703" x="984250" y="1365250"/>
          <p14:tracePt t="44720" x="901700" y="1365250"/>
          <p14:tracePt t="44736" x="838200" y="1365250"/>
          <p14:tracePt t="44752" x="749300" y="1365250"/>
          <p14:tracePt t="44770" x="698500" y="1371600"/>
          <p14:tracePt t="44786" x="679450" y="1377950"/>
          <p14:tracePt t="44803" x="679450" y="1384300"/>
          <p14:tracePt t="44820" x="679450" y="1390650"/>
          <p14:tracePt t="44881" x="685800" y="1390650"/>
          <p14:tracePt t="44887" x="692150" y="1390650"/>
          <p14:tracePt t="44903" x="698500" y="1390650"/>
          <p14:tracePt t="44921" x="749300" y="1403350"/>
          <p14:tracePt t="44937" x="781050" y="1416050"/>
          <p14:tracePt t="44953" x="857250" y="1454150"/>
          <p14:tracePt t="44970" x="920750" y="1485900"/>
          <p14:tracePt t="44987" x="971550" y="1498600"/>
          <p14:tracePt t="45004" x="1009650" y="1504950"/>
          <p14:tracePt t="45020" x="1035050" y="1504950"/>
          <p14:tracePt t="45037" x="1060450" y="1504950"/>
          <p14:tracePt t="45054" x="1079500" y="1492250"/>
          <p14:tracePt t="45070" x="1104900" y="1485900"/>
          <p14:tracePt t="45087" x="1130300" y="1473200"/>
          <p14:tracePt t="45104" x="1149350" y="1466850"/>
          <p14:tracePt t="45120" x="1162050" y="1454150"/>
          <p14:tracePt t="45137" x="1181100" y="1454150"/>
          <p14:tracePt t="45154" x="1206500" y="1447800"/>
          <p14:tracePt t="45156" x="1212850" y="1447800"/>
          <p14:tracePt t="45171" x="1225550" y="1447800"/>
          <p14:tracePt t="45187" x="1231900" y="1441450"/>
          <p14:tracePt t="45203" x="1238250" y="1441450"/>
          <p14:tracePt t="45220" x="1244600" y="1441450"/>
          <p14:tracePt t="45237" x="1250950" y="1441450"/>
          <p14:tracePt t="45254" x="1257300" y="1441450"/>
          <p14:tracePt t="45272" x="1270000" y="1441450"/>
          <p14:tracePt t="45287" x="1295400" y="1447800"/>
          <p14:tracePt t="45304" x="1346200" y="1454150"/>
          <p14:tracePt t="45321" x="1479550" y="1479550"/>
          <p14:tracePt t="45337" x="1568450" y="1492250"/>
          <p14:tracePt t="45354" x="1644650" y="1498600"/>
          <p14:tracePt t="45370" x="1714500" y="1504950"/>
          <p14:tracePt t="45388" x="1765300" y="1504950"/>
          <p14:tracePt t="45404" x="1790700" y="1504950"/>
          <p14:tracePt t="45421" x="1803400" y="1498600"/>
          <p14:tracePt t="45439" x="1816100" y="1485900"/>
          <p14:tracePt t="45453" x="1828800" y="1479550"/>
          <p14:tracePt t="45471" x="1841500" y="1466850"/>
          <p14:tracePt t="45487" x="1854200" y="1460500"/>
          <p14:tracePt t="45504" x="1860550" y="1454150"/>
          <p14:tracePt t="45520" x="1866900" y="1454150"/>
          <p14:tracePt t="45537" x="1873250" y="1454150"/>
          <p14:tracePt t="45554" x="1892300" y="1454150"/>
          <p14:tracePt t="45571" x="1930400" y="1447800"/>
          <p14:tracePt t="45587" x="1974850" y="1428750"/>
          <p14:tracePt t="45605" x="2038350" y="1403350"/>
          <p14:tracePt t="45621" x="2089150" y="1384300"/>
          <p14:tracePt t="45639" x="2120900" y="1371600"/>
          <p14:tracePt t="45654" x="2120900" y="1365250"/>
          <p14:tracePt t="45734" x="2127250" y="1365250"/>
          <p14:tracePt t="45741" x="2133600" y="1371600"/>
          <p14:tracePt t="45754" x="2139950" y="1377950"/>
          <p14:tracePt t="45771" x="2184400" y="1397000"/>
          <p14:tracePt t="45789" x="2209800" y="1409700"/>
          <p14:tracePt t="45804" x="2235200" y="1409700"/>
          <p14:tracePt t="45821" x="2247900" y="1409700"/>
          <p14:tracePt t="45872" x="2254250" y="1409700"/>
          <p14:tracePt t="45914" x="2254250" y="1416050"/>
          <p14:tracePt t="45923" x="2254250" y="1422400"/>
          <p14:tracePt t="45954" x="2254250" y="1435100"/>
          <p14:tracePt t="45971" x="2254250" y="1441450"/>
          <p14:tracePt t="45988" x="2247900" y="1441450"/>
          <p14:tracePt t="46133" x="2241550" y="1441450"/>
          <p14:tracePt t="46163" x="2235200" y="1441450"/>
          <p14:tracePt t="46172" x="2235200" y="1447800"/>
          <p14:tracePt t="46188" x="2235200" y="1454150"/>
          <p14:tracePt t="46205" x="2247900" y="1454150"/>
          <p14:tracePt t="46221" x="2311400" y="1466850"/>
          <p14:tracePt t="46238" x="2393950" y="1473200"/>
          <p14:tracePt t="46255" x="2476500" y="1473200"/>
          <p14:tracePt t="46272" x="2546350" y="1479550"/>
          <p14:tracePt t="46288" x="2597150" y="1479550"/>
          <p14:tracePt t="46305" x="2622550" y="1479550"/>
          <p14:tracePt t="46323" x="2628900" y="1479550"/>
          <p14:tracePt t="46370" x="2635250" y="1479550"/>
          <p14:tracePt t="46377" x="2641600" y="1479550"/>
          <p14:tracePt t="46388" x="2660650" y="1479550"/>
          <p14:tracePt t="46404" x="2686050" y="1479550"/>
          <p14:tracePt t="46422" x="2711450" y="1479550"/>
          <p14:tracePt t="46438" x="2736850" y="1479550"/>
          <p14:tracePt t="46440" x="2749550" y="1485900"/>
          <p14:tracePt t="46455" x="2755900" y="1485900"/>
          <p14:tracePt t="46472" x="2768600" y="1492250"/>
          <p14:tracePt t="46490" x="2774950" y="1492250"/>
          <p14:tracePt t="46507" x="2787650" y="1492250"/>
          <p14:tracePt t="46522" x="2794000" y="1492250"/>
          <p14:tracePt t="46538" x="2806700" y="1492250"/>
          <p14:tracePt t="46555" x="2813050" y="1485900"/>
          <p14:tracePt t="46784" x="2819400" y="1479550"/>
          <p14:tracePt t="47768" x="2813050" y="1479550"/>
          <p14:tracePt t="47774" x="2806700" y="1479550"/>
          <p14:tracePt t="47789" x="2787650" y="1479550"/>
          <p14:tracePt t="47806" x="2774950" y="1485900"/>
          <p14:tracePt t="47823" x="2762250" y="1485900"/>
          <p14:tracePt t="47874" x="2755900" y="1485900"/>
          <p14:tracePt t="47889" x="2743200" y="1485900"/>
          <p14:tracePt t="47906" x="2717800" y="1492250"/>
          <p14:tracePt t="47923" x="2673350" y="1498600"/>
          <p14:tracePt t="47939" x="2628900" y="1504950"/>
          <p14:tracePt t="47956" x="2571750" y="1511300"/>
          <p14:tracePt t="47973" x="2527300" y="1517650"/>
          <p14:tracePt t="47990" x="2482850" y="1524000"/>
          <p14:tracePt t="47992" x="2463800" y="1524000"/>
          <p14:tracePt t="48010" x="2432050" y="1524000"/>
          <p14:tracePt t="48025" x="2381250" y="1530350"/>
          <p14:tracePt t="48042" x="2330450" y="1530350"/>
          <p14:tracePt t="48056" x="2260600" y="1543050"/>
          <p14:tracePt t="48073" x="2203450" y="1549400"/>
          <p14:tracePt t="48091" x="2139950" y="1562100"/>
          <p14:tracePt t="48106" x="2101850" y="1574800"/>
          <p14:tracePt t="48123" x="2063750" y="1587500"/>
          <p14:tracePt t="48140" x="2012950" y="1606550"/>
          <p14:tracePt t="48156" x="1955800" y="1625600"/>
          <p14:tracePt t="48173" x="1892300" y="1638300"/>
          <p14:tracePt t="48190" x="1822450" y="1644650"/>
          <p14:tracePt t="48207" x="1695450" y="1644650"/>
          <p14:tracePt t="48223" x="1625600" y="1644650"/>
          <p14:tracePt t="48225" x="1593850" y="1644650"/>
          <p14:tracePt t="48240" x="1549400" y="1644650"/>
          <p14:tracePt t="48257" x="1530350" y="1651000"/>
          <p14:tracePt t="48273" x="1530350" y="1657350"/>
          <p14:tracePt t="48289" x="1524000" y="1676400"/>
          <p14:tracePt t="48306" x="1524000" y="1689100"/>
          <p14:tracePt t="48323" x="1524000" y="1695450"/>
          <p14:tracePt t="48340" x="1524000" y="1701800"/>
          <p14:tracePt t="48356" x="1524000" y="1708150"/>
          <p14:tracePt t="48409" x="1517650" y="1714500"/>
          <p14:tracePt t="48423" x="1517650" y="1727200"/>
          <p14:tracePt t="48440" x="1517650" y="1733550"/>
          <p14:tracePt t="48456" x="1517650" y="1739900"/>
          <p14:tracePt t="48473" x="1517650" y="1746250"/>
          <p14:tracePt t="48557" x="1517650" y="1752600"/>
          <p14:tracePt t="48571" x="1511300" y="1758950"/>
          <p14:tracePt t="48590" x="1504950" y="1758950"/>
          <p14:tracePt t="48606" x="1498600" y="1758950"/>
          <p14:tracePt t="48623" x="1492250" y="1758950"/>
          <p14:tracePt t="48640" x="1485900" y="1752600"/>
          <p14:tracePt t="48658" x="1479550" y="1746250"/>
          <p14:tracePt t="48661" x="1479550" y="1739900"/>
          <p14:tracePt t="48675" x="1479550" y="1733550"/>
          <p14:tracePt t="48694" x="1485900" y="1733550"/>
          <p14:tracePt t="48707" x="1492250" y="1733550"/>
          <p14:tracePt t="48769" x="1498600" y="1733550"/>
          <p14:tracePt t="48779" x="1511300" y="1733550"/>
          <p14:tracePt t="48791" x="1517650" y="1733550"/>
          <p14:tracePt t="48808" x="1600200" y="1727200"/>
          <p14:tracePt t="48829" x="1682750" y="1727200"/>
          <p14:tracePt t="48840" x="1733550" y="1727200"/>
          <p14:tracePt t="48842" x="1765300" y="1727200"/>
          <p14:tracePt t="48857" x="1828800" y="1720850"/>
          <p14:tracePt t="48876" x="1879600" y="1708150"/>
          <p14:tracePt t="48890" x="1917700" y="1701800"/>
          <p14:tracePt t="48907" x="1949450" y="1701800"/>
          <p14:tracePt t="48923" x="1968500" y="1701800"/>
          <p14:tracePt t="48940" x="1981200" y="1714500"/>
          <p14:tracePt t="48957" x="2000250" y="1727200"/>
          <p14:tracePt t="48973" x="2025650" y="1739900"/>
          <p14:tracePt t="48990" x="2063750" y="1746250"/>
          <p14:tracePt t="49007" x="2082800" y="1746250"/>
          <p14:tracePt t="49024" x="2114550" y="1733550"/>
          <p14:tracePt t="49040" x="2152650" y="1720850"/>
          <p14:tracePt t="49056" x="2190750" y="1714500"/>
          <p14:tracePt t="49074" x="2235200" y="1714500"/>
          <p14:tracePt t="49090" x="2254250" y="1714500"/>
          <p14:tracePt t="49107" x="2273300" y="1714500"/>
          <p14:tracePt t="49124" x="2279650" y="1714500"/>
          <p14:tracePt t="49185" x="2286000" y="1714500"/>
          <p14:tracePt t="49209" x="2298700" y="1714500"/>
          <p14:tracePt t="49224" x="2324100" y="1708150"/>
          <p14:tracePt t="49241" x="2336800" y="1701800"/>
          <p14:tracePt t="49258" x="2362200" y="1682750"/>
          <p14:tracePt t="49274" x="2374900" y="1676400"/>
          <p14:tracePt t="49292" x="2381250" y="1676400"/>
          <p14:tracePt t="49588" x="2374900" y="1676400"/>
          <p14:tracePt t="49607" x="2374900" y="1682750"/>
          <p14:tracePt t="49624" x="2362200" y="1689100"/>
          <p14:tracePt t="49641" x="2355850" y="1701800"/>
          <p14:tracePt t="49658" x="2336800" y="1727200"/>
          <p14:tracePt t="49675" x="2330450" y="1739900"/>
          <p14:tracePt t="49692" x="2330450" y="1752600"/>
          <p14:tracePt t="49797" x="2343150" y="1752600"/>
          <p14:tracePt t="49807" x="2349500" y="1752600"/>
          <p14:tracePt t="49824" x="2368550" y="1752600"/>
          <p14:tracePt t="49841" x="2374900" y="1752600"/>
          <p14:tracePt t="49860" x="2393950" y="1752600"/>
          <p14:tracePt t="49875" x="2400300" y="1752600"/>
          <p14:tracePt t="49891" x="2425700" y="1752600"/>
          <p14:tracePt t="49908" x="2444750" y="1752600"/>
          <p14:tracePt t="49910" x="2463800" y="1752600"/>
          <p14:tracePt t="49928" x="2482850" y="1752600"/>
          <p14:tracePt t="49941" x="2489200" y="1752600"/>
          <p14:tracePt t="49942" x="2495550" y="1746250"/>
          <p14:tracePt t="49958" x="2501900" y="1733550"/>
          <p14:tracePt t="49974" x="2508250" y="1727200"/>
          <p14:tracePt t="49991" x="2508250" y="1720850"/>
          <p14:tracePt t="50024" x="2514600" y="1720850"/>
          <p14:tracePt t="50058" x="2527300" y="1720850"/>
          <p14:tracePt t="50099" x="2533650" y="1720850"/>
          <p14:tracePt t="50136" x="2540000" y="1714500"/>
          <p14:tracePt t="50141" x="2540000" y="1708150"/>
          <p14:tracePt t="50158" x="2552700" y="1708150"/>
          <p14:tracePt t="50179" x="2584450" y="1708150"/>
          <p14:tracePt t="50194" x="2597150" y="1708150"/>
          <p14:tracePt t="50209" x="2616200" y="1714500"/>
          <p14:tracePt t="50224" x="2622550" y="1714500"/>
          <p14:tracePt t="50241" x="2628900" y="1714500"/>
          <p14:tracePt t="50333" x="2622550" y="1714500"/>
          <p14:tracePt t="50350" x="2616200" y="1714500"/>
          <p14:tracePt t="50365" x="2609850" y="1714500"/>
          <p14:tracePt t="50377" x="2603500" y="1714500"/>
          <p14:tracePt t="50394" x="2584450" y="1720850"/>
          <p14:tracePt t="50409" x="2559050" y="1720850"/>
          <p14:tracePt t="50427" x="2533650" y="1727200"/>
          <p14:tracePt t="50444" x="2514600" y="1727200"/>
          <p14:tracePt t="50458" x="2501900" y="1727200"/>
          <p14:tracePt t="50491" x="2495550" y="1727200"/>
          <p14:tracePt t="50525" x="2495550" y="1720850"/>
          <p14:tracePt t="50692" x="2489200" y="1727200"/>
          <p14:tracePt t="50752" x="2482850" y="1733550"/>
          <p14:tracePt t="50822" x="2476500" y="1733550"/>
          <p14:tracePt t="50835" x="2470150" y="1733550"/>
          <p14:tracePt t="50851" x="2463800" y="1733550"/>
          <p14:tracePt t="50875" x="2444750" y="1733550"/>
          <p14:tracePt t="50892" x="2413000" y="1733550"/>
          <p14:tracePt t="50908" x="2393950" y="1733550"/>
          <p14:tracePt t="50925" x="2349500" y="1733550"/>
          <p14:tracePt t="50942" x="2311400" y="1727200"/>
          <p14:tracePt t="50958" x="2292350" y="1720850"/>
          <p14:tracePt t="50975" x="2254250" y="1714500"/>
          <p14:tracePt t="50991" x="2241550" y="1714500"/>
          <p14:tracePt t="51009" x="2216150" y="1739900"/>
          <p14:tracePt t="51025" x="2171700" y="1778000"/>
          <p14:tracePt t="51042" x="2133600" y="1803400"/>
          <p14:tracePt t="51059" x="2089150" y="1822450"/>
          <p14:tracePt t="51077" x="2070100" y="1835150"/>
          <p14:tracePt t="51092" x="2063750" y="1841500"/>
          <p14:tracePt t="51094" x="2057400" y="1841500"/>
          <p14:tracePt t="51110" x="2038350" y="1847850"/>
          <p14:tracePt t="51128" x="1981200" y="1854200"/>
          <p14:tracePt t="51143" x="1924050" y="1866900"/>
          <p14:tracePt t="51159" x="1866900" y="1866900"/>
          <p14:tracePt t="51175" x="1822450" y="1873250"/>
          <p14:tracePt t="51192" x="1790700" y="1873250"/>
          <p14:tracePt t="51209" x="1765300" y="1879600"/>
          <p14:tracePt t="51225" x="1765300" y="1885950"/>
          <p14:tracePt t="51242" x="1765300" y="1892300"/>
          <p14:tracePt t="51259" x="1778000" y="1898650"/>
          <p14:tracePt t="51276" x="1784350" y="1898650"/>
          <p14:tracePt t="51292" x="1790700" y="1898650"/>
          <p14:tracePt t="51309" x="1803400" y="1898650"/>
          <p14:tracePt t="51324" x="1816100" y="1898650"/>
          <p14:tracePt t="51342" x="1866900" y="1898650"/>
          <p14:tracePt t="51359" x="1917700" y="1898650"/>
          <p14:tracePt t="51375" x="1962150" y="1898650"/>
          <p14:tracePt t="51393" x="2000250" y="1898650"/>
          <p14:tracePt t="51409" x="2044700" y="1898650"/>
          <p14:tracePt t="51426" x="2076450" y="1898650"/>
          <p14:tracePt t="51442" x="2120900" y="1892300"/>
          <p14:tracePt t="51461" x="2133600" y="1892300"/>
          <p14:tracePt t="51476" x="2152650" y="1892300"/>
          <p14:tracePt t="51492" x="2165350" y="1892300"/>
          <p14:tracePt t="51509" x="2190750" y="1892300"/>
          <p14:tracePt t="51526" x="2209800" y="1892300"/>
          <p14:tracePt t="51543" x="2222500" y="1892300"/>
          <p14:tracePt t="51549" x="2228850" y="1892300"/>
          <p14:tracePt t="51559" x="2235200" y="1892300"/>
          <p14:tracePt t="51576" x="2241550" y="1892300"/>
          <p14:tracePt t="51627" x="2247900" y="1898650"/>
          <p14:tracePt t="51650" x="2247900" y="1905000"/>
          <p14:tracePt t="51660" x="2254250" y="1905000"/>
          <p14:tracePt t="51735" x="2254250" y="1898650"/>
          <p14:tracePt t="51742" x="2254250" y="1892300"/>
          <p14:tracePt t="51761" x="2254250" y="1879600"/>
          <p14:tracePt t="51792" x="2254250" y="1873250"/>
          <p14:tracePt t="51978" x="2260600" y="1873250"/>
          <p14:tracePt t="52014" x="2260600" y="1879600"/>
          <p14:tracePt t="52021" x="2260600" y="1885950"/>
          <p14:tracePt t="52035" x="2254250" y="1892300"/>
          <p14:tracePt t="52054" x="2247900" y="1898650"/>
          <p14:tracePt t="52076" x="2241550" y="1905000"/>
          <p14:tracePt t="52093" x="2235200" y="1911350"/>
          <p14:tracePt t="52262" x="2228850" y="1911350"/>
          <p14:tracePt t="52284" x="2222500" y="1911350"/>
          <p14:tracePt t="52308" x="2216150" y="1911350"/>
          <p14:tracePt t="52343" x="2209800" y="1911350"/>
          <p14:tracePt t="52359" x="2203450" y="1911350"/>
          <p14:tracePt t="52426" x="2209800" y="1911350"/>
          <p14:tracePt t="52443" x="2241550" y="1911350"/>
          <p14:tracePt t="52461" x="2286000" y="1911350"/>
          <p14:tracePt t="52477" x="2349500" y="1911350"/>
          <p14:tracePt t="52494" x="2413000" y="1905000"/>
          <p14:tracePt t="52512" x="2470150" y="1892300"/>
          <p14:tracePt t="52527" x="2495550" y="1879600"/>
          <p14:tracePt t="52543" x="2508250" y="1866900"/>
          <p14:tracePt t="52560" x="2514600" y="1860550"/>
          <p14:tracePt t="52621" x="2520950" y="1860550"/>
          <p14:tracePt t="52740" x="2514600" y="1854200"/>
          <p14:tracePt t="52753" x="2514600" y="1847850"/>
          <p14:tracePt t="52769" x="2514600" y="1841500"/>
          <p14:tracePt t="52778" x="2527300" y="1841500"/>
          <p14:tracePt t="52794" x="2571750" y="1841500"/>
          <p14:tracePt t="52810" x="2603500" y="1841500"/>
          <p14:tracePt t="52829" x="2622550" y="1841500"/>
          <p14:tracePt t="52843" x="2628900" y="1841500"/>
          <p14:tracePt t="52877" x="2603500" y="1841500"/>
          <p14:tracePt t="52894" x="2571750" y="1847850"/>
          <p14:tracePt t="52910" x="2501900" y="1873250"/>
          <p14:tracePt t="52926" x="2482850" y="1879600"/>
          <p14:tracePt t="52945" x="2425700" y="1885950"/>
          <p14:tracePt t="52960" x="2387600" y="1885950"/>
          <p14:tracePt t="52977" x="2362200" y="1879600"/>
          <p14:tracePt t="52994" x="2336800" y="1879600"/>
          <p14:tracePt t="53010" x="2286000" y="1879600"/>
          <p14:tracePt t="53027" x="2235200" y="1892300"/>
          <p14:tracePt t="53044" x="2146300" y="1911350"/>
          <p14:tracePt t="53062" x="2044700" y="1930400"/>
          <p14:tracePt t="53077" x="1936750" y="1943100"/>
          <p14:tracePt t="53094" x="1860550" y="1955800"/>
          <p14:tracePt t="53111" x="1682750" y="1974850"/>
          <p14:tracePt t="53130" x="1555750" y="1981200"/>
          <p14:tracePt t="53144" x="1428750" y="1987550"/>
          <p14:tracePt t="53161" x="1397000" y="1987550"/>
          <p14:tracePt t="53177" x="1244600" y="1987550"/>
          <p14:tracePt t="53196" x="1162050" y="1993900"/>
          <p14:tracePt t="53210" x="1079500" y="2006600"/>
          <p14:tracePt t="53227" x="1009650" y="2019300"/>
          <p14:tracePt t="53244" x="939800" y="2057400"/>
          <p14:tracePt t="53259" x="901700" y="2082800"/>
          <p14:tracePt t="53277" x="882650" y="2114550"/>
          <p14:tracePt t="53294" x="882650" y="2133600"/>
          <p14:tracePt t="53310" x="889000" y="2146300"/>
          <p14:tracePt t="53314" x="901700" y="2159000"/>
          <p14:tracePt t="53330" x="920750" y="2171700"/>
          <p14:tracePt t="53347" x="939800" y="2178050"/>
          <p14:tracePt t="53363" x="965200" y="2184400"/>
          <p14:tracePt t="53377" x="1003300" y="2184400"/>
          <p14:tracePt t="53396" x="1054100" y="2184400"/>
          <p14:tracePt t="53411" x="1117600" y="2178050"/>
          <p14:tracePt t="53427" x="1181100" y="2165350"/>
          <p14:tracePt t="53444" x="1225550" y="2159000"/>
          <p14:tracePt t="53461" x="1289050" y="2152650"/>
          <p14:tracePt t="53477" x="1346200" y="2146300"/>
          <p14:tracePt t="53494" x="1377950" y="2139950"/>
          <p14:tracePt t="53511" x="1397000" y="2139950"/>
          <p14:tracePt t="53527" x="1409700" y="2133600"/>
          <p14:tracePt t="53544" x="1416050" y="2127250"/>
          <p14:tracePt t="53561" x="1422400" y="2120900"/>
          <p14:tracePt t="53577" x="1435100" y="2120900"/>
          <p14:tracePt t="53757" x="1441450" y="2120900"/>
          <p14:tracePt t="53944" x="1441450" y="2127250"/>
          <p14:tracePt t="53968" x="1441450" y="2133600"/>
          <p14:tracePt t="54170" x="1441450" y="2127250"/>
          <p14:tracePt t="54199" x="1441450" y="2114550"/>
          <p14:tracePt t="54228" x="1447800" y="2108200"/>
          <p14:tracePt t="54245" x="1454150" y="2108200"/>
          <p14:tracePt t="54262" x="1492250" y="2101850"/>
          <p14:tracePt t="54278" x="1530350" y="2101850"/>
          <p14:tracePt t="54295" x="1549400" y="2101850"/>
          <p14:tracePt t="54314" x="1625600" y="2095500"/>
          <p14:tracePt t="54331" x="1657350" y="2095500"/>
          <p14:tracePt t="54348" x="1727200" y="2095500"/>
          <p14:tracePt t="54364" x="1809750" y="2095500"/>
          <p14:tracePt t="54378" x="1854200" y="2095500"/>
          <p14:tracePt t="54395" x="1968500" y="2114550"/>
          <p14:tracePt t="54411" x="2082800" y="2133600"/>
          <p14:tracePt t="54428" x="2133600" y="2139950"/>
          <p14:tracePt t="54447" x="2197100" y="2139950"/>
          <p14:tracePt t="54462" x="2228850" y="2139950"/>
          <p14:tracePt t="54478" x="2241550" y="2139950"/>
          <p14:tracePt t="54498" x="2292350" y="2139950"/>
          <p14:tracePt t="54511" x="2305050" y="2139950"/>
          <p14:tracePt t="54528" x="2330450" y="2139950"/>
          <p14:tracePt t="54545" x="2387600" y="2139950"/>
          <p14:tracePt t="54562" x="2406650" y="2139950"/>
          <p14:tracePt t="54578" x="2413000" y="2139950"/>
          <p14:tracePt t="54594" x="2419350" y="2139950"/>
          <p14:tracePt t="54629" x="2425700" y="2139950"/>
          <p14:tracePt t="54647" x="2432050" y="2133600"/>
          <p14:tracePt t="54663" x="2451100" y="2127250"/>
          <p14:tracePt t="54678" x="2463800" y="2120900"/>
          <p14:tracePt t="54697" x="2476500" y="2114550"/>
          <p14:tracePt t="54699" x="2482850" y="2108200"/>
          <p14:tracePt t="54728" x="2489200" y="2101850"/>
          <p14:tracePt t="54761" x="2495550" y="2101850"/>
          <p14:tracePt t="54812" x="2501900" y="2108200"/>
          <p14:tracePt t="54828" x="2508250" y="2114550"/>
          <p14:tracePt t="54845" x="2514600" y="2114550"/>
          <p14:tracePt t="54862" x="2520950" y="2114550"/>
          <p14:tracePt t="54890" x="2527300" y="2114550"/>
          <p14:tracePt t="54905" x="2533650" y="2114550"/>
          <p14:tracePt t="54914" x="2540000" y="2114550"/>
          <p14:tracePt t="54927" x="2546350" y="2114550"/>
          <p14:tracePt t="54945" x="2571750" y="2114550"/>
          <p14:tracePt t="54962" x="2584450" y="2108200"/>
          <p14:tracePt t="54978" x="2597150" y="2108200"/>
          <p14:tracePt t="54996" x="2597150" y="2101850"/>
          <p14:tracePt t="55028" x="2603500" y="2101850"/>
          <p14:tracePt t="55045" x="2603500" y="2095500"/>
          <p14:tracePt t="55400" x="2603500" y="2089150"/>
          <p14:tracePt t="55411" x="2597150" y="2089150"/>
          <p14:tracePt t="55429" x="2590800" y="2082800"/>
          <p14:tracePt t="55446" x="2578100" y="2070100"/>
          <p14:tracePt t="55463" x="2571750" y="2070100"/>
          <p14:tracePt t="55479" x="2571750" y="2063750"/>
          <p14:tracePt t="55537" x="2565400" y="2063750"/>
          <p14:tracePt t="55546" x="2565400" y="2057400"/>
          <p14:tracePt t="55562" x="2552700" y="2051050"/>
          <p14:tracePt t="55579" x="2546350" y="2044700"/>
          <p14:tracePt t="55596" x="2546350" y="2038350"/>
          <p14:tracePt t="55671" x="2540000" y="2038350"/>
          <p14:tracePt t="55775" x="2533650" y="2038350"/>
          <p14:tracePt t="55813" x="2520950" y="2038350"/>
          <p14:tracePt t="55830" x="2501900" y="2044700"/>
          <p14:tracePt t="55847" x="2495550" y="2044700"/>
          <p14:tracePt t="55864" x="2489200" y="2051050"/>
          <p14:tracePt t="55879" x="2482850" y="2057400"/>
          <p14:tracePt t="55913" x="2476500" y="2063750"/>
          <p14:tracePt t="56006" x="2476500" y="2070100"/>
          <p14:tracePt t="56034" x="2470150" y="2070100"/>
          <p14:tracePt t="56070" x="2470150" y="2076450"/>
          <p14:tracePt t="56261" x="2470150" y="2089150"/>
          <p14:tracePt t="56280" x="2470150" y="2095500"/>
          <p14:tracePt t="56296" x="2470150" y="2101850"/>
          <p14:tracePt t="56339" x="2476500" y="2101850"/>
          <p14:tracePt t="56407" x="2482850" y="2101850"/>
          <p14:tracePt t="56413" x="2489200" y="2108200"/>
          <p14:tracePt t="56430" x="2501900" y="2108200"/>
          <p14:tracePt t="56446" x="2508250" y="2114550"/>
          <p14:tracePt t="56466" x="2514600" y="2114550"/>
          <p14:tracePt t="56502" x="2520950" y="2114550"/>
          <p14:tracePt t="56518" x="2527300" y="2114550"/>
          <p14:tracePt t="56563" x="2533650" y="2114550"/>
          <p14:tracePt t="56580" x="2540000" y="2114550"/>
          <p14:tracePt t="56597" x="2540000" y="2108200"/>
          <p14:tracePt t="56613" x="2540000" y="2101850"/>
          <p14:tracePt t="56647" x="2540000" y="2095500"/>
          <p14:tracePt t="56666" x="2520950" y="2095500"/>
          <p14:tracePt t="56680" x="2489200" y="2089150"/>
          <p14:tracePt t="56697" x="2476500" y="2089150"/>
          <p14:tracePt t="56713" x="2451100" y="2089150"/>
          <p14:tracePt t="56730" x="2413000" y="2095500"/>
          <p14:tracePt t="56747" x="2393950" y="2101850"/>
          <p14:tracePt t="56763" x="2336800" y="2114550"/>
          <p14:tracePt t="56780" x="2311400" y="2120900"/>
          <p14:tracePt t="56797" x="2260600" y="2139950"/>
          <p14:tracePt t="56815" x="2235200" y="2146300"/>
          <p14:tracePt t="56830" x="2178050" y="2165350"/>
          <p14:tracePt t="56847" x="2146300" y="2171700"/>
          <p14:tracePt t="56862" x="2095500" y="2197100"/>
          <p14:tracePt t="56880" x="2076450" y="2203450"/>
          <p14:tracePt t="56897" x="2032000" y="2216150"/>
          <p14:tracePt t="56914" x="1993900" y="2228850"/>
          <p14:tracePt t="56930" x="1974850" y="2235200"/>
          <p14:tracePt t="56947" x="1962150" y="2235200"/>
          <p14:tracePt t="56963" x="1949450" y="2241550"/>
          <p14:tracePt t="56980" x="1930400" y="2260600"/>
          <p14:tracePt t="56997" x="1911350" y="2279650"/>
          <p14:tracePt t="57016" x="1879600" y="2324100"/>
          <p14:tracePt t="57031" x="1841500" y="2362200"/>
          <p14:tracePt t="57047" x="1816100" y="2374900"/>
          <p14:tracePt t="57051" x="1809750" y="2381250"/>
          <p14:tracePt t="57068" x="1790700" y="2387600"/>
          <p14:tracePt t="57104" x="1790700" y="2381250"/>
          <p14:tracePt t="57130" x="1809750" y="2368550"/>
          <p14:tracePt t="57147" x="1822450" y="2368550"/>
          <p14:tracePt t="57164" x="1841500" y="2368550"/>
          <p14:tracePt t="57180" x="1854200" y="2368550"/>
          <p14:tracePt t="57196" x="1873250" y="2368550"/>
          <p14:tracePt t="57214" x="1892300" y="2368550"/>
          <p14:tracePt t="57230" x="1898650" y="2368550"/>
          <p14:tracePt t="57247" x="1905000" y="2368550"/>
          <p14:tracePt t="57264" x="1905000" y="2362200"/>
          <p14:tracePt t="57304" x="1911350" y="2362200"/>
          <p14:tracePt t="57334" x="1930400" y="2362200"/>
          <p14:tracePt t="57347" x="1943100" y="2362200"/>
          <p14:tracePt t="57364" x="1968500" y="2355850"/>
          <p14:tracePt t="57381" x="2006600" y="2349500"/>
          <p14:tracePt t="57384" x="2019300" y="2349500"/>
          <p14:tracePt t="57401" x="2032000" y="2343150"/>
          <p14:tracePt t="57414" x="2038350" y="2336800"/>
          <p14:tracePt t="57464" x="2044700" y="2336800"/>
          <p14:tracePt t="57481" x="2057400" y="2336800"/>
          <p14:tracePt t="57497" x="2063750" y="2336800"/>
          <p14:tracePt t="57515" x="2089150" y="2330450"/>
          <p14:tracePt t="57517" x="2095500" y="2330450"/>
          <p14:tracePt t="57532" x="2114550" y="2324100"/>
          <p14:tracePt t="57547" x="2114550" y="2317750"/>
          <p14:tracePt t="57621" x="2114550" y="2324100"/>
          <p14:tracePt t="57637" x="2114550" y="2330450"/>
          <p14:tracePt t="57653" x="2114550" y="2336800"/>
          <p14:tracePt t="57683" x="2114550" y="2343150"/>
          <p14:tracePt t="57797" x="2120900" y="2343150"/>
          <p14:tracePt t="57844" x="2127250" y="2343150"/>
          <p14:tracePt t="57866" x="2133600" y="2324100"/>
          <p14:tracePt t="57881" x="2139950" y="2311400"/>
          <p14:tracePt t="57931" x="2146300" y="2311400"/>
          <p14:tracePt t="57948" x="2146300" y="2317750"/>
          <p14:tracePt t="57964" x="2146300" y="2324100"/>
          <p14:tracePt t="57981" x="2152650" y="2324100"/>
          <p14:tracePt t="58113" x="2159000" y="2324100"/>
          <p14:tracePt t="58138" x="2165350" y="2317750"/>
          <p14:tracePt t="58261" x="2171700" y="2317750"/>
          <p14:tracePt t="58294" x="2171700" y="2324100"/>
          <p14:tracePt t="58350" x="2178050" y="2324100"/>
          <p14:tracePt t="58367" x="2190750" y="2324100"/>
          <p14:tracePt t="58374" x="2216150" y="2324100"/>
          <p14:tracePt t="58390" x="2235200" y="2324100"/>
          <p14:tracePt t="58407" x="2254250" y="2324100"/>
          <p14:tracePt t="58415" x="2279650" y="2324100"/>
          <p14:tracePt t="58431" x="2336800" y="2330450"/>
          <p14:tracePt t="58448" x="2368550" y="2336800"/>
          <p14:tracePt t="58464" x="2457450" y="2349500"/>
          <p14:tracePt t="58481" x="2552700" y="2349500"/>
          <p14:tracePt t="58498" x="2641600" y="2349500"/>
          <p14:tracePt t="58516" x="2698750" y="2336800"/>
          <p14:tracePt t="58532" x="2717800" y="2317750"/>
          <p14:tracePt t="58548" x="2717800" y="2298700"/>
          <p14:tracePt t="58567" x="2705100" y="2266950"/>
          <p14:tracePt t="58582" x="2686050" y="2247900"/>
          <p14:tracePt t="58602" x="2660650" y="2222500"/>
          <p14:tracePt t="58615" x="2635250" y="2203450"/>
          <p14:tracePt t="58631" x="2609850" y="2190750"/>
          <p14:tracePt t="58648" x="2584450" y="2184400"/>
          <p14:tracePt t="58665" x="2540000" y="2171700"/>
          <p14:tracePt t="58682" x="2489200" y="2165350"/>
          <p14:tracePt t="58698" x="2451100" y="2159000"/>
          <p14:tracePt t="58715" x="2400300" y="2152650"/>
          <p14:tracePt t="58733" x="2368550" y="2146300"/>
          <p14:tracePt t="58748" x="2330450" y="2146300"/>
          <p14:tracePt t="58765" x="2311400" y="2159000"/>
          <p14:tracePt t="58767" x="2305050" y="2178050"/>
          <p14:tracePt t="58782" x="2298700" y="2190750"/>
          <p14:tracePt t="58799" x="2292350" y="2241550"/>
          <p14:tracePt t="58816" x="2298700" y="2305050"/>
          <p14:tracePt t="58832" x="2330450" y="2324100"/>
          <p14:tracePt t="58834" x="2349500" y="2330450"/>
          <p14:tracePt t="58848" x="2438400" y="2336800"/>
          <p14:tracePt t="58865" x="2527300" y="2336800"/>
          <p14:tracePt t="58882" x="2597150" y="2317750"/>
          <p14:tracePt t="58898" x="2647950" y="2298700"/>
          <p14:tracePt t="58915" x="2667000" y="2260600"/>
          <p14:tracePt t="58932" x="2667000" y="2247900"/>
          <p14:tracePt t="58949" x="2654300" y="2241550"/>
          <p14:tracePt t="58965" x="2635250" y="2235200"/>
          <p14:tracePt t="58982" x="2597150" y="2235200"/>
          <p14:tracePt t="59004" x="2533650" y="2254250"/>
          <p14:tracePt t="59016" x="2520950" y="2254250"/>
          <p14:tracePt t="59017" x="2501900" y="2260600"/>
          <p14:tracePt t="59032" x="2495550" y="2266950"/>
          <p14:tracePt t="59049" x="2489200" y="2273300"/>
          <p14:tracePt t="59082" x="2489200" y="2279650"/>
          <p14:tracePt t="59083" x="2489200" y="2286000"/>
          <p14:tracePt t="59099" x="2489200" y="2298700"/>
          <p14:tracePt t="59116" x="2508250" y="2317750"/>
          <p14:tracePt t="59132" x="2559050" y="2343150"/>
          <p14:tracePt t="59147" x="2622550" y="2349500"/>
          <p14:tracePt t="59165" x="2724150" y="2355850"/>
          <p14:tracePt t="59182" x="2806700" y="2355850"/>
          <p14:tracePt t="59199" x="2857500" y="2349500"/>
          <p14:tracePt t="59215" x="2914650" y="2336800"/>
          <p14:tracePt t="59232" x="2959100" y="2330450"/>
          <p14:tracePt t="59248" x="2971800" y="2330450"/>
          <p14:tracePt t="59265" x="2978150" y="2330450"/>
          <p14:tracePt t="59335" x="2978150" y="2324100"/>
          <p14:tracePt t="59351" x="2978150" y="2317750"/>
          <p14:tracePt t="59365" x="2978150" y="2298700"/>
          <p14:tracePt t="59416" x="2978150" y="2311400"/>
          <p14:tracePt t="59432" x="2971800" y="2324100"/>
          <p14:tracePt t="59450" x="2952750" y="2343150"/>
          <p14:tracePt t="59468" x="2940050" y="2349500"/>
          <p14:tracePt t="59527" x="2933700" y="2349500"/>
          <p14:tracePt t="59534" x="2933700" y="2343150"/>
          <p14:tracePt t="59549" x="2914650" y="2343150"/>
          <p14:tracePt t="59566" x="2876550" y="2355850"/>
          <p14:tracePt t="59583" x="2832100" y="2381250"/>
          <p14:tracePt t="59599" x="2787650" y="2406650"/>
          <p14:tracePt t="59616" x="2749550" y="2419350"/>
          <p14:tracePt t="59632" x="2724150" y="2425700"/>
          <p14:tracePt t="59649" x="2711450" y="2425700"/>
          <p14:tracePt t="59666" x="2705100" y="2419350"/>
          <p14:tracePt t="59683" x="2647950" y="2419350"/>
          <p14:tracePt t="59699" x="2527300" y="2419350"/>
          <p14:tracePt t="59718" x="2381250" y="2425700"/>
          <p14:tracePt t="59737" x="2171700" y="2451100"/>
          <p14:tracePt t="59750" x="2089150" y="2463800"/>
          <p14:tracePt t="59766" x="1917700" y="2470150"/>
          <p14:tracePt t="59784" x="1822450" y="2470150"/>
          <p14:tracePt t="59800" x="1733550" y="2476500"/>
          <p14:tracePt t="59818" x="1638300" y="2476500"/>
          <p14:tracePt t="59832" x="1530350" y="2482850"/>
          <p14:tracePt t="59850" x="1416050" y="2482850"/>
          <p14:tracePt t="59866" x="1308100" y="2501900"/>
          <p14:tracePt t="59883" x="1181100" y="2533650"/>
          <p14:tracePt t="59899" x="1054100" y="2571750"/>
          <p14:tracePt t="59917" x="933450" y="2609850"/>
          <p14:tracePt t="59932" x="819150" y="2635250"/>
          <p14:tracePt t="59949" x="711200" y="2647950"/>
          <p14:tracePt t="59966" x="628650" y="2647950"/>
          <p14:tracePt t="59983" x="596900" y="2647950"/>
          <p14:tracePt t="60016" x="615950" y="2647950"/>
          <p14:tracePt t="60033" x="660400" y="2641600"/>
          <p14:tracePt t="60049" x="711200" y="2641600"/>
          <p14:tracePt t="60066" x="749300" y="2641600"/>
          <p14:tracePt t="60084" x="768350" y="2647950"/>
          <p14:tracePt t="60099" x="774700" y="2647950"/>
          <p14:tracePt t="60116" x="781050" y="2647950"/>
          <p14:tracePt t="60135" x="793750" y="2647950"/>
          <p14:tracePt t="60150" x="812800" y="2641600"/>
          <p14:tracePt t="60166" x="838200" y="2635250"/>
          <p14:tracePt t="60183" x="882650" y="2622550"/>
          <p14:tracePt t="60202" x="914400" y="2616200"/>
          <p14:tracePt t="60216" x="920750" y="2616200"/>
          <p14:tracePt t="60233" x="927100" y="2609850"/>
          <p14:tracePt t="60250" x="927100" y="2603500"/>
          <p14:tracePt t="60283" x="927100" y="2590800"/>
          <p14:tracePt t="60300" x="939800" y="2578100"/>
          <p14:tracePt t="60317" x="952500" y="2578100"/>
          <p14:tracePt t="60334" x="965200" y="2571750"/>
          <p14:tracePt t="60350" x="984250" y="2571750"/>
          <p14:tracePt t="60366" x="996950" y="2571750"/>
          <p14:tracePt t="60383" x="1016000" y="2571750"/>
          <p14:tracePt t="60433" x="1022350" y="2571750"/>
          <p14:tracePt t="60450" x="1035050" y="2571750"/>
          <p14:tracePt t="60465" x="1041400" y="2571750"/>
          <p14:tracePt t="60500" x="1054100" y="2571750"/>
          <p14:tracePt t="60519" x="1066800" y="2571750"/>
          <p14:tracePt t="60523" x="1073150" y="2571750"/>
          <p14:tracePt t="60539" x="1085850" y="2571750"/>
          <p14:tracePt t="60549" x="1085850" y="2565400"/>
          <p14:tracePt t="60569" x="1092200" y="2565400"/>
          <p14:tracePt t="60583" x="1092200" y="2559050"/>
          <p14:tracePt t="60600" x="1111250" y="2552700"/>
          <p14:tracePt t="60617" x="1143000" y="2552700"/>
          <p14:tracePt t="60633" x="1174750" y="2552700"/>
          <p14:tracePt t="60650" x="1219200" y="2559050"/>
          <p14:tracePt t="60667" x="1270000" y="2571750"/>
          <p14:tracePt t="60683" x="1308100" y="2584450"/>
          <p14:tracePt t="60700" x="1314450" y="2584450"/>
          <p14:tracePt t="60716" x="1320800" y="2584450"/>
          <p14:tracePt t="60733" x="1320800" y="2571750"/>
          <p14:tracePt t="60766" x="1320800" y="2565400"/>
          <p14:tracePt t="60783" x="1333500" y="2559050"/>
          <p14:tracePt t="60803" x="1358900" y="2546350"/>
          <p14:tracePt t="60818" x="1397000" y="2546350"/>
          <p14:tracePt t="60834" x="1422400" y="2546350"/>
          <p14:tracePt t="60850" x="1504950" y="2533650"/>
          <p14:tracePt t="60867" x="1555750" y="2527300"/>
          <p14:tracePt t="60884" x="1606550" y="2514600"/>
          <p14:tracePt t="60900" x="1651000" y="2508250"/>
          <p14:tracePt t="60917" x="1689100" y="2508250"/>
          <p14:tracePt t="60936" x="1720850" y="2514600"/>
          <p14:tracePt t="60953" x="1746250" y="2527300"/>
          <p14:tracePt t="60967" x="1765300" y="2546350"/>
          <p14:tracePt t="60986" x="1778000" y="2559050"/>
          <p14:tracePt t="61001" x="1803400" y="2565400"/>
          <p14:tracePt t="61017" x="1816100" y="2571750"/>
          <p14:tracePt t="61033" x="1860550" y="2578100"/>
          <p14:tracePt t="61051" x="1892300" y="2584450"/>
          <p14:tracePt t="61067" x="1911350" y="2590800"/>
          <p14:tracePt t="61084" x="1917700" y="2597150"/>
          <p14:tracePt t="61086" x="1924050" y="2597150"/>
          <p14:tracePt t="61100" x="1936750" y="2597150"/>
          <p14:tracePt t="61117" x="1955800" y="2590800"/>
          <p14:tracePt t="61135" x="1962150" y="2578100"/>
          <p14:tracePt t="61151" x="1987550" y="2559050"/>
          <p14:tracePt t="61167" x="2000250" y="2546350"/>
          <p14:tracePt t="61184" x="2012950" y="2533650"/>
          <p14:tracePt t="61200" x="2019300" y="2533650"/>
          <p14:tracePt t="61217" x="2025650" y="2527300"/>
          <p14:tracePt t="61234" x="2032000" y="2520950"/>
          <p14:tracePt t="61284" x="2038350" y="2520950"/>
          <p14:tracePt t="61300" x="2038350" y="2508250"/>
          <p14:tracePt t="61317" x="2038350" y="2501900"/>
          <p14:tracePt t="61335" x="2038350" y="2495550"/>
          <p14:tracePt t="61350" x="2038350" y="2489200"/>
          <p14:tracePt t="61435" x="2063750" y="2501900"/>
          <p14:tracePt t="61444" x="2089150" y="2514600"/>
          <p14:tracePt t="61468" x="2260600" y="2540000"/>
          <p14:tracePt t="61484" x="2368550" y="2552700"/>
          <p14:tracePt t="61501" x="2451100" y="2559050"/>
          <p14:tracePt t="61517" x="2482850" y="2559050"/>
          <p14:tracePt t="61570" x="2482850" y="2565400"/>
          <p14:tracePt t="61588" x="2482850" y="2571750"/>
          <p14:tracePt t="61608" x="2495550" y="2578100"/>
          <p14:tracePt t="61645" x="2489200" y="2578100"/>
          <p14:tracePt t="61655" x="2482850" y="2578100"/>
          <p14:tracePt t="61668" x="2457450" y="2578100"/>
          <p14:tracePt t="61685" x="2400300" y="2578100"/>
          <p14:tracePt t="61701" x="2362200" y="2578100"/>
          <p14:tracePt t="61703" x="2317750" y="2578100"/>
          <p14:tracePt t="61718" x="2228850" y="2578100"/>
          <p14:tracePt t="61735" x="2171700" y="2578100"/>
          <p14:tracePt t="61751" x="2114550" y="2584450"/>
          <p14:tracePt t="61767" x="2063750" y="2584450"/>
          <p14:tracePt t="61784" x="1987550" y="2597150"/>
          <p14:tracePt t="61801" x="1930400" y="2603500"/>
          <p14:tracePt t="61817" x="1873250" y="2609850"/>
          <p14:tracePt t="61835" x="1771650" y="2616200"/>
          <p14:tracePt t="61852" x="1689100" y="2616200"/>
          <p14:tracePt t="61870" x="1543050" y="2603500"/>
          <p14:tracePt t="61884" x="1517650" y="2603500"/>
          <p14:tracePt t="61904" x="1441450" y="2597150"/>
          <p14:tracePt t="61920" x="1416050" y="2597150"/>
          <p14:tracePt t="61935" x="1409700" y="2616200"/>
          <p14:tracePt t="61951" x="1403350" y="2641600"/>
          <p14:tracePt t="61968" x="1384300" y="2673350"/>
          <p14:tracePt t="61984" x="1352550" y="2705100"/>
          <p14:tracePt t="62000" x="1314450" y="2724150"/>
          <p14:tracePt t="62018" x="1289050" y="2743200"/>
          <p14:tracePt t="62035" x="1282700" y="2749550"/>
          <p14:tracePt t="62051" x="1282700" y="2755900"/>
          <p14:tracePt t="62085" x="1289050" y="2755900"/>
          <p14:tracePt t="62101" x="1295400" y="2755900"/>
          <p14:tracePt t="62118" x="1295400" y="2762250"/>
          <p14:tracePt t="62135" x="1295400" y="2768600"/>
          <p14:tracePt t="62151" x="1295400" y="2781300"/>
          <p14:tracePt t="62168" x="1289050" y="2800350"/>
          <p14:tracePt t="62283" x="1295400" y="2800350"/>
          <p14:tracePt t="62298" x="1301750" y="2800350"/>
          <p14:tracePt t="62314" x="1308100" y="2800350"/>
          <p14:tracePt t="62331" x="1314450" y="2800350"/>
          <p14:tracePt t="62352" x="1327150" y="2794000"/>
          <p14:tracePt t="62368" x="1333500" y="2794000"/>
          <p14:tracePt t="62400" x="1346200" y="2794000"/>
          <p14:tracePt t="62418" x="1352550" y="2794000"/>
          <p14:tracePt t="62488" x="1358900" y="2794000"/>
          <p14:tracePt t="62503" x="1365250" y="2794000"/>
          <p14:tracePt t="62828" x="1371600" y="2794000"/>
          <p14:tracePt t="62948" x="1371600" y="2800350"/>
          <p14:tracePt t="63322" x="1371600" y="2806700"/>
          <p14:tracePt t="63346" x="1371600" y="2813050"/>
          <p14:tracePt t="63371" x="1371600" y="2819400"/>
          <p14:tracePt t="63402" x="1371600" y="2825750"/>
          <p14:tracePt t="63466" x="1377950" y="2825750"/>
          <p14:tracePt t="63472" x="1384300" y="2825750"/>
          <p14:tracePt t="63486" x="1428750" y="2825750"/>
          <p14:tracePt t="63504" x="1479550" y="2819400"/>
          <p14:tracePt t="63520" x="1536700" y="2813050"/>
          <p14:tracePt t="63536" x="1587500" y="2806700"/>
          <p14:tracePt t="63553" x="1625600" y="2806700"/>
          <p14:tracePt t="63569" x="1638300" y="2800350"/>
          <p14:tracePt t="63604" x="1651000" y="2800350"/>
          <p14:tracePt t="63620" x="1682750" y="2800350"/>
          <p14:tracePt t="63636" x="1765300" y="2813050"/>
          <p14:tracePt t="63652" x="1905000" y="2838450"/>
          <p14:tracePt t="63670" x="2101850" y="2863850"/>
          <p14:tracePt t="63686" x="2159000" y="2870200"/>
          <p14:tracePt t="63688" x="2209800" y="2870200"/>
          <p14:tracePt t="63705" x="2247900" y="2870200"/>
          <p14:tracePt t="63766" x="2254250" y="2876550"/>
          <p14:tracePt t="63773" x="2260600" y="2882900"/>
          <p14:tracePt t="63786" x="2266950" y="2889250"/>
          <p14:tracePt t="63803" x="2286000" y="2889250"/>
          <p14:tracePt t="63818" x="2317750" y="2889250"/>
          <p14:tracePt t="63835" x="2343150" y="2889250"/>
          <p14:tracePt t="63837" x="2349500" y="2889250"/>
          <p14:tracePt t="63853" x="2355850" y="2882900"/>
          <p14:tracePt t="63869" x="2362200" y="2882900"/>
          <p14:tracePt t="63947" x="2368550" y="2876550"/>
          <p14:tracePt t="63961" x="2374900" y="2870200"/>
          <p14:tracePt t="63978" x="2381250" y="2863850"/>
          <p14:tracePt t="63986" x="2387600" y="2851150"/>
          <p14:tracePt t="64001" x="2393950" y="2838450"/>
          <p14:tracePt t="64020" x="2400300" y="2825750"/>
          <p14:tracePt t="64037" x="2406650" y="2813050"/>
          <p14:tracePt t="64053" x="2406650" y="2806700"/>
          <p14:tracePt t="64261" x="2400300" y="2813050"/>
          <p14:tracePt t="64271" x="2393950" y="2813050"/>
          <p14:tracePt t="64303" x="2387600" y="2819400"/>
          <p14:tracePt t="64515" x="2381250" y="2819400"/>
          <p14:tracePt t="64554" x="2374900" y="2813050"/>
          <p14:tracePt t="64570" x="2368550" y="2813050"/>
          <p14:tracePt t="65084" x="2362200" y="2806700"/>
          <p14:tracePt t="65092" x="2355850" y="2806700"/>
          <p14:tracePt t="65104" x="2336800" y="2800350"/>
          <p14:tracePt t="65120" x="2260600" y="2787650"/>
          <p14:tracePt t="65139" x="2209800" y="2774950"/>
          <p14:tracePt t="65154" x="2152650" y="2762250"/>
          <p14:tracePt t="65173" x="2139950" y="2755900"/>
          <p14:tracePt t="65191" x="2082800" y="2743200"/>
          <p14:tracePt t="65207" x="2038350" y="2736850"/>
          <p14:tracePt t="65221" x="2000250" y="2736850"/>
          <p14:tracePt t="65237" x="1962150" y="2736850"/>
          <p14:tracePt t="65254" x="1930400" y="2736850"/>
          <p14:tracePt t="65271" x="1879600" y="2736850"/>
          <p14:tracePt t="65287" x="1828800" y="2730500"/>
          <p14:tracePt t="65304" x="1733550" y="2717800"/>
          <p14:tracePt t="65321" x="1651000" y="2711450"/>
          <p14:tracePt t="65337" x="1568450" y="2711450"/>
          <p14:tracePt t="65354" x="1504950" y="2711450"/>
          <p14:tracePt t="65356" x="1473200" y="2711450"/>
          <p14:tracePt t="65371" x="1371600" y="2736850"/>
          <p14:tracePt t="65387" x="1276350" y="2768600"/>
          <p14:tracePt t="65404" x="1174750" y="2794000"/>
          <p14:tracePt t="65424" x="1073150" y="2819400"/>
          <p14:tracePt t="65437" x="977900" y="2825750"/>
          <p14:tracePt t="65454" x="901700" y="2844800"/>
          <p14:tracePt t="65471" x="838200" y="2851150"/>
          <p14:tracePt t="65487" x="800100" y="2863850"/>
          <p14:tracePt t="65504" x="787400" y="2876550"/>
          <p14:tracePt t="65521" x="787400" y="2882900"/>
          <p14:tracePt t="65538" x="787400" y="2895600"/>
          <p14:tracePt t="65554" x="806450" y="2914650"/>
          <p14:tracePt t="65571" x="825500" y="2933700"/>
          <p14:tracePt t="65587" x="850900" y="2952750"/>
          <p14:tracePt t="65604" x="889000" y="2971800"/>
          <p14:tracePt t="65621" x="914400" y="2971800"/>
          <p14:tracePt t="65639" x="958850" y="2971800"/>
          <p14:tracePt t="65654" x="1009650" y="2971800"/>
          <p14:tracePt t="65671" x="1073150" y="2965450"/>
          <p14:tracePt t="65687" x="1149350" y="2965450"/>
          <p14:tracePt t="65704" x="1231900" y="2959100"/>
          <p14:tracePt t="65721" x="1301750" y="2959100"/>
          <p14:tracePt t="65738" x="1352550" y="2959100"/>
          <p14:tracePt t="65754" x="1377950" y="2959100"/>
          <p14:tracePt t="65771" x="1397000" y="2946400"/>
          <p14:tracePt t="65786" x="1428750" y="2921000"/>
          <p14:tracePt t="65805" x="1447800" y="2901950"/>
          <p14:tracePt t="65821" x="1485900" y="2895600"/>
          <p14:tracePt t="65838" x="1511300" y="2895600"/>
          <p14:tracePt t="65840" x="1517650" y="2895600"/>
          <p14:tracePt t="65854" x="1524000" y="2895600"/>
          <p14:tracePt t="65858" x="1530350" y="2901950"/>
          <p14:tracePt t="65874" x="1530350" y="2908300"/>
          <p14:tracePt t="65904" x="1536700" y="2908300"/>
          <p14:tracePt t="65921" x="1549400" y="2901950"/>
          <p14:tracePt t="65938" x="1562100" y="2895600"/>
          <p14:tracePt t="65940" x="1568450" y="2889250"/>
          <p14:tracePt t="65954" x="1574800" y="2882900"/>
          <p14:tracePt t="65956" x="1581150" y="2876550"/>
          <p14:tracePt t="65971" x="1587500" y="2876550"/>
          <p14:tracePt t="65988" x="1593850" y="2876550"/>
          <p14:tracePt t="66003" x="1600200" y="2876550"/>
          <p14:tracePt t="66021" x="1612900" y="2876550"/>
          <p14:tracePt t="66038" x="1619250" y="2889250"/>
          <p14:tracePt t="66055" x="1631950" y="2895600"/>
          <p14:tracePt t="66073" x="1638300" y="2908300"/>
          <p14:tracePt t="66088" x="1638300" y="2914650"/>
          <p14:tracePt t="66105" x="1638300" y="2921000"/>
          <p14:tracePt t="66121" x="1638300" y="2927350"/>
          <p14:tracePt t="66139" x="1638300" y="2940050"/>
          <p14:tracePt t="66155" x="1644650" y="2952750"/>
          <p14:tracePt t="66171" x="1644650" y="2965450"/>
          <p14:tracePt t="66189" x="1651000" y="2971800"/>
          <p14:tracePt t="66388" x="1651000" y="2978150"/>
          <p14:tracePt t="66408" x="1651000" y="2984500"/>
          <p14:tracePt t="66422" x="1657350" y="3009900"/>
          <p14:tracePt t="66439" x="1663700" y="3028950"/>
          <p14:tracePt t="66456" x="1663700" y="3035300"/>
          <p14:tracePt t="66472" x="1663700" y="3041650"/>
          <p14:tracePt t="66510" x="1670050" y="3041650"/>
          <p14:tracePt t="66541" x="1689100" y="3028950"/>
          <p14:tracePt t="66555" x="1695450" y="3028950"/>
          <p14:tracePt t="66571" x="1701800" y="3022600"/>
          <p14:tracePt t="66588" x="1708150" y="3022600"/>
          <p14:tracePt t="66698" x="1701800" y="3022600"/>
          <p14:tracePt t="66714" x="1689100" y="3022600"/>
          <p14:tracePt t="66730" x="1663700" y="3028950"/>
          <p14:tracePt t="66738" x="1657350" y="3028950"/>
          <p14:tracePt t="66755" x="1638300" y="3041650"/>
          <p14:tracePt t="66772" x="1619250" y="3048000"/>
          <p14:tracePt t="66788" x="1606550" y="3054350"/>
          <p14:tracePt t="66805" x="1587500" y="3060700"/>
          <p14:tracePt t="66822" x="1568450" y="3073400"/>
          <p14:tracePt t="66839" x="1536700" y="3092450"/>
          <p14:tracePt t="66856" x="1485900" y="3124200"/>
          <p14:tracePt t="66872" x="1428750" y="3155950"/>
          <p14:tracePt t="66875" x="1390650" y="3175000"/>
          <p14:tracePt t="66888" x="1371600" y="3181350"/>
          <p14:tracePt t="66892" x="1346200" y="3194050"/>
          <p14:tracePt t="66905" x="1333500" y="3194050"/>
          <p14:tracePt t="66907" x="1320800" y="3200400"/>
          <p14:tracePt t="66922" x="1301750" y="3200400"/>
          <p14:tracePt t="66925" x="1289050" y="3200400"/>
          <p14:tracePt t="66940" x="1276350" y="3200400"/>
          <p14:tracePt t="66955" x="1270000" y="3200400"/>
          <p14:tracePt t="66972" x="1257300" y="3206750"/>
          <p14:tracePt t="66989" x="1225550" y="3232150"/>
          <p14:tracePt t="67006" x="1174750" y="3276600"/>
          <p14:tracePt t="67023" x="1130300" y="3308350"/>
          <p14:tracePt t="67039" x="1066800" y="3359150"/>
          <p14:tracePt t="67055" x="1003300" y="3397250"/>
          <p14:tracePt t="67072" x="977900" y="3416300"/>
          <p14:tracePt t="67089" x="933450" y="3454400"/>
          <p14:tracePt t="67092" x="920750" y="3473450"/>
          <p14:tracePt t="67106" x="882650" y="3505200"/>
          <p14:tracePt t="67110" x="863600" y="3524250"/>
          <p14:tracePt t="67121" x="850900" y="3536950"/>
          <p14:tracePt t="67139" x="819150" y="3568700"/>
          <p14:tracePt t="67156" x="800100" y="3587750"/>
          <p14:tracePt t="67189" x="800100" y="3562350"/>
          <p14:tracePt t="67206" x="806450" y="3530600"/>
          <p14:tracePt t="67222" x="812800" y="3498850"/>
          <p14:tracePt t="67239" x="819150" y="3454400"/>
          <p14:tracePt t="67256" x="819150" y="3416300"/>
          <p14:tracePt t="67273" x="825500" y="3378200"/>
          <p14:tracePt t="67289" x="831850" y="3352800"/>
          <p14:tracePt t="67305" x="844550" y="3333750"/>
          <p14:tracePt t="67323" x="857250" y="3314700"/>
          <p14:tracePt t="67339" x="876300" y="3295650"/>
          <p14:tracePt t="67356" x="895350" y="3270250"/>
          <p14:tracePt t="67358" x="901700" y="3263900"/>
          <p14:tracePt t="67372" x="908050" y="3244850"/>
          <p14:tracePt t="67389" x="914400" y="3232150"/>
          <p14:tracePt t="67406" x="927100" y="3206750"/>
          <p14:tracePt t="67424" x="927100" y="3187700"/>
          <p14:tracePt t="67442" x="933450" y="3175000"/>
          <p14:tracePt t="67456" x="933450" y="3162300"/>
          <p14:tracePt t="67489" x="933450" y="3155950"/>
          <p14:tracePt t="67523" x="939800" y="3149600"/>
          <p14:tracePt t="67539" x="939800" y="3143250"/>
          <p14:tracePt t="67556" x="946150" y="3136900"/>
          <p14:tracePt t="67573" x="946150" y="3130550"/>
          <p14:tracePt t="67590" x="946150" y="3124200"/>
          <p14:tracePt t="67650" x="952500" y="3124200"/>
          <p14:tracePt t="67657" x="952500" y="3117850"/>
          <p14:tracePt t="67673" x="958850" y="3117850"/>
          <p14:tracePt t="67689" x="958850" y="3111500"/>
          <p14:tracePt t="67706" x="965200" y="3105150"/>
          <p14:tracePt t="67725" x="977900" y="3105150"/>
          <p14:tracePt t="67739" x="990600" y="3105150"/>
          <p14:tracePt t="67756" x="996950" y="3105150"/>
          <p14:tracePt t="67772" x="1003300" y="3105150"/>
          <p14:tracePt t="67991" x="1003300" y="3111500"/>
          <p14:tracePt t="68035" x="1003300" y="3117850"/>
          <p14:tracePt t="68140" x="1003300" y="3111500"/>
          <p14:tracePt t="68156" x="1003300" y="3105150"/>
          <p14:tracePt t="68163" x="1003300" y="3098800"/>
          <p14:tracePt t="68173" x="1003300" y="3092450"/>
          <p14:tracePt t="68190" x="1003300" y="3079750"/>
          <p14:tracePt t="68207" x="1003300" y="3073400"/>
          <p14:tracePt t="68224" x="1003300" y="3067050"/>
          <p14:tracePt t="68240" x="1003300" y="3054350"/>
          <p14:tracePt t="68377" x="996950" y="3060700"/>
          <p14:tracePt t="68394" x="990600" y="3067050"/>
          <p14:tracePt t="68411" x="952500" y="3117850"/>
          <p14:tracePt t="68423" x="939800" y="3130550"/>
          <p14:tracePt t="68440" x="863600" y="3213100"/>
          <p14:tracePt t="68457" x="825500" y="3251200"/>
          <p14:tracePt t="68473" x="793750" y="3276600"/>
          <p14:tracePt t="68490" x="781050" y="3289300"/>
          <p14:tracePt t="68506" x="774700" y="3289300"/>
          <p14:tracePt t="68576" x="774700" y="3295650"/>
          <p14:tracePt t="68584" x="774700" y="3302000"/>
          <p14:tracePt t="68601" x="774700" y="3314700"/>
          <p14:tracePt t="68609" x="774700" y="3321050"/>
          <p14:tracePt t="68624" x="768350" y="3333750"/>
          <p14:tracePt t="68640" x="768350" y="3340100"/>
          <p14:tracePt t="68657" x="768350" y="3346450"/>
          <p14:tracePt t="68674" x="781050" y="3359150"/>
          <p14:tracePt t="68690" x="800100" y="3365500"/>
          <p14:tracePt t="68710" x="844550" y="3371850"/>
          <p14:tracePt t="68711" x="869950" y="3378200"/>
          <p14:tracePt t="68726" x="914400" y="3384550"/>
          <p14:tracePt t="68740" x="965200" y="3384550"/>
          <p14:tracePt t="68757" x="1022350" y="3397250"/>
          <p14:tracePt t="68774" x="1143000" y="3409950"/>
          <p14:tracePt t="68790" x="1219200" y="3422650"/>
          <p14:tracePt t="68810" x="1358900" y="3435350"/>
          <p14:tracePt t="68824" x="1397000" y="3441700"/>
          <p14:tracePt t="68840" x="1504950" y="3460750"/>
          <p14:tracePt t="68859" x="1536700" y="3467100"/>
          <p14:tracePt t="68874" x="1555750" y="3486150"/>
          <p14:tracePt t="68890" x="1568450" y="3486150"/>
          <p14:tracePt t="68907" x="1574800" y="3492500"/>
          <p14:tracePt t="68923" x="1581150" y="3492500"/>
          <p14:tracePt t="69160" x="1581150" y="3498850"/>
          <p14:tracePt t="69333" x="1581150" y="3492500"/>
          <p14:tracePt t="69343" x="1581150" y="3479800"/>
          <p14:tracePt t="69374" x="1581150" y="3473450"/>
          <p14:tracePt t="69408" x="1581150" y="3467100"/>
          <p14:tracePt t="69441" x="1581150" y="3460750"/>
          <p14:tracePt t="69528" x="1574800" y="3460750"/>
          <p14:tracePt t="69542" x="1555750" y="3460750"/>
          <p14:tracePt t="69559" x="1536700" y="3460750"/>
          <p14:tracePt t="69574" x="1517650" y="3460750"/>
          <p14:tracePt t="69594" x="1504950" y="3460750"/>
          <p14:tracePt t="69609" x="1498600" y="3460750"/>
          <p14:tracePt t="69734" x="1498600" y="3454400"/>
          <p14:tracePt t="69741" x="1498600" y="3448050"/>
          <p14:tracePt t="69775" x="1498600" y="3441700"/>
          <p14:tracePt t="69793" x="1492250" y="3435350"/>
          <p14:tracePt t="69808" x="1492250" y="3429000"/>
          <p14:tracePt t="69824" x="1485900" y="3429000"/>
          <p14:tracePt t="69841" x="1473200" y="3422650"/>
          <p14:tracePt t="69856" x="1473200" y="3416300"/>
          <p14:tracePt t="69875" x="1536700" y="3409950"/>
          <p14:tracePt t="69891" x="1593850" y="3422650"/>
          <p14:tracePt t="69908" x="1752600" y="3429000"/>
          <p14:tracePt t="69925" x="1860550" y="3435350"/>
          <p14:tracePt t="69941" x="1898650" y="3435350"/>
          <p14:tracePt t="69943" x="1930400" y="3435350"/>
          <p14:tracePt t="69958" x="1968500" y="3435350"/>
          <p14:tracePt t="70025" x="1968500" y="3441700"/>
          <p14:tracePt t="70033" x="1968500" y="3448050"/>
          <p14:tracePt t="70519" x="1968500" y="3441700"/>
          <p14:tracePt t="70536" x="1974850" y="3441700"/>
          <p14:tracePt t="70559" x="1974850" y="3435350"/>
          <p14:tracePt t="72161" x="1974850" y="3441700"/>
          <p14:tracePt t="72161" x="1974850" y="3448050"/>
          <p14:tracePt t="72161" x="1974850" y="3454400"/>
          <p14:tracePt t="72161" x="1974850" y="3460750"/>
          <p14:tracePt t="72161" x="1974850" y="3467100"/>
          <p14:tracePt t="72161" x="1974850" y="3460750"/>
          <p14:tracePt t="72161" x="1974850" y="3454400"/>
          <p14:tracePt t="72161" x="1974850" y="3448050"/>
          <p14:tracePt t="72161" x="1974850" y="3441700"/>
          <p14:tracePt t="72161" x="1981200" y="3441700"/>
          <p14:tracePt t="72161" x="1981200" y="3435350"/>
          <p14:tracePt t="72161" x="1987550" y="3435350"/>
          <p14:tracePt t="72161" x="1993900" y="3429000"/>
          <p14:tracePt t="72161" x="2012950" y="3422650"/>
          <p14:tracePt t="72161" x="2032000" y="3416300"/>
          <p14:tracePt t="72161" x="2051050" y="3403600"/>
          <p14:tracePt t="72161" x="2076450" y="3378200"/>
          <p14:tracePt t="72161" x="2108200" y="3327400"/>
          <p14:tracePt t="72161" x="2139950" y="3244850"/>
          <p14:tracePt t="72161" x="2139950" y="3225800"/>
          <p14:tracePt t="72161" x="2133600" y="3130550"/>
          <p14:tracePt t="72161" x="2120900" y="3098800"/>
          <p14:tracePt t="72161" x="2108200" y="3092450"/>
          <p14:tracePt t="72161" x="2095500" y="3092450"/>
          <p14:tracePt t="72161" x="2082800" y="3092450"/>
          <p14:tracePt t="72161" x="2082800" y="3086100"/>
          <p14:tracePt t="72161" x="2089150" y="3079750"/>
          <p14:tracePt t="72161" x="2095500" y="3073400"/>
          <p14:tracePt t="72161" x="2133600" y="3048000"/>
          <p14:tracePt t="72161" x="2222500" y="2990850"/>
          <p14:tracePt t="72161" x="2266950" y="2965450"/>
          <p14:tracePt t="72161" x="2286000" y="2946400"/>
          <p14:tracePt t="72161" x="2298700" y="2940050"/>
          <p14:tracePt t="72161" x="2298700" y="2933700"/>
          <p14:tracePt t="72161" x="2305050" y="2927350"/>
          <p14:tracePt t="72161" x="2305050" y="2921000"/>
          <p14:tracePt t="72161" x="2305050" y="2914650"/>
          <p14:tracePt t="72161" x="2292350" y="2921000"/>
          <p14:tracePt t="72161" x="2286000" y="2940050"/>
          <p14:tracePt t="72161" x="2266950" y="2959100"/>
          <p14:tracePt t="72161" x="2235200" y="2978150"/>
          <p14:tracePt t="72161" x="2190750" y="2984500"/>
          <p14:tracePt t="72161" x="2133600" y="2984500"/>
          <p14:tracePt t="72161" x="2120900" y="2984500"/>
          <p14:tracePt t="72161" x="2120900" y="2971800"/>
          <p14:tracePt t="72161" x="2139950" y="2952750"/>
          <p14:tracePt t="72161" x="2178050" y="2927350"/>
          <p14:tracePt t="72161" x="2228850" y="2908300"/>
          <p14:tracePt t="72161" x="2260600" y="2895600"/>
          <p14:tracePt t="72161" x="2273300" y="2895600"/>
          <p14:tracePt t="72161" x="2279650" y="2895600"/>
          <p14:tracePt t="72161" x="2279650" y="2889250"/>
          <p14:tracePt t="72161" x="2273300" y="2889250"/>
          <p14:tracePt t="72161" x="2266950" y="2889250"/>
          <p14:tracePt t="72161" x="2254250" y="2895600"/>
          <p14:tracePt t="72161" x="2241550" y="2901950"/>
          <p14:tracePt t="72161" x="2228850" y="2908300"/>
          <p14:tracePt t="72161" x="2216150" y="2921000"/>
          <p14:tracePt t="72161" x="2209800" y="2921000"/>
          <p14:tracePt t="72161" x="2203450" y="2927350"/>
          <p14:tracePt t="72161" x="2197100" y="2933700"/>
          <p14:tracePt t="72161" x="2203450" y="2933700"/>
          <p14:tracePt t="72161" x="2209800" y="2927350"/>
          <p14:tracePt t="72161" x="2216150" y="2921000"/>
          <p14:tracePt t="72161" x="2228850" y="2901950"/>
          <p14:tracePt t="72161" x="2241550" y="2889250"/>
          <p14:tracePt t="72161" x="2266950" y="2863850"/>
          <p14:tracePt t="72161" x="2292350" y="2838450"/>
          <p14:tracePt t="72161" x="2311400" y="2825750"/>
          <p14:tracePt t="72161" x="2305050" y="2832100"/>
          <p14:tracePt t="72161" x="2298700" y="2832100"/>
          <p14:tracePt t="72161" x="2286000" y="2832100"/>
          <p14:tracePt t="72161" x="2279650" y="2838450"/>
          <p14:tracePt t="72161" x="2273300" y="2838450"/>
          <p14:tracePt t="72161" x="2273300" y="2844800"/>
          <p14:tracePt t="72161" x="2266950" y="2844800"/>
          <p14:tracePt t="72161" x="2247900" y="2844800"/>
          <p14:tracePt t="72161" x="2228850" y="2844800"/>
          <p14:tracePt t="72161" x="2178050" y="2825750"/>
          <p14:tracePt t="72161" x="2159000" y="2819400"/>
          <p14:tracePt t="72161" x="2133600" y="2813050"/>
          <p14:tracePt t="74594" x="2127250" y="2813050"/>
          <p14:tracePt t="74602" x="2114550" y="2806700"/>
          <p14:tracePt t="74611" x="2082800" y="2800350"/>
          <p14:tracePt t="74621" x="2032000" y="2794000"/>
          <p14:tracePt t="74636" x="1930400" y="2787650"/>
          <p14:tracePt t="74654" x="1841500" y="2724150"/>
          <p14:tracePt t="74670" x="1746250" y="2622550"/>
          <p14:tracePt t="74686" x="1644650" y="2508250"/>
          <p14:tracePt t="74703" x="1549400" y="2419350"/>
          <p14:tracePt t="74722" x="1416050" y="2311400"/>
          <p14:tracePt t="74737" x="1339850" y="2260600"/>
          <p14:tracePt t="74753" x="1263650" y="2241550"/>
          <p14:tracePt t="74771" x="1200150" y="2235200"/>
          <p14:tracePt t="74786" x="1111250" y="2235200"/>
          <p14:tracePt t="74803" x="1060450" y="2266950"/>
          <p14:tracePt t="74821" x="1041400" y="2292350"/>
          <p14:tracePt t="74836" x="1041400" y="2298700"/>
          <p14:tracePt t="74886" x="1041400" y="2292350"/>
          <p14:tracePt t="74903" x="1054100" y="2286000"/>
          <p14:tracePt t="74920" x="1054100" y="2273300"/>
          <p14:tracePt t="74938" x="1092200" y="2228850"/>
          <p14:tracePt t="74953" x="1155700" y="2159000"/>
          <p14:tracePt t="74971" x="1244600" y="2095500"/>
          <p14:tracePt t="74986" x="1339850" y="2044700"/>
          <p14:tracePt t="75003" x="1422400" y="2038350"/>
          <p14:tracePt t="75020" x="1511300" y="2057400"/>
          <p14:tracePt t="75037" x="1549400" y="2101850"/>
          <p14:tracePt t="75054" x="1574800" y="2146300"/>
          <p14:tracePt t="75070" x="1581150" y="2209800"/>
          <p14:tracePt t="75087" x="1581150" y="2260600"/>
          <p14:tracePt t="75103" x="1593850" y="2279650"/>
          <p14:tracePt t="75122" x="1651000" y="2349500"/>
          <p14:tracePt t="75137" x="1720850" y="2419350"/>
          <p14:tracePt t="75152" x="1771650" y="2482850"/>
          <p14:tracePt t="75172" x="1771650" y="2520950"/>
          <p14:tracePt t="75185" x="1746250" y="2546350"/>
          <p14:tracePt t="75203" x="1676400" y="2527300"/>
          <p14:tracePt t="75719" x="1676400" y="2533650"/>
          <p14:tracePt t="75727" x="1676400" y="2552700"/>
          <p14:tracePt t="75737" x="1676400" y="2565400"/>
          <p14:tracePt t="75754" x="1651000" y="2571750"/>
          <p14:tracePt t="75771" x="1612900" y="2571750"/>
          <p14:tracePt t="75788" x="1581150" y="2565400"/>
          <p14:tracePt t="75804" x="1543050" y="2552700"/>
          <p14:tracePt t="75808" x="1524000" y="2546350"/>
          <p14:tracePt t="75821" x="1511300" y="2540000"/>
          <p14:tracePt t="75824" x="1498600" y="2533650"/>
          <p14:tracePt t="75836" x="1473200" y="2520950"/>
          <p14:tracePt t="75856" x="1447800" y="2482850"/>
          <p14:tracePt t="75871" x="1428750" y="2463800"/>
          <p14:tracePt t="75887" x="1409700" y="2444750"/>
          <p14:tracePt t="75906" x="1397000" y="2438400"/>
          <p14:tracePt t="75920" x="1384300" y="2425700"/>
          <p14:tracePt t="75938" x="1365250" y="2413000"/>
          <p14:tracePt t="75954" x="1358900" y="2393950"/>
          <p14:tracePt t="75971" x="1346200" y="2368550"/>
          <p14:tracePt t="75987" x="1333500" y="2324100"/>
          <p14:tracePt t="75990" x="1327150" y="2305050"/>
          <p14:tracePt t="76006" x="1320800" y="2260600"/>
          <p14:tracePt t="76021" x="1320800" y="2222500"/>
          <p14:tracePt t="76038" x="1320800" y="2159000"/>
          <p14:tracePt t="76040" x="1327150" y="2133600"/>
          <p14:tracePt t="76057" x="1346200" y="2044700"/>
          <p14:tracePt t="76070" x="1352550" y="2019300"/>
          <p14:tracePt t="76088" x="1384300" y="1860550"/>
          <p14:tracePt t="76104" x="1403350" y="1771650"/>
          <p14:tracePt t="76121" x="1466850" y="1524000"/>
          <p14:tracePt t="76137" x="1517650" y="1358900"/>
          <p14:tracePt t="76154" x="1581150" y="1168400"/>
          <p14:tracePt t="76171" x="1625600" y="1054100"/>
          <p14:tracePt t="76188" x="1651000" y="996950"/>
          <p14:tracePt t="76204" x="1657350" y="984250"/>
          <p14:tracePt t="76221" x="1657350" y="977900"/>
          <p14:tracePt t="76237" x="1663700" y="971550"/>
          <p14:tracePt t="76255" x="1670050" y="971550"/>
          <p14:tracePt t="76271" x="1682750" y="965200"/>
          <p14:tracePt t="76288" x="1701800" y="965200"/>
          <p14:tracePt t="76304" x="1708150" y="965200"/>
          <p14:tracePt t="76324" x="1727200" y="977900"/>
          <p14:tracePt t="76339" x="1739900" y="996950"/>
          <p14:tracePt t="76354" x="1771650" y="1041400"/>
          <p14:tracePt t="76371" x="1822450" y="1085850"/>
          <p14:tracePt t="76388" x="1866900" y="1130300"/>
          <p14:tracePt t="76404" x="1879600" y="1162050"/>
          <p14:tracePt t="76460" x="1879600" y="1168400"/>
          <p14:tracePt t="76474" x="1885950" y="1174750"/>
          <p14:tracePt t="76904" x="1879600" y="1174750"/>
          <p14:tracePt t="76919" x="1841500" y="1168400"/>
          <p14:tracePt t="76939" x="1790700" y="1149350"/>
          <p14:tracePt t="76955" x="1752600" y="1136650"/>
          <p14:tracePt t="76972" x="1758950" y="1130300"/>
          <p14:tracePt t="76988" x="1784350" y="1123950"/>
          <p14:tracePt t="76990" x="1790700" y="1117600"/>
          <p14:tracePt t="77005" x="1797050" y="1117600"/>
          <p14:tracePt t="77022" x="1803400" y="1111250"/>
          <p14:tracePt t="77038" x="1816100" y="1111250"/>
          <p14:tracePt t="77055" x="1828800" y="1111250"/>
          <p14:tracePt t="77072" x="1873250" y="1104900"/>
          <p14:tracePt t="77090" x="1955800" y="1073150"/>
          <p14:tracePt t="77105" x="2038350" y="1041400"/>
          <p14:tracePt t="77121" x="2114550" y="996950"/>
          <p14:tracePt t="77139" x="2159000" y="965200"/>
          <p14:tracePt t="77155" x="2197100" y="933450"/>
          <p14:tracePt t="77171" x="2247900" y="927100"/>
          <p14:tracePt t="77187" x="2286000" y="920750"/>
          <p14:tracePt t="77205" x="2317750" y="920750"/>
          <p14:tracePt t="77222" x="2362200" y="914400"/>
          <p14:tracePt t="77239" x="2393950" y="908050"/>
          <p14:tracePt t="77258" x="2463800" y="901700"/>
          <p14:tracePt t="77272" x="2476500" y="901700"/>
          <p14:tracePt t="77274" x="2514600" y="901700"/>
          <p14:tracePt t="77288" x="2571750" y="901700"/>
          <p14:tracePt t="77305" x="2609850" y="901700"/>
          <p14:tracePt t="77322" x="2717800" y="901700"/>
          <p14:tracePt t="77339" x="2762250" y="901700"/>
          <p14:tracePt t="77355" x="2806700" y="901700"/>
          <p14:tracePt t="77374" x="2863850" y="901700"/>
          <p14:tracePt t="77389" x="2952750" y="908050"/>
          <p14:tracePt t="77405" x="3003550" y="920750"/>
          <p14:tracePt t="77424" x="3022600" y="927100"/>
          <p14:tracePt t="77455" x="3022600" y="920750"/>
          <p14:tracePt t="77472" x="3022600" y="895350"/>
          <p14:tracePt t="77489" x="3035300" y="863600"/>
          <p14:tracePt t="77506" x="3048000" y="838200"/>
          <p14:tracePt t="77520" x="3048000" y="825500"/>
          <p14:tracePt t="77541" x="3022600" y="736600"/>
          <p14:tracePt t="77555" x="2984500" y="692150"/>
          <p14:tracePt t="77572" x="2946400" y="654050"/>
          <p14:tracePt t="77589" x="2914650" y="635000"/>
          <p14:tracePt t="77605" x="2895600" y="628650"/>
          <p14:tracePt t="77622" x="2870200" y="628650"/>
          <p14:tracePt t="77641" x="2851150" y="628650"/>
          <p14:tracePt t="77657" x="2819400" y="628650"/>
          <p14:tracePt t="77672" x="2806700" y="622300"/>
          <p14:tracePt t="77689" x="2762250" y="615950"/>
          <p14:tracePt t="77706" x="2717800" y="603250"/>
          <p14:tracePt t="77722" x="2654300" y="584200"/>
          <p14:tracePt t="77739" x="2616200" y="577850"/>
          <p14:tracePt t="77756" x="2590800" y="609600"/>
          <p14:tracePt t="77772" x="2578100" y="673100"/>
          <p14:tracePt t="77791" x="2571750" y="742950"/>
          <p14:tracePt t="77805" x="2571750" y="787400"/>
          <p14:tracePt t="77822" x="2590800" y="831850"/>
          <p14:tracePt t="77838" x="2603500" y="857250"/>
          <p14:tracePt t="77855" x="2616200" y="863600"/>
          <p14:tracePt t="77872" x="2622550" y="863600"/>
          <p14:tracePt t="77889" x="2647950" y="863600"/>
          <p14:tracePt t="77905" x="2686050" y="869950"/>
          <p14:tracePt t="77922" x="2724150" y="882650"/>
          <p14:tracePt t="77940" x="2832100" y="933450"/>
          <p14:tracePt t="77956" x="2882900" y="965200"/>
          <p14:tracePt t="77973" x="2908300" y="971550"/>
          <p14:tracePt t="77989" x="2940050" y="971550"/>
          <p14:tracePt t="78008" x="2946400" y="965200"/>
          <p14:tracePt t="78022" x="2952750" y="914400"/>
          <p14:tracePt t="78039" x="2952750" y="876300"/>
          <p14:tracePt t="78056" x="2946400" y="844550"/>
          <p14:tracePt t="78072" x="2933700" y="787400"/>
          <p14:tracePt t="78089" x="2914650" y="742950"/>
          <p14:tracePt t="78106" x="2895600" y="717550"/>
          <p14:tracePt t="78122" x="2876550" y="698500"/>
          <p14:tracePt t="78139" x="2844800" y="679450"/>
          <p14:tracePt t="78156" x="2774950" y="666750"/>
          <p14:tracePt t="78172" x="2711450" y="666750"/>
          <p14:tracePt t="78189" x="2616200" y="660400"/>
          <p14:tracePt t="78206" x="2533650" y="660400"/>
          <p14:tracePt t="78211" x="2514600" y="660400"/>
          <p14:tracePt t="78222" x="2476500" y="660400"/>
          <p14:tracePt t="78239" x="2463800" y="666750"/>
          <p14:tracePt t="78256" x="2463800" y="698500"/>
          <p14:tracePt t="78272" x="2476500" y="749300"/>
          <p14:tracePt t="78289" x="2508250" y="787400"/>
          <p14:tracePt t="78306" x="2584450" y="844550"/>
          <p14:tracePt t="78323" x="2686050" y="901700"/>
          <p14:tracePt t="78340" x="2762250" y="927100"/>
          <p14:tracePt t="78356" x="2870200" y="939800"/>
          <p14:tracePt t="78373" x="2914650" y="927100"/>
          <p14:tracePt t="78391" x="2952750" y="882650"/>
          <p14:tracePt t="78406" x="2971800" y="819150"/>
          <p14:tracePt t="78422" x="2984500" y="774700"/>
          <p14:tracePt t="78439" x="2990850" y="704850"/>
          <p14:tracePt t="78457" x="2978150" y="647700"/>
          <p14:tracePt t="78473" x="2940050" y="622300"/>
          <p14:tracePt t="78489" x="2908300" y="609600"/>
          <p14:tracePt t="78506" x="2857500" y="603250"/>
          <p14:tracePt t="78523" x="2832100" y="590550"/>
          <p14:tracePt t="78539" x="2813050" y="590550"/>
          <p14:tracePt t="78556" x="2800350" y="590550"/>
          <p14:tracePt t="78573" x="2787650" y="635000"/>
          <p14:tracePt t="78590" x="2781300" y="679450"/>
          <p14:tracePt t="78606" x="2800350" y="717550"/>
          <p14:tracePt t="78623" x="2813050" y="742950"/>
          <p14:tracePt t="78639" x="2819400" y="755650"/>
          <p14:tracePt t="78656" x="2819400" y="762000"/>
          <p14:tracePt t="78673" x="2819400" y="774700"/>
          <p14:tracePt t="78690" x="2806700" y="793750"/>
          <p14:tracePt t="78706" x="2794000" y="812800"/>
          <p14:tracePt t="78725" x="2787650" y="831850"/>
          <p14:tracePt t="78740" x="2781300" y="863600"/>
          <p14:tracePt t="78756" x="2781300" y="882650"/>
          <p14:tracePt t="78773" x="2774950" y="914400"/>
          <p14:tracePt t="78791" x="2755900" y="958850"/>
          <p14:tracePt t="78806" x="2736850" y="990600"/>
          <p14:tracePt t="78823" x="2711450" y="1035050"/>
          <p14:tracePt t="78840" x="2673350" y="1073150"/>
          <p14:tracePt t="78858" x="2635250" y="1104900"/>
          <p14:tracePt t="78873" x="2597150" y="1130300"/>
          <p14:tracePt t="78890" x="2546350" y="1149350"/>
          <p14:tracePt t="78907" x="2508250" y="1155700"/>
          <p14:tracePt t="78923" x="2406650" y="1200150"/>
          <p14:tracePt t="78940" x="2355850" y="1225550"/>
          <p14:tracePt t="78956" x="2292350" y="1295400"/>
          <p14:tracePt t="78975" x="2247900" y="1390650"/>
          <p14:tracePt t="78990" x="2216150" y="1524000"/>
          <p14:tracePt t="79006" x="2190750" y="1695450"/>
          <p14:tracePt t="79023" x="2178050" y="1835150"/>
          <p14:tracePt t="79040" x="2146300" y="1949450"/>
          <p14:tracePt t="79057" x="2089150" y="2057400"/>
          <p14:tracePt t="79073" x="2038350" y="2146300"/>
          <p14:tracePt t="79090" x="2025650" y="2209800"/>
          <p14:tracePt t="79106" x="2032000" y="2222500"/>
          <p14:tracePt t="79123" x="2057400" y="2216150"/>
          <p14:tracePt t="79143" x="2171700" y="2146300"/>
          <p14:tracePt t="79157" x="2266950" y="2095500"/>
          <p14:tracePt t="79174" x="2336800" y="2070100"/>
          <p14:tracePt t="79193" x="2393950" y="2051050"/>
          <p14:tracePt t="79206" x="2432050" y="2044700"/>
          <p14:tracePt t="79223" x="2463800" y="2044700"/>
          <p14:tracePt t="79240" x="2501900" y="2032000"/>
          <p14:tracePt t="79257" x="2540000" y="2006600"/>
          <p14:tracePt t="79273" x="2584450" y="1968500"/>
          <p14:tracePt t="79290" x="2616200" y="1943100"/>
          <p14:tracePt t="79307" x="2635250" y="1930400"/>
          <p14:tracePt t="79324" x="2647950" y="1924050"/>
          <p14:tracePt t="79364" x="2654300" y="1924050"/>
          <p14:tracePt t="79461" x="2660650" y="1924050"/>
          <p14:tracePt t="79468" x="2667000" y="1924050"/>
          <p14:tracePt t="79476" x="2692400" y="1936750"/>
          <p14:tracePt t="79490" x="2717800" y="1936750"/>
          <p14:tracePt t="79507" x="2813050" y="1943100"/>
          <p14:tracePt t="79524" x="2870200" y="1930400"/>
          <p14:tracePt t="79540" x="2895600" y="1911350"/>
          <p14:tracePt t="79557" x="2914650" y="1892300"/>
          <p14:tracePt t="79574" x="2921000" y="1879600"/>
          <p14:tracePt t="79593" x="2921000" y="1854200"/>
          <p14:tracePt t="79607" x="2921000" y="1841500"/>
          <p14:tracePt t="79623" x="2914650" y="1803400"/>
          <p14:tracePt t="79641" x="2895600" y="1778000"/>
          <p14:tracePt t="79657" x="2882900" y="1765300"/>
          <p14:tracePt t="79673" x="2851150" y="1746250"/>
          <p14:tracePt t="79690" x="2832100" y="1727200"/>
          <p14:tracePt t="79707" x="2781300" y="1701800"/>
          <p14:tracePt t="79724" x="2743200" y="1689100"/>
          <p14:tracePt t="79726" x="2724150" y="1682750"/>
          <p14:tracePt t="79740" x="2705100" y="1682750"/>
          <p14:tracePt t="79742" x="2660650" y="1676400"/>
          <p14:tracePt t="79757" x="2641600" y="1670050"/>
          <p14:tracePt t="79758" x="2616200" y="1670050"/>
          <p14:tracePt t="79773" x="2597150" y="1670050"/>
          <p14:tracePt t="79774" x="2578100" y="1670050"/>
          <p14:tracePt t="79790" x="2533650" y="1670050"/>
          <p14:tracePt t="79807" x="2508250" y="1670050"/>
          <p14:tracePt t="79824" x="2489200" y="1670050"/>
          <p14:tracePt t="79840" x="2463800" y="1676400"/>
          <p14:tracePt t="79857" x="2444750" y="1689100"/>
          <p14:tracePt t="79874" x="2425700" y="1714500"/>
          <p14:tracePt t="79890" x="2406650" y="1739900"/>
          <p14:tracePt t="79908" x="2400300" y="1758950"/>
          <p14:tracePt t="79927" x="2393950" y="1790700"/>
          <p14:tracePt t="79940" x="2393950" y="1797050"/>
          <p14:tracePt t="79957" x="2413000" y="1822450"/>
          <p14:tracePt t="79974" x="2444750" y="1860550"/>
          <p14:tracePt t="79994" x="2482850" y="1917700"/>
          <p14:tracePt t="80007" x="2508250" y="1943100"/>
          <p14:tracePt t="80024" x="2533650" y="1949450"/>
          <p14:tracePt t="80041" x="2584450" y="1949450"/>
          <p14:tracePt t="80057" x="2654300" y="1930400"/>
          <p14:tracePt t="80074" x="2717800" y="1905000"/>
          <p14:tracePt t="80090" x="2755900" y="1879600"/>
          <p14:tracePt t="80107" x="2781300" y="1860550"/>
          <p14:tracePt t="80124" x="2794000" y="1841500"/>
          <p14:tracePt t="80141" x="2806700" y="1822450"/>
          <p14:tracePt t="80157" x="2813050" y="1803400"/>
          <p14:tracePt t="80174" x="2813050" y="1790700"/>
          <p14:tracePt t="80192" x="2813050" y="1765300"/>
          <p14:tracePt t="80208" x="2800350" y="1733550"/>
          <p14:tracePt t="80224" x="2794000" y="1727200"/>
          <p14:tracePt t="80241" x="2762250" y="1695450"/>
          <p14:tracePt t="80261" x="2743200" y="1682750"/>
          <p14:tracePt t="80274" x="2717800" y="1676400"/>
          <p14:tracePt t="80291" x="2698750" y="1676400"/>
          <p14:tracePt t="80308" x="2686050" y="1676400"/>
          <p14:tracePt t="80324" x="2654300" y="1676400"/>
          <p14:tracePt t="80341" x="2641600" y="1676400"/>
          <p14:tracePt t="80358" x="2622550" y="1676400"/>
          <p14:tracePt t="80375" x="2597150" y="1682750"/>
          <p14:tracePt t="80391" x="2565400" y="1682750"/>
          <p14:tracePt t="80408" x="2546350" y="1682750"/>
          <p14:tracePt t="80410" x="2540000" y="1682750"/>
          <p14:tracePt t="80424" x="2527300" y="1689100"/>
          <p14:tracePt t="80441" x="2495550" y="1701800"/>
          <p14:tracePt t="80458" x="2476500" y="1714500"/>
          <p14:tracePt t="80474" x="2470150" y="1720850"/>
          <p14:tracePt t="80476" x="2463800" y="1733550"/>
          <p14:tracePt t="80491" x="2457450" y="1746250"/>
          <p14:tracePt t="80508" x="2457450" y="1752600"/>
          <p14:tracePt t="80524" x="2457450" y="1778000"/>
          <p14:tracePt t="80543" x="2470150" y="1803400"/>
          <p14:tracePt t="80558" x="2495550" y="1828800"/>
          <p14:tracePt t="80575" x="2514600" y="1847850"/>
          <p14:tracePt t="80591" x="2546350" y="1866900"/>
          <p14:tracePt t="80608" x="2571750" y="1885950"/>
          <p14:tracePt t="80624" x="2597150" y="1898650"/>
          <p14:tracePt t="80641" x="2622550" y="1905000"/>
          <p14:tracePt t="80658" x="2635250" y="1905000"/>
          <p14:tracePt t="80674" x="2641600" y="1905000"/>
          <p14:tracePt t="80676" x="2647950" y="1905000"/>
          <p14:tracePt t="80691" x="2647950" y="1898650"/>
          <p14:tracePt t="80708" x="2654300" y="1898650"/>
          <p14:tracePt t="80727" x="2673350" y="1892300"/>
          <p14:tracePt t="80741" x="2711450" y="1892300"/>
          <p14:tracePt t="80758" x="2768600" y="1885950"/>
          <p14:tracePt t="80774" x="2800350" y="1873250"/>
          <p14:tracePt t="80791" x="2844800" y="1860550"/>
          <p14:tracePt t="80808" x="2882900" y="1847850"/>
          <p14:tracePt t="80825" x="2914650" y="1841500"/>
          <p14:tracePt t="80841" x="2940050" y="1841500"/>
          <p14:tracePt t="80858" x="2971800" y="1841500"/>
          <p14:tracePt t="80875" x="2984500" y="1841500"/>
          <p14:tracePt t="80891" x="2990850" y="1847850"/>
          <p14:tracePt t="80948" x="2990850" y="1841500"/>
          <p14:tracePt t="80984" x="2984500" y="1841500"/>
          <p14:tracePt t="80998" x="2978150" y="1841500"/>
          <p14:tracePt t="81008" x="2971800" y="1841500"/>
          <p14:tracePt t="81025" x="2952750" y="1841500"/>
          <p14:tracePt t="81040" x="2940050" y="1841500"/>
          <p14:tracePt t="81058" x="2914650" y="1847850"/>
          <p14:tracePt t="81075" x="2889250" y="1847850"/>
          <p14:tracePt t="81091" x="2870200" y="1847850"/>
          <p14:tracePt t="81108" x="2844800" y="1847850"/>
          <p14:tracePt t="81128" x="2819400" y="1847850"/>
          <p14:tracePt t="81142" x="2813050" y="1847850"/>
          <p14:tracePt t="81158" x="2787650" y="1854200"/>
          <p14:tracePt t="81175" x="2705100" y="1866900"/>
          <p14:tracePt t="81192" x="2628900" y="1879600"/>
          <p14:tracePt t="81208" x="2533650" y="1898650"/>
          <p14:tracePt t="81225" x="2432050" y="1917700"/>
          <p14:tracePt t="81242" x="2336800" y="1930400"/>
          <p14:tracePt t="81260" x="2254250" y="1943100"/>
          <p14:tracePt t="81275" x="2197100" y="1949450"/>
          <p14:tracePt t="81292" x="2159000" y="1949450"/>
          <p14:tracePt t="81307" x="2133600" y="1949450"/>
          <p14:tracePt t="81386" x="2133600" y="1943100"/>
          <p14:tracePt t="81394" x="2139950" y="1943100"/>
          <p14:tracePt t="81408" x="2146300" y="1936750"/>
          <p14:tracePt t="81425" x="2152650" y="1936750"/>
          <p14:tracePt t="81442" x="2159000" y="1936750"/>
          <p14:tracePt t="81461" x="2165350" y="1924050"/>
          <p14:tracePt t="81480" x="2178050" y="1905000"/>
          <p14:tracePt t="81492" x="2184400" y="1892300"/>
          <p14:tracePt t="81509" x="2184400" y="1866900"/>
          <p14:tracePt t="81526" x="2184400" y="1854200"/>
          <p14:tracePt t="81542" x="2184400" y="1847850"/>
          <p14:tracePt t="81559" x="2184400" y="1854200"/>
          <p14:tracePt t="81575" x="2152650" y="1892300"/>
          <p14:tracePt t="81592" x="2133600" y="1917700"/>
          <p14:tracePt t="81609" x="2057400" y="2012950"/>
          <p14:tracePt t="81625" x="2051050" y="2038350"/>
          <p14:tracePt t="81643" x="2025650" y="2184400"/>
          <p14:tracePt t="81659" x="2019300" y="2235200"/>
          <p14:tracePt t="82063" x="2025650" y="2235200"/>
          <p14:tracePt t="82070" x="2025650" y="2228850"/>
          <p14:tracePt t="82079" x="2032000" y="2216150"/>
          <p14:tracePt t="82093" x="2057400" y="2197100"/>
          <p14:tracePt t="82109" x="2070100" y="2171700"/>
          <p14:tracePt t="82126" x="2095500" y="2152650"/>
          <p14:tracePt t="82143" x="2152650" y="2133600"/>
          <p14:tracePt t="82159" x="2228850" y="2120900"/>
          <p14:tracePt t="82176" x="2336800" y="2101850"/>
          <p14:tracePt t="82193" x="2489200" y="2070100"/>
          <p14:tracePt t="82209" x="2813050" y="2012950"/>
          <p14:tracePt t="82226" x="3162300" y="1949450"/>
          <p14:tracePt t="82259" x="3886200" y="1847850"/>
          <p14:tracePt t="82276" x="4267200" y="1803400"/>
          <p14:tracePt t="82293" x="4673600" y="1778000"/>
          <p14:tracePt t="82309" x="5143500" y="1746250"/>
          <p14:tracePt t="82327" x="5797550" y="1714500"/>
          <p14:tracePt t="82343" x="5981700" y="1701800"/>
          <p14:tracePt t="82359" x="6426200" y="1689100"/>
          <p14:tracePt t="82376" x="7099300" y="1663700"/>
          <p14:tracePt t="82393" x="7518400" y="1644650"/>
          <p14:tracePt t="82409" x="7861300" y="1638300"/>
          <p14:tracePt t="82426" x="8102600" y="1638300"/>
          <p14:tracePt t="82443" x="8229600" y="1644650"/>
          <p14:tracePt t="82459" x="8248650" y="1657350"/>
          <p14:tracePt t="82476" x="8248650" y="1670050"/>
          <p14:tracePt t="82492" x="8248650" y="1676400"/>
          <p14:tracePt t="82509" x="8248650" y="1689100"/>
          <p14:tracePt t="82526" x="8255000" y="1708150"/>
          <p14:tracePt t="82543" x="8274050" y="1720850"/>
          <p14:tracePt t="82593" x="8280400" y="1720850"/>
          <p14:tracePt t="82610" x="8299450" y="1720850"/>
          <p14:tracePt t="82629" x="8337550" y="1720850"/>
          <p14:tracePt t="82646" x="8420100" y="1714500"/>
          <p14:tracePt t="82650" x="8445500" y="1714500"/>
          <p14:tracePt t="82659" x="8483600" y="1708150"/>
          <p14:tracePt t="82676" x="8540750" y="1695450"/>
          <p14:tracePt t="82693" x="8553450" y="1689100"/>
          <p14:tracePt t="82886" x="8553450" y="1682750"/>
          <p14:tracePt t="83126" x="8553450" y="1676400"/>
          <p14:tracePt t="83150" x="8547100" y="1676400"/>
          <p14:tracePt t="83190" x="8534400" y="1682750"/>
          <p14:tracePt t="83210" x="8528050" y="1682750"/>
          <p14:tracePt t="83227" x="8521700" y="1689100"/>
          <p14:tracePt t="83260" x="8515350" y="1695450"/>
          <p14:tracePt t="83277" x="8502650" y="1701800"/>
          <p14:tracePt t="83294" x="8496300" y="1701800"/>
          <p14:tracePt t="83310" x="8489950" y="1708150"/>
          <p14:tracePt t="83327" x="8477250" y="1714500"/>
          <p14:tracePt t="83343" x="8470900" y="1714500"/>
          <p14:tracePt t="83360" x="8458200" y="1720850"/>
          <p14:tracePt t="83377" x="8439150" y="1733550"/>
          <p14:tracePt t="83394" x="8401050" y="1752600"/>
          <p14:tracePt t="83410" x="8382000" y="1758950"/>
          <p14:tracePt t="83427" x="8350250" y="1771650"/>
          <p14:tracePt t="83443" x="8324850" y="1784350"/>
          <p14:tracePt t="83460" x="8286750" y="1797050"/>
          <p14:tracePt t="83477" x="8216900" y="1835150"/>
          <p14:tracePt t="83480" x="8178800" y="1860550"/>
          <p14:tracePt t="83493" x="8147050" y="1879600"/>
          <p14:tracePt t="83496" x="8083550" y="1924050"/>
          <p14:tracePt t="83513" x="7943850" y="2006600"/>
          <p14:tracePt t="83529" x="7759700" y="2082800"/>
          <p14:tracePt t="83544" x="7607300" y="2152650"/>
          <p14:tracePt t="83560" x="7505700" y="2178050"/>
          <p14:tracePt t="83577" x="7467600" y="2190750"/>
          <p14:tracePt t="83594" x="7461250" y="2190750"/>
          <p14:tracePt t="84118" x="7448550" y="2190750"/>
          <p14:tracePt t="84128" x="7416800" y="2190750"/>
          <p14:tracePt t="84144" x="7366000" y="2184400"/>
          <p14:tracePt t="84161" x="7296150" y="2146300"/>
          <p14:tracePt t="84178" x="7239000" y="2114550"/>
          <p14:tracePt t="84198" x="7200900" y="2089150"/>
          <p14:tracePt t="84212" x="7194550" y="2082800"/>
          <p14:tracePt t="84228" x="7188200" y="2076450"/>
          <p14:tracePt t="84244" x="7181850" y="2063750"/>
          <p14:tracePt t="84263" x="7162800" y="2019300"/>
          <p14:tracePt t="84278" x="7143750" y="1968500"/>
          <p14:tracePt t="84297" x="7124700" y="1924050"/>
          <p14:tracePt t="84315" x="7092950" y="1860550"/>
          <p14:tracePt t="84331" x="7054850" y="1790700"/>
          <p14:tracePt t="84344" x="7029450" y="1746250"/>
          <p14:tracePt t="84361" x="6997700" y="1689100"/>
          <p14:tracePt t="84378" x="6965950" y="1631950"/>
          <p14:tracePt t="84395" x="6953250" y="1600200"/>
          <p14:tracePt t="84411" x="6940550" y="1574800"/>
          <p14:tracePt t="84428" x="6940550" y="1562100"/>
          <p14:tracePt t="84444" x="6940550" y="1555750"/>
          <p14:tracePt t="84492" x="6934200" y="1555750"/>
          <p14:tracePt t="84519" x="6927850" y="1568450"/>
          <p14:tracePt t="84527" x="6915150" y="1587500"/>
          <p14:tracePt t="84544" x="6902450" y="1600200"/>
          <p14:tracePt t="84561" x="6896100" y="1606550"/>
          <p14:tracePt t="84788" x="6896100" y="1600200"/>
          <p14:tracePt t="84797" x="6896100" y="1587500"/>
          <p14:tracePt t="84812" x="6896100" y="1555750"/>
          <p14:tracePt t="84828" x="6896100" y="1524000"/>
          <p14:tracePt t="84845" x="6902450" y="1504950"/>
          <p14:tracePt t="85020" x="6902450" y="1498600"/>
          <p14:tracePt t="85029" x="6896100" y="1492250"/>
          <p14:tracePt t="85049" x="6851650" y="1466850"/>
          <p14:tracePt t="85062" x="6800850" y="1454150"/>
          <p14:tracePt t="85079" x="6737350" y="1454150"/>
          <p14:tracePt t="85095" x="6699250" y="1454150"/>
          <p14:tracePt t="85112" x="6673850" y="1454150"/>
          <p14:tracePt t="85145" x="6680200" y="1454150"/>
          <p14:tracePt t="85161" x="6673850" y="1466850"/>
          <p14:tracePt t="85178" x="6648450" y="1485900"/>
          <p14:tracePt t="85195" x="6597650" y="1498600"/>
          <p14:tracePt t="85211" x="6515100" y="1504950"/>
          <p14:tracePt t="85228" x="6438900" y="1511300"/>
          <p14:tracePt t="85246" x="6388100" y="1511300"/>
          <p14:tracePt t="85263" x="6375400" y="1511300"/>
          <p14:tracePt t="85295" x="6369050" y="1511300"/>
          <p14:tracePt t="85329" x="6362700" y="1511300"/>
          <p14:tracePt t="85345" x="6350000" y="1511300"/>
          <p14:tracePt t="85364" x="6330950" y="1511300"/>
          <p14:tracePt t="85379" x="6311900" y="1511300"/>
          <p14:tracePt t="85395" x="6299200" y="1511300"/>
          <p14:tracePt t="85412" x="6280150" y="1504950"/>
          <p14:tracePt t="85428" x="6273800" y="1498600"/>
          <p14:tracePt t="85555" x="6299200" y="1498600"/>
          <p14:tracePt t="85562" x="6318250" y="1492250"/>
          <p14:tracePt t="85579" x="6413500" y="1485900"/>
          <p14:tracePt t="85595" x="6515100" y="1479550"/>
          <p14:tracePt t="85612" x="6572250" y="1466850"/>
          <p14:tracePt t="85629" x="6623050" y="1447800"/>
          <p14:tracePt t="85647" x="6680200" y="1422400"/>
          <p14:tracePt t="85665" x="6775450" y="1371600"/>
          <p14:tracePt t="85679" x="6819900" y="1358900"/>
          <p14:tracePt t="85696" x="6858000" y="1346200"/>
          <p14:tracePt t="85712" x="6883400" y="1346200"/>
          <p14:tracePt t="85729" x="6896100" y="1339850"/>
          <p14:tracePt t="85745" x="6902450" y="1339850"/>
          <p14:tracePt t="85748" x="6915150" y="1333500"/>
          <p14:tracePt t="85762" x="6953250" y="1333500"/>
          <p14:tracePt t="85779" x="6978650" y="1327150"/>
          <p14:tracePt t="85796" x="7010400" y="1320800"/>
          <p14:tracePt t="85812" x="7029450" y="1308100"/>
          <p14:tracePt t="85829" x="7048500" y="1295400"/>
          <p14:tracePt t="85847" x="7067550" y="1282700"/>
          <p14:tracePt t="85862" x="7086600" y="1263650"/>
          <p14:tracePt t="85879" x="7099300" y="1257300"/>
          <p14:tracePt t="85895" x="7105650" y="1250950"/>
          <p14:tracePt t="85913" x="7099300" y="1238250"/>
          <p14:tracePt t="85929" x="7073900" y="1225550"/>
          <p14:tracePt t="85946" x="7061200" y="1219200"/>
          <p14:tracePt t="85962" x="7061200" y="1212850"/>
          <p14:tracePt t="85996" x="7169150" y="1193800"/>
          <p14:tracePt t="86012" x="7340600" y="1193800"/>
          <p14:tracePt t="86029" x="7505700" y="1193800"/>
          <p14:tracePt t="86047" x="7613650" y="1193800"/>
          <p14:tracePt t="86062" x="7632700" y="1181100"/>
          <p14:tracePt t="86079" x="7632700" y="1168400"/>
          <p14:tracePt t="86095" x="7632700" y="1162050"/>
          <p14:tracePt t="86146" x="7645400" y="1174750"/>
          <p14:tracePt t="86163" x="7708900" y="1174750"/>
          <p14:tracePt t="86179" x="7804150" y="1162050"/>
          <p14:tracePt t="86196" x="7829550" y="1130300"/>
          <p14:tracePt t="86212" x="7835900" y="1104900"/>
          <p14:tracePt t="86229" x="7835900" y="1079500"/>
          <p14:tracePt t="86249" x="7835900" y="1041400"/>
          <p14:tracePt t="86262" x="7842250" y="1003300"/>
          <p14:tracePt t="86279" x="7848600" y="977900"/>
          <p14:tracePt t="86296" x="7848600" y="939800"/>
          <p14:tracePt t="86313" x="7848600" y="927100"/>
          <p14:tracePt t="86316" x="7842250" y="914400"/>
          <p14:tracePt t="86331" x="7835900" y="914400"/>
          <p14:tracePt t="86346" x="7816850" y="901700"/>
          <p14:tracePt t="86363" x="7778750" y="895350"/>
          <p14:tracePt t="86379" x="7715250" y="895350"/>
          <p14:tracePt t="86396" x="7645400" y="895350"/>
          <p14:tracePt t="86398" x="7620000" y="901700"/>
          <p14:tracePt t="86413" x="7581900" y="901700"/>
          <p14:tracePt t="86414" x="7569200" y="901700"/>
          <p14:tracePt t="86429" x="7543800" y="908050"/>
          <p14:tracePt t="86430" x="7537450" y="908050"/>
          <p14:tracePt t="86446" x="7518400" y="908050"/>
          <p14:tracePt t="86447" x="7512050" y="908050"/>
          <p14:tracePt t="86463" x="7499350" y="908050"/>
          <p14:tracePt t="86496" x="7486650" y="908050"/>
          <p14:tracePt t="86513" x="7442200" y="927100"/>
          <p14:tracePt t="86529" x="7410450" y="939800"/>
          <p14:tracePt t="86546" x="7359650" y="958850"/>
          <p14:tracePt t="86563" x="7321550" y="977900"/>
          <p14:tracePt t="86578" x="7296150" y="990600"/>
          <p14:tracePt t="86597" x="7245350" y="1022350"/>
          <p14:tracePt t="86613" x="7181850" y="1054100"/>
          <p14:tracePt t="86630" x="7131050" y="1079500"/>
          <p14:tracePt t="86647" x="7118350" y="1092200"/>
          <p14:tracePt t="86759" x="7112000" y="1092200"/>
          <p14:tracePt t="88023" x="7118350" y="1092200"/>
          <p14:tracePt t="88030" x="7131050" y="1092200"/>
          <p14:tracePt t="88039" x="7162800" y="1092200"/>
          <p14:tracePt t="88055" x="7270750" y="1092200"/>
          <p14:tracePt t="88065" x="7321550" y="1092200"/>
          <p14:tracePt t="88081" x="7416800" y="1092200"/>
          <p14:tracePt t="88098" x="7461250" y="1098550"/>
          <p14:tracePt t="88114" x="7480300" y="1104900"/>
          <p14:tracePt t="88131" x="7505700" y="1104900"/>
          <p14:tracePt t="88148" x="7518400" y="1111250"/>
          <p14:tracePt t="88165" x="7531100" y="1111250"/>
          <p14:tracePt t="88184" x="7569200" y="1092200"/>
          <p14:tracePt t="88197" x="7588250" y="1079500"/>
          <p14:tracePt t="88199" x="7620000" y="1060450"/>
          <p14:tracePt t="88214" x="7645400" y="1035050"/>
          <p14:tracePt t="88231" x="7670800" y="1016000"/>
          <p14:tracePt t="88249" x="7683500" y="996950"/>
          <p14:tracePt t="88264" x="7689850" y="977900"/>
          <p14:tracePt t="88281" x="7696200" y="965200"/>
          <p14:tracePt t="88297" x="7696200" y="958850"/>
          <p14:tracePt t="88331" x="7696200" y="952500"/>
          <p14:tracePt t="88348" x="7696200" y="939800"/>
          <p14:tracePt t="88364" x="7696200" y="933450"/>
          <p14:tracePt t="88381" x="7696200" y="920750"/>
          <p14:tracePt t="88398" x="7689850" y="914400"/>
          <p14:tracePt t="88401" x="7689850" y="908050"/>
          <p14:tracePt t="88414" x="7689850" y="901700"/>
          <p14:tracePt t="88415" x="7683500" y="895350"/>
          <p14:tracePt t="88431" x="7677150" y="882650"/>
          <p14:tracePt t="88448" x="7670800" y="869950"/>
          <p14:tracePt t="88465" x="7658100" y="863600"/>
          <p14:tracePt t="88481" x="7626350" y="850900"/>
          <p14:tracePt t="88498" x="7594600" y="844550"/>
          <p14:tracePt t="88514" x="7562850" y="844550"/>
          <p14:tracePt t="88532" x="7518400" y="838200"/>
          <p14:tracePt t="88548" x="7486650" y="838200"/>
          <p14:tracePt t="88565" x="7442200" y="838200"/>
          <p14:tracePt t="88583" x="7423150" y="844550"/>
          <p14:tracePt t="88598" x="7410450" y="844550"/>
          <p14:tracePt t="88614" x="7404100" y="844550"/>
          <p14:tracePt t="88631" x="7397750" y="844550"/>
          <p14:tracePt t="88649" x="7391400" y="844550"/>
          <p14:tracePt t="88665" x="7378700" y="863600"/>
          <p14:tracePt t="88682" x="7372350" y="901700"/>
          <p14:tracePt t="88698" x="7372350" y="920750"/>
          <p14:tracePt t="88715" x="7397750" y="1003300"/>
          <p14:tracePt t="88732" x="7423150" y="1041400"/>
          <p14:tracePt t="88748" x="7454900" y="1066800"/>
          <p14:tracePt t="88764" x="7480300" y="1066800"/>
          <p14:tracePt t="88781" x="7505700" y="1073150"/>
          <p14:tracePt t="88798" x="7531100" y="1073150"/>
          <p14:tracePt t="88815" x="7581900" y="1060450"/>
          <p14:tracePt t="88831" x="7620000" y="1047750"/>
          <p14:tracePt t="88848" x="7658100" y="1016000"/>
          <p14:tracePt t="88865" x="7696200" y="984250"/>
          <p14:tracePt t="88867" x="7708900" y="971550"/>
          <p14:tracePt t="88882" x="7734300" y="946150"/>
          <p14:tracePt t="88884" x="7740650" y="933450"/>
          <p14:tracePt t="88898" x="7747000" y="920750"/>
          <p14:tracePt t="88900" x="7753350" y="908050"/>
          <p14:tracePt t="88915" x="7753350" y="895350"/>
          <p14:tracePt t="88916" x="7759700" y="882650"/>
          <p14:tracePt t="88932" x="7759700" y="869950"/>
          <p14:tracePt t="88948" x="7747000" y="850900"/>
          <p14:tracePt t="88965" x="7734300" y="838200"/>
          <p14:tracePt t="88982" x="7708900" y="825500"/>
          <p14:tracePt t="88998" x="7683500" y="825500"/>
          <p14:tracePt t="89015" x="7658100" y="825500"/>
          <p14:tracePt t="89032" x="7626350" y="825500"/>
          <p14:tracePt t="89049" x="7581900" y="825500"/>
          <p14:tracePt t="89065" x="7537450" y="838200"/>
          <p14:tracePt t="89082" x="7493000" y="857250"/>
          <p14:tracePt t="89098" x="7454900" y="869950"/>
          <p14:tracePt t="89117" x="7410450" y="895350"/>
          <p14:tracePt t="89132" x="7391400" y="908050"/>
          <p14:tracePt t="89150" x="7372350" y="920750"/>
          <p14:tracePt t="89165" x="7353300" y="933450"/>
          <p14:tracePt t="89180" x="7346950" y="939800"/>
          <p14:tracePt t="89198" x="7327900" y="965200"/>
          <p14:tracePt t="89217" x="7321550" y="971550"/>
          <p14:tracePt t="89302" x="7321550" y="965200"/>
          <p14:tracePt t="89319" x="7321550" y="958850"/>
          <p14:tracePt t="89332" x="7327900" y="952500"/>
          <p14:tracePt t="89365" x="7327900" y="946150"/>
          <p14:tracePt t="89415" x="7327900" y="958850"/>
          <p14:tracePt t="89422" x="7327900" y="965200"/>
          <p14:tracePt t="89450" x="7327900" y="990600"/>
          <p14:tracePt t="89465" x="7327900" y="996950"/>
          <p14:tracePt t="89498" x="7327900" y="1009650"/>
          <p14:tracePt t="89516" x="7334250" y="1016000"/>
          <p14:tracePt t="89534" x="7366000" y="1041400"/>
          <p14:tracePt t="89549" x="7416800" y="1060450"/>
          <p14:tracePt t="89565" x="7486650" y="1066800"/>
          <p14:tracePt t="89582" x="7569200" y="1066800"/>
          <p14:tracePt t="89599" x="7645400" y="1060450"/>
          <p14:tracePt t="89616" x="7740650" y="1047750"/>
          <p14:tracePt t="89632" x="7785100" y="1035050"/>
          <p14:tracePt t="89649" x="7823200" y="1009650"/>
          <p14:tracePt t="89665" x="7835900" y="984250"/>
          <p14:tracePt t="89682" x="7842250" y="946150"/>
          <p14:tracePt t="89699" x="7842250" y="908050"/>
          <p14:tracePt t="89716" x="7829550" y="869950"/>
          <p14:tracePt t="89732" x="7785100" y="831850"/>
          <p14:tracePt t="89749" x="7734300" y="825500"/>
          <p14:tracePt t="89767" x="7664450" y="825500"/>
          <p14:tracePt t="89785" x="7537450" y="825500"/>
          <p14:tracePt t="89799" x="7486650" y="831850"/>
          <p14:tracePt t="89815" x="7410450" y="838200"/>
          <p14:tracePt t="89818" x="7385050" y="844550"/>
          <p14:tracePt t="89833" x="7340600" y="850900"/>
          <p14:tracePt t="89849" x="7264400" y="876300"/>
          <p14:tracePt t="89866" x="7219950" y="889000"/>
          <p14:tracePt t="89882" x="7188200" y="908050"/>
          <p14:tracePt t="89899" x="7169150" y="927100"/>
          <p14:tracePt t="89916" x="7162800" y="958850"/>
          <p14:tracePt t="89933" x="7194550" y="996950"/>
          <p14:tracePt t="89949" x="7277100" y="1028700"/>
          <p14:tracePt t="89965" x="7397750" y="1041400"/>
          <p14:tracePt t="89983" x="7512050" y="1041400"/>
          <p14:tracePt t="89999" x="7594600" y="1041400"/>
          <p14:tracePt t="90016" x="7639050" y="1028700"/>
          <p14:tracePt t="90032" x="7658100" y="1009650"/>
          <p14:tracePt t="90049" x="7670800" y="996950"/>
          <p14:tracePt t="90066" x="7670800" y="990600"/>
          <p14:tracePt t="90099" x="7639050" y="990600"/>
          <p14:tracePt t="90116" x="7588250" y="1009650"/>
          <p14:tracePt t="90133" x="7531100" y="1028700"/>
          <p14:tracePt t="90149" x="7454900" y="1060450"/>
          <p14:tracePt t="90168" x="7410450" y="1066800"/>
          <p14:tracePt t="90186" x="7378700" y="1073150"/>
          <p14:tracePt t="90199" x="7372350" y="1073150"/>
          <p14:tracePt t="90410" x="7366000" y="1073150"/>
          <p14:tracePt t="90418" x="7366000" y="1079500"/>
          <p14:tracePt t="90433" x="7353300" y="1098550"/>
          <p14:tracePt t="90451" x="7334250" y="1123950"/>
          <p14:tracePt t="90469" x="7308850" y="1162050"/>
          <p14:tracePt t="90483" x="7296150" y="1174750"/>
          <p14:tracePt t="90499" x="7289800" y="1187450"/>
          <p14:tracePt t="90628" x="7289800" y="1181100"/>
          <p14:tracePt t="90672" x="7289800" y="1174750"/>
          <p14:tracePt t="90690" x="7283450" y="1168400"/>
          <p14:tracePt t="90700" x="7277100" y="1162050"/>
          <p14:tracePt t="90716" x="7270750" y="1155700"/>
          <p14:tracePt t="90734" x="7270750" y="1143000"/>
          <p14:tracePt t="90750" x="7270750" y="1136650"/>
          <p14:tracePt t="90767" x="7270750" y="1130300"/>
          <p14:tracePt t="90800" x="7283450" y="1123950"/>
          <p14:tracePt t="90817" x="7302500" y="1117600"/>
          <p14:tracePt t="90833" x="7321550" y="1111250"/>
          <p14:tracePt t="90867" x="7334250" y="1104900"/>
          <p14:tracePt t="90883" x="7378700" y="1104900"/>
          <p14:tracePt t="90900" x="7448550" y="1104900"/>
          <p14:tracePt t="90916" x="7518400" y="1104900"/>
          <p14:tracePt t="90933" x="7581900" y="1104900"/>
          <p14:tracePt t="90950" x="7658100" y="1104900"/>
          <p14:tracePt t="90967" x="7727950" y="1098550"/>
          <p14:tracePt t="90970" x="7766050" y="1092200"/>
          <p14:tracePt t="90987" x="7842250" y="1092200"/>
          <p14:tracePt t="91000" x="7861300" y="1092200"/>
          <p14:tracePt t="91002" x="7874000" y="1092200"/>
          <p14:tracePt t="91016" x="7886700" y="1098550"/>
          <p14:tracePt t="91033" x="7893050" y="1098550"/>
          <p14:tracePt t="91104" x="7899400" y="1098550"/>
          <p14:tracePt t="91126" x="7905750" y="1104900"/>
          <p14:tracePt t="91137" x="7912100" y="1104900"/>
          <p14:tracePt t="91215" x="7918450" y="1104900"/>
          <p14:tracePt t="91228" x="7924800" y="1104900"/>
          <p14:tracePt t="91238" x="7931150" y="1104900"/>
          <p14:tracePt t="91254" x="7950200" y="1123950"/>
          <p14:tracePt t="91267" x="7956550" y="1130300"/>
          <p14:tracePt t="91284" x="7994650" y="1143000"/>
          <p14:tracePt t="91300" x="8026400" y="1143000"/>
          <p14:tracePt t="91317" x="8058150" y="1143000"/>
          <p14:tracePt t="91334" x="8115300" y="1130300"/>
          <p14:tracePt t="91350" x="8140700" y="1123950"/>
          <p14:tracePt t="91367" x="8159750" y="1111250"/>
          <p14:tracePt t="91490" x="8159750" y="1104900"/>
          <p14:tracePt t="91524" x="8159750" y="1098550"/>
          <p14:tracePt t="91533" x="8159750" y="1092200"/>
          <p14:tracePt t="91550" x="8147050" y="1085850"/>
          <p14:tracePt t="91567" x="8134350" y="1085850"/>
          <p14:tracePt t="91586" x="8115300" y="1085850"/>
          <p14:tracePt t="91601" x="8096250" y="1085850"/>
          <p14:tracePt t="91617" x="8077200" y="1079500"/>
          <p14:tracePt t="91636" x="8064500" y="1073150"/>
          <p14:tracePt t="91651" x="8045450" y="1060450"/>
          <p14:tracePt t="91667" x="8032750" y="1047750"/>
          <p14:tracePt t="91684" x="8032750" y="1041400"/>
          <p14:tracePt t="91813" x="8039100" y="1041400"/>
          <p14:tracePt t="91829" x="8045450" y="1035050"/>
          <p14:tracePt t="91867" x="8083550" y="1035050"/>
          <p14:tracePt t="91884" x="8115300" y="1047750"/>
          <p14:tracePt t="91901" x="8134350" y="1054100"/>
          <p14:tracePt t="91917" x="8172450" y="1066800"/>
          <p14:tracePt t="91934" x="8210550" y="1073150"/>
          <p14:tracePt t="91951" x="8248650" y="1073150"/>
          <p14:tracePt t="91967" x="8274050" y="1066800"/>
          <p14:tracePt t="91984" x="8324850" y="1047750"/>
          <p14:tracePt t="92001" x="8356600" y="1035050"/>
          <p14:tracePt t="92017" x="8388350" y="1022350"/>
          <p14:tracePt t="92034" x="8394700" y="1022350"/>
          <p14:tracePt t="92051" x="8401050" y="1022350"/>
          <p14:tracePt t="92068" x="8407400" y="1022350"/>
          <p14:tracePt t="92245" x="8394700" y="1022350"/>
          <p14:tracePt t="92268" x="8382000" y="1022350"/>
          <p14:tracePt t="92301" x="8401050" y="1035050"/>
          <p14:tracePt t="92318" x="8458200" y="1054100"/>
          <p14:tracePt t="92335" x="8502650" y="1066800"/>
          <p14:tracePt t="92351" x="8547100" y="1073150"/>
          <p14:tracePt t="92368" x="8597900" y="1054100"/>
          <p14:tracePt t="92384" x="8674100" y="1035050"/>
          <p14:tracePt t="92401" x="8763000" y="1016000"/>
          <p14:tracePt t="92418" x="8858250" y="1003300"/>
          <p14:tracePt t="92434" x="8959850" y="990600"/>
          <p14:tracePt t="92451" x="9067800" y="984250"/>
          <p14:tracePt t="92468" x="9163050" y="984250"/>
          <p14:tracePt t="92484" x="9207500" y="984250"/>
          <p14:tracePt t="92501" x="9258300" y="977900"/>
          <p14:tracePt t="92521" x="9290050" y="984250"/>
          <p14:tracePt t="92534" x="9302750" y="984250"/>
          <p14:tracePt t="92551" x="9315450" y="990600"/>
          <p14:tracePt t="92568" x="9328150" y="996950"/>
          <p14:tracePt t="92585" x="9340850" y="996950"/>
          <p14:tracePt t="92601" x="9372600" y="1003300"/>
          <p14:tracePt t="92603" x="9410700" y="1009650"/>
          <p14:tracePt t="92618" x="9467850" y="1022350"/>
          <p14:tracePt t="92634" x="9607550" y="1041400"/>
          <p14:tracePt t="92651" x="9696450" y="1041400"/>
          <p14:tracePt t="92668" x="9779000" y="1041400"/>
          <p14:tracePt t="92685" x="9810750" y="1035050"/>
          <p14:tracePt t="92701" x="9836150" y="1028700"/>
          <p14:tracePt t="92718" x="9842500" y="1022350"/>
          <p14:tracePt t="92755" x="9842500" y="1016000"/>
          <p14:tracePt t="92801" x="9842500" y="1022350"/>
          <p14:tracePt t="92864" x="9842500" y="1028700"/>
          <p14:tracePt t="92893" x="9842500" y="1035050"/>
          <p14:tracePt t="92980" x="9848850" y="1035050"/>
          <p14:tracePt t="93099" x="9842500" y="1028700"/>
          <p14:tracePt t="93117" x="9823450" y="1028700"/>
          <p14:tracePt t="93136" x="9804400" y="1022350"/>
          <p14:tracePt t="93152" x="9791700" y="1022350"/>
          <p14:tracePt t="93169" x="9791700" y="1016000"/>
          <p14:tracePt t="93258" x="9791700" y="996950"/>
          <p14:tracePt t="93285" x="9791700" y="990600"/>
          <p14:tracePt t="93302" x="9791700" y="984250"/>
          <p14:tracePt t="93381" x="9798050" y="990600"/>
          <p14:tracePt t="93396" x="9817100" y="1003300"/>
          <p14:tracePt t="93403" x="9836150" y="1016000"/>
          <p14:tracePt t="93419" x="9867900" y="1022350"/>
          <p14:tracePt t="93436" x="9975850" y="1047750"/>
          <p14:tracePt t="93452" x="10007600" y="1054100"/>
          <p14:tracePt t="93469" x="10223500" y="1054100"/>
          <p14:tracePt t="93485" x="10388600" y="1054100"/>
          <p14:tracePt t="93502" x="10490200" y="1047750"/>
          <p14:tracePt t="93518" x="10547350" y="1041400"/>
          <p14:tracePt t="93536" x="10553700" y="1041400"/>
          <p14:tracePt t="93590" x="10553700" y="1035050"/>
          <p14:tracePt t="93658" x="10553700" y="1028700"/>
          <p14:tracePt t="93675" x="10547350" y="1028700"/>
          <p14:tracePt t="93685" x="10528300" y="1028700"/>
          <p14:tracePt t="93702" x="10445750" y="1035050"/>
          <p14:tracePt t="93719" x="10369550" y="1054100"/>
          <p14:tracePt t="93735" x="10236200" y="1092200"/>
          <p14:tracePt t="93739" x="10160000" y="1111250"/>
          <p14:tracePt t="93752" x="10071100" y="1136650"/>
          <p14:tracePt t="93769" x="9810750" y="1187450"/>
          <p14:tracePt t="93787" x="9664700" y="1206500"/>
          <p14:tracePt t="93804" x="9544050" y="1212850"/>
          <p14:tracePt t="93819" x="9455150" y="1212850"/>
          <p14:tracePt t="93838" x="9378950" y="1206500"/>
          <p14:tracePt t="93853" x="9309100" y="1200150"/>
          <p14:tracePt t="93869" x="9213850" y="1200150"/>
          <p14:tracePt t="93885" x="9067800" y="1200150"/>
          <p14:tracePt t="93905" x="8845550" y="1200150"/>
          <p14:tracePt t="93922" x="8616950" y="1200150"/>
          <p14:tracePt t="93937" x="8394700" y="1200150"/>
          <p14:tracePt t="93952" x="8185150" y="1193800"/>
          <p14:tracePt t="93969" x="7994650" y="1181100"/>
          <p14:tracePt t="93986" x="7816850" y="1181100"/>
          <p14:tracePt t="94002" x="7651750" y="1181100"/>
          <p14:tracePt t="94019" x="7493000" y="1181100"/>
          <p14:tracePt t="94021" x="7410450" y="1187450"/>
          <p14:tracePt t="94036" x="7302500" y="1200150"/>
          <p14:tracePt t="94052" x="7251700" y="1219200"/>
          <p14:tracePt t="94069" x="7239000" y="1231900"/>
          <p14:tracePt t="94086" x="7239000" y="1250950"/>
          <p14:tracePt t="94103" x="7245350" y="1263650"/>
          <p14:tracePt t="94119" x="7258050" y="1276350"/>
          <p14:tracePt t="94136" x="7277100" y="1289050"/>
          <p14:tracePt t="94153" x="7302500" y="1301750"/>
          <p14:tracePt t="94170" x="7346950" y="1320800"/>
          <p14:tracePt t="94187" x="7397750" y="1339850"/>
          <p14:tracePt t="94203" x="7454900" y="1358900"/>
          <p14:tracePt t="94204" x="7473950" y="1358900"/>
          <p14:tracePt t="94219" x="7512050" y="1358900"/>
          <p14:tracePt t="94237" x="7607300" y="1358900"/>
          <p14:tracePt t="94254" x="7734300" y="1346200"/>
          <p14:tracePt t="94270" x="7816850" y="1339850"/>
          <p14:tracePt t="94286" x="7829550" y="1339850"/>
          <p14:tracePt t="94287" x="7867650" y="1339850"/>
          <p14:tracePt t="94303" x="7918450" y="1333500"/>
          <p14:tracePt t="94320" x="7943850" y="1333500"/>
          <p14:tracePt t="94336" x="7962900" y="1327150"/>
          <p14:tracePt t="94353" x="7975600" y="1320800"/>
          <p14:tracePt t="94369" x="7988300" y="1320800"/>
          <p14:tracePt t="94385" x="7988300" y="1314450"/>
          <p14:tracePt t="94419" x="7994650" y="1308100"/>
          <p14:tracePt t="94453" x="8001000" y="1301750"/>
          <p14:tracePt t="94470" x="8013700" y="1295400"/>
          <p14:tracePt t="94486" x="8013700" y="1289050"/>
          <p14:tracePt t="94503" x="8020050" y="1282700"/>
          <p14:tracePt t="94520" x="8020050" y="1276350"/>
          <p14:tracePt t="94614" x="8026400" y="1276350"/>
          <p14:tracePt t="94620" x="8039100" y="1276350"/>
          <p14:tracePt t="94636" x="8121650" y="1257300"/>
          <p14:tracePt t="94653" x="8255000" y="1257300"/>
          <p14:tracePt t="94669" x="8369300" y="1250950"/>
          <p14:tracePt t="94686" x="8464550" y="1238250"/>
          <p14:tracePt t="94703" x="8528050" y="1231900"/>
          <p14:tracePt t="94720" x="8559800" y="1225550"/>
          <p14:tracePt t="94737" x="8566150" y="1219200"/>
          <p14:tracePt t="94754" x="8572500" y="1219200"/>
          <p14:tracePt t="94770" x="8585200" y="1219200"/>
          <p14:tracePt t="94786" x="8597900" y="1219200"/>
          <p14:tracePt t="94802" x="8616950" y="1212850"/>
          <p14:tracePt t="94819" x="8636000" y="1206500"/>
          <p14:tracePt t="94836" x="8655050" y="1206500"/>
          <p14:tracePt t="94852" x="8674100" y="1200150"/>
          <p14:tracePt t="94869" x="8674100" y="1193800"/>
          <p14:tracePt t="94886" x="8680450" y="1193800"/>
          <p14:tracePt t="94983" x="8680450" y="1200150"/>
          <p14:tracePt t="95003" x="8674100" y="1212850"/>
          <p14:tracePt t="95020" x="8661400" y="1225550"/>
          <p14:tracePt t="95036" x="8661400" y="1231900"/>
          <p14:tracePt t="95053" x="8648700" y="1238250"/>
          <p14:tracePt t="95069" x="8642350" y="1244600"/>
          <p14:tracePt t="95085" x="8636000" y="1250950"/>
          <p14:tracePt t="95104" x="8629650" y="1250950"/>
          <p14:tracePt t="95119" x="8623300" y="1257300"/>
          <p14:tracePt t="95136" x="8616950" y="1263650"/>
          <p14:tracePt t="95266" x="8616950" y="1257300"/>
          <p14:tracePt t="95271" x="8610600" y="1250950"/>
          <p14:tracePt t="95286" x="8610600" y="1244600"/>
          <p14:tracePt t="95302" x="8610600" y="1225550"/>
          <p14:tracePt t="95319" x="8610600" y="1206500"/>
          <p14:tracePt t="95336" x="8610600" y="1187450"/>
          <p14:tracePt t="95352" x="8616950" y="1168400"/>
          <p14:tracePt t="95369" x="8616950" y="1155700"/>
          <p14:tracePt t="95429" x="8616950" y="1162050"/>
          <p14:tracePt t="95437" x="8616950" y="1168400"/>
          <p14:tracePt t="95453" x="8610600" y="1181100"/>
          <p14:tracePt t="95469" x="8597900" y="1212850"/>
          <p14:tracePt t="95491" x="8585200" y="1238250"/>
          <p14:tracePt t="95503" x="8572500" y="1257300"/>
          <p14:tracePt t="95520" x="8566150" y="1270000"/>
          <p14:tracePt t="95537" x="8553450" y="1289050"/>
          <p14:tracePt t="95559" x="8534400" y="1314450"/>
          <p14:tracePt t="95570" x="8528050" y="1320800"/>
          <p14:tracePt t="95587" x="8528050" y="1327150"/>
          <p14:tracePt t="95688" x="8521700" y="1327150"/>
          <p14:tracePt t="95719" x="8515350" y="1327150"/>
          <p14:tracePt t="95742" x="8509000" y="1327150"/>
          <p14:tracePt t="95754" x="8502650" y="1327150"/>
          <p14:tracePt t="95770" x="8496300" y="1333500"/>
          <p14:tracePt t="95787" x="8483600" y="1339850"/>
          <p14:tracePt t="95804" x="8477250" y="1346200"/>
          <p14:tracePt t="95820" x="8451850" y="1358900"/>
          <p14:tracePt t="95837" x="8445500" y="1365250"/>
          <p14:tracePt t="95854" x="8439150" y="1371600"/>
          <p14:tracePt t="95888" x="8432800" y="1377950"/>
          <p14:tracePt t="95909" x="8426450" y="1377950"/>
          <p14:tracePt t="95921" x="8426450" y="1384300"/>
          <p14:tracePt t="95975" x="8432800" y="1377950"/>
          <p14:tracePt t="95985" x="8439150" y="1377950"/>
          <p14:tracePt t="96004" x="8470900" y="1371600"/>
          <p14:tracePt t="96021" x="8509000" y="1365250"/>
          <p14:tracePt t="96038" x="8521700" y="1365250"/>
          <p14:tracePt t="96056" x="8534400" y="1358900"/>
          <p14:tracePt t="96071" x="8559800" y="1333500"/>
          <p14:tracePt t="96087" x="8616950" y="1301750"/>
          <p14:tracePt t="96104" x="8667750" y="1270000"/>
          <p14:tracePt t="96121" x="8699500" y="1250950"/>
          <p14:tracePt t="96137" x="8737600" y="1225550"/>
          <p14:tracePt t="96155" x="8756650" y="1212850"/>
          <p14:tracePt t="96170" x="8763000" y="1206500"/>
          <p14:tracePt t="96187" x="8763000" y="1200150"/>
          <p14:tracePt t="96281" x="8756650" y="1200150"/>
          <p14:tracePt t="96289" x="8756650" y="1193800"/>
          <p14:tracePt t="96296" x="8750300" y="1193800"/>
          <p14:tracePt t="96304" x="8731250" y="1187450"/>
          <p14:tracePt t="96321" x="8712200" y="1181100"/>
          <p14:tracePt t="96343" x="8693150" y="1174750"/>
          <p14:tracePt t="96354" x="8686800" y="1168400"/>
          <p14:tracePt t="96371" x="8680450" y="1168400"/>
          <p14:tracePt t="96388" x="8674100" y="1162050"/>
          <p14:tracePt t="96407" x="8674100" y="1155700"/>
          <p14:tracePt t="96438" x="8667750" y="1155700"/>
          <p14:tracePt t="96454" x="8667750" y="1149350"/>
          <p14:tracePt t="96488" x="8667750" y="1143000"/>
          <p14:tracePt t="96505" x="8661400" y="1136650"/>
          <p14:tracePt t="96521" x="8655050" y="1136650"/>
          <p14:tracePt t="96538" x="8636000" y="1136650"/>
          <p14:tracePt t="96554" x="8616950" y="1136650"/>
          <p14:tracePt t="96571" x="8572500" y="1136650"/>
          <p14:tracePt t="96588" x="8534400" y="1136650"/>
          <p14:tracePt t="96604" x="8496300" y="1149350"/>
          <p14:tracePt t="96621" x="8432800" y="1162050"/>
          <p14:tracePt t="96637" x="8394700" y="1174750"/>
          <p14:tracePt t="96654" x="8350250" y="1193800"/>
          <p14:tracePt t="96671" x="8337550" y="1200150"/>
          <p14:tracePt t="96688" x="8324850" y="1212850"/>
          <p14:tracePt t="96705" x="8318500" y="1231900"/>
          <p14:tracePt t="96724" x="8318500" y="1250950"/>
          <p14:tracePt t="96727" x="8318500" y="1263650"/>
          <p14:tracePt t="96741" x="8318500" y="1282700"/>
          <p14:tracePt t="96755" x="8324850" y="1289050"/>
          <p14:tracePt t="96771" x="8331200" y="1308100"/>
          <p14:tracePt t="96805" x="8337550" y="1314450"/>
          <p14:tracePt t="96821" x="8337550" y="1320800"/>
          <p14:tracePt t="96838" x="8343900" y="1327150"/>
          <p14:tracePt t="96855" x="8350250" y="1333500"/>
          <p14:tracePt t="96926" x="8356600" y="1333500"/>
          <p14:tracePt t="96938" x="8356600" y="1327150"/>
          <p14:tracePt t="96955" x="8375650" y="1308100"/>
          <p14:tracePt t="96971" x="8382000" y="1301750"/>
          <p14:tracePt t="97225" x="8382000" y="1308100"/>
          <p14:tracePt t="97242" x="8382000" y="1314450"/>
          <p14:tracePt t="97258" x="8382000" y="1327150"/>
          <p14:tracePt t="97383" x="8388350" y="1333500"/>
          <p14:tracePt t="97397" x="8394700" y="1339850"/>
          <p14:tracePt t="97406" x="8407400" y="1339850"/>
          <p14:tracePt t="97422" x="8420100" y="1346200"/>
          <p14:tracePt t="97441" x="8432800" y="1352550"/>
          <p14:tracePt t="97456" x="8439150" y="1358900"/>
          <p14:tracePt t="97499" x="8439150" y="1352550"/>
          <p14:tracePt t="97505" x="8439150" y="1346200"/>
          <p14:tracePt t="97522" x="8439150" y="1333500"/>
          <p14:tracePt t="97538" x="8439150" y="1327150"/>
          <p14:tracePt t="97638" x="8426450" y="1314450"/>
          <p14:tracePt t="97654" x="8388350" y="1289050"/>
          <p14:tracePt t="97672" x="8350250" y="1270000"/>
          <p14:tracePt t="97689" x="8312150" y="1244600"/>
          <p14:tracePt t="97706" x="8274050" y="1219200"/>
          <p14:tracePt t="97723" x="8235950" y="1200150"/>
          <p14:tracePt t="97739" x="8204200" y="1187450"/>
          <p14:tracePt t="97756" x="8197850" y="1174750"/>
          <p14:tracePt t="97772" x="8191500" y="1174750"/>
          <p14:tracePt t="107220" x="8191500" y="1168400"/>
          <p14:tracePt t="107230" x="8185150" y="1162050"/>
          <p14:tracePt t="107236" x="8178800" y="1143000"/>
          <p14:tracePt t="107247" x="8159750" y="1104900"/>
          <p14:tracePt t="107266" x="8083550" y="984250"/>
          <p14:tracePt t="107281" x="7969250" y="863600"/>
          <p14:tracePt t="107297" x="7810500" y="774700"/>
          <p14:tracePt t="107301" x="7715250" y="736600"/>
          <p14:tracePt t="107313" x="7639050" y="711200"/>
          <p14:tracePt t="107331" x="7486650" y="641350"/>
          <p14:tracePt t="107333" x="7423150" y="609600"/>
          <p14:tracePt t="107347" x="7340600" y="546100"/>
          <p14:tracePt t="107364" x="7270750" y="476250"/>
          <p14:tracePt t="107381" x="7175500" y="368300"/>
          <p14:tracePt t="107397" x="7061200" y="228600"/>
          <p14:tracePt t="107413" x="6896100" y="88900"/>
          <p14:tracePt t="107694" x="5340350" y="19050"/>
          <p14:tracePt t="107713" x="5041900" y="63500"/>
          <p14:tracePt t="107730" x="4800600" y="88900"/>
          <p14:tracePt t="107747" x="4584700" y="114300"/>
          <p14:tracePt t="107764" x="4381500" y="133350"/>
          <p14:tracePt t="107783" x="4089400" y="152400"/>
          <p14:tracePt t="107797" x="3968750" y="158750"/>
          <p14:tracePt t="107814" x="3746500" y="171450"/>
          <p14:tracePt t="107816" x="3638550" y="184150"/>
          <p14:tracePt t="107831" x="3492500" y="190500"/>
          <p14:tracePt t="107849" x="3079750" y="209550"/>
          <p14:tracePt t="107864" x="2806700" y="215900"/>
          <p14:tracePt t="107881" x="2597150" y="222250"/>
          <p14:tracePt t="107897" x="2463800" y="234950"/>
          <p14:tracePt t="107916" x="2387600" y="254000"/>
          <p14:tracePt t="107931" x="2343150" y="273050"/>
          <p14:tracePt t="107947" x="2298700" y="298450"/>
          <p14:tracePt t="107964" x="2228850" y="330200"/>
          <p14:tracePt t="107980" x="2152650" y="361950"/>
          <p14:tracePt t="107997" x="2044700" y="387350"/>
          <p14:tracePt t="108016" x="1949450" y="412750"/>
          <p14:tracePt t="108031" x="1879600" y="425450"/>
          <p14:tracePt t="108048" x="1854200" y="438150"/>
          <p14:tracePt t="108064" x="1847850" y="450850"/>
          <p14:tracePt t="108081" x="1835150" y="469900"/>
          <p14:tracePt t="108098" x="1816100" y="501650"/>
          <p14:tracePt t="108115" x="1765300" y="565150"/>
          <p14:tracePt t="108132" x="1739900" y="603250"/>
          <p14:tracePt t="108147" x="1701800" y="654050"/>
          <p14:tracePt t="108164" x="1682750" y="685800"/>
          <p14:tracePt t="108181" x="1651000" y="730250"/>
          <p14:tracePt t="108198" x="1612900" y="768350"/>
          <p14:tracePt t="108214" x="1562100" y="800100"/>
          <p14:tracePt t="108231" x="1511300" y="825500"/>
          <p14:tracePt t="108251" x="1403350" y="869950"/>
          <p14:tracePt t="108264" x="1384300" y="876300"/>
          <p14:tracePt t="108281" x="1352550" y="901700"/>
          <p14:tracePt t="108297" x="1333500" y="920750"/>
          <p14:tracePt t="108315" x="1327150" y="933450"/>
          <p14:tracePt t="108331" x="1314450" y="958850"/>
          <p14:tracePt t="108348" x="1289050" y="990600"/>
          <p14:tracePt t="108364" x="1276350" y="1003300"/>
          <p14:tracePt t="108380" x="1270000" y="1003300"/>
          <p14:tracePt t="108437" x="1276350" y="1003300"/>
          <p14:tracePt t="108457" x="1301750" y="996950"/>
          <p14:tracePt t="108470" x="1320800" y="996950"/>
          <p14:tracePt t="108481" x="1327150" y="996950"/>
          <p14:tracePt t="108498" x="1339850" y="996950"/>
          <p14:tracePt t="108514" x="1346200" y="996950"/>
          <p14:tracePt t="108531" x="1352550" y="1009650"/>
          <p14:tracePt t="108548" x="1358900" y="1009650"/>
          <p14:tracePt t="108565" x="1371600" y="1016000"/>
          <p14:tracePt t="108585" x="1416050" y="1035050"/>
          <p14:tracePt t="108600" x="1473200" y="1047750"/>
          <p14:tracePt t="108615" x="1536700" y="1054100"/>
          <p14:tracePt t="108631" x="1581150" y="1054100"/>
          <p14:tracePt t="108648" x="1606550" y="1060450"/>
          <p14:tracePt t="108667" x="1612900" y="1060450"/>
          <p14:tracePt t="108731" x="1619250" y="1054100"/>
          <p14:tracePt t="108748" x="1625600" y="1047750"/>
          <p14:tracePt t="108764" x="1631950" y="1047750"/>
          <p14:tracePt t="108861" x="1638300" y="1047750"/>
          <p14:tracePt t="108869" x="1651000" y="1041400"/>
          <p14:tracePt t="108881" x="1676400" y="1041400"/>
          <p14:tracePt t="108899" x="1739900" y="1035050"/>
          <p14:tracePt t="108915" x="1784350" y="1035050"/>
          <p14:tracePt t="108932" x="1828800" y="1035050"/>
          <p14:tracePt t="108948" x="1835150" y="1035050"/>
          <p14:tracePt t="108965" x="1866900" y="1035050"/>
          <p14:tracePt t="108984" x="1879600" y="1035050"/>
          <p14:tracePt t="108998" x="1885950" y="1035050"/>
          <p14:tracePt t="109015" x="1898650" y="1035050"/>
          <p14:tracePt t="109032" x="1911350" y="1028700"/>
          <p14:tracePt t="109049" x="1924050" y="1028700"/>
          <p14:tracePt t="109065" x="1949450" y="1022350"/>
          <p14:tracePt t="109081" x="1962150" y="1016000"/>
          <p14:tracePt t="109084" x="1968500" y="1009650"/>
          <p14:tracePt t="109098" x="1974850" y="1003300"/>
          <p14:tracePt t="109115" x="1981200" y="996950"/>
          <p14:tracePt t="109132" x="1993900" y="984250"/>
          <p14:tracePt t="109148" x="1993900" y="977900"/>
          <p14:tracePt t="109206" x="1987550" y="971550"/>
          <p14:tracePt t="109215" x="1974850" y="971550"/>
          <p14:tracePt t="109232" x="1943100" y="965200"/>
          <p14:tracePt t="109248" x="1924050" y="958850"/>
          <p14:tracePt t="109265" x="1905000" y="946150"/>
          <p14:tracePt t="109282" x="1879600" y="933450"/>
          <p14:tracePt t="109298" x="1866900" y="920750"/>
          <p14:tracePt t="109315" x="1854200" y="908050"/>
          <p14:tracePt t="109348" x="1847850" y="901700"/>
          <p14:tracePt t="109383" x="1841500" y="901700"/>
          <p14:tracePt t="109399" x="1809750" y="901700"/>
          <p14:tracePt t="109415" x="1733550" y="908050"/>
          <p14:tracePt t="109432" x="1663700" y="914400"/>
          <p14:tracePt t="109449" x="1612900" y="920750"/>
          <p14:tracePt t="109465" x="1593850" y="920750"/>
          <p14:tracePt t="109482" x="1593850" y="927100"/>
          <p14:tracePt t="109499" x="1593850" y="933450"/>
          <p14:tracePt t="109516" x="1619250" y="952500"/>
          <p14:tracePt t="109532" x="1657350" y="971550"/>
          <p14:tracePt t="109548" x="1682750" y="996950"/>
          <p14:tracePt t="109565" x="1695450" y="1022350"/>
          <p14:tracePt t="109582" x="1708150" y="1035050"/>
          <p14:tracePt t="109599" x="1714500" y="1041400"/>
          <p14:tracePt t="109615" x="1714500" y="1047750"/>
          <p14:tracePt t="109649" x="1727200" y="1047750"/>
          <p14:tracePt t="109666" x="1771650" y="1047750"/>
          <p14:tracePt t="109682" x="1816100" y="1054100"/>
          <p14:tracePt t="109699" x="1860550" y="1054100"/>
          <p14:tracePt t="109715" x="1885950" y="1054100"/>
          <p14:tracePt t="109733" x="1911350" y="1047750"/>
          <p14:tracePt t="109749" x="1936750" y="1035050"/>
          <p14:tracePt t="109766" x="1949450" y="1022350"/>
          <p14:tracePt t="109784" x="1955800" y="1009650"/>
          <p14:tracePt t="109798" x="1955800" y="1003300"/>
          <p14:tracePt t="109833" x="1943100" y="1003300"/>
          <p14:tracePt t="109849" x="1911350" y="1009650"/>
          <p14:tracePt t="109866" x="1879600" y="1016000"/>
          <p14:tracePt t="109882" x="1866900" y="1016000"/>
          <p14:tracePt t="109948" x="1860550" y="1016000"/>
          <p14:tracePt t="109956" x="1854200" y="1028700"/>
          <p14:tracePt t="109966" x="1841500" y="1035050"/>
          <p14:tracePt t="109981" x="1822450" y="1047750"/>
          <p14:tracePt t="110000" x="1822450" y="1054100"/>
          <p14:tracePt t="110017" x="1828800" y="1054100"/>
          <p14:tracePt t="110033" x="1892300" y="1028700"/>
          <p14:tracePt t="110049" x="2019300" y="971550"/>
          <p14:tracePt t="110066" x="2241550" y="914400"/>
          <p14:tracePt t="110082" x="2489200" y="882650"/>
          <p14:tracePt t="110104" x="2762250" y="819150"/>
          <p14:tracePt t="110119" x="2921000" y="800100"/>
          <p14:tracePt t="110136" x="2984500" y="800100"/>
          <p14:tracePt t="110149" x="3124200" y="806450"/>
          <p14:tracePt t="110167" x="3213100" y="812800"/>
          <p14:tracePt t="110184" x="3257550" y="819150"/>
          <p14:tracePt t="110199" x="3257550" y="825500"/>
          <p14:tracePt t="110216" x="3244850" y="825500"/>
          <p14:tracePt t="110233" x="3219450" y="831850"/>
          <p14:tracePt t="110249" x="3206750" y="831850"/>
          <p14:tracePt t="110266" x="3200400" y="831850"/>
          <p14:tracePt t="110299" x="3194050" y="838200"/>
          <p14:tracePt t="110316" x="3175000" y="844550"/>
          <p14:tracePt t="110334" x="3124200" y="857250"/>
          <p14:tracePt t="110350" x="3073400" y="869950"/>
          <p14:tracePt t="110366" x="2984500" y="895350"/>
          <p14:tracePt t="110383" x="2889250" y="920750"/>
          <p14:tracePt t="110400" x="2787650" y="939800"/>
          <p14:tracePt t="110403" x="2762250" y="939800"/>
          <p14:tracePt t="110416" x="2717800" y="946150"/>
          <p14:tracePt t="110433" x="2597150" y="946150"/>
          <p14:tracePt t="110449" x="2432050" y="933450"/>
          <p14:tracePt t="110466" x="2374900" y="927100"/>
          <p14:tracePt t="110483" x="2254250" y="914400"/>
          <p14:tracePt t="110499" x="2178050" y="914400"/>
          <p14:tracePt t="110516" x="2159000" y="914400"/>
          <p14:tracePt t="110533" x="2146300" y="914400"/>
          <p14:tracePt t="110567" x="2133600" y="914400"/>
          <p14:tracePt t="110583" x="2101850" y="920750"/>
          <p14:tracePt t="110599" x="2038350" y="939800"/>
          <p14:tracePt t="110616" x="2006600" y="952500"/>
          <p14:tracePt t="110633" x="2019300" y="977900"/>
          <p14:tracePt t="110635" x="2038350" y="990600"/>
          <p14:tracePt t="110650" x="2076450" y="1016000"/>
          <p14:tracePt t="110666" x="2241550" y="1073150"/>
          <p14:tracePt t="110683" x="2546350" y="1168400"/>
          <p14:tracePt t="110700" x="2641600" y="1193800"/>
          <p14:tracePt t="110716" x="2927350" y="1225550"/>
          <p14:tracePt t="110733" x="3035300" y="1219200"/>
          <p14:tracePt t="110750" x="3092450" y="1193800"/>
          <p14:tracePt t="110766" x="3130550" y="1168400"/>
          <p14:tracePt t="110783" x="3155950" y="1136650"/>
          <p14:tracePt t="110800" x="3162300" y="1104900"/>
          <p14:tracePt t="110816" x="3168650" y="1073150"/>
          <p14:tracePt t="110833" x="3168650" y="1054100"/>
          <p14:tracePt t="110852" x="3168650" y="1047750"/>
          <p14:tracePt t="110866" x="3162300" y="1047750"/>
          <p14:tracePt t="110883" x="3149600" y="1047750"/>
          <p14:tracePt t="110900" x="3143250" y="1047750"/>
          <p14:tracePt t="110917" x="3130550" y="1047750"/>
          <p14:tracePt t="110933" x="3130550" y="1054100"/>
          <p14:tracePt t="110984" x="3130550" y="1041400"/>
          <p14:tracePt t="111000" x="3130550" y="1022350"/>
          <p14:tracePt t="111016" x="3130550" y="1003300"/>
          <p14:tracePt t="111033" x="3130550" y="977900"/>
          <p14:tracePt t="111050" x="3130550" y="971550"/>
          <p14:tracePt t="111067" x="3130550" y="965200"/>
          <p14:tracePt t="111100" x="3111500" y="965200"/>
          <p14:tracePt t="111117" x="3092450" y="965200"/>
          <p14:tracePt t="111133" x="3073400" y="971550"/>
          <p14:tracePt t="111150" x="3048000" y="984250"/>
          <p14:tracePt t="111167" x="3022600" y="990600"/>
          <p14:tracePt t="111183" x="3016250" y="996950"/>
          <p14:tracePt t="111266" x="3009900" y="996950"/>
          <p14:tracePt t="111273" x="3003550" y="996950"/>
          <p14:tracePt t="111283" x="2990850" y="996950"/>
          <p14:tracePt t="111300" x="2978150" y="996950"/>
          <p14:tracePt t="111318" x="2971800" y="996950"/>
          <p14:tracePt t="111351" x="2965450" y="977900"/>
          <p14:tracePt t="111367" x="2965450" y="965200"/>
          <p14:tracePt t="111384" x="2965450" y="946150"/>
          <p14:tracePt t="111400" x="2965450" y="927100"/>
          <p14:tracePt t="111417" x="2965450" y="908050"/>
          <p14:tracePt t="111433" x="2971800" y="889000"/>
          <p14:tracePt t="111450" x="2978150" y="863600"/>
          <p14:tracePt t="111467" x="2984500" y="844550"/>
          <p14:tracePt t="111484" x="2984500" y="825500"/>
          <p14:tracePt t="111500" x="2990850" y="812800"/>
          <p14:tracePt t="111656" x="2978150" y="812800"/>
          <p14:tracePt t="111667" x="2971800" y="812800"/>
          <p14:tracePt t="111686" x="2946400" y="819150"/>
          <p14:tracePt t="111701" x="2921000" y="825500"/>
          <p14:tracePt t="111718" x="2901950" y="838200"/>
          <p14:tracePt t="111734" x="2895600" y="844550"/>
          <p14:tracePt t="111818" x="2901950" y="844550"/>
          <p14:tracePt t="111824" x="2908300" y="844550"/>
          <p14:tracePt t="111834" x="2914650" y="844550"/>
          <p14:tracePt t="111851" x="2927350" y="844550"/>
          <p14:tracePt t="111868" x="2940050" y="850900"/>
          <p14:tracePt t="111884" x="2946400" y="850900"/>
          <p14:tracePt t="111901" x="2959100" y="857250"/>
          <p14:tracePt t="111918" x="2978150" y="857250"/>
          <p14:tracePt t="111934" x="3009900" y="850900"/>
          <p14:tracePt t="111951" x="3194050" y="857250"/>
          <p14:tracePt t="111967" x="3536950" y="927100"/>
          <p14:tracePt t="111983" x="3943350" y="1016000"/>
          <p14:tracePt t="112001" x="4419600" y="1155700"/>
          <p14:tracePt t="112017" x="4667250" y="1231900"/>
          <p14:tracePt t="112034" x="4819650" y="1289050"/>
          <p14:tracePt t="112051" x="4864100" y="1301750"/>
          <p14:tracePt t="112084" x="4902200" y="1308100"/>
          <p14:tracePt t="112101" x="5060950" y="1333500"/>
          <p14:tracePt t="112120" x="5353050" y="1397000"/>
          <p14:tracePt t="112134" x="5734050" y="1479550"/>
          <p14:tracePt t="112151" x="6165850" y="1555750"/>
          <p14:tracePt t="112171" x="6489700" y="1619250"/>
          <p14:tracePt t="112186" x="6724650" y="1657350"/>
          <p14:tracePt t="112201" x="6877050" y="1676400"/>
          <p14:tracePt t="112218" x="6940550" y="1682750"/>
          <p14:tracePt t="112234" x="6959600" y="1689100"/>
          <p14:tracePt t="112250" x="6985000" y="1701800"/>
          <p14:tracePt t="112268" x="7016750" y="1727200"/>
          <p14:tracePt t="112284" x="7029450" y="1739900"/>
          <p14:tracePt t="112318" x="7029450" y="1733550"/>
          <p14:tracePt t="112335" x="7010400" y="1714500"/>
          <p14:tracePt t="112351" x="6972300" y="1676400"/>
          <p14:tracePt t="112368" x="6940550" y="1644650"/>
          <p14:tracePt t="112384" x="6934200" y="1625600"/>
          <p14:tracePt t="112401" x="6934200" y="1606550"/>
          <p14:tracePt t="112418" x="6921500" y="1568450"/>
          <p14:tracePt t="112434" x="6902450" y="1536700"/>
          <p14:tracePt t="112451" x="6851650" y="1479550"/>
          <p14:tracePt t="112468" x="6794500" y="1428750"/>
          <p14:tracePt t="112485" x="6724650" y="1384300"/>
          <p14:tracePt t="112502" x="6686550" y="1346200"/>
          <p14:tracePt t="112519" x="6667500" y="1333500"/>
          <p14:tracePt t="112534" x="6667500" y="1327150"/>
          <p14:tracePt t="112551" x="6667500" y="1339850"/>
          <p14:tracePt t="112568" x="6667500" y="1358900"/>
          <p14:tracePt t="112585" x="6667500" y="1403350"/>
          <p14:tracePt t="112601" x="6673850" y="1428750"/>
          <p14:tracePt t="112618" x="6680200" y="1466850"/>
          <p14:tracePt t="112635" x="6705600" y="1504950"/>
          <p14:tracePt t="112653" x="6737350" y="1524000"/>
          <p14:tracePt t="112668" x="6832600" y="1549400"/>
          <p14:tracePt t="112685" x="6985000" y="1568450"/>
          <p14:tracePt t="112701" x="7010400" y="1568450"/>
          <p14:tracePt t="112718" x="7067550" y="1568450"/>
          <p14:tracePt t="112720" x="7073900" y="1568450"/>
          <p14:tracePt t="112735" x="7080250" y="1568450"/>
          <p14:tracePt t="112833" x="7086600" y="1562100"/>
          <p14:tracePt t="112841" x="7092950" y="1562100"/>
          <p14:tracePt t="112857" x="7105650" y="1555750"/>
          <p14:tracePt t="112885" x="7105650" y="1549400"/>
          <p14:tracePt t="112902" x="7112000" y="1549400"/>
          <p14:tracePt t="112905" x="7118350" y="1549400"/>
          <p14:tracePt t="112922" x="7156450" y="1574800"/>
          <p14:tracePt t="112935" x="7219950" y="1606550"/>
          <p14:tracePt t="112953" x="7296150" y="1638300"/>
          <p14:tracePt t="112968" x="7340600" y="1651000"/>
          <p14:tracePt t="112985" x="7429500" y="1676400"/>
          <p14:tracePt t="113002" x="7518400" y="1670050"/>
          <p14:tracePt t="113018" x="7607300" y="1651000"/>
          <p14:tracePt t="113035" x="7721600" y="1625600"/>
          <p14:tracePt t="113052" x="7835900" y="1612900"/>
          <p14:tracePt t="113068" x="8026400" y="1619250"/>
          <p14:tracePt t="113085" x="8166100" y="1644650"/>
          <p14:tracePt t="113101" x="8255000" y="1676400"/>
          <p14:tracePt t="113118" x="8293100" y="1689100"/>
          <p14:tracePt t="113135" x="8331200" y="1689100"/>
          <p14:tracePt t="113152" x="8388350" y="1689100"/>
          <p14:tracePt t="113154" x="8413750" y="1689100"/>
          <p14:tracePt t="113168" x="8470900" y="1689100"/>
          <p14:tracePt t="113186" x="8712200" y="1695450"/>
          <p14:tracePt t="113202" x="8839200" y="1714500"/>
          <p14:tracePt t="113218" x="9150350" y="1758950"/>
          <p14:tracePt t="113235" x="9283700" y="1765300"/>
          <p14:tracePt t="113252" x="9366250" y="1758950"/>
          <p14:tracePt t="113268" x="9404350" y="1746250"/>
          <p14:tracePt t="113285" x="9429750" y="1733550"/>
          <p14:tracePt t="113302" x="9461500" y="1720850"/>
          <p14:tracePt t="113321" x="9525000" y="1714500"/>
          <p14:tracePt t="113335" x="9664700" y="1695450"/>
          <p14:tracePt t="113352" x="9798050" y="1676400"/>
          <p14:tracePt t="113369" x="9982200" y="1644650"/>
          <p14:tracePt t="113385" x="10140950" y="1631950"/>
          <p14:tracePt t="113402" x="10255250" y="1625600"/>
          <p14:tracePt t="113404" x="10274300" y="1619250"/>
          <p14:tracePt t="113418" x="10287000" y="1612900"/>
          <p14:tracePt t="113435" x="10337800" y="1600200"/>
          <p14:tracePt t="113452" x="10375900" y="1587500"/>
          <p14:tracePt t="113468" x="10439400" y="1555750"/>
          <p14:tracePt t="113485" x="10471150" y="1536700"/>
          <p14:tracePt t="113502" x="10477500" y="1530350"/>
          <p14:tracePt t="113518" x="10477500" y="1524000"/>
          <p14:tracePt t="113535" x="10483850" y="1517650"/>
          <p14:tracePt t="113552" x="10521950" y="1485900"/>
          <p14:tracePt t="113569" x="10642600" y="1441450"/>
          <p14:tracePt t="113584" x="10788650" y="1422400"/>
          <p14:tracePt t="113602" x="10928350" y="1416050"/>
          <p14:tracePt t="113619" x="10953750" y="1428750"/>
          <p14:tracePt t="113635" x="10953750" y="1435100"/>
          <p14:tracePt t="113653" x="10922000" y="1435100"/>
          <p14:tracePt t="118919" x="10915650" y="1428750"/>
          <p14:tracePt t="118926" x="10915650" y="1422400"/>
          <p14:tracePt t="118940" x="10902950" y="1403350"/>
          <p14:tracePt t="118957" x="10883900" y="1333500"/>
          <p14:tracePt t="118974" x="10883900" y="1314450"/>
          <p14:tracePt t="119007" x="10877550" y="1308100"/>
          <p14:tracePt t="119023" x="10864850" y="1257300"/>
          <p14:tracePt t="119040" x="10839450" y="1200150"/>
          <p14:tracePt t="119057" x="10807700" y="1155700"/>
          <p14:tracePt t="119073" x="10775950" y="1111250"/>
          <p14:tracePt t="119090" x="10737850" y="1047750"/>
          <p14:tracePt t="119107" x="10699750" y="990600"/>
          <p14:tracePt t="119125" x="10636250" y="920750"/>
          <p14:tracePt t="119140" x="10560050" y="869950"/>
          <p14:tracePt t="119157" x="10464800" y="819150"/>
          <p14:tracePt t="119174" x="10382250" y="774700"/>
          <p14:tracePt t="119178" x="10350500" y="762000"/>
          <p14:tracePt t="119194" x="10312400" y="749300"/>
          <p14:tracePt t="119207" x="10306050" y="749300"/>
          <p14:tracePt t="119258" x="10299700" y="749300"/>
          <p14:tracePt t="119274" x="10280650" y="755650"/>
          <p14:tracePt t="119290" x="10223500" y="774700"/>
          <p14:tracePt t="119308" x="10109200" y="812800"/>
          <p14:tracePt t="119324" x="10007600" y="844550"/>
          <p14:tracePt t="119340" x="9899650" y="882650"/>
          <p14:tracePt t="119357" x="9785350" y="914400"/>
          <p14:tracePt t="119373" x="9652000" y="952500"/>
          <p14:tracePt t="119390" x="9544050" y="1009650"/>
          <p14:tracePt t="119407" x="9493250" y="1060450"/>
          <p14:tracePt t="119424" x="9429750" y="1104900"/>
          <p14:tracePt t="119426" x="9359900" y="1136650"/>
          <p14:tracePt t="119439" x="9321800" y="1155700"/>
          <p14:tracePt t="119456" x="9131300" y="1200150"/>
          <p14:tracePt t="119474" x="8737600" y="1270000"/>
          <p14:tracePt t="119490" x="8515350" y="1295400"/>
          <p14:tracePt t="119507" x="8267700" y="1320800"/>
          <p14:tracePt t="119524" x="8077200" y="1327150"/>
          <p14:tracePt t="119541" x="7924800" y="1327150"/>
          <p14:tracePt t="119557" x="7785100" y="1327150"/>
          <p14:tracePt t="119574" x="7658100" y="1339850"/>
          <p14:tracePt t="119591" x="7550150" y="1358900"/>
          <p14:tracePt t="119607" x="7442200" y="1377950"/>
          <p14:tracePt t="119623" x="7321550" y="1403350"/>
          <p14:tracePt t="119626" x="7239000" y="1422400"/>
          <p14:tracePt t="119641" x="7169150" y="1435100"/>
          <p14:tracePt t="119646" x="7061200" y="1454150"/>
          <p14:tracePt t="119662" x="6858000" y="1473200"/>
          <p14:tracePt t="119674" x="6661150" y="1498600"/>
          <p14:tracePt t="119690" x="6457950" y="1524000"/>
          <p14:tracePt t="119707" x="6267450" y="1543050"/>
          <p14:tracePt t="119724" x="6127750" y="1562100"/>
          <p14:tracePt t="119740" x="5988050" y="1581150"/>
          <p14:tracePt t="119757" x="5784850" y="1606550"/>
          <p14:tracePt t="119773" x="5537200" y="1625600"/>
          <p14:tracePt t="119790" x="5232400" y="1638300"/>
          <p14:tracePt t="119807" x="4940300" y="1644650"/>
          <p14:tracePt t="119824" x="4749800" y="1644650"/>
          <p14:tracePt t="119841" x="4622800" y="1644650"/>
          <p14:tracePt t="119858" x="4546600" y="1644650"/>
          <p14:tracePt t="119876" x="4502150" y="1651000"/>
          <p14:tracePt t="119890" x="4489450" y="1657350"/>
          <p14:tracePt t="119907" x="4432300" y="1689100"/>
          <p14:tracePt t="119925" x="4413250" y="1714500"/>
          <p14:tracePt t="119941" x="4464050" y="1746250"/>
          <p14:tracePt t="119958" x="4635500" y="1803400"/>
          <p14:tracePt t="119974" x="4749800" y="1835150"/>
          <p14:tracePt t="119992" x="5105400" y="1917700"/>
          <p14:tracePt t="120529" x="5092700" y="1917700"/>
          <p14:tracePt t="120541" x="5073650" y="1911350"/>
          <p14:tracePt t="120558" x="4991100" y="1879600"/>
          <p14:tracePt t="120575" x="4914900" y="1847850"/>
          <p14:tracePt t="120591" x="4870450" y="1822450"/>
          <p14:tracePt t="120608" x="4819650" y="1809750"/>
          <p14:tracePt t="120610" x="4794250" y="1803400"/>
          <p14:tracePt t="120624" x="4749800" y="1803400"/>
          <p14:tracePt t="120626" x="4711700" y="1803400"/>
          <p14:tracePt t="120641" x="4616450" y="1803400"/>
          <p14:tracePt t="120658" x="4521200" y="1828800"/>
          <p14:tracePt t="120675" x="4425950" y="1854200"/>
          <p14:tracePt t="120691" x="4324350" y="1892300"/>
          <p14:tracePt t="120708" x="4222750" y="1930400"/>
          <p14:tracePt t="120725" x="4146550" y="1968500"/>
          <p14:tracePt t="120742" x="4076700" y="2012950"/>
          <p14:tracePt t="120758" x="3975100" y="2063750"/>
          <p14:tracePt t="120775" x="3873500" y="2095500"/>
          <p14:tracePt t="120792" x="3765550" y="2133600"/>
          <p14:tracePt t="120808" x="3695700" y="2159000"/>
          <p14:tracePt t="120825" x="3625850" y="2190750"/>
          <p14:tracePt t="120842" x="3594100" y="2203450"/>
          <p14:tracePt t="120859" x="3568700" y="2216150"/>
          <p14:tracePt t="120891" x="3562350" y="2216150"/>
          <p14:tracePt t="120908" x="3562350" y="2209800"/>
          <p14:tracePt t="120925" x="3536950" y="2178050"/>
          <p14:tracePt t="120941" x="3505200" y="2159000"/>
          <p14:tracePt t="120958" x="3422650" y="2120900"/>
          <p14:tracePt t="120974" x="3308350" y="2089150"/>
          <p14:tracePt t="120992" x="3213100" y="2057400"/>
          <p14:tracePt t="121008" x="3136900" y="2032000"/>
          <p14:tracePt t="121025" x="3073400" y="2006600"/>
          <p14:tracePt t="121042" x="3035300" y="1987550"/>
          <p14:tracePt t="121059" x="3009900" y="1981200"/>
          <p14:tracePt t="121075" x="2933700" y="1974850"/>
          <p14:tracePt t="121092" x="2774950" y="1955800"/>
          <p14:tracePt t="121108" x="2590800" y="1930400"/>
          <p14:tracePt t="121110" x="2514600" y="1917700"/>
          <p14:tracePt t="121128" x="2343150" y="1879600"/>
          <p14:tracePt t="121142" x="2247900" y="1854200"/>
          <p14:tracePt t="121158" x="2228850" y="1835150"/>
          <p14:tracePt t="121175" x="2241550" y="1822450"/>
          <p14:tracePt t="121193" x="2292350" y="1809750"/>
          <p14:tracePt t="121208" x="2362200" y="1809750"/>
          <p14:tracePt t="121225" x="2425700" y="1822450"/>
          <p14:tracePt t="121242" x="2463800" y="1847850"/>
          <p14:tracePt t="121261" x="2482850" y="1885950"/>
          <p14:tracePt t="121275" x="2489200" y="1898650"/>
          <p14:tracePt t="121292" x="2508250" y="1930400"/>
          <p14:tracePt t="121295" x="2533650" y="1955800"/>
          <p14:tracePt t="121307" x="2546350" y="1974850"/>
          <p14:tracePt t="121325" x="2609850" y="2044700"/>
          <p14:tracePt t="121345" x="2635250" y="2076450"/>
          <p14:tracePt t="121358" x="2673350" y="2114550"/>
          <p14:tracePt t="121374" x="2692400" y="2133600"/>
          <p14:tracePt t="121393" x="2743200" y="2171700"/>
          <p14:tracePt t="121408" x="2768600" y="2178050"/>
          <p14:tracePt t="121425" x="2806700" y="2184400"/>
          <p14:tracePt t="121442" x="2863850" y="2171700"/>
          <p14:tracePt t="121459" x="2914650" y="2152650"/>
          <p14:tracePt t="121475" x="2971800" y="2114550"/>
          <p14:tracePt t="121492" x="3003550" y="2076450"/>
          <p14:tracePt t="121509" x="3028950" y="2025650"/>
          <p14:tracePt t="121526" x="3028950" y="1981200"/>
          <p14:tracePt t="121543" x="3016250" y="1936750"/>
          <p14:tracePt t="121559" x="2971800" y="1866900"/>
          <p14:tracePt t="121575" x="2927350" y="1816100"/>
          <p14:tracePt t="121593" x="2882900" y="1765300"/>
          <p14:tracePt t="121611" x="2851150" y="1746250"/>
          <p14:tracePt t="121625" x="2825750" y="1727200"/>
          <p14:tracePt t="121643" x="2806700" y="1720850"/>
          <p14:tracePt t="121659" x="2781300" y="1714500"/>
          <p14:tracePt t="121675" x="2762250" y="1714500"/>
          <p14:tracePt t="121693" x="2730500" y="1714500"/>
          <p14:tracePt t="121708" x="2698750" y="1720850"/>
          <p14:tracePt t="121726" x="2660650" y="1739900"/>
          <p14:tracePt t="121742" x="2628900" y="1758950"/>
          <p14:tracePt t="121759" x="2616200" y="1771650"/>
          <p14:tracePt t="121775" x="2603500" y="1790700"/>
          <p14:tracePt t="121793" x="2597150" y="1803400"/>
          <p14:tracePt t="121809" x="2597150" y="1822450"/>
          <p14:tracePt t="121810" x="2597150" y="1828800"/>
          <p14:tracePt t="121825" x="2622550" y="1854200"/>
          <p14:tracePt t="121842" x="2641600" y="1873250"/>
          <p14:tracePt t="121859" x="2667000" y="1885950"/>
          <p14:tracePt t="121876" x="2673350" y="1892300"/>
          <p14:tracePt t="121893" x="2673350" y="1898650"/>
          <p14:tracePt t="121956" x="2686050" y="1898650"/>
          <p14:tracePt t="121976" x="2705100" y="1898650"/>
          <p14:tracePt t="121993" x="2736850" y="1885950"/>
          <p14:tracePt t="122009" x="2755900" y="1866900"/>
          <p14:tracePt t="122026" x="2774950" y="1847850"/>
          <p14:tracePt t="122029" x="2781300" y="1835150"/>
          <p14:tracePt t="122043" x="2787650" y="1822450"/>
          <p14:tracePt t="122046" x="2787650" y="1809750"/>
          <p14:tracePt t="122062" x="2787650" y="1784350"/>
          <p14:tracePt t="122077" x="2755900" y="1765300"/>
          <p14:tracePt t="122092" x="2705100" y="1746250"/>
          <p14:tracePt t="122111" x="2635250" y="1733550"/>
          <p14:tracePt t="122127" x="2540000" y="1720850"/>
          <p14:tracePt t="122143" x="2457450" y="1714500"/>
          <p14:tracePt t="122159" x="2406650" y="1701800"/>
          <p14:tracePt t="122176" x="2387600" y="1701800"/>
          <p14:tracePt t="122193" x="2387600" y="1714500"/>
          <p14:tracePt t="122209" x="2387600" y="1746250"/>
          <p14:tracePt t="122226" x="2387600" y="1778000"/>
          <p14:tracePt t="122243" x="2393950" y="1828800"/>
          <p14:tracePt t="122249" x="2393950" y="1847850"/>
          <p14:tracePt t="122264" x="2393950" y="1885950"/>
          <p14:tracePt t="122276" x="2393950" y="1898650"/>
          <p14:tracePt t="122293" x="2387600" y="1917700"/>
          <p14:tracePt t="122311" x="2374900" y="1936750"/>
          <p14:tracePt t="122326" x="2368550" y="1936750"/>
          <p14:tracePt t="122343" x="2355850" y="1949450"/>
          <p14:tracePt t="122362" x="2330450" y="1955800"/>
          <p14:tracePt t="122376" x="2266950" y="1968500"/>
          <p14:tracePt t="122394" x="2216150" y="1974850"/>
          <p14:tracePt t="122409" x="2165350" y="1981200"/>
          <p14:tracePt t="122426" x="2127250" y="1981200"/>
          <p14:tracePt t="122443" x="2101850" y="1974850"/>
          <p14:tracePt t="122459" x="2082800" y="1962150"/>
          <p14:tracePt t="122476" x="2051050" y="1955800"/>
          <p14:tracePt t="122493" x="2012950" y="1955800"/>
          <p14:tracePt t="122509" x="1974850" y="1955800"/>
          <p14:tracePt t="122512" x="1962150" y="1955800"/>
          <p14:tracePt t="122527" x="1936750" y="1962150"/>
          <p14:tracePt t="122529" x="1924050" y="1968500"/>
          <p14:tracePt t="122543" x="1917700" y="1974850"/>
          <p14:tracePt t="122544" x="1911350" y="1981200"/>
          <p14:tracePt t="122560" x="1917700" y="1993900"/>
          <p14:tracePt t="122576" x="1924050" y="1993900"/>
          <p14:tracePt t="122593" x="1993900" y="1993900"/>
          <p14:tracePt t="122609" x="2019300" y="2000250"/>
          <p14:tracePt t="122626" x="2019300" y="2006600"/>
          <p14:tracePt t="122643" x="2019300" y="2012950"/>
          <p14:tracePt t="122660" x="2019300" y="2038350"/>
          <p14:tracePt t="122677" x="1993900" y="2057400"/>
          <p14:tracePt t="122693" x="1968500" y="2070100"/>
          <p14:tracePt t="122710" x="1936750" y="2082800"/>
          <p14:tracePt t="122726" x="1911350" y="2089150"/>
          <p14:tracePt t="122743" x="1898650" y="2089150"/>
          <p14:tracePt t="122759" x="1892300" y="2089150"/>
          <p14:tracePt t="122777" x="1873250" y="2101850"/>
          <p14:tracePt t="122780" x="1847850" y="2108200"/>
          <p14:tracePt t="122797" x="1733550" y="2133600"/>
          <p14:tracePt t="122810" x="1562100" y="2152650"/>
          <p14:tracePt t="122827" x="1257300" y="2159000"/>
          <p14:tracePt t="122843" x="952500" y="2139950"/>
          <p14:tracePt t="122860" x="730250" y="2108200"/>
          <p14:tracePt t="122876" x="609600" y="2057400"/>
          <p14:tracePt t="122893" x="603250" y="2019300"/>
          <p14:tracePt t="122910" x="654050" y="1993900"/>
          <p14:tracePt t="122926" x="742950" y="1987550"/>
          <p14:tracePt t="122943" x="793750" y="2000250"/>
          <p14:tracePt t="122960" x="812800" y="2032000"/>
          <p14:tracePt t="122976" x="819150" y="2051050"/>
          <p14:tracePt t="122993" x="825500" y="2070100"/>
          <p14:tracePt t="123026" x="838200" y="2070100"/>
          <p14:tracePt t="123043" x="844550" y="2070100"/>
          <p14:tracePt t="123060" x="876300" y="2070100"/>
          <p14:tracePt t="123077" x="882650" y="2070100"/>
          <p14:tracePt t="123093" x="889000" y="2070100"/>
          <p14:tracePt t="123111" x="901700" y="2070100"/>
          <p14:tracePt t="123143" x="914400" y="2070100"/>
          <p14:tracePt t="123160" x="927100" y="2070100"/>
          <p14:tracePt t="123179" x="971550" y="2082800"/>
          <p14:tracePt t="123194" x="1028700" y="2108200"/>
          <p14:tracePt t="123210" x="1079500" y="2133600"/>
          <p14:tracePt t="123227" x="1104900" y="2178050"/>
          <p14:tracePt t="123260" x="1104900" y="2209800"/>
          <p14:tracePt t="123277" x="1111250" y="2216150"/>
          <p14:tracePt t="123293" x="1111250" y="2222500"/>
          <p14:tracePt t="123309" x="1117600" y="2222500"/>
          <p14:tracePt t="123327" x="1130300" y="2228850"/>
          <p14:tracePt t="123347" x="1162050" y="2222500"/>
          <p14:tracePt t="123360" x="1174750" y="2216150"/>
          <p14:tracePt t="123375" x="1174750" y="2209800"/>
          <p14:tracePt t="123410" x="1168400" y="2216150"/>
          <p14:tracePt t="123427" x="1168400" y="2222500"/>
          <p14:tracePt t="123485" x="1162050" y="2222500"/>
          <p14:tracePt t="123511" x="1143000" y="2222500"/>
          <p14:tracePt t="123527" x="1123950" y="2222500"/>
          <p14:tracePt t="123544" x="1117600" y="2222500"/>
          <p14:tracePt t="123975" x="1130300" y="2222500"/>
          <p14:tracePt t="123992" x="1193800" y="2216150"/>
          <p14:tracePt t="124011" x="1365250" y="2216150"/>
          <p14:tracePt t="124028" x="1587500" y="2216150"/>
          <p14:tracePt t="124045" x="1746250" y="2222500"/>
          <p14:tracePt t="124061" x="1803400" y="2222500"/>
          <p14:tracePt t="124077" x="1809750" y="2222500"/>
          <p14:tracePt t="124079" x="1822450" y="2222500"/>
          <p14:tracePt t="124094" x="1866900" y="2216150"/>
          <p14:tracePt t="124111" x="1917700" y="2197100"/>
          <p14:tracePt t="124128" x="1974850" y="2178050"/>
          <p14:tracePt t="124145" x="2038350" y="2152650"/>
          <p14:tracePt t="124161" x="2095500" y="2133600"/>
          <p14:tracePt t="124178" x="2159000" y="2114550"/>
          <p14:tracePt t="124194" x="2203450" y="2101850"/>
          <p14:tracePt t="124211" x="2241550" y="2089150"/>
          <p14:tracePt t="124228" x="2279650" y="2082800"/>
          <p14:tracePt t="124244" x="2305050" y="2076450"/>
          <p14:tracePt t="124261" x="2336800" y="2063750"/>
          <p14:tracePt t="124278" x="2362200" y="2044700"/>
          <p14:tracePt t="124280" x="2381250" y="2025650"/>
          <p14:tracePt t="124294" x="2387600" y="2019300"/>
          <p14:tracePt t="124297" x="2393950" y="2012950"/>
          <p14:tracePt t="124314" x="2413000" y="1993900"/>
          <p14:tracePt t="124327" x="2419350" y="1987550"/>
          <p14:tracePt t="124362" x="2419350" y="1981200"/>
          <p14:tracePt t="124379" x="2413000" y="1981200"/>
          <p14:tracePt t="124395" x="2381250" y="1981200"/>
          <p14:tracePt t="124411" x="2330450" y="1968500"/>
          <p14:tracePt t="124428" x="2286000" y="1962150"/>
          <p14:tracePt t="124445" x="2228850" y="1955800"/>
          <p14:tracePt t="124462" x="2190750" y="1949450"/>
          <p14:tracePt t="124478" x="2165350" y="1943100"/>
          <p14:tracePt t="124494" x="2146300" y="1936750"/>
          <p14:tracePt t="124511" x="2127250" y="1936750"/>
          <p14:tracePt t="124528" x="2095500" y="1936750"/>
          <p14:tracePt t="124545" x="2057400" y="1936750"/>
          <p14:tracePt t="124562" x="2038350" y="1943100"/>
          <p14:tracePt t="124630" x="2038350" y="1949450"/>
          <p14:tracePt t="124649" x="2044700" y="1981200"/>
          <p14:tracePt t="124661" x="2051050" y="2006600"/>
          <p14:tracePt t="124678" x="2051050" y="2032000"/>
          <p14:tracePt t="124695" x="2051050" y="2051050"/>
          <p14:tracePt t="124712" x="2051050" y="2070100"/>
          <p14:tracePt t="124792" x="2051050" y="2076450"/>
          <p14:tracePt t="124801" x="2051050" y="2082800"/>
          <p14:tracePt t="124810" x="2051050" y="2089150"/>
          <p14:tracePt t="124828" x="2044700" y="2095500"/>
          <p14:tracePt t="124847" x="2038350" y="2101850"/>
          <p14:tracePt t="124900" x="2044700" y="2095500"/>
          <p14:tracePt t="124908" x="2044700" y="2089150"/>
          <p14:tracePt t="124926" x="2051050" y="2076450"/>
          <p14:tracePt t="124945" x="2044700" y="2070100"/>
          <p14:tracePt t="124961" x="2012950" y="2070100"/>
          <p14:tracePt t="124978" x="1974850" y="2070100"/>
          <p14:tracePt t="124995" x="1962150" y="2070100"/>
          <p14:tracePt t="125011" x="1949450" y="2070100"/>
          <p14:tracePt t="125028" x="1936750" y="2063750"/>
          <p14:tracePt t="125046" x="1930400" y="2051050"/>
          <p14:tracePt t="125062" x="1924050" y="2044700"/>
          <p14:tracePt t="125082" x="1924050" y="2038350"/>
          <p14:tracePt t="125254" x="1917700" y="2038350"/>
          <p14:tracePt t="125269" x="1911350" y="2038350"/>
          <p14:tracePt t="125279" x="1911350" y="2044700"/>
          <p14:tracePt t="125360" x="1905000" y="2044700"/>
          <p14:tracePt t="125422" x="1905000" y="2051050"/>
          <p14:tracePt t="125445" x="1936750" y="2076450"/>
          <p14:tracePt t="125462" x="1987550" y="2101850"/>
          <p14:tracePt t="125479" x="2038350" y="2120900"/>
          <p14:tracePt t="125495" x="2089150" y="2133600"/>
          <p14:tracePt t="125512" x="2127250" y="2133600"/>
          <p14:tracePt t="125529" x="2159000" y="2133600"/>
          <p14:tracePt t="125545" x="2197100" y="2127250"/>
          <p14:tracePt t="125562" x="2222500" y="2108200"/>
          <p14:tracePt t="125579" x="2241550" y="2095500"/>
          <p14:tracePt t="125596" x="2254250" y="2095500"/>
          <p14:tracePt t="125612" x="2260600" y="2089150"/>
          <p14:tracePt t="125629" x="2266950" y="2082800"/>
          <p14:tracePt t="125646" x="2273300" y="2082800"/>
          <p14:tracePt t="125663" x="2279650" y="2076450"/>
          <p14:tracePt t="125679" x="2286000" y="2063750"/>
          <p14:tracePt t="125695" x="2286000" y="2057400"/>
          <p14:tracePt t="125712" x="2286000" y="2051050"/>
          <p14:tracePt t="125729" x="2292350" y="2032000"/>
          <p14:tracePt t="125745" x="2292350" y="2012950"/>
          <p14:tracePt t="125762" x="2292350" y="2000250"/>
          <p14:tracePt t="125779" x="2292350" y="1993900"/>
          <p14:tracePt t="125796" x="2292350" y="1987550"/>
          <p14:tracePt t="125812" x="2286000" y="1981200"/>
          <p14:tracePt t="125846" x="2279650" y="1974850"/>
          <p14:tracePt t="125862" x="2273300" y="1962150"/>
          <p14:tracePt t="125879" x="2273300" y="1949450"/>
          <p14:tracePt t="125896" x="2266950" y="1943100"/>
          <p14:tracePt t="125929" x="2260600" y="1936750"/>
          <p14:tracePt t="126020" x="2254250" y="1936750"/>
          <p14:tracePt t="126036" x="2247900" y="1936750"/>
          <p14:tracePt t="126057" x="2241550" y="1936750"/>
          <p14:tracePt t="126086" x="2235200" y="1936750"/>
          <p14:tracePt t="126096" x="2222500" y="1936750"/>
          <p14:tracePt t="126113" x="2209800" y="1936750"/>
          <p14:tracePt t="126129" x="2178050" y="1936750"/>
          <p14:tracePt t="126146" x="2146300" y="1949450"/>
          <p14:tracePt t="126162" x="2133600" y="1949450"/>
          <p14:tracePt t="126179" x="2114550" y="1955800"/>
          <p14:tracePt t="126196" x="2108200" y="1955800"/>
          <p14:tracePt t="126229" x="2108200" y="1962150"/>
          <p14:tracePt t="126265" x="2101850" y="2051050"/>
          <p14:tracePt t="126279" x="2108200" y="2114550"/>
          <p14:tracePt t="126296" x="2114550" y="2171700"/>
          <p14:tracePt t="126314" x="2120900" y="2241550"/>
          <p14:tracePt t="126329" x="2133600" y="2279650"/>
          <p14:tracePt t="126346" x="2152650" y="2298700"/>
          <p14:tracePt t="126363" x="2178050" y="2298700"/>
          <p14:tracePt t="126379" x="2228850" y="2273300"/>
          <p14:tracePt t="126396" x="2298700" y="2228850"/>
          <p14:tracePt t="126413" x="2368550" y="2178050"/>
          <p14:tracePt t="126429" x="2425700" y="2139950"/>
          <p14:tracePt t="126446" x="2457450" y="2114550"/>
          <p14:tracePt t="126449" x="2457450" y="2108200"/>
          <p14:tracePt t="126467" x="2457450" y="2101850"/>
          <p14:tracePt t="126552" x="2451100" y="2101850"/>
          <p14:tracePt t="126560" x="2451100" y="2095500"/>
          <p14:tracePt t="126580" x="2438400" y="2095500"/>
          <p14:tracePt t="126596" x="2425700" y="2095500"/>
          <p14:tracePt t="126613" x="2406650" y="2095500"/>
          <p14:tracePt t="126630" x="2381250" y="2114550"/>
          <p14:tracePt t="126647" x="2368550" y="2127250"/>
          <p14:tracePt t="126663" x="2343150" y="2139950"/>
          <p14:tracePt t="126680" x="2330450" y="2152650"/>
          <p14:tracePt t="126697" x="2311400" y="2159000"/>
          <p14:tracePt t="126715" x="2298700" y="2159000"/>
          <p14:tracePt t="126730" x="2286000" y="2159000"/>
          <p14:tracePt t="126746" x="2273300" y="2152650"/>
          <p14:tracePt t="126763" x="2254250" y="2152650"/>
          <p14:tracePt t="126780" x="2235200" y="2152650"/>
          <p14:tracePt t="126797" x="2203450" y="2152650"/>
          <p14:tracePt t="126813" x="2197100" y="2152650"/>
          <p14:tracePt t="126830" x="2184400" y="2152650"/>
          <p14:tracePt t="126847" x="2171700" y="2152650"/>
          <p14:tracePt t="126863" x="2146300" y="2159000"/>
          <p14:tracePt t="126880" x="2120900" y="2159000"/>
          <p14:tracePt t="126896" x="2101850" y="2159000"/>
          <p14:tracePt t="126912" x="2082800" y="2159000"/>
          <p14:tracePt t="126930" x="2063750" y="2152650"/>
          <p14:tracePt t="126933" x="2051050" y="2152650"/>
          <p14:tracePt t="126947" x="2025650" y="2152650"/>
          <p14:tracePt t="126963" x="1955800" y="2165350"/>
          <p14:tracePt t="126965" x="1930400" y="2184400"/>
          <p14:tracePt t="126981" x="1892300" y="2216150"/>
          <p14:tracePt t="126997" x="1835150" y="2260600"/>
          <p14:tracePt t="127013" x="1765300" y="2260600"/>
          <p14:tracePt t="127030" x="1657350" y="2228850"/>
          <p14:tracePt t="127047" x="1568450" y="2197100"/>
          <p14:tracePt t="127306" x="1555750" y="2203450"/>
          <p14:tracePt t="127323" x="1492250" y="2228850"/>
          <p14:tracePt t="127330" x="1473200" y="2228850"/>
          <p14:tracePt t="127348" x="1460500" y="2203450"/>
          <p14:tracePt t="127365" x="1454150" y="2178050"/>
          <p14:tracePt t="127386" x="1435100" y="2127250"/>
          <p14:tracePt t="127397" x="1435100" y="2114550"/>
          <p14:tracePt t="127414" x="1428750" y="2108200"/>
          <p14:tracePt t="127449" x="1460500" y="2095500"/>
          <p14:tracePt t="127463" x="1517650" y="2089150"/>
          <p14:tracePt t="127480" x="1593850" y="2089150"/>
          <p14:tracePt t="127497" x="1638300" y="2082800"/>
          <p14:tracePt t="127514" x="1670050" y="2076450"/>
          <p14:tracePt t="127530" x="1689100" y="2070100"/>
          <p14:tracePt t="127547" x="1733550" y="2057400"/>
          <p14:tracePt t="127564" x="1809750" y="2032000"/>
          <p14:tracePt t="127579" x="1911350" y="2012950"/>
          <p14:tracePt t="127597" x="1993900" y="2012950"/>
          <p14:tracePt t="127614" x="2019300" y="2019300"/>
          <p14:tracePt t="127616" x="2032000" y="2025650"/>
          <p14:tracePt t="127630" x="2038350" y="2025650"/>
          <p14:tracePt t="127647" x="2038350" y="2032000"/>
          <p14:tracePt t="127688" x="2038350" y="2038350"/>
          <p14:tracePt t="128271" x="2032000" y="2038350"/>
          <p14:tracePt t="128278" x="2032000" y="2044700"/>
          <p14:tracePt t="128283" x="2019300" y="2057400"/>
          <p14:tracePt t="128298" x="2000250" y="2076450"/>
          <p14:tracePt t="128314" x="1962150" y="2114550"/>
          <p14:tracePt t="128332" x="1936750" y="2133600"/>
          <p14:tracePt t="128488" x="1949450" y="2133600"/>
          <p14:tracePt t="128494" x="1962150" y="2139950"/>
          <p14:tracePt t="128504" x="1993900" y="2139950"/>
          <p14:tracePt t="128521" x="2120900" y="2159000"/>
          <p14:tracePt t="128532" x="2171700" y="2178050"/>
          <p14:tracePt t="128548" x="2228850" y="2203450"/>
          <p14:tracePt t="128567" x="2254250" y="2203450"/>
          <p14:tracePt t="128584" x="2266950" y="2197100"/>
          <p14:tracePt t="128598" x="2279650" y="2190750"/>
          <p14:tracePt t="128614" x="2311400" y="2165350"/>
          <p14:tracePt t="128632" x="2387600" y="2127250"/>
          <p14:tracePt t="128650" x="2457450" y="2108200"/>
          <p14:tracePt t="128664" x="2603500" y="2089150"/>
          <p14:tracePt t="128681" x="2768600" y="2063750"/>
          <p14:tracePt t="128699" x="2921000" y="2038350"/>
          <p14:tracePt t="128715" x="3079750" y="2012950"/>
          <p14:tracePt t="128731" x="3314700" y="1987550"/>
          <p14:tracePt t="128748" x="3613150" y="1981200"/>
          <p14:tracePt t="128765" x="4108450" y="1981200"/>
          <p14:tracePt t="128781" x="4705350" y="1993900"/>
          <p14:tracePt t="128799" x="5537200" y="2038350"/>
          <p14:tracePt t="128815" x="5772150" y="2063750"/>
          <p14:tracePt t="128817" x="5981700" y="2076450"/>
          <p14:tracePt t="128832" x="6184900" y="2082800"/>
          <p14:tracePt t="128848" x="6483350" y="2108200"/>
          <p14:tracePt t="128865" x="6661150" y="2120900"/>
          <p14:tracePt t="128882" x="6902450" y="2139950"/>
          <p14:tracePt t="128898" x="7099300" y="2146300"/>
          <p14:tracePt t="128915" x="7277100" y="2152650"/>
          <p14:tracePt t="128932" x="7385050" y="2165350"/>
          <p14:tracePt t="128948" x="7416800" y="2165350"/>
          <p14:tracePt t="128983" x="7423150" y="2159000"/>
          <p14:tracePt t="129047" x="7442200" y="2165350"/>
          <p14:tracePt t="129065" x="7499350" y="2178050"/>
          <p14:tracePt t="129082" x="7562850" y="2190750"/>
          <p14:tracePt t="129098" x="7588250" y="2190750"/>
          <p14:tracePt t="129132" x="7588250" y="2203450"/>
          <p14:tracePt t="129148" x="7588250" y="2222500"/>
          <p14:tracePt t="129166" x="7588250" y="2241550"/>
          <p14:tracePt t="129184" x="7588250" y="2260600"/>
          <p14:tracePt t="129199" x="7594600" y="2286000"/>
          <p14:tracePt t="129217" x="7600950" y="2324100"/>
          <p14:tracePt t="129233" x="7594600" y="2374900"/>
          <p14:tracePt t="129249" x="7550150" y="2482850"/>
          <p14:tracePt t="129265" x="7448550" y="2654300"/>
          <p14:tracePt t="129282" x="7346950" y="2717800"/>
          <p14:tracePt t="129298" x="7258050" y="2736850"/>
          <p14:tracePt t="129316" x="7181850" y="2736850"/>
          <p14:tracePt t="129757" x="7169150" y="2736850"/>
          <p14:tracePt t="129768" x="7150100" y="2730500"/>
          <p14:tracePt t="129784" x="7099300" y="2698750"/>
          <p14:tracePt t="129799" x="7073900" y="2673350"/>
          <p14:tracePt t="129816" x="7061200" y="2654300"/>
          <p14:tracePt t="129833" x="7061200" y="2635250"/>
          <p14:tracePt t="129850" x="7067550" y="2609850"/>
          <p14:tracePt t="129866" x="7073900" y="2590800"/>
          <p14:tracePt t="129882" x="7086600" y="2565400"/>
          <p14:tracePt t="129884" x="7092950" y="2546350"/>
          <p14:tracePt t="129899" x="7131050" y="2508250"/>
          <p14:tracePt t="129916" x="7207250" y="2451100"/>
          <p14:tracePt t="129932" x="7346950" y="2381250"/>
          <p14:tracePt t="129949" x="7569200" y="2292350"/>
          <p14:tracePt t="129967" x="7747000" y="2247900"/>
          <p14:tracePt t="129983" x="7969250" y="2203450"/>
          <p14:tracePt t="129999" x="8115300" y="2178050"/>
          <p14:tracePt t="130016" x="8185150" y="2165350"/>
          <p14:tracePt t="130032" x="8223250" y="2139950"/>
          <p14:tracePt t="130049" x="8242300" y="2108200"/>
          <p14:tracePt t="130066" x="8274050" y="2070100"/>
          <p14:tracePt t="130082" x="8337550" y="2025650"/>
          <p14:tracePt t="130099" x="8477250" y="2000250"/>
          <p14:tracePt t="130116" x="8699500" y="1981200"/>
          <p14:tracePt t="130133" x="8877300" y="1968500"/>
          <p14:tracePt t="130149" x="9036050" y="1962150"/>
          <p14:tracePt t="130151" x="9067800" y="1955800"/>
          <p14:tracePt t="130167" x="9080500" y="1943100"/>
          <p14:tracePt t="130185" x="9080500" y="1917700"/>
          <p14:tracePt t="130199" x="9074150" y="1873250"/>
          <p14:tracePt t="130216" x="9074150" y="1828800"/>
          <p14:tracePt t="130233" x="9074150" y="1797050"/>
          <p14:tracePt t="130249" x="9093200" y="1778000"/>
          <p14:tracePt t="130266" x="9105900" y="1778000"/>
          <p14:tracePt t="130283" x="9118600" y="1778000"/>
          <p14:tracePt t="130333" x="9093200" y="1778000"/>
          <p14:tracePt t="130349" x="9074150" y="1778000"/>
          <p14:tracePt t="130383" x="9074150" y="1771650"/>
          <p14:tracePt t="130400" x="9067800" y="1771650"/>
          <p14:tracePt t="130416" x="9036050" y="1758950"/>
          <p14:tracePt t="130433" x="8928100" y="1752600"/>
          <p14:tracePt t="130448" x="8750300" y="1739900"/>
          <p14:tracePt t="130467" x="8382000" y="1708150"/>
          <p14:tracePt t="130483" x="8255000" y="1695450"/>
          <p14:tracePt t="130499" x="8045450" y="1657350"/>
          <p14:tracePt t="130503" x="7969250" y="1638300"/>
          <p14:tracePt t="130520" x="7893050" y="1612900"/>
          <p14:tracePt t="130533" x="7880350" y="1606550"/>
          <p14:tracePt t="130550" x="7874000" y="1606550"/>
          <p14:tracePt t="130585" x="7874000" y="1619250"/>
          <p14:tracePt t="130600" x="7854950" y="1651000"/>
          <p14:tracePt t="130616" x="7823200" y="1695450"/>
          <p14:tracePt t="130633" x="7797800" y="1727200"/>
          <p14:tracePt t="130651" x="7791450" y="1765300"/>
          <p14:tracePt t="130666" x="7797800" y="1765300"/>
          <p14:tracePt t="130683" x="7816850" y="1771650"/>
          <p14:tracePt t="130700" x="7861300" y="1771650"/>
          <p14:tracePt t="130717" x="7937500" y="1771650"/>
          <p14:tracePt t="130733" x="8020050" y="1771650"/>
          <p14:tracePt t="130750" x="8159750" y="1778000"/>
          <p14:tracePt t="130767" x="8331200" y="1784350"/>
          <p14:tracePt t="130783" x="8553450" y="1790700"/>
          <p14:tracePt t="130800" x="8743950" y="1803400"/>
          <p14:tracePt t="130816" x="8985250" y="1816100"/>
          <p14:tracePt t="130833" x="9137650" y="1822450"/>
          <p14:tracePt t="130852" x="9239250" y="1822450"/>
          <p14:tracePt t="130883" x="9245600" y="1822450"/>
          <p14:tracePt t="130938" x="9226550" y="1822450"/>
          <p14:tracePt t="130950" x="9207500" y="1822450"/>
          <p14:tracePt t="130969" x="8953500" y="1809750"/>
          <p14:tracePt t="130984" x="8724900" y="1790700"/>
          <p14:tracePt t="131000" x="8477250" y="1746250"/>
          <p14:tracePt t="131017" x="8293100" y="1689100"/>
          <p14:tracePt t="131034" x="8153400" y="1625600"/>
          <p14:tracePt t="131051" x="8089900" y="1574800"/>
          <p14:tracePt t="131066" x="8077200" y="1549400"/>
          <p14:tracePt t="131083" x="8077200" y="1543050"/>
          <p14:tracePt t="131099" x="8070850" y="1543050"/>
          <p14:tracePt t="131117" x="8039100" y="1574800"/>
          <p14:tracePt t="131133" x="7988300" y="1606550"/>
          <p14:tracePt t="131150" x="7924800" y="1644650"/>
          <p14:tracePt t="131167" x="7899400" y="1657350"/>
          <p14:tracePt t="131184" x="7893050" y="1663700"/>
          <p14:tracePt t="131224" x="7893050" y="1670050"/>
          <p14:tracePt t="131234" x="7899400" y="1676400"/>
          <p14:tracePt t="131267" x="7956550" y="1720850"/>
          <p14:tracePt t="131283" x="8007350" y="1733550"/>
          <p14:tracePt t="131300" x="8051800" y="1739900"/>
          <p14:tracePt t="131318" x="8128000" y="1739900"/>
          <p14:tracePt t="131334" x="8185150" y="1739900"/>
          <p14:tracePt t="131350" x="8216900" y="1746250"/>
          <p14:tracePt t="131352" x="8255000" y="1746250"/>
          <p14:tracePt t="131367" x="8305800" y="1752600"/>
          <p14:tracePt t="131384" x="8445500" y="1778000"/>
          <p14:tracePt t="131400" x="8591550" y="1797050"/>
          <p14:tracePt t="131417" x="8712200" y="1809750"/>
          <p14:tracePt t="131434" x="8826500" y="1809750"/>
          <p14:tracePt t="131450" x="8870950" y="1809750"/>
          <p14:tracePt t="131467" x="8883650" y="1790700"/>
          <p14:tracePt t="131484" x="8890000" y="1771650"/>
          <p14:tracePt t="131500" x="8902700" y="1752600"/>
          <p14:tracePt t="131517" x="8915400" y="1739900"/>
          <p14:tracePt t="131533" x="8921750" y="1733550"/>
          <p14:tracePt t="131536" x="8928100" y="1727200"/>
          <p14:tracePt t="131550" x="8934450" y="1727200"/>
          <p14:tracePt t="131552" x="8940800" y="1727200"/>
          <p14:tracePt t="131567" x="8947150" y="1727200"/>
          <p14:tracePt t="131584" x="8966200" y="1720850"/>
          <p14:tracePt t="131600" x="8978900" y="1720850"/>
          <p14:tracePt t="131617" x="9010650" y="1714500"/>
          <p14:tracePt t="131634" x="9042400" y="1714500"/>
          <p14:tracePt t="131651" x="9086850" y="1714500"/>
          <p14:tracePt t="131667" x="9137650" y="1727200"/>
          <p14:tracePt t="131684" x="9182100" y="1746250"/>
          <p14:tracePt t="131701" x="9226550" y="1758950"/>
          <p14:tracePt t="131717" x="9239250" y="1765300"/>
          <p14:tracePt t="131734" x="9251950" y="1765300"/>
          <p14:tracePt t="131751" x="9264650" y="1765300"/>
          <p14:tracePt t="131768" x="9296400" y="1746250"/>
          <p14:tracePt t="131785" x="9334500" y="1720850"/>
          <p14:tracePt t="131800" x="9340850" y="1720850"/>
          <p14:tracePt t="131802" x="9340850" y="1714500"/>
          <p14:tracePt t="131948" x="9334500" y="1714500"/>
          <p14:tracePt t="131956" x="9328150" y="1714500"/>
          <p14:tracePt t="131967" x="9321800" y="1714500"/>
          <p14:tracePt t="132123" x="9321800" y="1727200"/>
          <p14:tracePt t="132134" x="9328150" y="1739900"/>
          <p14:tracePt t="132152" x="9353550" y="1758950"/>
          <p14:tracePt t="132168" x="9366250" y="1765300"/>
          <p14:tracePt t="132184" x="9423400" y="1784350"/>
          <p14:tracePt t="132201" x="9563100" y="1803400"/>
          <p14:tracePt t="132219" x="9671050" y="1803400"/>
          <p14:tracePt t="132234" x="9721850" y="1809750"/>
          <p14:tracePt t="132251" x="9810750" y="1809750"/>
          <p14:tracePt t="132331" x="9810750" y="1816100"/>
          <p14:tracePt t="132338" x="9810750" y="1822450"/>
          <p14:tracePt t="132350" x="9810750" y="1828800"/>
          <p14:tracePt t="132368" x="9817100" y="1841500"/>
          <p14:tracePt t="132385" x="9817100" y="1854200"/>
          <p14:tracePt t="132401" x="9823450" y="1860550"/>
          <p14:tracePt t="132440" x="9829800" y="1860550"/>
          <p14:tracePt t="132458" x="9842500" y="1860550"/>
          <p14:tracePt t="132469" x="9855200" y="1860550"/>
          <p14:tracePt t="132484" x="9906000" y="1860550"/>
          <p14:tracePt t="132502" x="9975850" y="1860550"/>
          <p14:tracePt t="132522" x="10020300" y="1866900"/>
          <p14:tracePt t="132535" x="10064750" y="1866900"/>
          <p14:tracePt t="132551" x="10090150" y="1866900"/>
          <p14:tracePt t="132569" x="10121900" y="1866900"/>
          <p14:tracePt t="132585" x="10134600" y="1860550"/>
          <p14:tracePt t="132647" x="10140950" y="1860550"/>
          <p14:tracePt t="132686" x="10147300" y="1860550"/>
          <p14:tracePt t="132823" x="10140950" y="1860550"/>
          <p14:tracePt t="132891" x="10134600" y="1860550"/>
          <p14:tracePt t="132898" x="10134600" y="1854200"/>
          <p14:tracePt t="132919" x="10128250" y="1841500"/>
          <p14:tracePt t="132935" x="10121900" y="1835150"/>
          <p14:tracePt t="132952" x="10134600" y="1828800"/>
          <p14:tracePt t="132969" x="10179050" y="1841500"/>
          <p14:tracePt t="132971" x="10210800" y="1854200"/>
          <p14:tracePt t="132987" x="10287000" y="1885950"/>
          <p14:tracePt t="133002" x="10306050" y="1892300"/>
          <p14:tracePt t="133004" x="10318750" y="1898650"/>
          <p14:tracePt t="133018" x="10325100" y="1898650"/>
          <p14:tracePt t="133037" x="10337800" y="1898650"/>
          <p14:tracePt t="133088" x="10344150" y="1898650"/>
          <p14:tracePt t="133111" x="10401300" y="1898650"/>
          <p14:tracePt t="133135" x="10496550" y="1898650"/>
          <p14:tracePt t="133152" x="10541000" y="1905000"/>
          <p14:tracePt t="133168" x="10560050" y="1905000"/>
          <p14:tracePt t="133185" x="10572750" y="1911350"/>
          <p14:tracePt t="133202" x="10579100" y="1917700"/>
          <p14:tracePt t="133235" x="10585450" y="1917700"/>
          <p14:tracePt t="133252" x="10591800" y="1917700"/>
          <p14:tracePt t="133269" x="10604500" y="1917700"/>
          <p14:tracePt t="133286" x="10617200" y="1917700"/>
          <p14:tracePt t="133288" x="10623550" y="1917700"/>
          <p14:tracePt t="133319" x="10636250" y="1917700"/>
          <p14:tracePt t="133336" x="10648950" y="1917700"/>
          <p14:tracePt t="133352" x="10668000" y="1917700"/>
          <p14:tracePt t="133369" x="10693400" y="1917700"/>
          <p14:tracePt t="133386" x="10744200" y="1911350"/>
          <p14:tracePt t="133402" x="10782300" y="1892300"/>
          <p14:tracePt t="133418" x="10807700" y="1879600"/>
          <p14:tracePt t="133435" x="10814050" y="1873250"/>
          <p14:tracePt t="133452" x="10826750" y="1866900"/>
          <p14:tracePt t="133469" x="10852150" y="1866900"/>
          <p14:tracePt t="133485" x="10896600" y="1866900"/>
          <p14:tracePt t="133502" x="10966450" y="1866900"/>
          <p14:tracePt t="133519" x="11023600" y="1866900"/>
          <p14:tracePt t="133536" x="11074400" y="1854200"/>
          <p14:tracePt t="133552" x="11093450" y="1847850"/>
          <p14:tracePt t="133569" x="11106150" y="1828800"/>
          <p14:tracePt t="133585" x="11112500" y="1816100"/>
          <p14:tracePt t="133602" x="11118850" y="1809750"/>
          <p14:tracePt t="133779" x="11118850" y="1816100"/>
          <p14:tracePt t="133823" x="11112500" y="1816100"/>
          <p14:tracePt t="133846" x="11112500" y="1803400"/>
          <p14:tracePt t="133853" x="11112500" y="1797050"/>
          <p14:tracePt t="133869" x="11112500" y="1790700"/>
          <p14:tracePt t="133886" x="11112500" y="1784350"/>
          <p14:tracePt t="133902" x="11112500" y="1771650"/>
          <p14:tracePt t="133919" x="11112500" y="1765300"/>
          <p14:tracePt t="133935" x="11106150" y="1758950"/>
          <p14:tracePt t="133991" x="11106150" y="1752600"/>
          <p14:tracePt t="134002" x="11099800" y="1752600"/>
          <p14:tracePt t="134019" x="11080750" y="1752600"/>
          <p14:tracePt t="134036" x="11049000" y="1746250"/>
          <p14:tracePt t="134054" x="10985500" y="1733550"/>
          <p14:tracePt t="134071" x="10941050" y="1720850"/>
          <p14:tracePt t="134087" x="10890250" y="1708150"/>
          <p14:tracePt t="134105" x="10845800" y="1701800"/>
          <p14:tracePt t="134121" x="10807700" y="1695450"/>
          <p14:tracePt t="134136" x="10769600" y="1689100"/>
          <p14:tracePt t="134153" x="10744200" y="1682750"/>
          <p14:tracePt t="134169" x="10731500" y="1682750"/>
          <p14:tracePt t="134186" x="10718800" y="1682750"/>
          <p14:tracePt t="134203" x="10706100" y="1689100"/>
          <p14:tracePt t="134219" x="10680700" y="1708150"/>
          <p14:tracePt t="134236" x="10668000" y="1739900"/>
          <p14:tracePt t="134253" x="10655300" y="1778000"/>
          <p14:tracePt t="134269" x="10655300" y="1803400"/>
          <p14:tracePt t="134286" x="10668000" y="1841500"/>
          <p14:tracePt t="134303" x="10687050" y="1873250"/>
          <p14:tracePt t="134320" x="10725150" y="1924050"/>
          <p14:tracePt t="134339" x="10769600" y="1936750"/>
          <p14:tracePt t="134355" x="10845800" y="1943100"/>
          <p14:tracePt t="134369" x="10953750" y="1930400"/>
          <p14:tracePt t="134385" x="11049000" y="1917700"/>
          <p14:tracePt t="134403" x="11169650" y="1905000"/>
          <p14:tracePt t="134420" x="11239500" y="1892300"/>
          <p14:tracePt t="134436" x="11271250" y="1885950"/>
          <p14:tracePt t="134454" x="11290300" y="1885950"/>
          <p14:tracePt t="134487" x="11283950" y="1885950"/>
          <p14:tracePt t="134503" x="11258550" y="1892300"/>
          <p14:tracePt t="134520" x="11226800" y="1892300"/>
          <p14:tracePt t="134536" x="11195050" y="1898650"/>
          <p14:tracePt t="134553" x="11169650" y="1898650"/>
          <p14:tracePt t="134569" x="11144250" y="1905000"/>
          <p14:tracePt t="134586" x="11125200" y="1905000"/>
          <p14:tracePt t="134603" x="11112500" y="1905000"/>
          <p14:tracePt t="134619" x="11080750" y="1905000"/>
          <p14:tracePt t="134636" x="11023600" y="1905000"/>
          <p14:tracePt t="134653" x="11017250" y="1911350"/>
          <p14:tracePt t="134686" x="11017250" y="1917700"/>
          <p14:tracePt t="134702" x="11017250" y="1924050"/>
          <p14:tracePt t="135990" x="11023600" y="1924050"/>
          <p14:tracePt t="136004" x="11061700" y="1924050"/>
          <p14:tracePt t="136021" x="11106150" y="1917700"/>
          <p14:tracePt t="136038" x="11131550" y="1905000"/>
          <p14:tracePt t="136056" x="11137900" y="1898650"/>
          <p14:tracePt t="136071" x="11144250" y="1885950"/>
          <p14:tracePt t="136199" x="11144250" y="1892300"/>
          <p14:tracePt t="136739" x="11137900" y="1898650"/>
          <p14:tracePt t="136767" x="11131550" y="1898650"/>
          <p14:tracePt t="136807" x="11125200" y="1898650"/>
          <p14:tracePt t="136825" x="11125200" y="1905000"/>
          <p14:tracePt t="136833" x="11118850" y="1905000"/>
          <p14:tracePt t="136842" x="11112500" y="1905000"/>
          <p14:tracePt t="136858" x="11106150" y="1905000"/>
          <p14:tracePt t="136980" x="11106150" y="1911350"/>
          <p14:tracePt t="136987" x="11099800" y="1911350"/>
          <p14:tracePt t="137385" x="11106150" y="1911350"/>
          <p14:tracePt t="137392" x="11112500" y="1911350"/>
          <p14:tracePt t="137406" x="11131550" y="1905000"/>
          <p14:tracePt t="137423" x="11137900" y="1898650"/>
          <p14:tracePt t="137439" x="11144250" y="1898650"/>
          <p14:tracePt t="137455" x="11163300" y="1892300"/>
          <p14:tracePt t="137472" x="11207750" y="1885950"/>
          <p14:tracePt t="137489" x="11264900" y="1879600"/>
          <p14:tracePt t="137505" x="11303000" y="1879600"/>
          <p14:tracePt t="137522" x="11315700" y="1879600"/>
          <p14:tracePt t="137539" x="11328400" y="1873250"/>
          <p14:tracePt t="137653" x="11303000" y="1873250"/>
          <p14:tracePt t="137659" x="11283950" y="1873250"/>
          <p14:tracePt t="137673" x="11239500" y="1885950"/>
          <p14:tracePt t="137689" x="11150600" y="1898650"/>
          <p14:tracePt t="137706" x="11074400" y="1905000"/>
          <p14:tracePt t="137723" x="10966450" y="1911350"/>
          <p14:tracePt t="137740" x="10896600" y="1911350"/>
          <p14:tracePt t="137756" x="10820400" y="1911350"/>
          <p14:tracePt t="137773" x="10763250" y="1905000"/>
          <p14:tracePt t="137789" x="10687050" y="1885950"/>
          <p14:tracePt t="137805" x="10610850" y="1873250"/>
          <p14:tracePt t="137822" x="10509250" y="1860550"/>
          <p14:tracePt t="137839" x="10325100" y="1847850"/>
          <p14:tracePt t="137856" x="10128250" y="1841500"/>
          <p14:tracePt t="137872" x="9994900" y="1835150"/>
          <p14:tracePt t="137889" x="9861550" y="1828800"/>
          <p14:tracePt t="137906" x="9753600" y="1822450"/>
          <p14:tracePt t="137922" x="9715500" y="1822450"/>
          <p14:tracePt t="137939" x="9664700" y="1822450"/>
          <p14:tracePt t="137956" x="9582150" y="1809750"/>
          <p14:tracePt t="137972" x="9518650" y="1809750"/>
          <p14:tracePt t="137989" x="9423400" y="1809750"/>
          <p14:tracePt t="138006" x="9144000" y="1778000"/>
          <p14:tracePt t="138023" x="8788400" y="1771650"/>
          <p14:tracePt t="138039" x="8509000" y="1771650"/>
          <p14:tracePt t="138056" x="8305800" y="1765300"/>
          <p14:tracePt t="138073" x="8178800" y="1758950"/>
          <p14:tracePt t="138089" x="8121650" y="1746250"/>
          <p14:tracePt t="138106" x="8058150" y="1739900"/>
          <p14:tracePt t="138108" x="8001000" y="1733550"/>
          <p14:tracePt t="138124" x="7816850" y="1733550"/>
          <p14:tracePt t="138138" x="7727950" y="1739900"/>
          <p14:tracePt t="138139" x="7645400" y="1746250"/>
          <p14:tracePt t="138157" x="7486650" y="1758950"/>
          <p14:tracePt t="138173" x="7435850" y="1758950"/>
          <p14:tracePt t="138189" x="7391400" y="1758950"/>
          <p14:tracePt t="138257" x="7385050" y="1758950"/>
          <p14:tracePt t="138272" x="7378700" y="1758950"/>
          <p14:tracePt t="138289" x="7359650" y="1758950"/>
          <p14:tracePt t="138305" x="7340600" y="1758950"/>
          <p14:tracePt t="138389" x="7334250" y="1758950"/>
          <p14:tracePt t="138407" x="7308850" y="1765300"/>
          <p14:tracePt t="138425" x="7264400" y="1790700"/>
          <p14:tracePt t="138440" x="7213600" y="1816100"/>
          <p14:tracePt t="138457" x="7188200" y="1828800"/>
          <p14:tracePt t="138533" x="7181850" y="1835150"/>
          <p14:tracePt t="138540" x="7175500" y="1841500"/>
          <p14:tracePt t="138548" x="7162800" y="1841500"/>
          <p14:tracePt t="138556" x="7156450" y="1847850"/>
          <p14:tracePt t="138572" x="7124700" y="1873250"/>
          <p14:tracePt t="138590" x="7029450" y="1924050"/>
          <p14:tracePt t="138606" x="6940550" y="1962150"/>
          <p14:tracePt t="138623" x="6927850" y="1974850"/>
          <p14:tracePt t="138657" x="6915150" y="1974850"/>
          <p14:tracePt t="138673" x="6870700" y="1981200"/>
          <p14:tracePt t="138690" x="6750050" y="2019300"/>
          <p14:tracePt t="138706" x="6578600" y="2057400"/>
          <p14:tracePt t="138726" x="6337300" y="2082800"/>
          <p14:tracePt t="138740" x="6242050" y="2076450"/>
          <p14:tracePt t="138756" x="6235700" y="2051050"/>
          <p14:tracePt t="138773" x="6273800" y="2025650"/>
          <p14:tracePt t="138791" x="6350000" y="1974850"/>
          <p14:tracePt t="138806" x="6445250" y="1930400"/>
          <p14:tracePt t="138823" x="6578600" y="1892300"/>
          <p14:tracePt t="138840" x="6686550" y="1879600"/>
          <p14:tracePt t="138857" x="6807200" y="1879600"/>
          <p14:tracePt t="138873" x="6940550" y="1898650"/>
          <p14:tracePt t="138890" x="7131050" y="1930400"/>
          <p14:tracePt t="138908" x="7346950" y="1968500"/>
          <p14:tracePt t="138923" x="7404100" y="1974850"/>
          <p14:tracePt t="138940" x="7435850" y="1974850"/>
          <p14:tracePt t="138957" x="7442200" y="1974850"/>
          <p14:tracePt t="138974" x="7442200" y="1968500"/>
          <p14:tracePt t="138990" x="7442200" y="1962150"/>
          <p14:tracePt t="139050" x="7442200" y="1968500"/>
          <p14:tracePt t="139060" x="7448550" y="1981200"/>
          <p14:tracePt t="139073" x="7454900" y="1993900"/>
          <p14:tracePt t="139090" x="7454900" y="2032000"/>
          <p14:tracePt t="139109" x="7454900" y="2044700"/>
          <p14:tracePt t="139148" x="7454900" y="2051050"/>
          <p14:tracePt t="139156" x="7461250" y="2051050"/>
          <p14:tracePt t="139174" x="7518400" y="2070100"/>
          <p14:tracePt t="139191" x="7613650" y="2089150"/>
          <p14:tracePt t="139207" x="7708900" y="2114550"/>
          <p14:tracePt t="139223" x="7766050" y="2133600"/>
          <p14:tracePt t="139240" x="7791450" y="2139950"/>
          <p14:tracePt t="139259" x="7797800" y="2146300"/>
          <p14:tracePt t="139300" x="7804150" y="2146300"/>
          <p14:tracePt t="139324" x="7810500" y="2146300"/>
          <p14:tracePt t="139340" x="7816850" y="2139950"/>
          <p14:tracePt t="139390" x="7778750" y="2139950"/>
          <p14:tracePt t="139409" x="7747000" y="2139950"/>
          <p14:tracePt t="139424" x="7708900" y="2146300"/>
          <p14:tracePt t="139440" x="7689850" y="2146300"/>
          <p14:tracePt t="139457" x="7677150" y="2146300"/>
          <p14:tracePt t="139474" x="7670800" y="2146300"/>
          <p14:tracePt t="139490" x="7664450" y="2146300"/>
          <p14:tracePt t="139507" x="7664450" y="2139950"/>
          <p14:tracePt t="139540" x="7664450" y="2133600"/>
          <p14:tracePt t="139557" x="7670800" y="2133600"/>
          <p14:tracePt t="139574" x="7677150" y="2127250"/>
          <p14:tracePt t="139592" x="7677150" y="2120900"/>
          <p14:tracePt t="139655" x="7683500" y="2120900"/>
          <p14:tracePt t="139674" x="7683500" y="2114550"/>
          <p14:tracePt t="139690" x="7683500" y="2101850"/>
          <p14:tracePt t="139707" x="7664450" y="2082800"/>
          <p14:tracePt t="139724" x="7639050" y="2057400"/>
          <p14:tracePt t="139741" x="7620000" y="2044700"/>
          <p14:tracePt t="139775" x="7620000" y="2038350"/>
          <p14:tracePt t="139792" x="7613650" y="2038350"/>
          <p14:tracePt t="139807" x="7613650" y="2032000"/>
          <p14:tracePt t="139857" x="7607300" y="2032000"/>
          <p14:tracePt t="139877" x="7588250" y="2032000"/>
          <p14:tracePt t="139891" x="7575550" y="2032000"/>
          <p14:tracePt t="139908" x="7524750" y="2044700"/>
          <p14:tracePt t="139925" x="7493000" y="2051050"/>
          <p14:tracePt t="139941" x="7473950" y="2057400"/>
          <p14:tracePt t="139957" x="7467600" y="2057400"/>
          <p14:tracePt t="140008" x="7473950" y="2063750"/>
          <p14:tracePt t="140075" x="7480300" y="2063750"/>
          <p14:tracePt t="140085" x="7480300" y="2070100"/>
          <p14:tracePt t="140099" x="7486650" y="2070100"/>
          <p14:tracePt t="140107" x="7493000" y="2076450"/>
          <p14:tracePt t="140124" x="7505700" y="2082800"/>
          <p14:tracePt t="140141" x="7524750" y="2082800"/>
          <p14:tracePt t="140158" x="7569200" y="2089150"/>
          <p14:tracePt t="140174" x="7600950" y="2095500"/>
          <p14:tracePt t="140191" x="7632700" y="2095500"/>
          <p14:tracePt t="140208" x="7670800" y="2095500"/>
          <p14:tracePt t="140211" x="7677150" y="2095500"/>
          <p14:tracePt t="140224" x="7683500" y="2095500"/>
          <p14:tracePt t="140288" x="7689850" y="2095500"/>
          <p14:tracePt t="140294" x="7696200" y="2082800"/>
          <p14:tracePt t="140309" x="7702550" y="2070100"/>
          <p14:tracePt t="140324" x="7708900" y="2070100"/>
          <p14:tracePt t="140341" x="7715250" y="2063750"/>
          <p14:tracePt t="140358" x="7715250" y="2057400"/>
          <p14:tracePt t="140413" x="7721600" y="2057400"/>
          <p14:tracePt t="140463" x="7715250" y="2057400"/>
          <p14:tracePt t="140491" x="7715250" y="2063750"/>
          <p14:tracePt t="140497" x="7702550" y="2082800"/>
          <p14:tracePt t="140509" x="7696200" y="2089150"/>
          <p14:tracePt t="140525" x="7645400" y="2139950"/>
          <p14:tracePt t="140541" x="7575550" y="2178050"/>
          <p14:tracePt t="140558" x="7499350" y="2216150"/>
          <p14:tracePt t="140560" x="7461250" y="2228850"/>
          <p14:tracePt t="140575" x="7435850" y="2235200"/>
          <p14:tracePt t="140575" x="7410450" y="2241550"/>
          <p14:tracePt t="140591" x="7404100" y="2241550"/>
          <p14:tracePt t="140593" x="7397750" y="2241550"/>
          <p14:tracePt t="140625" x="7397750" y="2235200"/>
          <p14:tracePt t="140642" x="7416800" y="2216150"/>
          <p14:tracePt t="140658" x="7467600" y="2190750"/>
          <p14:tracePt t="140675" x="7524750" y="2171700"/>
          <p14:tracePt t="140691" x="7594600" y="2146300"/>
          <p14:tracePt t="140694" x="7620000" y="2133600"/>
          <p14:tracePt t="140713" x="7658100" y="2120900"/>
          <p14:tracePt t="140725" x="7677150" y="2114550"/>
          <p14:tracePt t="140726" x="7683500" y="2108200"/>
          <p14:tracePt t="140741" x="7702550" y="2101850"/>
          <p14:tracePt t="140758" x="7727950" y="2089150"/>
          <p14:tracePt t="140775" x="7778750" y="2070100"/>
          <p14:tracePt t="140792" x="7816850" y="2063750"/>
          <p14:tracePt t="140808" x="7874000" y="2063750"/>
          <p14:tracePt t="140825" x="7956550" y="2070100"/>
          <p14:tracePt t="140842" x="7988300" y="2076450"/>
          <p14:tracePt t="140858" x="7981950" y="2089150"/>
          <p14:tracePt t="140875" x="7969250" y="2101850"/>
          <p14:tracePt t="140891" x="7950200" y="2108200"/>
          <p14:tracePt t="140908" x="7937500" y="2108200"/>
          <p14:tracePt t="140925" x="7931150" y="2108200"/>
          <p14:tracePt t="140964" x="7937500" y="2108200"/>
          <p14:tracePt t="140992" x="7943850" y="2101850"/>
          <p14:tracePt t="141054" x="7937500" y="2108200"/>
          <p14:tracePt t="141068" x="7931150" y="2114550"/>
          <p14:tracePt t="141138" x="7924800" y="2108200"/>
          <p14:tracePt t="141145" x="7924800" y="2101850"/>
          <p14:tracePt t="141175" x="7924800" y="2089150"/>
          <p14:tracePt t="141192" x="7918450" y="2051050"/>
          <p14:tracePt t="141208" x="7924800" y="1962150"/>
          <p14:tracePt t="141225" x="7962900" y="1771650"/>
          <p14:tracePt t="141243" x="7988300" y="1625600"/>
          <p14:tracePt t="141259" x="8001000" y="1543050"/>
          <p14:tracePt t="141275" x="8007350" y="1498600"/>
          <p14:tracePt t="141309" x="8007350" y="1517650"/>
          <p14:tracePt t="141325" x="8007350" y="1555750"/>
          <p14:tracePt t="141342" x="8007350" y="1587500"/>
          <p14:tracePt t="141359" x="8007350" y="1612900"/>
          <p14:tracePt t="141375" x="8013700" y="1625600"/>
          <p14:tracePt t="141392" x="8026400" y="1638300"/>
          <p14:tracePt t="141394" x="8032750" y="1644650"/>
          <p14:tracePt t="141409" x="8039100" y="1657350"/>
          <p14:tracePt t="141410" x="8045450" y="1663700"/>
          <p14:tracePt t="141425" x="8045450" y="1689100"/>
          <p14:tracePt t="141442" x="8045450" y="1727200"/>
          <p14:tracePt t="141449" x="8026400" y="1758950"/>
          <p14:tracePt t="141451" x="8013700" y="1790700"/>
          <p14:tracePt t="141468" x="8001000" y="1822450"/>
          <p14:tracePt t="141477" x="7994650" y="1835150"/>
          <p14:tracePt t="141493" x="7994650" y="1847850"/>
          <p14:tracePt t="141509" x="7994650" y="1854200"/>
          <p14:tracePt t="141547" x="8001000" y="1854200"/>
          <p14:tracePt t="141558" x="8007350" y="1854200"/>
          <p14:tracePt t="141576" x="8020050" y="1854200"/>
          <p14:tracePt t="141614" x="8026400" y="1854200"/>
          <p14:tracePt t="141628" x="8032750" y="1854200"/>
          <p14:tracePt t="141641" x="8039100" y="1860550"/>
          <p14:tracePt t="141659" x="8064500" y="1860550"/>
          <p14:tracePt t="141675" x="8121650" y="1866900"/>
          <p14:tracePt t="141692" x="8134350" y="1866900"/>
          <p14:tracePt t="141758" x="8134350" y="1860550"/>
          <p14:tracePt t="141786" x="8147050" y="1860550"/>
          <p14:tracePt t="141795" x="8159750" y="1860550"/>
          <p14:tracePt t="141809" x="8204200" y="1860550"/>
          <p14:tracePt t="141826" x="8356600" y="1917700"/>
          <p14:tracePt t="141842" x="8432800" y="1949450"/>
          <p14:tracePt t="141859" x="8604250" y="2044700"/>
          <p14:tracePt t="141876" x="8680450" y="2095500"/>
          <p14:tracePt t="141893" x="8743950" y="2127250"/>
          <p14:tracePt t="141910" x="8782050" y="2139950"/>
          <p14:tracePt t="141926" x="8807450" y="2139950"/>
          <p14:tracePt t="141942" x="8832850" y="2139950"/>
          <p14:tracePt t="141959" x="8851900" y="2114550"/>
          <p14:tracePt t="141976" x="8883650" y="2082800"/>
          <p14:tracePt t="141993" x="8909050" y="2051050"/>
          <p14:tracePt t="142009" x="8915400" y="2019300"/>
          <p14:tracePt t="142026" x="8902700" y="1987550"/>
          <p14:tracePt t="142043" x="8883650" y="1962150"/>
          <p14:tracePt t="142059" x="8870950" y="1936750"/>
          <p14:tracePt t="142076" x="8826500" y="1905000"/>
          <p14:tracePt t="142092" x="8807450" y="1892300"/>
          <p14:tracePt t="142111" x="8782050" y="1879600"/>
          <p14:tracePt t="142127" x="8750300" y="1866900"/>
          <p14:tracePt t="142143" x="8712200" y="1854200"/>
          <p14:tracePt t="142159" x="8667750" y="1835150"/>
          <p14:tracePt t="142175" x="8604250" y="1816100"/>
          <p14:tracePt t="142193" x="8515350" y="1803400"/>
          <p14:tracePt t="142210" x="8426450" y="1784350"/>
          <p14:tracePt t="142226" x="8337550" y="1778000"/>
          <p14:tracePt t="142243" x="8267700" y="1765300"/>
          <p14:tracePt t="142260" x="8185150" y="1746250"/>
          <p14:tracePt t="142276" x="8134350" y="1739900"/>
          <p14:tracePt t="142293" x="8115300" y="1739900"/>
          <p14:tracePt t="142295" x="8096250" y="1739900"/>
          <p14:tracePt t="142313" x="7988300" y="1771650"/>
          <p14:tracePt t="142326" x="7924800" y="1797050"/>
          <p14:tracePt t="142342" x="7740650" y="1866900"/>
          <p14:tracePt t="142359" x="7702550" y="1898650"/>
          <p14:tracePt t="142376" x="7696200" y="1924050"/>
          <p14:tracePt t="142394" x="7696200" y="1949450"/>
          <p14:tracePt t="142409" x="7727950" y="1981200"/>
          <p14:tracePt t="142426" x="7823200" y="2025650"/>
          <p14:tracePt t="142443" x="7931150" y="2057400"/>
          <p14:tracePt t="142461" x="8077200" y="2089150"/>
          <p14:tracePt t="142476" x="8261350" y="2114550"/>
          <p14:tracePt t="142493" x="8413750" y="2120900"/>
          <p14:tracePt t="142509" x="8572500" y="2101850"/>
          <p14:tracePt t="142528" x="8769350" y="2025650"/>
          <p14:tracePt t="142543" x="8826500" y="1981200"/>
          <p14:tracePt t="142559" x="8851900" y="1936750"/>
          <p14:tracePt t="142576" x="8851900" y="1905000"/>
          <p14:tracePt t="142593" x="8845550" y="1885950"/>
          <p14:tracePt t="142610" x="8813800" y="1873250"/>
          <p14:tracePt t="142626" x="8788400" y="1860550"/>
          <p14:tracePt t="142644" x="8737600" y="1841500"/>
          <p14:tracePt t="142660" x="8693150" y="1822450"/>
          <p14:tracePt t="142676" x="8610600" y="1803400"/>
          <p14:tracePt t="142693" x="8534400" y="1797050"/>
          <p14:tracePt t="142711" x="8401050" y="1771650"/>
          <p14:tracePt t="142726" x="8356600" y="1765300"/>
          <p14:tracePt t="142743" x="8274050" y="1752600"/>
          <p14:tracePt t="142759" x="8261350" y="1752600"/>
          <p14:tracePt t="142777" x="8248650" y="1752600"/>
          <p14:tracePt t="142794" x="8242300" y="1758950"/>
          <p14:tracePt t="142814" x="8235950" y="1771650"/>
          <p14:tracePt t="142826" x="8223250" y="1790700"/>
          <p14:tracePt t="142843" x="8210550" y="1822450"/>
          <p14:tracePt t="142860" x="8191500" y="1854200"/>
          <p14:tracePt t="142877" x="8178800" y="1873250"/>
          <p14:tracePt t="142893" x="8172450" y="1917700"/>
          <p14:tracePt t="142910" x="8172450" y="1968500"/>
          <p14:tracePt t="142927" x="8185150" y="2006600"/>
          <p14:tracePt t="142943" x="8204200" y="2025650"/>
          <p14:tracePt t="142960" x="8235950" y="2038350"/>
          <p14:tracePt t="142962" x="8255000" y="2044700"/>
          <p14:tracePt t="142977" x="8267700" y="2044700"/>
          <p14:tracePt t="142993" x="8343900" y="2044700"/>
          <p14:tracePt t="143011" x="8369300" y="2044700"/>
          <p14:tracePt t="143027" x="8375650" y="2044700"/>
          <p14:tracePt t="143153" x="8382000" y="2044700"/>
          <p14:tracePt t="143164" x="8388350" y="2044700"/>
          <p14:tracePt t="143170" x="8401050" y="2044700"/>
          <p14:tracePt t="143193" x="8464550" y="2038350"/>
          <p14:tracePt t="143210" x="8528050" y="2032000"/>
          <p14:tracePt t="143226" x="8591550" y="2025650"/>
          <p14:tracePt t="143243" x="8655050" y="2012950"/>
          <p14:tracePt t="143263" x="8693150" y="2006600"/>
          <p14:tracePt t="143277" x="8712200" y="2006600"/>
          <p14:tracePt t="143294" x="8718550" y="2000250"/>
          <p14:tracePt t="143310" x="8724900" y="1993900"/>
          <p14:tracePt t="143327" x="8731250" y="1974850"/>
          <p14:tracePt t="143343" x="8731250" y="1962150"/>
          <p14:tracePt t="143345" x="8731250" y="1955800"/>
          <p14:tracePt t="143360" x="8731250" y="1949450"/>
          <p14:tracePt t="143377" x="8731250" y="1936750"/>
          <p14:tracePt t="143447" x="8718550" y="1936750"/>
          <p14:tracePt t="143477" x="8699500" y="1936750"/>
          <p14:tracePt t="143495" x="8686800" y="1943100"/>
          <p14:tracePt t="143512" x="8680450" y="1949450"/>
          <p14:tracePt t="143527" x="8667750" y="1968500"/>
          <p14:tracePt t="143544" x="8661400" y="1993900"/>
          <p14:tracePt t="143559" x="8661400" y="2025650"/>
          <p14:tracePt t="143580" x="8655050" y="2057400"/>
          <p14:tracePt t="143594" x="8648700" y="2076450"/>
          <p14:tracePt t="143610" x="8648700" y="2082800"/>
          <p14:tracePt t="144019" x="8642350" y="2082800"/>
          <p14:tracePt t="144026" x="8629650" y="2082800"/>
          <p14:tracePt t="144044" x="8623300" y="2089150"/>
          <p14:tracePt t="144091" x="8616950" y="2076450"/>
          <p14:tracePt t="144099" x="8616950" y="2070100"/>
          <p14:tracePt t="144110" x="8616950" y="2063750"/>
          <p14:tracePt t="144127" x="8616950" y="2044700"/>
          <p14:tracePt t="144147" x="8616950" y="2019300"/>
          <p14:tracePt t="144161" x="8616950" y="2012950"/>
          <p14:tracePt t="144178" x="8616950" y="2000250"/>
          <p14:tracePt t="144395" x="8610600" y="2000250"/>
          <p14:tracePt t="144408" x="8604250" y="2000250"/>
          <p14:tracePt t="144418" x="8597900" y="2000250"/>
          <p14:tracePt t="144428" x="8591550" y="2000250"/>
          <p14:tracePt t="144443" x="8572500" y="2006600"/>
          <p14:tracePt t="144461" x="8559800" y="2012950"/>
          <p14:tracePt t="144478" x="8547100" y="2019300"/>
          <p14:tracePt t="144494" x="8540750" y="2025650"/>
          <p14:tracePt t="144511" x="8540750" y="2032000"/>
          <p14:tracePt t="144515" x="8534400" y="2032000"/>
          <p14:tracePt t="144531" x="8521700" y="2038350"/>
          <p14:tracePt t="144545" x="8515350" y="2038350"/>
          <p14:tracePt t="144561" x="8496300" y="2044700"/>
          <p14:tracePt t="144595" x="8489950" y="2044700"/>
          <p14:tracePt t="144611" x="8483600" y="2044700"/>
          <p14:tracePt t="144628" x="8477250" y="2044700"/>
          <p14:tracePt t="144645" x="8464550" y="2044700"/>
          <p14:tracePt t="144662" x="8451850" y="2044700"/>
          <p14:tracePt t="144678" x="8445500" y="2051050"/>
          <p14:tracePt t="144695" x="8432800" y="2051050"/>
          <p14:tracePt t="144712" x="8420100" y="2051050"/>
          <p14:tracePt t="144728" x="8388350" y="2051050"/>
          <p14:tracePt t="144745" x="8343900" y="2057400"/>
          <p14:tracePt t="144761" x="8216900" y="2076450"/>
          <p14:tracePt t="144778" x="8191500" y="2076450"/>
          <p14:tracePt t="144781" x="8172450" y="2076450"/>
          <p14:tracePt t="144795" x="8153400" y="2076450"/>
          <p14:tracePt t="144811" x="8134350" y="2076450"/>
          <p14:tracePt t="144845" x="8121650" y="2076450"/>
          <p14:tracePt t="144950" x="8128000" y="2076450"/>
          <p14:tracePt t="144957" x="8140700" y="2076450"/>
          <p14:tracePt t="144966" x="8178800" y="2070100"/>
          <p14:tracePt t="144980" x="8286750" y="2063750"/>
          <p14:tracePt t="144996" x="8432800" y="2057400"/>
          <p14:tracePt t="145013" x="8623300" y="2051050"/>
          <p14:tracePt t="145029" x="8826500" y="2051050"/>
          <p14:tracePt t="145049" x="9017000" y="2044700"/>
          <p14:tracePt t="145062" x="9188450" y="2032000"/>
          <p14:tracePt t="145079" x="9340850" y="2019300"/>
          <p14:tracePt t="145095" x="9480550" y="1993900"/>
          <p14:tracePt t="145113" x="9607550" y="1974850"/>
          <p14:tracePt t="145128" x="9728200" y="1955800"/>
          <p14:tracePt t="145145" x="9836150" y="1949450"/>
          <p14:tracePt t="145162" x="9886950" y="1949450"/>
          <p14:tracePt t="145179" x="9912350" y="1943100"/>
          <p14:tracePt t="145196" x="9918700" y="1943100"/>
          <p14:tracePt t="145212" x="9925050" y="1936750"/>
          <p14:tracePt t="145229" x="9937750" y="1930400"/>
          <p14:tracePt t="145245" x="9982200" y="1917700"/>
          <p14:tracePt t="145263" x="10052050" y="1917700"/>
          <p14:tracePt t="145278" x="10160000" y="1917700"/>
          <p14:tracePt t="145295" x="10242550" y="1930400"/>
          <p14:tracePt t="145312" x="10306050" y="1949450"/>
          <p14:tracePt t="145328" x="10350500" y="1955800"/>
          <p14:tracePt t="145345" x="10369550" y="1962150"/>
          <p14:tracePt t="145362" x="10382250" y="1968500"/>
          <p14:tracePt t="145379" x="10414000" y="1981200"/>
          <p14:tracePt t="145396" x="10471150" y="2006600"/>
          <p14:tracePt t="145412" x="10509250" y="2019300"/>
          <p14:tracePt t="145429" x="10547350" y="2032000"/>
          <p14:tracePt t="145446" x="10585450" y="2032000"/>
          <p14:tracePt t="145462" x="10610850" y="2038350"/>
          <p14:tracePt t="145479" x="10642600" y="2038350"/>
          <p14:tracePt t="145480" x="10655300" y="2038350"/>
          <p14:tracePt t="145496" x="10674350" y="2038350"/>
          <p14:tracePt t="145513" x="10706100" y="2038350"/>
          <p14:tracePt t="145531" x="10718800" y="2038350"/>
          <p14:tracePt t="145545" x="10725150" y="2038350"/>
          <p14:tracePt t="145562" x="10725150" y="2032000"/>
          <p14:tracePt t="145627" x="10718800" y="2038350"/>
          <p14:tracePt t="145635" x="10706100" y="2044700"/>
          <p14:tracePt t="145645" x="10680700" y="2051050"/>
          <p14:tracePt t="145662" x="10636250" y="2063750"/>
          <p14:tracePt t="145679" x="10560050" y="2082800"/>
          <p14:tracePt t="145696" x="10515600" y="2089150"/>
          <p14:tracePt t="145712" x="10439400" y="2095500"/>
          <p14:tracePt t="145730" x="10287000" y="2108200"/>
          <p14:tracePt t="145746" x="10242550" y="2108200"/>
          <p14:tracePt t="145763" x="10020300" y="2127250"/>
          <p14:tracePt t="145781" x="9855200" y="2133600"/>
          <p14:tracePt t="145796" x="9664700" y="2139950"/>
          <p14:tracePt t="145812" x="9544050" y="2139950"/>
          <p14:tracePt t="145829" x="9410700" y="2152650"/>
          <p14:tracePt t="145846" x="9328150" y="2159000"/>
          <p14:tracePt t="145862" x="9226550" y="2171700"/>
          <p14:tracePt t="145879" x="9156700" y="2178050"/>
          <p14:tracePt t="145896" x="9004300" y="2184400"/>
          <p14:tracePt t="145913" x="8769350" y="2190750"/>
          <p14:tracePt t="145929" x="8509000" y="2178050"/>
          <p14:tracePt t="145946" x="8343900" y="2165350"/>
          <p14:tracePt t="145962" x="8204200" y="2152650"/>
          <p14:tracePt t="145965" x="8166100" y="2146300"/>
          <p14:tracePt t="145978" x="8147050" y="2146300"/>
          <p14:tracePt t="145979" x="8134350" y="2146300"/>
          <p14:tracePt t="145996" x="8128000" y="2146300"/>
          <p14:tracePt t="146012" x="8115300" y="2152650"/>
          <p14:tracePt t="146029" x="8096250" y="2178050"/>
          <p14:tracePt t="146046" x="8013700" y="2222500"/>
          <p14:tracePt t="146063" x="7905750" y="2260600"/>
          <p14:tracePt t="146079" x="7747000" y="2305050"/>
          <p14:tracePt t="146096" x="7639050" y="2324100"/>
          <p14:tracePt t="146113" x="7575550" y="2336800"/>
          <p14:tracePt t="146129" x="7569200" y="2336800"/>
          <p14:tracePt t="146148" x="7581900" y="2336800"/>
          <p14:tracePt t="146162" x="7600950" y="2336800"/>
          <p14:tracePt t="146180" x="7664450" y="2336800"/>
          <p14:tracePt t="146196" x="7727950" y="2336800"/>
          <p14:tracePt t="146213" x="7740650" y="2336800"/>
          <p14:tracePt t="146310" x="7747000" y="2336800"/>
          <p14:tracePt t="146319" x="7747000" y="2330450"/>
          <p14:tracePt t="146329" x="7747000" y="2324100"/>
          <p14:tracePt t="146346" x="7747000" y="2317750"/>
          <p14:tracePt t="146363" x="7747000" y="2311400"/>
          <p14:tracePt t="146505" x="7740650" y="2311400"/>
          <p14:tracePt t="146521" x="7734300" y="2311400"/>
          <p14:tracePt t="146531" x="7734300" y="2317750"/>
          <p14:tracePt t="146547" x="7721600" y="2324100"/>
          <p14:tracePt t="146563" x="7715250" y="2324100"/>
          <p14:tracePt t="146579" x="7708900" y="2324100"/>
          <p14:tracePt t="146746" x="7708900" y="2317750"/>
          <p14:tracePt t="146953" x="7715250" y="2317750"/>
          <p14:tracePt t="146960" x="7721600" y="2311400"/>
          <p14:tracePt t="146968" x="7734300" y="2305050"/>
          <p14:tracePt t="146984" x="7804150" y="2298700"/>
          <p14:tracePt t="146997" x="7835900" y="2292350"/>
          <p14:tracePt t="147014" x="7962900" y="2286000"/>
          <p14:tracePt t="147033" x="8223250" y="2273300"/>
          <p14:tracePt t="147051" x="8382000" y="2273300"/>
          <p14:tracePt t="147065" x="8528050" y="2266950"/>
          <p14:tracePt t="147081" x="8629650" y="2260600"/>
          <p14:tracePt t="147097" x="8674100" y="2247900"/>
          <p14:tracePt t="147113" x="8680450" y="2247900"/>
          <p14:tracePt t="147192" x="8686800" y="2247900"/>
          <p14:tracePt t="147201" x="8686800" y="2241550"/>
          <p14:tracePt t="147213" x="8686800" y="2235200"/>
          <p14:tracePt t="147230" x="8699500" y="2222500"/>
          <p14:tracePt t="147247" x="8712200" y="2209800"/>
          <p14:tracePt t="147264" x="8718550" y="2197100"/>
          <p14:tracePt t="147265" x="8724900" y="2197100"/>
          <p14:tracePt t="147280" x="8731250" y="2190750"/>
          <p14:tracePt t="147297" x="8743950" y="2190750"/>
          <p14:tracePt t="147314" x="8756650" y="2203450"/>
          <p14:tracePt t="147331" x="8763000" y="2216150"/>
          <p14:tracePt t="147347" x="8769350" y="2228850"/>
          <p14:tracePt t="147399" x="8775700" y="2228850"/>
          <p14:tracePt t="147414" x="8813800" y="2235200"/>
          <p14:tracePt t="147430" x="8883650" y="2241550"/>
          <p14:tracePt t="147434" x="8947150" y="2247900"/>
          <p14:tracePt t="147450" x="9048750" y="2266950"/>
          <p14:tracePt t="147464" x="9124950" y="2292350"/>
          <p14:tracePt t="147480" x="9156700" y="2305050"/>
          <p14:tracePt t="147565" x="9163050" y="2305050"/>
          <p14:tracePt t="147570" x="9175750" y="2305050"/>
          <p14:tracePt t="147597" x="9220200" y="2305050"/>
          <p14:tracePt t="147614" x="9232900" y="2305050"/>
          <p14:tracePt t="147647" x="9245600" y="2305050"/>
          <p14:tracePt t="147664" x="9258300" y="2305050"/>
          <p14:tracePt t="147680" x="9271000" y="2305050"/>
          <p14:tracePt t="147697" x="9302750" y="2311400"/>
          <p14:tracePt t="147714" x="9334500" y="2324100"/>
          <p14:tracePt t="147731" x="9366250" y="2330450"/>
          <p14:tracePt t="147748" x="9404350" y="2336800"/>
          <p14:tracePt t="147766" x="9429750" y="2343150"/>
          <p14:tracePt t="147783" x="9442450" y="2343150"/>
          <p14:tracePt t="147847" x="9448800" y="2343150"/>
          <p14:tracePt t="147866" x="9474200" y="2343150"/>
          <p14:tracePt t="147881" x="9525000" y="2343150"/>
          <p14:tracePt t="147898" x="9550400" y="2343150"/>
          <p14:tracePt t="147914" x="9582150" y="2336800"/>
          <p14:tracePt t="147931" x="9601200" y="2330450"/>
          <p14:tracePt t="147947" x="9607550" y="2330450"/>
          <p14:tracePt t="148070" x="9620250" y="2330450"/>
          <p14:tracePt t="148076" x="9626600" y="2330450"/>
          <p14:tracePt t="148085" x="9632950" y="2330450"/>
          <p14:tracePt t="148097" x="9639300" y="2330450"/>
          <p14:tracePt t="148115" x="9658350" y="2336800"/>
          <p14:tracePt t="148131" x="9677400" y="2336800"/>
          <p14:tracePt t="148148" x="9709150" y="2343150"/>
          <p14:tracePt t="148149" x="9728200" y="2343150"/>
          <p14:tracePt t="148165" x="9772650" y="2343150"/>
          <p14:tracePt t="148181" x="9823450" y="2343150"/>
          <p14:tracePt t="148197" x="9861550" y="2330450"/>
          <p14:tracePt t="148214" x="9886950" y="2317750"/>
          <p14:tracePt t="148231" x="9893300" y="2311400"/>
          <p14:tracePt t="148248" x="9899650" y="2311400"/>
          <p14:tracePt t="148347" x="9893300" y="2311400"/>
          <p14:tracePt t="148352" x="9886950" y="2311400"/>
          <p14:tracePt t="148370" x="9880600" y="2311400"/>
          <p14:tracePt t="148380" x="9874250" y="2305050"/>
          <p14:tracePt t="148398" x="9861550" y="2305050"/>
          <p14:tracePt t="148431" x="9848850" y="2305050"/>
          <p14:tracePt t="148451" x="9829800" y="2286000"/>
          <p14:tracePt t="148465" x="9823450" y="2286000"/>
          <p14:tracePt t="148482" x="9817100" y="2254250"/>
          <p14:tracePt t="148499" x="9817100" y="2228850"/>
          <p14:tracePt t="148515" x="9823450" y="2209800"/>
          <p14:tracePt t="148531" x="9829800" y="2197100"/>
          <p14:tracePt t="148548" x="9842500" y="2190750"/>
          <p14:tracePt t="148565" x="9848850" y="2184400"/>
          <p14:tracePt t="148582" x="9867900" y="2184400"/>
          <p14:tracePt t="148598" x="9906000" y="2178050"/>
          <p14:tracePt t="148615" x="9969500" y="2178050"/>
          <p14:tracePt t="148632" x="10077450" y="2178050"/>
          <p14:tracePt t="148648" x="10153650" y="2178050"/>
          <p14:tracePt t="148664" x="10242550" y="2178050"/>
          <p14:tracePt t="148666" x="10261600" y="2178050"/>
          <p14:tracePt t="148681" x="10274300" y="2184400"/>
          <p14:tracePt t="148699" x="10287000" y="2184400"/>
          <p14:tracePt t="148731" x="10299700" y="2184400"/>
          <p14:tracePt t="148748" x="10325100" y="2190750"/>
          <p14:tracePt t="148765" x="10375900" y="2203450"/>
          <p14:tracePt t="148781" x="10490200" y="2222500"/>
          <p14:tracePt t="148798" x="10579100" y="2228850"/>
          <p14:tracePt t="148800" x="10617200" y="2228850"/>
          <p14:tracePt t="148815" x="10661650" y="2228850"/>
          <p14:tracePt t="148831" x="10795000" y="2228850"/>
          <p14:tracePt t="148848" x="10839450" y="2228850"/>
          <p14:tracePt t="148865" x="10896600" y="2241550"/>
          <p14:tracePt t="148882" x="10922000" y="2247900"/>
          <p14:tracePt t="148898" x="10934700" y="2247900"/>
          <p14:tracePt t="148915" x="10960100" y="2254250"/>
          <p14:tracePt t="148932" x="10998200" y="2254250"/>
          <p14:tracePt t="148948" x="11042650" y="2247900"/>
          <p14:tracePt t="148965" x="11068050" y="2241550"/>
          <p14:tracePt t="148982" x="11080750" y="2241550"/>
          <p14:tracePt t="148998" x="11099800" y="2241550"/>
          <p14:tracePt t="149015" x="11118850" y="2241550"/>
          <p14:tracePt t="149032" x="11131550" y="2247900"/>
          <p14:tracePt t="149049" x="11156950" y="2254250"/>
          <p14:tracePt t="149065" x="11207750" y="2254250"/>
          <p14:tracePt t="149082" x="11214100" y="2254250"/>
          <p14:tracePt t="149098" x="11226800" y="2254250"/>
          <p14:tracePt t="149115" x="11233150" y="2254250"/>
          <p14:tracePt t="149132" x="11245850" y="2254250"/>
          <p14:tracePt t="149148" x="11277600" y="2254250"/>
          <p14:tracePt t="149165" x="11309350" y="2254250"/>
          <p14:tracePt t="149182" x="11328400" y="2254250"/>
          <p14:tracePt t="149198" x="11341100" y="2260600"/>
          <p14:tracePt t="149215" x="11353800" y="2260600"/>
          <p14:tracePt t="149232" x="11360150" y="2260600"/>
          <p14:tracePt t="149248" x="11366500" y="2260600"/>
          <p14:tracePt t="149265" x="11379200" y="2260600"/>
          <p14:tracePt t="149282" x="11391900" y="2260600"/>
          <p14:tracePt t="149285" x="11404600" y="2260600"/>
          <p14:tracePt t="149299" x="11410950" y="2266950"/>
          <p14:tracePt t="149314" x="11430000" y="2273300"/>
          <p14:tracePt t="149332" x="11449050" y="2286000"/>
          <p14:tracePt t="149349" x="11455400" y="2286000"/>
          <p14:tracePt t="149382" x="11461750" y="2286000"/>
          <p14:tracePt t="149431" x="11455400" y="2286000"/>
          <p14:tracePt t="149465" x="11436350" y="2286000"/>
          <p14:tracePt t="149482" x="11423650" y="2298700"/>
          <p14:tracePt t="149515" x="11417300" y="2298700"/>
          <p14:tracePt t="149549" x="11391900" y="2298700"/>
          <p14:tracePt t="149565" x="11366500" y="2298700"/>
          <p14:tracePt t="149582" x="11303000" y="2305050"/>
          <p14:tracePt t="149599" x="11252200" y="2305050"/>
          <p14:tracePt t="149616" x="11201400" y="2311400"/>
          <p14:tracePt t="149632" x="11137900" y="2324100"/>
          <p14:tracePt t="149649" x="11074400" y="2330450"/>
          <p14:tracePt t="149667" x="10934700" y="2349500"/>
          <p14:tracePt t="149682" x="10795000" y="2362200"/>
          <p14:tracePt t="149699" x="10604500" y="2381250"/>
          <p14:tracePt t="149716" x="10401300" y="2393950"/>
          <p14:tracePt t="149732" x="10217150" y="2393950"/>
          <p14:tracePt t="149749" x="10052050" y="2381250"/>
          <p14:tracePt t="149766" x="9925050" y="2368550"/>
          <p14:tracePt t="149785" x="9817100" y="2355850"/>
          <p14:tracePt t="149799" x="9721850" y="2355850"/>
          <p14:tracePt t="149816" x="9613900" y="2355850"/>
          <p14:tracePt t="149832" x="9467850" y="2374900"/>
          <p14:tracePt t="149849" x="9188450" y="2381250"/>
          <p14:tracePt t="149866" x="8870950" y="2374900"/>
          <p14:tracePt t="149882" x="8597900" y="2349500"/>
          <p14:tracePt t="149899" x="8331200" y="2311400"/>
          <p14:tracePt t="149916" x="8089900" y="2273300"/>
          <p14:tracePt t="149932" x="8013700" y="2260600"/>
          <p14:tracePt t="149949" x="7950200" y="2260600"/>
          <p14:tracePt t="149966" x="7905750" y="2286000"/>
          <p14:tracePt t="149983" x="7861300" y="2317750"/>
          <p14:tracePt t="149999" x="7829550" y="2349500"/>
          <p14:tracePt t="150016" x="7816850" y="2381250"/>
          <p14:tracePt t="150033" x="7816850" y="2393950"/>
          <p14:tracePt t="150049" x="7848600" y="2413000"/>
          <p14:tracePt t="150069" x="7937500" y="2432050"/>
          <p14:tracePt t="150083" x="8026400" y="2451100"/>
          <p14:tracePt t="150099" x="8115300" y="2463800"/>
          <p14:tracePt t="150117" x="8185150" y="2489200"/>
          <p14:tracePt t="150133" x="8242300" y="2514600"/>
          <p14:tracePt t="150149" x="8299450" y="2540000"/>
          <p14:tracePt t="150167" x="8362950" y="2552700"/>
          <p14:tracePt t="150184" x="8432800" y="2559050"/>
          <p14:tracePt t="150199" x="8483600" y="2552700"/>
          <p14:tracePt t="150216" x="8540750" y="2533650"/>
          <p14:tracePt t="150231" x="8597900" y="2508250"/>
          <p14:tracePt t="150250" x="8629650" y="2489200"/>
          <p14:tracePt t="150266" x="8680450" y="2470150"/>
          <p14:tracePt t="150283" x="8712200" y="2463800"/>
          <p14:tracePt t="150299" x="8743950" y="2463800"/>
          <p14:tracePt t="150316" x="8782050" y="2463800"/>
          <p14:tracePt t="150318" x="8807450" y="2463800"/>
          <p14:tracePt t="150333" x="8820150" y="2463800"/>
          <p14:tracePt t="150335" x="8851900" y="2463800"/>
          <p14:tracePt t="150349" x="8890000" y="2457450"/>
          <p14:tracePt t="150368" x="8921750" y="2451100"/>
          <p14:tracePt t="150384" x="8940800" y="2444750"/>
          <p14:tracePt t="150400" x="8947150" y="2444750"/>
          <p14:tracePt t="150417" x="8972550" y="2432050"/>
          <p14:tracePt t="150433" x="8985250" y="2432050"/>
          <p14:tracePt t="150483" x="8991600" y="2432050"/>
          <p14:tracePt t="150499" x="8991600" y="2438400"/>
          <p14:tracePt t="150604" x="8991600" y="2444750"/>
          <p14:tracePt t="150611" x="8991600" y="2451100"/>
          <p14:tracePt t="150621" x="8985250" y="2463800"/>
          <p14:tracePt t="150634" x="8985250" y="2476500"/>
          <p14:tracePt t="150651" x="8978900" y="2489200"/>
          <p14:tracePt t="150666" x="8978900" y="2495550"/>
          <p14:tracePt t="150807" x="8978900" y="2501900"/>
          <p14:tracePt t="150814" x="8972550" y="2501900"/>
          <p14:tracePt t="150833" x="8966200" y="2508250"/>
          <p14:tracePt t="151053" x="8966200" y="2501900"/>
          <p14:tracePt t="151061" x="8966200" y="2495550"/>
          <p14:tracePt t="151068" x="8966200" y="2489200"/>
          <p14:tracePt t="151083" x="8966200" y="2482850"/>
          <p14:tracePt t="151268" x="8966200" y="2476500"/>
          <p14:tracePt t="151413" x="8966200" y="2482850"/>
          <p14:tracePt t="151457" x="8966200" y="2489200"/>
          <p14:tracePt t="151849" x="8966200" y="2495550"/>
          <p14:tracePt t="151875" x="8966200" y="2501900"/>
          <p14:tracePt t="152055" x="8966200" y="2495550"/>
          <p14:tracePt t="152100" x="8966200" y="2489200"/>
          <p14:tracePt t="152141" x="8966200" y="2482850"/>
          <p14:tracePt t="152169" x="8959850" y="2482850"/>
          <p14:tracePt t="152186" x="8959850" y="2476500"/>
          <p14:tracePt t="152824" x="8966200" y="2476500"/>
          <p14:tracePt t="152963" x="8959850" y="2476500"/>
          <p14:tracePt t="152987" x="8959850" y="2482850"/>
          <p14:tracePt t="153027" x="8959850" y="2489200"/>
          <p14:tracePt t="153059" x="8959850" y="2495550"/>
          <p14:tracePt t="153173" x="8966200" y="2495550"/>
          <p14:tracePt t="153202" x="8972550" y="2495550"/>
          <p14:tracePt t="153219" x="8978900" y="2495550"/>
          <p14:tracePt t="153253" x="8985250" y="2489200"/>
          <p14:tracePt t="153320" x="8991600" y="2489200"/>
          <p14:tracePt t="153337" x="8991600" y="2482850"/>
          <p14:tracePt t="153360" x="8997950" y="2476500"/>
          <p14:tracePt t="153514" x="8991600" y="2476500"/>
          <p14:tracePt t="153524" x="8985250" y="2470150"/>
          <p14:tracePt t="153536" x="8978900" y="2470150"/>
          <p14:tracePt t="153552" x="8966200" y="2463800"/>
          <p14:tracePt t="153569" x="8959850" y="2457450"/>
          <p14:tracePt t="153571" x="8947150" y="2444750"/>
          <p14:tracePt t="153584" x="8940800" y="2438400"/>
          <p14:tracePt t="153585" x="8934450" y="2425700"/>
          <p14:tracePt t="153602" x="8928100" y="2406650"/>
          <p14:tracePt t="153619" x="8921750" y="2349500"/>
          <p14:tracePt t="153635" x="8909050" y="2324100"/>
          <p14:tracePt t="153652" x="8902700" y="2311400"/>
          <p14:tracePt t="153669" x="8890000" y="2292350"/>
          <p14:tracePt t="153686" x="8883650" y="2279650"/>
          <p14:tracePt t="153702" x="8877300" y="2260600"/>
          <p14:tracePt t="153723" x="8864600" y="2254250"/>
          <p14:tracePt t="153735" x="8845550" y="2228850"/>
          <p14:tracePt t="153752" x="8813800" y="2203450"/>
          <p14:tracePt t="153769" x="8807450" y="2190750"/>
          <p14:tracePt t="153786" x="8801100" y="2184400"/>
          <p14:tracePt t="153802" x="8813800" y="2178050"/>
          <p14:tracePt t="153819" x="8845550" y="2178050"/>
          <p14:tracePt t="153836" x="8915400" y="2171700"/>
          <p14:tracePt t="153852" x="8947150" y="2165350"/>
          <p14:tracePt t="153869" x="9086850" y="2165350"/>
          <p14:tracePt t="153886" x="9194800" y="2165350"/>
          <p14:tracePt t="153901" x="9340850" y="2171700"/>
          <p14:tracePt t="153919" x="9467850" y="2178050"/>
          <p14:tracePt t="153936" x="9518650" y="2184400"/>
          <p14:tracePt t="153952" x="9525000" y="2190750"/>
          <p14:tracePt t="153969" x="9512300" y="2190750"/>
          <p14:tracePt t="153986" x="9474200" y="2190750"/>
          <p14:tracePt t="154003" x="9455150" y="2190750"/>
          <p14:tracePt t="154019" x="9442450" y="2184400"/>
          <p14:tracePt t="154036" x="9442450" y="2171700"/>
          <p14:tracePt t="154053" x="9442450" y="2152650"/>
          <p14:tracePt t="154070" x="9448800" y="2139950"/>
          <p14:tracePt t="154086" x="9448800" y="2127250"/>
          <p14:tracePt t="154103" x="9455150" y="2120900"/>
          <p14:tracePt t="154120" x="9455150" y="2114550"/>
          <p14:tracePt t="154136" x="9455150" y="2108200"/>
          <p14:tracePt t="154170" x="9461500" y="2095500"/>
          <p14:tracePt t="154186" x="9480550" y="2070100"/>
          <p14:tracePt t="154202" x="9493250" y="2038350"/>
          <p14:tracePt t="154219" x="9499600" y="2000250"/>
          <p14:tracePt t="154236" x="9499600" y="1981200"/>
          <p14:tracePt t="154253" x="9499600" y="1962150"/>
          <p14:tracePt t="154269" x="9486900" y="1949450"/>
          <p14:tracePt t="154286" x="9461500" y="1930400"/>
          <p14:tracePt t="154303" x="9436100" y="1917700"/>
          <p14:tracePt t="154319" x="9410700" y="1892300"/>
          <p14:tracePt t="154336" x="9391650" y="1873250"/>
          <p14:tracePt t="154353" x="9366250" y="1835150"/>
          <p14:tracePt t="154369" x="9334500" y="1816100"/>
          <p14:tracePt t="154387" x="9264650" y="1797050"/>
          <p14:tracePt t="154389" x="9239250" y="1797050"/>
          <p14:tracePt t="154406" x="9118600" y="1797050"/>
          <p14:tracePt t="154420" x="9042400" y="1797050"/>
          <p14:tracePt t="154436" x="9010650" y="1797050"/>
          <p14:tracePt t="154453" x="8940800" y="1797050"/>
          <p14:tracePt t="154470" x="8934450" y="1797050"/>
          <p14:tracePt t="154520" x="8934450" y="1816100"/>
          <p14:tracePt t="154537" x="8909050" y="1854200"/>
          <p14:tracePt t="154553" x="8890000" y="1873250"/>
          <p14:tracePt t="154570" x="8820150" y="1949450"/>
          <p14:tracePt t="154588" x="8743950" y="2006600"/>
          <p14:tracePt t="154603" x="8743950" y="2012950"/>
          <p14:tracePt t="154653" x="8756650" y="2012950"/>
          <p14:tracePt t="154670" x="8782050" y="2012950"/>
          <p14:tracePt t="154686" x="8813800" y="2012950"/>
          <p14:tracePt t="154705" x="8839200" y="2012950"/>
          <p14:tracePt t="154720" x="8851900" y="2012950"/>
          <p14:tracePt t="154737" x="8858250" y="2019300"/>
          <p14:tracePt t="154753" x="8877300" y="2025650"/>
          <p14:tracePt t="154771" x="8890000" y="2038350"/>
          <p14:tracePt t="154785" x="8896350" y="2044700"/>
          <p14:tracePt t="154802" x="8909050" y="2044700"/>
          <p14:tracePt t="154819" x="8921750" y="2044700"/>
          <p14:tracePt t="154835" x="8953500" y="2051050"/>
          <p14:tracePt t="154852" x="8991600" y="2051050"/>
          <p14:tracePt t="154870" x="9029700" y="2057400"/>
          <p14:tracePt t="154886" x="9074150" y="2063750"/>
          <p14:tracePt t="154902" x="9080500" y="2063750"/>
          <p14:tracePt t="154936" x="9086850" y="2063750"/>
          <p14:tracePt t="155050" x="9086850" y="2070100"/>
          <p14:tracePt t="155064" x="9093200" y="2076450"/>
          <p14:tracePt t="155087" x="9099550" y="2082800"/>
          <p14:tracePt t="155103" x="9099550" y="2089150"/>
          <p14:tracePt t="155136" x="9105900" y="2089150"/>
          <p14:tracePt t="155426" x="9112250" y="2089150"/>
          <p14:tracePt t="155437" x="9124950" y="2089150"/>
          <p14:tracePt t="155453" x="9163050" y="2063750"/>
          <p14:tracePt t="155470" x="9188450" y="2044700"/>
          <p14:tracePt t="155487" x="9213850" y="2025650"/>
          <p14:tracePt t="155503" x="9232900" y="2012950"/>
          <p14:tracePt t="155520" x="9251950" y="1993900"/>
          <p14:tracePt t="155545" x="9258300" y="1993900"/>
          <p14:tracePt t="155576" x="9264650" y="1993900"/>
          <p14:tracePt t="155588" x="9271000" y="1993900"/>
          <p14:tracePt t="155611" x="9277350" y="1993900"/>
          <p14:tracePt t="155621" x="9283700" y="1987550"/>
          <p14:tracePt t="155637" x="9290050" y="1981200"/>
          <p14:tracePt t="155693" x="9290050" y="1987550"/>
          <p14:tracePt t="155704" x="9290050" y="1993900"/>
          <p14:tracePt t="155722" x="9290050" y="2025650"/>
          <p14:tracePt t="155738" x="9290050" y="2044700"/>
          <p14:tracePt t="155814" x="9290050" y="2051050"/>
          <p14:tracePt t="155823" x="9290050" y="2057400"/>
          <p14:tracePt t="155830" x="9290050" y="2070100"/>
          <p14:tracePt t="155840" x="9290050" y="2082800"/>
          <p14:tracePt t="155855" x="9296400" y="2120900"/>
          <p14:tracePt t="155871" x="9309100" y="2152650"/>
          <p14:tracePt t="155887" x="9328150" y="2171700"/>
          <p14:tracePt t="155904" x="9347200" y="2171700"/>
          <p14:tracePt t="155920" x="9398000" y="2165350"/>
          <p14:tracePt t="155938" x="9467850" y="2120900"/>
          <p14:tracePt t="155954" x="9505950" y="2089150"/>
          <p14:tracePt t="155971" x="9544050" y="2038350"/>
          <p14:tracePt t="155988" x="9563100" y="2000250"/>
          <p14:tracePt t="156005" x="9569450" y="1974850"/>
          <p14:tracePt t="156021" x="9569450" y="1949450"/>
          <p14:tracePt t="156038" x="9556750" y="1930400"/>
          <p14:tracePt t="156043" x="9550400" y="1917700"/>
          <p14:tracePt t="156060" x="9518650" y="1892300"/>
          <p14:tracePt t="156071" x="9499600" y="1879600"/>
          <p14:tracePt t="156088" x="9474200" y="1860550"/>
          <p14:tracePt t="156105" x="9436100" y="1835150"/>
          <p14:tracePt t="156122" x="9404350" y="1816100"/>
          <p14:tracePt t="156138" x="9359900" y="1797050"/>
          <p14:tracePt t="156160" x="9271000" y="1778000"/>
          <p14:tracePt t="156171" x="9251950" y="1778000"/>
          <p14:tracePt t="156188" x="9213850" y="1771650"/>
          <p14:tracePt t="156204" x="9182100" y="1765300"/>
          <p14:tracePt t="156221" x="9150350" y="1758950"/>
          <p14:tracePt t="156238" x="9105900" y="1752600"/>
          <p14:tracePt t="156256" x="9086850" y="1752600"/>
          <p14:tracePt t="156271" x="9080500" y="1752600"/>
          <p14:tracePt t="156288" x="9067800" y="1752600"/>
          <p14:tracePt t="156304" x="9055100" y="1778000"/>
          <p14:tracePt t="156322" x="9048750" y="1841500"/>
          <p14:tracePt t="156338" x="9042400" y="1879600"/>
          <p14:tracePt t="156354" x="9036050" y="1917700"/>
          <p14:tracePt t="156371" x="9029700" y="1943100"/>
          <p14:tracePt t="156388" x="9029700" y="1968500"/>
          <p14:tracePt t="156405" x="9036050" y="1974850"/>
          <p14:tracePt t="156421" x="9042400" y="1981200"/>
          <p14:tracePt t="156439" x="9055100" y="1981200"/>
          <p14:tracePt t="156459" x="9086850" y="1981200"/>
          <p14:tracePt t="156471" x="9093200" y="1987550"/>
          <p14:tracePt t="156488" x="9131300" y="1993900"/>
          <p14:tracePt t="156505" x="9163050" y="2012950"/>
          <p14:tracePt t="156522" x="9182100" y="2025650"/>
          <p14:tracePt t="156538" x="9220200" y="2038350"/>
          <p14:tracePt t="156555" x="9251950" y="2038350"/>
          <p14:tracePt t="156572" x="9290050" y="2038350"/>
          <p14:tracePt t="156588" x="9302750" y="2038350"/>
          <p14:tracePt t="156648" x="9302750" y="2032000"/>
          <p14:tracePt t="156664" x="9302750" y="2025650"/>
          <p14:tracePt t="156690" x="9296400" y="2019300"/>
          <p14:tracePt t="156697" x="9283700" y="2019300"/>
          <p14:tracePt t="156713" x="9245600" y="2012950"/>
          <p14:tracePt t="156722" x="9220200" y="2012950"/>
          <p14:tracePt t="156738" x="9169400" y="2012950"/>
          <p14:tracePt t="156755" x="9137650" y="2006600"/>
          <p14:tracePt t="156771" x="9118600" y="2006600"/>
          <p14:tracePt t="156789" x="9105900" y="2006600"/>
          <p14:tracePt t="156805" x="9074150" y="2000250"/>
          <p14:tracePt t="156821" x="9067800" y="1993900"/>
          <p14:tracePt t="156856" x="9061450" y="1993900"/>
          <p14:tracePt t="156872" x="9055100" y="1993900"/>
          <p14:tracePt t="156905" x="9048750" y="1993900"/>
          <p14:tracePt t="156938" x="9048750" y="1981200"/>
          <p14:tracePt t="156955" x="9112250" y="1949450"/>
          <p14:tracePt t="156972" x="9232900" y="1924050"/>
          <p14:tracePt t="156989" x="9461500" y="1898650"/>
          <p14:tracePt t="157005" x="9753600" y="1885950"/>
          <p14:tracePt t="157021" x="10039350" y="1879600"/>
          <p14:tracePt t="157039" x="10223500" y="1879600"/>
          <p14:tracePt t="157055" x="10356850" y="1879600"/>
          <p14:tracePt t="157072" x="10388600" y="1885950"/>
          <p14:tracePt t="157088" x="10394950" y="1885950"/>
          <p14:tracePt t="157157" x="10401300" y="1885950"/>
          <p14:tracePt t="157164" x="10401300" y="1892300"/>
          <p14:tracePt t="157193" x="10414000" y="1892300"/>
          <p14:tracePt t="157208" x="10433050" y="1898650"/>
          <p14:tracePt t="157222" x="10464800" y="1911350"/>
          <p14:tracePt t="157238" x="10515600" y="1930400"/>
          <p14:tracePt t="157257" x="10560050" y="1943100"/>
          <p14:tracePt t="157272" x="10617200" y="1949450"/>
          <p14:tracePt t="157289" x="10687050" y="1955800"/>
          <p14:tracePt t="157305" x="10718800" y="1955800"/>
          <p14:tracePt t="157322" x="10737850" y="1955800"/>
          <p14:tracePt t="157338" x="10744200" y="1955800"/>
          <p14:tracePt t="157372" x="10750550" y="1962150"/>
          <p14:tracePt t="157389" x="10763250" y="1968500"/>
          <p14:tracePt t="157405" x="10788650" y="1987550"/>
          <p14:tracePt t="157422" x="10807700" y="2000250"/>
          <p14:tracePt t="157437" x="10826750" y="2012950"/>
          <p14:tracePt t="157456" x="10852150" y="2019300"/>
          <p14:tracePt t="157472" x="10858500" y="2025650"/>
          <p14:tracePt t="157489" x="10871200" y="2025650"/>
          <p14:tracePt t="157505" x="10883900" y="2025650"/>
          <p14:tracePt t="157522" x="10896600" y="2032000"/>
          <p14:tracePt t="157539" x="10934700" y="2032000"/>
          <p14:tracePt t="157556" x="10972800" y="2032000"/>
          <p14:tracePt t="157572" x="11010900" y="2032000"/>
          <p14:tracePt t="157589" x="11023600" y="2032000"/>
          <p14:tracePt t="157627" x="11029950" y="2032000"/>
          <p14:tracePt t="157641" x="11036300" y="2032000"/>
          <p14:tracePt t="157656" x="11042650" y="2032000"/>
          <p14:tracePt t="157672" x="11074400" y="2025650"/>
          <p14:tracePt t="157689" x="11112500" y="1993900"/>
          <p14:tracePt t="157706" x="11118850" y="1968500"/>
          <p14:tracePt t="157722" x="11125200" y="1949450"/>
          <p14:tracePt t="157739" x="11118850" y="1930400"/>
          <p14:tracePt t="157755" x="11112500" y="1924050"/>
          <p14:tracePt t="157772" x="11106150" y="1911350"/>
          <p14:tracePt t="157789" x="11087100" y="1905000"/>
          <p14:tracePt t="157806" x="11068050" y="1885950"/>
          <p14:tracePt t="157822" x="11042650" y="1866900"/>
          <p14:tracePt t="157839" x="11004550" y="1854200"/>
          <p14:tracePt t="157856" x="10928350" y="1835150"/>
          <p14:tracePt t="157872" x="10871200" y="1835150"/>
          <p14:tracePt t="157890" x="10801350" y="1835150"/>
          <p14:tracePt t="157906" x="10737850" y="1835150"/>
          <p14:tracePt t="157923" x="10693400" y="1835150"/>
          <p14:tracePt t="157939" x="10668000" y="1835150"/>
          <p14:tracePt t="157956" x="10642600" y="1835150"/>
          <p14:tracePt t="157973" x="10629900" y="1847850"/>
          <p14:tracePt t="157990" x="10617200" y="1873250"/>
          <p14:tracePt t="158007" x="10610850" y="1898650"/>
          <p14:tracePt t="158022" x="10604500" y="1924050"/>
          <p14:tracePt t="158039" x="10610850" y="1943100"/>
          <p14:tracePt t="158042" x="10623550" y="1955800"/>
          <p14:tracePt t="158058" x="10661650" y="1993900"/>
          <p14:tracePt t="158073" x="10680700" y="2012950"/>
          <p14:tracePt t="158074" x="10699750" y="2025650"/>
          <p14:tracePt t="158089" x="10763250" y="2057400"/>
          <p14:tracePt t="158107" x="10833100" y="2070100"/>
          <p14:tracePt t="158122" x="10896600" y="2076450"/>
          <p14:tracePt t="158139" x="10947400" y="2070100"/>
          <p14:tracePt t="158156" x="10991850" y="2051050"/>
          <p14:tracePt t="158173" x="11029950" y="2019300"/>
          <p14:tracePt t="158190" x="11055350" y="1993900"/>
          <p14:tracePt t="158206" x="11068050" y="1974850"/>
          <p14:tracePt t="158223" x="11074400" y="1955800"/>
          <p14:tracePt t="158238" x="11049000" y="1930400"/>
          <p14:tracePt t="158256" x="10991850" y="1905000"/>
          <p14:tracePt t="158273" x="10941050" y="1898650"/>
          <p14:tracePt t="158277" x="10877550" y="1892300"/>
          <p14:tracePt t="158289" x="10839450" y="1892300"/>
          <p14:tracePt t="158306" x="10782300" y="1892300"/>
          <p14:tracePt t="158308" x="10731500" y="1898650"/>
          <p14:tracePt t="158323" x="10712450" y="1905000"/>
          <p14:tracePt t="158339" x="10668000" y="1936750"/>
          <p14:tracePt t="158356" x="10668000" y="1949450"/>
          <p14:tracePt t="158373" x="10668000" y="1955800"/>
          <p14:tracePt t="158390" x="10674350" y="1962150"/>
          <p14:tracePt t="158406" x="10693400" y="1968500"/>
          <p14:tracePt t="158424" x="10712450" y="1974850"/>
          <p14:tracePt t="158440" x="10775950" y="1981200"/>
          <p14:tracePt t="158458" x="10845800" y="1993900"/>
          <p14:tracePt t="158473" x="10966450" y="1993900"/>
          <p14:tracePt t="158489" x="11017250" y="1993900"/>
          <p14:tracePt t="158506" x="11029950" y="1993900"/>
          <p14:tracePt t="158539" x="11023600" y="1993900"/>
          <p14:tracePt t="158556" x="11010900" y="1993900"/>
          <p14:tracePt t="158573" x="10972800" y="1987550"/>
          <p14:tracePt t="158590" x="10934700" y="1974850"/>
          <p14:tracePt t="158606" x="10896600" y="1962150"/>
          <p14:tracePt t="158623" x="10845800" y="1930400"/>
          <p14:tracePt t="158640" x="10839450" y="1924050"/>
          <p14:tracePt t="158658" x="10833100" y="1924050"/>
          <p14:tracePt t="158690" x="10820400" y="1936750"/>
          <p14:tracePt t="158706" x="10814050" y="1943100"/>
          <p14:tracePt t="158724" x="10788650" y="1974850"/>
          <p14:tracePt t="158740" x="10782300" y="1993900"/>
          <p14:tracePt t="158757" x="10788650" y="2006600"/>
          <p14:tracePt t="158774" x="10833100" y="2038350"/>
          <p14:tracePt t="158793" x="10883900" y="2051050"/>
          <p14:tracePt t="158807" x="10960100" y="2051050"/>
          <p14:tracePt t="158823" x="10998200" y="2038350"/>
          <p14:tracePt t="158840" x="11042650" y="2012950"/>
          <p14:tracePt t="158856" x="11068050" y="1993900"/>
          <p14:tracePt t="158873" x="11080750" y="1981200"/>
          <p14:tracePt t="158890" x="11080750" y="1974850"/>
          <p14:tracePt t="158907" x="11061700" y="1962150"/>
          <p14:tracePt t="158923" x="11029950" y="1955800"/>
          <p14:tracePt t="158940" x="10953750" y="1924050"/>
          <p14:tracePt t="158956" x="10902950" y="1911350"/>
          <p14:tracePt t="158973" x="10852150" y="1892300"/>
          <p14:tracePt t="158990" x="10795000" y="1879600"/>
          <p14:tracePt t="159007" x="10763250" y="1879600"/>
          <p14:tracePt t="159023" x="10744200" y="1885950"/>
          <p14:tracePt t="159040" x="10718800" y="1924050"/>
          <p14:tracePt t="159057" x="10693400" y="1955800"/>
          <p14:tracePt t="159073" x="10674350" y="1987550"/>
          <p14:tracePt t="159090" x="10661650" y="2038350"/>
          <p14:tracePt t="159107" x="10661650" y="2070100"/>
          <p14:tracePt t="159124" x="10687050" y="2089150"/>
          <p14:tracePt t="159140" x="10737850" y="2095500"/>
          <p14:tracePt t="159157" x="10833100" y="2076450"/>
          <p14:tracePt t="159175" x="10915650" y="2025650"/>
          <p14:tracePt t="159191" x="10947400" y="1993900"/>
          <p14:tracePt t="159207" x="10953750" y="1962150"/>
          <p14:tracePt t="159224" x="10947400" y="1930400"/>
          <p14:tracePt t="159241" x="10928350" y="1911350"/>
          <p14:tracePt t="159257" x="10896600" y="1898650"/>
          <p14:tracePt t="159273" x="10858500" y="1892300"/>
          <p14:tracePt t="159290" x="10782300" y="1885950"/>
          <p14:tracePt t="159307" x="10725150" y="1885950"/>
          <p14:tracePt t="159324" x="10680700" y="1898650"/>
          <p14:tracePt t="159340" x="10642600" y="1930400"/>
          <p14:tracePt t="159357" x="10610850" y="1981200"/>
          <p14:tracePt t="159373" x="10604500" y="2012950"/>
          <p14:tracePt t="159391" x="10623550" y="2044700"/>
          <p14:tracePt t="159407" x="10712450" y="2076450"/>
          <p14:tracePt t="159424" x="10744200" y="2076450"/>
          <p14:tracePt t="159440" x="10801350" y="2076450"/>
          <p14:tracePt t="159457" x="10871200" y="2057400"/>
          <p14:tracePt t="159474" x="10928350" y="2025650"/>
          <p14:tracePt t="159490" x="10960100" y="2019300"/>
          <p14:tracePt t="159507" x="10972800" y="2019300"/>
          <p14:tracePt t="159540" x="10985500" y="2032000"/>
          <p14:tracePt t="159557" x="10998200" y="2032000"/>
          <p14:tracePt t="159574" x="11023600" y="2038350"/>
          <p14:tracePt t="159594" x="11087100" y="2044700"/>
          <p14:tracePt t="159607" x="11144250" y="2044700"/>
          <p14:tracePt t="159624" x="11214100" y="2044700"/>
          <p14:tracePt t="159641" x="11264900" y="2025650"/>
          <p14:tracePt t="159658" x="11309350" y="2012950"/>
          <p14:tracePt t="159675" x="11315700" y="2006600"/>
          <p14:tracePt t="159707" x="11315700" y="2000250"/>
          <p14:tracePt t="159724" x="11322050" y="2000250"/>
          <p14:tracePt t="159868" x="11322050" y="1993900"/>
          <p14:tracePt t="159933" x="11315700" y="1993900"/>
          <p14:tracePt t="159965" x="11309350" y="1993900"/>
          <p14:tracePt t="159975" x="11303000" y="1993900"/>
          <p14:tracePt t="159991" x="11290300" y="2000250"/>
          <p14:tracePt t="160008" x="11277600" y="2000250"/>
          <p14:tracePt t="160024" x="11271250" y="2000250"/>
          <p14:tracePt t="160041" x="11258550" y="2006600"/>
          <p14:tracePt t="160074" x="11252200" y="2006600"/>
          <p14:tracePt t="160091" x="11245850" y="2006600"/>
          <p14:tracePt t="160124" x="11239500" y="2006600"/>
          <p14:tracePt t="160158" x="11239500" y="2012950"/>
          <p14:tracePt t="160174" x="11309350" y="2019300"/>
          <p14:tracePt t="160191" x="11404600" y="2012950"/>
          <p14:tracePt t="160208" x="11480800" y="1993900"/>
          <p14:tracePt t="160227" x="11576050" y="1962150"/>
          <p14:tracePt t="160258" x="11620500" y="1930400"/>
          <p14:tracePt t="160275" x="11620500" y="1924050"/>
          <p14:tracePt t="160341" x="11614150" y="1924050"/>
          <p14:tracePt t="160348" x="11607800" y="1924050"/>
          <p14:tracePt t="160359" x="11595100" y="1917700"/>
          <p14:tracePt t="160378" x="11576050" y="1911350"/>
          <p14:tracePt t="160394" x="11550650" y="1905000"/>
          <p14:tracePt t="160408" x="11525250" y="1898650"/>
          <p14:tracePt t="160425" x="11487150" y="1898650"/>
          <p14:tracePt t="160441" x="11423650" y="1905000"/>
          <p14:tracePt t="160458" x="11328400" y="1924050"/>
          <p14:tracePt t="160475" x="11252200" y="1936750"/>
          <p14:tracePt t="160491" x="11106150" y="1962150"/>
          <p14:tracePt t="160509" x="11023600" y="1968500"/>
          <p14:tracePt t="160526" x="10947400" y="1974850"/>
          <p14:tracePt t="160541" x="10871200" y="1974850"/>
          <p14:tracePt t="160558" x="10775950" y="1974850"/>
          <p14:tracePt t="160573" x="10712450" y="1968500"/>
          <p14:tracePt t="160592" x="10648950" y="1968500"/>
          <p14:tracePt t="160608" x="10585450" y="1968500"/>
          <p14:tracePt t="160625" x="10515600" y="1968500"/>
          <p14:tracePt t="160644" x="10388600" y="1974850"/>
          <p14:tracePt t="160659" x="10280650" y="1987550"/>
          <p14:tracePt t="160675" x="10179050" y="1993900"/>
          <p14:tracePt t="160691" x="10096500" y="2000250"/>
          <p14:tracePt t="160707" x="10039350" y="2000250"/>
          <p14:tracePt t="160725" x="10033000" y="2000250"/>
          <p14:tracePt t="160741" x="10013950" y="2012950"/>
          <p14:tracePt t="160758" x="10001250" y="2025650"/>
          <p14:tracePt t="160775" x="9829800" y="2127250"/>
          <p14:tracePt t="160794" x="9607550" y="2197100"/>
          <p14:tracePt t="160809" x="9315450" y="2260600"/>
          <p14:tracePt t="160825" x="8997950" y="2279650"/>
          <p14:tracePt t="160842" x="8769350" y="2286000"/>
          <p14:tracePt t="160859" x="8629650" y="2279650"/>
          <p14:tracePt t="160875" x="8591550" y="2260600"/>
          <p14:tracePt t="160891" x="8597900" y="2241550"/>
          <p14:tracePt t="160909" x="8610600" y="2241550"/>
          <p14:tracePt t="160911" x="8623300" y="2241550"/>
          <p14:tracePt t="160925" x="8623300" y="2247900"/>
          <p14:tracePt t="160942" x="8597900" y="2273300"/>
          <p14:tracePt t="160958" x="8521700" y="2311400"/>
          <p14:tracePt t="160975" x="8432800" y="2336800"/>
          <p14:tracePt t="160992" x="8382000" y="2368550"/>
          <p14:tracePt t="161008" x="8375650" y="2381250"/>
          <p14:tracePt t="161009" x="8382000" y="2387600"/>
          <p14:tracePt t="161025" x="8413750" y="2387600"/>
          <p14:tracePt t="161042" x="8458200" y="2387600"/>
          <p14:tracePt t="161058" x="8502650" y="2393950"/>
          <p14:tracePt t="161075" x="8528050" y="2393950"/>
          <p14:tracePt t="161108" x="8528050" y="2400300"/>
          <p14:tracePt t="161125" x="8515350" y="2400300"/>
          <p14:tracePt t="161142" x="8496300" y="2400300"/>
          <p14:tracePt t="161158" x="8477250" y="2381250"/>
          <p14:tracePt t="161160" x="8470900" y="2381250"/>
          <p14:tracePt t="161175" x="8470900" y="2374900"/>
          <p14:tracePt t="161193" x="8458200" y="2362200"/>
          <p14:tracePt t="161208" x="8439150" y="2355850"/>
          <p14:tracePt t="161225" x="8369300" y="2355850"/>
          <p14:tracePt t="161243" x="8229600" y="2362200"/>
          <p14:tracePt t="161261" x="8045450" y="2349500"/>
          <p14:tracePt t="161276" x="7880350" y="2324100"/>
          <p14:tracePt t="161292" x="7753350" y="2292350"/>
          <p14:tracePt t="161309" x="7689850" y="2260600"/>
          <p14:tracePt t="161326" x="7670800" y="2241550"/>
          <p14:tracePt t="161342" x="7664450" y="2235200"/>
          <p14:tracePt t="161394" x="7664450" y="2241550"/>
          <p14:tracePt t="161409" x="7670800" y="2247900"/>
          <p14:tracePt t="161425" x="7683500" y="2247900"/>
          <p14:tracePt t="161442" x="7715250" y="2254250"/>
          <p14:tracePt t="161459" x="7778750" y="2254250"/>
          <p14:tracePt t="161475" x="7835900" y="2254250"/>
          <p14:tracePt t="161492" x="7867650" y="2247900"/>
          <p14:tracePt t="161509" x="7880350" y="2247900"/>
          <p14:tracePt t="161526" x="7886700" y="2247900"/>
          <p14:tracePt t="161543" x="7905750" y="2254250"/>
          <p14:tracePt t="161559" x="7943850" y="2286000"/>
          <p14:tracePt t="161576" x="7975600" y="2298700"/>
          <p14:tracePt t="161593" x="8051800" y="2330450"/>
          <p14:tracePt t="161611" x="8077200" y="2343150"/>
          <p14:tracePt t="161625" x="8083550" y="2343150"/>
          <p14:tracePt t="161781" x="8089900" y="2343150"/>
          <p14:tracePt t="161871" x="8096250" y="2343150"/>
          <p14:tracePt t="161928" x="8102600" y="2343150"/>
          <p14:tracePt t="162213" x="8102600" y="2349500"/>
          <p14:tracePt t="162230" x="8096250" y="2349500"/>
          <p14:tracePt t="162249" x="8096250" y="2355850"/>
          <p14:tracePt t="162270" x="8096250" y="2362200"/>
          <p14:tracePt t="162278" x="8089900" y="2362200"/>
          <p14:tracePt t="162310" x="8083550" y="2368550"/>
          <p14:tracePt t="162326" x="8083550" y="2374900"/>
          <p14:tracePt t="162359" x="8077200" y="2381250"/>
          <p14:tracePt t="162412" x="8077200" y="2387600"/>
          <p14:tracePt t="162455" x="8077200" y="2393950"/>
          <p14:tracePt t="162530" x="8083550" y="2393950"/>
          <p14:tracePt t="162544" x="8089900" y="2393950"/>
          <p14:tracePt t="162551" x="8096250" y="2393950"/>
          <p14:tracePt t="162560" x="8108950" y="2387600"/>
          <p14:tracePt t="162576" x="8121650" y="2374900"/>
          <p14:tracePt t="162594" x="8134350" y="2368550"/>
          <p14:tracePt t="162610" x="8140700" y="2362200"/>
          <p14:tracePt t="162626" x="8147050" y="2362200"/>
          <p14:tracePt t="162643" x="8153400" y="2362200"/>
          <p14:tracePt t="162660" x="8166100" y="2362200"/>
          <p14:tracePt t="162676" x="8185150" y="2355850"/>
          <p14:tracePt t="162693" x="8204200" y="2355850"/>
          <p14:tracePt t="162711" x="8223250" y="2349500"/>
          <p14:tracePt t="162727" x="8235950" y="2336800"/>
          <p14:tracePt t="162744" x="8242300" y="2324100"/>
          <p14:tracePt t="162760" x="8242300" y="2317750"/>
          <p14:tracePt t="162823" x="8242300" y="2311400"/>
          <p14:tracePt t="162829" x="8248650" y="2311400"/>
          <p14:tracePt t="162844" x="8255000" y="2298700"/>
          <p14:tracePt t="162861" x="8261350" y="2298700"/>
          <p14:tracePt t="163014" x="8261350" y="2292350"/>
          <p14:tracePt t="163022" x="8267700" y="2292350"/>
          <p14:tracePt t="163047" x="8274050" y="2286000"/>
          <p14:tracePt t="163078" x="8280400" y="2279650"/>
          <p14:tracePt t="163094" x="8299450" y="2279650"/>
          <p14:tracePt t="163113" x="8382000" y="2279650"/>
          <p14:tracePt t="163127" x="8509000" y="2292350"/>
          <p14:tracePt t="163143" x="8610600" y="2298700"/>
          <p14:tracePt t="163160" x="8686800" y="2311400"/>
          <p14:tracePt t="163177" x="8724900" y="2317750"/>
          <p14:tracePt t="163194" x="8731250" y="2317750"/>
          <p14:tracePt t="163256" x="8737600" y="2317750"/>
          <p14:tracePt t="163266" x="8743950" y="2317750"/>
          <p14:tracePt t="163277" x="8750300" y="2311400"/>
          <p14:tracePt t="163293" x="8801100" y="2298700"/>
          <p14:tracePt t="163309" x="8845550" y="2286000"/>
          <p14:tracePt t="163326" x="8890000" y="2279650"/>
          <p14:tracePt t="163344" x="8991600" y="2273300"/>
          <p14:tracePt t="163362" x="9118600" y="2286000"/>
          <p14:tracePt t="163377" x="9239250" y="2292350"/>
          <p14:tracePt t="163394" x="9378950" y="2298700"/>
          <p14:tracePt t="163411" x="9455150" y="2298700"/>
          <p14:tracePt t="163427" x="9525000" y="2286000"/>
          <p14:tracePt t="163444" x="9556750" y="2273300"/>
          <p14:tracePt t="163461" x="9582150" y="2260600"/>
          <p14:tracePt t="163477" x="9607550" y="2247900"/>
          <p14:tracePt t="163494" x="9626600" y="2247900"/>
          <p14:tracePt t="163512" x="9632950" y="2247900"/>
          <p14:tracePt t="163527" x="9639300" y="2247900"/>
          <p14:tracePt t="163655" x="9639300" y="2260600"/>
          <p14:tracePt t="163660" x="9639300" y="2266950"/>
          <p14:tracePt t="163677" x="9639300" y="2279650"/>
          <p14:tracePt t="163694" x="9632950" y="2292350"/>
          <p14:tracePt t="163711" x="9632950" y="2298700"/>
          <p14:tracePt t="163752" x="9632950" y="2305050"/>
          <p14:tracePt t="163761" x="9626600" y="2305050"/>
          <p14:tracePt t="163777" x="9620250" y="2311400"/>
          <p14:tracePt t="163794" x="9613900" y="2317750"/>
          <p14:tracePt t="163811" x="9607550" y="2324100"/>
          <p14:tracePt t="163923" x="9601200" y="2324100"/>
          <p14:tracePt t="163930" x="9594850" y="2324100"/>
          <p14:tracePt t="163946" x="9575800" y="2336800"/>
          <p14:tracePt t="163961" x="9563100" y="2349500"/>
          <p14:tracePt t="163978" x="9550400" y="2355850"/>
          <p14:tracePt t="163996" x="9544050" y="2362200"/>
          <p14:tracePt t="164039" x="9537700" y="2362200"/>
          <p14:tracePt t="164055" x="9525000" y="2362200"/>
          <p14:tracePt t="164078" x="9505950" y="2362200"/>
          <p14:tracePt t="164096" x="9493250" y="2355850"/>
          <p14:tracePt t="164111" x="9486900" y="2343150"/>
          <p14:tracePt t="164128" x="9486900" y="2311400"/>
          <p14:tracePt t="164146" x="9486900" y="2286000"/>
          <p14:tracePt t="164161" x="9480550" y="2266950"/>
          <p14:tracePt t="164178" x="9467850" y="2254250"/>
          <p14:tracePt t="164196" x="9461500" y="2247900"/>
          <p14:tracePt t="164248" x="9455150" y="2247900"/>
          <p14:tracePt t="164263" x="9448800" y="2247900"/>
          <p14:tracePt t="164278" x="9442450" y="2241550"/>
          <p14:tracePt t="164329" x="9429750" y="2241550"/>
          <p14:tracePt t="164344" x="9398000" y="2241550"/>
          <p14:tracePt t="164361" x="9328150" y="2241550"/>
          <p14:tracePt t="164378" x="9258300" y="2241550"/>
          <p14:tracePt t="164395" x="9226550" y="2247900"/>
          <p14:tracePt t="164411" x="9220200" y="2260600"/>
          <p14:tracePt t="164428" x="9226550" y="2279650"/>
          <p14:tracePt t="164445" x="9271000" y="2286000"/>
          <p14:tracePt t="164461" x="9347200" y="2286000"/>
          <p14:tracePt t="164478" x="9455150" y="2286000"/>
          <p14:tracePt t="164495" x="9632950" y="2298700"/>
          <p14:tracePt t="164511" x="9861550" y="2324100"/>
          <p14:tracePt t="164529" x="9982200" y="2355850"/>
          <p14:tracePt t="164544" x="10109200" y="2393950"/>
          <p14:tracePt t="164561" x="10172700" y="2406650"/>
          <p14:tracePt t="164579" x="10191750" y="2406650"/>
          <p14:tracePt t="164596" x="10210800" y="2406650"/>
          <p14:tracePt t="164614" x="10217150" y="2400300"/>
          <p14:tracePt t="164628" x="10223500" y="2393950"/>
          <p14:tracePt t="164645" x="10223500" y="2381250"/>
          <p14:tracePt t="164661" x="10223500" y="2374900"/>
          <p14:tracePt t="164678" x="10210800" y="2355850"/>
          <p14:tracePt t="164695" x="10198100" y="2336800"/>
          <p14:tracePt t="164712" x="10179050" y="2298700"/>
          <p14:tracePt t="164728" x="10153650" y="2266950"/>
          <p14:tracePt t="164745" x="10128250" y="2241550"/>
          <p14:tracePt t="164761" x="10109200" y="2197100"/>
          <p14:tracePt t="164779" x="10102850" y="2171700"/>
          <p14:tracePt t="164798" x="10096500" y="2146300"/>
          <p14:tracePt t="164811" x="10077450" y="2120900"/>
          <p14:tracePt t="164828" x="10052050" y="2101850"/>
          <p14:tracePt t="164845" x="10020300" y="2082800"/>
          <p14:tracePt t="164862" x="9975850" y="2070100"/>
          <p14:tracePt t="164878" x="9950450" y="2063750"/>
          <p14:tracePt t="164895" x="9899650" y="2044700"/>
          <p14:tracePt t="164910" x="9861550" y="2032000"/>
          <p14:tracePt t="164929" x="9836150" y="2025650"/>
          <p14:tracePt t="164945" x="9804400" y="2019300"/>
          <p14:tracePt t="164962" x="9779000" y="2019300"/>
          <p14:tracePt t="164979" x="9728200" y="2057400"/>
          <p14:tracePt t="164995" x="9664700" y="2120900"/>
          <p14:tracePt t="165012" x="9613900" y="2165350"/>
          <p14:tracePt t="165014" x="9588500" y="2184400"/>
          <p14:tracePt t="165028" x="9550400" y="2216150"/>
          <p14:tracePt t="165045" x="9499600" y="2254250"/>
          <p14:tracePt t="165062" x="9480550" y="2266950"/>
          <p14:tracePt t="165079" x="9467850" y="2273300"/>
          <p14:tracePt t="165095" x="9461500" y="2279650"/>
          <p14:tracePt t="165114" x="9467850" y="2298700"/>
          <p14:tracePt t="165128" x="9525000" y="2343150"/>
          <p14:tracePt t="165145" x="9582150" y="2381250"/>
          <p14:tracePt t="165162" x="9620250" y="2400300"/>
          <p14:tracePt t="165178" x="9639300" y="2419350"/>
          <p14:tracePt t="165252" x="9645650" y="2413000"/>
          <p14:tracePt t="165263" x="9645650" y="2406650"/>
          <p14:tracePt t="165278" x="9652000" y="2406650"/>
          <p14:tracePt t="165320" x="9658350" y="2400300"/>
          <p14:tracePt t="165329" x="9658350" y="2393950"/>
          <p14:tracePt t="165345" x="9664700" y="2387600"/>
          <p14:tracePt t="165362" x="9671050" y="2374900"/>
          <p14:tracePt t="165379" x="9683750" y="2362200"/>
          <p14:tracePt t="165396" x="9690100" y="2343150"/>
          <p14:tracePt t="165412" x="9690100" y="2317750"/>
          <p14:tracePt t="165429" x="9690100" y="2298700"/>
          <p14:tracePt t="165446" x="9690100" y="2273300"/>
          <p14:tracePt t="165463" x="9690100" y="2247900"/>
          <p14:tracePt t="165479" x="9690100" y="2228850"/>
          <p14:tracePt t="165496" x="9690100" y="2209800"/>
          <p14:tracePt t="165513" x="9715500" y="2165350"/>
          <p14:tracePt t="165529" x="9721850" y="2152650"/>
          <p14:tracePt t="165545" x="9728200" y="2146300"/>
          <p14:tracePt t="165607" x="9721850" y="2139950"/>
          <p14:tracePt t="165614" x="9709150" y="2133600"/>
          <p14:tracePt t="165629" x="9696450" y="2133600"/>
          <p14:tracePt t="165646" x="9696450" y="2127250"/>
          <p14:tracePt t="165679" x="9690100" y="2133600"/>
          <p14:tracePt t="165712" x="9690100" y="2139950"/>
          <p14:tracePt t="165768" x="9690100" y="2159000"/>
          <p14:tracePt t="165783" x="9690100" y="2197100"/>
          <p14:tracePt t="165796" x="9690100" y="2216150"/>
          <p14:tracePt t="165813" x="9683750" y="2260600"/>
          <p14:tracePt t="165830" x="9677400" y="2286000"/>
          <p14:tracePt t="165832" x="9677400" y="2298700"/>
          <p14:tracePt t="165849" x="9677400" y="2305050"/>
          <p14:tracePt t="165880" x="9683750" y="2305050"/>
          <p14:tracePt t="165896" x="9690100" y="2305050"/>
          <p14:tracePt t="165914" x="9702800" y="2298700"/>
          <p14:tracePt t="165929" x="9721850" y="2298700"/>
          <p14:tracePt t="166001" x="9721850" y="2292350"/>
          <p14:tracePt t="166012" x="9728200" y="2292350"/>
          <p14:tracePt t="166029" x="9734550" y="2286000"/>
          <p14:tracePt t="166048" x="9734550" y="2273300"/>
          <p14:tracePt t="166063" x="9740900" y="2273300"/>
          <p14:tracePt t="166079" x="9779000" y="2292350"/>
          <p14:tracePt t="166097" x="9829800" y="2343150"/>
          <p14:tracePt t="166115" x="9861550" y="2387600"/>
          <p14:tracePt t="166130" x="9874250" y="2425700"/>
          <p14:tracePt t="166146" x="9874250" y="2444750"/>
          <p14:tracePt t="166163" x="9874250" y="2457450"/>
          <p14:tracePt t="166211" x="9874250" y="2451100"/>
          <p14:tracePt t="166291" x="9874250" y="2444750"/>
          <p14:tracePt t="166314" x="9912350" y="2419350"/>
          <p14:tracePt t="166330" x="9937750" y="2393950"/>
          <p14:tracePt t="166346" x="9982200" y="2343150"/>
          <p14:tracePt t="166365" x="9988550" y="2311400"/>
          <p14:tracePt t="166378" x="9994900" y="2292350"/>
          <p14:tracePt t="166396" x="10001250" y="2260600"/>
          <p14:tracePt t="166413" x="10001250" y="2247900"/>
          <p14:tracePt t="166430" x="10001250" y="2228850"/>
          <p14:tracePt t="166449" x="9988550" y="2209800"/>
          <p14:tracePt t="166463" x="9956800" y="2171700"/>
          <p14:tracePt t="166480" x="9925050" y="2152650"/>
          <p14:tracePt t="166496" x="9893300" y="2133600"/>
          <p14:tracePt t="166499" x="9874250" y="2127250"/>
          <p14:tracePt t="166515" x="9848850" y="2114550"/>
          <p14:tracePt t="166533" x="9829800" y="2114550"/>
          <p14:tracePt t="166546" x="9823450" y="2108200"/>
          <p14:tracePt t="166563" x="9810750" y="2108200"/>
          <p14:tracePt t="166613" x="9779000" y="2108200"/>
          <p14:tracePt t="166630" x="9709150" y="2108200"/>
          <p14:tracePt t="166647" x="9671050" y="2108200"/>
          <p14:tracePt t="166680" x="9683750" y="2127250"/>
          <p14:tracePt t="166696" x="9702800" y="2139950"/>
          <p14:tracePt t="166713" x="9702800" y="2146300"/>
          <p14:tracePt t="170706" x="9709150" y="2146300"/>
          <p14:tracePt t="170716" x="9721850" y="2146300"/>
          <p14:tracePt t="170733" x="9810750" y="2159000"/>
          <p14:tracePt t="170750" x="9956800" y="2171700"/>
          <p14:tracePt t="170766" x="10102850" y="2178050"/>
          <p14:tracePt t="170784" x="10223500" y="2190750"/>
          <p14:tracePt t="170800" x="10344150" y="2216150"/>
          <p14:tracePt t="170817" x="10439400" y="2241550"/>
          <p14:tracePt t="170822" x="10483850" y="2254250"/>
          <p14:tracePt t="170833" x="10585450" y="2279650"/>
          <p14:tracePt t="170850" x="10655300" y="2286000"/>
          <p14:tracePt t="170866" x="10680700" y="2292350"/>
          <p14:tracePt t="170883" x="10712450" y="2292350"/>
          <p14:tracePt t="170900" x="10750550" y="2279650"/>
          <p14:tracePt t="170917" x="10807700" y="2254250"/>
          <p14:tracePt t="170933" x="10845800" y="2241550"/>
          <p14:tracePt t="170950" x="10858500" y="2235200"/>
          <p14:tracePt t="171068" x="10864850" y="2235200"/>
          <p14:tracePt t="171077" x="10871200" y="2235200"/>
          <p14:tracePt t="171086" x="10890250" y="2228850"/>
          <p14:tracePt t="171099" x="10934700" y="2222500"/>
          <p14:tracePt t="171117" x="11029950" y="2209800"/>
          <p14:tracePt t="171133" x="11087100" y="2203450"/>
          <p14:tracePt t="171150" x="11125200" y="2203450"/>
          <p14:tracePt t="171167" x="11144250" y="2203450"/>
          <p14:tracePt t="171186" x="11150600" y="2203450"/>
          <p14:tracePt t="171200" x="11156950" y="2209800"/>
          <p14:tracePt t="171359" x="11150600" y="2209800"/>
          <p14:tracePt t="171367" x="11144250" y="2216150"/>
          <p14:tracePt t="171383" x="11131550" y="2216150"/>
          <p14:tracePt t="171401" x="11125200" y="2216150"/>
          <p14:tracePt t="171511" x="11112500" y="2222500"/>
          <p14:tracePt t="171534" x="11087100" y="2235200"/>
          <p14:tracePt t="171552" x="11080750" y="2241550"/>
          <p14:tracePt t="171633" x="11074400" y="2241550"/>
          <p14:tracePt t="171641" x="11068050" y="2241550"/>
          <p14:tracePt t="171659" x="11029950" y="2222500"/>
          <p14:tracePt t="171667" x="11004550" y="2216150"/>
          <p14:tracePt t="171684" x="10960100" y="2197100"/>
          <p14:tracePt t="171701" x="10915650" y="2178050"/>
          <p14:tracePt t="171718" x="10883900" y="2165350"/>
          <p14:tracePt t="171736" x="10807700" y="2152650"/>
          <p14:tracePt t="171751" x="10744200" y="2146300"/>
          <p14:tracePt t="171752" x="10699750" y="2139950"/>
          <p14:tracePt t="171768" x="10623550" y="2133600"/>
          <p14:tracePt t="171771" x="10566400" y="2127250"/>
          <p14:tracePt t="171790" x="10439400" y="2120900"/>
          <p14:tracePt t="171803" x="10312400" y="2101850"/>
          <p14:tracePt t="171818" x="10191750" y="2095500"/>
          <p14:tracePt t="171834" x="10077450" y="2089150"/>
          <p14:tracePt t="171851" x="9982200" y="2089150"/>
          <p14:tracePt t="171867" x="9918700" y="2089150"/>
          <p14:tracePt t="171884" x="9880600" y="2089150"/>
          <p14:tracePt t="171934" x="9874250" y="2095500"/>
          <p14:tracePt t="171951" x="9848850" y="2127250"/>
          <p14:tracePt t="171967" x="9798050" y="2165350"/>
          <p14:tracePt t="171984" x="9709150" y="2222500"/>
          <p14:tracePt t="172001" x="9639300" y="2286000"/>
          <p14:tracePt t="172017" x="9620250" y="2381250"/>
          <p14:tracePt t="172034" x="9626600" y="2393950"/>
          <p14:tracePt t="172051" x="9728200" y="2470150"/>
          <p14:tracePt t="172068" x="9861550" y="2495550"/>
          <p14:tracePt t="172084" x="9950450" y="2508250"/>
          <p14:tracePt t="172086" x="10058400" y="2514600"/>
          <p14:tracePt t="172101" x="10293350" y="2527300"/>
          <p14:tracePt t="172119" x="10534650" y="2533650"/>
          <p14:tracePt t="172134" x="10839450" y="2533650"/>
          <p14:tracePt t="172151" x="11087100" y="2520950"/>
          <p14:tracePt t="172168" x="11245850" y="2495550"/>
          <p14:tracePt t="172186" x="11315700" y="2470150"/>
          <p14:tracePt t="172201" x="11328400" y="2457450"/>
          <p14:tracePt t="172218" x="11328400" y="2444750"/>
          <p14:tracePt t="172220" x="11328400" y="2438400"/>
          <p14:tracePt t="172252" x="11341100" y="2413000"/>
          <p14:tracePt t="172267" x="11347450" y="2406650"/>
          <p14:tracePt t="172284" x="11379200" y="2374900"/>
          <p14:tracePt t="172301" x="11391900" y="2362200"/>
          <p14:tracePt t="172318" x="11398250" y="2349500"/>
          <p14:tracePt t="172334" x="11398250" y="2343150"/>
          <p14:tracePt t="172390" x="11404600" y="2336800"/>
          <p14:tracePt t="172401" x="11410950" y="2330450"/>
          <p14:tracePt t="172418" x="11417300" y="2317750"/>
          <p14:tracePt t="172435" x="11417300" y="2305050"/>
          <p14:tracePt t="172450" x="11417300" y="2292350"/>
          <p14:tracePt t="172468" x="11423650" y="2286000"/>
          <p14:tracePt t="172484" x="11423650" y="2279650"/>
          <p14:tracePt t="172520" x="11430000" y="2273300"/>
          <p14:tracePt t="172535" x="11430000" y="2266950"/>
          <p14:tracePt t="172551" x="11436350" y="2260600"/>
          <p14:tracePt t="172568" x="11436350" y="2254250"/>
          <p14:tracePt t="172585" x="11430000" y="2241550"/>
          <p14:tracePt t="172602" x="11404600" y="2216150"/>
          <p14:tracePt t="172619" x="11385550" y="2197100"/>
          <p14:tracePt t="172635" x="11353800" y="2171700"/>
          <p14:tracePt t="172652" x="11328400" y="2152650"/>
          <p14:tracePt t="172668" x="11271250" y="2127250"/>
          <p14:tracePt t="172685" x="11226800" y="2120900"/>
          <p14:tracePt t="172701" x="11182350" y="2114550"/>
          <p14:tracePt t="172718" x="11131550" y="2114550"/>
          <p14:tracePt t="172735" x="11099800" y="2114550"/>
          <p14:tracePt t="172752" x="11049000" y="2108200"/>
          <p14:tracePt t="172768" x="11010900" y="2101850"/>
          <p14:tracePt t="172785" x="10966450" y="2101850"/>
          <p14:tracePt t="172807" x="10839450" y="2101850"/>
          <p14:tracePt t="172818" x="10801350" y="2101850"/>
          <p14:tracePt t="172835" x="10725150" y="2108200"/>
          <p14:tracePt t="172851" x="10629900" y="2127250"/>
          <p14:tracePt t="172868" x="10617200" y="2139950"/>
          <p14:tracePt t="172885" x="10604500" y="2152650"/>
          <p14:tracePt t="172902" x="10598150" y="2159000"/>
          <p14:tracePt t="172919" x="10591800" y="2165350"/>
          <p14:tracePt t="172935" x="10591800" y="2184400"/>
          <p14:tracePt t="172951" x="10591800" y="2197100"/>
          <p14:tracePt t="172968" x="10591800" y="2209800"/>
          <p14:tracePt t="172985" x="10617200" y="2235200"/>
          <p14:tracePt t="173002" x="10668000" y="2260600"/>
          <p14:tracePt t="173018" x="10788650" y="2305050"/>
          <p14:tracePt t="173036" x="10947400" y="2330450"/>
          <p14:tracePt t="173052" x="11068050" y="2343150"/>
          <p14:tracePt t="173069" x="11150600" y="2343150"/>
          <p14:tracePt t="173085" x="11214100" y="2336800"/>
          <p14:tracePt t="173102" x="11245850" y="2324100"/>
          <p14:tracePt t="173119" x="11258550" y="2317750"/>
          <p14:tracePt t="173135" x="11283950" y="2305050"/>
          <p14:tracePt t="173152" x="11290300" y="2298700"/>
          <p14:tracePt t="173169" x="11303000" y="2298700"/>
          <p14:tracePt t="173221" x="11303000" y="2292350"/>
          <p14:tracePt t="173238" x="11309350" y="2286000"/>
          <p14:tracePt t="173255" x="11309350" y="2273300"/>
          <p14:tracePt t="173268" x="11309350" y="2260600"/>
          <p14:tracePt t="173285" x="11309350" y="2254250"/>
          <p14:tracePt t="173303" x="11309350" y="2247900"/>
          <p14:tracePt t="173321" x="11309350" y="2241550"/>
          <p14:tracePt t="173335" x="11296650" y="2241550"/>
          <p14:tracePt t="173352" x="11283950" y="2241550"/>
          <p14:tracePt t="173369" x="11258550" y="2254250"/>
          <p14:tracePt t="173386" x="11233150" y="2260600"/>
          <p14:tracePt t="173402" x="11207750" y="2273300"/>
          <p14:tracePt t="173404" x="11201400" y="2273300"/>
          <p14:tracePt t="173418" x="11195050" y="2279650"/>
          <p14:tracePt t="173435" x="11188700" y="2286000"/>
          <p14:tracePt t="173452" x="11188700" y="2292350"/>
          <p14:tracePt t="173469" x="11182350" y="2298700"/>
          <p14:tracePt t="173588" x="11195050" y="2292350"/>
          <p14:tracePt t="173603" x="11214100" y="2273300"/>
          <p14:tracePt t="173619" x="11245850" y="2247900"/>
          <p14:tracePt t="173636" x="11277600" y="2228850"/>
          <p14:tracePt t="173652" x="11296650" y="2216150"/>
          <p14:tracePt t="173669" x="11303000" y="2209800"/>
          <p14:tracePt t="173854" x="11296650" y="2209800"/>
          <p14:tracePt t="173862" x="11296650" y="2216150"/>
          <p14:tracePt t="173871" x="11290300" y="2216150"/>
          <p14:tracePt t="173886" x="11283950" y="2216150"/>
          <p14:tracePt t="173903" x="11277600" y="2216150"/>
          <p14:tracePt t="173920" x="11264900" y="2222500"/>
          <p14:tracePt t="173936" x="11252200" y="2228850"/>
          <p14:tracePt t="173952" x="11245850" y="2228850"/>
          <p14:tracePt t="173969" x="11245850" y="2235200"/>
          <p14:tracePt t="174123" x="11239500" y="2235200"/>
          <p14:tracePt t="174138" x="11233150" y="2235200"/>
          <p14:tracePt t="174153" x="11233150" y="2241550"/>
          <p14:tracePt t="174389" x="11201400" y="2241550"/>
          <p14:tracePt t="174404" x="11182350" y="2241550"/>
          <p14:tracePt t="174420" x="11163300" y="2254250"/>
          <p14:tracePt t="174437" x="11144250" y="2260600"/>
          <p14:tracePt t="174458" x="11131550" y="2273300"/>
          <p14:tracePt t="174523" x="11125200" y="2273300"/>
          <p14:tracePt t="174536" x="11112500" y="2273300"/>
          <p14:tracePt t="174553" x="11061700" y="2279650"/>
          <p14:tracePt t="174570" x="11004550" y="2286000"/>
          <p14:tracePt t="174587" x="10947400" y="2292350"/>
          <p14:tracePt t="174603" x="10883900" y="2305050"/>
          <p14:tracePt t="174620" x="10820400" y="2317750"/>
          <p14:tracePt t="174636" x="10744200" y="2343150"/>
          <p14:tracePt t="174653" x="10668000" y="2355850"/>
          <p14:tracePt t="174670" x="10553700" y="2381250"/>
          <p14:tracePt t="174686" x="10433050" y="2406650"/>
          <p14:tracePt t="174703" x="10325100" y="2419350"/>
          <p14:tracePt t="174720" x="10242550" y="2425700"/>
          <p14:tracePt t="174737" x="10121900" y="2425700"/>
          <p14:tracePt t="174753" x="9874250" y="2438400"/>
          <p14:tracePt t="174770" x="9677400" y="2457450"/>
          <p14:tracePt t="174787" x="9480550" y="2489200"/>
          <p14:tracePt t="174803" x="9283700" y="2514600"/>
          <p14:tracePt t="174822" x="9086850" y="2533650"/>
          <p14:tracePt t="174837" x="8896350" y="2527300"/>
          <p14:tracePt t="174855" x="8763000" y="2527300"/>
          <p14:tracePt t="174870" x="8718550" y="2520950"/>
          <p14:tracePt t="174887" x="8699500" y="2520950"/>
          <p14:tracePt t="174904" x="8686800" y="2520950"/>
          <p14:tracePt t="174937" x="8686800" y="2527300"/>
          <p14:tracePt t="174953" x="8686800" y="2533650"/>
          <p14:tracePt t="174971" x="8693150" y="2533650"/>
          <p14:tracePt t="174989" x="8705850" y="2533650"/>
          <p14:tracePt t="175004" x="8718550" y="2533650"/>
          <p14:tracePt t="175021" x="8737600" y="2533650"/>
          <p14:tracePt t="175036" x="8769350" y="2540000"/>
          <p14:tracePt t="175054" x="8813800" y="2552700"/>
          <p14:tracePt t="175070" x="8845550" y="2559050"/>
          <p14:tracePt t="175087" x="8870950" y="2559050"/>
          <p14:tracePt t="175106" x="8909050" y="2565400"/>
          <p14:tracePt t="175120" x="8940800" y="2578100"/>
          <p14:tracePt t="175137" x="8972550" y="2584450"/>
          <p14:tracePt t="175154" x="8991600" y="2590800"/>
          <p14:tracePt t="175170" x="9017000" y="2590800"/>
          <p14:tracePt t="175187" x="9029700" y="2590800"/>
          <p14:tracePt t="175204" x="9048750" y="2584450"/>
          <p14:tracePt t="175223" x="9080500" y="2565400"/>
          <p14:tracePt t="175237" x="9099550" y="2552700"/>
          <p14:tracePt t="175260" x="9112250" y="2546350"/>
          <p14:tracePt t="175270" x="9118600" y="2546350"/>
          <p14:tracePt t="175446" x="9124950" y="2552700"/>
          <p14:tracePt t="175456" x="9124950" y="2559050"/>
          <p14:tracePt t="175471" x="9124950" y="2565400"/>
          <p14:tracePt t="175487" x="9124950" y="2571750"/>
          <p14:tracePt t="175504" x="9124950" y="2578100"/>
          <p14:tracePt t="175525" x="9124950" y="2584450"/>
          <p14:tracePt t="175559" x="9131300" y="2590800"/>
          <p14:tracePt t="175591" x="9131300" y="2597150"/>
          <p14:tracePt t="175917" x="9137650" y="2597150"/>
          <p14:tracePt t="175925" x="9144000" y="2590800"/>
          <p14:tracePt t="175939" x="9232900" y="2559050"/>
          <p14:tracePt t="175957" x="9417050" y="2527300"/>
          <p14:tracePt t="175971" x="9677400" y="2520950"/>
          <p14:tracePt t="175988" x="9925050" y="2527300"/>
          <p14:tracePt t="176004" x="10083800" y="2546350"/>
          <p14:tracePt t="176021" x="10109200" y="2552700"/>
          <p14:tracePt t="176057" x="10052050" y="2552700"/>
          <p14:tracePt t="176071" x="10045700" y="2552700"/>
          <p14:tracePt t="176104" x="10058400" y="2552700"/>
          <p14:tracePt t="176121" x="10115550" y="2546350"/>
          <p14:tracePt t="176138" x="10185400" y="2533650"/>
          <p14:tracePt t="176140" x="10217150" y="2520950"/>
          <p14:tracePt t="176155" x="10248900" y="2501900"/>
          <p14:tracePt t="176156" x="10299700" y="2470150"/>
          <p14:tracePt t="176171" x="10344150" y="2457450"/>
          <p14:tracePt t="176173" x="10382250" y="2438400"/>
          <p14:tracePt t="176191" x="10477500" y="2413000"/>
          <p14:tracePt t="176204" x="10534650" y="2400300"/>
          <p14:tracePt t="176206" x="10591800" y="2387600"/>
          <p14:tracePt t="176221" x="10725150" y="2368550"/>
          <p14:tracePt t="176238" x="10858500" y="2349500"/>
          <p14:tracePt t="176256" x="10928350" y="2324100"/>
          <p14:tracePt t="176271" x="10947400" y="2305050"/>
          <p14:tracePt t="176288" x="10966450" y="2286000"/>
          <p14:tracePt t="176303" x="10979150" y="2266950"/>
          <p14:tracePt t="176321" x="10979150" y="2254250"/>
          <p14:tracePt t="176338" x="10979150" y="2247900"/>
          <p14:tracePt t="176354" x="10979150" y="2241550"/>
          <p14:tracePt t="176372" x="10972800" y="2235200"/>
          <p14:tracePt t="176388" x="10941050" y="2228850"/>
          <p14:tracePt t="176405" x="10896600" y="2216150"/>
          <p14:tracePt t="176422" x="10782300" y="2197100"/>
          <p14:tracePt t="176439" x="10706100" y="2190750"/>
          <p14:tracePt t="176456" x="10579100" y="2165350"/>
          <p14:tracePt t="176471" x="10464800" y="2139950"/>
          <p14:tracePt t="176488" x="10325100" y="2120900"/>
          <p14:tracePt t="176507" x="10204450" y="2101850"/>
          <p14:tracePt t="176522" x="10026650" y="2082800"/>
          <p14:tracePt t="176538" x="9893300" y="2070100"/>
          <p14:tracePt t="176555" x="9747250" y="2063750"/>
          <p14:tracePt t="176571" x="9664700" y="2063750"/>
          <p14:tracePt t="176588" x="9569450" y="2076450"/>
          <p14:tracePt t="176605" x="9455150" y="2108200"/>
          <p14:tracePt t="176621" x="9239250" y="2159000"/>
          <p14:tracePt t="176637" x="9061450" y="2197100"/>
          <p14:tracePt t="176655" x="8902700" y="2235200"/>
          <p14:tracePt t="176672" x="8858250" y="2254250"/>
          <p14:tracePt t="176705" x="8864600" y="2254250"/>
          <p14:tracePt t="176722" x="8896350" y="2260600"/>
          <p14:tracePt t="176738" x="8947150" y="2286000"/>
          <p14:tracePt t="176755" x="9010650" y="2305050"/>
          <p14:tracePt t="176771" x="9112250" y="2343150"/>
          <p14:tracePt t="176789" x="9251950" y="2374900"/>
          <p14:tracePt t="176806" x="9461500" y="2406650"/>
          <p14:tracePt t="176822" x="9715500" y="2425700"/>
          <p14:tracePt t="176839" x="9956800" y="2438400"/>
          <p14:tracePt t="176857" x="10172700" y="2451100"/>
          <p14:tracePt t="176872" x="10344150" y="2463800"/>
          <p14:tracePt t="176888" x="10502900" y="2470150"/>
          <p14:tracePt t="176905" x="10598150" y="2470150"/>
          <p14:tracePt t="176922" x="10661650" y="2451100"/>
          <p14:tracePt t="176938" x="10725150" y="2432050"/>
          <p14:tracePt t="176955" x="10782300" y="2413000"/>
          <p14:tracePt t="176972" x="10839450" y="2400300"/>
          <p14:tracePt t="176989" x="10896600" y="2393950"/>
          <p14:tracePt t="177005" x="10928350" y="2393950"/>
          <p14:tracePt t="177022" x="10947400" y="2387600"/>
          <p14:tracePt t="177072" x="10998200" y="2387600"/>
          <p14:tracePt t="177088" x="11099800" y="2387600"/>
          <p14:tracePt t="177105" x="11214100" y="2381250"/>
          <p14:tracePt t="177122" x="11296650" y="2368550"/>
          <p14:tracePt t="177138" x="11341100" y="2355850"/>
          <p14:tracePt t="177155" x="11347450" y="2349500"/>
          <p14:tracePt t="177205" x="11341100" y="2349500"/>
          <p14:tracePt t="177222" x="11328400" y="2349500"/>
          <p14:tracePt t="177241" x="11322050" y="2349500"/>
          <p14:tracePt t="177261" x="11322050" y="2355850"/>
          <p14:tracePt t="177288" x="11315700" y="2362200"/>
          <p14:tracePt t="177306" x="11303000" y="2374900"/>
          <p14:tracePt t="177324" x="11271250" y="2400300"/>
          <p14:tracePt t="177339" x="11258550" y="2413000"/>
          <p14:tracePt t="177355" x="11226800" y="2444750"/>
          <p14:tracePt t="177374" x="11195050" y="2476500"/>
          <p14:tracePt t="177390" x="11176000" y="2495550"/>
          <p14:tracePt t="177405" x="11156950" y="2501900"/>
          <p14:tracePt t="177422" x="11150600" y="2501900"/>
          <p14:tracePt t="177439" x="11144250" y="2501900"/>
          <p14:tracePt t="177472" x="11137900" y="2501900"/>
          <p14:tracePt t="177750" x="11131550" y="2501900"/>
          <p14:tracePt t="177757" x="11125200" y="2501900"/>
          <p14:tracePt t="177773" x="11118850" y="2501900"/>
          <p14:tracePt t="177789" x="11112500" y="2501900"/>
          <p14:tracePt t="177861" x="11106150" y="2501900"/>
          <p14:tracePt t="177928" x="11099800" y="2501900"/>
          <p14:tracePt t="177963" x="11087100" y="2501900"/>
          <p14:tracePt t="177969" x="11080750" y="2508250"/>
          <p14:tracePt t="177988" x="11061700" y="2514600"/>
          <p14:tracePt t="178006" x="11049000" y="2514600"/>
          <p14:tracePt t="178286" x="11042650" y="2514600"/>
          <p14:tracePt t="178308" x="11042650" y="2520950"/>
          <p14:tracePt t="179151" x="11036300" y="2520950"/>
          <p14:tracePt t="179167" x="11036300" y="2527300"/>
          <p14:tracePt t="179176" x="11029950" y="2527300"/>
          <p14:tracePt t="179192" x="11017250" y="2533650"/>
          <p14:tracePt t="179207" x="11004550" y="2540000"/>
          <p14:tracePt t="179224" x="10985500" y="2546350"/>
          <p14:tracePt t="179241" x="10960100" y="2546350"/>
          <p14:tracePt t="179264" x="10934700" y="2546350"/>
          <p14:tracePt t="179274" x="10909300" y="2552700"/>
          <p14:tracePt t="179290" x="10826750" y="2559050"/>
          <p14:tracePt t="179308" x="10661650" y="2571750"/>
          <p14:tracePt t="179324" x="10458450" y="2584450"/>
          <p14:tracePt t="179340" x="10255250" y="2584450"/>
          <p14:tracePt t="179357" x="10064750" y="2584450"/>
          <p14:tracePt t="179374" x="9842500" y="2584450"/>
          <p14:tracePt t="179390" x="9798050" y="2590800"/>
          <p14:tracePt t="179407" x="9702800" y="2597150"/>
          <p14:tracePt t="179409" x="9639300" y="2603500"/>
          <p14:tracePt t="179423" x="9582150" y="2603500"/>
          <p14:tracePt t="179440" x="9290050" y="2603500"/>
          <p14:tracePt t="179457" x="9105900" y="2603500"/>
          <p14:tracePt t="179474" x="8915400" y="2597150"/>
          <p14:tracePt t="179490" x="8731250" y="2590800"/>
          <p14:tracePt t="179507" x="8610600" y="2590800"/>
          <p14:tracePt t="179524" x="8604250" y="2609850"/>
          <p14:tracePt t="179540" x="8636000" y="2622550"/>
          <p14:tracePt t="179557" x="8667750" y="2635250"/>
          <p14:tracePt t="179574" x="8693150" y="2647950"/>
          <p14:tracePt t="179592" x="8699500" y="2673350"/>
          <p14:tracePt t="179607" x="8699500" y="2679700"/>
          <p14:tracePt t="179625" x="8686800" y="2705100"/>
          <p14:tracePt t="179641" x="8674100" y="2724150"/>
          <p14:tracePt t="179658" x="8661400" y="2736850"/>
          <p14:tracePt t="179674" x="8655050" y="2736850"/>
          <p14:tracePt t="179724" x="8655050" y="2743200"/>
          <p14:tracePt t="179741" x="8636000" y="2743200"/>
          <p14:tracePt t="179757" x="8553450" y="2762250"/>
          <p14:tracePt t="179774" x="8502650" y="2768600"/>
          <p14:tracePt t="179791" x="8470900" y="2768600"/>
          <p14:tracePt t="179808" x="8464550" y="2774950"/>
          <p14:tracePt t="180541" x="8464550" y="2781300"/>
          <p14:tracePt t="180549" x="8464550" y="2787650"/>
          <p14:tracePt t="180558" x="8464550" y="2806700"/>
          <p14:tracePt t="180575" x="8483600" y="2844800"/>
          <p14:tracePt t="180592" x="8547100" y="2895600"/>
          <p14:tracePt t="180609" x="8629650" y="2946400"/>
          <p14:tracePt t="180625" x="8737600" y="3003550"/>
          <p14:tracePt t="180644" x="8978900" y="3079750"/>
          <p14:tracePt t="180659" x="9061450" y="3098800"/>
          <p14:tracePt t="180675" x="9315450" y="3149600"/>
          <p14:tracePt t="180691" x="9398000" y="3155950"/>
          <p14:tracePt t="180708" x="9417050" y="3155950"/>
          <p14:tracePt t="180863" x="9423400" y="3155950"/>
          <p14:tracePt t="180871" x="9429750" y="3149600"/>
          <p14:tracePt t="180881" x="9436100" y="3143250"/>
          <p14:tracePt t="180891" x="9442450" y="3143250"/>
          <p14:tracePt t="180910" x="9474200" y="3117850"/>
          <p14:tracePt t="180912" x="9493250" y="3105150"/>
          <p14:tracePt t="180926" x="9525000" y="3086100"/>
          <p14:tracePt t="180942" x="9537700" y="3073400"/>
          <p14:tracePt t="180958" x="9544050" y="3067050"/>
          <p14:tracePt t="180960" x="9550400" y="3067050"/>
          <p14:tracePt t="180977" x="9550400" y="3054350"/>
          <p14:tracePt t="180995" x="9569450" y="3035300"/>
          <p14:tracePt t="181008" x="9588500" y="3003550"/>
          <p14:tracePt t="181025" x="9594850" y="2965450"/>
          <p14:tracePt t="181042" x="9594850" y="2946400"/>
          <p14:tracePt t="181058" x="9594850" y="2921000"/>
          <p14:tracePt t="181075" x="9582150" y="2914650"/>
          <p14:tracePt t="181132" x="9588500" y="2914650"/>
          <p14:tracePt t="181142" x="9601200" y="2921000"/>
          <p14:tracePt t="181158" x="9632950" y="2927350"/>
          <p14:tracePt t="181176" x="9683750" y="2933700"/>
          <p14:tracePt t="181193" x="9785350" y="2952750"/>
          <p14:tracePt t="181208" x="9861550" y="2959100"/>
          <p14:tracePt t="181225" x="9931400" y="2971800"/>
          <p14:tracePt t="181242" x="9937750" y="2971800"/>
          <p14:tracePt t="181261" x="9937750" y="2965450"/>
          <p14:tracePt t="181275" x="9937750" y="2946400"/>
          <p14:tracePt t="181292" x="9937750" y="2927350"/>
          <p14:tracePt t="181308" x="9944100" y="2908300"/>
          <p14:tracePt t="181326" x="9969500" y="2889250"/>
          <p14:tracePt t="181342" x="10007600" y="2863850"/>
          <p14:tracePt t="181359" x="10039350" y="2844800"/>
          <p14:tracePt t="181375" x="10058400" y="2832100"/>
          <p14:tracePt t="181392" x="10071100" y="2819400"/>
          <p14:tracePt t="181445" x="10071100" y="2813050"/>
          <p14:tracePt t="181459" x="10077450" y="2813050"/>
          <p14:tracePt t="181492" x="10083800" y="2813050"/>
          <p14:tracePt t="181509" x="10090150" y="2806700"/>
          <p14:tracePt t="181526" x="10109200" y="2794000"/>
          <p14:tracePt t="181542" x="10115550" y="2794000"/>
          <p14:tracePt t="181544" x="10128250" y="2787650"/>
          <p14:tracePt t="181559" x="10172700" y="2768600"/>
          <p14:tracePt t="181576" x="10229850" y="2749550"/>
          <p14:tracePt t="181592" x="10261600" y="2736850"/>
          <p14:tracePt t="181609" x="10312400" y="2724150"/>
          <p14:tracePt t="181625" x="10331450" y="2717800"/>
          <p14:tracePt t="181642" x="10350500" y="2711450"/>
          <p14:tracePt t="181659" x="10363200" y="2711450"/>
          <p14:tracePt t="181951" x="10369550" y="2711450"/>
          <p14:tracePt t="181959" x="10375900" y="2711450"/>
          <p14:tracePt t="181976" x="10401300" y="2711450"/>
          <p14:tracePt t="181993" x="10426700" y="2711450"/>
          <p14:tracePt t="182009" x="10445750" y="2711450"/>
          <p14:tracePt t="182026" x="10458450" y="2711450"/>
          <p14:tracePt t="182043" x="10464800" y="2711450"/>
          <p14:tracePt t="182105" x="10471150" y="2711450"/>
          <p14:tracePt t="182120" x="10477500" y="2711450"/>
          <p14:tracePt t="182126" x="10483850" y="2711450"/>
          <p14:tracePt t="182144" x="10490200" y="2711450"/>
          <p14:tracePt t="182245" x="10490200" y="2717800"/>
          <p14:tracePt t="182260" x="10483850" y="2730500"/>
          <p14:tracePt t="182277" x="10477500" y="2730500"/>
          <p14:tracePt t="182293" x="10477500" y="2736850"/>
          <p14:tracePt t="182399" x="10477500" y="2743200"/>
          <p14:tracePt t="182414" x="10471150" y="2743200"/>
          <p14:tracePt t="182421" x="10464800" y="2749550"/>
          <p14:tracePt t="182428" x="10458450" y="2749550"/>
          <p14:tracePt t="182443" x="10452100" y="2755900"/>
          <p14:tracePt t="182821" x="10452100" y="2749550"/>
          <p14:tracePt t="183470" x="10458450" y="2743200"/>
          <p14:tracePt t="183477" x="10458450" y="2736850"/>
          <p14:tracePt t="183495" x="10471150" y="2730500"/>
          <p14:tracePt t="183511" x="10477500" y="2730500"/>
          <p14:tracePt t="183559" x="10483850" y="2730500"/>
          <p14:tracePt t="183568" x="10483850" y="2736850"/>
          <p14:tracePt t="183578" x="10483850" y="2743200"/>
          <p14:tracePt t="183594" x="10483850" y="2749550"/>
          <p14:tracePt t="183611" x="10483850" y="2755900"/>
          <p14:tracePt t="183732" x="10483850" y="2762250"/>
          <p14:tracePt t="183785" x="10477500" y="2762250"/>
          <p14:tracePt t="183794" x="10477500" y="2768600"/>
          <p14:tracePt t="183827" x="10471150" y="2768600"/>
          <p14:tracePt t="183862" x="10471150" y="2774950"/>
          <p14:tracePt t="183956" x="10464800" y="2774950"/>
          <p14:tracePt t="184015" x="10458450" y="2774950"/>
          <p14:tracePt t="184039" x="10458450" y="2768600"/>
          <p14:tracePt t="184055" x="10458450" y="2762250"/>
          <p14:tracePt t="184078" x="10458450" y="2755900"/>
          <p14:tracePt t="184219" x="10458450" y="2762250"/>
          <p14:tracePt t="184247" x="10445750" y="2768600"/>
          <p14:tracePt t="184261" x="10445750" y="2774950"/>
          <p14:tracePt t="184341" x="10445750" y="2768600"/>
          <p14:tracePt t="184347" x="10445750" y="2762250"/>
          <p14:tracePt t="184362" x="10445750" y="2755900"/>
          <p14:tracePt t="184379" x="10464800" y="2736850"/>
          <p14:tracePt t="184521" x="10458450" y="2730500"/>
          <p14:tracePt t="184530" x="10445750" y="2730500"/>
          <p14:tracePt t="184548" x="10433050" y="2730500"/>
          <p14:tracePt t="184561" x="10407650" y="2730500"/>
          <p14:tracePt t="184578" x="10382250" y="2724150"/>
          <p14:tracePt t="184595" x="10356850" y="2724150"/>
          <p14:tracePt t="184612" x="10344150" y="2724150"/>
          <p14:tracePt t="184628" x="10306050" y="2724150"/>
          <p14:tracePt t="184645" x="10261600" y="2724150"/>
          <p14:tracePt t="184662" x="10236200" y="2730500"/>
          <p14:tracePt t="184678" x="10204450" y="2736850"/>
          <p14:tracePt t="184680" x="10185400" y="2743200"/>
          <p14:tracePt t="184695" x="10172700" y="2743200"/>
          <p14:tracePt t="184712" x="10153650" y="2749550"/>
          <p14:tracePt t="184728" x="10134600" y="2755900"/>
          <p14:tracePt t="184770" x="10134600" y="2762250"/>
          <p14:tracePt t="184811" x="10140950" y="2768600"/>
          <p14:tracePt t="184828" x="10147300" y="2768600"/>
          <p14:tracePt t="184846" x="10185400" y="2768600"/>
          <p14:tracePt t="184862" x="10287000" y="2768600"/>
          <p14:tracePt t="184878" x="10414000" y="2768600"/>
          <p14:tracePt t="184895" x="10534650" y="2768600"/>
          <p14:tracePt t="184912" x="10680700" y="2768600"/>
          <p14:tracePt t="184929" x="10833100" y="2762250"/>
          <p14:tracePt t="184945" x="10991850" y="2762250"/>
          <p14:tracePt t="184962" x="11118850" y="2762250"/>
          <p14:tracePt t="184978" x="11195050" y="2755900"/>
          <p14:tracePt t="184996" x="11233150" y="2749550"/>
          <p14:tracePt t="185012" x="11239500" y="2743200"/>
          <p14:tracePt t="185028" x="11252200" y="2743200"/>
          <p14:tracePt t="185030" x="11277600" y="2736850"/>
          <p14:tracePt t="185048" x="11404600" y="2730500"/>
          <p14:tracePt t="185062" x="11557000" y="2736850"/>
          <p14:tracePt t="185078" x="11703050" y="2736850"/>
          <p14:tracePt t="185095" x="11785600" y="2736850"/>
          <p14:tracePt t="185112" x="11817350" y="2736850"/>
          <p14:tracePt t="185128" x="11823700" y="2736850"/>
          <p14:tracePt t="185145" x="11823700" y="2730500"/>
          <p14:tracePt t="185179" x="11823700" y="2724150"/>
          <p14:tracePt t="185196" x="11830050" y="2717800"/>
          <p14:tracePt t="185212" x="11836400" y="2711450"/>
          <p14:tracePt t="185317" x="11798300" y="2711450"/>
          <p14:tracePt t="185329" x="11722100" y="2711450"/>
          <p14:tracePt t="185346" x="11633200" y="2711450"/>
          <p14:tracePt t="185364" x="11537950" y="2717800"/>
          <p14:tracePt t="185379" x="11442700" y="2724150"/>
          <p14:tracePt t="185396" x="11341100" y="2736850"/>
          <p14:tracePt t="185413" x="11226800" y="2755900"/>
          <p14:tracePt t="185430" x="11074400" y="2781300"/>
          <p14:tracePt t="185446" x="10864850" y="2813050"/>
          <p14:tracePt t="185463" x="10623550" y="2851150"/>
          <p14:tracePt t="185479" x="10344150" y="2876550"/>
          <p14:tracePt t="185495" x="10007600" y="2870200"/>
          <p14:tracePt t="185512" x="9632950" y="2857500"/>
          <p14:tracePt t="185529" x="9296400" y="2838450"/>
          <p14:tracePt t="185545" x="8883650" y="2794000"/>
          <p14:tracePt t="185562" x="8712200" y="2781300"/>
          <p14:tracePt t="185580" x="8648700" y="2774950"/>
          <p14:tracePt t="185597" x="8528050" y="2781300"/>
          <p14:tracePt t="185613" x="8401050" y="2806700"/>
          <p14:tracePt t="185628" x="8274050" y="2832100"/>
          <p14:tracePt t="185648" x="8166100" y="2851150"/>
          <p14:tracePt t="185663" x="8121650" y="2863850"/>
          <p14:tracePt t="185724" x="8134350" y="2870200"/>
          <p14:tracePt t="185733" x="8153400" y="2870200"/>
          <p14:tracePt t="185745" x="8185150" y="2870200"/>
          <p14:tracePt t="185763" x="8255000" y="2876550"/>
          <p14:tracePt t="185779" x="8312150" y="2882900"/>
          <p14:tracePt t="185798" x="8382000" y="2889250"/>
          <p14:tracePt t="185812" x="8388350" y="2889250"/>
          <p14:tracePt t="185829" x="8451850" y="2895600"/>
          <p14:tracePt t="185846" x="8489950" y="2895600"/>
          <p14:tracePt t="185862" x="8509000" y="2895600"/>
          <p14:tracePt t="185879" x="8566150" y="2889250"/>
          <p14:tracePt t="185896" x="8591550" y="2882900"/>
          <p14:tracePt t="185913" x="8623300" y="2876550"/>
          <p14:tracePt t="185929" x="8655050" y="2870200"/>
          <p14:tracePt t="185946" x="8667750" y="2863850"/>
          <p14:tracePt t="186532" x="8667750" y="2870200"/>
          <p14:tracePt t="186551" x="8667750" y="2876550"/>
          <p14:tracePt t="186613" x="8667750" y="2882900"/>
          <p14:tracePt t="186622" x="8661400" y="2889250"/>
          <p14:tracePt t="186629" x="8655050" y="2895600"/>
          <p14:tracePt t="186647" x="8636000" y="2908300"/>
          <p14:tracePt t="186663" x="8623300" y="2921000"/>
          <p14:tracePt t="186680" x="8610600" y="2927350"/>
          <p14:tracePt t="186683" x="8610600" y="2933700"/>
          <p14:tracePt t="186697" x="8604250" y="2933700"/>
          <p14:tracePt t="186863" x="8610600" y="2927350"/>
          <p14:tracePt t="186877" x="8616950" y="2921000"/>
          <p14:tracePt t="186897" x="8623300" y="2921000"/>
          <p14:tracePt t="186914" x="8623300" y="2914650"/>
          <p14:tracePt t="187051" x="8629650" y="2914650"/>
          <p14:tracePt t="187075" x="8636000" y="2921000"/>
          <p14:tracePt t="187141" x="8642350" y="2921000"/>
          <p14:tracePt t="187155" x="8648700" y="2914650"/>
          <p14:tracePt t="187164" x="8655050" y="2914650"/>
          <p14:tracePt t="187180" x="8667750" y="2908300"/>
          <p14:tracePt t="187198" x="8667750" y="2901950"/>
          <p14:tracePt t="187384" x="8667750" y="2889250"/>
          <p14:tracePt t="187397" x="8674100" y="2876550"/>
          <p14:tracePt t="187414" x="8686800" y="2876550"/>
          <p14:tracePt t="187431" x="8718550" y="2870200"/>
          <p14:tracePt t="187448" x="8724900" y="2870200"/>
          <p14:tracePt t="187464" x="8731250" y="2870200"/>
          <p14:tracePt t="187497" x="8737600" y="2876550"/>
          <p14:tracePt t="187514" x="8756650" y="2882900"/>
          <p14:tracePt t="187531" x="8813800" y="2889250"/>
          <p14:tracePt t="187549" x="8902700" y="2901950"/>
          <p14:tracePt t="187564" x="9023350" y="2908300"/>
          <p14:tracePt t="187581" x="9169400" y="2914650"/>
          <p14:tracePt t="187597" x="9277350" y="2933700"/>
          <p14:tracePt t="187614" x="9321800" y="2940050"/>
          <p14:tracePt t="187671" x="9321800" y="2933700"/>
          <p14:tracePt t="187681" x="9315450" y="2933700"/>
          <p14:tracePt t="187697" x="9315450" y="2927350"/>
          <p14:tracePt t="187945" x="9321800" y="2927350"/>
          <p14:tracePt t="187953" x="9328150" y="2927350"/>
          <p14:tracePt t="187964" x="9334500" y="2927350"/>
          <p14:tracePt t="187981" x="9347200" y="2921000"/>
          <p14:tracePt t="188000" x="9366250" y="2921000"/>
          <p14:tracePt t="188031" x="9372600" y="2921000"/>
          <p14:tracePt t="188081" x="9372600" y="2914650"/>
          <p14:tracePt t="188249" x="9385300" y="2921000"/>
          <p14:tracePt t="188256" x="9398000" y="2927350"/>
          <p14:tracePt t="188266" x="9429750" y="2933700"/>
          <p14:tracePt t="188282" x="9467850" y="2933700"/>
          <p14:tracePt t="188298" x="9499600" y="2940050"/>
          <p14:tracePt t="188315" x="9525000" y="2940050"/>
          <p14:tracePt t="188332" x="9531350" y="2940050"/>
          <p14:tracePt t="188365" x="9537700" y="2940050"/>
          <p14:tracePt t="188381" x="9544050" y="2940050"/>
          <p14:tracePt t="188399" x="9620250" y="2933700"/>
          <p14:tracePt t="188401" x="9671050" y="2927350"/>
          <p14:tracePt t="188415" x="9721850" y="2927350"/>
          <p14:tracePt t="188433" x="9823450" y="2914650"/>
          <p14:tracePt t="188450" x="9861550" y="2914650"/>
          <p14:tracePt t="188466" x="9874250" y="2914650"/>
          <p14:tracePt t="188518" x="9874250" y="2908300"/>
          <p14:tracePt t="188531" x="9886950" y="2901950"/>
          <p14:tracePt t="188548" x="9899650" y="2901950"/>
          <p14:tracePt t="188565" x="9925050" y="2895600"/>
          <p14:tracePt t="188581" x="9944100" y="2889250"/>
          <p14:tracePt t="188598" x="9950450" y="2889250"/>
          <p14:tracePt t="188615" x="9963150" y="2889250"/>
          <p14:tracePt t="188648" x="9969500" y="2889250"/>
          <p14:tracePt t="188710" x="9969500" y="2882900"/>
          <p14:tracePt t="188727" x="9969500" y="2876550"/>
          <p14:tracePt t="188743" x="9963150" y="2876550"/>
          <p14:tracePt t="188751" x="9956800" y="2876550"/>
          <p14:tracePt t="188804" x="9956800" y="2870200"/>
          <p14:tracePt t="188832" x="9963150" y="2870200"/>
          <p14:tracePt t="188873" x="9969500" y="2870200"/>
          <p14:tracePt t="188919" x="9994900" y="2863850"/>
          <p14:tracePt t="188932" x="10013950" y="2857500"/>
          <p14:tracePt t="188948" x="10071100" y="2851150"/>
          <p14:tracePt t="188965" x="10153650" y="2844800"/>
          <p14:tracePt t="188982" x="10255250" y="2844800"/>
          <p14:tracePt t="188999" x="10331450" y="2838450"/>
          <p14:tracePt t="189016" x="10394950" y="2832100"/>
          <p14:tracePt t="189032" x="10426700" y="2825750"/>
          <p14:tracePt t="189050" x="10452100" y="2825750"/>
          <p14:tracePt t="189067" x="10490200" y="2825750"/>
          <p14:tracePt t="189082" x="10541000" y="2838450"/>
          <p14:tracePt t="189099" x="10604500" y="2844800"/>
          <p14:tracePt t="189115" x="10680700" y="2844800"/>
          <p14:tracePt t="189132" x="10725150" y="2844800"/>
          <p14:tracePt t="189148" x="10750550" y="2832100"/>
          <p14:tracePt t="189165" x="10769600" y="2819400"/>
          <p14:tracePt t="189182" x="10782300" y="2819400"/>
          <p14:tracePt t="189199" x="10801350" y="2819400"/>
          <p14:tracePt t="189218" x="10820400" y="2819400"/>
          <p14:tracePt t="189232" x="10833100" y="2819400"/>
          <p14:tracePt t="189249" x="10852150" y="2832100"/>
          <p14:tracePt t="189266" x="10864850" y="2832100"/>
          <p14:tracePt t="189343" x="10871200" y="2832100"/>
          <p14:tracePt t="189350" x="10877550" y="2832100"/>
          <p14:tracePt t="189366" x="10902950" y="2832100"/>
          <p14:tracePt t="189384" x="10934700" y="2832100"/>
          <p14:tracePt t="189399" x="10960100" y="2832100"/>
          <p14:tracePt t="189415" x="10998200" y="2838450"/>
          <p14:tracePt t="189433" x="11010900" y="2844800"/>
          <p14:tracePt t="189449" x="11029950" y="2851150"/>
          <p14:tracePt t="189465" x="11042650" y="2863850"/>
          <p14:tracePt t="189482" x="11049000" y="2870200"/>
          <p14:tracePt t="189499" x="11055350" y="2870200"/>
          <p14:tracePt t="189516" x="11055350" y="2876550"/>
          <p14:tracePt t="189549" x="11061700" y="2876550"/>
          <p14:tracePt t="189565" x="11068050" y="2882900"/>
          <p14:tracePt t="189585" x="11074400" y="2882900"/>
          <p14:tracePt t="189599" x="11074400" y="2889250"/>
          <p14:tracePt t="189615" x="11080750" y="2901950"/>
          <p14:tracePt t="189632" x="11087100" y="2901950"/>
          <p14:tracePt t="189648" x="11093450" y="2901950"/>
          <p14:tracePt t="189666" x="11106150" y="2901950"/>
          <p14:tracePt t="189682" x="11118850" y="2901950"/>
          <p14:tracePt t="189699" x="11131550" y="2901950"/>
          <p14:tracePt t="189715" x="11137900" y="2901950"/>
          <p14:tracePt t="189732" x="11137900" y="2895600"/>
          <p14:tracePt t="189749" x="11144250" y="2895600"/>
          <p14:tracePt t="189783" x="11125200" y="2889250"/>
          <p14:tracePt t="189799" x="11099800" y="2889250"/>
          <p14:tracePt t="189816" x="11036300" y="2889250"/>
          <p14:tracePt t="189833" x="10934700" y="2895600"/>
          <p14:tracePt t="189850" x="10820400" y="2921000"/>
          <p14:tracePt t="189868" x="10642600" y="2965450"/>
          <p14:tracePt t="189882" x="10566400" y="2978150"/>
          <p14:tracePt t="189899" x="10388600" y="2997200"/>
          <p14:tracePt t="189916" x="10280650" y="3003550"/>
          <p14:tracePt t="189932" x="10204450" y="2997200"/>
          <p14:tracePt t="189949" x="10134600" y="2978150"/>
          <p14:tracePt t="189966" x="10052050" y="2952750"/>
          <p14:tracePt t="189981" x="9956800" y="2933700"/>
          <p14:tracePt t="189999" x="9867900" y="2927350"/>
          <p14:tracePt t="190016" x="9747250" y="2927350"/>
          <p14:tracePt t="190019" x="9696450" y="2927350"/>
          <p14:tracePt t="190033" x="9645650" y="2927350"/>
          <p14:tracePt t="190035" x="9601200" y="2927350"/>
          <p14:tracePt t="190050" x="9512300" y="2940050"/>
          <p14:tracePt t="190066" x="9455150" y="2940050"/>
          <p14:tracePt t="190083" x="9436100" y="2946400"/>
          <p14:tracePt t="190085" x="9423400" y="2946400"/>
          <p14:tracePt t="190099" x="9404350" y="2952750"/>
          <p14:tracePt t="190117" x="9359900" y="2959100"/>
          <p14:tracePt t="190134" x="9220200" y="2978150"/>
          <p14:tracePt t="190149" x="9112250" y="2997200"/>
          <p14:tracePt t="190166" x="8909050" y="3016250"/>
          <p14:tracePt t="190183" x="8724900" y="3041650"/>
          <p14:tracePt t="190199" x="8604250" y="3054350"/>
          <p14:tracePt t="190216" x="8534400" y="3067050"/>
          <p14:tracePt t="190233" x="8521700" y="3073400"/>
          <p14:tracePt t="190250" x="8521700" y="3079750"/>
          <p14:tracePt t="190266" x="8521700" y="3092450"/>
          <p14:tracePt t="190283" x="8515350" y="3105150"/>
          <p14:tracePt t="190285" x="8509000" y="3111500"/>
          <p14:tracePt t="190316" x="8496300" y="3124200"/>
          <p14:tracePt t="190349" x="8489950" y="3130550"/>
          <p14:tracePt t="190401" x="8496300" y="3136900"/>
          <p14:tracePt t="190416" x="8509000" y="3143250"/>
          <p14:tracePt t="190433" x="8521700" y="3149600"/>
          <p14:tracePt t="190435" x="8540750" y="3162300"/>
          <p14:tracePt t="190450" x="8566150" y="3181350"/>
          <p14:tracePt t="190467" x="8591550" y="3194050"/>
          <p14:tracePt t="190485" x="8636000" y="3206750"/>
          <p14:tracePt t="190500" x="8674100" y="3213100"/>
          <p14:tracePt t="190516" x="8699500" y="3213100"/>
          <p14:tracePt t="190533" x="8731250" y="3213100"/>
          <p14:tracePt t="190550" x="8750300" y="3206750"/>
          <p14:tracePt t="190567" x="8769350" y="3194050"/>
          <p14:tracePt t="190584" x="8775700" y="3187700"/>
          <p14:tracePt t="190616" x="8782050" y="3187700"/>
          <p14:tracePt t="190633" x="8794750" y="3194050"/>
          <p14:tracePt t="190652" x="8807450" y="3206750"/>
          <p14:tracePt t="190666" x="8813800" y="3219450"/>
          <p14:tracePt t="190683" x="8820150" y="3232150"/>
          <p14:tracePt t="190700" x="8820150" y="3238500"/>
          <p14:tracePt t="190748" x="8826500" y="3238500"/>
          <p14:tracePt t="190764" x="8839200" y="3238500"/>
          <p14:tracePt t="190773" x="8851900" y="3232150"/>
          <p14:tracePt t="190784" x="8864600" y="3225800"/>
          <p14:tracePt t="190800" x="8890000" y="3219450"/>
          <p14:tracePt t="190817" x="8921750" y="3213100"/>
          <p14:tracePt t="190833" x="8947150" y="3206750"/>
          <p14:tracePt t="190850" x="8953500" y="3206750"/>
          <p14:tracePt t="191015" x="8959850" y="3206750"/>
          <p14:tracePt t="191023" x="8959850" y="3200400"/>
          <p14:tracePt t="191050" x="8966200" y="3200400"/>
          <p14:tracePt t="191067" x="8972550" y="3187700"/>
          <p14:tracePt t="191083" x="8997950" y="3175000"/>
          <p14:tracePt t="191102" x="9048750" y="3149600"/>
          <p14:tracePt t="191117" x="9080500" y="3143250"/>
          <p14:tracePt t="191134" x="9156700" y="3143250"/>
          <p14:tracePt t="191190" x="9156700" y="3149600"/>
          <p14:tracePt t="191203" x="9156700" y="3155950"/>
          <p14:tracePt t="191220" x="9163050" y="3155950"/>
          <p14:tracePt t="191233" x="9175750" y="3162300"/>
          <p14:tracePt t="191249" x="9226550" y="3175000"/>
          <p14:tracePt t="191267" x="9258300" y="3181350"/>
          <p14:tracePt t="191284" x="9277350" y="3187700"/>
          <p14:tracePt t="191306" x="9283700" y="3194050"/>
          <p14:tracePt t="191322" x="9277350" y="3200400"/>
          <p14:tracePt t="191334" x="9271000" y="3200400"/>
          <p14:tracePt t="191350" x="9258300" y="3200400"/>
          <p14:tracePt t="191367" x="9251950" y="3200400"/>
          <p14:tracePt t="191411" x="9258300" y="3200400"/>
          <p14:tracePt t="191419" x="9264650" y="3194050"/>
          <p14:tracePt t="191433" x="9277350" y="3194050"/>
          <p14:tracePt t="191451" x="9290050" y="3194050"/>
          <p14:tracePt t="191469" x="9302750" y="3194050"/>
          <p14:tracePt t="191484" x="9315450" y="3194050"/>
          <p14:tracePt t="191500" x="9328150" y="3194050"/>
          <p14:tracePt t="191517" x="9340850" y="3194050"/>
          <p14:tracePt t="191534" x="9359900" y="3194050"/>
          <p14:tracePt t="191550" x="9391650" y="3200400"/>
          <p14:tracePt t="191567" x="9429750" y="3200400"/>
          <p14:tracePt t="191584" x="9467850" y="3200400"/>
          <p14:tracePt t="191600" x="9486900" y="3200400"/>
          <p14:tracePt t="191617" x="9512300" y="3194050"/>
          <p14:tracePt t="191634" x="9518650" y="3194050"/>
          <p14:tracePt t="191651" x="9537700" y="3187700"/>
          <p14:tracePt t="191667" x="9563100" y="3181350"/>
          <p14:tracePt t="191684" x="9575800" y="3168650"/>
          <p14:tracePt t="191701" x="9582150" y="3162300"/>
          <p14:tracePt t="191718" x="9594850" y="3149600"/>
          <p14:tracePt t="191734" x="9607550" y="3136900"/>
          <p14:tracePt t="191751" x="9613900" y="3124200"/>
          <p14:tracePt t="191768" x="9620250" y="3124200"/>
          <p14:tracePt t="191784" x="9620250" y="3117850"/>
          <p14:tracePt t="191877" x="9613900" y="3117850"/>
          <p14:tracePt t="191893" x="9607550" y="3117850"/>
          <p14:tracePt t="191909" x="9575800" y="3111500"/>
          <p14:tracePt t="191920" x="9556750" y="3111500"/>
          <p14:tracePt t="191934" x="9525000" y="3111500"/>
          <p14:tracePt t="191951" x="9499600" y="3111500"/>
          <p14:tracePt t="191968" x="9493250" y="3111500"/>
          <p14:tracePt t="192040" x="9493250" y="3117850"/>
          <p14:tracePt t="192056" x="9505950" y="3130550"/>
          <p14:tracePt t="192068" x="9512300" y="3136900"/>
          <p14:tracePt t="192087" x="9525000" y="3168650"/>
          <p14:tracePt t="192101" x="9531350" y="3181350"/>
          <p14:tracePt t="192118" x="9550400" y="3206750"/>
          <p14:tracePt t="192134" x="9556750" y="3213100"/>
          <p14:tracePt t="192153" x="9569450" y="3219450"/>
          <p14:tracePt t="192168" x="9582150" y="3219450"/>
          <p14:tracePt t="192185" x="9601200" y="3219450"/>
          <p14:tracePt t="192201" x="9620250" y="3219450"/>
          <p14:tracePt t="192218" x="9632950" y="3213100"/>
          <p14:tracePt t="192235" x="9652000" y="3206750"/>
          <p14:tracePt t="192251" x="9677400" y="3194050"/>
          <p14:tracePt t="192268" x="9734550" y="3181350"/>
          <p14:tracePt t="192284" x="9766300" y="3175000"/>
          <p14:tracePt t="192302" x="9798050" y="3162300"/>
          <p14:tracePt t="192319" x="9810750" y="3149600"/>
          <p14:tracePt t="192351" x="9817100" y="3143250"/>
          <p14:tracePt t="192413" x="9810750" y="3143250"/>
          <p14:tracePt t="192420" x="9798050" y="3136900"/>
          <p14:tracePt t="192435" x="9785350" y="3136900"/>
          <p14:tracePt t="192452" x="9753600" y="3130550"/>
          <p14:tracePt t="192470" x="9734550" y="3124200"/>
          <p14:tracePt t="192485" x="9728200" y="3124200"/>
          <p14:tracePt t="192504" x="9721850" y="3117850"/>
          <p14:tracePt t="192520" x="9715500" y="3111500"/>
          <p14:tracePt t="192583" x="9715500" y="3130550"/>
          <p14:tracePt t="192589" x="9715500" y="3136900"/>
          <p14:tracePt t="192601" x="9715500" y="3143250"/>
          <p14:tracePt t="192618" x="9715500" y="3149600"/>
          <p14:tracePt t="192636" x="9715500" y="3155950"/>
          <p14:tracePt t="192793" x="9715500" y="3149600"/>
          <p14:tracePt t="192800" x="9721850" y="3143250"/>
          <p14:tracePt t="192818" x="9728200" y="3143250"/>
          <p14:tracePt t="192835" x="9766300" y="3136900"/>
          <p14:tracePt t="192851" x="9842500" y="3124200"/>
          <p14:tracePt t="192868" x="9988550" y="3124200"/>
          <p14:tracePt t="192885" x="10179050" y="3130550"/>
          <p14:tracePt t="192902" x="10394950" y="3149600"/>
          <p14:tracePt t="192907" x="10521950" y="3155950"/>
          <p14:tracePt t="192923" x="10718800" y="3168650"/>
          <p14:tracePt t="192935" x="10795000" y="3175000"/>
          <p14:tracePt t="192952" x="10991850" y="3181350"/>
          <p14:tracePt t="192969" x="11017250" y="3187700"/>
          <p14:tracePt t="193021" x="11010900" y="3187700"/>
          <p14:tracePt t="193028" x="11004550" y="3187700"/>
          <p14:tracePt t="193052" x="10991850" y="3187700"/>
          <p14:tracePt t="193188" x="10991850" y="3181350"/>
          <p14:tracePt t="193202" x="11004550" y="3168650"/>
          <p14:tracePt t="193235" x="11010900" y="3162300"/>
          <p14:tracePt t="193257" x="11017250" y="3155950"/>
          <p14:tracePt t="193269" x="11023600" y="3149600"/>
          <p14:tracePt t="193285" x="11042650" y="3143250"/>
          <p14:tracePt t="193303" x="11093450" y="3130550"/>
          <p14:tracePt t="193321" x="11144250" y="3117850"/>
          <p14:tracePt t="193335" x="11226800" y="3111500"/>
          <p14:tracePt t="193352" x="11283950" y="3098800"/>
          <p14:tracePt t="193369" x="11303000" y="3098800"/>
          <p14:tracePt t="193386" x="11315700" y="3098800"/>
          <p14:tracePt t="193425" x="11315700" y="3092450"/>
          <p14:tracePt t="193452" x="11315700" y="3086100"/>
          <p14:tracePt t="193472" x="11315700" y="3073400"/>
          <p14:tracePt t="193485" x="11315700" y="3054350"/>
          <p14:tracePt t="193502" x="11315700" y="3041650"/>
          <p14:tracePt t="193519" x="11315700" y="3028950"/>
          <p14:tracePt t="193536" x="11309350" y="3022600"/>
          <p14:tracePt t="193552" x="11303000" y="3016250"/>
          <p14:tracePt t="193571" x="11296650" y="3003550"/>
          <p14:tracePt t="193584" x="11271250" y="2990850"/>
          <p14:tracePt t="193601" x="11252200" y="2978150"/>
          <p14:tracePt t="193619" x="11226800" y="2965450"/>
          <p14:tracePt t="193636" x="11195050" y="2959100"/>
          <p14:tracePt t="193654" x="11156950" y="2952750"/>
          <p14:tracePt t="193669" x="11112500" y="2946400"/>
          <p14:tracePt t="193686" x="11074400" y="2946400"/>
          <p14:tracePt t="193703" x="11023600" y="2940050"/>
          <p14:tracePt t="193705" x="11010900" y="2940050"/>
          <p14:tracePt t="193722" x="10972800" y="2940050"/>
          <p14:tracePt t="193736" x="10953750" y="2933700"/>
          <p14:tracePt t="193752" x="10909300" y="2927350"/>
          <p14:tracePt t="193771" x="10839450" y="2927350"/>
          <p14:tracePt t="193787" x="10788650" y="2921000"/>
          <p14:tracePt t="193802" x="10763250" y="2921000"/>
          <p14:tracePt t="193819" x="10668000" y="2921000"/>
          <p14:tracePt t="193836" x="10623550" y="2927350"/>
          <p14:tracePt t="193853" x="10585450" y="2933700"/>
          <p14:tracePt t="193869" x="10560050" y="2940050"/>
          <p14:tracePt t="193886" x="10541000" y="2946400"/>
          <p14:tracePt t="193903" x="10528300" y="2952750"/>
          <p14:tracePt t="193920" x="10502900" y="2978150"/>
          <p14:tracePt t="193936" x="10483850" y="3003550"/>
          <p14:tracePt t="193953" x="10452100" y="3035300"/>
          <p14:tracePt t="193954" x="10439400" y="3054350"/>
          <p14:tracePt t="193969" x="10414000" y="3079750"/>
          <p14:tracePt t="193986" x="10401300" y="3098800"/>
          <p14:tracePt t="194003" x="10394950" y="3105150"/>
          <p14:tracePt t="194036" x="10394950" y="3111500"/>
          <p14:tracePt t="194070" x="10394950" y="3117850"/>
          <p14:tracePt t="194088" x="10394950" y="3130550"/>
          <p14:tracePt t="194103" x="10401300" y="3136900"/>
          <p14:tracePt t="194105" x="10407650" y="3143250"/>
          <p14:tracePt t="194122" x="10426700" y="3155950"/>
          <p14:tracePt t="194136" x="10439400" y="3168650"/>
          <p14:tracePt t="194153" x="10445750" y="3168650"/>
          <p14:tracePt t="194271" x="10452100" y="3168650"/>
          <p14:tracePt t="194290" x="10458450" y="3168650"/>
          <p14:tracePt t="194297" x="10458450" y="3155950"/>
          <p14:tracePt t="194315" x="10464800" y="3149600"/>
          <p14:tracePt t="194399" x="10464800" y="3162300"/>
          <p14:tracePt t="194407" x="10464800" y="3168650"/>
          <p14:tracePt t="194419" x="10458450" y="3175000"/>
          <p14:tracePt t="194436" x="10458450" y="3194050"/>
          <p14:tracePt t="194453" x="10452100" y="3194050"/>
          <p14:tracePt t="194606" x="10452100" y="3187700"/>
          <p14:tracePt t="194857" x="10452100" y="3194050"/>
          <p14:tracePt t="194871" x="10452100" y="3206750"/>
          <p14:tracePt t="194887" x="10452100" y="3213100"/>
          <p14:tracePt t="194904" x="10445750" y="3225800"/>
          <p14:tracePt t="194921" x="10433050" y="3244850"/>
          <p14:tracePt t="194937" x="10426700" y="3257550"/>
          <p14:tracePt t="194953" x="10420350" y="3270250"/>
          <p14:tracePt t="194971" x="10407650" y="3282950"/>
          <p14:tracePt t="194988" x="10407650" y="3289300"/>
          <p14:tracePt t="195003" x="10401300" y="3295650"/>
          <p14:tracePt t="195126" x="10401300" y="3302000"/>
          <p14:tracePt t="195142" x="10401300" y="3308350"/>
          <p14:tracePt t="195158" x="10401300" y="3314700"/>
          <p14:tracePt t="195172" x="10401300" y="3321050"/>
          <p14:tracePt t="195194" x="10401300" y="3333750"/>
          <p14:tracePt t="195197" x="10401300" y="3346450"/>
          <p14:tracePt t="195221" x="10426700" y="3390900"/>
          <p14:tracePt t="195240" x="10445750" y="3422650"/>
          <p14:tracePt t="195260" x="10483850" y="3473450"/>
          <p14:tracePt t="195271" x="10496550" y="3486150"/>
          <p14:tracePt t="195287" x="10509250" y="3498850"/>
          <p14:tracePt t="195321" x="10496550" y="3505200"/>
          <p14:tracePt t="195337" x="10464800" y="3505200"/>
          <p14:tracePt t="195354" x="10382250" y="3505200"/>
          <p14:tracePt t="195371" x="10306050" y="3492500"/>
          <p14:tracePt t="195388" x="10248900" y="3473450"/>
          <p14:tracePt t="195391" x="10236200" y="3467100"/>
          <p14:tracePt t="195404" x="10229850" y="3460750"/>
          <p14:tracePt t="195421" x="10229850" y="3454400"/>
          <p14:tracePt t="195438" x="10236200" y="3435350"/>
          <p14:tracePt t="195455" x="10255250" y="3416300"/>
          <p14:tracePt t="195471" x="10280650" y="3409950"/>
          <p14:tracePt t="195487" x="10299700" y="3403600"/>
          <p14:tracePt t="195503" x="10337800" y="3397250"/>
          <p14:tracePt t="195521" x="10394950" y="3397250"/>
          <p14:tracePt t="195537" x="10496550" y="3397250"/>
          <p14:tracePt t="195554" x="10642600" y="3403600"/>
          <p14:tracePt t="195570" x="10833100" y="3409950"/>
          <p14:tracePt t="195587" x="11023600" y="3416300"/>
          <p14:tracePt t="195604" x="11207750" y="3429000"/>
          <p14:tracePt t="195621" x="11309350" y="3429000"/>
          <p14:tracePt t="195638" x="11379200" y="3429000"/>
          <p14:tracePt t="195656" x="11391900" y="3429000"/>
          <p14:tracePt t="195670" x="11398250" y="3435350"/>
          <p14:tracePt t="195687" x="11404600" y="3448050"/>
          <p14:tracePt t="195705" x="11410950" y="3454400"/>
          <p14:tracePt t="195723" x="11417300" y="3454400"/>
          <p14:tracePt t="195754" x="11430000" y="3454400"/>
          <p14:tracePt t="195771" x="11442700" y="3454400"/>
          <p14:tracePt t="195788" x="11449050" y="3448050"/>
          <p14:tracePt t="195804" x="11461750" y="3448050"/>
          <p14:tracePt t="195836" x="11468100" y="3448050"/>
          <p14:tracePt t="195854" x="11474450" y="3448050"/>
          <p14:tracePt t="195891" x="11480800" y="3448050"/>
          <p14:tracePt t="195904" x="11480800" y="3441700"/>
          <p14:tracePt t="195938" x="11493500" y="3429000"/>
          <p14:tracePt t="195955" x="11499850" y="3422650"/>
          <p14:tracePt t="195971" x="11506200" y="3416300"/>
          <p14:tracePt t="196004" x="11512550" y="3416300"/>
          <p14:tracePt t="196038" x="11518900" y="3409950"/>
          <p14:tracePt t="196055" x="11525250" y="3403600"/>
          <p14:tracePt t="196072" x="11531600" y="3397250"/>
          <p14:tracePt t="196088" x="11537950" y="3397250"/>
          <p14:tracePt t="196105" x="11544300" y="3397250"/>
          <p14:tracePt t="196144" x="11544300" y="3403600"/>
          <p14:tracePt t="196154" x="11537950" y="3409950"/>
          <p14:tracePt t="196171" x="11525250" y="3441700"/>
          <p14:tracePt t="196188" x="11512550" y="3454400"/>
          <p14:tracePt t="196206" x="11499850" y="3467100"/>
          <p14:tracePt t="196221" x="11487150" y="3467100"/>
          <p14:tracePt t="196238" x="11468100" y="3473450"/>
          <p14:tracePt t="196255" x="11455400" y="3473450"/>
          <p14:tracePt t="196271" x="11436350" y="3473450"/>
          <p14:tracePt t="196288" x="11423650" y="3473450"/>
          <p14:tracePt t="196305" x="11404600" y="3473450"/>
          <p14:tracePt t="196321" x="11385550" y="3460750"/>
          <p14:tracePt t="196338" x="11372850" y="3454400"/>
          <p14:tracePt t="196403" x="11372850" y="3448050"/>
          <p14:tracePt t="196431" x="11372850" y="3441700"/>
          <p14:tracePt t="196455" x="11379200" y="3435350"/>
          <p14:tracePt t="196471" x="11385550" y="3435350"/>
          <p14:tracePt t="196488" x="11391900" y="3435350"/>
          <p14:tracePt t="196749" x="11385550" y="3435350"/>
          <p14:tracePt t="196772" x="11360150" y="3435350"/>
          <p14:tracePt t="196788" x="11341100" y="3441700"/>
          <p14:tracePt t="196805" x="11309350" y="3441700"/>
          <p14:tracePt t="196822" x="11296650" y="3441700"/>
          <p14:tracePt t="196856" x="11290300" y="3441700"/>
          <p14:tracePt t="196888" x="11290300" y="3435350"/>
          <p14:tracePt t="196922" x="11303000" y="3435350"/>
          <p14:tracePt t="196938" x="11309350" y="3435350"/>
          <p14:tracePt t="197060" x="11315700" y="3429000"/>
          <p14:tracePt t="197073" x="11322050" y="3429000"/>
          <p14:tracePt t="197111" x="11322050" y="3422650"/>
          <p14:tracePt t="197125" x="11328400" y="3416300"/>
          <p14:tracePt t="197139" x="11334750" y="3403600"/>
          <p14:tracePt t="197155" x="11334750" y="3397250"/>
          <p14:tracePt t="197172" x="11341100" y="3390900"/>
          <p14:tracePt t="197189" x="11341100" y="3384550"/>
          <p14:tracePt t="197205" x="11347450" y="3384550"/>
          <p14:tracePt t="197529" x="11347450" y="3378200"/>
          <p14:tracePt t="197591" x="11341100" y="3378200"/>
          <p14:tracePt t="197606" x="11341100" y="3384550"/>
          <p14:tracePt t="197623" x="11328400" y="3384550"/>
          <p14:tracePt t="197640" x="11328400" y="3390900"/>
          <p14:tracePt t="197739" x="11322050" y="3390900"/>
          <p14:tracePt t="197755" x="11315700" y="3397250"/>
          <p14:tracePt t="197829" x="11309350" y="3397250"/>
          <p14:tracePt t="197851" x="11303000" y="3403600"/>
          <p14:tracePt t="198310" x="11296650" y="3409950"/>
          <p14:tracePt t="198324" x="11290300" y="3409950"/>
          <p14:tracePt t="198406" x="11290300" y="3416300"/>
          <p14:tracePt t="198430" x="11283950" y="3416300"/>
          <p14:tracePt t="198436" x="11283950" y="3422650"/>
          <p14:tracePt t="198456" x="11271250" y="3422650"/>
          <p14:tracePt t="198473" x="11271250" y="3429000"/>
          <p14:tracePt t="198507" x="11264900" y="3429000"/>
          <p14:tracePt t="198525" x="11252200" y="3422650"/>
          <p14:tracePt t="198540" x="11245850" y="3422650"/>
          <p14:tracePt t="198557" x="11226800" y="3416300"/>
          <p14:tracePt t="198573" x="11214100" y="3409950"/>
          <p14:tracePt t="198590" x="11182350" y="3397250"/>
          <p14:tracePt t="198607" x="11156950" y="3384550"/>
          <p14:tracePt t="198623" x="11118850" y="3365500"/>
          <p14:tracePt t="198640" x="11061700" y="3340100"/>
          <p14:tracePt t="198657" x="10998200" y="3333750"/>
          <p14:tracePt t="198673" x="10941050" y="3327400"/>
          <p14:tracePt t="198690" x="10928350" y="3314700"/>
          <p14:tracePt t="198707" x="10915650" y="3308350"/>
          <p14:tracePt t="198709" x="10909300" y="3302000"/>
          <p14:tracePt t="198725" x="10890250" y="3289300"/>
          <p14:tracePt t="198740" x="10883900" y="3282950"/>
          <p14:tracePt t="198757" x="10871200" y="3257550"/>
          <p14:tracePt t="198774" x="10871200" y="3251200"/>
          <p14:tracePt t="198806" x="10871200" y="3244850"/>
          <p14:tracePt t="198825" x="10871200" y="3238500"/>
          <p14:tracePt t="198857" x="10864850" y="3238500"/>
          <p14:tracePt t="198873" x="10852150" y="3232150"/>
          <p14:tracePt t="198890" x="10820400" y="3219450"/>
          <p14:tracePt t="198907" x="10795000" y="3206750"/>
          <p14:tracePt t="198924" x="10763250" y="3175000"/>
          <p14:tracePt t="198940" x="10706100" y="3130550"/>
          <p14:tracePt t="198957" x="10668000" y="3111500"/>
          <p14:tracePt t="198973" x="10636250" y="3105150"/>
          <p14:tracePt t="198991" x="10515600" y="3105150"/>
          <p14:tracePt t="199006" x="10452100" y="3117850"/>
          <p14:tracePt t="199023" x="10420350" y="3136900"/>
          <p14:tracePt t="199041" x="10445750" y="3155950"/>
          <p14:tracePt t="199057" x="10496550" y="3168650"/>
          <p14:tracePt t="199075" x="10572750" y="3181350"/>
          <p14:tracePt t="199090" x="10661650" y="3181350"/>
          <p14:tracePt t="199107" x="10725150" y="3187700"/>
          <p14:tracePt t="199124" x="10756900" y="3200400"/>
          <p14:tracePt t="199140" x="10769600" y="3219450"/>
          <p14:tracePt t="199157" x="10769600" y="3238500"/>
          <p14:tracePt t="199174" x="10756900" y="3270250"/>
          <p14:tracePt t="199192" x="10763250" y="3321050"/>
          <p14:tracePt t="199207" x="10775950" y="3327400"/>
          <p14:tracePt t="199208" x="10820400" y="3346450"/>
          <p14:tracePt t="199223" x="10896600" y="3352800"/>
          <p14:tracePt t="199241" x="11017250" y="3352800"/>
          <p14:tracePt t="199257" x="11118850" y="3346450"/>
          <p14:tracePt t="199273" x="11195050" y="3340100"/>
          <p14:tracePt t="199290" x="11201400" y="3333750"/>
          <p14:tracePt t="199324" x="11188700" y="3340100"/>
          <p14:tracePt t="199340" x="11182350" y="3340100"/>
          <p14:tracePt t="199357" x="11188700" y="3340100"/>
          <p14:tracePt t="199373" x="11207750" y="3333750"/>
          <p14:tracePt t="199389" x="11239500" y="3314700"/>
          <p14:tracePt t="199407" x="11264900" y="3295650"/>
          <p14:tracePt t="199424" x="11277600" y="3282950"/>
          <p14:tracePt t="199441" x="11290300" y="3276600"/>
          <p14:tracePt t="199457" x="11296650" y="3270250"/>
          <p14:tracePt t="199474" x="11315700" y="3251200"/>
          <p14:tracePt t="199493" x="11334750" y="3244850"/>
          <p14:tracePt t="199508" x="11341100" y="3232150"/>
          <p14:tracePt t="199524" x="11347450" y="3225800"/>
          <p14:tracePt t="199540" x="11347450" y="3213100"/>
          <p14:tracePt t="199557" x="11347450" y="3206750"/>
          <p14:tracePt t="199574" x="11347450" y="3200400"/>
          <p14:tracePt t="199591" x="11334750" y="3194050"/>
          <p14:tracePt t="199607" x="11322050" y="3181350"/>
          <p14:tracePt t="199624" x="11315700" y="3162300"/>
          <p14:tracePt t="199641" x="11309350" y="3143250"/>
          <p14:tracePt t="199657" x="11309350" y="3124200"/>
          <p14:tracePt t="199674" x="11303000" y="3105150"/>
          <p14:tracePt t="199690" x="11296650" y="3098800"/>
          <p14:tracePt t="199708" x="11296650" y="3092450"/>
          <p14:tracePt t="199740" x="11290300" y="3092450"/>
          <p14:tracePt t="199757" x="11283950" y="3092450"/>
          <p14:tracePt t="199774" x="11277600" y="3086100"/>
          <p14:tracePt t="199791" x="11271250" y="3079750"/>
          <p14:tracePt t="199808" x="11252200" y="3054350"/>
          <p14:tracePt t="199824" x="11239500" y="3035300"/>
          <p14:tracePt t="199841" x="11226800" y="3022600"/>
          <p14:tracePt t="199858" x="11214100" y="2997200"/>
          <p14:tracePt t="199874" x="11201400" y="2978150"/>
          <p14:tracePt t="199891" x="11188700" y="2959100"/>
          <p14:tracePt t="199910" x="11169650" y="2946400"/>
          <p14:tracePt t="199925" x="11125200" y="2921000"/>
          <p14:tracePt t="199941" x="11112500" y="2914650"/>
          <p14:tracePt t="199958" x="11061700" y="2895600"/>
          <p14:tracePt t="199975" x="11017250" y="2889250"/>
          <p14:tracePt t="199992" x="10979150" y="2876550"/>
          <p14:tracePt t="200010" x="10922000" y="2870200"/>
          <p14:tracePt t="200027" x="10883900" y="2870200"/>
          <p14:tracePt t="200041" x="10845800" y="2870200"/>
          <p14:tracePt t="200059" x="10814050" y="2870200"/>
          <p14:tracePt t="200077" x="10788650" y="2876550"/>
          <p14:tracePt t="200091" x="10782300" y="2876550"/>
          <p14:tracePt t="200108" x="10775950" y="2876550"/>
          <p14:tracePt t="200125" x="10731500" y="2889250"/>
          <p14:tracePt t="200127" x="10693400" y="2901950"/>
          <p14:tracePt t="200141" x="10648950" y="2914650"/>
          <p14:tracePt t="200142" x="10598150" y="2927350"/>
          <p14:tracePt t="200158" x="10560050" y="2933700"/>
          <p14:tracePt t="200160" x="10502900" y="2940050"/>
          <p14:tracePt t="200174" x="10452100" y="2940050"/>
          <p14:tracePt t="200192" x="10325100" y="2946400"/>
          <p14:tracePt t="200208" x="10318750" y="2946400"/>
          <p14:tracePt t="200258" x="10331450" y="2952750"/>
          <p14:tracePt t="200274" x="10369550" y="2971800"/>
          <p14:tracePt t="200291" x="10394950" y="2990850"/>
          <p14:tracePt t="200308" x="10401300" y="3009900"/>
          <p14:tracePt t="200325" x="10407650" y="3028950"/>
          <p14:tracePt t="200341" x="10414000" y="3041650"/>
          <p14:tracePt t="200392" x="10439400" y="3048000"/>
          <p14:tracePt t="200408" x="10502900" y="3073400"/>
          <p14:tracePt t="200425" x="10572750" y="3098800"/>
          <p14:tracePt t="200441" x="10629900" y="3117850"/>
          <p14:tracePt t="200459" x="10706100" y="3143250"/>
          <p14:tracePt t="200475" x="10744200" y="3149600"/>
          <p14:tracePt t="200491" x="10775950" y="3155950"/>
          <p14:tracePt t="200508" x="10807700" y="3155950"/>
          <p14:tracePt t="200525" x="10864850" y="3149600"/>
          <p14:tracePt t="200541" x="10915650" y="3143250"/>
          <p14:tracePt t="200558" x="10960100" y="3143250"/>
          <p14:tracePt t="200575" x="10979150" y="3143250"/>
          <p14:tracePt t="200592" x="11004550" y="3143250"/>
          <p14:tracePt t="200608" x="11017250" y="3143250"/>
          <p14:tracePt t="200829" x="11004550" y="3143250"/>
          <p14:tracePt t="200837" x="10998200" y="3143250"/>
          <p14:tracePt t="200860" x="10972800" y="3143250"/>
          <p14:tracePt t="200876" x="10960100" y="3143250"/>
          <p14:tracePt t="200894" x="10947400" y="3149600"/>
          <p14:tracePt t="200909" x="10934700" y="3149600"/>
          <p14:tracePt t="200926" x="10922000" y="3155950"/>
          <p14:tracePt t="200942" x="10915650" y="3155950"/>
          <p14:tracePt t="201055" x="10909300" y="3155950"/>
          <p14:tracePt t="201071" x="10902950" y="3155950"/>
          <p14:tracePt t="201080" x="10896600" y="3149600"/>
          <p14:tracePt t="201092" x="10890250" y="3149600"/>
          <p14:tracePt t="201108" x="10883900" y="3149600"/>
          <p14:tracePt t="201142" x="10877550" y="3149600"/>
          <p14:tracePt t="201193" x="10871200" y="3149600"/>
          <p14:tracePt t="201209" x="10858500" y="3149600"/>
          <p14:tracePt t="201228" x="10852150" y="3149600"/>
          <p14:tracePt t="201278" x="10839450" y="3149600"/>
          <p14:tracePt t="201309" x="10833100" y="3149600"/>
          <p14:tracePt t="201383" x="10826750" y="3149600"/>
          <p14:tracePt t="201405" x="10826750" y="3155950"/>
          <p14:tracePt t="201414" x="10820400" y="3155950"/>
          <p14:tracePt t="201448" x="10807700" y="3155950"/>
          <p14:tracePt t="201459" x="10801350" y="3162300"/>
          <p14:tracePt t="201476" x="10782300" y="3168650"/>
          <p14:tracePt t="201492" x="10775950" y="3175000"/>
          <p14:tracePt t="201631" x="10782300" y="3175000"/>
          <p14:tracePt t="201639" x="10795000" y="3175000"/>
          <p14:tracePt t="201656" x="10858500" y="3181350"/>
          <p14:tracePt t="201676" x="10896600" y="3181350"/>
          <p14:tracePt t="201693" x="10915650" y="3181350"/>
          <p14:tracePt t="201710" x="10941050" y="3181350"/>
          <p14:tracePt t="201726" x="10991850" y="3175000"/>
          <p14:tracePt t="201743" x="11036300" y="3162300"/>
          <p14:tracePt t="201759" x="11087100" y="3143250"/>
          <p14:tracePt t="201776" x="11112500" y="3124200"/>
          <p14:tracePt t="201793" x="11137900" y="3098800"/>
          <p14:tracePt t="201809" x="11150600" y="3086100"/>
          <p14:tracePt t="201826" x="11156950" y="3067050"/>
          <p14:tracePt t="201843" x="11156950" y="3054350"/>
          <p14:tracePt t="201859" x="11156950" y="3041650"/>
          <p14:tracePt t="201876" x="11150600" y="3035300"/>
          <p14:tracePt t="201892" x="11144250" y="3028950"/>
          <p14:tracePt t="201909" x="11131550" y="3022600"/>
          <p14:tracePt t="201926" x="11118850" y="3009900"/>
          <p14:tracePt t="201943" x="11087100" y="2990850"/>
          <p14:tracePt t="201959" x="11029950" y="2952750"/>
          <p14:tracePt t="201977" x="10991850" y="2927350"/>
          <p14:tracePt t="201994" x="10953750" y="2908300"/>
          <p14:tracePt t="202009" x="10915650" y="2889250"/>
          <p14:tracePt t="202026" x="10883900" y="2876550"/>
          <p14:tracePt t="202043" x="10852150" y="2870200"/>
          <p14:tracePt t="202061" x="10801350" y="2870200"/>
          <p14:tracePt t="202076" x="10750550" y="2882900"/>
          <p14:tracePt t="202093" x="10680700" y="2908300"/>
          <p14:tracePt t="202109" x="10629900" y="2933700"/>
          <p14:tracePt t="202126" x="10591800" y="2946400"/>
          <p14:tracePt t="202143" x="10553700" y="2959100"/>
          <p14:tracePt t="202160" x="10521950" y="2971800"/>
          <p14:tracePt t="202179" x="10490200" y="2990850"/>
          <p14:tracePt t="202180" x="10477500" y="2997200"/>
          <p14:tracePt t="202197" x="10445750" y="3022600"/>
          <p14:tracePt t="202208" x="10439400" y="3041650"/>
          <p14:tracePt t="202227" x="10426700" y="3079750"/>
          <p14:tracePt t="202243" x="10426700" y="3111500"/>
          <p14:tracePt t="202262" x="10445750" y="3143250"/>
          <p14:tracePt t="202277" x="10458450" y="3162300"/>
          <p14:tracePt t="202294" x="10471150" y="3168650"/>
          <p14:tracePt t="202312" x="10483850" y="3168650"/>
          <p14:tracePt t="202533" x="10483850" y="3175000"/>
          <p14:tracePt t="202550" x="10483850" y="3181350"/>
          <p14:tracePt t="202560" x="10490200" y="3187700"/>
          <p14:tracePt t="202579" x="10490200" y="3200400"/>
          <p14:tracePt t="202594" x="10496550" y="3206750"/>
          <p14:tracePt t="202659" x="10496550" y="3200400"/>
          <p14:tracePt t="202667" x="10490200" y="3194050"/>
          <p14:tracePt t="202676" x="10483850" y="3187700"/>
          <p14:tracePt t="202694" x="10471150" y="3162300"/>
          <p14:tracePt t="202713" x="10458450" y="3149600"/>
          <p14:tracePt t="202727" x="10445750" y="3124200"/>
          <p14:tracePt t="202743" x="10426700" y="3086100"/>
          <p14:tracePt t="202760" x="10414000" y="3048000"/>
          <p14:tracePt t="202763" x="10388600" y="2997200"/>
          <p14:tracePt t="202777" x="10382250" y="2971800"/>
          <p14:tracePt t="202797" x="10293350" y="2844800"/>
          <p14:tracePt t="202810" x="10248900" y="2806700"/>
          <p14:tracePt t="202827" x="10045700" y="2667000"/>
          <p14:tracePt t="202843" x="9931400" y="2597150"/>
          <p14:tracePt t="202860" x="9848850" y="2540000"/>
          <p14:tracePt t="202877" x="9798050" y="2501900"/>
          <p14:tracePt t="202893" x="9772650" y="2463800"/>
          <p14:tracePt t="202910" x="9766300" y="2425700"/>
          <p14:tracePt t="202927" x="9766300" y="2387600"/>
          <p14:tracePt t="202943" x="9772650" y="2349500"/>
          <p14:tracePt t="202960" x="9753600" y="2324100"/>
          <p14:tracePt t="202977" x="9696450" y="2292350"/>
          <p14:tracePt t="202994" x="9607550" y="2273300"/>
          <p14:tracePt t="203010" x="9518650" y="2254250"/>
          <p14:tracePt t="203012" x="9480550" y="2247900"/>
          <p14:tracePt t="203027" x="9448800" y="2241550"/>
          <p14:tracePt t="203043" x="9417050" y="2228850"/>
          <p14:tracePt t="203135" x="9423400" y="2235200"/>
          <p14:tracePt t="203141" x="9423400" y="2241550"/>
          <p14:tracePt t="203160" x="9442450" y="2254250"/>
          <p14:tracePt t="203177" x="9474200" y="2260600"/>
          <p14:tracePt t="203194" x="9531350" y="2260600"/>
          <p14:tracePt t="203196" x="9556750" y="2260600"/>
          <p14:tracePt t="203210" x="9582150" y="2260600"/>
          <p14:tracePt t="203227" x="9620250" y="2260600"/>
          <p14:tracePt t="203244" x="9658350" y="2266950"/>
          <p14:tracePt t="203264" x="9715500" y="2279650"/>
          <p14:tracePt t="203277" x="9740900" y="2279650"/>
          <p14:tracePt t="203279" x="9766300" y="2279650"/>
          <p14:tracePt t="203294" x="9798050" y="2279650"/>
          <p14:tracePt t="203309" x="9823450" y="2279650"/>
          <p14:tracePt t="203329" x="9886950" y="2273300"/>
          <p14:tracePt t="203344" x="9925050" y="2254250"/>
          <p14:tracePt t="203360" x="9944100" y="2247900"/>
          <p14:tracePt t="203377" x="9950450" y="2235200"/>
          <p14:tracePt t="203394" x="9956800" y="2222500"/>
          <p14:tracePt t="203411" x="9956800" y="2209800"/>
          <p14:tracePt t="203427" x="9969500" y="2197100"/>
          <p14:tracePt t="203444" x="9975850" y="2178050"/>
          <p14:tracePt t="203462" x="9975850" y="2152650"/>
          <p14:tracePt t="203478" x="9969500" y="2146300"/>
          <p14:tracePt t="203480" x="9963150" y="2146300"/>
          <p14:tracePt t="203494" x="9950450" y="2139950"/>
          <p14:tracePt t="203496" x="9925050" y="2133600"/>
          <p14:tracePt t="203514" x="9899650" y="2127250"/>
          <p14:tracePt t="203527" x="9867900" y="2120900"/>
          <p14:tracePt t="203528" x="9848850" y="2114550"/>
          <p14:tracePt t="203544" x="9829800" y="2114550"/>
          <p14:tracePt t="203561" x="9791700" y="2101850"/>
          <p14:tracePt t="203577" x="9779000" y="2089150"/>
          <p14:tracePt t="203594" x="9779000" y="2082800"/>
          <p14:tracePt t="203611" x="9779000" y="2076450"/>
          <p14:tracePt t="203644" x="9759950" y="2076450"/>
          <p14:tracePt t="203661" x="9734550" y="2089150"/>
          <p14:tracePt t="203677" x="9696450" y="2101850"/>
          <p14:tracePt t="203694" x="9677400" y="2108200"/>
          <p14:tracePt t="203782" x="9683750" y="2114550"/>
          <p14:tracePt t="203795" x="9683750" y="2120900"/>
          <p14:tracePt t="203811" x="9683750" y="2133600"/>
          <p14:tracePt t="203827" x="9683750" y="2171700"/>
          <p14:tracePt t="203844" x="9677400" y="2190750"/>
          <p14:tracePt t="203862" x="9677400" y="2209800"/>
          <p14:tracePt t="203863" x="9677400" y="2222500"/>
          <p14:tracePt t="203877" x="9677400" y="2228850"/>
          <p14:tracePt t="203895" x="9683750" y="2235200"/>
          <p14:tracePt t="203912" x="9683750" y="2247900"/>
          <p14:tracePt t="203927" x="9690100" y="2279650"/>
          <p14:tracePt t="203946" x="9690100" y="2311400"/>
          <p14:tracePt t="203961" x="9690100" y="2349500"/>
          <p14:tracePt t="203978" x="9690100" y="2381250"/>
          <p14:tracePt t="203996" x="9683750" y="2406650"/>
          <p14:tracePt t="204011" x="9683750" y="2425700"/>
          <p14:tracePt t="204061" x="9683750" y="2432050"/>
          <p14:tracePt t="204078" x="9709150" y="2451100"/>
          <p14:tracePt t="204096" x="9753600" y="2495550"/>
          <p14:tracePt t="204111" x="9759950" y="2527300"/>
          <p14:tracePt t="204128" x="9759950" y="2584450"/>
          <p14:tracePt t="204147" x="9753600" y="2609850"/>
          <p14:tracePt t="204160" x="9753600" y="2616200"/>
          <p14:tracePt t="204196" x="9753600" y="2609850"/>
          <p14:tracePt t="204211" x="9772650" y="2597150"/>
          <p14:tracePt t="204228" x="9785350" y="2584450"/>
          <p14:tracePt t="204243" x="9791700" y="2584450"/>
          <p14:tracePt t="204287" x="9791700" y="2578100"/>
          <p14:tracePt t="204295" x="9798050" y="2578100"/>
          <p14:tracePt t="204312" x="9804400" y="2571750"/>
          <p14:tracePt t="204328" x="9836150" y="2559050"/>
          <p14:tracePt t="204344" x="9867900" y="2546350"/>
          <p14:tracePt t="204362" x="9899650" y="2514600"/>
          <p14:tracePt t="204379" x="9912350" y="2482850"/>
          <p14:tracePt t="204394" x="9925050" y="2451100"/>
          <p14:tracePt t="204410" x="9925050" y="2425700"/>
          <p14:tracePt t="204428" x="9925050" y="2406650"/>
          <p14:tracePt t="204445" x="9918700" y="2393950"/>
          <p14:tracePt t="204462" x="9906000" y="2387600"/>
          <p14:tracePt t="204463" x="9906000" y="2381250"/>
          <p14:tracePt t="204478" x="9886950" y="2374900"/>
          <p14:tracePt t="204494" x="9874250" y="2368550"/>
          <p14:tracePt t="204510" x="9867900" y="2368550"/>
          <p14:tracePt t="204528" x="9861550" y="2368550"/>
          <p14:tracePt t="204545" x="9848850" y="2368550"/>
          <p14:tracePt t="204561" x="9836150" y="2368550"/>
          <p14:tracePt t="204577" x="9804400" y="2368550"/>
          <p14:tracePt t="204595" x="9785350" y="2374900"/>
          <p14:tracePt t="204612" x="9772650" y="2381250"/>
          <p14:tracePt t="204628" x="9766300" y="2381250"/>
          <p14:tracePt t="204741" x="9759950" y="2381250"/>
          <p14:tracePt t="204777" x="9747250" y="2381250"/>
          <p14:tracePt t="204785" x="9740900" y="2381250"/>
          <p14:tracePt t="204795" x="9734550" y="2381250"/>
          <p14:tracePt t="204812" x="9709150" y="2381250"/>
          <p14:tracePt t="204917" x="9702800" y="2381250"/>
          <p14:tracePt t="204927" x="9683750" y="2374900"/>
          <p14:tracePt t="204945" x="9645650" y="2374900"/>
          <p14:tracePt t="204963" x="9594850" y="2413000"/>
          <p14:tracePt t="204979" x="9575800" y="2425700"/>
          <p14:tracePt t="204997" x="9556750" y="2444750"/>
          <p14:tracePt t="205012" x="9556750" y="2451100"/>
          <p14:tracePt t="205062" x="9569450" y="2444750"/>
          <p14:tracePt t="205078" x="9582150" y="2432050"/>
          <p14:tracePt t="205095" x="9594850" y="2419350"/>
          <p14:tracePt t="205112" x="9620250" y="2400300"/>
          <p14:tracePt t="205129" x="9652000" y="2387600"/>
          <p14:tracePt t="205145" x="9721850" y="2362200"/>
          <p14:tracePt t="205147" x="9759950" y="2349500"/>
          <p14:tracePt t="205162" x="9804400" y="2336800"/>
          <p14:tracePt t="205180" x="9925050" y="2305050"/>
          <p14:tracePt t="205196" x="9975850" y="2286000"/>
          <p14:tracePt t="205213" x="10007600" y="2273300"/>
          <p14:tracePt t="205229" x="10013950" y="2266950"/>
          <p14:tracePt t="205246" x="10033000" y="2247900"/>
          <p14:tracePt t="205263" x="10033000" y="2235200"/>
          <p14:tracePt t="205278" x="10033000" y="2222500"/>
          <p14:tracePt t="205295" x="10033000" y="2203450"/>
          <p14:tracePt t="205312" x="10033000" y="2190750"/>
          <p14:tracePt t="205329" x="10033000" y="2178050"/>
          <p14:tracePt t="205345" x="10033000" y="2171700"/>
          <p14:tracePt t="205362" x="10026650" y="2171700"/>
          <p14:tracePt t="205396" x="10013950" y="2171700"/>
          <p14:tracePt t="205413" x="10001250" y="2165350"/>
          <p14:tracePt t="205429" x="9988550" y="2165350"/>
          <p14:tracePt t="205446" x="9975850" y="2165350"/>
          <p14:tracePt t="205462" x="9969500" y="2159000"/>
          <p14:tracePt t="205479" x="9950450" y="2152650"/>
          <p14:tracePt t="205496" x="9937750" y="2152650"/>
          <p14:tracePt t="205513" x="9912350" y="2152650"/>
          <p14:tracePt t="205519" x="9906000" y="2152650"/>
          <p14:tracePt t="205529" x="9886950" y="2152650"/>
          <p14:tracePt t="205545" x="9842500" y="2159000"/>
          <p14:tracePt t="205563" x="9798050" y="2165350"/>
          <p14:tracePt t="205583" x="9772650" y="2178050"/>
          <p14:tracePt t="205613" x="9766300" y="2184400"/>
          <p14:tracePt t="205616" x="9759950" y="2184400"/>
          <p14:tracePt t="205629" x="9759950" y="2190750"/>
          <p14:tracePt t="205646" x="9753600" y="2190750"/>
          <p14:tracePt t="205681" x="9753600" y="2197100"/>
          <p14:tracePt t="205696" x="9747250" y="2209800"/>
          <p14:tracePt t="205715" x="9728200" y="2241550"/>
          <p14:tracePt t="205729" x="9702800" y="2266950"/>
          <p14:tracePt t="205746" x="9664700" y="2298700"/>
          <p14:tracePt t="205763" x="9639300" y="2317750"/>
          <p14:tracePt t="205779" x="9626600" y="2336800"/>
          <p14:tracePt t="205796" x="9620250" y="2343150"/>
          <p14:tracePt t="205829" x="9613900" y="2343150"/>
          <p14:tracePt t="222799" x="9626600" y="2349500"/>
          <p14:tracePt t="222810" x="9671050" y="2368550"/>
          <p14:tracePt t="222817" x="9715500" y="2393950"/>
          <p14:tracePt t="222827" x="9753600" y="2413000"/>
          <p14:tracePt t="222846" x="9791700" y="2438400"/>
          <p14:tracePt t="222862" x="9798050" y="2457450"/>
          <p14:tracePt t="222864" x="9804400" y="2457450"/>
          <p14:tracePt t="222877" x="9804400" y="2463800"/>
          <p14:tracePt t="222894" x="9817100" y="2463800"/>
          <p14:tracePt t="222911" x="9842500" y="2482850"/>
          <p14:tracePt t="222914" x="9855200" y="2495550"/>
          <p14:tracePt t="222930" x="9867900" y="2540000"/>
          <p14:tracePt t="222944" x="9867900" y="2597150"/>
          <p14:tracePt t="222961" x="9848850" y="2641600"/>
          <p14:tracePt t="222962" x="9823450" y="2692400"/>
          <p14:tracePt t="222977" x="9753600" y="2806700"/>
          <p14:tracePt t="222993" x="9671050" y="2921000"/>
          <p14:tracePt t="223010" x="9620250" y="2984500"/>
          <p14:tracePt t="223027" x="9582150" y="3016250"/>
          <p14:tracePt t="223043" x="9582150" y="3035300"/>
          <p14:tracePt t="223061" x="9582150" y="3048000"/>
          <p14:tracePt t="223077" x="9569450" y="3067050"/>
          <p14:tracePt t="223094" x="9525000" y="3086100"/>
          <p14:tracePt t="223112" x="9385300" y="3086100"/>
          <p14:tracePt t="223127" x="9340850" y="3079750"/>
          <p14:tracePt t="223144" x="9264650" y="3073400"/>
          <p14:tracePt t="223161" x="9194800" y="3060700"/>
          <p14:tracePt t="223177" x="9175750" y="3054350"/>
          <p14:tracePt t="223194" x="9175750" y="3048000"/>
          <p14:tracePt t="223211" x="9201150" y="3041650"/>
          <p14:tracePt t="223227" x="9251950" y="3041650"/>
          <p14:tracePt t="223245" x="9264650" y="3048000"/>
          <p14:tracePt t="223262" x="9264650" y="3067050"/>
          <p14:tracePt t="223277" x="9251950" y="3079750"/>
          <p14:tracePt t="223294" x="9245600" y="3098800"/>
          <p14:tracePt t="223313" x="9239250" y="3098800"/>
          <p14:tracePt t="223344" x="9245600" y="3105150"/>
          <p14:tracePt t="223360" x="9290050" y="3130550"/>
          <p14:tracePt t="223379" x="9429750" y="3194050"/>
          <p14:tracePt t="223395" x="9505950" y="3232150"/>
          <p14:tracePt t="223410" x="9531350" y="3244850"/>
          <p14:tracePt t="223427" x="9569450" y="3263900"/>
          <p14:tracePt t="223444" x="9601200" y="3270250"/>
          <p14:tracePt t="223461" x="9626600" y="3270250"/>
          <p14:tracePt t="223477" x="9715500" y="3213100"/>
          <p14:tracePt t="223495" x="9753600" y="3162300"/>
          <p14:tracePt t="223512" x="9785350" y="3105150"/>
          <p14:tracePt t="223527" x="9798050" y="3079750"/>
          <p14:tracePt t="223544" x="9798050" y="3060700"/>
          <p14:tracePt t="223561" x="9798050" y="3054350"/>
          <p14:tracePt t="223577" x="9785350" y="3048000"/>
          <p14:tracePt t="223594" x="9759950" y="3041650"/>
          <p14:tracePt t="223611" x="9728200" y="3028950"/>
          <p14:tracePt t="223613" x="9715500" y="3022600"/>
          <p14:tracePt t="223628" x="9671050" y="2990850"/>
          <p14:tracePt t="223646" x="9626600" y="2965450"/>
          <p14:tracePt t="223662" x="9594850" y="2946400"/>
          <p14:tracePt t="223677" x="9569450" y="2927350"/>
          <p14:tracePt t="223694" x="9544050" y="2908300"/>
          <p14:tracePt t="223710" x="9537700" y="2908300"/>
          <p14:tracePt t="223728" x="9518650" y="2908300"/>
          <p14:tracePt t="223744" x="9486900" y="2908300"/>
          <p14:tracePt t="223761" x="9461500" y="2908300"/>
          <p14:tracePt t="223780" x="9448800" y="2914650"/>
          <p14:tracePt t="223795" x="9436100" y="2914650"/>
          <p14:tracePt t="223811" x="9429750" y="2914650"/>
          <p14:tracePt t="223827" x="9410700" y="2908300"/>
          <p14:tracePt t="223844" x="9391650" y="2901950"/>
          <p14:tracePt t="223861" x="9353550" y="2901950"/>
          <p14:tracePt t="223878" x="9309100" y="2901950"/>
          <p14:tracePt t="223895" x="9290050" y="2901950"/>
          <p14:tracePt t="223914" x="9277350" y="2901950"/>
          <p14:tracePt t="223928" x="9271000" y="2901950"/>
          <p14:tracePt t="223946" x="9264650" y="2901950"/>
          <p14:tracePt t="223978" x="9258300" y="2908300"/>
          <p14:tracePt t="223996" x="9251950" y="2933700"/>
          <p14:tracePt t="224012" x="9245600" y="2978150"/>
          <p14:tracePt t="224028" x="9239250" y="3022600"/>
          <p14:tracePt t="224044" x="9239250" y="3041650"/>
          <p14:tracePt t="224061" x="9239250" y="3060700"/>
          <p14:tracePt t="224132" x="9239250" y="3067050"/>
          <p14:tracePt t="224153" x="9239250" y="3073400"/>
          <p14:tracePt t="224170" x="9245600" y="3073400"/>
          <p14:tracePt t="224185" x="9251950" y="3079750"/>
          <p14:tracePt t="224197" x="9258300" y="3086100"/>
          <p14:tracePt t="224211" x="9271000" y="3086100"/>
          <p14:tracePt t="224228" x="9296400" y="3086100"/>
          <p14:tracePt t="224261" x="9378950" y="3086100"/>
          <p14:tracePt t="224278" x="9404350" y="3086100"/>
          <p14:tracePt t="224300" x="9455150" y="3073400"/>
          <p14:tracePt t="224316" x="9505950" y="3041650"/>
          <p14:tracePt t="224328" x="9525000" y="3035300"/>
          <p14:tracePt t="224345" x="9550400" y="3003550"/>
          <p14:tracePt t="224361" x="9569450" y="2978150"/>
          <p14:tracePt t="224363" x="9569450" y="2965450"/>
          <p14:tracePt t="224379" x="9569450" y="2952750"/>
          <p14:tracePt t="224394" x="9569450" y="2946400"/>
          <p14:tracePt t="224413" x="9563100" y="2940050"/>
          <p14:tracePt t="224428" x="9544050" y="2940050"/>
          <p14:tracePt t="224444" x="9505950" y="2933700"/>
          <p14:tracePt t="224462" x="9461500" y="2933700"/>
          <p14:tracePt t="224478" x="9410700" y="2927350"/>
          <p14:tracePt t="224495" x="9366250" y="2927350"/>
          <p14:tracePt t="224513" x="9315450" y="2921000"/>
          <p14:tracePt t="224528" x="9264650" y="2921000"/>
          <p14:tracePt t="224545" x="9245600" y="2921000"/>
          <p14:tracePt t="224580" x="9245600" y="2952750"/>
          <p14:tracePt t="224598" x="9251950" y="2984500"/>
          <p14:tracePt t="224612" x="9251950" y="3028950"/>
          <p14:tracePt t="224629" x="9226550" y="3086100"/>
          <p14:tracePt t="224645" x="9220200" y="3124200"/>
          <p14:tracePt t="224663" x="9220200" y="3155950"/>
          <p14:tracePt t="224678" x="9226550" y="3187700"/>
          <p14:tracePt t="224695" x="9251950" y="3225800"/>
          <p14:tracePt t="224712" x="9290050" y="3263900"/>
          <p14:tracePt t="224728" x="9378950" y="3327400"/>
          <p14:tracePt t="224745" x="9436100" y="3365500"/>
          <p14:tracePt t="224762" x="9493250" y="3384550"/>
          <p14:tracePt t="224780" x="9544050" y="3390900"/>
          <p14:tracePt t="224795" x="9588500" y="3384550"/>
          <p14:tracePt t="224797" x="9620250" y="3371850"/>
          <p14:tracePt t="224812" x="9664700" y="3346450"/>
          <p14:tracePt t="224829" x="9677400" y="3340100"/>
          <p14:tracePt t="224845" x="9702800" y="3302000"/>
          <p14:tracePt t="224863" x="9715500" y="3251200"/>
          <p14:tracePt t="224878" x="9715500" y="3232150"/>
          <p14:tracePt t="224895" x="9715500" y="3225800"/>
          <p14:tracePt t="224912" x="9702800" y="3219450"/>
          <p14:tracePt t="224929" x="9683750" y="3219450"/>
          <p14:tracePt t="224945" x="9671050" y="3213100"/>
          <p14:tracePt t="224962" x="9664700" y="3213100"/>
          <p14:tracePt t="224979" x="9652000" y="3206750"/>
          <p14:tracePt t="224996" x="9613900" y="3194050"/>
          <p14:tracePt t="225012" x="9588500" y="3187700"/>
          <p14:tracePt t="225612" x="9582150" y="3187700"/>
          <p14:tracePt t="225621" x="9575800" y="3175000"/>
          <p14:tracePt t="225629" x="9563100" y="3162300"/>
          <p14:tracePt t="225646" x="9544050" y="3149600"/>
          <p14:tracePt t="225686" x="9531350" y="3143250"/>
          <p14:tracePt t="225696" x="9518650" y="3143250"/>
          <p14:tracePt t="225711" x="9461500" y="3124200"/>
          <p14:tracePt t="225730" x="9378950" y="3098800"/>
          <p14:tracePt t="225734" x="9334500" y="3098800"/>
          <p14:tracePt t="225746" x="9296400" y="3092450"/>
          <p14:tracePt t="225763" x="9283700" y="3098800"/>
          <p14:tracePt t="225765" x="9283700" y="3105150"/>
          <p14:tracePt t="225783" x="9296400" y="3130550"/>
          <p14:tracePt t="225796" x="9309100" y="3136900"/>
          <p14:tracePt t="225798" x="9321800" y="3143250"/>
          <p14:tracePt t="225813" x="9340850" y="3149600"/>
          <p14:tracePt t="225829" x="9417050" y="3181350"/>
          <p14:tracePt t="225846" x="9480550" y="3200400"/>
          <p14:tracePt t="225863" x="9505950" y="3206750"/>
          <p14:tracePt t="225879" x="9556750" y="3213100"/>
          <p14:tracePt t="225896" x="9588500" y="3206750"/>
          <p14:tracePt t="225913" x="9658350" y="3168650"/>
          <p14:tracePt t="225929" x="9759950" y="3111500"/>
          <p14:tracePt t="225946" x="9855200" y="3048000"/>
          <p14:tracePt t="225964" x="9937750" y="2990850"/>
          <p14:tracePt t="225982" x="9982200" y="2946400"/>
          <p14:tracePt t="225996" x="10007600" y="2901950"/>
          <p14:tracePt t="226013" x="9975850" y="2863850"/>
          <p14:tracePt t="226029" x="9918700" y="2844800"/>
          <p14:tracePt t="226047" x="9886950" y="2844800"/>
          <p14:tracePt t="226063" x="9861550" y="2844800"/>
          <p14:tracePt t="226079" x="9842500" y="2844800"/>
          <p14:tracePt t="226096" x="9829800" y="2851150"/>
          <p14:tracePt t="226113" x="9804400" y="2851150"/>
          <p14:tracePt t="226130" x="9759950" y="2863850"/>
          <p14:tracePt t="226146" x="9683750" y="2870200"/>
          <p14:tracePt t="226163" x="9575800" y="2882900"/>
          <p14:tracePt t="226180" x="9461500" y="2901950"/>
          <p14:tracePt t="226196" x="9391650" y="2914650"/>
          <p14:tracePt t="226213" x="9353550" y="2927350"/>
          <p14:tracePt t="226230" x="9353550" y="2946400"/>
          <p14:tracePt t="226247" x="9366250" y="2971800"/>
          <p14:tracePt t="226264" x="9417050" y="3035300"/>
          <p14:tracePt t="226279" x="9429750" y="3048000"/>
          <p14:tracePt t="226281" x="9448800" y="3073400"/>
          <p14:tracePt t="226297" x="9467850" y="3098800"/>
          <p14:tracePt t="226314" x="9486900" y="3117850"/>
          <p14:tracePt t="226329" x="9518650" y="3136900"/>
          <p14:tracePt t="226346" x="9550400" y="3143250"/>
          <p14:tracePt t="226363" x="9569450" y="3149600"/>
          <p14:tracePt t="226380" x="9575800" y="3149600"/>
          <p14:tracePt t="226413" x="9563100" y="3168650"/>
          <p14:tracePt t="226430" x="9531350" y="3181350"/>
          <p14:tracePt t="226447" x="9493250" y="3194050"/>
          <p14:tracePt t="226463" x="9467850" y="3194050"/>
          <p14:tracePt t="226480" x="9448800" y="3200400"/>
          <p14:tracePt t="226496" x="9436100" y="3194050"/>
          <p14:tracePt t="226513" x="9417050" y="3181350"/>
          <p14:tracePt t="226530" x="9372600" y="3155950"/>
          <p14:tracePt t="226546" x="9347200" y="3130550"/>
          <p14:tracePt t="232778" x="9334500" y="3130550"/>
          <p14:tracePt t="232787" x="9283700" y="3136900"/>
          <p14:tracePt t="232802" x="9220200" y="3149600"/>
          <p14:tracePt t="232819" x="9163050" y="3162300"/>
          <p14:tracePt t="232835" x="9118600" y="3175000"/>
          <p14:tracePt t="232852" x="9105900" y="3175000"/>
          <p14:tracePt t="232869" x="9099550" y="3175000"/>
          <p14:tracePt t="232963" x="9099550" y="3181350"/>
          <p14:tracePt t="232986" x="9080500" y="3251200"/>
          <p14:tracePt t="233003" x="9023350" y="3397250"/>
          <p14:tracePt t="233019" x="9004300" y="3473450"/>
          <p14:tracePt t="233036" x="9029700" y="3543300"/>
          <p14:tracePt t="233054" x="9118600" y="3638550"/>
          <p14:tracePt t="233069" x="9175750" y="3689350"/>
          <p14:tracePt t="233085" x="9258300" y="3740150"/>
          <p14:tracePt t="233146" x="9258300" y="3746500"/>
          <p14:tracePt t="233155" x="9258300" y="3759200"/>
          <p14:tracePt t="233172" x="9258300" y="3784600"/>
          <p14:tracePt t="233187" x="9258300" y="3829050"/>
          <p14:tracePt t="233202" x="9258300" y="3873500"/>
          <p14:tracePt t="233219" x="9251950" y="3905250"/>
          <p14:tracePt t="233221" x="9232900" y="3924300"/>
          <p14:tracePt t="233235" x="9201150" y="3937000"/>
          <p14:tracePt t="233256" x="9144000" y="3956050"/>
          <p14:tracePt t="233269" x="9118600" y="3956050"/>
          <p14:tracePt t="233270" x="9105900" y="3962400"/>
          <p14:tracePt t="233285" x="9093200" y="3962400"/>
          <p14:tracePt t="233341" x="9080500" y="3962400"/>
          <p14:tracePt t="233352" x="9055100" y="3962400"/>
          <p14:tracePt t="233369" x="8997950" y="3962400"/>
          <p14:tracePt t="233386" x="8940800" y="3962400"/>
          <p14:tracePt t="233402" x="8890000" y="3949700"/>
          <p14:tracePt t="233419" x="8864600" y="3943350"/>
          <p14:tracePt t="233421" x="8851900" y="3937000"/>
          <p14:tracePt t="233436" x="8845550" y="3930650"/>
          <p14:tracePt t="233526" x="8851900" y="3930650"/>
          <p14:tracePt t="233536" x="8858250" y="3937000"/>
          <p14:tracePt t="233552" x="8896350" y="3962400"/>
          <p14:tracePt t="233569" x="9004300" y="3994150"/>
          <p14:tracePt t="233586" x="9137650" y="4019550"/>
          <p14:tracePt t="233602" x="9315450" y="4051300"/>
          <p14:tracePt t="233619" x="9467850" y="4064000"/>
          <p14:tracePt t="233636" x="9645650" y="4070350"/>
          <p14:tracePt t="233655" x="9779000" y="4057650"/>
          <p14:tracePt t="233672" x="9950450" y="3994150"/>
          <p14:tracePt t="233686" x="10033000" y="3937000"/>
          <p14:tracePt t="233703" x="10052050" y="3879850"/>
          <p14:tracePt t="233721" x="10020300" y="3797300"/>
          <p14:tracePt t="233736" x="9925050" y="3708400"/>
          <p14:tracePt t="233752" x="9772650" y="3625850"/>
          <p14:tracePt t="233770" x="9594850" y="3562350"/>
          <p14:tracePt t="233786" x="9423400" y="3511550"/>
          <p14:tracePt t="233803" x="9271000" y="3473450"/>
          <p14:tracePt t="233819" x="9124950" y="3441700"/>
          <p14:tracePt t="233836" x="8966200" y="3416300"/>
          <p14:tracePt t="233853" x="8769350" y="3409950"/>
          <p14:tracePt t="233869" x="8521700" y="3416300"/>
          <p14:tracePt t="233886" x="8197850" y="3435350"/>
          <p14:tracePt t="233903" x="7899400" y="3460750"/>
          <p14:tracePt t="233921" x="7620000" y="3511550"/>
          <p14:tracePt t="233936" x="7600950" y="3536950"/>
          <p14:tracePt t="233938" x="7594600" y="3562350"/>
          <p14:tracePt t="233953" x="7600950" y="3600450"/>
          <p14:tracePt t="233954" x="7639050" y="3657600"/>
          <p14:tracePt t="233969" x="7708900" y="3746500"/>
          <p14:tracePt t="233986" x="7823200" y="3867150"/>
          <p14:tracePt t="234003" x="7943850" y="3981450"/>
          <p14:tracePt t="234019" x="8039100" y="4051300"/>
          <p14:tracePt t="234037" x="8140700" y="4102100"/>
          <p14:tracePt t="234053" x="8210550" y="4127500"/>
          <p14:tracePt t="234070" x="8261350" y="4133850"/>
          <p14:tracePt t="234086" x="8305800" y="4127500"/>
          <p14:tracePt t="234103" x="8362950" y="4102100"/>
          <p14:tracePt t="234120" x="8407400" y="4076700"/>
          <p14:tracePt t="234136" x="8439150" y="4064000"/>
          <p14:tracePt t="234153" x="8439150" y="4057650"/>
          <p14:tracePt t="234170" x="8439150" y="4051300"/>
          <p14:tracePt t="234189" x="8439150" y="4044950"/>
          <p14:tracePt t="234203" x="8439150" y="4032250"/>
          <p14:tracePt t="234220" x="8432800" y="4006850"/>
          <p14:tracePt t="234236" x="8432800" y="3987800"/>
          <p14:tracePt t="234253" x="8432800" y="3962400"/>
          <p14:tracePt t="234270" x="8464550" y="3924300"/>
          <p14:tracePt t="234286" x="8470900" y="3917950"/>
          <p14:tracePt t="234290" x="8489950" y="3905250"/>
          <p14:tracePt t="234302" x="8496300" y="3898900"/>
          <p14:tracePt t="234320" x="8534400" y="3867150"/>
          <p14:tracePt t="234337" x="8578850" y="3841750"/>
          <p14:tracePt t="234354" x="8680450" y="3803650"/>
          <p14:tracePt t="234370" x="8788400" y="3752850"/>
          <p14:tracePt t="234386" x="8858250" y="3708400"/>
          <p14:tracePt t="234403" x="8890000" y="3657600"/>
          <p14:tracePt t="234420" x="8883650" y="3625850"/>
          <p14:tracePt t="234436" x="8864600" y="3606800"/>
          <p14:tracePt t="234453" x="8832850" y="3594100"/>
          <p14:tracePt t="234470" x="8807450" y="3587750"/>
          <p14:tracePt t="234487" x="8737600" y="3581400"/>
          <p14:tracePt t="234490" x="8680450" y="3575050"/>
          <p14:tracePt t="234504" x="8509000" y="3556000"/>
          <p14:tracePt t="234519" x="8394700" y="3543300"/>
          <p14:tracePt t="234536" x="8191500" y="3517900"/>
          <p14:tracePt t="234553" x="7994650" y="3505200"/>
          <p14:tracePt t="234570" x="7829550" y="3511550"/>
          <p14:tracePt t="234587" x="7772400" y="3536950"/>
          <p14:tracePt t="234603" x="7753350" y="3594100"/>
          <p14:tracePt t="234620" x="7778750" y="3689350"/>
          <p14:tracePt t="234637" x="7874000" y="3810000"/>
          <p14:tracePt t="234654" x="8013700" y="3917950"/>
          <p14:tracePt t="234670" x="8166100" y="4000500"/>
          <p14:tracePt t="234686" x="8242300" y="4038600"/>
          <p14:tracePt t="234703" x="8261350" y="4038600"/>
          <p14:tracePt t="234737" x="8267700" y="4025900"/>
          <p14:tracePt t="234754" x="8267700" y="3994150"/>
          <p14:tracePt t="234770" x="8267700" y="3981450"/>
          <p14:tracePt t="234787" x="8267700" y="3968750"/>
          <p14:tracePt t="234805" x="8267700" y="3956050"/>
          <p14:tracePt t="234820" x="8267700" y="3949700"/>
          <p14:tracePt t="234822" x="8274050" y="3949700"/>
          <p14:tracePt t="234861" x="8267700" y="3949700"/>
          <p14:tracePt t="234872" x="8261350" y="3949700"/>
          <p14:tracePt t="234887" x="8248650" y="3956050"/>
          <p14:tracePt t="234906" x="8242300" y="3956050"/>
          <p14:tracePt t="234938" x="8242300" y="3937000"/>
          <p14:tracePt t="234953" x="8242300" y="3924300"/>
          <p14:tracePt t="234970" x="8242300" y="3898900"/>
          <p14:tracePt t="234987" x="8242300" y="3886200"/>
          <p14:tracePt t="235021" x="8229600" y="3886200"/>
          <p14:tracePt t="235037" x="8216900" y="3892550"/>
          <p14:tracePt t="235054" x="8191500" y="3892550"/>
          <p14:tracePt t="235070" x="8172450" y="3892550"/>
          <p14:tracePt t="235087" x="8134350" y="3860800"/>
          <p14:tracePt t="235104" x="8102600" y="3854450"/>
          <p14:tracePt t="235120" x="7994650" y="3835400"/>
          <p14:tracePt t="235137" x="7956550" y="3816350"/>
          <p14:tracePt t="235170" x="7981950" y="3810000"/>
          <p14:tracePt t="235187" x="8058150" y="3810000"/>
          <p14:tracePt t="235204" x="8191500" y="3841750"/>
          <p14:tracePt t="235223" x="8261350" y="3867150"/>
          <p14:tracePt t="235237" x="8286750" y="3886200"/>
          <p14:tracePt t="235271" x="8293100" y="3886200"/>
          <p14:tracePt t="235357" x="8299450" y="3886200"/>
          <p14:tracePt t="235362" x="8305800" y="3886200"/>
          <p14:tracePt t="235388" x="8331200" y="3873500"/>
          <p14:tracePt t="235404" x="8369300" y="3854450"/>
          <p14:tracePt t="235421" x="8382000" y="3841750"/>
          <p14:tracePt t="235437" x="8401050" y="3829050"/>
          <p14:tracePt t="235454" x="8426450" y="3816350"/>
          <p14:tracePt t="235471" x="8451850" y="3797300"/>
          <p14:tracePt t="235487" x="8458200" y="3784600"/>
          <p14:tracePt t="235503" x="8470900" y="3778250"/>
          <p14:tracePt t="235521" x="8483600" y="3765550"/>
          <p14:tracePt t="235537" x="8496300" y="3759200"/>
          <p14:tracePt t="235592" x="8496300" y="3752850"/>
          <p14:tracePt t="235606" x="8502650" y="3746500"/>
          <p14:tracePt t="235621" x="8521700" y="3733800"/>
          <p14:tracePt t="235638" x="8540750" y="3721100"/>
          <p14:tracePt t="235657" x="8572500" y="3708400"/>
          <p14:tracePt t="235671" x="8591550" y="3708400"/>
          <p14:tracePt t="235721" x="8578850" y="3708400"/>
          <p14:tracePt t="235738" x="8559800" y="3708400"/>
          <p14:tracePt t="235754" x="8540750" y="3702050"/>
          <p14:tracePt t="235772" x="8521700" y="3695700"/>
          <p14:tracePt t="235804" x="8502650" y="3695700"/>
          <p14:tracePt t="235821" x="8439150" y="3695700"/>
          <p14:tracePt t="235837" x="8331200" y="3689350"/>
          <p14:tracePt t="235855" x="8229600" y="3683000"/>
          <p14:tracePt t="235871" x="8178800" y="3670300"/>
          <p14:tracePt t="235888" x="8166100" y="3663950"/>
          <p14:tracePt t="235905" x="8172450" y="3657600"/>
          <p14:tracePt t="235907" x="8197850" y="3644900"/>
          <p14:tracePt t="235922" x="8242300" y="3638550"/>
          <p14:tracePt t="235938" x="8331200" y="3625850"/>
          <p14:tracePt t="235954" x="8369300" y="3625850"/>
          <p14:tracePt t="235971" x="8413750" y="3625850"/>
          <p14:tracePt t="235988" x="8439150" y="3625850"/>
          <p14:tracePt t="236004" x="8445500" y="3625850"/>
          <p14:tracePt t="236021" x="8458200" y="3625850"/>
          <p14:tracePt t="236071" x="8464550" y="3625850"/>
          <p14:tracePt t="236088" x="8477250" y="3625850"/>
          <p14:tracePt t="236105" x="8496300" y="3625850"/>
          <p14:tracePt t="236122" x="8509000" y="3625850"/>
          <p14:tracePt t="236154" x="8509000" y="3638550"/>
          <p14:tracePt t="236174" x="8489950" y="3651250"/>
          <p14:tracePt t="236190" x="8458200" y="3663950"/>
          <p14:tracePt t="236193" x="8451850" y="3663950"/>
          <p14:tracePt t="236207" x="8439150" y="3670300"/>
          <p14:tracePt t="236221" x="8426450" y="3676650"/>
          <p14:tracePt t="236238" x="8413750" y="3683000"/>
          <p14:tracePt t="236278" x="8420100" y="3676650"/>
          <p14:tracePt t="236288" x="8432800" y="3676650"/>
          <p14:tracePt t="236304" x="8458200" y="3670300"/>
          <p14:tracePt t="236321" x="8509000" y="3657600"/>
          <p14:tracePt t="236338" x="8547100" y="3651250"/>
          <p14:tracePt t="236356" x="8604250" y="3644900"/>
          <p14:tracePt t="236372" x="8667750" y="3644900"/>
          <p14:tracePt t="236388" x="8718550" y="3644900"/>
          <p14:tracePt t="236391" x="8763000" y="3644900"/>
          <p14:tracePt t="236407" x="8807450" y="3644900"/>
          <p14:tracePt t="236422" x="8851900" y="3651250"/>
          <p14:tracePt t="236424" x="8870950" y="3651250"/>
          <p14:tracePt t="236438" x="8915400" y="3651250"/>
          <p14:tracePt t="236455" x="8940800" y="3651250"/>
          <p14:tracePt t="236471" x="8972550" y="3651250"/>
          <p14:tracePt t="236488" x="8985250" y="3651250"/>
          <p14:tracePt t="236505" x="8997950" y="3651250"/>
          <p14:tracePt t="236507" x="9004300" y="3651250"/>
          <p14:tracePt t="236524" x="9023350" y="3651250"/>
          <p14:tracePt t="236538" x="9061450" y="3651250"/>
          <p14:tracePt t="236555" x="9093200" y="3644900"/>
          <p14:tracePt t="236572" x="9131300" y="3644900"/>
          <p14:tracePt t="236589" x="9144000" y="3644900"/>
          <p14:tracePt t="236605" x="9150350" y="3644900"/>
          <p14:tracePt t="236621" x="9156700" y="3644900"/>
          <p14:tracePt t="236655" x="9175750" y="3644900"/>
          <p14:tracePt t="236672" x="9220200" y="3644900"/>
          <p14:tracePt t="236690" x="9283700" y="3651250"/>
          <p14:tracePt t="236705" x="9302750" y="3651250"/>
          <p14:tracePt t="236722" x="9347200" y="3651250"/>
          <p14:tracePt t="236738" x="9366250" y="3651250"/>
          <p14:tracePt t="236755" x="9378950" y="3651250"/>
          <p14:tracePt t="236771" x="9404350" y="3651250"/>
          <p14:tracePt t="236789" x="9417050" y="3651250"/>
          <p14:tracePt t="236805" x="9436100" y="3651250"/>
          <p14:tracePt t="236822" x="9448800" y="3651250"/>
          <p14:tracePt t="236839" x="9455150" y="3651250"/>
          <p14:tracePt t="236855" x="9461500" y="3644900"/>
          <p14:tracePt t="236875" x="9474200" y="3644900"/>
          <p14:tracePt t="236889" x="9474200" y="3638550"/>
          <p14:tracePt t="236906" x="9480550" y="3638550"/>
          <p14:tracePt t="236922" x="9480550" y="3632200"/>
          <p14:tracePt t="236938" x="9467850" y="3625850"/>
          <p14:tracePt t="236955" x="9442450" y="3619500"/>
          <p14:tracePt t="236972" x="9436100" y="3619500"/>
          <p14:tracePt t="236989" x="9436100" y="3613150"/>
          <p14:tracePt t="237005" x="9486900" y="3581400"/>
          <p14:tracePt t="237022" x="9671050" y="3581400"/>
          <p14:tracePt t="237039" x="9759950" y="3581400"/>
          <p14:tracePt t="237055" x="9817100" y="3587750"/>
          <p14:tracePt t="237072" x="9842500" y="3594100"/>
          <p14:tracePt t="237088" x="9855200" y="3613150"/>
          <p14:tracePt t="237105" x="9874250" y="3638550"/>
          <p14:tracePt t="237122" x="9906000" y="3683000"/>
          <p14:tracePt t="237139" x="9937750" y="3721100"/>
          <p14:tracePt t="237155" x="9963150" y="3746500"/>
          <p14:tracePt t="237173" x="9982200" y="3765550"/>
          <p14:tracePt t="237189" x="9994900" y="3771900"/>
          <p14:tracePt t="237205" x="9994900" y="3778250"/>
          <p14:tracePt t="237256" x="10001250" y="3778250"/>
          <p14:tracePt t="237289" x="10013950" y="3771900"/>
          <p14:tracePt t="237306" x="10045700" y="3771900"/>
          <p14:tracePt t="237324" x="10077450" y="3771900"/>
          <p14:tracePt t="237339" x="10102850" y="3771900"/>
          <p14:tracePt t="237355" x="10134600" y="3771900"/>
          <p14:tracePt t="237374" x="10166350" y="3765550"/>
          <p14:tracePt t="237389" x="10217150" y="3746500"/>
          <p14:tracePt t="237405" x="10255250" y="3733800"/>
          <p14:tracePt t="237422" x="10331450" y="3721100"/>
          <p14:tracePt t="237438" x="10414000" y="3714750"/>
          <p14:tracePt t="237458" x="10521950" y="3702050"/>
          <p14:tracePt t="237472" x="10553700" y="3695700"/>
          <p14:tracePt t="237489" x="10585450" y="3695700"/>
          <p14:tracePt t="237506" x="10610850" y="3689350"/>
          <p14:tracePt t="237523" x="10617200" y="3689350"/>
          <p14:tracePt t="237539" x="10617200" y="3683000"/>
          <p14:tracePt t="237556" x="10623550" y="3670300"/>
          <p14:tracePt t="237573" x="10636250" y="3657600"/>
          <p14:tracePt t="237589" x="10648950" y="3651250"/>
          <p14:tracePt t="237606" x="10661650" y="3638550"/>
          <p14:tracePt t="237639" x="10668000" y="3638550"/>
          <p14:tracePt t="237673" x="10674350" y="3638550"/>
          <p14:tracePt t="237680" x="10687050" y="3638550"/>
          <p14:tracePt t="237689" x="10693400" y="3638550"/>
          <p14:tracePt t="237706" x="10712450" y="3625850"/>
          <p14:tracePt t="237724" x="10725150" y="3613150"/>
          <p14:tracePt t="237739" x="10744200" y="3594100"/>
          <p14:tracePt t="237756" x="10750550" y="3575050"/>
          <p14:tracePt t="237773" x="10750550" y="3556000"/>
          <p14:tracePt t="237790" x="10750550" y="3543300"/>
          <p14:tracePt t="237806" x="10750550" y="3530600"/>
          <p14:tracePt t="237840" x="10744200" y="3524250"/>
          <p14:tracePt t="237856" x="10737850" y="3524250"/>
          <p14:tracePt t="237873" x="10712450" y="3511550"/>
          <p14:tracePt t="237874" x="10699750" y="3511550"/>
          <p14:tracePt t="237889" x="10680700" y="3511550"/>
          <p14:tracePt t="237906" x="10674350" y="3505200"/>
          <p14:tracePt t="237923" x="10661650" y="3505200"/>
          <p14:tracePt t="237939" x="10648950" y="3505200"/>
          <p14:tracePt t="237956" x="10655300" y="3505200"/>
          <p14:tracePt t="237973" x="10693400" y="3505200"/>
          <p14:tracePt t="237989" x="10763250" y="3511550"/>
          <p14:tracePt t="238006" x="10877550" y="3536950"/>
          <p14:tracePt t="238022" x="10966450" y="3543300"/>
          <p14:tracePt t="238040" x="11029950" y="3543300"/>
          <p14:tracePt t="238056" x="11068050" y="3543300"/>
          <p14:tracePt t="238076" x="11118850" y="3524250"/>
          <p14:tracePt t="238090" x="11150600" y="3517900"/>
          <p14:tracePt t="238107" x="11245850" y="3517900"/>
          <p14:tracePt t="238123" x="11271250" y="3517900"/>
          <p14:tracePt t="238140" x="11309350" y="3530600"/>
          <p14:tracePt t="238156" x="11322050" y="3543300"/>
          <p14:tracePt t="238173" x="11334750" y="3549650"/>
          <p14:tracePt t="238194" x="11372850" y="3562350"/>
          <p14:tracePt t="238206" x="11404600" y="3568700"/>
          <p14:tracePt t="238223" x="11474450" y="3575050"/>
          <p14:tracePt t="238242" x="11518900" y="3575050"/>
          <p14:tracePt t="238259" x="11576050" y="3575050"/>
          <p14:tracePt t="238273" x="11601450" y="3568700"/>
          <p14:tracePt t="238290" x="11626850" y="3562350"/>
          <p14:tracePt t="238306" x="11645900" y="3556000"/>
          <p14:tracePt t="238323" x="11671300" y="3556000"/>
          <p14:tracePt t="238339" x="11703050" y="3556000"/>
          <p14:tracePt t="238357" x="11728450" y="3556000"/>
          <p14:tracePt t="238373" x="11741150" y="3562350"/>
          <p14:tracePt t="238427" x="11747500" y="3562350"/>
          <p14:tracePt t="238475" x="11741150" y="3562350"/>
          <p14:tracePt t="238482" x="11734800" y="3562350"/>
          <p14:tracePt t="238490" x="11734800" y="3568700"/>
          <p14:tracePt t="238507" x="11728450" y="3568700"/>
          <p14:tracePt t="238524" x="11722100" y="3568700"/>
          <p14:tracePt t="238582" x="11722100" y="3575050"/>
          <p14:tracePt t="238615" x="11715750" y="3575050"/>
          <p14:tracePt t="238623" x="11709400" y="3575050"/>
          <p14:tracePt t="238640" x="11696700" y="3575050"/>
          <p14:tracePt t="238657" x="11677650" y="3575050"/>
          <p14:tracePt t="238673" x="11658600" y="3581400"/>
          <p14:tracePt t="238690" x="11645900" y="3581400"/>
          <p14:tracePt t="238705" x="11633200" y="3581400"/>
          <p14:tracePt t="238723" x="11626850" y="3581400"/>
          <p14:tracePt t="238789" x="11620500" y="3581400"/>
          <p14:tracePt t="238797" x="11607800" y="3581400"/>
          <p14:tracePt t="238807" x="11595100" y="3587750"/>
          <p14:tracePt t="238823" x="11588750" y="3587750"/>
          <p14:tracePt t="238840" x="11563350" y="3587750"/>
          <p14:tracePt t="238857" x="11550650" y="3587750"/>
          <p14:tracePt t="238873" x="11537950" y="3587750"/>
          <p14:tracePt t="238890" x="11518900" y="3587750"/>
          <p14:tracePt t="238908" x="11493500" y="3587750"/>
          <p14:tracePt t="238924" x="11430000" y="3600450"/>
          <p14:tracePt t="238941" x="11360150" y="3606800"/>
          <p14:tracePt t="238957" x="11322050" y="3606800"/>
          <p14:tracePt t="238974" x="11214100" y="3619500"/>
          <p14:tracePt t="238990" x="11150600" y="3625850"/>
          <p14:tracePt t="239007" x="11074400" y="3638550"/>
          <p14:tracePt t="239023" x="10979150" y="3651250"/>
          <p14:tracePt t="239039" x="10883900" y="3663950"/>
          <p14:tracePt t="239057" x="10769600" y="3676650"/>
          <p14:tracePt t="239074" x="10629900" y="3695700"/>
          <p14:tracePt t="239090" x="10407650" y="3727450"/>
          <p14:tracePt t="239109" x="10236200" y="3740150"/>
          <p14:tracePt t="239124" x="10001250" y="3740150"/>
          <p14:tracePt t="239140" x="9791700" y="3740150"/>
          <p14:tracePt t="239161" x="9613900" y="3727450"/>
          <p14:tracePt t="239180" x="9423400" y="3721100"/>
          <p14:tracePt t="239191" x="9334500" y="3721100"/>
          <p14:tracePt t="239207" x="9258300" y="3721100"/>
          <p14:tracePt t="239224" x="9226550" y="3727450"/>
          <p14:tracePt t="239241" x="9213850" y="3727450"/>
          <p14:tracePt t="239306" x="9207500" y="3733800"/>
          <p14:tracePt t="239321" x="9201150" y="3740150"/>
          <p14:tracePt t="239340" x="9194800" y="3746500"/>
          <p14:tracePt t="239357" x="9194800" y="3752850"/>
          <p14:tracePt t="239373" x="9188450" y="3752850"/>
          <p14:tracePt t="239421" x="9188450" y="3759200"/>
          <p14:tracePt t="239429" x="9182100" y="3759200"/>
          <p14:tracePt t="239441" x="9175750" y="3765550"/>
          <p14:tracePt t="239458" x="9124950" y="3790950"/>
          <p14:tracePt t="239474" x="9055100" y="3816350"/>
          <p14:tracePt t="239491" x="8978900" y="3835400"/>
          <p14:tracePt t="239508" x="8890000" y="3841750"/>
          <p14:tracePt t="239509" x="8845550" y="3841750"/>
          <p14:tracePt t="239525" x="8801100" y="3841750"/>
          <p14:tracePt t="239541" x="8794750" y="3841750"/>
          <p14:tracePt t="239575" x="8782050" y="3841750"/>
          <p14:tracePt t="239591" x="8756650" y="3841750"/>
          <p14:tracePt t="239607" x="8693150" y="3848100"/>
          <p14:tracePt t="239611" x="8661400" y="3848100"/>
          <p14:tracePt t="239624" x="8648700" y="3848100"/>
          <p14:tracePt t="239627" x="8636000" y="3848100"/>
          <p14:tracePt t="239641" x="8629650" y="3854450"/>
          <p14:tracePt t="239674" x="8642350" y="3854450"/>
          <p14:tracePt t="239691" x="8674100" y="3848100"/>
          <p14:tracePt t="239708" x="8724900" y="3848100"/>
          <p14:tracePt t="239724" x="8763000" y="3841750"/>
          <p14:tracePt t="239741" x="8788400" y="3841750"/>
          <p14:tracePt t="239758" x="8813800" y="3841750"/>
          <p14:tracePt t="239774" x="8826500" y="3841750"/>
          <p14:tracePt t="239794" x="8934450" y="3848100"/>
          <p14:tracePt t="239807" x="9048750" y="3854450"/>
          <p14:tracePt t="239824" x="9175750" y="3860800"/>
          <p14:tracePt t="239841" x="9296400" y="3867150"/>
          <p14:tracePt t="239858" x="9372600" y="3886200"/>
          <p14:tracePt t="239874" x="9398000" y="3892550"/>
          <p14:tracePt t="239891" x="9404350" y="3892550"/>
          <p14:tracePt t="239947" x="9410700" y="3892550"/>
          <p14:tracePt t="239958" x="9423400" y="3892550"/>
          <p14:tracePt t="239979" x="9505950" y="3879850"/>
          <p14:tracePt t="239991" x="9544050" y="3873500"/>
          <p14:tracePt t="240007" x="9582150" y="3860800"/>
          <p14:tracePt t="240025" x="9620250" y="3854450"/>
          <p14:tracePt t="240041" x="9652000" y="3854450"/>
          <p14:tracePt t="240058" x="9696450" y="3848100"/>
          <p14:tracePt t="240074" x="9759950" y="3848100"/>
          <p14:tracePt t="240091" x="9817100" y="3848100"/>
          <p14:tracePt t="240108" x="9842500" y="3848100"/>
          <p14:tracePt t="240125" x="9867900" y="3854450"/>
          <p14:tracePt t="240141" x="9874250" y="3854450"/>
          <p14:tracePt t="240158" x="9880600" y="3854450"/>
          <p14:tracePt t="240175" x="9886950" y="3860800"/>
          <p14:tracePt t="240191" x="9899650" y="3860800"/>
          <p14:tracePt t="240208" x="9918700" y="3860800"/>
          <p14:tracePt t="240225" x="9956800" y="3860800"/>
          <p14:tracePt t="240241" x="10001250" y="3860800"/>
          <p14:tracePt t="240258" x="10052050" y="3848100"/>
          <p14:tracePt t="240274" x="10058400" y="3841750"/>
          <p14:tracePt t="240276" x="10064750" y="3841750"/>
          <p14:tracePt t="240291" x="10064750" y="3835400"/>
          <p14:tracePt t="240309" x="10058400" y="3829050"/>
          <p14:tracePt t="240324" x="10033000" y="3822700"/>
          <p14:tracePt t="240341" x="10026650" y="3822700"/>
          <p14:tracePt t="240358" x="10153650" y="3867150"/>
          <p14:tracePt t="240375" x="10350500" y="3937000"/>
          <p14:tracePt t="240391" x="10458450" y="3981450"/>
          <p14:tracePt t="240408" x="10471150" y="3994150"/>
          <p14:tracePt t="240427" x="10458450" y="3987800"/>
          <p14:tracePt t="240442" x="10420350" y="3949700"/>
          <p14:tracePt t="240459" x="10420350" y="3943350"/>
          <p14:tracePt t="240496" x="10426700" y="3949700"/>
          <p14:tracePt t="240508" x="10458450" y="3956050"/>
          <p14:tracePt t="240525" x="10541000" y="3968750"/>
          <p14:tracePt t="240542" x="10604500" y="3968750"/>
          <p14:tracePt t="240558" x="10674350" y="3968750"/>
          <p14:tracePt t="240575" x="10712450" y="3956050"/>
          <p14:tracePt t="240592" x="10737850" y="3943350"/>
          <p14:tracePt t="240608" x="10763250" y="3924300"/>
          <p14:tracePt t="240625" x="10788650" y="3911600"/>
          <p14:tracePt t="240642" x="10839450" y="3905250"/>
          <p14:tracePt t="240660" x="10883900" y="3898900"/>
          <p14:tracePt t="240661" x="10902950" y="3898900"/>
          <p14:tracePt t="240675" x="10909300" y="3898900"/>
          <p14:tracePt t="240678" x="10915650" y="3898900"/>
          <p14:tracePt t="240731" x="10915650" y="3905250"/>
          <p14:tracePt t="240803" x="10915650" y="3898900"/>
          <p14:tracePt t="240828" x="10915650" y="3892550"/>
          <p14:tracePt t="240835" x="10922000" y="3892550"/>
          <p14:tracePt t="240860" x="10928350" y="3879850"/>
          <p14:tracePt t="240877" x="10934700" y="3867150"/>
          <p14:tracePt t="240892" x="10934700" y="3860800"/>
          <p14:tracePt t="240966" x="10934700" y="3867150"/>
          <p14:tracePt t="240985" x="10934700" y="3873500"/>
          <p14:tracePt t="240992" x="10928350" y="3879850"/>
          <p14:tracePt t="241009" x="10915650" y="3879850"/>
          <p14:tracePt t="241025" x="10909300" y="3886200"/>
          <p14:tracePt t="241111" x="10902950" y="3886200"/>
          <p14:tracePt t="241127" x="10896600" y="3886200"/>
          <p14:tracePt t="241175" x="10896600" y="3879850"/>
          <p14:tracePt t="241254" x="10890250" y="3873500"/>
          <p14:tracePt t="241380" x="10883900" y="3873500"/>
          <p14:tracePt t="241392" x="10877550" y="3873500"/>
          <p14:tracePt t="241457" x="10877550" y="3867150"/>
          <p14:tracePt t="241465" x="10877550" y="3860800"/>
          <p14:tracePt t="241480" x="10883900" y="3848100"/>
          <p14:tracePt t="241492" x="10890250" y="3841750"/>
          <p14:tracePt t="241511" x="10902950" y="3822700"/>
          <p14:tracePt t="241543" x="10909300" y="3816350"/>
          <p14:tracePt t="241559" x="10915650" y="3816350"/>
          <p14:tracePt t="241576" x="10922000" y="3810000"/>
          <p14:tracePt t="241592" x="10928350" y="3810000"/>
          <p14:tracePt t="241657" x="10928350" y="3816350"/>
          <p14:tracePt t="241665" x="10928350" y="3829050"/>
          <p14:tracePt t="241683" x="10922000" y="3835400"/>
          <p14:tracePt t="242210" x="10915650" y="3835400"/>
          <p14:tracePt t="242217" x="10909300" y="3835400"/>
          <p14:tracePt t="242226" x="10902950" y="3829050"/>
          <p14:tracePt t="242243" x="10883900" y="3822700"/>
          <p14:tracePt t="242250" x="10877550" y="3822700"/>
          <p14:tracePt t="242267" x="10864850" y="3816350"/>
          <p14:tracePt t="242294" x="10858500" y="3816350"/>
          <p14:tracePt t="242602" x="10864850" y="3816350"/>
          <p14:tracePt t="242609" x="10871200" y="3816350"/>
          <p14:tracePt t="242627" x="10883900" y="3810000"/>
          <p14:tracePt t="242646" x="10909300" y="3803650"/>
          <p14:tracePt t="242661" x="10941050" y="3797300"/>
          <p14:tracePt t="242678" x="10953750" y="3790950"/>
          <p14:tracePt t="242695" x="11010900" y="3765550"/>
          <p14:tracePt t="242713" x="11233150" y="3759200"/>
          <p14:tracePt t="242726" x="11315700" y="3759200"/>
          <p14:tracePt t="242728" x="11391900" y="3759200"/>
          <p14:tracePt t="242743" x="11449050" y="3759200"/>
          <p14:tracePt t="242760" x="11588750" y="3765550"/>
          <p14:tracePt t="242778" x="11614150" y="3765550"/>
          <p14:tracePt t="242854" x="11620500" y="3765550"/>
          <p14:tracePt t="242862" x="11626850" y="3765550"/>
          <p14:tracePt t="242877" x="11645900" y="3765550"/>
          <p14:tracePt t="242894" x="11652250" y="3765550"/>
          <p14:tracePt t="242952" x="11645900" y="3765550"/>
          <p14:tracePt t="242961" x="11639550" y="3771900"/>
          <p14:tracePt t="242977" x="11620500" y="3784600"/>
          <p14:tracePt t="242994" x="11576050" y="3803650"/>
          <p14:tracePt t="243010" x="11480800" y="3835400"/>
          <p14:tracePt t="243027" x="11322050" y="3867150"/>
          <p14:tracePt t="243044" x="11150600" y="3886200"/>
          <p14:tracePt t="243061" x="10909300" y="3892550"/>
          <p14:tracePt t="243078" x="10610850" y="3886200"/>
          <p14:tracePt t="243094" x="10426700" y="3873500"/>
          <p14:tracePt t="243112" x="10160000" y="3860800"/>
          <p14:tracePt t="243127" x="9874250" y="3848100"/>
          <p14:tracePt t="243144" x="9544050" y="3829050"/>
          <p14:tracePt t="243161" x="9150350" y="3797300"/>
          <p14:tracePt t="243177" x="8877300" y="3759200"/>
          <p14:tracePt t="243197" x="8661400" y="3727450"/>
          <p14:tracePt t="243210" x="8496300" y="3702050"/>
          <p14:tracePt t="243227" x="8350250" y="3689350"/>
          <p14:tracePt t="243244" x="8223250" y="3689350"/>
          <p14:tracePt t="243263" x="8108950" y="3721100"/>
          <p14:tracePt t="243277" x="8058150" y="3765550"/>
          <p14:tracePt t="243294" x="8045450" y="3810000"/>
          <p14:tracePt t="243309" x="8045450" y="3841750"/>
          <p14:tracePt t="243328" x="8058150" y="3867150"/>
          <p14:tracePt t="243344" x="8070850" y="3873500"/>
          <p14:tracePt t="243361" x="8147050" y="3886200"/>
          <p14:tracePt t="243377" x="8185150" y="3892550"/>
          <p14:tracePt t="243394" x="8197850" y="3905250"/>
          <p14:tracePt t="243410" x="8210550" y="3911600"/>
          <p14:tracePt t="243427" x="8235950" y="3930650"/>
          <p14:tracePt t="243445" x="8261350" y="3943350"/>
          <p14:tracePt t="243461" x="8286750" y="3949700"/>
          <p14:tracePt t="243478" x="8312150" y="3956050"/>
          <p14:tracePt t="243494" x="8350250" y="3956050"/>
          <p14:tracePt t="243513" x="8388350" y="3956050"/>
          <p14:tracePt t="243527" x="8426450" y="3943350"/>
          <p14:tracePt t="243544" x="8439150" y="3937000"/>
          <p14:tracePt t="243561" x="8445500" y="3937000"/>
          <p14:tracePt t="243595" x="8439150" y="3937000"/>
          <p14:tracePt t="243611" x="8426450" y="3943350"/>
          <p14:tracePt t="243627" x="8420100" y="3949700"/>
          <p14:tracePt t="243644" x="8413750" y="3949700"/>
          <p14:tracePt t="243661" x="8420100" y="3949700"/>
          <p14:tracePt t="243677" x="8426450" y="3949700"/>
          <p14:tracePt t="243711" x="8426450" y="3956050"/>
          <p14:tracePt t="243728" x="8426450" y="3968750"/>
          <p14:tracePt t="243744" x="8426450" y="3981450"/>
          <p14:tracePt t="243761" x="8420100" y="3987800"/>
          <p14:tracePt t="243777" x="8420100" y="4000500"/>
          <p14:tracePt t="243811" x="8413750" y="4000500"/>
          <p14:tracePt t="243869" x="8413750" y="4006850"/>
          <p14:tracePt t="243878" x="8407400" y="4006850"/>
          <p14:tracePt t="243895" x="8401050" y="4013200"/>
          <p14:tracePt t="243913" x="8388350" y="4019550"/>
          <p14:tracePt t="243928" x="8388350" y="4025900"/>
          <p14:tracePt t="243944" x="8382000" y="4025900"/>
          <p14:tracePt t="243961" x="8375650" y="4025900"/>
          <p14:tracePt t="244159" x="8382000" y="4019550"/>
          <p14:tracePt t="244178" x="8394700" y="4013200"/>
          <p14:tracePt t="244194" x="8407400" y="4000500"/>
          <p14:tracePt t="244211" x="8420100" y="3987800"/>
          <p14:tracePt t="244228" x="8426450" y="3987800"/>
          <p14:tracePt t="244313" x="8426450" y="3994150"/>
          <p14:tracePt t="244328" x="8426450" y="4000500"/>
          <p14:tracePt t="244347" x="8426450" y="4006850"/>
          <p14:tracePt t="244364" x="8420100" y="4006850"/>
          <p14:tracePt t="244421" x="8426450" y="4006850"/>
          <p14:tracePt t="244431" x="8432800" y="4006850"/>
          <p14:tracePt t="244438" x="8445500" y="4000500"/>
          <p14:tracePt t="244456" x="8470900" y="3994150"/>
          <p14:tracePt t="244463" x="8477250" y="3994150"/>
          <p14:tracePt t="244478" x="8483600" y="3987800"/>
          <p14:tracePt t="244495" x="8489950" y="3987800"/>
          <p14:tracePt t="244528" x="8496300" y="3994150"/>
          <p14:tracePt t="244545" x="8502650" y="4000500"/>
          <p14:tracePt t="244561" x="8509000" y="4006850"/>
          <p14:tracePt t="244579" x="8521700" y="4013200"/>
          <p14:tracePt t="244595" x="8534400" y="4019550"/>
          <p14:tracePt t="244612" x="8547100" y="4019550"/>
          <p14:tracePt t="244628" x="8553450" y="4019550"/>
          <p14:tracePt t="244645" x="8559800" y="4019550"/>
          <p14:tracePt t="244722" x="8559800" y="4025900"/>
          <p14:tracePt t="244882" x="8553450" y="4025900"/>
          <p14:tracePt t="244889" x="8547100" y="4025900"/>
          <p14:tracePt t="244899" x="8540750" y="4032250"/>
          <p14:tracePt t="244911" x="8502650" y="4032250"/>
          <p14:tracePt t="244929" x="8489950" y="4038600"/>
          <p14:tracePt t="244945" x="8477250" y="4038600"/>
          <p14:tracePt t="244962" x="8483600" y="4038600"/>
          <p14:tracePt t="244979" x="8502650" y="4038600"/>
          <p14:tracePt t="244996" x="8547100" y="4032250"/>
          <p14:tracePt t="245014" x="8604250" y="4025900"/>
          <p14:tracePt t="245029" x="8655050" y="4019550"/>
          <p14:tracePt t="245051" x="8705850" y="4013200"/>
          <p14:tracePt t="245068" x="8731250" y="4006850"/>
          <p14:tracePt t="245079" x="8743950" y="4006850"/>
          <p14:tracePt t="245096" x="8839200" y="3987800"/>
          <p14:tracePt t="245113" x="8928100" y="3981450"/>
          <p14:tracePt t="245129" x="8985250" y="3975100"/>
          <p14:tracePt t="245145" x="9232900" y="3968750"/>
          <p14:tracePt t="245162" x="9328150" y="3968750"/>
          <p14:tracePt t="245180" x="9366250" y="3968750"/>
          <p14:tracePt t="245195" x="9378950" y="3968750"/>
          <p14:tracePt t="245212" x="9391650" y="3968750"/>
          <p14:tracePt t="245229" x="9398000" y="3975100"/>
          <p14:tracePt t="245244" x="9417050" y="3987800"/>
          <p14:tracePt t="245263" x="9442450" y="4000500"/>
          <p14:tracePt t="245279" x="9480550" y="4019550"/>
          <p14:tracePt t="245296" x="9518650" y="4038600"/>
          <p14:tracePt t="245312" x="9563100" y="4051300"/>
          <p14:tracePt t="245329" x="9607550" y="4057650"/>
          <p14:tracePt t="245346" x="9702800" y="4057650"/>
          <p14:tracePt t="245362" x="9728200" y="4051300"/>
          <p14:tracePt t="245379" x="9817100" y="4038600"/>
          <p14:tracePt t="245396" x="9886950" y="4019550"/>
          <p14:tracePt t="245412" x="9937750" y="4000500"/>
          <p14:tracePt t="245429" x="9956800" y="3987800"/>
          <p14:tracePt t="245446" x="9963150" y="3975100"/>
          <p14:tracePt t="245463" x="9963150" y="3962400"/>
          <p14:tracePt t="245479" x="9963150" y="3956050"/>
          <p14:tracePt t="245496" x="9956800" y="3949700"/>
          <p14:tracePt t="245513" x="9944100" y="3949700"/>
          <p14:tracePt t="245529" x="9937750" y="3943350"/>
          <p14:tracePt t="245546" x="9918700" y="3937000"/>
          <p14:tracePt t="245563" x="9893300" y="3917950"/>
          <p14:tracePt t="245581" x="9823450" y="3879850"/>
          <p14:tracePt t="245596" x="9753600" y="3848100"/>
          <p14:tracePt t="245613" x="9702800" y="3829050"/>
          <p14:tracePt t="245631" x="9632950" y="3803650"/>
          <p14:tracePt t="245646" x="9588500" y="3790950"/>
          <p14:tracePt t="245663" x="9537700" y="3771900"/>
          <p14:tracePt t="245679" x="9518650" y="3759200"/>
          <p14:tracePt t="245696" x="9467850" y="3752850"/>
          <p14:tracePt t="245715" x="9366250" y="3752850"/>
          <p14:tracePt t="245729" x="9245600" y="3765550"/>
          <p14:tracePt t="245746" x="9105900" y="3771900"/>
          <p14:tracePt t="245762" x="8940800" y="3790950"/>
          <p14:tracePt t="245779" x="8858250" y="3803650"/>
          <p14:tracePt t="245796" x="8839200" y="3803650"/>
          <p14:tracePt t="245829" x="8845550" y="3803650"/>
          <p14:tracePt t="245847" x="8870950" y="3816350"/>
          <p14:tracePt t="245863" x="8890000" y="3835400"/>
          <p14:tracePt t="245879" x="8909050" y="3911600"/>
          <p14:tracePt t="245896" x="8902700" y="3975100"/>
          <p14:tracePt t="245913" x="8902700" y="4013200"/>
          <p14:tracePt t="245929" x="8909050" y="4032250"/>
          <p14:tracePt t="245946" x="8928100" y="4044950"/>
          <p14:tracePt t="245963" x="8966200" y="4051300"/>
          <p14:tracePt t="245980" x="9067800" y="4057650"/>
          <p14:tracePt t="245996" x="9213850" y="4064000"/>
          <p14:tracePt t="246013" x="9404350" y="4076700"/>
          <p14:tracePt t="246029" x="9588500" y="4083050"/>
          <p14:tracePt t="246048" x="9728200" y="4089400"/>
          <p14:tracePt t="246066" x="9817100" y="4089400"/>
          <p14:tracePt t="246080" x="9829800" y="4089400"/>
          <p14:tracePt t="246096" x="9861550" y="4083050"/>
          <p14:tracePt t="246113" x="9880600" y="4076700"/>
          <p14:tracePt t="246114" x="9899650" y="4064000"/>
          <p14:tracePt t="246131" x="9963150" y="4032250"/>
          <p14:tracePt t="246146" x="9994900" y="4013200"/>
          <p14:tracePt t="246163" x="10013950" y="3994150"/>
          <p14:tracePt t="246179" x="10020300" y="3987800"/>
          <p14:tracePt t="246196" x="10020300" y="3981450"/>
          <p14:tracePt t="246213" x="10026650" y="3981450"/>
          <p14:tracePt t="246229" x="10026650" y="3975100"/>
          <p14:tracePt t="246249" x="10026650" y="3962400"/>
          <p14:tracePt t="246264" x="10026650" y="3949700"/>
          <p14:tracePt t="246280" x="10013950" y="3930650"/>
          <p14:tracePt t="246297" x="9994900" y="3892550"/>
          <p14:tracePt t="246313" x="9969500" y="3854450"/>
          <p14:tracePt t="246330" x="9918700" y="3797300"/>
          <p14:tracePt t="246347" x="9880600" y="3771900"/>
          <p14:tracePt t="246364" x="9848850" y="3759200"/>
          <p14:tracePt t="246380" x="9804400" y="3752850"/>
          <p14:tracePt t="246396" x="9759950" y="3752850"/>
          <p14:tracePt t="246412" x="9721850" y="3752850"/>
          <p14:tracePt t="246428" x="9690100" y="3752850"/>
          <p14:tracePt t="246446" x="9664700" y="3759200"/>
          <p14:tracePt t="246463" x="9645650" y="3759200"/>
          <p14:tracePt t="246480" x="9626600" y="3759200"/>
          <p14:tracePt t="246496" x="9588500" y="3771900"/>
          <p14:tracePt t="246499" x="9563100" y="3778250"/>
          <p14:tracePt t="246512" x="9525000" y="3790950"/>
          <p14:tracePt t="246514" x="9480550" y="3803650"/>
          <p14:tracePt t="246529" x="9436100" y="3816350"/>
          <p14:tracePt t="246530" x="9398000" y="3835400"/>
          <p14:tracePt t="246547" x="9334500" y="3879850"/>
          <p14:tracePt t="246566" x="9309100" y="3917950"/>
          <p14:tracePt t="246582" x="9309100" y="3962400"/>
          <p14:tracePt t="246597" x="9309100" y="3981450"/>
          <p14:tracePt t="246615" x="9315450" y="4000500"/>
          <p14:tracePt t="246630" x="9328150" y="4013200"/>
          <p14:tracePt t="246648" x="9340850" y="4019550"/>
          <p14:tracePt t="246663" x="9372600" y="4025900"/>
          <p14:tracePt t="246680" x="9442450" y="4025900"/>
          <p14:tracePt t="246697" x="9544050" y="4025900"/>
          <p14:tracePt t="246715" x="9607550" y="4025900"/>
          <p14:tracePt t="246730" x="9607550" y="4032250"/>
          <p14:tracePt t="246747" x="9588500" y="4032250"/>
          <p14:tracePt t="246749" x="9569450" y="4032250"/>
          <p14:tracePt t="246764" x="9550400" y="4032250"/>
          <p14:tracePt t="246780" x="9512300" y="4013200"/>
          <p14:tracePt t="246799" x="9493250" y="3987800"/>
          <p14:tracePt t="246816" x="9493250" y="3962400"/>
          <p14:tracePt t="246830" x="9493250" y="3943350"/>
          <p14:tracePt t="246845" x="9505950" y="3943350"/>
          <p14:tracePt t="246864" x="9550400" y="3943350"/>
          <p14:tracePt t="246880" x="9620250" y="3949700"/>
          <p14:tracePt t="246897" x="9645650" y="3962400"/>
          <p14:tracePt t="246914" x="9645650" y="3975100"/>
          <p14:tracePt t="246930" x="9620250" y="3981450"/>
          <p14:tracePt t="246947" x="9594850" y="3981450"/>
          <p14:tracePt t="246963" x="9588500" y="3987800"/>
          <p14:tracePt t="246980" x="9582150" y="3987800"/>
          <p14:tracePt t="246997" x="9575800" y="3987800"/>
          <p14:tracePt t="247014" x="9601200" y="3987800"/>
          <p14:tracePt t="247030" x="9626600" y="3981450"/>
          <p14:tracePt t="247048" x="9632950" y="3981450"/>
          <p14:tracePt t="247189" x="9626600" y="3981450"/>
          <p14:tracePt t="247233" x="9626600" y="3975100"/>
          <p14:tracePt t="247256" x="9626600" y="3968750"/>
          <p14:tracePt t="247328" x="9626600" y="3962400"/>
          <p14:tracePt t="247335" x="9632950" y="3962400"/>
          <p14:tracePt t="247348" x="9632950" y="3956050"/>
          <p14:tracePt t="247381" x="9639300" y="3956050"/>
          <p14:tracePt t="247400" x="9645650" y="3949700"/>
          <p14:tracePt t="247431" x="9652000" y="3949700"/>
          <p14:tracePt t="247448" x="9652000" y="3943350"/>
          <p14:tracePt t="247608" x="9652000" y="3937000"/>
          <p14:tracePt t="247617" x="9620250" y="3937000"/>
          <p14:tracePt t="247632" x="9499600" y="3949700"/>
          <p14:tracePt t="247647" x="9213850" y="3956050"/>
          <p14:tracePt t="247665" x="8832850" y="3898900"/>
          <p14:tracePt t="247681" x="8369300" y="3778250"/>
          <p14:tracePt t="247698" x="8178800" y="3714750"/>
          <p14:tracePt t="247715" x="7270750" y="3441700"/>
          <p14:tracePt t="247731" x="6527800" y="3270250"/>
          <p14:tracePt t="247748" x="5892800" y="3162300"/>
          <p14:tracePt t="247764" x="5448300" y="3143250"/>
          <p14:tracePt t="247781" x="5175250" y="3175000"/>
          <p14:tracePt t="247797" x="5022850" y="3206750"/>
          <p14:tracePt t="247814" x="4883150" y="3225800"/>
          <p14:tracePt t="247831" x="4699000" y="3232150"/>
          <p14:tracePt t="247834" x="4552950" y="3232150"/>
          <p14:tracePt t="247851" x="4165600" y="3194050"/>
          <p14:tracePt t="247865" x="3644900" y="3136900"/>
          <p14:tracePt t="247881" x="3086100" y="3022600"/>
          <p14:tracePt t="247898" x="2578100" y="2876550"/>
          <p14:tracePt t="247915" x="2190750" y="2717800"/>
          <p14:tracePt t="247931" x="1987550" y="2590800"/>
          <p14:tracePt t="247947" x="1879600" y="2482850"/>
          <p14:tracePt t="247965" x="1854200" y="2425700"/>
          <p14:tracePt t="247981" x="1854200" y="2400300"/>
          <p14:tracePt t="247997" x="1854200" y="2393950"/>
          <p14:tracePt t="248037" x="1860550" y="2393950"/>
          <p14:tracePt t="248047" x="1873250" y="2387600"/>
          <p14:tracePt t="248067" x="1898650" y="2387600"/>
          <p14:tracePt t="248098" x="1835150" y="2368550"/>
          <p14:tracePt t="248115" x="1733550" y="2305050"/>
          <p14:tracePt t="248133" x="1619250" y="2216150"/>
          <p14:tracePt t="248148" x="1517650" y="2120900"/>
          <p14:tracePt t="248167" x="1479550" y="2025650"/>
          <p14:tracePt t="248186" x="1511300" y="1987550"/>
          <p14:tracePt t="248187" x="1549400" y="1974850"/>
          <p14:tracePt t="248198" x="1619250" y="1968500"/>
          <p14:tracePt t="248215" x="1784350" y="1968500"/>
          <p14:tracePt t="248231" x="1924050" y="2000250"/>
          <p14:tracePt t="248248" x="1968500" y="2032000"/>
          <p14:tracePt t="248267" x="1968500" y="2076450"/>
          <p14:tracePt t="248281" x="1930400" y="2114550"/>
          <p14:tracePt t="248298" x="1898650" y="2133600"/>
          <p14:tracePt t="248315" x="1892300" y="2139950"/>
          <p14:tracePt t="248332" x="1911350" y="2139950"/>
          <p14:tracePt t="248348" x="2057400" y="2139950"/>
          <p14:tracePt t="248365" x="2286000" y="2146300"/>
          <p14:tracePt t="248381" x="2501900" y="2146300"/>
          <p14:tracePt t="248398" x="2647950" y="2146300"/>
          <p14:tracePt t="248415" x="2686050" y="2146300"/>
          <p14:tracePt t="248470" x="2686050" y="2108200"/>
          <p14:tracePt t="248482" x="2686050" y="2076450"/>
          <p14:tracePt t="248498" x="2686050" y="2000250"/>
          <p14:tracePt t="248515" x="2660650" y="1905000"/>
          <p14:tracePt t="248532" x="2609850" y="1828800"/>
          <p14:tracePt t="248548" x="2520950" y="1797050"/>
          <p14:tracePt t="248565" x="2381250" y="1797050"/>
          <p14:tracePt t="248585" x="2133600" y="1847850"/>
          <p14:tracePt t="248600" x="1993900" y="1879600"/>
          <p14:tracePt t="248615" x="1879600" y="1885950"/>
          <p14:tracePt t="248634" x="1866900" y="1885950"/>
          <p14:tracePt t="248649" x="1892300" y="1905000"/>
          <p14:tracePt t="248665" x="1981200" y="1943100"/>
          <p14:tracePt t="248682" x="2070100" y="2006600"/>
          <p14:tracePt t="248699" x="2159000" y="2070100"/>
          <p14:tracePt t="248716" x="2260600" y="2146300"/>
          <p14:tracePt t="248732" x="2387600" y="2209800"/>
          <p14:tracePt t="248748" x="2546350" y="2279650"/>
          <p14:tracePt t="248765" x="2863850" y="2393950"/>
          <p14:tracePt t="248782" x="3606800" y="2603500"/>
          <p14:tracePt t="248799" x="4229100" y="2730500"/>
          <p14:tracePt t="248815" x="4540250" y="2787650"/>
          <p14:tracePt t="248832" x="5416550" y="2940050"/>
          <p14:tracePt t="248848" x="5664200" y="2990850"/>
          <p14:tracePt t="248867" x="6381750" y="3130550"/>
          <p14:tracePt t="248882" x="6858000" y="3219450"/>
          <p14:tracePt t="248899" x="7296150" y="3302000"/>
          <p14:tracePt t="248915" x="7734300" y="3384550"/>
          <p14:tracePt t="248933" x="8140700" y="3454400"/>
          <p14:tracePt t="248949" x="8483600" y="3517900"/>
          <p14:tracePt t="248965" x="8782050" y="3568700"/>
          <p14:tracePt t="248985" x="9074150" y="3600450"/>
          <p14:tracePt t="249000" x="9232900" y="3625850"/>
          <p14:tracePt t="249016" x="9309100" y="3644900"/>
          <p14:tracePt t="249032" x="9582150" y="3714750"/>
          <p14:tracePt t="249049" x="9734550" y="3759200"/>
          <p14:tracePt t="249065" x="9779000" y="3771900"/>
          <p14:tracePt t="249082" x="9855200" y="3797300"/>
          <p14:tracePt t="249099" x="9861550" y="3797300"/>
          <p14:tracePt t="249115" x="9867900" y="3797300"/>
          <p14:tracePt t="249149" x="9893300" y="3803650"/>
          <p14:tracePt t="249168" x="9969500" y="3829050"/>
          <p14:tracePt t="249183" x="10039350" y="3848100"/>
          <p14:tracePt t="249199" x="10115550" y="3873500"/>
          <p14:tracePt t="249215" x="10147300" y="3886200"/>
          <p14:tracePt t="249232" x="10160000" y="3898900"/>
          <p14:tracePt t="249249" x="10172700" y="3905250"/>
          <p14:tracePt t="249267" x="10198100" y="3917950"/>
          <p14:tracePt t="249282" x="10217150" y="3930650"/>
          <p14:tracePt t="249284" x="10255250" y="3943350"/>
          <p14:tracePt t="249299" x="10318750" y="3962400"/>
          <p14:tracePt t="249316" x="10541000" y="3994150"/>
          <p14:tracePt t="249332" x="10699750" y="4000500"/>
          <p14:tracePt t="249349" x="10782300" y="4000500"/>
          <p14:tracePt t="249366" x="10795000" y="4000500"/>
          <p14:tracePt t="249399" x="10795000" y="3994150"/>
          <p14:tracePt t="249416" x="10788650" y="3994150"/>
          <p14:tracePt t="249449" x="10788650" y="4006850"/>
          <p14:tracePt t="249466" x="10788650" y="4013200"/>
          <p14:tracePt t="249527" x="10788650" y="4019550"/>
          <p14:tracePt t="249534" x="10782300" y="4019550"/>
          <p14:tracePt t="249549" x="10775950" y="4019550"/>
          <p14:tracePt t="249605" x="10782300" y="4019550"/>
          <p14:tracePt t="249617" x="10782300" y="4013200"/>
          <p14:tracePt t="249666" x="10782300" y="4006850"/>
          <p14:tracePt t="249682" x="10782300" y="4000500"/>
          <p14:tracePt t="249733" x="10814050" y="3987800"/>
          <p14:tracePt t="249750" x="10896600" y="3987800"/>
          <p14:tracePt t="249766" x="11004550" y="3994150"/>
          <p14:tracePt t="249784" x="11061700" y="3994150"/>
          <p14:tracePt t="249799" x="11068050" y="3994150"/>
          <p14:tracePt t="249816" x="11074400" y="3994150"/>
          <p14:tracePt t="249833" x="11080750" y="3994150"/>
          <p14:tracePt t="249850" x="11099800" y="3994150"/>
          <p14:tracePt t="249866" x="11106150" y="4000500"/>
          <p14:tracePt t="249883" x="11112500" y="4006850"/>
          <p14:tracePt t="249899" x="11118850" y="4006850"/>
          <p14:tracePt t="249916" x="11125200" y="4006850"/>
          <p14:tracePt t="249933" x="11144250" y="4000500"/>
          <p14:tracePt t="249949" x="11182350" y="3994150"/>
          <p14:tracePt t="249967" x="11245850" y="3994150"/>
          <p14:tracePt t="249983" x="11296650" y="3994150"/>
          <p14:tracePt t="249999" x="11341100" y="3994150"/>
          <p14:tracePt t="250016" x="11379200" y="3994150"/>
          <p14:tracePt t="250033" x="11391900" y="3994150"/>
          <p14:tracePt t="250049" x="11404600" y="3994150"/>
          <p14:tracePt t="250066" x="11410950" y="3994150"/>
          <p14:tracePt t="250100" x="11309350" y="4006850"/>
          <p14:tracePt t="250117" x="11131550" y="4032250"/>
          <p14:tracePt t="250134" x="10909300" y="4038600"/>
          <p14:tracePt t="250150" x="10674350" y="4032250"/>
          <p14:tracePt t="250167" x="10464800" y="4019550"/>
          <p14:tracePt t="250186" x="10299700" y="4006850"/>
          <p14:tracePt t="250202" x="10160000" y="4000500"/>
          <p14:tracePt t="250216" x="9937750" y="4000500"/>
          <p14:tracePt t="250234" x="9575800" y="4000500"/>
          <p14:tracePt t="250250" x="9118600" y="3994150"/>
          <p14:tracePt t="250266" x="8712200" y="3981450"/>
          <p14:tracePt t="250283" x="8388350" y="3975100"/>
          <p14:tracePt t="250300" x="8185150" y="3975100"/>
          <p14:tracePt t="250318" x="8096250" y="3975100"/>
          <p14:tracePt t="250349" x="8096250" y="3987800"/>
          <p14:tracePt t="250368" x="8096250" y="4013200"/>
          <p14:tracePt t="250383" x="8083550" y="4032250"/>
          <p14:tracePt t="250400" x="8045450" y="4064000"/>
          <p14:tracePt t="250416" x="8026400" y="4089400"/>
          <p14:tracePt t="250433" x="8013700" y="4108450"/>
          <p14:tracePt t="250493" x="8013700" y="4114800"/>
          <p14:tracePt t="250507" x="8013700" y="4121150"/>
          <p14:tracePt t="250510" x="8007350" y="4127500"/>
          <p14:tracePt t="250526" x="8001000" y="4159250"/>
          <p14:tracePt t="250533" x="8001000" y="4178300"/>
          <p14:tracePt t="250550" x="7994650" y="4210050"/>
          <p14:tracePt t="250567" x="8007350" y="4248150"/>
          <p14:tracePt t="250585" x="8051800" y="4279900"/>
          <p14:tracePt t="250600" x="8102600" y="4305300"/>
          <p14:tracePt t="250617" x="8140700" y="4318000"/>
          <p14:tracePt t="250634" x="8166100" y="4318000"/>
          <p14:tracePt t="250637" x="8178800" y="4318000"/>
          <p14:tracePt t="250651" x="8185150" y="4318000"/>
          <p14:tracePt t="250724" x="8191500" y="4318000"/>
          <p14:tracePt t="250731" x="8197850" y="4324350"/>
          <p14:tracePt t="250736" x="8204200" y="4330700"/>
          <p14:tracePt t="250750" x="8216900" y="4343400"/>
          <p14:tracePt t="250765" x="8223250" y="4362450"/>
          <p14:tracePt t="250784" x="8229600" y="4368800"/>
          <p14:tracePt t="250787" x="8229600" y="4375150"/>
          <p14:tracePt t="250836" x="8235950" y="4368800"/>
          <p14:tracePt t="250856" x="8255000" y="4362450"/>
          <p14:tracePt t="250867" x="8261350" y="4356100"/>
          <p14:tracePt t="250886" x="8267700" y="4368800"/>
          <p14:tracePt t="250900" x="8248650" y="4381500"/>
          <p14:tracePt t="250917" x="8210550" y="4394200"/>
          <p14:tracePt t="250934" x="8185150" y="4394200"/>
          <p14:tracePt t="250984" x="8191500" y="4368800"/>
          <p14:tracePt t="251000" x="8210550" y="4349750"/>
          <p14:tracePt t="251017" x="8255000" y="4324350"/>
          <p14:tracePt t="251034" x="8324850" y="4305300"/>
          <p14:tracePt t="251050" x="8432800" y="4298950"/>
          <p14:tracePt t="251067" x="8515350" y="4298950"/>
          <p14:tracePt t="251084" x="8597900" y="4311650"/>
          <p14:tracePt t="251100" x="8655050" y="4324350"/>
          <p14:tracePt t="251117" x="8693150" y="4330700"/>
          <p14:tracePt t="251134" x="8718550" y="4330700"/>
          <p14:tracePt t="251150" x="8737600" y="4330700"/>
          <p14:tracePt t="251167" x="8763000" y="4318000"/>
          <p14:tracePt t="251184" x="8782050" y="4311650"/>
          <p14:tracePt t="251222" x="8782050" y="4318000"/>
          <p14:tracePt t="251234" x="8763000" y="4324350"/>
          <p14:tracePt t="251250" x="8743950" y="4330700"/>
          <p14:tracePt t="251268" x="8731250" y="4337050"/>
          <p14:tracePt t="251300" x="8731250" y="4330700"/>
          <p14:tracePt t="251318" x="8737600" y="4318000"/>
          <p14:tracePt t="251334" x="8763000" y="4311650"/>
          <p14:tracePt t="251351" x="8775700" y="4311650"/>
          <p14:tracePt t="251368" x="8775700" y="4324350"/>
          <p14:tracePt t="251386" x="8769350" y="4349750"/>
          <p14:tracePt t="251401" x="8756650" y="4362450"/>
          <p14:tracePt t="251417" x="8750300" y="4368800"/>
          <p14:tracePt t="251451" x="8756650" y="4362450"/>
          <p14:tracePt t="251467" x="8769350" y="4349750"/>
          <p14:tracePt t="251484" x="8788400" y="4343400"/>
          <p14:tracePt t="251501" x="8820150" y="4330700"/>
          <p14:tracePt t="251518" x="8877300" y="4324350"/>
          <p14:tracePt t="251551" x="8883650" y="4324350"/>
          <p14:tracePt t="251568" x="8896350" y="4330700"/>
          <p14:tracePt t="251613" x="8902700" y="4330700"/>
          <p14:tracePt t="251638" x="8909050" y="4324350"/>
          <p14:tracePt t="251659" x="8915400" y="4318000"/>
          <p14:tracePt t="251668" x="8921750" y="4318000"/>
          <p14:tracePt t="251685" x="8928100" y="4311650"/>
          <p14:tracePt t="252186" x="8934450" y="4305300"/>
          <p14:tracePt t="252194" x="8940800" y="4305300"/>
          <p14:tracePt t="252204" x="8959850" y="4305300"/>
          <p14:tracePt t="252217" x="8991600" y="4305300"/>
          <p14:tracePt t="252235" x="9004300" y="4305300"/>
          <p14:tracePt t="252268" x="9010650" y="4311650"/>
          <p14:tracePt t="252318" x="9029700" y="4311650"/>
          <p14:tracePt t="252337" x="9175750" y="4311650"/>
          <p14:tracePt t="252351" x="9226550" y="4311650"/>
          <p14:tracePt t="252369" x="9391650" y="4318000"/>
          <p14:tracePt t="252385" x="9423400" y="4318000"/>
          <p14:tracePt t="252401" x="9429750" y="4324350"/>
          <p14:tracePt t="252418" x="9429750" y="4337050"/>
          <p14:tracePt t="252435" x="9423400" y="4343400"/>
          <p14:tracePt t="252452" x="9423400" y="4356100"/>
          <p14:tracePt t="252468" x="9423400" y="4368800"/>
          <p14:tracePt t="252487" x="9461500" y="4387850"/>
          <p14:tracePt t="252502" x="9512300" y="4394200"/>
          <p14:tracePt t="252524" x="9632950" y="4413250"/>
          <p14:tracePt t="252535" x="9683750" y="4413250"/>
          <p14:tracePt t="252552" x="9753600" y="4419600"/>
          <p14:tracePt t="252569" x="9798050" y="4419600"/>
          <p14:tracePt t="252586" x="9886950" y="4413250"/>
          <p14:tracePt t="252602" x="9963150" y="4413250"/>
          <p14:tracePt t="252619" x="10077450" y="4413250"/>
          <p14:tracePt t="252635" x="10153650" y="4400550"/>
          <p14:tracePt t="252654" x="10204450" y="4368800"/>
          <p14:tracePt t="252669" x="10217150" y="4343400"/>
          <p14:tracePt t="252685" x="10217150" y="4330700"/>
          <p14:tracePt t="252701" x="10217150" y="4318000"/>
          <p14:tracePt t="252719" x="10210800" y="4305300"/>
          <p14:tracePt t="252735" x="10191750" y="4292600"/>
          <p14:tracePt t="252752" x="10153650" y="4279900"/>
          <p14:tracePt t="252771" x="10115550" y="4260850"/>
          <p14:tracePt t="252786" x="10083800" y="4235450"/>
          <p14:tracePt t="252802" x="10058400" y="4210050"/>
          <p14:tracePt t="252819" x="10039350" y="4191000"/>
          <p14:tracePt t="252821" x="10026650" y="4184650"/>
          <p14:tracePt t="252835" x="10020300" y="4178300"/>
          <p14:tracePt t="252838" x="10013950" y="4171950"/>
          <p14:tracePt t="252856" x="9994900" y="4159250"/>
          <p14:tracePt t="252869" x="9944100" y="4146550"/>
          <p14:tracePt t="252885" x="9848850" y="4133850"/>
          <p14:tracePt t="252902" x="9715500" y="4114800"/>
          <p14:tracePt t="252919" x="9588500" y="4102100"/>
          <p14:tracePt t="252935" x="9505950" y="4076700"/>
          <p14:tracePt t="252952" x="9455150" y="4051300"/>
          <p14:tracePt t="252969" x="9423400" y="4038600"/>
          <p14:tracePt t="252985" x="9398000" y="4032250"/>
          <p14:tracePt t="253002" x="9347200" y="4032250"/>
          <p14:tracePt t="253019" x="9264650" y="4044950"/>
          <p14:tracePt t="253035" x="9175750" y="4051300"/>
          <p14:tracePt t="253052" x="9105900" y="4070350"/>
          <p14:tracePt t="253069" x="9067800" y="4083050"/>
          <p14:tracePt t="253085" x="9061450" y="4095750"/>
          <p14:tracePt t="253102" x="9061450" y="4114800"/>
          <p14:tracePt t="253104" x="9067800" y="4121150"/>
          <p14:tracePt t="253120" x="9105900" y="4140200"/>
          <p14:tracePt t="253135" x="9144000" y="4152900"/>
          <p14:tracePt t="253152" x="9213850" y="4178300"/>
          <p14:tracePt t="253169" x="9309100" y="4216400"/>
          <p14:tracePt t="253186" x="9423400" y="4267200"/>
          <p14:tracePt t="253202" x="9499600" y="4305300"/>
          <p14:tracePt t="253219" x="9588500" y="4349750"/>
          <p14:tracePt t="253235" x="9645650" y="4368800"/>
          <p14:tracePt t="253252" x="9690100" y="4375150"/>
          <p14:tracePt t="253269" x="9728200" y="4375150"/>
          <p14:tracePt t="253285" x="9785350" y="4375150"/>
          <p14:tracePt t="253302" x="9874250" y="4368800"/>
          <p14:tracePt t="253320" x="10033000" y="4362450"/>
          <p14:tracePt t="253321" x="10115550" y="4356100"/>
          <p14:tracePt t="253336" x="10185400" y="4349750"/>
          <p14:tracePt t="253352" x="10369550" y="4337050"/>
          <p14:tracePt t="253369" x="10414000" y="4330700"/>
          <p14:tracePt t="253386" x="10420350" y="4330700"/>
          <p14:tracePt t="253419" x="10407650" y="4330700"/>
          <p14:tracePt t="253436" x="10394950" y="4330700"/>
          <p14:tracePt t="253452" x="10382250" y="4337050"/>
          <p14:tracePt t="253469" x="10375900" y="4343400"/>
          <p14:tracePt t="253486" x="10369550" y="4349750"/>
          <p14:tracePt t="253502" x="10363200" y="4349750"/>
          <p14:tracePt t="253519" x="10356850" y="4349750"/>
          <p14:tracePt t="253552" x="10344150" y="4349750"/>
          <p14:tracePt t="253569" x="10331450" y="4349750"/>
          <p14:tracePt t="253587" x="10306050" y="4349750"/>
          <p14:tracePt t="253603" x="10299700" y="4343400"/>
          <p14:tracePt t="253635" x="10293350" y="4343400"/>
          <p14:tracePt t="253653" x="10274300" y="4343400"/>
          <p14:tracePt t="253669" x="10261600" y="4343400"/>
          <p14:tracePt t="253703" x="10255250" y="4343400"/>
          <p14:tracePt t="253721" x="10248900" y="4337050"/>
          <p14:tracePt t="253736" x="10242550" y="4330700"/>
          <p14:tracePt t="253753" x="10242550" y="4318000"/>
          <p14:tracePt t="253770" x="10229850" y="4311650"/>
          <p14:tracePt t="253786" x="10210800" y="4305300"/>
          <p14:tracePt t="253803" x="10160000" y="4286250"/>
          <p14:tracePt t="253819" x="10121900" y="4260850"/>
          <p14:tracePt t="256055" x="10115550" y="4254500"/>
          <p14:tracePt t="256071" x="10083800" y="4235450"/>
          <p14:tracePt t="256088" x="10007600" y="4197350"/>
          <p14:tracePt t="256105" x="9937750" y="4178300"/>
          <p14:tracePt t="256122" x="9886950" y="4178300"/>
          <p14:tracePt t="256138" x="9886950" y="4184650"/>
          <p14:tracePt t="256141" x="9912350" y="4191000"/>
          <p14:tracePt t="256155" x="9944100" y="4197350"/>
          <p14:tracePt t="256158" x="9988550" y="4210050"/>
          <p14:tracePt t="256172" x="10033000" y="4216400"/>
          <p14:tracePt t="256190" x="10179050" y="4222750"/>
          <p14:tracePt t="256205" x="10210800" y="4222750"/>
          <p14:tracePt t="256238" x="10198100" y="4235450"/>
          <p14:tracePt t="256256" x="10153650" y="4260850"/>
          <p14:tracePt t="256271" x="10147300" y="4292600"/>
          <p14:tracePt t="256288" x="10166350" y="4311650"/>
          <p14:tracePt t="256305" x="10204450" y="4318000"/>
          <p14:tracePt t="256322" x="10236200" y="4318000"/>
          <p14:tracePt t="256338" x="10261600" y="4305300"/>
          <p14:tracePt t="256357" x="10299700" y="4286250"/>
          <p14:tracePt t="256376" x="10394950" y="4273550"/>
          <p14:tracePt t="256388" x="10439400" y="4273550"/>
          <p14:tracePt t="256405" x="10496550" y="4279900"/>
          <p14:tracePt t="256422" x="10541000" y="4292600"/>
          <p14:tracePt t="256423" x="10560050" y="4292600"/>
          <p14:tracePt t="256438" x="10572750" y="4292600"/>
          <p14:tracePt t="256456" x="10591800" y="4292600"/>
          <p14:tracePt t="256474" x="10617200" y="4279900"/>
          <p14:tracePt t="256488" x="10642600" y="4254500"/>
          <p14:tracePt t="256505" x="10668000" y="4229100"/>
          <p14:tracePt t="256522" x="10693400" y="4210050"/>
          <p14:tracePt t="256538" x="10699750" y="4197350"/>
          <p14:tracePt t="256572" x="10687050" y="4184650"/>
          <p14:tracePt t="256588" x="10636250" y="4178300"/>
          <p14:tracePt t="256605" x="10598150" y="4171950"/>
          <p14:tracePt t="256621" x="10521950" y="4165600"/>
          <p14:tracePt t="256638" x="10439400" y="4165600"/>
          <p14:tracePt t="256655" x="10388600" y="4159250"/>
          <p14:tracePt t="256657" x="10363200" y="4152900"/>
          <p14:tracePt t="256672" x="10293350" y="4140200"/>
          <p14:tracePt t="256689" x="10217150" y="4121150"/>
          <p14:tracePt t="256705" x="10153650" y="4108450"/>
          <p14:tracePt t="256722" x="10052050" y="4102100"/>
          <p14:tracePt t="256738" x="9918700" y="4095750"/>
          <p14:tracePt t="256755" x="9721850" y="4064000"/>
          <p14:tracePt t="256772" x="9474200" y="4013200"/>
          <p14:tracePt t="256789" x="9321800" y="3975100"/>
          <p14:tracePt t="256805" x="9213850" y="3949700"/>
          <p14:tracePt t="256822" x="9169400" y="3943350"/>
          <p14:tracePt t="256839" x="9086850" y="3937000"/>
          <p14:tracePt t="256856" x="8978900" y="3968750"/>
          <p14:tracePt t="256872" x="8953500" y="3987800"/>
          <p14:tracePt t="256889" x="8947150" y="4038600"/>
          <p14:tracePt t="256906" x="8953500" y="4044950"/>
          <p14:tracePt t="256922" x="9017000" y="4070350"/>
          <p14:tracePt t="256939" x="9048750" y="4083050"/>
          <p14:tracePt t="256955" x="9175750" y="4114800"/>
          <p14:tracePt t="256972" x="9283700" y="4133850"/>
          <p14:tracePt t="256989" x="9398000" y="4159250"/>
          <p14:tracePt t="257005" x="9512300" y="4178300"/>
          <p14:tracePt t="257022" x="9601200" y="4184650"/>
          <p14:tracePt t="257037" x="9728200" y="4203700"/>
          <p14:tracePt t="257056" x="9874250" y="4216400"/>
          <p14:tracePt t="257072" x="10045700" y="4248150"/>
          <p14:tracePt t="257089" x="10236200" y="4286250"/>
          <p14:tracePt t="257106" x="10382250" y="4311650"/>
          <p14:tracePt t="257122" x="10509250" y="4318000"/>
          <p14:tracePt t="257139" x="10541000" y="4318000"/>
          <p14:tracePt t="257141" x="10572750" y="4318000"/>
          <p14:tracePt t="257155" x="10604500" y="4318000"/>
          <p14:tracePt t="257172" x="10674350" y="4305300"/>
          <p14:tracePt t="257189" x="10706100" y="4292600"/>
          <p14:tracePt t="257205" x="10731500" y="4267200"/>
          <p14:tracePt t="257222" x="10750550" y="4248150"/>
          <p14:tracePt t="257241" x="10763250" y="4222750"/>
          <p14:tracePt t="257258" x="10775950" y="4203700"/>
          <p14:tracePt t="257273" x="10782300" y="4178300"/>
          <p14:tracePt t="257289" x="10782300" y="4159250"/>
          <p14:tracePt t="257306" x="10782300" y="4146550"/>
          <p14:tracePt t="257326" x="10763250" y="4127500"/>
          <p14:tracePt t="257339" x="10750550" y="4121150"/>
          <p14:tracePt t="257356" x="10636250" y="4083050"/>
          <p14:tracePt t="257372" x="10579100" y="4070350"/>
          <p14:tracePt t="257390" x="10483850" y="4051300"/>
          <p14:tracePt t="257406" x="10382250" y="4025900"/>
          <p14:tracePt t="257422" x="10280650" y="4000500"/>
          <p14:tracePt t="257441" x="10204450" y="3987800"/>
          <p14:tracePt t="257456" x="10153650" y="3981450"/>
          <p14:tracePt t="257472" x="10045700" y="3981450"/>
          <p14:tracePt t="257489" x="9899650" y="3981450"/>
          <p14:tracePt t="257506" x="9734550" y="3981450"/>
          <p14:tracePt t="257523" x="9575800" y="3987800"/>
          <p14:tracePt t="257539" x="9391650" y="3981450"/>
          <p14:tracePt t="257556" x="9296400" y="3968750"/>
          <p14:tracePt t="257571" x="9245600" y="3956050"/>
          <p14:tracePt t="257593" x="9232900" y="3968750"/>
          <p14:tracePt t="257609" x="9226550" y="3994150"/>
          <p14:tracePt t="257624" x="9201150" y="4025900"/>
          <p14:tracePt t="257639" x="9175750" y="4051300"/>
          <p14:tracePt t="257656" x="9163050" y="4070350"/>
          <p14:tracePt t="257673" x="9163050" y="4076700"/>
          <p14:tracePt t="257689" x="9163050" y="4083050"/>
          <p14:tracePt t="257706" x="9201150" y="4102100"/>
          <p14:tracePt t="257723" x="9264650" y="4127500"/>
          <p14:tracePt t="257739" x="9372600" y="4171950"/>
          <p14:tracePt t="257756" x="9480550" y="4197350"/>
          <p14:tracePt t="257773" x="9645650" y="4216400"/>
          <p14:tracePt t="257789" x="9842500" y="4229100"/>
          <p14:tracePt t="257806" x="10013950" y="4229100"/>
          <p14:tracePt t="257823" x="10191750" y="4210050"/>
          <p14:tracePt t="257840" x="10350500" y="4171950"/>
          <p14:tracePt t="257857" x="10407650" y="4146550"/>
          <p14:tracePt t="257873" x="10433050" y="4133850"/>
          <p14:tracePt t="257905" x="10394950" y="4127500"/>
          <p14:tracePt t="257923" x="10331450" y="4114800"/>
          <p14:tracePt t="257939" x="10255250" y="4108450"/>
          <p14:tracePt t="257956" x="10198100" y="4095750"/>
          <p14:tracePt t="257973" x="10166350" y="4089400"/>
          <p14:tracePt t="257989" x="10147300" y="4083050"/>
          <p14:tracePt t="258006" x="10134600" y="4070350"/>
          <p14:tracePt t="258057" x="10128250" y="4070350"/>
          <p14:tracePt t="258091" x="10134600" y="4076700"/>
          <p14:tracePt t="258106" x="10166350" y="4089400"/>
          <p14:tracePt t="258123" x="10407650" y="4159250"/>
          <p14:tracePt t="258140" x="10642600" y="4191000"/>
          <p14:tracePt t="258156" x="10826750" y="4210050"/>
          <p14:tracePt t="258173" x="10991850" y="4229100"/>
          <p14:tracePt t="258190" x="11112500" y="4248150"/>
          <p14:tracePt t="258206" x="11188700" y="4254500"/>
          <p14:tracePt t="258228" x="11226800" y="4254500"/>
          <p14:tracePt t="258256" x="11239500" y="4254500"/>
          <p14:tracePt t="258274" x="11277600" y="4254500"/>
          <p14:tracePt t="258290" x="11347450" y="4254500"/>
          <p14:tracePt t="258306" x="11449050" y="4254500"/>
          <p14:tracePt t="258323" x="11512550" y="4254500"/>
          <p14:tracePt t="258340" x="11569700" y="4254500"/>
          <p14:tracePt t="258356" x="11595100" y="4254500"/>
          <p14:tracePt t="258373" x="11614150" y="4254500"/>
          <p14:tracePt t="258390" x="11633200" y="4248150"/>
          <p14:tracePt t="258406" x="11684000" y="4241800"/>
          <p14:tracePt t="258423" x="11741150" y="4229100"/>
          <p14:tracePt t="258440" x="11830050" y="4184650"/>
          <p14:tracePt t="258457" x="11849100" y="4165600"/>
          <p14:tracePt t="258473" x="11855450" y="4146550"/>
          <p14:tracePt t="258490" x="11855450" y="4133850"/>
          <p14:tracePt t="258507" x="11855450" y="4121150"/>
          <p14:tracePt t="258523" x="11849100" y="4102100"/>
          <p14:tracePt t="258540" x="11830050" y="4083050"/>
          <p14:tracePt t="258559" x="11804650" y="4057650"/>
          <p14:tracePt t="258572" x="11766550" y="4025900"/>
          <p14:tracePt t="258590" x="11715750" y="4000500"/>
          <p14:tracePt t="258607" x="11671300" y="3981450"/>
          <p14:tracePt t="258623" x="11633200" y="3968750"/>
          <p14:tracePt t="258640" x="11601450" y="3962400"/>
          <p14:tracePt t="258657" x="11569700" y="3962400"/>
          <p14:tracePt t="258659" x="11557000" y="3962400"/>
          <p14:tracePt t="258674" x="11537950" y="3962400"/>
          <p14:tracePt t="258675" x="11499850" y="3968750"/>
          <p14:tracePt t="258690" x="11417300" y="3981450"/>
          <p14:tracePt t="258707" x="11303000" y="3994150"/>
          <p14:tracePt t="258723" x="11214100" y="4000500"/>
          <p14:tracePt t="258740" x="11112500" y="4000500"/>
          <p14:tracePt t="258757" x="11074400" y="4000500"/>
          <p14:tracePt t="258773" x="11061700" y="4006850"/>
          <p14:tracePt t="258790" x="11055350" y="4019550"/>
          <p14:tracePt t="258807" x="11049000" y="4038600"/>
          <p14:tracePt t="258824" x="11049000" y="4070350"/>
          <p14:tracePt t="258840" x="11068050" y="4133850"/>
          <p14:tracePt t="258857" x="11099800" y="4191000"/>
          <p14:tracePt t="258874" x="11150600" y="4260850"/>
          <p14:tracePt t="258890" x="11201400" y="4292600"/>
          <p14:tracePt t="258907" x="11309350" y="4330700"/>
          <p14:tracePt t="258909" x="11341100" y="4337050"/>
          <p14:tracePt t="258925" x="11461750" y="4343400"/>
          <p14:tracePt t="258940" x="11537950" y="4343400"/>
          <p14:tracePt t="258957" x="11576050" y="4330700"/>
          <p14:tracePt t="258974" x="11633200" y="4279900"/>
          <p14:tracePt t="258990" x="11658600" y="4229100"/>
          <p14:tracePt t="259007" x="11671300" y="4191000"/>
          <p14:tracePt t="259024" x="11671300" y="4146550"/>
          <p14:tracePt t="259040" x="11671300" y="4102100"/>
          <p14:tracePt t="259057" x="11671300" y="4076700"/>
          <p14:tracePt t="259074" x="11652250" y="4051300"/>
          <p14:tracePt t="259090" x="11626850" y="4038600"/>
          <p14:tracePt t="259110" x="11601450" y="4032250"/>
          <p14:tracePt t="259124" x="11576050" y="4025900"/>
          <p14:tracePt t="259140" x="11531600" y="4013200"/>
          <p14:tracePt t="259157" x="11487150" y="4006850"/>
          <p14:tracePt t="259174" x="11423650" y="4000500"/>
          <p14:tracePt t="259191" x="11385550" y="4000500"/>
          <p14:tracePt t="259207" x="11366500" y="3994150"/>
          <p14:tracePt t="259224" x="11334750" y="3994150"/>
          <p14:tracePt t="259241" x="11315700" y="3987800"/>
          <p14:tracePt t="259247" x="11283950" y="3981450"/>
          <p14:tracePt t="259265" x="11245850" y="3981450"/>
          <p14:tracePt t="259274" x="11220450" y="3981450"/>
          <p14:tracePt t="259291" x="11137900" y="3981450"/>
          <p14:tracePt t="259308" x="11087100" y="3994150"/>
          <p14:tracePt t="259326" x="11049000" y="4013200"/>
          <p14:tracePt t="259340" x="11049000" y="4019550"/>
          <p14:tracePt t="259537" x="11042650" y="4019550"/>
          <p14:tracePt t="259558" x="11017250" y="4006850"/>
          <p14:tracePt t="259578" x="10972800" y="3987800"/>
          <p14:tracePt t="259592" x="10953750" y="3987800"/>
          <p14:tracePt t="259608" x="10941050" y="3987800"/>
          <p14:tracePt t="260519" x="10928350" y="3987800"/>
          <p14:tracePt t="260526" x="10922000" y="3994150"/>
          <p14:tracePt t="260543" x="10909300" y="4000500"/>
          <p14:tracePt t="260559" x="10902950" y="4000500"/>
          <p14:tracePt t="260593" x="10896600" y="4000500"/>
          <p14:tracePt t="260610" x="10890250" y="4000500"/>
          <p14:tracePt t="260626" x="10877550" y="4006850"/>
          <p14:tracePt t="260642" x="10858500" y="4006850"/>
          <p14:tracePt t="261086" x="10858500" y="4013200"/>
          <p14:tracePt t="261094" x="10858500" y="4019550"/>
          <p14:tracePt t="261110" x="10858500" y="4038600"/>
          <p14:tracePt t="261127" x="10883900" y="4070350"/>
          <p14:tracePt t="261142" x="10915650" y="4095750"/>
          <p14:tracePt t="261158" x="10947400" y="4121150"/>
          <p14:tracePt t="261176" x="10960100" y="4140200"/>
          <p14:tracePt t="261192" x="10972800" y="4152900"/>
          <p14:tracePt t="261209" x="10979150" y="4159250"/>
          <p14:tracePt t="261260" x="10979150" y="4184650"/>
          <p14:tracePt t="261276" x="10979150" y="4197350"/>
          <p14:tracePt t="261292" x="10953750" y="4222750"/>
          <p14:tracePt t="261309" x="10934700" y="4260850"/>
          <p14:tracePt t="261328" x="10928350" y="4273550"/>
          <p14:tracePt t="261405" x="10928350" y="4279900"/>
          <p14:tracePt t="261411" x="10928350" y="4292600"/>
          <p14:tracePt t="261426" x="10928350" y="4298950"/>
          <p14:tracePt t="261443" x="10941050" y="4349750"/>
          <p14:tracePt t="261459" x="10966450" y="4375150"/>
          <p14:tracePt t="261476" x="10979150" y="4394200"/>
          <p14:tracePt t="261492" x="10985500" y="4400550"/>
          <p14:tracePt t="261509" x="10991850" y="4400550"/>
          <p14:tracePt t="261526" x="11004550" y="4394200"/>
          <p14:tracePt t="261542" x="11017250" y="4387850"/>
          <p14:tracePt t="261559" x="11036300" y="4387850"/>
          <p14:tracePt t="261564" x="11042650" y="4387850"/>
          <p14:tracePt t="261579" x="11055350" y="4387850"/>
          <p14:tracePt t="261592" x="11074400" y="4387850"/>
          <p14:tracePt t="261609" x="11131550" y="4387850"/>
          <p14:tracePt t="261626" x="11169650" y="4387850"/>
          <p14:tracePt t="261643" x="11220450" y="4375150"/>
          <p14:tracePt t="261659" x="11245850" y="4356100"/>
          <p14:tracePt t="261676" x="11290300" y="4311650"/>
          <p14:tracePt t="261693" x="11309350" y="4292600"/>
          <p14:tracePt t="261709" x="11315700" y="4267200"/>
          <p14:tracePt t="261726" x="11315700" y="4248150"/>
          <p14:tracePt t="261742" x="11322050" y="4241800"/>
          <p14:tracePt t="261759" x="11322050" y="4235450"/>
          <p14:tracePt t="261854" x="11309350" y="4229100"/>
          <p14:tracePt t="261862" x="11303000" y="4229100"/>
          <p14:tracePt t="261876" x="11277600" y="4229100"/>
          <p14:tracePt t="261894" x="11258550" y="4222750"/>
          <p14:tracePt t="261914" x="11226800" y="4216400"/>
          <p14:tracePt t="261926" x="11214100" y="4210050"/>
          <p14:tracePt t="261945" x="11150600" y="4197350"/>
          <p14:tracePt t="261960" x="11099800" y="4191000"/>
          <p14:tracePt t="261976" x="11036300" y="4197350"/>
          <p14:tracePt t="261993" x="10979150" y="4210050"/>
          <p14:tracePt t="262009" x="10953750" y="4216400"/>
          <p14:tracePt t="262026" x="10947400" y="4216400"/>
          <p14:tracePt t="262060" x="10947400" y="4222750"/>
          <p14:tracePt t="262076" x="10960100" y="4229100"/>
          <p14:tracePt t="262093" x="10985500" y="4248150"/>
          <p14:tracePt t="262109" x="10998200" y="4254500"/>
          <p14:tracePt t="262126" x="11010900" y="4267200"/>
          <p14:tracePt t="262160" x="11017250" y="4267200"/>
          <p14:tracePt t="262178" x="11017250" y="4273550"/>
          <p14:tracePt t="262193" x="11049000" y="4273550"/>
          <p14:tracePt t="262210" x="11093450" y="4286250"/>
          <p14:tracePt t="262227" x="11144250" y="4305300"/>
          <p14:tracePt t="262243" x="11207750" y="4330700"/>
          <p14:tracePt t="262250" x="11233150" y="4349750"/>
          <p14:tracePt t="262271" x="11258550" y="4362450"/>
          <p14:tracePt t="262278" x="11271250" y="4375150"/>
          <p14:tracePt t="262294" x="11290300" y="4387850"/>
          <p14:tracePt t="262313" x="11296650" y="4406900"/>
          <p14:tracePt t="262326" x="11303000" y="4406900"/>
          <p14:tracePt t="262395" x="11296650" y="4400550"/>
          <p14:tracePt t="262402" x="11296650" y="4394200"/>
          <p14:tracePt t="262417" x="11290300" y="4394200"/>
          <p14:tracePt t="262426" x="11290300" y="4387850"/>
          <p14:tracePt t="262658" x="11290300" y="4381500"/>
          <p14:tracePt t="262672" x="11283950" y="4375150"/>
          <p14:tracePt t="262679" x="11277600" y="4368800"/>
          <p14:tracePt t="262710" x="11271250" y="4362450"/>
          <p14:tracePt t="262753" x="11264900" y="4362450"/>
          <p14:tracePt t="262780" x="11239500" y="4368800"/>
          <p14:tracePt t="262793" x="11233150" y="4368800"/>
          <p14:tracePt t="262895" x="11226800" y="4368800"/>
          <p14:tracePt t="262927" x="11214100" y="4375150"/>
          <p14:tracePt t="262985" x="11214100" y="4368800"/>
          <p14:tracePt t="262998" x="11214100" y="4362450"/>
          <p14:tracePt t="263010" x="11214100" y="4356100"/>
          <p14:tracePt t="263238" x="11207750" y="4356100"/>
          <p14:tracePt t="263262" x="11195050" y="4368800"/>
          <p14:tracePt t="263278" x="11195050" y="4375150"/>
          <p14:tracePt t="263330" x="11195050" y="4362450"/>
          <p14:tracePt t="263354" x="11195050" y="4356100"/>
          <p14:tracePt t="263429" x="11195050" y="4362450"/>
          <p14:tracePt t="263449" x="11195050" y="4375150"/>
          <p14:tracePt t="263461" x="11188700" y="4381500"/>
          <p14:tracePt t="263640" x="11195050" y="4375150"/>
          <p14:tracePt t="263658" x="11207750" y="4362450"/>
          <p14:tracePt t="263665" x="11220450" y="4349750"/>
          <p14:tracePt t="263677" x="11233150" y="4343400"/>
          <p14:tracePt t="263695" x="11271250" y="4311650"/>
          <p14:tracePt t="263712" x="11296650" y="4298950"/>
          <p14:tracePt t="263728" x="11303000" y="4298950"/>
          <p14:tracePt t="263793" x="11303000" y="4292600"/>
          <p14:tracePt t="263807" x="11303000" y="4286250"/>
          <p14:tracePt t="263815" x="11296650" y="4279900"/>
          <p14:tracePt t="263827" x="11283950" y="4267200"/>
          <p14:tracePt t="263844" x="11258550" y="4254500"/>
          <p14:tracePt t="263861" x="11258550" y="4235450"/>
          <p14:tracePt t="263878" x="11252200" y="4203700"/>
          <p14:tracePt t="263895" x="11226800" y="4159250"/>
          <p14:tracePt t="263898" x="11207750" y="4152900"/>
          <p14:tracePt t="263914" x="11188700" y="4146550"/>
          <p14:tracePt t="263928" x="11176000" y="4146550"/>
          <p14:tracePt t="263944" x="11169650" y="4146550"/>
          <p14:tracePt t="263962" x="11163300" y="4146550"/>
          <p14:tracePt t="263978" x="11156950" y="4146550"/>
          <p14:tracePt t="264136" x="11156950" y="4140200"/>
          <p14:tracePt t="271391" x="11163300" y="4140200"/>
          <p14:tracePt t="271397" x="11182350" y="4140200"/>
          <p14:tracePt t="271407" x="11245850" y="4140200"/>
          <p14:tracePt t="271418" x="11328400" y="4152900"/>
          <p14:tracePt t="271434" x="11537950" y="4171950"/>
          <p14:tracePt t="271452" x="11709400" y="4171950"/>
          <p14:tracePt t="271468" x="11709400" y="4197350"/>
          <p14:tracePt t="271484" x="11626850" y="4254500"/>
          <p14:tracePt t="271502" x="11455400" y="4286250"/>
          <p14:tracePt t="271517" x="11283950" y="4298950"/>
          <p14:tracePt t="271536" x="11214100" y="4298950"/>
          <p14:tracePt t="271554" x="11220450" y="4298950"/>
          <p14:tracePt t="271566" x="11252200" y="4279900"/>
          <p14:tracePt t="271584" x="11271250" y="4260850"/>
          <p14:tracePt t="271601" x="11283950" y="4241800"/>
          <p14:tracePt t="271617" x="11296650" y="4229100"/>
          <p14:tracePt t="271634" x="11296650" y="4222750"/>
          <p14:tracePt t="271668" x="11303000" y="4216400"/>
          <p14:tracePt t="271685" x="11315700" y="4203700"/>
          <p14:tracePt t="271701" x="11353800" y="4197350"/>
          <p14:tracePt t="271718" x="11391900" y="4171950"/>
          <p14:tracePt t="271736" x="11404600" y="4165600"/>
          <p14:tracePt t="271751" x="11410950" y="4152900"/>
          <p14:tracePt t="271768" x="11423650" y="4140200"/>
          <p14:tracePt t="271786" x="11449050" y="4114800"/>
          <p14:tracePt t="271801" x="11480800" y="4076700"/>
          <p14:tracePt t="271818" x="11506200" y="4025900"/>
          <p14:tracePt t="271835" x="11518900" y="3981450"/>
          <p14:tracePt t="271852" x="11518900" y="3949700"/>
          <p14:tracePt t="271867" x="11493500" y="3949700"/>
          <p14:tracePt t="271884" x="11436350" y="3949700"/>
          <p14:tracePt t="271900" x="11372850" y="3949700"/>
          <p14:tracePt t="271918" x="11328400" y="3956050"/>
          <p14:tracePt t="271934" x="11283950" y="3956050"/>
          <p14:tracePt t="271951" x="11239500" y="3956050"/>
          <p14:tracePt t="271953" x="11214100" y="3956050"/>
          <p14:tracePt t="271968" x="11144250" y="3956050"/>
          <p14:tracePt t="271985" x="11099800" y="3962400"/>
          <p14:tracePt t="272001" x="11074400" y="3975100"/>
          <p14:tracePt t="272018" x="11068050" y="4006850"/>
          <p14:tracePt t="272034" x="11068050" y="4032250"/>
          <p14:tracePt t="272053" x="11061700" y="4083050"/>
          <p14:tracePt t="272068" x="11036300" y="4140200"/>
          <p14:tracePt t="272085" x="11010900" y="4184650"/>
          <p14:tracePt t="272101" x="10985500" y="4229100"/>
          <p14:tracePt t="272119" x="10985500" y="4254500"/>
          <p14:tracePt t="272136" x="10985500" y="4273550"/>
          <p14:tracePt t="272151" x="10991850" y="4286250"/>
          <p14:tracePt t="272168" x="11029950" y="4292600"/>
          <p14:tracePt t="272186" x="11131550" y="4298950"/>
          <p14:tracePt t="272201" x="11195050" y="4298950"/>
          <p14:tracePt t="272218" x="11290300" y="4292600"/>
          <p14:tracePt t="272235" x="11372850" y="4279900"/>
          <p14:tracePt t="272253" x="11430000" y="4267200"/>
          <p14:tracePt t="272268" x="11480800" y="4241800"/>
          <p14:tracePt t="272285" x="11537950" y="4216400"/>
          <p14:tracePt t="272302" x="11576050" y="4184650"/>
          <p14:tracePt t="272323" x="11595100" y="4140200"/>
          <p14:tracePt t="272335" x="11601450" y="4114800"/>
          <p14:tracePt t="272351" x="11607800" y="4083050"/>
          <p14:tracePt t="272368" x="11614150" y="4064000"/>
          <p14:tracePt t="272387" x="11620500" y="4032250"/>
          <p14:tracePt t="272401" x="11620500" y="4019550"/>
          <p14:tracePt t="272418" x="11620500" y="4013200"/>
          <p14:tracePt t="272438" x="11537950" y="3987800"/>
          <p14:tracePt t="272455" x="11480800" y="3975100"/>
          <p14:tracePt t="272468" x="11385550" y="3956050"/>
          <p14:tracePt t="272485" x="11360150" y="3949700"/>
          <p14:tracePt t="272504" x="11271250" y="3930650"/>
          <p14:tracePt t="272520" x="11245850" y="3924300"/>
          <p14:tracePt t="272535" x="11245850" y="3917950"/>
          <p14:tracePt t="272552" x="11239500" y="3917950"/>
          <p14:tracePt t="272569" x="11214100" y="3937000"/>
          <p14:tracePt t="272586" x="11163300" y="3962400"/>
          <p14:tracePt t="272602" x="11087100" y="4006850"/>
          <p14:tracePt t="272618" x="11042650" y="4032250"/>
          <p14:tracePt t="272636" x="10998200" y="4076700"/>
          <p14:tracePt t="272638" x="10991850" y="4089400"/>
          <p14:tracePt t="272654" x="10998200" y="4133850"/>
          <p14:tracePt t="272668" x="11010900" y="4146550"/>
          <p14:tracePt t="272685" x="11049000" y="4178300"/>
          <p14:tracePt t="272702" x="11144250" y="4222750"/>
          <p14:tracePt t="272719" x="11156950" y="4235450"/>
          <p14:tracePt t="272735" x="11176000" y="4241800"/>
          <p14:tracePt t="272768" x="11182350" y="4241800"/>
          <p14:tracePt t="272785" x="11195050" y="4235450"/>
          <p14:tracePt t="272802" x="11207750" y="4229100"/>
          <p14:tracePt t="272818" x="11220450" y="4229100"/>
          <p14:tracePt t="272835" x="11239500" y="4216400"/>
          <p14:tracePt t="272851" x="11283950" y="4210050"/>
          <p14:tracePt t="272869" x="11309350" y="4203700"/>
          <p14:tracePt t="272921" x="11315700" y="4203700"/>
          <p14:tracePt t="272945" x="11322050" y="4203700"/>
          <p14:tracePt t="272952" x="11334750" y="4197350"/>
          <p14:tracePt t="272969" x="11379200" y="4184650"/>
          <p14:tracePt t="272986" x="11442700" y="4171950"/>
          <p14:tracePt t="273002" x="11518900" y="4152900"/>
          <p14:tracePt t="273019" x="11601450" y="4121150"/>
          <p14:tracePt t="273036" x="11645900" y="4095750"/>
          <p14:tracePt t="273053" x="11652250" y="4083050"/>
          <p14:tracePt t="273069" x="11645900" y="4070350"/>
          <p14:tracePt t="273085" x="11626850" y="4038600"/>
          <p14:tracePt t="273102" x="11595100" y="3994150"/>
          <p14:tracePt t="273120" x="11569700" y="3943350"/>
          <p14:tracePt t="273121" x="11557000" y="3930650"/>
          <p14:tracePt t="273136" x="11544300" y="3898900"/>
          <p14:tracePt t="273137" x="11531600" y="3892550"/>
          <p14:tracePt t="273152" x="11487150" y="3873500"/>
          <p14:tracePt t="273168" x="11430000" y="3873500"/>
          <p14:tracePt t="273168" x="11372850" y="3873500"/>
          <p14:tracePt t="273185" x="11245850" y="3873500"/>
          <p14:tracePt t="273202" x="11118850" y="3879850"/>
          <p14:tracePt t="273219" x="11010900" y="3886200"/>
          <p14:tracePt t="273236" x="10941050" y="3860800"/>
          <p14:tracePt t="273254" x="10896600" y="3829050"/>
          <p14:tracePt t="273274" x="10864850" y="3797300"/>
          <p14:tracePt t="273285" x="10852150" y="3771900"/>
          <p14:tracePt t="273303" x="10845800" y="3759200"/>
          <p14:tracePt t="273320" x="10833100" y="3746500"/>
          <p14:tracePt t="273336" x="10807700" y="3727450"/>
          <p14:tracePt t="273352" x="10795000" y="3708400"/>
          <p14:tracePt t="273372" x="10775950" y="3695700"/>
          <p14:tracePt t="273387" x="10763250" y="3689350"/>
          <p14:tracePt t="273402" x="10737850" y="3689350"/>
          <p14:tracePt t="273419" x="10737850" y="3683000"/>
          <p14:tracePt t="276716" x="10731500" y="3683000"/>
          <p14:tracePt t="276723" x="10725150" y="3683000"/>
          <p14:tracePt t="276738" x="10712450" y="3702050"/>
          <p14:tracePt t="276755" x="10699750" y="3714750"/>
          <p14:tracePt t="276773" x="10680700" y="3727450"/>
          <p14:tracePt t="276789" x="10668000" y="3746500"/>
          <p14:tracePt t="276805" x="10661650" y="3784600"/>
          <p14:tracePt t="276822" x="10636250" y="3835400"/>
          <p14:tracePt t="276839" x="10604500" y="3905250"/>
          <p14:tracePt t="276857" x="10566400" y="3987800"/>
          <p14:tracePt t="276872" x="10534650" y="4089400"/>
          <p14:tracePt t="276888" x="10528300" y="4184650"/>
          <p14:tracePt t="276906" x="10528300" y="4298950"/>
          <p14:tracePt t="276922" x="10528300" y="4381500"/>
          <p14:tracePt t="276938" x="10483850" y="4451350"/>
          <p14:tracePt t="276955" x="10445750" y="4495800"/>
          <p14:tracePt t="276972" x="10382250" y="4559300"/>
          <p14:tracePt t="276989" x="10318750" y="4622800"/>
          <p14:tracePt t="277005" x="10280650" y="4667250"/>
          <p14:tracePt t="277022" x="10242550" y="4711700"/>
          <p14:tracePt t="277039" x="10198100" y="4762500"/>
          <p14:tracePt t="277055" x="10083800" y="4857750"/>
          <p14:tracePt t="277072" x="9950450" y="4921250"/>
          <p14:tracePt t="277089" x="9785350" y="4984750"/>
          <p14:tracePt t="277105" x="9525000" y="5048250"/>
          <p14:tracePt t="277123" x="9334500" y="5080000"/>
          <p14:tracePt t="277139" x="9105900" y="5105400"/>
          <p14:tracePt t="277155" x="8915400" y="5111750"/>
          <p14:tracePt t="277157" x="8826500" y="5111750"/>
          <p14:tracePt t="277173" x="8680450" y="5111750"/>
          <p14:tracePt t="277189" x="8610600" y="5111750"/>
          <p14:tracePt t="277206" x="8483600" y="5080000"/>
          <p14:tracePt t="277222" x="8324850" y="4991100"/>
          <p14:tracePt t="277241" x="8255000" y="4927600"/>
          <p14:tracePt t="277247" x="8235950" y="4902200"/>
          <p14:tracePt t="277262" x="8223250" y="4851400"/>
          <p14:tracePt t="277272" x="8223250" y="4838700"/>
          <p14:tracePt t="277294" x="8242300" y="4819650"/>
          <p14:tracePt t="277306" x="8261350" y="4813300"/>
          <p14:tracePt t="277345" x="8261350" y="4806950"/>
          <p14:tracePt t="277361" x="8261350" y="4800600"/>
          <p14:tracePt t="277406" x="8261350" y="4781550"/>
          <p14:tracePt t="277422" x="8274050" y="4762500"/>
          <p14:tracePt t="277438" x="8280400" y="4730750"/>
          <p14:tracePt t="277456" x="8280400" y="4705350"/>
          <p14:tracePt t="277472" x="8204200" y="4648200"/>
          <p14:tracePt t="277489" x="8051800" y="4584700"/>
          <p14:tracePt t="277506" x="7905750" y="4527550"/>
          <p14:tracePt t="277523" x="7791450" y="4483100"/>
          <p14:tracePt t="277526" x="7766050" y="4464050"/>
          <p14:tracePt t="277539" x="7759700" y="4457700"/>
          <p14:tracePt t="277556" x="7766050" y="4438650"/>
          <p14:tracePt t="277574" x="7791450" y="4432300"/>
          <p14:tracePt t="277590" x="7823200" y="4425950"/>
          <p14:tracePt t="277606" x="7854950" y="4425950"/>
          <p14:tracePt t="277622" x="7874000" y="4425950"/>
          <p14:tracePt t="277640" x="7893050" y="4432300"/>
          <p14:tracePt t="277657" x="7918450" y="4445000"/>
          <p14:tracePt t="277673" x="7988300" y="4464050"/>
          <p14:tracePt t="277689" x="8064500" y="4489450"/>
          <p14:tracePt t="277706" x="8108950" y="4489450"/>
          <p14:tracePt t="277724" x="8159750" y="4489450"/>
          <p14:tracePt t="277739" x="8185150" y="4470400"/>
          <p14:tracePt t="277756" x="8191500" y="4451350"/>
          <p14:tracePt t="277772" x="8185150" y="4413250"/>
          <p14:tracePt t="277789" x="8172450" y="4381500"/>
          <p14:tracePt t="277806" x="8115300" y="4292600"/>
          <p14:tracePt t="277823" x="8070850" y="4229100"/>
          <p14:tracePt t="277839" x="8032750" y="4191000"/>
          <p14:tracePt t="277856" x="8013700" y="4178300"/>
          <p14:tracePt t="277873" x="7994650" y="4171950"/>
          <p14:tracePt t="277889" x="7956550" y="4171950"/>
          <p14:tracePt t="277906" x="7912100" y="4178300"/>
          <p14:tracePt t="277923" x="7880350" y="4191000"/>
          <p14:tracePt t="277939" x="7861300" y="4203700"/>
          <p14:tracePt t="277990" x="7861300" y="4210050"/>
          <p14:tracePt t="278006" x="7861300" y="4235450"/>
          <p14:tracePt t="278023" x="7861300" y="4279900"/>
          <p14:tracePt t="278041" x="7861300" y="4330700"/>
          <p14:tracePt t="278057" x="7861300" y="4387850"/>
          <p14:tracePt t="278073" x="7867650" y="4406900"/>
          <p14:tracePt t="278074" x="7874000" y="4406900"/>
          <p14:tracePt t="278089" x="7874000" y="4413250"/>
          <p14:tracePt t="278140" x="7880350" y="4413250"/>
          <p14:tracePt t="278156" x="7886700" y="4419600"/>
          <p14:tracePt t="278255" x="7886700" y="4425950"/>
          <p14:tracePt t="278262" x="7880350" y="4432300"/>
          <p14:tracePt t="278274" x="7867650" y="4432300"/>
          <p14:tracePt t="278290" x="7848600" y="4445000"/>
          <p14:tracePt t="280991" x="7842250" y="4445000"/>
          <p14:tracePt t="280999" x="7835900" y="4438650"/>
          <p14:tracePt t="281008" x="7816850" y="4419600"/>
          <p14:tracePt t="281025" x="7766050" y="4375150"/>
          <p14:tracePt t="281042" x="7740650" y="4343400"/>
          <p14:tracePt t="281059" x="7747000" y="4311650"/>
          <p14:tracePt t="281075" x="7791450" y="4273550"/>
          <p14:tracePt t="281092" x="7854950" y="4210050"/>
          <p14:tracePt t="281095" x="7886700" y="4178300"/>
          <p14:tracePt t="281113" x="7924800" y="4089400"/>
          <p14:tracePt t="281125" x="7937500" y="4013200"/>
          <p14:tracePt t="281127" x="7937500" y="3898900"/>
          <p14:tracePt t="281142" x="7924800" y="3778250"/>
          <p14:tracePt t="281159" x="7842250" y="3403600"/>
          <p14:tracePt t="281177" x="7791450" y="3162300"/>
          <p14:tracePt t="281192" x="7753350" y="2914650"/>
          <p14:tracePt t="281209" x="7734300" y="2724150"/>
          <p14:tracePt t="281225" x="7677150" y="2508250"/>
          <p14:tracePt t="281259" x="7480300" y="2146300"/>
          <p14:tracePt t="281276" x="7391400" y="2019300"/>
          <p14:tracePt t="281293" x="7321550" y="1924050"/>
          <p14:tracePt t="281308" x="7296150" y="1860550"/>
          <p14:tracePt t="281326" x="7296150" y="1841500"/>
          <p14:tracePt t="281342" x="7315200" y="1835150"/>
          <p14:tracePt t="281344" x="7327900" y="1835150"/>
          <p14:tracePt t="281359" x="7340600" y="1835150"/>
          <p14:tracePt t="281360" x="7359650" y="1835150"/>
          <p14:tracePt t="281376" x="7378700" y="1835150"/>
          <p14:tracePt t="281377" x="7391400" y="1828800"/>
          <p14:tracePt t="281395" x="7410450" y="1797050"/>
          <p14:tracePt t="281409" x="7410450" y="1778000"/>
          <p14:tracePt t="281410" x="7410450" y="1752600"/>
          <p14:tracePt t="281426" x="7410450" y="1714500"/>
          <p14:tracePt t="281442" x="7404100" y="1670050"/>
          <p14:tracePt t="281459" x="7404100" y="1625600"/>
          <p14:tracePt t="281477" x="7404100" y="1530350"/>
          <p14:tracePt t="281492" x="7416800" y="1460500"/>
          <p14:tracePt t="281509" x="7473950" y="1384300"/>
          <p14:tracePt t="281526" x="7505700" y="1339850"/>
          <p14:tracePt t="281542" x="7518400" y="1263650"/>
          <p14:tracePt t="281559" x="7518400" y="1212850"/>
          <p14:tracePt t="281562" x="7518400" y="1193800"/>
          <p14:tracePt t="281578" x="7531100" y="1162050"/>
          <p14:tracePt t="281592" x="7543800" y="1143000"/>
          <p14:tracePt t="281595" x="7550150" y="1136650"/>
          <p14:tracePt t="281609" x="7569200" y="1117600"/>
          <p14:tracePt t="281626" x="7581900" y="1104900"/>
          <p14:tracePt t="281643" x="7613650" y="1085850"/>
          <p14:tracePt t="281659" x="7651750" y="1054100"/>
          <p14:tracePt t="281676" x="7670800" y="1028700"/>
          <p14:tracePt t="281693" x="7670800" y="1016000"/>
          <p14:tracePt t="281709" x="7670800" y="990600"/>
          <p14:tracePt t="281726" x="7664450" y="971550"/>
          <p14:tracePt t="281764" x="7664450" y="977900"/>
          <p14:tracePt t="281777" x="7670800" y="984250"/>
          <p14:tracePt t="281793" x="7689850" y="1003300"/>
          <p14:tracePt t="281809" x="7715250" y="1016000"/>
          <p14:tracePt t="281811" x="7734300" y="1022350"/>
          <p14:tracePt t="281826" x="7778750" y="1035050"/>
          <p14:tracePt t="281843" x="7785100" y="1035050"/>
          <p14:tracePt t="281864" x="7791450" y="1035050"/>
          <p14:tracePt t="281893" x="7791450" y="1003300"/>
          <p14:tracePt t="281913" x="7772400" y="946150"/>
          <p14:tracePt t="281926" x="7747000" y="901700"/>
          <p14:tracePt t="281943" x="7721600" y="889000"/>
          <p14:tracePt t="281959" x="7670800" y="876300"/>
          <p14:tracePt t="281977" x="7626350" y="869950"/>
          <p14:tracePt t="281993" x="7581900" y="869950"/>
          <p14:tracePt t="282009" x="7543800" y="869950"/>
          <p14:tracePt t="282026" x="7524750" y="869950"/>
          <p14:tracePt t="282043" x="7486650" y="876300"/>
          <p14:tracePt t="282060" x="7435850" y="889000"/>
          <p14:tracePt t="282076" x="7359650" y="914400"/>
          <p14:tracePt t="282093" x="7315200" y="933450"/>
          <p14:tracePt t="282110" x="7296150" y="946150"/>
          <p14:tracePt t="282126" x="7296150" y="958850"/>
          <p14:tracePt t="282143" x="7334250" y="990600"/>
          <p14:tracePt t="282159" x="7423150" y="1016000"/>
          <p14:tracePt t="282175" x="7543800" y="1035050"/>
          <p14:tracePt t="282193" x="7683500" y="1035050"/>
          <p14:tracePt t="282210" x="7708900" y="1022350"/>
          <p14:tracePt t="282226" x="7708900" y="1009650"/>
          <p14:tracePt t="282243" x="7689850" y="984250"/>
          <p14:tracePt t="282260" x="7670800" y="965200"/>
          <p14:tracePt t="282276" x="7658100" y="952500"/>
          <p14:tracePt t="282294" x="7645400" y="952500"/>
          <p14:tracePt t="282296" x="7639050" y="952500"/>
          <p14:tracePt t="282313" x="7613650" y="965200"/>
          <p14:tracePt t="282326" x="7600950" y="971550"/>
          <p14:tracePt t="282343" x="7550150" y="1016000"/>
          <p14:tracePt t="282360" x="7518400" y="1041400"/>
          <p14:tracePt t="282378" x="7493000" y="1073150"/>
          <p14:tracePt t="282393" x="7473950" y="1098550"/>
          <p14:tracePt t="282410" x="7442200" y="1136650"/>
          <p14:tracePt t="282427" x="7416800" y="1187450"/>
          <p14:tracePt t="282444" x="7391400" y="1263650"/>
          <p14:tracePt t="282460" x="7372350" y="1390650"/>
          <p14:tracePt t="282477" x="7366000" y="1593850"/>
          <p14:tracePt t="282493" x="7378700" y="1885950"/>
          <p14:tracePt t="282510" x="7391400" y="2235200"/>
          <p14:tracePt t="282527" x="7359650" y="2565400"/>
          <p14:tracePt t="282529" x="7321550" y="2724150"/>
          <p14:tracePt t="282544" x="7289800" y="2870200"/>
          <p14:tracePt t="282546" x="7264400" y="2990850"/>
          <p14:tracePt t="282560" x="7258050" y="3206750"/>
          <p14:tracePt t="282577" x="7296150" y="3403600"/>
          <p14:tracePt t="282594" x="7334250" y="3613150"/>
          <p14:tracePt t="282610" x="7372350" y="3803650"/>
          <p14:tracePt t="282627" x="7423150" y="3987800"/>
          <p14:tracePt t="282642" x="7493000" y="4140200"/>
          <p14:tracePt t="282660" x="7543800" y="4235450"/>
          <p14:tracePt t="282677" x="7569200" y="4298950"/>
          <p14:tracePt t="282694" x="7569200" y="4324350"/>
          <p14:tracePt t="282712" x="7575550" y="4337050"/>
          <p14:tracePt t="282714" x="7588250" y="4337050"/>
          <p14:tracePt t="282727" x="7613650" y="4343400"/>
          <p14:tracePt t="282729" x="7626350" y="4343400"/>
          <p14:tracePt t="282744" x="7651750" y="4343400"/>
          <p14:tracePt t="282760" x="7677150" y="4349750"/>
          <p14:tracePt t="282777" x="7708900" y="4375150"/>
          <p14:tracePt t="282794" x="7747000" y="4413250"/>
          <p14:tracePt t="282810" x="7823200" y="4464050"/>
          <p14:tracePt t="282827" x="7854950" y="4483100"/>
          <p14:tracePt t="282846" x="7874000" y="4489450"/>
          <p14:tracePt t="282862" x="7905750" y="4502150"/>
          <p14:tracePt t="282877" x="7943850" y="4521200"/>
          <p14:tracePt t="282894" x="8013700" y="4546600"/>
          <p14:tracePt t="282909" x="8064500" y="4565650"/>
          <p14:tracePt t="282927" x="8102600" y="4578350"/>
          <p14:tracePt t="282944" x="8115300" y="4578350"/>
          <p14:tracePt t="283002" x="8108950" y="4578350"/>
          <p14:tracePt t="283110" x="8096250" y="4572000"/>
          <p14:tracePt t="283127" x="8096250" y="4559300"/>
          <p14:tracePt t="283130" x="8096250" y="4552950"/>
          <p14:tracePt t="283144" x="8096250" y="4540250"/>
          <p14:tracePt t="283161" x="8096250" y="4514850"/>
          <p14:tracePt t="283177" x="8096250" y="4495800"/>
          <p14:tracePt t="283194" x="8096250" y="4489450"/>
          <p14:tracePt t="283212" x="8096250" y="4483100"/>
          <p14:tracePt t="283244" x="8102600" y="4476750"/>
          <p14:tracePt t="283263" x="8096250" y="4470400"/>
          <p14:tracePt t="283277" x="8089900" y="4470400"/>
          <p14:tracePt t="283293" x="8083550" y="4470400"/>
          <p14:tracePt t="283554" x="8083550" y="4476750"/>
          <p14:tracePt t="283562" x="8083550" y="4483100"/>
          <p14:tracePt t="283577" x="8083550" y="4489450"/>
          <p14:tracePt t="283594" x="8083550" y="4502150"/>
          <p14:tracePt t="283611" x="8083550" y="4508500"/>
          <p14:tracePt t="283628" x="8083550" y="4514850"/>
          <p14:tracePt t="283645" x="8077200" y="4521200"/>
          <p14:tracePt t="283661" x="8077200" y="4533900"/>
          <p14:tracePt t="283678" x="8070850" y="4540250"/>
          <p14:tracePt t="283694" x="8070850" y="4546600"/>
          <p14:tracePt t="283896" x="8070850" y="4540250"/>
          <p14:tracePt t="283936" x="8070850" y="4533900"/>
          <p14:tracePt t="284312" x="8077200" y="4527550"/>
          <p14:tracePt t="284345" x="8077200" y="4521200"/>
          <p14:tracePt t="284362" x="8077200" y="4514850"/>
          <p14:tracePt t="284395" x="8077200" y="4508500"/>
          <p14:tracePt t="284412" x="8083550" y="4508500"/>
          <p14:tracePt t="284445" x="8083550" y="4502150"/>
          <p14:tracePt t="284461" x="8077200" y="4502150"/>
          <p14:tracePt t="284478" x="8026400" y="4527550"/>
          <p14:tracePt t="284495" x="7994650" y="4540250"/>
          <p14:tracePt t="284513" x="7975600" y="4546600"/>
          <p14:tracePt t="284546" x="7969250" y="4546600"/>
          <p14:tracePt t="284562" x="7969250" y="4540250"/>
          <p14:tracePt t="284582" x="7969250" y="4527550"/>
          <p14:tracePt t="284598" x="7975600" y="4521200"/>
          <p14:tracePt t="284612" x="7975600" y="4508500"/>
          <p14:tracePt t="284645" x="7975600" y="4502150"/>
          <p14:tracePt t="284662" x="7975600" y="4495800"/>
          <p14:tracePt t="284681" x="7975600" y="4489450"/>
          <p14:tracePt t="284683" x="7975600" y="4483100"/>
          <p14:tracePt t="284696" x="7975600" y="4476750"/>
          <p14:tracePt t="284712" x="7975600" y="4464050"/>
          <p14:tracePt t="284729" x="7956550" y="4451350"/>
          <p14:tracePt t="284747" x="7912100" y="4451350"/>
          <p14:tracePt t="284749" x="7880350" y="4457700"/>
          <p14:tracePt t="284762" x="7848600" y="4464050"/>
          <p14:tracePt t="284765" x="7829550" y="4476750"/>
          <p14:tracePt t="284782" x="7791450" y="4495800"/>
          <p14:tracePt t="284795" x="7778750" y="4502150"/>
          <p14:tracePt t="284811" x="7747000" y="4514850"/>
          <p14:tracePt t="284830" x="7740650" y="4527550"/>
          <p14:tracePt t="284846" x="7740650" y="4559300"/>
          <p14:tracePt t="284862" x="7740650" y="4584700"/>
          <p14:tracePt t="285014" x="7747000" y="4584700"/>
          <p14:tracePt t="285022" x="7747000" y="4591050"/>
          <p14:tracePt t="285031" x="7740650" y="4603750"/>
          <p14:tracePt t="285046" x="7689850" y="4616450"/>
          <p14:tracePt t="285064" x="7626350" y="4622800"/>
          <p14:tracePt t="285079" x="7588250" y="4629150"/>
          <p14:tracePt t="285081" x="7550150" y="4622800"/>
          <p14:tracePt t="285096" x="7537450" y="4603750"/>
          <p14:tracePt t="285113" x="7588250" y="4591050"/>
          <p14:tracePt t="285129" x="7689850" y="4591050"/>
          <p14:tracePt t="285145" x="7823200" y="4591050"/>
          <p14:tracePt t="285162" x="7962900" y="4597400"/>
          <p14:tracePt t="285179" x="8128000" y="4610100"/>
          <p14:tracePt t="285196" x="8235950" y="4610100"/>
          <p14:tracePt t="285212" x="8318500" y="4616450"/>
          <p14:tracePt t="285229" x="8413750" y="4610100"/>
          <p14:tracePt t="285246" x="8591550" y="4610100"/>
          <p14:tracePt t="285263" x="8928100" y="4616450"/>
          <p14:tracePt t="285279" x="9048750" y="4616450"/>
          <p14:tracePt t="285296" x="9417050" y="4622800"/>
          <p14:tracePt t="285313" x="9626600" y="4635500"/>
          <p14:tracePt t="285331" x="9759950" y="4635500"/>
          <p14:tracePt t="285345" x="9861550" y="4635500"/>
          <p14:tracePt t="285362" x="9975850" y="4629150"/>
          <p14:tracePt t="285381" x="10064750" y="4616450"/>
          <p14:tracePt t="285396" x="10140950" y="4591050"/>
          <p14:tracePt t="285412" x="10185400" y="4552950"/>
          <p14:tracePt t="285429" x="10198100" y="4489450"/>
          <p14:tracePt t="285446" x="10185400" y="4425950"/>
          <p14:tracePt t="285463" x="10140950" y="4349750"/>
          <p14:tracePt t="285479" x="10090150" y="4292600"/>
          <p14:tracePt t="285481" x="10064750" y="4260850"/>
          <p14:tracePt t="285496" x="10039350" y="4235450"/>
          <p14:tracePt t="285514" x="9994900" y="4184650"/>
          <p14:tracePt t="285529" x="9969500" y="4159250"/>
          <p14:tracePt t="285546" x="9931400" y="4140200"/>
          <p14:tracePt t="285563" x="9893300" y="4127500"/>
          <p14:tracePt t="285579" x="9829800" y="4108450"/>
          <p14:tracePt t="285596" x="9791700" y="4108450"/>
          <p14:tracePt t="285613" x="9759950" y="4102100"/>
          <p14:tracePt t="285631" x="9728200" y="4102100"/>
          <p14:tracePt t="285646" x="9620250" y="4108450"/>
          <p14:tracePt t="285663" x="9480550" y="4121150"/>
          <p14:tracePt t="285679" x="9334500" y="4133850"/>
          <p14:tracePt t="285696" x="9175750" y="4140200"/>
          <p14:tracePt t="285713" x="9086850" y="4140200"/>
          <p14:tracePt t="285730" x="9048750" y="4146550"/>
          <p14:tracePt t="285763" x="9055100" y="4171950"/>
          <p14:tracePt t="285780" x="9118600" y="4248150"/>
          <p14:tracePt t="285798" x="9213850" y="4337050"/>
          <p14:tracePt t="285813" x="9321800" y="4432300"/>
          <p14:tracePt t="285832" x="9480550" y="4584700"/>
          <p14:tracePt t="285845" x="9525000" y="4629150"/>
          <p14:tracePt t="285863" x="9588500" y="4705350"/>
          <p14:tracePt t="285879" x="9645650" y="4756150"/>
          <p14:tracePt t="285897" x="9728200" y="4794250"/>
          <p14:tracePt t="285914" x="9791700" y="4794250"/>
          <p14:tracePt t="285931" x="9836150" y="4794250"/>
          <p14:tracePt t="285949" x="9893300" y="4775200"/>
          <p14:tracePt t="285963" x="9912350" y="4749800"/>
          <p14:tracePt t="285980" x="9925050" y="4724400"/>
          <p14:tracePt t="285996" x="9925050" y="4705350"/>
          <p14:tracePt t="286013" x="9925050" y="4679950"/>
          <p14:tracePt t="286030" x="9925050" y="4654550"/>
          <p14:tracePt t="286046" x="9931400" y="4616450"/>
          <p14:tracePt t="286063" x="9950450" y="4584700"/>
          <p14:tracePt t="286065" x="9963150" y="4565650"/>
          <p14:tracePt t="286080" x="9969500" y="4546600"/>
          <p14:tracePt t="286096" x="9975850" y="4527550"/>
          <p14:tracePt t="286113" x="9975850" y="4521200"/>
          <p14:tracePt t="286115" x="9975850" y="4514850"/>
          <p14:tracePt t="286130" x="9975850" y="4508500"/>
          <p14:tracePt t="286164" x="9975850" y="4502150"/>
          <p14:tracePt t="286196" x="9975850" y="4495800"/>
          <p14:tracePt t="286230" x="9963150" y="4495800"/>
          <p14:tracePt t="286280" x="9963150" y="4489450"/>
          <p14:tracePt t="286341" x="9956800" y="4489450"/>
          <p14:tracePt t="286355" x="9950450" y="4489450"/>
          <p14:tracePt t="286380" x="9925050" y="4476750"/>
          <p14:tracePt t="286397" x="9912350" y="4470400"/>
          <p14:tracePt t="286413" x="9899650" y="4464050"/>
          <p14:tracePt t="286430" x="9886950" y="4457700"/>
          <p14:tracePt t="286446" x="9880600" y="4457700"/>
          <p14:tracePt t="286464" x="9867900" y="4451350"/>
          <p14:tracePt t="286480" x="9861550" y="4451350"/>
          <p14:tracePt t="286496" x="9861550" y="4457700"/>
          <p14:tracePt t="286512" x="9880600" y="4464050"/>
          <p14:tracePt t="286530" x="9918700" y="4457700"/>
          <p14:tracePt t="286547" x="9944100" y="4445000"/>
          <p14:tracePt t="286549" x="9975850" y="4432300"/>
          <p14:tracePt t="286564" x="10026650" y="4425950"/>
          <p14:tracePt t="286565" x="10090150" y="4419600"/>
          <p14:tracePt t="286581" x="10210800" y="4419600"/>
          <p14:tracePt t="286598" x="10318750" y="4413250"/>
          <p14:tracePt t="286615" x="10414000" y="4406900"/>
          <p14:tracePt t="286630" x="10509250" y="4413250"/>
          <p14:tracePt t="286647" x="10591800" y="4419600"/>
          <p14:tracePt t="286663" x="10623550" y="4419600"/>
          <p14:tracePt t="286680" x="10629900" y="4425950"/>
          <p14:tracePt t="286732" x="10629900" y="4432300"/>
          <p14:tracePt t="286816" x="10629900" y="4438650"/>
          <p14:tracePt t="286830" x="10629900" y="4451350"/>
          <p14:tracePt t="286848" x="10629900" y="4470400"/>
          <p14:tracePt t="286864" x="10623550" y="4489450"/>
          <p14:tracePt t="286880" x="10623550" y="4502150"/>
          <p14:tracePt t="286913" x="10623550" y="4508500"/>
          <p14:tracePt t="286931" x="10617200" y="4508500"/>
          <p14:tracePt t="286947" x="10604500" y="4514850"/>
          <p14:tracePt t="286964" x="10585450" y="4521200"/>
          <p14:tracePt t="286981" x="10560050" y="4527550"/>
          <p14:tracePt t="286997" x="10534650" y="4540250"/>
          <p14:tracePt t="287014" x="10496550" y="4552950"/>
          <p14:tracePt t="287031" x="10464800" y="4559300"/>
          <p14:tracePt t="287036" x="10458450" y="4559300"/>
          <p14:tracePt t="287053" x="10433050" y="4565650"/>
          <p14:tracePt t="287064" x="10426700" y="4565650"/>
          <p14:tracePt t="287081" x="10401300" y="4572000"/>
          <p14:tracePt t="287097" x="10388600" y="4572000"/>
          <p14:tracePt t="287114" x="10337800" y="4584700"/>
          <p14:tracePt t="287131" x="10293350" y="4591050"/>
          <p14:tracePt t="287147" x="10229850" y="4597400"/>
          <p14:tracePt t="287165" x="10185400" y="4597400"/>
          <p14:tracePt t="287182" x="10109200" y="4597400"/>
          <p14:tracePt t="287199" x="10045700" y="4597400"/>
          <p14:tracePt t="287201" x="10007600" y="4597400"/>
          <p14:tracePt t="287214" x="9918700" y="4597400"/>
          <p14:tracePt t="287230" x="9829800" y="4597400"/>
          <p14:tracePt t="287247" x="9715500" y="4597400"/>
          <p14:tracePt t="287264" x="9588500" y="4584700"/>
          <p14:tracePt t="287280" x="9448800" y="4584700"/>
          <p14:tracePt t="287301" x="9347200" y="4584700"/>
          <p14:tracePt t="287316" x="9093200" y="4591050"/>
          <p14:tracePt t="287332" x="8947150" y="4603750"/>
          <p14:tracePt t="287347" x="8763000" y="4603750"/>
          <p14:tracePt t="287364" x="8610600" y="4603750"/>
          <p14:tracePt t="287382" x="8528050" y="4597400"/>
          <p14:tracePt t="287397" x="8464550" y="4597400"/>
          <p14:tracePt t="287414" x="8432800" y="4597400"/>
          <p14:tracePt t="287431" x="8394700" y="4603750"/>
          <p14:tracePt t="287448" x="8362950" y="4610100"/>
          <p14:tracePt t="287464" x="8286750" y="4622800"/>
          <p14:tracePt t="287481" x="8248650" y="4635500"/>
          <p14:tracePt t="287498" x="8223250" y="4660900"/>
          <p14:tracePt t="287515" x="8216900" y="4673600"/>
          <p14:tracePt t="287531" x="8210550" y="4692650"/>
          <p14:tracePt t="287547" x="8204200" y="4699000"/>
          <p14:tracePt t="287549" x="8204200" y="4705350"/>
          <p14:tracePt t="287563" x="8197850" y="4705350"/>
          <p14:tracePt t="287564" x="8197850" y="4711700"/>
          <p14:tracePt t="287598" x="8197850" y="4718050"/>
          <p14:tracePt t="287614" x="8185150" y="4743450"/>
          <p14:tracePt t="287631" x="8159750" y="4794250"/>
          <p14:tracePt t="287649" x="8115300" y="4857750"/>
          <p14:tracePt t="287664" x="8089900" y="4895850"/>
          <p14:tracePt t="287681" x="8045450" y="4953000"/>
          <p14:tracePt t="287698" x="8020050" y="4984750"/>
          <p14:tracePt t="287731" x="8032750" y="4965700"/>
          <p14:tracePt t="287748" x="8058150" y="4921250"/>
          <p14:tracePt t="287765" x="8064500" y="4895850"/>
          <p14:tracePt t="287781" x="8051800" y="4883150"/>
          <p14:tracePt t="287798" x="8032750" y="4876800"/>
          <p14:tracePt t="287814" x="8001000" y="4876800"/>
          <p14:tracePt t="287831" x="7981950" y="4876800"/>
          <p14:tracePt t="287849" x="7937500" y="4876800"/>
          <p14:tracePt t="287864" x="7880350" y="4870450"/>
          <p14:tracePt t="287881" x="7854950" y="4870450"/>
          <p14:tracePt t="287898" x="7816850" y="4870450"/>
          <p14:tracePt t="287914" x="7721600" y="4870450"/>
          <p14:tracePt t="287931" x="7550150" y="4883150"/>
          <p14:tracePt t="287948" x="7340600" y="4883150"/>
          <p14:tracePt t="287964" x="7137400" y="4870450"/>
          <p14:tracePt t="287982" x="6946900" y="4851400"/>
          <p14:tracePt t="287998" x="6851650" y="4832350"/>
          <p14:tracePt t="288015" x="6851650" y="4826000"/>
          <p14:tracePt t="288031" x="6858000" y="4826000"/>
          <p14:tracePt t="288051" x="6972300" y="4800600"/>
          <p14:tracePt t="288064" x="7073900" y="4781550"/>
          <p14:tracePt t="288081" x="7213600" y="4768850"/>
          <p14:tracePt t="288098" x="7327900" y="4756150"/>
          <p14:tracePt t="288117" x="7435850" y="4743450"/>
          <p14:tracePt t="288133" x="7518400" y="4730750"/>
          <p14:tracePt t="288148" x="7569200" y="4724400"/>
          <p14:tracePt t="288165" x="7600950" y="4718050"/>
          <p14:tracePt t="288182" x="7607300" y="4718050"/>
          <p14:tracePt t="288647" x="7613650" y="4711700"/>
          <p14:tracePt t="288665" x="7664450" y="4686300"/>
          <p14:tracePt t="288682" x="7734300" y="4660900"/>
          <p14:tracePt t="288699" x="7785100" y="4629150"/>
          <p14:tracePt t="288718" x="7823200" y="4597400"/>
          <p14:tracePt t="288732" x="7848600" y="4572000"/>
          <p14:tracePt t="288748" x="7874000" y="4559300"/>
          <p14:tracePt t="288765" x="7905750" y="4552950"/>
          <p14:tracePt t="288782" x="7924800" y="4552950"/>
          <p14:tracePt t="288799" x="7950200" y="4552950"/>
          <p14:tracePt t="288815" x="7981950" y="4552950"/>
          <p14:tracePt t="288832" x="8051800" y="4546600"/>
          <p14:tracePt t="288850" x="8077200" y="4533900"/>
          <p14:tracePt t="288865" x="8089900" y="4527550"/>
          <p14:tracePt t="288882" x="8096250" y="4527550"/>
          <p14:tracePt t="288915" x="8096250" y="4521200"/>
          <p14:tracePt t="288936" x="8102600" y="4521200"/>
          <p14:tracePt t="288948" x="8108950" y="4527550"/>
          <p14:tracePt t="288966" x="8115300" y="4527550"/>
          <p14:tracePt t="288983" x="8134350" y="4533900"/>
          <p14:tracePt t="288999" x="8147050" y="4533900"/>
          <p14:tracePt t="289015" x="8153400" y="4533900"/>
          <p14:tracePt t="289032" x="8153400" y="4527550"/>
          <p14:tracePt t="289049" x="8159750" y="4521200"/>
          <p14:tracePt t="289065" x="8159750" y="4514850"/>
          <p14:tracePt t="289122" x="8166100" y="4508500"/>
          <p14:tracePt t="289135" x="8166100" y="4502150"/>
          <p14:tracePt t="289149" x="8172450" y="4502150"/>
          <p14:tracePt t="289166" x="8178800" y="4489450"/>
          <p14:tracePt t="289182" x="8185150" y="4476750"/>
          <p14:tracePt t="289199" x="8191500" y="4470400"/>
          <p14:tracePt t="289326" x="8185150" y="4470400"/>
          <p14:tracePt t="289334" x="8178800" y="4476750"/>
          <p14:tracePt t="289350" x="8166100" y="4495800"/>
          <p14:tracePt t="289366" x="8153400" y="4514850"/>
          <p14:tracePt t="289385" x="8134350" y="4533900"/>
          <p14:tracePt t="289399" x="8121650" y="4546600"/>
          <p14:tracePt t="289416" x="8108950" y="4559300"/>
          <p14:tracePt t="289432" x="8096250" y="4565650"/>
          <p14:tracePt t="289450" x="8070850" y="4572000"/>
          <p14:tracePt t="289466" x="8020050" y="4591050"/>
          <p14:tracePt t="289482" x="7924800" y="4610100"/>
          <p14:tracePt t="289485" x="7867650" y="4622800"/>
          <p14:tracePt t="289499" x="7823200" y="4635500"/>
          <p14:tracePt t="289501" x="7785100" y="4641850"/>
          <p14:tracePt t="289517" x="7715250" y="4648200"/>
          <p14:tracePt t="289532" x="7683500" y="4654550"/>
          <p14:tracePt t="289535" x="7664450" y="4654550"/>
          <p14:tracePt t="289549" x="7651750" y="4654550"/>
          <p14:tracePt t="289566" x="7620000" y="4654550"/>
          <p14:tracePt t="289599" x="7613650" y="4660900"/>
          <p14:tracePt t="289616" x="7594600" y="4667250"/>
          <p14:tracePt t="289632" x="7569200" y="4673600"/>
          <p14:tracePt t="289649" x="7550150" y="4679950"/>
          <p14:tracePt t="289743" x="7550150" y="4686300"/>
          <p14:tracePt t="289752" x="7543800" y="4686300"/>
          <p14:tracePt t="289766" x="7537450" y="4686300"/>
          <p14:tracePt t="289784" x="7531100" y="4692650"/>
          <p14:tracePt t="290120" x="7531100" y="4705350"/>
          <p14:tracePt t="290133" x="7524750" y="4718050"/>
          <p14:tracePt t="290150" x="7524750" y="4724400"/>
          <p14:tracePt t="290286" x="7531100" y="4724400"/>
          <p14:tracePt t="290293" x="7537450" y="4724400"/>
          <p14:tracePt t="290317" x="7543800" y="4718050"/>
          <p14:tracePt t="290389" x="7550150" y="4718050"/>
          <p14:tracePt t="290406" x="7556500" y="4718050"/>
          <p14:tracePt t="290413" x="7562850" y="4718050"/>
          <p14:tracePt t="290433" x="7569200" y="4718050"/>
          <p14:tracePt t="290449" x="7575550" y="4724400"/>
          <p14:tracePt t="290467" x="7600950" y="4749800"/>
          <p14:tracePt t="290483" x="7620000" y="4787900"/>
          <p14:tracePt t="290500" x="7645400" y="4813300"/>
          <p14:tracePt t="290517" x="7645400" y="4819650"/>
          <p14:tracePt t="290583" x="7651750" y="4826000"/>
          <p14:tracePt t="290600" x="7664450" y="4838700"/>
          <p14:tracePt t="290617" x="7689850" y="4845050"/>
          <p14:tracePt t="290634" x="7689850" y="4851400"/>
          <p14:tracePt t="290688" x="7696200" y="4851400"/>
          <p14:tracePt t="290696" x="7702550" y="4851400"/>
          <p14:tracePt t="290713" x="7734300" y="4826000"/>
          <p14:tracePt t="290719" x="7747000" y="4813300"/>
          <p14:tracePt t="290734" x="7759700" y="4806950"/>
          <p14:tracePt t="290750" x="7823200" y="4775200"/>
          <p14:tracePt t="290767" x="7842250" y="4768850"/>
          <p14:tracePt t="290785" x="7937500" y="4756150"/>
          <p14:tracePt t="290800" x="7981950" y="4749800"/>
          <p14:tracePt t="290817" x="8001000" y="4743450"/>
          <p14:tracePt t="290851" x="8007350" y="4743450"/>
          <p14:tracePt t="290872" x="8013700" y="4743450"/>
          <p14:tracePt t="290884" x="8020050" y="4737100"/>
          <p14:tracePt t="290902" x="8045450" y="4730750"/>
          <p14:tracePt t="290921" x="8077200" y="4724400"/>
          <p14:tracePt t="290936" x="8102600" y="4724400"/>
          <p14:tracePt t="290950" x="8121650" y="4724400"/>
          <p14:tracePt t="290967" x="8134350" y="4724400"/>
          <p14:tracePt t="291018" x="8140700" y="4724400"/>
          <p14:tracePt t="291051" x="8153400" y="4730750"/>
          <p14:tracePt t="291067" x="8159750" y="4730750"/>
          <p14:tracePt t="291086" x="8166100" y="4730750"/>
          <p14:tracePt t="291134" x="8166100" y="4737100"/>
          <p14:tracePt t="291150" x="8159750" y="4737100"/>
          <p14:tracePt t="291184" x="8197850" y="4749800"/>
          <p14:tracePt t="291200" x="8210550" y="4749800"/>
          <p14:tracePt t="291217" x="8223250" y="4749800"/>
          <p14:tracePt t="291234" x="8255000" y="4749800"/>
          <p14:tracePt t="291251" x="8267700" y="4743450"/>
          <p14:tracePt t="291269" x="8274050" y="4730750"/>
          <p14:tracePt t="291284" x="8286750" y="4718050"/>
          <p14:tracePt t="291301" x="8305800" y="4699000"/>
          <p14:tracePt t="291317" x="8343900" y="4679950"/>
          <p14:tracePt t="291334" x="8394700" y="4673600"/>
          <p14:tracePt t="291351" x="8451850" y="4673600"/>
          <p14:tracePt t="291370" x="8470900" y="4673600"/>
          <p14:tracePt t="291384" x="8477250" y="4673600"/>
          <p14:tracePt t="291401" x="8483600" y="4673600"/>
          <p14:tracePt t="291417" x="8489950" y="4673600"/>
          <p14:tracePt t="291451" x="8509000" y="4673600"/>
          <p14:tracePt t="291467" x="8604250" y="4679950"/>
          <p14:tracePt t="291484" x="8718550" y="4699000"/>
          <p14:tracePt t="291501" x="8864600" y="4730750"/>
          <p14:tracePt t="291518" x="8978900" y="4768850"/>
          <p14:tracePt t="291534" x="9004300" y="4781550"/>
          <p14:tracePt t="291551" x="9004300" y="4794250"/>
          <p14:tracePt t="291553" x="9010650" y="4794250"/>
          <p14:tracePt t="291640" x="9017000" y="4794250"/>
          <p14:tracePt t="291651" x="9023350" y="4794250"/>
          <p14:tracePt t="291668" x="9036050" y="4794250"/>
          <p14:tracePt t="291735" x="9036050" y="4787900"/>
          <p14:tracePt t="291742" x="9042400" y="4787900"/>
          <p14:tracePt t="291753" x="9048750" y="4787900"/>
          <p14:tracePt t="291768" x="9074150" y="4775200"/>
          <p14:tracePt t="291786" x="9118600" y="4762500"/>
          <p14:tracePt t="291801" x="9163050" y="4756150"/>
          <p14:tracePt t="291817" x="9207500" y="4749800"/>
          <p14:tracePt t="291835" x="9245600" y="4743450"/>
          <p14:tracePt t="291851" x="9258300" y="4743450"/>
          <p14:tracePt t="291868" x="9264650" y="4743450"/>
          <p14:tracePt t="291885" x="9271000" y="4743450"/>
          <p14:tracePt t="291901" x="9283700" y="4743450"/>
          <p14:tracePt t="291918" x="9309100" y="4743450"/>
          <p14:tracePt t="291934" x="9321800" y="4749800"/>
          <p14:tracePt t="291951" x="9340850" y="4749800"/>
          <p14:tracePt t="291968" x="9359900" y="4749800"/>
          <p14:tracePt t="291985" x="9385300" y="4749800"/>
          <p14:tracePt t="292001" x="9417050" y="4749800"/>
          <p14:tracePt t="292018" x="9436100" y="4749800"/>
          <p14:tracePt t="292035" x="9455150" y="4749800"/>
          <p14:tracePt t="292051" x="9474200" y="4749800"/>
          <p14:tracePt t="292068" x="9480550" y="4749800"/>
          <p14:tracePt t="292247" x="9493250" y="4737100"/>
          <p14:tracePt t="292254" x="9505950" y="4730750"/>
          <p14:tracePt t="292270" x="9556750" y="4711700"/>
          <p14:tracePt t="292286" x="9645650" y="4705350"/>
          <p14:tracePt t="292302" x="9683750" y="4705350"/>
          <p14:tracePt t="292303" x="9715500" y="4711700"/>
          <p14:tracePt t="292320" x="9772650" y="4711700"/>
          <p14:tracePt t="292335" x="9804400" y="4711700"/>
          <p14:tracePt t="292351" x="9817100" y="4718050"/>
          <p14:tracePt t="292367" x="9823450" y="4718050"/>
          <p14:tracePt t="292385" x="9836150" y="4724400"/>
          <p14:tracePt t="292402" x="9861550" y="4724400"/>
          <p14:tracePt t="292418" x="9886950" y="4724400"/>
          <p14:tracePt t="292435" x="9912350" y="4724400"/>
          <p14:tracePt t="292452" x="9944100" y="4718050"/>
          <p14:tracePt t="292468" x="9988550" y="4711700"/>
          <p14:tracePt t="292488" x="10071100" y="4705350"/>
          <p14:tracePt t="292505" x="10102850" y="4699000"/>
          <p14:tracePt t="292521" x="10115550" y="4699000"/>
          <p14:tracePt t="292535" x="10121900" y="4699000"/>
          <p14:tracePt t="292645" x="10128250" y="4699000"/>
          <p14:tracePt t="292652" x="10134600" y="4705350"/>
          <p14:tracePt t="292669" x="10140950" y="4705350"/>
          <p14:tracePt t="292685" x="10153650" y="4718050"/>
          <p14:tracePt t="292702" x="10172700" y="4724400"/>
          <p14:tracePt t="292721" x="10198100" y="4724400"/>
          <p14:tracePt t="292738" x="10229850" y="4730750"/>
          <p14:tracePt t="292752" x="10261600" y="4730750"/>
          <p14:tracePt t="292771" x="10306050" y="4730750"/>
          <p14:tracePt t="292786" x="10337800" y="4730750"/>
          <p14:tracePt t="292802" x="10369550" y="4730750"/>
          <p14:tracePt t="292821" x="10388600" y="4737100"/>
          <p14:tracePt t="292836" x="10407650" y="4737100"/>
          <p14:tracePt t="292852" x="10426700" y="4737100"/>
          <p14:tracePt t="292868" x="10439400" y="4737100"/>
          <p14:tracePt t="292885" x="10452100" y="4737100"/>
          <p14:tracePt t="293086" x="10445750" y="4737100"/>
          <p14:tracePt t="293103" x="10439400" y="4730750"/>
          <p14:tracePt t="293119" x="10426700" y="4730750"/>
          <p14:tracePt t="293136" x="10420350" y="4730750"/>
          <p14:tracePt t="293152" x="10407650" y="4730750"/>
          <p14:tracePt t="293169" x="10394950" y="4730750"/>
          <p14:tracePt t="293186" x="10388600" y="4730750"/>
          <p14:tracePt t="293249" x="10382250" y="4737100"/>
          <p14:tracePt t="293273" x="10375900" y="4737100"/>
          <p14:tracePt t="293290" x="10369550" y="4743450"/>
          <p14:tracePt t="293468" x="10363200" y="4743450"/>
          <p14:tracePt t="293492" x="10356850" y="4743450"/>
          <p14:tracePt t="293520" x="10350500" y="4743450"/>
          <p14:tracePt t="293536" x="10344150" y="4749800"/>
          <p14:tracePt t="293553" x="10337800" y="4749800"/>
          <p14:tracePt t="293586" x="10325100" y="4749800"/>
          <p14:tracePt t="293603" x="10318750" y="4749800"/>
          <p14:tracePt t="293653" x="10312400" y="4749800"/>
          <p14:tracePt t="293916" x="10312400" y="4743450"/>
          <p14:tracePt t="293923" x="10306050" y="4743450"/>
          <p14:tracePt t="293975" x="10299700" y="4743450"/>
          <p14:tracePt t="294052" x="10299700" y="4737100"/>
          <p14:tracePt t="294068" x="10299700" y="4730750"/>
          <p14:tracePt t="294084" x="10299700" y="4724400"/>
          <p14:tracePt t="294100" x="10299700" y="4718050"/>
          <p14:tracePt t="294726" x="10293350" y="4718050"/>
          <p14:tracePt t="294733" x="10287000" y="4718050"/>
          <p14:tracePt t="294740" x="10280650" y="4718050"/>
          <p14:tracePt t="294770" x="10255250" y="4711700"/>
          <p14:tracePt t="294787" x="10223500" y="4711700"/>
          <p14:tracePt t="294804" x="10191750" y="4711700"/>
          <p14:tracePt t="294820" x="10172700" y="4711700"/>
          <p14:tracePt t="294837" x="10153650" y="4705350"/>
          <p14:tracePt t="294854" x="10140950" y="4705350"/>
          <p14:tracePt t="294870" x="10128250" y="4699000"/>
          <p14:tracePt t="294887" x="10109200" y="4692650"/>
          <p14:tracePt t="294906" x="10090150" y="4686300"/>
          <p14:tracePt t="294909" x="10083800" y="4679950"/>
          <p14:tracePt t="294924" x="10077450" y="4679950"/>
          <p14:tracePt t="294959" x="10083800" y="4679950"/>
          <p14:tracePt t="294970" x="10102850" y="4692650"/>
          <p14:tracePt t="294987" x="10128250" y="4692650"/>
          <p14:tracePt t="295004" x="10160000" y="4692650"/>
          <p14:tracePt t="295020" x="10204450" y="4699000"/>
          <p14:tracePt t="295039" x="10287000" y="4699000"/>
          <p14:tracePt t="295041" x="10312400" y="4699000"/>
          <p14:tracePt t="295056" x="10356850" y="4705350"/>
          <p14:tracePt t="295070" x="10439400" y="4705350"/>
          <p14:tracePt t="295087" x="10553700" y="4718050"/>
          <p14:tracePt t="295104" x="10648950" y="4724400"/>
          <p14:tracePt t="295121" x="10731500" y="4724400"/>
          <p14:tracePt t="295137" x="10788650" y="4724400"/>
          <p14:tracePt t="295154" x="10890250" y="4724400"/>
          <p14:tracePt t="295171" x="10941050" y="4718050"/>
          <p14:tracePt t="295187" x="10985500" y="4711700"/>
          <p14:tracePt t="295204" x="11023600" y="4705350"/>
          <p14:tracePt t="295220" x="11055350" y="4686300"/>
          <p14:tracePt t="295237" x="11099800" y="4679950"/>
          <p14:tracePt t="295256" x="11169650" y="4679950"/>
          <p14:tracePt t="295271" x="11290300" y="4686300"/>
          <p14:tracePt t="295287" x="11385550" y="4686300"/>
          <p14:tracePt t="295304" x="11468100" y="4686300"/>
          <p14:tracePt t="295321" x="11557000" y="4692650"/>
          <p14:tracePt t="295337" x="11595100" y="4692650"/>
          <p14:tracePt t="295354" x="11607800" y="4692650"/>
          <p14:tracePt t="295371" x="11607800" y="4686300"/>
          <p14:tracePt t="295388" x="11607800" y="4679950"/>
          <p14:tracePt t="295404" x="11614150" y="4673600"/>
          <p14:tracePt t="295420" x="11614150" y="4667250"/>
          <p14:tracePt t="295437" x="11614150" y="4660900"/>
          <p14:tracePt t="295454" x="11607800" y="4654550"/>
          <p14:tracePt t="295488" x="11595100" y="4654550"/>
          <p14:tracePt t="295504" x="11582400" y="4654550"/>
          <p14:tracePt t="295521" x="11563350" y="4654550"/>
          <p14:tracePt t="295537" x="11537950" y="4654550"/>
          <p14:tracePt t="295554" x="11525250" y="4654550"/>
          <p14:tracePt t="295573" x="11518900" y="4660900"/>
          <p14:tracePt t="295588" x="11595100" y="4686300"/>
          <p14:tracePt t="295604" x="11785600" y="4711700"/>
          <p14:tracePt t="295621" x="11855450" y="4711700"/>
          <p14:tracePt t="295637" x="11874500" y="4711700"/>
          <p14:tracePt t="295654" x="11906250" y="4699000"/>
          <p14:tracePt t="295688" x="11906250" y="4686300"/>
          <p14:tracePt t="295751" x="11906250" y="4692650"/>
          <p14:tracePt t="295783" x="11906250" y="4699000"/>
          <p14:tracePt t="295911" x="11906250" y="4705350"/>
          <p14:tracePt t="295925" x="11906250" y="4711700"/>
          <p14:tracePt t="295938" x="11899900" y="4711700"/>
          <p14:tracePt t="295956" x="11887200" y="4718050"/>
          <p14:tracePt t="295970" x="11868150" y="4730750"/>
          <p14:tracePt t="295988" x="11836400" y="4743450"/>
          <p14:tracePt t="296006" x="11760200" y="4749800"/>
          <p14:tracePt t="296022" x="11696700" y="4756150"/>
          <p14:tracePt t="296043" x="11658600" y="4762500"/>
          <p14:tracePt t="296055" x="11601450" y="4768850"/>
          <p14:tracePt t="296071" x="11544300" y="4775200"/>
          <p14:tracePt t="296088" x="11468100" y="4787900"/>
          <p14:tracePt t="296105" x="11277600" y="4806950"/>
          <p14:tracePt t="296122" x="11106150" y="4826000"/>
          <p14:tracePt t="296138" x="10858500" y="4832350"/>
          <p14:tracePt t="296155" x="10680700" y="4851400"/>
          <p14:tracePt t="296172" x="10598150" y="4864100"/>
          <p14:tracePt t="296189" x="10515600" y="4889500"/>
          <p14:tracePt t="296205" x="10414000" y="4927600"/>
          <p14:tracePt t="296221" x="10274300" y="4959350"/>
          <p14:tracePt t="296237" x="10071100" y="4997450"/>
          <p14:tracePt t="296253" x="9963150" y="5010150"/>
          <p14:tracePt t="296271" x="9550400" y="5016500"/>
          <p14:tracePt t="296288" x="9271000" y="4991100"/>
          <p14:tracePt t="296305" x="8947150" y="4953000"/>
          <p14:tracePt t="296322" x="8705850" y="4914900"/>
          <p14:tracePt t="296338" x="8547100" y="4889500"/>
          <p14:tracePt t="296356" x="8350250" y="4876800"/>
          <p14:tracePt t="296372" x="8172450" y="4870450"/>
          <p14:tracePt t="296390" x="7975600" y="4870450"/>
          <p14:tracePt t="296392" x="7886700" y="4864100"/>
          <p14:tracePt t="296405" x="7791450" y="4864100"/>
          <p14:tracePt t="296422" x="7556500" y="4845050"/>
          <p14:tracePt t="296439" x="7410450" y="4826000"/>
          <p14:tracePt t="296472" x="7448550" y="4813300"/>
          <p14:tracePt t="296488" x="7524750" y="4806950"/>
          <p14:tracePt t="296505" x="7581900" y="4806950"/>
          <p14:tracePt t="296522" x="7620000" y="4806950"/>
          <p14:tracePt t="296538" x="7645400" y="4806950"/>
          <p14:tracePt t="296557" x="7664450" y="4806950"/>
          <p14:tracePt t="296573" x="7677150" y="4806950"/>
          <p14:tracePt t="296588" x="7683500" y="4806950"/>
          <p14:tracePt t="296605" x="7689850" y="4806950"/>
          <p14:tracePt t="296622" x="7721600" y="4806950"/>
          <p14:tracePt t="296639" x="7772400" y="4800600"/>
          <p14:tracePt t="296655" x="7816850" y="4800600"/>
          <p14:tracePt t="296672" x="7867650" y="4794250"/>
          <p14:tracePt t="296688" x="7905750" y="4794250"/>
          <p14:tracePt t="296705" x="7937500" y="4794250"/>
          <p14:tracePt t="296722" x="7969250" y="4806950"/>
          <p14:tracePt t="296738" x="8001000" y="4819650"/>
          <p14:tracePt t="296755" x="8020050" y="4832350"/>
          <p14:tracePt t="296772" x="8032750" y="4838700"/>
          <p14:tracePt t="296805" x="8032750" y="4845050"/>
          <p14:tracePt t="296822" x="8032750" y="4851400"/>
          <p14:tracePt t="296855" x="8032750" y="4857750"/>
          <p14:tracePt t="296872" x="8032750" y="4864100"/>
          <p14:tracePt t="296906" x="8039100" y="4864100"/>
          <p14:tracePt t="296945" x="8039100" y="4870450"/>
          <p14:tracePt t="296955" x="8045450" y="4870450"/>
          <p14:tracePt t="296973" x="8064500" y="4870450"/>
          <p14:tracePt t="296990" x="8089900" y="4864100"/>
          <p14:tracePt t="297005" x="8102600" y="4857750"/>
          <p14:tracePt t="297039" x="8102600" y="4864100"/>
          <p14:tracePt t="297056" x="8096250" y="4870450"/>
          <p14:tracePt t="297089" x="8115300" y="4876800"/>
          <p14:tracePt t="297106" x="8140700" y="4876800"/>
          <p14:tracePt t="297122" x="8178800" y="4876800"/>
          <p14:tracePt t="297139" x="8261350" y="4870450"/>
          <p14:tracePt t="297155" x="8394700" y="4864100"/>
          <p14:tracePt t="297157" x="8483600" y="4864100"/>
          <p14:tracePt t="297173" x="8610600" y="4864100"/>
          <p14:tracePt t="297189" x="8655050" y="4864100"/>
          <p14:tracePt t="297191" x="8667750" y="4864100"/>
          <p14:tracePt t="297206" x="8680450" y="4864100"/>
          <p14:tracePt t="297222" x="8680450" y="4870450"/>
          <p14:tracePt t="297240" x="8699500" y="4870450"/>
          <p14:tracePt t="297256" x="8750300" y="4876800"/>
          <p14:tracePt t="297272" x="8813800" y="4876800"/>
          <p14:tracePt t="297289" x="8883650" y="4876800"/>
          <p14:tracePt t="297306" x="8959850" y="4876800"/>
          <p14:tracePt t="297325" x="9029700" y="4870450"/>
          <p14:tracePt t="297339" x="9074150" y="4870450"/>
          <p14:tracePt t="297356" x="9086850" y="4870450"/>
          <p14:tracePt t="297373" x="9093200" y="4870450"/>
          <p14:tracePt t="297389" x="9099550" y="4876800"/>
          <p14:tracePt t="297406" x="9131300" y="4883150"/>
          <p14:tracePt t="297408" x="9156700" y="4889500"/>
          <p14:tracePt t="297422" x="9175750" y="4895850"/>
          <p14:tracePt t="297439" x="9220200" y="4895850"/>
          <p14:tracePt t="297456" x="9232900" y="4895850"/>
          <p14:tracePt t="297489" x="9239250" y="4895850"/>
          <p14:tracePt t="297509" x="9245600" y="4895850"/>
          <p14:tracePt t="297539" x="9251950" y="4895850"/>
          <p14:tracePt t="297653" x="9258300" y="4895850"/>
          <p14:tracePt t="297662" x="9264650" y="4895850"/>
          <p14:tracePt t="297766" x="9271000" y="4889500"/>
          <p14:tracePt t="297790" x="9271000" y="4883150"/>
          <p14:tracePt t="297864" x="9271000" y="4876800"/>
          <p14:tracePt t="297871" x="9277350" y="4876800"/>
          <p14:tracePt t="297889" x="9334500" y="4876800"/>
          <p14:tracePt t="297905" x="9429750" y="4895850"/>
          <p14:tracePt t="297923" x="9544050" y="4914900"/>
          <p14:tracePt t="297939" x="9652000" y="4927600"/>
          <p14:tracePt t="297956" x="9740900" y="4940300"/>
          <p14:tracePt t="297974" x="9759950" y="4946650"/>
          <p14:tracePt t="298025" x="9759950" y="4953000"/>
          <p14:tracePt t="298086" x="9766300" y="4953000"/>
          <p14:tracePt t="298099" x="9772650" y="4953000"/>
          <p14:tracePt t="298124" x="9804400" y="4946650"/>
          <p14:tracePt t="298140" x="9823450" y="4940300"/>
          <p14:tracePt t="298157" x="9848850" y="4933950"/>
          <p14:tracePt t="298173" x="9867900" y="4933950"/>
          <p14:tracePt t="298190" x="9893300" y="4927600"/>
          <p14:tracePt t="298208" x="9899650" y="4921250"/>
          <p14:tracePt t="298256" x="9906000" y="4921250"/>
          <p14:tracePt t="298273" x="9912350" y="4927600"/>
          <p14:tracePt t="298290" x="9925050" y="4933950"/>
          <p14:tracePt t="298307" x="9950450" y="4940300"/>
          <p14:tracePt t="298324" x="9988550" y="4940300"/>
          <p14:tracePt t="298340" x="10052050" y="4940300"/>
          <p14:tracePt t="298357" x="10071100" y="4940300"/>
          <p14:tracePt t="298373" x="10153650" y="4940300"/>
          <p14:tracePt t="298390" x="10204450" y="4940300"/>
          <p14:tracePt t="298406" x="10229850" y="4940300"/>
          <p14:tracePt t="298426" x="10242550" y="4933950"/>
          <p14:tracePt t="298588" x="10236200" y="4933950"/>
          <p14:tracePt t="298597" x="10229850" y="4933950"/>
          <p14:tracePt t="298613" x="10223500" y="4933950"/>
          <p14:tracePt t="298623" x="10217150" y="4933950"/>
          <p14:tracePt t="298640" x="10210800" y="4933950"/>
          <p14:tracePt t="298657" x="10198100" y="4927600"/>
          <p14:tracePt t="298673" x="10198100" y="4921250"/>
          <p14:tracePt t="298675" x="10198100" y="4914900"/>
          <p14:tracePt t="298690" x="10198100" y="4902200"/>
          <p14:tracePt t="298707" x="10217150" y="4895850"/>
          <p14:tracePt t="298710" x="10242550" y="4883150"/>
          <p14:tracePt t="298725" x="10325100" y="4883150"/>
          <p14:tracePt t="298740" x="10369550" y="4883150"/>
          <p14:tracePt t="298757" x="10502900" y="4895850"/>
          <p14:tracePt t="298774" x="10547350" y="4895850"/>
          <p14:tracePt t="298790" x="10560050" y="4895850"/>
          <p14:tracePt t="298960" x="10572750" y="4895850"/>
          <p14:tracePt t="298969" x="10579100" y="4895850"/>
          <p14:tracePt t="298986" x="10604500" y="4895850"/>
          <p14:tracePt t="298993" x="10610850" y="4902200"/>
          <p14:tracePt t="299008" x="10629900" y="4902200"/>
          <p14:tracePt t="299024" x="10655300" y="4902200"/>
          <p14:tracePt t="299041" x="10680700" y="4908550"/>
          <p14:tracePt t="299058" x="10699750" y="4908550"/>
          <p14:tracePt t="299074" x="10712450" y="4908550"/>
          <p14:tracePt t="299091" x="10725150" y="4908550"/>
          <p14:tracePt t="299107" x="10737850" y="4908550"/>
          <p14:tracePt t="299124" x="10763250" y="4908550"/>
          <p14:tracePt t="299140" x="10814050" y="4908550"/>
          <p14:tracePt t="299157" x="10922000" y="4902200"/>
          <p14:tracePt t="299159" x="10972800" y="4895850"/>
          <p14:tracePt t="299176" x="11061700" y="4889500"/>
          <p14:tracePt t="299191" x="11131550" y="4883150"/>
          <p14:tracePt t="299207" x="11169650" y="4876800"/>
          <p14:tracePt t="299224" x="11176000" y="4876800"/>
          <p14:tracePt t="299319" x="11182350" y="4876800"/>
          <p14:tracePt t="299325" x="11188700" y="4876800"/>
          <p14:tracePt t="299340" x="11201400" y="4883150"/>
          <p14:tracePt t="299668" x="11207750" y="4883150"/>
          <p14:tracePt t="299674" x="11214100" y="4883150"/>
          <p14:tracePt t="299692" x="11233150" y="4883150"/>
          <p14:tracePt t="299708" x="11303000" y="4883150"/>
          <p14:tracePt t="299725" x="11480800" y="4895850"/>
          <p14:tracePt t="299742" x="11684000" y="4921250"/>
          <p14:tracePt t="299758" x="11855450" y="4940300"/>
          <p14:tracePt t="299775" x="11957050" y="4953000"/>
          <p14:tracePt t="299792" x="11988800" y="4953000"/>
          <p14:tracePt t="299824" x="11969750" y="4953000"/>
          <p14:tracePt t="299840" x="11931650" y="4953000"/>
          <p14:tracePt t="299858" x="11899900" y="4953000"/>
          <p14:tracePt t="299892" x="11925300" y="4946650"/>
          <p14:tracePt t="299908" x="12001500" y="4933950"/>
          <p14:tracePt t="299927" x="12052300" y="4933950"/>
          <p14:tracePt t="299941" x="12084050" y="4933950"/>
          <p14:tracePt t="299958" x="12096750" y="4933950"/>
          <p14:tracePt t="300062" x="12090400" y="4933950"/>
          <p14:tracePt t="300079" x="12090400" y="4940300"/>
          <p14:tracePt t="300085" x="12084050" y="4940300"/>
          <p14:tracePt t="300096" x="12077700" y="4940300"/>
          <p14:tracePt t="300108" x="12071350" y="4946650"/>
          <p14:tracePt t="300125" x="12052300" y="4946650"/>
          <p14:tracePt t="300141" x="12026900" y="4953000"/>
          <p14:tracePt t="300158" x="11950700" y="4953000"/>
          <p14:tracePt t="300174" x="11931650" y="4953000"/>
          <p14:tracePt t="300192" x="11836400" y="4959350"/>
          <p14:tracePt t="300208" x="11772900" y="4965700"/>
          <p14:tracePt t="300225" x="11703050" y="4965700"/>
          <p14:tracePt t="300241" x="11550650" y="4965700"/>
          <p14:tracePt t="300259" x="11404600" y="4959350"/>
          <p14:tracePt t="300275" x="11264900" y="4946650"/>
          <p14:tracePt t="300291" x="11074400" y="4933950"/>
          <p14:tracePt t="300308" x="10852150" y="4927600"/>
          <p14:tracePt t="300325" x="10585450" y="4914900"/>
          <p14:tracePt t="300341" x="10350500" y="4895850"/>
          <p14:tracePt t="300359" x="10045700" y="4883150"/>
          <p14:tracePt t="300378" x="9861550" y="4876800"/>
          <p14:tracePt t="300391" x="9785350" y="4876800"/>
          <p14:tracePt t="300408" x="9505950" y="4876800"/>
          <p14:tracePt t="300426" x="9264650" y="4876800"/>
          <p14:tracePt t="300442" x="8978900" y="4870450"/>
          <p14:tracePt t="300458" x="8807450" y="4851400"/>
          <p14:tracePt t="300475" x="8686800" y="4838700"/>
          <p14:tracePt t="300492" x="8629650" y="4838700"/>
          <p14:tracePt t="300508" x="8559800" y="4857750"/>
          <p14:tracePt t="300525" x="8451850" y="4883150"/>
          <p14:tracePt t="300542" x="8280400" y="4902200"/>
          <p14:tracePt t="300558" x="8102600" y="4908550"/>
          <p14:tracePt t="300575" x="7931150" y="4914900"/>
          <p14:tracePt t="300592" x="7867650" y="4914900"/>
          <p14:tracePt t="300631" x="7874000" y="4914900"/>
          <p14:tracePt t="300649" x="7880350" y="4921250"/>
          <p14:tracePt t="300658" x="7886700" y="4921250"/>
          <p14:tracePt t="300675" x="7880350" y="4953000"/>
          <p14:tracePt t="300692" x="7842250" y="4997450"/>
          <p14:tracePt t="300708" x="7791450" y="5048250"/>
          <p14:tracePt t="300725" x="7715250" y="5092700"/>
          <p14:tracePt t="300742" x="7658100" y="5118100"/>
          <p14:tracePt t="300792" x="7708900" y="5118100"/>
          <p14:tracePt t="300809" x="7778750" y="5111750"/>
          <p14:tracePt t="300826" x="7823200" y="5111750"/>
          <p14:tracePt t="300858" x="7823200" y="5118100"/>
          <p14:tracePt t="300875" x="7829550" y="5130800"/>
          <p14:tracePt t="300910" x="7835900" y="5137150"/>
          <p14:tracePt t="300926" x="7854950" y="5137150"/>
          <p14:tracePt t="300943" x="7899400" y="5130800"/>
          <p14:tracePt t="300959" x="7924800" y="5124450"/>
          <p14:tracePt t="300962" x="7950200" y="5124450"/>
          <p14:tracePt t="300976" x="7975600" y="5118100"/>
          <p14:tracePt t="300992" x="8039100" y="5099050"/>
          <p14:tracePt t="301009" x="8070850" y="5092700"/>
          <p14:tracePt t="301027" x="8089900" y="5092700"/>
          <p14:tracePt t="301042" x="8102600" y="5092700"/>
          <p14:tracePt t="301059" x="8128000" y="5092700"/>
          <p14:tracePt t="301075" x="8147050" y="5092700"/>
          <p14:tracePt t="301092" x="8153400" y="5092700"/>
          <p14:tracePt t="301125" x="8159750" y="5092700"/>
          <p14:tracePt t="301176" x="8166100" y="5099050"/>
          <p14:tracePt t="301192" x="8172450" y="5105400"/>
          <p14:tracePt t="301209" x="8178800" y="5124450"/>
          <p14:tracePt t="301226" x="8178800" y="5137150"/>
          <p14:tracePt t="301242" x="8178800" y="5143500"/>
          <p14:tracePt t="301259" x="8178800" y="5149850"/>
          <p14:tracePt t="301351" x="8185150" y="5149850"/>
          <p14:tracePt t="301367" x="8191500" y="5143500"/>
          <p14:tracePt t="301384" x="8197850" y="5137150"/>
          <p14:tracePt t="301392" x="8204200" y="5137150"/>
          <p14:tracePt t="301594" x="8210550" y="5137150"/>
          <p14:tracePt t="301613" x="8216900" y="5137150"/>
          <p14:tracePt t="301976" x="8223250" y="5137150"/>
          <p14:tracePt t="301994" x="8235950" y="5118100"/>
          <p14:tracePt t="302010" x="8255000" y="5080000"/>
          <p14:tracePt t="302027" x="8261350" y="5067300"/>
          <p14:tracePt t="302044" x="8274050" y="5029200"/>
          <p14:tracePt t="302060" x="8280400" y="5016500"/>
          <p14:tracePt t="302077" x="8280400" y="4978400"/>
          <p14:tracePt t="302094" x="8267700" y="4946650"/>
          <p14:tracePt t="302110" x="8235950" y="4927600"/>
          <p14:tracePt t="302128" x="8185150" y="4902200"/>
          <p14:tracePt t="302143" x="8128000" y="4876800"/>
          <p14:tracePt t="302160" x="8083550" y="4857750"/>
          <p14:tracePt t="302177" x="8045450" y="4838700"/>
          <p14:tracePt t="302193" x="8001000" y="4826000"/>
          <p14:tracePt t="302210" x="7981950" y="4813300"/>
          <p14:tracePt t="302226" x="7975600" y="4813300"/>
          <p14:tracePt t="302243" x="7969250" y="4813300"/>
          <p14:tracePt t="302260" x="7943850" y="4819650"/>
          <p14:tracePt t="302276" x="7918450" y="4832350"/>
          <p14:tracePt t="302293" x="7886700" y="4838700"/>
          <p14:tracePt t="302313" x="7861300" y="4851400"/>
          <p14:tracePt t="302329" x="7861300" y="4864100"/>
          <p14:tracePt t="302343" x="7867650" y="4883150"/>
          <p14:tracePt t="302361" x="7905750" y="4927600"/>
          <p14:tracePt t="302377" x="7950200" y="4984750"/>
          <p14:tracePt t="302393" x="7969250" y="5029200"/>
          <p14:tracePt t="302394" x="7975600" y="5041900"/>
          <p14:tracePt t="302410" x="7975600" y="5060950"/>
          <p14:tracePt t="302427" x="7981950" y="5080000"/>
          <p14:tracePt t="302471" x="7981950" y="5086350"/>
          <p14:tracePt t="302478" x="7988300" y="5092700"/>
          <p14:tracePt t="302494" x="7994650" y="5099050"/>
          <p14:tracePt t="302510" x="8039100" y="5130800"/>
          <p14:tracePt t="302527" x="8115300" y="5194300"/>
          <p14:tracePt t="302543" x="8140700" y="5219700"/>
          <p14:tracePt t="302560" x="8153400" y="5232400"/>
          <p14:tracePt t="302577" x="8166100" y="5238750"/>
          <p14:tracePt t="302594" x="8172450" y="5238750"/>
          <p14:tracePt t="302610" x="8185150" y="5238750"/>
          <p14:tracePt t="302627" x="8204200" y="5219700"/>
          <p14:tracePt t="302643" x="8235950" y="5207000"/>
          <p14:tracePt t="302660" x="8261350" y="5207000"/>
          <p14:tracePt t="302677" x="8305800" y="5226050"/>
          <p14:tracePt t="302694" x="8331200" y="5257800"/>
          <p14:tracePt t="302712" x="8350250" y="5295900"/>
          <p14:tracePt t="302727" x="8356600" y="5314950"/>
          <p14:tracePt t="302743" x="8356600" y="5327650"/>
          <p14:tracePt t="302777" x="8362950" y="5314950"/>
          <p14:tracePt t="302794" x="8369300" y="5295900"/>
          <p14:tracePt t="302810" x="8375650" y="5283200"/>
          <p14:tracePt t="302827" x="8375650" y="5276850"/>
          <p14:tracePt t="302867" x="8382000" y="5276850"/>
          <p14:tracePt t="302928" x="8382000" y="5270500"/>
          <p14:tracePt t="302934" x="8382000" y="5264150"/>
          <p14:tracePt t="302943" x="8382000" y="5257800"/>
          <p14:tracePt t="302960" x="8388350" y="5219700"/>
          <p14:tracePt t="302977" x="8388350" y="5187950"/>
          <p14:tracePt t="302994" x="8388350" y="5149850"/>
          <p14:tracePt t="303010" x="8382000" y="5124450"/>
          <p14:tracePt t="303027" x="8369300" y="5092700"/>
          <p14:tracePt t="303044" x="8350250" y="5073650"/>
          <p14:tracePt t="303061" x="8337550" y="5054600"/>
          <p14:tracePt t="303077" x="8324850" y="5048250"/>
          <p14:tracePt t="303080" x="8312150" y="5035550"/>
          <p14:tracePt t="303094" x="8293100" y="5022850"/>
          <p14:tracePt t="303114" x="8267700" y="5003800"/>
          <p14:tracePt t="303127" x="8261350" y="5003800"/>
          <p14:tracePt t="303128" x="8255000" y="4997450"/>
          <p14:tracePt t="303144" x="8242300" y="4984750"/>
          <p14:tracePt t="303161" x="8235950" y="4978400"/>
          <p14:tracePt t="303178" x="8229600" y="4978400"/>
          <p14:tracePt t="303221" x="8223250" y="4978400"/>
          <p14:tracePt t="303245" x="8210550" y="4978400"/>
          <p14:tracePt t="303261" x="8210550" y="4972050"/>
          <p14:tracePt t="303363" x="8204200" y="4972050"/>
          <p14:tracePt t="303383" x="8197850" y="4972050"/>
          <p14:tracePt t="303394" x="8185150" y="4972050"/>
          <p14:tracePt t="303410" x="8178800" y="4972050"/>
          <p14:tracePt t="303443" x="8166100" y="4965700"/>
          <p14:tracePt t="303461" x="8159750" y="4965700"/>
          <p14:tracePt t="303478" x="8147050" y="4959350"/>
          <p14:tracePt t="303494" x="8121650" y="4959350"/>
          <p14:tracePt t="303496" x="8102600" y="4959350"/>
          <p14:tracePt t="303513" x="8064500" y="4959350"/>
          <p14:tracePt t="303527" x="8039100" y="4959350"/>
          <p14:tracePt t="303544" x="8020050" y="4959350"/>
          <p14:tracePt t="303604" x="8013700" y="4959350"/>
          <p14:tracePt t="303613" x="8007350" y="4965700"/>
          <p14:tracePt t="303628" x="7981950" y="4965700"/>
          <p14:tracePt t="303645" x="7950200" y="4972050"/>
          <p14:tracePt t="303661" x="7918450" y="4972050"/>
          <p14:tracePt t="303678" x="7912100" y="4972050"/>
          <p14:tracePt t="303766" x="7905750" y="4972050"/>
          <p14:tracePt t="303786" x="7905750" y="4984750"/>
          <p14:tracePt t="303795" x="7899400" y="4991100"/>
          <p14:tracePt t="303828" x="7899400" y="4997450"/>
          <p14:tracePt t="303846" x="7931150" y="5010150"/>
          <p14:tracePt t="303863" x="7981950" y="5029200"/>
          <p14:tracePt t="303880" x="8020050" y="5054600"/>
          <p14:tracePt t="303895" x="8032750" y="5067300"/>
          <p14:tracePt t="303913" x="8039100" y="5073650"/>
          <p14:tracePt t="303928" x="8039100" y="5080000"/>
          <p14:tracePt t="303945" x="8045450" y="5080000"/>
          <p14:tracePt t="303962" x="8058150" y="5080000"/>
          <p14:tracePt t="303978" x="8077200" y="5086350"/>
          <p14:tracePt t="303994" x="8102600" y="5099050"/>
          <p14:tracePt t="303997" x="8115300" y="5105400"/>
          <p14:tracePt t="304011" x="8134350" y="5111750"/>
          <p14:tracePt t="304028" x="8172450" y="5130800"/>
          <p14:tracePt t="304045" x="8197850" y="5137150"/>
          <p14:tracePt t="304061" x="8216900" y="5143500"/>
          <p14:tracePt t="304078" x="8242300" y="5143500"/>
          <p14:tracePt t="304094" x="8248650" y="5143500"/>
          <p14:tracePt t="304110" x="8255000" y="5143500"/>
          <p14:tracePt t="304128" x="8261350" y="5143500"/>
          <p14:tracePt t="304145" x="8267700" y="5143500"/>
          <p14:tracePt t="304161" x="8274050" y="5143500"/>
          <p14:tracePt t="304178" x="8280400" y="5143500"/>
          <p14:tracePt t="304195" x="8293100" y="5143500"/>
          <p14:tracePt t="304211" x="8305800" y="5143500"/>
          <p14:tracePt t="304228" x="8324850" y="5137150"/>
          <p14:tracePt t="304245" x="8337550" y="5118100"/>
          <p14:tracePt t="304264" x="8343900" y="5086350"/>
          <p14:tracePt t="304279" x="8350250" y="5067300"/>
          <p14:tracePt t="304296" x="8350250" y="5060950"/>
          <p14:tracePt t="304312" x="8350250" y="5048250"/>
          <p14:tracePt t="304328" x="8337550" y="5035550"/>
          <p14:tracePt t="304345" x="8324850" y="5029200"/>
          <p14:tracePt t="304362" x="8312150" y="5016500"/>
          <p14:tracePt t="304378" x="8286750" y="4997450"/>
          <p14:tracePt t="304397" x="8267700" y="4978400"/>
          <p14:tracePt t="304411" x="8235950" y="4940300"/>
          <p14:tracePt t="304428" x="8210550" y="4914900"/>
          <p14:tracePt t="304445" x="8204200" y="4902200"/>
          <p14:tracePt t="304462" x="8197850" y="4889500"/>
          <p14:tracePt t="304480" x="8197850" y="4876800"/>
          <p14:tracePt t="304563" x="8191500" y="4876800"/>
          <p14:tracePt t="304570" x="8185150" y="4876800"/>
          <p14:tracePt t="304585" x="8178800" y="4876800"/>
          <p14:tracePt t="304595" x="8166100" y="4876800"/>
          <p14:tracePt t="304612" x="8115300" y="4870450"/>
          <p14:tracePt t="304628" x="8077200" y="4864100"/>
          <p14:tracePt t="304647" x="8032750" y="4857750"/>
          <p14:tracePt t="304662" x="7994650" y="4851400"/>
          <p14:tracePt t="304678" x="7962900" y="4845050"/>
          <p14:tracePt t="304695" x="7918450" y="4845050"/>
          <p14:tracePt t="304712" x="7848600" y="4845050"/>
          <p14:tracePt t="304728" x="7772400" y="4845050"/>
          <p14:tracePt t="304732" x="7747000" y="4857750"/>
          <p14:tracePt t="304745" x="7727950" y="4864100"/>
          <p14:tracePt t="304762" x="7664450" y="4895850"/>
          <p14:tracePt t="304779" x="7620000" y="4927600"/>
          <p14:tracePt t="304795" x="7569200" y="4965700"/>
          <p14:tracePt t="304812" x="7537450" y="4978400"/>
          <p14:tracePt t="304829" x="7524750" y="4991100"/>
          <p14:tracePt t="304846" x="7512050" y="4991100"/>
          <p14:tracePt t="304862" x="7467600" y="5003800"/>
          <p14:tracePt t="304878" x="7429500" y="5016500"/>
          <p14:tracePt t="304895" x="7378700" y="5035550"/>
          <p14:tracePt t="304912" x="7334250" y="5060950"/>
          <p14:tracePt t="304929" x="7315200" y="5073650"/>
          <p14:tracePt t="305639" x="7321550" y="5073650"/>
          <p14:tracePt t="305646" x="7340600" y="5080000"/>
          <p14:tracePt t="305663" x="7442200" y="5092700"/>
          <p14:tracePt t="305680" x="7600950" y="5099050"/>
          <p14:tracePt t="305696" x="7785100" y="5105400"/>
          <p14:tracePt t="305712" x="7905750" y="5099050"/>
          <p14:tracePt t="305730" x="7931150" y="5099050"/>
          <p14:tracePt t="305746" x="7969250" y="5086350"/>
          <p14:tracePt t="305764" x="8001000" y="5086350"/>
          <p14:tracePt t="305779" x="8007350" y="5080000"/>
          <p14:tracePt t="305796" x="8020050" y="5080000"/>
          <p14:tracePt t="305813" x="8026400" y="5080000"/>
          <p14:tracePt t="305829" x="8032750" y="5080000"/>
          <p14:tracePt t="305863" x="8039100" y="5080000"/>
          <p14:tracePt t="305897" x="8045450" y="5080000"/>
          <p14:tracePt t="305938" x="8045450" y="5073650"/>
          <p14:tracePt t="305962" x="8051800" y="5073650"/>
          <p14:tracePt t="305978" x="8051800" y="5067300"/>
          <p14:tracePt t="305996" x="8058150" y="5060950"/>
          <p14:tracePt t="306165" x="8058150" y="5054600"/>
          <p14:tracePt t="306197" x="8058150" y="5048250"/>
          <p14:tracePt t="306647" x="8058150" y="5041900"/>
          <p14:tracePt t="306664" x="8058150" y="5029200"/>
          <p14:tracePt t="306680" x="8058150" y="5010150"/>
          <p14:tracePt t="306697" x="8058150" y="5003800"/>
          <p14:tracePt t="306714" x="8058150" y="4997450"/>
          <p14:tracePt t="306747" x="8058150" y="4991100"/>
          <p14:tracePt t="306764" x="8045450" y="4991100"/>
          <p14:tracePt t="306780" x="8026400" y="4984750"/>
          <p14:tracePt t="306800" x="8020050" y="4978400"/>
          <p14:tracePt t="306814" x="7994650" y="4978400"/>
          <p14:tracePt t="306831" x="7969250" y="4972050"/>
          <p14:tracePt t="306848" x="7956550" y="4972050"/>
          <p14:tracePt t="306865" x="7937500" y="4972050"/>
          <p14:tracePt t="306880" x="7931150" y="4965700"/>
          <p14:tracePt t="306897" x="7924800" y="4965700"/>
          <p14:tracePt t="307021" x="7918450" y="4965700"/>
          <p14:tracePt t="307027" x="7918450" y="4959350"/>
          <p14:tracePt t="307048" x="7912100" y="4959350"/>
          <p14:tracePt t="307064" x="7905750" y="4959350"/>
          <p14:tracePt t="307081" x="7893050" y="4965700"/>
          <p14:tracePt t="307098" x="7880350" y="4972050"/>
          <p14:tracePt t="307114" x="7867650" y="4978400"/>
          <p14:tracePt t="307130" x="7848600" y="4991100"/>
          <p14:tracePt t="307133" x="7842250" y="4997450"/>
          <p14:tracePt t="307147" x="7791450" y="5035550"/>
          <p14:tracePt t="307166" x="7677150" y="5105400"/>
          <p14:tracePt t="307182" x="7613650" y="5149850"/>
          <p14:tracePt t="307197" x="7594600" y="5168900"/>
          <p14:tracePt t="307214" x="7575550" y="5194300"/>
          <p14:tracePt t="307247" x="7588250" y="5200650"/>
          <p14:tracePt t="307264" x="7658100" y="5219700"/>
          <p14:tracePt t="307280" x="7727950" y="5245100"/>
          <p14:tracePt t="307297" x="7816850" y="5264150"/>
          <p14:tracePt t="307314" x="7893050" y="5283200"/>
          <p14:tracePt t="307334" x="7988300" y="5289550"/>
          <p14:tracePt t="307347" x="8020050" y="5289550"/>
          <p14:tracePt t="307348" x="8051800" y="5289550"/>
          <p14:tracePt t="307364" x="8083550" y="5276850"/>
          <p14:tracePt t="307382" x="8172450" y="5232400"/>
          <p14:tracePt t="307398" x="8185150" y="5219700"/>
          <p14:tracePt t="307400" x="8210550" y="5200650"/>
          <p14:tracePt t="307414" x="8235950" y="5181600"/>
          <p14:tracePt t="307432" x="8261350" y="5168900"/>
          <p14:tracePt t="307451" x="8274050" y="5156200"/>
          <p14:tracePt t="307464" x="8286750" y="5149850"/>
          <p14:tracePt t="307480" x="8293100" y="5137150"/>
          <p14:tracePt t="307497" x="8299450" y="5137150"/>
          <p14:tracePt t="307514" x="8293100" y="5124450"/>
          <p14:tracePt t="307531" x="8280400" y="5118100"/>
          <p14:tracePt t="307547" x="8261350" y="5099050"/>
          <p14:tracePt t="307564" x="8242300" y="5086350"/>
          <p14:tracePt t="307581" x="8204200" y="5060950"/>
          <p14:tracePt t="307598" x="8178800" y="5041900"/>
          <p14:tracePt t="307614" x="8147050" y="5016500"/>
          <p14:tracePt t="307630" x="8134350" y="5003800"/>
          <p14:tracePt t="307648" x="8128000" y="4991100"/>
          <p14:tracePt t="307666" x="8121650" y="4984750"/>
          <p14:tracePt t="307681" x="8108950" y="4965700"/>
          <p14:tracePt t="307698" x="8102600" y="4959350"/>
          <p14:tracePt t="307714" x="8089900" y="4953000"/>
          <p14:tracePt t="307731" x="8077200" y="4953000"/>
          <p14:tracePt t="307748" x="8058150" y="4946650"/>
          <p14:tracePt t="307765" x="8045450" y="4940300"/>
          <p14:tracePt t="307784" x="8039100" y="4933950"/>
          <p14:tracePt t="307814" x="8026400" y="4933950"/>
          <p14:tracePt t="307831" x="8020050" y="4933950"/>
          <p14:tracePt t="307849" x="8007350" y="4940300"/>
          <p14:tracePt t="307864" x="8001000" y="4946650"/>
          <p14:tracePt t="307881" x="7994650" y="4959350"/>
          <p14:tracePt t="307898" x="7988300" y="4984750"/>
          <p14:tracePt t="307915" x="7988300" y="5003800"/>
          <p14:tracePt t="307931" x="7994650" y="5022850"/>
          <p14:tracePt t="307948" x="8013700" y="5041900"/>
          <p14:tracePt t="307965" x="8026400" y="5048250"/>
          <p14:tracePt t="307982" x="8045450" y="5054600"/>
          <p14:tracePt t="307998" x="8051800" y="5054600"/>
          <p14:tracePt t="308031" x="8058150" y="5054600"/>
          <p14:tracePt t="308048" x="8064500" y="5054600"/>
          <p14:tracePt t="308067" x="8070850" y="5041900"/>
          <p14:tracePt t="308091" x="8070850" y="5035550"/>
          <p14:tracePt t="308100" x="8070850" y="5029200"/>
          <p14:tracePt t="308132" x="8070850" y="5016500"/>
          <p14:tracePt t="308148" x="8070850" y="5010150"/>
          <p14:tracePt t="308165" x="8070850" y="5003800"/>
          <p14:tracePt t="308182" x="8070850" y="4997450"/>
          <p14:tracePt t="308408" x="8064500" y="4991100"/>
          <p14:tracePt t="308422" x="8058150" y="4991100"/>
          <p14:tracePt t="308465" x="8051800" y="4991100"/>
          <p14:tracePt t="308483" x="8045450" y="4991100"/>
          <p14:tracePt t="308533" x="8026400" y="4991100"/>
          <p14:tracePt t="308549" x="8013700" y="4991100"/>
          <p14:tracePt t="308565" x="8007350" y="4991100"/>
          <p14:tracePt t="308678" x="8001000" y="4991100"/>
          <p14:tracePt t="308692" x="7994650" y="4991100"/>
          <p14:tracePt t="308716" x="7988300" y="4991100"/>
          <p14:tracePt t="308732" x="7981950" y="4991100"/>
          <p14:tracePt t="308748" x="7975600" y="4997450"/>
          <p14:tracePt t="308765" x="7975600" y="5003800"/>
          <p14:tracePt t="308782" x="7969250" y="5003800"/>
          <p14:tracePt t="308799" x="7962900" y="5016500"/>
          <p14:tracePt t="308815" x="7950200" y="5035550"/>
          <p14:tracePt t="308833" x="7931150" y="5054600"/>
          <p14:tracePt t="308849" x="7905750" y="5080000"/>
          <p14:tracePt t="308865" x="7893050" y="5099050"/>
          <p14:tracePt t="308882" x="7886700" y="5111750"/>
          <p14:tracePt t="308915" x="7893050" y="5092700"/>
          <p14:tracePt t="308933" x="7950200" y="5041900"/>
          <p14:tracePt t="308949" x="7988300" y="5010150"/>
          <p14:tracePt t="308965" x="8013700" y="4991100"/>
          <p14:tracePt t="308981" x="8026400" y="4984750"/>
          <p14:tracePt t="309015" x="8032750" y="4991100"/>
          <p14:tracePt t="309032" x="8039100" y="4991100"/>
          <p14:tracePt t="309065" x="8051800" y="4991100"/>
          <p14:tracePt t="309082" x="8077200" y="4965700"/>
          <p14:tracePt t="309100" x="8096250" y="4946650"/>
          <p14:tracePt t="309119" x="8102600" y="4933950"/>
          <p14:tracePt t="309132" x="8108950" y="4933950"/>
          <p14:tracePt t="309182" x="8102600" y="4933950"/>
          <p14:tracePt t="309199" x="8089900" y="4946650"/>
          <p14:tracePt t="309215" x="8077200" y="4953000"/>
          <p14:tracePt t="309232" x="8058150" y="4965700"/>
          <p14:tracePt t="309249" x="8051800" y="4972050"/>
          <p14:tracePt t="309266" x="8045450" y="4978400"/>
          <p14:tracePt t="309268" x="8039100" y="4978400"/>
          <p14:tracePt t="309282" x="8039100" y="4984750"/>
          <p14:tracePt t="309410" x="8045450" y="4991100"/>
          <p14:tracePt t="309433" x="8045450" y="4997450"/>
          <p14:tracePt t="309450" x="8045450" y="5003800"/>
          <p14:tracePt t="309457" x="8039100" y="5003800"/>
          <p14:tracePt t="309482" x="8032750" y="5003800"/>
          <p14:tracePt t="309524" x="8026400" y="5003800"/>
          <p14:tracePt t="309530" x="8013700" y="5003800"/>
          <p14:tracePt t="309539" x="8001000" y="4997450"/>
          <p14:tracePt t="309549" x="7975600" y="4984750"/>
          <p14:tracePt t="317822" x="7975600" y="4978400"/>
          <p14:tracePt t="317830" x="7969250" y="4965700"/>
          <p14:tracePt t="317840" x="7956550" y="4927600"/>
          <p14:tracePt t="317857" x="7943850" y="4845050"/>
          <p14:tracePt t="317873" x="7943850" y="4775200"/>
          <p14:tracePt t="317890" x="7943850" y="4749800"/>
          <p14:tracePt t="317908" x="7937500" y="4743450"/>
          <p14:tracePt t="318712" x="7924800" y="4737100"/>
          <p14:tracePt t="318724" x="7893050" y="4711700"/>
          <p14:tracePt t="318740" x="7854950" y="4692650"/>
          <p14:tracePt t="318758" x="7842250" y="4692650"/>
          <p14:tracePt t="318922" x="7848600" y="4692650"/>
          <p14:tracePt t="318930" x="7861300" y="4692650"/>
          <p14:tracePt t="318941" x="7874000" y="4699000"/>
          <p14:tracePt t="318957" x="7956550" y="4730750"/>
          <p14:tracePt t="318974" x="8064500" y="4781550"/>
          <p14:tracePt t="318991" x="8128000" y="4806950"/>
          <p14:tracePt t="319007" x="8172450" y="4832350"/>
          <p14:tracePt t="319024" x="8172450" y="4845050"/>
          <p14:tracePt t="319039" x="8172450" y="4864100"/>
          <p14:tracePt t="319057" x="8159750" y="4895850"/>
          <p14:tracePt t="319074" x="8140700" y="4927600"/>
          <p14:tracePt t="319091" x="8128000" y="4959350"/>
          <p14:tracePt t="319107" x="8121650" y="4991100"/>
          <p14:tracePt t="319124" x="8121650" y="5016500"/>
          <p14:tracePt t="319141" x="8121650" y="5029200"/>
          <p14:tracePt t="319157" x="8134350" y="5048250"/>
          <p14:tracePt t="319174" x="8159750" y="5073650"/>
          <p14:tracePt t="319191" x="8191500" y="5124450"/>
          <p14:tracePt t="319207" x="8210550" y="5175250"/>
          <p14:tracePt t="319224" x="8229600" y="5219700"/>
          <p14:tracePt t="319241" x="8242300" y="5264150"/>
          <p14:tracePt t="319247" x="8248650" y="5276850"/>
          <p14:tracePt t="319257" x="8248650" y="5283200"/>
          <p14:tracePt t="319291" x="8255000" y="5276850"/>
          <p14:tracePt t="319307" x="8293100" y="5245100"/>
          <p14:tracePt t="319324" x="8324850" y="5219700"/>
          <p14:tracePt t="319341" x="8337550" y="5219700"/>
          <p14:tracePt t="319342" x="8356600" y="5213350"/>
          <p14:tracePt t="319357" x="8369300" y="5213350"/>
          <p14:tracePt t="319373" x="8375650" y="5213350"/>
          <p14:tracePt t="319391" x="8382000" y="5213350"/>
          <p14:tracePt t="319407" x="8388350" y="5219700"/>
          <p14:tracePt t="319457" x="8394700" y="5219700"/>
          <p14:tracePt t="319536" x="8394700" y="5226050"/>
          <p14:tracePt t="319543" x="8394700" y="5232400"/>
          <p14:tracePt t="319561" x="8394700" y="5264150"/>
          <p14:tracePt t="319577" x="8356600" y="5346700"/>
          <p14:tracePt t="319591" x="8331200" y="5397500"/>
          <p14:tracePt t="319608" x="8331200" y="5403850"/>
          <p14:tracePt t="319975" x="8337550" y="5410200"/>
          <p14:tracePt t="319992" x="8413750" y="5429250"/>
          <p14:tracePt t="320008" x="8553450" y="5441950"/>
          <p14:tracePt t="320026" x="8553450" y="5391150"/>
          <p14:tracePt t="320041" x="8483600" y="5308600"/>
          <p14:tracePt t="320058" x="8356600" y="5200650"/>
          <p14:tracePt t="320075" x="8242300" y="5130800"/>
          <p14:tracePt t="320092" x="8166100" y="5080000"/>
          <p14:tracePt t="320109" x="8153400" y="5067300"/>
          <p14:tracePt t="320126" x="8166100" y="5067300"/>
          <p14:tracePt t="320141" x="8210550" y="5067300"/>
          <p14:tracePt t="320158" x="8274050" y="5073650"/>
          <p14:tracePt t="320175" x="8343900" y="5073650"/>
          <p14:tracePt t="320192" x="8426450" y="5073650"/>
          <p14:tracePt t="320208" x="8483600" y="5073650"/>
          <p14:tracePt t="320225" x="8509000" y="5060950"/>
          <p14:tracePt t="320242" x="8515350" y="5054600"/>
          <p14:tracePt t="320244" x="8515350" y="5048250"/>
          <p14:tracePt t="320347" x="8509000" y="5048250"/>
          <p14:tracePt t="320355" x="8502650" y="5054600"/>
          <p14:tracePt t="320377" x="8477250" y="5060950"/>
          <p14:tracePt t="320392" x="8458200" y="5067300"/>
          <p14:tracePt t="320409" x="8451850" y="5080000"/>
          <p14:tracePt t="320426" x="8451850" y="5086350"/>
          <p14:tracePt t="320442" x="8477250" y="5099050"/>
          <p14:tracePt t="320460" x="8521700" y="5118100"/>
          <p14:tracePt t="320475" x="8572500" y="5130800"/>
          <p14:tracePt t="320491" x="8623300" y="5130800"/>
          <p14:tracePt t="320509" x="8724900" y="5130800"/>
          <p14:tracePt t="320526" x="8801100" y="5118100"/>
          <p14:tracePt t="320542" x="8883650" y="5086350"/>
          <p14:tracePt t="320558" x="8909050" y="5041900"/>
          <p14:tracePt t="320575" x="8909050" y="5010150"/>
          <p14:tracePt t="320592" x="8890000" y="4959350"/>
          <p14:tracePt t="320608" x="8858250" y="4927600"/>
          <p14:tracePt t="320625" x="8820150" y="4908550"/>
          <p14:tracePt t="320642" x="8756650" y="4902200"/>
          <p14:tracePt t="320658" x="8674100" y="4902200"/>
          <p14:tracePt t="320677" x="8553450" y="4914900"/>
          <p14:tracePt t="320692" x="8483600" y="4933950"/>
          <p14:tracePt t="320709" x="8420100" y="4965700"/>
          <p14:tracePt t="320725" x="8407400" y="4978400"/>
          <p14:tracePt t="320743" x="8407400" y="4997450"/>
          <p14:tracePt t="320759" x="8439150" y="5022850"/>
          <p14:tracePt t="320776" x="8502650" y="5048250"/>
          <p14:tracePt t="320792" x="8585200" y="5067300"/>
          <p14:tracePt t="320808" x="8769350" y="5080000"/>
          <p14:tracePt t="320825" x="8978900" y="5086350"/>
          <p14:tracePt t="320843" x="9182100" y="5092700"/>
          <p14:tracePt t="320858" x="9410700" y="5105400"/>
          <p14:tracePt t="320875" x="9652000" y="5124450"/>
          <p14:tracePt t="320892" x="9709150" y="5124450"/>
          <p14:tracePt t="320909" x="9702800" y="5124450"/>
          <p14:tracePt t="320925" x="9677400" y="5124450"/>
          <p14:tracePt t="320942" x="9639300" y="5124450"/>
          <p14:tracePt t="320958" x="9632950" y="5124450"/>
          <p14:tracePt t="320974" x="9645650" y="5124450"/>
          <p14:tracePt t="320992" x="9715500" y="5124450"/>
          <p14:tracePt t="321009" x="9836150" y="5124450"/>
          <p14:tracePt t="321025" x="9931400" y="5118100"/>
          <p14:tracePt t="321042" x="10001250" y="5111750"/>
          <p14:tracePt t="321059" x="10013950" y="5111750"/>
          <p14:tracePt t="321076" x="10013950" y="5118100"/>
          <p14:tracePt t="321092" x="10013950" y="5130800"/>
          <p14:tracePt t="321109" x="10020300" y="5149850"/>
          <p14:tracePt t="321125" x="10033000" y="5162550"/>
          <p14:tracePt t="321142" x="10058400" y="5175250"/>
          <p14:tracePt t="321159" x="10090150" y="5175250"/>
          <p14:tracePt t="321176" x="10128250" y="5175250"/>
          <p14:tracePt t="321192" x="10140950" y="5162550"/>
          <p14:tracePt t="321209" x="10153650" y="5149850"/>
          <p14:tracePt t="321228" x="10160000" y="5143500"/>
          <p14:tracePt t="321416" x="10160000" y="5149850"/>
          <p14:tracePt t="321426" x="10153650" y="5156200"/>
          <p14:tracePt t="321443" x="10134600" y="5175250"/>
          <p14:tracePt t="321459" x="10109200" y="5194300"/>
          <p14:tracePt t="321476" x="10090150" y="5207000"/>
          <p14:tracePt t="321493" x="10064750" y="5232400"/>
          <p14:tracePt t="321496" x="10058400" y="5238750"/>
          <p14:tracePt t="321515" x="10045700" y="5251450"/>
          <p14:tracePt t="321526" x="10026650" y="5257800"/>
          <p14:tracePt t="321592" x="10026650" y="5251450"/>
          <p14:tracePt t="321609" x="10026650" y="5238750"/>
          <p14:tracePt t="321626" x="10026650" y="5219700"/>
          <p14:tracePt t="321643" x="10033000" y="5207000"/>
          <p14:tracePt t="321659" x="10033000" y="5181600"/>
          <p14:tracePt t="321661" x="10033000" y="5175250"/>
          <p14:tracePt t="321719" x="10020300" y="5175250"/>
          <p14:tracePt t="321726" x="10013950" y="5175250"/>
          <p14:tracePt t="321743" x="10001250" y="5175250"/>
          <p14:tracePt t="321759" x="9988550" y="5175250"/>
          <p14:tracePt t="321776" x="9975850" y="5175250"/>
          <p14:tracePt t="321794" x="9988550" y="5175250"/>
          <p14:tracePt t="321826" x="9969500" y="5187950"/>
          <p14:tracePt t="321843" x="9918700" y="5194300"/>
          <p14:tracePt t="321860" x="9874250" y="5194300"/>
          <p14:tracePt t="321876" x="9842500" y="5194300"/>
          <p14:tracePt t="321893" x="9836150" y="5187950"/>
          <p14:tracePt t="321927" x="9855200" y="5187950"/>
          <p14:tracePt t="321944" x="9899650" y="5181600"/>
          <p14:tracePt t="321960" x="9956800" y="5168900"/>
          <p14:tracePt t="321977" x="10033000" y="5156200"/>
          <p14:tracePt t="321993" x="10109200" y="5137150"/>
          <p14:tracePt t="322009" x="10172700" y="5130800"/>
          <p14:tracePt t="322026" x="10217150" y="5124450"/>
          <p14:tracePt t="322043" x="10280650" y="5124450"/>
          <p14:tracePt t="322060" x="10325100" y="5130800"/>
          <p14:tracePt t="322076" x="10363200" y="5143500"/>
          <p14:tracePt t="322093" x="10369550" y="5149850"/>
          <p14:tracePt t="322096" x="10375900" y="5156200"/>
          <p14:tracePt t="322110" x="10375900" y="5168900"/>
          <p14:tracePt t="322129" x="10382250" y="5181600"/>
          <p14:tracePt t="322160" x="10382250" y="5187950"/>
          <p14:tracePt t="322193" x="10382250" y="5194300"/>
          <p14:tracePt t="322210" x="10375900" y="5194300"/>
          <p14:tracePt t="322261" x="10363200" y="5194300"/>
          <p14:tracePt t="322293" x="10356850" y="5194300"/>
          <p14:tracePt t="322311" x="10350500" y="5194300"/>
          <p14:tracePt t="322327" x="10337800" y="5194300"/>
          <p14:tracePt t="322343" x="10325100" y="5194300"/>
          <p14:tracePt t="322360" x="10306050" y="5207000"/>
          <p14:tracePt t="322377" x="10287000" y="5219700"/>
          <p14:tracePt t="322393" x="10267950" y="5226050"/>
          <p14:tracePt t="322410" x="10261600" y="5226050"/>
          <p14:tracePt t="322427" x="10261600" y="5219700"/>
          <p14:tracePt t="322443" x="10261600" y="5194300"/>
          <p14:tracePt t="322460" x="10261600" y="5175250"/>
          <p14:tracePt t="322476" x="10255250" y="5162550"/>
          <p14:tracePt t="322493" x="10242550" y="5162550"/>
          <p14:tracePt t="322495" x="10229850" y="5162550"/>
          <p14:tracePt t="322510" x="10217150" y="5162550"/>
          <p14:tracePt t="322527" x="10166350" y="5200650"/>
          <p14:tracePt t="322543" x="10140950" y="5226050"/>
          <p14:tracePt t="322560" x="10128250" y="5238750"/>
          <p14:tracePt t="322576" x="10121900" y="5245100"/>
          <p14:tracePt t="322594" x="10121900" y="5251450"/>
          <p14:tracePt t="322627" x="10109200" y="5257800"/>
          <p14:tracePt t="322643" x="10083800" y="5276850"/>
          <p14:tracePt t="322660" x="10007600" y="5302250"/>
          <p14:tracePt t="322677" x="9912350" y="5334000"/>
          <p14:tracePt t="322694" x="9817100" y="5378450"/>
          <p14:tracePt t="322712" x="9753600" y="5403850"/>
          <p14:tracePt t="322728" x="9702800" y="5429250"/>
          <p14:tracePt t="322743" x="9658350" y="5448300"/>
          <p14:tracePt t="322761" x="9645650" y="5454650"/>
          <p14:tracePt t="322799" x="9639300" y="5454650"/>
          <p14:tracePt t="322810" x="9639300" y="5461000"/>
          <p14:tracePt t="322827" x="9632950" y="5461000"/>
          <p14:tracePt t="322860" x="9620250" y="5461000"/>
          <p14:tracePt t="322894" x="9613900" y="5461000"/>
          <p14:tracePt t="322910" x="9607550" y="5454650"/>
          <p14:tracePt t="322927" x="9607550" y="5441950"/>
          <p14:tracePt t="322944" x="9607550" y="5422900"/>
          <p14:tracePt t="322960" x="9607550" y="5391150"/>
          <p14:tracePt t="322977" x="9607550" y="5372100"/>
          <p14:tracePt t="322994" x="9607550" y="5353050"/>
          <p14:tracePt t="323011" x="9607550" y="5334000"/>
          <p14:tracePt t="323027" x="9607550" y="5321300"/>
          <p14:tracePt t="323044" x="9607550" y="5302250"/>
          <p14:tracePt t="323061" x="9613900" y="5295900"/>
          <p14:tracePt t="323077" x="9613900" y="5283200"/>
          <p14:tracePt t="323094" x="9620250" y="5276850"/>
          <p14:tracePt t="323111" x="9632950" y="5264150"/>
          <p14:tracePt t="323127" x="9639300" y="5264150"/>
          <p14:tracePt t="323129" x="9645650" y="5257800"/>
          <p14:tracePt t="323144" x="9671050" y="5251450"/>
          <p14:tracePt t="323161" x="9696450" y="5245100"/>
          <p14:tracePt t="323178" x="9721850" y="5238750"/>
          <p14:tracePt t="323194" x="9753600" y="5232400"/>
          <p14:tracePt t="323211" x="9798050" y="5226050"/>
          <p14:tracePt t="323228" x="9836150" y="5219700"/>
          <p14:tracePt t="323244" x="9893300" y="5213350"/>
          <p14:tracePt t="323261" x="9944100" y="5207000"/>
          <p14:tracePt t="323277" x="10007600" y="5207000"/>
          <p14:tracePt t="323294" x="10045700" y="5207000"/>
          <p14:tracePt t="323311" x="10071100" y="5213350"/>
          <p14:tracePt t="323327" x="10083800" y="5219700"/>
          <p14:tracePt t="323344" x="10096500" y="5226050"/>
          <p14:tracePt t="323360" x="10096500" y="5232400"/>
          <p14:tracePt t="323377" x="10102850" y="5232400"/>
          <p14:tracePt t="323395" x="10102850" y="5238750"/>
          <p14:tracePt t="323411" x="10102850" y="5245100"/>
          <p14:tracePt t="323444" x="10077450" y="5245100"/>
          <p14:tracePt t="323461" x="10020300" y="5245100"/>
          <p14:tracePt t="323477" x="9931400" y="5238750"/>
          <p14:tracePt t="323494" x="9855200" y="5232400"/>
          <p14:tracePt t="323511" x="9747250" y="5219700"/>
          <p14:tracePt t="323528" x="9664700" y="5219700"/>
          <p14:tracePt t="323544" x="9601200" y="5219700"/>
          <p14:tracePt t="323546" x="9582150" y="5219700"/>
          <p14:tracePt t="323561" x="9569450" y="5219700"/>
          <p14:tracePt t="323594" x="9563100" y="5219700"/>
          <p14:tracePt t="323644" x="9582150" y="5207000"/>
          <p14:tracePt t="323661" x="9594850" y="5194300"/>
          <p14:tracePt t="323677" x="9607550" y="5187950"/>
          <p14:tracePt t="323694" x="9620250" y="5181600"/>
          <p14:tracePt t="323711" x="9652000" y="5175250"/>
          <p14:tracePt t="323728" x="9683750" y="5175250"/>
          <p14:tracePt t="323744" x="9721850" y="5175250"/>
          <p14:tracePt t="323761" x="9740900" y="5168900"/>
          <p14:tracePt t="323778" x="9766300" y="5168900"/>
          <p14:tracePt t="323796" x="9779000" y="5162550"/>
          <p14:tracePt t="323811" x="9791700" y="5162550"/>
          <p14:tracePt t="323813" x="9804400" y="5162550"/>
          <p14:tracePt t="323830" x="9842500" y="5162550"/>
          <p14:tracePt t="323846" x="9886950" y="5156200"/>
          <p14:tracePt t="323861" x="9918700" y="5149850"/>
          <p14:tracePt t="323878" x="10045700" y="5143500"/>
          <p14:tracePt t="323895" x="10115550" y="5137150"/>
          <p14:tracePt t="323916" x="10166350" y="5130800"/>
          <p14:tracePt t="323928" x="10191750" y="5130800"/>
          <p14:tracePt t="323945" x="10204450" y="5130800"/>
          <p14:tracePt t="323964" x="10210800" y="5124450"/>
          <p14:tracePt t="323979" x="10229850" y="5118100"/>
          <p14:tracePt t="323982" x="10255250" y="5118100"/>
          <p14:tracePt t="323994" x="10274300" y="5111750"/>
          <p14:tracePt t="324011" x="10337800" y="5105400"/>
          <p14:tracePt t="324029" x="10388600" y="5105400"/>
          <p14:tracePt t="324031" x="10414000" y="5099050"/>
          <p14:tracePt t="324046" x="10439400" y="5099050"/>
          <p14:tracePt t="324061" x="10471150" y="5099050"/>
          <p14:tracePt t="324078" x="10509250" y="5092700"/>
          <p14:tracePt t="324094" x="10591800" y="5099050"/>
          <p14:tracePt t="324112" x="10668000" y="5111750"/>
          <p14:tracePt t="324128" x="10852150" y="5124450"/>
          <p14:tracePt t="324145" x="10915650" y="5124450"/>
          <p14:tracePt t="324161" x="10934700" y="5124450"/>
          <p14:tracePt t="324178" x="10953750" y="5118100"/>
          <p14:tracePt t="324195" x="10960100" y="5118100"/>
          <p14:tracePt t="324249" x="10960100" y="5111750"/>
          <p14:tracePt t="324318" x="10960100" y="5105400"/>
          <p14:tracePt t="324333" x="10953750" y="5105400"/>
          <p14:tracePt t="324345" x="10947400" y="5105400"/>
          <p14:tracePt t="324363" x="10858500" y="5099050"/>
          <p14:tracePt t="324379" x="10820400" y="5099050"/>
          <p14:tracePt t="324396" x="10807700" y="5092700"/>
          <p14:tracePt t="324411" x="10801350" y="5080000"/>
          <p14:tracePt t="324429" x="10833100" y="5067300"/>
          <p14:tracePt t="324445" x="10947400" y="5060950"/>
          <p14:tracePt t="324462" x="11080750" y="5060950"/>
          <p14:tracePt t="324478" x="11156950" y="5054600"/>
          <p14:tracePt t="324495" x="11201400" y="5054600"/>
          <p14:tracePt t="324512" x="11207750" y="5048250"/>
          <p14:tracePt t="324553" x="11214100" y="5048250"/>
          <p14:tracePt t="324570" x="11220450" y="5054600"/>
          <p14:tracePt t="324578" x="11233150" y="5060950"/>
          <p14:tracePt t="324595" x="11283950" y="5073650"/>
          <p14:tracePt t="324612" x="11328400" y="5073650"/>
          <p14:tracePt t="324628" x="11372850" y="5073650"/>
          <p14:tracePt t="324647" x="11410950" y="5073650"/>
          <p14:tracePt t="324662" x="11436350" y="5073650"/>
          <p14:tracePt t="324666" x="11449050" y="5073650"/>
          <p14:tracePt t="324679" x="11455400" y="5073650"/>
          <p14:tracePt t="324696" x="11487150" y="5080000"/>
          <p14:tracePt t="324713" x="11537950" y="5086350"/>
          <p14:tracePt t="324729" x="11633200" y="5092700"/>
          <p14:tracePt t="324745" x="11753850" y="5099050"/>
          <p14:tracePt t="324762" x="11823700" y="5099050"/>
          <p14:tracePt t="324780" x="11874500" y="5092700"/>
          <p14:tracePt t="324795" x="11880850" y="5086350"/>
          <p14:tracePt t="324829" x="11887200" y="5073650"/>
          <p14:tracePt t="324845" x="11887200" y="5067300"/>
          <p14:tracePt t="324862" x="11887200" y="5060950"/>
          <p14:tracePt t="324879" x="11887200" y="5041900"/>
          <p14:tracePt t="324895" x="11880850" y="5022850"/>
          <p14:tracePt t="324911" x="11861800" y="4997450"/>
          <p14:tracePt t="324929" x="11817350" y="4965700"/>
          <p14:tracePt t="324945" x="11772900" y="4940300"/>
          <p14:tracePt t="324962" x="11734800" y="4927600"/>
          <p14:tracePt t="324979" x="11709400" y="4921250"/>
          <p14:tracePt t="324982" x="11677650" y="4921250"/>
          <p14:tracePt t="324998" x="11626850" y="4921250"/>
          <p14:tracePt t="325013" x="11614150" y="4921250"/>
          <p14:tracePt t="325029" x="11537950" y="4933950"/>
          <p14:tracePt t="325045" x="11506200" y="4946650"/>
          <p14:tracePt t="325062" x="11468100" y="4953000"/>
          <p14:tracePt t="325079" x="11442700" y="4959350"/>
          <p14:tracePt t="325096" x="11391900" y="4972050"/>
          <p14:tracePt t="325113" x="11366500" y="4984750"/>
          <p14:tracePt t="325129" x="11322050" y="5003800"/>
          <p14:tracePt t="325145" x="11290300" y="5016500"/>
          <p14:tracePt t="325163" x="11239500" y="5054600"/>
          <p14:tracePt t="325179" x="11220450" y="5073650"/>
          <p14:tracePt t="325195" x="11207750" y="5092700"/>
          <p14:tracePt t="325251" x="11214100" y="5099050"/>
          <p14:tracePt t="325262" x="11226800" y="5099050"/>
          <p14:tracePt t="325279" x="11264900" y="5111750"/>
          <p14:tracePt t="325296" x="11296650" y="5124450"/>
          <p14:tracePt t="325312" x="11322050" y="5130800"/>
          <p14:tracePt t="325330" x="11398250" y="5137150"/>
          <p14:tracePt t="325331" x="11442700" y="5137150"/>
          <p14:tracePt t="325346" x="11499850" y="5137150"/>
          <p14:tracePt t="325348" x="11550650" y="5137150"/>
          <p14:tracePt t="325363" x="11658600" y="5130800"/>
          <p14:tracePt t="325380" x="11741150" y="5118100"/>
          <p14:tracePt t="325397" x="11785600" y="5111750"/>
          <p14:tracePt t="325411" x="11798300" y="5105400"/>
          <p14:tracePt t="325549" x="11791950" y="5105400"/>
          <p14:tracePt t="325556" x="11785600" y="5105400"/>
          <p14:tracePt t="325580" x="11766550" y="5105400"/>
          <p14:tracePt t="325597" x="11709400" y="5118100"/>
          <p14:tracePt t="325613" x="11677650" y="5124450"/>
          <p14:tracePt t="325630" x="11626850" y="5137150"/>
          <p14:tracePt t="325649" x="11569700" y="5149850"/>
          <p14:tracePt t="325663" x="11531600" y="5156200"/>
          <p14:tracePt t="325679" x="11468100" y="5162550"/>
          <p14:tracePt t="325696" x="11417300" y="5175250"/>
          <p14:tracePt t="325713" x="11322050" y="5187950"/>
          <p14:tracePt t="325729" x="11239500" y="5207000"/>
          <p14:tracePt t="325746" x="11099800" y="5232400"/>
          <p14:tracePt t="325763" x="11023600" y="5245100"/>
          <p14:tracePt t="325765" x="10928350" y="5251450"/>
          <p14:tracePt t="325780" x="10839450" y="5257800"/>
          <p14:tracePt t="325782" x="10744200" y="5270500"/>
          <p14:tracePt t="325797" x="10585450" y="5283200"/>
          <p14:tracePt t="325813" x="10414000" y="5308600"/>
          <p14:tracePt t="325829" x="10299700" y="5327650"/>
          <p14:tracePt t="325831" x="10248900" y="5340350"/>
          <p14:tracePt t="325849" x="9925050" y="5365750"/>
          <p14:tracePt t="325863" x="9626600" y="5384800"/>
          <p14:tracePt t="325879" x="9220200" y="5384800"/>
          <p14:tracePt t="325896" x="8788400" y="5384800"/>
          <p14:tracePt t="325913" x="8369300" y="5378450"/>
          <p14:tracePt t="325929" x="8064500" y="5365750"/>
          <p14:tracePt t="325946" x="7791450" y="5353050"/>
          <p14:tracePt t="325963" x="7600950" y="5353050"/>
          <p14:tracePt t="325980" x="7340600" y="5372100"/>
          <p14:tracePt t="325996" x="7118350" y="5391150"/>
          <p14:tracePt t="326013" x="6826250" y="5416550"/>
          <p14:tracePt t="326030" x="6584950" y="5441950"/>
          <p14:tracePt t="326047" x="6432550" y="5467350"/>
          <p14:tracePt t="326063" x="6445250" y="5480050"/>
          <p14:tracePt t="326081" x="6515100" y="5486400"/>
          <p14:tracePt t="326099" x="6635750" y="5480050"/>
          <p14:tracePt t="326113" x="6838950" y="5473700"/>
          <p14:tracePt t="326132" x="7004050" y="5467350"/>
          <p14:tracePt t="326146" x="7073900" y="5480050"/>
          <p14:tracePt t="326179" x="7080250" y="5492750"/>
          <p14:tracePt t="326197" x="7099300" y="5511800"/>
          <p14:tracePt t="326213" x="7137400" y="5530850"/>
          <p14:tracePt t="326230" x="7181850" y="5530850"/>
          <p14:tracePt t="326250" x="7270750" y="5492750"/>
          <p14:tracePt t="326264" x="7327900" y="5473700"/>
          <p14:tracePt t="326280" x="7423150" y="5435600"/>
          <p14:tracePt t="326298" x="7620000" y="5384800"/>
          <p14:tracePt t="326314" x="7727950" y="5372100"/>
          <p14:tracePt t="326330" x="7816850" y="5365750"/>
          <p14:tracePt t="326346" x="7886700" y="5359400"/>
          <p14:tracePt t="326364" x="7937500" y="5346700"/>
          <p14:tracePt t="326380" x="8013700" y="5334000"/>
          <p14:tracePt t="326397" x="8096250" y="5321300"/>
          <p14:tracePt t="326413" x="8159750" y="5314950"/>
          <p14:tracePt t="326430" x="8216900" y="5314950"/>
          <p14:tracePt t="326447" x="8248650" y="5308600"/>
          <p14:tracePt t="326463" x="8261350" y="5308600"/>
          <p14:tracePt t="326480" x="8280400" y="5308600"/>
          <p14:tracePt t="326497" x="8293100" y="5314950"/>
          <p14:tracePt t="326530" x="8305800" y="5314950"/>
          <p14:tracePt t="326547" x="8324850" y="5314950"/>
          <p14:tracePt t="326563" x="8356600" y="5314950"/>
          <p14:tracePt t="326580" x="8382000" y="5314950"/>
          <p14:tracePt t="326597" x="8401050" y="5314950"/>
          <p14:tracePt t="326613" x="8413750" y="5314950"/>
          <p14:tracePt t="326630" x="8426450" y="5314950"/>
          <p14:tracePt t="326647" x="8439150" y="5314950"/>
          <p14:tracePt t="326664" x="8451850" y="5314950"/>
          <p14:tracePt t="326680" x="8470900" y="5308600"/>
          <p14:tracePt t="326699" x="8483600" y="5302250"/>
          <p14:tracePt t="326714" x="8489950" y="5302250"/>
          <p14:tracePt t="326730" x="8489950" y="5295900"/>
          <p14:tracePt t="326747" x="8496300" y="5295900"/>
          <p14:tracePt t="326764" x="8502650" y="5289550"/>
          <p14:tracePt t="326781" x="8502650" y="5283200"/>
          <p14:tracePt t="326797" x="8502650" y="5276850"/>
          <p14:tracePt t="326815" x="8502650" y="5270500"/>
          <p14:tracePt t="326829" x="8502650" y="5264150"/>
          <p14:tracePt t="326847" x="8502650" y="5257800"/>
          <p14:tracePt t="326864" x="8502650" y="5245100"/>
          <p14:tracePt t="326880" x="8502650" y="5226050"/>
          <p14:tracePt t="326897" x="8489950" y="5213350"/>
          <p14:tracePt t="326914" x="8483600" y="5194300"/>
          <p14:tracePt t="326931" x="8464550" y="5181600"/>
          <p14:tracePt t="326947" x="8439150" y="5149850"/>
          <p14:tracePt t="326964" x="8420100" y="5137150"/>
          <p14:tracePt t="326980" x="8382000" y="5111750"/>
          <p14:tracePt t="326997" x="8369300" y="5099050"/>
          <p14:tracePt t="327000" x="8362950" y="5099050"/>
          <p14:tracePt t="327014" x="8343900" y="5086350"/>
          <p14:tracePt t="327031" x="8331200" y="5080000"/>
          <p14:tracePt t="327049" x="8318500" y="5080000"/>
          <p14:tracePt t="327064" x="8299450" y="5073650"/>
          <p14:tracePt t="327080" x="8280400" y="5073650"/>
          <p14:tracePt t="327097" x="8261350" y="5073650"/>
          <p14:tracePt t="327114" x="8242300" y="5073650"/>
          <p14:tracePt t="327130" x="8223250" y="5080000"/>
          <p14:tracePt t="327147" x="8204200" y="5086350"/>
          <p14:tracePt t="327164" x="8191500" y="5099050"/>
          <p14:tracePt t="327168" x="8191500" y="5105400"/>
          <p14:tracePt t="327183" x="8185150" y="5124450"/>
          <p14:tracePt t="327197" x="8185150" y="5130800"/>
          <p14:tracePt t="327214" x="8178800" y="5162550"/>
          <p14:tracePt t="327231" x="8178800" y="5194300"/>
          <p14:tracePt t="327249" x="8185150" y="5232400"/>
          <p14:tracePt t="327264" x="8185150" y="5245100"/>
          <p14:tracePt t="327265" x="8191500" y="5251450"/>
          <p14:tracePt t="327281" x="8197850" y="5257800"/>
          <p14:tracePt t="327297" x="8210550" y="5264150"/>
          <p14:tracePt t="327314" x="8235950" y="5276850"/>
          <p14:tracePt t="327331" x="8261350" y="5283200"/>
          <p14:tracePt t="327347" x="8286750" y="5289550"/>
          <p14:tracePt t="327364" x="8299450" y="5295900"/>
          <p14:tracePt t="327381" x="8312150" y="5302250"/>
          <p14:tracePt t="327398" x="8324850" y="5302250"/>
          <p14:tracePt t="327690" x="8318500" y="5302250"/>
          <p14:tracePt t="327719" x="8312150" y="5302250"/>
          <p14:tracePt t="327810" x="8305800" y="5302250"/>
          <p14:tracePt t="327818" x="8299450" y="5302250"/>
          <p14:tracePt t="327832" x="8293100" y="5302250"/>
          <p14:tracePt t="327850" x="8280400" y="5302250"/>
          <p14:tracePt t="327866" x="8274050" y="5302250"/>
          <p14:tracePt t="327898" x="8267700" y="5302250"/>
          <p14:tracePt t="327985" x="8267700" y="5295900"/>
          <p14:tracePt t="327991" x="8267700" y="5289550"/>
          <p14:tracePt t="327999" x="8267700" y="5283200"/>
          <p14:tracePt t="328015" x="8261350" y="5264150"/>
          <p14:tracePt t="328032" x="8261350" y="5251450"/>
          <p14:tracePt t="328048" x="8261350" y="5245100"/>
          <p14:tracePt t="328168" x="8255000" y="5245100"/>
          <p14:tracePt t="328248" x="8255000" y="5238750"/>
          <p14:tracePt t="328446" x="8255000" y="5232400"/>
          <p14:tracePt t="329260" x="8255000" y="5226050"/>
          <p14:tracePt t="329268" x="8255000" y="5219700"/>
          <p14:tracePt t="329283" x="8255000" y="5207000"/>
          <p14:tracePt t="329300" x="8261350" y="5200650"/>
          <p14:tracePt t="329469" x="8261350" y="5207000"/>
          <p14:tracePt t="329478" x="8255000" y="5207000"/>
          <p14:tracePt t="329494" x="8248650" y="5207000"/>
          <p14:tracePt t="329517" x="8242300" y="5213350"/>
          <p14:tracePt t="329549" x="8242300" y="5219700"/>
          <p14:tracePt t="330042" x="8248650" y="5226050"/>
          <p14:tracePt t="330051" x="8255000" y="5238750"/>
          <p14:tracePt t="330066" x="8274050" y="5264150"/>
          <p14:tracePt t="330083" x="8286750" y="5283200"/>
          <p14:tracePt t="330100" x="8293100" y="5302250"/>
          <p14:tracePt t="330196" x="8293100" y="5308600"/>
          <p14:tracePt t="330202" x="8299450" y="5314950"/>
          <p14:tracePt t="330218" x="8312150" y="5334000"/>
          <p14:tracePt t="330234" x="8318500" y="5346700"/>
          <p14:tracePt t="330251" x="8324850" y="5384800"/>
          <p14:tracePt t="330266" x="8324850" y="5397500"/>
          <p14:tracePt t="330283" x="8324850" y="5403850"/>
          <p14:tracePt t="330333" x="8318500" y="5397500"/>
          <p14:tracePt t="330350" x="8312150" y="5391150"/>
          <p14:tracePt t="330367" x="8312150" y="5384800"/>
          <p14:tracePt t="330400" x="8305800" y="5384800"/>
          <p14:tracePt t="330473" x="8305800" y="5378450"/>
          <p14:tracePt t="330479" x="8305800" y="5372100"/>
          <p14:tracePt t="330489" x="8305800" y="5365750"/>
          <p14:tracePt t="330500" x="8312150" y="5359400"/>
          <p14:tracePt t="330516" x="8312150" y="5353050"/>
          <p14:tracePt t="330533" x="8312150" y="5346700"/>
          <p14:tracePt t="330567" x="8312150" y="5334000"/>
          <p14:tracePt t="330584" x="8312150" y="5327650"/>
          <p14:tracePt t="330600" x="8312150" y="5321300"/>
          <p14:tracePt t="330616" x="8318500" y="5321300"/>
          <p14:tracePt t="330665" x="8312150" y="5321300"/>
          <p14:tracePt t="330900" x="8305800" y="5321300"/>
          <p14:tracePt t="331004" x="8312150" y="5327650"/>
          <p14:tracePt t="331021" x="8318500" y="5334000"/>
          <p14:tracePt t="331049" x="8324850" y="5340350"/>
          <p14:tracePt t="331084" x="8324850" y="5346700"/>
          <p14:tracePt t="331101" x="8337550" y="5346700"/>
          <p14:tracePt t="331119" x="8350250" y="5340350"/>
          <p14:tracePt t="331134" x="8362950" y="5340350"/>
          <p14:tracePt t="331151" x="8375650" y="5340350"/>
          <p14:tracePt t="331168" x="8382000" y="5340350"/>
          <p14:tracePt t="331206" x="8382000" y="5334000"/>
          <p14:tracePt t="331218" x="8388350" y="5334000"/>
          <p14:tracePt t="331250" x="8394700" y="5327650"/>
          <p14:tracePt t="331267" x="8394700" y="5321300"/>
          <p14:tracePt t="331301" x="8401050" y="5321300"/>
          <p14:tracePt t="331384" x="8401050" y="5314950"/>
          <p14:tracePt t="331401" x="8401050" y="5308600"/>
          <p14:tracePt t="331417" x="8401050" y="5295900"/>
          <p14:tracePt t="331434" x="8401050" y="5276850"/>
          <p14:tracePt t="331453" x="8375650" y="5251450"/>
          <p14:tracePt t="331467" x="8369300" y="5238750"/>
          <p14:tracePt t="331484" x="8362950" y="5238750"/>
          <p14:tracePt t="331518" x="8356600" y="5238750"/>
          <p14:tracePt t="331536" x="8350250" y="5238750"/>
          <p14:tracePt t="331551" x="8337550" y="5238750"/>
          <p14:tracePt t="331568" x="8331200" y="5238750"/>
          <p14:tracePt t="331584" x="8318500" y="5238750"/>
          <p14:tracePt t="331617" x="8312150" y="5238750"/>
          <p14:tracePt t="331635" x="8305800" y="5238750"/>
          <p14:tracePt t="331651" x="8286750" y="5238750"/>
          <p14:tracePt t="331668" x="8280400" y="5238750"/>
          <p14:tracePt t="331684" x="8242300" y="5238750"/>
          <p14:tracePt t="331701" x="8197850" y="5232400"/>
          <p14:tracePt t="331793" x="8197850" y="5226050"/>
          <p14:tracePt t="331802" x="8191500" y="5226050"/>
          <p14:tracePt t="331817" x="8191500" y="5213350"/>
          <p14:tracePt t="339407" x="8185150" y="5213350"/>
          <p14:tracePt t="339414" x="8178800" y="5207000"/>
          <p14:tracePt t="339424" x="8140700" y="5181600"/>
          <p14:tracePt t="339441" x="8020050" y="5067300"/>
          <p14:tracePt t="339458" x="7899400" y="4927600"/>
          <p14:tracePt t="339476" x="7829550" y="4826000"/>
          <p14:tracePt t="339492" x="7816850" y="4749800"/>
          <p14:tracePt t="339509" x="7829550" y="4699000"/>
          <p14:tracePt t="339525" x="7829550" y="4679950"/>
          <p14:tracePt t="339542" x="7835900" y="4679950"/>
          <p14:tracePt t="339558" x="7874000" y="4692650"/>
          <p14:tracePt t="339575" x="7956550" y="4730750"/>
          <p14:tracePt t="339592" x="8045450" y="4781550"/>
          <p14:tracePt t="339608" x="8128000" y="4806950"/>
          <p14:tracePt t="339624" x="8204200" y="4813300"/>
          <p14:tracePt t="339641" x="8318500" y="4813300"/>
          <p14:tracePt t="339657" x="8458200" y="4826000"/>
          <p14:tracePt t="339674" x="8604250" y="4864100"/>
          <p14:tracePt t="339691" x="8737600" y="4914900"/>
          <p14:tracePt t="339708" x="8826500" y="4978400"/>
          <p14:tracePt t="339724" x="8877300" y="5041900"/>
          <p14:tracePt t="339744" x="8915400" y="5111750"/>
          <p14:tracePt t="339758" x="8921750" y="5124450"/>
          <p14:tracePt t="339776" x="8921750" y="5143500"/>
          <p14:tracePt t="339808" x="8928100" y="5143500"/>
          <p14:tracePt t="339824" x="8959850" y="5149850"/>
          <p14:tracePt t="339840" x="9023350" y="5162550"/>
          <p14:tracePt t="339858" x="9105900" y="5181600"/>
          <p14:tracePt t="339875" x="9169400" y="5200650"/>
          <p14:tracePt t="339891" x="9251950" y="5232400"/>
          <p14:tracePt t="339908" x="9321800" y="5257800"/>
          <p14:tracePt t="339925" x="9398000" y="5289550"/>
          <p14:tracePt t="339941" x="9455150" y="5302250"/>
          <p14:tracePt t="339958" x="9556750" y="5314950"/>
          <p14:tracePt t="339975" x="9639300" y="5321300"/>
          <p14:tracePt t="339992" x="9747250" y="5314950"/>
          <p14:tracePt t="340008" x="9829800" y="5289550"/>
          <p14:tracePt t="340010" x="9880600" y="5270500"/>
          <p14:tracePt t="340025" x="9956800" y="5232400"/>
          <p14:tracePt t="340042" x="9994900" y="5213350"/>
          <p14:tracePt t="340058" x="10064750" y="5175250"/>
          <p14:tracePt t="340075" x="10083800" y="5162550"/>
          <p14:tracePt t="340091" x="10090150" y="5156200"/>
          <p14:tracePt t="340109" x="10083800" y="5156200"/>
          <p14:tracePt t="340125" x="10058400" y="5156200"/>
          <p14:tracePt t="340141" x="9994900" y="5162550"/>
          <p14:tracePt t="340158" x="9925050" y="5168900"/>
          <p14:tracePt t="340173" x="9848850" y="5168900"/>
          <p14:tracePt t="340192" x="9772650" y="5162550"/>
          <p14:tracePt t="340208" x="9607550" y="5137150"/>
          <p14:tracePt t="340227" x="9505950" y="5124450"/>
          <p14:tracePt t="340242" x="9410700" y="5124450"/>
          <p14:tracePt t="340260" x="9315450" y="5143500"/>
          <p14:tracePt t="340275" x="9207500" y="5175250"/>
          <p14:tracePt t="340291" x="9099550" y="5207000"/>
          <p14:tracePt t="340309" x="9023350" y="5238750"/>
          <p14:tracePt t="340325" x="8985250" y="5264150"/>
          <p14:tracePt t="340341" x="8972550" y="5283200"/>
          <p14:tracePt t="340358" x="8966200" y="5302250"/>
          <p14:tracePt t="340376" x="8966200" y="5321300"/>
          <p14:tracePt t="340392" x="8985250" y="5340350"/>
          <p14:tracePt t="340408" x="9036050" y="5359400"/>
          <p14:tracePt t="340426" x="9156700" y="5378450"/>
          <p14:tracePt t="340428" x="9232900" y="5384800"/>
          <p14:tracePt t="340451" x="9569450" y="5416550"/>
          <p14:tracePt t="340460" x="9721850" y="5416550"/>
          <p14:tracePt t="340476" x="9950450" y="5410200"/>
          <p14:tracePt t="340492" x="10147300" y="5378450"/>
          <p14:tracePt t="340507" x="10185400" y="5365750"/>
          <p14:tracePt t="340524" x="10236200" y="5334000"/>
          <p14:tracePt t="340541" x="10261600" y="5314950"/>
          <p14:tracePt t="340558" x="10274300" y="5314950"/>
          <p14:tracePt t="340574" x="10293350" y="5308600"/>
          <p14:tracePt t="340591" x="10306050" y="5302250"/>
          <p14:tracePt t="340608" x="10325100" y="5289550"/>
          <p14:tracePt t="340624" x="10344150" y="5276850"/>
          <p14:tracePt t="340641" x="10356850" y="5264150"/>
          <p14:tracePt t="340658" x="10356850" y="5257800"/>
          <p14:tracePt t="340814" x="10350500" y="5264150"/>
          <p14:tracePt t="340832" x="10344150" y="5264150"/>
          <p14:tracePt t="340857" x="10337800" y="5270500"/>
          <p14:tracePt t="341060" x="10331450" y="5270500"/>
          <p14:tracePt t="341068" x="10331450" y="5276850"/>
          <p14:tracePt t="341092" x="10325100" y="5276850"/>
          <p14:tracePt t="341116" x="10318750" y="5276850"/>
          <p14:tracePt t="341132" x="10312400" y="5276850"/>
          <p14:tracePt t="341148" x="10306050" y="5276850"/>
          <p14:tracePt t="341204" x="10299700" y="5276850"/>
          <p14:tracePt t="341212" x="10293350" y="5276850"/>
          <p14:tracePt t="341224" x="10287000" y="5276850"/>
          <p14:tracePt t="341241" x="10274300" y="5276850"/>
          <p14:tracePt t="341258" x="10248900" y="5276850"/>
          <p14:tracePt t="341275" x="10223500" y="5283200"/>
          <p14:tracePt t="341291" x="10210800" y="5283200"/>
          <p14:tracePt t="341292" x="10191750" y="5283200"/>
          <p14:tracePt t="341308" x="10179050" y="5283200"/>
          <p14:tracePt t="341324" x="10147300" y="5283200"/>
          <p14:tracePt t="341341" x="10020300" y="5295900"/>
          <p14:tracePt t="341358" x="9982200" y="5302250"/>
          <p14:tracePt t="341375" x="9779000" y="5327650"/>
          <p14:tracePt t="341391" x="9588500" y="5334000"/>
          <p14:tracePt t="341408" x="9385300" y="5334000"/>
          <p14:tracePt t="341424" x="9175750" y="5334000"/>
          <p14:tracePt t="341441" x="8845550" y="5334000"/>
          <p14:tracePt t="341458" x="8540750" y="5346700"/>
          <p14:tracePt t="341475" x="8210550" y="5359400"/>
          <p14:tracePt t="341493" x="7867650" y="5365750"/>
          <p14:tracePt t="341508" x="7556500" y="5353050"/>
          <p14:tracePt t="341525" x="7251700" y="5308600"/>
          <p14:tracePt t="341541" x="6991350" y="5302250"/>
          <p14:tracePt t="341558" x="6686550" y="5308600"/>
          <p14:tracePt t="341575" x="6280150" y="5346700"/>
          <p14:tracePt t="341592" x="6191250" y="5359400"/>
          <p14:tracePt t="341608" x="6051550" y="5397500"/>
          <p14:tracePt t="341625" x="6026150" y="5461000"/>
          <p14:tracePt t="341641" x="6121400" y="5499100"/>
          <p14:tracePt t="341658" x="6292850" y="5543550"/>
          <p14:tracePt t="341675" x="6477000" y="5581650"/>
          <p14:tracePt t="341691" x="6642100" y="5619750"/>
          <p14:tracePt t="341708" x="6788150" y="5651500"/>
          <p14:tracePt t="341725" x="6946900" y="5683250"/>
          <p14:tracePt t="341741" x="7099300" y="5702300"/>
          <p14:tracePt t="341758" x="7239000" y="5708650"/>
          <p14:tracePt t="341775" x="7366000" y="5689600"/>
          <p14:tracePt t="341791" x="7486650" y="5670550"/>
          <p14:tracePt t="341808" x="7683500" y="5645150"/>
          <p14:tracePt t="341825" x="7727950" y="5632450"/>
          <p14:tracePt t="341842" x="7759700" y="5607050"/>
          <p14:tracePt t="341858" x="7759700" y="5588000"/>
          <p14:tracePt t="341875" x="7753350" y="5575300"/>
          <p14:tracePt t="341892" x="7740650" y="5568950"/>
          <p14:tracePt t="341908" x="7727950" y="5556250"/>
          <p14:tracePt t="341925" x="7721600" y="5537200"/>
          <p14:tracePt t="341942" x="7772400" y="5499100"/>
          <p14:tracePt t="341959" x="7962900" y="5467350"/>
          <p14:tracePt t="341975" x="8159750" y="5435600"/>
          <p14:tracePt t="341992" x="8299450" y="5410200"/>
          <p14:tracePt t="342009" x="8375650" y="5391150"/>
          <p14:tracePt t="342026" x="8413750" y="5378450"/>
          <p14:tracePt t="342027" x="8426450" y="5372100"/>
          <p14:tracePt t="342042" x="8432800" y="5365750"/>
          <p14:tracePt t="342043" x="8439150" y="5359400"/>
          <p14:tracePt t="342059" x="8445500" y="5340350"/>
          <p14:tracePt t="342075" x="8458200" y="5321300"/>
          <p14:tracePt t="342092" x="8470900" y="5302250"/>
          <p14:tracePt t="342110" x="8489950" y="5276850"/>
          <p14:tracePt t="342127" x="8502650" y="5264150"/>
          <p14:tracePt t="342142" x="8502650" y="5257800"/>
          <p14:tracePt t="342158" x="8509000" y="5251450"/>
          <p14:tracePt t="342176" x="8515350" y="5245100"/>
          <p14:tracePt t="342192" x="8547100" y="5238750"/>
          <p14:tracePt t="342209" x="8610600" y="5219700"/>
          <p14:tracePt t="342225" x="8667750" y="5194300"/>
          <p14:tracePt t="342242" x="8724900" y="5162550"/>
          <p14:tracePt t="342259" x="8750300" y="5143500"/>
          <p14:tracePt t="342276" x="8763000" y="5118100"/>
          <p14:tracePt t="342292" x="8769350" y="5099050"/>
          <p14:tracePt t="342309" x="8775700" y="5060950"/>
          <p14:tracePt t="342325" x="8782050" y="5003800"/>
          <p14:tracePt t="342342" x="8788400" y="4940300"/>
          <p14:tracePt t="342359" x="8775700" y="4876800"/>
          <p14:tracePt t="342376" x="8743950" y="4813300"/>
          <p14:tracePt t="342393" x="8699500" y="4762500"/>
          <p14:tracePt t="342409" x="8667750" y="4718050"/>
          <p14:tracePt t="342425" x="8642350" y="4692650"/>
          <p14:tracePt t="342442" x="8623300" y="4660900"/>
          <p14:tracePt t="342461" x="8610600" y="4635500"/>
          <p14:tracePt t="342476" x="8597900" y="4603750"/>
          <p14:tracePt t="342492" x="8597900" y="4565650"/>
          <p14:tracePt t="342494" x="8597900" y="4559300"/>
          <p14:tracePt t="342509" x="8591550" y="4540250"/>
          <p14:tracePt t="342526" x="8591550" y="4527550"/>
          <p14:tracePt t="342527" x="8585200" y="4527550"/>
          <p14:tracePt t="342542" x="8572500" y="4514850"/>
          <p14:tracePt t="342559" x="8566150" y="4508500"/>
          <p14:tracePt t="342576" x="8566150" y="4502150"/>
          <p14:tracePt t="342684" x="8559800" y="4508500"/>
          <p14:tracePt t="342690" x="8547100" y="4514850"/>
          <p14:tracePt t="342711" x="8528050" y="4533900"/>
          <p14:tracePt t="342726" x="8515350" y="4546600"/>
          <p14:tracePt t="342743" x="8502650" y="4559300"/>
          <p14:tracePt t="342759" x="8489950" y="4565650"/>
          <p14:tracePt t="342776" x="8483600" y="4572000"/>
          <p14:tracePt t="342793" x="8477250" y="4578350"/>
          <p14:tracePt t="342809" x="8477250" y="4584700"/>
          <p14:tracePt t="342859" x="8470900" y="4584700"/>
          <p14:tracePt t="342876" x="8470900" y="4591050"/>
          <p14:tracePt t="342893" x="8470900" y="4597400"/>
          <p14:tracePt t="342926" x="8470900" y="4603750"/>
          <p14:tracePt t="342959" x="8464550" y="4603750"/>
          <p14:tracePt t="342976" x="8464550" y="4610100"/>
          <p14:tracePt t="343188" x="8458200" y="4610100"/>
          <p14:tracePt t="343210" x="8451850" y="4610100"/>
          <p14:tracePt t="343219" x="8445500" y="4610100"/>
          <p14:tracePt t="343244" x="8426450" y="4616450"/>
          <p14:tracePt t="343260" x="8413750" y="4616450"/>
          <p14:tracePt t="343276" x="8369300" y="4616450"/>
          <p14:tracePt t="343293" x="8293100" y="4603750"/>
          <p14:tracePt t="343310" x="8197850" y="4591050"/>
          <p14:tracePt t="343326" x="8134350" y="4584700"/>
          <p14:tracePt t="343344" x="8045450" y="4584700"/>
          <p14:tracePt t="343361" x="7981950" y="4584700"/>
          <p14:tracePt t="343376" x="7969250" y="4584700"/>
          <p14:tracePt t="343393" x="7962900" y="4572000"/>
          <p14:tracePt t="343410" x="7962900" y="4559300"/>
          <p14:tracePt t="343426" x="7962900" y="4546600"/>
          <p14:tracePt t="343443" x="7962900" y="4533900"/>
          <p14:tracePt t="343460" x="7969250" y="4533900"/>
          <p14:tracePt t="343476" x="7975600" y="4533900"/>
          <p14:tracePt t="343493" x="7975600" y="4540250"/>
          <p14:tracePt t="343550" x="7981950" y="4540250"/>
          <p14:tracePt t="343560" x="7988300" y="4540250"/>
          <p14:tracePt t="343577" x="8001000" y="4540250"/>
          <p14:tracePt t="343594" x="8020050" y="4540250"/>
          <p14:tracePt t="343610" x="8032750" y="4540250"/>
          <p14:tracePt t="343627" x="8039100" y="4540250"/>
          <p14:tracePt t="343645" x="8045450" y="4540250"/>
          <p14:tracePt t="343760" x="8039100" y="4540250"/>
          <p14:tracePt t="343767" x="8032750" y="4540250"/>
          <p14:tracePt t="343777" x="8020050" y="4533900"/>
          <p14:tracePt t="343794" x="8001000" y="4521200"/>
          <p14:tracePt t="343810" x="7994650" y="4514850"/>
          <p14:tracePt t="343827" x="7994650" y="4508500"/>
          <p14:tracePt t="344582" x="7988300" y="4508500"/>
          <p14:tracePt t="344588" x="7988300" y="4502150"/>
          <p14:tracePt t="344596" x="7975600" y="4483100"/>
          <p14:tracePt t="344611" x="7956550" y="4457700"/>
          <p14:tracePt t="344628" x="7867650" y="4362450"/>
          <p14:tracePt t="344644" x="7797800" y="4279900"/>
          <p14:tracePt t="344661" x="7759700" y="4229100"/>
          <p14:tracePt t="344677" x="7708900" y="4140200"/>
          <p14:tracePt t="344695" x="7664450" y="4076700"/>
          <p14:tracePt t="344711" x="7626350" y="4044950"/>
          <p14:tracePt t="344727" x="7613650" y="4038600"/>
          <p14:tracePt t="344881" x="7607300" y="4038600"/>
          <p14:tracePt t="344887" x="7607300" y="4032250"/>
          <p14:tracePt t="344896" x="7575550" y="4000500"/>
          <p14:tracePt t="344912" x="7493000" y="3943350"/>
          <p14:tracePt t="344931" x="7366000" y="3860800"/>
          <p14:tracePt t="344945" x="7143750" y="3765550"/>
          <p14:tracePt t="344962" x="6858000" y="3689350"/>
          <p14:tracePt t="344979" x="6559550" y="3632200"/>
          <p14:tracePt t="344996" x="6292850" y="3594100"/>
          <p14:tracePt t="345012" x="6051550" y="3568700"/>
          <p14:tracePt t="345029" x="5873750" y="3562350"/>
          <p14:tracePt t="345045" x="5689600" y="3568700"/>
          <p14:tracePt t="345062" x="5467350" y="3606800"/>
          <p14:tracePt t="345079" x="5124450" y="3644900"/>
          <p14:tracePt t="345081" x="4953000" y="3651250"/>
          <p14:tracePt t="345096" x="4743450" y="3657600"/>
          <p14:tracePt t="345115" x="4089400" y="3714750"/>
          <p14:tracePt t="345129" x="3708400" y="3740150"/>
          <p14:tracePt t="345146" x="3314700" y="3752850"/>
          <p14:tracePt t="345162" x="2984500" y="3778250"/>
          <p14:tracePt t="345179" x="2673350" y="3822700"/>
          <p14:tracePt t="345196" x="2286000" y="3886200"/>
          <p14:tracePt t="345212" x="1898650" y="3987800"/>
          <p14:tracePt t="345229" x="1504950" y="4102100"/>
          <p14:tracePt t="345246" x="1168400" y="4222750"/>
          <p14:tracePt t="345263" x="908050" y="4337050"/>
          <p14:tracePt t="345279" x="787400" y="4425950"/>
          <p14:tracePt t="345296" x="749300" y="4495800"/>
          <p14:tracePt t="345313" x="755650" y="4559300"/>
          <p14:tracePt t="345330" x="793750" y="4629150"/>
          <p14:tracePt t="345346" x="800100" y="4667250"/>
          <p14:tracePt t="345363" x="806450" y="4686300"/>
          <p14:tracePt t="345379" x="812800" y="4686300"/>
          <p14:tracePt t="345396" x="825500" y="4679950"/>
          <p14:tracePt t="345412" x="838200" y="4660900"/>
          <p14:tracePt t="345429" x="876300" y="4641850"/>
          <p14:tracePt t="345446" x="927100" y="4622800"/>
          <p14:tracePt t="345462" x="990600" y="4591050"/>
          <p14:tracePt t="345479" x="1060450" y="4559300"/>
          <p14:tracePt t="345497" x="1181100" y="4533900"/>
          <p14:tracePt t="345513" x="1314450" y="4521200"/>
          <p14:tracePt t="345529" x="1543050" y="4514850"/>
          <p14:tracePt t="345546" x="1720850" y="4502150"/>
          <p14:tracePt t="345563" x="1841500" y="4489450"/>
          <p14:tracePt t="345580" x="1905000" y="4451350"/>
          <p14:tracePt t="345596" x="1930400" y="4368800"/>
          <p14:tracePt t="345613" x="1930400" y="4356100"/>
          <p14:tracePt t="345629" x="1917700" y="4235450"/>
          <p14:tracePt t="345646" x="1879600" y="4127500"/>
          <p14:tracePt t="345665" x="1816100" y="4013200"/>
          <p14:tracePt t="345679" x="1739900" y="3924300"/>
          <p14:tracePt t="345698" x="1631950" y="3816350"/>
          <p14:tracePt t="345713" x="1543050" y="3714750"/>
          <p14:tracePt t="345729" x="1479550" y="3625850"/>
          <p14:tracePt t="345746" x="1441450" y="3575050"/>
          <p14:tracePt t="345763" x="1390650" y="3530600"/>
          <p14:tracePt t="345780" x="1327150" y="3505200"/>
          <p14:tracePt t="345796" x="1168400" y="3492500"/>
          <p14:tracePt t="345813" x="958850" y="3486150"/>
          <p14:tracePt t="345830" x="812800" y="3486150"/>
          <p14:tracePt t="345847" x="635000" y="3479800"/>
          <p14:tracePt t="345863" x="609600" y="3479800"/>
          <p14:tracePt t="345879" x="609600" y="3549650"/>
          <p14:tracePt t="345897" x="603250" y="3638550"/>
          <p14:tracePt t="345917" x="558800" y="3771900"/>
          <p14:tracePt t="345930" x="508000" y="3937000"/>
          <p14:tracePt t="345947" x="488950" y="4102100"/>
          <p14:tracePt t="345964" x="488950" y="4216400"/>
          <p14:tracePt t="345968" x="495300" y="4292600"/>
          <p14:tracePt t="345988" x="527050" y="4438650"/>
          <p14:tracePt t="345998" x="546100" y="4521200"/>
          <p14:tracePt t="346014" x="552450" y="4711700"/>
          <p14:tracePt t="346029" x="527050" y="4914900"/>
          <p14:tracePt t="346030" x="508000" y="5016500"/>
          <p14:tracePt t="346045" x="482600" y="5118100"/>
          <p14:tracePt t="346062" x="444500" y="5314950"/>
          <p14:tracePt t="346063" x="438150" y="5391150"/>
          <p14:tracePt t="346078" x="438150" y="5441950"/>
          <p14:tracePt t="346096" x="501650" y="5486400"/>
          <p14:tracePt t="346114" x="711200" y="5480050"/>
          <p14:tracePt t="346131" x="933450" y="5461000"/>
          <p14:tracePt t="346147" x="1123950" y="5441950"/>
          <p14:tracePt t="346163" x="1314450" y="5416550"/>
          <p14:tracePt t="346180" x="1492250" y="5391150"/>
          <p14:tracePt t="346198" x="1670050" y="5359400"/>
          <p14:tracePt t="346214" x="1784350" y="5295900"/>
          <p14:tracePt t="346230" x="1847850" y="5194300"/>
          <p14:tracePt t="346247" x="1905000" y="5016500"/>
          <p14:tracePt t="346264" x="1949450" y="4857750"/>
          <p14:tracePt t="346280" x="1981200" y="4730750"/>
          <p14:tracePt t="346282" x="1987550" y="4679950"/>
          <p14:tracePt t="346297" x="1993900" y="4622800"/>
          <p14:tracePt t="346299" x="1993900" y="4572000"/>
          <p14:tracePt t="346318" x="1955800" y="4470400"/>
          <p14:tracePt t="346330" x="1854200" y="4381500"/>
          <p14:tracePt t="346347" x="1657350" y="4267200"/>
          <p14:tracePt t="346364" x="1422400" y="4165600"/>
          <p14:tracePt t="346381" x="1238250" y="4089400"/>
          <p14:tracePt t="346396" x="1073150" y="3994150"/>
          <p14:tracePt t="346413" x="996950" y="3924300"/>
          <p14:tracePt t="346430" x="958850" y="3867150"/>
          <p14:tracePt t="346447" x="946150" y="3841750"/>
          <p14:tracePt t="346463" x="933450" y="3835400"/>
          <p14:tracePt t="346480" x="882650" y="3854450"/>
          <p14:tracePt t="346497" x="768350" y="3911600"/>
          <p14:tracePt t="346513" x="584200" y="3981450"/>
          <p14:tracePt t="346530" x="387350" y="4064000"/>
          <p14:tracePt t="346532" x="330200" y="4089400"/>
          <p14:tracePt t="346547" x="285750" y="4114800"/>
          <p14:tracePt t="346564" x="260350" y="4152900"/>
          <p14:tracePt t="346581" x="279400" y="4171950"/>
          <p14:tracePt t="346598" x="336550" y="4229100"/>
          <p14:tracePt t="346613" x="374650" y="4273550"/>
          <p14:tracePt t="346630" x="406400" y="4324350"/>
          <p14:tracePt t="346648" x="419100" y="4368800"/>
          <p14:tracePt t="346664" x="431800" y="4406900"/>
          <p14:tracePt t="346680" x="444500" y="4432300"/>
          <p14:tracePt t="346698" x="450850" y="4445000"/>
          <p14:tracePt t="346715" x="482600" y="4457700"/>
          <p14:tracePt t="346733" x="533400" y="4483100"/>
          <p14:tracePt t="346747" x="565150" y="4502150"/>
          <p14:tracePt t="346749" x="565150" y="4508500"/>
          <p14:tracePt t="346764" x="571500" y="4514850"/>
          <p14:tracePt t="346781" x="571500" y="4533900"/>
          <p14:tracePt t="346797" x="571500" y="4540250"/>
          <p14:tracePt t="346831" x="565150" y="4540250"/>
          <p14:tracePt t="346847" x="546100" y="4527550"/>
          <p14:tracePt t="346864" x="514350" y="4508500"/>
          <p14:tracePt t="346866" x="463550" y="4489450"/>
          <p14:tracePt t="346880" x="438150" y="4470400"/>
          <p14:tracePt t="346897" x="349250" y="4400550"/>
          <p14:tracePt t="346915" x="311150" y="4343400"/>
          <p14:tracePt t="346934" x="292100" y="4305300"/>
          <p14:tracePt t="346948" x="285750" y="4248150"/>
          <p14:tracePt t="346964" x="285750" y="4197350"/>
          <p14:tracePt t="346980" x="285750" y="4152900"/>
          <p14:tracePt t="346998" x="279400" y="4076700"/>
          <p14:tracePt t="347014" x="279400" y="4019550"/>
          <p14:tracePt t="347031" x="304800" y="3949700"/>
          <p14:tracePt t="347049" x="330200" y="3892550"/>
          <p14:tracePt t="347064" x="349250" y="3860800"/>
          <p14:tracePt t="347081" x="368300" y="3835400"/>
          <p14:tracePt t="347084" x="368300" y="3829050"/>
          <p14:tracePt t="347098" x="368300" y="3822700"/>
          <p14:tracePt t="347130" x="361950" y="3816350"/>
          <p14:tracePt t="347148" x="349250" y="3784600"/>
          <p14:tracePt t="347165" x="349250" y="3759200"/>
          <p14:tracePt t="347181" x="349250" y="3727450"/>
          <p14:tracePt t="347197" x="355600" y="3689350"/>
          <p14:tracePt t="347214" x="355600" y="3683000"/>
          <p14:tracePt t="347264" x="355600" y="3676650"/>
          <p14:tracePt t="347282" x="361950" y="3676650"/>
          <p14:tracePt t="347298" x="368300" y="3663950"/>
          <p14:tracePt t="347314" x="387350" y="3657600"/>
          <p14:tracePt t="347316" x="393700" y="3651250"/>
          <p14:tracePt t="347331" x="406400" y="3651250"/>
          <p14:tracePt t="347347" x="425450" y="3644900"/>
          <p14:tracePt t="347349" x="438150" y="3644900"/>
          <p14:tracePt t="347364" x="450850" y="3638550"/>
          <p14:tracePt t="347381" x="476250" y="3632200"/>
          <p14:tracePt t="347397" x="501650" y="3625850"/>
          <p14:tracePt t="347414" x="552450" y="3625850"/>
          <p14:tracePt t="347431" x="596900" y="3625850"/>
          <p14:tracePt t="347448" x="641350" y="3638550"/>
          <p14:tracePt t="347464" x="654050" y="3644900"/>
          <p14:tracePt t="347481" x="660400" y="3657600"/>
          <p14:tracePt t="347498" x="673100" y="3657600"/>
          <p14:tracePt t="347515" x="685800" y="3663950"/>
          <p14:tracePt t="347531" x="717550" y="3663950"/>
          <p14:tracePt t="347547" x="768350" y="3663950"/>
          <p14:tracePt t="347564" x="838200" y="3663950"/>
          <p14:tracePt t="347581" x="901700" y="3663950"/>
          <p14:tracePt t="347598" x="952500" y="3663950"/>
          <p14:tracePt t="347615" x="984250" y="3663950"/>
          <p14:tracePt t="347630" x="1009650" y="3663950"/>
          <p14:tracePt t="347648" x="1085850" y="3663950"/>
          <p14:tracePt t="347664" x="1143000" y="3651250"/>
          <p14:tracePt t="347681" x="1187450" y="3651250"/>
          <p14:tracePt t="347698" x="1200150" y="3651250"/>
          <p14:tracePt t="347715" x="1206500" y="3663950"/>
          <p14:tracePt t="347731" x="1206500" y="3683000"/>
          <p14:tracePt t="347748" x="1212850" y="3689350"/>
          <p14:tracePt t="347882" x="1206500" y="3689350"/>
          <p14:tracePt t="347912" x="1200150" y="3689350"/>
          <p14:tracePt t="347940" x="1200150" y="3683000"/>
          <p14:tracePt t="348019" x="1212850" y="3683000"/>
          <p14:tracePt t="348030" x="1250950" y="3683000"/>
          <p14:tracePt t="348048" x="1352550" y="3676650"/>
          <p14:tracePt t="348065" x="1479550" y="3670300"/>
          <p14:tracePt t="348082" x="1530350" y="3670300"/>
          <p14:tracePt t="348098" x="1543050" y="3676650"/>
          <p14:tracePt t="348116" x="1549400" y="3683000"/>
          <p14:tracePt t="348137" x="1555750" y="3683000"/>
          <p14:tracePt t="348149" x="1562100" y="3683000"/>
          <p14:tracePt t="348165" x="1568450" y="3683000"/>
          <p14:tracePt t="348182" x="1587500" y="3689350"/>
          <p14:tracePt t="348198" x="1638300" y="3689350"/>
          <p14:tracePt t="348215" x="1720850" y="3689350"/>
          <p14:tracePt t="348232" x="1809750" y="3689350"/>
          <p14:tracePt t="348248" x="1847850" y="3689350"/>
          <p14:tracePt t="348265" x="1854200" y="3689350"/>
          <p14:tracePt t="348281" x="1854200" y="3695700"/>
          <p14:tracePt t="348299" x="1854200" y="3702050"/>
          <p14:tracePt t="348332" x="1854200" y="3708400"/>
          <p14:tracePt t="348382" x="1860550" y="3708400"/>
          <p14:tracePt t="348398" x="1885950" y="3708400"/>
          <p14:tracePt t="348415" x="1905000" y="3708400"/>
          <p14:tracePt t="348432" x="1911350" y="3708400"/>
          <p14:tracePt t="348451" x="1917700" y="3714750"/>
          <p14:tracePt t="348456" x="1924050" y="3714750"/>
          <p14:tracePt t="348465" x="1930400" y="3714750"/>
          <p14:tracePt t="348483" x="1943100" y="3721100"/>
          <p14:tracePt t="348498" x="1955800" y="3721100"/>
          <p14:tracePt t="348516" x="1962150" y="3721100"/>
          <p14:tracePt t="348535" x="1981200" y="3721100"/>
          <p14:tracePt t="348549" x="1987550" y="3721100"/>
          <p14:tracePt t="348551" x="1993900" y="3721100"/>
          <p14:tracePt t="348772" x="2000250" y="3714750"/>
          <p14:tracePt t="348781" x="2006600" y="3714750"/>
          <p14:tracePt t="348799" x="2012950" y="3702050"/>
          <p14:tracePt t="348817" x="2025650" y="3683000"/>
          <p14:tracePt t="348834" x="2038350" y="3670300"/>
          <p14:tracePt t="348849" x="2051050" y="3657600"/>
          <p14:tracePt t="348869" x="2063750" y="3651250"/>
          <p14:tracePt t="348925" x="2063750" y="3657600"/>
          <p14:tracePt t="348935" x="2063750" y="3663950"/>
          <p14:tracePt t="348950" x="2063750" y="3676650"/>
          <p14:tracePt t="348983" x="2063750" y="3683000"/>
          <p14:tracePt t="349016" x="2063750" y="3689350"/>
          <p14:tracePt t="349083" x="2076450" y="3689350"/>
          <p14:tracePt t="349089" x="2095500" y="3683000"/>
          <p14:tracePt t="349099" x="2120900" y="3683000"/>
          <p14:tracePt t="349116" x="2216150" y="3670300"/>
          <p14:tracePt t="349132" x="2330450" y="3657600"/>
          <p14:tracePt t="349150" x="2406650" y="3644900"/>
          <p14:tracePt t="349166" x="2451100" y="3644900"/>
          <p14:tracePt t="349182" x="2470150" y="3644900"/>
          <p14:tracePt t="349200" x="2482850" y="3651250"/>
          <p14:tracePt t="349216" x="2501900" y="3663950"/>
          <p14:tracePt t="349231" x="2527300" y="3676650"/>
          <p14:tracePt t="349248" x="2546350" y="3683000"/>
          <p14:tracePt t="349306" x="2546350" y="3689350"/>
          <p14:tracePt t="349322" x="2533650" y="3689350"/>
          <p14:tracePt t="349336" x="2508250" y="3689350"/>
          <p14:tracePt t="349352" x="2489200" y="3689350"/>
          <p14:tracePt t="349366" x="2476500" y="3689350"/>
          <p14:tracePt t="349383" x="2438400" y="3689350"/>
          <p14:tracePt t="349400" x="2343150" y="3714750"/>
          <p14:tracePt t="349416" x="2260600" y="3733800"/>
          <p14:tracePt t="349417" x="2165350" y="3759200"/>
          <p14:tracePt t="349432" x="2051050" y="3784600"/>
          <p14:tracePt t="349434" x="1924050" y="3810000"/>
          <p14:tracePt t="349451" x="1701800" y="3848100"/>
          <p14:tracePt t="349466" x="1485900" y="3873500"/>
          <p14:tracePt t="349483" x="1339850" y="3879850"/>
          <p14:tracePt t="349500" x="1225550" y="3879850"/>
          <p14:tracePt t="349518" x="1123950" y="3886200"/>
          <p14:tracePt t="349533" x="1009650" y="3905250"/>
          <p14:tracePt t="349548" x="857250" y="3943350"/>
          <p14:tracePt t="349565" x="723900" y="3981450"/>
          <p14:tracePt t="349586" x="514350" y="4025900"/>
          <p14:tracePt t="349603" x="457200" y="4032250"/>
          <p14:tracePt t="349619" x="431800" y="4032250"/>
          <p14:tracePt t="349633" x="412750" y="4019550"/>
          <p14:tracePt t="349649" x="431800" y="4019550"/>
          <p14:tracePt t="349669" x="444500" y="4019550"/>
          <p14:tracePt t="349699" x="450850" y="4019550"/>
          <p14:tracePt t="349756" x="457200" y="4019550"/>
          <p14:tracePt t="349767" x="463550" y="4019550"/>
          <p14:tracePt t="349785" x="501650" y="4006850"/>
          <p14:tracePt t="349789" x="546100" y="3994150"/>
          <p14:tracePt t="349800" x="571500" y="3987800"/>
          <p14:tracePt t="349816" x="704850" y="3962400"/>
          <p14:tracePt t="349834" x="793750" y="3956050"/>
          <p14:tracePt t="349836" x="838200" y="3956050"/>
          <p14:tracePt t="349852" x="869950" y="3956050"/>
          <p14:tracePt t="349867" x="889000" y="3956050"/>
          <p14:tracePt t="349869" x="895350" y="3956050"/>
          <p14:tracePt t="349883" x="920750" y="3949700"/>
          <p14:tracePt t="349900" x="952500" y="3943350"/>
          <p14:tracePt t="349917" x="977900" y="3943350"/>
          <p14:tracePt t="349933" x="1016000" y="3937000"/>
          <p14:tracePt t="349950" x="1054100" y="3930650"/>
          <p14:tracePt t="349968" x="1104900" y="3917950"/>
          <p14:tracePt t="349990" x="1117600" y="3917950"/>
          <p14:tracePt t="350097" x="1130300" y="3917950"/>
          <p14:tracePt t="350118" x="1143000" y="3917950"/>
          <p14:tracePt t="350136" x="1149350" y="3917950"/>
          <p14:tracePt t="350324" x="1149350" y="3911600"/>
          <p14:tracePt t="350339" x="1149350" y="3905250"/>
          <p14:tracePt t="350357" x="1149350" y="3898900"/>
          <p14:tracePt t="350372" x="1187450" y="3892550"/>
          <p14:tracePt t="350384" x="1212850" y="3892550"/>
          <p14:tracePt t="350400" x="1238250" y="3892550"/>
          <p14:tracePt t="350519" x="1244600" y="3892550"/>
          <p14:tracePt t="350535" x="1250950" y="3892550"/>
          <p14:tracePt t="350550" x="1257300" y="3892550"/>
          <p14:tracePt t="350567" x="1270000" y="3886200"/>
          <p14:tracePt t="350586" x="1276350" y="3886200"/>
          <p14:tracePt t="350600" x="1282700" y="3886200"/>
          <p14:tracePt t="350634" x="1289050" y="3886200"/>
          <p14:tracePt t="350654" x="1327150" y="3886200"/>
          <p14:tracePt t="350667" x="1384300" y="3886200"/>
          <p14:tracePt t="350684" x="1416050" y="3886200"/>
          <p14:tracePt t="350701" x="1454150" y="3886200"/>
          <p14:tracePt t="350718" x="1466850" y="3886200"/>
          <p14:tracePt t="350751" x="1473200" y="3886200"/>
          <p14:tracePt t="350767" x="1479550" y="3892550"/>
          <p14:tracePt t="350784" x="1492250" y="3892550"/>
          <p14:tracePt t="350800" x="1543050" y="3898900"/>
          <p14:tracePt t="350817" x="1593850" y="3905250"/>
          <p14:tracePt t="350838" x="1644650" y="3905250"/>
          <p14:tracePt t="350853" x="1689100" y="3905250"/>
          <p14:tracePt t="350867" x="1701800" y="3905250"/>
          <p14:tracePt t="350884" x="1708150" y="3905250"/>
          <p14:tracePt t="350900" x="1720850" y="3905250"/>
          <p14:tracePt t="350917" x="1778000" y="3898900"/>
          <p14:tracePt t="350934" x="1879600" y="3892550"/>
          <p14:tracePt t="350951" x="2095500" y="3879850"/>
          <p14:tracePt t="350969" x="2190750" y="3873500"/>
          <p14:tracePt t="350986" x="2235200" y="3867150"/>
          <p14:tracePt t="351000" x="2254250" y="3867150"/>
          <p14:tracePt t="351054" x="2260600" y="3867150"/>
          <p14:tracePt t="351069" x="2266950" y="3867150"/>
          <p14:tracePt t="351084" x="2286000" y="3860800"/>
          <p14:tracePt t="351101" x="2292350" y="3860800"/>
          <p14:tracePt t="351118" x="2305050" y="3860800"/>
          <p14:tracePt t="351134" x="2317750" y="3860800"/>
          <p14:tracePt t="351151" x="2324100" y="3854450"/>
          <p14:tracePt t="351167" x="2330450" y="3848100"/>
          <p14:tracePt t="351387" x="2324100" y="3848100"/>
          <p14:tracePt t="351688" x="2317750" y="3848100"/>
          <p14:tracePt t="351692" x="2311400" y="3848100"/>
          <p14:tracePt t="351703" x="2286000" y="3848100"/>
          <p14:tracePt t="351721" x="2222500" y="3867150"/>
          <p14:tracePt t="351735" x="2139950" y="3892550"/>
          <p14:tracePt t="351752" x="2025650" y="3924300"/>
          <p14:tracePt t="351769" x="1917700" y="3956050"/>
          <p14:tracePt t="351788" x="1765300" y="3987800"/>
          <p14:tracePt t="351803" x="1612900" y="4019550"/>
          <p14:tracePt t="351819" x="1403350" y="4051300"/>
          <p14:tracePt t="351833" x="1200150" y="4076700"/>
          <p14:tracePt t="351850" x="984250" y="4089400"/>
          <p14:tracePt t="351852" x="920750" y="4095750"/>
          <p14:tracePt t="351868" x="850900" y="4102100"/>
          <p14:tracePt t="351885" x="730250" y="4108450"/>
          <p14:tracePt t="351902" x="698500" y="4114800"/>
          <p14:tracePt t="351919" x="679450" y="4114800"/>
          <p14:tracePt t="351935" x="673100" y="4114800"/>
          <p14:tracePt t="352012" x="679450" y="4114800"/>
          <p14:tracePt t="352022" x="685800" y="4114800"/>
          <p14:tracePt t="352029" x="692150" y="4114800"/>
          <p14:tracePt t="352034" x="704850" y="4114800"/>
          <p14:tracePt t="352052" x="736600" y="4114800"/>
          <p14:tracePt t="352068" x="768350" y="4108450"/>
          <p14:tracePt t="352085" x="787400" y="4108450"/>
          <p14:tracePt t="352102" x="793750" y="4108450"/>
          <p14:tracePt t="352123" x="806450" y="4108450"/>
          <p14:tracePt t="352152" x="825500" y="4108450"/>
          <p14:tracePt t="352169" x="857250" y="4102100"/>
          <p14:tracePt t="352189" x="920750" y="4095750"/>
          <p14:tracePt t="352201" x="946150" y="4095750"/>
          <p14:tracePt t="352203" x="952500" y="4095750"/>
          <p14:tracePt t="352324" x="958850" y="4095750"/>
          <p14:tracePt t="352329" x="984250" y="4095750"/>
          <p14:tracePt t="352337" x="990600" y="4089400"/>
          <p14:tracePt t="352355" x="1041400" y="4089400"/>
          <p14:tracePt t="352371" x="1085850" y="4083050"/>
          <p14:tracePt t="352387" x="1130300" y="4076700"/>
          <p14:tracePt t="352401" x="1181100" y="4076700"/>
          <p14:tracePt t="352421" x="1244600" y="4070350"/>
          <p14:tracePt t="352437" x="1327150" y="4064000"/>
          <p14:tracePt t="352454" x="1397000" y="4064000"/>
          <p14:tracePt t="352469" x="1460500" y="4064000"/>
          <p14:tracePt t="352485" x="1511300" y="4057650"/>
          <p14:tracePt t="352503" x="1555750" y="4051300"/>
          <p14:tracePt t="352507" x="1574800" y="4051300"/>
          <p14:tracePt t="352523" x="1593850" y="4044950"/>
          <p14:tracePt t="352535" x="1612900" y="4044950"/>
          <p14:tracePt t="352553" x="1638300" y="4044950"/>
          <p14:tracePt t="352569" x="1651000" y="4044950"/>
          <p14:tracePt t="352572" x="1657350" y="4044950"/>
          <p14:tracePt t="352590" x="1670050" y="4044950"/>
          <p14:tracePt t="352602" x="1676400" y="4044950"/>
          <p14:tracePt t="352636" x="1689100" y="4044950"/>
          <p14:tracePt t="352654" x="1695450" y="4051300"/>
          <p14:tracePt t="352693" x="1701800" y="4051300"/>
          <p14:tracePt t="352719" x="1708150" y="4057650"/>
          <p14:tracePt t="352738" x="1714500" y="4057650"/>
          <p14:tracePt t="352850" x="1714500" y="4064000"/>
          <p14:tracePt t="352869" x="1714500" y="4070350"/>
          <p14:tracePt t="352886" x="1714500" y="4083050"/>
          <p14:tracePt t="352902" x="1714500" y="4095750"/>
          <p14:tracePt t="352923" x="1714500" y="4121150"/>
          <p14:tracePt t="353000" x="1714500" y="4127500"/>
          <p14:tracePt t="353013" x="1714500" y="4133850"/>
          <p14:tracePt t="353021" x="1714500" y="4140200"/>
          <p14:tracePt t="353053" x="1714500" y="4146550"/>
          <p14:tracePt t="353069" x="1714500" y="4152900"/>
          <p14:tracePt t="353103" x="1720850" y="4152900"/>
          <p14:tracePt t="353135" x="1739900" y="4146550"/>
          <p14:tracePt t="353152" x="1771650" y="4140200"/>
          <p14:tracePt t="353168" x="1790700" y="4140200"/>
          <p14:tracePt t="353186" x="1816100" y="4140200"/>
          <p14:tracePt t="353203" x="1841500" y="4140200"/>
          <p14:tracePt t="353219" x="1885950" y="4133850"/>
          <p14:tracePt t="353236" x="1936750" y="4114800"/>
          <p14:tracePt t="353254" x="1974850" y="4102100"/>
          <p14:tracePt t="353270" x="1987550" y="4095750"/>
          <p14:tracePt t="353286" x="1993900" y="4095750"/>
          <p14:tracePt t="353357" x="2000250" y="4095750"/>
          <p14:tracePt t="353386" x="2006600" y="4095750"/>
          <p14:tracePt t="353446" x="1987550" y="4108450"/>
          <p14:tracePt t="353453" x="1981200" y="4114800"/>
          <p14:tracePt t="353473" x="1936750" y="4133850"/>
          <p14:tracePt t="353486" x="1885950" y="4152900"/>
          <p14:tracePt t="353501" x="1847850" y="4165600"/>
          <p14:tracePt t="353520" x="1828800" y="4165600"/>
          <p14:tracePt t="353576" x="1841500" y="4146550"/>
          <p14:tracePt t="353586" x="1860550" y="4133850"/>
          <p14:tracePt t="353602" x="1885950" y="4121150"/>
          <p14:tracePt t="353620" x="1924050" y="4108450"/>
          <p14:tracePt t="353636" x="1993900" y="4102100"/>
          <p14:tracePt t="353653" x="2063750" y="4095750"/>
          <p14:tracePt t="353670" x="2146300" y="4095750"/>
          <p14:tracePt t="353687" x="2235200" y="4089400"/>
          <p14:tracePt t="353703" x="2305050" y="4083050"/>
          <p14:tracePt t="353720" x="2374900" y="4083050"/>
          <p14:tracePt t="353737" x="2438400" y="4083050"/>
          <p14:tracePt t="353753" x="2482850" y="4083050"/>
          <p14:tracePt t="353770" x="2508250" y="4083050"/>
          <p14:tracePt t="353772" x="2508250" y="4076700"/>
          <p14:tracePt t="353821" x="2501900" y="4083050"/>
          <p14:tracePt t="353827" x="2489200" y="4089400"/>
          <p14:tracePt t="353854" x="2362200" y="4121150"/>
          <p14:tracePt t="353870" x="2260600" y="4140200"/>
          <p14:tracePt t="353887" x="2152650" y="4152900"/>
          <p14:tracePt t="353903" x="2044700" y="4165600"/>
          <p14:tracePt t="353920" x="1898650" y="4171950"/>
          <p14:tracePt t="353937" x="1803400" y="4171950"/>
          <p14:tracePt t="353953" x="1689100" y="4178300"/>
          <p14:tracePt t="353969" x="1543050" y="4197350"/>
          <p14:tracePt t="353987" x="1314450" y="4216400"/>
          <p14:tracePt t="354004" x="1143000" y="4229100"/>
          <p14:tracePt t="354020" x="971550" y="4241800"/>
          <p14:tracePt t="354023" x="908050" y="4248150"/>
          <p14:tracePt t="354038" x="838200" y="4248150"/>
          <p14:tracePt t="354055" x="812800" y="4248150"/>
          <p14:tracePt t="354070" x="787400" y="4248150"/>
          <p14:tracePt t="354087" x="742950" y="4267200"/>
          <p14:tracePt t="354104" x="685800" y="4298950"/>
          <p14:tracePt t="354123" x="590550" y="4337050"/>
          <p14:tracePt t="354137" x="520700" y="4362450"/>
          <p14:tracePt t="354154" x="444500" y="4387850"/>
          <p14:tracePt t="354171" x="438150" y="4394200"/>
          <p14:tracePt t="354189" x="469900" y="4394200"/>
          <p14:tracePt t="354203" x="514350" y="4394200"/>
          <p14:tracePt t="354205" x="558800" y="4394200"/>
          <p14:tracePt t="354220" x="609600" y="4394200"/>
          <p14:tracePt t="354236" x="654050" y="4400550"/>
          <p14:tracePt t="354254" x="660400" y="4400550"/>
          <p14:tracePt t="354312" x="666750" y="4400550"/>
          <p14:tracePt t="354320" x="673100" y="4400550"/>
          <p14:tracePt t="354337" x="698500" y="4400550"/>
          <p14:tracePt t="354353" x="749300" y="4387850"/>
          <p14:tracePt t="354355" x="774700" y="4381500"/>
          <p14:tracePt t="354370" x="806450" y="4381500"/>
          <p14:tracePt t="354387" x="825500" y="4381500"/>
          <p14:tracePt t="354465" x="831850" y="4381500"/>
          <p14:tracePt t="354472" x="838200" y="4381500"/>
          <p14:tracePt t="354487" x="857250" y="4381500"/>
          <p14:tracePt t="354504" x="927100" y="4375150"/>
          <p14:tracePt t="354523" x="1060450" y="4356100"/>
          <p14:tracePt t="354537" x="1174750" y="4343400"/>
          <p14:tracePt t="354554" x="1282700" y="4330700"/>
          <p14:tracePt t="354570" x="1352550" y="4330700"/>
          <p14:tracePt t="354587" x="1384300" y="4330700"/>
          <p14:tracePt t="354604" x="1403350" y="4330700"/>
          <p14:tracePt t="354622" x="1409700" y="4330700"/>
          <p14:tracePt t="354677" x="1416050" y="4330700"/>
          <p14:tracePt t="354689" x="1422400" y="4330700"/>
          <p14:tracePt t="354705" x="1447800" y="4330700"/>
          <p14:tracePt t="354719" x="1460500" y="4330700"/>
          <p14:tracePt t="354736" x="1511300" y="4330700"/>
          <p14:tracePt t="354753" x="1517650" y="4330700"/>
          <p14:tracePt t="354770" x="1536700" y="4330700"/>
          <p14:tracePt t="354786" x="1568450" y="4330700"/>
          <p14:tracePt t="354803" x="1600200" y="4330700"/>
          <p14:tracePt t="354819" x="1625600" y="4330700"/>
          <p14:tracePt t="354836" x="1689100" y="4330700"/>
          <p14:tracePt t="354853" x="1733550" y="4324350"/>
          <p14:tracePt t="354870" x="1771650" y="4311650"/>
          <p14:tracePt t="354887" x="1797050" y="4305300"/>
          <p14:tracePt t="354904" x="1803400" y="4298950"/>
          <p14:tracePt t="354937" x="1803400" y="4305300"/>
          <p14:tracePt t="354954" x="1797050" y="4305300"/>
          <p14:tracePt t="354971" x="1797050" y="4311650"/>
          <p14:tracePt t="355369" x="1790700" y="4311650"/>
          <p14:tracePt t="355385" x="1784350" y="4311650"/>
          <p14:tracePt t="355405" x="1778000" y="4311650"/>
          <p14:tracePt t="355455" x="1765300" y="4311650"/>
          <p14:tracePt t="355471" x="1758950" y="4318000"/>
          <p14:tracePt t="355487" x="1746250" y="4318000"/>
          <p14:tracePt t="355504" x="1733550" y="4318000"/>
          <p14:tracePt t="355522" x="1727200" y="4318000"/>
          <p14:tracePt t="355538" x="1720850" y="4324350"/>
          <p14:tracePt t="355572" x="1714500" y="4324350"/>
          <p14:tracePt t="355588" x="1708150" y="4324350"/>
          <p14:tracePt t="355604" x="1695450" y="4324350"/>
          <p14:tracePt t="355621" x="1644650" y="4330700"/>
          <p14:tracePt t="355640" x="1555750" y="4349750"/>
          <p14:tracePt t="355655" x="1492250" y="4362450"/>
          <p14:tracePt t="355671" x="1435100" y="4362450"/>
          <p14:tracePt t="355688" x="1416050" y="4362450"/>
          <p14:tracePt t="355705" x="1409700" y="4356100"/>
          <p14:tracePt t="355722" x="1416050" y="4343400"/>
          <p14:tracePt t="355738" x="1447800" y="4324350"/>
          <p14:tracePt t="355756" x="1498600" y="4305300"/>
          <p14:tracePt t="355770" x="1555750" y="4292600"/>
          <p14:tracePt t="355787" x="1593850" y="4286250"/>
          <p14:tracePt t="355805" x="1600200" y="4286250"/>
          <p14:tracePt t="355892" x="1587500" y="4305300"/>
          <p14:tracePt t="355916" x="1435100" y="4368800"/>
          <p14:tracePt t="355938" x="1168400" y="4413250"/>
          <p14:tracePt t="355955" x="1047750" y="4419600"/>
          <p14:tracePt t="355971" x="1009650" y="4425950"/>
          <p14:tracePt t="355973" x="984250" y="4425950"/>
          <p14:tracePt t="355990" x="971550" y="4425950"/>
          <p14:tracePt t="356005" x="952500" y="4425950"/>
          <p14:tracePt t="356021" x="920750" y="4432300"/>
          <p14:tracePt t="356038" x="850900" y="4451350"/>
          <p14:tracePt t="356055" x="768350" y="4464050"/>
          <p14:tracePt t="356071" x="698500" y="4476750"/>
          <p14:tracePt t="356088" x="660400" y="4483100"/>
          <p14:tracePt t="356105" x="654050" y="4483100"/>
          <p14:tracePt t="356246" x="660400" y="4489450"/>
          <p14:tracePt t="356255" x="673100" y="4495800"/>
          <p14:tracePt t="356272" x="723900" y="4514850"/>
          <p14:tracePt t="356289" x="768350" y="4527550"/>
          <p14:tracePt t="356305" x="800100" y="4540250"/>
          <p14:tracePt t="356322" x="812800" y="4546600"/>
          <p14:tracePt t="356338" x="819150" y="4552950"/>
          <p14:tracePt t="356358" x="838200" y="4552950"/>
          <p14:tracePt t="356372" x="844550" y="4552950"/>
          <p14:tracePt t="356389" x="927100" y="4533900"/>
          <p14:tracePt t="356405" x="1003300" y="4521200"/>
          <p14:tracePt t="356421" x="1054100" y="4521200"/>
          <p14:tracePt t="356439" x="1104900" y="4521200"/>
          <p14:tracePt t="356455" x="1149350" y="4514850"/>
          <p14:tracePt t="356472" x="1162050" y="4514850"/>
          <p14:tracePt t="356488" x="1181100" y="4514850"/>
          <p14:tracePt t="356505" x="1193800" y="4514850"/>
          <p14:tracePt t="356522" x="1231900" y="4514850"/>
          <p14:tracePt t="356538" x="1257300" y="4508500"/>
          <p14:tracePt t="356555" x="1282700" y="4502150"/>
          <p14:tracePt t="356573" x="1295400" y="4502150"/>
          <p14:tracePt t="356590" x="1308100" y="4502150"/>
          <p14:tracePt t="356605" x="1314450" y="4502150"/>
          <p14:tracePt t="356609" x="1320800" y="4502150"/>
          <p14:tracePt t="356685" x="1327150" y="4502150"/>
          <p14:tracePt t="356693" x="1339850" y="4502150"/>
          <p14:tracePt t="356704" x="1352550" y="4495800"/>
          <p14:tracePt t="356707" x="1365250" y="4495800"/>
          <p14:tracePt t="356722" x="1377950" y="4495800"/>
          <p14:tracePt t="356739" x="1390650" y="4495800"/>
          <p14:tracePt t="356755" x="1390650" y="4502150"/>
          <p14:tracePt t="356772" x="1397000" y="4514850"/>
          <p14:tracePt t="356813" x="1403350" y="4521200"/>
          <p14:tracePt t="356839" x="1416050" y="4521200"/>
          <p14:tracePt t="356855" x="1435100" y="4521200"/>
          <p14:tracePt t="356872" x="1460500" y="4521200"/>
          <p14:tracePt t="356889" x="1473200" y="4521200"/>
          <p14:tracePt t="356906" x="1479550" y="4521200"/>
          <p14:tracePt t="356939" x="1479550" y="4527550"/>
          <p14:tracePt t="357046" x="1479550" y="4533900"/>
          <p14:tracePt t="357057" x="1473200" y="4533900"/>
          <p14:tracePt t="357072" x="1460500" y="4540250"/>
          <p14:tracePt t="357089" x="1454150" y="4540250"/>
          <p14:tracePt t="357105" x="1447800" y="4540250"/>
          <p14:tracePt t="357122" x="1441450" y="4540250"/>
          <p14:tracePt t="357139" x="1435100" y="4533900"/>
          <p14:tracePt t="357156" x="1428750" y="4533900"/>
          <p14:tracePt t="357172" x="1422400" y="4533900"/>
          <p14:tracePt t="357190" x="1384300" y="4540250"/>
          <p14:tracePt t="357206" x="1346200" y="4540250"/>
          <p14:tracePt t="357223" x="1327150" y="4540250"/>
          <p14:tracePt t="357240" x="1333500" y="4527550"/>
          <p14:tracePt t="357255" x="1377950" y="4514850"/>
          <p14:tracePt t="357272" x="1466850" y="4502150"/>
          <p14:tracePt t="357289" x="1530350" y="4495800"/>
          <p14:tracePt t="357306" x="1695450" y="4495800"/>
          <p14:tracePt t="357323" x="1784350" y="4502150"/>
          <p14:tracePt t="357339" x="1816100" y="4508500"/>
          <p14:tracePt t="357356" x="1822450" y="4508500"/>
          <p14:tracePt t="357372" x="1828800" y="4508500"/>
          <p14:tracePt t="357389" x="1835150" y="4502150"/>
          <p14:tracePt t="357406" x="1847850" y="4495800"/>
          <p14:tracePt t="357423" x="1892300" y="4495800"/>
          <p14:tracePt t="357440" x="1955800" y="4489450"/>
          <p14:tracePt t="357442" x="2012950" y="4489450"/>
          <p14:tracePt t="357457" x="2044700" y="4489450"/>
          <p14:tracePt t="357458" x="2114550" y="4483100"/>
          <p14:tracePt t="357473" x="2146300" y="4483100"/>
          <p14:tracePt t="357475" x="2216150" y="4476750"/>
          <p14:tracePt t="357490" x="2330450" y="4470400"/>
          <p14:tracePt t="357506" x="2463800" y="4470400"/>
          <p14:tracePt t="357523" x="2520950" y="4470400"/>
          <p14:tracePt t="357539" x="2533650" y="4476750"/>
          <p14:tracePt t="357556" x="2533650" y="4483100"/>
          <p14:tracePt t="357612" x="2540000" y="4483100"/>
          <p14:tracePt t="357623" x="2546350" y="4483100"/>
          <p14:tracePt t="357640" x="2571750" y="4483100"/>
          <p14:tracePt t="357656" x="2597150" y="4483100"/>
          <p14:tracePt t="357673" x="2603500" y="4483100"/>
          <p14:tracePt t="357750" x="2597150" y="4483100"/>
          <p14:tracePt t="357756" x="2578100" y="4489450"/>
          <p14:tracePt t="357773" x="2489200" y="4508500"/>
          <p14:tracePt t="357790" x="2387600" y="4521200"/>
          <p14:tracePt t="357806" x="2305050" y="4527550"/>
          <p14:tracePt t="357823" x="2228850" y="4527550"/>
          <p14:tracePt t="357842" x="2127250" y="4533900"/>
          <p14:tracePt t="357857" x="1974850" y="4552950"/>
          <p14:tracePt t="357873" x="1695450" y="4572000"/>
          <p14:tracePt t="357890" x="1460500" y="4591050"/>
          <p14:tracePt t="357908" x="1257300" y="4603750"/>
          <p14:tracePt t="357923" x="1085850" y="4610100"/>
          <p14:tracePt t="357940" x="996950" y="4616450"/>
          <p14:tracePt t="357956" x="914400" y="4629150"/>
          <p14:tracePt t="357974" x="869950" y="4635500"/>
          <p14:tracePt t="357992" x="825500" y="4641850"/>
          <p14:tracePt t="358006" x="736600" y="4641850"/>
          <p14:tracePt t="358023" x="641350" y="4648200"/>
          <p14:tracePt t="358042" x="615950" y="4654550"/>
          <p14:tracePt t="358103" x="609600" y="4654550"/>
          <p14:tracePt t="358120" x="603250" y="4660900"/>
          <p14:tracePt t="358129" x="596900" y="4660900"/>
          <p14:tracePt t="358139" x="590550" y="4667250"/>
          <p14:tracePt t="358156" x="584200" y="4667250"/>
          <p14:tracePt t="358175" x="584200" y="4673600"/>
          <p14:tracePt t="358206" x="596900" y="4673600"/>
          <p14:tracePt t="358223" x="622300" y="4673600"/>
          <p14:tracePt t="358240" x="666750" y="4686300"/>
          <p14:tracePt t="358258" x="679450" y="4699000"/>
          <p14:tracePt t="358330" x="685800" y="4699000"/>
          <p14:tracePt t="358337" x="692150" y="4705350"/>
          <p14:tracePt t="358344" x="698500" y="4705350"/>
          <p14:tracePt t="358357" x="711200" y="4705350"/>
          <p14:tracePt t="358373" x="730250" y="4711700"/>
          <p14:tracePt t="358390" x="736600" y="4711700"/>
          <p14:tracePt t="358457" x="742950" y="4711700"/>
          <p14:tracePt t="358473" x="762000" y="4711700"/>
          <p14:tracePt t="358490" x="774700" y="4711700"/>
          <p14:tracePt t="358524" x="781050" y="4718050"/>
          <p14:tracePt t="358596" x="787400" y="4718050"/>
          <p14:tracePt t="358610" x="812800" y="4711700"/>
          <p14:tracePt t="358618" x="819150" y="4705350"/>
          <p14:tracePt t="358627" x="844550" y="4699000"/>
          <p14:tracePt t="358640" x="901700" y="4679950"/>
          <p14:tracePt t="358657" x="933450" y="4673600"/>
          <p14:tracePt t="358674" x="958850" y="4673600"/>
          <p14:tracePt t="358690" x="965200" y="4667250"/>
          <p14:tracePt t="358708" x="958850" y="4660900"/>
          <p14:tracePt t="358724" x="920750" y="4616450"/>
          <p14:tracePt t="358740" x="882650" y="4584700"/>
          <p14:tracePt t="358757" x="831850" y="4540250"/>
          <p14:tracePt t="358774" x="793750" y="4508500"/>
          <p14:tracePt t="358790" x="781050" y="4495800"/>
          <p14:tracePt t="358807" x="755650" y="4495800"/>
          <p14:tracePt t="358824" x="711200" y="4502150"/>
          <p14:tracePt t="358843" x="609600" y="4514850"/>
          <p14:tracePt t="358857" x="571500" y="4514850"/>
          <p14:tracePt t="358874" x="527050" y="4514850"/>
          <p14:tracePt t="358891" x="482600" y="4514850"/>
          <p14:tracePt t="358908" x="463550" y="4527550"/>
          <p14:tracePt t="358924" x="438150" y="4552950"/>
          <p14:tracePt t="358940" x="431800" y="4559300"/>
          <p14:tracePt t="358942" x="412750" y="4572000"/>
          <p14:tracePt t="358957" x="400050" y="4591050"/>
          <p14:tracePt t="358974" x="393700" y="4603750"/>
          <p14:tracePt t="358991" x="393700" y="4610100"/>
          <p14:tracePt t="359007" x="406400" y="4622800"/>
          <p14:tracePt t="359024" x="431800" y="4635500"/>
          <p14:tracePt t="359039" x="482600" y="4654550"/>
          <p14:tracePt t="359057" x="501650" y="4660900"/>
          <p14:tracePt t="359074" x="508000" y="4667250"/>
          <p14:tracePt t="359090" x="514350" y="4667250"/>
          <p14:tracePt t="359130" x="520700" y="4667250"/>
          <p14:tracePt t="359141" x="527050" y="4667250"/>
          <p14:tracePt t="359157" x="558800" y="4679950"/>
          <p14:tracePt t="359175" x="596900" y="4692650"/>
          <p14:tracePt t="359191" x="635000" y="4699000"/>
          <p14:tracePt t="359208" x="654050" y="4705350"/>
          <p14:tracePt t="359210" x="660400" y="4705350"/>
          <p14:tracePt t="359271" x="666750" y="4705350"/>
          <p14:tracePt t="359280" x="673100" y="4705350"/>
          <p14:tracePt t="359290" x="679450" y="4705350"/>
          <p14:tracePt t="359308" x="704850" y="4705350"/>
          <p14:tracePt t="359324" x="736600" y="4705350"/>
          <p14:tracePt t="359341" x="774700" y="4705350"/>
          <p14:tracePt t="359357" x="806450" y="4705350"/>
          <p14:tracePt t="359359" x="825500" y="4705350"/>
          <p14:tracePt t="359373" x="844550" y="4705350"/>
          <p14:tracePt t="359391" x="857250" y="4705350"/>
          <p14:tracePt t="359447" x="863600" y="4705350"/>
          <p14:tracePt t="359462" x="869950" y="4705350"/>
          <p14:tracePt t="359475" x="895350" y="4692650"/>
          <p14:tracePt t="359491" x="933450" y="4686300"/>
          <p14:tracePt t="359508" x="977900" y="4673600"/>
          <p14:tracePt t="359525" x="1035050" y="4654550"/>
          <p14:tracePt t="359541" x="1073150" y="4635500"/>
          <p14:tracePt t="359560" x="1079500" y="4635500"/>
          <p14:tracePt t="359646" x="1085850" y="4635500"/>
          <p14:tracePt t="359652" x="1092200" y="4635500"/>
          <p14:tracePt t="359660" x="1092200" y="4641850"/>
          <p14:tracePt t="359674" x="1098550" y="4641850"/>
          <p14:tracePt t="359691" x="1117600" y="4641850"/>
          <p14:tracePt t="359708" x="1155700" y="4648200"/>
          <p14:tracePt t="359725" x="1206500" y="4660900"/>
          <p14:tracePt t="359742" x="1231900" y="4667250"/>
          <p14:tracePt t="359758" x="1270000" y="4679950"/>
          <p14:tracePt t="359775" x="1301750" y="4699000"/>
          <p14:tracePt t="359792" x="1314450" y="4705350"/>
          <p14:tracePt t="359808" x="1320800" y="4705350"/>
          <p14:tracePt t="359864" x="1320800" y="4711700"/>
          <p14:tracePt t="359875" x="1320800" y="4724400"/>
          <p14:tracePt t="359891" x="1352550" y="4749800"/>
          <p14:tracePt t="359910" x="1365250" y="4768850"/>
          <p14:tracePt t="359925" x="1371600" y="4787900"/>
          <p14:tracePt t="359942" x="1377950" y="4800600"/>
          <p14:tracePt t="359944" x="1377950" y="4806950"/>
          <p14:tracePt t="359958" x="1377950" y="4813300"/>
          <p14:tracePt t="359962" x="1384300" y="4813300"/>
          <p14:tracePt t="359992" x="1397000" y="4819650"/>
          <p14:tracePt t="360008" x="1422400" y="4819650"/>
          <p14:tracePt t="360025" x="1454150" y="4813300"/>
          <p14:tracePt t="360041" x="1498600" y="4813300"/>
          <p14:tracePt t="360058" x="1530350" y="4800600"/>
          <p14:tracePt t="360075" x="1555750" y="4794250"/>
          <p14:tracePt t="360091" x="1587500" y="4787900"/>
          <p14:tracePt t="360108" x="1625600" y="4781550"/>
          <p14:tracePt t="360125" x="1670050" y="4775200"/>
          <p14:tracePt t="360142" x="1714500" y="4775200"/>
          <p14:tracePt t="360158" x="1739900" y="4775200"/>
          <p14:tracePt t="360175" x="1758950" y="4775200"/>
          <p14:tracePt t="360192" x="1771650" y="4775200"/>
          <p14:tracePt t="360209" x="1778000" y="4775200"/>
          <p14:tracePt t="360235" x="1784350" y="4768850"/>
          <p14:tracePt t="360252" x="1797050" y="4762500"/>
          <p14:tracePt t="360258" x="1809750" y="4756150"/>
          <p14:tracePt t="360276" x="1828800" y="4749800"/>
          <p14:tracePt t="360292" x="1860550" y="4730750"/>
          <p14:tracePt t="360307" x="1873250" y="4730750"/>
          <p14:tracePt t="360343" x="1860550" y="4730750"/>
          <p14:tracePt t="360359" x="1854200" y="4737100"/>
          <p14:tracePt t="360376" x="1841500" y="4743450"/>
          <p14:tracePt t="360392" x="1841500" y="4749800"/>
          <p14:tracePt t="360451" x="1847850" y="4756150"/>
          <p14:tracePt t="360460" x="1860550" y="4756150"/>
          <p14:tracePt t="360475" x="1866900" y="4756150"/>
          <p14:tracePt t="360492" x="1892300" y="4756150"/>
          <p14:tracePt t="360509" x="1898650" y="4756150"/>
          <p14:tracePt t="360553" x="1898650" y="4749800"/>
          <p14:tracePt t="360567" x="1892300" y="4749800"/>
          <p14:tracePt t="360666" x="1892300" y="4743450"/>
          <p14:tracePt t="360675" x="1892300" y="4737100"/>
          <p14:tracePt t="360692" x="1898650" y="4724400"/>
          <p14:tracePt t="360709" x="1911350" y="4711700"/>
          <p14:tracePt t="360725" x="1917700" y="4705350"/>
          <p14:tracePt t="360742" x="1924050" y="4705350"/>
          <p14:tracePt t="360759" x="1949450" y="4705350"/>
          <p14:tracePt t="360777" x="1968500" y="4718050"/>
          <p14:tracePt t="360815" x="1974850" y="4718050"/>
          <p14:tracePt t="360842" x="1981200" y="4718050"/>
          <p14:tracePt t="360859" x="1993900" y="4705350"/>
          <p14:tracePt t="360876" x="2000250" y="4692650"/>
          <p14:tracePt t="360910" x="1981200" y="4679950"/>
          <p14:tracePt t="360926" x="1974850" y="4679950"/>
          <p14:tracePt t="360942" x="1955800" y="4673600"/>
          <p14:tracePt t="360959" x="1943100" y="4667250"/>
          <p14:tracePt t="360974" x="1943100" y="4660900"/>
          <p14:tracePt t="360992" x="1955800" y="4648200"/>
          <p14:tracePt t="361009" x="2038350" y="4654550"/>
          <p14:tracePt t="361025" x="2101850" y="4654550"/>
          <p14:tracePt t="361042" x="2139950" y="4660900"/>
          <p14:tracePt t="361059" x="2171700" y="4660900"/>
          <p14:tracePt t="361076" x="2184400" y="4660900"/>
          <p14:tracePt t="361092" x="2190750" y="4660900"/>
          <p14:tracePt t="361154" x="2184400" y="4667250"/>
          <p14:tracePt t="361162" x="2171700" y="4673600"/>
          <p14:tracePt t="361180" x="2101850" y="4686300"/>
          <p14:tracePt t="361192" x="1974850" y="4705350"/>
          <p14:tracePt t="361210" x="1885950" y="4711700"/>
          <p14:tracePt t="361226" x="1797050" y="4711700"/>
          <p14:tracePt t="361243" x="1746250" y="4705350"/>
          <p14:tracePt t="361259" x="1682750" y="4699000"/>
          <p14:tracePt t="361275" x="1587500" y="4699000"/>
          <p14:tracePt t="361292" x="1403350" y="4711700"/>
          <p14:tracePt t="361309" x="1143000" y="4718050"/>
          <p14:tracePt t="361326" x="882650" y="4711700"/>
          <p14:tracePt t="361342" x="698500" y="4692650"/>
          <p14:tracePt t="361359" x="546100" y="4673600"/>
          <p14:tracePt t="361376" x="457200" y="4673600"/>
          <p14:tracePt t="361393" x="393700" y="4699000"/>
          <p14:tracePt t="361410" x="381000" y="4724400"/>
          <p14:tracePt t="361426" x="381000" y="4749800"/>
          <p14:tracePt t="361443" x="400050" y="4775200"/>
          <p14:tracePt t="361459" x="425450" y="4794250"/>
          <p14:tracePt t="361476" x="450850" y="4813300"/>
          <p14:tracePt t="361492" x="469900" y="4832350"/>
          <p14:tracePt t="361510" x="476250" y="4845050"/>
          <p14:tracePt t="361526" x="482600" y="4851400"/>
          <p14:tracePt t="361542" x="488950" y="4864100"/>
          <p14:tracePt t="361560" x="514350" y="4883150"/>
          <p14:tracePt t="361576" x="603250" y="4927600"/>
          <p14:tracePt t="361593" x="723900" y="4965700"/>
          <p14:tracePt t="361609" x="889000" y="5016500"/>
          <p14:tracePt t="361611" x="933450" y="5029200"/>
          <p14:tracePt t="361626" x="1016000" y="5048250"/>
          <p14:tracePt t="361628" x="1085850" y="5060950"/>
          <p14:tracePt t="361646" x="1155700" y="5073650"/>
          <p14:tracePt t="361685" x="1155700" y="5067300"/>
          <p14:tracePt t="361693" x="1149350" y="5067300"/>
          <p14:tracePt t="361710" x="1130300" y="5060950"/>
          <p14:tracePt t="361726" x="1123950" y="5054600"/>
          <p14:tracePt t="361766" x="1130300" y="5054600"/>
          <p14:tracePt t="361777" x="1136650" y="5054600"/>
          <p14:tracePt t="361793" x="1168400" y="5054600"/>
          <p14:tracePt t="361809" x="1225550" y="5054600"/>
          <p14:tracePt t="361826" x="1244600" y="5054600"/>
          <p14:tracePt t="361860" x="1244600" y="5048250"/>
          <p14:tracePt t="361876" x="1244600" y="5041900"/>
          <p14:tracePt t="361895" x="1250950" y="5041900"/>
          <p14:tracePt t="361910" x="1250950" y="5035550"/>
          <p14:tracePt t="361926" x="1257300" y="5035550"/>
          <p14:tracePt t="361943" x="1270000" y="5029200"/>
          <p14:tracePt t="361963" x="1301750" y="5029200"/>
          <p14:tracePt t="361978" x="1333500" y="5029200"/>
          <p14:tracePt t="361993" x="1346200" y="5029200"/>
          <p14:tracePt t="362117" x="1352550" y="5029200"/>
          <p14:tracePt t="362136" x="1358900" y="5022850"/>
          <p14:tracePt t="362146" x="1365250" y="5022850"/>
          <p14:tracePt t="362160" x="1371600" y="5016500"/>
          <p14:tracePt t="362225" x="1377950" y="5016500"/>
          <p14:tracePt t="362234" x="1384300" y="5016500"/>
          <p14:tracePt t="362242" x="1390650" y="5016500"/>
          <p14:tracePt t="362260" x="1397000" y="5016500"/>
          <p14:tracePt t="362293" x="1397000" y="5022850"/>
          <p14:tracePt t="362538" x="1397000" y="5016500"/>
          <p14:tracePt t="362546" x="1397000" y="5010150"/>
          <p14:tracePt t="362561" x="1397000" y="4997450"/>
          <p14:tracePt t="362672" x="1397000" y="4991100"/>
          <p14:tracePt t="362712" x="1390650" y="4991100"/>
          <p14:tracePt t="362728" x="1384300" y="4978400"/>
          <p14:tracePt t="362743" x="1358900" y="4965700"/>
          <p14:tracePt t="362761" x="1327150" y="4953000"/>
          <p14:tracePt t="362777" x="1308100" y="4953000"/>
          <p14:tracePt t="362795" x="1314450" y="4953000"/>
          <p14:tracePt t="362810" x="1384300" y="4965700"/>
          <p14:tracePt t="362828" x="1492250" y="4978400"/>
          <p14:tracePt t="362846" x="1631950" y="5010150"/>
          <p14:tracePt t="362860" x="1758950" y="5029200"/>
          <p14:tracePt t="362877" x="1854200" y="5029200"/>
          <p14:tracePt t="362894" x="1873250" y="5035550"/>
          <p14:tracePt t="362954" x="1879600" y="5035550"/>
          <p14:tracePt t="362965" x="1885950" y="5035550"/>
          <p14:tracePt t="362978" x="1930400" y="5035550"/>
          <p14:tracePt t="362996" x="2070100" y="5029200"/>
          <p14:tracePt t="363010" x="2197100" y="5022850"/>
          <p14:tracePt t="363027" x="2336800" y="5016500"/>
          <p14:tracePt t="363045" x="2400300" y="5010150"/>
          <p14:tracePt t="363061" x="2432050" y="5003800"/>
          <p14:tracePt t="363077" x="2463800" y="4997450"/>
          <p14:tracePt t="363094" x="2476500" y="4991100"/>
          <p14:tracePt t="363111" x="2489200" y="4984750"/>
          <p14:tracePt t="363128" x="2527300" y="4978400"/>
          <p14:tracePt t="363129" x="2540000" y="4978400"/>
          <p14:tracePt t="363144" x="2571750" y="4972050"/>
          <p14:tracePt t="363159" x="2635250" y="4965700"/>
          <p14:tracePt t="363178" x="2673350" y="4965700"/>
          <p14:tracePt t="363194" x="2705100" y="4959350"/>
          <p14:tracePt t="363211" x="2730500" y="4959350"/>
          <p14:tracePt t="363228" x="2736850" y="4959350"/>
          <p14:tracePt t="363244" x="2762250" y="4959350"/>
          <p14:tracePt t="363261" x="2781300" y="4959350"/>
          <p14:tracePt t="363278" x="2806700" y="4959350"/>
          <p14:tracePt t="363299" x="2851150" y="4959350"/>
          <p14:tracePt t="363311" x="2876550" y="4959350"/>
          <p14:tracePt t="363329" x="2889250" y="4959350"/>
          <p14:tracePt t="363361" x="2895600" y="4959350"/>
          <p14:tracePt t="363538" x="2882900" y="4959350"/>
          <p14:tracePt t="363562" x="2832100" y="4959350"/>
          <p14:tracePt t="363578" x="2794000" y="4959350"/>
          <p14:tracePt t="363594" x="2743200" y="4965700"/>
          <p14:tracePt t="363611" x="2609850" y="4959350"/>
          <p14:tracePt t="363628" x="2470150" y="4972050"/>
          <p14:tracePt t="363645" x="2279650" y="4984750"/>
          <p14:tracePt t="363661" x="2095500" y="4997450"/>
          <p14:tracePt t="363678" x="1930400" y="5003800"/>
          <p14:tracePt t="363694" x="1765300" y="5003800"/>
          <p14:tracePt t="363714" x="1536700" y="5010150"/>
          <p14:tracePt t="363728" x="1454150" y="5016500"/>
          <p14:tracePt t="363744" x="1314450" y="5022850"/>
          <p14:tracePt t="363761" x="1206500" y="5029200"/>
          <p14:tracePt t="363780" x="1111250" y="5041900"/>
          <p14:tracePt t="363795" x="1098550" y="5048250"/>
          <p14:tracePt t="363797" x="1079500" y="5054600"/>
          <p14:tracePt t="363812" x="1028700" y="5080000"/>
          <p14:tracePt t="363830" x="958850" y="5099050"/>
          <p14:tracePt t="363848" x="869950" y="5118100"/>
          <p14:tracePt t="363850" x="825500" y="5118100"/>
          <p14:tracePt t="363861" x="768350" y="5118100"/>
          <p14:tracePt t="363878" x="673100" y="5105400"/>
          <p14:tracePt t="363895" x="647700" y="5105400"/>
          <p14:tracePt t="363928" x="660400" y="5105400"/>
          <p14:tracePt t="363945" x="736600" y="5105400"/>
          <p14:tracePt t="363962" x="831850" y="5105400"/>
          <p14:tracePt t="363980" x="977900" y="5111750"/>
          <p14:tracePt t="363995" x="1016000" y="5118100"/>
          <p14:tracePt t="363996" x="1035050" y="5124450"/>
          <p14:tracePt t="364011" x="1060450" y="5130800"/>
          <p14:tracePt t="364029" x="1092200" y="5143500"/>
          <p14:tracePt t="364046" x="1130300" y="5143500"/>
          <p14:tracePt t="364063" x="1168400" y="5149850"/>
          <p14:tracePt t="364078" x="1250950" y="5149850"/>
          <p14:tracePt t="364095" x="1333500" y="5149850"/>
          <p14:tracePt t="364114" x="1460500" y="5143500"/>
          <p14:tracePt t="364128" x="1555750" y="5143500"/>
          <p14:tracePt t="364145" x="1600200" y="5143500"/>
          <p14:tracePt t="364178" x="1593850" y="5149850"/>
          <p14:tracePt t="364195" x="1581150" y="5149850"/>
          <p14:tracePt t="364313" x="1581150" y="5143500"/>
          <p14:tracePt t="364330" x="1587500" y="5143500"/>
          <p14:tracePt t="364345" x="1593850" y="5143500"/>
          <p14:tracePt t="364365" x="1606550" y="5143500"/>
          <p14:tracePt t="364381" x="1631950" y="5143500"/>
          <p14:tracePt t="364385" x="1651000" y="5137150"/>
          <p14:tracePt t="364395" x="1663700" y="5137150"/>
          <p14:tracePt t="364412" x="1689100" y="5130800"/>
          <p14:tracePt t="364428" x="1714500" y="5130800"/>
          <p14:tracePt t="364445" x="1739900" y="5124450"/>
          <p14:tracePt t="364462" x="1758950" y="5118100"/>
          <p14:tracePt t="364478" x="1803400" y="5111750"/>
          <p14:tracePt t="364495" x="1816100" y="5111750"/>
          <p14:tracePt t="364514" x="1828800" y="5111750"/>
          <p14:tracePt t="364529" x="1835150" y="5111750"/>
          <p14:tracePt t="364545" x="1847850" y="5111750"/>
          <p14:tracePt t="364562" x="1860550" y="5111750"/>
          <p14:tracePt t="364577" x="1866900" y="5111750"/>
          <p14:tracePt t="364597" x="1873250" y="5111750"/>
          <p14:tracePt t="364733" x="1873250" y="5118100"/>
          <p14:tracePt t="364749" x="1873250" y="5124450"/>
          <p14:tracePt t="364757" x="1866900" y="5130800"/>
          <p14:tracePt t="364779" x="1866900" y="5137150"/>
          <p14:tracePt t="364796" x="1866900" y="5143500"/>
          <p14:tracePt t="364830" x="1866900" y="5149850"/>
          <p14:tracePt t="364846" x="1866900" y="5156200"/>
          <p14:tracePt t="364960" x="1860550" y="5149850"/>
          <p14:tracePt t="364982" x="1854200" y="5149850"/>
          <p14:tracePt t="364996" x="1847850" y="5149850"/>
          <p14:tracePt t="365013" x="1835150" y="5143500"/>
          <p14:tracePt t="365046" x="1854200" y="5143500"/>
          <p14:tracePt t="365062" x="1911350" y="5149850"/>
          <p14:tracePt t="365079" x="1974850" y="5156200"/>
          <p14:tracePt t="365096" x="2019300" y="5162550"/>
          <p14:tracePt t="365113" x="2038350" y="5162550"/>
          <p14:tracePt t="365130" x="2051050" y="5162550"/>
          <p14:tracePt t="365146" x="2057400" y="5156200"/>
          <p14:tracePt t="365163" x="2063750" y="5143500"/>
          <p14:tracePt t="365165" x="2070100" y="5137150"/>
          <p14:tracePt t="365196" x="2076450" y="5130800"/>
          <p14:tracePt t="365212" x="2095500" y="5124450"/>
          <p14:tracePt t="365230" x="2108200" y="5118100"/>
          <p14:tracePt t="365246" x="2146300" y="5118100"/>
          <p14:tracePt t="365262" x="2190750" y="5118100"/>
          <p14:tracePt t="365279" x="2235200" y="5118100"/>
          <p14:tracePt t="365295" x="2266950" y="5118100"/>
          <p14:tracePt t="365313" x="2305050" y="5118100"/>
          <p14:tracePt t="365329" x="2330450" y="5118100"/>
          <p14:tracePt t="365346" x="2355850" y="5124450"/>
          <p14:tracePt t="365362" x="2381250" y="5130800"/>
          <p14:tracePt t="365379" x="2387600" y="5137150"/>
          <p14:tracePt t="365396" x="2387600" y="5143500"/>
          <p14:tracePt t="365412" x="2387600" y="5149850"/>
          <p14:tracePt t="365415" x="2387600" y="5156200"/>
          <p14:tracePt t="365985" x="2381250" y="5156200"/>
          <p14:tracePt t="366008" x="2374900" y="5156200"/>
          <p14:tracePt t="366040" x="2368550" y="5156200"/>
          <p14:tracePt t="366060" x="2362200" y="5156200"/>
          <p14:tracePt t="366120" x="2355850" y="5156200"/>
          <p14:tracePt t="366136" x="2355850" y="5149850"/>
          <p14:tracePt t="366160" x="2349500" y="5149850"/>
          <p14:tracePt t="366168" x="2349500" y="5143500"/>
          <p14:tracePt t="366322" x="2343150" y="5143500"/>
          <p14:tracePt t="366330" x="2336800" y="5143500"/>
          <p14:tracePt t="366346" x="2324100" y="5143500"/>
          <p14:tracePt t="366364" x="2298700" y="5149850"/>
          <p14:tracePt t="366380" x="2279650" y="5149850"/>
          <p14:tracePt t="366397" x="2260600" y="5149850"/>
          <p14:tracePt t="366414" x="2254250" y="5149850"/>
          <p14:tracePt t="366430" x="2247900" y="5156200"/>
          <p14:tracePt t="366447" x="2241550" y="5156200"/>
          <p14:tracePt t="366450" x="2235200" y="5156200"/>
          <p14:tracePt t="366463" x="2228850" y="5156200"/>
          <p14:tracePt t="366481" x="2222500" y="5162550"/>
          <p14:tracePt t="366483" x="2216150" y="5162550"/>
          <p14:tracePt t="366496" x="2209800" y="5162550"/>
          <p14:tracePt t="366514" x="2197100" y="5162550"/>
          <p14:tracePt t="366530" x="2159000" y="5162550"/>
          <p14:tracePt t="366547" x="2146300" y="5162550"/>
          <p14:tracePt t="366566" x="2127250" y="5162550"/>
          <p14:tracePt t="366582" x="2114550" y="5162550"/>
          <p14:tracePt t="366597" x="2082800" y="5162550"/>
          <p14:tracePt t="366614" x="1993900" y="5175250"/>
          <p14:tracePt t="366631" x="1924050" y="5181600"/>
          <p14:tracePt t="366648" x="1860550" y="5187950"/>
          <p14:tracePt t="366664" x="1752600" y="5194300"/>
          <p14:tracePt t="366680" x="1676400" y="5194300"/>
          <p14:tracePt t="366697" x="1562100" y="5194300"/>
          <p14:tracePt t="366714" x="1473200" y="5207000"/>
          <p14:tracePt t="366730" x="1327150" y="5226050"/>
          <p14:tracePt t="366747" x="1276350" y="5238750"/>
          <p14:tracePt t="366764" x="1212850" y="5264150"/>
          <p14:tracePt t="366781" x="1187450" y="5270500"/>
          <p14:tracePt t="366798" x="1181100" y="5276850"/>
          <p14:tracePt t="366814" x="1181100" y="5289550"/>
          <p14:tracePt t="366829" x="1168400" y="5308600"/>
          <p14:tracePt t="366847" x="1155700" y="5327650"/>
          <p14:tracePt t="366864" x="1130300" y="5346700"/>
          <p14:tracePt t="366880" x="1123950" y="5359400"/>
          <p14:tracePt t="366897" x="1117600" y="5359400"/>
          <p14:tracePt t="366930" x="1136650" y="5359400"/>
          <p14:tracePt t="366947" x="1174750" y="5359400"/>
          <p14:tracePt t="366964" x="1244600" y="5365750"/>
          <p14:tracePt t="366981" x="1289050" y="5372100"/>
          <p14:tracePt t="366997" x="1314450" y="5378450"/>
          <p14:tracePt t="367014" x="1320800" y="5378450"/>
          <p14:tracePt t="367049" x="1333500" y="5378450"/>
          <p14:tracePt t="367065" x="1346200" y="5378450"/>
          <p14:tracePt t="367081" x="1384300" y="5372100"/>
          <p14:tracePt t="367098" x="1454150" y="5372100"/>
          <p14:tracePt t="367115" x="1543050" y="5365750"/>
          <p14:tracePt t="367131" x="1619250" y="5365750"/>
          <p14:tracePt t="367147" x="1638300" y="5365750"/>
          <p14:tracePt t="367274" x="1644650" y="5365750"/>
          <p14:tracePt t="367306" x="1644650" y="5372100"/>
          <p14:tracePt t="367410" x="1651000" y="5372100"/>
          <p14:tracePt t="367417" x="1657350" y="5372100"/>
          <p14:tracePt t="367432" x="1670050" y="5365750"/>
          <p14:tracePt t="367448" x="1689100" y="5365750"/>
          <p14:tracePt t="367465" x="1701800" y="5359400"/>
          <p14:tracePt t="367482" x="1714500" y="5359400"/>
          <p14:tracePt t="367498" x="1727200" y="5353050"/>
          <p14:tracePt t="367515" x="1733550" y="5353050"/>
          <p14:tracePt t="367531" x="1746250" y="5353050"/>
          <p14:tracePt t="367548" x="1758950" y="5353050"/>
          <p14:tracePt t="367564" x="1771650" y="5353050"/>
          <p14:tracePt t="367585" x="1803400" y="5346700"/>
          <p14:tracePt t="367598" x="1809750" y="5346700"/>
          <p14:tracePt t="367614" x="1828800" y="5346700"/>
          <p14:tracePt t="367630" x="1847850" y="5346700"/>
          <p14:tracePt t="367648" x="1860550" y="5346700"/>
          <p14:tracePt t="367664" x="1885950" y="5346700"/>
          <p14:tracePt t="367681" x="1911350" y="5346700"/>
          <p14:tracePt t="367684" x="1930400" y="5346700"/>
          <p14:tracePt t="367698" x="1943100" y="5346700"/>
          <p14:tracePt t="367715" x="1993900" y="5346700"/>
          <p14:tracePt t="367731" x="2038350" y="5346700"/>
          <p14:tracePt t="367748" x="2070100" y="5353050"/>
          <p14:tracePt t="367764" x="2089150" y="5353050"/>
          <p14:tracePt t="367781" x="2108200" y="5353050"/>
          <p14:tracePt t="367798" x="2127250" y="5353050"/>
          <p14:tracePt t="367814" x="2146300" y="5353050"/>
          <p14:tracePt t="367832" x="2178050" y="5353050"/>
          <p14:tracePt t="367848" x="2241550" y="5359400"/>
          <p14:tracePt t="367865" x="2273300" y="5365750"/>
          <p14:tracePt t="367884" x="2305050" y="5384800"/>
          <p14:tracePt t="367899" x="2317750" y="5391150"/>
          <p14:tracePt t="367916" x="2343150" y="5410200"/>
          <p14:tracePt t="367931" x="2343150" y="5416550"/>
          <p14:tracePt t="367948" x="2355850" y="5429250"/>
          <p14:tracePt t="367950" x="2355850" y="5435600"/>
          <p14:tracePt t="367967" x="2368550" y="5448300"/>
          <p14:tracePt t="367982" x="2381250" y="5454650"/>
          <p14:tracePt t="368000" x="2387600" y="5454650"/>
          <p14:tracePt t="368015" x="2393950" y="5454650"/>
          <p14:tracePt t="368031" x="2406650" y="5454650"/>
          <p14:tracePt t="368048" x="2419350" y="5441950"/>
          <p14:tracePt t="368065" x="2438400" y="5435600"/>
          <p14:tracePt t="368082" x="2451100" y="5422900"/>
          <p14:tracePt t="368097" x="2457450" y="5416550"/>
          <p14:tracePt t="368115" x="2476500" y="5416550"/>
          <p14:tracePt t="368133" x="2482850" y="5416550"/>
          <p14:tracePt t="368255" x="2482850" y="5422900"/>
          <p14:tracePt t="368272" x="2476500" y="5429250"/>
          <p14:tracePt t="368280" x="2457450" y="5429250"/>
          <p14:tracePt t="368299" x="2438400" y="5429250"/>
          <p14:tracePt t="368315" x="2413000" y="5435600"/>
          <p14:tracePt t="368332" x="2381250" y="5435600"/>
          <p14:tracePt t="368348" x="2324100" y="5435600"/>
          <p14:tracePt t="368365" x="2266950" y="5441950"/>
          <p14:tracePt t="368384" x="2222500" y="5448300"/>
          <p14:tracePt t="368416" x="2209800" y="5454650"/>
          <p14:tracePt t="368430" x="2159000" y="5480050"/>
          <p14:tracePt t="368449" x="2057400" y="5518150"/>
          <p14:tracePt t="368465" x="1924050" y="5543550"/>
          <p14:tracePt t="368482" x="1841500" y="5549900"/>
          <p14:tracePt t="368498" x="1727200" y="5549900"/>
          <p14:tracePt t="368519" x="1631950" y="5543550"/>
          <p14:tracePt t="368532" x="1562100" y="5530850"/>
          <p14:tracePt t="368548" x="1524000" y="5518150"/>
          <p14:tracePt t="368568" x="1498600" y="5518150"/>
          <p14:tracePt t="368587" x="1466850" y="5524500"/>
          <p14:tracePt t="368601" x="1460500" y="5524500"/>
          <p14:tracePt t="368618" x="1460500" y="5537200"/>
          <p14:tracePt t="368633" x="1485900" y="5543550"/>
          <p14:tracePt t="368649" x="1530350" y="5556250"/>
          <p14:tracePt t="368667" x="1619250" y="5562600"/>
          <p14:tracePt t="368685" x="1816100" y="5575300"/>
          <p14:tracePt t="368699" x="2006600" y="5581650"/>
          <p14:tracePt t="368715" x="2070100" y="5594350"/>
          <p14:tracePt t="368732" x="2076450" y="5600700"/>
          <p14:tracePt t="368749" x="2082800" y="5607050"/>
          <p14:tracePt t="368782" x="2082800" y="5613400"/>
          <p14:tracePt t="368843" x="2089150" y="5613400"/>
          <p14:tracePt t="368851" x="2095500" y="5613400"/>
          <p14:tracePt t="368866" x="2101850" y="5607050"/>
          <p14:tracePt t="368882" x="2120900" y="5600700"/>
          <p14:tracePt t="368932" x="2127250" y="5588000"/>
          <p14:tracePt t="368949" x="2139950" y="5588000"/>
          <p14:tracePt t="368965" x="2146300" y="5581650"/>
          <p14:tracePt t="368983" x="2152650" y="5575300"/>
          <p14:tracePt t="368999" x="2165350" y="5568950"/>
          <p14:tracePt t="369016" x="2184400" y="5562600"/>
          <p14:tracePt t="369035" x="2209800" y="5549900"/>
          <p14:tracePt t="369052" x="2241550" y="5537200"/>
          <p14:tracePt t="369066" x="2260600" y="5524500"/>
          <p14:tracePt t="369087" x="2279650" y="5518150"/>
          <p14:tracePt t="369116" x="2286000" y="5518150"/>
          <p14:tracePt t="369280" x="2292350" y="5518150"/>
          <p14:tracePt t="369303" x="2292350" y="5511800"/>
          <p14:tracePt t="369316" x="2298700" y="5511800"/>
          <p14:tracePt t="369332" x="2305050" y="5511800"/>
          <p14:tracePt t="369349" x="2317750" y="5511800"/>
          <p14:tracePt t="369366" x="2324100" y="5511800"/>
          <p14:tracePt t="369384" x="2336800" y="5505450"/>
          <p14:tracePt t="369400" x="2343150" y="5499100"/>
          <p14:tracePt t="369402" x="2349500" y="5492750"/>
          <p14:tracePt t="369416" x="2368550" y="5486400"/>
          <p14:tracePt t="369433" x="2387600" y="5480050"/>
          <p14:tracePt t="369450" x="2393950" y="5480050"/>
          <p14:tracePt t="369483" x="2400300" y="5480050"/>
          <p14:tracePt t="369549" x="2406650" y="5480050"/>
          <p14:tracePt t="369576" x="2413000" y="5473700"/>
          <p14:tracePt t="369583" x="2419350" y="5473700"/>
          <p14:tracePt t="369616" x="2413000" y="5480050"/>
          <p14:tracePt t="369633" x="2387600" y="5505450"/>
          <p14:tracePt t="369650" x="2368550" y="5524500"/>
          <p14:tracePt t="369745" x="2362200" y="5530850"/>
          <p14:tracePt t="369761" x="2355850" y="5537200"/>
          <p14:tracePt t="369771" x="2343150" y="5543550"/>
          <p14:tracePt t="369787" x="2324100" y="5549900"/>
          <p14:tracePt t="369800" x="2311400" y="5556250"/>
          <p14:tracePt t="369816" x="2273300" y="5562600"/>
          <p14:tracePt t="369833" x="2235200" y="5562600"/>
          <p14:tracePt t="369850" x="2228850" y="5562600"/>
          <p14:tracePt t="371465" x="2228850" y="5568950"/>
          <p14:tracePt t="371471" x="2241550" y="5575300"/>
          <p14:tracePt t="371485" x="2273300" y="5594350"/>
          <p14:tracePt t="371502" x="2438400" y="5676900"/>
          <p14:tracePt t="371520" x="2559050" y="5715000"/>
          <p14:tracePt t="371534" x="2635250" y="5721350"/>
          <p14:tracePt t="371552" x="2705100" y="5695950"/>
          <p14:tracePt t="371568" x="2794000" y="5632450"/>
          <p14:tracePt t="371584" x="2908300" y="5518150"/>
          <p14:tracePt t="371601" x="2997200" y="5397500"/>
          <p14:tracePt t="371618" x="3079750" y="5238750"/>
          <p14:tracePt t="371634" x="3130550" y="5060950"/>
          <p14:tracePt t="371651" x="3136900" y="4940300"/>
          <p14:tracePt t="371668" x="3079750" y="4800600"/>
          <p14:tracePt t="371685" x="2965450" y="4654550"/>
          <p14:tracePt t="371700" x="2774950" y="4508500"/>
          <p14:tracePt t="371718" x="2584450" y="4387850"/>
          <p14:tracePt t="371734" x="2355850" y="4273550"/>
          <p14:tracePt t="371751" x="2203450" y="4222750"/>
          <p14:tracePt t="371769" x="2089150" y="4203700"/>
          <p14:tracePt t="371785" x="1943100" y="4197350"/>
          <p14:tracePt t="371801" x="1758950" y="4197350"/>
          <p14:tracePt t="371818" x="1574800" y="4203700"/>
          <p14:tracePt t="371835" x="1365250" y="4210050"/>
          <p14:tracePt t="371851" x="1206500" y="4216400"/>
          <p14:tracePt t="371868" x="1143000" y="4216400"/>
          <p14:tracePt t="371885" x="1123950" y="4229100"/>
          <p14:tracePt t="371902" x="1123950" y="4260850"/>
          <p14:tracePt t="371918" x="1117600" y="4356100"/>
          <p14:tracePt t="371935" x="1085850" y="4464050"/>
          <p14:tracePt t="371951" x="1022350" y="4603750"/>
          <p14:tracePt t="371954" x="996950" y="4660900"/>
          <p14:tracePt t="371968" x="977900" y="4711700"/>
          <p14:tracePt t="371987" x="996950" y="4883150"/>
          <p14:tracePt t="372002" x="1111250" y="5003800"/>
          <p14:tracePt t="372020" x="1238250" y="5099050"/>
          <p14:tracePt t="372033" x="1435100" y="5232400"/>
          <p14:tracePt t="372052" x="1574800" y="5340350"/>
          <p14:tracePt t="372068" x="1670050" y="5435600"/>
          <p14:tracePt t="372085" x="1701800" y="5486400"/>
          <p14:tracePt t="372101" x="1746250" y="5530850"/>
          <p14:tracePt t="372118" x="1784350" y="5549900"/>
          <p14:tracePt t="372135" x="1828800" y="5556250"/>
          <p14:tracePt t="372151" x="1885950" y="5556250"/>
          <p14:tracePt t="372168" x="1981200" y="5537200"/>
          <p14:tracePt t="372186" x="2101850" y="5505450"/>
          <p14:tracePt t="372202" x="2203450" y="5467350"/>
          <p14:tracePt t="372203" x="2247900" y="5448300"/>
          <p14:tracePt t="372218" x="2324100" y="5429250"/>
          <p14:tracePt t="372236" x="2413000" y="5378450"/>
          <p14:tracePt t="372252" x="2425700" y="5283200"/>
          <p14:tracePt t="372268" x="2381250" y="5143500"/>
          <p14:tracePt t="372285" x="2324100" y="4991100"/>
          <p14:tracePt t="372302" x="2286000" y="4838700"/>
          <p14:tracePt t="372319" x="2266950" y="4711700"/>
          <p14:tracePt t="372335" x="2247900" y="4597400"/>
          <p14:tracePt t="372354" x="2228850" y="4502150"/>
          <p14:tracePt t="372367" x="2171700" y="4413250"/>
          <p14:tracePt t="372385" x="2076450" y="4330700"/>
          <p14:tracePt t="372402" x="1974850" y="4254500"/>
          <p14:tracePt t="372418" x="1873250" y="4184650"/>
          <p14:tracePt t="372436" x="1803400" y="4140200"/>
          <p14:tracePt t="372455" x="1746250" y="4102100"/>
          <p14:tracePt t="372469" x="1708150" y="4089400"/>
          <p14:tracePt t="372485" x="1651000" y="4089400"/>
          <p14:tracePt t="372502" x="1530350" y="4089400"/>
          <p14:tracePt t="372519" x="1371600" y="4083050"/>
          <p14:tracePt t="372535" x="1238250" y="4083050"/>
          <p14:tracePt t="372552" x="1149350" y="4095750"/>
          <p14:tracePt t="372569" x="1092200" y="4133850"/>
          <p14:tracePt t="372586" x="1047750" y="4203700"/>
          <p14:tracePt t="372603" x="1028700" y="4311650"/>
          <p14:tracePt t="372619" x="1028700" y="4464050"/>
          <p14:tracePt t="372621" x="1028700" y="4540250"/>
          <p14:tracePt t="372636" x="1041400" y="4629150"/>
          <p14:tracePt t="372653" x="1130300" y="4870450"/>
          <p14:tracePt t="372668" x="1181100" y="4946650"/>
          <p14:tracePt t="372684" x="1295400" y="5067300"/>
          <p14:tracePt t="372701" x="1441450" y="5162550"/>
          <p14:tracePt t="372719" x="1612900" y="5251450"/>
          <p14:tracePt t="372735" x="1981200" y="5365750"/>
          <p14:tracePt t="372754" x="2254250" y="5403850"/>
          <p14:tracePt t="372769" x="2508250" y="5410200"/>
          <p14:tracePt t="372787" x="2730500" y="5372100"/>
          <p14:tracePt t="372802" x="2927350" y="5257800"/>
          <p14:tracePt t="372819" x="3035300" y="5099050"/>
          <p14:tracePt t="372835" x="3105150" y="4876800"/>
          <p14:tracePt t="372853" x="3155950" y="4648200"/>
          <p14:tracePt t="372869" x="3206750" y="4451350"/>
          <p14:tracePt t="372885" x="3251200" y="4254500"/>
          <p14:tracePt t="372902" x="3149600" y="4070350"/>
          <p14:tracePt t="372920" x="2984500" y="4006850"/>
          <p14:tracePt t="372936" x="2857500" y="3994150"/>
          <p14:tracePt t="372938" x="2736850" y="3987800"/>
          <p14:tracePt t="372953" x="2476500" y="4013200"/>
          <p14:tracePt t="372970" x="2279650" y="4083050"/>
          <p14:tracePt t="372986" x="2101850" y="4203700"/>
          <p14:tracePt t="373002" x="1981200" y="4324350"/>
          <p14:tracePt t="373019" x="1892300" y="4445000"/>
          <p14:tracePt t="373036" x="1809750" y="4610100"/>
          <p14:tracePt t="373054" x="1771650" y="4768850"/>
          <p14:tracePt t="373069" x="1778000" y="4959350"/>
          <p14:tracePt t="373086" x="1847850" y="5111750"/>
          <p14:tracePt t="373102" x="2006600" y="5264150"/>
          <p14:tracePt t="373119" x="2203450" y="5372100"/>
          <p14:tracePt t="373136" x="2495550" y="5448300"/>
          <p14:tracePt t="373153" x="2870200" y="5486400"/>
          <p14:tracePt t="373169" x="3028950" y="5499100"/>
          <p14:tracePt t="373190" x="3067050" y="5505450"/>
          <p14:tracePt t="373201" x="3054350" y="5511800"/>
          <p14:tracePt t="373220" x="3028950" y="5511800"/>
          <p14:tracePt t="373236" x="2997200" y="5511800"/>
          <p14:tracePt t="373253" x="2965450" y="5499100"/>
          <p14:tracePt t="373270" x="2946400" y="5499100"/>
          <p14:tracePt t="373286" x="2927350" y="5486400"/>
          <p14:tracePt t="373304" x="2901950" y="5461000"/>
          <p14:tracePt t="373307" x="2882900" y="5448300"/>
          <p14:tracePt t="373319" x="2857500" y="5429250"/>
          <p14:tracePt t="373336" x="2819400" y="5391150"/>
          <p14:tracePt t="373370" x="2813050" y="5384800"/>
          <p14:tracePt t="373388" x="2806700" y="5372100"/>
          <p14:tracePt t="373450" x="2800350" y="5372100"/>
          <p14:tracePt t="373456" x="2794000" y="5372100"/>
          <p14:tracePt t="373469" x="2774950" y="5372100"/>
          <p14:tracePt t="373486" x="2724150" y="5372100"/>
          <p14:tracePt t="373502" x="2673350" y="5372100"/>
          <p14:tracePt t="373519" x="2622550" y="5372100"/>
          <p14:tracePt t="373536" x="2571750" y="5372100"/>
          <p14:tracePt t="373553" x="2540000" y="5372100"/>
          <p14:tracePt t="373569" x="2501900" y="5378450"/>
          <p14:tracePt t="373586" x="2482850" y="5384800"/>
          <p14:tracePt t="373603" x="2476500" y="5384800"/>
          <p14:tracePt t="373671" x="2470150" y="5391150"/>
          <p14:tracePt t="373677" x="2463800" y="5391150"/>
          <p14:tracePt t="373686" x="2457450" y="5397500"/>
          <p14:tracePt t="373703" x="2444750" y="5397500"/>
          <p14:tracePt t="373720" x="2438400" y="5403850"/>
          <p14:tracePt t="373736" x="2438400" y="5410200"/>
          <p14:tracePt t="374256" x="2444750" y="5410200"/>
          <p14:tracePt t="374263" x="2451100" y="5410200"/>
          <p14:tracePt t="374271" x="2482850" y="5397500"/>
          <p14:tracePt t="374287" x="2546350" y="5378450"/>
          <p14:tracePt t="374302" x="2597150" y="5365750"/>
          <p14:tracePt t="374321" x="2609850" y="5365750"/>
          <p14:tracePt t="374337" x="2616200" y="5359400"/>
          <p14:tracePt t="374353" x="2628900" y="5346700"/>
          <p14:tracePt t="374370" x="2641600" y="5334000"/>
          <p14:tracePt t="374387" x="2654300" y="5327650"/>
          <p14:tracePt t="374403" x="2660650" y="5321300"/>
          <p14:tracePt t="374420" x="2667000" y="5314950"/>
          <p14:tracePt t="374440" x="2673350" y="5314950"/>
          <p14:tracePt t="374477" x="2673350" y="5321300"/>
          <p14:tracePt t="374553" x="2679700" y="5321300"/>
          <p14:tracePt t="374678" x="2673350" y="5327650"/>
          <p14:tracePt t="374690" x="2654300" y="5340350"/>
          <p14:tracePt t="374704" x="2603500" y="5365750"/>
          <p14:tracePt t="374721" x="2559050" y="5378450"/>
          <p14:tracePt t="374738" x="2552700" y="5378450"/>
          <p14:tracePt t="377577" x="2546350" y="5372100"/>
          <p14:tracePt t="377590" x="2527300" y="5353050"/>
          <p14:tracePt t="377609" x="2336800" y="5213350"/>
          <p14:tracePt t="377624" x="2159000" y="5162550"/>
          <p14:tracePt t="377641" x="2038350" y="5105400"/>
          <p14:tracePt t="377656" x="1962150" y="5035550"/>
          <p14:tracePt t="377673" x="1949450" y="4965700"/>
          <p14:tracePt t="377690" x="1955800" y="4902200"/>
          <p14:tracePt t="377707" x="1974850" y="4838700"/>
          <p14:tracePt t="377723" x="1981200" y="4787900"/>
          <p14:tracePt t="377740" x="1968500" y="4743450"/>
          <p14:tracePt t="377756" x="1924050" y="4679950"/>
          <p14:tracePt t="377773" x="1854200" y="4616450"/>
          <p14:tracePt t="377790" x="1797050" y="4552950"/>
          <p14:tracePt t="377806" x="1790700" y="4438650"/>
          <p14:tracePt t="377823" x="1816100" y="4381500"/>
          <p14:tracePt t="377838" x="1879600" y="4248150"/>
          <p14:tracePt t="377856" x="1974850" y="3987800"/>
          <p14:tracePt t="377873" x="1968500" y="3835400"/>
          <p14:tracePt t="377890" x="1879600" y="3670300"/>
          <p14:tracePt t="377907" x="1720850" y="3498850"/>
          <p14:tracePt t="377923" x="1530350" y="3352800"/>
          <p14:tracePt t="377940" x="1352550" y="3219450"/>
          <p14:tracePt t="377956" x="1270000" y="3175000"/>
          <p14:tracePt t="377973" x="1250950" y="3175000"/>
          <p14:tracePt t="377990" x="1250950" y="3206750"/>
          <p14:tracePt t="378006" x="1257300" y="3257550"/>
          <p14:tracePt t="378024" x="1289050" y="3302000"/>
          <p14:tracePt t="378041" x="1314450" y="3333750"/>
          <p14:tracePt t="378057" x="1339850" y="3321050"/>
          <p14:tracePt t="378074" x="1377950" y="3282950"/>
          <p14:tracePt t="378090" x="1403350" y="3257550"/>
          <p14:tracePt t="378107" x="1416050" y="3232150"/>
          <p14:tracePt t="378123" x="1416050" y="3225800"/>
          <p14:tracePt t="378140" x="1416050" y="3213100"/>
          <p14:tracePt t="378158" x="1416050" y="3206750"/>
          <p14:tracePt t="378173" x="1428750" y="3194050"/>
          <p14:tracePt t="378193" x="1441450" y="3187700"/>
          <p14:tracePt t="378207" x="1454150" y="3187700"/>
          <p14:tracePt t="378223" x="1524000" y="3206750"/>
          <p14:tracePt t="378242" x="1727200" y="3314700"/>
          <p14:tracePt t="378260" x="1816100" y="3365500"/>
          <p14:tracePt t="378273" x="1854200" y="3390900"/>
          <p14:tracePt t="378290" x="1879600" y="3422650"/>
          <p14:tracePt t="378309" x="1885950" y="3435350"/>
          <p14:tracePt t="378340" x="1866900" y="3429000"/>
          <p14:tracePt t="378357" x="1854200" y="3422650"/>
          <p14:tracePt t="378410" x="1854200" y="3429000"/>
          <p14:tracePt t="378424" x="1860550" y="3429000"/>
          <p14:tracePt t="378441" x="1905000" y="3435350"/>
          <p14:tracePt t="378457" x="1943100" y="3435350"/>
          <p14:tracePt t="378474" x="1981200" y="3435350"/>
          <p14:tracePt t="378490" x="1987550" y="3435350"/>
          <p14:tracePt t="378507" x="1993900" y="3435350"/>
          <p14:tracePt t="378543" x="2006600" y="3435350"/>
          <p14:tracePt t="378557" x="2025650" y="3429000"/>
          <p14:tracePt t="378574" x="2038350" y="3429000"/>
          <p14:tracePt t="378591" x="2076450" y="3429000"/>
          <p14:tracePt t="378607" x="2101850" y="3422650"/>
          <p14:tracePt t="378610" x="2127250" y="3416300"/>
          <p14:tracePt t="378624" x="2133600" y="3416300"/>
          <p14:tracePt t="378626" x="2139950" y="3416300"/>
          <p14:tracePt t="378643" x="2146300" y="3416300"/>
          <p14:tracePt t="378674" x="2152650" y="3409950"/>
          <p14:tracePt t="378690" x="2165350" y="3403600"/>
          <p14:tracePt t="378707" x="2184400" y="3390900"/>
          <p14:tracePt t="378724" x="2197100" y="3378200"/>
          <p14:tracePt t="378740" x="2216150" y="3359150"/>
          <p14:tracePt t="378758" x="2222500" y="3333750"/>
          <p14:tracePt t="378774" x="2222500" y="3314700"/>
          <p14:tracePt t="378791" x="2216150" y="3295650"/>
          <p14:tracePt t="378808" x="2203450" y="3270250"/>
          <p14:tracePt t="378824" x="2197100" y="3257550"/>
          <p14:tracePt t="378843" x="2184400" y="3251200"/>
          <p14:tracePt t="378857" x="2184400" y="3244850"/>
          <p14:tracePt t="378859" x="2178050" y="3244850"/>
          <p14:tracePt t="378874" x="2178050" y="3238500"/>
          <p14:tracePt t="378891" x="2146300" y="3225800"/>
          <p14:tracePt t="378908" x="2114550" y="3206750"/>
          <p14:tracePt t="378924" x="2089150" y="3200400"/>
          <p14:tracePt t="378940" x="2076450" y="3194050"/>
          <p14:tracePt t="378957" x="2063750" y="3187700"/>
          <p14:tracePt t="378974" x="2057400" y="3181350"/>
          <p14:tracePt t="378991" x="2038350" y="3181350"/>
          <p14:tracePt t="379007" x="1987550" y="3181350"/>
          <p14:tracePt t="379024" x="1911350" y="3181350"/>
          <p14:tracePt t="379043" x="1778000" y="3175000"/>
          <p14:tracePt t="379058" x="1739900" y="3175000"/>
          <p14:tracePt t="379074" x="1682750" y="3162300"/>
          <p14:tracePt t="379090" x="1670050" y="3162300"/>
          <p14:tracePt t="379141" x="1670050" y="3175000"/>
          <p14:tracePt t="379158" x="1663700" y="3200400"/>
          <p14:tracePt t="379175" x="1651000" y="3232150"/>
          <p14:tracePt t="379191" x="1638300" y="3251200"/>
          <p14:tracePt t="379207" x="1619250" y="3270250"/>
          <p14:tracePt t="379224" x="1612900" y="3289300"/>
          <p14:tracePt t="379242" x="1612900" y="3302000"/>
          <p14:tracePt t="379257" x="1644650" y="3352800"/>
          <p14:tracePt t="379274" x="1695450" y="3397250"/>
          <p14:tracePt t="379291" x="1752600" y="3448050"/>
          <p14:tracePt t="379308" x="1809750" y="3486150"/>
          <p14:tracePt t="379325" x="1898650" y="3530600"/>
          <p14:tracePt t="379341" x="1930400" y="3536950"/>
          <p14:tracePt t="379359" x="2006600" y="3530600"/>
          <p14:tracePt t="379375" x="2038350" y="3511550"/>
          <p14:tracePt t="379393" x="2070100" y="3492500"/>
          <p14:tracePt t="379407" x="2076450" y="3492500"/>
          <p14:tracePt t="379409" x="2089150" y="3486150"/>
          <p14:tracePt t="379424" x="2127250" y="3486150"/>
          <p14:tracePt t="379441" x="2184400" y="3479800"/>
          <p14:tracePt t="379458" x="2247900" y="3473450"/>
          <p14:tracePt t="379474" x="2298700" y="3460750"/>
          <p14:tracePt t="379491" x="2324100" y="3441700"/>
          <p14:tracePt t="379508" x="2330450" y="3422650"/>
          <p14:tracePt t="379524" x="2330450" y="3390900"/>
          <p14:tracePt t="379541" x="2317750" y="3352800"/>
          <p14:tracePt t="379558" x="2317750" y="3333750"/>
          <p14:tracePt t="379575" x="2311400" y="3327400"/>
          <p14:tracePt t="379613" x="2311400" y="3321050"/>
          <p14:tracePt t="379645" x="2305050" y="3314700"/>
          <p14:tracePt t="379666" x="2298700" y="3314700"/>
          <p14:tracePt t="379674" x="2286000" y="3314700"/>
          <p14:tracePt t="379691" x="2254250" y="3314700"/>
          <p14:tracePt t="379708" x="2222500" y="3314700"/>
          <p14:tracePt t="379725" x="2209800" y="3321050"/>
          <p14:tracePt t="379741" x="2203450" y="3327400"/>
          <p14:tracePt t="379758" x="2203450" y="3333750"/>
          <p14:tracePt t="379774" x="2197100" y="3333750"/>
          <p14:tracePt t="379791" x="2197100" y="3340100"/>
          <p14:tracePt t="379808" x="2197100" y="3346450"/>
          <p14:tracePt t="379825" x="2197100" y="3359150"/>
          <p14:tracePt t="379840" x="2190750" y="3384550"/>
          <p14:tracePt t="379858" x="2190750" y="3422650"/>
          <p14:tracePt t="379875" x="2197100" y="3486150"/>
          <p14:tracePt t="379891" x="2203450" y="3581400"/>
          <p14:tracePt t="379908" x="2273300" y="3727450"/>
          <p14:tracePt t="379925" x="2406650" y="3886200"/>
          <p14:tracePt t="379941" x="2622550" y="4038600"/>
          <p14:tracePt t="379958" x="2946400" y="4184650"/>
          <p14:tracePt t="379975" x="3321050" y="4318000"/>
          <p14:tracePt t="379992" x="3702050" y="4419600"/>
          <p14:tracePt t="380008" x="4095750" y="4527550"/>
          <p14:tracePt t="380025" x="4445000" y="4629150"/>
          <p14:tracePt t="380042" x="4813300" y="4756150"/>
          <p14:tracePt t="380059" x="5492750" y="4965700"/>
          <p14:tracePt t="380077" x="6007100" y="5111750"/>
          <p14:tracePt t="380092" x="6496050" y="5251450"/>
          <p14:tracePt t="380108" x="6946900" y="5378450"/>
          <p14:tracePt t="380125" x="7340600" y="5480050"/>
          <p14:tracePt t="380142" x="7658100" y="5562600"/>
          <p14:tracePt t="380158" x="7943850" y="5638800"/>
          <p14:tracePt t="380175" x="8216900" y="5708650"/>
          <p14:tracePt t="380192" x="8458200" y="5772150"/>
          <p14:tracePt t="380208" x="8642350" y="5829300"/>
          <p14:tracePt t="380225" x="8699500" y="5854700"/>
          <p14:tracePt t="380242" x="8699500" y="5861050"/>
          <p14:tracePt t="380259" x="8680450" y="5861050"/>
          <p14:tracePt t="380275" x="8642350" y="5861050"/>
          <p14:tracePt t="380292" x="8610600" y="5854700"/>
          <p14:tracePt t="380326" x="8642350" y="5867400"/>
          <p14:tracePt t="380342" x="8680450" y="5880100"/>
          <p14:tracePt t="380358" x="8712200" y="5880100"/>
          <p14:tracePt t="380376" x="8718550" y="5886450"/>
          <p14:tracePt t="380392" x="8724900" y="5886450"/>
          <p14:tracePt t="380425" x="8731250" y="5886450"/>
          <p14:tracePt t="380513" x="8724900" y="5886450"/>
          <p14:tracePt t="380520" x="8705850" y="5886450"/>
          <p14:tracePt t="380527" x="8623300" y="5886450"/>
          <p14:tracePt t="380543" x="8413750" y="5880100"/>
          <p14:tracePt t="380560" x="8077200" y="5854700"/>
          <p14:tracePt t="380576" x="7797800" y="5842000"/>
          <p14:tracePt t="380593" x="7600950" y="5842000"/>
          <p14:tracePt t="380608" x="7543800" y="5854700"/>
          <p14:tracePt t="380642" x="7556500" y="5854700"/>
          <p14:tracePt t="380659" x="7607300" y="5854700"/>
          <p14:tracePt t="380675" x="7670800" y="5861050"/>
          <p14:tracePt t="380692" x="7683500" y="5867400"/>
          <p14:tracePt t="380726" x="7677150" y="5880100"/>
          <p14:tracePt t="380742" x="7651750" y="5899150"/>
          <p14:tracePt t="380759" x="7600950" y="5911850"/>
          <p14:tracePt t="380761" x="7575550" y="5924550"/>
          <p14:tracePt t="380778" x="7537450" y="5937250"/>
          <p14:tracePt t="380792" x="7531100" y="5937250"/>
          <p14:tracePt t="380809" x="7518400" y="5949950"/>
          <p14:tracePt t="380826" x="7512050" y="5956300"/>
          <p14:tracePt t="380843" x="7505700" y="5962650"/>
          <p14:tracePt t="380878" x="7531100" y="5969000"/>
          <p14:tracePt t="380893" x="7607300" y="5981700"/>
          <p14:tracePt t="380910" x="7747000" y="5988050"/>
          <p14:tracePt t="380925" x="7804150" y="5994400"/>
          <p14:tracePt t="380942" x="7924800" y="6000750"/>
          <p14:tracePt t="380959" x="7937500" y="6007100"/>
          <p14:tracePt t="380976" x="7950200" y="6007100"/>
          <p14:tracePt t="380993" x="7956550" y="6013450"/>
          <p14:tracePt t="381009" x="7969250" y="6026150"/>
          <p14:tracePt t="381092" x="7969250" y="6032500"/>
          <p14:tracePt t="381113" x="7943850" y="6045200"/>
          <p14:tracePt t="381126" x="7924800" y="6057900"/>
          <p14:tracePt t="381142" x="7912100" y="6057900"/>
          <p14:tracePt t="381639" x="7924800" y="6057900"/>
          <p14:tracePt t="381648" x="7937500" y="6057900"/>
          <p14:tracePt t="381660" x="7988300" y="6051550"/>
          <p14:tracePt t="381676" x="8286750" y="6045200"/>
          <p14:tracePt t="381693" x="8464550" y="6038850"/>
          <p14:tracePt t="381712" x="8597900" y="6038850"/>
          <p14:tracePt t="381726" x="8705850" y="6038850"/>
          <p14:tracePt t="381743" x="8788400" y="6032500"/>
          <p14:tracePt t="381760" x="8851900" y="6032500"/>
          <p14:tracePt t="381776" x="8890000" y="6026150"/>
          <p14:tracePt t="381794" x="8921750" y="6019800"/>
          <p14:tracePt t="381810" x="8953500" y="6000750"/>
          <p14:tracePt t="381827" x="8966200" y="5962650"/>
          <p14:tracePt t="381843" x="8966200" y="5937250"/>
          <p14:tracePt t="381860" x="8966200" y="5905500"/>
          <p14:tracePt t="381877" x="8985250" y="5873750"/>
          <p14:tracePt t="381893" x="8997950" y="5861050"/>
          <p14:tracePt t="381910" x="9004300" y="5848350"/>
          <p14:tracePt t="381943" x="9004300" y="5842000"/>
          <p14:tracePt t="381960" x="9004300" y="5835650"/>
          <p14:tracePt t="381976" x="9017000" y="5829300"/>
          <p14:tracePt t="381993" x="9048750" y="5829300"/>
          <p14:tracePt t="382010" x="9093200" y="5835650"/>
          <p14:tracePt t="382026" x="9118600" y="5842000"/>
          <p14:tracePt t="382043" x="9137650" y="5848350"/>
          <p14:tracePt t="382060" x="9150350" y="5848350"/>
          <p14:tracePt t="382077" x="9188450" y="5848350"/>
          <p14:tracePt t="382092" x="9201150" y="5848350"/>
          <p14:tracePt t="382110" x="9232900" y="5835650"/>
          <p14:tracePt t="382127" x="9302750" y="5816600"/>
          <p14:tracePt t="382144" x="9328150" y="5803900"/>
          <p14:tracePt t="382160" x="9359900" y="5797550"/>
          <p14:tracePt t="382177" x="9372600" y="5797550"/>
          <p14:tracePt t="382220" x="9372600" y="5791200"/>
          <p14:tracePt t="382252" x="9372600" y="5784850"/>
          <p14:tracePt t="382262" x="9366250" y="5772150"/>
          <p14:tracePt t="382277" x="9340850" y="5746750"/>
          <p14:tracePt t="382293" x="9309100" y="5715000"/>
          <p14:tracePt t="382310" x="9264650" y="5676900"/>
          <p14:tracePt t="382327" x="9201150" y="5632450"/>
          <p14:tracePt t="382343" x="9124950" y="5600700"/>
          <p14:tracePt t="382360" x="9086850" y="5600700"/>
          <p14:tracePt t="382364" x="9074150" y="5594350"/>
          <p14:tracePt t="382380" x="9029700" y="5594350"/>
          <p14:tracePt t="382393" x="8978900" y="5600700"/>
          <p14:tracePt t="382412" x="8883650" y="5600700"/>
          <p14:tracePt t="382427" x="8782050" y="5607050"/>
          <p14:tracePt t="382444" x="8693150" y="5619750"/>
          <p14:tracePt t="382461" x="8623300" y="5619750"/>
          <p14:tracePt t="382477" x="8547100" y="5632450"/>
          <p14:tracePt t="382494" x="8534400" y="5645150"/>
          <p14:tracePt t="382510" x="8528050" y="5670550"/>
          <p14:tracePt t="382527" x="8528050" y="5695950"/>
          <p14:tracePt t="382543" x="8528050" y="5721350"/>
          <p14:tracePt t="382560" x="8534400" y="5740400"/>
          <p14:tracePt t="382579" x="8540750" y="5753100"/>
          <p14:tracePt t="382594" x="8553450" y="5759450"/>
          <p14:tracePt t="382610" x="8585200" y="5778500"/>
          <p14:tracePt t="382627" x="8648700" y="5791200"/>
          <p14:tracePt t="382644" x="8807450" y="5829300"/>
          <p14:tracePt t="382661" x="9086850" y="5867400"/>
          <p14:tracePt t="382678" x="9321800" y="5880100"/>
          <p14:tracePt t="382694" x="9436100" y="5880100"/>
          <p14:tracePt t="382697" x="9499600" y="5880100"/>
          <p14:tracePt t="382713" x="9601200" y="5880100"/>
          <p14:tracePt t="382727" x="9626600" y="5867400"/>
          <p14:tracePt t="382744" x="9652000" y="5848350"/>
          <p14:tracePt t="382761" x="9658350" y="5848350"/>
          <p14:tracePt t="382777" x="9664700" y="5854700"/>
          <p14:tracePt t="382794" x="9677400" y="5861050"/>
          <p14:tracePt t="382811" x="9690100" y="5867400"/>
          <p14:tracePt t="382827" x="9702800" y="5867400"/>
          <p14:tracePt t="382844" x="9715500" y="5867400"/>
          <p14:tracePt t="382860" x="9728200" y="5861050"/>
          <p14:tracePt t="382877" x="9734550" y="5848350"/>
          <p14:tracePt t="382894" x="9766300" y="5842000"/>
          <p14:tracePt t="382911" x="9804400" y="5842000"/>
          <p14:tracePt t="382927" x="9823450" y="5835650"/>
          <p14:tracePt t="382944" x="9836150" y="5835650"/>
          <p14:tracePt t="382977" x="9836150" y="5829300"/>
          <p14:tracePt t="383010" x="9836150" y="5822950"/>
          <p14:tracePt t="383027" x="9829800" y="5822950"/>
          <p14:tracePt t="383044" x="9823450" y="5822950"/>
          <p14:tracePt t="383061" x="9804400" y="5822950"/>
          <p14:tracePt t="383077" x="9791700" y="5829300"/>
          <p14:tracePt t="383097" x="9772650" y="5835650"/>
          <p14:tracePt t="383111" x="9766300" y="5842000"/>
          <p14:tracePt t="383127" x="9759950" y="5842000"/>
          <p14:tracePt t="383144" x="9747250" y="5842000"/>
          <p14:tracePt t="383161" x="9740900" y="5842000"/>
          <p14:tracePt t="383178" x="9734550" y="5842000"/>
          <p14:tracePt t="383317" x="9728200" y="5842000"/>
          <p14:tracePt t="383352" x="9721850" y="5842000"/>
          <p14:tracePt t="383361" x="9721850" y="5835650"/>
          <p14:tracePt t="383368" x="9709150" y="5835650"/>
          <p14:tracePt t="383385" x="9677400" y="5842000"/>
          <p14:tracePt t="383395" x="9645650" y="5848350"/>
          <p14:tracePt t="383412" x="9588500" y="5854700"/>
          <p14:tracePt t="383428" x="9518650" y="5854700"/>
          <p14:tracePt t="383446" x="9512300" y="5854700"/>
          <p14:tracePt t="397240" x="9582150" y="5848350"/>
          <p14:tracePt t="397257" x="9658350" y="5835650"/>
          <p14:tracePt t="397273" x="9715500" y="5822950"/>
          <p14:tracePt t="397290" x="9747250" y="5816600"/>
          <p14:tracePt t="397292" x="9766300" y="5810250"/>
          <p14:tracePt t="397309" x="9785350" y="5810250"/>
          <p14:tracePt t="397323" x="9798050" y="5810250"/>
          <p14:tracePt t="397340" x="9823450" y="5810250"/>
          <p14:tracePt t="397356" x="9836150" y="5810250"/>
          <p14:tracePt t="397373" x="9848850" y="5803900"/>
          <p14:tracePt t="397458" x="9848850" y="5797550"/>
          <p14:tracePt t="397464" x="9848850" y="5791200"/>
          <p14:tracePt t="397475" x="9842500" y="5791200"/>
          <p14:tracePt t="397490" x="9829800" y="5778500"/>
          <p14:tracePt t="397506" x="9817100" y="5765800"/>
          <p14:tracePt t="397523" x="9772650" y="5740400"/>
          <p14:tracePt t="397539" x="9740900" y="5727700"/>
          <p14:tracePt t="397556" x="9696450" y="5708650"/>
          <p14:tracePt t="397574" x="9677400" y="5702300"/>
          <p14:tracePt t="397590" x="9658350" y="5695950"/>
          <p14:tracePt t="397606" x="9639300" y="5683250"/>
          <p14:tracePt t="397623" x="9607550" y="5676900"/>
          <p14:tracePt t="397641" x="9556750" y="5664200"/>
          <p14:tracePt t="397656" x="9525000" y="5657850"/>
          <p14:tracePt t="397658" x="9512300" y="5657850"/>
          <p14:tracePt t="397673" x="9486900" y="5645150"/>
          <p14:tracePt t="397674" x="9474200" y="5638800"/>
          <p14:tracePt t="397690" x="9461500" y="5632450"/>
          <p14:tracePt t="397692" x="9442450" y="5619750"/>
          <p14:tracePt t="397710" x="9423400" y="5613400"/>
          <p14:tracePt t="397723" x="9410700" y="5613400"/>
          <p14:tracePt t="397739" x="9378950" y="5613400"/>
          <p14:tracePt t="397756" x="9366250" y="5613400"/>
          <p14:tracePt t="399575" x="9391650" y="5626100"/>
          <p14:tracePt t="399592" x="9467850" y="5651500"/>
          <p14:tracePt t="399608" x="9582150" y="5683250"/>
          <p14:tracePt t="399626" x="9664700" y="5721350"/>
          <p14:tracePt t="399646" x="9766300" y="5778500"/>
          <p14:tracePt t="399659" x="9817100" y="5810250"/>
          <p14:tracePt t="399675" x="9842500" y="5822950"/>
          <p14:tracePt t="399691" x="9848850" y="5822950"/>
          <p14:tracePt t="399708" x="9855200" y="5822950"/>
          <p14:tracePt t="399725" x="9874250" y="5816600"/>
          <p14:tracePt t="399741" x="9899650" y="5797550"/>
          <p14:tracePt t="399758" x="9937750" y="5784850"/>
          <p14:tracePt t="399775" x="9969500" y="5765800"/>
          <p14:tracePt t="399791" x="9994900" y="5753100"/>
          <p14:tracePt t="399808" x="10007600" y="5740400"/>
          <p14:tracePt t="399825" x="10013950" y="5734050"/>
          <p14:tracePt t="399841" x="10020300" y="5727700"/>
          <p14:tracePt t="399858" x="10020300" y="5715000"/>
          <p14:tracePt t="399875" x="10013950" y="5702300"/>
          <p14:tracePt t="399891" x="10001250" y="5689600"/>
          <p14:tracePt t="399894" x="9988550" y="5683250"/>
          <p14:tracePt t="399908" x="9982200" y="5676900"/>
          <p14:tracePt t="399925" x="9963150" y="5664200"/>
          <p14:tracePt t="399941" x="9918700" y="5651500"/>
          <p14:tracePt t="399961" x="9829800" y="5638800"/>
          <p14:tracePt t="399976" x="9772650" y="5626100"/>
          <p14:tracePt t="399994" x="9734550" y="5613400"/>
          <p14:tracePt t="400011" x="9715500" y="5600700"/>
          <p14:tracePt t="400025" x="9702800" y="5600700"/>
          <p14:tracePt t="400042" x="9683750" y="5600700"/>
          <p14:tracePt t="400058" x="9652000" y="5607050"/>
          <p14:tracePt t="400075" x="9620250" y="5613400"/>
          <p14:tracePt t="400092" x="9588500" y="5626100"/>
          <p14:tracePt t="400108" x="9569450" y="5638800"/>
          <p14:tracePt t="400125" x="9563100" y="5638800"/>
          <p14:tracePt t="400142" x="9563100" y="5645150"/>
          <p14:tracePt t="400158" x="9582150" y="5664200"/>
          <p14:tracePt t="400175" x="9607550" y="5689600"/>
          <p14:tracePt t="400192" x="9632950" y="5721350"/>
          <p14:tracePt t="400208" x="9639300" y="5740400"/>
          <p14:tracePt t="400212" x="9645650" y="5740400"/>
          <p14:tracePt t="400225" x="9645650" y="5746750"/>
          <p14:tracePt t="400228" x="9645650" y="5753100"/>
          <p14:tracePt t="400275" x="9652000" y="5753100"/>
          <p14:tracePt t="400292" x="9658350" y="5753100"/>
          <p14:tracePt t="400307" x="9664700" y="5753100"/>
          <p14:tracePt t="400325" x="9677400" y="5753100"/>
          <p14:tracePt t="400342" x="9690100" y="5746750"/>
          <p14:tracePt t="400360" x="9709150" y="5740400"/>
          <p14:tracePt t="400380" x="9753600" y="5734050"/>
          <p14:tracePt t="400392" x="9766300" y="5734050"/>
          <p14:tracePt t="400394" x="9779000" y="5740400"/>
          <p14:tracePt t="400408" x="9804400" y="5759450"/>
          <p14:tracePt t="400427" x="9836150" y="5797550"/>
          <p14:tracePt t="400446" x="9848850" y="5810250"/>
          <p14:tracePt t="400459" x="9848850" y="5822950"/>
          <p14:tracePt t="400492" x="9848850" y="5829300"/>
          <p14:tracePt t="400588" x="9855200" y="5829300"/>
          <p14:tracePt t="400628" x="9861550" y="5829300"/>
          <p14:tracePt t="400690" x="9861550" y="5835650"/>
          <p14:tracePt t="400777" x="9861550" y="5829300"/>
          <p14:tracePt t="400793" x="9867900" y="5829300"/>
          <p14:tracePt t="400809" x="9867900" y="5816600"/>
          <p14:tracePt t="400826" x="9874250" y="5810250"/>
          <p14:tracePt t="400828" x="9874250" y="5803900"/>
          <p14:tracePt t="400844" x="9874250" y="5784850"/>
          <p14:tracePt t="400859" x="9874250" y="5778500"/>
          <p14:tracePt t="400862" x="9874250" y="5772150"/>
          <p14:tracePt t="400878" x="9874250" y="5759450"/>
          <p14:tracePt t="400893" x="9880600" y="5740400"/>
          <p14:tracePt t="400909" x="9880600" y="5715000"/>
          <p14:tracePt t="400926" x="9874250" y="5689600"/>
          <p14:tracePt t="400942" x="9848850" y="5664200"/>
          <p14:tracePt t="400959" x="9791700" y="5632450"/>
          <p14:tracePt t="400974" x="9721850" y="5600700"/>
          <p14:tracePt t="400992" x="9632950" y="5568950"/>
          <p14:tracePt t="401010" x="9518650" y="5530850"/>
          <p14:tracePt t="401026" x="9391650" y="5486400"/>
          <p14:tracePt t="401042" x="9232900" y="5403850"/>
          <p14:tracePt t="401059" x="9029700" y="5295900"/>
          <p14:tracePt t="401062" x="8870950" y="5213350"/>
          <p14:tracePt t="401078" x="8502650" y="5035550"/>
          <p14:tracePt t="401092" x="8248650" y="4933950"/>
          <p14:tracePt t="401109" x="7423150" y="4660900"/>
          <p14:tracePt t="401126" x="6851650" y="4495800"/>
          <p14:tracePt t="401143" x="6242050" y="4330700"/>
          <p14:tracePt t="401160" x="5727700" y="4203700"/>
          <p14:tracePt t="401177" x="5257800" y="4114800"/>
          <p14:tracePt t="401192" x="4870450" y="4064000"/>
          <p14:tracePt t="401209" x="4457700" y="4019550"/>
          <p14:tracePt t="401226" x="4140200" y="3994150"/>
          <p14:tracePt t="401243" x="3778250" y="3968750"/>
          <p14:tracePt t="401259" x="3505200" y="3949700"/>
          <p14:tracePt t="401276" x="3276600" y="3930650"/>
          <p14:tracePt t="401295" x="3086100" y="3924300"/>
          <p14:tracePt t="401309" x="3073400" y="3924300"/>
          <p14:tracePt t="401343" x="3073400" y="3937000"/>
          <p14:tracePt t="401360" x="3048000" y="3962400"/>
          <p14:tracePt t="401376" x="3028950" y="3975100"/>
          <p14:tracePt t="401393" x="2965450" y="3994150"/>
          <p14:tracePt t="401409" x="2857500" y="4006850"/>
          <p14:tracePt t="401426" x="2813050" y="4006850"/>
          <p14:tracePt t="401443" x="2800350" y="4000500"/>
          <p14:tracePt t="401460" x="2794000" y="3987800"/>
          <p14:tracePt t="401476" x="2794000" y="3981450"/>
          <p14:tracePt t="401493" x="2787650" y="3975100"/>
          <p14:tracePt t="401510" x="2698750" y="3943350"/>
          <p14:tracePt t="401531" x="2425700" y="3841750"/>
          <p14:tracePt t="401543" x="2305050" y="3797300"/>
          <p14:tracePt t="401560" x="2114550" y="3708400"/>
          <p14:tracePt t="401562" x="2032000" y="3651250"/>
          <p14:tracePt t="401578" x="1962150" y="3575050"/>
          <p14:tracePt t="401593" x="1949450" y="3536950"/>
          <p14:tracePt t="401609" x="1974850" y="3479800"/>
          <p14:tracePt t="401625" x="1987550" y="3473450"/>
          <p14:tracePt t="401643" x="1981200" y="3473450"/>
          <p14:tracePt t="401659" x="1955800" y="3473450"/>
          <p14:tracePt t="401676" x="1898650" y="3479800"/>
          <p14:tracePt t="401693" x="1835150" y="3479800"/>
          <p14:tracePt t="401710" x="1784350" y="3479800"/>
          <p14:tracePt t="401726" x="1778000" y="3467100"/>
          <p14:tracePt t="401743" x="1778000" y="3454400"/>
          <p14:tracePt t="401760" x="1803400" y="3435350"/>
          <p14:tracePt t="401777" x="1847850" y="3422650"/>
          <p14:tracePt t="401795" x="1860550" y="3422650"/>
          <p14:tracePt t="401814" x="1860550" y="3429000"/>
          <p14:tracePt t="401826" x="1860550" y="3441700"/>
          <p14:tracePt t="401827" x="1860550" y="3448050"/>
          <p14:tracePt t="401843" x="1860550" y="3460750"/>
          <p14:tracePt t="401876" x="1892300" y="3460750"/>
          <p14:tracePt t="401893" x="1955800" y="3448050"/>
          <p14:tracePt t="401910" x="2044700" y="3429000"/>
          <p14:tracePt t="401927" x="2120900" y="3397250"/>
          <p14:tracePt t="401943" x="2190750" y="3371850"/>
          <p14:tracePt t="401960" x="2209800" y="3346450"/>
          <p14:tracePt t="401977" x="2209800" y="3327400"/>
          <p14:tracePt t="401993" x="2197100" y="3314700"/>
          <p14:tracePt t="402010" x="2178050" y="3295650"/>
          <p14:tracePt t="402027" x="2159000" y="3282950"/>
          <p14:tracePt t="402047" x="2146300" y="3263900"/>
          <p14:tracePt t="402060" x="2139950" y="3257550"/>
          <p14:tracePt t="402076" x="2127250" y="3238500"/>
          <p14:tracePt t="402093" x="2114550" y="3238500"/>
          <p14:tracePt t="402110" x="1968500" y="3200400"/>
          <p14:tracePt t="402127" x="1860550" y="3168650"/>
          <p14:tracePt t="402144" x="1771650" y="3124200"/>
          <p14:tracePt t="402160" x="1714500" y="3092450"/>
          <p14:tracePt t="402177" x="1689100" y="3067050"/>
          <p14:tracePt t="402193" x="1689100" y="3054350"/>
          <p14:tracePt t="402210" x="1695450" y="3048000"/>
          <p14:tracePt t="402227" x="1701800" y="3048000"/>
          <p14:tracePt t="402242" x="1695450" y="3073400"/>
          <p14:tracePt t="402260" x="1663700" y="3130550"/>
          <p14:tracePt t="402277" x="1587500" y="3219450"/>
          <p14:tracePt t="402280" x="1568450" y="3238500"/>
          <p14:tracePt t="402293" x="1536700" y="3270250"/>
          <p14:tracePt t="402311" x="1504950" y="3327400"/>
          <p14:tracePt t="402327" x="1511300" y="3340100"/>
          <p14:tracePt t="402345" x="1562100" y="3359150"/>
          <p14:tracePt t="402363" x="1663700" y="3371850"/>
          <p14:tracePt t="402379" x="1797050" y="3378200"/>
          <p14:tracePt t="402393" x="1936750" y="3378200"/>
          <p14:tracePt t="402410" x="2012950" y="3378200"/>
          <p14:tracePt t="402427" x="2019300" y="3390900"/>
          <p14:tracePt t="402444" x="2019300" y="3403600"/>
          <p14:tracePt t="402503" x="2038350" y="3403600"/>
          <p14:tracePt t="402512" x="2063750" y="3390900"/>
          <p14:tracePt t="402527" x="2127250" y="3352800"/>
          <p14:tracePt t="402544" x="2178050" y="3327400"/>
          <p14:tracePt t="402560" x="2228850" y="3289300"/>
          <p14:tracePt t="402576" x="2247900" y="3263900"/>
          <p14:tracePt t="402594" x="2241550" y="3251200"/>
          <p14:tracePt t="402610" x="2203450" y="3238500"/>
          <p14:tracePt t="402627" x="2165350" y="3225800"/>
          <p14:tracePt t="402644" x="2133600" y="3213100"/>
          <p14:tracePt t="402661" x="2076450" y="3181350"/>
          <p14:tracePt t="402677" x="2051050" y="3162300"/>
          <p14:tracePt t="402696" x="2025650" y="3143250"/>
          <p14:tracePt t="402711" x="1993900" y="3130550"/>
          <p14:tracePt t="402727" x="1936750" y="3130550"/>
          <p14:tracePt t="402744" x="1892300" y="3130550"/>
          <p14:tracePt t="402761" x="1841500" y="3130550"/>
          <p14:tracePt t="402777" x="1816100" y="3130550"/>
          <p14:tracePt t="402794" x="1809750" y="3124200"/>
          <p14:tracePt t="402828" x="1803400" y="3130550"/>
          <p14:tracePt t="402844" x="1778000" y="3168650"/>
          <p14:tracePt t="402861" x="1720850" y="3225800"/>
          <p14:tracePt t="402877" x="1689100" y="3270250"/>
          <p14:tracePt t="402894" x="1663700" y="3327400"/>
          <p14:tracePt t="402911" x="1682750" y="3390900"/>
          <p14:tracePt t="402931" x="1733550" y="3416300"/>
          <p14:tracePt t="402944" x="1828800" y="3441700"/>
          <p14:tracePt t="402961" x="1955800" y="3441700"/>
          <p14:tracePt t="402977" x="2070100" y="3441700"/>
          <p14:tracePt t="402994" x="2159000" y="3422650"/>
          <p14:tracePt t="403011" x="2228850" y="3390900"/>
          <p14:tracePt t="403027" x="2266950" y="3359150"/>
          <p14:tracePt t="403044" x="2286000" y="3321050"/>
          <p14:tracePt t="403061" x="2286000" y="3282950"/>
          <p14:tracePt t="403077" x="2273300" y="3244850"/>
          <p14:tracePt t="403095" x="2228850" y="3200400"/>
          <p14:tracePt t="403113" x="2171700" y="3136900"/>
          <p14:tracePt t="403128" x="2152650" y="3124200"/>
          <p14:tracePt t="403144" x="2114550" y="3092450"/>
          <p14:tracePt t="403161" x="2082800" y="3079750"/>
          <p14:tracePt t="403182" x="1962150" y="3086100"/>
          <p14:tracePt t="403194" x="1841500" y="3117850"/>
          <p14:tracePt t="403211" x="1682750" y="3149600"/>
          <p14:tracePt t="403228" x="1562100" y="3175000"/>
          <p14:tracePt t="403246" x="1479550" y="3194050"/>
          <p14:tracePt t="403261" x="1441450" y="3213100"/>
          <p14:tracePt t="403278" x="1447800" y="3244850"/>
          <p14:tracePt t="403295" x="1511300" y="3302000"/>
          <p14:tracePt t="403311" x="1644650" y="3365500"/>
          <p14:tracePt t="403327" x="1816100" y="3429000"/>
          <p14:tracePt t="403344" x="1974850" y="3467100"/>
          <p14:tracePt t="403361" x="2038350" y="3492500"/>
          <p14:tracePt t="403378" x="2051050" y="3498850"/>
          <p14:tracePt t="403394" x="2044700" y="3498850"/>
          <p14:tracePt t="403412" x="2038350" y="3498850"/>
          <p14:tracePt t="403427" x="2038350" y="3492500"/>
          <p14:tracePt t="403444" x="2032000" y="3479800"/>
          <p14:tracePt t="403485" x="2025650" y="3486150"/>
          <p14:tracePt t="403494" x="2019300" y="3486150"/>
          <p14:tracePt t="403513" x="2000250" y="3505200"/>
          <p14:tracePt t="403529" x="1993900" y="3511550"/>
          <p14:tracePt t="403578" x="1987550" y="3505200"/>
          <p14:tracePt t="403595" x="1987550" y="3467100"/>
          <p14:tracePt t="403610" x="1987550" y="3460750"/>
          <p14:tracePt t="403627" x="1993900" y="3454400"/>
          <p14:tracePt t="403661" x="1993900" y="3460750"/>
          <p14:tracePt t="403714" x="2000250" y="3460750"/>
          <p14:tracePt t="403738" x="2006600" y="3460750"/>
          <p14:tracePt t="403746" x="2012950" y="3454400"/>
          <p14:tracePt t="403761" x="2019300" y="3448050"/>
          <p14:tracePt t="403778" x="2019300" y="3441700"/>
          <p14:tracePt t="403876" x="2025650" y="3441700"/>
          <p14:tracePt t="403883" x="2032000" y="3435350"/>
          <p14:tracePt t="403895" x="2038350" y="3435350"/>
          <p14:tracePt t="403913" x="2076450" y="3429000"/>
          <p14:tracePt t="403928" x="2089150" y="3429000"/>
          <p14:tracePt t="403945" x="2114550" y="3429000"/>
          <p14:tracePt t="403962" x="2120900" y="3429000"/>
          <p14:tracePt t="403964" x="2133600" y="3435350"/>
          <p14:tracePt t="403981" x="2146300" y="3441700"/>
          <p14:tracePt t="403995" x="2159000" y="3448050"/>
          <p14:tracePt t="404012" x="2222500" y="3479800"/>
          <p14:tracePt t="404029" x="2254250" y="3492500"/>
          <p14:tracePt t="404045" x="2266950" y="3492500"/>
          <p14:tracePt t="404114" x="2279650" y="3492500"/>
          <p14:tracePt t="404121" x="2305050" y="3498850"/>
          <p14:tracePt t="404131" x="2317750" y="3498850"/>
          <p14:tracePt t="404145" x="2400300" y="3505200"/>
          <p14:tracePt t="404162" x="2578100" y="3530600"/>
          <p14:tracePt t="404178" x="2749550" y="3575050"/>
          <p14:tracePt t="404195" x="2863850" y="3619500"/>
          <p14:tracePt t="404212" x="2876550" y="3638550"/>
          <p14:tracePt t="404270" x="2882900" y="3632200"/>
          <p14:tracePt t="404286" x="2889250" y="3625850"/>
          <p14:tracePt t="404295" x="2895600" y="3625850"/>
          <p14:tracePt t="404360" x="2901950" y="3625850"/>
          <p14:tracePt t="404377" x="2908300" y="3625850"/>
          <p14:tracePt t="404396" x="2908300" y="3632200"/>
          <p14:tracePt t="404412" x="2914650" y="3644900"/>
          <p14:tracePt t="404429" x="2933700" y="3663950"/>
          <p14:tracePt t="404446" x="2971800" y="3708400"/>
          <p14:tracePt t="404462" x="2990850" y="3746500"/>
          <p14:tracePt t="404479" x="3009900" y="3790950"/>
          <p14:tracePt t="404494" x="3016250" y="3803650"/>
          <p14:tracePt t="404511" x="3041650" y="3848100"/>
          <p14:tracePt t="404529" x="3060700" y="3879850"/>
          <p14:tracePt t="404545" x="3086100" y="3905250"/>
          <p14:tracePt t="404562" x="3098800" y="3917950"/>
          <p14:tracePt t="404579" x="3117850" y="3930650"/>
          <p14:tracePt t="404595" x="3130550" y="3943350"/>
          <p14:tracePt t="404612" x="3149600" y="3956050"/>
          <p14:tracePt t="404629" x="3168650" y="3968750"/>
          <p14:tracePt t="404633" x="3175000" y="3975100"/>
          <p14:tracePt t="404650" x="3187700" y="3987800"/>
          <p14:tracePt t="404663" x="3213100" y="4013200"/>
          <p14:tracePt t="404679" x="3263900" y="4057650"/>
          <p14:tracePt t="404696" x="3302000" y="4083050"/>
          <p14:tracePt t="404714" x="3333750" y="4114800"/>
          <p14:tracePt t="404729" x="3371850" y="4140200"/>
          <p14:tracePt t="404746" x="3397250" y="4152900"/>
          <p14:tracePt t="404764" x="3409950" y="4165600"/>
          <p14:tracePt t="404781" x="3422650" y="4171950"/>
          <p14:tracePt t="404796" x="3441700" y="4184650"/>
          <p14:tracePt t="404812" x="3556000" y="4229100"/>
          <p14:tracePt t="404829" x="3670300" y="4267200"/>
          <p14:tracePt t="404846" x="3797300" y="4305300"/>
          <p14:tracePt t="404862" x="3898900" y="4330700"/>
          <p14:tracePt t="404879" x="3981450" y="4356100"/>
          <p14:tracePt t="404896" x="4025900" y="4362450"/>
          <p14:tracePt t="404913" x="4038600" y="4368800"/>
          <p14:tracePt t="404929" x="4057650" y="4368800"/>
          <p14:tracePt t="404930" x="4089400" y="4375150"/>
          <p14:tracePt t="404945" x="4140200" y="4381500"/>
          <p14:tracePt t="404947" x="4210050" y="4387850"/>
          <p14:tracePt t="404963" x="4445000" y="4425950"/>
          <p14:tracePt t="404979" x="4743450" y="4464050"/>
          <p14:tracePt t="404996" x="5029200" y="4508500"/>
          <p14:tracePt t="405012" x="5295900" y="4540250"/>
          <p14:tracePt t="405029" x="5511800" y="4565650"/>
          <p14:tracePt t="405046" x="5708650" y="4578350"/>
          <p14:tracePt t="405062" x="5835650" y="4584700"/>
          <p14:tracePt t="405079" x="5937250" y="4591050"/>
          <p14:tracePt t="405096" x="6102350" y="4603750"/>
          <p14:tracePt t="405100" x="6210300" y="4610100"/>
          <p14:tracePt t="405115" x="6381750" y="4622800"/>
          <p14:tracePt t="405129" x="6483350" y="4629150"/>
          <p14:tracePt t="405132" x="6578600" y="4641850"/>
          <p14:tracePt t="405146" x="6661150" y="4648200"/>
          <p14:tracePt t="405163" x="6788150" y="4667250"/>
          <p14:tracePt t="405180" x="6858000" y="4673600"/>
          <p14:tracePt t="405195" x="6889750" y="4673600"/>
          <p14:tracePt t="405212" x="6946900" y="4679950"/>
          <p14:tracePt t="405229" x="7131050" y="4705350"/>
          <p14:tracePt t="405246" x="7385050" y="4730750"/>
          <p14:tracePt t="405262" x="7702550" y="4775200"/>
          <p14:tracePt t="405279" x="7950200" y="4813300"/>
          <p14:tracePt t="405296" x="8223250" y="4845050"/>
          <p14:tracePt t="405313" x="8413750" y="4870450"/>
          <p14:tracePt t="405329" x="8572500" y="4895850"/>
          <p14:tracePt t="405346" x="8693150" y="4921250"/>
          <p14:tracePt t="405363" x="8883650" y="4959350"/>
          <p14:tracePt t="405379" x="9093200" y="4991100"/>
          <p14:tracePt t="405382" x="9201150" y="5003800"/>
          <p14:tracePt t="405397" x="9436100" y="5029200"/>
          <p14:tracePt t="405413" x="9588500" y="5041900"/>
          <p14:tracePt t="405429" x="9728200" y="5054600"/>
          <p14:tracePt t="405446" x="9823450" y="5067300"/>
          <p14:tracePt t="405463" x="9893300" y="5092700"/>
          <p14:tracePt t="405479" x="9950450" y="5124450"/>
          <p14:tracePt t="405496" x="9994900" y="5181600"/>
          <p14:tracePt t="405514" x="10013950" y="5283200"/>
          <p14:tracePt t="405529" x="10001250" y="5410200"/>
          <p14:tracePt t="405546" x="9982200" y="5562600"/>
          <p14:tracePt t="405563" x="10007600" y="5753100"/>
          <p14:tracePt t="405580" x="10096500" y="5949950"/>
          <p14:tracePt t="405596" x="10242550" y="6172200"/>
          <p14:tracePt t="405613" x="10394950" y="6350000"/>
          <p14:tracePt t="405630" x="10483850" y="6457950"/>
          <p14:tracePt t="405632" x="10521950" y="6508750"/>
          <p14:tracePt t="405647" x="10560050" y="6553200"/>
          <p14:tracePt t="405663" x="10648950" y="6597650"/>
          <p14:tracePt t="405679" x="10680700" y="6591300"/>
          <p14:tracePt t="405696" x="10763250" y="6534150"/>
          <p14:tracePt t="405713" x="10839450" y="6477000"/>
          <p14:tracePt t="405730" x="10896600" y="6388100"/>
          <p14:tracePt t="405746" x="10896600" y="6318250"/>
          <p14:tracePt t="405763" x="10883900" y="6242050"/>
          <p14:tracePt t="405780" x="10871200" y="6184900"/>
          <p14:tracePt t="405797" x="10871200" y="6140450"/>
          <p14:tracePt t="405813" x="10864850" y="6115050"/>
          <p14:tracePt t="405830" x="10858500" y="6096000"/>
          <p14:tracePt t="405849" x="10820400" y="6070600"/>
          <p14:tracePt t="405863" x="10807700" y="6064250"/>
          <p14:tracePt t="405879" x="10718800" y="6057900"/>
          <p14:tracePt t="405882" x="10668000" y="6057900"/>
          <p14:tracePt t="405901" x="10642600" y="6057900"/>
          <p14:tracePt t="405918" x="10502900" y="6032500"/>
          <p14:tracePt t="405930" x="10483850" y="6026150"/>
          <p14:tracePt t="405946" x="10433050" y="5981700"/>
          <p14:tracePt t="405963" x="10420350" y="5962650"/>
          <p14:tracePt t="405980" x="10420350" y="5937250"/>
          <p14:tracePt t="405997" x="10407650" y="5924550"/>
          <p14:tracePt t="406014" x="10388600" y="5918200"/>
          <p14:tracePt t="406030" x="10363200" y="5911850"/>
          <p14:tracePt t="406047" x="10318750" y="5905500"/>
          <p14:tracePt t="406063" x="10293350" y="5899150"/>
          <p14:tracePt t="406080" x="10293350" y="5892800"/>
          <p14:tracePt t="406099" x="10287000" y="5873750"/>
          <p14:tracePt t="406113" x="10287000" y="5861050"/>
          <p14:tracePt t="406130" x="10280650" y="5861050"/>
          <p14:tracePt t="406147" x="10280650" y="5854700"/>
          <p14:tracePt t="406180" x="10280650" y="5873750"/>
          <p14:tracePt t="406197" x="10280650" y="5892800"/>
          <p14:tracePt t="406213" x="10280650" y="5911850"/>
          <p14:tracePt t="406230" x="10287000" y="5930900"/>
          <p14:tracePt t="406264" x="10306050" y="5943600"/>
          <p14:tracePt t="406280" x="10325100" y="5943600"/>
          <p14:tracePt t="406297" x="10350500" y="5943600"/>
          <p14:tracePt t="406314" x="10401300" y="5943600"/>
          <p14:tracePt t="406330" x="10464800" y="5943600"/>
          <p14:tracePt t="406347" x="10655300" y="5943600"/>
          <p14:tracePt t="406364" x="10763250" y="5943600"/>
          <p14:tracePt t="406381" x="10877550" y="5943600"/>
          <p14:tracePt t="406397" x="10928350" y="5943600"/>
          <p14:tracePt t="406413" x="10953750" y="5937250"/>
          <p14:tracePt t="406430" x="10966450" y="5937250"/>
          <p14:tracePt t="406447" x="10985500" y="5937250"/>
          <p14:tracePt t="406463" x="11017250" y="5937250"/>
          <p14:tracePt t="406480" x="11036300" y="5937250"/>
          <p14:tracePt t="406496" x="11068050" y="5937250"/>
          <p14:tracePt t="406514" x="11093450" y="5937250"/>
          <p14:tracePt t="406530" x="11106150" y="5924550"/>
          <p14:tracePt t="406547" x="11118850" y="5918200"/>
          <p14:tracePt t="406564" x="11131550" y="5899150"/>
          <p14:tracePt t="406567" x="11131550" y="5892800"/>
          <p14:tracePt t="406584" x="11144250" y="5861050"/>
          <p14:tracePt t="406599" x="11163300" y="5822950"/>
          <p14:tracePt t="406614" x="11169650" y="5797550"/>
          <p14:tracePt t="406630" x="11169650" y="5765800"/>
          <p14:tracePt t="406650" x="11169650" y="5740400"/>
          <p14:tracePt t="406664" x="11169650" y="5721350"/>
          <p14:tracePt t="406680" x="11163300" y="5689600"/>
          <p14:tracePt t="406698" x="11150600" y="5670550"/>
          <p14:tracePt t="406714" x="11137900" y="5651500"/>
          <p14:tracePt t="406730" x="11118850" y="5626100"/>
          <p14:tracePt t="406747" x="11068050" y="5588000"/>
          <p14:tracePt t="406764" x="11023600" y="5556250"/>
          <p14:tracePt t="406781" x="10979150" y="5530850"/>
          <p14:tracePt t="406797" x="10941050" y="5511800"/>
          <p14:tracePt t="406814" x="10833100" y="5492750"/>
          <p14:tracePt t="406815" x="10801350" y="5492750"/>
          <p14:tracePt t="406831" x="10744200" y="5486400"/>
          <p14:tracePt t="406832" x="10712450" y="5486400"/>
          <p14:tracePt t="406848" x="10604500" y="5480050"/>
          <p14:tracePt t="406864" x="10534650" y="5480050"/>
          <p14:tracePt t="406880" x="10477500" y="5480050"/>
          <p14:tracePt t="406897" x="10426700" y="5480050"/>
          <p14:tracePt t="406914" x="10363200" y="5480050"/>
          <p14:tracePt t="406931" x="10299700" y="5486400"/>
          <p14:tracePt t="406947" x="10210800" y="5486400"/>
          <p14:tracePt t="406964" x="10140950" y="5486400"/>
          <p14:tracePt t="406981" x="10096500" y="5499100"/>
          <p14:tracePt t="406997" x="10083800" y="5518150"/>
          <p14:tracePt t="407014" x="10077450" y="5530850"/>
          <p14:tracePt t="407034" x="10077450" y="5568950"/>
          <p14:tracePt t="407050" x="10077450" y="5594350"/>
          <p14:tracePt t="407065" x="10083800" y="5619750"/>
          <p14:tracePt t="407081" x="10083800" y="5670550"/>
          <p14:tracePt t="407098" x="10077450" y="5689600"/>
          <p14:tracePt t="407116" x="10071100" y="5715000"/>
          <p14:tracePt t="407131" x="10071100" y="5734050"/>
          <p14:tracePt t="407147" x="10071100" y="5746750"/>
          <p14:tracePt t="407165" x="10071100" y="5759450"/>
          <p14:tracePt t="407181" x="10071100" y="5765800"/>
          <p14:tracePt t="407196" x="10058400" y="5778500"/>
          <p14:tracePt t="407214" x="10026650" y="5797550"/>
          <p14:tracePt t="407231" x="9937750" y="5822950"/>
          <p14:tracePt t="407248" x="9867900" y="5829300"/>
          <p14:tracePt t="407264" x="9791700" y="5835650"/>
          <p14:tracePt t="407281" x="9658350" y="5829300"/>
          <p14:tracePt t="407298" x="9480550" y="5810250"/>
          <p14:tracePt t="407315" x="9271000" y="5791200"/>
          <p14:tracePt t="407331" x="8820150" y="5753100"/>
          <p14:tracePt t="407332" x="8566150" y="5734050"/>
          <p14:tracePt t="407348" x="8267700" y="5708650"/>
          <p14:tracePt t="407364" x="7423150" y="5575300"/>
          <p14:tracePt t="407381" x="6864350" y="5454650"/>
          <p14:tracePt t="407398" x="6337300" y="5302250"/>
          <p14:tracePt t="407414" x="5848350" y="5137150"/>
          <p14:tracePt t="407431" x="5397500" y="4965700"/>
          <p14:tracePt t="407448" x="4965700" y="4800600"/>
          <p14:tracePt t="407464" x="4508500" y="4660900"/>
          <p14:tracePt t="407481" x="4025900" y="4546600"/>
          <p14:tracePt t="407498" x="3498850" y="4438650"/>
          <p14:tracePt t="407515" x="3041650" y="4362450"/>
          <p14:tracePt t="407531" x="2660650" y="4305300"/>
          <p14:tracePt t="407548" x="2349500" y="4254500"/>
          <p14:tracePt t="407565" x="2108200" y="4216400"/>
          <p14:tracePt t="407582" x="1803400" y="4178300"/>
          <p14:tracePt t="407598" x="1631950" y="4165600"/>
          <p14:tracePt t="407614" x="1479550" y="4165600"/>
          <p14:tracePt t="407631" x="1371600" y="4159250"/>
          <p14:tracePt t="407648" x="1352550" y="4146550"/>
          <p14:tracePt t="407664" x="1339850" y="4133850"/>
          <p14:tracePt t="407681" x="1308100" y="4121150"/>
          <p14:tracePt t="407698" x="1295400" y="4121150"/>
          <p14:tracePt t="407715" x="1295400" y="4114800"/>
          <p14:tracePt t="407748" x="1282700" y="4114800"/>
          <p14:tracePt t="407765" x="1257300" y="4114800"/>
          <p14:tracePt t="407780" x="1200150" y="4114800"/>
          <p14:tracePt t="407798" x="1143000" y="4121150"/>
          <p14:tracePt t="407815" x="1136650" y="4140200"/>
          <p14:tracePt t="407832" x="1136650" y="4152900"/>
          <p14:tracePt t="407850" x="1155700" y="4171950"/>
          <p14:tracePt t="407865" x="1181100" y="4191000"/>
          <p14:tracePt t="407881" x="1225550" y="4229100"/>
          <p14:tracePt t="407898" x="1314450" y="4324350"/>
          <p14:tracePt t="407915" x="1403350" y="4432300"/>
          <p14:tracePt t="407932" x="1441450" y="4483100"/>
          <p14:tracePt t="407950" x="1473200" y="4527550"/>
          <p14:tracePt t="407965" x="1504950" y="4552950"/>
          <p14:tracePt t="407982" x="1555750" y="4578350"/>
          <p14:tracePt t="407998" x="1612900" y="4597400"/>
          <p14:tracePt t="408015" x="1670050" y="4610100"/>
          <p14:tracePt t="408034" x="1739900" y="4622800"/>
          <p14:tracePt t="408049" x="1816100" y="4629150"/>
          <p14:tracePt t="408065" x="1911350" y="4635500"/>
          <p14:tracePt t="408081" x="1987550" y="4635500"/>
          <p14:tracePt t="408098" x="2108200" y="4635500"/>
          <p14:tracePt t="408115" x="2216150" y="4616450"/>
          <p14:tracePt t="408132" x="2305050" y="4597400"/>
          <p14:tracePt t="408134" x="2317750" y="4591050"/>
          <p14:tracePt t="408148" x="2336800" y="4584700"/>
          <p14:tracePt t="408165" x="2362200" y="4565650"/>
          <p14:tracePt t="408184" x="2368550" y="4565650"/>
          <p14:tracePt t="408198" x="2368550" y="4559300"/>
          <p14:tracePt t="408215" x="2368550" y="4552950"/>
          <p14:tracePt t="408232" x="2374900" y="4540250"/>
          <p14:tracePt t="408249" x="2374900" y="4508500"/>
          <p14:tracePt t="408265" x="2355850" y="4470400"/>
          <p14:tracePt t="408282" x="2311400" y="4413250"/>
          <p14:tracePt t="408299" x="2247900" y="4368800"/>
          <p14:tracePt t="408315" x="2184400" y="4324350"/>
          <p14:tracePt t="408332" x="2127250" y="4292600"/>
          <p14:tracePt t="408349" x="2089150" y="4273550"/>
          <p14:tracePt t="408366" x="2063750" y="4267200"/>
          <p14:tracePt t="408384" x="2019300" y="4267200"/>
          <p14:tracePt t="408398" x="1993900" y="4273550"/>
          <p14:tracePt t="408401" x="1924050" y="4286250"/>
          <p14:tracePt t="408416" x="1841500" y="4292600"/>
          <p14:tracePt t="408432" x="1720850" y="4292600"/>
          <p14:tracePt t="408449" x="1631950" y="4292600"/>
          <p14:tracePt t="408465" x="1587500" y="4292600"/>
          <p14:tracePt t="408482" x="1581150" y="4292600"/>
          <p14:tracePt t="408516" x="1581150" y="4298950"/>
          <p14:tracePt t="408532" x="1581150" y="4305300"/>
          <p14:tracePt t="408549" x="1581150" y="4324350"/>
          <p14:tracePt t="408565" x="1555750" y="4343400"/>
          <p14:tracePt t="408568" x="1543050" y="4343400"/>
          <p14:tracePt t="408585" x="1485900" y="4349750"/>
          <p14:tracePt t="408599" x="1466850" y="4349750"/>
          <p14:tracePt t="408617" x="1403350" y="4349750"/>
          <p14:tracePt t="408632" x="1377950" y="4349750"/>
          <p14:tracePt t="408649" x="1358900" y="4349750"/>
          <p14:tracePt t="408666" x="1282700" y="4368800"/>
          <p14:tracePt t="408682" x="1212850" y="4375150"/>
          <p14:tracePt t="408699" x="1130300" y="4381500"/>
          <p14:tracePt t="408716" x="1066800" y="4381500"/>
          <p14:tracePt t="408732" x="1035050" y="4381500"/>
          <p14:tracePt t="408749" x="1016000" y="4381500"/>
          <p14:tracePt t="408764" x="996950" y="4381500"/>
          <p14:tracePt t="408782" x="965200" y="4387850"/>
          <p14:tracePt t="408799" x="882650" y="4406900"/>
          <p14:tracePt t="408815" x="819150" y="4419600"/>
          <p14:tracePt t="408832" x="755650" y="4438650"/>
          <p14:tracePt t="408849" x="742950" y="4438650"/>
          <p14:tracePt t="408866" x="742950" y="4445000"/>
          <p14:tracePt t="408882" x="736600" y="4476750"/>
          <p14:tracePt t="408899" x="711200" y="4514850"/>
          <p14:tracePt t="408915" x="660400" y="4559300"/>
          <p14:tracePt t="408932" x="584200" y="4591050"/>
          <p14:tracePt t="408949" x="539750" y="4610100"/>
          <p14:tracePt t="408965" x="533400" y="4616450"/>
          <p14:tracePt t="408983" x="539750" y="4622800"/>
          <p14:tracePt t="408987" x="552450" y="4629150"/>
          <p14:tracePt t="409003" x="590550" y="4635500"/>
          <p14:tracePt t="409015" x="692150" y="4654550"/>
          <p14:tracePt t="409032" x="781050" y="4679950"/>
          <p14:tracePt t="409050" x="831850" y="4711700"/>
          <p14:tracePt t="409066" x="863600" y="4743450"/>
          <p14:tracePt t="409083" x="889000" y="4775200"/>
          <p14:tracePt t="409100" x="914400" y="4800600"/>
          <p14:tracePt t="409117" x="939800" y="4813300"/>
          <p14:tracePt t="409132" x="1016000" y="4826000"/>
          <p14:tracePt t="409149" x="1130300" y="4826000"/>
          <p14:tracePt t="409166" x="1219200" y="4826000"/>
          <p14:tracePt t="409183" x="1352550" y="4819650"/>
          <p14:tracePt t="409199" x="1466850" y="4819650"/>
          <p14:tracePt t="409216" x="1587500" y="4819650"/>
          <p14:tracePt t="409232" x="1739900" y="4832350"/>
          <p14:tracePt t="409249" x="1955800" y="4845050"/>
          <p14:tracePt t="409266" x="2114550" y="4857750"/>
          <p14:tracePt t="409283" x="2260600" y="4870450"/>
          <p14:tracePt t="409299" x="2425700" y="4876800"/>
          <p14:tracePt t="409316" x="2514600" y="4876800"/>
          <p14:tracePt t="409332" x="2571750" y="4876800"/>
          <p14:tracePt t="409335" x="2578100" y="4870450"/>
          <p14:tracePt t="409349" x="2590800" y="4864100"/>
          <p14:tracePt t="409366" x="2635250" y="4826000"/>
          <p14:tracePt t="409383" x="2673350" y="4800600"/>
          <p14:tracePt t="409400" x="2736850" y="4768850"/>
          <p14:tracePt t="409416" x="2851150" y="4730750"/>
          <p14:tracePt t="409433" x="2914650" y="4711700"/>
          <p14:tracePt t="409450" x="2933700" y="4692650"/>
          <p14:tracePt t="409466" x="2933700" y="4679950"/>
          <p14:tracePt t="409483" x="2921000" y="4641850"/>
          <p14:tracePt t="409500" x="2895600" y="4603750"/>
          <p14:tracePt t="409517" x="2857500" y="4559300"/>
          <p14:tracePt t="409533" x="2825750" y="4508500"/>
          <p14:tracePt t="409550" x="2787650" y="4457700"/>
          <p14:tracePt t="409567" x="2743200" y="4419600"/>
          <p14:tracePt t="409583" x="2667000" y="4387850"/>
          <p14:tracePt t="409600" x="2597150" y="4368800"/>
          <p14:tracePt t="409616" x="2527300" y="4356100"/>
          <p14:tracePt t="409633" x="2463800" y="4343400"/>
          <p14:tracePt t="409650" x="2406650" y="4330700"/>
          <p14:tracePt t="409666" x="2368550" y="4324350"/>
          <p14:tracePt t="409683" x="2317750" y="4318000"/>
          <p14:tracePt t="409699" x="2171700" y="4318000"/>
          <p14:tracePt t="409717" x="2012950" y="4318000"/>
          <p14:tracePt t="409733" x="1822450" y="4305300"/>
          <p14:tracePt t="409750" x="1676400" y="4292600"/>
          <p14:tracePt t="409767" x="1549400" y="4267200"/>
          <p14:tracePt t="409770" x="1504950" y="4260850"/>
          <p14:tracePt t="409788" x="1479550" y="4254500"/>
          <p14:tracePt t="409799" x="1473200" y="4254500"/>
          <p14:tracePt t="409801" x="1466850" y="4254500"/>
          <p14:tracePt t="409816" x="1460500" y="4267200"/>
          <p14:tracePt t="409834" x="1390650" y="4311650"/>
          <p14:tracePt t="409850" x="1200150" y="4394200"/>
          <p14:tracePt t="409866" x="1054100" y="4438650"/>
          <p14:tracePt t="409883" x="946150" y="4457700"/>
          <p14:tracePt t="409900" x="920750" y="4457700"/>
          <p14:tracePt t="409933" x="933450" y="4457700"/>
          <p14:tracePt t="409950" x="958850" y="4470400"/>
          <p14:tracePt t="409966" x="952500" y="4514850"/>
          <p14:tracePt t="409984" x="920750" y="4572000"/>
          <p14:tracePt t="410000" x="901700" y="4622800"/>
          <p14:tracePt t="410017" x="895350" y="4660900"/>
          <p14:tracePt t="410032" x="939800" y="4718050"/>
          <p14:tracePt t="410050" x="1047750" y="4768850"/>
          <p14:tracePt t="410067" x="1155700" y="4806950"/>
          <p14:tracePt t="410083" x="1320800" y="4832350"/>
          <p14:tracePt t="410100" x="1479550" y="4845050"/>
          <p14:tracePt t="410117" x="1657350" y="4857750"/>
          <p14:tracePt t="410133" x="1803400" y="4870450"/>
          <p14:tracePt t="410150" x="1936750" y="4876800"/>
          <p14:tracePt t="410167" x="2063750" y="4883150"/>
          <p14:tracePt t="410169" x="2101850" y="4883150"/>
          <p14:tracePt t="410184" x="2171700" y="4883150"/>
          <p14:tracePt t="410200" x="2203450" y="4883150"/>
          <p14:tracePt t="410216" x="2222500" y="4876800"/>
          <p14:tracePt t="410233" x="2235200" y="4864100"/>
          <p14:tracePt t="410250" x="2241550" y="4857750"/>
          <p14:tracePt t="410256" x="2247900" y="4851400"/>
          <p14:tracePt t="410267" x="2254250" y="4851400"/>
          <p14:tracePt t="410288" x="2266950" y="4838700"/>
          <p14:tracePt t="410301" x="2279650" y="4838700"/>
          <p14:tracePt t="410318" x="2305050" y="4826000"/>
          <p14:tracePt t="410333" x="2324100" y="4813300"/>
          <p14:tracePt t="410350" x="2349500" y="4800600"/>
          <p14:tracePt t="410366" x="2362200" y="4794250"/>
          <p14:tracePt t="410383" x="2362200" y="4787900"/>
          <p14:tracePt t="410400" x="2362200" y="4781550"/>
          <p14:tracePt t="410966" x="2362200" y="4787900"/>
          <p14:tracePt t="410985" x="2336800" y="4806950"/>
          <p14:tracePt t="411001" x="2266950" y="4832350"/>
          <p14:tracePt t="411018" x="2178050" y="4851400"/>
          <p14:tracePt t="411034" x="2095500" y="4870450"/>
          <p14:tracePt t="411051" x="2025650" y="4876800"/>
          <p14:tracePt t="411068" x="1968500" y="4876800"/>
          <p14:tracePt t="411070" x="1936750" y="4876800"/>
          <p14:tracePt t="411084" x="1905000" y="4876800"/>
          <p14:tracePt t="411086" x="1879600" y="4876800"/>
          <p14:tracePt t="411101" x="1860550" y="4883150"/>
          <p14:tracePt t="411103" x="1828800" y="4883150"/>
          <p14:tracePt t="411120" x="1784350" y="4883150"/>
          <p14:tracePt t="411134" x="1758950" y="4889500"/>
          <p14:tracePt t="411151" x="1701800" y="4883150"/>
          <p14:tracePt t="411167" x="1670050" y="4870450"/>
          <p14:tracePt t="411185" x="1651000" y="4864100"/>
          <p14:tracePt t="411201" x="1631950" y="4857750"/>
          <p14:tracePt t="411217" x="1612900" y="4851400"/>
          <p14:tracePt t="411234" x="1574800" y="4845050"/>
          <p14:tracePt t="411251" x="1536700" y="4832350"/>
          <p14:tracePt t="411268" x="1524000" y="4826000"/>
          <p14:tracePt t="411284" x="1524000" y="4806950"/>
          <p14:tracePt t="411301" x="1524000" y="4781550"/>
          <p14:tracePt t="411318" x="1549400" y="4749800"/>
          <p14:tracePt t="411334" x="1581150" y="4724400"/>
          <p14:tracePt t="411336" x="1587500" y="4711700"/>
          <p14:tracePt t="411351" x="1606550" y="4699000"/>
          <p14:tracePt t="411368" x="1625600" y="4673600"/>
          <p14:tracePt t="411385" x="1625600" y="4660900"/>
          <p14:tracePt t="411401" x="1625600" y="4654550"/>
          <p14:tracePt t="411417" x="1625600" y="4641850"/>
          <p14:tracePt t="411435" x="1625600" y="4629150"/>
          <p14:tracePt t="411452" x="1625600" y="4610100"/>
          <p14:tracePt t="411468" x="1625600" y="4603750"/>
          <p14:tracePt t="411484" x="1631950" y="4597400"/>
          <p14:tracePt t="411501" x="1638300" y="4591050"/>
          <p14:tracePt t="411518" x="1644650" y="4584700"/>
          <p14:tracePt t="411535" x="1651000" y="4584700"/>
          <p14:tracePt t="411568" x="1657350" y="4584700"/>
          <p14:tracePt t="411585" x="1676400" y="4584700"/>
          <p14:tracePt t="411601" x="1695450" y="4591050"/>
          <p14:tracePt t="411603" x="1733550" y="4597400"/>
          <p14:tracePt t="411618" x="1822450" y="4616450"/>
          <p14:tracePt t="411635" x="1879600" y="4629150"/>
          <p14:tracePt t="411651" x="1911350" y="4635500"/>
          <p14:tracePt t="411668" x="1936750" y="4635500"/>
          <p14:tracePt t="411685" x="1962150" y="4635500"/>
          <p14:tracePt t="411701" x="2025650" y="4616450"/>
          <p14:tracePt t="411718" x="2101850" y="4591050"/>
          <p14:tracePt t="411735" x="2209800" y="4559300"/>
          <p14:tracePt t="411751" x="2279650" y="4540250"/>
          <p14:tracePt t="411768" x="2324100" y="4533900"/>
          <p14:tracePt t="411786" x="2355850" y="4533900"/>
          <p14:tracePt t="411789" x="2362200" y="4533900"/>
          <p14:tracePt t="411801" x="2374900" y="4533900"/>
          <p14:tracePt t="411818" x="2393950" y="4540250"/>
          <p14:tracePt t="411836" x="2419350" y="4546600"/>
          <p14:tracePt t="411852" x="2425700" y="4552950"/>
          <p14:tracePt t="411868" x="2438400" y="4552950"/>
          <p14:tracePt t="411885" x="2444750" y="4546600"/>
          <p14:tracePt t="411901" x="2457450" y="4540250"/>
          <p14:tracePt t="411918" x="2463800" y="4540250"/>
          <p14:tracePt t="411934" x="2470150" y="4540250"/>
          <p14:tracePt t="411951" x="2476500" y="4540250"/>
          <p14:tracePt t="411985" x="2482850" y="4540250"/>
          <p14:tracePt t="412002" x="2489200" y="4540250"/>
          <p14:tracePt t="412104" x="2489200" y="4533900"/>
          <p14:tracePt t="412118" x="2482850" y="4533900"/>
          <p14:tracePt t="412135" x="2476500" y="4533900"/>
          <p14:tracePt t="412152" x="2457450" y="4533900"/>
          <p14:tracePt t="412169" x="2444750" y="4533900"/>
          <p14:tracePt t="412187" x="2432050" y="4533900"/>
          <p14:tracePt t="412202" x="2425700" y="4533900"/>
          <p14:tracePt t="412219" x="2419350" y="4533900"/>
          <p14:tracePt t="412280" x="2413000" y="4533900"/>
          <p14:tracePt t="412373" x="2400300" y="4533900"/>
          <p14:tracePt t="412385" x="2393950" y="4533900"/>
          <p14:tracePt t="412403" x="2381250" y="4540250"/>
          <p14:tracePt t="412419" x="2374900" y="4546600"/>
          <p14:tracePt t="412491" x="2368550" y="4546600"/>
          <p14:tracePt t="412505" x="2362200" y="4546600"/>
          <p14:tracePt t="412519" x="2349500" y="4559300"/>
          <p14:tracePt t="412553" x="2343150" y="4572000"/>
          <p14:tracePt t="412569" x="2336800" y="4584700"/>
          <p14:tracePt t="412587" x="2330450" y="4591050"/>
          <p14:tracePt t="412602" x="2330450" y="4597400"/>
          <p14:tracePt t="412618" x="2330450" y="4603750"/>
          <p14:tracePt t="412652" x="2330450" y="4610100"/>
          <p14:tracePt t="412669" x="2355850" y="4622800"/>
          <p14:tracePt t="412685" x="2368550" y="4622800"/>
          <p14:tracePt t="412702" x="2406650" y="4635500"/>
          <p14:tracePt t="412719" x="2425700" y="4641850"/>
          <p14:tracePt t="412738" x="2438400" y="4641850"/>
          <p14:tracePt t="412752" x="2444750" y="4641850"/>
          <p14:tracePt t="412769" x="2463800" y="4635500"/>
          <p14:tracePt t="412786" x="2476500" y="4629150"/>
          <p14:tracePt t="412802" x="2476500" y="4622800"/>
          <p14:tracePt t="412836" x="2476500" y="4629150"/>
          <p14:tracePt t="412853" x="2470150" y="4641850"/>
          <p14:tracePt t="412869" x="2457450" y="4648200"/>
          <p14:tracePt t="412885" x="2451100" y="4654550"/>
          <p14:tracePt t="412919" x="2444750" y="4654550"/>
          <p14:tracePt t="412937" x="2444750" y="4648200"/>
          <p14:tracePt t="412969" x="2438400" y="4641850"/>
          <p14:tracePt t="412987" x="2425700" y="4641850"/>
          <p14:tracePt t="413003" x="2413000" y="4641850"/>
          <p14:tracePt t="413005" x="2406650" y="4648200"/>
          <p14:tracePt t="413019" x="2393950" y="4667250"/>
          <p14:tracePt t="413036" x="2387600" y="4679950"/>
          <p14:tracePt t="413053" x="2381250" y="4699000"/>
          <p14:tracePt t="413069" x="2374900" y="4705350"/>
          <p14:tracePt t="413088" x="2374900" y="4718050"/>
          <p14:tracePt t="413103" x="2374900" y="4724400"/>
          <p14:tracePt t="413222" x="2368550" y="4724400"/>
          <p14:tracePt t="413253" x="2362200" y="4724400"/>
          <p14:tracePt t="413272" x="2355850" y="4724400"/>
          <p14:tracePt t="413286" x="2349500" y="4724400"/>
          <p14:tracePt t="413319" x="2343150" y="4724400"/>
          <p14:tracePt t="413337" x="2336800" y="4724400"/>
          <p14:tracePt t="413353" x="2324100" y="4724400"/>
          <p14:tracePt t="413370" x="2311400" y="4724400"/>
          <p14:tracePt t="413386" x="2286000" y="4724400"/>
          <p14:tracePt t="413403" x="2266950" y="4724400"/>
          <p14:tracePt t="413419" x="2209800" y="4724400"/>
          <p14:tracePt t="413437" x="2178050" y="4724400"/>
          <p14:tracePt t="413453" x="2101850" y="4718050"/>
          <p14:tracePt t="413469" x="2070100" y="4718050"/>
          <p14:tracePt t="413486" x="2038350" y="4718050"/>
          <p14:tracePt t="413505" x="2019300" y="4718050"/>
          <p14:tracePt t="413574" x="2025650" y="4711700"/>
          <p14:tracePt t="413593" x="2025650" y="4705350"/>
          <p14:tracePt t="413608" x="2019300" y="4705350"/>
          <p14:tracePt t="413620" x="2012950" y="4705350"/>
          <p14:tracePt t="413637" x="2000250" y="4699000"/>
          <p14:tracePt t="413640" x="1993900" y="4699000"/>
          <p14:tracePt t="413714" x="1993900" y="4692650"/>
          <p14:tracePt t="413722" x="2000250" y="4692650"/>
          <p14:tracePt t="413737" x="2019300" y="4686300"/>
          <p14:tracePt t="413753" x="2101850" y="4660900"/>
          <p14:tracePt t="413771" x="2159000" y="4641850"/>
          <p14:tracePt t="413787" x="2222500" y="4622800"/>
          <p14:tracePt t="413803" x="2286000" y="4616450"/>
          <p14:tracePt t="413820" x="2330450" y="4616450"/>
          <p14:tracePt t="413835" x="2362200" y="4622800"/>
          <p14:tracePt t="413853" x="2400300" y="4635500"/>
          <p14:tracePt t="413870" x="2432050" y="4641850"/>
          <p14:tracePt t="413886" x="2457450" y="4648200"/>
          <p14:tracePt t="413903" x="2482850" y="4648200"/>
          <p14:tracePt t="413920" x="2501900" y="4648200"/>
          <p14:tracePt t="413939" x="2520950" y="4648200"/>
          <p14:tracePt t="413954" x="2527300" y="4641850"/>
          <p14:tracePt t="413987" x="2527300" y="4635500"/>
          <p14:tracePt t="414004" x="2527300" y="4629150"/>
          <p14:tracePt t="414020" x="2527300" y="4622800"/>
          <p14:tracePt t="414037" x="2527300" y="4610100"/>
          <p14:tracePt t="414054" x="2527300" y="4597400"/>
          <p14:tracePt t="414070" x="2527300" y="4584700"/>
          <p14:tracePt t="414087" x="2527300" y="4572000"/>
          <p14:tracePt t="414104" x="2527300" y="4559300"/>
          <p14:tracePt t="414182" x="2520950" y="4559300"/>
          <p14:tracePt t="414188" x="2514600" y="4559300"/>
          <p14:tracePt t="414203" x="2508250" y="4559300"/>
          <p14:tracePt t="414220" x="2495550" y="4565650"/>
          <p14:tracePt t="414270" x="2489200" y="4565650"/>
          <p14:tracePt t="414442" x="2489200" y="4572000"/>
          <p14:tracePt t="414455" x="2489200" y="4591050"/>
          <p14:tracePt t="414470" x="2489200" y="4622800"/>
          <p14:tracePt t="414488" x="2489200" y="4641850"/>
          <p14:tracePt t="414505" x="2476500" y="4673600"/>
          <p14:tracePt t="414521" x="2463800" y="4692650"/>
          <p14:tracePt t="414537" x="2457450" y="4699000"/>
          <p14:tracePt t="414571" x="2444750" y="4699000"/>
          <p14:tracePt t="414587" x="2425700" y="4699000"/>
          <p14:tracePt t="414604" x="2387600" y="4711700"/>
          <p14:tracePt t="414621" x="2336800" y="4724400"/>
          <p14:tracePt t="414638" x="2292350" y="4743450"/>
          <p14:tracePt t="414655" x="2247900" y="4756150"/>
          <p14:tracePt t="414671" x="2222500" y="4762500"/>
          <p14:tracePt t="414687" x="2209800" y="4762500"/>
          <p14:tracePt t="414688" x="2203450" y="4762500"/>
          <p14:tracePt t="414720" x="2190750" y="4762500"/>
          <p14:tracePt t="414737" x="2165350" y="4756150"/>
          <p14:tracePt t="414754" x="2133600" y="4756150"/>
          <p14:tracePt t="414770" x="2114550" y="4756150"/>
          <p14:tracePt t="414878" x="2114550" y="4762500"/>
          <p14:tracePt t="414886" x="2114550" y="4768850"/>
          <p14:tracePt t="414906" x="2114550" y="4781550"/>
          <p14:tracePt t="414920" x="2095500" y="4813300"/>
          <p14:tracePt t="414937" x="2082800" y="4832350"/>
          <p14:tracePt t="414954" x="2063750" y="4851400"/>
          <p14:tracePt t="414971" x="2057400" y="4857750"/>
          <p14:tracePt t="415048" x="2063750" y="4851400"/>
          <p14:tracePt t="415071" x="2076450" y="4838700"/>
          <p14:tracePt t="415087" x="2082800" y="4832350"/>
          <p14:tracePt t="415104" x="2089150" y="4826000"/>
          <p14:tracePt t="415121" x="2089150" y="4819650"/>
          <p14:tracePt t="415274" x="2089150" y="4813300"/>
          <p14:tracePt t="415310" x="2089150" y="4806950"/>
          <p14:tracePt t="415320" x="2089150" y="4800600"/>
          <p14:tracePt t="415355" x="2089150" y="4787900"/>
          <p14:tracePt t="415516" x="2082800" y="4787900"/>
          <p14:tracePt t="415524" x="2076450" y="4787900"/>
          <p14:tracePt t="415561" x="2070100" y="4781550"/>
          <p14:tracePt t="415604" x="2063750" y="4781550"/>
          <p14:tracePt t="415801" x="2057400" y="4781550"/>
          <p14:tracePt t="416006" x="2063750" y="4781550"/>
          <p14:tracePt t="416015" x="2070100" y="4781550"/>
          <p14:tracePt t="416026" x="2095500" y="4787900"/>
          <p14:tracePt t="416030" x="2120900" y="4794250"/>
          <p14:tracePt t="416045" x="2209800" y="4794250"/>
          <p14:tracePt t="416055" x="2241550" y="4794250"/>
          <p14:tracePt t="416072" x="2317750" y="4775200"/>
          <p14:tracePt t="416089" x="2374900" y="4743450"/>
          <p14:tracePt t="416106" x="2432050" y="4699000"/>
          <p14:tracePt t="416121" x="2463800" y="4667250"/>
          <p14:tracePt t="416138" x="2482850" y="4641850"/>
          <p14:tracePt t="416156" x="2482850" y="4629150"/>
          <p14:tracePt t="416189" x="2444750" y="4648200"/>
          <p14:tracePt t="416205" x="2425700" y="4654550"/>
          <p14:tracePt t="416222" x="2387600" y="4679950"/>
          <p14:tracePt t="416237" x="2355850" y="4692650"/>
          <p14:tracePt t="416255" x="2330450" y="4699000"/>
          <p14:tracePt t="416277" x="2324100" y="4699000"/>
          <p14:tracePt t="416280" x="2317750" y="4699000"/>
          <p14:tracePt t="416289" x="2305050" y="4699000"/>
          <p14:tracePt t="416307" x="2260600" y="4711700"/>
          <p14:tracePt t="416322" x="2165350" y="4749800"/>
          <p14:tracePt t="416339" x="2070100" y="4756150"/>
          <p14:tracePt t="416356" x="2012950" y="4756150"/>
        </p14:tracePtLst>
      </p14:laserTraceLst>
    </p:ext>
  </p:extLs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10:19-24</a:t>
            </a:r>
          </a:p>
        </p:txBody>
      </p:sp>
      <p:sp>
        <p:nvSpPr>
          <p:cNvPr id="5" name="textruta 4">
            <a:extLst>
              <a:ext uri="{FF2B5EF4-FFF2-40B4-BE49-F238E27FC236}">
                <a16:creationId xmlns:a16="http://schemas.microsoft.com/office/drawing/2014/main" id="{9632D781-7CF2-36E7-13EA-28C38AFDE74C}"/>
              </a:ext>
            </a:extLst>
          </p:cNvPr>
          <p:cNvSpPr txBox="1"/>
          <p:nvPr/>
        </p:nvSpPr>
        <p:spPr>
          <a:xfrm>
            <a:off x="4295776" y="511728"/>
            <a:ext cx="7753348" cy="6294031"/>
          </a:xfrm>
          <a:prstGeom prst="rect">
            <a:avLst/>
          </a:prstGeom>
          <a:noFill/>
        </p:spPr>
        <p:txBody>
          <a:bodyPr wrap="square" rIns="0">
            <a:spAutoFit/>
          </a:bodyPr>
          <a:lstStyle/>
          <a:p>
            <a:pPr marL="271463" indent="-271463">
              <a:spcBef>
                <a:spcPts val="600"/>
              </a:spcBef>
            </a:pPr>
            <a:r>
              <a:rPr lang="sv-SE" sz="1400" dirty="0"/>
              <a:t>11.	Paulus gör här en parallell mellan förhänget som spärrade vägen till </a:t>
            </a:r>
            <a:r>
              <a:rPr lang="sv-SE" sz="1400" i="1" dirty="0"/>
              <a:t>det allra heligaste</a:t>
            </a:r>
            <a:r>
              <a:rPr lang="sv-SE" sz="1400" dirty="0"/>
              <a:t> </a:t>
            </a:r>
            <a:br>
              <a:rPr lang="sv-SE" sz="1400" dirty="0"/>
            </a:br>
            <a:r>
              <a:rPr lang="sv-SE" sz="1400" dirty="0"/>
              <a:t>(där Gud ”fanns”) och Kristi kropp. Båda brast när Kristus dog vilket öppnade vägen till </a:t>
            </a:r>
            <a:br>
              <a:rPr lang="sv-SE" sz="1400" dirty="0"/>
            </a:br>
            <a:r>
              <a:rPr lang="sv-SE" sz="1400" dirty="0"/>
              <a:t>Gud: </a:t>
            </a:r>
            <a:r>
              <a:rPr lang="sv-SE" sz="1400" dirty="0">
                <a:solidFill>
                  <a:srgbClr val="C00000"/>
                </a:solidFill>
              </a:rPr>
              <a:t>Då brast förhänget i templet i två delar, uppifrån och ända ner.</a:t>
            </a:r>
            <a:r>
              <a:rPr lang="sv-SE" sz="1400" dirty="0"/>
              <a:t> (Mark 15:38)</a:t>
            </a:r>
          </a:p>
          <a:p>
            <a:pPr marL="271463" indent="-271463">
              <a:spcBef>
                <a:spcPts val="600"/>
              </a:spcBef>
            </a:pPr>
            <a:r>
              <a:rPr lang="sv-SE" sz="1400" dirty="0"/>
              <a:t>12.	Rättfärdiggörelsen beskrivs i Skriften ofta som en rening eller tvagning: </a:t>
            </a:r>
            <a:r>
              <a:rPr lang="sv-SE" sz="1400" dirty="0">
                <a:solidFill>
                  <a:srgbClr val="C00000"/>
                </a:solidFill>
              </a:rPr>
              <a:t>Ni har </a:t>
            </a:r>
            <a:r>
              <a:rPr lang="sv-SE" sz="1400" i="1" u="sng" dirty="0">
                <a:solidFill>
                  <a:srgbClr val="C00000"/>
                </a:solidFill>
              </a:rPr>
              <a:t>tvättats rena</a:t>
            </a:r>
            <a:r>
              <a:rPr lang="sv-SE" sz="1400" dirty="0">
                <a:solidFill>
                  <a:srgbClr val="C00000"/>
                </a:solidFill>
              </a:rPr>
              <a:t>, ni har blivit </a:t>
            </a:r>
            <a:r>
              <a:rPr lang="sv-SE" sz="1400" i="1" u="sng" dirty="0">
                <a:solidFill>
                  <a:srgbClr val="C00000"/>
                </a:solidFill>
              </a:rPr>
              <a:t>helgade</a:t>
            </a:r>
            <a:r>
              <a:rPr lang="sv-SE" sz="1400" dirty="0">
                <a:solidFill>
                  <a:srgbClr val="C00000"/>
                </a:solidFill>
              </a:rPr>
              <a:t>, ni har förklarats </a:t>
            </a:r>
            <a:r>
              <a:rPr lang="sv-SE" sz="1400" i="1" u="sng" dirty="0">
                <a:solidFill>
                  <a:srgbClr val="C00000"/>
                </a:solidFill>
              </a:rPr>
              <a:t>rättfärdiga</a:t>
            </a:r>
            <a:r>
              <a:rPr lang="sv-SE" sz="1400" dirty="0">
                <a:solidFill>
                  <a:srgbClr val="C00000"/>
                </a:solidFill>
              </a:rPr>
              <a:t>.</a:t>
            </a:r>
            <a:r>
              <a:rPr lang="sv-SE" sz="1400" dirty="0"/>
              <a:t> (1 Kor 6:11) Här anger Paulus två olika uttrycksformer för detta renande:</a:t>
            </a:r>
          </a:p>
          <a:p>
            <a:pPr marL="539750" indent="-182563">
              <a:spcBef>
                <a:spcPts val="300"/>
              </a:spcBef>
              <a:buFont typeface="Arial" panose="020B0604020202020204" pitchFamily="34" charset="0"/>
              <a:buChar char="•"/>
            </a:pPr>
            <a:r>
              <a:rPr lang="sv-SE" sz="1400" i="1" u="sng" dirty="0"/>
              <a:t>Hjärtat</a:t>
            </a:r>
            <a:r>
              <a:rPr lang="sv-SE" sz="1400" dirty="0"/>
              <a:t> är </a:t>
            </a:r>
            <a:r>
              <a:rPr lang="sv-SE" sz="1400" b="1" i="1" dirty="0"/>
              <a:t>bestänkt</a:t>
            </a:r>
            <a:r>
              <a:rPr lang="sv-SE" sz="1400" dirty="0"/>
              <a:t> med Kristi </a:t>
            </a:r>
            <a:r>
              <a:rPr lang="sv-SE" sz="1400" b="1" i="1" dirty="0"/>
              <a:t>blod</a:t>
            </a:r>
            <a:r>
              <a:rPr lang="sv-SE" sz="1400" dirty="0"/>
              <a:t>. Förebilden fanns redan i GT: </a:t>
            </a:r>
            <a:r>
              <a:rPr lang="sv-SE" sz="1400" dirty="0">
                <a:solidFill>
                  <a:srgbClr val="C00000"/>
                </a:solidFill>
              </a:rPr>
              <a:t>Då tog Mose </a:t>
            </a:r>
            <a:r>
              <a:rPr lang="sv-SE" sz="1400" i="1" u="sng" dirty="0">
                <a:solidFill>
                  <a:srgbClr val="C00000"/>
                </a:solidFill>
              </a:rPr>
              <a:t>blodet</a:t>
            </a:r>
            <a:r>
              <a:rPr lang="sv-SE" sz="1400" dirty="0">
                <a:solidFill>
                  <a:srgbClr val="C00000"/>
                </a:solidFill>
              </a:rPr>
              <a:t> och </a:t>
            </a:r>
            <a:r>
              <a:rPr lang="sv-SE" sz="1400" i="1" u="sng" dirty="0">
                <a:solidFill>
                  <a:srgbClr val="C00000"/>
                </a:solidFill>
              </a:rPr>
              <a:t>stänkte</a:t>
            </a:r>
            <a:r>
              <a:rPr lang="sv-SE" sz="1400" dirty="0">
                <a:solidFill>
                  <a:srgbClr val="C00000"/>
                </a:solidFill>
              </a:rPr>
              <a:t> på folket och sade: ”Se, detta är blodet för det förbund som Herren har slutit med er.” </a:t>
            </a:r>
            <a:r>
              <a:rPr lang="sv-SE" sz="1400" dirty="0"/>
              <a:t>(2 Mos 24:8)</a:t>
            </a:r>
          </a:p>
          <a:p>
            <a:pPr marL="539750" indent="-182563">
              <a:spcBef>
                <a:spcPts val="300"/>
              </a:spcBef>
              <a:buFont typeface="Arial" panose="020B0604020202020204" pitchFamily="34" charset="0"/>
              <a:buChar char="•"/>
            </a:pPr>
            <a:r>
              <a:rPr lang="sv-SE" sz="1400" i="1" u="sng" dirty="0"/>
              <a:t>Kroppen</a:t>
            </a:r>
            <a:r>
              <a:rPr lang="sv-SE" sz="1400" dirty="0"/>
              <a:t> är </a:t>
            </a:r>
            <a:r>
              <a:rPr lang="sv-SE" sz="1400" b="1" i="1" dirty="0"/>
              <a:t>badad</a:t>
            </a:r>
            <a:r>
              <a:rPr lang="sv-SE" sz="1400" dirty="0"/>
              <a:t> i rent </a:t>
            </a:r>
            <a:r>
              <a:rPr lang="sv-SE" sz="1400" b="1" i="1" dirty="0"/>
              <a:t>vatten</a:t>
            </a:r>
            <a:r>
              <a:rPr lang="sv-SE" sz="1400" dirty="0"/>
              <a:t>. Förebilden fanns också i GT: </a:t>
            </a:r>
            <a:r>
              <a:rPr lang="sv-SE" sz="1400" dirty="0">
                <a:solidFill>
                  <a:srgbClr val="C00000"/>
                </a:solidFill>
              </a:rPr>
              <a:t>Sedan ska du föra fram Aron och hans söner till uppenbarelsetältets ingång och </a:t>
            </a:r>
            <a:r>
              <a:rPr lang="sv-SE" sz="1400" i="1" u="sng" dirty="0">
                <a:solidFill>
                  <a:srgbClr val="C00000"/>
                </a:solidFill>
              </a:rPr>
              <a:t>tvätta</a:t>
            </a:r>
            <a:r>
              <a:rPr lang="sv-SE" sz="1400" dirty="0">
                <a:solidFill>
                  <a:srgbClr val="C00000"/>
                </a:solidFill>
              </a:rPr>
              <a:t> dem med </a:t>
            </a:r>
            <a:r>
              <a:rPr lang="sv-SE" sz="1400" i="1" u="sng" dirty="0">
                <a:solidFill>
                  <a:srgbClr val="C00000"/>
                </a:solidFill>
              </a:rPr>
              <a:t>vatten</a:t>
            </a:r>
            <a:r>
              <a:rPr lang="sv-SE" sz="1400" dirty="0">
                <a:solidFill>
                  <a:srgbClr val="C00000"/>
                </a:solidFill>
              </a:rPr>
              <a:t>.</a:t>
            </a:r>
            <a:r>
              <a:rPr lang="sv-SE" sz="1400" dirty="0"/>
              <a:t> (2 Mos 29:4) I NT motsvaras detta av </a:t>
            </a:r>
            <a:r>
              <a:rPr lang="sv-SE" sz="1400" b="1" i="1" dirty="0"/>
              <a:t>dopet</a:t>
            </a:r>
            <a:r>
              <a:rPr lang="sv-SE" sz="1400" dirty="0"/>
              <a:t>: </a:t>
            </a:r>
            <a:r>
              <a:rPr lang="sv-SE" sz="1400" dirty="0">
                <a:solidFill>
                  <a:srgbClr val="C00000"/>
                </a:solidFill>
              </a:rPr>
              <a:t>Han frälste oss genom ett </a:t>
            </a:r>
            <a:r>
              <a:rPr lang="sv-SE" sz="1400" i="1" u="sng" dirty="0">
                <a:solidFill>
                  <a:srgbClr val="C00000"/>
                </a:solidFill>
              </a:rPr>
              <a:t>bad</a:t>
            </a:r>
            <a:r>
              <a:rPr lang="sv-SE" sz="1400" dirty="0">
                <a:solidFill>
                  <a:srgbClr val="C00000"/>
                </a:solidFill>
              </a:rPr>
              <a:t> till ny födelse och förnyelse i den helige Ande.</a:t>
            </a:r>
            <a:r>
              <a:rPr lang="sv-SE" sz="1400" dirty="0"/>
              <a:t> (Tit 3:5) </a:t>
            </a:r>
            <a:r>
              <a:rPr lang="sv-SE" sz="1400" dirty="0">
                <a:solidFill>
                  <a:srgbClr val="C00000"/>
                </a:solidFill>
              </a:rPr>
              <a:t>Kristus har älskat församlingen och offrat sig för den. Han gjorde det för att helga den, sedan han </a:t>
            </a:r>
            <a:r>
              <a:rPr lang="sv-SE" sz="1400" i="1" u="sng" dirty="0">
                <a:solidFill>
                  <a:srgbClr val="C00000"/>
                </a:solidFill>
              </a:rPr>
              <a:t>renat den</a:t>
            </a:r>
            <a:r>
              <a:rPr lang="sv-SE" sz="1400" dirty="0">
                <a:solidFill>
                  <a:srgbClr val="C00000"/>
                </a:solidFill>
              </a:rPr>
              <a:t> med </a:t>
            </a:r>
            <a:r>
              <a:rPr lang="sv-SE" sz="1400" i="1" u="sng" dirty="0">
                <a:solidFill>
                  <a:srgbClr val="C00000"/>
                </a:solidFill>
              </a:rPr>
              <a:t>vattnets bad</a:t>
            </a:r>
            <a:r>
              <a:rPr lang="sv-SE" sz="1400" dirty="0">
                <a:solidFill>
                  <a:srgbClr val="C00000"/>
                </a:solidFill>
              </a:rPr>
              <a:t> i kraft av ordet.</a:t>
            </a:r>
            <a:r>
              <a:rPr lang="sv-SE" sz="1400" dirty="0"/>
              <a:t> (Ef 5:25-26)</a:t>
            </a:r>
          </a:p>
          <a:p>
            <a:pPr marL="265113" indent="-265113">
              <a:spcBef>
                <a:spcPts val="300"/>
              </a:spcBef>
            </a:pPr>
            <a:r>
              <a:rPr lang="sv-SE" sz="1400" dirty="0"/>
              <a:t>	Också Johannes betraktar två aspekter av rättfärdiggörelsen: </a:t>
            </a:r>
            <a:r>
              <a:rPr lang="sv-SE" sz="1400" dirty="0">
                <a:solidFill>
                  <a:srgbClr val="C00000"/>
                </a:solidFill>
              </a:rPr>
              <a:t>Den som inte blir född av </a:t>
            </a:r>
            <a:r>
              <a:rPr lang="sv-SE" sz="1400" i="1" u="sng" dirty="0">
                <a:solidFill>
                  <a:srgbClr val="C00000"/>
                </a:solidFill>
              </a:rPr>
              <a:t>vatten</a:t>
            </a:r>
            <a:r>
              <a:rPr lang="sv-SE" sz="1400" dirty="0">
                <a:solidFill>
                  <a:srgbClr val="C00000"/>
                </a:solidFill>
              </a:rPr>
              <a:t> </a:t>
            </a:r>
            <a:r>
              <a:rPr lang="sv-SE" sz="1400" dirty="0"/>
              <a:t>[kroppen badad]</a:t>
            </a:r>
            <a:r>
              <a:rPr lang="sv-SE" sz="1400" dirty="0">
                <a:solidFill>
                  <a:srgbClr val="C00000"/>
                </a:solidFill>
              </a:rPr>
              <a:t> och</a:t>
            </a:r>
            <a:r>
              <a:rPr lang="sv-SE" sz="1400" i="1" u="sng" dirty="0">
                <a:solidFill>
                  <a:srgbClr val="C00000"/>
                </a:solidFill>
              </a:rPr>
              <a:t> Ande</a:t>
            </a:r>
            <a:r>
              <a:rPr lang="sv-SE" sz="1400" dirty="0">
                <a:solidFill>
                  <a:srgbClr val="C00000"/>
                </a:solidFill>
              </a:rPr>
              <a:t> </a:t>
            </a:r>
            <a:r>
              <a:rPr lang="sv-SE" sz="1400" dirty="0"/>
              <a:t>[hjärtat bestänkt]</a:t>
            </a:r>
            <a:r>
              <a:rPr lang="sv-SE" sz="1400" dirty="0">
                <a:solidFill>
                  <a:srgbClr val="C00000"/>
                </a:solidFill>
              </a:rPr>
              <a:t> kan inte komma in i Guds rike.</a:t>
            </a:r>
            <a:r>
              <a:rPr lang="sv-SE" sz="1400" dirty="0"/>
              <a:t> (Joh 3:5) I Bibeln sker mottagandet av Anden i vattendopet (med två undantag): </a:t>
            </a:r>
            <a:r>
              <a:rPr lang="sv-SE" sz="1400" dirty="0">
                <a:solidFill>
                  <a:srgbClr val="C00000"/>
                </a:solidFill>
              </a:rPr>
              <a:t>Omvänd er och </a:t>
            </a:r>
            <a:r>
              <a:rPr lang="sv-SE" sz="1400" i="1" u="sng" dirty="0">
                <a:solidFill>
                  <a:srgbClr val="C00000"/>
                </a:solidFill>
              </a:rPr>
              <a:t>låt er alla döpas</a:t>
            </a:r>
            <a:r>
              <a:rPr lang="sv-SE" sz="1400" dirty="0">
                <a:solidFill>
                  <a:srgbClr val="C00000"/>
                </a:solidFill>
              </a:rPr>
              <a:t> i Jesu Kristi namn, så att era synder blir förlåtna. </a:t>
            </a:r>
            <a:r>
              <a:rPr lang="sv-SE" sz="1400" b="1" i="1" dirty="0">
                <a:solidFill>
                  <a:srgbClr val="C00000"/>
                </a:solidFill>
              </a:rPr>
              <a:t>Då</a:t>
            </a:r>
            <a:r>
              <a:rPr lang="sv-SE" sz="1400" i="1" dirty="0">
                <a:solidFill>
                  <a:srgbClr val="C00000"/>
                </a:solidFill>
              </a:rPr>
              <a:t> </a:t>
            </a:r>
            <a:r>
              <a:rPr lang="sv-SE" sz="1400" i="1" u="sng" dirty="0">
                <a:solidFill>
                  <a:srgbClr val="C00000"/>
                </a:solidFill>
              </a:rPr>
              <a:t>får ni den helige Ande</a:t>
            </a:r>
            <a:r>
              <a:rPr lang="sv-SE" sz="1400" dirty="0">
                <a:solidFill>
                  <a:srgbClr val="C00000"/>
                </a:solidFill>
              </a:rPr>
              <a:t> som gåva. </a:t>
            </a:r>
            <a:r>
              <a:rPr lang="sv-SE" sz="1400" dirty="0"/>
              <a:t>(Apg 2:38) </a:t>
            </a:r>
            <a:r>
              <a:rPr lang="sv-SE" sz="1400" i="1" u="sng" dirty="0">
                <a:solidFill>
                  <a:srgbClr val="C00000"/>
                </a:solidFill>
              </a:rPr>
              <a:t>Genast</a:t>
            </a:r>
            <a:r>
              <a:rPr lang="sv-SE" sz="1400" dirty="0">
                <a:solidFill>
                  <a:srgbClr val="C00000"/>
                </a:solidFill>
              </a:rPr>
              <a:t>, när [Jesus] steg upp ur </a:t>
            </a:r>
            <a:r>
              <a:rPr lang="sv-SE" sz="1400" i="1" u="sng" dirty="0">
                <a:solidFill>
                  <a:srgbClr val="C00000"/>
                </a:solidFill>
              </a:rPr>
              <a:t>vattnet</a:t>
            </a:r>
            <a:r>
              <a:rPr lang="sv-SE" sz="1400" dirty="0">
                <a:solidFill>
                  <a:srgbClr val="C00000"/>
                </a:solidFill>
              </a:rPr>
              <a:t>, såg han himlen dela sig och </a:t>
            </a:r>
            <a:r>
              <a:rPr lang="sv-SE" sz="1400" i="1" u="sng" dirty="0">
                <a:solidFill>
                  <a:srgbClr val="C00000"/>
                </a:solidFill>
              </a:rPr>
              <a:t>Anden</a:t>
            </a:r>
            <a:r>
              <a:rPr lang="sv-SE" sz="1400" dirty="0">
                <a:solidFill>
                  <a:srgbClr val="C00000"/>
                </a:solidFill>
              </a:rPr>
              <a:t> komma ner över honom som en duva.</a:t>
            </a:r>
            <a:r>
              <a:rPr lang="sv-SE" sz="1400" dirty="0"/>
              <a:t> (Mark 1:10)</a:t>
            </a:r>
          </a:p>
          <a:p>
            <a:pPr marL="265113" indent="-265113">
              <a:spcBef>
                <a:spcPts val="300"/>
              </a:spcBef>
            </a:pPr>
            <a:r>
              <a:rPr lang="sv-SE" sz="1400" dirty="0"/>
              <a:t>	Att </a:t>
            </a:r>
            <a:r>
              <a:rPr lang="sv-SE" sz="1400" i="1" u="sng" dirty="0"/>
              <a:t>uppfyllas</a:t>
            </a:r>
            <a:r>
              <a:rPr lang="sv-SE" sz="1400" dirty="0"/>
              <a:t> av Guds Ande är dock inte en engångshändelse, och därför förmanar Ef 5:13: </a:t>
            </a:r>
            <a:r>
              <a:rPr lang="sv-SE" sz="1400" dirty="0">
                <a:solidFill>
                  <a:srgbClr val="C00000"/>
                </a:solidFill>
              </a:rPr>
              <a:t>Låt er </a:t>
            </a:r>
            <a:r>
              <a:rPr lang="sv-SE" sz="1400" i="1" u="sng" dirty="0">
                <a:solidFill>
                  <a:srgbClr val="C00000"/>
                </a:solidFill>
              </a:rPr>
              <a:t>uppfyllas</a:t>
            </a:r>
            <a:r>
              <a:rPr lang="sv-SE" sz="1400" dirty="0">
                <a:solidFill>
                  <a:srgbClr val="C00000"/>
                </a:solidFill>
              </a:rPr>
              <a:t> av Anden.</a:t>
            </a:r>
            <a:r>
              <a:rPr lang="sv-SE" sz="1400" dirty="0"/>
              <a:t> I Apg 4:31 finns ett syfte med att vara uppfylld med Guds Ande: </a:t>
            </a:r>
            <a:r>
              <a:rPr lang="sv-SE" sz="1400" dirty="0">
                <a:solidFill>
                  <a:srgbClr val="C00000"/>
                </a:solidFill>
              </a:rPr>
              <a:t>När de hade bett skakades platsen där de var samlade, och de </a:t>
            </a:r>
            <a:r>
              <a:rPr lang="sv-SE" sz="1400" i="1" u="sng" dirty="0">
                <a:solidFill>
                  <a:srgbClr val="C00000"/>
                </a:solidFill>
              </a:rPr>
              <a:t>uppfylldes</a:t>
            </a:r>
            <a:r>
              <a:rPr lang="sv-SE" sz="1400" dirty="0">
                <a:solidFill>
                  <a:srgbClr val="C00000"/>
                </a:solidFill>
              </a:rPr>
              <a:t> alla av den helige Ande och </a:t>
            </a:r>
            <a:r>
              <a:rPr lang="sv-SE" sz="1400" i="1" u="sng" dirty="0">
                <a:solidFill>
                  <a:srgbClr val="C00000"/>
                </a:solidFill>
              </a:rPr>
              <a:t>förkunnade Guds ord med frimodighet</a:t>
            </a:r>
            <a:r>
              <a:rPr lang="sv-SE" sz="1400" dirty="0">
                <a:solidFill>
                  <a:srgbClr val="C00000"/>
                </a:solidFill>
              </a:rPr>
              <a:t>.</a:t>
            </a:r>
            <a:endParaRPr lang="sv-SE" sz="1400" dirty="0"/>
          </a:p>
          <a:p>
            <a:pPr marL="271463" indent="-271463">
              <a:spcBef>
                <a:spcPts val="600"/>
              </a:spcBef>
            </a:pPr>
            <a:r>
              <a:rPr lang="sv-SE" sz="1400" dirty="0"/>
              <a:t>13.	Detta är sannolikt en referens till den publika bekännelse man gör vid dopet. ”Hoppet” är detsamma som i övriga Hebreerbrevet, dvs Guds rike.</a:t>
            </a:r>
          </a:p>
          <a:p>
            <a:pPr marL="271463" indent="-271463">
              <a:spcBef>
                <a:spcPts val="600"/>
              </a:spcBef>
            </a:pPr>
            <a:r>
              <a:rPr lang="sv-SE" sz="1400" dirty="0"/>
              <a:t>14.	Kärleken behöver uppmuntras för den riskerar att kallna i de sista dagarna: </a:t>
            </a:r>
            <a:r>
              <a:rPr lang="sv-SE" sz="1400" dirty="0">
                <a:solidFill>
                  <a:srgbClr val="C00000"/>
                </a:solidFill>
              </a:rPr>
              <a:t>Eftersom laglösheten ökar kommer kärleken att kallna hos de flesta.</a:t>
            </a:r>
            <a:r>
              <a:rPr lang="sv-SE" sz="1400" dirty="0"/>
              <a:t> (Matt 24:12)</a:t>
            </a:r>
          </a:p>
        </p:txBody>
      </p:sp>
      <mc:AlternateContent xmlns:mc="http://schemas.openxmlformats.org/markup-compatibility/2006" xmlns:p14="http://schemas.microsoft.com/office/powerpoint/2010/main">
        <mc:Choice Requires="p14">
          <p:contentPart p14:bwMode="auto" r:id="rId4">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7"/>
              <a:stretch>
                <a:fillRect/>
              </a:stretch>
            </p:blipFill>
            <p:spPr>
              <a:xfrm>
                <a:off x="6608379" y="7582430"/>
                <a:ext cx="70200" cy="46800"/>
              </a:xfrm>
              <a:prstGeom prst="rect">
                <a:avLst/>
              </a:prstGeom>
            </p:spPr>
          </p:pic>
        </mc:Fallback>
      </mc:AlternateContent>
      <p:sp>
        <p:nvSpPr>
          <p:cNvPr id="3" name="Rectangle 1">
            <a:extLst>
              <a:ext uri="{FF2B5EF4-FFF2-40B4-BE49-F238E27FC236}">
                <a16:creationId xmlns:a16="http://schemas.microsoft.com/office/drawing/2014/main" id="{F8DF86E3-D486-C487-2282-DA080A7BD125}"/>
              </a:ext>
            </a:extLst>
          </p:cNvPr>
          <p:cNvSpPr>
            <a:spLocks noChangeArrowheads="1"/>
          </p:cNvSpPr>
          <p:nvPr/>
        </p:nvSpPr>
        <p:spPr bwMode="auto">
          <a:xfrm>
            <a:off x="-2" y="511728"/>
            <a:ext cx="4295778" cy="2531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9144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600"/>
              </a:spcBef>
              <a:spcAft>
                <a:spcPct val="0"/>
              </a:spcAft>
              <a:buClrTx/>
              <a:buSzTx/>
              <a:buFontTx/>
              <a:buNone/>
              <a:tabLst/>
            </a:pPr>
            <a:r>
              <a:rPr lang="sv-SE" altLang="sv-SE" sz="1600" b="1" i="1" dirty="0"/>
              <a:t>Det allra heligaste är tillgängligt genom Sonen</a:t>
            </a:r>
            <a:endParaRPr kumimoji="0" lang="sv-SE" altLang="sv-SE" sz="1600" b="1" i="1"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strike="noStrike" cap="none" normalizeH="0" baseline="0" dirty="0">
                <a:ln>
                  <a:noFill/>
                </a:ln>
                <a:solidFill>
                  <a:srgbClr val="C00000"/>
                </a:solidFill>
                <a:effectLst/>
              </a:rPr>
              <a:t>Bröder, i kraft av Jesu blod kan vi därför</a:t>
            </a:r>
            <a:r>
              <a:rPr kumimoji="0" lang="sv-SE" altLang="sv-SE" sz="1400" b="0" strike="noStrike" cap="none" normalizeH="0" baseline="0" dirty="0">
                <a:ln>
                  <a:noFill/>
                </a:ln>
                <a:solidFill>
                  <a:srgbClr val="C00000"/>
                </a:solidFill>
                <a:effectLst/>
              </a:rPr>
              <a:t> frimodigt gå in i det allra </a:t>
            </a:r>
            <a:r>
              <a:rPr kumimoji="0" lang="sv-SE" altLang="sv-SE" sz="1400" b="0" i="0" u="none" strike="noStrike" cap="none" normalizeH="0" baseline="0" dirty="0">
                <a:ln>
                  <a:noFill/>
                </a:ln>
                <a:solidFill>
                  <a:srgbClr val="C00000"/>
                </a:solidFill>
                <a:effectLst/>
              </a:rPr>
              <a:t>heligaste på den nya och levande väg som </a:t>
            </a:r>
            <a:r>
              <a:rPr lang="sv-SE" altLang="sv-SE" sz="1400" baseline="30000" dirty="0">
                <a:solidFill>
                  <a:srgbClr val="0070C0"/>
                </a:solidFill>
              </a:rPr>
              <a:t>11</a:t>
            </a:r>
            <a:r>
              <a:rPr kumimoji="0" lang="sv-SE" altLang="sv-SE" sz="1400" b="0" i="0" u="none" strike="noStrike" cap="none" normalizeH="0" baseline="0" dirty="0">
                <a:ln>
                  <a:noFill/>
                </a:ln>
                <a:solidFill>
                  <a:srgbClr val="0070C0"/>
                </a:solidFill>
                <a:effectLst/>
              </a:rPr>
              <a:t>han öppnat för oss genom </a:t>
            </a:r>
            <a:r>
              <a:rPr kumimoji="0" lang="sv-SE" altLang="sv-SE" sz="1400" b="0" i="1" u="sng" strike="noStrike" cap="none" normalizeH="0" baseline="0" dirty="0">
                <a:ln>
                  <a:noFill/>
                </a:ln>
                <a:solidFill>
                  <a:srgbClr val="0070C0"/>
                </a:solidFill>
                <a:effectLst/>
              </a:rPr>
              <a:t>förhänget</a:t>
            </a:r>
            <a:r>
              <a:rPr kumimoji="0" lang="sv-SE" altLang="sv-SE" sz="1400" b="0" i="0" u="none" strike="noStrike" cap="none" normalizeH="0" baseline="0" dirty="0">
                <a:ln>
                  <a:noFill/>
                </a:ln>
                <a:solidFill>
                  <a:srgbClr val="0070C0"/>
                </a:solidFill>
                <a:effectLst/>
              </a:rPr>
              <a:t>, det vill säga </a:t>
            </a:r>
            <a:r>
              <a:rPr kumimoji="0" lang="sv-SE" altLang="sv-SE" sz="1400" b="0" i="1" u="sng" strike="noStrike" cap="none" normalizeH="0" baseline="0" dirty="0">
                <a:ln>
                  <a:noFill/>
                </a:ln>
                <a:solidFill>
                  <a:srgbClr val="0070C0"/>
                </a:solidFill>
                <a:effectLst/>
              </a:rPr>
              <a:t>sin kropp</a:t>
            </a:r>
            <a:r>
              <a:rPr kumimoji="0" lang="sv-SE" altLang="sv-SE" sz="1400" b="0" i="0" u="none" strike="noStrike" cap="none" normalizeH="0" baseline="0" dirty="0">
                <a:ln>
                  <a:noFill/>
                </a:ln>
                <a:solidFill>
                  <a:srgbClr val="C00000"/>
                </a:solidFill>
                <a:effectLst/>
              </a:rPr>
              <a:t>. Vi har en stor överstepräst över Guds hus. Låt oss därför gå fram med ärligt hjärta i </a:t>
            </a:r>
            <a:r>
              <a:rPr kumimoji="0" lang="sv-SE" altLang="sv-SE" sz="1400" b="0" strike="noStrike" cap="none" normalizeH="0" baseline="0" dirty="0">
                <a:ln>
                  <a:noFill/>
                </a:ln>
                <a:solidFill>
                  <a:srgbClr val="C00000"/>
                </a:solidFill>
                <a:effectLst/>
              </a:rPr>
              <a:t>trons fulla visshet</a:t>
            </a:r>
            <a:r>
              <a:rPr kumimoji="0" lang="sv-SE" altLang="sv-SE" sz="1400" b="0" i="0" u="none" strike="noStrike" cap="none" normalizeH="0" baseline="0" dirty="0">
                <a:ln>
                  <a:noFill/>
                </a:ln>
                <a:solidFill>
                  <a:srgbClr val="C00000"/>
                </a:solidFill>
                <a:effectLst/>
              </a:rPr>
              <a:t>, </a:t>
            </a:r>
            <a:r>
              <a:rPr lang="sv-SE" altLang="sv-SE" sz="1400" baseline="30000" dirty="0">
                <a:solidFill>
                  <a:srgbClr val="0070C0"/>
                </a:solidFill>
              </a:rPr>
              <a:t>12</a:t>
            </a:r>
            <a:r>
              <a:rPr kumimoji="0" lang="sv-SE" altLang="sv-SE" sz="1400" b="0" i="0" u="none" strike="noStrike" cap="none" normalizeH="0" baseline="0" dirty="0">
                <a:ln>
                  <a:noFill/>
                </a:ln>
                <a:solidFill>
                  <a:srgbClr val="0070C0"/>
                </a:solidFill>
                <a:effectLst/>
              </a:rPr>
              <a:t>med hjärtat </a:t>
            </a:r>
            <a:r>
              <a:rPr kumimoji="0" lang="sv-SE" altLang="sv-SE" sz="1400" b="0" i="0" u="none" strike="sngStrike" cap="none" normalizeH="0" baseline="0" dirty="0">
                <a:ln>
                  <a:noFill/>
                </a:ln>
                <a:solidFill>
                  <a:srgbClr val="0070C0"/>
                </a:solidFill>
                <a:effectLst/>
              </a:rPr>
              <a:t>renat</a:t>
            </a:r>
            <a:r>
              <a:rPr kumimoji="0" lang="sv-SE" altLang="sv-SE" sz="1400" b="0" i="0" u="none" strike="noStrike" cap="none" normalizeH="0" baseline="0" dirty="0">
                <a:ln>
                  <a:noFill/>
                </a:ln>
                <a:solidFill>
                  <a:srgbClr val="0070C0"/>
                </a:solidFill>
                <a:effectLst/>
              </a:rPr>
              <a:t> </a:t>
            </a:r>
            <a:r>
              <a:rPr kumimoji="0" lang="sv-SE" altLang="sv-SE" sz="1400" b="0" i="1" u="sng" strike="noStrike" cap="small" normalizeH="0" dirty="0">
                <a:ln>
                  <a:noFill/>
                </a:ln>
                <a:solidFill>
                  <a:srgbClr val="0070C0"/>
                </a:solidFill>
                <a:effectLst/>
              </a:rPr>
              <a:t>bestänkt</a:t>
            </a:r>
            <a:r>
              <a:rPr kumimoji="0" lang="sv-SE" altLang="sv-SE" sz="1400" b="0" i="0" u="none" strike="noStrike" cap="none" normalizeH="0" baseline="0" dirty="0">
                <a:ln>
                  <a:noFill/>
                </a:ln>
                <a:solidFill>
                  <a:srgbClr val="0070C0"/>
                </a:solidFill>
                <a:effectLst/>
              </a:rPr>
              <a:t> från ont samvete och med kroppen </a:t>
            </a:r>
            <a:r>
              <a:rPr kumimoji="0" lang="sv-SE" altLang="sv-SE" sz="1400" b="0" i="1" u="sng" strike="noStrike" cap="none" normalizeH="0" baseline="0" dirty="0">
                <a:ln>
                  <a:noFill/>
                </a:ln>
                <a:solidFill>
                  <a:srgbClr val="0070C0"/>
                </a:solidFill>
                <a:effectLst/>
              </a:rPr>
              <a:t>badad</a:t>
            </a:r>
            <a:r>
              <a:rPr kumimoji="0" lang="sv-SE" altLang="sv-SE" sz="1400" b="0" i="0" u="none" strike="noStrike" cap="none" normalizeH="0" baseline="0" dirty="0">
                <a:ln>
                  <a:noFill/>
                </a:ln>
                <a:solidFill>
                  <a:srgbClr val="0070C0"/>
                </a:solidFill>
                <a:effectLst/>
              </a:rPr>
              <a:t> i rent vatten</a:t>
            </a:r>
            <a:r>
              <a:rPr kumimoji="0" lang="sv-SE" altLang="sv-SE" sz="1400" b="0" i="0" u="none" strike="noStrike" cap="none" normalizeH="0" baseline="0" dirty="0">
                <a:ln>
                  <a:noFill/>
                </a:ln>
                <a:solidFill>
                  <a:srgbClr val="C00000"/>
                </a:solidFill>
                <a:effectLst/>
              </a:rPr>
              <a:t>. </a:t>
            </a:r>
            <a:r>
              <a:rPr kumimoji="0" lang="sv-SE" altLang="sv-SE" sz="1400" b="0" i="0" u="none" strike="noStrike" kern="1200" cap="none" spc="0" normalizeH="0" baseline="0" noProof="0" dirty="0">
                <a:ln>
                  <a:noFill/>
                </a:ln>
                <a:solidFill>
                  <a:srgbClr val="C00000"/>
                </a:solidFill>
                <a:effectLst/>
                <a:uLnTx/>
                <a:uFillTx/>
                <a:latin typeface="Calibri"/>
                <a:ea typeface="+mn-ea"/>
                <a:cs typeface="+mn-cs"/>
              </a:rPr>
              <a:t>Låt oss </a:t>
            </a:r>
            <a:r>
              <a:rPr kumimoji="0" lang="sv-SE" altLang="sv-SE" sz="1400" b="0" strike="noStrike" kern="1200" cap="none" spc="0" normalizeH="0" baseline="0" noProof="0" dirty="0">
                <a:ln>
                  <a:noFill/>
                </a:ln>
                <a:solidFill>
                  <a:srgbClr val="C00000"/>
                </a:solidFill>
                <a:effectLst/>
                <a:uLnTx/>
                <a:uFillTx/>
                <a:latin typeface="Calibri"/>
                <a:ea typeface="+mn-ea"/>
                <a:cs typeface="+mn-cs"/>
              </a:rPr>
              <a:t>orubbligt</a:t>
            </a:r>
            <a:r>
              <a:rPr kumimoji="0" lang="sv-SE" altLang="sv-SE" sz="1400" b="0" i="0" u="none" strike="noStrike" kern="1200" cap="none" spc="0" normalizeH="0" baseline="0" noProof="0" dirty="0">
                <a:ln>
                  <a:noFill/>
                </a:ln>
                <a:solidFill>
                  <a:srgbClr val="C00000"/>
                </a:solidFill>
                <a:effectLst/>
                <a:uLnTx/>
                <a:uFillTx/>
                <a:latin typeface="Calibri"/>
                <a:ea typeface="+mn-ea"/>
                <a:cs typeface="+mn-cs"/>
              </a:rPr>
              <a:t> </a:t>
            </a:r>
            <a:r>
              <a:rPr kumimoji="0" lang="sv-SE" altLang="sv-SE" sz="1400" b="0" i="0" u="none" strike="sngStrike" kern="1200" cap="none" spc="0" normalizeH="0" baseline="0" noProof="0" dirty="0">
                <a:ln>
                  <a:noFill/>
                </a:ln>
                <a:solidFill>
                  <a:srgbClr val="C00000"/>
                </a:solidFill>
                <a:effectLst/>
                <a:uLnTx/>
                <a:uFillTx/>
                <a:latin typeface="Calibri"/>
                <a:ea typeface="+mn-ea"/>
                <a:cs typeface="+mn-cs"/>
              </a:rPr>
              <a:t>hålla</a:t>
            </a:r>
            <a:r>
              <a:rPr kumimoji="0" lang="sv-SE" altLang="sv-SE" sz="1400" b="0" i="0" u="none" strike="noStrike" kern="1200" cap="none" spc="0" normalizeH="0" baseline="0" noProof="0" dirty="0">
                <a:ln>
                  <a:noFill/>
                </a:ln>
                <a:solidFill>
                  <a:srgbClr val="C00000"/>
                </a:solidFill>
                <a:effectLst/>
                <a:uLnTx/>
                <a:uFillTx/>
                <a:latin typeface="Calibri"/>
                <a:ea typeface="+mn-ea"/>
                <a:cs typeface="+mn-cs"/>
              </a:rPr>
              <a:t> </a:t>
            </a:r>
            <a:r>
              <a:rPr kumimoji="0" lang="sv-SE" altLang="sv-SE" sz="1400" b="0" i="0" u="none" strike="noStrike" kern="1200" cap="small" spc="0" normalizeH="0" noProof="0" dirty="0">
                <a:ln>
                  <a:noFill/>
                </a:ln>
                <a:solidFill>
                  <a:srgbClr val="C00000"/>
                </a:solidFill>
                <a:effectLst/>
                <a:uLnTx/>
                <a:uFillTx/>
                <a:latin typeface="Calibri"/>
                <a:ea typeface="+mn-ea"/>
                <a:cs typeface="+mn-cs"/>
              </a:rPr>
              <a:t>klamra oss</a:t>
            </a:r>
            <a:r>
              <a:rPr kumimoji="0" lang="sv-SE" altLang="sv-SE" sz="1400" b="0" i="0" u="none" strike="noStrike" kern="1200" cap="none" spc="0" normalizeH="0" baseline="0" noProof="0" dirty="0">
                <a:ln>
                  <a:noFill/>
                </a:ln>
                <a:solidFill>
                  <a:srgbClr val="C00000"/>
                </a:solidFill>
                <a:effectLst/>
                <a:uLnTx/>
                <a:uFillTx/>
                <a:latin typeface="Calibri"/>
                <a:ea typeface="+mn-ea"/>
                <a:cs typeface="+mn-cs"/>
              </a:rPr>
              <a:t> fast vid </a:t>
            </a:r>
            <a:r>
              <a:rPr lang="sv-SE" altLang="sv-SE" sz="1400" baseline="30000" dirty="0">
                <a:solidFill>
                  <a:srgbClr val="0070C0"/>
                </a:solidFill>
                <a:latin typeface="Calibri"/>
              </a:rPr>
              <a:t>13</a:t>
            </a:r>
            <a:r>
              <a:rPr kumimoji="0" lang="sv-SE" altLang="sv-SE" sz="1400" b="0" i="0" u="none" strike="noStrike" kern="1200" cap="none" spc="0" normalizeH="0" baseline="0" noProof="0" dirty="0">
                <a:ln>
                  <a:noFill/>
                </a:ln>
                <a:solidFill>
                  <a:srgbClr val="0070C0"/>
                </a:solidFill>
                <a:effectLst/>
                <a:uLnTx/>
                <a:uFillTx/>
                <a:latin typeface="Calibri"/>
                <a:ea typeface="+mn-ea"/>
                <a:cs typeface="+mn-cs"/>
              </a:rPr>
              <a:t>hoppets bekännelse</a:t>
            </a:r>
            <a:r>
              <a:rPr kumimoji="0" lang="sv-SE" altLang="sv-SE" sz="1400" b="0" i="0" u="none" strike="noStrike" kern="1200" cap="none" spc="0" normalizeH="0" baseline="0" noProof="0" dirty="0">
                <a:ln>
                  <a:noFill/>
                </a:ln>
                <a:solidFill>
                  <a:srgbClr val="C00000"/>
                </a:solidFill>
                <a:effectLst/>
                <a:uLnTx/>
                <a:uFillTx/>
                <a:latin typeface="Calibri"/>
                <a:ea typeface="+mn-ea"/>
                <a:cs typeface="+mn-cs"/>
              </a:rPr>
              <a:t>, för han som har gett oss löftet är trofast. Låt oss ge akt på varandra och </a:t>
            </a:r>
            <a:r>
              <a:rPr lang="sv-SE" altLang="sv-SE" sz="1400" baseline="30000" dirty="0">
                <a:solidFill>
                  <a:srgbClr val="0070C0"/>
                </a:solidFill>
                <a:latin typeface="Calibri"/>
              </a:rPr>
              <a:t>14</a:t>
            </a:r>
            <a:r>
              <a:rPr kumimoji="0" lang="sv-SE" altLang="sv-SE" sz="1400" b="0" i="0" u="none" strike="noStrike" kern="1200" cap="none" spc="0" normalizeH="0" baseline="0" noProof="0" dirty="0">
                <a:ln>
                  <a:noFill/>
                </a:ln>
                <a:solidFill>
                  <a:srgbClr val="0070C0"/>
                </a:solidFill>
                <a:effectLst/>
                <a:uLnTx/>
                <a:uFillTx/>
                <a:latin typeface="Calibri"/>
                <a:ea typeface="+mn-ea"/>
                <a:cs typeface="+mn-cs"/>
              </a:rPr>
              <a:t>sporra varandra till kärlek</a:t>
            </a:r>
            <a:r>
              <a:rPr kumimoji="0" lang="sv-SE" altLang="sv-SE" sz="1400" b="0" i="0" u="none" strike="noStrike" kern="1200" cap="none" spc="0" normalizeH="0" baseline="0" noProof="0" dirty="0">
                <a:ln>
                  <a:noFill/>
                </a:ln>
                <a:solidFill>
                  <a:srgbClr val="C00000"/>
                </a:solidFill>
                <a:effectLst/>
                <a:uLnTx/>
                <a:uFillTx/>
                <a:latin typeface="Calibri"/>
                <a:ea typeface="+mn-ea"/>
                <a:cs typeface="+mn-cs"/>
              </a:rPr>
              <a:t> och goda gärningar.</a:t>
            </a:r>
            <a:endParaRPr kumimoji="0" lang="sv-SE" altLang="sv-SE" sz="1400" b="0" i="0" u="none" strike="noStrike" cap="none" normalizeH="0" baseline="0" dirty="0">
              <a:ln>
                <a:noFill/>
              </a:ln>
              <a:solidFill>
                <a:srgbClr val="0070C0"/>
              </a:solidFill>
              <a:effectLst/>
            </a:endParaRPr>
          </a:p>
        </p:txBody>
      </p:sp>
      <p:pic>
        <p:nvPicPr>
          <p:cNvPr id="6" name="Bildobjekt 5">
            <a:extLst>
              <a:ext uri="{FF2B5EF4-FFF2-40B4-BE49-F238E27FC236}">
                <a16:creationId xmlns:a16="http://schemas.microsoft.com/office/drawing/2014/main" id="{385FDDEF-64CB-6E90-5FF6-3DF380546BFC}"/>
              </a:ext>
            </a:extLst>
          </p:cNvPr>
          <p:cNvPicPr>
            <a:picLocks noChangeAspect="1"/>
          </p:cNvPicPr>
          <p:nvPr/>
        </p:nvPicPr>
        <p:blipFill rotWithShape="1">
          <a:blip r:embed="rId8"/>
          <a:srcRect l="14809" r="14400"/>
          <a:stretch/>
        </p:blipFill>
        <p:spPr>
          <a:xfrm>
            <a:off x="142876" y="3133726"/>
            <a:ext cx="3966824" cy="3599466"/>
          </a:xfrm>
          <a:prstGeom prst="rect">
            <a:avLst/>
          </a:prstGeom>
        </p:spPr>
      </p:pic>
    </p:spTree>
    <p:custDataLst>
      <p:tags r:id="rId1"/>
    </p:custDataLst>
    <p:extLst>
      <p:ext uri="{BB962C8B-B14F-4D97-AF65-F5344CB8AC3E}">
        <p14:creationId xmlns:p14="http://schemas.microsoft.com/office/powerpoint/2010/main" val="2812392553"/>
      </p:ext>
    </p:extLst>
  </p:cSld>
  <p:clrMapOvr>
    <a:masterClrMapping/>
  </p:clrMapOvr>
  <p:transition advTm="516414">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978" x="5054600" y="1219200"/>
          <p14:tracePt t="986" x="5048250" y="1219200"/>
          <p14:tracePt t="1001" x="5029200" y="1193800"/>
          <p14:tracePt t="1018" x="5016500" y="1181100"/>
          <p14:tracePt t="1035" x="4997450" y="1174750"/>
          <p14:tracePt t="1051" x="4953000" y="1149350"/>
          <p14:tracePt t="1067" x="4851400" y="1117600"/>
          <p14:tracePt t="1084" x="4718050" y="1092200"/>
          <p14:tracePt t="1088" x="4622800" y="1092200"/>
          <p14:tracePt t="1102" x="4540250" y="1085850"/>
          <p14:tracePt t="1117" x="4387850" y="1085850"/>
          <p14:tracePt t="1119" x="4279900" y="1085850"/>
          <p14:tracePt t="1133" x="4203700" y="1092200"/>
          <p14:tracePt t="1151" x="4044950" y="1092200"/>
          <p14:tracePt t="1152" x="3943350" y="1092200"/>
          <p14:tracePt t="1167" x="3854450" y="1092200"/>
          <p14:tracePt t="1184" x="3556000" y="1073150"/>
          <p14:tracePt t="1200" x="3257550" y="1054100"/>
          <p14:tracePt t="1218" x="2940050" y="1047750"/>
          <p14:tracePt t="1233" x="2692400" y="1047750"/>
          <p14:tracePt t="1250" x="2495550" y="1028700"/>
          <p14:tracePt t="1267" x="2387600" y="1009650"/>
          <p14:tracePt t="1284" x="2324100" y="996950"/>
          <p14:tracePt t="1303" x="2286000" y="996950"/>
          <p14:tracePt t="1319" x="2203450" y="1009650"/>
          <p14:tracePt t="1334" x="2089150" y="1028700"/>
          <p14:tracePt t="1353" x="1892300" y="1041400"/>
          <p14:tracePt t="1367" x="1676400" y="1047750"/>
          <p14:tracePt t="1384" x="1492250" y="1054100"/>
          <p14:tracePt t="1401" x="1231900" y="1054100"/>
          <p14:tracePt t="1419" x="1123950" y="1054100"/>
          <p14:tracePt t="1435" x="990600" y="1054100"/>
          <p14:tracePt t="1451" x="819150" y="1060450"/>
          <p14:tracePt t="1467" x="654050" y="1066800"/>
          <p14:tracePt t="1484" x="476250" y="1079500"/>
          <p14:tracePt t="1501" x="355600" y="1092200"/>
          <p14:tracePt t="1517" x="304800" y="1098550"/>
          <p14:tracePt t="1534" x="273050" y="1104900"/>
          <p14:tracePt t="1567" x="266700" y="1104900"/>
          <p14:tracePt t="1584" x="266700" y="1111250"/>
          <p14:tracePt t="1644" x="273050" y="1104900"/>
          <p14:tracePt t="1660" x="279400" y="1098550"/>
          <p14:tracePt t="1670" x="285750" y="1092200"/>
          <p14:tracePt t="1684" x="298450" y="1092200"/>
          <p14:tracePt t="1739" x="304800" y="1092200"/>
          <p14:tracePt t="1752" x="311150" y="1092200"/>
          <p14:tracePt t="1768" x="336550" y="1092200"/>
          <p14:tracePt t="1785" x="368300" y="1092200"/>
          <p14:tracePt t="1801" x="412750" y="1098550"/>
          <p14:tracePt t="1818" x="463550" y="1104900"/>
          <p14:tracePt t="1835" x="520700" y="1104900"/>
          <p14:tracePt t="1851" x="577850" y="1111250"/>
          <p14:tracePt t="1868" x="596900" y="1111250"/>
          <p14:tracePt t="1883" x="615950" y="1111250"/>
          <p14:tracePt t="1900" x="622300" y="1111250"/>
          <p14:tracePt t="1917" x="628650" y="1111250"/>
          <p14:tracePt t="1934" x="635000" y="1111250"/>
          <p14:tracePt t="1968" x="641350" y="1117600"/>
          <p14:tracePt t="1984" x="641350" y="1130300"/>
          <p14:tracePt t="2043" x="647700" y="1130300"/>
          <p14:tracePt t="2050" x="647700" y="1123950"/>
          <p14:tracePt t="2067" x="660400" y="1111250"/>
          <p14:tracePt t="2084" x="666750" y="1098550"/>
          <p14:tracePt t="2147" x="673100" y="1098550"/>
          <p14:tracePt t="2158" x="673100" y="1092200"/>
          <p14:tracePt t="2173" x="704850" y="1073150"/>
          <p14:tracePt t="2183" x="723900" y="1066800"/>
          <p14:tracePt t="2201" x="755650" y="1047750"/>
          <p14:tracePt t="2218" x="787400" y="1035050"/>
          <p14:tracePt t="2235" x="825500" y="1022350"/>
          <p14:tracePt t="2252" x="838200" y="1022350"/>
          <p14:tracePt t="2285" x="844550" y="1022350"/>
          <p14:tracePt t="2301" x="831850" y="1028700"/>
          <p14:tracePt t="2318" x="819150" y="1028700"/>
          <p14:tracePt t="2335" x="812800" y="1028700"/>
          <p14:tracePt t="2351" x="806450" y="1028700"/>
          <p14:tracePt t="2385" x="793750" y="1009650"/>
          <p14:tracePt t="2401" x="787400" y="1003300"/>
          <p14:tracePt t="2418" x="762000" y="1003300"/>
          <p14:tracePt t="2433" x="704850" y="1016000"/>
          <p14:tracePt t="2450" x="679450" y="1022350"/>
          <p14:tracePt t="2762" x="692150" y="1022350"/>
          <p14:tracePt t="2769" x="704850" y="1022350"/>
          <p14:tracePt t="2785" x="806450" y="1022350"/>
          <p14:tracePt t="2802" x="958850" y="1022350"/>
          <p14:tracePt t="2817" x="1149350" y="1016000"/>
          <p14:tracePt t="2834" x="1295400" y="1003300"/>
          <p14:tracePt t="2851" x="1365250" y="996950"/>
          <p14:tracePt t="2868" x="1384300" y="996950"/>
          <p14:tracePt t="3033" x="1390650" y="996950"/>
          <p14:tracePt t="3051" x="1403350" y="1009650"/>
          <p14:tracePt t="3068" x="1435100" y="1041400"/>
          <p14:tracePt t="3084" x="1466850" y="1066800"/>
          <p14:tracePt t="3101" x="1504950" y="1092200"/>
          <p14:tracePt t="3118" x="1581150" y="1123950"/>
          <p14:tracePt t="3135" x="1663700" y="1143000"/>
          <p14:tracePt t="3151" x="1752600" y="1155700"/>
          <p14:tracePt t="3169" x="1847850" y="1162050"/>
          <p14:tracePt t="3186" x="1866900" y="1162050"/>
          <p14:tracePt t="3202" x="1885950" y="1162050"/>
          <p14:tracePt t="3219" x="1911350" y="1181100"/>
          <p14:tracePt t="3235" x="1924050" y="1187450"/>
          <p14:tracePt t="3252" x="1930400" y="1193800"/>
          <p14:tracePt t="3320" x="1930400" y="1187450"/>
          <p14:tracePt t="3338" x="1930400" y="1181100"/>
          <p14:tracePt t="3344" x="1930400" y="1174750"/>
          <p14:tracePt t="3378" x="1930400" y="1168400"/>
          <p14:tracePt t="3392" x="1930400" y="1162050"/>
          <p14:tracePt t="3402" x="1936750" y="1155700"/>
          <p14:tracePt t="3437" x="1949450" y="1149350"/>
          <p14:tracePt t="3453" x="1962150" y="1155700"/>
          <p14:tracePt t="3469" x="2025650" y="1200150"/>
          <p14:tracePt t="3486" x="2057400" y="1219200"/>
          <p14:tracePt t="3503" x="2089150" y="1231900"/>
          <p14:tracePt t="3519" x="2108200" y="1244600"/>
          <p14:tracePt t="3536" x="2114550" y="1250950"/>
          <p14:tracePt t="3618" x="2120900" y="1250950"/>
          <p14:tracePt t="3626" x="2127250" y="1257300"/>
          <p14:tracePt t="3636" x="2133600" y="1257300"/>
          <p14:tracePt t="3653" x="2152650" y="1270000"/>
          <p14:tracePt t="3706" x="2159000" y="1270000"/>
          <p14:tracePt t="3720" x="2165350" y="1270000"/>
          <p14:tracePt t="3736" x="2184400" y="1250950"/>
          <p14:tracePt t="3753" x="2209800" y="1238250"/>
          <p14:tracePt t="3755" x="2222500" y="1225550"/>
          <p14:tracePt t="3770" x="2228850" y="1219200"/>
          <p14:tracePt t="3788" x="2254250" y="1206500"/>
          <p14:tracePt t="3803" x="2266950" y="1200150"/>
          <p14:tracePt t="3804" x="2273300" y="1200150"/>
          <p14:tracePt t="3822" x="2279650" y="1193800"/>
          <p14:tracePt t="3839" x="2286000" y="1193800"/>
          <p14:tracePt t="3853" x="2305050" y="1193800"/>
          <p14:tracePt t="3869" x="2330450" y="1193800"/>
          <p14:tracePt t="3886" x="2374900" y="1174750"/>
          <p14:tracePt t="3903" x="2400300" y="1155700"/>
          <p14:tracePt t="3919" x="2425700" y="1130300"/>
          <p14:tracePt t="3936" x="2432050" y="1117600"/>
          <p14:tracePt t="3954" x="2438400" y="1111250"/>
          <p14:tracePt t="4236" x="2444750" y="1111250"/>
          <p14:tracePt t="4254" x="2457450" y="1104900"/>
          <p14:tracePt t="4270" x="2476500" y="1098550"/>
          <p14:tracePt t="4287" x="2482850" y="1098550"/>
          <p14:tracePt t="4322" x="2489200" y="1098550"/>
          <p14:tracePt t="4336" x="2508250" y="1092200"/>
          <p14:tracePt t="4353" x="2533650" y="1098550"/>
          <p14:tracePt t="4373" x="2590800" y="1117600"/>
          <p14:tracePt t="4386" x="2660650" y="1136650"/>
          <p14:tracePt t="4403" x="2749550" y="1168400"/>
          <p14:tracePt t="4420" x="2819400" y="1193800"/>
          <p14:tracePt t="4436" x="2825750" y="1193800"/>
          <p14:tracePt t="4514" x="2844800" y="1193800"/>
          <p14:tracePt t="4523" x="2857500" y="1193800"/>
          <p14:tracePt t="4536" x="2921000" y="1193800"/>
          <p14:tracePt t="4553" x="3009900" y="1200150"/>
          <p14:tracePt t="4570" x="3136900" y="1206500"/>
          <p14:tracePt t="4587" x="3238500" y="1206500"/>
          <p14:tracePt t="4602" x="3314700" y="1206500"/>
          <p14:tracePt t="4619" x="3384550" y="1200150"/>
          <p14:tracePt t="4637" x="3429000" y="1193800"/>
          <p14:tracePt t="4652" x="3441700" y="1193800"/>
          <p14:tracePt t="4706" x="3448050" y="1193800"/>
          <p14:tracePt t="4719" x="3448050" y="1187450"/>
          <p14:tracePt t="4736" x="3460750" y="1181100"/>
          <p14:tracePt t="4753" x="3467100" y="1174750"/>
          <p14:tracePt t="4772" x="3473450" y="1174750"/>
          <p14:tracePt t="4803" x="3479800" y="1174750"/>
          <p14:tracePt t="4820" x="3486150" y="1174750"/>
          <p14:tracePt t="4836" x="3498850" y="1174750"/>
          <p14:tracePt t="4853" x="3530600" y="1168400"/>
          <p14:tracePt t="4870" x="3568700" y="1155700"/>
          <p14:tracePt t="4886" x="3600450" y="1136650"/>
          <p14:tracePt t="4902" x="3619500" y="1117600"/>
          <p14:tracePt t="4920" x="3638550" y="1098550"/>
          <p14:tracePt t="5126" x="3638550" y="1092200"/>
          <p14:tracePt t="5130" x="3644900" y="1085850"/>
          <p14:tracePt t="5141" x="3644900" y="1079500"/>
          <p14:tracePt t="5153" x="3657600" y="1079500"/>
          <p14:tracePt t="5169" x="3670300" y="1073150"/>
          <p14:tracePt t="5187" x="3702050" y="1073150"/>
          <p14:tracePt t="5189" x="3721100" y="1073150"/>
          <p14:tracePt t="5204" x="3752850" y="1079500"/>
          <p14:tracePt t="5221" x="3898900" y="1123950"/>
          <p14:tracePt t="5237" x="3924300" y="1136650"/>
          <p14:tracePt t="5344" x="3924300" y="1143000"/>
          <p14:tracePt t="5573" x="3917950" y="1143000"/>
          <p14:tracePt t="5580" x="3911600" y="1143000"/>
          <p14:tracePt t="5591" x="3898900" y="1143000"/>
          <p14:tracePt t="5604" x="3848100" y="1143000"/>
          <p14:tracePt t="5621" x="3778250" y="1149350"/>
          <p14:tracePt t="5637" x="3689350" y="1155700"/>
          <p14:tracePt t="5654" x="3625850" y="1155700"/>
          <p14:tracePt t="5671" x="3524250" y="1155700"/>
          <p14:tracePt t="5687" x="3422650" y="1155700"/>
          <p14:tracePt t="5703" x="3276600" y="1136650"/>
          <p14:tracePt t="5721" x="3149600" y="1117600"/>
          <p14:tracePt t="5737" x="3054350" y="1111250"/>
          <p14:tracePt t="5754" x="2908300" y="1098550"/>
          <p14:tracePt t="5771" x="2755900" y="1085850"/>
          <p14:tracePt t="5788" x="2616200" y="1073150"/>
          <p14:tracePt t="5789" x="2559050" y="1066800"/>
          <p14:tracePt t="5804" x="2533650" y="1060450"/>
          <p14:tracePt t="5821" x="2425700" y="1060450"/>
          <p14:tracePt t="5838" x="2330450" y="1073150"/>
          <p14:tracePt t="5854" x="2184400" y="1092200"/>
          <p14:tracePt t="5870" x="1974850" y="1111250"/>
          <p14:tracePt t="5886" x="1758950" y="1111250"/>
          <p14:tracePt t="5903" x="1555750" y="1111250"/>
          <p14:tracePt t="5920" x="1358900" y="1098550"/>
          <p14:tracePt t="5936" x="1250950" y="1092200"/>
          <p14:tracePt t="5953" x="1162050" y="1092200"/>
          <p14:tracePt t="5970" x="1117600" y="1098550"/>
          <p14:tracePt t="5987" x="1092200" y="1117600"/>
          <p14:tracePt t="6004" x="1079500" y="1149350"/>
          <p14:tracePt t="6021" x="1073150" y="1174750"/>
          <p14:tracePt t="6038" x="1073150" y="1187450"/>
          <p14:tracePt t="6054" x="1073150" y="1193800"/>
          <p14:tracePt t="6088" x="1079500" y="1200150"/>
          <p14:tracePt t="6105" x="1092200" y="1200150"/>
          <p14:tracePt t="6121" x="1104900" y="1206500"/>
          <p14:tracePt t="6140" x="1117600" y="1212850"/>
          <p14:tracePt t="6155" x="1149350" y="1225550"/>
          <p14:tracePt t="6171" x="1187450" y="1250950"/>
          <p14:tracePt t="6188" x="1225550" y="1276350"/>
          <p14:tracePt t="6205" x="1250950" y="1301750"/>
          <p14:tracePt t="6221" x="1270000" y="1320800"/>
          <p14:tracePt t="6238" x="1276350" y="1333500"/>
          <p14:tracePt t="6255" x="1282700" y="1333500"/>
          <p14:tracePt t="6318" x="1282700" y="1327150"/>
          <p14:tracePt t="6366" x="1282700" y="1320800"/>
          <p14:tracePt t="6375" x="1289050" y="1320800"/>
          <p14:tracePt t="6388" x="1295400" y="1320800"/>
          <p14:tracePt t="6405" x="1301750" y="1314450"/>
          <p14:tracePt t="6423" x="1308100" y="1314450"/>
          <p14:tracePt t="6506" x="1308100" y="1308100"/>
          <p14:tracePt t="6522" x="1314450" y="1308100"/>
          <p14:tracePt t="6555" x="1314450" y="1301750"/>
          <p14:tracePt t="6927" x="1320800" y="1301750"/>
          <p14:tracePt t="6935" x="1327150" y="1295400"/>
          <p14:tracePt t="6944" x="1333500" y="1295400"/>
          <p14:tracePt t="6956" x="1339850" y="1289050"/>
          <p14:tracePt t="6973" x="1384300" y="1270000"/>
          <p14:tracePt t="6989" x="1409700" y="1257300"/>
          <p14:tracePt t="7005" x="1422400" y="1250950"/>
          <p14:tracePt t="7007" x="1435100" y="1250950"/>
          <p14:tracePt t="7021" x="1466850" y="1250950"/>
          <p14:tracePt t="7039" x="1524000" y="1250950"/>
          <p14:tracePt t="7055" x="1568450" y="1244600"/>
          <p14:tracePt t="7072" x="1574800" y="1244600"/>
          <p14:tracePt t="7334" x="1581150" y="1244600"/>
          <p14:tracePt t="7399" x="1587500" y="1244600"/>
          <p14:tracePt t="7407" x="1600200" y="1250950"/>
          <p14:tracePt t="7423" x="1631950" y="1263650"/>
          <p14:tracePt t="7440" x="1695450" y="1282700"/>
          <p14:tracePt t="7455" x="1765300" y="1289050"/>
          <p14:tracePt t="7473" x="1816100" y="1295400"/>
          <p14:tracePt t="7489" x="1847850" y="1295400"/>
          <p14:tracePt t="7505" x="1860550" y="1295400"/>
          <p14:tracePt t="7561" x="1866900" y="1289050"/>
          <p14:tracePt t="7572" x="1873250" y="1289050"/>
          <p14:tracePt t="7589" x="1885950" y="1282700"/>
          <p14:tracePt t="7606" x="1892300" y="1282700"/>
          <p14:tracePt t="7621" x="1898650" y="1276350"/>
          <p14:tracePt t="7638" x="1905000" y="1270000"/>
          <p14:tracePt t="7656" x="1911350" y="1263650"/>
          <p14:tracePt t="7672" x="1917700" y="1263650"/>
          <p14:tracePt t="7689" x="1917700" y="1257300"/>
          <p14:tracePt t="7706" x="1924050" y="1257300"/>
          <p14:tracePt t="7723" x="1936750" y="1250950"/>
          <p14:tracePt t="7739" x="1974850" y="1250950"/>
          <p14:tracePt t="7757" x="2000250" y="1250950"/>
          <p14:tracePt t="7774" x="2038350" y="1250950"/>
          <p14:tracePt t="7789" x="2095500" y="1250950"/>
          <p14:tracePt t="7806" x="2165350" y="1250950"/>
          <p14:tracePt t="7823" x="2216150" y="1250950"/>
          <p14:tracePt t="7839" x="2254250" y="1250950"/>
          <p14:tracePt t="7856" x="2266950" y="1250950"/>
          <p14:tracePt t="7914" x="2260600" y="1250950"/>
          <p14:tracePt t="7922" x="2254250" y="1257300"/>
          <p14:tracePt t="7939" x="2247900" y="1263650"/>
          <p14:tracePt t="7955" x="2247900" y="1282700"/>
          <p14:tracePt t="7973" x="2247900" y="1295400"/>
          <p14:tracePt t="7989" x="2260600" y="1301750"/>
          <p14:tracePt t="8006" x="2266950" y="1301750"/>
          <p14:tracePt t="8023" x="2266950" y="1295400"/>
          <p14:tracePt t="8039" x="2266950" y="1289050"/>
          <p14:tracePt t="8056" x="2254250" y="1282700"/>
          <p14:tracePt t="8058" x="2247900" y="1276350"/>
          <p14:tracePt t="8179" x="2247900" y="1270000"/>
          <p14:tracePt t="8184" x="2247900" y="1263650"/>
          <p14:tracePt t="8193" x="2254250" y="1257300"/>
          <p14:tracePt t="8205" x="2260600" y="1250950"/>
          <p14:tracePt t="8222" x="2279650" y="1231900"/>
          <p14:tracePt t="8238" x="2292350" y="1219200"/>
          <p14:tracePt t="8256" x="2324100" y="1206500"/>
          <p14:tracePt t="8276" x="2387600" y="1206500"/>
          <p14:tracePt t="8289" x="2470150" y="1219200"/>
          <p14:tracePt t="8307" x="2559050" y="1238250"/>
          <p14:tracePt t="8323" x="2686050" y="1263650"/>
          <p14:tracePt t="8339" x="2730500" y="1270000"/>
          <p14:tracePt t="8355" x="2787650" y="1276350"/>
          <p14:tracePt t="8446" x="2794000" y="1276350"/>
          <p14:tracePt t="8469" x="2794000" y="1270000"/>
          <p14:tracePt t="8483" x="2800350" y="1270000"/>
          <p14:tracePt t="8497" x="2806700" y="1270000"/>
          <p14:tracePt t="8505" x="2813050" y="1270000"/>
          <p14:tracePt t="8523" x="2819400" y="1263650"/>
          <p14:tracePt t="8539" x="2844800" y="1263650"/>
          <p14:tracePt t="8556" x="2882900" y="1263650"/>
          <p14:tracePt t="8572" x="2933700" y="1263650"/>
          <p14:tracePt t="8589" x="2959100" y="1263650"/>
          <p14:tracePt t="8606" x="3009900" y="1257300"/>
          <p14:tracePt t="8622" x="3111500" y="1238250"/>
          <p14:tracePt t="8639" x="3206750" y="1219200"/>
          <p14:tracePt t="8656" x="3308350" y="1200150"/>
          <p14:tracePt t="8672" x="3371850" y="1187450"/>
          <p14:tracePt t="8689" x="3397250" y="1181100"/>
          <p14:tracePt t="8744" x="3397250" y="1187450"/>
          <p14:tracePt t="8762" x="3384550" y="1187450"/>
          <p14:tracePt t="8773" x="3371850" y="1193800"/>
          <p14:tracePt t="8790" x="3359150" y="1193800"/>
          <p14:tracePt t="8807" x="3340100" y="1193800"/>
          <p14:tracePt t="8824" x="3302000" y="1187450"/>
          <p14:tracePt t="8840" x="3289300" y="1187450"/>
          <p14:tracePt t="8856" x="3276600" y="1187450"/>
          <p14:tracePt t="8874" x="3270250" y="1187450"/>
          <p14:tracePt t="8890" x="3263900" y="1187450"/>
          <p14:tracePt t="8907" x="3257550" y="1187450"/>
          <p14:tracePt t="8923" x="3238500" y="1193800"/>
          <p14:tracePt t="8940" x="3206750" y="1200150"/>
          <p14:tracePt t="8957" x="3175000" y="1206500"/>
          <p14:tracePt t="8974" x="3130550" y="1219200"/>
          <p14:tracePt t="8976" x="3111500" y="1219200"/>
          <p14:tracePt t="8990" x="3067050" y="1225550"/>
          <p14:tracePt t="9007" x="3022600" y="1225550"/>
          <p14:tracePt t="9023" x="2940050" y="1225550"/>
          <p14:tracePt t="9040" x="2819400" y="1212850"/>
          <p14:tracePt t="9057" x="2787650" y="1206500"/>
          <p14:tracePt t="9074" x="2660650" y="1187450"/>
          <p14:tracePt t="9090" x="2559050" y="1174750"/>
          <p14:tracePt t="9107" x="2501900" y="1168400"/>
          <p14:tracePt t="9124" x="2419350" y="1162050"/>
          <p14:tracePt t="9141" x="2355850" y="1162050"/>
          <p14:tracePt t="9157" x="2317750" y="1162050"/>
          <p14:tracePt t="9174" x="2197100" y="1155700"/>
          <p14:tracePt t="9190" x="2076450" y="1155700"/>
          <p14:tracePt t="9207" x="1936750" y="1155700"/>
          <p14:tracePt t="9224" x="1784350" y="1155700"/>
          <p14:tracePt t="9241" x="1511300" y="1168400"/>
          <p14:tracePt t="9257" x="1409700" y="1174750"/>
          <p14:tracePt t="9274" x="1371600" y="1181100"/>
          <p14:tracePt t="9291" x="1231900" y="1206500"/>
          <p14:tracePt t="9307" x="1111250" y="1225550"/>
          <p14:tracePt t="9324" x="1028700" y="1238250"/>
          <p14:tracePt t="9340" x="946150" y="1257300"/>
          <p14:tracePt t="9357" x="895350" y="1270000"/>
          <p14:tracePt t="9374" x="863600" y="1270000"/>
          <p14:tracePt t="9391" x="857250" y="1270000"/>
          <p14:tracePt t="9407" x="857250" y="1276350"/>
          <p14:tracePt t="9424" x="857250" y="1289050"/>
          <p14:tracePt t="9441" x="857250" y="1301750"/>
          <p14:tracePt t="9457" x="857250" y="1314450"/>
          <p14:tracePt t="9475" x="857250" y="1333500"/>
          <p14:tracePt t="9477" x="857250" y="1339850"/>
          <p14:tracePt t="9491" x="876300" y="1358900"/>
          <p14:tracePt t="9508" x="914400" y="1397000"/>
          <p14:tracePt t="9524" x="933450" y="1416050"/>
          <p14:tracePt t="9541" x="958850" y="1428750"/>
          <p14:tracePt t="9557" x="977900" y="1441450"/>
          <p14:tracePt t="9574" x="1003300" y="1454150"/>
          <p14:tracePt t="9591" x="1022350" y="1454150"/>
          <p14:tracePt t="9607" x="1035050" y="1454150"/>
          <p14:tracePt t="9624" x="1047750" y="1447800"/>
          <p14:tracePt t="9641" x="1085850" y="1435100"/>
          <p14:tracePt t="9658" x="1104900" y="1428750"/>
          <p14:tracePt t="9674" x="1130300" y="1428750"/>
          <p14:tracePt t="9691" x="1136650" y="1422400"/>
          <p14:tracePt t="9695" x="1143000" y="1422400"/>
          <p14:tracePt t="9709" x="1155700" y="1435100"/>
          <p14:tracePt t="9724" x="1162050" y="1441450"/>
          <p14:tracePt t="9741" x="1174750" y="1454150"/>
          <p14:tracePt t="9742" x="1181100" y="1460500"/>
          <p14:tracePt t="9759" x="1193800" y="1466850"/>
          <p14:tracePt t="9775" x="1200150" y="1473200"/>
          <p14:tracePt t="9839" x="1200150" y="1479550"/>
          <p14:tracePt t="9857" x="1200150" y="1485900"/>
          <p14:tracePt t="9908" x="1200150" y="1492250"/>
          <p14:tracePt t="9933" x="1200150" y="1498600"/>
          <p14:tracePt t="9948" x="1206500" y="1498600"/>
          <p14:tracePt t="9974" x="1212850" y="1498600"/>
          <p14:tracePt t="10008" x="1225550" y="1485900"/>
          <p14:tracePt t="10024" x="1231900" y="1479550"/>
          <p14:tracePt t="10041" x="1231900" y="1473200"/>
          <p14:tracePt t="10058" x="1238250" y="1466850"/>
          <p14:tracePt t="10092" x="1244600" y="1466850"/>
          <p14:tracePt t="10108" x="1250950" y="1466850"/>
          <p14:tracePt t="10125" x="1257300" y="1460500"/>
          <p14:tracePt t="10175" x="1270000" y="1460500"/>
          <p14:tracePt t="10208" x="1276350" y="1460500"/>
          <p14:tracePt t="10225" x="1282700" y="1460500"/>
          <p14:tracePt t="10242" x="1289050" y="1460500"/>
          <p14:tracePt t="10258" x="1301750" y="1460500"/>
          <p14:tracePt t="10274" x="1308100" y="1460500"/>
          <p14:tracePt t="10292" x="1314450" y="1460500"/>
          <p14:tracePt t="10308" x="1327150" y="1460500"/>
          <p14:tracePt t="10325" x="1358900" y="1454150"/>
          <p14:tracePt t="10357" x="1365250" y="1454150"/>
          <p14:tracePt t="10375" x="1371600" y="1454150"/>
          <p14:tracePt t="10391" x="1377950" y="1447800"/>
          <p14:tracePt t="10408" x="1397000" y="1422400"/>
          <p14:tracePt t="10425" x="1403350" y="1409700"/>
          <p14:tracePt t="10442" x="1409700" y="1384300"/>
          <p14:tracePt t="10458" x="1416050" y="1371600"/>
          <p14:tracePt t="10536" x="1422400" y="1371600"/>
          <p14:tracePt t="10551" x="1422400" y="1377950"/>
          <p14:tracePt t="10574" x="1428750" y="1377950"/>
          <p14:tracePt t="10591" x="1460500" y="1397000"/>
          <p14:tracePt t="10608" x="1517650" y="1403350"/>
          <p14:tracePt t="10624" x="1549400" y="1403350"/>
          <p14:tracePt t="10642" x="1625600" y="1403350"/>
          <p14:tracePt t="10657" x="1663700" y="1403350"/>
          <p14:tracePt t="10674" x="1708150" y="1403350"/>
          <p14:tracePt t="10690" x="1714500" y="1403350"/>
          <p14:tracePt t="10707" x="1714500" y="1409700"/>
          <p14:tracePt t="10725" x="1714500" y="1416050"/>
          <p14:tracePt t="10741" x="1720850" y="1435100"/>
          <p14:tracePt t="10757" x="1739900" y="1466850"/>
          <p14:tracePt t="10775" x="1758950" y="1492250"/>
          <p14:tracePt t="10792" x="1790700" y="1524000"/>
          <p14:tracePt t="10807" x="1809750" y="1543050"/>
          <p14:tracePt t="10824" x="1828800" y="1555750"/>
          <p14:tracePt t="10842" x="1835150" y="1555750"/>
          <p14:tracePt t="10858" x="1841500" y="1555750"/>
          <p14:tracePt t="10874" x="1860550" y="1555750"/>
          <p14:tracePt t="10892" x="1917700" y="1555750"/>
          <p14:tracePt t="10908" x="1981200" y="1549400"/>
          <p14:tracePt t="10924" x="2082800" y="1543050"/>
          <p14:tracePt t="10942" x="2159000" y="1536700"/>
          <p14:tracePt t="10957" x="2222500" y="1530350"/>
          <p14:tracePt t="10974" x="2254250" y="1524000"/>
          <p14:tracePt t="10992" x="2260600" y="1524000"/>
          <p14:tracePt t="11034" x="2273300" y="1530350"/>
          <p14:tracePt t="11041" x="2279650" y="1530350"/>
          <p14:tracePt t="11057" x="2298700" y="1536700"/>
          <p14:tracePt t="11074" x="2317750" y="1536700"/>
          <p14:tracePt t="11091" x="2349500" y="1543050"/>
          <p14:tracePt t="11108" x="2362200" y="1543050"/>
          <p14:tracePt t="11167" x="2362200" y="1549400"/>
          <p14:tracePt t="11175" x="2368550" y="1555750"/>
          <p14:tracePt t="11191" x="2381250" y="1568450"/>
          <p14:tracePt t="11208" x="2387600" y="1568450"/>
          <p14:tracePt t="11325" x="2393950" y="1568450"/>
          <p14:tracePt t="11334" x="2400300" y="1568450"/>
          <p14:tracePt t="11342" x="2406650" y="1568450"/>
          <p14:tracePt t="11358" x="2425700" y="1568450"/>
          <p14:tracePt t="11374" x="2438400" y="1568450"/>
          <p14:tracePt t="11391" x="2451100" y="1568450"/>
          <p14:tracePt t="11408" x="2457450" y="1568450"/>
          <p14:tracePt t="11425" x="2470150" y="1568450"/>
          <p14:tracePt t="11442" x="2476500" y="1568450"/>
          <p14:tracePt t="11458" x="2489200" y="1568450"/>
          <p14:tracePt t="11491" x="2501900" y="1568450"/>
          <p14:tracePt t="11509" x="2520950" y="1574800"/>
          <p14:tracePt t="11526" x="2533650" y="1581150"/>
          <p14:tracePt t="11542" x="2546350" y="1581150"/>
          <p14:tracePt t="11559" x="2565400" y="1587500"/>
          <p14:tracePt t="11575" x="2590800" y="1593850"/>
          <p14:tracePt t="11577" x="2609850" y="1593850"/>
          <p14:tracePt t="11593" x="2635250" y="1593850"/>
          <p14:tracePt t="11609" x="2654300" y="1593850"/>
          <p14:tracePt t="11611" x="2660650" y="1593850"/>
          <p14:tracePt t="11626" x="2667000" y="1593850"/>
          <p14:tracePt t="11643" x="2673350" y="1593850"/>
          <p14:tracePt t="11659" x="2679700" y="1593850"/>
          <p14:tracePt t="11833" x="2679700" y="1587500"/>
          <p14:tracePt t="11871" x="2679700" y="1581150"/>
          <p14:tracePt t="11911" x="2673350" y="1574800"/>
          <p14:tracePt t="11934" x="2673350" y="1568450"/>
          <p14:tracePt t="11942" x="2673350" y="1562100"/>
          <p14:tracePt t="11958" x="2667000" y="1555750"/>
          <p14:tracePt t="11993" x="2667000" y="1549400"/>
          <p14:tracePt t="12028" x="2686050" y="1549400"/>
          <p14:tracePt t="12044" x="2736850" y="1549400"/>
          <p14:tracePt t="12059" x="2908300" y="1555750"/>
          <p14:tracePt t="12076" x="3124200" y="1562100"/>
          <p14:tracePt t="12091" x="3416300" y="1581150"/>
          <p14:tracePt t="12110" x="3657600" y="1593850"/>
          <p14:tracePt t="12126" x="3879850" y="1606550"/>
          <p14:tracePt t="12143" x="3981450" y="1606550"/>
          <p14:tracePt t="12160" x="4000500" y="1606550"/>
          <p14:tracePt t="12176" x="3981450" y="1581150"/>
          <p14:tracePt t="12193" x="3949700" y="1574800"/>
          <p14:tracePt t="12210" x="3943350" y="1574800"/>
          <p14:tracePt t="12227" x="3949700" y="1574800"/>
          <p14:tracePt t="12243" x="3975100" y="1574800"/>
          <p14:tracePt t="12260" x="4006850" y="1574800"/>
          <p14:tracePt t="12276" x="4019550" y="1581150"/>
          <p14:tracePt t="12292" x="4025900" y="1581150"/>
          <p14:tracePt t="12310" x="4032250" y="1587500"/>
          <p14:tracePt t="12326" x="4032250" y="1593850"/>
          <p14:tracePt t="12422" x="4032250" y="1587500"/>
          <p14:tracePt t="12430" x="4032250" y="1581150"/>
          <p14:tracePt t="12446" x="4038600" y="1568450"/>
          <p14:tracePt t="12460" x="4038600" y="1562100"/>
          <p14:tracePt t="12477" x="4044950" y="1555750"/>
          <p14:tracePt t="12493" x="4051300" y="1543050"/>
          <p14:tracePt t="12510" x="4051300" y="1536700"/>
          <p14:tracePt t="12527" x="4051300" y="1530350"/>
          <p14:tracePt t="12634" x="4038600" y="1543050"/>
          <p14:tracePt t="12643" x="4032250" y="1549400"/>
          <p14:tracePt t="12660" x="4006850" y="1562100"/>
          <p14:tracePt t="12677" x="3981450" y="1568450"/>
          <p14:tracePt t="12693" x="3956050" y="1581150"/>
          <p14:tracePt t="12710" x="3917950" y="1587500"/>
          <p14:tracePt t="12727" x="3886200" y="1587500"/>
          <p14:tracePt t="12743" x="3854450" y="1593850"/>
          <p14:tracePt t="12760" x="3822700" y="1593850"/>
          <p14:tracePt t="12778" x="3765550" y="1593850"/>
          <p14:tracePt t="12781" x="3746500" y="1593850"/>
          <p14:tracePt t="12793" x="3721100" y="1593850"/>
          <p14:tracePt t="12811" x="3657600" y="1587500"/>
          <p14:tracePt t="12827" x="3587750" y="1568450"/>
          <p14:tracePt t="12844" x="3429000" y="1543050"/>
          <p14:tracePt t="12860" x="3251200" y="1524000"/>
          <p14:tracePt t="12877" x="3073400" y="1517650"/>
          <p14:tracePt t="12893" x="2882900" y="1511300"/>
          <p14:tracePt t="12910" x="2654300" y="1517650"/>
          <p14:tracePt t="12926" x="2374900" y="1517650"/>
          <p14:tracePt t="12942" x="2152650" y="1511300"/>
          <p14:tracePt t="12959" x="2000250" y="1511300"/>
          <p14:tracePt t="12976" x="1943100" y="1511300"/>
          <p14:tracePt t="12992" x="1924050" y="1517650"/>
          <p14:tracePt t="13010" x="1898650" y="1543050"/>
          <p14:tracePt t="13027" x="1866900" y="1574800"/>
          <p14:tracePt t="13044" x="1828800" y="1606550"/>
          <p14:tracePt t="13046" x="1822450" y="1619250"/>
          <p14:tracePt t="13060" x="1797050" y="1631950"/>
          <p14:tracePt t="13062" x="1778000" y="1631950"/>
          <p14:tracePt t="13077" x="1714500" y="1638300"/>
          <p14:tracePt t="13094" x="1682750" y="1638300"/>
          <p14:tracePt t="13111" x="1568450" y="1638300"/>
          <p14:tracePt t="13127" x="1498600" y="1638300"/>
          <p14:tracePt t="13144" x="1416050" y="1638300"/>
          <p14:tracePt t="13161" x="1358900" y="1638300"/>
          <p14:tracePt t="13177" x="1339850" y="1644650"/>
          <p14:tracePt t="13210" x="1339850" y="1651000"/>
          <p14:tracePt t="13227" x="1339850" y="1657350"/>
          <p14:tracePt t="13434" x="1346200" y="1657350"/>
          <p14:tracePt t="13446" x="1352550" y="1657350"/>
          <p14:tracePt t="13461" x="1358900" y="1663700"/>
          <p14:tracePt t="13477" x="1365250" y="1676400"/>
          <p14:tracePt t="13494" x="1371600" y="1689100"/>
          <p14:tracePt t="13511" x="1377950" y="1695450"/>
          <p14:tracePt t="13809" x="1384300" y="1695450"/>
          <p14:tracePt t="13829" x="1390650" y="1701800"/>
          <p14:tracePt t="13846" x="1397000" y="1708150"/>
          <p14:tracePt t="13863" x="1409700" y="1720850"/>
          <p14:tracePt t="13878" x="1416050" y="1733550"/>
          <p14:tracePt t="13894" x="1416050" y="1739900"/>
          <p14:tracePt t="13929" x="1416050" y="1746250"/>
          <p14:tracePt t="13944" x="1409700" y="1746250"/>
          <p14:tracePt t="13960" x="1397000" y="1746250"/>
          <p14:tracePt t="14042" x="1390650" y="1746250"/>
          <p14:tracePt t="14048" x="1390650" y="1739900"/>
          <p14:tracePt t="14072" x="1384300" y="1739900"/>
          <p14:tracePt t="14080" x="1384300" y="1733550"/>
          <p14:tracePt t="14095" x="1377950" y="1727200"/>
          <p14:tracePt t="14128" x="1377950" y="1720850"/>
          <p14:tracePt t="14145" x="1384300" y="1714500"/>
          <p14:tracePt t="14162" x="1390650" y="1708150"/>
          <p14:tracePt t="14178" x="1403350" y="1701800"/>
          <p14:tracePt t="14194" x="1441450" y="1689100"/>
          <p14:tracePt t="14211" x="1485900" y="1682750"/>
          <p14:tracePt t="14227" x="1536700" y="1670050"/>
          <p14:tracePt t="14244" x="1593850" y="1657350"/>
          <p14:tracePt t="14261" x="1638300" y="1644650"/>
          <p14:tracePt t="14278" x="1663700" y="1638300"/>
          <p14:tracePt t="14295" x="1682750" y="1638300"/>
          <p14:tracePt t="14388" x="1689100" y="1638300"/>
          <p14:tracePt t="14404" x="1689100" y="1644650"/>
          <p14:tracePt t="14415" x="1689100" y="1651000"/>
          <p14:tracePt t="14421" x="1689100" y="1663700"/>
          <p14:tracePt t="14445" x="1689100" y="1676400"/>
          <p14:tracePt t="14462" x="1682750" y="1689100"/>
          <p14:tracePt t="14480" x="1676400" y="1701800"/>
          <p14:tracePt t="14498" x="1670050" y="1714500"/>
          <p14:tracePt t="14513" x="1663700" y="1727200"/>
          <p14:tracePt t="14528" x="1657350" y="1746250"/>
          <p14:tracePt t="14547" x="1657350" y="1790700"/>
          <p14:tracePt t="14560" x="1657350" y="1797050"/>
          <p14:tracePt t="14578" x="1657350" y="1816100"/>
          <p14:tracePt t="14595" x="1657350" y="1822450"/>
          <p14:tracePt t="14628" x="1663700" y="1822450"/>
          <p14:tracePt t="14645" x="1676400" y="1816100"/>
          <p14:tracePt t="14662" x="1689100" y="1797050"/>
          <p14:tracePt t="14665" x="1701800" y="1784350"/>
          <p14:tracePt t="14678" x="1708150" y="1765300"/>
          <p14:tracePt t="14695" x="1727200" y="1733550"/>
          <p14:tracePt t="14728" x="1739900" y="1714500"/>
          <p14:tracePt t="14745" x="1758950" y="1689100"/>
          <p14:tracePt t="14762" x="1778000" y="1670050"/>
          <p14:tracePt t="14780" x="1790700" y="1657350"/>
          <p14:tracePt t="14795" x="1816100" y="1644650"/>
          <p14:tracePt t="14812" x="1879600" y="1644650"/>
          <p14:tracePt t="14829" x="1943100" y="1663700"/>
          <p14:tracePt t="14846" x="2019300" y="1689100"/>
          <p14:tracePt t="14862" x="2082800" y="1714500"/>
          <p14:tracePt t="14878" x="2133600" y="1739900"/>
          <p14:tracePt t="14896" x="2152650" y="1746250"/>
          <p14:tracePt t="14929" x="2159000" y="1758950"/>
          <p14:tracePt t="14931" x="2165350" y="1771650"/>
          <p14:tracePt t="14945" x="2178050" y="1797050"/>
          <p14:tracePt t="14962" x="2197100" y="1816100"/>
          <p14:tracePt t="14979" x="2222500" y="1835150"/>
          <p14:tracePt t="14995" x="2241550" y="1847850"/>
          <p14:tracePt t="15012" x="2254250" y="1847850"/>
          <p14:tracePt t="15029" x="2260600" y="1854200"/>
          <p14:tracePt t="15096" x="2266950" y="1854200"/>
          <p14:tracePt t="15130" x="2279650" y="1847850"/>
          <p14:tracePt t="15146" x="2286000" y="1841500"/>
          <p14:tracePt t="15291" x="2286000" y="1835150"/>
          <p14:tracePt t="15306" x="2292350" y="1828800"/>
          <p14:tracePt t="15329" x="2298700" y="1822450"/>
          <p14:tracePt t="15346" x="2305050" y="1816100"/>
          <p14:tracePt t="15362" x="2311400" y="1809750"/>
          <p14:tracePt t="15379" x="2317750" y="1797050"/>
          <p14:tracePt t="15398" x="2330450" y="1790700"/>
          <p14:tracePt t="15412" x="2362200" y="1784350"/>
          <p14:tracePt t="15428" x="2393950" y="1778000"/>
          <p14:tracePt t="15445" x="2432050" y="1765300"/>
          <p14:tracePt t="15461" x="2482850" y="1746250"/>
          <p14:tracePt t="15478" x="2527300" y="1733550"/>
          <p14:tracePt t="15495" x="2565400" y="1720850"/>
          <p14:tracePt t="15511" x="2584450" y="1720850"/>
          <p14:tracePt t="15528" x="2597150" y="1720850"/>
          <p14:tracePt t="15742" x="2603500" y="1720850"/>
          <p14:tracePt t="15786" x="2609850" y="1720850"/>
          <p14:tracePt t="15792" x="2609850" y="1714500"/>
          <p14:tracePt t="15812" x="2616200" y="1714500"/>
          <p14:tracePt t="15828" x="2635250" y="1708150"/>
          <p14:tracePt t="15845" x="2654300" y="1695450"/>
          <p14:tracePt t="15862" x="2673350" y="1682750"/>
          <p14:tracePt t="15878" x="2686050" y="1682750"/>
          <p14:tracePt t="15895" x="2736850" y="1682750"/>
          <p14:tracePt t="15914" x="2863850" y="1682750"/>
          <p14:tracePt t="15930" x="2908300" y="1682750"/>
          <p14:tracePt t="15946" x="3067050" y="1695450"/>
          <p14:tracePt t="15962" x="3155950" y="1701800"/>
          <p14:tracePt t="15979" x="3200400" y="1708150"/>
          <p14:tracePt t="15996" x="3200400" y="1714500"/>
          <p14:tracePt t="16047" x="3206750" y="1714500"/>
          <p14:tracePt t="16062" x="3225800" y="1714500"/>
          <p14:tracePt t="16080" x="3244850" y="1714500"/>
          <p14:tracePt t="16095" x="3282950" y="1701800"/>
          <p14:tracePt t="16112" x="3308350" y="1689100"/>
          <p14:tracePt t="16128" x="3314700" y="1682750"/>
          <p14:tracePt t="16145" x="3321050" y="1676400"/>
          <p14:tracePt t="16162" x="3340100" y="1676400"/>
          <p14:tracePt t="16163" x="3346450" y="1676400"/>
          <p14:tracePt t="16179" x="3390900" y="1676400"/>
          <p14:tracePt t="16196" x="3409950" y="1676400"/>
          <p14:tracePt t="16212" x="3429000" y="1676400"/>
          <p14:tracePt t="16228" x="3454400" y="1682750"/>
          <p14:tracePt t="16245" x="3460750" y="1689100"/>
          <p14:tracePt t="16262" x="3467100" y="1689100"/>
          <p14:tracePt t="16279" x="3479800" y="1695450"/>
          <p14:tracePt t="16295" x="3505200" y="1708150"/>
          <p14:tracePt t="16312" x="3530600" y="1720850"/>
          <p14:tracePt t="16330" x="3549650" y="1733550"/>
          <p14:tracePt t="16347" x="3568700" y="1739900"/>
          <p14:tracePt t="16364" x="3587750" y="1746250"/>
          <p14:tracePt t="16382" x="3600450" y="1746250"/>
          <p14:tracePt t="16384" x="3613150" y="1746250"/>
          <p14:tracePt t="16397" x="3625850" y="1746250"/>
          <p14:tracePt t="16412" x="3663950" y="1739900"/>
          <p14:tracePt t="16429" x="3695700" y="1733550"/>
          <p14:tracePt t="16445" x="3746500" y="1727200"/>
          <p14:tracePt t="16462" x="3765550" y="1727200"/>
          <p14:tracePt t="16479" x="3778250" y="1727200"/>
          <p14:tracePt t="16736" x="3771900" y="1727200"/>
          <p14:tracePt t="16744" x="3759200" y="1727200"/>
          <p14:tracePt t="16763" x="3733800" y="1733550"/>
          <p14:tracePt t="16781" x="3714750" y="1739900"/>
          <p14:tracePt t="16797" x="3695700" y="1746250"/>
          <p14:tracePt t="16814" x="3683000" y="1752600"/>
          <p14:tracePt t="16817" x="3676650" y="1752600"/>
          <p14:tracePt t="16847" x="3670300" y="1758950"/>
          <p14:tracePt t="16864" x="3657600" y="1765300"/>
          <p14:tracePt t="16897" x="3651250" y="1765300"/>
          <p14:tracePt t="16930" x="3644900" y="1765300"/>
          <p14:tracePt t="16964" x="3638550" y="1765300"/>
          <p14:tracePt t="16982" x="3619500" y="1765300"/>
          <p14:tracePt t="16997" x="3613150" y="1765300"/>
          <p14:tracePt t="17014" x="3606800" y="1765300"/>
          <p14:tracePt t="17030" x="3594100" y="1765300"/>
          <p14:tracePt t="17047" x="3581400" y="1765300"/>
          <p14:tracePt t="17064" x="3543300" y="1765300"/>
          <p14:tracePt t="17081" x="3511550" y="1765300"/>
          <p14:tracePt t="17097" x="3460750" y="1771650"/>
          <p14:tracePt t="17114" x="3422650" y="1771650"/>
          <p14:tracePt t="17130" x="3390900" y="1778000"/>
          <p14:tracePt t="17149" x="3327400" y="1778000"/>
          <p14:tracePt t="17164" x="3308350" y="1778000"/>
          <p14:tracePt t="17181" x="3238500" y="1778000"/>
          <p14:tracePt t="17198" x="3219450" y="1784350"/>
          <p14:tracePt t="17214" x="3175000" y="1784350"/>
          <p14:tracePt t="17231" x="3041650" y="1784350"/>
          <p14:tracePt t="17247" x="3003550" y="1784350"/>
          <p14:tracePt t="17266" x="2781300" y="1758950"/>
          <p14:tracePt t="17283" x="2609850" y="1727200"/>
          <p14:tracePt t="17297" x="2451100" y="1695450"/>
          <p14:tracePt t="17314" x="2254250" y="1651000"/>
          <p14:tracePt t="17330" x="2108200" y="1625600"/>
          <p14:tracePt t="17347" x="1981200" y="1600200"/>
          <p14:tracePt t="17364" x="1892300" y="1587500"/>
          <p14:tracePt t="17381" x="1841500" y="1581150"/>
          <p14:tracePt t="17397" x="1809750" y="1581150"/>
          <p14:tracePt t="17414" x="1765300" y="1581150"/>
          <p14:tracePt t="17433" x="1676400" y="1581150"/>
          <p14:tracePt t="17447" x="1631950" y="1581150"/>
          <p14:tracePt t="17464" x="1517650" y="1587500"/>
          <p14:tracePt t="17481" x="1346200" y="1606550"/>
          <p14:tracePt t="17498" x="1225550" y="1638300"/>
          <p14:tracePt t="17514" x="1181100" y="1657350"/>
          <p14:tracePt t="17530" x="1104900" y="1714500"/>
          <p14:tracePt t="17550" x="1085850" y="1746250"/>
          <p14:tracePt t="17564" x="1066800" y="1790700"/>
          <p14:tracePt t="17581" x="1054100" y="1816100"/>
          <p14:tracePt t="17598" x="1041400" y="1847850"/>
          <p14:tracePt t="17614" x="1035050" y="1866900"/>
          <p14:tracePt t="17631" x="1035050" y="1873250"/>
          <p14:tracePt t="17648" x="1035050" y="1879600"/>
          <p14:tracePt t="17664" x="1035050" y="1885950"/>
          <p14:tracePt t="17681" x="1035050" y="1898650"/>
          <p14:tracePt t="17700" x="1047750" y="1905000"/>
          <p14:tracePt t="17717" x="1060450" y="1911350"/>
          <p14:tracePt t="17731" x="1098550" y="1917700"/>
          <p14:tracePt t="17748" x="1143000" y="1924050"/>
          <p14:tracePt t="17764" x="1174750" y="1924050"/>
          <p14:tracePt t="17781" x="1206500" y="1930400"/>
          <p14:tracePt t="17797" x="1219200" y="1930400"/>
          <p14:tracePt t="17815" x="1225550" y="1936750"/>
          <p14:tracePt t="17848" x="1238250" y="1955800"/>
          <p14:tracePt t="17864" x="1244600" y="1968500"/>
          <p14:tracePt t="17881" x="1257300" y="1987550"/>
          <p14:tracePt t="17898" x="1257300" y="1993900"/>
          <p14:tracePt t="17981" x="1263650" y="1993900"/>
          <p14:tracePt t="17996" x="1276350" y="1993900"/>
          <p14:tracePt t="18014" x="1295400" y="1993900"/>
          <p14:tracePt t="18030" x="1314450" y="1987550"/>
          <p14:tracePt t="18047" x="1327150" y="1981200"/>
          <p14:tracePt t="18064" x="1333500" y="1981200"/>
          <p14:tracePt t="18080" x="1358900" y="1974850"/>
          <p14:tracePt t="18097" x="1390650" y="1974850"/>
          <p14:tracePt t="18114" x="1511300" y="1974850"/>
          <p14:tracePt t="18130" x="1619250" y="1987550"/>
          <p14:tracePt t="18147" x="1695450" y="1993900"/>
          <p14:tracePt t="18164" x="1739900" y="1993900"/>
          <p14:tracePt t="18180" x="1758950" y="1987550"/>
          <p14:tracePt t="18198" x="1758950" y="1968500"/>
          <p14:tracePt t="18216" x="1758950" y="1962150"/>
          <p14:tracePt t="18248" x="1758950" y="1955800"/>
          <p14:tracePt t="18264" x="1765300" y="1955800"/>
          <p14:tracePt t="18282" x="1771650" y="1949450"/>
          <p14:tracePt t="18315" x="1778000" y="1949450"/>
          <p14:tracePt t="18348" x="1778000" y="1943100"/>
          <p14:tracePt t="18365" x="1784350" y="1943100"/>
          <p14:tracePt t="18381" x="1790700" y="1936750"/>
          <p14:tracePt t="18414" x="1797050" y="1930400"/>
          <p14:tracePt t="18430" x="1803400" y="1930400"/>
          <p14:tracePt t="18447" x="1816100" y="1930400"/>
          <p14:tracePt t="18464" x="1835150" y="1930400"/>
          <p14:tracePt t="18482" x="1847850" y="1930400"/>
          <p14:tracePt t="18497" x="1873250" y="1930400"/>
          <p14:tracePt t="18516" x="1911350" y="1930400"/>
          <p14:tracePt t="18531" x="1930400" y="1936750"/>
          <p14:tracePt t="18547" x="1943100" y="1943100"/>
          <p14:tracePt t="18564" x="1949450" y="1955800"/>
          <p14:tracePt t="18580" x="1955800" y="1962150"/>
          <p14:tracePt t="18597" x="1962150" y="1962150"/>
          <p14:tracePt t="18614" x="1968500" y="1962150"/>
          <p14:tracePt t="18648" x="1974850" y="1962150"/>
          <p14:tracePt t="18703" x="1981200" y="1955800"/>
          <p14:tracePt t="18716" x="1987550" y="1955800"/>
          <p14:tracePt t="18730" x="2000250" y="1943100"/>
          <p14:tracePt t="18748" x="2006600" y="1936750"/>
          <p14:tracePt t="18764" x="2019300" y="1930400"/>
          <p14:tracePt t="18782" x="2025650" y="1917700"/>
          <p14:tracePt t="18797" x="2032000" y="1911350"/>
          <p14:tracePt t="18814" x="2038350" y="1911350"/>
          <p14:tracePt t="18864" x="2044700" y="1911350"/>
          <p14:tracePt t="18881" x="2070100" y="1917700"/>
          <p14:tracePt t="18897" x="2152650" y="1930400"/>
          <p14:tracePt t="18915" x="2286000" y="1943100"/>
          <p14:tracePt t="18931" x="2343150" y="1955800"/>
          <p14:tracePt t="18947" x="2381250" y="1962150"/>
          <p14:tracePt t="19053" x="2381250" y="1968500"/>
          <p14:tracePt t="19157" x="2387600" y="1968500"/>
          <p14:tracePt t="19165" x="2387600" y="1962150"/>
          <p14:tracePt t="19181" x="2413000" y="1955800"/>
          <p14:tracePt t="19199" x="2444750" y="1943100"/>
          <p14:tracePt t="19216" x="2470150" y="1943100"/>
          <p14:tracePt t="19231" x="2508250" y="1936750"/>
          <p14:tracePt t="19249" x="2533650" y="1936750"/>
          <p14:tracePt t="19264" x="2552700" y="1936750"/>
          <p14:tracePt t="19282" x="2559050" y="1936750"/>
          <p14:tracePt t="19349" x="2565400" y="1936750"/>
          <p14:tracePt t="19379" x="2571750" y="1936750"/>
          <p14:tracePt t="19452" x="2578100" y="1936750"/>
          <p14:tracePt t="19468" x="2584450" y="1936750"/>
          <p14:tracePt t="19483" x="2590800" y="1936750"/>
          <p14:tracePt t="19500" x="2609850" y="1936750"/>
          <p14:tracePt t="19544" x="2616200" y="1936750"/>
          <p14:tracePt t="19644" x="2616200" y="1943100"/>
          <p14:tracePt t="19667" x="2616200" y="1949450"/>
          <p14:tracePt t="19675" x="2616200" y="1955800"/>
          <p14:tracePt t="19690" x="2622550" y="1968500"/>
          <p14:tracePt t="19699" x="2628900" y="1974850"/>
          <p14:tracePt t="19716" x="2641600" y="1987550"/>
          <p14:tracePt t="19750" x="2654300" y="1987550"/>
          <p14:tracePt t="19765" x="2673350" y="1987550"/>
          <p14:tracePt t="19783" x="2686050" y="1981200"/>
          <p14:tracePt t="19785" x="2692400" y="1981200"/>
          <p14:tracePt t="19816" x="2698750" y="1974850"/>
          <p14:tracePt t="19836" x="2698750" y="1955800"/>
          <p14:tracePt t="19850" x="2698750" y="1949450"/>
          <p14:tracePt t="19900" x="2705100" y="1949450"/>
          <p14:tracePt t="19918" x="2711450" y="1949450"/>
          <p14:tracePt t="19933" x="2724150" y="1949450"/>
          <p14:tracePt t="19949" x="2736850" y="1949450"/>
          <p14:tracePt t="19966" x="2762250" y="1949450"/>
          <p14:tracePt t="19983" x="2806700" y="1943100"/>
          <p14:tracePt t="20000" x="2851150" y="1936750"/>
          <p14:tracePt t="20016" x="2940050" y="1936750"/>
          <p14:tracePt t="20033" x="3003550" y="1930400"/>
          <p14:tracePt t="20036" x="3054350" y="1930400"/>
          <p14:tracePt t="20050" x="3079750" y="1930400"/>
          <p14:tracePt t="20052" x="3098800" y="1930400"/>
          <p14:tracePt t="20067" x="3111500" y="1930400"/>
          <p14:tracePt t="20083" x="3136900" y="1930400"/>
          <p14:tracePt t="20124" x="3136900" y="1924050"/>
          <p14:tracePt t="20182" x="3136900" y="1917700"/>
          <p14:tracePt t="20196" x="3136900" y="1911350"/>
          <p14:tracePt t="20212" x="3136900" y="1905000"/>
          <p14:tracePt t="20239" x="3136900" y="1898650"/>
          <p14:tracePt t="20253" x="3143250" y="1898650"/>
          <p14:tracePt t="20267" x="3155950" y="1898650"/>
          <p14:tracePt t="20284" x="3194050" y="1892300"/>
          <p14:tracePt t="20300" x="3225800" y="1885950"/>
          <p14:tracePt t="20316" x="3238500" y="1879600"/>
          <p14:tracePt t="20333" x="3238500" y="1873250"/>
          <p14:tracePt t="20367" x="3238500" y="1866900"/>
          <p14:tracePt t="20383" x="3257550" y="1866900"/>
          <p14:tracePt t="20400" x="3359150" y="1892300"/>
          <p14:tracePt t="20402" x="3441700" y="1905000"/>
          <p14:tracePt t="20417" x="3543300" y="1917700"/>
          <p14:tracePt t="20432" x="3803650" y="1943100"/>
          <p14:tracePt t="20449" x="3867150" y="1949450"/>
          <p14:tracePt t="20465" x="3981450" y="1955800"/>
          <p14:tracePt t="20483" x="3987800" y="1949450"/>
          <p14:tracePt t="20499" x="3962400" y="1930400"/>
          <p14:tracePt t="20515" x="3930650" y="1917700"/>
          <p14:tracePt t="20532" x="3886200" y="1911350"/>
          <p14:tracePt t="20549" x="3873500" y="1911350"/>
          <p14:tracePt t="20582" x="3873500" y="1905000"/>
          <p14:tracePt t="20599" x="3879850" y="1905000"/>
          <p14:tracePt t="20616" x="3879850" y="1898650"/>
          <p14:tracePt t="20633" x="3886200" y="1892300"/>
          <p14:tracePt t="20650" x="3886200" y="1885950"/>
          <p14:tracePt t="20667" x="3886200" y="1873250"/>
          <p14:tracePt t="20686" x="3886200" y="1866900"/>
          <p14:tracePt t="20779" x="3892550" y="1866900"/>
          <p14:tracePt t="20795" x="3898900" y="1873250"/>
          <p14:tracePt t="20803" x="3898900" y="1879600"/>
          <p14:tracePt t="20817" x="3898900" y="1885950"/>
          <p14:tracePt t="20833" x="3911600" y="1905000"/>
          <p14:tracePt t="20849" x="3917950" y="1930400"/>
          <p14:tracePt t="20866" x="3924300" y="1955800"/>
          <p14:tracePt t="20882" x="3937000" y="1968500"/>
          <p14:tracePt t="20899" x="3949700" y="1993900"/>
          <p14:tracePt t="20916" x="3968750" y="2006600"/>
          <p14:tracePt t="20933" x="4000500" y="2012950"/>
          <p14:tracePt t="20950" x="4025900" y="2012950"/>
          <p14:tracePt t="20966" x="4044950" y="2006600"/>
          <p14:tracePt t="20982" x="4064000" y="2000250"/>
          <p14:tracePt t="20999" x="4089400" y="1981200"/>
          <p14:tracePt t="21018" x="4095750" y="1968500"/>
          <p14:tracePt t="21166" x="4089400" y="1968500"/>
          <p14:tracePt t="21180" x="4083050" y="1968500"/>
          <p14:tracePt t="21196" x="4076700" y="1968500"/>
          <p14:tracePt t="21217" x="4070350" y="1968500"/>
          <p14:tracePt t="21233" x="4064000" y="1968500"/>
          <p14:tracePt t="21250" x="4057650" y="1968500"/>
          <p14:tracePt t="21406" x="4051300" y="1968500"/>
          <p14:tracePt t="21584" x="4044950" y="1968500"/>
          <p14:tracePt t="21589" x="4044950" y="1974850"/>
          <p14:tracePt t="21600" x="4032250" y="1974850"/>
          <p14:tracePt t="21617" x="4019550" y="1974850"/>
          <p14:tracePt t="21633" x="4000500" y="1981200"/>
          <p14:tracePt t="21650" x="3981450" y="1981200"/>
          <p14:tracePt t="21667" x="3962400" y="1981200"/>
          <p14:tracePt t="21683" x="3943350" y="1981200"/>
          <p14:tracePt t="21700" x="3924300" y="1981200"/>
          <p14:tracePt t="21716" x="3905250" y="1981200"/>
          <p14:tracePt t="21733" x="3886200" y="1981200"/>
          <p14:tracePt t="21751" x="3854450" y="1981200"/>
          <p14:tracePt t="21768" x="3829050" y="1974850"/>
          <p14:tracePt t="21784" x="3778250" y="1968500"/>
          <p14:tracePt t="21801" x="3740150" y="1968500"/>
          <p14:tracePt t="21818" x="3676650" y="1968500"/>
          <p14:tracePt t="21834" x="3619500" y="1968500"/>
          <p14:tracePt t="21851" x="3556000" y="1981200"/>
          <p14:tracePt t="21867" x="3505200" y="1987550"/>
          <p14:tracePt t="21884" x="3422650" y="1993900"/>
          <p14:tracePt t="21901" x="3282950" y="2000250"/>
          <p14:tracePt t="21918" x="3105150" y="1993900"/>
          <p14:tracePt t="21920" x="2997200" y="1993900"/>
          <p14:tracePt t="21934" x="2882900" y="1987550"/>
          <p14:tracePt t="21951" x="2679700" y="1981200"/>
          <p14:tracePt t="21968" x="2413000" y="1974850"/>
          <p14:tracePt t="21985" x="2095500" y="1974850"/>
          <p14:tracePt t="22001" x="1727200" y="1993900"/>
          <p14:tracePt t="22018" x="1574800" y="2019300"/>
          <p14:tracePt t="22035" x="1498600" y="2044700"/>
          <p14:tracePt t="22052" x="1435100" y="2070100"/>
          <p14:tracePt t="22068" x="1327150" y="2101850"/>
          <p14:tracePt t="22084" x="1225550" y="2120900"/>
          <p14:tracePt t="22100" x="1136650" y="2127250"/>
          <p14:tracePt t="22118" x="1028700" y="2127250"/>
          <p14:tracePt t="22134" x="965200" y="2133600"/>
          <p14:tracePt t="22151" x="939800" y="2133600"/>
          <p14:tracePt t="22185" x="939800" y="2139950"/>
          <p14:tracePt t="22201" x="939800" y="2146300"/>
          <p14:tracePt t="22260" x="933450" y="2146300"/>
          <p14:tracePt t="22269" x="927100" y="2146300"/>
          <p14:tracePt t="22442" x="927100" y="2152650"/>
          <p14:tracePt t="22454" x="933450" y="2152650"/>
          <p14:tracePt t="22470" x="952500" y="2152650"/>
          <p14:tracePt t="22485" x="977900" y="2146300"/>
          <p14:tracePt t="22504" x="1022350" y="2133600"/>
          <p14:tracePt t="22517" x="1104900" y="2120900"/>
          <p14:tracePt t="22535" x="1212850" y="2108200"/>
          <p14:tracePt t="22552" x="1390650" y="2101850"/>
          <p14:tracePt t="22568" x="1562100" y="2095500"/>
          <p14:tracePt t="22585" x="1720850" y="2089150"/>
          <p14:tracePt t="22602" x="1816100" y="2089150"/>
          <p14:tracePt t="22619" x="1879600" y="2076450"/>
          <p14:tracePt t="22636" x="1898650" y="2070100"/>
          <p14:tracePt t="22652" x="1911350" y="2063750"/>
          <p14:tracePt t="22668" x="1917700" y="2063750"/>
          <p14:tracePt t="22686" x="1949450" y="2063750"/>
          <p14:tracePt t="22702" x="1981200" y="2070100"/>
          <p14:tracePt t="22721" x="2000250" y="2076450"/>
          <p14:tracePt t="22735" x="2019300" y="2076450"/>
          <p14:tracePt t="22752" x="2025650" y="2076450"/>
          <p14:tracePt t="22769" x="2032000" y="2076450"/>
          <p14:tracePt t="22785" x="2044700" y="2076450"/>
          <p14:tracePt t="22802" x="2076450" y="2076450"/>
          <p14:tracePt t="22818" x="2127250" y="2082800"/>
          <p14:tracePt t="22834" x="2165350" y="2095500"/>
          <p14:tracePt t="22851" x="2190750" y="2101850"/>
          <p14:tracePt t="22867" x="2203450" y="2108200"/>
          <p14:tracePt t="22884" x="2209800" y="2108200"/>
          <p14:tracePt t="22901" x="2216150" y="2114550"/>
          <p14:tracePt t="22935" x="2216150" y="2120900"/>
          <p14:tracePt t="23096" x="2209800" y="2120900"/>
          <p14:tracePt t="23109" x="2209800" y="2114550"/>
          <p14:tracePt t="23218" x="2203450" y="2114550"/>
          <p14:tracePt t="23242" x="2197100" y="2114550"/>
          <p14:tracePt t="23251" x="2197100" y="2108200"/>
          <p14:tracePt t="23320" x="2190750" y="2108200"/>
          <p14:tracePt t="23326" x="2190750" y="2101850"/>
          <p14:tracePt t="23352" x="2190750" y="2095500"/>
          <p14:tracePt t="23368" x="2216150" y="2089150"/>
          <p14:tracePt t="23385" x="2247900" y="2076450"/>
          <p14:tracePt t="23401" x="2273300" y="2076450"/>
          <p14:tracePt t="23419" x="2317750" y="2070100"/>
          <p14:tracePt t="23434" x="2381250" y="2070100"/>
          <p14:tracePt t="23451" x="2451100" y="2070100"/>
          <p14:tracePt t="23468" x="2514600" y="2070100"/>
          <p14:tracePt t="23484" x="2559050" y="2076450"/>
          <p14:tracePt t="23501" x="2584450" y="2076450"/>
          <p14:tracePt t="23683" x="2584450" y="2082800"/>
          <p14:tracePt t="23689" x="2590800" y="2082800"/>
          <p14:tracePt t="23718" x="2597150" y="2089150"/>
          <p14:tracePt t="23735" x="2603500" y="2095500"/>
          <p14:tracePt t="23751" x="2622550" y="2108200"/>
          <p14:tracePt t="23768" x="2641600" y="2114550"/>
          <p14:tracePt t="23785" x="2673350" y="2120900"/>
          <p14:tracePt t="23802" x="2698750" y="2120900"/>
          <p14:tracePt t="23818" x="2736850" y="2120900"/>
          <p14:tracePt t="23836" x="2768600" y="2120900"/>
          <p14:tracePt t="23853" x="2825750" y="2114550"/>
          <p14:tracePt t="23868" x="2882900" y="2108200"/>
          <p14:tracePt t="23885" x="2933700" y="2101850"/>
          <p14:tracePt t="23902" x="2952750" y="2095500"/>
          <p14:tracePt t="23919" x="2971800" y="2089150"/>
          <p14:tracePt t="23969" x="2978150" y="2089150"/>
          <p14:tracePt t="24003" x="2984500" y="2089150"/>
          <p14:tracePt t="24019" x="2990850" y="2089150"/>
          <p14:tracePt t="24035" x="2990850" y="2095500"/>
          <p14:tracePt t="24052" x="2990850" y="2101850"/>
          <p14:tracePt t="24068" x="2990850" y="2108200"/>
          <p14:tracePt t="24086" x="2990850" y="2120900"/>
          <p14:tracePt t="24120" x="2990850" y="2127250"/>
          <p14:tracePt t="24267" x="2997200" y="2127250"/>
          <p14:tracePt t="24307" x="2997200" y="2120900"/>
          <p14:tracePt t="24330" x="2997200" y="2114550"/>
          <p14:tracePt t="24347" x="3003550" y="2108200"/>
          <p14:tracePt t="24364" x="3009900" y="2095500"/>
          <p14:tracePt t="24370" x="3016250" y="2089150"/>
          <p14:tracePt t="24386" x="3041650" y="2076450"/>
          <p14:tracePt t="24403" x="3067050" y="2070100"/>
          <p14:tracePt t="24420" x="3098800" y="2070100"/>
          <p14:tracePt t="24437" x="3155950" y="2076450"/>
          <p14:tracePt t="24453" x="3200400" y="2076450"/>
          <p14:tracePt t="24470" x="3213100" y="2076450"/>
          <p14:tracePt t="24536" x="3219450" y="2082800"/>
          <p14:tracePt t="24544" x="3225800" y="2082800"/>
          <p14:tracePt t="24554" x="3232150" y="2089150"/>
          <p14:tracePt t="24570" x="3263900" y="2108200"/>
          <p14:tracePt t="24587" x="3289300" y="2114550"/>
          <p14:tracePt t="24603" x="3295650" y="2120900"/>
          <p14:tracePt t="24620" x="3302000" y="2120900"/>
          <p14:tracePt t="24653" x="3308350" y="2120900"/>
          <p14:tracePt t="24670" x="3327400" y="2120900"/>
          <p14:tracePt t="24687" x="3346450" y="2120900"/>
          <p14:tracePt t="24704" x="3365500" y="2120900"/>
          <p14:tracePt t="24720" x="3384550" y="2120900"/>
          <p14:tracePt t="24737" x="3403600" y="2108200"/>
          <p14:tracePt t="24754" x="3435350" y="2095500"/>
          <p14:tracePt t="24770" x="3454400" y="2082800"/>
          <p14:tracePt t="24787" x="3473450" y="2082800"/>
          <p14:tracePt t="24803" x="3492500" y="2082800"/>
          <p14:tracePt t="24806" x="3498850" y="2082800"/>
          <p14:tracePt t="24823" x="3505200" y="2082800"/>
          <p14:tracePt t="24825" x="3511550" y="2089150"/>
          <p14:tracePt t="24842" x="3517900" y="2095500"/>
          <p14:tracePt t="24854" x="3524250" y="2095500"/>
          <p14:tracePt t="24870" x="3530600" y="2101850"/>
          <p14:tracePt t="24887" x="3536950" y="2101850"/>
          <p14:tracePt t="24903" x="3543300" y="2101850"/>
          <p14:tracePt t="24920" x="3556000" y="2101850"/>
          <p14:tracePt t="24937" x="3568700" y="2095500"/>
          <p14:tracePt t="24954" x="3587750" y="2095500"/>
          <p14:tracePt t="24969" x="3606800" y="2089150"/>
          <p14:tracePt t="24987" x="3638550" y="2089150"/>
          <p14:tracePt t="25004" x="3670300" y="2082800"/>
          <p14:tracePt t="25021" x="3689350" y="2076450"/>
          <p14:tracePt t="25037" x="3702050" y="2070100"/>
          <p14:tracePt t="25054" x="3708400" y="2063750"/>
          <p14:tracePt t="25116" x="3702050" y="2063750"/>
          <p14:tracePt t="25124" x="3689350" y="2063750"/>
          <p14:tracePt t="25137" x="3683000" y="2070100"/>
          <p14:tracePt t="25154" x="3670300" y="2076450"/>
          <p14:tracePt t="25171" x="3638550" y="2082800"/>
          <p14:tracePt t="25187" x="3587750" y="2089150"/>
          <p14:tracePt t="25204" x="3575050" y="2089150"/>
          <p14:tracePt t="25220" x="3517900" y="2089150"/>
          <p14:tracePt t="25237" x="3498850" y="2089150"/>
          <p14:tracePt t="25254" x="3454400" y="2089150"/>
          <p14:tracePt t="25271" x="3397250" y="2089150"/>
          <p14:tracePt t="25287" x="3321050" y="2089150"/>
          <p14:tracePt t="25303" x="3238500" y="2089150"/>
          <p14:tracePt t="25321" x="3206750" y="2089150"/>
          <p14:tracePt t="25337" x="3136900" y="2082800"/>
          <p14:tracePt t="25354" x="3067050" y="2076450"/>
          <p14:tracePt t="25371" x="2997200" y="2070100"/>
          <p14:tracePt t="25387" x="2914650" y="2063750"/>
          <p14:tracePt t="25404" x="2870200" y="2063750"/>
          <p14:tracePt t="25421" x="2774950" y="2063750"/>
          <p14:tracePt t="25438" x="2673350" y="2063750"/>
          <p14:tracePt t="25453" x="2622550" y="2063750"/>
          <p14:tracePt t="25469" x="2571750" y="2063750"/>
          <p14:tracePt t="25486" x="2520950" y="2057400"/>
          <p14:tracePt t="25503" x="2470150" y="2051050"/>
          <p14:tracePt t="25520" x="2413000" y="2025650"/>
          <p14:tracePt t="25536" x="2273300" y="1981200"/>
          <p14:tracePt t="25553" x="2127250" y="1955800"/>
          <p14:tracePt t="25570" x="1943100" y="1924050"/>
          <p14:tracePt t="25586" x="1765300" y="1892300"/>
          <p14:tracePt t="25603" x="1587500" y="1873250"/>
          <p14:tracePt t="25620" x="1435100" y="1860550"/>
          <p14:tracePt t="25636" x="1333500" y="1860550"/>
          <p14:tracePt t="25653" x="1263650" y="1885950"/>
          <p14:tracePt t="25670" x="1219200" y="1917700"/>
          <p14:tracePt t="25687" x="1117600" y="2019300"/>
          <p14:tracePt t="25704" x="1022350" y="2076450"/>
          <p14:tracePt t="25721" x="895350" y="2120900"/>
          <p14:tracePt t="25737" x="774700" y="2165350"/>
          <p14:tracePt t="25753" x="692150" y="2203450"/>
          <p14:tracePt t="25771" x="654050" y="2235200"/>
          <p14:tracePt t="25787" x="647700" y="2254250"/>
          <p14:tracePt t="25803" x="641350" y="2279650"/>
          <p14:tracePt t="25820" x="647700" y="2298700"/>
          <p14:tracePt t="25837" x="660400" y="2311400"/>
          <p14:tracePt t="25853" x="679450" y="2330450"/>
          <p14:tracePt t="25870" x="692150" y="2343150"/>
          <p14:tracePt t="25886" x="704850" y="2349500"/>
          <p14:tracePt t="25903" x="736600" y="2362200"/>
          <p14:tracePt t="25920" x="793750" y="2374900"/>
          <p14:tracePt t="25937" x="838200" y="2381250"/>
          <p14:tracePt t="25953" x="895350" y="2387600"/>
          <p14:tracePt t="25970" x="946150" y="2387600"/>
          <p14:tracePt t="25987" x="977900" y="2387600"/>
          <p14:tracePt t="26003" x="1009650" y="2387600"/>
          <p14:tracePt t="26020" x="1028700" y="2387600"/>
          <p14:tracePt t="26037" x="1041400" y="2393950"/>
          <p14:tracePt t="26054" x="1054100" y="2393950"/>
          <p14:tracePt t="26070" x="1073150" y="2387600"/>
          <p14:tracePt t="26089" x="1092200" y="2374900"/>
          <p14:tracePt t="26105" x="1111250" y="2362200"/>
          <p14:tracePt t="26139" x="1123950" y="2355850"/>
          <p14:tracePt t="26155" x="1123950" y="2349500"/>
          <p14:tracePt t="26260" x="1123950" y="2343150"/>
          <p14:tracePt t="26309" x="1117600" y="2343150"/>
          <p14:tracePt t="26467" x="1123950" y="2343150"/>
          <p14:tracePt t="26484" x="1130300" y="2336800"/>
          <p14:tracePt t="26505" x="1136650" y="2336800"/>
          <p14:tracePt t="26524" x="1143000" y="2336800"/>
          <p14:tracePt t="26537" x="1162050" y="2330450"/>
          <p14:tracePt t="26556" x="1231900" y="2330450"/>
          <p14:tracePt t="26570" x="1390650" y="2343150"/>
          <p14:tracePt t="26587" x="1581150" y="2381250"/>
          <p14:tracePt t="26604" x="1790700" y="2406650"/>
          <p14:tracePt t="26621" x="1924050" y="2419350"/>
          <p14:tracePt t="26639" x="2038350" y="2425700"/>
          <p14:tracePt t="26655" x="2057400" y="2413000"/>
          <p14:tracePt t="26674" x="2057400" y="2393950"/>
          <p14:tracePt t="26688" x="2019300" y="2368550"/>
          <p14:tracePt t="26704" x="1981200" y="2355850"/>
          <p14:tracePt t="26722" x="1949450" y="2349500"/>
          <p14:tracePt t="26738" x="1943100" y="2349500"/>
          <p14:tracePt t="26808" x="1936750" y="2349500"/>
          <p14:tracePt t="26882" x="1936750" y="2343150"/>
          <p14:tracePt t="26888" x="1943100" y="2343150"/>
          <p14:tracePt t="26907" x="1955800" y="2336800"/>
          <p14:tracePt t="26922" x="1962150" y="2336800"/>
          <p14:tracePt t="26939" x="1974850" y="2330450"/>
          <p14:tracePt t="26956" x="1993900" y="2330450"/>
          <p14:tracePt t="26972" x="2006600" y="2330450"/>
          <p14:tracePt t="26990" x="2038350" y="2324100"/>
          <p14:tracePt t="27005" x="2057400" y="2324100"/>
          <p14:tracePt t="27022" x="2089150" y="2330450"/>
          <p14:tracePt t="27039" x="2101850" y="2330450"/>
          <p14:tracePt t="27055" x="2114550" y="2336800"/>
          <p14:tracePt t="27111" x="2120900" y="2336800"/>
          <p14:tracePt t="27139" x="2127250" y="2336800"/>
          <p14:tracePt t="27165" x="2127250" y="2343150"/>
          <p14:tracePt t="27178" x="2133600" y="2343150"/>
          <p14:tracePt t="27261" x="2139950" y="2343150"/>
          <p14:tracePt t="27268" x="2139950" y="2349500"/>
          <p14:tracePt t="27357" x="2146300" y="2349500"/>
          <p14:tracePt t="27389" x="2152650" y="2349500"/>
          <p14:tracePt t="27405" x="2165350" y="2349500"/>
          <p14:tracePt t="27439" x="2171700" y="2349500"/>
          <p14:tracePt t="27456" x="2178050" y="2343150"/>
          <p14:tracePt t="27472" x="2184400" y="2343150"/>
          <p14:tracePt t="27489" x="2190750" y="2343150"/>
          <p14:tracePt t="27508" x="2197100" y="2343150"/>
          <p14:tracePt t="27614" x="2203450" y="2343150"/>
          <p14:tracePt t="27642" x="2209800" y="2349500"/>
          <p14:tracePt t="27945" x="2216150" y="2349500"/>
          <p14:tracePt t="27966" x="2222500" y="2349500"/>
          <p14:tracePt t="27973" x="2228850" y="2349500"/>
          <p14:tracePt t="27976" x="2235200" y="2343150"/>
          <p14:tracePt t="27989" x="2241550" y="2343150"/>
          <p14:tracePt t="27992" x="2254250" y="2336800"/>
          <p14:tracePt t="28006" x="2266950" y="2330450"/>
          <p14:tracePt t="28008" x="2292350" y="2330450"/>
          <p14:tracePt t="28023" x="2381250" y="2324100"/>
          <p14:tracePt t="28040" x="2476500" y="2324100"/>
          <p14:tracePt t="28056" x="2578100" y="2324100"/>
          <p14:tracePt t="28073" x="2679700" y="2324100"/>
          <p14:tracePt t="28091" x="2844800" y="2343150"/>
          <p14:tracePt t="28107" x="3003550" y="2355850"/>
          <p14:tracePt t="28123" x="3105150" y="2362200"/>
          <p14:tracePt t="28139" x="3168650" y="2368550"/>
          <p14:tracePt t="28157" x="3181350" y="2368550"/>
          <p14:tracePt t="28316" x="3187700" y="2368550"/>
          <p14:tracePt t="28330" x="3194050" y="2368550"/>
          <p14:tracePt t="28346" x="3194050" y="2362200"/>
          <p14:tracePt t="28355" x="3200400" y="2362200"/>
          <p14:tracePt t="28372" x="3206750" y="2355850"/>
          <p14:tracePt t="28390" x="3206750" y="2349500"/>
          <p14:tracePt t="28406" x="3206750" y="2343150"/>
          <p14:tracePt t="28423" x="3206750" y="2330450"/>
          <p14:tracePt t="28440" x="3175000" y="2317750"/>
          <p14:tracePt t="28457" x="3130550" y="2298700"/>
          <p14:tracePt t="28472" x="3073400" y="2286000"/>
          <p14:tracePt t="28489" x="3035300" y="2273300"/>
          <p14:tracePt t="28507" x="3022600" y="2273300"/>
          <p14:tracePt t="28523" x="3016250" y="2279650"/>
          <p14:tracePt t="28539" x="2997200" y="2292350"/>
          <p14:tracePt t="28556" x="2959100" y="2324100"/>
          <p14:tracePt t="28572" x="2927350" y="2336800"/>
          <p14:tracePt t="28589" x="2901950" y="2349500"/>
          <p14:tracePt t="28714" x="2901950" y="2355850"/>
          <p14:tracePt t="28755" x="2908300" y="2362200"/>
          <p14:tracePt t="28772" x="2908300" y="2368550"/>
          <p14:tracePt t="28789" x="2921000" y="2374900"/>
          <p14:tracePt t="28806" x="2927350" y="2374900"/>
          <p14:tracePt t="28822" x="2940050" y="2374900"/>
          <p14:tracePt t="28839" x="2946400" y="2381250"/>
          <p14:tracePt t="28856" x="2952750" y="2381250"/>
          <p14:tracePt t="28873" x="2965450" y="2381250"/>
          <p14:tracePt t="28889" x="2978150" y="2374900"/>
          <p14:tracePt t="28906" x="2997200" y="2362200"/>
          <p14:tracePt t="28923" x="3022600" y="2343150"/>
          <p14:tracePt t="28940" x="3035300" y="2324100"/>
          <p14:tracePt t="28956" x="3048000" y="2317750"/>
          <p14:tracePt t="28974" x="3060700" y="2317750"/>
          <p14:tracePt t="29035" x="3067050" y="2317750"/>
          <p14:tracePt t="29056" x="3079750" y="2317750"/>
          <p14:tracePt t="29072" x="3117850" y="2317750"/>
          <p14:tracePt t="29089" x="3168650" y="2317750"/>
          <p14:tracePt t="29106" x="3238500" y="2330450"/>
          <p14:tracePt t="29123" x="3314700" y="2336800"/>
          <p14:tracePt t="29139" x="3397250" y="2336800"/>
          <p14:tracePt t="29156" x="3409950" y="2330450"/>
          <p14:tracePt t="29173" x="3422650" y="2324100"/>
          <p14:tracePt t="29190" x="3429000" y="2317750"/>
          <p14:tracePt t="29338" x="3422650" y="2317750"/>
          <p14:tracePt t="29400" x="3416300" y="2317750"/>
          <p14:tracePt t="29435" x="3409950" y="2317750"/>
          <p14:tracePt t="29455" x="3403600" y="2317750"/>
          <p14:tracePt t="29472" x="3397250" y="2317750"/>
          <p14:tracePt t="29495" x="3390900" y="2317750"/>
          <p14:tracePt t="29707" x="3384550" y="2317750"/>
          <p14:tracePt t="29720" x="3378200" y="2317750"/>
          <p14:tracePt t="29731" x="3371850" y="2317750"/>
          <p14:tracePt t="29742" x="3365500" y="2317750"/>
          <p14:tracePt t="29761" x="3359150" y="2317750"/>
          <p14:tracePt t="29777" x="3352800" y="2317750"/>
          <p14:tracePt t="29791" x="3333750" y="2317750"/>
          <p14:tracePt t="29808" x="3314700" y="2311400"/>
          <p14:tracePt t="29825" x="3263900" y="2311400"/>
          <p14:tracePt t="29858" x="3187700" y="2317750"/>
          <p14:tracePt t="29874" x="3117850" y="2317750"/>
          <p14:tracePt t="29891" x="3035300" y="2317750"/>
          <p14:tracePt t="29908" x="2952750" y="2317750"/>
          <p14:tracePt t="29925" x="2851150" y="2305050"/>
          <p14:tracePt t="29941" x="2717800" y="2292350"/>
          <p14:tracePt t="29958" x="2571750" y="2292350"/>
          <p14:tracePt t="29974" x="2400300" y="2305050"/>
          <p14:tracePt t="29991" x="2228850" y="2305050"/>
          <p14:tracePt t="30008" x="2089150" y="2311400"/>
          <p14:tracePt t="30024" x="1898650" y="2324100"/>
          <p14:tracePt t="30041" x="1778000" y="2343150"/>
          <p14:tracePt t="30058" x="1663700" y="2362200"/>
          <p14:tracePt t="30060" x="1606550" y="2368550"/>
          <p14:tracePt t="30075" x="1485900" y="2374900"/>
          <p14:tracePt t="30091" x="1454150" y="2381250"/>
          <p14:tracePt t="30094" x="1416050" y="2381250"/>
          <p14:tracePt t="30109" x="1377950" y="2387600"/>
          <p14:tracePt t="30124" x="1365250" y="2387600"/>
          <p14:tracePt t="30141" x="1358900" y="2393950"/>
          <p14:tracePt t="30158" x="1358900" y="2400300"/>
          <p14:tracePt t="30175" x="1358900" y="2413000"/>
          <p14:tracePt t="30191" x="1358900" y="2419350"/>
          <p14:tracePt t="30208" x="1365250" y="2419350"/>
          <p14:tracePt t="30225" x="1371600" y="2419350"/>
          <p14:tracePt t="30241" x="1377950" y="2432050"/>
          <p14:tracePt t="30259" x="1384300" y="2457450"/>
          <p14:tracePt t="30277" x="1377950" y="2501900"/>
          <p14:tracePt t="30292" x="1339850" y="2540000"/>
          <p14:tracePt t="30308" x="1276350" y="2571750"/>
          <p14:tracePt t="30325" x="1155700" y="2578100"/>
          <p14:tracePt t="30341" x="1028700" y="2584450"/>
          <p14:tracePt t="30358" x="990600" y="2584450"/>
          <p14:tracePt t="30391" x="996950" y="2584450"/>
          <p14:tracePt t="30408" x="1016000" y="2584450"/>
          <p14:tracePt t="30425" x="1028700" y="2584450"/>
          <p14:tracePt t="30441" x="1035050" y="2584450"/>
          <p14:tracePt t="30475" x="1022350" y="2584450"/>
          <p14:tracePt t="30495" x="1009650" y="2584450"/>
          <p14:tracePt t="30525" x="1016000" y="2597150"/>
          <p14:tracePt t="30542" x="1041400" y="2603500"/>
          <p14:tracePt t="30558" x="1073150" y="2603500"/>
          <p14:tracePt t="30575" x="1092200" y="2609850"/>
          <p14:tracePt t="30592" x="1098550" y="2609850"/>
          <p14:tracePt t="30625" x="1104900" y="2609850"/>
          <p14:tracePt t="30712" x="1104900" y="2603500"/>
          <p14:tracePt t="30720" x="1098550" y="2603500"/>
          <p14:tracePt t="30729" x="1098550" y="2597150"/>
          <p14:tracePt t="30742" x="1085850" y="2590800"/>
          <p14:tracePt t="30760" x="1073150" y="2584450"/>
          <p14:tracePt t="30791" x="1054100" y="2578100"/>
          <p14:tracePt t="30809" x="1041400" y="2571750"/>
          <p14:tracePt t="30825" x="1016000" y="2571750"/>
          <p14:tracePt t="30841" x="1009650" y="2571750"/>
          <p14:tracePt t="30858" x="1003300" y="2571750"/>
          <p14:tracePt t="30918" x="996950" y="2565400"/>
          <p14:tracePt t="30926" x="990600" y="2559050"/>
          <p14:tracePt t="30933" x="977900" y="2552700"/>
          <p14:tracePt t="30942" x="971550" y="2546350"/>
          <p14:tracePt t="30957" x="958850" y="2540000"/>
          <p14:tracePt t="30974" x="946150" y="2527300"/>
          <p14:tracePt t="30991" x="939800" y="2520950"/>
          <p14:tracePt t="31007" x="939800" y="2514600"/>
          <p14:tracePt t="31104" x="939800" y="2508250"/>
          <p14:tracePt t="31132" x="939800" y="2501900"/>
          <p14:tracePt t="31156" x="933450" y="2495550"/>
          <p14:tracePt t="31539" x="939800" y="2489200"/>
          <p14:tracePt t="31546" x="939800" y="2482850"/>
          <p14:tracePt t="31558" x="952500" y="2476500"/>
          <p14:tracePt t="31575" x="984250" y="2457450"/>
          <p14:tracePt t="31591" x="1028700" y="2438400"/>
          <p14:tracePt t="31608" x="1098550" y="2419350"/>
          <p14:tracePt t="31626" x="1250950" y="2381250"/>
          <p14:tracePt t="31647" x="1390650" y="2374900"/>
          <p14:tracePt t="31659" x="1587500" y="2374900"/>
          <p14:tracePt t="31676" x="1803400" y="2387600"/>
          <p14:tracePt t="31692" x="2038350" y="2400300"/>
          <p14:tracePt t="31710" x="2247900" y="2413000"/>
          <p14:tracePt t="31726" x="2470150" y="2425700"/>
          <p14:tracePt t="31743" x="2736850" y="2432050"/>
          <p14:tracePt t="31758" x="2933700" y="2432050"/>
          <p14:tracePt t="31775" x="3111500" y="2419350"/>
          <p14:tracePt t="31792" x="3194050" y="2419350"/>
          <p14:tracePt t="31808" x="3219450" y="2413000"/>
          <p14:tracePt t="31874" x="3219450" y="2406650"/>
          <p14:tracePt t="31880" x="3225800" y="2406650"/>
          <p14:tracePt t="31892" x="3232150" y="2406650"/>
          <p14:tracePt t="31908" x="3244850" y="2387600"/>
          <p14:tracePt t="31925" x="3257550" y="2381250"/>
          <p14:tracePt t="31942" x="3263900" y="2374900"/>
          <p14:tracePt t="31959" x="3295650" y="2374900"/>
          <p14:tracePt t="31975" x="3340100" y="2381250"/>
          <p14:tracePt t="31992" x="3441700" y="2406650"/>
          <p14:tracePt t="31993" x="3524250" y="2413000"/>
          <p14:tracePt t="32010" x="3632200" y="2419350"/>
          <p14:tracePt t="32027" x="3708400" y="2419350"/>
          <p14:tracePt t="32043" x="3740150" y="2406650"/>
          <p14:tracePt t="32059" x="3746500" y="2381250"/>
          <p14:tracePt t="32075" x="3752850" y="2336800"/>
          <p14:tracePt t="32093" x="3752850" y="2311400"/>
          <p14:tracePt t="32110" x="3752850" y="2298700"/>
          <p14:tracePt t="32126" x="3752850" y="2279650"/>
          <p14:tracePt t="32145" x="3765550" y="2260600"/>
          <p14:tracePt t="32160" x="3765550" y="2222500"/>
          <p14:tracePt t="32177" x="3752850" y="2178050"/>
          <p14:tracePt t="32193" x="3721100" y="2139950"/>
          <p14:tracePt t="32210" x="3657600" y="2095500"/>
          <p14:tracePt t="32227" x="3644900" y="2089150"/>
          <p14:tracePt t="32243" x="3600450" y="2089150"/>
          <p14:tracePt t="32260" x="3486150" y="2089150"/>
          <p14:tracePt t="32276" x="3397250" y="2101850"/>
          <p14:tracePt t="32293" x="3289300" y="2133600"/>
          <p14:tracePt t="32310" x="3238500" y="2159000"/>
          <p14:tracePt t="32326" x="3194050" y="2171700"/>
          <p14:tracePt t="32343" x="3168650" y="2184400"/>
          <p14:tracePt t="32360" x="3136900" y="2203450"/>
          <p14:tracePt t="32377" x="3092450" y="2247900"/>
          <p14:tracePt t="32393" x="3022600" y="2286000"/>
          <p14:tracePt t="32410" x="2952750" y="2305050"/>
          <p14:tracePt t="32427" x="2882900" y="2317750"/>
          <p14:tracePt t="32443" x="2870200" y="2317750"/>
          <p14:tracePt t="32460" x="2857500" y="2317750"/>
          <p14:tracePt t="32527" x="2857500" y="2324100"/>
          <p14:tracePt t="32543" x="2857500" y="2336800"/>
          <p14:tracePt t="32560" x="2857500" y="2349500"/>
          <p14:tracePt t="32577" x="2870200" y="2355850"/>
          <p14:tracePt t="32593" x="2889250" y="2362200"/>
          <p14:tracePt t="32610" x="2901950" y="2362200"/>
          <p14:tracePt t="32643" x="2882900" y="2362200"/>
          <p14:tracePt t="32660" x="2844800" y="2368550"/>
          <p14:tracePt t="32677" x="2794000" y="2374900"/>
          <p14:tracePt t="32693" x="2774950" y="2374900"/>
          <p14:tracePt t="32710" x="2698750" y="2381250"/>
          <p14:tracePt t="32727" x="2559050" y="2387600"/>
          <p14:tracePt t="32743" x="2292350" y="2400300"/>
          <p14:tracePt t="32759" x="2000250" y="2419350"/>
          <p14:tracePt t="32777" x="1720850" y="2432050"/>
          <p14:tracePt t="32793" x="1485900" y="2438400"/>
          <p14:tracePt t="32810" x="1320800" y="2451100"/>
          <p14:tracePt t="32827" x="1200150" y="2470150"/>
          <p14:tracePt t="32847" x="1123950" y="2495550"/>
          <p14:tracePt t="32860" x="1041400" y="2514600"/>
          <p14:tracePt t="32877" x="920750" y="2514600"/>
          <p14:tracePt t="32894" x="812800" y="2501900"/>
          <p14:tracePt t="32910" x="723900" y="2476500"/>
          <p14:tracePt t="32927" x="704850" y="2470150"/>
          <p14:tracePt t="32944" x="730250" y="2463800"/>
          <p14:tracePt t="32960" x="812800" y="2463800"/>
          <p14:tracePt t="32977" x="908050" y="2476500"/>
          <p14:tracePt t="32997" x="990600" y="2495550"/>
          <p14:tracePt t="33010" x="1028700" y="2514600"/>
          <p14:tracePt t="33027" x="1041400" y="2520950"/>
          <p14:tracePt t="33044" x="1041400" y="2527300"/>
          <p14:tracePt t="33060" x="1035050" y="2527300"/>
          <p14:tracePt t="33077" x="1022350" y="2527300"/>
          <p14:tracePt t="33138" x="1022350" y="2533650"/>
          <p14:tracePt t="33163" x="1003300" y="2546350"/>
          <p14:tracePt t="33179" x="984250" y="2559050"/>
          <p14:tracePt t="33194" x="977900" y="2559050"/>
          <p14:tracePt t="33211" x="971550" y="2578100"/>
          <p14:tracePt t="33227" x="971550" y="2584450"/>
          <p14:tracePt t="33244" x="971550" y="2590800"/>
          <p14:tracePt t="33320" x="977900" y="2584450"/>
          <p14:tracePt t="33345" x="984250" y="2584450"/>
          <p14:tracePt t="33371" x="984250" y="2590800"/>
          <p14:tracePt t="33376" x="977900" y="2597150"/>
          <p14:tracePt t="33394" x="965200" y="2603500"/>
          <p14:tracePt t="33411" x="958850" y="2616200"/>
          <p14:tracePt t="33426" x="952500" y="2622550"/>
          <p14:tracePt t="33444" x="946150" y="2622550"/>
          <p14:tracePt t="33497" x="946150" y="2616200"/>
          <p14:tracePt t="33511" x="946150" y="2609850"/>
          <p14:tracePt t="33586" x="952500" y="2609850"/>
          <p14:tracePt t="33610" x="958850" y="2603500"/>
          <p14:tracePt t="33624" x="965200" y="2597150"/>
          <p14:tracePt t="33643" x="971550" y="2584450"/>
          <p14:tracePt t="33660" x="971550" y="2578100"/>
          <p14:tracePt t="33695" x="971550" y="2571750"/>
          <p14:tracePt t="33727" x="965200" y="2578100"/>
          <p14:tracePt t="33840" x="971550" y="2578100"/>
          <p14:tracePt t="33861" x="990600" y="2565400"/>
          <p14:tracePt t="33878" x="1009650" y="2546350"/>
          <p14:tracePt t="33896" x="1022350" y="2533650"/>
          <p14:tracePt t="33914" x="1028700" y="2527300"/>
          <p14:tracePt t="33928" x="1035050" y="2520950"/>
          <p14:tracePt t="33947" x="1041400" y="2520950"/>
          <p14:tracePt t="34076" x="1041400" y="2527300"/>
          <p14:tracePt t="34093" x="1047750" y="2533650"/>
          <p14:tracePt t="34110" x="1054100" y="2552700"/>
          <p14:tracePt t="34127" x="1066800" y="2571750"/>
          <p14:tracePt t="34144" x="1073150" y="2578100"/>
          <p14:tracePt t="34160" x="1079500" y="2597150"/>
          <p14:tracePt t="34177" x="1079500" y="2603500"/>
          <p14:tracePt t="34195" x="1085850" y="2603500"/>
          <p14:tracePt t="34212" x="1092200" y="2603500"/>
          <p14:tracePt t="34245" x="1098550" y="2603500"/>
          <p14:tracePt t="34299" x="1104900" y="2603500"/>
          <p14:tracePt t="34310" x="1111250" y="2603500"/>
          <p14:tracePt t="34330" x="1117600" y="2597150"/>
          <p14:tracePt t="34345" x="1123950" y="2597150"/>
          <p14:tracePt t="34437" x="1130300" y="2597150"/>
          <p14:tracePt t="34463" x="1136650" y="2597150"/>
          <p14:tracePt t="34477" x="1143000" y="2597150"/>
          <p14:tracePt t="34494" x="1155700" y="2597150"/>
          <p14:tracePt t="34511" x="1168400" y="2590800"/>
          <p14:tracePt t="34528" x="1181100" y="2584450"/>
          <p14:tracePt t="34545" x="1193800" y="2578100"/>
          <p14:tracePt t="34564" x="1206500" y="2565400"/>
          <p14:tracePt t="34578" x="1212850" y="2565400"/>
          <p14:tracePt t="34612" x="1219200" y="2559050"/>
          <p14:tracePt t="34627" x="1225550" y="2559050"/>
          <p14:tracePt t="34645" x="1231900" y="2559050"/>
          <p14:tracePt t="34678" x="1238250" y="2559050"/>
          <p14:tracePt t="34711" x="1257300" y="2559050"/>
          <p14:tracePt t="34728" x="1295400" y="2552700"/>
          <p14:tracePt t="34744" x="1346200" y="2552700"/>
          <p14:tracePt t="34761" x="1365250" y="2552700"/>
          <p14:tracePt t="34778" x="1390650" y="2552700"/>
          <p14:tracePt t="34794" x="1397000" y="2540000"/>
          <p14:tracePt t="34811" x="1377950" y="2527300"/>
          <p14:tracePt t="34827" x="1352550" y="2501900"/>
          <p14:tracePt t="34844" x="1314450" y="2476500"/>
          <p14:tracePt t="34861" x="1289050" y="2444750"/>
          <p14:tracePt t="34862" x="1289050" y="2438400"/>
          <p14:tracePt t="34878" x="1289050" y="2432050"/>
          <p14:tracePt t="34896" x="1301750" y="2425700"/>
          <p14:tracePt t="34912" x="1333500" y="2425700"/>
          <p14:tracePt t="34929" x="1365250" y="2425700"/>
          <p14:tracePt t="34945" x="1384300" y="2425700"/>
          <p14:tracePt t="34979" x="1397000" y="2425700"/>
          <p14:tracePt t="34995" x="1441450" y="2425700"/>
          <p14:tracePt t="35012" x="1555750" y="2451100"/>
          <p14:tracePt t="35029" x="1663700" y="2482850"/>
          <p14:tracePt t="35046" x="1803400" y="2520950"/>
          <p14:tracePt t="35049" x="1835150" y="2527300"/>
          <p14:tracePt t="35062" x="1898650" y="2540000"/>
          <p14:tracePt t="35079" x="2012950" y="2546350"/>
          <p14:tracePt t="35094" x="2044700" y="2540000"/>
          <p14:tracePt t="35111" x="2114550" y="2527300"/>
          <p14:tracePt t="35129" x="2184400" y="2527300"/>
          <p14:tracePt t="35145" x="2235200" y="2520950"/>
          <p14:tracePt t="35161" x="2286000" y="2520950"/>
          <p14:tracePt t="35179" x="2330450" y="2520950"/>
          <p14:tracePt t="35195" x="2355850" y="2520950"/>
          <p14:tracePt t="35211" x="2362200" y="2514600"/>
          <p14:tracePt t="35228" x="2368550" y="2501900"/>
          <p14:tracePt t="35244" x="2381250" y="2495550"/>
          <p14:tracePt t="35261" x="2419350" y="2489200"/>
          <p14:tracePt t="35279" x="2489200" y="2482850"/>
          <p14:tracePt t="35294" x="2508250" y="2482850"/>
          <p14:tracePt t="35312" x="2540000" y="2482850"/>
          <p14:tracePt t="35328" x="2552700" y="2482850"/>
          <p14:tracePt t="35345" x="2559050" y="2482850"/>
          <p14:tracePt t="35379" x="2565400" y="2482850"/>
          <p14:tracePt t="35396" x="2578100" y="2495550"/>
          <p14:tracePt t="35412" x="2597150" y="2514600"/>
          <p14:tracePt t="35428" x="2622550" y="2552700"/>
          <p14:tracePt t="35445" x="2635250" y="2565400"/>
          <p14:tracePt t="35462" x="2641600" y="2571750"/>
          <p14:tracePt t="35478" x="2654300" y="2578100"/>
          <p14:tracePt t="35495" x="2660650" y="2578100"/>
          <p14:tracePt t="35512" x="2673350" y="2578100"/>
          <p14:tracePt t="35529" x="2686050" y="2578100"/>
          <p14:tracePt t="35545" x="2692400" y="2578100"/>
          <p14:tracePt t="35562" x="2698750" y="2571750"/>
          <p14:tracePt t="35579" x="2705100" y="2565400"/>
          <p14:tracePt t="35595" x="2717800" y="2552700"/>
          <p14:tracePt t="35613" x="2730500" y="2540000"/>
          <p14:tracePt t="35628" x="2736850" y="2533650"/>
          <p14:tracePt t="35646" x="2736850" y="2520950"/>
          <p14:tracePt t="35661" x="2743200" y="2514600"/>
          <p14:tracePt t="35691" x="2743200" y="2508250"/>
          <p14:tracePt t="35737" x="2743200" y="2514600"/>
          <p14:tracePt t="35742" x="2743200" y="2520950"/>
          <p14:tracePt t="35752" x="2749550" y="2520950"/>
          <p14:tracePt t="35762" x="2749550" y="2527300"/>
          <p14:tracePt t="35785" x="2781300" y="2552700"/>
          <p14:tracePt t="35802" x="2851150" y="2565400"/>
          <p14:tracePt t="35813" x="2876550" y="2565400"/>
          <p14:tracePt t="35834" x="2997200" y="2520950"/>
          <p14:tracePt t="35846" x="3022600" y="2501900"/>
          <p14:tracePt t="35862" x="3067050" y="2463800"/>
          <p14:tracePt t="35881" x="3098800" y="2438400"/>
          <p14:tracePt t="35896" x="3111500" y="2432050"/>
          <p14:tracePt t="36066" x="3111500" y="2438400"/>
          <p14:tracePt t="36074" x="3111500" y="2457450"/>
          <p14:tracePt t="36081" x="3111500" y="2463800"/>
          <p14:tracePt t="36098" x="3111500" y="2489200"/>
          <p14:tracePt t="36112" x="3111500" y="2495550"/>
          <p14:tracePt t="36129" x="3111500" y="2501900"/>
          <p14:tracePt t="36145" x="3111500" y="2508250"/>
          <p14:tracePt t="36299" x="3105150" y="2514600"/>
          <p14:tracePt t="36312" x="3098800" y="2520950"/>
          <p14:tracePt t="36329" x="3092450" y="2520950"/>
          <p14:tracePt t="36347" x="3092450" y="2527300"/>
          <p14:tracePt t="36422" x="3092450" y="2533650"/>
          <p14:tracePt t="36435" x="3092450" y="2540000"/>
          <p14:tracePt t="36436" x="3092450" y="2546350"/>
          <p14:tracePt t="36462" x="3092450" y="2559050"/>
          <p14:tracePt t="36479" x="3092450" y="2571750"/>
          <p14:tracePt t="36495" x="3092450" y="2584450"/>
          <p14:tracePt t="36512" x="3098800" y="2590800"/>
          <p14:tracePt t="36529" x="3117850" y="2603500"/>
          <p14:tracePt t="36545" x="3143250" y="2603500"/>
          <p14:tracePt t="36562" x="3181350" y="2609850"/>
          <p14:tracePt t="36579" x="3238500" y="2616200"/>
          <p14:tracePt t="36597" x="3340100" y="2622550"/>
          <p14:tracePt t="36613" x="3384550" y="2622550"/>
          <p14:tracePt t="36630" x="3460750" y="2622550"/>
          <p14:tracePt t="36647" x="3556000" y="2616200"/>
          <p14:tracePt t="36663" x="3587750" y="2609850"/>
          <p14:tracePt t="36680" x="3619500" y="2603500"/>
          <p14:tracePt t="36696" x="3644900" y="2597150"/>
          <p14:tracePt t="36714" x="3670300" y="2590800"/>
          <p14:tracePt t="36747" x="3676650" y="2584450"/>
          <p14:tracePt t="36764" x="3689350" y="2584450"/>
          <p14:tracePt t="36780" x="3695700" y="2584450"/>
          <p14:tracePt t="36797" x="3727450" y="2584450"/>
          <p14:tracePt t="36812" x="3771900" y="2584450"/>
          <p14:tracePt t="36829" x="3816350" y="2565400"/>
          <p14:tracePt t="36846" x="3841750" y="2559050"/>
          <p14:tracePt t="36863" x="3892550" y="2527300"/>
          <p14:tracePt t="36879" x="3911600" y="2520950"/>
          <p14:tracePt t="36896" x="3911600" y="2514600"/>
          <p14:tracePt t="36914" x="3917950" y="2514600"/>
          <p14:tracePt t="36962" x="3924300" y="2514600"/>
          <p14:tracePt t="37013" x="3911600" y="2514600"/>
          <p14:tracePt t="37030" x="3892550" y="2514600"/>
          <p14:tracePt t="37046" x="3816350" y="2520950"/>
          <p14:tracePt t="37063" x="3721100" y="2520950"/>
          <p14:tracePt t="37084" x="3606800" y="2527300"/>
          <p14:tracePt t="37097" x="3486150" y="2527300"/>
          <p14:tracePt t="37113" x="3359150" y="2527300"/>
          <p14:tracePt t="37130" x="3238500" y="2533650"/>
          <p14:tracePt t="37147" x="3130550" y="2533650"/>
          <p14:tracePt t="37163" x="3022600" y="2540000"/>
          <p14:tracePt t="37179" x="2901950" y="2540000"/>
          <p14:tracePt t="37196" x="2749550" y="2546350"/>
          <p14:tracePt t="37213" x="2476500" y="2559050"/>
          <p14:tracePt t="37229" x="2406650" y="2559050"/>
          <p14:tracePt t="37246" x="2247900" y="2565400"/>
          <p14:tracePt t="37263" x="2114550" y="2571750"/>
          <p14:tracePt t="37283" x="1962150" y="2584450"/>
          <p14:tracePt t="37297" x="1816100" y="2584450"/>
          <p14:tracePt t="37313" x="1631950" y="2597150"/>
          <p14:tracePt t="37329" x="1403350" y="2616200"/>
          <p14:tracePt t="37347" x="1231900" y="2667000"/>
          <p14:tracePt t="37364" x="1117600" y="2717800"/>
          <p14:tracePt t="37380" x="1092200" y="2724150"/>
          <p14:tracePt t="37397" x="1073150" y="2743200"/>
          <p14:tracePt t="37414" x="1022350" y="2774950"/>
          <p14:tracePt t="37432" x="889000" y="2813050"/>
          <p14:tracePt t="37447" x="850900" y="2825750"/>
          <p14:tracePt t="37464" x="723900" y="2863850"/>
          <p14:tracePt t="37481" x="660400" y="2876550"/>
          <p14:tracePt t="37497" x="628650" y="2889250"/>
          <p14:tracePt t="37514" x="615950" y="2889250"/>
          <p14:tracePt t="37565" x="635000" y="2889250"/>
          <p14:tracePt t="37581" x="704850" y="2895600"/>
          <p14:tracePt t="37598" x="755650" y="2914650"/>
          <p14:tracePt t="37614" x="768350" y="2921000"/>
          <p14:tracePt t="37631" x="781050" y="2933700"/>
          <p14:tracePt t="37648" x="787400" y="2946400"/>
          <p14:tracePt t="37664" x="800100" y="2946400"/>
          <p14:tracePt t="37666" x="806450" y="2952750"/>
          <p14:tracePt t="37681" x="812800" y="2952750"/>
          <p14:tracePt t="37697" x="819150" y="2959100"/>
          <p14:tracePt t="37714" x="831850" y="2965450"/>
          <p14:tracePt t="37733" x="844550" y="2971800"/>
          <p14:tracePt t="37747" x="876300" y="2971800"/>
          <p14:tracePt t="37764" x="908050" y="2971800"/>
          <p14:tracePt t="37781" x="920750" y="2971800"/>
          <p14:tracePt t="37798" x="939800" y="2971800"/>
          <p14:tracePt t="37814" x="952500" y="2971800"/>
          <p14:tracePt t="37831" x="971550" y="2978150"/>
          <p14:tracePt t="37849" x="984250" y="2978150"/>
          <p14:tracePt t="37865" x="996950" y="2978150"/>
          <p14:tracePt t="37882" x="1016000" y="2965450"/>
          <p14:tracePt t="37899" x="1028700" y="2959100"/>
          <p14:tracePt t="37914" x="1041400" y="2952750"/>
          <p14:tracePt t="37931" x="1041400" y="2946400"/>
          <p14:tracePt t="38046" x="1041400" y="2940050"/>
          <p14:tracePt t="38055" x="1041400" y="2933700"/>
          <p14:tracePt t="38069" x="1047750" y="2927350"/>
          <p14:tracePt t="38084" x="1054100" y="2921000"/>
          <p14:tracePt t="38100" x="1060450" y="2914650"/>
          <p14:tracePt t="38115" x="1073150" y="2908300"/>
          <p14:tracePt t="38132" x="1085850" y="2895600"/>
          <p14:tracePt t="38148" x="1098550" y="2882900"/>
          <p14:tracePt t="38163" x="1111250" y="2870200"/>
          <p14:tracePt t="38165" x="1117600" y="2863850"/>
          <p14:tracePt t="38181" x="1136650" y="2857500"/>
          <p14:tracePt t="38200" x="1149350" y="2851150"/>
          <p14:tracePt t="38215" x="1168400" y="2838450"/>
          <p14:tracePt t="38233" x="1181100" y="2832100"/>
          <p14:tracePt t="38250" x="1200150" y="2825750"/>
          <p14:tracePt t="38265" x="1219200" y="2819400"/>
          <p14:tracePt t="38282" x="1244600" y="2813050"/>
          <p14:tracePt t="38298" x="1270000" y="2813050"/>
          <p14:tracePt t="38315" x="1289050" y="2813050"/>
          <p14:tracePt t="38319" x="1295400" y="2813050"/>
          <p14:tracePt t="38331" x="1308100" y="2813050"/>
          <p14:tracePt t="38349" x="1339850" y="2825750"/>
          <p14:tracePt t="38365" x="1358900" y="2825750"/>
          <p14:tracePt t="38383" x="1403350" y="2832100"/>
          <p14:tracePt t="38399" x="1416050" y="2832100"/>
          <p14:tracePt t="38415" x="1428750" y="2832100"/>
          <p14:tracePt t="38465" x="1435100" y="2832100"/>
          <p14:tracePt t="38481" x="1454150" y="2844800"/>
          <p14:tracePt t="38497" x="1473200" y="2844800"/>
          <p14:tracePt t="38515" x="1511300" y="2851150"/>
          <p14:tracePt t="38532" x="1536700" y="2857500"/>
          <p14:tracePt t="38548" x="1543050" y="2863850"/>
          <p14:tracePt t="38564" x="1549400" y="2863850"/>
          <p14:tracePt t="38598" x="1555750" y="2851150"/>
          <p14:tracePt t="38615" x="1555750" y="2838450"/>
          <p14:tracePt t="38630" x="1555750" y="2819400"/>
          <p14:tracePt t="38647" x="1562100" y="2806700"/>
          <p14:tracePt t="38665" x="1568450" y="2800350"/>
          <p14:tracePt t="38683" x="1574800" y="2794000"/>
          <p14:tracePt t="38699" x="1587500" y="2794000"/>
          <p14:tracePt t="38714" x="1606550" y="2794000"/>
          <p14:tracePt t="38731" x="1619250" y="2800350"/>
          <p14:tracePt t="38747" x="1638300" y="2806700"/>
          <p14:tracePt t="38764" x="1651000" y="2806700"/>
          <p14:tracePt t="38781" x="1670050" y="2806700"/>
          <p14:tracePt t="38797" x="1733550" y="2819400"/>
          <p14:tracePt t="38815" x="1847850" y="2838450"/>
          <p14:tracePt t="38831" x="1949450" y="2838450"/>
          <p14:tracePt t="38847" x="1987550" y="2838450"/>
          <p14:tracePt t="38849" x="2000250" y="2838450"/>
          <p14:tracePt t="38864" x="2006600" y="2838450"/>
          <p14:tracePt t="38881" x="2012950" y="2825750"/>
          <p14:tracePt t="38897" x="2019300" y="2819400"/>
          <p14:tracePt t="39032" x="2025650" y="2819400"/>
          <p14:tracePt t="39048" x="2038350" y="2819400"/>
          <p14:tracePt t="39065" x="2044700" y="2819400"/>
          <p14:tracePt t="39099" x="2051050" y="2819400"/>
          <p14:tracePt t="39115" x="2057400" y="2813050"/>
          <p14:tracePt t="39132" x="2063750" y="2813050"/>
          <p14:tracePt t="39148" x="2070100" y="2806700"/>
          <p14:tracePt t="39164" x="2082800" y="2800350"/>
          <p14:tracePt t="39182" x="2089150" y="2794000"/>
          <p14:tracePt t="39437" x="2095500" y="2794000"/>
          <p14:tracePt t="39448" x="2108200" y="2794000"/>
          <p14:tracePt t="39465" x="2152650" y="2794000"/>
          <p14:tracePt t="39482" x="2178050" y="2794000"/>
          <p14:tracePt t="39501" x="2216150" y="2794000"/>
          <p14:tracePt t="39516" x="2228850" y="2787650"/>
          <p14:tracePt t="39962" x="2235200" y="2781300"/>
          <p14:tracePt t="39968" x="2235200" y="2774950"/>
          <p14:tracePt t="40000" x="2241550" y="2768600"/>
          <p14:tracePt t="40016" x="2241550" y="2762250"/>
          <p14:tracePt t="40018" x="2247900" y="2762250"/>
          <p14:tracePt t="40033" x="2260600" y="2762250"/>
          <p14:tracePt t="40049" x="2273300" y="2762250"/>
          <p14:tracePt t="40066" x="2286000" y="2762250"/>
          <p14:tracePt t="40083" x="2311400" y="2762250"/>
          <p14:tracePt t="40099" x="2355850" y="2762250"/>
          <p14:tracePt t="40117" x="2387600" y="2762250"/>
          <p14:tracePt t="40133" x="2444750" y="2774950"/>
          <p14:tracePt t="40149" x="2501900" y="2781300"/>
          <p14:tracePt t="40166" x="2552700" y="2787650"/>
          <p14:tracePt t="40183" x="2584450" y="2794000"/>
          <p14:tracePt t="40200" x="2590800" y="2794000"/>
          <p14:tracePt t="40232" x="2603500" y="2794000"/>
          <p14:tracePt t="40250" x="2654300" y="2794000"/>
          <p14:tracePt t="40267" x="2781300" y="2794000"/>
          <p14:tracePt t="40284" x="2946400" y="2794000"/>
          <p14:tracePt t="40301" x="2971800" y="2787650"/>
          <p14:tracePt t="40317" x="3035300" y="2774950"/>
          <p14:tracePt t="40333" x="3054350" y="2762250"/>
          <p14:tracePt t="40350" x="3073400" y="2749550"/>
          <p14:tracePt t="40368" x="3086100" y="2743200"/>
          <p14:tracePt t="40383" x="3124200" y="2743200"/>
          <p14:tracePt t="40400" x="3181350" y="2743200"/>
          <p14:tracePt t="40417" x="3244850" y="2755900"/>
          <p14:tracePt t="40433" x="3270250" y="2755900"/>
          <p14:tracePt t="40450" x="3295650" y="2755900"/>
          <p14:tracePt t="40466" x="3302000" y="2755900"/>
          <p14:tracePt t="40524" x="3308350" y="2755900"/>
          <p14:tracePt t="40549" x="3314700" y="2755900"/>
          <p14:tracePt t="40565" x="3314700" y="2749550"/>
          <p14:tracePt t="40584" x="3321050" y="2749550"/>
          <p14:tracePt t="40602" x="3321050" y="2743200"/>
          <p14:tracePt t="40617" x="3321050" y="2736850"/>
          <p14:tracePt t="40650" x="3321050" y="2730500"/>
          <p14:tracePt t="40667" x="3314700" y="2730500"/>
          <p14:tracePt t="40686" x="3302000" y="2724150"/>
          <p14:tracePt t="40701" x="3276600" y="2717800"/>
          <p14:tracePt t="40717" x="3257550" y="2711450"/>
          <p14:tracePt t="40734" x="3244850" y="2711450"/>
          <p14:tracePt t="40815" x="3232150" y="2711450"/>
          <p14:tracePt t="40821" x="3219450" y="2711450"/>
          <p14:tracePt t="40833" x="3194050" y="2711450"/>
          <p14:tracePt t="40850" x="3149600" y="2717800"/>
          <p14:tracePt t="40867" x="3111500" y="2724150"/>
          <p14:tracePt t="40870" x="3092450" y="2730500"/>
          <p14:tracePt t="40884" x="3086100" y="2730500"/>
          <p14:tracePt t="40899" x="3060700" y="2736850"/>
          <p14:tracePt t="40917" x="3035300" y="2743200"/>
          <p14:tracePt t="40919" x="3028950" y="2743200"/>
          <p14:tracePt t="40934" x="2997200" y="2749550"/>
          <p14:tracePt t="40952" x="2971800" y="2755900"/>
          <p14:tracePt t="40967" x="2940050" y="2755900"/>
          <p14:tracePt t="40986" x="2901950" y="2755900"/>
          <p14:tracePt t="40999" x="2863850" y="2755900"/>
          <p14:tracePt t="41016" x="2800350" y="2755900"/>
          <p14:tracePt t="41034" x="2736850" y="2755900"/>
          <p14:tracePt t="41051" x="2533650" y="2762250"/>
          <p14:tracePt t="41066" x="2286000" y="2762250"/>
          <p14:tracePt t="41083" x="2038350" y="2755900"/>
          <p14:tracePt t="41101" x="1828800" y="2736850"/>
          <p14:tracePt t="41117" x="1536700" y="2711450"/>
          <p14:tracePt t="41134" x="1377950" y="2698750"/>
          <p14:tracePt t="41151" x="1231900" y="2692400"/>
          <p14:tracePt t="41167" x="1155700" y="2692400"/>
          <p14:tracePt t="41184" x="908050" y="2673350"/>
          <p14:tracePt t="41202" x="781050" y="2667000"/>
          <p14:tracePt t="41218" x="679450" y="2654300"/>
          <p14:tracePt t="41232" x="596900" y="2647950"/>
          <p14:tracePt t="41249" x="546100" y="2647950"/>
          <p14:tracePt t="41266" x="495300" y="2647950"/>
          <p14:tracePt t="41283" x="463550" y="2654300"/>
          <p14:tracePt t="41299" x="444500" y="2667000"/>
          <p14:tracePt t="41316" x="425450" y="2686050"/>
          <p14:tracePt t="41333" x="419100" y="2705100"/>
          <p14:tracePt t="41349" x="419100" y="2717800"/>
          <p14:tracePt t="41366" x="419100" y="2724150"/>
          <p14:tracePt t="41384" x="431800" y="2755900"/>
          <p14:tracePt t="41401" x="444500" y="2774950"/>
          <p14:tracePt t="41417" x="457200" y="2787650"/>
          <p14:tracePt t="41435" x="488950" y="2825750"/>
          <p14:tracePt t="41451" x="527050" y="2863850"/>
          <p14:tracePt t="41466" x="558800" y="2895600"/>
          <p14:tracePt t="41483" x="584200" y="2927350"/>
          <p14:tracePt t="41501" x="603250" y="2952750"/>
          <p14:tracePt t="41517" x="615950" y="2965450"/>
          <p14:tracePt t="41534" x="622300" y="2971800"/>
          <p14:tracePt t="41592" x="628650" y="2971800"/>
          <p14:tracePt t="41600" x="641350" y="2971800"/>
          <p14:tracePt t="41616" x="660400" y="2971800"/>
          <p14:tracePt t="41633" x="704850" y="2971800"/>
          <p14:tracePt t="41650" x="755650" y="2978150"/>
          <p14:tracePt t="41666" x="793750" y="2978150"/>
          <p14:tracePt t="41683" x="838200" y="2978150"/>
          <p14:tracePt t="41700" x="882650" y="2978150"/>
          <p14:tracePt t="41716" x="895350" y="2978150"/>
          <p14:tracePt t="41733" x="920750" y="2971800"/>
          <p14:tracePt t="41750" x="939800" y="2971800"/>
          <p14:tracePt t="41767" x="1003300" y="2971800"/>
          <p14:tracePt t="41783" x="1041400" y="2978150"/>
          <p14:tracePt t="41800" x="1073150" y="2984500"/>
          <p14:tracePt t="41817" x="1098550" y="2990850"/>
          <p14:tracePt t="41851" x="1104900" y="3003550"/>
          <p14:tracePt t="41868" x="1104900" y="3009900"/>
          <p14:tracePt t="41884" x="1111250" y="3016250"/>
          <p14:tracePt t="41917" x="1123950" y="3022600"/>
          <p14:tracePt t="41933" x="1136650" y="3022600"/>
          <p14:tracePt t="41950" x="1155700" y="3022600"/>
          <p14:tracePt t="41967" x="1168400" y="3022600"/>
          <p14:tracePt t="41983" x="1181100" y="3016250"/>
          <p14:tracePt t="42000" x="1187450" y="3009900"/>
          <p14:tracePt t="42017" x="1193800" y="3003550"/>
          <p14:tracePt t="42034" x="1212850" y="2990850"/>
          <p14:tracePt t="42050" x="1225550" y="2984500"/>
          <p14:tracePt t="42067" x="1238250" y="2984500"/>
          <p14:tracePt t="42084" x="1244600" y="2978150"/>
          <p14:tracePt t="42134" x="1244600" y="2971800"/>
          <p14:tracePt t="42168" x="1250950" y="2965450"/>
          <p14:tracePt t="42217" x="1244600" y="2971800"/>
          <p14:tracePt t="42234" x="1212850" y="2984500"/>
          <p14:tracePt t="42250" x="1200150" y="2990850"/>
          <p14:tracePt t="42268" x="1193800" y="2990850"/>
          <p14:tracePt t="42285" x="1193800" y="2997200"/>
          <p14:tracePt t="42406" x="1200150" y="2997200"/>
          <p14:tracePt t="42413" x="1206500" y="2997200"/>
          <p14:tracePt t="42429" x="1212850" y="2990850"/>
          <p14:tracePt t="42445" x="1231900" y="2984500"/>
          <p14:tracePt t="42452" x="1244600" y="2984500"/>
          <p14:tracePt t="42468" x="1257300" y="2978150"/>
          <p14:tracePt t="42485" x="1282700" y="2965450"/>
          <p14:tracePt t="42502" x="1301750" y="2946400"/>
          <p14:tracePt t="42518" x="1308100" y="2933700"/>
          <p14:tracePt t="42537" x="1308100" y="2908300"/>
          <p14:tracePt t="42552" x="1314450" y="2889250"/>
          <p14:tracePt t="42567" x="1320800" y="2882900"/>
          <p14:tracePt t="42585" x="1333500" y="2863850"/>
          <p14:tracePt t="42602" x="1352550" y="2863850"/>
          <p14:tracePt t="42619" x="1517650" y="2882900"/>
          <p14:tracePt t="42636" x="1689100" y="2908300"/>
          <p14:tracePt t="42652" x="1828800" y="2940050"/>
          <p14:tracePt t="42668" x="1936750" y="2952750"/>
          <p14:tracePt t="42670" x="1981200" y="2952750"/>
          <p14:tracePt t="42685" x="2012950" y="2959100"/>
          <p14:tracePt t="42687" x="2038350" y="2959100"/>
          <p14:tracePt t="42702" x="2044700" y="2959100"/>
          <p14:tracePt t="42801" x="2044700" y="2952750"/>
          <p14:tracePt t="42818" x="2051050" y="2952750"/>
          <p14:tracePt t="42836" x="2070100" y="2946400"/>
          <p14:tracePt t="42852" x="2095500" y="2946400"/>
          <p14:tracePt t="42869" x="2171700" y="2946400"/>
          <p14:tracePt t="42886" x="2279650" y="2965450"/>
          <p14:tracePt t="42901" x="2451100" y="3003550"/>
          <p14:tracePt t="42919" x="2590800" y="3048000"/>
          <p14:tracePt t="42922" x="2622550" y="3054350"/>
          <p14:tracePt t="42935" x="2679700" y="3067050"/>
          <p14:tracePt t="42952" x="2749550" y="3086100"/>
          <p14:tracePt t="42969" x="2762250" y="3092450"/>
          <p14:tracePt t="43010" x="2768600" y="3092450"/>
          <p14:tracePt t="43019" x="2774950" y="3098800"/>
          <p14:tracePt t="43036" x="2774950" y="3105150"/>
          <p14:tracePt t="43052" x="2774950" y="3111500"/>
          <p14:tracePt t="43068" x="2774950" y="3124200"/>
          <p14:tracePt t="43103" x="2730500" y="3124200"/>
          <p14:tracePt t="43119" x="2711450" y="3111500"/>
          <p14:tracePt t="43141" x="2762250" y="3092450"/>
          <p14:tracePt t="43151" x="2813050" y="3086100"/>
          <p14:tracePt t="43169" x="2984500" y="3060700"/>
          <p14:tracePt t="43186" x="3086100" y="3035300"/>
          <p14:tracePt t="43203" x="3155950" y="3003550"/>
          <p14:tracePt t="43219" x="3206750" y="2965450"/>
          <p14:tracePt t="43236" x="3244850" y="2933700"/>
          <p14:tracePt t="43253" x="3276600" y="2901950"/>
          <p14:tracePt t="43269" x="3295650" y="2863850"/>
          <p14:tracePt t="43286" x="3302000" y="2838450"/>
          <p14:tracePt t="43304" x="3302000" y="2800350"/>
          <p14:tracePt t="43319" x="3302000" y="2768600"/>
          <p14:tracePt t="43336" x="3308350" y="2736850"/>
          <p14:tracePt t="43352" x="3327400" y="2686050"/>
          <p14:tracePt t="43369" x="3378200" y="2616200"/>
          <p14:tracePt t="43373" x="3409950" y="2578100"/>
          <p14:tracePt t="43384" x="3435350" y="2533650"/>
          <p14:tracePt t="43402" x="3530600" y="2463800"/>
          <p14:tracePt t="43419" x="3733800" y="2355850"/>
          <p14:tracePt t="43437" x="3924300" y="2235200"/>
          <p14:tracePt t="43454" x="4038600" y="2152650"/>
          <p14:tracePt t="43469" x="4159250" y="2070100"/>
          <p14:tracePt t="43486" x="4260850" y="1981200"/>
          <p14:tracePt t="43503" x="4368800" y="1873250"/>
          <p14:tracePt t="43519" x="4470400" y="1752600"/>
          <p14:tracePt t="43536" x="4546600" y="1644650"/>
          <p14:tracePt t="43553" x="4597400" y="1549400"/>
          <p14:tracePt t="43569" x="4629150" y="1473200"/>
          <p14:tracePt t="43586" x="4654550" y="1409700"/>
          <p14:tracePt t="43603" x="4667250" y="1358900"/>
          <p14:tracePt t="43619" x="4686300" y="1314450"/>
          <p14:tracePt t="43639" x="4718050" y="1263650"/>
          <p14:tracePt t="43654" x="4743450" y="1238250"/>
          <p14:tracePt t="43669" x="4762500" y="1219200"/>
          <p14:tracePt t="43686" x="4768850" y="1219200"/>
          <p14:tracePt t="43703" x="4775200" y="1200150"/>
          <p14:tracePt t="43718" x="4781550" y="1187450"/>
          <p14:tracePt t="43736" x="4781550" y="1174750"/>
          <p14:tracePt t="43755" x="4787900" y="1162050"/>
          <p14:tracePt t="43770" x="4800600" y="1149350"/>
          <p14:tracePt t="43786" x="4806950" y="1149350"/>
          <p14:tracePt t="46399" x="4800600" y="1143000"/>
          <p14:tracePt t="46404" x="4794250" y="1143000"/>
          <p14:tracePt t="46421" x="4781550" y="1143000"/>
          <p14:tracePt t="46438" x="4749800" y="1130300"/>
          <p14:tracePt t="46455" x="4730750" y="1123950"/>
          <p14:tracePt t="46471" x="4699000" y="1117600"/>
          <p14:tracePt t="46487" x="4660900" y="1111250"/>
          <p14:tracePt t="46504" x="4610100" y="1104900"/>
          <p14:tracePt t="46522" x="4527550" y="1085850"/>
          <p14:tracePt t="46538" x="4387850" y="1073150"/>
          <p14:tracePt t="46556" x="4254500" y="1073150"/>
          <p14:tracePt t="46573" x="4178300" y="1073150"/>
          <p14:tracePt t="46589" x="4114800" y="1073150"/>
          <p14:tracePt t="46605" x="4070350" y="1073150"/>
          <p14:tracePt t="46620" x="4064000" y="1073150"/>
          <p14:tracePt t="46639" x="4057650" y="1073150"/>
          <p14:tracePt t="46655" x="4044950" y="1073150"/>
          <p14:tracePt t="46673" x="4025900" y="1073150"/>
          <p14:tracePt t="46687" x="4013200" y="1073150"/>
          <p14:tracePt t="46705" x="3994150" y="1073150"/>
          <p14:tracePt t="46722" x="3981450" y="1079500"/>
          <p14:tracePt t="46754" x="3975100" y="1079500"/>
          <p14:tracePt t="46771" x="3968750" y="1079500"/>
          <p14:tracePt t="46787" x="3956050" y="1092200"/>
          <p14:tracePt t="46804" x="3924300" y="1111250"/>
          <p14:tracePt t="46821" x="3886200" y="1143000"/>
          <p14:tracePt t="46837" x="3848100" y="1168400"/>
          <p14:tracePt t="46854" x="3810000" y="1187450"/>
          <p14:tracePt t="46871" x="3778250" y="1200150"/>
          <p14:tracePt t="46887" x="3727450" y="1219200"/>
          <p14:tracePt t="46904" x="3708400" y="1225550"/>
          <p14:tracePt t="46939" x="3708400" y="1231900"/>
          <p14:tracePt t="46955" x="3708400" y="1244600"/>
          <p14:tracePt t="46972" x="3708400" y="1257300"/>
          <p14:tracePt t="46989" x="3708400" y="1263650"/>
          <p14:tracePt t="47005" x="3708400" y="1276350"/>
          <p14:tracePt t="47023" x="3708400" y="1295400"/>
          <p14:tracePt t="47039" x="3714750" y="1301750"/>
          <p14:tracePt t="47055" x="3714750" y="1314450"/>
          <p14:tracePt t="47072" x="3714750" y="1327150"/>
          <p14:tracePt t="47074" x="3721100" y="1333500"/>
          <p14:tracePt t="47087" x="3721100" y="1339850"/>
          <p14:tracePt t="47088" x="3727450" y="1346200"/>
          <p14:tracePt t="47104" x="3727450" y="1358900"/>
          <p14:tracePt t="47105" x="3727450" y="1365250"/>
          <p14:tracePt t="47122" x="3714750" y="1365250"/>
          <p14:tracePt t="47139" x="3689350" y="1358900"/>
          <p14:tracePt t="47154" x="3657600" y="1346200"/>
          <p14:tracePt t="47172" x="3632200" y="1333500"/>
          <p14:tracePt t="47189" x="3613150" y="1327150"/>
          <p14:tracePt t="47206" x="3600450" y="1327150"/>
          <p14:tracePt t="47240" x="3600450" y="1333500"/>
          <p14:tracePt t="47254" x="3600450" y="1346200"/>
          <p14:tracePt t="47272" x="3606800" y="1352550"/>
          <p14:tracePt t="47289" x="3619500" y="1358900"/>
          <p14:tracePt t="47306" x="3619500" y="1365250"/>
          <p14:tracePt t="47322" x="3625850" y="1365250"/>
          <p14:tracePt t="47356" x="3625850" y="1371600"/>
          <p14:tracePt t="47373" x="3625850" y="1384300"/>
          <p14:tracePt t="47391" x="3638550" y="1435100"/>
          <p14:tracePt t="47406" x="3644900" y="1460500"/>
          <p14:tracePt t="47423" x="3651250" y="1485900"/>
          <p14:tracePt t="47440" x="3657600" y="1492250"/>
          <p14:tracePt t="47500" x="3651250" y="1498600"/>
          <p14:tracePt t="47505" x="3644900" y="1504950"/>
          <p14:tracePt t="47522" x="3632200" y="1524000"/>
          <p14:tracePt t="47539" x="3625850" y="1549400"/>
          <p14:tracePt t="47556" x="3625850" y="1574800"/>
          <p14:tracePt t="47573" x="3613150" y="1606550"/>
          <p14:tracePt t="47589" x="3587750" y="1631950"/>
          <p14:tracePt t="47608" x="3562350" y="1644650"/>
          <p14:tracePt t="47622" x="3524250" y="1644650"/>
          <p14:tracePt t="47639" x="3492500" y="1651000"/>
          <p14:tracePt t="47656" x="3479800" y="1651000"/>
          <p14:tracePt t="47707" x="3492500" y="1638300"/>
          <p14:tracePt t="47723" x="3498850" y="1625600"/>
          <p14:tracePt t="47739" x="3511550" y="1593850"/>
          <p14:tracePt t="47756" x="3511550" y="1574800"/>
          <p14:tracePt t="47800" x="3505200" y="1574800"/>
          <p14:tracePt t="47808" x="3492500" y="1581150"/>
          <p14:tracePt t="47823" x="3460750" y="1587500"/>
          <p14:tracePt t="47840" x="3429000" y="1587500"/>
          <p14:tracePt t="47856" x="3416300" y="1587500"/>
          <p14:tracePt t="47873" x="3409950" y="1587500"/>
          <p14:tracePt t="47889" x="3403600" y="1587500"/>
          <p14:tracePt t="47906" x="3397250" y="1581150"/>
          <p14:tracePt t="47923" x="3384550" y="1574800"/>
          <p14:tracePt t="47939" x="3365500" y="1568450"/>
          <p14:tracePt t="47956" x="3359150" y="1562100"/>
          <p14:tracePt t="47973" x="3352800" y="1555750"/>
          <p14:tracePt t="48006" x="3352800" y="1549400"/>
          <p14:tracePt t="48059" x="3359150" y="1555750"/>
          <p14:tracePt t="48073" x="3365500" y="1562100"/>
          <p14:tracePt t="48090" x="3365500" y="1568450"/>
          <p14:tracePt t="48106" x="3365500" y="1574800"/>
          <p14:tracePt t="48139" x="3365500" y="1581150"/>
          <p14:tracePt t="48156" x="3365500" y="1587500"/>
          <p14:tracePt t="48190" x="3378200" y="1593850"/>
          <p14:tracePt t="48206" x="3397250" y="1600200"/>
          <p14:tracePt t="48223" x="3435350" y="1581150"/>
          <p14:tracePt t="48240" x="3517900" y="1530350"/>
          <p14:tracePt t="48256" x="3606800" y="1485900"/>
          <p14:tracePt t="48258" x="3651250" y="1454150"/>
          <p14:tracePt t="48273" x="3689350" y="1428750"/>
          <p14:tracePt t="48291" x="3759200" y="1371600"/>
          <p14:tracePt t="48307" x="3771900" y="1352550"/>
          <p14:tracePt t="48340" x="3765550" y="1352550"/>
          <p14:tracePt t="48356" x="3740150" y="1371600"/>
          <p14:tracePt t="48374" x="3708400" y="1390650"/>
          <p14:tracePt t="48390" x="3689350" y="1403350"/>
          <p14:tracePt t="48407" x="3663950" y="1422400"/>
          <p14:tracePt t="48423" x="3657600" y="1428750"/>
          <p14:tracePt t="48440" x="3632200" y="1441450"/>
          <p14:tracePt t="48457" x="3581400" y="1473200"/>
          <p14:tracePt t="48473" x="3543300" y="1498600"/>
          <p14:tracePt t="48490" x="3486150" y="1549400"/>
          <p14:tracePt t="48507" x="3441700" y="1587500"/>
          <p14:tracePt t="48523" x="3403600" y="1631950"/>
          <p14:tracePt t="48540" x="3378200" y="1682750"/>
          <p14:tracePt t="48557" x="3359150" y="1771650"/>
          <p14:tracePt t="48574" x="3365500" y="1841500"/>
          <p14:tracePt t="48590" x="3365500" y="1905000"/>
          <p14:tracePt t="48592" x="3365500" y="1949450"/>
          <p14:tracePt t="48606" x="3365500" y="1968500"/>
          <p14:tracePt t="48624" x="3346450" y="2051050"/>
          <p14:tracePt t="48643" x="3308350" y="2114550"/>
          <p14:tracePt t="48657" x="3289300" y="2139950"/>
          <p14:tracePt t="48674" x="3263900" y="2171700"/>
          <p14:tracePt t="48691" x="3251200" y="2178050"/>
          <p14:tracePt t="48706" x="3244850" y="2178050"/>
          <p14:tracePt t="48723" x="3238500" y="2178050"/>
          <p14:tracePt t="48757" x="3225800" y="2178050"/>
          <p14:tracePt t="48774" x="3206750" y="2178050"/>
          <p14:tracePt t="48790" x="3194050" y="2171700"/>
          <p14:tracePt t="48807" x="3181350" y="2165350"/>
          <p14:tracePt t="48823" x="3175000" y="2159000"/>
          <p14:tracePt t="48840" x="3168650" y="2146300"/>
          <p14:tracePt t="48857" x="3168650" y="2139950"/>
          <p14:tracePt t="48874" x="3162300" y="2133600"/>
          <p14:tracePt t="48891" x="3155950" y="2127250"/>
          <p14:tracePt t="48908" x="3149600" y="2114550"/>
          <p14:tracePt t="48924" x="3136900" y="2101850"/>
          <p14:tracePt t="48940" x="3124200" y="2095500"/>
          <p14:tracePt t="48958" x="3124200" y="2089150"/>
          <p14:tracePt t="48974" x="3124200" y="2082800"/>
          <p14:tracePt t="48991" x="3117850" y="2082800"/>
          <p14:tracePt t="49007" x="3117850" y="2089150"/>
          <p14:tracePt t="49024" x="3111500" y="2101850"/>
          <p14:tracePt t="49042" x="3098800" y="2114550"/>
          <p14:tracePt t="49057" x="3092450" y="2127250"/>
          <p14:tracePt t="49074" x="3079750" y="2133600"/>
          <p14:tracePt t="49090" x="3067050" y="2146300"/>
          <p14:tracePt t="49107" x="3054350" y="2165350"/>
          <p14:tracePt t="49124" x="3028950" y="2203450"/>
          <p14:tracePt t="49140" x="3022600" y="2266950"/>
          <p14:tracePt t="49157" x="3022600" y="2343150"/>
          <p14:tracePt t="49174" x="2984500" y="2438400"/>
          <p14:tracePt t="49176" x="2965450" y="2451100"/>
          <p14:tracePt t="49191" x="2933700" y="2451100"/>
          <p14:tracePt t="49193" x="2901950" y="2457450"/>
          <p14:tracePt t="49207" x="2870200" y="2463800"/>
          <p14:tracePt t="49710" x="2863850" y="2463800"/>
          <p14:tracePt t="49725" x="2851150" y="2457450"/>
          <p14:tracePt t="49741" x="2832100" y="2457450"/>
          <p14:tracePt t="49758" x="2806700" y="2457450"/>
          <p14:tracePt t="49775" x="2768600" y="2451100"/>
          <p14:tracePt t="49791" x="2736850" y="2419350"/>
          <p14:tracePt t="49808" x="2724150" y="2406650"/>
          <p14:tracePt t="49825" x="2724150" y="2400300"/>
          <p14:tracePt t="49842" x="2717800" y="2393950"/>
          <p14:tracePt t="49858" x="2711450" y="2387600"/>
          <p14:tracePt t="49874" x="2692400" y="2368550"/>
          <p14:tracePt t="49892" x="2673350" y="2349500"/>
          <p14:tracePt t="49908" x="2647950" y="2336800"/>
          <p14:tracePt t="49924" x="2635250" y="2324100"/>
          <p14:tracePt t="49926" x="2628900" y="2324100"/>
          <p14:tracePt t="49976" x="2622550" y="2324100"/>
          <p14:tracePt t="49992" x="2603500" y="2311400"/>
          <p14:tracePt t="50008" x="2578100" y="2298700"/>
          <p14:tracePt t="50025" x="2546350" y="2279650"/>
          <p14:tracePt t="50040" x="2527300" y="2266950"/>
          <p14:tracePt t="50058" x="2508250" y="2254250"/>
          <p14:tracePt t="50074" x="2495550" y="2241550"/>
          <p14:tracePt t="50092" x="2489200" y="2235200"/>
          <p14:tracePt t="50109" x="2482850" y="2228850"/>
          <p14:tracePt t="50125" x="2482850" y="2222500"/>
          <p14:tracePt t="50141" x="2482850" y="2216150"/>
          <p14:tracePt t="50158" x="2482850" y="2209800"/>
          <p14:tracePt t="50176" x="2476500" y="2209800"/>
          <p14:tracePt t="50192" x="2476500" y="2197100"/>
          <p14:tracePt t="50210" x="2489200" y="2178050"/>
          <p14:tracePt t="50225" x="2508250" y="2146300"/>
          <p14:tracePt t="50242" x="2527300" y="2127250"/>
          <p14:tracePt t="50258" x="2552700" y="2101850"/>
          <p14:tracePt t="50277" x="2565400" y="2076450"/>
          <p14:tracePt t="50291" x="2571750" y="2051050"/>
          <p14:tracePt t="50308" x="2571750" y="2019300"/>
          <p14:tracePt t="50325" x="2578100" y="2006600"/>
          <p14:tracePt t="50341" x="2578100" y="1974850"/>
          <p14:tracePt t="50357" x="2578100" y="1949450"/>
          <p14:tracePt t="50375" x="2578100" y="1911350"/>
          <p14:tracePt t="50391" x="2571750" y="1816100"/>
          <p14:tracePt t="50408" x="2565400" y="1778000"/>
          <p14:tracePt t="50411" x="2565400" y="1758950"/>
          <p14:tracePt t="50425" x="2565400" y="1746250"/>
          <p14:tracePt t="50427" x="2565400" y="1733550"/>
          <p14:tracePt t="50444" x="2565400" y="1714500"/>
          <p14:tracePt t="50458" x="2559050" y="1708150"/>
          <p14:tracePt t="50492" x="2559050" y="1701800"/>
          <p14:tracePt t="50613" x="2565400" y="1701800"/>
          <p14:tracePt t="50619" x="2578100" y="1701800"/>
          <p14:tracePt t="50638" x="2616200" y="1701800"/>
          <p14:tracePt t="50645" x="2628900" y="1701800"/>
          <p14:tracePt t="50659" x="2647950" y="1701800"/>
          <p14:tracePt t="50675" x="2673350" y="1682750"/>
          <p14:tracePt t="50741" x="2673350" y="1676400"/>
          <p14:tracePt t="50749" x="2667000" y="1663700"/>
          <p14:tracePt t="50766" x="2635250" y="1651000"/>
          <p14:tracePt t="50775" x="2628900" y="1651000"/>
          <p14:tracePt t="50842" x="2609850" y="1644650"/>
          <p14:tracePt t="50859" x="2584450" y="1638300"/>
          <p14:tracePt t="50875" x="2559050" y="1612900"/>
          <p14:tracePt t="50892" x="2533650" y="1574800"/>
          <p14:tracePt t="50909" x="2482850" y="1524000"/>
          <p14:tracePt t="50925" x="2444750" y="1485900"/>
          <p14:tracePt t="50942" x="2432050" y="1473200"/>
          <p14:tracePt t="50959" x="2425700" y="1466850"/>
          <p14:tracePt t="51117" x="2432050" y="1473200"/>
          <p14:tracePt t="51122" x="2444750" y="1485900"/>
          <p14:tracePt t="51131" x="2457450" y="1498600"/>
          <p14:tracePt t="51142" x="2470150" y="1511300"/>
          <p14:tracePt t="51159" x="2495550" y="1530350"/>
          <p14:tracePt t="51175" x="2540000" y="1549400"/>
          <p14:tracePt t="51192" x="2571750" y="1555750"/>
          <p14:tracePt t="51209" x="2635250" y="1555750"/>
          <p14:tracePt t="51226" x="2673350" y="1543050"/>
          <p14:tracePt t="51244" x="2698750" y="1530350"/>
          <p14:tracePt t="51259" x="2730500" y="1524000"/>
          <p14:tracePt t="51276" x="2755900" y="1524000"/>
          <p14:tracePt t="51292" x="2787650" y="1517650"/>
          <p14:tracePt t="51309" x="2844800" y="1511300"/>
          <p14:tracePt t="51326" x="2889250" y="1498600"/>
          <p14:tracePt t="51342" x="2927350" y="1485900"/>
          <p14:tracePt t="51360" x="2952750" y="1466850"/>
          <p14:tracePt t="51377" x="2984500" y="1447800"/>
          <p14:tracePt t="51392" x="3003550" y="1428750"/>
          <p14:tracePt t="51409" x="3016250" y="1416050"/>
          <p14:tracePt t="51426" x="3035300" y="1397000"/>
          <p14:tracePt t="51442" x="3041650" y="1377950"/>
          <p14:tracePt t="51459" x="3041650" y="1358900"/>
          <p14:tracePt t="51462" x="3048000" y="1352550"/>
          <p14:tracePt t="51476" x="3048000" y="1346200"/>
          <p14:tracePt t="51493" x="3048000" y="1333500"/>
          <p14:tracePt t="51494" x="3048000" y="1320800"/>
          <p14:tracePt t="51510" x="3048000" y="1308100"/>
          <p14:tracePt t="51526" x="3041650" y="1295400"/>
          <p14:tracePt t="51542" x="3003550" y="1257300"/>
          <p14:tracePt t="51559" x="2965450" y="1231900"/>
          <p14:tracePt t="51576" x="2901950" y="1200150"/>
          <p14:tracePt t="51592" x="2857500" y="1187450"/>
          <p14:tracePt t="51609" x="2819400" y="1181100"/>
          <p14:tracePt t="51626" x="2800350" y="1174750"/>
          <p14:tracePt t="51643" x="2768600" y="1168400"/>
          <p14:tracePt t="51659" x="2730500" y="1168400"/>
          <p14:tracePt t="51676" x="2698750" y="1168400"/>
          <p14:tracePt t="51695" x="2616200" y="1187450"/>
          <p14:tracePt t="51709" x="2571750" y="1193800"/>
          <p14:tracePt t="51726" x="2501900" y="1212850"/>
          <p14:tracePt t="51743" x="2432050" y="1231900"/>
          <p14:tracePt t="51759" x="2343150" y="1244600"/>
          <p14:tracePt t="51776" x="2292350" y="1250950"/>
          <p14:tracePt t="51793" x="2235200" y="1257300"/>
          <p14:tracePt t="51809" x="2197100" y="1263650"/>
          <p14:tracePt t="51826" x="2178050" y="1295400"/>
          <p14:tracePt t="51843" x="2190750" y="1365250"/>
          <p14:tracePt t="51859" x="2241550" y="1460500"/>
          <p14:tracePt t="51876" x="2298700" y="1543050"/>
          <p14:tracePt t="51893" x="2349500" y="1606550"/>
          <p14:tracePt t="51910" x="2393950" y="1644650"/>
          <p14:tracePt t="51926" x="2432050" y="1651000"/>
          <p14:tracePt t="51943" x="2482850" y="1657350"/>
          <p14:tracePt t="51959" x="2578100" y="1631950"/>
          <p14:tracePt t="51977" x="2641600" y="1619250"/>
          <p14:tracePt t="51993" x="2730500" y="1606550"/>
          <p14:tracePt t="52010" x="2825750" y="1593850"/>
          <p14:tracePt t="52026" x="2857500" y="1587500"/>
          <p14:tracePt t="52043" x="2870200" y="1587500"/>
          <p14:tracePt t="52086" x="2863850" y="1587500"/>
          <p14:tracePt t="52110" x="2844800" y="1581150"/>
          <p14:tracePt t="52127" x="2832100" y="1562100"/>
          <p14:tracePt t="52143" x="2813050" y="1543050"/>
          <p14:tracePt t="52160" x="2800350" y="1524000"/>
          <p14:tracePt t="52193" x="2800350" y="1517650"/>
          <p14:tracePt t="52297" x="2794000" y="1517650"/>
          <p14:tracePt t="52310" x="2781300" y="1504950"/>
          <p14:tracePt t="52326" x="2781300" y="1492250"/>
          <p14:tracePt t="52360" x="2781300" y="1485900"/>
          <p14:tracePt t="52453" x="2762250" y="1498600"/>
          <p14:tracePt t="52463" x="2749550" y="1517650"/>
          <p14:tracePt t="52477" x="2736850" y="1555750"/>
          <p14:tracePt t="52494" x="2736850" y="1574800"/>
          <p14:tracePt t="57213" x="2736850" y="1568450"/>
          <p14:tracePt t="57220" x="2736850" y="1555750"/>
          <p14:tracePt t="57231" x="2724150" y="1498600"/>
          <p14:tracePt t="57248" x="2673350" y="1339850"/>
          <p14:tracePt t="57264" x="2597150" y="1206500"/>
          <p14:tracePt t="57281" x="2552700" y="1149350"/>
          <p14:tracePt t="57285" x="2540000" y="1149350"/>
          <p14:tracePt t="57300" x="2540000" y="1155700"/>
          <p14:tracePt t="57315" x="2540000" y="1168400"/>
          <p14:tracePt t="57331" x="2540000" y="1187450"/>
          <p14:tracePt t="57347" x="2533650" y="1238250"/>
          <p14:tracePt t="57366" x="2527300" y="1244600"/>
          <p14:tracePt t="57446" x="2527300" y="1250950"/>
          <p14:tracePt t="57460" x="2527300" y="1257300"/>
          <p14:tracePt t="57469" x="2527300" y="1270000"/>
          <p14:tracePt t="57481" x="2527300" y="1276350"/>
          <p14:tracePt t="57531" x="2527300" y="1289050"/>
          <p14:tracePt t="57548" x="2520950" y="1320800"/>
          <p14:tracePt t="57565" x="2514600" y="1377950"/>
          <p14:tracePt t="57581" x="2514600" y="1384300"/>
          <p14:tracePt t="57768" x="2520950" y="1390650"/>
          <p14:tracePt t="57782" x="2559050" y="1435100"/>
          <p14:tracePt t="57798" x="2590800" y="1460500"/>
          <p14:tracePt t="57815" x="2647950" y="1504950"/>
          <p14:tracePt t="57830" x="2686050" y="1530350"/>
          <p14:tracePt t="57849" x="2711450" y="1549400"/>
          <p14:tracePt t="57866" x="2768600" y="1568450"/>
          <p14:tracePt t="57881" x="2832100" y="1574800"/>
          <p14:tracePt t="57898" x="2952750" y="1574800"/>
          <p14:tracePt t="57915" x="3105150" y="1574800"/>
          <p14:tracePt t="57931" x="3225800" y="1568450"/>
          <p14:tracePt t="57948" x="3346450" y="1562100"/>
          <p14:tracePt t="57965" x="3454400" y="1543050"/>
          <p14:tracePt t="57981" x="3530600" y="1536700"/>
          <p14:tracePt t="57998" x="3594100" y="1517650"/>
          <p14:tracePt t="58015" x="3632200" y="1517650"/>
          <p14:tracePt t="58032" x="3670300" y="1504950"/>
          <p14:tracePt t="58048" x="3695700" y="1504950"/>
          <p14:tracePt t="58065" x="3714750" y="1498600"/>
          <p14:tracePt t="58083" x="3765550" y="1492250"/>
          <p14:tracePt t="58101" x="3816350" y="1485900"/>
          <p14:tracePt t="58117" x="3879850" y="1479550"/>
          <p14:tracePt t="58132" x="3930650" y="1466850"/>
          <p14:tracePt t="58148" x="3962400" y="1466850"/>
          <p14:tracePt t="58163" x="4000500" y="1460500"/>
          <p14:tracePt t="58182" x="4032250" y="1460500"/>
          <p14:tracePt t="58198" x="4070350" y="1454150"/>
          <p14:tracePt t="58215" x="4121150" y="1454150"/>
          <p14:tracePt t="58232" x="4197350" y="1447800"/>
          <p14:tracePt t="58248" x="4248150" y="1441450"/>
          <p14:tracePt t="58265" x="4273550" y="1428750"/>
          <p14:tracePt t="58282" x="4279900" y="1422400"/>
          <p14:tracePt t="58299" x="4279900" y="1409700"/>
          <p14:tracePt t="58315" x="4267200" y="1397000"/>
          <p14:tracePt t="58332" x="4241800" y="1377950"/>
          <p14:tracePt t="58349" x="4210050" y="1358900"/>
          <p14:tracePt t="58367" x="4178300" y="1339850"/>
          <p14:tracePt t="58381" x="4159250" y="1327150"/>
          <p14:tracePt t="58398" x="4121150" y="1289050"/>
          <p14:tracePt t="58415" x="4089400" y="1257300"/>
          <p14:tracePt t="58432" x="4070350" y="1244600"/>
          <p14:tracePt t="58449" x="4064000" y="1244600"/>
          <p14:tracePt t="58465" x="4051300" y="1244600"/>
          <p14:tracePt t="58482" x="4025900" y="1257300"/>
          <p14:tracePt t="58498" x="4013200" y="1282700"/>
          <p14:tracePt t="58515" x="4000500" y="1308100"/>
          <p14:tracePt t="58517" x="3994150" y="1327150"/>
          <p14:tracePt t="58532" x="3994150" y="1352550"/>
          <p14:tracePt t="58550" x="4000500" y="1371600"/>
          <p14:tracePt t="58565" x="4013200" y="1390650"/>
          <p14:tracePt t="58582" x="4051300" y="1441450"/>
          <p14:tracePt t="58598" x="4083050" y="1473200"/>
          <p14:tracePt t="58615" x="4102100" y="1498600"/>
          <p14:tracePt t="58632" x="4121150" y="1517650"/>
          <p14:tracePt t="58649" x="4127500" y="1524000"/>
          <p14:tracePt t="58665" x="4133850" y="1530350"/>
          <p14:tracePt t="58682" x="4140200" y="1530350"/>
          <p14:tracePt t="58699" x="4152900" y="1530350"/>
          <p14:tracePt t="58715" x="4159250" y="1530350"/>
          <p14:tracePt t="58732" x="4165600" y="1524000"/>
          <p14:tracePt t="58749" x="4165600" y="1517650"/>
          <p14:tracePt t="58751" x="4171950" y="1511300"/>
          <p14:tracePt t="58770" x="4171950" y="1498600"/>
          <p14:tracePt t="58782" x="4171950" y="1492250"/>
          <p14:tracePt t="58842" x="4178300" y="1492250"/>
          <p14:tracePt t="58856" x="4178300" y="1485900"/>
          <p14:tracePt t="58885" x="4178300" y="1479550"/>
          <p14:tracePt t="58891" x="4178300" y="1473200"/>
          <p14:tracePt t="58916" x="4178300" y="1460500"/>
          <p14:tracePt t="58932" x="4178300" y="1447800"/>
          <p14:tracePt t="58949" x="4178300" y="1428750"/>
          <p14:tracePt t="58965" x="4178300" y="1422400"/>
          <p14:tracePt t="59035" x="4171950" y="1422400"/>
          <p14:tracePt t="59056" x="4165600" y="1422400"/>
          <p14:tracePt t="59084" x="4159250" y="1416050"/>
          <p14:tracePt t="59094" x="4159250" y="1409700"/>
          <p14:tracePt t="59108" x="4152900" y="1403350"/>
          <p14:tracePt t="59117" x="4152900" y="1390650"/>
          <p14:tracePt t="59131" x="4146550" y="1365250"/>
          <p14:tracePt t="59149" x="4146550" y="1352550"/>
          <p14:tracePt t="59166" x="4140200" y="1314450"/>
          <p14:tracePt t="59182" x="4140200" y="1295400"/>
          <p14:tracePt t="59199" x="4140200" y="1263650"/>
          <p14:tracePt t="59216" x="4140200" y="1231900"/>
          <p14:tracePt t="59232" x="4152900" y="1212850"/>
          <p14:tracePt t="59249" x="4171950" y="1181100"/>
          <p14:tracePt t="59266" x="4178300" y="1162050"/>
          <p14:tracePt t="59299" x="4178300" y="1155700"/>
          <p14:tracePt t="59334" x="4184650" y="1155700"/>
          <p14:tracePt t="59351" x="4184650" y="1149350"/>
          <p14:tracePt t="59365" x="4216400" y="1130300"/>
          <p14:tracePt t="59383" x="4241800" y="1123950"/>
          <p14:tracePt t="59399" x="4318000" y="1104900"/>
          <p14:tracePt t="59416" x="4419600" y="1098550"/>
          <p14:tracePt t="59431" x="4508500" y="1092200"/>
          <p14:tracePt t="59449" x="4597400" y="1085850"/>
          <p14:tracePt t="59466" x="4743450" y="1066800"/>
          <p14:tracePt t="59483" x="4895850" y="1054100"/>
          <p14:tracePt t="59501" x="5073650" y="1047750"/>
          <p14:tracePt t="59518" x="5232400" y="1054100"/>
          <p14:tracePt t="59533" x="5397500" y="1066800"/>
          <p14:tracePt t="59549" x="5518150" y="1073150"/>
          <p14:tracePt t="59566" x="5594350" y="1073150"/>
          <p14:tracePt t="59583" x="5695950" y="1066800"/>
          <p14:tracePt t="59585" x="5753100" y="1047750"/>
          <p14:tracePt t="59599" x="5791200" y="1035050"/>
          <p14:tracePt t="59601" x="5822950" y="1022350"/>
          <p14:tracePt t="59616" x="5861050" y="1009650"/>
          <p14:tracePt t="59635" x="5880100" y="1009650"/>
          <p14:tracePt t="59651" x="5956300" y="1047750"/>
          <p14:tracePt t="59668" x="6051550" y="1130300"/>
          <p14:tracePt t="59682" x="6096000" y="1231900"/>
          <p14:tracePt t="59699" x="6076950" y="1282700"/>
          <p14:tracePt t="59718" x="6007100" y="1346200"/>
          <p14:tracePt t="59733" x="5962650" y="1390650"/>
          <p14:tracePt t="59749" x="5880100" y="1403350"/>
          <p14:tracePt t="59765" x="5797550" y="1390650"/>
          <p14:tracePt t="60407" x="5797550" y="1384300"/>
          <p14:tracePt t="60415" x="5797550" y="1365250"/>
          <p14:tracePt t="60432" x="5797550" y="1320800"/>
          <p14:tracePt t="60451" x="5797550" y="1276350"/>
          <p14:tracePt t="60467" x="5810250" y="1238250"/>
          <p14:tracePt t="60472" x="5822950" y="1231900"/>
          <p14:tracePt t="60484" x="5829300" y="1219200"/>
          <p14:tracePt t="60500" x="5854700" y="1187450"/>
          <p14:tracePt t="60518" x="5886450" y="1155700"/>
          <p14:tracePt t="60534" x="5899150" y="1143000"/>
          <p14:tracePt t="60550" x="5930900" y="1123950"/>
          <p14:tracePt t="60567" x="5988050" y="1092200"/>
          <p14:tracePt t="60584" x="6032500" y="1073150"/>
          <p14:tracePt t="60600" x="6064250" y="1066800"/>
          <p14:tracePt t="60602" x="6089650" y="1060450"/>
          <p14:tracePt t="60617" x="6159500" y="1047750"/>
          <p14:tracePt t="60634" x="6242050" y="1022350"/>
          <p14:tracePt t="60651" x="6299200" y="1009650"/>
          <p14:tracePt t="60667" x="6330950" y="1003300"/>
          <p14:tracePt t="60684" x="6362700" y="990600"/>
          <p14:tracePt t="60700" x="6375400" y="984250"/>
          <p14:tracePt t="60717" x="6381750" y="984250"/>
          <p14:tracePt t="60733" x="6388100" y="984250"/>
          <p14:tracePt t="60769" x="6388100" y="977900"/>
          <p14:tracePt t="60786" x="6394450" y="977900"/>
          <p14:tracePt t="60802" x="6394450" y="971550"/>
          <p14:tracePt t="60857" x="6388100" y="971550"/>
          <p14:tracePt t="60867" x="6381750" y="971550"/>
          <p14:tracePt t="60871" x="6375400" y="971550"/>
          <p14:tracePt t="60884" x="6369050" y="977900"/>
          <p14:tracePt t="60899" x="6356350" y="977900"/>
          <p14:tracePt t="61173" x="6369050" y="977900"/>
          <p14:tracePt t="61181" x="6375400" y="984250"/>
          <p14:tracePt t="61201" x="6400800" y="984250"/>
          <p14:tracePt t="61218" x="6407150" y="984250"/>
          <p14:tracePt t="61251" x="6413500" y="984250"/>
          <p14:tracePt t="61267" x="6438900" y="984250"/>
          <p14:tracePt t="61284" x="6445250" y="977900"/>
          <p14:tracePt t="61301" x="6464300" y="958850"/>
          <p14:tracePt t="61317" x="6477000" y="946150"/>
          <p14:tracePt t="61334" x="6477000" y="920750"/>
          <p14:tracePt t="61350" x="6477000" y="901700"/>
          <p14:tracePt t="61367" x="6489700" y="869950"/>
          <p14:tracePt t="61384" x="6521450" y="831850"/>
          <p14:tracePt t="61400" x="6673850" y="781050"/>
          <p14:tracePt t="61417" x="6883400" y="762000"/>
          <p14:tracePt t="61435" x="7086600" y="749300"/>
          <p14:tracePt t="61451" x="7226300" y="749300"/>
          <p14:tracePt t="61467" x="7283450" y="749300"/>
          <p14:tracePt t="61484" x="7289800" y="749300"/>
          <p14:tracePt t="61501" x="7283450" y="742950"/>
          <p14:tracePt t="61517" x="7277100" y="736600"/>
          <p14:tracePt t="61574" x="7289800" y="736600"/>
          <p14:tracePt t="61584" x="7296150" y="730250"/>
          <p14:tracePt t="61601" x="7346950" y="723900"/>
          <p14:tracePt t="61617" x="7410450" y="711200"/>
          <p14:tracePt t="61634" x="7454900" y="704850"/>
          <p14:tracePt t="61651" x="7499350" y="698500"/>
          <p14:tracePt t="61668" x="7543800" y="698500"/>
          <p14:tracePt t="61684" x="7588250" y="692150"/>
          <p14:tracePt t="61700" x="7632700" y="692150"/>
          <p14:tracePt t="61718" x="7664450" y="685800"/>
          <p14:tracePt t="61734" x="7670800" y="685800"/>
          <p14:tracePt t="61849" x="7664450" y="685800"/>
          <p14:tracePt t="61856" x="7658100" y="685800"/>
          <p14:tracePt t="61866" x="7639050" y="685800"/>
          <p14:tracePt t="61883" x="7620000" y="685800"/>
          <p14:tracePt t="61901" x="7594600" y="685800"/>
          <p14:tracePt t="61918" x="7581900" y="685800"/>
          <p14:tracePt t="61934" x="7575550" y="685800"/>
          <p14:tracePt t="62011" x="7569200" y="685800"/>
          <p14:tracePt t="62027" x="7562850" y="685800"/>
          <p14:tracePt t="62043" x="7556500" y="685800"/>
          <p14:tracePt t="62051" x="7550150" y="692150"/>
          <p14:tracePt t="62085" x="7543800" y="698500"/>
          <p14:tracePt t="62101" x="7537450" y="704850"/>
          <p14:tracePt t="62119" x="7531100" y="711200"/>
          <p14:tracePt t="62157" x="7524750" y="717550"/>
          <p14:tracePt t="62173" x="7512050" y="723900"/>
          <p14:tracePt t="62186" x="7499350" y="730250"/>
          <p14:tracePt t="62201" x="7461250" y="742950"/>
          <p14:tracePt t="62219" x="7442200" y="749300"/>
          <p14:tracePt t="62237" x="7429500" y="749300"/>
          <p14:tracePt t="62251" x="7416800" y="755650"/>
          <p14:tracePt t="62268" x="7404100" y="755650"/>
          <p14:tracePt t="62285" x="7372350" y="762000"/>
          <p14:tracePt t="62302" x="7302500" y="774700"/>
          <p14:tracePt t="62318" x="7219950" y="787400"/>
          <p14:tracePt t="62335" x="7131050" y="793750"/>
          <p14:tracePt t="62352" x="7023100" y="793750"/>
          <p14:tracePt t="62368" x="6959600" y="793750"/>
          <p14:tracePt t="62385" x="6934200" y="793750"/>
          <p14:tracePt t="62453" x="6927850" y="793750"/>
          <p14:tracePt t="62460" x="6915150" y="793750"/>
          <p14:tracePt t="62470" x="6902450" y="787400"/>
          <p14:tracePt t="62485" x="6864350" y="781050"/>
          <p14:tracePt t="62502" x="6832600" y="774700"/>
          <p14:tracePt t="62518" x="6826250" y="762000"/>
          <p14:tracePt t="62535" x="6826250" y="755650"/>
          <p14:tracePt t="62552" x="6832600" y="736600"/>
          <p14:tracePt t="62569" x="6851650" y="723900"/>
          <p14:tracePt t="62585" x="6902450" y="704850"/>
          <p14:tracePt t="62602" x="6927850" y="704850"/>
          <p14:tracePt t="62619" x="6978650" y="717550"/>
          <p14:tracePt t="62636" x="7010400" y="730250"/>
          <p14:tracePt t="62638" x="7023100" y="742950"/>
          <p14:tracePt t="62652" x="7054850" y="774700"/>
          <p14:tracePt t="62654" x="7067550" y="793750"/>
          <p14:tracePt t="62668" x="7086600" y="812800"/>
          <p14:tracePt t="62686" x="7131050" y="869950"/>
          <p14:tracePt t="62688" x="7162800" y="939800"/>
          <p14:tracePt t="62704" x="7162800" y="1028700"/>
          <p14:tracePt t="62719" x="7137400" y="1085850"/>
          <p14:tracePt t="62736" x="7105650" y="1130300"/>
          <p14:tracePt t="62752" x="7080250" y="1155700"/>
          <p14:tracePt t="62769" x="7061200" y="1162050"/>
          <p14:tracePt t="62785" x="7054850" y="1168400"/>
          <p14:tracePt t="62802" x="7035800" y="1174750"/>
          <p14:tracePt t="62819" x="6946900" y="1225550"/>
          <p14:tracePt t="62835" x="6743700" y="1346200"/>
          <p14:tracePt t="62852" x="6400800" y="1517650"/>
          <p14:tracePt t="62869" x="5969000" y="1670050"/>
          <p14:tracePt t="62885" x="5473700" y="1714500"/>
          <p14:tracePt t="62902" x="5086350" y="1733550"/>
          <p14:tracePt t="62919" x="4870450" y="1733550"/>
          <p14:tracePt t="62935" x="4813300" y="1733550"/>
          <p14:tracePt t="62937" x="4813300" y="1727200"/>
          <p14:tracePt t="62969" x="4914900" y="1746250"/>
          <p14:tracePt t="62986" x="5041900" y="1771650"/>
          <p14:tracePt t="63002" x="5194300" y="1797050"/>
          <p14:tracePt t="63019" x="5295900" y="1803400"/>
          <p14:tracePt t="63036" x="5384800" y="1803400"/>
          <p14:tracePt t="63052" x="5435600" y="1803400"/>
          <p14:tracePt t="63069" x="5505450" y="1803400"/>
          <p14:tracePt t="63086" x="5594350" y="1841500"/>
          <p14:tracePt t="63102" x="5683250" y="1917700"/>
          <p14:tracePt t="63119" x="5727700" y="1981200"/>
          <p14:tracePt t="63136" x="5740400" y="2019300"/>
          <p14:tracePt t="63152" x="5765800" y="2051050"/>
          <p14:tracePt t="63169" x="5784850" y="2057400"/>
          <p14:tracePt t="63186" x="5797550" y="2057400"/>
          <p14:tracePt t="63202" x="5803900" y="2057400"/>
          <p14:tracePt t="63219" x="5854700" y="2076450"/>
          <p14:tracePt t="63236" x="5873750" y="2120900"/>
          <p14:tracePt t="63252" x="5886450" y="2190750"/>
          <p14:tracePt t="63269" x="5886450" y="2260600"/>
          <p14:tracePt t="63285" x="5867400" y="2349500"/>
          <p14:tracePt t="63305" x="5816600" y="2413000"/>
          <p14:tracePt t="63324" x="5626100" y="2540000"/>
          <p14:tracePt t="63336" x="5524500" y="2590800"/>
          <p14:tracePt t="63356" x="5207000" y="2717800"/>
          <p14:tracePt t="63369" x="5137150" y="2755900"/>
          <p14:tracePt t="63372" x="5086350" y="2794000"/>
          <p14:tracePt t="63388" x="5048250" y="2819400"/>
          <p14:tracePt t="63402" x="5048250" y="2825750"/>
          <p14:tracePt t="67963" x="5041900" y="2825750"/>
          <p14:tracePt t="67974" x="5041900" y="2819400"/>
          <p14:tracePt t="67990" x="5022850" y="2762250"/>
          <p14:tracePt t="68007" x="5003800" y="2717800"/>
          <p14:tracePt t="68008" x="4991100" y="2698750"/>
          <p14:tracePt t="68023" x="4984750" y="2686050"/>
          <p14:tracePt t="68040" x="4978400" y="2686050"/>
          <p14:tracePt t="68315" x="4965700" y="2673350"/>
          <p14:tracePt t="68327" x="4940300" y="2654300"/>
          <p14:tracePt t="68341" x="4762500" y="2438400"/>
          <p14:tracePt t="68357" x="4527550" y="2063750"/>
          <p14:tracePt t="68373" x="4311650" y="1727200"/>
          <p14:tracePt t="68390" x="4159250" y="1517650"/>
          <p14:tracePt t="68407" x="4057650" y="1352550"/>
          <p14:tracePt t="68423" x="4038600" y="1225550"/>
          <p14:tracePt t="68444" x="4349750" y="1054100"/>
          <p14:tracePt t="68456" x="4559300" y="990600"/>
          <p14:tracePt t="68473" x="5029200" y="850900"/>
          <p14:tracePt t="68490" x="5372100" y="711200"/>
          <p14:tracePt t="68509" x="5676900" y="520700"/>
          <p14:tracePt t="68523" x="5797550" y="425450"/>
          <p14:tracePt t="68540" x="5848350" y="400050"/>
          <p14:tracePt t="68542" x="5886450" y="393700"/>
          <p14:tracePt t="68558" x="5956300" y="387350"/>
          <p14:tracePt t="68574" x="6007100" y="412750"/>
          <p14:tracePt t="68590" x="6064250" y="476250"/>
          <p14:tracePt t="68607" x="6121400" y="577850"/>
          <p14:tracePt t="68624" x="6165850" y="698500"/>
          <p14:tracePt t="68641" x="6203950" y="825500"/>
          <p14:tracePt t="68657" x="6248400" y="946150"/>
          <p14:tracePt t="68674" x="6273800" y="1009650"/>
          <p14:tracePt t="68690" x="6280150" y="1022350"/>
          <p14:tracePt t="68734" x="6280150" y="1016000"/>
          <p14:tracePt t="68744" x="6280150" y="1009650"/>
          <p14:tracePt t="68758" x="6267450" y="990600"/>
          <p14:tracePt t="68775" x="6216650" y="965200"/>
          <p14:tracePt t="68792" x="6165850" y="952500"/>
          <p14:tracePt t="68793" x="6102350" y="939800"/>
          <p14:tracePt t="68807" x="5943600" y="901700"/>
          <p14:tracePt t="68824" x="5772150" y="838200"/>
          <p14:tracePt t="68841" x="5568950" y="762000"/>
          <p14:tracePt t="68857" x="5492750" y="730250"/>
          <p14:tracePt t="68874" x="5480050" y="723900"/>
          <p14:tracePt t="68907" x="5480050" y="717550"/>
          <p14:tracePt t="68924" x="5461000" y="717550"/>
          <p14:tracePt t="68940" x="5422900" y="736600"/>
          <p14:tracePt t="68960" x="5359400" y="806450"/>
          <p14:tracePt t="68976" x="5353050" y="895350"/>
          <p14:tracePt t="68990" x="5359400" y="927100"/>
          <p14:tracePt t="69007" x="5461000" y="1098550"/>
          <p14:tracePt t="69026" x="5537200" y="1162050"/>
          <p14:tracePt t="69041" x="5619750" y="1206500"/>
          <p14:tracePt t="69057" x="5689600" y="1225550"/>
          <p14:tracePt t="69074" x="5778500" y="1225550"/>
          <p14:tracePt t="69091" x="5854700" y="1225550"/>
          <p14:tracePt t="69107" x="5899150" y="1206500"/>
          <p14:tracePt t="69124" x="5937250" y="1174750"/>
          <p14:tracePt t="69140" x="5943600" y="1168400"/>
          <p14:tracePt t="69174" x="5930900" y="1174750"/>
          <p14:tracePt t="69190" x="5924550" y="1181100"/>
          <p14:tracePt t="69207" x="5918200" y="1187450"/>
          <p14:tracePt t="69241" x="5918200" y="1193800"/>
          <p14:tracePt t="69257" x="5918200" y="1212850"/>
          <p14:tracePt t="69274" x="5924550" y="1276350"/>
          <p14:tracePt t="69291" x="5949950" y="1346200"/>
          <p14:tracePt t="69308" x="5981700" y="1397000"/>
          <p14:tracePt t="69324" x="6019800" y="1416050"/>
          <p14:tracePt t="69341" x="6045200" y="1416050"/>
          <p14:tracePt t="69360" x="6121400" y="1403350"/>
          <p14:tracePt t="69375" x="6140450" y="1390650"/>
          <p14:tracePt t="69393" x="6153150" y="1377950"/>
          <p14:tracePt t="69468" x="6153150" y="1371600"/>
          <p14:tracePt t="69475" x="6159500" y="1371600"/>
          <p14:tracePt t="69482" x="6165850" y="1365250"/>
          <p14:tracePt t="69489" x="6178550" y="1358900"/>
          <p14:tracePt t="69506" x="6235700" y="1320800"/>
          <p14:tracePt t="69524" x="6362700" y="1314450"/>
          <p14:tracePt t="69541" x="6489700" y="1314450"/>
          <p14:tracePt t="69558" x="6546850" y="1301750"/>
          <p14:tracePt t="69574" x="6546850" y="1282700"/>
          <p14:tracePt t="69591" x="6534150" y="1263650"/>
          <p14:tracePt t="69607" x="6508750" y="1250950"/>
          <p14:tracePt t="69624" x="6483350" y="1238250"/>
          <p14:tracePt t="69641" x="6477000" y="1231900"/>
          <p14:tracePt t="69658" x="6470650" y="1225550"/>
          <p14:tracePt t="69675" x="6457950" y="1212850"/>
          <p14:tracePt t="69692" x="6457950" y="1200150"/>
          <p14:tracePt t="69708" x="6451600" y="1187450"/>
          <p14:tracePt t="69724" x="6451600" y="1174750"/>
          <p14:tracePt t="69758" x="6451600" y="1168400"/>
          <p14:tracePt t="69775" x="6451600" y="1162050"/>
          <p14:tracePt t="69791" x="6457950" y="1155700"/>
          <p14:tracePt t="69808" x="6464300" y="1143000"/>
          <p14:tracePt t="69825" x="6464300" y="1136650"/>
          <p14:tracePt t="69858" x="6470650" y="1136650"/>
          <p14:tracePt t="69997" x="6470650" y="1143000"/>
          <p14:tracePt t="70003" x="6470650" y="1149350"/>
          <p14:tracePt t="70011" x="6470650" y="1155700"/>
          <p14:tracePt t="70025" x="6464300" y="1168400"/>
          <p14:tracePt t="70133" x="6470650" y="1162050"/>
          <p14:tracePt t="70141" x="6470650" y="1155700"/>
          <p14:tracePt t="70159" x="6477000" y="1149350"/>
          <p14:tracePt t="70175" x="6483350" y="1149350"/>
          <p14:tracePt t="70192" x="6489700" y="1149350"/>
          <p14:tracePt t="70211" x="6496050" y="1143000"/>
          <p14:tracePt t="70225" x="6502400" y="1143000"/>
          <p14:tracePt t="70242" x="6521450" y="1136650"/>
          <p14:tracePt t="70258" x="6540500" y="1130300"/>
          <p14:tracePt t="70275" x="6553200" y="1123950"/>
          <p14:tracePt t="70292" x="6572250" y="1123950"/>
          <p14:tracePt t="70309" x="6610350" y="1136650"/>
          <p14:tracePt t="70326" x="6667500" y="1181100"/>
          <p14:tracePt t="70341" x="6705600" y="1263650"/>
          <p14:tracePt t="70358" x="6705600" y="1339850"/>
          <p14:tracePt t="70375" x="6686550" y="1473200"/>
          <p14:tracePt t="70392" x="6673850" y="1536700"/>
          <p14:tracePt t="70408" x="6635750" y="1638300"/>
          <p14:tracePt t="70411" x="6616700" y="1670050"/>
          <p14:tracePt t="70429" x="6597650" y="1733550"/>
          <p14:tracePt t="70442" x="6591300" y="1752600"/>
          <p14:tracePt t="70458" x="6572250" y="1803400"/>
          <p14:tracePt t="70475" x="6565900" y="1822450"/>
          <p14:tracePt t="70493" x="6559550" y="1828800"/>
          <p14:tracePt t="70510" x="6527800" y="1847850"/>
          <p14:tracePt t="70525" x="6470650" y="1879600"/>
          <p14:tracePt t="70542" x="6400800" y="1905000"/>
          <p14:tracePt t="70558" x="6343650" y="1936750"/>
          <p14:tracePt t="70575" x="6299200" y="1949450"/>
          <p14:tracePt t="70592" x="6254750" y="1955800"/>
          <p14:tracePt t="70608" x="6210300" y="1955800"/>
          <p14:tracePt t="70626" x="6203950" y="1955800"/>
          <p14:tracePt t="74046" x="6197600" y="1955800"/>
          <p14:tracePt t="74053" x="6178550" y="1949450"/>
          <p14:tracePt t="74063" x="6153150" y="1936750"/>
          <p14:tracePt t="74078" x="6115050" y="1924050"/>
          <p14:tracePt t="74095" x="6051550" y="1898650"/>
          <p14:tracePt t="74128" x="6045200" y="1898650"/>
          <p14:tracePt t="74145" x="6038850" y="1885950"/>
          <p14:tracePt t="74161" x="5937250" y="1803400"/>
          <p14:tracePt t="74178" x="5765800" y="1701800"/>
          <p14:tracePt t="74195" x="5613400" y="1612900"/>
          <p14:tracePt t="74211" x="5448300" y="1524000"/>
          <p14:tracePt t="74229" x="5359400" y="1479550"/>
          <p14:tracePt t="74245" x="5429250" y="1466850"/>
          <p14:tracePt t="74262" x="5562600" y="1447800"/>
          <p14:tracePt t="74280" x="6045200" y="1358900"/>
          <p14:tracePt t="74295" x="6413500" y="1263650"/>
          <p14:tracePt t="74312" x="6788150" y="1098550"/>
          <p14:tracePt t="74328" x="7169150" y="863600"/>
          <p14:tracePt t="74345" x="7512050" y="647700"/>
          <p14:tracePt t="74362" x="7778750" y="488950"/>
          <p14:tracePt t="74378" x="7988300" y="393700"/>
          <p14:tracePt t="74395" x="8134350" y="336550"/>
          <p14:tracePt t="74412" x="8197850" y="317500"/>
          <p14:tracePt t="74429" x="8210550" y="311150"/>
          <p14:tracePt t="74445" x="8223250" y="355600"/>
          <p14:tracePt t="74462" x="8248650" y="406400"/>
          <p14:tracePt t="74478" x="8299450" y="476250"/>
          <p14:tracePt t="74495" x="8375650" y="533400"/>
          <p14:tracePt t="74512" x="8458200" y="577850"/>
          <p14:tracePt t="74528" x="8528050" y="615950"/>
          <p14:tracePt t="74545" x="8585200" y="654050"/>
          <p14:tracePt t="74562" x="8636000" y="685800"/>
          <p14:tracePt t="74578" x="8680450" y="717550"/>
          <p14:tracePt t="74595" x="8699500" y="742950"/>
          <p14:tracePt t="74612" x="8712200" y="755650"/>
          <p14:tracePt t="74629" x="8712200" y="762000"/>
          <p14:tracePt t="74662" x="8712200" y="768350"/>
          <p14:tracePt t="74678" x="8718550" y="787400"/>
          <p14:tracePt t="74694" x="8737600" y="831850"/>
          <p14:tracePt t="74695" x="8763000" y="863600"/>
          <p14:tracePt t="74712" x="8813800" y="914400"/>
          <p14:tracePt t="74730" x="8858250" y="965200"/>
          <p14:tracePt t="74745" x="8921750" y="1009650"/>
          <p14:tracePt t="74762" x="8953500" y="1022350"/>
          <p14:tracePt t="74803" x="8959850" y="1022350"/>
          <p14:tracePt t="74829" x="8972550" y="1022350"/>
          <p14:tracePt t="74846" x="8978900" y="1028700"/>
          <p14:tracePt t="74862" x="8997950" y="1047750"/>
          <p14:tracePt t="74879" x="9017000" y="1066800"/>
          <p14:tracePt t="74969" x="9017000" y="1060450"/>
          <p14:tracePt t="74978" x="9017000" y="1054100"/>
          <p14:tracePt t="74996" x="9017000" y="1047750"/>
          <p14:tracePt t="75012" x="9023350" y="1035050"/>
          <p14:tracePt t="75014" x="9023350" y="1028700"/>
          <p14:tracePt t="75029" x="9029700" y="1016000"/>
          <p14:tracePt t="75046" x="9036050" y="1009650"/>
          <p14:tracePt t="75047" x="9036050" y="996950"/>
          <p14:tracePt t="75062" x="9042400" y="984250"/>
          <p14:tracePt t="75079" x="9042400" y="977900"/>
          <p14:tracePt t="75097" x="9042400" y="965200"/>
          <p14:tracePt t="75112" x="9042400" y="958850"/>
          <p14:tracePt t="75129" x="9055100" y="952500"/>
          <p14:tracePt t="75146" x="9061450" y="946150"/>
          <p14:tracePt t="75226" x="9067800" y="946150"/>
          <p14:tracePt t="75232" x="9074150" y="946150"/>
          <p14:tracePt t="75248" x="9086850" y="946150"/>
          <p14:tracePt t="75262" x="9093200" y="946150"/>
          <p14:tracePt t="75280" x="9112250" y="946150"/>
          <p14:tracePt t="75296" x="9112250" y="952500"/>
          <p14:tracePt t="75312" x="9124950" y="965200"/>
          <p14:tracePt t="75329" x="9144000" y="984250"/>
          <p14:tracePt t="75348" x="9156700" y="996950"/>
          <p14:tracePt t="75362" x="9169400" y="1009650"/>
          <p14:tracePt t="75379" x="9175750" y="1016000"/>
          <p14:tracePt t="75412" x="9182100" y="1022350"/>
          <p14:tracePt t="75447" x="9188450" y="1022350"/>
          <p14:tracePt t="75462" x="9194800" y="1022350"/>
          <p14:tracePt t="75496" x="9194800" y="1016000"/>
          <p14:tracePt t="75529" x="9194800" y="1003300"/>
          <p14:tracePt t="75546" x="9194800" y="990600"/>
          <p14:tracePt t="75563" x="9194800" y="977900"/>
          <p14:tracePt t="75579" x="9194800" y="965200"/>
          <p14:tracePt t="75630" x="9182100" y="996950"/>
          <p14:tracePt t="75646" x="9163050" y="1022350"/>
          <p14:tracePt t="75663" x="9137650" y="1047750"/>
          <p14:tracePt t="75679" x="9131300" y="1060450"/>
          <p14:tracePt t="75696" x="9124950" y="1066800"/>
          <p14:tracePt t="75750" x="9118600" y="1066800"/>
          <p14:tracePt t="75757" x="9112250" y="1066800"/>
          <p14:tracePt t="75774" x="9048750" y="1054100"/>
          <p14:tracePt t="75781" x="9029700" y="1047750"/>
          <p14:tracePt t="75796" x="9023350" y="1041400"/>
          <p14:tracePt t="79264" x="9010650" y="1035050"/>
          <p14:tracePt t="79272" x="8959850" y="1016000"/>
          <p14:tracePt t="79283" x="8826500" y="977900"/>
          <p14:tracePt t="79298" x="8502650" y="958850"/>
          <p14:tracePt t="79317" x="8115300" y="933450"/>
          <p14:tracePt t="79333" x="7556500" y="946150"/>
          <p14:tracePt t="79349" x="7378700" y="977900"/>
          <p14:tracePt t="79367" x="7239000" y="1003300"/>
          <p14:tracePt t="79383" x="6946900" y="971550"/>
          <p14:tracePt t="79399" x="6477000" y="876300"/>
          <p14:tracePt t="79416" x="5949950" y="774700"/>
          <p14:tracePt t="79434" x="5645150" y="711200"/>
          <p14:tracePt t="79448" x="5607050" y="698500"/>
          <p14:tracePt t="79466" x="5727700" y="698500"/>
          <p14:tracePt t="79484" x="5981700" y="723900"/>
          <p14:tracePt t="79499" x="6330950" y="806450"/>
          <p14:tracePt t="79516" x="6673850" y="933450"/>
          <p14:tracePt t="79519" x="6819900" y="1009650"/>
          <p14:tracePt t="79533" x="6915150" y="1060450"/>
          <p14:tracePt t="79550" x="7080250" y="1162050"/>
          <p14:tracePt t="79566" x="7188200" y="1212850"/>
          <p14:tracePt t="79583" x="7270750" y="1231900"/>
          <p14:tracePt t="79585" x="7296150" y="1231900"/>
          <p14:tracePt t="79599" x="7321550" y="1231900"/>
          <p14:tracePt t="79601" x="7334250" y="1225550"/>
          <p14:tracePt t="79616" x="7366000" y="1206500"/>
          <p14:tracePt t="79618" x="7410450" y="1187450"/>
          <p14:tracePt t="79635" x="7531100" y="1143000"/>
          <p14:tracePt t="79649" x="7664450" y="1104900"/>
          <p14:tracePt t="79666" x="7708900" y="1085850"/>
          <p14:tracePt t="79683" x="7708900" y="1079500"/>
          <p14:tracePt t="79699" x="7708900" y="1085850"/>
          <p14:tracePt t="79719" x="7708900" y="1098550"/>
          <p14:tracePt t="79733" x="7715250" y="1111250"/>
          <p14:tracePt t="79749" x="7734300" y="1123950"/>
          <p14:tracePt t="79766" x="7747000" y="1123950"/>
          <p14:tracePt t="79783" x="7759700" y="1123950"/>
          <p14:tracePt t="79800" x="7804150" y="1098550"/>
          <p14:tracePt t="79816" x="7835900" y="1079500"/>
          <p14:tracePt t="79833" x="7848600" y="1073150"/>
          <p14:tracePt t="79850" x="7899400" y="1066800"/>
          <p14:tracePt t="79866" x="7943850" y="1060450"/>
          <p14:tracePt t="79883" x="8007350" y="1047750"/>
          <p14:tracePt t="79902" x="8039100" y="1035050"/>
          <p14:tracePt t="79916" x="8045450" y="1035050"/>
          <p14:tracePt t="79933" x="8045450" y="1028700"/>
          <p14:tracePt t="79950" x="8032750" y="1016000"/>
          <p14:tracePt t="79966" x="8007350" y="1003300"/>
          <p14:tracePt t="79983" x="7981950" y="990600"/>
          <p14:tracePt t="80000" x="7950200" y="984250"/>
          <p14:tracePt t="80016" x="7912100" y="977900"/>
          <p14:tracePt t="80018" x="7893050" y="984250"/>
          <p14:tracePt t="80034" x="7816850" y="1022350"/>
          <p14:tracePt t="80050" x="7753350" y="1060450"/>
          <p14:tracePt t="80052" x="7721600" y="1085850"/>
          <p14:tracePt t="80066" x="7651750" y="1130300"/>
          <p14:tracePt t="80083" x="7524750" y="1206500"/>
          <p14:tracePt t="80102" x="7467600" y="1244600"/>
          <p14:tracePt t="80117" x="7454900" y="1244600"/>
          <p14:tracePt t="80133" x="7461250" y="1231900"/>
          <p14:tracePt t="80150" x="7600950" y="1225550"/>
          <p14:tracePt t="80166" x="7842250" y="1225550"/>
          <p14:tracePt t="80183" x="8178800" y="1282700"/>
          <p14:tracePt t="80200" x="8540750" y="1352550"/>
          <p14:tracePt t="80216" x="8883650" y="1428750"/>
          <p14:tracePt t="80233" x="9251950" y="1504950"/>
          <p14:tracePt t="80250" x="9569450" y="1549400"/>
          <p14:tracePt t="80266" x="9874250" y="1555750"/>
          <p14:tracePt t="80284" x="10179050" y="1555750"/>
          <p14:tracePt t="80286" x="10299700" y="1555750"/>
          <p14:tracePt t="80301" x="10502900" y="1549400"/>
          <p14:tracePt t="80316" x="10604500" y="1536700"/>
          <p14:tracePt t="80333" x="10610850" y="1524000"/>
          <p14:tracePt t="80351" x="10604500" y="1504950"/>
          <p14:tracePt t="80368" x="10585450" y="1498600"/>
          <p14:tracePt t="80384" x="10572750" y="1485900"/>
          <p14:tracePt t="80400" x="10560050" y="1479550"/>
          <p14:tracePt t="80417" x="10553700" y="1473200"/>
          <p14:tracePt t="80434" x="10547350" y="1466850"/>
          <p14:tracePt t="80450" x="10534650" y="1454150"/>
          <p14:tracePt t="80466" x="10521950" y="1447800"/>
          <p14:tracePt t="80483" x="10496550" y="1428750"/>
          <p14:tracePt t="80500" x="10439400" y="1403350"/>
          <p14:tracePt t="80502" x="10382250" y="1377950"/>
          <p14:tracePt t="80517" x="10318750" y="1346200"/>
          <p14:tracePt t="80533" x="10001250" y="1238250"/>
          <p14:tracePt t="80550" x="9779000" y="1174750"/>
          <p14:tracePt t="80566" x="9601200" y="1149350"/>
          <p14:tracePt t="80584" x="9467850" y="1155700"/>
          <p14:tracePt t="80600" x="9340850" y="1200150"/>
          <p14:tracePt t="80617" x="9182100" y="1282700"/>
          <p14:tracePt t="80634" x="9004300" y="1346200"/>
          <p14:tracePt t="80650" x="8769350" y="1397000"/>
          <p14:tracePt t="80668" x="8559800" y="1403350"/>
          <p14:tracePt t="80684" x="8362950" y="1390650"/>
          <p14:tracePt t="80705" x="8293100" y="1365250"/>
          <p14:tracePt t="80717" x="8299450" y="1365250"/>
          <p14:tracePt t="80734" x="8350250" y="1346200"/>
          <p14:tracePt t="80751" x="8426450" y="1346200"/>
          <p14:tracePt t="80753" x="8470900" y="1346200"/>
          <p14:tracePt t="80768" x="8509000" y="1352550"/>
          <p14:tracePt t="80784" x="8515350" y="1371600"/>
          <p14:tracePt t="80800" x="8509000" y="1384300"/>
          <p14:tracePt t="80817" x="8439150" y="1416050"/>
          <p14:tracePt t="80834" x="8388350" y="1422400"/>
          <p14:tracePt t="80850" x="8356600" y="1428750"/>
          <p14:tracePt t="80867" x="8343900" y="1428750"/>
          <p14:tracePt t="80900" x="8343900" y="1416050"/>
          <p14:tracePt t="80917" x="8356600" y="1403350"/>
          <p14:tracePt t="80934" x="8362950" y="1397000"/>
          <p14:tracePt t="80952" x="8362950" y="1390650"/>
          <p14:tracePt t="81034" x="8369300" y="1390650"/>
          <p14:tracePt t="81050" x="8375650" y="1384300"/>
          <p14:tracePt t="81067" x="8388350" y="1384300"/>
          <p14:tracePt t="81085" x="8401050" y="1377950"/>
          <p14:tracePt t="81183" x="8401050" y="1371600"/>
          <p14:tracePt t="81370" x="8407400" y="1371600"/>
          <p14:tracePt t="81385" x="8426450" y="1377950"/>
          <p14:tracePt t="81401" x="8445500" y="1397000"/>
          <p14:tracePt t="81418" x="8451850" y="1409700"/>
          <p14:tracePt t="81434" x="8451850" y="1422400"/>
          <p14:tracePt t="81450" x="8451850" y="1435100"/>
          <p14:tracePt t="81468" x="8451850" y="1447800"/>
          <p14:tracePt t="81485" x="8445500" y="1460500"/>
          <p14:tracePt t="81501" x="8426450" y="1479550"/>
          <p14:tracePt t="81518" x="8382000" y="1511300"/>
          <p14:tracePt t="81534" x="8312150" y="1568450"/>
          <p14:tracePt t="81536" x="8261350" y="1593850"/>
          <p14:tracePt t="81552" x="8229600" y="1606550"/>
          <p14:tracePt t="81554" x="8172450" y="1631950"/>
          <p14:tracePt t="81571" x="8089900" y="1676400"/>
          <p14:tracePt t="81583" x="8089900" y="1695450"/>
          <p14:tracePt t="81601" x="8121650" y="1714500"/>
          <p14:tracePt t="81618" x="8216900" y="1714500"/>
          <p14:tracePt t="81635" x="8242300" y="1714500"/>
          <p14:tracePt t="81651" x="8261350" y="1720850"/>
          <p14:tracePt t="81668" x="8242300" y="1752600"/>
          <p14:tracePt t="81684" x="8185150" y="1790700"/>
          <p14:tracePt t="81701" x="8134350" y="1828800"/>
          <p14:tracePt t="81718" x="8140700" y="1841500"/>
          <p14:tracePt t="81734" x="8166100" y="1822450"/>
          <p14:tracePt t="81751" x="8172450" y="1790700"/>
          <p14:tracePt t="91119" x="8166100" y="1790700"/>
          <p14:tracePt t="91126" x="8140700" y="1778000"/>
          <p14:tracePt t="91142" x="8070850" y="1733550"/>
          <p14:tracePt t="91160" x="7747000" y="1416050"/>
          <p14:tracePt t="91176" x="7550150" y="1162050"/>
          <p14:tracePt t="91192" x="7391400" y="958850"/>
          <p14:tracePt t="91209" x="7289800" y="850900"/>
          <p14:tracePt t="91226" x="7213600" y="787400"/>
          <p14:tracePt t="91242" x="7169150" y="768350"/>
          <p14:tracePt t="91259" x="7105650" y="736600"/>
          <p14:tracePt t="91276" x="7004050" y="679450"/>
          <p14:tracePt t="91279" x="6959600" y="654050"/>
          <p14:tracePt t="91293" x="6864350" y="596900"/>
          <p14:tracePt t="91310" x="6489700" y="463550"/>
          <p14:tracePt t="91326" x="6248400" y="412750"/>
          <p14:tracePt t="91342" x="6045200" y="393700"/>
          <p14:tracePt t="91359" x="5822950" y="387350"/>
          <p14:tracePt t="91378" x="5626100" y="387350"/>
          <p14:tracePt t="91393" x="5524500" y="400050"/>
          <p14:tracePt t="91409" x="5194300" y="457200"/>
          <p14:tracePt t="91426" x="5048250" y="501650"/>
          <p14:tracePt t="91443" x="4819650" y="571500"/>
          <p14:tracePt t="91459" x="4572000" y="635000"/>
          <p14:tracePt t="91476" x="4260850" y="685800"/>
          <p14:tracePt t="91493" x="4057650" y="717550"/>
          <p14:tracePt t="91509" x="3943350" y="749300"/>
          <p14:tracePt t="91526" x="3917950" y="774700"/>
          <p14:tracePt t="91542" x="3898900" y="800100"/>
          <p14:tracePt t="91559" x="3867150" y="825500"/>
          <p14:tracePt t="91561" x="3829050" y="857250"/>
          <p14:tracePt t="91576" x="3803650" y="882650"/>
          <p14:tracePt t="91595" x="3638550" y="1009650"/>
          <p14:tracePt t="91609" x="3549650" y="1060450"/>
          <p14:tracePt t="91625" x="3524250" y="1073150"/>
          <p14:tracePt t="91683" x="3536950" y="1073150"/>
          <p14:tracePt t="91691" x="3543300" y="1079500"/>
          <p14:tracePt t="91708" x="3543300" y="1098550"/>
          <p14:tracePt t="91714" x="3530600" y="1104900"/>
          <p14:tracePt t="91726" x="3517900" y="1111250"/>
          <p14:tracePt t="91743" x="3492500" y="1130300"/>
          <p14:tracePt t="91760" x="3486150" y="1136650"/>
          <p14:tracePt t="91777" x="3492500" y="1149350"/>
          <p14:tracePt t="91793" x="3524250" y="1168400"/>
          <p14:tracePt t="91810" x="3651250" y="1187450"/>
          <p14:tracePt t="91827" x="3746500" y="1193800"/>
          <p14:tracePt t="91844" x="3841750" y="1206500"/>
          <p14:tracePt t="91860" x="3886200" y="1212850"/>
          <p14:tracePt t="91876" x="3917950" y="1225550"/>
          <p14:tracePt t="91893" x="3937000" y="1238250"/>
          <p14:tracePt t="91910" x="3943350" y="1263650"/>
          <p14:tracePt t="91926" x="3943350" y="1295400"/>
          <p14:tracePt t="91943" x="3905250" y="1346200"/>
          <p14:tracePt t="91958" x="3822700" y="1397000"/>
          <p14:tracePt t="91976" x="3651250" y="1466850"/>
          <p14:tracePt t="91993" x="3467100" y="1536700"/>
          <p14:tracePt t="92012" x="3194050" y="1625600"/>
          <p14:tracePt t="92029" x="3086100" y="1670050"/>
          <p14:tracePt t="92045" x="2997200" y="1695450"/>
          <p14:tracePt t="92060" x="2971800" y="1701800"/>
          <p14:tracePt t="92076" x="2762250" y="1746250"/>
          <p14:tracePt t="92093" x="2565400" y="1752600"/>
          <p14:tracePt t="92110" x="2362200" y="1752600"/>
          <p14:tracePt t="92126" x="2190750" y="1739900"/>
          <p14:tracePt t="92143" x="2051050" y="1727200"/>
          <p14:tracePt t="92160" x="1949450" y="1714500"/>
          <p14:tracePt t="92177" x="1930400" y="1720850"/>
          <p14:tracePt t="92193" x="1879600" y="1746250"/>
          <p14:tracePt t="92210" x="1746250" y="1771650"/>
          <p14:tracePt t="92227" x="1555750" y="1784350"/>
          <p14:tracePt t="92243" x="1377950" y="1784350"/>
          <p14:tracePt t="92260" x="1276350" y="1784350"/>
          <p14:tracePt t="92277" x="1219200" y="1784350"/>
          <p14:tracePt t="92292" x="1212850" y="1784350"/>
          <p14:tracePt t="92310" x="1250950" y="1758950"/>
          <p14:tracePt t="92326" x="1308100" y="1727200"/>
          <p14:tracePt t="92343" x="1301750" y="1733550"/>
          <p14:tracePt t="92360" x="1238250" y="1746250"/>
          <p14:tracePt t="92377" x="1079500" y="1752600"/>
          <p14:tracePt t="92393" x="914400" y="1714500"/>
          <p14:tracePt t="92410" x="742950" y="1670050"/>
          <p14:tracePt t="92427" x="666750" y="1625600"/>
          <p14:tracePt t="92444" x="660400" y="1581150"/>
          <p14:tracePt t="92460" x="654050" y="1568450"/>
          <p14:tracePt t="92477" x="635000" y="1574800"/>
          <p14:tracePt t="92494" x="508000" y="1600200"/>
          <p14:tracePt t="92510" x="323850" y="1581150"/>
          <p14:tracePt t="92527" x="127000" y="1549400"/>
          <p14:tracePt t="92543" x="57150" y="1524000"/>
          <p14:tracePt t="92561" x="63500" y="1498600"/>
          <p14:tracePt t="92577" x="107950" y="1466850"/>
          <p14:tracePt t="92593" x="184150" y="1441450"/>
          <p14:tracePt t="92610" x="247650" y="1441450"/>
          <p14:tracePt t="92627" x="260350" y="1454150"/>
          <p14:tracePt t="92644" x="260350" y="1479550"/>
          <p14:tracePt t="92660" x="260350" y="1498600"/>
          <p14:tracePt t="92677" x="260350" y="1504950"/>
          <p14:tracePt t="92694" x="266700" y="1504950"/>
          <p14:tracePt t="92710" x="323850" y="1504950"/>
          <p14:tracePt t="92727" x="431800" y="1492250"/>
          <p14:tracePt t="92743" x="622300" y="1473200"/>
          <p14:tracePt t="92760" x="838200" y="1460500"/>
          <p14:tracePt t="92777" x="1136650" y="1460500"/>
          <p14:tracePt t="92793" x="1479550" y="1479550"/>
          <p14:tracePt t="92810" x="1816100" y="1524000"/>
          <p14:tracePt t="92827" x="2286000" y="1606550"/>
          <p14:tracePt t="92844" x="2857500" y="1714500"/>
          <p14:tracePt t="92850" x="3124200" y="1758950"/>
          <p14:tracePt t="92860" x="3429000" y="1816100"/>
          <p14:tracePt t="92877" x="4006850" y="1911350"/>
          <p14:tracePt t="92894" x="4527550" y="2006600"/>
          <p14:tracePt t="92911" x="4991100" y="2120900"/>
          <p14:tracePt t="92927" x="5435600" y="2279650"/>
          <p14:tracePt t="92944" x="5530850" y="2324100"/>
          <p14:tracePt t="92961" x="5537200" y="2330450"/>
          <p14:tracePt t="92993" x="5537200" y="2324100"/>
          <p14:tracePt t="93010" x="5543550" y="2317750"/>
          <p14:tracePt t="93027" x="5549900" y="2317750"/>
          <p14:tracePt t="93045" x="5549900" y="2324100"/>
          <p14:tracePt t="93060" x="5543550" y="2368550"/>
          <p14:tracePt t="93077" x="5486400" y="2457450"/>
          <p14:tracePt t="93094" x="5441950" y="2546350"/>
          <p14:tracePt t="93111" x="5435600" y="2622550"/>
          <p14:tracePt t="93127" x="5480050" y="2679700"/>
          <p14:tracePt t="93144" x="5543550" y="2711450"/>
          <p14:tracePt t="93164" x="5607050" y="2717800"/>
          <p14:tracePt t="93178" x="5676900" y="2717800"/>
          <p14:tracePt t="93194" x="5727700" y="2698750"/>
          <p14:tracePt t="93211" x="5746750" y="2698750"/>
          <p14:tracePt t="93228" x="5753100" y="2705100"/>
          <p14:tracePt t="93244" x="5753100" y="2711450"/>
          <p14:tracePt t="93261" x="5746750" y="2743200"/>
          <p14:tracePt t="93277" x="5746750" y="2749550"/>
          <p14:tracePt t="93295" x="5753100" y="2749550"/>
          <p14:tracePt t="93311" x="5772150" y="2724150"/>
          <p14:tracePt t="93327" x="5753100" y="2686050"/>
          <p14:tracePt t="93344" x="5632450" y="2635250"/>
          <p14:tracePt t="93361" x="5556250" y="2603500"/>
          <p14:tracePt t="93377" x="5524500" y="2597150"/>
          <p14:tracePt t="93394" x="5518150" y="2597150"/>
          <p14:tracePt t="98971" x="5511800" y="2597150"/>
          <p14:tracePt t="98983" x="5505450" y="2597150"/>
          <p14:tracePt t="99001" x="5435600" y="2527300"/>
          <p14:tracePt t="99016" x="5397500" y="2489200"/>
          <p14:tracePt t="99033" x="5289550" y="2387600"/>
          <p14:tracePt t="99049" x="5194300" y="2317750"/>
          <p14:tracePt t="99068" x="5143500" y="2286000"/>
          <p14:tracePt t="99082" x="5111750" y="2273300"/>
          <p14:tracePt t="99099" x="5086350" y="2273300"/>
          <p14:tracePt t="99116" x="5022850" y="2266950"/>
          <p14:tracePt t="99132" x="4895850" y="2209800"/>
          <p14:tracePt t="99149" x="4705350" y="2120900"/>
          <p14:tracePt t="99166" x="4597400" y="2063750"/>
          <p14:tracePt t="99182" x="4457700" y="2019300"/>
          <p14:tracePt t="99199" x="4400550" y="2006600"/>
          <p14:tracePt t="99249" x="4394200" y="2006600"/>
          <p14:tracePt t="99266" x="4330700" y="2032000"/>
          <p14:tracePt t="99282" x="4203700" y="2082800"/>
          <p14:tracePt t="99299" x="4076700" y="2095500"/>
          <p14:tracePt t="99316" x="3956050" y="2095500"/>
          <p14:tracePt t="99332" x="3860800" y="2082800"/>
          <p14:tracePt t="99349" x="3733800" y="2044700"/>
          <p14:tracePt t="99366" x="3683000" y="2038350"/>
          <p14:tracePt t="99382" x="3670300" y="2038350"/>
          <p14:tracePt t="99399" x="3625850" y="2044700"/>
          <p14:tracePt t="99416" x="3543300" y="2082800"/>
          <p14:tracePt t="99431" x="3448050" y="2108200"/>
          <p14:tracePt t="99449" x="3251200" y="2165350"/>
          <p14:tracePt t="99466" x="2978150" y="2241550"/>
          <p14:tracePt t="99483" x="2736850" y="2292350"/>
          <p14:tracePt t="99499" x="2584450" y="2311400"/>
          <p14:tracePt t="99516" x="2508250" y="2311400"/>
          <p14:tracePt t="99533" x="2470150" y="2311400"/>
          <p14:tracePt t="99552" x="2387600" y="2330450"/>
          <p14:tracePt t="99567" x="2349500" y="2349500"/>
          <p14:tracePt t="99583" x="2235200" y="2400300"/>
          <p14:tracePt t="99599" x="2057400" y="2463800"/>
          <p14:tracePt t="99616" x="1968500" y="2489200"/>
          <p14:tracePt t="99633" x="1943100" y="2501900"/>
          <p14:tracePt t="99649" x="1917700" y="2514600"/>
          <p14:tracePt t="99668" x="1879600" y="2527300"/>
          <p14:tracePt t="99683" x="1828800" y="2546350"/>
          <p14:tracePt t="99698" x="1758950" y="2565400"/>
          <p14:tracePt t="99716" x="1657350" y="2578100"/>
          <p14:tracePt t="99733" x="1530350" y="2590800"/>
          <p14:tracePt t="99749" x="1441450" y="2590800"/>
          <p14:tracePt t="99765" x="1365250" y="2584450"/>
          <p14:tracePt t="99783" x="1314450" y="2565400"/>
          <p14:tracePt t="99799" x="1276350" y="2546350"/>
          <p14:tracePt t="99816" x="1225550" y="2540000"/>
          <p14:tracePt t="99833" x="1174750" y="2533650"/>
          <p14:tracePt t="99850" x="965200" y="2495550"/>
          <p14:tracePt t="99866" x="882650" y="2489200"/>
          <p14:tracePt t="99868" x="812800" y="2476500"/>
          <p14:tracePt t="99883" x="704850" y="2451100"/>
          <p14:tracePt t="99900" x="660400" y="2444750"/>
          <p14:tracePt t="99916" x="654050" y="2444750"/>
          <p14:tracePt t="99951" x="641350" y="2444750"/>
          <p14:tracePt t="99967" x="622300" y="2451100"/>
          <p14:tracePt t="99983" x="596900" y="2457450"/>
          <p14:tracePt t="99999" x="558800" y="2457450"/>
          <p14:tracePt t="100017" x="539750" y="2451100"/>
          <p14:tracePt t="100018" x="539750" y="2444750"/>
          <p14:tracePt t="100034" x="539750" y="2438400"/>
          <p14:tracePt t="100035" x="539750" y="2425700"/>
          <p14:tracePt t="100049" x="546100" y="2419350"/>
          <p14:tracePt t="100051" x="558800" y="2406650"/>
          <p14:tracePt t="100066" x="603250" y="2374900"/>
          <p14:tracePt t="100083" x="641350" y="2349500"/>
          <p14:tracePt t="100099" x="673100" y="2343150"/>
          <p14:tracePt t="100117" x="698500" y="2343150"/>
          <p14:tracePt t="100133" x="717550" y="2343150"/>
          <p14:tracePt t="100150" x="742950" y="2349500"/>
          <p14:tracePt t="100166" x="762000" y="2355850"/>
          <p14:tracePt t="100183" x="781050" y="2362200"/>
          <p14:tracePt t="100200" x="793750" y="2362200"/>
          <p14:tracePt t="100217" x="806450" y="2362200"/>
          <p14:tracePt t="100233" x="819150" y="2368550"/>
          <p14:tracePt t="100250" x="831850" y="2368550"/>
          <p14:tracePt t="100267" x="844550" y="2368550"/>
          <p14:tracePt t="100284" x="869950" y="2374900"/>
          <p14:tracePt t="100301" x="895350" y="2381250"/>
          <p14:tracePt t="100302" x="901700" y="2381250"/>
          <p14:tracePt t="100316" x="927100" y="2381250"/>
          <p14:tracePt t="100333" x="939800" y="2387600"/>
          <p14:tracePt t="100367" x="946150" y="2381250"/>
          <p14:tracePt t="100383" x="952500" y="2368550"/>
          <p14:tracePt t="100400" x="965200" y="2349500"/>
          <p14:tracePt t="100417" x="984250" y="2324100"/>
          <p14:tracePt t="100434" x="1009650" y="2286000"/>
          <p14:tracePt t="100439" x="1035050" y="2254250"/>
          <p14:tracePt t="100450" x="1047750" y="2235200"/>
          <p14:tracePt t="100467" x="1066800" y="2209800"/>
          <p14:tracePt t="100483" x="1073150" y="2190750"/>
          <p14:tracePt t="100500" x="1073150" y="2178050"/>
          <p14:tracePt t="100517" x="1066800" y="2165350"/>
          <p14:tracePt t="100550" x="1066800" y="2152650"/>
          <p14:tracePt t="100567" x="1066800" y="2146300"/>
          <p14:tracePt t="100583" x="1066800" y="2139950"/>
          <p14:tracePt t="100637" x="1060450" y="2139950"/>
          <p14:tracePt t="100650" x="1054100" y="2146300"/>
          <p14:tracePt t="100721" x="1054100" y="2139950"/>
          <p14:tracePt t="100728" x="1060450" y="2133600"/>
          <p14:tracePt t="100736" x="1079500" y="2114550"/>
          <p14:tracePt t="100751" x="1098550" y="2101850"/>
          <p14:tracePt t="100767" x="1143000" y="2070100"/>
          <p14:tracePt t="100784" x="1174750" y="2051050"/>
          <p14:tracePt t="100800" x="1193800" y="2044700"/>
          <p14:tracePt t="100850" x="1193800" y="2057400"/>
          <p14:tracePt t="100867" x="1193800" y="2070100"/>
          <p14:tracePt t="100884" x="1200150" y="2076450"/>
          <p14:tracePt t="100900" x="1212850" y="2089150"/>
          <p14:tracePt t="100917" x="1219200" y="2101850"/>
          <p14:tracePt t="100934" x="1219200" y="2114550"/>
          <p14:tracePt t="100950" x="1206500" y="2133600"/>
          <p14:tracePt t="100968" x="1187450" y="2146300"/>
          <p14:tracePt t="100984" x="1174750" y="2165350"/>
          <p14:tracePt t="101000" x="1168400" y="2165350"/>
          <p14:tracePt t="101034" x="1174750" y="2171700"/>
          <p14:tracePt t="101051" x="1181100" y="2178050"/>
          <p14:tracePt t="101067" x="1193800" y="2203450"/>
          <p14:tracePt t="101084" x="1200150" y="2241550"/>
          <p14:tracePt t="101101" x="1200150" y="2273300"/>
          <p14:tracePt t="101118" x="1200150" y="2298700"/>
          <p14:tracePt t="101169" x="1206500" y="2298700"/>
          <p14:tracePt t="101184" x="1212850" y="2305050"/>
          <p14:tracePt t="101201" x="1250950" y="2368550"/>
          <p14:tracePt t="101217" x="1276350" y="2438400"/>
          <p14:tracePt t="101234" x="1282700" y="2514600"/>
          <p14:tracePt t="101251" x="1282700" y="2571750"/>
          <p14:tracePt t="101268" x="1301750" y="2603500"/>
          <p14:tracePt t="101285" x="1339850" y="2616200"/>
          <p14:tracePt t="101301" x="1416050" y="2622550"/>
          <p14:tracePt t="101317" x="1530350" y="2635250"/>
          <p14:tracePt t="101334" x="1682750" y="2654300"/>
          <p14:tracePt t="101351" x="1898650" y="2667000"/>
          <p14:tracePt t="101366" x="1955800" y="2667000"/>
          <p14:tracePt t="101384" x="2025650" y="2654300"/>
          <p14:tracePt t="101810" x="2032000" y="2660650"/>
          <p14:tracePt t="101817" x="2044700" y="2679700"/>
          <p14:tracePt t="101824" x="2057400" y="2698750"/>
          <p14:tracePt t="101841" x="2082800" y="2749550"/>
          <p14:tracePt t="101852" x="2089150" y="2768600"/>
          <p14:tracePt t="101869" x="2089150" y="2806700"/>
          <p14:tracePt t="101885" x="2063750" y="2825750"/>
          <p14:tracePt t="101903" x="2025650" y="2825750"/>
          <p14:tracePt t="101918" x="2019300" y="2825750"/>
          <p14:tracePt t="102001" x="2019300" y="2819400"/>
          <p14:tracePt t="102026" x="2012950" y="2806700"/>
          <p14:tracePt t="102035" x="2006600" y="2800350"/>
          <p14:tracePt t="102051" x="2000250" y="2787650"/>
          <p14:tracePt t="102068" x="1987550" y="2768600"/>
          <p14:tracePt t="102085" x="1949450" y="2730500"/>
          <p14:tracePt t="102101" x="1905000" y="2705100"/>
          <p14:tracePt t="102118" x="1854200" y="2686050"/>
          <p14:tracePt t="102135" x="1803400" y="2673350"/>
          <p14:tracePt t="102152" x="1708150" y="2673350"/>
          <p14:tracePt t="102168" x="1612900" y="2667000"/>
          <p14:tracePt t="102171" x="1543050" y="2667000"/>
          <p14:tracePt t="102186" x="1511300" y="2660650"/>
          <p14:tracePt t="102188" x="1441450" y="2654300"/>
          <p14:tracePt t="102201" x="1409700" y="2654300"/>
          <p14:tracePt t="102203" x="1346200" y="2641600"/>
          <p14:tracePt t="102218" x="1276350" y="2622550"/>
          <p14:tracePt t="102235" x="1231900" y="2609850"/>
          <p14:tracePt t="102251" x="1200150" y="2590800"/>
          <p14:tracePt t="102268" x="1174750" y="2571750"/>
          <p14:tracePt t="102286" x="1143000" y="2552700"/>
          <p14:tracePt t="102302" x="1092200" y="2514600"/>
          <p14:tracePt t="102318" x="1028700" y="2470150"/>
          <p14:tracePt t="102335" x="965200" y="2425700"/>
          <p14:tracePt t="102352" x="908050" y="2381250"/>
          <p14:tracePt t="102369" x="876300" y="2349500"/>
          <p14:tracePt t="102385" x="857250" y="2330450"/>
          <p14:tracePt t="102402" x="857250" y="2317750"/>
          <p14:tracePt t="102404" x="857250" y="2311400"/>
          <p14:tracePt t="102419" x="850900" y="2305050"/>
          <p14:tracePt t="102436" x="850900" y="2298700"/>
          <p14:tracePt t="102452" x="844550" y="2298700"/>
          <p14:tracePt t="102469" x="838200" y="2298700"/>
          <p14:tracePt t="102488" x="831850" y="2298700"/>
          <p14:tracePt t="102502" x="825500" y="2292350"/>
          <p14:tracePt t="102522" x="812800" y="2286000"/>
          <p14:tracePt t="102535" x="806450" y="2279650"/>
          <p14:tracePt t="102552" x="793750" y="2260600"/>
          <p14:tracePt t="102568" x="787400" y="2260600"/>
          <p14:tracePt t="102585" x="781050" y="2247900"/>
          <p14:tracePt t="102602" x="774700" y="2241550"/>
          <p14:tracePt t="102620" x="755650" y="2228850"/>
          <p14:tracePt t="102639" x="755650" y="2216150"/>
          <p14:tracePt t="102652" x="768350" y="2190750"/>
          <p14:tracePt t="102668" x="774700" y="2184400"/>
          <p14:tracePt t="102686" x="800100" y="2171700"/>
          <p14:tracePt t="102703" x="812800" y="2165350"/>
          <p14:tracePt t="102735" x="819150" y="2165350"/>
          <p14:tracePt t="102752" x="838200" y="2171700"/>
          <p14:tracePt t="102769" x="863600" y="2178050"/>
          <p14:tracePt t="102785" x="895350" y="2178050"/>
          <p14:tracePt t="102802" x="939800" y="2184400"/>
          <p14:tracePt t="102819" x="984250" y="2184400"/>
          <p14:tracePt t="102838" x="1060450" y="2184400"/>
          <p14:tracePt t="102852" x="1079500" y="2184400"/>
          <p14:tracePt t="102869" x="1104900" y="2184400"/>
          <p14:tracePt t="102886" x="1136650" y="2171700"/>
          <p14:tracePt t="102904" x="1143000" y="2171700"/>
          <p14:tracePt t="102919" x="1149350" y="2171700"/>
          <p14:tracePt t="102936" x="1155700" y="2165350"/>
          <p14:tracePt t="102953" x="1168400" y="2159000"/>
          <p14:tracePt t="102969" x="1193800" y="2146300"/>
          <p14:tracePt t="102986" x="1219200" y="2139950"/>
          <p14:tracePt t="103002" x="1231900" y="2127250"/>
          <p14:tracePt t="103020" x="1238250" y="2127250"/>
          <p14:tracePt t="103052" x="1238250" y="2120900"/>
          <p14:tracePt t="103103" x="1231900" y="2114550"/>
          <p14:tracePt t="103120" x="1225550" y="2108200"/>
          <p14:tracePt t="103136" x="1219200" y="2101850"/>
          <p14:tracePt t="103153" x="1206500" y="2089150"/>
          <p14:tracePt t="103169" x="1187450" y="2070100"/>
          <p14:tracePt t="103186" x="1181100" y="2063750"/>
          <p14:tracePt t="103202" x="1174750" y="2057400"/>
          <p14:tracePt t="103219" x="1155700" y="2051050"/>
          <p14:tracePt t="103236" x="1130300" y="2051050"/>
          <p14:tracePt t="103252" x="1073150" y="2051050"/>
          <p14:tracePt t="103269" x="1028700" y="2057400"/>
          <p14:tracePt t="103286" x="971550" y="2070100"/>
          <p14:tracePt t="103304" x="927100" y="2095500"/>
          <p14:tracePt t="103320" x="908050" y="2101850"/>
          <p14:tracePt t="103336" x="901700" y="2108200"/>
          <p14:tracePt t="103354" x="901700" y="2114550"/>
          <p14:tracePt t="103368" x="908050" y="2114550"/>
          <p14:tracePt t="103369" x="920750" y="2120900"/>
          <p14:tracePt t="103387" x="952500" y="2133600"/>
          <p14:tracePt t="103403" x="1035050" y="2165350"/>
          <p14:tracePt t="103420" x="1117600" y="2184400"/>
          <p14:tracePt t="103437" x="1301750" y="2216150"/>
          <p14:tracePt t="103452" x="1435100" y="2228850"/>
          <p14:tracePt t="103469" x="1511300" y="2235200"/>
          <p14:tracePt t="103487" x="1536700" y="2235200"/>
          <p14:tracePt t="103503" x="1549400" y="2222500"/>
          <p14:tracePt t="103519" x="1562100" y="2209800"/>
          <p14:tracePt t="103536" x="1581150" y="2184400"/>
          <p14:tracePt t="103555" x="1612900" y="2159000"/>
          <p14:tracePt t="103569" x="1663700" y="2133600"/>
          <p14:tracePt t="103586" x="1714500" y="2120900"/>
          <p14:tracePt t="103602" x="1803400" y="2101850"/>
          <p14:tracePt t="103619" x="1879600" y="2095500"/>
          <p14:tracePt t="103619" x="1936750" y="2089150"/>
          <p14:tracePt t="103636" x="1993900" y="2089150"/>
          <p14:tracePt t="103655" x="2032000" y="2089150"/>
          <p14:tracePt t="103669" x="2051050" y="2095500"/>
          <p14:tracePt t="103686" x="2076450" y="2108200"/>
          <p14:tracePt t="103703" x="2095500" y="2114550"/>
          <p14:tracePt t="103719" x="2114550" y="2120900"/>
          <p14:tracePt t="103736" x="2127250" y="2120900"/>
          <p14:tracePt t="103753" x="2152650" y="2133600"/>
          <p14:tracePt t="103769" x="2184400" y="2133600"/>
          <p14:tracePt t="103786" x="2216150" y="2139950"/>
          <p14:tracePt t="103803" x="2247900" y="2139950"/>
          <p14:tracePt t="103820" x="2279650" y="2139950"/>
          <p14:tracePt t="103837" x="2330450" y="2133600"/>
          <p14:tracePt t="103853" x="2336800" y="2133600"/>
          <p14:tracePt t="103855" x="2349500" y="2120900"/>
          <p14:tracePt t="103869" x="2355850" y="2120900"/>
          <p14:tracePt t="103871" x="2368550" y="2114550"/>
          <p14:tracePt t="103889" x="2374900" y="2108200"/>
          <p14:tracePt t="103906" x="2374900" y="2101850"/>
          <p14:tracePt t="104038" x="2368550" y="2101850"/>
          <p14:tracePt t="104045" x="2362200" y="2095500"/>
          <p14:tracePt t="104052" x="2355850" y="2095500"/>
          <p14:tracePt t="104070" x="2349500" y="2095500"/>
          <p14:tracePt t="104087" x="2336800" y="2095500"/>
          <p14:tracePt t="104104" x="2324100" y="2089150"/>
          <p14:tracePt t="104120" x="2298700" y="2089150"/>
          <p14:tracePt t="104136" x="2279650" y="2095500"/>
          <p14:tracePt t="104154" x="2260600" y="2101850"/>
          <p14:tracePt t="104157" x="2247900" y="2108200"/>
          <p14:tracePt t="104174" x="2228850" y="2108200"/>
          <p14:tracePt t="104186" x="2216150" y="2114550"/>
          <p14:tracePt t="104203" x="2203450" y="2114550"/>
          <p14:tracePt t="104250" x="2197100" y="2120900"/>
          <p14:tracePt t="104270" x="2190750" y="2120900"/>
          <p14:tracePt t="104303" x="2184400" y="2120900"/>
          <p14:tracePt t="104337" x="2184400" y="2133600"/>
          <p14:tracePt t="104354" x="2190750" y="2146300"/>
          <p14:tracePt t="104370" x="2197100" y="2152650"/>
          <p14:tracePt t="104386" x="2203450" y="2165350"/>
          <p14:tracePt t="104403" x="2209800" y="2178050"/>
          <p14:tracePt t="104420" x="2216150" y="2184400"/>
          <p14:tracePt t="104438" x="2228850" y="2190750"/>
          <p14:tracePt t="104453" x="2254250" y="2190750"/>
          <p14:tracePt t="104470" x="2266950" y="2190750"/>
          <p14:tracePt t="104504" x="2273300" y="2190750"/>
          <p14:tracePt t="104648" x="2273300" y="2184400"/>
          <p14:tracePt t="104658" x="2273300" y="2178050"/>
          <p14:tracePt t="104681" x="2266950" y="2171700"/>
          <p14:tracePt t="104704" x="2266950" y="2159000"/>
          <p14:tracePt t="104721" x="2266950" y="2152650"/>
          <p14:tracePt t="104739" x="2260600" y="2139950"/>
          <p14:tracePt t="104754" x="2260600" y="2133600"/>
          <p14:tracePt t="104773" x="2254250" y="2114550"/>
          <p14:tracePt t="104787" x="2254250" y="2089150"/>
          <p14:tracePt t="104804" x="2254250" y="2076450"/>
          <p14:tracePt t="104821" x="2254250" y="2051050"/>
          <p14:tracePt t="104837" x="2254250" y="2038350"/>
          <p14:tracePt t="104854" x="2254250" y="2032000"/>
          <p14:tracePt t="104887" x="2266950" y="2051050"/>
          <p14:tracePt t="104904" x="2279650" y="2063750"/>
          <p14:tracePt t="104921" x="2292350" y="2089150"/>
          <p14:tracePt t="104938" x="2336800" y="2139950"/>
          <p14:tracePt t="104955" x="2387600" y="2190750"/>
          <p14:tracePt t="104971" x="2451100" y="2235200"/>
          <p14:tracePt t="104987" x="2495550" y="2273300"/>
          <p14:tracePt t="105003" x="2527300" y="2286000"/>
          <p14:tracePt t="105021" x="2552700" y="2292350"/>
          <p14:tracePt t="105037" x="2597150" y="2292350"/>
          <p14:tracePt t="105054" x="2660650" y="2279650"/>
          <p14:tracePt t="105071" x="2755900" y="2247900"/>
          <p14:tracePt t="105088" x="2838450" y="2222500"/>
          <p14:tracePt t="105104" x="2927350" y="2190750"/>
          <p14:tracePt t="105121" x="2984500" y="2171700"/>
          <p14:tracePt t="105137" x="3048000" y="2159000"/>
          <p14:tracePt t="105155" x="3060700" y="2159000"/>
          <p14:tracePt t="105173" x="3067050" y="2152650"/>
          <p14:tracePt t="105257" x="3073400" y="2152650"/>
          <p14:tracePt t="105265" x="3079750" y="2159000"/>
          <p14:tracePt t="105274" x="3086100" y="2165350"/>
          <p14:tracePt t="105288" x="3105150" y="2171700"/>
          <p14:tracePt t="105305" x="3124200" y="2190750"/>
          <p14:tracePt t="105323" x="3136900" y="2197100"/>
          <p14:tracePt t="105337" x="3149600" y="2209800"/>
          <p14:tracePt t="105355" x="3162300" y="2216150"/>
          <p14:tracePt t="105371" x="3187700" y="2222500"/>
          <p14:tracePt t="105388" x="3213100" y="2222500"/>
          <p14:tracePt t="105404" x="3244850" y="2222500"/>
          <p14:tracePt t="105422" x="3270250" y="2222500"/>
          <p14:tracePt t="105438" x="3308350" y="2209800"/>
          <p14:tracePt t="105454" x="3333750" y="2203450"/>
          <p14:tracePt t="105471" x="3371850" y="2190750"/>
          <p14:tracePt t="105488" x="3384550" y="2190750"/>
          <p14:tracePt t="105504" x="3390900" y="2190750"/>
          <p14:tracePt t="105537" x="3397250" y="2190750"/>
          <p14:tracePt t="105571" x="3397250" y="2184400"/>
          <p14:tracePt t="105604" x="3403600" y="2184400"/>
          <p14:tracePt t="105721" x="3397250" y="2184400"/>
          <p14:tracePt t="105727" x="3390900" y="2184400"/>
          <p14:tracePt t="105738" x="3384550" y="2184400"/>
          <p14:tracePt t="105755" x="3371850" y="2190750"/>
          <p14:tracePt t="105772" x="3359150" y="2203450"/>
          <p14:tracePt t="105788" x="3352800" y="2222500"/>
          <p14:tracePt t="105805" x="3346450" y="2235200"/>
          <p14:tracePt t="105821" x="3346450" y="2247900"/>
          <p14:tracePt t="105867" x="3346450" y="2254250"/>
          <p14:tracePt t="105975" x="3352800" y="2254250"/>
          <p14:tracePt t="105990" x="3359150" y="2254250"/>
          <p14:tracePt t="106026" x="3365500" y="2254250"/>
          <p14:tracePt t="106305" x="3352800" y="2266950"/>
          <p14:tracePt t="106312" x="3340100" y="2273300"/>
          <p14:tracePt t="106322" x="3308350" y="2286000"/>
          <p14:tracePt t="106339" x="3213100" y="2317750"/>
          <p14:tracePt t="106357" x="3073400" y="2349500"/>
          <p14:tracePt t="106372" x="2914650" y="2368550"/>
          <p14:tracePt t="106388" x="2762250" y="2381250"/>
          <p14:tracePt t="106405" x="2622550" y="2381250"/>
          <p14:tracePt t="106422" x="2508250" y="2381250"/>
          <p14:tracePt t="106438" x="2406650" y="2368550"/>
          <p14:tracePt t="106455" x="2311400" y="2368550"/>
          <p14:tracePt t="106457" x="2241550" y="2368550"/>
          <p14:tracePt t="106472" x="2159000" y="2368550"/>
          <p14:tracePt t="106488" x="1911350" y="2381250"/>
          <p14:tracePt t="106507" x="1746250" y="2387600"/>
          <p14:tracePt t="106522" x="1593850" y="2374900"/>
          <p14:tracePt t="106538" x="1460500" y="2362200"/>
          <p14:tracePt t="106555" x="1435100" y="2355850"/>
          <p14:tracePt t="106588" x="1454150" y="2355850"/>
          <p14:tracePt t="106608" x="1492250" y="2355850"/>
          <p14:tracePt t="106622" x="1517650" y="2355850"/>
          <p14:tracePt t="106655" x="1517650" y="2349500"/>
          <p14:tracePt t="106672" x="1504950" y="2343150"/>
          <p14:tracePt t="106689" x="1492250" y="2330450"/>
          <p14:tracePt t="106705" x="1479550" y="2317750"/>
          <p14:tracePt t="106722" x="1466850" y="2305050"/>
          <p14:tracePt t="106739" x="1460500" y="2292350"/>
          <p14:tracePt t="106755" x="1454150" y="2286000"/>
          <p14:tracePt t="106842" x="1466850" y="2286000"/>
          <p14:tracePt t="106847" x="1485900" y="2298700"/>
          <p14:tracePt t="106858" x="1511300" y="2305050"/>
          <p14:tracePt t="106872" x="1574800" y="2336800"/>
          <p14:tracePt t="106888" x="1752600" y="2381250"/>
          <p14:tracePt t="106904" x="1943100" y="2400300"/>
          <p14:tracePt t="106922" x="2057400" y="2406650"/>
          <p14:tracePt t="106939" x="2127250" y="2400300"/>
          <p14:tracePt t="106956" x="2159000" y="2387600"/>
          <p14:tracePt t="106974" x="2165350" y="2362200"/>
          <p14:tracePt t="106989" x="2152650" y="2324100"/>
          <p14:tracePt t="107006" x="2120900" y="2286000"/>
          <p14:tracePt t="107023" x="2082800" y="2247900"/>
          <p14:tracePt t="107025" x="2063750" y="2235200"/>
          <p14:tracePt t="107043" x="2019300" y="2197100"/>
          <p14:tracePt t="107056" x="2000250" y="2190750"/>
          <p14:tracePt t="107058" x="1962150" y="2171700"/>
          <p14:tracePt t="107072" x="1943100" y="2159000"/>
          <p14:tracePt t="107091" x="1841500" y="2133600"/>
          <p14:tracePt t="107106" x="1771650" y="2127250"/>
          <p14:tracePt t="107122" x="1733550" y="2127250"/>
          <p14:tracePt t="107139" x="1657350" y="2133600"/>
          <p14:tracePt t="107156" x="1593850" y="2146300"/>
          <p14:tracePt t="107172" x="1511300" y="2171700"/>
          <p14:tracePt t="107189" x="1454150" y="2197100"/>
          <p14:tracePt t="107205" x="1352550" y="2241550"/>
          <p14:tracePt t="107221" x="1263650" y="2273300"/>
          <p14:tracePt t="107240" x="1219200" y="2292350"/>
          <p14:tracePt t="107256" x="1212850" y="2298700"/>
          <p14:tracePt t="107258" x="1219200" y="2305050"/>
          <p14:tracePt t="107273" x="1231900" y="2317750"/>
          <p14:tracePt t="107275" x="1270000" y="2330450"/>
          <p14:tracePt t="107289" x="1295400" y="2343150"/>
          <p14:tracePt t="107291" x="1358900" y="2368550"/>
          <p14:tracePt t="107309" x="1435100" y="2393950"/>
          <p14:tracePt t="107323" x="1587500" y="2413000"/>
          <p14:tracePt t="107339" x="1765300" y="2432050"/>
          <p14:tracePt t="107356" x="1924050" y="2432050"/>
          <p14:tracePt t="107373" x="2063750" y="2425700"/>
          <p14:tracePt t="107389" x="2165350" y="2400300"/>
          <p14:tracePt t="107406" x="2228850" y="2374900"/>
          <p14:tracePt t="107423" x="2254250" y="2349500"/>
          <p14:tracePt t="107440" x="2254250" y="2343150"/>
          <p14:tracePt t="107456" x="2247900" y="2336800"/>
          <p14:tracePt t="107472" x="2235200" y="2336800"/>
          <p14:tracePt t="107489" x="2222500" y="2336800"/>
          <p14:tracePt t="107506" x="2209800" y="2336800"/>
          <p14:tracePt t="107523" x="2197100" y="2343150"/>
          <p14:tracePt t="107539" x="2190750" y="2349500"/>
          <p14:tracePt t="107557" x="2171700" y="2368550"/>
          <p14:tracePt t="107573" x="2171700" y="2381250"/>
          <p14:tracePt t="107589" x="2171700" y="2400300"/>
          <p14:tracePt t="107606" x="2184400" y="2425700"/>
          <p14:tracePt t="107623" x="2203450" y="2463800"/>
          <p14:tracePt t="107640" x="2216150" y="2501900"/>
          <p14:tracePt t="107656" x="2216150" y="2520950"/>
          <p14:tracePt t="107673" x="2216150" y="2540000"/>
          <p14:tracePt t="107689" x="2178050" y="2559050"/>
          <p14:tracePt t="107706" x="2101850" y="2584450"/>
          <p14:tracePt t="107723" x="2025650" y="2609850"/>
          <p14:tracePt t="107739" x="1949450" y="2635250"/>
          <p14:tracePt t="107756" x="1905000" y="2647950"/>
          <p14:tracePt t="107773" x="1847850" y="2660650"/>
          <p14:tracePt t="107789" x="1803400" y="2686050"/>
          <p14:tracePt t="107806" x="1676400" y="2730500"/>
          <p14:tracePt t="107825" x="1504950" y="2686050"/>
          <p14:tracePt t="107842" x="1301750" y="2622550"/>
          <p14:tracePt t="108089" x="1308100" y="2622550"/>
          <p14:tracePt t="108109" x="1320800" y="2609850"/>
          <p14:tracePt t="108124" x="1339850" y="2597150"/>
          <p14:tracePt t="108140" x="1371600" y="2571750"/>
          <p14:tracePt t="108157" x="1441450" y="2552700"/>
          <p14:tracePt t="108174" x="1568450" y="2540000"/>
          <p14:tracePt t="108190" x="1720850" y="2527300"/>
          <p14:tracePt t="108206" x="1943100" y="2482850"/>
          <p14:tracePt t="108208" x="2051050" y="2463800"/>
          <p14:tracePt t="108224" x="2171700" y="2438400"/>
          <p14:tracePt t="108226" x="2292350" y="2419350"/>
          <p14:tracePt t="108243" x="2578100" y="2368550"/>
          <p14:tracePt t="108257" x="2698750" y="2343150"/>
          <p14:tracePt t="108258" x="2806700" y="2324100"/>
          <p14:tracePt t="108273" x="3054350" y="2286000"/>
          <p14:tracePt t="108290" x="3282950" y="2266950"/>
          <p14:tracePt t="108307" x="3587750" y="2266950"/>
          <p14:tracePt t="108323" x="3917950" y="2254250"/>
          <p14:tracePt t="108340" x="4184650" y="2228850"/>
          <p14:tracePt t="108357" x="4470400" y="2171700"/>
          <p14:tracePt t="108373" x="4699000" y="2108200"/>
          <p14:tracePt t="108390" x="4914900" y="2012950"/>
          <p14:tracePt t="108406" x="5041900" y="1924050"/>
          <p14:tracePt t="108424" x="5130800" y="1854200"/>
          <p14:tracePt t="108440" x="5181600" y="1803400"/>
          <p14:tracePt t="108457" x="5226050" y="1771650"/>
          <p14:tracePt t="108458" x="5238750" y="1758950"/>
          <p14:tracePt t="108476" x="5264150" y="1739900"/>
          <p14:tracePt t="108491" x="5276850" y="1727200"/>
          <p14:tracePt t="108508" x="5283200" y="1714500"/>
          <p14:tracePt t="108523" x="5289550" y="1708150"/>
          <p14:tracePt t="108540" x="5289550" y="1701800"/>
          <p14:tracePt t="108589" x="5295900" y="1701800"/>
          <p14:tracePt t="108605" x="5302250" y="1708150"/>
          <p14:tracePt t="108624" x="5321300" y="1727200"/>
          <p14:tracePt t="108640" x="5334000" y="1733550"/>
          <p14:tracePt t="108657" x="5353050" y="1733550"/>
          <p14:tracePt t="108674" x="5372100" y="1733550"/>
          <p14:tracePt t="108691" x="5384800" y="1733550"/>
          <p14:tracePt t="108707" x="5397500" y="1733550"/>
          <p14:tracePt t="108763" x="5397500" y="1746250"/>
          <p14:tracePt t="108774" x="5403850" y="1771650"/>
          <p14:tracePt t="108790" x="5429250" y="1809750"/>
          <p14:tracePt t="108807" x="5454650" y="1828800"/>
          <p14:tracePt t="108824" x="5492750" y="1835150"/>
          <p14:tracePt t="108843" x="5543550" y="1835150"/>
          <p14:tracePt t="108857" x="5575300" y="1816100"/>
          <p14:tracePt t="108874" x="5613400" y="1797050"/>
          <p14:tracePt t="108891" x="5619750" y="1797050"/>
          <p14:tracePt t="108927" x="5613400" y="1803400"/>
          <p14:tracePt t="108940" x="5613400" y="1809750"/>
          <p14:tracePt t="108958" x="5594350" y="1828800"/>
          <p14:tracePt t="108974" x="5594350" y="1835150"/>
          <p14:tracePt t="108990" x="5588000" y="1841500"/>
          <p14:tracePt t="109069" x="5581650" y="1847850"/>
          <p14:tracePt t="109077" x="5575300" y="1847850"/>
          <p14:tracePt t="109091" x="5575300" y="1854200"/>
          <p14:tracePt t="109108" x="5568950" y="1873250"/>
          <p14:tracePt t="109124" x="5568950" y="1892300"/>
          <p14:tracePt t="109141" x="5568950" y="1898650"/>
          <p14:tracePt t="109156" x="5562600" y="1905000"/>
          <p14:tracePt t="109327" x="5562600" y="1911350"/>
          <p14:tracePt t="109335" x="5562600" y="1917700"/>
          <p14:tracePt t="109345" x="5568950" y="1924050"/>
          <p14:tracePt t="109357" x="5581650" y="1943100"/>
          <p14:tracePt t="109375" x="5588000" y="1949450"/>
          <p14:tracePt t="109393" x="5594350" y="1949450"/>
          <p14:tracePt t="109408" x="5607050" y="1955800"/>
          <p14:tracePt t="109425" x="5613400" y="1955800"/>
          <p14:tracePt t="109442" x="5619750" y="1955800"/>
          <p14:tracePt t="109457" x="5626100" y="1955800"/>
          <p14:tracePt t="109474" x="5632450" y="1949450"/>
          <p14:tracePt t="109490" x="5651500" y="1936750"/>
          <p14:tracePt t="109508" x="5657850" y="1930400"/>
          <p14:tracePt t="109524" x="5670550" y="1917700"/>
          <p14:tracePt t="109541" x="5689600" y="1905000"/>
          <p14:tracePt t="109558" x="5695950" y="1898650"/>
          <p14:tracePt t="109574" x="5708650" y="1873250"/>
          <p14:tracePt t="109591" x="5715000" y="1841500"/>
          <p14:tracePt t="109608" x="5715000" y="1816100"/>
          <p14:tracePt t="109624" x="5715000" y="1784350"/>
          <p14:tracePt t="109641" x="5715000" y="1771650"/>
          <p14:tracePt t="109658" x="5702300" y="1727200"/>
          <p14:tracePt t="109674" x="5702300" y="1701800"/>
          <p14:tracePt t="109691" x="5715000" y="1631950"/>
          <p14:tracePt t="109708" x="5753100" y="1555750"/>
          <p14:tracePt t="109724" x="5772150" y="1517650"/>
          <p14:tracePt t="109741" x="5791200" y="1473200"/>
          <p14:tracePt t="109758" x="5797550" y="1447800"/>
          <p14:tracePt t="109775" x="5803900" y="1422400"/>
          <p14:tracePt t="109791" x="5816600" y="1397000"/>
          <p14:tracePt t="109808" x="5822950" y="1384300"/>
          <p14:tracePt t="109824" x="5829300" y="1377950"/>
          <p14:tracePt t="109842" x="5829300" y="1371600"/>
          <p14:tracePt t="109858" x="5835650" y="1371600"/>
          <p14:tracePt t="109898" x="5835650" y="1365250"/>
          <p14:tracePt t="109908" x="5835650" y="1358900"/>
          <p14:tracePt t="110909" x="5822950" y="1352550"/>
          <p14:tracePt t="110926" x="5791200" y="1339850"/>
          <p14:tracePt t="110943" x="5765800" y="1333500"/>
          <p14:tracePt t="110959" x="5759450" y="1333500"/>
          <p14:tracePt t="111036" x="5746750" y="1314450"/>
          <p14:tracePt t="111042" x="5734050" y="1301750"/>
          <p14:tracePt t="111059" x="5664200" y="1263650"/>
          <p14:tracePt t="111076" x="5575300" y="1257300"/>
          <p14:tracePt t="111093" x="5448300" y="1257300"/>
          <p14:tracePt t="111110" x="5372100" y="1231900"/>
          <p14:tracePt t="111126" x="5359400" y="1212850"/>
          <p14:tracePt t="111129" x="5340350" y="1193800"/>
          <p14:tracePt t="111143" x="5302250" y="1181100"/>
          <p14:tracePt t="111159" x="5245100" y="1162050"/>
          <p14:tracePt t="111177" x="5194300" y="1155700"/>
          <p14:tracePt t="111193" x="5194300" y="1149350"/>
          <p14:tracePt t="111243" x="5194300" y="1155700"/>
          <p14:tracePt t="111259" x="5200650" y="1162050"/>
          <p14:tracePt t="111276" x="5200650" y="1174750"/>
          <p14:tracePt t="111293" x="5181600" y="1200150"/>
          <p14:tracePt t="111309" x="5181600" y="1206500"/>
          <p14:tracePt t="111326" x="5181600" y="1212850"/>
          <p14:tracePt t="111342" x="5187950" y="1212850"/>
          <p14:tracePt t="111360" x="5207000" y="1219200"/>
          <p14:tracePt t="111377" x="5264150" y="1238250"/>
          <p14:tracePt t="111392" x="5308600" y="1295400"/>
          <p14:tracePt t="111409" x="5321300" y="1339850"/>
          <p14:tracePt t="111426" x="5321300" y="1384300"/>
          <p14:tracePt t="111443" x="5321300" y="1403350"/>
          <p14:tracePt t="111460" x="5314950" y="1416050"/>
          <p14:tracePt t="111510" x="5321300" y="1416050"/>
          <p14:tracePt t="111526" x="5359400" y="1428750"/>
          <p14:tracePt t="111529" x="5384800" y="1435100"/>
          <p14:tracePt t="111543" x="5448300" y="1460500"/>
          <p14:tracePt t="111559" x="5568950" y="1504950"/>
          <p14:tracePt t="111577" x="5772150" y="1555750"/>
          <p14:tracePt t="111593" x="5816600" y="1562100"/>
          <p14:tracePt t="111610" x="5949950" y="1562100"/>
          <p14:tracePt t="111626" x="5994400" y="1536700"/>
          <p14:tracePt t="111643" x="6038850" y="1492250"/>
          <p14:tracePt t="111659" x="6076950" y="1454150"/>
          <p14:tracePt t="111676" x="6115050" y="1403350"/>
          <p14:tracePt t="111693" x="6134100" y="1384300"/>
          <p14:tracePt t="111710" x="6146800" y="1377950"/>
          <p14:tracePt t="111748" x="6127750" y="1377950"/>
          <p14:tracePt t="111761" x="6089650" y="1377950"/>
          <p14:tracePt t="111777" x="6013450" y="1377950"/>
          <p14:tracePt t="111793" x="5911850" y="1365250"/>
          <p14:tracePt t="111809" x="5822950" y="1346200"/>
          <p14:tracePt t="111826" x="5765800" y="1327150"/>
          <p14:tracePt t="111843" x="5734050" y="1308100"/>
          <p14:tracePt t="111860" x="5727700" y="1308100"/>
          <p14:tracePt t="111876" x="5715000" y="1320800"/>
          <p14:tracePt t="111893" x="5651500" y="1365250"/>
          <p14:tracePt t="111910" x="5568950" y="1409700"/>
          <p14:tracePt t="111926" x="5524500" y="1447800"/>
          <p14:tracePt t="111929" x="5511800" y="1460500"/>
          <p14:tracePt t="111943" x="5505450" y="1473200"/>
          <p14:tracePt t="111960" x="5499100" y="1504950"/>
          <p14:tracePt t="111977" x="5530850" y="1524000"/>
          <p14:tracePt t="111995" x="5600700" y="1530350"/>
          <p14:tracePt t="112010" x="5715000" y="1530350"/>
          <p14:tracePt t="112027" x="5842000" y="1530350"/>
          <p14:tracePt t="112043" x="5943600" y="1530350"/>
          <p14:tracePt t="112059" x="6000750" y="1530350"/>
          <p14:tracePt t="112076" x="6032500" y="1530350"/>
          <p14:tracePt t="112131" x="6032500" y="1536700"/>
          <p14:tracePt t="112147" x="6026150" y="1536700"/>
          <p14:tracePt t="112177" x="6019800" y="1536700"/>
          <p14:tracePt t="112235" x="6007100" y="1536700"/>
          <p14:tracePt t="112243" x="6000750" y="1536700"/>
          <p14:tracePt t="112260" x="5988050" y="1530350"/>
          <p14:tracePt t="112277" x="5981700" y="1511300"/>
          <p14:tracePt t="112293" x="6076950" y="1479550"/>
          <p14:tracePt t="112310" x="6248400" y="1473200"/>
          <p14:tracePt t="112327" x="6426200" y="1460500"/>
          <p14:tracePt t="112343" x="6591300" y="1447800"/>
          <p14:tracePt t="112360" x="6762750" y="1441450"/>
          <p14:tracePt t="112377" x="6927850" y="1428750"/>
          <p14:tracePt t="112393" x="7086600" y="1416050"/>
          <p14:tracePt t="112411" x="7245350" y="1409700"/>
          <p14:tracePt t="112428" x="7429500" y="1403350"/>
          <p14:tracePt t="112443" x="7670800" y="1435100"/>
          <p14:tracePt t="112460" x="7937500" y="1492250"/>
          <p14:tracePt t="112477" x="8191500" y="1543050"/>
          <p14:tracePt t="112494" x="8401050" y="1606550"/>
          <p14:tracePt t="112513" x="8597900" y="1663700"/>
          <p14:tracePt t="112527" x="8629650" y="1670050"/>
          <p14:tracePt t="112528" x="8642350" y="1670050"/>
          <p14:tracePt t="112543" x="8655050" y="1670050"/>
          <p14:tracePt t="112560" x="8680450" y="1670050"/>
          <p14:tracePt t="112577" x="8705850" y="1670050"/>
          <p14:tracePt t="112593" x="8737600" y="1670050"/>
          <p14:tracePt t="112610" x="8769350" y="1670050"/>
          <p14:tracePt t="112627" x="8794750" y="1670050"/>
          <p14:tracePt t="112644" x="8839200" y="1663700"/>
          <p14:tracePt t="112660" x="8877300" y="1651000"/>
          <p14:tracePt t="112677" x="8909050" y="1651000"/>
          <p14:tracePt t="112694" x="8934450" y="1651000"/>
          <p14:tracePt t="112710" x="8966200" y="1651000"/>
          <p14:tracePt t="112727" x="9004300" y="1651000"/>
          <p14:tracePt t="112744" x="9042400" y="1651000"/>
          <p14:tracePt t="112760" x="9093200" y="1657350"/>
          <p14:tracePt t="112777" x="9144000" y="1657350"/>
          <p14:tracePt t="112794" x="9194800" y="1638300"/>
          <p14:tracePt t="112811" x="9245600" y="1612900"/>
          <p14:tracePt t="112828" x="9302750" y="1574800"/>
          <p14:tracePt t="112844" x="9328150" y="1555750"/>
          <p14:tracePt t="112860" x="9340850" y="1549400"/>
          <p14:tracePt t="112895" x="9347200" y="1543050"/>
          <p14:tracePt t="112927" x="9347200" y="1530350"/>
          <p14:tracePt t="112944" x="9347200" y="1524000"/>
          <p14:tracePt t="112961" x="9347200" y="1492250"/>
          <p14:tracePt t="112977" x="9347200" y="1466850"/>
          <p14:tracePt t="112994" x="9340850" y="1454150"/>
          <p14:tracePt t="113011" x="9321800" y="1435100"/>
          <p14:tracePt t="113028" x="9302750" y="1428750"/>
          <p14:tracePt t="113044" x="9277350" y="1422400"/>
          <p14:tracePt t="113061" x="9258300" y="1416050"/>
          <p14:tracePt t="113077" x="9213850" y="1409700"/>
          <p14:tracePt t="113093" x="9182100" y="1397000"/>
          <p14:tracePt t="113111" x="9163050" y="1397000"/>
          <p14:tracePt t="113127" x="9124950" y="1371600"/>
          <p14:tracePt t="113144" x="9099550" y="1358900"/>
          <p14:tracePt t="113161" x="9061450" y="1346200"/>
          <p14:tracePt t="113177" x="9004300" y="1333500"/>
          <p14:tracePt t="113194" x="8966200" y="1327150"/>
          <p14:tracePt t="113211" x="8934450" y="1320800"/>
          <p14:tracePt t="113228" x="8909050" y="1320800"/>
          <p14:tracePt t="113244" x="8890000" y="1320800"/>
          <p14:tracePt t="113261" x="8883650" y="1320800"/>
          <p14:tracePt t="113295" x="8870950" y="1327150"/>
          <p14:tracePt t="113311" x="8845550" y="1358900"/>
          <p14:tracePt t="113328" x="8807450" y="1403350"/>
          <p14:tracePt t="113344" x="8769350" y="1441450"/>
          <p14:tracePt t="113362" x="8731250" y="1473200"/>
          <p14:tracePt t="113378" x="8693150" y="1504950"/>
          <p14:tracePt t="113394" x="8661400" y="1543050"/>
          <p14:tracePt t="113411" x="8591550" y="1619250"/>
          <p14:tracePt t="113428" x="8553450" y="1695450"/>
          <p14:tracePt t="113444" x="8559800" y="1790700"/>
          <p14:tracePt t="113461" x="8578850" y="1835150"/>
          <p14:tracePt t="113835" x="8572500" y="1828800"/>
          <p14:tracePt t="113845" x="8559800" y="1822450"/>
          <p14:tracePt t="113862" x="8521700" y="1803400"/>
          <p14:tracePt t="113878" x="8477250" y="1784350"/>
          <p14:tracePt t="113895" x="8413750" y="1758950"/>
          <p14:tracePt t="113911" x="8350250" y="1739900"/>
          <p14:tracePt t="113928" x="8305800" y="1714500"/>
          <p14:tracePt t="113945" x="8293100" y="1701800"/>
          <p14:tracePt t="113962" x="8286750" y="1670050"/>
          <p14:tracePt t="113979" x="8305800" y="1651000"/>
          <p14:tracePt t="113994" x="8324850" y="1625600"/>
          <p14:tracePt t="114012" x="8343900" y="1606550"/>
          <p14:tracePt t="114028" x="8362950" y="1593850"/>
          <p14:tracePt t="114045" x="8413750" y="1581150"/>
          <p14:tracePt t="114061" x="8489950" y="1568450"/>
          <p14:tracePt t="114078" x="8566150" y="1562100"/>
          <p14:tracePt t="114095" x="8629650" y="1555750"/>
          <p14:tracePt t="114112" x="8705850" y="1543050"/>
          <p14:tracePt t="114128" x="8769350" y="1536700"/>
          <p14:tracePt t="114145" x="8794750" y="1536700"/>
          <p14:tracePt t="114162" x="8813800" y="1536700"/>
          <p14:tracePt t="114178" x="8870950" y="1536700"/>
          <p14:tracePt t="114195" x="8978900" y="1524000"/>
          <p14:tracePt t="114196" x="9036050" y="1517650"/>
          <p14:tracePt t="114211" x="9099550" y="1517650"/>
          <p14:tracePt t="114229" x="9296400" y="1504950"/>
          <p14:tracePt t="114245" x="9385300" y="1504950"/>
          <p14:tracePt t="114261" x="9417050" y="1504950"/>
          <p14:tracePt t="114278" x="9423400" y="1504950"/>
          <p14:tracePt t="114384" x="9429750" y="1504950"/>
          <p14:tracePt t="114471" x="9423400" y="1504950"/>
          <p14:tracePt t="114480" x="9417050" y="1504950"/>
          <p14:tracePt t="114487" x="9410700" y="1504950"/>
          <p14:tracePt t="114496" x="9404350" y="1504950"/>
          <p14:tracePt t="114513" x="9385300" y="1498600"/>
          <p14:tracePt t="114528" x="9366250" y="1485900"/>
          <p14:tracePt t="114545" x="9340850" y="1473200"/>
          <p14:tracePt t="114562" x="9328150" y="1466850"/>
          <p14:tracePt t="114579" x="9315450" y="1454150"/>
          <p14:tracePt t="114595" x="9302750" y="1454150"/>
          <p14:tracePt t="114612" x="9296400" y="1447800"/>
          <p14:tracePt t="114645" x="9290050" y="1447800"/>
          <p14:tracePt t="114678" x="9283700" y="1441450"/>
          <p14:tracePt t="114694" x="9283700" y="1435100"/>
          <p14:tracePt t="114729" x="9283700" y="1428750"/>
          <p14:tracePt t="114826" x="9283700" y="1422400"/>
          <p14:tracePt t="114834" x="9283700" y="1416050"/>
          <p14:tracePt t="114935" x="9283700" y="1409700"/>
          <p14:tracePt t="114951" x="9283700" y="1403350"/>
          <p14:tracePt t="114972" x="9277350" y="1390650"/>
          <p14:tracePt t="114978" x="9277350" y="1384300"/>
          <p14:tracePt t="114996" x="9271000" y="1371600"/>
          <p14:tracePt t="115029" x="9258300" y="1365250"/>
          <p14:tracePt t="115047" x="9201150" y="1352550"/>
          <p14:tracePt t="115063" x="9169400" y="1352550"/>
          <p14:tracePt t="115079" x="9099550" y="1339850"/>
          <p14:tracePt t="115096" x="9017000" y="1327150"/>
          <p14:tracePt t="115112" x="8934450" y="1301750"/>
          <p14:tracePt t="115129" x="8870950" y="1282700"/>
          <p14:tracePt t="115145" x="8826500" y="1263650"/>
          <p14:tracePt t="115162" x="8794750" y="1250950"/>
          <p14:tracePt t="115179" x="8782050" y="1244600"/>
          <p14:tracePt t="115229" x="8775700" y="1244600"/>
          <p14:tracePt t="115246" x="8763000" y="1244600"/>
          <p14:tracePt t="115265" x="8756650" y="1244600"/>
          <p14:tracePt t="115333" x="8756650" y="1250950"/>
          <p14:tracePt t="115346" x="8756650" y="1257300"/>
          <p14:tracePt t="115361" x="8750300" y="1270000"/>
          <p14:tracePt t="115380" x="8756650" y="1282700"/>
          <p14:tracePt t="115382" x="8763000" y="1289050"/>
          <p14:tracePt t="115398" x="8782050" y="1301750"/>
          <p14:tracePt t="115413" x="8788400" y="1308100"/>
          <p14:tracePt t="115429" x="8839200" y="1346200"/>
          <p14:tracePt t="115446" x="8883650" y="1371600"/>
          <p14:tracePt t="115462" x="8934450" y="1397000"/>
          <p14:tracePt t="115479" x="8991600" y="1416050"/>
          <p14:tracePt t="115496" x="9042400" y="1422400"/>
          <p14:tracePt t="115511" x="9080500" y="1422400"/>
          <p14:tracePt t="115530" x="9105900" y="1422400"/>
          <p14:tracePt t="115546" x="9124950" y="1422400"/>
          <p14:tracePt t="115563" x="9144000" y="1422400"/>
          <p14:tracePt t="115579" x="9188450" y="1428750"/>
          <p14:tracePt t="115596" x="9283700" y="1435100"/>
          <p14:tracePt t="115614" x="9366250" y="1435100"/>
          <p14:tracePt t="115630" x="9467850" y="1441450"/>
          <p14:tracePt t="115647" x="9493250" y="1441450"/>
          <p14:tracePt t="115665" x="9505950" y="1441450"/>
          <p14:tracePt t="115679" x="9512300" y="1441450"/>
          <p14:tracePt t="115785" x="9512300" y="1435100"/>
          <p14:tracePt t="115801" x="9518650" y="1428750"/>
          <p14:tracePt t="115809" x="9518650" y="1422400"/>
          <p14:tracePt t="115836" x="9518650" y="1416050"/>
          <p14:tracePt t="115846" x="9525000" y="1416050"/>
          <p14:tracePt t="115901" x="9550400" y="1428750"/>
          <p14:tracePt t="115913" x="9588500" y="1454150"/>
          <p14:tracePt t="115930" x="9620250" y="1473200"/>
          <p14:tracePt t="115946" x="9639300" y="1485900"/>
          <p14:tracePt t="115963" x="9658350" y="1492250"/>
          <p14:tracePt t="115980" x="9664700" y="1492250"/>
          <p14:tracePt t="116042" x="9664700" y="1485900"/>
          <p14:tracePt t="116051" x="9664700" y="1479550"/>
          <p14:tracePt t="116067" x="9664700" y="1473200"/>
          <p14:tracePt t="116080" x="9664700" y="1466850"/>
          <p14:tracePt t="116113" x="9658350" y="1460500"/>
          <p14:tracePt t="116130" x="9652000" y="1454150"/>
          <p14:tracePt t="116147" x="9652000" y="1447800"/>
          <p14:tracePt t="116163" x="9652000" y="1435100"/>
          <p14:tracePt t="116180" x="9652000" y="1428750"/>
          <p14:tracePt t="116197" x="9652000" y="1416050"/>
          <p14:tracePt t="116213" x="9645650" y="1403350"/>
          <p14:tracePt t="116230" x="9645650" y="1390650"/>
          <p14:tracePt t="116247" x="9639300" y="1371600"/>
          <p14:tracePt t="116263" x="9632950" y="1358900"/>
          <p14:tracePt t="116266" x="9626600" y="1352550"/>
          <p14:tracePt t="116280" x="9613900" y="1339850"/>
          <p14:tracePt t="116282" x="9607550" y="1333500"/>
          <p14:tracePt t="116297" x="9594850" y="1327150"/>
          <p14:tracePt t="116314" x="9569450" y="1320800"/>
          <p14:tracePt t="116331" x="9556750" y="1314450"/>
          <p14:tracePt t="116347" x="9537700" y="1314450"/>
          <p14:tracePt t="116364" x="9486900" y="1314450"/>
          <p14:tracePt t="116381" x="9448800" y="1314450"/>
          <p14:tracePt t="116396" x="9404350" y="1314450"/>
          <p14:tracePt t="116414" x="9391650" y="1314450"/>
          <p14:tracePt t="116430" x="9385300" y="1314450"/>
          <p14:tracePt t="116447" x="9378950" y="1308100"/>
          <p14:tracePt t="116480" x="9372600" y="1301750"/>
          <p14:tracePt t="116497" x="9366250" y="1295400"/>
          <p14:tracePt t="116514" x="9353550" y="1295400"/>
          <p14:tracePt t="116530" x="9340850" y="1289050"/>
          <p14:tracePt t="116547" x="9296400" y="1282700"/>
          <p14:tracePt t="116549" x="9277350" y="1276350"/>
          <p14:tracePt t="116564" x="9239250" y="1270000"/>
          <p14:tracePt t="116581" x="9207500" y="1263650"/>
          <p14:tracePt t="116597" x="9163050" y="1250950"/>
          <p14:tracePt t="116613" x="9131300" y="1250950"/>
          <p14:tracePt t="116629" x="9118600" y="1244600"/>
          <p14:tracePt t="116647" x="9080500" y="1244600"/>
          <p14:tracePt t="116663" x="9061450" y="1244600"/>
          <p14:tracePt t="116680" x="9042400" y="1244600"/>
          <p14:tracePt t="116697" x="9029700" y="1250950"/>
          <p14:tracePt t="116714" x="9004300" y="1276350"/>
          <p14:tracePt t="116730" x="8997950" y="1295400"/>
          <p14:tracePt t="116747" x="8991600" y="1314450"/>
          <p14:tracePt t="116766" x="8991600" y="1333500"/>
          <p14:tracePt t="116780" x="8991600" y="1339850"/>
          <p14:tracePt t="116797" x="9010650" y="1352550"/>
          <p14:tracePt t="116814" x="9055100" y="1384300"/>
          <p14:tracePt t="116831" x="9112250" y="1409700"/>
          <p14:tracePt t="116847" x="9182100" y="1454150"/>
          <p14:tracePt t="116864" x="9207500" y="1485900"/>
          <p14:tracePt t="116880" x="9220200" y="1504950"/>
          <p14:tracePt t="116897" x="9220200" y="1517650"/>
          <p14:tracePt t="116914" x="9220200" y="1530350"/>
          <p14:tracePt t="116947" x="9220200" y="1536700"/>
          <p14:tracePt t="116964" x="9220200" y="1543050"/>
          <p14:tracePt t="116981" x="9220200" y="1549400"/>
          <p14:tracePt t="116997" x="9226550" y="1549400"/>
          <p14:tracePt t="117014" x="9226550" y="1555750"/>
          <p14:tracePt t="117047" x="9226550" y="1568450"/>
          <p14:tracePt t="117064" x="9201150" y="1593850"/>
          <p14:tracePt t="117081" x="9169400" y="1619250"/>
          <p14:tracePt t="117098" x="9137650" y="1644650"/>
          <p14:tracePt t="117115" x="9112250" y="1651000"/>
          <p14:tracePt t="117117" x="9105900" y="1651000"/>
          <p14:tracePt t="117183" x="9099550" y="1657350"/>
          <p14:tracePt t="117191" x="9080500" y="1663700"/>
          <p14:tracePt t="117199" x="9055100" y="1676400"/>
          <p14:tracePt t="117219" x="8934450" y="1708150"/>
          <p14:tracePt t="117237" x="8769350" y="1746250"/>
          <p14:tracePt t="117247" x="8636000" y="1778000"/>
          <p14:tracePt t="117264" x="8572500" y="1797050"/>
          <p14:tracePt t="117281" x="8597900" y="1803400"/>
          <p14:tracePt t="117296" x="8667750" y="1809750"/>
          <p14:tracePt t="117313" x="8788400" y="1822450"/>
          <p14:tracePt t="117331" x="8934450" y="1828800"/>
          <p14:tracePt t="117347" x="9055100" y="1828800"/>
          <p14:tracePt t="117364" x="9201150" y="1816100"/>
          <p14:tracePt t="117381" x="9417050" y="1828800"/>
          <p14:tracePt t="117397" x="9740900" y="1835150"/>
          <p14:tracePt t="117414" x="9848850" y="1828800"/>
          <p14:tracePt t="117432" x="10026650" y="1803400"/>
          <p14:tracePt t="117448" x="10121900" y="1771650"/>
          <p14:tracePt t="117464" x="10153650" y="1708150"/>
          <p14:tracePt t="117481" x="10153650" y="1676400"/>
          <p14:tracePt t="117498" x="10140950" y="1663700"/>
          <p14:tracePt t="117515" x="10140950" y="1657350"/>
          <p14:tracePt t="117531" x="10140950" y="1651000"/>
          <p14:tracePt t="117548" x="10153650" y="1644650"/>
          <p14:tracePt t="117565" x="10160000" y="1644650"/>
          <p14:tracePt t="117581" x="10160000" y="1638300"/>
          <p14:tracePt t="117646" x="10153650" y="1638300"/>
          <p14:tracePt t="117653" x="10147300" y="1638300"/>
          <p14:tracePt t="117664" x="10140950" y="1638300"/>
          <p14:tracePt t="117681" x="10128250" y="1651000"/>
          <p14:tracePt t="117698" x="10109200" y="1657350"/>
          <p14:tracePt t="117715" x="10077450" y="1670050"/>
          <p14:tracePt t="117731" x="9969500" y="1708150"/>
          <p14:tracePt t="117735" x="9874250" y="1720850"/>
          <p14:tracePt t="117748" x="9766300" y="1733550"/>
          <p14:tracePt t="117750" x="9601200" y="1739900"/>
          <p14:tracePt t="117765" x="9423400" y="1739900"/>
          <p14:tracePt t="117781" x="9074150" y="1720850"/>
          <p14:tracePt t="117783" x="8921750" y="1708150"/>
          <p14:tracePt t="117798" x="8629650" y="1676400"/>
          <p14:tracePt t="117814" x="8401050" y="1644650"/>
          <p14:tracePt t="117831" x="8261350" y="1619250"/>
          <p14:tracePt t="117848" x="8197850" y="1606550"/>
          <p14:tracePt t="117865" x="8166100" y="1600200"/>
          <p14:tracePt t="117881" x="8153400" y="1600200"/>
          <p14:tracePt t="117898" x="8153400" y="1606550"/>
          <p14:tracePt t="117915" x="8159750" y="1612900"/>
          <p14:tracePt t="117931" x="8166100" y="1619250"/>
          <p14:tracePt t="117950" x="8178800" y="1625600"/>
          <p14:tracePt t="117965" x="8185150" y="1631950"/>
          <p14:tracePt t="117981" x="8210550" y="1638300"/>
          <p14:tracePt t="117998" x="8229600" y="1644650"/>
          <p14:tracePt t="118015" x="8261350" y="1651000"/>
          <p14:tracePt t="118032" x="8324850" y="1670050"/>
          <p14:tracePt t="118049" x="8362950" y="1682750"/>
          <p14:tracePt t="118065" x="8413750" y="1708150"/>
          <p14:tracePt t="118081" x="8445500" y="1727200"/>
          <p14:tracePt t="118100" x="8483600" y="1746250"/>
          <p14:tracePt t="118118" x="8528050" y="1765300"/>
          <p14:tracePt t="118131" x="8553450" y="1771650"/>
          <p14:tracePt t="118148" x="8566150" y="1771650"/>
          <p14:tracePt t="118165" x="8572500" y="1771650"/>
          <p14:tracePt t="118259" x="8572500" y="1765300"/>
          <p14:tracePt t="118298" x="8572500" y="1758950"/>
          <p14:tracePt t="118315" x="8578850" y="1752600"/>
          <p14:tracePt t="118331" x="8597900" y="1746250"/>
          <p14:tracePt t="118348" x="8610600" y="1739900"/>
          <p14:tracePt t="118351" x="8623300" y="1739900"/>
          <p14:tracePt t="118367" x="8642350" y="1733550"/>
          <p14:tracePt t="118382" x="8648700" y="1733550"/>
          <p14:tracePt t="118401" x="8667750" y="1733550"/>
          <p14:tracePt t="118415" x="8674100" y="1733550"/>
          <p14:tracePt t="118448" x="8680450" y="1733550"/>
          <p14:tracePt t="118571" x="8674100" y="1733550"/>
          <p14:tracePt t="118599" x="8648700" y="1733550"/>
          <p14:tracePt t="118616" x="8616950" y="1720850"/>
          <p14:tracePt t="118631" x="8604250" y="1708150"/>
          <p14:tracePt t="118649" x="8597900" y="1695450"/>
          <p14:tracePt t="118666" x="8597900" y="1689100"/>
          <p14:tracePt t="118682" x="8591550" y="1670050"/>
          <p14:tracePt t="118699" x="8610600" y="1657350"/>
          <p14:tracePt t="118716" x="8636000" y="1651000"/>
          <p14:tracePt t="118732" x="8674100" y="1638300"/>
          <p14:tracePt t="118749" x="8712200" y="1625600"/>
          <p14:tracePt t="118766" x="8769350" y="1600200"/>
          <p14:tracePt t="118782" x="8896350" y="1568450"/>
          <p14:tracePt t="118799" x="9105900" y="1530350"/>
          <p14:tracePt t="118816" x="9315450" y="1492250"/>
          <p14:tracePt t="118832" x="9531350" y="1466850"/>
          <p14:tracePt t="118849" x="9759950" y="1454150"/>
          <p14:tracePt t="118866" x="9975850" y="1460500"/>
          <p14:tracePt t="118883" x="10013950" y="1466850"/>
          <p14:tracePt t="118899" x="10007600" y="1473200"/>
          <p14:tracePt t="118916" x="9982200" y="1479550"/>
          <p14:tracePt t="118932" x="9963150" y="1479550"/>
          <p14:tracePt t="118949" x="9950450" y="1479550"/>
          <p14:tracePt t="118965" x="9944100" y="1479550"/>
          <p14:tracePt t="119021" x="9944100" y="1485900"/>
          <p14:tracePt t="119036" x="9956800" y="1504950"/>
          <p14:tracePt t="119049" x="9963150" y="1511300"/>
          <p14:tracePt t="119066" x="10007600" y="1530350"/>
          <p14:tracePt t="119083" x="10020300" y="1530350"/>
          <p14:tracePt t="119099" x="10102850" y="1530350"/>
          <p14:tracePt t="119116" x="10153650" y="1524000"/>
          <p14:tracePt t="119133" x="10198100" y="1524000"/>
          <p14:tracePt t="119149" x="10248900" y="1524000"/>
          <p14:tracePt t="119166" x="10337800" y="1524000"/>
          <p14:tracePt t="119182" x="10439400" y="1517650"/>
          <p14:tracePt t="119199" x="10534650" y="1511300"/>
          <p14:tracePt t="119217" x="10598150" y="1504950"/>
          <p14:tracePt t="119233" x="10623550" y="1498600"/>
          <p14:tracePt t="119291" x="10617200" y="1498600"/>
          <p14:tracePt t="119307" x="10604500" y="1504950"/>
          <p14:tracePt t="119316" x="10591800" y="1511300"/>
          <p14:tracePt t="119333" x="10566400" y="1511300"/>
          <p14:tracePt t="119349" x="10553700" y="1511300"/>
          <p14:tracePt t="119366" x="10521950" y="1511300"/>
          <p14:tracePt t="119383" x="10490200" y="1511300"/>
          <p14:tracePt t="119399" x="10445750" y="1511300"/>
          <p14:tracePt t="119416" x="10382250" y="1511300"/>
          <p14:tracePt t="119433" x="10312400" y="1517650"/>
          <p14:tracePt t="119450" x="10267950" y="1517650"/>
          <p14:tracePt t="119466" x="10242550" y="1517650"/>
          <p14:tracePt t="119483" x="10236200" y="1517650"/>
          <p14:tracePt t="119516" x="10229850" y="1517650"/>
          <p14:tracePt t="119566" x="10223500" y="1511300"/>
          <p14:tracePt t="119673" x="10223500" y="1517650"/>
          <p14:tracePt t="119681" x="10229850" y="1524000"/>
          <p14:tracePt t="119698" x="10242550" y="1530350"/>
          <p14:tracePt t="119716" x="10261600" y="1530350"/>
          <p14:tracePt t="119733" x="10350500" y="1536700"/>
          <p14:tracePt t="119750" x="10433050" y="1536700"/>
          <p14:tracePt t="119766" x="10471150" y="1536700"/>
          <p14:tracePt t="119784" x="10496550" y="1536700"/>
          <p14:tracePt t="119800" x="10521950" y="1517650"/>
          <p14:tracePt t="119819" x="10553700" y="1504950"/>
          <p14:tracePt t="119836" x="10585450" y="1492250"/>
          <p14:tracePt t="119853" x="10629900" y="1479550"/>
          <p14:tracePt t="119869" x="10668000" y="1473200"/>
          <p14:tracePt t="119883" x="10687050" y="1466850"/>
          <p14:tracePt t="119901" x="10699750" y="1466850"/>
          <p14:tracePt t="119963" x="10725150" y="1466850"/>
          <p14:tracePt t="119983" x="10795000" y="1466850"/>
          <p14:tracePt t="120000" x="10896600" y="1466850"/>
          <p14:tracePt t="120015" x="10960100" y="1460500"/>
          <p14:tracePt t="120034" x="11010900" y="1460500"/>
          <p14:tracePt t="120036" x="11029950" y="1460500"/>
          <p14:tracePt t="120050" x="11042650" y="1460500"/>
          <p14:tracePt t="120066" x="11068050" y="1460500"/>
          <p14:tracePt t="120083" x="11112500" y="1479550"/>
          <p14:tracePt t="120102" x="11156950" y="1492250"/>
          <p14:tracePt t="120117" x="11214100" y="1511300"/>
          <p14:tracePt t="120133" x="11245850" y="1511300"/>
          <p14:tracePt t="120150" x="11258550" y="1511300"/>
          <p14:tracePt t="120439" x="11239500" y="1511300"/>
          <p14:tracePt t="120446" x="11220450" y="1511300"/>
          <p14:tracePt t="120452" x="11195050" y="1511300"/>
          <p14:tracePt t="120467" x="11169650" y="1511300"/>
          <p14:tracePt t="120484" x="11099800" y="1524000"/>
          <p14:tracePt t="120501" x="11042650" y="1530350"/>
          <p14:tracePt t="120517" x="10960100" y="1536700"/>
          <p14:tracePt t="120534" x="10890250" y="1543050"/>
          <p14:tracePt t="120551" x="10833100" y="1549400"/>
          <p14:tracePt t="120566" x="10801350" y="1555750"/>
          <p14:tracePt t="120585" x="10750550" y="1562100"/>
          <p14:tracePt t="120601" x="10699750" y="1562100"/>
          <p14:tracePt t="120617" x="10566400" y="1574800"/>
          <p14:tracePt t="120636" x="10464800" y="1581150"/>
          <p14:tracePt t="120650" x="10356850" y="1581150"/>
          <p14:tracePt t="120667" x="10229850" y="1581150"/>
          <p14:tracePt t="120684" x="10160000" y="1581150"/>
          <p14:tracePt t="120701" x="10077450" y="1574800"/>
          <p14:tracePt t="120717" x="9994900" y="1574800"/>
          <p14:tracePt t="120719" x="9925050" y="1574800"/>
          <p14:tracePt t="120734" x="9829800" y="1581150"/>
          <p14:tracePt t="120751" x="9594850" y="1600200"/>
          <p14:tracePt t="120767" x="9232900" y="1587500"/>
          <p14:tracePt t="120784" x="8642350" y="1536700"/>
          <p14:tracePt t="120801" x="8318500" y="1504950"/>
          <p14:tracePt t="120817" x="8089900" y="1485900"/>
          <p14:tracePt t="120834" x="7918450" y="1479550"/>
          <p14:tracePt t="120850" x="7721600" y="1498600"/>
          <p14:tracePt t="120867" x="7467600" y="1536700"/>
          <p14:tracePt t="120884" x="7118350" y="1581150"/>
          <p14:tracePt t="120899" x="6711950" y="1600200"/>
          <p14:tracePt t="120918" x="6254750" y="1619250"/>
          <p14:tracePt t="120934" x="5899150" y="1638300"/>
          <p14:tracePt t="120951" x="5613400" y="1682750"/>
          <p14:tracePt t="120953" x="5499100" y="1708150"/>
          <p14:tracePt t="120967" x="5403850" y="1733550"/>
          <p14:tracePt t="120984" x="5302250" y="1790700"/>
          <p14:tracePt t="121000" x="5283200" y="1847850"/>
          <p14:tracePt t="121017" x="5264150" y="1892300"/>
          <p14:tracePt t="121035" x="5245100" y="1911350"/>
          <p14:tracePt t="121051" x="5232400" y="1924050"/>
          <p14:tracePt t="121067" x="5226050" y="1924050"/>
          <p14:tracePt t="121101" x="5232400" y="1924050"/>
          <p14:tracePt t="121117" x="5257800" y="1911350"/>
          <p14:tracePt t="121134" x="5283200" y="1905000"/>
          <p14:tracePt t="121168" x="5283200" y="1898650"/>
          <p14:tracePt t="121201" x="5283200" y="1892300"/>
          <p14:tracePt t="121251" x="5302250" y="1879600"/>
          <p14:tracePt t="121267" x="5353050" y="1841500"/>
          <p14:tracePt t="121284" x="5410200" y="1816100"/>
          <p14:tracePt t="121303" x="5467350" y="1790700"/>
          <p14:tracePt t="121317" x="5492750" y="1790700"/>
          <p14:tracePt t="121351" x="5499100" y="1790700"/>
          <p14:tracePt t="121368" x="5499100" y="1797050"/>
          <p14:tracePt t="121413" x="5505450" y="1797050"/>
          <p14:tracePt t="121435" x="5511800" y="1790700"/>
          <p14:tracePt t="121451" x="5568950" y="1771650"/>
          <p14:tracePt t="121468" x="5613400" y="1758950"/>
          <p14:tracePt t="121485" x="5638800" y="1752600"/>
          <p14:tracePt t="121501" x="5664200" y="1752600"/>
          <p14:tracePt t="121517" x="5676900" y="1752600"/>
          <p14:tracePt t="121534" x="5683250" y="1752600"/>
          <p14:tracePt t="121552" x="5695950" y="1746250"/>
          <p14:tracePt t="121568" x="5715000" y="1746250"/>
          <p14:tracePt t="121584" x="5727700" y="1739900"/>
          <p14:tracePt t="121603" x="5759450" y="1739900"/>
          <p14:tracePt t="121618" x="5784850" y="1739900"/>
          <p14:tracePt t="121634" x="5829300" y="1739900"/>
          <p14:tracePt t="121651" x="5854700" y="1739900"/>
          <p14:tracePt t="121668" x="5873750" y="1746250"/>
          <p14:tracePt t="121684" x="5892800" y="1746250"/>
          <p14:tracePt t="121701" x="5918200" y="1746250"/>
          <p14:tracePt t="121718" x="5930900" y="1746250"/>
          <p14:tracePt t="121734" x="5943600" y="1746250"/>
          <p14:tracePt t="121769" x="5949950" y="1746250"/>
          <p14:tracePt t="121785" x="5956300" y="1746250"/>
          <p14:tracePt t="121801" x="5975350" y="1746250"/>
          <p14:tracePt t="121818" x="5994400" y="1733550"/>
          <p14:tracePt t="121851" x="6032500" y="1720850"/>
          <p14:tracePt t="121868" x="6045200" y="1714500"/>
          <p14:tracePt t="121885" x="6057900" y="1714500"/>
          <p14:tracePt t="121902" x="6070600" y="1708150"/>
          <p14:tracePt t="121918" x="6083300" y="1708150"/>
          <p14:tracePt t="121935" x="6096000" y="1708150"/>
          <p14:tracePt t="121936" x="6115050" y="1714500"/>
          <p14:tracePt t="121952" x="6146800" y="1720850"/>
          <p14:tracePt t="121968" x="6178550" y="1733550"/>
          <p14:tracePt t="121985" x="6216650" y="1746250"/>
          <p14:tracePt t="122001" x="6229350" y="1758950"/>
          <p14:tracePt t="122018" x="6235700" y="1758950"/>
          <p14:tracePt t="122147" x="6242050" y="1758950"/>
          <p14:tracePt t="122186" x="6248400" y="1752600"/>
          <p14:tracePt t="122202" x="6286500" y="1733550"/>
          <p14:tracePt t="122219" x="6388100" y="1701800"/>
          <p14:tracePt t="122237" x="6578600" y="1701800"/>
          <p14:tracePt t="122252" x="6807200" y="1708150"/>
          <p14:tracePt t="122269" x="6978650" y="1708150"/>
          <p14:tracePt t="122271" x="7029450" y="1708150"/>
          <p14:tracePt t="122286" x="7061200" y="1708150"/>
          <p14:tracePt t="122289" x="7080250" y="1708150"/>
          <p14:tracePt t="122305" x="7092950" y="1708150"/>
          <p14:tracePt t="122344" x="7092950" y="1714500"/>
          <p14:tracePt t="122352" x="7086600" y="1714500"/>
          <p14:tracePt t="122368" x="7080250" y="1720850"/>
          <p14:tracePt t="122385" x="7080250" y="1727200"/>
          <p14:tracePt t="122453" x="7086600" y="1727200"/>
          <p14:tracePt t="122470" x="7092950" y="1727200"/>
          <p14:tracePt t="122476" x="7105650" y="1727200"/>
          <p14:tracePt t="122485" x="7112000" y="1720850"/>
          <p14:tracePt t="122501" x="7137400" y="1714500"/>
          <p14:tracePt t="122518" x="7150100" y="1714500"/>
          <p14:tracePt t="122535" x="7169150" y="1714500"/>
          <p14:tracePt t="122552" x="7200900" y="1714500"/>
          <p14:tracePt t="122569" x="7226300" y="1720850"/>
          <p14:tracePt t="122585" x="7258050" y="1733550"/>
          <p14:tracePt t="122602" x="7289800" y="1739900"/>
          <p14:tracePt t="122619" x="7315200" y="1746250"/>
          <p14:tracePt t="122621" x="7321550" y="1746250"/>
          <p14:tracePt t="122640" x="7340600" y="1746250"/>
          <p14:tracePt t="122652" x="7359650" y="1746250"/>
          <p14:tracePt t="122668" x="7372350" y="1746250"/>
          <p14:tracePt t="122686" x="7385050" y="1746250"/>
          <p14:tracePt t="122702" x="7404100" y="1733550"/>
          <p14:tracePt t="122719" x="7423150" y="1727200"/>
          <p14:tracePt t="122735" x="7429500" y="1714500"/>
          <p14:tracePt t="122752" x="7435850" y="1714500"/>
          <p14:tracePt t="122855" x="7435850" y="1720850"/>
          <p14:tracePt t="122873" x="7435850" y="1727200"/>
          <p14:tracePt t="122878" x="7435850" y="1733550"/>
          <p14:tracePt t="122908" x="7435850" y="1746250"/>
          <p14:tracePt t="122919" x="7435850" y="1752600"/>
          <p14:tracePt t="122935" x="7442200" y="1758950"/>
          <p14:tracePt t="122952" x="7442200" y="1771650"/>
          <p14:tracePt t="122969" x="7442200" y="1778000"/>
          <p14:tracePt t="122986" x="7442200" y="1784350"/>
          <p14:tracePt t="123002" x="7442200" y="1790700"/>
          <p14:tracePt t="123052" x="7448550" y="1790700"/>
          <p14:tracePt t="123103" x="7454900" y="1790700"/>
          <p14:tracePt t="123133" x="7461250" y="1790700"/>
          <p14:tracePt t="123142" x="7461250" y="1797050"/>
          <p14:tracePt t="123153" x="7461250" y="1803400"/>
          <p14:tracePt t="123169" x="7467600" y="1803400"/>
          <p14:tracePt t="123186" x="7467600" y="1809750"/>
          <p14:tracePt t="123407" x="7467600" y="1803400"/>
          <p14:tracePt t="123415" x="7467600" y="1797050"/>
          <p14:tracePt t="123436" x="7473950" y="1797050"/>
          <p14:tracePt t="123452" x="7473950" y="1784350"/>
          <p14:tracePt t="123469" x="7473950" y="1778000"/>
          <p14:tracePt t="123820" x="7467600" y="1778000"/>
          <p14:tracePt t="123837" x="7461250" y="1778000"/>
          <p14:tracePt t="123853" x="7454900" y="1778000"/>
          <p14:tracePt t="123870" x="7448550" y="1778000"/>
          <p14:tracePt t="123887" x="7442200" y="1778000"/>
          <p14:tracePt t="123903" x="7435850" y="1778000"/>
          <p14:tracePt t="123920" x="7423150" y="1778000"/>
          <p14:tracePt t="123937" x="7416800" y="1778000"/>
          <p14:tracePt t="123954" x="7410450" y="1778000"/>
          <p14:tracePt t="123971" x="7391400" y="1771650"/>
          <p14:tracePt t="123987" x="7372350" y="1771650"/>
          <p14:tracePt t="124003" x="7366000" y="1771650"/>
          <p14:tracePt t="124020" x="7359650" y="1765300"/>
          <p14:tracePt t="124037" x="7359650" y="1758950"/>
          <p14:tracePt t="124053" x="7359650" y="1752600"/>
          <p14:tracePt t="124070" x="7366000" y="1746250"/>
          <p14:tracePt t="124086" x="7391400" y="1746250"/>
          <p14:tracePt t="124103" x="7473950" y="1752600"/>
          <p14:tracePt t="124120" x="7537450" y="1752600"/>
          <p14:tracePt t="124136" x="7645400" y="1746250"/>
          <p14:tracePt t="124139" x="7715250" y="1739900"/>
          <p14:tracePt t="124153" x="7747000" y="1739900"/>
          <p14:tracePt t="124169" x="7893050" y="1727200"/>
          <p14:tracePt t="124187" x="8001000" y="1727200"/>
          <p14:tracePt t="124203" x="8166100" y="1720850"/>
          <p14:tracePt t="124221" x="8312150" y="1720850"/>
          <p14:tracePt t="124237" x="8483600" y="1727200"/>
          <p14:tracePt t="124253" x="8636000" y="1733550"/>
          <p14:tracePt t="124269" x="8832850" y="1739900"/>
          <p14:tracePt t="124287" x="9023350" y="1746250"/>
          <p14:tracePt t="124305" x="9118600" y="1739900"/>
          <p14:tracePt t="124320" x="9156700" y="1727200"/>
          <p14:tracePt t="124336" x="9163050" y="1708150"/>
          <p14:tracePt t="124353" x="9163050" y="1695450"/>
          <p14:tracePt t="124370" x="9169400" y="1682750"/>
          <p14:tracePt t="124403" x="9175750" y="1682750"/>
          <p14:tracePt t="124422" x="9201150" y="1682750"/>
          <p14:tracePt t="124437" x="9251950" y="1695450"/>
          <p14:tracePt t="124453" x="9328150" y="1708150"/>
          <p14:tracePt t="124470" x="9378950" y="1708150"/>
          <p14:tracePt t="124487" x="9455150" y="1708150"/>
          <p14:tracePt t="124502" x="9505950" y="1701800"/>
          <p14:tracePt t="124521" x="9544050" y="1682750"/>
          <p14:tracePt t="124537" x="9550400" y="1670050"/>
          <p14:tracePt t="124554" x="9550400" y="1638300"/>
          <p14:tracePt t="124571" x="9525000" y="1612900"/>
          <p14:tracePt t="124587" x="9499600" y="1581150"/>
          <p14:tracePt t="124603" x="9474200" y="1555750"/>
          <p14:tracePt t="124620" x="9442450" y="1530350"/>
          <p14:tracePt t="124637" x="9410700" y="1511300"/>
          <p14:tracePt t="124654" x="9366250" y="1498600"/>
          <p14:tracePt t="124673" x="9321800" y="1492250"/>
          <p14:tracePt t="124687" x="9283700" y="1485900"/>
          <p14:tracePt t="124704" x="9194800" y="1485900"/>
          <p14:tracePt t="124720" x="9074150" y="1485900"/>
          <p14:tracePt t="124737" x="8959850" y="1485900"/>
          <p14:tracePt t="124752" x="8870950" y="1485900"/>
          <p14:tracePt t="124771" x="8813800" y="1479550"/>
          <p14:tracePt t="124788" x="8801100" y="1479550"/>
          <p14:tracePt t="124804" x="8788400" y="1473200"/>
          <p14:tracePt t="124821" x="8782050" y="1485900"/>
          <p14:tracePt t="124839" x="8756650" y="1517650"/>
          <p14:tracePt t="124854" x="8724900" y="1562100"/>
          <p14:tracePt t="124870" x="8699500" y="1593850"/>
          <p14:tracePt t="124887" x="8680450" y="1631950"/>
          <p14:tracePt t="124907" x="8674100" y="1651000"/>
          <p14:tracePt t="124923" x="8674100" y="1657350"/>
          <p14:tracePt t="124940" x="8680450" y="1682750"/>
          <p14:tracePt t="124954" x="8718550" y="1708150"/>
          <p14:tracePt t="124971" x="8807450" y="1752600"/>
          <p14:tracePt t="124988" x="8870950" y="1784350"/>
          <p14:tracePt t="125004" x="8978900" y="1816100"/>
          <p14:tracePt t="125021" x="9048750" y="1828800"/>
          <p14:tracePt t="125040" x="9226550" y="1822450"/>
          <p14:tracePt t="125054" x="9378950" y="1790700"/>
          <p14:tracePt t="125072" x="9512300" y="1758950"/>
          <p14:tracePt t="125088" x="9613900" y="1727200"/>
          <p14:tracePt t="125105" x="9683750" y="1708150"/>
          <p14:tracePt t="125121" x="9721850" y="1695450"/>
          <p14:tracePt t="125173" x="9715500" y="1695450"/>
          <p14:tracePt t="125188" x="9715500" y="1701800"/>
          <p14:tracePt t="125204" x="9702800" y="1701800"/>
          <p14:tracePt t="125221" x="9696450" y="1714500"/>
          <p14:tracePt t="125238" x="9690100" y="1720850"/>
          <p14:tracePt t="125254" x="9683750" y="1733550"/>
          <p14:tracePt t="125270" x="9683750" y="1739900"/>
          <p14:tracePt t="125287" x="9683750" y="1746250"/>
          <p14:tracePt t="125304" x="9683750" y="1752600"/>
          <p14:tracePt t="125339" x="9683750" y="1727200"/>
          <p14:tracePt t="125355" x="9683750" y="1720850"/>
          <p14:tracePt t="125371" x="9721850" y="1695450"/>
          <p14:tracePt t="125388" x="9886950" y="1689100"/>
          <p14:tracePt t="125404" x="10007600" y="1676400"/>
          <p14:tracePt t="125421" x="10071100" y="1676400"/>
          <p14:tracePt t="125439" x="10109200" y="1676400"/>
          <p14:tracePt t="125454" x="10115550" y="1676400"/>
          <p14:tracePt t="125575" x="10121900" y="1670050"/>
          <p14:tracePt t="125631" x="10128250" y="1670050"/>
          <p14:tracePt t="125641" x="10134600" y="1676400"/>
          <p14:tracePt t="125655" x="10153650" y="1708150"/>
          <p14:tracePt t="125672" x="10166350" y="1739900"/>
          <p14:tracePt t="125688" x="10191750" y="1778000"/>
          <p14:tracePt t="125704" x="10223500" y="1828800"/>
          <p14:tracePt t="125721" x="10255250" y="1885950"/>
          <p14:tracePt t="125738" x="10274300" y="1930400"/>
          <p14:tracePt t="125755" x="10287000" y="1962150"/>
          <p14:tracePt t="125771" x="10293350" y="1974850"/>
          <p14:tracePt t="125788" x="10299700" y="1981200"/>
          <p14:tracePt t="125805" x="10306050" y="1981200"/>
          <p14:tracePt t="125877" x="10299700" y="1981200"/>
          <p14:tracePt t="125898" x="10293350" y="1981200"/>
          <p14:tracePt t="125904" x="10287000" y="1981200"/>
          <p14:tracePt t="125921" x="10280650" y="1987550"/>
          <p14:tracePt t="125938" x="10274300" y="1987550"/>
          <p14:tracePt t="125955" x="10267950" y="1987550"/>
          <p14:tracePt t="125972" x="10267950" y="1968500"/>
          <p14:tracePt t="125988" x="10267950" y="1943100"/>
          <p14:tracePt t="126005" x="10267950" y="1924050"/>
          <p14:tracePt t="126021" x="10267950" y="1911350"/>
          <p14:tracePt t="126038" x="10267950" y="1905000"/>
          <p14:tracePt t="126055" x="10280650" y="1898650"/>
          <p14:tracePt t="126071" x="10293350" y="1892300"/>
          <p14:tracePt t="126088" x="10318750" y="1885950"/>
          <p14:tracePt t="126104" x="10350500" y="1879600"/>
          <p14:tracePt t="126122" x="10375900" y="1860550"/>
          <p14:tracePt t="126138" x="10388600" y="1847850"/>
          <p14:tracePt t="126188" x="10394950" y="1841500"/>
          <p14:tracePt t="126205" x="10426700" y="1835150"/>
          <p14:tracePt t="126222" x="10471150" y="1828800"/>
          <p14:tracePt t="126239" x="10521950" y="1822450"/>
          <p14:tracePt t="126255" x="10579100" y="1803400"/>
          <p14:tracePt t="126271" x="10623550" y="1784350"/>
          <p14:tracePt t="126289" x="10642600" y="1778000"/>
          <p14:tracePt t="126306" x="10661650" y="1771650"/>
          <p14:tracePt t="126322" x="10668000" y="1765300"/>
          <p14:tracePt t="126377" x="10668000" y="1758950"/>
          <p14:tracePt t="126394" x="10668000" y="1752600"/>
          <p14:tracePt t="126406" x="10668000" y="1746250"/>
          <p14:tracePt t="126439" x="10674350" y="1746250"/>
          <p14:tracePt t="126455" x="10693400" y="1739900"/>
          <p14:tracePt t="126472" x="10699750" y="1739900"/>
          <p14:tracePt t="126532" x="10693400" y="1746250"/>
          <p14:tracePt t="126540" x="10687050" y="1746250"/>
          <p14:tracePt t="126556" x="10687050" y="1752600"/>
          <p14:tracePt t="126573" x="10661650" y="1771650"/>
          <p14:tracePt t="126589" x="10661650" y="1778000"/>
          <p14:tracePt t="126722" x="10661650" y="1784350"/>
          <p14:tracePt t="126730" x="10655300" y="1784350"/>
          <p14:tracePt t="126791" x="10648950" y="1784350"/>
          <p14:tracePt t="126799" x="10642600" y="1784350"/>
          <p14:tracePt t="126829" x="10629900" y="1778000"/>
          <p14:tracePt t="126839" x="10623550" y="1778000"/>
          <p14:tracePt t="126856" x="10617200" y="1778000"/>
          <p14:tracePt t="126872" x="10610850" y="1778000"/>
          <p14:tracePt t="126889" x="10604500" y="1778000"/>
          <p14:tracePt t="126906" x="10598150" y="1778000"/>
          <p14:tracePt t="126923" x="10585450" y="1778000"/>
          <p14:tracePt t="126939" x="10566400" y="1778000"/>
          <p14:tracePt t="126956" x="10560050" y="1771650"/>
          <p14:tracePt t="126972" x="10547350" y="1765300"/>
          <p14:tracePt t="126989" x="10534650" y="1752600"/>
          <p14:tracePt t="127006" x="10521950" y="1733550"/>
          <p14:tracePt t="127023" x="10515600" y="1720850"/>
          <p14:tracePt t="127039" x="10496550" y="1689100"/>
          <p14:tracePt t="127055" x="10490200" y="1682750"/>
          <p14:tracePt t="127072" x="10477500" y="1657350"/>
          <p14:tracePt t="127089" x="10471150" y="1644650"/>
          <p14:tracePt t="127106" x="10471150" y="1638300"/>
          <p14:tracePt t="127122" x="10464800" y="1631950"/>
          <p14:tracePt t="127139" x="10464800" y="1625600"/>
          <p14:tracePt t="127156" x="10458450" y="1612900"/>
          <p14:tracePt t="127172" x="10458450" y="1606550"/>
          <p14:tracePt t="127189" x="10452100" y="1606550"/>
          <p14:tracePt t="127206" x="10452100" y="1593850"/>
          <p14:tracePt t="127223" x="10445750" y="1581150"/>
          <p14:tracePt t="127239" x="10445750" y="1562100"/>
          <p14:tracePt t="127256" x="10439400" y="1555750"/>
          <p14:tracePt t="127272" x="10439400" y="1543050"/>
          <p14:tracePt t="127289" x="10439400" y="1536700"/>
          <p14:tracePt t="127401" x="10433050" y="1536700"/>
          <p14:tracePt t="127435" x="10433050" y="1530350"/>
          <p14:tracePt t="127443" x="10426700" y="1524000"/>
          <p14:tracePt t="127464" x="10426700" y="1517650"/>
          <p14:tracePt t="127474" x="10420350" y="1517650"/>
          <p14:tracePt t="127506" x="10382250" y="1517650"/>
          <p14:tracePt t="127523" x="10318750" y="1524000"/>
          <p14:tracePt t="127539" x="10223500" y="1536700"/>
          <p14:tracePt t="127556" x="10128250" y="1543050"/>
          <p14:tracePt t="127573" x="10026650" y="1543050"/>
          <p14:tracePt t="127589" x="9931400" y="1543050"/>
          <p14:tracePt t="127608" x="9848850" y="1543050"/>
          <p14:tracePt t="127623" x="9747250" y="1555750"/>
          <p14:tracePt t="127639" x="9664700" y="1587500"/>
          <p14:tracePt t="127657" x="9486900" y="1657350"/>
          <p14:tracePt t="127673" x="9321800" y="1701800"/>
          <p14:tracePt t="127690" x="9131300" y="1746250"/>
          <p14:tracePt t="127706" x="8972550" y="1771650"/>
          <p14:tracePt t="127723" x="8782050" y="1803400"/>
          <p14:tracePt t="127740" x="8610600" y="1816100"/>
          <p14:tracePt t="127756" x="8382000" y="1822450"/>
          <p14:tracePt t="127773" x="8223250" y="1860550"/>
          <p14:tracePt t="127790" x="8083550" y="1885950"/>
          <p14:tracePt t="127807" x="7962900" y="1987550"/>
          <p14:tracePt t="127823" x="7810500" y="2120900"/>
          <p14:tracePt t="127840" x="7632700" y="2266950"/>
          <p14:tracePt t="127857" x="7467600" y="2413000"/>
          <p14:tracePt t="127873" x="7315200" y="2552700"/>
          <p14:tracePt t="127890" x="7181850" y="2679700"/>
          <p14:tracePt t="127906" x="7023100" y="2851150"/>
          <p14:tracePt t="127923" x="6953250" y="2927350"/>
          <p14:tracePt t="127940" x="6908800" y="2990850"/>
          <p14:tracePt t="127956" x="6877050" y="3022600"/>
          <p14:tracePt t="127973" x="6858000" y="3048000"/>
          <p14:tracePt t="127990" x="6845300" y="3060700"/>
          <p14:tracePt t="128006" x="6838950" y="3060700"/>
          <p14:tracePt t="128057" x="6832600" y="3060700"/>
          <p14:tracePt t="128090" x="6813550" y="3060700"/>
          <p14:tracePt t="128107" x="6781800" y="3060700"/>
          <p14:tracePt t="128123" x="6737350" y="3060700"/>
          <p14:tracePt t="128140" x="6686550" y="3067050"/>
          <p14:tracePt t="128157" x="6642100" y="3067050"/>
          <p14:tracePt t="128173" x="6597650" y="3067050"/>
          <p14:tracePt t="128192" x="6534150" y="3067050"/>
          <p14:tracePt t="128207" x="6496050" y="3073400"/>
          <p14:tracePt t="128226" x="6419850" y="3092450"/>
          <p14:tracePt t="128241" x="6356350" y="3092450"/>
          <p14:tracePt t="128259" x="6318250" y="3092450"/>
          <p14:tracePt t="128273" x="6305550" y="3092450"/>
          <p14:tracePt t="128289" x="6286500" y="3098800"/>
          <p14:tracePt t="128307" x="6248400" y="3117850"/>
          <p14:tracePt t="128323" x="6140450" y="3149600"/>
          <p14:tracePt t="128340" x="5956300" y="3194050"/>
          <p14:tracePt t="128355" x="5721350" y="3244850"/>
          <p14:tracePt t="128373" x="5467350" y="3276600"/>
          <p14:tracePt t="128390" x="5289550" y="3308350"/>
          <p14:tracePt t="128407" x="5156200" y="3321050"/>
          <p14:tracePt t="128423" x="5054600" y="3321050"/>
          <p14:tracePt t="128440" x="4895850" y="3295650"/>
          <p14:tracePt t="128457" x="4673600" y="3251200"/>
          <p14:tracePt t="128473" x="4368800" y="3200400"/>
          <p14:tracePt t="128491" x="3670300" y="3111500"/>
          <p14:tracePt t="128508" x="3270250" y="3067050"/>
          <p14:tracePt t="128525" x="2952750" y="3016250"/>
          <p14:tracePt t="128540" x="2717800" y="2952750"/>
          <p14:tracePt t="128557" x="2559050" y="2895600"/>
          <p14:tracePt t="128574" x="2463800" y="2844800"/>
          <p14:tracePt t="128590" x="2387600" y="2800350"/>
          <p14:tracePt t="128607" x="2292350" y="2768600"/>
          <p14:tracePt t="128624" x="2127250" y="2743200"/>
          <p14:tracePt t="128640" x="1847850" y="2724150"/>
          <p14:tracePt t="128657" x="1543050" y="2698750"/>
          <p14:tracePt t="128674" x="1263650" y="2692400"/>
          <p14:tracePt t="128689" x="1098550" y="2679700"/>
          <p14:tracePt t="128707" x="984250" y="2660650"/>
          <p14:tracePt t="128724" x="895350" y="2635250"/>
          <p14:tracePt t="128741" x="882650" y="2622550"/>
          <p14:tracePt t="128757" x="863600" y="2597150"/>
          <p14:tracePt t="128774" x="857250" y="2578100"/>
          <p14:tracePt t="128790" x="863600" y="2565400"/>
          <p14:tracePt t="128807" x="876300" y="2540000"/>
          <p14:tracePt t="128824" x="895350" y="2520950"/>
          <p14:tracePt t="128841" x="908050" y="2501900"/>
          <p14:tracePt t="128857" x="908050" y="2489200"/>
          <p14:tracePt t="128874" x="901700" y="2482850"/>
          <p14:tracePt t="128891" x="901700" y="2476500"/>
          <p14:tracePt t="128907" x="895350" y="2476500"/>
          <p14:tracePt t="128924" x="895350" y="2470150"/>
          <p14:tracePt t="128941" x="895350" y="2463800"/>
          <p14:tracePt t="128958" x="895350" y="2444750"/>
          <p14:tracePt t="128974" x="895350" y="2425700"/>
          <p14:tracePt t="128990" x="869950" y="2406650"/>
          <p14:tracePt t="129007" x="850900" y="2393950"/>
          <p14:tracePt t="129024" x="844550" y="2387600"/>
          <p14:tracePt t="129080" x="844550" y="2393950"/>
          <p14:tracePt t="129100" x="844550" y="2413000"/>
          <p14:tracePt t="129107" x="844550" y="2419350"/>
          <p14:tracePt t="129124" x="844550" y="2444750"/>
          <p14:tracePt t="129141" x="850900" y="2470150"/>
          <p14:tracePt t="129157" x="850900" y="2476500"/>
          <p14:tracePt t="129174" x="850900" y="2495550"/>
          <p14:tracePt t="129191" x="857250" y="2508250"/>
          <p14:tracePt t="129207" x="857250" y="2533650"/>
          <p14:tracePt t="129225" x="857250" y="2546350"/>
          <p14:tracePt t="129243" x="857250" y="2559050"/>
          <p14:tracePt t="129257" x="857250" y="2571750"/>
          <p14:tracePt t="129308" x="850900" y="2546350"/>
          <p14:tracePt t="129324" x="831850" y="2520950"/>
          <p14:tracePt t="129341" x="812800" y="2508250"/>
          <p14:tracePt t="129358" x="793750" y="2495550"/>
          <p14:tracePt t="129361" x="787400" y="2489200"/>
          <p14:tracePt t="129375" x="768350" y="2482850"/>
          <p14:tracePt t="129391" x="736600" y="2470150"/>
          <p14:tracePt t="129408" x="723900" y="2457450"/>
          <p14:tracePt t="129425" x="723900" y="2451100"/>
          <p14:tracePt t="129441" x="704850" y="2438400"/>
          <p14:tracePt t="129458" x="654050" y="2406650"/>
          <p14:tracePt t="129474" x="635000" y="2381250"/>
          <p14:tracePt t="129491" x="622300" y="2355850"/>
          <p14:tracePt t="129508" x="628650" y="2336800"/>
          <p14:tracePt t="129526" x="641350" y="2324100"/>
          <p14:tracePt t="129541" x="666750" y="2317750"/>
          <p14:tracePt t="129558" x="704850" y="2317750"/>
          <p14:tracePt t="129575" x="755650" y="2324100"/>
          <p14:tracePt t="129591" x="774700" y="2336800"/>
          <p14:tracePt t="129608" x="781050" y="2343150"/>
          <p14:tracePt t="129624" x="787400" y="2343150"/>
          <p14:tracePt t="129641" x="793750" y="2343150"/>
          <p14:tracePt t="129658" x="800100" y="2343150"/>
          <p14:tracePt t="129677" x="825500" y="2343150"/>
          <p14:tracePt t="129691" x="857250" y="2343150"/>
          <p14:tracePt t="129708" x="908050" y="2349500"/>
          <p14:tracePt t="129725" x="990600" y="2374900"/>
          <p14:tracePt t="129741" x="1041400" y="2387600"/>
          <p14:tracePt t="129758" x="1085850" y="2393950"/>
          <p14:tracePt t="129778" x="1130300" y="2393950"/>
          <p14:tracePt t="129781" x="1162050" y="2387600"/>
          <p14:tracePt t="129791" x="1206500" y="2374900"/>
          <p14:tracePt t="129808" x="1270000" y="2349500"/>
          <p14:tracePt t="129826" x="1320800" y="2317750"/>
          <p14:tracePt t="129844" x="1365250" y="2292350"/>
          <p14:tracePt t="129858" x="1377950" y="2286000"/>
          <p14:tracePt t="129875" x="1390650" y="2279650"/>
          <p14:tracePt t="129891" x="1390650" y="2273300"/>
          <p14:tracePt t="129925" x="1390650" y="2266950"/>
          <p14:tracePt t="129941" x="1390650" y="2254250"/>
          <p14:tracePt t="129957" x="1377950" y="2235200"/>
          <p14:tracePt t="129975" x="1365250" y="2222500"/>
          <p14:tracePt t="129991" x="1352550" y="2203450"/>
          <p14:tracePt t="130008" x="1346200" y="2203450"/>
          <p14:tracePt t="130086" x="1339850" y="2197100"/>
          <p14:tracePt t="130109" x="1327150" y="2197100"/>
          <p14:tracePt t="130125" x="1314450" y="2197100"/>
          <p14:tracePt t="130142" x="1282700" y="2197100"/>
          <p14:tracePt t="130159" x="1263650" y="2197100"/>
          <p14:tracePt t="130175" x="1257300" y="2197100"/>
          <p14:tracePt t="130192" x="1244600" y="2197100"/>
          <p14:tracePt t="130208" x="1238250" y="2197100"/>
          <p14:tracePt t="130225" x="1231900" y="2197100"/>
          <p14:tracePt t="130242" x="1212850" y="2197100"/>
          <p14:tracePt t="130258" x="1149350" y="2197100"/>
          <p14:tracePt t="130275" x="1079500" y="2197100"/>
          <p14:tracePt t="130290" x="984250" y="2209800"/>
          <p14:tracePt t="130308" x="908050" y="2216150"/>
          <p14:tracePt t="130325" x="863600" y="2216150"/>
          <p14:tracePt t="130342" x="831850" y="2216150"/>
          <p14:tracePt t="130359" x="819150" y="2222500"/>
          <p14:tracePt t="130376" x="806450" y="2228850"/>
          <p14:tracePt t="130392" x="762000" y="2254250"/>
          <p14:tracePt t="130410" x="730250" y="2273300"/>
          <p14:tracePt t="130425" x="711200" y="2286000"/>
          <p14:tracePt t="130442" x="698500" y="2298700"/>
          <p14:tracePt t="130458" x="692150" y="2305050"/>
          <p14:tracePt t="130493" x="704850" y="2324100"/>
          <p14:tracePt t="130509" x="736600" y="2336800"/>
          <p14:tracePt t="130525" x="787400" y="2349500"/>
          <p14:tracePt t="130542" x="850900" y="2355850"/>
          <p14:tracePt t="130559" x="914400" y="2355850"/>
          <p14:tracePt t="130575" x="990600" y="2355850"/>
          <p14:tracePt t="130593" x="1079500" y="2355850"/>
          <p14:tracePt t="130609" x="1174750" y="2355850"/>
          <p14:tracePt t="130625" x="1250950" y="2362200"/>
          <p14:tracePt t="130643" x="1308100" y="2362200"/>
          <p14:tracePt t="130699" x="1289050" y="2362200"/>
          <p14:tracePt t="130709" x="1276350" y="2355850"/>
          <p14:tracePt t="130725" x="1187450" y="2343150"/>
          <p14:tracePt t="130743" x="1123950" y="2343150"/>
          <p14:tracePt t="130759" x="1104900" y="2343150"/>
          <p14:tracePt t="130776" x="1098550" y="2343150"/>
          <p14:tracePt t="130809" x="1104900" y="2330450"/>
          <p14:tracePt t="130825" x="1117600" y="2311400"/>
          <p14:tracePt t="130843" x="1123950" y="2279650"/>
          <p14:tracePt t="130859" x="1123950" y="2266950"/>
          <p14:tracePt t="130875" x="1123950" y="2222500"/>
          <p14:tracePt t="130895" x="1123950" y="2197100"/>
          <p14:tracePt t="130912" x="1123950" y="2165350"/>
          <p14:tracePt t="130926" x="1123950" y="2146300"/>
          <p14:tracePt t="130942" x="1117600" y="2133600"/>
          <p14:tracePt t="130959" x="1111250" y="2127250"/>
          <p14:tracePt t="130976" x="1104900" y="2127250"/>
          <p14:tracePt t="130992" x="1060450" y="2120900"/>
          <p14:tracePt t="131011" x="1028700" y="2114550"/>
          <p14:tracePt t="131026" x="1003300" y="2108200"/>
          <p14:tracePt t="131043" x="990600" y="2101850"/>
          <p14:tracePt t="131106" x="984250" y="2101850"/>
          <p14:tracePt t="131126" x="984250" y="2095500"/>
          <p14:tracePt t="131142" x="977900" y="2095500"/>
          <p14:tracePt t="131159" x="977900" y="2089150"/>
          <p14:tracePt t="131176" x="1003300" y="2082800"/>
          <p14:tracePt t="131192" x="1136650" y="2070100"/>
          <p14:tracePt t="131195" x="1231900" y="2070100"/>
          <p14:tracePt t="131209" x="1352550" y="2070100"/>
          <p14:tracePt t="131226" x="1739900" y="2095500"/>
          <p14:tracePt t="131243" x="1866900" y="2095500"/>
          <p14:tracePt t="131259" x="2114550" y="2101850"/>
          <p14:tracePt t="131276" x="2190750" y="2108200"/>
          <p14:tracePt t="131293" x="2216150" y="2108200"/>
          <p14:tracePt t="131389" x="2209800" y="2108200"/>
          <p14:tracePt t="131396" x="2203450" y="2108200"/>
          <p14:tracePt t="131409" x="2197100" y="2108200"/>
          <p14:tracePt t="131426" x="2159000" y="2108200"/>
          <p14:tracePt t="131443" x="2108200" y="2108200"/>
          <p14:tracePt t="131445" x="2082800" y="2108200"/>
          <p14:tracePt t="131459" x="2012950" y="2108200"/>
          <p14:tracePt t="131477" x="1949450" y="2101850"/>
          <p14:tracePt t="131493" x="1911350" y="2095500"/>
          <p14:tracePt t="131509" x="1885950" y="2082800"/>
          <p14:tracePt t="131526" x="1873250" y="2070100"/>
          <p14:tracePt t="131543" x="1866900" y="2063750"/>
          <p14:tracePt t="131559" x="1866900" y="2057400"/>
          <p14:tracePt t="131687" x="1860550" y="2057400"/>
          <p14:tracePt t="131710" x="1835150" y="2051050"/>
          <p14:tracePt t="131727" x="1765300" y="2057400"/>
          <p14:tracePt t="131743" x="1689100" y="2070100"/>
          <p14:tracePt t="131760" x="1638300" y="2076450"/>
          <p14:tracePt t="131776" x="1562100" y="2089150"/>
          <p14:tracePt t="131794" x="1511300" y="2101850"/>
          <p14:tracePt t="131810" x="1485900" y="2114550"/>
          <p14:tracePt t="131826" x="1479550" y="2120900"/>
          <p14:tracePt t="131860" x="1504950" y="2120900"/>
          <p14:tracePt t="131876" x="1549400" y="2127250"/>
          <p14:tracePt t="131894" x="1644650" y="2139950"/>
          <p14:tracePt t="131910" x="1701800" y="2152650"/>
          <p14:tracePt t="131927" x="1778000" y="2159000"/>
          <p14:tracePt t="131943" x="1797050" y="2159000"/>
          <p14:tracePt t="131959" x="1841500" y="2159000"/>
          <p14:tracePt t="131977" x="1873250" y="2159000"/>
          <p14:tracePt t="131993" x="1898650" y="2152650"/>
          <p14:tracePt t="132010" x="1917700" y="2146300"/>
          <p14:tracePt t="132026" x="1930400" y="2133600"/>
          <p14:tracePt t="132043" x="1962150" y="2114550"/>
          <p14:tracePt t="132059" x="1993900" y="2095500"/>
          <p14:tracePt t="132079" x="2025650" y="2076450"/>
          <p14:tracePt t="132081" x="2038350" y="2070100"/>
          <p14:tracePt t="132094" x="2044700" y="2063750"/>
          <p14:tracePt t="132113" x="2082800" y="2038350"/>
          <p14:tracePt t="132144" x="2095500" y="2032000"/>
          <p14:tracePt t="132160" x="2101850" y="2032000"/>
          <p14:tracePt t="132177" x="2114550" y="2019300"/>
          <p14:tracePt t="132193" x="2127250" y="2012950"/>
          <p14:tracePt t="132210" x="2139950" y="2000250"/>
          <p14:tracePt t="132226" x="2139950" y="1993900"/>
          <p14:tracePt t="132243" x="2146300" y="1968500"/>
          <p14:tracePt t="132260" x="2120900" y="1949450"/>
          <p14:tracePt t="132277" x="2089150" y="1930400"/>
          <p14:tracePt t="132293" x="2057400" y="1917700"/>
          <p14:tracePt t="132310" x="2044700" y="1917700"/>
          <p14:tracePt t="132327" x="2012950" y="1911350"/>
          <p14:tracePt t="132343" x="1968500" y="1905000"/>
          <p14:tracePt t="132360" x="1905000" y="1898650"/>
          <p14:tracePt t="132377" x="1816100" y="1898650"/>
          <p14:tracePt t="132378" x="1771650" y="1892300"/>
          <p14:tracePt t="132394" x="1689100" y="1892300"/>
          <p14:tracePt t="132410" x="1574800" y="1885950"/>
          <p14:tracePt t="132427" x="1498600" y="1879600"/>
          <p14:tracePt t="132444" x="1473200" y="1879600"/>
          <p14:tracePt t="132488" x="1473200" y="1885950"/>
          <p14:tracePt t="132511" x="1492250" y="1917700"/>
          <p14:tracePt t="132527" x="1498600" y="1962150"/>
          <p14:tracePt t="132543" x="1492250" y="2025650"/>
          <p14:tracePt t="132561" x="1473200" y="2108200"/>
          <p14:tracePt t="132577" x="1460500" y="2152650"/>
          <p14:tracePt t="132594" x="1473200" y="2184400"/>
          <p14:tracePt t="132610" x="1504950" y="2203450"/>
          <p14:tracePt t="132627" x="1625600" y="2228850"/>
          <p14:tracePt t="132644" x="1816100" y="2247900"/>
          <p14:tracePt t="132660" x="2025650" y="2260600"/>
          <p14:tracePt t="132677" x="2197100" y="2260600"/>
          <p14:tracePt t="132694" x="2330450" y="2235200"/>
          <p14:tracePt t="132711" x="2381250" y="2209800"/>
          <p14:tracePt t="132713" x="2400300" y="2197100"/>
          <p14:tracePt t="132727" x="2406650" y="2190750"/>
          <p14:tracePt t="132728" x="2413000" y="2184400"/>
          <p14:tracePt t="132743" x="2413000" y="2171700"/>
          <p14:tracePt t="132744" x="2413000" y="2165350"/>
          <p14:tracePt t="132760" x="2413000" y="2159000"/>
          <p14:tracePt t="132777" x="2400300" y="2133600"/>
          <p14:tracePt t="132794" x="2387600" y="2127250"/>
          <p14:tracePt t="132811" x="2349500" y="2101850"/>
          <p14:tracePt t="132828" x="2330450" y="2095500"/>
          <p14:tracePt t="132846" x="2292350" y="2089150"/>
          <p14:tracePt t="132860" x="2254250" y="2089150"/>
          <p14:tracePt t="132877" x="2203450" y="2089150"/>
          <p14:tracePt t="132894" x="2152650" y="2089150"/>
          <p14:tracePt t="132911" x="2089150" y="2095500"/>
          <p14:tracePt t="132927" x="2032000" y="2101850"/>
          <p14:tracePt t="132944" x="1968500" y="2101850"/>
          <p14:tracePt t="132961" x="1905000" y="2101850"/>
          <p14:tracePt t="132962" x="1860550" y="2095500"/>
          <p14:tracePt t="132978" x="1841500" y="2095500"/>
          <p14:tracePt t="132994" x="1765300" y="2089150"/>
          <p14:tracePt t="133011" x="1739900" y="2089150"/>
          <p14:tracePt t="133027" x="1727200" y="2095500"/>
          <p14:tracePt t="133044" x="1708150" y="2108200"/>
          <p14:tracePt t="133060" x="1701800" y="2120900"/>
          <p14:tracePt t="133077" x="1695450" y="2133600"/>
          <p14:tracePt t="133094" x="1695450" y="2146300"/>
          <p14:tracePt t="133111" x="1695450" y="2171700"/>
          <p14:tracePt t="133127" x="1733550" y="2216150"/>
          <p14:tracePt t="133144" x="1771650" y="2247900"/>
          <p14:tracePt t="133161" x="1835150" y="2292350"/>
          <p14:tracePt t="133178" x="1898650" y="2330450"/>
          <p14:tracePt t="133194" x="1936750" y="2343150"/>
          <p14:tracePt t="133197" x="1968500" y="2362200"/>
          <p14:tracePt t="133211" x="1987550" y="2368550"/>
          <p14:tracePt t="133229" x="2082800" y="2374900"/>
          <p14:tracePt t="133244" x="2152650" y="2374900"/>
          <p14:tracePt t="133261" x="2241550" y="2362200"/>
          <p14:tracePt t="133277" x="2292350" y="2349500"/>
          <p14:tracePt t="133294" x="2311400" y="2349500"/>
          <p14:tracePt t="133311" x="2317750" y="2349500"/>
          <p14:tracePt t="133327" x="2317750" y="2343150"/>
          <p14:tracePt t="133399" x="2324100" y="2336800"/>
          <p14:tracePt t="133406" x="2336800" y="2330450"/>
          <p14:tracePt t="133416" x="2343150" y="2317750"/>
          <p14:tracePt t="133429" x="2355850" y="2311400"/>
          <p14:tracePt t="133444" x="2374900" y="2292350"/>
          <p14:tracePt t="133461" x="2393950" y="2260600"/>
          <p14:tracePt t="133463" x="2400300" y="2254250"/>
          <p14:tracePt t="133477" x="2406650" y="2247900"/>
          <p14:tracePt t="133495" x="2425700" y="2209800"/>
          <p14:tracePt t="133511" x="2463800" y="2165350"/>
          <p14:tracePt t="133528" x="2495550" y="2139950"/>
          <p14:tracePt t="133544" x="2520950" y="2120900"/>
          <p14:tracePt t="133560" x="2546350" y="2101850"/>
          <p14:tracePt t="133578" x="2559050" y="2089150"/>
          <p14:tracePt t="133636" x="2552700" y="2095500"/>
          <p14:tracePt t="133653" x="2546350" y="2101850"/>
          <p14:tracePt t="133661" x="2540000" y="2101850"/>
          <p14:tracePt t="133678" x="2527300" y="2108200"/>
          <p14:tracePt t="133695" x="2514600" y="2108200"/>
          <p14:tracePt t="133749" x="2508250" y="2114550"/>
          <p14:tracePt t="133761" x="2501900" y="2114550"/>
          <p14:tracePt t="133778" x="2482850" y="2120900"/>
          <p14:tracePt t="133795" x="2470150" y="2127250"/>
          <p14:tracePt t="133812" x="2451100" y="2127250"/>
          <p14:tracePt t="133828" x="2444750" y="2127250"/>
          <p14:tracePt t="133861" x="2476500" y="2127250"/>
          <p14:tracePt t="133878" x="2495550" y="2120900"/>
          <p14:tracePt t="133893" x="2698750" y="2127250"/>
          <p14:tracePt t="133911" x="2984500" y="2146300"/>
          <p14:tracePt t="133928" x="3314700" y="2171700"/>
          <p14:tracePt t="133945" x="3606800" y="2197100"/>
          <p14:tracePt t="133961" x="3879850" y="2222500"/>
          <p14:tracePt t="133978" x="4133850" y="2247900"/>
          <p14:tracePt t="133995" x="4311650" y="2260600"/>
          <p14:tracePt t="134012" x="4464050" y="2279650"/>
          <p14:tracePt t="134030" x="4794250" y="2317750"/>
          <p14:tracePt t="134045" x="4978400" y="2343150"/>
          <p14:tracePt t="134046" x="5143500" y="2362200"/>
          <p14:tracePt t="134062" x="5359400" y="2393950"/>
          <p14:tracePt t="134079" x="5937250" y="2444750"/>
          <p14:tracePt t="134096" x="6235700" y="2476500"/>
          <p14:tracePt t="134112" x="6438900" y="2489200"/>
          <p14:tracePt t="134128" x="6515100" y="2489200"/>
          <p14:tracePt t="134145" x="6521450" y="2489200"/>
          <p14:tracePt t="134178" x="6515100" y="2489200"/>
          <p14:tracePt t="134237" x="6515100" y="2482850"/>
          <p14:tracePt t="134247" x="6508750" y="2476500"/>
          <p14:tracePt t="134261" x="6483350" y="2463800"/>
          <p14:tracePt t="134278" x="6457950" y="2463800"/>
          <p14:tracePt t="134295" x="6419850" y="2463800"/>
          <p14:tracePt t="134312" x="6388100" y="2463800"/>
          <p14:tracePt t="134328" x="6369050" y="2463800"/>
          <p14:tracePt t="134345" x="6350000" y="2470150"/>
          <p14:tracePt t="134362" x="6324600" y="2476500"/>
          <p14:tracePt t="134378" x="6235700" y="2476500"/>
          <p14:tracePt t="134395" x="6140450" y="2482850"/>
          <p14:tracePt t="134412" x="6007100" y="2495550"/>
          <p14:tracePt t="134429" x="5861050" y="2514600"/>
          <p14:tracePt t="134445" x="5797550" y="2520950"/>
          <p14:tracePt t="134462" x="5740400" y="2520950"/>
          <p14:tracePt t="134479" x="5708650" y="2520950"/>
          <p14:tracePt t="134495" x="5664200" y="2520950"/>
          <p14:tracePt t="134512" x="5524500" y="2540000"/>
          <p14:tracePt t="134529" x="5340350" y="2565400"/>
          <p14:tracePt t="134545" x="5143500" y="2584450"/>
          <p14:tracePt t="134563" x="4978400" y="2603500"/>
          <p14:tracePt t="134579" x="4883150" y="2616200"/>
          <p14:tracePt t="134595" x="4876800" y="2616200"/>
          <p14:tracePt t="134645" x="4864100" y="2622550"/>
          <p14:tracePt t="134662" x="4787900" y="2647950"/>
          <p14:tracePt t="134679" x="4660900" y="2673350"/>
          <p14:tracePt t="134696" x="4489450" y="2679700"/>
          <p14:tracePt t="134712" x="4394200" y="2667000"/>
          <p14:tracePt t="134729" x="4375150" y="2667000"/>
          <p14:tracePt t="140992" x="4381500" y="2667000"/>
          <p14:tracePt t="141002" x="4387850" y="2667000"/>
          <p14:tracePt t="141018" x="4419600" y="2660650"/>
          <p14:tracePt t="141033" x="4445000" y="2660650"/>
          <p14:tracePt t="141052" x="4457700" y="2660650"/>
          <p14:tracePt t="141288" x="4464050" y="2660650"/>
          <p14:tracePt t="141294" x="4489450" y="2660650"/>
          <p14:tracePt t="141310" x="4559300" y="2667000"/>
          <p14:tracePt t="141335" x="4718050" y="2673350"/>
          <p14:tracePt t="141351" x="4819650" y="2667000"/>
          <p14:tracePt t="141368" x="4889500" y="2654300"/>
          <p14:tracePt t="141385" x="4933950" y="2597150"/>
          <p14:tracePt t="141402" x="4959350" y="2546350"/>
          <p14:tracePt t="141419" x="4972050" y="2514600"/>
          <p14:tracePt t="141437" x="4984750" y="2489200"/>
          <p14:tracePt t="141451" x="5003800" y="2457450"/>
          <p14:tracePt t="141468" x="5029200" y="2413000"/>
          <p14:tracePt t="141485" x="5086350" y="2355850"/>
          <p14:tracePt t="141502" x="5130800" y="2330450"/>
          <p14:tracePt t="141518" x="5187950" y="2298700"/>
          <p14:tracePt t="141535" x="5226050" y="2260600"/>
          <p14:tracePt t="141551" x="5251450" y="2241550"/>
          <p14:tracePt t="141657" x="5251450" y="2235200"/>
          <p14:tracePt t="141668" x="5251450" y="2228850"/>
          <p14:tracePt t="141685" x="5251450" y="2216150"/>
          <p14:tracePt t="141700" x="5251450" y="2203450"/>
          <p14:tracePt t="141718" x="5251450" y="2197100"/>
          <p14:tracePt t="141758" x="5257800" y="2197100"/>
          <p14:tracePt t="141774" x="5276850" y="2197100"/>
          <p14:tracePt t="141785" x="5283200" y="2209800"/>
          <p14:tracePt t="141801" x="5302250" y="2228850"/>
          <p14:tracePt t="141855" x="5308600" y="2228850"/>
          <p14:tracePt t="141868" x="5314950" y="2228850"/>
          <p14:tracePt t="141886" x="5365750" y="2216150"/>
          <p14:tracePt t="141902" x="5410200" y="2203450"/>
          <p14:tracePt t="141918" x="5441950" y="2190750"/>
          <p14:tracePt t="141935" x="5480050" y="2178050"/>
          <p14:tracePt t="141952" x="5499100" y="2159000"/>
          <p14:tracePt t="141968" x="5511800" y="2139950"/>
          <p14:tracePt t="141985" x="5499100" y="2089150"/>
          <p14:tracePt t="142002" x="5467350" y="2044700"/>
          <p14:tracePt t="142017" x="5422900" y="1993900"/>
          <p14:tracePt t="142034" x="5365750" y="1949450"/>
          <p14:tracePt t="142051" x="5321300" y="1930400"/>
          <p14:tracePt t="142068" x="5314950" y="1924050"/>
          <p14:tracePt t="142102" x="5289550" y="1924050"/>
          <p14:tracePt t="142119" x="5245100" y="1930400"/>
          <p14:tracePt t="142136" x="5175250" y="1943100"/>
          <p14:tracePt t="142152" x="5105400" y="1955800"/>
          <p14:tracePt t="142168" x="5041900" y="1968500"/>
          <p14:tracePt t="142185" x="5003800" y="1981200"/>
          <p14:tracePt t="142202" x="4972050" y="2019300"/>
          <p14:tracePt t="142218" x="4965700" y="2038350"/>
          <p14:tracePt t="142235" x="4978400" y="2070100"/>
          <p14:tracePt t="142252" x="5010150" y="2089150"/>
          <p14:tracePt t="142268" x="5060950" y="2108200"/>
          <p14:tracePt t="142285" x="5124450" y="2133600"/>
          <p14:tracePt t="142302" x="5207000" y="2159000"/>
          <p14:tracePt t="142318" x="5327650" y="2190750"/>
          <p14:tracePt t="142335" x="5397500" y="2203450"/>
          <p14:tracePt t="142352" x="5448300" y="2209800"/>
          <p14:tracePt t="142369" x="5473700" y="2209800"/>
          <p14:tracePt t="142385" x="5499100" y="2209800"/>
          <p14:tracePt t="142474" x="5492750" y="2209800"/>
          <p14:tracePt t="142482" x="5492750" y="2203450"/>
          <p14:tracePt t="142491" x="5486400" y="2203450"/>
          <p14:tracePt t="142503" x="5480050" y="2203450"/>
          <p14:tracePt t="142518" x="5473700" y="2197100"/>
          <p14:tracePt t="142535" x="5461000" y="2184400"/>
          <p14:tracePt t="142552" x="5454650" y="2184400"/>
          <p14:tracePt t="142635" x="5448300" y="2184400"/>
          <p14:tracePt t="142652" x="5429250" y="2197100"/>
          <p14:tracePt t="142669" x="5422900" y="2209800"/>
          <p14:tracePt t="142686" x="5410200" y="2228850"/>
          <p14:tracePt t="142704" x="5410200" y="2254250"/>
          <p14:tracePt t="142719" x="5410200" y="2286000"/>
          <p14:tracePt t="142735" x="5410200" y="2317750"/>
          <p14:tracePt t="142752" x="5410200" y="2336800"/>
          <p14:tracePt t="142770" x="5410200" y="2343150"/>
          <p14:tracePt t="142785" x="5397500" y="2349500"/>
          <p14:tracePt t="142802" x="5378450" y="2349500"/>
          <p14:tracePt t="142805" x="5372100" y="2349500"/>
          <p14:tracePt t="142819" x="5359400" y="2355850"/>
          <p14:tracePt t="142837" x="5321300" y="2355850"/>
          <p14:tracePt t="142853" x="5302250" y="2355850"/>
          <p14:tracePt t="142869" x="5295900" y="2349500"/>
          <p14:tracePt t="142903" x="5270500" y="2355850"/>
          <p14:tracePt t="142919" x="5175250" y="2374900"/>
          <p14:tracePt t="142936" x="4889500" y="2393950"/>
          <p14:tracePt t="142953" x="4635500" y="2406650"/>
          <p14:tracePt t="142969" x="4375150" y="2413000"/>
          <p14:tracePt t="142986" x="4025900" y="2387600"/>
          <p14:tracePt t="143002" x="3702050" y="2368550"/>
          <p14:tracePt t="143019" x="3416300" y="2362200"/>
          <p14:tracePt t="143037" x="3111500" y="2336800"/>
          <p14:tracePt t="143052" x="2749550" y="2298700"/>
          <p14:tracePt t="143069" x="2393950" y="2247900"/>
          <p14:tracePt t="143086" x="2089150" y="2197100"/>
          <p14:tracePt t="143102" x="1885950" y="2159000"/>
          <p14:tracePt t="143119" x="1809750" y="2133600"/>
          <p14:tracePt t="143135" x="1797050" y="2133600"/>
          <p14:tracePt t="143153" x="1778000" y="2139950"/>
          <p14:tracePt t="143170" x="1758950" y="2165350"/>
          <p14:tracePt t="143186" x="1733550" y="2184400"/>
          <p14:tracePt t="143202" x="1727200" y="2184400"/>
          <p14:tracePt t="143219" x="1739900" y="2190750"/>
          <p14:tracePt t="143236" x="1758950" y="2184400"/>
          <p14:tracePt t="143252" x="1797050" y="2171700"/>
          <p14:tracePt t="143269" x="1816100" y="2165350"/>
          <p14:tracePt t="143302" x="1809750" y="2165350"/>
          <p14:tracePt t="143319" x="1790700" y="2165350"/>
          <p14:tracePt t="143336" x="1758950" y="2171700"/>
          <p14:tracePt t="143352" x="1752600" y="2171700"/>
          <p14:tracePt t="143386" x="1765300" y="2165350"/>
          <p14:tracePt t="143407" x="1803400" y="2152650"/>
          <p14:tracePt t="143420" x="1873250" y="2139950"/>
          <p14:tracePt t="143436" x="1905000" y="2133600"/>
          <p14:tracePt t="143453" x="1911350" y="2133600"/>
          <p14:tracePt t="143469" x="1917700" y="2133600"/>
          <p14:tracePt t="143502" x="1924050" y="2133600"/>
          <p14:tracePt t="143519" x="1936750" y="2127250"/>
          <p14:tracePt t="143536" x="1962150" y="2108200"/>
          <p14:tracePt t="143553" x="1981200" y="2089150"/>
          <p14:tracePt t="143570" x="1987550" y="2089150"/>
          <p14:tracePt t="143586" x="1981200" y="2076450"/>
          <p14:tracePt t="143603" x="1943100" y="2051050"/>
          <p14:tracePt t="143620" x="1892300" y="2006600"/>
          <p14:tracePt t="143636" x="1866900" y="1981200"/>
          <p14:tracePt t="143653" x="1835150" y="1943100"/>
          <p14:tracePt t="143670" x="1809750" y="1917700"/>
          <p14:tracePt t="143687" x="1771650" y="1917700"/>
          <p14:tracePt t="143703" x="1682750" y="1924050"/>
          <p14:tracePt t="143719" x="1581150" y="1943100"/>
          <p14:tracePt t="143736" x="1492250" y="1955800"/>
          <p14:tracePt t="143753" x="1428750" y="1968500"/>
          <p14:tracePt t="143770" x="1422400" y="1987550"/>
          <p14:tracePt t="143788" x="1447800" y="2019300"/>
          <p14:tracePt t="143803" x="1555750" y="2063750"/>
          <p14:tracePt t="143820" x="1746250" y="2120900"/>
          <p14:tracePt t="143837" x="1917700" y="2165350"/>
          <p14:tracePt t="143853" x="2038350" y="2184400"/>
          <p14:tracePt t="143870" x="2133600" y="2197100"/>
          <p14:tracePt t="143887" x="2190750" y="2197100"/>
          <p14:tracePt t="143903" x="2266950" y="2190750"/>
          <p14:tracePt t="143920" x="2406650" y="2139950"/>
          <p14:tracePt t="143937" x="2489200" y="2101850"/>
          <p14:tracePt t="143953" x="2540000" y="2070100"/>
          <p14:tracePt t="143970" x="2584450" y="2032000"/>
          <p14:tracePt t="143986" x="2603500" y="2012950"/>
          <p14:tracePt t="144005" x="2616200" y="1993900"/>
          <p14:tracePt t="144020" x="2641600" y="1974850"/>
          <p14:tracePt t="144038" x="2838450" y="1968500"/>
          <p14:tracePt t="144053" x="3200400" y="1993900"/>
          <p14:tracePt t="144070" x="3600450" y="2012950"/>
          <p14:tracePt t="144087" x="4013200" y="2044700"/>
          <p14:tracePt t="144103" x="4387850" y="2063750"/>
          <p14:tracePt t="144120" x="4686300" y="2076450"/>
          <p14:tracePt t="144136" x="4864100" y="2076450"/>
          <p14:tracePt t="144139" x="4914900" y="2070100"/>
          <p14:tracePt t="144153" x="4953000" y="2063750"/>
          <p14:tracePt t="144155" x="4991100" y="2063750"/>
          <p14:tracePt t="144171" x="5118100" y="2057400"/>
          <p14:tracePt t="144187" x="5346700" y="2057400"/>
          <p14:tracePt t="144203" x="5575300" y="2070100"/>
          <p14:tracePt t="144220" x="5822950" y="2089150"/>
          <p14:tracePt t="144237" x="6019800" y="2108200"/>
          <p14:tracePt t="144253" x="6197600" y="2127250"/>
          <p14:tracePt t="144270" x="6267450" y="2133600"/>
          <p14:tracePt t="144288" x="6292850" y="2139950"/>
          <p14:tracePt t="144304" x="6305550" y="2139950"/>
          <p14:tracePt t="144320" x="6324600" y="2146300"/>
          <p14:tracePt t="144337" x="6369050" y="2152650"/>
          <p14:tracePt t="144338" x="6400800" y="2159000"/>
          <p14:tracePt t="144353" x="6426200" y="2159000"/>
          <p14:tracePt t="144371" x="6534150" y="2165350"/>
          <p14:tracePt t="144387" x="6553200" y="2165350"/>
          <p14:tracePt t="144404" x="6597650" y="2159000"/>
          <p14:tracePt t="144421" x="6623050" y="2159000"/>
          <p14:tracePt t="144437" x="6648450" y="2159000"/>
          <p14:tracePt t="144453" x="6667500" y="2152650"/>
          <p14:tracePt t="144470" x="6686550" y="2152650"/>
          <p14:tracePt t="144488" x="6724650" y="2159000"/>
          <p14:tracePt t="144504" x="6762750" y="2159000"/>
          <p14:tracePt t="144520" x="6807200" y="2165350"/>
          <p14:tracePt t="144537" x="6838950" y="2171700"/>
          <p14:tracePt t="144553" x="6858000" y="2178050"/>
          <p14:tracePt t="144570" x="6877050" y="2190750"/>
          <p14:tracePt t="144588" x="6883400" y="2197100"/>
          <p14:tracePt t="144603" x="6889750" y="2203450"/>
          <p14:tracePt t="144605" x="6896100" y="2209800"/>
          <p14:tracePt t="144620" x="6902450" y="2216150"/>
          <p14:tracePt t="144637" x="6908800" y="2222500"/>
          <p14:tracePt t="144670" x="6915150" y="2222500"/>
          <p14:tracePt t="144731" x="6908800" y="2222500"/>
          <p14:tracePt t="144739" x="6908800" y="2228850"/>
          <p14:tracePt t="144770" x="6902450" y="2228850"/>
          <p14:tracePt t="144787" x="6889750" y="2222500"/>
          <p14:tracePt t="144804" x="6883400" y="2216150"/>
          <p14:tracePt t="144821" x="6870700" y="2216150"/>
          <p14:tracePt t="144837" x="6851650" y="2209800"/>
          <p14:tracePt t="144842" x="6832600" y="2209800"/>
          <p14:tracePt t="144854" x="6826250" y="2209800"/>
          <p14:tracePt t="144870" x="6800850" y="2209800"/>
          <p14:tracePt t="144887" x="6762750" y="2209800"/>
          <p14:tracePt t="144904" x="6648450" y="2228850"/>
          <p14:tracePt t="144921" x="6464300" y="2254250"/>
          <p14:tracePt t="144937" x="6083300" y="2279650"/>
          <p14:tracePt t="144954" x="5962650" y="2279650"/>
          <p14:tracePt t="144971" x="5721350" y="2279650"/>
          <p14:tracePt t="144987" x="5429250" y="2260600"/>
          <p14:tracePt t="145004" x="4800600" y="2190750"/>
          <p14:tracePt t="145021" x="4565650" y="2171700"/>
          <p14:tracePt t="145037" x="3841750" y="2101850"/>
          <p14:tracePt t="145054" x="3429000" y="2063750"/>
          <p14:tracePt t="145071" x="3060700" y="2032000"/>
          <p14:tracePt t="145088" x="2787650" y="2012950"/>
          <p14:tracePt t="145104" x="2603500" y="2006600"/>
          <p14:tracePt t="145121" x="2457450" y="2019300"/>
          <p14:tracePt t="145137" x="2330450" y="2038350"/>
          <p14:tracePt t="145154" x="2235200" y="2057400"/>
          <p14:tracePt t="145171" x="2165350" y="2076450"/>
          <p14:tracePt t="145187" x="2114550" y="2082800"/>
          <p14:tracePt t="145243" x="2114550" y="2089150"/>
          <p14:tracePt t="145254" x="2108200" y="2089150"/>
          <p14:tracePt t="145271" x="2095500" y="2101850"/>
          <p14:tracePt t="145287" x="2057400" y="2120900"/>
          <p14:tracePt t="145304" x="1993900" y="2139950"/>
          <p14:tracePt t="145321" x="1885950" y="2152650"/>
          <p14:tracePt t="145338" x="1739900" y="2146300"/>
          <p14:tracePt t="145355" x="1676400" y="2127250"/>
          <p14:tracePt t="145372" x="1663700" y="2108200"/>
          <p14:tracePt t="145388" x="1676400" y="2095500"/>
          <p14:tracePt t="145421" x="1689100" y="2095500"/>
          <p14:tracePt t="145438" x="1689100" y="2101850"/>
          <p14:tracePt t="145454" x="1689100" y="2108200"/>
          <p14:tracePt t="145471" x="1682750" y="2108200"/>
          <p14:tracePt t="145505" x="1695450" y="2108200"/>
          <p14:tracePt t="145521" x="1746250" y="2114550"/>
          <p14:tracePt t="145538" x="1866900" y="2133600"/>
          <p14:tracePt t="145554" x="2000250" y="2159000"/>
          <p14:tracePt t="145572" x="2146300" y="2190750"/>
          <p14:tracePt t="145588" x="2247900" y="2222500"/>
          <p14:tracePt t="145605" x="2298700" y="2241550"/>
          <p14:tracePt t="145621" x="2317750" y="2266950"/>
          <p14:tracePt t="145638" x="2317750" y="2279650"/>
          <p14:tracePt t="145654" x="2305050" y="2292350"/>
          <p14:tracePt t="145671" x="2305050" y="2305050"/>
          <p14:tracePt t="145688" x="2305050" y="2324100"/>
          <p14:tracePt t="145704" x="2305050" y="2343150"/>
          <p14:tracePt t="145721" x="2311400" y="2355850"/>
          <p14:tracePt t="145755" x="2324100" y="2355850"/>
          <p14:tracePt t="145788" x="2324100" y="2362200"/>
          <p14:tracePt t="145805" x="2305050" y="2374900"/>
          <p14:tracePt t="145824" x="2292350" y="2387600"/>
          <p14:tracePt t="145842" x="2286000" y="2393950"/>
          <p14:tracePt t="145899" x="2286000" y="2381250"/>
          <p14:tracePt t="145922" x="2292350" y="2349500"/>
          <p14:tracePt t="145938" x="2292350" y="2343150"/>
          <p14:tracePt t="145972" x="2273300" y="2343150"/>
          <p14:tracePt t="145988" x="2266950" y="2343150"/>
          <p14:tracePt t="146005" x="2260600" y="2343150"/>
          <p14:tracePt t="146021" x="2254250" y="2336800"/>
          <p14:tracePt t="146038" x="2247900" y="2324100"/>
          <p14:tracePt t="146055" x="2235200" y="2305050"/>
          <p14:tracePt t="146071" x="2216150" y="2273300"/>
          <p14:tracePt t="146088" x="2203450" y="2247900"/>
          <p14:tracePt t="146105" x="2178050" y="2228850"/>
          <p14:tracePt t="146121" x="2152650" y="2216150"/>
          <p14:tracePt t="146138" x="2127250" y="2209800"/>
          <p14:tracePt t="146155" x="2108200" y="2203450"/>
          <p14:tracePt t="146172" x="2057400" y="2190750"/>
          <p14:tracePt t="146190" x="2032000" y="2190750"/>
          <p14:tracePt t="146205" x="2006600" y="2190750"/>
          <p14:tracePt t="146222" x="1981200" y="2190750"/>
          <p14:tracePt t="146238" x="1943100" y="2190750"/>
          <p14:tracePt t="146255" x="1860550" y="2209800"/>
          <p14:tracePt t="146272" x="1809750" y="2216150"/>
          <p14:tracePt t="146288" x="1771650" y="2222500"/>
          <p14:tracePt t="146305" x="1752600" y="2222500"/>
          <p14:tracePt t="146322" x="1746250" y="2222500"/>
          <p14:tracePt t="146379" x="1746250" y="2228850"/>
          <p14:tracePt t="146388" x="1733550" y="2235200"/>
          <p14:tracePt t="146405" x="1695450" y="2254250"/>
          <p14:tracePt t="146422" x="1644650" y="2266950"/>
          <p14:tracePt t="146439" x="1600200" y="2279650"/>
          <p14:tracePt t="146455" x="1574800" y="2286000"/>
          <p14:tracePt t="146472" x="1568450" y="2286000"/>
          <p14:tracePt t="146489" x="1549400" y="2273300"/>
          <p14:tracePt t="146506" x="1492250" y="2241550"/>
          <p14:tracePt t="146507" x="1428750" y="2235200"/>
          <p14:tracePt t="146524" x="1200150" y="2190750"/>
          <p14:tracePt t="146539" x="1028700" y="2152650"/>
          <p14:tracePt t="146540" x="882650" y="2120900"/>
          <p14:tracePt t="146555" x="552450" y="2051050"/>
          <p14:tracePt t="146572" x="285750" y="1993900"/>
          <p14:tracePt t="146589" x="247650" y="1987550"/>
          <p14:tracePt t="146605" x="317500" y="2006600"/>
          <p14:tracePt t="146623" x="533400" y="2063750"/>
          <p14:tracePt t="146640" x="927100" y="2127250"/>
          <p14:tracePt t="146655" x="1409700" y="2178050"/>
          <p14:tracePt t="146672" x="1816100" y="2190750"/>
          <p14:tracePt t="146689" x="2082800" y="2197100"/>
          <p14:tracePt t="146705" x="2197100" y="2178050"/>
          <p14:tracePt t="146722" x="2222500" y="2159000"/>
          <p14:tracePt t="146739" x="2222500" y="2139950"/>
          <p14:tracePt t="146755" x="2197100" y="2101850"/>
          <p14:tracePt t="146773" x="2171700" y="2089150"/>
          <p14:tracePt t="146789" x="2159000" y="2082800"/>
          <p14:tracePt t="146839" x="2146300" y="2082800"/>
          <p14:tracePt t="146856" x="2133600" y="2082800"/>
          <p14:tracePt t="146872" x="2114550" y="2082800"/>
          <p14:tracePt t="146888" x="2076450" y="2082800"/>
          <p14:tracePt t="146906" x="2057400" y="2082800"/>
          <p14:tracePt t="146922" x="2044700" y="2082800"/>
          <p14:tracePt t="146956" x="2038350" y="2076450"/>
          <p14:tracePt t="146973" x="2032000" y="2070100"/>
          <p14:tracePt t="146989" x="2025650" y="2051050"/>
          <p14:tracePt t="147006" x="2006600" y="2025650"/>
          <p14:tracePt t="147023" x="2000250" y="2012950"/>
          <p14:tracePt t="147040" x="1981200" y="1993900"/>
          <p14:tracePt t="147055" x="1968500" y="1981200"/>
          <p14:tracePt t="147072" x="1936750" y="1968500"/>
          <p14:tracePt t="147089" x="1854200" y="1949450"/>
          <p14:tracePt t="147107" x="1790700" y="1943100"/>
          <p14:tracePt t="147122" x="1695450" y="1930400"/>
          <p14:tracePt t="147139" x="1619250" y="1917700"/>
          <p14:tracePt t="147156" x="1555750" y="1911350"/>
          <p14:tracePt t="147173" x="1460500" y="1911350"/>
          <p14:tracePt t="147189" x="1314450" y="1911350"/>
          <p14:tracePt t="147206" x="1212850" y="1917700"/>
          <p14:tracePt t="147223" x="1085850" y="1917700"/>
          <p14:tracePt t="147225" x="1028700" y="1917700"/>
          <p14:tracePt t="147240" x="977900" y="1917700"/>
          <p14:tracePt t="147256" x="958850" y="1917700"/>
          <p14:tracePt t="147273" x="920750" y="1936750"/>
          <p14:tracePt t="147289" x="831850" y="1968500"/>
          <p14:tracePt t="147306" x="698500" y="1993900"/>
          <p14:tracePt t="147322" x="546100" y="2000250"/>
          <p14:tracePt t="147339" x="400050" y="2000250"/>
          <p14:tracePt t="147357" x="317500" y="1993900"/>
          <p14:tracePt t="147372" x="342900" y="1993900"/>
          <p14:tracePt t="147389" x="406400" y="1993900"/>
          <p14:tracePt t="147406" x="533400" y="2025650"/>
          <p14:tracePt t="147423" x="717550" y="2076450"/>
          <p14:tracePt t="147425" x="787400" y="2101850"/>
          <p14:tracePt t="147441" x="933450" y="2165350"/>
          <p14:tracePt t="147456" x="984250" y="2190750"/>
          <p14:tracePt t="147473" x="1104900" y="2254250"/>
          <p14:tracePt t="147490" x="1181100" y="2298700"/>
          <p14:tracePt t="147508" x="1282700" y="2330450"/>
          <p14:tracePt t="147523" x="1479550" y="2324100"/>
          <p14:tracePt t="147539" x="1708150" y="2286000"/>
          <p14:tracePt t="147555" x="1930400" y="2235200"/>
          <p14:tracePt t="147573" x="2165350" y="2184400"/>
          <p14:tracePt t="147589" x="2311400" y="2146300"/>
          <p14:tracePt t="147606" x="2393950" y="2127250"/>
          <p14:tracePt t="147623" x="2393950" y="2114550"/>
          <p14:tracePt t="147640" x="2381250" y="2114550"/>
          <p14:tracePt t="147656" x="2355850" y="2108200"/>
          <p14:tracePt t="147673" x="2343150" y="2095500"/>
          <p14:tracePt t="147690" x="2330450" y="2076450"/>
          <p14:tracePt t="147707" x="2324100" y="2057400"/>
          <p14:tracePt t="147723" x="2324100" y="2044700"/>
          <p14:tracePt t="147739" x="2324100" y="2032000"/>
          <p14:tracePt t="147757" x="2324100" y="2025650"/>
          <p14:tracePt t="147790" x="2330450" y="2025650"/>
          <p14:tracePt t="147823" x="2343150" y="2019300"/>
          <p14:tracePt t="147840" x="2355850" y="2000250"/>
          <p14:tracePt t="147856" x="2368550" y="1987550"/>
          <p14:tracePt t="147873" x="2381250" y="1968500"/>
          <p14:tracePt t="147890" x="2381250" y="1962150"/>
          <p14:tracePt t="147923" x="2387600" y="1962150"/>
          <p14:tracePt t="147940" x="2406650" y="1962150"/>
          <p14:tracePt t="147957" x="2425700" y="1962150"/>
          <p14:tracePt t="147973" x="2444750" y="1943100"/>
          <p14:tracePt t="147990" x="2514600" y="1917700"/>
          <p14:tracePt t="148006" x="2686050" y="1905000"/>
          <p14:tracePt t="148023" x="2895600" y="1879600"/>
          <p14:tracePt t="148040" x="3149600" y="1866900"/>
          <p14:tracePt t="148056" x="3460750" y="1841500"/>
          <p14:tracePt t="148073" x="3822700" y="1816100"/>
          <p14:tracePt t="148090" x="4121150" y="1771650"/>
          <p14:tracePt t="148107" x="4375150" y="1727200"/>
          <p14:tracePt t="148123" x="4629150" y="1676400"/>
          <p14:tracePt t="148140" x="4908550" y="1644650"/>
          <p14:tracePt t="148157" x="5270500" y="1625600"/>
          <p14:tracePt t="148174" x="5981700" y="1638300"/>
          <p14:tracePt t="148190" x="6445250" y="1670050"/>
          <p14:tracePt t="148207" x="6832600" y="1714500"/>
          <p14:tracePt t="148223" x="7092950" y="1746250"/>
          <p14:tracePt t="148240" x="7207250" y="1752600"/>
          <p14:tracePt t="148257" x="7226300" y="1752600"/>
          <p14:tracePt t="148332" x="7232650" y="1765300"/>
          <p14:tracePt t="148343" x="7232650" y="1771650"/>
          <p14:tracePt t="148349" x="7239000" y="1790700"/>
          <p14:tracePt t="148366" x="7245350" y="1828800"/>
          <p14:tracePt t="148373" x="7245350" y="1847850"/>
          <p14:tracePt t="148390" x="7245350" y="1885950"/>
          <p14:tracePt t="148407" x="7245350" y="1955800"/>
          <p14:tracePt t="148423" x="7289800" y="2032000"/>
          <p14:tracePt t="148440" x="7334250" y="2101850"/>
          <p14:tracePt t="148457" x="7378700" y="2159000"/>
          <p14:tracePt t="148473" x="7410450" y="2190750"/>
          <p14:tracePt t="148489" x="7429500" y="2203450"/>
          <p14:tracePt t="148507" x="7435850" y="2203450"/>
          <p14:tracePt t="148523" x="7442200" y="2203450"/>
          <p14:tracePt t="148541" x="7448550" y="2190750"/>
          <p14:tracePt t="148557" x="7454900" y="2184400"/>
          <p14:tracePt t="148574" x="7467600" y="2171700"/>
          <p14:tracePt t="148591" x="7480300" y="2152650"/>
          <p14:tracePt t="148607" x="7480300" y="2120900"/>
          <p14:tracePt t="148625" x="7461250" y="2095500"/>
          <p14:tracePt t="148640" x="7435850" y="2063750"/>
          <p14:tracePt t="148657" x="7410450" y="2038350"/>
          <p14:tracePt t="148674" x="7391400" y="2019300"/>
          <p14:tracePt t="148690" x="7346950" y="1993900"/>
          <p14:tracePt t="148707" x="7302500" y="1962150"/>
          <p14:tracePt t="148724" x="7264400" y="1949450"/>
          <p14:tracePt t="148740" x="7181850" y="1917700"/>
          <p14:tracePt t="148758" x="7067550" y="1892300"/>
          <p14:tracePt t="148774" x="7035800" y="1885950"/>
          <p14:tracePt t="148790" x="6940550" y="1873250"/>
          <p14:tracePt t="148792" x="6902450" y="1873250"/>
          <p14:tracePt t="148807" x="6819900" y="1879600"/>
          <p14:tracePt t="148823" x="6762750" y="1898650"/>
          <p14:tracePt t="148841" x="6737350" y="1917700"/>
          <p14:tracePt t="148857" x="6699250" y="1955800"/>
          <p14:tracePt t="148874" x="6635750" y="2006600"/>
          <p14:tracePt t="148891" x="6597650" y="2038350"/>
          <p14:tracePt t="148907" x="6559550" y="2101850"/>
          <p14:tracePt t="148924" x="6578600" y="2152650"/>
          <p14:tracePt t="148940" x="6642100" y="2203450"/>
          <p14:tracePt t="148960" x="6743700" y="2254250"/>
          <p14:tracePt t="148975" x="6877050" y="2273300"/>
          <p14:tracePt t="148991" x="7048500" y="2286000"/>
          <p14:tracePt t="149007" x="7219950" y="2286000"/>
          <p14:tracePt t="149010" x="7270750" y="2286000"/>
          <p14:tracePt t="149025" x="7372350" y="2286000"/>
          <p14:tracePt t="149041" x="7410450" y="2279650"/>
          <p14:tracePt t="149058" x="7423150" y="2279650"/>
          <p14:tracePt t="149074" x="7416800" y="2279650"/>
          <p14:tracePt t="149091" x="7372350" y="2298700"/>
          <p14:tracePt t="149107" x="7302500" y="2324100"/>
          <p14:tracePt t="149124" x="7181850" y="2362200"/>
          <p14:tracePt t="149141" x="7080250" y="2387600"/>
          <p14:tracePt t="149156" x="6946900" y="2419350"/>
          <p14:tracePt t="149174" x="6845300" y="2432050"/>
          <p14:tracePt t="149191" x="6807200" y="2432050"/>
          <p14:tracePt t="149208" x="6788150" y="2432050"/>
          <p14:tracePt t="149224" x="6788150" y="2425700"/>
          <p14:tracePt t="149241" x="6788150" y="2419350"/>
          <p14:tracePt t="149258" x="6788150" y="2413000"/>
          <p14:tracePt t="149291" x="6781800" y="2413000"/>
          <p14:tracePt t="149308" x="6775450" y="2413000"/>
          <p14:tracePt t="149324" x="6756400" y="2413000"/>
          <p14:tracePt t="149342" x="6718300" y="2413000"/>
          <p14:tracePt t="149358" x="6648450" y="2425700"/>
          <p14:tracePt t="149375" x="6616700" y="2425700"/>
          <p14:tracePt t="149391" x="6597650" y="2425700"/>
          <p14:tracePt t="149408" x="6584950" y="2425700"/>
          <p14:tracePt t="149425" x="6572250" y="2425700"/>
          <p14:tracePt t="149441" x="6572250" y="2419350"/>
          <p14:tracePt t="149599" x="6565900" y="2419350"/>
          <p14:tracePt t="149614" x="6559550" y="2419350"/>
          <p14:tracePt t="149643" x="6553200" y="2419350"/>
          <p14:tracePt t="149658" x="6553200" y="2413000"/>
          <p14:tracePt t="149691" x="6546850" y="2413000"/>
          <p14:tracePt t="149725" x="6540500" y="2406650"/>
          <p14:tracePt t="149741" x="6540500" y="2400300"/>
          <p14:tracePt t="149759" x="6534150" y="2393950"/>
          <p14:tracePt t="149775" x="6527800" y="2387600"/>
          <p14:tracePt t="149793" x="6527800" y="2381250"/>
          <p14:tracePt t="149808" x="6521450" y="2374900"/>
          <p14:tracePt t="149825" x="6515100" y="2368550"/>
          <p14:tracePt t="149841" x="6508750" y="2362200"/>
          <p14:tracePt t="149858" x="6483350" y="2349500"/>
          <p14:tracePt t="149874" x="6432550" y="2336800"/>
          <p14:tracePt t="149891" x="6330950" y="2311400"/>
          <p14:tracePt t="149908" x="6235700" y="2286000"/>
          <p14:tracePt t="149925" x="6140450" y="2260600"/>
          <p14:tracePt t="149941" x="6083300" y="2235200"/>
          <p14:tracePt t="149961" x="6026150" y="2216150"/>
          <p14:tracePt t="149975" x="6007100" y="2216150"/>
          <p14:tracePt t="149991" x="5969000" y="2216150"/>
          <p14:tracePt t="150009" x="5924550" y="2216150"/>
          <p14:tracePt t="150025" x="5854700" y="2216150"/>
          <p14:tracePt t="150042" x="5791200" y="2222500"/>
          <p14:tracePt t="150057" x="5765800" y="2235200"/>
          <p14:tracePt t="150075" x="5746750" y="2247900"/>
          <p14:tracePt t="150092" x="5740400" y="2247900"/>
          <p14:tracePt t="150108" x="5740400" y="2260600"/>
          <p14:tracePt t="150125" x="5740400" y="2286000"/>
          <p14:tracePt t="150142" x="5759450" y="2305050"/>
          <p14:tracePt t="150159" x="5791200" y="2311400"/>
          <p14:tracePt t="150175" x="5842000" y="2311400"/>
          <p14:tracePt t="150192" x="5988050" y="2311400"/>
          <p14:tracePt t="150208" x="6070600" y="2305050"/>
          <p14:tracePt t="150225" x="6140450" y="2298700"/>
          <p14:tracePt t="150245" x="6203950" y="2286000"/>
          <p14:tracePt t="150258" x="6235700" y="2279650"/>
          <p14:tracePt t="150275" x="6254750" y="2273300"/>
          <p14:tracePt t="150292" x="6261100" y="2266950"/>
          <p14:tracePt t="150325" x="6267450" y="2266950"/>
          <p14:tracePt t="150342" x="6273800" y="2266950"/>
          <p14:tracePt t="150359" x="6273800" y="2260600"/>
          <p14:tracePt t="150375" x="6286500" y="2254250"/>
          <p14:tracePt t="150392" x="6292850" y="2247900"/>
          <p14:tracePt t="150408" x="6299200" y="2247900"/>
          <p14:tracePt t="150571" x="6286500" y="2247900"/>
          <p14:tracePt t="150579" x="6273800" y="2247900"/>
          <p14:tracePt t="150593" x="6248400" y="2235200"/>
          <p14:tracePt t="150609" x="6235700" y="2228850"/>
          <p14:tracePt t="151035" x="6248400" y="2228850"/>
          <p14:tracePt t="151041" x="6261100" y="2228850"/>
          <p14:tracePt t="151059" x="6362700" y="2273300"/>
          <p14:tracePt t="151076" x="6496050" y="2330450"/>
          <p14:tracePt t="151092" x="6648450" y="2387600"/>
          <p14:tracePt t="151109" x="6788150" y="2425700"/>
          <p14:tracePt t="151111" x="6858000" y="2438400"/>
          <p14:tracePt t="151126" x="6908800" y="2444750"/>
          <p14:tracePt t="151143" x="7054850" y="2451100"/>
          <p14:tracePt t="151162" x="7219950" y="2425700"/>
          <p14:tracePt t="151176" x="7258050" y="2413000"/>
          <p14:tracePt t="151177" x="7283450" y="2406650"/>
          <p14:tracePt t="151193" x="7315200" y="2393950"/>
          <p14:tracePt t="151323" x="7315200" y="2387600"/>
          <p14:tracePt t="151330" x="7315200" y="2381250"/>
          <p14:tracePt t="151343" x="7315200" y="2374900"/>
          <p14:tracePt t="151360" x="7334250" y="2362200"/>
          <p14:tracePt t="151377" x="7366000" y="2330450"/>
          <p14:tracePt t="151393" x="7372350" y="2311400"/>
          <p14:tracePt t="151394" x="7378700" y="2305050"/>
          <p14:tracePt t="151410" x="7473950" y="2317750"/>
          <p14:tracePt t="151425" x="7512050" y="2317750"/>
          <p14:tracePt t="151426" x="7575550" y="2324100"/>
          <p14:tracePt t="151443" x="7613650" y="2324100"/>
          <p14:tracePt t="151444" x="7683500" y="2330450"/>
          <p14:tracePt t="151459" x="7816850" y="2330450"/>
          <p14:tracePt t="151476" x="7969250" y="2349500"/>
          <p14:tracePt t="151493" x="8089900" y="2362200"/>
          <p14:tracePt t="151509" x="8166100" y="2374900"/>
          <p14:tracePt t="151526" x="8172450" y="2374900"/>
          <p14:tracePt t="151543" x="8166100" y="2374900"/>
          <p14:tracePt t="151560" x="8147050" y="2362200"/>
          <p14:tracePt t="151576" x="8134350" y="2355850"/>
          <p14:tracePt t="151596" x="8128000" y="2349500"/>
          <p14:tracePt t="151626" x="8147050" y="2336800"/>
          <p14:tracePt t="151643" x="8172450" y="2336800"/>
          <p14:tracePt t="151659" x="8185150" y="2336800"/>
          <p14:tracePt t="151677" x="8191500" y="2330450"/>
          <p14:tracePt t="151733" x="8191500" y="2324100"/>
          <p14:tracePt t="151740" x="8191500" y="2311400"/>
          <p14:tracePt t="151748" x="8197850" y="2298700"/>
          <p14:tracePt t="151760" x="8204200" y="2266950"/>
          <p14:tracePt t="151776" x="8255000" y="2209800"/>
          <p14:tracePt t="151793" x="8337550" y="2146300"/>
          <p14:tracePt t="151809" x="8382000" y="2120900"/>
          <p14:tracePt t="151826" x="8388350" y="2101850"/>
          <p14:tracePt t="151860" x="8356600" y="2095500"/>
          <p14:tracePt t="151877" x="8312150" y="2095500"/>
          <p14:tracePt t="151893" x="8255000" y="2114550"/>
          <p14:tracePt t="151910" x="8210550" y="2146300"/>
          <p14:tracePt t="151926" x="8185150" y="2178050"/>
          <p14:tracePt t="151945" x="8178800" y="2209800"/>
          <p14:tracePt t="151962" x="8178800" y="2235200"/>
          <p14:tracePt t="151978" x="8178800" y="2266950"/>
          <p14:tracePt t="151993" x="8178800" y="2292350"/>
          <p14:tracePt t="152010" x="8178800" y="2311400"/>
          <p14:tracePt t="152026" x="8172450" y="2330450"/>
          <p14:tracePt t="152043" x="8159750" y="2343150"/>
          <p14:tracePt t="152060" x="8159750" y="2355850"/>
          <p14:tracePt t="152077" x="8153400" y="2368550"/>
          <p14:tracePt t="152142" x="8147050" y="2368550"/>
          <p14:tracePt t="152156" x="8140700" y="2368550"/>
          <p14:tracePt t="152172" x="8121650" y="2368550"/>
          <p14:tracePt t="152193" x="8115300" y="2362200"/>
          <p14:tracePt t="152245" x="8115300" y="2374900"/>
          <p14:tracePt t="152260" x="8115300" y="2406650"/>
          <p14:tracePt t="152277" x="8121650" y="2425700"/>
          <p14:tracePt t="152294" x="8128000" y="2444750"/>
          <p14:tracePt t="152312" x="8147050" y="2476500"/>
          <p14:tracePt t="152327" x="8153400" y="2495550"/>
          <p14:tracePt t="152343" x="8159750" y="2501900"/>
          <p14:tracePt t="152387" x="8166100" y="2501900"/>
          <p14:tracePt t="152394" x="8172450" y="2495550"/>
          <p14:tracePt t="152410" x="8191500" y="2482850"/>
          <p14:tracePt t="152427" x="8223250" y="2470150"/>
          <p14:tracePt t="152444" x="8248650" y="2457450"/>
          <p14:tracePt t="152460" x="8286750" y="2425700"/>
          <p14:tracePt t="152477" x="8318500" y="2406650"/>
          <p14:tracePt t="152494" x="8350250" y="2387600"/>
          <p14:tracePt t="152510" x="8369300" y="2362200"/>
          <p14:tracePt t="152527" x="8388350" y="2336800"/>
          <p14:tracePt t="152544" x="8401050" y="2311400"/>
          <p14:tracePt t="152560" x="8420100" y="2279650"/>
          <p14:tracePt t="152577" x="8432800" y="2241550"/>
          <p14:tracePt t="152594" x="8445500" y="2203450"/>
          <p14:tracePt t="152610" x="8445500" y="2171700"/>
          <p14:tracePt t="152627" x="8445500" y="2152650"/>
          <p14:tracePt t="152644" x="8439150" y="2127250"/>
          <p14:tracePt t="152660" x="8432800" y="2108200"/>
          <p14:tracePt t="152677" x="8426450" y="2095500"/>
          <p14:tracePt t="152694" x="8420100" y="2089150"/>
          <p14:tracePt t="152711" x="8407400" y="2082800"/>
          <p14:tracePt t="152727" x="8394700" y="2076450"/>
          <p14:tracePt t="152744" x="8362950" y="2070100"/>
          <p14:tracePt t="152759" x="8343900" y="2057400"/>
          <p14:tracePt t="152777" x="8305800" y="2051050"/>
          <p14:tracePt t="152794" x="8216900" y="2019300"/>
          <p14:tracePt t="152811" x="8147050" y="2000250"/>
          <p14:tracePt t="152828" x="8026400" y="1968500"/>
          <p14:tracePt t="152844" x="8001000" y="1962150"/>
          <p14:tracePt t="152861" x="7962900" y="1955800"/>
          <p14:tracePt t="152863" x="7943850" y="1949450"/>
          <p14:tracePt t="152877" x="7918450" y="1949450"/>
          <p14:tracePt t="152894" x="7899400" y="1949450"/>
          <p14:tracePt t="152910" x="7861300" y="1955800"/>
          <p14:tracePt t="152927" x="7753350" y="1987550"/>
          <p14:tracePt t="152944" x="7670800" y="2006600"/>
          <p14:tracePt t="152961" x="7600950" y="2032000"/>
          <p14:tracePt t="152978" x="7537450" y="2057400"/>
          <p14:tracePt t="152994" x="7512050" y="2070100"/>
          <p14:tracePt t="153011" x="7505700" y="2076450"/>
          <p14:tracePt t="153028" x="7505700" y="2082800"/>
          <p14:tracePt t="153044" x="7512050" y="2095500"/>
          <p14:tracePt t="153061" x="7531100" y="2108200"/>
          <p14:tracePt t="153078" x="7556500" y="2127250"/>
          <p14:tracePt t="153094" x="7613650" y="2152650"/>
          <p14:tracePt t="153111" x="7677150" y="2159000"/>
          <p14:tracePt t="153127" x="7785100" y="2165350"/>
          <p14:tracePt t="153144" x="7912100" y="2159000"/>
          <p14:tracePt t="153161" x="8045450" y="2146300"/>
          <p14:tracePt t="153178" x="8159750" y="2139950"/>
          <p14:tracePt t="153194" x="8248650" y="2133600"/>
          <p14:tracePt t="153211" x="8305800" y="2133600"/>
          <p14:tracePt t="153228" x="8324850" y="2133600"/>
          <p14:tracePt t="153294" x="8331200" y="2133600"/>
          <p14:tracePt t="153300" x="8331200" y="2127250"/>
          <p14:tracePt t="153311" x="8337550" y="2127250"/>
          <p14:tracePt t="153327" x="8350250" y="2120900"/>
          <p14:tracePt t="153344" x="8362950" y="2114550"/>
          <p14:tracePt t="153361" x="8375650" y="2114550"/>
          <p14:tracePt t="153378" x="8382000" y="2114550"/>
          <p14:tracePt t="153411" x="8388350" y="2114550"/>
          <p14:tracePt t="153501" x="8388350" y="2120900"/>
          <p14:tracePt t="153511" x="8394700" y="2127250"/>
          <p14:tracePt t="153530" x="8401050" y="2133600"/>
          <p14:tracePt t="153545" x="8401050" y="2139950"/>
          <p14:tracePt t="153671" x="8394700" y="2139950"/>
          <p14:tracePt t="154583" x="8388350" y="2133600"/>
          <p14:tracePt t="154590" x="8369300" y="2114550"/>
          <p14:tracePt t="154614" x="8299450" y="2076450"/>
          <p14:tracePt t="154629" x="8274050" y="2076450"/>
          <p14:tracePt t="154921" x="8274050" y="2082800"/>
          <p14:tracePt t="154928" x="8274050" y="2089150"/>
          <p14:tracePt t="154935" x="8280400" y="2095500"/>
          <p14:tracePt t="154947" x="8293100" y="2101850"/>
          <p14:tracePt t="154963" x="8350250" y="2114550"/>
          <p14:tracePt t="154981" x="8451850" y="2133600"/>
          <p14:tracePt t="154996" x="8616950" y="2159000"/>
          <p14:tracePt t="155012" x="8807450" y="2190750"/>
          <p14:tracePt t="155028" x="9055100" y="2228850"/>
          <p14:tracePt t="155045" x="9334500" y="2273300"/>
          <p14:tracePt t="155063" x="9563100" y="2330450"/>
          <p14:tracePt t="155080" x="9759950" y="2374900"/>
          <p14:tracePt t="155096" x="9906000" y="2393950"/>
          <p14:tracePt t="155113" x="9937750" y="2393950"/>
          <p14:tracePt t="155129" x="9969500" y="2387600"/>
          <p14:tracePt t="155145" x="9982200" y="2381250"/>
          <p14:tracePt t="155162" x="10001250" y="2374900"/>
          <p14:tracePt t="155178" x="10013950" y="2374900"/>
          <p14:tracePt t="155195" x="10026650" y="2374900"/>
          <p14:tracePt t="155212" x="10033000" y="2374900"/>
          <p14:tracePt t="155370" x="10033000" y="2368550"/>
          <p14:tracePt t="155381" x="10026650" y="2368550"/>
          <p14:tracePt t="155396" x="10013950" y="2355850"/>
          <p14:tracePt t="155413" x="9994900" y="2336800"/>
          <p14:tracePt t="155429" x="9982200" y="2330450"/>
          <p14:tracePt t="155445" x="9969500" y="2324100"/>
          <p14:tracePt t="155462" x="9956800" y="2317750"/>
          <p14:tracePt t="155478" x="9956800" y="2311400"/>
          <p14:tracePt t="155621" x="9950450" y="2311400"/>
          <p14:tracePt t="155630" x="9944100" y="2317750"/>
          <p14:tracePt t="155645" x="9880600" y="2355850"/>
          <p14:tracePt t="155663" x="9798050" y="2387600"/>
          <p14:tracePt t="155678" x="9721850" y="2400300"/>
          <p14:tracePt t="155696" x="9632950" y="2425700"/>
          <p14:tracePt t="155712" x="9575800" y="2470150"/>
          <p14:tracePt t="155729" x="9499600" y="2501900"/>
          <p14:tracePt t="155746" x="9436100" y="2520950"/>
          <p14:tracePt t="155763" x="9429750" y="2520950"/>
          <p14:tracePt t="156116" x="9423400" y="2527300"/>
          <p14:tracePt t="156125" x="9423400" y="2533650"/>
          <p14:tracePt t="156135" x="9423400" y="2546350"/>
          <p14:tracePt t="156147" x="9417050" y="2552700"/>
          <p14:tracePt t="156162" x="9410700" y="2559050"/>
          <p14:tracePt t="156197" x="9404350" y="2559050"/>
          <p14:tracePt t="156213" x="9398000" y="2559050"/>
          <p14:tracePt t="156229" x="9385300" y="2559050"/>
          <p14:tracePt t="156252" x="9385300" y="2546350"/>
          <p14:tracePt t="156325" x="9385300" y="2540000"/>
          <p14:tracePt t="156341" x="9385300" y="2533650"/>
          <p14:tracePt t="156349" x="9385300" y="2527300"/>
          <p14:tracePt t="156362" x="9385300" y="2520950"/>
          <p14:tracePt t="156381" x="9391650" y="2495550"/>
          <p14:tracePt t="156397" x="9404350" y="2482850"/>
          <p14:tracePt t="156414" x="9417050" y="2463800"/>
          <p14:tracePt t="156431" x="9436100" y="2444750"/>
          <p14:tracePt t="156447" x="9442450" y="2425700"/>
          <p14:tracePt t="156463" x="9455150" y="2400300"/>
          <p14:tracePt t="156480" x="9467850" y="2374900"/>
          <p14:tracePt t="156497" x="9474200" y="2355850"/>
          <p14:tracePt t="156514" x="9480550" y="2349500"/>
          <p14:tracePt t="156578" x="9480550" y="2343150"/>
          <p14:tracePt t="156621" x="9486900" y="2343150"/>
          <p14:tracePt t="156634" x="9493250" y="2343150"/>
          <p14:tracePt t="156646" x="9499600" y="2343150"/>
          <p14:tracePt t="156664" x="9537700" y="2343150"/>
          <p14:tracePt t="156680" x="9588500" y="2343150"/>
          <p14:tracePt t="156697" x="9658350" y="2343150"/>
          <p14:tracePt t="156714" x="9772650" y="2343150"/>
          <p14:tracePt t="156731" x="9842500" y="2336800"/>
          <p14:tracePt t="156748" x="9956800" y="2336800"/>
          <p14:tracePt t="156764" x="10001250" y="2336800"/>
          <p14:tracePt t="156781" x="10033000" y="2336800"/>
          <p14:tracePt t="156797" x="10039350" y="2336800"/>
          <p14:tracePt t="156855" x="10045700" y="2336800"/>
          <p14:tracePt t="156861" x="10045700" y="2330450"/>
          <p14:tracePt t="156870" x="10045700" y="2324100"/>
          <p14:tracePt t="156881" x="10052050" y="2317750"/>
          <p14:tracePt t="156897" x="10058400" y="2298700"/>
          <p14:tracePt t="156914" x="10064750" y="2292350"/>
          <p14:tracePt t="157015" x="10058400" y="2286000"/>
          <p14:tracePt t="157033" x="10052050" y="2286000"/>
          <p14:tracePt t="157049" x="10039350" y="2286000"/>
          <p14:tracePt t="157064" x="10020300" y="2286000"/>
          <p14:tracePt t="157081" x="10007600" y="2286000"/>
          <p14:tracePt t="157098" x="10001250" y="2279650"/>
          <p14:tracePt t="157115" x="10001250" y="2273300"/>
          <p14:tracePt t="157131" x="10001250" y="2266950"/>
          <p14:tracePt t="157148" x="9994900" y="2260600"/>
          <p14:tracePt t="157165" x="9994900" y="2254250"/>
          <p14:tracePt t="157198" x="9994900" y="2247900"/>
          <p14:tracePt t="157241" x="10020300" y="2254250"/>
          <p14:tracePt t="157252" x="10033000" y="2254250"/>
          <p14:tracePt t="157265" x="10172700" y="2292350"/>
          <p14:tracePt t="157281" x="10299700" y="2311400"/>
          <p14:tracePt t="157298" x="10775950" y="2374900"/>
          <p14:tracePt t="157314" x="11068050" y="2387600"/>
          <p14:tracePt t="157331" x="11264900" y="2374900"/>
          <p14:tracePt t="157348" x="11309350" y="2343150"/>
          <p14:tracePt t="157364" x="11290300" y="2298700"/>
          <p14:tracePt t="157381" x="11239500" y="2273300"/>
          <p14:tracePt t="157398" x="11169650" y="2247900"/>
          <p14:tracePt t="157414" x="11099800" y="2241550"/>
          <p14:tracePt t="157432" x="11093450" y="2241550"/>
          <p14:tracePt t="157448" x="11131550" y="2254250"/>
          <p14:tracePt t="157465" x="11176000" y="2254250"/>
          <p14:tracePt t="157481" x="11220450" y="2241550"/>
          <p14:tracePt t="157498" x="11239500" y="2235200"/>
          <p14:tracePt t="157514" x="11239500" y="2228850"/>
          <p14:tracePt t="157531" x="11239500" y="2222500"/>
          <p14:tracePt t="157565" x="11233150" y="2222500"/>
          <p14:tracePt t="157581" x="11226800" y="2228850"/>
          <p14:tracePt t="157598" x="11214100" y="2241550"/>
          <p14:tracePt t="157616" x="11207750" y="2254250"/>
          <p14:tracePt t="157633" x="11169650" y="2279650"/>
          <p14:tracePt t="157648" x="11137900" y="2292350"/>
          <p14:tracePt t="157665" x="11099800" y="2305050"/>
          <p14:tracePt t="157681" x="11061700" y="2317750"/>
          <p14:tracePt t="157698" x="11029950" y="2330450"/>
          <p14:tracePt t="157714" x="11023600" y="2330450"/>
          <p14:tracePt t="157773" x="11029950" y="2330450"/>
          <p14:tracePt t="157781" x="11036300" y="2330450"/>
          <p14:tracePt t="157798" x="11061700" y="2324100"/>
          <p14:tracePt t="157815" x="11106150" y="2311400"/>
          <p14:tracePt t="157831" x="11156950" y="2305050"/>
          <p14:tracePt t="157848" x="11277600" y="2298700"/>
          <p14:tracePt t="157865" x="11410950" y="2298700"/>
          <p14:tracePt t="157881" x="11518900" y="2292350"/>
          <p14:tracePt t="157898" x="11563350" y="2292350"/>
          <p14:tracePt t="157915" x="11582400" y="2292350"/>
          <p14:tracePt t="157965" x="11588750" y="2286000"/>
          <p14:tracePt t="157981" x="11588750" y="2279650"/>
          <p14:tracePt t="157998" x="11614150" y="2273300"/>
          <p14:tracePt t="158015" x="11645900" y="2273300"/>
          <p14:tracePt t="158033" x="11671300" y="2273300"/>
          <p14:tracePt t="158049" x="11690350" y="2273300"/>
          <p14:tracePt t="158111" x="11684000" y="2273300"/>
          <p14:tracePt t="158127" x="11677650" y="2279650"/>
          <p14:tracePt t="158134" x="11671300" y="2279650"/>
          <p14:tracePt t="158148" x="11652250" y="2292350"/>
          <p14:tracePt t="158165" x="11607800" y="2305050"/>
          <p14:tracePt t="158181" x="11512550" y="2343150"/>
          <p14:tracePt t="158199" x="11245850" y="2393950"/>
          <p14:tracePt t="158215" x="11036300" y="2406650"/>
          <p14:tracePt t="158232" x="10788650" y="2413000"/>
          <p14:tracePt t="158248" x="10585450" y="2419350"/>
          <p14:tracePt t="158265" x="10287000" y="2432050"/>
          <p14:tracePt t="158282" x="9836150" y="2432050"/>
          <p14:tracePt t="158298" x="9283700" y="2419350"/>
          <p14:tracePt t="158315" x="8686800" y="2393950"/>
          <p14:tracePt t="158332" x="8140700" y="2362200"/>
          <p14:tracePt t="158349" x="7670800" y="2336800"/>
          <p14:tracePt t="158366" x="7283450" y="2317750"/>
          <p14:tracePt t="158382" x="6940550" y="2311400"/>
          <p14:tracePt t="158401" x="6381750" y="2330450"/>
          <p14:tracePt t="158414" x="6197600" y="2349500"/>
          <p14:tracePt t="158415" x="5988050" y="2362200"/>
          <p14:tracePt t="158432" x="5784850" y="2381250"/>
          <p14:tracePt t="158448" x="5429250" y="2413000"/>
          <p14:tracePt t="158465" x="5124450" y="2451100"/>
          <p14:tracePt t="158482" x="5105400" y="2470150"/>
          <p14:tracePt t="158499" x="5130800" y="2476500"/>
          <p14:tracePt t="158515" x="5213350" y="2489200"/>
          <p14:tracePt t="158532" x="5289550" y="2501900"/>
          <p14:tracePt t="158548" x="5327650" y="2520950"/>
          <p14:tracePt t="158565" x="5340350" y="2540000"/>
          <p14:tracePt t="158582" x="5346700" y="2571750"/>
          <p14:tracePt t="158599" x="5346700" y="2597150"/>
          <p14:tracePt t="158615" x="5346700" y="2609850"/>
          <p14:tracePt t="158649" x="5353050" y="2609850"/>
          <p14:tracePt t="158666" x="5384800" y="2590800"/>
          <p14:tracePt t="158682" x="5429250" y="2565400"/>
          <p14:tracePt t="158699" x="5467350" y="2546350"/>
          <p14:tracePt t="158716" x="5518150" y="2533650"/>
          <p14:tracePt t="158732" x="5562600" y="2527300"/>
          <p14:tracePt t="158749" x="5632450" y="2520950"/>
          <p14:tracePt t="158766" x="5695950" y="2520950"/>
          <p14:tracePt t="158782" x="5753100" y="2514600"/>
          <p14:tracePt t="158799" x="5797550" y="2514600"/>
          <p14:tracePt t="158816" x="5835650" y="2508250"/>
          <p14:tracePt t="158832" x="5867400" y="2501900"/>
          <p14:tracePt t="158849" x="5892800" y="2495550"/>
          <p14:tracePt t="158850" x="5899150" y="2495550"/>
          <p14:tracePt t="158866" x="5911850" y="2495550"/>
          <p14:tracePt t="158881" x="5918200" y="2495550"/>
          <p14:tracePt t="158902" x="5924550" y="2495550"/>
          <p14:tracePt t="158981" x="5930900" y="2495550"/>
          <p14:tracePt t="158997" x="5937250" y="2495550"/>
          <p14:tracePt t="159006" x="5949950" y="2489200"/>
          <p14:tracePt t="159016" x="5956300" y="2489200"/>
          <p14:tracePt t="159033" x="5969000" y="2489200"/>
          <p14:tracePt t="159049" x="5975350" y="2495550"/>
          <p14:tracePt t="159066" x="5981700" y="2508250"/>
          <p14:tracePt t="159083" x="5988050" y="2514600"/>
          <p14:tracePt t="159247" x="5994400" y="2514600"/>
          <p14:tracePt t="159255" x="5994400" y="2520950"/>
          <p14:tracePt t="159351" x="5988050" y="2514600"/>
          <p14:tracePt t="159376" x="5975350" y="2514600"/>
          <p14:tracePt t="159383" x="5969000" y="2508250"/>
          <p14:tracePt t="159400" x="5962650" y="2508250"/>
          <p14:tracePt t="159418" x="5956300" y="2501900"/>
          <p14:tracePt t="159433" x="5956300" y="2495550"/>
          <p14:tracePt t="159449" x="5962650" y="2482850"/>
          <p14:tracePt t="159466" x="5994400" y="2470150"/>
          <p14:tracePt t="159484" x="6115050" y="2463800"/>
          <p14:tracePt t="159501" x="6223000" y="2463800"/>
          <p14:tracePt t="159517" x="6350000" y="2463800"/>
          <p14:tracePt t="159533" x="6432550" y="2470150"/>
          <p14:tracePt t="159550" x="6502400" y="2470150"/>
          <p14:tracePt t="159566" x="6515100" y="2470150"/>
          <p14:tracePt t="159583" x="6521450" y="2470150"/>
          <p14:tracePt t="159617" x="6527800" y="2470150"/>
          <p14:tracePt t="159633" x="6540500" y="2470150"/>
          <p14:tracePt t="159650" x="6584950" y="2463800"/>
          <p14:tracePt t="159666" x="6623050" y="2457450"/>
          <p14:tracePt t="159683" x="6661150" y="2457450"/>
          <p14:tracePt t="159700" x="6673850" y="2457450"/>
          <p14:tracePt t="159716" x="6680200" y="2457450"/>
          <p14:tracePt t="159787" x="6686550" y="2457450"/>
          <p14:tracePt t="159795" x="6692900" y="2451100"/>
          <p14:tracePt t="159803" x="6699250" y="2451100"/>
          <p14:tracePt t="159819" x="6705600" y="2451100"/>
          <p14:tracePt t="159850" x="6731000" y="2444750"/>
          <p14:tracePt t="159867" x="6743700" y="2444750"/>
          <p14:tracePt t="159883" x="6762750" y="2444750"/>
          <p14:tracePt t="159900" x="6781800" y="2444750"/>
          <p14:tracePt t="159917" x="6800850" y="2444750"/>
          <p14:tracePt t="159933" x="6819900" y="2444750"/>
          <p14:tracePt t="159954" x="6851650" y="2444750"/>
          <p14:tracePt t="159970" x="6889750" y="2451100"/>
          <p14:tracePt t="159983" x="6915150" y="2451100"/>
          <p14:tracePt t="159987" x="6921500" y="2451100"/>
          <p14:tracePt t="160000" x="6927850" y="2451100"/>
          <p14:tracePt t="160002" x="6940550" y="2451100"/>
          <p14:tracePt t="160017" x="6946900" y="2451100"/>
          <p14:tracePt t="160050" x="6953250" y="2444750"/>
          <p14:tracePt t="160067" x="6959600" y="2438400"/>
          <p14:tracePt t="160083" x="6965950" y="2438400"/>
          <p14:tracePt t="160100" x="6978650" y="2432050"/>
          <p14:tracePt t="160133" x="6991350" y="2432050"/>
          <p14:tracePt t="160234" x="6985000" y="2425700"/>
          <p14:tracePt t="160250" x="6978650" y="2419350"/>
          <p14:tracePt t="160267" x="6965950" y="2413000"/>
          <p14:tracePt t="160269" x="6959600" y="2413000"/>
          <p14:tracePt t="160284" x="6959600" y="2406650"/>
          <p14:tracePt t="160300" x="6972300" y="2387600"/>
          <p14:tracePt t="160317" x="7067550" y="2381250"/>
          <p14:tracePt t="160334" x="7175500" y="2387600"/>
          <p14:tracePt t="160350" x="7207250" y="2387600"/>
          <p14:tracePt t="160426" x="7213600" y="2393950"/>
          <p14:tracePt t="160434" x="7213600" y="2400300"/>
          <p14:tracePt t="160450" x="7245350" y="2413000"/>
          <p14:tracePt t="160467" x="7296150" y="2425700"/>
          <p14:tracePt t="160484" x="7346950" y="2425700"/>
          <p14:tracePt t="160500" x="7378700" y="2425700"/>
          <p14:tracePt t="160517" x="7391400" y="2425700"/>
          <p14:tracePt t="160534" x="7416800" y="2413000"/>
          <p14:tracePt t="160551" x="7442200" y="2400300"/>
          <p14:tracePt t="160567" x="7467600" y="2393950"/>
          <p14:tracePt t="160584" x="7543800" y="2387600"/>
          <p14:tracePt t="160601" x="7581900" y="2381250"/>
          <p14:tracePt t="160617" x="7607300" y="2381250"/>
          <p14:tracePt t="160633" x="7613650" y="2381250"/>
          <p14:tracePt t="160779" x="7613650" y="2387600"/>
          <p14:tracePt t="160803" x="7620000" y="2393950"/>
          <p14:tracePt t="160811" x="7620000" y="2400300"/>
          <p14:tracePt t="160835" x="7620000" y="2406650"/>
          <p14:tracePt t="160851" x="7620000" y="2413000"/>
          <p14:tracePt t="160867" x="7626350" y="2419350"/>
          <p14:tracePt t="160883" x="7632700" y="2419350"/>
          <p14:tracePt t="160901" x="7645400" y="2419350"/>
          <p14:tracePt t="160934" x="7658100" y="2419350"/>
          <p14:tracePt t="160951" x="7734300" y="2413000"/>
          <p14:tracePt t="160967" x="7804150" y="2413000"/>
          <p14:tracePt t="160984" x="7861300" y="2406650"/>
          <p14:tracePt t="161001" x="7931150" y="2400300"/>
          <p14:tracePt t="161017" x="8007350" y="2393950"/>
          <p14:tracePt t="161034" x="8064500" y="2393950"/>
          <p14:tracePt t="161081" x="8064500" y="2387600"/>
          <p14:tracePt t="161138" x="8070850" y="2387600"/>
          <p14:tracePt t="161143" x="8077200" y="2387600"/>
          <p14:tracePt t="161168" x="8128000" y="2387600"/>
          <p14:tracePt t="161184" x="8159750" y="2387600"/>
          <p14:tracePt t="161201" x="8172450" y="2387600"/>
          <p14:tracePt t="161234" x="8178800" y="2387600"/>
          <p14:tracePt t="161344" x="8185150" y="2387600"/>
          <p14:tracePt t="161357" x="8191500" y="2387600"/>
          <p14:tracePt t="161373" x="8191500" y="2393950"/>
          <p14:tracePt t="161384" x="8197850" y="2393950"/>
          <p14:tracePt t="161418" x="8204200" y="2393950"/>
          <p14:tracePt t="161435" x="8223250" y="2393950"/>
          <p14:tracePt t="161451" x="8267700" y="2393950"/>
          <p14:tracePt t="161468" x="8305800" y="2393950"/>
          <p14:tracePt t="161485" x="8318500" y="2393950"/>
          <p14:tracePt t="161501" x="8324850" y="2393950"/>
          <p14:tracePt t="161518" x="8337550" y="2393950"/>
          <p14:tracePt t="161535" x="8369300" y="2393950"/>
          <p14:tracePt t="161551" x="8458200" y="2400300"/>
          <p14:tracePt t="161568" x="8597900" y="2419350"/>
          <p14:tracePt t="161584" x="8712200" y="2432050"/>
          <p14:tracePt t="161603" x="8820150" y="2438400"/>
          <p14:tracePt t="161618" x="8870950" y="2438400"/>
          <p14:tracePt t="161635" x="8877300" y="2438400"/>
          <p14:tracePt t="161692" x="8883650" y="2438400"/>
          <p14:tracePt t="161701" x="8890000" y="2438400"/>
          <p14:tracePt t="161718" x="8966200" y="2451100"/>
          <p14:tracePt t="161735" x="9042400" y="2451100"/>
          <p14:tracePt t="161752" x="9150350" y="2457450"/>
          <p14:tracePt t="161768" x="9188450" y="2457450"/>
          <p14:tracePt t="161785" x="9207500" y="2457450"/>
          <p14:tracePt t="161818" x="9213850" y="2457450"/>
          <p14:tracePt t="161852" x="9226550" y="2463800"/>
          <p14:tracePt t="161868" x="9232900" y="2463800"/>
          <p14:tracePt t="161885" x="9251950" y="2463800"/>
          <p14:tracePt t="161902" x="9290050" y="2463800"/>
          <p14:tracePt t="161920" x="9309100" y="2463800"/>
          <p14:tracePt t="162051" x="9315450" y="2463800"/>
          <p14:tracePt t="162111" x="9321800" y="2463800"/>
          <p14:tracePt t="162124" x="9328150" y="2463800"/>
          <p14:tracePt t="162135" x="9340850" y="2463800"/>
          <p14:tracePt t="162152" x="9372600" y="2444750"/>
          <p14:tracePt t="162167" x="9398000" y="2438400"/>
          <p14:tracePt t="162185" x="9436100" y="2419350"/>
          <p14:tracePt t="162202" x="9467850" y="2406650"/>
          <p14:tracePt t="162219" x="9588500" y="2406650"/>
          <p14:tracePt t="162235" x="9702800" y="2406650"/>
          <p14:tracePt t="162252" x="9785350" y="2406650"/>
          <p14:tracePt t="162269" x="9810750" y="2406650"/>
          <p14:tracePt t="162289" x="9817100" y="2400300"/>
          <p14:tracePt t="162345" x="9823450" y="2400300"/>
          <p14:tracePt t="162364" x="9867900" y="2400300"/>
          <p14:tracePt t="162369" x="9899650" y="2400300"/>
          <p14:tracePt t="162385" x="9969500" y="2400300"/>
          <p14:tracePt t="162402" x="10001250" y="2400300"/>
          <p14:tracePt t="162419" x="10026650" y="2393950"/>
          <p14:tracePt t="162435" x="10039350" y="2393950"/>
          <p14:tracePt t="162452" x="10071100" y="2393950"/>
          <p14:tracePt t="162468" x="10121900" y="2400300"/>
          <p14:tracePt t="162484" x="10191750" y="2400300"/>
          <p14:tracePt t="162502" x="10274300" y="2400300"/>
          <p14:tracePt t="162519" x="10331450" y="2381250"/>
          <p14:tracePt t="162521" x="10331450" y="2374900"/>
          <p14:tracePt t="162537" x="10337800" y="2374900"/>
          <p14:tracePt t="162552" x="10337800" y="2368550"/>
          <p14:tracePt t="162569" x="10331450" y="2362200"/>
          <p14:tracePt t="162571" x="10318750" y="2355850"/>
          <p14:tracePt t="162586" x="10312400" y="2355850"/>
          <p14:tracePt t="162602" x="10274300" y="2349500"/>
          <p14:tracePt t="162621" x="10267950" y="2355850"/>
          <p14:tracePt t="162636" x="10267950" y="2368550"/>
          <p14:tracePt t="162709" x="10261600" y="2368550"/>
          <p14:tracePt t="162761" x="10255250" y="2368550"/>
          <p14:tracePt t="162769" x="10255250" y="2374900"/>
          <p14:tracePt t="162802" x="10255250" y="2381250"/>
          <p14:tracePt t="162819" x="10255250" y="2387600"/>
          <p14:tracePt t="162836" x="10242550" y="2393950"/>
          <p14:tracePt t="162853" x="10229850" y="2400300"/>
          <p14:tracePt t="162869" x="10217150" y="2400300"/>
          <p14:tracePt t="162983" x="10210800" y="2406650"/>
          <p14:tracePt t="162989" x="10210800" y="2413000"/>
          <p14:tracePt t="163006" x="10210800" y="2419350"/>
          <p14:tracePt t="163019" x="10204450" y="2419350"/>
          <p14:tracePt t="163052" x="10204450" y="2425700"/>
          <p14:tracePt t="163119" x="10217150" y="2425700"/>
          <p14:tracePt t="163126" x="10236200" y="2425700"/>
          <p14:tracePt t="163136" x="10248900" y="2419350"/>
          <p14:tracePt t="163152" x="10280650" y="2413000"/>
          <p14:tracePt t="163169" x="10299700" y="2400300"/>
          <p14:tracePt t="163186" x="10306050" y="2393950"/>
          <p14:tracePt t="163202" x="10312400" y="2387600"/>
          <p14:tracePt t="163219" x="10318750" y="2381250"/>
          <p14:tracePt t="163341" x="10318750" y="2374900"/>
          <p14:tracePt t="163356" x="10325100" y="2368550"/>
          <p14:tracePt t="163375" x="10331450" y="2368550"/>
          <p14:tracePt t="163387" x="10331450" y="2362200"/>
          <p14:tracePt t="163404" x="10337800" y="2355850"/>
          <p14:tracePt t="163422" x="10344150" y="2343150"/>
          <p14:tracePt t="163437" x="10350500" y="2336800"/>
          <p14:tracePt t="163469" x="10356850" y="2336800"/>
          <p14:tracePt t="163647" x="10350500" y="2336800"/>
          <p14:tracePt t="163655" x="10344150" y="2343150"/>
          <p14:tracePt t="163670" x="10337800" y="2349500"/>
          <p14:tracePt t="163688" x="10331450" y="2368550"/>
          <p14:tracePt t="163703" x="10325100" y="2381250"/>
          <p14:tracePt t="163736" x="10325100" y="2387600"/>
          <p14:tracePt t="163753" x="10325100" y="2393950"/>
          <p14:tracePt t="163819" x="10318750" y="2393950"/>
          <p14:tracePt t="163835" x="10312400" y="2393950"/>
          <p14:tracePt t="163933" x="10312400" y="2400300"/>
          <p14:tracePt t="163963" x="10306050" y="2400300"/>
          <p14:tracePt t="164013" x="10299700" y="2406650"/>
          <p14:tracePt t="164028" x="10293350" y="2406650"/>
          <p14:tracePt t="164037" x="10287000" y="2413000"/>
          <p14:tracePt t="164055" x="10280650" y="2419350"/>
          <p14:tracePt t="164070" x="10274300" y="2419350"/>
          <p14:tracePt t="164188" x="10267950" y="2425700"/>
          <p14:tracePt t="164211" x="10261600" y="2432050"/>
          <p14:tracePt t="164238" x="10261600" y="2438400"/>
          <p14:tracePt t="164367" x="10267950" y="2432050"/>
          <p14:tracePt t="164387" x="10274300" y="2425700"/>
          <p14:tracePt t="164404" x="10287000" y="2413000"/>
          <p14:tracePt t="164407" x="10306050" y="2406650"/>
          <p14:tracePt t="164419" x="10331450" y="2400300"/>
          <p14:tracePt t="164437" x="10350500" y="2387600"/>
          <p14:tracePt t="164454" x="10388600" y="2387600"/>
          <p14:tracePt t="164471" x="10401300" y="2381250"/>
          <p14:tracePt t="164775" x="10407650" y="2381250"/>
          <p14:tracePt t="164783" x="10407650" y="2387600"/>
          <p14:tracePt t="164793" x="10414000" y="2387600"/>
          <p14:tracePt t="164805" x="10420350" y="2387600"/>
          <p14:tracePt t="164860" x="10426700" y="2387600"/>
          <p14:tracePt t="164870" x="10433050" y="2387600"/>
          <p14:tracePt t="164888" x="10458450" y="2381250"/>
          <p14:tracePt t="164904" x="10502900" y="2374900"/>
          <p14:tracePt t="164921" x="10547350" y="2355850"/>
          <p14:tracePt t="164938" x="10604500" y="2324100"/>
          <p14:tracePt t="164955" x="10629900" y="2311400"/>
          <p14:tracePt t="164971" x="10636250" y="2305050"/>
          <p14:tracePt t="164987" x="10648950" y="2292350"/>
          <p14:tracePt t="165004" x="10655300" y="2292350"/>
          <p14:tracePt t="165037" x="10655300" y="2286000"/>
          <p14:tracePt t="165054" x="10655300" y="2273300"/>
          <p14:tracePt t="165071" x="10661650" y="2254250"/>
          <p14:tracePt t="165088" x="10661650" y="2235200"/>
          <p14:tracePt t="165105" x="10661650" y="2209800"/>
          <p14:tracePt t="165121" x="10661650" y="2203450"/>
          <p14:tracePt t="165139" x="10661650" y="2197100"/>
          <p14:tracePt t="165155" x="10655300" y="2197100"/>
          <p14:tracePt t="165171" x="10642600" y="2190750"/>
          <p14:tracePt t="165187" x="10629900" y="2190750"/>
          <p14:tracePt t="165204" x="10610850" y="2190750"/>
          <p14:tracePt t="165221" x="10598150" y="2184400"/>
          <p14:tracePt t="165238" x="10572750" y="2171700"/>
          <p14:tracePt t="165254" x="10534650" y="2152650"/>
          <p14:tracePt t="165271" x="10515600" y="2139950"/>
          <p14:tracePt t="165288" x="10477500" y="2127250"/>
          <p14:tracePt t="165305" x="10458450" y="2120900"/>
          <p14:tracePt t="165321" x="10433050" y="2120900"/>
          <p14:tracePt t="165338" x="10407650" y="2114550"/>
          <p14:tracePt t="165355" x="10394950" y="2114550"/>
          <p14:tracePt t="165371" x="10375900" y="2114550"/>
          <p14:tracePt t="165388" x="10350500" y="2114550"/>
          <p14:tracePt t="165404" x="10331450" y="2114550"/>
          <p14:tracePt t="165422" x="10299700" y="2114550"/>
          <p14:tracePt t="165439" x="10255250" y="2114550"/>
          <p14:tracePt t="165454" x="10229850" y="2114550"/>
          <p14:tracePt t="165471" x="10217150" y="2114550"/>
          <p14:tracePt t="165488" x="10210800" y="2108200"/>
          <p14:tracePt t="165521" x="10204450" y="2108200"/>
          <p14:tracePt t="165538" x="10185400" y="2108200"/>
          <p14:tracePt t="165555" x="10172700" y="2108200"/>
          <p14:tracePt t="165588" x="10166350" y="2108200"/>
          <p14:tracePt t="165622" x="10160000" y="2108200"/>
          <p14:tracePt t="165638" x="10153650" y="2114550"/>
          <p14:tracePt t="165654" x="10147300" y="2127250"/>
          <p14:tracePt t="165657" x="10147300" y="2139950"/>
          <p14:tracePt t="165671" x="10147300" y="2159000"/>
          <p14:tracePt t="165688" x="10147300" y="2209800"/>
          <p14:tracePt t="165705" x="10140950" y="2260600"/>
          <p14:tracePt t="165721" x="10134600" y="2292350"/>
          <p14:tracePt t="165738" x="10134600" y="2305050"/>
          <p14:tracePt t="165754" x="10134600" y="2311400"/>
          <p14:tracePt t="165815" x="10140950" y="2311400"/>
          <p14:tracePt t="165837" x="10166350" y="2317750"/>
          <p14:tracePt t="165855" x="10198100" y="2336800"/>
          <p14:tracePt t="165872" x="10229850" y="2343150"/>
          <p14:tracePt t="165888" x="10248900" y="2349500"/>
          <p14:tracePt t="165905" x="10280650" y="2349500"/>
          <p14:tracePt t="165921" x="10312400" y="2336800"/>
          <p14:tracePt t="165938" x="10331450" y="2324100"/>
          <p14:tracePt t="165955" x="10350500" y="2305050"/>
          <p14:tracePt t="165972" x="10375900" y="2286000"/>
          <p14:tracePt t="165988" x="10388600" y="2273300"/>
          <p14:tracePt t="166005" x="10407650" y="2266950"/>
          <p14:tracePt t="166022" x="10414000" y="2260600"/>
          <p14:tracePt t="166077" x="10414000" y="2254250"/>
          <p14:tracePt t="166101" x="10414000" y="2247900"/>
          <p14:tracePt t="166108" x="10414000" y="2241550"/>
          <p14:tracePt t="166124" x="10414000" y="2235200"/>
          <p14:tracePt t="166138" x="10414000" y="2228850"/>
          <p14:tracePt t="166156" x="10407650" y="2228850"/>
          <p14:tracePt t="166172" x="10401300" y="2222500"/>
          <p14:tracePt t="166190" x="10394950" y="2222500"/>
          <p14:tracePt t="166207" x="10356850" y="2222500"/>
          <p14:tracePt t="166222" x="10306050" y="2228850"/>
          <p14:tracePt t="166239" x="10242550" y="2228850"/>
          <p14:tracePt t="166255" x="10198100" y="2228850"/>
          <p14:tracePt t="166272" x="10185400" y="2228850"/>
          <p14:tracePt t="172407" x="10179050" y="2228850"/>
          <p14:tracePt t="172414" x="10172700" y="2222500"/>
          <p14:tracePt t="172428" x="10109200" y="2184400"/>
          <p14:tracePt t="172445" x="10020300" y="2159000"/>
          <p14:tracePt t="172461" x="9925050" y="2159000"/>
          <p14:tracePt t="172478" x="9861550" y="2159000"/>
          <p14:tracePt t="172494" x="9842500" y="2159000"/>
          <p14:tracePt t="172784" x="9836150" y="2159000"/>
          <p14:tracePt t="172790" x="9829800" y="2159000"/>
          <p14:tracePt t="172811" x="9804400" y="2171700"/>
          <p14:tracePt t="172828" x="9734550" y="2190750"/>
          <p14:tracePt t="172844" x="9664700" y="2216150"/>
          <p14:tracePt t="172861" x="9601200" y="2241550"/>
          <p14:tracePt t="172878" x="9499600" y="2273300"/>
          <p14:tracePt t="172880" x="9442450" y="2292350"/>
          <p14:tracePt t="172897" x="9302750" y="2317750"/>
          <p14:tracePt t="172911" x="9201150" y="2336800"/>
          <p14:tracePt t="172927" x="8966200" y="2381250"/>
          <p14:tracePt t="172944" x="8813800" y="2413000"/>
          <p14:tracePt t="172962" x="8705850" y="2438400"/>
          <p14:tracePt t="172978" x="8610600" y="2457450"/>
          <p14:tracePt t="172994" x="8521700" y="2470150"/>
          <p14:tracePt t="173011" x="8464550" y="2482850"/>
          <p14:tracePt t="173028" x="8420100" y="2489200"/>
          <p14:tracePt t="173044" x="8369300" y="2501900"/>
          <p14:tracePt t="173061" x="8293100" y="2514600"/>
          <p14:tracePt t="173077" x="8128000" y="2540000"/>
          <p14:tracePt t="173094" x="7943850" y="2552700"/>
          <p14:tracePt t="173111" x="7708900" y="2559050"/>
          <p14:tracePt t="173128" x="7480300" y="2559050"/>
          <p14:tracePt t="173130" x="7359650" y="2559050"/>
          <p14:tracePt t="173144" x="7245350" y="2559050"/>
          <p14:tracePt t="173146" x="7131050" y="2559050"/>
          <p14:tracePt t="173161" x="7023100" y="2559050"/>
          <p14:tracePt t="173163" x="6946900" y="2565400"/>
          <p14:tracePt t="173178" x="6711950" y="2584450"/>
          <p14:tracePt t="173194" x="6400800" y="2616200"/>
          <p14:tracePt t="173211" x="6108700" y="2641600"/>
          <p14:tracePt t="173228" x="5803900" y="2667000"/>
          <p14:tracePt t="173244" x="5575300" y="2673350"/>
          <p14:tracePt t="173261" x="5441950" y="2673350"/>
          <p14:tracePt t="173278" x="5384800" y="2679700"/>
          <p14:tracePt t="173323" x="5378450" y="2686050"/>
          <p14:tracePt t="173331" x="5378450" y="2692400"/>
          <p14:tracePt t="173344" x="5365750" y="2705100"/>
          <p14:tracePt t="173362" x="5334000" y="2749550"/>
          <p14:tracePt t="173378" x="5321300" y="2774950"/>
          <p14:tracePt t="173395" x="5321300" y="2813050"/>
          <p14:tracePt t="173411" x="5334000" y="2838450"/>
          <p14:tracePt t="173428" x="5372100" y="2857500"/>
          <p14:tracePt t="173445" x="5403850" y="2863850"/>
          <p14:tracePt t="173461" x="5448300" y="2870200"/>
          <p14:tracePt t="173478" x="5461000" y="2870200"/>
          <p14:tracePt t="173494" x="5467350" y="2876550"/>
          <p14:tracePt t="173532" x="5473700" y="2882900"/>
          <p14:tracePt t="173547" x="5480050" y="2889250"/>
          <p14:tracePt t="173560" x="5492750" y="2889250"/>
          <p14:tracePt t="173578" x="5518150" y="2901950"/>
          <p14:tracePt t="173595" x="5562600" y="2908300"/>
          <p14:tracePt t="173612" x="5638800" y="2908300"/>
          <p14:tracePt t="173628" x="5746750" y="2908300"/>
          <p14:tracePt t="173645" x="5861050" y="2895600"/>
          <p14:tracePt t="173661" x="5956300" y="2870200"/>
          <p14:tracePt t="173678" x="6013450" y="2825750"/>
          <p14:tracePt t="173695" x="6038850" y="2800350"/>
          <p14:tracePt t="173713" x="6045200" y="2781300"/>
          <p14:tracePt t="173728" x="6045200" y="2774950"/>
          <p14:tracePt t="173745" x="6051550" y="2768600"/>
          <p14:tracePt t="173762" x="6051550" y="2762250"/>
          <p14:tracePt t="173778" x="6051550" y="2755900"/>
          <p14:tracePt t="173813" x="6051550" y="2749550"/>
          <p14:tracePt t="173923" x="6051550" y="2743200"/>
          <p14:tracePt t="173931" x="6057900" y="2743200"/>
          <p14:tracePt t="174058" x="6051550" y="2743200"/>
          <p14:tracePt t="174065" x="6038850" y="2743200"/>
          <p14:tracePt t="174079" x="6013450" y="2743200"/>
          <p14:tracePt t="174096" x="5969000" y="2749550"/>
          <p14:tracePt t="174112" x="5924550" y="2755900"/>
          <p14:tracePt t="174129" x="5854700" y="2755900"/>
          <p14:tracePt t="174145" x="5816600" y="2755900"/>
          <p14:tracePt t="174162" x="5765800" y="2749550"/>
          <p14:tracePt t="174178" x="5734050" y="2736850"/>
          <p14:tracePt t="174195" x="5683250" y="2717800"/>
          <p14:tracePt t="174212" x="5651500" y="2698750"/>
          <p14:tracePt t="174227" x="5632450" y="2686050"/>
          <p14:tracePt t="174245" x="5626100" y="2673350"/>
          <p14:tracePt t="174261" x="5626100" y="2667000"/>
          <p14:tracePt t="174295" x="5632450" y="2667000"/>
          <p14:tracePt t="174427" x="5626100" y="2667000"/>
          <p14:tracePt t="174435" x="5619750" y="2679700"/>
          <p14:tracePt t="174445" x="5607050" y="2686050"/>
          <p14:tracePt t="174462" x="5562600" y="2711450"/>
          <p14:tracePt t="174480" x="5524500" y="2730500"/>
          <p14:tracePt t="174496" x="5511800" y="2743200"/>
          <p14:tracePt t="174514" x="5511800" y="2749550"/>
          <p14:tracePt t="174546" x="5511800" y="2755900"/>
          <p14:tracePt t="174561" x="5499100" y="2755900"/>
          <p14:tracePt t="174579" x="5492750" y="2755900"/>
          <p14:tracePt t="174595" x="5454650" y="2755900"/>
          <p14:tracePt t="174612" x="5403850" y="2762250"/>
          <p14:tracePt t="174629" x="5378450" y="2768600"/>
          <p14:tracePt t="174645" x="5378450" y="2781300"/>
          <p14:tracePt t="174662" x="5384800" y="2800350"/>
          <p14:tracePt t="174679" x="5416550" y="2825750"/>
          <p14:tracePt t="174696" x="5480050" y="2851150"/>
          <p14:tracePt t="174713" x="5556250" y="2870200"/>
          <p14:tracePt t="174729" x="5619750" y="2895600"/>
          <p14:tracePt t="174745" x="5664200" y="2914650"/>
          <p14:tracePt t="174763" x="5683250" y="2927350"/>
          <p14:tracePt t="174779" x="5695950" y="2927350"/>
          <p14:tracePt t="174796" x="5740400" y="2940050"/>
          <p14:tracePt t="174815" x="5810250" y="2952750"/>
          <p14:tracePt t="174833" x="5911850" y="2971800"/>
          <p14:tracePt t="174846" x="5988050" y="2978150"/>
          <p14:tracePt t="174862" x="6051550" y="2978150"/>
          <p14:tracePt t="174879" x="6083300" y="2978150"/>
          <p14:tracePt t="174912" x="6089650" y="2978150"/>
          <p14:tracePt t="174946" x="6096000" y="2978150"/>
          <p14:tracePt t="174963" x="6096000" y="2971800"/>
          <p14:tracePt t="174979" x="6102350" y="2959100"/>
          <p14:tracePt t="174996" x="6108700" y="2940050"/>
          <p14:tracePt t="175012" x="6115050" y="2927350"/>
          <p14:tracePt t="175030" x="6115050" y="2908300"/>
          <p14:tracePt t="175046" x="6115050" y="2870200"/>
          <p14:tracePt t="175064" x="6115050" y="2832100"/>
          <p14:tracePt t="175079" x="6076950" y="2774950"/>
          <p14:tracePt t="175096" x="6026150" y="2749550"/>
          <p14:tracePt t="175113" x="5911850" y="2711450"/>
          <p14:tracePt t="175129" x="5772150" y="2673350"/>
          <p14:tracePt t="175146" x="5632450" y="2647950"/>
          <p14:tracePt t="175162" x="5511800" y="2622550"/>
          <p14:tracePt t="175179" x="5441950" y="2603500"/>
          <p14:tracePt t="175196" x="5403850" y="2590800"/>
          <p14:tracePt t="175213" x="5397500" y="2590800"/>
          <p14:tracePt t="175305" x="5391150" y="2590800"/>
          <p14:tracePt t="175315" x="5391150" y="2584450"/>
          <p14:tracePt t="175322" x="5384800" y="2584450"/>
          <p14:tracePt t="175337" x="5378450" y="2584450"/>
          <p14:tracePt t="175353" x="5372100" y="2584450"/>
          <p14:tracePt t="175396" x="5372100" y="2571750"/>
          <p14:tracePt t="175413" x="5365750" y="2571750"/>
          <p14:tracePt t="175430" x="5359400" y="2571750"/>
          <p14:tracePt t="175479" x="5359400" y="2578100"/>
          <p14:tracePt t="175487" x="5359400" y="2584450"/>
          <p14:tracePt t="175504" x="5359400" y="2603500"/>
          <p14:tracePt t="175513" x="5359400" y="2609850"/>
          <p14:tracePt t="175530" x="5359400" y="2635250"/>
          <p14:tracePt t="175547" x="5359400" y="2667000"/>
          <p14:tracePt t="175566" x="5378450" y="2692400"/>
          <p14:tracePt t="175580" x="5384800" y="2692400"/>
          <p14:tracePt t="175596" x="5397500" y="2692400"/>
          <p14:tracePt t="175613" x="5403850" y="2692400"/>
          <p14:tracePt t="175647" x="5403850" y="2686050"/>
          <p14:tracePt t="175663" x="5403850" y="2667000"/>
          <p14:tracePt t="175680" x="5403850" y="2616200"/>
          <p14:tracePt t="175697" x="5372100" y="2559050"/>
          <p14:tracePt t="175713" x="5321300" y="2489200"/>
          <p14:tracePt t="175730" x="5251450" y="2400300"/>
          <p14:tracePt t="175746" x="5194300" y="2336800"/>
          <p14:tracePt t="175763" x="5149850" y="2292350"/>
          <p14:tracePt t="175781" x="5130800" y="2260600"/>
          <p14:tracePt t="175796" x="5130800" y="2254250"/>
          <p14:tracePt t="175828" x="5124450" y="2254250"/>
          <p14:tracePt t="175846" x="5118100" y="2254250"/>
          <p14:tracePt t="175863" x="5111750" y="2254250"/>
          <p14:tracePt t="175913" x="5118100" y="2247900"/>
          <p14:tracePt t="175930" x="5124450" y="2241550"/>
          <p14:tracePt t="175980" x="5137150" y="2241550"/>
          <p14:tracePt t="175997" x="5143500" y="2241550"/>
          <p14:tracePt t="176014" x="5175250" y="2241550"/>
          <p14:tracePt t="176030" x="5213350" y="2254250"/>
          <p14:tracePt t="176046" x="5270500" y="2266950"/>
          <p14:tracePt t="176063" x="5327650" y="2273300"/>
          <p14:tracePt t="176080" x="5429250" y="2286000"/>
          <p14:tracePt t="176097" x="5562600" y="2286000"/>
          <p14:tracePt t="176113" x="5708650" y="2273300"/>
          <p14:tracePt t="176130" x="5778500" y="2266950"/>
          <p14:tracePt t="176146" x="5829300" y="2260600"/>
          <p14:tracePt t="176162" x="5854700" y="2260600"/>
          <p14:tracePt t="176180" x="5880100" y="2260600"/>
          <p14:tracePt t="176197" x="5899150" y="2260600"/>
          <p14:tracePt t="176199" x="5905500" y="2260600"/>
          <p14:tracePt t="176213" x="5911850" y="2254250"/>
          <p14:tracePt t="176232" x="5924550" y="2247900"/>
          <p14:tracePt t="176250" x="5937250" y="2241550"/>
          <p14:tracePt t="176264" x="5969000" y="2222500"/>
          <p14:tracePt t="176280" x="5994400" y="2209800"/>
          <p14:tracePt t="176297" x="6032500" y="2190750"/>
          <p14:tracePt t="176314" x="6057900" y="2184400"/>
          <p14:tracePt t="176332" x="6070600" y="2178050"/>
          <p14:tracePt t="176370" x="6076950" y="2178050"/>
          <p14:tracePt t="176385" x="6076950" y="2171700"/>
          <p14:tracePt t="176397" x="6083300" y="2165350"/>
          <p14:tracePt t="176414" x="6089650" y="2159000"/>
          <p14:tracePt t="176417" x="6089650" y="2152650"/>
          <p14:tracePt t="176434" x="6089650" y="2133600"/>
          <p14:tracePt t="176447" x="6083300" y="2127250"/>
          <p14:tracePt t="176449" x="6064250" y="2108200"/>
          <p14:tracePt t="176464" x="6051550" y="2095500"/>
          <p14:tracePt t="176480" x="6026150" y="2076450"/>
          <p14:tracePt t="176497" x="5988050" y="2051050"/>
          <p14:tracePt t="176514" x="5956300" y="2032000"/>
          <p14:tracePt t="176530" x="5930900" y="2012950"/>
          <p14:tracePt t="176547" x="5905500" y="2006600"/>
          <p14:tracePt t="176566" x="5886450" y="1993900"/>
          <p14:tracePt t="176581" x="5867400" y="1987550"/>
          <p14:tracePt t="176597" x="5854700" y="1987550"/>
          <p14:tracePt t="176613" x="5842000" y="1981200"/>
          <p14:tracePt t="176630" x="5829300" y="1981200"/>
          <p14:tracePt t="176647" x="5810250" y="1981200"/>
          <p14:tracePt t="176664" x="5791200" y="1981200"/>
          <p14:tracePt t="176714" x="5784850" y="1987550"/>
          <p14:tracePt t="176731" x="5778500" y="2006600"/>
          <p14:tracePt t="176748" x="5759450" y="2044700"/>
          <p14:tracePt t="176765" x="5740400" y="2101850"/>
          <p14:tracePt t="176781" x="5734050" y="2152650"/>
          <p14:tracePt t="176797" x="5734050" y="2184400"/>
          <p14:tracePt t="176814" x="5734050" y="2209800"/>
          <p14:tracePt t="176831" x="5753100" y="2235200"/>
          <p14:tracePt t="176847" x="5765800" y="2241550"/>
          <p14:tracePt t="176864" x="5797550" y="2260600"/>
          <p14:tracePt t="176881" x="5842000" y="2286000"/>
          <p14:tracePt t="176898" x="5892800" y="2311400"/>
          <p14:tracePt t="176914" x="5924550" y="2324100"/>
          <p14:tracePt t="176916" x="5930900" y="2330450"/>
          <p14:tracePt t="176933" x="5949950" y="2343150"/>
          <p14:tracePt t="176964" x="5956300" y="2343150"/>
          <p14:tracePt t="176981" x="5956300" y="2349500"/>
          <p14:tracePt t="176997" x="5962650" y="2349500"/>
          <p14:tracePt t="177047" x="5962650" y="2355850"/>
          <p14:tracePt t="177119" x="5962650" y="2362200"/>
          <p14:tracePt t="177125" x="5975350" y="2368550"/>
          <p14:tracePt t="177140" x="5981700" y="2374900"/>
          <p14:tracePt t="177151" x="5988050" y="2387600"/>
          <p14:tracePt t="177166" x="5994400" y="2400300"/>
          <p14:tracePt t="177181" x="6000750" y="2406650"/>
          <p14:tracePt t="177215" x="6000750" y="2413000"/>
          <p14:tracePt t="177232" x="6000750" y="2419350"/>
          <p14:tracePt t="177248" x="5994400" y="2419350"/>
          <p14:tracePt t="177264" x="5988050" y="2425700"/>
          <p14:tracePt t="177282" x="5981700" y="2432050"/>
          <p14:tracePt t="177314" x="5969000" y="2444750"/>
          <p14:tracePt t="177331" x="5956300" y="2470150"/>
          <p14:tracePt t="177348" x="5949950" y="2489200"/>
          <p14:tracePt t="177364" x="5924550" y="2508250"/>
          <p14:tracePt t="177381" x="5918200" y="2514600"/>
          <p14:tracePt t="177398" x="5905500" y="2527300"/>
          <p14:tracePt t="177513" x="5905500" y="2520950"/>
          <p14:tracePt t="177529" x="5905500" y="2514600"/>
          <p14:tracePt t="177538" x="5905500" y="2508250"/>
          <p14:tracePt t="177548" x="5905500" y="2501900"/>
          <p14:tracePt t="177565" x="5905500" y="2495550"/>
          <p14:tracePt t="177605" x="5905500" y="2489200"/>
          <p14:tracePt t="177834" x="5911850" y="2533650"/>
          <p14:tracePt t="177848" x="5911850" y="2578100"/>
          <p14:tracePt t="177865" x="5905500" y="2622550"/>
          <p14:tracePt t="177882" x="5899150" y="2641600"/>
          <p14:tracePt t="177898" x="5892800" y="2647950"/>
          <p14:tracePt t="177942" x="5886450" y="2647950"/>
          <p14:tracePt t="177965" x="5873750" y="2647950"/>
          <p14:tracePt t="177982" x="5842000" y="2635250"/>
          <p14:tracePt t="177998" x="5810250" y="2616200"/>
          <p14:tracePt t="178015" x="5784850" y="2597150"/>
          <p14:tracePt t="178032" x="5759450" y="2584450"/>
          <p14:tracePt t="178048" x="5740400" y="2571750"/>
          <p14:tracePt t="178065" x="5721350" y="2559050"/>
          <p14:tracePt t="178081" x="5702300" y="2540000"/>
          <p14:tracePt t="178099" x="5689600" y="2533650"/>
          <p14:tracePt t="178115" x="5676900" y="2527300"/>
          <p14:tracePt t="178132" x="5670550" y="2520950"/>
          <p14:tracePt t="178236" x="5689600" y="2540000"/>
          <p14:tracePt t="178248" x="5734050" y="2571750"/>
          <p14:tracePt t="178265" x="5791200" y="2597150"/>
          <p14:tracePt t="178282" x="5854700" y="2622550"/>
          <p14:tracePt t="178298" x="5892800" y="2635250"/>
          <p14:tracePt t="178316" x="5905500" y="2641600"/>
          <p14:tracePt t="178332" x="5911850" y="2647950"/>
          <p14:tracePt t="178349" x="5911850" y="2660650"/>
          <p14:tracePt t="178368" x="5905500" y="2673350"/>
          <p14:tracePt t="178382" x="5905500" y="2679700"/>
          <p14:tracePt t="178384" x="5892800" y="2692400"/>
          <p14:tracePt t="178399" x="5892800" y="2698750"/>
          <p14:tracePt t="178415" x="5892800" y="2711450"/>
          <p14:tracePt t="178432" x="5892800" y="2717800"/>
          <p14:tracePt t="178492" x="5880100" y="2724150"/>
          <p14:tracePt t="178499" x="5867400" y="2724150"/>
          <p14:tracePt t="178515" x="5822950" y="2724150"/>
          <p14:tracePt t="178534" x="5772150" y="2711450"/>
          <p14:tracePt t="178549" x="5708650" y="2692400"/>
          <p14:tracePt t="178566" x="5657850" y="2673350"/>
          <p14:tracePt t="178582" x="5594350" y="2647950"/>
          <p14:tracePt t="178601" x="5562600" y="2635250"/>
          <p14:tracePt t="178615" x="5530850" y="2616200"/>
          <p14:tracePt t="178632" x="5486400" y="2603500"/>
          <p14:tracePt t="178649" x="5391150" y="2578100"/>
          <p14:tracePt t="178665" x="5334000" y="2565400"/>
          <p14:tracePt t="178682" x="5302250" y="2559050"/>
          <p14:tracePt t="178699" x="5295900" y="2552700"/>
          <p14:tracePt t="178716" x="5295900" y="2546350"/>
          <p14:tracePt t="178732" x="5295900" y="2540000"/>
          <p14:tracePt t="178766" x="5289550" y="2540000"/>
          <p14:tracePt t="178782" x="5283200" y="2540000"/>
          <p14:tracePt t="178799" x="5276850" y="2540000"/>
          <p14:tracePt t="178857" x="5289550" y="2552700"/>
          <p14:tracePt t="178866" x="5302250" y="2565400"/>
          <p14:tracePt t="178882" x="5334000" y="2584450"/>
          <p14:tracePt t="178899" x="5378450" y="2609850"/>
          <p14:tracePt t="178916" x="5429250" y="2641600"/>
          <p14:tracePt t="178935" x="5556250" y="2711450"/>
          <p14:tracePt t="178949" x="5575300" y="2724150"/>
          <p14:tracePt t="178966" x="5657850" y="2755900"/>
          <p14:tracePt t="178983" x="5746750" y="2774950"/>
          <p14:tracePt t="178999" x="5803900" y="2774950"/>
          <p14:tracePt t="179016" x="5886450" y="2768600"/>
          <p14:tracePt t="179032" x="5943600" y="2755900"/>
          <p14:tracePt t="179049" x="6013450" y="2743200"/>
          <p14:tracePt t="179066" x="6057900" y="2724150"/>
          <p14:tracePt t="179083" x="6115050" y="2698750"/>
          <p14:tracePt t="179099" x="6197600" y="2647950"/>
          <p14:tracePt t="179116" x="6248400" y="2616200"/>
          <p14:tracePt t="179132" x="6286500" y="2590800"/>
          <p14:tracePt t="179150" x="6299200" y="2578100"/>
          <p14:tracePt t="179166" x="6305550" y="2578100"/>
          <p14:tracePt t="179182" x="6305550" y="2571750"/>
          <p14:tracePt t="179232" x="6299200" y="2571750"/>
          <p14:tracePt t="179249" x="6286500" y="2559050"/>
          <p14:tracePt t="179266" x="6261100" y="2540000"/>
          <p14:tracePt t="179283" x="6235700" y="2514600"/>
          <p14:tracePt t="179300" x="6178550" y="2482850"/>
          <p14:tracePt t="179316" x="6140450" y="2463800"/>
          <p14:tracePt t="179317" x="6134100" y="2457450"/>
          <p14:tracePt t="179333" x="6121400" y="2457450"/>
          <p14:tracePt t="179349" x="6089650" y="2451100"/>
          <p14:tracePt t="179366" x="6064250" y="2451100"/>
          <p14:tracePt t="179383" x="6032500" y="2451100"/>
          <p14:tracePt t="179400" x="6007100" y="2451100"/>
          <p14:tracePt t="179416" x="5969000" y="2451100"/>
          <p14:tracePt t="179433" x="5892800" y="2470150"/>
          <p14:tracePt t="179450" x="5848350" y="2476500"/>
          <p14:tracePt t="179466" x="5778500" y="2482850"/>
          <p14:tracePt t="179483" x="5759450" y="2482850"/>
          <p14:tracePt t="179500" x="5753100" y="2482850"/>
          <p14:tracePt t="179533" x="5753100" y="2489200"/>
          <p14:tracePt t="179550" x="5753100" y="2495550"/>
          <p14:tracePt t="179567" x="5746750" y="2520950"/>
          <p14:tracePt t="179583" x="5740400" y="2552700"/>
          <p14:tracePt t="179600" x="5721350" y="2597150"/>
          <p14:tracePt t="179617" x="5721350" y="2622550"/>
          <p14:tracePt t="179633" x="5721350" y="2641600"/>
          <p14:tracePt t="179650" x="5721350" y="2660650"/>
          <p14:tracePt t="179667" x="5727700" y="2667000"/>
          <p14:tracePt t="179684" x="5746750" y="2673350"/>
          <p14:tracePt t="179700" x="5772150" y="2679700"/>
          <p14:tracePt t="179717" x="5810250" y="2686050"/>
          <p14:tracePt t="179735" x="5854700" y="2692400"/>
          <p14:tracePt t="179750" x="5886450" y="2692400"/>
          <p14:tracePt t="179765" x="5905500" y="2686050"/>
          <p14:tracePt t="179783" x="5918200" y="2686050"/>
          <p14:tracePt t="179802" x="5937250" y="2679700"/>
          <p14:tracePt t="179816" x="5949950" y="2679700"/>
          <p14:tracePt t="179833" x="5962650" y="2679700"/>
          <p14:tracePt t="179850" x="5975350" y="2679700"/>
          <p14:tracePt t="179883" x="5981700" y="2679700"/>
          <p14:tracePt t="179936" x="5981700" y="2686050"/>
          <p14:tracePt t="179950" x="5969000" y="2692400"/>
          <p14:tracePt t="179967" x="5956300" y="2692400"/>
          <p14:tracePt t="179985" x="5937250" y="2692400"/>
          <p14:tracePt t="180000" x="5918200" y="2692400"/>
          <p14:tracePt t="180017" x="5886450" y="2692400"/>
          <p14:tracePt t="180034" x="5867400" y="2692400"/>
          <p14:tracePt t="180052" x="5816600" y="2679700"/>
          <p14:tracePt t="180055" x="5797550" y="2673350"/>
          <p14:tracePt t="180065" x="5784850" y="2673350"/>
          <p14:tracePt t="180083" x="5772150" y="2667000"/>
          <p14:tracePt t="180100" x="5759450" y="2667000"/>
          <p14:tracePt t="180118" x="5753100" y="2667000"/>
          <p14:tracePt t="180157" x="5746750" y="2667000"/>
          <p14:tracePt t="180172" x="5727700" y="2667000"/>
          <p14:tracePt t="180183" x="5715000" y="2673350"/>
          <p14:tracePt t="180200" x="5664200" y="2686050"/>
          <p14:tracePt t="180217" x="5638800" y="2692400"/>
          <p14:tracePt t="180220" x="5619750" y="2705100"/>
          <p14:tracePt t="180236" x="5588000" y="2717800"/>
          <p14:tracePt t="180250" x="5575300" y="2724150"/>
          <p14:tracePt t="180252" x="5575300" y="2730500"/>
          <p14:tracePt t="180284" x="5568950" y="2755900"/>
          <p14:tracePt t="180300" x="5562600" y="2768600"/>
          <p14:tracePt t="180317" x="5562600" y="2781300"/>
          <p14:tracePt t="180334" x="5562600" y="2794000"/>
          <p14:tracePt t="180351" x="5562600" y="2813050"/>
          <p14:tracePt t="180367" x="5549900" y="2838450"/>
          <p14:tracePt t="180383" x="5518150" y="2857500"/>
          <p14:tracePt t="180400" x="5467350" y="2863850"/>
          <p14:tracePt t="180417" x="5391150" y="2863850"/>
          <p14:tracePt t="180434" x="5270500" y="2876550"/>
          <p14:tracePt t="180450" x="5029200" y="2895600"/>
          <p14:tracePt t="180454" x="4921250" y="2901950"/>
          <p14:tracePt t="180467" x="4749800" y="2908300"/>
          <p14:tracePt t="180482" x="4400550" y="2901950"/>
          <p14:tracePt t="180501" x="3924300" y="2851150"/>
          <p14:tracePt t="180517" x="3797300" y="2832100"/>
          <p14:tracePt t="180519" x="3695700" y="2819400"/>
          <p14:tracePt t="180534" x="3556000" y="2800350"/>
          <p14:tracePt t="180535" x="3422650" y="2787650"/>
          <p14:tracePt t="180551" x="3067050" y="2736850"/>
          <p14:tracePt t="180567" x="2628900" y="2692400"/>
          <p14:tracePt t="180584" x="2228850" y="2635250"/>
          <p14:tracePt t="180600" x="1873250" y="2571750"/>
          <p14:tracePt t="180617" x="1574800" y="2514600"/>
          <p14:tracePt t="180636" x="1371600" y="2470150"/>
          <p14:tracePt t="180653" x="1250950" y="2438400"/>
          <p14:tracePt t="180667" x="1200150" y="2432050"/>
          <p14:tracePt t="180701" x="1193800" y="2432050"/>
          <p14:tracePt t="180781" x="1187450" y="2425700"/>
          <p14:tracePt t="180787" x="1181100" y="2425700"/>
          <p14:tracePt t="180800" x="1162050" y="2413000"/>
          <p14:tracePt t="180817" x="1079500" y="2393950"/>
          <p14:tracePt t="180834" x="990600" y="2368550"/>
          <p14:tracePt t="180851" x="939800" y="2343150"/>
          <p14:tracePt t="180868" x="933450" y="2330450"/>
          <p14:tracePt t="180884" x="984250" y="2311400"/>
          <p14:tracePt t="180903" x="1187450" y="2298700"/>
          <p14:tracePt t="180917" x="1422400" y="2311400"/>
          <p14:tracePt t="180934" x="1581150" y="2336800"/>
          <p14:tracePt t="180951" x="1676400" y="2368550"/>
          <p14:tracePt t="180968" x="1714500" y="2393950"/>
          <p14:tracePt t="180984" x="1733550" y="2400300"/>
          <p14:tracePt t="181001" x="1771650" y="2406650"/>
          <p14:tracePt t="181018" x="1828800" y="2413000"/>
          <p14:tracePt t="181034" x="1930400" y="2413000"/>
          <p14:tracePt t="181051" x="2051050" y="2406650"/>
          <p14:tracePt t="181068" x="2279650" y="2406650"/>
          <p14:tracePt t="181084" x="2330450" y="2400300"/>
          <p14:tracePt t="181101" x="2387600" y="2393950"/>
          <p14:tracePt t="181118" x="2406650" y="2381250"/>
          <p14:tracePt t="181120" x="2413000" y="2374900"/>
          <p14:tracePt t="181134" x="2425700" y="2362200"/>
          <p14:tracePt t="181152" x="2432050" y="2324100"/>
          <p14:tracePt t="181168" x="2413000" y="2286000"/>
          <p14:tracePt t="181184" x="2387600" y="2254250"/>
          <p14:tracePt t="181201" x="2349500" y="2222500"/>
          <p14:tracePt t="181218" x="2298700" y="2209800"/>
          <p14:tracePt t="181235" x="2190750" y="2203450"/>
          <p14:tracePt t="181251" x="2082800" y="2197100"/>
          <p14:tracePt t="181268" x="1955800" y="2184400"/>
          <p14:tracePt t="181285" x="1879600" y="2178050"/>
          <p14:tracePt t="181301" x="1784350" y="2152650"/>
          <p14:tracePt t="181318" x="1676400" y="2139950"/>
          <p14:tracePt t="181334" x="1638300" y="2133600"/>
          <p14:tracePt t="181351" x="1555750" y="2127250"/>
          <p14:tracePt t="181367" x="1428750" y="2127250"/>
          <p14:tracePt t="181385" x="1270000" y="2120900"/>
          <p14:tracePt t="181401" x="1200150" y="2120900"/>
          <p14:tracePt t="181418" x="1162050" y="2120900"/>
          <p14:tracePt t="181451" x="1155700" y="2120900"/>
          <p14:tracePt t="181468" x="1149350" y="2127250"/>
          <p14:tracePt t="181487" x="1085850" y="2152650"/>
          <p14:tracePt t="181504" x="958850" y="2184400"/>
          <p14:tracePt t="181518" x="889000" y="2190750"/>
          <p14:tracePt t="181534" x="793750" y="2197100"/>
          <p14:tracePt t="181552" x="749300" y="2203450"/>
          <p14:tracePt t="181585" x="774700" y="2203450"/>
          <p14:tracePt t="181601" x="838200" y="2203450"/>
          <p14:tracePt t="181618" x="895350" y="2209800"/>
          <p14:tracePt t="181635" x="933450" y="2228850"/>
          <p14:tracePt t="181651" x="965200" y="2260600"/>
          <p14:tracePt t="181668" x="996950" y="2286000"/>
          <p14:tracePt t="181685" x="1060450" y="2317750"/>
          <p14:tracePt t="181701" x="1117600" y="2336800"/>
          <p14:tracePt t="181718" x="1276350" y="2362200"/>
          <p14:tracePt t="181735" x="1498600" y="2400300"/>
          <p14:tracePt t="181751" x="1708150" y="2432050"/>
          <p14:tracePt t="181768" x="1835150" y="2444750"/>
          <p14:tracePt t="181785" x="1911350" y="2451100"/>
          <p14:tracePt t="181787" x="1936750" y="2451100"/>
          <p14:tracePt t="181802" x="1962150" y="2457450"/>
          <p14:tracePt t="181804" x="1981200" y="2457450"/>
          <p14:tracePt t="181818" x="2000250" y="2457450"/>
          <p14:tracePt t="181820" x="2012950" y="2457450"/>
          <p14:tracePt t="181836" x="2044700" y="2438400"/>
          <p14:tracePt t="181851" x="2070100" y="2419350"/>
          <p14:tracePt t="181868" x="2114550" y="2387600"/>
          <p14:tracePt t="181885" x="2146300" y="2374900"/>
          <p14:tracePt t="181902" x="2146300" y="2368550"/>
          <p14:tracePt t="181918" x="2139950" y="2362200"/>
          <p14:tracePt t="181938" x="2120900" y="2362200"/>
          <p14:tracePt t="181986" x="2127250" y="2362200"/>
          <p14:tracePt t="182002" x="2152650" y="2355850"/>
          <p14:tracePt t="182017" x="2203450" y="2343150"/>
          <p14:tracePt t="182034" x="2279650" y="2324100"/>
          <p14:tracePt t="182052" x="2381250" y="2305050"/>
          <p14:tracePt t="182068" x="2597150" y="2311400"/>
          <p14:tracePt t="182087" x="2959100" y="2330450"/>
          <p14:tracePt t="182102" x="3498850" y="2362200"/>
          <p14:tracePt t="182118" x="4095750" y="2400300"/>
          <p14:tracePt t="182135" x="4711700" y="2457450"/>
          <p14:tracePt t="182137" x="5035550" y="2482850"/>
          <p14:tracePt t="182152" x="5556250" y="2527300"/>
          <p14:tracePt t="182169" x="5994400" y="2546350"/>
          <p14:tracePt t="182185" x="6318250" y="2552700"/>
          <p14:tracePt t="182202" x="6578600" y="2559050"/>
          <p14:tracePt t="182219" x="6756400" y="2571750"/>
          <p14:tracePt t="182236" x="6927850" y="2590800"/>
          <p14:tracePt t="182252" x="7112000" y="2628900"/>
          <p14:tracePt t="182268" x="7277100" y="2654300"/>
          <p14:tracePt t="182285" x="7391400" y="2679700"/>
          <p14:tracePt t="182302" x="7429500" y="2692400"/>
          <p14:tracePt t="182318" x="7435850" y="2692400"/>
          <p14:tracePt t="182335" x="7442200" y="2692400"/>
          <p14:tracePt t="182352" x="7448550" y="2698750"/>
          <p14:tracePt t="182369" x="7454900" y="2698750"/>
          <p14:tracePt t="182386" x="7473950" y="2717800"/>
          <p14:tracePt t="182402" x="7524750" y="2749550"/>
          <p14:tracePt t="182419" x="7600950" y="2794000"/>
          <p14:tracePt t="182435" x="7626350" y="2806700"/>
          <p14:tracePt t="182452" x="7639050" y="2813050"/>
          <p14:tracePt t="182468" x="7645400" y="2819400"/>
          <p14:tracePt t="182485" x="7651750" y="2819400"/>
          <p14:tracePt t="182502" x="7651750" y="2825750"/>
          <p14:tracePt t="182519" x="7658100" y="2832100"/>
          <p14:tracePt t="182537" x="7664450" y="2838450"/>
          <p14:tracePt t="182553" x="7670800" y="2838450"/>
          <p14:tracePt t="182569" x="7670800" y="2844800"/>
          <p14:tracePt t="182586" x="7677150" y="2844800"/>
          <p14:tracePt t="182620" x="7683500" y="2851150"/>
          <p14:tracePt t="182638" x="7683500" y="2857500"/>
          <p14:tracePt t="182652" x="7689850" y="2863850"/>
          <p14:tracePt t="182914" x="7689850" y="2857500"/>
          <p14:tracePt t="182920" x="7689850" y="2851150"/>
          <p14:tracePt t="182936" x="7689850" y="2838450"/>
          <p14:tracePt t="182952" x="7689850" y="2825750"/>
          <p14:tracePt t="182968" x="7689850" y="2806700"/>
          <p14:tracePt t="182986" x="7696200" y="2794000"/>
          <p14:tracePt t="183003" x="7696200" y="2787650"/>
          <p14:tracePt t="183020" x="7708900" y="2781300"/>
          <p14:tracePt t="183025" x="7715250" y="2774950"/>
          <p14:tracePt t="183042" x="7734300" y="2762250"/>
          <p14:tracePt t="183053" x="7747000" y="2755900"/>
          <p14:tracePt t="183070" x="7772400" y="2736850"/>
          <p14:tracePt t="183087" x="7797800" y="2717800"/>
          <p14:tracePt t="183103" x="7816850" y="2705100"/>
          <p14:tracePt t="183120" x="7823200" y="2692400"/>
          <p14:tracePt t="183136" x="7835900" y="2679700"/>
          <p14:tracePt t="183153" x="7848600" y="2660650"/>
          <p14:tracePt t="183169" x="7854950" y="2654300"/>
          <p14:tracePt t="183186" x="7874000" y="2641600"/>
          <p14:tracePt t="183203" x="7893050" y="2628900"/>
          <p14:tracePt t="183219" x="7918450" y="2616200"/>
          <p14:tracePt t="183236" x="7937500" y="2603500"/>
          <p14:tracePt t="183253" x="7962900" y="2597150"/>
          <p14:tracePt t="183269" x="7975600" y="2590800"/>
          <p14:tracePt t="183285" x="8007350" y="2578100"/>
          <p14:tracePt t="183303" x="8039100" y="2578100"/>
          <p14:tracePt t="183319" x="8058150" y="2571750"/>
          <p14:tracePt t="183336" x="8089900" y="2571750"/>
          <p14:tracePt t="183353" x="8096250" y="2571750"/>
          <p14:tracePt t="183404" x="8102600" y="2571750"/>
          <p14:tracePt t="183420" x="8108950" y="2571750"/>
          <p14:tracePt t="183437" x="8140700" y="2559050"/>
          <p14:tracePt t="183453" x="8172450" y="2540000"/>
          <p14:tracePt t="183469" x="8185150" y="2527300"/>
          <p14:tracePt t="183487" x="8191500" y="2508250"/>
          <p14:tracePt t="183503" x="8153400" y="2482850"/>
          <p14:tracePt t="183520" x="8083550" y="2463800"/>
          <p14:tracePt t="183536" x="7988300" y="2438400"/>
          <p14:tracePt t="183553" x="7905750" y="2419350"/>
          <p14:tracePt t="183570" x="7804150" y="2393950"/>
          <p14:tracePt t="183586" x="7759700" y="2381250"/>
          <p14:tracePt t="183603" x="7696200" y="2368550"/>
          <p14:tracePt t="183605" x="7670800" y="2362200"/>
          <p14:tracePt t="183618" x="7658100" y="2355850"/>
          <p14:tracePt t="183619" x="7639050" y="2355850"/>
          <p14:tracePt t="183635" x="7626350" y="2349500"/>
          <p14:tracePt t="183637" x="7607300" y="2349500"/>
          <p14:tracePt t="183653" x="7569200" y="2349500"/>
          <p14:tracePt t="183669" x="7550150" y="2343150"/>
          <p14:tracePt t="183689" x="7537450" y="2336800"/>
          <p14:tracePt t="183705" x="7531100" y="2330450"/>
          <p14:tracePt t="183720" x="7518400" y="2330450"/>
          <p14:tracePt t="183737" x="7493000" y="2324100"/>
          <p14:tracePt t="183753" x="7461250" y="2324100"/>
          <p14:tracePt t="183770" x="7416800" y="2343150"/>
          <p14:tracePt t="183787" x="7410450" y="2387600"/>
          <p14:tracePt t="183803" x="7416800" y="2432050"/>
          <p14:tracePt t="183820" x="7480300" y="2482850"/>
          <p14:tracePt t="183841" x="7512050" y="2508250"/>
          <p14:tracePt t="183854" x="7524750" y="2514600"/>
          <p14:tracePt t="183856" x="7550150" y="2527300"/>
          <p14:tracePt t="183870" x="7562850" y="2533650"/>
          <p14:tracePt t="183888" x="7613650" y="2559050"/>
          <p14:tracePt t="183904" x="7645400" y="2565400"/>
          <p14:tracePt t="183920" x="7702550" y="2578100"/>
          <p14:tracePt t="183936" x="7791450" y="2584450"/>
          <p14:tracePt t="183952" x="7931150" y="2590800"/>
          <p14:tracePt t="183970" x="8039100" y="2603500"/>
          <p14:tracePt t="183987" x="8178800" y="2609850"/>
          <p14:tracePt t="184003" x="8293100" y="2609850"/>
          <p14:tracePt t="184020" x="8369300" y="2609850"/>
          <p14:tracePt t="184037" x="8394700" y="2603500"/>
          <p14:tracePt t="184039" x="8401050" y="2603500"/>
          <p14:tracePt t="184145" x="8407400" y="2603500"/>
          <p14:tracePt t="184151" x="8413750" y="2603500"/>
          <p14:tracePt t="184171" x="8432800" y="2603500"/>
          <p14:tracePt t="184187" x="8470900" y="2609850"/>
          <p14:tracePt t="184204" x="8496300" y="2616200"/>
          <p14:tracePt t="184221" x="8515350" y="2622550"/>
          <p14:tracePt t="184237" x="8521700" y="2628900"/>
          <p14:tracePt t="184312" x="8528050" y="2628900"/>
          <p14:tracePt t="184318" x="8528050" y="2635250"/>
          <p14:tracePt t="184333" x="8534400" y="2641600"/>
          <p14:tracePt t="184342" x="8540750" y="2641600"/>
          <p14:tracePt t="184370" x="8540750" y="2647950"/>
          <p14:tracePt t="184373" x="8547100" y="2647950"/>
          <p14:tracePt t="184463" x="8540750" y="2647950"/>
          <p14:tracePt t="184472" x="8528050" y="2647950"/>
          <p14:tracePt t="184492" x="8515350" y="2641600"/>
          <p14:tracePt t="184504" x="8509000" y="2641600"/>
          <p14:tracePt t="184537" x="8528050" y="2641600"/>
          <p14:tracePt t="184554" x="8553450" y="2641600"/>
          <p14:tracePt t="184571" x="8572500" y="2641600"/>
          <p14:tracePt t="184587" x="8585200" y="2641600"/>
          <p14:tracePt t="184604" x="8604250" y="2647950"/>
          <p14:tracePt t="184621" x="8623300" y="2647950"/>
          <p14:tracePt t="184637" x="8642350" y="2647950"/>
          <p14:tracePt t="184670" x="8648700" y="2647950"/>
          <p14:tracePt t="184687" x="8655050" y="2647950"/>
          <p14:tracePt t="184704" x="8674100" y="2647950"/>
          <p14:tracePt t="184722" x="8712200" y="2647950"/>
          <p14:tracePt t="184737" x="8769350" y="2647950"/>
          <p14:tracePt t="184754" x="8826500" y="2654300"/>
          <p14:tracePt t="184771" x="8890000" y="2667000"/>
          <p14:tracePt t="184787" x="8915400" y="2673350"/>
          <p14:tracePt t="184804" x="8921750" y="2673350"/>
          <p14:tracePt t="184876" x="8928100" y="2673350"/>
          <p14:tracePt t="184892" x="8940800" y="2673350"/>
          <p14:tracePt t="184904" x="8959850" y="2673350"/>
          <p14:tracePt t="184922" x="8985250" y="2679700"/>
          <p14:tracePt t="184937" x="8997950" y="2679700"/>
          <p14:tracePt t="184954" x="9010650" y="2686050"/>
          <p14:tracePt t="184970" x="9017000" y="2698750"/>
          <p14:tracePt t="184988" x="9023350" y="2711450"/>
          <p14:tracePt t="185004" x="9023350" y="2717800"/>
          <p14:tracePt t="185021" x="9017000" y="2724150"/>
          <p14:tracePt t="185054" x="9010650" y="2730500"/>
          <p14:tracePt t="185088" x="9004300" y="2743200"/>
          <p14:tracePt t="185106" x="8997950" y="2743200"/>
          <p14:tracePt t="185138" x="8991600" y="2749550"/>
          <p14:tracePt t="185156" x="8978900" y="2762250"/>
          <p14:tracePt t="185171" x="8959850" y="2819400"/>
          <p14:tracePt t="185187" x="8953500" y="2876550"/>
          <p14:tracePt t="185204" x="8928100" y="2946400"/>
          <p14:tracePt t="185220" x="8883650" y="2984500"/>
          <p14:tracePt t="185238" x="8782050" y="3016250"/>
          <p14:tracePt t="185837" x="8769350" y="3003550"/>
          <p14:tracePt t="185855" x="8763000" y="2984500"/>
          <p14:tracePt t="185872" x="8756650" y="2965450"/>
          <p14:tracePt t="185890" x="8743950" y="2940050"/>
          <p14:tracePt t="185908" x="8731250" y="2921000"/>
          <p14:tracePt t="185922" x="8718550" y="2914650"/>
          <p14:tracePt t="185938" x="8686800" y="2908300"/>
          <p14:tracePt t="185955" x="8674100" y="2908300"/>
          <p14:tracePt t="185988" x="8674100" y="2901950"/>
          <p14:tracePt t="186005" x="8667750" y="2895600"/>
          <p14:tracePt t="186055" x="8661400" y="2895600"/>
          <p14:tracePt t="186072" x="8591550" y="2901950"/>
          <p14:tracePt t="186088" x="8553450" y="2895600"/>
          <p14:tracePt t="186105" x="8470900" y="2882900"/>
          <p14:tracePt t="186122" x="8299450" y="2838450"/>
          <p14:tracePt t="186138" x="8255000" y="2832100"/>
          <p14:tracePt t="186155" x="8096250" y="2794000"/>
          <p14:tracePt t="186172" x="8039100" y="2774950"/>
          <p14:tracePt t="186189" x="8026400" y="2774950"/>
          <p14:tracePt t="186240" x="8058150" y="2774950"/>
          <p14:tracePt t="186255" x="8115300" y="2774950"/>
          <p14:tracePt t="186272" x="8204200" y="2781300"/>
          <p14:tracePt t="186289" x="8274050" y="2794000"/>
          <p14:tracePt t="186305" x="8362950" y="2806700"/>
          <p14:tracePt t="186322" x="8432800" y="2819400"/>
          <p14:tracePt t="186338" x="8496300" y="2832100"/>
          <p14:tracePt t="186355" x="8528050" y="2832100"/>
          <p14:tracePt t="186372" x="8585200" y="2844800"/>
          <p14:tracePt t="186388" x="8655050" y="2857500"/>
          <p14:tracePt t="186405" x="8756650" y="2889250"/>
          <p14:tracePt t="186422" x="8858250" y="2914650"/>
          <p14:tracePt t="186439" x="8940800" y="2933700"/>
          <p14:tracePt t="186455" x="8997950" y="2952750"/>
          <p14:tracePt t="186458" x="9017000" y="2959100"/>
          <p14:tracePt t="186472" x="9023350" y="2959100"/>
          <p14:tracePt t="186489" x="9029700" y="2959100"/>
          <p14:tracePt t="186571" x="9029700" y="2971800"/>
          <p14:tracePt t="186589" x="9029700" y="2984500"/>
          <p14:tracePt t="186605" x="9023350" y="2984500"/>
          <p14:tracePt t="186624" x="9023350" y="2990850"/>
          <p14:tracePt t="186656" x="9036050" y="2990850"/>
          <p14:tracePt t="186672" x="9067800" y="2990850"/>
          <p14:tracePt t="186691" x="9112250" y="2990850"/>
          <p14:tracePt t="186706" x="9144000" y="2984500"/>
          <p14:tracePt t="186722" x="9169400" y="2971800"/>
          <p14:tracePt t="186739" x="9188450" y="2965450"/>
          <p14:tracePt t="186757" x="9251950" y="2965450"/>
          <p14:tracePt t="186772" x="9378950" y="2971800"/>
          <p14:tracePt t="186789" x="9563100" y="2984500"/>
          <p14:tracePt t="186806" x="9772650" y="2990850"/>
          <p14:tracePt t="186823" x="10013950" y="3003550"/>
          <p14:tracePt t="186840" x="10140950" y="3003550"/>
          <p14:tracePt t="186858" x="10185400" y="2997200"/>
          <p14:tracePt t="186873" x="10204450" y="2990850"/>
          <p14:tracePt t="186888" x="10210800" y="2984500"/>
          <p14:tracePt t="186906" x="10217150" y="2984500"/>
          <p14:tracePt t="186922" x="10223500" y="2984500"/>
          <p14:tracePt t="186939" x="10223500" y="2978150"/>
          <p14:tracePt t="186989" x="10223500" y="2971800"/>
          <p14:tracePt t="187006" x="10229850" y="2965450"/>
          <p14:tracePt t="187023" x="10236200" y="2940050"/>
          <p14:tracePt t="187043" x="10242550" y="2889250"/>
          <p14:tracePt t="187056" x="10242550" y="2870200"/>
          <p14:tracePt t="187057" x="10242550" y="2844800"/>
          <p14:tracePt t="187073" x="10236200" y="2819400"/>
          <p14:tracePt t="187089" x="10223500" y="2794000"/>
          <p14:tracePt t="187106" x="10198100" y="2774950"/>
          <p14:tracePt t="187122" x="10172700" y="2762250"/>
          <p14:tracePt t="187139" x="10128250" y="2749550"/>
          <p14:tracePt t="187155" x="10071100" y="2724150"/>
          <p14:tracePt t="187173" x="9988550" y="2711450"/>
          <p14:tracePt t="187189" x="9912350" y="2705100"/>
          <p14:tracePt t="187206" x="9810750" y="2692400"/>
          <p14:tracePt t="187223" x="9747250" y="2686050"/>
          <p14:tracePt t="187239" x="9690100" y="2692400"/>
          <p14:tracePt t="187256" x="9658350" y="2705100"/>
          <p14:tracePt t="187273" x="9639300" y="2717800"/>
          <p14:tracePt t="187289" x="9632950" y="2749550"/>
          <p14:tracePt t="187307" x="9645650" y="2787650"/>
          <p14:tracePt t="187325" x="9709150" y="2851150"/>
          <p14:tracePt t="187342" x="9747250" y="2882900"/>
          <p14:tracePt t="187356" x="9791700" y="2914650"/>
          <p14:tracePt t="187373" x="9804400" y="2927350"/>
          <p14:tracePt t="187391" x="9804400" y="2933700"/>
          <p14:tracePt t="187449" x="9798050" y="2933700"/>
          <p14:tracePt t="187455" x="9791700" y="2933700"/>
          <p14:tracePt t="187462" x="9779000" y="2927350"/>
          <p14:tracePt t="187490" x="9721850" y="2921000"/>
          <p14:tracePt t="187506" x="9677400" y="2914650"/>
          <p14:tracePt t="187523" x="9639300" y="2901950"/>
          <p14:tracePt t="187539" x="9607550" y="2882900"/>
          <p14:tracePt t="187555" x="9569450" y="2851150"/>
          <p14:tracePt t="187573" x="9531350" y="2832100"/>
          <p14:tracePt t="187590" x="9505950" y="2825750"/>
          <p14:tracePt t="187606" x="9486900" y="2819400"/>
          <p14:tracePt t="187623" x="9467850" y="2819400"/>
          <p14:tracePt t="187640" x="9448800" y="2819400"/>
          <p14:tracePt t="187679" x="9455150" y="2813050"/>
          <p14:tracePt t="187694" x="9467850" y="2806700"/>
          <p14:tracePt t="187706" x="9486900" y="2800350"/>
          <p14:tracePt t="187723" x="9518650" y="2787650"/>
          <p14:tracePt t="187740" x="9550400" y="2774950"/>
          <p14:tracePt t="187757" x="9556750" y="2774950"/>
          <p14:tracePt t="187905" x="9556750" y="2768600"/>
          <p14:tracePt t="187950" x="9556750" y="2762250"/>
          <p14:tracePt t="187963" x="9550400" y="2749550"/>
          <p14:tracePt t="187973" x="9544050" y="2743200"/>
          <p14:tracePt t="187990" x="9531350" y="2724150"/>
          <p14:tracePt t="188006" x="9531350" y="2711450"/>
          <p14:tracePt t="188023" x="9531350" y="2698750"/>
          <p14:tracePt t="188040" x="9531350" y="2692400"/>
          <p14:tracePt t="188056" x="9544050" y="2686050"/>
          <p14:tracePt t="188073" x="9569450" y="2667000"/>
          <p14:tracePt t="188090" x="9645650" y="2654300"/>
          <p14:tracePt t="188107" x="9791700" y="2654300"/>
          <p14:tracePt t="188124" x="9956800" y="2667000"/>
          <p14:tracePt t="188126" x="10033000" y="2667000"/>
          <p14:tracePt t="188140" x="10185400" y="2679700"/>
          <p14:tracePt t="188157" x="10280650" y="2679700"/>
          <p14:tracePt t="188174" x="10299700" y="2679700"/>
          <p14:tracePt t="188190" x="10306050" y="2673350"/>
          <p14:tracePt t="188207" x="10306050" y="2660650"/>
          <p14:tracePt t="188224" x="10318750" y="2660650"/>
          <p14:tracePt t="188241" x="10344150" y="2654300"/>
          <p14:tracePt t="188257" x="10407650" y="2654300"/>
          <p14:tracePt t="188273" x="10490200" y="2667000"/>
          <p14:tracePt t="188290" x="10541000" y="2667000"/>
          <p14:tracePt t="188307" x="10566400" y="2667000"/>
          <p14:tracePt t="188309" x="10572750" y="2660650"/>
          <p14:tracePt t="188323" x="10579100" y="2660650"/>
          <p14:tracePt t="188340" x="10598150" y="2641600"/>
          <p14:tracePt t="188357" x="10610850" y="2628900"/>
          <p14:tracePt t="188374" x="10629900" y="2609850"/>
          <p14:tracePt t="188394" x="10661650" y="2603500"/>
          <p14:tracePt t="188407" x="10737850" y="2597150"/>
          <p14:tracePt t="188424" x="10814050" y="2597150"/>
          <p14:tracePt t="188440" x="10877550" y="2609850"/>
          <p14:tracePt t="188457" x="10902950" y="2616200"/>
          <p14:tracePt t="188474" x="10922000" y="2622550"/>
          <p14:tracePt t="188489" x="10934700" y="2628900"/>
          <p14:tracePt t="188507" x="10979150" y="2647950"/>
          <p14:tracePt t="188524" x="11042650" y="2660650"/>
          <p14:tracePt t="188541" x="11125200" y="2667000"/>
          <p14:tracePt t="188557" x="11201400" y="2667000"/>
          <p14:tracePt t="188574" x="11252200" y="2667000"/>
          <p14:tracePt t="188591" x="11258550" y="2660650"/>
          <p14:tracePt t="188607" x="11264900" y="2654300"/>
          <p14:tracePt t="188624" x="11271250" y="2628900"/>
          <p14:tracePt t="188642" x="11271250" y="2616200"/>
          <p14:tracePt t="188657" x="11271250" y="2609850"/>
          <p14:tracePt t="188674" x="11277600" y="2603500"/>
          <p14:tracePt t="188691" x="11277600" y="2597150"/>
          <p14:tracePt t="188707" x="11277600" y="2590800"/>
          <p14:tracePt t="188724" x="11277600" y="2578100"/>
          <p14:tracePt t="188741" x="11277600" y="2571750"/>
          <p14:tracePt t="188774" x="11277600" y="2565400"/>
          <p14:tracePt t="188791" x="11283950" y="2565400"/>
          <p14:tracePt t="188807" x="11296650" y="2565400"/>
          <p14:tracePt t="188823" x="11315700" y="2571750"/>
          <p14:tracePt t="188842" x="11328400" y="2590800"/>
          <p14:tracePt t="188860" x="11334750" y="2597150"/>
          <p14:tracePt t="188874" x="11341100" y="2603500"/>
          <p14:tracePt t="188891" x="11341100" y="2616200"/>
          <p14:tracePt t="188907" x="11353800" y="2616200"/>
          <p14:tracePt t="188924" x="11410950" y="2609850"/>
          <p14:tracePt t="188941" x="11480800" y="2603500"/>
          <p14:tracePt t="188958" x="11531600" y="2590800"/>
          <p14:tracePt t="188976" x="11557000" y="2584450"/>
          <p14:tracePt t="188991" x="11576050" y="2584450"/>
          <p14:tracePt t="189205" x="11576050" y="2590800"/>
          <p14:tracePt t="189213" x="11576050" y="2597150"/>
          <p14:tracePt t="189228" x="11576050" y="2603500"/>
          <p14:tracePt t="189241" x="11569700" y="2635250"/>
          <p14:tracePt t="189258" x="11557000" y="2679700"/>
          <p14:tracePt t="189275" x="11550650" y="2711450"/>
          <p14:tracePt t="189292" x="11544300" y="2736850"/>
          <p14:tracePt t="189308" x="11544300" y="2743200"/>
          <p14:tracePt t="189419" x="11544300" y="2749550"/>
          <p14:tracePt t="189435" x="11537950" y="2755900"/>
          <p14:tracePt t="189458" x="11531600" y="2762250"/>
          <p14:tracePt t="189564" x="11544300" y="2749550"/>
          <p14:tracePt t="189574" x="11557000" y="2736850"/>
          <p14:tracePt t="189591" x="11588750" y="2724150"/>
          <p14:tracePt t="189608" x="11601450" y="2711450"/>
          <p14:tracePt t="189625" x="11620500" y="2711450"/>
          <p14:tracePt t="189627" x="11620500" y="2705100"/>
          <p14:tracePt t="189641" x="11626850" y="2705100"/>
          <p14:tracePt t="189802" x="11620500" y="2705100"/>
          <p14:tracePt t="189811" x="11614150" y="2705100"/>
          <p14:tracePt t="189825" x="11588750" y="2705100"/>
          <p14:tracePt t="189842" x="11493500" y="2717800"/>
          <p14:tracePt t="189859" x="11398250" y="2730500"/>
          <p14:tracePt t="189876" x="11303000" y="2736850"/>
          <p14:tracePt t="189892" x="11207750" y="2743200"/>
          <p14:tracePt t="189908" x="11118850" y="2749550"/>
          <p14:tracePt t="189925" x="10991850" y="2762250"/>
          <p14:tracePt t="189942" x="10833100" y="2781300"/>
          <p14:tracePt t="189962" x="10509250" y="2806700"/>
          <p14:tracePt t="189978" x="10344150" y="2806700"/>
          <p14:tracePt t="189991" x="10020300" y="2800350"/>
          <p14:tracePt t="190008" x="9563100" y="2717800"/>
          <p14:tracePt t="190025" x="9093200" y="2641600"/>
          <p14:tracePt t="190044" x="8547100" y="2533650"/>
          <p14:tracePt t="190058" x="8394700" y="2514600"/>
          <p14:tracePt t="190077" x="7905750" y="2482850"/>
          <p14:tracePt t="190092" x="7581900" y="2476500"/>
          <p14:tracePt t="190108" x="7232650" y="2476500"/>
          <p14:tracePt t="190125" x="6978650" y="2482850"/>
          <p14:tracePt t="190142" x="6731000" y="2514600"/>
          <p14:tracePt t="190159" x="6597650" y="2552700"/>
          <p14:tracePt t="190175" x="6546850" y="2571750"/>
          <p14:tracePt t="190192" x="6489700" y="2603500"/>
          <p14:tracePt t="190208" x="6413500" y="2647950"/>
          <p14:tracePt t="190227" x="6286500" y="2711450"/>
          <p14:tracePt t="190243" x="6248400" y="2730500"/>
          <p14:tracePt t="190259" x="6197600" y="2762250"/>
          <p14:tracePt t="190275" x="6197600" y="2774950"/>
          <p14:tracePt t="190292" x="6203950" y="2781300"/>
          <p14:tracePt t="190310" x="6242050" y="2819400"/>
          <p14:tracePt t="190327" x="6248400" y="2844800"/>
          <p14:tracePt t="190342" x="6248400" y="2870200"/>
          <p14:tracePt t="190359" x="6242050" y="2882900"/>
          <p14:tracePt t="190375" x="6235700" y="2895600"/>
          <p14:tracePt t="190392" x="6229350" y="2901950"/>
          <p14:tracePt t="190425" x="6235700" y="2908300"/>
          <p14:tracePt t="190442" x="6242050" y="2914650"/>
          <p14:tracePt t="190459" x="6242050" y="2927350"/>
          <p14:tracePt t="190462" x="6242050" y="2933700"/>
          <p14:tracePt t="190476" x="6235700" y="2940050"/>
          <p14:tracePt t="190493" x="6229350" y="2946400"/>
          <p14:tracePt t="190571" x="6235700" y="2946400"/>
          <p14:tracePt t="190579" x="6248400" y="2946400"/>
          <p14:tracePt t="190592" x="6254750" y="2946400"/>
          <p14:tracePt t="190609" x="6267450" y="2946400"/>
          <p14:tracePt t="190626" x="6267450" y="2940050"/>
          <p14:tracePt t="190659" x="6273800" y="2940050"/>
          <p14:tracePt t="190692" x="6292850" y="2940050"/>
          <p14:tracePt t="190709" x="6324600" y="2946400"/>
          <p14:tracePt t="190711" x="6350000" y="2946400"/>
          <p14:tracePt t="190726" x="6375400" y="2946400"/>
          <p14:tracePt t="190728" x="6407150" y="2946400"/>
          <p14:tracePt t="190742" x="6445250" y="2946400"/>
          <p14:tracePt t="190744" x="6477000" y="2946400"/>
          <p14:tracePt t="190759" x="6508750" y="2946400"/>
          <p14:tracePt t="190761" x="6527800" y="2946400"/>
          <p14:tracePt t="190776" x="6559550" y="2946400"/>
          <p14:tracePt t="190858" x="6565900" y="2946400"/>
          <p14:tracePt t="190865" x="6572250" y="2946400"/>
          <p14:tracePt t="190876" x="6578600" y="2946400"/>
          <p14:tracePt t="190893" x="6604000" y="2940050"/>
          <p14:tracePt t="190909" x="6629400" y="2933700"/>
          <p14:tracePt t="190942" x="6635750" y="2933700"/>
          <p14:tracePt t="190976" x="6642100" y="2933700"/>
          <p14:tracePt t="190992" x="6642100" y="2940050"/>
          <p14:tracePt t="191055" x="6648450" y="2940050"/>
          <p14:tracePt t="191061" x="6654800" y="2940050"/>
          <p14:tracePt t="191076" x="6661150" y="2933700"/>
          <p14:tracePt t="191091" x="6667500" y="2933700"/>
          <p14:tracePt t="191129" x="6673850" y="2933700"/>
          <p14:tracePt t="191191" x="6680200" y="2933700"/>
          <p14:tracePt t="191198" x="6692900" y="2933700"/>
          <p14:tracePt t="191209" x="6699250" y="2933700"/>
          <p14:tracePt t="191226" x="6731000" y="2927350"/>
          <p14:tracePt t="191243" x="6769100" y="2921000"/>
          <p14:tracePt t="191259" x="6800850" y="2914650"/>
          <p14:tracePt t="191276" x="6826250" y="2908300"/>
          <p14:tracePt t="191293" x="6832600" y="2908300"/>
          <p14:tracePt t="191309" x="6838950" y="2908300"/>
          <p14:tracePt t="191326" x="6845300" y="2908300"/>
          <p14:tracePt t="191343" x="6858000" y="2908300"/>
          <p14:tracePt t="191359" x="6877050" y="2908300"/>
          <p14:tracePt t="191376" x="6883400" y="2908300"/>
          <p14:tracePt t="191393" x="6915150" y="2908300"/>
          <p14:tracePt t="191409" x="6927850" y="2901950"/>
          <p14:tracePt t="191461" x="6934200" y="2901950"/>
          <p14:tracePt t="191800" x="6940550" y="2901950"/>
          <p14:tracePt t="191836" x="6946900" y="2901950"/>
          <p14:tracePt t="191849" x="6953250" y="2901950"/>
          <p14:tracePt t="191901" x="6959600" y="2901950"/>
          <p14:tracePt t="191916" x="6965950" y="2901950"/>
          <p14:tracePt t="191933" x="6972300" y="2901950"/>
          <p14:tracePt t="191943" x="6978650" y="2901950"/>
          <p14:tracePt t="191960" x="6978650" y="2908300"/>
          <p14:tracePt t="191976" x="6985000" y="2908300"/>
          <p14:tracePt t="192061" x="6991350" y="2908300"/>
          <p14:tracePt t="192069" x="6997700" y="2908300"/>
          <p14:tracePt t="192079" x="7004050" y="2908300"/>
          <p14:tracePt t="192093" x="7023100" y="2908300"/>
          <p14:tracePt t="192110" x="7042150" y="2908300"/>
          <p14:tracePt t="192127" x="7061200" y="2914650"/>
          <p14:tracePt t="192144" x="7073900" y="2914650"/>
          <p14:tracePt t="192160" x="7086600" y="2914650"/>
          <p14:tracePt t="192177" x="7099300" y="2921000"/>
          <p14:tracePt t="192193" x="7112000" y="2921000"/>
          <p14:tracePt t="192210" x="7118350" y="2921000"/>
          <p14:tracePt t="192227" x="7124700" y="2921000"/>
          <p14:tracePt t="192260" x="7124700" y="2927350"/>
          <p14:tracePt t="192426" x="7124700" y="2921000"/>
          <p14:tracePt t="192444" x="7124700" y="2908300"/>
          <p14:tracePt t="192461" x="7137400" y="2889250"/>
          <p14:tracePt t="192477" x="7156450" y="2870200"/>
          <p14:tracePt t="192497" x="7162800" y="2863850"/>
          <p14:tracePt t="192510" x="7194550" y="2870200"/>
          <p14:tracePt t="192527" x="7239000" y="2882900"/>
          <p14:tracePt t="192544" x="7289800" y="2882900"/>
          <p14:tracePt t="192561" x="7327900" y="2889250"/>
          <p14:tracePt t="192577" x="7353300" y="2882900"/>
          <p14:tracePt t="192594" x="7378700" y="2863850"/>
          <p14:tracePt t="192610" x="7410450" y="2851150"/>
          <p14:tracePt t="192627" x="7448550" y="2838450"/>
          <p14:tracePt t="192644" x="7518400" y="2832100"/>
          <p14:tracePt t="192661" x="7537450" y="2832100"/>
          <p14:tracePt t="192677" x="7537450" y="2838450"/>
          <p14:tracePt t="192764" x="7550150" y="2838450"/>
          <p14:tracePt t="192777" x="7556500" y="2838450"/>
          <p14:tracePt t="192794" x="7613650" y="2838450"/>
          <p14:tracePt t="192811" x="7778750" y="2838450"/>
          <p14:tracePt t="192829" x="7893050" y="2851150"/>
          <p14:tracePt t="192845" x="8001000" y="2857500"/>
          <p14:tracePt t="192860" x="8077200" y="2863850"/>
          <p14:tracePt t="192878" x="8108950" y="2863850"/>
          <p14:tracePt t="192969" x="8115300" y="2863850"/>
          <p14:tracePt t="193057" x="8121650" y="2863850"/>
          <p14:tracePt t="193064" x="8128000" y="2863850"/>
          <p14:tracePt t="193078" x="8134350" y="2863850"/>
          <p14:tracePt t="193094" x="8172450" y="2857500"/>
          <p14:tracePt t="193098" x="8185150" y="2857500"/>
          <p14:tracePt t="193112" x="8235950" y="2844800"/>
          <p14:tracePt t="193128" x="8274050" y="2838450"/>
          <p14:tracePt t="193146" x="8356600" y="2813050"/>
          <p14:tracePt t="193161" x="8401050" y="2787650"/>
          <p14:tracePt t="193177" x="8426450" y="2755900"/>
          <p14:tracePt t="193194" x="8432800" y="2743200"/>
          <p14:tracePt t="193212" x="8432800" y="2736850"/>
          <p14:tracePt t="193229" x="8432800" y="2730500"/>
          <p14:tracePt t="193244" x="8426450" y="2717800"/>
          <p14:tracePt t="193261" x="8413750" y="2711450"/>
          <p14:tracePt t="193278" x="8401050" y="2705100"/>
          <p14:tracePt t="193295" x="8388350" y="2698750"/>
          <p14:tracePt t="193311" x="8356600" y="2686050"/>
          <p14:tracePt t="193328" x="8305800" y="2686050"/>
          <p14:tracePt t="193330" x="8267700" y="2679700"/>
          <p14:tracePt t="193344" x="8248650" y="2679700"/>
          <p14:tracePt t="193361" x="8210550" y="2679700"/>
          <p14:tracePt t="193363" x="8191500" y="2679700"/>
          <p14:tracePt t="193378" x="8178800" y="2679700"/>
          <p14:tracePt t="193381" x="8172450" y="2679700"/>
          <p14:tracePt t="193394" x="8166100" y="2679700"/>
          <p14:tracePt t="193428" x="8166100" y="2686050"/>
          <p14:tracePt t="193445" x="8166100" y="2698750"/>
          <p14:tracePt t="193461" x="8172450" y="2717800"/>
          <p14:tracePt t="193463" x="8172450" y="2724150"/>
          <p14:tracePt t="193478" x="8178800" y="2743200"/>
          <p14:tracePt t="193479" x="8185150" y="2755900"/>
          <p14:tracePt t="193495" x="8191500" y="2781300"/>
          <p14:tracePt t="193511" x="8197850" y="2800350"/>
          <p14:tracePt t="193528" x="8210550" y="2813050"/>
          <p14:tracePt t="193561" x="8210550" y="2819400"/>
          <p14:tracePt t="193578" x="8223250" y="2819400"/>
          <p14:tracePt t="193595" x="8255000" y="2819400"/>
          <p14:tracePt t="193611" x="8318500" y="2819400"/>
          <p14:tracePt t="193628" x="8375650" y="2825750"/>
          <p14:tracePt t="193645" x="8413750" y="2832100"/>
          <p14:tracePt t="193661" x="8439150" y="2832100"/>
          <p14:tracePt t="193678" x="8464550" y="2832100"/>
          <p14:tracePt t="193695" x="8489950" y="2832100"/>
          <p14:tracePt t="193712" x="8515350" y="2832100"/>
          <p14:tracePt t="193715" x="8528050" y="2838450"/>
          <p14:tracePt t="193728" x="8540750" y="2838450"/>
          <p14:tracePt t="193745" x="8572500" y="2838450"/>
          <p14:tracePt t="193762" x="8648700" y="2851150"/>
          <p14:tracePt t="193779" x="8718550" y="2857500"/>
          <p14:tracePt t="193795" x="8756650" y="2857500"/>
          <p14:tracePt t="193811" x="8775700" y="2857500"/>
          <p14:tracePt t="193849" x="8807450" y="2806700"/>
          <p14:tracePt t="193861" x="8839200" y="2781300"/>
          <p14:tracePt t="193878" x="8890000" y="2743200"/>
          <p14:tracePt t="193881" x="8921750" y="2730500"/>
          <p14:tracePt t="193895" x="8959850" y="2717800"/>
          <p14:tracePt t="193912" x="9042400" y="2692400"/>
          <p14:tracePt t="193928" x="9112250" y="2679700"/>
          <p14:tracePt t="193945" x="9163050" y="2679700"/>
          <p14:tracePt t="193947" x="9182100" y="2679700"/>
          <p14:tracePt t="193962" x="9213850" y="2692400"/>
          <p14:tracePt t="193978" x="9220200" y="2698750"/>
          <p14:tracePt t="193995" x="9264650" y="2711450"/>
          <p14:tracePt t="194012" x="9296400" y="2724150"/>
          <p14:tracePt t="194029" x="9315450" y="2724150"/>
          <p14:tracePt t="194045" x="9328150" y="2730500"/>
          <p14:tracePt t="194062" x="9334500" y="2730500"/>
          <p14:tracePt t="194266" x="9328150" y="2730500"/>
          <p14:tracePt t="194300" x="9321800" y="2730500"/>
          <p14:tracePt t="194313" x="9315450" y="2730500"/>
          <p14:tracePt t="194409" x="9309100" y="2730500"/>
          <p14:tracePt t="194429" x="9290050" y="2736850"/>
          <p14:tracePt t="194446" x="9283700" y="2736850"/>
          <p14:tracePt t="194612" x="9283700" y="2743200"/>
          <p14:tracePt t="194629" x="9277350" y="2743200"/>
          <p14:tracePt t="194726" x="9271000" y="2743200"/>
          <p14:tracePt t="194742" x="9264650" y="2743200"/>
          <p14:tracePt t="194751" x="9258300" y="2743200"/>
          <p14:tracePt t="194765" x="9245600" y="2743200"/>
          <p14:tracePt t="194779" x="9232900" y="2743200"/>
          <p14:tracePt t="194796" x="9213850" y="2749550"/>
          <p14:tracePt t="194813" x="9207500" y="2749550"/>
          <p14:tracePt t="194829" x="9194800" y="2749550"/>
          <p14:tracePt t="194846" x="9156700" y="2730500"/>
          <p14:tracePt t="198570" x="9194800" y="2736850"/>
          <p14:tracePt t="198584" x="9347200" y="2749550"/>
          <p14:tracePt t="198600" x="9569450" y="2762250"/>
          <p14:tracePt t="198616" x="9855200" y="2787650"/>
          <p14:tracePt t="198633" x="10058400" y="2813050"/>
          <p14:tracePt t="198649" x="10166350" y="2832100"/>
          <p14:tracePt t="198666" x="10236200" y="2832100"/>
          <p14:tracePt t="198683" x="10274300" y="2832100"/>
          <p14:tracePt t="198700" x="10287000" y="2832100"/>
          <p14:tracePt t="198716" x="10306050" y="2838450"/>
          <p14:tracePt t="198732" x="10318750" y="2844800"/>
          <p14:tracePt t="198749" x="10344150" y="2851150"/>
          <p14:tracePt t="198766" x="10394950" y="2857500"/>
          <p14:tracePt t="198782" x="10490200" y="2870200"/>
          <p14:tracePt t="198799" x="10560050" y="2882900"/>
          <p14:tracePt t="198817" x="10617200" y="2889250"/>
          <p14:tracePt t="198835" x="10655300" y="2889250"/>
          <p14:tracePt t="198849" x="10674350" y="2882900"/>
          <p14:tracePt t="198851" x="10699750" y="2876550"/>
          <p14:tracePt t="198865" x="10731500" y="2876550"/>
          <p14:tracePt t="198881" x="10775950" y="2863850"/>
          <p14:tracePt t="198899" x="10814050" y="2857500"/>
          <p14:tracePt t="198916" x="10852150" y="2851150"/>
          <p14:tracePt t="198932" x="10864850" y="2851150"/>
          <p14:tracePt t="198949" x="10871200" y="2851150"/>
          <p14:tracePt t="198966" x="10883900" y="2851150"/>
          <p14:tracePt t="198983" x="10902950" y="2844800"/>
          <p14:tracePt t="198999" x="10966450" y="2825750"/>
          <p14:tracePt t="199016" x="11004550" y="2806700"/>
          <p14:tracePt t="199033" x="11023600" y="2787650"/>
          <p14:tracePt t="199049" x="11017250" y="2762250"/>
          <p14:tracePt t="199066" x="10991850" y="2724150"/>
          <p14:tracePt t="199068" x="10972800" y="2711450"/>
          <p14:tracePt t="199084" x="10922000" y="2686050"/>
          <p14:tracePt t="199100" x="10883900" y="2667000"/>
          <p14:tracePt t="199116" x="10852150" y="2660650"/>
          <p14:tracePt t="199118" x="10826750" y="2654300"/>
          <p14:tracePt t="199132" x="10769600" y="2641600"/>
          <p14:tracePt t="199149" x="10731500" y="2635250"/>
          <p14:tracePt t="199166" x="10706100" y="2635250"/>
          <p14:tracePt t="199183" x="10668000" y="2635250"/>
          <p14:tracePt t="199199" x="10623550" y="2647950"/>
          <p14:tracePt t="199217" x="10591800" y="2654300"/>
          <p14:tracePt t="199233" x="10566400" y="2673350"/>
          <p14:tracePt t="199249" x="10553700" y="2692400"/>
          <p14:tracePt t="199266" x="10547350" y="2730500"/>
          <p14:tracePt t="199283" x="10553700" y="2762250"/>
          <p14:tracePt t="199300" x="10579100" y="2794000"/>
          <p14:tracePt t="199316" x="10648950" y="2838450"/>
          <p14:tracePt t="199333" x="10756900" y="2876550"/>
          <p14:tracePt t="199350" x="10839450" y="2882900"/>
          <p14:tracePt t="199366" x="10896600" y="2882900"/>
          <p14:tracePt t="199383" x="10922000" y="2882900"/>
          <p14:tracePt t="199459" x="10928350" y="2882900"/>
          <p14:tracePt t="199467" x="10934700" y="2876550"/>
          <p14:tracePt t="199475" x="10941050" y="2870200"/>
          <p14:tracePt t="199485" x="10947400" y="2857500"/>
          <p14:tracePt t="199502" x="10953750" y="2844800"/>
          <p14:tracePt t="199516" x="10947400" y="2838450"/>
          <p14:tracePt t="199718" x="10928350" y="2838450"/>
          <p14:tracePt t="199734" x="10845800" y="2838450"/>
          <p14:tracePt t="199750" x="10693400" y="2813050"/>
          <p14:tracePt t="199767" x="10547350" y="2762250"/>
          <p14:tracePt t="199783" x="10433050" y="2730500"/>
          <p14:tracePt t="199800" x="10388600" y="2730500"/>
          <p14:tracePt t="199817" x="10369550" y="2736850"/>
          <p14:tracePt t="199833" x="10344150" y="2749550"/>
          <p14:tracePt t="199838" x="10331450" y="2749550"/>
          <p14:tracePt t="199854" x="10287000" y="2762250"/>
          <p14:tracePt t="199867" x="10236200" y="2774950"/>
          <p14:tracePt t="199884" x="10153650" y="2787650"/>
          <p14:tracePt t="199886" x="10083800" y="2806700"/>
          <p14:tracePt t="199903" x="9982200" y="2832100"/>
          <p14:tracePt t="199917" x="9931400" y="2838450"/>
          <p14:tracePt t="199935" x="9639300" y="2844800"/>
          <p14:tracePt t="199951" x="9378950" y="2838450"/>
          <p14:tracePt t="199967" x="9048750" y="2819400"/>
          <p14:tracePt t="199983" x="8763000" y="2774950"/>
          <p14:tracePt t="200000" x="8528050" y="2717800"/>
          <p14:tracePt t="200017" x="8375650" y="2705100"/>
          <p14:tracePt t="200033" x="8312150" y="2711450"/>
          <p14:tracePt t="200050" x="8299450" y="2730500"/>
          <p14:tracePt t="200067" x="8267700" y="2762250"/>
          <p14:tracePt t="200083" x="8166100" y="2813050"/>
          <p14:tracePt t="200100" x="7969250" y="2863850"/>
          <p14:tracePt t="200117" x="7702550" y="2908300"/>
          <p14:tracePt t="200133" x="7397750" y="2946400"/>
          <p14:tracePt t="200150" x="6972300" y="3016250"/>
          <p14:tracePt t="200167" x="6781800" y="3022600"/>
          <p14:tracePt t="200184" x="6737350" y="3022600"/>
          <p14:tracePt t="200200" x="6623050" y="3041650"/>
          <p14:tracePt t="200217" x="6540500" y="3054350"/>
          <p14:tracePt t="200233" x="6400800" y="3073400"/>
          <p14:tracePt t="200250" x="6159500" y="3092450"/>
          <p14:tracePt t="200267" x="5962650" y="3098800"/>
          <p14:tracePt t="200284" x="5740400" y="3092450"/>
          <p14:tracePt t="200287" x="5683250" y="3079750"/>
          <p14:tracePt t="200303" x="5619750" y="3060700"/>
          <p14:tracePt t="200317" x="5575300" y="3016250"/>
          <p14:tracePt t="200333" x="5562600" y="2990850"/>
          <p14:tracePt t="200351" x="5537200" y="2971800"/>
          <p14:tracePt t="200367" x="5480050" y="2952750"/>
          <p14:tracePt t="200384" x="5384800" y="2946400"/>
          <p14:tracePt t="200400" x="5321300" y="2946400"/>
          <p14:tracePt t="200418" x="5295900" y="2940050"/>
          <p14:tracePt t="200434" x="5289550" y="2933700"/>
          <p14:tracePt t="200450" x="5302250" y="2927350"/>
          <p14:tracePt t="200467" x="5340350" y="2927350"/>
          <p14:tracePt t="200484" x="5365750" y="2921000"/>
          <p14:tracePt t="200500" x="5391150" y="2901950"/>
          <p14:tracePt t="200517" x="5429250" y="2876550"/>
          <p14:tracePt t="200534" x="5480050" y="2857500"/>
          <p14:tracePt t="200550" x="5537200" y="2844800"/>
          <p14:tracePt t="200566" x="5607050" y="2844800"/>
          <p14:tracePt t="200584" x="5676900" y="2838450"/>
          <p14:tracePt t="200603" x="5715000" y="2844800"/>
          <p14:tracePt t="200604" x="5734050" y="2851150"/>
          <p14:tracePt t="200617" x="5740400" y="2863850"/>
          <p14:tracePt t="200620" x="5746750" y="2870200"/>
          <p14:tracePt t="200635" x="5759450" y="2889250"/>
          <p14:tracePt t="200652" x="5772150" y="2908300"/>
          <p14:tracePt t="200667" x="5797550" y="2933700"/>
          <p14:tracePt t="200684" x="5822950" y="2965450"/>
          <p14:tracePt t="200701" x="5848350" y="2990850"/>
          <p14:tracePt t="200717" x="5867400" y="3003550"/>
          <p14:tracePt t="200734" x="5880100" y="3016250"/>
          <p14:tracePt t="200751" x="5892800" y="3016250"/>
          <p14:tracePt t="200768" x="5899150" y="3016250"/>
          <p14:tracePt t="200784" x="5899150" y="3022600"/>
          <p14:tracePt t="200817" x="5892800" y="3022600"/>
          <p14:tracePt t="200874" x="5886450" y="3022600"/>
          <p14:tracePt t="200892" x="5880100" y="3022600"/>
          <p14:tracePt t="200901" x="5880100" y="3016250"/>
          <p14:tracePt t="200917" x="5880100" y="3003550"/>
          <p14:tracePt t="200934" x="5873750" y="2984500"/>
          <p14:tracePt t="200950" x="5867400" y="2959100"/>
          <p14:tracePt t="200967" x="5861050" y="2940050"/>
          <p14:tracePt t="200984" x="5861050" y="2933700"/>
          <p14:tracePt t="201115" x="5861050" y="2927350"/>
          <p14:tracePt t="201129" x="5861050" y="2921000"/>
          <p14:tracePt t="201140" x="5867400" y="2921000"/>
          <p14:tracePt t="201167" x="5867400" y="2914650"/>
          <p14:tracePt t="201227" x="5867400" y="2908300"/>
          <p14:tracePt t="201240" x="5867400" y="2901950"/>
          <p14:tracePt t="201256" x="5861050" y="2895600"/>
          <p14:tracePt t="201268" x="5854700" y="2889250"/>
          <p14:tracePt t="201285" x="5829300" y="2870200"/>
          <p14:tracePt t="201302" x="5816600" y="2857500"/>
          <p14:tracePt t="201318" x="5797550" y="2857500"/>
          <p14:tracePt t="201335" x="5791200" y="2857500"/>
          <p14:tracePt t="201351" x="5753100" y="2863850"/>
          <p14:tracePt t="201368" x="5727700" y="2876550"/>
          <p14:tracePt t="201385" x="5715000" y="2882900"/>
          <p14:tracePt t="201401" x="5702300" y="2882900"/>
          <p14:tracePt t="201418" x="5695950" y="2889250"/>
          <p14:tracePt t="201435" x="5689600" y="2901950"/>
          <p14:tracePt t="201452" x="5676900" y="2914650"/>
          <p14:tracePt t="201468" x="5670550" y="2921000"/>
          <p14:tracePt t="201485" x="5664200" y="2933700"/>
          <p14:tracePt t="201503" x="5657850" y="2946400"/>
          <p14:tracePt t="201518" x="5657850" y="2959100"/>
          <p14:tracePt t="201534" x="5651500" y="2965450"/>
          <p14:tracePt t="201552" x="5651500" y="2971800"/>
          <p14:tracePt t="201553" x="5651500" y="2978150"/>
          <p14:tracePt t="201569" x="5651500" y="2984500"/>
          <p14:tracePt t="201585" x="5670550" y="2997200"/>
          <p14:tracePt t="201601" x="5695950" y="3028950"/>
          <p14:tracePt t="201619" x="5746750" y="3060700"/>
          <p14:tracePt t="201635" x="5772150" y="3092450"/>
          <p14:tracePt t="201651" x="5791200" y="3124200"/>
          <p14:tracePt t="201669" x="5803900" y="3136900"/>
          <p14:tracePt t="201685" x="5816600" y="3143250"/>
          <p14:tracePt t="201702" x="5829300" y="3143250"/>
          <p14:tracePt t="201718" x="5842000" y="3143250"/>
          <p14:tracePt t="201735" x="5861050" y="3149600"/>
          <p14:tracePt t="201751" x="5880100" y="3149600"/>
          <p14:tracePt t="201768" x="5899150" y="3149600"/>
          <p14:tracePt t="201785" x="5924550" y="3149600"/>
          <p14:tracePt t="201801" x="5930900" y="3149600"/>
          <p14:tracePt t="201852" x="5930900" y="3136900"/>
          <p14:tracePt t="201868" x="5930900" y="3117850"/>
          <p14:tracePt t="201885" x="5930900" y="3098800"/>
          <p14:tracePt t="201902" x="5930900" y="3079750"/>
          <p14:tracePt t="201918" x="5930900" y="3060700"/>
          <p14:tracePt t="201936" x="5930900" y="3048000"/>
          <p14:tracePt t="201952" x="5930900" y="3041650"/>
          <p14:tracePt t="201968" x="5930900" y="3035300"/>
          <p14:tracePt t="202061" x="5924550" y="3035300"/>
          <p14:tracePt t="202077" x="5924550" y="3028950"/>
          <p14:tracePt t="202092" x="5918200" y="3022600"/>
          <p14:tracePt t="202102" x="5918200" y="3016250"/>
          <p14:tracePt t="202118" x="5905500" y="2997200"/>
          <p14:tracePt t="202135" x="5886450" y="2984500"/>
          <p14:tracePt t="202152" x="5873750" y="2971800"/>
          <p14:tracePt t="202169" x="5867400" y="2971800"/>
          <p14:tracePt t="202207" x="5861050" y="2971800"/>
          <p14:tracePt t="202219" x="5854700" y="2971800"/>
          <p14:tracePt t="202235" x="5835650" y="2971800"/>
          <p14:tracePt t="202252" x="5822950" y="2978150"/>
          <p14:tracePt t="202268" x="5816600" y="2978150"/>
          <p14:tracePt t="202286" x="5810250" y="2978150"/>
          <p14:tracePt t="202302" x="5791200" y="2978150"/>
          <p14:tracePt t="202319" x="5778500" y="2978150"/>
          <p14:tracePt t="202335" x="5765800" y="2978150"/>
          <p14:tracePt t="202352" x="5759450" y="2978150"/>
          <p14:tracePt t="202385" x="5753100" y="2978150"/>
          <p14:tracePt t="202402" x="5746750" y="2984500"/>
          <p14:tracePt t="202420" x="5734050" y="3003550"/>
          <p14:tracePt t="202435" x="5715000" y="3035300"/>
          <p14:tracePt t="202452" x="5702300" y="3054350"/>
          <p14:tracePt t="202469" x="5695950" y="3073400"/>
          <p14:tracePt t="202484" x="5695950" y="3079750"/>
          <p14:tracePt t="202502" x="5695950" y="3086100"/>
          <p14:tracePt t="202519" x="5695950" y="3092450"/>
          <p14:tracePt t="202535" x="5695950" y="3105150"/>
          <p14:tracePt t="202552" x="5708650" y="3117850"/>
          <p14:tracePt t="202569" x="5746750" y="3136900"/>
          <p14:tracePt t="202586" x="5772150" y="3149600"/>
          <p14:tracePt t="202602" x="5810250" y="3155950"/>
          <p14:tracePt t="202619" x="5829300" y="3155950"/>
          <p14:tracePt t="202636" x="5854700" y="3155950"/>
          <p14:tracePt t="202652" x="5867400" y="3155950"/>
          <p14:tracePt t="202669" x="5899150" y="3136900"/>
          <p14:tracePt t="202686" x="5924550" y="3105150"/>
          <p14:tracePt t="202702" x="5937250" y="3067050"/>
          <p14:tracePt t="202719" x="5943600" y="3048000"/>
          <p14:tracePt t="202735" x="5943600" y="3022600"/>
          <p14:tracePt t="202753" x="5943600" y="3009900"/>
          <p14:tracePt t="202769" x="5937250" y="3003550"/>
          <p14:tracePt t="202785" x="5918200" y="2990850"/>
          <p14:tracePt t="202802" x="5899150" y="2978150"/>
          <p14:tracePt t="202818" x="5873750" y="2959100"/>
          <p14:tracePt t="202834" x="5861050" y="2952750"/>
          <p14:tracePt t="202853" x="5835650" y="2933700"/>
          <p14:tracePt t="202869" x="5816600" y="2921000"/>
          <p14:tracePt t="202888" x="5791200" y="2914650"/>
          <p14:tracePt t="202903" x="5765800" y="2914650"/>
          <p14:tracePt t="202919" x="5753100" y="2908300"/>
          <p14:tracePt t="202935" x="5721350" y="2901950"/>
          <p14:tracePt t="202952" x="5708650" y="2901950"/>
          <p14:tracePt t="202969" x="5670550" y="2901950"/>
          <p14:tracePt t="202986" x="5645150" y="2921000"/>
          <p14:tracePt t="203003" x="5638800" y="2965450"/>
          <p14:tracePt t="203020" x="5657850" y="3016250"/>
          <p14:tracePt t="203037" x="5689600" y="3048000"/>
          <p14:tracePt t="203053" x="5708650" y="3067050"/>
          <p14:tracePt t="203069" x="5727700" y="3067050"/>
          <p14:tracePt t="203103" x="5734050" y="3067050"/>
          <p14:tracePt t="203142" x="5734050" y="3073400"/>
          <p14:tracePt t="203153" x="5734050" y="3079750"/>
          <p14:tracePt t="203169" x="5734050" y="3092450"/>
          <p14:tracePt t="203186" x="5734050" y="3105150"/>
          <p14:tracePt t="203203" x="5727700" y="3105150"/>
          <p14:tracePt t="203293" x="5727700" y="3111500"/>
          <p14:tracePt t="203302" x="5727700" y="3124200"/>
          <p14:tracePt t="203319" x="5727700" y="3136900"/>
          <p14:tracePt t="203336" x="5727700" y="3155950"/>
          <p14:tracePt t="203353" x="5727700" y="3168650"/>
          <p14:tracePt t="203370" x="5715000" y="3175000"/>
          <p14:tracePt t="203386" x="5708650" y="3175000"/>
          <p14:tracePt t="203403" x="5708650" y="3181350"/>
          <p14:tracePt t="203420" x="5702300" y="3181350"/>
          <p14:tracePt t="203424" x="5695950" y="3181350"/>
          <p14:tracePt t="203467" x="5689600" y="3181350"/>
          <p14:tracePt t="203508" x="5702300" y="3175000"/>
          <p14:tracePt t="203515" x="5715000" y="3162300"/>
          <p14:tracePt t="203536" x="5753100" y="3136900"/>
          <p14:tracePt t="203553" x="5791200" y="3092450"/>
          <p14:tracePt t="203555" x="5791200" y="3086100"/>
          <p14:tracePt t="203571" x="5784850" y="3073400"/>
          <p14:tracePt t="203586" x="5772150" y="3067050"/>
          <p14:tracePt t="203603" x="5753100" y="3054350"/>
          <p14:tracePt t="203620" x="5746750" y="3035300"/>
          <p14:tracePt t="203636" x="5772150" y="2984500"/>
          <p14:tracePt t="203653" x="5816600" y="2971800"/>
          <p14:tracePt t="203670" x="5975350" y="2990850"/>
          <p14:tracePt t="203686" x="6115050" y="3028950"/>
          <p14:tracePt t="203703" x="6153150" y="3048000"/>
          <p14:tracePt t="203720" x="6153150" y="3060700"/>
          <p14:tracePt t="203736" x="6140450" y="3054350"/>
          <p14:tracePt t="203753" x="6108700" y="3028950"/>
          <p14:tracePt t="203770" x="6089650" y="3009900"/>
          <p14:tracePt t="203787" x="6089650" y="2997200"/>
          <p14:tracePt t="203803" x="6115050" y="2984500"/>
          <p14:tracePt t="203820" x="6223000" y="2978150"/>
          <p14:tracePt t="203837" x="6445250" y="2984500"/>
          <p14:tracePt t="203853" x="6648450" y="2997200"/>
          <p14:tracePt t="203870" x="6756400" y="3016250"/>
          <p14:tracePt t="203887" x="6838950" y="3035300"/>
          <p14:tracePt t="203903" x="6908800" y="3054350"/>
          <p14:tracePt t="203920" x="7004050" y="3086100"/>
          <p14:tracePt t="203937" x="7067550" y="3105150"/>
          <p14:tracePt t="203953" x="7099300" y="3117850"/>
          <p14:tracePt t="203970" x="7124700" y="3117850"/>
          <p14:tracePt t="203986" x="7156450" y="3117850"/>
          <p14:tracePt t="204003" x="7200900" y="3117850"/>
          <p14:tracePt t="204020" x="7232650" y="3105150"/>
          <p14:tracePt t="204037" x="7277100" y="3086100"/>
          <p14:tracePt t="204053" x="7327900" y="3079750"/>
          <p14:tracePt t="204055" x="7359650" y="3079750"/>
          <p14:tracePt t="204070" x="7404100" y="3079750"/>
          <p14:tracePt t="204086" x="7416800" y="3079750"/>
          <p14:tracePt t="204104" x="7423150" y="3079750"/>
          <p14:tracePt t="204171" x="7416800" y="3079750"/>
          <p14:tracePt t="204189" x="7416800" y="3086100"/>
          <p14:tracePt t="204237" x="7410450" y="3086100"/>
          <p14:tracePt t="204254" x="7391400" y="3086100"/>
          <p14:tracePt t="204270" x="7366000" y="3079750"/>
          <p14:tracePt t="204287" x="7340600" y="3079750"/>
          <p14:tracePt t="204304" x="7302500" y="3073400"/>
          <p14:tracePt t="204320" x="7283450" y="3067050"/>
          <p14:tracePt t="204354" x="7308850" y="3054350"/>
          <p14:tracePt t="204370" x="7423150" y="3054350"/>
          <p14:tracePt t="204387" x="7493000" y="3054350"/>
          <p14:tracePt t="204404" x="7512050" y="3054350"/>
          <p14:tracePt t="204460" x="7518400" y="3054350"/>
          <p14:tracePt t="204470" x="7531100" y="3060700"/>
          <p14:tracePt t="204487" x="7543800" y="3067050"/>
          <p14:tracePt t="204503" x="7575550" y="3067050"/>
          <p14:tracePt t="204520" x="7594600" y="3073400"/>
          <p14:tracePt t="204674" x="7594600" y="3079750"/>
          <p14:tracePt t="204699" x="7594600" y="3086100"/>
          <p14:tracePt t="204786" x="7600950" y="3086100"/>
          <p14:tracePt t="204792" x="7607300" y="3086100"/>
          <p14:tracePt t="204804" x="7613650" y="3086100"/>
          <p14:tracePt t="204821" x="7620000" y="3086100"/>
          <p14:tracePt t="204838" x="7626350" y="3086100"/>
          <p14:tracePt t="204855" x="7632700" y="3086100"/>
          <p14:tracePt t="204872" x="7645400" y="3092450"/>
          <p14:tracePt t="204887" x="7651750" y="3092450"/>
          <p14:tracePt t="204889" x="7670800" y="3098800"/>
          <p14:tracePt t="204904" x="7696200" y="3098800"/>
          <p14:tracePt t="204921" x="7721600" y="3098800"/>
          <p14:tracePt t="204937" x="7759700" y="3098800"/>
          <p14:tracePt t="204954" x="7785100" y="3092450"/>
          <p14:tracePt t="204971" x="7829550" y="3086100"/>
          <p14:tracePt t="204988" x="7854950" y="3079750"/>
          <p14:tracePt t="205004" x="7886700" y="3067050"/>
          <p14:tracePt t="205021" x="7905750" y="3054350"/>
          <p14:tracePt t="205038" x="7937500" y="3048000"/>
          <p14:tracePt t="205054" x="7956550" y="3041650"/>
          <p14:tracePt t="205071" x="7969250" y="3041650"/>
          <p14:tracePt t="205088" x="7981950" y="3041650"/>
          <p14:tracePt t="205091" x="7988300" y="3035300"/>
          <p14:tracePt t="205106" x="8001000" y="3035300"/>
          <p14:tracePt t="205121" x="8013700" y="3035300"/>
          <p14:tracePt t="205138" x="8026400" y="3035300"/>
          <p14:tracePt t="205155" x="8058150" y="3028950"/>
          <p14:tracePt t="205173" x="8083550" y="3028950"/>
          <p14:tracePt t="205188" x="8102600" y="3028950"/>
          <p14:tracePt t="205204" x="8128000" y="3022600"/>
          <p14:tracePt t="205221" x="8159750" y="3022600"/>
          <p14:tracePt t="205238" x="8191500" y="3022600"/>
          <p14:tracePt t="205256" x="8229600" y="3009900"/>
          <p14:tracePt t="205271" x="8280400" y="2990850"/>
          <p14:tracePt t="205288" x="8324850" y="2978150"/>
          <p14:tracePt t="205305" x="8356600" y="2965450"/>
          <p14:tracePt t="205321" x="8362950" y="2952750"/>
          <p14:tracePt t="205338" x="8362950" y="2946400"/>
          <p14:tracePt t="205355" x="8350250" y="2940050"/>
          <p14:tracePt t="205371" x="8331200" y="2933700"/>
          <p14:tracePt t="205388" x="8299450" y="2927350"/>
          <p14:tracePt t="205405" x="8267700" y="2921000"/>
          <p14:tracePt t="205422" x="8229600" y="2914650"/>
          <p14:tracePt t="205438" x="8197850" y="2908300"/>
          <p14:tracePt t="205454" x="8178800" y="2895600"/>
          <p14:tracePt t="205471" x="8166100" y="2895600"/>
          <p14:tracePt t="205488" x="8147050" y="2895600"/>
          <p14:tracePt t="205505" x="8134350" y="2895600"/>
          <p14:tracePt t="205524" x="8128000" y="2895600"/>
          <p14:tracePt t="205538" x="8121650" y="2901950"/>
          <p14:tracePt t="205555" x="8115300" y="2908300"/>
          <p14:tracePt t="205572" x="8115300" y="2914650"/>
          <p14:tracePt t="205588" x="8115300" y="2933700"/>
          <p14:tracePt t="205605" x="8102600" y="2965450"/>
          <p14:tracePt t="205621" x="8096250" y="2978150"/>
          <p14:tracePt t="205638" x="8064500" y="3016250"/>
          <p14:tracePt t="205655" x="8051800" y="3035300"/>
          <p14:tracePt t="205671" x="8045450" y="3048000"/>
          <p14:tracePt t="205688" x="8039100" y="3060700"/>
          <p14:tracePt t="205705" x="8039100" y="3079750"/>
          <p14:tracePt t="205721" x="8039100" y="3086100"/>
          <p14:tracePt t="205738" x="8045450" y="3098800"/>
          <p14:tracePt t="205755" x="8051800" y="3105150"/>
          <p14:tracePt t="205770" x="8058150" y="3111500"/>
          <p14:tracePt t="205788" x="8064500" y="3117850"/>
          <p14:tracePt t="205805" x="8077200" y="3117850"/>
          <p14:tracePt t="205822" x="8108950" y="3124200"/>
          <p14:tracePt t="205839" x="8166100" y="3117850"/>
          <p14:tracePt t="205855" x="8185150" y="3117850"/>
          <p14:tracePt t="205856" x="8216900" y="3111500"/>
          <p14:tracePt t="205871" x="8235950" y="3111500"/>
          <p14:tracePt t="205873" x="8248650" y="3111500"/>
          <p14:tracePt t="205889" x="8274050" y="3111500"/>
          <p14:tracePt t="205905" x="8280400" y="3111500"/>
          <p14:tracePt t="205921" x="8286750" y="3111500"/>
          <p14:tracePt t="205955" x="8293100" y="3105150"/>
          <p14:tracePt t="205972" x="8299450" y="3098800"/>
          <p14:tracePt t="205988" x="8305800" y="3092450"/>
          <p14:tracePt t="206005" x="8305800" y="3086100"/>
          <p14:tracePt t="206020" x="8312150" y="3073400"/>
          <p14:tracePt t="206055" x="8305800" y="3067050"/>
          <p14:tracePt t="206072" x="8286750" y="3060700"/>
          <p14:tracePt t="206088" x="8261350" y="3060700"/>
          <p14:tracePt t="206105" x="8242300" y="3060700"/>
          <p14:tracePt t="206122" x="8235950" y="3060700"/>
          <p14:tracePt t="206138" x="8235950" y="3048000"/>
          <p14:tracePt t="206156" x="8331200" y="3054350"/>
          <p14:tracePt t="206173" x="8489950" y="3092450"/>
          <p14:tracePt t="206189" x="8616950" y="3130550"/>
          <p14:tracePt t="206205" x="8661400" y="3136900"/>
          <p14:tracePt t="206222" x="8661400" y="3143250"/>
          <p14:tracePt t="206239" x="8655050" y="3143250"/>
          <p14:tracePt t="206255" x="8642350" y="3149600"/>
          <p14:tracePt t="206317" x="8648700" y="3149600"/>
          <p14:tracePt t="206323" x="8655050" y="3149600"/>
          <p14:tracePt t="206339" x="8705850" y="3149600"/>
          <p14:tracePt t="206355" x="8769350" y="3149600"/>
          <p14:tracePt t="206372" x="8851900" y="3149600"/>
          <p14:tracePt t="206389" x="8940800" y="3149600"/>
          <p14:tracePt t="206405" x="9048750" y="3155950"/>
          <p14:tracePt t="206422" x="9112250" y="3162300"/>
          <p14:tracePt t="206439" x="9156700" y="3168650"/>
          <p14:tracePt t="206455" x="9175750" y="3168650"/>
          <p14:tracePt t="206472" x="9188450" y="3168650"/>
          <p14:tracePt t="206505" x="9207500" y="3168650"/>
          <p14:tracePt t="206522" x="9239250" y="3162300"/>
          <p14:tracePt t="206539" x="9296400" y="3155950"/>
          <p14:tracePt t="206556" x="9340850" y="3149600"/>
          <p14:tracePt t="206573" x="9366250" y="3149600"/>
          <p14:tracePt t="206589" x="9372600" y="3149600"/>
          <p14:tracePt t="206792" x="9372600" y="3143250"/>
          <p14:tracePt t="206798" x="9372600" y="3136900"/>
          <p14:tracePt t="206806" x="9378950" y="3130550"/>
          <p14:tracePt t="206824" x="9385300" y="3117850"/>
          <p14:tracePt t="206840" x="9385300" y="3111500"/>
          <p14:tracePt t="206856" x="9385300" y="3098800"/>
          <p14:tracePt t="206873" x="9378950" y="3092450"/>
          <p14:tracePt t="206889" x="9372600" y="3079750"/>
          <p14:tracePt t="206906" x="9378950" y="3048000"/>
          <p14:tracePt t="206922" x="9436100" y="3016250"/>
          <p14:tracePt t="206939" x="9626600" y="2997200"/>
          <p14:tracePt t="206956" x="9861550" y="3003550"/>
          <p14:tracePt t="206973" x="10083800" y="3041650"/>
          <p14:tracePt t="206976" x="10160000" y="3048000"/>
          <p14:tracePt t="206989" x="10223500" y="3060700"/>
          <p14:tracePt t="207006" x="10293350" y="3079750"/>
          <p14:tracePt t="207022" x="10299700" y="3079750"/>
          <p14:tracePt t="207056" x="10306050" y="3079750"/>
          <p14:tracePt t="207072" x="10312400" y="3086100"/>
          <p14:tracePt t="207090" x="10356850" y="3086100"/>
          <p14:tracePt t="207106" x="10452100" y="3086100"/>
          <p14:tracePt t="207123" x="10541000" y="3092450"/>
          <p14:tracePt t="207125" x="10598150" y="3092450"/>
          <p14:tracePt t="207139" x="10629900" y="3092450"/>
          <p14:tracePt t="207156" x="10661650" y="3092450"/>
          <p14:tracePt t="207175" x="10699750" y="3092450"/>
          <p14:tracePt t="207190" x="10718800" y="3092450"/>
          <p14:tracePt t="207300" x="10725150" y="3092450"/>
          <p14:tracePt t="207316" x="10731500" y="3092450"/>
          <p14:tracePt t="207325" x="10737850" y="3098800"/>
          <p14:tracePt t="207339" x="10744200" y="3098800"/>
          <p14:tracePt t="207357" x="10763250" y="3111500"/>
          <p14:tracePt t="207374" x="10782300" y="3111500"/>
          <p14:tracePt t="207390" x="10826750" y="3111500"/>
          <p14:tracePt t="207406" x="10877550" y="3111500"/>
          <p14:tracePt t="207424" x="10928350" y="3111500"/>
          <p14:tracePt t="207442" x="10953750" y="3105150"/>
          <p14:tracePt t="207456" x="10979150" y="3105150"/>
          <p14:tracePt t="207473" x="10991850" y="3105150"/>
          <p14:tracePt t="207475" x="10991850" y="3098800"/>
          <p14:tracePt t="207597" x="10998200" y="3098800"/>
          <p14:tracePt t="207628" x="11004550" y="3098800"/>
          <p14:tracePt t="207640" x="11010900" y="3098800"/>
          <p14:tracePt t="207656" x="11023600" y="3092450"/>
          <p14:tracePt t="207674" x="11061700" y="3073400"/>
          <p14:tracePt t="207690" x="11150600" y="3035300"/>
          <p14:tracePt t="207707" x="11207750" y="3003550"/>
          <p14:tracePt t="207723" x="11245850" y="2984500"/>
          <p14:tracePt t="207740" x="11283950" y="2959100"/>
          <p14:tracePt t="207759" x="11290300" y="2959100"/>
          <p14:tracePt t="207860" x="11283950" y="2959100"/>
          <p14:tracePt t="207867" x="11277600" y="2952750"/>
          <p14:tracePt t="207876" x="11271250" y="2952750"/>
          <p14:tracePt t="207893" x="11245850" y="2940050"/>
          <p14:tracePt t="207907" x="11220450" y="2933700"/>
          <p14:tracePt t="207923" x="11188700" y="2933700"/>
          <p14:tracePt t="207940" x="11156950" y="2933700"/>
          <p14:tracePt t="207957" x="11137900" y="2933700"/>
          <p14:tracePt t="207973" x="11125200" y="2933700"/>
          <p14:tracePt t="207990" x="11112500" y="2927350"/>
          <p14:tracePt t="208007" x="11099800" y="2927350"/>
          <p14:tracePt t="208022" x="11093450" y="2927350"/>
          <p14:tracePt t="208040" x="11087100" y="2927350"/>
          <p14:tracePt t="208057" x="11080750" y="2921000"/>
          <p14:tracePt t="208073" x="11061700" y="2914650"/>
          <p14:tracePt t="208091" x="11036300" y="2908300"/>
          <p14:tracePt t="208109" x="11029950" y="2908300"/>
          <p14:tracePt t="208123" x="11017250" y="2908300"/>
          <p14:tracePt t="208140" x="10985500" y="2908300"/>
          <p14:tracePt t="208157" x="10966450" y="2908300"/>
          <p14:tracePt t="208176" x="10953750" y="2908300"/>
          <p14:tracePt t="208207" x="10941050" y="2908300"/>
          <p14:tracePt t="208224" x="10909300" y="2908300"/>
          <p14:tracePt t="208240" x="10871200" y="2908300"/>
          <p14:tracePt t="208257" x="10814050" y="2908300"/>
          <p14:tracePt t="208273" x="10763250" y="2914650"/>
          <p14:tracePt t="208290" x="10725150" y="2921000"/>
          <p14:tracePt t="208307" x="10706100" y="2927350"/>
          <p14:tracePt t="208324" x="10699750" y="2933700"/>
          <p14:tracePt t="208340" x="10693400" y="2940050"/>
          <p14:tracePt t="208356" x="10687050" y="2940050"/>
          <p14:tracePt t="208374" x="10687050" y="2946400"/>
          <p14:tracePt t="208428" x="10680700" y="2952750"/>
          <p14:tracePt t="208440" x="10680700" y="2959100"/>
          <p14:tracePt t="208457" x="10680700" y="2965450"/>
          <p14:tracePt t="208475" x="10674350" y="2978150"/>
          <p14:tracePt t="208920" x="10668000" y="2978150"/>
          <p14:tracePt t="208941" x="10617200" y="2990850"/>
          <p14:tracePt t="208958" x="10407650" y="3016250"/>
          <p14:tracePt t="208977" x="10191750" y="3035300"/>
          <p14:tracePt t="208992" x="10001250" y="3041650"/>
          <p14:tracePt t="209010" x="9836150" y="3041650"/>
          <p14:tracePt t="209025" x="9702800" y="3041650"/>
          <p14:tracePt t="209041" x="9607550" y="3041650"/>
          <p14:tracePt t="209058" x="9417050" y="3048000"/>
          <p14:tracePt t="209074" x="9201150" y="3041650"/>
          <p14:tracePt t="209092" x="8972550" y="3035300"/>
          <p14:tracePt t="209108" x="8763000" y="3016250"/>
          <p14:tracePt t="209124" x="8585200" y="3003550"/>
          <p14:tracePt t="209141" x="8445500" y="2990850"/>
          <p14:tracePt t="209143" x="8407400" y="2990850"/>
          <p14:tracePt t="209158" x="8375650" y="2990850"/>
          <p14:tracePt t="209174" x="8350250" y="2990850"/>
          <p14:tracePt t="209191" x="8337550" y="2990850"/>
          <p14:tracePt t="209208" x="8229600" y="3016250"/>
          <p14:tracePt t="209225" x="8121650" y="3022600"/>
          <p14:tracePt t="209241" x="8020050" y="3028950"/>
          <p14:tracePt t="209258" x="7950200" y="3028950"/>
          <p14:tracePt t="209274" x="7937500" y="3028950"/>
          <p14:tracePt t="209308" x="7956550" y="3028950"/>
          <p14:tracePt t="209324" x="8007350" y="3028950"/>
          <p14:tracePt t="209341" x="8070850" y="3028950"/>
          <p14:tracePt t="209358" x="8096250" y="3028950"/>
          <p14:tracePt t="209375" x="8102600" y="3048000"/>
          <p14:tracePt t="209391" x="8096250" y="3067050"/>
          <p14:tracePt t="209408" x="8077200" y="3086100"/>
          <p14:tracePt t="209458" x="8121650" y="3086100"/>
          <p14:tracePt t="209475" x="8178800" y="3086100"/>
          <p14:tracePt t="209491" x="8248650" y="3079750"/>
          <p14:tracePt t="209508" x="8324850" y="3067050"/>
          <p14:tracePt t="209524" x="8388350" y="3048000"/>
          <p14:tracePt t="209541" x="8426450" y="3035300"/>
          <p14:tracePt t="209558" x="8445500" y="3028950"/>
          <p14:tracePt t="209575" x="8451850" y="3016250"/>
          <p14:tracePt t="209592" x="8458200" y="2990850"/>
          <p14:tracePt t="209608" x="8458200" y="2965450"/>
          <p14:tracePt t="209624" x="8445500" y="2940050"/>
          <p14:tracePt t="209642" x="8439150" y="2921000"/>
          <p14:tracePt t="209658" x="8420100" y="2895600"/>
          <p14:tracePt t="209676" x="8401050" y="2882900"/>
          <p14:tracePt t="209694" x="8369300" y="2870200"/>
          <p14:tracePt t="209708" x="8337550" y="2870200"/>
          <p14:tracePt t="209725" x="8280400" y="2870200"/>
          <p14:tracePt t="209741" x="8235950" y="2863850"/>
          <p14:tracePt t="209759" x="8216900" y="2863850"/>
          <p14:tracePt t="209775" x="8210550" y="2863850"/>
          <p14:tracePt t="209821" x="8204200" y="2863850"/>
          <p14:tracePt t="209838" x="8159750" y="2870200"/>
          <p14:tracePt t="209858" x="8108950" y="2882900"/>
          <p14:tracePt t="209876" x="8064500" y="2895600"/>
          <p14:tracePt t="209892" x="8013700" y="2908300"/>
          <p14:tracePt t="209908" x="8001000" y="2914650"/>
          <p14:tracePt t="209910" x="7994650" y="2914650"/>
          <p14:tracePt t="209942" x="7994650" y="2921000"/>
          <p14:tracePt t="209957" x="7988300" y="2927350"/>
          <p14:tracePt t="209975" x="7981950" y="2940050"/>
          <p14:tracePt t="209992" x="7975600" y="2952750"/>
          <p14:tracePt t="210008" x="7950200" y="2984500"/>
          <p14:tracePt t="210025" x="7943850" y="3009900"/>
          <p14:tracePt t="210042" x="7937500" y="3022600"/>
          <p14:tracePt t="210058" x="7937500" y="3035300"/>
          <p14:tracePt t="210076" x="7943850" y="3041650"/>
          <p14:tracePt t="210093" x="7956550" y="3048000"/>
          <p14:tracePt t="210108" x="7975600" y="3054350"/>
          <p14:tracePt t="210125" x="8001000" y="3073400"/>
          <p14:tracePt t="210127" x="8020050" y="3086100"/>
          <p14:tracePt t="210142" x="8032750" y="3105150"/>
          <p14:tracePt t="210159" x="8039100" y="3130550"/>
          <p14:tracePt t="210175" x="8045450" y="3143250"/>
          <p14:tracePt t="210246" x="8051800" y="3143250"/>
          <p14:tracePt t="210252" x="8058150" y="3143250"/>
          <p14:tracePt t="210260" x="8064500" y="3136900"/>
          <p14:tracePt t="210275" x="8077200" y="3130550"/>
          <p14:tracePt t="210291" x="8077200" y="3124200"/>
          <p14:tracePt t="210308" x="8083550" y="3117850"/>
          <p14:tracePt t="210445" x="8083550" y="3111500"/>
          <p14:tracePt t="210573" x="8083550" y="3117850"/>
          <p14:tracePt t="210580" x="8077200" y="3117850"/>
          <p14:tracePt t="210763" x="8083550" y="3117850"/>
          <p14:tracePt t="210781" x="8083550" y="3111500"/>
          <p14:tracePt t="210793" x="8089900" y="3111500"/>
          <p14:tracePt t="210810" x="8089900" y="3105150"/>
          <p14:tracePt t="210826" x="8096250" y="3092450"/>
          <p14:tracePt t="210843" x="8096250" y="3086100"/>
          <p14:tracePt t="210860" x="8102600" y="3079750"/>
          <p14:tracePt t="210893" x="8102600" y="3067050"/>
          <p14:tracePt t="210909" x="8108950" y="3067050"/>
          <p14:tracePt t="210926" x="8108950" y="3060700"/>
          <p14:tracePt t="210972" x="8108950" y="3054350"/>
          <p14:tracePt t="211009" x="8108950" y="3048000"/>
          <p14:tracePt t="211045" x="8108950" y="3041650"/>
          <p14:tracePt t="211083" x="8108950" y="3035300"/>
          <p14:tracePt t="211100" x="8108950" y="3028950"/>
          <p14:tracePt t="211109" x="8108950" y="3022600"/>
          <p14:tracePt t="211126" x="8108950" y="3009900"/>
          <p14:tracePt t="211143" x="8108950" y="3003550"/>
          <p14:tracePt t="211159" x="8108950" y="2990850"/>
          <p14:tracePt t="211176" x="8108950" y="2984500"/>
          <p14:tracePt t="211193" x="8108950" y="2971800"/>
          <p14:tracePt t="211209" x="8108950" y="2965450"/>
          <p14:tracePt t="211226" x="8108950" y="2952750"/>
          <p14:tracePt t="211244" x="8108950" y="2940050"/>
          <p14:tracePt t="211259" x="8108950" y="2933700"/>
          <p14:tracePt t="211279" x="8108950" y="2927350"/>
          <p14:tracePt t="211294" x="8102600" y="2921000"/>
          <p14:tracePt t="211327" x="8102600" y="2914650"/>
          <p14:tracePt t="211377" x="8096250" y="2908300"/>
          <p14:tracePt t="211457" x="8089900" y="2908300"/>
          <p14:tracePt t="211482" x="8083550" y="2908300"/>
          <p14:tracePt t="211585" x="8077200" y="2908300"/>
          <p14:tracePt t="211610" x="8070850" y="2914650"/>
          <p14:tracePt t="211696" x="8064500" y="2921000"/>
          <p14:tracePt t="211709" x="8064500" y="2927350"/>
          <p14:tracePt t="211736" x="8064500" y="2933700"/>
          <p14:tracePt t="211745" x="8064500" y="2940050"/>
          <p14:tracePt t="211777" x="8064500" y="2946400"/>
          <p14:tracePt t="211810" x="8064500" y="2952750"/>
          <p14:tracePt t="211827" x="8064500" y="2959100"/>
          <p14:tracePt t="211843" x="8064500" y="2965450"/>
          <p14:tracePt t="211860" x="8064500" y="2978150"/>
          <p14:tracePt t="211876" x="8064500" y="2990850"/>
          <p14:tracePt t="211892" x="8064500" y="3009900"/>
          <p14:tracePt t="211910" x="8039100" y="3060700"/>
          <p14:tracePt t="211927" x="8039100" y="3067050"/>
          <p14:tracePt t="211943" x="8032750" y="3067050"/>
          <p14:tracePt t="212122" x="8045450" y="3073400"/>
          <p14:tracePt t="212128" x="8064500" y="3073400"/>
          <p14:tracePt t="212160" x="8108950" y="3073400"/>
          <p14:tracePt t="212177" x="8134350" y="3079750"/>
          <p14:tracePt t="212193" x="8134350" y="3086100"/>
          <p14:tracePt t="212210" x="8128000" y="3105150"/>
          <p14:tracePt t="212226" x="8115300" y="3117850"/>
          <p14:tracePt t="212244" x="8102600" y="3124200"/>
          <p14:tracePt t="212260" x="8096250" y="3124200"/>
          <p14:tracePt t="212317" x="8083550" y="3124200"/>
          <p14:tracePt t="212332" x="8070850" y="3124200"/>
          <p14:tracePt t="212344" x="8045450" y="3130550"/>
          <p14:tracePt t="212362" x="8013700" y="3130550"/>
          <p14:tracePt t="212377" x="8007350" y="3130550"/>
          <p14:tracePt t="212410" x="7981950" y="3130550"/>
          <p14:tracePt t="212427" x="7956550" y="3130550"/>
          <p14:tracePt t="212444" x="7861300" y="3130550"/>
          <p14:tracePt t="212460" x="7810500" y="3136900"/>
          <p14:tracePt t="212477" x="7791450" y="3149600"/>
          <p14:tracePt t="212494" x="7785100" y="3149600"/>
          <p14:tracePt t="212510" x="7778750" y="3149600"/>
          <p14:tracePt t="212549" x="7778750" y="3155950"/>
          <p14:tracePt t="212577" x="7804150" y="3162300"/>
          <p14:tracePt t="212594" x="7848600" y="3175000"/>
          <p14:tracePt t="212611" x="7867650" y="3187700"/>
          <p14:tracePt t="212627" x="7893050" y="3206750"/>
          <p14:tracePt t="212644" x="7924800" y="3219450"/>
          <p14:tracePt t="212663" x="8032750" y="3238500"/>
          <p14:tracePt t="212677" x="8128000" y="3244850"/>
          <p14:tracePt t="212694" x="8185150" y="3244850"/>
          <p14:tracePt t="212711" x="8242300" y="3244850"/>
          <p14:tracePt t="212728" x="8267700" y="3244850"/>
          <p14:tracePt t="212744" x="8280400" y="3238500"/>
          <p14:tracePt t="212761" x="8286750" y="3225800"/>
          <p14:tracePt t="212777" x="8293100" y="3219450"/>
          <p14:tracePt t="212794" x="8299450" y="3206750"/>
          <p14:tracePt t="212811" x="8305800" y="3181350"/>
          <p14:tracePt t="212828" x="8318500" y="3162300"/>
          <p14:tracePt t="212844" x="8331200" y="3149600"/>
          <p14:tracePt t="212861" x="8337550" y="3143250"/>
          <p14:tracePt t="212895" x="8324850" y="3143250"/>
          <p14:tracePt t="212913" x="8305800" y="3143250"/>
          <p14:tracePt t="212930" x="8280400" y="3149600"/>
          <p14:tracePt t="212944" x="8274050" y="3149600"/>
          <p14:tracePt t="212996" x="8267700" y="3149600"/>
          <p14:tracePt t="213011" x="8261350" y="3149600"/>
          <p14:tracePt t="213029" x="8248650" y="3143250"/>
          <p14:tracePt t="213044" x="8185150" y="3143250"/>
          <p14:tracePt t="213061" x="8134350" y="3149600"/>
          <p14:tracePt t="213078" x="8089900" y="3149600"/>
          <p14:tracePt t="213094" x="8032750" y="3149600"/>
          <p14:tracePt t="213111" x="8007350" y="3149600"/>
          <p14:tracePt t="213127" x="7962900" y="3155950"/>
          <p14:tracePt t="213144" x="7823200" y="3168650"/>
          <p14:tracePt t="213161" x="7696200" y="3181350"/>
          <p14:tracePt t="213178" x="7562850" y="3194050"/>
          <p14:tracePt t="213194" x="7410450" y="3194050"/>
          <p14:tracePt t="213212" x="7308850" y="3194050"/>
          <p14:tracePt t="213228" x="7207250" y="3194050"/>
          <p14:tracePt t="213245" x="7150100" y="3194050"/>
          <p14:tracePt t="213261" x="7061200" y="3200400"/>
          <p14:tracePt t="213278" x="6921500" y="3219450"/>
          <p14:tracePt t="213295" x="6781800" y="3225800"/>
          <p14:tracePt t="213311" x="6591300" y="3232150"/>
          <p14:tracePt t="213328" x="6419850" y="3244850"/>
          <p14:tracePt t="213344" x="6305550" y="3244850"/>
          <p14:tracePt t="213361" x="6178550" y="3251200"/>
          <p14:tracePt t="213378" x="6045200" y="3257550"/>
          <p14:tracePt t="213395" x="5905500" y="3263900"/>
          <p14:tracePt t="213411" x="5784850" y="3263900"/>
          <p14:tracePt t="213428" x="5721350" y="3263900"/>
          <p14:tracePt t="213445" x="5695950" y="3263900"/>
          <p14:tracePt t="213478" x="5715000" y="3257550"/>
          <p14:tracePt t="213495" x="5765800" y="3251200"/>
          <p14:tracePt t="213511" x="5797550" y="3251200"/>
          <p14:tracePt t="213528" x="5803900" y="3257550"/>
          <p14:tracePt t="213544" x="5803900" y="3270250"/>
          <p14:tracePt t="213560" x="5791200" y="3282950"/>
          <p14:tracePt t="213578" x="5791200" y="3289300"/>
          <p14:tracePt t="213631" x="5797550" y="3289300"/>
          <p14:tracePt t="213645" x="5810250" y="3289300"/>
          <p14:tracePt t="213695" x="5810250" y="3302000"/>
          <p14:tracePt t="213711" x="5803900" y="3302000"/>
          <p14:tracePt t="213821" x="5797550" y="3302000"/>
          <p14:tracePt t="213837" x="5791200" y="3308350"/>
          <p14:tracePt t="213845" x="5784850" y="3308350"/>
          <p14:tracePt t="213862" x="5772150" y="3308350"/>
          <p14:tracePt t="213879" x="5759450" y="3314700"/>
          <p14:tracePt t="214039" x="5759450" y="3308350"/>
          <p14:tracePt t="214049" x="5772150" y="3308350"/>
          <p14:tracePt t="214062" x="5816600" y="3302000"/>
          <p14:tracePt t="214079" x="5848350" y="3302000"/>
          <p14:tracePt t="214095" x="5994400" y="3302000"/>
          <p14:tracePt t="214112" x="6184900" y="3314700"/>
          <p14:tracePt t="214128" x="6445250" y="3333750"/>
          <p14:tracePt t="214145" x="6756400" y="3359150"/>
          <p14:tracePt t="214161" x="7112000" y="3390900"/>
          <p14:tracePt t="214179" x="7448550" y="3416300"/>
          <p14:tracePt t="214195" x="7804150" y="3422650"/>
          <p14:tracePt t="214212" x="8045450" y="3422650"/>
          <p14:tracePt t="214229" x="8293100" y="3403600"/>
          <p14:tracePt t="214245" x="8470900" y="3371850"/>
          <p14:tracePt t="214262" x="8566150" y="3340100"/>
          <p14:tracePt t="214278" x="8591550" y="3327400"/>
          <p14:tracePt t="214328" x="8591550" y="3321050"/>
          <p14:tracePt t="214346" x="8591550" y="3314700"/>
          <p14:tracePt t="214362" x="8597900" y="3308350"/>
          <p14:tracePt t="214379" x="8610600" y="3302000"/>
          <p14:tracePt t="214395" x="8623300" y="3295650"/>
          <p14:tracePt t="214412" x="8629650" y="3295650"/>
          <p14:tracePt t="214429" x="8642350" y="3289300"/>
          <p14:tracePt t="214446" x="8655050" y="3289300"/>
          <p14:tracePt t="214462" x="8686800" y="3289300"/>
          <p14:tracePt t="214479" x="8737600" y="3289300"/>
          <p14:tracePt t="214496" x="8782050" y="3289300"/>
          <p14:tracePt t="214512" x="8788400" y="3289300"/>
          <p14:tracePt t="214529" x="8775700" y="3289300"/>
          <p14:tracePt t="214546" x="8737600" y="3289300"/>
          <p14:tracePt t="214562" x="8667750" y="3302000"/>
          <p14:tracePt t="214579" x="8616950" y="3308350"/>
          <p14:tracePt t="214595" x="8572500" y="3308350"/>
          <p14:tracePt t="214612" x="8540750" y="3314700"/>
          <p14:tracePt t="214629" x="8521700" y="3321050"/>
          <p14:tracePt t="214646" x="8515350" y="3333750"/>
          <p14:tracePt t="214663" x="8496300" y="3371850"/>
          <p14:tracePt t="214679" x="8496300" y="3384550"/>
          <p14:tracePt t="214696" x="8483600" y="3435350"/>
          <p14:tracePt t="214712" x="8477250" y="3454400"/>
          <p14:tracePt t="214729" x="8477250" y="3467100"/>
          <p14:tracePt t="214785" x="8470900" y="3467100"/>
          <p14:tracePt t="214796" x="8451850" y="3473450"/>
          <p14:tracePt t="214815" x="8382000" y="3486150"/>
          <p14:tracePt t="214833" x="8178800" y="3492500"/>
          <p14:tracePt t="214846" x="8115300" y="3492500"/>
          <p14:tracePt t="214862" x="7950200" y="3492500"/>
          <p14:tracePt t="214880" x="7772400" y="3498850"/>
          <p14:tracePt t="214896" x="7264400" y="3492500"/>
          <p14:tracePt t="214913" x="6908800" y="3473450"/>
          <p14:tracePt t="214929" x="6553200" y="3435350"/>
          <p14:tracePt t="214946" x="6242050" y="3384550"/>
          <p14:tracePt t="214963" x="6019800" y="3340100"/>
          <p14:tracePt t="214979" x="5886450" y="3308350"/>
          <p14:tracePt t="214996" x="5816600" y="3295650"/>
          <p14:tracePt t="215012" x="5765800" y="3295650"/>
          <p14:tracePt t="215029" x="5727700" y="3308350"/>
          <p14:tracePt t="215046" x="5695950" y="3314700"/>
          <p14:tracePt t="215063" x="5689600" y="3321050"/>
          <p14:tracePt t="215112" x="5702300" y="3314700"/>
          <p14:tracePt t="215130" x="5721350" y="3302000"/>
          <p14:tracePt t="215132" x="5727700" y="3302000"/>
          <p14:tracePt t="215162" x="5727700" y="3308350"/>
          <p14:tracePt t="215180" x="5715000" y="3321050"/>
          <p14:tracePt t="215195" x="5695950" y="3327400"/>
          <p14:tracePt t="215212" x="5689600" y="3333750"/>
          <p14:tracePt t="215260" x="5695950" y="3333750"/>
          <p14:tracePt t="215266" x="5702300" y="3333750"/>
          <p14:tracePt t="215279" x="5715000" y="3333750"/>
          <p14:tracePt t="215297" x="5759450" y="3333750"/>
          <p14:tracePt t="215315" x="5810250" y="3346450"/>
          <p14:tracePt t="215331" x="5835650" y="3359150"/>
          <p14:tracePt t="215348" x="5861050" y="3384550"/>
          <p14:tracePt t="215362" x="5873750" y="3397250"/>
          <p14:tracePt t="215378" x="5886450" y="3416300"/>
          <p14:tracePt t="215395" x="5886450" y="3422650"/>
          <p14:tracePt t="215445" x="5892800" y="3416300"/>
          <p14:tracePt t="215462" x="5899150" y="3416300"/>
          <p14:tracePt t="215566" x="5892800" y="3409950"/>
          <p14:tracePt t="215572" x="5880100" y="3403600"/>
          <p14:tracePt t="215581" x="5867400" y="3397250"/>
          <p14:tracePt t="215598" x="5842000" y="3384550"/>
          <p14:tracePt t="215615" x="5803900" y="3371850"/>
          <p14:tracePt t="215629" x="5778500" y="3365500"/>
          <p14:tracePt t="215646" x="5727700" y="3359150"/>
          <p14:tracePt t="215663" x="5651500" y="3352800"/>
          <p14:tracePt t="215679" x="5632450" y="3352800"/>
          <p14:tracePt t="215712" x="5638800" y="3352800"/>
          <p14:tracePt t="215731" x="5651500" y="3346450"/>
          <p14:tracePt t="215746" x="5670550" y="3346450"/>
          <p14:tracePt t="215805" x="5695950" y="3340100"/>
          <p14:tracePt t="215830" x="5765800" y="3333750"/>
          <p14:tracePt t="215848" x="5803900" y="3333750"/>
          <p14:tracePt t="215862" x="5854700" y="3333750"/>
          <p14:tracePt t="215880" x="5911850" y="3333750"/>
          <p14:tracePt t="215897" x="5956300" y="3333750"/>
          <p14:tracePt t="215913" x="5962650" y="3333750"/>
          <p14:tracePt t="215947" x="5969000" y="3333750"/>
          <p14:tracePt t="215964" x="5981700" y="3314700"/>
          <p14:tracePt t="215980" x="6070600" y="3270250"/>
          <p14:tracePt t="215997" x="6140450" y="3257550"/>
          <p14:tracePt t="216014" x="6191250" y="3257550"/>
          <p14:tracePt t="216030" x="6203950" y="3257550"/>
          <p14:tracePt t="216095" x="6210300" y="3257550"/>
          <p14:tracePt t="216102" x="6216650" y="3257550"/>
          <p14:tracePt t="216113" x="6223000" y="3257550"/>
          <p14:tracePt t="216130" x="6235700" y="3263900"/>
          <p14:tracePt t="216163" x="6229350" y="3282950"/>
          <p14:tracePt t="216180" x="6216650" y="3295650"/>
          <p14:tracePt t="216197" x="6216650" y="3308350"/>
          <p14:tracePt t="216213" x="6216650" y="3314700"/>
          <p14:tracePt t="216235" x="6216650" y="3327400"/>
          <p14:tracePt t="216247" x="6235700" y="3333750"/>
          <p14:tracePt t="216264" x="6261100" y="3333750"/>
          <p14:tracePt t="216280" x="6311900" y="3333750"/>
          <p14:tracePt t="216297" x="6413500" y="3308350"/>
          <p14:tracePt t="216299" x="6483350" y="3302000"/>
          <p14:tracePt t="216318" x="6584950" y="3295650"/>
          <p14:tracePt t="216331" x="6616700" y="3295650"/>
          <p14:tracePt t="216348" x="6610350" y="3302000"/>
          <p14:tracePt t="216368" x="6597650" y="3308350"/>
          <p14:tracePt t="216380" x="6584950" y="3314700"/>
          <p14:tracePt t="216397" x="6572250" y="3314700"/>
          <p14:tracePt t="216449" x="6578600" y="3308350"/>
          <p14:tracePt t="216519" x="6578600" y="3302000"/>
          <p14:tracePt t="216526" x="6584950" y="3302000"/>
          <p14:tracePt t="216533" x="6597650" y="3289300"/>
          <p14:tracePt t="216547" x="6604000" y="3289300"/>
          <p14:tracePt t="216568" x="6718300" y="3270250"/>
          <p14:tracePt t="216585" x="6788150" y="3276600"/>
          <p14:tracePt t="216598" x="6826250" y="3282950"/>
          <p14:tracePt t="216614" x="6845300" y="3295650"/>
          <p14:tracePt t="216647" x="6851650" y="3295650"/>
          <p14:tracePt t="216664" x="6870700" y="3302000"/>
          <p14:tracePt t="216682" x="6921500" y="3308350"/>
          <p14:tracePt t="216697" x="6946900" y="3308350"/>
          <p14:tracePt t="216714" x="7124700" y="3314700"/>
          <p14:tracePt t="216731" x="7207250" y="3321050"/>
          <p14:tracePt t="216753" x="7232650" y="3327400"/>
          <p14:tracePt t="216768" x="7239000" y="3327400"/>
          <p14:tracePt t="216871" x="7245350" y="3321050"/>
          <p14:tracePt t="216877" x="7251700" y="3314700"/>
          <p14:tracePt t="216883" x="7264400" y="3308350"/>
          <p14:tracePt t="216897" x="7270750" y="3302000"/>
          <p14:tracePt t="216916" x="7277100" y="3302000"/>
          <p14:tracePt t="216997" x="7283450" y="3302000"/>
          <p14:tracePt t="217003" x="7289800" y="3295650"/>
          <p14:tracePt t="217015" x="7296150" y="3295650"/>
          <p14:tracePt t="217032" x="7321550" y="3289300"/>
          <p14:tracePt t="217047" x="7353300" y="3289300"/>
          <p14:tracePt t="217064" x="7385050" y="3289300"/>
          <p14:tracePt t="217081" x="7429500" y="3289300"/>
          <p14:tracePt t="217098" x="7448550" y="3295650"/>
          <p14:tracePt t="217114" x="7461250" y="3295650"/>
          <p14:tracePt t="217131" x="7473950" y="3295650"/>
          <p14:tracePt t="217133" x="7480300" y="3295650"/>
          <p14:tracePt t="217148" x="7499350" y="3295650"/>
          <p14:tracePt t="217166" x="7518400" y="3295650"/>
          <p14:tracePt t="217181" x="7537450" y="3295650"/>
          <p14:tracePt t="217198" x="7562850" y="3295650"/>
          <p14:tracePt t="217217" x="7575550" y="3295650"/>
          <p14:tracePt t="217232" x="7594600" y="3295650"/>
          <p14:tracePt t="217248" x="7607300" y="3295650"/>
          <p14:tracePt t="217264" x="7626350" y="3302000"/>
          <p14:tracePt t="217281" x="7651750" y="3302000"/>
          <p14:tracePt t="217298" x="7689850" y="3302000"/>
          <p14:tracePt t="217314" x="7727950" y="3302000"/>
          <p14:tracePt t="217331" x="7766050" y="3302000"/>
          <p14:tracePt t="217348" x="7791450" y="3295650"/>
          <p14:tracePt t="217365" x="7816850" y="3289300"/>
          <p14:tracePt t="217382" x="7842250" y="3282950"/>
          <p14:tracePt t="217398" x="7874000" y="3282950"/>
          <p14:tracePt t="217415" x="7956550" y="3289300"/>
          <p14:tracePt t="217430" x="8007350" y="3295650"/>
          <p14:tracePt t="217448" x="8058150" y="3308350"/>
          <p14:tracePt t="217465" x="8102600" y="3314700"/>
          <p14:tracePt t="217482" x="8121650" y="3314700"/>
          <p14:tracePt t="217498" x="8147050" y="3314700"/>
          <p14:tracePt t="217515" x="8172450" y="3314700"/>
          <p14:tracePt t="217531" x="8185150" y="3308350"/>
          <p14:tracePt t="217548" x="8210550" y="3302000"/>
          <p14:tracePt t="217565" x="8223250" y="3295650"/>
          <p14:tracePt t="217581" x="8229600" y="3295650"/>
          <p14:tracePt t="217583" x="8235950" y="3295650"/>
          <p14:tracePt t="217615" x="8235950" y="3289300"/>
          <p14:tracePt t="217648" x="8242300" y="3289300"/>
          <p14:tracePt t="217665" x="8248650" y="3282950"/>
          <p14:tracePt t="217738" x="8261350" y="3276600"/>
          <p14:tracePt t="217746" x="8267700" y="3263900"/>
          <p14:tracePt t="217764" x="8299450" y="3244850"/>
          <p14:tracePt t="217782" x="8369300" y="3225800"/>
          <p14:tracePt t="217798" x="8502650" y="3225800"/>
          <p14:tracePt t="217815" x="8610600" y="3232150"/>
          <p14:tracePt t="217833" x="8661400" y="3238500"/>
          <p14:tracePt t="217865" x="8655050" y="3232150"/>
          <p14:tracePt t="217882" x="8629650" y="3225800"/>
          <p14:tracePt t="217898" x="8623300" y="3225800"/>
          <p14:tracePt t="217915" x="8623300" y="3213100"/>
          <p14:tracePt t="217932" x="8636000" y="3206750"/>
          <p14:tracePt t="217949" x="8655050" y="3200400"/>
          <p14:tracePt t="217965" x="8686800" y="3194050"/>
          <p14:tracePt t="217982" x="8712200" y="3194050"/>
          <p14:tracePt t="217983" x="8724900" y="3194050"/>
          <p14:tracePt t="218016" x="8731250" y="3206750"/>
          <p14:tracePt t="218032" x="8731250" y="3219450"/>
          <p14:tracePt t="218048" x="8731250" y="3225800"/>
          <p14:tracePt t="218202" x="8731250" y="3232150"/>
          <p14:tracePt t="218237" x="8731250" y="3244850"/>
          <p14:tracePt t="218266" x="8737600" y="3251200"/>
          <p14:tracePt t="218299" x="8750300" y="3251200"/>
          <p14:tracePt t="218316" x="8775700" y="3251200"/>
          <p14:tracePt t="218332" x="8807450" y="3251200"/>
          <p14:tracePt t="218349" x="8864600" y="3257550"/>
          <p14:tracePt t="218366" x="8902700" y="3257550"/>
          <p14:tracePt t="218382" x="8940800" y="3263900"/>
          <p14:tracePt t="218399" x="8972550" y="3263900"/>
          <p14:tracePt t="218416" x="8997950" y="3263900"/>
          <p14:tracePt t="218432" x="9010650" y="3263900"/>
          <p14:tracePt t="218435" x="9017000" y="3263900"/>
          <p14:tracePt t="218491" x="9023350" y="3263900"/>
          <p14:tracePt t="218726" x="9029700" y="3263900"/>
          <p14:tracePt t="218732" x="9036050" y="3263900"/>
          <p14:tracePt t="218750" x="9042400" y="3263900"/>
          <p14:tracePt t="218766" x="9055100" y="3263900"/>
          <p14:tracePt t="218783" x="9067800" y="3263900"/>
          <p14:tracePt t="218799" x="9074150" y="3263900"/>
          <p14:tracePt t="218817" x="9086850" y="3263900"/>
          <p14:tracePt t="218835" x="9093200" y="3263900"/>
          <p14:tracePt t="218849" x="9099550" y="3257550"/>
          <p14:tracePt t="218866" x="9112250" y="3257550"/>
          <p14:tracePt t="218916" x="9118600" y="3257550"/>
          <p14:tracePt t="218934" x="9118600" y="3270250"/>
          <p14:tracePt t="218949" x="9124950" y="3289300"/>
          <p14:tracePt t="218966" x="9124950" y="3302000"/>
          <p14:tracePt t="218984" x="9131300" y="3333750"/>
          <p14:tracePt t="218999" x="9137650" y="3365500"/>
          <p14:tracePt t="219016" x="9144000" y="3378200"/>
          <p14:tracePt t="219035" x="9144000" y="3397250"/>
          <p14:tracePt t="219100" x="9150350" y="3397250"/>
          <p14:tracePt t="219116" x="9150350" y="3384550"/>
          <p14:tracePt t="219149" x="9150350" y="3378200"/>
          <p14:tracePt t="219191" x="9150350" y="3371850"/>
          <p14:tracePt t="219205" x="9156700" y="3365500"/>
          <p14:tracePt t="219216" x="9156700" y="3359150"/>
          <p14:tracePt t="219233" x="9163050" y="3346450"/>
          <p14:tracePt t="219249" x="9163050" y="3333750"/>
          <p14:tracePt t="219283" x="9163050" y="3327400"/>
          <p14:tracePt t="219345" x="9163050" y="3333750"/>
          <p14:tracePt t="219452" x="9163050" y="3321050"/>
          <p14:tracePt t="219458" x="9156700" y="3321050"/>
          <p14:tracePt t="219466" x="9156700" y="3314700"/>
          <p14:tracePt t="219483" x="9150350" y="3302000"/>
          <p14:tracePt t="219500" x="9144000" y="3282950"/>
          <p14:tracePt t="219519" x="9137650" y="3270250"/>
          <p14:tracePt t="219592" x="9144000" y="3270250"/>
          <p14:tracePt t="219599" x="9150350" y="3270250"/>
          <p14:tracePt t="219616" x="9213850" y="3276600"/>
          <p14:tracePt t="219633" x="9309100" y="3289300"/>
          <p14:tracePt t="219650" x="9461500" y="3302000"/>
          <p14:tracePt t="219666" x="9658350" y="3327400"/>
          <p14:tracePt t="219683" x="9804400" y="3346450"/>
          <p14:tracePt t="219700" x="9925050" y="3371850"/>
          <p14:tracePt t="219717" x="10001250" y="3390900"/>
          <p14:tracePt t="219733" x="10026650" y="3403600"/>
          <p14:tracePt t="219810" x="10033000" y="3403600"/>
          <p14:tracePt t="219835" x="10052050" y="3390900"/>
          <p14:tracePt t="219852" x="10071100" y="3378200"/>
          <p14:tracePt t="219867" x="10083800" y="3371850"/>
          <p14:tracePt t="219884" x="10090150" y="3371850"/>
          <p14:tracePt t="219933" x="10096500" y="3371850"/>
          <p14:tracePt t="219942" x="10096500" y="3365500"/>
          <p14:tracePt t="219951" x="10109200" y="3365500"/>
          <p14:tracePt t="219967" x="10121900" y="3359150"/>
          <p14:tracePt t="219985" x="10147300" y="3352800"/>
          <p14:tracePt t="220000" x="10160000" y="3352800"/>
          <p14:tracePt t="220017" x="10172700" y="3346450"/>
          <p14:tracePt t="220034" x="10179050" y="3340100"/>
          <p14:tracePt t="220050" x="10185400" y="3340100"/>
          <p14:tracePt t="220067" x="10185400" y="3333750"/>
          <p14:tracePt t="220286" x="10191750" y="3333750"/>
          <p14:tracePt t="220301" x="10204450" y="3346450"/>
          <p14:tracePt t="220317" x="10223500" y="3352800"/>
          <p14:tracePt t="220334" x="10248900" y="3359150"/>
          <p14:tracePt t="220351" x="10274300" y="3359150"/>
          <p14:tracePt t="220367" x="10312400" y="3365500"/>
          <p14:tracePt t="220384" x="10331450" y="3365500"/>
          <p14:tracePt t="220403" x="10356850" y="3359150"/>
          <p14:tracePt t="220417" x="10369550" y="3359150"/>
          <p14:tracePt t="220434" x="10388600" y="3352800"/>
          <p14:tracePt t="220440" x="10394950" y="3352800"/>
          <p14:tracePt t="220450" x="10401300" y="3352800"/>
          <p14:tracePt t="220513" x="10407650" y="3346450"/>
          <p14:tracePt t="220529" x="10414000" y="3340100"/>
          <p14:tracePt t="220537" x="10420350" y="3333750"/>
          <p14:tracePt t="220551" x="10420350" y="3327400"/>
          <p14:tracePt t="220567" x="10426700" y="3321050"/>
          <p14:tracePt t="220584" x="10433050" y="3314700"/>
          <p14:tracePt t="220676" x="10433050" y="3308350"/>
          <p14:tracePt t="220684" x="10452100" y="3308350"/>
          <p14:tracePt t="220701" x="10490200" y="3308350"/>
          <p14:tracePt t="220718" x="10553700" y="3314700"/>
          <p14:tracePt t="220734" x="10598150" y="3321050"/>
          <p14:tracePt t="220751" x="10623550" y="3321050"/>
          <p14:tracePt t="220768" x="10655300" y="3321050"/>
          <p14:tracePt t="220784" x="10687050" y="3321050"/>
          <p14:tracePt t="220801" x="10718800" y="3321050"/>
          <p14:tracePt t="220818" x="10750550" y="3327400"/>
          <p14:tracePt t="220834" x="10807700" y="3333750"/>
          <p14:tracePt t="220851" x="10839450" y="3333750"/>
          <p14:tracePt t="220867" x="10896600" y="3333750"/>
          <p14:tracePt t="220884" x="10972800" y="3346450"/>
          <p14:tracePt t="220902" x="11093450" y="3365500"/>
          <p14:tracePt t="220918" x="11182350" y="3371850"/>
          <p14:tracePt t="220934" x="11252200" y="3371850"/>
          <p14:tracePt t="220951" x="11322050" y="3371850"/>
          <p14:tracePt t="220968" x="11398250" y="3359150"/>
          <p14:tracePt t="220984" x="11461750" y="3352800"/>
          <p14:tracePt t="221001" x="11512550" y="3346450"/>
          <p14:tracePt t="221017" x="11531600" y="3340100"/>
          <p14:tracePt t="221068" x="11544300" y="3340100"/>
          <p14:tracePt t="221084" x="11563350" y="3340100"/>
          <p14:tracePt t="221102" x="11582400" y="3333750"/>
          <p14:tracePt t="221118" x="11595100" y="3333750"/>
          <p14:tracePt t="221227" x="11582400" y="3333750"/>
          <p14:tracePt t="221234" x="11569700" y="3333750"/>
          <p14:tracePt t="221251" x="11537950" y="3333750"/>
          <p14:tracePt t="221268" x="11480800" y="3340100"/>
          <p14:tracePt t="221285" x="11442700" y="3352800"/>
          <p14:tracePt t="221301" x="11417300" y="3352800"/>
          <p14:tracePt t="221318" x="11385550" y="3359150"/>
          <p14:tracePt t="221335" x="11347450" y="3359150"/>
          <p14:tracePt t="221351" x="11233150" y="3371850"/>
          <p14:tracePt t="221368" x="11118850" y="3384550"/>
          <p14:tracePt t="221385" x="10985500" y="3390900"/>
          <p14:tracePt t="221401" x="10820400" y="3390900"/>
          <p14:tracePt t="221418" x="10699750" y="3390900"/>
          <p14:tracePt t="221435" x="10579100" y="3390900"/>
          <p14:tracePt t="221452" x="10490200" y="3384550"/>
          <p14:tracePt t="221468" x="10337800" y="3390900"/>
          <p14:tracePt t="221485" x="10109200" y="3422650"/>
          <p14:tracePt t="221502" x="9848850" y="3454400"/>
          <p14:tracePt t="221518" x="9493250" y="3467100"/>
          <p14:tracePt t="221535" x="9112250" y="3467100"/>
          <p14:tracePt t="221552" x="8750300" y="3454400"/>
          <p14:tracePt t="221568" x="8280400" y="3409950"/>
          <p14:tracePt t="221585" x="8026400" y="3390900"/>
          <p14:tracePt t="221601" x="7740650" y="3390900"/>
          <p14:tracePt t="221618" x="7423150" y="3403600"/>
          <p14:tracePt t="221635" x="7092950" y="3429000"/>
          <p14:tracePt t="221652" x="6794500" y="3448050"/>
          <p14:tracePt t="221668" x="6572250" y="3467100"/>
          <p14:tracePt t="221684" x="6413500" y="3498850"/>
          <p14:tracePt t="221701" x="6305550" y="3530600"/>
          <p14:tracePt t="221718" x="6235700" y="3575050"/>
          <p14:tracePt t="221735" x="6172200" y="3632200"/>
          <p14:tracePt t="221751" x="6127750" y="3676650"/>
          <p14:tracePt t="221768" x="6096000" y="3714750"/>
          <p14:tracePt t="221785" x="6083300" y="3733800"/>
          <p14:tracePt t="221802" x="6076950" y="3740150"/>
          <p14:tracePt t="221818" x="6076950" y="3746500"/>
          <p14:tracePt t="221852" x="6070600" y="3746500"/>
          <p14:tracePt t="221869" x="6064250" y="3752850"/>
          <p14:tracePt t="221885" x="6038850" y="3752850"/>
          <p14:tracePt t="221902" x="5975350" y="3740150"/>
          <p14:tracePt t="221918" x="5918200" y="3733800"/>
          <p14:tracePt t="221920" x="5899150" y="3727450"/>
          <p14:tracePt t="221935" x="5829300" y="3714750"/>
          <p14:tracePt t="221952" x="5695950" y="3708400"/>
          <p14:tracePt t="221970" x="5499100" y="3689350"/>
          <p14:tracePt t="221985" x="5302250" y="3663950"/>
          <p14:tracePt t="222002" x="5137150" y="3632200"/>
          <p14:tracePt t="222019" x="5041900" y="3587750"/>
          <p14:tracePt t="222035" x="5016500" y="3562350"/>
          <p14:tracePt t="222052" x="5041900" y="3543300"/>
          <p14:tracePt t="222068" x="5118100" y="3530600"/>
          <p14:tracePt t="222085" x="5194300" y="3530600"/>
          <p14:tracePt t="222102" x="5232400" y="3549650"/>
          <p14:tracePt t="222118" x="5232400" y="3556000"/>
          <p14:tracePt t="222138" x="5232400" y="3562350"/>
          <p14:tracePt t="222188" x="5238750" y="3562350"/>
          <p14:tracePt t="222202" x="5264150" y="3562350"/>
          <p14:tracePt t="222219" x="5321300" y="3556000"/>
          <p14:tracePt t="222235" x="5384800" y="3556000"/>
          <p14:tracePt t="222252" x="5422900" y="3556000"/>
          <p14:tracePt t="222269" x="5461000" y="3568700"/>
          <p14:tracePt t="222286" x="5505450" y="3581400"/>
          <p14:tracePt t="222303" x="5537200" y="3594100"/>
          <p14:tracePt t="222318" x="5594350" y="3600450"/>
          <p14:tracePt t="222335" x="5676900" y="3594100"/>
          <p14:tracePt t="222352" x="5784850" y="3568700"/>
          <p14:tracePt t="222369" x="5886450" y="3536950"/>
          <p14:tracePt t="222385" x="5930900" y="3517900"/>
          <p14:tracePt t="222402" x="5956300" y="3511550"/>
          <p14:tracePt t="222419" x="5962650" y="3505200"/>
          <p14:tracePt t="222435" x="5969000" y="3505200"/>
          <p14:tracePt t="222452" x="5969000" y="3498850"/>
          <p14:tracePt t="222469" x="5975350" y="3479800"/>
          <p14:tracePt t="222486" x="5975350" y="3460750"/>
          <p14:tracePt t="222502" x="5988050" y="3429000"/>
          <p14:tracePt t="222519" x="5994400" y="3409950"/>
          <p14:tracePt t="222535" x="5994400" y="3384550"/>
          <p14:tracePt t="222552" x="5994400" y="3371850"/>
          <p14:tracePt t="222569" x="5975350" y="3359150"/>
          <p14:tracePt t="222586" x="5943600" y="3352800"/>
          <p14:tracePt t="222602" x="5892800" y="3333750"/>
          <p14:tracePt t="222619" x="5861050" y="3321050"/>
          <p14:tracePt t="222636" x="5822950" y="3295650"/>
          <p14:tracePt t="222652" x="5797550" y="3276600"/>
          <p14:tracePt t="222669" x="5791200" y="3270250"/>
          <p14:tracePt t="222686" x="5784850" y="3270250"/>
          <p14:tracePt t="222702" x="5734050" y="3270250"/>
          <p14:tracePt t="222719" x="5670550" y="3270250"/>
          <p14:tracePt t="222735" x="5607050" y="3276600"/>
          <p14:tracePt t="222753" x="5568950" y="3276600"/>
          <p14:tracePt t="222769" x="5549900" y="3276600"/>
          <p14:tracePt t="222847" x="5537200" y="3282950"/>
          <p14:tracePt t="222854" x="5530850" y="3289300"/>
          <p14:tracePt t="222869" x="5524500" y="3302000"/>
          <p14:tracePt t="222886" x="5486400" y="3333750"/>
          <p14:tracePt t="222903" x="5473700" y="3346450"/>
          <p14:tracePt t="222919" x="5473700" y="3352800"/>
          <p14:tracePt t="222936" x="5486400" y="3359150"/>
          <p14:tracePt t="222952" x="5511800" y="3384550"/>
          <p14:tracePt t="222969" x="5524500" y="3422650"/>
          <p14:tracePt t="222986" x="5524500" y="3448050"/>
          <p14:tracePt t="223002" x="5524500" y="3473450"/>
          <p14:tracePt t="223019" x="5524500" y="3479800"/>
          <p14:tracePt t="223069" x="5543550" y="3479800"/>
          <p14:tracePt t="223086" x="5568950" y="3479800"/>
          <p14:tracePt t="223103" x="5581650" y="3479800"/>
          <p14:tracePt t="223136" x="5581650" y="3486150"/>
          <p14:tracePt t="223169" x="5581650" y="3492500"/>
          <p14:tracePt t="223241" x="5575300" y="3498850"/>
          <p14:tracePt t="223249" x="5562600" y="3505200"/>
          <p14:tracePt t="223259" x="5556250" y="3511550"/>
          <p14:tracePt t="223270" x="5543550" y="3517900"/>
          <p14:tracePt t="223286" x="5524500" y="3524250"/>
          <p14:tracePt t="223303" x="5518150" y="3524250"/>
          <p14:tracePt t="223319" x="5518150" y="3530600"/>
          <p14:tracePt t="223353" x="5581650" y="3581400"/>
          <p14:tracePt t="223372" x="5651500" y="3638550"/>
          <p14:tracePt t="223389" x="5702300" y="3708400"/>
          <p14:tracePt t="223403" x="5721350" y="3746500"/>
          <p14:tracePt t="223420" x="5727700" y="3778250"/>
          <p14:tracePt t="223437" x="5734050" y="3797300"/>
          <p14:tracePt t="223500" x="5734050" y="3784600"/>
          <p14:tracePt t="223505" x="5740400" y="3778250"/>
          <p14:tracePt t="223519" x="5759450" y="3771900"/>
          <p14:tracePt t="223638" x="5759450" y="3765550"/>
          <p14:tracePt t="223644" x="5753100" y="3759200"/>
          <p14:tracePt t="223653" x="5753100" y="3752850"/>
          <p14:tracePt t="223670" x="5746750" y="3733800"/>
          <p14:tracePt t="223687" x="5740400" y="3708400"/>
          <p14:tracePt t="223703" x="5727700" y="3695700"/>
          <p14:tracePt t="223720" x="5715000" y="3689350"/>
          <p14:tracePt t="223737" x="5689600" y="3689350"/>
          <p14:tracePt t="223753" x="5676900" y="3702050"/>
          <p14:tracePt t="223770" x="5670550" y="3708400"/>
          <p14:tracePt t="223809" x="5676900" y="3708400"/>
          <p14:tracePt t="223820" x="5676900" y="3702050"/>
          <p14:tracePt t="223837" x="5689600" y="3695700"/>
          <p14:tracePt t="223853" x="5689600" y="3683000"/>
          <p14:tracePt t="223870" x="5683250" y="3663950"/>
          <p14:tracePt t="223887" x="5683250" y="3638550"/>
          <p14:tracePt t="223904" x="5695950" y="3606800"/>
          <p14:tracePt t="223920" x="5867400" y="3594100"/>
          <p14:tracePt t="223938" x="5969000" y="3600450"/>
          <p14:tracePt t="223954" x="6019800" y="3606800"/>
          <p14:tracePt t="223970" x="6032500" y="3606800"/>
          <p14:tracePt t="223987" x="6038850" y="3600450"/>
          <p14:tracePt t="224003" x="6038850" y="3587750"/>
          <p14:tracePt t="224037" x="6064250" y="3581400"/>
          <p14:tracePt t="224053" x="6102350" y="3581400"/>
          <p14:tracePt t="224070" x="6159500" y="3581400"/>
          <p14:tracePt t="224087" x="6191250" y="3575050"/>
          <p14:tracePt t="224103" x="6197600" y="3575050"/>
          <p14:tracePt t="224120" x="6203950" y="3575050"/>
          <p14:tracePt t="224137" x="6210300" y="3575050"/>
          <p14:tracePt t="224153" x="6223000" y="3575050"/>
          <p14:tracePt t="224170" x="6242050" y="3556000"/>
          <p14:tracePt t="224187" x="6267450" y="3543300"/>
          <p14:tracePt t="224203" x="6292850" y="3530600"/>
          <p14:tracePt t="224223" x="6311900" y="3511550"/>
          <p14:tracePt t="224237" x="6318250" y="3498850"/>
          <p14:tracePt t="224254" x="6330950" y="3492500"/>
          <p14:tracePt t="224270" x="6330950" y="3486150"/>
          <p14:tracePt t="224287" x="6337300" y="3473450"/>
          <p14:tracePt t="224304" x="6337300" y="3460750"/>
          <p14:tracePt t="224320" x="6337300" y="3448050"/>
          <p14:tracePt t="224337" x="6318250" y="3441700"/>
          <p14:tracePt t="224354" x="6292850" y="3422650"/>
          <p14:tracePt t="224371" x="6216650" y="3390900"/>
          <p14:tracePt t="224387" x="6153150" y="3365500"/>
          <p14:tracePt t="224404" x="6096000" y="3333750"/>
          <p14:tracePt t="224420" x="6076950" y="3314700"/>
          <p14:tracePt t="224437" x="6076950" y="3308350"/>
          <p14:tracePt t="224454" x="6076950" y="3302000"/>
          <p14:tracePt t="224487" x="6038850" y="3321050"/>
          <p14:tracePt t="224504" x="5988050" y="3340100"/>
          <p14:tracePt t="224520" x="5892800" y="3371850"/>
          <p14:tracePt t="224537" x="5861050" y="3397250"/>
          <p14:tracePt t="224554" x="5854700" y="3422650"/>
          <p14:tracePt t="224571" x="5899150" y="3448050"/>
          <p14:tracePt t="224587" x="5994400" y="3486150"/>
          <p14:tracePt t="224604" x="6108700" y="3517900"/>
          <p14:tracePt t="224621" x="6286500" y="3549650"/>
          <p14:tracePt t="224637" x="6445250" y="3575050"/>
          <p14:tracePt t="224654" x="6534150" y="3600450"/>
          <p14:tracePt t="224670" x="6546850" y="3600450"/>
          <p14:tracePt t="224687" x="6572250" y="3613150"/>
          <p14:tracePt t="224704" x="6616700" y="3613150"/>
          <p14:tracePt t="224721" x="6673850" y="3613150"/>
          <p14:tracePt t="224738" x="6737350" y="3606800"/>
          <p14:tracePt t="224754" x="6788150" y="3600450"/>
          <p14:tracePt t="224771" x="6858000" y="3594100"/>
          <p14:tracePt t="224787" x="6896100" y="3587750"/>
          <p14:tracePt t="224804" x="6915150" y="3581400"/>
          <p14:tracePt t="224837" x="6921500" y="3581400"/>
          <p14:tracePt t="224854" x="6934200" y="3581400"/>
          <p14:tracePt t="224871" x="6972300" y="3581400"/>
          <p14:tracePt t="224886" x="7004050" y="3575050"/>
          <p14:tracePt t="224904" x="7042150" y="3568700"/>
          <p14:tracePt t="224921" x="7073900" y="3556000"/>
          <p14:tracePt t="224937" x="7099300" y="3556000"/>
          <p14:tracePt t="224954" x="7118350" y="3549650"/>
          <p14:tracePt t="224971" x="7137400" y="3543300"/>
          <p14:tracePt t="224988" x="7175500" y="3543300"/>
          <p14:tracePt t="225006" x="7219950" y="3536950"/>
          <p14:tracePt t="225022" x="7251700" y="3530600"/>
          <p14:tracePt t="225038" x="7270750" y="3524250"/>
          <p14:tracePt t="225055" x="7277100" y="3517900"/>
          <p14:tracePt t="225071" x="7277100" y="3505200"/>
          <p14:tracePt t="225088" x="7277100" y="3492500"/>
          <p14:tracePt t="225104" x="7277100" y="3467100"/>
          <p14:tracePt t="225121" x="7270750" y="3454400"/>
          <p14:tracePt t="225138" x="7264400" y="3429000"/>
          <p14:tracePt t="225154" x="7258050" y="3416300"/>
          <p14:tracePt t="225171" x="7258050" y="3403600"/>
          <p14:tracePt t="225188" x="7251700" y="3390900"/>
          <p14:tracePt t="225204" x="7245350" y="3378200"/>
          <p14:tracePt t="225220" x="7219950" y="3359150"/>
          <p14:tracePt t="225238" x="7200900" y="3346450"/>
          <p14:tracePt t="225254" x="7162800" y="3327400"/>
          <p14:tracePt t="225271" x="7143750" y="3314700"/>
          <p14:tracePt t="225288" x="7112000" y="3302000"/>
          <p14:tracePt t="225305" x="7092950" y="3295650"/>
          <p14:tracePt t="225321" x="7073900" y="3289300"/>
          <p14:tracePt t="225338" x="7054850" y="3282950"/>
          <p14:tracePt t="225355" x="7042150" y="3276600"/>
          <p14:tracePt t="225371" x="7004050" y="3276600"/>
          <p14:tracePt t="225388" x="6946900" y="3276600"/>
          <p14:tracePt t="225405" x="6877050" y="3289300"/>
          <p14:tracePt t="225421" x="6819900" y="3295650"/>
          <p14:tracePt t="225438" x="6781800" y="3295650"/>
          <p14:tracePt t="225455" x="6756400" y="3295650"/>
          <p14:tracePt t="225458" x="6743700" y="3302000"/>
          <p14:tracePt t="225471" x="6737350" y="3308350"/>
          <p14:tracePt t="225488" x="6705600" y="3352800"/>
          <p14:tracePt t="225507" x="6692900" y="3384550"/>
          <p14:tracePt t="225521" x="6667500" y="3416300"/>
          <p14:tracePt t="225538" x="6648450" y="3441700"/>
          <p14:tracePt t="225555" x="6642100" y="3454400"/>
          <p14:tracePt t="225626" x="6642100" y="3460750"/>
          <p14:tracePt t="225638" x="6648450" y="3460750"/>
          <p14:tracePt t="225655" x="6667500" y="3467100"/>
          <p14:tracePt t="225671" x="6673850" y="3467100"/>
          <p14:tracePt t="225688" x="6686550" y="3473450"/>
          <p14:tracePt t="225705" x="6692900" y="3479800"/>
          <p14:tracePt t="225721" x="6699250" y="3479800"/>
          <p14:tracePt t="225776" x="6699250" y="3486150"/>
          <p14:tracePt t="225788" x="6692900" y="3486150"/>
          <p14:tracePt t="225805" x="6686550" y="3486150"/>
          <p14:tracePt t="225822" x="6680200" y="3486150"/>
          <p14:tracePt t="225838" x="6711950" y="3498850"/>
          <p14:tracePt t="225855" x="6819900" y="3511550"/>
          <p14:tracePt t="225857" x="6889750" y="3517900"/>
          <p14:tracePt t="225872" x="7023100" y="3517900"/>
          <p14:tracePt t="225889" x="7181850" y="3517900"/>
          <p14:tracePt t="225905" x="7340600" y="3517900"/>
          <p14:tracePt t="225922" x="7512050" y="3505200"/>
          <p14:tracePt t="225938" x="7639050" y="3498850"/>
          <p14:tracePt t="225955" x="7747000" y="3486150"/>
          <p14:tracePt t="225972" x="7829550" y="3479800"/>
          <p14:tracePt t="225988" x="7924800" y="3473450"/>
          <p14:tracePt t="226005" x="8032750" y="3467100"/>
          <p14:tracePt t="226022" x="8115300" y="3467100"/>
          <p14:tracePt t="226039" x="8166100" y="3460750"/>
          <p14:tracePt t="226055" x="8172450" y="3460750"/>
          <p14:tracePt t="226088" x="8178800" y="3460750"/>
          <p14:tracePt t="226131" x="8185150" y="3460750"/>
          <p14:tracePt t="226443" x="8185150" y="3454400"/>
          <p14:tracePt t="226457" x="8191500" y="3454400"/>
          <p14:tracePt t="226472" x="8191500" y="3448050"/>
          <p14:tracePt t="226495" x="8191500" y="3441700"/>
          <p14:tracePt t="226508" x="8191500" y="3429000"/>
          <p14:tracePt t="226522" x="8191500" y="3416300"/>
          <p14:tracePt t="226539" x="8191500" y="3397250"/>
          <p14:tracePt t="226556" x="8197850" y="3371850"/>
          <p14:tracePt t="226575" x="8204200" y="3359150"/>
          <p14:tracePt t="226589" x="8210550" y="3346450"/>
          <p14:tracePt t="226605" x="8223250" y="3340100"/>
          <p14:tracePt t="226623" x="8229600" y="3333750"/>
          <p14:tracePt t="226639" x="8229600" y="3327400"/>
          <p14:tracePt t="226672" x="8235950" y="3327400"/>
          <p14:tracePt t="226706" x="8242300" y="3327400"/>
          <p14:tracePt t="226739" x="8255000" y="3327400"/>
          <p14:tracePt t="226756" x="8255000" y="3321050"/>
          <p14:tracePt t="226789" x="8261350" y="3314700"/>
          <p14:tracePt t="226806" x="8267700" y="3308350"/>
          <p14:tracePt t="226822" x="8274050" y="3308350"/>
          <p14:tracePt t="226839" x="8280400" y="3308350"/>
          <p14:tracePt t="226856" x="8286750" y="3302000"/>
          <p14:tracePt t="226941" x="8286750" y="3314700"/>
          <p14:tracePt t="226956" x="8286750" y="3327400"/>
          <p14:tracePt t="226972" x="8280400" y="3340100"/>
          <p14:tracePt t="226989" x="8280400" y="3365500"/>
          <p14:tracePt t="227006" x="8274050" y="3378200"/>
          <p14:tracePt t="227252" x="8274050" y="3371850"/>
          <p14:tracePt t="227578" x="8267700" y="3378200"/>
          <p14:tracePt t="227595" x="8267700" y="3384550"/>
          <p14:tracePt t="227607" x="8261350" y="3384550"/>
          <p14:tracePt t="227993" x="8255000" y="3390900"/>
          <p14:tracePt t="228000" x="8248650" y="3390900"/>
          <p14:tracePt t="228012" x="8242300" y="3390900"/>
          <p14:tracePt t="228028" x="8210550" y="3397250"/>
          <p14:tracePt t="228041" x="8172450" y="3403600"/>
          <p14:tracePt t="228059" x="8147050" y="3403600"/>
          <p14:tracePt t="228074" x="8134350" y="3403600"/>
          <p14:tracePt t="228170" x="8128000" y="3403600"/>
          <p14:tracePt t="228178" x="8121650" y="3409950"/>
          <p14:tracePt t="228190" x="8108950" y="3409950"/>
          <p14:tracePt t="228207" x="8070850" y="3429000"/>
          <p14:tracePt t="228225" x="7988300" y="3441700"/>
          <p14:tracePt t="228241" x="7937500" y="3441700"/>
          <p14:tracePt t="228257" x="7886700" y="3441700"/>
          <p14:tracePt t="228273" x="7861300" y="3441700"/>
          <p14:tracePt t="228291" x="7835900" y="3441700"/>
          <p14:tracePt t="228307" x="7797800" y="3435350"/>
          <p14:tracePt t="228324" x="7766050" y="3429000"/>
          <p14:tracePt t="228340" x="7727950" y="3409950"/>
          <p14:tracePt t="228358" x="7696200" y="3390900"/>
          <p14:tracePt t="228374" x="7664450" y="3371850"/>
          <p14:tracePt t="228390" x="7639050" y="3359150"/>
          <p14:tracePt t="228407" x="7620000" y="3346450"/>
          <p14:tracePt t="228410" x="7613650" y="3346450"/>
          <p14:tracePt t="228424" x="7607300" y="3346450"/>
          <p14:tracePt t="228440" x="7575550" y="3346450"/>
          <p14:tracePt t="228457" x="7550150" y="3346450"/>
          <p14:tracePt t="228474" x="7505700" y="3340100"/>
          <p14:tracePt t="228490" x="7480300" y="3340100"/>
          <p14:tracePt t="228507" x="7480300" y="3333750"/>
          <p14:tracePt t="228595" x="7473950" y="3333750"/>
          <p14:tracePt t="228612" x="7467600" y="3333750"/>
          <p14:tracePt t="228619" x="7461250" y="3327400"/>
          <p14:tracePt t="228641" x="7454900" y="3327400"/>
          <p14:tracePt t="228643" x="7448550" y="3327400"/>
          <p14:tracePt t="228762" x="7454900" y="3327400"/>
          <p14:tracePt t="228774" x="7512050" y="3359150"/>
          <p14:tracePt t="228791" x="7569200" y="3390900"/>
          <p14:tracePt t="228808" x="7626350" y="3435350"/>
          <p14:tracePt t="228823" x="7645400" y="3467100"/>
          <p14:tracePt t="228841" x="7658100" y="3492500"/>
          <p14:tracePt t="228857" x="7658100" y="3498850"/>
          <p14:tracePt t="228924" x="7658100" y="3492500"/>
          <p14:tracePt t="228930" x="7658100" y="3486150"/>
          <p14:tracePt t="228941" x="7658100" y="3479800"/>
          <p14:tracePt t="228958" x="7664450" y="3454400"/>
          <p14:tracePt t="228974" x="7664450" y="3416300"/>
          <p14:tracePt t="228991" x="7664450" y="3384550"/>
          <p14:tracePt t="228993" x="7658100" y="3359150"/>
          <p14:tracePt t="229007" x="7651750" y="3333750"/>
          <p14:tracePt t="229012" x="7645400" y="3302000"/>
          <p14:tracePt t="229023" x="7645400" y="3289300"/>
          <p14:tracePt t="229041" x="7645400" y="3213100"/>
          <p14:tracePt t="229057" x="7645400" y="3149600"/>
          <p14:tracePt t="229074" x="7677150" y="3003550"/>
          <p14:tracePt t="229091" x="7689850" y="2901950"/>
          <p14:tracePt t="229108" x="7696200" y="2800350"/>
          <p14:tracePt t="229124" x="7696200" y="2698750"/>
          <p14:tracePt t="229141" x="7708900" y="2603500"/>
          <p14:tracePt t="229156" x="7721600" y="2540000"/>
          <p14:tracePt t="229175" x="7727950" y="2482850"/>
          <p14:tracePt t="229191" x="7740650" y="2425700"/>
          <p14:tracePt t="229208" x="7708900" y="2362200"/>
          <p14:tracePt t="229225" x="7632700" y="2260600"/>
          <p14:tracePt t="229241" x="7569200" y="2184400"/>
          <p14:tracePt t="229258" x="7518400" y="2095500"/>
          <p14:tracePt t="229275" x="7518400" y="2082800"/>
          <p14:tracePt t="229294" x="7505700" y="2057400"/>
          <p14:tracePt t="229308" x="7442200" y="2057400"/>
          <p14:tracePt t="229325" x="7308850" y="2057400"/>
          <p14:tracePt t="229341" x="7156450" y="2057400"/>
          <p14:tracePt t="229358" x="7042150" y="2038350"/>
          <p14:tracePt t="229373" x="6927850" y="2012950"/>
          <p14:tracePt t="229391" x="6851650" y="1993900"/>
          <p14:tracePt t="229408" x="6819900" y="1987550"/>
          <p14:tracePt t="229424" x="6807200" y="2000250"/>
          <p14:tracePt t="229441" x="6743700" y="2051050"/>
          <p14:tracePt t="229458" x="6648450" y="2101850"/>
          <p14:tracePt t="229475" x="6502400" y="2159000"/>
          <p14:tracePt t="229490" x="6356350" y="2216150"/>
          <p14:tracePt t="229509" x="6203950" y="2266950"/>
          <p14:tracePt t="229526" x="6115050" y="2298700"/>
          <p14:tracePt t="229542" x="6096000" y="2311400"/>
          <p14:tracePt t="229558" x="6051550" y="2387600"/>
          <p14:tracePt t="229575" x="6032500" y="2476500"/>
          <p14:tracePt t="229591" x="6007100" y="2609850"/>
          <p14:tracePt t="229608" x="5988050" y="2768600"/>
          <p14:tracePt t="229625" x="5962650" y="2971800"/>
          <p14:tracePt t="229642" x="5956300" y="3105150"/>
          <p14:tracePt t="229658" x="5962650" y="3187700"/>
          <p14:tracePt t="229675" x="6013450" y="3257550"/>
          <p14:tracePt t="229692" x="6096000" y="3327400"/>
          <p14:tracePt t="229708" x="6197600" y="3390900"/>
          <p14:tracePt t="229725" x="6305550" y="3460750"/>
          <p14:tracePt t="229742" x="6419850" y="3530600"/>
          <p14:tracePt t="229759" x="6578600" y="3587750"/>
          <p14:tracePt t="229775" x="6692900" y="3594100"/>
          <p14:tracePt t="229791" x="6788150" y="3568700"/>
          <p14:tracePt t="229808" x="6883400" y="3524250"/>
          <p14:tracePt t="229826" x="6985000" y="3467100"/>
          <p14:tracePt t="229844" x="7099300" y="3378200"/>
          <p14:tracePt t="229858" x="7207250" y="3276600"/>
          <p14:tracePt t="229875" x="7308850" y="3143250"/>
          <p14:tracePt t="229892" x="7410450" y="2978150"/>
          <p14:tracePt t="229908" x="7505700" y="2717800"/>
          <p14:tracePt t="229925" x="7543800" y="2508250"/>
          <p14:tracePt t="229941" x="7550150" y="2260600"/>
          <p14:tracePt t="229958" x="7543800" y="2101850"/>
          <p14:tracePt t="229975" x="7537450" y="1993900"/>
          <p14:tracePt t="229977" x="7537450" y="1962150"/>
          <p14:tracePt t="229992" x="7537450" y="1936750"/>
          <p14:tracePt t="230008" x="7512050" y="1879600"/>
          <p14:tracePt t="230025" x="7486650" y="1879600"/>
          <p14:tracePt t="230042" x="7327900" y="1873250"/>
          <p14:tracePt t="230058" x="7188200" y="1873250"/>
          <p14:tracePt t="230075" x="7054850" y="1860550"/>
          <p14:tracePt t="230093" x="6921500" y="1841500"/>
          <p14:tracePt t="230108" x="6845300" y="1835150"/>
          <p14:tracePt t="230125" x="6794500" y="1828800"/>
          <p14:tracePt t="230142" x="6756400" y="1835150"/>
          <p14:tracePt t="230159" x="6680200" y="1873250"/>
          <p14:tracePt t="230175" x="6584950" y="1936750"/>
          <p14:tracePt t="230192" x="6496050" y="2012950"/>
          <p14:tracePt t="230209" x="6438900" y="2063750"/>
          <p14:tracePt t="230226" x="6388100" y="2133600"/>
          <p14:tracePt t="230242" x="6350000" y="2241550"/>
          <p14:tracePt t="230258" x="6343650" y="2286000"/>
          <p14:tracePt t="230260" x="6337300" y="2330450"/>
          <p14:tracePt t="230275" x="6330950" y="2400300"/>
          <p14:tracePt t="230292" x="6305550" y="2508250"/>
          <p14:tracePt t="230309" x="6280150" y="2609850"/>
          <p14:tracePt t="230325" x="6280150" y="2711450"/>
          <p14:tracePt t="230342" x="6292850" y="2781300"/>
          <p14:tracePt t="230359" x="6330950" y="2857500"/>
          <p14:tracePt t="230375" x="6375400" y="2914650"/>
          <p14:tracePt t="230392" x="6413500" y="2952750"/>
          <p14:tracePt t="230409" x="6457950" y="2978150"/>
          <p14:tracePt t="230424" x="6502400" y="3003550"/>
          <p14:tracePt t="230442" x="6584950" y="3028950"/>
          <p14:tracePt t="230459" x="6654800" y="3041650"/>
          <p14:tracePt t="230476" x="6743700" y="3060700"/>
          <p14:tracePt t="230492" x="6838950" y="3060700"/>
          <p14:tracePt t="230510" x="6896100" y="3060700"/>
          <p14:tracePt t="230527" x="6940550" y="3054350"/>
          <p14:tracePt t="230543" x="6985000" y="3028950"/>
          <p14:tracePt t="230560" x="7054850" y="2971800"/>
          <p14:tracePt t="230575" x="7137400" y="2895600"/>
          <p14:tracePt t="230592" x="7251700" y="2774950"/>
          <p14:tracePt t="230609" x="7334250" y="2692400"/>
          <p14:tracePt t="230626" x="7416800" y="2609850"/>
          <p14:tracePt t="230642" x="7493000" y="2540000"/>
          <p14:tracePt t="230659" x="7562850" y="2451100"/>
          <p14:tracePt t="230675" x="7588250" y="2355850"/>
          <p14:tracePt t="230692" x="7600950" y="2241550"/>
          <p14:tracePt t="230709" x="7607300" y="2120900"/>
          <p14:tracePt t="230712" x="7607300" y="2063750"/>
          <p14:tracePt t="230724" x="7613650" y="2000250"/>
          <p14:tracePt t="230726" x="7613650" y="1943100"/>
          <p14:tracePt t="230742" x="7613650" y="1898650"/>
          <p14:tracePt t="230744" x="7613650" y="1854200"/>
          <p14:tracePt t="230758" x="7607300" y="1822450"/>
          <p14:tracePt t="230759" x="7594600" y="1790700"/>
          <p14:tracePt t="230776" x="7550150" y="1758950"/>
          <p14:tracePt t="230792" x="7435850" y="1752600"/>
          <p14:tracePt t="230809" x="7289800" y="1765300"/>
          <p14:tracePt t="230826" x="7137400" y="1790700"/>
          <p14:tracePt t="230842" x="7004050" y="1809750"/>
          <p14:tracePt t="230859" x="6902450" y="1816100"/>
          <p14:tracePt t="230876" x="6851650" y="1816100"/>
          <p14:tracePt t="230893" x="6807200" y="1816100"/>
          <p14:tracePt t="230909" x="6775450" y="1816100"/>
          <p14:tracePt t="230926" x="6750050" y="1822450"/>
          <p14:tracePt t="230942" x="6718300" y="1841500"/>
          <p14:tracePt t="230959" x="6667500" y="1885950"/>
          <p14:tracePt t="230976" x="6565900" y="1987550"/>
          <p14:tracePt t="230992" x="6515100" y="2070100"/>
          <p14:tracePt t="231009" x="6496050" y="2133600"/>
          <p14:tracePt t="231026" x="6508750" y="2241550"/>
          <p14:tracePt t="231043" x="6572250" y="2362200"/>
          <p14:tracePt t="231061" x="6642100" y="2482850"/>
          <p14:tracePt t="231076" x="6680200" y="2565400"/>
          <p14:tracePt t="231091" x="6705600" y="2679700"/>
          <p14:tracePt t="231109" x="6705600" y="2774950"/>
          <p14:tracePt t="231126" x="6705600" y="2844800"/>
          <p14:tracePt t="231143" x="6705600" y="2882900"/>
          <p14:tracePt t="231162" x="6731000" y="2927350"/>
          <p14:tracePt t="231178" x="6743700" y="2940050"/>
          <p14:tracePt t="231193" x="6750050" y="2946400"/>
          <p14:tracePt t="231209" x="6781800" y="2952750"/>
          <p14:tracePt t="231226" x="6845300" y="2952750"/>
          <p14:tracePt t="231243" x="6908800" y="2946400"/>
          <p14:tracePt t="231259" x="6959600" y="2940050"/>
          <p14:tracePt t="231276" x="6997700" y="2933700"/>
          <p14:tracePt t="231293" x="7023100" y="2927350"/>
          <p14:tracePt t="231309" x="7029450" y="2927350"/>
          <p14:tracePt t="231326" x="7035800" y="2921000"/>
          <p14:tracePt t="231385" x="7035800" y="2914650"/>
          <p14:tracePt t="231392" x="7010400" y="2901950"/>
          <p14:tracePt t="231409" x="6972300" y="2882900"/>
          <p14:tracePt t="231426" x="6934200" y="2870200"/>
          <p14:tracePt t="231442" x="6927850" y="2870200"/>
          <p14:tracePt t="231860" x="6908800" y="2870200"/>
          <p14:tracePt t="231868" x="6889750" y="2857500"/>
          <p14:tracePt t="231877" x="6832600" y="2838450"/>
          <p14:tracePt t="231894" x="6654800" y="2749550"/>
          <p14:tracePt t="231912" x="6477000" y="2654300"/>
          <p14:tracePt t="231927" x="6337300" y="2590800"/>
          <p14:tracePt t="231944" x="6280150" y="2571750"/>
          <p14:tracePt t="231961" x="6273800" y="2571750"/>
          <p14:tracePt t="231994" x="6318250" y="2578100"/>
          <p14:tracePt t="232011" x="6318250" y="2584450"/>
          <p14:tracePt t="232027" x="6311900" y="2584450"/>
          <p14:tracePt t="232044" x="6235700" y="2565400"/>
          <p14:tracePt t="232060" x="5975350" y="2470150"/>
          <p14:tracePt t="232079" x="5759450" y="2374900"/>
          <p14:tracePt t="232095" x="5619750" y="2286000"/>
          <p14:tracePt t="232110" x="5530850" y="2171700"/>
          <p14:tracePt t="232128" x="5524500" y="2101850"/>
          <p14:tracePt t="232144" x="5568950" y="2057400"/>
          <p14:tracePt t="232160" x="5626100" y="2025650"/>
          <p14:tracePt t="232177" x="5657850" y="2006600"/>
          <p14:tracePt t="232194" x="5670550" y="2006600"/>
          <p14:tracePt t="232244" x="5676900" y="2000250"/>
          <p14:tracePt t="232260" x="5683250" y="1981200"/>
          <p14:tracePt t="232277" x="5689600" y="1974850"/>
          <p14:tracePt t="232294" x="5702300" y="1968500"/>
          <p14:tracePt t="232310" x="5721350" y="1968500"/>
          <p14:tracePt t="232327" x="5753100" y="1968500"/>
          <p14:tracePt t="232328" x="5759450" y="1968500"/>
          <p14:tracePt t="232343" x="5797550" y="1993900"/>
          <p14:tracePt t="232359" x="5829300" y="2019300"/>
          <p14:tracePt t="232377" x="5854700" y="2032000"/>
          <p14:tracePt t="232394" x="5886450" y="2044700"/>
          <p14:tracePt t="232411" x="5937250" y="2051050"/>
          <p14:tracePt t="232427" x="5981700" y="2051050"/>
          <p14:tracePt t="232446" x="6083300" y="2057400"/>
          <p14:tracePt t="232460" x="6140450" y="2070100"/>
          <p14:tracePt t="232477" x="6216650" y="2082800"/>
          <p14:tracePt t="232479" x="6235700" y="2089150"/>
          <p14:tracePt t="232496" x="6254750" y="2095500"/>
          <p14:tracePt t="232512" x="6254750" y="2101850"/>
          <p14:tracePt t="232527" x="6261100" y="2101850"/>
          <p14:tracePt t="232561" x="6286500" y="2114550"/>
          <p14:tracePt t="232579" x="6394450" y="2133600"/>
          <p14:tracePt t="232594" x="6515100" y="2159000"/>
          <p14:tracePt t="232610" x="6705600" y="2184400"/>
          <p14:tracePt t="232627" x="6877050" y="2197100"/>
          <p14:tracePt t="232644" x="7035800" y="2203450"/>
          <p14:tracePt t="232664" x="7143750" y="2203450"/>
          <p14:tracePt t="232665" x="7207250" y="2203450"/>
          <p14:tracePt t="232677" x="7270750" y="2203450"/>
          <p14:tracePt t="232693" x="7359650" y="2197100"/>
          <p14:tracePt t="232711" x="7397750" y="2197100"/>
          <p14:tracePt t="232727" x="7410450" y="2190750"/>
          <p14:tracePt t="232744" x="7454900" y="2171700"/>
          <p14:tracePt t="232762" x="7480300" y="2152650"/>
          <p14:tracePt t="232778" x="7493000" y="2120900"/>
          <p14:tracePt t="232794" x="7493000" y="2095500"/>
          <p14:tracePt t="232811" x="7473950" y="2070100"/>
          <p14:tracePt t="232827" x="7429500" y="2051050"/>
          <p14:tracePt t="232844" x="7385050" y="2032000"/>
          <p14:tracePt t="232861" x="7327900" y="2012950"/>
          <p14:tracePt t="232877" x="7264400" y="1987550"/>
          <p14:tracePt t="232894" x="7194550" y="1962150"/>
          <p14:tracePt t="232911" x="7118350" y="1936750"/>
          <p14:tracePt t="232927" x="7042150" y="1911350"/>
          <p14:tracePt t="232944" x="6959600" y="1892300"/>
          <p14:tracePt t="232961" x="6851650" y="1873250"/>
          <p14:tracePt t="232977" x="6711950" y="1860550"/>
          <p14:tracePt t="232996" x="6496050" y="1854200"/>
          <p14:tracePt t="233011" x="6445250" y="1854200"/>
          <p14:tracePt t="233026" x="6330950" y="1885950"/>
          <p14:tracePt t="233044" x="6280150" y="1911350"/>
          <p14:tracePt t="233061" x="6248400" y="1943100"/>
          <p14:tracePt t="233078" x="6229350" y="1955800"/>
          <p14:tracePt t="233094" x="6223000" y="1974850"/>
          <p14:tracePt t="233111" x="6191250" y="2000250"/>
          <p14:tracePt t="233127" x="6153150" y="2038350"/>
          <p14:tracePt t="233144" x="6096000" y="2070100"/>
          <p14:tracePt t="233161" x="6026150" y="2120900"/>
          <p14:tracePt t="233178" x="5994400" y="2152650"/>
          <p14:tracePt t="233194" x="5994400" y="2178050"/>
          <p14:tracePt t="233211" x="6000750" y="2190750"/>
          <p14:tracePt t="233228" x="6051550" y="2222500"/>
          <p14:tracePt t="233244" x="6096000" y="2235200"/>
          <p14:tracePt t="233246" x="6115050" y="2241550"/>
          <p14:tracePt t="233261" x="6197600" y="2254250"/>
          <p14:tracePt t="233278" x="6292850" y="2266950"/>
          <p14:tracePt t="233295" x="6419850" y="2266950"/>
          <p14:tracePt t="233311" x="6572250" y="2266950"/>
          <p14:tracePt t="233328" x="6775450" y="2260600"/>
          <p14:tracePt t="233345" x="6889750" y="2241550"/>
          <p14:tracePt t="233361" x="6959600" y="2228850"/>
          <p14:tracePt t="233378" x="7004050" y="2209800"/>
          <p14:tracePt t="233395" x="7035800" y="2203450"/>
          <p14:tracePt t="233411" x="7067550" y="2203450"/>
          <p14:tracePt t="233428" x="7086600" y="2203450"/>
          <p14:tracePt t="233447" x="7118350" y="2197100"/>
          <p14:tracePt t="233461" x="7137400" y="2184400"/>
          <p14:tracePt t="233478" x="7181850" y="2159000"/>
          <p14:tracePt t="233495" x="7200900" y="2133600"/>
          <p14:tracePt t="233513" x="7207250" y="2114550"/>
          <p14:tracePt t="233528" x="7207250" y="2082800"/>
          <p14:tracePt t="233545" x="7188200" y="2051050"/>
          <p14:tracePt t="233562" x="7156450" y="2025650"/>
          <p14:tracePt t="233578" x="7080250" y="1987550"/>
          <p14:tracePt t="233595" x="6991350" y="1955800"/>
          <p14:tracePt t="233612" x="6927850" y="1930400"/>
          <p14:tracePt t="233629" x="6826250" y="1905000"/>
          <p14:tracePt t="233645" x="6743700" y="1879600"/>
          <p14:tracePt t="233661" x="6692900" y="1866900"/>
          <p14:tracePt t="233678" x="6629400" y="1854200"/>
          <p14:tracePt t="233682" x="6610350" y="1854200"/>
          <p14:tracePt t="233697" x="6534150" y="1847850"/>
          <p14:tracePt t="233711" x="6502400" y="1847850"/>
          <p14:tracePt t="233714" x="6464300" y="1847850"/>
          <p14:tracePt t="233728" x="6369050" y="1847850"/>
          <p14:tracePt t="233745" x="6140450" y="1835150"/>
          <p14:tracePt t="233762" x="5943600" y="1835150"/>
          <p14:tracePt t="233778" x="5765800" y="1828800"/>
          <p14:tracePt t="233795" x="5613400" y="1816100"/>
          <p14:tracePt t="233812" x="5543550" y="1816100"/>
          <p14:tracePt t="233845" x="5499100" y="1828800"/>
          <p14:tracePt t="233862" x="5499100" y="1866900"/>
          <p14:tracePt t="233878" x="5518150" y="1911350"/>
          <p14:tracePt t="233895" x="5537200" y="1949450"/>
          <p14:tracePt t="233912" x="5562600" y="1993900"/>
          <p14:tracePt t="233929" x="5607050" y="2038350"/>
          <p14:tracePt t="233945" x="5619750" y="2044700"/>
          <p14:tracePt t="233962" x="5689600" y="2089150"/>
          <p14:tracePt t="233978" x="5734050" y="2108200"/>
          <p14:tracePt t="233997" x="5867400" y="2146300"/>
          <p14:tracePt t="234013" x="6000750" y="2171700"/>
          <p14:tracePt t="234031" x="6140450" y="2203450"/>
          <p14:tracePt t="234045" x="6299200" y="2222500"/>
          <p14:tracePt t="234064" x="6464300" y="2241550"/>
          <p14:tracePt t="234079" x="6635750" y="2254250"/>
          <p14:tracePt t="234095" x="6813550" y="2254250"/>
          <p14:tracePt t="234112" x="7035800" y="2247900"/>
          <p14:tracePt t="234129" x="7124700" y="2235200"/>
          <p14:tracePt t="234145" x="7181850" y="2222500"/>
          <p14:tracePt t="234147" x="7188200" y="2216150"/>
          <p14:tracePt t="234164" x="7194550" y="2216150"/>
          <p14:tracePt t="234195" x="7194550" y="2209800"/>
          <p14:tracePt t="234212" x="7194550" y="2197100"/>
          <p14:tracePt t="234231" x="7188200" y="2171700"/>
          <p14:tracePt t="234246" x="7188200" y="2146300"/>
          <p14:tracePt t="234263" x="7194550" y="2120900"/>
          <p14:tracePt t="234279" x="7200900" y="2101850"/>
          <p14:tracePt t="234295" x="7207250" y="2095500"/>
          <p14:tracePt t="234312" x="7213600" y="2095500"/>
          <p14:tracePt t="234329" x="7213600" y="2089150"/>
          <p14:tracePt t="234345" x="7219950" y="2076450"/>
          <p14:tracePt t="234361" x="7219950" y="2044700"/>
          <p14:tracePt t="234379" x="7194550" y="2000250"/>
          <p14:tracePt t="234395" x="7162800" y="1968500"/>
          <p14:tracePt t="234412" x="7061200" y="1911350"/>
          <p14:tracePt t="234430" x="6972300" y="1892300"/>
          <p14:tracePt t="234447" x="6908800" y="1885950"/>
          <p14:tracePt t="234462" x="6807200" y="1879600"/>
          <p14:tracePt t="234479" x="6699250" y="1866900"/>
          <p14:tracePt t="234495" x="6623050" y="1866900"/>
          <p14:tracePt t="234512" x="6483350" y="1860550"/>
          <p14:tracePt t="234529" x="6330950" y="1860550"/>
          <p14:tracePt t="234545" x="6172200" y="1860550"/>
          <p14:tracePt t="234562" x="5981700" y="1860550"/>
          <p14:tracePt t="234579" x="5880100" y="1860550"/>
          <p14:tracePt t="234595" x="5829300" y="1860550"/>
          <p14:tracePt t="234612" x="5816600" y="1860550"/>
          <p14:tracePt t="234629" x="5822950" y="1873250"/>
          <p14:tracePt t="234647" x="5867400" y="1898650"/>
          <p14:tracePt t="234662" x="5886450" y="1917700"/>
          <p14:tracePt t="234664" x="5911850" y="1943100"/>
          <p14:tracePt t="234679" x="5924550" y="1955800"/>
          <p14:tracePt t="234694" x="5975350" y="2000250"/>
          <p14:tracePt t="234712" x="6000750" y="2012950"/>
          <p14:tracePt t="234729" x="6045200" y="2038350"/>
          <p14:tracePt t="234746" x="6115050" y="2070100"/>
          <p14:tracePt t="234762" x="6210300" y="2108200"/>
          <p14:tracePt t="234779" x="6305550" y="2146300"/>
          <p14:tracePt t="234796" x="6407150" y="2178050"/>
          <p14:tracePt t="234812" x="6502400" y="2203450"/>
          <p14:tracePt t="234829" x="6610350" y="2216150"/>
          <p14:tracePt t="234846" x="6737350" y="2222500"/>
          <p14:tracePt t="234862" x="6864350" y="2222500"/>
          <p14:tracePt t="234879" x="6978650" y="2216150"/>
          <p14:tracePt t="234881" x="7010400" y="2216150"/>
          <p14:tracePt t="234896" x="7061200" y="2203450"/>
          <p14:tracePt t="234912" x="7118350" y="2197100"/>
          <p14:tracePt t="234929" x="7150100" y="2184400"/>
          <p14:tracePt t="234946" x="7162800" y="2178050"/>
          <p14:tracePt t="234962" x="7169150" y="2171700"/>
          <p14:tracePt t="234979" x="7175500" y="2171700"/>
          <p14:tracePt t="235019" x="7175500" y="2165350"/>
          <p14:tracePt t="235046" x="7175500" y="2159000"/>
          <p14:tracePt t="235063" x="7162800" y="2152650"/>
          <p14:tracePt t="235079" x="7143750" y="2152650"/>
          <p14:tracePt t="235096" x="7124700" y="2152650"/>
          <p14:tracePt t="235113" x="7105650" y="2152650"/>
          <p14:tracePt t="235129" x="7092950" y="2165350"/>
          <p14:tracePt t="235146" x="7061200" y="2190750"/>
          <p14:tracePt t="235163" x="7048500" y="2209800"/>
          <p14:tracePt t="235179" x="7016750" y="2254250"/>
          <p14:tracePt t="235196" x="6991350" y="2324100"/>
          <p14:tracePt t="235213" x="6953250" y="2432050"/>
          <p14:tracePt t="235229" x="6896100" y="2540000"/>
          <p14:tracePt t="235246" x="6826250" y="2622550"/>
          <p14:tracePt t="235263" x="6756400" y="2679700"/>
          <p14:tracePt t="235280" x="6718300" y="2705100"/>
          <p14:tracePt t="235296" x="6705600" y="2705100"/>
          <p14:tracePt t="235313" x="6699250" y="2705100"/>
          <p14:tracePt t="235329" x="6686550" y="2705100"/>
          <p14:tracePt t="235345" x="6667500" y="2698750"/>
          <p14:tracePt t="235362" x="6642100" y="2686050"/>
          <p14:tracePt t="235379" x="6597650" y="2660650"/>
          <p14:tracePt t="235396" x="6502400" y="2616200"/>
          <p14:tracePt t="235413" x="6318250" y="2540000"/>
          <p14:tracePt t="235430" x="6172200" y="2470150"/>
          <p14:tracePt t="235446" x="6076950" y="2406650"/>
          <p14:tracePt t="235463" x="6045200" y="2374900"/>
          <p14:tracePt t="235480" x="6013450" y="2336800"/>
          <p14:tracePt t="235496" x="5943600" y="2317750"/>
          <p14:tracePt t="235513" x="5816600" y="2305050"/>
          <p14:tracePt t="235530" x="5626100" y="2305050"/>
          <p14:tracePt t="235546" x="5372100" y="2311400"/>
          <p14:tracePt t="235563" x="5048250" y="2330450"/>
          <p14:tracePt t="235565" x="4914900" y="2343150"/>
          <p14:tracePt t="235580" x="4800600" y="2355850"/>
          <p14:tracePt t="235582" x="4711700" y="2368550"/>
          <p14:tracePt t="235596" x="4641850" y="2381250"/>
          <p14:tracePt t="235614" x="4533900" y="2432050"/>
          <p14:tracePt t="235630" x="4521200" y="2451100"/>
          <p14:tracePt t="235646" x="4495800" y="2495550"/>
          <p14:tracePt t="235663" x="4489450" y="2546350"/>
          <p14:tracePt t="235680" x="4521200" y="2641600"/>
          <p14:tracePt t="235699" x="4591050" y="2692400"/>
          <p14:tracePt t="235713" x="4705350" y="2749550"/>
          <p14:tracePt t="235730" x="4889500" y="2806700"/>
          <p14:tracePt t="235747" x="5067300" y="2838450"/>
          <p14:tracePt t="235763" x="5276850" y="2863850"/>
          <p14:tracePt t="235780" x="5473700" y="2876550"/>
          <p14:tracePt t="235797" x="5619750" y="2876550"/>
          <p14:tracePt t="235813" x="5702300" y="2863850"/>
          <p14:tracePt t="235830" x="5670550" y="2844800"/>
          <p14:tracePt t="235832" x="5619750" y="2819400"/>
          <p14:tracePt t="235850" x="5530850" y="2768600"/>
          <p14:tracePt t="235863" x="5511800" y="2749550"/>
          <p14:tracePt t="239460" x="5518150" y="2755900"/>
          <p14:tracePt t="239467" x="5530850" y="2755900"/>
          <p14:tracePt t="239484" x="5556250" y="2787650"/>
          <p14:tracePt t="239500" x="5562600" y="2819400"/>
          <p14:tracePt t="239517" x="5543550" y="2844800"/>
          <p14:tracePt t="239534" x="5518150" y="2870200"/>
          <p14:tracePt t="239551" x="5499100" y="2901950"/>
          <p14:tracePt t="239569" x="5499100" y="2933700"/>
          <p14:tracePt t="239572" x="5499100" y="2940050"/>
          <p14:tracePt t="239583" x="5511800" y="2946400"/>
          <p14:tracePt t="239600" x="5530850" y="2965450"/>
          <p14:tracePt t="239617" x="5562600" y="2984500"/>
          <p14:tracePt t="239634" x="5594350" y="3009900"/>
          <p14:tracePt t="239650" x="5613400" y="3028950"/>
          <p14:tracePt t="239667" x="5632450" y="3067050"/>
          <p14:tracePt t="239683" x="5638800" y="3086100"/>
          <p14:tracePt t="239700" x="5638800" y="3098800"/>
          <p14:tracePt t="239717" x="5657850" y="3136900"/>
          <p14:tracePt t="239733" x="5695950" y="3187700"/>
          <p14:tracePt t="239750" x="5746750" y="3238500"/>
          <p14:tracePt t="239767" x="5816600" y="3295650"/>
          <p14:tracePt t="239783" x="5848350" y="3314700"/>
          <p14:tracePt t="239800" x="5854700" y="3314700"/>
          <p14:tracePt t="239817" x="5854700" y="3321050"/>
          <p14:tracePt t="239854" x="5861050" y="3340100"/>
          <p14:tracePt t="239856" x="5867400" y="3359150"/>
          <p14:tracePt t="239867" x="5880100" y="3378200"/>
          <p14:tracePt t="239884" x="5918200" y="3460750"/>
          <p14:tracePt t="239900" x="5988050" y="3625850"/>
          <p14:tracePt t="239917" x="6007100" y="3676650"/>
          <p14:tracePt t="239933" x="6051550" y="3848100"/>
          <p14:tracePt t="239950" x="6057900" y="3905250"/>
          <p14:tracePt t="239967" x="6045200" y="3917950"/>
          <p14:tracePt t="239983" x="6038850" y="3917950"/>
          <p14:tracePt t="240018" x="6051550" y="3911600"/>
          <p14:tracePt t="240035" x="6076950" y="3898900"/>
          <p14:tracePt t="240050" x="6108700" y="3892550"/>
          <p14:tracePt t="240069" x="6121400" y="3886200"/>
          <p14:tracePt t="240083" x="6134100" y="3873500"/>
          <p14:tracePt t="240100" x="6140450" y="3867150"/>
          <p14:tracePt t="240117" x="6146800" y="3854450"/>
          <p14:tracePt t="240133" x="6146800" y="3841750"/>
          <p14:tracePt t="240150" x="6146800" y="3810000"/>
          <p14:tracePt t="240167" x="6140450" y="3790950"/>
          <p14:tracePt t="240183" x="6121400" y="3784600"/>
          <p14:tracePt t="240200" x="6045200" y="3784600"/>
          <p14:tracePt t="240217" x="5969000" y="3784600"/>
          <p14:tracePt t="240234" x="5943600" y="3803650"/>
          <p14:tracePt t="241526" x="5937250" y="3803650"/>
          <p14:tracePt t="241534" x="5930900" y="3803650"/>
          <p14:tracePt t="241541" x="5911850" y="3797300"/>
          <p14:tracePt t="241552" x="5886450" y="3790950"/>
          <p14:tracePt t="241572" x="5842000" y="3790950"/>
          <p14:tracePt t="241585" x="5803900" y="3790950"/>
          <p14:tracePt t="241618" x="5778500" y="3790950"/>
          <p14:tracePt t="241635" x="5702300" y="3797300"/>
          <p14:tracePt t="241652" x="5575300" y="3810000"/>
          <p14:tracePt t="241668" x="5302250" y="3841750"/>
          <p14:tracePt t="241686" x="5175250" y="3848100"/>
          <p14:tracePt t="241704" x="5130800" y="3848100"/>
          <p14:tracePt t="241718" x="5124450" y="3841750"/>
          <p14:tracePt t="241757" x="5130800" y="3835400"/>
          <p14:tracePt t="241768" x="5168900" y="3810000"/>
          <p14:tracePt t="241785" x="5238750" y="3784600"/>
          <p14:tracePt t="241801" x="5346700" y="3759200"/>
          <p14:tracePt t="241818" x="5505450" y="3746500"/>
          <p14:tracePt t="241835" x="5727700" y="3752850"/>
          <p14:tracePt t="241852" x="5892800" y="3771900"/>
          <p14:tracePt t="241869" x="6057900" y="3810000"/>
          <p14:tracePt t="241885" x="6159500" y="3835400"/>
          <p14:tracePt t="241902" x="6273800" y="3860800"/>
          <p14:tracePt t="241918" x="6394450" y="3867150"/>
          <p14:tracePt t="241936" x="6477000" y="3867150"/>
          <p14:tracePt t="241953" x="6502400" y="3860800"/>
          <p14:tracePt t="241970" x="6540500" y="3841750"/>
          <p14:tracePt t="241985" x="6559550" y="3829050"/>
          <p14:tracePt t="242001" x="6559550" y="3822700"/>
          <p14:tracePt t="242035" x="6559550" y="3816350"/>
          <p14:tracePt t="242052" x="6559550" y="3810000"/>
          <p14:tracePt t="242068" x="6559550" y="3803650"/>
          <p14:tracePt t="242102" x="6559550" y="3797300"/>
          <p14:tracePt t="242118" x="6553200" y="3790950"/>
          <p14:tracePt t="242135" x="6546850" y="3790950"/>
          <p14:tracePt t="242138" x="6540500" y="3784600"/>
          <p14:tracePt t="242151" x="6534150" y="3784600"/>
          <p14:tracePt t="242169" x="6515100" y="3778250"/>
          <p14:tracePt t="242185" x="6477000" y="3778250"/>
          <p14:tracePt t="242202" x="6445250" y="3778250"/>
          <p14:tracePt t="242219" x="6400800" y="3778250"/>
          <p14:tracePt t="242236" x="6343650" y="3778250"/>
          <p14:tracePt t="242252" x="6305550" y="3778250"/>
          <p14:tracePt t="242268" x="6248400" y="3765550"/>
          <p14:tracePt t="242286" x="6216650" y="3752850"/>
          <p14:tracePt t="242303" x="6178550" y="3733800"/>
          <p14:tracePt t="242318" x="6153150" y="3727450"/>
          <p14:tracePt t="242335" x="6140450" y="3721100"/>
          <p14:tracePt t="242399" x="6134100" y="3721100"/>
          <p14:tracePt t="242407" x="6121400" y="3721100"/>
          <p14:tracePt t="242419" x="6108700" y="3727450"/>
          <p14:tracePt t="242436" x="6076950" y="3746500"/>
          <p14:tracePt t="242452" x="6032500" y="3771900"/>
          <p14:tracePt t="242469" x="6007100" y="3784600"/>
          <p14:tracePt t="242484" x="5994400" y="3790950"/>
          <p14:tracePt t="242502" x="5981700" y="3797300"/>
          <p14:tracePt t="242764" x="6007100" y="3797300"/>
          <p14:tracePt t="242771" x="6064250" y="3797300"/>
          <p14:tracePt t="242786" x="6267450" y="3790950"/>
          <p14:tracePt t="242803" x="6534150" y="3797300"/>
          <p14:tracePt t="242820" x="6864350" y="3829050"/>
          <p14:tracePt t="242836" x="7150100" y="3879850"/>
          <p14:tracePt t="242855" x="7334250" y="3905250"/>
          <p14:tracePt t="242869" x="7410450" y="3905250"/>
          <p14:tracePt t="242886" x="7429500" y="3905250"/>
          <p14:tracePt t="242928" x="7429500" y="3898900"/>
          <p14:tracePt t="242937" x="7435850" y="3892550"/>
          <p14:tracePt t="242953" x="7448550" y="3886200"/>
          <p14:tracePt t="242970" x="7467600" y="3867150"/>
          <p14:tracePt t="242986" x="7493000" y="3848100"/>
          <p14:tracePt t="243003" x="7512050" y="3835400"/>
          <p14:tracePt t="243019" x="7531100" y="3816350"/>
          <p14:tracePt t="243037" x="7537450" y="3803650"/>
          <p14:tracePt t="243053" x="7543800" y="3803650"/>
          <p14:tracePt t="243069" x="7543800" y="3797300"/>
          <p14:tracePt t="243086" x="7543800" y="3784600"/>
          <p14:tracePt t="243103" x="7543800" y="3759200"/>
          <p14:tracePt t="243120" x="7524750" y="3727450"/>
          <p14:tracePt t="243136" x="7467600" y="3663950"/>
          <p14:tracePt t="243152" x="7448550" y="3651250"/>
          <p14:tracePt t="243169" x="7359650" y="3594100"/>
          <p14:tracePt t="243186" x="7308850" y="3568700"/>
          <p14:tracePt t="243203" x="7251700" y="3549650"/>
          <p14:tracePt t="243220" x="7200900" y="3536950"/>
          <p14:tracePt t="243236" x="7137400" y="3530600"/>
          <p14:tracePt t="243253" x="7073900" y="3530600"/>
          <p14:tracePt t="243269" x="7016750" y="3530600"/>
          <p14:tracePt t="243288" x="6972300" y="3530600"/>
          <p14:tracePt t="243303" x="6927850" y="3536950"/>
          <p14:tracePt t="243320" x="6896100" y="3543300"/>
          <p14:tracePt t="243336" x="6819900" y="3568700"/>
          <p14:tracePt t="243354" x="6769100" y="3587750"/>
          <p14:tracePt t="243369" x="6731000" y="3600450"/>
          <p14:tracePt t="243386" x="6692900" y="3613150"/>
          <p14:tracePt t="243403" x="6673850" y="3625850"/>
          <p14:tracePt t="243420" x="6667500" y="3632200"/>
          <p14:tracePt t="243437" x="6661150" y="3632200"/>
          <p14:tracePt t="243453" x="6661150" y="3651250"/>
          <p14:tracePt t="243470" x="6654800" y="3676650"/>
          <p14:tracePt t="243486" x="6648450" y="3733800"/>
          <p14:tracePt t="243503" x="6648450" y="3784600"/>
          <p14:tracePt t="243520" x="6667500" y="3867150"/>
          <p14:tracePt t="243536" x="6686550" y="3905250"/>
          <p14:tracePt t="243553" x="6724650" y="3943350"/>
          <p14:tracePt t="243570" x="6756400" y="3968750"/>
          <p14:tracePt t="243586" x="6788150" y="3975100"/>
          <p14:tracePt t="243603" x="6800850" y="3975100"/>
          <p14:tracePt t="243620" x="6826250" y="3975100"/>
          <p14:tracePt t="243637" x="6864350" y="3981450"/>
          <p14:tracePt t="243654" x="6877050" y="3981450"/>
          <p14:tracePt t="243670" x="6915150" y="3994150"/>
          <p14:tracePt t="243687" x="6934200" y="4000500"/>
          <p14:tracePt t="243703" x="6946900" y="4006850"/>
          <p14:tracePt t="243720" x="6959600" y="4019550"/>
          <p14:tracePt t="243736" x="6985000" y="4019550"/>
          <p14:tracePt t="243752" x="7010400" y="4019550"/>
          <p14:tracePt t="243770" x="7029450" y="4019550"/>
          <p14:tracePt t="243787" x="7048500" y="4013200"/>
          <p14:tracePt t="243789" x="7054850" y="4006850"/>
          <p14:tracePt t="243803" x="7061200" y="4000500"/>
          <p14:tracePt t="243806" x="7061200" y="3994150"/>
          <p14:tracePt t="243820" x="7067550" y="3994150"/>
          <p14:tracePt t="243838" x="7073900" y="3975100"/>
          <p14:tracePt t="243854" x="7073900" y="3968750"/>
          <p14:tracePt t="243870" x="7010400" y="3943350"/>
          <p14:tracePt t="243887" x="6908800" y="3892550"/>
          <p14:tracePt t="243904" x="6781800" y="3835400"/>
          <p14:tracePt t="243920" x="6629400" y="3771900"/>
          <p14:tracePt t="243937" x="6521450" y="3721100"/>
          <p14:tracePt t="243953" x="6432550" y="3683000"/>
          <p14:tracePt t="243970" x="6369050" y="3657600"/>
          <p14:tracePt t="243987" x="6350000" y="3657600"/>
          <p14:tracePt t="244094" x="6356350" y="3657600"/>
          <p14:tracePt t="244103" x="6362700" y="3663950"/>
          <p14:tracePt t="244120" x="6388100" y="3683000"/>
          <p14:tracePt t="244137" x="6457950" y="3708400"/>
          <p14:tracePt t="244154" x="6521450" y="3733800"/>
          <p14:tracePt t="244171" x="6604000" y="3759200"/>
          <p14:tracePt t="244173" x="6667500" y="3778250"/>
          <p14:tracePt t="244187" x="6794500" y="3822700"/>
          <p14:tracePt t="244204" x="6826250" y="3829050"/>
          <p14:tracePt t="244205" x="6877050" y="3848100"/>
          <p14:tracePt t="244221" x="6921500" y="3867150"/>
          <p14:tracePt t="244222" x="6953250" y="3873500"/>
          <p14:tracePt t="244239" x="6985000" y="3886200"/>
          <p14:tracePt t="244256" x="7010400" y="3886200"/>
          <p14:tracePt t="244270" x="7035800" y="3892550"/>
          <p14:tracePt t="244288" x="7105650" y="3892550"/>
          <p14:tracePt t="244304" x="7175500" y="3879850"/>
          <p14:tracePt t="244320" x="7245350" y="3854450"/>
          <p14:tracePt t="244337" x="7308850" y="3829050"/>
          <p14:tracePt t="244354" x="7366000" y="3790950"/>
          <p14:tracePt t="244371" x="7391400" y="3765550"/>
          <p14:tracePt t="244387" x="7410450" y="3740150"/>
          <p14:tracePt t="244389" x="7410450" y="3733800"/>
          <p14:tracePt t="244404" x="7410450" y="3721100"/>
          <p14:tracePt t="244419" x="7404100" y="3702050"/>
          <p14:tracePt t="244437" x="7372350" y="3676650"/>
          <p14:tracePt t="244454" x="7327900" y="3644900"/>
          <p14:tracePt t="244470" x="7258050" y="3606800"/>
          <p14:tracePt t="244487" x="7213600" y="3581400"/>
          <p14:tracePt t="244504" x="7143750" y="3549650"/>
          <p14:tracePt t="244520" x="7092950" y="3530600"/>
          <p14:tracePt t="244537" x="7067550" y="3524250"/>
          <p14:tracePt t="244554" x="7054850" y="3524250"/>
          <p14:tracePt t="244571" x="7042150" y="3524250"/>
          <p14:tracePt t="244587" x="7029450" y="3524250"/>
          <p14:tracePt t="244604" x="7010400" y="3530600"/>
          <p14:tracePt t="244621" x="7004050" y="3536950"/>
          <p14:tracePt t="244639" x="6997700" y="3543300"/>
          <p14:tracePt t="244654" x="6991350" y="3549650"/>
          <p14:tracePt t="244670" x="6991350" y="3562350"/>
          <p14:tracePt t="244672" x="6991350" y="3581400"/>
          <p14:tracePt t="244688" x="6997700" y="3613150"/>
          <p14:tracePt t="244704" x="7042150" y="3670300"/>
          <p14:tracePt t="244721" x="7067550" y="3708400"/>
          <p14:tracePt t="244738" x="7086600" y="3733800"/>
          <p14:tracePt t="244753" x="7105650" y="3765550"/>
          <p14:tracePt t="244771" x="7112000" y="3771900"/>
          <p14:tracePt t="244857" x="7112000" y="3778250"/>
          <p14:tracePt t="244866" x="7112000" y="3784600"/>
          <p14:tracePt t="244873" x="7105650" y="3790950"/>
          <p14:tracePt t="244888" x="7099300" y="3803650"/>
          <p14:tracePt t="244904" x="7092950" y="3816350"/>
          <p14:tracePt t="244921" x="7092950" y="3829050"/>
          <p14:tracePt t="244937" x="7092950" y="3835400"/>
          <p14:tracePt t="244954" x="7092950" y="3841750"/>
          <p14:tracePt t="244971" x="7092950" y="3848100"/>
          <p14:tracePt t="244988" x="7092950" y="3854450"/>
          <p14:tracePt t="245006" x="7099300" y="3867150"/>
          <p14:tracePt t="245021" x="7124700" y="3879850"/>
          <p14:tracePt t="245038" x="7137400" y="3898900"/>
          <p14:tracePt t="245054" x="7131050" y="3917950"/>
          <p14:tracePt t="245071" x="7067550" y="3924300"/>
          <p14:tracePt t="245090" x="7004050" y="3898900"/>
          <p14:tracePt t="245106" x="6991350" y="3892550"/>
          <p14:tracePt t="249163" x="7010400" y="3892550"/>
          <p14:tracePt t="249176" x="7029450" y="3886200"/>
          <p14:tracePt t="249192" x="7181850" y="3867150"/>
          <p14:tracePt t="249208" x="7562850" y="3841750"/>
          <p14:tracePt t="249225" x="7797800" y="3816350"/>
          <p14:tracePt t="249242" x="7950200" y="3778250"/>
          <p14:tracePt t="249258" x="8001000" y="3759200"/>
          <p14:tracePt t="249275" x="8007350" y="3759200"/>
          <p14:tracePt t="249355" x="8013700" y="3759200"/>
          <p14:tracePt t="249374" x="8032750" y="3759200"/>
          <p14:tracePt t="249391" x="8064500" y="3752850"/>
          <p14:tracePt t="249393" x="8083550" y="3752850"/>
          <p14:tracePt t="249408" x="8102600" y="3746500"/>
          <p14:tracePt t="249427" x="8172450" y="3746500"/>
          <p14:tracePt t="249441" x="8204200" y="3746500"/>
          <p14:tracePt t="249458" x="8261350" y="3752850"/>
          <p14:tracePt t="249475" x="8324850" y="3765550"/>
          <p14:tracePt t="249491" x="8375650" y="3784600"/>
          <p14:tracePt t="249508" x="8451850" y="3822700"/>
          <p14:tracePt t="249525" x="8521700" y="3860800"/>
          <p14:tracePt t="249541" x="8610600" y="3917950"/>
          <p14:tracePt t="249558" x="8680450" y="3968750"/>
          <p14:tracePt t="249575" x="8743950" y="4025900"/>
          <p14:tracePt t="249592" x="8763000" y="4044950"/>
          <p14:tracePt t="249608" x="8775700" y="4051300"/>
          <p14:tracePt t="249679" x="8775700" y="4057650"/>
          <p14:tracePt t="249694" x="8782050" y="4070350"/>
          <p14:tracePt t="249708" x="8794750" y="4095750"/>
          <p14:tracePt t="249725" x="8807450" y="4114800"/>
          <p14:tracePt t="249742" x="8813800" y="4121150"/>
          <p14:tracePt t="249758" x="8813800" y="4133850"/>
          <p14:tracePt t="249775" x="8813800" y="4140200"/>
          <p14:tracePt t="249791" x="8813800" y="4146550"/>
          <p14:tracePt t="249808" x="8813800" y="4178300"/>
          <p14:tracePt t="249826" x="8813800" y="4197350"/>
          <p14:tracePt t="249843" x="8813800" y="4229100"/>
          <p14:tracePt t="249858" x="8813800" y="4248150"/>
          <p14:tracePt t="249875" x="8813800" y="4254500"/>
          <p14:tracePt t="249877" x="8813800" y="4260850"/>
          <p14:tracePt t="250028" x="8801100" y="4260850"/>
          <p14:tracePt t="250042" x="8794750" y="4260850"/>
          <p14:tracePt t="250100" x="8794750" y="4248150"/>
          <p14:tracePt t="250109" x="8788400" y="4241800"/>
          <p14:tracePt t="250125" x="8782050" y="4203700"/>
          <p14:tracePt t="250142" x="8756650" y="4165600"/>
          <p14:tracePt t="250161" x="8731250" y="4114800"/>
          <p14:tracePt t="250175" x="8718550" y="4064000"/>
          <p14:tracePt t="250192" x="8718550" y="4019550"/>
          <p14:tracePt t="250209" x="8763000" y="3975100"/>
          <p14:tracePt t="250226" x="8864600" y="3949700"/>
          <p14:tracePt t="250242" x="9029700" y="3937000"/>
          <p14:tracePt t="250259" x="9188450" y="3930650"/>
          <p14:tracePt t="250275" x="9220200" y="3924300"/>
          <p14:tracePt t="250291" x="9232900" y="3911600"/>
          <p14:tracePt t="250310" x="9232900" y="3892550"/>
          <p14:tracePt t="250325" x="9232900" y="3879850"/>
          <p14:tracePt t="250342" x="9232900" y="3867150"/>
          <p14:tracePt t="250361" x="9239250" y="3854450"/>
          <p14:tracePt t="250377" x="9245600" y="3848100"/>
          <p14:tracePt t="250392" x="9264650" y="3835400"/>
          <p14:tracePt t="250409" x="9290050" y="3822700"/>
          <p14:tracePt t="250425" x="9328150" y="3810000"/>
          <p14:tracePt t="250443" x="9385300" y="3810000"/>
          <p14:tracePt t="250459" x="9480550" y="3810000"/>
          <p14:tracePt t="250462" x="9512300" y="3810000"/>
          <p14:tracePt t="250476" x="9582150" y="3816350"/>
          <p14:tracePt t="250493" x="9753600" y="3848100"/>
          <p14:tracePt t="250510" x="9899650" y="3867150"/>
          <p14:tracePt t="250527" x="9988550" y="3879850"/>
          <p14:tracePt t="250543" x="10058400" y="3886200"/>
          <p14:tracePt t="250559" x="10071100" y="3886200"/>
          <p14:tracePt t="250597" x="10077450" y="3886200"/>
          <p14:tracePt t="250609" x="10083800" y="3886200"/>
          <p14:tracePt t="250627" x="10115550" y="3886200"/>
          <p14:tracePt t="250644" x="10140950" y="3886200"/>
          <p14:tracePt t="250659" x="10160000" y="3892550"/>
          <p14:tracePt t="250676" x="10172700" y="3905250"/>
          <p14:tracePt t="250692" x="10179050" y="3924300"/>
          <p14:tracePt t="250709" x="10179050" y="3943350"/>
          <p14:tracePt t="250726" x="10179050" y="3956050"/>
          <p14:tracePt t="250742" x="10179050" y="3962400"/>
          <p14:tracePt t="250759" x="10185400" y="3968750"/>
          <p14:tracePt t="250776" x="10191750" y="3975100"/>
          <p14:tracePt t="250792" x="10242550" y="3981450"/>
          <p14:tracePt t="250809" x="10293350" y="3981450"/>
          <p14:tracePt t="250826" x="10356850" y="3987800"/>
          <p14:tracePt t="250843" x="10394950" y="3987800"/>
          <p14:tracePt t="250859" x="10420350" y="3987800"/>
          <p14:tracePt t="250876" x="10445750" y="3968750"/>
          <p14:tracePt t="250893" x="10458450" y="3956050"/>
          <p14:tracePt t="250909" x="10464800" y="3943350"/>
          <p14:tracePt t="250926" x="10490200" y="3898900"/>
          <p14:tracePt t="250943" x="10509250" y="3873500"/>
          <p14:tracePt t="250960" x="10515600" y="3860800"/>
          <p14:tracePt t="250976" x="10515600" y="3841750"/>
          <p14:tracePt t="250993" x="10515600" y="3829050"/>
          <p14:tracePt t="251009" x="10502900" y="3816350"/>
          <p14:tracePt t="251028" x="10490200" y="3803650"/>
          <p14:tracePt t="251043" x="10464800" y="3784600"/>
          <p14:tracePt t="251059" x="10433050" y="3759200"/>
          <p14:tracePt t="251076" x="10363200" y="3727450"/>
          <p14:tracePt t="251093" x="10350500" y="3721100"/>
          <p14:tracePt t="251113" x="10267950" y="3702050"/>
          <p14:tracePt t="251126" x="10255250" y="3702050"/>
          <p14:tracePt t="251127" x="10248900" y="3695700"/>
          <p14:tracePt t="251142" x="10236200" y="3695700"/>
          <p14:tracePt t="251159" x="10204450" y="3727450"/>
          <p14:tracePt t="251176" x="10185400" y="3752850"/>
          <p14:tracePt t="251193" x="10172700" y="3778250"/>
          <p14:tracePt t="251210" x="10160000" y="3810000"/>
          <p14:tracePt t="251226" x="10153650" y="3835400"/>
          <p14:tracePt t="251243" x="10147300" y="3854450"/>
          <p14:tracePt t="251260" x="10147300" y="3867150"/>
          <p14:tracePt t="251279" x="10172700" y="3892550"/>
          <p14:tracePt t="251294" x="10198100" y="3911600"/>
          <p14:tracePt t="251310" x="10204450" y="3917950"/>
          <p14:tracePt t="251328" x="10210800" y="3917950"/>
          <p14:tracePt t="251361" x="10191750" y="3917950"/>
          <p14:tracePt t="251376" x="10153650" y="3924300"/>
          <p14:tracePt t="251394" x="10096500" y="3930650"/>
          <p14:tracePt t="251409" x="10020300" y="3937000"/>
          <p14:tracePt t="251428" x="9918700" y="3937000"/>
          <p14:tracePt t="251444" x="9747250" y="3943350"/>
          <p14:tracePt t="251459" x="9620250" y="3930650"/>
          <p14:tracePt t="251476" x="9455150" y="3905250"/>
          <p14:tracePt t="251495" x="9378950" y="3892550"/>
          <p14:tracePt t="251512" x="9302750" y="3867150"/>
          <p14:tracePt t="251527" x="9277350" y="3854450"/>
          <p14:tracePt t="251543" x="9264650" y="3854450"/>
          <p14:tracePt t="251628" x="9264650" y="3848100"/>
          <p14:tracePt t="251643" x="9277350" y="3841750"/>
          <p14:tracePt t="251660" x="9309100" y="3829050"/>
          <p14:tracePt t="251677" x="9315450" y="3822700"/>
          <p14:tracePt t="251694" x="9334500" y="3816350"/>
          <p14:tracePt t="251764" x="9328150" y="3816350"/>
          <p14:tracePt t="251772" x="9321800" y="3816350"/>
          <p14:tracePt t="251780" x="9315450" y="3816350"/>
          <p14:tracePt t="251795" x="9309100" y="3816350"/>
          <p14:tracePt t="251843" x="9309100" y="3822700"/>
          <p14:tracePt t="251865" x="9309100" y="3829050"/>
          <p14:tracePt t="251910" x="9315450" y="3829050"/>
          <p14:tracePt t="251942" x="9321800" y="3829050"/>
          <p14:tracePt t="251977" x="9328150" y="3829050"/>
          <p14:tracePt t="251993" x="9334500" y="3829050"/>
          <p14:tracePt t="252010" x="9340850" y="3829050"/>
          <p14:tracePt t="252027" x="9347200" y="3829050"/>
          <p14:tracePt t="252044" x="9359900" y="3829050"/>
          <p14:tracePt t="252060" x="9372600" y="3829050"/>
          <p14:tracePt t="252077" x="9398000" y="3829050"/>
          <p14:tracePt t="252094" x="9423400" y="3829050"/>
          <p14:tracePt t="252110" x="9436100" y="3829050"/>
          <p14:tracePt t="252127" x="9448800" y="3829050"/>
          <p14:tracePt t="252235" x="9455150" y="3829050"/>
          <p14:tracePt t="252243" x="9455150" y="3822700"/>
          <p14:tracePt t="252281" x="9455150" y="3816350"/>
          <p14:tracePt t="252339" x="9461500" y="3816350"/>
          <p14:tracePt t="252348" x="9461500" y="3810000"/>
          <p14:tracePt t="252365" x="9467850" y="3810000"/>
          <p14:tracePt t="252377" x="9480550" y="3803650"/>
          <p14:tracePt t="252394" x="9518650" y="3803650"/>
          <p14:tracePt t="252411" x="9563100" y="3797300"/>
          <p14:tracePt t="252413" x="9594850" y="3797300"/>
          <p14:tracePt t="252429" x="9645650" y="3797300"/>
          <p14:tracePt t="252444" x="9709150" y="3790950"/>
          <p14:tracePt t="252460" x="9772650" y="3784600"/>
          <p14:tracePt t="252478" x="9810750" y="3784600"/>
          <p14:tracePt t="252496" x="9829800" y="3784600"/>
          <p14:tracePt t="252510" x="9836150" y="3784600"/>
          <p14:tracePt t="252668" x="9836150" y="3790950"/>
          <p14:tracePt t="252674" x="9829800" y="3790950"/>
          <p14:tracePt t="252694" x="9823450" y="3803650"/>
          <p14:tracePt t="252712" x="9817100" y="3803650"/>
          <p14:tracePt t="252860" x="9817100" y="3797300"/>
          <p14:tracePt t="252868" x="9817100" y="3790950"/>
          <p14:tracePt t="252878" x="9823450" y="3784600"/>
          <p14:tracePt t="252894" x="9829800" y="3771900"/>
          <p14:tracePt t="252913" x="9836150" y="3759200"/>
          <p14:tracePt t="252928" x="9848850" y="3740150"/>
          <p14:tracePt t="252944" x="9861550" y="3727450"/>
          <p14:tracePt t="252961" x="9867900" y="3721100"/>
          <p14:tracePt t="252963" x="9867900" y="3714750"/>
          <p14:tracePt t="252977" x="9874250" y="3714750"/>
          <p14:tracePt t="253011" x="9886950" y="3714750"/>
          <p14:tracePt t="253028" x="9893300" y="3714750"/>
          <p14:tracePt t="253045" x="9906000" y="3708400"/>
          <p14:tracePt t="253061" x="9925050" y="3708400"/>
          <p14:tracePt t="253078" x="9944100" y="3708400"/>
          <p14:tracePt t="253094" x="9963150" y="3708400"/>
          <p14:tracePt t="253111" x="9988550" y="3708400"/>
          <p14:tracePt t="253128" x="10026650" y="3714750"/>
          <p14:tracePt t="253144" x="10083800" y="3721100"/>
          <p14:tracePt t="253160" x="10147300" y="3733800"/>
          <p14:tracePt t="253178" x="10210800" y="3746500"/>
          <p14:tracePt t="253194" x="10255250" y="3759200"/>
          <p14:tracePt t="253211" x="10280650" y="3765550"/>
          <p14:tracePt t="253229" x="10306050" y="3778250"/>
          <p14:tracePt t="253245" x="10318750" y="3784600"/>
          <p14:tracePt t="253261" x="10331450" y="3790950"/>
          <p14:tracePt t="253278" x="10337800" y="3790950"/>
          <p14:tracePt t="253295" x="10350500" y="3797300"/>
          <p14:tracePt t="253311" x="10363200" y="3797300"/>
          <p14:tracePt t="253328" x="10382250" y="3797300"/>
          <p14:tracePt t="253345" x="10394950" y="3797300"/>
          <p14:tracePt t="253361" x="10401300" y="3790950"/>
          <p14:tracePt t="253403" x="10382250" y="3790950"/>
          <p14:tracePt t="253414" x="10363200" y="3790950"/>
          <p14:tracePt t="253429" x="10337800" y="3784600"/>
          <p14:tracePt t="253445" x="10274300" y="3784600"/>
          <p14:tracePt t="253461" x="10217150" y="3778250"/>
          <p14:tracePt t="253478" x="10191750" y="3765550"/>
          <p14:tracePt t="253493" x="10179050" y="3759200"/>
          <p14:tracePt t="253511" x="10166350" y="3746500"/>
          <p14:tracePt t="253528" x="10166350" y="3733800"/>
          <p14:tracePt t="253545" x="10204450" y="3727450"/>
          <p14:tracePt t="253561" x="10236200" y="3727450"/>
          <p14:tracePt t="253578" x="10267950" y="3727450"/>
          <p14:tracePt t="253594" x="10274300" y="3727450"/>
          <p14:tracePt t="253612" x="10280650" y="3727450"/>
          <p14:tracePt t="253667" x="10287000" y="3727450"/>
          <p14:tracePt t="253679" x="10299700" y="3727450"/>
          <p14:tracePt t="253697" x="10375900" y="3727450"/>
          <p14:tracePt t="253712" x="10407650" y="3727450"/>
          <p14:tracePt t="253728" x="10566400" y="3740150"/>
          <p14:tracePt t="253746" x="10642600" y="3746500"/>
          <p14:tracePt t="253762" x="10756900" y="3759200"/>
          <p14:tracePt t="253779" x="10826750" y="3759200"/>
          <p14:tracePt t="253795" x="10922000" y="3771900"/>
          <p14:tracePt t="253812" x="10966450" y="3778250"/>
          <p14:tracePt t="253828" x="11010900" y="3784600"/>
          <p14:tracePt t="253847" x="11023600" y="3790950"/>
          <p14:tracePt t="253862" x="11049000" y="3797300"/>
          <p14:tracePt t="253878" x="11068050" y="3797300"/>
          <p14:tracePt t="253895" x="11118850" y="3797300"/>
          <p14:tracePt t="253912" x="11150600" y="3797300"/>
          <p14:tracePt t="253928" x="11182350" y="3797300"/>
          <p14:tracePt t="253945" x="11214100" y="3790950"/>
          <p14:tracePt t="253948" x="11220450" y="3784600"/>
          <p14:tracePt t="253962" x="11233150" y="3784600"/>
          <p14:tracePt t="253996" x="11245850" y="3784600"/>
          <p14:tracePt t="254012" x="11252200" y="3784600"/>
          <p14:tracePt t="254029" x="11258550" y="3784600"/>
          <p14:tracePt t="254125" x="11239500" y="3784600"/>
          <p14:tracePt t="254145" x="11188700" y="3784600"/>
          <p14:tracePt t="254162" x="11106150" y="3797300"/>
          <p14:tracePt t="254179" x="11010900" y="3803650"/>
          <p14:tracePt t="254196" x="10915650" y="3803650"/>
          <p14:tracePt t="254212" x="10725150" y="3810000"/>
          <p14:tracePt t="254229" x="10604500" y="3810000"/>
          <p14:tracePt t="254246" x="10420350" y="3829050"/>
          <p14:tracePt t="254264" x="10204450" y="3854450"/>
          <p14:tracePt t="254278" x="10007600" y="3886200"/>
          <p14:tracePt t="254295" x="9772650" y="3905250"/>
          <p14:tracePt t="254312" x="9550400" y="3911600"/>
          <p14:tracePt t="254329" x="9378950" y="3911600"/>
          <p14:tracePt t="254345" x="9150350" y="3917950"/>
          <p14:tracePt t="254362" x="8750300" y="3924300"/>
          <p14:tracePt t="254379" x="8274050" y="3930650"/>
          <p14:tracePt t="254395" x="7835900" y="3930650"/>
          <p14:tracePt t="254413" x="7435850" y="3930650"/>
          <p14:tracePt t="254431" x="6927850" y="3917950"/>
          <p14:tracePt t="254445" x="6788150" y="3917950"/>
          <p14:tracePt t="254447" x="6680200" y="3917950"/>
          <p14:tracePt t="254462" x="6470650" y="3917950"/>
          <p14:tracePt t="254480" x="6394450" y="3930650"/>
          <p14:tracePt t="254498" x="6153150" y="3975100"/>
          <p14:tracePt t="254512" x="5994400" y="4013200"/>
          <p14:tracePt t="254529" x="5829300" y="4044950"/>
          <p14:tracePt t="254546" x="5708650" y="4070350"/>
          <p14:tracePt t="254562" x="5645150" y="4083050"/>
          <p14:tracePt t="254579" x="5638800" y="4089400"/>
          <p14:tracePt t="254612" x="5638800" y="4102100"/>
          <p14:tracePt t="254629" x="5632450" y="4114800"/>
          <p14:tracePt t="254646" x="5626100" y="4121150"/>
          <p14:tracePt t="254662" x="5619750" y="4127500"/>
          <p14:tracePt t="254718" x="5626100" y="4127500"/>
          <p14:tracePt t="254729" x="5632450" y="4127500"/>
          <p14:tracePt t="254846" x="5638800" y="4127500"/>
          <p14:tracePt t="254853" x="5645150" y="4121150"/>
          <p14:tracePt t="254863" x="5651500" y="4114800"/>
          <p14:tracePt t="254880" x="5664200" y="4108450"/>
          <p14:tracePt t="254991" x="5670550" y="4108450"/>
          <p14:tracePt t="254999" x="5676900" y="4102100"/>
          <p14:tracePt t="255012" x="5683250" y="4102100"/>
          <p14:tracePt t="255030" x="5708650" y="4095750"/>
          <p14:tracePt t="255046" x="5734050" y="4095750"/>
          <p14:tracePt t="255122" x="5740400" y="4095750"/>
          <p14:tracePt t="255136" x="5746750" y="4095750"/>
          <p14:tracePt t="255143" x="5753100" y="4095750"/>
          <p14:tracePt t="255161" x="5765800" y="4095750"/>
          <p14:tracePt t="255196" x="5765800" y="4102100"/>
          <p14:tracePt t="255246" x="5803900" y="4102100"/>
          <p14:tracePt t="255263" x="5918200" y="4083050"/>
          <p14:tracePt t="255280" x="6096000" y="4083050"/>
          <p14:tracePt t="255296" x="6324600" y="4083050"/>
          <p14:tracePt t="255313" x="6553200" y="4089400"/>
          <p14:tracePt t="255329" x="6572250" y="4095750"/>
          <p14:tracePt t="255346" x="6565900" y="4095750"/>
          <p14:tracePt t="255363" x="6553200" y="4095750"/>
          <p14:tracePt t="255380" x="6546850" y="4102100"/>
          <p14:tracePt t="255396" x="6540500" y="4108450"/>
          <p14:tracePt t="255447" x="6565900" y="4108450"/>
          <p14:tracePt t="255463" x="6597650" y="4108450"/>
          <p14:tracePt t="255480" x="6616700" y="4108450"/>
          <p14:tracePt t="255513" x="6623050" y="4108450"/>
          <p14:tracePt t="255600" x="6629400" y="4108450"/>
          <p14:tracePt t="255608" x="6642100" y="4095750"/>
          <p14:tracePt t="255616" x="6648450" y="4089400"/>
          <p14:tracePt t="255632" x="6654800" y="4076700"/>
          <p14:tracePt t="255647" x="6661150" y="4070350"/>
          <p14:tracePt t="255664" x="6667500" y="4070350"/>
          <p14:tracePt t="255680" x="6667500" y="4057650"/>
          <p14:tracePt t="255697" x="6673850" y="4051300"/>
          <p14:tracePt t="255714" x="6680200" y="4044950"/>
          <p14:tracePt t="255730" x="6686550" y="4032250"/>
          <p14:tracePt t="255746" x="6686550" y="4025900"/>
          <p14:tracePt t="255810" x="6686550" y="4006850"/>
          <p14:tracePt t="255817" x="6686550" y="4000500"/>
          <p14:tracePt t="255829" x="6686550" y="3975100"/>
          <p14:tracePt t="255847" x="6686550" y="3924300"/>
          <p14:tracePt t="255851" x="6692900" y="3898900"/>
          <p14:tracePt t="255863" x="6705600" y="3873500"/>
          <p14:tracePt t="255865" x="6718300" y="3854450"/>
          <p14:tracePt t="255880" x="6743700" y="3829050"/>
          <p14:tracePt t="255897" x="6750050" y="3829050"/>
          <p14:tracePt t="255931" x="6756400" y="3848100"/>
          <p14:tracePt t="255947" x="6756400" y="3873500"/>
          <p14:tracePt t="255965" x="6756400" y="3917950"/>
          <p14:tracePt t="255980" x="6750050" y="3943350"/>
          <p14:tracePt t="255997" x="6750050" y="3956050"/>
          <p14:tracePt t="256014" x="6750050" y="3962400"/>
          <p14:tracePt t="256068" x="6750050" y="3956050"/>
          <p14:tracePt t="256208" x="6750050" y="3949700"/>
          <p14:tracePt t="256217" x="6756400" y="3943350"/>
          <p14:tracePt t="256223" x="6762750" y="3937000"/>
          <p14:tracePt t="256240" x="6769100" y="3930650"/>
          <p14:tracePt t="256248" x="6775450" y="3930650"/>
          <p14:tracePt t="256264" x="6781800" y="3924300"/>
          <p14:tracePt t="256297" x="6788150" y="3917950"/>
          <p14:tracePt t="256314" x="6813550" y="3911600"/>
          <p14:tracePt t="256330" x="6883400" y="3911600"/>
          <p14:tracePt t="256347" x="6953250" y="3917950"/>
          <p14:tracePt t="256365" x="7124700" y="3943350"/>
          <p14:tracePt t="256382" x="7302500" y="3943350"/>
          <p14:tracePt t="256397" x="7524750" y="3937000"/>
          <p14:tracePt t="256414" x="7759700" y="3937000"/>
          <p14:tracePt t="256431" x="7969250" y="3943350"/>
          <p14:tracePt t="256434" x="8064500" y="3949700"/>
          <p14:tracePt t="256447" x="8128000" y="3968750"/>
          <p14:tracePt t="256450" x="8191500" y="3981450"/>
          <p14:tracePt t="256464" x="8229600" y="3994150"/>
          <p14:tracePt t="256466" x="8248650" y="4006850"/>
          <p14:tracePt t="256481" x="8267700" y="4013200"/>
          <p14:tracePt t="256484" x="8280400" y="4019550"/>
          <p14:tracePt t="256499" x="8299450" y="4025900"/>
          <p14:tracePt t="256514" x="8305800" y="4025900"/>
          <p14:tracePt t="256531" x="8331200" y="4019550"/>
          <p14:tracePt t="256549" x="8375650" y="4006850"/>
          <p14:tracePt t="256564" x="8451850" y="3994150"/>
          <p14:tracePt t="256580" x="8553450" y="3987800"/>
          <p14:tracePt t="256597" x="8693150" y="3981450"/>
          <p14:tracePt t="256614" x="8801100" y="3981450"/>
          <p14:tracePt t="256631" x="8890000" y="3981450"/>
          <p14:tracePt t="256647" x="8928100" y="3975100"/>
          <p14:tracePt t="256664" x="8959850" y="3975100"/>
          <p14:tracePt t="256681" x="9010650" y="3975100"/>
          <p14:tracePt t="256697" x="9061450" y="3968750"/>
          <p14:tracePt t="256714" x="9163050" y="3968750"/>
          <p14:tracePt t="256731" x="9188450" y="3968750"/>
          <p14:tracePt t="256748" x="9245600" y="3968750"/>
          <p14:tracePt t="256765" x="9264650" y="3968750"/>
          <p14:tracePt t="256781" x="9290050" y="3968750"/>
          <p14:tracePt t="256797" x="9302750" y="3975100"/>
          <p14:tracePt t="256815" x="9315450" y="3987800"/>
          <p14:tracePt t="256831" x="9315450" y="3994150"/>
          <p14:tracePt t="256864" x="9321800" y="3994150"/>
          <p14:tracePt t="256962" x="9328150" y="3987800"/>
          <p14:tracePt t="256969" x="9328150" y="3981450"/>
          <p14:tracePt t="256998" x="9334500" y="3968750"/>
          <p14:tracePt t="257014" x="9340850" y="3962400"/>
          <p14:tracePt t="257031" x="9340850" y="3956050"/>
          <p14:tracePt t="257048" x="9347200" y="3949700"/>
          <p14:tracePt t="257050" x="9347200" y="3943350"/>
          <p14:tracePt t="257064" x="9353550" y="3930650"/>
          <p14:tracePt t="257081" x="9359900" y="3924300"/>
          <p14:tracePt t="257233" x="9359900" y="3917950"/>
          <p14:tracePt t="257240" x="9359900" y="3911600"/>
          <p14:tracePt t="257256" x="9359900" y="3905250"/>
          <p14:tracePt t="257272" x="9359900" y="3898900"/>
          <p14:tracePt t="257298" x="9353550" y="3898900"/>
          <p14:tracePt t="257315" x="9353550" y="3892550"/>
          <p14:tracePt t="257550" x="9347200" y="3892550"/>
          <p14:tracePt t="257567" x="9334500" y="3892550"/>
          <p14:tracePt t="257582" x="9328150" y="3898900"/>
          <p14:tracePt t="257598" x="9309100" y="3911600"/>
          <p14:tracePt t="257615" x="9290050" y="3924300"/>
          <p14:tracePt t="257632" x="9277350" y="3930650"/>
          <p14:tracePt t="257648" x="9251950" y="3943350"/>
          <p14:tracePt t="257665" x="9220200" y="3949700"/>
          <p14:tracePt t="257682" x="9213850" y="3956050"/>
          <p14:tracePt t="257698" x="9175750" y="3956050"/>
          <p14:tracePt t="257715" x="9118600" y="3956050"/>
          <p14:tracePt t="257731" x="9061450" y="3968750"/>
          <p14:tracePt t="257747" x="9004300" y="3975100"/>
          <p14:tracePt t="257765" x="8915400" y="3981450"/>
          <p14:tracePt t="257782" x="8845550" y="3987800"/>
          <p14:tracePt t="257798" x="8699500" y="4000500"/>
          <p14:tracePt t="257815" x="8610600" y="4013200"/>
          <p14:tracePt t="257849" x="8337550" y="4044950"/>
          <p14:tracePt t="257865" x="8128000" y="4064000"/>
          <p14:tracePt t="257882" x="7899400" y="4083050"/>
          <p14:tracePt t="257898" x="7689850" y="4089400"/>
          <p14:tracePt t="257918" x="7397750" y="4076700"/>
          <p14:tracePt t="257932" x="7105650" y="4051300"/>
          <p14:tracePt t="257952" x="6731000" y="4019550"/>
          <p14:tracePt t="257967" x="6419850" y="4000500"/>
          <p14:tracePt t="257982" x="6248400" y="3994150"/>
          <p14:tracePt t="257998" x="6000750" y="3981450"/>
          <p14:tracePt t="258001" x="5924550" y="3981450"/>
          <p14:tracePt t="258015" x="5835650" y="3981450"/>
          <p14:tracePt t="258019" x="5765800" y="3981450"/>
          <p14:tracePt t="258034" x="5683250" y="3981450"/>
          <p14:tracePt t="258049" x="5664200" y="3981450"/>
          <p14:tracePt t="258067" x="5657850" y="3981450"/>
          <p14:tracePt t="258115" x="5676900" y="3981450"/>
          <p14:tracePt t="258132" x="5740400" y="3981450"/>
          <p14:tracePt t="258150" x="5848350" y="3968750"/>
          <p14:tracePt t="258166" x="5975350" y="3962400"/>
          <p14:tracePt t="258182" x="6076950" y="3956050"/>
          <p14:tracePt t="258198" x="6165850" y="3949700"/>
          <p14:tracePt t="258215" x="6229350" y="3943350"/>
          <p14:tracePt t="258217" x="6273800" y="3937000"/>
          <p14:tracePt t="258232" x="6445250" y="3924300"/>
          <p14:tracePt t="258249" x="6584950" y="3924300"/>
          <p14:tracePt t="258250" x="6731000" y="3924300"/>
          <p14:tracePt t="258265" x="6934200" y="3924300"/>
          <p14:tracePt t="258267" x="7156450" y="3924300"/>
          <p14:tracePt t="258282" x="7708900" y="3943350"/>
          <p14:tracePt t="258299" x="8216900" y="3975100"/>
          <p14:tracePt t="258316" x="8566150" y="4000500"/>
          <p14:tracePt t="258332" x="8788400" y="4006850"/>
          <p14:tracePt t="258351" x="8915400" y="4006850"/>
          <p14:tracePt t="258365" x="8978900" y="3987800"/>
          <p14:tracePt t="258382" x="9055100" y="3956050"/>
          <p14:tracePt t="258399" x="9207500" y="3924300"/>
          <p14:tracePt t="258416" x="9398000" y="3898900"/>
          <p14:tracePt t="258432" x="9664700" y="3892550"/>
          <p14:tracePt t="258449" x="10001250" y="3886200"/>
          <p14:tracePt t="258465" x="10318750" y="3886200"/>
          <p14:tracePt t="258482" x="10572750" y="3886200"/>
          <p14:tracePt t="258500" x="10629900" y="3873500"/>
          <p14:tracePt t="258516" x="10642600" y="3867150"/>
          <p14:tracePt t="258532" x="10661650" y="3848100"/>
          <p14:tracePt t="258550" x="10699750" y="3822700"/>
          <p14:tracePt t="258566" x="10737850" y="3790950"/>
          <p14:tracePt t="258582" x="10763250" y="3771900"/>
          <p14:tracePt t="258599" x="10807700" y="3740150"/>
          <p14:tracePt t="258616" x="10839450" y="3714750"/>
          <p14:tracePt t="258633" x="10871200" y="3702050"/>
          <p14:tracePt t="258649" x="10915650" y="3683000"/>
          <p14:tracePt t="258666" x="10979150" y="3670300"/>
          <p14:tracePt t="258682" x="11036300" y="3644900"/>
          <p14:tracePt t="258698" x="11068050" y="3625850"/>
          <p14:tracePt t="258716" x="11093450" y="3600450"/>
          <p14:tracePt t="258732" x="11118850" y="3568700"/>
          <p14:tracePt t="258750" x="11137900" y="3549650"/>
          <p14:tracePt t="258766" x="11150600" y="3543300"/>
          <p14:tracePt t="258782" x="11163300" y="3530600"/>
          <p14:tracePt t="258816" x="11144250" y="3530600"/>
          <p14:tracePt t="258833" x="11068050" y="3543300"/>
          <p14:tracePt t="258849" x="10928350" y="3556000"/>
          <p14:tracePt t="258866" x="10795000" y="3568700"/>
          <p14:tracePt t="258883" x="10687050" y="3568700"/>
          <p14:tracePt t="258900" x="10610850" y="3568700"/>
          <p14:tracePt t="258916" x="10585450" y="3575050"/>
          <p14:tracePt t="258932" x="10585450" y="3587750"/>
          <p14:tracePt t="258949" x="10610850" y="3619500"/>
          <p14:tracePt t="258951" x="10617200" y="3638550"/>
          <p14:tracePt t="258968" x="10629900" y="3683000"/>
          <p14:tracePt t="258983" x="10623550" y="3708400"/>
          <p14:tracePt t="258999" x="10572750" y="3740150"/>
          <p14:tracePt t="259016" x="10394950" y="3797300"/>
          <p14:tracePt t="259031" x="10223500" y="3835400"/>
          <p14:tracePt t="259049" x="10083800" y="3854450"/>
          <p14:tracePt t="259066" x="9880600" y="3867150"/>
          <p14:tracePt t="259083" x="9683750" y="3860800"/>
          <p14:tracePt t="259100" x="9448800" y="3841750"/>
          <p14:tracePt t="259116" x="9118600" y="3822700"/>
          <p14:tracePt t="259133" x="8788400" y="3803650"/>
          <p14:tracePt t="259149" x="8312150" y="3778250"/>
          <p14:tracePt t="259166" x="7905750" y="3752850"/>
          <p14:tracePt t="259183" x="7594600" y="3733800"/>
          <p14:tracePt t="259199" x="7391400" y="3721100"/>
          <p14:tracePt t="259201" x="7327900" y="3714750"/>
          <p14:tracePt t="259217" x="7251700" y="3714750"/>
          <p14:tracePt t="259219" x="7188200" y="3721100"/>
          <p14:tracePt t="259233" x="6858000" y="3746500"/>
          <p14:tracePt t="259249" x="6299200" y="3765550"/>
          <p14:tracePt t="259266" x="5715000" y="3759200"/>
          <p14:tracePt t="259284" x="5156200" y="3733800"/>
          <p14:tracePt t="259300" x="4692650" y="3683000"/>
          <p14:tracePt t="259316" x="4381500" y="3625850"/>
          <p14:tracePt t="259333" x="4260850" y="3543300"/>
          <p14:tracePt t="259348" x="4260850" y="3473450"/>
          <p14:tracePt t="259366" x="4343400" y="3429000"/>
          <p14:tracePt t="259383" x="4400550" y="3429000"/>
          <p14:tracePt t="259400" x="4432300" y="3454400"/>
          <p14:tracePt t="259416" x="4451350" y="3492500"/>
          <p14:tracePt t="259433" x="4470400" y="3524250"/>
          <p14:tracePt t="259450" x="4483100" y="3549650"/>
          <p14:tracePt t="259466" x="4495800" y="3562350"/>
          <p14:tracePt t="259468" x="4508500" y="3568700"/>
          <p14:tracePt t="259483" x="4540250" y="3575050"/>
          <p14:tracePt t="259500" x="4578350" y="3587750"/>
          <p14:tracePt t="259516" x="4610100" y="3600450"/>
          <p14:tracePt t="259533" x="4616450" y="3613150"/>
          <p14:tracePt t="259550" x="4616450" y="3644900"/>
          <p14:tracePt t="259567" x="4622800" y="3689350"/>
          <p14:tracePt t="259583" x="4635500" y="3727450"/>
          <p14:tracePt t="259600" x="4654550" y="3765550"/>
          <p14:tracePt t="259617" x="4724400" y="3822700"/>
          <p14:tracePt t="259633" x="4806950" y="3854450"/>
          <p14:tracePt t="259650" x="4889500" y="3879850"/>
          <p14:tracePt t="259651" x="4940300" y="3892550"/>
          <p14:tracePt t="259666" x="4965700" y="3898900"/>
          <p14:tracePt t="259682" x="5029200" y="3911600"/>
          <p14:tracePt t="259700" x="5105400" y="3917950"/>
          <p14:tracePt t="259716" x="5162550" y="3930650"/>
          <p14:tracePt t="259733" x="5187950" y="3943350"/>
          <p14:tracePt t="259750" x="5232400" y="3949700"/>
          <p14:tracePt t="259767" x="5302250" y="3949700"/>
          <p14:tracePt t="259784" x="5384800" y="3943350"/>
          <p14:tracePt t="259802" x="5454650" y="3924300"/>
          <p14:tracePt t="259816" x="5511800" y="3898900"/>
          <p14:tracePt t="259833" x="5530850" y="3886200"/>
          <p14:tracePt t="259850" x="5537200" y="3873500"/>
          <p14:tracePt t="259867" x="5537200" y="3867150"/>
          <p14:tracePt t="259884" x="5518150" y="3860800"/>
          <p14:tracePt t="259901" x="5486400" y="3835400"/>
          <p14:tracePt t="259918" x="5467350" y="3816350"/>
          <p14:tracePt t="259933" x="5461000" y="3803650"/>
          <p14:tracePt t="259953" x="5441950" y="3765550"/>
          <p14:tracePt t="259968" x="5422900" y="3746500"/>
          <p14:tracePt t="259983" x="5372100" y="3727450"/>
          <p14:tracePt t="260000" x="5302250" y="3721100"/>
          <p14:tracePt t="260017" x="5226050" y="3721100"/>
          <p14:tracePt t="260034" x="5143500" y="3721100"/>
          <p14:tracePt t="260051" x="5086350" y="3721100"/>
          <p14:tracePt t="260067" x="5054600" y="3714750"/>
          <p14:tracePt t="260084" x="5035550" y="3714750"/>
          <p14:tracePt t="260100" x="5022850" y="3708400"/>
          <p14:tracePt t="260117" x="4991100" y="3708400"/>
          <p14:tracePt t="260134" x="4908550" y="3727450"/>
          <p14:tracePt t="260150" x="4768850" y="3771900"/>
          <p14:tracePt t="260168" x="4699000" y="3784600"/>
          <p14:tracePt t="260186" x="4641850" y="3797300"/>
          <p14:tracePt t="260200" x="4641850" y="3803650"/>
          <p14:tracePt t="260217" x="4660900" y="3829050"/>
          <p14:tracePt t="260236" x="4686300" y="3848100"/>
          <p14:tracePt t="260253" x="4730750" y="3886200"/>
          <p14:tracePt t="260267" x="4762500" y="3911600"/>
          <p14:tracePt t="260284" x="4775200" y="3930650"/>
          <p14:tracePt t="260301" x="4781550" y="3943350"/>
          <p14:tracePt t="260317" x="4794250" y="3949700"/>
          <p14:tracePt t="260334" x="4806950" y="3949700"/>
          <p14:tracePt t="260351" x="4819650" y="3949700"/>
          <p14:tracePt t="260367" x="4851400" y="3956050"/>
          <p14:tracePt t="260384" x="4908550" y="3981450"/>
          <p14:tracePt t="260385" x="4933950" y="3994150"/>
          <p14:tracePt t="260403" x="4997450" y="4025900"/>
          <p14:tracePt t="260418" x="5016500" y="4025900"/>
          <p14:tracePt t="260436" x="5022850" y="4025900"/>
          <p14:tracePt t="260450" x="5048250" y="4013200"/>
          <p14:tracePt t="260467" x="5092700" y="3994150"/>
          <p14:tracePt t="260484" x="5181600" y="3968750"/>
          <p14:tracePt t="260500" x="5264150" y="3949700"/>
          <p14:tracePt t="260517" x="5422900" y="3943350"/>
          <p14:tracePt t="260534" x="5607050" y="3943350"/>
          <p14:tracePt t="260551" x="5753100" y="3949700"/>
          <p14:tracePt t="260567" x="5848350" y="3962400"/>
          <p14:tracePt t="260584" x="5911850" y="3994150"/>
          <p14:tracePt t="260601" x="5962650" y="4013200"/>
          <p14:tracePt t="260618" x="6013450" y="4032250"/>
          <p14:tracePt t="260634" x="6115050" y="4051300"/>
          <p14:tracePt t="260653" x="6210300" y="4057650"/>
          <p14:tracePt t="260667" x="6292850" y="4057650"/>
          <p14:tracePt t="260684" x="6369050" y="4044950"/>
          <p14:tracePt t="260701" x="6419850" y="4038600"/>
          <p14:tracePt t="260717" x="6445250" y="4032250"/>
          <p14:tracePt t="260734" x="6464300" y="4032250"/>
          <p14:tracePt t="260751" x="6489700" y="4025900"/>
          <p14:tracePt t="260768" x="6515100" y="4013200"/>
          <p14:tracePt t="260784" x="6527800" y="3994150"/>
          <p14:tracePt t="260801" x="6534150" y="3968750"/>
          <p14:tracePt t="260817" x="6527800" y="3949700"/>
          <p14:tracePt t="260834" x="6521450" y="3917950"/>
          <p14:tracePt t="260839" x="6521450" y="3898900"/>
          <p14:tracePt t="260851" x="6515100" y="3886200"/>
          <p14:tracePt t="260867" x="6508750" y="3860800"/>
          <p14:tracePt t="260884" x="6496050" y="3841750"/>
          <p14:tracePt t="260901" x="6483350" y="3822700"/>
          <p14:tracePt t="260918" x="6470650" y="3822700"/>
          <p14:tracePt t="260934" x="6457950" y="3816350"/>
          <p14:tracePt t="260951" x="6432550" y="3816350"/>
          <p14:tracePt t="260968" x="6394450" y="3816350"/>
          <p14:tracePt t="260984" x="6356350" y="3816350"/>
          <p14:tracePt t="261001" x="6324600" y="3816350"/>
          <p14:tracePt t="261018" x="6311900" y="3816350"/>
          <p14:tracePt t="261036" x="6305550" y="3810000"/>
          <p14:tracePt t="261051" x="6299200" y="3810000"/>
          <p14:tracePt t="261068" x="6299200" y="3816350"/>
          <p14:tracePt t="261084" x="6286500" y="3829050"/>
          <p14:tracePt t="261089" x="6280150" y="3841750"/>
          <p14:tracePt t="261103" x="6280150" y="3854450"/>
          <p14:tracePt t="261118" x="6280150" y="3860800"/>
          <p14:tracePt t="261135" x="6280150" y="3873500"/>
          <p14:tracePt t="261151" x="6305550" y="3892550"/>
          <p14:tracePt t="261168" x="6330950" y="3905250"/>
          <p14:tracePt t="261184" x="6426200" y="3937000"/>
          <p14:tracePt t="261201" x="6521450" y="3943350"/>
          <p14:tracePt t="261218" x="6565900" y="3943350"/>
          <p14:tracePt t="261235" x="6610350" y="3937000"/>
          <p14:tracePt t="261251" x="6648450" y="3937000"/>
          <p14:tracePt t="261268" x="6686550" y="3937000"/>
          <p14:tracePt t="261283" x="6718300" y="3937000"/>
          <p14:tracePt t="261300" x="6769100" y="3949700"/>
          <p14:tracePt t="261320" x="6858000" y="3962400"/>
          <p14:tracePt t="261334" x="6883400" y="3962400"/>
          <p14:tracePt t="261352" x="6965950" y="3962400"/>
          <p14:tracePt t="261369" x="7073900" y="3956050"/>
          <p14:tracePt t="261385" x="7150100" y="3956050"/>
          <p14:tracePt t="261401" x="7181850" y="3956050"/>
          <p14:tracePt t="261418" x="7277100" y="3956050"/>
          <p14:tracePt t="261437" x="7321550" y="3956050"/>
          <p14:tracePt t="261452" x="7353300" y="3956050"/>
          <p14:tracePt t="261468" x="7385050" y="3949700"/>
          <p14:tracePt t="261485" x="7448550" y="3937000"/>
          <p14:tracePt t="261503" x="7499350" y="3924300"/>
          <p14:tracePt t="261518" x="7562850" y="3911600"/>
          <p14:tracePt t="261535" x="7594600" y="3905250"/>
          <p14:tracePt t="261537" x="7613650" y="3898900"/>
          <p14:tracePt t="261551" x="7626350" y="3898900"/>
          <p14:tracePt t="261568" x="7645400" y="3886200"/>
          <p14:tracePt t="261585" x="7651750" y="3879850"/>
          <p14:tracePt t="261601" x="7658100" y="3873500"/>
          <p14:tracePt t="261619" x="7670800" y="3841750"/>
          <p14:tracePt t="261635" x="7677150" y="3810000"/>
          <p14:tracePt t="261651" x="7683500" y="3778250"/>
          <p14:tracePt t="261668" x="7683500" y="3759200"/>
          <p14:tracePt t="261685" x="7664450" y="3727450"/>
          <p14:tracePt t="261702" x="7632700" y="3708400"/>
          <p14:tracePt t="261718" x="7588250" y="3695700"/>
          <p14:tracePt t="261735" x="7550150" y="3695700"/>
          <p14:tracePt t="261752" x="7493000" y="3689350"/>
          <p14:tracePt t="261768" x="7461250" y="3683000"/>
          <p14:tracePt t="261785" x="7404100" y="3676650"/>
          <p14:tracePt t="261788" x="7378700" y="3676650"/>
          <p14:tracePt t="261801" x="7359650" y="3676650"/>
          <p14:tracePt t="261818" x="7226300" y="3689350"/>
          <p14:tracePt t="261838" x="7105650" y="3714750"/>
          <p14:tracePt t="261854" x="7016750" y="3727450"/>
          <p14:tracePt t="261868" x="6972300" y="3727450"/>
          <p14:tracePt t="261885" x="6794500" y="3727450"/>
          <p14:tracePt t="261902" x="6743700" y="3727450"/>
          <p14:tracePt t="261918" x="6680200" y="3727450"/>
          <p14:tracePt t="261935" x="6629400" y="3733800"/>
          <p14:tracePt t="261952" x="6572250" y="3746500"/>
          <p14:tracePt t="261969" x="6521450" y="3765550"/>
          <p14:tracePt t="261986" x="6496050" y="3778250"/>
          <p14:tracePt t="262003" x="6477000" y="3797300"/>
          <p14:tracePt t="262019" x="6477000" y="3835400"/>
          <p14:tracePt t="262035" x="6489700" y="3867150"/>
          <p14:tracePt t="262052" x="6540500" y="3943350"/>
          <p14:tracePt t="262068" x="6584950" y="4013200"/>
          <p14:tracePt t="262086" x="6642100" y="4076700"/>
          <p14:tracePt t="262102" x="6692900" y="4114800"/>
          <p14:tracePt t="262118" x="6788150" y="4159250"/>
          <p14:tracePt t="262135" x="6921500" y="4191000"/>
          <p14:tracePt t="262152" x="7054850" y="4203700"/>
          <p14:tracePt t="262169" x="7188200" y="4203700"/>
          <p14:tracePt t="262185" x="7308850" y="4191000"/>
          <p14:tracePt t="262202" x="7397750" y="4165600"/>
          <p14:tracePt t="262219" x="7480300" y="4146550"/>
          <p14:tracePt t="262236" x="7543800" y="4127500"/>
          <p14:tracePt t="262252" x="7613650" y="4089400"/>
          <p14:tracePt t="262268" x="7708900" y="4025900"/>
          <p14:tracePt t="262286" x="7816850" y="3943350"/>
          <p14:tracePt t="262288" x="7854950" y="3917950"/>
          <p14:tracePt t="262305" x="7956550" y="3848100"/>
          <p14:tracePt t="262319" x="8001000" y="3816350"/>
          <p14:tracePt t="262320" x="8020050" y="3797300"/>
          <p14:tracePt t="262335" x="8039100" y="3778250"/>
          <p14:tracePt t="262369" x="8032750" y="3784600"/>
          <p14:tracePt t="262385" x="8020050" y="3784600"/>
          <p14:tracePt t="262402" x="7988300" y="3784600"/>
          <p14:tracePt t="262419" x="7950200" y="3784600"/>
          <p14:tracePt t="262436" x="7912100" y="3784600"/>
          <p14:tracePt t="262452" x="7848600" y="3771900"/>
          <p14:tracePt t="262469" x="7772400" y="3759200"/>
          <p14:tracePt t="262486" x="7702550" y="3740150"/>
          <p14:tracePt t="262503" x="7639050" y="3727450"/>
          <p14:tracePt t="262519" x="7543800" y="3702050"/>
          <p14:tracePt t="262536" x="7442200" y="3676650"/>
          <p14:tracePt t="262552" x="7327900" y="3644900"/>
          <p14:tracePt t="262569" x="7251700" y="3638550"/>
          <p14:tracePt t="262587" x="7175500" y="3638550"/>
          <p14:tracePt t="262602" x="7105650" y="3651250"/>
          <p14:tracePt t="262619" x="7054850" y="3657600"/>
          <p14:tracePt t="262636" x="6997700" y="3683000"/>
          <p14:tracePt t="262652" x="6946900" y="3702050"/>
          <p14:tracePt t="262669" x="6915150" y="3714750"/>
          <p14:tracePt t="262686" x="6896100" y="3733800"/>
          <p14:tracePt t="262702" x="6883400" y="3759200"/>
          <p14:tracePt t="262719" x="6877050" y="3778250"/>
          <p14:tracePt t="262736" x="6877050" y="3803650"/>
          <p14:tracePt t="262753" x="6877050" y="3841750"/>
          <p14:tracePt t="262769" x="6908800" y="3892550"/>
          <p14:tracePt t="262786" x="6946900" y="3956050"/>
          <p14:tracePt t="262802" x="7029450" y="4038600"/>
          <p14:tracePt t="262819" x="7054850" y="4051300"/>
          <p14:tracePt t="262836" x="7181850" y="4076700"/>
          <p14:tracePt t="262853" x="7308850" y="4076700"/>
          <p14:tracePt t="262869" x="7429500" y="4064000"/>
          <p14:tracePt t="262886" x="7524750" y="4038600"/>
          <p14:tracePt t="262903" x="7594600" y="3994150"/>
          <p14:tracePt t="262919" x="7645400" y="3962400"/>
          <p14:tracePt t="262936" x="7670800" y="3943350"/>
          <p14:tracePt t="262951" x="7702550" y="3917950"/>
          <p14:tracePt t="262969" x="7721600" y="3911600"/>
          <p14:tracePt t="262986" x="7727950" y="3911600"/>
          <p14:tracePt t="263020" x="7727950" y="3917950"/>
          <p14:tracePt t="263078" x="7721600" y="3917950"/>
          <p14:tracePt t="263087" x="7715250" y="3924300"/>
          <p14:tracePt t="263103" x="7696200" y="3924300"/>
          <p14:tracePt t="263119" x="7670800" y="3924300"/>
          <p14:tracePt t="263136" x="7645400" y="3930650"/>
          <p14:tracePt t="263153" x="7613650" y="3937000"/>
          <p14:tracePt t="263169" x="7600950" y="3937000"/>
          <p14:tracePt t="263247" x="7594600" y="3937000"/>
          <p14:tracePt t="263263" x="7588250" y="3937000"/>
          <p14:tracePt t="263271" x="7581900" y="3937000"/>
          <p14:tracePt t="263285" x="7575550" y="3937000"/>
          <p14:tracePt t="263303" x="7550150" y="3943350"/>
          <p14:tracePt t="263319" x="7524750" y="3949700"/>
          <p14:tracePt t="263336" x="7499350" y="3956050"/>
          <p14:tracePt t="263353" x="7473950" y="3968750"/>
          <p14:tracePt t="263373" x="7454900" y="3968750"/>
          <p14:tracePt t="263386" x="7442200" y="3975100"/>
          <p14:tracePt t="263403" x="7435850" y="3975100"/>
          <p14:tracePt t="263522" x="7429500" y="3975100"/>
          <p14:tracePt t="263530" x="7423150" y="3975100"/>
          <p14:tracePt t="263564" x="7423150" y="3981450"/>
          <p14:tracePt t="263630" x="7416800" y="3981450"/>
          <p14:tracePt t="263655" x="7410450" y="3987800"/>
          <p14:tracePt t="263662" x="7404100" y="3987800"/>
          <p14:tracePt t="263678" x="7404100" y="3994150"/>
          <p14:tracePt t="263756" x="7416800" y="3994150"/>
          <p14:tracePt t="263772" x="7435850" y="3994150"/>
          <p14:tracePt t="263787" x="7473950" y="3994150"/>
          <p14:tracePt t="263804" x="7531100" y="3994150"/>
          <p14:tracePt t="263821" x="7569200" y="3981450"/>
          <p14:tracePt t="263839" x="7645400" y="3956050"/>
          <p14:tracePt t="263853" x="7702550" y="3937000"/>
          <p14:tracePt t="263870" x="7727950" y="3917950"/>
          <p14:tracePt t="263887" x="7740650" y="3905250"/>
          <p14:tracePt t="263904" x="7747000" y="3886200"/>
          <p14:tracePt t="263920" x="7753350" y="3867150"/>
          <p14:tracePt t="263937" x="7753350" y="3848100"/>
          <p14:tracePt t="263954" x="7753350" y="3829050"/>
          <p14:tracePt t="263971" x="7727950" y="3810000"/>
          <p14:tracePt t="263987" x="7715250" y="3803650"/>
          <p14:tracePt t="264003" x="7696200" y="3803650"/>
          <p14:tracePt t="264020" x="7677150" y="3797300"/>
          <p14:tracePt t="264037" x="7651750" y="3797300"/>
          <p14:tracePt t="264053" x="7626350" y="3797300"/>
          <p14:tracePt t="264070" x="7613650" y="3797300"/>
          <p14:tracePt t="264087" x="7594600" y="3797300"/>
          <p14:tracePt t="264104" x="7575550" y="3790950"/>
          <p14:tracePt t="264120" x="7550150" y="3778250"/>
          <p14:tracePt t="264137" x="7524750" y="3771900"/>
          <p14:tracePt t="264154" x="7480300" y="3771900"/>
          <p14:tracePt t="264170" x="7435850" y="3771900"/>
          <p14:tracePt t="264187" x="7404100" y="3771900"/>
          <p14:tracePt t="264204" x="7385050" y="3771900"/>
          <p14:tracePt t="264221" x="7340600" y="3771900"/>
          <p14:tracePt t="264238" x="7315200" y="3771900"/>
          <p14:tracePt t="264254" x="7289800" y="3771900"/>
          <p14:tracePt t="264271" x="7270750" y="3771900"/>
          <p14:tracePt t="264287" x="7232650" y="3784600"/>
          <p14:tracePt t="264304" x="7188200" y="3797300"/>
          <p14:tracePt t="264320" x="7143750" y="3803650"/>
          <p14:tracePt t="264337" x="7105650" y="3810000"/>
          <p14:tracePt t="264354" x="7092950" y="3810000"/>
          <p14:tracePt t="264371" x="7073900" y="3816350"/>
          <p14:tracePt t="264387" x="7067550" y="3816350"/>
          <p14:tracePt t="264404" x="7061200" y="3822700"/>
          <p14:tracePt t="264420" x="7054850" y="3822700"/>
          <p14:tracePt t="264437" x="7054850" y="3835400"/>
          <p14:tracePt t="264454" x="7048500" y="3835400"/>
          <p14:tracePt t="264470" x="7048500" y="3841750"/>
          <p14:tracePt t="264487" x="7048500" y="3848100"/>
          <p14:tracePt t="264940" x="7048500" y="3854450"/>
          <p14:tracePt t="264957" x="7035800" y="3860800"/>
          <p14:tracePt t="264972" x="7029450" y="3867150"/>
          <p14:tracePt t="264988" x="7029450" y="3873500"/>
          <p14:tracePt t="265025" x="7029450" y="3879850"/>
          <p14:tracePt t="265043" x="7023100" y="3886200"/>
          <p14:tracePt t="265055" x="7023100" y="3892550"/>
          <p14:tracePt t="265072" x="7023100" y="3924300"/>
          <p14:tracePt t="265088" x="7023100" y="3949700"/>
          <p14:tracePt t="265105" x="7023100" y="3968750"/>
          <p14:tracePt t="265121" x="7023100" y="3987800"/>
          <p14:tracePt t="265138" x="7023100" y="3994150"/>
          <p14:tracePt t="265154" x="7023100" y="4000500"/>
          <p14:tracePt t="265188" x="7023100" y="4006850"/>
          <p14:tracePt t="265204" x="7016750" y="4013200"/>
          <p14:tracePt t="265220" x="7010400" y="4019550"/>
          <p14:tracePt t="265255" x="7004050" y="4025900"/>
          <p14:tracePt t="265271" x="6991350" y="4025900"/>
          <p14:tracePt t="265343" x="6985000" y="4032250"/>
          <p14:tracePt t="265360" x="6978650" y="4038600"/>
          <p14:tracePt t="265371" x="6972300" y="4044950"/>
          <p14:tracePt t="265388" x="6940550" y="4070350"/>
          <p14:tracePt t="265405" x="6877050" y="4102100"/>
          <p14:tracePt t="265422" x="6838950" y="4121150"/>
          <p14:tracePt t="265439" x="6819900" y="4133850"/>
          <p14:tracePt t="265455" x="6800850" y="4165600"/>
          <p14:tracePt t="265471" x="6794500" y="4197350"/>
          <p14:tracePt t="265488" x="6762750" y="4254500"/>
          <p14:tracePt t="265505" x="6680200" y="4311650"/>
          <p14:tracePt t="265521" x="6559550" y="4356100"/>
          <p14:tracePt t="265539" x="6438900" y="4387850"/>
          <p14:tracePt t="265938" x="6445250" y="4381500"/>
          <p14:tracePt t="265956" x="6464300" y="4375150"/>
          <p14:tracePt t="265972" x="6483350" y="4362450"/>
          <p14:tracePt t="265989" x="6515100" y="4343400"/>
          <p14:tracePt t="266006" x="6559550" y="4337050"/>
          <p14:tracePt t="266022" x="6597650" y="4337050"/>
          <p14:tracePt t="266039" x="6610350" y="4337050"/>
          <p14:tracePt t="266055" x="6616700" y="4337050"/>
          <p14:tracePt t="266072" x="6629400" y="4337050"/>
          <p14:tracePt t="266089" x="6642100" y="4337050"/>
          <p14:tracePt t="266109" x="6711950" y="4330700"/>
          <p14:tracePt t="266122" x="6743700" y="4324350"/>
          <p14:tracePt t="266124" x="6807200" y="4311650"/>
          <p14:tracePt t="266138" x="6883400" y="4305300"/>
          <p14:tracePt t="266155" x="7048500" y="4286250"/>
          <p14:tracePt t="266172" x="7435850" y="4254500"/>
          <p14:tracePt t="266188" x="7715250" y="4241800"/>
          <p14:tracePt t="266205" x="7950200" y="4229100"/>
          <p14:tracePt t="266222" x="8159750" y="4216400"/>
          <p14:tracePt t="266239" x="8382000" y="4191000"/>
          <p14:tracePt t="266255" x="8566150" y="4171950"/>
          <p14:tracePt t="266272" x="8775700" y="4152900"/>
          <p14:tracePt t="266289" x="9048750" y="4121150"/>
          <p14:tracePt t="266306" x="9283700" y="4083050"/>
          <p14:tracePt t="266322" x="9436100" y="4057650"/>
          <p14:tracePt t="266339" x="9620250" y="4025900"/>
          <p14:tracePt t="266356" x="9759950" y="3994150"/>
          <p14:tracePt t="266373" x="9861550" y="3968750"/>
          <p14:tracePt t="266374" x="9918700" y="3962400"/>
          <p14:tracePt t="266389" x="10039350" y="3949700"/>
          <p14:tracePt t="266405" x="10325100" y="3943350"/>
          <p14:tracePt t="266422" x="10509250" y="3943350"/>
          <p14:tracePt t="266439" x="10629900" y="3943350"/>
          <p14:tracePt t="266455" x="10706100" y="3937000"/>
          <p14:tracePt t="266472" x="10725150" y="3930650"/>
          <p14:tracePt t="266491" x="10725150" y="3924300"/>
          <p14:tracePt t="266506" x="10750550" y="3911600"/>
          <p14:tracePt t="266522" x="10814050" y="3892550"/>
          <p14:tracePt t="266539" x="10902950" y="3879850"/>
          <p14:tracePt t="266541" x="10953750" y="3879850"/>
          <p14:tracePt t="266557" x="11074400" y="3873500"/>
          <p14:tracePt t="266572" x="11163300" y="3873500"/>
          <p14:tracePt t="266589" x="11207750" y="3879850"/>
          <p14:tracePt t="266605" x="11245850" y="3879850"/>
          <p14:tracePt t="266623" x="11252200" y="3879850"/>
          <p14:tracePt t="266639" x="11258550" y="3879850"/>
          <p14:tracePt t="266672" x="11258550" y="3886200"/>
          <p14:tracePt t="266706" x="11264900" y="3886200"/>
          <p14:tracePt t="266723" x="11264900" y="3892550"/>
          <p14:tracePt t="266787" x="11264900" y="3898900"/>
          <p14:tracePt t="266795" x="11258550" y="3898900"/>
          <p14:tracePt t="266806" x="11258550" y="3905250"/>
          <p14:tracePt t="266821" x="11258550" y="3911600"/>
          <p14:tracePt t="266892" x="11271250" y="3905250"/>
          <p14:tracePt t="266906" x="11277600" y="3905250"/>
          <p14:tracePt t="266922" x="11296650" y="3892550"/>
          <p14:tracePt t="266939" x="11296650" y="3879850"/>
          <p14:tracePt t="266941" x="11296650" y="3873500"/>
          <p14:tracePt t="266958" x="11296650" y="3854450"/>
          <p14:tracePt t="266973" x="11290300" y="3854450"/>
          <p14:tracePt t="266989" x="11283950" y="3835400"/>
          <p14:tracePt t="267006" x="11258550" y="3816350"/>
          <p14:tracePt t="267026" x="11245850" y="3803650"/>
          <p14:tracePt t="267040" x="11233150" y="3797300"/>
          <p14:tracePt t="267056" x="11226800" y="3790950"/>
          <p14:tracePt t="267073" x="11214100" y="3778250"/>
          <p14:tracePt t="267089" x="11182350" y="3765550"/>
          <p14:tracePt t="267106" x="11131550" y="3752850"/>
          <p14:tracePt t="267123" x="11087100" y="3740150"/>
          <p14:tracePt t="267139" x="11049000" y="3727450"/>
          <p14:tracePt t="267155" x="11023600" y="3721100"/>
          <p14:tracePt t="267173" x="11010900" y="3721100"/>
          <p14:tracePt t="267189" x="10998200" y="3721100"/>
          <p14:tracePt t="267206" x="10979150" y="3721100"/>
          <p14:tracePt t="267223" x="10966450" y="3727450"/>
          <p14:tracePt t="267311" x="10960100" y="3733800"/>
          <p14:tracePt t="267328" x="10953750" y="3740150"/>
          <p14:tracePt t="267336" x="10947400" y="3740150"/>
          <p14:tracePt t="267356" x="10947400" y="3746500"/>
          <p14:tracePt t="267434" x="10941050" y="3746500"/>
          <p14:tracePt t="267441" x="10941050" y="3752850"/>
          <p14:tracePt t="267458" x="10909300" y="3771900"/>
          <p14:tracePt t="267473" x="10871200" y="3778250"/>
          <p14:tracePt t="267490" x="10864850" y="3778250"/>
          <p14:tracePt t="271204" x="10852150" y="3778250"/>
          <p14:tracePt t="271227" x="10795000" y="3778250"/>
          <p14:tracePt t="271244" x="10737850" y="3784600"/>
          <p14:tracePt t="271260" x="10712450" y="3797300"/>
          <p14:tracePt t="271277" x="10712450" y="3810000"/>
          <p14:tracePt t="271294" x="10712450" y="3822700"/>
          <p14:tracePt t="271310" x="10725150" y="3854450"/>
          <p14:tracePt t="271326" x="10731500" y="3886200"/>
          <p14:tracePt t="271346" x="10712450" y="3924300"/>
          <p14:tracePt t="271362" x="10661650" y="3975100"/>
          <p14:tracePt t="271376" x="10579100" y="4032250"/>
          <p14:tracePt t="271393" x="10458450" y="4057650"/>
          <p14:tracePt t="271410" x="10280650" y="4070350"/>
          <p14:tracePt t="271427" x="10102850" y="4070350"/>
          <p14:tracePt t="271444" x="9931400" y="4076700"/>
          <p14:tracePt t="271460" x="9785350" y="4095750"/>
          <p14:tracePt t="271461" x="9677400" y="4114800"/>
          <p14:tracePt t="271476" x="9525000" y="4146550"/>
          <p14:tracePt t="271493" x="8877300" y="4229100"/>
          <p14:tracePt t="271510" x="8267700" y="4279900"/>
          <p14:tracePt t="271526" x="7734300" y="4305300"/>
          <p14:tracePt t="271543" x="7321550" y="4305300"/>
          <p14:tracePt t="271560" x="7029450" y="4286250"/>
          <p14:tracePt t="271577" x="6864350" y="4279900"/>
          <p14:tracePt t="271593" x="6724650" y="4279900"/>
          <p14:tracePt t="271610" x="6604000" y="4298950"/>
          <p14:tracePt t="271627" x="6426200" y="4318000"/>
          <p14:tracePt t="271643" x="6261100" y="4337050"/>
          <p14:tracePt t="271660" x="6102350" y="4349750"/>
          <p14:tracePt t="271677" x="6032500" y="4349750"/>
          <p14:tracePt t="271694" x="6026150" y="4349750"/>
          <p14:tracePt t="271710" x="6000750" y="4343400"/>
          <p14:tracePt t="271727" x="5943600" y="4330700"/>
          <p14:tracePt t="271744" x="5861050" y="4324350"/>
          <p14:tracePt t="271760" x="5746750" y="4305300"/>
          <p14:tracePt t="271777" x="5645150" y="4279900"/>
          <p14:tracePt t="271793" x="5530850" y="4248150"/>
          <p14:tracePt t="271810" x="5454650" y="4229100"/>
          <p14:tracePt t="271827" x="5416550" y="4203700"/>
          <p14:tracePt t="271843" x="5397500" y="4197350"/>
          <p14:tracePt t="271860" x="5391150" y="4191000"/>
          <p14:tracePt t="271878" x="5372100" y="4178300"/>
          <p14:tracePt t="271893" x="5321300" y="4171950"/>
          <p14:tracePt t="271910" x="5245100" y="4159250"/>
          <p14:tracePt t="271927" x="5162550" y="4146550"/>
          <p14:tracePt t="271943" x="5124450" y="4140200"/>
          <p14:tracePt t="271977" x="5137150" y="4133850"/>
          <p14:tracePt t="271993" x="5149850" y="4133850"/>
          <p14:tracePt t="272010" x="5162550" y="4133850"/>
          <p14:tracePt t="272044" x="5162550" y="4140200"/>
          <p14:tracePt t="272060" x="5137150" y="4152900"/>
          <p14:tracePt t="272077" x="5105400" y="4159250"/>
          <p14:tracePt t="272094" x="5099050" y="4165600"/>
          <p14:tracePt t="272110" x="5105400" y="4165600"/>
          <p14:tracePt t="272127" x="5143500" y="4171950"/>
          <p14:tracePt t="272144" x="5200650" y="4184650"/>
          <p14:tracePt t="272160" x="5251450" y="4191000"/>
          <p14:tracePt t="272177" x="5276850" y="4197350"/>
          <p14:tracePt t="272194" x="5276850" y="4203700"/>
          <p14:tracePt t="272244" x="5283200" y="4203700"/>
          <p14:tracePt t="272260" x="5321300" y="4191000"/>
          <p14:tracePt t="272277" x="5403850" y="4178300"/>
          <p14:tracePt t="272279" x="5441950" y="4178300"/>
          <p14:tracePt t="272294" x="5492750" y="4171950"/>
          <p14:tracePt t="272311" x="5594350" y="4159250"/>
          <p14:tracePt t="272327" x="5651500" y="4152900"/>
          <p14:tracePt t="272344" x="5683250" y="4152900"/>
          <p14:tracePt t="272359" x="5708650" y="4152900"/>
          <p14:tracePt t="272377" x="5727700" y="4146550"/>
          <p14:tracePt t="272394" x="5759450" y="4133850"/>
          <p14:tracePt t="272413" x="5829300" y="4108450"/>
          <p14:tracePt t="272429" x="5905500" y="4089400"/>
          <p14:tracePt t="272444" x="5981700" y="4083050"/>
          <p14:tracePt t="272530" x="5988050" y="4083050"/>
          <p14:tracePt t="272537" x="5994400" y="4083050"/>
          <p14:tracePt t="272561" x="6019800" y="4070350"/>
          <p14:tracePt t="272577" x="6064250" y="4051300"/>
          <p14:tracePt t="272594" x="6076950" y="4044950"/>
          <p14:tracePt t="272684" x="6076950" y="4038600"/>
          <p14:tracePt t="272701" x="6076950" y="4025900"/>
          <p14:tracePt t="272711" x="6070600" y="4025900"/>
          <p14:tracePt t="272728" x="6057900" y="4025900"/>
          <p14:tracePt t="272744" x="5981700" y="4044950"/>
          <p14:tracePt t="272761" x="5854700" y="4076700"/>
          <p14:tracePt t="272778" x="5727700" y="4089400"/>
          <p14:tracePt t="272795" x="5626100" y="4095750"/>
          <p14:tracePt t="272796" x="5600700" y="4095750"/>
          <p14:tracePt t="272811" x="5594350" y="4095750"/>
          <p14:tracePt t="272828" x="5607050" y="4076700"/>
          <p14:tracePt t="272844" x="5651500" y="4064000"/>
          <p14:tracePt t="272861" x="5695950" y="4070350"/>
          <p14:tracePt t="272878" x="5746750" y="4089400"/>
          <p14:tracePt t="272894" x="5810250" y="4127500"/>
          <p14:tracePt t="272911" x="5873750" y="4165600"/>
          <p14:tracePt t="272930" x="5943600" y="4197350"/>
          <p14:tracePt t="272945" x="6026150" y="4216400"/>
          <p14:tracePt t="272961" x="6216650" y="4248150"/>
          <p14:tracePt t="272978" x="6470650" y="4279900"/>
          <p14:tracePt t="272994" x="6692900" y="4324350"/>
          <p14:tracePt t="272998" x="6762750" y="4343400"/>
          <p14:tracePt t="273011" x="6794500" y="4356100"/>
          <p14:tracePt t="273045" x="6788150" y="4343400"/>
          <p14:tracePt t="273061" x="6775450" y="4330700"/>
          <p14:tracePt t="273078" x="6743700" y="4311650"/>
          <p14:tracePt t="273094" x="6711950" y="4298950"/>
          <p14:tracePt t="273111" x="6705600" y="4279900"/>
          <p14:tracePt t="273128" x="6718300" y="4260850"/>
          <p14:tracePt t="273145" x="6775450" y="4235450"/>
          <p14:tracePt t="273161" x="6819900" y="4216400"/>
          <p14:tracePt t="273178" x="6838950" y="4210050"/>
          <p14:tracePt t="273194" x="6851650" y="4203700"/>
          <p14:tracePt t="273212" x="6870700" y="4197350"/>
          <p14:tracePt t="273229" x="6883400" y="4191000"/>
          <p14:tracePt t="273244" x="6896100" y="4191000"/>
          <p14:tracePt t="273261" x="6915150" y="4178300"/>
          <p14:tracePt t="273278" x="6940550" y="4171950"/>
          <p14:tracePt t="273295" x="6978650" y="4146550"/>
          <p14:tracePt t="273311" x="6991350" y="4133850"/>
          <p14:tracePt t="273328" x="7004050" y="4108450"/>
          <p14:tracePt t="273344" x="7010400" y="4108450"/>
          <p14:tracePt t="273396" x="7016750" y="4108450"/>
          <p14:tracePt t="273404" x="7023100" y="4108450"/>
          <p14:tracePt t="273414" x="7029450" y="4102100"/>
          <p14:tracePt t="273430" x="7042150" y="4102100"/>
          <p14:tracePt t="273445" x="7054850" y="4102100"/>
          <p14:tracePt t="273461" x="7067550" y="4108450"/>
          <p14:tracePt t="273478" x="7080250" y="4114800"/>
          <p14:tracePt t="273495" x="7099300" y="4133850"/>
          <p14:tracePt t="273538" x="7105650" y="4133850"/>
          <p14:tracePt t="273545" x="7112000" y="4127500"/>
          <p14:tracePt t="273561" x="7143750" y="4114800"/>
          <p14:tracePt t="273578" x="7169150" y="4102100"/>
          <p14:tracePt t="273595" x="7175500" y="4102100"/>
          <p14:tracePt t="273628" x="7169150" y="4102100"/>
          <p14:tracePt t="273692" x="7162800" y="4102100"/>
          <p14:tracePt t="273698" x="7156450" y="4102100"/>
          <p14:tracePt t="273715" x="7150100" y="4102100"/>
          <p14:tracePt t="273729" x="7105650" y="4114800"/>
          <p14:tracePt t="273746" x="7042150" y="4140200"/>
          <p14:tracePt t="273762" x="6965950" y="4159250"/>
          <p14:tracePt t="273778" x="6946900" y="4165600"/>
          <p14:tracePt t="276242" x="6940550" y="4165600"/>
          <p14:tracePt t="276249" x="6940550" y="4159250"/>
          <p14:tracePt t="276268" x="6921500" y="4133850"/>
          <p14:tracePt t="276330" x="6927850" y="4133850"/>
          <p14:tracePt t="276338" x="6934200" y="4133850"/>
          <p14:tracePt t="276347" x="6959600" y="4133850"/>
          <p14:tracePt t="276365" x="7073900" y="4133850"/>
          <p14:tracePt t="276382" x="7226300" y="4127500"/>
          <p14:tracePt t="276402" x="7524750" y="4083050"/>
          <p14:tracePt t="276413" x="7613650" y="4076700"/>
          <p14:tracePt t="276431" x="7740650" y="4076700"/>
          <p14:tracePt t="276452" x="7880350" y="4076700"/>
          <p14:tracePt t="276464" x="7918450" y="4076700"/>
          <p14:tracePt t="276482" x="7969250" y="4076700"/>
          <p14:tracePt t="276499" x="7988300" y="4076700"/>
          <p14:tracePt t="276514" x="8001000" y="4076700"/>
          <p14:tracePt t="276531" x="8013700" y="4076700"/>
          <p14:tracePt t="276552" x="8020050" y="4076700"/>
          <p14:tracePt t="276637" x="8020050" y="4070350"/>
          <p14:tracePt t="276651" x="8026400" y="4070350"/>
          <p14:tracePt t="276669" x="8058150" y="4070350"/>
          <p14:tracePt t="276681" x="8115300" y="4076700"/>
          <p14:tracePt t="276698" x="8185150" y="4083050"/>
          <p14:tracePt t="276714" x="8248650" y="4089400"/>
          <p14:tracePt t="276731" x="8286750" y="4095750"/>
          <p14:tracePt t="276748" x="8312150" y="4095750"/>
          <p14:tracePt t="276765" x="8337550" y="4095750"/>
          <p14:tracePt t="276784" x="8369300" y="4095750"/>
          <p14:tracePt t="276798" x="8420100" y="4095750"/>
          <p14:tracePt t="276799" x="8451850" y="4095750"/>
          <p14:tracePt t="276815" x="8470900" y="4095750"/>
          <p14:tracePt t="276833" x="8553450" y="4076700"/>
          <p14:tracePt t="276848" x="8585200" y="4076700"/>
          <p14:tracePt t="276864" x="8591550" y="4070350"/>
          <p14:tracePt t="276898" x="8553450" y="4070350"/>
          <p14:tracePt t="276914" x="8509000" y="4070350"/>
          <p14:tracePt t="276931" x="8445500" y="4051300"/>
          <p14:tracePt t="276946" x="8407400" y="4038600"/>
          <p14:tracePt t="276964" x="8375650" y="4025900"/>
          <p14:tracePt t="276981" x="8369300" y="4019550"/>
          <p14:tracePt t="277014" x="8362950" y="4019550"/>
          <p14:tracePt t="277031" x="8343900" y="4019550"/>
          <p14:tracePt t="277048" x="8305800" y="4019550"/>
          <p14:tracePt t="277064" x="8274050" y="4019550"/>
          <p14:tracePt t="277066" x="8267700" y="4019550"/>
          <p14:tracePt t="277081" x="8255000" y="4019550"/>
          <p14:tracePt t="277098" x="8248650" y="4019550"/>
          <p14:tracePt t="277115" x="8229600" y="4013200"/>
          <p14:tracePt t="277133" x="8210550" y="4006850"/>
          <p14:tracePt t="277148" x="8191500" y="3994150"/>
          <p14:tracePt t="277165" x="8153400" y="3987800"/>
          <p14:tracePt t="277181" x="8128000" y="3981450"/>
          <p14:tracePt t="277198" x="8115300" y="3981450"/>
          <p14:tracePt t="277215" x="8102600" y="3981450"/>
          <p14:tracePt t="277231" x="8070850" y="3981450"/>
          <p14:tracePt t="277248" x="8039100" y="3981450"/>
          <p14:tracePt t="277264" x="8013700" y="3981450"/>
          <p14:tracePt t="277282" x="7988300" y="3981450"/>
          <p14:tracePt t="277299" x="7950200" y="3987800"/>
          <p14:tracePt t="277315" x="7931150" y="3994150"/>
          <p14:tracePt t="277317" x="7912100" y="3994150"/>
          <p14:tracePt t="277333" x="7886700" y="4000500"/>
          <p14:tracePt t="277348" x="7829550" y="4006850"/>
          <p14:tracePt t="277365" x="7778750" y="4006850"/>
          <p14:tracePt t="277381" x="7702550" y="4006850"/>
          <p14:tracePt t="277398" x="7658100" y="4006850"/>
          <p14:tracePt t="277415" x="7632700" y="4006850"/>
          <p14:tracePt t="277478" x="7626350" y="4006850"/>
          <p14:tracePt t="277487" x="7620000" y="4006850"/>
          <p14:tracePt t="277502" x="7581900" y="4006850"/>
          <p14:tracePt t="277515" x="7569200" y="4006850"/>
          <p14:tracePt t="277531" x="7556500" y="4013200"/>
          <p14:tracePt t="277548" x="7550150" y="4013200"/>
          <p14:tracePt t="277567" x="7531100" y="4019550"/>
          <p14:tracePt t="277582" x="7512050" y="4025900"/>
          <p14:tracePt t="277598" x="7473950" y="4032250"/>
          <p14:tracePt t="277615" x="7467600" y="4032250"/>
          <p14:tracePt t="277970" x="7461250" y="4038600"/>
          <p14:tracePt t="277982" x="7454900" y="4038600"/>
          <p14:tracePt t="277999" x="7448550" y="4051300"/>
          <p14:tracePt t="278016" x="7442200" y="4051300"/>
          <p14:tracePt t="278058" x="7448550" y="4051300"/>
          <p14:tracePt t="278069" x="7454900" y="4051300"/>
          <p14:tracePt t="278081" x="7467600" y="4057650"/>
          <p14:tracePt t="278098" x="7473950" y="4070350"/>
          <p14:tracePt t="278116" x="7473950" y="4076700"/>
          <p14:tracePt t="278132" x="7480300" y="4076700"/>
          <p14:tracePt t="278172" x="7486650" y="4083050"/>
          <p14:tracePt t="278182" x="7493000" y="4083050"/>
          <p14:tracePt t="278187" x="7505700" y="4083050"/>
          <p14:tracePt t="278199" x="7531100" y="4089400"/>
          <p14:tracePt t="278202" x="7575550" y="4102100"/>
          <p14:tracePt t="278216" x="7632700" y="4114800"/>
          <p14:tracePt t="278231" x="7740650" y="4133850"/>
          <p14:tracePt t="278232" x="7816850" y="4133850"/>
          <p14:tracePt t="278250" x="7969250" y="4127500"/>
          <p14:tracePt t="278265" x="8032750" y="4121150"/>
          <p14:tracePt t="278282" x="8121650" y="4095750"/>
          <p14:tracePt t="278299" x="8178800" y="4070350"/>
          <p14:tracePt t="278316" x="8185150" y="4064000"/>
          <p14:tracePt t="278332" x="8178800" y="4064000"/>
          <p14:tracePt t="278349" x="8166100" y="4070350"/>
          <p14:tracePt t="278371" x="8153400" y="4070350"/>
          <p14:tracePt t="278412" x="8147050" y="4070350"/>
          <p14:tracePt t="278449" x="8147050" y="4064000"/>
          <p14:tracePt t="278466" x="8153400" y="4051300"/>
          <p14:tracePt t="278483" x="8159750" y="4044950"/>
          <p14:tracePt t="278499" x="8166100" y="4038600"/>
          <p14:tracePt t="278541" x="8166100" y="4032250"/>
          <p14:tracePt t="278559" x="8166100" y="4025900"/>
          <p14:tracePt t="278565" x="8166100" y="4019550"/>
          <p14:tracePt t="278582" x="8172450" y="4013200"/>
          <p14:tracePt t="278599" x="8172450" y="3994150"/>
          <p14:tracePt t="278616" x="8172450" y="3987800"/>
          <p14:tracePt t="278667" x="8166100" y="3987800"/>
          <p14:tracePt t="278682" x="8153400" y="3987800"/>
          <p14:tracePt t="278699" x="8147050" y="3987800"/>
          <p14:tracePt t="278732" x="8140700" y="3987800"/>
          <p14:tracePt t="278766" x="8128000" y="3987800"/>
          <p14:tracePt t="278782" x="8121650" y="3987800"/>
          <p14:tracePt t="278799" x="8115300" y="3987800"/>
          <p14:tracePt t="278896" x="8108950" y="3987800"/>
          <p14:tracePt t="278905" x="8096250" y="3987800"/>
          <p14:tracePt t="278916" x="8083550" y="3981450"/>
          <p14:tracePt t="278932" x="8070850" y="3981450"/>
          <p14:tracePt t="278950" x="8039100" y="3975100"/>
          <p14:tracePt t="278966" x="8007350" y="3968750"/>
          <p14:tracePt t="278983" x="7956550" y="3962400"/>
          <p14:tracePt t="278999" x="7937500" y="3962400"/>
          <p14:tracePt t="279018" x="7931150" y="3962400"/>
          <p14:tracePt t="279033" x="7918450" y="3962400"/>
          <p14:tracePt t="279050" x="7893050" y="3962400"/>
          <p14:tracePt t="279066" x="7842250" y="3968750"/>
          <p14:tracePt t="279083" x="7778750" y="3981450"/>
          <p14:tracePt t="279100" x="7721600" y="3987800"/>
          <p14:tracePt t="279116" x="7683500" y="4000500"/>
          <p14:tracePt t="279133" x="7670800" y="4006850"/>
          <p14:tracePt t="279150" x="7664450" y="4013200"/>
          <p14:tracePt t="279166" x="7658100" y="4025900"/>
          <p14:tracePt t="279183" x="7658100" y="4051300"/>
          <p14:tracePt t="279199" x="7658100" y="4083050"/>
          <p14:tracePt t="279217" x="7658100" y="4127500"/>
          <p14:tracePt t="279233" x="7670800" y="4146550"/>
          <p14:tracePt t="279251" x="7708900" y="4197350"/>
          <p14:tracePt t="279266" x="7727950" y="4216400"/>
          <p14:tracePt t="279285" x="7785100" y="4248150"/>
          <p14:tracePt t="279302" x="7854950" y="4279900"/>
          <p14:tracePt t="279316" x="7931150" y="4298950"/>
          <p14:tracePt t="279333" x="8007350" y="4318000"/>
          <p14:tracePt t="279350" x="8077200" y="4324350"/>
          <p14:tracePt t="279366" x="8134350" y="4324350"/>
          <p14:tracePt t="279383" x="8185150" y="4318000"/>
          <p14:tracePt t="279399" x="8216900" y="4311650"/>
          <p14:tracePt t="279416" x="8267700" y="4292600"/>
          <p14:tracePt t="279433" x="8324850" y="4286250"/>
          <p14:tracePt t="279450" x="8369300" y="4279900"/>
          <p14:tracePt t="279467" x="8394700" y="4273550"/>
          <p14:tracePt t="279483" x="8401050" y="4273550"/>
          <p14:tracePt t="279516" x="8413750" y="4267200"/>
          <p14:tracePt t="279533" x="8426450" y="4260850"/>
          <p14:tracePt t="279550" x="8439150" y="4254500"/>
          <p14:tracePt t="279567" x="8458200" y="4248150"/>
          <p14:tracePt t="279583" x="8477250" y="4248150"/>
          <p14:tracePt t="279600" x="8496300" y="4248150"/>
          <p14:tracePt t="279617" x="8502650" y="4248150"/>
          <p14:tracePt t="279633" x="8509000" y="4248150"/>
          <p14:tracePt t="279692" x="8509000" y="4241800"/>
          <p14:tracePt t="279756" x="8515350" y="4235450"/>
          <p14:tracePt t="279774" x="8521700" y="4235450"/>
          <p14:tracePt t="279798" x="8521700" y="4229100"/>
          <p14:tracePt t="279806" x="8528050" y="4229100"/>
          <p14:tracePt t="279817" x="8528050" y="4222750"/>
          <p14:tracePt t="279850" x="8528050" y="4216400"/>
          <p14:tracePt t="279867" x="8534400" y="4216400"/>
          <p14:tracePt t="279900" x="8540750" y="4216400"/>
          <p14:tracePt t="279917" x="8547100" y="4216400"/>
          <p14:tracePt t="279933" x="8553450" y="4216400"/>
          <p14:tracePt t="279951" x="8566150" y="4222750"/>
          <p14:tracePt t="279968" x="8578850" y="4222750"/>
          <p14:tracePt t="279984" x="8591550" y="4222750"/>
          <p14:tracePt t="280000" x="8616950" y="4222750"/>
          <p14:tracePt t="280017" x="8636000" y="4222750"/>
          <p14:tracePt t="280034" x="8642350" y="4222750"/>
          <p14:tracePt t="280050" x="8648700" y="4222750"/>
          <p14:tracePt t="280202" x="8642350" y="4222750"/>
          <p14:tracePt t="280209" x="8636000" y="4216400"/>
          <p14:tracePt t="280219" x="8629650" y="4216400"/>
          <p14:tracePt t="280234" x="8616950" y="4210050"/>
          <p14:tracePt t="280251" x="8610600" y="4210050"/>
          <p14:tracePt t="280313" x="8623300" y="4203700"/>
          <p14:tracePt t="280330" x="8636000" y="4203700"/>
          <p14:tracePt t="280351" x="8642350" y="4203700"/>
          <p14:tracePt t="280367" x="8648700" y="4203700"/>
          <p14:tracePt t="280384" x="8648700" y="4210050"/>
          <p14:tracePt t="280401" x="8642350" y="4229100"/>
          <p14:tracePt t="280417" x="8629650" y="4235450"/>
          <p14:tracePt t="280508" x="8623300" y="4235450"/>
          <p14:tracePt t="280516" x="8610600" y="4235450"/>
          <p14:tracePt t="280532" x="8597900" y="4235450"/>
          <p14:tracePt t="280541" x="8585200" y="4241800"/>
          <p14:tracePt t="280556" x="8578850" y="4241800"/>
          <p14:tracePt t="280596" x="8585200" y="4235450"/>
          <p14:tracePt t="280618" x="8591550" y="4229100"/>
          <p14:tracePt t="280634" x="8547100" y="4241800"/>
          <p14:tracePt t="280652" x="8426450" y="4273550"/>
          <p14:tracePt t="280670" x="8413750" y="4273550"/>
          <p14:tracePt t="300584" x="8420100" y="4273550"/>
          <p14:tracePt t="300592" x="8445500" y="4273550"/>
          <p14:tracePt t="300602" x="8483600" y="4273550"/>
          <p14:tracePt t="300617" x="8559800" y="4279900"/>
          <p14:tracePt t="300634" x="8636000" y="4279900"/>
          <p14:tracePt t="300651" x="8718550" y="4286250"/>
          <p14:tracePt t="300668" x="8788400" y="4286250"/>
          <p14:tracePt t="300685" x="8851900" y="4279900"/>
          <p14:tracePt t="300703" x="8978900" y="4248150"/>
          <p14:tracePt t="300718" x="9010650" y="4235450"/>
          <p14:tracePt t="300719" x="9029700" y="4229100"/>
          <p14:tracePt t="300734" x="9036050" y="4216400"/>
          <p14:tracePt t="300751" x="9036050" y="4210050"/>
          <p14:tracePt t="300768" x="8978900" y="4165600"/>
          <p14:tracePt t="300784" x="8934450" y="4127500"/>
          <p14:tracePt t="300801" x="8909050" y="4102100"/>
          <p14:tracePt t="300818" x="8896350" y="4076700"/>
          <p14:tracePt t="300835" x="8890000" y="4044950"/>
          <p14:tracePt t="300851" x="8877300" y="4025900"/>
          <p14:tracePt t="300868" x="8794750" y="3994150"/>
          <p14:tracePt t="300884" x="8686800" y="3975100"/>
          <p14:tracePt t="300901" x="8489950" y="3943350"/>
          <p14:tracePt t="300918" x="8312150" y="3917950"/>
          <p14:tracePt t="300934" x="8229600" y="3898900"/>
          <p14:tracePt t="300950" x="8191500" y="3886200"/>
          <p14:tracePt t="300984" x="8185150" y="3892550"/>
          <p14:tracePt t="301002" x="8172450" y="3911600"/>
          <p14:tracePt t="301018" x="8166100" y="3917950"/>
          <p14:tracePt t="301051" x="8159750" y="3924300"/>
          <p14:tracePt t="301070" x="8159750" y="3930650"/>
          <p14:tracePt t="301088" x="8128000" y="3937000"/>
          <p14:tracePt t="301102" x="8102600" y="3949700"/>
          <p14:tracePt t="301118" x="8051800" y="3968750"/>
          <p14:tracePt t="301135" x="7994650" y="3994150"/>
          <p14:tracePt t="301152" x="7988300" y="4000500"/>
          <p14:tracePt t="301266" x="7988300" y="4006850"/>
          <p14:tracePt t="301295" x="8001000" y="4032250"/>
          <p14:tracePt t="301318" x="8007350" y="4064000"/>
          <p14:tracePt t="301335" x="7943850" y="4114800"/>
          <p14:tracePt t="301352" x="7829550" y="4140200"/>
          <p14:tracePt t="301369" x="7702550" y="4146550"/>
          <p14:tracePt t="301385" x="7677150" y="4146550"/>
          <p14:tracePt t="301387" x="7670800" y="4146550"/>
          <p14:tracePt t="301401" x="7670800" y="4140200"/>
          <p14:tracePt t="301418" x="7721600" y="4102100"/>
          <p14:tracePt t="301435" x="7861300" y="4083050"/>
          <p14:tracePt t="301452" x="7981950" y="4102100"/>
          <p14:tracePt t="301468" x="8001000" y="4140200"/>
          <p14:tracePt t="318493" x="8007350" y="4140200"/>
          <p14:tracePt t="318523" x="8007350" y="4146550"/>
          <p14:tracePt t="318530" x="8013700" y="4146550"/>
          <p14:tracePt t="318535" x="8020050" y="4146550"/>
          <p14:tracePt t="318549" x="8032750" y="4152900"/>
          <p14:tracePt t="318567" x="8070850" y="4152900"/>
          <p14:tracePt t="318570" x="8096250" y="4152900"/>
          <p14:tracePt t="318583" x="8121650" y="4152900"/>
          <p14:tracePt t="318600" x="8128000" y="4152900"/>
          <p14:tracePt t="318634" x="8128000" y="4146550"/>
          <p14:tracePt t="318650" x="8128000" y="4133850"/>
          <p14:tracePt t="318667" x="8121650" y="4102100"/>
          <p14:tracePt t="318683" x="8108950" y="4076700"/>
          <p14:tracePt t="318699" x="8096250" y="4057650"/>
          <p14:tracePt t="318716" x="8077200" y="4038600"/>
          <p14:tracePt t="318732" x="8058150" y="4032250"/>
          <p14:tracePt t="318749" x="8045450" y="4032250"/>
          <p14:tracePt t="318766" x="8013700" y="4025900"/>
          <p14:tracePt t="318783" x="7988300" y="4025900"/>
          <p14:tracePt t="318799" x="7956550" y="4025900"/>
          <p14:tracePt t="318816" x="7931150" y="4025900"/>
          <p14:tracePt t="318833" x="7854950" y="4019550"/>
          <p14:tracePt t="318850" x="7842250" y="4013200"/>
          <p14:tracePt t="318853" x="7810500" y="4013200"/>
          <p14:tracePt t="318866" x="7797800" y="4006850"/>
          <p14:tracePt t="318882" x="7759700" y="4006850"/>
          <p14:tracePt t="318900" x="7734300" y="4000500"/>
          <p14:tracePt t="318918" x="7708900" y="4000500"/>
          <p14:tracePt t="318933" x="7639050" y="4006850"/>
          <p14:tracePt t="318950" x="7569200" y="4019550"/>
          <p14:tracePt t="318966" x="7442200" y="4038600"/>
          <p14:tracePt t="318985" x="7340600" y="4064000"/>
          <p14:tracePt t="318987" x="7321550" y="4070350"/>
          <p14:tracePt t="318999" x="7308850" y="4083050"/>
          <p14:tracePt t="319016" x="7296150" y="4102100"/>
          <p14:tracePt t="319033" x="7296150" y="4127500"/>
          <p14:tracePt t="319049" x="7302500" y="4152900"/>
          <p14:tracePt t="319066" x="7346950" y="4197350"/>
          <p14:tracePt t="319083" x="7473950" y="4254500"/>
          <p14:tracePt t="319102" x="7550150" y="4279900"/>
          <p14:tracePt t="319119" x="7613650" y="4292600"/>
          <p14:tracePt t="319133" x="7645400" y="4292600"/>
          <p14:tracePt t="319150" x="7727950" y="4298950"/>
          <p14:tracePt t="319168" x="7791450" y="4298950"/>
          <p14:tracePt t="319183" x="7848600" y="4298950"/>
          <p14:tracePt t="319200" x="7893050" y="4298950"/>
          <p14:tracePt t="319217" x="7950200" y="4286250"/>
          <p14:tracePt t="319233" x="8001000" y="4279900"/>
          <p14:tracePt t="319249" x="8051800" y="4267200"/>
          <p14:tracePt t="319266" x="8102600" y="4248150"/>
          <p14:tracePt t="319283" x="8128000" y="4241800"/>
          <p14:tracePt t="319300" x="8147050" y="4235450"/>
          <p14:tracePt t="319316" x="8172450" y="4216400"/>
          <p14:tracePt t="319334" x="8191500" y="4197350"/>
          <p14:tracePt t="319350" x="8210550" y="4178300"/>
          <p14:tracePt t="319367" x="8229600" y="4152900"/>
          <p14:tracePt t="319383" x="8248650" y="4133850"/>
          <p14:tracePt t="319400" x="8261350" y="4114800"/>
          <p14:tracePt t="319417" x="8267700" y="4102100"/>
          <p14:tracePt t="319435" x="8274050" y="4089400"/>
          <p14:tracePt t="319521" x="8274050" y="4083050"/>
          <p14:tracePt t="319536" x="8274050" y="4076700"/>
          <p14:tracePt t="319550" x="8267700" y="4076700"/>
          <p14:tracePt t="319567" x="8261350" y="4064000"/>
          <p14:tracePt t="319584" x="8255000" y="4051300"/>
          <p14:tracePt t="319635" x="8248650" y="4051300"/>
          <p14:tracePt t="319650" x="8242300" y="4051300"/>
          <p14:tracePt t="319667" x="8235950" y="4051300"/>
          <p14:tracePt t="319685" x="8229600" y="4051300"/>
          <p14:tracePt t="319717" x="8223250" y="4057650"/>
          <p14:tracePt t="319733" x="8223250" y="4070350"/>
          <p14:tracePt t="319750" x="8223250" y="4083050"/>
          <p14:tracePt t="319767" x="8235950" y="4095750"/>
          <p14:tracePt t="319783" x="8255000" y="4108450"/>
          <p14:tracePt t="319786" x="8261350" y="4108450"/>
          <p14:tracePt t="319800" x="8267700" y="4108450"/>
          <p14:tracePt t="319816" x="8280400" y="4108450"/>
          <p14:tracePt t="319834" x="8305800" y="4108450"/>
          <p14:tracePt t="319850" x="8312150" y="4108450"/>
          <p14:tracePt t="319867" x="8318500" y="4114800"/>
          <p14:tracePt t="319900" x="8318500" y="4121150"/>
          <p14:tracePt t="319972" x="8324850" y="4121150"/>
          <p14:tracePt t="319980" x="8331200" y="4121150"/>
          <p14:tracePt t="319990" x="8337550" y="4114800"/>
          <p14:tracePt t="320008" x="8343900" y="4102100"/>
          <p14:tracePt t="320017" x="8350250" y="4095750"/>
          <p14:tracePt t="320033" x="8356600" y="4083050"/>
          <p14:tracePt t="320051" x="8362950" y="4057650"/>
          <p14:tracePt t="320084" x="8362950" y="4051300"/>
          <p14:tracePt t="320239" x="8356600" y="4051300"/>
          <p14:tracePt t="320278" x="8350250" y="4051300"/>
          <p14:tracePt t="320288" x="8343900" y="4051300"/>
          <p14:tracePt t="320304" x="8337550" y="4051300"/>
          <p14:tracePt t="320318" x="8331200" y="4051300"/>
          <p14:tracePt t="320739" x="8324850" y="4051300"/>
          <p14:tracePt t="320745" x="8318500" y="4051300"/>
          <p14:tracePt t="320768" x="8305800" y="4057650"/>
          <p14:tracePt t="321000" x="8299450" y="4057650"/>
          <p14:tracePt t="321006" x="8293100" y="4057650"/>
          <p14:tracePt t="321020" x="8286750" y="4070350"/>
          <p14:tracePt t="321035" x="8267700" y="4083050"/>
          <p14:tracePt t="321052" x="8242300" y="4121150"/>
          <p14:tracePt t="321068" x="8210550" y="4152900"/>
          <p14:tracePt t="321085" x="8178800" y="4184650"/>
          <p14:tracePt t="321102" x="8166100" y="4191000"/>
          <p14:tracePt t="321118" x="8159750" y="4191000"/>
          <p14:tracePt t="321152" x="8153400" y="4191000"/>
          <p14:tracePt t="321168" x="8147050" y="4184650"/>
          <p14:tracePt t="321185" x="8134350" y="4178300"/>
          <p14:tracePt t="321201" x="8128000" y="4159250"/>
          <p14:tracePt t="321221" x="8128000" y="4146550"/>
          <p14:tracePt t="321236" x="8128000" y="4133850"/>
          <p14:tracePt t="321251" x="8134350" y="4114800"/>
          <p14:tracePt t="321268" x="8140700" y="4108450"/>
          <p14:tracePt t="321286" x="8147050" y="4102100"/>
          <p14:tracePt t="321323" x="8134350" y="4102100"/>
          <p14:tracePt t="321335" x="8121650" y="4102100"/>
          <p14:tracePt t="321351" x="8096250" y="4108450"/>
          <p14:tracePt t="321369" x="8083550" y="4114800"/>
          <p14:tracePt t="321385" x="8064500" y="4114800"/>
          <p14:tracePt t="321402" x="8039100" y="4108450"/>
          <p14:tracePt t="321418" x="8013700" y="4095750"/>
          <p14:tracePt t="321435" x="8007350" y="4095750"/>
          <p14:tracePt t="323183" x="8013700" y="4095750"/>
          <p14:tracePt t="323189" x="8026400" y="4095750"/>
          <p14:tracePt t="323204" x="8045450" y="4095750"/>
          <p14:tracePt t="323221" x="8089900" y="4102100"/>
          <p14:tracePt t="323237" x="8102600" y="4108450"/>
          <p14:tracePt t="324094" x="8096250" y="4102100"/>
          <p14:tracePt t="324104" x="8089900" y="4095750"/>
          <p14:tracePt t="324121" x="8077200" y="4095750"/>
          <p14:tracePt t="324171" x="8102600" y="4095750"/>
          <p14:tracePt t="324187" x="8140700" y="4102100"/>
          <p14:tracePt t="324204" x="8191500" y="4114800"/>
          <p14:tracePt t="324221" x="8229600" y="4140200"/>
          <p14:tracePt t="324238" x="8248650" y="4146550"/>
          <p14:tracePt t="324256" x="8248650" y="4152900"/>
          <p14:tracePt t="324271" x="8255000" y="4152900"/>
          <p14:tracePt t="324287" x="8274050" y="4165600"/>
          <p14:tracePt t="324304" x="8343900" y="4184650"/>
          <p14:tracePt t="324321" x="8439150" y="4203700"/>
          <p14:tracePt t="324338" x="8515350" y="4216400"/>
          <p14:tracePt t="324354" x="8540750" y="4222750"/>
          <p14:tracePt t="324371" x="8547100" y="4222750"/>
          <p14:tracePt t="324433" x="8553450" y="4222750"/>
          <p14:tracePt t="324441" x="8559800" y="4222750"/>
          <p14:tracePt t="324454" x="8578850" y="4222750"/>
          <p14:tracePt t="324471" x="8636000" y="4203700"/>
          <p14:tracePt t="324488" x="8648700" y="4197350"/>
          <p14:tracePt t="324556" x="8648700" y="4191000"/>
          <p14:tracePt t="324571" x="8648700" y="4171950"/>
          <p14:tracePt t="324587" x="8642350" y="4133850"/>
          <p14:tracePt t="324605" x="8636000" y="4114800"/>
          <p14:tracePt t="324609" x="8636000" y="4102100"/>
          <p14:tracePt t="324622" x="8636000" y="4095750"/>
          <p14:tracePt t="324637" x="8629650" y="4089400"/>
          <p14:tracePt t="324654" x="8629650" y="4076700"/>
          <p14:tracePt t="324671" x="8623300" y="4057650"/>
          <p14:tracePt t="324690" x="8623300" y="4051300"/>
          <p14:tracePt t="324708" x="8616950" y="4051300"/>
          <p14:tracePt t="324723" x="8610600" y="4044950"/>
          <p14:tracePt t="324737" x="8597900" y="4044950"/>
          <p14:tracePt t="324739" x="8585200" y="4038600"/>
          <p14:tracePt t="324754" x="8540750" y="4032250"/>
          <p14:tracePt t="324771" x="8502650" y="4019550"/>
          <p14:tracePt t="324788" x="8470900" y="4013200"/>
          <p14:tracePt t="324804" x="8439150" y="4006850"/>
          <p14:tracePt t="324821" x="8343900" y="4019550"/>
          <p14:tracePt t="324838" x="8261350" y="4038600"/>
          <p14:tracePt t="324854" x="8178800" y="4044950"/>
          <p14:tracePt t="324871" x="8115300" y="4044950"/>
          <p14:tracePt t="324888" x="8102600" y="4044950"/>
          <p14:tracePt t="324936" x="8108950" y="4044950"/>
          <p14:tracePt t="324946" x="8121650" y="4044950"/>
          <p14:tracePt t="324962" x="8172450" y="4051300"/>
          <p14:tracePt t="324971" x="8185150" y="4057650"/>
          <p14:tracePt t="324988" x="8210550" y="4064000"/>
          <p14:tracePt t="325005" x="8216900" y="4064000"/>
          <p14:tracePt t="325022" x="8229600" y="4070350"/>
          <p14:tracePt t="325038" x="8235950" y="4070350"/>
          <p14:tracePt t="325055" x="8267700" y="4076700"/>
          <p14:tracePt t="325072" x="8293100" y="4076700"/>
          <p14:tracePt t="325090" x="8312150" y="4076700"/>
          <p14:tracePt t="325106" x="8324850" y="4083050"/>
          <p14:tracePt t="325121" x="8324850" y="4102100"/>
          <p14:tracePt t="325138" x="8318500" y="4108450"/>
          <p14:tracePt t="325155" x="8312150" y="4108450"/>
          <p14:tracePt t="325202" x="8312150" y="4102100"/>
          <p14:tracePt t="325211" x="8324850" y="4095750"/>
          <p14:tracePt t="325222" x="8337550" y="4095750"/>
          <p14:tracePt t="325238" x="8356600" y="4089400"/>
          <p14:tracePt t="325255" x="8369300" y="4089400"/>
          <p14:tracePt t="325271" x="8375650" y="4089400"/>
          <p14:tracePt t="325356" x="8382000" y="4095750"/>
          <p14:tracePt t="325371" x="8388350" y="4102100"/>
          <p14:tracePt t="325421" x="8394700" y="4102100"/>
          <p14:tracePt t="325499" x="8407400" y="4095750"/>
          <p14:tracePt t="325522" x="8413750" y="4089400"/>
          <p14:tracePt t="325555" x="8394700" y="4070350"/>
          <p14:tracePt t="325572" x="8350250" y="4044950"/>
          <p14:tracePt t="325588" x="8299450" y="4019550"/>
          <p14:tracePt t="325605" x="8248650" y="4000500"/>
          <p14:tracePt t="325622" x="8216900" y="3987800"/>
          <p14:tracePt t="325638" x="8210550" y="3987800"/>
          <p14:tracePt t="325755" x="8204200" y="3987800"/>
          <p14:tracePt t="325772" x="8197850" y="4000500"/>
          <p14:tracePt t="325789" x="8191500" y="4000500"/>
          <p14:tracePt t="328937" x="8197850" y="4000500"/>
          <p14:tracePt t="328959" x="8242300" y="4006850"/>
          <p14:tracePt t="328975" x="8267700" y="4025900"/>
          <p14:tracePt t="328992" x="8280400" y="4038600"/>
          <p14:tracePt t="329066" x="8286750" y="4038600"/>
          <p14:tracePt t="329074" x="8293100" y="4038600"/>
          <p14:tracePt t="329091" x="8331200" y="4038600"/>
          <p14:tracePt t="329108" x="8451850" y="4051300"/>
          <p14:tracePt t="329125" x="8597900" y="4089400"/>
          <p14:tracePt t="329141" x="8667750" y="4127500"/>
          <p14:tracePt t="329158" x="8680450" y="4146550"/>
          <p14:tracePt t="329175" x="8680450" y="4165600"/>
          <p14:tracePt t="329191" x="8686800" y="4171950"/>
          <p14:tracePt t="329225" x="8705850" y="4171950"/>
          <p14:tracePt t="329242" x="8737600" y="4171950"/>
          <p14:tracePt t="329258" x="8769350" y="4171950"/>
          <p14:tracePt t="329275" x="8851900" y="4171950"/>
          <p14:tracePt t="329291" x="8921750" y="4171950"/>
          <p14:tracePt t="329308" x="9004300" y="4178300"/>
          <p14:tracePt t="329324" x="9061450" y="4178300"/>
          <p14:tracePt t="329341" x="9124950" y="4178300"/>
          <p14:tracePt t="329358" x="9169400" y="4178300"/>
          <p14:tracePt t="329375" x="9207500" y="4171950"/>
          <p14:tracePt t="329392" x="9251950" y="4165600"/>
          <p14:tracePt t="329409" x="9290050" y="4152900"/>
          <p14:tracePt t="329425" x="9347200" y="4146550"/>
          <p14:tracePt t="329441" x="9372600" y="4146550"/>
          <p14:tracePt t="329459" x="9410700" y="4146550"/>
          <p14:tracePt t="329475" x="9436100" y="4146550"/>
          <p14:tracePt t="329492" x="9455150" y="4146550"/>
          <p14:tracePt t="329508" x="9486900" y="4146550"/>
          <p14:tracePt t="329525" x="9518650" y="4140200"/>
          <p14:tracePt t="329542" x="9563100" y="4133850"/>
          <p14:tracePt t="329557" x="9613900" y="4114800"/>
          <p14:tracePt t="329575" x="9664700" y="4095750"/>
          <p14:tracePt t="329593" x="9696450" y="4083050"/>
          <p14:tracePt t="329608" x="9734550" y="4057650"/>
          <p14:tracePt t="329625" x="9766300" y="4032250"/>
          <p14:tracePt t="329642" x="9785350" y="4013200"/>
          <p14:tracePt t="329658" x="9810750" y="3981450"/>
          <p14:tracePt t="329675" x="9823450" y="3968750"/>
          <p14:tracePt t="329694" x="9810750" y="3956050"/>
          <p14:tracePt t="329709" x="9715500" y="3956050"/>
          <p14:tracePt t="329726" x="9613900" y="3968750"/>
          <p14:tracePt t="329742" x="9512300" y="3975100"/>
          <p14:tracePt t="329760" x="9461500" y="3981450"/>
          <p14:tracePt t="329775" x="9448800" y="3981450"/>
          <p14:tracePt t="329809" x="9442450" y="3981450"/>
          <p14:tracePt t="329826" x="9410700" y="3987800"/>
          <p14:tracePt t="329842" x="9258300" y="4025900"/>
          <p14:tracePt t="329859" x="9017000" y="4051300"/>
          <p14:tracePt t="329875" x="8769350" y="4057650"/>
          <p14:tracePt t="329891" x="8534400" y="4057650"/>
          <p14:tracePt t="329909" x="8324850" y="4038600"/>
          <p14:tracePt t="329925" x="8286750" y="4032250"/>
          <p14:tracePt t="329942" x="8267700" y="4025900"/>
          <p14:tracePt t="329959" x="8178800" y="4044950"/>
          <p14:tracePt t="329976" x="8032750" y="4076700"/>
          <p14:tracePt t="329992" x="7747000" y="4127500"/>
          <p14:tracePt t="330008" x="7423150" y="4203700"/>
          <p14:tracePt t="330025" x="7137400" y="4260850"/>
          <p14:tracePt t="330042" x="6997700" y="4267200"/>
          <p14:tracePt t="330059" x="6959600" y="4267200"/>
          <p14:tracePt t="330075" x="6946900" y="4273550"/>
          <p14:tracePt t="330092" x="6915150" y="4292600"/>
          <p14:tracePt t="330111" x="6877050" y="4356100"/>
          <p14:tracePt t="330125" x="6877050" y="4375150"/>
          <p14:tracePt t="330143" x="6889750" y="4432300"/>
          <p14:tracePt t="330159" x="6927850" y="4470400"/>
          <p14:tracePt t="330176" x="7061200" y="4565650"/>
          <p14:tracePt t="330192" x="7137400" y="4610100"/>
          <p14:tracePt t="330209" x="7226300" y="4667250"/>
          <p14:tracePt t="330226" x="7270750" y="4724400"/>
          <p14:tracePt t="330242" x="7277100" y="4743450"/>
          <p14:tracePt t="330259" x="7296150" y="4762500"/>
          <p14:tracePt t="330275" x="7359650" y="4806950"/>
          <p14:tracePt t="330292" x="7473950" y="4864100"/>
          <p14:tracePt t="330309" x="7588250" y="4902200"/>
          <p14:tracePt t="330326" x="7797800" y="4927600"/>
          <p14:tracePt t="330342" x="8007350" y="4933950"/>
          <p14:tracePt t="330359" x="8210550" y="4908550"/>
          <p14:tracePt t="330376" x="8432800" y="4864100"/>
          <p14:tracePt t="330392" x="8578850" y="4806950"/>
          <p14:tracePt t="330409" x="8724900" y="4692650"/>
          <p14:tracePt t="330426" x="8769350" y="4629150"/>
          <p14:tracePt t="330443" x="8820150" y="4508500"/>
          <p14:tracePt t="330459" x="8858250" y="4362450"/>
          <p14:tracePt t="330476" x="8877300" y="4260850"/>
          <p14:tracePt t="330493" x="8870950" y="4216400"/>
          <p14:tracePt t="330509" x="8801100" y="4171950"/>
          <p14:tracePt t="330526" x="8680450" y="4152900"/>
          <p14:tracePt t="330543" x="8477250" y="4152900"/>
          <p14:tracePt t="330560" x="8331200" y="4133850"/>
          <p14:tracePt t="330576" x="8191500" y="4095750"/>
          <p14:tracePt t="330592" x="8115300" y="4070350"/>
          <p14:tracePt t="330609" x="8058150" y="4057650"/>
          <p14:tracePt t="330626" x="8026400" y="4057650"/>
          <p14:tracePt t="330642" x="7981950" y="4089400"/>
          <p14:tracePt t="330644" x="7956550" y="4108450"/>
          <p14:tracePt t="330660" x="7905750" y="4165600"/>
          <p14:tracePt t="330676" x="7874000" y="4229100"/>
          <p14:tracePt t="330693" x="7880350" y="4318000"/>
          <p14:tracePt t="330709" x="7931150" y="4394200"/>
          <p14:tracePt t="330728" x="8045450" y="4502150"/>
          <p14:tracePt t="330743" x="8216900" y="4603750"/>
          <p14:tracePt t="330759" x="8432800" y="4679950"/>
          <p14:tracePt t="330777" x="8674100" y="4730750"/>
          <p14:tracePt t="330793" x="8940800" y="4762500"/>
          <p14:tracePt t="330809" x="9188450" y="4775200"/>
          <p14:tracePt t="330826" x="9410700" y="4775200"/>
          <p14:tracePt t="330843" x="9518650" y="4762500"/>
          <p14:tracePt t="330859" x="9696450" y="4749800"/>
          <p14:tracePt t="330877" x="9842500" y="4737100"/>
          <p14:tracePt t="330880" x="9906000" y="4718050"/>
          <p14:tracePt t="330896" x="10020300" y="4679950"/>
          <p14:tracePt t="330910" x="10083800" y="4641850"/>
          <p14:tracePt t="330926" x="10115550" y="4597400"/>
          <p14:tracePt t="330943" x="10115550" y="4572000"/>
          <p14:tracePt t="330960" x="10109200" y="4552950"/>
          <p14:tracePt t="330976" x="10052050" y="4540250"/>
          <p14:tracePt t="330993" x="9931400" y="4533900"/>
          <p14:tracePt t="331009" x="9836150" y="4527550"/>
          <p14:tracePt t="331026" x="9734550" y="4521200"/>
          <p14:tracePt t="331043" x="9671050" y="4514850"/>
          <p14:tracePt t="331059" x="9658350" y="4508500"/>
          <p14:tracePt t="331076" x="9645650" y="4502150"/>
          <p14:tracePt t="331095" x="9652000" y="4489450"/>
          <p14:tracePt t="331113" x="9658350" y="4483100"/>
          <p14:tracePt t="331127" x="9671050" y="4476750"/>
          <p14:tracePt t="331143" x="9690100" y="4451350"/>
          <p14:tracePt t="331160" x="9715500" y="4419600"/>
          <p14:tracePt t="331176" x="9715500" y="4400550"/>
          <p14:tracePt t="331193" x="9721850" y="4375150"/>
          <p14:tracePt t="331210" x="9721850" y="4362450"/>
          <p14:tracePt t="331226" x="9721850" y="4356100"/>
          <p14:tracePt t="331243" x="9721850" y="4343400"/>
          <p14:tracePt t="331260" x="9721850" y="4337050"/>
          <p14:tracePt t="331588" x="9709150" y="4337050"/>
          <p14:tracePt t="331611" x="9626600" y="4330700"/>
          <p14:tracePt t="331628" x="9480550" y="4330700"/>
          <p14:tracePt t="331645" x="9423400" y="4337050"/>
          <p14:tracePt t="331660" x="9417050" y="4337050"/>
          <p14:tracePt t="331711" x="9404350" y="4330700"/>
          <p14:tracePt t="331728" x="9340850" y="4305300"/>
          <p14:tracePt t="331744" x="9258300" y="4298950"/>
          <p14:tracePt t="331761" x="9207500" y="4298950"/>
          <p14:tracePt t="331777" x="9201150" y="4298950"/>
          <p14:tracePt t="331798" x="9201150" y="4305300"/>
          <p14:tracePt t="331810" x="9207500" y="4305300"/>
          <p14:tracePt t="331827" x="9226550" y="4318000"/>
          <p14:tracePt t="331843" x="9226550" y="4324350"/>
          <p14:tracePt t="331861" x="9182100" y="4362450"/>
          <p14:tracePt t="331877" x="9163050" y="4381500"/>
          <p14:tracePt t="331878" x="9150350" y="4387850"/>
          <p14:tracePt t="331892" x="9137650" y="4400550"/>
          <p14:tracePt t="331910" x="9118600" y="4419600"/>
          <p14:tracePt t="331927" x="9118600" y="4425950"/>
          <p14:tracePt t="331943" x="9124950" y="4432300"/>
          <p14:tracePt t="331960" x="9163050" y="4438650"/>
          <p14:tracePt t="331977" x="9232900" y="4445000"/>
          <p14:tracePt t="331993" x="9334500" y="4451350"/>
          <p14:tracePt t="332010" x="9448800" y="4464050"/>
          <p14:tracePt t="332027" x="9569450" y="4483100"/>
          <p14:tracePt t="332044" x="9690100" y="4495800"/>
          <p14:tracePt t="332061" x="9867900" y="4508500"/>
          <p14:tracePt t="332078" x="9893300" y="4508500"/>
          <p14:tracePt t="332094" x="9969500" y="4483100"/>
          <p14:tracePt t="332110" x="9975850" y="4483100"/>
          <p14:tracePt t="332112" x="9982200" y="4476750"/>
          <p14:tracePt t="332127" x="9988550" y="4476750"/>
          <p14:tracePt t="332144" x="10020300" y="4470400"/>
          <p14:tracePt t="332161" x="10090150" y="4464050"/>
          <p14:tracePt t="332177" x="10223500" y="4470400"/>
          <p14:tracePt t="332194" x="10477500" y="4495800"/>
          <p14:tracePt t="332210" x="10744200" y="4533900"/>
          <p14:tracePt t="332227" x="10972800" y="4572000"/>
          <p14:tracePt t="332244" x="11112500" y="4597400"/>
          <p14:tracePt t="332261" x="11156950" y="4603750"/>
          <p14:tracePt t="332322" x="11150600" y="4603750"/>
          <p14:tracePt t="332329" x="11144250" y="4603750"/>
          <p14:tracePt t="332344" x="11144250" y="4597400"/>
          <p14:tracePt t="332361" x="11125200" y="4591050"/>
          <p14:tracePt t="332378" x="11112500" y="4591050"/>
          <p14:tracePt t="332394" x="11068050" y="4584700"/>
          <p14:tracePt t="332411" x="10979150" y="4584700"/>
          <p14:tracePt t="332427" x="10864850" y="4591050"/>
          <p14:tracePt t="332444" x="10731500" y="4591050"/>
          <p14:tracePt t="332461" x="10604500" y="4591050"/>
          <p14:tracePt t="332478" x="10426700" y="4559300"/>
          <p14:tracePt t="332497" x="10306050" y="4533900"/>
          <p14:tracePt t="332511" x="10191750" y="4527550"/>
          <p14:tracePt t="332527" x="10020300" y="4527550"/>
          <p14:tracePt t="332545" x="9715500" y="4527550"/>
          <p14:tracePt t="332561" x="9302750" y="4521200"/>
          <p14:tracePt t="332579" x="9080500" y="4502150"/>
          <p14:tracePt t="332597" x="8934450" y="4470400"/>
          <p14:tracePt t="332611" x="8896350" y="4451350"/>
          <p14:tracePt t="332630" x="8902700" y="4425950"/>
          <p14:tracePt t="332644" x="8959850" y="4406900"/>
          <p14:tracePt t="332661" x="9042400" y="4400550"/>
          <p14:tracePt t="332677" x="9112250" y="4400550"/>
          <p14:tracePt t="332694" x="9137650" y="4406900"/>
          <p14:tracePt t="332711" x="9137650" y="4413250"/>
          <p14:tracePt t="332729" x="9137650" y="4419600"/>
          <p14:tracePt t="332749" x="9144000" y="4413250"/>
          <p14:tracePt t="332763" x="9169400" y="4387850"/>
          <p14:tracePt t="332778" x="9201150" y="4362450"/>
          <p14:tracePt t="332795" x="9302750" y="4298950"/>
          <p14:tracePt t="332811" x="9321800" y="4286250"/>
          <p14:tracePt t="332910" x="9328150" y="4279900"/>
          <p14:tracePt t="332924" x="9334500" y="4279900"/>
          <p14:tracePt t="332940" x="9328150" y="4279900"/>
          <p14:tracePt t="332957" x="9290050" y="4279900"/>
          <p14:tracePt t="332978" x="9201150" y="4273550"/>
          <p14:tracePt t="332995" x="9080500" y="4254500"/>
          <p14:tracePt t="333011" x="8978900" y="4222750"/>
          <p14:tracePt t="333028" x="8940800" y="4203700"/>
          <p14:tracePt t="333044" x="8940800" y="4178300"/>
          <p14:tracePt t="333062" x="9017000" y="4159250"/>
          <p14:tracePt t="333078" x="9074150" y="4159250"/>
          <p14:tracePt t="333094" x="9086850" y="4171950"/>
          <p14:tracePt t="333111" x="9080500" y="4197350"/>
          <p14:tracePt t="333128" x="9067800" y="4210050"/>
          <p14:tracePt t="333144" x="9055100" y="4216400"/>
          <p14:tracePt t="333161" x="9055100" y="4222750"/>
          <p14:tracePt t="333200" x="9061450" y="4216400"/>
          <p14:tracePt t="333211" x="9067800" y="4210050"/>
          <p14:tracePt t="333228" x="9099550" y="4197350"/>
          <p14:tracePt t="333245" x="9182100" y="4178300"/>
          <p14:tracePt t="333261" x="9271000" y="4159250"/>
          <p14:tracePt t="333279" x="9423400" y="4159250"/>
          <p14:tracePt t="333295" x="9613900" y="4159250"/>
          <p14:tracePt t="333312" x="9658350" y="4159250"/>
          <p14:tracePt t="333330" x="9671050" y="4152900"/>
          <p14:tracePt t="333345" x="9677400" y="4152900"/>
          <p14:tracePt t="333362" x="9677400" y="4146550"/>
          <p14:tracePt t="333587" x="9683750" y="4146550"/>
          <p14:tracePt t="333593" x="9690100" y="4146550"/>
          <p14:tracePt t="333613" x="9696450" y="4146550"/>
          <p14:tracePt t="333629" x="9709150" y="4146550"/>
          <p14:tracePt t="333645" x="9734550" y="4146550"/>
          <p14:tracePt t="333662" x="9759950" y="4152900"/>
          <p14:tracePt t="333679" x="9810750" y="4152900"/>
          <p14:tracePt t="333695" x="9855200" y="4146550"/>
          <p14:tracePt t="333712" x="9906000" y="4140200"/>
          <p14:tracePt t="333729" x="10013950" y="4133850"/>
          <p14:tracePt t="333745" x="10052050" y="4133850"/>
          <p14:tracePt t="333964" x="10064750" y="4133850"/>
          <p14:tracePt t="333979" x="10090150" y="4127500"/>
          <p14:tracePt t="333996" x="10153650" y="4127500"/>
          <p14:tracePt t="334013" x="10166350" y="4127500"/>
          <p14:tracePt t="334030" x="10166350" y="4140200"/>
          <p14:tracePt t="334046" x="10160000" y="4159250"/>
          <p14:tracePt t="334048" x="10153650" y="4165600"/>
          <p14:tracePt t="334063" x="10153650" y="4171950"/>
          <p14:tracePt t="334079" x="10153650" y="4178300"/>
          <p14:tracePt t="334096" x="10160000" y="4184650"/>
          <p14:tracePt t="334112" x="10166350" y="4191000"/>
          <p14:tracePt t="334129" x="10198100" y="4191000"/>
          <p14:tracePt t="334147" x="10217150" y="4191000"/>
          <p14:tracePt t="334206" x="10210800" y="4191000"/>
          <p14:tracePt t="334221" x="10210800" y="4197350"/>
          <p14:tracePt t="334238" x="10204450" y="4197350"/>
          <p14:tracePt t="334262" x="10198100" y="4197350"/>
          <p14:tracePt t="334270" x="10185400" y="4197350"/>
          <p14:tracePt t="334279" x="10160000" y="4197350"/>
          <p14:tracePt t="334296" x="10109200" y="4203700"/>
          <p14:tracePt t="334312" x="10013950" y="4203700"/>
          <p14:tracePt t="334329" x="9975850" y="4203700"/>
          <p14:tracePt t="334346" x="9956800" y="4203700"/>
          <p14:tracePt t="334379" x="9969500" y="4197350"/>
          <p14:tracePt t="334396" x="10001250" y="4191000"/>
          <p14:tracePt t="334413" x="10045700" y="4171950"/>
          <p14:tracePt t="334417" x="10071100" y="4171950"/>
          <p14:tracePt t="334433" x="10134600" y="4159250"/>
          <p14:tracePt t="334446" x="10191750" y="4152900"/>
          <p14:tracePt t="334463" x="10293350" y="4152900"/>
          <p14:tracePt t="334480" x="10401300" y="4165600"/>
          <p14:tracePt t="334497" x="10464800" y="4171950"/>
          <p14:tracePt t="334512" x="10509250" y="4184650"/>
          <p14:tracePt t="334529" x="10515600" y="4184650"/>
          <p14:tracePt t="334546" x="10521950" y="4184650"/>
          <p14:tracePt t="334584" x="10528300" y="4184650"/>
          <p14:tracePt t="334622" x="10534650" y="4184650"/>
          <p14:tracePt t="334630" x="10541000" y="4184650"/>
          <p14:tracePt t="334646" x="10566400" y="4184650"/>
          <p14:tracePt t="334662" x="10591800" y="4184650"/>
          <p14:tracePt t="334679" x="10629900" y="4178300"/>
          <p14:tracePt t="334696" x="10668000" y="4178300"/>
          <p14:tracePt t="334713" x="10718800" y="4171950"/>
          <p14:tracePt t="334729" x="10782300" y="4152900"/>
          <p14:tracePt t="334746" x="10852150" y="4140200"/>
          <p14:tracePt t="334762" x="10909300" y="4121150"/>
          <p14:tracePt t="334779" x="10953750" y="4108450"/>
          <p14:tracePt t="334796" x="10991850" y="4102100"/>
          <p14:tracePt t="334813" x="11017250" y="4095750"/>
          <p14:tracePt t="334933" x="11023600" y="4095750"/>
          <p14:tracePt t="334940" x="11029950" y="4095750"/>
          <p14:tracePt t="334957" x="11042650" y="4095750"/>
          <p14:tracePt t="334980" x="11055350" y="4102100"/>
          <p14:tracePt t="334996" x="11061700" y="4108450"/>
          <p14:tracePt t="335013" x="11074400" y="4108450"/>
          <p14:tracePt t="335030" x="11099800" y="4108450"/>
          <p14:tracePt t="335046" x="11112500" y="4108450"/>
          <p14:tracePt t="335063" x="11131550" y="4108450"/>
          <p14:tracePt t="335080" x="11137900" y="4108450"/>
          <p14:tracePt t="335096" x="11144250" y="4108450"/>
          <p14:tracePt t="335117" x="11156950" y="4102100"/>
          <p14:tracePt t="335129" x="11163300" y="4102100"/>
          <p14:tracePt t="335146" x="11176000" y="4095750"/>
          <p14:tracePt t="335162" x="11182350" y="4089400"/>
          <p14:tracePt t="335180" x="11182350" y="4076700"/>
          <p14:tracePt t="335196" x="11182350" y="4064000"/>
          <p14:tracePt t="335213" x="11169650" y="4044950"/>
          <p14:tracePt t="335230" x="11131550" y="4013200"/>
          <p14:tracePt t="335249" x="11106150" y="3994150"/>
          <p14:tracePt t="335263" x="11087100" y="3987800"/>
          <p14:tracePt t="335279" x="11068050" y="3987800"/>
          <p14:tracePt t="335297" x="11061700" y="3981450"/>
          <p14:tracePt t="335313" x="11055350" y="3981450"/>
          <p14:tracePt t="335329" x="11029950" y="3987800"/>
          <p14:tracePt t="335345" x="11017250" y="4000500"/>
          <p14:tracePt t="335363" x="10979150" y="4013200"/>
          <p14:tracePt t="335379" x="10934700" y="4025900"/>
          <p14:tracePt t="335380" x="10915650" y="4032250"/>
          <p14:tracePt t="335395" x="10902950" y="4038600"/>
          <p14:tracePt t="335412" x="10890250" y="4044950"/>
          <p14:tracePt t="335511" x="10890250" y="4051300"/>
          <p14:tracePt t="335519" x="10883900" y="4057650"/>
          <p14:tracePt t="335529" x="10877550" y="4064000"/>
          <p14:tracePt t="335563" x="10871200" y="4076700"/>
          <p14:tracePt t="335596" x="10871200" y="4089400"/>
          <p14:tracePt t="335612" x="10871200" y="4095750"/>
          <p14:tracePt t="335630" x="10890250" y="4102100"/>
          <p14:tracePt t="335646" x="10934700" y="4102100"/>
          <p14:tracePt t="335663" x="10953750" y="4102100"/>
          <p14:tracePt t="335679" x="10985500" y="4108450"/>
          <p14:tracePt t="335696" x="11010900" y="4108450"/>
          <p14:tracePt t="335713" x="11029950" y="4108450"/>
          <p14:tracePt t="335731" x="11049000" y="4108450"/>
          <p14:tracePt t="335747" x="11106150" y="4108450"/>
          <p14:tracePt t="335763" x="11163300" y="4108450"/>
          <p14:tracePt t="335780" x="11188700" y="4108450"/>
          <p14:tracePt t="335796" x="11220450" y="4108450"/>
          <p14:tracePt t="335812" x="11245850" y="4114800"/>
          <p14:tracePt t="335829" x="11258550" y="4121150"/>
          <p14:tracePt t="335846" x="11296650" y="4133850"/>
          <p14:tracePt t="335878" x="11385550" y="4152900"/>
          <p14:tracePt t="335881" x="11417300" y="4159250"/>
          <p14:tracePt t="335896" x="11442700" y="4165600"/>
          <p14:tracePt t="335912" x="11468100" y="4171950"/>
          <p14:tracePt t="335929" x="11531600" y="4171950"/>
          <p14:tracePt t="335946" x="11544300" y="4171950"/>
          <p14:tracePt t="335968" x="11576050" y="4171950"/>
          <p14:tracePt t="335981" x="11588750" y="4171950"/>
          <p14:tracePt t="335997" x="11595100" y="4171950"/>
          <p14:tracePt t="336021" x="11601450" y="4171950"/>
          <p14:tracePt t="336036" x="11607800" y="4171950"/>
          <p14:tracePt t="336094" x="11614150" y="4165600"/>
          <p14:tracePt t="336102" x="11620500" y="4165600"/>
          <p14:tracePt t="336114" x="11633200" y="4165600"/>
          <p14:tracePt t="336130" x="11652250" y="4165600"/>
          <p14:tracePt t="336147" x="11664950" y="4165600"/>
          <p14:tracePt t="336164" x="11684000" y="4165600"/>
          <p14:tracePt t="336181" x="11684000" y="4171950"/>
          <p14:tracePt t="336197" x="11690350" y="4171950"/>
          <p14:tracePt t="336214" x="11677650" y="4171950"/>
          <p14:tracePt t="336231" x="11576050" y="4159250"/>
          <p14:tracePt t="336248" x="11493500" y="4133850"/>
          <p14:tracePt t="336264" x="11385550" y="4102100"/>
          <p14:tracePt t="336281" x="11290300" y="4076700"/>
          <p14:tracePt t="336298" x="11226800" y="4064000"/>
          <p14:tracePt t="336314" x="11169650" y="4070350"/>
          <p14:tracePt t="336331" x="11099800" y="4108450"/>
          <p14:tracePt t="336347" x="11004550" y="4171950"/>
          <p14:tracePt t="336364" x="10902950" y="4235450"/>
          <p14:tracePt t="336381" x="10826750" y="4279900"/>
          <p14:tracePt t="336397" x="10750550" y="4305300"/>
          <p14:tracePt t="336414" x="10680700" y="4311650"/>
          <p14:tracePt t="336432" x="10579100" y="4305300"/>
          <p14:tracePt t="336448" x="10477500" y="4286250"/>
          <p14:tracePt t="336464" x="10394950" y="4279900"/>
          <p14:tracePt t="336482" x="10198100" y="4279900"/>
          <p14:tracePt t="336498" x="10058400" y="4286250"/>
          <p14:tracePt t="336514" x="9836150" y="4305300"/>
          <p14:tracePt t="336531" x="9518650" y="4305300"/>
          <p14:tracePt t="336548" x="9309100" y="4305300"/>
          <p14:tracePt t="336564" x="8858250" y="4286250"/>
          <p14:tracePt t="336581" x="8623300" y="4279900"/>
          <p14:tracePt t="336597" x="8362950" y="4273550"/>
          <p14:tracePt t="336614" x="8083550" y="4273550"/>
          <p14:tracePt t="336631" x="7797800" y="4279900"/>
          <p14:tracePt t="336653" x="7162800" y="4311650"/>
          <p14:tracePt t="336664" x="6953250" y="4318000"/>
          <p14:tracePt t="336681" x="6457950" y="4318000"/>
          <p14:tracePt t="336698" x="6038850" y="4311650"/>
          <p14:tracePt t="336715" x="5715000" y="4305300"/>
          <p14:tracePt t="336731" x="5372100" y="4324350"/>
          <p14:tracePt t="336748" x="5130800" y="4356100"/>
          <p14:tracePt t="336765" x="4908550" y="4387850"/>
          <p14:tracePt t="336781" x="4718050" y="4400550"/>
          <p14:tracePt t="336798" x="4565650" y="4406900"/>
          <p14:tracePt t="336815" x="4495800" y="4419600"/>
          <p14:tracePt t="336832" x="4489450" y="4419600"/>
          <p14:tracePt t="336865" x="4495800" y="4419600"/>
          <p14:tracePt t="336926" x="4495800" y="4425950"/>
          <p14:tracePt t="336933" x="4495800" y="4432300"/>
          <p14:tracePt t="336946" x="4489450" y="4432300"/>
          <p14:tracePt t="336966" x="4489450" y="4438650"/>
          <p14:tracePt t="336984" x="4495800" y="4438650"/>
          <p14:tracePt t="336998" x="4540250" y="4445000"/>
          <p14:tracePt t="337015" x="4616450" y="4445000"/>
          <p14:tracePt t="337031" x="4724400" y="4445000"/>
          <p14:tracePt t="337048" x="4819650" y="4438650"/>
          <p14:tracePt t="337065" x="4876800" y="4438650"/>
          <p14:tracePt t="337081" x="4921250" y="4438650"/>
          <p14:tracePt t="337098" x="4984750" y="4432300"/>
          <p14:tracePt t="337115" x="5035550" y="4432300"/>
          <p14:tracePt t="337132" x="5105400" y="4425950"/>
          <p14:tracePt t="337149" x="5162550" y="4406900"/>
          <p14:tracePt t="337165" x="5219700" y="4387850"/>
          <p14:tracePt t="337269" x="5219700" y="4381500"/>
          <p14:tracePt t="337292" x="5213350" y="4381500"/>
          <p14:tracePt t="337315" x="5200650" y="4381500"/>
          <p14:tracePt t="337331" x="5181600" y="4381500"/>
          <p14:tracePt t="337350" x="5168900" y="4381500"/>
          <p14:tracePt t="337365" x="5156200" y="4381500"/>
          <p14:tracePt t="337382" x="5130800" y="4387850"/>
          <p14:tracePt t="337400" x="5118100" y="4387850"/>
          <p14:tracePt t="337414" x="5111750" y="4394200"/>
          <p14:tracePt t="337431" x="5105400" y="4394200"/>
          <p14:tracePt t="337487" x="5111750" y="4394200"/>
          <p14:tracePt t="337504" x="5162550" y="4394200"/>
          <p14:tracePt t="337515" x="5207000" y="4394200"/>
          <p14:tracePt t="337532" x="5295900" y="4400550"/>
          <p14:tracePt t="337534" x="5353050" y="4413250"/>
          <p14:tracePt t="337549" x="5391150" y="4419600"/>
          <p14:tracePt t="337552" x="5435600" y="4425950"/>
          <p14:tracePt t="337568" x="5492750" y="4425950"/>
          <p14:tracePt t="337581" x="5511800" y="4425950"/>
          <p14:tracePt t="337598" x="5568950" y="4419600"/>
          <p14:tracePt t="337615" x="5657850" y="4413250"/>
          <p14:tracePt t="337632" x="5778500" y="4413250"/>
          <p14:tracePt t="337648" x="5930900" y="4425950"/>
          <p14:tracePt t="337665" x="6083300" y="4457700"/>
          <p14:tracePt t="337682" x="6197600" y="4483100"/>
          <p14:tracePt t="337698" x="6248400" y="4489450"/>
          <p14:tracePt t="337715" x="6286500" y="4495800"/>
          <p14:tracePt t="337732" x="6299200" y="4495800"/>
          <p14:tracePt t="337748" x="6311900" y="4483100"/>
          <p14:tracePt t="337765" x="6343650" y="4464050"/>
          <p14:tracePt t="337782" x="6432550" y="4445000"/>
          <p14:tracePt t="337799" x="6604000" y="4432300"/>
          <p14:tracePt t="337815" x="6623050" y="4432300"/>
          <p14:tracePt t="337832" x="6629400" y="4432300"/>
          <p14:tracePt t="337848" x="6642100" y="4432300"/>
          <p14:tracePt t="337865" x="6648450" y="4425950"/>
          <p14:tracePt t="337882" x="6654800" y="4425950"/>
          <p14:tracePt t="337899" x="6673850" y="4425950"/>
          <p14:tracePt t="337915" x="6711950" y="4425950"/>
          <p14:tracePt t="337932" x="6762750" y="4425950"/>
          <p14:tracePt t="337949" x="6832600" y="4425950"/>
          <p14:tracePt t="337966" x="6851650" y="4425950"/>
          <p14:tracePt t="338027" x="6858000" y="4425950"/>
          <p14:tracePt t="338034" x="6864350" y="4425950"/>
          <p14:tracePt t="338049" x="6870700" y="4419600"/>
          <p14:tracePt t="338066" x="6915150" y="4413250"/>
          <p14:tracePt t="338082" x="6940550" y="4406900"/>
          <p14:tracePt t="338099" x="6972300" y="4406900"/>
          <p14:tracePt t="338157" x="6965950" y="4419600"/>
          <p14:tracePt t="338221" x="6972300" y="4419600"/>
          <p14:tracePt t="338234" x="7004050" y="4419600"/>
          <p14:tracePt t="338239" x="7016750" y="4419600"/>
          <p14:tracePt t="338249" x="7029450" y="4419600"/>
          <p14:tracePt t="338265" x="7035800" y="4419600"/>
          <p14:tracePt t="338282" x="7042150" y="4419600"/>
          <p14:tracePt t="338336" x="7048500" y="4419600"/>
          <p14:tracePt t="338347" x="7054850" y="4413250"/>
          <p14:tracePt t="338366" x="7073900" y="4413250"/>
          <p14:tracePt t="338382" x="7086600" y="4406900"/>
          <p14:tracePt t="338399" x="7099300" y="4406900"/>
          <p14:tracePt t="338416" x="7105650" y="4406900"/>
          <p14:tracePt t="338433" x="7105650" y="4413250"/>
          <p14:tracePt t="338449" x="7105650" y="4419600"/>
          <p14:tracePt t="338529" x="7105650" y="4413250"/>
          <p14:tracePt t="338556" x="7099300" y="4400550"/>
          <p14:tracePt t="338566" x="7086600" y="4400550"/>
          <p14:tracePt t="338582" x="7048500" y="4406900"/>
          <p14:tracePt t="338599" x="6997700" y="4413250"/>
          <p14:tracePt t="338616" x="6978650" y="4413250"/>
          <p14:tracePt t="338618" x="6972300" y="4413250"/>
          <p14:tracePt t="338633" x="6959600" y="4413250"/>
          <p14:tracePt t="338649" x="6946900" y="4413250"/>
          <p14:tracePt t="338666" x="6946900" y="4406900"/>
          <p14:tracePt t="338683" x="6946900" y="4400550"/>
          <p14:tracePt t="338739" x="6953250" y="4400550"/>
          <p14:tracePt t="338750" x="6959600" y="4400550"/>
          <p14:tracePt t="338766" x="6991350" y="4400550"/>
          <p14:tracePt t="338783" x="7035800" y="4400550"/>
          <p14:tracePt t="338799" x="7099300" y="4400550"/>
          <p14:tracePt t="338817" x="7162800" y="4400550"/>
          <p14:tracePt t="338833" x="7175500" y="4400550"/>
          <p14:tracePt t="338849" x="7175500" y="4406900"/>
          <p14:tracePt t="338866" x="7181850" y="4413250"/>
          <p14:tracePt t="338883" x="7181850" y="4419600"/>
          <p14:tracePt t="338900" x="7194550" y="4425950"/>
          <p14:tracePt t="338916" x="7213600" y="4425950"/>
          <p14:tracePt t="338933" x="7245350" y="4425950"/>
          <p14:tracePt t="338950" x="7283450" y="4425950"/>
          <p14:tracePt t="338966" x="7353300" y="4413250"/>
          <p14:tracePt t="338983" x="7397750" y="4406900"/>
          <p14:tracePt t="338999" x="7404100" y="4406900"/>
          <p14:tracePt t="339034" x="7404100" y="4413250"/>
          <p14:tracePt t="339103" x="7410450" y="4413250"/>
          <p14:tracePt t="339117" x="7429500" y="4413250"/>
          <p14:tracePt t="339133" x="7473950" y="4400550"/>
          <p14:tracePt t="339151" x="7518400" y="4400550"/>
          <p14:tracePt t="339167" x="7569200" y="4394200"/>
          <p14:tracePt t="339183" x="7607300" y="4387850"/>
          <p14:tracePt t="339200" x="7632700" y="4387850"/>
          <p14:tracePt t="339216" x="7639050" y="4387850"/>
          <p14:tracePt t="339233" x="7645400" y="4387850"/>
          <p14:tracePt t="339250" x="7651750" y="4387850"/>
          <p14:tracePt t="339266" x="7664450" y="4387850"/>
          <p14:tracePt t="339283" x="7683500" y="4387850"/>
          <p14:tracePt t="339316" x="7677150" y="4400550"/>
          <p14:tracePt t="339333" x="7670800" y="4406900"/>
          <p14:tracePt t="339349" x="7664450" y="4406900"/>
          <p14:tracePt t="339400" x="7670800" y="4400550"/>
          <p14:tracePt t="339407" x="7677150" y="4394200"/>
          <p14:tracePt t="339424" x="7696200" y="4387850"/>
          <p14:tracePt t="339433" x="7702550" y="4381500"/>
          <p14:tracePt t="339450" x="7708900" y="4381500"/>
          <p14:tracePt t="339467" x="7689850" y="4394200"/>
          <p14:tracePt t="339484" x="7658100" y="4413250"/>
          <p14:tracePt t="339500" x="7645400" y="4425950"/>
          <p14:tracePt t="339517" x="7639050" y="4425950"/>
          <p14:tracePt t="339550" x="7639050" y="4419600"/>
          <p14:tracePt t="339567" x="7651750" y="4400550"/>
          <p14:tracePt t="339583" x="7670800" y="4375150"/>
          <p14:tracePt t="339600" x="7696200" y="4356100"/>
          <p14:tracePt t="339617" x="7702550" y="4356100"/>
          <p14:tracePt t="339634" x="7696200" y="4356100"/>
          <p14:tracePt t="339651" x="7670800" y="4375150"/>
          <p14:tracePt t="339667" x="7645400" y="4387850"/>
          <p14:tracePt t="339683" x="7639050" y="4394200"/>
          <p14:tracePt t="339700" x="7632700" y="4394200"/>
          <p14:tracePt t="339733" x="7639050" y="4387850"/>
          <p14:tracePt t="339750" x="7658100" y="4375150"/>
          <p14:tracePt t="339767" x="7664450" y="4368800"/>
          <p14:tracePt t="339800" x="7651750" y="4368800"/>
          <p14:tracePt t="339818" x="7632700" y="4394200"/>
          <p14:tracePt t="339873" x="7632700" y="4387850"/>
          <p14:tracePt t="339880" x="7639050" y="4381500"/>
          <p14:tracePt t="339902" x="7651750" y="4368800"/>
          <p14:tracePt t="339917" x="7651750" y="4362450"/>
          <p14:tracePt t="339951" x="7645400" y="4368800"/>
          <p14:tracePt t="339967" x="7632700" y="4381500"/>
          <p14:tracePt t="339984" x="7626350" y="4387850"/>
          <p14:tracePt t="340000" x="7620000" y="4394200"/>
          <p14:tracePt t="340050" x="7620000" y="4387850"/>
          <p14:tracePt t="340220" x="7626350" y="4387850"/>
          <p14:tracePt t="340234" x="7632700" y="4381500"/>
          <p14:tracePt t="340268" x="7639050" y="4381500"/>
          <p14:tracePt t="340285" x="7645400" y="4381500"/>
          <p14:tracePt t="340317" x="7651750" y="4375150"/>
          <p14:tracePt t="340334" x="7658100" y="4375150"/>
          <p14:tracePt t="340351" x="7664450" y="4368800"/>
          <p14:tracePt t="340368" x="7670800" y="4362450"/>
          <p14:tracePt t="340384" x="7677150" y="4356100"/>
          <p14:tracePt t="340419" x="7664450" y="4356100"/>
          <p14:tracePt t="340496" x="7670800" y="4356100"/>
          <p14:tracePt t="340505" x="7677150" y="4343400"/>
          <p14:tracePt t="340517" x="7689850" y="4337050"/>
          <p14:tracePt t="340534" x="7702550" y="4324350"/>
          <p14:tracePt t="340551" x="7708900" y="4318000"/>
          <p14:tracePt t="340567" x="7715250" y="4318000"/>
          <p14:tracePt t="340787" x="7721600" y="4318000"/>
          <p14:tracePt t="340805" x="7727950" y="4318000"/>
          <p14:tracePt t="340812" x="7734300" y="4311650"/>
          <p14:tracePt t="340834" x="7740650" y="4305300"/>
          <p14:tracePt t="341036" x="7740650" y="4311650"/>
          <p14:tracePt t="341044" x="7727950" y="4311650"/>
          <p14:tracePt t="341054" x="7715250" y="4318000"/>
          <p14:tracePt t="341068" x="7677150" y="4330700"/>
          <p14:tracePt t="341085" x="7639050" y="4337050"/>
          <p14:tracePt t="341101" x="7632700" y="4337050"/>
          <p14:tracePt t="341136" x="7632700" y="4330700"/>
          <p14:tracePt t="341152" x="7639050" y="4324350"/>
          <p14:tracePt t="341170" x="7689850" y="4311650"/>
          <p14:tracePt t="341185" x="7734300" y="4305300"/>
          <p14:tracePt t="341201" x="7816850" y="4298950"/>
          <p14:tracePt t="341218" x="7931150" y="4298950"/>
          <p14:tracePt t="341236" x="8191500" y="4337050"/>
          <p14:tracePt t="341251" x="8509000" y="4381500"/>
          <p14:tracePt t="341268" x="8788400" y="4419600"/>
          <p14:tracePt t="341285" x="8985250" y="4464050"/>
          <p14:tracePt t="341302" x="9042400" y="4483100"/>
          <p14:tracePt t="341318" x="9010650" y="4489450"/>
          <p14:tracePt t="341335" x="8940800" y="4489450"/>
          <p14:tracePt t="341351" x="8883650" y="4489450"/>
          <p14:tracePt t="341369" x="8845550" y="4489450"/>
          <p14:tracePt t="341385" x="8839200" y="4483100"/>
          <p14:tracePt t="341402" x="8832850" y="4476750"/>
          <p14:tracePt t="341418" x="8813800" y="4476750"/>
          <p14:tracePt t="341435" x="8712200" y="4476750"/>
          <p14:tracePt t="341451" x="8528050" y="4489450"/>
          <p14:tracePt t="341468" x="8210550" y="4476750"/>
          <p14:tracePt t="341487" x="7912100" y="4451350"/>
          <p14:tracePt t="341505" x="7689850" y="4419600"/>
          <p14:tracePt t="341518" x="7600950" y="4387850"/>
          <p14:tracePt t="341535" x="7588250" y="4375150"/>
          <p14:tracePt t="341552" x="7613650" y="4362450"/>
          <p14:tracePt t="341568" x="7683500" y="4362450"/>
          <p14:tracePt t="341587" x="7740650" y="4362450"/>
          <p14:tracePt t="341602" x="7747000" y="4368800"/>
          <p14:tracePt t="341619" x="7772400" y="4387850"/>
          <p14:tracePt t="341635" x="7778750" y="4394200"/>
          <p14:tracePt t="341652" x="7804150" y="4406900"/>
          <p14:tracePt t="341654" x="7835900" y="4406900"/>
          <p14:tracePt t="341668" x="7893050" y="4406900"/>
          <p14:tracePt t="341685" x="7962900" y="4400550"/>
          <p14:tracePt t="341702" x="8032750" y="4381500"/>
          <p14:tracePt t="341718" x="8108950" y="4362450"/>
          <p14:tracePt t="341735" x="8166100" y="4343400"/>
          <p14:tracePt t="341752" x="8197850" y="4330700"/>
          <p14:tracePt t="341769" x="8255000" y="4324350"/>
          <p14:tracePt t="341785" x="8356600" y="4324350"/>
          <p14:tracePt t="341802" x="8515350" y="4324350"/>
          <p14:tracePt t="341818" x="8648700" y="4324350"/>
          <p14:tracePt t="341835" x="8731250" y="4324350"/>
          <p14:tracePt t="341852" x="8756650" y="4318000"/>
          <p14:tracePt t="341869" x="8769350" y="4311650"/>
          <p14:tracePt t="341919" x="8769350" y="4337050"/>
          <p14:tracePt t="341936" x="8775700" y="4349750"/>
          <p14:tracePt t="341952" x="8775700" y="4368800"/>
          <p14:tracePt t="341969" x="8782050" y="4381500"/>
          <p14:tracePt t="341985" x="8788400" y="4381500"/>
          <p14:tracePt t="342002" x="8801100" y="4387850"/>
          <p14:tracePt t="342019" x="8832850" y="4394200"/>
          <p14:tracePt t="342035" x="8896350" y="4394200"/>
          <p14:tracePt t="342052" x="8978900" y="4394200"/>
          <p14:tracePt t="342069" x="9112250" y="4368800"/>
          <p14:tracePt t="342086" x="9131300" y="4356100"/>
          <p14:tracePt t="342102" x="9169400" y="4343400"/>
          <p14:tracePt t="342119" x="9188450" y="4330700"/>
          <p14:tracePt t="342120" x="9194800" y="4330700"/>
          <p14:tracePt t="342219" x="9188450" y="4330700"/>
          <p14:tracePt t="342235" x="9182100" y="4330700"/>
          <p14:tracePt t="342252" x="9169400" y="4337050"/>
          <p14:tracePt t="342269" x="9163050" y="4337050"/>
          <p14:tracePt t="342286" x="9150350" y="4337050"/>
          <p14:tracePt t="342288" x="9144000" y="4337050"/>
          <p14:tracePt t="342303" x="9137650" y="4337050"/>
          <p14:tracePt t="342319" x="9131300" y="4337050"/>
          <p14:tracePt t="342336" x="9124950" y="4324350"/>
          <p14:tracePt t="342353" x="9137650" y="4311650"/>
          <p14:tracePt t="342369" x="9213850" y="4311650"/>
          <p14:tracePt t="342386" x="9493250" y="4324350"/>
          <p14:tracePt t="342402" x="9652000" y="4362450"/>
          <p14:tracePt t="342419" x="9721850" y="4368800"/>
          <p14:tracePt t="342439" x="9734550" y="4368800"/>
          <p14:tracePt t="342494" x="9740900" y="4368800"/>
          <p14:tracePt t="342502" x="9747250" y="4368800"/>
          <p14:tracePt t="342519" x="9772650" y="4362450"/>
          <p14:tracePt t="342536" x="9817100" y="4356100"/>
          <p14:tracePt t="342553" x="9867900" y="4337050"/>
          <p14:tracePt t="342569" x="9912350" y="4324350"/>
          <p14:tracePt t="342586" x="9944100" y="4318000"/>
          <p14:tracePt t="342636" x="9944100" y="4305300"/>
          <p14:tracePt t="342653" x="9944100" y="4292600"/>
          <p14:tracePt t="342669" x="9944100" y="4273550"/>
          <p14:tracePt t="342686" x="9937750" y="4241800"/>
          <p14:tracePt t="342703" x="9918700" y="4210050"/>
          <p14:tracePt t="342719" x="9880600" y="4178300"/>
          <p14:tracePt t="342736" x="9861550" y="4159250"/>
          <p14:tracePt t="342753" x="9855200" y="4159250"/>
          <p14:tracePt t="342846" x="9842500" y="4159250"/>
          <p14:tracePt t="342854" x="9829800" y="4165600"/>
          <p14:tracePt t="342860" x="9810750" y="4171950"/>
          <p14:tracePt t="342869" x="9791700" y="4178300"/>
          <p14:tracePt t="342885" x="9728200" y="4197350"/>
          <p14:tracePt t="342903" x="9639300" y="4216400"/>
          <p14:tracePt t="342920" x="9601200" y="4222750"/>
          <p14:tracePt t="342936" x="9594850" y="4222750"/>
          <p14:tracePt t="342970" x="9594850" y="4229100"/>
          <p14:tracePt t="342986" x="9613900" y="4254500"/>
          <p14:tracePt t="343003" x="9645650" y="4305300"/>
          <p14:tracePt t="343006" x="9664700" y="4330700"/>
          <p14:tracePt t="343023" x="9709150" y="4381500"/>
          <p14:tracePt t="343037" x="9766300" y="4425950"/>
          <p14:tracePt t="343053" x="9798050" y="4438650"/>
          <p14:tracePt t="343072" x="9855200" y="4457700"/>
          <p14:tracePt t="343087" x="9886950" y="4464050"/>
          <p14:tracePt t="343105" x="9906000" y="4464050"/>
          <p14:tracePt t="343120" x="9925050" y="4464050"/>
          <p14:tracePt t="343138" x="9950450" y="4457700"/>
          <p14:tracePt t="343157" x="9969500" y="4451350"/>
          <p14:tracePt t="343172" x="9988550" y="4445000"/>
          <p14:tracePt t="343186" x="10001250" y="4445000"/>
          <p14:tracePt t="343203" x="10007600" y="4438650"/>
          <p14:tracePt t="343220" x="10013950" y="4438650"/>
          <p14:tracePt t="343372" x="10020300" y="4438650"/>
          <p14:tracePt t="343378" x="10020300" y="4432300"/>
          <p14:tracePt t="343393" x="10026650" y="4425950"/>
          <p14:tracePt t="343403" x="10026650" y="4419600"/>
          <p14:tracePt t="343422" x="10033000" y="4413250"/>
          <p14:tracePt t="343440" x="10039350" y="4394200"/>
          <p14:tracePt t="343453" x="10039350" y="4387850"/>
          <p14:tracePt t="343470" x="10045700" y="4375150"/>
          <p14:tracePt t="343487" x="10045700" y="4368800"/>
          <p14:tracePt t="343505" x="10052050" y="4356100"/>
          <p14:tracePt t="343521" x="10058400" y="4356100"/>
          <p14:tracePt t="343536" x="10058400" y="4349750"/>
          <p14:tracePt t="343805" x="10045700" y="4349750"/>
          <p14:tracePt t="343821" x="10033000" y="4356100"/>
          <p14:tracePt t="343837" x="10026650" y="4362450"/>
          <p14:tracePt t="343855" x="10020300" y="4362450"/>
          <p14:tracePt t="344157" x="10007600" y="4362450"/>
          <p14:tracePt t="344171" x="10007600" y="4368800"/>
          <p14:tracePt t="344189" x="9994900" y="4368800"/>
          <p14:tracePt t="344192" x="9988550" y="4368800"/>
          <p14:tracePt t="344207" x="9982200" y="4368800"/>
          <p14:tracePt t="344231" x="9982200" y="4375150"/>
          <p14:tracePt t="344273" x="9975850" y="4375150"/>
          <p14:tracePt t="344302" x="9963150" y="4375150"/>
          <p14:tracePt t="344308" x="9963150" y="4381500"/>
          <p14:tracePt t="344321" x="9950450" y="4381500"/>
          <p14:tracePt t="344338" x="9944100" y="4387850"/>
          <p14:tracePt t="344355" x="9931400" y="4387850"/>
          <p14:tracePt t="344371" x="9906000" y="4400550"/>
          <p14:tracePt t="344387" x="9861550" y="4406900"/>
          <p14:tracePt t="344404" x="9798050" y="4419600"/>
          <p14:tracePt t="344423" x="9740900" y="4425950"/>
          <p14:tracePt t="344438" x="9588500" y="4451350"/>
          <p14:tracePt t="344455" x="9321800" y="4483100"/>
          <p14:tracePt t="344471" x="8940800" y="4597400"/>
          <p14:tracePt t="344488" x="8737600" y="4673600"/>
          <p14:tracePt t="344504" x="8623300" y="4730750"/>
          <p14:tracePt t="344521" x="8591550" y="4737100"/>
          <p14:tracePt t="344537" x="8610600" y="4737100"/>
          <p14:tracePt t="344554" x="8680450" y="4756150"/>
          <p14:tracePt t="344571" x="8788400" y="4787900"/>
          <p14:tracePt t="344587" x="8858250" y="4819650"/>
          <p14:tracePt t="344605" x="8890000" y="4832350"/>
          <p14:tracePt t="344621" x="8858250" y="4832350"/>
          <p14:tracePt t="344637" x="8769350" y="4756150"/>
          <p14:tracePt t="344654" x="8731250" y="4673600"/>
          <p14:tracePt t="344671" x="8705850" y="4603750"/>
          <p14:tracePt t="344688" x="8705850" y="4546600"/>
          <p14:tracePt t="344705" x="8731250" y="4514850"/>
          <p14:tracePt t="344721" x="8763000" y="4470400"/>
          <p14:tracePt t="344738" x="8763000" y="4464050"/>
          <p14:tracePt t="344754" x="8756650" y="4445000"/>
          <p14:tracePt t="344771" x="8731250" y="4432300"/>
          <p14:tracePt t="344788" x="8705850" y="4432300"/>
          <p14:tracePt t="344804" x="8693150" y="4432300"/>
          <p14:tracePt t="344821" x="8680450" y="4425950"/>
          <p14:tracePt t="344838" x="8680450" y="4419600"/>
          <p14:tracePt t="344843" x="8686800" y="4419600"/>
          <p14:tracePt t="344854" x="8705850" y="4419600"/>
          <p14:tracePt t="344871" x="8769350" y="4419600"/>
          <p14:tracePt t="344887" x="8845550" y="4419600"/>
          <p14:tracePt t="344905" x="8972550" y="4419600"/>
          <p14:tracePt t="344921" x="9099550" y="4419600"/>
          <p14:tracePt t="344924" x="9150350" y="4419600"/>
          <p14:tracePt t="344938" x="9194800" y="4419600"/>
          <p14:tracePt t="344954" x="9245600" y="4413250"/>
          <p14:tracePt t="344972" x="9296400" y="4387850"/>
          <p14:tracePt t="344990" x="9309100" y="4387850"/>
          <p14:tracePt t="345005" x="9315450" y="4381500"/>
          <p14:tracePt t="345022" x="9321800" y="4381500"/>
          <p14:tracePt t="345250" x="9321800" y="4375150"/>
          <p14:tracePt t="345321" x="9315450" y="4375150"/>
          <p14:tracePt t="345328" x="9309100" y="4375150"/>
          <p14:tracePt t="345338" x="9302750" y="4381500"/>
          <p14:tracePt t="345355" x="9290050" y="4381500"/>
          <p14:tracePt t="345372" x="9283700" y="4387850"/>
          <p14:tracePt t="345388" x="9277350" y="4387850"/>
          <p14:tracePt t="345464" x="9264650" y="4394200"/>
          <p14:tracePt t="345474" x="9258300" y="4400550"/>
          <p14:tracePt t="345481" x="9245600" y="4406900"/>
          <p14:tracePt t="345492" x="9232900" y="4413250"/>
          <p14:tracePt t="345509" x="9220200" y="4419600"/>
          <p14:tracePt t="345586" x="9220200" y="4413250"/>
          <p14:tracePt t="345662" x="9213850" y="4419600"/>
          <p14:tracePt t="345670" x="9207500" y="4419600"/>
          <p14:tracePt t="345705" x="9207500" y="4425950"/>
          <p14:tracePt t="345722" x="9201150" y="4425950"/>
          <p14:tracePt t="345738" x="9194800" y="4425950"/>
          <p14:tracePt t="345756" x="9182100" y="4425950"/>
          <p14:tracePt t="345937" x="9175750" y="4425950"/>
          <p14:tracePt t="345944" x="9169400" y="4425950"/>
          <p14:tracePt t="346004" x="9163050" y="4425950"/>
          <p14:tracePt t="346134" x="9163050" y="4419600"/>
          <p14:tracePt t="346158" x="9163050" y="4413250"/>
          <p14:tracePt t="346301" x="9156700" y="4419600"/>
          <p14:tracePt t="346311" x="9150350" y="4419600"/>
          <p14:tracePt t="346323" x="9150350" y="4425950"/>
          <p14:tracePt t="346340" x="9144000" y="4425950"/>
          <p14:tracePt t="346372" x="9137650" y="4425950"/>
          <p14:tracePt t="346406" x="9137650" y="4432300"/>
          <p14:tracePt t="346843" x="9131300" y="4432300"/>
          <p14:tracePt t="346851" x="9124950" y="4432300"/>
          <p14:tracePt t="346866" x="9118600" y="4432300"/>
          <p14:tracePt t="346930" x="9118600" y="4438650"/>
          <p14:tracePt t="346942" x="9112250" y="4438650"/>
          <p14:tracePt t="346958" x="9036050" y="4457700"/>
          <p14:tracePt t="346973" x="8858250" y="4495800"/>
          <p14:tracePt t="346990" x="8655050" y="4514850"/>
          <p14:tracePt t="347007" x="8350250" y="4533900"/>
          <p14:tracePt t="347023" x="8070850" y="4521200"/>
          <p14:tracePt t="347039" x="7867650" y="4508500"/>
          <p14:tracePt t="347056" x="7689850" y="4502150"/>
          <p14:tracePt t="347073" x="7454900" y="4502150"/>
          <p14:tracePt t="347090" x="7118350" y="4527550"/>
          <p14:tracePt t="347107" x="6540500" y="4527550"/>
          <p14:tracePt t="347123" x="6229350" y="4514850"/>
          <p14:tracePt t="347139" x="6108700" y="4502150"/>
          <p14:tracePt t="347155" x="5892800" y="4489450"/>
          <p14:tracePt t="347173" x="5797550" y="4483100"/>
          <p14:tracePt t="347190" x="5676900" y="4489450"/>
          <p14:tracePt t="347206" x="5511800" y="4508500"/>
          <p14:tracePt t="347223" x="5359400" y="4540250"/>
          <p14:tracePt t="347240" x="5207000" y="4584700"/>
          <p14:tracePt t="347258" x="5073650" y="4641850"/>
          <p14:tracePt t="347273" x="5016500" y="4667250"/>
          <p14:tracePt t="347291" x="5010150" y="4673600"/>
          <p14:tracePt t="347323" x="5003800" y="4699000"/>
          <p14:tracePt t="347340" x="5003800" y="4718050"/>
          <p14:tracePt t="347357" x="5010150" y="4743450"/>
          <p14:tracePt t="347373" x="5048250" y="4775200"/>
          <p14:tracePt t="347390" x="5092700" y="4794250"/>
          <p14:tracePt t="347407" x="5137150" y="4813300"/>
          <p14:tracePt t="347423" x="5156200" y="4826000"/>
          <p14:tracePt t="347440" x="5168900" y="4838700"/>
          <p14:tracePt t="347457" x="5181600" y="4845050"/>
          <p14:tracePt t="347474" x="5194300" y="4845050"/>
          <p14:tracePt t="347490" x="5238750" y="4845050"/>
          <p14:tracePt t="347506" x="5314950" y="4838700"/>
          <p14:tracePt t="347523" x="5454650" y="4832350"/>
          <p14:tracePt t="347540" x="5594350" y="4819650"/>
          <p14:tracePt t="347563" x="5715000" y="4819650"/>
          <p14:tracePt t="347636" x="5721350" y="4819650"/>
          <p14:tracePt t="347657" x="5727700" y="4813300"/>
          <p14:tracePt t="347673" x="5759450" y="4794250"/>
          <p14:tracePt t="347692" x="5810250" y="4781550"/>
          <p14:tracePt t="347706" x="5816600" y="4775200"/>
          <p14:tracePt t="347708" x="5829300" y="4775200"/>
          <p14:tracePt t="347724" x="5848350" y="4768850"/>
          <p14:tracePt t="347742" x="5873750" y="4762500"/>
          <p14:tracePt t="347759" x="5886450" y="4762500"/>
          <p14:tracePt t="347773" x="5905500" y="4756150"/>
          <p14:tracePt t="347790" x="5918200" y="4756150"/>
          <p14:tracePt t="347807" x="5969000" y="4756150"/>
          <p14:tracePt t="347824" x="6108700" y="4768850"/>
          <p14:tracePt t="347842" x="6261100" y="4787900"/>
          <p14:tracePt t="347857" x="6432550" y="4800600"/>
          <p14:tracePt t="347875" x="6661150" y="4794250"/>
          <p14:tracePt t="347890" x="6851650" y="4756150"/>
          <p14:tracePt t="347907" x="6953250" y="4705350"/>
          <p14:tracePt t="347924" x="7067550" y="4622800"/>
          <p14:tracePt t="347926" x="7124700" y="4578350"/>
          <p14:tracePt t="347940" x="7194550" y="4527550"/>
          <p14:tracePt t="347942" x="7277100" y="4483100"/>
          <p14:tracePt t="347957" x="7512050" y="4419600"/>
          <p14:tracePt t="347974" x="7626350" y="4394200"/>
          <p14:tracePt t="347975" x="7804150" y="4375150"/>
          <p14:tracePt t="347990" x="8172450" y="4349750"/>
          <p14:tracePt t="348007" x="8547100" y="4343400"/>
          <p14:tracePt t="348024" x="8953500" y="4337050"/>
          <p14:tracePt t="348041" x="9334500" y="4330700"/>
          <p14:tracePt t="348057" x="9664700" y="4330700"/>
          <p14:tracePt t="348074" x="9918700" y="4337050"/>
          <p14:tracePt t="348090" x="10160000" y="4349750"/>
          <p14:tracePt t="348107" x="10407650" y="4362450"/>
          <p14:tracePt t="348124" x="10648950" y="4368800"/>
          <p14:tracePt t="348141" x="10858500" y="4381500"/>
          <p14:tracePt t="348159" x="11049000" y="4387850"/>
          <p14:tracePt t="348174" x="11087100" y="4387850"/>
          <p14:tracePt t="348280" x="11093450" y="4387850"/>
          <p14:tracePt t="348300" x="11106150" y="4387850"/>
          <p14:tracePt t="348306" x="11118850" y="4394200"/>
          <p14:tracePt t="348324" x="11156950" y="4394200"/>
          <p14:tracePt t="348341" x="11195050" y="4381500"/>
          <p14:tracePt t="348356" x="11233150" y="4362450"/>
          <p14:tracePt t="348374" x="11283950" y="4337050"/>
          <p14:tracePt t="348379" x="11296650" y="4330700"/>
          <p14:tracePt t="348391" x="11315700" y="4318000"/>
          <p14:tracePt t="348408" x="11360150" y="4292600"/>
          <p14:tracePt t="348423" x="11379200" y="4273550"/>
          <p14:tracePt t="348441" x="11385550" y="4254500"/>
          <p14:tracePt t="348457" x="11372850" y="4235450"/>
          <p14:tracePt t="348476" x="11334750" y="4216400"/>
          <p14:tracePt t="348491" x="11283950" y="4197350"/>
          <p14:tracePt t="348508" x="11233150" y="4184650"/>
          <p14:tracePt t="348524" x="11182350" y="4171950"/>
          <p14:tracePt t="348543" x="11125200" y="4159250"/>
          <p14:tracePt t="348560" x="11074400" y="4140200"/>
          <p14:tracePt t="348562" x="11061700" y="4133850"/>
          <p14:tracePt t="348574" x="11042650" y="4133850"/>
          <p14:tracePt t="348591" x="11004550" y="4127500"/>
          <p14:tracePt t="348608" x="10902950" y="4140200"/>
          <p14:tracePt t="348624" x="10718800" y="4171950"/>
          <p14:tracePt t="348641" x="10426700" y="4216400"/>
          <p14:tracePt t="348658" x="10261600" y="4235450"/>
          <p14:tracePt t="348674" x="10172700" y="4241800"/>
          <p14:tracePt t="348693" x="10147300" y="4241800"/>
          <p14:tracePt t="348806" x="10153650" y="4248150"/>
          <p14:tracePt t="348813" x="10153650" y="4254500"/>
          <p14:tracePt t="348830" x="10179050" y="4279900"/>
          <p14:tracePt t="348842" x="10217150" y="4311650"/>
          <p14:tracePt t="348859" x="10350500" y="4400550"/>
          <p14:tracePt t="348876" x="10471150" y="4464050"/>
          <p14:tracePt t="348893" x="10541000" y="4502150"/>
          <p14:tracePt t="348909" x="10604500" y="4540250"/>
          <p14:tracePt t="348924" x="10636250" y="4552950"/>
          <p14:tracePt t="348941" x="10661650" y="4565650"/>
          <p14:tracePt t="348959" x="10674350" y="4565650"/>
          <p14:tracePt t="348974" x="10687050" y="4565650"/>
          <p14:tracePt t="348991" x="10693400" y="4565650"/>
          <p14:tracePt t="349009" x="10706100" y="4559300"/>
          <p14:tracePt t="349025" x="10712450" y="4546600"/>
          <p14:tracePt t="349042" x="10718800" y="4540250"/>
          <p14:tracePt t="349058" x="10718800" y="4533900"/>
          <p14:tracePt t="349127" x="10706100" y="4540250"/>
          <p14:tracePt t="349134" x="10693400" y="4546600"/>
          <p14:tracePt t="349143" x="10680700" y="4546600"/>
          <p14:tracePt t="349160" x="10655300" y="4552950"/>
          <p14:tracePt t="349178" x="10629900" y="4552950"/>
          <p14:tracePt t="349214" x="10623550" y="4552950"/>
          <p14:tracePt t="349244" x="10623550" y="4546600"/>
          <p14:tracePt t="349260" x="10623550" y="4540250"/>
          <p14:tracePt t="349294" x="10623550" y="4533900"/>
          <p14:tracePt t="349438" x="10617200" y="4533900"/>
          <p14:tracePt t="349452" x="10610850" y="4533900"/>
          <p14:tracePt t="349460" x="10610850" y="4540250"/>
          <p14:tracePt t="349476" x="10598150" y="4546600"/>
          <p14:tracePt t="349492" x="10591800" y="4552950"/>
          <p14:tracePt t="349509" x="10579100" y="4565650"/>
          <p14:tracePt t="349526" x="10572750" y="4578350"/>
          <p14:tracePt t="349544" x="10560050" y="4591050"/>
          <p14:tracePt t="349558" x="10553700" y="4597400"/>
          <p14:tracePt t="349575" x="10541000" y="4610100"/>
          <p14:tracePt t="349592" x="10528300" y="4616450"/>
          <p14:tracePt t="349647" x="10528300" y="4610100"/>
          <p14:tracePt t="349661" x="10534650" y="4597400"/>
          <p14:tracePt t="349675" x="10541000" y="4591050"/>
          <p14:tracePt t="349692" x="10579100" y="4552950"/>
          <p14:tracePt t="349708" x="10668000" y="4502150"/>
          <p14:tracePt t="349725" x="10737850" y="4470400"/>
          <p14:tracePt t="349742" x="10858500" y="4419600"/>
          <p14:tracePt t="349759" x="10902950" y="4387850"/>
          <p14:tracePt t="349775" x="10953750" y="4330700"/>
          <p14:tracePt t="349792" x="10991850" y="4279900"/>
          <p14:tracePt t="349809" x="11023600" y="4241800"/>
          <p14:tracePt t="349826" x="11042650" y="4216400"/>
          <p14:tracePt t="349842" x="11049000" y="4203700"/>
          <p14:tracePt t="349945" x="11055350" y="4203700"/>
          <p14:tracePt t="349966" x="11074400" y="4203700"/>
          <p14:tracePt t="349976" x="11169650" y="4222750"/>
          <p14:tracePt t="349992" x="11277600" y="4248150"/>
          <p14:tracePt t="350008" x="11379200" y="4273550"/>
          <p14:tracePt t="350025" x="11461750" y="4286250"/>
          <p14:tracePt t="350044" x="11512550" y="4292600"/>
          <p14:tracePt t="350058" x="11537950" y="4298950"/>
          <p14:tracePt t="350076" x="11550650" y="4298950"/>
          <p14:tracePt t="350108" x="11557000" y="4298950"/>
          <p14:tracePt t="350221" x="11550650" y="4298950"/>
          <p14:tracePt t="350226" x="11537950" y="4298950"/>
          <p14:tracePt t="350242" x="11480800" y="4305300"/>
          <p14:tracePt t="350259" x="11385550" y="4330700"/>
          <p14:tracePt t="350275" x="11239500" y="4368800"/>
          <p14:tracePt t="350278" x="11125200" y="4394200"/>
          <p14:tracePt t="350291" x="10991850" y="4425950"/>
          <p14:tracePt t="350292" x="10820400" y="4451350"/>
          <p14:tracePt t="350309" x="10490200" y="4489450"/>
          <p14:tracePt t="350326" x="10204450" y="4514850"/>
          <p14:tracePt t="350342" x="9988550" y="4527550"/>
          <p14:tracePt t="350358" x="9626600" y="4540250"/>
          <p14:tracePt t="350375" x="9163050" y="4572000"/>
          <p14:tracePt t="350392" x="8540750" y="4597400"/>
          <p14:tracePt t="350409" x="7880350" y="4616450"/>
          <p14:tracePt t="350426" x="7302500" y="4622800"/>
          <p14:tracePt t="350443" x="6807200" y="4629150"/>
          <p14:tracePt t="350459" x="6451600" y="4641850"/>
          <p14:tracePt t="350476" x="6191250" y="4686300"/>
          <p14:tracePt t="350493" x="5949950" y="4749800"/>
          <p14:tracePt t="350509" x="5695950" y="4819650"/>
          <p14:tracePt t="350526" x="5435600" y="4883150"/>
          <p14:tracePt t="350528" x="5302250" y="4908550"/>
          <p14:tracePt t="350543" x="5092700" y="4933950"/>
          <p14:tracePt t="350561" x="4997450" y="4933950"/>
          <p14:tracePt t="350576" x="4991100" y="4933950"/>
          <p14:tracePt t="350592" x="5029200" y="4921250"/>
          <p14:tracePt t="350612" x="5181600" y="4876800"/>
          <p14:tracePt t="350630" x="5346700" y="4851400"/>
          <p14:tracePt t="350643" x="5473700" y="4845050"/>
          <p14:tracePt t="350659" x="5492750" y="4845050"/>
          <p14:tracePt t="350676" x="5492750" y="4857750"/>
          <p14:tracePt t="350693" x="5480050" y="4857750"/>
          <p14:tracePt t="350709" x="5467350" y="4857750"/>
          <p14:tracePt t="350743" x="5467350" y="4845050"/>
          <p14:tracePt t="350758" x="5511800" y="4806950"/>
          <p14:tracePt t="350776" x="5607050" y="4768850"/>
          <p14:tracePt t="350793" x="5753100" y="4737100"/>
          <p14:tracePt t="350809" x="5759450" y="4730750"/>
          <p14:tracePt t="350861" x="5765800" y="4730750"/>
          <p14:tracePt t="350868" x="5772150" y="4724400"/>
          <p14:tracePt t="350877" x="5778500" y="4724400"/>
          <p14:tracePt t="350896" x="5835650" y="4699000"/>
          <p14:tracePt t="350909" x="5937250" y="4660900"/>
          <p14:tracePt t="350926" x="6070600" y="4622800"/>
          <p14:tracePt t="350943" x="6216650" y="4584700"/>
          <p14:tracePt t="350959" x="6299200" y="4578350"/>
          <p14:tracePt t="350976" x="6305550" y="4584700"/>
          <p14:tracePt t="350993" x="6299200" y="4603750"/>
          <p14:tracePt t="350995" x="6292850" y="4610100"/>
          <p14:tracePt t="351010" x="6286500" y="4616450"/>
          <p14:tracePt t="351026" x="6286500" y="4629150"/>
          <p14:tracePt t="351028" x="6280150" y="4629150"/>
          <p14:tracePt t="351074" x="6286500" y="4629150"/>
          <p14:tracePt t="351079" x="6292850" y="4629150"/>
          <p14:tracePt t="351093" x="6299200" y="4629150"/>
          <p14:tracePt t="351110" x="6318250" y="4622800"/>
          <p14:tracePt t="351126" x="6330950" y="4622800"/>
          <p14:tracePt t="351159" x="6337300" y="4622800"/>
          <p14:tracePt t="351176" x="6343650" y="4622800"/>
          <p14:tracePt t="351193" x="6362700" y="4622800"/>
          <p14:tracePt t="351210" x="6375400" y="4622800"/>
          <p14:tracePt t="351226" x="6407150" y="4629150"/>
          <p14:tracePt t="351243" x="6432550" y="4635500"/>
          <p14:tracePt t="351260" x="6445250" y="4635500"/>
          <p14:tracePt t="351277" x="6451600" y="4641850"/>
          <p14:tracePt t="351294" x="6451600" y="4654550"/>
          <p14:tracePt t="351309" x="6451600" y="4660900"/>
          <p14:tracePt t="351311" x="6445250" y="4660900"/>
          <p14:tracePt t="351326" x="6445250" y="4667250"/>
          <p14:tracePt t="351396" x="6445250" y="4660900"/>
          <p14:tracePt t="351402" x="6451600" y="4660900"/>
          <p14:tracePt t="351427" x="6464300" y="4648200"/>
          <p14:tracePt t="351444" x="6464300" y="4641850"/>
          <p14:tracePt t="351548" x="6470650" y="4641850"/>
          <p14:tracePt t="351567" x="6470650" y="4635500"/>
          <p14:tracePt t="351790" x="6464300" y="4635500"/>
          <p14:tracePt t="351843" x="6457950" y="4635500"/>
          <p14:tracePt t="351858" x="6438900" y="4629150"/>
          <p14:tracePt t="351867" x="6419850" y="4622800"/>
          <p14:tracePt t="351877" x="6400800" y="4622800"/>
          <p14:tracePt t="351894" x="6369050" y="4616450"/>
          <p14:tracePt t="351910" x="6343650" y="4610100"/>
          <p14:tracePt t="351927" x="6330950" y="4610100"/>
          <p14:tracePt t="352004" x="6337300" y="4603750"/>
          <p14:tracePt t="352010" x="6343650" y="4603750"/>
          <p14:tracePt t="352045" x="6343650" y="4610100"/>
          <p14:tracePt t="352052" x="6337300" y="4610100"/>
          <p14:tracePt t="352061" x="6330950" y="4622800"/>
          <p14:tracePt t="352080" x="6318250" y="4641850"/>
          <p14:tracePt t="352096" x="6311900" y="4654550"/>
          <p14:tracePt t="352111" x="6305550" y="4654550"/>
          <p14:tracePt t="352128" x="6305550" y="4660900"/>
          <p14:tracePt t="352160" x="6305550" y="4654550"/>
          <p14:tracePt t="352180" x="6318250" y="4635500"/>
          <p14:tracePt t="352194" x="6330950" y="4622800"/>
          <p14:tracePt t="352211" x="6343650" y="4603750"/>
          <p14:tracePt t="352228" x="6350000" y="4603750"/>
          <p14:tracePt t="352244" x="6343650" y="4616450"/>
          <p14:tracePt t="352260" x="6337300" y="4635500"/>
          <p14:tracePt t="352277" x="6337300" y="4641850"/>
          <p14:tracePt t="352327" x="6337300" y="4635500"/>
          <p14:tracePt t="352344" x="6356350" y="4622800"/>
          <p14:tracePt t="352359" x="6369050" y="4603750"/>
          <p14:tracePt t="352377" x="6388100" y="4591050"/>
          <p14:tracePt t="352394" x="6394450" y="4578350"/>
          <p14:tracePt t="352427" x="6388100" y="4597400"/>
          <p14:tracePt t="352444" x="6381750" y="4610100"/>
          <p14:tracePt t="352461" x="6375400" y="4610100"/>
          <p14:tracePt t="352516" x="6381750" y="4610100"/>
          <p14:tracePt t="352530" x="6388100" y="4597400"/>
          <p14:tracePt t="352544" x="6388100" y="4591050"/>
          <p14:tracePt t="352600" x="6394450" y="4591050"/>
          <p14:tracePt t="352708" x="6388100" y="4591050"/>
          <p14:tracePt t="352716" x="6388100" y="4597400"/>
          <p14:tracePt t="352744" x="6381750" y="4603750"/>
          <p14:tracePt t="352761" x="6381750" y="4610100"/>
          <p14:tracePt t="352778" x="6375400" y="4610100"/>
          <p14:tracePt t="352838" x="6369050" y="4616450"/>
          <p14:tracePt t="352847" x="6362700" y="4616450"/>
          <p14:tracePt t="352861" x="6350000" y="4622800"/>
          <p14:tracePt t="352878" x="6343650" y="4629150"/>
          <p14:tracePt t="352897" x="6324600" y="4629150"/>
          <p14:tracePt t="352982" x="6311900" y="4629150"/>
          <p14:tracePt t="352990" x="6299200" y="4629150"/>
          <p14:tracePt t="352999" x="6292850" y="4629150"/>
          <p14:tracePt t="353010" x="6286500" y="4629150"/>
          <p14:tracePt t="353045" x="6286500" y="4635500"/>
          <p14:tracePt t="353061" x="6299200" y="4635500"/>
          <p14:tracePt t="353078" x="6318250" y="4635500"/>
          <p14:tracePt t="353097" x="6356350" y="4629150"/>
          <p14:tracePt t="353112" x="6375400" y="4629150"/>
          <p14:tracePt t="353145" x="6413500" y="4629150"/>
          <p14:tracePt t="353161" x="6527800" y="4629150"/>
          <p14:tracePt t="353178" x="6648450" y="4641850"/>
          <p14:tracePt t="353195" x="6902450" y="4660900"/>
          <p14:tracePt t="353213" x="7086600" y="4686300"/>
          <p14:tracePt t="353230" x="7277100" y="4705350"/>
          <p14:tracePt t="353245" x="7372350" y="4711700"/>
          <p14:tracePt t="353261" x="7404100" y="4711700"/>
          <p14:tracePt t="353279" x="7416800" y="4711700"/>
          <p14:tracePt t="353297" x="7423150" y="4705350"/>
          <p14:tracePt t="353311" x="7429500" y="4699000"/>
          <p14:tracePt t="353328" x="7448550" y="4679950"/>
          <p14:tracePt t="353346" x="7486650" y="4667250"/>
          <p14:tracePt t="353365" x="7562850" y="4654550"/>
          <p14:tracePt t="353378" x="7588250" y="4648200"/>
          <p14:tracePt t="353381" x="7620000" y="4648200"/>
          <p14:tracePt t="353395" x="7645400" y="4648200"/>
          <p14:tracePt t="353412" x="7702550" y="4641850"/>
          <p14:tracePt t="353428" x="7727950" y="4641850"/>
          <p14:tracePt t="353462" x="7734300" y="4641850"/>
          <p14:tracePt t="353480" x="7740650" y="4641850"/>
          <p14:tracePt t="353495" x="7747000" y="4641850"/>
          <p14:tracePt t="353576" x="7753350" y="4641850"/>
          <p14:tracePt t="353583" x="7759700" y="4641850"/>
          <p14:tracePt t="353595" x="7766050" y="4641850"/>
          <p14:tracePt t="353612" x="7791450" y="4635500"/>
          <p14:tracePt t="353630" x="7823200" y="4635500"/>
          <p14:tracePt t="353645" x="7867650" y="4622800"/>
          <p14:tracePt t="353662" x="7937500" y="4603750"/>
          <p14:tracePt t="353681" x="8039100" y="4584700"/>
          <p14:tracePt t="353698" x="8115300" y="4572000"/>
          <p14:tracePt t="353712" x="8172450" y="4565650"/>
          <p14:tracePt t="353728" x="8197850" y="4565650"/>
          <p14:tracePt t="353746" x="8210550" y="4565650"/>
          <p14:tracePt t="353762" x="8223250" y="4578350"/>
          <p14:tracePt t="353778" x="8235950" y="4584700"/>
          <p14:tracePt t="353795" x="8261350" y="4591050"/>
          <p14:tracePt t="353812" x="8286750" y="4591050"/>
          <p14:tracePt t="353829" x="8312150" y="4591050"/>
          <p14:tracePt t="353845" x="8337550" y="4591050"/>
          <p14:tracePt t="353862" x="8350250" y="4584700"/>
          <p14:tracePt t="353879" x="8362950" y="4578350"/>
          <p14:tracePt t="353880" x="8362950" y="4572000"/>
          <p14:tracePt t="353895" x="8369300" y="4572000"/>
          <p14:tracePt t="354042" x="8362950" y="4572000"/>
          <p14:tracePt t="354050" x="8362950" y="4578350"/>
          <p14:tracePt t="354062" x="8350250" y="4578350"/>
          <p14:tracePt t="354079" x="8312150" y="4584700"/>
          <p14:tracePt t="354082" x="8274050" y="4591050"/>
          <p14:tracePt t="354098" x="8235950" y="4591050"/>
          <p14:tracePt t="354112" x="8229600" y="4591050"/>
          <p14:tracePt t="354114" x="8210550" y="4591050"/>
          <p14:tracePt t="354129" x="8204200" y="4591050"/>
          <p14:tracePt t="354146" x="8185150" y="4572000"/>
          <p14:tracePt t="354162" x="8178800" y="4572000"/>
          <p14:tracePt t="354179" x="8140700" y="4565650"/>
          <p14:tracePt t="354195" x="8089900" y="4565650"/>
          <p14:tracePt t="354212" x="8039100" y="4578350"/>
          <p14:tracePt t="354229" x="8007350" y="4584700"/>
          <p14:tracePt t="354245" x="8001000" y="4584700"/>
          <p14:tracePt t="354262" x="8001000" y="4591050"/>
          <p14:tracePt t="354279" x="8007350" y="4591050"/>
          <p14:tracePt t="354313" x="8007350" y="4603750"/>
          <p14:tracePt t="354329" x="8001000" y="4610100"/>
          <p14:tracePt t="354333" x="7994650" y="4616450"/>
          <p14:tracePt t="354349" x="7956550" y="4635500"/>
          <p14:tracePt t="354367" x="7931150" y="4654550"/>
          <p14:tracePt t="354379" x="7931150" y="4660900"/>
          <p14:tracePt t="354396" x="7924800" y="4667250"/>
          <p14:tracePt t="354447" x="7931150" y="4667250"/>
          <p14:tracePt t="354461" x="7950200" y="4667250"/>
          <p14:tracePt t="354479" x="7994650" y="4667250"/>
          <p14:tracePt t="354496" x="8039100" y="4667250"/>
          <p14:tracePt t="354512" x="8089900" y="4667250"/>
          <p14:tracePt t="354529" x="8178800" y="4654550"/>
          <p14:tracePt t="354548" x="8299450" y="4635500"/>
          <p14:tracePt t="354550" x="8343900" y="4622800"/>
          <p14:tracePt t="354565" x="8445500" y="4610100"/>
          <p14:tracePt t="354579" x="8502650" y="4597400"/>
          <p14:tracePt t="354596" x="8559800" y="4591050"/>
          <p14:tracePt t="354611" x="8578850" y="4584700"/>
          <p14:tracePt t="354629" x="8591550" y="4584700"/>
          <p14:tracePt t="354702" x="8604250" y="4584700"/>
          <p14:tracePt t="354712" x="8610600" y="4584700"/>
          <p14:tracePt t="354729" x="8636000" y="4578350"/>
          <p14:tracePt t="354746" x="8674100" y="4572000"/>
          <p14:tracePt t="354765" x="8699500" y="4565650"/>
          <p14:tracePt t="354779" x="8750300" y="4565650"/>
          <p14:tracePt t="354796" x="8807450" y="4565650"/>
          <p14:tracePt t="354813" x="8883650" y="4559300"/>
          <p14:tracePt t="354817" x="8972550" y="4546600"/>
          <p14:tracePt t="354834" x="9042400" y="4533900"/>
          <p14:tracePt t="354846" x="9086850" y="4521200"/>
          <p14:tracePt t="354863" x="9118600" y="4514850"/>
          <p14:tracePt t="354882" x="9144000" y="4514850"/>
          <p14:tracePt t="354942" x="9144000" y="4508500"/>
          <p14:tracePt t="354965" x="9144000" y="4502150"/>
          <p14:tracePt t="354980" x="9144000" y="4489450"/>
          <p14:tracePt t="354998" x="9118600" y="4457700"/>
          <p14:tracePt t="355013" x="9099550" y="4438650"/>
          <p14:tracePt t="355030" x="9080500" y="4425950"/>
          <p14:tracePt t="355046" x="9055100" y="4406900"/>
          <p14:tracePt t="355063" x="9042400" y="4394200"/>
          <p14:tracePt t="355080" x="9023350" y="4394200"/>
          <p14:tracePt t="355096" x="9004300" y="4394200"/>
          <p14:tracePt t="355113" x="8972550" y="4394200"/>
          <p14:tracePt t="355130" x="8928100" y="4400550"/>
          <p14:tracePt t="355146" x="8877300" y="4413250"/>
          <p14:tracePt t="355163" x="8807450" y="4432300"/>
          <p14:tracePt t="355180" x="8775700" y="4445000"/>
          <p14:tracePt t="355197" x="8756650" y="4464050"/>
          <p14:tracePt t="355213" x="8750300" y="4476750"/>
          <p14:tracePt t="355230" x="8750300" y="4495800"/>
          <p14:tracePt t="355247" x="8763000" y="4514850"/>
          <p14:tracePt t="355263" x="8788400" y="4540250"/>
          <p14:tracePt t="355280" x="8832850" y="4584700"/>
          <p14:tracePt t="355297" x="8864600" y="4622800"/>
          <p14:tracePt t="355313" x="8902700" y="4654550"/>
          <p14:tracePt t="355330" x="8934450" y="4686300"/>
          <p14:tracePt t="355347" x="8972550" y="4711700"/>
          <p14:tracePt t="355363" x="8997950" y="4730750"/>
          <p14:tracePt t="355380" x="9029700" y="4737100"/>
          <p14:tracePt t="355396" x="9055100" y="4743450"/>
          <p14:tracePt t="355414" x="9074150" y="4743450"/>
          <p14:tracePt t="355430" x="9080500" y="4743450"/>
          <p14:tracePt t="355446" x="9086850" y="4743450"/>
          <p14:tracePt t="355480" x="9086850" y="4749800"/>
          <p14:tracePt t="355514" x="9067800" y="4737100"/>
          <p14:tracePt t="355530" x="9048750" y="4724400"/>
          <p14:tracePt t="355547" x="9042400" y="4711700"/>
          <p14:tracePt t="355563" x="9004300" y="4699000"/>
          <p14:tracePt t="355580" x="8953500" y="4692650"/>
          <p14:tracePt t="355597" x="8915400" y="4686300"/>
          <p14:tracePt t="355614" x="8896350" y="4686300"/>
          <p14:tracePt t="355630" x="8883650" y="4679950"/>
          <p14:tracePt t="355647" x="8870950" y="4654550"/>
          <p14:tracePt t="355663" x="8877300" y="4635500"/>
          <p14:tracePt t="355681" x="8947150" y="4603750"/>
          <p14:tracePt t="355699" x="9264650" y="4597400"/>
          <p14:tracePt t="355714" x="9525000" y="4597400"/>
          <p14:tracePt t="355730" x="9759950" y="4597400"/>
          <p14:tracePt t="355747" x="9956800" y="4597400"/>
          <p14:tracePt t="355763" x="10071100" y="4597400"/>
          <p14:tracePt t="355780" x="10115550" y="4597400"/>
          <p14:tracePt t="355797" x="10140950" y="4597400"/>
          <p14:tracePt t="355813" x="10172700" y="4597400"/>
          <p14:tracePt t="355830" x="10223500" y="4603750"/>
          <p14:tracePt t="355847" x="10293350" y="4603750"/>
          <p14:tracePt t="355864" x="10356850" y="4597400"/>
          <p14:tracePt t="355880" x="10414000" y="4591050"/>
          <p14:tracePt t="355897" x="10458450" y="4584700"/>
          <p14:tracePt t="355914" x="10477500" y="4578350"/>
          <p14:tracePt t="355930" x="10483850" y="4572000"/>
          <p14:tracePt t="356004" x="10490200" y="4572000"/>
          <p14:tracePt t="356038" x="10490200" y="4565650"/>
          <p14:tracePt t="356048" x="10496550" y="4559300"/>
          <p14:tracePt t="356064" x="10502900" y="4546600"/>
          <p14:tracePt t="356081" x="10509250" y="4540250"/>
          <p14:tracePt t="356198" x="10509250" y="4546600"/>
          <p14:tracePt t="356206" x="10509250" y="4552950"/>
          <p14:tracePt t="356230" x="10502900" y="4565650"/>
          <p14:tracePt t="356247" x="10490200" y="4578350"/>
          <p14:tracePt t="356264" x="10477500" y="4597400"/>
          <p14:tracePt t="356281" x="10471150" y="4597400"/>
          <p14:tracePt t="356602" x="10471150" y="4603750"/>
          <p14:tracePt t="356623" x="10464800" y="4610100"/>
          <p14:tracePt t="356631" x="10464800" y="4616450"/>
          <p14:tracePt t="356648" x="10464800" y="4629150"/>
          <p14:tracePt t="356831" x="10477500" y="4635500"/>
          <p14:tracePt t="356848" x="10528300" y="4641850"/>
          <p14:tracePt t="356865" x="10648950" y="4641850"/>
          <p14:tracePt t="356883" x="10826750" y="4616450"/>
          <p14:tracePt t="356900" x="10896600" y="4597400"/>
          <p14:tracePt t="356914" x="10941050" y="4584700"/>
          <p14:tracePt t="356931" x="10966450" y="4565650"/>
          <p14:tracePt t="356948" x="10972800" y="4565650"/>
          <p14:tracePt t="356996" x="10966450" y="4565650"/>
          <p14:tracePt t="357005" x="10960100" y="4565650"/>
          <p14:tracePt t="357023" x="10953750" y="4565650"/>
          <p14:tracePt t="357031" x="10947400" y="4565650"/>
          <p14:tracePt t="357048" x="10934700" y="4565650"/>
          <p14:tracePt t="357065" x="10928350" y="4565650"/>
          <p14:tracePt t="357082" x="10915650" y="4565650"/>
          <p14:tracePt t="357098" x="10896600" y="4572000"/>
          <p14:tracePt t="357115" x="10858500" y="4578350"/>
          <p14:tracePt t="357132" x="10833100" y="4591050"/>
          <p14:tracePt t="357148" x="10801350" y="4597400"/>
          <p14:tracePt t="357165" x="10788650" y="4603750"/>
          <p14:tracePt t="357182" x="10756900" y="4603750"/>
          <p14:tracePt t="357198" x="10731500" y="4603750"/>
          <p14:tracePt t="357215" x="10680700" y="4603750"/>
          <p14:tracePt t="357231" x="10648950" y="4603750"/>
          <p14:tracePt t="357248" x="10591800" y="4591050"/>
          <p14:tracePt t="357265" x="10541000" y="4578350"/>
          <p14:tracePt t="357282" x="10426700" y="4572000"/>
          <p14:tracePt t="357299" x="10255250" y="4572000"/>
          <p14:tracePt t="357315" x="10033000" y="4578350"/>
          <p14:tracePt t="357331" x="9798050" y="4578350"/>
          <p14:tracePt t="357348" x="9601200" y="4578350"/>
          <p14:tracePt t="357365" x="9398000" y="4559300"/>
          <p14:tracePt t="357382" x="9309100" y="4546600"/>
          <p14:tracePt t="357400" x="9207500" y="4540250"/>
          <p14:tracePt t="357419" x="9118600" y="4540250"/>
          <p14:tracePt t="357435" x="9055100" y="4552950"/>
          <p14:tracePt t="357448" x="8997950" y="4565650"/>
          <p14:tracePt t="357465" x="8966200" y="4572000"/>
          <p14:tracePt t="357482" x="8934450" y="4578350"/>
          <p14:tracePt t="357498" x="8909050" y="4578350"/>
          <p14:tracePt t="357515" x="8896350" y="4584700"/>
          <p14:tracePt t="357548" x="8870950" y="4610100"/>
          <p14:tracePt t="357565" x="8782050" y="4641850"/>
          <p14:tracePt t="357582" x="8629650" y="4660900"/>
          <p14:tracePt t="357584" x="8502650" y="4654550"/>
          <p14:tracePt t="357598" x="8362950" y="4654550"/>
          <p14:tracePt t="357616" x="8134350" y="4641850"/>
          <p14:tracePt t="357632" x="7931150" y="4591050"/>
          <p14:tracePt t="357648" x="7905750" y="4572000"/>
          <p14:tracePt t="357665" x="7924800" y="4565650"/>
          <p14:tracePt t="357682" x="7943850" y="4572000"/>
          <p14:tracePt t="357699" x="7943850" y="4610100"/>
          <p14:tracePt t="357715" x="7880350" y="4654550"/>
          <p14:tracePt t="357732" x="7747000" y="4686300"/>
          <p14:tracePt t="357749" x="7588250" y="4718050"/>
          <p14:tracePt t="357765" x="7454900" y="4730750"/>
          <p14:tracePt t="357782" x="7404100" y="4730750"/>
          <p14:tracePt t="357798" x="7410450" y="4724400"/>
          <p14:tracePt t="357816" x="7448550" y="4711700"/>
          <p14:tracePt t="357832" x="7550150" y="4705350"/>
          <p14:tracePt t="357849" x="7772400" y="4705350"/>
          <p14:tracePt t="357865" x="7880350" y="4705350"/>
          <p14:tracePt t="357882" x="8089900" y="4711700"/>
          <p14:tracePt t="357899" x="8185150" y="4718050"/>
          <p14:tracePt t="357916" x="8261350" y="4718050"/>
          <p14:tracePt t="357932" x="8324850" y="4718050"/>
          <p14:tracePt t="357949" x="8388350" y="4705350"/>
          <p14:tracePt t="357967" x="8445500" y="4686300"/>
          <p14:tracePt t="357982" x="8489950" y="4660900"/>
          <p14:tracePt t="357987" x="8515350" y="4641850"/>
          <p14:tracePt t="357999" x="8534400" y="4629150"/>
          <p14:tracePt t="358016" x="8559800" y="4603750"/>
          <p14:tracePt t="358018" x="8566150" y="4597400"/>
          <p14:tracePt t="358033" x="8572500" y="4565650"/>
          <p14:tracePt t="358049" x="8572500" y="4533900"/>
          <p14:tracePt t="358066" x="8534400" y="4476750"/>
          <p14:tracePt t="358082" x="8515350" y="4464050"/>
          <p14:tracePt t="358099" x="8439150" y="4387850"/>
          <p14:tracePt t="358116" x="8388350" y="4343400"/>
          <p14:tracePt t="358132" x="8337550" y="4305300"/>
          <p14:tracePt t="358149" x="8274050" y="4279900"/>
          <p14:tracePt t="358166" x="8178800" y="4260850"/>
          <p14:tracePt t="358182" x="8051800" y="4248150"/>
          <p14:tracePt t="358199" x="7899400" y="4235450"/>
          <p14:tracePt t="358214" x="7740650" y="4235450"/>
          <p14:tracePt t="358233" x="7550150" y="4235450"/>
          <p14:tracePt t="358249" x="7442200" y="4235450"/>
          <p14:tracePt t="358266" x="7378700" y="4241800"/>
          <p14:tracePt t="358282" x="7353300" y="4267200"/>
          <p14:tracePt t="358299" x="7404100" y="4387850"/>
          <p14:tracePt t="358316" x="7423150" y="4419600"/>
          <p14:tracePt t="358332" x="7499350" y="4527550"/>
          <p14:tracePt t="358349" x="7556500" y="4578350"/>
          <p14:tracePt t="358366" x="7651750" y="4610100"/>
          <p14:tracePt t="358383" x="7772400" y="4616450"/>
          <p14:tracePt t="358400" x="7886700" y="4616450"/>
          <p14:tracePt t="358416" x="8045450" y="4591050"/>
          <p14:tracePt t="358433" x="8223250" y="4552950"/>
          <p14:tracePt t="358449" x="8362950" y="4508500"/>
          <p14:tracePt t="358466" x="8496300" y="4457700"/>
          <p14:tracePt t="358483" x="8534400" y="4425950"/>
          <p14:tracePt t="358499" x="8496300" y="4419600"/>
          <p14:tracePt t="358516" x="8401050" y="4419600"/>
          <p14:tracePt t="358533" x="8280400" y="4432300"/>
          <p14:tracePt t="358549" x="8235950" y="4432300"/>
          <p14:tracePt t="362863" x="8229600" y="4432300"/>
          <p14:tracePt t="362874" x="8216900" y="4432300"/>
          <p14:tracePt t="362880" x="8210550" y="4432300"/>
          <p14:tracePt t="362900" x="8115300" y="4425950"/>
          <p14:tracePt t="362901" x="8051800" y="4438650"/>
          <p14:tracePt t="362920" x="7924800" y="4508500"/>
          <p14:tracePt t="362937" x="7861300" y="4584700"/>
          <p14:tracePt t="362953" x="7874000" y="4635500"/>
          <p14:tracePt t="362970" x="7918450" y="4673600"/>
          <p14:tracePt t="362986" x="7950200" y="4718050"/>
          <p14:tracePt t="363003" x="7962900" y="4756150"/>
          <p14:tracePt t="363019" x="7956550" y="4800600"/>
          <p14:tracePt t="363035" x="7943850" y="4838700"/>
          <p14:tracePt t="363053" x="7931150" y="4876800"/>
          <p14:tracePt t="363070" x="7924800" y="4895850"/>
          <p14:tracePt t="363087" x="7943850" y="4914900"/>
          <p14:tracePt t="363103" x="7988300" y="4946650"/>
          <p14:tracePt t="363122" x="8013700" y="5003800"/>
          <p14:tracePt t="363136" x="8020050" y="5048250"/>
          <p14:tracePt t="363154" x="8013700" y="5105400"/>
          <p14:tracePt t="363170" x="8001000" y="5149850"/>
          <p14:tracePt t="363186" x="8001000" y="5200650"/>
          <p14:tracePt t="363203" x="8026400" y="5251450"/>
          <p14:tracePt t="363220" x="8077200" y="5314950"/>
          <p14:tracePt t="363237" x="8083550" y="5353050"/>
          <p14:tracePt t="363253" x="8064500" y="5378450"/>
          <p14:tracePt t="363270" x="8001000" y="5397500"/>
          <p14:tracePt t="363287" x="7924800" y="5416550"/>
          <p14:tracePt t="363288" x="7899400" y="5416550"/>
          <p14:tracePt t="363303" x="7874000" y="5416550"/>
          <p14:tracePt t="363319" x="7867650" y="5416550"/>
          <p14:tracePt t="363353" x="7835900" y="5422900"/>
          <p14:tracePt t="363370" x="7753350" y="5448300"/>
          <p14:tracePt t="363387" x="7575550" y="5473700"/>
          <p14:tracePt t="363403" x="7429500" y="5492750"/>
          <p14:tracePt t="363420" x="7302500" y="5518150"/>
          <p14:tracePt t="363437" x="7156450" y="5562600"/>
          <p14:tracePt t="363453" x="7035800" y="5588000"/>
          <p14:tracePt t="363470" x="6921500" y="5594350"/>
          <p14:tracePt t="363489" x="6851650" y="5594350"/>
          <p14:tracePt t="363506" x="6826250" y="5588000"/>
          <p14:tracePt t="366171" x="6819900" y="5581650"/>
          <p14:tracePt t="366180" x="6813550" y="5575300"/>
          <p14:tracePt t="366189" x="6794500" y="5568950"/>
          <p14:tracePt t="366206" x="6756400" y="5556250"/>
          <p14:tracePt t="366224" x="6724650" y="5549900"/>
          <p14:tracePt t="366239" x="6718300" y="5549900"/>
          <p14:tracePt t="366284" x="6711950" y="5549900"/>
          <p14:tracePt t="366306" x="6692900" y="5568950"/>
          <p14:tracePt t="366322" x="6553200" y="5600700"/>
          <p14:tracePt t="366339" x="6381750" y="5626100"/>
          <p14:tracePt t="366355" x="6203950" y="5664200"/>
          <p14:tracePt t="366375" x="6070600" y="5695950"/>
          <p14:tracePt t="366389" x="5988050" y="5708650"/>
          <p14:tracePt t="366406" x="5969000" y="5715000"/>
          <p14:tracePt t="366439" x="5962650" y="5715000"/>
          <p14:tracePt t="366456" x="5956300" y="5702300"/>
          <p14:tracePt t="366472" x="5930900" y="5670550"/>
          <p14:tracePt t="366490" x="5892800" y="5638800"/>
          <p14:tracePt t="366506" x="5867400" y="5613400"/>
          <p14:tracePt t="366523" x="5829300" y="5588000"/>
          <p14:tracePt t="366525" x="5822950" y="5581650"/>
          <p14:tracePt t="366539" x="5803900" y="5568950"/>
          <p14:tracePt t="366558" x="5759450" y="5524500"/>
          <p14:tracePt t="366573" x="5753100" y="5492750"/>
          <p14:tracePt t="366589" x="5797550" y="5422900"/>
          <p14:tracePt t="366607" x="5918200" y="5302250"/>
          <p14:tracePt t="366623" x="5962650" y="5257800"/>
          <p14:tracePt t="366639" x="5969000" y="5251450"/>
          <p14:tracePt t="366673" x="5962650" y="5257800"/>
          <p14:tracePt t="366690" x="5918200" y="5270500"/>
          <p14:tracePt t="366707" x="5873750" y="5270500"/>
          <p14:tracePt t="366723" x="5835650" y="5264150"/>
          <p14:tracePt t="366739" x="5810250" y="5251450"/>
          <p14:tracePt t="366756" x="5822950" y="5226050"/>
          <p14:tracePt t="366773" x="5867400" y="5219700"/>
          <p14:tracePt t="366789" x="5873750" y="5226050"/>
          <p14:tracePt t="366806" x="5873750" y="5245100"/>
          <p14:tracePt t="366823" x="5873750" y="5264150"/>
          <p14:tracePt t="366840" x="5873750" y="5276850"/>
          <p14:tracePt t="366856" x="5880100" y="5283200"/>
          <p14:tracePt t="366873" x="5918200" y="5270500"/>
          <p14:tracePt t="366890" x="5937250" y="5251450"/>
          <p14:tracePt t="366906" x="5962650" y="5213350"/>
          <p14:tracePt t="366923" x="6007100" y="5149850"/>
          <p14:tracePt t="366940" x="6057900" y="5099050"/>
          <p14:tracePt t="366956" x="6102350" y="5060950"/>
          <p14:tracePt t="366976" x="6121400" y="5048250"/>
          <p14:tracePt t="367032" x="6115050" y="5048250"/>
          <p14:tracePt t="367042" x="6108700" y="5048250"/>
          <p14:tracePt t="367056" x="6089650" y="5048250"/>
          <p14:tracePt t="367073" x="6070600" y="5054600"/>
          <p14:tracePt t="368429" x="6064250" y="5060950"/>
          <p14:tracePt t="368442" x="6057900" y="5067300"/>
          <p14:tracePt t="368458" x="6032500" y="5086350"/>
          <p14:tracePt t="368475" x="6013450" y="5105400"/>
          <p14:tracePt t="368491" x="5994400" y="5111750"/>
          <p14:tracePt t="368508" x="5988050" y="5118100"/>
          <p14:tracePt t="373113" x="5981700" y="5118100"/>
          <p14:tracePt t="373120" x="5956300" y="5099050"/>
          <p14:tracePt t="373131" x="5930900" y="5080000"/>
          <p14:tracePt t="373145" x="5880100" y="5060950"/>
          <p14:tracePt t="373162" x="5848350" y="5054600"/>
          <p14:tracePt t="373179" x="5842000" y="5054600"/>
          <p14:tracePt t="373196" x="5835650" y="5054600"/>
          <p14:tracePt t="373228" x="5829300" y="5054600"/>
          <p14:tracePt t="373245" x="5816600" y="5048250"/>
          <p14:tracePt t="373264" x="5784850" y="5048250"/>
          <p14:tracePt t="373279" x="5759450" y="5048250"/>
          <p14:tracePt t="373295" x="5759450" y="5041900"/>
          <p14:tracePt t="373311" x="5791200" y="5041900"/>
          <p14:tracePt t="373328" x="5829300" y="5035550"/>
          <p14:tracePt t="373345" x="5867400" y="5029200"/>
          <p14:tracePt t="373362" x="5886450" y="5022850"/>
          <p14:tracePt t="373378" x="5892800" y="5022850"/>
          <p14:tracePt t="373395" x="5911850" y="5022850"/>
          <p14:tracePt t="373413" x="5969000" y="5022850"/>
          <p14:tracePt t="373428" x="6051550" y="5035550"/>
          <p14:tracePt t="373445" x="6159500" y="5048250"/>
          <p14:tracePt t="373462" x="6267450" y="5067300"/>
          <p14:tracePt t="373478" x="6318250" y="5080000"/>
          <p14:tracePt t="373494" x="6324600" y="5080000"/>
          <p14:tracePt t="373512" x="6337300" y="5073650"/>
          <p14:tracePt t="373528" x="6356350" y="5048250"/>
          <p14:tracePt t="373545" x="6394450" y="5010150"/>
          <p14:tracePt t="373564" x="6451600" y="4972050"/>
          <p14:tracePt t="373579" x="6477000" y="4959350"/>
          <p14:tracePt t="373580" x="6489700" y="4946650"/>
          <p14:tracePt t="373595" x="6502400" y="4946650"/>
          <p14:tracePt t="373614" x="6477000" y="4953000"/>
          <p14:tracePt t="373629" x="6407150" y="4972050"/>
          <p14:tracePt t="373645" x="6311900" y="4978400"/>
          <p14:tracePt t="373662" x="6242050" y="4978400"/>
          <p14:tracePt t="373682" x="6178550" y="4959350"/>
          <p14:tracePt t="373698" x="6115050" y="4927600"/>
          <p14:tracePt t="373712" x="6083300" y="4895850"/>
          <p14:tracePt t="373729" x="6070600" y="4876800"/>
          <p14:tracePt t="373746" x="6045200" y="4870450"/>
          <p14:tracePt t="373748" x="6013450" y="4870450"/>
          <p14:tracePt t="373764" x="5905500" y="4883150"/>
          <p14:tracePt t="373781" x="5829300" y="4876800"/>
          <p14:tracePt t="373795" x="5670550" y="4845050"/>
          <p14:tracePt t="373811" x="5575300" y="4813300"/>
          <p14:tracePt t="373829" x="5537200" y="4787900"/>
          <p14:tracePt t="373845" x="5543550" y="4781550"/>
          <p14:tracePt t="373863" x="5581650" y="4781550"/>
          <p14:tracePt t="373879" x="5651500" y="4800600"/>
          <p14:tracePt t="373895" x="5740400" y="4838700"/>
          <p14:tracePt t="373912" x="5797550" y="4870450"/>
          <p14:tracePt t="373929" x="5829300" y="4895850"/>
          <p14:tracePt t="373945" x="5861050" y="4927600"/>
          <p14:tracePt t="373962" x="5899150" y="4953000"/>
          <p14:tracePt t="373979" x="5949950" y="4972050"/>
          <p14:tracePt t="373995" x="6019800" y="4991100"/>
          <p14:tracePt t="374012" x="6108700" y="5010150"/>
          <p14:tracePt t="374029" x="6184900" y="5035550"/>
          <p14:tracePt t="374045" x="6191250" y="5035550"/>
          <p14:tracePt t="374062" x="6197600" y="5035550"/>
          <p14:tracePt t="374079" x="6203950" y="5041900"/>
          <p14:tracePt t="374096" x="6223000" y="5041900"/>
          <p14:tracePt t="374112" x="6248400" y="5041900"/>
          <p14:tracePt t="374129" x="6267450" y="5048250"/>
          <p14:tracePt t="374146" x="6286500" y="5073650"/>
          <p14:tracePt t="374162" x="6311900" y="5099050"/>
          <p14:tracePt t="374179" x="6318250" y="5105400"/>
          <p14:tracePt t="374231" x="6330950" y="5105400"/>
          <p14:tracePt t="374245" x="6362700" y="5105400"/>
          <p14:tracePt t="374263" x="6419850" y="5099050"/>
          <p14:tracePt t="374279" x="6515100" y="5080000"/>
          <p14:tracePt t="374296" x="6604000" y="5080000"/>
          <p14:tracePt t="374313" x="6673850" y="5073650"/>
          <p14:tracePt t="374329" x="6705600" y="5073650"/>
          <p14:tracePt t="374346" x="6724650" y="5067300"/>
          <p14:tracePt t="374362" x="6737350" y="5060950"/>
          <p14:tracePt t="374379" x="6769100" y="5048250"/>
          <p14:tracePt t="374396" x="6807200" y="5035550"/>
          <p14:tracePt t="374413" x="6908800" y="5029200"/>
          <p14:tracePt t="374430" x="7029450" y="5016500"/>
          <p14:tracePt t="374446" x="7194550" y="5003800"/>
          <p14:tracePt t="374462" x="7334250" y="4991100"/>
          <p14:tracePt t="374480" x="7493000" y="4965700"/>
          <p14:tracePt t="374498" x="7556500" y="4953000"/>
          <p14:tracePt t="374555" x="7550150" y="4953000"/>
          <p14:tracePt t="374592" x="7543800" y="4946650"/>
          <p14:tracePt t="374606" x="7537450" y="4946650"/>
          <p14:tracePt t="374622" x="7518400" y="4946650"/>
          <p14:tracePt t="374624" x="7493000" y="4946650"/>
          <p14:tracePt t="374631" x="7435850" y="4946650"/>
          <p14:tracePt t="374646" x="7372350" y="4940300"/>
          <p14:tracePt t="374663" x="7194550" y="4940300"/>
          <p14:tracePt t="374680" x="6927850" y="4959350"/>
          <p14:tracePt t="374696" x="6775450" y="4965700"/>
          <p14:tracePt t="374713" x="6654800" y="4972050"/>
          <p14:tracePt t="374729" x="6616700" y="4972050"/>
          <p14:tracePt t="374780" x="6597650" y="4978400"/>
          <p14:tracePt t="374796" x="6559550" y="4984750"/>
          <p14:tracePt t="374813" x="6483350" y="4997450"/>
          <p14:tracePt t="374831" x="6400800" y="5022850"/>
          <p14:tracePt t="374846" x="6337300" y="5041900"/>
          <p14:tracePt t="374863" x="6299200" y="5048250"/>
          <p14:tracePt t="374880" x="6299200" y="5054600"/>
          <p14:tracePt t="374913" x="6299200" y="5060950"/>
          <p14:tracePt t="374930" x="6356350" y="5124450"/>
          <p14:tracePt t="374948" x="6413500" y="5181600"/>
          <p14:tracePt t="374963" x="6464300" y="5219700"/>
          <p14:tracePt t="374980" x="6546850" y="5264150"/>
          <p14:tracePt t="374996" x="6642100" y="5283200"/>
          <p14:tracePt t="375013" x="6731000" y="5283200"/>
          <p14:tracePt t="375030" x="6851650" y="5276850"/>
          <p14:tracePt t="375046" x="7080250" y="5238750"/>
          <p14:tracePt t="375063" x="7251700" y="5213350"/>
          <p14:tracePt t="375080" x="7493000" y="5200650"/>
          <p14:tracePt t="375097" x="7696200" y="5207000"/>
          <p14:tracePt t="375113" x="7931150" y="5238750"/>
          <p14:tracePt t="375130" x="8001000" y="5251450"/>
          <p14:tracePt t="375150" x="8026400" y="5251450"/>
          <p14:tracePt t="375165" x="8032750" y="5251450"/>
          <p14:tracePt t="375180" x="8039100" y="5251450"/>
          <p14:tracePt t="375197" x="8083550" y="5238750"/>
          <p14:tracePt t="375213" x="8140700" y="5226050"/>
          <p14:tracePt t="375230" x="8204200" y="5213350"/>
          <p14:tracePt t="375247" x="8261350" y="5207000"/>
          <p14:tracePt t="375263" x="8286750" y="5207000"/>
          <p14:tracePt t="375280" x="8305800" y="5207000"/>
          <p14:tracePt t="375297" x="8337550" y="5207000"/>
          <p14:tracePt t="375313" x="8394700" y="5213350"/>
          <p14:tracePt t="375330" x="8477250" y="5219700"/>
          <p14:tracePt t="375347" x="8616950" y="5232400"/>
          <p14:tracePt t="375364" x="8705850" y="5238750"/>
          <p14:tracePt t="375380" x="8801100" y="5238750"/>
          <p14:tracePt t="375397" x="8839200" y="5232400"/>
          <p14:tracePt t="375412" x="8851900" y="5226050"/>
          <p14:tracePt t="375447" x="8851900" y="5207000"/>
          <p14:tracePt t="375463" x="8851900" y="5187950"/>
          <p14:tracePt t="375480" x="8851900" y="5156200"/>
          <p14:tracePt t="375497" x="8845550" y="5111750"/>
          <p14:tracePt t="375513" x="8832850" y="5060950"/>
          <p14:tracePt t="375530" x="8832850" y="5029200"/>
          <p14:tracePt t="375547" x="8826500" y="4991100"/>
          <p14:tracePt t="375563" x="8826500" y="4965700"/>
          <p14:tracePt t="375580" x="8820150" y="4946650"/>
          <p14:tracePt t="375597" x="8794750" y="4914900"/>
          <p14:tracePt t="375614" x="8775700" y="4889500"/>
          <p14:tracePt t="375630" x="8743950" y="4864100"/>
          <p14:tracePt t="375647" x="8705850" y="4838700"/>
          <p14:tracePt t="375663" x="8674100" y="4819650"/>
          <p14:tracePt t="375681" x="8636000" y="4800600"/>
          <p14:tracePt t="375697" x="8623300" y="4794250"/>
          <p14:tracePt t="375713" x="8591550" y="4787900"/>
          <p14:tracePt t="375730" x="8559800" y="4781550"/>
          <p14:tracePt t="375747" x="8528050" y="4775200"/>
          <p14:tracePt t="375764" x="8470900" y="4768850"/>
          <p14:tracePt t="375780" x="8382000" y="4743450"/>
          <p14:tracePt t="375797" x="8293100" y="4718050"/>
          <p14:tracePt t="375814" x="8197850" y="4705350"/>
          <p14:tracePt t="375830" x="8102600" y="4699000"/>
          <p14:tracePt t="375847" x="8045450" y="4699000"/>
          <p14:tracePt t="375848" x="8026400" y="4699000"/>
          <p14:tracePt t="375864" x="8001000" y="4705350"/>
          <p14:tracePt t="375880" x="7969250" y="4724400"/>
          <p14:tracePt t="375897" x="7918450" y="4762500"/>
          <p14:tracePt t="375914" x="7854950" y="4794250"/>
          <p14:tracePt t="375930" x="7791450" y="4813300"/>
          <p14:tracePt t="375948" x="7759700" y="4826000"/>
          <p14:tracePt t="375964" x="7727950" y="4838700"/>
          <p14:tracePt t="375981" x="7715250" y="4851400"/>
          <p14:tracePt t="375997" x="7715250" y="4870450"/>
          <p14:tracePt t="376014" x="7721600" y="4889500"/>
          <p14:tracePt t="376031" x="7759700" y="4933950"/>
          <p14:tracePt t="376047" x="7785100" y="4984750"/>
          <p14:tracePt t="376064" x="7804150" y="5029200"/>
          <p14:tracePt t="376066" x="7810500" y="5048250"/>
          <p14:tracePt t="376081" x="7823200" y="5086350"/>
          <p14:tracePt t="376097" x="7842250" y="5118100"/>
          <p14:tracePt t="376114" x="7874000" y="5137150"/>
          <p14:tracePt t="376130" x="7950200" y="5143500"/>
          <p14:tracePt t="376149" x="8064500" y="5143500"/>
          <p14:tracePt t="376164" x="8255000" y="5130800"/>
          <p14:tracePt t="376181" x="8432800" y="5111750"/>
          <p14:tracePt t="376197" x="8566150" y="5099050"/>
          <p14:tracePt t="376216" x="8705850" y="5086350"/>
          <p14:tracePt t="376231" x="8775700" y="5067300"/>
          <p14:tracePt t="376247" x="8813800" y="5054600"/>
          <p14:tracePt t="376264" x="8839200" y="5029200"/>
          <p14:tracePt t="376281" x="8858250" y="5010150"/>
          <p14:tracePt t="376297" x="8877300" y="4984750"/>
          <p14:tracePt t="376315" x="8909050" y="4959350"/>
          <p14:tracePt t="376316" x="8921750" y="4940300"/>
          <p14:tracePt t="376331" x="8928100" y="4933950"/>
          <p14:tracePt t="376332" x="8940800" y="4908550"/>
          <p14:tracePt t="376349" x="8953500" y="4883150"/>
          <p14:tracePt t="376367" x="8947150" y="4845050"/>
          <p14:tracePt t="376381" x="8915400" y="4813300"/>
          <p14:tracePt t="376397" x="8877300" y="4775200"/>
          <p14:tracePt t="376417" x="8832850" y="4737100"/>
          <p14:tracePt t="376433" x="8794750" y="4705350"/>
          <p14:tracePt t="376448" x="8756650" y="4679950"/>
          <p14:tracePt t="376464" x="8712200" y="4660900"/>
          <p14:tracePt t="376481" x="8680450" y="4654550"/>
          <p14:tracePt t="376498" x="8623300" y="4641850"/>
          <p14:tracePt t="376517" x="8553450" y="4641850"/>
          <p14:tracePt t="376531" x="8458200" y="4635500"/>
          <p14:tracePt t="376548" x="8350250" y="4635500"/>
          <p14:tracePt t="376564" x="8210550" y="4616450"/>
          <p14:tracePt t="376581" x="8051800" y="4616450"/>
          <p14:tracePt t="376598" x="7956550" y="4622800"/>
          <p14:tracePt t="376614" x="7874000" y="4641850"/>
          <p14:tracePt t="376631" x="7778750" y="4667250"/>
          <p14:tracePt t="376650" x="7696200" y="4705350"/>
          <p14:tracePt t="376664" x="7607300" y="4756150"/>
          <p14:tracePt t="376681" x="7537450" y="4813300"/>
          <p14:tracePt t="376698" x="7480300" y="4883150"/>
          <p14:tracePt t="376714" x="7454900" y="4946650"/>
          <p14:tracePt t="376731" x="7467600" y="5080000"/>
          <p14:tracePt t="376748" x="7550150" y="5200650"/>
          <p14:tracePt t="376751" x="7607300" y="5264150"/>
          <p14:tracePt t="376768" x="7747000" y="5378450"/>
          <p14:tracePt t="376781" x="7835900" y="5429250"/>
          <p14:tracePt t="376782" x="7905750" y="5473700"/>
          <p14:tracePt t="376798" x="8020050" y="5530850"/>
          <p14:tracePt t="376815" x="8305800" y="5632450"/>
          <p14:tracePt t="376833" x="8534400" y="5657850"/>
          <p14:tracePt t="376848" x="8718550" y="5651500"/>
          <p14:tracePt t="376864" x="8870950" y="5600700"/>
          <p14:tracePt t="376881" x="8959850" y="5543550"/>
          <p14:tracePt t="376898" x="9036050" y="5467350"/>
          <p14:tracePt t="376914" x="9074150" y="5397500"/>
          <p14:tracePt t="376931" x="9080500" y="5340350"/>
          <p14:tracePt t="376948" x="9074150" y="5302250"/>
          <p14:tracePt t="376965" x="9042400" y="5257800"/>
          <p14:tracePt t="376981" x="9004300" y="5219700"/>
          <p14:tracePt t="376998" x="8953500" y="5181600"/>
          <p14:tracePt t="377015" x="8864600" y="5111750"/>
          <p14:tracePt t="377032" x="8813800" y="5080000"/>
          <p14:tracePt t="377048" x="8756650" y="5054600"/>
          <p14:tracePt t="377064" x="8699500" y="5022850"/>
          <p14:tracePt t="377081" x="8642350" y="4997450"/>
          <p14:tracePt t="377097" x="8585200" y="4972050"/>
          <p14:tracePt t="377115" x="8528050" y="4959350"/>
          <p14:tracePt t="377131" x="8407400" y="4940300"/>
          <p14:tracePt t="377149" x="8261350" y="4921250"/>
          <p14:tracePt t="377165" x="8096250" y="4902200"/>
          <p14:tracePt t="377181" x="7975600" y="4883150"/>
          <p14:tracePt t="377198" x="7912100" y="4857750"/>
          <p14:tracePt t="377215" x="7899400" y="4845050"/>
          <p14:tracePt t="377232" x="7893050" y="4838700"/>
          <p14:tracePt t="377234" x="7893050" y="4832350"/>
          <p14:tracePt t="377248" x="7880350" y="4832350"/>
          <p14:tracePt t="377250" x="7842250" y="4845050"/>
          <p14:tracePt t="377265" x="7785100" y="4851400"/>
          <p14:tracePt t="377266" x="7727950" y="4864100"/>
          <p14:tracePt t="377282" x="7575550" y="4883150"/>
          <p14:tracePt t="377298" x="7448550" y="4902200"/>
          <p14:tracePt t="377315" x="7410450" y="4902200"/>
          <p14:tracePt t="377347" x="7416800" y="4902200"/>
          <p14:tracePt t="377365" x="7442200" y="4902200"/>
          <p14:tracePt t="377382" x="7467600" y="4908550"/>
          <p14:tracePt t="377403" x="7435850" y="4933950"/>
          <p14:tracePt t="377415" x="7378700" y="4972050"/>
          <p14:tracePt t="377432" x="7359650" y="4978400"/>
          <p14:tracePt t="379735" x="7359650" y="4984750"/>
          <p14:tracePt t="379742" x="7366000" y="4984750"/>
          <p14:tracePt t="379760" x="7404100" y="4991100"/>
          <p14:tracePt t="379767" x="7435850" y="4991100"/>
          <p14:tracePt t="379784" x="7581900" y="4991100"/>
          <p14:tracePt t="379801" x="7867650" y="4997450"/>
          <p14:tracePt t="379821" x="8140700" y="5035550"/>
          <p14:tracePt t="379823" x="8255000" y="5067300"/>
          <p14:tracePt t="379840" x="8350250" y="5105400"/>
          <p14:tracePt t="379849" x="8369300" y="5111750"/>
          <p14:tracePt t="379867" x="8369300" y="5118100"/>
          <p14:tracePt t="379917" x="8382000" y="5118100"/>
          <p14:tracePt t="379934" x="8451850" y="5105400"/>
          <p14:tracePt t="379951" x="8610600" y="5086350"/>
          <p14:tracePt t="379971" x="8826500" y="5086350"/>
          <p14:tracePt t="379984" x="8921750" y="5092700"/>
          <p14:tracePt t="380000" x="8921750" y="5111750"/>
          <p14:tracePt t="380018" x="8902700" y="5130800"/>
          <p14:tracePt t="380034" x="8896350" y="5143500"/>
          <p14:tracePt t="380067" x="8902700" y="5143500"/>
          <p14:tracePt t="380084" x="8947150" y="5143500"/>
          <p14:tracePt t="380086" x="9004300" y="5137150"/>
          <p14:tracePt t="380102" x="9074150" y="5130800"/>
          <p14:tracePt t="380104" x="9144000" y="5124450"/>
          <p14:tracePt t="380117" x="9258300" y="5118100"/>
          <p14:tracePt t="380120" x="9334500" y="5111750"/>
          <p14:tracePt t="380134" x="9410700" y="5111750"/>
          <p14:tracePt t="380136" x="9467850" y="5111750"/>
          <p14:tracePt t="380151" x="9480550" y="5111750"/>
          <p14:tracePt t="380168" x="9442450" y="5143500"/>
          <p14:tracePt t="380184" x="9423400" y="5156200"/>
          <p14:tracePt t="380201" x="9398000" y="5162550"/>
          <p14:tracePt t="380300" x="9391650" y="5162550"/>
          <p14:tracePt t="380317" x="9372600" y="5162550"/>
          <p14:tracePt t="380334" x="9340850" y="5162550"/>
          <p14:tracePt t="380337" x="9328150" y="5162550"/>
          <p14:tracePt t="380351" x="9315450" y="5168900"/>
          <p14:tracePt t="380353" x="9309100" y="5168900"/>
          <p14:tracePt t="380491" x="9328150" y="5181600"/>
          <p14:tracePt t="380501" x="9340850" y="5181600"/>
          <p14:tracePt t="380517" x="9372600" y="5187950"/>
          <p14:tracePt t="380534" x="9398000" y="5194300"/>
          <p14:tracePt t="380551" x="9410700" y="5194300"/>
          <p14:tracePt t="380606" x="9417050" y="5194300"/>
          <p14:tracePt t="380624" x="9423400" y="5194300"/>
          <p14:tracePt t="380634" x="9429750" y="5200650"/>
          <p14:tracePt t="380651" x="9448800" y="5200650"/>
          <p14:tracePt t="380668" x="9461500" y="5200650"/>
          <p14:tracePt t="380684" x="9474200" y="5200650"/>
          <p14:tracePt t="380702" x="9486900" y="5207000"/>
          <p14:tracePt t="380765" x="9493250" y="5207000"/>
          <p14:tracePt t="380773" x="9505950" y="5207000"/>
          <p14:tracePt t="380784" x="9518650" y="5207000"/>
          <p14:tracePt t="380801" x="9531350" y="5207000"/>
          <p14:tracePt t="380851" x="9525000" y="5219700"/>
          <p14:tracePt t="380871" x="9518650" y="5219700"/>
          <p14:tracePt t="381002" x="9525000" y="5219700"/>
          <p14:tracePt t="381117" x="9531350" y="5219700"/>
          <p14:tracePt t="381131" x="9537700" y="5213350"/>
          <p14:tracePt t="381139" x="9550400" y="5207000"/>
          <p14:tracePt t="381152" x="9575800" y="5200650"/>
          <p14:tracePt t="381169" x="9639300" y="5181600"/>
          <p14:tracePt t="381185" x="9702800" y="5162550"/>
          <p14:tracePt t="381201" x="9785350" y="5137150"/>
          <p14:tracePt t="381219" x="9848850" y="5118100"/>
          <p14:tracePt t="381235" x="9918700" y="5086350"/>
          <p14:tracePt t="381252" x="9963150" y="5060950"/>
          <p14:tracePt t="381268" x="9982200" y="5041900"/>
          <p14:tracePt t="381284" x="9994900" y="5022850"/>
          <p14:tracePt t="381302" x="10001250" y="5016500"/>
          <p14:tracePt t="381318" x="9994900" y="5010150"/>
          <p14:tracePt t="381335" x="9975850" y="5003800"/>
          <p14:tracePt t="381352" x="9937750" y="4984750"/>
          <p14:tracePt t="381368" x="9918700" y="4972050"/>
          <p14:tracePt t="381385" x="9893300" y="4940300"/>
          <p14:tracePt t="381387" x="9880600" y="4921250"/>
          <p14:tracePt t="381401" x="9867900" y="4895850"/>
          <p14:tracePt t="381418" x="9855200" y="4864100"/>
          <p14:tracePt t="381420" x="9848850" y="4857750"/>
          <p14:tracePt t="381435" x="9829800" y="4845050"/>
          <p14:tracePt t="381452" x="9734550" y="4832350"/>
          <p14:tracePt t="381469" x="9696450" y="4832350"/>
          <p14:tracePt t="381485" x="9582150" y="4826000"/>
          <p14:tracePt t="381502" x="9423400" y="4794250"/>
          <p14:tracePt t="381521" x="9334500" y="4787900"/>
          <p14:tracePt t="381535" x="9283700" y="4794250"/>
          <p14:tracePt t="381552" x="9283700" y="4813300"/>
          <p14:tracePt t="381569" x="9321800" y="4845050"/>
          <p14:tracePt t="381585" x="9378950" y="4883150"/>
          <p14:tracePt t="381606" x="9436100" y="4978400"/>
          <p14:tracePt t="381619" x="9436100" y="5010150"/>
          <p14:tracePt t="381635" x="9436100" y="5073650"/>
          <p14:tracePt t="381652" x="9442450" y="5105400"/>
          <p14:tracePt t="381654" x="9455150" y="5124450"/>
          <p14:tracePt t="381668" x="9474200" y="5130800"/>
          <p14:tracePt t="381685" x="9626600" y="5168900"/>
          <p14:tracePt t="381702" x="9766300" y="5175250"/>
          <p14:tracePt t="381719" x="9886950" y="5175250"/>
          <p14:tracePt t="381735" x="9944100" y="5168900"/>
          <p14:tracePt t="381752" x="9937750" y="5162550"/>
          <p14:tracePt t="381800" x="9944100" y="5156200"/>
          <p14:tracePt t="381808" x="9950450" y="5156200"/>
          <p14:tracePt t="381826" x="9994900" y="5149850"/>
          <p14:tracePt t="381835" x="10020300" y="5143500"/>
          <p14:tracePt t="381853" x="10090150" y="5130800"/>
          <p14:tracePt t="381869" x="10185400" y="5111750"/>
          <p14:tracePt t="381886" x="10312400" y="5092700"/>
          <p14:tracePt t="381902" x="10464800" y="5073650"/>
          <p14:tracePt t="381919" x="10604500" y="5048250"/>
          <p14:tracePt t="381936" x="10718800" y="5022850"/>
          <p14:tracePt t="381952" x="10731500" y="5016500"/>
          <p14:tracePt t="381970" x="10769600" y="4991100"/>
          <p14:tracePt t="381985" x="10801350" y="4978400"/>
          <p14:tracePt t="382002" x="10826750" y="4965700"/>
          <p14:tracePt t="382019" x="10852150" y="4953000"/>
          <p14:tracePt t="382036" x="10877550" y="4927600"/>
          <p14:tracePt t="382052" x="10883900" y="4902200"/>
          <p14:tracePt t="382069" x="10871200" y="4883150"/>
          <p14:tracePt t="382086" x="10833100" y="4864100"/>
          <p14:tracePt t="382102" x="10788650" y="4851400"/>
          <p14:tracePt t="382119" x="10763250" y="4845050"/>
          <p14:tracePt t="382135" x="10744200" y="4838700"/>
          <p14:tracePt t="382152" x="10718800" y="4832350"/>
          <p14:tracePt t="382169" x="10693400" y="4826000"/>
          <p14:tracePt t="382186" x="10668000" y="4826000"/>
          <p14:tracePt t="382202" x="10591800" y="4826000"/>
          <p14:tracePt t="382219" x="10483850" y="4845050"/>
          <p14:tracePt t="382236" x="10363200" y="4851400"/>
          <p14:tracePt t="382252" x="10261600" y="4851400"/>
          <p14:tracePt t="382269" x="10242550" y="4851400"/>
          <p14:tracePt t="382302" x="10248900" y="4851400"/>
          <p14:tracePt t="382319" x="10299700" y="4857750"/>
          <p14:tracePt t="382336" x="10394950" y="4876800"/>
          <p14:tracePt t="382353" x="10528300" y="4902200"/>
          <p14:tracePt t="382369" x="10655300" y="4927600"/>
          <p14:tracePt t="382386" x="10744200" y="4959350"/>
          <p14:tracePt t="382403" x="10845800" y="4997450"/>
          <p14:tracePt t="382420" x="10972800" y="5041900"/>
          <p14:tracePt t="382436" x="11061700" y="5067300"/>
          <p14:tracePt t="382452" x="11112500" y="5073650"/>
          <p14:tracePt t="382469" x="11144250" y="5073650"/>
          <p14:tracePt t="382486" x="11156950" y="5073650"/>
          <p14:tracePt t="382503" x="11176000" y="5073650"/>
          <p14:tracePt t="382519" x="11188700" y="5073650"/>
          <p14:tracePt t="382536" x="11201400" y="5067300"/>
          <p14:tracePt t="382551" x="11201400" y="5060950"/>
          <p14:tracePt t="382569" x="11207750" y="5060950"/>
          <p14:tracePt t="382586" x="11214100" y="5054600"/>
          <p14:tracePt t="382602" x="11226800" y="5054600"/>
          <p14:tracePt t="382619" x="11239500" y="5054600"/>
          <p14:tracePt t="382636" x="11252200" y="5054600"/>
          <p14:tracePt t="382638" x="11264900" y="5054600"/>
          <p14:tracePt t="382653" x="11296650" y="5054600"/>
          <p14:tracePt t="382670" x="11322050" y="5060950"/>
          <p14:tracePt t="382687" x="11360150" y="5073650"/>
          <p14:tracePt t="382704" x="11391900" y="5086350"/>
          <p14:tracePt t="382719" x="11417300" y="5099050"/>
          <p14:tracePt t="382736" x="11430000" y="5099050"/>
          <p14:tracePt t="382754" x="11449050" y="5105400"/>
          <p14:tracePt t="382770" x="11455400" y="5105400"/>
          <p14:tracePt t="382786" x="11461750" y="5099050"/>
          <p14:tracePt t="382860" x="11455400" y="5099050"/>
          <p14:tracePt t="382866" x="11449050" y="5099050"/>
          <p14:tracePt t="382874" x="11436350" y="5099050"/>
          <p14:tracePt t="382885" x="11430000" y="5099050"/>
          <p14:tracePt t="382903" x="11417300" y="5099050"/>
          <p14:tracePt t="382920" x="11404600" y="5099050"/>
          <p14:tracePt t="382938" x="11391900" y="5099050"/>
          <p14:tracePt t="382953" x="11385550" y="5099050"/>
          <p14:tracePt t="382970" x="11372850" y="5099050"/>
          <p14:tracePt t="382986" x="11366500" y="5086350"/>
          <p14:tracePt t="383003" x="11360150" y="5060950"/>
          <p14:tracePt t="383020" x="11360150" y="5041900"/>
          <p14:tracePt t="383036" x="11366500" y="5041900"/>
          <p14:tracePt t="383053" x="11385550" y="5035550"/>
          <p14:tracePt t="383070" x="11391900" y="5035550"/>
          <p14:tracePt t="383122" x="11398250" y="5035550"/>
          <p14:tracePt t="383146" x="11404600" y="5035550"/>
          <p14:tracePt t="383193" x="11391900" y="5041900"/>
          <p14:tracePt t="383203" x="11379200" y="5048250"/>
          <p14:tracePt t="383219" x="11296650" y="5067300"/>
          <p14:tracePt t="383237" x="11182350" y="5086350"/>
          <p14:tracePt t="383253" x="10941050" y="5105400"/>
          <p14:tracePt t="383272" x="10744200" y="5111750"/>
          <p14:tracePt t="383287" x="10541000" y="5111750"/>
          <p14:tracePt t="383303" x="10261600" y="5118100"/>
          <p14:tracePt t="383320" x="9861550" y="5130800"/>
          <p14:tracePt t="383337" x="9410700" y="5149850"/>
          <p14:tracePt t="383353" x="8972550" y="5168900"/>
          <p14:tracePt t="383370" x="8636000" y="5181600"/>
          <p14:tracePt t="383387" x="8362950" y="5187950"/>
          <p14:tracePt t="383403" x="8223250" y="5200650"/>
          <p14:tracePt t="383420" x="8147050" y="5219700"/>
          <p14:tracePt t="383437" x="8070850" y="5245100"/>
          <p14:tracePt t="383453" x="7912100" y="5251450"/>
          <p14:tracePt t="383470" x="7677150" y="5207000"/>
          <p14:tracePt t="383488" x="7473950" y="5175250"/>
          <p14:tracePt t="383504" x="7099300" y="5124450"/>
          <p14:tracePt t="383520" x="6927850" y="5118100"/>
          <p14:tracePt t="383536" x="6800850" y="5137150"/>
          <p14:tracePt t="383554" x="6648450" y="5181600"/>
          <p14:tracePt t="383570" x="6515100" y="5232400"/>
          <p14:tracePt t="383587" x="6381750" y="5289550"/>
          <p14:tracePt t="383603" x="6248400" y="5353050"/>
          <p14:tracePt t="383620" x="6127750" y="5410200"/>
          <p14:tracePt t="383637" x="6076950" y="5422900"/>
          <p14:tracePt t="383653" x="6038850" y="5429250"/>
          <p14:tracePt t="383670" x="5975350" y="5448300"/>
          <p14:tracePt t="383687" x="5873750" y="5467350"/>
          <p14:tracePt t="383704" x="5765800" y="5473700"/>
          <p14:tracePt t="383720" x="5632450" y="5486400"/>
          <p14:tracePt t="383737" x="5575300" y="5492750"/>
          <p14:tracePt t="383842" x="5575300" y="5486400"/>
          <p14:tracePt t="383850" x="5575300" y="5467350"/>
          <p14:tracePt t="383859" x="5594350" y="5441950"/>
          <p14:tracePt t="383869" x="5613400" y="5429250"/>
          <p14:tracePt t="383887" x="5695950" y="5384800"/>
          <p14:tracePt t="383905" x="5778500" y="5359400"/>
          <p14:tracePt t="383920" x="5829300" y="5346700"/>
          <p14:tracePt t="384005" x="5829300" y="5340350"/>
          <p14:tracePt t="384012" x="5835650" y="5340350"/>
          <p14:tracePt t="384038" x="5880100" y="5327650"/>
          <p14:tracePt t="384054" x="5892800" y="5327650"/>
          <p14:tracePt t="384070" x="5886450" y="5334000"/>
          <p14:tracePt t="384087" x="5861050" y="5340350"/>
          <p14:tracePt t="384104" x="5797550" y="5346700"/>
          <p14:tracePt t="384121" x="5708650" y="5346700"/>
          <p14:tracePt t="384137" x="5600700" y="5334000"/>
          <p14:tracePt t="384154" x="5543550" y="5321300"/>
          <p14:tracePt t="384171" x="5537200" y="5321300"/>
          <p14:tracePt t="384473" x="5549900" y="5321300"/>
          <p14:tracePt t="384481" x="5575300" y="5314950"/>
          <p14:tracePt t="384499" x="5702300" y="5308600"/>
          <p14:tracePt t="384507" x="5772150" y="5308600"/>
          <p14:tracePt t="384510" x="5835650" y="5314950"/>
          <p14:tracePt t="384521" x="5880100" y="5334000"/>
          <p14:tracePt t="384538" x="5905500" y="5353050"/>
          <p14:tracePt t="384589" x="5918200" y="5346700"/>
          <p14:tracePt t="384607" x="5943600" y="5334000"/>
          <p14:tracePt t="384622" x="6026150" y="5314950"/>
          <p14:tracePt t="384638" x="6051550" y="5334000"/>
          <p14:tracePt t="384654" x="6019800" y="5359400"/>
          <p14:tracePt t="384671" x="6000750" y="5365750"/>
          <p14:tracePt t="394479" x="6007100" y="5365750"/>
          <p14:tracePt t="394495" x="6064250" y="5365750"/>
          <p14:tracePt t="394513" x="6096000" y="5365750"/>
          <p14:tracePt t="394591" x="6096000" y="5359400"/>
          <p14:tracePt t="394600" x="6096000" y="5346700"/>
          <p14:tracePt t="394612" x="6096000" y="5334000"/>
          <p14:tracePt t="394631" x="6102350" y="5302250"/>
          <p14:tracePt t="394647" x="6102350" y="5276850"/>
          <p14:tracePt t="394663" x="6102350" y="5257800"/>
          <p14:tracePt t="394680" x="6089650" y="5245100"/>
          <p14:tracePt t="394696" x="6083300" y="5232400"/>
          <p14:tracePt t="394713" x="6076950" y="5226050"/>
          <p14:tracePt t="394729" x="6076950" y="5213350"/>
          <p14:tracePt t="394746" x="6076950" y="5207000"/>
          <p14:tracePt t="394763" x="6076950" y="5200650"/>
          <p14:tracePt t="394780" x="6064250" y="5194300"/>
          <p14:tracePt t="394796" x="6026150" y="5181600"/>
          <p14:tracePt t="394813" x="5988050" y="5168900"/>
          <p14:tracePt t="394830" x="5943600" y="5162550"/>
          <p14:tracePt t="394848" x="5892800" y="5143500"/>
          <p14:tracePt t="394863" x="5886450" y="5143500"/>
          <p14:tracePt t="394881" x="5861050" y="5149850"/>
          <p14:tracePt t="394898" x="5861050" y="5162550"/>
          <p14:tracePt t="394913" x="5861050" y="5175250"/>
          <p14:tracePt t="394930" x="5892800" y="5219700"/>
          <p14:tracePt t="394946" x="5930900" y="5264150"/>
          <p14:tracePt t="394963" x="5981700" y="5334000"/>
          <p14:tracePt t="394979" x="6045200" y="5397500"/>
          <p14:tracePt t="394996" x="6115050" y="5454650"/>
          <p14:tracePt t="395015" x="6242050" y="5511800"/>
          <p14:tracePt t="395030" x="6286500" y="5518150"/>
          <p14:tracePt t="395049" x="6343650" y="5524500"/>
          <p14:tracePt t="395064" x="6388100" y="5524500"/>
          <p14:tracePt t="395081" x="6413500" y="5518150"/>
          <p14:tracePt t="395118" x="6407150" y="5518150"/>
          <p14:tracePt t="395129" x="6400800" y="5518150"/>
          <p14:tracePt t="395145" x="6388100" y="5518150"/>
          <p14:tracePt t="395162" x="6375400" y="5511800"/>
          <p14:tracePt t="395179" x="6369050" y="5511800"/>
          <p14:tracePt t="395196" x="6350000" y="5511800"/>
          <p14:tracePt t="395212" x="6337300" y="5505450"/>
          <p14:tracePt t="395229" x="6324600" y="5505450"/>
          <p14:tracePt t="395246" x="6311900" y="5505450"/>
          <p14:tracePt t="395263" x="6292850" y="5505450"/>
          <p14:tracePt t="395296" x="6280150" y="5505450"/>
          <p14:tracePt t="395329" x="6273800" y="5505450"/>
          <p14:tracePt t="395346" x="6273800" y="5499100"/>
          <p14:tracePt t="395363" x="6292850" y="5473700"/>
          <p14:tracePt t="395380" x="6305550" y="5461000"/>
          <p14:tracePt t="398030" x="6311900" y="5461000"/>
          <p14:tracePt t="398040" x="6324600" y="5461000"/>
          <p14:tracePt t="398048" x="6375400" y="5461000"/>
          <p14:tracePt t="398066" x="6470650" y="5480050"/>
          <p14:tracePt t="398083" x="6559550" y="5499100"/>
          <p14:tracePt t="398099" x="6572250" y="5499100"/>
          <p14:tracePt t="398116" x="6635750" y="5499100"/>
          <p14:tracePt t="398132" x="6711950" y="5486400"/>
          <p14:tracePt t="398148" x="6788150" y="5461000"/>
          <p14:tracePt t="398166" x="6870700" y="5429250"/>
          <p14:tracePt t="398182" x="6972300" y="5403850"/>
          <p14:tracePt t="398199" x="7073900" y="5372100"/>
          <p14:tracePt t="398218" x="7143750" y="5346700"/>
          <p14:tracePt t="398232" x="7188200" y="5327650"/>
          <p14:tracePt t="398249" x="7188200" y="5321300"/>
          <p14:tracePt t="398300" x="7194550" y="5321300"/>
          <p14:tracePt t="398316" x="7207250" y="5321300"/>
          <p14:tracePt t="398332" x="7219950" y="5321300"/>
          <p14:tracePt t="398349" x="7239000" y="5308600"/>
          <p14:tracePt t="398384" x="7232650" y="5308600"/>
          <p14:tracePt t="398399" x="7226300" y="5308600"/>
          <p14:tracePt t="398433" x="7245350" y="5314950"/>
          <p14:tracePt t="398449" x="7270750" y="5321300"/>
          <p14:tracePt t="398466" x="7334250" y="5340350"/>
          <p14:tracePt t="398482" x="7378700" y="5365750"/>
          <p14:tracePt t="398499" x="7391400" y="5378450"/>
          <p14:tracePt t="398516" x="7397750" y="5378450"/>
          <p14:tracePt t="398518" x="7404100" y="5378450"/>
          <p14:tracePt t="398535" x="7404100" y="5365750"/>
          <p14:tracePt t="398537" x="7410450" y="5359400"/>
          <p14:tracePt t="398552" x="7416800" y="5334000"/>
          <p14:tracePt t="398568" x="7416800" y="5327650"/>
          <p14:tracePt t="398583" x="7423150" y="5327650"/>
          <p14:tracePt t="398599" x="7454900" y="5321300"/>
          <p14:tracePt t="398616" x="7518400" y="5314950"/>
          <p14:tracePt t="398633" x="7600950" y="5321300"/>
          <p14:tracePt t="398649" x="7651750" y="5327650"/>
          <p14:tracePt t="398666" x="7670800" y="5334000"/>
          <p14:tracePt t="398683" x="7670800" y="5340350"/>
          <p14:tracePt t="398700" x="7677150" y="5340350"/>
          <p14:tracePt t="398716" x="7683500" y="5340350"/>
          <p14:tracePt t="398733" x="7696200" y="5340350"/>
          <p14:tracePt t="398750" x="7715250" y="5340350"/>
          <p14:tracePt t="398767" x="7740650" y="5340350"/>
          <p14:tracePt t="398783" x="7772400" y="5340350"/>
          <p14:tracePt t="398868" x="7772400" y="5346700"/>
          <p14:tracePt t="399102" x="7778750" y="5346700"/>
          <p14:tracePt t="399141" x="7785100" y="5346700"/>
          <p14:tracePt t="399317" x="7778750" y="5346700"/>
          <p14:tracePt t="399325" x="7772400" y="5346700"/>
          <p14:tracePt t="399379" x="7766050" y="5346700"/>
          <p14:tracePt t="399421" x="7766050" y="5340350"/>
          <p14:tracePt t="399436" x="7766050" y="5334000"/>
          <p14:tracePt t="399451" x="7791450" y="5321300"/>
          <p14:tracePt t="399467" x="7823200" y="5308600"/>
          <p14:tracePt t="399484" x="7867650" y="5289550"/>
          <p14:tracePt t="399500" x="7918450" y="5270500"/>
          <p14:tracePt t="399517" x="7962900" y="5257800"/>
          <p14:tracePt t="399534" x="8001000" y="5245100"/>
          <p14:tracePt t="399551" x="8032750" y="5232400"/>
          <p14:tracePt t="399568" x="8058150" y="5219700"/>
          <p14:tracePt t="399571" x="8070850" y="5213350"/>
          <p14:tracePt t="399583" x="8077200" y="5207000"/>
          <p14:tracePt t="399600" x="8096250" y="5194300"/>
          <p14:tracePt t="399618" x="8115300" y="5181600"/>
          <p14:tracePt t="399634" x="8121650" y="5168900"/>
          <p14:tracePt t="399650" x="8121650" y="5162550"/>
          <p14:tracePt t="399667" x="8121650" y="5156200"/>
          <p14:tracePt t="399684" x="8121650" y="5149850"/>
          <p14:tracePt t="399702" x="8121650" y="5143500"/>
          <p14:tracePt t="399717" x="8121650" y="5130800"/>
          <p14:tracePt t="399734" x="8115300" y="5124450"/>
          <p14:tracePt t="399750" x="8108950" y="5111750"/>
          <p14:tracePt t="399767" x="8102600" y="5105400"/>
          <p14:tracePt t="399784" x="8102600" y="5099050"/>
          <p14:tracePt t="399800" x="8096250" y="5092700"/>
          <p14:tracePt t="399816" x="8083550" y="5080000"/>
          <p14:tracePt t="399834" x="8070850" y="5067300"/>
          <p14:tracePt t="399850" x="8058150" y="5060950"/>
          <p14:tracePt t="399867" x="8039100" y="5048250"/>
          <p14:tracePt t="399884" x="8020050" y="5035550"/>
          <p14:tracePt t="399901" x="7981950" y="5016500"/>
          <p14:tracePt t="399917" x="7905750" y="5003800"/>
          <p14:tracePt t="399934" x="7778750" y="4984750"/>
          <p14:tracePt t="399951" x="7632700" y="4965700"/>
          <p14:tracePt t="399967" x="7473950" y="4946650"/>
          <p14:tracePt t="399984" x="7366000" y="4927600"/>
          <p14:tracePt t="400000" x="7270750" y="4914900"/>
          <p14:tracePt t="400017" x="7232650" y="4908550"/>
          <p14:tracePt t="400034" x="7200900" y="4902200"/>
          <p14:tracePt t="400050" x="7156450" y="4902200"/>
          <p14:tracePt t="400067" x="7042150" y="4921250"/>
          <p14:tracePt t="400084" x="6946900" y="4933950"/>
          <p14:tracePt t="400101" x="6807200" y="4953000"/>
          <p14:tracePt t="400118" x="6661150" y="4978400"/>
          <p14:tracePt t="400134" x="6642100" y="4984750"/>
          <p14:tracePt t="400168" x="6635750" y="4984750"/>
          <p14:tracePt t="400184" x="6623050" y="5003800"/>
          <p14:tracePt t="400201" x="6553200" y="5048250"/>
          <p14:tracePt t="400217" x="6438900" y="5086350"/>
          <p14:tracePt t="400234" x="6324600" y="5124450"/>
          <p14:tracePt t="400251" x="6254750" y="5156200"/>
          <p14:tracePt t="400252" x="6242050" y="5162550"/>
          <p14:tracePt t="400267" x="6235700" y="5168900"/>
          <p14:tracePt t="400284" x="6242050" y="5181600"/>
          <p14:tracePt t="400301" x="6330950" y="5213350"/>
          <p14:tracePt t="400318" x="6457950" y="5251450"/>
          <p14:tracePt t="400334" x="6559550" y="5289550"/>
          <p14:tracePt t="400351" x="6591300" y="5321300"/>
          <p14:tracePt t="400368" x="6591300" y="5334000"/>
          <p14:tracePt t="400385" x="6591300" y="5340350"/>
          <p14:tracePt t="400435" x="6597650" y="5340350"/>
          <p14:tracePt t="400451" x="6616700" y="5340350"/>
          <p14:tracePt t="400468" x="6692900" y="5346700"/>
          <p14:tracePt t="400484" x="6769100" y="5359400"/>
          <p14:tracePt t="400501" x="6889750" y="5372100"/>
          <p14:tracePt t="400518" x="6959600" y="5384800"/>
          <p14:tracePt t="400534" x="7023100" y="5384800"/>
          <p14:tracePt t="400551" x="7086600" y="5391150"/>
          <p14:tracePt t="400568" x="7194550" y="5391150"/>
          <p14:tracePt t="400571" x="7258050" y="5391150"/>
          <p14:tracePt t="400585" x="7334250" y="5384800"/>
          <p14:tracePt t="400587" x="7416800" y="5384800"/>
          <p14:tracePt t="400601" x="7505700" y="5378450"/>
          <p14:tracePt t="400619" x="7753350" y="5378450"/>
          <p14:tracePt t="400636" x="7931150" y="5372100"/>
          <p14:tracePt t="400651" x="8020050" y="5353050"/>
          <p14:tracePt t="400668" x="8102600" y="5327650"/>
          <p14:tracePt t="400685" x="8134350" y="5308600"/>
          <p14:tracePt t="400701" x="8147050" y="5283200"/>
          <p14:tracePt t="400717" x="8159750" y="5270500"/>
          <p14:tracePt t="400735" x="8172450" y="5251450"/>
          <p14:tracePt t="400752" x="8178800" y="5232400"/>
          <p14:tracePt t="400768" x="8185150" y="5219700"/>
          <p14:tracePt t="400785" x="8185150" y="5207000"/>
          <p14:tracePt t="400801" x="8185150" y="5187950"/>
          <p14:tracePt t="400818" x="8185150" y="5175250"/>
          <p14:tracePt t="400821" x="8185150" y="5162550"/>
          <p14:tracePt t="400839" x="8172450" y="5149850"/>
          <p14:tracePt t="400851" x="8166100" y="5137150"/>
          <p14:tracePt t="400869" x="8140700" y="5111750"/>
          <p14:tracePt t="400885" x="8128000" y="5086350"/>
          <p14:tracePt t="400901" x="8102600" y="5067300"/>
          <p14:tracePt t="400918" x="8083550" y="5048250"/>
          <p14:tracePt t="400934" x="8058150" y="5029200"/>
          <p14:tracePt t="400951" x="8007350" y="4991100"/>
          <p14:tracePt t="400968" x="7918450" y="4940300"/>
          <p14:tracePt t="400985" x="7810500" y="4889500"/>
          <p14:tracePt t="401001" x="7689850" y="4857750"/>
          <p14:tracePt t="401018" x="7556500" y="4826000"/>
          <p14:tracePt t="401035" x="7359650" y="4806950"/>
          <p14:tracePt t="401051" x="7150100" y="4787900"/>
          <p14:tracePt t="401068" x="6978650" y="4781550"/>
          <p14:tracePt t="401070" x="6889750" y="4775200"/>
          <p14:tracePt t="401086" x="6800850" y="4768850"/>
          <p14:tracePt t="401102" x="6731000" y="4762500"/>
          <p14:tracePt t="401118" x="6686550" y="4768850"/>
          <p14:tracePt t="401135" x="6572250" y="4800600"/>
          <p14:tracePt t="401152" x="6400800" y="4838700"/>
          <p14:tracePt t="401168" x="6210300" y="4870450"/>
          <p14:tracePt t="401185" x="6051550" y="4895850"/>
          <p14:tracePt t="401202" x="5962650" y="4921250"/>
          <p14:tracePt t="401218" x="5937250" y="4927600"/>
          <p14:tracePt t="401235" x="5937250" y="4933950"/>
          <p14:tracePt t="401252" x="5937250" y="4946650"/>
          <p14:tracePt t="401268" x="5937250" y="4984750"/>
          <p14:tracePt t="401285" x="5924550" y="5086350"/>
          <p14:tracePt t="401302" x="5924550" y="5143500"/>
          <p14:tracePt t="401318" x="5924550" y="5162550"/>
          <p14:tracePt t="401335" x="5969000" y="5219700"/>
          <p14:tracePt t="401352" x="6026150" y="5245100"/>
          <p14:tracePt t="401368" x="6108700" y="5270500"/>
          <p14:tracePt t="401385" x="6261100" y="5302250"/>
          <p14:tracePt t="401402" x="6457950" y="5334000"/>
          <p14:tracePt t="401417" x="6654800" y="5372100"/>
          <p14:tracePt t="401435" x="6819900" y="5397500"/>
          <p14:tracePt t="401452" x="6946900" y="5410200"/>
          <p14:tracePt t="401469" x="7016750" y="5416550"/>
          <p14:tracePt t="401485" x="7080250" y="5422900"/>
          <p14:tracePt t="401502" x="7143750" y="5422900"/>
          <p14:tracePt t="401505" x="7194550" y="5422900"/>
          <p14:tracePt t="401518" x="7239000" y="5422900"/>
          <p14:tracePt t="401521" x="7283450" y="5429250"/>
          <p14:tracePt t="401535" x="7334250" y="5429250"/>
          <p14:tracePt t="401537" x="7397750" y="5435600"/>
          <p14:tracePt t="401552" x="7543800" y="5435600"/>
          <p14:tracePt t="401569" x="7715250" y="5435600"/>
          <p14:tracePt t="401585" x="7816850" y="5435600"/>
          <p14:tracePt t="401602" x="8039100" y="5416550"/>
          <p14:tracePt t="401619" x="8134350" y="5391150"/>
          <p14:tracePt t="401635" x="8172450" y="5359400"/>
          <p14:tracePt t="401652" x="8185150" y="5321300"/>
          <p14:tracePt t="401668" x="8185150" y="5289550"/>
          <p14:tracePt t="401685" x="8178800" y="5245100"/>
          <p14:tracePt t="401702" x="8178800" y="5219700"/>
          <p14:tracePt t="401718" x="8172450" y="5187950"/>
          <p14:tracePt t="401735" x="8166100" y="5168900"/>
          <p14:tracePt t="401751" x="8147050" y="5143500"/>
          <p14:tracePt t="401769" x="8096250" y="5105400"/>
          <p14:tracePt t="401787" x="8070850" y="5086350"/>
          <p14:tracePt t="401802" x="8058150" y="5080000"/>
          <p14:tracePt t="401819" x="8032750" y="5054600"/>
          <p14:tracePt t="401836" x="8007350" y="5029200"/>
          <p14:tracePt t="401852" x="7962900" y="5003800"/>
          <p14:tracePt t="401869" x="7880350" y="4972050"/>
          <p14:tracePt t="401887" x="7785100" y="4946650"/>
          <p14:tracePt t="401902" x="7670800" y="4927600"/>
          <p14:tracePt t="401919" x="7594600" y="4908550"/>
          <p14:tracePt t="401935" x="7537450" y="4902200"/>
          <p14:tracePt t="401952" x="7493000" y="4895850"/>
          <p14:tracePt t="401969" x="7397750" y="4908550"/>
          <p14:tracePt t="401985" x="7226300" y="4927600"/>
          <p14:tracePt t="402002" x="7004050" y="4933950"/>
          <p14:tracePt t="402019" x="6845300" y="4940300"/>
          <p14:tracePt t="402036" x="6705600" y="4953000"/>
          <p14:tracePt t="402052" x="6692900" y="4953000"/>
          <p14:tracePt t="402069" x="6692900" y="4965700"/>
          <p14:tracePt t="402084" x="6673850" y="5022850"/>
          <p14:tracePt t="402103" x="6648450" y="5086350"/>
          <p14:tracePt t="402119" x="6616700" y="5156200"/>
          <p14:tracePt t="402136" x="6604000" y="5219700"/>
          <p14:tracePt t="402153" x="6610350" y="5264150"/>
          <p14:tracePt t="402169" x="6629400" y="5295900"/>
          <p14:tracePt t="402186" x="6661150" y="5314950"/>
          <p14:tracePt t="402202" x="6686550" y="5327650"/>
          <p14:tracePt t="402219" x="6711950" y="5334000"/>
          <p14:tracePt t="402236" x="6724650" y="5346700"/>
          <p14:tracePt t="402252" x="6731000" y="5365750"/>
          <p14:tracePt t="402254" x="6743700" y="5384800"/>
          <p14:tracePt t="402269" x="6762750" y="5403850"/>
          <p14:tracePt t="402287" x="6858000" y="5467350"/>
          <p14:tracePt t="402302" x="6959600" y="5524500"/>
          <p14:tracePt t="402319" x="7067550" y="5581650"/>
          <p14:tracePt t="402336" x="7175500" y="5626100"/>
          <p14:tracePt t="402353" x="7315200" y="5645150"/>
          <p14:tracePt t="402369" x="7480300" y="5651500"/>
          <p14:tracePt t="402386" x="7620000" y="5651500"/>
          <p14:tracePt t="402405" x="7727950" y="5645150"/>
          <p14:tracePt t="402418" x="7835900" y="5632450"/>
          <p14:tracePt t="402436" x="7912100" y="5619750"/>
          <p14:tracePt t="402453" x="7975600" y="5607050"/>
          <p14:tracePt t="402469" x="8020050" y="5607050"/>
          <p14:tracePt t="402487" x="8064500" y="5594350"/>
          <p14:tracePt t="402503" x="8108950" y="5581650"/>
          <p14:tracePt t="402519" x="8166100" y="5549900"/>
          <p14:tracePt t="402536" x="8197850" y="5537200"/>
          <p14:tracePt t="402553" x="8255000" y="5499100"/>
          <p14:tracePt t="402570" x="8274050" y="5480050"/>
          <p14:tracePt t="402586" x="8312150" y="5454650"/>
          <p14:tracePt t="402602" x="8331200" y="5422900"/>
          <p14:tracePt t="402620" x="8356600" y="5397500"/>
          <p14:tracePt t="402636" x="8382000" y="5365750"/>
          <p14:tracePt t="402653" x="8413750" y="5327650"/>
          <p14:tracePt t="402670" x="8439150" y="5295900"/>
          <p14:tracePt t="402686" x="8458200" y="5270500"/>
          <p14:tracePt t="402703" x="8464550" y="5238750"/>
          <p14:tracePt t="402705" x="8464550" y="5232400"/>
          <p14:tracePt t="402719" x="8464550" y="5219700"/>
          <p14:tracePt t="402736" x="8451850" y="5213350"/>
          <p14:tracePt t="402738" x="8439150" y="5207000"/>
          <p14:tracePt t="402753" x="8432800" y="5207000"/>
          <p14:tracePt t="402771" x="8394700" y="5194300"/>
          <p14:tracePt t="402786" x="8369300" y="5187950"/>
          <p14:tracePt t="402803" x="8318500" y="5175250"/>
          <p14:tracePt t="402819" x="8286750" y="5162550"/>
          <p14:tracePt t="402836" x="8229600" y="5149850"/>
          <p14:tracePt t="402853" x="8178800" y="5143500"/>
          <p14:tracePt t="402870" x="8051800" y="5137150"/>
          <p14:tracePt t="402887" x="7912100" y="5105400"/>
          <p14:tracePt t="402903" x="7734300" y="5080000"/>
          <p14:tracePt t="402920" x="7651750" y="5073650"/>
          <p14:tracePt t="402936" x="7607300" y="5073650"/>
          <p14:tracePt t="402970" x="7613650" y="5080000"/>
          <p14:tracePt t="402986" x="7645400" y="5105400"/>
          <p14:tracePt t="403003" x="7708900" y="5137150"/>
          <p14:tracePt t="403020" x="7797800" y="5181600"/>
          <p14:tracePt t="403037" x="7886700" y="5251450"/>
          <p14:tracePt t="403053" x="8013700" y="5353050"/>
          <p14:tracePt t="403070" x="8128000" y="5403850"/>
          <p14:tracePt t="403087" x="8229600" y="5410200"/>
          <p14:tracePt t="403103" x="8331200" y="5397500"/>
          <p14:tracePt t="403105" x="8394700" y="5378450"/>
          <p14:tracePt t="403121" x="8534400" y="5334000"/>
          <p14:tracePt t="403136" x="8667750" y="5302250"/>
          <p14:tracePt t="403153" x="8763000" y="5283200"/>
          <p14:tracePt t="403172" x="8826500" y="5283200"/>
          <p14:tracePt t="403186" x="8896350" y="5276850"/>
          <p14:tracePt t="403203" x="8959850" y="5276850"/>
          <p14:tracePt t="403220" x="8991600" y="5276850"/>
          <p14:tracePt t="403237" x="8991600" y="5283200"/>
          <p14:tracePt t="403292" x="9004300" y="5283200"/>
          <p14:tracePt t="403303" x="9036050" y="5283200"/>
          <p14:tracePt t="403320" x="9124950" y="5295900"/>
          <p14:tracePt t="403337" x="9239250" y="5302250"/>
          <p14:tracePt t="403353" x="9385300" y="5295900"/>
          <p14:tracePt t="403370" x="9461500" y="5283200"/>
          <p14:tracePt t="403387" x="9493250" y="5276850"/>
          <p14:tracePt t="403403" x="9505950" y="5270500"/>
          <p14:tracePt t="403421" x="9512300" y="5270500"/>
          <p14:tracePt t="403453" x="9518650" y="5270500"/>
          <p14:tracePt t="403470" x="9531350" y="5270500"/>
          <p14:tracePt t="403489" x="9563100" y="5257800"/>
          <p14:tracePt t="403503" x="9601200" y="5245100"/>
          <p14:tracePt t="403520" x="9632950" y="5232400"/>
          <p14:tracePt t="403537" x="9652000" y="5219700"/>
          <p14:tracePt t="403553" x="9658350" y="5213350"/>
          <p14:tracePt t="403599" x="9652000" y="5213350"/>
          <p14:tracePt t="403629" x="9639300" y="5213350"/>
          <p14:tracePt t="403637" x="9632950" y="5219700"/>
          <p14:tracePt t="403653" x="9613900" y="5219700"/>
          <p14:tracePt t="403670" x="9601200" y="5219700"/>
          <p14:tracePt t="403672" x="9594850" y="5226050"/>
          <p14:tracePt t="403686" x="9582150" y="5226050"/>
          <p14:tracePt t="403703" x="9563100" y="5226050"/>
          <p14:tracePt t="403720" x="9531350" y="5232400"/>
          <p14:tracePt t="403738" x="9499600" y="5245100"/>
          <p14:tracePt t="403754" x="9455150" y="5264150"/>
          <p14:tracePt t="403772" x="9423400" y="5276850"/>
          <p14:tracePt t="403787" x="9385300" y="5302250"/>
          <p14:tracePt t="403804" x="9359900" y="5314950"/>
          <p14:tracePt t="403821" x="9334500" y="5334000"/>
          <p14:tracePt t="403837" x="9321800" y="5340350"/>
          <p14:tracePt t="403854" x="9315450" y="5346700"/>
          <p14:tracePt t="403895" x="9315450" y="5353050"/>
          <p14:tracePt t="403906" x="9315450" y="5359400"/>
          <p14:tracePt t="403920" x="9315450" y="5372100"/>
          <p14:tracePt t="403937" x="9321800" y="5384800"/>
          <p14:tracePt t="403954" x="9328150" y="5403850"/>
          <p14:tracePt t="403971" x="9334500" y="5416550"/>
          <p14:tracePt t="403987" x="9340850" y="5422900"/>
          <p14:tracePt t="404105" x="9340850" y="5429250"/>
          <p14:tracePt t="404121" x="9334500" y="5429250"/>
          <p14:tracePt t="404137" x="9302750" y="5429250"/>
          <p14:tracePt t="404154" x="9271000" y="5435600"/>
          <p14:tracePt t="404171" x="9251950" y="5435600"/>
          <p14:tracePt t="404188" x="9226550" y="5435600"/>
          <p14:tracePt t="404205" x="9207500" y="5435600"/>
          <p14:tracePt t="404224" x="9163050" y="5435600"/>
          <p14:tracePt t="404237" x="9150350" y="5435600"/>
          <p14:tracePt t="404241" x="9144000" y="5435600"/>
          <p14:tracePt t="404254" x="9137650" y="5441950"/>
          <p14:tracePt t="404271" x="9124950" y="5441950"/>
          <p14:tracePt t="404493" x="9131300" y="5435600"/>
          <p14:tracePt t="404505" x="9137650" y="5435600"/>
          <p14:tracePt t="404521" x="9144000" y="5422900"/>
          <p14:tracePt t="404915" x="9150350" y="5422900"/>
          <p14:tracePt t="404921" x="9150350" y="5416550"/>
          <p14:tracePt t="404939" x="9163050" y="5410200"/>
          <p14:tracePt t="404955" x="9175750" y="5403850"/>
          <p14:tracePt t="404972" x="9175750" y="5397500"/>
          <p14:tracePt t="405006" x="9188450" y="5397500"/>
          <p14:tracePt t="405023" x="9201150" y="5397500"/>
          <p14:tracePt t="405038" x="9226550" y="5397500"/>
          <p14:tracePt t="405055" x="9264650" y="5397500"/>
          <p14:tracePt t="405072" x="9315450" y="5391150"/>
          <p14:tracePt t="405088" x="9366250" y="5384800"/>
          <p14:tracePt t="405105" x="9404350" y="5372100"/>
          <p14:tracePt t="405107" x="9410700" y="5365750"/>
          <p14:tracePt t="405121" x="9417050" y="5365750"/>
          <p14:tracePt t="405138" x="9429750" y="5359400"/>
          <p14:tracePt t="405230" x="9429750" y="5353050"/>
          <p14:tracePt t="405244" x="9436100" y="5353050"/>
          <p14:tracePt t="405268" x="9436100" y="5346700"/>
          <p14:tracePt t="405420" x="9442450" y="5346700"/>
          <p14:tracePt t="405427" x="9442450" y="5340350"/>
          <p14:tracePt t="405571" x="9442450" y="5346700"/>
          <p14:tracePt t="405578" x="9436100" y="5346700"/>
          <p14:tracePt t="405589" x="9436100" y="5353050"/>
          <p14:tracePt t="405852" x="9436100" y="5346700"/>
          <p14:tracePt t="405869" x="9429750" y="5346700"/>
          <p14:tracePt t="405885" x="9429750" y="5340350"/>
          <p14:tracePt t="405905" x="9423400" y="5334000"/>
          <p14:tracePt t="405922" x="9423400" y="5327650"/>
          <p14:tracePt t="405956" x="9423400" y="5321300"/>
          <p14:tracePt t="406051" x="9423400" y="5314950"/>
          <p14:tracePt t="406067" x="9423400" y="5308600"/>
          <p14:tracePt t="406093" x="9423400" y="5302250"/>
          <p14:tracePt t="406108" x="9423400" y="5295900"/>
          <p14:tracePt t="406141" x="9429750" y="5295900"/>
          <p14:tracePt t="406283" x="9417050" y="5302250"/>
          <p14:tracePt t="406291" x="9410700" y="5302250"/>
          <p14:tracePt t="406306" x="9410700" y="5308600"/>
          <p14:tracePt t="406339" x="9404350" y="5308600"/>
          <p14:tracePt t="406393" x="9404350" y="5302250"/>
          <p14:tracePt t="406401" x="9410700" y="5302250"/>
          <p14:tracePt t="406408" x="9423400" y="5302250"/>
          <p14:tracePt t="406423" x="9436100" y="5295900"/>
          <p14:tracePt t="406440" x="9480550" y="5295900"/>
          <p14:tracePt t="406458" x="9505950" y="5295900"/>
          <p14:tracePt t="406473" x="9531350" y="5295900"/>
          <p14:tracePt t="406489" x="9550400" y="5295900"/>
          <p14:tracePt t="406508" x="9569450" y="5295900"/>
          <p14:tracePt t="406523" x="9575800" y="5295900"/>
          <p14:tracePt t="406639" x="9582150" y="5295900"/>
          <p14:tracePt t="406655" x="9588500" y="5289550"/>
          <p14:tracePt t="406724" x="9594850" y="5289550"/>
          <p14:tracePt t="406730" x="9601200" y="5289550"/>
          <p14:tracePt t="406742" x="9607550" y="5289550"/>
          <p14:tracePt t="406755" x="9626600" y="5283200"/>
          <p14:tracePt t="406774" x="9652000" y="5283200"/>
          <p14:tracePt t="406790" x="9683750" y="5283200"/>
          <p14:tracePt t="406807" x="9721850" y="5283200"/>
          <p14:tracePt t="406823" x="9753600" y="5289550"/>
          <p14:tracePt t="406839" x="9779000" y="5289550"/>
          <p14:tracePt t="406857" x="9791700" y="5289550"/>
          <p14:tracePt t="406873" x="9804400" y="5289550"/>
          <p14:tracePt t="406891" x="9810750" y="5283200"/>
          <p14:tracePt t="406906" x="9823450" y="5270500"/>
          <p14:tracePt t="406923" x="9836150" y="5264150"/>
          <p14:tracePt t="407027" x="9829800" y="5264150"/>
          <p14:tracePt t="407042" x="9829800" y="5257800"/>
          <p14:tracePt t="407048" x="9823450" y="5257800"/>
          <p14:tracePt t="407058" x="9817100" y="5257800"/>
          <p14:tracePt t="407076" x="9810750" y="5257800"/>
          <p14:tracePt t="407091" x="9798050" y="5257800"/>
          <p14:tracePt t="407123" x="9791700" y="5257800"/>
          <p14:tracePt t="407159" x="9779000" y="5245100"/>
          <p14:tracePt t="407174" x="9772650" y="5238750"/>
          <p14:tracePt t="407191" x="9753600" y="5226050"/>
          <p14:tracePt t="407206" x="9740900" y="5219700"/>
          <p14:tracePt t="407223" x="9721850" y="5207000"/>
          <p14:tracePt t="407240" x="9702800" y="5207000"/>
          <p14:tracePt t="407257" x="9690100" y="5207000"/>
          <p14:tracePt t="407274" x="9683750" y="5207000"/>
          <p14:tracePt t="407290" x="9671050" y="5207000"/>
          <p14:tracePt t="407307" x="9658350" y="5213350"/>
          <p14:tracePt t="407325" x="9652000" y="5219700"/>
          <p14:tracePt t="407340" x="9658350" y="5238750"/>
          <p14:tracePt t="407357" x="9740900" y="5257800"/>
          <p14:tracePt t="407373" x="9772650" y="5270500"/>
          <p14:tracePt t="407390" x="9829800" y="5289550"/>
          <p14:tracePt t="407407" x="9867900" y="5289550"/>
          <p14:tracePt t="407424" x="9906000" y="5270500"/>
          <p14:tracePt t="407440" x="9925050" y="5264150"/>
          <p14:tracePt t="407457" x="10013950" y="5238750"/>
          <p14:tracePt t="407474" x="10077450" y="5238750"/>
          <p14:tracePt t="407490" x="10128250" y="5238750"/>
          <p14:tracePt t="407507" x="10191750" y="5238750"/>
          <p14:tracePt t="407523" x="10267950" y="5238750"/>
          <p14:tracePt t="407540" x="10318750" y="5226050"/>
          <p14:tracePt t="407557" x="10350500" y="5219700"/>
          <p14:tracePt t="407574" x="10382250" y="5213350"/>
          <p14:tracePt t="407576" x="10388600" y="5213350"/>
          <p14:tracePt t="407593" x="10414000" y="5207000"/>
          <p14:tracePt t="407607" x="10502900" y="5213350"/>
          <p14:tracePt t="407622" x="10521950" y="5219700"/>
          <p14:tracePt t="407640" x="10591800" y="5219700"/>
          <p14:tracePt t="407657" x="10642600" y="5219700"/>
          <p14:tracePt t="407675" x="10712450" y="5226050"/>
          <p14:tracePt t="407692" x="10756900" y="5226050"/>
          <p14:tracePt t="407710" x="10775950" y="5226050"/>
          <p14:tracePt t="407724" x="10782300" y="5226050"/>
          <p14:tracePt t="407774" x="10788650" y="5226050"/>
          <p14:tracePt t="407792" x="10795000" y="5219700"/>
          <p14:tracePt t="407807" x="10801350" y="5213350"/>
          <p14:tracePt t="407824" x="10814050" y="5207000"/>
          <p14:tracePt t="407840" x="10814050" y="5200650"/>
          <p14:tracePt t="407857" x="10820400" y="5187950"/>
          <p14:tracePt t="407874" x="10820400" y="5162550"/>
          <p14:tracePt t="407891" x="10807700" y="5143500"/>
          <p14:tracePt t="407907" x="10795000" y="5124450"/>
          <p14:tracePt t="407924" x="10763250" y="5099050"/>
          <p14:tracePt t="407941" x="10750550" y="5092700"/>
          <p14:tracePt t="407956" x="10731500" y="5080000"/>
          <p14:tracePt t="407974" x="10699750" y="5073650"/>
          <p14:tracePt t="407991" x="10674350" y="5067300"/>
          <p14:tracePt t="408008" x="10642600" y="5060950"/>
          <p14:tracePt t="408025" x="10604500" y="5060950"/>
          <p14:tracePt t="408043" x="10553700" y="5054600"/>
          <p14:tracePt t="408058" x="10490200" y="5048250"/>
          <p14:tracePt t="408074" x="10375900" y="5022850"/>
          <p14:tracePt t="408093" x="10318750" y="5010150"/>
          <p14:tracePt t="408109" x="10261600" y="4978400"/>
          <p14:tracePt t="408124" x="10210800" y="4959350"/>
          <p14:tracePt t="408141" x="10172700" y="4946650"/>
          <p14:tracePt t="408144" x="10160000" y="4946650"/>
          <p14:tracePt t="408159" x="10153650" y="4946650"/>
          <p14:tracePt t="408174" x="10128250" y="4953000"/>
          <p14:tracePt t="408190" x="10096500" y="4959350"/>
          <p14:tracePt t="408208" x="10058400" y="4978400"/>
          <p14:tracePt t="408210" x="10045700" y="4984750"/>
          <p14:tracePt t="408228" x="10013950" y="4997450"/>
          <p14:tracePt t="408241" x="9994900" y="5010150"/>
          <p14:tracePt t="408258" x="9956800" y="5035550"/>
          <p14:tracePt t="408275" x="9925050" y="5067300"/>
          <p14:tracePt t="408291" x="9912350" y="5092700"/>
          <p14:tracePt t="408307" x="9899650" y="5118100"/>
          <p14:tracePt t="408323" x="9899650" y="5143500"/>
          <p14:tracePt t="408341" x="9906000" y="5168900"/>
          <p14:tracePt t="408356" x="9925050" y="5194300"/>
          <p14:tracePt t="408374" x="9956800" y="5213350"/>
          <p14:tracePt t="408391" x="10001250" y="5232400"/>
          <p14:tracePt t="408408" x="10058400" y="5251450"/>
          <p14:tracePt t="408411" x="10090150" y="5251450"/>
          <p14:tracePt t="408425" x="10109200" y="5257800"/>
          <p14:tracePt t="408427" x="10147300" y="5257800"/>
          <p14:tracePt t="408443" x="10191750" y="5264150"/>
          <p14:tracePt t="408459" x="10223500" y="5264150"/>
          <p14:tracePt t="408477" x="10229850" y="5270500"/>
          <p14:tracePt t="408529" x="10229850" y="5276850"/>
          <p14:tracePt t="408541" x="10229850" y="5283200"/>
          <p14:tracePt t="408558" x="10229850" y="5295900"/>
          <p14:tracePt t="408574" x="10217150" y="5314950"/>
          <p14:tracePt t="408591" x="10204450" y="5327650"/>
          <p14:tracePt t="408609" x="10204450" y="5334000"/>
          <p14:tracePt t="408625" x="10198100" y="5334000"/>
          <p14:tracePt t="409030" x="10198100" y="5340350"/>
          <p14:tracePt t="409037" x="10198100" y="5346700"/>
          <p14:tracePt t="409045" x="10198100" y="5353050"/>
          <p14:tracePt t="409058" x="10198100" y="5359400"/>
          <p14:tracePt t="409075" x="10198100" y="5410200"/>
          <p14:tracePt t="409093" x="10210800" y="5441950"/>
          <p14:tracePt t="409108" x="10229850" y="5480050"/>
          <p14:tracePt t="409125" x="10242550" y="5518150"/>
          <p14:tracePt t="409142" x="10248900" y="5549900"/>
          <p14:tracePt t="409158" x="10255250" y="5575300"/>
          <p14:tracePt t="409174" x="10255250" y="5600700"/>
          <p14:tracePt t="409192" x="10255250" y="5619750"/>
          <p14:tracePt t="409208" x="10255250" y="5638800"/>
          <p14:tracePt t="409226" x="10255250" y="5651500"/>
          <p14:tracePt t="409242" x="10255250" y="5676900"/>
          <p14:tracePt t="409259" x="10255250" y="5689600"/>
          <p14:tracePt t="409275" x="10255250" y="5695950"/>
          <p14:tracePt t="409469" x="10255250" y="5702300"/>
          <p14:tracePt t="409494" x="10248900" y="5702300"/>
          <p14:tracePt t="409501" x="10248900" y="5708650"/>
          <p14:tracePt t="409508" x="10242550" y="5708650"/>
          <p14:tracePt t="409525" x="10236200" y="5708650"/>
          <p14:tracePt t="409542" x="10229850" y="5708650"/>
          <p14:tracePt t="409557" x="10217150" y="5715000"/>
          <p14:tracePt t="409576" x="10191750" y="5715000"/>
          <p14:tracePt t="409592" x="10179050" y="5715000"/>
          <p14:tracePt t="409609" x="10153650" y="5695950"/>
          <p14:tracePt t="409625" x="10147300" y="5689600"/>
          <p14:tracePt t="409628" x="10140950" y="5683250"/>
          <p14:tracePt t="409644" x="10147300" y="5676900"/>
          <p14:tracePt t="409659" x="10166350" y="5676900"/>
          <p14:tracePt t="409676" x="10229850" y="5683250"/>
          <p14:tracePt t="409692" x="10248900" y="5689600"/>
          <p14:tracePt t="409709" x="10255250" y="5689600"/>
          <p14:tracePt t="409798" x="10261600" y="5689600"/>
          <p14:tracePt t="409821" x="10274300" y="5683250"/>
          <p14:tracePt t="409842" x="10274300" y="5676900"/>
          <p14:tracePt t="409892" x="10274300" y="5683250"/>
          <p14:tracePt t="409909" x="10274300" y="5689600"/>
          <p14:tracePt t="409925" x="10267950" y="5702300"/>
          <p14:tracePt t="409942" x="10261600" y="5708650"/>
          <p14:tracePt t="409959" x="10210800" y="5746750"/>
          <p14:tracePt t="409976" x="10153650" y="5778500"/>
          <p14:tracePt t="409992" x="10039350" y="5797550"/>
          <p14:tracePt t="410009" x="9963150" y="5803900"/>
          <p14:tracePt t="410026" x="9950450" y="5803900"/>
          <p14:tracePt t="411125" x="9944100" y="5803900"/>
          <p14:tracePt t="411132" x="9937750" y="5803900"/>
          <p14:tracePt t="411144" x="9931400" y="5797550"/>
          <p14:tracePt t="411245" x="9925050" y="5791200"/>
          <p14:tracePt t="411253" x="9925050" y="5784850"/>
          <p14:tracePt t="411264" x="9918700" y="5772150"/>
          <p14:tracePt t="411278" x="9912350" y="5746750"/>
          <p14:tracePt t="411296" x="10039350" y="5676900"/>
          <p14:tracePt t="411310" x="10267950" y="5607050"/>
          <p14:tracePt t="411327" x="10560050" y="5562600"/>
          <p14:tracePt t="411344" x="10807700" y="5537200"/>
          <p14:tracePt t="411360" x="10991850" y="5518150"/>
          <p14:tracePt t="411377" x="11080750" y="5499100"/>
          <p14:tracePt t="411393" x="11131550" y="5480050"/>
          <p14:tracePt t="411410" x="11150600" y="5467350"/>
          <p14:tracePt t="411427" x="11163300" y="5448300"/>
          <p14:tracePt t="411443" x="11169650" y="5435600"/>
          <p14:tracePt t="411460" x="11176000" y="5429250"/>
          <p14:tracePt t="411476" x="11188700" y="5416550"/>
          <p14:tracePt t="411493" x="11195050" y="5410200"/>
          <p14:tracePt t="411527" x="11176000" y="5416550"/>
          <p14:tracePt t="411543" x="11156950" y="5435600"/>
          <p14:tracePt t="411560" x="11150600" y="5441950"/>
          <p14:tracePt t="411599" x="11150600" y="5435600"/>
          <p14:tracePt t="411610" x="11150600" y="5429250"/>
          <p14:tracePt t="411627" x="11169650" y="5410200"/>
          <p14:tracePt t="411644" x="11188700" y="5397500"/>
          <p14:tracePt t="411660" x="11195050" y="5391150"/>
          <p14:tracePt t="411678" x="11188700" y="5391150"/>
          <p14:tracePt t="411696" x="11131550" y="5410200"/>
          <p14:tracePt t="411710" x="11099800" y="5416550"/>
          <p14:tracePt t="411727" x="11049000" y="5422900"/>
          <p14:tracePt t="411745" x="11023600" y="5422900"/>
          <p14:tracePt t="411760" x="11017250" y="5422900"/>
          <p14:tracePt t="411794" x="10998200" y="5416550"/>
          <p14:tracePt t="411810" x="10972800" y="5416550"/>
          <p14:tracePt t="411827" x="10934700" y="5416550"/>
          <p14:tracePt t="411844" x="10915650" y="5416550"/>
          <p14:tracePt t="411861" x="10909300" y="5416550"/>
          <p14:tracePt t="411877" x="10902950" y="5416550"/>
          <p14:tracePt t="412043" x="10902950" y="5410200"/>
          <p14:tracePt t="412051" x="10915650" y="5403850"/>
          <p14:tracePt t="412061" x="10922000" y="5397500"/>
          <p14:tracePt t="412078" x="10947400" y="5378450"/>
          <p14:tracePt t="412095" x="10979150" y="5359400"/>
          <p14:tracePt t="412111" x="11017250" y="5346700"/>
          <p14:tracePt t="412127" x="11049000" y="5334000"/>
          <p14:tracePt t="412144" x="11080750" y="5334000"/>
          <p14:tracePt t="412161" x="11112500" y="5334000"/>
          <p14:tracePt t="412177" x="11163300" y="5334000"/>
          <p14:tracePt t="412197" x="11201400" y="5334000"/>
          <p14:tracePt t="412211" x="11239500" y="5334000"/>
          <p14:tracePt t="412228" x="11277600" y="5327650"/>
          <p14:tracePt t="412244" x="11309350" y="5321300"/>
          <p14:tracePt t="412261" x="11341100" y="5321300"/>
          <p14:tracePt t="412278" x="11360150" y="5321300"/>
          <p14:tracePt t="412294" x="11379200" y="5314950"/>
          <p14:tracePt t="412314" x="11404600" y="5302250"/>
          <p14:tracePt t="412327" x="11436350" y="5295900"/>
          <p14:tracePt t="412344" x="11474450" y="5283200"/>
          <p14:tracePt t="412361" x="11506200" y="5276850"/>
          <p14:tracePt t="412378" x="11531600" y="5270500"/>
          <p14:tracePt t="412394" x="11557000" y="5270500"/>
          <p14:tracePt t="412411" x="11588750" y="5270500"/>
          <p14:tracePt t="412428" x="11607800" y="5270500"/>
          <p14:tracePt t="412444" x="11626850" y="5264150"/>
          <p14:tracePt t="412461" x="11639550" y="5257800"/>
          <p14:tracePt t="412478" x="11652250" y="5245100"/>
          <p14:tracePt t="412494" x="11652250" y="5238750"/>
          <p14:tracePt t="412511" x="11639550" y="5232400"/>
          <p14:tracePt t="412530" x="11614150" y="5232400"/>
          <p14:tracePt t="412545" x="11576050" y="5232400"/>
          <p14:tracePt t="412562" x="11518900" y="5232400"/>
          <p14:tracePt t="412578" x="11468100" y="5232400"/>
          <p14:tracePt t="412594" x="11391900" y="5251450"/>
          <p14:tracePt t="412611" x="11220450" y="5314950"/>
          <p14:tracePt t="412628" x="10915650" y="5397500"/>
          <p14:tracePt t="412645" x="10560050" y="5473700"/>
          <p14:tracePt t="412661" x="10039350" y="5556250"/>
          <p14:tracePt t="412678" x="9867900" y="5568950"/>
          <p14:tracePt t="412694" x="9544050" y="5588000"/>
          <p14:tracePt t="412711" x="9334500" y="5600700"/>
          <p14:tracePt t="412728" x="9029700" y="5613400"/>
          <p14:tracePt t="412744" x="8648700" y="5638800"/>
          <p14:tracePt t="412761" x="8197850" y="5657850"/>
          <p14:tracePt t="412778" x="7804150" y="5676900"/>
          <p14:tracePt t="412795" x="7480300" y="5676900"/>
          <p14:tracePt t="412811" x="7232650" y="5683250"/>
          <p14:tracePt t="412828" x="7099300" y="5695950"/>
          <p14:tracePt t="412845" x="6921500" y="5753100"/>
          <p14:tracePt t="412861" x="6731000" y="5810250"/>
          <p14:tracePt t="412879" x="6584950" y="5842000"/>
          <p14:tracePt t="412895" x="6229350" y="5899150"/>
          <p14:tracePt t="412911" x="5676900" y="5981700"/>
          <p14:tracePt t="412929" x="5435600" y="5988050"/>
          <p14:tracePt t="412945" x="5365750" y="5969000"/>
          <p14:tracePt t="412961" x="5422900" y="5937250"/>
          <p14:tracePt t="412978" x="5568950" y="5905500"/>
          <p14:tracePt t="412995" x="5708650" y="5899150"/>
          <p14:tracePt t="413011" x="5778500" y="5899150"/>
          <p14:tracePt t="413028" x="5778500" y="5918200"/>
          <p14:tracePt t="413045" x="5759450" y="5943600"/>
          <p14:tracePt t="413061" x="5746750" y="5956300"/>
          <p14:tracePt t="413095" x="5765800" y="5937250"/>
          <p14:tracePt t="413112" x="5803900" y="5905500"/>
          <p14:tracePt t="413128" x="5848350" y="5880100"/>
          <p14:tracePt t="413145" x="5854700" y="5873750"/>
          <p14:tracePt t="413255" x="5854700" y="5867400"/>
          <p14:tracePt t="413330" x="5848350" y="5867400"/>
          <p14:tracePt t="413358" x="5848350" y="5873750"/>
          <p14:tracePt t="413394" x="5854700" y="5867400"/>
          <p14:tracePt t="413401" x="5854700" y="5861050"/>
          <p14:tracePt t="413412" x="5861050" y="5861050"/>
          <p14:tracePt t="413484" x="5861050" y="5854700"/>
          <p14:tracePt t="413495" x="5861050" y="5848350"/>
          <p14:tracePt t="413512" x="5848350" y="5822950"/>
          <p14:tracePt t="413528" x="5797550" y="5791200"/>
          <p14:tracePt t="413545" x="5740400" y="5772150"/>
          <p14:tracePt t="413564" x="5632450" y="5753100"/>
          <p14:tracePt t="413579" x="5556250" y="5740400"/>
          <p14:tracePt t="413596" x="5530850" y="5734050"/>
          <p14:tracePt t="413628" x="5486400" y="5753100"/>
          <p14:tracePt t="413645" x="5391150" y="5784850"/>
          <p14:tracePt t="413662" x="5270500" y="5810250"/>
          <p14:tracePt t="413679" x="5162550" y="5829300"/>
          <p14:tracePt t="413696" x="5118100" y="5829300"/>
          <p14:tracePt t="413729" x="5137150" y="5810250"/>
          <p14:tracePt t="413746" x="5207000" y="5778500"/>
          <p14:tracePt t="413764" x="5314950" y="5765800"/>
          <p14:tracePt t="413778" x="5391150" y="5759450"/>
          <p14:tracePt t="413795" x="5429250" y="5753100"/>
          <p14:tracePt t="413813" x="5454650" y="5753100"/>
          <p14:tracePt t="413829" x="5486400" y="5746750"/>
          <p14:tracePt t="413845" x="5524500" y="5727700"/>
          <p14:tracePt t="413847" x="5549900" y="5715000"/>
          <p14:tracePt t="413862" x="5575300" y="5702300"/>
          <p14:tracePt t="413879" x="5607050" y="5676900"/>
          <p14:tracePt t="413896" x="5619750" y="5664200"/>
          <p14:tracePt t="413912" x="5632450" y="5645150"/>
          <p14:tracePt t="413929" x="5676900" y="5613400"/>
          <p14:tracePt t="413945" x="5721350" y="5594350"/>
          <p14:tracePt t="413962" x="5746750" y="5581650"/>
          <p14:tracePt t="413979" x="5753100" y="5575300"/>
          <p14:tracePt t="413996" x="5759450" y="5575300"/>
          <p14:tracePt t="414029" x="5772150" y="5562600"/>
          <p14:tracePt t="414046" x="5791200" y="5549900"/>
          <p14:tracePt t="414062" x="5822950" y="5537200"/>
          <p14:tracePt t="414079" x="5905500" y="5511800"/>
          <p14:tracePt t="414096" x="6038850" y="5492750"/>
          <p14:tracePt t="414112" x="6248400" y="5492750"/>
          <p14:tracePt t="414129" x="6388100" y="5511800"/>
          <p14:tracePt t="414146" x="6407150" y="5518150"/>
          <p14:tracePt t="414152" x="6407150" y="5524500"/>
          <p14:tracePt t="414167" x="6413500" y="5530850"/>
          <p14:tracePt t="414196" x="6426200" y="5530850"/>
          <p14:tracePt t="414213" x="6477000" y="5511800"/>
          <p14:tracePt t="414229" x="6546850" y="5505450"/>
          <p14:tracePt t="414246" x="6635750" y="5486400"/>
          <p14:tracePt t="414262" x="6692900" y="5480050"/>
          <p14:tracePt t="414279" x="6699250" y="5480050"/>
          <p14:tracePt t="414296" x="6692900" y="5499100"/>
          <p14:tracePt t="414313" x="6686550" y="5518150"/>
          <p14:tracePt t="414329" x="6686550" y="5530850"/>
          <p14:tracePt t="414379" x="6705600" y="5524500"/>
          <p14:tracePt t="414396" x="6731000" y="5505450"/>
          <p14:tracePt t="414413" x="6750050" y="5499100"/>
          <p14:tracePt t="414446" x="6756400" y="5499100"/>
          <p14:tracePt t="414462" x="6756400" y="5511800"/>
          <p14:tracePt t="414496" x="6756400" y="5518150"/>
          <p14:tracePt t="414589" x="6762750" y="5518150"/>
          <p14:tracePt t="414620" x="6769100" y="5518150"/>
          <p14:tracePt t="414764" x="6762750" y="5524500"/>
          <p14:tracePt t="414859" x="6769100" y="5518150"/>
          <p14:tracePt t="414867" x="6775450" y="5511800"/>
          <p14:tracePt t="415005" x="6775450" y="5505450"/>
          <p14:tracePt t="415020" x="6775450" y="5499100"/>
          <p14:tracePt t="415051" x="6762750" y="5499100"/>
          <p14:tracePt t="415063" x="6756400" y="5499100"/>
          <p14:tracePt t="415079" x="6711950" y="5524500"/>
          <p14:tracePt t="415099" x="6699250" y="5530850"/>
          <p14:tracePt t="415145" x="6705600" y="5530850"/>
          <p14:tracePt t="415166" x="6711950" y="5524500"/>
          <p14:tracePt t="415180" x="6724650" y="5518150"/>
          <p14:tracePt t="415196" x="6724650" y="5511800"/>
          <p14:tracePt t="415292" x="6731000" y="5511800"/>
          <p14:tracePt t="415298" x="6737350" y="5511800"/>
          <p14:tracePt t="415313" x="6756400" y="5511800"/>
          <p14:tracePt t="415330" x="6781800" y="5505450"/>
          <p14:tracePt t="415349" x="6794500" y="5499100"/>
          <p14:tracePt t="415364" x="6800850" y="5499100"/>
          <p14:tracePt t="415380" x="6807200" y="5499100"/>
          <p14:tracePt t="415397" x="6819900" y="5499100"/>
          <p14:tracePt t="415412" x="6832600" y="5499100"/>
          <p14:tracePt t="415430" x="6845300" y="5492750"/>
          <p14:tracePt t="415447" x="6858000" y="5492750"/>
          <p14:tracePt t="415463" x="6864350" y="5492750"/>
          <p14:tracePt t="415513" x="6858000" y="5492750"/>
          <p14:tracePt t="415567" x="6858000" y="5480050"/>
          <p14:tracePt t="415580" x="6864350" y="5473700"/>
          <p14:tracePt t="415597" x="6851650" y="5473700"/>
          <p14:tracePt t="415614" x="6807200" y="5473700"/>
          <p14:tracePt t="415630" x="6769100" y="5473700"/>
          <p14:tracePt t="415664" x="6781800" y="5448300"/>
          <p14:tracePt t="415681" x="6858000" y="5403850"/>
          <p14:tracePt t="415697" x="7010400" y="5397500"/>
          <p14:tracePt t="415714" x="7270750" y="5422900"/>
          <p14:tracePt t="415731" x="7461250" y="5441950"/>
          <p14:tracePt t="415733" x="7505700" y="5454650"/>
          <p14:tracePt t="415746" x="7543800" y="5467350"/>
          <p14:tracePt t="415747" x="7556500" y="5480050"/>
          <p14:tracePt t="415764" x="7562850" y="5492750"/>
          <p14:tracePt t="415827" x="7569200" y="5492750"/>
          <p14:tracePt t="415832" x="7581900" y="5492750"/>
          <p14:tracePt t="415847" x="7594600" y="5486400"/>
          <p14:tracePt t="415864" x="7670800" y="5473700"/>
          <p14:tracePt t="415880" x="7683500" y="5473700"/>
          <p14:tracePt t="415897" x="7689850" y="5473700"/>
          <p14:tracePt t="415914" x="7708900" y="5473700"/>
          <p14:tracePt t="415930" x="7753350" y="5486400"/>
          <p14:tracePt t="415948" x="7816850" y="5511800"/>
          <p14:tracePt t="415964" x="7880350" y="5537200"/>
          <p14:tracePt t="415981" x="7969250" y="5549900"/>
          <p14:tracePt t="415997" x="8039100" y="5556250"/>
          <p14:tracePt t="416015" x="8096250" y="5556250"/>
          <p14:tracePt t="416032" x="8102600" y="5556250"/>
          <p14:tracePt t="416141" x="8108950" y="5556250"/>
          <p14:tracePt t="416159" x="8108950" y="5549900"/>
          <p14:tracePt t="416244" x="8115300" y="5549900"/>
          <p14:tracePt t="416252" x="8115300" y="5543550"/>
          <p14:tracePt t="416264" x="8134350" y="5537200"/>
          <p14:tracePt t="416281" x="8172450" y="5530850"/>
          <p14:tracePt t="416298" x="8223250" y="5524500"/>
          <p14:tracePt t="416314" x="8293100" y="5499100"/>
          <p14:tracePt t="416331" x="8350250" y="5480050"/>
          <p14:tracePt t="416348" x="8426450" y="5454650"/>
          <p14:tracePt t="416365" x="8477250" y="5441950"/>
          <p14:tracePt t="416384" x="8528050" y="5429250"/>
          <p14:tracePt t="416397" x="8578850" y="5416550"/>
          <p14:tracePt t="416416" x="8623300" y="5397500"/>
          <p14:tracePt t="416431" x="8648700" y="5384800"/>
          <p14:tracePt t="416448" x="8674100" y="5359400"/>
          <p14:tracePt t="416464" x="8680450" y="5340350"/>
          <p14:tracePt t="416483" x="8680450" y="5327650"/>
          <p14:tracePt t="416498" x="8680450" y="5321300"/>
          <p14:tracePt t="416514" x="8667750" y="5314950"/>
          <p14:tracePt t="416531" x="8636000" y="5302250"/>
          <p14:tracePt t="416548" x="8616950" y="5295900"/>
          <p14:tracePt t="416564" x="8566150" y="5283200"/>
          <p14:tracePt t="416581" x="8534400" y="5276850"/>
          <p14:tracePt t="416584" x="8515350" y="5270500"/>
          <p14:tracePt t="416598" x="8489950" y="5264150"/>
          <p14:tracePt t="416614" x="8464550" y="5257800"/>
          <p14:tracePt t="416631" x="8439150" y="5251450"/>
          <p14:tracePt t="416650" x="8401050" y="5245100"/>
          <p14:tracePt t="416665" x="8362950" y="5245100"/>
          <p14:tracePt t="416680" x="8305800" y="5245100"/>
          <p14:tracePt t="416698" x="8286750" y="5245100"/>
          <p14:tracePt t="416714" x="8274050" y="5245100"/>
          <p14:tracePt t="416733" x="8267700" y="5251450"/>
          <p14:tracePt t="416748" x="8242300" y="5257800"/>
          <p14:tracePt t="416765" x="8178800" y="5270500"/>
          <p14:tracePt t="416781" x="8115300" y="5283200"/>
          <p14:tracePt t="416800" x="8001000" y="5276850"/>
          <p14:tracePt t="416815" x="7975600" y="5276850"/>
          <p14:tracePt t="416832" x="7950200" y="5276850"/>
          <p14:tracePt t="416848" x="7969250" y="5283200"/>
          <p14:tracePt t="416864" x="8001000" y="5289550"/>
          <p14:tracePt t="416881" x="8045450" y="5308600"/>
          <p14:tracePt t="416898" x="8077200" y="5334000"/>
          <p14:tracePt t="416914" x="8102600" y="5378450"/>
          <p14:tracePt t="416931" x="8134350" y="5429250"/>
          <p14:tracePt t="416948" x="8166100" y="5467350"/>
          <p14:tracePt t="416965" x="8210550" y="5511800"/>
          <p14:tracePt t="416983" x="8274050" y="5556250"/>
          <p14:tracePt t="416998" x="8280400" y="5556250"/>
          <p14:tracePt t="417013" x="8324850" y="5568950"/>
          <p14:tracePt t="417031" x="8369300" y="5568950"/>
          <p14:tracePt t="417050" x="8464550" y="5562600"/>
          <p14:tracePt t="417065" x="8477250" y="5562600"/>
          <p14:tracePt t="417066" x="8502650" y="5556250"/>
          <p14:tracePt t="417081" x="8509000" y="5556250"/>
          <p14:tracePt t="417098" x="8515350" y="5549900"/>
          <p14:tracePt t="417115" x="8528050" y="5543550"/>
          <p14:tracePt t="417131" x="8528050" y="5537200"/>
          <p14:tracePt t="417148" x="8534400" y="5537200"/>
          <p14:tracePt t="417181" x="8559800" y="5537200"/>
          <p14:tracePt t="417198" x="8610600" y="5537200"/>
          <p14:tracePt t="417215" x="8674100" y="5556250"/>
          <p14:tracePt t="417232" x="8699500" y="5556250"/>
          <p14:tracePt t="417234" x="8705850" y="5556250"/>
          <p14:tracePt t="417248" x="8718550" y="5556250"/>
          <p14:tracePt t="417250" x="8731250" y="5556250"/>
          <p14:tracePt t="417265" x="8750300" y="5556250"/>
          <p14:tracePt t="417282" x="8788400" y="5549900"/>
          <p14:tracePt t="417284" x="8801100" y="5549900"/>
          <p14:tracePt t="417299" x="8813800" y="5549900"/>
          <p14:tracePt t="417315" x="8826500" y="5556250"/>
          <p14:tracePt t="417332" x="8839200" y="5556250"/>
          <p14:tracePt t="417348" x="8870950" y="5556250"/>
          <p14:tracePt t="417365" x="8921750" y="5556250"/>
          <p14:tracePt t="417382" x="8991600" y="5556250"/>
          <p14:tracePt t="417398" x="9074150" y="5556250"/>
          <p14:tracePt t="417415" x="9169400" y="5543550"/>
          <p14:tracePt t="417432" x="9271000" y="5530850"/>
          <p14:tracePt t="417448" x="9366250" y="5518150"/>
          <p14:tracePt t="417465" x="9455150" y="5505450"/>
          <p14:tracePt t="417482" x="9505950" y="5499100"/>
          <p14:tracePt t="417499" x="9544050" y="5499100"/>
          <p14:tracePt t="417515" x="9550400" y="5499100"/>
          <p14:tracePt t="417532" x="9556750" y="5499100"/>
          <p14:tracePt t="417549" x="9563100" y="5499100"/>
          <p14:tracePt t="417566" x="9575800" y="5499100"/>
          <p14:tracePt t="417583" x="9582150" y="5499100"/>
          <p14:tracePt t="417598" x="9601200" y="5499100"/>
          <p14:tracePt t="417616" x="9620250" y="5499100"/>
          <p14:tracePt t="417632" x="9639300" y="5499100"/>
          <p14:tracePt t="417648" x="9645650" y="5499100"/>
          <p14:tracePt t="417841" x="9652000" y="5499100"/>
          <p14:tracePt t="417884" x="9658350" y="5499100"/>
          <p14:tracePt t="417899" x="9671050" y="5499100"/>
          <p14:tracePt t="417917" x="9690100" y="5499100"/>
          <p14:tracePt t="417933" x="9715500" y="5492750"/>
          <p14:tracePt t="417949" x="9747250" y="5486400"/>
          <p14:tracePt t="417969" x="9791700" y="5480050"/>
          <p14:tracePt t="417982" x="9798050" y="5473700"/>
          <p14:tracePt t="417984" x="9804400" y="5473700"/>
          <p14:tracePt t="417999" x="9810750" y="5473700"/>
          <p14:tracePt t="418017" x="9829800" y="5467350"/>
          <p14:tracePt t="418034" x="9842500" y="5467350"/>
          <p14:tracePt t="418049" x="9848850" y="5467350"/>
          <p14:tracePt t="418065" x="9855200" y="5467350"/>
          <p14:tracePt t="418082" x="9867900" y="5467350"/>
          <p14:tracePt t="418099" x="9874250" y="5467350"/>
          <p14:tracePt t="418143" x="9880600" y="5467350"/>
          <p14:tracePt t="418159" x="9893300" y="5467350"/>
          <p14:tracePt t="418166" x="9899650" y="5467350"/>
          <p14:tracePt t="418184" x="9912350" y="5467350"/>
          <p14:tracePt t="418216" x="9918700" y="5467350"/>
          <p14:tracePt t="418233" x="9931400" y="5467350"/>
          <p14:tracePt t="418249" x="9944100" y="5467350"/>
          <p14:tracePt t="418266" x="9956800" y="5467350"/>
          <p14:tracePt t="418282" x="9975850" y="5461000"/>
          <p14:tracePt t="418299" x="10001250" y="5454650"/>
          <p14:tracePt t="418317" x="10026650" y="5454650"/>
          <p14:tracePt t="418318" x="10039350" y="5454650"/>
          <p14:tracePt t="418332" x="10045700" y="5454650"/>
          <p14:tracePt t="418352" x="10052050" y="5454650"/>
          <p14:tracePt t="418366" x="10052050" y="5461000"/>
          <p14:tracePt t="418399" x="10052050" y="5467350"/>
          <p14:tracePt t="418416" x="10052050" y="5473700"/>
          <p14:tracePt t="418504" x="10045700" y="5473700"/>
          <p14:tracePt t="418520" x="10039350" y="5473700"/>
          <p14:tracePt t="418528" x="10033000" y="5473700"/>
          <p14:tracePt t="418538" x="10033000" y="5467350"/>
          <p14:tracePt t="418550" x="10026650" y="5467350"/>
          <p14:tracePt t="418583" x="10020300" y="5461000"/>
          <p14:tracePt t="418600" x="10001250" y="5454650"/>
          <p14:tracePt t="418616" x="9994900" y="5454650"/>
          <p14:tracePt t="418649" x="10064750" y="5461000"/>
          <p14:tracePt t="418666" x="10140950" y="5486400"/>
          <p14:tracePt t="418683" x="10242550" y="5511800"/>
          <p14:tracePt t="418700" x="10344150" y="5530850"/>
          <p14:tracePt t="418716" x="10420350" y="5537200"/>
          <p14:tracePt t="418733" x="10521950" y="5537200"/>
          <p14:tracePt t="418750" x="10610850" y="5537200"/>
          <p14:tracePt t="418772" x="10725150" y="5537200"/>
          <p14:tracePt t="418783" x="10877550" y="5537200"/>
          <p14:tracePt t="418800" x="11004550" y="5543550"/>
          <p14:tracePt t="418817" x="11112500" y="5549900"/>
          <p14:tracePt t="418833" x="11188700" y="5556250"/>
          <p14:tracePt t="418851" x="11195050" y="5556250"/>
          <p14:tracePt t="418866" x="11207750" y="5556250"/>
          <p14:tracePt t="418883" x="11220450" y="5562600"/>
          <p14:tracePt t="418900" x="11233150" y="5568950"/>
          <p14:tracePt t="418916" x="11264900" y="5575300"/>
          <p14:tracePt t="418933" x="11309350" y="5588000"/>
          <p14:tracePt t="418950" x="11353800" y="5588000"/>
          <p14:tracePt t="418967" x="11398250" y="5594350"/>
          <p14:tracePt t="418983" x="11455400" y="5594350"/>
          <p14:tracePt t="419000" x="11512550" y="5588000"/>
          <p14:tracePt t="419015" x="11588750" y="5575300"/>
          <p14:tracePt t="419033" x="11639550" y="5556250"/>
          <p14:tracePt t="419050" x="11684000" y="5530850"/>
          <p14:tracePt t="419066" x="11709400" y="5518150"/>
          <p14:tracePt t="419083" x="11741150" y="5499100"/>
          <p14:tracePt t="419100" x="11760200" y="5492750"/>
          <p14:tracePt t="419116" x="11772900" y="5473700"/>
          <p14:tracePt t="419133" x="11779250" y="5454650"/>
          <p14:tracePt t="419151" x="11772900" y="5422900"/>
          <p14:tracePt t="419169" x="11766550" y="5397500"/>
          <p14:tracePt t="419183" x="11747500" y="5365750"/>
          <p14:tracePt t="419200" x="11741150" y="5340350"/>
          <p14:tracePt t="419219" x="11728450" y="5327650"/>
          <p14:tracePt t="419234" x="11722100" y="5321300"/>
          <p14:tracePt t="419250" x="11684000" y="5302250"/>
          <p14:tracePt t="419267" x="11633200" y="5295900"/>
          <p14:tracePt t="419284" x="11563350" y="5295900"/>
          <p14:tracePt t="419301" x="11480800" y="5295900"/>
          <p14:tracePt t="419317" x="11391900" y="5295900"/>
          <p14:tracePt t="419333" x="11277600" y="5283200"/>
          <p14:tracePt t="419350" x="11188700" y="5264150"/>
          <p14:tracePt t="419369" x="11131550" y="5251450"/>
          <p14:tracePt t="419383" x="11080750" y="5251450"/>
          <p14:tracePt t="419400" x="11004550" y="5264150"/>
          <p14:tracePt t="419421" x="10864850" y="5308600"/>
          <p14:tracePt t="419442" x="10763250" y="5340350"/>
          <p14:tracePt t="419450" x="10718800" y="5353050"/>
          <p14:tracePt t="419467" x="10668000" y="5372100"/>
          <p14:tracePt t="419483" x="10648950" y="5384800"/>
          <p14:tracePt t="419517" x="10642600" y="5391150"/>
          <p14:tracePt t="419534" x="10579100" y="5429250"/>
          <p14:tracePt t="419551" x="10439400" y="5486400"/>
          <p14:tracePt t="419567" x="10242550" y="5543550"/>
          <p14:tracePt t="419584" x="9994900" y="5588000"/>
          <p14:tracePt t="419600" x="9645650" y="5600700"/>
          <p14:tracePt t="419617" x="9283700" y="5588000"/>
          <p14:tracePt t="419634" x="9023350" y="5575300"/>
          <p14:tracePt t="419650" x="8699500" y="5568950"/>
          <p14:tracePt t="419667" x="8204200" y="5588000"/>
          <p14:tracePt t="419686" x="7188200" y="5613400"/>
          <p14:tracePt t="419700" x="6438900" y="5613400"/>
          <p14:tracePt t="419717" x="5924550" y="5600700"/>
          <p14:tracePt t="419734" x="5651500" y="5581650"/>
          <p14:tracePt t="419751" x="5600700" y="5568950"/>
          <p14:tracePt t="419767" x="5657850" y="5568950"/>
          <p14:tracePt t="419784" x="5778500" y="5588000"/>
          <p14:tracePt t="419800" x="5924550" y="5619750"/>
          <p14:tracePt t="419817" x="6051550" y="5645150"/>
          <p14:tracePt t="419834" x="6134100" y="5664200"/>
          <p14:tracePt t="419850" x="6184900" y="5683250"/>
          <p14:tracePt t="419867" x="6235700" y="5702300"/>
          <p14:tracePt t="419884" x="6299200" y="5721350"/>
          <p14:tracePt t="419903" x="6362700" y="5746750"/>
          <p14:tracePt t="419918" x="6388100" y="5765800"/>
          <p14:tracePt t="419934" x="6394450" y="5778500"/>
          <p14:tracePt t="419951" x="6400800" y="5797550"/>
          <p14:tracePt t="419968" x="6407150" y="5797550"/>
          <p14:tracePt t="419986" x="6407150" y="5803900"/>
          <p14:tracePt t="420003" x="6419850" y="5803900"/>
          <p14:tracePt t="420018" x="6445250" y="5803900"/>
          <p14:tracePt t="420034" x="6489700" y="5784850"/>
          <p14:tracePt t="420051" x="6521450" y="5765800"/>
          <p14:tracePt t="420085" x="6508750" y="5765800"/>
          <p14:tracePt t="420101" x="6489700" y="5765800"/>
          <p14:tracePt t="420117" x="6477000" y="5765800"/>
          <p14:tracePt t="420137" x="6445250" y="5759450"/>
          <p14:tracePt t="420151" x="6432550" y="5746750"/>
          <p14:tracePt t="420168" x="6432550" y="5727700"/>
          <p14:tracePt t="420184" x="6445250" y="5702300"/>
          <p14:tracePt t="420201" x="6451600" y="5695950"/>
          <p14:tracePt t="420217" x="6445250" y="5689600"/>
          <p14:tracePt t="420234" x="6413500" y="5683250"/>
          <p14:tracePt t="420251" x="6375400" y="5683250"/>
          <p14:tracePt t="420252" x="6362700" y="5683250"/>
          <p14:tracePt t="420267" x="6356350" y="5683250"/>
          <p14:tracePt t="420301" x="6362700" y="5676900"/>
          <p14:tracePt t="420318" x="6394450" y="5657850"/>
          <p14:tracePt t="420334" x="6426200" y="5651500"/>
          <p14:tracePt t="420368" x="6413500" y="5651500"/>
          <p14:tracePt t="420384" x="6407150" y="5651500"/>
          <p14:tracePt t="420436" x="6400800" y="5657850"/>
          <p14:tracePt t="420451" x="6362700" y="5664200"/>
          <p14:tracePt t="420468" x="6286500" y="5657850"/>
          <p14:tracePt t="420484" x="6273800" y="5657850"/>
          <p14:tracePt t="445429" x="6273800" y="5638800"/>
          <p14:tracePt t="445442" x="6280150" y="5594350"/>
          <p14:tracePt t="445444" x="6280150" y="5549900"/>
          <p14:tracePt t="445456" x="6280150" y="5499100"/>
          <p14:tracePt t="445472" x="6337300" y="5403850"/>
          <p14:tracePt t="445489" x="6413500" y="5334000"/>
          <p14:tracePt t="445506" x="6419850" y="5257800"/>
          <p14:tracePt t="445522" x="6394450" y="5181600"/>
          <p14:tracePt t="445539" x="6369050" y="5099050"/>
          <p14:tracePt t="445546" x="6362700" y="5054600"/>
          <p14:tracePt t="445554" x="6362700" y="5010150"/>
          <p14:tracePt t="445573" x="6419850" y="4940300"/>
          <p14:tracePt t="445589" x="6553200" y="4864100"/>
          <p14:tracePt t="445605" x="6858000" y="4781550"/>
          <p14:tracePt t="445621" x="7023100" y="4762500"/>
          <p14:tracePt t="445641" x="7575550" y="4749800"/>
          <p14:tracePt t="445655" x="8001000" y="4787900"/>
          <p14:tracePt t="445759" x="8204200" y="4806950"/>
          <p14:tracePt t="445772" x="8293100" y="4806950"/>
          <p14:tracePt t="445789" x="8394700" y="4806950"/>
          <p14:tracePt t="445840" x="8401050" y="4800600"/>
          <p14:tracePt t="445856" x="8407400" y="4781550"/>
          <p14:tracePt t="445859" x="8420100" y="4724400"/>
          <p14:tracePt t="445873" x="8432800" y="4667250"/>
          <p14:tracePt t="445889" x="8464550" y="4298950"/>
          <p14:tracePt t="445908" x="8477250" y="3975100"/>
          <p14:tracePt t="445922" x="8489950" y="3568700"/>
          <p14:tracePt t="445939" x="8502650" y="3194050"/>
          <p14:tracePt t="445955" x="8509000" y="2794000"/>
          <p14:tracePt t="445972" x="8502650" y="2438400"/>
          <p14:tracePt t="445990" x="8464550" y="2159000"/>
          <p14:tracePt t="446006" x="8388350" y="1892300"/>
          <p14:tracePt t="446022" x="8261350" y="1695450"/>
          <p14:tracePt t="446025" x="8197850" y="1619250"/>
          <p14:tracePt t="446042" x="8102600" y="1511300"/>
          <p14:tracePt t="446056" x="8045450" y="1466850"/>
          <p14:tracePt t="446058" x="8001000" y="1441450"/>
          <p14:tracePt t="446072" x="7962900" y="1416050"/>
          <p14:tracePt t="446090" x="7886700" y="1384300"/>
          <p14:tracePt t="446106" x="7867650" y="1384300"/>
          <p14:tracePt t="446122" x="7804150" y="1390650"/>
          <p14:tracePt t="446139" x="7683500" y="1403350"/>
          <p14:tracePt t="446156" x="7537450" y="1409700"/>
          <p14:tracePt t="446173" x="7334250" y="1409700"/>
          <p14:tracePt t="446189" x="7143750" y="1390650"/>
          <p14:tracePt t="446207" x="7004050" y="1365250"/>
          <p14:tracePt t="446224" x="6896100" y="1320800"/>
          <p14:tracePt t="446240" x="6832600" y="1257300"/>
          <p14:tracePt t="446256" x="6788150" y="1200150"/>
          <p14:tracePt t="446273" x="6718300" y="1155700"/>
          <p14:tracePt t="446274" x="6654800" y="1143000"/>
          <p14:tracePt t="446290" x="6508750" y="1104900"/>
          <p14:tracePt t="446306" x="6254750" y="1085850"/>
          <p14:tracePt t="446322" x="5943600" y="1079500"/>
          <p14:tracePt t="446339" x="5651500" y="1117600"/>
          <p14:tracePt t="446357" x="5391150" y="1162050"/>
          <p14:tracePt t="446373" x="5207000" y="1206500"/>
          <p14:tracePt t="446389" x="5105400" y="1225550"/>
          <p14:tracePt t="446406" x="5029200" y="1231900"/>
          <p14:tracePt t="446423" x="4870450" y="1238250"/>
          <p14:tracePt t="446439" x="4667250" y="1263650"/>
          <p14:tracePt t="446456" x="4349750" y="1339850"/>
          <p14:tracePt t="446473" x="4025900" y="1441450"/>
          <p14:tracePt t="446490" x="3740150" y="1543050"/>
          <p14:tracePt t="446506" x="3549650" y="1619250"/>
          <p14:tracePt t="446523" x="3454400" y="1689100"/>
          <p14:tracePt t="446539" x="3270250" y="1866900"/>
          <p14:tracePt t="446556" x="3073400" y="2006600"/>
          <p14:tracePt t="446573" x="2806700" y="2133600"/>
          <p14:tracePt t="446589" x="2540000" y="2247900"/>
          <p14:tracePt t="446606" x="2311400" y="2343150"/>
          <p14:tracePt t="446623" x="2190750" y="2413000"/>
          <p14:tracePt t="446639" x="2165350" y="2457450"/>
          <p14:tracePt t="446656" x="2171700" y="2476500"/>
          <p14:tracePt t="446673" x="2228850" y="2501900"/>
          <p14:tracePt t="446690" x="2266950" y="2520950"/>
          <p14:tracePt t="446783" x="2266950" y="2514600"/>
          <p14:tracePt t="446791" x="2273300" y="2508250"/>
          <p14:tracePt t="446799" x="2279650" y="2501900"/>
          <p14:tracePt t="446809" x="2298700" y="2501900"/>
          <p14:tracePt t="446823" x="2387600" y="2495550"/>
          <p14:tracePt t="446841" x="2533650" y="2501900"/>
          <p14:tracePt t="446857" x="2711450" y="2514600"/>
          <p14:tracePt t="446873" x="2832100" y="2520950"/>
          <p14:tracePt t="446890" x="2901950" y="2527300"/>
          <p14:tracePt t="446906" x="2940050" y="2527300"/>
          <p14:tracePt t="446923" x="2971800" y="2520950"/>
          <p14:tracePt t="446940" x="2997200" y="2514600"/>
          <p14:tracePt t="446955" x="3016250" y="2501900"/>
          <p14:tracePt t="446973" x="3028950" y="2495550"/>
          <p14:tracePt t="446990" x="3041650" y="2489200"/>
          <p14:tracePt t="447007" x="3048000" y="2482850"/>
          <p14:tracePt t="447040" x="3041650" y="2482850"/>
          <p14:tracePt t="447059" x="3016250" y="2508250"/>
          <p14:tracePt t="447073" x="2971800" y="2533650"/>
          <p14:tracePt t="447090" x="2946400" y="2546350"/>
          <p14:tracePt t="447107" x="2933700" y="2552700"/>
          <p14:tracePt t="447123" x="2914650" y="2559050"/>
          <p14:tracePt t="447140" x="2863850" y="2571750"/>
          <p14:tracePt t="447157" x="2794000" y="2590800"/>
          <p14:tracePt t="447173" x="2692400" y="2609850"/>
          <p14:tracePt t="447190" x="2622550" y="2622550"/>
          <p14:tracePt t="447207" x="2559050" y="2641600"/>
          <p14:tracePt t="447223" x="2489200" y="2647950"/>
          <p14:tracePt t="447240" x="2457450" y="2660650"/>
          <p14:tracePt t="447243" x="2438400" y="2660650"/>
          <p14:tracePt t="447257" x="2413000" y="2667000"/>
          <p14:tracePt t="447259" x="2393950" y="2667000"/>
          <p14:tracePt t="447273" x="2374900" y="2667000"/>
          <p14:tracePt t="447275" x="2368550" y="2667000"/>
          <p14:tracePt t="447307" x="2362200" y="2667000"/>
          <p14:tracePt t="447340" x="2355850" y="2660650"/>
          <p14:tracePt t="447357" x="2349500" y="2660650"/>
          <p14:tracePt t="447373" x="2324100" y="2654300"/>
          <p14:tracePt t="447390" x="2260600" y="2647950"/>
          <p14:tracePt t="447408" x="2178050" y="2635250"/>
          <p14:tracePt t="447426" x="2076450" y="2622550"/>
          <p14:tracePt t="447440" x="2051050" y="2616200"/>
          <p14:tracePt t="447443" x="2038350" y="2616200"/>
          <p14:tracePt t="447457" x="2032000" y="2609850"/>
          <p14:tracePt t="447490" x="2025650" y="2609850"/>
          <p14:tracePt t="447507" x="2000250" y="2609850"/>
          <p14:tracePt t="447524" x="1968500" y="2609850"/>
          <p14:tracePt t="447540" x="1955800" y="2609850"/>
          <p14:tracePt t="447557" x="1949450" y="2609850"/>
          <p14:tracePt t="447889" x="1943100" y="2609850"/>
          <p14:tracePt t="447892" x="1930400" y="2609850"/>
          <p14:tracePt t="447907" x="1879600" y="2609850"/>
          <p14:tracePt t="447924" x="1822450" y="2609850"/>
          <p14:tracePt t="447941" x="1790700" y="2616200"/>
          <p14:tracePt t="447956" x="1784350" y="2616200"/>
          <p14:tracePt t="447991" x="1771650" y="2616200"/>
          <p14:tracePt t="448008" x="1739900" y="2616200"/>
          <p14:tracePt t="448024" x="1682750" y="2628900"/>
          <p14:tracePt t="448041" x="1593850" y="2641600"/>
          <p14:tracePt t="448058" x="1447800" y="2654300"/>
          <p14:tracePt t="448074" x="1339850" y="2667000"/>
          <p14:tracePt t="448091" x="1308100" y="2667000"/>
          <p14:tracePt t="448108" x="1244600" y="2667000"/>
          <p14:tracePt t="448124" x="1123950" y="2667000"/>
          <p14:tracePt t="448141" x="965200" y="2679700"/>
          <p14:tracePt t="448158" x="838200" y="2679700"/>
          <p14:tracePt t="448174" x="825500" y="2673350"/>
          <p14:tracePt t="448191" x="838200" y="2667000"/>
          <p14:tracePt t="448208" x="901700" y="2660650"/>
          <p14:tracePt t="448224" x="1041400" y="2660650"/>
          <p14:tracePt t="448241" x="1181100" y="2679700"/>
          <p14:tracePt t="448258" x="1250950" y="2698750"/>
          <p14:tracePt t="448274" x="1263650" y="2705100"/>
          <p14:tracePt t="448308" x="1270000" y="2705100"/>
          <p14:tracePt t="448325" x="1282700" y="2705100"/>
          <p14:tracePt t="448342" x="1352550" y="2698750"/>
          <p14:tracePt t="448360" x="1447800" y="2673350"/>
          <p14:tracePt t="448375" x="1555750" y="2641600"/>
          <p14:tracePt t="448393" x="1638300" y="2584450"/>
          <p14:tracePt t="448408" x="1644650" y="2559050"/>
          <p14:tracePt t="448424" x="1606550" y="2540000"/>
          <p14:tracePt t="448441" x="1543050" y="2514600"/>
          <p14:tracePt t="448458" x="1466850" y="2476500"/>
          <p14:tracePt t="448474" x="1409700" y="2444750"/>
          <p14:tracePt t="448491" x="1358900" y="2406650"/>
          <p14:tracePt t="448508" x="1314450" y="2374900"/>
          <p14:tracePt t="448524" x="1270000" y="2343150"/>
          <p14:tracePt t="448542" x="1162050" y="2330450"/>
          <p14:tracePt t="448559" x="1104900" y="2330450"/>
          <p14:tracePt t="448575" x="1003300" y="2324100"/>
          <p14:tracePt t="448576" x="939800" y="2317750"/>
          <p14:tracePt t="448591" x="857250" y="2286000"/>
          <p14:tracePt t="448609" x="812800" y="2266950"/>
          <p14:tracePt t="448624" x="806450" y="2260600"/>
          <p14:tracePt t="448658" x="800100" y="2260600"/>
          <p14:tracePt t="448675" x="781050" y="2260600"/>
          <p14:tracePt t="448691" x="749300" y="2266950"/>
          <p14:tracePt t="448708" x="742950" y="2266950"/>
          <p14:tracePt t="448724" x="749300" y="2273300"/>
          <p14:tracePt t="448742" x="812800" y="2279650"/>
          <p14:tracePt t="448760" x="908050" y="2305050"/>
          <p14:tracePt t="448776" x="1047750" y="2368550"/>
          <p14:tracePt t="448792" x="1117600" y="2419350"/>
          <p14:tracePt t="448808" x="1155700" y="2451100"/>
          <p14:tracePt t="448825" x="1250950" y="2501900"/>
          <p14:tracePt t="448842" x="1390650" y="2565400"/>
          <p14:tracePt t="448858" x="1479550" y="2597150"/>
          <p14:tracePt t="448878" x="1555750" y="2616200"/>
          <p14:tracePt t="448894" x="1612900" y="2622550"/>
          <p14:tracePt t="448908" x="1631950" y="2622550"/>
          <p14:tracePt t="448927" x="1638300" y="2622550"/>
          <p14:tracePt t="448942" x="1644650" y="2609850"/>
          <p14:tracePt t="448958" x="1651000" y="2584450"/>
          <p14:tracePt t="448975" x="1657350" y="2565400"/>
          <p14:tracePt t="448991" x="1670050" y="2540000"/>
          <p14:tracePt t="449009" x="1689100" y="2527300"/>
          <p14:tracePt t="449025" x="1727200" y="2527300"/>
          <p14:tracePt t="449042" x="1784350" y="2540000"/>
          <p14:tracePt t="449058" x="1790700" y="2540000"/>
          <p14:tracePt t="449125" x="1790700" y="2546350"/>
          <p14:tracePt t="449132" x="1797050" y="2546350"/>
          <p14:tracePt t="449144" x="1797050" y="2552700"/>
          <p14:tracePt t="449158" x="1816100" y="2565400"/>
          <p14:tracePt t="449175" x="1847850" y="2571750"/>
          <p14:tracePt t="449192" x="1873250" y="2578100"/>
          <p14:tracePt t="449208" x="1885950" y="2578100"/>
          <p14:tracePt t="449225" x="1905000" y="2578100"/>
          <p14:tracePt t="449242" x="1936750" y="2584450"/>
          <p14:tracePt t="449258" x="1987550" y="2590800"/>
          <p14:tracePt t="449260" x="2012950" y="2597150"/>
          <p14:tracePt t="449275" x="2051050" y="2603500"/>
          <p14:tracePt t="449292" x="2120900" y="2622550"/>
          <p14:tracePt t="449309" x="2235200" y="2628900"/>
          <p14:tracePt t="449325" x="2336800" y="2622550"/>
          <p14:tracePt t="449342" x="2413000" y="2609850"/>
          <p14:tracePt t="449359" x="2476500" y="2590800"/>
          <p14:tracePt t="449377" x="2540000" y="2571750"/>
          <p14:tracePt t="449392" x="2622550" y="2546350"/>
          <p14:tracePt t="449408" x="2673350" y="2533650"/>
          <p14:tracePt t="449425" x="2711450" y="2520950"/>
          <p14:tracePt t="449442" x="2743200" y="2508250"/>
          <p14:tracePt t="449458" x="2774950" y="2501900"/>
          <p14:tracePt t="449476" x="2794000" y="2495550"/>
          <p14:tracePt t="449492" x="2813050" y="2495550"/>
          <p14:tracePt t="449495" x="2819400" y="2489200"/>
          <p14:tracePt t="449508" x="2819400" y="2482850"/>
          <p14:tracePt t="449526" x="2819400" y="2476500"/>
          <p14:tracePt t="449543" x="2819400" y="2457450"/>
          <p14:tracePt t="449559" x="2813050" y="2444750"/>
          <p14:tracePt t="449575" x="2781300" y="2432050"/>
          <p14:tracePt t="449592" x="2755900" y="2425700"/>
          <p14:tracePt t="449609" x="2730500" y="2419350"/>
          <p14:tracePt t="449626" x="2711450" y="2413000"/>
          <p14:tracePt t="449642" x="2673350" y="2400300"/>
          <p14:tracePt t="449659" x="2635250" y="2393950"/>
          <p14:tracePt t="449675" x="2565400" y="2387600"/>
          <p14:tracePt t="449692" x="2482850" y="2387600"/>
          <p14:tracePt t="449709" x="2374900" y="2387600"/>
          <p14:tracePt t="449725" x="2273300" y="2387600"/>
          <p14:tracePt t="449743" x="2209800" y="2387600"/>
          <p14:tracePt t="449759" x="2203450" y="2381250"/>
          <p14:tracePt t="449775" x="2228850" y="2400300"/>
          <p14:tracePt t="449777" x="2254250" y="2419350"/>
          <p14:tracePt t="449792" x="2298700" y="2444750"/>
          <p14:tracePt t="449810" x="2393950" y="2552700"/>
          <p14:tracePt t="449825" x="2400300" y="2603500"/>
          <p14:tracePt t="449842" x="2400300" y="2647950"/>
          <p14:tracePt t="449859" x="2400300" y="2667000"/>
          <p14:tracePt t="449874" x="2400300" y="2679700"/>
          <p14:tracePt t="449892" x="2406650" y="2686050"/>
          <p14:tracePt t="449909" x="2432050" y="2692400"/>
          <p14:tracePt t="449926" x="2514600" y="2692400"/>
          <p14:tracePt t="449942" x="2616200" y="2686050"/>
          <p14:tracePt t="449959" x="2724150" y="2673350"/>
          <p14:tracePt t="449976" x="2787650" y="2654300"/>
          <p14:tracePt t="449992" x="2844800" y="2647950"/>
          <p14:tracePt t="450009" x="2895600" y="2641600"/>
          <p14:tracePt t="450026" x="2914650" y="2628900"/>
          <p14:tracePt t="450043" x="2933700" y="2609850"/>
          <p14:tracePt t="450059" x="2959100" y="2584450"/>
          <p14:tracePt t="450076" x="2971800" y="2565400"/>
          <p14:tracePt t="450092" x="2971800" y="2546350"/>
          <p14:tracePt t="450109" x="2971800" y="2527300"/>
          <p14:tracePt t="450126" x="2971800" y="2501900"/>
          <p14:tracePt t="450143" x="2965450" y="2476500"/>
          <p14:tracePt t="450159" x="2952750" y="2451100"/>
          <p14:tracePt t="450176" x="2940050" y="2432050"/>
          <p14:tracePt t="450192" x="2908300" y="2400300"/>
          <p14:tracePt t="450209" x="2882900" y="2387600"/>
          <p14:tracePt t="450226" x="2844800" y="2362200"/>
          <p14:tracePt t="450229" x="2832100" y="2355850"/>
          <p14:tracePt t="450243" x="2806700" y="2349500"/>
          <p14:tracePt t="450244" x="2794000" y="2343150"/>
          <p14:tracePt t="450261" x="2755900" y="2330450"/>
          <p14:tracePt t="450277" x="2711450" y="2324100"/>
          <p14:tracePt t="450293" x="2686050" y="2317750"/>
          <p14:tracePt t="450309" x="2635250" y="2317750"/>
          <p14:tracePt t="450326" x="2597150" y="2317750"/>
          <p14:tracePt t="450343" x="2565400" y="2311400"/>
          <p14:tracePt t="450360" x="2533650" y="2311400"/>
          <p14:tracePt t="450376" x="2482850" y="2305050"/>
          <p14:tracePt t="450393" x="2419350" y="2305050"/>
          <p14:tracePt t="450409" x="2368550" y="2311400"/>
          <p14:tracePt t="450426" x="2292350" y="2330450"/>
          <p14:tracePt t="450443" x="2235200" y="2349500"/>
          <p14:tracePt t="450459" x="2203450" y="2368550"/>
          <p14:tracePt t="450461" x="2197100" y="2381250"/>
          <p14:tracePt t="450477" x="2197100" y="2400300"/>
          <p14:tracePt t="450495" x="2235200" y="2425700"/>
          <p14:tracePt t="450509" x="2266950" y="2444750"/>
          <p14:tracePt t="450526" x="2374900" y="2495550"/>
          <p14:tracePt t="450543" x="2438400" y="2533650"/>
          <p14:tracePt t="450560" x="2470150" y="2552700"/>
          <p14:tracePt t="450576" x="2501900" y="2584450"/>
          <p14:tracePt t="450593" x="2520950" y="2597150"/>
          <p14:tracePt t="450610" x="2540000" y="2609850"/>
          <p14:tracePt t="450626" x="2565400" y="2622550"/>
          <p14:tracePt t="450643" x="2603500" y="2622550"/>
          <p14:tracePt t="450659" x="2641600" y="2622550"/>
          <p14:tracePt t="450676" x="2654300" y="2622550"/>
          <p14:tracePt t="450693" x="2647950" y="2622550"/>
          <p14:tracePt t="450709" x="2628900" y="2622550"/>
          <p14:tracePt t="450726" x="2597150" y="2628900"/>
          <p14:tracePt t="450743" x="2590800" y="2628900"/>
          <p14:tracePt t="450760" x="2571750" y="2635250"/>
          <p14:tracePt t="450777" x="2559050" y="2635250"/>
          <p14:tracePt t="450793" x="2540000" y="2635250"/>
          <p14:tracePt t="450810" x="2527300" y="2635250"/>
          <p14:tracePt t="450825" x="2514600" y="2635250"/>
          <p14:tracePt t="450843" x="2463800" y="2667000"/>
          <p14:tracePt t="450860" x="2425700" y="2762250"/>
          <p14:tracePt t="450877" x="2438400" y="2914650"/>
          <p14:tracePt t="450894" x="2501900" y="3054350"/>
          <p14:tracePt t="450913" x="2698750" y="3282950"/>
          <p14:tracePt t="450927" x="2787650" y="3346450"/>
          <p14:tracePt t="450943" x="2997200" y="3441700"/>
          <p14:tracePt t="450960" x="3257550" y="3600450"/>
          <p14:tracePt t="450976" x="3346450" y="3721100"/>
          <p14:tracePt t="450993" x="3435350" y="3911600"/>
          <p14:tracePt t="451012" x="3536950" y="4152900"/>
          <p14:tracePt t="451027" x="3663950" y="4432300"/>
          <p14:tracePt t="451043" x="3816350" y="4737100"/>
          <p14:tracePt t="451060" x="3987800" y="5029200"/>
          <p14:tracePt t="451077" x="4165600" y="5264150"/>
          <p14:tracePt t="451093" x="4362450" y="5480050"/>
          <p14:tracePt t="451110" x="4559300" y="5676900"/>
          <p14:tracePt t="451126" x="4724400" y="5835650"/>
          <p14:tracePt t="451143" x="4838700" y="5930900"/>
          <p14:tracePt t="451160" x="4914900" y="5969000"/>
          <p14:tracePt t="451177" x="4972050" y="5975350"/>
          <p14:tracePt t="451193" x="5016500" y="5924550"/>
          <p14:tracePt t="451210" x="5029200" y="5880100"/>
          <p14:tracePt t="451227" x="5035550" y="5854700"/>
          <p14:tracePt t="451243" x="5054600" y="5848350"/>
          <p14:tracePt t="451260" x="5073650" y="5848350"/>
          <p14:tracePt t="451277" x="5124450" y="5873750"/>
          <p14:tracePt t="451294" x="5175250" y="5899150"/>
          <p14:tracePt t="451310" x="5219700" y="5930900"/>
          <p14:tracePt t="451327" x="5251450" y="5943600"/>
          <p14:tracePt t="451344" x="5276850" y="5956300"/>
          <p14:tracePt t="451360" x="5295900" y="5956300"/>
          <p14:tracePt t="451377" x="5308600" y="5962650"/>
          <p14:tracePt t="451393" x="5321300" y="5962650"/>
          <p14:tracePt t="451410" x="5346700" y="5969000"/>
          <p14:tracePt t="451427" x="5391150" y="5975350"/>
          <p14:tracePt t="451443" x="5410200" y="5981700"/>
          <p14:tracePt t="451462" x="5549900" y="6013450"/>
          <p14:tracePt t="451476" x="5632450" y="6032500"/>
          <p14:tracePt t="451494" x="5746750" y="6051550"/>
          <p14:tracePt t="451510" x="5873750" y="6070600"/>
          <p14:tracePt t="451527" x="5994400" y="6083300"/>
          <p14:tracePt t="451544" x="6096000" y="6089650"/>
          <p14:tracePt t="451561" x="6153150" y="6089650"/>
          <p14:tracePt t="451577" x="6172200" y="6083300"/>
          <p14:tracePt t="451594" x="6184900" y="6070600"/>
          <p14:tracePt t="451611" x="6197600" y="6051550"/>
          <p14:tracePt t="451627" x="6203950" y="6038850"/>
          <p14:tracePt t="451644" x="6210300" y="6032500"/>
          <p14:tracePt t="451660" x="6223000" y="6026150"/>
          <p14:tracePt t="451678" x="6235700" y="6026150"/>
          <p14:tracePt t="451696" x="6248400" y="6026150"/>
          <p14:tracePt t="451710" x="6267450" y="6026150"/>
          <p14:tracePt t="451712" x="6280150" y="6026150"/>
          <p14:tracePt t="451727" x="6305550" y="6026150"/>
          <p14:tracePt t="451744" x="6330950" y="6026150"/>
          <p14:tracePt t="451761" x="6343650" y="6026150"/>
          <p14:tracePt t="451777" x="6362700" y="6019800"/>
          <p14:tracePt t="451794" x="6388100" y="6013450"/>
          <p14:tracePt t="451811" x="6413500" y="6007100"/>
          <p14:tracePt t="451827" x="6445250" y="5994400"/>
          <p14:tracePt t="451845" x="6470650" y="5988050"/>
          <p14:tracePt t="451861" x="6483350" y="5981700"/>
          <p14:tracePt t="451877" x="6489700" y="5975350"/>
          <p14:tracePt t="451894" x="6496050" y="5975350"/>
          <p14:tracePt t="451910" x="6502400" y="5969000"/>
          <p14:tracePt t="451927" x="6508750" y="5969000"/>
          <p14:tracePt t="451961" x="6515100" y="5969000"/>
          <p14:tracePt t="451994" x="6515100" y="5975350"/>
          <p14:tracePt t="452061" x="6521450" y="5975350"/>
          <p14:tracePt t="452077" x="6527800" y="5975350"/>
          <p14:tracePt t="452099" x="6553200" y="5975350"/>
          <p14:tracePt t="452111" x="6559550" y="5975350"/>
          <p14:tracePt t="452128" x="6572250" y="5975350"/>
          <p14:tracePt t="452145" x="6578600" y="5975350"/>
          <p14:tracePt t="452190" x="6584950" y="5975350"/>
          <p14:tracePt t="452199" x="6591300" y="5969000"/>
          <p14:tracePt t="452211" x="6597650" y="5969000"/>
          <p14:tracePt t="452228" x="6604000" y="5969000"/>
          <p14:tracePt t="452325" x="6604000" y="5975350"/>
          <p14:tracePt t="452339" x="6604000" y="5981700"/>
          <p14:tracePt t="452412" x="6610350" y="5981700"/>
          <p14:tracePt t="452430" x="6610350" y="5975350"/>
          <p14:tracePt t="452445" x="6610350" y="5969000"/>
          <p14:tracePt t="452461" x="6610350" y="5956300"/>
          <p14:tracePt t="452479" x="6597650" y="5949950"/>
          <p14:tracePt t="452496" x="6591300" y="5937250"/>
          <p14:tracePt t="452511" x="6565900" y="5924550"/>
          <p14:tracePt t="452528" x="6546850" y="5911850"/>
          <p14:tracePt t="452545" x="6515100" y="5899150"/>
          <p14:tracePt t="452561" x="6470650" y="5880100"/>
          <p14:tracePt t="452578" x="6426200" y="5854700"/>
          <p14:tracePt t="452595" x="6375400" y="5829300"/>
          <p14:tracePt t="452611" x="6267450" y="5772150"/>
          <p14:tracePt t="452629" x="6216650" y="5740400"/>
          <p14:tracePt t="452646" x="6178550" y="5715000"/>
          <p14:tracePt t="452662" x="6159500" y="5702300"/>
          <p14:tracePt t="452678" x="6134100" y="5695950"/>
          <p14:tracePt t="452695" x="6089650" y="5689600"/>
          <p14:tracePt t="452711" x="6019800" y="5683250"/>
          <p14:tracePt t="452728" x="5962650" y="5676900"/>
          <p14:tracePt t="452744" x="5880100" y="5670550"/>
          <p14:tracePt t="452761" x="5835650" y="5657850"/>
          <p14:tracePt t="452778" x="5797550" y="5657850"/>
          <p14:tracePt t="452795" x="5778500" y="5664200"/>
          <p14:tracePt t="452811" x="5772150" y="5708650"/>
          <p14:tracePt t="452827" x="5753100" y="5791200"/>
          <p14:tracePt t="452848" x="5689600" y="5873750"/>
          <p14:tracePt t="452862" x="5594350" y="5981700"/>
          <p14:tracePt t="452878" x="5575300" y="6019800"/>
          <p14:tracePt t="452895" x="5568950" y="6089650"/>
          <p14:tracePt t="452911" x="5581650" y="6108700"/>
          <p14:tracePt t="452929" x="5594350" y="6115050"/>
          <p14:tracePt t="452945" x="5619750" y="6115050"/>
          <p14:tracePt t="452962" x="5657850" y="6108700"/>
          <p14:tracePt t="452978" x="5721350" y="6096000"/>
          <p14:tracePt t="452995" x="5797550" y="6083300"/>
          <p14:tracePt t="453012" x="5899150" y="6070600"/>
          <p14:tracePt t="453028" x="6019800" y="6064250"/>
          <p14:tracePt t="453045" x="6191250" y="6057900"/>
          <p14:tracePt t="453061" x="6350000" y="6089650"/>
          <p14:tracePt t="453078" x="6457950" y="6102350"/>
          <p14:tracePt t="453095" x="6496050" y="6102350"/>
          <p14:tracePt t="453137" x="6502400" y="6102350"/>
          <p14:tracePt t="453146" x="6502400" y="6096000"/>
          <p14:tracePt t="453160" x="6508750" y="6089650"/>
          <p14:tracePt t="453180" x="6515100" y="6083300"/>
          <p14:tracePt t="453195" x="6527800" y="6076950"/>
          <p14:tracePt t="453212" x="6546850" y="6070600"/>
          <p14:tracePt t="453229" x="6572250" y="6057900"/>
          <p14:tracePt t="453245" x="6610350" y="6057900"/>
          <p14:tracePt t="453262" x="6661150" y="6057900"/>
          <p14:tracePt t="453279" x="6743700" y="6076950"/>
          <p14:tracePt t="453295" x="6838950" y="6102350"/>
          <p14:tracePt t="453312" x="6953250" y="6127750"/>
          <p14:tracePt t="453328" x="7042150" y="6140450"/>
          <p14:tracePt t="453348" x="7169150" y="6159500"/>
          <p14:tracePt t="453365" x="7200900" y="6165850"/>
          <p14:tracePt t="453378" x="7219950" y="6165850"/>
          <p14:tracePt t="453395" x="7239000" y="6172200"/>
          <p14:tracePt t="453412" x="7258050" y="6178550"/>
          <p14:tracePt t="453429" x="7277100" y="6184900"/>
          <p14:tracePt t="453445" x="7334250" y="6184900"/>
          <p14:tracePt t="453462" x="7423150" y="6184900"/>
          <p14:tracePt t="453478" x="7524750" y="6172200"/>
          <p14:tracePt t="453496" x="7600950" y="6153150"/>
          <p14:tracePt t="453512" x="7651750" y="6127750"/>
          <p14:tracePt t="453516" x="7664450" y="6121400"/>
          <p14:tracePt t="453529" x="7670800" y="6121400"/>
          <p14:tracePt t="453578" x="7664450" y="6121400"/>
          <p14:tracePt t="453595" x="7651750" y="6121400"/>
          <p14:tracePt t="453612" x="7639050" y="6121400"/>
          <p14:tracePt t="453629" x="7626350" y="6121400"/>
          <p14:tracePt t="453645" x="7620000" y="6121400"/>
          <p14:tracePt t="453662" x="7613650" y="6121400"/>
          <p14:tracePt t="453719" x="7613650" y="6115050"/>
          <p14:tracePt t="453728" x="7613650" y="6108700"/>
          <p14:tracePt t="453762" x="7613650" y="6102350"/>
          <p14:tracePt t="453834" x="7620000" y="6102350"/>
          <p14:tracePt t="453851" x="7626350" y="6102350"/>
          <p14:tracePt t="453862" x="7632700" y="6102350"/>
          <p14:tracePt t="453879" x="7632700" y="6096000"/>
          <p14:tracePt t="453896" x="7639050" y="6096000"/>
          <p14:tracePt t="454053" x="7632700" y="6096000"/>
          <p14:tracePt t="454059" x="7626350" y="6096000"/>
          <p14:tracePt t="454068" x="7620000" y="6096000"/>
          <p14:tracePt t="454079" x="7613650" y="6096000"/>
          <p14:tracePt t="454096" x="7600950" y="6096000"/>
          <p14:tracePt t="454113" x="7575550" y="6083300"/>
          <p14:tracePt t="454131" x="7550150" y="6070600"/>
          <p14:tracePt t="454146" x="7531100" y="6057900"/>
          <p14:tracePt t="454163" x="7505700" y="6051550"/>
          <p14:tracePt t="454179" x="7486650" y="6032500"/>
          <p14:tracePt t="454196" x="7480300" y="6032500"/>
          <p14:tracePt t="454213" x="7473950" y="6019800"/>
          <p14:tracePt t="454231" x="7562850" y="6000750"/>
          <p14:tracePt t="454246" x="7677150" y="6007100"/>
          <p14:tracePt t="454263" x="7785100" y="6026150"/>
          <p14:tracePt t="454279" x="7861300" y="6032500"/>
          <p14:tracePt t="454296" x="7969250" y="6051550"/>
          <p14:tracePt t="454313" x="8070850" y="6064250"/>
          <p14:tracePt t="454329" x="8147050" y="6076950"/>
          <p14:tracePt t="454346" x="8178800" y="6076950"/>
          <p14:tracePt t="454365" x="8191500" y="6076950"/>
          <p14:tracePt t="454380" x="8197850" y="6076950"/>
          <p14:tracePt t="454397" x="8223250" y="6076950"/>
          <p14:tracePt t="454416" x="8229600" y="6076950"/>
          <p14:tracePt t="454439" x="8235950" y="6076950"/>
          <p14:tracePt t="454448" x="8242300" y="6070600"/>
          <p14:tracePt t="454463" x="8255000" y="6070600"/>
          <p14:tracePt t="454479" x="8267700" y="6064250"/>
          <p14:tracePt t="454497" x="8293100" y="6057900"/>
          <p14:tracePt t="454513" x="8312150" y="6051550"/>
          <p14:tracePt t="454529" x="8324850" y="6045200"/>
          <p14:tracePt t="454546" x="8331200" y="6038850"/>
          <p14:tracePt t="454563" x="8331200" y="6026150"/>
          <p14:tracePt t="454579" x="8331200" y="6013450"/>
          <p14:tracePt t="454596" x="8331200" y="5988050"/>
          <p14:tracePt t="454613" x="8324850" y="5937250"/>
          <p14:tracePt t="454629" x="8305800" y="5905500"/>
          <p14:tracePt t="454646" x="8286750" y="5867400"/>
          <p14:tracePt t="454663" x="8261350" y="5829300"/>
          <p14:tracePt t="454680" x="8229600" y="5803900"/>
          <p14:tracePt t="454699" x="8210550" y="5797550"/>
          <p14:tracePt t="454715" x="8197850" y="5797550"/>
          <p14:tracePt t="454730" x="8159750" y="5791200"/>
          <p14:tracePt t="454746" x="8102600" y="5791200"/>
          <p14:tracePt t="454762" x="8013700" y="5791200"/>
          <p14:tracePt t="454780" x="7880350" y="5784850"/>
          <p14:tracePt t="454796" x="7759700" y="5765800"/>
          <p14:tracePt t="454813" x="7639050" y="5734050"/>
          <p14:tracePt t="454832" x="7518400" y="5702300"/>
          <p14:tracePt t="454849" x="7499350" y="5702300"/>
          <p14:tracePt t="454863" x="7493000" y="5702300"/>
          <p14:tracePt t="454880" x="7486650" y="5734050"/>
          <p14:tracePt t="454897" x="7499350" y="5765800"/>
          <p14:tracePt t="454913" x="7518400" y="5791200"/>
          <p14:tracePt t="454930" x="7537450" y="5810250"/>
          <p14:tracePt t="454949" x="7556500" y="5822950"/>
          <p14:tracePt t="454966" x="7569200" y="5829300"/>
          <p14:tracePt t="454980" x="7588250" y="5835650"/>
          <p14:tracePt t="454997" x="7651750" y="5867400"/>
          <p14:tracePt t="455014" x="7753350" y="5924550"/>
          <p14:tracePt t="455030" x="7874000" y="5981700"/>
          <p14:tracePt t="455049" x="7994650" y="6038850"/>
          <p14:tracePt t="455063" x="8102600" y="6089650"/>
          <p14:tracePt t="455080" x="8172450" y="6115050"/>
          <p14:tracePt t="455097" x="8216900" y="6127750"/>
          <p14:tracePt t="455113" x="8242300" y="6127750"/>
          <p14:tracePt t="455130" x="8261350" y="6127750"/>
          <p14:tracePt t="455146" x="8293100" y="6134100"/>
          <p14:tracePt t="455162" x="8324850" y="6140450"/>
          <p14:tracePt t="455179" x="8369300" y="6153150"/>
          <p14:tracePt t="455196" x="8394700" y="6165850"/>
          <p14:tracePt t="455213" x="8420100" y="6172200"/>
          <p14:tracePt t="455229" x="8420100" y="6178550"/>
          <p14:tracePt t="455297" x="8426450" y="6178550"/>
          <p14:tracePt t="455312" x="8432800" y="6172200"/>
          <p14:tracePt t="455330" x="8451850" y="6159500"/>
          <p14:tracePt t="455347" x="8464550" y="6146800"/>
          <p14:tracePt t="455363" x="8477250" y="6140450"/>
          <p14:tracePt t="455380" x="8483600" y="6134100"/>
          <p14:tracePt t="455396" x="8496300" y="6127750"/>
          <p14:tracePt t="455413" x="8528050" y="6121400"/>
          <p14:tracePt t="455429" x="8629650" y="6121400"/>
          <p14:tracePt t="455446" x="8775700" y="6134100"/>
          <p14:tracePt t="455463" x="8915400" y="6140450"/>
          <p14:tracePt t="455479" x="9023350" y="6140450"/>
          <p14:tracePt t="455496" x="9093200" y="6140450"/>
          <p14:tracePt t="455514" x="9112250" y="6140450"/>
          <p14:tracePt t="455530" x="9118600" y="6134100"/>
          <p14:tracePt t="455546" x="9144000" y="6121400"/>
          <p14:tracePt t="455563" x="9201150" y="6102350"/>
          <p14:tracePt t="455580" x="9283700" y="6089650"/>
          <p14:tracePt t="455596" x="9378950" y="6083300"/>
          <p14:tracePt t="455615" x="9461500" y="6083300"/>
          <p14:tracePt t="455630" x="9499600" y="6076950"/>
          <p14:tracePt t="455646" x="9512300" y="6070600"/>
          <p14:tracePt t="455663" x="9544050" y="6070600"/>
          <p14:tracePt t="455679" x="9601200" y="6070600"/>
          <p14:tracePt t="455696" x="9677400" y="6076950"/>
          <p14:tracePt t="455713" x="9817100" y="6089650"/>
          <p14:tracePt t="455729" x="10102850" y="6115050"/>
          <p14:tracePt t="455746" x="10179050" y="6121400"/>
          <p14:tracePt t="455763" x="10344150" y="6134100"/>
          <p14:tracePt t="455780" x="10420350" y="6134100"/>
          <p14:tracePt t="455797" x="10426700" y="6127750"/>
          <p14:tracePt t="455923" x="10426700" y="6121400"/>
          <p14:tracePt t="455928" x="10426700" y="6115050"/>
          <p14:tracePt t="455947" x="10414000" y="6108700"/>
          <p14:tracePt t="455964" x="10414000" y="6102350"/>
          <p14:tracePt t="455983" x="10407650" y="6102350"/>
          <p14:tracePt t="456032" x="10401300" y="6096000"/>
          <p14:tracePt t="456286" x="10388600" y="6089650"/>
          <p14:tracePt t="456299" x="10356850" y="6064250"/>
          <p14:tracePt t="456315" x="10344150" y="6051550"/>
          <p14:tracePt t="456332" x="10306050" y="6026150"/>
          <p14:tracePt t="456348" x="10299700" y="6026150"/>
          <p14:tracePt t="456365" x="10261600" y="6007100"/>
          <p14:tracePt t="456381" x="10248900" y="6000750"/>
          <p14:tracePt t="456432" x="10236200" y="5994400"/>
          <p14:tracePt t="456448" x="10204450" y="5981700"/>
          <p14:tracePt t="456469" x="10153650" y="5981700"/>
          <p14:tracePt t="456482" x="10090150" y="5981700"/>
          <p14:tracePt t="456504" x="10026650" y="5981700"/>
          <p14:tracePt t="456514" x="9982200" y="5981700"/>
          <p14:tracePt t="456531" x="9963150" y="5988050"/>
          <p14:tracePt t="456548" x="9956800" y="5988050"/>
          <p14:tracePt t="456565" x="9956800" y="5994400"/>
          <p14:tracePt t="456599" x="9950450" y="6000750"/>
          <p14:tracePt t="456631" x="9944100" y="6007100"/>
          <p14:tracePt t="456672" x="9944100" y="6013450"/>
          <p14:tracePt t="456687" x="9944100" y="6019800"/>
          <p14:tracePt t="456699" x="9937750" y="6019800"/>
          <p14:tracePt t="456715" x="9937750" y="6026150"/>
          <p14:tracePt t="456730" x="9931400" y="6026150"/>
          <p14:tracePt t="456867" x="9931400" y="6032500"/>
          <p14:tracePt t="456873" x="9937750" y="6038850"/>
          <p14:tracePt t="456882" x="9944100" y="6051550"/>
          <p14:tracePt t="456898" x="9956800" y="6070600"/>
          <p14:tracePt t="456915" x="9963150" y="6083300"/>
          <p14:tracePt t="456935" x="9969500" y="6083300"/>
          <p14:tracePt t="456948" x="9982200" y="6083300"/>
          <p14:tracePt t="456965" x="10001250" y="6089650"/>
          <p14:tracePt t="456982" x="10026650" y="6108700"/>
          <p14:tracePt t="456998" x="10052050" y="6134100"/>
          <p14:tracePt t="457014" x="10083800" y="6178550"/>
          <p14:tracePt t="457030" x="10102850" y="6203950"/>
          <p14:tracePt t="457031" x="10109200" y="6210300"/>
          <p14:tracePt t="457066" x="10115550" y="6203950"/>
          <p14:tracePt t="457082" x="10121900" y="6191250"/>
          <p14:tracePt t="457098" x="10128250" y="6178550"/>
          <p14:tracePt t="457115" x="10134600" y="6172200"/>
          <p14:tracePt t="457202" x="10128250" y="6172200"/>
          <p14:tracePt t="457210" x="10121900" y="6172200"/>
          <p14:tracePt t="457232" x="10109200" y="6178550"/>
          <p14:tracePt t="457251" x="10071100" y="6184900"/>
          <p14:tracePt t="457265" x="10052050" y="6191250"/>
          <p14:tracePt t="457282" x="10001250" y="6203950"/>
          <p14:tracePt t="457298" x="9982200" y="6216650"/>
          <p14:tracePt t="457315" x="9956800" y="6229350"/>
          <p14:tracePt t="457332" x="9950450" y="6229350"/>
          <p14:tracePt t="457366" x="9950450" y="6197600"/>
          <p14:tracePt t="457382" x="9944100" y="6159500"/>
          <p14:tracePt t="457399" x="9912350" y="6108700"/>
          <p14:tracePt t="457415" x="9886950" y="6057900"/>
          <p14:tracePt t="457433" x="9880600" y="6000750"/>
          <p14:tracePt t="457449" x="9836150" y="5930900"/>
          <p14:tracePt t="457465" x="9785350" y="5873750"/>
          <p14:tracePt t="457482" x="9753600" y="5829300"/>
          <p14:tracePt t="457499" x="9715500" y="5765800"/>
          <p14:tracePt t="457515" x="9671050" y="5715000"/>
          <p14:tracePt t="457532" x="9601200" y="5676900"/>
          <p14:tracePt t="457549" x="9493250" y="5619750"/>
          <p14:tracePt t="457566" x="9347200" y="5543550"/>
          <p14:tracePt t="457582" x="9182100" y="5467350"/>
          <p14:tracePt t="457599" x="8985250" y="5391150"/>
          <p14:tracePt t="457616" x="8769350" y="5327650"/>
          <p14:tracePt t="457632" x="8578850" y="5257800"/>
          <p14:tracePt t="457649" x="8458200" y="5207000"/>
          <p14:tracePt t="457665" x="8382000" y="5168900"/>
          <p14:tracePt t="457682" x="8299450" y="5124450"/>
          <p14:tracePt t="457699" x="8178800" y="5086350"/>
          <p14:tracePt t="457715" x="8026400" y="5060950"/>
          <p14:tracePt t="457732" x="7753350" y="5003800"/>
          <p14:tracePt t="457749" x="7442200" y="4927600"/>
          <p14:tracePt t="457766" x="7086600" y="4800600"/>
          <p14:tracePt t="457782" x="6642100" y="4616450"/>
          <p14:tracePt t="457799" x="6216650" y="4406900"/>
          <p14:tracePt t="457816" x="5772150" y="4152900"/>
          <p14:tracePt t="457832" x="5308600" y="3879850"/>
          <p14:tracePt t="457837" x="5092700" y="3759200"/>
          <p14:tracePt t="457849" x="4826000" y="3606800"/>
          <p14:tracePt t="457866" x="3987800" y="3117850"/>
          <p14:tracePt t="457883" x="3746500" y="2965450"/>
          <p14:tracePt t="457900" x="3067050" y="2432050"/>
          <p14:tracePt t="457915" x="2730500" y="2120900"/>
          <p14:tracePt t="457932" x="2495550" y="1854200"/>
          <p14:tracePt t="457950" x="2400300" y="1663700"/>
          <p14:tracePt t="457966" x="2387600" y="1593850"/>
          <p14:tracePt t="457982" x="2374900" y="1581150"/>
          <p14:tracePt t="457999" x="2355850" y="1631950"/>
          <p14:tracePt t="458016" x="2343150" y="1765300"/>
          <p14:tracePt t="458032" x="2374900" y="1917700"/>
          <p14:tracePt t="458049" x="2451100" y="2082800"/>
          <p14:tracePt t="458066" x="2584450" y="2247900"/>
          <p14:tracePt t="458083" x="2724150" y="2374900"/>
          <p14:tracePt t="458085" x="2832100" y="2438400"/>
          <p14:tracePt t="458100" x="2984500" y="2495550"/>
          <p14:tracePt t="458116" x="3060700" y="2501900"/>
          <p14:tracePt t="458132" x="3270250" y="2432050"/>
          <p14:tracePt t="458149" x="3365500" y="2324100"/>
          <p14:tracePt t="458166" x="3448050" y="2159000"/>
          <p14:tracePt t="458182" x="3505200" y="2025650"/>
          <p14:tracePt t="458200" x="3575050" y="1866900"/>
          <p14:tracePt t="458216" x="3651250" y="1720850"/>
          <p14:tracePt t="458232" x="3727450" y="1549400"/>
          <p14:tracePt t="458249" x="3727450" y="1422400"/>
          <p14:tracePt t="458266" x="3625850" y="1276350"/>
          <p14:tracePt t="458283" x="3397250" y="1111250"/>
          <p14:tracePt t="458300" x="3155950" y="977900"/>
          <p14:tracePt t="458316" x="2889250" y="889000"/>
          <p14:tracePt t="458333" x="2686050" y="838200"/>
          <p14:tracePt t="458352" x="2432050" y="844550"/>
          <p14:tracePt t="458368" x="2317750" y="914400"/>
          <p14:tracePt t="458382" x="2146300" y="1066800"/>
          <p14:tracePt t="458399" x="1943100" y="1219200"/>
          <p14:tracePt t="458416" x="1708150" y="1403350"/>
          <p14:tracePt t="458433" x="1562100" y="1543050"/>
          <p14:tracePt t="458450" x="1479550" y="1695450"/>
          <p14:tracePt t="458466" x="1485900" y="1828800"/>
          <p14:tracePt t="458483" x="1593850" y="1974850"/>
          <p14:tracePt t="458499" x="1784350" y="2095500"/>
          <p14:tracePt t="458516" x="2082800" y="2222500"/>
          <p14:tracePt t="458533" x="2470150" y="2336800"/>
          <p14:tracePt t="458550" x="2870200" y="2413000"/>
          <p14:tracePt t="458566" x="3321050" y="2457450"/>
          <p14:tracePt t="458568" x="3498850" y="2457450"/>
          <p14:tracePt t="458583" x="3676650" y="2444750"/>
          <p14:tracePt t="458584" x="3803650" y="2413000"/>
          <p14:tracePt t="458599" x="3860800" y="2374900"/>
          <p14:tracePt t="458601" x="3867150" y="2317750"/>
          <p14:tracePt t="458616" x="3848100" y="2266950"/>
          <p14:tracePt t="458616" x="3784600" y="2190750"/>
          <p14:tracePt t="458633" x="3619500" y="2082800"/>
          <p14:tracePt t="458650" x="3429000" y="2012950"/>
          <p14:tracePt t="458666" x="3225800" y="1962150"/>
          <p14:tracePt t="458683" x="3041650" y="1949450"/>
          <p14:tracePt t="458700" x="2927350" y="1962150"/>
          <p14:tracePt t="458717" x="2901950" y="2000250"/>
          <p14:tracePt t="458733" x="2940050" y="2044700"/>
          <p14:tracePt t="458752" x="3048000" y="2108200"/>
          <p14:tracePt t="458767" x="3308350" y="2222500"/>
          <p14:tracePt t="458783" x="3429000" y="2279650"/>
          <p14:tracePt t="458800" x="3727450" y="2419350"/>
          <p14:tracePt t="458817" x="4000500" y="2565400"/>
          <p14:tracePt t="458834" x="4533900" y="2946400"/>
          <p14:tracePt t="458850" x="4889500" y="3225800"/>
          <p14:tracePt t="458867" x="5257800" y="3473450"/>
          <p14:tracePt t="458883" x="5638800" y="3708400"/>
          <p14:tracePt t="458900" x="6007100" y="3937000"/>
          <p14:tracePt t="458916" x="6445250" y="4203700"/>
          <p14:tracePt t="458933" x="6858000" y="4445000"/>
          <p14:tracePt t="458949" x="7245350" y="4692650"/>
          <p14:tracePt t="458967" x="7569200" y="4927600"/>
          <p14:tracePt t="458983" x="7861300" y="5156200"/>
          <p14:tracePt t="459001" x="8089900" y="5340350"/>
          <p14:tracePt t="459019" x="8483600" y="5594350"/>
          <p14:tracePt t="459033" x="8756650" y="5708650"/>
          <p14:tracePt t="459050" x="9061450" y="5791200"/>
          <p14:tracePt t="459067" x="9188450" y="5816600"/>
          <p14:tracePt t="459083" x="9569450" y="5861050"/>
          <p14:tracePt t="459101" x="9721850" y="5861050"/>
          <p14:tracePt t="459117" x="9772650" y="5848350"/>
          <p14:tracePt t="459133" x="9779000" y="5822950"/>
          <p14:tracePt t="459153" x="9779000" y="5810250"/>
          <p14:tracePt t="459167" x="9804400" y="5803900"/>
          <p14:tracePt t="459183" x="9893300" y="5803900"/>
          <p14:tracePt t="459200" x="10013950" y="5816600"/>
          <p14:tracePt t="459217" x="10204450" y="5842000"/>
          <p14:tracePt t="459234" x="10388600" y="5873750"/>
          <p14:tracePt t="459251" x="10509250" y="5899150"/>
          <p14:tracePt t="459267" x="10591800" y="5924550"/>
          <p14:tracePt t="459283" x="10623550" y="5943600"/>
          <p14:tracePt t="459301" x="10661650" y="5975350"/>
          <p14:tracePt t="459319" x="10680700" y="5994400"/>
          <p14:tracePt t="459334" x="10706100" y="6032500"/>
          <p14:tracePt t="459350" x="10750550" y="6083300"/>
          <p14:tracePt t="459367" x="10788650" y="6134100"/>
          <p14:tracePt t="459383" x="10814050" y="6184900"/>
          <p14:tracePt t="459400" x="10826750" y="6229350"/>
          <p14:tracePt t="459417" x="10833100" y="6292850"/>
          <p14:tracePt t="459435" x="10826750" y="6324600"/>
          <p14:tracePt t="459450" x="10801350" y="6350000"/>
          <p14:tracePt t="459467" x="10775950" y="6356350"/>
          <p14:tracePt t="459484" x="10750550" y="6356350"/>
          <p14:tracePt t="459501" x="10731500" y="6356350"/>
          <p14:tracePt t="459517" x="10718800" y="6356350"/>
          <p14:tracePt t="459609" x="10712450" y="6356350"/>
          <p14:tracePt t="459615" x="10712450" y="6350000"/>
          <p14:tracePt t="459624" x="10706100" y="6343650"/>
          <p14:tracePt t="459641" x="10699750" y="6337300"/>
          <p14:tracePt t="459649" x="10699750" y="6330950"/>
          <p14:tracePt t="459667" x="10693400" y="6311900"/>
          <p14:tracePt t="459684" x="10693400" y="6299200"/>
          <p14:tracePt t="459701" x="10687050" y="6280150"/>
          <p14:tracePt t="459717" x="10687050" y="6273800"/>
          <p14:tracePt t="459769" x="10687050" y="6267450"/>
          <p14:tracePt t="459784" x="10687050" y="6261100"/>
          <p14:tracePt t="459800" x="10687050" y="6254750"/>
          <p14:tracePt t="459817" x="10687050" y="6248400"/>
          <p14:tracePt t="459834" x="10687050" y="6242050"/>
          <p14:tracePt t="459867" x="10687050" y="6235700"/>
          <p14:tracePt t="459884" x="10687050" y="6229350"/>
          <p14:tracePt t="459901" x="10680700" y="6216650"/>
          <p14:tracePt t="459917" x="10674350" y="6203950"/>
          <p14:tracePt t="459934" x="10674350" y="6197600"/>
          <p14:tracePt t="459951" x="10668000" y="6184900"/>
          <p14:tracePt t="459968" x="10661650" y="6178550"/>
          <p14:tracePt t="459985" x="10661650" y="6172200"/>
          <p14:tracePt t="460001" x="10655300" y="6165850"/>
          <p14:tracePt t="460018" x="10648950" y="6153150"/>
          <p14:tracePt t="460035" x="10642600" y="6140450"/>
          <p14:tracePt t="460053" x="10617200" y="6134100"/>
          <p14:tracePt t="460067" x="10579100" y="6121400"/>
          <p14:tracePt t="460084" x="10560050" y="6115050"/>
          <p14:tracePt t="460101" x="10560050" y="6121400"/>
          <p14:tracePt t="460117" x="10553700" y="6121400"/>
          <p14:tracePt t="460151" x="10528300" y="6121400"/>
          <p14:tracePt t="460168" x="10439400" y="6134100"/>
          <p14:tracePt t="460185" x="10312400" y="6184900"/>
          <p14:tracePt t="460201" x="10134600" y="6273800"/>
          <p14:tracePt t="460220" x="10064750" y="6318250"/>
          <p14:tracePt t="460237" x="10058400" y="6337300"/>
          <p14:tracePt t="460251" x="10071100" y="6356350"/>
          <p14:tracePt t="460268" x="10096500" y="6381750"/>
          <p14:tracePt t="460284" x="10115550" y="6394450"/>
          <p14:tracePt t="460301" x="10128250" y="6394450"/>
          <p14:tracePt t="460318" x="10134600" y="6394450"/>
          <p14:tracePt t="460334" x="10140950" y="6394450"/>
          <p14:tracePt t="460352" x="10153650" y="6394450"/>
          <p14:tracePt t="460368" x="10172700" y="6394450"/>
          <p14:tracePt t="460385" x="10185400" y="6388100"/>
          <p14:tracePt t="460401" x="10191750" y="6381750"/>
          <p14:tracePt t="460418" x="10198100" y="6369050"/>
          <p14:tracePt t="460435" x="10217150" y="6356350"/>
          <p14:tracePt t="460451" x="10229850" y="6343650"/>
          <p14:tracePt t="460468" x="10242550" y="6324600"/>
          <p14:tracePt t="460484" x="10255250" y="6305550"/>
          <p14:tracePt t="460501" x="10274300" y="6292850"/>
          <p14:tracePt t="460518" x="10287000" y="6273800"/>
          <p14:tracePt t="460534" x="10306050" y="6261100"/>
          <p14:tracePt t="460551" x="10331450" y="6242050"/>
          <p14:tracePt t="460568" x="10356850" y="6235700"/>
          <p14:tracePt t="460584" x="10375900" y="6223000"/>
          <p14:tracePt t="460601" x="10388600" y="6216650"/>
          <p14:tracePt t="460619" x="10407650" y="6210300"/>
          <p14:tracePt t="460634" x="10407650" y="6203950"/>
          <p14:tracePt t="460733" x="10407650" y="6197600"/>
          <p14:tracePt t="460738" x="10401300" y="6191250"/>
          <p14:tracePt t="460752" x="10394950" y="6184900"/>
          <p14:tracePt t="460768" x="10375900" y="6172200"/>
          <p14:tracePt t="460785" x="10356850" y="6159500"/>
          <p14:tracePt t="460801" x="10344150" y="6153150"/>
          <p14:tracePt t="460919" x="10356850" y="6146800"/>
          <p14:tracePt t="460925" x="10375900" y="6134100"/>
          <p14:tracePt t="460935" x="10401300" y="6121400"/>
          <p14:tracePt t="460950" x="10452100" y="6102350"/>
          <p14:tracePt t="460968" x="10515600" y="6083300"/>
          <p14:tracePt t="460985" x="10598150" y="6064250"/>
          <p14:tracePt t="461001" x="10693400" y="6045200"/>
          <p14:tracePt t="461018" x="10775950" y="6032500"/>
          <p14:tracePt t="461035" x="10826750" y="6026150"/>
          <p14:tracePt t="461052" x="10864850" y="6013450"/>
          <p14:tracePt t="461071" x="10922000" y="6007100"/>
          <p14:tracePt t="461088" x="10960100" y="6007100"/>
          <p14:tracePt t="461102" x="10966450" y="6013450"/>
          <p14:tracePt t="461119" x="10979150" y="6013450"/>
          <p14:tracePt t="461135" x="10985500" y="6013450"/>
          <p14:tracePt t="461152" x="10991850" y="6013450"/>
          <p14:tracePt t="461170" x="10998200" y="6013450"/>
          <p14:tracePt t="461185" x="11029950" y="6007100"/>
          <p14:tracePt t="461202" x="11055350" y="5988050"/>
          <p14:tracePt t="461219" x="11087100" y="5949950"/>
          <p14:tracePt t="461235" x="11093450" y="5924550"/>
          <p14:tracePt t="461252" x="11099800" y="5873750"/>
          <p14:tracePt t="461268" x="11087100" y="5842000"/>
          <p14:tracePt t="461285" x="11055350" y="5797550"/>
          <p14:tracePt t="461302" x="11036300" y="5772150"/>
          <p14:tracePt t="461318" x="11004550" y="5753100"/>
          <p14:tracePt t="461336" x="10941050" y="5721350"/>
          <p14:tracePt t="461352" x="10883900" y="5695950"/>
          <p14:tracePt t="461369" x="10782300" y="5670550"/>
          <p14:tracePt t="461385" x="10712450" y="5657850"/>
          <p14:tracePt t="461402" x="10655300" y="5651500"/>
          <p14:tracePt t="461419" x="10610850" y="5638800"/>
          <p14:tracePt t="461436" x="10547350" y="5632450"/>
          <p14:tracePt t="461452" x="10496550" y="5632450"/>
          <p14:tracePt t="461469" x="10433050" y="5651500"/>
          <p14:tracePt t="461486" x="10356850" y="5670550"/>
          <p14:tracePt t="461502" x="10217150" y="5715000"/>
          <p14:tracePt t="461519" x="10140950" y="5740400"/>
          <p14:tracePt t="461535" x="10045700" y="5784850"/>
          <p14:tracePt t="461553" x="10039350" y="5822950"/>
          <p14:tracePt t="461570" x="10039350" y="5861050"/>
          <p14:tracePt t="461585" x="10096500" y="5911850"/>
          <p14:tracePt t="461603" x="10179050" y="5969000"/>
          <p14:tracePt t="461619" x="10267950" y="6026150"/>
          <p14:tracePt t="461635" x="10382250" y="6089650"/>
          <p14:tracePt t="461652" x="10483850" y="6134100"/>
          <p14:tracePt t="461669" x="10572750" y="6165850"/>
          <p14:tracePt t="461688" x="10648950" y="6172200"/>
          <p14:tracePt t="461706" x="10712450" y="6172200"/>
          <p14:tracePt t="461721" x="10756900" y="6165850"/>
          <p14:tracePt t="461739" x="10801350" y="6165850"/>
          <p14:tracePt t="461752" x="10807700" y="6159500"/>
          <p14:tracePt t="461797" x="10814050" y="6165850"/>
          <p14:tracePt t="461824" x="10826750" y="6172200"/>
          <p14:tracePt t="461836" x="10833100" y="6172200"/>
          <p14:tracePt t="461853" x="10864850" y="6153150"/>
          <p14:tracePt t="461870" x="10877550" y="6121400"/>
          <p14:tracePt t="461889" x="10883900" y="6108700"/>
          <p14:tracePt t="461932" x="10890250" y="6108700"/>
          <p14:tracePt t="462026" x="10883900" y="6108700"/>
          <p14:tracePt t="462037" x="10877550" y="6108700"/>
          <p14:tracePt t="462054" x="10864850" y="6108700"/>
          <p14:tracePt t="462069" x="10852150" y="6108700"/>
          <p14:tracePt t="462086" x="10845800" y="6108700"/>
          <p14:tracePt t="462119" x="10839450" y="6108700"/>
          <p14:tracePt t="462136" x="10839450" y="6102350"/>
          <p14:tracePt t="462221" x="10864850" y="6146800"/>
          <p14:tracePt t="462236" x="10896600" y="6191250"/>
          <p14:tracePt t="462252" x="10915650" y="6223000"/>
          <p14:tracePt t="462270" x="10928350" y="6248400"/>
          <p14:tracePt t="462286" x="10934700" y="6261100"/>
          <p14:tracePt t="462303" x="10934700" y="6267450"/>
          <p14:tracePt t="462366" x="10947400" y="6261100"/>
          <p14:tracePt t="462386" x="10953750" y="6254750"/>
          <p14:tracePt t="462403" x="10966450" y="6254750"/>
          <p14:tracePt t="462419" x="10972800" y="6254750"/>
          <p14:tracePt t="462436" x="10972800" y="6248400"/>
          <p14:tracePt t="462452" x="10979150" y="6242050"/>
          <p14:tracePt t="462469" x="10979150" y="6229350"/>
          <p14:tracePt t="462486" x="10979150" y="6223000"/>
          <p14:tracePt t="462503" x="10985500" y="6210300"/>
          <p14:tracePt t="462519" x="10985500" y="6184900"/>
          <p14:tracePt t="462536" x="10985500" y="6172200"/>
          <p14:tracePt t="462552" x="10979150" y="6165850"/>
          <p14:tracePt t="462569" x="10960100" y="6153150"/>
          <p14:tracePt t="462603" x="10953750" y="6153150"/>
          <p14:tracePt t="462620" x="10947400" y="6153150"/>
          <p14:tracePt t="462637" x="10941050" y="6146800"/>
          <p14:tracePt t="462653" x="10934700" y="6146800"/>
          <p14:tracePt t="462670" x="10922000" y="6140450"/>
          <p14:tracePt t="462687" x="10909300" y="6140450"/>
          <p14:tracePt t="462703" x="10902950" y="6134100"/>
          <p14:tracePt t="462719" x="10896600" y="6127750"/>
          <p14:tracePt t="462737" x="10896600" y="6121400"/>
          <p14:tracePt t="462770" x="10890250" y="6115050"/>
          <p14:tracePt t="462786" x="10890250" y="6108700"/>
          <p14:tracePt t="462803" x="10890250" y="6102350"/>
          <p14:tracePt t="462820" x="10890250" y="6089650"/>
          <p14:tracePt t="462837" x="10890250" y="6076950"/>
          <p14:tracePt t="462853" x="10890250" y="6064250"/>
          <p14:tracePt t="462871" x="10890250" y="6045200"/>
          <p14:tracePt t="462886" x="10883900" y="6038850"/>
          <p14:tracePt t="462903" x="10864850" y="6026150"/>
          <p14:tracePt t="462920" x="10852150" y="6019800"/>
          <p14:tracePt t="462937" x="10820400" y="6019800"/>
          <p14:tracePt t="462953" x="10782300" y="6019800"/>
          <p14:tracePt t="462970" x="10744200" y="6032500"/>
          <p14:tracePt t="462986" x="10706100" y="6038850"/>
          <p14:tracePt t="463003" x="10680700" y="6045200"/>
          <p14:tracePt t="463020" x="10648950" y="6057900"/>
          <p14:tracePt t="463037" x="10617200" y="6070600"/>
          <p14:tracePt t="463053" x="10560050" y="6083300"/>
          <p14:tracePt t="463071" x="10483850" y="6089650"/>
          <p14:tracePt t="463087" x="10375900" y="6102350"/>
          <p14:tracePt t="463103" x="10318750" y="6102350"/>
          <p14:tracePt t="463121" x="10274300" y="6102350"/>
          <p14:tracePt t="463137" x="10242550" y="6102350"/>
          <p14:tracePt t="463154" x="10229850" y="6096000"/>
          <p14:tracePt t="463170" x="10217150" y="6096000"/>
          <p14:tracePt t="463187" x="10179050" y="6089650"/>
          <p14:tracePt t="463203" x="10121900" y="6089650"/>
          <p14:tracePt t="463219" x="10052050" y="6089650"/>
          <p14:tracePt t="463237" x="10007600" y="6096000"/>
          <p14:tracePt t="463253" x="9956800" y="6108700"/>
          <p14:tracePt t="463271" x="9918700" y="6121400"/>
          <p14:tracePt t="463287" x="9893300" y="6140450"/>
          <p14:tracePt t="463304" x="9867900" y="6159500"/>
          <p14:tracePt t="463320" x="9836150" y="6178550"/>
          <p14:tracePt t="463337" x="9772650" y="6216650"/>
          <p14:tracePt t="463354" x="9709150" y="6248400"/>
          <p14:tracePt t="463371" x="9626600" y="6286500"/>
          <p14:tracePt t="463387" x="9588500" y="6305550"/>
          <p14:tracePt t="463404" x="9575800" y="6311900"/>
          <p14:tracePt t="463469" x="9575800" y="6318250"/>
          <p14:tracePt t="463486" x="9569450" y="6318250"/>
          <p14:tracePt t="463503" x="9569450" y="6305550"/>
          <p14:tracePt t="463520" x="9575800" y="6292850"/>
          <p14:tracePt t="463537" x="9575800" y="6273800"/>
          <p14:tracePt t="463554" x="9575800" y="6254750"/>
          <p14:tracePt t="463571" x="9575800" y="6235700"/>
          <p14:tracePt t="463573" x="9575800" y="6229350"/>
          <p14:tracePt t="463590" x="9575800" y="6210300"/>
          <p14:tracePt t="463604" x="9575800" y="6203950"/>
          <p14:tracePt t="463621" x="9575800" y="6184900"/>
          <p14:tracePt t="463637" x="9575800" y="6178550"/>
          <p14:tracePt t="463671" x="9569450" y="6178550"/>
          <p14:tracePt t="463689" x="9556750" y="6178550"/>
          <p14:tracePt t="463704" x="9550400" y="6178550"/>
          <p14:tracePt t="463720" x="9544050" y="6178550"/>
          <p14:tracePt t="475777" x="9531350" y="6178550"/>
          <p14:tracePt t="475785" x="9436100" y="6191250"/>
          <p14:tracePt t="475798" x="9226550" y="6223000"/>
          <p14:tracePt t="475815" x="8775700" y="6267450"/>
          <p14:tracePt t="475831" x="8693150" y="6267450"/>
          <p14:tracePt t="475849" x="8528050" y="6229350"/>
          <p14:tracePt t="475866" x="8426450" y="6146800"/>
          <p14:tracePt t="475879" x="8274050" y="6019800"/>
          <p14:tracePt t="475898" x="7937500" y="5803900"/>
          <p14:tracePt t="475914" x="7454900" y="5619750"/>
          <p14:tracePt t="475931" x="6883400" y="5530850"/>
          <p14:tracePt t="475953" x="6330950" y="5505450"/>
          <p14:tracePt t="475968" x="5753100" y="5473700"/>
          <p14:tracePt t="475981" x="5657850" y="5454650"/>
          <p14:tracePt t="475997" x="5530850" y="5403850"/>
          <p14:tracePt t="476014" x="5480050" y="5378450"/>
          <p14:tracePt t="476031" x="5448300" y="5372100"/>
          <p14:tracePt t="476047" x="5416550" y="5346700"/>
          <p14:tracePt t="476051" x="5372100" y="5314950"/>
          <p14:tracePt t="476065" x="5289550" y="5238750"/>
          <p14:tracePt t="476082" x="5213350" y="5149850"/>
          <p14:tracePt t="476098" x="5175250" y="5099050"/>
          <p14:tracePt t="476115" x="5067300" y="4997450"/>
          <p14:tracePt t="476131" x="4959350" y="4933950"/>
          <p14:tracePt t="476148" x="4756150" y="4857750"/>
          <p14:tracePt t="476165" x="4559300" y="4781550"/>
          <p14:tracePt t="476181" x="4318000" y="4673600"/>
          <p14:tracePt t="476197" x="4114800" y="4559300"/>
          <p14:tracePt t="476213" x="3968750" y="4451350"/>
          <p14:tracePt t="476231" x="3854450" y="4362450"/>
          <p14:tracePt t="476248" x="3733800" y="4286250"/>
          <p14:tracePt t="476264" x="3575050" y="4222750"/>
          <p14:tracePt t="476281" x="3384550" y="4159250"/>
          <p14:tracePt t="476298" x="3111500" y="4038600"/>
          <p14:tracePt t="476314" x="3035300" y="3987800"/>
          <p14:tracePt t="476318" x="2997200" y="3943350"/>
          <p14:tracePt t="476334" x="2914650" y="3841750"/>
          <p14:tracePt t="476350" x="2832100" y="3733800"/>
          <p14:tracePt t="476365" x="2711450" y="3625850"/>
          <p14:tracePt t="476381" x="2495550" y="3511550"/>
          <p14:tracePt t="476398" x="2222500" y="3390900"/>
          <p14:tracePt t="476415" x="1911350" y="3257550"/>
          <p14:tracePt t="476431" x="1657350" y="3149600"/>
          <p14:tracePt t="476448" x="1479550" y="3079750"/>
          <p14:tracePt t="476464" x="1377950" y="3041650"/>
          <p14:tracePt t="476483" x="1352550" y="3048000"/>
          <p14:tracePt t="476499" x="1238250" y="3117850"/>
          <p14:tracePt t="476514" x="1136650" y="3143250"/>
          <p14:tracePt t="476531" x="869950" y="3168650"/>
          <p14:tracePt t="476533" x="736600" y="3175000"/>
          <p14:tracePt t="476547" x="565150" y="3175000"/>
          <p14:tracePt t="476565" x="273050" y="3155950"/>
          <p14:tracePt t="476581" x="241300" y="3149600"/>
          <p14:tracePt t="476598" x="292100" y="3136900"/>
          <p14:tracePt t="476615" x="374650" y="3130550"/>
          <p14:tracePt t="476631" x="431800" y="3124200"/>
          <p14:tracePt t="476648" x="431800" y="3117850"/>
          <p14:tracePt t="476666" x="400050" y="3111500"/>
          <p14:tracePt t="476681" x="330200" y="3092450"/>
          <p14:tracePt t="476698" x="279400" y="3086100"/>
          <p14:tracePt t="476715" x="254000" y="3079750"/>
          <p14:tracePt t="476732" x="260350" y="3067050"/>
          <p14:tracePt t="476748" x="298450" y="3067050"/>
          <p14:tracePt t="476765" x="393700" y="3060700"/>
          <p14:tracePt t="476781" x="501650" y="3054350"/>
          <p14:tracePt t="476798" x="590550" y="3073400"/>
          <p14:tracePt t="476815" x="622300" y="3086100"/>
          <p14:tracePt t="476832" x="666750" y="3105150"/>
          <p14:tracePt t="476848" x="755650" y="3136900"/>
          <p14:tracePt t="476865" x="869950" y="3168650"/>
          <p14:tracePt t="476882" x="1123950" y="3187700"/>
          <p14:tracePt t="476898" x="1403350" y="3206750"/>
          <p14:tracePt t="476915" x="1682750" y="3244850"/>
          <p14:tracePt t="476931" x="1765300" y="3270250"/>
          <p14:tracePt t="476948" x="1701800" y="3289300"/>
          <p14:tracePt t="476965" x="1638300" y="3302000"/>
          <p14:tracePt t="476981" x="1612900" y="3308350"/>
          <p14:tracePt t="477015" x="1619250" y="3289300"/>
          <p14:tracePt t="477032" x="1708150" y="3206750"/>
          <p14:tracePt t="477049" x="1803400" y="3117850"/>
          <p14:tracePt t="477067" x="1835150" y="3073400"/>
          <p14:tracePt t="477082" x="1822450" y="3060700"/>
          <p14:tracePt t="477098" x="1771650" y="3060700"/>
          <p14:tracePt t="477115" x="1714500" y="3060700"/>
          <p14:tracePt t="477132" x="1644650" y="3054350"/>
          <p14:tracePt t="477148" x="1587500" y="3022600"/>
          <p14:tracePt t="477165" x="1543050" y="2978150"/>
          <p14:tracePt t="477182" x="1524000" y="2914650"/>
          <p14:tracePt t="477198" x="1517650" y="2863850"/>
          <p14:tracePt t="477216" x="1485900" y="2819400"/>
          <p14:tracePt t="477218" x="1454150" y="2806700"/>
          <p14:tracePt t="477234" x="1377950" y="2774950"/>
          <p14:tracePt t="477248" x="1308100" y="2736850"/>
          <p14:tracePt t="477251" x="1244600" y="2698750"/>
          <p14:tracePt t="477265" x="1212850" y="2679700"/>
          <p14:tracePt t="477282" x="1085850" y="2559050"/>
          <p14:tracePt t="477299" x="1022350" y="2520950"/>
          <p14:tracePt t="477315" x="984250" y="2501900"/>
          <p14:tracePt t="477332" x="920750" y="2501900"/>
          <p14:tracePt t="477349" x="863600" y="2501900"/>
          <p14:tracePt t="477365" x="793750" y="2514600"/>
          <p14:tracePt t="477384" x="736600" y="2527300"/>
          <p14:tracePt t="477399" x="666750" y="2546350"/>
          <p14:tracePt t="477415" x="622300" y="2571750"/>
          <p14:tracePt t="477432" x="571500" y="2597150"/>
          <p14:tracePt t="477449" x="508000" y="2641600"/>
          <p14:tracePt t="477465" x="476250" y="2679700"/>
          <p14:tracePt t="477481" x="469900" y="2724150"/>
          <p14:tracePt t="477499" x="495300" y="2774950"/>
          <p14:tracePt t="477516" x="571500" y="2844800"/>
          <p14:tracePt t="477533" x="647700" y="2914650"/>
          <p14:tracePt t="477550" x="711200" y="2978150"/>
          <p14:tracePt t="477565" x="742950" y="3016250"/>
          <p14:tracePt t="477582" x="762000" y="3035300"/>
          <p14:tracePt t="477599" x="768350" y="3048000"/>
          <p14:tracePt t="477616" x="781050" y="3054350"/>
          <p14:tracePt t="477633" x="831850" y="3067050"/>
          <p14:tracePt t="477649" x="971550" y="3124200"/>
          <p14:tracePt t="477665" x="1200150" y="3162300"/>
          <p14:tracePt t="477682" x="1524000" y="3194050"/>
          <p14:tracePt t="477700" x="1873250" y="3200400"/>
          <p14:tracePt t="477715" x="2133600" y="3175000"/>
          <p14:tracePt t="477733" x="2152650" y="3149600"/>
          <p14:tracePt t="477751" x="2159000" y="3105150"/>
          <p14:tracePt t="477766" x="2159000" y="3054350"/>
          <p14:tracePt t="477783" x="2152650" y="3003550"/>
          <p14:tracePt t="477801" x="2133600" y="2959100"/>
          <p14:tracePt t="477814" x="2108200" y="2914650"/>
          <p14:tracePt t="477832" x="2076450" y="2870200"/>
          <p14:tracePt t="477849" x="2044700" y="2825750"/>
          <p14:tracePt t="477866" x="2012950" y="2787650"/>
          <p14:tracePt t="477882" x="1949450" y="2755900"/>
          <p14:tracePt t="477899" x="1866900" y="2730500"/>
          <p14:tracePt t="477917" x="1771650" y="2705100"/>
          <p14:tracePt t="477935" x="1657350" y="2641600"/>
          <p14:tracePt t="477950" x="1625600" y="2597150"/>
          <p14:tracePt t="477966" x="1593850" y="2559050"/>
          <p14:tracePt t="477982" x="1568450" y="2552700"/>
          <p14:tracePt t="477984" x="1517650" y="2546350"/>
          <p14:tracePt t="478002" x="1333500" y="2546350"/>
          <p14:tracePt t="478017" x="1079500" y="2603500"/>
          <p14:tracePt t="478033" x="774700" y="2711450"/>
          <p14:tracePt t="478049" x="546100" y="2819400"/>
          <p14:tracePt t="478066" x="393700" y="2889250"/>
          <p14:tracePt t="478082" x="330200" y="2933700"/>
          <p14:tracePt t="478099" x="323850" y="2946400"/>
          <p14:tracePt t="478116" x="323850" y="2965450"/>
          <p14:tracePt t="478132" x="298450" y="2997200"/>
          <p14:tracePt t="478148" x="273050" y="3035300"/>
          <p14:tracePt t="478165" x="247650" y="3073400"/>
          <p14:tracePt t="478183" x="241300" y="3105150"/>
          <p14:tracePt t="478200" x="304800" y="3187700"/>
          <p14:tracePt t="478217" x="444500" y="3295650"/>
          <p14:tracePt t="478233" x="749300" y="3390900"/>
          <p14:tracePt t="478249" x="1111250" y="3486150"/>
          <p14:tracePt t="478266" x="1384300" y="3556000"/>
          <p14:tracePt t="478283" x="1492250" y="3581400"/>
          <p14:tracePt t="478299" x="1498600" y="3587750"/>
          <p14:tracePt t="478352" x="1498600" y="3575050"/>
          <p14:tracePt t="478366" x="1504950" y="3543300"/>
          <p14:tracePt t="478383" x="1543050" y="3511550"/>
          <p14:tracePt t="478399" x="1600200" y="3498850"/>
          <p14:tracePt t="478416" x="1606550" y="3492500"/>
          <p14:tracePt t="478507" x="1612900" y="3486150"/>
          <p14:tracePt t="478514" x="1612900" y="3473450"/>
          <p14:tracePt t="478533" x="1612900" y="3448050"/>
          <p14:tracePt t="478550" x="1612900" y="3422650"/>
          <p14:tracePt t="478566" x="1612900" y="3397250"/>
          <p14:tracePt t="478583" x="1612900" y="3384550"/>
          <p14:tracePt t="478600" x="1612900" y="3378200"/>
          <p14:tracePt t="478616" x="1612900" y="3371850"/>
          <p14:tracePt t="478633" x="1612900" y="3365500"/>
          <p14:tracePt t="478650" x="1612900" y="3352800"/>
          <p14:tracePt t="478666" x="1625600" y="3327400"/>
          <p14:tracePt t="478669" x="1631950" y="3321050"/>
          <p14:tracePt t="478684" x="1644650" y="3314700"/>
          <p14:tracePt t="478700" x="1651000" y="3282950"/>
          <p14:tracePt t="478716" x="1651000" y="3276600"/>
          <p14:tracePt t="478718" x="1651000" y="3270250"/>
          <p14:tracePt t="478734" x="1651000" y="3263900"/>
          <p14:tracePt t="478754" x="1651000" y="3257550"/>
          <p14:tracePt t="478766" x="1644650" y="3251200"/>
          <p14:tracePt t="478783" x="1644650" y="3238500"/>
          <p14:tracePt t="478800" x="1644650" y="3232150"/>
          <p14:tracePt t="478817" x="1651000" y="3225800"/>
          <p14:tracePt t="478833" x="1657350" y="3219450"/>
          <p14:tracePt t="478850" x="1670050" y="3206750"/>
          <p14:tracePt t="478883" x="1670050" y="3194050"/>
          <p14:tracePt t="478900" x="1682750" y="3187700"/>
          <p14:tracePt t="478917" x="1708150" y="3168650"/>
          <p14:tracePt t="478934" x="1758950" y="3136900"/>
          <p14:tracePt t="478950" x="1873250" y="3079750"/>
          <p14:tracePt t="478967" x="1917700" y="3054350"/>
          <p14:tracePt t="478983" x="1943100" y="3035300"/>
          <p14:tracePt t="479000" x="1949450" y="3028950"/>
          <p14:tracePt t="479102" x="1955800" y="3022600"/>
          <p14:tracePt t="479108" x="1955800" y="3016250"/>
          <p14:tracePt t="479118" x="1955800" y="3009900"/>
          <p14:tracePt t="479136" x="1962150" y="2997200"/>
          <p14:tracePt t="479150" x="1962150" y="2978150"/>
          <p14:tracePt t="479169" x="1968500" y="2959100"/>
          <p14:tracePt t="479183" x="1968500" y="2940050"/>
          <p14:tracePt t="479200" x="1968500" y="2933700"/>
          <p14:tracePt t="479217" x="1968500" y="2927350"/>
          <p14:tracePt t="479275" x="1968500" y="2921000"/>
          <p14:tracePt t="479300" x="1968500" y="2914650"/>
          <p14:tracePt t="479317" x="1962150" y="2914650"/>
          <p14:tracePt t="479333" x="1936750" y="2914650"/>
          <p14:tracePt t="479350" x="1905000" y="2914650"/>
          <p14:tracePt t="479354" x="1892300" y="2921000"/>
          <p14:tracePt t="479369" x="1866900" y="2921000"/>
          <p14:tracePt t="479384" x="1860550" y="2927350"/>
          <p14:tracePt t="479386" x="1854200" y="2927350"/>
          <p14:tracePt t="479401" x="1847850" y="2927350"/>
          <p14:tracePt t="479450" x="1841500" y="2933700"/>
          <p14:tracePt t="479467" x="1809750" y="2952750"/>
          <p14:tracePt t="479484" x="1765300" y="2984500"/>
          <p14:tracePt t="479501" x="1733550" y="3035300"/>
          <p14:tracePt t="479518" x="1727200" y="3067050"/>
          <p14:tracePt t="479519" x="1727200" y="3086100"/>
          <p14:tracePt t="479534" x="1727200" y="3105150"/>
          <p14:tracePt t="479552" x="1746250" y="3136900"/>
          <p14:tracePt t="479567" x="1771650" y="3149600"/>
          <p14:tracePt t="479584" x="1803400" y="3162300"/>
          <p14:tracePt t="479600" x="1873250" y="3175000"/>
          <p14:tracePt t="479618" x="1917700" y="3181350"/>
          <p14:tracePt t="479635" x="1949450" y="3181350"/>
          <p14:tracePt t="479650" x="1968500" y="3181350"/>
          <p14:tracePt t="479667" x="2006600" y="3181350"/>
          <p14:tracePt t="479684" x="2051050" y="3187700"/>
          <p14:tracePt t="479701" x="2101850" y="3187700"/>
          <p14:tracePt t="479717" x="2139950" y="3168650"/>
          <p14:tracePt t="479734" x="2165350" y="3149600"/>
          <p14:tracePt t="479749" x="2178050" y="3130550"/>
          <p14:tracePt t="479768" x="2178050" y="3105150"/>
          <p14:tracePt t="479784" x="2165350" y="3092450"/>
          <p14:tracePt t="479800" x="2152650" y="3092450"/>
          <p14:tracePt t="479817" x="2139950" y="3092450"/>
          <p14:tracePt t="479834" x="2133600" y="3086100"/>
          <p14:tracePt t="479851" x="2120900" y="3086100"/>
          <p14:tracePt t="479868" x="2108200" y="3086100"/>
          <p14:tracePt t="479884" x="2101850" y="3086100"/>
          <p14:tracePt t="479901" x="2095500" y="3079750"/>
          <p14:tracePt t="479917" x="2089150" y="3079750"/>
          <p14:tracePt t="479935" x="2082800" y="3079750"/>
          <p14:tracePt t="479951" x="2076450" y="3079750"/>
          <p14:tracePt t="479984" x="2076450" y="3073400"/>
          <p14:tracePt t="480000" x="2070100" y="3073400"/>
          <p14:tracePt t="480047" x="2063750" y="3079750"/>
          <p14:tracePt t="480056" x="2063750" y="3086100"/>
          <p14:tracePt t="480068" x="2057400" y="3086100"/>
          <p14:tracePt t="480085" x="2057400" y="3098800"/>
          <p14:tracePt t="480105" x="2051050" y="3105150"/>
          <p14:tracePt t="480134" x="2051050" y="3111500"/>
          <p14:tracePt t="480168" x="2044700" y="3117850"/>
          <p14:tracePt t="480185" x="2044700" y="3124200"/>
          <p14:tracePt t="480201" x="2038350" y="3124200"/>
          <p14:tracePt t="480218" x="2032000" y="3130550"/>
          <p14:tracePt t="480251" x="2025650" y="3136900"/>
          <p14:tracePt t="480349" x="2019300" y="3136900"/>
          <p14:tracePt t="480454" x="2019300" y="3130550"/>
          <p14:tracePt t="480461" x="2025650" y="3124200"/>
          <p14:tracePt t="480470" x="2025650" y="3117850"/>
          <p14:tracePt t="480485" x="2032000" y="3111500"/>
          <p14:tracePt t="480502" x="2038350" y="3086100"/>
          <p14:tracePt t="480520" x="2044700" y="3073400"/>
          <p14:tracePt t="480551" x="2044700" y="3067050"/>
          <p14:tracePt t="480568" x="2044700" y="3054350"/>
          <p14:tracePt t="480601" x="2044700" y="3048000"/>
          <p14:tracePt t="480618" x="2044700" y="3041650"/>
          <p14:tracePt t="480635" x="2051050" y="3035300"/>
          <p14:tracePt t="480651" x="2051050" y="3028950"/>
          <p14:tracePt t="481150" x="2044700" y="3028950"/>
          <p14:tracePt t="481169" x="2038350" y="3028950"/>
          <p14:tracePt t="481186" x="2032000" y="3035300"/>
          <p14:tracePt t="481236" x="2025650" y="3041650"/>
          <p14:tracePt t="481366" x="2025650" y="3048000"/>
          <p14:tracePt t="481374" x="2019300" y="3048000"/>
          <p14:tracePt t="481384" x="2019300" y="3054350"/>
          <p14:tracePt t="481402" x="2012950" y="3060700"/>
          <p14:tracePt t="481418" x="2006600" y="3060700"/>
          <p14:tracePt t="481436" x="2000250" y="3073400"/>
          <p14:tracePt t="481453" x="1987550" y="3086100"/>
          <p14:tracePt t="481469" x="1981200" y="3098800"/>
          <p14:tracePt t="481489" x="1968500" y="3111500"/>
          <p14:tracePt t="481502" x="1962150" y="3124200"/>
          <p14:tracePt t="481519" x="1949450" y="3136900"/>
          <p14:tracePt t="481536" x="1924050" y="3155950"/>
          <p14:tracePt t="481552" x="1898650" y="3175000"/>
          <p14:tracePt t="481569" x="1879600" y="3194050"/>
          <p14:tracePt t="481585" x="1873250" y="3200400"/>
          <p14:tracePt t="481602" x="1866900" y="3206750"/>
          <p14:tracePt t="481619" x="1866900" y="3213100"/>
          <p14:tracePt t="481635" x="1860550" y="3213100"/>
          <p14:tracePt t="481652" x="1835150" y="3225800"/>
          <p14:tracePt t="481669" x="1803400" y="3244850"/>
          <p14:tracePt t="481686" x="1758950" y="3270250"/>
          <p14:tracePt t="481702" x="1682750" y="3289300"/>
          <p14:tracePt t="481719" x="1631950" y="3295650"/>
          <p14:tracePt t="481735" x="1593850" y="3302000"/>
          <p14:tracePt t="481751" x="1574800" y="3302000"/>
          <p14:tracePt t="481785" x="1581150" y="3302000"/>
          <p14:tracePt t="481803" x="1593850" y="3314700"/>
          <p14:tracePt t="481821" x="1606550" y="3321050"/>
          <p14:tracePt t="481837" x="1638300" y="3333750"/>
          <p14:tracePt t="481852" x="1695450" y="3352800"/>
          <p14:tracePt t="481869" x="1758950" y="3359150"/>
          <p14:tracePt t="481887" x="1816100" y="3359150"/>
          <p14:tracePt t="481902" x="1917700" y="3371850"/>
          <p14:tracePt t="481919" x="2025650" y="3378200"/>
          <p14:tracePt t="481936" x="2159000" y="3378200"/>
          <p14:tracePt t="481952" x="2260600" y="3384550"/>
          <p14:tracePt t="481969" x="2419350" y="3397250"/>
          <p14:tracePt t="481986" x="2603500" y="3429000"/>
          <p14:tracePt t="482002" x="2787650" y="3486150"/>
          <p14:tracePt t="482019" x="2965450" y="3568700"/>
          <p14:tracePt t="482021" x="3022600" y="3606800"/>
          <p14:tracePt t="482036" x="3048000" y="3619500"/>
          <p14:tracePt t="482052" x="3098800" y="3657600"/>
          <p14:tracePt t="482069" x="3111500" y="3657600"/>
          <p14:tracePt t="482120" x="3143250" y="3657600"/>
          <p14:tracePt t="482137" x="3244850" y="3676650"/>
          <p14:tracePt t="482154" x="3486150" y="3746500"/>
          <p14:tracePt t="482170" x="3594100" y="3771900"/>
          <p14:tracePt t="482188" x="3924300" y="3879850"/>
          <p14:tracePt t="482203" x="4083050" y="3930650"/>
          <p14:tracePt t="482221" x="4222750" y="3975100"/>
          <p14:tracePt t="482238" x="4330700" y="4006850"/>
          <p14:tracePt t="482253" x="4457700" y="4044950"/>
          <p14:tracePt t="482273" x="4654550" y="4127500"/>
          <p14:tracePt t="482289" x="4845050" y="4216400"/>
          <p14:tracePt t="482302" x="5022850" y="4324350"/>
          <p14:tracePt t="482319" x="5149850" y="4419600"/>
          <p14:tracePt t="482336" x="5308600" y="4546600"/>
          <p14:tracePt t="482353" x="5410200" y="4635500"/>
          <p14:tracePt t="482369" x="5581650" y="4806950"/>
          <p14:tracePt t="482386" x="5740400" y="4959350"/>
          <p14:tracePt t="482403" x="5867400" y="5080000"/>
          <p14:tracePt t="482419" x="5988050" y="5194300"/>
          <p14:tracePt t="482437" x="6089650" y="5314950"/>
          <p14:tracePt t="482453" x="6184900" y="5435600"/>
          <p14:tracePt t="482469" x="6254750" y="5568950"/>
          <p14:tracePt t="482486" x="6311900" y="5702300"/>
          <p14:tracePt t="482505" x="6356350" y="5835650"/>
          <p14:tracePt t="482520" x="6381750" y="5930900"/>
          <p14:tracePt t="482536" x="6419850" y="6070600"/>
          <p14:tracePt t="482553" x="6457950" y="6210300"/>
          <p14:tracePt t="482570" x="6483350" y="6337300"/>
          <p14:tracePt t="482586" x="6508750" y="6432550"/>
          <p14:tracePt t="482589" x="6515100" y="6477000"/>
          <p14:tracePt t="482603" x="6515100" y="6559550"/>
          <p14:tracePt t="482605" x="6515100" y="6616700"/>
          <p14:tracePt t="482625" x="6502400" y="6680200"/>
          <p14:tracePt t="482637" x="6477000" y="6718300"/>
          <p14:tracePt t="482653" x="6464300" y="6737350"/>
          <p14:tracePt t="482670" x="6457950" y="6737350"/>
          <p14:tracePt t="482687" x="6451600" y="6737350"/>
          <p14:tracePt t="482703" x="6451600" y="6743700"/>
          <p14:tracePt t="482719" x="6451600" y="6756400"/>
          <p14:tracePt t="482737" x="6445250" y="6813550"/>
          <p14:tracePt t="483065" x="6604000" y="6851650"/>
          <p14:tracePt t="483072" x="6540500" y="6845300"/>
          <p14:tracePt t="483087" x="6502400" y="6832600"/>
          <p14:tracePt t="483103" x="6477000" y="6832600"/>
          <p14:tracePt t="483154" x="6477000" y="6826250"/>
          <p14:tracePt t="486393" x="6457950" y="6826250"/>
          <p14:tracePt t="486401" x="6438900" y="6819900"/>
          <p14:tracePt t="486409" x="6375400" y="6813550"/>
          <p14:tracePt t="486425" x="6235700" y="6807200"/>
          <p14:tracePt t="486441" x="6115050" y="6813550"/>
          <p14:tracePt t="486457" x="6045200" y="6838950"/>
          <p14:tracePt t="486473" x="6032500" y="6845300"/>
          <p14:tracePt t="486507" x="6045200" y="6851650"/>
          <p14:tracePt t="486747" x="7385050" y="6819900"/>
          <p14:tracePt t="486756" x="7435850" y="6800850"/>
          <p14:tracePt t="486773" x="7562850" y="6769100"/>
          <p14:tracePt t="486790" x="7702550" y="6737350"/>
          <p14:tracePt t="486806" x="7772400" y="6705600"/>
          <p14:tracePt t="486823" x="7791450" y="6692900"/>
          <p14:tracePt t="486841" x="7810500" y="6686550"/>
          <p14:tracePt t="486857" x="7835900" y="6673850"/>
          <p14:tracePt t="486873" x="7854950" y="6667500"/>
          <p14:tracePt t="486890" x="7874000" y="6667500"/>
          <p14:tracePt t="486907" x="7880350" y="6661150"/>
          <p14:tracePt t="486908" x="7886700" y="6654800"/>
          <p14:tracePt t="486925" x="7899400" y="6642100"/>
          <p14:tracePt t="486940" x="7905750" y="6642100"/>
          <p14:tracePt t="486942" x="7918450" y="6629400"/>
          <p14:tracePt t="486959" x="7937500" y="6616700"/>
          <p14:tracePt t="486973" x="7956550" y="6597650"/>
          <p14:tracePt t="486990" x="7975600" y="6584950"/>
          <p14:tracePt t="487007" x="7988300" y="6572250"/>
          <p14:tracePt t="487040" x="7994650" y="6565900"/>
          <p14:tracePt t="487090" x="8001000" y="6553200"/>
          <p14:tracePt t="487107" x="8013700" y="6540500"/>
          <p14:tracePt t="487123" x="8013700" y="6534150"/>
          <p14:tracePt t="487142" x="8026400" y="6527800"/>
          <p14:tracePt t="487157" x="8026400" y="6515100"/>
          <p14:tracePt t="487485" x="8020050" y="6515100"/>
          <p14:tracePt t="487510" x="8013700" y="6515100"/>
          <p14:tracePt t="487528" x="8007350" y="6515100"/>
          <p14:tracePt t="487659" x="8001000" y="6515100"/>
          <p14:tracePt t="487677" x="7994650" y="6515100"/>
          <p14:tracePt t="487699" x="7981950" y="6515100"/>
          <p14:tracePt t="487710" x="7975600" y="6515100"/>
          <p14:tracePt t="487724" x="7969250" y="6515100"/>
          <p14:tracePt t="487742" x="7962900" y="6515100"/>
          <p14:tracePt t="487759" x="7950200" y="6515100"/>
          <p14:tracePt t="487774" x="7943850" y="6515100"/>
          <p14:tracePt t="487792" x="7956550" y="6515100"/>
          <p14:tracePt t="487807" x="8007350" y="6527800"/>
          <p14:tracePt t="487824" x="8102600" y="6553200"/>
          <p14:tracePt t="487841" x="8210550" y="6584950"/>
          <p14:tracePt t="487857" x="8318500" y="6616700"/>
          <p14:tracePt t="487874" x="8394700" y="6616700"/>
          <p14:tracePt t="487891" x="8426450" y="6616700"/>
          <p14:tracePt t="487907" x="8445500" y="6610350"/>
          <p14:tracePt t="487924" x="8470900" y="6610350"/>
          <p14:tracePt t="487941" x="8496300" y="6616700"/>
          <p14:tracePt t="487958" x="8534400" y="6629400"/>
          <p14:tracePt t="487974" x="8616950" y="6635750"/>
          <p14:tracePt t="487991" x="8718550" y="6635750"/>
          <p14:tracePt t="488007" x="8883650" y="6610350"/>
          <p14:tracePt t="488025" x="8940800" y="6591300"/>
          <p14:tracePt t="488041" x="8985250" y="6559550"/>
          <p14:tracePt t="488058" x="9029700" y="6534150"/>
          <p14:tracePt t="488074" x="9074150" y="6489700"/>
          <p14:tracePt t="488092" x="9093200" y="6451600"/>
          <p14:tracePt t="488108" x="9118600" y="6413500"/>
          <p14:tracePt t="488124" x="9137650" y="6369050"/>
          <p14:tracePt t="488141" x="9150350" y="6324600"/>
          <p14:tracePt t="488160" x="9150350" y="6286500"/>
          <p14:tracePt t="488174" x="9144000" y="6235700"/>
          <p14:tracePt t="488191" x="9105900" y="6203950"/>
          <p14:tracePt t="488208" x="9023350" y="6165850"/>
          <p14:tracePt t="488225" x="8953500" y="6146800"/>
          <p14:tracePt t="488241" x="8883650" y="6127750"/>
          <p14:tracePt t="488258" x="8820150" y="6108700"/>
          <p14:tracePt t="488275" x="8794750" y="6096000"/>
          <p14:tracePt t="488291" x="8756650" y="6083300"/>
          <p14:tracePt t="488307" x="8648700" y="6083300"/>
          <p14:tracePt t="488324" x="8420100" y="6083300"/>
          <p14:tracePt t="488341" x="8172450" y="6089650"/>
          <p14:tracePt t="488358" x="7886700" y="6102350"/>
          <p14:tracePt t="488374" x="7683500" y="6102350"/>
          <p14:tracePt t="488391" x="7575550" y="6102350"/>
          <p14:tracePt t="488408" x="7562850" y="6096000"/>
          <p14:tracePt t="488424" x="7575550" y="6102350"/>
          <p14:tracePt t="488442" x="7702550" y="6146800"/>
          <p14:tracePt t="488458" x="7829550" y="6197600"/>
          <p14:tracePt t="488474" x="7886700" y="6235700"/>
          <p14:tracePt t="488493" x="8032750" y="6350000"/>
          <p14:tracePt t="488508" x="8108950" y="6419850"/>
          <p14:tracePt t="488527" x="8178800" y="6483350"/>
          <p14:tracePt t="488542" x="8242300" y="6527800"/>
          <p14:tracePt t="488559" x="8318500" y="6565900"/>
          <p14:tracePt t="488574" x="8394700" y="6597650"/>
          <p14:tracePt t="488591" x="8477250" y="6610350"/>
          <p14:tracePt t="488609" x="8553450" y="6610350"/>
          <p14:tracePt t="488625" x="8655050" y="6610350"/>
          <p14:tracePt t="488641" x="8737600" y="6604000"/>
          <p14:tracePt t="488658" x="8826500" y="6591300"/>
          <p14:tracePt t="488675" x="8890000" y="6578600"/>
          <p14:tracePt t="488693" x="8959850" y="6553200"/>
          <p14:tracePt t="488710" x="9004300" y="6534150"/>
          <p14:tracePt t="488725" x="9036050" y="6521450"/>
          <p14:tracePt t="488741" x="9055100" y="6508750"/>
          <p14:tracePt t="488760" x="9067800" y="6502400"/>
          <p14:tracePt t="488775" x="9080500" y="6496050"/>
          <p14:tracePt t="488829" x="9093200" y="6496050"/>
          <p14:tracePt t="488842" x="9099550" y="6502400"/>
          <p14:tracePt t="488858" x="9137650" y="6527800"/>
          <p14:tracePt t="488875" x="9156700" y="6546850"/>
          <p14:tracePt t="488891" x="9163050" y="6553200"/>
          <p14:tracePt t="488909" x="9169400" y="6559550"/>
          <p14:tracePt t="488925" x="9175750" y="6565900"/>
          <p14:tracePt t="489030" x="9169400" y="6565900"/>
          <p14:tracePt t="489169" x="9169400" y="6559550"/>
          <p14:tracePt t="489177" x="9169400" y="6553200"/>
          <p14:tracePt t="489185" x="9169400" y="6546850"/>
          <p14:tracePt t="489194" x="9169400" y="6534150"/>
          <p14:tracePt t="489209" x="9163050" y="6502400"/>
          <p14:tracePt t="489224" x="9156700" y="6470650"/>
          <p14:tracePt t="489242" x="9150350" y="6438900"/>
          <p14:tracePt t="489258" x="9144000" y="6413500"/>
          <p14:tracePt t="489275" x="9131300" y="6407150"/>
          <p14:tracePt t="489292" x="9131300" y="6400800"/>
          <p14:tracePt t="489326" x="9124950" y="6400800"/>
          <p14:tracePt t="489344" x="9086850" y="6400800"/>
          <p14:tracePt t="489359" x="9029700" y="6400800"/>
          <p14:tracePt t="489375" x="8978900" y="6407150"/>
          <p14:tracePt t="489392" x="8921750" y="6394450"/>
          <p14:tracePt t="489409" x="8877300" y="6369050"/>
          <p14:tracePt t="489426" x="8832850" y="6350000"/>
          <p14:tracePt t="489442" x="8813800" y="6350000"/>
          <p14:tracePt t="489459" x="8801100" y="6362700"/>
          <p14:tracePt t="489478" x="8794750" y="6388100"/>
          <p14:tracePt t="489494" x="8788400" y="6438900"/>
          <p14:tracePt t="489509" x="8788400" y="6464300"/>
          <p14:tracePt t="489525" x="8794750" y="6521450"/>
          <p14:tracePt t="489541" x="8807450" y="6540500"/>
          <p14:tracePt t="489559" x="8826500" y="6572250"/>
          <p14:tracePt t="489575" x="8832850" y="6584950"/>
          <p14:tracePt t="489592" x="8839200" y="6584950"/>
          <p14:tracePt t="489642" x="8845550" y="6584950"/>
          <p14:tracePt t="489701" x="8851900" y="6584950"/>
          <p14:tracePt t="489725" x="8858250" y="6584950"/>
          <p14:tracePt t="489732" x="8864600" y="6584950"/>
          <p14:tracePt t="489745" x="8870950" y="6584950"/>
          <p14:tracePt t="489761" x="8902700" y="6591300"/>
          <p14:tracePt t="489776" x="8921750" y="6591300"/>
          <p14:tracePt t="489792" x="8934450" y="6591300"/>
          <p14:tracePt t="489809" x="8953500" y="6591300"/>
          <p14:tracePt t="489826" x="8959850" y="6591300"/>
          <p14:tracePt t="489829" x="8966200" y="6591300"/>
          <p14:tracePt t="489860" x="8985250" y="6591300"/>
          <p14:tracePt t="489875" x="8997950" y="6591300"/>
          <p14:tracePt t="489893" x="9017000" y="6584950"/>
          <p14:tracePt t="489895" x="9029700" y="6578600"/>
          <p14:tracePt t="489909" x="9042400" y="6572250"/>
          <p14:tracePt t="489926" x="9124950" y="6553200"/>
          <p14:tracePt t="489943" x="9232900" y="6553200"/>
          <p14:tracePt t="489959" x="9366250" y="6559550"/>
          <p14:tracePt t="489976" x="9613900" y="6559550"/>
          <p14:tracePt t="489993" x="9880600" y="6559550"/>
          <p14:tracePt t="490009" x="10115550" y="6559550"/>
          <p14:tracePt t="490026" x="10375900" y="6559550"/>
          <p14:tracePt t="490043" x="10541000" y="6565900"/>
          <p14:tracePt t="490059" x="10598150" y="6565900"/>
          <p14:tracePt t="490076" x="10610850" y="6559550"/>
          <p14:tracePt t="490093" x="10610850" y="6553200"/>
          <p14:tracePt t="490111" x="10617200" y="6553200"/>
          <p14:tracePt t="490126" x="10629900" y="6546850"/>
          <p14:tracePt t="490143" x="10668000" y="6546850"/>
          <p14:tracePt t="490160" x="10712450" y="6546850"/>
          <p14:tracePt t="490176" x="10750550" y="6540500"/>
          <p14:tracePt t="490193" x="10782300" y="6534150"/>
          <p14:tracePt t="490210" x="10795000" y="6534150"/>
          <p14:tracePt t="490229" x="10814050" y="6534150"/>
          <p14:tracePt t="490243" x="10826750" y="6534150"/>
          <p14:tracePt t="490260" x="10871200" y="6527800"/>
          <p14:tracePt t="490276" x="10909300" y="6521450"/>
          <p14:tracePt t="490293" x="10934700" y="6515100"/>
          <p14:tracePt t="490309" x="10991850" y="6508750"/>
          <p14:tracePt t="490326" x="11023600" y="6508750"/>
          <p14:tracePt t="490343" x="11055350" y="6508750"/>
          <p14:tracePt t="490360" x="11099800" y="6508750"/>
          <p14:tracePt t="490376" x="11150600" y="6515100"/>
          <p14:tracePt t="490393" x="11201400" y="6515100"/>
          <p14:tracePt t="490410" x="11239500" y="6515100"/>
          <p14:tracePt t="490426" x="11271250" y="6515100"/>
          <p14:tracePt t="490443" x="11277600" y="6508750"/>
          <p14:tracePt t="490460" x="11283950" y="6508750"/>
          <p14:tracePt t="490477" x="11290300" y="6508750"/>
          <p14:tracePt t="490493" x="11296650" y="6502400"/>
          <p14:tracePt t="490510" x="11303000" y="6502400"/>
          <p14:tracePt t="490527" x="11353800" y="6502400"/>
          <p14:tracePt t="490543" x="11385550" y="6502400"/>
          <p14:tracePt t="490560" x="11404600" y="6502400"/>
          <p14:tracePt t="490576" x="11423650" y="6502400"/>
          <p14:tracePt t="490593" x="11430000" y="6502400"/>
          <p14:tracePt t="490610" x="11442700" y="6502400"/>
          <p14:tracePt t="490627" x="11455400" y="6502400"/>
          <p14:tracePt t="490643" x="11487150" y="6508750"/>
          <p14:tracePt t="490660" x="11512550" y="6515100"/>
          <p14:tracePt t="490677" x="11550650" y="6515100"/>
          <p14:tracePt t="490694" x="11569700" y="6515100"/>
          <p14:tracePt t="490710" x="11582400" y="6508750"/>
          <p14:tracePt t="490727" x="11588750" y="6508750"/>
          <p14:tracePt t="490743" x="11588750" y="6502400"/>
          <p14:tracePt t="490760" x="11601450" y="6502400"/>
          <p14:tracePt t="490777" x="11614150" y="6496050"/>
          <p14:tracePt t="490833" x="11614150" y="6489700"/>
          <p14:tracePt t="490867" x="11601450" y="6489700"/>
          <p14:tracePt t="490873" x="11595100" y="6489700"/>
          <p14:tracePt t="490894" x="11569700" y="6489700"/>
          <p14:tracePt t="490910" x="11531600" y="6489700"/>
          <p14:tracePt t="490927" x="11480800" y="6489700"/>
          <p14:tracePt t="490944" x="11417300" y="6489700"/>
          <p14:tracePt t="490963" x="11315700" y="6496050"/>
          <p14:tracePt t="490977" x="11277600" y="6502400"/>
          <p14:tracePt t="490994" x="11207750" y="6508750"/>
          <p14:tracePt t="491012" x="11106150" y="6521450"/>
          <p14:tracePt t="491028" x="11061700" y="6527800"/>
          <p14:tracePt t="491043" x="11023600" y="6540500"/>
          <p14:tracePt t="491060" x="11010900" y="6540500"/>
          <p14:tracePt t="491124" x="11004550" y="6540500"/>
          <p14:tracePt t="491149" x="10998200" y="6540500"/>
          <p14:tracePt t="491160" x="10991850" y="6540500"/>
          <p14:tracePt t="491176" x="10966450" y="6534150"/>
          <p14:tracePt t="491193" x="10902950" y="6534150"/>
          <p14:tracePt t="491210" x="10839450" y="6534150"/>
          <p14:tracePt t="491227" x="10782300" y="6534150"/>
          <p14:tracePt t="491244" x="10750550" y="6527800"/>
          <p14:tracePt t="491260" x="10731500" y="6527800"/>
          <p14:tracePt t="491279" x="10725150" y="6527800"/>
          <p14:tracePt t="491325" x="10718800" y="6527800"/>
          <p14:tracePt t="491333" x="10712450" y="6527800"/>
          <p14:tracePt t="491344" x="10680700" y="6534150"/>
          <p14:tracePt t="491360" x="10579100" y="6559550"/>
          <p14:tracePt t="491377" x="10445750" y="6584950"/>
          <p14:tracePt t="491393" x="10293350" y="6591300"/>
          <p14:tracePt t="491413" x="10083800" y="6584950"/>
          <p14:tracePt t="491430" x="9969500" y="6578600"/>
          <p14:tracePt t="491444" x="9925050" y="6578600"/>
          <p14:tracePt t="491461" x="9804400" y="6591300"/>
          <p14:tracePt t="491476" x="9645650" y="6623050"/>
          <p14:tracePt t="491494" x="9359900" y="6623050"/>
          <p14:tracePt t="491511" x="9055100" y="6623050"/>
          <p14:tracePt t="491529" x="8699500" y="6604000"/>
          <p14:tracePt t="491547" x="8426450" y="6578600"/>
          <p14:tracePt t="491560" x="8178800" y="6553200"/>
          <p14:tracePt t="491577" x="7956550" y="6546850"/>
          <p14:tracePt t="491594" x="7759700" y="6553200"/>
          <p14:tracePt t="491611" x="7505700" y="6578600"/>
          <p14:tracePt t="491629" x="7169150" y="6610350"/>
          <p14:tracePt t="491644" x="6838950" y="6642100"/>
          <p14:tracePt t="491660" x="6553200" y="6667500"/>
          <p14:tracePt t="491663" x="6419850" y="6667500"/>
          <p14:tracePt t="491678" x="6254750" y="6673850"/>
          <p14:tracePt t="491696" x="6165850" y="6680200"/>
          <p14:tracePt t="491710" x="6134100" y="6686550"/>
          <p14:tracePt t="491727" x="6045200" y="6718300"/>
          <p14:tracePt t="491744" x="5969000" y="6743700"/>
          <p14:tracePt t="491761" x="5899150" y="6775450"/>
          <p14:tracePt t="491777" x="5829300" y="6800850"/>
          <p14:tracePt t="491794" x="5791200" y="6807200"/>
          <p14:tracePt t="491827" x="5822950" y="6807200"/>
          <p14:tracePt t="491844" x="5899150" y="6807200"/>
          <p14:tracePt t="491863" x="5962650" y="6826250"/>
          <p14:tracePt t="491878" x="5981700" y="6832600"/>
          <p14:tracePt t="491894" x="5988050" y="6838950"/>
          <p14:tracePt t="491927" x="5981700" y="6845300"/>
          <p14:tracePt t="491991" x="5975350" y="6845300"/>
          <p14:tracePt t="491998" x="5969000" y="6845300"/>
          <p14:tracePt t="492070" x="5638800" y="6851650"/>
          <p14:tracePt t="492081" x="5594350" y="6819900"/>
          <p14:tracePt t="492097" x="5543550" y="6775450"/>
          <p14:tracePt t="492111" x="5518150" y="6743700"/>
          <p14:tracePt t="492127" x="5511800" y="6724650"/>
          <p14:tracePt t="492144" x="5511800" y="6718300"/>
          <p14:tracePt t="492205" x="5511800" y="6711950"/>
          <p14:tracePt t="492221" x="5537200" y="6705600"/>
          <p14:tracePt t="492228" x="5575300" y="6699250"/>
          <p14:tracePt t="492245" x="5676900" y="6692900"/>
          <p14:tracePt t="492263" x="5803900" y="6686550"/>
          <p14:tracePt t="492278" x="5892800" y="6686550"/>
          <p14:tracePt t="492296" x="5899150" y="6686550"/>
          <p14:tracePt t="492325" x="5905500" y="6686550"/>
          <p14:tracePt t="492330" x="5911850" y="6686550"/>
          <p14:tracePt t="492345" x="5924550" y="6686550"/>
          <p14:tracePt t="492362" x="5949950" y="6686550"/>
          <p14:tracePt t="492378" x="6013450" y="6686550"/>
          <p14:tracePt t="492381" x="6070600" y="6680200"/>
          <p14:tracePt t="492394" x="6121400" y="6673850"/>
          <p14:tracePt t="492397" x="6172200" y="6667500"/>
          <p14:tracePt t="492411" x="6254750" y="6654800"/>
          <p14:tracePt t="492414" x="6305550" y="6648450"/>
          <p14:tracePt t="492431" x="6375400" y="6642100"/>
          <p14:tracePt t="492444" x="6381750" y="6642100"/>
          <p14:tracePt t="492478" x="6388100" y="6642100"/>
          <p14:tracePt t="492495" x="6400800" y="6654800"/>
          <p14:tracePt t="492511" x="6407150" y="6654800"/>
          <p14:tracePt t="492528" x="6426200" y="6667500"/>
          <p14:tracePt t="492545" x="6438900" y="6667500"/>
          <p14:tracePt t="492561" x="6457950" y="6667500"/>
          <p14:tracePt t="492578" x="6464300" y="6667500"/>
          <p14:tracePt t="492595" x="6470650" y="6673850"/>
          <p14:tracePt t="492611" x="6477000" y="6673850"/>
          <p14:tracePt t="492667" x="6483350" y="6673850"/>
          <p14:tracePt t="492687" x="6496050" y="6673850"/>
          <p14:tracePt t="492694" x="6502400" y="6673850"/>
          <p14:tracePt t="492711" x="6521450" y="6673850"/>
          <p14:tracePt t="492728" x="6540500" y="6673850"/>
          <p14:tracePt t="492745" x="6559550" y="6673850"/>
          <p14:tracePt t="492762" x="6591300" y="6673850"/>
          <p14:tracePt t="492779" x="6597650" y="6667500"/>
          <p14:tracePt t="492797" x="6610350" y="6648450"/>
          <p14:tracePt t="492811" x="6610350" y="6616700"/>
          <p14:tracePt t="492828" x="6591300" y="6584950"/>
          <p14:tracePt t="492835" x="6584950" y="6572250"/>
          <p14:tracePt t="492851" x="6559550" y="6534150"/>
          <p14:tracePt t="492862" x="6546850" y="6527800"/>
          <p14:tracePt t="492878" x="6508750" y="6502400"/>
          <p14:tracePt t="492897" x="6483350" y="6483350"/>
          <p14:tracePt t="492912" x="6438900" y="6470650"/>
          <p14:tracePt t="492928" x="6419850" y="6457950"/>
          <p14:tracePt t="492945" x="6388100" y="6451600"/>
          <p14:tracePt t="492962" x="6318250" y="6451600"/>
          <p14:tracePt t="492981" x="6184900" y="6451600"/>
          <p14:tracePt t="492995" x="6127750" y="6451600"/>
          <p14:tracePt t="493012" x="6000750" y="6445250"/>
          <p14:tracePt t="493029" x="5930900" y="6438900"/>
          <p14:tracePt t="493045" x="5873750" y="6438900"/>
          <p14:tracePt t="493062" x="5835650" y="6451600"/>
          <p14:tracePt t="493077" x="5810250" y="6470650"/>
          <p14:tracePt t="493095" x="5803900" y="6502400"/>
          <p14:tracePt t="493112" x="5810250" y="6553200"/>
          <p14:tracePt t="493128" x="5848350" y="6616700"/>
          <p14:tracePt t="493145" x="5899150" y="6661150"/>
          <p14:tracePt t="493162" x="5956300" y="6699250"/>
          <p14:tracePt t="493178" x="6026150" y="6737350"/>
          <p14:tracePt t="493195" x="6108700" y="6769100"/>
          <p14:tracePt t="493214" x="6216650" y="6794500"/>
          <p14:tracePt t="493231" x="6299200" y="6794500"/>
          <p14:tracePt t="493248" x="6457950" y="6800850"/>
          <p14:tracePt t="493262" x="6527800" y="6807200"/>
          <p14:tracePt t="493279" x="6775450" y="6807200"/>
          <p14:tracePt t="493295" x="6915150" y="6800850"/>
          <p14:tracePt t="493312" x="7092950" y="6800850"/>
          <p14:tracePt t="493329" x="7188200" y="6807200"/>
          <p14:tracePt t="493345" x="7226300" y="6813550"/>
          <p14:tracePt t="493414" x="7239000" y="6813550"/>
          <p14:tracePt t="493428" x="7258050" y="6813550"/>
          <p14:tracePt t="493445" x="7308850" y="6813550"/>
          <p14:tracePt t="493462" x="7353300" y="6813550"/>
          <p14:tracePt t="493479" x="7391400" y="6813550"/>
          <p14:tracePt t="493496" x="7416800" y="6807200"/>
          <p14:tracePt t="493512" x="7429500" y="6807200"/>
          <p14:tracePt t="493529" x="7442200" y="6800850"/>
          <p14:tracePt t="493546" x="7448550" y="6794500"/>
          <p14:tracePt t="493562" x="7461250" y="6794500"/>
          <p14:tracePt t="493564" x="7467600" y="6794500"/>
          <p14:tracePt t="493579" x="7473950" y="6788150"/>
          <p14:tracePt t="493580" x="7480300" y="6788150"/>
          <p14:tracePt t="493595" x="7480300" y="6781800"/>
          <p14:tracePt t="493597" x="7486650" y="6781800"/>
          <p14:tracePt t="493613" x="7499350" y="6769100"/>
          <p14:tracePt t="493632" x="7512050" y="6762750"/>
          <p14:tracePt t="493645" x="7537450" y="6737350"/>
          <p14:tracePt t="493662" x="7550150" y="6718300"/>
          <p14:tracePt t="493679" x="7556500" y="6699250"/>
          <p14:tracePt t="493696" x="7562850" y="6673850"/>
          <p14:tracePt t="493712" x="7550150" y="6648450"/>
          <p14:tracePt t="493729" x="7543800" y="6610350"/>
          <p14:tracePt t="493746" x="7531100" y="6584950"/>
          <p14:tracePt t="493762" x="7518400" y="6553200"/>
          <p14:tracePt t="493779" x="7505700" y="6527800"/>
          <p14:tracePt t="493795" x="7493000" y="6515100"/>
          <p14:tracePt t="493813" x="7480300" y="6508750"/>
          <p14:tracePt t="493829" x="7473950" y="6502400"/>
          <p14:tracePt t="493846" x="7454900" y="6489700"/>
          <p14:tracePt t="493863" x="7423150" y="6483350"/>
          <p14:tracePt t="493879" x="7372350" y="6470650"/>
          <p14:tracePt t="493896" x="7334250" y="6464300"/>
          <p14:tracePt t="493912" x="7302500" y="6457950"/>
          <p14:tracePt t="493929" x="7277100" y="6451600"/>
          <p14:tracePt t="493946" x="7264400" y="6438900"/>
          <p14:tracePt t="493963" x="7245350" y="6426200"/>
          <p14:tracePt t="493979" x="7219950" y="6413500"/>
          <p14:tracePt t="493996" x="7194550" y="6413500"/>
          <p14:tracePt t="494012" x="7162800" y="6413500"/>
          <p14:tracePt t="494029" x="7105650" y="6419850"/>
          <p14:tracePt t="494046" x="7035800" y="6432550"/>
          <p14:tracePt t="494062" x="6985000" y="6445250"/>
          <p14:tracePt t="494065" x="6959600" y="6451600"/>
          <p14:tracePt t="494080" x="6946900" y="6457950"/>
          <p14:tracePt t="494097" x="6934200" y="6464300"/>
          <p14:tracePt t="494129" x="6946900" y="6477000"/>
          <p14:tracePt t="494147" x="6972300" y="6508750"/>
          <p14:tracePt t="494163" x="6991350" y="6559550"/>
          <p14:tracePt t="494179" x="7004050" y="6597650"/>
          <p14:tracePt t="494196" x="7023100" y="6635750"/>
          <p14:tracePt t="494211" x="7048500" y="6661150"/>
          <p14:tracePt t="494229" x="7080250" y="6686550"/>
          <p14:tracePt t="494246" x="7112000" y="6699250"/>
          <p14:tracePt t="494263" x="7156450" y="6705600"/>
          <p14:tracePt t="494279" x="7232650" y="6718300"/>
          <p14:tracePt t="494296" x="7289800" y="6718300"/>
          <p14:tracePt t="494299" x="7353300" y="6718300"/>
          <p14:tracePt t="494313" x="7385050" y="6718300"/>
          <p14:tracePt t="494329" x="7442200" y="6711950"/>
          <p14:tracePt t="494385" x="7448550" y="6711950"/>
          <p14:tracePt t="494812" x="7442200" y="6711950"/>
          <p14:tracePt t="494831" x="7435850" y="6731000"/>
          <p14:tracePt t="494847" x="7423150" y="6750050"/>
          <p14:tracePt t="494864" x="7416800" y="6762750"/>
          <p14:tracePt t="494880" x="7416800" y="6775450"/>
          <p14:tracePt t="494971" x="7416800" y="6781800"/>
          <p14:tracePt t="494982" x="7410450" y="6781800"/>
          <p14:tracePt t="494988" x="7410450" y="6788150"/>
          <p14:tracePt t="495093" x="7404100" y="6794500"/>
          <p14:tracePt t="495107" x="7404100" y="6800850"/>
          <p14:tracePt t="495117" x="7397750" y="6800850"/>
          <p14:tracePt t="495130" x="7391400" y="6807200"/>
          <p14:tracePt t="495147" x="7378700" y="6819900"/>
          <p14:tracePt t="495163" x="7366000" y="6832600"/>
          <p14:tracePt t="495180" x="7353300" y="6845300"/>
          <p14:tracePt t="495197" x="7346950" y="6845300"/>
          <p14:tracePt t="495315" x="7340600" y="6838950"/>
          <p14:tracePt t="495323" x="7340600" y="6832600"/>
          <p14:tracePt t="495331" x="7334250" y="6826250"/>
          <p14:tracePt t="495347" x="7327900" y="6813550"/>
          <p14:tracePt t="495364" x="7321550" y="6794500"/>
          <p14:tracePt t="495380" x="7315200" y="6775450"/>
          <p14:tracePt t="495397" x="7302500" y="6756400"/>
          <p14:tracePt t="495414" x="7296150" y="6731000"/>
          <p14:tracePt t="495431" x="7289800" y="6711950"/>
          <p14:tracePt t="495447" x="7270750" y="6680200"/>
          <p14:tracePt t="495464" x="7270750" y="6667500"/>
          <p14:tracePt t="495481" x="7270750" y="6648450"/>
          <p14:tracePt t="495497" x="7283450" y="6642100"/>
          <p14:tracePt t="495514" x="7289800" y="6629400"/>
          <p14:tracePt t="495605" x="7283450" y="6629400"/>
          <p14:tracePt t="495611" x="7277100" y="6629400"/>
          <p14:tracePt t="495631" x="7264400" y="6635750"/>
          <p14:tracePt t="495647" x="7258050" y="6642100"/>
          <p14:tracePt t="495664" x="7251700" y="6648450"/>
          <p14:tracePt t="495725" x="7251700" y="6654800"/>
          <p14:tracePt t="495733" x="7245350" y="6654800"/>
          <p14:tracePt t="495748" x="7239000" y="6661150"/>
          <p14:tracePt t="495765" x="7239000" y="6680200"/>
          <p14:tracePt t="495781" x="7245350" y="6699250"/>
          <p14:tracePt t="495797" x="7308850" y="6743700"/>
          <p14:tracePt t="495813" x="7366000" y="6769100"/>
          <p14:tracePt t="495831" x="7429500" y="6781800"/>
          <p14:tracePt t="495847" x="7499350" y="6788150"/>
          <p14:tracePt t="495864" x="7569200" y="6781800"/>
          <p14:tracePt t="495881" x="7664450" y="6762750"/>
          <p14:tracePt t="495897" x="7740650" y="6750050"/>
          <p14:tracePt t="495914" x="7804150" y="6737350"/>
          <p14:tracePt t="495931" x="7854950" y="6731000"/>
          <p14:tracePt t="495948" x="7880350" y="6731000"/>
          <p14:tracePt t="495964" x="7905750" y="6731000"/>
          <p14:tracePt t="495981" x="7950200" y="6724650"/>
          <p14:tracePt t="495998" x="8070850" y="6686550"/>
          <p14:tracePt t="496015" x="8147050" y="6654800"/>
          <p14:tracePt t="496032" x="8197850" y="6623050"/>
          <p14:tracePt t="496048" x="8216900" y="6597650"/>
          <p14:tracePt t="496064" x="8229600" y="6578600"/>
          <p14:tracePt t="496082" x="8229600" y="6572250"/>
          <p14:tracePt t="496098" x="8223250" y="6565900"/>
          <p14:tracePt t="496114" x="8204200" y="6553200"/>
          <p14:tracePt t="496131" x="8166100" y="6534150"/>
          <p14:tracePt t="496148" x="8147050" y="6521450"/>
          <p14:tracePt t="496164" x="8128000" y="6515100"/>
          <p14:tracePt t="496181" x="8115300" y="6502400"/>
          <p14:tracePt t="496182" x="8096250" y="6489700"/>
          <p14:tracePt t="496197" x="8077200" y="6457950"/>
          <p14:tracePt t="496215" x="8058150" y="6438900"/>
          <p14:tracePt t="496231" x="8045450" y="6419850"/>
          <p14:tracePt t="496248" x="8026400" y="6400800"/>
          <p14:tracePt t="496265" x="8001000" y="6394450"/>
          <p14:tracePt t="496281" x="7962900" y="6394450"/>
          <p14:tracePt t="496298" x="7874000" y="6407150"/>
          <p14:tracePt t="496314" x="7791450" y="6419850"/>
          <p14:tracePt t="496331" x="7727950" y="6432550"/>
          <p14:tracePt t="496348" x="7651750" y="6438900"/>
          <p14:tracePt t="496364" x="7588250" y="6445250"/>
          <p14:tracePt t="496381" x="7562850" y="6457950"/>
          <p14:tracePt t="496398" x="7562850" y="6464300"/>
          <p14:tracePt t="496415" x="7562850" y="6477000"/>
          <p14:tracePt t="496432" x="7569200" y="6521450"/>
          <p14:tracePt t="496448" x="7556500" y="6584950"/>
          <p14:tracePt t="496465" x="7556500" y="6604000"/>
          <p14:tracePt t="496481" x="7556500" y="6654800"/>
          <p14:tracePt t="496498" x="7556500" y="6667500"/>
          <p14:tracePt t="496514" x="7556500" y="6673850"/>
          <p14:tracePt t="496531" x="7562850" y="6680200"/>
          <p14:tracePt t="496548" x="7594600" y="6692900"/>
          <p14:tracePt t="496565" x="7658100" y="6705600"/>
          <p14:tracePt t="496581" x="7740650" y="6718300"/>
          <p14:tracePt t="496598" x="7804150" y="6731000"/>
          <p14:tracePt t="496615" x="7848600" y="6743700"/>
          <p14:tracePt t="496631" x="7899400" y="6743700"/>
          <p14:tracePt t="496648" x="7937500" y="6743700"/>
          <p14:tracePt t="496665" x="7994650" y="6718300"/>
          <p14:tracePt t="496666" x="8013700" y="6705600"/>
          <p14:tracePt t="496680" x="8039100" y="6692900"/>
          <p14:tracePt t="496699" x="8089900" y="6661150"/>
          <p14:tracePt t="496715" x="8108950" y="6642100"/>
          <p14:tracePt t="496731" x="8121650" y="6635750"/>
          <p14:tracePt t="496748" x="8128000" y="6629400"/>
          <p14:tracePt t="496781" x="8128000" y="6623050"/>
          <p14:tracePt t="496798" x="8128000" y="6616700"/>
          <p14:tracePt t="496832" x="8128000" y="6610350"/>
          <p14:tracePt t="496848" x="8121650" y="6610350"/>
          <p14:tracePt t="496865" x="8115300" y="6610350"/>
          <p14:tracePt t="496882" x="8096250" y="6610350"/>
          <p14:tracePt t="496899" x="8058150" y="6616700"/>
          <p14:tracePt t="496901" x="8045450" y="6623050"/>
          <p14:tracePt t="496915" x="8026400" y="6629400"/>
          <p14:tracePt t="496932" x="7981950" y="6642100"/>
          <p14:tracePt t="496949" x="7969250" y="6642100"/>
          <p14:tracePt t="496965" x="7962900" y="6648450"/>
          <p14:tracePt t="496982" x="7956550" y="6648450"/>
          <p14:tracePt t="497000" x="7950200" y="6648450"/>
          <p14:tracePt t="497014" x="7937500" y="6648450"/>
          <p14:tracePt t="497032" x="7931150" y="6654800"/>
          <p14:tracePt t="497065" x="7924800" y="6661150"/>
          <p14:tracePt t="497082" x="7924800" y="6673850"/>
          <p14:tracePt t="497100" x="7924800" y="6686550"/>
          <p14:tracePt t="497115" x="7943850" y="6699250"/>
          <p14:tracePt t="497132" x="7969250" y="6711950"/>
          <p14:tracePt t="497149" x="7981950" y="6724650"/>
          <p14:tracePt t="497151" x="7988300" y="6724650"/>
          <p14:tracePt t="497168" x="7994650" y="6724650"/>
          <p14:tracePt t="497182" x="8001000" y="6724650"/>
          <p14:tracePt t="497199" x="8020050" y="6724650"/>
          <p14:tracePt t="497217" x="8032750" y="6724650"/>
          <p14:tracePt t="497233" x="8045450" y="6711950"/>
          <p14:tracePt t="497248" x="8058150" y="6705600"/>
          <p14:tracePt t="497265" x="8064500" y="6699250"/>
          <p14:tracePt t="497298" x="8070850" y="6699250"/>
          <p14:tracePt t="497365" x="8064500" y="6699250"/>
          <p14:tracePt t="497372" x="8058150" y="6699250"/>
          <p14:tracePt t="497382" x="8051800" y="6699250"/>
          <p14:tracePt t="497399" x="8039100" y="6699250"/>
          <p14:tracePt t="497415" x="8032750" y="6699250"/>
          <p14:tracePt t="497432" x="8020050" y="6699250"/>
          <p14:tracePt t="497448" x="8001000" y="6692900"/>
          <p14:tracePt t="497466" x="7975600" y="6692900"/>
          <p14:tracePt t="497482" x="7950200" y="6705600"/>
          <p14:tracePt t="497485" x="7937500" y="6711950"/>
          <p14:tracePt t="497499" x="7924800" y="6718300"/>
          <p14:tracePt t="497516" x="7893050" y="6724650"/>
          <p14:tracePt t="497532" x="7886700" y="6724650"/>
          <p14:tracePt t="505859" x="7880350" y="6724650"/>
          <p14:tracePt t="505866" x="7874000" y="6724650"/>
          <p14:tracePt t="505871" x="7854950" y="6724650"/>
          <p14:tracePt t="505890" x="7816850" y="6718300"/>
          <p14:tracePt t="505906" x="7797800" y="6711950"/>
          <p14:tracePt t="505923" x="7797800" y="6705600"/>
          <p14:tracePt t="505939" x="7778750" y="6692900"/>
          <p14:tracePt t="505956" x="7708900" y="6642100"/>
          <p14:tracePt t="505973" x="7575550" y="6578600"/>
          <p14:tracePt t="505990" x="7429500" y="6521450"/>
          <p14:tracePt t="506007" x="7321550" y="6489700"/>
          <p14:tracePt t="506009" x="7283450" y="6477000"/>
          <p14:tracePt t="506023" x="7239000" y="6457950"/>
          <p14:tracePt t="506025" x="7207250" y="6445250"/>
          <p14:tracePt t="506039" x="7188200" y="6432550"/>
          <p14:tracePt t="506040" x="7150100" y="6407150"/>
          <p14:tracePt t="506056" x="7080250" y="6356350"/>
          <p14:tracePt t="506073" x="7004050" y="6299200"/>
          <p14:tracePt t="506088" x="6921500" y="6248400"/>
          <p14:tracePt t="506106" x="6864350" y="6216650"/>
          <p14:tracePt t="506124" x="6845300" y="6203950"/>
          <p14:tracePt t="506172" x="6832600" y="6191250"/>
          <p14:tracePt t="506189" x="6743700" y="6127750"/>
          <p14:tracePt t="506208" x="6616700" y="6070600"/>
          <p14:tracePt t="506225" x="6496050" y="6026150"/>
          <p14:tracePt t="506239" x="6369050" y="5988050"/>
          <p14:tracePt t="506256" x="6267450" y="5949950"/>
          <p14:tracePt t="506275" x="6178550" y="5905500"/>
          <p14:tracePt t="506292" x="6096000" y="5854700"/>
          <p14:tracePt t="506306" x="6057900" y="5822950"/>
          <p14:tracePt t="506323" x="6007100" y="5810250"/>
          <p14:tracePt t="506339" x="5886450" y="5791200"/>
          <p14:tracePt t="506356" x="5657850" y="5740400"/>
          <p14:tracePt t="506359" x="5486400" y="5695950"/>
          <p14:tracePt t="506373" x="5359400" y="5664200"/>
          <p14:tracePt t="506390" x="4933950" y="5492750"/>
          <p14:tracePt t="506407" x="4800600" y="5372100"/>
          <p14:tracePt t="506422" x="4756150" y="5308600"/>
          <p14:tracePt t="506440" x="4635500" y="5143500"/>
          <p14:tracePt t="506456" x="4495800" y="5041900"/>
          <p14:tracePt t="506475" x="4254500" y="4953000"/>
          <p14:tracePt t="506490" x="3937000" y="4876800"/>
          <p14:tracePt t="506506" x="3543300" y="4800600"/>
          <p14:tracePt t="506523" x="3181350" y="4718050"/>
          <p14:tracePt t="506540" x="2908300" y="4648200"/>
          <p14:tracePt t="506559" x="2679700" y="4578350"/>
          <p14:tracePt t="506574" x="2508250" y="4514850"/>
          <p14:tracePt t="506590" x="2355850" y="4464050"/>
          <p14:tracePt t="506607" x="2165350" y="4406900"/>
          <p14:tracePt t="506623" x="1987550" y="4343400"/>
          <p14:tracePt t="506641" x="1765300" y="4248150"/>
          <p14:tracePt t="506657" x="1651000" y="4184650"/>
          <p14:tracePt t="506675" x="1600200" y="4152900"/>
          <p14:tracePt t="506690" x="1574800" y="4127500"/>
          <p14:tracePt t="506706" x="1549400" y="4102100"/>
          <p14:tracePt t="506723" x="1473200" y="4044950"/>
          <p14:tracePt t="506739" x="1320800" y="3956050"/>
          <p14:tracePt t="506757" x="1130300" y="3841750"/>
          <p14:tracePt t="506773" x="984250" y="3721100"/>
          <p14:tracePt t="506790" x="869950" y="3581400"/>
          <p14:tracePt t="506806" x="806450" y="3460750"/>
          <p14:tracePt t="506823" x="768350" y="3359150"/>
          <p14:tracePt t="506842" x="723900" y="3200400"/>
          <p14:tracePt t="506857" x="704850" y="3143250"/>
          <p14:tracePt t="506874" x="679450" y="3079750"/>
          <p14:tracePt t="506890" x="666750" y="3028950"/>
          <p14:tracePt t="506925" x="666750" y="3041650"/>
          <p14:tracePt t="506940" x="685800" y="3079750"/>
          <p14:tracePt t="506959" x="736600" y="3111500"/>
          <p14:tracePt t="506973" x="800100" y="3136900"/>
          <p14:tracePt t="506990" x="844550" y="3162300"/>
          <p14:tracePt t="507008" x="876300" y="3175000"/>
          <p14:tracePt t="507049" x="882650" y="3175000"/>
          <p14:tracePt t="507057" x="882650" y="3168650"/>
          <p14:tracePt t="507074" x="889000" y="3155950"/>
          <p14:tracePt t="507090" x="914400" y="3143250"/>
          <p14:tracePt t="507107" x="965200" y="3124200"/>
          <p14:tracePt t="507123" x="1085850" y="3124200"/>
          <p14:tracePt t="507140" x="1231900" y="3155950"/>
          <p14:tracePt t="507157" x="1333500" y="3181350"/>
          <p14:tracePt t="507174" x="1428750" y="3194050"/>
          <p14:tracePt t="507190" x="1517650" y="3200400"/>
          <p14:tracePt t="507207" x="1631950" y="3206750"/>
          <p14:tracePt t="507224" x="1866900" y="3225800"/>
          <p14:tracePt t="507241" x="2070100" y="3232150"/>
          <p14:tracePt t="507259" x="2273300" y="3232150"/>
          <p14:tracePt t="507273" x="2495550" y="3232150"/>
          <p14:tracePt t="507290" x="2590800" y="3225800"/>
          <p14:tracePt t="507307" x="2597150" y="3219450"/>
          <p14:tracePt t="507341" x="2597150" y="3206750"/>
          <p14:tracePt t="507357" x="2597150" y="3187700"/>
          <p14:tracePt t="507376" x="2616200" y="3111500"/>
          <p14:tracePt t="507391" x="2622550" y="3086100"/>
          <p14:tracePt t="507407" x="2647950" y="3022600"/>
          <p14:tracePt t="507424" x="2660650" y="2971800"/>
          <p14:tracePt t="507440" x="2660650" y="2940050"/>
          <p14:tracePt t="507457" x="2635250" y="2908300"/>
          <p14:tracePt t="507474" x="2565400" y="2870200"/>
          <p14:tracePt t="507491" x="2508250" y="2838450"/>
          <p14:tracePt t="507507" x="2457450" y="2819400"/>
          <p14:tracePt t="507524" x="2419350" y="2794000"/>
          <p14:tracePt t="507540" x="2381250" y="2774950"/>
          <p14:tracePt t="507557" x="2324100" y="2755900"/>
          <p14:tracePt t="507574" x="2241550" y="2743200"/>
          <p14:tracePt t="507590" x="2159000" y="2724150"/>
          <p14:tracePt t="507607" x="2057400" y="2698750"/>
          <p14:tracePt t="507624" x="1987550" y="2667000"/>
          <p14:tracePt t="507641" x="1924050" y="2635250"/>
          <p14:tracePt t="507657" x="1898650" y="2622550"/>
          <p14:tracePt t="507674" x="1879600" y="2616200"/>
          <p14:tracePt t="507691" x="1803400" y="2616200"/>
          <p14:tracePt t="507708" x="1676400" y="2616200"/>
          <p14:tracePt t="507724" x="1492250" y="2616200"/>
          <p14:tracePt t="507725" x="1416050" y="2616200"/>
          <p14:tracePt t="507741" x="1314450" y="2616200"/>
          <p14:tracePt t="507758" x="1117600" y="2590800"/>
          <p14:tracePt t="507774" x="1092200" y="2590800"/>
          <p14:tracePt t="507790" x="1073150" y="2590800"/>
          <p14:tracePt t="507807" x="958850" y="2628900"/>
          <p14:tracePt t="507824" x="755650" y="2673350"/>
          <p14:tracePt t="507842" x="552450" y="2698750"/>
          <p14:tracePt t="507858" x="368300" y="2705100"/>
          <p14:tracePt t="507874" x="254000" y="2711450"/>
          <p14:tracePt t="507891" x="234950" y="2711450"/>
          <p14:tracePt t="507907" x="228600" y="2717800"/>
          <p14:tracePt t="507924" x="222250" y="2743200"/>
          <p14:tracePt t="507941" x="171450" y="2787650"/>
          <p14:tracePt t="507958" x="101600" y="2832100"/>
          <p14:tracePt t="507975" x="25400" y="2901950"/>
          <p14:tracePt t="507991" x="25400" y="2927350"/>
          <p14:tracePt t="508008" x="57150" y="2952750"/>
          <p14:tracePt t="508024" x="127000" y="2984500"/>
          <p14:tracePt t="508041" x="222250" y="3022600"/>
          <p14:tracePt t="508057" x="304800" y="3054350"/>
          <p14:tracePt t="508074" x="368300" y="3086100"/>
          <p14:tracePt t="508090" x="425450" y="3105150"/>
          <p14:tracePt t="508108" x="495300" y="3130550"/>
          <p14:tracePt t="508124" x="622300" y="3168650"/>
          <p14:tracePt t="508141" x="838200" y="3225800"/>
          <p14:tracePt t="508158" x="1295400" y="3321050"/>
          <p14:tracePt t="508175" x="1530350" y="3359150"/>
          <p14:tracePt t="508193" x="1720850" y="3403600"/>
          <p14:tracePt t="508209" x="1784350" y="3422650"/>
          <p14:tracePt t="508224" x="1822450" y="3422650"/>
          <p14:tracePt t="508243" x="1873250" y="3416300"/>
          <p14:tracePt t="508260" x="1949450" y="3397250"/>
          <p14:tracePt t="508275" x="2076450" y="3359150"/>
          <p14:tracePt t="508291" x="2209800" y="3327400"/>
          <p14:tracePt t="508308" x="2425700" y="3276600"/>
          <p14:tracePt t="508324" x="2546350" y="3244850"/>
          <p14:tracePt t="508341" x="2597150" y="3225800"/>
          <p14:tracePt t="508358" x="2597150" y="3219450"/>
          <p14:tracePt t="508391" x="2597150" y="3206750"/>
          <p14:tracePt t="508408" x="2597150" y="3187700"/>
          <p14:tracePt t="508423" x="2603500" y="3155950"/>
          <p14:tracePt t="508441" x="2616200" y="3117850"/>
          <p14:tracePt t="508458" x="2635250" y="3086100"/>
          <p14:tracePt t="508474" x="2654300" y="3035300"/>
          <p14:tracePt t="508491" x="2654300" y="2990850"/>
          <p14:tracePt t="508508" x="2635250" y="2952750"/>
          <p14:tracePt t="508525" x="2603500" y="2927350"/>
          <p14:tracePt t="508542" x="2527300" y="2882900"/>
          <p14:tracePt t="508559" x="2489200" y="2857500"/>
          <p14:tracePt t="508574" x="2470150" y="2844800"/>
          <p14:tracePt t="508576" x="2451100" y="2832100"/>
          <p14:tracePt t="508591" x="2432050" y="2806700"/>
          <p14:tracePt t="508608" x="2413000" y="2781300"/>
          <p14:tracePt t="508625" x="2393950" y="2755900"/>
          <p14:tracePt t="508641" x="2355850" y="2736850"/>
          <p14:tracePt t="508658" x="2279650" y="2717800"/>
          <p14:tracePt t="508675" x="2184400" y="2705100"/>
          <p14:tracePt t="508692" x="2089150" y="2686050"/>
          <p14:tracePt t="508708" x="2019300" y="2654300"/>
          <p14:tracePt t="508725" x="1968500" y="2635250"/>
          <p14:tracePt t="508726" x="1962150" y="2628900"/>
          <p14:tracePt t="508742" x="1955800" y="2622550"/>
          <p14:tracePt t="508759" x="1949450" y="2622550"/>
          <p14:tracePt t="508775" x="1924050" y="2616200"/>
          <p14:tracePt t="508777" x="1892300" y="2616200"/>
          <p14:tracePt t="508792" x="1828800" y="2616200"/>
          <p14:tracePt t="508794" x="1765300" y="2609850"/>
          <p14:tracePt t="508809" x="1606550" y="2597150"/>
          <p14:tracePt t="508825" x="1447800" y="2571750"/>
          <p14:tracePt t="508845" x="1358900" y="2559050"/>
          <p14:tracePt t="508858" x="1308100" y="2552700"/>
          <p14:tracePt t="508875" x="1295400" y="2552700"/>
          <p14:tracePt t="508892" x="1270000" y="2552700"/>
          <p14:tracePt t="508909" x="1193800" y="2559050"/>
          <p14:tracePt t="508925" x="1073150" y="2571750"/>
          <p14:tracePt t="508942" x="889000" y="2584450"/>
          <p14:tracePt t="508945" x="787400" y="2590800"/>
          <p14:tracePt t="508959" x="704850" y="2590800"/>
          <p14:tracePt t="508975" x="546100" y="2590800"/>
          <p14:tracePt t="508992" x="438150" y="2590800"/>
          <p14:tracePt t="509008" x="431800" y="2590800"/>
          <p14:tracePt t="509366" x="431800" y="2597150"/>
          <p14:tracePt t="509375" x="438150" y="2609850"/>
          <p14:tracePt t="509392" x="469900" y="2667000"/>
          <p14:tracePt t="509411" x="501650" y="2698750"/>
          <p14:tracePt t="509426" x="539750" y="2717800"/>
          <p14:tracePt t="509443" x="584200" y="2736850"/>
          <p14:tracePt t="509459" x="641350" y="2755900"/>
          <p14:tracePt t="509461" x="666750" y="2768600"/>
          <p14:tracePt t="509476" x="692150" y="2781300"/>
          <p14:tracePt t="509492" x="742950" y="2800350"/>
          <p14:tracePt t="509509" x="793750" y="2819400"/>
          <p14:tracePt t="509510" x="819150" y="2825750"/>
          <p14:tracePt t="509525" x="869950" y="2844800"/>
          <p14:tracePt t="509543" x="914400" y="2857500"/>
          <p14:tracePt t="509559" x="927100" y="2870200"/>
          <p14:tracePt t="509575" x="939800" y="2882900"/>
          <p14:tracePt t="509592" x="946150" y="2889250"/>
          <p14:tracePt t="509609" x="958850" y="2889250"/>
          <p14:tracePt t="509627" x="971550" y="2895600"/>
          <p14:tracePt t="509642" x="996950" y="2901950"/>
          <p14:tracePt t="509659" x="1047750" y="2921000"/>
          <p14:tracePt t="509676" x="1079500" y="2940050"/>
          <p14:tracePt t="509692" x="1117600" y="2965450"/>
          <p14:tracePt t="509709" x="1136650" y="2984500"/>
          <p14:tracePt t="509726" x="1200150" y="3003550"/>
          <p14:tracePt t="509743" x="1295400" y="3016250"/>
          <p14:tracePt t="509761" x="1416050" y="3028950"/>
          <p14:tracePt t="509776" x="1562100" y="3028950"/>
          <p14:tracePt t="509792" x="1701800" y="3028950"/>
          <p14:tracePt t="509809" x="1790700" y="3009900"/>
          <p14:tracePt t="509826" x="1809750" y="2997200"/>
          <p14:tracePt t="509842" x="1828800" y="2984500"/>
          <p14:tracePt t="509860" x="1847850" y="2959100"/>
          <p14:tracePt t="509876" x="1873250" y="2946400"/>
          <p14:tracePt t="509893" x="1917700" y="2933700"/>
          <p14:tracePt t="509909" x="1968500" y="2908300"/>
          <p14:tracePt t="509926" x="2000250" y="2895600"/>
          <p14:tracePt t="509942" x="2000250" y="2889250"/>
          <p14:tracePt t="509945" x="2000250" y="2882900"/>
          <p14:tracePt t="509976" x="2006600" y="2882900"/>
          <p14:tracePt t="510009" x="2012950" y="2889250"/>
          <p14:tracePt t="510025" x="2025650" y="2889250"/>
          <p14:tracePt t="510043" x="2038350" y="2889250"/>
          <p14:tracePt t="510059" x="2051050" y="2889250"/>
          <p14:tracePt t="510076" x="2063750" y="2870200"/>
          <p14:tracePt t="510093" x="2070100" y="2857500"/>
          <p14:tracePt t="510110" x="2070100" y="2851150"/>
          <p14:tracePt t="510126" x="2070100" y="2838450"/>
          <p14:tracePt t="510143" x="2063750" y="2819400"/>
          <p14:tracePt t="510160" x="2038350" y="2800350"/>
          <p14:tracePt t="510176" x="1993900" y="2781300"/>
          <p14:tracePt t="510192" x="1968500" y="2768600"/>
          <p14:tracePt t="510209" x="1943100" y="2762250"/>
          <p14:tracePt t="510226" x="1924050" y="2749550"/>
          <p14:tracePt t="510243" x="1898650" y="2736850"/>
          <p14:tracePt t="510259" x="1860550" y="2724150"/>
          <p14:tracePt t="510276" x="1803400" y="2705100"/>
          <p14:tracePt t="510293" x="1733550" y="2686050"/>
          <p14:tracePt t="510309" x="1663700" y="2667000"/>
          <p14:tracePt t="510326" x="1568450" y="2635250"/>
          <p14:tracePt t="510341" x="1549400" y="2628900"/>
          <p14:tracePt t="510359" x="1536700" y="2622550"/>
          <p14:tracePt t="510376" x="1524000" y="2622550"/>
          <p14:tracePt t="510393" x="1479550" y="2622550"/>
          <p14:tracePt t="510409" x="1409700" y="2622550"/>
          <p14:tracePt t="510426" x="1339850" y="2616200"/>
          <p14:tracePt t="510443" x="1200150" y="2603500"/>
          <p14:tracePt t="510459" x="1085850" y="2559050"/>
          <p14:tracePt t="510476" x="984250" y="2495550"/>
          <p14:tracePt t="510493" x="889000" y="2457450"/>
          <p14:tracePt t="510510" x="800100" y="2444750"/>
          <p14:tracePt t="510526" x="685800" y="2432050"/>
          <p14:tracePt t="510543" x="584200" y="2425700"/>
          <p14:tracePt t="510560" x="508000" y="2425700"/>
          <p14:tracePt t="510577" x="463550" y="2432050"/>
          <p14:tracePt t="510593" x="361950" y="2451100"/>
          <p14:tracePt t="510611" x="222250" y="2482850"/>
          <p14:tracePt t="510627" x="127000" y="2514600"/>
          <p14:tracePt t="510643" x="82550" y="2540000"/>
          <p14:tracePt t="510660" x="82550" y="2559050"/>
          <p14:tracePt t="510675" x="95250" y="2603500"/>
          <p14:tracePt t="510693" x="127000" y="2673350"/>
          <p14:tracePt t="510710" x="146050" y="2749550"/>
          <p14:tracePt t="510727" x="152400" y="2819400"/>
          <p14:tracePt t="510743" x="177800" y="2889250"/>
          <p14:tracePt t="510762" x="260350" y="2971800"/>
          <p14:tracePt t="510777" x="298450" y="2990850"/>
          <p14:tracePt t="510793" x="476250" y="3060700"/>
          <p14:tracePt t="510810" x="819150" y="3143250"/>
          <p14:tracePt t="510827" x="882650" y="3155950"/>
          <p14:tracePt t="510844" x="1085850" y="3206750"/>
          <p14:tracePt t="510860" x="1130300" y="3213100"/>
          <p14:tracePt t="510877" x="1162050" y="3213100"/>
          <p14:tracePt t="510894" x="1219200" y="3213100"/>
          <p14:tracePt t="510910" x="1365250" y="3200400"/>
          <p14:tracePt t="510927" x="1562100" y="3194050"/>
          <p14:tracePt t="510944" x="1790700" y="3213100"/>
          <p14:tracePt t="510960" x="1917700" y="3244850"/>
          <p14:tracePt t="510964" x="1968500" y="3263900"/>
          <p14:tracePt t="510977" x="2019300" y="3289300"/>
          <p14:tracePt t="510993" x="2063750" y="3308350"/>
          <p14:tracePt t="511010" x="2063750" y="3302000"/>
          <p14:tracePt t="511027" x="2070100" y="3270250"/>
          <p14:tracePt t="511043" x="2063750" y="3232150"/>
          <p14:tracePt t="511045" x="2051050" y="3213100"/>
          <p14:tracePt t="511060" x="2044700" y="3194050"/>
          <p14:tracePt t="511077" x="2114550" y="3136900"/>
          <p14:tracePt t="511094" x="2190750" y="3111500"/>
          <p14:tracePt t="511110" x="2235200" y="3098800"/>
          <p14:tracePt t="511127" x="2241550" y="3092450"/>
          <p14:tracePt t="511160" x="2247900" y="3086100"/>
          <p14:tracePt t="511177" x="2266950" y="3073400"/>
          <p14:tracePt t="511193" x="2305050" y="3048000"/>
          <p14:tracePt t="511210" x="2374900" y="3022600"/>
          <p14:tracePt t="511227" x="2470150" y="2978150"/>
          <p14:tracePt t="511244" x="2533650" y="2946400"/>
          <p14:tracePt t="511260" x="2540000" y="2927350"/>
          <p14:tracePt t="511277" x="2520950" y="2914650"/>
          <p14:tracePt t="511294" x="2482850" y="2882900"/>
          <p14:tracePt t="511310" x="2451100" y="2851150"/>
          <p14:tracePt t="511327" x="2419350" y="2806700"/>
          <p14:tracePt t="511343" x="2362200" y="2755900"/>
          <p14:tracePt t="511361" x="2286000" y="2724150"/>
          <p14:tracePt t="511377" x="2127250" y="2692400"/>
          <p14:tracePt t="511394" x="1993900" y="2647950"/>
          <p14:tracePt t="511410" x="1841500" y="2559050"/>
          <p14:tracePt t="511427" x="1714500" y="2495550"/>
          <p14:tracePt t="511444" x="1631950" y="2463800"/>
          <p14:tracePt t="511461" x="1587500" y="2451100"/>
          <p14:tracePt t="511477" x="1524000" y="2451100"/>
          <p14:tracePt t="511494" x="1327150" y="2457450"/>
          <p14:tracePt t="511510" x="1231900" y="2463800"/>
          <p14:tracePt t="511527" x="1054100" y="2463800"/>
          <p14:tracePt t="511544" x="869950" y="2457450"/>
          <p14:tracePt t="511561" x="825500" y="2457450"/>
          <p14:tracePt t="511577" x="812800" y="2457450"/>
          <p14:tracePt t="511594" x="787400" y="2476500"/>
          <p14:tracePt t="511610" x="730250" y="2501900"/>
          <p14:tracePt t="511626" x="654050" y="2527300"/>
          <p14:tracePt t="511644" x="603250" y="2552700"/>
          <p14:tracePt t="511660" x="590550" y="2571750"/>
          <p14:tracePt t="511678" x="615950" y="2597150"/>
          <p14:tracePt t="511695" x="685800" y="2628900"/>
          <p14:tracePt t="511711" x="755650" y="2660650"/>
          <p14:tracePt t="511712" x="781050" y="2679700"/>
          <p14:tracePt t="511728" x="806450" y="2698750"/>
          <p14:tracePt t="511744" x="838200" y="2736850"/>
          <p14:tracePt t="511761" x="850900" y="2768600"/>
          <p14:tracePt t="511778" x="869950" y="2813050"/>
          <p14:tracePt t="511794" x="895350" y="2844800"/>
          <p14:tracePt t="511811" x="946150" y="2882900"/>
          <p14:tracePt t="511828" x="1098550" y="2933700"/>
          <p14:tracePt t="511844" x="1257300" y="2984500"/>
          <p14:tracePt t="511861" x="1409700" y="3028950"/>
          <p14:tracePt t="511877" x="1498600" y="3054350"/>
          <p14:tracePt t="511894" x="1504950" y="3054350"/>
          <p14:tracePt t="511927" x="1511300" y="3054350"/>
          <p14:tracePt t="511943" x="1530350" y="3054350"/>
          <p14:tracePt t="511961" x="1606550" y="3054350"/>
          <p14:tracePt t="511978" x="1879600" y="3067050"/>
          <p14:tracePt t="511995" x="2070100" y="3086100"/>
          <p14:tracePt t="512011" x="2159000" y="3098800"/>
          <p14:tracePt t="512030" x="2165350" y="3105150"/>
          <p14:tracePt t="512062" x="2152650" y="3105150"/>
          <p14:tracePt t="512078" x="2120900" y="3098800"/>
          <p14:tracePt t="512082" x="2089150" y="3098800"/>
          <p14:tracePt t="512096" x="2070100" y="3092450"/>
          <p14:tracePt t="512112" x="2063750" y="3086100"/>
          <p14:tracePt t="512128" x="2095500" y="3048000"/>
          <p14:tracePt t="512145" x="2165350" y="3009900"/>
          <p14:tracePt t="512161" x="2228850" y="2971800"/>
          <p14:tracePt t="512178" x="2228850" y="2965450"/>
          <p14:tracePt t="512194" x="2216150" y="2959100"/>
          <p14:tracePt t="512213" x="2171700" y="2959100"/>
          <p14:tracePt t="512228" x="2114550" y="2946400"/>
          <p14:tracePt t="512244" x="2070100" y="2927350"/>
          <p14:tracePt t="512261" x="2025650" y="2901950"/>
          <p14:tracePt t="512276" x="1987550" y="2882900"/>
          <p14:tracePt t="512295" x="1917700" y="2857500"/>
          <p14:tracePt t="512311" x="1784350" y="2832100"/>
          <p14:tracePt t="512328" x="1587500" y="2806700"/>
          <p14:tracePt t="512345" x="1416050" y="2755900"/>
          <p14:tracePt t="512364" x="1263650" y="2660650"/>
          <p14:tracePt t="512378" x="1250950" y="2647950"/>
          <p14:tracePt t="512411" x="1238250" y="2647950"/>
          <p14:tracePt t="512428" x="1168400" y="2647950"/>
          <p14:tracePt t="512445" x="1041400" y="2635250"/>
          <p14:tracePt t="512461" x="908050" y="2622550"/>
          <p14:tracePt t="512478" x="806450" y="2597150"/>
          <p14:tracePt t="512495" x="762000" y="2590800"/>
          <p14:tracePt t="512511" x="742950" y="2584450"/>
          <p14:tracePt t="512528" x="698500" y="2590800"/>
          <p14:tracePt t="512545" x="641350" y="2597150"/>
          <p14:tracePt t="512547" x="615950" y="2603500"/>
          <p14:tracePt t="512563" x="609600" y="2603500"/>
          <p14:tracePt t="512595" x="622300" y="2609850"/>
          <p14:tracePt t="512610" x="679450" y="2622550"/>
          <p14:tracePt t="512629" x="730250" y="2667000"/>
          <p14:tracePt t="512645" x="742950" y="2698750"/>
          <p14:tracePt t="512661" x="749300" y="2736850"/>
          <p14:tracePt t="512678" x="768350" y="2774950"/>
          <p14:tracePt t="512695" x="793750" y="2806700"/>
          <p14:tracePt t="512711" x="850900" y="2844800"/>
          <p14:tracePt t="512728" x="914400" y="2876550"/>
          <p14:tracePt t="512745" x="1047750" y="2927350"/>
          <p14:tracePt t="512762" x="1168400" y="2965450"/>
          <p14:tracePt t="512778" x="1301750" y="2990850"/>
          <p14:tracePt t="512795" x="1485900" y="3016250"/>
          <p14:tracePt t="512812" x="1657350" y="3041650"/>
          <p14:tracePt t="512829" x="1739900" y="3048000"/>
          <p14:tracePt t="512845" x="1885950" y="3060700"/>
          <p14:tracePt t="512862" x="1981200" y="3060700"/>
          <p14:tracePt t="512879" x="2063750" y="3054350"/>
          <p14:tracePt t="512895" x="2165350" y="3048000"/>
          <p14:tracePt t="512912" x="2260600" y="3048000"/>
          <p14:tracePt t="512928" x="2317750" y="3048000"/>
          <p14:tracePt t="512945" x="2336800" y="3048000"/>
          <p14:tracePt t="513061" x="2343150" y="3048000"/>
          <p14:tracePt t="513068" x="2343150" y="3054350"/>
          <p14:tracePt t="513095" x="2349500" y="3060700"/>
          <p14:tracePt t="513112" x="2355850" y="3067050"/>
          <p14:tracePt t="513162" x="2362200" y="3067050"/>
          <p14:tracePt t="513178" x="2374900" y="3079750"/>
          <p14:tracePt t="513195" x="2387600" y="3098800"/>
          <p14:tracePt t="513212" x="2387600" y="3130550"/>
          <p14:tracePt t="513229" x="2387600" y="3143250"/>
          <p14:tracePt t="513246" x="2387600" y="3162300"/>
          <p14:tracePt t="513296" x="2381250" y="3162300"/>
          <p14:tracePt t="513312" x="2374900" y="3162300"/>
          <p14:tracePt t="513362" x="2374900" y="3168650"/>
          <p14:tracePt t="513455" x="2374900" y="3162300"/>
          <p14:tracePt t="513463" x="2381250" y="3155950"/>
          <p14:tracePt t="513471" x="2381250" y="3149600"/>
          <p14:tracePt t="513488" x="2387600" y="3124200"/>
          <p14:tracePt t="513496" x="2387600" y="3111500"/>
          <p14:tracePt t="513512" x="2387600" y="3092450"/>
          <p14:tracePt t="513529" x="2374900" y="3067050"/>
          <p14:tracePt t="513546" x="2368550" y="3054350"/>
          <p14:tracePt t="513563" x="2355850" y="3035300"/>
          <p14:tracePt t="513579" x="2349500" y="3022600"/>
          <p14:tracePt t="513596" x="2324100" y="2997200"/>
          <p14:tracePt t="513613" x="2292350" y="2984500"/>
          <p14:tracePt t="513633" x="2222500" y="2965450"/>
          <p14:tracePt t="513646" x="2190750" y="2965450"/>
          <p14:tracePt t="513649" x="2159000" y="2965450"/>
          <p14:tracePt t="513663" x="2120900" y="2965450"/>
          <p14:tracePt t="513681" x="2108200" y="2959100"/>
          <p14:tracePt t="513712" x="2133600" y="2959100"/>
          <p14:tracePt t="513729" x="2178050" y="2965450"/>
          <p14:tracePt t="513746" x="2197100" y="2978150"/>
          <p14:tracePt t="513762" x="2203450" y="3009900"/>
          <p14:tracePt t="513779" x="2203450" y="3048000"/>
          <p14:tracePt t="513796" x="2203450" y="3086100"/>
          <p14:tracePt t="513812" x="2222500" y="3111500"/>
          <p14:tracePt t="513829" x="2254250" y="3130550"/>
          <p14:tracePt t="513846" x="2279650" y="3143250"/>
          <p14:tracePt t="513862" x="2317750" y="3143250"/>
          <p14:tracePt t="513878" x="2355850" y="3143250"/>
          <p14:tracePt t="513896" x="2368550" y="3155950"/>
          <p14:tracePt t="513914" x="2343150" y="3181350"/>
          <p14:tracePt t="513931" x="2324100" y="3206750"/>
          <p14:tracePt t="513946" x="2317750" y="3232150"/>
          <p14:tracePt t="513963" x="2305050" y="3244850"/>
        </p14:tracePtLst>
      </p14:laserTraceLst>
    </p:ext>
  </p:extLs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10:25</a:t>
            </a:r>
          </a:p>
        </p:txBody>
      </p:sp>
      <p:sp>
        <p:nvSpPr>
          <p:cNvPr id="5" name="textruta 4">
            <a:extLst>
              <a:ext uri="{FF2B5EF4-FFF2-40B4-BE49-F238E27FC236}">
                <a16:creationId xmlns:a16="http://schemas.microsoft.com/office/drawing/2014/main" id="{9632D781-7CF2-36E7-13EA-28C38AFDE74C}"/>
              </a:ext>
            </a:extLst>
          </p:cNvPr>
          <p:cNvSpPr txBox="1"/>
          <p:nvPr/>
        </p:nvSpPr>
        <p:spPr>
          <a:xfrm>
            <a:off x="2780146" y="559733"/>
            <a:ext cx="7943272" cy="2285241"/>
          </a:xfrm>
          <a:prstGeom prst="rect">
            <a:avLst/>
          </a:prstGeom>
          <a:noFill/>
        </p:spPr>
        <p:txBody>
          <a:bodyPr wrap="square" rIns="0">
            <a:spAutoFit/>
          </a:bodyPr>
          <a:lstStyle/>
          <a:p>
            <a:pPr marL="269875" indent="-269875">
              <a:spcBef>
                <a:spcPts val="600"/>
              </a:spcBef>
              <a:buAutoNum type="arabicPeriod" startAt="15"/>
            </a:pPr>
            <a:r>
              <a:rPr lang="sv-SE" sz="1400" dirty="0"/>
              <a:t>”Dagen” är sluttiden, och eftersom risken för avfall då ökar blir det ännu viktigare att stödja varandra.</a:t>
            </a:r>
          </a:p>
          <a:p>
            <a:pPr marL="269875" indent="-269875">
              <a:spcBef>
                <a:spcPts val="300"/>
              </a:spcBef>
            </a:pPr>
            <a:r>
              <a:rPr lang="sv-SE" sz="1400" dirty="0"/>
              <a:t>	I Hebr 3:6-15 blev det tydligt att det är detta Paulus menar med ”dagen” (Jmf. not 3:7-15): </a:t>
            </a:r>
            <a:r>
              <a:rPr lang="sv-SE" sz="1400" dirty="0">
                <a:solidFill>
                  <a:srgbClr val="C00000"/>
                </a:solidFill>
                <a:ea typeface="Times New Roman" panose="02020603050405020304" pitchFamily="18" charset="0"/>
                <a:cs typeface="Calibri" panose="020F0502020204030204" pitchFamily="34" charset="0"/>
              </a:rPr>
              <a:t>Hans hus är vi, </a:t>
            </a:r>
            <a:r>
              <a:rPr lang="sv-SE" sz="1400" strike="sngStrike" dirty="0">
                <a:solidFill>
                  <a:srgbClr val="C00000"/>
                </a:solidFill>
                <a:ea typeface="Times New Roman" panose="02020603050405020304" pitchFamily="18" charset="0"/>
                <a:cs typeface="Calibri" panose="020F0502020204030204" pitchFamily="34" charset="0"/>
              </a:rPr>
              <a:t>när</a:t>
            </a:r>
            <a:r>
              <a:rPr lang="sv-SE" sz="1400" dirty="0">
                <a:solidFill>
                  <a:srgbClr val="C00000"/>
                </a:solidFill>
                <a:ea typeface="Times New Roman" panose="02020603050405020304" pitchFamily="18" charset="0"/>
                <a:cs typeface="Calibri" panose="020F0502020204030204" pitchFamily="34" charset="0"/>
              </a:rPr>
              <a:t> </a:t>
            </a:r>
            <a:r>
              <a:rPr lang="sv-SE" sz="1400" i="1" u="sng" cap="all" dirty="0">
                <a:solidFill>
                  <a:srgbClr val="C00000"/>
                </a:solidFill>
                <a:ea typeface="Times New Roman" panose="02020603050405020304" pitchFamily="18" charset="0"/>
                <a:cs typeface="Calibri" panose="020F0502020204030204" pitchFamily="34" charset="0"/>
              </a:rPr>
              <a:t>om</a:t>
            </a:r>
            <a:r>
              <a:rPr lang="sv-SE" sz="1400" dirty="0">
                <a:solidFill>
                  <a:srgbClr val="C00000"/>
                </a:solidFill>
                <a:ea typeface="Times New Roman" panose="02020603050405020304" pitchFamily="18" charset="0"/>
                <a:cs typeface="Calibri" panose="020F0502020204030204" pitchFamily="34" charset="0"/>
              </a:rPr>
              <a:t> vi håller fast vid vår frimodighet och ära i hoppet </a:t>
            </a:r>
            <a:r>
              <a:rPr lang="sv-SE" sz="1400" cap="small" dirty="0">
                <a:solidFill>
                  <a:srgbClr val="C00000"/>
                </a:solidFill>
                <a:ea typeface="Times New Roman" panose="02020603050405020304" pitchFamily="18" charset="0"/>
                <a:cs typeface="Calibri" panose="020F0502020204030204" pitchFamily="34" charset="0"/>
              </a:rPr>
              <a:t>till slutet,</a:t>
            </a:r>
            <a:r>
              <a:rPr lang="sv-SE" sz="1400" dirty="0">
                <a:solidFill>
                  <a:srgbClr val="C00000"/>
                </a:solidFill>
                <a:ea typeface="Times New Roman" panose="02020603050405020304" pitchFamily="18" charset="0"/>
                <a:cs typeface="Calibri" panose="020F0502020204030204" pitchFamily="34" charset="0"/>
              </a:rPr>
              <a:t> </a:t>
            </a:r>
            <a:r>
              <a:rPr lang="sv-SE" sz="1400" cap="small" dirty="0">
                <a:solidFill>
                  <a:srgbClr val="C00000"/>
                </a:solidFill>
                <a:ea typeface="Times New Roman" panose="02020603050405020304" pitchFamily="18" charset="0"/>
                <a:cs typeface="Calibri" panose="020F0502020204030204" pitchFamily="34" charset="0"/>
              </a:rPr>
              <a:t>enligt vilket </a:t>
            </a:r>
            <a:r>
              <a:rPr lang="sv-SE" sz="1400" dirty="0">
                <a:solidFill>
                  <a:srgbClr val="000000"/>
                </a:solidFill>
                <a:ea typeface="Times New Roman" panose="02020603050405020304" pitchFamily="18" charset="0"/>
                <a:cs typeface="Calibri" panose="020F0502020204030204" pitchFamily="34" charset="0"/>
              </a:rPr>
              <a:t>[dvs slutet]</a:t>
            </a:r>
            <a:r>
              <a:rPr lang="sv-SE" sz="1400" dirty="0">
                <a:solidFill>
                  <a:srgbClr val="C00000"/>
                </a:solidFill>
                <a:ea typeface="Times New Roman" panose="02020603050405020304" pitchFamily="18" charset="0"/>
                <a:cs typeface="Calibri" panose="020F0502020204030204" pitchFamily="34" charset="0"/>
              </a:rPr>
              <a:t> </a:t>
            </a:r>
            <a:r>
              <a:rPr lang="sv-SE" sz="1400" strike="sngStrike" dirty="0">
                <a:solidFill>
                  <a:srgbClr val="C00000"/>
                </a:solidFill>
                <a:ea typeface="Times New Roman" panose="02020603050405020304" pitchFamily="18" charset="0"/>
                <a:cs typeface="Calibri" panose="020F0502020204030204" pitchFamily="34" charset="0"/>
              </a:rPr>
              <a:t>Därför</a:t>
            </a:r>
            <a:r>
              <a:rPr lang="sv-SE" sz="1400" dirty="0">
                <a:solidFill>
                  <a:srgbClr val="C00000"/>
                </a:solidFill>
                <a:ea typeface="Times New Roman" panose="02020603050405020304" pitchFamily="18" charset="0"/>
                <a:cs typeface="Calibri" panose="020F0502020204030204" pitchFamily="34" charset="0"/>
              </a:rPr>
              <a:t> den helige Ande säger </a:t>
            </a:r>
            <a:r>
              <a:rPr lang="sv-SE" sz="1400" dirty="0">
                <a:solidFill>
                  <a:srgbClr val="000000"/>
                </a:solidFill>
                <a:ea typeface="Times New Roman" panose="02020603050405020304" pitchFamily="18" charset="0"/>
                <a:cs typeface="Calibri" panose="020F0502020204030204" pitchFamily="34" charset="0"/>
              </a:rPr>
              <a:t>[i Ps 95]</a:t>
            </a:r>
            <a:r>
              <a:rPr lang="sv-SE" sz="1400" dirty="0">
                <a:solidFill>
                  <a:srgbClr val="C00000"/>
                </a:solidFill>
                <a:ea typeface="Times New Roman" panose="02020603050405020304" pitchFamily="18" charset="0"/>
                <a:cs typeface="Calibri" panose="020F0502020204030204" pitchFamily="34" charset="0"/>
              </a:rPr>
              <a:t>: </a:t>
            </a:r>
            <a:r>
              <a:rPr lang="sv-SE" sz="1400" b="1" i="1" dirty="0">
                <a:solidFill>
                  <a:srgbClr val="C00000"/>
                </a:solidFill>
                <a:ea typeface="Times New Roman" panose="02020603050405020304" pitchFamily="18" charset="0"/>
                <a:cs typeface="Calibri" panose="020F0502020204030204" pitchFamily="34" charset="0"/>
              </a:rPr>
              <a:t>I dag</a:t>
            </a:r>
            <a:r>
              <a:rPr lang="sv-SE" sz="1400" dirty="0">
                <a:solidFill>
                  <a:srgbClr val="C00000"/>
                </a:solidFill>
                <a:ea typeface="Times New Roman" panose="02020603050405020304" pitchFamily="18" charset="0"/>
                <a:cs typeface="Calibri" panose="020F0502020204030204" pitchFamily="34" charset="0"/>
              </a:rPr>
              <a:t>, om ni hör hans röst, förhärda inte era hjärtan som vid upproret, som på prövningens dag i öknen, där era fäder frestade mig och prövade mig fast de sett mina gärningar i fyrtio år… Så svor jag i min vrede: De ska aldrig komma in i min vila.</a:t>
            </a:r>
            <a:r>
              <a:rPr lang="sv-SE" sz="1400" dirty="0">
                <a:solidFill>
                  <a:srgbClr val="C00000"/>
                </a:solidFill>
                <a:ea typeface="Calibri" panose="020F0502020204030204" pitchFamily="34" charset="0"/>
                <a:cs typeface="Times New Roman" panose="02020603050405020304" pitchFamily="18" charset="0"/>
              </a:rPr>
              <a:t> </a:t>
            </a:r>
            <a:r>
              <a:rPr lang="sv-SE" sz="1400" dirty="0">
                <a:solidFill>
                  <a:srgbClr val="C00000"/>
                </a:solidFill>
                <a:ea typeface="Times New Roman" panose="02020603050405020304" pitchFamily="18" charset="0"/>
                <a:cs typeface="Calibri" panose="020F0502020204030204" pitchFamily="34" charset="0"/>
              </a:rPr>
              <a:t>Bröder, se till att ingen av er </a:t>
            </a:r>
            <a:r>
              <a:rPr lang="sv-SE" sz="1400" strike="sngStrike" dirty="0">
                <a:solidFill>
                  <a:srgbClr val="C00000"/>
                </a:solidFill>
                <a:ea typeface="Times New Roman" panose="02020603050405020304" pitchFamily="18" charset="0"/>
                <a:cs typeface="Calibri" panose="020F0502020204030204" pitchFamily="34" charset="0"/>
              </a:rPr>
              <a:t>har</a:t>
            </a:r>
            <a:r>
              <a:rPr lang="sv-SE" sz="1400" dirty="0">
                <a:solidFill>
                  <a:srgbClr val="C00000"/>
                </a:solidFill>
                <a:ea typeface="Times New Roman" panose="02020603050405020304" pitchFamily="18" charset="0"/>
                <a:cs typeface="Calibri" panose="020F0502020204030204" pitchFamily="34" charset="0"/>
              </a:rPr>
              <a:t> </a:t>
            </a:r>
            <a:r>
              <a:rPr lang="sv-SE" sz="1400" cap="small" dirty="0">
                <a:solidFill>
                  <a:srgbClr val="C00000"/>
                </a:solidFill>
                <a:ea typeface="Times New Roman" panose="02020603050405020304" pitchFamily="18" charset="0"/>
                <a:cs typeface="Calibri" panose="020F0502020204030204" pitchFamily="34" charset="0"/>
              </a:rPr>
              <a:t>kommer att ha</a:t>
            </a:r>
            <a:r>
              <a:rPr lang="sv-SE" sz="1400" dirty="0">
                <a:solidFill>
                  <a:srgbClr val="C00000"/>
                </a:solidFill>
                <a:ea typeface="Times New Roman" panose="02020603050405020304" pitchFamily="18" charset="0"/>
                <a:cs typeface="Calibri" panose="020F0502020204030204" pitchFamily="34" charset="0"/>
              </a:rPr>
              <a:t> ett ont och trolöst hjärta så att han </a:t>
            </a:r>
            <a:r>
              <a:rPr lang="sv-SE" sz="1400" i="1" u="sng" dirty="0">
                <a:solidFill>
                  <a:srgbClr val="C00000"/>
                </a:solidFill>
                <a:ea typeface="Times New Roman" panose="02020603050405020304" pitchFamily="18" charset="0"/>
                <a:cs typeface="Calibri" panose="020F0502020204030204" pitchFamily="34" charset="0"/>
              </a:rPr>
              <a:t>avfaller</a:t>
            </a:r>
            <a:r>
              <a:rPr lang="sv-SE" sz="1400" dirty="0">
                <a:solidFill>
                  <a:srgbClr val="C00000"/>
                </a:solidFill>
                <a:ea typeface="Times New Roman" panose="02020603050405020304" pitchFamily="18" charset="0"/>
                <a:cs typeface="Calibri" panose="020F0502020204030204" pitchFamily="34" charset="0"/>
              </a:rPr>
              <a:t> från den levande Guden. </a:t>
            </a:r>
            <a:r>
              <a:rPr lang="sv-SE" sz="1400" i="1" u="sng" dirty="0">
                <a:solidFill>
                  <a:srgbClr val="C00000"/>
                </a:solidFill>
                <a:ea typeface="Times New Roman" panose="02020603050405020304" pitchFamily="18" charset="0"/>
                <a:cs typeface="Calibri" panose="020F0502020204030204" pitchFamily="34" charset="0"/>
              </a:rPr>
              <a:t>Uppmuntra varandra</a:t>
            </a:r>
            <a:r>
              <a:rPr lang="sv-SE" sz="1400" dirty="0">
                <a:solidFill>
                  <a:srgbClr val="C00000"/>
                </a:solidFill>
                <a:ea typeface="Times New Roman" panose="02020603050405020304" pitchFamily="18" charset="0"/>
                <a:cs typeface="Calibri" panose="020F0502020204030204" pitchFamily="34" charset="0"/>
              </a:rPr>
              <a:t> i stället varje dag, </a:t>
            </a:r>
            <a:r>
              <a:rPr lang="sv-SE" sz="1400" cap="small" dirty="0">
                <a:solidFill>
                  <a:srgbClr val="C00000"/>
                </a:solidFill>
                <a:ea typeface="Times New Roman" panose="02020603050405020304" pitchFamily="18" charset="0"/>
                <a:cs typeface="Calibri" panose="020F0502020204030204" pitchFamily="34" charset="0"/>
              </a:rPr>
              <a:t>tills det som kallas ”</a:t>
            </a:r>
            <a:r>
              <a:rPr lang="sv-SE" sz="1400" b="1" i="1" cap="small" dirty="0">
                <a:solidFill>
                  <a:srgbClr val="C00000"/>
                </a:solidFill>
                <a:ea typeface="Times New Roman" panose="02020603050405020304" pitchFamily="18" charset="0"/>
                <a:cs typeface="Calibri" panose="020F0502020204030204" pitchFamily="34" charset="0"/>
              </a:rPr>
              <a:t>dagen</a:t>
            </a:r>
            <a:r>
              <a:rPr lang="sv-SE" sz="1400" cap="small" dirty="0">
                <a:solidFill>
                  <a:srgbClr val="C00000"/>
                </a:solidFill>
                <a:ea typeface="Times New Roman" panose="02020603050405020304" pitchFamily="18" charset="0"/>
                <a:cs typeface="Calibri" panose="020F0502020204030204" pitchFamily="34" charset="0"/>
              </a:rPr>
              <a:t>”</a:t>
            </a:r>
            <a:r>
              <a:rPr lang="sv-SE" sz="1400" dirty="0">
                <a:solidFill>
                  <a:srgbClr val="C00000"/>
                </a:solidFill>
                <a:ea typeface="Times New Roman" panose="02020603050405020304" pitchFamily="18" charset="0"/>
                <a:cs typeface="Calibri" panose="020F0502020204030204" pitchFamily="34" charset="0"/>
              </a:rPr>
              <a:t> </a:t>
            </a:r>
            <a:r>
              <a:rPr lang="sv-SE" sz="1400" strike="sngStrike" dirty="0">
                <a:solidFill>
                  <a:srgbClr val="C00000"/>
                </a:solidFill>
                <a:ea typeface="Times New Roman" panose="02020603050405020304" pitchFamily="18" charset="0"/>
                <a:cs typeface="Calibri" panose="020F0502020204030204" pitchFamily="34" charset="0"/>
              </a:rPr>
              <a:t>så länge det heter i dag</a:t>
            </a:r>
            <a:r>
              <a:rPr lang="sv-SE" sz="1400" dirty="0">
                <a:solidFill>
                  <a:srgbClr val="C00000"/>
                </a:solidFill>
                <a:ea typeface="Times New Roman" panose="02020603050405020304" pitchFamily="18" charset="0"/>
                <a:cs typeface="Calibri" panose="020F0502020204030204" pitchFamily="34" charset="0"/>
              </a:rPr>
              <a:t>, så att ingen av er förhärdas genom syndens makt att bedra. Vi är Kristi vänner </a:t>
            </a:r>
            <a:r>
              <a:rPr lang="sv-SE" sz="1400" i="1" u="sng" dirty="0">
                <a:solidFill>
                  <a:srgbClr val="C00000"/>
                </a:solidFill>
                <a:ea typeface="Times New Roman" panose="02020603050405020304" pitchFamily="18" charset="0"/>
                <a:cs typeface="Calibri" panose="020F0502020204030204" pitchFamily="34" charset="0"/>
              </a:rPr>
              <a:t>om</a:t>
            </a:r>
            <a:r>
              <a:rPr lang="sv-SE" sz="1400" dirty="0">
                <a:solidFill>
                  <a:srgbClr val="C00000"/>
                </a:solidFill>
                <a:ea typeface="Times New Roman" panose="02020603050405020304" pitchFamily="18" charset="0"/>
                <a:cs typeface="Calibri" panose="020F0502020204030204" pitchFamily="34" charset="0"/>
              </a:rPr>
              <a:t> vi stadigt håller fast vid vår första tillförsikt ända till slutet </a:t>
            </a:r>
            <a:r>
              <a:rPr lang="sv-SE" sz="1400" i="1" u="sng" cap="small" dirty="0">
                <a:solidFill>
                  <a:srgbClr val="C00000"/>
                </a:solidFill>
                <a:ea typeface="Times New Roman" panose="02020603050405020304" pitchFamily="18" charset="0"/>
                <a:cs typeface="Calibri" panose="020F0502020204030204" pitchFamily="34" charset="0"/>
              </a:rPr>
              <a:t>när</a:t>
            </a:r>
            <a:r>
              <a:rPr lang="sv-SE" sz="1400" cap="small" dirty="0">
                <a:solidFill>
                  <a:srgbClr val="C00000"/>
                </a:solidFill>
                <a:ea typeface="Times New Roman" panose="02020603050405020304" pitchFamily="18" charset="0"/>
                <a:cs typeface="Calibri" panose="020F0502020204030204" pitchFamily="34" charset="0"/>
              </a:rPr>
              <a:t> </a:t>
            </a:r>
            <a:r>
              <a:rPr lang="sv-SE" sz="1400" dirty="0">
                <a:solidFill>
                  <a:srgbClr val="C00000"/>
                </a:solidFill>
                <a:ea typeface="Times New Roman" panose="02020603050405020304" pitchFamily="18" charset="0"/>
                <a:cs typeface="Calibri" panose="020F0502020204030204" pitchFamily="34" charset="0"/>
              </a:rPr>
              <a:t>det heter: </a:t>
            </a:r>
            <a:r>
              <a:rPr lang="sv-SE" sz="1400" b="1" i="1" dirty="0">
                <a:solidFill>
                  <a:srgbClr val="C00000"/>
                </a:solidFill>
                <a:ea typeface="Times New Roman" panose="02020603050405020304" pitchFamily="18" charset="0"/>
                <a:cs typeface="Calibri" panose="020F0502020204030204" pitchFamily="34" charset="0"/>
              </a:rPr>
              <a:t>I dag</a:t>
            </a:r>
            <a:r>
              <a:rPr lang="sv-SE" sz="1400" dirty="0">
                <a:solidFill>
                  <a:srgbClr val="C00000"/>
                </a:solidFill>
                <a:ea typeface="Times New Roman" panose="02020603050405020304" pitchFamily="18" charset="0"/>
                <a:cs typeface="Calibri" panose="020F0502020204030204" pitchFamily="34" charset="0"/>
              </a:rPr>
              <a:t>, om ni hör hans röst, förhärda inte era hjärtan som vid upproret.</a:t>
            </a:r>
            <a:endParaRPr lang="sv-SE" sz="1400" dirty="0">
              <a:latin typeface="Calibri" panose="020F0502020204030204" pitchFamily="34" charset="0"/>
              <a:ea typeface="Calibri" panose="020F0502020204030204" pitchFamily="34" charset="0"/>
              <a:cs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4">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7"/>
              <a:stretch>
                <a:fillRect/>
              </a:stretch>
            </p:blipFill>
            <p:spPr>
              <a:xfrm>
                <a:off x="6608379" y="7582430"/>
                <a:ext cx="70200" cy="46800"/>
              </a:xfrm>
              <a:prstGeom prst="rect">
                <a:avLst/>
              </a:prstGeom>
            </p:spPr>
          </p:pic>
        </mc:Fallback>
      </mc:AlternateContent>
      <p:sp>
        <p:nvSpPr>
          <p:cNvPr id="3" name="Rectangle 1">
            <a:extLst>
              <a:ext uri="{FF2B5EF4-FFF2-40B4-BE49-F238E27FC236}">
                <a16:creationId xmlns:a16="http://schemas.microsoft.com/office/drawing/2014/main" id="{F8DF86E3-D486-C487-2282-DA080A7BD125}"/>
              </a:ext>
            </a:extLst>
          </p:cNvPr>
          <p:cNvSpPr>
            <a:spLocks noChangeArrowheads="1"/>
          </p:cNvSpPr>
          <p:nvPr/>
        </p:nvSpPr>
        <p:spPr bwMode="auto">
          <a:xfrm>
            <a:off x="-3" y="559733"/>
            <a:ext cx="2606685"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9144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600"/>
              </a:spcBef>
              <a:spcAft>
                <a:spcPct val="0"/>
              </a:spcAft>
              <a:buClrTx/>
              <a:buSzTx/>
              <a:buFontTx/>
              <a:buNone/>
              <a:tabLst/>
            </a:pPr>
            <a:r>
              <a:rPr kumimoji="0" lang="sv-SE" altLang="sv-SE" sz="1400" b="0" i="0" u="none" strike="noStrike" kern="1200" cap="none" spc="0" normalizeH="0" baseline="0" noProof="0" dirty="0">
                <a:ln>
                  <a:noFill/>
                </a:ln>
                <a:solidFill>
                  <a:srgbClr val="C00000"/>
                </a:solidFill>
                <a:effectLst/>
                <a:uLnTx/>
                <a:uFillTx/>
                <a:latin typeface="Calibri"/>
                <a:ea typeface="+mn-ea"/>
                <a:cs typeface="+mn-cs"/>
              </a:rPr>
              <a:t>Och </a:t>
            </a:r>
            <a:r>
              <a:rPr kumimoji="0" lang="sv-SE" altLang="sv-SE" sz="1400" b="0" i="0" u="none" strike="noStrike" kern="1200" cap="none" spc="0" normalizeH="0" baseline="30000" noProof="0" dirty="0">
                <a:ln>
                  <a:noFill/>
                </a:ln>
                <a:solidFill>
                  <a:srgbClr val="0070C0"/>
                </a:solidFill>
                <a:effectLst/>
                <a:uLnTx/>
                <a:uFillTx/>
                <a:latin typeface="Calibri"/>
                <a:ea typeface="+mn-ea"/>
                <a:cs typeface="+mn-cs"/>
              </a:rPr>
              <a:t>15</a:t>
            </a:r>
            <a:r>
              <a:rPr kumimoji="0" lang="sv-SE" altLang="sv-SE" sz="1400" b="0" i="0" u="none" strike="noStrike" kern="1200" cap="none" spc="0" normalizeH="0" baseline="0" noProof="0" dirty="0">
                <a:ln>
                  <a:noFill/>
                </a:ln>
                <a:solidFill>
                  <a:srgbClr val="0070C0"/>
                </a:solidFill>
                <a:effectLst/>
                <a:uLnTx/>
                <a:uFillTx/>
                <a:latin typeface="Calibri"/>
                <a:ea typeface="+mn-ea"/>
                <a:cs typeface="+mn-cs"/>
              </a:rPr>
              <a:t>låt oss inte överge våra sammankomster, så som några brukar göra, utan i stället </a:t>
            </a:r>
            <a:r>
              <a:rPr kumimoji="0" lang="sv-SE" altLang="sv-SE" sz="1400" b="0" i="1" u="sng" strike="noStrike" kern="1200" cap="none" spc="0" normalizeH="0" baseline="0" noProof="0" dirty="0">
                <a:ln>
                  <a:noFill/>
                </a:ln>
                <a:solidFill>
                  <a:srgbClr val="0070C0"/>
                </a:solidFill>
                <a:effectLst/>
                <a:uLnTx/>
                <a:uFillTx/>
                <a:latin typeface="Calibri"/>
                <a:ea typeface="+mn-ea"/>
                <a:cs typeface="+mn-cs"/>
              </a:rPr>
              <a:t>uppmuntra varandra</a:t>
            </a:r>
            <a:r>
              <a:rPr kumimoji="0" lang="sv-SE" altLang="sv-SE" sz="1400" b="0" i="0" u="none" strike="noStrike" kern="1200" cap="none" spc="0" normalizeH="0" baseline="0" noProof="0" dirty="0">
                <a:ln>
                  <a:noFill/>
                </a:ln>
                <a:solidFill>
                  <a:srgbClr val="0070C0"/>
                </a:solidFill>
                <a:effectLst/>
                <a:uLnTx/>
                <a:uFillTx/>
                <a:latin typeface="Calibri"/>
                <a:ea typeface="+mn-ea"/>
                <a:cs typeface="+mn-cs"/>
              </a:rPr>
              <a:t>, och det så mycket mer som ni ser att </a:t>
            </a:r>
            <a:r>
              <a:rPr kumimoji="0" lang="sv-SE" altLang="sv-SE" sz="1400" b="1" i="1" u="none" strike="noStrike" kern="1200" cap="none" spc="0" normalizeH="0" baseline="0" noProof="0" dirty="0">
                <a:ln>
                  <a:noFill/>
                </a:ln>
                <a:solidFill>
                  <a:srgbClr val="0070C0"/>
                </a:solidFill>
                <a:effectLst/>
                <a:uLnTx/>
                <a:uFillTx/>
                <a:latin typeface="Calibri"/>
                <a:ea typeface="+mn-ea"/>
                <a:cs typeface="+mn-cs"/>
              </a:rPr>
              <a:t>dagen</a:t>
            </a:r>
            <a:r>
              <a:rPr kumimoji="0" lang="sv-SE" altLang="sv-SE" sz="1400" b="0" i="0" u="none" strike="noStrike" kern="1200" cap="none" spc="0" normalizeH="0" baseline="0" noProof="0" dirty="0">
                <a:ln>
                  <a:noFill/>
                </a:ln>
                <a:solidFill>
                  <a:srgbClr val="0070C0"/>
                </a:solidFill>
                <a:effectLst/>
                <a:uLnTx/>
                <a:uFillTx/>
                <a:latin typeface="Calibri"/>
                <a:ea typeface="+mn-ea"/>
                <a:cs typeface="+mn-cs"/>
              </a:rPr>
              <a:t> närmar sig.</a:t>
            </a:r>
            <a:endParaRPr kumimoji="0" lang="sv-SE" altLang="sv-SE" sz="1400" b="0" i="0" u="none" strike="noStrike" cap="none" normalizeH="0" baseline="0" dirty="0">
              <a:ln>
                <a:noFill/>
              </a:ln>
              <a:solidFill>
                <a:srgbClr val="0070C0"/>
              </a:solidFill>
              <a:effectLst/>
            </a:endParaRPr>
          </a:p>
        </p:txBody>
      </p:sp>
      <p:pic>
        <p:nvPicPr>
          <p:cNvPr id="1026" name="Picture 2" descr="10 Powerful Prayers in Support of Leaders and Pastors">
            <a:extLst>
              <a:ext uri="{FF2B5EF4-FFF2-40B4-BE49-F238E27FC236}">
                <a16:creationId xmlns:a16="http://schemas.microsoft.com/office/drawing/2014/main" id="{4F6746EC-B18A-124B-F142-79BD9EF6F53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95259" y="2946403"/>
            <a:ext cx="7201483" cy="3762774"/>
          </a:xfrm>
          <a:prstGeom prst="roundRect">
            <a:avLst/>
          </a:prstGeom>
          <a:noFill/>
          <a:ln w="28575">
            <a:solidFill>
              <a:schemeClr val="tx2">
                <a:lumMod val="75000"/>
              </a:schemeClr>
            </a:solidFill>
          </a:ln>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650741775"/>
      </p:ext>
    </p:extLst>
  </p:cSld>
  <p:clrMapOvr>
    <a:masterClrMapping/>
  </p:clrMapOvr>
  <p:transition advTm="283507">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4888" x="6057900" y="6816725"/>
          <p14:tracePt t="4894" x="6149975" y="6757988"/>
          <p14:tracePt t="4905" x="6208713" y="6707188"/>
          <p14:tracePt t="4911" x="6259513" y="6656388"/>
          <p14:tracePt t="4920" x="6326188" y="6589713"/>
          <p14:tracePt t="4927" x="6394450" y="6513513"/>
          <p14:tracePt t="4935" x="6461125" y="6438900"/>
          <p14:tracePt t="4943" x="6502400" y="6388100"/>
          <p14:tracePt t="4950" x="6561138" y="6311900"/>
          <p14:tracePt t="4960" x="6629400" y="6237288"/>
          <p14:tracePt t="4967" x="6688138" y="6153150"/>
          <p14:tracePt t="4975" x="6762750" y="6076950"/>
          <p14:tracePt t="4983" x="6813550" y="6018213"/>
          <p14:tracePt t="4991" x="6913563" y="5934075"/>
          <p14:tracePt t="4999" x="7040563" y="5849938"/>
          <p14:tracePt t="5009" x="7207250" y="5767388"/>
          <p14:tracePt t="5015" x="7400925" y="5665788"/>
          <p14:tracePt t="5025" x="7602538" y="5581650"/>
          <p14:tracePt t="5031" x="7827963" y="5497513"/>
          <p14:tracePt t="5041" x="8139113" y="5380038"/>
          <p14:tracePt t="5047" x="8356600" y="5305425"/>
          <p14:tracePt t="5055" x="8667750" y="5203825"/>
          <p14:tracePt t="5063" x="9012238" y="5086350"/>
          <p14:tracePt t="5073" x="9272588" y="4994275"/>
          <p14:tracePt t="5079" x="9599613" y="4868863"/>
          <p14:tracePt t="5090" x="9842500" y="4767263"/>
          <p14:tracePt t="5095" x="10128250" y="4649788"/>
          <p14:tracePt t="5106" x="10396538" y="4516438"/>
          <p14:tracePt t="5111" x="10614025" y="4406900"/>
          <p14:tracePt t="5122" x="10866438" y="4256088"/>
          <p14:tracePt t="5129" x="11068050" y="4130675"/>
          <p14:tracePt t="5138" x="11310938" y="3970338"/>
          <p14:tracePt t="5145" x="11563350" y="3794125"/>
          <p14:tracePt t="5155" x="11780838" y="3643313"/>
          <p14:tracePt t="5162" x="12066588" y="3459163"/>
          <p14:tracePt t="5338" x="44450" y="933450"/>
          <p14:tracePt t="5346" x="114300" y="882650"/>
          <p14:tracePt t="5355" x="203200" y="831850"/>
          <p14:tracePt t="5370" x="298450" y="781050"/>
          <p14:tracePt t="5387" x="336550" y="768350"/>
          <p14:tracePt t="5404" x="342900" y="762000"/>
          <p14:tracePt t="5420" x="349250" y="781050"/>
          <p14:tracePt t="5437" x="368300" y="812800"/>
          <p14:tracePt t="5454" x="400050" y="844550"/>
          <p14:tracePt t="5470" x="469900" y="882650"/>
          <p14:tracePt t="5487" x="546100" y="901700"/>
          <p14:tracePt t="5504" x="641350" y="927100"/>
          <p14:tracePt t="5521" x="692150" y="946150"/>
          <p14:tracePt t="5537" x="730250" y="965200"/>
          <p14:tracePt t="5554" x="742950" y="984250"/>
          <p14:tracePt t="5571" x="768350" y="1003300"/>
          <p14:tracePt t="5588" x="793750" y="1016000"/>
          <p14:tracePt t="5604" x="838200" y="1028700"/>
          <p14:tracePt t="5623" x="882650" y="1041400"/>
          <p14:tracePt t="5637" x="920750" y="1047750"/>
          <p14:tracePt t="5654" x="927100" y="1047750"/>
          <p14:tracePt t="5673" x="939800" y="1047750"/>
          <p14:tracePt t="5687" x="977900" y="1035050"/>
          <p14:tracePt t="5704" x="1079500" y="990600"/>
          <p14:tracePt t="5721" x="1257300" y="920750"/>
          <p14:tracePt t="5737" x="1422400" y="838200"/>
          <p14:tracePt t="5754" x="1511300" y="787400"/>
          <p14:tracePt t="5771" x="1555750" y="749300"/>
          <p14:tracePt t="5786" x="1574800" y="711200"/>
          <p14:tracePt t="5805" x="1587500" y="679450"/>
          <p14:tracePt t="5821" x="1600200" y="641350"/>
          <p14:tracePt t="5838" x="1612900" y="584200"/>
          <p14:tracePt t="5856" x="1612900" y="558800"/>
          <p14:tracePt t="5871" x="1619250" y="527050"/>
          <p14:tracePt t="5893" x="1631950" y="469900"/>
          <p14:tracePt t="5904" x="1631950" y="457200"/>
          <p14:tracePt t="5921" x="1644650" y="425450"/>
          <p14:tracePt t="5938" x="1651000" y="406400"/>
          <p14:tracePt t="5956" x="1651000" y="381000"/>
          <p14:tracePt t="5971" x="1651000" y="361950"/>
          <p14:tracePt t="5988" x="1663700" y="330200"/>
          <p14:tracePt t="6006" x="1682750" y="304800"/>
          <p14:tracePt t="6021" x="1771650" y="260350"/>
          <p14:tracePt t="6038" x="1847850" y="241300"/>
          <p14:tracePt t="6055" x="1930400" y="215900"/>
          <p14:tracePt t="6071" x="1962150" y="209550"/>
          <p14:tracePt t="6088" x="2032000" y="196850"/>
          <p14:tracePt t="6104" x="2038350" y="190500"/>
          <p14:tracePt t="6155" x="2038350" y="203200"/>
          <p14:tracePt t="6171" x="2038350" y="215900"/>
          <p14:tracePt t="6254" x="2038350" y="222250"/>
          <p14:tracePt t="6278" x="2038350" y="228600"/>
          <p14:tracePt t="7005" x="2038350" y="234950"/>
          <p14:tracePt t="7012" x="2038350" y="247650"/>
          <p14:tracePt t="7022" x="2038350" y="273050"/>
          <p14:tracePt t="7039" x="2032000" y="323850"/>
          <p14:tracePt t="7056" x="2025650" y="368300"/>
          <p14:tracePt t="7072" x="2019300" y="406400"/>
          <p14:tracePt t="7089" x="2012950" y="431800"/>
          <p14:tracePt t="7105" x="2006600" y="463550"/>
          <p14:tracePt t="7122" x="2000250" y="482600"/>
          <p14:tracePt t="7141" x="1981200" y="508000"/>
          <p14:tracePt t="7155" x="1981200" y="520700"/>
          <p14:tracePt t="7172" x="1962150" y="539750"/>
          <p14:tracePt t="7189" x="1936750" y="577850"/>
          <p14:tracePt t="7205" x="1911350" y="609600"/>
          <p14:tracePt t="7222" x="1898650" y="641350"/>
          <p14:tracePt t="7238" x="1885950" y="660400"/>
          <p14:tracePt t="7255" x="1873250" y="679450"/>
          <p14:tracePt t="7272" x="1847850" y="704850"/>
          <p14:tracePt t="7289" x="1828800" y="723900"/>
          <p14:tracePt t="7305" x="1797050" y="755650"/>
          <p14:tracePt t="7322" x="1778000" y="793750"/>
          <p14:tracePt t="7339" x="1771650" y="844550"/>
          <p14:tracePt t="7355" x="1765300" y="863600"/>
          <p14:tracePt t="7372" x="1752600" y="895350"/>
          <p14:tracePt t="7389" x="1746250" y="914400"/>
          <p14:tracePt t="7406" x="1739900" y="920750"/>
          <p14:tracePt t="7424" x="1727200" y="933450"/>
          <p14:tracePt t="7439" x="1708150" y="946150"/>
          <p14:tracePt t="7456" x="1695450" y="952500"/>
          <p14:tracePt t="7473" x="1676400" y="971550"/>
          <p14:tracePt t="7489" x="1657350" y="996950"/>
          <p14:tracePt t="7505" x="1644650" y="1009650"/>
          <p14:tracePt t="7522" x="1625600" y="1028700"/>
          <p14:tracePt t="7539" x="1619250" y="1041400"/>
          <p14:tracePt t="7558" x="1606550" y="1054100"/>
          <p14:tracePt t="7575" x="1600200" y="1054100"/>
          <p14:tracePt t="7588" x="1600200" y="1060450"/>
          <p14:tracePt t="7606" x="1593850" y="1066800"/>
          <p14:tracePt t="7665" x="1593850" y="1073150"/>
          <p14:tracePt t="7675" x="1593850" y="1079500"/>
          <p14:tracePt t="7689" x="1593850" y="1098550"/>
          <p14:tracePt t="7708" x="1593850" y="1136650"/>
          <p14:tracePt t="7721" x="1593850" y="1181100"/>
          <p14:tracePt t="7739" x="1593850" y="1219200"/>
          <p14:tracePt t="7758" x="1587500" y="1244600"/>
          <p14:tracePt t="7772" x="1587500" y="1257300"/>
          <p14:tracePt t="7822" x="1581150" y="1257300"/>
          <p14:tracePt t="7839" x="1574800" y="1257300"/>
          <p14:tracePt t="7856" x="1562100" y="1257300"/>
          <p14:tracePt t="7873" x="1549400" y="1257300"/>
          <p14:tracePt t="7889" x="1530350" y="1263650"/>
          <p14:tracePt t="7906" x="1517650" y="1263650"/>
          <p14:tracePt t="7923" x="1498600" y="1270000"/>
          <p14:tracePt t="7939" x="1485900" y="1276350"/>
          <p14:tracePt t="7942" x="1479550" y="1289050"/>
          <p14:tracePt t="7956" x="1466850" y="1301750"/>
          <p14:tracePt t="7958" x="1460500" y="1320800"/>
          <p14:tracePt t="7972" x="1454150" y="1346200"/>
          <p14:tracePt t="7974" x="1441450" y="1371600"/>
          <p14:tracePt t="7989" x="1435100" y="1397000"/>
          <p14:tracePt t="7991" x="1428750" y="1422400"/>
          <p14:tracePt t="8006" x="1416050" y="1447800"/>
          <p14:tracePt t="8007" x="1409700" y="1466850"/>
          <p14:tracePt t="8022" x="1384300" y="1485900"/>
          <p14:tracePt t="8039" x="1358900" y="1498600"/>
          <p14:tracePt t="8055" x="1333500" y="1498600"/>
          <p14:tracePt t="8073" x="1320800" y="1498600"/>
          <p14:tracePt t="8089" x="1308100" y="1504950"/>
          <p14:tracePt t="8106" x="1295400" y="1504950"/>
          <p14:tracePt t="8123" x="1282700" y="1511300"/>
          <p14:tracePt t="8139" x="1263650" y="1517650"/>
          <p14:tracePt t="8156" x="1238250" y="1517650"/>
          <p14:tracePt t="8173" x="1206500" y="1517650"/>
          <p14:tracePt t="8189" x="1168400" y="1517650"/>
          <p14:tracePt t="8206" x="1130300" y="1517650"/>
          <p14:tracePt t="8223" x="1003300" y="1517650"/>
          <p14:tracePt t="8240" x="895350" y="1530350"/>
          <p14:tracePt t="8256" x="787400" y="1536700"/>
          <p14:tracePt t="8273" x="698500" y="1543050"/>
          <p14:tracePt t="8290" x="647700" y="1543050"/>
          <p14:tracePt t="8306" x="615950" y="1543050"/>
          <p14:tracePt t="8339" x="609600" y="1543050"/>
          <p14:tracePt t="8356" x="584200" y="1549400"/>
          <p14:tracePt t="8373" x="520700" y="1568450"/>
          <p14:tracePt t="8390" x="368300" y="1581150"/>
          <p14:tracePt t="8406" x="171450" y="1600200"/>
          <p14:tracePt t="8673" x="38100" y="2032000"/>
          <p14:tracePt t="8691" x="63500" y="2051050"/>
          <p14:tracePt t="8707" x="82550" y="2070100"/>
          <p14:tracePt t="8725" x="107950" y="2089150"/>
          <p14:tracePt t="8742" x="139700" y="2108200"/>
          <p14:tracePt t="8757" x="158750" y="2114550"/>
          <p14:tracePt t="8773" x="171450" y="2120900"/>
          <p14:tracePt t="8790" x="184150" y="2120900"/>
          <p14:tracePt t="8807" x="196850" y="2120900"/>
          <p14:tracePt t="8823" x="241300" y="2108200"/>
          <p14:tracePt t="8840" x="298450" y="2095500"/>
          <p14:tracePt t="8856" x="336550" y="2089150"/>
          <p14:tracePt t="8873" x="387350" y="2089150"/>
          <p14:tracePt t="8890" x="431800" y="2101850"/>
          <p14:tracePt t="8907" x="469900" y="2114550"/>
          <p14:tracePt t="8923" x="482600" y="2114550"/>
          <p14:tracePt t="8940" x="501650" y="2114550"/>
          <p14:tracePt t="8957" x="514350" y="2108200"/>
          <p14:tracePt t="8974" x="539750" y="2082800"/>
          <p14:tracePt t="8990" x="558800" y="2063750"/>
          <p14:tracePt t="9007" x="577850" y="2038350"/>
          <p14:tracePt t="9024" x="584200" y="2032000"/>
          <p14:tracePt t="9057" x="590550" y="2032000"/>
          <p14:tracePt t="9074" x="603250" y="2032000"/>
          <p14:tracePt t="9090" x="622300" y="2032000"/>
          <p14:tracePt t="9106" x="641350" y="2025650"/>
          <p14:tracePt t="9124" x="654050" y="2019300"/>
          <p14:tracePt t="9142" x="666750" y="2000250"/>
          <p14:tracePt t="9157" x="692150" y="1968500"/>
          <p14:tracePt t="9174" x="711200" y="1949450"/>
          <p14:tracePt t="9190" x="723900" y="1936750"/>
          <p14:tracePt t="9207" x="723900" y="1930400"/>
          <p14:tracePt t="9273" x="723900" y="1924050"/>
          <p14:tracePt t="9281" x="717550" y="1911350"/>
          <p14:tracePt t="9290" x="711200" y="1892300"/>
          <p14:tracePt t="9307" x="692150" y="1860550"/>
          <p14:tracePt t="9327" x="673100" y="1835150"/>
          <p14:tracePt t="9343" x="666750" y="1822450"/>
          <p14:tracePt t="9357" x="660400" y="1816100"/>
          <p14:tracePt t="9374" x="654050" y="1816100"/>
          <p14:tracePt t="9391" x="647700" y="1816100"/>
          <p14:tracePt t="9424" x="628650" y="1809750"/>
          <p14:tracePt t="9440" x="615950" y="1803400"/>
          <p14:tracePt t="9458" x="603250" y="1797050"/>
          <p14:tracePt t="9474" x="584200" y="1784350"/>
          <p14:tracePt t="9491" x="565150" y="1765300"/>
          <p14:tracePt t="9507" x="558800" y="1765300"/>
          <p14:tracePt t="9542" x="552450" y="1765300"/>
          <p14:tracePt t="9567" x="546100" y="1758950"/>
          <p14:tracePt t="9583" x="527050" y="1758950"/>
          <p14:tracePt t="9593" x="514350" y="1758950"/>
          <p14:tracePt t="9607" x="450850" y="1752600"/>
          <p14:tracePt t="9624" x="381000" y="1746250"/>
          <p14:tracePt t="9641" x="298450" y="1739900"/>
          <p14:tracePt t="9658" x="266700" y="1739900"/>
          <p14:tracePt t="9674" x="254000" y="1733550"/>
          <p14:tracePt t="9770" x="254000" y="1727200"/>
          <p14:tracePt t="9791" x="266700" y="1727200"/>
          <p14:tracePt t="9808" x="304800" y="1720850"/>
          <p14:tracePt t="9829" x="342900" y="1720850"/>
          <p14:tracePt t="9841" x="355600" y="1720850"/>
          <p14:tracePt t="9858" x="355600" y="1739900"/>
          <p14:tracePt t="9876" x="349250" y="1752600"/>
          <p14:tracePt t="9891" x="330200" y="1765300"/>
          <p14:tracePt t="9908" x="311150" y="1765300"/>
          <p14:tracePt t="9924" x="298450" y="1771650"/>
          <p14:tracePt t="9941" x="292100" y="1771650"/>
          <p14:tracePt t="9974" x="298450" y="1778000"/>
          <p14:tracePt t="9991" x="298450" y="1784350"/>
          <p14:tracePt t="10008" x="304800" y="1784350"/>
          <p14:tracePt t="10024" x="304800" y="1797050"/>
          <p14:tracePt t="10041" x="292100" y="1816100"/>
          <p14:tracePt t="10060" x="285750" y="1828800"/>
          <p14:tracePt t="10077" x="279400" y="1828800"/>
          <p14:tracePt t="10192" x="285750" y="1828800"/>
          <p14:tracePt t="10230" x="292100" y="1828800"/>
          <p14:tracePt t="10239" x="311150" y="1835150"/>
          <p14:tracePt t="10247" x="330200" y="1841500"/>
          <p14:tracePt t="10258" x="355600" y="1860550"/>
          <p14:tracePt t="10275" x="412750" y="1892300"/>
          <p14:tracePt t="10291" x="438150" y="1917700"/>
          <p14:tracePt t="10308" x="450850" y="1930400"/>
          <p14:tracePt t="10325" x="450850" y="1936750"/>
          <p14:tracePt t="10342" x="450850" y="1943100"/>
          <p14:tracePt t="10358" x="450850" y="1949450"/>
          <p14:tracePt t="10374" x="457200" y="1949450"/>
          <p14:tracePt t="10391" x="476250" y="1949450"/>
          <p14:tracePt t="10408" x="501650" y="1949450"/>
          <p14:tracePt t="10424" x="533400" y="1943100"/>
          <p14:tracePt t="10441" x="552450" y="1936750"/>
          <p14:tracePt t="10492" x="558800" y="1924050"/>
          <p14:tracePt t="10508" x="577850" y="1885950"/>
          <p14:tracePt t="10525" x="584200" y="1854200"/>
          <p14:tracePt t="10541" x="584200" y="1816100"/>
          <p14:tracePt t="10558" x="584200" y="1790700"/>
          <p14:tracePt t="10575" x="577850" y="1784350"/>
          <p14:tracePt t="10625" x="571500" y="1784350"/>
          <p14:tracePt t="10642" x="565150" y="1784350"/>
          <p14:tracePt t="10659" x="558800" y="1784350"/>
          <p14:tracePt t="10675" x="533400" y="1778000"/>
          <p14:tracePt t="10691" x="501650" y="1778000"/>
          <p14:tracePt t="10708" x="450850" y="1765300"/>
          <p14:tracePt t="10726" x="412750" y="1752600"/>
          <p14:tracePt t="10741" x="381000" y="1739900"/>
          <p14:tracePt t="10758" x="355600" y="1714500"/>
          <p14:tracePt t="10775" x="342900" y="1708150"/>
          <p14:tracePt t="10792" x="330200" y="1695450"/>
          <p14:tracePt t="10809" x="317500" y="1689100"/>
          <p14:tracePt t="10825" x="292100" y="1682750"/>
          <p14:tracePt t="10842" x="241300" y="1682750"/>
          <p14:tracePt t="10858" x="203200" y="1695450"/>
          <p14:tracePt t="10875" x="171450" y="1701800"/>
          <p14:tracePt t="10891" x="165100" y="1708150"/>
          <p14:tracePt t="10945" x="165100" y="1714500"/>
          <p14:tracePt t="10961" x="165100" y="1727200"/>
          <p14:tracePt t="10975" x="165100" y="1739900"/>
          <p14:tracePt t="10992" x="165100" y="1778000"/>
          <p14:tracePt t="11009" x="184150" y="1803400"/>
          <p14:tracePt t="11025" x="196850" y="1828800"/>
          <p14:tracePt t="11042" x="209550" y="1835150"/>
          <p14:tracePt t="11058" x="209550" y="1841500"/>
          <p14:tracePt t="11075" x="215900" y="1841500"/>
          <p14:tracePt t="11092" x="234950" y="1860550"/>
          <p14:tracePt t="11108" x="260350" y="1885950"/>
          <p14:tracePt t="11126" x="298450" y="1936750"/>
          <p14:tracePt t="11143" x="355600" y="1987550"/>
          <p14:tracePt t="11158" x="381000" y="2000250"/>
          <p14:tracePt t="11175" x="393700" y="2000250"/>
          <p14:tracePt t="11194" x="450850" y="1993900"/>
          <p14:tracePt t="11211" x="482600" y="1974850"/>
          <p14:tracePt t="11225" x="501650" y="1962150"/>
          <p14:tracePt t="11242" x="565150" y="1930400"/>
          <p14:tracePt t="11261" x="609600" y="1905000"/>
          <p14:tracePt t="11278" x="641350" y="1879600"/>
          <p14:tracePt t="11292" x="666750" y="1860550"/>
          <p14:tracePt t="11309" x="685800" y="1847850"/>
          <p14:tracePt t="11324" x="692150" y="1835150"/>
          <p14:tracePt t="11342" x="692150" y="1828800"/>
          <p14:tracePt t="11359" x="692150" y="1809750"/>
          <p14:tracePt t="11376" x="685800" y="1790700"/>
          <p14:tracePt t="11393" x="654050" y="1758950"/>
          <p14:tracePt t="11409" x="641350" y="1746250"/>
          <p14:tracePt t="11427" x="603250" y="1720850"/>
          <p14:tracePt t="11442" x="552450" y="1695450"/>
          <p14:tracePt t="11459" x="508000" y="1670050"/>
          <p14:tracePt t="11476" x="476250" y="1651000"/>
          <p14:tracePt t="11492" x="444500" y="1638300"/>
          <p14:tracePt t="11509" x="419100" y="1631950"/>
          <p14:tracePt t="11525" x="387350" y="1631950"/>
          <p14:tracePt t="11542" x="349250" y="1631950"/>
          <p14:tracePt t="11559" x="311150" y="1644650"/>
          <p14:tracePt t="11575" x="285750" y="1651000"/>
          <p14:tracePt t="11592" x="266700" y="1651000"/>
          <p14:tracePt t="11609" x="254000" y="1651000"/>
          <p14:tracePt t="11625" x="228600" y="1657350"/>
          <p14:tracePt t="11628" x="222250" y="1657350"/>
          <p14:tracePt t="11642" x="209550" y="1663700"/>
          <p14:tracePt t="11644" x="196850" y="1663700"/>
          <p14:tracePt t="11658" x="165100" y="1676400"/>
          <p14:tracePt t="11658" x="152400" y="1682750"/>
          <p14:tracePt t="11675" x="139700" y="1695450"/>
          <p14:tracePt t="11676" x="127000" y="1701800"/>
          <p14:tracePt t="11693" x="101600" y="1746250"/>
          <p14:tracePt t="11709" x="95250" y="1771650"/>
          <p14:tracePt t="11726" x="95250" y="1790700"/>
          <p14:tracePt t="11742" x="127000" y="1809750"/>
          <p14:tracePt t="11759" x="158750" y="1822450"/>
          <p14:tracePt t="11776" x="203200" y="1835150"/>
          <p14:tracePt t="11794" x="234950" y="1835150"/>
          <p14:tracePt t="11809" x="273050" y="1847850"/>
          <p14:tracePt t="11826" x="361950" y="1892300"/>
          <p14:tracePt t="11842" x="425450" y="1943100"/>
          <p14:tracePt t="11859" x="469900" y="1987550"/>
          <p14:tracePt t="11876" x="508000" y="2032000"/>
          <p14:tracePt t="11878" x="514350" y="2038350"/>
          <p14:tracePt t="11892" x="514350" y="2044700"/>
          <p14:tracePt t="11909" x="546100" y="2044700"/>
          <p14:tracePt t="11926" x="558800" y="2032000"/>
          <p14:tracePt t="11943" x="609600" y="1974850"/>
          <p14:tracePt t="11959" x="660400" y="1924050"/>
          <p14:tracePt t="11976" x="679450" y="1898650"/>
          <p14:tracePt t="11991" x="692150" y="1879600"/>
          <p14:tracePt t="12009" x="698500" y="1873250"/>
          <p14:tracePt t="12026" x="685800" y="1866900"/>
          <p14:tracePt t="12043" x="666750" y="1860550"/>
          <p14:tracePt t="12059" x="641350" y="1835150"/>
          <p14:tracePt t="12076" x="622300" y="1803400"/>
          <p14:tracePt t="12093" x="590550" y="1765300"/>
          <p14:tracePt t="12109" x="539750" y="1708150"/>
          <p14:tracePt t="12126" x="508000" y="1682750"/>
          <p14:tracePt t="12143" x="495300" y="1657350"/>
          <p14:tracePt t="12145" x="488950" y="1651000"/>
          <p14:tracePt t="12160" x="476250" y="1638300"/>
          <p14:tracePt t="12176" x="463550" y="1625600"/>
          <p14:tracePt t="12193" x="450850" y="1619250"/>
          <p14:tracePt t="12210" x="438150" y="1606550"/>
          <p14:tracePt t="12226" x="425450" y="1600200"/>
          <p14:tracePt t="12243" x="412750" y="1587500"/>
          <p14:tracePt t="12260" x="400050" y="1581150"/>
          <p14:tracePt t="12277" x="393700" y="1581150"/>
          <p14:tracePt t="12293" x="381000" y="1581150"/>
          <p14:tracePt t="12309" x="368300" y="1581150"/>
          <p14:tracePt t="12326" x="349250" y="1600200"/>
          <p14:tracePt t="12343" x="336550" y="1619250"/>
          <p14:tracePt t="12360" x="317500" y="1644650"/>
          <p14:tracePt t="12362" x="304800" y="1651000"/>
          <p14:tracePt t="12376" x="298450" y="1663700"/>
          <p14:tracePt t="12393" x="285750" y="1676400"/>
          <p14:tracePt t="12410" x="273050" y="1701800"/>
          <p14:tracePt t="12426" x="266700" y="1727200"/>
          <p14:tracePt t="12443" x="266700" y="1758950"/>
          <p14:tracePt t="12460" x="266700" y="1790700"/>
          <p14:tracePt t="12476" x="273050" y="1803400"/>
          <p14:tracePt t="12493" x="285750" y="1822450"/>
          <p14:tracePt t="12509" x="285750" y="1835150"/>
          <p14:tracePt t="12543" x="298450" y="1835150"/>
          <p14:tracePt t="12560" x="317500" y="1835150"/>
          <p14:tracePt t="12576" x="349250" y="1835150"/>
          <p14:tracePt t="12593" x="412750" y="1854200"/>
          <p14:tracePt t="12610" x="457200" y="1885950"/>
          <p14:tracePt t="12626" x="482600" y="1911350"/>
          <p14:tracePt t="12643" x="488950" y="1930400"/>
          <p14:tracePt t="12660" x="495300" y="1936750"/>
          <p14:tracePt t="12698" x="501650" y="1936750"/>
          <p14:tracePt t="12710" x="508000" y="1930400"/>
          <p14:tracePt t="12727" x="527050" y="1917700"/>
          <p14:tracePt t="12743" x="565150" y="1905000"/>
          <p14:tracePt t="12762" x="641350" y="1854200"/>
          <p14:tracePt t="12777" x="673100" y="1822450"/>
          <p14:tracePt t="12793" x="698500" y="1790700"/>
          <p14:tracePt t="12810" x="704850" y="1771650"/>
          <p14:tracePt t="12826" x="704850" y="1752600"/>
          <p14:tracePt t="12843" x="704850" y="1739900"/>
          <p14:tracePt t="12860" x="704850" y="1727200"/>
          <p14:tracePt t="12877" x="692150" y="1720850"/>
          <p14:tracePt t="12893" x="679450" y="1708150"/>
          <p14:tracePt t="12910" x="666750" y="1708150"/>
          <p14:tracePt t="12925" x="654050" y="1701800"/>
          <p14:tracePt t="12943" x="641350" y="1701800"/>
          <p14:tracePt t="12960" x="622300" y="1695450"/>
          <p14:tracePt t="12978" x="584200" y="1689100"/>
          <p14:tracePt t="12996" x="508000" y="1670050"/>
          <p14:tracePt t="13010" x="457200" y="1663700"/>
          <p14:tracePt t="13027" x="431800" y="1657350"/>
          <p14:tracePt t="13043" x="400050" y="1657350"/>
          <p14:tracePt t="13060" x="381000" y="1657350"/>
          <p14:tracePt t="13077" x="374650" y="1657350"/>
          <p14:tracePt t="13140" x="349250" y="1663700"/>
          <p14:tracePt t="13147" x="336550" y="1676400"/>
          <p14:tracePt t="13160" x="298450" y="1701800"/>
          <p14:tracePt t="13177" x="254000" y="1727200"/>
          <p14:tracePt t="13194" x="215900" y="1746250"/>
          <p14:tracePt t="13210" x="190500" y="1771650"/>
          <p14:tracePt t="13244" x="209550" y="1778000"/>
          <p14:tracePt t="13260" x="234950" y="1778000"/>
          <p14:tracePt t="13277" x="292100" y="1784350"/>
          <p14:tracePt t="13294" x="361950" y="1803400"/>
          <p14:tracePt t="13310" x="431800" y="1828800"/>
          <p14:tracePt t="13328" x="476250" y="1854200"/>
          <p14:tracePt t="13344" x="508000" y="1873250"/>
          <p14:tracePt t="13361" x="533400" y="1885950"/>
          <p14:tracePt t="13380" x="546100" y="1892300"/>
          <p14:tracePt t="13394" x="546100" y="1898650"/>
          <p14:tracePt t="13478" x="552450" y="1898650"/>
          <p14:tracePt t="13506" x="558800" y="1898650"/>
          <p14:tracePt t="13558" x="565150" y="1898650"/>
          <p14:tracePt t="13587" x="565150" y="1892300"/>
          <p14:tracePt t="13605" x="552450" y="1879600"/>
          <p14:tracePt t="13611" x="546100" y="1873250"/>
          <p14:tracePt t="13627" x="527050" y="1847850"/>
          <p14:tracePt t="13644" x="520700" y="1828800"/>
          <p14:tracePt t="13661" x="508000" y="1797050"/>
          <p14:tracePt t="13678" x="495300" y="1771650"/>
          <p14:tracePt t="13694" x="482600" y="1752600"/>
          <p14:tracePt t="13710" x="463550" y="1733550"/>
          <p14:tracePt t="13727" x="450850" y="1714500"/>
          <p14:tracePt t="13744" x="444500" y="1708150"/>
          <p14:tracePt t="13761" x="444500" y="1689100"/>
          <p14:tracePt t="13778" x="444500" y="1676400"/>
          <p14:tracePt t="13795" x="457200" y="1657350"/>
          <p14:tracePt t="13811" x="476250" y="1638300"/>
          <p14:tracePt t="13828" x="609600" y="1612900"/>
          <p14:tracePt t="13844" x="736600" y="1606550"/>
          <p14:tracePt t="13861" x="844550" y="1593850"/>
          <p14:tracePt t="13878" x="908050" y="1587500"/>
          <p14:tracePt t="13894" x="958850" y="1581150"/>
          <p14:tracePt t="13911" x="965200" y="1581150"/>
          <p14:tracePt t="13970" x="971550" y="1581150"/>
          <p14:tracePt t="13986" x="977900" y="1581150"/>
          <p14:tracePt t="14001" x="1009650" y="1581150"/>
          <p14:tracePt t="14011" x="1028700" y="1581150"/>
          <p14:tracePt t="14028" x="1060450" y="1574800"/>
          <p14:tracePt t="14044" x="1079500" y="1574800"/>
          <p14:tracePt t="14061" x="1098550" y="1574800"/>
          <p14:tracePt t="14077" x="1111250" y="1581150"/>
          <p14:tracePt t="14094" x="1117600" y="1587500"/>
          <p14:tracePt t="14111" x="1136650" y="1606550"/>
          <p14:tracePt t="14128" x="1149350" y="1619250"/>
          <p14:tracePt t="14145" x="1149350" y="1644650"/>
          <p14:tracePt t="14161" x="1149350" y="1651000"/>
          <p14:tracePt t="14180" x="1149350" y="1657350"/>
          <p14:tracePt t="14194" x="1143000" y="1657350"/>
          <p14:tracePt t="14211" x="1143000" y="1651000"/>
          <p14:tracePt t="14228" x="1136650" y="1644650"/>
          <p14:tracePt t="14345" x="1136650" y="1638300"/>
          <p14:tracePt t="14352" x="1136650" y="1631950"/>
          <p14:tracePt t="14363" x="1136650" y="1625600"/>
          <p14:tracePt t="14378" x="1136650" y="1612900"/>
          <p14:tracePt t="14397" x="1136650" y="1606550"/>
          <p14:tracePt t="14438" x="1136650" y="1612900"/>
          <p14:tracePt t="14445" x="1136650" y="1625600"/>
          <p14:tracePt t="14462" x="1136650" y="1638300"/>
          <p14:tracePt t="14478" x="1136650" y="1651000"/>
          <p14:tracePt t="14510" x="1117600" y="1651000"/>
          <p14:tracePt t="14528" x="1098550" y="1651000"/>
          <p14:tracePt t="15297" x="1092200" y="1644650"/>
          <p14:tracePt t="15304" x="1085850" y="1638300"/>
          <p14:tracePt t="15312" x="1073150" y="1625600"/>
          <p14:tracePt t="15329" x="1035050" y="1600200"/>
          <p14:tracePt t="15346" x="1009650" y="1581150"/>
          <p14:tracePt t="15362" x="996950" y="1568450"/>
          <p14:tracePt t="15379" x="984250" y="1562100"/>
          <p14:tracePt t="15396" x="965200" y="1536700"/>
          <p14:tracePt t="15413" x="933450" y="1511300"/>
          <p14:tracePt t="15429" x="876300" y="1479550"/>
          <p14:tracePt t="15446" x="831850" y="1466850"/>
          <p14:tracePt t="15463" x="806450" y="1460500"/>
          <p14:tracePt t="15479" x="793750" y="1460500"/>
          <p14:tracePt t="15496" x="787400" y="1460500"/>
          <p14:tracePt t="15551" x="781050" y="1460500"/>
          <p14:tracePt t="15562" x="774700" y="1460500"/>
          <p14:tracePt t="15670" x="768350" y="1460500"/>
          <p14:tracePt t="15680" x="762000" y="1454150"/>
          <p14:tracePt t="15696" x="717550" y="1422400"/>
          <p14:tracePt t="15713" x="666750" y="1390650"/>
          <p14:tracePt t="15731" x="635000" y="1358900"/>
          <p14:tracePt t="15748" x="609600" y="1333500"/>
          <p14:tracePt t="15762" x="584200" y="1295400"/>
          <p14:tracePt t="15779" x="565150" y="1263650"/>
          <p14:tracePt t="15785" x="558800" y="1250950"/>
          <p14:tracePt t="15801" x="539750" y="1225550"/>
          <p14:tracePt t="15813" x="527050" y="1212850"/>
          <p14:tracePt t="15829" x="482600" y="1187450"/>
          <p14:tracePt t="15848" x="406400" y="1130300"/>
          <p14:tracePt t="15861" x="387350" y="1111250"/>
          <p14:tracePt t="15878" x="336550" y="1047750"/>
          <p14:tracePt t="15896" x="304800" y="1003300"/>
          <p14:tracePt t="15913" x="292100" y="971550"/>
          <p14:tracePt t="15929" x="279400" y="933450"/>
          <p14:tracePt t="15946" x="279400" y="914400"/>
          <p14:tracePt t="15962" x="298450" y="876300"/>
          <p14:tracePt t="15979" x="317500" y="857250"/>
          <p14:tracePt t="15996" x="330200" y="844550"/>
          <p14:tracePt t="16013" x="336550" y="838200"/>
          <p14:tracePt t="16085" x="342900" y="831850"/>
          <p14:tracePt t="16092" x="349250" y="819150"/>
          <p14:tracePt t="16099" x="355600" y="812800"/>
          <p14:tracePt t="16113" x="368300" y="806450"/>
          <p14:tracePt t="16131" x="400050" y="793750"/>
          <p14:tracePt t="16146" x="406400" y="793750"/>
          <p14:tracePt t="16163" x="425450" y="793750"/>
          <p14:tracePt t="16181" x="438150" y="793750"/>
          <p14:tracePt t="16197" x="444500" y="800100"/>
          <p14:tracePt t="16213" x="457200" y="800100"/>
          <p14:tracePt t="16230" x="469900" y="800100"/>
          <p14:tracePt t="16247" x="488950" y="793750"/>
          <p14:tracePt t="16263" x="514350" y="781050"/>
          <p14:tracePt t="16278" x="546100" y="774700"/>
          <p14:tracePt t="16296" x="590550" y="774700"/>
          <p14:tracePt t="16313" x="635000" y="787400"/>
          <p14:tracePt t="16330" x="666750" y="800100"/>
          <p14:tracePt t="16346" x="698500" y="812800"/>
          <p14:tracePt t="16363" x="723900" y="812800"/>
          <p14:tracePt t="16381" x="749300" y="812800"/>
          <p14:tracePt t="16396" x="755650" y="800100"/>
          <p14:tracePt t="16413" x="781050" y="787400"/>
          <p14:tracePt t="16430" x="787400" y="781050"/>
          <p14:tracePt t="16448" x="800100" y="781050"/>
          <p14:tracePt t="16463" x="806450" y="781050"/>
          <p14:tracePt t="16480" x="819150" y="787400"/>
          <p14:tracePt t="16498" x="831850" y="793750"/>
          <p14:tracePt t="16518" x="844550" y="793750"/>
          <p14:tracePt t="16533" x="844550" y="800100"/>
          <p14:tracePt t="16546" x="850900" y="800100"/>
          <p14:tracePt t="16580" x="850900" y="806450"/>
          <p14:tracePt t="16674" x="844550" y="806450"/>
          <p14:tracePt t="16742" x="850900" y="806450"/>
          <p14:tracePt t="16748" x="863600" y="806450"/>
          <p14:tracePt t="16763" x="889000" y="806450"/>
          <p14:tracePt t="16784" x="958850" y="806450"/>
          <p14:tracePt t="16797" x="1003300" y="806450"/>
          <p14:tracePt t="16815" x="1193800" y="825500"/>
          <p14:tracePt t="16830" x="1308100" y="838200"/>
          <p14:tracePt t="16847" x="1365250" y="844550"/>
          <p14:tracePt t="16864" x="1377950" y="844550"/>
          <p14:tracePt t="16880" x="1384300" y="838200"/>
          <p14:tracePt t="16968" x="1390650" y="838200"/>
          <p14:tracePt t="17028" x="1390650" y="831850"/>
          <p14:tracePt t="17052" x="1390650" y="825500"/>
          <p14:tracePt t="17156" x="1390650" y="819150"/>
          <p14:tracePt t="17173" x="1390650" y="812800"/>
          <p14:tracePt t="17182" x="1403350" y="812800"/>
          <p14:tracePt t="17202" x="1435100" y="800100"/>
          <p14:tracePt t="17214" x="1454150" y="800100"/>
          <p14:tracePt t="17230" x="1466850" y="793750"/>
          <p14:tracePt t="17247" x="1492250" y="787400"/>
          <p14:tracePt t="17264" x="1511300" y="787400"/>
          <p14:tracePt t="17281" x="1536700" y="787400"/>
          <p14:tracePt t="17297" x="1549400" y="781050"/>
          <p14:tracePt t="17316" x="1562100" y="781050"/>
          <p14:tracePt t="17318" x="1574800" y="781050"/>
          <p14:tracePt t="17331" x="1581150" y="781050"/>
          <p14:tracePt t="17347" x="1606550" y="768350"/>
          <p14:tracePt t="17363" x="1625600" y="768350"/>
          <p14:tracePt t="17381" x="1638300" y="762000"/>
          <p14:tracePt t="17398" x="1657350" y="762000"/>
          <p14:tracePt t="17414" x="1663700" y="755650"/>
          <p14:tracePt t="17430" x="1676400" y="755650"/>
          <p14:tracePt t="17448" x="1695450" y="755650"/>
          <p14:tracePt t="17464" x="1727200" y="755650"/>
          <p14:tracePt t="17481" x="1784350" y="755650"/>
          <p14:tracePt t="17497" x="1835150" y="749300"/>
          <p14:tracePt t="17514" x="1905000" y="749300"/>
          <p14:tracePt t="17529" x="1955800" y="749300"/>
          <p14:tracePt t="17547" x="1987550" y="742950"/>
          <p14:tracePt t="17564" x="2012950" y="742950"/>
          <p14:tracePt t="17580" x="2025650" y="736600"/>
          <p14:tracePt t="17597" x="2038350" y="730250"/>
          <p14:tracePt t="17614" x="2057400" y="730250"/>
          <p14:tracePt t="17631" x="2076450" y="730250"/>
          <p14:tracePt t="17633" x="2082800" y="730250"/>
          <p14:tracePt t="17647" x="2101850" y="736600"/>
          <p14:tracePt t="17664" x="2133600" y="742950"/>
          <p14:tracePt t="17681" x="2146300" y="755650"/>
          <p14:tracePt t="17697" x="2152650" y="762000"/>
          <p14:tracePt t="17716" x="2159000" y="762000"/>
          <p14:tracePt t="17883" x="2146300" y="762000"/>
          <p14:tracePt t="17890" x="2127250" y="762000"/>
          <p14:tracePt t="17900" x="2108200" y="768350"/>
          <p14:tracePt t="17915" x="2044700" y="768350"/>
          <p14:tracePt t="17931" x="1930400" y="800100"/>
          <p14:tracePt t="17948" x="1765300" y="825500"/>
          <p14:tracePt t="17965" x="1574800" y="857250"/>
          <p14:tracePt t="17981" x="1390650" y="895350"/>
          <p14:tracePt t="17997" x="1257300" y="927100"/>
          <p14:tracePt t="18014" x="1104900" y="946150"/>
          <p14:tracePt t="18031" x="1003300" y="952500"/>
          <p14:tracePt t="18048" x="946150" y="952500"/>
          <p14:tracePt t="18065" x="914400" y="958850"/>
          <p14:tracePt t="18081" x="850900" y="984250"/>
          <p14:tracePt t="18098" x="755650" y="1022350"/>
          <p14:tracePt t="18115" x="615950" y="1054100"/>
          <p14:tracePt t="18131" x="565150" y="1073150"/>
          <p14:tracePt t="18148" x="400050" y="1117600"/>
          <p14:tracePt t="18166" x="374650" y="1117600"/>
          <p14:tracePt t="18198" x="387350" y="1123950"/>
          <p14:tracePt t="18214" x="438150" y="1130300"/>
          <p14:tracePt t="18231" x="539750" y="1130300"/>
          <p14:tracePt t="18248" x="615950" y="1136650"/>
          <p14:tracePt t="18265" x="692150" y="1143000"/>
          <p14:tracePt t="18281" x="742950" y="1143000"/>
          <p14:tracePt t="18299" x="787400" y="1149350"/>
          <p14:tracePt t="18315" x="850900" y="1149350"/>
          <p14:tracePt t="18331" x="914400" y="1143000"/>
          <p14:tracePt t="18333" x="965200" y="1143000"/>
          <p14:tracePt t="18348" x="1022350" y="1136650"/>
          <p14:tracePt t="18364" x="1193800" y="1130300"/>
          <p14:tracePt t="18381" x="1276350" y="1130300"/>
          <p14:tracePt t="18398" x="1358900" y="1123950"/>
          <p14:tracePt t="18414" x="1416050" y="1123950"/>
          <p14:tracePt t="18431" x="1441450" y="1123950"/>
          <p14:tracePt t="18448" x="1466850" y="1123950"/>
          <p14:tracePt t="18465" x="1473200" y="1123950"/>
          <p14:tracePt t="18531" x="1479550" y="1117600"/>
          <p14:tracePt t="18546" x="1485900" y="1111250"/>
          <p14:tracePt t="18554" x="1485900" y="1104900"/>
          <p14:tracePt t="18565" x="1492250" y="1104900"/>
          <p14:tracePt t="18671" x="1485900" y="1104900"/>
          <p14:tracePt t="18682" x="1479550" y="1111250"/>
          <p14:tracePt t="18698" x="1473200" y="1111250"/>
          <p14:tracePt t="18717" x="1466850" y="1123950"/>
          <p14:tracePt t="18734" x="1460500" y="1130300"/>
          <p14:tracePt t="18748" x="1454150" y="1130300"/>
          <p14:tracePt t="18864" x="1447800" y="1130300"/>
          <p14:tracePt t="18870" x="1441450" y="1130300"/>
          <p14:tracePt t="18882" x="1435100" y="1123950"/>
          <p14:tracePt t="18899" x="1422400" y="1117600"/>
          <p14:tracePt t="18915" x="1416050" y="1111250"/>
          <p14:tracePt t="18932" x="1416050" y="1104900"/>
          <p14:tracePt t="19072" x="1416050" y="1098550"/>
          <p14:tracePt t="19082" x="1416050" y="1092200"/>
          <p14:tracePt t="19099" x="1416050" y="1085850"/>
          <p14:tracePt t="19204" x="1409700" y="1085850"/>
          <p14:tracePt t="19215" x="1403350" y="1085850"/>
          <p14:tracePt t="19232" x="1390650" y="1085850"/>
          <p14:tracePt t="19249" x="1377950" y="1085850"/>
          <p14:tracePt t="19266" x="1371600" y="1085850"/>
          <p14:tracePt t="19282" x="1365250" y="1085850"/>
          <p14:tracePt t="19299" x="1352550" y="1085850"/>
          <p14:tracePt t="19316" x="1333500" y="1085850"/>
          <p14:tracePt t="19332" x="1320800" y="1085850"/>
          <p14:tracePt t="19349" x="1314450" y="1085850"/>
          <p14:tracePt t="19365" x="1308100" y="1092200"/>
          <p14:tracePt t="19383" x="1301750" y="1092200"/>
          <p14:tracePt t="19423" x="1295400" y="1092200"/>
          <p14:tracePt t="19520" x="1308100" y="1098550"/>
          <p14:tracePt t="19528" x="1333500" y="1104900"/>
          <p14:tracePt t="19544" x="1416050" y="1123950"/>
          <p14:tracePt t="19549" x="1479550" y="1130300"/>
          <p14:tracePt t="19567" x="1600200" y="1149350"/>
          <p14:tracePt t="19583" x="1708150" y="1155700"/>
          <p14:tracePt t="19600" x="1803400" y="1155700"/>
          <p14:tracePt t="19616" x="1860550" y="1143000"/>
          <p14:tracePt t="19633" x="1905000" y="1123950"/>
          <p14:tracePt t="19649" x="1930400" y="1104900"/>
          <p14:tracePt t="19666" x="1949450" y="1098550"/>
          <p14:tracePt t="19682" x="1968500" y="1098550"/>
          <p14:tracePt t="19699" x="1981200" y="1098550"/>
          <p14:tracePt t="19716" x="1987550" y="1098550"/>
          <p14:tracePt t="19733" x="1993900" y="1098550"/>
          <p14:tracePt t="19749" x="2000250" y="1098550"/>
          <p14:tracePt t="19799" x="2000250" y="1104900"/>
          <p14:tracePt t="19816" x="2000250" y="1111250"/>
          <p14:tracePt t="19833" x="2000250" y="1117600"/>
          <p14:tracePt t="19849" x="2000250" y="1123950"/>
          <p14:tracePt t="19883" x="2012950" y="1123950"/>
          <p14:tracePt t="19899" x="2032000" y="1104900"/>
          <p14:tracePt t="19916" x="2057400" y="1079500"/>
          <p14:tracePt t="19933" x="2076450" y="1066800"/>
          <p14:tracePt t="19952" x="2108200" y="1047750"/>
          <p14:tracePt t="20003" x="2108200" y="1060450"/>
          <p14:tracePt t="20016" x="2095500" y="1079500"/>
          <p14:tracePt t="20033" x="2076450" y="1098550"/>
          <p14:tracePt t="20050" x="2051050" y="1111250"/>
          <p14:tracePt t="20067" x="2006600" y="1130300"/>
          <p14:tracePt t="20083" x="1968500" y="1130300"/>
          <p14:tracePt t="20099" x="1854200" y="1143000"/>
          <p14:tracePt t="20116" x="1714500" y="1162050"/>
          <p14:tracePt t="20133" x="1397000" y="1181100"/>
          <p14:tracePt t="20150" x="1149350" y="1187450"/>
          <p14:tracePt t="20166" x="908050" y="1181100"/>
          <p14:tracePt t="20183" x="736600" y="1174750"/>
          <p14:tracePt t="20200" x="615950" y="1168400"/>
          <p14:tracePt t="20216" x="552450" y="1162050"/>
          <p14:tracePt t="20233" x="546100" y="1162050"/>
          <p14:tracePt t="20250" x="539750" y="1168400"/>
          <p14:tracePt t="20266" x="533400" y="1187450"/>
          <p14:tracePt t="20283" x="514350" y="1212850"/>
          <p14:tracePt t="20300" x="501650" y="1225550"/>
          <p14:tracePt t="20303" x="495300" y="1231900"/>
          <p14:tracePt t="20320" x="495300" y="1238250"/>
          <p14:tracePt t="20333" x="495300" y="1244600"/>
          <p14:tracePt t="20350" x="495300" y="1250950"/>
          <p14:tracePt t="20366" x="501650" y="1263650"/>
          <p14:tracePt t="20383" x="527050" y="1289050"/>
          <p14:tracePt t="20402" x="546100" y="1301750"/>
          <p14:tracePt t="20419" x="565150" y="1308100"/>
          <p14:tracePt t="20433" x="603250" y="1314450"/>
          <p14:tracePt t="20452" x="647700" y="1314450"/>
          <p14:tracePt t="20466" x="698500" y="1314450"/>
          <p14:tracePt t="20483" x="749300" y="1308100"/>
          <p14:tracePt t="20500" x="806450" y="1289050"/>
          <p14:tracePt t="20516" x="863600" y="1276350"/>
          <p14:tracePt t="20533" x="908050" y="1270000"/>
          <p14:tracePt t="20550" x="939800" y="1263650"/>
          <p14:tracePt t="20567" x="958850" y="1263650"/>
          <p14:tracePt t="20584" x="984250" y="1263650"/>
          <p14:tracePt t="20600" x="996950" y="1263650"/>
          <p14:tracePt t="20618" x="1041400" y="1257300"/>
          <p14:tracePt t="20633" x="1054100" y="1257300"/>
          <p14:tracePt t="20650" x="1079500" y="1257300"/>
          <p14:tracePt t="20848" x="1079500" y="1250950"/>
          <p14:tracePt t="20881" x="1073150" y="1250950"/>
          <p14:tracePt t="20930" x="1066800" y="1250950"/>
          <p14:tracePt t="20950" x="1060450" y="1257300"/>
          <p14:tracePt t="21348" x="1066800" y="1263650"/>
          <p14:tracePt t="21354" x="1073150" y="1263650"/>
          <p14:tracePt t="21367" x="1092200" y="1263650"/>
          <p14:tracePt t="21383" x="1143000" y="1257300"/>
          <p14:tracePt t="21400" x="1193800" y="1250950"/>
          <p14:tracePt t="21416" x="1238250" y="1244600"/>
          <p14:tracePt t="21433" x="1282700" y="1231900"/>
          <p14:tracePt t="21449" x="1327150" y="1231900"/>
          <p14:tracePt t="21467" x="1358900" y="1225550"/>
          <p14:tracePt t="21500" x="1365250" y="1225550"/>
          <p14:tracePt t="21635" x="1371600" y="1225550"/>
          <p14:tracePt t="21641" x="1371600" y="1231900"/>
          <p14:tracePt t="21651" x="1377950" y="1231900"/>
          <p14:tracePt t="21668" x="1390650" y="1231900"/>
          <p14:tracePt t="21685" x="1409700" y="1238250"/>
          <p14:tracePt t="21701" x="1454150" y="1238250"/>
          <p14:tracePt t="21718" x="1504950" y="1238250"/>
          <p14:tracePt t="21734" x="1581150" y="1238250"/>
          <p14:tracePt t="21751" x="1670050" y="1225550"/>
          <p14:tracePt t="21767" x="1746250" y="1212850"/>
          <p14:tracePt t="21785" x="1790700" y="1206500"/>
          <p14:tracePt t="21787" x="1803400" y="1200150"/>
          <p14:tracePt t="21804" x="1822450" y="1200150"/>
          <p14:tracePt t="21835" x="1822450" y="1193800"/>
          <p14:tracePt t="21886" x="1809750" y="1200150"/>
          <p14:tracePt t="21901" x="1797050" y="1206500"/>
          <p14:tracePt t="21918" x="1733550" y="1225550"/>
          <p14:tracePt t="21934" x="1651000" y="1238250"/>
          <p14:tracePt t="21953" x="1593850" y="1244600"/>
          <p14:tracePt t="21967" x="1562100" y="1244600"/>
          <p14:tracePt t="21985" x="1536700" y="1238250"/>
          <p14:tracePt t="22001" x="1511300" y="1238250"/>
          <p14:tracePt t="22017" x="1485900" y="1238250"/>
          <p14:tracePt t="22034" x="1435100" y="1244600"/>
          <p14:tracePt t="22051" x="1390650" y="1250950"/>
          <p14:tracePt t="22068" x="1314450" y="1263650"/>
          <p14:tracePt t="22084" x="1250950" y="1270000"/>
          <p14:tracePt t="22101" x="1162050" y="1282700"/>
          <p14:tracePt t="22117" x="1123950" y="1282700"/>
          <p14:tracePt t="22121" x="1111250" y="1282700"/>
          <p14:tracePt t="22135" x="1098550" y="1289050"/>
          <p14:tracePt t="22151" x="1066800" y="1301750"/>
          <p14:tracePt t="22168" x="1054100" y="1320800"/>
          <p14:tracePt t="22184" x="1022350" y="1365250"/>
          <p14:tracePt t="22201" x="1009650" y="1397000"/>
          <p14:tracePt t="22218" x="990600" y="1416050"/>
          <p14:tracePt t="22234" x="971550" y="1428750"/>
          <p14:tracePt t="22251" x="965200" y="1441450"/>
          <p14:tracePt t="22306" x="965200" y="1447800"/>
          <p14:tracePt t="22324" x="958850" y="1454150"/>
          <p14:tracePt t="22339" x="958850" y="1460500"/>
          <p14:tracePt t="22368" x="958850" y="1466850"/>
          <p14:tracePt t="22401" x="971550" y="1466850"/>
          <p14:tracePt t="22420" x="984250" y="1460500"/>
          <p14:tracePt t="22434" x="1003300" y="1447800"/>
          <p14:tracePt t="22452" x="1016000" y="1447800"/>
          <p14:tracePt t="22468" x="1028700" y="1441450"/>
          <p14:tracePt t="22487" x="1028700" y="1435100"/>
          <p14:tracePt t="22592" x="1028700" y="1447800"/>
          <p14:tracePt t="22601" x="1028700" y="1460500"/>
          <p14:tracePt t="22618" x="1028700" y="1479550"/>
          <p14:tracePt t="22635" x="1022350" y="1485900"/>
          <p14:tracePt t="22651" x="1022350" y="1492250"/>
          <p14:tracePt t="22766" x="1035050" y="1498600"/>
          <p14:tracePt t="22774" x="1054100" y="1498600"/>
          <p14:tracePt t="22786" x="1073150" y="1498600"/>
          <p14:tracePt t="22802" x="1104900" y="1504950"/>
          <p14:tracePt t="22819" x="1155700" y="1504950"/>
          <p14:tracePt t="22835" x="1181100" y="1511300"/>
          <p14:tracePt t="22852" x="1225550" y="1511300"/>
          <p14:tracePt t="22869" x="1250950" y="1511300"/>
          <p14:tracePt t="22885" x="1327150" y="1498600"/>
          <p14:tracePt t="22902" x="1403350" y="1473200"/>
          <p14:tracePt t="22919" x="1473200" y="1454150"/>
          <p14:tracePt t="22935" x="1568450" y="1428750"/>
          <p14:tracePt t="22952" x="1619250" y="1416050"/>
          <p14:tracePt t="22968" x="1670050" y="1403350"/>
          <p14:tracePt t="22985" x="1676400" y="1403350"/>
          <p14:tracePt t="23048" x="1676400" y="1409700"/>
          <p14:tracePt t="23054" x="1676400" y="1416050"/>
          <p14:tracePt t="23086" x="1682750" y="1422400"/>
          <p14:tracePt t="23164" x="1682750" y="1428750"/>
          <p14:tracePt t="23172" x="1689100" y="1428750"/>
          <p14:tracePt t="23188" x="1695450" y="1428750"/>
          <p14:tracePt t="23205" x="1708150" y="1428750"/>
          <p14:tracePt t="23219" x="1714500" y="1422400"/>
          <p14:tracePt t="23328" x="1739900" y="1422400"/>
          <p14:tracePt t="23335" x="1758950" y="1422400"/>
          <p14:tracePt t="23352" x="1847850" y="1428750"/>
          <p14:tracePt t="23369" x="2019300" y="1454150"/>
          <p14:tracePt t="23388" x="2184400" y="1479550"/>
          <p14:tracePt t="23405" x="2222500" y="1479550"/>
          <p14:tracePt t="23419" x="2254250" y="1479550"/>
          <p14:tracePt t="23452" x="2254250" y="1473200"/>
          <p14:tracePt t="23485" x="2266950" y="1466850"/>
          <p14:tracePt t="23502" x="2286000" y="1460500"/>
          <p14:tracePt t="23519" x="2311400" y="1454150"/>
          <p14:tracePt t="23538" x="2336800" y="1447800"/>
          <p14:tracePt t="23555" x="2343150" y="1441450"/>
          <p14:tracePt t="23569" x="2349500" y="1435100"/>
          <p14:tracePt t="23648" x="2349500" y="1441450"/>
          <p14:tracePt t="23668" x="2343150" y="1447800"/>
          <p14:tracePt t="23686" x="2336800" y="1454150"/>
          <p14:tracePt t="23702" x="2330450" y="1460500"/>
          <p14:tracePt t="23719" x="2305050" y="1466850"/>
          <p14:tracePt t="23721" x="2292350" y="1473200"/>
          <p14:tracePt t="23736" x="2235200" y="1492250"/>
          <p14:tracePt t="23754" x="2146300" y="1504950"/>
          <p14:tracePt t="23769" x="2032000" y="1530350"/>
          <p14:tracePt t="23785" x="1892300" y="1549400"/>
          <p14:tracePt t="23803" x="1784350" y="1555750"/>
          <p14:tracePt t="23819" x="1631950" y="1568450"/>
          <p14:tracePt t="23836" x="1485900" y="1574800"/>
          <p14:tracePt t="23852" x="1282700" y="1574800"/>
          <p14:tracePt t="23869" x="1219200" y="1581150"/>
          <p14:tracePt t="23886" x="1181100" y="1581150"/>
          <p14:tracePt t="23902" x="1130300" y="1587500"/>
          <p14:tracePt t="23905" x="1111250" y="1593850"/>
          <p14:tracePt t="23919" x="1092200" y="1600200"/>
          <p14:tracePt t="23922" x="1079500" y="1600200"/>
          <p14:tracePt t="23937" x="1047750" y="1606550"/>
          <p14:tracePt t="23953" x="1028700" y="1612900"/>
          <p14:tracePt t="23969" x="1016000" y="1612900"/>
          <p14:tracePt t="23971" x="1009650" y="1619250"/>
          <p14:tracePt t="24030" x="1009650" y="1625600"/>
          <p14:tracePt t="24038" x="1009650" y="1631950"/>
          <p14:tracePt t="24053" x="1016000" y="1638300"/>
          <p14:tracePt t="24072" x="1047750" y="1663700"/>
          <p14:tracePt t="24086" x="1073150" y="1682750"/>
          <p14:tracePt t="24103" x="1123950" y="1708150"/>
          <p14:tracePt t="24119" x="1174750" y="1727200"/>
          <p14:tracePt t="24136" x="1206500" y="1733550"/>
          <p14:tracePt t="24153" x="1244600" y="1733550"/>
          <p14:tracePt t="24169" x="1263650" y="1733550"/>
          <p14:tracePt t="24186" x="1270000" y="1733550"/>
          <p14:tracePt t="24335" x="1263650" y="1733550"/>
          <p14:tracePt t="24353" x="1257300" y="1727200"/>
          <p14:tracePt t="24370" x="1250950" y="1727200"/>
          <p14:tracePt t="24387" x="1244600" y="1727200"/>
          <p14:tracePt t="24403" x="1238250" y="1727200"/>
          <p14:tracePt t="24475" x="1250950" y="1720850"/>
          <p14:tracePt t="24481" x="1263650" y="1720850"/>
          <p14:tracePt t="24489" x="1282700" y="1714500"/>
          <p14:tracePt t="24503" x="1320800" y="1714500"/>
          <p14:tracePt t="24520" x="1358900" y="1714500"/>
          <p14:tracePt t="24537" x="1371600" y="1714500"/>
          <p14:tracePt t="24553" x="1384300" y="1714500"/>
          <p14:tracePt t="24618" x="1390650" y="1714500"/>
          <p14:tracePt t="24626" x="1397000" y="1714500"/>
          <p14:tracePt t="24636" x="1403350" y="1714500"/>
          <p14:tracePt t="24653" x="1422400" y="1720850"/>
          <p14:tracePt t="24669" x="1454150" y="1727200"/>
          <p14:tracePt t="24687" x="1479550" y="1733550"/>
          <p14:tracePt t="24703" x="1517650" y="1733550"/>
          <p14:tracePt t="24720" x="1543050" y="1733550"/>
          <p14:tracePt t="24737" x="1574800" y="1733550"/>
          <p14:tracePt t="24754" x="1619250" y="1714500"/>
          <p14:tracePt t="24770" x="1657350" y="1701800"/>
          <p14:tracePt t="24787" x="1727200" y="1689100"/>
          <p14:tracePt t="24804" x="1816100" y="1689100"/>
          <p14:tracePt t="24820" x="1860550" y="1682750"/>
          <p14:tracePt t="24836" x="1955800" y="1682750"/>
          <p14:tracePt t="24854" x="2006600" y="1682750"/>
          <p14:tracePt t="24870" x="2019300" y="1682750"/>
          <p14:tracePt t="24929" x="2019300" y="1689100"/>
          <p14:tracePt t="24952" x="2012950" y="1689100"/>
          <p14:tracePt t="25034" x="2006600" y="1689100"/>
          <p14:tracePt t="25040" x="1987550" y="1689100"/>
          <p14:tracePt t="25054" x="1974850" y="1695450"/>
          <p14:tracePt t="25070" x="1911350" y="1695450"/>
          <p14:tracePt t="25087" x="1860550" y="1695450"/>
          <p14:tracePt t="25104" x="1816100" y="1695450"/>
          <p14:tracePt t="25121" x="1784350" y="1695450"/>
          <p14:tracePt t="25137" x="1739900" y="1682750"/>
          <p14:tracePt t="25155" x="1708150" y="1682750"/>
          <p14:tracePt t="25170" x="1651000" y="1682750"/>
          <p14:tracePt t="25187" x="1581150" y="1695450"/>
          <p14:tracePt t="25204" x="1479550" y="1714500"/>
          <p14:tracePt t="25220" x="1409700" y="1720850"/>
          <p14:tracePt t="25237" x="1339850" y="1727200"/>
          <p14:tracePt t="25254" x="1295400" y="1733550"/>
          <p14:tracePt t="25270" x="1257300" y="1733550"/>
          <p14:tracePt t="25287" x="1200150" y="1746250"/>
          <p14:tracePt t="25304" x="1098550" y="1765300"/>
          <p14:tracePt t="25321" x="1016000" y="1778000"/>
          <p14:tracePt t="25338" x="850900" y="1790700"/>
          <p14:tracePt t="25354" x="800100" y="1790700"/>
          <p14:tracePt t="25370" x="742950" y="1790700"/>
          <p14:tracePt t="25387" x="717550" y="1790700"/>
          <p14:tracePt t="25420" x="704850" y="1790700"/>
          <p14:tracePt t="25437" x="679450" y="1784350"/>
          <p14:tracePt t="25454" x="641350" y="1784350"/>
          <p14:tracePt t="25471" x="615950" y="1784350"/>
          <p14:tracePt t="25487" x="590550" y="1797050"/>
          <p14:tracePt t="25504" x="584200" y="1822450"/>
          <p14:tracePt t="25521" x="590550" y="1860550"/>
          <p14:tracePt t="25537" x="603250" y="1898650"/>
          <p14:tracePt t="25554" x="609600" y="1936750"/>
          <p14:tracePt t="25571" x="615950" y="1949450"/>
          <p14:tracePt t="25589" x="622300" y="1955800"/>
          <p14:tracePt t="25630" x="628650" y="1955800"/>
          <p14:tracePt t="25641" x="635000" y="1955800"/>
          <p14:tracePt t="25653" x="647700" y="1955800"/>
          <p14:tracePt t="25673" x="692150" y="1955800"/>
          <p14:tracePt t="25687" x="742950" y="1943100"/>
          <p14:tracePt t="25704" x="774700" y="1930400"/>
          <p14:tracePt t="25721" x="812800" y="1917700"/>
          <p14:tracePt t="25738" x="857250" y="1892300"/>
          <p14:tracePt t="25756" x="876300" y="1879600"/>
          <p14:tracePt t="25771" x="895350" y="1873250"/>
          <p14:tracePt t="25787" x="908050" y="1866900"/>
          <p14:tracePt t="25804" x="914400" y="1866900"/>
          <p14:tracePt t="25941" x="908050" y="1866900"/>
          <p14:tracePt t="25949" x="901700" y="1866900"/>
          <p14:tracePt t="25959" x="895350" y="1866900"/>
          <p14:tracePt t="25973" x="889000" y="1866900"/>
          <p14:tracePt t="25989" x="876300" y="1866900"/>
          <p14:tracePt t="26005" x="863600" y="1854200"/>
          <p14:tracePt t="26021" x="844550" y="1841500"/>
          <p14:tracePt t="26038" x="831850" y="1828800"/>
          <p14:tracePt t="26054" x="825500" y="1822450"/>
          <p14:tracePt t="26071" x="819150" y="1816100"/>
          <p14:tracePt t="26087" x="812800" y="1803400"/>
          <p14:tracePt t="26105" x="806450" y="1778000"/>
          <p14:tracePt t="26123" x="806450" y="1752600"/>
          <p14:tracePt t="26138" x="806450" y="1727200"/>
          <p14:tracePt t="26154" x="806450" y="1720850"/>
          <p14:tracePt t="26171" x="819150" y="1695450"/>
          <p14:tracePt t="26188" x="825500" y="1689100"/>
          <p14:tracePt t="26205" x="831850" y="1682750"/>
          <p14:tracePt t="26221" x="838200" y="1676400"/>
          <p14:tracePt t="26473" x="844550" y="1670050"/>
          <p14:tracePt t="26505" x="850900" y="1670050"/>
          <p14:tracePt t="26530" x="850900" y="1663700"/>
          <p14:tracePt t="26557" x="857250" y="1657350"/>
          <p14:tracePt t="26594" x="857250" y="1651000"/>
          <p14:tracePt t="26631" x="857250" y="1644650"/>
          <p14:tracePt t="26645" x="863600" y="1644650"/>
          <p14:tracePt t="26652" x="863600" y="1638300"/>
          <p14:tracePt t="26674" x="869950" y="1631950"/>
          <p14:tracePt t="26689" x="882650" y="1619250"/>
          <p14:tracePt t="26705" x="889000" y="1612900"/>
          <p14:tracePt t="26722" x="895350" y="1606550"/>
          <p14:tracePt t="26834" x="895350" y="1612900"/>
          <p14:tracePt t="26850" x="889000" y="1619250"/>
          <p14:tracePt t="26867" x="882650" y="1638300"/>
          <p14:tracePt t="26888" x="876300" y="1651000"/>
          <p14:tracePt t="26906" x="869950" y="1663700"/>
          <p14:tracePt t="26921" x="869950" y="1670050"/>
          <p14:tracePt t="26939" x="863600" y="1676400"/>
          <p14:tracePt t="27489" x="869950" y="1676400"/>
          <p14:tracePt t="27497" x="876300" y="1676400"/>
          <p14:tracePt t="27506" x="882650" y="1670050"/>
          <p14:tracePt t="27523" x="895350" y="1670050"/>
          <p14:tracePt t="27539" x="920750" y="1670050"/>
          <p14:tracePt t="27556" x="958850" y="1670050"/>
          <p14:tracePt t="27573" x="1003300" y="1670050"/>
          <p14:tracePt t="27589" x="1041400" y="1676400"/>
          <p14:tracePt t="27605" x="1079500" y="1682750"/>
          <p14:tracePt t="27608" x="1098550" y="1682750"/>
          <p14:tracePt t="27621" x="1111250" y="1682750"/>
          <p14:tracePt t="27639" x="1143000" y="1682750"/>
          <p14:tracePt t="27656" x="1181100" y="1682750"/>
          <p14:tracePt t="27672" x="1219200" y="1676400"/>
          <p14:tracePt t="27689" x="1270000" y="1670050"/>
          <p14:tracePt t="27708" x="1320800" y="1670050"/>
          <p14:tracePt t="27721" x="1365250" y="1670050"/>
          <p14:tracePt t="27739" x="1397000" y="1676400"/>
          <p14:tracePt t="27758" x="1403350" y="1676400"/>
          <p14:tracePt t="27789" x="1409700" y="1676400"/>
          <p14:tracePt t="27805" x="1422400" y="1676400"/>
          <p14:tracePt t="27823" x="1473200" y="1676400"/>
          <p14:tracePt t="27839" x="1549400" y="1676400"/>
          <p14:tracePt t="27859" x="1676400" y="1651000"/>
          <p14:tracePt t="27875" x="1739900" y="1638300"/>
          <p14:tracePt t="27889" x="1765300" y="1631950"/>
          <p14:tracePt t="27906" x="1809750" y="1612900"/>
          <p14:tracePt t="27923" x="1822450" y="1600200"/>
          <p14:tracePt t="27939" x="1841500" y="1587500"/>
          <p14:tracePt t="27956" x="1873250" y="1568450"/>
          <p14:tracePt t="27973" x="1905000" y="1536700"/>
          <p14:tracePt t="27990" x="1936750" y="1498600"/>
          <p14:tracePt t="28007" x="1962150" y="1466850"/>
          <p14:tracePt t="28025" x="2006600" y="1416050"/>
          <p14:tracePt t="28039" x="2051050" y="1365250"/>
          <p14:tracePt t="28056" x="2070100" y="1339850"/>
          <p14:tracePt t="28073" x="2082800" y="1308100"/>
          <p14:tracePt t="28075" x="2089150" y="1295400"/>
          <p14:tracePt t="28089" x="2089150" y="1282700"/>
          <p14:tracePt t="28106" x="2114550" y="1225550"/>
          <p14:tracePt t="28127" x="2127250" y="1193800"/>
          <p14:tracePt t="28143" x="2133600" y="1130300"/>
          <p14:tracePt t="28158" x="2133600" y="1092200"/>
          <p14:tracePt t="28173" x="2133600" y="1060450"/>
          <p14:tracePt t="28189" x="2133600" y="1035050"/>
          <p14:tracePt t="28206" x="2120900" y="1003300"/>
          <p14:tracePt t="28223" x="2089150" y="990600"/>
          <p14:tracePt t="28239" x="2032000" y="965200"/>
          <p14:tracePt t="28257" x="2000250" y="939800"/>
          <p14:tracePt t="28273" x="2000250" y="933450"/>
          <p14:tracePt t="28289" x="1993900" y="933450"/>
          <p14:tracePt t="28292" x="1993900" y="927100"/>
          <p14:tracePt t="28325" x="1993900" y="914400"/>
          <p14:tracePt t="28340" x="1993900" y="901700"/>
          <p14:tracePt t="29874" x="1987550" y="895350"/>
          <p14:tracePt t="29892" x="1917700" y="876300"/>
          <p14:tracePt t="29909" x="1860550" y="850900"/>
          <p14:tracePt t="29924" x="1828800" y="838200"/>
          <p14:tracePt t="29941" x="1816100" y="825500"/>
          <p14:tracePt t="29958" x="1816100" y="819150"/>
          <p14:tracePt t="30042" x="1828800" y="812800"/>
          <p14:tracePt t="30049" x="1835150" y="806450"/>
          <p14:tracePt t="30076" x="1879600" y="787400"/>
          <p14:tracePt t="30091" x="1905000" y="787400"/>
          <p14:tracePt t="30125" x="1911350" y="787400"/>
          <p14:tracePt t="30158" x="1943100" y="787400"/>
          <p14:tracePt t="30177" x="2012950" y="800100"/>
          <p14:tracePt t="30194" x="2139950" y="819150"/>
          <p14:tracePt t="30207" x="2241550" y="831850"/>
          <p14:tracePt t="30225" x="2349500" y="850900"/>
          <p14:tracePt t="30241" x="2425700" y="882650"/>
          <p14:tracePt t="30258" x="2527300" y="920750"/>
          <p14:tracePt t="30275" x="2571750" y="946150"/>
          <p14:tracePt t="30291" x="2603500" y="952500"/>
          <p14:tracePt t="30308" x="2616200" y="958850"/>
          <p14:tracePt t="30325" x="2635250" y="958850"/>
          <p14:tracePt t="30341" x="2673350" y="958850"/>
          <p14:tracePt t="30358" x="2781300" y="952500"/>
          <p14:tracePt t="30360" x="2819400" y="952500"/>
          <p14:tracePt t="30375" x="2914650" y="958850"/>
          <p14:tracePt t="30391" x="3079750" y="977900"/>
          <p14:tracePt t="30408" x="3213100" y="984250"/>
          <p14:tracePt t="30425" x="3282950" y="984250"/>
          <p14:tracePt t="30441" x="3308350" y="977900"/>
          <p14:tracePt t="30458" x="3365500" y="965200"/>
          <p14:tracePt t="30475" x="3454400" y="965200"/>
          <p14:tracePt t="30491" x="3600450" y="965200"/>
          <p14:tracePt t="30508" x="3733800" y="977900"/>
          <p14:tracePt t="30524" x="3854450" y="990600"/>
          <p14:tracePt t="30541" x="3898900" y="990600"/>
          <p14:tracePt t="30558" x="3911600" y="990600"/>
          <p14:tracePt t="30575" x="3930650" y="990600"/>
          <p14:tracePt t="30592" x="3937000" y="990600"/>
          <p14:tracePt t="30609" x="3981450" y="996950"/>
          <p14:tracePt t="30625" x="4076700" y="1016000"/>
          <p14:tracePt t="30642" x="4146550" y="1022350"/>
          <p14:tracePt t="30659" x="4191000" y="1022350"/>
          <p14:tracePt t="30675" x="4248150" y="1016000"/>
          <p14:tracePt t="30692" x="4311650" y="1003300"/>
          <p14:tracePt t="30708" x="4406900" y="990600"/>
          <p14:tracePt t="30726" x="4502150" y="977900"/>
          <p14:tracePt t="30742" x="4616450" y="958850"/>
          <p14:tracePt t="30758" x="4667250" y="933450"/>
          <p14:tracePt t="30775" x="4692650" y="914400"/>
          <p14:tracePt t="30781" x="4699000" y="895350"/>
          <p14:tracePt t="30791" x="4699000" y="889000"/>
          <p14:tracePt t="30809" x="4705350" y="869950"/>
          <p14:tracePt t="30825" x="4692650" y="844550"/>
          <p14:tracePt t="30842" x="4597400" y="730250"/>
          <p14:tracePt t="30857" x="4508500" y="660400"/>
          <p14:tracePt t="30877" x="4419600" y="609600"/>
          <p14:tracePt t="30892" x="4362450" y="571500"/>
          <p14:tracePt t="30910" x="4343400" y="558800"/>
          <p14:tracePt t="30928" x="4324350" y="539750"/>
          <p14:tracePt t="30943" x="4292600" y="514350"/>
          <p14:tracePt t="30958" x="4254500" y="501650"/>
          <p14:tracePt t="30975" x="4165600" y="488950"/>
          <p14:tracePt t="30992" x="4051300" y="482600"/>
          <p14:tracePt t="31009" x="3911600" y="469900"/>
          <p14:tracePt t="31025" x="3810000" y="463550"/>
          <p14:tracePt t="31042" x="3702050" y="463550"/>
          <p14:tracePt t="31044" x="3670300" y="463550"/>
          <p14:tracePt t="31059" x="3644900" y="463550"/>
          <p14:tracePt t="31061" x="3619500" y="463550"/>
          <p14:tracePt t="31076" x="3581400" y="463550"/>
          <p14:tracePt t="31092" x="3517900" y="463550"/>
          <p14:tracePt t="31108" x="3473450" y="469900"/>
          <p14:tracePt t="31126" x="3441700" y="476250"/>
          <p14:tracePt t="31143" x="3365500" y="495300"/>
          <p14:tracePt t="31158" x="3321050" y="508000"/>
          <p14:tracePt t="31175" x="3276600" y="527050"/>
          <p14:tracePt t="31193" x="3251200" y="546100"/>
          <p14:tracePt t="31209" x="3232150" y="565150"/>
          <p14:tracePt t="31226" x="3213100" y="584200"/>
          <p14:tracePt t="31242" x="3200400" y="603250"/>
          <p14:tracePt t="31258" x="3200400" y="641350"/>
          <p14:tracePt t="31276" x="3200400" y="698500"/>
          <p14:tracePt t="31292" x="3225800" y="768350"/>
          <p14:tracePt t="31309" x="3282950" y="844550"/>
          <p14:tracePt t="31326" x="3321050" y="889000"/>
          <p14:tracePt t="31344" x="3371850" y="914400"/>
          <p14:tracePt t="31359" x="3409950" y="927100"/>
          <p14:tracePt t="31376" x="3543300" y="933450"/>
          <p14:tracePt t="31392" x="3663950" y="933450"/>
          <p14:tracePt t="31409" x="3822700" y="933450"/>
          <p14:tracePt t="31427" x="3937000" y="933450"/>
          <p14:tracePt t="31442" x="4051300" y="939800"/>
          <p14:tracePt t="31462" x="4121150" y="946150"/>
          <p14:tracePt t="31477" x="4197350" y="946150"/>
          <p14:tracePt t="31492" x="4267200" y="946150"/>
          <p14:tracePt t="31509" x="4362450" y="933450"/>
          <p14:tracePt t="31526" x="4457700" y="927100"/>
          <p14:tracePt t="31543" x="4552950" y="914400"/>
          <p14:tracePt t="31559" x="4616450" y="889000"/>
          <p14:tracePt t="31576" x="4635500" y="876300"/>
          <p14:tracePt t="31595" x="4641850" y="869950"/>
          <p14:tracePt t="31609" x="4641850" y="863600"/>
          <p14:tracePt t="31642" x="4641850" y="857250"/>
          <p14:tracePt t="31758" x="4635500" y="857250"/>
          <p14:tracePt t="31766" x="4629150" y="863600"/>
          <p14:tracePt t="31776" x="4616450" y="876300"/>
          <p14:tracePt t="31793" x="4584700" y="908050"/>
          <p14:tracePt t="31809" x="4559300" y="927100"/>
          <p14:tracePt t="31828" x="4552950" y="933450"/>
          <p14:tracePt t="31859" x="4559300" y="914400"/>
          <p14:tracePt t="31878" x="4572000" y="895350"/>
          <p14:tracePt t="31892" x="4584700" y="882650"/>
          <p14:tracePt t="31909" x="4591050" y="882650"/>
          <p14:tracePt t="31926" x="4591050" y="889000"/>
          <p14:tracePt t="31943" x="4591050" y="901700"/>
          <p14:tracePt t="31959" x="4584700" y="908050"/>
          <p14:tracePt t="31994" x="4584700" y="901700"/>
          <p14:tracePt t="32009" x="4584700" y="857250"/>
          <p14:tracePt t="32029" x="4622800" y="762000"/>
          <p14:tracePt t="32043" x="4629150" y="755650"/>
          <p14:tracePt t="32059" x="4629150" y="762000"/>
          <p14:tracePt t="32077" x="4597400" y="793750"/>
          <p14:tracePt t="32093" x="4502150" y="850900"/>
          <p14:tracePt t="32109" x="4368800" y="901700"/>
          <p14:tracePt t="32125" x="4165600" y="946150"/>
          <p14:tracePt t="32143" x="4006850" y="958850"/>
          <p14:tracePt t="32159" x="3962400" y="958850"/>
          <p14:tracePt t="32193" x="3968750" y="971550"/>
          <p14:tracePt t="32213" x="4019550" y="984250"/>
          <p14:tracePt t="32226" x="4076700" y="996950"/>
          <p14:tracePt t="32243" x="4165600" y="1022350"/>
          <p14:tracePt t="32260" x="4279900" y="1035050"/>
          <p14:tracePt t="32277" x="4349750" y="1035050"/>
          <p14:tracePt t="32293" x="4406900" y="1035050"/>
          <p14:tracePt t="32310" x="4425950" y="1035050"/>
          <p14:tracePt t="32326" x="4445000" y="1028700"/>
          <p14:tracePt t="32343" x="4476750" y="1003300"/>
          <p14:tracePt t="32359" x="4502150" y="971550"/>
          <p14:tracePt t="32376" x="4552950" y="920750"/>
          <p14:tracePt t="32393" x="4610100" y="889000"/>
          <p14:tracePt t="32410" x="4660900" y="869950"/>
          <p14:tracePt t="32426" x="4673600" y="869950"/>
          <p14:tracePt t="32443" x="4673600" y="863600"/>
          <p14:tracePt t="32458" x="4673600" y="857250"/>
          <p14:tracePt t="32477" x="4679950" y="850900"/>
          <p14:tracePt t="32493" x="4724400" y="819150"/>
          <p14:tracePt t="32510" x="4737100" y="806450"/>
          <p14:tracePt t="32527" x="4902200" y="781050"/>
          <p14:tracePt t="32543" x="5054600" y="774700"/>
          <p14:tracePt t="32560" x="5219700" y="768350"/>
          <p14:tracePt t="32576" x="5365750" y="755650"/>
          <p14:tracePt t="32593" x="5530850" y="755650"/>
          <p14:tracePt t="32610" x="5645150" y="755650"/>
          <p14:tracePt t="32626" x="5727700" y="762000"/>
          <p14:tracePt t="32643" x="5784850" y="774700"/>
          <p14:tracePt t="32660" x="5816600" y="787400"/>
          <p14:tracePt t="32677" x="5829300" y="800100"/>
          <p14:tracePt t="32693" x="5835650" y="806450"/>
          <p14:tracePt t="32727" x="5835650" y="812800"/>
          <p14:tracePt t="32743" x="5835650" y="819150"/>
          <p14:tracePt t="32760" x="5835650" y="831850"/>
          <p14:tracePt t="32776" x="5842000" y="857250"/>
          <p14:tracePt t="32792" x="5835650" y="869950"/>
          <p14:tracePt t="32810" x="5835650" y="895350"/>
          <p14:tracePt t="32827" x="5842000" y="927100"/>
          <p14:tracePt t="32843" x="5842000" y="952500"/>
          <p14:tracePt t="32860" x="5829300" y="965200"/>
          <p14:tracePt t="33407" x="5829300" y="971550"/>
          <p14:tracePt t="33415" x="5816600" y="971550"/>
          <p14:tracePt t="33428" x="5797550" y="977900"/>
          <p14:tracePt t="33445" x="5740400" y="933450"/>
          <p14:tracePt t="33462" x="5702300" y="914400"/>
          <p14:tracePt t="33478" x="5645150" y="908050"/>
          <p14:tracePt t="33495" x="5607050" y="908050"/>
          <p14:tracePt t="33511" x="5575300" y="908050"/>
          <p14:tracePt t="33528" x="5556250" y="908050"/>
          <p14:tracePt t="33544" x="5543550" y="908050"/>
          <p14:tracePt t="33599" x="5556250" y="895350"/>
          <p14:tracePt t="33610" x="5568950" y="889000"/>
          <p14:tracePt t="33627" x="5600700" y="882650"/>
          <p14:tracePt t="33644" x="5607050" y="876300"/>
          <p14:tracePt t="33661" x="5607050" y="882650"/>
          <p14:tracePt t="33677" x="5607050" y="908050"/>
          <p14:tracePt t="33694" x="5600700" y="933450"/>
          <p14:tracePt t="33711" x="5600700" y="958850"/>
          <p14:tracePt t="33728" x="5600700" y="984250"/>
          <p14:tracePt t="33747" x="5619750" y="1003300"/>
          <p14:tracePt t="33761" x="5651500" y="1016000"/>
          <p14:tracePt t="33778" x="5689600" y="1016000"/>
          <p14:tracePt t="33797" x="5740400" y="1016000"/>
          <p14:tracePt t="33811" x="5765800" y="1009650"/>
          <p14:tracePt t="33827" x="5772150" y="1009650"/>
          <p14:tracePt t="33923" x="5778500" y="1003300"/>
          <p14:tracePt t="33937" x="5791200" y="990600"/>
          <p14:tracePt t="33961" x="5810250" y="971550"/>
          <p14:tracePt t="33978" x="5835650" y="952500"/>
          <p14:tracePt t="33994" x="5848350" y="946150"/>
          <p14:tracePt t="34011" x="5861050" y="939800"/>
          <p14:tracePt t="34048" x="5867400" y="939800"/>
          <p14:tracePt t="34078" x="5892800" y="939800"/>
          <p14:tracePt t="34096" x="5918200" y="933450"/>
          <p14:tracePt t="34111" x="5956300" y="920750"/>
          <p14:tracePt t="34130" x="5988050" y="908050"/>
          <p14:tracePt t="34146" x="5975350" y="895350"/>
          <p14:tracePt t="34161" x="5937250" y="895350"/>
          <p14:tracePt t="34179" x="5880100" y="882650"/>
          <p14:tracePt t="34195" x="5861050" y="876300"/>
          <p14:tracePt t="34211" x="5861050" y="863600"/>
          <p14:tracePt t="34228" x="5861050" y="838200"/>
          <p14:tracePt t="34245" x="5861050" y="819150"/>
          <p14:tracePt t="34262" x="5873750" y="787400"/>
          <p14:tracePt t="34278" x="5911850" y="762000"/>
          <p14:tracePt t="34295" x="5949950" y="749300"/>
          <p14:tracePt t="34297" x="5962650" y="742950"/>
          <p14:tracePt t="34311" x="5969000" y="742950"/>
          <p14:tracePt t="34328" x="5981700" y="742950"/>
          <p14:tracePt t="34345" x="6057900" y="749300"/>
          <p14:tracePt t="34361" x="6210300" y="781050"/>
          <p14:tracePt t="34378" x="6337300" y="800100"/>
          <p14:tracePt t="34395" x="6432550" y="812800"/>
          <p14:tracePt t="34411" x="6502400" y="819150"/>
          <p14:tracePt t="34428" x="6559550" y="819150"/>
          <p14:tracePt t="34445" x="6629400" y="819150"/>
          <p14:tracePt t="34461" x="6705600" y="819150"/>
          <p14:tracePt t="34478" x="6762750" y="819150"/>
          <p14:tracePt t="34495" x="6826250" y="812800"/>
          <p14:tracePt t="34514" x="6883400" y="781050"/>
          <p14:tracePt t="34529" x="6908800" y="755650"/>
          <p14:tracePt t="34545" x="6915150" y="736600"/>
          <p14:tracePt t="34563" x="6915150" y="723900"/>
          <p14:tracePt t="34578" x="6908800" y="717550"/>
          <p14:tracePt t="34595" x="6845300" y="685800"/>
          <p14:tracePt t="34612" x="6794500" y="673100"/>
          <p14:tracePt t="34628" x="6750050" y="660400"/>
          <p14:tracePt t="34645" x="6724650" y="647700"/>
          <p14:tracePt t="34662" x="6711950" y="641350"/>
          <p14:tracePt t="34678" x="6699250" y="628650"/>
          <p14:tracePt t="34695" x="6692900" y="628650"/>
          <p14:tracePt t="34712" x="6692900" y="622300"/>
          <p14:tracePt t="34745" x="6654800" y="628650"/>
          <p14:tracePt t="34762" x="6572250" y="641350"/>
          <p14:tracePt t="34778" x="6470650" y="654050"/>
          <p14:tracePt t="34812" x="6299200" y="679450"/>
          <p14:tracePt t="34828" x="6267450" y="685800"/>
          <p14:tracePt t="34845" x="6261100" y="685800"/>
          <p14:tracePt t="34904" x="6254750" y="685800"/>
          <p14:tracePt t="34914" x="6248400" y="692150"/>
          <p14:tracePt t="34929" x="6235700" y="704850"/>
          <p14:tracePt t="34945" x="6223000" y="717550"/>
          <p14:tracePt t="34962" x="6223000" y="723900"/>
          <p14:tracePt t="35012" x="6229350" y="723900"/>
          <p14:tracePt t="35028" x="6242050" y="723900"/>
          <p14:tracePt t="35045" x="6254750" y="717550"/>
          <p14:tracePt t="35062" x="6267450" y="717550"/>
          <p14:tracePt t="35081" x="6286500" y="717550"/>
          <p14:tracePt t="35095" x="6311900" y="730250"/>
          <p14:tracePt t="35112" x="6337300" y="749300"/>
          <p14:tracePt t="35129" x="6375400" y="762000"/>
          <p14:tracePt t="35145" x="6438900" y="787400"/>
          <p14:tracePt t="35162" x="6457950" y="793750"/>
          <p14:tracePt t="35179" x="6553200" y="812800"/>
          <p14:tracePt t="35196" x="6597650" y="812800"/>
          <p14:tracePt t="35212" x="6661150" y="812800"/>
          <p14:tracePt t="35229" x="6724650" y="812800"/>
          <p14:tracePt t="35245" x="6781800" y="812800"/>
          <p14:tracePt t="35262" x="6838950" y="812800"/>
          <p14:tracePt t="35279" x="6877050" y="812800"/>
          <p14:tracePt t="35295" x="6902450" y="812800"/>
          <p14:tracePt t="35312" x="6908800" y="819150"/>
          <p14:tracePt t="35329" x="6915150" y="819150"/>
          <p14:tracePt t="35362" x="6927850" y="812800"/>
          <p14:tracePt t="35379" x="6940550" y="800100"/>
          <p14:tracePt t="35396" x="6965950" y="781050"/>
          <p14:tracePt t="35414" x="6985000" y="762000"/>
          <p14:tracePt t="35429" x="6991350" y="749300"/>
          <p14:tracePt t="35445" x="6991350" y="736600"/>
          <p14:tracePt t="35507" x="6985000" y="742950"/>
          <p14:tracePt t="35513" x="6972300" y="749300"/>
          <p14:tracePt t="35529" x="6953250" y="755650"/>
          <p14:tracePt t="35546" x="6946900" y="755650"/>
          <p14:tracePt t="35579" x="6946900" y="762000"/>
          <p14:tracePt t="35596" x="6946900" y="768350"/>
          <p14:tracePt t="35612" x="6946900" y="774700"/>
          <p14:tracePt t="35629" x="6946900" y="787400"/>
          <p14:tracePt t="35646" x="6946900" y="793750"/>
          <p14:tracePt t="35729" x="6965950" y="793750"/>
          <p14:tracePt t="35746" x="6978650" y="787400"/>
          <p14:tracePt t="35763" x="6991350" y="781050"/>
          <p14:tracePt t="35779" x="7016750" y="781050"/>
          <p14:tracePt t="35797" x="7067550" y="781050"/>
          <p14:tracePt t="35813" x="7251700" y="825500"/>
          <p14:tracePt t="35829" x="7334250" y="844550"/>
          <p14:tracePt t="35846" x="7499350" y="882650"/>
          <p14:tracePt t="35863" x="7651750" y="908050"/>
          <p14:tracePt t="35880" x="7785100" y="908050"/>
          <p14:tracePt t="35896" x="7810500" y="908050"/>
          <p14:tracePt t="35912" x="7829550" y="895350"/>
          <p14:tracePt t="35929" x="7880350" y="882650"/>
          <p14:tracePt t="35946" x="7981950" y="876300"/>
          <p14:tracePt t="35962" x="8121650" y="876300"/>
          <p14:tracePt t="35979" x="8261350" y="876300"/>
          <p14:tracePt t="35996" x="8382000" y="882650"/>
          <p14:tracePt t="36013" x="8470900" y="882650"/>
          <p14:tracePt t="36030" x="8521700" y="882650"/>
          <p14:tracePt t="36046" x="8534400" y="882650"/>
          <p14:tracePt t="36063" x="8540750" y="882650"/>
          <p14:tracePt t="36080" x="8553450" y="882650"/>
          <p14:tracePt t="36096" x="8572500" y="882650"/>
          <p14:tracePt t="36113" x="8578850" y="882650"/>
          <p14:tracePt t="36227" x="8578850" y="889000"/>
          <p14:tracePt t="36305" x="8578850" y="882650"/>
          <p14:tracePt t="36312" x="8572500" y="876300"/>
          <p14:tracePt t="36318" x="8572500" y="869950"/>
          <p14:tracePt t="36330" x="8566150" y="863600"/>
          <p14:tracePt t="36347" x="8566150" y="850900"/>
          <p14:tracePt t="36363" x="8566150" y="844550"/>
          <p14:tracePt t="36380" x="8559800" y="838200"/>
          <p14:tracePt t="36414" x="8553450" y="825500"/>
          <p14:tracePt t="36446" x="8540750" y="825500"/>
          <p14:tracePt t="36463" x="8489950" y="825500"/>
          <p14:tracePt t="36480" x="8464550" y="825500"/>
          <p14:tracePt t="36499" x="8451850" y="825500"/>
          <p14:tracePt t="36513" x="8439150" y="812800"/>
          <p14:tracePt t="36532" x="8413750" y="793750"/>
          <p14:tracePt t="36546" x="8388350" y="781050"/>
          <p14:tracePt t="36563" x="8362950" y="774700"/>
          <p14:tracePt t="36580" x="8324850" y="768350"/>
          <p14:tracePt t="36597" x="8274050" y="755650"/>
          <p14:tracePt t="36613" x="8178800" y="749300"/>
          <p14:tracePt t="36630" x="8108950" y="736600"/>
          <p14:tracePt t="36632" x="8070850" y="730250"/>
          <p14:tracePt t="36646" x="8026400" y="723900"/>
          <p14:tracePt t="36662" x="7943850" y="704850"/>
          <p14:tracePt t="36680" x="7854950" y="685800"/>
          <p14:tracePt t="36696" x="7727950" y="647700"/>
          <p14:tracePt t="36713" x="7708900" y="635000"/>
          <p14:tracePt t="36730" x="7696200" y="635000"/>
          <p14:tracePt t="36749" x="7683500" y="635000"/>
          <p14:tracePt t="36763" x="7645400" y="654050"/>
          <p14:tracePt t="36780" x="7543800" y="679450"/>
          <p14:tracePt t="36797" x="7435850" y="692150"/>
          <p14:tracePt t="36813" x="7340600" y="698500"/>
          <p14:tracePt t="36830" x="7296150" y="704850"/>
          <p14:tracePt t="36847" x="7289800" y="711200"/>
          <p14:tracePt t="36932" x="7289800" y="717550"/>
          <p14:tracePt t="36938" x="7289800" y="723900"/>
          <p14:tracePt t="36947" x="7302500" y="730250"/>
          <p14:tracePt t="36963" x="7340600" y="755650"/>
          <p14:tracePt t="36980" x="7410450" y="787400"/>
          <p14:tracePt t="36997" x="7467600" y="800100"/>
          <p14:tracePt t="37013" x="7550150" y="806450"/>
          <p14:tracePt t="37030" x="7607300" y="806450"/>
          <p14:tracePt t="37047" x="7677150" y="793750"/>
          <p14:tracePt t="37066" x="7721600" y="793750"/>
          <p14:tracePt t="37082" x="7759700" y="793750"/>
          <p14:tracePt t="37097" x="7804150" y="787400"/>
          <p14:tracePt t="37113" x="7842250" y="787400"/>
          <p14:tracePt t="37116" x="7854950" y="787400"/>
          <p14:tracePt t="37130" x="7874000" y="787400"/>
          <p14:tracePt t="37147" x="7886700" y="787400"/>
          <p14:tracePt t="37164" x="7899400" y="781050"/>
          <p14:tracePt t="37236" x="7905750" y="781050"/>
          <p14:tracePt t="37265" x="7912100" y="787400"/>
          <p14:tracePt t="37311" x="7918450" y="787400"/>
          <p14:tracePt t="37331" x="7931150" y="781050"/>
          <p14:tracePt t="37347" x="7950200" y="774700"/>
          <p14:tracePt t="37350" x="7962900" y="774700"/>
          <p14:tracePt t="37364" x="7969250" y="774700"/>
          <p14:tracePt t="37367" x="7981950" y="774700"/>
          <p14:tracePt t="37381" x="8001000" y="774700"/>
          <p14:tracePt t="37397" x="8039100" y="774700"/>
          <p14:tracePt t="37414" x="8064500" y="774700"/>
          <p14:tracePt t="37430" x="8096250" y="774700"/>
          <p14:tracePt t="37447" x="8115300" y="774700"/>
          <p14:tracePt t="37464" x="8134350" y="774700"/>
          <p14:tracePt t="37481" x="8153400" y="774700"/>
          <p14:tracePt t="37576" x="8159750" y="774700"/>
          <p14:tracePt t="37584" x="8166100" y="774700"/>
          <p14:tracePt t="37597" x="8178800" y="774700"/>
          <p14:tracePt t="37614" x="8210550" y="774700"/>
          <p14:tracePt t="37631" x="8255000" y="781050"/>
          <p14:tracePt t="37632" x="8274050" y="781050"/>
          <p14:tracePt t="37648" x="8286750" y="781050"/>
          <p14:tracePt t="37670" x="8324850" y="781050"/>
          <p14:tracePt t="37685" x="8382000" y="787400"/>
          <p14:tracePt t="37700" x="8439150" y="787400"/>
          <p14:tracePt t="37715" x="8547100" y="787400"/>
          <p14:tracePt t="37731" x="8763000" y="806450"/>
          <p14:tracePt t="37747" x="9029700" y="831850"/>
          <p14:tracePt t="37764" x="9245600" y="863600"/>
          <p14:tracePt t="37781" x="9372600" y="882650"/>
          <p14:tracePt t="37800" x="9442450" y="876300"/>
          <p14:tracePt t="37814" x="9467850" y="869950"/>
          <p14:tracePt t="37831" x="9512300" y="850900"/>
          <p14:tracePt t="37847" x="9550400" y="838200"/>
          <p14:tracePt t="37850" x="9575800" y="831850"/>
          <p14:tracePt t="37864" x="9594850" y="825500"/>
          <p14:tracePt t="37881" x="9645650" y="806450"/>
          <p14:tracePt t="37898" x="9677400" y="781050"/>
          <p14:tracePt t="37914" x="9721850" y="762000"/>
          <p14:tracePt t="37931" x="9766300" y="749300"/>
          <p14:tracePt t="37948" x="9810750" y="742950"/>
          <p14:tracePt t="37964" x="9848850" y="742950"/>
          <p14:tracePt t="37981" x="9867900" y="742950"/>
          <p14:tracePt t="38113" x="9867900" y="736600"/>
          <p14:tracePt t="38127" x="9855200" y="717550"/>
          <p14:tracePt t="38148" x="9817100" y="685800"/>
          <p14:tracePt t="38164" x="9747250" y="660400"/>
          <p14:tracePt t="38182" x="9652000" y="635000"/>
          <p14:tracePt t="38198" x="9588500" y="622300"/>
          <p14:tracePt t="38215" x="9493250" y="609600"/>
          <p14:tracePt t="38231" x="9385300" y="596900"/>
          <p14:tracePt t="38248" x="9321800" y="590550"/>
          <p14:tracePt t="38265" x="9277350" y="590550"/>
          <p14:tracePt t="38281" x="9226550" y="590550"/>
          <p14:tracePt t="38298" x="9194800" y="590550"/>
          <p14:tracePt t="38314" x="9144000" y="596900"/>
          <p14:tracePt t="38330" x="9112250" y="609600"/>
          <p14:tracePt t="38348" x="9093200" y="615950"/>
          <p14:tracePt t="38365" x="9061450" y="641350"/>
          <p14:tracePt t="38382" x="9036050" y="654050"/>
          <p14:tracePt t="38398" x="9010650" y="673100"/>
          <p14:tracePt t="38415" x="8972550" y="704850"/>
          <p14:tracePt t="38432" x="8953500" y="730250"/>
          <p14:tracePt t="38448" x="8940800" y="755650"/>
          <p14:tracePt t="38465" x="8947150" y="793750"/>
          <p14:tracePt t="38481" x="8947150" y="800100"/>
          <p14:tracePt t="38498" x="8959850" y="825500"/>
          <p14:tracePt t="38516" x="8985250" y="844550"/>
          <p14:tracePt t="38534" x="9048750" y="869950"/>
          <p14:tracePt t="38548" x="9144000" y="895350"/>
          <p14:tracePt t="38565" x="9296400" y="933450"/>
          <p14:tracePt t="38582" x="9455150" y="958850"/>
          <p14:tracePt t="38598" x="9594850" y="977900"/>
          <p14:tracePt t="38615" x="9696450" y="984250"/>
          <p14:tracePt t="38632" x="9734550" y="984250"/>
          <p14:tracePt t="38648" x="9740900" y="990600"/>
          <p14:tracePt t="38839" x="9734550" y="990600"/>
          <p14:tracePt t="38846" x="9721850" y="990600"/>
          <p14:tracePt t="38853" x="9709150" y="990600"/>
          <p14:tracePt t="38869" x="9658350" y="990600"/>
          <p14:tracePt t="38882" x="9588500" y="990600"/>
          <p14:tracePt t="38899" x="9467850" y="990600"/>
          <p14:tracePt t="38916" x="9264650" y="990600"/>
          <p14:tracePt t="38932" x="9023350" y="977900"/>
          <p14:tracePt t="38951" x="8623300" y="952500"/>
          <p14:tracePt t="38965" x="8477250" y="939800"/>
          <p14:tracePt t="38983" x="8102600" y="914400"/>
          <p14:tracePt t="38999" x="7848600" y="901700"/>
          <p14:tracePt t="39015" x="7620000" y="908050"/>
          <p14:tracePt t="39032" x="7378700" y="920750"/>
          <p14:tracePt t="39049" x="7086600" y="939800"/>
          <p14:tracePt t="39067" x="6781800" y="958850"/>
          <p14:tracePt t="39087" x="6229350" y="990600"/>
          <p14:tracePt t="39098" x="6045200" y="1009650"/>
          <p14:tracePt t="39115" x="5568950" y="1073150"/>
          <p14:tracePt t="39132" x="5048250" y="1123950"/>
          <p14:tracePt t="39149" x="4527550" y="1149350"/>
          <p14:tracePt t="39165" x="4019550" y="1162050"/>
          <p14:tracePt t="39168" x="3759200" y="1162050"/>
          <p14:tracePt t="39182" x="3536950" y="1155700"/>
          <p14:tracePt t="39199" x="3079750" y="1130300"/>
          <p14:tracePt t="39216" x="2476500" y="1104900"/>
          <p14:tracePt t="39234" x="2171700" y="1079500"/>
          <p14:tracePt t="39249" x="1962150" y="1073150"/>
          <p14:tracePt t="39266" x="1835150" y="1073150"/>
          <p14:tracePt t="39282" x="1784350" y="1079500"/>
          <p14:tracePt t="39299" x="1765300" y="1092200"/>
          <p14:tracePt t="39316" x="1746250" y="1104900"/>
          <p14:tracePt t="39334" x="1708150" y="1111250"/>
          <p14:tracePt t="39349" x="1657350" y="1111250"/>
          <p14:tracePt t="39365" x="1581150" y="1098550"/>
          <p14:tracePt t="39383" x="1485900" y="1079500"/>
          <p14:tracePt t="39399" x="1377950" y="1047750"/>
          <p14:tracePt t="39416" x="1187450" y="990600"/>
          <p14:tracePt t="39432" x="1136650" y="977900"/>
          <p14:tracePt t="39449" x="965200" y="920750"/>
          <p14:tracePt t="39466" x="876300" y="882650"/>
          <p14:tracePt t="39482" x="844550" y="876300"/>
          <p14:tracePt t="39499" x="717550" y="850900"/>
          <p14:tracePt t="39515" x="622300" y="838200"/>
          <p14:tracePt t="39532" x="565150" y="838200"/>
          <p14:tracePt t="39550" x="539750" y="838200"/>
          <p14:tracePt t="39662" x="539750" y="844550"/>
          <p14:tracePt t="39684" x="558800" y="863600"/>
          <p14:tracePt t="39699" x="596900" y="895350"/>
          <p14:tracePt t="39718" x="654050" y="927100"/>
          <p14:tracePt t="39732" x="730250" y="971550"/>
          <p14:tracePt t="39749" x="793750" y="984250"/>
          <p14:tracePt t="39768" x="857250" y="990600"/>
          <p14:tracePt t="39782" x="920750" y="990600"/>
          <p14:tracePt t="39788" x="958850" y="990600"/>
          <p14:tracePt t="39803" x="977900" y="990600"/>
          <p14:tracePt t="39816" x="1022350" y="990600"/>
          <p14:tracePt t="39833" x="1066800" y="984250"/>
          <p14:tracePt t="39852" x="1136650" y="971550"/>
          <p14:tracePt t="39866" x="1149350" y="971550"/>
          <p14:tracePt t="39883" x="1193800" y="965200"/>
          <p14:tracePt t="39899" x="1225550" y="952500"/>
          <p14:tracePt t="39916" x="1250950" y="933450"/>
          <p14:tracePt t="39933" x="1282700" y="901700"/>
          <p14:tracePt t="39949" x="1295400" y="889000"/>
          <p14:tracePt t="39968" x="1314450" y="857250"/>
          <p14:tracePt t="39983" x="1320800" y="838200"/>
          <p14:tracePt t="39999" x="1320800" y="819150"/>
          <p14:tracePt t="40016" x="1314450" y="800100"/>
          <p14:tracePt t="40033" x="1263650" y="781050"/>
          <p14:tracePt t="40052" x="1212850" y="762000"/>
          <p14:tracePt t="40066" x="1162050" y="755650"/>
          <p14:tracePt t="40083" x="1073150" y="736600"/>
          <p14:tracePt t="40099" x="1009650" y="730250"/>
          <p14:tracePt t="40116" x="946150" y="730250"/>
          <p14:tracePt t="40118" x="895350" y="723900"/>
          <p14:tracePt t="40133" x="876300" y="723900"/>
          <p14:tracePt t="40150" x="825500" y="717550"/>
          <p14:tracePt t="40168" x="768350" y="711200"/>
          <p14:tracePt t="40182" x="717550" y="711200"/>
          <p14:tracePt t="40200" x="622300" y="711200"/>
          <p14:tracePt t="40218" x="533400" y="711200"/>
          <p14:tracePt t="40233" x="463550" y="711200"/>
          <p14:tracePt t="40250" x="381000" y="711200"/>
          <p14:tracePt t="40266" x="349250" y="717550"/>
          <p14:tracePt t="40283" x="336550" y="730250"/>
          <p14:tracePt t="40299" x="317500" y="755650"/>
          <p14:tracePt t="40316" x="298450" y="793750"/>
          <p14:tracePt t="40333" x="279400" y="838200"/>
          <p14:tracePt t="40350" x="254000" y="908050"/>
          <p14:tracePt t="40366" x="247650" y="958850"/>
          <p14:tracePt t="40383" x="260350" y="1060450"/>
          <p14:tracePt t="40400" x="311150" y="1130300"/>
          <p14:tracePt t="40418" x="368300" y="1155700"/>
          <p14:tracePt t="40433" x="419100" y="1174750"/>
          <p14:tracePt t="40450" x="469900" y="1181100"/>
          <p14:tracePt t="40467" x="501650" y="1181100"/>
          <p14:tracePt t="40483" x="546100" y="1181100"/>
          <p14:tracePt t="40502" x="609600" y="1181100"/>
          <p14:tracePt t="40517" x="730250" y="1181100"/>
          <p14:tracePt t="40533" x="914400" y="1181100"/>
          <p14:tracePt t="40550" x="1155700" y="1174750"/>
          <p14:tracePt t="40566" x="1276350" y="1174750"/>
          <p14:tracePt t="40582" x="1327150" y="1174750"/>
          <p14:tracePt t="40617" x="1333500" y="1162050"/>
          <p14:tracePt t="40633" x="1333500" y="1149350"/>
          <p14:tracePt t="40650" x="1339850" y="1130300"/>
          <p14:tracePt t="40669" x="1346200" y="1111250"/>
          <p14:tracePt t="40683" x="1371600" y="1085850"/>
          <p14:tracePt t="40700" x="1390650" y="1066800"/>
          <p14:tracePt t="40716" x="1390650" y="1060450"/>
          <p14:tracePt t="40733" x="1390650" y="1054100"/>
          <p14:tracePt t="40750" x="1365250" y="1047750"/>
          <p14:tracePt t="40767" x="1320800" y="1028700"/>
          <p14:tracePt t="40785" x="1270000" y="990600"/>
          <p14:tracePt t="40803" x="1212850" y="933450"/>
          <p14:tracePt t="40817" x="1174750" y="889000"/>
          <p14:tracePt t="40834" x="1104900" y="825500"/>
          <p14:tracePt t="40851" x="1022350" y="768350"/>
          <p14:tracePt t="40867" x="927100" y="723900"/>
          <p14:tracePt t="40883" x="800100" y="698500"/>
          <p14:tracePt t="40900" x="723900" y="685800"/>
          <p14:tracePt t="40917" x="673100" y="685800"/>
          <p14:tracePt t="40934" x="647700" y="685800"/>
          <p14:tracePt t="40950" x="609600" y="685800"/>
          <p14:tracePt t="40967" x="539750" y="698500"/>
          <p14:tracePt t="40984" x="438150" y="723900"/>
          <p14:tracePt t="41000" x="323850" y="742950"/>
          <p14:tracePt t="41017" x="228600" y="762000"/>
          <p14:tracePt t="41033" x="190500" y="781050"/>
          <p14:tracePt t="41050" x="184150" y="793750"/>
          <p14:tracePt t="41067" x="184150" y="831850"/>
          <p14:tracePt t="41084" x="196850" y="863600"/>
          <p14:tracePt t="41100" x="215900" y="901700"/>
          <p14:tracePt t="41117" x="234950" y="920750"/>
          <p14:tracePt t="41134" x="298450" y="971550"/>
          <p14:tracePt t="41150" x="406400" y="1028700"/>
          <p14:tracePt t="41167" x="520700" y="1073150"/>
          <p14:tracePt t="41184" x="641350" y="1117600"/>
          <p14:tracePt t="41200" x="736600" y="1136650"/>
          <p14:tracePt t="41217" x="825500" y="1143000"/>
          <p14:tracePt t="41234" x="914400" y="1143000"/>
          <p14:tracePt t="41251" x="965200" y="1130300"/>
          <p14:tracePt t="41267" x="1016000" y="1111250"/>
          <p14:tracePt t="41284" x="1060450" y="1098550"/>
          <p14:tracePt t="41300" x="1104900" y="1085850"/>
          <p14:tracePt t="41317" x="1155700" y="1073150"/>
          <p14:tracePt t="41334" x="1200150" y="1060450"/>
          <p14:tracePt t="41350" x="1212850" y="1047750"/>
          <p14:tracePt t="41367" x="1219200" y="1028700"/>
          <p14:tracePt t="41384" x="1225550" y="1016000"/>
          <p14:tracePt t="41401" x="1231900" y="996950"/>
          <p14:tracePt t="41417" x="1238250" y="971550"/>
          <p14:tracePt t="41434" x="1238250" y="946150"/>
          <p14:tracePt t="41451" x="1238250" y="927100"/>
          <p14:tracePt t="41484" x="1231900" y="927100"/>
          <p14:tracePt t="41501" x="1219200" y="927100"/>
          <p14:tracePt t="41517" x="1174750" y="920750"/>
          <p14:tracePt t="41534" x="1143000" y="908050"/>
          <p14:tracePt t="41536" x="1117600" y="901700"/>
          <p14:tracePt t="41553" x="1092200" y="889000"/>
          <p14:tracePt t="41567" x="1066800" y="882650"/>
          <p14:tracePt t="41569" x="1054100" y="876300"/>
          <p14:tracePt t="41584" x="1041400" y="869950"/>
          <p14:tracePt t="41601" x="984250" y="863600"/>
          <p14:tracePt t="41622" x="933450" y="863600"/>
          <p14:tracePt t="41634" x="882650" y="869950"/>
          <p14:tracePt t="41651" x="806450" y="869950"/>
          <p14:tracePt t="41667" x="762000" y="869950"/>
          <p14:tracePt t="41684" x="730250" y="850900"/>
          <p14:tracePt t="41701" x="717550" y="838200"/>
          <p14:tracePt t="41717" x="717550" y="819150"/>
          <p14:tracePt t="41751" x="736600" y="825500"/>
          <p14:tracePt t="41767" x="768350" y="838200"/>
          <p14:tracePt t="41784" x="793750" y="857250"/>
          <p14:tracePt t="41801" x="831850" y="876300"/>
          <p14:tracePt t="41817" x="844550" y="889000"/>
          <p14:tracePt t="41834" x="844550" y="908050"/>
          <p14:tracePt t="41851" x="844550" y="914400"/>
          <p14:tracePt t="41884" x="850900" y="933450"/>
          <p14:tracePt t="41901" x="850900" y="965200"/>
          <p14:tracePt t="41918" x="787400" y="965200"/>
          <p14:tracePt t="41934" x="673100" y="946150"/>
          <p14:tracePt t="41951" x="641350" y="946150"/>
          <p14:tracePt t="43782" x="628650" y="946150"/>
          <p14:tracePt t="43787" x="615950" y="946150"/>
          <p14:tracePt t="43802" x="577850" y="952500"/>
          <p14:tracePt t="43819" x="463550" y="1047750"/>
          <p14:tracePt t="43839" x="476250" y="1174750"/>
          <p14:tracePt t="43852" x="641350" y="1352550"/>
          <p14:tracePt t="43869" x="965200" y="1562100"/>
          <p14:tracePt t="43886" x="1416050" y="1803400"/>
          <p14:tracePt t="43902" x="1816100" y="2006600"/>
          <p14:tracePt t="43919" x="2190750" y="2203450"/>
          <p14:tracePt t="43937" x="2552700" y="2400300"/>
          <p14:tracePt t="43952" x="2952750" y="2590800"/>
          <p14:tracePt t="43970" x="3333750" y="2755900"/>
          <p14:tracePt t="43986" x="3733800" y="2914650"/>
          <p14:tracePt t="44002" x="4133850" y="3086100"/>
          <p14:tracePt t="44019" x="4432300" y="3225800"/>
          <p14:tracePt t="44036" x="4711700" y="3352800"/>
          <p14:tracePt t="44052" x="5029200" y="3479800"/>
          <p14:tracePt t="44069" x="5422900" y="3606800"/>
          <p14:tracePt t="44085" x="5791200" y="3695700"/>
          <p14:tracePt t="44102" x="6299200" y="3778250"/>
          <p14:tracePt t="44118" x="6559550" y="3778250"/>
          <p14:tracePt t="44135" x="6756400" y="3771900"/>
          <p14:tracePt t="44152" x="6940550" y="3759200"/>
          <p14:tracePt t="44169" x="7150100" y="3752850"/>
          <p14:tracePt t="44186" x="7346950" y="3740150"/>
          <p14:tracePt t="44202" x="7473950" y="3714750"/>
          <p14:tracePt t="44219" x="7512050" y="3695700"/>
          <p14:tracePt t="44235" x="7505700" y="3676650"/>
          <p14:tracePt t="44252" x="7461250" y="3644900"/>
          <p14:tracePt t="44270" x="7346950" y="3562350"/>
          <p14:tracePt t="44286" x="7169150" y="3448050"/>
          <p14:tracePt t="44302" x="6991350" y="3346450"/>
          <p14:tracePt t="44319" x="6705600" y="3213100"/>
          <p14:tracePt t="44339" x="6572250" y="3175000"/>
          <p14:tracePt t="44353" x="6483350" y="3155950"/>
          <p14:tracePt t="44372" x="6127750" y="3124200"/>
          <p14:tracePt t="44388" x="5803900" y="3092450"/>
          <p14:tracePt t="44406" x="5448300" y="3060700"/>
          <p14:tracePt t="44424" x="5168900" y="3048000"/>
          <p14:tracePt t="44436" x="4895850" y="3060700"/>
          <p14:tracePt t="44453" x="4686300" y="3124200"/>
          <p14:tracePt t="44475" x="4311650" y="3352800"/>
          <p14:tracePt t="44486" x="4159250" y="3460750"/>
          <p14:tracePt t="44503" x="3860800" y="3708400"/>
          <p14:tracePt t="44520" x="3695700" y="3905250"/>
          <p14:tracePt t="44536" x="3657600" y="4108450"/>
          <p14:tracePt t="44553" x="3778250" y="4413250"/>
          <p14:tracePt t="44570" x="3917950" y="4660900"/>
          <p14:tracePt t="44587" x="4025900" y="4883150"/>
          <p14:tracePt t="44603" x="4114800" y="5099050"/>
          <p14:tracePt t="44620" x="4191000" y="5245100"/>
          <p14:tracePt t="44637" x="4292600" y="5384800"/>
          <p14:tracePt t="44654" x="4419600" y="5492750"/>
          <p14:tracePt t="44671" x="4648200" y="5575300"/>
          <p14:tracePt t="44691" x="5073650" y="5619750"/>
          <p14:tracePt t="44703" x="5270500" y="5632450"/>
          <p14:tracePt t="44720" x="5638800" y="5638800"/>
          <p14:tracePt t="44741" x="6165850" y="5632450"/>
          <p14:tracePt t="44753" x="6299200" y="5626100"/>
          <p14:tracePt t="44770" x="6584950" y="5600700"/>
          <p14:tracePt t="44787" x="7035800" y="5562600"/>
          <p14:tracePt t="44806" x="7302500" y="5505450"/>
          <p14:tracePt t="44821" x="7537450" y="5435600"/>
          <p14:tracePt t="44837" x="7721600" y="5359400"/>
          <p14:tracePt t="44853" x="7816850" y="5283200"/>
          <p14:tracePt t="44870" x="7835900" y="5162550"/>
          <p14:tracePt t="44887" x="7823200" y="5003800"/>
          <p14:tracePt t="44903" x="7778750" y="4756150"/>
          <p14:tracePt t="44920" x="7715250" y="4533900"/>
          <p14:tracePt t="44937" x="7620000" y="4343400"/>
          <p14:tracePt t="44953" x="7512050" y="4210050"/>
          <p14:tracePt t="44970" x="7372350" y="4121150"/>
          <p14:tracePt t="44987" x="7219950" y="4070350"/>
          <p14:tracePt t="45004" x="6997700" y="4000500"/>
          <p14:tracePt t="45020" x="6750050" y="3937000"/>
          <p14:tracePt t="45037" x="6286500" y="3841750"/>
          <p14:tracePt t="45054" x="6064250" y="3829050"/>
          <p14:tracePt t="45070" x="5867400" y="3867150"/>
          <p14:tracePt t="45087" x="5695950" y="3949700"/>
          <p14:tracePt t="45103" x="5461000" y="4095750"/>
          <p14:tracePt t="45121" x="5232400" y="4241800"/>
          <p14:tracePt t="45137" x="4997450" y="4387850"/>
          <p14:tracePt t="45154" x="4864100" y="4502150"/>
          <p14:tracePt t="45170" x="4800600" y="4591050"/>
          <p14:tracePt t="45188" x="4800600" y="4641850"/>
          <p14:tracePt t="45205" x="4864100" y="4686300"/>
          <p14:tracePt t="45220" x="4940300" y="4737100"/>
          <p14:tracePt t="45237" x="5060950" y="4781550"/>
          <p14:tracePt t="45254" x="5289550" y="4832350"/>
          <p14:tracePt t="45279" x="5416550" y="4845050"/>
          <p14:tracePt t="45287" x="5454650" y="4838700"/>
          <p14:tracePt t="45304" x="5499100" y="4813300"/>
          <p14:tracePt t="45320" x="5556250" y="4768850"/>
          <p14:tracePt t="45337" x="5600700" y="4711700"/>
          <p14:tracePt t="45358" x="5626100" y="4654550"/>
          <p14:tracePt t="45371" x="5645150" y="4597400"/>
          <p14:tracePt t="45391" x="5664200" y="4546600"/>
          <p14:tracePt t="45406" x="5676900" y="4514850"/>
          <p14:tracePt t="45420" x="5702300" y="4470400"/>
          <p14:tracePt t="45437" x="5721350" y="4425950"/>
          <p14:tracePt t="45456" x="5753100" y="4311650"/>
          <p14:tracePt t="45471" x="5816600" y="4140200"/>
          <p14:tracePt t="45487" x="5880100" y="3860800"/>
          <p14:tracePt t="45504" x="5969000" y="3416300"/>
          <p14:tracePt t="45521" x="6007100" y="3143250"/>
          <p14:tracePt t="45537" x="6045200" y="2940050"/>
          <p14:tracePt t="45554" x="6083300" y="2774950"/>
          <p14:tracePt t="45571" x="6121400" y="2654300"/>
          <p14:tracePt t="45588" x="6159500" y="2533650"/>
          <p14:tracePt t="45605" x="6184900" y="2432050"/>
          <p14:tracePt t="45621" x="6203950" y="2298700"/>
          <p14:tracePt t="45637" x="6197600" y="2146300"/>
          <p14:tracePt t="45654" x="6159500" y="2044700"/>
          <p14:tracePt t="45671" x="6121400" y="1981200"/>
          <p14:tracePt t="45687" x="6083300" y="1943100"/>
          <p14:tracePt t="45704" x="6045200" y="1911350"/>
          <p14:tracePt t="45721" x="6000750" y="1847850"/>
          <p14:tracePt t="45738" x="5975350" y="1790700"/>
          <p14:tracePt t="45754" x="5969000" y="1752600"/>
          <p14:tracePt t="45756" x="5969000" y="1708150"/>
          <p14:tracePt t="45771" x="5962650" y="1593850"/>
          <p14:tracePt t="45786" x="5937250" y="1466850"/>
          <p14:tracePt t="45804" x="5905500" y="1358900"/>
          <p14:tracePt t="45821" x="5886450" y="1270000"/>
          <p14:tracePt t="45838" x="5886450" y="1225550"/>
          <p14:tracePt t="45854" x="5880100" y="1200150"/>
          <p14:tracePt t="45871" x="5873750" y="1181100"/>
          <p14:tracePt t="45887" x="5861050" y="1168400"/>
          <p14:tracePt t="45905" x="5816600" y="1143000"/>
          <p14:tracePt t="45921" x="5765800" y="1117600"/>
          <p14:tracePt t="45926" x="5727700" y="1104900"/>
          <p14:tracePt t="45940" x="5657850" y="1079500"/>
          <p14:tracePt t="45954" x="5645150" y="1073150"/>
          <p14:tracePt t="45971" x="5581650" y="1041400"/>
          <p14:tracePt t="45988" x="5524500" y="1009650"/>
          <p14:tracePt t="46005" x="5461000" y="971550"/>
          <p14:tracePt t="46021" x="5372100" y="933450"/>
          <p14:tracePt t="46038" x="5283200" y="901700"/>
          <p14:tracePt t="46055" x="5213350" y="869950"/>
          <p14:tracePt t="46071" x="5213350" y="850900"/>
          <p14:tracePt t="46088" x="5226050" y="812800"/>
          <p14:tracePt t="46104" x="5257800" y="774700"/>
          <p14:tracePt t="46120" x="5302250" y="730250"/>
          <p14:tracePt t="46138" x="5346700" y="685800"/>
          <p14:tracePt t="46155" x="5397500" y="622300"/>
          <p14:tracePt t="46171" x="5441950" y="565150"/>
          <p14:tracePt t="46188" x="5492750" y="514350"/>
          <p14:tracePt t="46205" x="5556250" y="438150"/>
          <p14:tracePt t="46223" x="5594350" y="387350"/>
          <p14:tracePt t="46238" x="5594350" y="381000"/>
          <p14:tracePt t="46667" x="5600700" y="381000"/>
          <p14:tracePt t="46674" x="5607050" y="381000"/>
          <p14:tracePt t="46689" x="5619750" y="381000"/>
          <p14:tracePt t="46746" x="5626100" y="381000"/>
          <p14:tracePt t="46771" x="5632450" y="381000"/>
          <p14:tracePt t="46778" x="5632450" y="387350"/>
          <p14:tracePt t="46806" x="5638800" y="387350"/>
          <p14:tracePt t="46822" x="5670550" y="330200"/>
          <p14:tracePt t="46841" x="5689600" y="279400"/>
          <p14:tracePt t="46855" x="5695950" y="266700"/>
          <p14:tracePt t="46871" x="5695950" y="260350"/>
          <p14:tracePt t="46929" x="5683250" y="260350"/>
          <p14:tracePt t="46955" x="5676900" y="266700"/>
          <p14:tracePt t="46972" x="5664200" y="279400"/>
          <p14:tracePt t="46988" x="5638800" y="311150"/>
          <p14:tracePt t="47005" x="5619750" y="342900"/>
          <p14:tracePt t="47022" x="5607050" y="374650"/>
          <p14:tracePt t="47039" x="5607050" y="406400"/>
          <p14:tracePt t="47056" x="5607050" y="431800"/>
          <p14:tracePt t="47072" x="5607050" y="444500"/>
          <p14:tracePt t="47090" x="5619750" y="457200"/>
          <p14:tracePt t="47105" x="5632450" y="469900"/>
          <p14:tracePt t="47122" x="5645150" y="476250"/>
          <p14:tracePt t="47139" x="5645150" y="488950"/>
          <p14:tracePt t="47155" x="5651500" y="488950"/>
          <p14:tracePt t="47172" x="5657850" y="488950"/>
          <p14:tracePt t="47189" x="5664200" y="488950"/>
          <p14:tracePt t="47207" x="5683250" y="488950"/>
          <p14:tracePt t="47222" x="5715000" y="469900"/>
          <p14:tracePt t="47239" x="5740400" y="450850"/>
          <p14:tracePt t="47256" x="5772150" y="412750"/>
          <p14:tracePt t="47272" x="5791200" y="381000"/>
          <p14:tracePt t="47289" x="5797550" y="355600"/>
          <p14:tracePt t="47291" x="5803900" y="349250"/>
          <p14:tracePt t="47305" x="5803900" y="330200"/>
          <p14:tracePt t="47322" x="5803900" y="304800"/>
          <p14:tracePt t="47339" x="5803900" y="292100"/>
          <p14:tracePt t="47355" x="5803900" y="279400"/>
          <p14:tracePt t="47372" x="5791200" y="266700"/>
          <p14:tracePt t="47389" x="5765800" y="247650"/>
          <p14:tracePt t="47406" x="5746750" y="234950"/>
          <p14:tracePt t="47422" x="5727700" y="222250"/>
          <p14:tracePt t="47439" x="5702300" y="209550"/>
          <p14:tracePt t="47456" x="5689600" y="196850"/>
          <p14:tracePt t="47473" x="5670550" y="184150"/>
          <p14:tracePt t="47489" x="5657850" y="177800"/>
          <p14:tracePt t="51695" x="5645150" y="177800"/>
          <p14:tracePt t="51703" x="5626100" y="171450"/>
          <p14:tracePt t="51714" x="5568950" y="165100"/>
          <p14:tracePt t="51732" x="5435600" y="165100"/>
          <p14:tracePt t="51743" x="5289550" y="165100"/>
          <p14:tracePt t="51759" x="5200650" y="165100"/>
          <p14:tracePt t="51776" x="5181600" y="177800"/>
          <p14:tracePt t="51794" x="5156200" y="196850"/>
          <p14:tracePt t="51809" x="5080000" y="234950"/>
          <p14:tracePt t="51826" x="4832350" y="317500"/>
          <p14:tracePt t="51843" x="4400550" y="457200"/>
          <p14:tracePt t="51859" x="3949700" y="603250"/>
          <p14:tracePt t="51878" x="3416300" y="692150"/>
          <p14:tracePt t="51893" x="3295650" y="679450"/>
          <p14:tracePt t="51910" x="3035300" y="641350"/>
          <p14:tracePt t="51926" x="2819400" y="603250"/>
          <p14:tracePt t="51943" x="2501900" y="584200"/>
          <p14:tracePt t="51961" x="2286000" y="596900"/>
          <p14:tracePt t="51976" x="2165350" y="622300"/>
          <p14:tracePt t="51991" x="1847850" y="723900"/>
          <p14:tracePt t="52009" x="1701800" y="800100"/>
          <p14:tracePt t="52026" x="1593850" y="869950"/>
          <p14:tracePt t="52043" x="1460500" y="958850"/>
          <p14:tracePt t="52059" x="1314450" y="1035050"/>
          <p14:tracePt t="52076" x="1123950" y="1111250"/>
          <p14:tracePt t="52093" x="952500" y="1174750"/>
          <p14:tracePt t="52109" x="774700" y="1238250"/>
          <p14:tracePt t="52128" x="666750" y="1295400"/>
          <p14:tracePt t="52143" x="615950" y="1358900"/>
          <p14:tracePt t="52160" x="603250" y="1435100"/>
          <p14:tracePt t="52177" x="596900" y="1492250"/>
          <p14:tracePt t="52194" x="590550" y="1555750"/>
          <p14:tracePt t="52209" x="584200" y="1612900"/>
          <p14:tracePt t="52226" x="584200" y="1644650"/>
          <p14:tracePt t="52243" x="596900" y="1651000"/>
          <p14:tracePt t="52260" x="628650" y="1670050"/>
          <p14:tracePt t="52276" x="673100" y="1695450"/>
          <p14:tracePt t="52293" x="736600" y="1746250"/>
          <p14:tracePt t="52310" x="762000" y="1797050"/>
          <p14:tracePt t="52325" x="762000" y="1822450"/>
          <p14:tracePt t="52342" x="774700" y="1841500"/>
          <p14:tracePt t="52359" x="793750" y="1841500"/>
          <p14:tracePt t="52376" x="806450" y="1841500"/>
          <p14:tracePt t="52378" x="819150" y="1822450"/>
          <p14:tracePt t="52393" x="825500" y="1816100"/>
          <p14:tracePt t="52411" x="876300" y="1784350"/>
          <p14:tracePt t="52426" x="882650" y="1784350"/>
          <p14:tracePt t="52459" x="882650" y="1790700"/>
          <p14:tracePt t="52477" x="876300" y="1803400"/>
          <p14:tracePt t="52479" x="869950" y="1816100"/>
          <p14:tracePt t="52493" x="857250" y="1828800"/>
          <p14:tracePt t="52511" x="831850" y="1860550"/>
          <p14:tracePt t="52527" x="819150" y="1866900"/>
          <p14:tracePt t="52543" x="812800" y="1873250"/>
          <p14:tracePt t="52625" x="819150" y="1873250"/>
          <p14:tracePt t="52632" x="831850" y="1879600"/>
          <p14:tracePt t="52645" x="838200" y="1879600"/>
          <p14:tracePt t="52660" x="857250" y="1885950"/>
          <p14:tracePt t="52677" x="869950" y="1885950"/>
          <p14:tracePt t="52693" x="889000" y="1885950"/>
          <p14:tracePt t="52710" x="908050" y="1885950"/>
          <p14:tracePt t="52712" x="920750" y="1879600"/>
          <p14:tracePt t="52725" x="939800" y="1873250"/>
          <p14:tracePt t="52744" x="1016000" y="1847850"/>
          <p14:tracePt t="52760" x="1079500" y="1828800"/>
          <p14:tracePt t="52777" x="1130300" y="1816100"/>
          <p14:tracePt t="52811" x="1206500" y="1803400"/>
          <p14:tracePt t="52827" x="1219200" y="1803400"/>
          <p14:tracePt t="52843" x="1231900" y="1803400"/>
          <p14:tracePt t="52860" x="1244600" y="1797050"/>
          <p14:tracePt t="52877" x="1263650" y="1784350"/>
          <p14:tracePt t="52893" x="1289050" y="1765300"/>
          <p14:tracePt t="52910" x="1295400" y="1758950"/>
          <p14:tracePt t="52927" x="1295400" y="1752600"/>
          <p14:tracePt t="52960" x="1282700" y="1752600"/>
          <p14:tracePt t="52977" x="1270000" y="1752600"/>
          <p14:tracePt t="52994" x="1263650" y="1752600"/>
          <p14:tracePt t="53010" x="1257300" y="1752600"/>
          <p14:tracePt t="53044" x="1257300" y="1746250"/>
          <p14:tracePt t="53060" x="1257300" y="1733550"/>
          <p14:tracePt t="53077" x="1263650" y="1720850"/>
          <p14:tracePt t="53094" x="1276350" y="1708150"/>
          <p14:tracePt t="53110" x="1295400" y="1689100"/>
          <p14:tracePt t="53127" x="1327150" y="1663700"/>
          <p14:tracePt t="53145" x="1358900" y="1644650"/>
          <p14:tracePt t="53162" x="1384300" y="1625600"/>
          <p14:tracePt t="53177" x="1397000" y="1606550"/>
          <p14:tracePt t="53192" x="1397000" y="1600200"/>
          <p14:tracePt t="53211" x="1390650" y="1593850"/>
          <p14:tracePt t="53227" x="1371600" y="1581150"/>
          <p14:tracePt t="53244" x="1365250" y="1568450"/>
          <p14:tracePt t="53277" x="1358900" y="1562100"/>
          <p14:tracePt t="53294" x="1358900" y="1555750"/>
          <p14:tracePt t="53310" x="1365250" y="1555750"/>
          <p14:tracePt t="53329" x="1371600" y="1555750"/>
          <p14:tracePt t="53360" x="1377950" y="1562100"/>
          <p14:tracePt t="53394" x="1377950" y="1568450"/>
          <p14:tracePt t="53456" x="1377950" y="1574800"/>
          <p14:tracePt t="53477" x="1377950" y="1581150"/>
          <p14:tracePt t="53494" x="1377950" y="1587500"/>
          <p14:tracePt t="53510" x="1384300" y="1587500"/>
          <p14:tracePt t="53527" x="1390650" y="1593850"/>
          <p14:tracePt t="53530" x="1397000" y="1593850"/>
          <p14:tracePt t="53565" x="1397000" y="1600200"/>
          <p14:tracePt t="53579" x="1377950" y="1600200"/>
          <p14:tracePt t="53593" x="1371600" y="1600200"/>
          <p14:tracePt t="53611" x="1327150" y="1606550"/>
          <p14:tracePt t="53627" x="1314450" y="1606550"/>
          <p14:tracePt t="53646" x="1308100" y="1593850"/>
          <p14:tracePt t="53661" x="1314450" y="1574800"/>
          <p14:tracePt t="53678" x="1346200" y="1562100"/>
          <p14:tracePt t="53694" x="1409700" y="1562100"/>
          <p14:tracePt t="53711" x="1454150" y="1562100"/>
          <p14:tracePt t="53777" x="1460500" y="1562100"/>
          <p14:tracePt t="53796" x="1466850" y="1549400"/>
          <p14:tracePt t="53811" x="1479550" y="1524000"/>
          <p14:tracePt t="53828" x="1473200" y="1517650"/>
          <p14:tracePt t="53844" x="1422400" y="1504950"/>
          <p14:tracePt t="53861" x="1390650" y="1498600"/>
          <p14:tracePt t="59731" x="1384300" y="1498600"/>
          <p14:tracePt t="59737" x="1377950" y="1498600"/>
          <p14:tracePt t="59749" x="1346200" y="1492250"/>
          <p14:tracePt t="59768" x="1212850" y="1416050"/>
          <p14:tracePt t="59781" x="1162050" y="1365250"/>
          <p14:tracePt t="59799" x="1143000" y="1346200"/>
          <p14:tracePt t="59856" x="1143000" y="1339850"/>
          <p14:tracePt t="59866" x="1136650" y="1333500"/>
          <p14:tracePt t="59883" x="1123950" y="1320800"/>
          <p14:tracePt t="59900" x="1123950" y="1314450"/>
          <p14:tracePt t="59916" x="1136650" y="1308100"/>
          <p14:tracePt t="59933" x="1212850" y="1301750"/>
          <p14:tracePt t="59950" x="1435100" y="1301750"/>
          <p14:tracePt t="59966" x="1720850" y="1301750"/>
          <p14:tracePt t="59983" x="2273300" y="1365250"/>
          <p14:tracePt t="60000" x="2546350" y="1384300"/>
          <p14:tracePt t="60018" x="2749550" y="1397000"/>
          <p14:tracePt t="60033" x="2933700" y="1416050"/>
          <p14:tracePt t="60052" x="3124200" y="1435100"/>
          <p14:tracePt t="60067" x="3346450" y="1441450"/>
          <p14:tracePt t="60083" x="3619500" y="1441450"/>
          <p14:tracePt t="60099" x="3968750" y="1441450"/>
          <p14:tracePt t="60115" x="4375150" y="1428750"/>
          <p14:tracePt t="60133" x="4768850" y="1409700"/>
          <p14:tracePt t="60149" x="5162550" y="1409700"/>
          <p14:tracePt t="60166" x="5613400" y="1428750"/>
          <p14:tracePt t="60183" x="6032500" y="1466850"/>
          <p14:tracePt t="60200" x="6426200" y="1511300"/>
          <p14:tracePt t="60203" x="6623050" y="1536700"/>
          <p14:tracePt t="60216" x="6819900" y="1562100"/>
          <p14:tracePt t="60233" x="7346950" y="1619250"/>
          <p14:tracePt t="60250" x="7747000" y="1644650"/>
          <p14:tracePt t="60267" x="8070850" y="1663700"/>
          <p14:tracePt t="60283" x="8337550" y="1670050"/>
          <p14:tracePt t="60300" x="8553450" y="1663700"/>
          <p14:tracePt t="60316" x="8686800" y="1651000"/>
          <p14:tracePt t="60333" x="8756650" y="1638300"/>
          <p14:tracePt t="60350" x="8801100" y="1631950"/>
          <p14:tracePt t="60366" x="8826500" y="1625600"/>
          <p14:tracePt t="60383" x="8851900" y="1625600"/>
          <p14:tracePt t="60399" x="8864600" y="1612900"/>
          <p14:tracePt t="60417" x="8870950" y="1600200"/>
          <p14:tracePt t="60433" x="8877300" y="1574800"/>
          <p14:tracePt t="60450" x="8890000" y="1549400"/>
          <p14:tracePt t="60467" x="8921750" y="1524000"/>
          <p14:tracePt t="60483" x="8947150" y="1498600"/>
          <p14:tracePt t="60485" x="8959850" y="1485900"/>
          <p14:tracePt t="60501" x="9010650" y="1454150"/>
          <p14:tracePt t="60517" x="9042400" y="1422400"/>
          <p14:tracePt t="60533" x="9067800" y="1371600"/>
          <p14:tracePt t="60550" x="9074150" y="1346200"/>
          <p14:tracePt t="60566" x="9080500" y="1308100"/>
          <p14:tracePt t="60583" x="9080500" y="1282700"/>
          <p14:tracePt t="60600" x="9074150" y="1250950"/>
          <p14:tracePt t="60616" x="9074150" y="1219200"/>
          <p14:tracePt t="60633" x="9074150" y="1193800"/>
          <p14:tracePt t="60636" x="9074150" y="1181100"/>
          <p14:tracePt t="60650" x="9074150" y="1174750"/>
          <p14:tracePt t="60669" x="9080500" y="1168400"/>
          <p14:tracePt t="60684" x="9086850" y="1162050"/>
          <p14:tracePt t="60700" x="9093200" y="1149350"/>
          <p14:tracePt t="60717" x="9093200" y="1136650"/>
          <p14:tracePt t="60750" x="9093200" y="1130300"/>
          <p14:tracePt t="60784" x="9086850" y="1117600"/>
          <p14:tracePt t="60791" x="9080500" y="1117600"/>
          <p14:tracePt t="60806" x="9074150" y="1111250"/>
          <p14:tracePt t="60817" x="9067800" y="1098550"/>
          <p14:tracePt t="60834" x="9061450" y="1085850"/>
          <p14:tracePt t="60851" x="9055100" y="1073150"/>
          <p14:tracePt t="60869" x="9042400" y="1054100"/>
          <p14:tracePt t="60883" x="9036050" y="1047750"/>
          <p14:tracePt t="60900" x="9029700" y="1041400"/>
          <p14:tracePt t="60934" x="9017000" y="1035050"/>
          <p14:tracePt t="60950" x="8991600" y="1022350"/>
          <p14:tracePt t="60967" x="8966200" y="1003300"/>
          <p14:tracePt t="60983" x="8921750" y="977900"/>
          <p14:tracePt t="61000" x="8902700" y="971550"/>
          <p14:tracePt t="61018" x="8896350" y="965200"/>
          <p14:tracePt t="61076" x="8890000" y="965200"/>
          <p14:tracePt t="61102" x="8883650" y="977900"/>
          <p14:tracePt t="61109" x="8877300" y="996950"/>
          <p14:tracePt t="61118" x="8870950" y="1009650"/>
          <p14:tracePt t="61134" x="8858250" y="1041400"/>
          <p14:tracePt t="61150" x="8845550" y="1066800"/>
          <p14:tracePt t="61167" x="8851900" y="1092200"/>
          <p14:tracePt t="61184" x="8864600" y="1123950"/>
          <p14:tracePt t="61200" x="8890000" y="1136650"/>
          <p14:tracePt t="61217" x="8928100" y="1143000"/>
          <p14:tracePt t="61234" x="8978900" y="1143000"/>
          <p14:tracePt t="61251" x="9029700" y="1123950"/>
          <p14:tracePt t="61267" x="9055100" y="1111250"/>
          <p14:tracePt t="61284" x="9105900" y="1079500"/>
          <p14:tracePt t="61300" x="9150350" y="1041400"/>
          <p14:tracePt t="61317" x="9182100" y="996950"/>
          <p14:tracePt t="61334" x="9207500" y="958850"/>
          <p14:tracePt t="61350" x="9213850" y="920750"/>
          <p14:tracePt t="61367" x="9213850" y="908050"/>
          <p14:tracePt t="61383" x="9213850" y="901700"/>
          <p14:tracePt t="61400" x="9213850" y="895350"/>
          <p14:tracePt t="61417" x="9213850" y="882650"/>
          <p14:tracePt t="61434" x="9194800" y="869950"/>
          <p14:tracePt t="61451" x="9144000" y="844550"/>
          <p14:tracePt t="61467" x="9093200" y="825500"/>
          <p14:tracePt t="61484" x="9074150" y="812800"/>
          <p14:tracePt t="61501" x="9029700" y="806450"/>
          <p14:tracePt t="61517" x="8997950" y="806450"/>
          <p14:tracePt t="61534" x="8978900" y="806450"/>
          <p14:tracePt t="61551" x="8947150" y="812800"/>
          <p14:tracePt t="61567" x="8915400" y="825500"/>
          <p14:tracePt t="61584" x="8902700" y="831850"/>
          <p14:tracePt t="61601" x="8858250" y="844550"/>
          <p14:tracePt t="61619" x="8832850" y="844550"/>
          <p14:tracePt t="61634" x="8820150" y="850900"/>
          <p14:tracePt t="61654" x="8801100" y="857250"/>
          <p14:tracePt t="61671" x="8788400" y="863600"/>
          <p14:tracePt t="61739" x="8782050" y="863600"/>
          <p14:tracePt t="61753" x="8782050" y="869950"/>
          <p14:tracePt t="61760" x="8775700" y="876300"/>
          <p14:tracePt t="61771" x="8763000" y="882650"/>
          <p14:tracePt t="61801" x="8731250" y="901700"/>
          <p14:tracePt t="61818" x="8705850" y="908050"/>
          <p14:tracePt t="61834" x="8693150" y="914400"/>
          <p14:tracePt t="61851" x="8604250" y="952500"/>
          <p14:tracePt t="61868" x="8420100" y="1003300"/>
          <p14:tracePt t="61884" x="8153400" y="1073150"/>
          <p14:tracePt t="61901" x="7721600" y="1092200"/>
          <p14:tracePt t="61918" x="7226300" y="1092200"/>
          <p14:tracePt t="61934" x="6788150" y="1060450"/>
          <p14:tracePt t="61951" x="6369050" y="1009650"/>
          <p14:tracePt t="61968" x="5886450" y="958850"/>
          <p14:tracePt t="61985" x="5429250" y="920750"/>
          <p14:tracePt t="62001" x="4762500" y="889000"/>
          <p14:tracePt t="62018" x="4425950" y="882650"/>
          <p14:tracePt t="62034" x="4197350" y="869950"/>
          <p14:tracePt t="62052" x="4070350" y="869950"/>
          <p14:tracePt t="62068" x="4013200" y="876300"/>
          <p14:tracePt t="62084" x="3994150" y="895350"/>
          <p14:tracePt t="62101" x="3981450" y="914400"/>
          <p14:tracePt t="62118" x="3975100" y="927100"/>
          <p14:tracePt t="62135" x="3975100" y="939800"/>
          <p14:tracePt t="62151" x="3962400" y="946150"/>
          <p14:tracePt t="62168" x="3930650" y="965200"/>
          <p14:tracePt t="62185" x="3848100" y="977900"/>
          <p14:tracePt t="62201" x="3759200" y="984250"/>
          <p14:tracePt t="62218" x="3651250" y="984250"/>
          <p14:tracePt t="62235" x="3581400" y="984250"/>
          <p14:tracePt t="62252" x="3498850" y="965200"/>
          <p14:tracePt t="62268" x="3492500" y="958850"/>
          <p14:tracePt t="62336" x="3486150" y="958850"/>
          <p14:tracePt t="62351" x="3473450" y="958850"/>
          <p14:tracePt t="62368" x="3448050" y="965200"/>
          <p14:tracePt t="62385" x="3435350" y="971550"/>
          <p14:tracePt t="62431" x="3441700" y="971550"/>
          <p14:tracePt t="62439" x="3454400" y="971550"/>
          <p14:tracePt t="62451" x="3473450" y="977900"/>
          <p14:tracePt t="62468" x="3536950" y="977900"/>
          <p14:tracePt t="62485" x="3606800" y="984250"/>
          <p14:tracePt t="62502" x="3625850" y="990600"/>
          <p14:tracePt t="62519" x="3644900" y="990600"/>
          <p14:tracePt t="62537" x="3683000" y="990600"/>
          <p14:tracePt t="62552" x="3714750" y="990600"/>
          <p14:tracePt t="62568" x="3740150" y="977900"/>
          <p14:tracePt t="62585" x="3752850" y="971550"/>
          <p14:tracePt t="62602" x="3759200" y="958850"/>
          <p14:tracePt t="62618" x="3733800" y="952500"/>
          <p14:tracePt t="62635" x="3702050" y="939800"/>
          <p14:tracePt t="62652" x="3638550" y="914400"/>
          <p14:tracePt t="62668" x="3587750" y="895350"/>
          <p14:tracePt t="62685" x="3568700" y="889000"/>
          <p14:tracePt t="62701" x="3562350" y="889000"/>
          <p14:tracePt t="62735" x="3562350" y="895350"/>
          <p14:tracePt t="62752" x="3562350" y="920750"/>
          <p14:tracePt t="62768" x="3562350" y="958850"/>
          <p14:tracePt t="62786" x="3562350" y="990600"/>
          <p14:tracePt t="62791" x="3575050" y="1016000"/>
          <p14:tracePt t="62806" x="3594100" y="1028700"/>
          <p14:tracePt t="62818" x="3600450" y="1028700"/>
          <p14:tracePt t="62835" x="3632200" y="1028700"/>
          <p14:tracePt t="62853" x="3721100" y="1016000"/>
          <p14:tracePt t="62871" x="3790950" y="996950"/>
          <p14:tracePt t="62888" x="3879850" y="971550"/>
          <p14:tracePt t="62902" x="3987800" y="952500"/>
          <p14:tracePt t="62918" x="4165600" y="927100"/>
          <p14:tracePt t="62935" x="4438650" y="927100"/>
          <p14:tracePt t="62952" x="4730750" y="933450"/>
          <p14:tracePt t="62968" x="4991100" y="946150"/>
          <p14:tracePt t="62984" x="5219700" y="958850"/>
          <p14:tracePt t="63002" x="5429250" y="958850"/>
          <p14:tracePt t="63018" x="5594350" y="952500"/>
          <p14:tracePt t="63035" x="5791200" y="933450"/>
          <p14:tracePt t="63052" x="6000750" y="901700"/>
          <p14:tracePt t="63069" x="6242050" y="876300"/>
          <p14:tracePt t="63085" x="6686550" y="869950"/>
          <p14:tracePt t="63102" x="6953250" y="882650"/>
          <p14:tracePt t="63118" x="7181850" y="901700"/>
          <p14:tracePt t="63136" x="7346950" y="920750"/>
          <p14:tracePt t="63152" x="7454900" y="927100"/>
          <p14:tracePt t="63169" x="7556500" y="933450"/>
          <p14:tracePt t="63185" x="7677150" y="939800"/>
          <p14:tracePt t="63202" x="7880350" y="952500"/>
          <p14:tracePt t="63219" x="8058150" y="958850"/>
          <p14:tracePt t="63236" x="8204200" y="971550"/>
          <p14:tracePt t="63252" x="8261350" y="977900"/>
          <p14:tracePt t="63269" x="8274050" y="977900"/>
          <p14:tracePt t="63285" x="8274050" y="984250"/>
          <p14:tracePt t="63302" x="8261350" y="990600"/>
          <p14:tracePt t="63319" x="8255000" y="1009650"/>
          <p14:tracePt t="63336" x="8255000" y="1022350"/>
          <p14:tracePt t="63352" x="8274050" y="1041400"/>
          <p14:tracePt t="63354" x="8293100" y="1047750"/>
          <p14:tracePt t="63369" x="8343900" y="1060450"/>
          <p14:tracePt t="63386" x="8388350" y="1066800"/>
          <p14:tracePt t="63402" x="8439150" y="1073150"/>
          <p14:tracePt t="63419" x="8496300" y="1079500"/>
          <p14:tracePt t="63435" x="8566150" y="1098550"/>
          <p14:tracePt t="63452" x="8686800" y="1117600"/>
          <p14:tracePt t="63469" x="8782050" y="1130300"/>
          <p14:tracePt t="63486" x="8896350" y="1143000"/>
          <p14:tracePt t="63502" x="8953500" y="1143000"/>
          <p14:tracePt t="63519" x="9004300" y="1117600"/>
          <p14:tracePt t="63536" x="9048750" y="1098550"/>
          <p14:tracePt t="63552" x="9105900" y="1073150"/>
          <p14:tracePt t="63571" x="9175750" y="1054100"/>
          <p14:tracePt t="63586" x="9239250" y="1047750"/>
          <p14:tracePt t="63603" x="9264650" y="1047750"/>
          <p14:tracePt t="63619" x="9283700" y="1041400"/>
          <p14:tracePt t="63636" x="9302750" y="1035050"/>
          <p14:tracePt t="63652" x="9315450" y="1016000"/>
          <p14:tracePt t="63669" x="9340850" y="990600"/>
          <p14:tracePt t="63686" x="9359900" y="958850"/>
          <p14:tracePt t="63703" x="9378950" y="927100"/>
          <p14:tracePt t="63719" x="9391650" y="914400"/>
          <p14:tracePt t="63736" x="9391650" y="908050"/>
          <p14:tracePt t="63752" x="9391650" y="901700"/>
          <p14:tracePt t="63824" x="9385300" y="895350"/>
          <p14:tracePt t="63842" x="9378950" y="889000"/>
          <p14:tracePt t="63859" x="9366250" y="882650"/>
          <p14:tracePt t="63869" x="9353550" y="876300"/>
          <p14:tracePt t="63886" x="9340850" y="869950"/>
          <p14:tracePt t="63902" x="9309100" y="850900"/>
          <p14:tracePt t="63919" x="9271000" y="838200"/>
          <p14:tracePt t="63936" x="9251950" y="825500"/>
          <p14:tracePt t="63953" x="9226550" y="819150"/>
          <p14:tracePt t="63969" x="9207500" y="819150"/>
          <p14:tracePt t="63988" x="9182100" y="819150"/>
          <p14:tracePt t="64003" x="9150350" y="831850"/>
          <p14:tracePt t="64019" x="9118600" y="850900"/>
          <p14:tracePt t="64036" x="9105900" y="869950"/>
          <p14:tracePt t="64053" x="9105900" y="882650"/>
          <p14:tracePt t="64069" x="9105900" y="914400"/>
          <p14:tracePt t="64086" x="9112250" y="946150"/>
          <p14:tracePt t="64103" x="9137650" y="1003300"/>
          <p14:tracePt t="64120" x="9156700" y="1060450"/>
          <p14:tracePt t="64137" x="9175750" y="1104900"/>
          <p14:tracePt t="64155" x="9207500" y="1149350"/>
          <p14:tracePt t="64170" x="9220200" y="1155700"/>
          <p14:tracePt t="64186" x="9283700" y="1162050"/>
          <p14:tracePt t="64203" x="9328150" y="1155700"/>
          <p14:tracePt t="64219" x="9366250" y="1143000"/>
          <p14:tracePt t="64236" x="9391650" y="1136650"/>
          <p14:tracePt t="64253" x="9410700" y="1130300"/>
          <p14:tracePt t="64270" x="9423400" y="1123950"/>
          <p14:tracePt t="64286" x="9436100" y="1117600"/>
          <p14:tracePt t="64303" x="9448800" y="1117600"/>
          <p14:tracePt t="64320" x="9461500" y="1104900"/>
          <p14:tracePt t="64336" x="9480550" y="1085850"/>
          <p14:tracePt t="64353" x="9486900" y="1054100"/>
          <p14:tracePt t="64369" x="9486900" y="1016000"/>
          <p14:tracePt t="64386" x="9486900" y="1003300"/>
          <p14:tracePt t="64403" x="9474200" y="965200"/>
          <p14:tracePt t="64420" x="9461500" y="946150"/>
          <p14:tracePt t="64436" x="9436100" y="920750"/>
          <p14:tracePt t="64454" x="9404350" y="889000"/>
          <p14:tracePt t="64471" x="9385300" y="869950"/>
          <p14:tracePt t="64486" x="9347200" y="831850"/>
          <p14:tracePt t="64503" x="9315450" y="787400"/>
          <p14:tracePt t="64518" x="9283700" y="755650"/>
          <p14:tracePt t="64537" x="9264650" y="736600"/>
          <p14:tracePt t="64553" x="9258300" y="736600"/>
          <p14:tracePt t="64570" x="9239250" y="730250"/>
          <p14:tracePt t="64573" x="9220200" y="730250"/>
          <p14:tracePt t="64587" x="9207500" y="730250"/>
          <p14:tracePt t="64592" x="9188450" y="730250"/>
          <p14:tracePt t="64607" x="9169400" y="730250"/>
          <p14:tracePt t="64620" x="9144000" y="730250"/>
          <p14:tracePt t="64637" x="9086850" y="749300"/>
          <p14:tracePt t="64653" x="9017000" y="774700"/>
          <p14:tracePt t="64670" x="9004300" y="787400"/>
          <p14:tracePt t="64687" x="8985250" y="812800"/>
          <p14:tracePt t="64703" x="8978900" y="863600"/>
          <p14:tracePt t="64720" x="8997950" y="908050"/>
          <p14:tracePt t="64737" x="9017000" y="927100"/>
          <p14:tracePt t="64754" x="9042400" y="946150"/>
          <p14:tracePt t="64772" x="9055100" y="958850"/>
          <p14:tracePt t="64787" x="9074150" y="965200"/>
          <p14:tracePt t="64804" x="9105900" y="984250"/>
          <p14:tracePt t="64820" x="9150350" y="1009650"/>
          <p14:tracePt t="64837" x="9226550" y="1054100"/>
          <p14:tracePt t="64854" x="9245600" y="1066800"/>
          <p14:tracePt t="64871" x="9302750" y="1104900"/>
          <p14:tracePt t="64887" x="9328150" y="1111250"/>
          <p14:tracePt t="64904" x="9347200" y="1117600"/>
          <p14:tracePt t="64921" x="9366250" y="1111250"/>
          <p14:tracePt t="64940" x="9385300" y="1098550"/>
          <p14:tracePt t="64954" x="9417050" y="1079500"/>
          <p14:tracePt t="64970" x="9429750" y="1066800"/>
          <p14:tracePt t="64986" x="9448800" y="1066800"/>
          <p14:tracePt t="65004" x="9474200" y="1066800"/>
          <p14:tracePt t="65020" x="9486900" y="1066800"/>
          <p14:tracePt t="65037" x="9499600" y="1066800"/>
          <p14:tracePt t="65054" x="9512300" y="1066800"/>
          <p14:tracePt t="65070" x="9518650" y="1066800"/>
          <p14:tracePt t="65087" x="9531350" y="1060450"/>
          <p14:tracePt t="65104" x="9537700" y="1047750"/>
          <p14:tracePt t="65121" x="9544050" y="1035050"/>
          <p14:tracePt t="65137" x="9550400" y="1016000"/>
          <p14:tracePt t="65155" x="9556750" y="990600"/>
          <p14:tracePt t="65172" x="9556750" y="958850"/>
          <p14:tracePt t="65188" x="9556750" y="927100"/>
          <p14:tracePt t="65204" x="9550400" y="901700"/>
          <p14:tracePt t="65220" x="9537700" y="882650"/>
          <p14:tracePt t="65237" x="9518650" y="869950"/>
          <p14:tracePt t="65255" x="9505950" y="857250"/>
          <p14:tracePt t="65271" x="9486900" y="850900"/>
          <p14:tracePt t="65287" x="9448800" y="844550"/>
          <p14:tracePt t="65304" x="9410700" y="838200"/>
          <p14:tracePt t="65323" x="9366250" y="819150"/>
          <p14:tracePt t="65338" x="9328150" y="800100"/>
          <p14:tracePt t="65355" x="9296400" y="774700"/>
          <p14:tracePt t="65373" x="9264650" y="755650"/>
          <p14:tracePt t="65388" x="9239250" y="736600"/>
          <p14:tracePt t="65404" x="9226550" y="736600"/>
          <p14:tracePt t="65423" x="9207500" y="742950"/>
          <p14:tracePt t="65437" x="9175750" y="774700"/>
          <p14:tracePt t="65454" x="9150350" y="812800"/>
          <p14:tracePt t="65471" x="9131300" y="844550"/>
          <p14:tracePt t="65487" x="9124950" y="882650"/>
          <p14:tracePt t="65504" x="9124950" y="914400"/>
          <p14:tracePt t="65521" x="9131300" y="958850"/>
          <p14:tracePt t="65538" x="9150350" y="1003300"/>
          <p14:tracePt t="65554" x="9182100" y="1054100"/>
          <p14:tracePt t="65571" x="9232900" y="1104900"/>
          <p14:tracePt t="65572" x="9264650" y="1123950"/>
          <p14:tracePt t="65587" x="9302750" y="1143000"/>
          <p14:tracePt t="65604" x="9404350" y="1155700"/>
          <p14:tracePt t="65623" x="9467850" y="1143000"/>
          <p14:tracePt t="65637" x="9512300" y="1123950"/>
          <p14:tracePt t="65656" x="9544050" y="1092200"/>
          <p14:tracePt t="65671" x="9575800" y="1060450"/>
          <p14:tracePt t="65687" x="9594850" y="1016000"/>
          <p14:tracePt t="65704" x="9613900" y="971550"/>
          <p14:tracePt t="65721" x="9626600" y="920750"/>
          <p14:tracePt t="65738" x="9626600" y="895350"/>
          <p14:tracePt t="65755" x="9620250" y="876300"/>
          <p14:tracePt t="65771" x="9594850" y="863600"/>
          <p14:tracePt t="65787" x="9569450" y="857250"/>
          <p14:tracePt t="65804" x="9544050" y="844550"/>
          <p14:tracePt t="65821" x="9499600" y="838200"/>
          <p14:tracePt t="65838" x="9474200" y="825500"/>
          <p14:tracePt t="65854" x="9448800" y="819150"/>
          <p14:tracePt t="65871" x="9366250" y="793750"/>
          <p14:tracePt t="65888" x="9321800" y="787400"/>
          <p14:tracePt t="65904" x="9251950" y="781050"/>
          <p14:tracePt t="65921" x="9207500" y="781050"/>
          <p14:tracePt t="65938" x="9175750" y="781050"/>
          <p14:tracePt t="65954" x="9156700" y="787400"/>
          <p14:tracePt t="65971" x="9144000" y="793750"/>
          <p14:tracePt t="65988" x="9124950" y="806450"/>
          <p14:tracePt t="66004" x="9099550" y="825500"/>
          <p14:tracePt t="66022" x="9086850" y="850900"/>
          <p14:tracePt t="66038" x="9080500" y="869950"/>
          <p14:tracePt t="66054" x="9074150" y="889000"/>
          <p14:tracePt t="66071" x="9074150" y="895350"/>
          <p14:tracePt t="66088" x="9074150" y="901700"/>
          <p14:tracePt t="66138" x="9080500" y="908050"/>
          <p14:tracePt t="66155" x="9080500" y="914400"/>
          <p14:tracePt t="66171" x="9093200" y="920750"/>
          <p14:tracePt t="66188" x="9099550" y="939800"/>
          <p14:tracePt t="66205" x="9118600" y="971550"/>
          <p14:tracePt t="66221" x="9124950" y="996950"/>
          <p14:tracePt t="66238" x="9124950" y="1022350"/>
          <p14:tracePt t="66255" x="9080500" y="1079500"/>
          <p14:tracePt t="66271" x="9061450" y="1111250"/>
          <p14:tracePt t="66288" x="9055100" y="1130300"/>
          <p14:tracePt t="66304" x="9055100" y="1136650"/>
          <p14:tracePt t="66344" x="9055100" y="1143000"/>
          <p14:tracePt t="66355" x="9055100" y="1149350"/>
          <p14:tracePt t="66373" x="9067800" y="1168400"/>
          <p14:tracePt t="66389" x="9067800" y="1181100"/>
          <p14:tracePt t="66405" x="9061450" y="1263650"/>
          <p14:tracePt t="66421" x="8991600" y="1346200"/>
          <p14:tracePt t="66438" x="8985250" y="1346200"/>
          <p14:tracePt t="66865" x="8972550" y="1346200"/>
          <p14:tracePt t="66889" x="8947150" y="1346200"/>
          <p14:tracePt t="66907" x="8909050" y="1327150"/>
          <p14:tracePt t="66921" x="8896350" y="1327150"/>
          <p14:tracePt t="66939" x="8870950" y="1327150"/>
          <p14:tracePt t="66955" x="8851900" y="1320800"/>
          <p14:tracePt t="66972" x="8839200" y="1320800"/>
          <p14:tracePt t="66990" x="8832850" y="1320800"/>
          <p14:tracePt t="67005" x="8813800" y="1320800"/>
          <p14:tracePt t="67022" x="8788400" y="1320800"/>
          <p14:tracePt t="67038" x="8750300" y="1320800"/>
          <p14:tracePt t="67057" x="8699500" y="1327150"/>
          <p14:tracePt t="67072" x="8661400" y="1333500"/>
          <p14:tracePt t="67089" x="8629650" y="1333500"/>
          <p14:tracePt t="67106" x="8604250" y="1333500"/>
          <p14:tracePt t="67122" x="8591550" y="1333500"/>
          <p14:tracePt t="67139" x="8585200" y="1327150"/>
          <p14:tracePt t="67178" x="8578850" y="1320800"/>
          <p14:tracePt t="67189" x="8572500" y="1320800"/>
          <p14:tracePt t="67206" x="8547100" y="1308100"/>
          <p14:tracePt t="67222" x="8528050" y="1301750"/>
          <p14:tracePt t="67225" x="8515350" y="1289050"/>
          <p14:tracePt t="67239" x="8509000" y="1289050"/>
          <p14:tracePt t="67241" x="8496300" y="1282700"/>
          <p14:tracePt t="67291" x="8496300" y="1276350"/>
          <p14:tracePt t="67306" x="8483600" y="1276350"/>
          <p14:tracePt t="67324" x="8470900" y="1276350"/>
          <p14:tracePt t="67456" x="8458200" y="1257300"/>
          <p14:tracePt t="67473" x="8445500" y="1244600"/>
          <p14:tracePt t="67490" x="8432800" y="1244600"/>
          <p14:tracePt t="67556" x="8432800" y="1238250"/>
          <p14:tracePt t="67573" x="8420100" y="1231900"/>
          <p14:tracePt t="67590" x="8369300" y="1212850"/>
          <p14:tracePt t="67607" x="8293100" y="1187450"/>
          <p14:tracePt t="67625" x="8229600" y="1162050"/>
          <p14:tracePt t="67639" x="8172450" y="1143000"/>
          <p14:tracePt t="67658" x="8121650" y="1117600"/>
          <p14:tracePt t="67673" x="8058150" y="1085850"/>
          <p14:tracePt t="67689" x="7969250" y="1060450"/>
          <p14:tracePt t="67706" x="7874000" y="1041400"/>
          <p14:tracePt t="67722" x="7791450" y="1028700"/>
          <p14:tracePt t="67739" x="7696200" y="1016000"/>
          <p14:tracePt t="67756" x="7613650" y="996950"/>
          <p14:tracePt t="67772" x="7556500" y="990600"/>
          <p14:tracePt t="67789" x="7537450" y="984250"/>
          <p14:tracePt t="67806" x="7524750" y="984250"/>
          <p14:tracePt t="67822" x="7512050" y="990600"/>
          <p14:tracePt t="67839" x="7454900" y="1009650"/>
          <p14:tracePt t="67856" x="7283450" y="1054100"/>
          <p14:tracePt t="67875" x="7131050" y="1092200"/>
          <p14:tracePt t="67890" x="7035800" y="1117600"/>
          <p14:tracePt t="67908" x="6953250" y="1136650"/>
          <p14:tracePt t="67923" x="6927850" y="1149350"/>
          <p14:tracePt t="67940" x="6896100" y="1187450"/>
          <p14:tracePt t="67956" x="6838950" y="1244600"/>
          <p14:tracePt t="67973" x="6750050" y="1308100"/>
          <p14:tracePt t="67989" x="6610350" y="1409700"/>
          <p14:tracePt t="68008" x="6521450" y="1492250"/>
          <p14:tracePt t="68023" x="6457950" y="1587500"/>
          <p14:tracePt t="68039" x="6438900" y="1657350"/>
          <p14:tracePt t="68056" x="6432550" y="1739900"/>
          <p14:tracePt t="68058" x="6426200" y="1797050"/>
          <p14:tracePt t="68073" x="6419850" y="1828800"/>
          <p14:tracePt t="68075" x="6381750" y="1911350"/>
          <p14:tracePt t="68089" x="6337300" y="1993900"/>
          <p14:tracePt t="68091" x="6286500" y="2076450"/>
          <p14:tracePt t="68106" x="6172200" y="2247900"/>
          <p14:tracePt t="68123" x="6083300" y="2393950"/>
          <p14:tracePt t="68140" x="6038850" y="2508250"/>
          <p14:tracePt t="68156" x="6032500" y="2597150"/>
          <p14:tracePt t="68173" x="6051550" y="2647950"/>
          <p14:tracePt t="68188" x="6076950" y="2679700"/>
          <p14:tracePt t="68206" x="6121400" y="2705100"/>
          <p14:tracePt t="68223" x="6153150" y="2724150"/>
          <p14:tracePt t="68240" x="6197600" y="2743200"/>
          <p14:tracePt t="68256" x="6223000" y="2755900"/>
          <p14:tracePt t="68273" x="6267450" y="2755900"/>
          <p14:tracePt t="68290" x="6305550" y="2755900"/>
          <p14:tracePt t="68306" x="6394450" y="2743200"/>
          <p14:tracePt t="68324" x="6508750" y="2724150"/>
          <p14:tracePt t="68326" x="6591300" y="2711450"/>
          <p14:tracePt t="68342" x="6718300" y="2698750"/>
          <p14:tracePt t="68359" x="6826250" y="2698750"/>
          <p14:tracePt t="68373" x="6940550" y="2698750"/>
          <p14:tracePt t="68390" x="6991350" y="2698750"/>
          <p14:tracePt t="68406" x="7054850" y="2692400"/>
          <p14:tracePt t="68423" x="7124700" y="2673350"/>
          <p14:tracePt t="68440" x="7188200" y="2628900"/>
          <p14:tracePt t="68456" x="7283450" y="2540000"/>
          <p14:tracePt t="68473" x="7359650" y="2451100"/>
          <p14:tracePt t="68490" x="7454900" y="2330450"/>
          <p14:tracePt t="68492" x="7524750" y="2228850"/>
          <p14:tracePt t="68506" x="7594600" y="2133600"/>
          <p14:tracePt t="68522" x="7702550" y="1993900"/>
          <p14:tracePt t="68540" x="7797800" y="1822450"/>
          <p14:tracePt t="68557" x="7823200" y="1695450"/>
          <p14:tracePt t="68573" x="7791450" y="1447800"/>
          <p14:tracePt t="68590" x="7740650" y="1295400"/>
          <p14:tracePt t="68607" x="7677150" y="1155700"/>
          <p14:tracePt t="68623" x="7581900" y="996950"/>
          <p14:tracePt t="68640" x="7505700" y="901700"/>
          <p14:tracePt t="68657" x="7442200" y="857250"/>
          <p14:tracePt t="68673" x="7372350" y="831850"/>
          <p14:tracePt t="68692" x="7302500" y="825500"/>
          <p14:tracePt t="68707" x="7226300" y="825500"/>
          <p14:tracePt t="68724" x="7162800" y="831850"/>
          <p14:tracePt t="68740" x="7118350" y="844550"/>
          <p14:tracePt t="68757" x="7080250" y="857250"/>
          <p14:tracePt t="68773" x="7016750" y="889000"/>
          <p14:tracePt t="68790" x="6896100" y="952500"/>
          <p14:tracePt t="68796" x="6864350" y="965200"/>
          <p14:tracePt t="68812" x="6711950" y="1054100"/>
          <p14:tracePt t="68824" x="6648450" y="1098550"/>
          <p14:tracePt t="68841" x="6534150" y="1193800"/>
          <p14:tracePt t="68856" x="6477000" y="1289050"/>
          <p14:tracePt t="68874" x="6477000" y="1358900"/>
          <p14:tracePt t="68890" x="6477000" y="1447800"/>
          <p14:tracePt t="68907" x="6451600" y="1555750"/>
          <p14:tracePt t="68924" x="6407150" y="1638300"/>
          <p14:tracePt t="68940" x="6305550" y="1733550"/>
          <p14:tracePt t="68957" x="6210300" y="1797050"/>
          <p14:tracePt t="68973" x="6165850" y="1828800"/>
          <p14:tracePt t="68990" x="6165850" y="1835150"/>
          <p14:tracePt t="68993" x="6165850" y="1841500"/>
          <p14:tracePt t="69007" x="6172200" y="1841500"/>
          <p14:tracePt t="69024" x="6191250" y="1841500"/>
          <p14:tracePt t="69074" x="6184900" y="1841500"/>
          <p14:tracePt t="74995" x="6172200" y="1835150"/>
          <p14:tracePt t="75013" x="6153150" y="1822450"/>
          <p14:tracePt t="75109" x="6159500" y="1822450"/>
          <p14:tracePt t="75117" x="6184900" y="1816100"/>
          <p14:tracePt t="75129" x="6216650" y="1809750"/>
          <p14:tracePt t="75146" x="6356350" y="1765300"/>
          <p14:tracePt t="75163" x="6546850" y="1733550"/>
          <p14:tracePt t="75179" x="6946900" y="1701800"/>
          <p14:tracePt t="75197" x="7194550" y="1701800"/>
          <p14:tracePt t="75212" x="7385050" y="1708150"/>
          <p14:tracePt t="75229" x="7512050" y="1708150"/>
          <p14:tracePt t="75246" x="7543800" y="1708150"/>
          <p14:tracePt t="75279" x="7543800" y="1701800"/>
          <p14:tracePt t="75296" x="7531100" y="1682750"/>
          <p14:tracePt t="75312" x="7531100" y="1644650"/>
          <p14:tracePt t="75329" x="7524750" y="1587500"/>
          <p14:tracePt t="75346" x="7531100" y="1530350"/>
          <p14:tracePt t="75362" x="7562850" y="1466850"/>
          <p14:tracePt t="75380" x="7594600" y="1397000"/>
          <p14:tracePt t="75398" x="7600950" y="1314450"/>
          <p14:tracePt t="75413" x="7594600" y="1282700"/>
          <p14:tracePt t="75415" x="7575550" y="1244600"/>
          <p14:tracePt t="75429" x="7543800" y="1193800"/>
          <p14:tracePt t="75447" x="7499350" y="1130300"/>
          <p14:tracePt t="75462" x="7473950" y="1092200"/>
          <p14:tracePt t="75479" x="7423150" y="1041400"/>
          <p14:tracePt t="75495" x="7378700" y="1009650"/>
          <p14:tracePt t="75512" x="7321550" y="990600"/>
          <p14:tracePt t="75529" x="7264400" y="977900"/>
          <p14:tracePt t="75546" x="7207250" y="971550"/>
          <p14:tracePt t="75562" x="7137400" y="958850"/>
          <p14:tracePt t="75579" x="7073900" y="946150"/>
          <p14:tracePt t="75596" x="6991350" y="939800"/>
          <p14:tracePt t="75613" x="6883400" y="939800"/>
          <p14:tracePt t="75629" x="6781800" y="939800"/>
          <p14:tracePt t="75646" x="6667500" y="946150"/>
          <p14:tracePt t="75662" x="6610350" y="958850"/>
          <p14:tracePt t="75679" x="6565900" y="958850"/>
          <p14:tracePt t="75696" x="6483350" y="977900"/>
          <p14:tracePt t="75713" x="6407150" y="1003300"/>
          <p14:tracePt t="75730" x="6311900" y="1028700"/>
          <p14:tracePt t="75746" x="6172200" y="1079500"/>
          <p14:tracePt t="75762" x="6064250" y="1111250"/>
          <p14:tracePt t="75780" x="5969000" y="1143000"/>
          <p14:tracePt t="75798" x="5892800" y="1168400"/>
          <p14:tracePt t="75813" x="5848350" y="1193800"/>
          <p14:tracePt t="75829" x="5835650" y="1200150"/>
          <p14:tracePt t="75849" x="5829300" y="1225550"/>
          <p14:tracePt t="75866" x="5784850" y="1327150"/>
          <p14:tracePt t="75879" x="5778500" y="1358900"/>
          <p14:tracePt t="75896" x="5740400" y="1517650"/>
          <p14:tracePt t="75913" x="5721350" y="1651000"/>
          <p14:tracePt t="75932" x="5727700" y="1822450"/>
          <p14:tracePt t="75948" x="5772150" y="1866900"/>
          <p14:tracePt t="75963" x="5810250" y="1905000"/>
          <p14:tracePt t="75980" x="5861050" y="1962150"/>
          <p14:tracePt t="75995" x="5892800" y="2038350"/>
          <p14:tracePt t="76013" x="5905500" y="2120900"/>
          <p14:tracePt t="76029" x="5918200" y="2216150"/>
          <p14:tracePt t="76046" x="5943600" y="2292350"/>
          <p14:tracePt t="76063" x="5975350" y="2336800"/>
          <p14:tracePt t="76080" x="6019800" y="2374900"/>
          <p14:tracePt t="76097" x="6102350" y="2425700"/>
          <p14:tracePt t="76113" x="6153150" y="2463800"/>
          <p14:tracePt t="76130" x="6172200" y="2501900"/>
          <p14:tracePt t="76146" x="6178550" y="2546350"/>
          <p14:tracePt t="76163" x="6184900" y="2590800"/>
          <p14:tracePt t="76165" x="6184900" y="2603500"/>
          <p14:tracePt t="76180" x="6184900" y="2641600"/>
          <p14:tracePt t="76196" x="6184900" y="2654300"/>
          <p14:tracePt t="76215" x="6184900" y="2660650"/>
          <p14:tracePt t="76230" x="6191250" y="2667000"/>
          <p14:tracePt t="76246" x="6223000" y="2667000"/>
          <p14:tracePt t="76263" x="6273800" y="2667000"/>
          <p14:tracePt t="76282" x="6343650" y="2660650"/>
          <p14:tracePt t="76296" x="6381750" y="2654300"/>
          <p14:tracePt t="76313" x="6400800" y="2647950"/>
          <p14:tracePt t="76329" x="6419850" y="2641600"/>
          <p14:tracePt t="76347" x="6432550" y="2641600"/>
          <p14:tracePt t="76363" x="6445250" y="2635250"/>
          <p14:tracePt t="76380" x="6464300" y="2635250"/>
          <p14:tracePt t="76397" x="6496050" y="2654300"/>
          <p14:tracePt t="76414" x="6521450" y="2667000"/>
          <p14:tracePt t="76431" x="6527800" y="2673350"/>
          <p14:tracePt t="76617" x="6527800" y="2679700"/>
          <p14:tracePt t="76631" x="6521450" y="2679700"/>
          <p14:tracePt t="76705" x="6521450" y="2673350"/>
          <p14:tracePt t="76721" x="6521450" y="2667000"/>
          <p14:tracePt t="76867" x="6527800" y="2667000"/>
          <p14:tracePt t="76884" x="6527800" y="2673350"/>
          <p14:tracePt t="76916" x="6521450" y="2673350"/>
          <p14:tracePt t="76947" x="6508750" y="2673350"/>
          <p14:tracePt t="76964" x="6496050" y="2660650"/>
          <p14:tracePt t="76981" x="6477000" y="2635250"/>
          <p14:tracePt t="76997" x="6464300" y="2609850"/>
          <p14:tracePt t="77014" x="6451600" y="2603500"/>
          <p14:tracePt t="77030" x="6413500" y="2578100"/>
          <p14:tracePt t="77047" x="6381750" y="2565400"/>
          <p14:tracePt t="77066" x="6330950" y="2565400"/>
          <p14:tracePt t="77081" x="6261100" y="2571750"/>
          <p14:tracePt t="77097" x="6165850" y="2578100"/>
          <p14:tracePt t="77115" x="5956300" y="2533650"/>
          <p14:tracePt t="77130" x="5867400" y="2501900"/>
          <p14:tracePt t="77147" x="5588000" y="2387600"/>
          <p14:tracePt t="77164" x="5384800" y="2336800"/>
          <p14:tracePt t="77180" x="5264150" y="2330450"/>
          <p14:tracePt t="77197" x="5238750" y="2330450"/>
          <p14:tracePt t="77216" x="5213350" y="2330450"/>
          <p14:tracePt t="77230" x="5111750" y="2324100"/>
          <p14:tracePt t="77249" x="4921250" y="2260600"/>
          <p14:tracePt t="77264" x="4578350" y="2101850"/>
          <p14:tracePt t="77280" x="4260850" y="1936750"/>
          <p14:tracePt t="77297" x="4044950" y="1790700"/>
          <p14:tracePt t="77314" x="4000500" y="1682750"/>
          <p14:tracePt t="77331" x="4089400" y="1644650"/>
          <p14:tracePt t="77348" x="4318000" y="1714500"/>
          <p14:tracePt t="77364" x="4375150" y="1797050"/>
          <p14:tracePt t="77381" x="4279900" y="1847850"/>
          <p14:tracePt t="77397" x="4044950" y="1847850"/>
          <p14:tracePt t="77414" x="3670300" y="1790700"/>
          <p14:tracePt t="77431" x="3251200" y="1689100"/>
          <p14:tracePt t="77447" x="2895600" y="1587500"/>
          <p14:tracePt t="77464" x="2660650" y="1511300"/>
          <p14:tracePt t="77481" x="2546350" y="1479550"/>
          <p14:tracePt t="77497" x="2463800" y="1498600"/>
          <p14:tracePt t="77514" x="2336800" y="1543050"/>
          <p14:tracePt t="77531" x="2203450" y="1593850"/>
          <p14:tracePt t="77548" x="2057400" y="1631950"/>
          <p14:tracePt t="77564" x="1936750" y="1651000"/>
          <p14:tracePt t="77581" x="1822450" y="1663700"/>
          <p14:tracePt t="77582" x="1758950" y="1663700"/>
          <p14:tracePt t="77598" x="1739900" y="1663700"/>
          <p14:tracePt t="77614" x="1714500" y="1670050"/>
          <p14:tracePt t="77631" x="1695450" y="1682750"/>
          <p14:tracePt t="77647" x="1689100" y="1689100"/>
          <p14:tracePt t="77663" x="1682750" y="1689100"/>
          <p14:tracePt t="77697" x="1682750" y="1670050"/>
          <p14:tracePt t="77715" x="1701800" y="1631950"/>
          <p14:tracePt t="77731" x="1739900" y="1562100"/>
          <p14:tracePt t="77747" x="1822450" y="1454150"/>
          <p14:tracePt t="77764" x="1879600" y="1371600"/>
          <p14:tracePt t="77781" x="1885950" y="1270000"/>
          <p14:tracePt t="77786" x="1854200" y="1238250"/>
          <p14:tracePt t="77802" x="1746250" y="1149350"/>
          <p14:tracePt t="77814" x="1695450" y="1111250"/>
          <p14:tracePt t="77831" x="1619250" y="1035050"/>
          <p14:tracePt t="77849" x="1568450" y="882650"/>
          <p14:tracePt t="77865" x="1568450" y="755650"/>
          <p14:tracePt t="77881" x="1581150" y="673100"/>
          <p14:tracePt t="77898" x="1543050" y="615950"/>
          <p14:tracePt t="77914" x="1447800" y="584200"/>
          <p14:tracePt t="77931" x="1250950" y="558800"/>
          <p14:tracePt t="77948" x="1022350" y="546100"/>
          <p14:tracePt t="77964" x="850900" y="533400"/>
          <p14:tracePt t="77981" x="711200" y="533400"/>
          <p14:tracePt t="77997" x="660400" y="539750"/>
          <p14:tracePt t="78015" x="660400" y="552450"/>
          <p14:tracePt t="78031" x="666750" y="654050"/>
          <p14:tracePt t="78048" x="660400" y="711200"/>
          <p14:tracePt t="78065" x="603250" y="831850"/>
          <p14:tracePt t="78081" x="476250" y="1035050"/>
          <p14:tracePt t="78098" x="419100" y="1143000"/>
          <p14:tracePt t="78117" x="412750" y="1193800"/>
          <p14:tracePt t="78131" x="444500" y="1231900"/>
          <p14:tracePt t="78148" x="508000" y="1276350"/>
          <p14:tracePt t="78165" x="571500" y="1327150"/>
          <p14:tracePt t="78181" x="609600" y="1384300"/>
          <p14:tracePt t="78198" x="622300" y="1447800"/>
          <p14:tracePt t="78215" x="647700" y="1498600"/>
          <p14:tracePt t="78231" x="679450" y="1530350"/>
          <p14:tracePt t="78234" x="704850" y="1549400"/>
          <p14:tracePt t="78247" x="742950" y="1568450"/>
          <p14:tracePt t="78265" x="806450" y="1581150"/>
          <p14:tracePt t="78281" x="863600" y="1587500"/>
          <p14:tracePt t="78380" x="869950" y="1593850"/>
          <p14:tracePt t="78400" x="939800" y="1619250"/>
          <p14:tracePt t="78415" x="1098550" y="1663700"/>
          <p14:tracePt t="78432" x="1250950" y="1708150"/>
          <p14:tracePt t="78448" x="1384300" y="1746250"/>
          <p14:tracePt t="78465" x="1536700" y="1765300"/>
          <p14:tracePt t="78482" x="1682750" y="1752600"/>
          <p14:tracePt t="78498" x="1841500" y="1708150"/>
          <p14:tracePt t="78517" x="1930400" y="1638300"/>
          <p14:tracePt t="78532" x="1936750" y="1612900"/>
          <p14:tracePt t="78550" x="1924050" y="1524000"/>
          <p14:tracePt t="78566" x="1885950" y="1397000"/>
          <p14:tracePt t="78582" x="1822450" y="1250950"/>
          <p14:tracePt t="78598" x="1784350" y="1181100"/>
          <p14:tracePt t="78615" x="1581150" y="895350"/>
          <p14:tracePt t="78632" x="1492250" y="755650"/>
          <p14:tracePt t="78648" x="1466850" y="666750"/>
          <p14:tracePt t="78665" x="1447800" y="622300"/>
          <p14:tracePt t="78682" x="1409700" y="609600"/>
          <p14:tracePt t="78698" x="1295400" y="603250"/>
          <p14:tracePt t="78715" x="1168400" y="615950"/>
          <p14:tracePt t="78732" x="996950" y="635000"/>
          <p14:tracePt t="78749" x="863600" y="641350"/>
          <p14:tracePt t="78750" x="806450" y="647700"/>
          <p14:tracePt t="78765" x="730250" y="654050"/>
          <p14:tracePt t="78782" x="596900" y="704850"/>
          <p14:tracePt t="78800" x="495300" y="787400"/>
          <p14:tracePt t="78815" x="425450" y="863600"/>
          <p14:tracePt t="78832" x="355600" y="946150"/>
          <p14:tracePt t="78848" x="323850" y="1003300"/>
          <p14:tracePt t="78866" x="292100" y="1073150"/>
          <p14:tracePt t="78882" x="260350" y="1130300"/>
          <p14:tracePt t="78898" x="234950" y="1181100"/>
          <p14:tracePt t="78916" x="234950" y="1231900"/>
          <p14:tracePt t="78932" x="273050" y="1320800"/>
          <p14:tracePt t="78948" x="387350" y="1416050"/>
          <p14:tracePt t="78965" x="527050" y="1504950"/>
          <p14:tracePt t="78982" x="615950" y="1574800"/>
          <p14:tracePt t="78999" x="711200" y="1663700"/>
          <p14:tracePt t="79015" x="863600" y="1784350"/>
          <p14:tracePt t="79032" x="952500" y="1841500"/>
          <p14:tracePt t="79051" x="1003300" y="1873250"/>
          <p14:tracePt t="79065" x="1054100" y="1898650"/>
          <p14:tracePt t="79083" x="1092200" y="1911350"/>
          <p14:tracePt t="79099" x="1117600" y="1924050"/>
          <p14:tracePt t="79115" x="1123950" y="1930400"/>
          <p14:tracePt t="79149" x="1123950" y="1936750"/>
          <p14:tracePt t="79165" x="1123950" y="1943100"/>
          <p14:tracePt t="79182" x="1130300" y="1949450"/>
          <p14:tracePt t="79216" x="1143000" y="1943100"/>
          <p14:tracePt t="79233" x="1168400" y="1930400"/>
          <p14:tracePt t="79249" x="1212850" y="1905000"/>
          <p14:tracePt t="79266" x="1270000" y="1885950"/>
          <p14:tracePt t="79282" x="1314450" y="1873250"/>
          <p14:tracePt t="79299" x="1339850" y="1873250"/>
          <p14:tracePt t="79316" x="1346200" y="1873250"/>
          <p14:tracePt t="79349" x="1333500" y="1873250"/>
          <p14:tracePt t="79570" x="1333500" y="1879600"/>
          <p14:tracePt t="79577" x="1333500" y="1885950"/>
          <p14:tracePt t="79585" x="1333500" y="1892300"/>
          <p14:tracePt t="79601" x="1333500" y="1917700"/>
          <p14:tracePt t="79617" x="1333500" y="1930400"/>
          <p14:tracePt t="80295" x="1327150" y="1930400"/>
          <p14:tracePt t="80317" x="1320800" y="1930400"/>
          <p14:tracePt t="80334" x="1308100" y="1936750"/>
          <p14:tracePt t="80366" x="1301750" y="1936750"/>
          <p14:tracePt t="81264" x="1314450" y="1943100"/>
          <p14:tracePt t="81273" x="1346200" y="1949450"/>
          <p14:tracePt t="81284" x="1390650" y="1955800"/>
          <p14:tracePt t="81301" x="1454150" y="1955800"/>
          <p14:tracePt t="81351" x="1435100" y="1955800"/>
          <p14:tracePt t="81367" x="1422400" y="1955800"/>
          <p14:tracePt t="81443" x="1416050" y="1955800"/>
          <p14:tracePt t="81459" x="1409700" y="1955800"/>
          <p14:tracePt t="81467" x="1403350" y="1955800"/>
          <p14:tracePt t="81484" x="1397000" y="1949450"/>
          <p14:tracePt t="81501" x="1384300" y="1930400"/>
          <p14:tracePt t="81517" x="1377950" y="1911350"/>
          <p14:tracePt t="81533" x="1358900" y="1892300"/>
          <p14:tracePt t="81551" x="1339850" y="1885950"/>
          <p14:tracePt t="81567" x="1333500" y="1879600"/>
          <p14:tracePt t="81584" x="1327150" y="1879600"/>
          <p14:tracePt t="81618" x="1314450" y="1879600"/>
          <p14:tracePt t="81634" x="1308100" y="1879600"/>
          <p14:tracePt t="81651" x="1295400" y="1879600"/>
          <p14:tracePt t="81697" x="1289050" y="1879600"/>
          <p14:tracePt t="81713" x="1282700" y="1879600"/>
          <p14:tracePt t="81735" x="1270000" y="1885950"/>
          <p14:tracePt t="81751" x="1257300" y="1885950"/>
          <p14:tracePt t="81768" x="1263650" y="1879600"/>
          <p14:tracePt t="81784" x="1295400" y="1847850"/>
          <p14:tracePt t="81804" x="1346200" y="1797050"/>
          <p14:tracePt t="81817" x="1377950" y="1778000"/>
          <p14:tracePt t="82003" x="1371600" y="1778000"/>
          <p14:tracePt t="82020" x="1365250" y="1778000"/>
          <p14:tracePt t="82043" x="1365250" y="1771650"/>
          <p14:tracePt t="82051" x="1365250" y="1765300"/>
          <p14:tracePt t="82066" x="1365250" y="1758950"/>
          <p14:tracePt t="82084" x="1365250" y="1752600"/>
          <p14:tracePt t="82194" x="1365250" y="1733550"/>
          <p14:tracePt t="82201" x="1365250" y="1727200"/>
          <p14:tracePt t="82218" x="1371600" y="1720850"/>
          <p14:tracePt t="82235" x="1377950" y="1708150"/>
          <p14:tracePt t="82367" x="1377950" y="1720850"/>
          <p14:tracePt t="82373" x="1371600" y="1727200"/>
          <p14:tracePt t="82385" x="1365250" y="1739900"/>
          <p14:tracePt t="82402" x="1352550" y="1752600"/>
          <p14:tracePt t="82418" x="1339850" y="1758950"/>
          <p14:tracePt t="82487" x="1339850" y="1752600"/>
          <p14:tracePt t="82495" x="1339850" y="1746250"/>
          <p14:tracePt t="82551" x="1333500" y="1746250"/>
          <p14:tracePt t="82559" x="1314450" y="1739900"/>
          <p14:tracePt t="82568" x="1295400" y="1739900"/>
          <p14:tracePt t="82586" x="1257300" y="1733550"/>
          <p14:tracePt t="82602" x="1244600" y="1727200"/>
          <p14:tracePt t="82618" x="1231900" y="1689100"/>
          <p14:tracePt t="82635" x="1238250" y="1619250"/>
          <p14:tracePt t="82655" x="1276350" y="1492250"/>
          <p14:tracePt t="82670" x="1295400" y="1435100"/>
          <p14:tracePt t="82685" x="1295400" y="1403350"/>
          <p14:tracePt t="82703" x="1282700" y="1377950"/>
          <p14:tracePt t="82719" x="1263650" y="1377950"/>
          <p14:tracePt t="82735" x="1206500" y="1377950"/>
          <p14:tracePt t="82753" x="1162050" y="1384300"/>
          <p14:tracePt t="82769" x="1130300" y="1390650"/>
          <p14:tracePt t="82785" x="1117600" y="1390650"/>
          <p14:tracePt t="82818" x="1117600" y="1397000"/>
          <p14:tracePt t="82835" x="1111250" y="1460500"/>
          <p14:tracePt t="82853" x="1098550" y="1492250"/>
          <p14:tracePt t="82869" x="1073150" y="1543050"/>
          <p14:tracePt t="82885" x="1060450" y="1568450"/>
          <p14:tracePt t="82902" x="1060450" y="1574800"/>
          <p14:tracePt t="82935" x="1060450" y="1568450"/>
          <p14:tracePt t="82952" x="1073150" y="1555750"/>
          <p14:tracePt t="82969" x="1085850" y="1536700"/>
          <p14:tracePt t="82985" x="1098550" y="1524000"/>
          <p14:tracePt t="83003" x="1104900" y="1524000"/>
          <p14:tracePt t="83019" x="1104900" y="1517650"/>
          <p14:tracePt t="83071" x="1104900" y="1524000"/>
          <p14:tracePt t="83086" x="1104900" y="1530350"/>
          <p14:tracePt t="83103" x="1104900" y="1543050"/>
          <p14:tracePt t="83121" x="1111250" y="1549400"/>
          <p14:tracePt t="83136" x="1111250" y="1562100"/>
          <p14:tracePt t="83152" x="1111250" y="1568450"/>
          <p14:tracePt t="83169" x="1111250" y="1574800"/>
          <p14:tracePt t="83188" x="1111250" y="1581150"/>
          <p14:tracePt t="83203" x="1104900" y="1593850"/>
          <p14:tracePt t="83219" x="1098550" y="1600200"/>
          <p14:tracePt t="83285" x="1104900" y="1600200"/>
          <p14:tracePt t="83293" x="1117600" y="1587500"/>
          <p14:tracePt t="83302" x="1143000" y="1568450"/>
          <p14:tracePt t="83319" x="1174750" y="1543050"/>
          <p14:tracePt t="83336" x="1187450" y="1530350"/>
          <p14:tracePt t="83484" x="1193800" y="1555750"/>
          <p14:tracePt t="83490" x="1200150" y="1568450"/>
          <p14:tracePt t="83503" x="1212850" y="1593850"/>
          <p14:tracePt t="83524" x="1257300" y="1682750"/>
          <p14:tracePt t="83537" x="1276350" y="1758950"/>
          <p14:tracePt t="83553" x="1282700" y="1803400"/>
          <p14:tracePt t="83569" x="1282700" y="1841500"/>
          <p14:tracePt t="83619" x="1282700" y="1847850"/>
          <p14:tracePt t="83670" x="1282700" y="1835150"/>
          <p14:tracePt t="83687" x="1289050" y="1822450"/>
          <p14:tracePt t="83704" x="1301750" y="1790700"/>
          <p14:tracePt t="83719" x="1327150" y="1758950"/>
          <p14:tracePt t="83736" x="1333500" y="1739900"/>
          <p14:tracePt t="83752" x="1333500" y="1733550"/>
          <p14:tracePt t="83769" x="1327150" y="1733550"/>
          <p14:tracePt t="83786" x="1295400" y="1733550"/>
          <p14:tracePt t="83791" x="1250950" y="1733550"/>
          <p14:tracePt t="83804" x="1231900" y="1733550"/>
          <p14:tracePt t="83819" x="1155700" y="1733550"/>
          <p14:tracePt t="83836" x="1117600" y="1739900"/>
          <p14:tracePt t="83852" x="1085850" y="1739900"/>
          <p14:tracePt t="83869" x="1060450" y="1739900"/>
          <p14:tracePt t="83887" x="1016000" y="1733550"/>
          <p14:tracePt t="83905" x="927100" y="1708150"/>
          <p14:tracePt t="83919" x="908050" y="1701800"/>
          <p14:tracePt t="83936" x="869950" y="1689100"/>
          <p14:tracePt t="83955" x="857250" y="1682750"/>
          <p14:tracePt t="83969" x="857250" y="1676400"/>
          <p14:tracePt t="84047" x="857250" y="1670050"/>
          <p14:tracePt t="84066" x="863600" y="1670050"/>
          <p14:tracePt t="84072" x="869950" y="1670050"/>
          <p14:tracePt t="84086" x="889000" y="1663700"/>
          <p14:tracePt t="84103" x="914400" y="1651000"/>
          <p14:tracePt t="84119" x="977900" y="1631950"/>
          <p14:tracePt t="84136" x="1041400" y="1625600"/>
          <p14:tracePt t="84153" x="1155700" y="1619250"/>
          <p14:tracePt t="84169" x="1219200" y="1619250"/>
          <p14:tracePt t="84186" x="1276350" y="1625600"/>
          <p14:tracePt t="84203" x="1289050" y="1625600"/>
          <p14:tracePt t="84220" x="1301750" y="1631950"/>
          <p14:tracePt t="84253" x="1308100" y="1625600"/>
          <p14:tracePt t="84270" x="1314450" y="1612900"/>
          <p14:tracePt t="84286" x="1320800" y="1600200"/>
          <p14:tracePt t="84303" x="1333500" y="1574800"/>
          <p14:tracePt t="84320" x="1339850" y="1562100"/>
          <p14:tracePt t="84336" x="1346200" y="1549400"/>
          <p14:tracePt t="84380" x="1339850" y="1555750"/>
          <p14:tracePt t="84387" x="1333500" y="1555750"/>
          <p14:tracePt t="84403" x="1327150" y="1562100"/>
          <p14:tracePt t="84405" x="1320800" y="1562100"/>
          <p14:tracePt t="84420" x="1314450" y="1568450"/>
          <p14:tracePt t="84438" x="1301750" y="1574800"/>
          <p14:tracePt t="84454" x="1289050" y="1587500"/>
          <p14:tracePt t="84470" x="1282700" y="1593850"/>
          <p14:tracePt t="84487" x="1276350" y="1600200"/>
          <p14:tracePt t="84503" x="1270000" y="1606550"/>
          <p14:tracePt t="84520" x="1263650" y="1619250"/>
          <p14:tracePt t="84537" x="1244600" y="1631950"/>
          <p14:tracePt t="84553" x="1225550" y="1644650"/>
          <p14:tracePt t="84570" x="1219200" y="1651000"/>
          <p14:tracePt t="84604" x="1244600" y="1625600"/>
          <p14:tracePt t="84621" x="1339850" y="1568450"/>
          <p14:tracePt t="84639" x="1428750" y="1543050"/>
          <p14:tracePt t="84656" x="1670050" y="1504950"/>
          <p14:tracePt t="84671" x="1987550" y="1485900"/>
          <p14:tracePt t="84687" x="2343150" y="1485900"/>
          <p14:tracePt t="84704" x="2667000" y="1473200"/>
          <p14:tracePt t="84720" x="2984500" y="1466850"/>
          <p14:tracePt t="84737" x="3282950" y="1454150"/>
          <p14:tracePt t="84753" x="3543300" y="1447800"/>
          <p14:tracePt t="84770" x="3752850" y="1447800"/>
          <p14:tracePt t="84787" x="3930650" y="1466850"/>
          <p14:tracePt t="84806" x="4216400" y="1504950"/>
          <p14:tracePt t="84820" x="4324350" y="1517650"/>
          <p14:tracePt t="84823" x="4406900" y="1524000"/>
          <p14:tracePt t="84837" x="4483100" y="1530350"/>
          <p14:tracePt t="84854" x="4711700" y="1543050"/>
          <p14:tracePt t="84871" x="4819650" y="1555750"/>
          <p14:tracePt t="84887" x="4876800" y="1562100"/>
          <p14:tracePt t="84904" x="4914900" y="1574800"/>
          <p14:tracePt t="84920" x="4940300" y="1587500"/>
          <p14:tracePt t="84939" x="4972050" y="1600200"/>
          <p14:tracePt t="84954" x="5016500" y="1619250"/>
          <p14:tracePt t="84970" x="5067300" y="1644650"/>
          <p14:tracePt t="84987" x="5137150" y="1676400"/>
          <p14:tracePt t="85004" x="5181600" y="1695450"/>
          <p14:tracePt t="85020" x="5213350" y="1714500"/>
          <p14:tracePt t="85037" x="5245100" y="1727200"/>
          <p14:tracePt t="85054" x="5308600" y="1752600"/>
          <p14:tracePt t="85071" x="5365750" y="1790700"/>
          <p14:tracePt t="85088" x="5378450" y="1835150"/>
          <p14:tracePt t="85090" x="5378450" y="1847850"/>
          <p14:tracePt t="85104" x="5378450" y="1873250"/>
          <p14:tracePt t="85121" x="5359400" y="1955800"/>
          <p14:tracePt t="85138" x="5226050" y="2057400"/>
          <p14:tracePt t="85154" x="5099050" y="2108200"/>
          <p14:tracePt t="85459" x="5099050" y="2114550"/>
          <p14:tracePt t="85471" x="5118100" y="2120900"/>
          <p14:tracePt t="85488" x="5149850" y="2108200"/>
          <p14:tracePt t="85505" x="5200650" y="2070100"/>
          <p14:tracePt t="85521" x="5257800" y="2032000"/>
          <p14:tracePt t="85526" x="5295900" y="2006600"/>
          <p14:tracePt t="85542" x="5410200" y="1962150"/>
          <p14:tracePt t="85554" x="5454650" y="1949450"/>
          <p14:tracePt t="85571" x="5581650" y="1930400"/>
          <p14:tracePt t="85588" x="5683250" y="1930400"/>
          <p14:tracePt t="85605" x="5803900" y="1936750"/>
          <p14:tracePt t="85621" x="5911850" y="1936750"/>
          <p14:tracePt t="85637" x="6045200" y="1911350"/>
          <p14:tracePt t="85655" x="6178550" y="1885950"/>
          <p14:tracePt t="85671" x="6369050" y="1835150"/>
          <p14:tracePt t="85687" x="6597650" y="1771650"/>
          <p14:tracePt t="85704" x="6800850" y="1714500"/>
          <p14:tracePt t="85721" x="7029450" y="1663700"/>
          <p14:tracePt t="85738" x="7239000" y="1625600"/>
          <p14:tracePt t="85754" x="7442200" y="1606550"/>
          <p14:tracePt t="85756" x="7600950" y="1600200"/>
          <p14:tracePt t="85771" x="7721600" y="1593850"/>
          <p14:tracePt t="85788" x="7956550" y="1581150"/>
          <p14:tracePt t="85805" x="8216900" y="1555750"/>
          <p14:tracePt t="85807" x="8324850" y="1543050"/>
          <p14:tracePt t="85821" x="8432800" y="1524000"/>
          <p14:tracePt t="85838" x="8743950" y="1473200"/>
          <p14:tracePt t="85854" x="8883650" y="1447800"/>
          <p14:tracePt t="85871" x="8978900" y="1422400"/>
          <p14:tracePt t="85888" x="9023350" y="1409700"/>
          <p14:tracePt t="85904" x="9042400" y="1397000"/>
          <p14:tracePt t="85922" x="9061450" y="1390650"/>
          <p14:tracePt t="85938" x="9093200" y="1377950"/>
          <p14:tracePt t="85954" x="9131300" y="1377950"/>
          <p14:tracePt t="85971" x="9156700" y="1371600"/>
          <p14:tracePt t="85988" x="9175750" y="1371600"/>
          <p14:tracePt t="86005" x="9194800" y="1365250"/>
          <p14:tracePt t="86022" x="9207500" y="1358900"/>
          <p14:tracePt t="86038" x="9245600" y="1346200"/>
          <p14:tracePt t="86055" x="9290050" y="1327150"/>
          <p14:tracePt t="86057" x="9334500" y="1314450"/>
          <p14:tracePt t="86072" x="9378950" y="1295400"/>
          <p14:tracePt t="86088" x="9442450" y="1263650"/>
          <p14:tracePt t="86105" x="9550400" y="1206500"/>
          <p14:tracePt t="86120" x="9601200" y="1187450"/>
          <p14:tracePt t="86138" x="9645650" y="1162050"/>
          <p14:tracePt t="86155" x="9671050" y="1136650"/>
          <p14:tracePt t="86171" x="9677400" y="1130300"/>
          <p14:tracePt t="86188" x="9677400" y="1123950"/>
          <p14:tracePt t="86205" x="9683750" y="1117600"/>
          <p14:tracePt t="86221" x="9702800" y="1104900"/>
          <p14:tracePt t="86238" x="9734550" y="1104900"/>
          <p14:tracePt t="86255" x="9766300" y="1098550"/>
          <p14:tracePt t="86271" x="9791700" y="1098550"/>
          <p14:tracePt t="86288" x="9817100" y="1098550"/>
          <p14:tracePt t="86305" x="9823450" y="1098550"/>
          <p14:tracePt t="86322" x="9836150" y="1092200"/>
          <p14:tracePt t="86379" x="9842500" y="1085850"/>
          <p14:tracePt t="86401" x="9842500" y="1079500"/>
          <p14:tracePt t="86421" x="9842500" y="1066800"/>
          <p14:tracePt t="86438" x="9842500" y="1054100"/>
          <p14:tracePt t="86455" x="9836150" y="1047750"/>
          <p14:tracePt t="86472" x="9836150" y="1041400"/>
          <p14:tracePt t="86489" x="9829800" y="1028700"/>
          <p14:tracePt t="86505" x="9823450" y="1016000"/>
          <p14:tracePt t="86507" x="9823450" y="1009650"/>
          <p14:tracePt t="86524" x="9817100" y="1003300"/>
          <p14:tracePt t="86555" x="9810750" y="1003300"/>
          <p14:tracePt t="86572" x="9804400" y="1022350"/>
          <p14:tracePt t="86589" x="9798050" y="1035050"/>
          <p14:tracePt t="86605" x="9798050" y="1054100"/>
          <p14:tracePt t="86622" x="9810750" y="1054100"/>
          <p14:tracePt t="86741" x="9817100" y="1054100"/>
          <p14:tracePt t="86758" x="9836150" y="1054100"/>
          <p14:tracePt t="86765" x="9867900" y="1054100"/>
          <p14:tracePt t="86774" x="9912350" y="1060450"/>
          <p14:tracePt t="86788" x="9994900" y="1066800"/>
          <p14:tracePt t="86805" x="10090150" y="1066800"/>
          <p14:tracePt t="86822" x="10172700" y="1073150"/>
          <p14:tracePt t="86838" x="10261600" y="1085850"/>
          <p14:tracePt t="86855" x="10344150" y="1098550"/>
          <p14:tracePt t="86873" x="10401300" y="1098550"/>
          <p14:tracePt t="86888" x="10420350" y="1098550"/>
          <p14:tracePt t="86939" x="10426700" y="1104900"/>
          <p14:tracePt t="86955" x="10433050" y="1104900"/>
          <p14:tracePt t="86972" x="10445750" y="1104900"/>
          <p14:tracePt t="86989" x="10471150" y="1104900"/>
          <p14:tracePt t="87006" x="10521950" y="1098550"/>
          <p14:tracePt t="87023" x="10547350" y="1098550"/>
          <p14:tracePt t="87041" x="10566400" y="1092200"/>
          <p14:tracePt t="87055" x="10585450" y="1085850"/>
          <p14:tracePt t="87095" x="10591800" y="1085850"/>
          <p14:tracePt t="87105" x="10591800" y="1079500"/>
          <p14:tracePt t="87123" x="10617200" y="1066800"/>
          <p14:tracePt t="87139" x="10623550" y="1060450"/>
          <p14:tracePt t="87156" x="10629900" y="1054100"/>
          <p14:tracePt t="87172" x="10629900" y="1047750"/>
          <p14:tracePt t="87189" x="10636250" y="1041400"/>
          <p14:tracePt t="87742" x="10636250" y="1035050"/>
          <p14:tracePt t="87759" x="10636250" y="1028700"/>
          <p14:tracePt t="87766" x="10629900" y="1022350"/>
          <p14:tracePt t="87775" x="10629900" y="1016000"/>
          <p14:tracePt t="87790" x="10617200" y="1003300"/>
          <p14:tracePt t="87806" x="10610850" y="996950"/>
          <p14:tracePt t="87823" x="10598150" y="990600"/>
          <p14:tracePt t="87839" x="10579100" y="977900"/>
          <p14:tracePt t="87856" x="10547350" y="977900"/>
          <p14:tracePt t="87873" x="10483850" y="971550"/>
          <p14:tracePt t="87889" x="10369550" y="971550"/>
          <p14:tracePt t="87906" x="10160000" y="971550"/>
          <p14:tracePt t="87909" x="10102850" y="977900"/>
          <p14:tracePt t="87923" x="9969500" y="977900"/>
          <p14:tracePt t="87940" x="9696450" y="990600"/>
          <p14:tracePt t="87957" x="9359900" y="1022350"/>
          <p14:tracePt t="87975" x="8909050" y="1054100"/>
          <p14:tracePt t="87990" x="8667750" y="1060450"/>
          <p14:tracePt t="88006" x="7829550" y="1079500"/>
          <p14:tracePt t="88023" x="7270750" y="1085850"/>
          <p14:tracePt t="88040" x="6832600" y="1073150"/>
          <p14:tracePt t="88056" x="6483350" y="1066800"/>
          <p14:tracePt t="88073" x="6165850" y="1066800"/>
          <p14:tracePt t="88090" x="5791200" y="1104900"/>
          <p14:tracePt t="88108" x="5422900" y="1174750"/>
          <p14:tracePt t="88123" x="5073650" y="1244600"/>
          <p14:tracePt t="88140" x="4819650" y="1301750"/>
          <p14:tracePt t="88156" x="4654550" y="1333500"/>
          <p14:tracePt t="88159" x="4610100" y="1352550"/>
          <p14:tracePt t="88173" x="4591050" y="1365250"/>
          <p14:tracePt t="88190" x="4591050" y="1390650"/>
          <p14:tracePt t="88206" x="4635500" y="1416050"/>
          <p14:tracePt t="88223" x="4667250" y="1441450"/>
          <p14:tracePt t="88240" x="4673600" y="1466850"/>
          <p14:tracePt t="88257" x="4641850" y="1517650"/>
          <p14:tracePt t="88273" x="4597400" y="1549400"/>
          <p14:tracePt t="88290" x="4559300" y="1568450"/>
          <p14:tracePt t="88306" x="4552950" y="1574800"/>
          <p14:tracePt t="88340" x="4559300" y="1568450"/>
          <p14:tracePt t="88356" x="4565650" y="1568450"/>
          <p14:tracePt t="88373" x="4565650" y="1574800"/>
          <p14:tracePt t="88390" x="4572000" y="1587500"/>
          <p14:tracePt t="88406" x="4572000" y="1600200"/>
          <p14:tracePt t="88423" x="4578350" y="1600200"/>
          <p14:tracePt t="88441" x="4616450" y="1600200"/>
          <p14:tracePt t="88457" x="4686300" y="1587500"/>
          <p14:tracePt t="88473" x="4762500" y="1562100"/>
          <p14:tracePt t="88490" x="4800600" y="1549400"/>
          <p14:tracePt t="88507" x="4806950" y="1549400"/>
          <p14:tracePt t="88523" x="4813300" y="1549400"/>
          <p14:tracePt t="88540" x="4819650" y="1543050"/>
          <p14:tracePt t="88557" x="4826000" y="1543050"/>
          <p14:tracePt t="88573" x="4851400" y="1530350"/>
          <p14:tracePt t="88590" x="4914900" y="1504950"/>
          <p14:tracePt t="88607" x="5022850" y="1466850"/>
          <p14:tracePt t="88623" x="5092700" y="1447800"/>
          <p14:tracePt t="88640" x="5105400" y="1435100"/>
          <p14:tracePt t="88674" x="5080000" y="1454150"/>
          <p14:tracePt t="88690" x="5067300" y="1473200"/>
          <p14:tracePt t="88709" x="5054600" y="1485900"/>
          <p14:tracePt t="88723" x="5048250" y="1485900"/>
          <p14:tracePt t="88757" x="5060950" y="1485900"/>
          <p14:tracePt t="88774" x="5105400" y="1460500"/>
          <p14:tracePt t="88790" x="5168900" y="1435100"/>
          <p14:tracePt t="88807" x="5187950" y="1428750"/>
          <p14:tracePt t="88840" x="5181600" y="1441450"/>
          <p14:tracePt t="88857" x="5175250" y="1454150"/>
          <p14:tracePt t="88874" x="5175250" y="1460500"/>
          <p14:tracePt t="88977" x="5175250" y="1466850"/>
          <p14:tracePt t="88991" x="5168900" y="1466850"/>
          <p14:tracePt t="89063" x="5168900" y="1460500"/>
          <p14:tracePt t="89073" x="5175250" y="1460500"/>
          <p14:tracePt t="89090" x="5175250" y="1454150"/>
          <p14:tracePt t="89107" x="5181600" y="1447800"/>
          <p14:tracePt t="89167" x="5187950" y="1441450"/>
          <p14:tracePt t="89176" x="5194300" y="1441450"/>
          <p14:tracePt t="89190" x="5194300" y="1435100"/>
          <p14:tracePt t="89207" x="5213350" y="1422400"/>
          <p14:tracePt t="89224" x="5219700" y="1416050"/>
          <p14:tracePt t="89285" x="5219700" y="1409700"/>
          <p14:tracePt t="89299" x="5213350" y="1403350"/>
          <p14:tracePt t="89308" x="5213350" y="1390650"/>
          <p14:tracePt t="89323" x="5213350" y="1371600"/>
          <p14:tracePt t="89341" x="5213350" y="1358900"/>
          <p14:tracePt t="89357" x="5207000" y="1352550"/>
          <p14:tracePt t="89374" x="5181600" y="1352550"/>
          <p14:tracePt t="89391" x="5156200" y="1352550"/>
          <p14:tracePt t="89408" x="5137150" y="1358900"/>
          <p14:tracePt t="89424" x="5124450" y="1365250"/>
          <p14:tracePt t="89441" x="5118100" y="1365250"/>
          <p14:tracePt t="89459" x="5099050" y="1365250"/>
          <p14:tracePt t="89477" x="5048250" y="1346200"/>
          <p14:tracePt t="89491" x="5041900" y="1339850"/>
          <p14:tracePt t="89507" x="5041900" y="1333500"/>
          <p14:tracePt t="89525" x="5035550" y="1333500"/>
          <p14:tracePt t="89542" x="5022850" y="1333500"/>
          <p14:tracePt t="89558" x="4984750" y="1333500"/>
          <p14:tracePt t="89574" x="4946650" y="1333500"/>
          <p14:tracePt t="89593" x="4889500" y="1333500"/>
          <p14:tracePt t="89855" x="4953000" y="1314450"/>
          <p14:tracePt t="89875" x="5143500" y="1295400"/>
          <p14:tracePt t="89892" x="5422900" y="1289050"/>
          <p14:tracePt t="89908" x="5657850" y="1308100"/>
          <p14:tracePt t="89925" x="5772150" y="1339850"/>
          <p14:tracePt t="89943" x="5778500" y="1352550"/>
          <p14:tracePt t="89958" x="5778500" y="1358900"/>
          <p14:tracePt t="89975" x="5784850" y="1358900"/>
          <p14:tracePt t="89992" x="5791200" y="1358900"/>
          <p14:tracePt t="90009" x="5797550" y="1358900"/>
          <p14:tracePt t="90024" x="5873750" y="1339850"/>
          <p14:tracePt t="90043" x="5943600" y="1327150"/>
          <p14:tracePt t="90061" x="6045200" y="1308100"/>
          <p14:tracePt t="90075" x="6127750" y="1295400"/>
          <p14:tracePt t="90091" x="6178550" y="1295400"/>
          <p14:tracePt t="90124" x="6172200" y="1301750"/>
          <p14:tracePt t="90141" x="6165850" y="1301750"/>
          <p14:tracePt t="90211" x="6172200" y="1301750"/>
          <p14:tracePt t="90216" x="6178550" y="1301750"/>
          <p14:tracePt t="90226" x="6178550" y="1295400"/>
          <p14:tracePt t="90241" x="6184900" y="1295400"/>
          <p14:tracePt t="90275" x="6172200" y="1295400"/>
          <p14:tracePt t="90291" x="6165850" y="1295400"/>
          <p14:tracePt t="90413" x="6165850" y="1289050"/>
          <p14:tracePt t="90419" x="6178550" y="1282700"/>
          <p14:tracePt t="90427" x="6203950" y="1276350"/>
          <p14:tracePt t="90441" x="6229350" y="1270000"/>
          <p14:tracePt t="90458" x="6337300" y="1244600"/>
          <p14:tracePt t="90476" x="6350000" y="1231900"/>
          <p14:tracePt t="90492" x="6394450" y="1219200"/>
          <p14:tracePt t="90508" x="6407150" y="1219200"/>
          <p14:tracePt t="90525" x="6413500" y="1225550"/>
          <p14:tracePt t="90542" x="6426200" y="1238250"/>
          <p14:tracePt t="90558" x="6451600" y="1244600"/>
          <p14:tracePt t="90575" x="6483350" y="1250950"/>
          <p14:tracePt t="90592" x="6515100" y="1250950"/>
          <p14:tracePt t="90608" x="6565900" y="1244600"/>
          <p14:tracePt t="90625" x="6623050" y="1231900"/>
          <p14:tracePt t="90644" x="6686550" y="1225550"/>
          <p14:tracePt t="90662" x="6737350" y="1219200"/>
          <p14:tracePt t="90676" x="6743700" y="1219200"/>
          <p14:tracePt t="90692" x="6756400" y="1219200"/>
          <p14:tracePt t="90710" x="6756400" y="1225550"/>
          <p14:tracePt t="90725" x="6762750" y="1225550"/>
          <p14:tracePt t="90742" x="6762750" y="1231900"/>
          <p14:tracePt t="90811" x="6762750" y="1238250"/>
          <p14:tracePt t="90829" x="6762750" y="1244600"/>
          <p14:tracePt t="90883" x="6762750" y="1250950"/>
          <p14:tracePt t="90890" x="6756400" y="1257300"/>
          <p14:tracePt t="90909" x="6737350" y="1270000"/>
          <p14:tracePt t="90925" x="6711950" y="1289050"/>
          <p14:tracePt t="90942" x="6692900" y="1314450"/>
          <p14:tracePt t="90959" x="6692900" y="1327150"/>
          <p14:tracePt t="91020" x="6699250" y="1327150"/>
          <p14:tracePt t="91027" x="6705600" y="1327150"/>
          <p14:tracePt t="91045" x="6724650" y="1339850"/>
          <p14:tracePt t="91062" x="6731000" y="1358900"/>
          <p14:tracePt t="91076" x="6743700" y="1371600"/>
          <p14:tracePt t="91149" x="6750050" y="1371600"/>
          <p14:tracePt t="91156" x="6750050" y="1365250"/>
          <p14:tracePt t="91165" x="6750050" y="1358900"/>
          <p14:tracePt t="91176" x="6756400" y="1352550"/>
          <p14:tracePt t="91192" x="6769100" y="1339850"/>
          <p14:tracePt t="91212" x="6794500" y="1339850"/>
          <p14:tracePt t="91226" x="6813550" y="1339850"/>
          <p14:tracePt t="91242" x="6845300" y="1339850"/>
          <p14:tracePt t="91244" x="6858000" y="1339850"/>
          <p14:tracePt t="91259" x="6877050" y="1339850"/>
          <p14:tracePt t="91275" x="6934200" y="1339850"/>
          <p14:tracePt t="91292" x="6946900" y="1339850"/>
          <p14:tracePt t="91309" x="7004050" y="1333500"/>
          <p14:tracePt t="91325" x="7029450" y="1320800"/>
          <p14:tracePt t="91342" x="7073900" y="1295400"/>
          <p14:tracePt t="91359" x="7143750" y="1257300"/>
          <p14:tracePt t="91376" x="7175500" y="1244600"/>
          <p14:tracePt t="91392" x="7188200" y="1238250"/>
          <p14:tracePt t="91409" x="7175500" y="1238250"/>
          <p14:tracePt t="91426" x="7162800" y="1244600"/>
          <p14:tracePt t="91442" x="7150100" y="1257300"/>
          <p14:tracePt t="91459" x="7143750" y="1263650"/>
          <p14:tracePt t="91520" x="7137400" y="1263650"/>
          <p14:tracePt t="91545" x="7131050" y="1263650"/>
          <p14:tracePt t="91551" x="7124700" y="1263650"/>
          <p14:tracePt t="91567" x="7118350" y="1270000"/>
          <p14:tracePt t="91575" x="7112000" y="1270000"/>
          <p14:tracePt t="91591" x="7099300" y="1276350"/>
          <p14:tracePt t="91609" x="7054850" y="1282700"/>
          <p14:tracePt t="91626" x="7042150" y="1282700"/>
          <p14:tracePt t="91676" x="7067550" y="1276350"/>
          <p14:tracePt t="91692" x="7150100" y="1276350"/>
          <p14:tracePt t="91709" x="7239000" y="1282700"/>
          <p14:tracePt t="91728" x="7302500" y="1282700"/>
          <p14:tracePt t="91743" x="7340600" y="1282700"/>
          <p14:tracePt t="91759" x="7372350" y="1282700"/>
          <p14:tracePt t="91776" x="7404100" y="1276350"/>
          <p14:tracePt t="91795" x="7429500" y="1270000"/>
          <p14:tracePt t="91809" x="7429500" y="1263650"/>
          <p14:tracePt t="91831" x="7442200" y="1263650"/>
          <p14:tracePt t="91843" x="7448550" y="1263650"/>
          <p14:tracePt t="91859" x="7486650" y="1263650"/>
          <p14:tracePt t="91876" x="7512050" y="1263650"/>
          <p14:tracePt t="91893" x="7562850" y="1263650"/>
          <p14:tracePt t="91909" x="7613650" y="1263650"/>
          <p14:tracePt t="91926" x="7613650" y="1270000"/>
          <p14:tracePt t="91943" x="7613650" y="1276350"/>
          <p14:tracePt t="92044" x="7620000" y="1276350"/>
          <p14:tracePt t="92051" x="7626350" y="1276350"/>
          <p14:tracePt t="92067" x="7632700" y="1270000"/>
          <p14:tracePt t="92177" x="7639050" y="1263650"/>
          <p14:tracePt t="92194" x="7651750" y="1257300"/>
          <p14:tracePt t="92210" x="7689850" y="1250950"/>
          <p14:tracePt t="92226" x="7753350" y="1244600"/>
          <p14:tracePt t="92244" x="7810500" y="1244600"/>
          <p14:tracePt t="92260" x="7854950" y="1244600"/>
          <p14:tracePt t="92276" x="7886700" y="1244600"/>
          <p14:tracePt t="92293" x="7893050" y="1257300"/>
          <p14:tracePt t="92310" x="7893050" y="1263650"/>
          <p14:tracePt t="92465" x="7893050" y="1257300"/>
          <p14:tracePt t="92496" x="7886700" y="1257300"/>
          <p14:tracePt t="92502" x="7874000" y="1263650"/>
          <p14:tracePt t="92513" x="7848600" y="1270000"/>
          <p14:tracePt t="92527" x="7804150" y="1282700"/>
          <p14:tracePt t="92543" x="7766050" y="1289050"/>
          <p14:tracePt t="92560" x="7740650" y="1289050"/>
          <p14:tracePt t="92611" x="7753350" y="1270000"/>
          <p14:tracePt t="92629" x="7772400" y="1263650"/>
          <p14:tracePt t="92644" x="7804150" y="1263650"/>
          <p14:tracePt t="92660" x="7823200" y="1270000"/>
          <p14:tracePt t="92677" x="7823200" y="1282700"/>
          <p14:tracePt t="92693" x="7816850" y="1289050"/>
          <p14:tracePt t="92710" x="7804150" y="1295400"/>
          <p14:tracePt t="92760" x="7810500" y="1295400"/>
          <p14:tracePt t="92777" x="7842250" y="1295400"/>
          <p14:tracePt t="92794" x="7905750" y="1295400"/>
          <p14:tracePt t="92810" x="8007350" y="1301750"/>
          <p14:tracePt t="92827" x="8147050" y="1314450"/>
          <p14:tracePt t="92844" x="8293100" y="1333500"/>
          <p14:tracePt t="92861" x="8324850" y="1339850"/>
          <p14:tracePt t="92877" x="8394700" y="1346200"/>
          <p14:tracePt t="92894" x="8420100" y="1346200"/>
          <p14:tracePt t="92912" x="8432800" y="1339850"/>
          <p14:tracePt t="92926" x="8451850" y="1333500"/>
          <p14:tracePt t="92944" x="8477250" y="1320800"/>
          <p14:tracePt t="92960" x="8509000" y="1308100"/>
          <p14:tracePt t="92977" x="8578850" y="1295400"/>
          <p14:tracePt t="92994" x="8629650" y="1289050"/>
          <p14:tracePt t="93010" x="8674100" y="1289050"/>
          <p14:tracePt t="93027" x="8705850" y="1289050"/>
          <p14:tracePt t="93043" x="8718550" y="1289050"/>
          <p14:tracePt t="93061" x="8731250" y="1289050"/>
          <p14:tracePt t="93077" x="8769350" y="1282700"/>
          <p14:tracePt t="93094" x="8801100" y="1270000"/>
          <p14:tracePt t="93110" x="8826500" y="1263650"/>
          <p14:tracePt t="93127" x="8858250" y="1250950"/>
          <p14:tracePt t="93144" x="8870950" y="1244600"/>
          <p14:tracePt t="93202" x="8870950" y="1238250"/>
          <p14:tracePt t="93225" x="8864600" y="1231900"/>
          <p14:tracePt t="93231" x="8864600" y="1225550"/>
          <p14:tracePt t="93244" x="8858250" y="1225550"/>
          <p14:tracePt t="93259" x="8839200" y="1206500"/>
          <p14:tracePt t="93277" x="8813800" y="1181100"/>
          <p14:tracePt t="93294" x="8769350" y="1155700"/>
          <p14:tracePt t="93311" x="8737600" y="1136650"/>
          <p14:tracePt t="93327" x="8693150" y="1117600"/>
          <p14:tracePt t="93345" x="8674100" y="1117600"/>
          <p14:tracePt t="93361" x="8661400" y="1117600"/>
          <p14:tracePt t="93378" x="8636000" y="1117600"/>
          <p14:tracePt t="93396" x="8591550" y="1123950"/>
          <p14:tracePt t="93411" x="8534400" y="1130300"/>
          <p14:tracePt t="93427" x="8458200" y="1143000"/>
          <p14:tracePt t="93445" x="8382000" y="1155700"/>
          <p14:tracePt t="93461" x="8337550" y="1155700"/>
          <p14:tracePt t="93477" x="8312150" y="1162050"/>
          <p14:tracePt t="93494" x="8299450" y="1162050"/>
          <p14:tracePt t="93511" x="8286750" y="1162050"/>
          <p14:tracePt t="93528" x="8267700" y="1168400"/>
          <p14:tracePt t="93544" x="8261350" y="1181100"/>
          <p14:tracePt t="93561" x="8267700" y="1193800"/>
          <p14:tracePt t="93562" x="8274050" y="1200150"/>
          <p14:tracePt t="93577" x="8286750" y="1206500"/>
          <p14:tracePt t="93580" x="8324850" y="1225550"/>
          <p14:tracePt t="93593" x="8350250" y="1238250"/>
          <p14:tracePt t="93593" x="8375650" y="1244600"/>
          <p14:tracePt t="93611" x="8458200" y="1263650"/>
          <p14:tracePt t="93627" x="8521700" y="1270000"/>
          <p14:tracePt t="93644" x="8547100" y="1270000"/>
          <p14:tracePt t="93661" x="8585200" y="1270000"/>
          <p14:tracePt t="93678" x="8642350" y="1270000"/>
          <p14:tracePt t="93694" x="8712200" y="1276350"/>
          <p14:tracePt t="93711" x="8839200" y="1276350"/>
          <p14:tracePt t="93728" x="8915400" y="1276350"/>
          <p14:tracePt t="93744" x="9004300" y="1250950"/>
          <p14:tracePt t="93762" x="9042400" y="1231900"/>
          <p14:tracePt t="93764" x="9061450" y="1225550"/>
          <p14:tracePt t="93778" x="9086850" y="1206500"/>
          <p14:tracePt t="93795" x="9105900" y="1193800"/>
          <p14:tracePt t="93811" x="9144000" y="1187450"/>
          <p14:tracePt t="93828" x="9163050" y="1187450"/>
          <p14:tracePt t="93844" x="9175750" y="1187450"/>
          <p14:tracePt t="93861" x="9182100" y="1193800"/>
          <p14:tracePt t="93878" x="9188450" y="1193800"/>
          <p14:tracePt t="93965" x="9194800" y="1193800"/>
          <p14:tracePt t="93972" x="9194800" y="1200150"/>
          <p14:tracePt t="94207" x="9194800" y="1193800"/>
          <p14:tracePt t="94223" x="9201150" y="1193800"/>
          <p14:tracePt t="94261" x="9207500" y="1193800"/>
          <p14:tracePt t="94309" x="9213850" y="1193800"/>
          <p14:tracePt t="94373" x="9213850" y="1200150"/>
          <p14:tracePt t="94429" x="9213850" y="1206500"/>
          <p14:tracePt t="94465" x="9232900" y="1206500"/>
          <p14:tracePt t="94479" x="9245600" y="1200150"/>
          <p14:tracePt t="94496" x="9645650" y="1263650"/>
          <p14:tracePt t="94513" x="9969500" y="1339850"/>
          <p14:tracePt t="94531" x="10140950" y="1377950"/>
          <p14:tracePt t="94545" x="10185400" y="1377950"/>
          <p14:tracePt t="94562" x="10179050" y="1352550"/>
          <p14:tracePt t="94579" x="10153650" y="1320800"/>
          <p14:tracePt t="94596" x="10102850" y="1295400"/>
          <p14:tracePt t="94612" x="10013950" y="1276350"/>
          <p14:tracePt t="94628" x="9982200" y="1270000"/>
          <p14:tracePt t="94645" x="9975850" y="1263650"/>
          <p14:tracePt t="94662" x="9982200" y="1257300"/>
          <p14:tracePt t="94678" x="9994900" y="1244600"/>
          <p14:tracePt t="94695" x="9994900" y="1238250"/>
          <p14:tracePt t="94712" x="9969500" y="1231900"/>
          <p14:tracePt t="94729" x="9937750" y="1219200"/>
          <p14:tracePt t="94730" x="9912350" y="1219200"/>
          <p14:tracePt t="94745" x="9899650" y="1212850"/>
          <p14:tracePt t="94762" x="9804400" y="1206500"/>
          <p14:tracePt t="94778" x="9759950" y="1206500"/>
          <p14:tracePt t="94795" x="9696450" y="1200150"/>
          <p14:tracePt t="94812" x="9632950" y="1200150"/>
          <p14:tracePt t="94829" x="9563100" y="1200150"/>
          <p14:tracePt t="94845" x="9493250" y="1200150"/>
          <p14:tracePt t="94861" x="9417050" y="1200150"/>
          <p14:tracePt t="94879" x="9378950" y="1200150"/>
          <p14:tracePt t="94895" x="9372600" y="1200150"/>
          <p14:tracePt t="94912" x="9378950" y="1206500"/>
          <p14:tracePt t="94929" x="9455150" y="1206500"/>
          <p14:tracePt t="94945" x="9582150" y="1212850"/>
          <p14:tracePt t="94948" x="9632950" y="1212850"/>
          <p14:tracePt t="94962" x="9677400" y="1212850"/>
          <p14:tracePt t="94979" x="9709150" y="1212850"/>
          <p14:tracePt t="94996" x="9709150" y="1219200"/>
          <p14:tracePt t="95013" x="9696450" y="1225550"/>
          <p14:tracePt t="95031" x="9664700" y="1238250"/>
          <p14:tracePt t="95046" x="9632950" y="1244600"/>
          <p14:tracePt t="95062" x="9613900" y="1250950"/>
          <p14:tracePt t="95079" x="9601200" y="1257300"/>
          <p14:tracePt t="95139" x="9601200" y="1250950"/>
          <p14:tracePt t="95251" x="9601200" y="1244600"/>
          <p14:tracePt t="95279" x="9607550" y="1244600"/>
          <p14:tracePt t="95295" x="9607550" y="1238250"/>
          <p14:tracePt t="95298" x="9613900" y="1238250"/>
          <p14:tracePt t="95346" x="9620250" y="1231900"/>
          <p14:tracePt t="95379" x="9626600" y="1231900"/>
          <p14:tracePt t="95396" x="9632950" y="1231900"/>
          <p14:tracePt t="95412" x="9652000" y="1231900"/>
          <p14:tracePt t="95429" x="9696450" y="1263650"/>
          <p14:tracePt t="95446" x="9740900" y="1282700"/>
          <p14:tracePt t="95463" x="9753600" y="1289050"/>
          <p14:tracePt t="95479" x="9766300" y="1295400"/>
          <p14:tracePt t="95512" x="9772650" y="1282700"/>
          <p14:tracePt t="95529" x="9785350" y="1257300"/>
          <p14:tracePt t="95546" x="9791700" y="1244600"/>
          <p14:tracePt t="95562" x="9798050" y="1238250"/>
          <p14:tracePt t="95683" x="9785350" y="1238250"/>
          <p14:tracePt t="95689" x="9779000" y="1238250"/>
          <p14:tracePt t="95697" x="9759950" y="1238250"/>
          <p14:tracePt t="95713" x="9715500" y="1238250"/>
          <p14:tracePt t="95729" x="9664700" y="1238250"/>
          <p14:tracePt t="95747" x="9601200" y="1225550"/>
          <p14:tracePt t="95762" x="9556750" y="1206500"/>
          <p14:tracePt t="95782" x="9512300" y="1174750"/>
          <p14:tracePt t="95799" x="9461500" y="1155700"/>
          <p14:tracePt t="95812" x="9391650" y="1143000"/>
          <p14:tracePt t="95829" x="9315450" y="1136650"/>
          <p14:tracePt t="95847" x="9264650" y="1136650"/>
          <p14:tracePt t="95863" x="9245600" y="1136650"/>
          <p14:tracePt t="95879" x="9232900" y="1136650"/>
          <p14:tracePt t="95949" x="9226550" y="1143000"/>
          <p14:tracePt t="95955" x="9220200" y="1149350"/>
          <p14:tracePt t="95965" x="9207500" y="1155700"/>
          <p14:tracePt t="95979" x="9182100" y="1168400"/>
          <p14:tracePt t="95997" x="9169400" y="1181100"/>
          <p14:tracePt t="96037" x="9169400" y="1187450"/>
          <p14:tracePt t="96067" x="9175750" y="1200150"/>
          <p14:tracePt t="96080" x="9188450" y="1206500"/>
          <p14:tracePt t="96099" x="9201150" y="1219200"/>
          <p14:tracePt t="96113" x="9207500" y="1225550"/>
          <p14:tracePt t="96130" x="9213850" y="1225550"/>
          <p14:tracePt t="96147" x="9220200" y="1225550"/>
          <p14:tracePt t="96163" x="9277350" y="1225550"/>
          <p14:tracePt t="96180" x="9398000" y="1231900"/>
          <p14:tracePt t="96197" x="9639300" y="1263650"/>
          <p14:tracePt t="96213" x="9836150" y="1282700"/>
          <p14:tracePt t="96230" x="9982200" y="1295400"/>
          <p14:tracePt t="96247" x="10128250" y="1295400"/>
          <p14:tracePt t="96263" x="10223500" y="1295400"/>
          <p14:tracePt t="96280" x="10267950" y="1295400"/>
          <p14:tracePt t="96296" x="10274300" y="1295400"/>
          <p14:tracePt t="96313" x="10267950" y="1295400"/>
          <p14:tracePt t="96330" x="10210800" y="1314450"/>
          <p14:tracePt t="96347" x="10128250" y="1346200"/>
          <p14:tracePt t="96363" x="10039350" y="1377950"/>
          <p14:tracePt t="96380" x="9937750" y="1403350"/>
          <p14:tracePt t="96397" x="9823450" y="1422400"/>
          <p14:tracePt t="96414" x="9639300" y="1428750"/>
          <p14:tracePt t="96431" x="9398000" y="1435100"/>
          <p14:tracePt t="96449" x="9150350" y="1435100"/>
          <p14:tracePt t="96463" x="8763000" y="1416050"/>
          <p14:tracePt t="96480" x="8274050" y="1365250"/>
          <p14:tracePt t="96497" x="7835900" y="1314450"/>
          <p14:tracePt t="96513" x="7467600" y="1270000"/>
          <p14:tracePt t="96530" x="7124700" y="1244600"/>
          <p14:tracePt t="96547" x="6788150" y="1231900"/>
          <p14:tracePt t="96563" x="6413500" y="1231900"/>
          <p14:tracePt t="96582" x="5975350" y="1231900"/>
          <p14:tracePt t="96597" x="5607050" y="1238250"/>
          <p14:tracePt t="96613" x="5321300" y="1244600"/>
          <p14:tracePt t="96630" x="5130800" y="1250950"/>
          <p14:tracePt t="96647" x="5010150" y="1263650"/>
          <p14:tracePt t="96664" x="4933950" y="1289050"/>
          <p14:tracePt t="96682" x="4819650" y="1346200"/>
          <p14:tracePt t="96697" x="4718050" y="1390650"/>
          <p14:tracePt t="96713" x="4584700" y="1435100"/>
          <p14:tracePt t="96730" x="4489450" y="1454150"/>
          <p14:tracePt t="96747" x="4419600" y="1466850"/>
          <p14:tracePt t="96763" x="4413250" y="1466850"/>
          <p14:tracePt t="96814" x="4400550" y="1473200"/>
          <p14:tracePt t="96830" x="4368800" y="1492250"/>
          <p14:tracePt t="96849" x="4337050" y="1517650"/>
          <p14:tracePt t="96864" x="4311650" y="1530350"/>
          <p14:tracePt t="96880" x="4305300" y="1536700"/>
          <p14:tracePt t="96897" x="4311650" y="1536700"/>
          <p14:tracePt t="96914" x="4330700" y="1536700"/>
          <p14:tracePt t="96931" x="4343400" y="1536700"/>
          <p14:tracePt t="96947" x="4356100" y="1536700"/>
          <p14:tracePt t="96965" x="4381500" y="1530350"/>
          <p14:tracePt t="96981" x="4387850" y="1530350"/>
          <p14:tracePt t="96998" x="4406900" y="1517650"/>
          <p14:tracePt t="97016" x="4438650" y="1504950"/>
          <p14:tracePt t="97033" x="4502150" y="1498600"/>
          <p14:tracePt t="97047" x="4540250" y="1492250"/>
          <p14:tracePt t="97064" x="4565650" y="1492250"/>
          <p14:tracePt t="97080" x="4572000" y="1498600"/>
          <p14:tracePt t="97097" x="4572000" y="1504950"/>
          <p14:tracePt t="97148" x="4597400" y="1498600"/>
          <p14:tracePt t="97164" x="4641850" y="1485900"/>
          <p14:tracePt t="97181" x="4737100" y="1460500"/>
          <p14:tracePt t="97197" x="4794250" y="1447800"/>
          <p14:tracePt t="97214" x="4800600" y="1447800"/>
          <p14:tracePt t="97279" x="4806950" y="1447800"/>
          <p14:tracePt t="97285" x="4813300" y="1447800"/>
          <p14:tracePt t="97297" x="4826000" y="1447800"/>
          <p14:tracePt t="97315" x="4895850" y="1441450"/>
          <p14:tracePt t="97331" x="5016500" y="1447800"/>
          <p14:tracePt t="97347" x="5086350" y="1460500"/>
          <p14:tracePt t="97366" x="5092700" y="1460500"/>
          <p14:tracePt t="97381" x="5099050" y="1460500"/>
          <p14:tracePt t="97427" x="5105400" y="1460500"/>
          <p14:tracePt t="97435" x="5111750" y="1460500"/>
          <p14:tracePt t="97448" x="5143500" y="1460500"/>
          <p14:tracePt t="97464" x="5213350" y="1460500"/>
          <p14:tracePt t="97481" x="5340350" y="1454150"/>
          <p14:tracePt t="97483" x="5372100" y="1447800"/>
          <p14:tracePt t="97497" x="5422900" y="1447800"/>
          <p14:tracePt t="97514" x="5454650" y="1441450"/>
          <p14:tracePt t="97621" x="5461000" y="1441450"/>
          <p14:tracePt t="97627" x="5467350" y="1441450"/>
          <p14:tracePt t="97648" x="5492750" y="1435100"/>
          <p14:tracePt t="97664" x="5499100" y="1435100"/>
          <p14:tracePt t="97777" x="5505450" y="1435100"/>
          <p14:tracePt t="97825" x="5499100" y="1435100"/>
          <p14:tracePt t="97835" x="5499100" y="1441450"/>
          <p14:tracePt t="97840" x="5492750" y="1441450"/>
          <p14:tracePt t="97865" x="5492750" y="1454150"/>
          <p14:tracePt t="97883" x="5492750" y="1460500"/>
          <p14:tracePt t="97898" x="5505450" y="1460500"/>
          <p14:tracePt t="97914" x="5524500" y="1460500"/>
          <p14:tracePt t="97933" x="5562600" y="1466850"/>
          <p14:tracePt t="97948" x="5607050" y="1485900"/>
          <p14:tracePt t="97965" x="5632450" y="1498600"/>
          <p14:tracePt t="97981" x="5638800" y="1504950"/>
          <p14:tracePt t="97999" x="5657850" y="1511300"/>
          <p14:tracePt t="98015" x="5670550" y="1517650"/>
          <p14:tracePt t="98031" x="5689600" y="1524000"/>
          <p14:tracePt t="98048" x="5721350" y="1524000"/>
          <p14:tracePt t="98065" x="5746750" y="1530350"/>
          <p14:tracePt t="98081" x="5759450" y="1530350"/>
          <p14:tracePt t="98083" x="5772150" y="1530350"/>
          <p14:tracePt t="98100" x="5784850" y="1524000"/>
          <p14:tracePt t="98115" x="5816600" y="1511300"/>
          <p14:tracePt t="98131" x="5854700" y="1498600"/>
          <p14:tracePt t="98148" x="5911850" y="1485900"/>
          <p14:tracePt t="98165" x="5981700" y="1479550"/>
          <p14:tracePt t="98181" x="6076950" y="1473200"/>
          <p14:tracePt t="98198" x="6184900" y="1454150"/>
          <p14:tracePt t="98215" x="6261100" y="1447800"/>
          <p14:tracePt t="98231" x="6330950" y="1435100"/>
          <p14:tracePt t="98248" x="6400800" y="1428750"/>
          <p14:tracePt t="98265" x="6508750" y="1422400"/>
          <p14:tracePt t="98281" x="6604000" y="1422400"/>
          <p14:tracePt t="98298" x="6711950" y="1422400"/>
          <p14:tracePt t="98315" x="6807200" y="1422400"/>
          <p14:tracePt t="98332" x="6851650" y="1422400"/>
          <p14:tracePt t="98349" x="6858000" y="1422400"/>
          <p14:tracePt t="98431" x="6864350" y="1422400"/>
          <p14:tracePt t="98530" x="6870700" y="1422400"/>
          <p14:tracePt t="98554" x="6870700" y="1416050"/>
          <p14:tracePt t="98565" x="6877050" y="1416050"/>
          <p14:tracePt t="98582" x="6883400" y="1416050"/>
          <p14:tracePt t="98599" x="6889750" y="1416050"/>
          <p14:tracePt t="98616" x="6896100" y="1416050"/>
          <p14:tracePt t="98632" x="6908800" y="1416050"/>
          <p14:tracePt t="98648" x="6927850" y="1416050"/>
          <p14:tracePt t="98665" x="6934200" y="1416050"/>
          <p14:tracePt t="98682" x="6940550" y="1422400"/>
          <p14:tracePt t="98698" x="6953250" y="1422400"/>
          <p14:tracePt t="98715" x="6959600" y="1422400"/>
          <p14:tracePt t="98809" x="6965950" y="1422400"/>
          <p14:tracePt t="98825" x="6972300" y="1422400"/>
          <p14:tracePt t="98836" x="6978650" y="1422400"/>
          <p14:tracePt t="98849" x="6985000" y="1422400"/>
          <p14:tracePt t="98865" x="6997700" y="1422400"/>
          <p14:tracePt t="98882" x="7004050" y="1416050"/>
          <p14:tracePt t="98899" x="7016750" y="1416050"/>
          <p14:tracePt t="98915" x="7080250" y="1416050"/>
          <p14:tracePt t="98932" x="7137400" y="1416050"/>
          <p14:tracePt t="98949" x="7188200" y="1409700"/>
          <p14:tracePt t="98965" x="7219950" y="1409700"/>
          <p14:tracePt t="98982" x="7232650" y="1403350"/>
          <p14:tracePt t="98999" x="7232650" y="1397000"/>
          <p14:tracePt t="99060" x="7239000" y="1397000"/>
          <p14:tracePt t="99069" x="7245350" y="1397000"/>
          <p14:tracePt t="99083" x="7270750" y="1397000"/>
          <p14:tracePt t="99099" x="7302500" y="1397000"/>
          <p14:tracePt t="99115" x="7321550" y="1397000"/>
          <p14:tracePt t="99149" x="7327900" y="1397000"/>
          <p14:tracePt t="99166" x="7334250" y="1403350"/>
          <p14:tracePt t="99182" x="7346950" y="1403350"/>
          <p14:tracePt t="99199" x="7385050" y="1416050"/>
          <p14:tracePt t="99216" x="7467600" y="1435100"/>
          <p14:tracePt t="99232" x="7575550" y="1460500"/>
          <p14:tracePt t="99249" x="7670800" y="1485900"/>
          <p14:tracePt t="99266" x="7727950" y="1504950"/>
          <p14:tracePt t="99282" x="7740650" y="1511300"/>
          <p14:tracePt t="99316" x="7740650" y="1504950"/>
          <p14:tracePt t="99332" x="7740650" y="1498600"/>
          <p14:tracePt t="99349" x="7740650" y="1492250"/>
          <p14:tracePt t="99366" x="7747000" y="1485900"/>
          <p14:tracePt t="99383" x="7753350" y="1479550"/>
          <p14:tracePt t="99384" x="7759700" y="1479550"/>
          <p14:tracePt t="99399" x="7759700" y="1473200"/>
          <p14:tracePt t="99416" x="7766050" y="1473200"/>
          <p14:tracePt t="99432" x="7766050" y="1466850"/>
          <p14:tracePt t="99448" x="7778750" y="1466850"/>
          <p14:tracePt t="99467" x="7791450" y="1466850"/>
          <p14:tracePt t="99482" x="7829550" y="1466850"/>
          <p14:tracePt t="99499" x="7854950" y="1466850"/>
          <p14:tracePt t="99516" x="7886700" y="1473200"/>
          <p14:tracePt t="99533" x="7905750" y="1473200"/>
          <p14:tracePt t="99549" x="7918450" y="1473200"/>
          <p14:tracePt t="99601" x="7918450" y="1479550"/>
          <p14:tracePt t="99622" x="7918450" y="1485900"/>
          <p14:tracePt t="99638" x="7918450" y="1492250"/>
          <p14:tracePt t="99672" x="7918450" y="1498600"/>
          <p14:tracePt t="99729" x="7924800" y="1498600"/>
          <p14:tracePt t="99736" x="7931150" y="1498600"/>
          <p14:tracePt t="99750" x="7969250" y="1492250"/>
          <p14:tracePt t="99766" x="8013700" y="1492250"/>
          <p14:tracePt t="99783" x="8096250" y="1492250"/>
          <p14:tracePt t="99799" x="8147050" y="1492250"/>
          <p14:tracePt t="99816" x="8204200" y="1485900"/>
          <p14:tracePt t="99832" x="8223250" y="1485900"/>
          <p14:tracePt t="99849" x="8242300" y="1485900"/>
          <p14:tracePt t="99866" x="8255000" y="1485900"/>
          <p14:tracePt t="99883" x="8267700" y="1485900"/>
          <p14:tracePt t="99899" x="8299450" y="1492250"/>
          <p14:tracePt t="99916" x="8331200" y="1492250"/>
          <p14:tracePt t="99933" x="8382000" y="1492250"/>
          <p14:tracePt t="99950" x="8420100" y="1492250"/>
          <p14:tracePt t="99968" x="8464550" y="1479550"/>
          <p14:tracePt t="99983" x="8470900" y="1479550"/>
          <p14:tracePt t="100000" x="8477250" y="1473200"/>
          <p14:tracePt t="100296" x="8477250" y="1466850"/>
          <p14:tracePt t="100311" x="8477250" y="1460500"/>
          <p14:tracePt t="100337" x="8477250" y="1447800"/>
          <p14:tracePt t="100366" x="8489950" y="1441450"/>
          <p14:tracePt t="100417" x="8477250" y="1441450"/>
          <p14:tracePt t="100433" x="8458200" y="1441450"/>
          <p14:tracePt t="100452" x="8445500" y="1441450"/>
          <p14:tracePt t="100483" x="8445500" y="1435100"/>
          <p14:tracePt t="100500" x="8496300" y="1435100"/>
          <p14:tracePt t="100517" x="8572500" y="1441450"/>
          <p14:tracePt t="100533" x="8616950" y="1441450"/>
          <p14:tracePt t="100550" x="8655050" y="1441450"/>
          <p14:tracePt t="100567" x="8674100" y="1441450"/>
          <p14:tracePt t="100584" x="8680450" y="1441450"/>
          <p14:tracePt t="100602" x="8699500" y="1447800"/>
          <p14:tracePt t="100617" x="8737600" y="1466850"/>
          <p14:tracePt t="100633" x="8782050" y="1485900"/>
          <p14:tracePt t="100650" x="8845550" y="1498600"/>
          <p14:tracePt t="100667" x="8947150" y="1517650"/>
          <p14:tracePt t="100683" x="9023350" y="1524000"/>
          <p14:tracePt t="100700" x="9086850" y="1524000"/>
          <p14:tracePt t="100717" x="9112250" y="1524000"/>
          <p14:tracePt t="100768" x="9086850" y="1524000"/>
          <p14:tracePt t="100787" x="8991600" y="1524000"/>
          <p14:tracePt t="100803" x="8775700" y="1530350"/>
          <p14:tracePt t="100817" x="8502650" y="1517650"/>
          <p14:tracePt t="100834" x="8248650" y="1498600"/>
          <p14:tracePt t="100851" x="8026400" y="1473200"/>
          <p14:tracePt t="100869" x="7791450" y="1416050"/>
          <p14:tracePt t="100883" x="7645400" y="1377950"/>
          <p14:tracePt t="100900" x="7588250" y="1358900"/>
          <p14:tracePt t="100917" x="7550150" y="1358900"/>
          <p14:tracePt t="100934" x="7499350" y="1377950"/>
          <p14:tracePt t="100952" x="7416800" y="1416050"/>
          <p14:tracePt t="100967" x="7340600" y="1435100"/>
          <p14:tracePt t="100984" x="7302500" y="1441450"/>
          <p14:tracePt t="101001" x="7289800" y="1447800"/>
          <p14:tracePt t="101034" x="7296150" y="1447800"/>
          <p14:tracePt t="101051" x="7308850" y="1447800"/>
          <p14:tracePt t="101070" x="7346950" y="1447800"/>
          <p14:tracePt t="101084" x="7353300" y="1447800"/>
          <p14:tracePt t="101137" x="7366000" y="1454150"/>
          <p14:tracePt t="101151" x="7372350" y="1460500"/>
          <p14:tracePt t="101168" x="7435850" y="1466850"/>
          <p14:tracePt t="101186" x="7486650" y="1466850"/>
          <p14:tracePt t="101201" x="7518400" y="1466850"/>
          <p14:tracePt t="101217" x="7537450" y="1473200"/>
          <p14:tracePt t="101250" x="7537450" y="1479550"/>
          <p14:tracePt t="101327" x="7531100" y="1479550"/>
          <p14:tracePt t="101456" x="7531100" y="1473200"/>
          <p14:tracePt t="101469" x="7531100" y="1466850"/>
          <p14:tracePt t="101557" x="7531100" y="1460500"/>
          <p14:tracePt t="101565" x="7537450" y="1454150"/>
          <p14:tracePt t="101585" x="7562850" y="1447800"/>
          <p14:tracePt t="101601" x="7600950" y="1441450"/>
          <p14:tracePt t="101618" x="7651750" y="1435100"/>
          <p14:tracePt t="101635" x="7708900" y="1428750"/>
          <p14:tracePt t="101652" x="7759700" y="1428750"/>
          <p14:tracePt t="101654" x="7791450" y="1422400"/>
          <p14:tracePt t="101670" x="7842250" y="1422400"/>
          <p14:tracePt t="101684" x="7918450" y="1422400"/>
          <p14:tracePt t="101701" x="8153400" y="1441450"/>
          <p14:tracePt t="101718" x="8337550" y="1466850"/>
          <p14:tracePt t="101734" x="8477250" y="1498600"/>
          <p14:tracePt t="101751" x="8502650" y="1530350"/>
          <p14:tracePt t="101767" x="8464550" y="1536700"/>
          <p14:tracePt t="101784" x="8413750" y="1536700"/>
          <p14:tracePt t="101801" x="8350250" y="1530350"/>
          <p14:tracePt t="101818" x="8312150" y="1524000"/>
          <p14:tracePt t="101835" x="8305800" y="1517650"/>
          <p14:tracePt t="101852" x="8318500" y="1517650"/>
          <p14:tracePt t="101868" x="8407400" y="1517650"/>
          <p14:tracePt t="101884" x="8515350" y="1517650"/>
          <p14:tracePt t="101887" x="8572500" y="1517650"/>
          <p14:tracePt t="101901" x="8661400" y="1517650"/>
          <p14:tracePt t="101918" x="8782050" y="1517650"/>
          <p14:tracePt t="101934" x="8807450" y="1524000"/>
          <p14:tracePt t="101953" x="8813800" y="1530350"/>
          <p14:tracePt t="101968" x="8813800" y="1543050"/>
          <p14:tracePt t="101985" x="8807450" y="1549400"/>
          <p14:tracePt t="102003" x="8801100" y="1562100"/>
          <p14:tracePt t="102035" x="8801100" y="1568450"/>
          <p14:tracePt t="102068" x="8820150" y="1568450"/>
          <p14:tracePt t="102085" x="8832850" y="1562100"/>
          <p14:tracePt t="102101" x="8845550" y="1555750"/>
          <p14:tracePt t="102118" x="8864600" y="1555750"/>
          <p14:tracePt t="102135" x="8870950" y="1555750"/>
          <p14:tracePt t="102151" x="8883650" y="1555750"/>
          <p14:tracePt t="102168" x="8902700" y="1555750"/>
          <p14:tracePt t="102185" x="8915400" y="1549400"/>
          <p14:tracePt t="102202" x="8947150" y="1549400"/>
          <p14:tracePt t="102220" x="9010650" y="1536700"/>
          <p14:tracePt t="102235" x="9029700" y="1536700"/>
          <p14:tracePt t="102251" x="9118600" y="1524000"/>
          <p14:tracePt t="102268" x="9194800" y="1517650"/>
          <p14:tracePt t="102285" x="9258300" y="1511300"/>
          <p14:tracePt t="102301" x="9296400" y="1504950"/>
          <p14:tracePt t="102318" x="9302750" y="1498600"/>
          <p14:tracePt t="102335" x="9309100" y="1492250"/>
          <p14:tracePt t="102368" x="9315450" y="1485900"/>
          <p14:tracePt t="102677" x="9315450" y="1479550"/>
          <p14:tracePt t="102687" x="9309100" y="1473200"/>
          <p14:tracePt t="102702" x="9296400" y="1466850"/>
          <p14:tracePt t="102719" x="9290050" y="1460500"/>
          <p14:tracePt t="102736" x="9283700" y="1454150"/>
          <p14:tracePt t="102751" x="9296400" y="1454150"/>
          <p14:tracePt t="102769" x="9340850" y="1454150"/>
          <p14:tracePt t="102786" x="9372600" y="1454150"/>
          <p14:tracePt t="102789" x="9385300" y="1454150"/>
          <p14:tracePt t="102802" x="9391650" y="1447800"/>
          <p14:tracePt t="102819" x="9417050" y="1447800"/>
          <p14:tracePt t="102835" x="9467850" y="1435100"/>
          <p14:tracePt t="102852" x="9563100" y="1422400"/>
          <p14:tracePt t="102869" x="9620250" y="1416050"/>
          <p14:tracePt t="102885" x="9658350" y="1416050"/>
          <p14:tracePt t="102902" x="9671050" y="1416050"/>
          <p14:tracePt t="102918" x="9677400" y="1416050"/>
          <p14:tracePt t="102936" x="9683750" y="1416050"/>
          <p14:tracePt t="102952" x="9690100" y="1416050"/>
          <p14:tracePt t="102985" x="9696450" y="1416050"/>
          <p14:tracePt t="103002" x="9715500" y="1422400"/>
          <p14:tracePt t="103019" x="9740900" y="1428750"/>
          <p14:tracePt t="103035" x="9766300" y="1435100"/>
          <p14:tracePt t="103052" x="9798050" y="1441450"/>
          <p14:tracePt t="103054" x="9829800" y="1441450"/>
          <p14:tracePt t="103069" x="9848850" y="1441450"/>
          <p14:tracePt t="103071" x="9880600" y="1441450"/>
          <p14:tracePt t="103086" x="9899650" y="1441450"/>
          <p14:tracePt t="103087" x="9944100" y="1441450"/>
          <p14:tracePt t="103102" x="10013950" y="1441450"/>
          <p14:tracePt t="103119" x="10071100" y="1441450"/>
          <p14:tracePt t="103135" x="10102850" y="1441450"/>
          <p14:tracePt t="103152" x="10115550" y="1441450"/>
          <p14:tracePt t="103263" x="10121900" y="1441450"/>
          <p14:tracePt t="103277" x="10128250" y="1441450"/>
          <p14:tracePt t="103286" x="10134600" y="1447800"/>
          <p14:tracePt t="103304" x="10153650" y="1447800"/>
          <p14:tracePt t="103319" x="10198100" y="1454150"/>
          <p14:tracePt t="103336" x="10217150" y="1460500"/>
          <p14:tracePt t="103352" x="10236200" y="1460500"/>
          <p14:tracePt t="103369" x="10261600" y="1460500"/>
          <p14:tracePt t="103386" x="10280650" y="1460500"/>
          <p14:tracePt t="103403" x="10293350" y="1454150"/>
          <p14:tracePt t="103404" x="10299700" y="1454150"/>
          <p14:tracePt t="103419" x="10306050" y="1454150"/>
          <p14:tracePt t="103420" x="10312400" y="1454150"/>
          <p14:tracePt t="103482" x="10306050" y="1447800"/>
          <p14:tracePt t="103488" x="10293350" y="1447800"/>
          <p14:tracePt t="103502" x="10274300" y="1447800"/>
          <p14:tracePt t="103519" x="10217150" y="1447800"/>
          <p14:tracePt t="103536" x="10153650" y="1460500"/>
          <p14:tracePt t="103553" x="10077450" y="1473200"/>
          <p14:tracePt t="103569" x="9937750" y="1485900"/>
          <p14:tracePt t="103587" x="9734550" y="1504950"/>
          <p14:tracePt t="103603" x="9499600" y="1517650"/>
          <p14:tracePt t="103619" x="9239250" y="1530350"/>
          <p14:tracePt t="103636" x="8966200" y="1530350"/>
          <p14:tracePt t="103653" x="8699500" y="1524000"/>
          <p14:tracePt t="103669" x="8464550" y="1511300"/>
          <p14:tracePt t="103686" x="8204200" y="1466850"/>
          <p14:tracePt t="103702" x="7874000" y="1428750"/>
          <p14:tracePt t="103719" x="7467600" y="1390650"/>
          <p14:tracePt t="103736" x="7054850" y="1371600"/>
          <p14:tracePt t="103753" x="6642100" y="1358900"/>
          <p14:tracePt t="103770" x="6216650" y="1352550"/>
          <p14:tracePt t="103803" x="5581650" y="1358900"/>
          <p14:tracePt t="103819" x="5334000" y="1390650"/>
          <p14:tracePt t="103836" x="4889500" y="1454150"/>
          <p14:tracePt t="103852" x="4508500" y="1492250"/>
          <p14:tracePt t="103869" x="4191000" y="1517650"/>
          <p14:tracePt t="103886" x="3943350" y="1536700"/>
          <p14:tracePt t="103902" x="3790950" y="1543050"/>
          <p14:tracePt t="103919" x="3746500" y="1549400"/>
          <p14:tracePt t="103969" x="3752850" y="1568450"/>
          <p14:tracePt t="103985" x="3752850" y="1593850"/>
          <p14:tracePt t="104002" x="3740150" y="1625600"/>
          <p14:tracePt t="104019" x="3714750" y="1657350"/>
          <p14:tracePt t="104036" x="3695700" y="1663700"/>
          <p14:tracePt t="104069" x="3714750" y="1663700"/>
          <p14:tracePt t="104087" x="3771900" y="1644650"/>
          <p14:tracePt t="104102" x="3917950" y="1631950"/>
          <p14:tracePt t="104119" x="4057650" y="1631950"/>
          <p14:tracePt t="104135" x="4121150" y="1644650"/>
          <p14:tracePt t="104152" x="4133850" y="1657350"/>
          <p14:tracePt t="104170" x="4140200" y="1663700"/>
          <p14:tracePt t="104220" x="4152900" y="1663700"/>
          <p14:tracePt t="104236" x="4191000" y="1663700"/>
          <p14:tracePt t="104252" x="4273550" y="1657350"/>
          <p14:tracePt t="104270" x="4368800" y="1651000"/>
          <p14:tracePt t="104286" x="4406900" y="1651000"/>
          <p14:tracePt t="104302" x="4406900" y="1657350"/>
          <p14:tracePt t="104319" x="4406900" y="1663700"/>
          <p14:tracePt t="104337" x="4406900" y="1670050"/>
          <p14:tracePt t="104376" x="4413250" y="1670050"/>
          <p14:tracePt t="104386" x="4413250" y="1663700"/>
          <p14:tracePt t="104402" x="4432300" y="1651000"/>
          <p14:tracePt t="104419" x="4451350" y="1644650"/>
          <p14:tracePt t="104470" x="4457700" y="1644650"/>
          <p14:tracePt t="104503" x="4464050" y="1651000"/>
          <p14:tracePt t="104519" x="4489450" y="1657350"/>
          <p14:tracePt t="104536" x="4540250" y="1657350"/>
          <p14:tracePt t="104553" x="4584700" y="1657350"/>
          <p14:tracePt t="104572" x="4610100" y="1657350"/>
          <p14:tracePt t="104586" x="4635500" y="1657350"/>
          <p14:tracePt t="104602" x="4660900" y="1657350"/>
          <p14:tracePt t="104621" x="4699000" y="1657350"/>
          <p14:tracePt t="104637" x="4724400" y="1651000"/>
          <p14:tracePt t="104655" x="4762500" y="1644650"/>
          <p14:tracePt t="104675" x="4800600" y="1638300"/>
          <p14:tracePt t="104687" x="4806950" y="1631950"/>
          <p14:tracePt t="104708" x="4819650" y="1625600"/>
          <p14:tracePt t="104754" x="4819650" y="1619250"/>
          <p14:tracePt t="104775" x="4813300" y="1619250"/>
          <p14:tracePt t="104804" x="4800600" y="1619250"/>
          <p14:tracePt t="104820" x="4787900" y="1625600"/>
          <p14:tracePt t="104854" x="4781550" y="1625600"/>
          <p14:tracePt t="104871" x="4762500" y="1625600"/>
          <p14:tracePt t="104887" x="4743450" y="1625600"/>
          <p14:tracePt t="104904" x="4730750" y="1625600"/>
          <p14:tracePt t="104919" x="4724400" y="1625600"/>
          <p14:tracePt t="104937" x="4718050" y="1625600"/>
          <p14:tracePt t="104953" x="4711700" y="1625600"/>
          <p14:tracePt t="105004" x="4737100" y="1625600"/>
          <p14:tracePt t="105025" x="4813300" y="1631950"/>
          <p14:tracePt t="105037" x="4838700" y="1631950"/>
          <p14:tracePt t="105054" x="4864100" y="1631950"/>
          <p14:tracePt t="105070" x="4895850" y="1619250"/>
          <p14:tracePt t="105087" x="4927600" y="1600200"/>
          <p14:tracePt t="105104" x="4946650" y="1593850"/>
          <p14:tracePt t="105155" x="4946650" y="1600200"/>
          <p14:tracePt t="105170" x="4946650" y="1606550"/>
          <p14:tracePt t="105207" x="4946650" y="1612900"/>
          <p14:tracePt t="105223" x="4953000" y="1612900"/>
          <p14:tracePt t="105237" x="4953000" y="1619250"/>
          <p14:tracePt t="105256" x="4959350" y="1657350"/>
          <p14:tracePt t="105271" x="4959350" y="1663700"/>
          <p14:tracePt t="105287" x="4959350" y="1689100"/>
          <p14:tracePt t="105304" x="4959350" y="1695450"/>
          <p14:tracePt t="105337" x="4965700" y="1695450"/>
          <p14:tracePt t="105354" x="4972050" y="1701800"/>
          <p14:tracePt t="105371" x="4991100" y="1701800"/>
          <p14:tracePt t="105387" x="4997450" y="1701800"/>
          <p14:tracePt t="105403" x="4997450" y="1708150"/>
          <p14:tracePt t="105421" x="5022850" y="1708150"/>
          <p14:tracePt t="105437" x="5041900" y="1714500"/>
          <p14:tracePt t="105457" x="5105400" y="1714500"/>
          <p14:tracePt t="105470" x="5137150" y="1720850"/>
          <p14:tracePt t="105487" x="5162550" y="1720850"/>
          <p14:tracePt t="105509" x="5175250" y="1720850"/>
          <p14:tracePt t="105558" x="5181600" y="1720850"/>
          <p14:tracePt t="105570" x="5194300" y="1714500"/>
          <p14:tracePt t="105588" x="5207000" y="1714500"/>
          <p14:tracePt t="105605" x="5245100" y="1708150"/>
          <p14:tracePt t="105622" x="5270500" y="1701800"/>
          <p14:tracePt t="105639" x="5276850" y="1701800"/>
          <p14:tracePt t="105671" x="5264150" y="1701800"/>
          <p14:tracePt t="105688" x="5251450" y="1708150"/>
          <p14:tracePt t="105704" x="5245100" y="1708150"/>
          <p14:tracePt t="105721" x="5232400" y="1708150"/>
          <p14:tracePt t="105738" x="5226050" y="1708150"/>
          <p14:tracePt t="105754" x="5219700" y="1701800"/>
          <p14:tracePt t="105771" x="5207000" y="1689100"/>
          <p14:tracePt t="105790" x="5194300" y="1663700"/>
          <p14:tracePt t="105805" x="5181600" y="1657350"/>
          <p14:tracePt t="105821" x="5168900" y="1651000"/>
          <p14:tracePt t="105838" x="5156200" y="1638300"/>
          <p14:tracePt t="105871" x="5149850" y="1625600"/>
          <p14:tracePt t="105888" x="5149850" y="1619250"/>
          <p14:tracePt t="105904" x="5149850" y="1612900"/>
          <p14:tracePt t="105922" x="5149850" y="1600200"/>
          <p14:tracePt t="105959" x="5143500" y="1606550"/>
          <p14:tracePt t="105971" x="5124450" y="1631950"/>
          <p14:tracePt t="105988" x="5105400" y="1651000"/>
          <p14:tracePt t="106005" x="5092700" y="1663700"/>
          <p14:tracePt t="106064" x="5092700" y="1657350"/>
          <p14:tracePt t="106071" x="5099050" y="1657350"/>
          <p14:tracePt t="106088" x="5111750" y="1651000"/>
          <p14:tracePt t="106105" x="5118100" y="1644650"/>
          <p14:tracePt t="106367" x="5124450" y="1638300"/>
          <p14:tracePt t="106401" x="5130800" y="1631950"/>
          <p14:tracePt t="106421" x="5130800" y="1625600"/>
          <p14:tracePt t="106465" x="5137150" y="1625600"/>
          <p14:tracePt t="106863" x="5137150" y="1619250"/>
          <p14:tracePt t="107069" x="5137150" y="1625600"/>
          <p14:tracePt t="107085" x="5137150" y="1631950"/>
          <p14:tracePt t="107161" x="5143500" y="1631950"/>
          <p14:tracePt t="107178" x="5149850" y="1631950"/>
          <p14:tracePt t="107188" x="5162550" y="1638300"/>
          <p14:tracePt t="107204" x="5175250" y="1638300"/>
          <p14:tracePt t="107222" x="5200650" y="1638300"/>
          <p14:tracePt t="107239" x="5213350" y="1638300"/>
          <p14:tracePt t="107256" x="5226050" y="1631950"/>
          <p14:tracePt t="107272" x="5232400" y="1631950"/>
          <p14:tracePt t="107305" x="5238750" y="1631950"/>
          <p14:tracePt t="107322" x="5238750" y="1625600"/>
          <p14:tracePt t="107339" x="5257800" y="1619250"/>
          <p14:tracePt t="107356" x="5270500" y="1606550"/>
          <p14:tracePt t="107372" x="5289550" y="1593850"/>
          <p14:tracePt t="107375" x="5295900" y="1587500"/>
          <p14:tracePt t="107389" x="5308600" y="1574800"/>
          <p14:tracePt t="107391" x="5334000" y="1555750"/>
          <p14:tracePt t="107407" x="5346700" y="1536700"/>
          <p14:tracePt t="107423" x="5346700" y="1530350"/>
          <p14:tracePt t="107439" x="5327650" y="1530350"/>
          <p14:tracePt t="107456" x="5321300" y="1530350"/>
          <p14:tracePt t="107472" x="5327650" y="1517650"/>
          <p14:tracePt t="107489" x="5340350" y="1498600"/>
          <p14:tracePt t="107506" x="5359400" y="1466850"/>
          <p14:tracePt t="107523" x="5391150" y="1435100"/>
          <p14:tracePt t="107539" x="5441950" y="1403350"/>
          <p14:tracePt t="107556" x="5543550" y="1371600"/>
          <p14:tracePt t="107573" x="5664200" y="1371600"/>
          <p14:tracePt t="107589" x="5854700" y="1365250"/>
          <p14:tracePt t="107608" x="6013450" y="1358900"/>
          <p14:tracePt t="107623" x="6076950" y="1358900"/>
          <p14:tracePt t="107625" x="6159500" y="1352550"/>
          <p14:tracePt t="107639" x="6292850" y="1339850"/>
          <p14:tracePt t="107657" x="6457950" y="1327150"/>
          <p14:tracePt t="107674" x="6667500" y="1308100"/>
          <p14:tracePt t="107689" x="6883400" y="1301750"/>
          <p14:tracePt t="107706" x="7131050" y="1295400"/>
          <p14:tracePt t="107723" x="7308850" y="1301750"/>
          <p14:tracePt t="107739" x="7448550" y="1320800"/>
          <p14:tracePt t="107756" x="7518400" y="1327150"/>
          <p14:tracePt t="107773" x="7569200" y="1327150"/>
          <p14:tracePt t="107789" x="7651750" y="1333500"/>
          <p14:tracePt t="107806" x="7772400" y="1333500"/>
          <p14:tracePt t="107823" x="7874000" y="1333500"/>
          <p14:tracePt t="107839" x="8020050" y="1358900"/>
          <p14:tracePt t="107856" x="8045450" y="1371600"/>
          <p14:tracePt t="107873" x="8051800" y="1377950"/>
          <p14:tracePt t="107906" x="8058150" y="1377950"/>
          <p14:tracePt t="108000" x="8045450" y="1377950"/>
          <p14:tracePt t="108023" x="8007350" y="1377950"/>
          <p14:tracePt t="108039" x="7988300" y="1384300"/>
          <p14:tracePt t="108056" x="7981950" y="1384300"/>
          <p14:tracePt t="108126" x="7975600" y="1384300"/>
          <p14:tracePt t="108140" x="7969250" y="1377950"/>
          <p14:tracePt t="108158" x="7956550" y="1365250"/>
          <p14:tracePt t="108173" x="7931150" y="1339850"/>
          <p14:tracePt t="108190" x="7893050" y="1308100"/>
          <p14:tracePt t="108209" x="7880350" y="1282700"/>
          <p14:tracePt t="108224" x="7867650" y="1257300"/>
          <p14:tracePt t="108240" x="7867650" y="1244600"/>
          <p14:tracePt t="108273" x="7867650" y="1238250"/>
          <p14:tracePt t="108290" x="7867650" y="1231900"/>
          <p14:tracePt t="108307" x="7867650" y="1219200"/>
          <p14:tracePt t="108323" x="7886700" y="1200150"/>
          <p14:tracePt t="108340" x="7893050" y="1200150"/>
          <p14:tracePt t="108357" x="7905750" y="1187450"/>
          <p14:tracePt t="108373" x="7905750" y="1181100"/>
          <p14:tracePt t="108435" x="7899400" y="1181100"/>
          <p14:tracePt t="108444" x="7893050" y="1187450"/>
          <p14:tracePt t="108456" x="7886700" y="1187450"/>
          <p14:tracePt t="108475" x="7874000" y="1193800"/>
          <p14:tracePt t="108508" x="7861300" y="1193800"/>
          <p14:tracePt t="108524" x="7854950" y="1193800"/>
          <p14:tracePt t="108540" x="7804150" y="1193800"/>
          <p14:tracePt t="108556" x="7772400" y="1193800"/>
          <p14:tracePt t="108573" x="7747000" y="1193800"/>
          <p14:tracePt t="108590" x="7734300" y="1193800"/>
          <p14:tracePt t="108607" x="7715250" y="1187450"/>
          <p14:tracePt t="108623" x="7689850" y="1174750"/>
          <p14:tracePt t="108640" x="7651750" y="1168400"/>
          <p14:tracePt t="108657" x="7588250" y="1155700"/>
          <p14:tracePt t="108673" x="7524750" y="1143000"/>
          <p14:tracePt t="108691" x="7454900" y="1130300"/>
          <p14:tracePt t="108707" x="7448550" y="1130300"/>
          <p14:tracePt t="108773" x="7442200" y="1130300"/>
          <p14:tracePt t="108781" x="7435850" y="1130300"/>
          <p14:tracePt t="108790" x="7429500" y="1130300"/>
          <p14:tracePt t="108807" x="7410450" y="1130300"/>
          <p14:tracePt t="108824" x="7404100" y="1123950"/>
          <p14:tracePt t="108840" x="7397750" y="1123950"/>
          <p14:tracePt t="108928" x="7397750" y="1130300"/>
          <p14:tracePt t="108943" x="7385050" y="1143000"/>
          <p14:tracePt t="108957" x="7359650" y="1155700"/>
          <p14:tracePt t="108974" x="7340600" y="1155700"/>
          <p14:tracePt t="108991" x="7327900" y="1162050"/>
          <p14:tracePt t="109059" x="7321550" y="1162050"/>
          <p14:tracePt t="109074" x="7321550" y="1168400"/>
          <p14:tracePt t="109091" x="7315200" y="1174750"/>
          <p14:tracePt t="109107" x="7308850" y="1174750"/>
          <p14:tracePt t="109124" x="7308850" y="1181100"/>
          <p14:tracePt t="109157" x="7308850" y="1187450"/>
          <p14:tracePt t="109174" x="7302500" y="1193800"/>
          <p14:tracePt t="109191" x="7302500" y="1206500"/>
          <p14:tracePt t="109207" x="7302500" y="1225550"/>
          <p14:tracePt t="109224" x="7302500" y="1250950"/>
          <p14:tracePt t="109227" x="7302500" y="1276350"/>
          <p14:tracePt t="109241" x="7302500" y="1289050"/>
          <p14:tracePt t="109243" x="7308850" y="1301750"/>
          <p14:tracePt t="109257" x="7308850" y="1314450"/>
          <p14:tracePt t="109274" x="7315200" y="1333500"/>
          <p14:tracePt t="109277" x="7321550" y="1339850"/>
          <p14:tracePt t="109290" x="7321550" y="1346200"/>
          <p14:tracePt t="109292" x="7321550" y="1352550"/>
          <p14:tracePt t="109307" x="7321550" y="1358900"/>
          <p14:tracePt t="109309" x="7327900" y="1358900"/>
          <p14:tracePt t="109391" x="7340600" y="1371600"/>
          <p14:tracePt t="109407" x="7353300" y="1377950"/>
          <p14:tracePt t="109425" x="7385050" y="1403350"/>
          <p14:tracePt t="109443" x="7397750" y="1416050"/>
          <p14:tracePt t="109458" x="7404100" y="1422400"/>
          <p14:tracePt t="109507" x="7410450" y="1422400"/>
          <p14:tracePt t="109516" x="7416800" y="1422400"/>
          <p14:tracePt t="109543" x="7442200" y="1422400"/>
          <p14:tracePt t="109558" x="7467600" y="1422400"/>
          <p14:tracePt t="109575" x="7499350" y="1422400"/>
          <p14:tracePt t="109591" x="7524750" y="1422400"/>
          <p14:tracePt t="109609" x="7550150" y="1422400"/>
          <p14:tracePt t="109610" x="7562850" y="1416050"/>
          <p14:tracePt t="109624" x="7581900" y="1416050"/>
          <p14:tracePt t="109640" x="7600950" y="1403350"/>
          <p14:tracePt t="109641" x="7607300" y="1403350"/>
          <p14:tracePt t="109657" x="7626350" y="1397000"/>
          <p14:tracePt t="109674" x="7664450" y="1377950"/>
          <p14:tracePt t="109690" x="7689850" y="1365250"/>
          <p14:tracePt t="109706" x="7727950" y="1346200"/>
          <p14:tracePt t="109723" x="7766050" y="1327150"/>
          <p14:tracePt t="109741" x="7785100" y="1320800"/>
          <p14:tracePt t="109758" x="7810500" y="1308100"/>
          <p14:tracePt t="109774" x="7823200" y="1295400"/>
          <p14:tracePt t="109791" x="7848600" y="1282700"/>
          <p14:tracePt t="109808" x="7861300" y="1276350"/>
          <p14:tracePt t="109825" x="7880350" y="1250950"/>
          <p14:tracePt t="109826" x="7886700" y="1244600"/>
          <p14:tracePt t="109841" x="7886700" y="1238250"/>
          <p14:tracePt t="109858" x="7893050" y="1219200"/>
          <p14:tracePt t="109874" x="7893050" y="1206500"/>
          <p14:tracePt t="109891" x="7893050" y="1193800"/>
          <p14:tracePt t="109908" x="7874000" y="1174750"/>
          <p14:tracePt t="109925" x="7854950" y="1155700"/>
          <p14:tracePt t="109943" x="7842250" y="1136650"/>
          <p14:tracePt t="109958" x="7829550" y="1123950"/>
          <p14:tracePt t="109975" x="7810500" y="1104900"/>
          <p14:tracePt t="109992" x="7791450" y="1079500"/>
          <p14:tracePt t="110008" x="7766050" y="1060450"/>
          <p14:tracePt t="110024" x="7740650" y="1035050"/>
          <p14:tracePt t="110041" x="7715250" y="1016000"/>
          <p14:tracePt t="110058" x="7702550" y="1003300"/>
          <p14:tracePt t="110075" x="7683500" y="990600"/>
          <p14:tracePt t="110091" x="7670800" y="984250"/>
          <p14:tracePt t="110108" x="7658100" y="977900"/>
          <p14:tracePt t="110124" x="7632700" y="977900"/>
          <p14:tracePt t="110142" x="7499350" y="984250"/>
          <p14:tracePt t="110158" x="7346950" y="996950"/>
          <p14:tracePt t="110175" x="7251700" y="1009650"/>
          <p14:tracePt t="110191" x="7181850" y="1016000"/>
          <p14:tracePt t="110208" x="7143750" y="1022350"/>
          <p14:tracePt t="110225" x="7131050" y="1035050"/>
          <p14:tracePt t="110242" x="7124700" y="1047750"/>
          <p14:tracePt t="110261" x="7118350" y="1066800"/>
          <p14:tracePt t="110275" x="7118350" y="1092200"/>
          <p14:tracePt t="110292" x="7118350" y="1111250"/>
          <p14:tracePt t="110308" x="7118350" y="1136650"/>
          <p14:tracePt t="110325" x="7124700" y="1168400"/>
          <p14:tracePt t="110327" x="7124700" y="1174750"/>
          <p14:tracePt t="110342" x="7131050" y="1200150"/>
          <p14:tracePt t="110359" x="7162800" y="1231900"/>
          <p14:tracePt t="110375" x="7207250" y="1257300"/>
          <p14:tracePt t="110391" x="7239000" y="1276350"/>
          <p14:tracePt t="110409" x="7296150" y="1282700"/>
          <p14:tracePt t="110425" x="7340600" y="1282700"/>
          <p14:tracePt t="110441" x="7378700" y="1276350"/>
          <p14:tracePt t="110457" x="7404100" y="1270000"/>
          <p14:tracePt t="110475" x="7429500" y="1263650"/>
          <p14:tracePt t="110491" x="7442200" y="1263650"/>
          <p14:tracePt t="110508" x="7454900" y="1263650"/>
          <p14:tracePt t="110542" x="7461250" y="1263650"/>
          <p14:tracePt t="110558" x="7461250" y="1270000"/>
          <p14:tracePt t="110575" x="7467600" y="1276350"/>
          <p14:tracePt t="110608" x="7467600" y="1282700"/>
          <p14:tracePt t="110849" x="7486650" y="1289050"/>
          <p14:tracePt t="110871" x="7562850" y="1295400"/>
          <p14:tracePt t="110893" x="7632700" y="1301750"/>
          <p14:tracePt t="110910" x="7747000" y="1301750"/>
          <p14:tracePt t="110926" x="7778750" y="1301750"/>
          <p14:tracePt t="110927" x="7816850" y="1301750"/>
          <p14:tracePt t="110943" x="7861300" y="1301750"/>
          <p14:tracePt t="110945" x="7899400" y="1301750"/>
          <p14:tracePt t="110959" x="7931150" y="1301750"/>
          <p14:tracePt t="110962" x="7988300" y="1301750"/>
          <p14:tracePt t="110977" x="8115300" y="1301750"/>
          <p14:tracePt t="110993" x="8318500" y="1301750"/>
          <p14:tracePt t="111009" x="8566150" y="1301750"/>
          <p14:tracePt t="111025" x="8826500" y="1320800"/>
          <p14:tracePt t="111042" x="8953500" y="1346200"/>
          <p14:tracePt t="111059" x="9010650" y="1365250"/>
          <p14:tracePt t="111075" x="9010650" y="1371600"/>
          <p14:tracePt t="111092" x="8991600" y="1377950"/>
          <p14:tracePt t="111109" x="8947150" y="1384300"/>
          <p14:tracePt t="111126" x="8909050" y="1397000"/>
          <p14:tracePt t="111142" x="8896350" y="1409700"/>
          <p14:tracePt t="111159" x="8896350" y="1422400"/>
          <p14:tracePt t="111175" x="8909050" y="1428750"/>
          <p14:tracePt t="111193" x="8915400" y="1416050"/>
          <p14:tracePt t="111211" x="8896350" y="1397000"/>
          <p14:tracePt t="111225" x="8858250" y="1358900"/>
          <p14:tracePt t="111242" x="8813800" y="1327150"/>
          <p14:tracePt t="111259" x="8769350" y="1289050"/>
          <p14:tracePt t="111276" x="8743950" y="1250950"/>
          <p14:tracePt t="111292" x="8737600" y="1225550"/>
          <p14:tracePt t="111309" x="8737600" y="1193800"/>
          <p14:tracePt t="111328" x="8737600" y="1174750"/>
          <p14:tracePt t="111342" x="8737600" y="1143000"/>
          <p14:tracePt t="111359" x="8731250" y="1117600"/>
          <p14:tracePt t="111376" x="8699500" y="1098550"/>
          <p14:tracePt t="111393" x="8623300" y="1060450"/>
          <p14:tracePt t="111409" x="8566150" y="1041400"/>
          <p14:tracePt t="111426" x="8521700" y="1022350"/>
          <p14:tracePt t="111443" x="8502650" y="1022350"/>
          <p14:tracePt t="111460" x="8458200" y="1009650"/>
          <p14:tracePt t="111477" x="8439150" y="1009650"/>
          <p14:tracePt t="111493" x="8394700" y="1009650"/>
          <p14:tracePt t="111509" x="8312150" y="1016000"/>
          <p14:tracePt t="111526" x="8210550" y="1022350"/>
          <p14:tracePt t="111544" x="8128000" y="1022350"/>
          <p14:tracePt t="111559" x="8089900" y="1022350"/>
          <p14:tracePt t="111576" x="8064500" y="1022350"/>
          <p14:tracePt t="111609" x="8064500" y="1028700"/>
          <p14:tracePt t="111626" x="8064500" y="1041400"/>
          <p14:tracePt t="111643" x="8064500" y="1066800"/>
          <p14:tracePt t="111659" x="8039100" y="1123950"/>
          <p14:tracePt t="111678" x="8026400" y="1149350"/>
          <p14:tracePt t="111695" x="8013700" y="1181100"/>
          <p14:tracePt t="111710" x="8013700" y="1200150"/>
          <p14:tracePt t="111727" x="8020050" y="1219200"/>
          <p14:tracePt t="111743" x="8032750" y="1231900"/>
          <p14:tracePt t="111759" x="8058150" y="1250950"/>
          <p14:tracePt t="111778" x="8083550" y="1263650"/>
          <p14:tracePt t="111794" x="8115300" y="1282700"/>
          <p14:tracePt t="111809" x="8178800" y="1308100"/>
          <p14:tracePt t="111826" x="8248650" y="1333500"/>
          <p14:tracePt t="111844" x="8375650" y="1371600"/>
          <p14:tracePt t="111860" x="8477250" y="1397000"/>
          <p14:tracePt t="111863" x="8528050" y="1403350"/>
          <p14:tracePt t="111876" x="8578850" y="1409700"/>
          <p14:tracePt t="111879" x="8667750" y="1416050"/>
          <p14:tracePt t="111893" x="8705850" y="1416050"/>
          <p14:tracePt t="111909" x="8807450" y="1390650"/>
          <p14:tracePt t="111926" x="8845550" y="1358900"/>
          <p14:tracePt t="111945" x="8864600" y="1339850"/>
          <p14:tracePt t="111959" x="8877300" y="1314450"/>
          <p14:tracePt t="111978" x="8883650" y="1289050"/>
          <p14:tracePt t="111993" x="8890000" y="1263650"/>
          <p14:tracePt t="112010" x="8890000" y="1238250"/>
          <p14:tracePt t="112026" x="8890000" y="1219200"/>
          <p14:tracePt t="112043" x="8890000" y="1193800"/>
          <p14:tracePt t="112060" x="8890000" y="1174750"/>
          <p14:tracePt t="112081" x="8870950" y="1136650"/>
          <p14:tracePt t="112093" x="8858250" y="1130300"/>
          <p14:tracePt t="112110" x="8832850" y="1111250"/>
          <p14:tracePt t="112129" x="8775700" y="1092200"/>
          <p14:tracePt t="112143" x="8718550" y="1085850"/>
          <p14:tracePt t="112160" x="8623300" y="1079500"/>
          <p14:tracePt t="112176" x="8559800" y="1079500"/>
          <p14:tracePt t="112195" x="8477250" y="1079500"/>
          <p14:tracePt t="112210" x="8439150" y="1073150"/>
          <p14:tracePt t="112226" x="8420100" y="1066800"/>
          <p14:tracePt t="112245" x="8401050" y="1054100"/>
          <p14:tracePt t="112260" x="8388350" y="1054100"/>
          <p14:tracePt t="112276" x="8362950" y="1054100"/>
          <p14:tracePt t="112293" x="8324850" y="1066800"/>
          <p14:tracePt t="112312" x="8274050" y="1098550"/>
          <p14:tracePt t="112326" x="8229600" y="1143000"/>
          <p14:tracePt t="112343" x="8210550" y="1187450"/>
          <p14:tracePt t="112361" x="8210550" y="1219200"/>
          <p14:tracePt t="112376" x="8242300" y="1244600"/>
          <p14:tracePt t="112392" x="8305800" y="1250950"/>
          <p14:tracePt t="112411" x="8458200" y="1250950"/>
          <p14:tracePt t="112428" x="8534400" y="1231900"/>
          <p14:tracePt t="112443" x="8591550" y="1219200"/>
          <p14:tracePt t="112460" x="8623300" y="1206500"/>
          <p14:tracePt t="112477" x="8636000" y="1206500"/>
          <p14:tracePt t="112493" x="8648700" y="1200150"/>
          <p14:tracePt t="112527" x="8648700" y="1193800"/>
          <p14:tracePt t="112629" x="8648700" y="1187450"/>
          <p14:tracePt t="112636" x="8642350" y="1181100"/>
          <p14:tracePt t="112647" x="8636000" y="1181100"/>
          <p14:tracePt t="112662" x="8629650" y="1174750"/>
          <p14:tracePt t="112677" x="8623300" y="1168400"/>
          <p14:tracePt t="112773" x="8629650" y="1168400"/>
          <p14:tracePt t="112781" x="8636000" y="1168400"/>
          <p14:tracePt t="112792" x="8642350" y="1168400"/>
          <p14:tracePt t="112811" x="8661400" y="1168400"/>
          <p14:tracePt t="112827" x="8686800" y="1168400"/>
          <p14:tracePt t="112844" x="8737600" y="1181100"/>
          <p14:tracePt t="112861" x="8756650" y="1181100"/>
          <p14:tracePt t="112877" x="8807450" y="1187450"/>
          <p14:tracePt t="112894" x="8883650" y="1187450"/>
          <p14:tracePt t="112910" x="8909050" y="1181100"/>
          <p14:tracePt t="112961" x="8896350" y="1174750"/>
          <p14:tracePt t="112977" x="8851900" y="1174750"/>
          <p14:tracePt t="112994" x="8826500" y="1168400"/>
          <p14:tracePt t="113011" x="8807450" y="1162050"/>
          <p14:tracePt t="113027" x="8782050" y="1162050"/>
          <p14:tracePt t="113044" x="8775700" y="1162050"/>
          <p14:tracePt t="113201" x="8775700" y="1168400"/>
          <p14:tracePt t="113307" x="8775700" y="1174750"/>
          <p14:tracePt t="113351" x="8769350" y="1174750"/>
          <p14:tracePt t="113357" x="8756650" y="1181100"/>
          <p14:tracePt t="113379" x="8705850" y="1200150"/>
          <p14:tracePt t="113397" x="8610600" y="1231900"/>
          <p14:tracePt t="113411" x="8477250" y="1263650"/>
          <p14:tracePt t="113430" x="8343900" y="1282700"/>
          <p14:tracePt t="113444" x="8197850" y="1295400"/>
          <p14:tracePt t="113461" x="8020050" y="1308100"/>
          <p14:tracePt t="113478" x="7721600" y="1327150"/>
          <p14:tracePt t="113495" x="7321550" y="1352550"/>
          <p14:tracePt t="113511" x="6934200" y="1352550"/>
          <p14:tracePt t="113528" x="6565900" y="1339850"/>
          <p14:tracePt t="113544" x="6216650" y="1320800"/>
          <p14:tracePt t="113561" x="5930900" y="1308100"/>
          <p14:tracePt t="113578" x="5708650" y="1301750"/>
          <p14:tracePt t="113594" x="5549900" y="1308100"/>
          <p14:tracePt t="113611" x="5441950" y="1327150"/>
          <p14:tracePt t="113627" x="5365750" y="1365250"/>
          <p14:tracePt t="113644" x="5314950" y="1416050"/>
          <p14:tracePt t="113647" x="5289550" y="1435100"/>
          <p14:tracePt t="113661" x="5264150" y="1460500"/>
          <p14:tracePt t="113663" x="5245100" y="1485900"/>
          <p14:tracePt t="113679" x="5207000" y="1517650"/>
          <p14:tracePt t="113694" x="5187950" y="1530350"/>
          <p14:tracePt t="113711" x="5187950" y="1536700"/>
          <p14:tracePt t="113713" x="5187950" y="1543050"/>
          <p14:tracePt t="113727" x="5194300" y="1543050"/>
          <p14:tracePt t="113745" x="5207000" y="1549400"/>
          <p14:tracePt t="113779" x="5200650" y="1562100"/>
          <p14:tracePt t="113802" x="5181600" y="1574800"/>
          <p14:tracePt t="113811" x="5175250" y="1574800"/>
          <p14:tracePt t="113828" x="5175250" y="1581150"/>
          <p14:tracePt t="113867" x="5181600" y="1581150"/>
          <p14:tracePt t="113878" x="5194300" y="1581150"/>
          <p14:tracePt t="113895" x="5264150" y="1562100"/>
          <p14:tracePt t="113912" x="5359400" y="1549400"/>
          <p14:tracePt t="113929" x="5518150" y="1530350"/>
          <p14:tracePt t="113955" x="5600700" y="1517650"/>
          <p14:tracePt t="113977" x="5619750" y="1517650"/>
          <p14:tracePt t="114229" x="5613400" y="1511300"/>
          <p14:tracePt t="114235" x="5600700" y="1511300"/>
          <p14:tracePt t="114262" x="5492750" y="1517650"/>
          <p14:tracePt t="114278" x="5365750" y="1530350"/>
          <p14:tracePt t="114295" x="5251450" y="1530350"/>
          <p14:tracePt t="114311" x="5168900" y="1536700"/>
          <p14:tracePt t="114328" x="5143500" y="1530350"/>
          <p14:tracePt t="114345" x="5137150" y="1517650"/>
          <p14:tracePt t="114363" x="5137150" y="1511300"/>
          <p14:tracePt t="114378" x="5130800" y="1511300"/>
          <p14:tracePt t="114394" x="5099050" y="1524000"/>
          <p14:tracePt t="114412" x="5022850" y="1536700"/>
          <p14:tracePt t="114428" x="4953000" y="1549400"/>
          <p14:tracePt t="114445" x="4921250" y="1555750"/>
          <p14:tracePt t="114461" x="4914900" y="1549400"/>
          <p14:tracePt t="114479" x="4940300" y="1536700"/>
          <p14:tracePt t="114495" x="4997450" y="1517650"/>
          <p14:tracePt t="114512" x="5048250" y="1511300"/>
          <p14:tracePt t="114529" x="5048250" y="1517650"/>
          <p14:tracePt t="114546" x="5048250" y="1524000"/>
          <p14:tracePt t="114562" x="5035550" y="1536700"/>
          <p14:tracePt t="114579" x="5029200" y="1543050"/>
          <p14:tracePt t="114612" x="5035550" y="1536700"/>
          <p14:tracePt t="114627" x="5099050" y="1517650"/>
          <p14:tracePt t="114644" x="5168900" y="1498600"/>
          <p14:tracePt t="114662" x="5207000" y="1498600"/>
          <p14:tracePt t="114678" x="5219700" y="1498600"/>
          <p14:tracePt t="114710" x="5219700" y="1504950"/>
          <p14:tracePt t="114750" x="5226050" y="1504950"/>
          <p14:tracePt t="114763" x="5245100" y="1511300"/>
          <p14:tracePt t="114780" x="5321300" y="1517650"/>
          <p14:tracePt t="114795" x="5391150" y="1524000"/>
          <p14:tracePt t="114812" x="5518150" y="1524000"/>
          <p14:tracePt t="114828" x="5594350" y="1511300"/>
          <p14:tracePt t="114844" x="5594350" y="1504950"/>
          <p14:tracePt t="114861" x="5588000" y="1498600"/>
          <p14:tracePt t="114923" x="5581650" y="1498600"/>
          <p14:tracePt t="114939" x="5581650" y="1504950"/>
          <p14:tracePt t="114955" x="5581650" y="1511300"/>
          <p14:tracePt t="114971" x="5581650" y="1517650"/>
          <p14:tracePt t="114995" x="5562600" y="1536700"/>
          <p14:tracePt t="115011" x="5537200" y="1543050"/>
          <p14:tracePt t="115028" x="5499100" y="1555750"/>
          <p14:tracePt t="115045" x="5486400" y="1555750"/>
          <p14:tracePt t="115093" x="5499100" y="1562100"/>
          <p14:tracePt t="115101" x="5505450" y="1574800"/>
          <p14:tracePt t="115111" x="5511800" y="1587500"/>
          <p14:tracePt t="115128" x="5499100" y="1631950"/>
          <p14:tracePt t="115145" x="5441950" y="1695450"/>
          <p14:tracePt t="115161" x="5410200" y="1746250"/>
          <p14:tracePt t="115178" x="5429250" y="1758950"/>
          <p14:tracePt t="115195" x="5448300" y="1758950"/>
          <p14:tracePt t="115211" x="5454650" y="1758950"/>
          <p14:tracePt t="115807" x="5448300" y="1758950"/>
          <p14:tracePt t="116164" x="5441950" y="1758950"/>
          <p14:tracePt t="116170" x="5435600" y="1758950"/>
          <p14:tracePt t="116181" x="5429250" y="1758950"/>
          <p14:tracePt t="116196" x="5403850" y="1765300"/>
          <p14:tracePt t="116214" x="5397500" y="1765300"/>
          <p14:tracePt t="116231" x="5391150" y="1765300"/>
          <p14:tracePt t="116284" x="5384800" y="1765300"/>
          <p14:tracePt t="116420" x="5391150" y="1765300"/>
          <p14:tracePt t="116426" x="5397500" y="1765300"/>
          <p14:tracePt t="116435" x="5416550" y="1765300"/>
          <p14:tracePt t="116446" x="5422900" y="1765300"/>
          <p14:tracePt t="116463" x="5441950" y="1771650"/>
          <p14:tracePt t="116480" x="5473700" y="1778000"/>
          <p14:tracePt t="116497" x="5524500" y="1778000"/>
          <p14:tracePt t="116514" x="5575300" y="1778000"/>
          <p14:tracePt t="116531" x="5581650" y="1778000"/>
          <p14:tracePt t="116547" x="5568950" y="1771650"/>
          <p14:tracePt t="116563" x="5524500" y="1758950"/>
          <p14:tracePt t="116581" x="5473700" y="1746250"/>
          <p14:tracePt t="116598" x="5454650" y="1733550"/>
          <p14:tracePt t="116613" x="5441950" y="1727200"/>
          <p14:tracePt t="116630" x="5441950" y="1708150"/>
          <p14:tracePt t="116647" x="5441950" y="1682750"/>
          <p14:tracePt t="116664" x="5454650" y="1663700"/>
          <p14:tracePt t="116680" x="5473700" y="1631950"/>
          <p14:tracePt t="116697" x="5480050" y="1612900"/>
          <p14:tracePt t="116713" x="5480050" y="1587500"/>
          <p14:tracePt t="116731" x="5480050" y="1574800"/>
          <p14:tracePt t="116747" x="5480050" y="1562100"/>
          <p14:tracePt t="116764" x="5480050" y="1555750"/>
          <p14:tracePt t="116780" x="5473700" y="1549400"/>
          <p14:tracePt t="116797" x="5473700" y="1536700"/>
          <p14:tracePt t="116814" x="5467350" y="1530350"/>
          <p14:tracePt t="116815" x="5461000" y="1530350"/>
          <p14:tracePt t="116831" x="5454650" y="1530350"/>
          <p14:tracePt t="116847" x="5416550" y="1530350"/>
          <p14:tracePt t="116864" x="5365750" y="1536700"/>
          <p14:tracePt t="116880" x="5327650" y="1549400"/>
          <p14:tracePt t="116897" x="5289550" y="1562100"/>
          <p14:tracePt t="116914" x="5238750" y="1581150"/>
          <p14:tracePt t="116930" x="5213350" y="1587500"/>
          <p14:tracePt t="116948" x="5194300" y="1600200"/>
          <p14:tracePt t="116964" x="5194300" y="1606550"/>
          <p14:tracePt t="116998" x="5175250" y="1612900"/>
          <p14:tracePt t="117014" x="5162550" y="1612900"/>
          <p14:tracePt t="117030" x="5156200" y="1612900"/>
          <p14:tracePt t="117064" x="5156200" y="1606550"/>
          <p14:tracePt t="117080" x="5156200" y="1600200"/>
          <p14:tracePt t="117201" x="5181600" y="1587500"/>
          <p14:tracePt t="117214" x="5257800" y="1574800"/>
          <p14:tracePt t="117231" x="5391150" y="1555750"/>
          <p14:tracePt t="117247" x="5499100" y="1536700"/>
          <p14:tracePt t="117264" x="5518150" y="1530350"/>
          <p14:tracePt t="117303" x="5511800" y="1530350"/>
          <p14:tracePt t="117315" x="5505450" y="1530350"/>
          <p14:tracePt t="117331" x="5492750" y="1524000"/>
          <p14:tracePt t="117347" x="5480050" y="1511300"/>
          <p14:tracePt t="117364" x="5473700" y="1492250"/>
          <p14:tracePt t="117381" x="5480050" y="1460500"/>
          <p14:tracePt t="117398" x="5492750" y="1422400"/>
          <p14:tracePt t="117414" x="5499100" y="1390650"/>
          <p14:tracePt t="117431" x="5492750" y="1352550"/>
          <p14:tracePt t="117448" x="5454650" y="1327150"/>
          <p14:tracePt t="117464" x="5422900" y="1314450"/>
          <p14:tracePt t="117481" x="5384800" y="1301750"/>
          <p14:tracePt t="117497" x="5365750" y="1295400"/>
          <p14:tracePt t="117514" x="5346700" y="1282700"/>
          <p14:tracePt t="117531" x="5321300" y="1270000"/>
          <p14:tracePt t="117548" x="5264150" y="1257300"/>
          <p14:tracePt t="117564" x="5207000" y="1250950"/>
          <p14:tracePt t="117581" x="5130800" y="1257300"/>
          <p14:tracePt t="117598" x="5086350" y="1263650"/>
          <p14:tracePt t="117615" x="5067300" y="1270000"/>
          <p14:tracePt t="117630" x="5060950" y="1282700"/>
          <p14:tracePt t="117647" x="5054600" y="1301750"/>
          <p14:tracePt t="117663" x="5054600" y="1339850"/>
          <p14:tracePt t="117680" x="5092700" y="1397000"/>
          <p14:tracePt t="117698" x="5092700" y="1435100"/>
          <p14:tracePt t="117715" x="5073650" y="1492250"/>
          <p14:tracePt t="117731" x="5054600" y="1524000"/>
          <p14:tracePt t="117748" x="5054600" y="1543050"/>
          <p14:tracePt t="117764" x="5054600" y="1555750"/>
          <p14:tracePt t="117781" x="5080000" y="1568450"/>
          <p14:tracePt t="117798" x="5137150" y="1581150"/>
          <p14:tracePt t="117815" x="5187950" y="1587500"/>
          <p14:tracePt t="117831" x="5270500" y="1581150"/>
          <p14:tracePt t="117848" x="5289550" y="1581150"/>
          <p14:tracePt t="117865" x="5308600" y="1568450"/>
          <p14:tracePt t="117881" x="5314950" y="1568450"/>
          <p14:tracePt t="118003" x="5321300" y="1574800"/>
          <p14:tracePt t="118020" x="5327650" y="1581150"/>
          <p14:tracePt t="118031" x="5327650" y="1587500"/>
          <p14:tracePt t="118048" x="5327650" y="1600200"/>
          <p14:tracePt t="118065" x="5327650" y="1619250"/>
          <p14:tracePt t="118132" x="5334000" y="1619250"/>
          <p14:tracePt t="118146" x="5340350" y="1619250"/>
          <p14:tracePt t="118165" x="5340350" y="1612900"/>
          <p14:tracePt t="118256" x="5340350" y="1606550"/>
          <p14:tracePt t="118264" x="5340350" y="1600200"/>
          <p14:tracePt t="118281" x="5346700" y="1593850"/>
          <p14:tracePt t="118298" x="5346700" y="1587500"/>
          <p14:tracePt t="118315" x="5346700" y="1581150"/>
          <p14:tracePt t="118768" x="5353050" y="1581150"/>
          <p14:tracePt t="118774" x="5353050" y="1574800"/>
          <p14:tracePt t="118801" x="5353050" y="1568450"/>
          <p14:tracePt t="118815" x="5359400" y="1568450"/>
          <p14:tracePt t="118885" x="5359400" y="1562100"/>
          <p14:tracePt t="118905" x="5365750" y="1562100"/>
          <p14:tracePt t="119330" x="5372100" y="1562100"/>
          <p14:tracePt t="119337" x="5378450" y="1562100"/>
          <p14:tracePt t="119351" x="5410200" y="1549400"/>
          <p14:tracePt t="119366" x="5435600" y="1536700"/>
          <p14:tracePt t="119383" x="5454650" y="1524000"/>
          <p14:tracePt t="119401" x="5467350" y="1504950"/>
          <p14:tracePt t="119416" x="5486400" y="1492250"/>
          <p14:tracePt t="119433" x="5505450" y="1485900"/>
          <p14:tracePt t="119450" x="5511800" y="1473200"/>
          <p14:tracePt t="119470" x="5518150" y="1454150"/>
          <p14:tracePt t="119483" x="5518150" y="1447800"/>
          <p14:tracePt t="119500" x="5492750" y="1409700"/>
          <p14:tracePt t="119516" x="5473700" y="1390650"/>
          <p14:tracePt t="119532" x="5448300" y="1371600"/>
          <p14:tracePt t="119548" x="5441950" y="1358900"/>
          <p14:tracePt t="119566" x="5473700" y="1365250"/>
          <p14:tracePt t="119582" x="5727700" y="1403350"/>
          <p14:tracePt t="119599" x="5949950" y="1422400"/>
          <p14:tracePt t="119617" x="6159500" y="1435100"/>
          <p14:tracePt t="119633" x="6350000" y="1441450"/>
          <p14:tracePt t="119650" x="6534150" y="1441450"/>
          <p14:tracePt t="119667" x="6667500" y="1435100"/>
          <p14:tracePt t="119683" x="6819900" y="1428750"/>
          <p14:tracePt t="119700" x="6972300" y="1422400"/>
          <p14:tracePt t="119721" x="7181850" y="1416050"/>
          <p14:tracePt t="119723" x="7289800" y="1416050"/>
          <p14:tracePt t="119740" x="7480300" y="1416050"/>
          <p14:tracePt t="119749" x="7581900" y="1416050"/>
          <p14:tracePt t="119767" x="7861300" y="1416050"/>
          <p14:tracePt t="119784" x="7950200" y="1422400"/>
          <p14:tracePt t="119805" x="8191500" y="1422400"/>
          <p14:tracePt t="119817" x="8286750" y="1428750"/>
          <p14:tracePt t="119833" x="8591550" y="1466850"/>
          <p14:tracePt t="119850" x="8826500" y="1492250"/>
          <p14:tracePt t="119867" x="8991600" y="1517650"/>
          <p14:tracePt t="119883" x="9061450" y="1536700"/>
          <p14:tracePt t="119916" x="9042400" y="1536700"/>
          <p14:tracePt t="119933" x="9010650" y="1536700"/>
          <p14:tracePt t="119950" x="8966200" y="1536700"/>
          <p14:tracePt t="119966" x="8928100" y="1536700"/>
          <p14:tracePt t="119968" x="8921750" y="1536700"/>
          <p14:tracePt t="119984" x="8909050" y="1536700"/>
          <p14:tracePt t="120000" x="8883650" y="1536700"/>
          <p14:tracePt t="120019" x="8788400" y="1530350"/>
          <p14:tracePt t="120033" x="8680450" y="1524000"/>
          <p14:tracePt t="120050" x="8585200" y="1524000"/>
          <p14:tracePt t="120075" x="8420100" y="1517650"/>
          <p14:tracePt t="120084" x="8362950" y="1517650"/>
          <p14:tracePt t="120100" x="8248650" y="1511300"/>
          <p14:tracePt t="120116" x="8153400" y="1498600"/>
          <p14:tracePt t="120134" x="8096250" y="1479550"/>
          <p14:tracePt t="120150" x="8058150" y="1454150"/>
          <p14:tracePt t="120168" x="8051800" y="1435100"/>
          <p14:tracePt t="120184" x="8032750" y="1422400"/>
          <p14:tracePt t="120201" x="8007350" y="1416050"/>
          <p14:tracePt t="120217" x="7931150" y="1409700"/>
          <p14:tracePt t="120218" x="7880350" y="1403350"/>
          <p14:tracePt t="120233" x="7854950" y="1403350"/>
          <p14:tracePt t="120249" x="7727950" y="1390650"/>
          <p14:tracePt t="120268" x="7639050" y="1371600"/>
          <p14:tracePt t="120284" x="7512050" y="1339850"/>
          <p14:tracePt t="120300" x="7442200" y="1327150"/>
          <p14:tracePt t="120317" x="7391400" y="1320800"/>
          <p14:tracePt t="120333" x="7283450" y="1320800"/>
          <p14:tracePt t="120350" x="7169150" y="1327150"/>
          <p14:tracePt t="120367" x="7004050" y="1333500"/>
          <p14:tracePt t="120383" x="6896100" y="1333500"/>
          <p14:tracePt t="120400" x="6794500" y="1333500"/>
          <p14:tracePt t="120417" x="6750050" y="1320800"/>
          <p14:tracePt t="120433" x="6724650" y="1320800"/>
          <p14:tracePt t="120451" x="6718300" y="1320800"/>
          <p14:tracePt t="120467" x="6692900" y="1320800"/>
          <p14:tracePt t="120484" x="6565900" y="1333500"/>
          <p14:tracePt t="120501" x="6445250" y="1339850"/>
          <p14:tracePt t="120518" x="6324600" y="1339850"/>
          <p14:tracePt t="120533" x="6229350" y="1339850"/>
          <p14:tracePt t="120550" x="6165850" y="1333500"/>
          <p14:tracePt t="120567" x="6134100" y="1333500"/>
          <p14:tracePt t="120601" x="6121400" y="1333500"/>
          <p14:tracePt t="120617" x="6089650" y="1352550"/>
          <p14:tracePt t="120633" x="6038850" y="1371600"/>
          <p14:tracePt t="120651" x="5975350" y="1384300"/>
          <p14:tracePt t="120668" x="5937250" y="1384300"/>
          <p14:tracePt t="120683" x="5911850" y="1390650"/>
          <p14:tracePt t="120686" x="5905500" y="1390650"/>
          <p14:tracePt t="120717" x="5899150" y="1390650"/>
          <p14:tracePt t="120734" x="5886450" y="1409700"/>
          <p14:tracePt t="120751" x="5848350" y="1447800"/>
          <p14:tracePt t="120767" x="5810250" y="1485900"/>
          <p14:tracePt t="120783" x="5759450" y="1524000"/>
          <p14:tracePt t="120807" x="5708650" y="1562100"/>
          <p14:tracePt t="120833" x="5702300" y="1562100"/>
          <p14:tracePt t="120867" x="5702300" y="1574800"/>
          <p14:tracePt t="120884" x="5689600" y="1587500"/>
          <p14:tracePt t="120901" x="5645150" y="1619250"/>
          <p14:tracePt t="120918" x="5530850" y="1657350"/>
          <p14:tracePt t="120935" x="5492750" y="1663700"/>
          <p14:tracePt t="120951" x="5378450" y="1663700"/>
          <p14:tracePt t="120967" x="5308600" y="1663700"/>
          <p14:tracePt t="120984" x="5232400" y="1663700"/>
          <p14:tracePt t="121000" x="5213350" y="1663700"/>
          <p14:tracePt t="121017" x="5092700" y="1663700"/>
          <p14:tracePt t="121034" x="4953000" y="1670050"/>
          <p14:tracePt t="121051" x="4813300" y="1670050"/>
          <p14:tracePt t="121067" x="4737100" y="1670050"/>
          <p14:tracePt t="121084" x="4673600" y="1670050"/>
          <p14:tracePt t="121101" x="4648200" y="1670050"/>
          <p14:tracePt t="121117" x="4654550" y="1670050"/>
          <p14:tracePt t="121134" x="4686300" y="1670050"/>
          <p14:tracePt t="121151" x="4711700" y="1689100"/>
          <p14:tracePt t="121168" x="4730750" y="1701800"/>
          <p14:tracePt t="121185" x="4743450" y="1720850"/>
          <p14:tracePt t="121201" x="4749800" y="1727200"/>
          <p14:tracePt t="121220" x="4762500" y="1727200"/>
          <p14:tracePt t="121234" x="4781550" y="1727200"/>
          <p14:tracePt t="121251" x="4813300" y="1727200"/>
          <p14:tracePt t="121269" x="4838700" y="1727200"/>
          <p14:tracePt t="121284" x="4864100" y="1739900"/>
          <p14:tracePt t="121300" x="4864100" y="1765300"/>
          <p14:tracePt t="121318" x="4864100" y="1790700"/>
          <p14:tracePt t="121334" x="4851400" y="1809750"/>
          <p14:tracePt t="121351" x="4845050" y="1828800"/>
          <p14:tracePt t="121367" x="4838700" y="1835150"/>
          <p14:tracePt t="121384" x="4845050" y="1841500"/>
          <p14:tracePt t="121401" x="4857750" y="1841500"/>
          <p14:tracePt t="121418" x="4876800" y="1835150"/>
          <p14:tracePt t="121434" x="4902200" y="1835150"/>
          <p14:tracePt t="121451" x="4921250" y="1835150"/>
          <p14:tracePt t="121468" x="4927600" y="1835150"/>
          <p14:tracePt t="121484" x="4933950" y="1847850"/>
          <p14:tracePt t="121501" x="4946650" y="1847850"/>
          <p14:tracePt t="121518" x="4972050" y="1847850"/>
          <p14:tracePt t="121535" x="5035550" y="1822450"/>
          <p14:tracePt t="121553" x="5187950" y="1778000"/>
          <p14:tracePt t="121571" x="5340350" y="1752600"/>
          <p14:tracePt t="121585" x="5467350" y="1733550"/>
          <p14:tracePt t="121603" x="5753100" y="1727200"/>
          <p14:tracePt t="121620" x="5848350" y="1733550"/>
          <p14:tracePt t="121637" x="5861050" y="1739900"/>
          <p14:tracePt t="121651" x="5848350" y="1739900"/>
          <p14:tracePt t="121669" x="5810250" y="1739900"/>
          <p14:tracePt t="121686" x="5765800" y="1733550"/>
          <p14:tracePt t="121701" x="5721350" y="1714500"/>
          <p14:tracePt t="121718" x="5683250" y="1701800"/>
          <p14:tracePt t="121735" x="5632450" y="1689100"/>
          <p14:tracePt t="121751" x="5537200" y="1682750"/>
          <p14:tracePt t="121768" x="5403850" y="1676400"/>
          <p14:tracePt t="121802" x="5073650" y="1638300"/>
          <p14:tracePt t="121818" x="4933950" y="1606550"/>
          <p14:tracePt t="121835" x="4794250" y="1562100"/>
          <p14:tracePt t="121852" x="4762500" y="1555750"/>
          <p14:tracePt t="121869" x="4743450" y="1555750"/>
          <p14:tracePt t="121885" x="4711700" y="1562100"/>
          <p14:tracePt t="121901" x="4686300" y="1581150"/>
          <p14:tracePt t="121918" x="4667250" y="1593850"/>
          <p14:tracePt t="121953" x="4660900" y="1593850"/>
          <p14:tracePt t="121968" x="4654550" y="1606550"/>
          <p14:tracePt t="121985" x="4572000" y="1644650"/>
          <p14:tracePt t="121987" x="4508500" y="1670050"/>
          <p14:tracePt t="122004" x="4349750" y="1701800"/>
          <p14:tracePt t="122019" x="4146550" y="1720850"/>
          <p14:tracePt t="122035" x="4070350" y="1727200"/>
          <p14:tracePt t="122052" x="3968750" y="1739900"/>
          <p14:tracePt t="122069" x="3949700" y="1739900"/>
          <p14:tracePt t="122085" x="3968750" y="1739900"/>
          <p14:tracePt t="122101" x="4019550" y="1746250"/>
          <p14:tracePt t="122118" x="4159250" y="1758950"/>
          <p14:tracePt t="122136" x="4273550" y="1784350"/>
          <p14:tracePt t="122151" x="4349750" y="1816100"/>
          <p14:tracePt t="122168" x="4368800" y="1828800"/>
          <p14:tracePt t="122187" x="4381500" y="1841500"/>
          <p14:tracePt t="122203" x="4381500" y="1847850"/>
          <p14:tracePt t="122235" x="4394200" y="1847850"/>
          <p14:tracePt t="122252" x="4508500" y="1816100"/>
          <p14:tracePt t="122269" x="4629150" y="1797050"/>
          <p14:tracePt t="122285" x="4660900" y="1790700"/>
          <p14:tracePt t="122287" x="4705350" y="1778000"/>
          <p14:tracePt t="122301" x="4743450" y="1765300"/>
          <p14:tracePt t="122320" x="4794250" y="1746250"/>
          <p14:tracePt t="122335" x="4813300" y="1733550"/>
          <p14:tracePt t="122352" x="4851400" y="1714500"/>
          <p14:tracePt t="122369" x="4883150" y="1708150"/>
          <p14:tracePt t="122385" x="4921250" y="1695450"/>
          <p14:tracePt t="122403" x="4965700" y="1670050"/>
          <p14:tracePt t="122419" x="4997450" y="1657350"/>
          <p14:tracePt t="122435" x="5016500" y="1638300"/>
          <p14:tracePt t="122452" x="5029200" y="1619250"/>
          <p14:tracePt t="122468" x="5035550" y="1606550"/>
          <p14:tracePt t="122486" x="5035550" y="1593850"/>
          <p14:tracePt t="122502" x="5035550" y="1587500"/>
          <p14:tracePt t="122520" x="5016500" y="1568450"/>
          <p14:tracePt t="122537" x="4978400" y="1549400"/>
          <p14:tracePt t="122555" x="4933950" y="1536700"/>
          <p14:tracePt t="122571" x="4908550" y="1530350"/>
          <p14:tracePt t="122586" x="4870450" y="1524000"/>
          <p14:tracePt t="122603" x="4851400" y="1524000"/>
          <p14:tracePt t="122621" x="4832350" y="1511300"/>
          <p14:tracePt t="122638" x="4819650" y="1504950"/>
          <p14:tracePt t="122654" x="4806950" y="1498600"/>
          <p14:tracePt t="122669" x="4787900" y="1498600"/>
          <p14:tracePt t="122685" x="4718050" y="1498600"/>
          <p14:tracePt t="122705" x="4629150" y="1517650"/>
          <p14:tracePt t="122717" x="4521200" y="1536700"/>
          <p14:tracePt t="122734" x="4451350" y="1549400"/>
          <p14:tracePt t="122752" x="4406900" y="1555750"/>
          <p14:tracePt t="122803" x="4413250" y="1555750"/>
          <p14:tracePt t="122819" x="4438650" y="1574800"/>
          <p14:tracePt t="122836" x="4457700" y="1606550"/>
          <p14:tracePt t="122853" x="4470400" y="1663700"/>
          <p14:tracePt t="122869" x="4470400" y="1682750"/>
          <p14:tracePt t="122886" x="4476750" y="1708150"/>
          <p14:tracePt t="122902" x="4476750" y="1720850"/>
          <p14:tracePt t="122919" x="4483100" y="1720850"/>
          <p14:tracePt t="122936" x="4495800" y="1720850"/>
          <p14:tracePt t="122952" x="4527550" y="1720850"/>
          <p14:tracePt t="122969" x="4578350" y="1720850"/>
          <p14:tracePt t="122986" x="4622800" y="1720850"/>
          <p14:tracePt t="123002" x="4654550" y="1720850"/>
          <p14:tracePt t="123019" x="4667250" y="1720850"/>
          <p14:tracePt t="123073" x="4673600" y="1720850"/>
          <p14:tracePt t="123087" x="4686300" y="1720850"/>
          <p14:tracePt t="123103" x="4718050" y="1714500"/>
          <p14:tracePt t="123119" x="4794250" y="1708150"/>
          <p14:tracePt t="123136" x="4864100" y="1708150"/>
          <p14:tracePt t="123152" x="4959350" y="1733550"/>
          <p14:tracePt t="123169" x="5003800" y="1752600"/>
          <p14:tracePt t="123186" x="5029200" y="1765300"/>
          <p14:tracePt t="123229" x="5035550" y="1758950"/>
          <p14:tracePt t="123238" x="5035550" y="1752600"/>
          <p14:tracePt t="123253" x="5035550" y="1733550"/>
          <p14:tracePt t="123269" x="5035550" y="1720850"/>
          <p14:tracePt t="123366" x="5029200" y="1720850"/>
          <p14:tracePt t="123372" x="5022850" y="1720850"/>
          <p14:tracePt t="123386" x="5016500" y="1720850"/>
          <p14:tracePt t="123403" x="5010150" y="1720850"/>
          <p14:tracePt t="123419" x="4997450" y="1720850"/>
          <p14:tracePt t="123439" x="4984750" y="1720850"/>
          <p14:tracePt t="123453" x="4978400" y="1720850"/>
          <p14:tracePt t="123469" x="4972050" y="1720850"/>
          <p14:tracePt t="123489" x="4959350" y="1714500"/>
          <p14:tracePt t="123503" x="4953000" y="1708150"/>
          <p14:tracePt t="123520" x="4946650" y="1701800"/>
          <p14:tracePt t="123556" x="4940300" y="1695450"/>
          <p14:tracePt t="123587" x="4933950" y="1695450"/>
          <p14:tracePt t="123603" x="4927600" y="1695450"/>
          <p14:tracePt t="123619" x="4914900" y="1695450"/>
          <p14:tracePt t="123636" x="4902200" y="1695450"/>
          <p14:tracePt t="123654" x="4883150" y="1689100"/>
          <p14:tracePt t="123671" x="4864100" y="1689100"/>
          <p14:tracePt t="123687" x="4864100" y="1682750"/>
          <p14:tracePt t="123703" x="4857750" y="1676400"/>
          <p14:tracePt t="123719" x="4857750" y="1670050"/>
          <p14:tracePt t="123736" x="4851400" y="1670050"/>
          <p14:tracePt t="123753" x="4845050" y="1670050"/>
          <p14:tracePt t="123769" x="4845050" y="1663700"/>
          <p14:tracePt t="123927" x="4838700" y="1663700"/>
          <p14:tracePt t="123951" x="4832350" y="1670050"/>
          <p14:tracePt t="123957" x="4826000" y="1676400"/>
          <p14:tracePt t="123990" x="4819650" y="1689100"/>
          <p14:tracePt t="124007" x="4813300" y="1695450"/>
          <p14:tracePt t="124020" x="4813300" y="1701800"/>
          <p14:tracePt t="124133" x="4819650" y="1701800"/>
          <p14:tracePt t="124155" x="4819650" y="1695450"/>
          <p14:tracePt t="124241" x="4826000" y="1701800"/>
          <p14:tracePt t="124261" x="4826000" y="1708150"/>
          <p14:tracePt t="124270" x="4832350" y="1714500"/>
          <p14:tracePt t="124287" x="4838700" y="1720850"/>
          <p14:tracePt t="124304" x="4845050" y="1727200"/>
          <p14:tracePt t="124320" x="4851400" y="1733550"/>
          <p14:tracePt t="124337" x="4857750" y="1739900"/>
          <p14:tracePt t="124353" x="4864100" y="1739900"/>
          <p14:tracePt t="124370" x="4883150" y="1739900"/>
          <p14:tracePt t="124388" x="4902200" y="1739900"/>
          <p14:tracePt t="124404" x="4965700" y="1720850"/>
          <p14:tracePt t="124420" x="4991100" y="1708150"/>
          <p14:tracePt t="124437" x="5010150" y="1701800"/>
          <p14:tracePt t="124453" x="5029200" y="1689100"/>
          <p14:tracePt t="124777" x="5035550" y="1689100"/>
          <p14:tracePt t="124783" x="5035550" y="1682750"/>
          <p14:tracePt t="125119" x="5029200" y="1682750"/>
          <p14:tracePt t="125138" x="5003800" y="1682750"/>
          <p14:tracePt t="125157" x="4991100" y="1682750"/>
          <p14:tracePt t="125172" x="4978400" y="1682750"/>
          <p14:tracePt t="125188" x="4972050" y="1682750"/>
          <p14:tracePt t="125228" x="4965700" y="1682750"/>
          <p14:tracePt t="125237" x="4959350" y="1682750"/>
          <p14:tracePt t="125255" x="4933950" y="1682750"/>
          <p14:tracePt t="125271" x="4902200" y="1682750"/>
          <p14:tracePt t="125287" x="4870450" y="1682750"/>
          <p14:tracePt t="125304" x="4870450" y="1676400"/>
          <p14:tracePt t="125321" x="4864100" y="1663700"/>
          <p14:tracePt t="125338" x="4870450" y="1625600"/>
          <p14:tracePt t="125354" x="4883150" y="1600200"/>
          <p14:tracePt t="125371" x="4889500" y="1593850"/>
          <p14:tracePt t="125388" x="4889500" y="1581150"/>
          <p14:tracePt t="125433" x="4895850" y="1581150"/>
          <p14:tracePt t="125441" x="4902200" y="1581150"/>
          <p14:tracePt t="125453" x="4914900" y="1581150"/>
          <p14:tracePt t="125471" x="4953000" y="1587500"/>
          <p14:tracePt t="125488" x="5118100" y="1600200"/>
          <p14:tracePt t="125505" x="5270500" y="1600200"/>
          <p14:tracePt t="125521" x="5511800" y="1600200"/>
          <p14:tracePt t="125538" x="5772150" y="1587500"/>
          <p14:tracePt t="125554" x="6045200" y="1574800"/>
          <p14:tracePt t="125571" x="6318250" y="1562100"/>
          <p14:tracePt t="125588" x="6610350" y="1555750"/>
          <p14:tracePt t="125605" x="6896100" y="1549400"/>
          <p14:tracePt t="125621" x="7118350" y="1555750"/>
          <p14:tracePt t="125637" x="7213600" y="1562100"/>
          <p14:tracePt t="125671" x="7207250" y="1549400"/>
          <p14:tracePt t="125688" x="7175500" y="1524000"/>
          <p14:tracePt t="125705" x="7137400" y="1492250"/>
          <p14:tracePt t="125722" x="7131050" y="1479550"/>
          <p14:tracePt t="125738" x="7131050" y="1473200"/>
          <p14:tracePt t="125757" x="7150100" y="1460500"/>
          <p14:tracePt t="125773" x="7162800" y="1447800"/>
          <p14:tracePt t="125789" x="7156450" y="1447800"/>
          <p14:tracePt t="125817" x="7054850" y="1447800"/>
          <p14:tracePt t="125823" x="6991350" y="1454150"/>
          <p14:tracePt t="125837" x="6851650" y="1466850"/>
          <p14:tracePt t="125854" x="6686550" y="1473200"/>
          <p14:tracePt t="125870" x="6559550" y="1479550"/>
          <p14:tracePt t="125887" x="6445250" y="1479550"/>
          <p14:tracePt t="125904" x="6343650" y="1479550"/>
          <p14:tracePt t="125921" x="6248400" y="1511300"/>
          <p14:tracePt t="125937" x="5930900" y="1587500"/>
          <p14:tracePt t="125954" x="5537200" y="1651000"/>
          <p14:tracePt t="125971" x="5029200" y="1708150"/>
          <p14:tracePt t="125972" x="4806950" y="1714500"/>
          <p14:tracePt t="125987" x="4610100" y="1720850"/>
          <p14:tracePt t="126003" x="4387850" y="1708150"/>
          <p14:tracePt t="126020" x="4324350" y="1670050"/>
          <p14:tracePt t="126038" x="4400550" y="1644650"/>
          <p14:tracePt t="126055" x="4527550" y="1638300"/>
          <p14:tracePt t="126071" x="4679950" y="1663700"/>
          <p14:tracePt t="126088" x="4775200" y="1695450"/>
          <p14:tracePt t="126105" x="4876800" y="1746250"/>
          <p14:tracePt t="126121" x="4953000" y="1778000"/>
          <p14:tracePt t="126138" x="5003800" y="1803400"/>
          <p14:tracePt t="126155" x="5029200" y="1809750"/>
          <p14:tracePt t="126171" x="5067300" y="1809750"/>
          <p14:tracePt t="126188" x="5137150" y="1797050"/>
          <p14:tracePt t="126205" x="5257800" y="1771650"/>
          <p14:tracePt t="126222" x="5410200" y="1752600"/>
          <p14:tracePt t="126238" x="5556250" y="1739900"/>
          <p14:tracePt t="126255" x="5734050" y="1739900"/>
          <p14:tracePt t="126272" x="6019800" y="1739900"/>
          <p14:tracePt t="126288" x="6375400" y="1765300"/>
          <p14:tracePt t="126305" x="6559550" y="1797050"/>
          <p14:tracePt t="126321" x="6648450" y="1828800"/>
          <p14:tracePt t="126338" x="6642100" y="1835150"/>
          <p14:tracePt t="126355" x="6629400" y="1835150"/>
          <p14:tracePt t="126371" x="6616700" y="1828800"/>
          <p14:tracePt t="126388" x="6604000" y="1809750"/>
          <p14:tracePt t="126407" x="6610350" y="1790700"/>
          <p14:tracePt t="126422" x="6635750" y="1778000"/>
          <p14:tracePt t="126439" x="6769100" y="1733550"/>
          <p14:tracePt t="126455" x="6813550" y="1727200"/>
          <p14:tracePt t="126488" x="6813550" y="1733550"/>
          <p14:tracePt t="126505" x="6800850" y="1739900"/>
          <p14:tracePt t="126522" x="6788150" y="1739900"/>
          <p14:tracePt t="126538" x="6781800" y="1739900"/>
          <p14:tracePt t="126594" x="6794500" y="1727200"/>
          <p14:tracePt t="126597" x="6800850" y="1727200"/>
          <p14:tracePt t="126819" x="6813550" y="1727200"/>
          <p14:tracePt t="126827" x="6826250" y="1727200"/>
          <p14:tracePt t="126839" x="6845300" y="1727200"/>
          <p14:tracePt t="126855" x="6877050" y="1727200"/>
          <p14:tracePt t="126872" x="6927850" y="1733550"/>
          <p14:tracePt t="126889" x="6946900" y="1739900"/>
          <p14:tracePt t="126905" x="6959600" y="1739900"/>
          <p14:tracePt t="126922" x="6965950" y="1739900"/>
          <p14:tracePt t="126992" x="6965950" y="1746250"/>
          <p14:tracePt t="127005" x="6953250" y="1746250"/>
          <p14:tracePt t="127022" x="6915150" y="1758950"/>
          <p14:tracePt t="127039" x="6845300" y="1771650"/>
          <p14:tracePt t="127055" x="6769100" y="1778000"/>
          <p14:tracePt t="127072" x="6718300" y="1778000"/>
          <p14:tracePt t="127089" x="6699250" y="1778000"/>
          <p14:tracePt t="127106" x="6692900" y="1778000"/>
          <p14:tracePt t="127122" x="6686550" y="1778000"/>
          <p14:tracePt t="127139" x="6686550" y="1765300"/>
          <p14:tracePt t="127157" x="6718300" y="1752600"/>
          <p14:tracePt t="127173" x="6756400" y="1739900"/>
          <p14:tracePt t="127189" x="6807200" y="1733550"/>
          <p14:tracePt t="127206" x="6896100" y="1733550"/>
          <p14:tracePt t="127222" x="6978650" y="1739900"/>
          <p14:tracePt t="127239" x="7054850" y="1746250"/>
          <p14:tracePt t="127256" x="7137400" y="1758950"/>
          <p14:tracePt t="127273" x="7258050" y="1765300"/>
          <p14:tracePt t="127289" x="7372350" y="1771650"/>
          <p14:tracePt t="127306" x="7473950" y="1778000"/>
          <p14:tracePt t="127322" x="7550150" y="1778000"/>
          <p14:tracePt t="127339" x="7600950" y="1778000"/>
          <p14:tracePt t="127356" x="7613650" y="1771650"/>
          <p14:tracePt t="127372" x="7620000" y="1758950"/>
          <p14:tracePt t="127376" x="7626350" y="1752600"/>
          <p14:tracePt t="127388" x="7626350" y="1739900"/>
          <p14:tracePt t="127391" x="7626350" y="1733550"/>
          <p14:tracePt t="127408" x="7626350" y="1727200"/>
          <p14:tracePt t="127444" x="7632700" y="1720850"/>
          <p14:tracePt t="127459" x="7639050" y="1720850"/>
          <p14:tracePt t="127491" x="7645400" y="1720850"/>
          <p14:tracePt t="127523" x="7658100" y="1714500"/>
          <p14:tracePt t="127540" x="7689850" y="1708150"/>
          <p14:tracePt t="127556" x="7740650" y="1701800"/>
          <p14:tracePt t="127559" x="7816850" y="1701800"/>
          <p14:tracePt t="127573" x="7899400" y="1701800"/>
          <p14:tracePt t="127590" x="8096250" y="1701800"/>
          <p14:tracePt t="127606" x="8229600" y="1695450"/>
          <p14:tracePt t="127623" x="8293100" y="1695450"/>
          <p14:tracePt t="127639" x="8312150" y="1689100"/>
          <p14:tracePt t="127689" x="8312150" y="1695450"/>
          <p14:tracePt t="127706" x="8318500" y="1701800"/>
          <p14:tracePt t="127722" x="8324850" y="1708150"/>
          <p14:tracePt t="127739" x="8331200" y="1708150"/>
          <p14:tracePt t="127756" x="8337550" y="1708150"/>
          <p14:tracePt t="127772" x="8343900" y="1708150"/>
          <p14:tracePt t="127831" x="8350250" y="1708150"/>
          <p14:tracePt t="127856" x="8356600" y="1708150"/>
          <p14:tracePt t="127879" x="8362950" y="1708150"/>
          <p14:tracePt t="127975" x="8369300" y="1708150"/>
          <p14:tracePt t="127983" x="8375650" y="1708150"/>
          <p14:tracePt t="128007" x="8407400" y="1714500"/>
          <p14:tracePt t="128024" x="8413750" y="1714500"/>
          <p14:tracePt t="128040" x="8426450" y="1714500"/>
          <p14:tracePt t="128055" x="8439150" y="1714500"/>
          <p14:tracePt t="128073" x="8445500" y="1708150"/>
          <p14:tracePt t="128090" x="8451850" y="1701800"/>
          <p14:tracePt t="128106" x="8458200" y="1695450"/>
          <p14:tracePt t="128193" x="8451850" y="1695450"/>
          <p14:tracePt t="128206" x="8445500" y="1695450"/>
          <p14:tracePt t="128224" x="8439150" y="1695450"/>
          <p14:tracePt t="128240" x="8432800" y="1701800"/>
          <p14:tracePt t="128257" x="8426450" y="1701800"/>
          <p14:tracePt t="128273" x="8439150" y="1701800"/>
          <p14:tracePt t="128290" x="8477250" y="1701800"/>
          <p14:tracePt t="128307" x="8528050" y="1701800"/>
          <p14:tracePt t="128325" x="8566150" y="1701800"/>
          <p14:tracePt t="128340" x="8578850" y="1701800"/>
          <p14:tracePt t="128373" x="8578850" y="1695450"/>
          <p14:tracePt t="128391" x="8585200" y="1695450"/>
          <p14:tracePt t="128407" x="8604250" y="1695450"/>
          <p14:tracePt t="128423" x="8636000" y="1695450"/>
          <p14:tracePt t="128440" x="8674100" y="1701800"/>
          <p14:tracePt t="128457" x="8699500" y="1708150"/>
          <p14:tracePt t="128473" x="8712200" y="1714500"/>
          <p14:tracePt t="128528" x="8718550" y="1714500"/>
          <p14:tracePt t="128541" x="8743950" y="1714500"/>
          <p14:tracePt t="128546" x="8763000" y="1714500"/>
          <p14:tracePt t="128557" x="8769350" y="1714500"/>
          <p14:tracePt t="128573" x="8794750" y="1720850"/>
          <p14:tracePt t="128590" x="8826500" y="1720850"/>
          <p14:tracePt t="128607" x="8839200" y="1720850"/>
          <p14:tracePt t="128624" x="8858250" y="1720850"/>
          <p14:tracePt t="128640" x="8883650" y="1720850"/>
          <p14:tracePt t="128657" x="8940800" y="1720850"/>
          <p14:tracePt t="128659" x="8966200" y="1720850"/>
          <p14:tracePt t="128674" x="8991600" y="1720850"/>
          <p14:tracePt t="128690" x="9067800" y="1720850"/>
          <p14:tracePt t="128707" x="9131300" y="1720850"/>
          <p14:tracePt t="128724" x="9169400" y="1720850"/>
          <p14:tracePt t="128740" x="9175750" y="1720850"/>
          <p14:tracePt t="128757" x="9182100" y="1720850"/>
          <p14:tracePt t="128774" x="9194800" y="1720850"/>
          <p14:tracePt t="128791" x="9226550" y="1714500"/>
          <p14:tracePt t="128808" x="9296400" y="1714500"/>
          <p14:tracePt t="128824" x="9353550" y="1714500"/>
          <p14:tracePt t="128840" x="9436100" y="1720850"/>
          <p14:tracePt t="128857" x="9486900" y="1720850"/>
          <p14:tracePt t="128874" x="9499600" y="1720850"/>
          <p14:tracePt t="128890" x="9518650" y="1720850"/>
          <p14:tracePt t="128892" x="9525000" y="1720850"/>
          <p14:tracePt t="128907" x="9544050" y="1720850"/>
          <p14:tracePt t="128924" x="9569450" y="1720850"/>
          <p14:tracePt t="128941" x="9702800" y="1708150"/>
          <p14:tracePt t="128957" x="9785350" y="1695450"/>
          <p14:tracePt t="128974" x="9861550" y="1682750"/>
          <p14:tracePt t="128990" x="9886950" y="1676400"/>
          <p14:tracePt t="129009" x="9893300" y="1676400"/>
          <p14:tracePt t="129059" x="9893300" y="1682750"/>
          <p14:tracePt t="129074" x="9893300" y="1695450"/>
          <p14:tracePt t="129091" x="9893300" y="1701800"/>
          <p14:tracePt t="129107" x="9899650" y="1708150"/>
          <p14:tracePt t="129124" x="9912350" y="1708150"/>
          <p14:tracePt t="129141" x="9931400" y="1701800"/>
          <p14:tracePt t="129157" x="9950450" y="1682750"/>
          <p14:tracePt t="129174" x="9956800" y="1676400"/>
          <p14:tracePt t="129191" x="9956800" y="1670050"/>
          <p14:tracePt t="129224" x="9963150" y="1670050"/>
          <p14:tracePt t="129241" x="9963150" y="1676400"/>
          <p14:tracePt t="129258" x="9963150" y="1689100"/>
          <p14:tracePt t="129305" x="9956800" y="1689100"/>
          <p14:tracePt t="129313" x="9950450" y="1689100"/>
          <p14:tracePt t="129323" x="9944100" y="1689100"/>
          <p14:tracePt t="129341" x="9931400" y="1689100"/>
          <p14:tracePt t="129357" x="9918700" y="1689100"/>
          <p14:tracePt t="129374" x="9899650" y="1682750"/>
          <p14:tracePt t="129377" x="9893300" y="1682750"/>
          <p14:tracePt t="129393" x="9855200" y="1676400"/>
          <p14:tracePt t="129407" x="9817100" y="1676400"/>
          <p14:tracePt t="129409" x="9791700" y="1676400"/>
          <p14:tracePt t="129424" x="9683750" y="1676400"/>
          <p14:tracePt t="129444" x="9556750" y="1676400"/>
          <p14:tracePt t="129460" x="9467850" y="1682750"/>
          <p14:tracePt t="129474" x="9321800" y="1682750"/>
          <p14:tracePt t="129491" x="9169400" y="1695450"/>
          <p14:tracePt t="129508" x="8997950" y="1714500"/>
          <p14:tracePt t="129524" x="8705850" y="1746250"/>
          <p14:tracePt t="129541" x="8470900" y="1771650"/>
          <p14:tracePt t="129558" x="8235950" y="1778000"/>
          <p14:tracePt t="129574" x="8032750" y="1778000"/>
          <p14:tracePt t="129591" x="7804150" y="1778000"/>
          <p14:tracePt t="129608" x="7531100" y="1746250"/>
          <p14:tracePt t="129625" x="7296150" y="1720850"/>
          <p14:tracePt t="129641" x="7042150" y="1695450"/>
          <p14:tracePt t="129656" x="6781800" y="1676400"/>
          <p14:tracePt t="129675" x="6350000" y="1638300"/>
          <p14:tracePt t="129691" x="6089650" y="1612900"/>
          <p14:tracePt t="129708" x="5918200" y="1593850"/>
          <p14:tracePt t="129724" x="5765800" y="1587500"/>
          <p14:tracePt t="129741" x="5613400" y="1600200"/>
          <p14:tracePt t="129758" x="5403850" y="1638300"/>
          <p14:tracePt t="129774" x="5111750" y="1689100"/>
          <p14:tracePt t="129791" x="4864100" y="1714500"/>
          <p14:tracePt t="129808" x="4616450" y="1739900"/>
          <p14:tracePt t="129824" x="4464050" y="1746250"/>
          <p14:tracePt t="129841" x="4394200" y="1758950"/>
          <p14:tracePt t="129858" x="4375150" y="1771650"/>
          <p14:tracePt t="129874" x="4343400" y="1809750"/>
          <p14:tracePt t="129891" x="4273550" y="1873250"/>
          <p14:tracePt t="129908" x="4159250" y="1949450"/>
          <p14:tracePt t="129925" x="3975100" y="2012950"/>
          <p14:tracePt t="129941" x="3867150" y="2051050"/>
          <p14:tracePt t="129958" x="3848100" y="2057400"/>
          <p14:tracePt t="129991" x="3860800" y="2051050"/>
          <p14:tracePt t="130008" x="3886200" y="2038350"/>
          <p14:tracePt t="130024" x="3898900" y="2032000"/>
          <p14:tracePt t="130041" x="3911600" y="2032000"/>
          <p14:tracePt t="130102" x="3917950" y="2032000"/>
          <p14:tracePt t="130129" x="3930650" y="2032000"/>
          <p14:tracePt t="130141" x="3937000" y="2032000"/>
          <p14:tracePt t="130256" x="3943350" y="2019300"/>
          <p14:tracePt t="130276" x="3956050" y="2006600"/>
          <p14:tracePt t="130291" x="3962400" y="2006600"/>
          <p14:tracePt t="130352" x="3962400" y="2000250"/>
          <p14:tracePt t="130361" x="3968750" y="2000250"/>
          <p14:tracePt t="130375" x="3968750" y="1993900"/>
          <p14:tracePt t="130392" x="3975100" y="1987550"/>
          <p14:tracePt t="130409" x="3987800" y="1968500"/>
          <p14:tracePt t="130425" x="3987800" y="1955800"/>
          <p14:tracePt t="130442" x="3987800" y="1943100"/>
          <p14:tracePt t="130458" x="3987800" y="1936750"/>
          <p14:tracePt t="130475" x="3987800" y="1924050"/>
          <p14:tracePt t="130555" x="3981450" y="1924050"/>
          <p14:tracePt t="130560" x="3968750" y="1930400"/>
          <p14:tracePt t="130575" x="3943350" y="1936750"/>
          <p14:tracePt t="130592" x="3892550" y="1949450"/>
          <p14:tracePt t="130608" x="3879850" y="1949450"/>
          <p14:tracePt t="130671" x="3892550" y="1943100"/>
          <p14:tracePt t="130678" x="3898900" y="1936750"/>
          <p14:tracePt t="130725" x="3898900" y="1924050"/>
          <p14:tracePt t="130742" x="3898900" y="1917700"/>
          <p14:tracePt t="130825" x="3898900" y="1911350"/>
          <p14:tracePt t="130889" x="3892550" y="1917700"/>
          <p14:tracePt t="130994" x="3886200" y="1917700"/>
          <p14:tracePt t="131010" x="3879850" y="1917700"/>
          <p14:tracePt t="131025" x="3873500" y="1917700"/>
          <p14:tracePt t="131043" x="3867150" y="1917700"/>
          <p14:tracePt t="131121" x="3867150" y="1911350"/>
          <p14:tracePt t="131276" x="3860800" y="1911350"/>
          <p14:tracePt t="131291" x="3854450" y="1911350"/>
          <p14:tracePt t="131364" x="3854450" y="1905000"/>
          <p14:tracePt t="131381" x="3860800" y="1898650"/>
          <p14:tracePt t="131397" x="3860800" y="1885950"/>
          <p14:tracePt t="131426" x="3841750" y="1885950"/>
          <p14:tracePt t="131443" x="3829050" y="1885950"/>
          <p14:tracePt t="131459" x="3816350" y="1885950"/>
          <p14:tracePt t="131493" x="3816350" y="1873250"/>
          <p14:tracePt t="131510" x="3829050" y="1860550"/>
          <p14:tracePt t="131526" x="3860800" y="1835150"/>
          <p14:tracePt t="131543" x="3917950" y="1809750"/>
          <p14:tracePt t="131559" x="3956050" y="1809750"/>
          <p14:tracePt t="131576" x="3962400" y="1809750"/>
          <p14:tracePt t="131609" x="3968750" y="1809750"/>
          <p14:tracePt t="131642" x="3975100" y="1809750"/>
          <p14:tracePt t="131693" x="3968750" y="1809750"/>
          <p14:tracePt t="131817" x="3975100" y="1816100"/>
          <p14:tracePt t="131824" x="3987800" y="1816100"/>
          <p14:tracePt t="131843" x="4032250" y="1828800"/>
          <p14:tracePt t="131860" x="4121150" y="1847850"/>
          <p14:tracePt t="131879" x="4248150" y="1866900"/>
          <p14:tracePt t="131893" x="4318000" y="1866900"/>
          <p14:tracePt t="131894" x="4356100" y="1866900"/>
          <p14:tracePt t="131910" x="4464050" y="1866900"/>
          <p14:tracePt t="131928" x="4559300" y="1847850"/>
          <p14:tracePt t="131945" x="4610100" y="1828800"/>
          <p14:tracePt t="131959" x="4673600" y="1809750"/>
          <p14:tracePt t="131976" x="4679950" y="1809750"/>
          <p14:tracePt t="132010" x="4679950" y="1803400"/>
          <p14:tracePt t="132029" x="4673600" y="1790700"/>
          <p14:tracePt t="132043" x="4673600" y="1784350"/>
          <p14:tracePt t="132060" x="4673600" y="1752600"/>
          <p14:tracePt t="132077" x="4667250" y="1720850"/>
          <p14:tracePt t="132093" x="4654550" y="1701800"/>
          <p14:tracePt t="132110" x="4641850" y="1689100"/>
          <p14:tracePt t="132128" x="4635500" y="1676400"/>
          <p14:tracePt t="132143" x="4635500" y="1657350"/>
          <p14:tracePt t="132160" x="4641850" y="1638300"/>
          <p14:tracePt t="132177" x="4667250" y="1612900"/>
          <p14:tracePt t="132193" x="4762500" y="1574800"/>
          <p14:tracePt t="132210" x="4927600" y="1536700"/>
          <p14:tracePt t="132226" x="5156200" y="1498600"/>
          <p14:tracePt t="132229" x="5289550" y="1492250"/>
          <p14:tracePt t="132243" x="5410200" y="1492250"/>
          <p14:tracePt t="132260" x="5607050" y="1530350"/>
          <p14:tracePt t="132278" x="5683250" y="1581150"/>
          <p14:tracePt t="132293" x="5689600" y="1600200"/>
          <p14:tracePt t="132344" x="5683250" y="1600200"/>
          <p14:tracePt t="132360" x="5683250" y="1593850"/>
          <p14:tracePt t="132816" x="5676900" y="1600200"/>
          <p14:tracePt t="132822" x="5670550" y="1606550"/>
          <p14:tracePt t="132829" x="5638800" y="1625600"/>
          <p14:tracePt t="132845" x="5467350" y="1651000"/>
          <p14:tracePt t="132861" x="5111750" y="1644650"/>
          <p14:tracePt t="132877" x="4724400" y="1644650"/>
          <p14:tracePt t="132895" x="4464050" y="1644650"/>
          <p14:tracePt t="132911" x="4298950" y="1631950"/>
          <p14:tracePt t="132926" x="4216400" y="1625600"/>
          <p14:tracePt t="132944" x="4152900" y="1631950"/>
          <p14:tracePt t="132961" x="4095750" y="1663700"/>
          <p14:tracePt t="132977" x="4032250" y="1701800"/>
          <p14:tracePt t="132995" x="3981450" y="1739900"/>
          <p14:tracePt t="133010" x="3905250" y="1765300"/>
          <p14:tracePt t="133027" x="3860800" y="1778000"/>
          <p14:tracePt t="133044" x="3854450" y="1778000"/>
          <p14:tracePt t="133078" x="3848100" y="1784350"/>
          <p14:tracePt t="133094" x="3810000" y="1803400"/>
          <p14:tracePt t="133111" x="3740150" y="1835150"/>
          <p14:tracePt t="133127" x="3676650" y="1860550"/>
          <p14:tracePt t="133144" x="3638550" y="1873250"/>
          <p14:tracePt t="133161" x="3644900" y="1879600"/>
          <p14:tracePt t="133177" x="3746500" y="1879600"/>
          <p14:tracePt t="133196" x="3854450" y="1873250"/>
          <p14:tracePt t="133211" x="3892550" y="1879600"/>
          <p14:tracePt t="133227" x="3892550" y="1898650"/>
          <p14:tracePt t="133244" x="3860800" y="1911350"/>
          <p14:tracePt t="133259" x="3848100" y="1911350"/>
          <p14:tracePt t="133278" x="3829050" y="1905000"/>
          <p14:tracePt t="138896" x="3829050" y="1911350"/>
          <p14:tracePt t="138903" x="3829050" y="1917700"/>
          <p14:tracePt t="139217" x="3841750" y="1917700"/>
          <p14:tracePt t="139226" x="3867150" y="1917700"/>
          <p14:tracePt t="139233" x="3911600" y="1917700"/>
          <p14:tracePt t="139249" x="3962400" y="1911350"/>
          <p14:tracePt t="139266" x="4178300" y="1905000"/>
          <p14:tracePt t="139283" x="4267200" y="1905000"/>
          <p14:tracePt t="139299" x="4305300" y="1905000"/>
          <p14:tracePt t="139318" x="4311650" y="1898650"/>
          <p14:tracePt t="139332" x="4311650" y="1892300"/>
          <p14:tracePt t="139349" x="4318000" y="1885950"/>
          <p14:tracePt t="139365" x="4324350" y="1873250"/>
          <p14:tracePt t="139370" x="4330700" y="1873250"/>
          <p14:tracePt t="139381" x="4337050" y="1866900"/>
          <p14:tracePt t="139398" x="4356100" y="1866900"/>
          <p14:tracePt t="139416" x="4368800" y="1860550"/>
          <p14:tracePt t="139484" x="4362450" y="1860550"/>
          <p14:tracePt t="139491" x="4362450" y="1854200"/>
          <p14:tracePt t="139501" x="4356100" y="1854200"/>
          <p14:tracePt t="139516" x="4343400" y="1835150"/>
          <p14:tracePt t="139533" x="4324350" y="1828800"/>
          <p14:tracePt t="139549" x="4286250" y="1816100"/>
          <p14:tracePt t="139568" x="4235450" y="1816100"/>
          <p14:tracePt t="139583" x="4184650" y="1816100"/>
          <p14:tracePt t="139600" x="4108450" y="1816100"/>
          <p14:tracePt t="139617" x="4025900" y="1816100"/>
          <p14:tracePt t="139618" x="3987800" y="1816100"/>
          <p14:tracePt t="139633" x="3968750" y="1816100"/>
          <p14:tracePt t="139649" x="3937000" y="1816100"/>
          <p14:tracePt t="139713" x="3930650" y="1816100"/>
          <p14:tracePt t="139769" x="3930650" y="1809750"/>
          <p14:tracePt t="139795" x="3930650" y="1797050"/>
          <p14:tracePt t="139802" x="3930650" y="1790700"/>
          <p14:tracePt t="139817" x="3943350" y="1778000"/>
          <p14:tracePt t="139849" x="3949700" y="1771650"/>
          <p14:tracePt t="139866" x="3956050" y="1771650"/>
          <p14:tracePt t="139883" x="3962400" y="1771650"/>
          <p14:tracePt t="139899" x="3975100" y="1771650"/>
          <p14:tracePt t="139916" x="4013200" y="1784350"/>
          <p14:tracePt t="139933" x="4051300" y="1803400"/>
          <p14:tracePt t="139950" x="4064000" y="1816100"/>
          <p14:tracePt t="139966" x="4070350" y="1835150"/>
          <p14:tracePt t="139983" x="4076700" y="1841500"/>
          <p14:tracePt t="140002" x="4076700" y="1854200"/>
          <p14:tracePt t="140016" x="4076700" y="1860550"/>
          <p14:tracePt t="140033" x="4083050" y="1860550"/>
          <p14:tracePt t="140052" x="4102100" y="1866900"/>
          <p14:tracePt t="140067" x="4114800" y="1866900"/>
          <p14:tracePt t="140083" x="4121150" y="1873250"/>
          <p14:tracePt t="140100" x="4133850" y="1885950"/>
          <p14:tracePt t="140120" x="4133850" y="1905000"/>
          <p14:tracePt t="140135" x="4133850" y="1911350"/>
          <p14:tracePt t="140149" x="4133850" y="1917700"/>
          <p14:tracePt t="140166" x="4133850" y="1924050"/>
          <p14:tracePt t="140183" x="4140200" y="1924050"/>
          <p14:tracePt t="140200" x="4159250" y="1924050"/>
          <p14:tracePt t="140216" x="4197350" y="1936750"/>
          <p14:tracePt t="140233" x="4229100" y="1949450"/>
          <p14:tracePt t="140250" x="4235450" y="1955800"/>
          <p14:tracePt t="140286" x="4241800" y="1962150"/>
          <p14:tracePt t="140300" x="4254500" y="1974850"/>
          <p14:tracePt t="140316" x="4286250" y="2000250"/>
          <p14:tracePt t="140333" x="4356100" y="2019300"/>
          <p14:tracePt t="140350" x="4438650" y="2025650"/>
          <p14:tracePt t="140366" x="4521200" y="2019300"/>
          <p14:tracePt t="140384" x="4603750" y="1993900"/>
          <p14:tracePt t="140400" x="4699000" y="1962150"/>
          <p14:tracePt t="140417" x="4800600" y="1930400"/>
          <p14:tracePt t="140433" x="4908550" y="1911350"/>
          <p14:tracePt t="140450" x="5016500" y="1898650"/>
          <p14:tracePt t="140467" x="5105400" y="1898650"/>
          <p14:tracePt t="140483" x="5168900" y="1898650"/>
          <p14:tracePt t="140500" x="5226050" y="1898650"/>
          <p14:tracePt t="140517" x="5283200" y="1898650"/>
          <p14:tracePt t="140535" x="5397500" y="1885950"/>
          <p14:tracePt t="140550" x="5422900" y="1879600"/>
          <p14:tracePt t="140567" x="5473700" y="1854200"/>
          <p14:tracePt t="140584" x="5492750" y="1835150"/>
          <p14:tracePt t="140600" x="5499100" y="1816100"/>
          <p14:tracePt t="140617" x="5499100" y="1797050"/>
          <p14:tracePt t="140633" x="5499100" y="1771650"/>
          <p14:tracePt t="140651" x="5486400" y="1752600"/>
          <p14:tracePt t="140667" x="5461000" y="1727200"/>
          <p14:tracePt t="140683" x="5429250" y="1714500"/>
          <p14:tracePt t="140700" x="5378450" y="1701800"/>
          <p14:tracePt t="140717" x="5308600" y="1689100"/>
          <p14:tracePt t="140719" x="5251450" y="1682750"/>
          <p14:tracePt t="140733" x="5219700" y="1676400"/>
          <p14:tracePt t="140751" x="5073650" y="1663700"/>
          <p14:tracePt t="140767" x="4997450" y="1657350"/>
          <p14:tracePt t="140784" x="4933950" y="1657350"/>
          <p14:tracePt t="140802" x="4864100" y="1663700"/>
          <p14:tracePt t="140817" x="4756150" y="1682750"/>
          <p14:tracePt t="140833" x="4616450" y="1689100"/>
          <p14:tracePt t="140851" x="4457700" y="1695450"/>
          <p14:tracePt t="140868" x="4292600" y="1695450"/>
          <p14:tracePt t="140883" x="4229100" y="1682750"/>
          <p14:tracePt t="140900" x="4203700" y="1676400"/>
          <p14:tracePt t="140934" x="4191000" y="1676400"/>
          <p14:tracePt t="140950" x="4127500" y="1695450"/>
          <p14:tracePt t="140967" x="4013200" y="1720850"/>
          <p14:tracePt t="140984" x="3822700" y="1758950"/>
          <p14:tracePt t="141001" x="3771900" y="1765300"/>
          <p14:tracePt t="141017" x="3727450" y="1765300"/>
          <p14:tracePt t="141049" x="3733800" y="1771650"/>
          <p14:tracePt t="141067" x="3848100" y="1790700"/>
          <p14:tracePt t="141084" x="4006850" y="1816100"/>
          <p14:tracePt t="141101" x="4102100" y="1847850"/>
          <p14:tracePt t="141117" x="4146550" y="1866900"/>
          <p14:tracePt t="141134" x="4178300" y="1898650"/>
          <p14:tracePt t="141151" x="4216400" y="1917700"/>
          <p14:tracePt t="141167" x="4254500" y="1924050"/>
          <p14:tracePt t="141184" x="4337050" y="1930400"/>
          <p14:tracePt t="141201" x="4438650" y="1930400"/>
          <p14:tracePt t="141218" x="4699000" y="1930400"/>
          <p14:tracePt t="141234" x="4870450" y="1924050"/>
          <p14:tracePt t="141251" x="4997450" y="1924050"/>
          <p14:tracePt t="141267" x="5232400" y="1924050"/>
          <p14:tracePt t="141284" x="5359400" y="1924050"/>
          <p14:tracePt t="141301" x="5435600" y="1924050"/>
          <p14:tracePt t="141320" x="5473700" y="1917700"/>
          <p14:tracePt t="141335" x="5505450" y="1911350"/>
          <p14:tracePt t="141351" x="5537200" y="1898650"/>
          <p14:tracePt t="141367" x="5568950" y="1879600"/>
          <p14:tracePt t="141383" x="5581650" y="1873250"/>
          <p14:tracePt t="141401" x="5581650" y="1866900"/>
          <p14:tracePt t="141434" x="5581650" y="1860550"/>
          <p14:tracePt t="141468" x="5575300" y="1860550"/>
          <p14:tracePt t="141485" x="5556250" y="1866900"/>
          <p14:tracePt t="141503" x="5530850" y="1879600"/>
          <p14:tracePt t="141517" x="5511800" y="1905000"/>
          <p14:tracePt t="141534" x="5518150" y="1949450"/>
          <p14:tracePt t="141551" x="5530850" y="1981200"/>
          <p14:tracePt t="141567" x="5537200" y="1993900"/>
          <p14:tracePt t="141618" x="5537200" y="1987550"/>
          <p14:tracePt t="141634" x="5537200" y="1981200"/>
          <p14:tracePt t="141651" x="5549900" y="1968500"/>
          <p14:tracePt t="141668" x="5689600" y="1949450"/>
          <p14:tracePt t="141684" x="5861050" y="1949450"/>
          <p14:tracePt t="141701" x="6051550" y="1955800"/>
          <p14:tracePt t="141718" x="6191250" y="1974850"/>
          <p14:tracePt t="141734" x="6210300" y="1981200"/>
          <p14:tracePt t="141809" x="6216650" y="1981200"/>
          <p14:tracePt t="141815" x="6223000" y="1981200"/>
          <p14:tracePt t="141824" x="6242050" y="1974850"/>
          <p14:tracePt t="141834" x="6273800" y="1968500"/>
          <p14:tracePt t="141853" x="6318250" y="1968500"/>
          <p14:tracePt t="141867" x="6343650" y="1962150"/>
          <p14:tracePt t="141885" x="6350000" y="1962150"/>
          <p14:tracePt t="141901" x="6362700" y="1962150"/>
          <p14:tracePt t="141951" x="6375400" y="1962150"/>
          <p14:tracePt t="141968" x="6432550" y="1962150"/>
          <p14:tracePt t="141985" x="6515100" y="1962150"/>
          <p14:tracePt t="142002" x="6623050" y="1968500"/>
          <p14:tracePt t="142019" x="6743700" y="1981200"/>
          <p14:tracePt t="142035" x="6832600" y="1987550"/>
          <p14:tracePt t="142052" x="6889750" y="1987550"/>
          <p14:tracePt t="142069" x="6908800" y="1981200"/>
          <p14:tracePt t="142085" x="6934200" y="1974850"/>
          <p14:tracePt t="142101" x="6953250" y="1968500"/>
          <p14:tracePt t="142119" x="6965950" y="1962150"/>
          <p14:tracePt t="142135" x="6972300" y="1949450"/>
          <p14:tracePt t="142151" x="6972300" y="1924050"/>
          <p14:tracePt t="142168" x="6972300" y="1892300"/>
          <p14:tracePt t="142185" x="6972300" y="1847850"/>
          <p14:tracePt t="142202" x="6978650" y="1822450"/>
          <p14:tracePt t="142218" x="6978650" y="1803400"/>
          <p14:tracePt t="142235" x="6991350" y="1803400"/>
          <p14:tracePt t="142254" x="7010400" y="1803400"/>
          <p14:tracePt t="142268" x="7048500" y="1803400"/>
          <p14:tracePt t="142285" x="7073900" y="1803400"/>
          <p14:tracePt t="142302" x="7112000" y="1816100"/>
          <p14:tracePt t="142318" x="7137400" y="1822450"/>
          <p14:tracePt t="142336" x="7156450" y="1828800"/>
          <p14:tracePt t="142351" x="7181850" y="1835150"/>
          <p14:tracePt t="142368" x="7194550" y="1841500"/>
          <p14:tracePt t="142385" x="7194550" y="1847850"/>
          <p14:tracePt t="142402" x="7194550" y="1860550"/>
          <p14:tracePt t="142418" x="7175500" y="1866900"/>
          <p14:tracePt t="142435" x="7150100" y="1873250"/>
          <p14:tracePt t="142452" x="7124700" y="1879600"/>
          <p14:tracePt t="142468" x="7086600" y="1879600"/>
          <p14:tracePt t="142485" x="7080250" y="1879600"/>
          <p14:tracePt t="142502" x="7092950" y="1879600"/>
          <p14:tracePt t="142518" x="7150100" y="1873250"/>
          <p14:tracePt t="142535" x="7270750" y="1885950"/>
          <p14:tracePt t="142551" x="7353300" y="1924050"/>
          <p14:tracePt t="142569" x="7366000" y="1943100"/>
          <p14:tracePt t="142585" x="7334250" y="1949450"/>
          <p14:tracePt t="142602" x="7258050" y="1943100"/>
          <p14:tracePt t="142619" x="7169150" y="1924050"/>
          <p14:tracePt t="142621" x="7143750" y="1924050"/>
          <p14:tracePt t="142635" x="7137400" y="1924050"/>
          <p14:tracePt t="142650" x="7143750" y="1924050"/>
          <p14:tracePt t="142669" x="7162800" y="1924050"/>
          <p14:tracePt t="142685" x="7264400" y="1930400"/>
          <p14:tracePt t="142702" x="7346950" y="1924050"/>
          <p14:tracePt t="142719" x="7385050" y="1924050"/>
          <p14:tracePt t="142735" x="7448550" y="1924050"/>
          <p14:tracePt t="142752" x="7461250" y="1917700"/>
          <p14:tracePt t="142768" x="7467600" y="1911350"/>
          <p14:tracePt t="142786" x="7473950" y="1905000"/>
          <p14:tracePt t="142807" x="7512050" y="1905000"/>
          <p14:tracePt t="142818" x="7537450" y="1905000"/>
          <p14:tracePt t="142835" x="7581900" y="1905000"/>
          <p14:tracePt t="142852" x="7639050" y="1905000"/>
          <p14:tracePt t="142869" x="7683500" y="1898650"/>
          <p14:tracePt t="142886" x="7759700" y="1892300"/>
          <p14:tracePt t="142903" x="7791450" y="1885950"/>
          <p14:tracePt t="142919" x="7804150" y="1885950"/>
          <p14:tracePt t="142935" x="7835900" y="1873250"/>
          <p14:tracePt t="142952" x="7842250" y="1873250"/>
          <p14:tracePt t="142984" x="7842250" y="1866900"/>
          <p14:tracePt t="143002" x="7854950" y="1866900"/>
          <p14:tracePt t="143019" x="7874000" y="1866900"/>
          <p14:tracePt t="143036" x="7912100" y="1866900"/>
          <p14:tracePt t="143054" x="7937500" y="1866900"/>
          <p14:tracePt t="143071" x="7956550" y="1866900"/>
          <p14:tracePt t="143085" x="7962900" y="1866900"/>
          <p14:tracePt t="143145" x="7962900" y="1860550"/>
          <p14:tracePt t="143474" x="7962900" y="1866900"/>
          <p14:tracePt t="143488" x="7962900" y="1873250"/>
          <p14:tracePt t="143495" x="7956550" y="1873250"/>
          <p14:tracePt t="143522" x="7956550" y="1879600"/>
          <p14:tracePt t="143555" x="7956550" y="1885950"/>
          <p14:tracePt t="143562" x="7950200" y="1885950"/>
          <p14:tracePt t="143571" x="7950200" y="1892300"/>
          <p14:tracePt t="143604" x="7956550" y="1892300"/>
          <p14:tracePt t="143624" x="7969250" y="1892300"/>
          <p14:tracePt t="143637" x="8007350" y="1885950"/>
          <p14:tracePt t="143653" x="8026400" y="1885950"/>
          <p14:tracePt t="143670" x="8064500" y="1873250"/>
          <p14:tracePt t="143686" x="8070850" y="1873250"/>
          <p14:tracePt t="143705" x="8070850" y="1879600"/>
          <p14:tracePt t="143720" x="8070850" y="1885950"/>
          <p14:tracePt t="143775" x="8070850" y="1892300"/>
          <p14:tracePt t="144005" x="8077200" y="1885950"/>
          <p14:tracePt t="144020" x="8083550" y="1879600"/>
          <p14:tracePt t="144037" x="8083550" y="1873250"/>
          <p14:tracePt t="144053" x="8083550" y="1866900"/>
          <p14:tracePt t="144166" x="8083550" y="1873250"/>
          <p14:tracePt t="144323" x="8089900" y="1873250"/>
          <p14:tracePt t="144451" x="8089900" y="1866900"/>
          <p14:tracePt t="144468" x="8096250" y="1866900"/>
          <p14:tracePt t="144487" x="8096250" y="1860550"/>
          <p14:tracePt t="144540" x="8096250" y="1866900"/>
          <p14:tracePt t="144547" x="8096250" y="1873250"/>
          <p14:tracePt t="144563" x="8096250" y="1879600"/>
          <p14:tracePt t="144572" x="8096250" y="1885950"/>
          <p14:tracePt t="144586" x="8096250" y="1892300"/>
          <p14:tracePt t="144604" x="8089900" y="1898650"/>
          <p14:tracePt t="144827" x="8083550" y="1898650"/>
          <p14:tracePt t="144850" x="8077200" y="1892300"/>
          <p14:tracePt t="144879" x="8077200" y="1885950"/>
          <p14:tracePt t="144897" x="8070850" y="1879600"/>
          <p14:tracePt t="144910" x="8070850" y="1873250"/>
          <p14:tracePt t="144921" x="8064500" y="1873250"/>
          <p14:tracePt t="145157" x="8058150" y="1873250"/>
          <p14:tracePt t="145182" x="8051800" y="1873250"/>
          <p14:tracePt t="145188" x="8045450" y="1873250"/>
          <p14:tracePt t="145204" x="8039100" y="1873250"/>
          <p14:tracePt t="145221" x="8032750" y="1873250"/>
          <p14:tracePt t="145237" x="8026400" y="1873250"/>
          <p14:tracePt t="145271" x="8026400" y="1866900"/>
          <p14:tracePt t="145288" x="8013700" y="1866900"/>
          <p14:tracePt t="145304" x="8007350" y="1866900"/>
          <p14:tracePt t="145321" x="8001000" y="1866900"/>
          <p14:tracePt t="177794" x="8001000" y="1873250"/>
          <p14:tracePt t="177798" x="8007350" y="1879600"/>
          <p14:tracePt t="177814" x="8020050" y="1892300"/>
          <p14:tracePt t="177832" x="8026400" y="1905000"/>
          <p14:tracePt t="177848" x="8045450" y="1917700"/>
          <p14:tracePt t="177865" x="8051800" y="1930400"/>
          <p14:tracePt t="177882" x="8051800" y="1943100"/>
          <p14:tracePt t="177898" x="8045450" y="1949450"/>
          <p14:tracePt t="177901" x="8045450" y="1955800"/>
          <p14:tracePt t="177915" x="8045450" y="1962150"/>
          <p14:tracePt t="177918" x="8045450" y="1968500"/>
          <p14:tracePt t="177933" x="8039100" y="1968500"/>
          <p14:tracePt t="177934" x="8039100" y="1974850"/>
          <p14:tracePt t="177948" x="8032750" y="1981200"/>
          <p14:tracePt t="177964" x="8026400" y="1981200"/>
          <p14:tracePt t="177982" x="8026400" y="1987550"/>
          <p14:tracePt t="177999" x="8020050" y="1987550"/>
          <p14:tracePt t="178016" x="8013700" y="1993900"/>
          <p14:tracePt t="178031" x="8001000" y="1993900"/>
          <p14:tracePt t="178048" x="7994650" y="1993900"/>
          <p14:tracePt t="178082" x="7994650" y="1981200"/>
          <p14:tracePt t="178097" x="7994650" y="1962150"/>
          <p14:tracePt t="178115" x="8007350" y="1936750"/>
          <p14:tracePt t="178131" x="8026400" y="1917700"/>
          <p14:tracePt t="178148" x="8051800" y="1905000"/>
          <p14:tracePt t="178165" x="8077200" y="1885950"/>
          <p14:tracePt t="178182" x="8096250" y="1873250"/>
          <p14:tracePt t="178200" x="8140700" y="1854200"/>
          <p14:tracePt t="178215" x="8191500" y="1835150"/>
          <p14:tracePt t="178231" x="8242300" y="1828800"/>
          <p14:tracePt t="178248" x="8293100" y="1828800"/>
          <p14:tracePt t="178265" x="8324850" y="1828800"/>
          <p14:tracePt t="178282" x="8369300" y="1828800"/>
          <p14:tracePt t="178298" x="8426450" y="1828800"/>
          <p14:tracePt t="178315" x="8489950" y="1828800"/>
          <p14:tracePt t="178332" x="8547100" y="1835150"/>
          <p14:tracePt t="178348" x="8585200" y="1841500"/>
          <p14:tracePt t="178365" x="8623300" y="1841500"/>
          <p14:tracePt t="178382" x="8648700" y="1841500"/>
          <p14:tracePt t="178399" x="8661400" y="1835150"/>
          <p14:tracePt t="178416" x="8661400" y="1822450"/>
          <p14:tracePt t="178432" x="8667750" y="1790700"/>
          <p14:tracePt t="178450" x="8648700" y="1758950"/>
          <p14:tracePt t="178466" x="8629650" y="1739900"/>
          <p14:tracePt t="178481" x="8591550" y="1720850"/>
          <p14:tracePt t="178498" x="8559800" y="1714500"/>
          <p14:tracePt t="178516" x="8509000" y="1708150"/>
          <p14:tracePt t="178532" x="8470900" y="1708150"/>
          <p14:tracePt t="178548" x="8413750" y="1708150"/>
          <p14:tracePt t="178565" x="8382000" y="1714500"/>
          <p14:tracePt t="178582" x="8337550" y="1714500"/>
          <p14:tracePt t="178599" x="8305800" y="1714500"/>
          <p14:tracePt t="178615" x="8255000" y="1708150"/>
          <p14:tracePt t="178632" x="8204200" y="1701800"/>
          <p14:tracePt t="178649" x="8102600" y="1701800"/>
          <p14:tracePt t="178666" x="7975600" y="1695450"/>
          <p14:tracePt t="178682" x="7861300" y="1695450"/>
          <p14:tracePt t="178699" x="7791450" y="1708150"/>
          <p14:tracePt t="178714" x="7747000" y="1720850"/>
          <p14:tracePt t="178732" x="7727950" y="1727200"/>
          <p14:tracePt t="178748" x="7721600" y="1739900"/>
          <p14:tracePt t="178765" x="7721600" y="1752600"/>
          <p14:tracePt t="178782" x="7747000" y="1778000"/>
          <p14:tracePt t="178799" x="7785100" y="1809750"/>
          <p14:tracePt t="178815" x="7823200" y="1854200"/>
          <p14:tracePt t="178833" x="7848600" y="1885950"/>
          <p14:tracePt t="178849" x="7886700" y="1930400"/>
          <p14:tracePt t="178865" x="7912100" y="1962150"/>
          <p14:tracePt t="178882" x="7924800" y="1974850"/>
          <p14:tracePt t="178899" x="7943850" y="1987550"/>
          <p14:tracePt t="178901" x="7950200" y="1987550"/>
          <p14:tracePt t="178916" x="7956550" y="1993900"/>
          <p14:tracePt t="178932" x="7975600" y="1993900"/>
          <p14:tracePt t="178949" x="8032750" y="1993900"/>
          <p14:tracePt t="178965" x="8064500" y="1993900"/>
          <p14:tracePt t="178983" x="8096250" y="1993900"/>
          <p14:tracePt t="179000" x="8147050" y="1993900"/>
          <p14:tracePt t="179016" x="8166100" y="1993900"/>
          <p14:tracePt t="179032" x="8178800" y="1993900"/>
          <p14:tracePt t="179082" x="8197850" y="1993900"/>
          <p14:tracePt t="179099" x="8210550" y="1993900"/>
          <p14:tracePt t="179116" x="8235950" y="2000250"/>
          <p14:tracePt t="179132" x="8267700" y="2000250"/>
          <p14:tracePt t="179149" x="8299450" y="2000250"/>
          <p14:tracePt t="179166" x="8324850" y="2000250"/>
          <p14:tracePt t="179182" x="8350250" y="2000250"/>
          <p14:tracePt t="179199" x="8369300" y="2000250"/>
          <p14:tracePt t="179216" x="8382000" y="2000250"/>
          <p14:tracePt t="179232" x="8401050" y="2000250"/>
          <p14:tracePt t="179250" x="8413750" y="2006600"/>
          <p14:tracePt t="179266" x="8432800" y="2019300"/>
          <p14:tracePt t="179283" x="8451850" y="2025650"/>
          <p14:tracePt t="179299" x="8470900" y="2038350"/>
          <p14:tracePt t="179316" x="8489950" y="2038350"/>
          <p14:tracePt t="179335" x="8502650" y="2038350"/>
          <p14:tracePt t="179394" x="8509000" y="2038350"/>
          <p14:tracePt t="179409" x="8509000" y="2032000"/>
          <p14:tracePt t="179418" x="8515350" y="2025650"/>
          <p14:tracePt t="179444" x="8521700" y="2019300"/>
          <p14:tracePt t="179460" x="8540750" y="2006600"/>
          <p14:tracePt t="179466" x="8553450" y="2006600"/>
          <p14:tracePt t="179482" x="8572500" y="2006600"/>
          <p14:tracePt t="179499" x="8578850" y="2006600"/>
          <p14:tracePt t="179533" x="8578850" y="2000250"/>
          <p14:tracePt t="179549" x="8578850" y="1974850"/>
          <p14:tracePt t="179566" x="8578850" y="1955800"/>
          <p14:tracePt t="179583" x="8585200" y="1943100"/>
          <p14:tracePt t="179600" x="8591550" y="1936750"/>
          <p14:tracePt t="179616" x="8616950" y="1936750"/>
          <p14:tracePt t="179633" x="8667750" y="1930400"/>
          <p14:tracePt t="179650" x="8686800" y="1930400"/>
          <p14:tracePt t="179666" x="8712200" y="1924050"/>
          <p14:tracePt t="179683" x="8724900" y="1917700"/>
          <p14:tracePt t="179699" x="8731250" y="1911350"/>
          <p14:tracePt t="179719" x="8737600" y="1905000"/>
          <p14:tracePt t="179835" x="8756650" y="1905000"/>
          <p14:tracePt t="179843" x="8763000" y="1905000"/>
          <p14:tracePt t="179859" x="8794750" y="1898650"/>
          <p14:tracePt t="179883" x="8851900" y="1885950"/>
          <p14:tracePt t="179900" x="8864600" y="1879600"/>
          <p14:tracePt t="179916" x="8870950" y="1873250"/>
          <p14:tracePt t="179933" x="8877300" y="1866900"/>
          <p14:tracePt t="179950" x="8890000" y="1860550"/>
          <p14:tracePt t="179966" x="8940800" y="1847850"/>
          <p14:tracePt t="179983" x="8991600" y="1841500"/>
          <p14:tracePt t="180001" x="9055100" y="1835150"/>
          <p14:tracePt t="180016" x="9067800" y="1835150"/>
          <p14:tracePt t="180033" x="9074150" y="1835150"/>
          <p14:tracePt t="180051" x="9080500" y="1835150"/>
          <p14:tracePt t="180067" x="9086850" y="1841500"/>
          <p14:tracePt t="180100" x="9093200" y="1847850"/>
          <p14:tracePt t="180117" x="9131300" y="1854200"/>
          <p14:tracePt t="180133" x="9213850" y="1854200"/>
          <p14:tracePt t="180150" x="9296400" y="1854200"/>
          <p14:tracePt t="180166" x="9366250" y="1854200"/>
          <p14:tracePt t="180183" x="9417050" y="1854200"/>
          <p14:tracePt t="180200" x="9455150" y="1854200"/>
          <p14:tracePt t="180216" x="9461500" y="1854200"/>
          <p14:tracePt t="180267" x="9480550" y="1866900"/>
          <p14:tracePt t="180285" x="9518650" y="1873250"/>
          <p14:tracePt t="180300" x="9544050" y="1873250"/>
          <p14:tracePt t="180317" x="9588500" y="1873250"/>
          <p14:tracePt t="180333" x="9613900" y="1873250"/>
          <p14:tracePt t="180350" x="9620250" y="1873250"/>
          <p14:tracePt t="180403" x="9626600" y="1879600"/>
          <p14:tracePt t="180416" x="9639300" y="1892300"/>
          <p14:tracePt t="180433" x="9652000" y="1898650"/>
          <p14:tracePt t="180450" x="9664700" y="1905000"/>
          <p14:tracePt t="180483" x="9677400" y="1905000"/>
          <p14:tracePt t="180500" x="9690100" y="1905000"/>
          <p14:tracePt t="180517" x="9709150" y="1898650"/>
          <p14:tracePt t="180534" x="9728200" y="1898650"/>
          <p14:tracePt t="180550" x="9747250" y="1898650"/>
          <p14:tracePt t="180567" x="9759950" y="1898650"/>
          <p14:tracePt t="180584" x="9772650" y="1898650"/>
          <p14:tracePt t="180601" x="9791700" y="1911350"/>
          <p14:tracePt t="180617" x="9804400" y="1917700"/>
          <p14:tracePt t="180633" x="9817100" y="1924050"/>
          <p14:tracePt t="180650" x="9842500" y="1924050"/>
          <p14:tracePt t="180667" x="9867900" y="1924050"/>
          <p14:tracePt t="180684" x="9893300" y="1924050"/>
          <p14:tracePt t="180700" x="9906000" y="1924050"/>
          <p14:tracePt t="180733" x="9912350" y="1924050"/>
          <p14:tracePt t="180751" x="9918700" y="1917700"/>
          <p14:tracePt t="180767" x="9931400" y="1917700"/>
          <p14:tracePt t="180784" x="9944100" y="1917700"/>
          <p14:tracePt t="180803" x="9950450" y="1917700"/>
          <p14:tracePt t="180834" x="9956800" y="1917700"/>
          <p14:tracePt t="180867" x="9963150" y="1917700"/>
          <p14:tracePt t="180884" x="9975850" y="1911350"/>
          <p14:tracePt t="180901" x="9982200" y="1911350"/>
          <p14:tracePt t="180917" x="9988550" y="1911350"/>
          <p14:tracePt t="181065" x="9975850" y="1911350"/>
          <p14:tracePt t="181081" x="9963150" y="1911350"/>
          <p14:tracePt t="181090" x="9950450" y="1911350"/>
          <p14:tracePt t="181101" x="9937750" y="1905000"/>
          <p14:tracePt t="181117" x="9925050" y="1905000"/>
          <p14:tracePt t="181134" x="9906000" y="1905000"/>
          <p14:tracePt t="181151" x="9886950" y="1905000"/>
          <p14:tracePt t="181168" x="9842500" y="1905000"/>
          <p14:tracePt t="181184" x="9798050" y="1905000"/>
          <p14:tracePt t="181186" x="9766300" y="1905000"/>
          <p14:tracePt t="181202" x="9652000" y="1911350"/>
          <p14:tracePt t="181217" x="9499600" y="1930400"/>
          <p14:tracePt t="181234" x="9340850" y="1943100"/>
          <p14:tracePt t="181251" x="9163050" y="1943100"/>
          <p14:tracePt t="181268" x="9004300" y="1943100"/>
          <p14:tracePt t="181284" x="8864600" y="1930400"/>
          <p14:tracePt t="181301" x="8718550" y="1911350"/>
          <p14:tracePt t="181320" x="8547100" y="1905000"/>
          <p14:tracePt t="181334" x="8255000" y="1917700"/>
          <p14:tracePt t="181351" x="7943850" y="1936750"/>
          <p14:tracePt t="181367" x="7550150" y="1943100"/>
          <p14:tracePt t="181385" x="7092950" y="1930400"/>
          <p14:tracePt t="181401" x="6686550" y="1930400"/>
          <p14:tracePt t="181418" x="6350000" y="1943100"/>
          <p14:tracePt t="181434" x="6038850" y="1981200"/>
          <p14:tracePt t="181451" x="5715000" y="2025650"/>
          <p14:tracePt t="181467" x="5187950" y="2101850"/>
          <p14:tracePt t="181484" x="4864100" y="2159000"/>
          <p14:tracePt t="181501" x="4559300" y="2222500"/>
          <p14:tracePt t="181518" x="4292600" y="2273300"/>
          <p14:tracePt t="181535" x="4095750" y="2317750"/>
          <p14:tracePt t="181551" x="4006850" y="2349500"/>
          <p14:tracePt t="181568" x="3981450" y="2362200"/>
          <p14:tracePt t="181585" x="3981450" y="2374900"/>
          <p14:tracePt t="181636" x="3975100" y="2368550"/>
          <p14:tracePt t="181651" x="3943350" y="2343150"/>
          <p14:tracePt t="181668" x="3898900" y="2317750"/>
          <p14:tracePt t="181730" x="3898900" y="2311400"/>
          <p14:tracePt t="181753" x="3898900" y="2305050"/>
          <p14:tracePt t="181761" x="3898900" y="2298700"/>
          <p14:tracePt t="181769" x="3886200" y="2286000"/>
          <p14:tracePt t="181801" x="3860800" y="2254250"/>
          <p14:tracePt t="181818" x="3860800" y="2228850"/>
          <p14:tracePt t="181835" x="3860800" y="2197100"/>
          <p14:tracePt t="181851" x="3867150" y="2165350"/>
          <p14:tracePt t="181868" x="3886200" y="2139950"/>
          <p14:tracePt t="181884" x="3898900" y="2133600"/>
          <p14:tracePt t="181901" x="3905250" y="2127250"/>
          <p14:tracePt t="181959" x="3911600" y="2127250"/>
          <p14:tracePt t="181970" x="3917950" y="2127250"/>
          <p14:tracePt t="181985" x="3937000" y="2120900"/>
          <p14:tracePt t="182002" x="4000500" y="2120900"/>
          <p14:tracePt t="182018" x="4051300" y="2120900"/>
          <p14:tracePt t="182035" x="4133850" y="2120900"/>
          <p14:tracePt t="182052" x="4178300" y="2127250"/>
          <p14:tracePt t="182068" x="4229100" y="2133600"/>
          <p14:tracePt t="182085" x="4254500" y="2139950"/>
          <p14:tracePt t="182088" x="4273550" y="2139950"/>
          <p14:tracePt t="182102" x="4286250" y="2139950"/>
          <p14:tracePt t="182119" x="4324350" y="2133600"/>
          <p14:tracePt t="182135" x="4362450" y="2127250"/>
          <p14:tracePt t="182151" x="4445000" y="2127250"/>
          <p14:tracePt t="182168" x="4508500" y="2146300"/>
          <p14:tracePt t="182185" x="4514850" y="2146300"/>
          <p14:tracePt t="182201" x="4527550" y="2146300"/>
          <p14:tracePt t="182218" x="4533900" y="2146300"/>
          <p14:tracePt t="182466" x="4533900" y="2152650"/>
          <p14:tracePt t="182472" x="4533900" y="2159000"/>
          <p14:tracePt t="182485" x="4533900" y="2165350"/>
          <p14:tracePt t="182502" x="4527550" y="2178050"/>
          <p14:tracePt t="182519" x="4527550" y="2184400"/>
          <p14:tracePt t="182583" x="4521200" y="2184400"/>
          <p14:tracePt t="183476" x="4514850" y="2184400"/>
          <p14:tracePt t="183483" x="4508500" y="2184400"/>
          <p14:tracePt t="183503" x="4489450" y="2184400"/>
          <p14:tracePt t="183520" x="4489450" y="2190750"/>
          <p14:tracePt t="183970" x="4495800" y="2190750"/>
          <p14:tracePt t="183976" x="4502150" y="2190750"/>
          <p14:tracePt t="183987" x="4508500" y="2190750"/>
          <p14:tracePt t="184003" x="4514850" y="2190750"/>
          <p14:tracePt t="184100" x="4508500" y="2190750"/>
          <p14:tracePt t="184116" x="4502150" y="2190750"/>
          <p14:tracePt t="184132" x="4495800" y="2197100"/>
          <p14:tracePt t="184153" x="4489450" y="2203450"/>
          <p14:tracePt t="184170" x="4445000" y="2235200"/>
          <p14:tracePt t="184187" x="4406900" y="2254250"/>
          <p14:tracePt t="184204" x="4356100" y="2279650"/>
          <p14:tracePt t="184221" x="4349750" y="2279650"/>
          <p14:tracePt t="184236" x="4349750" y="2266950"/>
          <p14:tracePt t="184252" x="4349750" y="2241550"/>
          <p14:tracePt t="184270" x="4356100" y="2209800"/>
          <p14:tracePt t="184287" x="4356100" y="2203450"/>
          <p14:tracePt t="184320" x="4356100" y="2209800"/>
          <p14:tracePt t="184337" x="4356100" y="2228850"/>
          <p14:tracePt t="184354" x="4356100" y="2241550"/>
          <p14:tracePt t="184370" x="4362450" y="2260600"/>
          <p14:tracePt t="184387" x="4362450" y="2266950"/>
          <p14:tracePt t="184429" x="4368800" y="2266950"/>
          <p14:tracePt t="184444" x="4368800" y="2260600"/>
          <p14:tracePt t="184454" x="4375150" y="2260600"/>
          <p14:tracePt t="184563" x="4375150" y="2254250"/>
          <p14:tracePt t="184578" x="4368800" y="2247900"/>
          <p14:tracePt t="184590" x="4362450" y="2235200"/>
          <p14:tracePt t="184603" x="4349750" y="2228850"/>
          <p14:tracePt t="184620" x="4337050" y="2216150"/>
          <p14:tracePt t="184637" x="4330700" y="2203450"/>
          <p14:tracePt t="184654" x="4324350" y="2197100"/>
          <p14:tracePt t="184670" x="4318000" y="2184400"/>
          <p14:tracePt t="184687" x="4311650" y="2184400"/>
          <p14:tracePt t="184720" x="4305300" y="2184400"/>
          <p14:tracePt t="184865" x="4305300" y="2178050"/>
          <p14:tracePt t="184872" x="4324350" y="2171700"/>
          <p14:tracePt t="184891" x="4349750" y="2171700"/>
          <p14:tracePt t="184904" x="4425950" y="2171700"/>
          <p14:tracePt t="184919" x="4508500" y="2171700"/>
          <p14:tracePt t="184937" x="4584700" y="2178050"/>
          <p14:tracePt t="184954" x="4654550" y="2184400"/>
          <p14:tracePt t="184970" x="4730750" y="2184400"/>
          <p14:tracePt t="184989" x="4768850" y="2184400"/>
          <p14:tracePt t="185004" x="4813300" y="2184400"/>
          <p14:tracePt t="185021" x="4838700" y="2171700"/>
          <p14:tracePt t="185038" x="4870450" y="2159000"/>
          <p14:tracePt t="185054" x="4895850" y="2146300"/>
          <p14:tracePt t="185070" x="4927600" y="2133600"/>
          <p14:tracePt t="185087" x="4953000" y="2127250"/>
          <p14:tracePt t="185104" x="4978400" y="2127250"/>
          <p14:tracePt t="185121" x="4984750" y="2127250"/>
          <p14:tracePt t="185154" x="4997450" y="2127250"/>
          <p14:tracePt t="185171" x="5016500" y="2120900"/>
          <p14:tracePt t="185173" x="5041900" y="2120900"/>
          <p14:tracePt t="185188" x="5073650" y="2120900"/>
          <p14:tracePt t="185190" x="5092700" y="2127250"/>
          <p14:tracePt t="185204" x="5137150" y="2127250"/>
          <p14:tracePt t="185206" x="5187950" y="2127250"/>
          <p14:tracePt t="185221" x="5213350" y="2127250"/>
          <p14:tracePt t="185223" x="5257800" y="2127250"/>
          <p14:tracePt t="185237" x="5276850" y="2127250"/>
          <p14:tracePt t="185239" x="5314950" y="2127250"/>
          <p14:tracePt t="185255" x="5346700" y="2127250"/>
          <p14:tracePt t="185271" x="5359400" y="2120900"/>
          <p14:tracePt t="185565" x="5365750" y="2120900"/>
          <p14:tracePt t="185574" x="5372100" y="2120900"/>
          <p14:tracePt t="185588" x="5391150" y="2120900"/>
          <p14:tracePt t="185606" x="5530850" y="2120900"/>
          <p14:tracePt t="185622" x="5651500" y="2146300"/>
          <p14:tracePt t="185638" x="5746750" y="2165350"/>
          <p14:tracePt t="185655" x="5772150" y="2178050"/>
          <p14:tracePt t="185688" x="5791200" y="2190750"/>
          <p14:tracePt t="185704" x="5848350" y="2203450"/>
          <p14:tracePt t="185721" x="5924550" y="2216150"/>
          <p14:tracePt t="185738" x="5981700" y="2222500"/>
          <p14:tracePt t="185754" x="6019800" y="2222500"/>
          <p14:tracePt t="185863" x="6013450" y="2222500"/>
          <p14:tracePt t="185873" x="6000750" y="2222500"/>
          <p14:tracePt t="185888" x="5969000" y="2228850"/>
          <p14:tracePt t="185905" x="5911850" y="2235200"/>
          <p14:tracePt t="185922" x="5873750" y="2235200"/>
          <p14:tracePt t="185938" x="5835650" y="2235200"/>
          <p14:tracePt t="185955" x="5810250" y="2235200"/>
          <p14:tracePt t="185971" x="5791200" y="2235200"/>
          <p14:tracePt t="186022" x="5784850" y="2235200"/>
          <p14:tracePt t="186038" x="5772150" y="2222500"/>
          <p14:tracePt t="186055" x="5765800" y="2209800"/>
          <p14:tracePt t="186074" x="5759450" y="2203450"/>
          <p14:tracePt t="186088" x="5759450" y="2197100"/>
          <p14:tracePt t="186090" x="5753100" y="2190750"/>
          <p14:tracePt t="186105" x="5753100" y="2184400"/>
          <p14:tracePt t="186122" x="5753100" y="2178050"/>
          <p14:tracePt t="186177" x="5765800" y="2178050"/>
          <p14:tracePt t="186197" x="5797550" y="2178050"/>
          <p14:tracePt t="186207" x="5822950" y="2184400"/>
          <p14:tracePt t="186222" x="5886450" y="2184400"/>
          <p14:tracePt t="186238" x="5949950" y="2184400"/>
          <p14:tracePt t="186255" x="6013450" y="2184400"/>
          <p14:tracePt t="186272" x="6089650" y="2178050"/>
          <p14:tracePt t="186290" x="6134100" y="2165350"/>
          <p14:tracePt t="186305" x="6140450" y="2165350"/>
          <p14:tracePt t="186322" x="6140450" y="2159000"/>
          <p14:tracePt t="186451" x="6140450" y="2152650"/>
          <p14:tracePt t="186467" x="6146800" y="2152650"/>
          <p14:tracePt t="186477" x="6146800" y="2146300"/>
          <p14:tracePt t="186489" x="6146800" y="2139950"/>
          <p14:tracePt t="186505" x="6146800" y="2133600"/>
          <p14:tracePt t="186539" x="6153150" y="2127250"/>
          <p14:tracePt t="186605" x="6153150" y="2120900"/>
          <p14:tracePt t="186629" x="6153150" y="2114550"/>
          <p14:tracePt t="186656" x="6153150" y="2108200"/>
          <p14:tracePt t="186672" x="6159500" y="2108200"/>
          <p14:tracePt t="186689" x="6197600" y="2108200"/>
          <p14:tracePt t="186706" x="6267450" y="2139950"/>
          <p14:tracePt t="186726" x="6299200" y="2171700"/>
          <p14:tracePt t="186739" x="6299200" y="2184400"/>
          <p14:tracePt t="186741" x="6299200" y="2190750"/>
          <p14:tracePt t="186756" x="6273800" y="2197100"/>
          <p14:tracePt t="186772" x="6248400" y="2197100"/>
          <p14:tracePt t="186790" x="6242050" y="2197100"/>
          <p14:tracePt t="186806" x="6235700" y="2197100"/>
          <p14:tracePt t="186839" x="6242050" y="2197100"/>
          <p14:tracePt t="186857" x="6261100" y="2209800"/>
          <p14:tracePt t="186872" x="6273800" y="2222500"/>
          <p14:tracePt t="186889" x="6280150" y="2228850"/>
          <p14:tracePt t="186892" x="6286500" y="2228850"/>
          <p14:tracePt t="186923" x="6292850" y="2235200"/>
          <p14:tracePt t="186956" x="6299200" y="2235200"/>
          <p14:tracePt t="186972" x="6305550" y="2235200"/>
          <p14:tracePt t="186989" x="6311900" y="2235200"/>
          <p14:tracePt t="187006" x="6330950" y="2235200"/>
          <p14:tracePt t="187022" x="6362700" y="2235200"/>
          <p14:tracePt t="187039" x="6388100" y="2235200"/>
          <p14:tracePt t="187058" x="6426200" y="2228850"/>
          <p14:tracePt t="187072" x="6457950" y="2216150"/>
          <p14:tracePt t="187090" x="6527800" y="2203450"/>
          <p14:tracePt t="187106" x="6648450" y="2190750"/>
          <p14:tracePt t="187123" x="6711950" y="2190750"/>
          <p14:tracePt t="187139" x="6788150" y="2184400"/>
          <p14:tracePt t="187156" x="6826250" y="2178050"/>
          <p14:tracePt t="187172" x="6864350" y="2165350"/>
          <p14:tracePt t="187189" x="6896100" y="2159000"/>
          <p14:tracePt t="187206" x="6927850" y="2152650"/>
          <p14:tracePt t="187222" x="6991350" y="2152650"/>
          <p14:tracePt t="187239" x="7042150" y="2152650"/>
          <p14:tracePt t="187256" x="7092950" y="2159000"/>
          <p14:tracePt t="187273" x="7137400" y="2165350"/>
          <p14:tracePt t="187289" x="7156450" y="2165350"/>
          <p14:tracePt t="187322" x="7169150" y="2165350"/>
          <p14:tracePt t="187339" x="7188200" y="2165350"/>
          <p14:tracePt t="187356" x="7213600" y="2165350"/>
          <p14:tracePt t="187372" x="7245350" y="2165350"/>
          <p14:tracePt t="187389" x="7315200" y="2146300"/>
          <p14:tracePt t="187406" x="7340600" y="2133600"/>
          <p14:tracePt t="187423" x="7359650" y="2120900"/>
          <p14:tracePt t="187425" x="7359650" y="2114550"/>
          <p14:tracePt t="187439" x="7372350" y="2101850"/>
          <p14:tracePt t="187457" x="7378700" y="2089150"/>
          <p14:tracePt t="187473" x="7378700" y="2076450"/>
          <p14:tracePt t="187489" x="7378700" y="2070100"/>
          <p14:tracePt t="187490" x="7372350" y="2070100"/>
          <p14:tracePt t="187506" x="7366000" y="2057400"/>
          <p14:tracePt t="187523" x="7359650" y="2044700"/>
          <p14:tracePt t="187539" x="7340600" y="2025650"/>
          <p14:tracePt t="187556" x="7321550" y="2012950"/>
          <p14:tracePt t="187573" x="7296150" y="1987550"/>
          <p14:tracePt t="187590" x="7283450" y="1981200"/>
          <p14:tracePt t="187609" x="7264400" y="1968500"/>
          <p14:tracePt t="187623" x="7232650" y="1949450"/>
          <p14:tracePt t="187639" x="7200900" y="1936750"/>
          <p14:tracePt t="187656" x="7150100" y="1924050"/>
          <p14:tracePt t="187673" x="7112000" y="1911350"/>
          <p14:tracePt t="187689" x="7061200" y="1911350"/>
          <p14:tracePt t="187691" x="7023100" y="1911350"/>
          <p14:tracePt t="187706" x="6959600" y="1911350"/>
          <p14:tracePt t="187723" x="6934200" y="1911350"/>
          <p14:tracePt t="187740" x="6838950" y="1930400"/>
          <p14:tracePt t="187756" x="6750050" y="1962150"/>
          <p14:tracePt t="187773" x="6711950" y="1981200"/>
          <p14:tracePt t="187790" x="6648450" y="2019300"/>
          <p14:tracePt t="187806" x="6648450" y="2038350"/>
          <p14:tracePt t="187823" x="6648450" y="2057400"/>
          <p14:tracePt t="187839" x="6654800" y="2070100"/>
          <p14:tracePt t="187856" x="6673850" y="2089150"/>
          <p14:tracePt t="187873" x="6686550" y="2095500"/>
          <p14:tracePt t="187890" x="6718300" y="2108200"/>
          <p14:tracePt t="187906" x="6769100" y="2127250"/>
          <p14:tracePt t="187923" x="6845300" y="2146300"/>
          <p14:tracePt t="187940" x="6978650" y="2171700"/>
          <p14:tracePt t="187957" x="7073900" y="2190750"/>
          <p14:tracePt t="187973" x="7156450" y="2203450"/>
          <p14:tracePt t="187990" x="7213600" y="2203450"/>
          <p14:tracePt t="188007" x="7239000" y="2203450"/>
          <p14:tracePt t="188023" x="7264400" y="2190750"/>
          <p14:tracePt t="188040" x="7277100" y="2184400"/>
          <p14:tracePt t="188057" x="7289800" y="2171700"/>
          <p14:tracePt t="188073" x="7302500" y="2165350"/>
          <p14:tracePt t="188090" x="7302500" y="2159000"/>
          <p14:tracePt t="188146" x="7289800" y="2159000"/>
          <p14:tracePt t="188156" x="7277100" y="2159000"/>
          <p14:tracePt t="188173" x="7264400" y="2159000"/>
          <p14:tracePt t="188189" x="7258050" y="2159000"/>
          <p14:tracePt t="188207" x="7258050" y="2152650"/>
          <p14:tracePt t="188223" x="7327900" y="2152650"/>
          <p14:tracePt t="188240" x="7473950" y="2152650"/>
          <p14:tracePt t="188256" x="7620000" y="2152650"/>
          <p14:tracePt t="188273" x="7740650" y="2159000"/>
          <p14:tracePt t="188290" x="7829550" y="2159000"/>
          <p14:tracePt t="188307" x="7893050" y="2159000"/>
          <p14:tracePt t="188323" x="7975600" y="2159000"/>
          <p14:tracePt t="188340" x="8134350" y="2184400"/>
          <p14:tracePt t="188357" x="8286750" y="2209800"/>
          <p14:tracePt t="188373" x="8451850" y="2247900"/>
          <p14:tracePt t="188390" x="8597900" y="2273300"/>
          <p14:tracePt t="188407" x="8712200" y="2286000"/>
          <p14:tracePt t="188423" x="8750300" y="2292350"/>
          <p14:tracePt t="188440" x="8763000" y="2292350"/>
          <p14:tracePt t="188457" x="8775700" y="2292350"/>
          <p14:tracePt t="188490" x="8782050" y="2292350"/>
          <p14:tracePt t="188507" x="8794750" y="2292350"/>
          <p14:tracePt t="188522" x="8832850" y="2286000"/>
          <p14:tracePt t="188540" x="8858250" y="2286000"/>
          <p14:tracePt t="188557" x="8902700" y="2273300"/>
          <p14:tracePt t="188573" x="8928100" y="2266950"/>
          <p14:tracePt t="188590" x="8934450" y="2266950"/>
          <p14:tracePt t="188607" x="8947150" y="2254250"/>
          <p14:tracePt t="188623" x="8959850" y="2247900"/>
          <p14:tracePt t="188721" x="8966200" y="2241550"/>
          <p14:tracePt t="188744" x="8966200" y="2235200"/>
          <p14:tracePt t="188759" x="8966200" y="2228850"/>
          <p14:tracePt t="188775" x="8966200" y="2222500"/>
          <p14:tracePt t="188802" x="8966200" y="2209800"/>
          <p14:tracePt t="188824" x="8966200" y="2203450"/>
          <p14:tracePt t="188856" x="8966200" y="2197100"/>
          <p14:tracePt t="188874" x="8966200" y="2190750"/>
          <p14:tracePt t="188891" x="8966200" y="2184400"/>
          <p14:tracePt t="188907" x="8966200" y="2178050"/>
          <p14:tracePt t="189374" x="8959850" y="2178050"/>
          <p14:tracePt t="189430" x="8953500" y="2171700"/>
          <p14:tracePt t="189458" x="8959850" y="2171700"/>
          <p14:tracePt t="189475" x="8985250" y="2171700"/>
          <p14:tracePt t="189491" x="9061450" y="2171700"/>
          <p14:tracePt t="189509" x="9169400" y="2171700"/>
          <p14:tracePt t="189526" x="9378950" y="2171700"/>
          <p14:tracePt t="189541" x="9518650" y="2171700"/>
          <p14:tracePt t="189558" x="9652000" y="2171700"/>
          <p14:tracePt t="189576" x="9759950" y="2171700"/>
          <p14:tracePt t="189591" x="9855200" y="2165350"/>
          <p14:tracePt t="189608" x="9937750" y="2159000"/>
          <p14:tracePt t="189625" x="10058400" y="2159000"/>
          <p14:tracePt t="189641" x="10248900" y="2165350"/>
          <p14:tracePt t="189658" x="10483850" y="2178050"/>
          <p14:tracePt t="189675" x="10680700" y="2190750"/>
          <p14:tracePt t="189691" x="10858500" y="2203450"/>
          <p14:tracePt t="189708" x="10947400" y="2203450"/>
          <p14:tracePt t="189724" x="10972800" y="2203450"/>
          <p14:tracePt t="189727" x="10972800" y="2197100"/>
          <p14:tracePt t="189758" x="10972800" y="2190750"/>
          <p14:tracePt t="189795" x="10985500" y="2178050"/>
          <p14:tracePt t="189808" x="10991850" y="2165350"/>
          <p14:tracePt t="189824" x="10998200" y="2152650"/>
          <p14:tracePt t="189842" x="10998200" y="2133600"/>
          <p14:tracePt t="189860" x="10991850" y="2114550"/>
          <p14:tracePt t="189875" x="10966450" y="2089150"/>
          <p14:tracePt t="189891" x="10915650" y="2063750"/>
          <p14:tracePt t="189908" x="10871200" y="2044700"/>
          <p14:tracePt t="189925" x="10839450" y="2032000"/>
          <p14:tracePt t="189927" x="10814050" y="2025650"/>
          <p14:tracePt t="189941" x="10782300" y="2012950"/>
          <p14:tracePt t="189958" x="10725150" y="2000250"/>
          <p14:tracePt t="189975" x="10648950" y="1987550"/>
          <p14:tracePt t="189991" x="10553700" y="1974850"/>
          <p14:tracePt t="190008" x="10401300" y="1968500"/>
          <p14:tracePt t="190025" x="10318750" y="1962150"/>
          <p14:tracePt t="190041" x="10223500" y="1955800"/>
          <p14:tracePt t="190058" x="10166350" y="1955800"/>
          <p14:tracePt t="190075" x="10128250" y="1955800"/>
          <p14:tracePt t="190091" x="10115550" y="1955800"/>
          <p14:tracePt t="190142" x="10102850" y="1955800"/>
          <p14:tracePt t="190158" x="10052050" y="1981200"/>
          <p14:tracePt t="190175" x="9944100" y="2025650"/>
          <p14:tracePt t="190191" x="9817100" y="2076450"/>
          <p14:tracePt t="190210" x="9715500" y="2127250"/>
          <p14:tracePt t="190225" x="9671050" y="2171700"/>
          <p14:tracePt t="190242" x="9664700" y="2178050"/>
          <p14:tracePt t="190244" x="9664700" y="2184400"/>
          <p14:tracePt t="190259" x="9671050" y="2190750"/>
          <p14:tracePt t="190275" x="9715500" y="2209800"/>
          <p14:tracePt t="190291" x="9759950" y="2235200"/>
          <p14:tracePt t="190309" x="9804400" y="2279650"/>
          <p14:tracePt t="190325" x="9855200" y="2343150"/>
          <p14:tracePt t="190342" x="9912350" y="2419350"/>
          <p14:tracePt t="190359" x="9994900" y="2501900"/>
          <p14:tracePt t="190375" x="10026650" y="2527300"/>
          <p14:tracePt t="190392" x="10039350" y="2533650"/>
          <p14:tracePt t="190409" x="10045700" y="2533650"/>
          <p14:tracePt t="190425" x="10052050" y="2520950"/>
          <p14:tracePt t="190442" x="10058400" y="2501900"/>
          <p14:tracePt t="190457" x="10064750" y="2489200"/>
          <p14:tracePt t="190475" x="10071100" y="2476500"/>
          <p14:tracePt t="190492" x="10096500" y="2444750"/>
          <p14:tracePt t="190509" x="10128250" y="2381250"/>
          <p14:tracePt t="190525" x="10160000" y="2311400"/>
          <p14:tracePt t="190542" x="10172700" y="2216150"/>
          <p14:tracePt t="190559" x="10179050" y="2146300"/>
          <p14:tracePt t="190561" x="10179050" y="2127250"/>
          <p14:tracePt t="190575" x="10172700" y="2101850"/>
          <p14:tracePt t="190578" x="10172700" y="2089150"/>
          <p14:tracePt t="190594" x="10166350" y="2082800"/>
          <p14:tracePt t="190609" x="10166350" y="2076450"/>
          <p14:tracePt t="190642" x="10160000" y="2076450"/>
          <p14:tracePt t="190659" x="10147300" y="2076450"/>
          <p14:tracePt t="190675" x="10083800" y="2076450"/>
          <p14:tracePt t="190692" x="9956800" y="2076450"/>
          <p14:tracePt t="190709" x="9912350" y="2082800"/>
          <p14:tracePt t="190725" x="9709150" y="2089150"/>
          <p14:tracePt t="190742" x="9550400" y="2089150"/>
          <p14:tracePt t="190759" x="9423400" y="2076450"/>
          <p14:tracePt t="190776" x="9226550" y="2063750"/>
          <p14:tracePt t="190791" x="8997950" y="2057400"/>
          <p14:tracePt t="190809" x="8686800" y="2057400"/>
          <p14:tracePt t="190826" x="8248650" y="2063750"/>
          <p14:tracePt t="190842" x="7867650" y="2063750"/>
          <p14:tracePt t="190859" x="7442200" y="2044700"/>
          <p14:tracePt t="190876" x="6972300" y="2025650"/>
          <p14:tracePt t="190892" x="6616700" y="2012950"/>
          <p14:tracePt t="190909" x="6191250" y="1987550"/>
          <p14:tracePt t="190926" x="5695950" y="1949450"/>
          <p14:tracePt t="190942" x="5232400" y="1930400"/>
          <p14:tracePt t="190959" x="4489450" y="1911350"/>
          <p14:tracePt t="190975" x="4133850" y="1911350"/>
          <p14:tracePt t="190992" x="3898900" y="1917700"/>
          <p14:tracePt t="191009" x="3759200" y="1943100"/>
          <p14:tracePt t="191026" x="3651250" y="1993900"/>
          <p14:tracePt t="191042" x="3568700" y="2038350"/>
          <p14:tracePt t="191059" x="3479800" y="2076450"/>
          <p14:tracePt t="191075" x="3416300" y="2120900"/>
          <p14:tracePt t="191092" x="3416300" y="2146300"/>
          <p14:tracePt t="191110" x="3460750" y="2165350"/>
          <p14:tracePt t="191126" x="3536950" y="2178050"/>
          <p14:tracePt t="191144" x="3644900" y="2197100"/>
          <p14:tracePt t="191160" x="3663950" y="2203450"/>
          <p14:tracePt t="191176" x="3689350" y="2222500"/>
          <p14:tracePt t="191193" x="3689350" y="2247900"/>
          <p14:tracePt t="191209" x="3676650" y="2273300"/>
          <p14:tracePt t="191226" x="3663950" y="2292350"/>
          <p14:tracePt t="191242" x="3657600" y="2311400"/>
          <p14:tracePt t="191299" x="3657600" y="2317750"/>
          <p14:tracePt t="191315" x="3651250" y="2324100"/>
          <p14:tracePt t="191330" x="3613150" y="2343150"/>
          <p14:tracePt t="191342" x="3600450" y="2349500"/>
          <p14:tracePt t="191359" x="3549650" y="2362200"/>
          <p14:tracePt t="191376" x="3511550" y="2374900"/>
          <p14:tracePt t="191392" x="3498850" y="2374900"/>
          <p14:tracePt t="191426" x="3511550" y="2374900"/>
          <p14:tracePt t="191443" x="3524250" y="2362200"/>
          <p14:tracePt t="191460" x="3562350" y="2349500"/>
          <p14:tracePt t="191476" x="3587750" y="2343150"/>
          <p14:tracePt t="191493" x="3600450" y="2343150"/>
          <p14:tracePt t="191509" x="3606800" y="2343150"/>
          <p14:tracePt t="191526" x="3619500" y="2343150"/>
          <p14:tracePt t="191543" x="3625850" y="2343150"/>
          <p14:tracePt t="191559" x="3638550" y="2343150"/>
          <p14:tracePt t="191576" x="3651250" y="2343150"/>
          <p14:tracePt t="191593" x="3663950" y="2336800"/>
          <p14:tracePt t="191610" x="3683000" y="2330450"/>
          <p14:tracePt t="191626" x="3702050" y="2330450"/>
          <p14:tracePt t="191643" x="3708400" y="2330450"/>
          <p14:tracePt t="191660" x="3727450" y="2330450"/>
          <p14:tracePt t="191676" x="3746500" y="2324100"/>
          <p14:tracePt t="191709" x="3721100" y="2317750"/>
          <p14:tracePt t="191725" x="3651250" y="2298700"/>
          <p14:tracePt t="191743" x="3543300" y="2260600"/>
          <p14:tracePt t="191760" x="3378200" y="2184400"/>
          <p14:tracePt t="191777" x="3213100" y="2101850"/>
          <p14:tracePt t="191793" x="3028950" y="2012950"/>
          <p14:tracePt t="191810" x="2762250" y="1917700"/>
          <p14:tracePt t="191826" x="2387600" y="1822450"/>
          <p14:tracePt t="191843" x="1930400" y="1720850"/>
          <p14:tracePt t="191845" x="1746250" y="1676400"/>
          <p14:tracePt t="191860" x="1549400" y="1625600"/>
          <p14:tracePt t="191877" x="1181100" y="1504950"/>
          <p14:tracePt t="191893" x="1123950" y="1479550"/>
          <p14:tracePt t="191910" x="1066800" y="1447800"/>
          <p14:tracePt t="191943" x="1066800" y="1460500"/>
          <p14:tracePt t="191960" x="1054100" y="1485900"/>
          <p14:tracePt t="191977" x="996950" y="1485900"/>
          <p14:tracePt t="191993" x="914400" y="1479550"/>
          <p14:tracePt t="192010" x="850900" y="1466850"/>
          <p14:tracePt t="192043" x="869950" y="1466850"/>
          <p14:tracePt t="192059" x="901700" y="1466850"/>
          <p14:tracePt t="192077" x="914400" y="1479550"/>
          <p14:tracePt t="192093" x="908050" y="1498600"/>
          <p14:tracePt t="192110" x="882650" y="1511300"/>
          <p14:tracePt t="192127" x="850900" y="1524000"/>
          <p14:tracePt t="192160" x="857250" y="1524000"/>
          <p14:tracePt t="192177" x="908050" y="1524000"/>
          <p14:tracePt t="192193" x="990600" y="1530350"/>
          <p14:tracePt t="192210" x="1066800" y="1549400"/>
          <p14:tracePt t="192226" x="1130300" y="1568450"/>
          <p14:tracePt t="192244" x="1200150" y="1593850"/>
          <p14:tracePt t="192260" x="1282700" y="1625600"/>
          <p14:tracePt t="192277" x="1371600" y="1638300"/>
          <p14:tracePt t="192293" x="1454150" y="1638300"/>
          <p14:tracePt t="192310" x="1543050" y="1631950"/>
          <p14:tracePt t="192329" x="1651000" y="1612900"/>
          <p14:tracePt t="192344" x="1752600" y="1593850"/>
          <p14:tracePt t="192360" x="1771650" y="1574800"/>
          <p14:tracePt t="192379" x="1771650" y="1562100"/>
          <p14:tracePt t="192392" x="1771650" y="1543050"/>
          <p14:tracePt t="192410" x="1765300" y="1524000"/>
          <p14:tracePt t="192430" x="1765300" y="1460500"/>
          <p14:tracePt t="192444" x="1771650" y="1441450"/>
          <p14:tracePt t="192460" x="1758950" y="1384300"/>
          <p14:tracePt t="192477" x="1746250" y="1358900"/>
          <p14:tracePt t="192494" x="1695450" y="1314450"/>
          <p14:tracePt t="192510" x="1631950" y="1276350"/>
          <p14:tracePt t="192527" x="1574800" y="1250950"/>
          <p14:tracePt t="192544" x="1536700" y="1238250"/>
          <p14:tracePt t="192560" x="1498600" y="1225550"/>
          <p14:tracePt t="192577" x="1428750" y="1212850"/>
          <p14:tracePt t="192593" x="1257300" y="1193800"/>
          <p14:tracePt t="192610" x="1098550" y="1181100"/>
          <p14:tracePt t="192628" x="876300" y="1143000"/>
          <p14:tracePt t="192644" x="749300" y="1123950"/>
          <p14:tracePt t="192661" x="660400" y="1104900"/>
          <p14:tracePt t="192663" x="641350" y="1104900"/>
          <p14:tracePt t="192677" x="635000" y="1104900"/>
          <p14:tracePt t="192711" x="609600" y="1123950"/>
          <p14:tracePt t="192727" x="533400" y="1143000"/>
          <p14:tracePt t="192744" x="457200" y="1149350"/>
          <p14:tracePt t="192760" x="368300" y="1162050"/>
          <p14:tracePt t="192777" x="330200" y="1168400"/>
          <p14:tracePt t="192794" x="330200" y="1174750"/>
          <p14:tracePt t="192810" x="330200" y="1187450"/>
          <p14:tracePt t="192827" x="336550" y="1200150"/>
          <p14:tracePt t="192844" x="336550" y="1225550"/>
          <p14:tracePt t="192861" x="317500" y="1257300"/>
          <p14:tracePt t="192877" x="285750" y="1289050"/>
          <p14:tracePt t="192894" x="260350" y="1314450"/>
          <p14:tracePt t="192911" x="247650" y="1333500"/>
          <p14:tracePt t="192927" x="247650" y="1339850"/>
          <p14:tracePt t="192929" x="254000" y="1346200"/>
          <p14:tracePt t="192944" x="298450" y="1371600"/>
          <p14:tracePt t="192961" x="381000" y="1403350"/>
          <p14:tracePt t="192978" x="463550" y="1447800"/>
          <p14:tracePt t="192994" x="495300" y="1492250"/>
          <p14:tracePt t="193011" x="501650" y="1511300"/>
          <p14:tracePt t="193027" x="501650" y="1517650"/>
          <p14:tracePt t="193077" x="527050" y="1517650"/>
          <p14:tracePt t="193094" x="628650" y="1511300"/>
          <p14:tracePt t="193112" x="749300" y="1511300"/>
          <p14:tracePt t="193128" x="825500" y="1511300"/>
          <p14:tracePt t="193144" x="844550" y="1511300"/>
          <p14:tracePt t="193201" x="850900" y="1511300"/>
          <p14:tracePt t="193211" x="857250" y="1517650"/>
          <p14:tracePt t="193227" x="933450" y="1517650"/>
          <p14:tracePt t="193244" x="1041400" y="1511300"/>
          <p14:tracePt t="193261" x="1168400" y="1511300"/>
          <p14:tracePt t="193277" x="1257300" y="1504950"/>
          <p14:tracePt t="193294" x="1295400" y="1492250"/>
          <p14:tracePt t="193311" x="1301750" y="1485900"/>
          <p14:tracePt t="193328" x="1308100" y="1479550"/>
          <p14:tracePt t="193344" x="1314450" y="1466850"/>
          <p14:tracePt t="193361" x="1346200" y="1460500"/>
          <p14:tracePt t="193378" x="1428750" y="1447800"/>
          <p14:tracePt t="193395" x="1562100" y="1435100"/>
          <p14:tracePt t="193411" x="1689100" y="1428750"/>
          <p14:tracePt t="193428" x="1771650" y="1416050"/>
          <p14:tracePt t="193444" x="1771650" y="1409700"/>
          <p14:tracePt t="193461" x="1733550" y="1384300"/>
          <p14:tracePt t="193477" x="1657350" y="1358900"/>
          <p14:tracePt t="193494" x="1562100" y="1327150"/>
          <p14:tracePt t="193511" x="1498600" y="1308100"/>
          <p14:tracePt t="193528" x="1447800" y="1295400"/>
          <p14:tracePt t="193544" x="1435100" y="1289050"/>
          <p14:tracePt t="193561" x="1422400" y="1282700"/>
          <p14:tracePt t="193578" x="1377950" y="1282700"/>
          <p14:tracePt t="193595" x="1276350" y="1282700"/>
          <p14:tracePt t="193611" x="1092200" y="1270000"/>
          <p14:tracePt t="193630" x="793750" y="1250950"/>
          <p14:tracePt t="193644" x="679450" y="1238250"/>
          <p14:tracePt t="193661" x="533400" y="1212850"/>
          <p14:tracePt t="193663" x="501650" y="1206500"/>
          <p14:tracePt t="193678" x="476250" y="1200150"/>
          <p14:tracePt t="193695" x="482600" y="1193800"/>
          <p14:tracePt t="193711" x="495300" y="1193800"/>
          <p14:tracePt t="193728" x="495300" y="1212850"/>
          <p14:tracePt t="193745" x="457200" y="1257300"/>
          <p14:tracePt t="193761" x="387350" y="1295400"/>
          <p14:tracePt t="193778" x="311150" y="1327150"/>
          <p14:tracePt t="193784" x="273050" y="1339850"/>
          <p14:tracePt t="193801" x="228600" y="1365250"/>
          <p14:tracePt t="193811" x="222250" y="1371600"/>
          <p14:tracePt t="193828" x="228600" y="1384300"/>
          <p14:tracePt t="193846" x="260350" y="1390650"/>
          <p14:tracePt t="193862" x="336550" y="1397000"/>
          <p14:tracePt t="193878" x="412750" y="1416050"/>
          <p14:tracePt t="193897" x="450850" y="1441450"/>
          <p14:tracePt t="193911" x="457200" y="1447800"/>
          <p14:tracePt t="193928" x="463550" y="1454150"/>
          <p14:tracePt t="193945" x="469900" y="1454150"/>
          <p14:tracePt t="193961" x="520700" y="1454150"/>
          <p14:tracePt t="193978" x="622300" y="1454150"/>
          <p14:tracePt t="193995" x="819150" y="1447800"/>
          <p14:tracePt t="194011" x="1035050" y="1441450"/>
          <p14:tracePt t="194028" x="1238250" y="1454150"/>
          <p14:tracePt t="194045" x="1371600" y="1473200"/>
          <p14:tracePt t="194060" x="1397000" y="1479550"/>
          <p14:tracePt t="194095" x="1397000" y="1473200"/>
          <p14:tracePt t="194112" x="1397000" y="1460500"/>
          <p14:tracePt t="194128" x="1397000" y="1441450"/>
          <p14:tracePt t="194145" x="1409700" y="1409700"/>
          <p14:tracePt t="194162" x="1460500" y="1371600"/>
          <p14:tracePt t="194164" x="1492250" y="1358900"/>
          <p14:tracePt t="194178" x="1524000" y="1346200"/>
          <p14:tracePt t="194195" x="1549400" y="1320800"/>
          <p14:tracePt t="194211" x="1517650" y="1308100"/>
          <p14:tracePt t="194228" x="1460500" y="1308100"/>
          <p14:tracePt t="194245" x="1365250" y="1295400"/>
          <p14:tracePt t="194262" x="1257300" y="1276350"/>
          <p14:tracePt t="194278" x="1162050" y="1250950"/>
          <p14:tracePt t="194295" x="1130300" y="1231900"/>
          <p14:tracePt t="194312" x="1111250" y="1219200"/>
          <p14:tracePt t="194328" x="1092200" y="1212850"/>
          <p14:tracePt t="194345" x="1047750" y="1212850"/>
          <p14:tracePt t="194362" x="958850" y="1212850"/>
          <p14:tracePt t="194379" x="889000" y="1212850"/>
          <p14:tracePt t="194394" x="838200" y="1212850"/>
          <p14:tracePt t="194412" x="825500" y="1212850"/>
          <p14:tracePt t="194429" x="819150" y="1219200"/>
          <p14:tracePt t="194446" x="812800" y="1250950"/>
          <p14:tracePt t="194462" x="774700" y="1289050"/>
          <p14:tracePt t="194479" x="704850" y="1346200"/>
          <p14:tracePt t="194495" x="622300" y="1403350"/>
          <p14:tracePt t="194512" x="527050" y="1466850"/>
          <p14:tracePt t="194528" x="495300" y="1504950"/>
          <p14:tracePt t="194545" x="495300" y="1517650"/>
          <p14:tracePt t="194562" x="501650" y="1524000"/>
          <p14:tracePt t="194579" x="520700" y="1530350"/>
          <p14:tracePt t="194595" x="596900" y="1530350"/>
          <p14:tracePt t="194612" x="793750" y="1562100"/>
          <p14:tracePt t="194629" x="869950" y="1581150"/>
          <p14:tracePt t="194645" x="914400" y="1606550"/>
          <p14:tracePt t="194662" x="933450" y="1612900"/>
          <p14:tracePt t="194679" x="946150" y="1619250"/>
          <p14:tracePt t="194695" x="952500" y="1619250"/>
          <p14:tracePt t="194712" x="977900" y="1612900"/>
          <p14:tracePt t="194729" x="1003300" y="1600200"/>
          <p14:tracePt t="194745" x="1009650" y="1593850"/>
          <p14:tracePt t="194779" x="1009650" y="1587500"/>
          <p14:tracePt t="194882" x="1003300" y="1587500"/>
          <p14:tracePt t="194887" x="996950" y="1593850"/>
          <p14:tracePt t="194896" x="984250" y="1600200"/>
          <p14:tracePt t="194912" x="965200" y="1619250"/>
          <p14:tracePt t="194929" x="939800" y="1644650"/>
          <p14:tracePt t="194946" x="933450" y="1651000"/>
          <p14:tracePt t="194962" x="933450" y="1657350"/>
          <p14:tracePt t="194979" x="939800" y="1657350"/>
          <p14:tracePt t="194996" x="958850" y="1663700"/>
          <p14:tracePt t="195012" x="1009650" y="1676400"/>
          <p14:tracePt t="195029" x="1073150" y="1689100"/>
          <p14:tracePt t="195046" x="1149350" y="1701800"/>
          <p14:tracePt t="195062" x="1301750" y="1714500"/>
          <p14:tracePt t="195079" x="1435100" y="1727200"/>
          <p14:tracePt t="195096" x="1612900" y="1739900"/>
          <p14:tracePt t="195113" x="1752600" y="1746250"/>
          <p14:tracePt t="195129" x="1949450" y="1758950"/>
          <p14:tracePt t="195146" x="2108200" y="1765300"/>
          <p14:tracePt t="195163" x="2260600" y="1765300"/>
          <p14:tracePt t="195179" x="2457450" y="1778000"/>
          <p14:tracePt t="195196" x="2603500" y="1784350"/>
          <p14:tracePt t="195212" x="2781300" y="1797050"/>
          <p14:tracePt t="195229" x="2984500" y="1816100"/>
          <p14:tracePt t="195246" x="3200400" y="1828800"/>
          <p14:tracePt t="195262" x="3448050" y="1860550"/>
          <p14:tracePt t="195279" x="3733800" y="1892300"/>
          <p14:tracePt t="195296" x="3956050" y="1917700"/>
          <p14:tracePt t="195313" x="4235450" y="1955800"/>
          <p14:tracePt t="195332" x="4730750" y="1993900"/>
          <p14:tracePt t="195346" x="4921250" y="2006600"/>
          <p14:tracePt t="195347" x="5124450" y="2012950"/>
          <p14:tracePt t="195363" x="5492750" y="2038350"/>
          <p14:tracePt t="195379" x="5880100" y="2070100"/>
          <p14:tracePt t="195396" x="6273800" y="2108200"/>
          <p14:tracePt t="195412" x="6692900" y="2152650"/>
          <p14:tracePt t="195429" x="7124700" y="2197100"/>
          <p14:tracePt t="195448" x="7486650" y="2222500"/>
          <p14:tracePt t="195463" x="7829550" y="2241550"/>
          <p14:tracePt t="195479" x="8121650" y="2241550"/>
          <p14:tracePt t="195496" x="8382000" y="2241550"/>
          <p14:tracePt t="195513" x="8547100" y="2235200"/>
          <p14:tracePt t="195529" x="8667750" y="2235200"/>
          <p14:tracePt t="195546" x="8775700" y="2241550"/>
          <p14:tracePt t="195563" x="8883650" y="2247900"/>
          <p14:tracePt t="195580" x="8947150" y="2247900"/>
          <p14:tracePt t="195596" x="8966200" y="2247900"/>
          <p14:tracePt t="195615" x="8966200" y="2241550"/>
          <p14:tracePt t="195629" x="8966200" y="2228850"/>
          <p14:tracePt t="195646" x="8966200" y="2222500"/>
          <p14:tracePt t="195662" x="8991600" y="2222500"/>
          <p14:tracePt t="195680" x="9074150" y="2222500"/>
          <p14:tracePt t="195696" x="9150350" y="2228850"/>
          <p14:tracePt t="195713" x="9251950" y="2247900"/>
          <p14:tracePt t="195730" x="9321800" y="2254250"/>
          <p14:tracePt t="195746" x="9372600" y="2254250"/>
          <p14:tracePt t="195763" x="9404350" y="2254250"/>
          <p14:tracePt t="195765" x="9429750" y="2247900"/>
          <p14:tracePt t="195782" x="9512300" y="2247900"/>
          <p14:tracePt t="195802" x="9683750" y="2247900"/>
          <p14:tracePt t="195816" x="9867900" y="2241550"/>
          <p14:tracePt t="195830" x="9950450" y="2235200"/>
          <p14:tracePt t="195847" x="10026650" y="2228850"/>
          <p14:tracePt t="195864" x="10039350" y="2222500"/>
          <p14:tracePt t="195881" x="10039350" y="2216150"/>
          <p14:tracePt t="195896" x="10026650" y="2216150"/>
          <p14:tracePt t="195913" x="10013950" y="2222500"/>
          <p14:tracePt t="195930" x="10007600" y="2228850"/>
          <p14:tracePt t="195977" x="10007600" y="2222500"/>
          <p14:tracePt t="195985" x="10001250" y="2222500"/>
          <p14:tracePt t="195995" x="9994900" y="2216150"/>
          <p14:tracePt t="196013" x="9975850" y="2209800"/>
          <p14:tracePt t="196030" x="9925050" y="2209800"/>
          <p14:tracePt t="196047" x="9874250" y="2222500"/>
          <p14:tracePt t="196065" x="9772650" y="2254250"/>
          <p14:tracePt t="196083" x="9664700" y="2273300"/>
          <p14:tracePt t="196100" x="9544050" y="2279650"/>
          <p14:tracePt t="196116" x="9417050" y="2279650"/>
          <p14:tracePt t="196130" x="9251950" y="2260600"/>
          <p14:tracePt t="196147" x="9131300" y="2235200"/>
          <p14:tracePt t="196163" x="8947150" y="2197100"/>
          <p14:tracePt t="196180" x="8667750" y="2133600"/>
          <p14:tracePt t="196197" x="8255000" y="2063750"/>
          <p14:tracePt t="196213" x="7842250" y="2006600"/>
          <p14:tracePt t="196230" x="7372350" y="1949450"/>
          <p14:tracePt t="196247" x="6858000" y="1885950"/>
          <p14:tracePt t="196249" x="6623050" y="1854200"/>
          <p14:tracePt t="196264" x="6445250" y="1828800"/>
          <p14:tracePt t="196265" x="6248400" y="1809750"/>
          <p14:tracePt t="196280" x="5924550" y="1797050"/>
          <p14:tracePt t="196298" x="5581650" y="1803400"/>
          <p14:tracePt t="196312" x="5251450" y="1828800"/>
          <p14:tracePt t="196330" x="4908550" y="1854200"/>
          <p14:tracePt t="196347" x="4552950" y="1879600"/>
          <p14:tracePt t="196363" x="4229100" y="1905000"/>
          <p14:tracePt t="196380" x="4038600" y="1924050"/>
          <p14:tracePt t="196397" x="3994150" y="1943100"/>
          <p14:tracePt t="196414" x="4000500" y="1955800"/>
          <p14:tracePt t="196430" x="4019550" y="1981200"/>
          <p14:tracePt t="196447" x="4025900" y="2012950"/>
          <p14:tracePt t="196463" x="4025900" y="2044700"/>
          <p14:tracePt t="196480" x="4025900" y="2076450"/>
          <p14:tracePt t="196497" x="4025900" y="2095500"/>
          <p14:tracePt t="196514" x="4019550" y="2095500"/>
          <p14:tracePt t="196551" x="4019550" y="2101850"/>
          <p14:tracePt t="196566" x="4032250" y="2114550"/>
          <p14:tracePt t="196581" x="4064000" y="2165350"/>
          <p14:tracePt t="196597" x="4089400" y="2222500"/>
          <p14:tracePt t="196613" x="4089400" y="2266950"/>
          <p14:tracePt t="196630" x="4089400" y="2311400"/>
          <p14:tracePt t="196647" x="4083050" y="2330450"/>
          <p14:tracePt t="196749" x="4083050" y="2336800"/>
          <p14:tracePt t="196757" x="4083050" y="2349500"/>
          <p14:tracePt t="196768" x="4089400" y="2362200"/>
          <p14:tracePt t="196779" x="4089400" y="2368550"/>
          <p14:tracePt t="196797" x="4089400" y="2381250"/>
          <p14:tracePt t="196847" x="4095750" y="2381250"/>
          <p14:tracePt t="196854" x="4095750" y="2374900"/>
          <p14:tracePt t="196870" x="4102100" y="2368550"/>
          <p14:tracePt t="196897" x="4102100" y="2362200"/>
          <p14:tracePt t="196915" x="4108450" y="2362200"/>
          <p14:tracePt t="196968" x="4108450" y="2355850"/>
          <p14:tracePt t="196974" x="4114800" y="2355850"/>
          <p14:tracePt t="196998" x="4121150" y="2343150"/>
          <p14:tracePt t="197014" x="4127500" y="2343150"/>
          <p14:tracePt t="197031" x="4133850" y="2349500"/>
          <p14:tracePt t="197047" x="4133850" y="2368550"/>
          <p14:tracePt t="197064" x="4133850" y="2387600"/>
          <p14:tracePt t="197081" x="4133850" y="2393950"/>
          <p14:tracePt t="197097" x="4133850" y="2400300"/>
          <p14:tracePt t="197147" x="4152900" y="2400300"/>
          <p14:tracePt t="197164" x="4171950" y="2393950"/>
          <p14:tracePt t="197181" x="4184650" y="2393950"/>
          <p14:tracePt t="197197" x="4191000" y="2393950"/>
          <p14:tracePt t="197214" x="4203700" y="2393950"/>
          <p14:tracePt t="197231" x="4222750" y="2393950"/>
          <p14:tracePt t="197248" x="4229100" y="2393950"/>
          <p14:tracePt t="197264" x="4235450" y="2393950"/>
          <p14:tracePt t="197281" x="4241800" y="2393950"/>
          <p14:tracePt t="197314" x="4229100" y="2393950"/>
          <p14:tracePt t="197331" x="4203700" y="2406650"/>
          <p14:tracePt t="197348" x="4191000" y="2406650"/>
          <p14:tracePt t="197366" x="4184650" y="2406650"/>
          <p14:tracePt t="197398" x="4178300" y="2406650"/>
          <p14:tracePt t="197431" x="4191000" y="2400300"/>
          <p14:tracePt t="197448" x="4210050" y="2387600"/>
          <p14:tracePt t="197464" x="4229100" y="2374900"/>
          <p14:tracePt t="197481" x="4248150" y="2368550"/>
          <p14:tracePt t="197497" x="4254500" y="2362200"/>
          <p14:tracePt t="197515" x="4260850" y="2362200"/>
          <p14:tracePt t="197531" x="4267200" y="2368550"/>
          <p14:tracePt t="197548" x="4273550" y="2374900"/>
          <p14:tracePt t="197564" x="4279900" y="2374900"/>
          <p14:tracePt t="197581" x="4279900" y="2381250"/>
          <p14:tracePt t="197598" x="4286250" y="2381250"/>
          <p14:tracePt t="197631" x="4292600" y="2381250"/>
          <p14:tracePt t="197648" x="4298950" y="2387600"/>
          <p14:tracePt t="197665" x="4318000" y="2400300"/>
          <p14:tracePt t="197681" x="4362450" y="2406650"/>
          <p14:tracePt t="197698" x="4419600" y="2406650"/>
          <p14:tracePt t="197717" x="4470400" y="2393950"/>
          <p14:tracePt t="197732" x="4495800" y="2387600"/>
          <p14:tracePt t="197748" x="4521200" y="2362200"/>
          <p14:tracePt t="197765" x="4540250" y="2349500"/>
          <p14:tracePt t="197780" x="4552950" y="2336800"/>
          <p14:tracePt t="197798" x="4565650" y="2317750"/>
          <p14:tracePt t="197815" x="4572000" y="2298700"/>
          <p14:tracePt t="197817" x="4578350" y="2286000"/>
          <p14:tracePt t="197833" x="4578350" y="2279650"/>
          <p14:tracePt t="197872" x="4572000" y="2279650"/>
          <p14:tracePt t="197881" x="4565650" y="2279650"/>
          <p14:tracePt t="197898" x="4559300" y="2286000"/>
          <p14:tracePt t="197913" x="4565650" y="2292350"/>
          <p14:tracePt t="197932" x="4610100" y="2305050"/>
          <p14:tracePt t="197948" x="4730750" y="2311400"/>
          <p14:tracePt t="197965" x="4838700" y="2317750"/>
          <p14:tracePt t="197982" x="4953000" y="2336800"/>
          <p14:tracePt t="198000" x="5010150" y="2349500"/>
          <p14:tracePt t="198015" x="5029200" y="2355850"/>
          <p14:tracePt t="198068" x="5035550" y="2355850"/>
          <p14:tracePt t="198082" x="5054600" y="2368550"/>
          <p14:tracePt t="198098" x="5073650" y="2368550"/>
          <p14:tracePt t="198116" x="5149850" y="2387600"/>
          <p14:tracePt t="198134" x="5175250" y="2387600"/>
          <p14:tracePt t="198165" x="5181600" y="2393950"/>
          <p14:tracePt t="198198" x="5187950" y="2393950"/>
          <p14:tracePt t="198215" x="5194300" y="2393950"/>
          <p14:tracePt t="198231" x="5207000" y="2393950"/>
          <p14:tracePt t="198247" x="5213350" y="2393950"/>
          <p14:tracePt t="198321" x="5213350" y="2387600"/>
          <p14:tracePt t="198334" x="5207000" y="2387600"/>
          <p14:tracePt t="198350" x="5200650" y="2387600"/>
          <p14:tracePt t="198367" x="5181600" y="2381250"/>
          <p14:tracePt t="198382" x="5162550" y="2381250"/>
          <p14:tracePt t="198399" x="5137150" y="2381250"/>
          <p14:tracePt t="198432" x="5137150" y="2374900"/>
          <p14:tracePt t="198449" x="5143500" y="2374900"/>
          <p14:tracePt t="198465" x="5162550" y="2368550"/>
          <p14:tracePt t="198482" x="5194300" y="2362200"/>
          <p14:tracePt t="198498" x="5226050" y="2355850"/>
          <p14:tracePt t="198515" x="5264150" y="2349500"/>
          <p14:tracePt t="198535" x="5391150" y="2349500"/>
          <p14:tracePt t="198549" x="5454650" y="2362200"/>
          <p14:tracePt t="198567" x="5549900" y="2374900"/>
          <p14:tracePt t="198583" x="5581650" y="2374900"/>
          <p14:tracePt t="198600" x="5638800" y="2387600"/>
          <p14:tracePt t="198615" x="5651500" y="2387600"/>
          <p14:tracePt t="198665" x="5657850" y="2387600"/>
          <p14:tracePt t="198682" x="5664200" y="2374900"/>
          <p14:tracePt t="198699" x="5670550" y="2368550"/>
          <p14:tracePt t="198715" x="5676900" y="2362200"/>
          <p14:tracePt t="198802" x="5676900" y="2355850"/>
          <p14:tracePt t="198817" x="5683250" y="2355850"/>
          <p14:tracePt t="198832" x="5683250" y="2349500"/>
          <p14:tracePt t="198893" x="5689600" y="2349500"/>
          <p14:tracePt t="198969" x="5683250" y="2349500"/>
          <p14:tracePt t="198978" x="5683250" y="2343150"/>
          <p14:tracePt t="198999" x="5670550" y="2336800"/>
          <p14:tracePt t="199016" x="5670550" y="2330450"/>
          <p14:tracePt t="199032" x="5721350" y="2324100"/>
          <p14:tracePt t="199049" x="5880100" y="2343150"/>
          <p14:tracePt t="199066" x="6051550" y="2362200"/>
          <p14:tracePt t="199082" x="6184900" y="2368550"/>
          <p14:tracePt t="199099" x="6311900" y="2368550"/>
          <p14:tracePt t="199116" x="6394450" y="2374900"/>
          <p14:tracePt t="199132" x="6426200" y="2374900"/>
          <p14:tracePt t="199169" x="6419850" y="2374900"/>
          <p14:tracePt t="199182" x="6407150" y="2381250"/>
          <p14:tracePt t="199199" x="6369050" y="2393950"/>
          <p14:tracePt t="199216" x="6356350" y="2400300"/>
          <p14:tracePt t="199233" x="6356350" y="2406650"/>
          <p14:tracePt t="199251" x="6356350" y="2400300"/>
          <p14:tracePt t="199284" x="6356350" y="2387600"/>
          <p14:tracePt t="199357" x="6356350" y="2381250"/>
          <p14:tracePt t="199372" x="6356350" y="2374900"/>
          <p14:tracePt t="199394" x="6350000" y="2368550"/>
          <p14:tracePt t="199416" x="6337300" y="2362200"/>
          <p14:tracePt t="199432" x="6330950" y="2355850"/>
          <p14:tracePt t="199449" x="6318250" y="2343150"/>
          <p14:tracePt t="199466" x="6299200" y="2336800"/>
          <p14:tracePt t="199482" x="6280150" y="2330450"/>
          <p14:tracePt t="199499" x="6267450" y="2330450"/>
          <p14:tracePt t="199516" x="6254750" y="2330450"/>
          <p14:tracePt t="199583" x="6254750" y="2324100"/>
          <p14:tracePt t="199635" x="6248400" y="2324100"/>
          <p14:tracePt t="199650" x="6242050" y="2324100"/>
          <p14:tracePt t="199957" x="6235700" y="2317750"/>
          <p14:tracePt t="199964" x="6229350" y="2317750"/>
          <p14:tracePt t="199984" x="6203950" y="2292350"/>
          <p14:tracePt t="200000" x="6197600" y="2292350"/>
          <p14:tracePt t="200996" x="6203950" y="2292350"/>
          <p14:tracePt t="201001" x="6210300" y="2292350"/>
          <p14:tracePt t="201017" x="6261100" y="2292350"/>
          <p14:tracePt t="201035" x="6356350" y="2292350"/>
          <p14:tracePt t="201051" x="6464300" y="2298700"/>
          <p14:tracePt t="201068" x="6572250" y="2311400"/>
          <p14:tracePt t="201084" x="6629400" y="2324100"/>
          <p14:tracePt t="201101" x="6661150" y="2324100"/>
          <p14:tracePt t="201120" x="6692900" y="2324100"/>
          <p14:tracePt t="201134" x="6705600" y="2317750"/>
          <p14:tracePt t="201151" x="6762750" y="2305050"/>
          <p14:tracePt t="201168" x="6908800" y="2286000"/>
          <p14:tracePt t="201184" x="7283450" y="2273300"/>
          <p14:tracePt t="201201" x="7550150" y="2279650"/>
          <p14:tracePt t="201218" x="7816850" y="2298700"/>
          <p14:tracePt t="201234" x="7994650" y="2305050"/>
          <p14:tracePt t="201251" x="8102600" y="2311400"/>
          <p14:tracePt t="201267" x="8166100" y="2311400"/>
          <p14:tracePt t="201284" x="8223250" y="2311400"/>
          <p14:tracePt t="201301" x="8324850" y="2324100"/>
          <p14:tracePt t="201320" x="8547100" y="2355850"/>
          <p14:tracePt t="201336" x="8801100" y="2393950"/>
          <p14:tracePt t="201351" x="9029700" y="2419350"/>
          <p14:tracePt t="201368" x="9156700" y="2425700"/>
          <p14:tracePt t="201384" x="9201150" y="2425700"/>
          <p14:tracePt t="201401" x="9201150" y="2413000"/>
          <p14:tracePt t="201403" x="9201150" y="2406650"/>
          <p14:tracePt t="201417" x="9201150" y="2400300"/>
          <p14:tracePt t="201561" x="9207500" y="2400300"/>
          <p14:tracePt t="201576" x="9213850" y="2400300"/>
          <p14:tracePt t="201585" x="9220200" y="2400300"/>
          <p14:tracePt t="201601" x="9226550" y="2406650"/>
          <p14:tracePt t="201681" x="9232900" y="2406650"/>
          <p14:tracePt t="201705" x="9239250" y="2406650"/>
          <p14:tracePt t="201713" x="9245600" y="2406650"/>
          <p14:tracePt t="201735" x="9251950" y="2413000"/>
          <p14:tracePt t="201807" x="9258300" y="2413000"/>
          <p14:tracePt t="201813" x="9264650" y="2413000"/>
          <p14:tracePt t="201820" x="9271000" y="2413000"/>
          <p14:tracePt t="201850" x="9277350" y="2406650"/>
          <p14:tracePt t="201889" x="9283700" y="2406650"/>
          <p14:tracePt t="201902" x="9290050" y="2400300"/>
          <p14:tracePt t="201918" x="9321800" y="2400300"/>
          <p14:tracePt t="201936" x="9372600" y="2400300"/>
          <p14:tracePt t="201951" x="9417050" y="2400300"/>
          <p14:tracePt t="201968" x="9455150" y="2400300"/>
          <p14:tracePt t="201985" x="9461500" y="2400300"/>
          <p14:tracePt t="202003" x="9474200" y="2400300"/>
          <p14:tracePt t="202017" x="9486900" y="2400300"/>
          <p14:tracePt t="202035" x="9512300" y="2400300"/>
          <p14:tracePt t="202052" x="9588500" y="2406650"/>
          <p14:tracePt t="202068" x="9620250" y="2413000"/>
          <p14:tracePt t="202085" x="9626600" y="2413000"/>
          <p14:tracePt t="202101" x="9632950" y="2419350"/>
          <p14:tracePt t="202152" x="9632950" y="2425700"/>
          <p14:tracePt t="202186" x="9632950" y="2432050"/>
          <p14:tracePt t="202203" x="9658350" y="2432050"/>
          <p14:tracePt t="202218" x="9671050" y="2425700"/>
          <p14:tracePt t="202235" x="9702800" y="2413000"/>
          <p14:tracePt t="202251" x="9734550" y="2400300"/>
          <p14:tracePt t="202268" x="9779000" y="2387600"/>
          <p14:tracePt t="202285" x="9836150" y="2387600"/>
          <p14:tracePt t="202302" x="9861550" y="2387600"/>
          <p14:tracePt t="202318" x="9893300" y="2387600"/>
          <p14:tracePt t="202335" x="9906000" y="2387600"/>
          <p14:tracePt t="202354" x="9906000" y="2393950"/>
          <p14:tracePt t="202368" x="9912350" y="2393950"/>
          <p14:tracePt t="202436" x="9925050" y="2400300"/>
          <p14:tracePt t="202443" x="9931400" y="2400300"/>
          <p14:tracePt t="202452" x="9944100" y="2400300"/>
          <p14:tracePt t="202469" x="9975850" y="2406650"/>
          <p14:tracePt t="202487" x="10007600" y="2406650"/>
          <p14:tracePt t="202502" x="10045700" y="2406650"/>
          <p14:tracePt t="202519" x="10071100" y="2400300"/>
          <p14:tracePt t="202534" x="10102850" y="2387600"/>
          <p14:tracePt t="202552" x="10121900" y="2381250"/>
          <p14:tracePt t="202568" x="10147300" y="2368550"/>
          <p14:tracePt t="202585" x="10179050" y="2368550"/>
          <p14:tracePt t="202602" x="10223500" y="2362200"/>
          <p14:tracePt t="202619" x="10306050" y="2355850"/>
          <p14:tracePt t="202635" x="10325100" y="2355850"/>
          <p14:tracePt t="202652" x="10331450" y="2355850"/>
          <p14:tracePt t="202721" x="10337800" y="2355850"/>
          <p14:tracePt t="202735" x="10337800" y="2362200"/>
          <p14:tracePt t="202752" x="10337800" y="2368550"/>
          <p14:tracePt t="202770" x="10337800" y="2374900"/>
          <p14:tracePt t="202804" x="10325100" y="2381250"/>
          <p14:tracePt t="202819" x="10312400" y="2381250"/>
          <p14:tracePt t="202836" x="10287000" y="2387600"/>
          <p14:tracePt t="202853" x="10267950" y="2387600"/>
          <p14:tracePt t="202869" x="10242550" y="2393950"/>
          <p14:tracePt t="202886" x="10229850" y="2393950"/>
          <p14:tracePt t="202902" x="10185400" y="2393950"/>
          <p14:tracePt t="202919" x="10115550" y="2400300"/>
          <p14:tracePt t="202921" x="10077450" y="2400300"/>
          <p14:tracePt t="202937" x="9988550" y="2413000"/>
          <p14:tracePt t="202952" x="9937750" y="2419350"/>
          <p14:tracePt t="202954" x="9886950" y="2432050"/>
          <p14:tracePt t="202969" x="9842500" y="2438400"/>
          <p14:tracePt t="202970" x="9804400" y="2438400"/>
          <p14:tracePt t="202986" x="9728200" y="2444750"/>
          <p14:tracePt t="203002" x="9658350" y="2444750"/>
          <p14:tracePt t="203019" x="9626600" y="2444750"/>
          <p14:tracePt t="203036" x="9499600" y="2444750"/>
          <p14:tracePt t="203052" x="9385300" y="2451100"/>
          <p14:tracePt t="203069" x="9163050" y="2451100"/>
          <p14:tracePt t="203086" x="8902700" y="2451100"/>
          <p14:tracePt t="203102" x="8515350" y="2393950"/>
          <p14:tracePt t="203118" x="8128000" y="2336800"/>
          <p14:tracePt t="203136" x="7804150" y="2286000"/>
          <p14:tracePt t="203152" x="7575550" y="2241550"/>
          <p14:tracePt t="203169" x="7359650" y="2216150"/>
          <p14:tracePt t="203186" x="6934200" y="2197100"/>
          <p14:tracePt t="203203" x="6534150" y="2197100"/>
          <p14:tracePt t="203219" x="6121400" y="2197100"/>
          <p14:tracePt t="203236" x="5727700" y="2190750"/>
          <p14:tracePt t="203253" x="5416550" y="2184400"/>
          <p14:tracePt t="203269" x="5175250" y="2178050"/>
          <p14:tracePt t="203286" x="5029200" y="2178050"/>
          <p14:tracePt t="203303" x="4927600" y="2184400"/>
          <p14:tracePt t="203319" x="4806950" y="2209800"/>
          <p14:tracePt t="203336" x="4584700" y="2266950"/>
          <p14:tracePt t="203352" x="4324350" y="2330450"/>
          <p14:tracePt t="203369" x="4038600" y="2419350"/>
          <p14:tracePt t="203387" x="3848100" y="2501900"/>
          <p14:tracePt t="203403" x="3822700" y="2520950"/>
          <p14:tracePt t="203419" x="3867150" y="2520950"/>
          <p14:tracePt t="203436" x="3968750" y="2508250"/>
          <p14:tracePt t="203453" x="4152900" y="2527300"/>
          <p14:tracePt t="203472" x="4197350" y="2552700"/>
          <p14:tracePt t="203486" x="4210050" y="2578100"/>
          <p14:tracePt t="203503" x="4235450" y="2603500"/>
          <p14:tracePt t="203520" x="4267200" y="2622550"/>
          <p14:tracePt t="203536" x="4292600" y="2647950"/>
          <p14:tracePt t="203553" x="4330700" y="2660650"/>
          <p14:tracePt t="203570" x="4349750" y="2673350"/>
          <p14:tracePt t="203586" x="4368800" y="2686050"/>
          <p14:tracePt t="203603" x="4381500" y="2698750"/>
          <p14:tracePt t="203619" x="4387850" y="2698750"/>
          <p14:tracePt t="203636" x="4394200" y="2705100"/>
          <p14:tracePt t="203686" x="4400550" y="2705100"/>
          <p14:tracePt t="203703" x="4406900" y="2698750"/>
          <p14:tracePt t="203720" x="4413250" y="2698750"/>
          <p14:tracePt t="203736" x="4425950" y="2692400"/>
          <p14:tracePt t="203753" x="4438650" y="2692400"/>
          <p14:tracePt t="203770" x="4445000" y="2692400"/>
          <p14:tracePt t="203820" x="4445000" y="2686050"/>
          <p14:tracePt t="203836" x="4445000" y="2679700"/>
          <p14:tracePt t="203838" x="4451350" y="2673350"/>
          <p14:tracePt t="203870" x="4457700" y="2667000"/>
          <p14:tracePt t="203921" x="4464050" y="2667000"/>
          <p14:tracePt t="203937" x="4470400" y="2667000"/>
          <p14:tracePt t="203953" x="4476750" y="2667000"/>
          <p14:tracePt t="203970" x="4489450" y="2667000"/>
          <p14:tracePt t="203991" x="4502150" y="2667000"/>
          <p14:tracePt t="204003" x="4514850" y="2660650"/>
          <p14:tracePt t="204020" x="4540250" y="2654300"/>
          <p14:tracePt t="204039" x="4584700" y="2641600"/>
          <p14:tracePt t="204054" x="4616450" y="2635250"/>
          <p14:tracePt t="204070" x="4641850" y="2622550"/>
          <p14:tracePt t="204087" x="4667250" y="2609850"/>
          <p14:tracePt t="204103" x="4692650" y="2603500"/>
          <p14:tracePt t="204105" x="4699000" y="2597150"/>
          <p14:tracePt t="204120" x="4705350" y="2597150"/>
          <p14:tracePt t="204138" x="4724400" y="2590800"/>
          <p14:tracePt t="204170" x="4730750" y="2590800"/>
          <p14:tracePt t="204203" x="4737100" y="2590800"/>
          <p14:tracePt t="204267" x="4743450" y="2590800"/>
          <p14:tracePt t="204305" x="4743450" y="2597150"/>
          <p14:tracePt t="204357" x="4749800" y="2597150"/>
          <p14:tracePt t="204363" x="4756150" y="2597150"/>
          <p14:tracePt t="204373" x="4762500" y="2597150"/>
          <p14:tracePt t="204390" x="4768850" y="2597150"/>
          <p14:tracePt t="204403" x="4775200" y="2597150"/>
          <p14:tracePt t="204466" x="4768850" y="2597150"/>
          <p14:tracePt t="204489" x="4762500" y="2597150"/>
          <p14:tracePt t="204504" x="4756150" y="2597150"/>
          <p14:tracePt t="204520" x="4749800" y="2584450"/>
          <p14:tracePt t="204538" x="4737100" y="2571750"/>
          <p14:tracePt t="204553" x="4705350" y="2559050"/>
          <p14:tracePt t="204570" x="4667250" y="2559050"/>
          <p14:tracePt t="204587" x="4622800" y="2552700"/>
          <p14:tracePt t="204604" x="4603750" y="2552700"/>
          <p14:tracePt t="204620" x="4603750" y="2559050"/>
          <p14:tracePt t="204637" x="4616450" y="2565400"/>
          <p14:tracePt t="204656" x="4622800" y="2571750"/>
          <p14:tracePt t="204687" x="4622800" y="2578100"/>
          <p14:tracePt t="204704" x="4610100" y="2578100"/>
          <p14:tracePt t="204720" x="4597400" y="2578100"/>
          <p14:tracePt t="204754" x="4597400" y="2571750"/>
          <p14:tracePt t="204804" x="4603750" y="2578100"/>
          <p14:tracePt t="204821" x="4603750" y="2584450"/>
          <p14:tracePt t="204837" x="4603750" y="2590800"/>
          <p14:tracePt t="204887" x="4603750" y="2597150"/>
          <p14:tracePt t="204904" x="4603750" y="2609850"/>
          <p14:tracePt t="204921" x="4610100" y="2622550"/>
          <p14:tracePt t="204937" x="4629150" y="2628900"/>
          <p14:tracePt t="204954" x="4654550" y="2628900"/>
          <p14:tracePt t="204970" x="4660900" y="2628900"/>
          <p14:tracePt t="204987" x="4667250" y="2635250"/>
          <p14:tracePt t="205004" x="4667250" y="2641600"/>
          <p14:tracePt t="205103" x="4667250" y="2635250"/>
          <p14:tracePt t="205121" x="4686300" y="2616200"/>
          <p14:tracePt t="205138" x="4699000" y="2609850"/>
          <p14:tracePt t="205156" x="4705350" y="2609850"/>
          <p14:tracePt t="205215" x="4699000" y="2609850"/>
          <p14:tracePt t="205223" x="4692650" y="2609850"/>
          <p14:tracePt t="205237" x="4679950" y="2609850"/>
          <p14:tracePt t="205254" x="4667250" y="2609850"/>
          <p14:tracePt t="205311" x="4667250" y="2603500"/>
          <p14:tracePt t="205331" x="4673600" y="2590800"/>
          <p14:tracePt t="205337" x="4679950" y="2584450"/>
          <p14:tracePt t="205354" x="4686300" y="2578100"/>
          <p14:tracePt t="205459" x="4699000" y="2571750"/>
          <p14:tracePt t="205471" x="4711700" y="2571750"/>
          <p14:tracePt t="205488" x="4813300" y="2571750"/>
          <p14:tracePt t="205504" x="4940300" y="2571750"/>
          <p14:tracePt t="205521" x="5162550" y="2584450"/>
          <p14:tracePt t="205538" x="5365750" y="2603500"/>
          <p14:tracePt t="205555" x="5600700" y="2654300"/>
          <p14:tracePt t="205571" x="5702300" y="2698750"/>
          <p14:tracePt t="205588" x="5702300" y="2743200"/>
          <p14:tracePt t="205604" x="5600700" y="2743200"/>
          <p14:tracePt t="205621" x="5448300" y="2730500"/>
          <p14:tracePt t="205638" x="5314950" y="2711450"/>
          <p14:tracePt t="205654" x="5181600" y="2686050"/>
          <p14:tracePt t="205672" x="5130800" y="2679700"/>
          <p14:tracePt t="205688" x="5162550" y="2660650"/>
          <p14:tracePt t="205706" x="5257800" y="2635250"/>
          <p14:tracePt t="205721" x="5410200" y="2609850"/>
          <p14:tracePt t="205738" x="5530850" y="2590800"/>
          <p14:tracePt t="205755" x="5619750" y="2584450"/>
          <p14:tracePt t="205773" x="5638800" y="2578100"/>
          <p14:tracePt t="205788" x="5645150" y="2578100"/>
          <p14:tracePt t="205857" x="5651500" y="2584450"/>
          <p14:tracePt t="205871" x="5664200" y="2590800"/>
          <p14:tracePt t="205888" x="5676900" y="2590800"/>
          <p14:tracePt t="205905" x="5708650" y="2590800"/>
          <p14:tracePt t="205922" x="5727700" y="2590800"/>
          <p14:tracePt t="205938" x="5740400" y="2590800"/>
          <p14:tracePt t="206050" x="5746750" y="2597150"/>
          <p14:tracePt t="206064" x="5759450" y="2609850"/>
          <p14:tracePt t="206072" x="5765800" y="2616200"/>
          <p14:tracePt t="206088" x="5765800" y="2622550"/>
          <p14:tracePt t="206105" x="5772150" y="2622550"/>
          <p14:tracePt t="206122" x="5778500" y="2622550"/>
          <p14:tracePt t="206138" x="5784850" y="2622550"/>
          <p14:tracePt t="206155" x="5791200" y="2622550"/>
          <p14:tracePt t="206172" x="5803900" y="2622550"/>
          <p14:tracePt t="206188" x="5822950" y="2616200"/>
          <p14:tracePt t="206204" x="5842000" y="2609850"/>
          <p14:tracePt t="206222" x="5854700" y="2609850"/>
          <p14:tracePt t="206238" x="5867400" y="2609850"/>
          <p14:tracePt t="206257" x="5873750" y="2609850"/>
          <p14:tracePt t="206483" x="5873750" y="2603500"/>
          <p14:tracePt t="206531" x="5873750" y="2597150"/>
          <p14:tracePt t="206547" x="5873750" y="2590800"/>
          <p14:tracePt t="206556" x="5880100" y="2584450"/>
          <p14:tracePt t="206572" x="5880100" y="2578100"/>
          <p14:tracePt t="206638" x="5886450" y="2578100"/>
          <p14:tracePt t="206645" x="5892800" y="2578100"/>
          <p14:tracePt t="206660" x="5918200" y="2578100"/>
          <p14:tracePt t="206673" x="6019800" y="2590800"/>
          <p14:tracePt t="206689" x="6197600" y="2609850"/>
          <p14:tracePt t="206706" x="6457950" y="2654300"/>
          <p14:tracePt t="206723" x="6737350" y="2692400"/>
          <p14:tracePt t="206739" x="6972300" y="2736850"/>
          <p14:tracePt t="206756" x="7054850" y="2749550"/>
          <p14:tracePt t="206773" x="7042150" y="2755900"/>
          <p14:tracePt t="206789" x="7016750" y="2755900"/>
          <p14:tracePt t="206807" x="6902450" y="2755900"/>
          <p14:tracePt t="206822" x="6851650" y="2755900"/>
          <p14:tracePt t="206839" x="6832600" y="2749550"/>
          <p14:tracePt t="206856" x="6819900" y="2743200"/>
          <p14:tracePt t="206872" x="6826250" y="2724150"/>
          <p14:tracePt t="206889" x="6864350" y="2711450"/>
          <p14:tracePt t="206905" x="6915150" y="2698750"/>
          <p14:tracePt t="206925" x="6953250" y="2686050"/>
          <p14:tracePt t="206941" x="6959600" y="2686050"/>
          <p14:tracePt t="206956" x="6965950" y="2673350"/>
          <p14:tracePt t="207006" x="6965950" y="2660650"/>
          <p14:tracePt t="207023" x="6972300" y="2622550"/>
          <p14:tracePt t="207039" x="6972300" y="2616200"/>
          <p14:tracePt t="207054" x="6972300" y="2584450"/>
          <p14:tracePt t="207133" x="6978650" y="2584450"/>
          <p14:tracePt t="207157" x="6985000" y="2584450"/>
          <p14:tracePt t="207163" x="6991350" y="2584450"/>
          <p14:tracePt t="207172" x="6997700" y="2584450"/>
          <p14:tracePt t="207270" x="7004050" y="2584450"/>
          <p14:tracePt t="207279" x="7010400" y="2584450"/>
          <p14:tracePt t="207290" x="7023100" y="2584450"/>
          <p14:tracePt t="207308" x="7118350" y="2603500"/>
          <p14:tracePt t="207322" x="7143750" y="2603500"/>
          <p14:tracePt t="207339" x="7207250" y="2603500"/>
          <p14:tracePt t="207356" x="7251700" y="2603500"/>
          <p14:tracePt t="207373" x="7270750" y="2603500"/>
          <p14:tracePt t="207389" x="7283450" y="2603500"/>
          <p14:tracePt t="207406" x="7289800" y="2603500"/>
          <p14:tracePt t="207423" x="7302500" y="2603500"/>
          <p14:tracePt t="207439" x="7327900" y="2609850"/>
          <p14:tracePt t="207458" x="7359650" y="2616200"/>
          <p14:tracePt t="207475" x="7385050" y="2616200"/>
          <p14:tracePt t="207489" x="7397750" y="2616200"/>
          <p14:tracePt t="207508" x="7410450" y="2616200"/>
          <p14:tracePt t="207555" x="7416800" y="2616200"/>
          <p14:tracePt t="207571" x="7423150" y="2616200"/>
          <p14:tracePt t="207586" x="7429500" y="2616200"/>
          <p14:tracePt t="207590" x="7448550" y="2616200"/>
          <p14:tracePt t="207606" x="7461250" y="2616200"/>
          <p14:tracePt t="207623" x="7473950" y="2616200"/>
          <p14:tracePt t="207746" x="7473950" y="2609850"/>
          <p14:tracePt t="207753" x="7473950" y="2603500"/>
          <p14:tracePt t="207762" x="7473950" y="2597150"/>
          <p14:tracePt t="207773" x="7473950" y="2590800"/>
          <p14:tracePt t="207790" x="7473950" y="2578100"/>
          <p14:tracePt t="207795" x="7473950" y="2571750"/>
          <p14:tracePt t="207808" x="7524750" y="2559050"/>
          <p14:tracePt t="207823" x="7562850" y="2552700"/>
          <p14:tracePt t="207840" x="7651750" y="2552700"/>
          <p14:tracePt t="207856" x="7778750" y="2552700"/>
          <p14:tracePt t="207873" x="7912100" y="2565400"/>
          <p14:tracePt t="207890" x="8134350" y="2597150"/>
          <p14:tracePt t="207907" x="8197850" y="2603500"/>
          <p14:tracePt t="207923" x="8216900" y="2603500"/>
          <p14:tracePt t="208008" x="8223250" y="2609850"/>
          <p14:tracePt t="208014" x="8223250" y="2616200"/>
          <p14:tracePt t="208026" x="8235950" y="2622550"/>
          <p14:tracePt t="208030" x="8235950" y="2628900"/>
          <p14:tracePt t="208040" x="8242300" y="2628900"/>
          <p14:tracePt t="208057" x="8248650" y="2635250"/>
          <p14:tracePt t="208076" x="8248650" y="2641600"/>
          <p14:tracePt t="208090" x="8261350" y="2641600"/>
          <p14:tracePt t="208107" x="8280400" y="2647950"/>
          <p14:tracePt t="208125" x="8318500" y="2654300"/>
          <p14:tracePt t="208139" x="8350250" y="2654300"/>
          <p14:tracePt t="208157" x="8375650" y="2654300"/>
          <p14:tracePt t="208173" x="8401050" y="2654300"/>
          <p14:tracePt t="208190" x="8407400" y="2654300"/>
          <p14:tracePt t="208274" x="8407400" y="2660650"/>
          <p14:tracePt t="208279" x="8407400" y="2673350"/>
          <p14:tracePt t="208290" x="8407400" y="2686050"/>
          <p14:tracePt t="208307" x="8401050" y="2724150"/>
          <p14:tracePt t="208323" x="8394700" y="2749550"/>
          <p14:tracePt t="208340" x="8394700" y="2762250"/>
          <p14:tracePt t="208373" x="8407400" y="2749550"/>
          <p14:tracePt t="208390" x="8420100" y="2743200"/>
          <p14:tracePt t="208407" x="8439150" y="2730500"/>
          <p14:tracePt t="208423" x="8451850" y="2724150"/>
          <p14:tracePt t="208440" x="8464550" y="2724150"/>
          <p14:tracePt t="208459" x="8470900" y="2724150"/>
          <p14:tracePt t="208473" x="8477250" y="2724150"/>
          <p14:tracePt t="208490" x="8477250" y="2711450"/>
          <p14:tracePt t="208507" x="8496300" y="2692400"/>
          <p14:tracePt t="208510" x="8496300" y="2686050"/>
          <p14:tracePt t="208524" x="8509000" y="2679700"/>
          <p14:tracePt t="208542" x="8528050" y="2660650"/>
          <p14:tracePt t="208557" x="8528050" y="2654300"/>
          <p14:tracePt t="208573" x="8540750" y="2647950"/>
          <p14:tracePt t="208629" x="8547100" y="2647950"/>
          <p14:tracePt t="208695" x="8547100" y="2641600"/>
          <p14:tracePt t="208721" x="8547100" y="2635250"/>
          <p14:tracePt t="208735" x="8547100" y="2628900"/>
          <p14:tracePt t="208744" x="8547100" y="2622550"/>
          <p14:tracePt t="208757" x="8547100" y="2616200"/>
          <p14:tracePt t="208775" x="8540750" y="2603500"/>
          <p14:tracePt t="208791" x="8534400" y="2590800"/>
          <p14:tracePt t="208864" x="8521700" y="2590800"/>
          <p14:tracePt t="208890" x="8509000" y="2597150"/>
          <p14:tracePt t="208907" x="8502650" y="2597150"/>
          <p14:tracePt t="208924" x="8496300" y="2603500"/>
          <p14:tracePt t="209099" x="8496300" y="2597150"/>
          <p14:tracePt t="209123" x="8496300" y="2590800"/>
          <p14:tracePt t="209141" x="8496300" y="2584450"/>
          <p14:tracePt t="209219" x="8496300" y="2578100"/>
          <p14:tracePt t="209227" x="8502650" y="2571750"/>
          <p14:tracePt t="209240" x="8515350" y="2565400"/>
          <p14:tracePt t="209258" x="8534400" y="2565400"/>
          <p14:tracePt t="209275" x="8661400" y="2552700"/>
          <p14:tracePt t="209291" x="8724900" y="2559050"/>
          <p14:tracePt t="209307" x="8864600" y="2584450"/>
          <p14:tracePt t="209323" x="8896350" y="2584450"/>
          <p14:tracePt t="209394" x="8896350" y="2590800"/>
          <p14:tracePt t="209408" x="8896350" y="2597150"/>
          <p14:tracePt t="209424" x="8928100" y="2609850"/>
          <p14:tracePt t="209441" x="8940800" y="2609850"/>
          <p14:tracePt t="209458" x="8959850" y="2609850"/>
          <p14:tracePt t="209474" x="8966200" y="2609850"/>
          <p14:tracePt t="209491" x="8972550" y="2597150"/>
          <p14:tracePt t="209508" x="8978900" y="2584450"/>
          <p14:tracePt t="209525" x="8978900" y="2571750"/>
          <p14:tracePt t="209541" x="8978900" y="2565400"/>
          <p14:tracePt t="209558" x="8978900" y="2559050"/>
          <p14:tracePt t="209608" x="8985250" y="2565400"/>
          <p14:tracePt t="209626" x="8985250" y="2571750"/>
          <p14:tracePt t="209644" x="8991600" y="2571750"/>
          <p14:tracePt t="209657" x="9010650" y="2578100"/>
          <p14:tracePt t="209675" x="9074150" y="2597150"/>
          <p14:tracePt t="209691" x="9156700" y="2616200"/>
          <p14:tracePt t="209708" x="9239250" y="2622550"/>
          <p14:tracePt t="209724" x="9309100" y="2622550"/>
          <p14:tracePt t="209741" x="9366250" y="2622550"/>
          <p14:tracePt t="209743" x="9385300" y="2622550"/>
          <p14:tracePt t="209758" x="9398000" y="2616200"/>
          <p14:tracePt t="209760" x="9410700" y="2616200"/>
          <p14:tracePt t="209775" x="9417050" y="2609850"/>
          <p14:tracePt t="209810" x="9429750" y="2609850"/>
          <p14:tracePt t="210022" x="9429750" y="2616200"/>
          <p14:tracePt t="210067" x="9423400" y="2616200"/>
          <p14:tracePt t="210130" x="9417050" y="2609850"/>
          <p14:tracePt t="210142" x="9410700" y="2609850"/>
          <p14:tracePt t="210159" x="9404350" y="2603500"/>
          <p14:tracePt t="210176" x="9391650" y="2597150"/>
          <p14:tracePt t="210192" x="9378950" y="2590800"/>
          <p14:tracePt t="210225" x="9372600" y="2584450"/>
          <p14:tracePt t="210242" x="9366250" y="2584450"/>
          <p14:tracePt t="210259" x="9366250" y="2578100"/>
          <p14:tracePt t="210275" x="9372600" y="2578100"/>
          <p14:tracePt t="210291" x="9398000" y="2578100"/>
          <p14:tracePt t="210310" x="9417050" y="2578100"/>
          <p14:tracePt t="210325" x="9442450" y="2578100"/>
          <p14:tracePt t="210342" x="9461500" y="2578100"/>
          <p14:tracePt t="210358" x="9505950" y="2578100"/>
          <p14:tracePt t="210376" x="9512300" y="2578100"/>
          <p14:tracePt t="210394" x="9544050" y="2571750"/>
          <p14:tracePt t="210408" x="9550400" y="2571750"/>
          <p14:tracePt t="210425" x="9582150" y="2565400"/>
          <p14:tracePt t="210442" x="9601200" y="2565400"/>
          <p14:tracePt t="210459" x="9626600" y="2559050"/>
          <p14:tracePt t="210475" x="9645650" y="2559050"/>
          <p14:tracePt t="210492" x="9690100" y="2559050"/>
          <p14:tracePt t="210509" x="9753600" y="2559050"/>
          <p14:tracePt t="210527" x="9810750" y="2559050"/>
          <p14:tracePt t="210542" x="9874250" y="2559050"/>
          <p14:tracePt t="210559" x="9906000" y="2559050"/>
          <p14:tracePt t="210575" x="9931400" y="2559050"/>
          <p14:tracePt t="210592" x="9963150" y="2559050"/>
          <p14:tracePt t="210609" x="10033000" y="2559050"/>
          <p14:tracePt t="210625" x="10134600" y="2552700"/>
          <p14:tracePt t="210642" x="10229850" y="2533650"/>
          <p14:tracePt t="210659" x="10293350" y="2514600"/>
          <p14:tracePt t="210675" x="10344150" y="2501900"/>
          <p14:tracePt t="210692" x="10375900" y="2489200"/>
          <p14:tracePt t="210711" x="10382250" y="2482850"/>
          <p14:tracePt t="210835" x="10375900" y="2482850"/>
          <p14:tracePt t="210852" x="10375900" y="2489200"/>
          <p14:tracePt t="210868" x="10369550" y="2489200"/>
          <p14:tracePt t="210878" x="10369550" y="2495550"/>
          <p14:tracePt t="210994" x="10363200" y="2495550"/>
          <p14:tracePt t="211089" x="10363200" y="2489200"/>
          <p14:tracePt t="211098" x="10356850" y="2489200"/>
          <p14:tracePt t="211127" x="10344150" y="2489200"/>
          <p14:tracePt t="211143" x="10331450" y="2489200"/>
          <p14:tracePt t="211160" x="10318750" y="2489200"/>
          <p14:tracePt t="211162" x="10312400" y="2489200"/>
          <p14:tracePt t="211194" x="10299700" y="2489200"/>
          <p14:tracePt t="211209" x="10280650" y="2489200"/>
          <p14:tracePt t="211226" x="10255250" y="2489200"/>
          <p14:tracePt t="211242" x="10223500" y="2489200"/>
          <p14:tracePt t="211258" x="10185400" y="2489200"/>
          <p14:tracePt t="211277" x="10160000" y="2489200"/>
          <p14:tracePt t="211292" x="10134600" y="2489200"/>
          <p14:tracePt t="211310" x="10121900" y="2489200"/>
          <p14:tracePt t="211326" x="10109200" y="2489200"/>
          <p14:tracePt t="211343" x="10096500" y="2489200"/>
          <p14:tracePt t="211359" x="10077450" y="2489200"/>
          <p14:tracePt t="211376" x="10064750" y="2489200"/>
          <p14:tracePt t="211393" x="10045700" y="2489200"/>
          <p14:tracePt t="211410" x="10026650" y="2489200"/>
          <p14:tracePt t="211426" x="10020300" y="2489200"/>
          <p14:tracePt t="211446" x="10013950" y="2489200"/>
          <p14:tracePt t="211583" x="10007600" y="2489200"/>
          <p14:tracePt t="211606" x="9994900" y="2489200"/>
          <p14:tracePt t="211612" x="9969500" y="2489200"/>
          <p14:tracePt t="211626" x="9950450" y="2495550"/>
          <p14:tracePt t="211643" x="9893300" y="2501900"/>
          <p14:tracePt t="211662" x="9753600" y="2508250"/>
          <p14:tracePt t="211676" x="9690100" y="2508250"/>
          <p14:tracePt t="211695" x="9359900" y="2520950"/>
          <p14:tracePt t="211709" x="9048750" y="2527300"/>
          <p14:tracePt t="211726" x="8636000" y="2533650"/>
          <p14:tracePt t="211743" x="8089900" y="2501900"/>
          <p14:tracePt t="211760" x="7499350" y="2463800"/>
          <p14:tracePt t="211777" x="6908800" y="2413000"/>
          <p14:tracePt t="211797" x="5988050" y="2336800"/>
          <p14:tracePt t="211815" x="5454650" y="2305050"/>
          <p14:tracePt t="211827" x="5232400" y="2305050"/>
          <p14:tracePt t="211846" x="4800600" y="2298700"/>
          <p14:tracePt t="211860" x="4083050" y="2349500"/>
          <p14:tracePt t="211876" x="3822700" y="2368550"/>
          <p14:tracePt t="211893" x="3384550" y="2406650"/>
          <p14:tracePt t="211910" x="3111500" y="2438400"/>
          <p14:tracePt t="211927" x="2984500" y="2451100"/>
          <p14:tracePt t="211960" x="3067050" y="2451100"/>
          <p14:tracePt t="211976" x="3200400" y="2457450"/>
          <p14:tracePt t="211993" x="3308350" y="2482850"/>
          <p14:tracePt t="212010" x="3327400" y="2495550"/>
          <p14:tracePt t="212026" x="3333750" y="2527300"/>
          <p14:tracePt t="212043" x="3314700" y="2546350"/>
          <p14:tracePt t="212062" x="3295650" y="2565400"/>
          <p14:tracePt t="212077" x="3289300" y="2571750"/>
          <p14:tracePt t="212080" x="3289300" y="2578100"/>
          <p14:tracePt t="212110" x="3314700" y="2578100"/>
          <p14:tracePt t="212127" x="3365500" y="2578100"/>
          <p14:tracePt t="212145" x="3371850" y="2622550"/>
          <p14:tracePt t="212161" x="3346450" y="2673350"/>
          <p14:tracePt t="212178" x="3327400" y="2705100"/>
          <p14:tracePt t="212196" x="3314700" y="2736850"/>
          <p14:tracePt t="212210" x="3314700" y="2749550"/>
          <p14:tracePt t="212229" x="3321050" y="2749550"/>
          <p14:tracePt t="212247" x="3333750" y="2749550"/>
          <p14:tracePt t="212262" x="3371850" y="2749550"/>
          <p14:tracePt t="212277" x="3416300" y="2743200"/>
          <p14:tracePt t="212293" x="3441700" y="2755900"/>
          <p14:tracePt t="212312" x="3448050" y="2806700"/>
          <p14:tracePt t="212327" x="3448050" y="2813050"/>
          <p14:tracePt t="212346" x="3448050" y="2844800"/>
          <p14:tracePt t="212394" x="3448050" y="2825750"/>
          <p14:tracePt t="212410" x="3460750" y="2806700"/>
          <p14:tracePt t="212430" x="3486150" y="2787650"/>
          <p14:tracePt t="212477" x="3486150" y="2794000"/>
          <p14:tracePt t="212493" x="3492500" y="2806700"/>
          <p14:tracePt t="212547" x="3492500" y="2800350"/>
          <p14:tracePt t="212560" x="3492500" y="2794000"/>
          <p14:tracePt t="212577" x="3492500" y="2781300"/>
          <p14:tracePt t="212633" x="3486150" y="2787650"/>
          <p14:tracePt t="212645" x="3486150" y="2794000"/>
          <p14:tracePt t="212664" x="3479800" y="2794000"/>
          <p14:tracePt t="212694" x="3479800" y="2800350"/>
          <p14:tracePt t="212710" x="3486150" y="2800350"/>
          <p14:tracePt t="212727" x="3505200" y="2800350"/>
          <p14:tracePt t="212744" x="3517900" y="2794000"/>
          <p14:tracePt t="212760" x="3524250" y="2794000"/>
          <p14:tracePt t="212865" x="3517900" y="2794000"/>
          <p14:tracePt t="212903" x="3511550" y="2794000"/>
          <p14:tracePt t="212948" x="3511550" y="2787650"/>
          <p14:tracePt t="213044" x="3511550" y="2781300"/>
          <p14:tracePt t="213060" x="3524250" y="2768600"/>
          <p14:tracePt t="213078" x="3530600" y="2755900"/>
          <p14:tracePt t="213094" x="3530600" y="2749550"/>
          <p14:tracePt t="213201" x="3524250" y="2749550"/>
          <p14:tracePt t="213263" x="3524250" y="2743200"/>
          <p14:tracePt t="213346" x="3524250" y="2736850"/>
          <p14:tracePt t="213363" x="3524250" y="2730500"/>
          <p14:tracePt t="213422" x="3517900" y="2730500"/>
          <p14:tracePt t="213500" x="3511550" y="2730500"/>
          <p14:tracePt t="213528" x="3479800" y="2749550"/>
          <p14:tracePt t="213545" x="3467100" y="2755900"/>
          <p14:tracePt t="213562" x="3460750" y="2768600"/>
          <p14:tracePt t="213595" x="3492500" y="2768600"/>
          <p14:tracePt t="213611" x="3511550" y="2768600"/>
          <p14:tracePt t="213628" x="3543300" y="2762250"/>
          <p14:tracePt t="213645" x="3556000" y="2762250"/>
          <p14:tracePt t="213661" x="3556000" y="2768600"/>
          <p14:tracePt t="213678" x="3536950" y="2781300"/>
          <p14:tracePt t="213696" x="3524250" y="2781300"/>
          <p14:tracePt t="213714" x="3536950" y="2781300"/>
          <p14:tracePt t="213731" x="3676650" y="2781300"/>
          <p14:tracePt t="213745" x="3879850" y="2806700"/>
          <p14:tracePt t="213762" x="4140200" y="2838450"/>
          <p14:tracePt t="213778" x="4337050" y="2870200"/>
          <p14:tracePt t="213795" x="4464050" y="2882900"/>
          <p14:tracePt t="213811" x="4489450" y="2882900"/>
          <p14:tracePt t="213828" x="4489450" y="2870200"/>
          <p14:tracePt t="213847" x="4483100" y="2857500"/>
          <p14:tracePt t="213862" x="4476750" y="2844800"/>
          <p14:tracePt t="213878" x="4476750" y="2832100"/>
          <p14:tracePt t="213895" x="4508500" y="2819400"/>
          <p14:tracePt t="213912" x="4552950" y="2800350"/>
          <p14:tracePt t="213928" x="4603750" y="2787650"/>
          <p14:tracePt t="213930" x="4610100" y="2787650"/>
          <p14:tracePt t="213945" x="4610100" y="2781300"/>
          <p14:tracePt t="213978" x="4603750" y="2781300"/>
          <p14:tracePt t="214040" x="4597400" y="2781300"/>
          <p14:tracePt t="214065" x="4591050" y="2787650"/>
          <p14:tracePt t="214080" x="4584700" y="2794000"/>
          <p14:tracePt t="214095" x="4552950" y="2813050"/>
          <p14:tracePt t="214112" x="4508500" y="2825750"/>
          <p14:tracePt t="214130" x="4489450" y="2825750"/>
          <p14:tracePt t="214152" x="4451350" y="2819400"/>
          <p14:tracePt t="214162" x="4445000" y="2819400"/>
          <p14:tracePt t="214179" x="4432300" y="2806700"/>
          <p14:tracePt t="214195" x="4432300" y="2800350"/>
          <p14:tracePt t="214212" x="4432300" y="2794000"/>
          <p14:tracePt t="214228" x="4445000" y="2787650"/>
          <p14:tracePt t="214245" x="4457700" y="2787650"/>
          <p14:tracePt t="214279" x="4457700" y="2806700"/>
          <p14:tracePt t="214295" x="4457700" y="2813050"/>
          <p14:tracePt t="214384" x="4464050" y="2806700"/>
          <p14:tracePt t="214395" x="4470400" y="2806700"/>
          <p14:tracePt t="214412" x="4489450" y="2794000"/>
          <p14:tracePt t="214430" x="4514850" y="2781300"/>
          <p14:tracePt t="214445" x="4565650" y="2762250"/>
          <p14:tracePt t="214462" x="4635500" y="2736850"/>
          <p14:tracePt t="214479" x="4749800" y="2717800"/>
          <p14:tracePt t="214495" x="4933950" y="2705100"/>
          <p14:tracePt t="214515" x="5181600" y="2692400"/>
          <p14:tracePt t="214534" x="5321300" y="2686050"/>
          <p14:tracePt t="214548" x="5429250" y="2686050"/>
          <p14:tracePt t="214562" x="5480050" y="2686050"/>
          <p14:tracePt t="214581" x="5524500" y="2686050"/>
          <p14:tracePt t="214595" x="5581650" y="2686050"/>
          <p14:tracePt t="214612" x="5619750" y="2686050"/>
          <p14:tracePt t="214629" x="5632450" y="2686050"/>
          <p14:tracePt t="214700" x="5632450" y="2692400"/>
          <p14:tracePt t="214707" x="5632450" y="2698750"/>
          <p14:tracePt t="214723" x="5651500" y="2717800"/>
          <p14:tracePt t="214745" x="5676900" y="2730500"/>
          <p14:tracePt t="214747" x="5702300" y="2730500"/>
          <p14:tracePt t="214762" x="5740400" y="2736850"/>
          <p14:tracePt t="214779" x="5886450" y="2743200"/>
          <p14:tracePt t="214796" x="5943600" y="2743200"/>
          <p14:tracePt t="214813" x="5994400" y="2730500"/>
          <p14:tracePt t="214829" x="6045200" y="2717800"/>
          <p14:tracePt t="214846" x="6083300" y="2717800"/>
          <p14:tracePt t="214862" x="6115050" y="2717800"/>
          <p14:tracePt t="214881" x="6153150" y="2736850"/>
          <p14:tracePt t="214896" x="6165850" y="2749550"/>
          <p14:tracePt t="214913" x="6172200" y="2749550"/>
          <p14:tracePt t="214929" x="6172200" y="2755900"/>
          <p14:tracePt t="215065" x="6165850" y="2755900"/>
          <p14:tracePt t="215072" x="6165850" y="2749550"/>
          <p14:tracePt t="215089" x="6165850" y="2743200"/>
          <p14:tracePt t="215097" x="6159500" y="2736850"/>
          <p14:tracePt t="215112" x="6159500" y="2730500"/>
          <p14:tracePt t="215129" x="6159500" y="2717800"/>
          <p14:tracePt t="215146" x="6146800" y="2698750"/>
          <p14:tracePt t="215162" x="6140450" y="2692400"/>
          <p14:tracePt t="215196" x="6140450" y="2686050"/>
          <p14:tracePt t="215212" x="6140450" y="2673350"/>
          <p14:tracePt t="215229" x="6140450" y="2660650"/>
          <p14:tracePt t="215246" x="6134100" y="2647950"/>
          <p14:tracePt t="215262" x="6127750" y="2641600"/>
          <p14:tracePt t="215364" x="6127750" y="2635250"/>
          <p14:tracePt t="215379" x="6140450" y="2635250"/>
          <p14:tracePt t="215395" x="6178550" y="2635250"/>
          <p14:tracePt t="215412" x="6216650" y="2635250"/>
          <p14:tracePt t="215429" x="6273800" y="2635250"/>
          <p14:tracePt t="215447" x="6337300" y="2647950"/>
          <p14:tracePt t="215463" x="6432550" y="2654300"/>
          <p14:tracePt t="215479" x="6521450" y="2654300"/>
          <p14:tracePt t="215496" x="6591300" y="2654300"/>
          <p14:tracePt t="215513" x="6648450" y="2641600"/>
          <p14:tracePt t="215529" x="6718300" y="2628900"/>
          <p14:tracePt t="215546" x="6851650" y="2616200"/>
          <p14:tracePt t="215563" x="7054850" y="2603500"/>
          <p14:tracePt t="215579" x="7296150" y="2603500"/>
          <p14:tracePt t="215596" x="7493000" y="2603500"/>
          <p14:tracePt t="215613" x="7740650" y="2609850"/>
          <p14:tracePt t="215629" x="7804150" y="2616200"/>
          <p14:tracePt t="215646" x="7810500" y="2616200"/>
          <p14:tracePt t="215759" x="7816850" y="2616200"/>
          <p14:tracePt t="215765" x="7823200" y="2622550"/>
          <p14:tracePt t="215780" x="7854950" y="2673350"/>
          <p14:tracePt t="215797" x="7880350" y="2705100"/>
          <p14:tracePt t="215813" x="7924800" y="2768600"/>
          <p14:tracePt t="215815" x="7950200" y="2806700"/>
          <p14:tracePt t="215830" x="7962900" y="2819400"/>
          <p14:tracePt t="215847" x="7994650" y="2895600"/>
          <p14:tracePt t="215863" x="7994650" y="2908300"/>
          <p14:tracePt t="215880" x="7994650" y="2921000"/>
          <p14:tracePt t="215913" x="7994650" y="2927350"/>
          <p14:tracePt t="215989" x="7988300" y="2927350"/>
          <p14:tracePt t="216003" x="7981950" y="2927350"/>
          <p14:tracePt t="216013" x="7981950" y="2921000"/>
          <p14:tracePt t="216030" x="7975600" y="2914650"/>
          <p14:tracePt t="216047" x="7969250" y="2914650"/>
          <p14:tracePt t="216063" x="7969250" y="2908300"/>
          <p14:tracePt t="216080" x="7969250" y="2901950"/>
          <p14:tracePt t="216099" x="7969250" y="2895600"/>
          <p14:tracePt t="216130" x="7969250" y="2889250"/>
          <p14:tracePt t="216147" x="7969250" y="2882900"/>
          <p14:tracePt t="216180" x="7969250" y="2876550"/>
          <p14:tracePt t="216197" x="7969250" y="2870200"/>
          <p14:tracePt t="216239" x="7962900" y="2876550"/>
          <p14:tracePt t="216263" x="7956550" y="2889250"/>
          <p14:tracePt t="216280" x="7950200" y="2901950"/>
          <p14:tracePt t="216296" x="7943850" y="2908300"/>
          <p14:tracePt t="216313" x="7943850" y="2914650"/>
          <p14:tracePt t="216330" x="7943850" y="2921000"/>
          <p14:tracePt t="216622" x="7943850" y="2914650"/>
          <p14:tracePt t="216629" x="7937500" y="2908300"/>
          <p14:tracePt t="216647" x="7937500" y="2901950"/>
          <p14:tracePt t="216663" x="7937500" y="2895600"/>
          <p14:tracePt t="216681" x="7937500" y="2889250"/>
          <p14:tracePt t="216697" x="7937500" y="2882900"/>
          <p14:tracePt t="216714" x="7937500" y="2876550"/>
          <p14:tracePt t="216731" x="7937500" y="2863850"/>
          <p14:tracePt t="216734" x="7937500" y="2857500"/>
          <p14:tracePt t="216747" x="7943850" y="2857500"/>
          <p14:tracePt t="216764" x="7950200" y="2838450"/>
          <p14:tracePt t="216779" x="7956550" y="2832100"/>
          <p14:tracePt t="216799" x="7981950" y="2813050"/>
          <p14:tracePt t="216814" x="8013700" y="2800350"/>
          <p14:tracePt t="216830" x="8051800" y="2794000"/>
          <p14:tracePt t="216847" x="8077200" y="2794000"/>
          <p14:tracePt t="216864" x="8083550" y="2794000"/>
          <p14:tracePt t="216881" x="8089900" y="2794000"/>
          <p14:tracePt t="216914" x="8096250" y="2794000"/>
          <p14:tracePt t="217028" x="8096250" y="2787650"/>
          <p14:tracePt t="217094" x="8096250" y="2781300"/>
          <p14:tracePt t="217203" x="8096250" y="2774950"/>
          <p14:tracePt t="217226" x="8096250" y="2768600"/>
          <p14:tracePt t="217242" x="8096250" y="2762250"/>
          <p14:tracePt t="217270" x="8089900" y="2762250"/>
          <p14:tracePt t="217329" x="8083550" y="2762250"/>
          <p14:tracePt t="217425" x="8077200" y="2762250"/>
          <p14:tracePt t="217442" x="8077200" y="2755900"/>
          <p14:tracePt t="217459" x="8070850" y="2755900"/>
          <p14:tracePt t="217482" x="8064500" y="2743200"/>
          <p14:tracePt t="217498" x="8058150" y="2730500"/>
          <p14:tracePt t="217516" x="8045450" y="2705100"/>
          <p14:tracePt t="217532" x="8032750" y="2654300"/>
          <p14:tracePt t="217548" x="8013700" y="2603500"/>
          <p14:tracePt t="217566" x="8013700" y="2584450"/>
          <p14:tracePt t="217581" x="8007350" y="2552700"/>
          <p14:tracePt t="217600" x="8007350" y="2527300"/>
          <p14:tracePt t="217614" x="8007350" y="2514600"/>
          <p14:tracePt t="217631" x="8007350" y="2508250"/>
          <p14:tracePt t="217665" x="8007350" y="2501900"/>
          <p14:tracePt t="217698" x="7988300" y="2489200"/>
          <p14:tracePt t="217717" x="7975600" y="2482850"/>
          <p14:tracePt t="217732" x="7937500" y="2470150"/>
          <p14:tracePt t="217748" x="7899400" y="2451100"/>
          <p14:tracePt t="217765" x="7861300" y="2438400"/>
          <p14:tracePt t="217781" x="7842250" y="2425700"/>
          <p14:tracePt t="217798" x="7791450" y="2419350"/>
          <p14:tracePt t="217814" x="7766050" y="2413000"/>
          <p14:tracePt t="217831" x="7734300" y="2413000"/>
          <p14:tracePt t="217848" x="7715250" y="2413000"/>
          <p14:tracePt t="217865" x="7670800" y="2413000"/>
          <p14:tracePt t="217881" x="7639050" y="2413000"/>
          <p14:tracePt t="217898" x="7626350" y="2413000"/>
          <p14:tracePt t="217915" x="7594600" y="2413000"/>
          <p14:tracePt t="217931" x="7569200" y="2413000"/>
          <p14:tracePt t="217948" x="7556500" y="2451100"/>
          <p14:tracePt t="217965" x="7556500" y="2495550"/>
          <p14:tracePt t="217981" x="7556500" y="2552700"/>
          <p14:tracePt t="217998" x="7550150" y="2571750"/>
          <p14:tracePt t="218015" x="7550150" y="2609850"/>
          <p14:tracePt t="218031" x="7550150" y="2628900"/>
          <p14:tracePt t="218048" x="7550150" y="2641600"/>
          <p14:tracePt t="218065" x="7550150" y="2647950"/>
          <p14:tracePt t="218081" x="7562850" y="2660650"/>
          <p14:tracePt t="218098" x="7594600" y="2686050"/>
          <p14:tracePt t="218115" x="7645400" y="2717800"/>
          <p14:tracePt t="218132" x="7696200" y="2743200"/>
          <p14:tracePt t="218148" x="7734300" y="2768600"/>
          <p14:tracePt t="218165" x="7778750" y="2787650"/>
          <p14:tracePt t="218167" x="7797800" y="2787650"/>
          <p14:tracePt t="218182" x="7816850" y="2794000"/>
          <p14:tracePt t="218183" x="7829550" y="2794000"/>
          <p14:tracePt t="218200" x="7842250" y="2794000"/>
          <p14:tracePt t="218215" x="7854950" y="2794000"/>
          <p14:tracePt t="218216" x="7861300" y="2794000"/>
          <p14:tracePt t="218232" x="7874000" y="2787650"/>
          <p14:tracePt t="218248" x="7886700" y="2787650"/>
          <p14:tracePt t="218265" x="7905750" y="2787650"/>
          <p14:tracePt t="218281" x="7918450" y="2787650"/>
          <p14:tracePt t="218298" x="7924800" y="2787650"/>
          <p14:tracePt t="218385" x="7912100" y="2787650"/>
          <p14:tracePt t="218531" x="7912100" y="2781300"/>
          <p14:tracePt t="218538" x="7905750" y="2781300"/>
          <p14:tracePt t="218563" x="7905750" y="2774950"/>
          <p14:tracePt t="218620" x="7899400" y="2774950"/>
          <p14:tracePt t="218676" x="7893050" y="2774950"/>
          <p14:tracePt t="218707" x="7886700" y="2774950"/>
          <p14:tracePt t="218740" x="7880350" y="2774950"/>
          <p14:tracePt t="218793" x="7880350" y="2768600"/>
          <p14:tracePt t="218801" x="7880350" y="2762250"/>
          <p14:tracePt t="218815" x="7880350" y="2755900"/>
          <p14:tracePt t="218832" x="7880350" y="2749550"/>
          <p14:tracePt t="218850" x="7880350" y="2736850"/>
          <p14:tracePt t="218882" x="7880350" y="2730500"/>
          <p14:tracePt t="218993" x="7880350" y="2724150"/>
          <p14:tracePt t="218999" x="7874000" y="2724150"/>
          <p14:tracePt t="219016" x="7874000" y="2717800"/>
          <p14:tracePt t="219033" x="7867650" y="2711450"/>
          <p14:tracePt t="219049" x="7861300" y="2705100"/>
          <p14:tracePt t="219184" x="7854950" y="2705100"/>
          <p14:tracePt t="219244" x="7854950" y="2698750"/>
          <p14:tracePt t="219430" x="7854950" y="2692400"/>
          <p14:tracePt t="219494" x="7854950" y="2686050"/>
          <p14:tracePt t="219502" x="7848600" y="2686050"/>
          <p14:tracePt t="219523" x="7848600" y="2679700"/>
          <p14:tracePt t="219708" x="7848600" y="2673350"/>
          <p14:tracePt t="219716" x="7854950" y="2673350"/>
          <p14:tracePt t="219734" x="7861300" y="2667000"/>
          <p14:tracePt t="219750" x="7874000" y="2660650"/>
          <p14:tracePt t="219768" x="7886700" y="2654300"/>
          <p14:tracePt t="219783" x="7893050" y="2654300"/>
          <p14:tracePt t="219816" x="7899400" y="2647950"/>
          <p14:tracePt t="219833" x="7912100" y="2647950"/>
          <p14:tracePt t="219920" x="7899400" y="2647950"/>
          <p14:tracePt t="219933" x="7893050" y="2654300"/>
          <p14:tracePt t="219950" x="7893050" y="2660650"/>
          <p14:tracePt t="219967" x="7893050" y="2667000"/>
          <p14:tracePt t="221864" x="7899400" y="2673350"/>
          <p14:tracePt t="221869" x="7905750" y="2679700"/>
          <p14:tracePt t="221886" x="7924800" y="2692400"/>
          <p14:tracePt t="221902" x="7969250" y="2717800"/>
          <p14:tracePt t="221919" x="7975600" y="2717800"/>
          <p14:tracePt t="221936" x="7981950" y="2717800"/>
          <p14:tracePt t="221952" x="7994650" y="2717800"/>
          <p14:tracePt t="221969" x="8007350" y="2717800"/>
          <p14:tracePt t="221985" x="8032750" y="2698750"/>
          <p14:tracePt t="222002" x="8051800" y="2667000"/>
          <p14:tracePt t="222021" x="8064500" y="2628900"/>
          <p14:tracePt t="222035" x="8064500" y="2590800"/>
          <p14:tracePt t="222052" x="8064500" y="2559050"/>
          <p14:tracePt t="222068" x="8058150" y="2520950"/>
          <p14:tracePt t="222085" x="8039100" y="2489200"/>
          <p14:tracePt t="222088" x="8032750" y="2482850"/>
          <p14:tracePt t="222102" x="8020050" y="2463800"/>
          <p14:tracePt t="222104" x="8007350" y="2451100"/>
          <p14:tracePt t="222119" x="8001000" y="2438400"/>
          <p14:tracePt t="222122" x="7988300" y="2432050"/>
          <p14:tracePt t="222139" x="7975600" y="2419350"/>
          <p14:tracePt t="222152" x="7950200" y="2393950"/>
          <p14:tracePt t="222168" x="7931150" y="2381250"/>
          <p14:tracePt t="222185" x="7912100" y="2368550"/>
          <p14:tracePt t="222202" x="7848600" y="2349500"/>
          <p14:tracePt t="222218" x="7804150" y="2336800"/>
          <p14:tracePt t="222235" x="7753350" y="2317750"/>
          <p14:tracePt t="222254" x="7715250" y="2298700"/>
          <p14:tracePt t="222268" x="7689850" y="2279650"/>
          <p14:tracePt t="222285" x="7651750" y="2260600"/>
          <p14:tracePt t="222302" x="7607300" y="2241550"/>
          <p14:tracePt t="222318" x="7543800" y="2241550"/>
          <p14:tracePt t="222335" x="7467600" y="2235200"/>
          <p14:tracePt t="222352" x="7416800" y="2235200"/>
          <p14:tracePt t="222369" x="7410450" y="2235200"/>
          <p14:tracePt t="222402" x="7410450" y="2241550"/>
          <p14:tracePt t="222435" x="7404100" y="2241550"/>
          <p14:tracePt t="222452" x="7397750" y="2241550"/>
          <p14:tracePt t="222469" x="7378700" y="2247900"/>
          <p14:tracePt t="222502" x="7372350" y="2247900"/>
          <p14:tracePt t="222536" x="7366000" y="2247900"/>
          <p14:tracePt t="222552" x="7359650" y="2247900"/>
          <p14:tracePt t="222569" x="7359650" y="2254250"/>
          <p14:tracePt t="224215" x="7353300" y="2254250"/>
          <p14:tracePt t="224224" x="7346950" y="2254250"/>
          <p14:tracePt t="224236" x="7327900" y="2260600"/>
          <p14:tracePt t="224252" x="7270750" y="2286000"/>
          <p14:tracePt t="224270" x="7162800" y="2355850"/>
          <p14:tracePt t="224288" x="7118350" y="2374900"/>
          <p14:tracePt t="224306" x="7112000" y="2381250"/>
          <p14:tracePt t="224400" x="7105650" y="2381250"/>
          <p14:tracePt t="225193" x="7099300" y="2381250"/>
          <p14:tracePt t="225198" x="7099300" y="2387600"/>
          <p14:tracePt t="225207" x="7092950" y="2400300"/>
          <p14:tracePt t="225221" x="7092950" y="2419350"/>
          <p14:tracePt t="225238" x="7105650" y="2463800"/>
          <p14:tracePt t="225257" x="7162800" y="2508250"/>
          <p14:tracePt t="225271" x="7181850" y="2520950"/>
          <p14:tracePt t="225287" x="7194550" y="2565400"/>
          <p14:tracePt t="225304" x="7175500" y="2590800"/>
          <p14:tracePt t="225321" x="7137400" y="2622550"/>
          <p14:tracePt t="225337" x="7105650" y="2667000"/>
          <p14:tracePt t="225354" x="7080250" y="2711450"/>
          <p14:tracePt t="225371" x="7086600" y="2755900"/>
          <p14:tracePt t="225388" x="7137400" y="2806700"/>
          <p14:tracePt t="225403" x="7207250" y="2844800"/>
          <p14:tracePt t="225421" x="7289800" y="2863850"/>
          <p14:tracePt t="225438" x="7359650" y="2870200"/>
          <p14:tracePt t="225455" x="7461250" y="2870200"/>
          <p14:tracePt t="225478" x="7524750" y="2870200"/>
          <p14:tracePt t="225488" x="7543800" y="2863850"/>
          <p14:tracePt t="225504" x="7550150" y="2857500"/>
          <p14:tracePt t="225521" x="7562850" y="2844800"/>
          <p14:tracePt t="225538" x="7581900" y="2800350"/>
          <p14:tracePt t="225557" x="7594600" y="2768600"/>
          <p14:tracePt t="225572" x="7600950" y="2736850"/>
          <p14:tracePt t="225593" x="7607300" y="2686050"/>
          <p14:tracePt t="225605" x="7607300" y="2673350"/>
          <p14:tracePt t="225621" x="7588250" y="2647950"/>
          <p14:tracePt t="225638" x="7562850" y="2628900"/>
          <p14:tracePt t="225655" x="7537450" y="2603500"/>
          <p14:tracePt t="225671" x="7499350" y="2578100"/>
          <p14:tracePt t="225688" x="7416800" y="2533650"/>
          <p14:tracePt t="225705" x="7308850" y="2501900"/>
          <p14:tracePt t="225721" x="7219950" y="2476500"/>
          <p14:tracePt t="225738" x="7086600" y="2438400"/>
          <p14:tracePt t="225754" x="7004050" y="2425700"/>
          <p14:tracePt t="225771" x="6965950" y="2413000"/>
          <p14:tracePt t="225805" x="6959600" y="2413000"/>
          <p14:tracePt t="225899" x="6953250" y="2413000"/>
          <p14:tracePt t="225907" x="6953250" y="2419350"/>
          <p14:tracePt t="225922" x="6946900" y="2419350"/>
          <p14:tracePt t="225938" x="6934200" y="2432050"/>
          <p14:tracePt t="226027" x="6934200" y="2438400"/>
          <p14:tracePt t="226035" x="6934200" y="2451100"/>
          <p14:tracePt t="226044" x="6946900" y="2476500"/>
          <p14:tracePt t="226055" x="6972300" y="2501900"/>
          <p14:tracePt t="226072" x="7023100" y="2540000"/>
          <p14:tracePt t="226088" x="7035800" y="2540000"/>
          <p14:tracePt t="226105" x="7042150" y="2540000"/>
          <p14:tracePt t="226122" x="7061200" y="2546350"/>
          <p14:tracePt t="226140" x="7175500" y="2571750"/>
          <p14:tracePt t="226155" x="7194550" y="2584450"/>
          <p14:tracePt t="226172" x="7258050" y="2603500"/>
          <p14:tracePt t="226187" x="7302500" y="2635250"/>
          <p14:tracePt t="226207" x="7315200" y="2635250"/>
          <p14:tracePt t="226262" x="7315200" y="2628900"/>
          <p14:tracePt t="226271" x="7315200" y="2622550"/>
          <p14:tracePt t="226288" x="7315200" y="2603500"/>
          <p14:tracePt t="226305" x="7315200" y="2597150"/>
          <p14:tracePt t="226463" x="7308850" y="2597150"/>
          <p14:tracePt t="226473" x="7302500" y="2590800"/>
          <p14:tracePt t="226505" x="7296150" y="2578100"/>
          <p14:tracePt t="226521" x="7289800" y="2565400"/>
          <p14:tracePt t="226539" x="7289800" y="2559050"/>
          <p14:tracePt t="226555" x="7283450" y="2552700"/>
          <p14:tracePt t="226572" x="7283450" y="2546350"/>
          <p14:tracePt t="226589" x="7283450" y="2540000"/>
          <p14:tracePt t="226669" x="7283450" y="2533650"/>
          <p14:tracePt t="226742" x="7283450" y="2527300"/>
          <p14:tracePt t="226785" x="7277100" y="2527300"/>
          <p14:tracePt t="227078" x="7277100" y="2533650"/>
          <p14:tracePt t="227094" x="7277100" y="2546350"/>
          <p14:tracePt t="227100" x="7277100" y="2552700"/>
          <p14:tracePt t="227110" x="7283450" y="2559050"/>
          <p14:tracePt t="227286" x="7283450" y="2565400"/>
          <p14:tracePt t="227293" x="7283450" y="2571750"/>
          <p14:tracePt t="227323" x="7283450" y="2578100"/>
          <p14:tracePt t="227357" x="7283450" y="2584450"/>
          <p14:tracePt t="227424" x="7277100" y="2584450"/>
          <p14:tracePt t="227430" x="7270750" y="2584450"/>
          <p14:tracePt t="227459" x="7245350" y="2571750"/>
          <p14:tracePt t="227473" x="7239000" y="2565400"/>
          <p14:tracePt t="227490" x="7226300" y="2559050"/>
          <p14:tracePt t="227507" x="7219950" y="2552700"/>
          <p14:tracePt t="227523" x="7213600" y="2546350"/>
          <p14:tracePt t="227540" x="7200900" y="2533650"/>
          <p14:tracePt t="227556" x="7194550" y="2533650"/>
          <p14:tracePt t="227573" x="7188200" y="2533650"/>
          <p14:tracePt t="227590" x="7188200" y="2527300"/>
          <p14:tracePt t="227606" x="7181850" y="2527300"/>
          <p14:tracePt t="227623" x="7175500" y="2527300"/>
          <p14:tracePt t="227675" x="7169150" y="2527300"/>
          <p14:tracePt t="227697" x="7169150" y="2520950"/>
          <p14:tracePt t="227706" x="7162800" y="2520950"/>
          <p14:tracePt t="227740" x="7150100" y="2520950"/>
          <p14:tracePt t="227756" x="7131050" y="2514600"/>
          <p14:tracePt t="227773" x="7118350" y="2514600"/>
          <p14:tracePt t="227789" x="7112000" y="2514600"/>
          <p14:tracePt t="227806" x="7105650" y="2514600"/>
          <p14:tracePt t="227845" x="7099300" y="2514600"/>
          <p14:tracePt t="228148" x="7092950" y="2514600"/>
          <p14:tracePt t="228155" x="7092950" y="2508250"/>
          <p14:tracePt t="228174" x="7080250" y="2508250"/>
          <p14:tracePt t="228189" x="7073900" y="2501900"/>
          <p14:tracePt t="228207" x="7061200" y="2495550"/>
          <p14:tracePt t="228224" x="7035800" y="2482850"/>
          <p14:tracePt t="228241" x="7023100" y="2482850"/>
          <p14:tracePt t="228295" x="7029450" y="2482850"/>
          <p14:tracePt t="228307" x="7035800" y="2482850"/>
          <p14:tracePt t="228324" x="7073900" y="2501900"/>
          <p14:tracePt t="228340" x="7137400" y="2540000"/>
          <p14:tracePt t="228357" x="7175500" y="2559050"/>
          <p14:tracePt t="228374" x="7213600" y="2578100"/>
          <p14:tracePt t="228390" x="7251700" y="2597150"/>
          <p14:tracePt t="228409" x="7289800" y="2603500"/>
          <p14:tracePt t="228423" x="7315200" y="2609850"/>
          <p14:tracePt t="228440" x="7353300" y="2609850"/>
          <p14:tracePt t="228457" x="7391400" y="2616200"/>
          <p14:tracePt t="228474" x="7448550" y="2616200"/>
          <p14:tracePt t="228490" x="7486650" y="2616200"/>
          <p14:tracePt t="228509" x="7512050" y="2616200"/>
          <p14:tracePt t="228522" x="7524750" y="2616200"/>
          <p14:tracePt t="228540" x="7543800" y="2609850"/>
          <p14:tracePt t="228557" x="7550150" y="2603500"/>
          <p14:tracePt t="228574" x="7550150" y="2597150"/>
          <p14:tracePt t="228590" x="7550150" y="2578100"/>
          <p14:tracePt t="228607" x="7550150" y="2571750"/>
          <p14:tracePt t="228624" x="7531100" y="2540000"/>
          <p14:tracePt t="228640" x="7512050" y="2520950"/>
          <p14:tracePt t="228657" x="7486650" y="2508250"/>
          <p14:tracePt t="228674" x="7467600" y="2501900"/>
          <p14:tracePt t="228690" x="7448550" y="2501900"/>
          <p14:tracePt t="228708" x="7429500" y="2501900"/>
          <p14:tracePt t="228724" x="7404100" y="2508250"/>
          <p14:tracePt t="228740" x="7378700" y="2508250"/>
          <p14:tracePt t="228757" x="7340600" y="2514600"/>
          <p14:tracePt t="228775" x="7315200" y="2520950"/>
          <p14:tracePt t="228792" x="7277100" y="2520950"/>
          <p14:tracePt t="228807" x="7239000" y="2527300"/>
          <p14:tracePt t="228828" x="7213600" y="2527300"/>
          <p14:tracePt t="228843" x="7181850" y="2527300"/>
          <p14:tracePt t="228857" x="7162800" y="2527300"/>
          <p14:tracePt t="228874" x="7099300" y="2533650"/>
          <p14:tracePt t="228890" x="7073900" y="2533650"/>
          <p14:tracePt t="228907" x="7054850" y="2533650"/>
          <p14:tracePt t="228924" x="7029450" y="2533650"/>
          <p14:tracePt t="228941" x="7004050" y="2533650"/>
          <p14:tracePt t="228957" x="6985000" y="2533650"/>
          <p14:tracePt t="228974" x="6978650" y="2533650"/>
          <p14:tracePt t="263537" x="6972300" y="2533650"/>
          <p14:tracePt t="263544" x="6946900" y="2495550"/>
          <p14:tracePt t="263553" x="6883400" y="2425700"/>
          <p14:tracePt t="263571" x="6750050" y="2286000"/>
          <p14:tracePt t="263588" x="6546850" y="2108200"/>
          <p14:tracePt t="263603" x="6470650" y="2044700"/>
          <p14:tracePt t="263620" x="6369050" y="1974850"/>
          <p14:tracePt t="263636" x="6261100" y="1930400"/>
          <p14:tracePt t="263653" x="6223000" y="1924050"/>
          <p14:tracePt t="263670" x="6165850" y="1917700"/>
          <p14:tracePt t="263686" x="6127750" y="1911350"/>
          <p14:tracePt t="263703" x="5886450" y="1860550"/>
          <p14:tracePt t="263720" x="5619750" y="1797050"/>
          <p14:tracePt t="263737" x="5353050" y="1778000"/>
          <p14:tracePt t="263753" x="5067300" y="1797050"/>
          <p14:tracePt t="263770" x="4819650" y="1854200"/>
          <p14:tracePt t="263803" x="4527550" y="1962150"/>
          <p14:tracePt t="263820" x="4425950" y="1968500"/>
          <p14:tracePt t="263836" x="4273550" y="1981200"/>
          <p14:tracePt t="263853" x="4076700" y="1993900"/>
          <p14:tracePt t="263870" x="3848100" y="2019300"/>
          <p14:tracePt t="263887" x="3619500" y="2044700"/>
          <p14:tracePt t="263903" x="3498850" y="2019300"/>
          <p14:tracePt t="263920" x="3397250" y="1898650"/>
          <p14:tracePt t="263937" x="3340100" y="1809750"/>
          <p14:tracePt t="263953" x="3308350" y="1784350"/>
          <p14:tracePt t="263970" x="3022600" y="1708150"/>
          <p14:tracePt t="263988" x="2647950" y="1682750"/>
          <p14:tracePt t="264003" x="2247900" y="1657350"/>
          <p14:tracePt t="264020" x="1854200" y="1644650"/>
          <p14:tracePt t="264037" x="1485900" y="1619250"/>
          <p14:tracePt t="264053" x="1238250" y="1593850"/>
          <p14:tracePt t="264070" x="1079500" y="1568450"/>
          <p14:tracePt t="264087" x="996950" y="1555750"/>
          <p14:tracePt t="264104" x="908050" y="1562100"/>
          <p14:tracePt t="264105" x="838200" y="1581150"/>
          <p14:tracePt t="264120" x="742950" y="1606550"/>
          <p14:tracePt t="264137" x="469900" y="1670050"/>
          <p14:tracePt t="264155" x="69850" y="1739900"/>
          <p14:tracePt t="264386" x="12700" y="1701800"/>
          <p14:tracePt t="264404" x="203200" y="1663700"/>
          <p14:tracePt t="264421" x="323850" y="1631950"/>
          <p14:tracePt t="264437" x="412750" y="1625600"/>
          <p14:tracePt t="264454" x="533400" y="1625600"/>
          <p14:tracePt t="264471" x="596900" y="1625600"/>
          <p14:tracePt t="264487" x="641350" y="1631950"/>
          <p14:tracePt t="264504" x="673100" y="1638300"/>
          <p14:tracePt t="264520" x="692150" y="1638300"/>
          <p14:tracePt t="264537" x="723900" y="1638300"/>
          <p14:tracePt t="264554" x="762000" y="1625600"/>
          <p14:tracePt t="264558" x="781050" y="1619250"/>
          <p14:tracePt t="264570" x="793750" y="1612900"/>
          <p14:tracePt t="264573" x="812800" y="1606550"/>
          <p14:tracePt t="264586" x="819150" y="1606550"/>
          <p14:tracePt t="264604" x="850900" y="1593850"/>
          <p14:tracePt t="264620" x="850900" y="1587500"/>
          <p14:tracePt t="264637" x="863600" y="1587500"/>
          <p14:tracePt t="264654" x="863600" y="1581150"/>
          <p14:tracePt t="264671" x="876300" y="1581150"/>
          <p14:tracePt t="264687" x="882650" y="1568450"/>
          <p14:tracePt t="264704" x="889000" y="1562100"/>
          <p14:tracePt t="264721" x="895350" y="1543050"/>
          <p14:tracePt t="264737" x="882650" y="1498600"/>
          <p14:tracePt t="264756" x="863600" y="1466850"/>
          <p14:tracePt t="264771" x="825500" y="1403350"/>
          <p14:tracePt t="264788" x="793750" y="1371600"/>
          <p14:tracePt t="264804" x="749300" y="1333500"/>
          <p14:tracePt t="264821" x="717550" y="1314450"/>
          <p14:tracePt t="264840" x="596900" y="1295400"/>
          <p14:tracePt t="264854" x="546100" y="1289050"/>
          <p14:tracePt t="264871" x="368300" y="1276350"/>
          <p14:tracePt t="264888" x="273050" y="1257300"/>
          <p14:tracePt t="264904" x="203200" y="1231900"/>
          <p14:tracePt t="264920" x="152400" y="1200150"/>
          <p14:tracePt t="264938" x="127000" y="1187450"/>
          <p14:tracePt t="264954" x="120650" y="1181100"/>
          <p14:tracePt t="264971" x="114300" y="1181100"/>
          <p14:tracePt t="264988" x="82550" y="1200150"/>
          <p14:tracePt t="265004" x="19050" y="1250950"/>
          <p14:tracePt t="265095" x="19050" y="1409700"/>
          <p14:tracePt t="265106" x="38100" y="1422400"/>
          <p14:tracePt t="265124" x="107950" y="1441450"/>
          <p14:tracePt t="265137" x="184150" y="1466850"/>
          <p14:tracePt t="265156" x="260350" y="1485900"/>
          <p14:tracePt t="265172" x="330200" y="1498600"/>
          <p14:tracePt t="265188" x="400050" y="1504950"/>
          <p14:tracePt t="265204" x="482600" y="1511300"/>
          <p14:tracePt t="265221" x="584200" y="1524000"/>
          <p14:tracePt t="265238" x="698500" y="1530350"/>
          <p14:tracePt t="265254" x="787400" y="1530350"/>
          <p14:tracePt t="265271" x="850900" y="1524000"/>
          <p14:tracePt t="265288" x="889000" y="1517650"/>
          <p14:tracePt t="265304" x="920750" y="1498600"/>
          <p14:tracePt t="265322" x="939800" y="1485900"/>
          <p14:tracePt t="265338" x="958850" y="1460500"/>
          <p14:tracePt t="265353" x="971550" y="1447800"/>
          <p14:tracePt t="265372" x="990600" y="1428750"/>
          <p14:tracePt t="265388" x="1003300" y="1409700"/>
          <p14:tracePt t="265404" x="1009650" y="1397000"/>
          <p14:tracePt t="265421" x="1022350" y="1384300"/>
          <p14:tracePt t="265438" x="1022350" y="1377950"/>
          <p14:tracePt t="265455" x="1022350" y="1365250"/>
          <p14:tracePt t="265471" x="1022350" y="1352550"/>
          <p14:tracePt t="265488" x="1009650" y="1339850"/>
          <p14:tracePt t="265505" x="984250" y="1333500"/>
          <p14:tracePt t="265521" x="958850" y="1327150"/>
          <p14:tracePt t="265539" x="889000" y="1320800"/>
          <p14:tracePt t="265554" x="876300" y="1314450"/>
          <p14:tracePt t="265572" x="838200" y="1308100"/>
          <p14:tracePt t="265588" x="749300" y="1282700"/>
          <p14:tracePt t="265605" x="711200" y="1263650"/>
          <p14:tracePt t="265621" x="673100" y="1244600"/>
          <p14:tracePt t="265638" x="628650" y="1219200"/>
          <p14:tracePt t="265654" x="590550" y="1219200"/>
          <p14:tracePt t="265671" x="488950" y="1219200"/>
          <p14:tracePt t="265688" x="412750" y="1231900"/>
          <p14:tracePt t="265705" x="292100" y="1231900"/>
          <p14:tracePt t="265722" x="203200" y="1225550"/>
          <p14:tracePt t="265738" x="152400" y="1219200"/>
          <p14:tracePt t="265755" x="146050" y="1212850"/>
          <p14:tracePt t="265771" x="152400" y="1212850"/>
          <p14:tracePt t="265788" x="209550" y="1231900"/>
          <p14:tracePt t="265805" x="273050" y="1270000"/>
          <p14:tracePt t="265821" x="342900" y="1320800"/>
          <p14:tracePt t="265838" x="381000" y="1365250"/>
          <p14:tracePt t="265855" x="406400" y="1403350"/>
          <p14:tracePt t="265872" x="438150" y="1441450"/>
          <p14:tracePt t="265888" x="457200" y="1460500"/>
          <p14:tracePt t="265905" x="469900" y="1466850"/>
          <p14:tracePt t="265922" x="476250" y="1473200"/>
          <p14:tracePt t="265940" x="584200" y="1504950"/>
          <p14:tracePt t="265956" x="711200" y="1536700"/>
          <p14:tracePt t="265972" x="838200" y="1562100"/>
          <p14:tracePt t="265988" x="927100" y="1568450"/>
          <p14:tracePt t="266005" x="971550" y="1568450"/>
          <p14:tracePt t="266022" x="984250" y="1568450"/>
          <p14:tracePt t="266039" x="996950" y="1568450"/>
          <p14:tracePt t="266055" x="1009650" y="1562100"/>
          <p14:tracePt t="266072" x="1022350" y="1549400"/>
          <p14:tracePt t="266088" x="1041400" y="1543050"/>
          <p14:tracePt t="266105" x="1079500" y="1530350"/>
          <p14:tracePt t="266123" x="1104900" y="1524000"/>
          <p14:tracePt t="266139" x="1155700" y="1504950"/>
          <p14:tracePt t="266155" x="1168400" y="1498600"/>
          <p14:tracePt t="266172" x="1187450" y="1479550"/>
          <p14:tracePt t="266206" x="1187450" y="1466850"/>
          <p14:tracePt t="266224" x="1174750" y="1466850"/>
          <p14:tracePt t="266238" x="1162050" y="1460500"/>
          <p14:tracePt t="266255" x="1136650" y="1447800"/>
          <p14:tracePt t="266272" x="1123950" y="1435100"/>
          <p14:tracePt t="266289" x="1111250" y="1428750"/>
          <p14:tracePt t="266305" x="1092200" y="1416050"/>
          <p14:tracePt t="266322" x="1073150" y="1403350"/>
          <p14:tracePt t="266339" x="1047750" y="1397000"/>
          <p14:tracePt t="266357" x="990600" y="1377950"/>
          <p14:tracePt t="266375" x="958850" y="1365250"/>
          <p14:tracePt t="266390" x="920750" y="1352550"/>
          <p14:tracePt t="266405" x="889000" y="1333500"/>
          <p14:tracePt t="266424" x="850900" y="1301750"/>
          <p14:tracePt t="266439" x="831850" y="1289050"/>
          <p14:tracePt t="266455" x="819150" y="1270000"/>
          <p14:tracePt t="266472" x="806450" y="1257300"/>
          <p14:tracePt t="266489" x="793750" y="1244600"/>
          <p14:tracePt t="266505" x="781050" y="1244600"/>
          <p14:tracePt t="266521" x="768350" y="1244600"/>
          <p14:tracePt t="266539" x="755650" y="1244600"/>
          <p14:tracePt t="266555" x="730250" y="1250950"/>
          <p14:tracePt t="266572" x="698500" y="1270000"/>
          <p14:tracePt t="266589" x="666750" y="1289050"/>
          <p14:tracePt t="266606" x="635000" y="1308100"/>
          <p14:tracePt t="266622" x="622300" y="1320800"/>
          <p14:tracePt t="266625" x="615950" y="1327150"/>
          <p14:tracePt t="266644" x="609600" y="1346200"/>
          <p14:tracePt t="266662" x="609600" y="1371600"/>
          <p14:tracePt t="266673" x="596900" y="1397000"/>
          <p14:tracePt t="266689" x="584200" y="1428750"/>
          <p14:tracePt t="266706" x="577850" y="1447800"/>
          <p14:tracePt t="266722" x="565150" y="1479550"/>
          <p14:tracePt t="266739" x="552450" y="1498600"/>
          <p14:tracePt t="266755" x="546100" y="1504950"/>
          <p14:tracePt t="266789" x="558800" y="1517650"/>
          <p14:tracePt t="266806" x="577850" y="1524000"/>
          <p14:tracePt t="266822" x="628650" y="1530350"/>
          <p14:tracePt t="266839" x="654050" y="1530350"/>
          <p14:tracePt t="266855" x="692150" y="1536700"/>
          <p14:tracePt t="266873" x="787400" y="1536700"/>
          <p14:tracePt t="266889" x="863600" y="1536700"/>
          <p14:tracePt t="266906" x="958850" y="1504950"/>
          <p14:tracePt t="266922" x="1035050" y="1454150"/>
          <p14:tracePt t="266939" x="1066800" y="1384300"/>
          <p14:tracePt t="266956" x="1073150" y="1314450"/>
          <p14:tracePt t="266972" x="1079500" y="1244600"/>
          <p14:tracePt t="266989" x="1085850" y="1193800"/>
          <p14:tracePt t="267006" x="1085850" y="1155700"/>
          <p14:tracePt t="267022" x="1085850" y="1123950"/>
          <p14:tracePt t="267039" x="1092200" y="1104900"/>
          <p14:tracePt t="267056" x="1079500" y="1066800"/>
          <p14:tracePt t="267073" x="1047750" y="1041400"/>
          <p14:tracePt t="267089" x="977900" y="1003300"/>
          <p14:tracePt t="267091" x="927100" y="984250"/>
          <p14:tracePt t="267106" x="901700" y="971550"/>
          <p14:tracePt t="267123" x="793750" y="946150"/>
          <p14:tracePt t="267139" x="762000" y="933450"/>
          <p14:tracePt t="267156" x="749300" y="927100"/>
          <p14:tracePt t="267172" x="742950" y="920750"/>
          <p14:tracePt t="267264" x="742950" y="933450"/>
          <p14:tracePt t="267271" x="749300" y="939800"/>
          <p14:tracePt t="267289" x="762000" y="958850"/>
          <p14:tracePt t="267306" x="800100" y="984250"/>
          <p14:tracePt t="267324" x="863600" y="1016000"/>
          <p14:tracePt t="267340" x="927100" y="1035050"/>
          <p14:tracePt t="267356" x="1047750" y="1066800"/>
          <p14:tracePt t="267374" x="1143000" y="1073150"/>
          <p14:tracePt t="267390" x="1212850" y="1066800"/>
          <p14:tracePt t="267408" x="1327150" y="1028700"/>
          <p14:tracePt t="267423" x="1441450" y="977900"/>
          <p14:tracePt t="267440" x="1498600" y="952500"/>
          <p14:tracePt t="267458" x="1549400" y="914400"/>
          <p14:tracePt t="267472" x="1568450" y="882650"/>
          <p14:tracePt t="267490" x="1574800" y="857250"/>
          <p14:tracePt t="267506" x="1574800" y="812800"/>
          <p14:tracePt t="267510" x="1574800" y="793750"/>
          <p14:tracePt t="267525" x="1568450" y="736600"/>
          <p14:tracePt t="267540" x="1555750" y="711200"/>
          <p14:tracePt t="267556" x="1504950" y="628650"/>
          <p14:tracePt t="267574" x="1466850" y="596900"/>
          <p14:tracePt t="267590" x="1416050" y="577850"/>
          <p14:tracePt t="267607" x="1295400" y="565150"/>
          <p14:tracePt t="267624" x="1200150" y="571500"/>
          <p14:tracePt t="267640" x="1111250" y="577850"/>
          <p14:tracePt t="267658" x="1054100" y="577850"/>
          <p14:tracePt t="267673" x="946150" y="584200"/>
          <p14:tracePt t="267690" x="819150" y="603250"/>
          <p14:tracePt t="267706" x="654050" y="622300"/>
          <p14:tracePt t="267723" x="469900" y="647700"/>
          <p14:tracePt t="267740" x="234950" y="698500"/>
          <p14:tracePt t="267756" x="88900" y="742950"/>
          <p14:tracePt t="267826" x="38100" y="914400"/>
          <p14:tracePt t="267840" x="88900" y="939800"/>
          <p14:tracePt t="267857" x="209550" y="1009650"/>
          <p14:tracePt t="267873" x="311150" y="1104900"/>
          <p14:tracePt t="267890" x="400050" y="1206500"/>
          <p14:tracePt t="267907" x="463550" y="1270000"/>
          <p14:tracePt t="267924" x="533400" y="1295400"/>
          <p14:tracePt t="267940" x="692150" y="1314450"/>
          <p14:tracePt t="267957" x="895350" y="1301750"/>
          <p14:tracePt t="267974" x="1060450" y="1276350"/>
          <p14:tracePt t="267990" x="1257300" y="1231900"/>
          <p14:tracePt t="268007" x="1403350" y="1187450"/>
          <p14:tracePt t="268023" x="1511300" y="1123950"/>
          <p14:tracePt t="268025" x="1543050" y="1092200"/>
          <p14:tracePt t="268040" x="1581150" y="1054100"/>
          <p14:tracePt t="268057" x="1600200" y="1009650"/>
          <p14:tracePt t="268073" x="1587500" y="977900"/>
          <p14:tracePt t="268090" x="1524000" y="946150"/>
          <p14:tracePt t="268107" x="1466850" y="920750"/>
          <p14:tracePt t="268123" x="1409700" y="895350"/>
          <p14:tracePt t="268140" x="1339850" y="863600"/>
          <p14:tracePt t="268157" x="1276350" y="831850"/>
          <p14:tracePt t="268173" x="1225550" y="812800"/>
          <p14:tracePt t="268190" x="1174750" y="781050"/>
          <p14:tracePt t="268207" x="1130300" y="755650"/>
          <p14:tracePt t="268224" x="1073150" y="730250"/>
          <p14:tracePt t="268242" x="901700" y="711200"/>
          <p14:tracePt t="268257" x="838200" y="711200"/>
          <p14:tracePt t="268274" x="711200" y="711200"/>
          <p14:tracePt t="268290" x="596900" y="717550"/>
          <p14:tracePt t="268292" x="558800" y="723900"/>
          <p14:tracePt t="268307" x="533400" y="742950"/>
          <p14:tracePt t="268324" x="514350" y="800100"/>
          <p14:tracePt t="268340" x="533400" y="844550"/>
          <p14:tracePt t="268357" x="596900" y="895350"/>
          <p14:tracePt t="268374" x="679450" y="958850"/>
          <p14:tracePt t="268391" x="749300" y="996950"/>
          <p14:tracePt t="268409" x="838200" y="1041400"/>
          <p14:tracePt t="268423" x="933450" y="1079500"/>
          <p14:tracePt t="268440" x="1041400" y="1111250"/>
          <p14:tracePt t="268456" x="1136650" y="1123950"/>
          <p14:tracePt t="268474" x="1289050" y="1130300"/>
          <p14:tracePt t="268490" x="1460500" y="1117600"/>
          <p14:tracePt t="268509" x="1663700" y="1073150"/>
          <p14:tracePt t="268524" x="1695450" y="1060450"/>
          <p14:tracePt t="268543" x="1727200" y="1016000"/>
          <p14:tracePt t="268560" x="1727200" y="990600"/>
          <p14:tracePt t="268574" x="1689100" y="965200"/>
          <p14:tracePt t="268590" x="1631950" y="946150"/>
          <p14:tracePt t="268607" x="1511300" y="920750"/>
          <p14:tracePt t="268624" x="1428750" y="908050"/>
          <p14:tracePt t="268640" x="1397000" y="908050"/>
          <p14:tracePt t="268657" x="1390650" y="908050"/>
        </p14:tracePtLst>
      </p14:laserTraceLst>
    </p:ext>
  </p:extLs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10:26-31</a:t>
            </a:r>
          </a:p>
        </p:txBody>
      </p:sp>
      <p:sp>
        <p:nvSpPr>
          <p:cNvPr id="5" name="textruta 4">
            <a:extLst>
              <a:ext uri="{FF2B5EF4-FFF2-40B4-BE49-F238E27FC236}">
                <a16:creationId xmlns:a16="http://schemas.microsoft.com/office/drawing/2014/main" id="{9632D781-7CF2-36E7-13EA-28C38AFDE74C}"/>
              </a:ext>
            </a:extLst>
          </p:cNvPr>
          <p:cNvSpPr txBox="1"/>
          <p:nvPr/>
        </p:nvSpPr>
        <p:spPr>
          <a:xfrm>
            <a:off x="5590537" y="513317"/>
            <a:ext cx="6348907" cy="6471002"/>
          </a:xfrm>
          <a:prstGeom prst="rect">
            <a:avLst/>
          </a:prstGeom>
          <a:noFill/>
        </p:spPr>
        <p:txBody>
          <a:bodyPr wrap="square" rIns="0">
            <a:spAutoFit/>
          </a:bodyPr>
          <a:lstStyle/>
          <a:p>
            <a:pPr marL="271463" indent="-271463">
              <a:spcBef>
                <a:spcPts val="600"/>
              </a:spcBef>
            </a:pPr>
            <a:r>
              <a:rPr lang="sv-SE" sz="1400" b="1" dirty="0">
                <a:solidFill>
                  <a:srgbClr val="0070C0"/>
                </a:solidFill>
              </a:rPr>
              <a:t>16.	</a:t>
            </a:r>
            <a:r>
              <a:rPr lang="sv-SE" sz="1400" dirty="0"/>
              <a:t>Paulus inkluderar sig själv i detta, vilket innebär att även genuint </a:t>
            </a:r>
            <a:br>
              <a:rPr lang="sv-SE" sz="1400" dirty="0"/>
            </a:br>
            <a:r>
              <a:rPr lang="sv-SE" sz="1400" dirty="0"/>
              <a:t>kristna kan avfalla. Detta framgår också av not 6:5.</a:t>
            </a:r>
            <a:endParaRPr lang="sv-SE" sz="1400" b="1" dirty="0">
              <a:solidFill>
                <a:srgbClr val="0070C0"/>
              </a:solidFill>
            </a:endParaRPr>
          </a:p>
          <a:p>
            <a:pPr marL="271463" indent="-271463">
              <a:spcBef>
                <a:spcPts val="600"/>
              </a:spcBef>
            </a:pPr>
            <a:r>
              <a:rPr lang="sv-SE" sz="1400" b="1" dirty="0">
                <a:solidFill>
                  <a:srgbClr val="0070C0"/>
                </a:solidFill>
              </a:rPr>
              <a:t>17.	</a:t>
            </a:r>
            <a:r>
              <a:rPr lang="sv-SE" sz="1400" dirty="0"/>
              <a:t>Denna ”synd” bör innebära ett avfall, ett medvetet beslut att lämna Kristi </a:t>
            </a:r>
            <a:br>
              <a:rPr lang="sv-SE" sz="1400" dirty="0"/>
            </a:br>
            <a:r>
              <a:rPr lang="sv-SE" sz="1400" dirty="0"/>
              <a:t>efterföljelse och gå tillbaka till det gamla livet.</a:t>
            </a:r>
          </a:p>
          <a:p>
            <a:pPr marL="271463" indent="-271463">
              <a:spcBef>
                <a:spcPts val="600"/>
              </a:spcBef>
            </a:pPr>
            <a:r>
              <a:rPr lang="sv-SE" sz="1400" b="1" dirty="0">
                <a:solidFill>
                  <a:srgbClr val="00B050"/>
                </a:solidFill>
              </a:rPr>
              <a:t>18.	</a:t>
            </a:r>
            <a:r>
              <a:rPr lang="sv-SE" sz="1400" dirty="0"/>
              <a:t>Den gröna kommentaren (samt v.36-37: </a:t>
            </a:r>
            <a:r>
              <a:rPr lang="sv-SE" altLang="sv-SE" sz="1400" dirty="0">
                <a:solidFill>
                  <a:srgbClr val="C00000"/>
                </a:solidFill>
              </a:rPr>
              <a:t>Ni behöver uthållighet för att… få löftet för det återstår en liten tid</a:t>
            </a:r>
            <a:r>
              <a:rPr lang="sv-SE" sz="1400" dirty="0"/>
              <a:t>) visar att hela stycket är i ett sluttidsperspektiv.</a:t>
            </a:r>
          </a:p>
          <a:p>
            <a:pPr marL="271463" indent="-271463">
              <a:spcBef>
                <a:spcPts val="300"/>
              </a:spcBef>
            </a:pPr>
            <a:r>
              <a:rPr lang="sv-SE" sz="1400" dirty="0"/>
              <a:t>	Därför är troligen det avfall Paulus talar om här detsamma som det Jesus talar om under vedermödan: </a:t>
            </a:r>
            <a:r>
              <a:rPr lang="sv-SE" sz="1400" dirty="0">
                <a:solidFill>
                  <a:srgbClr val="C00000"/>
                </a:solidFill>
              </a:rPr>
              <a:t>Då ska man utlämna er åt lidande och döda er, och ni kommer att bli hatade av alla folk för mitt namns skull. Och då ska </a:t>
            </a:r>
            <a:r>
              <a:rPr lang="sv-SE" sz="1400" i="1" u="sng" dirty="0">
                <a:solidFill>
                  <a:srgbClr val="C00000"/>
                </a:solidFill>
              </a:rPr>
              <a:t>många komma på fall</a:t>
            </a:r>
            <a:r>
              <a:rPr lang="sv-SE" sz="1400" dirty="0">
                <a:solidFill>
                  <a:srgbClr val="C00000"/>
                </a:solidFill>
              </a:rPr>
              <a:t>… Men den som håller ut till slutet ska bli frälst. </a:t>
            </a:r>
            <a:r>
              <a:rPr lang="sv-SE" sz="1400" dirty="0"/>
              <a:t>(Matt 23:9-13)</a:t>
            </a:r>
          </a:p>
          <a:p>
            <a:pPr marL="271463" indent="-271463">
              <a:spcBef>
                <a:spcPts val="300"/>
              </a:spcBef>
            </a:pPr>
            <a:r>
              <a:rPr lang="sv-SE" sz="1400" dirty="0"/>
              <a:t>	Det är om detta avfall Paulus också skriver: </a:t>
            </a:r>
            <a:r>
              <a:rPr lang="sv-SE" sz="1400" dirty="0">
                <a:solidFill>
                  <a:srgbClr val="C00000"/>
                </a:solidFill>
              </a:rPr>
              <a:t>Först måste </a:t>
            </a:r>
            <a:r>
              <a:rPr lang="sv-SE" sz="1400" i="1" u="sng" dirty="0">
                <a:solidFill>
                  <a:srgbClr val="C00000"/>
                </a:solidFill>
              </a:rPr>
              <a:t>avfallet</a:t>
            </a:r>
            <a:r>
              <a:rPr lang="sv-SE" sz="1400" dirty="0">
                <a:solidFill>
                  <a:srgbClr val="C00000"/>
                </a:solidFill>
              </a:rPr>
              <a:t> komma och laglöshetens människa träda fram, fördärvets son, motståndaren som förhäver sig </a:t>
            </a:r>
            <a:br>
              <a:rPr lang="sv-SE" sz="1400" dirty="0">
                <a:solidFill>
                  <a:srgbClr val="C00000"/>
                </a:solidFill>
              </a:rPr>
            </a:br>
            <a:r>
              <a:rPr lang="sv-SE" sz="1400" dirty="0">
                <a:solidFill>
                  <a:srgbClr val="C00000"/>
                </a:solidFill>
              </a:rPr>
              <a:t>över allt som kallas gud eller heligt så att han sätter sig i Guds tempel och säger sig </a:t>
            </a:r>
            <a:br>
              <a:rPr lang="sv-SE" sz="1400" dirty="0">
                <a:solidFill>
                  <a:srgbClr val="C00000"/>
                </a:solidFill>
              </a:rPr>
            </a:br>
            <a:r>
              <a:rPr lang="sv-SE" sz="1400" dirty="0">
                <a:solidFill>
                  <a:srgbClr val="C00000"/>
                </a:solidFill>
              </a:rPr>
              <a:t>vara Gud.</a:t>
            </a:r>
            <a:r>
              <a:rPr lang="sv-SE" sz="1400" dirty="0"/>
              <a:t> (2 Tess 2:3-4) </a:t>
            </a:r>
          </a:p>
          <a:p>
            <a:pPr marL="271463" indent="-271463">
              <a:spcBef>
                <a:spcPts val="300"/>
              </a:spcBef>
            </a:pPr>
            <a:r>
              <a:rPr lang="sv-SE" sz="1400" dirty="0"/>
              <a:t>	Detta sista avfall inkluderar att ta vilddjurets märke (Upp 14:9-12) och från detta finns ingen möjlighet till omvändelse: </a:t>
            </a:r>
            <a:r>
              <a:rPr lang="sv-SE" sz="1400" dirty="0">
                <a:solidFill>
                  <a:srgbClr val="C00000"/>
                </a:solidFill>
              </a:rPr>
              <a:t>Den orättfärdige ska fortsätta göra orätt och den orene fortsätta orena sig, och den rättfärdige ska fortsätta göra det rätta och den helige fortsätta helga sig.</a:t>
            </a:r>
            <a:r>
              <a:rPr lang="sv-SE" sz="1400" dirty="0"/>
              <a:t> (Upp 22:11)</a:t>
            </a:r>
          </a:p>
          <a:p>
            <a:pPr marL="271463" indent="-271463">
              <a:spcBef>
                <a:spcPts val="600"/>
              </a:spcBef>
            </a:pPr>
            <a:r>
              <a:rPr lang="sv-SE" sz="1400" b="1" dirty="0">
                <a:solidFill>
                  <a:srgbClr val="0070C0"/>
                </a:solidFill>
              </a:rPr>
              <a:t>19.	</a:t>
            </a:r>
            <a:r>
              <a:rPr lang="sv-SE" sz="1400" dirty="0"/>
              <a:t>Här pekar Paulus på ett konsistent mönster i GT om hur Gud ställt sig till dem i Hans förbundsfolk som vänt Honom ryggen. Citatet är från Moses avskedssång där det framgår att Israel övergivit sin ”Klippa” (Kristus enl. 1 Kor 10:4) och hur Gud därför förskjutit dem: </a:t>
            </a:r>
            <a:r>
              <a:rPr lang="sv-SE" sz="1400" dirty="0">
                <a:solidFill>
                  <a:srgbClr val="C00000"/>
                </a:solidFill>
              </a:rPr>
              <a:t>Du övergav </a:t>
            </a:r>
            <a:r>
              <a:rPr lang="sv-SE" sz="1400" i="1" u="sng" dirty="0">
                <a:solidFill>
                  <a:srgbClr val="C00000"/>
                </a:solidFill>
              </a:rPr>
              <a:t>Klippan</a:t>
            </a:r>
            <a:r>
              <a:rPr lang="sv-SE" sz="1400" dirty="0">
                <a:solidFill>
                  <a:srgbClr val="C00000"/>
                </a:solidFill>
              </a:rPr>
              <a:t> som födde dig, du glömde Gud som gav dig livet. Herren såg det och förkastade dem… De har provocerat mig med gudar som inte är gudar, väckt min vrede med sina tomma avgudar… Jag ska hopa olyckor över dem, jag ska skjuta mina pilar mot dem… </a:t>
            </a:r>
            <a:r>
              <a:rPr lang="sv-SE" sz="1400" i="1" u="sng" dirty="0">
                <a:solidFill>
                  <a:srgbClr val="C00000"/>
                </a:solidFill>
              </a:rPr>
              <a:t>Min är hämnden</a:t>
            </a:r>
            <a:r>
              <a:rPr lang="sv-SE" sz="1400" dirty="0">
                <a:solidFill>
                  <a:srgbClr val="C00000"/>
                </a:solidFill>
              </a:rPr>
              <a:t>… Jag, jag är Gud, det finns ingen Gud vid sidan av mig. Jag dödar och jag gör levande, jag slår och jag helar. Ingen kan rädda ur min hand. </a:t>
            </a:r>
            <a:r>
              <a:rPr lang="sv-SE" sz="1400" dirty="0"/>
              <a:t>(5 Mos 32:18-39)</a:t>
            </a:r>
          </a:p>
        </p:txBody>
      </p:sp>
      <p:sp>
        <p:nvSpPr>
          <p:cNvPr id="3" name="Rectangle 1">
            <a:extLst>
              <a:ext uri="{FF2B5EF4-FFF2-40B4-BE49-F238E27FC236}">
                <a16:creationId xmlns:a16="http://schemas.microsoft.com/office/drawing/2014/main" id="{F8DF86E3-D486-C487-2282-DA080A7BD125}"/>
              </a:ext>
            </a:extLst>
          </p:cNvPr>
          <p:cNvSpPr>
            <a:spLocks noChangeArrowheads="1"/>
          </p:cNvSpPr>
          <p:nvPr/>
        </p:nvSpPr>
        <p:spPr bwMode="auto">
          <a:xfrm>
            <a:off x="-2" y="511728"/>
            <a:ext cx="5324470" cy="4939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91440" bIns="45720" numCol="1" anchor="t" anchorCtr="0" compatLnSpc="1">
            <a:prstTxWarp prst="textNoShape">
              <a:avLst/>
            </a:prstTxWarp>
            <a:spAutoFit/>
          </a:bodyPr>
          <a:lstStyle/>
          <a:p>
            <a:pPr eaLnBrk="0" fontAlgn="base" hangingPunct="0">
              <a:spcBef>
                <a:spcPts val="600"/>
              </a:spcBef>
              <a:spcAft>
                <a:spcPct val="0"/>
              </a:spcAft>
            </a:pPr>
            <a:r>
              <a:rPr kumimoji="0" lang="sv-SE" altLang="sv-SE" sz="1600" b="1" i="1" u="none" strike="noStrike" cap="none" normalizeH="0" baseline="0" dirty="0">
                <a:ln>
                  <a:noFill/>
                </a:ln>
                <a:solidFill>
                  <a:schemeClr val="tx1"/>
                </a:solidFill>
                <a:effectLst/>
              </a:rPr>
              <a:t>Faran i det kommande avfallet</a:t>
            </a:r>
            <a:endParaRPr kumimoji="0" lang="sv-SE" altLang="sv-SE" sz="1400" b="1" i="0" u="none" strike="noStrike" cap="none" normalizeH="0" baseline="0" dirty="0">
              <a:ln>
                <a:noFill/>
              </a:ln>
              <a:solidFill>
                <a:srgbClr val="C00000"/>
              </a:solidFill>
              <a:effectLst/>
            </a:endParaRP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strike="noStrike" cap="none" normalizeH="0" baseline="0" dirty="0">
                <a:ln>
                  <a:noFill/>
                </a:ln>
                <a:solidFill>
                  <a:srgbClr val="C00000"/>
                </a:solidFill>
                <a:effectLst/>
              </a:rPr>
              <a:t>För om </a:t>
            </a:r>
            <a:r>
              <a:rPr kumimoji="0" lang="sv-SE" altLang="sv-SE" sz="1400" b="0" i="0" u="none" strike="noStrike" cap="none" normalizeH="0" baseline="30000" dirty="0">
                <a:ln>
                  <a:noFill/>
                </a:ln>
                <a:solidFill>
                  <a:srgbClr val="0070C0"/>
                </a:solidFill>
                <a:effectLst/>
              </a:rPr>
              <a:t>16</a:t>
            </a:r>
            <a:r>
              <a:rPr kumimoji="0" lang="sv-SE" altLang="sv-SE" sz="1400" b="0" i="0" u="none" strike="noStrike" cap="none" normalizeH="0" baseline="0" dirty="0">
                <a:ln>
                  <a:noFill/>
                </a:ln>
                <a:solidFill>
                  <a:srgbClr val="0070C0"/>
                </a:solidFill>
                <a:effectLst/>
              </a:rPr>
              <a:t>vi </a:t>
            </a:r>
            <a:r>
              <a:rPr kumimoji="0" lang="sv-SE" altLang="sv-SE" sz="1400" b="0" i="0" u="none" strike="noStrike" cap="none" normalizeH="0" baseline="30000" dirty="0">
                <a:ln>
                  <a:noFill/>
                </a:ln>
                <a:solidFill>
                  <a:srgbClr val="0070C0"/>
                </a:solidFill>
                <a:effectLst/>
              </a:rPr>
              <a:t>17</a:t>
            </a:r>
            <a:r>
              <a:rPr kumimoji="0" lang="sv-SE" altLang="sv-SE" sz="1400" b="0" i="0" u="none" strike="noStrike" cap="small" normalizeH="0" dirty="0">
                <a:ln>
                  <a:noFill/>
                </a:ln>
                <a:solidFill>
                  <a:srgbClr val="0070C0"/>
                </a:solidFill>
                <a:effectLst/>
              </a:rPr>
              <a:t>beslutsamt </a:t>
            </a:r>
            <a:r>
              <a:rPr kumimoji="0" lang="sv-SE" altLang="sv-SE" sz="1400" b="0" i="0" u="none" strike="noStrike" cap="none" normalizeH="0" baseline="0" dirty="0">
                <a:ln>
                  <a:noFill/>
                </a:ln>
                <a:solidFill>
                  <a:srgbClr val="0070C0"/>
                </a:solidFill>
                <a:effectLst/>
              </a:rPr>
              <a:t>fortsätter att synda </a:t>
            </a:r>
            <a:r>
              <a:rPr kumimoji="0" lang="sv-SE" altLang="sv-SE" sz="1400" b="0" i="0" u="none" strike="sngStrike" cap="none" normalizeH="0" baseline="0" dirty="0">
                <a:ln>
                  <a:noFill/>
                </a:ln>
                <a:solidFill>
                  <a:srgbClr val="C00000"/>
                </a:solidFill>
                <a:effectLst/>
              </a:rPr>
              <a:t>med vett och vilja</a:t>
            </a:r>
            <a:r>
              <a:rPr kumimoji="0" lang="sv-SE" altLang="sv-SE" sz="1400" b="0" i="0" u="none" strike="noStrike" cap="none" normalizeH="0" baseline="0" dirty="0">
                <a:ln>
                  <a:noFill/>
                </a:ln>
                <a:solidFill>
                  <a:srgbClr val="C00000"/>
                </a:solidFill>
                <a:effectLst/>
              </a:rPr>
              <a:t> efter att ha fått kunskap om sanningen, då finns det inte längre något offer för synderna, utan bara </a:t>
            </a:r>
            <a:r>
              <a:rPr lang="sv-SE" altLang="sv-SE" sz="1400" baseline="30000" dirty="0">
                <a:solidFill>
                  <a:srgbClr val="00B050"/>
                </a:solidFill>
              </a:rPr>
              <a:t>18</a:t>
            </a:r>
            <a:r>
              <a:rPr kumimoji="0" lang="sv-SE" altLang="sv-SE" sz="1400" b="0" i="0" u="none" strike="noStrike" cap="none" normalizeH="0" baseline="0" dirty="0">
                <a:ln>
                  <a:noFill/>
                </a:ln>
                <a:solidFill>
                  <a:srgbClr val="00B050"/>
                </a:solidFill>
                <a:effectLst/>
              </a:rPr>
              <a:t>en fruktansvärd väntan på domen och en rasande eld som ska förtära motståndarna</a:t>
            </a:r>
            <a:r>
              <a:rPr kumimoji="0" lang="sv-SE" altLang="sv-SE" sz="1400" b="0" i="0" u="none" strike="noStrike" cap="none" normalizeH="0" baseline="0" dirty="0">
                <a:ln>
                  <a:noFill/>
                </a:ln>
                <a:solidFill>
                  <a:srgbClr val="C00000"/>
                </a:solidFill>
                <a:effectLst/>
              </a:rPr>
              <a:t>. Den som förkastar Mose lag ska utan förbarmande dö om två eller tre vittnar mot honom. Hur mycket strängare straff tror ni då inte den förtjänar som trampar på Guds Son, </a:t>
            </a:r>
            <a:r>
              <a:rPr kumimoji="0" lang="sv-SE" altLang="sv-SE" sz="1400" b="0" i="0" u="none" strike="sngStrike" cap="none" normalizeH="0" baseline="0" dirty="0">
                <a:ln>
                  <a:noFill/>
                </a:ln>
                <a:solidFill>
                  <a:srgbClr val="C00000"/>
                </a:solidFill>
                <a:effectLst/>
              </a:rPr>
              <a:t>föraktar</a:t>
            </a:r>
            <a:r>
              <a:rPr kumimoji="0" lang="sv-SE" altLang="sv-SE" sz="1400" b="0" i="0" u="none" strike="noStrike" cap="none" normalizeH="0" baseline="0" dirty="0">
                <a:ln>
                  <a:noFill/>
                </a:ln>
                <a:solidFill>
                  <a:srgbClr val="C00000"/>
                </a:solidFill>
                <a:effectLst/>
              </a:rPr>
              <a:t> </a:t>
            </a:r>
            <a:r>
              <a:rPr kumimoji="0" lang="sv-SE" altLang="sv-SE" sz="1400" b="0" i="0" u="none" strike="noStrike" cap="small" normalizeH="0" dirty="0">
                <a:ln>
                  <a:noFill/>
                </a:ln>
                <a:solidFill>
                  <a:srgbClr val="C00000"/>
                </a:solidFill>
                <a:effectLst/>
              </a:rPr>
              <a:t>betraktar som orent </a:t>
            </a:r>
            <a:r>
              <a:rPr kumimoji="0" lang="sv-SE" altLang="sv-SE" sz="1400" b="0" i="0" u="none" strike="noStrike" cap="none" normalizeH="0" baseline="0" dirty="0">
                <a:ln>
                  <a:noFill/>
                </a:ln>
                <a:solidFill>
                  <a:srgbClr val="C00000"/>
                </a:solidFill>
                <a:effectLst/>
              </a:rPr>
              <a:t>det förbundsblod som har</a:t>
            </a:r>
          </a:p>
          <a:p>
            <a:pPr marL="3586163" marR="0" lvl="0" algn="l" defTabSz="914400" rtl="0" eaLnBrk="0" fontAlgn="base" latinLnBrk="0" hangingPunct="0">
              <a:lnSpc>
                <a:spcPct val="100000"/>
              </a:lnSpc>
              <a:spcAft>
                <a:spcPct val="0"/>
              </a:spcAft>
              <a:buClrTx/>
              <a:buSzTx/>
              <a:buFontTx/>
              <a:buNone/>
              <a:tabLst/>
            </a:pPr>
            <a:r>
              <a:rPr kumimoji="0" lang="sv-SE" altLang="sv-SE" sz="1400" b="0" i="0" u="none" strike="noStrike" cap="none" normalizeH="0" baseline="0" dirty="0">
                <a:ln>
                  <a:noFill/>
                </a:ln>
                <a:solidFill>
                  <a:srgbClr val="C00000"/>
                </a:solidFill>
                <a:effectLst/>
              </a:rPr>
              <a:t>helgat honom, och som kränker nådens Ande? Vi </a:t>
            </a:r>
            <a:r>
              <a:rPr kumimoji="0" lang="sv-SE" altLang="sv-SE" sz="1400" b="0" i="0" u="none" strike="sngStrike" cap="none" normalizeH="0" baseline="0" dirty="0">
                <a:ln>
                  <a:noFill/>
                </a:ln>
                <a:solidFill>
                  <a:srgbClr val="C00000"/>
                </a:solidFill>
                <a:effectLst/>
              </a:rPr>
              <a:t>känner</a:t>
            </a:r>
            <a:r>
              <a:rPr kumimoji="0" lang="sv-SE" altLang="sv-SE" sz="1400" b="0" i="0" u="none" strike="noStrike" cap="none" normalizeH="0" baseline="0" dirty="0">
                <a:ln>
                  <a:noFill/>
                </a:ln>
                <a:solidFill>
                  <a:srgbClr val="C00000"/>
                </a:solidFill>
                <a:effectLst/>
              </a:rPr>
              <a:t> </a:t>
            </a:r>
            <a:r>
              <a:rPr kumimoji="0" lang="sv-SE" altLang="sv-SE" sz="1400" b="0" i="0" u="none" strike="noStrike" cap="none" normalizeH="0" baseline="30000" dirty="0">
                <a:ln>
                  <a:noFill/>
                </a:ln>
                <a:solidFill>
                  <a:srgbClr val="0070C0"/>
                </a:solidFill>
                <a:effectLst/>
              </a:rPr>
              <a:t>19</a:t>
            </a:r>
            <a:r>
              <a:rPr kumimoji="0" lang="sv-SE" altLang="sv-SE" sz="1400" b="0" i="0" u="none" strike="noStrike" cap="small" normalizeH="0" dirty="0">
                <a:ln>
                  <a:noFill/>
                </a:ln>
                <a:solidFill>
                  <a:srgbClr val="0070C0"/>
                </a:solidFill>
                <a:effectLst/>
              </a:rPr>
              <a:t>har observerat </a:t>
            </a:r>
            <a:r>
              <a:rPr kumimoji="0" lang="sv-SE" altLang="sv-SE" sz="1400" b="0" i="0" u="none" strike="noStrike" cap="none" normalizeH="0" baseline="0" dirty="0">
                <a:ln>
                  <a:noFill/>
                </a:ln>
                <a:solidFill>
                  <a:srgbClr val="0070C0"/>
                </a:solidFill>
                <a:effectLst/>
              </a:rPr>
              <a:t>honom som har sagt: </a:t>
            </a:r>
            <a:r>
              <a:rPr kumimoji="0" lang="sv-SE" altLang="sv-SE" sz="1400" b="0" i="1" u="sng" strike="noStrike" cap="none" normalizeH="0" baseline="0" dirty="0">
                <a:ln>
                  <a:noFill/>
                </a:ln>
                <a:solidFill>
                  <a:srgbClr val="0070C0"/>
                </a:solidFill>
                <a:effectLst/>
              </a:rPr>
              <a:t>Min är hämnden</a:t>
            </a:r>
            <a:r>
              <a:rPr kumimoji="0" lang="sv-SE" altLang="sv-SE" sz="1400" b="0" i="0" u="none" strike="noStrike" cap="none" normalizeH="0" baseline="0" dirty="0">
                <a:ln>
                  <a:noFill/>
                </a:ln>
                <a:solidFill>
                  <a:srgbClr val="0070C0"/>
                </a:solidFill>
                <a:effectLst/>
              </a:rPr>
              <a:t>, jag ska utkräva den, och dessutom: Herren ska döma </a:t>
            </a:r>
            <a:r>
              <a:rPr kumimoji="0" lang="sv-SE" altLang="sv-SE" sz="1400" b="0" i="1" u="sng" strike="noStrike" cap="none" normalizeH="0" baseline="0" dirty="0">
                <a:ln>
                  <a:noFill/>
                </a:ln>
                <a:solidFill>
                  <a:srgbClr val="0070C0"/>
                </a:solidFill>
                <a:effectLst/>
              </a:rPr>
              <a:t>sitt</a:t>
            </a:r>
            <a:r>
              <a:rPr kumimoji="0" lang="sv-SE" altLang="sv-SE" sz="1400" b="0" i="0" u="none" strike="noStrike" cap="none" normalizeH="0" baseline="0" dirty="0">
                <a:ln>
                  <a:noFill/>
                </a:ln>
                <a:solidFill>
                  <a:srgbClr val="0070C0"/>
                </a:solidFill>
                <a:effectLst/>
              </a:rPr>
              <a:t> folk.</a:t>
            </a:r>
            <a:r>
              <a:rPr lang="sv-SE" altLang="sv-SE" sz="1400" baseline="30000" dirty="0">
                <a:solidFill>
                  <a:srgbClr val="C00000"/>
                </a:solidFill>
              </a:rPr>
              <a:t> </a:t>
            </a:r>
            <a:r>
              <a:rPr kumimoji="0" lang="sv-SE" altLang="sv-SE" sz="1400" b="0" i="0" u="none" strike="noStrike" cap="none" normalizeH="0" baseline="0" dirty="0">
                <a:ln>
                  <a:noFill/>
                </a:ln>
                <a:solidFill>
                  <a:srgbClr val="00B050"/>
                </a:solidFill>
                <a:effectLst/>
              </a:rPr>
              <a:t>Det är fruktansvärt att falla i den levande Gudens händer.</a:t>
            </a:r>
            <a:endParaRPr kumimoji="0" lang="sv-SE" altLang="sv-SE" sz="1400" b="0" i="0" u="none" strike="noStrike" cap="none" normalizeH="0" baseline="0" dirty="0">
              <a:ln>
                <a:noFill/>
              </a:ln>
              <a:solidFill>
                <a:srgbClr val="C00000"/>
              </a:solidFill>
              <a:effectLst/>
            </a:endParaRPr>
          </a:p>
        </p:txBody>
      </p:sp>
      <p:pic>
        <p:nvPicPr>
          <p:cNvPr id="6" name="Bildobjekt 5" descr="En bild som visar text, vapen, gammal, missil&#10;&#10;Automatiskt genererad beskrivning">
            <a:extLst>
              <a:ext uri="{FF2B5EF4-FFF2-40B4-BE49-F238E27FC236}">
                <a16:creationId xmlns:a16="http://schemas.microsoft.com/office/drawing/2014/main" id="{781A7A36-00BD-0C5A-7977-EE25A5CE2BE3}"/>
              </a:ext>
            </a:extLst>
          </p:cNvPr>
          <p:cNvPicPr>
            <a:picLocks noChangeAspect="1"/>
          </p:cNvPicPr>
          <p:nvPr/>
        </p:nvPicPr>
        <p:blipFill>
          <a:blip r:embed="rId4"/>
          <a:stretch>
            <a:fillRect/>
          </a:stretch>
        </p:blipFill>
        <p:spPr>
          <a:xfrm>
            <a:off x="-10288" y="2397781"/>
            <a:ext cx="3620180" cy="4460218"/>
          </a:xfrm>
          <a:prstGeom prst="rect">
            <a:avLst/>
          </a:prstGeom>
        </p:spPr>
      </p:pic>
    </p:spTree>
    <p:custDataLst>
      <p:tags r:id="rId1"/>
    </p:custDataLst>
    <p:extLst>
      <p:ext uri="{BB962C8B-B14F-4D97-AF65-F5344CB8AC3E}">
        <p14:creationId xmlns:p14="http://schemas.microsoft.com/office/powerpoint/2010/main" val="2342859031"/>
      </p:ext>
    </p:extLst>
  </p:cSld>
  <p:clrMapOvr>
    <a:masterClrMapping/>
  </p:clrMapOvr>
  <p:transition advTm="549537">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706" x="1397000" y="908050"/>
          <p14:tracePt t="1713" x="1403350" y="908050"/>
          <p14:tracePt t="1724" x="1416050" y="908050"/>
          <p14:tracePt t="1737" x="1466850" y="927100"/>
          <p14:tracePt t="1751" x="1485900" y="939800"/>
          <p14:tracePt t="1768" x="1517650" y="971550"/>
          <p14:tracePt t="1784" x="1536700" y="1022350"/>
          <p14:tracePt t="1801" x="1536700" y="1035050"/>
          <p14:tracePt t="1818" x="1555750" y="1079500"/>
          <p14:tracePt t="1834" x="1581150" y="1117600"/>
          <p14:tracePt t="1851" x="1619250" y="1168400"/>
          <p14:tracePt t="1869" x="1670050" y="1225550"/>
          <p14:tracePt t="1885" x="1695450" y="1289050"/>
          <p14:tracePt t="1904" x="1689100" y="1365250"/>
          <p14:tracePt t="1917" x="1619250" y="1397000"/>
          <p14:tracePt t="1933" x="1536700" y="1409700"/>
          <p14:tracePt t="1951" x="1460500" y="1409700"/>
          <p14:tracePt t="1967" x="1397000" y="1390650"/>
          <p14:tracePt t="1984" x="1358900" y="1352550"/>
          <p14:tracePt t="2001" x="1333500" y="1320800"/>
          <p14:tracePt t="2018" x="1206500" y="1225550"/>
          <p14:tracePt t="2034" x="1098550" y="1155700"/>
          <p14:tracePt t="2052" x="1022350" y="1104900"/>
          <p14:tracePt t="2070" x="831850" y="990600"/>
          <p14:tracePt t="2084" x="762000" y="939800"/>
          <p14:tracePt t="2103" x="749300" y="914400"/>
          <p14:tracePt t="2248" x="742950" y="920750"/>
          <p14:tracePt t="2254" x="736600" y="933450"/>
          <p14:tracePt t="2285" x="723900" y="990600"/>
          <p14:tracePt t="2301" x="717550" y="990600"/>
          <p14:tracePt t="2351" x="692150" y="977900"/>
          <p14:tracePt t="2368" x="628650" y="920750"/>
          <p14:tracePt t="2386" x="533400" y="869950"/>
          <p14:tracePt t="2403" x="457200" y="850900"/>
          <p14:tracePt t="2418" x="431800" y="838200"/>
          <p14:tracePt t="2435" x="374650" y="819150"/>
          <p14:tracePt t="2452" x="349250" y="812800"/>
          <p14:tracePt t="2468" x="336550" y="812800"/>
          <p14:tracePt t="2485" x="323850" y="812800"/>
          <p14:tracePt t="2551" x="323850" y="806450"/>
          <p14:tracePt t="2559" x="336550" y="800100"/>
          <p14:tracePt t="2568" x="342900" y="787400"/>
          <p14:tracePt t="2585" x="361950" y="781050"/>
          <p14:tracePt t="2601" x="387350" y="768350"/>
          <p14:tracePt t="2618" x="450850" y="755650"/>
          <p14:tracePt t="2635" x="482600" y="755650"/>
          <p14:tracePt t="2651" x="488950" y="762000"/>
          <p14:tracePt t="2668" x="476250" y="781050"/>
          <p14:tracePt t="2685" x="444500" y="787400"/>
          <p14:tracePt t="2702" x="419100" y="787400"/>
          <p14:tracePt t="2972" x="431800" y="787400"/>
          <p14:tracePt t="2979" x="457200" y="793750"/>
          <p14:tracePt t="2986" x="501650" y="800100"/>
          <p14:tracePt t="3003" x="641350" y="819150"/>
          <p14:tracePt t="3020" x="793750" y="838200"/>
          <p14:tracePt t="3036" x="920750" y="850900"/>
          <p14:tracePt t="3052" x="1041400" y="857250"/>
          <p14:tracePt t="3068" x="1136650" y="857250"/>
          <p14:tracePt t="3085" x="1250950" y="857250"/>
          <p14:tracePt t="3102" x="1390650" y="850900"/>
          <p14:tracePt t="3118" x="1504950" y="844550"/>
          <p14:tracePt t="3135" x="1593850" y="831850"/>
          <p14:tracePt t="3152" x="1644650" y="819150"/>
          <p14:tracePt t="3168" x="1701800" y="812800"/>
          <p14:tracePt t="3185" x="1778000" y="806450"/>
          <p14:tracePt t="3202" x="1879600" y="787400"/>
          <p14:tracePt t="3219" x="1930400" y="762000"/>
          <p14:tracePt t="3235" x="1955800" y="742950"/>
          <p14:tracePt t="3252" x="1974850" y="736600"/>
          <p14:tracePt t="3269" x="2000250" y="704850"/>
          <p14:tracePt t="3285" x="2006600" y="679450"/>
          <p14:tracePt t="3302" x="2006600" y="660400"/>
          <p14:tracePt t="3319" x="2000250" y="635000"/>
          <p14:tracePt t="3336" x="1974850" y="615950"/>
          <p14:tracePt t="3352" x="1917700" y="584200"/>
          <p14:tracePt t="3369" x="1847850" y="558800"/>
          <p14:tracePt t="3385" x="1758950" y="539750"/>
          <p14:tracePt t="3402" x="1657350" y="520700"/>
          <p14:tracePt t="3419" x="1524000" y="488950"/>
          <p14:tracePt t="3435" x="1416050" y="463550"/>
          <p14:tracePt t="3437" x="1384300" y="457200"/>
          <p14:tracePt t="3452" x="1327150" y="444500"/>
          <p14:tracePt t="3469" x="1219200" y="406400"/>
          <p14:tracePt t="3486" x="1149350" y="400050"/>
          <p14:tracePt t="3502" x="1028700" y="406400"/>
          <p14:tracePt t="3519" x="831850" y="425450"/>
          <p14:tracePt t="3536" x="558800" y="438150"/>
          <p14:tracePt t="3552" x="298450" y="438150"/>
          <p14:tracePt t="3569" x="114300" y="438150"/>
          <p14:tracePt t="3647" x="19050" y="488950"/>
          <p14:tracePt t="3669" x="57150" y="539750"/>
          <p14:tracePt t="3686" x="95250" y="584200"/>
          <p14:tracePt t="3702" x="158750" y="660400"/>
          <p14:tracePt t="3719" x="177800" y="679450"/>
          <p14:tracePt t="3736" x="279400" y="736600"/>
          <p14:tracePt t="3752" x="349250" y="762000"/>
          <p14:tracePt t="3769" x="431800" y="774700"/>
          <p14:tracePt t="3786" x="539750" y="793750"/>
          <p14:tracePt t="3804" x="711200" y="812800"/>
          <p14:tracePt t="3820" x="876300" y="825500"/>
          <p14:tracePt t="3836" x="1041400" y="825500"/>
          <p14:tracePt t="3852" x="1212850" y="825500"/>
          <p14:tracePt t="3868" x="1371600" y="825500"/>
          <p14:tracePt t="3886" x="1536700" y="819150"/>
          <p14:tracePt t="3902" x="1638300" y="806450"/>
          <p14:tracePt t="3919" x="1733550" y="793750"/>
          <p14:tracePt t="3936" x="1797050" y="787400"/>
          <p14:tracePt t="3953" x="1911350" y="774700"/>
          <p14:tracePt t="3969" x="1981200" y="762000"/>
          <p14:tracePt t="3986" x="2051050" y="742950"/>
          <p14:tracePt t="4003" x="2114550" y="717550"/>
          <p14:tracePt t="4019" x="2152650" y="698500"/>
          <p14:tracePt t="4036" x="2165350" y="679450"/>
          <p14:tracePt t="4053" x="2139950" y="647700"/>
          <p14:tracePt t="4069" x="2089150" y="622300"/>
          <p14:tracePt t="4086" x="1987550" y="584200"/>
          <p14:tracePt t="4103" x="1892300" y="546100"/>
          <p14:tracePt t="4120" x="1778000" y="514350"/>
          <p14:tracePt t="4136" x="1701800" y="488950"/>
          <p14:tracePt t="4152" x="1631950" y="463550"/>
          <p14:tracePt t="4155" x="1600200" y="450850"/>
          <p14:tracePt t="4169" x="1574800" y="444500"/>
          <p14:tracePt t="4186" x="1485900" y="438150"/>
          <p14:tracePt t="4202" x="1435100" y="438150"/>
          <p14:tracePt t="4219" x="1295400" y="457200"/>
          <p14:tracePt t="4236" x="1212850" y="476250"/>
          <p14:tracePt t="4253" x="1187450" y="482600"/>
          <p14:tracePt t="4287" x="1181100" y="482600"/>
          <p14:tracePt t="4319" x="1181100" y="495300"/>
          <p14:tracePt t="4338" x="1181100" y="508000"/>
          <p14:tracePt t="4356" x="1181100" y="527050"/>
          <p14:tracePt t="4370" x="1187450" y="533400"/>
          <p14:tracePt t="4386" x="1200150" y="546100"/>
          <p14:tracePt t="4403" x="1206500" y="552450"/>
          <p14:tracePt t="4420" x="1212850" y="558800"/>
          <p14:tracePt t="4436" x="1225550" y="577850"/>
          <p14:tracePt t="4456" x="1238250" y="635000"/>
          <p14:tracePt t="4472" x="1238250" y="647700"/>
          <p14:tracePt t="4486" x="1238250" y="679450"/>
          <p14:tracePt t="4503" x="1238250" y="698500"/>
          <p14:tracePt t="4520" x="1244600" y="717550"/>
          <p14:tracePt t="4537" x="1257300" y="736600"/>
          <p14:tracePt t="4553" x="1263650" y="749300"/>
          <p14:tracePt t="4570" x="1276350" y="762000"/>
          <p14:tracePt t="4587" x="1289050" y="768350"/>
          <p14:tracePt t="4603" x="1327150" y="781050"/>
          <p14:tracePt t="4620" x="1371600" y="800100"/>
          <p14:tracePt t="4636" x="1416050" y="819150"/>
          <p14:tracePt t="4653" x="1479550" y="844550"/>
          <p14:tracePt t="4670" x="1511300" y="857250"/>
          <p14:tracePt t="4687" x="1549400" y="869950"/>
          <p14:tracePt t="4703" x="1651000" y="869950"/>
          <p14:tracePt t="4720" x="1765300" y="857250"/>
          <p14:tracePt t="4737" x="1892300" y="825500"/>
          <p14:tracePt t="4754" x="2038350" y="774700"/>
          <p14:tracePt t="4770" x="2127250" y="736600"/>
          <p14:tracePt t="4787" x="2165350" y="717550"/>
          <p14:tracePt t="4805" x="2178050" y="704850"/>
          <p14:tracePt t="4820" x="2184400" y="698500"/>
          <p14:tracePt t="4837" x="2197100" y="698500"/>
          <p14:tracePt t="4871" x="2197100" y="692150"/>
          <p14:tracePt t="4887" x="2190750" y="685800"/>
          <p14:tracePt t="4903" x="2159000" y="679450"/>
          <p14:tracePt t="4920" x="2070100" y="679450"/>
          <p14:tracePt t="4937" x="2006600" y="679450"/>
          <p14:tracePt t="4955" x="1892300" y="685800"/>
          <p14:tracePt t="4974" x="1746250" y="692150"/>
          <p14:tracePt t="4986" x="1689100" y="698500"/>
          <p14:tracePt t="5004" x="1619250" y="698500"/>
          <p14:tracePt t="5020" x="1555750" y="717550"/>
          <p14:tracePt t="5039" x="1498600" y="742950"/>
          <p14:tracePt t="5054" x="1441450" y="774700"/>
          <p14:tracePt t="5070" x="1327150" y="831850"/>
          <p14:tracePt t="5089" x="1250950" y="863600"/>
          <p14:tracePt t="5103" x="1162050" y="914400"/>
          <p14:tracePt t="5120" x="1123950" y="927100"/>
          <p14:tracePt t="5137" x="1117600" y="927100"/>
          <p14:tracePt t="5176" x="1123950" y="927100"/>
          <p14:tracePt t="5188" x="1123950" y="920750"/>
          <p14:tracePt t="5220" x="1123950" y="933450"/>
          <p14:tracePt t="5237" x="1111250" y="952500"/>
          <p14:tracePt t="5239" x="1104900" y="958850"/>
          <p14:tracePt t="5254" x="1098550" y="965200"/>
          <p14:tracePt t="5287" x="1085850" y="958850"/>
          <p14:tracePt t="5304" x="1085850" y="952500"/>
          <p14:tracePt t="5321" x="1079500" y="946150"/>
          <p14:tracePt t="5337" x="1079500" y="965200"/>
          <p14:tracePt t="5354" x="1066800" y="996950"/>
          <p14:tracePt t="5370" x="1060450" y="1028700"/>
          <p14:tracePt t="5387" x="1047750" y="1054100"/>
          <p14:tracePt t="5404" x="1003300" y="1085850"/>
          <p14:tracePt t="5421" x="952500" y="1098550"/>
          <p14:tracePt t="5439" x="914400" y="1104900"/>
          <p14:tracePt t="5453" x="908050" y="1104900"/>
          <p14:tracePt t="5470" x="908050" y="1111250"/>
          <p14:tracePt t="5489" x="895350" y="1130300"/>
          <p14:tracePt t="5504" x="876300" y="1149350"/>
          <p14:tracePt t="5522" x="812800" y="1193800"/>
          <p14:tracePt t="5542" x="787400" y="1200150"/>
          <p14:tracePt t="5554" x="762000" y="1200150"/>
          <p14:tracePt t="5575" x="755650" y="1206500"/>
          <p14:tracePt t="5667" x="749300" y="1206500"/>
          <p14:tracePt t="5673" x="742950" y="1206500"/>
          <p14:tracePt t="5687" x="736600" y="1212850"/>
          <p14:tracePt t="5721" x="730250" y="1212850"/>
          <p14:tracePt t="5738" x="723900" y="1219200"/>
          <p14:tracePt t="5754" x="685800" y="1225550"/>
          <p14:tracePt t="5771" x="666750" y="1231900"/>
          <p14:tracePt t="5789" x="615950" y="1244600"/>
          <p14:tracePt t="5804" x="571500" y="1250950"/>
          <p14:tracePt t="5821" x="552450" y="1257300"/>
          <p14:tracePt t="5837" x="533400" y="1257300"/>
          <p14:tracePt t="5892" x="533400" y="1263650"/>
          <p14:tracePt t="5908" x="527050" y="1263650"/>
          <p14:tracePt t="5921" x="520700" y="1263650"/>
          <p14:tracePt t="5938" x="508000" y="1263650"/>
          <p14:tracePt t="5954" x="501650" y="1263650"/>
          <p14:tracePt t="5988" x="495300" y="1263650"/>
          <p14:tracePt t="6004" x="495300" y="1257300"/>
          <p14:tracePt t="6021" x="495300" y="1250950"/>
          <p14:tracePt t="6071" x="488950" y="1250950"/>
          <p14:tracePt t="6114" x="488950" y="1244600"/>
          <p14:tracePt t="6139" x="488950" y="1238250"/>
          <p14:tracePt t="6155" x="488950" y="1231900"/>
          <p14:tracePt t="6173" x="488950" y="1212850"/>
          <p14:tracePt t="6191" x="488950" y="1200150"/>
          <p14:tracePt t="6205" x="495300" y="1181100"/>
          <p14:tracePt t="6221" x="495300" y="1168400"/>
          <p14:tracePt t="6238" x="495300" y="1162050"/>
          <p14:tracePt t="6254" x="495300" y="1143000"/>
          <p14:tracePt t="6271" x="495300" y="1130300"/>
          <p14:tracePt t="6273" x="495300" y="1123950"/>
          <p14:tracePt t="6304" x="501650" y="1111250"/>
          <p14:tracePt t="6306" x="501650" y="1104900"/>
          <p14:tracePt t="6416" x="508000" y="1104900"/>
          <p14:tracePt t="6441" x="514350" y="1104900"/>
          <p14:tracePt t="6468" x="520700" y="1104900"/>
          <p14:tracePt t="6474" x="520700" y="1111250"/>
          <p14:tracePt t="6505" x="533400" y="1111250"/>
          <p14:tracePt t="6521" x="552450" y="1117600"/>
          <p14:tracePt t="6541" x="571500" y="1117600"/>
          <p14:tracePt t="6555" x="603250" y="1123950"/>
          <p14:tracePt t="6571" x="615950" y="1130300"/>
          <p14:tracePt t="6588" x="647700" y="1130300"/>
          <p14:tracePt t="6605" x="673100" y="1130300"/>
          <p14:tracePt t="6638" x="679450" y="1130300"/>
          <p14:tracePt t="6702" x="673100" y="1130300"/>
          <p14:tracePt t="6839" x="666750" y="1130300"/>
          <p14:tracePt t="6845" x="654050" y="1130300"/>
          <p14:tracePt t="6873" x="635000" y="1123950"/>
          <p14:tracePt t="6889" x="628650" y="1123950"/>
          <p14:tracePt t="6938" x="628650" y="1117600"/>
          <p14:tracePt t="6955" x="635000" y="1111250"/>
          <p14:tracePt t="6972" x="666750" y="1098550"/>
          <p14:tracePt t="6988" x="666750" y="1092200"/>
          <p14:tracePt t="7005" x="673100" y="1092200"/>
          <p14:tracePt t="7022" x="673100" y="1085850"/>
          <p14:tracePt t="7055" x="679450" y="1079500"/>
          <p14:tracePt t="7072" x="692150" y="1079500"/>
          <p14:tracePt t="7089" x="730250" y="1066800"/>
          <p14:tracePt t="7105" x="781050" y="1060450"/>
          <p14:tracePt t="7123" x="889000" y="1047750"/>
          <p14:tracePt t="7141" x="952500" y="1035050"/>
          <p14:tracePt t="7155" x="971550" y="1035050"/>
          <p14:tracePt t="7172" x="1041400" y="1035050"/>
          <p14:tracePt t="7189" x="1054100" y="1035050"/>
          <p14:tracePt t="7292" x="1054100" y="1041400"/>
          <p14:tracePt t="7330" x="1047750" y="1047750"/>
          <p14:tracePt t="7352" x="1041400" y="1047750"/>
          <p14:tracePt t="7500" x="1035050" y="1047750"/>
          <p14:tracePt t="7508" x="1022350" y="1047750"/>
          <p14:tracePt t="7523" x="1003300" y="1047750"/>
          <p14:tracePt t="7539" x="990600" y="1047750"/>
          <p14:tracePt t="7611" x="996950" y="1047750"/>
          <p14:tracePt t="7617" x="1003300" y="1047750"/>
          <p14:tracePt t="7625" x="1016000" y="1047750"/>
          <p14:tracePt t="7640" x="1047750" y="1047750"/>
          <p14:tracePt t="7656" x="1111250" y="1047750"/>
          <p14:tracePt t="7674" x="1168400" y="1047750"/>
          <p14:tracePt t="7693" x="1289050" y="1047750"/>
          <p14:tracePt t="7706" x="1397000" y="1047750"/>
          <p14:tracePt t="7722" x="1479550" y="1047750"/>
          <p14:tracePt t="7741" x="1504950" y="1047750"/>
          <p14:tracePt t="7756" x="1511300" y="1047750"/>
          <p14:tracePt t="7789" x="1517650" y="1047750"/>
          <p14:tracePt t="7807" x="1524000" y="1047750"/>
          <p14:tracePt t="7822" x="1536700" y="1041400"/>
          <p14:tracePt t="7839" x="1555750" y="1041400"/>
          <p14:tracePt t="7856" x="1574800" y="1041400"/>
          <p14:tracePt t="7873" x="1593850" y="1041400"/>
          <p14:tracePt t="7889" x="1606550" y="1041400"/>
          <p14:tracePt t="7906" x="1612900" y="1041400"/>
          <p14:tracePt t="7925" x="1631950" y="1041400"/>
          <p14:tracePt t="7940" x="1638300" y="1041400"/>
          <p14:tracePt t="7956" x="1663700" y="1041400"/>
          <p14:tracePt t="7973" x="1695450" y="1041400"/>
          <p14:tracePt t="7989" x="1720850" y="1041400"/>
          <p14:tracePt t="8006" x="1739900" y="1028700"/>
          <p14:tracePt t="8023" x="1778000" y="1016000"/>
          <p14:tracePt t="8039" x="1790700" y="1009650"/>
          <p14:tracePt t="8089" x="1797050" y="1009650"/>
          <p14:tracePt t="8106" x="1803400" y="1022350"/>
          <p14:tracePt t="8139" x="1803400" y="1028700"/>
          <p14:tracePt t="8189" x="1809750" y="1028700"/>
          <p14:tracePt t="8196" x="1822450" y="1035050"/>
          <p14:tracePt t="8213" x="1847850" y="1041400"/>
          <p14:tracePt t="8222" x="1892300" y="1047750"/>
          <p14:tracePt t="8239" x="2019300" y="1073150"/>
          <p14:tracePt t="8256" x="2159000" y="1098550"/>
          <p14:tracePt t="8273" x="2266950" y="1111250"/>
          <p14:tracePt t="8278" x="2305050" y="1111250"/>
          <p14:tracePt t="8292" x="2336800" y="1111250"/>
          <p14:tracePt t="8306" x="2355850" y="1111250"/>
          <p14:tracePt t="8323" x="2355850" y="1104900"/>
          <p14:tracePt t="8340" x="2355850" y="1098550"/>
          <p14:tracePt t="8373" x="2355850" y="1085850"/>
          <p14:tracePt t="8390" x="2355850" y="1066800"/>
          <p14:tracePt t="8406" x="2355850" y="1060450"/>
          <p14:tracePt t="8440" x="2362200" y="1054100"/>
          <p14:tracePt t="8456" x="2381250" y="1047750"/>
          <p14:tracePt t="8473" x="2413000" y="1047750"/>
          <p14:tracePt t="8490" x="2463800" y="1047750"/>
          <p14:tracePt t="8506" x="2527300" y="1047750"/>
          <p14:tracePt t="8523" x="2565400" y="1060450"/>
          <p14:tracePt t="8540" x="2603500" y="1066800"/>
          <p14:tracePt t="8556" x="2641600" y="1073150"/>
          <p14:tracePt t="8559" x="2667000" y="1079500"/>
          <p14:tracePt t="8573" x="2679700" y="1079500"/>
          <p14:tracePt t="8576" x="2711450" y="1079500"/>
          <p14:tracePt t="8590" x="2724150" y="1085850"/>
          <p14:tracePt t="8591" x="2736850" y="1085850"/>
          <p14:tracePt t="8607" x="2755900" y="1085850"/>
          <p14:tracePt t="8623" x="2768600" y="1092200"/>
          <p14:tracePt t="8745" x="2774950" y="1092200"/>
          <p14:tracePt t="8751" x="2787650" y="1098550"/>
          <p14:tracePt t="8759" x="2794000" y="1098550"/>
          <p14:tracePt t="8773" x="2800350" y="1098550"/>
          <p14:tracePt t="8790" x="2813050" y="1098550"/>
          <p14:tracePt t="8807" x="2832100" y="1098550"/>
          <p14:tracePt t="8809" x="2838450" y="1098550"/>
          <p14:tracePt t="8823" x="2851150" y="1098550"/>
          <p14:tracePt t="8825" x="2863850" y="1098550"/>
          <p14:tracePt t="8840" x="2901950" y="1098550"/>
          <p14:tracePt t="8857" x="2921000" y="1092200"/>
          <p14:tracePt t="8859" x="2940050" y="1085850"/>
          <p14:tracePt t="8876" x="2990850" y="1073150"/>
          <p14:tracePt t="8890" x="3009900" y="1060450"/>
          <p14:tracePt t="8907" x="3022600" y="1060450"/>
          <p14:tracePt t="8924" x="3022600" y="1054100"/>
          <p14:tracePt t="9144" x="3022600" y="1060450"/>
          <p14:tracePt t="9332" x="3022600" y="1066800"/>
          <p14:tracePt t="9814" x="3022600" y="1073150"/>
          <p14:tracePt t="9824" x="3016250" y="1073150"/>
          <p14:tracePt t="9842" x="3003550" y="1079500"/>
          <p14:tracePt t="9858" x="2990850" y="1085850"/>
          <p14:tracePt t="10084" x="2990850" y="1092200"/>
          <p14:tracePt t="10152" x="2984500" y="1092200"/>
          <p14:tracePt t="10158" x="2984500" y="1098550"/>
          <p14:tracePt t="10165" x="2971800" y="1098550"/>
          <p14:tracePt t="10175" x="2940050" y="1111250"/>
          <p14:tracePt t="10192" x="2863850" y="1130300"/>
          <p14:tracePt t="10209" x="2692400" y="1162050"/>
          <p14:tracePt t="10224" x="2495550" y="1193800"/>
          <p14:tracePt t="10241" x="2311400" y="1212850"/>
          <p14:tracePt t="10258" x="2152650" y="1225550"/>
          <p14:tracePt t="10275" x="2032000" y="1231900"/>
          <p14:tracePt t="10291" x="1898650" y="1238250"/>
          <p14:tracePt t="10308" x="1778000" y="1250950"/>
          <p14:tracePt t="10325" x="1625600" y="1289050"/>
          <p14:tracePt t="10342" x="1384300" y="1339850"/>
          <p14:tracePt t="10358" x="1244600" y="1346200"/>
          <p14:tracePt t="10359" x="1085850" y="1346200"/>
          <p14:tracePt t="10374" x="971550" y="1352550"/>
          <p14:tracePt t="10392" x="742950" y="1352550"/>
          <p14:tracePt t="10409" x="590550" y="1346200"/>
          <p14:tracePt t="10429" x="584200" y="1346200"/>
          <p14:tracePt t="10479" x="590550" y="1346200"/>
          <p14:tracePt t="10530" x="596900" y="1346200"/>
          <p14:tracePt t="10541" x="603250" y="1346200"/>
          <p14:tracePt t="10558" x="660400" y="1346200"/>
          <p14:tracePt t="10575" x="742950" y="1339850"/>
          <p14:tracePt t="10578" x="787400" y="1333500"/>
          <p14:tracePt t="10592" x="825500" y="1333500"/>
          <p14:tracePt t="10593" x="850900" y="1333500"/>
          <p14:tracePt t="10609" x="869950" y="1333500"/>
          <p14:tracePt t="10626" x="882650" y="1333500"/>
          <p14:tracePt t="10641" x="901700" y="1333500"/>
          <p14:tracePt t="10659" x="914400" y="1339850"/>
          <p14:tracePt t="10675" x="927100" y="1339850"/>
          <p14:tracePt t="10692" x="946150" y="1346200"/>
          <p14:tracePt t="10708" x="952500" y="1346200"/>
          <p14:tracePt t="10725" x="958850" y="1346200"/>
          <p14:tracePt t="10742" x="965200" y="1346200"/>
          <p14:tracePt t="10758" x="984250" y="1346200"/>
          <p14:tracePt t="10775" x="1009650" y="1339850"/>
          <p14:tracePt t="10792" x="1016000" y="1339850"/>
          <p14:tracePt t="10809" x="1028700" y="1346200"/>
          <p14:tracePt t="10825" x="1035050" y="1346200"/>
          <p14:tracePt t="10858" x="1047750" y="1352550"/>
          <p14:tracePt t="10875" x="1060450" y="1352550"/>
          <p14:tracePt t="10892" x="1130300" y="1320800"/>
          <p14:tracePt t="10908" x="1187450" y="1295400"/>
          <p14:tracePt t="10925" x="1219200" y="1289050"/>
          <p14:tracePt t="10942" x="1238250" y="1282700"/>
          <p14:tracePt t="10976" x="1244600" y="1282700"/>
          <p14:tracePt t="10992" x="1244600" y="1295400"/>
          <p14:tracePt t="11008" x="1250950" y="1308100"/>
          <p14:tracePt t="11042" x="1257300" y="1314450"/>
          <p14:tracePt t="11075" x="1270000" y="1314450"/>
          <p14:tracePt t="11092" x="1314450" y="1295400"/>
          <p14:tracePt t="11109" x="1333500" y="1282700"/>
          <p14:tracePt t="11126" x="1339850" y="1282700"/>
          <p14:tracePt t="11142" x="1346200" y="1276350"/>
          <p14:tracePt t="11243" x="1352550" y="1276350"/>
          <p14:tracePt t="11251" x="1371600" y="1276350"/>
          <p14:tracePt t="11268" x="1397000" y="1276350"/>
          <p14:tracePt t="11275" x="1416050" y="1276350"/>
          <p14:tracePt t="11293" x="1435100" y="1276350"/>
          <p14:tracePt t="11344" x="1441450" y="1276350"/>
          <p14:tracePt t="11360" x="1447800" y="1276350"/>
          <p14:tracePt t="11383" x="1454150" y="1276350"/>
          <p14:tracePt t="11392" x="1460500" y="1276350"/>
          <p14:tracePt t="11408" x="1498600" y="1276350"/>
          <p14:tracePt t="11426" x="1536700" y="1282700"/>
          <p14:tracePt t="11442" x="1581150" y="1295400"/>
          <p14:tracePt t="11459" x="1612900" y="1301750"/>
          <p14:tracePt t="11476" x="1651000" y="1308100"/>
          <p14:tracePt t="11492" x="1676400" y="1308100"/>
          <p14:tracePt t="11509" x="1689100" y="1308100"/>
          <p14:tracePt t="11525" x="1695450" y="1308100"/>
          <p14:tracePt t="11542" x="1701800" y="1301750"/>
          <p14:tracePt t="11559" x="1708150" y="1301750"/>
          <p14:tracePt t="11576" x="1720850" y="1295400"/>
          <p14:tracePt t="11593" x="1733550" y="1282700"/>
          <p14:tracePt t="11609" x="1739900" y="1276350"/>
          <p14:tracePt t="11626" x="1739900" y="1270000"/>
          <p14:tracePt t="11658" x="1739900" y="1263650"/>
          <p14:tracePt t="11676" x="1746250" y="1257300"/>
          <p14:tracePt t="11692" x="1803400" y="1257300"/>
          <p14:tracePt t="11709" x="1917700" y="1276350"/>
          <p14:tracePt t="11726" x="2000250" y="1289050"/>
          <p14:tracePt t="11742" x="2044700" y="1301750"/>
          <p14:tracePt t="11759" x="2076450" y="1308100"/>
          <p14:tracePt t="11776" x="2089150" y="1308100"/>
          <p14:tracePt t="11847" x="2095500" y="1308100"/>
          <p14:tracePt t="11855" x="2101850" y="1308100"/>
          <p14:tracePt t="11876" x="2120900" y="1308100"/>
          <p14:tracePt t="11892" x="2139950" y="1308100"/>
          <p14:tracePt t="11909" x="2165350" y="1308100"/>
          <p14:tracePt t="11911" x="2178050" y="1308100"/>
          <p14:tracePt t="11926" x="2197100" y="1308100"/>
          <p14:tracePt t="11943" x="2254250" y="1308100"/>
          <p14:tracePt t="11959" x="2311400" y="1301750"/>
          <p14:tracePt t="11976" x="2349500" y="1301750"/>
          <p14:tracePt t="11992" x="2393950" y="1295400"/>
          <p14:tracePt t="12009" x="2425700" y="1289050"/>
          <p14:tracePt t="12026" x="2457450" y="1289050"/>
          <p14:tracePt t="12043" x="2463800" y="1289050"/>
          <p14:tracePt t="12147" x="2470150" y="1289050"/>
          <p14:tracePt t="12154" x="2476500" y="1289050"/>
          <p14:tracePt t="12164" x="2489200" y="1282700"/>
          <p14:tracePt t="12176" x="2501900" y="1282700"/>
          <p14:tracePt t="12194" x="2616200" y="1289050"/>
          <p14:tracePt t="12212" x="2717800" y="1301750"/>
          <p14:tracePt t="12227" x="2781300" y="1308100"/>
          <p14:tracePt t="12245" x="2844800" y="1314450"/>
          <p14:tracePt t="12260" x="2882900" y="1314450"/>
          <p14:tracePt t="12278" x="2895600" y="1314450"/>
          <p14:tracePt t="12293" x="2908300" y="1314450"/>
          <p14:tracePt t="12309" x="2914650" y="1314450"/>
          <p14:tracePt t="12404" x="2921000" y="1314450"/>
          <p14:tracePt t="12582" x="2921000" y="1308100"/>
          <p14:tracePt t="12610" x="2908300" y="1301750"/>
          <p14:tracePt t="12628" x="2895600" y="1301750"/>
          <p14:tracePt t="12644" x="2882900" y="1295400"/>
          <p14:tracePt t="12660" x="2876550" y="1295400"/>
          <p14:tracePt t="12677" x="2889250" y="1295400"/>
          <p14:tracePt t="12693" x="2940050" y="1295400"/>
          <p14:tracePt t="12710" x="3041650" y="1295400"/>
          <p14:tracePt t="12726" x="3143250" y="1295400"/>
          <p14:tracePt t="12743" x="3257550" y="1295400"/>
          <p14:tracePt t="12760" x="3346450" y="1295400"/>
          <p14:tracePt t="12776" x="3397250" y="1295400"/>
          <p14:tracePt t="12793" x="3416300" y="1289050"/>
          <p14:tracePt t="12810" x="3429000" y="1282700"/>
          <p14:tracePt t="12827" x="3441700" y="1270000"/>
          <p14:tracePt t="12843" x="3486150" y="1257300"/>
          <p14:tracePt t="12860" x="3549650" y="1244600"/>
          <p14:tracePt t="12878" x="3613150" y="1231900"/>
          <p14:tracePt t="12893" x="3644900" y="1231900"/>
          <p14:tracePt t="12910" x="3670300" y="1231900"/>
          <p14:tracePt t="12927" x="3695700" y="1231900"/>
          <p14:tracePt t="12943" x="3733800" y="1238250"/>
          <p14:tracePt t="12960" x="3778250" y="1250950"/>
          <p14:tracePt t="12977" x="3860800" y="1263650"/>
          <p14:tracePt t="12994" x="3924300" y="1276350"/>
          <p14:tracePt t="13010" x="3975100" y="1282700"/>
          <p14:tracePt t="13029" x="3987800" y="1289050"/>
          <p14:tracePt t="13043" x="3994150" y="1289050"/>
          <p14:tracePt t="13060" x="4000500" y="1289050"/>
          <p14:tracePt t="13077" x="4006850" y="1289050"/>
          <p14:tracePt t="13093" x="4013200" y="1295400"/>
          <p14:tracePt t="13110" x="4057650" y="1308100"/>
          <p14:tracePt t="13127" x="4102100" y="1327150"/>
          <p14:tracePt t="13149" x="4171950" y="1339850"/>
          <p14:tracePt t="13160" x="4184650" y="1339850"/>
          <p14:tracePt t="13179" x="4203700" y="1339850"/>
          <p14:tracePt t="13227" x="4210050" y="1339850"/>
          <p14:tracePt t="13243" x="4216400" y="1339850"/>
          <p14:tracePt t="13261" x="4222750" y="1333500"/>
          <p14:tracePt t="13277" x="4229100" y="1333500"/>
          <p14:tracePt t="13294" x="4235450" y="1333500"/>
          <p14:tracePt t="13448" x="4229100" y="1333500"/>
          <p14:tracePt t="13454" x="4222750" y="1333500"/>
          <p14:tracePt t="13478" x="4184650" y="1333500"/>
          <p14:tracePt t="13494" x="4159250" y="1333500"/>
          <p14:tracePt t="13511" x="4127500" y="1327150"/>
          <p14:tracePt t="13528" x="4095750" y="1327150"/>
          <p14:tracePt t="13545" x="4070350" y="1327150"/>
          <p14:tracePt t="13561" x="4038600" y="1327150"/>
          <p14:tracePt t="13578" x="4019550" y="1327150"/>
          <p14:tracePt t="13594" x="3994150" y="1327150"/>
          <p14:tracePt t="13611" x="3962400" y="1333500"/>
          <p14:tracePt t="13627" x="3898900" y="1339850"/>
          <p14:tracePt t="13644" x="3803650" y="1339850"/>
          <p14:tracePt t="13660" x="3702050" y="1346200"/>
          <p14:tracePt t="13678" x="3600450" y="1346200"/>
          <p14:tracePt t="13694" x="3479800" y="1346200"/>
          <p14:tracePt t="13712" x="3397250" y="1346200"/>
          <p14:tracePt t="13728" x="3321050" y="1346200"/>
          <p14:tracePt t="13744" x="3244850" y="1346200"/>
          <p14:tracePt t="13761" x="3092450" y="1346200"/>
          <p14:tracePt t="13778" x="2921000" y="1346200"/>
          <p14:tracePt t="13794" x="2762250" y="1346200"/>
          <p14:tracePt t="13811" x="2546350" y="1333500"/>
          <p14:tracePt t="13829" x="2330450" y="1314450"/>
          <p14:tracePt t="13844" x="2190750" y="1301750"/>
          <p14:tracePt t="13861" x="2019300" y="1295400"/>
          <p14:tracePt t="13878" x="1860550" y="1295400"/>
          <p14:tracePt t="13894" x="1600200" y="1308100"/>
          <p14:tracePt t="13911" x="1314450" y="1333500"/>
          <p14:tracePt t="13927" x="1035050" y="1384300"/>
          <p14:tracePt t="13943" x="812800" y="1435100"/>
          <p14:tracePt t="13944" x="717550" y="1466850"/>
          <p14:tracePt t="13961" x="654050" y="1492250"/>
          <p14:tracePt t="13980" x="654050" y="1498600"/>
          <p14:tracePt t="13994" x="660400" y="1498600"/>
          <p14:tracePt t="14011" x="673100" y="1498600"/>
          <p14:tracePt t="14028" x="711200" y="1504950"/>
          <p14:tracePt t="14045" x="736600" y="1504950"/>
          <p14:tracePt t="14061" x="774700" y="1504950"/>
          <p14:tracePt t="14078" x="831850" y="1511300"/>
          <p14:tracePt t="14096" x="895350" y="1517650"/>
          <p14:tracePt t="14111" x="933450" y="1524000"/>
          <p14:tracePt t="14128" x="965200" y="1536700"/>
          <p14:tracePt t="14145" x="984250" y="1543050"/>
          <p14:tracePt t="14161" x="996950" y="1549400"/>
          <p14:tracePt t="14254" x="1003300" y="1549400"/>
          <p14:tracePt t="14261" x="1009650" y="1549400"/>
          <p14:tracePt t="14277" x="1028700" y="1549400"/>
          <p14:tracePt t="14295" x="1060450" y="1536700"/>
          <p14:tracePt t="14312" x="1098550" y="1517650"/>
          <p14:tracePt t="14328" x="1130300" y="1504950"/>
          <p14:tracePt t="14345" x="1149350" y="1498600"/>
          <p14:tracePt t="14361" x="1155700" y="1492250"/>
          <p14:tracePt t="14413" x="1155700" y="1485900"/>
          <p14:tracePt t="14584" x="1162050" y="1485900"/>
          <p14:tracePt t="14590" x="1174750" y="1485900"/>
          <p14:tracePt t="14598" x="1187450" y="1485900"/>
          <p14:tracePt t="14612" x="1257300" y="1485900"/>
          <p14:tracePt t="14629" x="1295400" y="1485900"/>
          <p14:tracePt t="14645" x="1320800" y="1492250"/>
          <p14:tracePt t="14662" x="1327150" y="1492250"/>
          <p14:tracePt t="14775" x="1333500" y="1492250"/>
          <p14:tracePt t="14802" x="1339850" y="1492250"/>
          <p14:tracePt t="14812" x="1346200" y="1492250"/>
          <p14:tracePt t="14828" x="1352550" y="1492250"/>
          <p14:tracePt t="14845" x="1365250" y="1492250"/>
          <p14:tracePt t="14862" x="1371600" y="1485900"/>
          <p14:tracePt t="14879" x="1384300" y="1485900"/>
          <p14:tracePt t="14931" x="1397000" y="1485900"/>
          <p14:tracePt t="14945" x="1403350" y="1485900"/>
          <p14:tracePt t="14962" x="1403350" y="1498600"/>
          <p14:tracePt t="15013" x="1403350" y="1504950"/>
          <p14:tracePt t="15224" x="1409700" y="1504950"/>
          <p14:tracePt t="15231" x="1428750" y="1498600"/>
          <p14:tracePt t="15246" x="1441450" y="1498600"/>
          <p14:tracePt t="15261" x="1492250" y="1492250"/>
          <p14:tracePt t="15280" x="1593850" y="1485900"/>
          <p14:tracePt t="15298" x="1670050" y="1485900"/>
          <p14:tracePt t="15312" x="1758950" y="1498600"/>
          <p14:tracePt t="15329" x="1790700" y="1498600"/>
          <p14:tracePt t="15367" x="1797050" y="1498600"/>
          <p14:tracePt t="15387" x="1803400" y="1498600"/>
          <p14:tracePt t="15399" x="1809750" y="1498600"/>
          <p14:tracePt t="15417" x="1822450" y="1492250"/>
          <p14:tracePt t="15429" x="1841500" y="1485900"/>
          <p14:tracePt t="15446" x="1847850" y="1479550"/>
          <p14:tracePt t="15479" x="1854200" y="1479550"/>
          <p14:tracePt t="15496" x="1860550" y="1473200"/>
          <p14:tracePt t="15512" x="1885950" y="1466850"/>
          <p14:tracePt t="15529" x="1930400" y="1460500"/>
          <p14:tracePt t="15546" x="1993900" y="1454150"/>
          <p14:tracePt t="15563" x="2095500" y="1447800"/>
          <p14:tracePt t="15579" x="2209800" y="1454150"/>
          <p14:tracePt t="15594" x="2311400" y="1460500"/>
          <p14:tracePt t="15613" x="2393950" y="1466850"/>
          <p14:tracePt t="15630" x="2400300" y="1473200"/>
          <p14:tracePt t="15646" x="2432050" y="1479550"/>
          <p14:tracePt t="15663" x="2457450" y="1479550"/>
          <p14:tracePt t="15679" x="2476500" y="1485900"/>
          <p14:tracePt t="15696" x="2514600" y="1485900"/>
          <p14:tracePt t="15713" x="2565400" y="1485900"/>
          <p14:tracePt t="15729" x="2590800" y="1485900"/>
          <p14:tracePt t="15746" x="2622550" y="1479550"/>
          <p14:tracePt t="15762" x="2628900" y="1473200"/>
          <p14:tracePt t="15779" x="2641600" y="1473200"/>
          <p14:tracePt t="15796" x="2647950" y="1466850"/>
          <p14:tracePt t="15829" x="2660650" y="1466850"/>
          <p14:tracePt t="15846" x="2679700" y="1466850"/>
          <p14:tracePt t="15946" x="2686050" y="1466850"/>
          <p14:tracePt t="15953" x="2698750" y="1466850"/>
          <p14:tracePt t="15963" x="2705100" y="1466850"/>
          <p14:tracePt t="15979" x="2730500" y="1466850"/>
          <p14:tracePt t="15996" x="2749550" y="1460500"/>
          <p14:tracePt t="16013" x="2768600" y="1460500"/>
          <p14:tracePt t="16029" x="2787650" y="1454150"/>
          <p14:tracePt t="16046" x="2800350" y="1454150"/>
          <p14:tracePt t="16063" x="2806700" y="1454150"/>
          <p14:tracePt t="16324" x="2813050" y="1454150"/>
          <p14:tracePt t="16338" x="2832100" y="1454150"/>
          <p14:tracePt t="16350" x="2851150" y="1454150"/>
          <p14:tracePt t="16364" x="2876550" y="1454150"/>
          <p14:tracePt t="16380" x="2889250" y="1454150"/>
          <p14:tracePt t="16506" x="2895600" y="1454150"/>
          <p14:tracePt t="16531" x="2908300" y="1454150"/>
          <p14:tracePt t="16547" x="2921000" y="1454150"/>
          <p14:tracePt t="16563" x="2946400" y="1460500"/>
          <p14:tracePt t="16580" x="2978150" y="1466850"/>
          <p14:tracePt t="16597" x="2990850" y="1466850"/>
          <p14:tracePt t="16613" x="3009900" y="1473200"/>
          <p14:tracePt t="16630" x="3022600" y="1479550"/>
          <p14:tracePt t="16647" x="3048000" y="1479550"/>
          <p14:tracePt t="16663" x="3060700" y="1479550"/>
          <p14:tracePt t="16680" x="3073400" y="1479550"/>
          <p14:tracePt t="16682" x="3079750" y="1479550"/>
          <p14:tracePt t="16697" x="3092450" y="1485900"/>
          <p14:tracePt t="16713" x="3117850" y="1485900"/>
          <p14:tracePt t="16731" x="3143250" y="1498600"/>
          <p14:tracePt t="16749" x="3187700" y="1504950"/>
          <p14:tracePt t="16763" x="3213100" y="1511300"/>
          <p14:tracePt t="16780" x="3232150" y="1511300"/>
          <p14:tracePt t="16797" x="3251200" y="1511300"/>
          <p14:tracePt t="16813" x="3257550" y="1511300"/>
          <p14:tracePt t="16865" x="3263900" y="1511300"/>
          <p14:tracePt t="16880" x="3276600" y="1511300"/>
          <p14:tracePt t="16900" x="3302000" y="1511300"/>
          <p14:tracePt t="16930" x="3308350" y="1511300"/>
          <p14:tracePt t="16949" x="3314700" y="1511300"/>
          <p14:tracePt t="16966" x="3321050" y="1511300"/>
          <p14:tracePt t="16980" x="3340100" y="1511300"/>
          <p14:tracePt t="16997" x="3371850" y="1517650"/>
          <p14:tracePt t="17014" x="3460750" y="1530350"/>
          <p14:tracePt t="17030" x="3530600" y="1549400"/>
          <p14:tracePt t="17047" x="3613150" y="1555750"/>
          <p14:tracePt t="17064" x="3670300" y="1555750"/>
          <p14:tracePt t="17084" x="3689350" y="1555750"/>
          <p14:tracePt t="17113" x="3695700" y="1549400"/>
          <p14:tracePt t="17130" x="3714750" y="1543050"/>
          <p14:tracePt t="17147" x="3765550" y="1536700"/>
          <p14:tracePt t="17164" x="3816350" y="1530350"/>
          <p14:tracePt t="17180" x="3860800" y="1524000"/>
          <p14:tracePt t="17197" x="3917950" y="1504950"/>
          <p14:tracePt t="17214" x="3943350" y="1498600"/>
          <p14:tracePt t="17233" x="3956050" y="1492250"/>
          <p14:tracePt t="17247" x="3962400" y="1485900"/>
          <p14:tracePt t="17264" x="3975100" y="1485900"/>
          <p14:tracePt t="17280" x="3994150" y="1485900"/>
          <p14:tracePt t="17297" x="4019550" y="1479550"/>
          <p14:tracePt t="17314" x="4032250" y="1479550"/>
          <p14:tracePt t="17331" x="4044950" y="1479550"/>
          <p14:tracePt t="17347" x="4057650" y="1479550"/>
          <p14:tracePt t="17364" x="4070350" y="1479550"/>
          <p14:tracePt t="17366" x="4089400" y="1485900"/>
          <p14:tracePt t="17380" x="4102100" y="1485900"/>
          <p14:tracePt t="17398" x="4191000" y="1492250"/>
          <p14:tracePt t="17415" x="4267200" y="1492250"/>
          <p14:tracePt t="17430" x="4349750" y="1492250"/>
          <p14:tracePt t="17449" x="4464050" y="1492250"/>
          <p14:tracePt t="17464" x="4489450" y="1485900"/>
          <p14:tracePt t="17481" x="4508500" y="1485900"/>
          <p14:tracePt t="17499" x="4514850" y="1485900"/>
          <p14:tracePt t="17600" x="4514850" y="1479550"/>
          <p14:tracePt t="17664" x="4521200" y="1485900"/>
          <p14:tracePt t="17681" x="4533900" y="1485900"/>
          <p14:tracePt t="17697" x="4565650" y="1485900"/>
          <p14:tracePt t="17714" x="4591050" y="1485900"/>
          <p14:tracePt t="17719" x="4603750" y="1485900"/>
          <p14:tracePt t="17735" x="4622800" y="1485900"/>
          <p14:tracePt t="17747" x="4629150" y="1479550"/>
          <p14:tracePt t="17764" x="4641850" y="1479550"/>
          <p14:tracePt t="17781" x="4648200" y="1473200"/>
          <p14:tracePt t="17800" x="4654550" y="1473200"/>
          <p14:tracePt t="17815" x="4660900" y="1466850"/>
          <p14:tracePt t="17833" x="4667250" y="1466850"/>
          <p14:tracePt t="17892" x="4667250" y="1460500"/>
          <p14:tracePt t="17952" x="4660900" y="1460500"/>
          <p14:tracePt t="17959" x="4654550" y="1460500"/>
          <p14:tracePt t="17969" x="4622800" y="1460500"/>
          <p14:tracePt t="17981" x="4597400" y="1460500"/>
          <p14:tracePt t="17998" x="4546600" y="1466850"/>
          <p14:tracePt t="18015" x="4419600" y="1485900"/>
          <p14:tracePt t="18031" x="4311650" y="1498600"/>
          <p14:tracePt t="18050" x="4191000" y="1511300"/>
          <p14:tracePt t="18065" x="4057650" y="1524000"/>
          <p14:tracePt t="18084" x="3924300" y="1536700"/>
          <p14:tracePt t="18098" x="3797300" y="1549400"/>
          <p14:tracePt t="18117" x="3670300" y="1562100"/>
          <p14:tracePt t="18134" x="3524250" y="1574800"/>
          <p14:tracePt t="18148" x="3352800" y="1574800"/>
          <p14:tracePt t="18164" x="3175000" y="1574800"/>
          <p14:tracePt t="18181" x="3009900" y="1574800"/>
          <p14:tracePt t="18184" x="2838450" y="1574800"/>
          <p14:tracePt t="18198" x="2692400" y="1568450"/>
          <p14:tracePt t="18201" x="2546350" y="1568450"/>
          <p14:tracePt t="18215" x="2355850" y="1562100"/>
          <p14:tracePt t="18232" x="1987550" y="1562100"/>
          <p14:tracePt t="18248" x="1466850" y="1555750"/>
          <p14:tracePt t="18265" x="1187450" y="1562100"/>
          <p14:tracePt t="18282" x="946150" y="1593850"/>
          <p14:tracePt t="18300" x="730250" y="1631950"/>
          <p14:tracePt t="18315" x="558800" y="1657350"/>
          <p14:tracePt t="18332" x="469900" y="1676400"/>
          <p14:tracePt t="18348" x="469900" y="1682750"/>
          <p14:tracePt t="18388" x="476250" y="1682750"/>
          <p14:tracePt t="18402" x="495300" y="1682750"/>
          <p14:tracePt t="18415" x="527050" y="1682750"/>
          <p14:tracePt t="18432" x="571500" y="1682750"/>
          <p14:tracePt t="18448" x="622300" y="1682750"/>
          <p14:tracePt t="18465" x="635000" y="1682750"/>
          <p14:tracePt t="18482" x="641350" y="1689100"/>
          <p14:tracePt t="18498" x="654050" y="1689100"/>
          <p14:tracePt t="18517" x="692150" y="1689100"/>
          <p14:tracePt t="18531" x="749300" y="1689100"/>
          <p14:tracePt t="18550" x="819150" y="1689100"/>
          <p14:tracePt t="18565" x="939800" y="1676400"/>
          <p14:tracePt t="18581" x="1041400" y="1663700"/>
          <p14:tracePt t="18599" x="1181100" y="1651000"/>
          <p14:tracePt t="18615" x="1257300" y="1651000"/>
          <p14:tracePt t="18631" x="1301750" y="1644650"/>
          <p14:tracePt t="18648" x="1308100" y="1644650"/>
          <p14:tracePt t="18698" x="1314450" y="1644650"/>
          <p14:tracePt t="18714" x="1320800" y="1644650"/>
          <p14:tracePt t="18732" x="1327150" y="1638300"/>
          <p14:tracePt t="18748" x="1339850" y="1631950"/>
          <p14:tracePt t="18765" x="1346200" y="1631950"/>
          <p14:tracePt t="18799" x="1346200" y="1625600"/>
          <p14:tracePt t="18818" x="1346200" y="1619250"/>
          <p14:tracePt t="18881" x="1346200" y="1612900"/>
          <p14:tracePt t="18889" x="1352550" y="1606550"/>
          <p14:tracePt t="18898" x="1358900" y="1606550"/>
          <p14:tracePt t="18939" x="1365250" y="1606550"/>
          <p14:tracePt t="18948" x="1377950" y="1606550"/>
          <p14:tracePt t="18965" x="1422400" y="1619250"/>
          <p14:tracePt t="18982" x="1517650" y="1631950"/>
          <p14:tracePt t="18999" x="1625600" y="1651000"/>
          <p14:tracePt t="19019" x="1790700" y="1670050"/>
          <p14:tracePt t="19032" x="1847850" y="1676400"/>
          <p14:tracePt t="19048" x="1866900" y="1676400"/>
          <p14:tracePt t="19065" x="1873250" y="1676400"/>
          <p14:tracePt t="19082" x="1892300" y="1670050"/>
          <p14:tracePt t="19099" x="1911350" y="1657350"/>
          <p14:tracePt t="19101" x="1943100" y="1651000"/>
          <p14:tracePt t="19115" x="1962150" y="1651000"/>
          <p14:tracePt t="19131" x="2070100" y="1631950"/>
          <p14:tracePt t="19149" x="2120900" y="1625600"/>
          <p14:tracePt t="19165" x="2139950" y="1625600"/>
          <p14:tracePt t="19182" x="2152650" y="1625600"/>
          <p14:tracePt t="19199" x="2165350" y="1625600"/>
          <p14:tracePt t="19216" x="2171700" y="1631950"/>
          <p14:tracePt t="19232" x="2178050" y="1638300"/>
          <p14:tracePt t="19249" x="2190750" y="1644650"/>
          <p14:tracePt t="19266" x="2203450" y="1644650"/>
          <p14:tracePt t="19282" x="2216150" y="1644650"/>
          <p14:tracePt t="19299" x="2235200" y="1644650"/>
          <p14:tracePt t="19316" x="2247900" y="1644650"/>
          <p14:tracePt t="19332" x="2254250" y="1644650"/>
          <p14:tracePt t="19348" x="2260600" y="1644650"/>
          <p14:tracePt t="19365" x="2266950" y="1644650"/>
          <p14:tracePt t="19399" x="2273300" y="1644650"/>
          <p14:tracePt t="19469" x="2279650" y="1644650"/>
          <p14:tracePt t="19520" x="2286000" y="1644650"/>
          <p14:tracePt t="19539" x="2292350" y="1644650"/>
          <p14:tracePt t="19550" x="2305050" y="1651000"/>
          <p14:tracePt t="19566" x="2317750" y="1651000"/>
          <p14:tracePt t="19582" x="2324100" y="1651000"/>
          <p14:tracePt t="19600" x="2336800" y="1651000"/>
          <p14:tracePt t="19616" x="2343150" y="1651000"/>
          <p14:tracePt t="19666" x="2343150" y="1657350"/>
          <p14:tracePt t="19682" x="2362200" y="1663700"/>
          <p14:tracePt t="19699" x="2393950" y="1670050"/>
          <p14:tracePt t="19716" x="2413000" y="1676400"/>
          <p14:tracePt t="19732" x="2470150" y="1676400"/>
          <p14:tracePt t="19749" x="2514600" y="1676400"/>
          <p14:tracePt t="19751" x="2527300" y="1676400"/>
          <p14:tracePt t="19766" x="2533650" y="1676400"/>
          <p14:tracePt t="19783" x="2546350" y="1676400"/>
          <p14:tracePt t="19800" x="2559050" y="1670050"/>
          <p14:tracePt t="19816" x="2609850" y="1670050"/>
          <p14:tracePt t="19833" x="2705100" y="1676400"/>
          <p14:tracePt t="19849" x="2800350" y="1695450"/>
          <p14:tracePt t="19866" x="2901950" y="1714500"/>
          <p14:tracePt t="19885" x="2971800" y="1733550"/>
          <p14:tracePt t="19899" x="2997200" y="1746250"/>
          <p14:tracePt t="20074" x="3003550" y="1746250"/>
          <p14:tracePt t="20083" x="3009900" y="1746250"/>
          <p14:tracePt t="20099" x="3016250" y="1746250"/>
          <p14:tracePt t="20117" x="3016250" y="1752600"/>
          <p14:tracePt t="20623" x="3016250" y="1746250"/>
          <p14:tracePt t="20646" x="3016250" y="1739900"/>
          <p14:tracePt t="20677" x="3016250" y="1733550"/>
          <p14:tracePt t="20717" x="3016250" y="1727200"/>
          <p14:tracePt t="21224" x="3016250" y="1720850"/>
          <p14:tracePt t="21231" x="3009900" y="1720850"/>
          <p14:tracePt t="21247" x="3003550" y="1714500"/>
          <p14:tracePt t="21267" x="2997200" y="1714500"/>
          <p14:tracePt t="21284" x="2990850" y="1708150"/>
          <p14:tracePt t="21301" x="2990850" y="1701800"/>
          <p14:tracePt t="21317" x="2997200" y="1701800"/>
          <p14:tracePt t="21338" x="3073400" y="1701800"/>
          <p14:tracePt t="21350" x="3117850" y="1701800"/>
          <p14:tracePt t="21367" x="3206750" y="1701800"/>
          <p14:tracePt t="21386" x="3346450" y="1701800"/>
          <p14:tracePt t="21401" x="3454400" y="1708150"/>
          <p14:tracePt t="21420" x="3543300" y="1708150"/>
          <p14:tracePt t="21434" x="3594100" y="1708150"/>
          <p14:tracePt t="21450" x="3613150" y="1701800"/>
          <p14:tracePt t="21466" x="3625850" y="1695450"/>
          <p14:tracePt t="21484" x="3638550" y="1682750"/>
          <p14:tracePt t="21503" x="3651250" y="1670050"/>
          <p14:tracePt t="21517" x="3657600" y="1670050"/>
          <p14:tracePt t="21534" x="3670300" y="1663700"/>
          <p14:tracePt t="21551" x="3683000" y="1663700"/>
          <p14:tracePt t="21567" x="3714750" y="1663700"/>
          <p14:tracePt t="21569" x="3721100" y="1663700"/>
          <p14:tracePt t="21584" x="3740150" y="1663700"/>
          <p14:tracePt t="21602" x="3784600" y="1676400"/>
          <p14:tracePt t="21618" x="3803650" y="1682750"/>
          <p14:tracePt t="21634" x="3822700" y="1682750"/>
          <p14:tracePt t="21651" x="3835400" y="1689100"/>
          <p14:tracePt t="21668" x="3873500" y="1701800"/>
          <p14:tracePt t="21684" x="3911600" y="1714500"/>
          <p14:tracePt t="21701" x="3968750" y="1727200"/>
          <p14:tracePt t="21718" x="4025900" y="1739900"/>
          <p14:tracePt t="21735" x="4064000" y="1746250"/>
          <p14:tracePt t="21751" x="4108450" y="1752600"/>
          <p14:tracePt t="21768" x="4140200" y="1752600"/>
          <p14:tracePt t="21784" x="4165600" y="1758950"/>
          <p14:tracePt t="21800" x="4171950" y="1758950"/>
          <p14:tracePt t="21818" x="4184650" y="1758950"/>
          <p14:tracePt t="21834" x="4191000" y="1758950"/>
          <p14:tracePt t="21868" x="4197350" y="1758950"/>
          <p14:tracePt t="21884" x="4216400" y="1758950"/>
          <p14:tracePt t="21887" x="4229100" y="1758950"/>
          <p14:tracePt t="21901" x="4235450" y="1758950"/>
          <p14:tracePt t="21918" x="4260850" y="1758950"/>
          <p14:tracePt t="21919" x="4267200" y="1758950"/>
          <p14:tracePt t="21934" x="4273550" y="1758950"/>
          <p14:tracePt t="21951" x="4298950" y="1752600"/>
          <p14:tracePt t="21968" x="4343400" y="1746250"/>
          <p14:tracePt t="21985" x="4387850" y="1746250"/>
          <p14:tracePt t="22001" x="4438650" y="1739900"/>
          <p14:tracePt t="22018" x="4502150" y="1733550"/>
          <p14:tracePt t="22034" x="4533900" y="1727200"/>
          <p14:tracePt t="22051" x="4559300" y="1720850"/>
          <p14:tracePt t="22068" x="4578350" y="1714500"/>
          <p14:tracePt t="22084" x="4597400" y="1708150"/>
          <p14:tracePt t="22101" x="4610100" y="1708150"/>
          <p14:tracePt t="22118" x="4622800" y="1708150"/>
          <p14:tracePt t="22135" x="4635500" y="1701800"/>
          <p14:tracePt t="22137" x="4641850" y="1701800"/>
          <p14:tracePt t="22151" x="4648200" y="1701800"/>
          <p14:tracePt t="22154" x="4654550" y="1701800"/>
          <p14:tracePt t="22168" x="4660900" y="1701800"/>
          <p14:tracePt t="22170" x="4667250" y="1695450"/>
          <p14:tracePt t="22234" x="4654550" y="1695450"/>
          <p14:tracePt t="22242" x="4641850" y="1695450"/>
          <p14:tracePt t="22253" x="4629150" y="1695450"/>
          <p14:tracePt t="22268" x="4584700" y="1695450"/>
          <p14:tracePt t="22285" x="4552950" y="1695450"/>
          <p14:tracePt t="22301" x="4508500" y="1701800"/>
          <p14:tracePt t="22318" x="4425950" y="1714500"/>
          <p14:tracePt t="22335" x="4349750" y="1727200"/>
          <p14:tracePt t="22352" x="4267200" y="1733550"/>
          <p14:tracePt t="22368" x="4127500" y="1746250"/>
          <p14:tracePt t="22385" x="4095750" y="1746250"/>
          <p14:tracePt t="22401" x="3994150" y="1746250"/>
          <p14:tracePt t="22418" x="3917950" y="1746250"/>
          <p14:tracePt t="22436" x="3784600" y="1752600"/>
          <p14:tracePt t="22452" x="3683000" y="1758950"/>
          <p14:tracePt t="22469" x="3568700" y="1758950"/>
          <p14:tracePt t="22487" x="3429000" y="1758950"/>
          <p14:tracePt t="22501" x="3244850" y="1758950"/>
          <p14:tracePt t="22518" x="3111500" y="1758950"/>
          <p14:tracePt t="22535" x="2882900" y="1752600"/>
          <p14:tracePt t="22551" x="2552700" y="1752600"/>
          <p14:tracePt t="22568" x="2190750" y="1739900"/>
          <p14:tracePt t="22585" x="1854200" y="1720850"/>
          <p14:tracePt t="22602" x="1574800" y="1701800"/>
          <p14:tracePt t="22618" x="1219200" y="1670050"/>
          <p14:tracePt t="22635" x="1028700" y="1644650"/>
          <p14:tracePt t="22651" x="952500" y="1638300"/>
          <p14:tracePt t="22668" x="787400" y="1625600"/>
          <p14:tracePt t="22685" x="717550" y="1625600"/>
          <p14:tracePt t="22701" x="660400" y="1625600"/>
          <p14:tracePt t="22718" x="558800" y="1644650"/>
          <p14:tracePt t="22735" x="463550" y="1670050"/>
          <p14:tracePt t="22752" x="368300" y="1695450"/>
          <p14:tracePt t="22769" x="317500" y="1720850"/>
          <p14:tracePt t="22785" x="298450" y="1746250"/>
          <p14:tracePt t="22802" x="298450" y="1758950"/>
          <p14:tracePt t="22819" x="304800" y="1771650"/>
          <p14:tracePt t="22835" x="330200" y="1790700"/>
          <p14:tracePt t="22838" x="349250" y="1797050"/>
          <p14:tracePt t="22853" x="368300" y="1809750"/>
          <p14:tracePt t="22855" x="381000" y="1822450"/>
          <p14:tracePt t="22872" x="419100" y="1860550"/>
          <p14:tracePt t="22885" x="425450" y="1866900"/>
          <p14:tracePt t="22887" x="444500" y="1885950"/>
          <p14:tracePt t="22902" x="476250" y="1917700"/>
          <p14:tracePt t="22921" x="488950" y="1930400"/>
          <p14:tracePt t="22936" x="495300" y="1936750"/>
          <p14:tracePt t="22952" x="520700" y="1943100"/>
          <p14:tracePt t="22968" x="546100" y="1949450"/>
          <p14:tracePt t="22985" x="565150" y="1955800"/>
          <p14:tracePt t="23002" x="590550" y="1955800"/>
          <p14:tracePt t="23018" x="603250" y="1962150"/>
          <p14:tracePt t="23035" x="609600" y="1962150"/>
          <p14:tracePt t="23110" x="615950" y="1955800"/>
          <p14:tracePt t="23115" x="628650" y="1949450"/>
          <p14:tracePt t="23125" x="635000" y="1943100"/>
          <p14:tracePt t="23142" x="654050" y="1930400"/>
          <p14:tracePt t="23152" x="666750" y="1924050"/>
          <p14:tracePt t="23169" x="698500" y="1911350"/>
          <p14:tracePt t="23185" x="723900" y="1905000"/>
          <p14:tracePt t="23202" x="774700" y="1905000"/>
          <p14:tracePt t="23219" x="812800" y="1898650"/>
          <p14:tracePt t="23235" x="850900" y="1898650"/>
          <p14:tracePt t="23254" x="914400" y="1898650"/>
          <p14:tracePt t="23269" x="939800" y="1898650"/>
          <p14:tracePt t="23285" x="958850" y="1898650"/>
          <p14:tracePt t="23302" x="984250" y="1898650"/>
          <p14:tracePt t="23319" x="990600" y="1905000"/>
          <p14:tracePt t="23336" x="1003300" y="1905000"/>
          <p14:tracePt t="23352" x="1009650" y="1905000"/>
          <p14:tracePt t="23411" x="1016000" y="1905000"/>
          <p14:tracePt t="23419" x="1022350" y="1905000"/>
          <p14:tracePt t="23435" x="1028700" y="1905000"/>
          <p14:tracePt t="23469" x="1035050" y="1905000"/>
          <p14:tracePt t="23556" x="1041400" y="1905000"/>
          <p14:tracePt t="23564" x="1041400" y="1911350"/>
          <p14:tracePt t="23580" x="1047750" y="1911350"/>
          <p14:tracePt t="23589" x="1060450" y="1911350"/>
          <p14:tracePt t="23604" x="1098550" y="1911350"/>
          <p14:tracePt t="23619" x="1174750" y="1911350"/>
          <p14:tracePt t="23636" x="1193800" y="1911350"/>
          <p14:tracePt t="23730" x="1206500" y="1911350"/>
          <p14:tracePt t="23736" x="1219200" y="1917700"/>
          <p14:tracePt t="23754" x="1244600" y="1924050"/>
          <p14:tracePt t="23769" x="1250950" y="1930400"/>
          <p14:tracePt t="23786" x="1250950" y="1936750"/>
          <p14:tracePt t="23803" x="1238250" y="1936750"/>
          <p14:tracePt t="23819" x="1225550" y="1936750"/>
          <p14:tracePt t="23836" x="1219200" y="1936750"/>
          <p14:tracePt t="23869" x="1219200" y="1930400"/>
          <p14:tracePt t="23886" x="1238250" y="1924050"/>
          <p14:tracePt t="23903" x="1263650" y="1917700"/>
          <p14:tracePt t="23920" x="1308100" y="1917700"/>
          <p14:tracePt t="23936" x="1314450" y="1917700"/>
          <p14:tracePt t="23953" x="1327150" y="1917700"/>
          <p14:tracePt t="23969" x="1333500" y="1917700"/>
          <p14:tracePt t="24020" x="1339850" y="1917700"/>
          <p14:tracePt t="24038" x="1371600" y="1911350"/>
          <p14:tracePt t="24056" x="1416050" y="1905000"/>
          <p14:tracePt t="24072" x="1479550" y="1892300"/>
          <p14:tracePt t="24086" x="1562100" y="1879600"/>
          <p14:tracePt t="24102" x="1593850" y="1879600"/>
          <p14:tracePt t="24136" x="1581150" y="1879600"/>
          <p14:tracePt t="24153" x="1562100" y="1879600"/>
          <p14:tracePt t="24169" x="1549400" y="1879600"/>
          <p14:tracePt t="24186" x="1530350" y="1879600"/>
          <p14:tracePt t="24203" x="1524000" y="1879600"/>
          <p14:tracePt t="24220" x="1517650" y="1879600"/>
          <p14:tracePt t="24236" x="1517650" y="1873250"/>
          <p14:tracePt t="24253" x="1536700" y="1866900"/>
          <p14:tracePt t="24270" x="1562100" y="1847850"/>
          <p14:tracePt t="24287" x="1606550" y="1835150"/>
          <p14:tracePt t="24303" x="1657350" y="1828800"/>
          <p14:tracePt t="24320" x="1695450" y="1828800"/>
          <p14:tracePt t="24339" x="1771650" y="1828800"/>
          <p14:tracePt t="24352" x="1873250" y="1847850"/>
          <p14:tracePt t="24372" x="1949450" y="1860550"/>
          <p14:tracePt t="24387" x="1993900" y="1866900"/>
          <p14:tracePt t="24407" x="2038350" y="1866900"/>
          <p14:tracePt t="24420" x="2044700" y="1866900"/>
          <p14:tracePt t="24421" x="2051050" y="1866900"/>
          <p14:tracePt t="24437" x="2057400" y="1866900"/>
          <p14:tracePt t="24609" x="2057400" y="1873250"/>
          <p14:tracePt t="24632" x="2057400" y="1879600"/>
          <p14:tracePt t="24641" x="2063750" y="1879600"/>
          <p14:tracePt t="24696" x="2070100" y="1879600"/>
          <p14:tracePt t="24706" x="2076450" y="1879600"/>
          <p14:tracePt t="24711" x="2082800" y="1885950"/>
          <p14:tracePt t="24720" x="2089150" y="1885950"/>
          <p14:tracePt t="24737" x="2095500" y="1885950"/>
          <p14:tracePt t="24754" x="2101850" y="1892300"/>
          <p14:tracePt t="24771" x="2108200" y="1892300"/>
          <p14:tracePt t="24820" x="2127250" y="1892300"/>
          <p14:tracePt t="24837" x="2146300" y="1892300"/>
          <p14:tracePt t="24854" x="2165350" y="1885950"/>
          <p14:tracePt t="24872" x="2190750" y="1885950"/>
          <p14:tracePt t="24887" x="2209800" y="1885950"/>
          <p14:tracePt t="24920" x="2216150" y="1885950"/>
          <p14:tracePt t="24959" x="2222500" y="1885950"/>
          <p14:tracePt t="24986" x="2228850" y="1885950"/>
          <p14:tracePt t="25012" x="2228850" y="1892300"/>
          <p14:tracePt t="25026" x="2235200" y="1892300"/>
          <p14:tracePt t="25752" x="2241550" y="1892300"/>
          <p14:tracePt t="25760" x="2247900" y="1892300"/>
          <p14:tracePt t="25772" x="2254250" y="1892300"/>
          <p14:tracePt t="25788" x="2273300" y="1898650"/>
          <p14:tracePt t="25806" x="2292350" y="1898650"/>
          <p14:tracePt t="25808" x="2298700" y="1898650"/>
          <p14:tracePt t="25820" x="2305050" y="1898650"/>
          <p14:tracePt t="25838" x="2317750" y="1898650"/>
          <p14:tracePt t="25854" x="2324100" y="1898650"/>
          <p14:tracePt t="26086" x="2324100" y="1892300"/>
          <p14:tracePt t="26144" x="2324100" y="1885950"/>
          <p14:tracePt t="26150" x="2324100" y="1879600"/>
          <p14:tracePt t="26157" x="2324100" y="1873250"/>
          <p14:tracePt t="26172" x="2324100" y="1866900"/>
          <p14:tracePt t="26188" x="2324100" y="1847850"/>
          <p14:tracePt t="26205" x="2324100" y="1841500"/>
          <p14:tracePt t="26238" x="2336800" y="1841500"/>
          <p14:tracePt t="26255" x="2387600" y="1854200"/>
          <p14:tracePt t="26272" x="2463800" y="1879600"/>
          <p14:tracePt t="26288" x="2527300" y="1905000"/>
          <p14:tracePt t="26305" x="2565400" y="1924050"/>
          <p14:tracePt t="26321" x="2565400" y="1930400"/>
          <p14:tracePt t="26340" x="2565400" y="1936750"/>
          <p14:tracePt t="26371" x="2565400" y="1943100"/>
          <p14:tracePt t="26390" x="2565400" y="1955800"/>
          <p14:tracePt t="26405" x="2565400" y="1968500"/>
          <p14:tracePt t="26421" x="2565400" y="1974850"/>
          <p14:tracePt t="26438" x="2584450" y="1974850"/>
          <p14:tracePt t="26455" x="2609850" y="1981200"/>
          <p14:tracePt t="26472" x="2635250" y="1981200"/>
          <p14:tracePt t="26488" x="2667000" y="1981200"/>
          <p14:tracePt t="26505" x="2698750" y="1974850"/>
          <p14:tracePt t="26522" x="2736850" y="1974850"/>
          <p14:tracePt t="26540" x="2762250" y="1974850"/>
          <p14:tracePt t="26555" x="2787650" y="1974850"/>
          <p14:tracePt t="26571" x="2813050" y="1968500"/>
          <p14:tracePt t="26588" x="2825750" y="1968500"/>
          <p14:tracePt t="26605" x="2832100" y="1968500"/>
          <p14:tracePt t="26649" x="2838450" y="1968500"/>
          <p14:tracePt t="26683" x="2844800" y="1968500"/>
          <p14:tracePt t="26711" x="2851150" y="1968500"/>
          <p14:tracePt t="26718" x="2857500" y="1968500"/>
          <p14:tracePt t="26739" x="2870200" y="1968500"/>
          <p14:tracePt t="26755" x="2889250" y="1968500"/>
          <p14:tracePt t="26774" x="2908300" y="1974850"/>
          <p14:tracePt t="26789" x="2933700" y="1974850"/>
          <p14:tracePt t="26805" x="2940050" y="1974850"/>
          <p14:tracePt t="26822" x="2959100" y="1974850"/>
          <p14:tracePt t="26838" x="2997200" y="1974850"/>
          <p14:tracePt t="26855" x="3016250" y="1968500"/>
          <p14:tracePt t="26872" x="3028950" y="1968500"/>
          <p14:tracePt t="26888" x="3041650" y="1968500"/>
          <p14:tracePt t="26905" x="3048000" y="1962150"/>
          <p14:tracePt t="26955" x="3054350" y="1962150"/>
          <p14:tracePt t="26972" x="3060700" y="1962150"/>
          <p14:tracePt t="26989" x="3067050" y="1962150"/>
          <p14:tracePt t="27023" x="3067050" y="1949450"/>
          <p14:tracePt t="27039" x="3067050" y="1943100"/>
          <p14:tracePt t="27055" x="3073400" y="1930400"/>
          <p14:tracePt t="27072" x="3073400" y="1917700"/>
          <p14:tracePt t="27089" x="3073400" y="1898650"/>
          <p14:tracePt t="27105" x="3073400" y="1892300"/>
          <p14:tracePt t="27122" x="3117850" y="1866900"/>
          <p14:tracePt t="27141" x="3149600" y="1854200"/>
          <p14:tracePt t="27155" x="3194050" y="1854200"/>
          <p14:tracePt t="27172" x="3282950" y="1854200"/>
          <p14:tracePt t="27191" x="3365500" y="1873250"/>
          <p14:tracePt t="27206" x="3403600" y="1892300"/>
          <p14:tracePt t="27222" x="3409950" y="1898650"/>
          <p14:tracePt t="27239" x="3409950" y="1905000"/>
          <p14:tracePt t="27359" x="3422650" y="1905000"/>
          <p14:tracePt t="27366" x="3435350" y="1905000"/>
          <p14:tracePt t="27376" x="3454400" y="1905000"/>
          <p14:tracePt t="27389" x="3511550" y="1898650"/>
          <p14:tracePt t="27406" x="3587750" y="1892300"/>
          <p14:tracePt t="27423" x="3778250" y="1892300"/>
          <p14:tracePt t="27440" x="3892550" y="1892300"/>
          <p14:tracePt t="27455" x="3994150" y="1898650"/>
          <p14:tracePt t="27472" x="4044950" y="1898650"/>
          <p14:tracePt t="27489" x="4064000" y="1905000"/>
          <p14:tracePt t="27523" x="4070350" y="1905000"/>
          <p14:tracePt t="27541" x="4089400" y="1905000"/>
          <p14:tracePt t="27556" x="4114800" y="1911350"/>
          <p14:tracePt t="27572" x="4127500" y="1911350"/>
          <p14:tracePt t="27589" x="4152900" y="1911350"/>
          <p14:tracePt t="27606" x="4165600" y="1905000"/>
          <p14:tracePt t="27622" x="4184650" y="1898650"/>
          <p14:tracePt t="27639" x="4203700" y="1898650"/>
          <p14:tracePt t="27656" x="4210050" y="1892300"/>
          <p14:tracePt t="27672" x="4216400" y="1885950"/>
          <p14:tracePt t="27689" x="4229100" y="1885950"/>
          <p14:tracePt t="27706" x="4235450" y="1879600"/>
          <p14:tracePt t="27722" x="4241800" y="1873250"/>
          <p14:tracePt t="27790" x="4248150" y="1873250"/>
          <p14:tracePt t="27968" x="4254500" y="1879600"/>
          <p14:tracePt t="27984" x="4260850" y="1885950"/>
          <p14:tracePt t="28006" x="4267200" y="1885950"/>
          <p14:tracePt t="28210" x="4279900" y="1898650"/>
          <p14:tracePt t="28223" x="4311650" y="1911350"/>
          <p14:tracePt t="28240" x="4337050" y="1924050"/>
          <p14:tracePt t="28257" x="4343400" y="1930400"/>
          <p14:tracePt t="28263" x="4356100" y="1936750"/>
          <p14:tracePt t="28282" x="4362450" y="1936750"/>
          <p14:tracePt t="28306" x="4368800" y="1936750"/>
          <p14:tracePt t="28340" x="4375150" y="1930400"/>
          <p14:tracePt t="28472" x="4381500" y="1930400"/>
          <p14:tracePt t="28532" x="4381500" y="1936750"/>
          <p14:tracePt t="28642" x="4381500" y="1930400"/>
          <p14:tracePt t="28675" x="4381500" y="1924050"/>
          <p14:tracePt t="28690" x="4387850" y="1924050"/>
          <p14:tracePt t="28707" x="4387850" y="1917700"/>
          <p14:tracePt t="29044" x="4381500" y="1917700"/>
          <p14:tracePt t="29051" x="4375150" y="1911350"/>
          <p14:tracePt t="29074" x="4343400" y="1905000"/>
          <p14:tracePt t="29091" x="4318000" y="1898650"/>
          <p14:tracePt t="29108" x="4292600" y="1898650"/>
          <p14:tracePt t="29124" x="4267200" y="1898650"/>
          <p14:tracePt t="29141" x="4254500" y="1898650"/>
          <p14:tracePt t="29159" x="4235450" y="1898650"/>
          <p14:tracePt t="29174" x="4222750" y="1898650"/>
          <p14:tracePt t="29191" x="4197350" y="1898650"/>
          <p14:tracePt t="29207" x="4095750" y="1924050"/>
          <p14:tracePt t="29224" x="3956050" y="1955800"/>
          <p14:tracePt t="29240" x="3759200" y="1981200"/>
          <p14:tracePt t="29256" x="3619500" y="2000250"/>
          <p14:tracePt t="29274" x="3517900" y="2006600"/>
          <p14:tracePt t="29291" x="3492500" y="2006600"/>
          <p14:tracePt t="29324" x="3505200" y="1993900"/>
          <p14:tracePt t="29341" x="3543300" y="1987550"/>
          <p14:tracePt t="29357" x="3562350" y="1981200"/>
          <p14:tracePt t="29359" x="3587750" y="1981200"/>
          <p14:tracePt t="29374" x="3625850" y="1974850"/>
          <p14:tracePt t="29390" x="3657600" y="1974850"/>
          <p14:tracePt t="29409" x="3670300" y="1974850"/>
          <p14:tracePt t="29427" x="3689350" y="1974850"/>
          <p14:tracePt t="29440" x="3695700" y="1974850"/>
          <p14:tracePt t="29555" x="3702050" y="1974850"/>
          <p14:tracePt t="29569" x="3708400" y="1974850"/>
          <p14:tracePt t="29578" x="3708400" y="1981200"/>
          <p14:tracePt t="29591" x="3714750" y="1981200"/>
          <p14:tracePt t="29607" x="3740150" y="1981200"/>
          <p14:tracePt t="29624" x="3765550" y="1974850"/>
          <p14:tracePt t="29641" x="3822700" y="1949450"/>
          <p14:tracePt t="29657" x="3879850" y="1930400"/>
          <p14:tracePt t="29675" x="3917950" y="1924050"/>
          <p14:tracePt t="29692" x="3956050" y="1917700"/>
          <p14:tracePt t="29708" x="3975100" y="1917700"/>
          <p14:tracePt t="29724" x="3981450" y="1917700"/>
          <p14:tracePt t="29763" x="3987800" y="1917700"/>
          <p14:tracePt t="29774" x="3987800" y="1924050"/>
          <p14:tracePt t="29792" x="4000500" y="1930400"/>
          <p14:tracePt t="29807" x="4000500" y="1936750"/>
          <p14:tracePt t="29841" x="4000500" y="1943100"/>
          <p14:tracePt t="29858" x="4000500" y="1949450"/>
          <p14:tracePt t="29875" x="4000500" y="1955800"/>
          <p14:tracePt t="29891" x="4000500" y="1968500"/>
          <p14:tracePt t="29907" x="3994150" y="1974850"/>
          <p14:tracePt t="29959" x="3994150" y="1968500"/>
          <p14:tracePt t="29977" x="3994150" y="1962150"/>
          <p14:tracePt t="29994" x="3994150" y="1949450"/>
          <p14:tracePt t="30010" x="4000500" y="1936750"/>
          <p14:tracePt t="30025" x="4000500" y="1930400"/>
          <p14:tracePt t="30041" x="4006850" y="1924050"/>
          <p14:tracePt t="30148" x="4019550" y="1924050"/>
          <p14:tracePt t="30156" x="4025900" y="1924050"/>
          <p14:tracePt t="30175" x="4064000" y="1930400"/>
          <p14:tracePt t="30191" x="4127500" y="1949450"/>
          <p14:tracePt t="30207" x="4210050" y="1968500"/>
          <p14:tracePt t="30225" x="4273550" y="1981200"/>
          <p14:tracePt t="30242" x="4330700" y="1987550"/>
          <p14:tracePt t="30260" x="4413250" y="1987550"/>
          <p14:tracePt t="30278" x="4451350" y="1981200"/>
          <p14:tracePt t="30294" x="4489450" y="1981200"/>
          <p14:tracePt t="30313" x="4514850" y="1981200"/>
          <p14:tracePt t="30325" x="4533900" y="1981200"/>
          <p14:tracePt t="30342" x="4546600" y="1981200"/>
          <p14:tracePt t="30374" x="4552950" y="1981200"/>
          <p14:tracePt t="30391" x="4572000" y="1981200"/>
          <p14:tracePt t="30408" x="4603750" y="1974850"/>
          <p14:tracePt t="30425" x="4648200" y="1962150"/>
          <p14:tracePt t="30441" x="4705350" y="1949450"/>
          <p14:tracePt t="30458" x="4743450" y="1943100"/>
          <p14:tracePt t="30475" x="4762500" y="1936750"/>
          <p14:tracePt t="30492" x="4781550" y="1930400"/>
          <p14:tracePt t="30508" x="4794250" y="1924050"/>
          <p14:tracePt t="30524" x="4800600" y="1924050"/>
          <p14:tracePt t="30542" x="4845050" y="1924050"/>
          <p14:tracePt t="30558" x="4864100" y="1924050"/>
          <p14:tracePt t="30575" x="4883150" y="1924050"/>
          <p14:tracePt t="30608" x="4883150" y="1930400"/>
          <p14:tracePt t="30655" x="4889500" y="1930400"/>
          <p14:tracePt t="30681" x="4895850" y="1930400"/>
          <p14:tracePt t="30692" x="4902200" y="1930400"/>
          <p14:tracePt t="30708" x="4908550" y="1930400"/>
          <p14:tracePt t="30832" x="4902200" y="1930400"/>
          <p14:tracePt t="30839" x="4895850" y="1930400"/>
          <p14:tracePt t="30857" x="4889500" y="1930400"/>
          <p14:tracePt t="30876" x="4883150" y="1936750"/>
          <p14:tracePt t="30892" x="4864100" y="1936750"/>
          <p14:tracePt t="30908" x="4838700" y="1936750"/>
          <p14:tracePt t="30925" x="4813300" y="1943100"/>
          <p14:tracePt t="30942" x="4756150" y="1949450"/>
          <p14:tracePt t="30958" x="4737100" y="1949450"/>
          <p14:tracePt t="30975" x="4705350" y="1949450"/>
          <p14:tracePt t="30992" x="4667250" y="1955800"/>
          <p14:tracePt t="31009" x="4641850" y="1955800"/>
          <p14:tracePt t="31027" x="4616450" y="1955800"/>
          <p14:tracePt t="31042" x="4584700" y="1955800"/>
          <p14:tracePt t="31059" x="4540250" y="1955800"/>
          <p14:tracePt t="31076" x="4476750" y="1955800"/>
          <p14:tracePt t="31092" x="4438650" y="1955800"/>
          <p14:tracePt t="31109" x="4368800" y="1955800"/>
          <p14:tracePt t="31126" x="4298950" y="1955800"/>
          <p14:tracePt t="31142" x="4222750" y="1962150"/>
          <p14:tracePt t="31161" x="4064000" y="1968500"/>
          <p14:tracePt t="31175" x="4000500" y="1968500"/>
          <p14:tracePt t="31192" x="3803650" y="1968500"/>
          <p14:tracePt t="31209" x="3765550" y="1968500"/>
          <p14:tracePt t="31226" x="3651250" y="1968500"/>
          <p14:tracePt t="31243" x="3556000" y="1968500"/>
          <p14:tracePt t="31259" x="3333750" y="1981200"/>
          <p14:tracePt t="31277" x="3124200" y="1981200"/>
          <p14:tracePt t="31293" x="2844800" y="1981200"/>
          <p14:tracePt t="31309" x="2584450" y="1968500"/>
          <p14:tracePt t="31326" x="2355850" y="1949450"/>
          <p14:tracePt t="31342" x="2146300" y="1936750"/>
          <p14:tracePt t="31361" x="2019300" y="1930400"/>
          <p14:tracePt t="31376" x="1905000" y="1943100"/>
          <p14:tracePt t="31392" x="1784350" y="1981200"/>
          <p14:tracePt t="31409" x="1555750" y="2012950"/>
          <p14:tracePt t="31426" x="1333500" y="2038350"/>
          <p14:tracePt t="31445" x="1009650" y="2051050"/>
          <p14:tracePt t="31460" x="889000" y="2057400"/>
          <p14:tracePt t="31477" x="831850" y="2057400"/>
          <p14:tracePt t="31494" x="825500" y="2063750"/>
          <p14:tracePt t="31509" x="831850" y="2063750"/>
          <p14:tracePt t="31528" x="882650" y="2070100"/>
          <p14:tracePt t="31541" x="946150" y="2082800"/>
          <p14:tracePt t="31559" x="996950" y="2095500"/>
          <p14:tracePt t="31576" x="1073150" y="2108200"/>
          <p14:tracePt t="31593" x="1149350" y="2120900"/>
          <p14:tracePt t="31611" x="1250950" y="2127250"/>
          <p14:tracePt t="31626" x="1377950" y="2133600"/>
          <p14:tracePt t="31642" x="1492250" y="2133600"/>
          <p14:tracePt t="31659" x="1562100" y="2120900"/>
          <p14:tracePt t="31662" x="1593850" y="2114550"/>
          <p14:tracePt t="31678" x="1619250" y="2114550"/>
          <p14:tracePt t="31692" x="1625600" y="2114550"/>
          <p14:tracePt t="31709" x="1631950" y="2114550"/>
          <p14:tracePt t="31726" x="1631950" y="2120900"/>
          <p14:tracePt t="31742" x="1625600" y="2127250"/>
          <p14:tracePt t="31810" x="1638300" y="2127250"/>
          <p14:tracePt t="31826" x="1657350" y="2120900"/>
          <p14:tracePt t="31843" x="1689100" y="2114550"/>
          <p14:tracePt t="31860" x="1720850" y="2108200"/>
          <p14:tracePt t="31876" x="1733550" y="2101850"/>
          <p14:tracePt t="31893" x="1739900" y="2101850"/>
          <p14:tracePt t="31909" x="1752600" y="2101850"/>
          <p14:tracePt t="31912" x="1758950" y="2101850"/>
          <p14:tracePt t="31943" x="1765300" y="2101850"/>
          <p14:tracePt t="31959" x="1771650" y="2101850"/>
          <p14:tracePt t="31979" x="1790700" y="2095500"/>
          <p14:tracePt t="32026" x="1797050" y="2095500"/>
          <p14:tracePt t="32146" x="1803400" y="2095500"/>
          <p14:tracePt t="32162" x="1809750" y="2095500"/>
          <p14:tracePt t="32186" x="1816100" y="2095500"/>
          <p14:tracePt t="32290" x="1822450" y="2101850"/>
          <p14:tracePt t="32388" x="1822450" y="2108200"/>
          <p14:tracePt t="32412" x="1828800" y="2108200"/>
          <p14:tracePt t="32440" x="1835150" y="2101850"/>
          <p14:tracePt t="32470" x="1866900" y="2089150"/>
          <p14:tracePt t="32493" x="1905000" y="2089150"/>
          <p14:tracePt t="32510" x="2006600" y="2108200"/>
          <p14:tracePt t="32527" x="2032000" y="2114550"/>
          <p14:tracePt t="32543" x="2032000" y="2120900"/>
          <p14:tracePt t="32562" x="2019300" y="2127250"/>
          <p14:tracePt t="32577" x="2000250" y="2127250"/>
          <p14:tracePt t="32594" x="1981200" y="2127250"/>
          <p14:tracePt t="32610" x="1974850" y="2127250"/>
          <p14:tracePt t="32675" x="1981200" y="2127250"/>
          <p14:tracePt t="32696" x="2000250" y="2127250"/>
          <p14:tracePt t="32727" x="2012950" y="2127250"/>
          <p14:tracePt t="32744" x="2019300" y="2127250"/>
          <p14:tracePt t="32777" x="2025650" y="2133600"/>
          <p14:tracePt t="32793" x="2038350" y="2133600"/>
          <p14:tracePt t="32810" x="2063750" y="2133600"/>
          <p14:tracePt t="32827" x="2108200" y="2133600"/>
          <p14:tracePt t="32843" x="2165350" y="2133600"/>
          <p14:tracePt t="32862" x="2254250" y="2146300"/>
          <p14:tracePt t="32877" x="2298700" y="2152650"/>
          <p14:tracePt t="32893" x="2317750" y="2152650"/>
          <p14:tracePt t="32910" x="2336800" y="2152650"/>
          <p14:tracePt t="32927" x="2343150" y="2152650"/>
          <p14:tracePt t="32944" x="2355850" y="2152650"/>
          <p14:tracePt t="32960" x="2362200" y="2152650"/>
          <p14:tracePt t="33011" x="2368550" y="2146300"/>
          <p14:tracePt t="33027" x="2368550" y="2139950"/>
          <p14:tracePt t="33044" x="2368550" y="2133600"/>
          <p14:tracePt t="33061" x="2368550" y="2127250"/>
          <p14:tracePt t="33114" x="2368550" y="2120900"/>
          <p14:tracePt t="33119" x="2368550" y="2114550"/>
          <p14:tracePt t="33144" x="2368550" y="2101850"/>
          <p14:tracePt t="33160" x="2362200" y="2095500"/>
          <p14:tracePt t="33177" x="2362200" y="2089150"/>
          <p14:tracePt t="33194" x="2362200" y="2082800"/>
          <p14:tracePt t="33210" x="2387600" y="2076450"/>
          <p14:tracePt t="33229" x="2444750" y="2076450"/>
          <p14:tracePt t="33244" x="2501900" y="2076450"/>
          <p14:tracePt t="33260" x="2559050" y="2076450"/>
          <p14:tracePt t="33277" x="2565400" y="2076450"/>
          <p14:tracePt t="33310" x="2552700" y="2076450"/>
          <p14:tracePt t="33330" x="2527300" y="2076450"/>
          <p14:tracePt t="33348" x="2501900" y="2076450"/>
          <p14:tracePt t="33361" x="2482850" y="2076450"/>
          <p14:tracePt t="33420" x="2482850" y="2070100"/>
          <p14:tracePt t="33443" x="2489200" y="2070100"/>
          <p14:tracePt t="33452" x="2495550" y="2063750"/>
          <p14:tracePt t="33461" x="2501900" y="2063750"/>
          <p14:tracePt t="33479" x="2520950" y="2063750"/>
          <p14:tracePt t="33494" x="2565400" y="2063750"/>
          <p14:tracePt t="33511" x="2622550" y="2063750"/>
          <p14:tracePt t="33527" x="2711450" y="2070100"/>
          <p14:tracePt t="33544" x="2813050" y="2082800"/>
          <p14:tracePt t="33561" x="2901950" y="2089150"/>
          <p14:tracePt t="33577" x="2959100" y="2095500"/>
          <p14:tracePt t="33594" x="2997200" y="2095500"/>
          <p14:tracePt t="33666" x="3003550" y="2101850"/>
          <p14:tracePt t="33758" x="3009900" y="2101850"/>
          <p14:tracePt t="33766" x="3009900" y="2095500"/>
          <p14:tracePt t="33778" x="3016250" y="2095500"/>
          <p14:tracePt t="33794" x="3022600" y="2082800"/>
          <p14:tracePt t="33811" x="3028950" y="2070100"/>
          <p14:tracePt t="33828" x="3079750" y="2057400"/>
          <p14:tracePt t="33844" x="3200400" y="2051050"/>
          <p14:tracePt t="33861" x="3244850" y="2051050"/>
          <p14:tracePt t="33878" x="3371850" y="2051050"/>
          <p14:tracePt t="33894" x="3441700" y="2063750"/>
          <p14:tracePt t="33911" x="3467100" y="2063750"/>
          <p14:tracePt t="33928" x="3473450" y="2063750"/>
          <p14:tracePt t="34065" x="3486150" y="2063750"/>
          <p14:tracePt t="34078" x="3498850" y="2063750"/>
          <p14:tracePt t="34094" x="3606800" y="2076450"/>
          <p14:tracePt t="34111" x="3683000" y="2089150"/>
          <p14:tracePt t="34128" x="3784600" y="2095500"/>
          <p14:tracePt t="34145" x="3841750" y="2101850"/>
          <p14:tracePt t="34161" x="3873500" y="2101850"/>
          <p14:tracePt t="34178" x="3886200" y="2101850"/>
          <p14:tracePt t="34228" x="3886200" y="2108200"/>
          <p14:tracePt t="34245" x="3892550" y="2120900"/>
          <p14:tracePt t="34278" x="3924300" y="2159000"/>
          <p14:tracePt t="34281" x="3930650" y="2165350"/>
          <p14:tracePt t="34295" x="3943350" y="2178050"/>
          <p14:tracePt t="34311" x="3949700" y="2184400"/>
          <p14:tracePt t="34313" x="3956050" y="2190750"/>
          <p14:tracePt t="34328" x="3962400" y="2190750"/>
          <p14:tracePt t="34361" x="3968750" y="2190750"/>
          <p14:tracePt t="34395" x="3975100" y="2190750"/>
          <p14:tracePt t="34428" x="3981450" y="2190750"/>
          <p14:tracePt t="34445" x="3994150" y="2184400"/>
          <p14:tracePt t="34461" x="4006850" y="2178050"/>
          <p14:tracePt t="34478" x="4019550" y="2178050"/>
          <p14:tracePt t="34531" x="4019550" y="2190750"/>
          <p14:tracePt t="34545" x="4013200" y="2197100"/>
          <p14:tracePt t="34564" x="4000500" y="2216150"/>
          <p14:tracePt t="34581" x="3994150" y="2228850"/>
          <p14:tracePt t="34598" x="3981450" y="2235200"/>
          <p14:tracePt t="34613" x="3968750" y="2241550"/>
          <p14:tracePt t="34645" x="3962400" y="2241550"/>
          <p14:tracePt t="34662" x="3956050" y="2241550"/>
          <p14:tracePt t="34679" x="3937000" y="2241550"/>
          <p14:tracePt t="34695" x="3924300" y="2235200"/>
          <p14:tracePt t="34712" x="3905250" y="2235200"/>
          <p14:tracePt t="34745" x="3911600" y="2235200"/>
          <p14:tracePt t="34778" x="3911600" y="2228850"/>
          <p14:tracePt t="34794" x="3924300" y="2216150"/>
          <p14:tracePt t="34812" x="3943350" y="2190750"/>
          <p14:tracePt t="34828" x="3949700" y="2184400"/>
          <p14:tracePt t="34845" x="3962400" y="2178050"/>
          <p14:tracePt t="34862" x="4006850" y="2152650"/>
          <p14:tracePt t="34879" x="4038600" y="2133600"/>
          <p14:tracePt t="34895" x="4057650" y="2127250"/>
          <p14:tracePt t="34911" x="4064000" y="2120900"/>
          <p14:tracePt t="34945" x="4070350" y="2120900"/>
          <p14:tracePt t="34962" x="4089400" y="2114550"/>
          <p14:tracePt t="34978" x="4152900" y="2114550"/>
          <p14:tracePt t="34995" x="4241800" y="2114550"/>
          <p14:tracePt t="35012" x="4356100" y="2114550"/>
          <p14:tracePt t="35028" x="4425950" y="2114550"/>
          <p14:tracePt t="35045" x="4476750" y="2108200"/>
          <p14:tracePt t="35064" x="4527550" y="2095500"/>
          <p14:tracePt t="35079" x="4552950" y="2095500"/>
          <p14:tracePt t="35095" x="4591050" y="2095500"/>
          <p14:tracePt t="35112" x="4635500" y="2089150"/>
          <p14:tracePt t="35129" x="4673600" y="2089150"/>
          <p14:tracePt t="35145" x="4711700" y="2089150"/>
          <p14:tracePt t="35162" x="4730750" y="2082800"/>
          <p14:tracePt t="35179" x="4743450" y="2082800"/>
          <p14:tracePt t="35195" x="4749800" y="2082800"/>
          <p14:tracePt t="35212" x="4749800" y="2076450"/>
          <p14:tracePt t="35245" x="4749800" y="2070100"/>
          <p14:tracePt t="35279" x="4730750" y="2063750"/>
          <p14:tracePt t="35296" x="4705350" y="2063750"/>
          <p14:tracePt t="35312" x="4641850" y="2076450"/>
          <p14:tracePt t="35329" x="4559300" y="2089150"/>
          <p14:tracePt t="35346" x="4495800" y="2101850"/>
          <p14:tracePt t="35362" x="4394200" y="2114550"/>
          <p14:tracePt t="35379" x="4292600" y="2120900"/>
          <p14:tracePt t="35396" x="4222750" y="2127250"/>
          <p14:tracePt t="35413" x="4095750" y="2133600"/>
          <p14:tracePt t="35429" x="3968750" y="2139950"/>
          <p14:tracePt t="35446" x="3879850" y="2146300"/>
          <p14:tracePt t="35462" x="3752850" y="2146300"/>
          <p14:tracePt t="35479" x="3651250" y="2146300"/>
          <p14:tracePt t="35482" x="3619500" y="2146300"/>
          <p14:tracePt t="35495" x="3562350" y="2133600"/>
          <p14:tracePt t="35512" x="3467100" y="2114550"/>
          <p14:tracePt t="35529" x="3416300" y="2108200"/>
          <p14:tracePt t="35546" x="3321050" y="2095500"/>
          <p14:tracePt t="35563" x="3136900" y="2082800"/>
          <p14:tracePt t="35579" x="2901950" y="2070100"/>
          <p14:tracePt t="35596" x="2590800" y="2038350"/>
          <p14:tracePt t="35612" x="2260600" y="2000250"/>
          <p14:tracePt t="35629" x="1987550" y="1968500"/>
          <p14:tracePt t="35646" x="1771650" y="1943100"/>
          <p14:tracePt t="35662" x="1587500" y="1936750"/>
          <p14:tracePt t="35679" x="1435100" y="1949450"/>
          <p14:tracePt t="35696" x="1257300" y="1993900"/>
          <p14:tracePt t="35713" x="1079500" y="2038350"/>
          <p14:tracePt t="35728" x="850900" y="2089150"/>
          <p14:tracePt t="35746" x="641350" y="2127250"/>
          <p14:tracePt t="35749" x="571500" y="2139950"/>
          <p14:tracePt t="35763" x="444500" y="2159000"/>
          <p14:tracePt t="35780" x="425450" y="2159000"/>
          <p14:tracePt t="35796" x="450850" y="2165350"/>
          <p14:tracePt t="35813" x="501650" y="2171700"/>
          <p14:tracePt t="35829" x="571500" y="2184400"/>
          <p14:tracePt t="35846" x="635000" y="2197100"/>
          <p14:tracePt t="35862" x="673100" y="2197100"/>
          <p14:tracePt t="35879" x="692150" y="2203450"/>
          <p14:tracePt t="35896" x="698500" y="2203450"/>
          <p14:tracePt t="35912" x="704850" y="2203450"/>
          <p14:tracePt t="35929" x="717550" y="2203450"/>
          <p14:tracePt t="35946" x="736600" y="2203450"/>
          <p14:tracePt t="35962" x="768350" y="2197100"/>
          <p14:tracePt t="35979" x="793750" y="2197100"/>
          <p14:tracePt t="35981" x="800100" y="2197100"/>
          <p14:tracePt t="35996" x="806450" y="2197100"/>
          <p14:tracePt t="36013" x="812800" y="2197100"/>
          <p14:tracePt t="36029" x="825500" y="2197100"/>
          <p14:tracePt t="36046" x="831850" y="2197100"/>
          <p14:tracePt t="36063" x="857250" y="2209800"/>
          <p14:tracePt t="36080" x="882650" y="2235200"/>
          <p14:tracePt t="36096" x="895350" y="2266950"/>
          <p14:tracePt t="36113" x="901700" y="2286000"/>
          <p14:tracePt t="36130" x="901700" y="2305050"/>
          <p14:tracePt t="36146" x="901700" y="2311400"/>
          <p14:tracePt t="36546" x="908050" y="2311400"/>
          <p14:tracePt t="36724" x="901700" y="2311400"/>
          <p14:tracePt t="36741" x="895350" y="2317750"/>
          <p14:tracePt t="36748" x="889000" y="2317750"/>
          <p14:tracePt t="36828" x="889000" y="2324100"/>
          <p14:tracePt t="36836" x="882650" y="2324100"/>
          <p14:tracePt t="36847" x="876300" y="2324100"/>
          <p14:tracePt t="36863" x="869950" y="2330450"/>
          <p14:tracePt t="36880" x="863600" y="2330450"/>
          <p14:tracePt t="36932" x="863600" y="2343150"/>
          <p14:tracePt t="36947" x="857250" y="2349500"/>
          <p14:tracePt t="36965" x="844550" y="2362200"/>
          <p14:tracePt t="36983" x="831850" y="2374900"/>
          <p14:tracePt t="36997" x="819150" y="2387600"/>
          <p14:tracePt t="37016" x="819150" y="2393950"/>
          <p14:tracePt t="37058" x="825500" y="2393950"/>
          <p14:tracePt t="37081" x="876300" y="2400300"/>
          <p14:tracePt t="37097" x="933450" y="2400300"/>
          <p14:tracePt t="37116" x="990600" y="2393950"/>
          <p14:tracePt t="37130" x="1060450" y="2387600"/>
          <p14:tracePt t="37148" x="1162050" y="2374900"/>
          <p14:tracePt t="37166" x="1270000" y="2349500"/>
          <p14:tracePt t="37180" x="1390650" y="2324100"/>
          <p14:tracePt t="37197" x="1517650" y="2298700"/>
          <p14:tracePt t="37214" x="1644650" y="2279650"/>
          <p14:tracePt t="37230" x="1758950" y="2279650"/>
          <p14:tracePt t="37250" x="1905000" y="2279650"/>
          <p14:tracePt t="37268" x="1943100" y="2286000"/>
          <p14:tracePt t="37284" x="1949450" y="2292350"/>
          <p14:tracePt t="37356" x="1955800" y="2298700"/>
          <p14:tracePt t="37372" x="1962150" y="2298700"/>
          <p14:tracePt t="37380" x="1968500" y="2298700"/>
          <p14:tracePt t="37396" x="1981200" y="2298700"/>
          <p14:tracePt t="37414" x="2006600" y="2298700"/>
          <p14:tracePt t="37431" x="2038350" y="2298700"/>
          <p14:tracePt t="37449" x="2146300" y="2298700"/>
          <p14:tracePt t="37464" x="2292350" y="2305050"/>
          <p14:tracePt t="37481" x="2438400" y="2324100"/>
          <p14:tracePt t="37497" x="2533650" y="2343150"/>
          <p14:tracePt t="37514" x="2584450" y="2355850"/>
          <p14:tracePt t="37531" x="2603500" y="2355850"/>
          <p14:tracePt t="37547" x="2609850" y="2355850"/>
          <p14:tracePt t="37602" x="2622550" y="2362200"/>
          <p14:tracePt t="37616" x="2654300" y="2374900"/>
          <p14:tracePt t="37631" x="2686050" y="2381250"/>
          <p14:tracePt t="37647" x="2717800" y="2381250"/>
          <p14:tracePt t="37664" x="2743200" y="2387600"/>
          <p14:tracePt t="37681" x="2749550" y="2387600"/>
          <p14:tracePt t="37735" x="2755900" y="2387600"/>
          <p14:tracePt t="37750" x="2762250" y="2387600"/>
          <p14:tracePt t="37764" x="2768600" y="2387600"/>
          <p14:tracePt t="37781" x="2825750" y="2381250"/>
          <p14:tracePt t="37798" x="2876550" y="2381250"/>
          <p14:tracePt t="37814" x="2933700" y="2381250"/>
          <p14:tracePt t="37831" x="2984500" y="2381250"/>
          <p14:tracePt t="37847" x="3003550" y="2381250"/>
          <p14:tracePt t="37865" x="3009900" y="2381250"/>
          <p14:tracePt t="37985" x="3009900" y="2387600"/>
          <p14:tracePt t="38004" x="3016250" y="2387600"/>
          <p14:tracePt t="38088" x="3022600" y="2387600"/>
          <p14:tracePt t="38110" x="3022600" y="2381250"/>
          <p14:tracePt t="38134" x="3028950" y="2374900"/>
          <p14:tracePt t="38313" x="3028950" y="2368550"/>
          <p14:tracePt t="38336" x="3022600" y="2362200"/>
          <p14:tracePt t="38349" x="3022600" y="2355850"/>
          <p14:tracePt t="38366" x="3016250" y="2355850"/>
          <p14:tracePt t="38439" x="3016250" y="2349500"/>
          <p14:tracePt t="38466" x="3016250" y="2336800"/>
          <p14:tracePt t="38481" x="3009900" y="2336800"/>
          <p14:tracePt t="38498" x="3009900" y="2324100"/>
          <p14:tracePt t="38515" x="3009900" y="2317750"/>
          <p14:tracePt t="38548" x="3016250" y="2311400"/>
          <p14:tracePt t="38565" x="3016250" y="2305050"/>
          <p14:tracePt t="38582" x="3016250" y="2298700"/>
          <p14:tracePt t="38598" x="3022600" y="2298700"/>
          <p14:tracePt t="38678" x="3041650" y="2298700"/>
          <p14:tracePt t="38684" x="3048000" y="2298700"/>
          <p14:tracePt t="38699" x="3086100" y="2298700"/>
          <p14:tracePt t="38715" x="3098800" y="2298700"/>
          <p14:tracePt t="38732" x="3136900" y="2298700"/>
          <p14:tracePt t="38749" x="3149600" y="2298700"/>
          <p14:tracePt t="38782" x="3155950" y="2298700"/>
          <p14:tracePt t="38799" x="3162300" y="2298700"/>
          <p14:tracePt t="38815" x="3168650" y="2298700"/>
          <p14:tracePt t="38832" x="3181350" y="2298700"/>
          <p14:tracePt t="38849" x="3187700" y="2298700"/>
          <p14:tracePt t="39009" x="3206750" y="2292350"/>
          <p14:tracePt t="39016" x="3213100" y="2286000"/>
          <p14:tracePt t="39032" x="3257550" y="2273300"/>
          <p14:tracePt t="39051" x="3308350" y="2260600"/>
          <p14:tracePt t="39067" x="3346450" y="2254250"/>
          <p14:tracePt t="39082" x="3390900" y="2254250"/>
          <p14:tracePt t="39099" x="3409950" y="2254250"/>
          <p14:tracePt t="39115" x="3422650" y="2260600"/>
          <p14:tracePt t="39132" x="3429000" y="2266950"/>
          <p14:tracePt t="39149" x="3454400" y="2279650"/>
          <p14:tracePt t="39166" x="3479800" y="2298700"/>
          <p14:tracePt t="39182" x="3575050" y="2317750"/>
          <p14:tracePt t="39199" x="3625850" y="2317750"/>
          <p14:tracePt t="39217" x="3695700" y="2317750"/>
          <p14:tracePt t="39232" x="3727450" y="2317750"/>
          <p14:tracePt t="39249" x="3740150" y="2317750"/>
          <p14:tracePt t="39302" x="3746500" y="2317750"/>
          <p14:tracePt t="39316" x="3765550" y="2324100"/>
          <p14:tracePt t="39333" x="3860800" y="2336800"/>
          <p14:tracePt t="39349" x="3943350" y="2349500"/>
          <p14:tracePt t="39365" x="4000500" y="2349500"/>
          <p14:tracePt t="39382" x="4025900" y="2349500"/>
          <p14:tracePt t="39399" x="4038600" y="2343150"/>
          <p14:tracePt t="39416" x="4044950" y="2330450"/>
          <p14:tracePt t="39432" x="4057650" y="2317750"/>
          <p14:tracePt t="39449" x="4146550" y="2311400"/>
          <p14:tracePt t="39466" x="4254500" y="2311400"/>
          <p14:tracePt t="39482" x="4413250" y="2317750"/>
          <p14:tracePt t="39499" x="4565650" y="2330450"/>
          <p14:tracePt t="39516" x="4711700" y="2330450"/>
          <p14:tracePt t="39532" x="4794250" y="2330450"/>
          <p14:tracePt t="39549" x="4806950" y="2330450"/>
          <p14:tracePt t="39565" x="4806950" y="2324100"/>
          <p14:tracePt t="39617" x="4806950" y="2330450"/>
          <p14:tracePt t="39639" x="4813300" y="2330450"/>
          <p14:tracePt t="39649" x="4819650" y="2330450"/>
          <p14:tracePt t="39664" x="4838700" y="2330450"/>
          <p14:tracePt t="39682" x="4845050" y="2330450"/>
          <p14:tracePt t="39874" x="4845050" y="2336800"/>
          <p14:tracePt t="39982" x="4851400" y="2336800"/>
          <p14:tracePt t="40003" x="4857750" y="2343150"/>
          <p14:tracePt t="40017" x="4857750" y="2349500"/>
          <p14:tracePt t="40033" x="4864100" y="2355850"/>
          <p14:tracePt t="40050" x="4876800" y="2368550"/>
          <p14:tracePt t="40067" x="4921250" y="2393950"/>
          <p14:tracePt t="40070" x="4946650" y="2393950"/>
          <p14:tracePt t="40085" x="4991100" y="2406650"/>
          <p14:tracePt t="40100" x="5003800" y="2406650"/>
          <p14:tracePt t="40119" x="5054600" y="2406650"/>
          <p14:tracePt t="40149" x="5060950" y="2406650"/>
          <p14:tracePt t="40166" x="5060950" y="2413000"/>
          <p14:tracePt t="40183" x="5067300" y="2413000"/>
          <p14:tracePt t="40200" x="5092700" y="2413000"/>
          <p14:tracePt t="40219" x="5168900" y="2413000"/>
          <p14:tracePt t="40233" x="5270500" y="2413000"/>
          <p14:tracePt t="40250" x="5353050" y="2413000"/>
          <p14:tracePt t="40266" x="5410200" y="2413000"/>
          <p14:tracePt t="40286" x="5435600" y="2413000"/>
          <p14:tracePt t="40316" x="5435600" y="2419350"/>
          <p14:tracePt t="40333" x="5410200" y="2419350"/>
          <p14:tracePt t="40349" x="5384800" y="2419350"/>
          <p14:tracePt t="40366" x="5365750" y="2425700"/>
          <p14:tracePt t="40368" x="5359400" y="2425700"/>
          <p14:tracePt t="40383" x="5353050" y="2425700"/>
          <p14:tracePt t="40400" x="5346700" y="2425700"/>
          <p14:tracePt t="40417" x="5308600" y="2432050"/>
          <p14:tracePt t="40433" x="5295900" y="2432050"/>
          <p14:tracePt t="40454" x="5181600" y="2463800"/>
          <p14:tracePt t="40466" x="5060950" y="2476500"/>
          <p14:tracePt t="40483" x="4927600" y="2489200"/>
          <p14:tracePt t="40500" x="4832350" y="2495550"/>
          <p14:tracePt t="40517" x="4730750" y="2495550"/>
          <p14:tracePt t="40534" x="4654550" y="2495550"/>
          <p14:tracePt t="40552" x="4597400" y="2495550"/>
          <p14:tracePt t="40567" x="4565650" y="2495550"/>
          <p14:tracePt t="40583" x="4527550" y="2495550"/>
          <p14:tracePt t="40600" x="4489450" y="2495550"/>
          <p14:tracePt t="40600" x="4451350" y="2495550"/>
          <p14:tracePt t="40617" x="4400550" y="2489200"/>
          <p14:tracePt t="40633" x="4362450" y="2489200"/>
          <p14:tracePt t="40650" x="4349750" y="2489200"/>
          <p14:tracePt t="40667" x="4337050" y="2495550"/>
          <p14:tracePt t="40684" x="4324350" y="2501900"/>
          <p14:tracePt t="40700" x="4311650" y="2514600"/>
          <p14:tracePt t="40717" x="4298950" y="2527300"/>
          <p14:tracePt t="40733" x="4286250" y="2533650"/>
          <p14:tracePt t="40750" x="4279900" y="2546350"/>
          <p14:tracePt t="40767" x="4279900" y="2552700"/>
          <p14:tracePt t="40784" x="4279900" y="2559050"/>
          <p14:tracePt t="40817" x="4279900" y="2565400"/>
          <p14:tracePt t="40833" x="4279900" y="2571750"/>
          <p14:tracePt t="40851" x="4286250" y="2584450"/>
          <p14:tracePt t="40868" x="4292600" y="2590800"/>
          <p14:tracePt t="40884" x="4298950" y="2597150"/>
          <p14:tracePt t="40902" x="4318000" y="2597150"/>
          <p14:tracePt t="40917" x="4337050" y="2597150"/>
          <p14:tracePt t="40934" x="4381500" y="2597150"/>
          <p14:tracePt t="40950" x="4413250" y="2597150"/>
          <p14:tracePt t="40967" x="4445000" y="2590800"/>
          <p14:tracePt t="40984" x="4476750" y="2578100"/>
          <p14:tracePt t="41000" x="4508500" y="2565400"/>
          <p14:tracePt t="41017" x="4514850" y="2559050"/>
          <p14:tracePt t="41050" x="4521200" y="2552700"/>
          <p14:tracePt t="41669" x="4521200" y="2546350"/>
          <p14:tracePt t="41696" x="4527550" y="2546350"/>
          <p14:tracePt t="41884" x="4533900" y="2546350"/>
          <p14:tracePt t="41892" x="4546600" y="2552700"/>
          <p14:tracePt t="41902" x="4578350" y="2584450"/>
          <p14:tracePt t="41918" x="4705350" y="2647950"/>
          <p14:tracePt t="41933" x="4819650" y="2698750"/>
          <p14:tracePt t="41952" x="4959350" y="2749550"/>
          <p14:tracePt t="41968" x="5073650" y="2774950"/>
          <p14:tracePt t="41986" x="5124450" y="2781300"/>
          <p14:tracePt t="42018" x="5118100" y="2781300"/>
          <p14:tracePt t="42035" x="5092700" y="2781300"/>
          <p14:tracePt t="42051" x="5054600" y="2800350"/>
          <p14:tracePt t="42070" x="5010150" y="2819400"/>
          <p14:tracePt t="42084" x="4946650" y="2838450"/>
          <p14:tracePt t="42101" x="4914900" y="2844800"/>
          <p14:tracePt t="42118" x="4889500" y="2844800"/>
          <p14:tracePt t="42135" x="4845050" y="2844800"/>
          <p14:tracePt t="42151" x="4781550" y="2844800"/>
          <p14:tracePt t="42154" x="4762500" y="2844800"/>
          <p14:tracePt t="42168" x="4718050" y="2838450"/>
          <p14:tracePt t="42170" x="4692650" y="2838450"/>
          <p14:tracePt t="42184" x="4641850" y="2838450"/>
          <p14:tracePt t="42186" x="4616450" y="2838450"/>
          <p14:tracePt t="42201" x="4565650" y="2838450"/>
          <p14:tracePt t="42203" x="4546600" y="2838450"/>
          <p14:tracePt t="42220" x="4495800" y="2838450"/>
          <p14:tracePt t="42234" x="4483100" y="2838450"/>
          <p14:tracePt t="42251" x="4476750" y="2838450"/>
          <p14:tracePt t="42432" x="4483100" y="2838450"/>
          <p14:tracePt t="42473" x="4489450" y="2838450"/>
          <p14:tracePt t="42486" x="4495800" y="2838450"/>
          <p14:tracePt t="42502" x="4527550" y="2838450"/>
          <p14:tracePt t="42519" x="4572000" y="2832100"/>
          <p14:tracePt t="42536" x="4648200" y="2813050"/>
          <p14:tracePt t="42552" x="4705350" y="2794000"/>
          <p14:tracePt t="42570" x="4756150" y="2774950"/>
          <p14:tracePt t="42585" x="4826000" y="2762250"/>
          <p14:tracePt t="42601" x="4857750" y="2749550"/>
          <p14:tracePt t="42618" x="4870450" y="2743200"/>
          <p14:tracePt t="42635" x="4883150" y="2743200"/>
          <p14:tracePt t="42654" x="4895850" y="2743200"/>
          <p14:tracePt t="42668" x="4914900" y="2743200"/>
          <p14:tracePt t="42685" x="4933950" y="2743200"/>
          <p14:tracePt t="42702" x="4946650" y="2743200"/>
          <p14:tracePt t="42718" x="4953000" y="2743200"/>
          <p14:tracePt t="42737" x="4959350" y="2743200"/>
          <p14:tracePt t="42826" x="4940300" y="2743200"/>
          <p14:tracePt t="42834" x="4902200" y="2749550"/>
          <p14:tracePt t="42852" x="4819650" y="2762250"/>
          <p14:tracePt t="42869" x="4711700" y="2768600"/>
          <p14:tracePt t="42885" x="4597400" y="2774950"/>
          <p14:tracePt t="42902" x="4514850" y="2774950"/>
          <p14:tracePt t="42919" x="4413250" y="2774950"/>
          <p14:tracePt t="42936" x="4330700" y="2774950"/>
          <p14:tracePt t="42952" x="4279900" y="2800350"/>
          <p14:tracePt t="42969" x="4248150" y="2819400"/>
          <p14:tracePt t="42985" x="4197350" y="2857500"/>
          <p14:tracePt t="42988" x="4171950" y="2870200"/>
          <p14:tracePt t="43002" x="4121150" y="2889250"/>
          <p14:tracePt t="43019" x="4089400" y="2908300"/>
          <p14:tracePt t="43036" x="4083050" y="2914650"/>
          <p14:tracePt t="43090" x="4089400" y="2921000"/>
          <p14:tracePt t="43101" x="4095750" y="2921000"/>
          <p14:tracePt t="43119" x="4121150" y="2927350"/>
          <p14:tracePt t="43152" x="4127500" y="2927350"/>
          <p14:tracePt t="43169" x="4133850" y="2933700"/>
          <p14:tracePt t="43185" x="4140200" y="2933700"/>
          <p14:tracePt t="43219" x="4152900" y="2933700"/>
          <p14:tracePt t="43235" x="4165600" y="2940050"/>
          <p14:tracePt t="43254" x="4178300" y="2946400"/>
          <p14:tracePt t="43272" x="4178300" y="2952750"/>
          <p14:tracePt t="43340" x="4178300" y="2946400"/>
          <p14:tracePt t="43354" x="4184650" y="2946400"/>
          <p14:tracePt t="43361" x="4184650" y="2940050"/>
          <p14:tracePt t="43473" x="4191000" y="2940050"/>
          <p14:tracePt t="43487" x="4203700" y="2946400"/>
          <p14:tracePt t="43503" x="4216400" y="2946400"/>
          <p14:tracePt t="43537" x="4216400" y="2952750"/>
          <p14:tracePt t="43552" x="4216400" y="2959100"/>
          <p14:tracePt t="43569" x="4216400" y="2965450"/>
          <p14:tracePt t="43622" x="4222750" y="2965450"/>
          <p14:tracePt t="43638" x="4235450" y="2965450"/>
          <p14:tracePt t="43653" x="4235450" y="2959100"/>
          <p14:tracePt t="43670" x="4241800" y="2959100"/>
          <p14:tracePt t="44008" x="4235450" y="2959100"/>
          <p14:tracePt t="44020" x="4235450" y="2965450"/>
          <p14:tracePt t="44037" x="4229100" y="2965450"/>
          <p14:tracePt t="44053" x="4222750" y="2965450"/>
          <p14:tracePt t="44069" x="4222750" y="2971800"/>
          <p14:tracePt t="44259" x="4216400" y="2971800"/>
          <p14:tracePt t="44275" x="4210050" y="2971800"/>
          <p14:tracePt t="44287" x="4203700" y="2971800"/>
          <p14:tracePt t="44304" x="4191000" y="2965450"/>
          <p14:tracePt t="44321" x="4178300" y="2965450"/>
          <p14:tracePt t="44323" x="4171950" y="2965450"/>
          <p14:tracePt t="44337" x="4165600" y="2965450"/>
          <p14:tracePt t="44353" x="4159250" y="2965450"/>
          <p14:tracePt t="44386" x="4152900" y="2965450"/>
          <p14:tracePt t="45052" x="4152900" y="2959100"/>
          <p14:tracePt t="45202" x="4152900" y="2952750"/>
          <p14:tracePt t="46077" x="4152900" y="2946400"/>
          <p14:tracePt t="46090" x="4152900" y="2940050"/>
          <p14:tracePt t="46211" x="4152900" y="2933700"/>
          <p14:tracePt t="46316" x="4152900" y="2927350"/>
          <p14:tracePt t="46338" x="4152900" y="2921000"/>
          <p14:tracePt t="46355" x="4146550" y="2914650"/>
          <p14:tracePt t="46372" x="4146550" y="2908300"/>
          <p14:tracePt t="46757" x="4146550" y="2901950"/>
          <p14:tracePt t="46764" x="4140200" y="2895600"/>
          <p14:tracePt t="46775" x="4140200" y="2889250"/>
          <p14:tracePt t="46789" x="4114800" y="2851150"/>
          <p14:tracePt t="46806" x="4089400" y="2806700"/>
          <p14:tracePt t="46823" x="4057650" y="2768600"/>
          <p14:tracePt t="46840" x="4032250" y="2711450"/>
          <p14:tracePt t="46856" x="4032250" y="2641600"/>
          <p14:tracePt t="46872" x="4038600" y="2540000"/>
          <p14:tracePt t="46888" x="4032250" y="2444750"/>
          <p14:tracePt t="46905" x="3975100" y="2343150"/>
          <p14:tracePt t="46922" x="3898900" y="2254250"/>
          <p14:tracePt t="46939" x="3829050" y="2159000"/>
          <p14:tracePt t="46955" x="3746500" y="1987550"/>
          <p14:tracePt t="46972" x="3733800" y="1892300"/>
          <p14:tracePt t="46989" x="3727450" y="1816100"/>
          <p14:tracePt t="47006" x="3721100" y="1752600"/>
          <p14:tracePt t="47022" x="3721100" y="1708150"/>
          <p14:tracePt t="47039" x="3714750" y="1670050"/>
          <p14:tracePt t="47055" x="3714750" y="1651000"/>
          <p14:tracePt t="47072" x="3695700" y="1619250"/>
          <p14:tracePt t="47089" x="3670300" y="1593850"/>
          <p14:tracePt t="47105" x="3619500" y="1562100"/>
          <p14:tracePt t="47122" x="3581400" y="1530350"/>
          <p14:tracePt t="47139" x="3543300" y="1492250"/>
          <p14:tracePt t="47156" x="3505200" y="1454150"/>
          <p14:tracePt t="47172" x="3467100" y="1409700"/>
          <p14:tracePt t="47189" x="3416300" y="1377950"/>
          <p14:tracePt t="47206" x="3365500" y="1358900"/>
          <p14:tracePt t="47223" x="3270250" y="1346200"/>
          <p14:tracePt t="47239" x="3187700" y="1358900"/>
          <p14:tracePt t="47256" x="3086100" y="1422400"/>
          <p14:tracePt t="47273" x="2959100" y="1517650"/>
          <p14:tracePt t="47289" x="2832100" y="1619250"/>
          <p14:tracePt t="47306" x="2736850" y="1708150"/>
          <p14:tracePt t="47322" x="2692400" y="1758950"/>
          <p14:tracePt t="47339" x="2660650" y="1822450"/>
          <p14:tracePt t="47355" x="2660650" y="1885950"/>
          <p14:tracePt t="47372" x="2698750" y="1949450"/>
          <p14:tracePt t="47389" x="2755900" y="2012950"/>
          <p14:tracePt t="47406" x="2800350" y="2057400"/>
          <p14:tracePt t="47422" x="2870200" y="2120900"/>
          <p14:tracePt t="47439" x="2965450" y="2184400"/>
          <p14:tracePt t="47456" x="2990850" y="2190750"/>
          <p14:tracePt t="47472" x="3035300" y="2197100"/>
          <p14:tracePt t="47489" x="3111500" y="2184400"/>
          <p14:tracePt t="47505" x="3175000" y="2159000"/>
          <p14:tracePt t="47522" x="3270250" y="2114550"/>
          <p14:tracePt t="47540" x="3333750" y="2076450"/>
          <p14:tracePt t="47556" x="3435350" y="2000250"/>
          <p14:tracePt t="47572" x="3530600" y="1917700"/>
          <p14:tracePt t="47588" x="3575050" y="1866900"/>
          <p14:tracePt t="47606" x="3606800" y="1797050"/>
          <p14:tracePt t="47622" x="3613150" y="1727200"/>
          <p14:tracePt t="47639" x="3600450" y="1676400"/>
          <p14:tracePt t="47656" x="3568700" y="1606550"/>
          <p14:tracePt t="47672" x="3524250" y="1543050"/>
          <p14:tracePt t="47689" x="3467100" y="1504950"/>
          <p14:tracePt t="47706" x="3403600" y="1466850"/>
          <p14:tracePt t="47723" x="3359150" y="1447800"/>
          <p14:tracePt t="47739" x="3282950" y="1416050"/>
          <p14:tracePt t="47756" x="3225800" y="1403350"/>
          <p14:tracePt t="47773" x="3124200" y="1390650"/>
          <p14:tracePt t="47789" x="2984500" y="1390650"/>
          <p14:tracePt t="47805" x="2895600" y="1409700"/>
          <p14:tracePt t="47823" x="2774950" y="1460500"/>
          <p14:tracePt t="47839" x="2679700" y="1504950"/>
          <p14:tracePt t="47856" x="2609850" y="1562100"/>
          <p14:tracePt t="47873" x="2571750" y="1625600"/>
          <p14:tracePt t="47892" x="2565400" y="1720850"/>
          <p14:tracePt t="47906" x="2578100" y="1752600"/>
          <p14:tracePt t="47908" x="2603500" y="1809750"/>
          <p14:tracePt t="47923" x="2660650" y="1892300"/>
          <p14:tracePt t="47940" x="2705100" y="1943100"/>
          <p14:tracePt t="47956" x="2774950" y="2019300"/>
          <p14:tracePt t="47973" x="2863850" y="2063750"/>
          <p14:tracePt t="47990" x="2990850" y="2089150"/>
          <p14:tracePt t="48006" x="3206750" y="2076450"/>
          <p14:tracePt t="48023" x="3435350" y="2019300"/>
          <p14:tracePt t="48039" x="3606800" y="1936750"/>
          <p14:tracePt t="48057" x="3708400" y="1841500"/>
          <p14:tracePt t="48073" x="3746500" y="1765300"/>
          <p14:tracePt t="48090" x="3752850" y="1695450"/>
          <p14:tracePt t="48091" x="3752850" y="1651000"/>
          <p14:tracePt t="48106" x="3752850" y="1631950"/>
          <p14:tracePt t="48122" x="3727450" y="1574800"/>
          <p14:tracePt t="48140" x="3695700" y="1530350"/>
          <p14:tracePt t="48141" x="3683000" y="1511300"/>
          <p14:tracePt t="48156" x="3663950" y="1485900"/>
          <p14:tracePt t="48173" x="3619500" y="1422400"/>
          <p14:tracePt t="48189" x="3594100" y="1384300"/>
          <p14:tracePt t="48206" x="3549650" y="1346200"/>
          <p14:tracePt t="48223" x="3486150" y="1314450"/>
          <p14:tracePt t="48240" x="3409950" y="1295400"/>
          <p14:tracePt t="48256" x="3340100" y="1295400"/>
          <p14:tracePt t="48273" x="3263900" y="1308100"/>
          <p14:tracePt t="48290" x="3181350" y="1339850"/>
          <p14:tracePt t="48306" x="3111500" y="1384300"/>
          <p14:tracePt t="48326" x="3035300" y="1441450"/>
          <p14:tracePt t="48341" x="2978150" y="1504950"/>
          <p14:tracePt t="48357" x="2927350" y="1555750"/>
          <p14:tracePt t="48374" x="2889250" y="1638300"/>
          <p14:tracePt t="48390" x="2876550" y="1714500"/>
          <p14:tracePt t="48407" x="2876550" y="1803400"/>
          <p14:tracePt t="48425" x="2889250" y="1866900"/>
          <p14:tracePt t="48442" x="2921000" y="1936750"/>
          <p14:tracePt t="48456" x="2959100" y="1981200"/>
          <p14:tracePt t="48473" x="2997200" y="2019300"/>
          <p14:tracePt t="48490" x="3022600" y="2038350"/>
          <p14:tracePt t="48506" x="3035300" y="2051050"/>
          <p14:tracePt t="48523" x="3054350" y="2051050"/>
          <p14:tracePt t="48540" x="3098800" y="2044700"/>
          <p14:tracePt t="48557" x="3155950" y="2019300"/>
          <p14:tracePt t="48573" x="3232150" y="1987550"/>
          <p14:tracePt t="48576" x="3257550" y="1968500"/>
          <p14:tracePt t="48590" x="3321050" y="1930400"/>
          <p14:tracePt t="48591" x="3352800" y="1905000"/>
          <p14:tracePt t="48607" x="3441700" y="1828800"/>
          <p14:tracePt t="48625" x="3511550" y="1752600"/>
          <p14:tracePt t="48640" x="3556000" y="1663700"/>
          <p14:tracePt t="48657" x="3568700" y="1619250"/>
          <p14:tracePt t="48673" x="3568700" y="1600200"/>
          <p14:tracePt t="48690" x="3562350" y="1549400"/>
          <p14:tracePt t="48707" x="3549650" y="1530350"/>
          <p14:tracePt t="48723" x="3530600" y="1517650"/>
          <p14:tracePt t="48740" x="3511550" y="1504950"/>
          <p14:tracePt t="48757" x="3492500" y="1498600"/>
          <p14:tracePt t="48773" x="3479800" y="1492250"/>
          <p14:tracePt t="48791" x="3467100" y="1485900"/>
          <p14:tracePt t="48807" x="3454400" y="1485900"/>
          <p14:tracePt t="48823" x="3441700" y="1485900"/>
          <p14:tracePt t="48900" x="3435350" y="1485900"/>
          <p14:tracePt t="48905" x="3429000" y="1485900"/>
          <p14:tracePt t="48926" x="3422650" y="1492250"/>
          <p14:tracePt t="48941" x="3416300" y="1517650"/>
          <p14:tracePt t="48959" x="3416300" y="1555750"/>
          <p14:tracePt t="48973" x="3403600" y="1600200"/>
          <p14:tracePt t="48990" x="3384550" y="1638300"/>
          <p14:tracePt t="49009" x="3378200" y="1670050"/>
          <p14:tracePt t="49024" x="3378200" y="1689100"/>
          <p14:tracePt t="49040" x="3378200" y="1695450"/>
          <p14:tracePt t="49267" x="3378200" y="1689100"/>
          <p14:tracePt t="49282" x="3378200" y="1682750"/>
          <p14:tracePt t="49346" x="3378200" y="1676400"/>
          <p14:tracePt t="49606" x="3378200" y="1670050"/>
          <p14:tracePt t="49614" x="3378200" y="1663700"/>
          <p14:tracePt t="49628" x="3378200" y="1657350"/>
          <p14:tracePt t="49657" x="3378200" y="1651000"/>
          <p14:tracePt t="49675" x="3378200" y="1644650"/>
          <p14:tracePt t="49890" x="3371850" y="1644650"/>
          <p14:tracePt t="49950" x="3365500" y="1644650"/>
          <p14:tracePt t="50003" x="3371850" y="1638300"/>
          <p14:tracePt t="50010" x="3378200" y="1631950"/>
          <p14:tracePt t="50024" x="3384550" y="1625600"/>
          <p14:tracePt t="50042" x="3416300" y="1587500"/>
          <p14:tracePt t="50058" x="3422650" y="1568450"/>
          <p14:tracePt t="50075" x="3435350" y="1549400"/>
          <p14:tracePt t="50092" x="3435350" y="1536700"/>
          <p14:tracePt t="50108" x="3441700" y="1517650"/>
          <p14:tracePt t="50125" x="3448050" y="1492250"/>
          <p14:tracePt t="50142" x="3448050" y="1479550"/>
          <p14:tracePt t="50158" x="3422650" y="1460500"/>
          <p14:tracePt t="50175" x="3397250" y="1447800"/>
          <p14:tracePt t="50191" x="3365500" y="1441450"/>
          <p14:tracePt t="50208" x="3308350" y="1435100"/>
          <p14:tracePt t="50224" x="3270250" y="1435100"/>
          <p14:tracePt t="50241" x="3238500" y="1435100"/>
          <p14:tracePt t="50259" x="3194050" y="1435100"/>
          <p14:tracePt t="50275" x="3143250" y="1435100"/>
          <p14:tracePt t="50292" x="3079750" y="1435100"/>
          <p14:tracePt t="50310" x="3028950" y="1435100"/>
          <p14:tracePt t="50325" x="2984500" y="1435100"/>
          <p14:tracePt t="50342" x="2933700" y="1435100"/>
          <p14:tracePt t="50360" x="2914650" y="1435100"/>
          <p14:tracePt t="50375" x="2901950" y="1435100"/>
          <p14:tracePt t="50391" x="2876550" y="1409700"/>
          <p14:tracePt t="50408" x="2870200" y="1403350"/>
          <p14:tracePt t="50712" x="2863850" y="1409700"/>
          <p14:tracePt t="50720" x="2857500" y="1422400"/>
          <p14:tracePt t="50743" x="2813050" y="1466850"/>
          <p14:tracePt t="50759" x="2800350" y="1504950"/>
          <p14:tracePt t="50776" x="2800350" y="1543050"/>
          <p14:tracePt t="50792" x="2800350" y="1568450"/>
          <p14:tracePt t="50809" x="2825750" y="1606550"/>
          <p14:tracePt t="50826" x="2857500" y="1644650"/>
          <p14:tracePt t="50842" x="2889250" y="1689100"/>
          <p14:tracePt t="50859" x="2908300" y="1727200"/>
          <p14:tracePt t="50875" x="2927350" y="1765300"/>
          <p14:tracePt t="50892" x="2965450" y="1822450"/>
          <p14:tracePt t="50908" x="3009900" y="1860550"/>
          <p14:tracePt t="50925" x="3048000" y="1879600"/>
          <p14:tracePt t="50942" x="3079750" y="1898650"/>
          <p14:tracePt t="50958" x="3105150" y="1905000"/>
          <p14:tracePt t="51012" x="3111500" y="1905000"/>
          <p14:tracePt t="51025" x="3124200" y="1898650"/>
          <p14:tracePt t="51042" x="3181350" y="1873250"/>
          <p14:tracePt t="51059" x="3225800" y="1847850"/>
          <p14:tracePt t="51076" x="3333750" y="1790700"/>
          <p14:tracePt t="51092" x="3359150" y="1778000"/>
          <p14:tracePt t="51093" x="3409950" y="1752600"/>
          <p14:tracePt t="51109" x="3460750" y="1727200"/>
          <p14:tracePt t="51125" x="3511550" y="1701800"/>
          <p14:tracePt t="51142" x="3575050" y="1657350"/>
          <p14:tracePt t="51159" x="3594100" y="1638300"/>
          <p14:tracePt t="51176" x="3600450" y="1612900"/>
          <p14:tracePt t="51192" x="3594100" y="1581150"/>
          <p14:tracePt t="51209" x="3581400" y="1562100"/>
          <p14:tracePt t="51225" x="3543300" y="1530350"/>
          <p14:tracePt t="51242" x="3498850" y="1511300"/>
          <p14:tracePt t="51259" x="3454400" y="1498600"/>
          <p14:tracePt t="51276" x="3429000" y="1492250"/>
          <p14:tracePt t="51293" x="3390900" y="1485900"/>
          <p14:tracePt t="51309" x="3346450" y="1485900"/>
          <p14:tracePt t="51324" x="3321050" y="1485900"/>
          <p14:tracePt t="51342" x="3263900" y="1485900"/>
          <p14:tracePt t="51359" x="3206750" y="1492250"/>
          <p14:tracePt t="51377" x="3143250" y="1504950"/>
          <p14:tracePt t="51392" x="3111500" y="1517650"/>
          <p14:tracePt t="51409" x="3073400" y="1555750"/>
          <p14:tracePt t="51426" x="3060700" y="1593850"/>
          <p14:tracePt t="51442" x="3054350" y="1676400"/>
          <p14:tracePt t="51459" x="3067050" y="1733550"/>
          <p14:tracePt t="51476" x="3086100" y="1809750"/>
          <p14:tracePt t="51492" x="3105150" y="1854200"/>
          <p14:tracePt t="51509" x="3143250" y="1905000"/>
          <p14:tracePt t="51526" x="3175000" y="1930400"/>
          <p14:tracePt t="51542" x="3219450" y="1955800"/>
          <p14:tracePt t="51559" x="3257550" y="1962150"/>
          <p14:tracePt t="51576" x="3302000" y="1962150"/>
          <p14:tracePt t="51593" x="3333750" y="1962150"/>
          <p14:tracePt t="51610" x="3352800" y="1962150"/>
          <p14:tracePt t="51626" x="3390900" y="1962150"/>
          <p14:tracePt t="51642" x="3435350" y="1949450"/>
          <p14:tracePt t="51658" x="3492500" y="1930400"/>
          <p14:tracePt t="51676" x="3536950" y="1917700"/>
          <p14:tracePt t="51692" x="3587750" y="1892300"/>
          <p14:tracePt t="51709" x="3600450" y="1879600"/>
          <p14:tracePt t="51726" x="3606800" y="1866900"/>
          <p14:tracePt t="51742" x="3606800" y="1860550"/>
          <p14:tracePt t="51761" x="3606800" y="1854200"/>
          <p14:tracePt t="51778" x="3594100" y="1841500"/>
          <p14:tracePt t="51793" x="3587750" y="1835150"/>
          <p14:tracePt t="51809" x="3581400" y="1835150"/>
          <p14:tracePt t="51828" x="3581400" y="1828800"/>
          <p14:tracePt t="51938" x="3575050" y="1828800"/>
          <p14:tracePt t="51952" x="3568700" y="1828800"/>
          <p14:tracePt t="51961" x="3562350" y="1828800"/>
          <p14:tracePt t="51976" x="3549650" y="1822450"/>
          <p14:tracePt t="51992" x="3543300" y="1822450"/>
          <p14:tracePt t="52010" x="3530600" y="1822450"/>
          <p14:tracePt t="52026" x="3524250" y="1822450"/>
          <p14:tracePt t="52061" x="3517900" y="1822450"/>
          <p14:tracePt t="52106" x="3511550" y="1822450"/>
          <p14:tracePt t="52131" x="3511550" y="1828800"/>
          <p14:tracePt t="52180" x="3505200" y="1828800"/>
          <p14:tracePt t="52186" x="3492500" y="1835150"/>
          <p14:tracePt t="52196" x="3454400" y="1854200"/>
          <p14:tracePt t="52212" x="3365500" y="1885950"/>
          <p14:tracePt t="52226" x="3162300" y="1930400"/>
          <p14:tracePt t="52243" x="2921000" y="1981200"/>
          <p14:tracePt t="52260" x="2705100" y="2006600"/>
          <p14:tracePt t="52277" x="2540000" y="2012950"/>
          <p14:tracePt t="52293" x="2419350" y="2000250"/>
          <p14:tracePt t="52310" x="2362200" y="1987550"/>
          <p14:tracePt t="52327" x="2343150" y="1968500"/>
          <p14:tracePt t="52343" x="2336800" y="1955800"/>
          <p14:tracePt t="52360" x="2336800" y="1949450"/>
          <p14:tracePt t="52376" x="2336800" y="1943100"/>
          <p14:tracePt t="52410" x="2330450" y="1943100"/>
          <p14:tracePt t="52529" x="2349500" y="1936750"/>
          <p14:tracePt t="52544" x="2368550" y="1936750"/>
          <p14:tracePt t="52560" x="2533650" y="1905000"/>
          <p14:tracePt t="52578" x="2717800" y="1885950"/>
          <p14:tracePt t="52595" x="2863850" y="1873250"/>
          <p14:tracePt t="52610" x="3041650" y="1854200"/>
          <p14:tracePt t="52627" x="3124200" y="1841500"/>
          <p14:tracePt t="52644" x="3206750" y="1822450"/>
          <p14:tracePt t="52660" x="3232150" y="1816100"/>
          <p14:tracePt t="52748" x="3232150" y="1822450"/>
          <p14:tracePt t="52752" x="3232150" y="1828800"/>
          <p14:tracePt t="52777" x="3232150" y="1841500"/>
          <p14:tracePt t="52794" x="3232150" y="1847850"/>
          <p14:tracePt t="52811" x="3238500" y="1847850"/>
          <p14:tracePt t="52904" x="3244850" y="1847850"/>
          <p14:tracePt t="52913" x="3251200" y="1847850"/>
          <p14:tracePt t="52932" x="3263900" y="1841500"/>
          <p14:tracePt t="52946" x="3289300" y="1835150"/>
          <p14:tracePt t="52960" x="3302000" y="1828800"/>
          <p14:tracePt t="53123" x="3295650" y="1828800"/>
          <p14:tracePt t="53138" x="3282950" y="1828800"/>
          <p14:tracePt t="53161" x="3276600" y="1828800"/>
          <p14:tracePt t="53194" x="3276600" y="1835150"/>
          <p14:tracePt t="53631" x="3276600" y="1841500"/>
          <p14:tracePt t="53639" x="3276600" y="1847850"/>
          <p14:tracePt t="53647" x="3276600" y="1854200"/>
          <p14:tracePt t="53662" x="3282950" y="1879600"/>
          <p14:tracePt t="53678" x="3295650" y="1898650"/>
          <p14:tracePt t="53694" x="3295650" y="1905000"/>
          <p14:tracePt t="53824" x="3302000" y="1905000"/>
          <p14:tracePt t="53830" x="3308350" y="1905000"/>
          <p14:tracePt t="53845" x="3321050" y="1905000"/>
          <p14:tracePt t="53862" x="3333750" y="1905000"/>
          <p14:tracePt t="53878" x="3346450" y="1905000"/>
          <p14:tracePt t="53894" x="3359150" y="1905000"/>
          <p14:tracePt t="53911" x="3371850" y="1905000"/>
          <p14:tracePt t="53928" x="3378200" y="1898650"/>
          <p14:tracePt t="53945" x="3390900" y="1898650"/>
          <p14:tracePt t="53961" x="3409950" y="1905000"/>
          <p14:tracePt t="53978" x="3441700" y="1936750"/>
          <p14:tracePt t="53997" x="3473450" y="1962150"/>
          <p14:tracePt t="54011" x="3498850" y="1987550"/>
          <p14:tracePt t="54028" x="3517900" y="2006600"/>
          <p14:tracePt t="54048" x="3543300" y="2012950"/>
          <p14:tracePt t="54064" x="3575050" y="2019300"/>
          <p14:tracePt t="54077" x="3587750" y="2019300"/>
          <p14:tracePt t="54095" x="3625850" y="2019300"/>
          <p14:tracePt t="54111" x="3638550" y="2019300"/>
          <p14:tracePt t="54128" x="3676650" y="2025650"/>
          <p14:tracePt t="54147" x="3714750" y="2057400"/>
          <p14:tracePt t="54161" x="3746500" y="2089150"/>
          <p14:tracePt t="54178" x="3797300" y="2120900"/>
          <p14:tracePt t="54198" x="3835400" y="2139950"/>
          <p14:tracePt t="54213" x="3905250" y="2178050"/>
          <p14:tracePt t="54228" x="3949700" y="2197100"/>
          <p14:tracePt t="54245" x="4013200" y="2216150"/>
          <p14:tracePt t="54261" x="4044950" y="2222500"/>
          <p14:tracePt t="54278" x="4070350" y="2235200"/>
          <p14:tracePt t="54381" x="4076700" y="2241550"/>
          <p14:tracePt t="54403" x="4095750" y="2266950"/>
          <p14:tracePt t="54411" x="4114800" y="2279650"/>
          <p14:tracePt t="54429" x="4146550" y="2311400"/>
          <p14:tracePt t="54445" x="4152900" y="2355850"/>
          <p14:tracePt t="54462" x="4133850" y="2374900"/>
          <p14:tracePt t="54481" x="4127500" y="2406650"/>
          <p14:tracePt t="54495" x="4127500" y="2425700"/>
          <p14:tracePt t="54511" x="4127500" y="2438400"/>
          <p14:tracePt t="54564" x="4127500" y="2444750"/>
          <p14:tracePt t="54578" x="4121150" y="2444750"/>
          <p14:tracePt t="54595" x="4114800" y="2451100"/>
          <p14:tracePt t="54599" x="4114800" y="2457450"/>
          <p14:tracePt t="54612" x="4108450" y="2463800"/>
          <p14:tracePt t="54628" x="4114800" y="2476500"/>
          <p14:tracePt t="54647" x="4140200" y="2508250"/>
          <p14:tracePt t="54662" x="4178300" y="2540000"/>
          <p14:tracePt t="54679" x="4222750" y="2590800"/>
          <p14:tracePt t="54697" x="4267200" y="2641600"/>
          <p14:tracePt t="54712" x="4292600" y="2679700"/>
          <p14:tracePt t="54728" x="4298950" y="2698750"/>
          <p14:tracePt t="54745" x="4298950" y="2705100"/>
          <p14:tracePt t="54940" x="4305300" y="2705100"/>
          <p14:tracePt t="54947" x="4324350" y="2698750"/>
          <p14:tracePt t="54962" x="4356100" y="2692400"/>
          <p14:tracePt t="54979" x="4400550" y="2679700"/>
          <p14:tracePt t="54996" x="4432300" y="2660650"/>
          <p14:tracePt t="55013" x="4457700" y="2647950"/>
          <p14:tracePt t="55029" x="4483100" y="2628900"/>
          <p14:tracePt t="55045" x="4495800" y="2609850"/>
          <p14:tracePt t="55062" x="4508500" y="2597150"/>
          <p14:tracePt t="55079" x="4514850" y="2584450"/>
          <p14:tracePt t="55152" x="4514850" y="2578100"/>
          <p14:tracePt t="55168" x="4514850" y="2571750"/>
          <p14:tracePt t="55176" x="4514850" y="2565400"/>
          <p14:tracePt t="55311" x="4508500" y="2565400"/>
          <p14:tracePt t="55317" x="4502150" y="2565400"/>
          <p14:tracePt t="55333" x="4495800" y="2565400"/>
          <p14:tracePt t="55364" x="4489450" y="2565400"/>
          <p14:tracePt t="55379" x="4470400" y="2584450"/>
          <p14:tracePt t="55396" x="4438650" y="2597150"/>
          <p14:tracePt t="55418" x="4413250" y="2609850"/>
          <p14:tracePt t="55454" x="4419600" y="2603500"/>
          <p14:tracePt t="55480" x="4425950" y="2584450"/>
          <p14:tracePt t="55496" x="4425950" y="2571750"/>
          <p14:tracePt t="55512" x="4425950" y="2565400"/>
          <p14:tracePt t="55531" x="4425950" y="2559050"/>
          <p14:tracePt t="55546" x="4425950" y="2552700"/>
          <p14:tracePt t="55603" x="4419600" y="2552700"/>
          <p14:tracePt t="55613" x="4413250" y="2559050"/>
          <p14:tracePt t="55629" x="4400550" y="2571750"/>
          <p14:tracePt t="55646" x="4381500" y="2584450"/>
          <p14:tracePt t="55663" x="4368800" y="2584450"/>
          <p14:tracePt t="55708" x="4368800" y="2590800"/>
          <p14:tracePt t="55733" x="4356100" y="2597150"/>
          <p14:tracePt t="55746" x="4349750" y="2597150"/>
          <p14:tracePt t="55763" x="4324350" y="2616200"/>
          <p14:tracePt t="55781" x="4305300" y="2622550"/>
          <p14:tracePt t="55796" x="4286250" y="2641600"/>
          <p14:tracePt t="55813" x="4279900" y="2647950"/>
          <p14:tracePt t="55829" x="4267200" y="2667000"/>
          <p14:tracePt t="55847" x="4248150" y="2686050"/>
          <p14:tracePt t="55864" x="4235450" y="2698750"/>
          <p14:tracePt t="55879" x="4229100" y="2698750"/>
          <p14:tracePt t="55896" x="4222750" y="2705100"/>
          <p14:tracePt t="55914" x="4216400" y="2705100"/>
          <p14:tracePt t="55929" x="4203700" y="2705100"/>
          <p14:tracePt t="55946" x="4184650" y="2705100"/>
          <p14:tracePt t="55963" x="4165600" y="2705100"/>
          <p14:tracePt t="55979" x="4152900" y="2711450"/>
          <p14:tracePt t="55996" x="4121150" y="2711450"/>
          <p14:tracePt t="56014" x="4076700" y="2711450"/>
          <p14:tracePt t="56030" x="4064000" y="2711450"/>
          <p14:tracePt t="56048" x="4051300" y="2711450"/>
          <p14:tracePt t="56096" x="4044950" y="2711450"/>
          <p14:tracePt t="56130" x="4044950" y="2717800"/>
          <p14:tracePt t="56164" x="4044950" y="2711450"/>
          <p14:tracePt t="56179" x="4044950" y="2705100"/>
          <p14:tracePt t="56199" x="4044950" y="2686050"/>
          <p14:tracePt t="56213" x="4044950" y="2679700"/>
          <p14:tracePt t="56290" x="4038600" y="2686050"/>
          <p14:tracePt t="56296" x="4032250" y="2686050"/>
          <p14:tracePt t="56342" x="4025900" y="2686050"/>
          <p14:tracePt t="56356" x="4025900" y="2692400"/>
          <p14:tracePt t="56365" x="4019550" y="2692400"/>
          <p14:tracePt t="56380" x="4006850" y="2705100"/>
          <p14:tracePt t="56396" x="3981450" y="2711450"/>
          <p14:tracePt t="56413" x="3962400" y="2717800"/>
          <p14:tracePt t="56430" x="3930650" y="2717800"/>
          <p14:tracePt t="56446" x="3917950" y="2717800"/>
          <p14:tracePt t="56463" x="3892550" y="2711450"/>
          <p14:tracePt t="56480" x="3879850" y="2705100"/>
          <p14:tracePt t="56496" x="3854450" y="2692400"/>
          <p14:tracePt t="56513" x="3841750" y="2692400"/>
          <p14:tracePt t="56530" x="3829050" y="2686050"/>
          <p14:tracePt t="56547" x="3816350" y="2686050"/>
          <p14:tracePt t="56580" x="3810000" y="2686050"/>
          <p14:tracePt t="56597" x="3803650" y="2686050"/>
          <p14:tracePt t="56738" x="3810000" y="2686050"/>
          <p14:tracePt t="56753" x="3816350" y="2686050"/>
          <p14:tracePt t="56763" x="3822700" y="2686050"/>
          <p14:tracePt t="56780" x="3829050" y="2686050"/>
          <p14:tracePt t="56797" x="3860800" y="2686050"/>
          <p14:tracePt t="56813" x="3886200" y="2686050"/>
          <p14:tracePt t="56831" x="3937000" y="2679700"/>
          <p14:tracePt t="56847" x="3981450" y="2654300"/>
          <p14:tracePt t="56864" x="3994150" y="2654300"/>
          <p14:tracePt t="56880" x="3937000" y="2647950"/>
          <p14:tracePt t="56897" x="3835400" y="2667000"/>
          <p14:tracePt t="56914" x="3771900" y="2673350"/>
          <p14:tracePt t="58207" x="3759200" y="2660650"/>
          <p14:tracePt t="58213" x="3733800" y="2641600"/>
          <p14:tracePt t="58232" x="3657600" y="2616200"/>
          <p14:tracePt t="58248" x="3549650" y="2616200"/>
          <p14:tracePt t="58265" x="3454400" y="2622550"/>
          <p14:tracePt t="58281" x="3409950" y="2628900"/>
          <p14:tracePt t="58298" x="3397250" y="2628900"/>
          <p14:tracePt t="58348" x="3378200" y="2622550"/>
          <p14:tracePt t="58365" x="3321050" y="2590800"/>
          <p14:tracePt t="58381" x="3232150" y="2571750"/>
          <p14:tracePt t="58398" x="3175000" y="2559050"/>
          <p14:tracePt t="58415" x="3149600" y="2559050"/>
          <p14:tracePt t="58476" x="3143250" y="2559050"/>
          <p14:tracePt t="58492" x="3117850" y="2559050"/>
          <p14:tracePt t="58503" x="3073400" y="2552700"/>
          <p14:tracePt t="58518" x="2959100" y="2552700"/>
          <p14:tracePt t="58533" x="2838450" y="2559050"/>
          <p14:tracePt t="58548" x="2781300" y="2565400"/>
          <p14:tracePt t="58565" x="2736850" y="2571750"/>
          <p14:tracePt t="58582" x="2711450" y="2571750"/>
          <p14:tracePt t="58599" x="2609850" y="2571750"/>
          <p14:tracePt t="58617" x="2438400" y="2565400"/>
          <p14:tracePt t="58632" x="2241550" y="2540000"/>
          <p14:tracePt t="58648" x="2095500" y="2495550"/>
          <p14:tracePt t="58665" x="2038350" y="2444750"/>
          <p14:tracePt t="58682" x="2032000" y="2425700"/>
          <p14:tracePt t="58701" x="2038350" y="2413000"/>
          <p14:tracePt t="58716" x="2057400" y="2393950"/>
          <p14:tracePt t="58732" x="2152650" y="2362200"/>
          <p14:tracePt t="58749" x="2254250" y="2343150"/>
          <p14:tracePt t="58767" x="2438400" y="2330450"/>
          <p14:tracePt t="58785" x="2590800" y="2324100"/>
          <p14:tracePt t="58797" x="2755900" y="2330450"/>
          <p14:tracePt t="58815" x="2984500" y="2349500"/>
          <p14:tracePt t="58832" x="3257550" y="2374900"/>
          <p14:tracePt t="58848" x="3441700" y="2387600"/>
          <p14:tracePt t="58868" x="3600450" y="2400300"/>
          <p14:tracePt t="58882" x="3670300" y="2406650"/>
          <p14:tracePt t="58899" x="3676650" y="2413000"/>
          <p14:tracePt t="58932" x="3683000" y="2413000"/>
          <p14:tracePt t="58948" x="3695700" y="2400300"/>
          <p14:tracePt t="58966" x="3714750" y="2368550"/>
          <p14:tracePt t="58982" x="3733800" y="2349500"/>
          <p14:tracePt t="58999" x="3746500" y="2330450"/>
          <p14:tracePt t="59000" x="3752850" y="2317750"/>
          <p14:tracePt t="59018" x="3778250" y="2292350"/>
          <p14:tracePt t="59032" x="3797300" y="2279650"/>
          <p14:tracePt t="59049" x="3835400" y="2260600"/>
          <p14:tracePt t="59065" x="3892550" y="2241550"/>
          <p14:tracePt t="59082" x="3937000" y="2228850"/>
          <p14:tracePt t="59099" x="3962400" y="2209800"/>
          <p14:tracePt t="59115" x="3981450" y="2197100"/>
          <p14:tracePt t="59131" x="3987800" y="2184400"/>
          <p14:tracePt t="59149" x="4000500" y="2178050"/>
          <p14:tracePt t="59165" x="4006850" y="2171700"/>
          <p14:tracePt t="59182" x="4006850" y="2165350"/>
          <p14:tracePt t="59234" x="4000500" y="2165350"/>
          <p14:tracePt t="59249" x="3994150" y="2165350"/>
          <p14:tracePt t="59267" x="3962400" y="2165350"/>
          <p14:tracePt t="59282" x="3930650" y="2159000"/>
          <p14:tracePt t="59299" x="3841750" y="2171700"/>
          <p14:tracePt t="59316" x="3765550" y="2184400"/>
          <p14:tracePt t="59334" x="3644900" y="2209800"/>
          <p14:tracePt t="59349" x="3575050" y="2228850"/>
          <p14:tracePt t="59366" x="3549650" y="2241550"/>
          <p14:tracePt t="59382" x="3543300" y="2247900"/>
          <p14:tracePt t="59399" x="3543300" y="2260600"/>
          <p14:tracePt t="59416" x="3549650" y="2279650"/>
          <p14:tracePt t="59432" x="3587750" y="2324100"/>
          <p14:tracePt t="59449" x="3632200" y="2362200"/>
          <p14:tracePt t="59465" x="3676650" y="2387600"/>
          <p14:tracePt t="59483" x="3759200" y="2425700"/>
          <p14:tracePt t="59501" x="3822700" y="2438400"/>
          <p14:tracePt t="59518" x="3930650" y="2444750"/>
          <p14:tracePt t="59532" x="4000500" y="2425700"/>
          <p14:tracePt t="59549" x="4083050" y="2400300"/>
          <p14:tracePt t="59566" x="4127500" y="2381250"/>
          <p14:tracePt t="59582" x="4165600" y="2368550"/>
          <p14:tracePt t="59599" x="4165600" y="2362200"/>
          <p14:tracePt t="59669" x="4165600" y="2355850"/>
          <p14:tracePt t="59682" x="4159250" y="2355850"/>
          <p14:tracePt t="59699" x="4152900" y="2355850"/>
          <p14:tracePt t="59716" x="4121150" y="2355850"/>
          <p14:tracePt t="59733" x="4108450" y="2355850"/>
          <p14:tracePt t="59749" x="4095750" y="2355850"/>
          <p14:tracePt t="59829" x="4089400" y="2355850"/>
          <p14:tracePt t="59853" x="4089400" y="2362200"/>
          <p14:tracePt t="59874" x="4083050" y="2362200"/>
          <p14:tracePt t="59886" x="4076700" y="2362200"/>
          <p14:tracePt t="59899" x="4076700" y="2368550"/>
          <p14:tracePt t="59916" x="4070350" y="2368550"/>
          <p14:tracePt t="59934" x="4057650" y="2368550"/>
          <p14:tracePt t="59950" x="4044950" y="2374900"/>
          <p14:tracePt t="59966" x="4032250" y="2374900"/>
          <p14:tracePt t="59983" x="4025900" y="2381250"/>
          <p14:tracePt t="59999" x="4019550" y="2381250"/>
          <p14:tracePt t="60156" x="4013200" y="2381250"/>
          <p14:tracePt t="60164" x="4006850" y="2381250"/>
          <p14:tracePt t="60183" x="3994150" y="2381250"/>
          <p14:tracePt t="60235" x="3987800" y="2381250"/>
          <p14:tracePt t="60341" x="3981450" y="2381250"/>
          <p14:tracePt t="60366" x="3975100" y="2387600"/>
          <p14:tracePt t="60435" x="3975100" y="2381250"/>
          <p14:tracePt t="60457" x="3975100" y="2374900"/>
          <p14:tracePt t="60467" x="3975100" y="2368550"/>
          <p14:tracePt t="60845" x="3975100" y="2362200"/>
          <p14:tracePt t="60884" x="3975100" y="2355850"/>
          <p14:tracePt t="60955" x="3968750" y="2355850"/>
          <p14:tracePt t="60961" x="3968750" y="2362200"/>
          <p14:tracePt t="60969" x="3962400" y="2362200"/>
          <p14:tracePt t="60984" x="3962400" y="2368550"/>
          <p14:tracePt t="61000" x="3956050" y="2368550"/>
          <p14:tracePt t="61108" x="3956050" y="2362200"/>
          <p14:tracePt t="61241" x="3962400" y="2355850"/>
          <p14:tracePt t="61248" x="3968750" y="2349500"/>
          <p14:tracePt t="61269" x="3981450" y="2330450"/>
          <p14:tracePt t="61284" x="4000500" y="2305050"/>
          <p14:tracePt t="61290" x="4006850" y="2298700"/>
          <p14:tracePt t="61301" x="4013200" y="2286000"/>
          <p14:tracePt t="61317" x="4019550" y="2286000"/>
          <p14:tracePt t="61365" x="4019550" y="2292350"/>
          <p14:tracePt t="61373" x="4019550" y="2298700"/>
          <p14:tracePt t="61384" x="4019550" y="2305050"/>
          <p14:tracePt t="61400" x="4019550" y="2311400"/>
          <p14:tracePt t="61418" x="4019550" y="2324100"/>
          <p14:tracePt t="61434" x="4013200" y="2330450"/>
          <p14:tracePt t="61502" x="4013200" y="2336800"/>
          <p14:tracePt t="61586" x="4019550" y="2336800"/>
          <p14:tracePt t="61593" x="4032250" y="2330450"/>
          <p14:tracePt t="61609" x="4051300" y="2311400"/>
          <p14:tracePt t="61623" x="4070350" y="2292350"/>
          <p14:tracePt t="61634" x="4076700" y="2292350"/>
          <p14:tracePt t="61651" x="4108450" y="2286000"/>
          <p14:tracePt t="61668" x="4140200" y="2279650"/>
          <p14:tracePt t="61685" x="4210050" y="2286000"/>
          <p14:tracePt t="61701" x="4318000" y="2305050"/>
          <p14:tracePt t="61718" x="4406900" y="2317750"/>
          <p14:tracePt t="61735" x="4470400" y="2330450"/>
          <p14:tracePt t="61811" x="4476750" y="2330450"/>
          <p14:tracePt t="61825" x="4476750" y="2336800"/>
          <p14:tracePt t="61834" x="4470400" y="2343150"/>
          <p14:tracePt t="61851" x="4457700" y="2362200"/>
          <p14:tracePt t="61868" x="4425950" y="2406650"/>
          <p14:tracePt t="61892" x="4349750" y="2482850"/>
          <p14:tracePt t="61901" x="4318000" y="2508250"/>
          <p14:tracePt t="61920" x="4222750" y="2578100"/>
          <p14:tracePt t="61935" x="4178300" y="2616200"/>
          <p14:tracePt t="61953" x="4152900" y="2635250"/>
          <p14:tracePt t="61968" x="4140200" y="2641600"/>
          <p14:tracePt t="61969" x="4133850" y="2641600"/>
          <p14:tracePt t="61984" x="4133850" y="2647950"/>
          <p14:tracePt t="62001" x="4127500" y="2647950"/>
          <p14:tracePt t="62046" x="4133850" y="2647950"/>
          <p14:tracePt t="62068" x="4140200" y="2641600"/>
          <p14:tracePt t="62085" x="4165600" y="2628900"/>
          <p14:tracePt t="62101" x="4178300" y="2628900"/>
          <p14:tracePt t="62119" x="4222750" y="2635250"/>
          <p14:tracePt t="62135" x="4318000" y="2641600"/>
          <p14:tracePt t="62151" x="4489450" y="2647950"/>
          <p14:tracePt t="62168" x="4641850" y="2647950"/>
          <p14:tracePt t="62184" x="4718050" y="2641600"/>
          <p14:tracePt t="62201" x="4756150" y="2641600"/>
          <p14:tracePt t="62218" x="4768850" y="2635250"/>
          <p14:tracePt t="62283" x="4762500" y="2635250"/>
          <p14:tracePt t="62291" x="4762500" y="2641600"/>
          <p14:tracePt t="62301" x="4756150" y="2641600"/>
          <p14:tracePt t="62318" x="4743450" y="2647950"/>
          <p14:tracePt t="62335" x="4737100" y="2654300"/>
          <p14:tracePt t="62352" x="4737100" y="2660650"/>
          <p14:tracePt t="62403" x="4730750" y="2660650"/>
          <p14:tracePt t="62418" x="4724400" y="2660650"/>
          <p14:tracePt t="62435" x="4724400" y="2667000"/>
          <p14:tracePt t="62529" x="4718050" y="2667000"/>
          <p14:tracePt t="62542" x="4711700" y="2667000"/>
          <p14:tracePt t="62558" x="4705350" y="2667000"/>
          <p14:tracePt t="62568" x="4705350" y="2660650"/>
          <p14:tracePt t="62585" x="4699000" y="2660650"/>
          <p14:tracePt t="62619" x="4692650" y="2667000"/>
          <p14:tracePt t="62636" x="4692650" y="2692400"/>
          <p14:tracePt t="62652" x="4692650" y="2743200"/>
          <p14:tracePt t="62667" x="4692650" y="2768600"/>
          <p14:tracePt t="62686" x="4686300" y="2813050"/>
          <p14:tracePt t="62702" x="4686300" y="2844800"/>
          <p14:tracePt t="62718" x="4686300" y="2863850"/>
          <p14:tracePt t="62734" x="4679950" y="2889250"/>
          <p14:tracePt t="62752" x="4667250" y="2908300"/>
          <p14:tracePt t="62769" x="4660900" y="2927350"/>
          <p14:tracePt t="62785" x="4660900" y="2965450"/>
          <p14:tracePt t="62802" x="4660900" y="2984500"/>
          <p14:tracePt t="62819" x="4660900" y="2997200"/>
          <p14:tracePt t="62912" x="4660900" y="2990850"/>
          <p14:tracePt t="62932" x="4660900" y="2971800"/>
          <p14:tracePt t="62938" x="4667250" y="2952750"/>
          <p14:tracePt t="62954" x="4794250" y="2952750"/>
          <p14:tracePt t="62969" x="4933950" y="2959100"/>
          <p14:tracePt t="62985" x="5048250" y="2965450"/>
          <p14:tracePt t="63002" x="5149850" y="2959100"/>
          <p14:tracePt t="63019" x="5207000" y="2940050"/>
          <p14:tracePt t="63035" x="5238750" y="2914650"/>
          <p14:tracePt t="63052" x="5245100" y="2895600"/>
          <p14:tracePt t="63067" x="5245100" y="2876550"/>
          <p14:tracePt t="63086" x="5245100" y="2857500"/>
          <p14:tracePt t="63102" x="5232400" y="2838450"/>
          <p14:tracePt t="63119" x="5207000" y="2819400"/>
          <p14:tracePt t="63135" x="5105400" y="2787650"/>
          <p14:tracePt t="63152" x="4959350" y="2743200"/>
          <p14:tracePt t="63169" x="4679950" y="2686050"/>
          <p14:tracePt t="63185" x="4546600" y="2660650"/>
          <p14:tracePt t="63202" x="4318000" y="2603500"/>
          <p14:tracePt t="63219" x="4229100" y="2578100"/>
          <p14:tracePt t="63235" x="4210050" y="2571750"/>
          <p14:tracePt t="63291" x="4216400" y="2571750"/>
          <p14:tracePt t="63303" x="4222750" y="2571750"/>
          <p14:tracePt t="63319" x="4260850" y="2597150"/>
          <p14:tracePt t="63336" x="4318000" y="2622550"/>
          <p14:tracePt t="63352" x="4387850" y="2654300"/>
          <p14:tracePt t="63369" x="4451350" y="2679700"/>
          <p14:tracePt t="63386" x="4508500" y="2692400"/>
          <p14:tracePt t="63401" x="4546600" y="2698750"/>
          <p14:tracePt t="63419" x="4572000" y="2698750"/>
          <p14:tracePt t="63436" x="4572000" y="2711450"/>
          <p14:tracePt t="63454" x="4540250" y="2743200"/>
          <p14:tracePt t="63469" x="4445000" y="2794000"/>
          <p14:tracePt t="63486" x="4305300" y="2851150"/>
          <p14:tracePt t="63502" x="4171950" y="2889250"/>
          <p14:tracePt t="63519" x="4057650" y="2908300"/>
          <p14:tracePt t="63536" x="3987800" y="2908300"/>
          <p14:tracePt t="63553" x="3917950" y="2901950"/>
          <p14:tracePt t="63558" x="3898900" y="2895600"/>
          <p14:tracePt t="63569" x="3879850" y="2895600"/>
          <p14:tracePt t="63586" x="3848100" y="2895600"/>
          <p14:tracePt t="63602" x="3810000" y="2914650"/>
          <p14:tracePt t="63620" x="3759200" y="2959100"/>
          <p14:tracePt t="63638" x="3746500" y="2984500"/>
          <p14:tracePt t="63653" x="3746500" y="2990850"/>
          <p14:tracePt t="63669" x="3746500" y="3003550"/>
          <p14:tracePt t="63686" x="3752850" y="3003550"/>
          <p14:tracePt t="63702" x="3759200" y="3003550"/>
          <p14:tracePt t="63720" x="3778250" y="3003550"/>
          <p14:tracePt t="63737" x="3790950" y="2997200"/>
          <p14:tracePt t="63753" x="3810000" y="2997200"/>
          <p14:tracePt t="63769" x="3829050" y="2997200"/>
          <p14:tracePt t="63788" x="3860800" y="3003550"/>
          <p14:tracePt t="63803" x="3898900" y="3016250"/>
          <p14:tracePt t="63820" x="3962400" y="3022600"/>
          <p14:tracePt t="63836" x="4013200" y="3028950"/>
          <p14:tracePt t="63853" x="4064000" y="3035300"/>
          <p14:tracePt t="63869" x="4070350" y="3035300"/>
          <p14:tracePt t="63886" x="4076700" y="3035300"/>
          <p14:tracePt t="64259" x="4083050" y="3035300"/>
          <p14:tracePt t="64278" x="4089400" y="3028950"/>
          <p14:tracePt t="64303" x="4095750" y="3022600"/>
          <p14:tracePt t="64320" x="4102100" y="3022600"/>
          <p14:tracePt t="64354" x="4102100" y="3016250"/>
          <p14:tracePt t="64387" x="4102100" y="3009900"/>
          <p14:tracePt t="64403" x="4108450" y="3009900"/>
          <p14:tracePt t="64420" x="4108450" y="3003550"/>
          <p14:tracePt t="64740" x="4102100" y="3003550"/>
          <p14:tracePt t="64814" x="4095750" y="3003550"/>
          <p14:tracePt t="64846" x="4095750" y="2997200"/>
          <p14:tracePt t="64869" x="4089400" y="2990850"/>
          <p14:tracePt t="64887" x="4089400" y="2984500"/>
          <p14:tracePt t="64921" x="4089400" y="2978150"/>
          <p14:tracePt t="64968" x="4089400" y="2971800"/>
          <p14:tracePt t="65306" x="4083050" y="2965450"/>
          <p14:tracePt t="65331" x="4083050" y="2959100"/>
          <p14:tracePt t="65410" x="4076700" y="2959100"/>
          <p14:tracePt t="65474" x="4076700" y="2952750"/>
          <p14:tracePt t="65520" x="4070350" y="2952750"/>
          <p14:tracePt t="65666" x="4076700" y="2952750"/>
          <p14:tracePt t="65684" x="4076700" y="2946400"/>
          <p14:tracePt t="65694" x="4083050" y="2946400"/>
          <p14:tracePt t="65705" x="4089400" y="2940050"/>
          <p14:tracePt t="65721" x="4102100" y="2933700"/>
          <p14:tracePt t="65723" x="4102100" y="2927350"/>
          <p14:tracePt t="65738" x="4108450" y="2927350"/>
          <p14:tracePt t="65756" x="4121150" y="2908300"/>
          <p14:tracePt t="65772" x="4121150" y="2901950"/>
          <p14:tracePt t="65806" x="4127500" y="2895600"/>
          <p14:tracePt t="65839" x="4127500" y="2889250"/>
          <p14:tracePt t="65855" x="4127500" y="2882900"/>
          <p14:tracePt t="65888" x="4127500" y="2876550"/>
          <p14:tracePt t="66068" x="4133850" y="2876550"/>
          <p14:tracePt t="66093" x="4140200" y="2876550"/>
          <p14:tracePt t="66136" x="4146550" y="2876550"/>
          <p14:tracePt t="66232" x="4146550" y="2882900"/>
          <p14:tracePt t="66362" x="4140200" y="2889250"/>
          <p14:tracePt t="66369" x="4140200" y="2895600"/>
          <p14:tracePt t="66764" x="4133850" y="2901950"/>
          <p14:tracePt t="66780" x="4133850" y="2908300"/>
          <p14:tracePt t="66814" x="4133850" y="2901950"/>
          <p14:tracePt t="66821" x="4133850" y="2895600"/>
          <p14:tracePt t="66827" x="4140200" y="2882900"/>
          <p14:tracePt t="66839" x="4152900" y="2870200"/>
          <p14:tracePt t="66855" x="4165600" y="2851150"/>
          <p14:tracePt t="66872" x="4171950" y="2838450"/>
          <p14:tracePt t="66934" x="4171950" y="2844800"/>
          <p14:tracePt t="66941" x="4165600" y="2844800"/>
          <p14:tracePt t="66956" x="4165600" y="2851150"/>
          <p14:tracePt t="66972" x="4165600" y="2857500"/>
          <p14:tracePt t="66989" x="4152900" y="2863850"/>
          <p14:tracePt t="67006" x="4152900" y="2870200"/>
          <p14:tracePt t="67022" x="4140200" y="2882900"/>
          <p14:tracePt t="67039" x="4121150" y="2895600"/>
          <p14:tracePt t="67057" x="4108450" y="2901950"/>
          <p14:tracePt t="67072" x="4102100" y="2901950"/>
          <p14:tracePt t="67116" x="4102100" y="2895600"/>
          <p14:tracePt t="67123" x="4108450" y="2889250"/>
          <p14:tracePt t="68011" x="4114800" y="2889250"/>
          <p14:tracePt t="69750" x="4121150" y="2889250"/>
          <p14:tracePt t="69759" x="4127500" y="2889250"/>
          <p14:tracePt t="69766" x="4133850" y="2889250"/>
          <p14:tracePt t="69875" x="4140200" y="2895600"/>
          <p14:tracePt t="69907" x="4140200" y="2901950"/>
          <p14:tracePt t="69940" x="4140200" y="2908300"/>
          <p14:tracePt t="69968" x="4140200" y="2914650"/>
          <p14:tracePt t="70557" x="4140200" y="2908300"/>
          <p14:tracePt t="70575" x="4140200" y="2901950"/>
          <p14:tracePt t="70592" x="4146550" y="2901950"/>
          <p14:tracePt t="70626" x="4146550" y="2908300"/>
          <p14:tracePt t="70642" x="4140200" y="2921000"/>
          <p14:tracePt t="70659" x="4127500" y="2927350"/>
          <p14:tracePt t="70677" x="4121150" y="2946400"/>
          <p14:tracePt t="70692" x="4114800" y="2946400"/>
          <p14:tracePt t="70770" x="4114800" y="2940050"/>
          <p14:tracePt t="70786" x="4121150" y="2933700"/>
          <p14:tracePt t="70809" x="4127500" y="2921000"/>
          <p14:tracePt t="70826" x="4133850" y="2908300"/>
          <p14:tracePt t="70842" x="4133850" y="2901950"/>
          <p14:tracePt t="70857" x="4140200" y="2901950"/>
          <p14:tracePt t="71203" x="4127500" y="2908300"/>
          <p14:tracePt t="71226" x="4108450" y="2908300"/>
          <p14:tracePt t="71243" x="4102100" y="2908300"/>
          <p14:tracePt t="71779" x="4095750" y="2908300"/>
          <p14:tracePt t="71793" x="4089400" y="2908300"/>
          <p14:tracePt t="71828" x="4083050" y="2908300"/>
          <p14:tracePt t="71843" x="4076700" y="2908300"/>
          <p14:tracePt t="71877" x="4070350" y="2914650"/>
          <p14:tracePt t="71986" x="4076700" y="2908300"/>
          <p14:tracePt t="72006" x="4089400" y="2895600"/>
          <p14:tracePt t="72012" x="4095750" y="2889250"/>
          <p14:tracePt t="72026" x="4108450" y="2876550"/>
          <p14:tracePt t="72043" x="4121150" y="2863850"/>
          <p14:tracePt t="72244" x="4121150" y="2870200"/>
          <p14:tracePt t="72252" x="4114800" y="2870200"/>
          <p14:tracePt t="72262" x="4114800" y="2876550"/>
          <p14:tracePt t="72277" x="4108450" y="2882900"/>
          <p14:tracePt t="72571" x="4108450" y="2889250"/>
          <p14:tracePt t="72578" x="4102100" y="2889250"/>
          <p14:tracePt t="72828" x="4108450" y="2889250"/>
          <p14:tracePt t="72836" x="4108450" y="2882900"/>
          <p14:tracePt t="72848" x="4114800" y="2882900"/>
          <p14:tracePt t="72861" x="4121150" y="2876550"/>
          <p14:tracePt t="72894" x="4121150" y="2870200"/>
          <p14:tracePt t="73184" x="4121150" y="2876550"/>
          <p14:tracePt t="73210" x="4121150" y="2882900"/>
          <p14:tracePt t="73393" x="4127500" y="2882900"/>
          <p14:tracePt t="73411" x="4127500" y="2876550"/>
          <p14:tracePt t="73538" x="4127500" y="2870200"/>
          <p14:tracePt t="73579" x="4127500" y="2876550"/>
          <p14:tracePt t="73604" x="4127500" y="2889250"/>
          <p14:tracePt t="73628" x="4121150" y="2895600"/>
          <p14:tracePt t="73661" x="4127500" y="2882900"/>
          <p14:tracePt t="73677" x="4140200" y="2863850"/>
          <p14:tracePt t="73694" x="4146550" y="2851150"/>
          <p14:tracePt t="73775" x="4146550" y="2857500"/>
          <p14:tracePt t="73782" x="4146550" y="2863850"/>
          <p14:tracePt t="73799" x="4146550" y="2870200"/>
          <p14:tracePt t="73813" x="4140200" y="2870200"/>
          <p14:tracePt t="73828" x="4133850" y="2876550"/>
          <p14:tracePt t="73844" x="4127500" y="2889250"/>
          <p14:tracePt t="73861" x="4121150" y="2895600"/>
          <p14:tracePt t="73879" x="4114800" y="2901950"/>
          <p14:tracePt t="73943" x="4121150" y="2908300"/>
          <p14:tracePt t="73951" x="4127500" y="2908300"/>
          <p14:tracePt t="73967" x="4133850" y="2908300"/>
          <p14:tracePt t="74004" x="4140200" y="2908300"/>
          <p14:tracePt t="74074" x="4140200" y="2914650"/>
          <p14:tracePt t="74178" x="4140200" y="2921000"/>
          <p14:tracePt t="74197" x="4133850" y="2921000"/>
          <p14:tracePt t="74212" x="4133850" y="2927350"/>
          <p14:tracePt t="74228" x="4114800" y="2946400"/>
          <p14:tracePt t="74243" x="4102100" y="2965450"/>
          <p14:tracePt t="74261" x="4095750" y="2978150"/>
          <p14:tracePt t="74372" x="4089400" y="2978150"/>
          <p14:tracePt t="74404" x="4076700" y="2984500"/>
          <p14:tracePt t="74429" x="4070350" y="2984500"/>
          <p14:tracePt t="74463" x="4070350" y="2990850"/>
          <p14:tracePt t="74478" x="4057650" y="2990850"/>
          <p14:tracePt t="74495" x="4051300" y="2997200"/>
          <p14:tracePt t="74510" x="4044950" y="2997200"/>
          <p14:tracePt t="74718" x="4038600" y="3003550"/>
          <p14:tracePt t="74739" x="4038600" y="3016250"/>
          <p14:tracePt t="74762" x="4038600" y="3028950"/>
          <p14:tracePt t="74778" x="4038600" y="3035300"/>
          <p14:tracePt t="74795" x="4038600" y="3048000"/>
          <p14:tracePt t="74811" x="4038600" y="3060700"/>
          <p14:tracePt t="74828" x="4044950" y="3073400"/>
          <p14:tracePt t="74846" x="4051300" y="3073400"/>
          <p14:tracePt t="74862" x="4070350" y="3079750"/>
          <p14:tracePt t="74878" x="4102100" y="3079750"/>
          <p14:tracePt t="74895" x="4140200" y="3079750"/>
          <p14:tracePt t="74914" x="4184650" y="3067050"/>
          <p14:tracePt t="74929" x="4216400" y="3035300"/>
          <p14:tracePt t="74947" x="4241800" y="3003550"/>
          <p14:tracePt t="74962" x="4260850" y="2971800"/>
          <p14:tracePt t="74981" x="4273550" y="2933700"/>
          <p14:tracePt t="74999" x="4286250" y="2901950"/>
          <p14:tracePt t="75001" x="4286250" y="2895600"/>
          <p14:tracePt t="75017" x="4292600" y="2876550"/>
          <p14:tracePt t="75086" x="4292600" y="2882900"/>
          <p14:tracePt t="75091" x="4286250" y="2882900"/>
          <p14:tracePt t="75101" x="4286250" y="2889250"/>
          <p14:tracePt t="75111" x="4279900" y="2895600"/>
          <p14:tracePt t="75129" x="4260850" y="2927350"/>
          <p14:tracePt t="75146" x="4248150" y="2978150"/>
          <p14:tracePt t="75162" x="4248150" y="3041650"/>
          <p14:tracePt t="75164" x="4241800" y="3067050"/>
          <p14:tracePt t="75179" x="4235450" y="3117850"/>
          <p14:tracePt t="75196" x="4197350" y="3213100"/>
          <p14:tracePt t="75213" x="4184650" y="3238500"/>
          <p14:tracePt t="75229" x="4152900" y="3295650"/>
          <p14:tracePt t="75247" x="4140200" y="3314700"/>
          <p14:tracePt t="75279" x="4133850" y="3314700"/>
          <p14:tracePt t="75296" x="4127500" y="3308350"/>
          <p14:tracePt t="75312" x="4127500" y="3276600"/>
          <p14:tracePt t="75329" x="4133850" y="3225800"/>
          <p14:tracePt t="75346" x="4140200" y="3200400"/>
          <p14:tracePt t="75362" x="4146550" y="3155950"/>
          <p14:tracePt t="75379" x="4152900" y="3136900"/>
          <p14:tracePt t="75396" x="4171950" y="3105150"/>
          <p14:tracePt t="75413" x="4197350" y="3086100"/>
          <p14:tracePt t="75429" x="4337050" y="3092450"/>
          <p14:tracePt t="75446" x="4495800" y="3105150"/>
          <p14:tracePt t="75463" x="4641850" y="3117850"/>
          <p14:tracePt t="75480" x="4781550" y="3143250"/>
          <p14:tracePt t="75496" x="4864100" y="3155950"/>
          <p14:tracePt t="75512" x="4895850" y="3162300"/>
          <p14:tracePt t="75546" x="4883150" y="3162300"/>
          <p14:tracePt t="75562" x="4864100" y="3162300"/>
          <p14:tracePt t="75579" x="4857750" y="3162300"/>
          <p14:tracePt t="75596" x="4851400" y="3162300"/>
          <p14:tracePt t="75613" x="4851400" y="3155950"/>
          <p14:tracePt t="75630" x="4857750" y="3155950"/>
          <p14:tracePt t="75646" x="4864100" y="3155950"/>
          <p14:tracePt t="75662" x="4870450" y="3155950"/>
          <p14:tracePt t="75750" x="4864100" y="3155950"/>
          <p14:tracePt t="75758" x="4851400" y="3162300"/>
          <p14:tracePt t="75766" x="4826000" y="3194050"/>
          <p14:tracePt t="75779" x="4806950" y="3206750"/>
          <p14:tracePt t="75797" x="4743450" y="3276600"/>
          <p14:tracePt t="75813" x="4660900" y="3365500"/>
          <p14:tracePt t="75829" x="4635500" y="3378200"/>
          <p14:tracePt t="75846" x="4597400" y="3390900"/>
          <p14:tracePt t="75863" x="4591050" y="3390900"/>
          <p14:tracePt t="75896" x="4584700" y="3390900"/>
          <p14:tracePt t="75930" x="4572000" y="3390900"/>
          <p14:tracePt t="75946" x="4546600" y="3403600"/>
          <p14:tracePt t="75963" x="4533900" y="3409950"/>
          <p14:tracePt t="75979" x="4508500" y="3422650"/>
          <p14:tracePt t="75996" x="4495800" y="3422650"/>
          <p14:tracePt t="76052" x="4495800" y="3429000"/>
          <p14:tracePt t="76069" x="4483100" y="3435350"/>
          <p14:tracePt t="76079" x="4470400" y="3441700"/>
          <p14:tracePt t="76096" x="4451350" y="3448050"/>
          <p14:tracePt t="76113" x="4438650" y="3460750"/>
          <p14:tracePt t="76130" x="4425950" y="3467100"/>
          <p14:tracePt t="76163" x="4406900" y="3467100"/>
          <p14:tracePt t="76180" x="4381500" y="3467100"/>
          <p14:tracePt t="76197" x="4368800" y="3467100"/>
          <p14:tracePt t="76250" x="4375150" y="3467100"/>
          <p14:tracePt t="76255" x="4387850" y="3467100"/>
          <p14:tracePt t="76280" x="4457700" y="3467100"/>
          <p14:tracePt t="76296" x="4495800" y="3473450"/>
          <p14:tracePt t="76314" x="4597400" y="3473450"/>
          <p14:tracePt t="76330" x="4641850" y="3479800"/>
          <p14:tracePt t="76346" x="4679950" y="3479800"/>
          <p14:tracePt t="76363" x="4699000" y="3479800"/>
          <p14:tracePt t="76380" x="4711700" y="3479800"/>
          <p14:tracePt t="76395" x="4730750" y="3479800"/>
          <p14:tracePt t="76413" x="4743450" y="3479800"/>
          <p14:tracePt t="76430" x="4756150" y="3479800"/>
          <p14:tracePt t="76447" x="4781550" y="3479800"/>
          <p14:tracePt t="76463" x="4794250" y="3473450"/>
          <p14:tracePt t="76480" x="4800600" y="3473450"/>
          <p14:tracePt t="76530" x="4787900" y="3486150"/>
          <p14:tracePt t="76547" x="4743450" y="3511550"/>
          <p14:tracePt t="76563" x="4667250" y="3543300"/>
          <p14:tracePt t="76582" x="4584700" y="3568700"/>
          <p14:tracePt t="76597" x="4489450" y="3587750"/>
          <p14:tracePt t="76613" x="4432300" y="3587750"/>
          <p14:tracePt t="76630" x="4406900" y="3587750"/>
          <p14:tracePt t="76647" x="4381500" y="3587750"/>
          <p14:tracePt t="76664" x="4368800" y="3587750"/>
          <p14:tracePt t="76680" x="4324350" y="3606800"/>
          <p14:tracePt t="76697" x="4292600" y="3632200"/>
          <p14:tracePt t="76713" x="4267200" y="3657600"/>
          <p14:tracePt t="76729" x="4254500" y="3670300"/>
          <p14:tracePt t="76865" x="4241800" y="3676650"/>
          <p14:tracePt t="76881" x="4222750" y="3683000"/>
          <p14:tracePt t="76898" x="4210050" y="3689350"/>
          <p14:tracePt t="76914" x="4203700" y="3689350"/>
          <p14:tracePt t="76932" x="4184650" y="3695700"/>
          <p14:tracePt t="76948" x="4178300" y="3695700"/>
          <p14:tracePt t="77138" x="4184650" y="3695700"/>
          <p14:tracePt t="77148" x="4197350" y="3689350"/>
          <p14:tracePt t="77164" x="4235450" y="3683000"/>
          <p14:tracePt t="77181" x="4273550" y="3676650"/>
          <p14:tracePt t="77197" x="4324350" y="3670300"/>
          <p14:tracePt t="77217" x="4349750" y="3663950"/>
          <p14:tracePt t="77231" x="4375150" y="3663950"/>
          <p14:tracePt t="77247" x="4387850" y="3663950"/>
          <p14:tracePt t="77334" x="4394200" y="3663950"/>
          <p14:tracePt t="77356" x="4400550" y="3663950"/>
          <p14:tracePt t="77365" x="4400550" y="3657600"/>
          <p14:tracePt t="77383" x="4406900" y="3657600"/>
          <p14:tracePt t="77414" x="4413250" y="3657600"/>
          <p14:tracePt t="77448" x="4413250" y="3663950"/>
          <p14:tracePt t="77466" x="4406900" y="3676650"/>
          <p14:tracePt t="77481" x="4394200" y="3702050"/>
          <p14:tracePt t="77499" x="4368800" y="3740150"/>
          <p14:tracePt t="77514" x="4298950" y="3803650"/>
          <p14:tracePt t="77531" x="4254500" y="3841750"/>
          <p14:tracePt t="77550" x="4197350" y="3879850"/>
          <p14:tracePt t="77564" x="4184650" y="3886200"/>
          <p14:tracePt t="77565" x="4171950" y="3892550"/>
          <p14:tracePt t="77581" x="4165600" y="3892550"/>
          <p14:tracePt t="77599" x="4159250" y="3892550"/>
          <p14:tracePt t="77749" x="4165600" y="3892550"/>
          <p14:tracePt t="77756" x="4171950" y="3892550"/>
          <p14:tracePt t="77766" x="4178300" y="3892550"/>
          <p14:tracePt t="77781" x="4216400" y="3892550"/>
          <p14:tracePt t="77798" x="4241800" y="3898900"/>
          <p14:tracePt t="77815" x="4279900" y="3905250"/>
          <p14:tracePt t="77833" x="4324350" y="3917950"/>
          <p14:tracePt t="77848" x="4356100" y="3917950"/>
          <p14:tracePt t="77864" x="4387850" y="3924300"/>
          <p14:tracePt t="77881" x="4400550" y="3924300"/>
          <p14:tracePt t="78002" x="4406900" y="3924300"/>
          <p14:tracePt t="78160" x="4413250" y="3924300"/>
          <p14:tracePt t="78166" x="4419600" y="3924300"/>
          <p14:tracePt t="78182" x="4425950" y="3917950"/>
          <p14:tracePt t="78611" x="4432300" y="3917950"/>
          <p14:tracePt t="78618" x="4438650" y="3930650"/>
          <p14:tracePt t="78633" x="4438650" y="3937000"/>
          <p14:tracePt t="78649" x="4438650" y="3981450"/>
          <p14:tracePt t="78666" x="4438650" y="4000500"/>
          <p14:tracePt t="78682" x="4419600" y="4019550"/>
          <p14:tracePt t="78699" x="4387850" y="4038600"/>
          <p14:tracePt t="78715" x="4356100" y="4051300"/>
          <p14:tracePt t="78734" x="4337050" y="4064000"/>
          <p14:tracePt t="78748" x="4298950" y="4083050"/>
          <p14:tracePt t="78765" x="4267200" y="4095750"/>
          <p14:tracePt t="78782" x="4235450" y="4121150"/>
          <p14:tracePt t="78798" x="4229100" y="4127500"/>
          <p14:tracePt t="78954" x="4235450" y="4127500"/>
          <p14:tracePt t="78960" x="4248150" y="4127500"/>
          <p14:tracePt t="78967" x="4267200" y="4127500"/>
          <p14:tracePt t="78982" x="4286250" y="4127500"/>
          <p14:tracePt t="78999" x="4349750" y="4127500"/>
          <p14:tracePt t="79016" x="4432300" y="4121150"/>
          <p14:tracePt t="79032" x="4483100" y="4121150"/>
          <p14:tracePt t="79049" x="4559300" y="4121150"/>
          <p14:tracePt t="79065" x="4584700" y="4121150"/>
          <p14:tracePt t="79084" x="4679950" y="4114800"/>
          <p14:tracePt t="79099" x="4699000" y="4114800"/>
          <p14:tracePt t="79511" x="4705350" y="4114800"/>
          <p14:tracePt t="79626" x="4711700" y="4114800"/>
          <p14:tracePt t="79650" x="4737100" y="4114800"/>
          <p14:tracePt t="79666" x="4743450" y="4114800"/>
          <p14:tracePt t="79683" x="4749800" y="4114800"/>
          <p14:tracePt t="79700" x="4762500" y="4114800"/>
          <p14:tracePt t="79716" x="4775200" y="4114800"/>
          <p14:tracePt t="79733" x="4781550" y="4114800"/>
          <p14:tracePt t="79797" x="4787900" y="4114800"/>
          <p14:tracePt t="80066" x="4781550" y="4114800"/>
          <p14:tracePt t="80085" x="4775200" y="4114800"/>
          <p14:tracePt t="80110" x="4768850" y="4114800"/>
          <p14:tracePt t="80118" x="4762500" y="4114800"/>
          <p14:tracePt t="80133" x="4743450" y="4121150"/>
          <p14:tracePt t="80150" x="4699000" y="4121150"/>
          <p14:tracePt t="80166" x="4641850" y="4127500"/>
          <p14:tracePt t="80183" x="4572000" y="4140200"/>
          <p14:tracePt t="80200" x="4533900" y="4146550"/>
          <p14:tracePt t="80217" x="4495800" y="4146550"/>
          <p14:tracePt t="80233" x="4432300" y="4159250"/>
          <p14:tracePt t="80250" x="4305300" y="4191000"/>
          <p14:tracePt t="80265" x="4171950" y="4222750"/>
          <p14:tracePt t="80284" x="4032250" y="4267200"/>
          <p14:tracePt t="80300" x="3949700" y="4286250"/>
          <p14:tracePt t="80318" x="3848100" y="4343400"/>
          <p14:tracePt t="80334" x="3829050" y="4375150"/>
          <p14:tracePt t="80352" x="3822700" y="4387850"/>
          <p14:tracePt t="80369" x="3810000" y="4400550"/>
          <p14:tracePt t="80384" x="3810000" y="4406900"/>
          <p14:tracePt t="80399" x="3829050" y="4406900"/>
          <p14:tracePt t="80417" x="3854450" y="4406900"/>
          <p14:tracePt t="80433" x="3879850" y="4406900"/>
          <p14:tracePt t="80450" x="3930650" y="4413250"/>
          <p14:tracePt t="80468" x="3975100" y="4419600"/>
          <p14:tracePt t="80483" x="4019550" y="4419600"/>
          <p14:tracePt t="80500" x="4083050" y="4425950"/>
          <p14:tracePt t="80519" x="4159250" y="4425950"/>
          <p14:tracePt t="80536" x="4248150" y="4425950"/>
          <p14:tracePt t="80550" x="4298950" y="4419600"/>
          <p14:tracePt t="80567" x="4318000" y="4413250"/>
          <p14:tracePt t="80584" x="4368800" y="4406900"/>
          <p14:tracePt t="80600" x="4394200" y="4400550"/>
          <p14:tracePt t="80619" x="4413250" y="4394200"/>
          <p14:tracePt t="80633" x="4425950" y="4394200"/>
          <p14:tracePt t="80650" x="4445000" y="4381500"/>
          <p14:tracePt t="80667" x="4457700" y="4375150"/>
          <p14:tracePt t="80684" x="4464050" y="4368800"/>
          <p14:tracePt t="80818" x="4464050" y="4362450"/>
          <p14:tracePt t="80841" x="4464050" y="4356100"/>
          <p14:tracePt t="80871" x="4464050" y="4349750"/>
          <p14:tracePt t="80885" x="4464050" y="4343400"/>
          <p14:tracePt t="80900" x="4470400" y="4337050"/>
          <p14:tracePt t="80918" x="4533900" y="4330700"/>
          <p14:tracePt t="80934" x="4552950" y="4343400"/>
          <p14:tracePt t="80950" x="4584700" y="4362450"/>
          <p14:tracePt t="80967" x="4521200" y="4362450"/>
          <p14:tracePt t="80985" x="4419600" y="4343400"/>
          <p14:tracePt t="81000" x="4286250" y="4305300"/>
          <p14:tracePt t="81019" x="4178300" y="4267200"/>
          <p14:tracePt t="81034" x="4089400" y="4235450"/>
          <p14:tracePt t="81050" x="4076700" y="4235450"/>
          <p14:tracePt t="81100" x="4114800" y="4235450"/>
          <p14:tracePt t="81117" x="4197350" y="4235450"/>
          <p14:tracePt t="81134" x="4286250" y="4235450"/>
          <p14:tracePt t="81150" x="4368800" y="4235450"/>
          <p14:tracePt t="81167" x="4445000" y="4235450"/>
          <p14:tracePt t="81184" x="4514850" y="4241800"/>
          <p14:tracePt t="81200" x="4552950" y="4248150"/>
          <p14:tracePt t="81217" x="4572000" y="4248150"/>
          <p14:tracePt t="81234" x="4578350" y="4248150"/>
          <p14:tracePt t="81250" x="4584700" y="4248150"/>
          <p14:tracePt t="81284" x="4578350" y="4254500"/>
          <p14:tracePt t="81300" x="4540250" y="4267200"/>
          <p14:tracePt t="81317" x="4483100" y="4286250"/>
          <p14:tracePt t="81334" x="4413250" y="4311650"/>
          <p14:tracePt t="81350" x="4368800" y="4324350"/>
          <p14:tracePt t="81367" x="4298950" y="4349750"/>
          <p14:tracePt t="81384" x="4241800" y="4356100"/>
          <p14:tracePt t="81401" x="4171950" y="4362450"/>
          <p14:tracePt t="81418" x="4095750" y="4375150"/>
          <p14:tracePt t="81434" x="4032250" y="4394200"/>
          <p14:tracePt t="81451" x="3968750" y="4406900"/>
          <p14:tracePt t="81467" x="3917950" y="4413250"/>
          <p14:tracePt t="81484" x="3886200" y="4419600"/>
          <p14:tracePt t="81538" x="3879850" y="4419600"/>
          <p14:tracePt t="81588" x="3905250" y="4425950"/>
          <p14:tracePt t="81604" x="3962400" y="4432300"/>
          <p14:tracePt t="81618" x="4006850" y="4432300"/>
          <p14:tracePt t="81634" x="4108450" y="4445000"/>
          <p14:tracePt t="81653" x="4260850" y="4457700"/>
          <p14:tracePt t="81671" x="4337050" y="4457700"/>
          <p14:tracePt t="81686" x="4400550" y="4445000"/>
          <p14:tracePt t="81701" x="4464050" y="4438650"/>
          <p14:tracePt t="81718" x="4521200" y="4432300"/>
          <p14:tracePt t="81734" x="4552950" y="4432300"/>
          <p14:tracePt t="81751" x="4584700" y="4432300"/>
          <p14:tracePt t="81768" x="4629150" y="4425950"/>
          <p14:tracePt t="81784" x="4654550" y="4419600"/>
          <p14:tracePt t="81801" x="4692650" y="4406900"/>
          <p14:tracePt t="81818" x="4718050" y="4406900"/>
          <p14:tracePt t="81834" x="4737100" y="4400550"/>
          <p14:tracePt t="81851" x="4743450" y="4400550"/>
          <p14:tracePt t="81868" x="4749800" y="4400550"/>
          <p14:tracePt t="81885" x="4768850" y="4400550"/>
          <p14:tracePt t="81918" x="4775200" y="4400550"/>
          <p14:tracePt t="81951" x="4775200" y="4406900"/>
          <p14:tracePt t="81968" x="4787900" y="4406900"/>
          <p14:tracePt t="81985" x="4800600" y="4419600"/>
          <p14:tracePt t="82001" x="4813300" y="4425950"/>
          <p14:tracePt t="82018" x="4826000" y="4432300"/>
          <p14:tracePt t="82037" x="4832350" y="4445000"/>
          <p14:tracePt t="82052" x="4838700" y="4445000"/>
          <p14:tracePt t="82068" x="4845050" y="4445000"/>
          <p14:tracePt t="82101" x="4851400" y="4445000"/>
          <p14:tracePt t="82118" x="4857750" y="4451350"/>
          <p14:tracePt t="82135" x="4864100" y="4451350"/>
          <p14:tracePt t="82151" x="4864100" y="4457700"/>
          <p14:tracePt t="82340" x="4857750" y="4457700"/>
          <p14:tracePt t="82660" x="4851400" y="4457700"/>
          <p14:tracePt t="82678" x="4845050" y="4464050"/>
          <p14:tracePt t="82702" x="4838700" y="4464050"/>
          <p14:tracePt t="82719" x="4832350" y="4470400"/>
          <p14:tracePt t="82735" x="4819650" y="4470400"/>
          <p14:tracePt t="82752" x="4794250" y="4476750"/>
          <p14:tracePt t="82769" x="4768850" y="4476750"/>
          <p14:tracePt t="82786" x="4749800" y="4483100"/>
          <p14:tracePt t="82803" x="4730750" y="4483100"/>
          <p14:tracePt t="82819" x="4699000" y="4489450"/>
          <p14:tracePt t="82836" x="4673600" y="4495800"/>
          <p14:tracePt t="82852" x="4641850" y="4502150"/>
          <p14:tracePt t="82871" x="4603750" y="4508500"/>
          <p14:tracePt t="82885" x="4546600" y="4527550"/>
          <p14:tracePt t="82902" x="4470400" y="4546600"/>
          <p14:tracePt t="82919" x="4406900" y="4572000"/>
          <p14:tracePt t="82935" x="4305300" y="4610100"/>
          <p14:tracePt t="82952" x="4216400" y="4641850"/>
          <p14:tracePt t="82969" x="4152900" y="4667250"/>
          <p14:tracePt t="82985" x="4127500" y="4679950"/>
          <p14:tracePt t="83004" x="4108450" y="4692650"/>
          <p14:tracePt t="83019" x="4095750" y="4699000"/>
          <p14:tracePt t="83036" x="4089400" y="4705350"/>
          <p14:tracePt t="83053" x="4083050" y="4711700"/>
          <p14:tracePt t="83069" x="4076700" y="4724400"/>
          <p14:tracePt t="83086" x="4070350" y="4737100"/>
          <p14:tracePt t="83148" x="4083050" y="4737100"/>
          <p14:tracePt t="83154" x="4102100" y="4737100"/>
          <p14:tracePt t="83169" x="4121150" y="4737100"/>
          <p14:tracePt t="83186" x="4178300" y="4737100"/>
          <p14:tracePt t="83202" x="4279900" y="4737100"/>
          <p14:tracePt t="83219" x="4298950" y="4737100"/>
          <p14:tracePt t="83235" x="4343400" y="4737100"/>
          <p14:tracePt t="83252" x="4349750" y="4737100"/>
          <p14:tracePt t="83269" x="4356100" y="4737100"/>
          <p14:tracePt t="83285" x="4368800" y="4737100"/>
          <p14:tracePt t="83302" x="4400550" y="4730750"/>
          <p14:tracePt t="83320" x="4419600" y="4724400"/>
          <p14:tracePt t="83336" x="4445000" y="4724400"/>
          <p14:tracePt t="83352" x="4457700" y="4724400"/>
          <p14:tracePt t="83369" x="4476750" y="4718050"/>
          <p14:tracePt t="83386" x="4483100" y="4718050"/>
          <p14:tracePt t="83425" x="4470400" y="4718050"/>
          <p14:tracePt t="83436" x="4451350" y="4718050"/>
          <p14:tracePt t="83452" x="4425950" y="4724400"/>
          <p14:tracePt t="83469" x="4419600" y="4724400"/>
          <p14:tracePt t="83542" x="4425950" y="4724400"/>
          <p14:tracePt t="83566" x="4425950" y="4718050"/>
          <p14:tracePt t="83575" x="4432300" y="4718050"/>
          <p14:tracePt t="83628" x="4438650" y="4711700"/>
          <p14:tracePt t="83634" x="4445000" y="4711700"/>
          <p14:tracePt t="83669" x="4451350" y="4711700"/>
          <p14:tracePt t="83765" x="4457700" y="4705350"/>
          <p14:tracePt t="83888" x="4464050" y="4705350"/>
          <p14:tracePt t="83938" x="4470400" y="4705350"/>
          <p14:tracePt t="83953" x="4476750" y="4705350"/>
          <p14:tracePt t="83970" x="4476750" y="4699000"/>
          <p14:tracePt t="84020" x="4483100" y="4699000"/>
          <p14:tracePt t="84041" x="4489450" y="4692650"/>
          <p14:tracePt t="84070" x="4489450" y="4679950"/>
          <p14:tracePt t="84086" x="4495800" y="4667250"/>
          <p14:tracePt t="84103" x="4495800" y="4648200"/>
          <p14:tracePt t="84120" x="4495800" y="4641850"/>
          <p14:tracePt t="84274" x="4508500" y="4648200"/>
          <p14:tracePt t="84287" x="4527550" y="4667250"/>
          <p14:tracePt t="84303" x="4540250" y="4686300"/>
          <p14:tracePt t="84320" x="4546600" y="4699000"/>
          <p14:tracePt t="84336" x="4559300" y="4699000"/>
          <p14:tracePt t="84353" x="4591050" y="4692650"/>
          <p14:tracePt t="84370" x="4616450" y="4673600"/>
          <p14:tracePt t="84388" x="4635500" y="4654550"/>
          <p14:tracePt t="84392" x="4641850" y="4648200"/>
          <p14:tracePt t="84409" x="4648200" y="4648200"/>
          <p14:tracePt t="84447" x="4654550" y="4648200"/>
          <p14:tracePt t="84493" x="4654550" y="4654550"/>
          <p14:tracePt t="84509" x="4654550" y="4660900"/>
          <p14:tracePt t="84520" x="4648200" y="4660900"/>
          <p14:tracePt t="84537" x="4635500" y="4679950"/>
          <p14:tracePt t="84539" x="4629150" y="4686300"/>
          <p14:tracePt t="84553" x="4616450" y="4699000"/>
          <p14:tracePt t="84570" x="4584700" y="4724400"/>
          <p14:tracePt t="84571" x="4552950" y="4737100"/>
          <p14:tracePt t="84587" x="4495800" y="4756150"/>
          <p14:tracePt t="84604" x="4464050" y="4768850"/>
          <p14:tracePt t="84620" x="4406900" y="4787900"/>
          <p14:tracePt t="84621" x="4375150" y="4800600"/>
          <p14:tracePt t="84637" x="4330700" y="4813300"/>
          <p14:tracePt t="84653" x="4311650" y="4819650"/>
          <p14:tracePt t="84670" x="4286250" y="4832350"/>
          <p14:tracePt t="84687" x="4267200" y="4832350"/>
          <p14:tracePt t="84703" x="4260850" y="4838700"/>
          <p14:tracePt t="84737" x="4273550" y="4851400"/>
          <p14:tracePt t="84754" x="4292600" y="4857750"/>
          <p14:tracePt t="84770" x="4375150" y="4857750"/>
          <p14:tracePt t="84787" x="4445000" y="4851400"/>
          <p14:tracePt t="84804" x="4546600" y="4870450"/>
          <p14:tracePt t="84820" x="4616450" y="4895850"/>
          <p14:tracePt t="84837" x="4673600" y="4914900"/>
          <p14:tracePt t="84854" x="4692650" y="4921250"/>
          <p14:tracePt t="84870" x="4705350" y="4921250"/>
          <p14:tracePt t="84887" x="4711700" y="4921250"/>
          <p14:tracePt t="84903" x="4724400" y="4927600"/>
          <p14:tracePt t="84920" x="4730750" y="4933950"/>
          <p14:tracePt t="84937" x="4730750" y="4940300"/>
          <p14:tracePt t="84954" x="4730750" y="4953000"/>
          <p14:tracePt t="84970" x="4679950" y="4984750"/>
          <p14:tracePt t="84987" x="4622800" y="5010150"/>
          <p14:tracePt t="85004" x="4603750" y="5016500"/>
          <p14:tracePt t="85020" x="4527550" y="5041900"/>
          <p14:tracePt t="85037" x="4502150" y="5054600"/>
          <p14:tracePt t="85054" x="4483100" y="5060950"/>
          <p14:tracePt t="85070" x="4464050" y="5060950"/>
          <p14:tracePt t="85088" x="4451350" y="5067300"/>
          <p14:tracePt t="85104" x="4413250" y="5073650"/>
          <p14:tracePt t="85120" x="4337050" y="5080000"/>
          <p14:tracePt t="85136" x="4286250" y="5092700"/>
          <p14:tracePt t="85154" x="4248150" y="5105400"/>
          <p14:tracePt t="85170" x="4235450" y="5130800"/>
          <p14:tracePt t="85188" x="4222750" y="5156200"/>
          <p14:tracePt t="85206" x="4216400" y="5181600"/>
          <p14:tracePt t="85221" x="4216400" y="5187950"/>
          <p14:tracePt t="85237" x="4216400" y="5219700"/>
          <p14:tracePt t="85254" x="4216400" y="5232400"/>
          <p14:tracePt t="85300" x="4222750" y="5232400"/>
          <p14:tracePt t="85307" x="4229100" y="5226050"/>
          <p14:tracePt t="85320" x="4248150" y="5219700"/>
          <p14:tracePt t="85338" x="4279900" y="5200650"/>
          <p14:tracePt t="85354" x="4305300" y="5194300"/>
          <p14:tracePt t="85371" x="4311650" y="5194300"/>
          <p14:tracePt t="85405" x="4318000" y="5194300"/>
          <p14:tracePt t="85421" x="4330700" y="5207000"/>
          <p14:tracePt t="85437" x="4337050" y="5213350"/>
          <p14:tracePt t="85454" x="4349750" y="5213350"/>
          <p14:tracePt t="85470" x="4375150" y="5213350"/>
          <p14:tracePt t="85488" x="4387850" y="5213350"/>
          <p14:tracePt t="85504" x="4394200" y="5219700"/>
          <p14:tracePt t="85521" x="4394200" y="5232400"/>
          <p14:tracePt t="85538" x="4394200" y="5238750"/>
          <p14:tracePt t="85554" x="4394200" y="5245100"/>
          <p14:tracePt t="85571" x="4394200" y="5257800"/>
          <p14:tracePt t="85588" x="4387850" y="5270500"/>
          <p14:tracePt t="85604" x="4381500" y="5289550"/>
          <p14:tracePt t="85621" x="4375150" y="5308600"/>
          <p14:tracePt t="85637" x="4375150" y="5327650"/>
          <p14:tracePt t="85655" x="4375150" y="5365750"/>
          <p14:tracePt t="85671" x="4375150" y="5378450"/>
          <p14:tracePt t="85688" x="4381500" y="5384800"/>
          <p14:tracePt t="85721" x="4381500" y="5391150"/>
          <p14:tracePt t="85738" x="4381500" y="5416550"/>
          <p14:tracePt t="85754" x="4349750" y="5454650"/>
          <p14:tracePt t="85771" x="4286250" y="5499100"/>
          <p14:tracePt t="85787" x="4229100" y="5556250"/>
          <p14:tracePt t="85804" x="4203700" y="5600700"/>
          <p14:tracePt t="85821" x="4197350" y="5619750"/>
          <p14:tracePt t="85854" x="4184650" y="5613400"/>
          <p14:tracePt t="85871" x="4159250" y="5588000"/>
          <p14:tracePt t="85888" x="4070350" y="5575300"/>
          <p14:tracePt t="85904" x="3848100" y="5480050"/>
          <p14:tracePt t="85922" x="3733800" y="5397500"/>
          <p14:tracePt t="85941" x="3644900" y="5334000"/>
          <p14:tracePt t="85955" x="3625850" y="5327650"/>
          <p14:tracePt t="89502" x="3619500" y="5321300"/>
          <p14:tracePt t="89509" x="3606800" y="5308600"/>
          <p14:tracePt t="89524" x="3517900" y="5219700"/>
          <p14:tracePt t="89541" x="3416300" y="5073650"/>
          <p14:tracePt t="89558" x="3302000" y="4914900"/>
          <p14:tracePt t="89575" x="3213100" y="4800600"/>
          <p14:tracePt t="89592" x="3136900" y="4718050"/>
          <p14:tracePt t="89608" x="3105150" y="4673600"/>
          <p14:tracePt t="89626" x="3098800" y="4654550"/>
          <p14:tracePt t="89641" x="3092450" y="4610100"/>
          <p14:tracePt t="89657" x="3073400" y="4508500"/>
          <p14:tracePt t="89675" x="3022600" y="4356100"/>
          <p14:tracePt t="89691" x="2965450" y="4178300"/>
          <p14:tracePt t="89694" x="2927350" y="4076700"/>
          <p14:tracePt t="89708" x="2901950" y="4013200"/>
          <p14:tracePt t="89710" x="2870200" y="3924300"/>
          <p14:tracePt t="89723" x="2844800" y="3867150"/>
          <p14:tracePt t="89742" x="2781300" y="3670300"/>
          <p14:tracePt t="89758" x="2743200" y="3543300"/>
          <p14:tracePt t="89776" x="2711450" y="3409950"/>
          <p14:tracePt t="89791" x="2679700" y="3263900"/>
          <p14:tracePt t="89808" x="2641600" y="3105150"/>
          <p14:tracePt t="89824" x="2603500" y="2940050"/>
          <p14:tracePt t="89841" x="2559050" y="2774950"/>
          <p14:tracePt t="89858" x="2527300" y="2622550"/>
          <p14:tracePt t="89874" x="2559050" y="2514600"/>
          <p14:tracePt t="89891" x="2654300" y="2432050"/>
          <p14:tracePt t="89908" x="2749550" y="2349500"/>
          <p14:tracePt t="89926" x="2819400" y="2273300"/>
          <p14:tracePt t="89941" x="2851150" y="2216150"/>
          <p14:tracePt t="89958" x="2851150" y="2152650"/>
          <p14:tracePt t="89974" x="2762250" y="2070100"/>
          <p14:tracePt t="89992" x="2667000" y="2044700"/>
          <p14:tracePt t="90008" x="2622550" y="2038350"/>
          <p14:tracePt t="90025" x="2482850" y="2006600"/>
          <p14:tracePt t="90041" x="2432050" y="1993900"/>
          <p14:tracePt t="90056" x="2425700" y="1981200"/>
          <p14:tracePt t="90075" x="2413000" y="1968500"/>
          <p14:tracePt t="90091" x="2374900" y="1943100"/>
          <p14:tracePt t="90108" x="2298700" y="1917700"/>
          <p14:tracePt t="90125" x="2178050" y="1873250"/>
          <p14:tracePt t="90141" x="2012950" y="1816100"/>
          <p14:tracePt t="90158" x="1841500" y="1765300"/>
          <p14:tracePt t="90175" x="1644650" y="1733550"/>
          <p14:tracePt t="90191" x="1441450" y="1727200"/>
          <p14:tracePt t="90208" x="1257300" y="1727200"/>
          <p14:tracePt t="90225" x="1060450" y="1727200"/>
          <p14:tracePt t="90242" x="958850" y="1714500"/>
          <p14:tracePt t="90261" x="857250" y="1695450"/>
          <p14:tracePt t="90278" x="755650" y="1682750"/>
          <p14:tracePt t="90294" x="654050" y="1670050"/>
          <p14:tracePt t="90308" x="584200" y="1663700"/>
          <p14:tracePt t="90325" x="571500" y="1663700"/>
          <p14:tracePt t="90676" x="565150" y="1663700"/>
          <p14:tracePt t="90710" x="558800" y="1663700"/>
          <p14:tracePt t="90719" x="552450" y="1663700"/>
          <p14:tracePt t="90743" x="514350" y="1625600"/>
          <p14:tracePt t="90759" x="508000" y="1530350"/>
          <p14:tracePt t="90776" x="546100" y="1390650"/>
          <p14:tracePt t="90793" x="590550" y="1282700"/>
          <p14:tracePt t="90810" x="635000" y="1181100"/>
          <p14:tracePt t="90825" x="673100" y="1111250"/>
          <p14:tracePt t="90842" x="717550" y="1054100"/>
          <p14:tracePt t="90858" x="762000" y="1009650"/>
          <p14:tracePt t="90876" x="774700" y="1003300"/>
          <p14:tracePt t="90916" x="774700" y="996950"/>
          <p14:tracePt t="90932" x="774700" y="984250"/>
          <p14:tracePt t="90942" x="774700" y="977900"/>
          <p14:tracePt t="90959" x="787400" y="952500"/>
          <p14:tracePt t="90976" x="806450" y="933450"/>
          <p14:tracePt t="90994" x="819150" y="908050"/>
          <p14:tracePt t="91011" x="831850" y="889000"/>
          <p14:tracePt t="91025" x="838200" y="882650"/>
          <p14:tracePt t="91042" x="844550" y="869950"/>
          <p14:tracePt t="91044" x="850900" y="863600"/>
          <p14:tracePt t="91059" x="857250" y="857250"/>
          <p14:tracePt t="91077" x="882650" y="831850"/>
          <p14:tracePt t="91092" x="901700" y="793750"/>
          <p14:tracePt t="91109" x="920750" y="762000"/>
          <p14:tracePt t="91126" x="933450" y="730250"/>
          <p14:tracePt t="91142" x="933450" y="717550"/>
          <p14:tracePt t="91186" x="920750" y="717550"/>
          <p14:tracePt t="91209" x="889000" y="723900"/>
          <p14:tracePt t="91226" x="838200" y="742950"/>
          <p14:tracePt t="91244" x="806450" y="762000"/>
          <p14:tracePt t="91259" x="762000" y="812800"/>
          <p14:tracePt t="91276" x="730250" y="844550"/>
          <p14:tracePt t="91293" x="698500" y="895350"/>
          <p14:tracePt t="91309" x="692150" y="920750"/>
          <p14:tracePt t="91324" x="692150" y="939800"/>
          <p14:tracePt t="91342" x="704850" y="946150"/>
          <p14:tracePt t="91359" x="723900" y="952500"/>
          <p14:tracePt t="91376" x="749300" y="952500"/>
          <p14:tracePt t="91393" x="768350" y="958850"/>
          <p14:tracePt t="91410" x="819150" y="990600"/>
          <p14:tracePt t="91426" x="844550" y="1009650"/>
          <p14:tracePt t="91442" x="863600" y="1022350"/>
          <p14:tracePt t="91459" x="889000" y="1028700"/>
          <p14:tracePt t="91476" x="927100" y="1016000"/>
          <p14:tracePt t="91492" x="990600" y="977900"/>
          <p14:tracePt t="91509" x="1060450" y="882650"/>
          <p14:tracePt t="91527" x="1066800" y="800100"/>
          <p14:tracePt t="91543" x="1073150" y="762000"/>
          <p14:tracePt t="91559" x="1073150" y="755650"/>
          <p14:tracePt t="91593" x="1060450" y="762000"/>
          <p14:tracePt t="91610" x="1035050" y="774700"/>
          <p14:tracePt t="91626" x="984250" y="806450"/>
          <p14:tracePt t="91642" x="933450" y="844550"/>
          <p14:tracePt t="91658" x="889000" y="876300"/>
          <p14:tracePt t="91675" x="838200" y="927100"/>
          <p14:tracePt t="91693" x="800100" y="984250"/>
          <p14:tracePt t="91709" x="768350" y="1047750"/>
          <p14:tracePt t="91726" x="749300" y="1104900"/>
          <p14:tracePt t="91743" x="736600" y="1155700"/>
          <p14:tracePt t="91759" x="730250" y="1168400"/>
          <p14:tracePt t="91809" x="730250" y="1162050"/>
          <p14:tracePt t="91826" x="730250" y="1149350"/>
          <p14:tracePt t="91843" x="730250" y="1136650"/>
          <p14:tracePt t="91860" x="736600" y="1130300"/>
          <p14:tracePt t="91877" x="736600" y="1123950"/>
          <p14:tracePt t="91879" x="736600" y="1117600"/>
          <p14:tracePt t="91894" x="749300" y="1111250"/>
          <p14:tracePt t="91909" x="749300" y="1104900"/>
          <p14:tracePt t="91928" x="781050" y="1054100"/>
          <p14:tracePt t="91943" x="793750" y="1016000"/>
          <p14:tracePt t="91959" x="762000" y="1003300"/>
          <p14:tracePt t="91976" x="698500" y="984250"/>
          <p14:tracePt t="91993" x="673100" y="984250"/>
          <p14:tracePt t="92168" x="666750" y="984250"/>
          <p14:tracePt t="92179" x="666750" y="990600"/>
          <p14:tracePt t="92196" x="647700" y="1003300"/>
          <p14:tracePt t="92211" x="628650" y="1009650"/>
          <p14:tracePt t="92226" x="615950" y="1016000"/>
          <p14:tracePt t="92243" x="603250" y="1028700"/>
          <p14:tracePt t="92260" x="596900" y="1035050"/>
          <p14:tracePt t="92279" x="596900" y="1047750"/>
          <p14:tracePt t="92293" x="596900" y="1054100"/>
          <p14:tracePt t="92362" x="603250" y="1054100"/>
          <p14:tracePt t="92369" x="609600" y="1054100"/>
          <p14:tracePt t="92378" x="615950" y="1054100"/>
          <p14:tracePt t="92394" x="635000" y="1054100"/>
          <p14:tracePt t="92410" x="641350" y="1054100"/>
          <p14:tracePt t="92427" x="647700" y="1054100"/>
          <p14:tracePt t="92443" x="654050" y="1054100"/>
          <p14:tracePt t="92460" x="660400" y="1054100"/>
          <p14:tracePt t="92493" x="660400" y="1060450"/>
          <p14:tracePt t="92510" x="660400" y="1066800"/>
          <p14:tracePt t="92527" x="660400" y="1079500"/>
          <p14:tracePt t="92543" x="660400" y="1085850"/>
          <p14:tracePt t="92560" x="660400" y="1092200"/>
          <p14:tracePt t="92738" x="660400" y="1085850"/>
          <p14:tracePt t="92747" x="660400" y="1079500"/>
          <p14:tracePt t="92761" x="660400" y="1073150"/>
          <p14:tracePt t="92777" x="666750" y="1035050"/>
          <p14:tracePt t="92794" x="666750" y="1009650"/>
          <p14:tracePt t="92812" x="673100" y="996950"/>
          <p14:tracePt t="92827" x="673100" y="965200"/>
          <p14:tracePt t="92844" x="679450" y="939800"/>
          <p14:tracePt t="92860" x="685800" y="914400"/>
          <p14:tracePt t="92877" x="692150" y="889000"/>
          <p14:tracePt t="92894" x="692150" y="882650"/>
          <p14:tracePt t="92910" x="692150" y="876300"/>
          <p14:tracePt t="92962" x="685800" y="876300"/>
          <p14:tracePt t="93018" x="685800" y="882650"/>
          <p14:tracePt t="93034" x="679450" y="889000"/>
          <p14:tracePt t="93041" x="673100" y="895350"/>
          <p14:tracePt t="93060" x="660400" y="920750"/>
          <p14:tracePt t="93077" x="654050" y="933450"/>
          <p14:tracePt t="93094" x="641350" y="946150"/>
          <p14:tracePt t="93110" x="641350" y="971550"/>
          <p14:tracePt t="93127" x="641350" y="990600"/>
          <p14:tracePt t="93144" x="641350" y="1022350"/>
          <p14:tracePt t="93160" x="654050" y="1047750"/>
          <p14:tracePt t="93180" x="660400" y="1054100"/>
          <p14:tracePt t="93228" x="673100" y="1060450"/>
          <p14:tracePt t="93259" x="685800" y="1060450"/>
          <p14:tracePt t="93294" x="698500" y="1060450"/>
          <p14:tracePt t="93310" x="711200" y="1060450"/>
          <p14:tracePt t="93327" x="736600" y="1060450"/>
          <p14:tracePt t="93344" x="755650" y="1054100"/>
          <p14:tracePt t="93361" x="793750" y="1041400"/>
          <p14:tracePt t="93377" x="812800" y="1035050"/>
          <p14:tracePt t="93394" x="882650" y="1028700"/>
          <p14:tracePt t="93427" x="920750" y="1028700"/>
          <p14:tracePt t="93444" x="933450" y="1022350"/>
          <p14:tracePt t="93461" x="965200" y="1016000"/>
          <p14:tracePt t="93478" x="965200" y="1009650"/>
          <p14:tracePt t="93494" x="971550" y="1009650"/>
          <p14:tracePt t="93511" x="971550" y="1003300"/>
          <p14:tracePt t="93544" x="977900" y="1003300"/>
          <p14:tracePt t="93669" x="977900" y="1016000"/>
          <p14:tracePt t="93677" x="984250" y="1016000"/>
          <p14:tracePt t="93694" x="984250" y="1022350"/>
          <p14:tracePt t="93863" x="984250" y="1028700"/>
          <p14:tracePt t="93878" x="984250" y="1035050"/>
          <p14:tracePt t="93955" x="984250" y="1028700"/>
          <p14:tracePt t="93962" x="984250" y="1022350"/>
          <p14:tracePt t="93979" x="984250" y="1016000"/>
          <p14:tracePt t="94162" x="977900" y="1016000"/>
          <p14:tracePt t="94170" x="971550" y="1016000"/>
          <p14:tracePt t="94404" x="965200" y="1016000"/>
          <p14:tracePt t="94478" x="952500" y="1016000"/>
          <p14:tracePt t="94486" x="939800" y="1009650"/>
          <p14:tracePt t="94496" x="933450" y="1003300"/>
          <p14:tracePt t="94512" x="920750" y="996950"/>
          <p14:tracePt t="94529" x="908050" y="984250"/>
          <p14:tracePt t="94548" x="901700" y="984250"/>
          <p14:tracePt t="94549" x="901700" y="977900"/>
          <p14:tracePt t="94579" x="895350" y="965200"/>
          <p14:tracePt t="94582" x="895350" y="958850"/>
          <p14:tracePt t="94598" x="914400" y="946150"/>
          <p14:tracePt t="94612" x="933450" y="933450"/>
          <p14:tracePt t="94614" x="971550" y="927100"/>
          <p14:tracePt t="94629" x="1060450" y="914400"/>
          <p14:tracePt t="94645" x="1130300" y="914400"/>
          <p14:tracePt t="94665" x="1238250" y="927100"/>
          <p14:tracePt t="94680" x="1333500" y="971550"/>
          <p14:tracePt t="94695" x="1377950" y="1009650"/>
          <p14:tracePt t="94712" x="1377950" y="1028700"/>
          <p14:tracePt t="94728" x="1377950" y="1047750"/>
          <p14:tracePt t="94745" x="1377950" y="1066800"/>
          <p14:tracePt t="94762" x="1390650" y="1073150"/>
          <p14:tracePt t="94778" x="1409700" y="1085850"/>
          <p14:tracePt t="94795" x="1435100" y="1085850"/>
          <p14:tracePt t="94812" x="1454150" y="1085850"/>
          <p14:tracePt t="94828" x="1466850" y="1085850"/>
          <p14:tracePt t="94845" x="1492250" y="1085850"/>
          <p14:tracePt t="94862" x="1524000" y="1085850"/>
          <p14:tracePt t="94880" x="1581150" y="1085850"/>
          <p14:tracePt t="94896" x="1625600" y="1085850"/>
          <p14:tracePt t="94914" x="1663700" y="1092200"/>
          <p14:tracePt t="94928" x="1682750" y="1098550"/>
          <p14:tracePt t="94947" x="1695450" y="1098550"/>
          <p14:tracePt t="94962" x="1708150" y="1098550"/>
          <p14:tracePt t="94981" x="1714500" y="1098550"/>
          <p14:tracePt t="94999" x="1727200" y="1098550"/>
          <p14:tracePt t="95012" x="1746250" y="1085850"/>
          <p14:tracePt t="95029" x="1758950" y="1073150"/>
          <p14:tracePt t="95045" x="1765300" y="1060450"/>
          <p14:tracePt t="95062" x="1765300" y="1054100"/>
          <p14:tracePt t="95079" x="1765300" y="1041400"/>
          <p14:tracePt t="95095" x="1739900" y="1016000"/>
          <p14:tracePt t="95113" x="1701800" y="984250"/>
          <p14:tracePt t="95129" x="1663700" y="965200"/>
          <p14:tracePt t="95146" x="1619250" y="939800"/>
          <p14:tracePt t="95164" x="1549400" y="914400"/>
          <p14:tracePt t="95179" x="1498600" y="908050"/>
          <p14:tracePt t="95196" x="1454150" y="901700"/>
          <p14:tracePt t="95212" x="1409700" y="901700"/>
          <p14:tracePt t="95229" x="1320800" y="901700"/>
          <p14:tracePt t="95246" x="1276350" y="908050"/>
          <p14:tracePt t="95262" x="1244600" y="908050"/>
          <p14:tracePt t="95279" x="1231900" y="908050"/>
          <p14:tracePt t="95296" x="1212850" y="908050"/>
          <p14:tracePt t="95297" x="1206500" y="914400"/>
          <p14:tracePt t="95313" x="1200150" y="914400"/>
          <p14:tracePt t="95330" x="1181100" y="927100"/>
          <p14:tracePt t="95346" x="1181100" y="933450"/>
          <p14:tracePt t="95362" x="1187450" y="946150"/>
          <p14:tracePt t="95381" x="1212850" y="965200"/>
          <p14:tracePt t="95396" x="1244600" y="984250"/>
          <p14:tracePt t="95412" x="1289050" y="996950"/>
          <p14:tracePt t="95429" x="1428750" y="1028700"/>
          <p14:tracePt t="95445" x="1574800" y="1054100"/>
          <p14:tracePt t="95463" x="1771650" y="1060450"/>
          <p14:tracePt t="95479" x="1892300" y="1060450"/>
          <p14:tracePt t="95496" x="1962150" y="1054100"/>
          <p14:tracePt t="95512" x="2012950" y="1041400"/>
          <p14:tracePt t="95529" x="2044700" y="1022350"/>
          <p14:tracePt t="95546" x="2057400" y="996950"/>
          <p14:tracePt t="95563" x="2082800" y="971550"/>
          <p14:tracePt t="95580" x="2095500" y="946150"/>
          <p14:tracePt t="95596" x="2095500" y="927100"/>
          <p14:tracePt t="95613" x="2095500" y="901700"/>
          <p14:tracePt t="95629" x="2076450" y="869950"/>
          <p14:tracePt t="95646" x="2044700" y="838200"/>
          <p14:tracePt t="95662" x="2006600" y="806450"/>
          <p14:tracePt t="95679" x="1968500" y="793750"/>
          <p14:tracePt t="95696" x="1924050" y="787400"/>
          <p14:tracePt t="95713" x="1885950" y="781050"/>
          <p14:tracePt t="95729" x="1816100" y="781050"/>
          <p14:tracePt t="95746" x="1758950" y="787400"/>
          <p14:tracePt t="95762" x="1670050" y="819150"/>
          <p14:tracePt t="95780" x="1600200" y="863600"/>
          <p14:tracePt t="95797" x="1517650" y="920750"/>
          <p14:tracePt t="95813" x="1498600" y="939800"/>
          <p14:tracePt t="95829" x="1460500" y="971550"/>
          <p14:tracePt t="95846" x="1435100" y="984250"/>
          <p14:tracePt t="95863" x="1428750" y="990600"/>
          <p14:tracePt t="95880" x="1428750" y="996950"/>
          <p14:tracePt t="95896" x="1428750" y="1003300"/>
          <p14:tracePt t="95913" x="1428750" y="1016000"/>
          <p14:tracePt t="95929" x="1466850" y="1028700"/>
          <p14:tracePt t="95946" x="1549400" y="1047750"/>
          <p14:tracePt t="95963" x="1651000" y="1054100"/>
          <p14:tracePt t="95979" x="1758950" y="1054100"/>
          <p14:tracePt t="95998" x="1866900" y="1047750"/>
          <p14:tracePt t="96013" x="1930400" y="1041400"/>
          <p14:tracePt t="96029" x="2012950" y="1035050"/>
          <p14:tracePt t="96047" x="2120900" y="1035050"/>
          <p14:tracePt t="96049" x="2165350" y="1035050"/>
          <p14:tracePt t="96063" x="2368550" y="1054100"/>
          <p14:tracePt t="96082" x="2571750" y="1079500"/>
          <p14:tracePt t="96099" x="2762250" y="1104900"/>
          <p14:tracePt t="96113" x="2901950" y="1123950"/>
          <p14:tracePt t="96130" x="2959100" y="1123950"/>
          <p14:tracePt t="96147" x="2965450" y="1111250"/>
          <p14:tracePt t="96163" x="2952750" y="1073150"/>
          <p14:tracePt t="96180" x="2927350" y="1041400"/>
          <p14:tracePt t="96197" x="2901950" y="1016000"/>
          <p14:tracePt t="96215" x="2895600" y="1009650"/>
          <p14:tracePt t="96441" x="2889250" y="1009650"/>
          <p14:tracePt t="96448" x="2882900" y="1009650"/>
          <p14:tracePt t="96454" x="2876550" y="1009650"/>
          <p14:tracePt t="96470" x="2844800" y="1016000"/>
          <p14:tracePt t="96480" x="2832100" y="1016000"/>
          <p14:tracePt t="96497" x="2800350" y="1022350"/>
          <p14:tracePt t="96514" x="2774950" y="1022350"/>
          <p14:tracePt t="96531" x="2762250" y="1022350"/>
          <p14:tracePt t="96547" x="2749550" y="1022350"/>
          <p14:tracePt t="96563" x="2736850" y="1022350"/>
          <p14:tracePt t="96580" x="2724150" y="1016000"/>
          <p14:tracePt t="96599" x="2717800" y="1016000"/>
          <p14:tracePt t="96630" x="2717800" y="1009650"/>
          <p14:tracePt t="96738" x="2717800" y="1016000"/>
          <p14:tracePt t="96747" x="2711450" y="1022350"/>
          <p14:tracePt t="96765" x="2711450" y="1035050"/>
          <p14:tracePt t="96780" x="2711450" y="1041400"/>
          <p14:tracePt t="97125" x="2711450" y="1035050"/>
          <p14:tracePt t="97632" x="2705100" y="1035050"/>
          <p14:tracePt t="97640" x="2705100" y="1041400"/>
          <p14:tracePt t="97855" x="2705100" y="1035050"/>
          <p14:tracePt t="97875" x="2705100" y="1028700"/>
          <p14:tracePt t="97898" x="2705100" y="1022350"/>
          <p14:tracePt t="97916" x="2711450" y="1022350"/>
          <p14:tracePt t="97918" x="2711450" y="1016000"/>
          <p14:tracePt t="98232" x="2705100" y="1016000"/>
          <p14:tracePt t="98239" x="2705100" y="1022350"/>
          <p14:tracePt t="98248" x="2698750" y="1022350"/>
          <p14:tracePt t="98265" x="2686050" y="1028700"/>
          <p14:tracePt t="98282" x="2667000" y="1035050"/>
          <p14:tracePt t="98298" x="2635250" y="1047750"/>
          <p14:tracePt t="98315" x="2590800" y="1073150"/>
          <p14:tracePt t="98334" x="2565400" y="1092200"/>
          <p14:tracePt t="98347" x="2552700" y="1117600"/>
          <p14:tracePt t="98365" x="2546350" y="1136650"/>
          <p14:tracePt t="98381" x="2508250" y="1174750"/>
          <p14:tracePt t="98398" x="2438400" y="1225550"/>
          <p14:tracePt t="98416" x="2343150" y="1270000"/>
          <p14:tracePt t="98432" x="2222500" y="1289050"/>
          <p14:tracePt t="98448" x="2139950" y="1289050"/>
          <p14:tracePt t="98677" x="2139950" y="1282700"/>
          <p14:tracePt t="98684" x="2139950" y="1270000"/>
          <p14:tracePt t="98699" x="2146300" y="1263650"/>
          <p14:tracePt t="98717" x="2190750" y="1263650"/>
          <p14:tracePt t="98732" x="2266950" y="1257300"/>
          <p14:tracePt t="98749" x="2336800" y="1257300"/>
          <p14:tracePt t="98765" x="2432050" y="1257300"/>
          <p14:tracePt t="98782" x="2520950" y="1257300"/>
          <p14:tracePt t="98797" x="2628900" y="1257300"/>
          <p14:tracePt t="98815" x="2781300" y="1257300"/>
          <p14:tracePt t="98832" x="2997200" y="1257300"/>
          <p14:tracePt t="98849" x="3282950" y="1282700"/>
          <p14:tracePt t="98865" x="3632200" y="1301750"/>
          <p14:tracePt t="98882" x="3924300" y="1320800"/>
          <p14:tracePt t="98901" x="4419600" y="1339850"/>
          <p14:tracePt t="98916" x="4527550" y="1339850"/>
          <p14:tracePt t="98932" x="5035550" y="1339850"/>
          <p14:tracePt t="98949" x="5448300" y="1314450"/>
          <p14:tracePt t="98966" x="5886450" y="1276350"/>
          <p14:tracePt t="98982" x="6286500" y="1244600"/>
          <p14:tracePt t="98999" x="6623050" y="1219200"/>
          <p14:tracePt t="99015" x="6819900" y="1187450"/>
          <p14:tracePt t="99032" x="6915150" y="1162050"/>
          <p14:tracePt t="99049" x="6978650" y="1143000"/>
          <p14:tracePt t="99066" x="7073900" y="1117600"/>
          <p14:tracePt t="99082" x="7188200" y="1098550"/>
          <p14:tracePt t="99099" x="7315200" y="1079500"/>
          <p14:tracePt t="99116" x="7372350" y="1054100"/>
          <p14:tracePt t="99131" x="7391400" y="1028700"/>
          <p14:tracePt t="99149" x="7391400" y="996950"/>
          <p14:tracePt t="99168" x="7372350" y="965200"/>
          <p14:tracePt t="99182" x="7366000" y="958850"/>
          <p14:tracePt t="99199" x="7366000" y="952500"/>
          <p14:tracePt t="99216" x="7366000" y="946150"/>
          <p14:tracePt t="99232" x="7385050" y="933450"/>
          <p14:tracePt t="99249" x="7397750" y="914400"/>
          <p14:tracePt t="99269" x="7404100" y="895350"/>
          <p14:tracePt t="99283" x="7404100" y="850900"/>
          <p14:tracePt t="99299" x="7404100" y="806450"/>
          <p14:tracePt t="99317" x="7391400" y="755650"/>
          <p14:tracePt t="99333" x="7378700" y="723900"/>
          <p14:tracePt t="99349" x="7359650" y="692150"/>
          <p14:tracePt t="99352" x="7340600" y="673100"/>
          <p14:tracePt t="99366" x="7327900" y="666750"/>
          <p14:tracePt t="99383" x="7283450" y="635000"/>
          <p14:tracePt t="99384" x="7239000" y="615950"/>
          <p14:tracePt t="99407" x="7162800" y="577850"/>
          <p14:tracePt t="99416" x="7137400" y="571500"/>
          <p14:tracePt t="99417" x="7073900" y="546100"/>
          <p14:tracePt t="99432" x="6978650" y="520700"/>
          <p14:tracePt t="99449" x="6883400" y="495300"/>
          <p14:tracePt t="99464" x="6807200" y="482600"/>
          <p14:tracePt t="99483" x="6750050" y="482600"/>
          <p14:tracePt t="99499" x="6724650" y="482600"/>
          <p14:tracePt t="99516" x="6692900" y="488950"/>
          <p14:tracePt t="99533" x="6661150" y="508000"/>
          <p14:tracePt t="99549" x="6616700" y="533400"/>
          <p14:tracePt t="99566" x="6584950" y="552450"/>
          <p14:tracePt t="99582" x="6559550" y="571500"/>
          <p14:tracePt t="99599" x="6546850" y="596900"/>
          <p14:tracePt t="99618" x="6527800" y="615950"/>
          <p14:tracePt t="99650" x="6527800" y="622300"/>
          <p14:tracePt t="99712" x="6540500" y="622300"/>
          <p14:tracePt t="99733" x="6635750" y="641350"/>
          <p14:tracePt t="99750" x="6737350" y="660400"/>
          <p14:tracePt t="99767" x="6788150" y="673100"/>
          <p14:tracePt t="99785" x="6915150" y="692150"/>
          <p14:tracePt t="99800" x="6959600" y="698500"/>
          <p14:tracePt t="99818" x="6972300" y="698500"/>
          <p14:tracePt t="99884" x="6972300" y="704850"/>
          <p14:tracePt t="99892" x="6965950" y="704850"/>
          <p14:tracePt t="99901" x="6965950" y="711200"/>
          <p14:tracePt t="99918" x="6953250" y="711200"/>
          <p14:tracePt t="99933" x="6946900" y="711200"/>
          <p14:tracePt t="100022" x="6946900" y="717550"/>
          <p14:tracePt t="100313" x="6940550" y="717550"/>
          <p14:tracePt t="100320" x="6940550" y="711200"/>
          <p14:tracePt t="100333" x="6934200" y="704850"/>
          <p14:tracePt t="100350" x="6921500" y="692150"/>
          <p14:tracePt t="100367" x="6902450" y="673100"/>
          <p14:tracePt t="100368" x="6889750" y="654050"/>
          <p14:tracePt t="100387" x="6864350" y="622300"/>
          <p14:tracePt t="100400" x="6838950" y="596900"/>
          <p14:tracePt t="100420" x="6813550" y="577850"/>
          <p14:tracePt t="100433" x="6781800" y="571500"/>
          <p14:tracePt t="100450" x="6699250" y="565150"/>
          <p14:tracePt t="100467" x="6565900" y="577850"/>
          <p14:tracePt t="100483" x="6426200" y="596900"/>
          <p14:tracePt t="100500" x="6330950" y="615950"/>
          <p14:tracePt t="100517" x="6267450" y="647700"/>
          <p14:tracePt t="100534" x="6248400" y="685800"/>
          <p14:tracePt t="100550" x="6254750" y="742950"/>
          <p14:tracePt t="100551" x="6261100" y="762000"/>
          <p14:tracePt t="100566" x="6292850" y="806450"/>
          <p14:tracePt t="100569" x="6330950" y="844550"/>
          <p14:tracePt t="100584" x="6394450" y="901700"/>
          <p14:tracePt t="100600" x="6438900" y="933450"/>
          <p14:tracePt t="100619" x="6553200" y="990600"/>
          <p14:tracePt t="100634" x="6616700" y="1016000"/>
          <p14:tracePt t="100652" x="6661150" y="1028700"/>
          <p14:tracePt t="100667" x="6743700" y="1035050"/>
          <p14:tracePt t="100683" x="6826250" y="1035050"/>
          <p14:tracePt t="100700" x="6934200" y="1035050"/>
          <p14:tracePt t="100717" x="7073900" y="1035050"/>
          <p14:tracePt t="100732" x="7162800" y="1028700"/>
          <p14:tracePt t="100750" x="7258050" y="1016000"/>
          <p14:tracePt t="100769" x="7340600" y="977900"/>
          <p14:tracePt t="100784" x="7378700" y="965200"/>
          <p14:tracePt t="100801" x="7493000" y="933450"/>
          <p14:tracePt t="100817" x="7556500" y="914400"/>
          <p14:tracePt t="100834" x="7620000" y="901700"/>
          <p14:tracePt t="100851" x="7651750" y="895350"/>
          <p14:tracePt t="100868" x="7670800" y="895350"/>
          <p14:tracePt t="100884" x="7670800" y="889000"/>
          <p14:tracePt t="100900" x="7670800" y="882650"/>
          <p14:tracePt t="100917" x="7670800" y="869950"/>
          <p14:tracePt t="100934" x="7683500" y="857250"/>
          <p14:tracePt t="100950" x="7702550" y="831850"/>
          <p14:tracePt t="100967" x="7727950" y="806450"/>
          <p14:tracePt t="100984" x="7740650" y="787400"/>
          <p14:tracePt t="101001" x="7747000" y="768350"/>
          <p14:tracePt t="101018" x="7747000" y="742950"/>
          <p14:tracePt t="101034" x="7740650" y="723900"/>
          <p14:tracePt t="101050" x="7670800" y="673100"/>
          <p14:tracePt t="101068" x="7613650" y="647700"/>
          <p14:tracePt t="101084" x="7588250" y="635000"/>
          <p14:tracePt t="101100" x="7480300" y="590550"/>
          <p14:tracePt t="101117" x="7404100" y="558800"/>
          <p14:tracePt t="101132" x="7366000" y="546100"/>
          <p14:tracePt t="101151" x="7321550" y="533400"/>
          <p14:tracePt t="101169" x="7302500" y="533400"/>
          <p14:tracePt t="101184" x="7283450" y="533400"/>
          <p14:tracePt t="101200" x="7245350" y="533400"/>
          <p14:tracePt t="101217" x="7213600" y="533400"/>
          <p14:tracePt t="101234" x="7175500" y="539750"/>
          <p14:tracePt t="101251" x="7112000" y="552450"/>
          <p14:tracePt t="101269" x="7061200" y="577850"/>
          <p14:tracePt t="101284" x="7048500" y="590550"/>
          <p14:tracePt t="101300" x="7010400" y="628650"/>
          <p14:tracePt t="101302" x="6997700" y="647700"/>
          <p14:tracePt t="101318" x="6985000" y="666750"/>
          <p14:tracePt t="101334" x="6946900" y="730250"/>
          <p14:tracePt t="101350" x="6908800" y="793750"/>
          <p14:tracePt t="101367" x="6883400" y="825500"/>
          <p14:tracePt t="101384" x="6864350" y="850900"/>
          <p14:tracePt t="101401" x="6858000" y="863600"/>
          <p14:tracePt t="101417" x="6858000" y="869950"/>
          <p14:tracePt t="101434" x="6858000" y="882650"/>
          <p14:tracePt t="101451" x="6870700" y="901700"/>
          <p14:tracePt t="101467" x="6889750" y="920750"/>
          <p14:tracePt t="101484" x="6908800" y="933450"/>
          <p14:tracePt t="101501" x="6940550" y="939800"/>
          <p14:tracePt t="101517" x="6997700" y="946150"/>
          <p14:tracePt t="101535" x="7143750" y="952500"/>
          <p14:tracePt t="101551" x="7258050" y="946150"/>
          <p14:tracePt t="101568" x="7340600" y="927100"/>
          <p14:tracePt t="101585" x="7423150" y="901700"/>
          <p14:tracePt t="101601" x="7524750" y="869950"/>
          <p14:tracePt t="101617" x="7651750" y="812800"/>
          <p14:tracePt t="101634" x="7759700" y="768350"/>
          <p14:tracePt t="101653" x="7854950" y="717550"/>
          <p14:tracePt t="101669" x="7924800" y="679450"/>
          <p14:tracePt t="101684" x="7969250" y="641350"/>
          <p14:tracePt t="101701" x="7988300" y="615950"/>
          <p14:tracePt t="101718" x="7988300" y="596900"/>
          <p14:tracePt t="101735" x="7981950" y="584200"/>
          <p14:tracePt t="101754" x="7969250" y="577850"/>
          <p14:tracePt t="101770" x="7931150" y="565150"/>
          <p14:tracePt t="101785" x="7918450" y="565150"/>
          <p14:tracePt t="101801" x="7899400" y="558800"/>
          <p14:tracePt t="101818" x="7886700" y="552450"/>
          <p14:tracePt t="101834" x="7880350" y="552450"/>
          <p14:tracePt t="101851" x="7880350" y="546100"/>
          <p14:tracePt t="101868" x="7874000" y="546100"/>
          <p14:tracePt t="101885" x="7867650" y="546100"/>
          <p14:tracePt t="101901" x="7854950" y="552450"/>
          <p14:tracePt t="101918" x="7835900" y="558800"/>
          <p14:tracePt t="101937" x="7810500" y="571500"/>
          <p14:tracePt t="101952" x="7785100" y="596900"/>
          <p14:tracePt t="101968" x="7766050" y="615950"/>
          <p14:tracePt t="101984" x="7753350" y="641350"/>
          <p14:tracePt t="102001" x="7753350" y="654050"/>
          <p14:tracePt t="102019" x="7747000" y="673100"/>
          <p14:tracePt t="102130" x="7747000" y="679450"/>
          <p14:tracePt t="102193" x="7766050" y="679450"/>
          <p14:tracePt t="102202" x="7791450" y="679450"/>
          <p14:tracePt t="102218" x="7835900" y="673100"/>
          <p14:tracePt t="102235" x="7854950" y="666750"/>
          <p14:tracePt t="102252" x="7861300" y="666750"/>
          <p14:tracePt t="102597" x="7854950" y="666750"/>
          <p14:tracePt t="102604" x="7854950" y="673100"/>
          <p14:tracePt t="102619" x="7835900" y="679450"/>
          <p14:tracePt t="102636" x="7823200" y="685800"/>
          <p14:tracePt t="102652" x="7823200" y="692150"/>
          <p14:tracePt t="102670" x="7816850" y="692150"/>
          <p14:tracePt t="102758" x="7816850" y="698500"/>
          <p14:tracePt t="102773" x="7810500" y="698500"/>
          <p14:tracePt t="102780" x="7804150" y="704850"/>
          <p14:tracePt t="102788" x="7797800" y="704850"/>
          <p14:tracePt t="102819" x="7797800" y="711200"/>
          <p14:tracePt t="103358" x="7797800" y="717550"/>
          <p14:tracePt t="103389" x="7804150" y="717550"/>
          <p14:tracePt t="103402" x="7810500" y="717550"/>
          <p14:tracePt t="103421" x="7835900" y="717550"/>
          <p14:tracePt t="103435" x="7842250" y="717550"/>
          <p14:tracePt t="103452" x="7854950" y="717550"/>
          <p14:tracePt t="103469" x="7899400" y="717550"/>
          <p14:tracePt t="103485" x="7975600" y="704850"/>
          <p14:tracePt t="103501" x="8045450" y="704850"/>
          <p14:tracePt t="103518" x="8140700" y="698500"/>
          <p14:tracePt t="103535" x="8274050" y="704850"/>
          <p14:tracePt t="103552" x="8394700" y="723900"/>
          <p14:tracePt t="103568" x="8489950" y="742950"/>
          <p14:tracePt t="103585" x="8534400" y="749300"/>
          <p14:tracePt t="103602" x="8566150" y="755650"/>
          <p14:tracePt t="103618" x="8585200" y="755650"/>
          <p14:tracePt t="103635" x="8591550" y="755650"/>
          <p14:tracePt t="103653" x="8604250" y="755650"/>
          <p14:tracePt t="103669" x="8610600" y="742950"/>
          <p14:tracePt t="103685" x="8616950" y="736600"/>
          <p14:tracePt t="103703" x="8623300" y="730250"/>
          <p14:tracePt t="103735" x="8636000" y="723900"/>
          <p14:tracePt t="103752" x="8648700" y="717550"/>
          <p14:tracePt t="103769" x="8686800" y="717550"/>
          <p14:tracePt t="103787" x="8718550" y="717550"/>
          <p14:tracePt t="103802" x="8743950" y="717550"/>
          <p14:tracePt t="103819" x="8756650" y="711200"/>
          <p14:tracePt t="103837" x="8801100" y="704850"/>
          <p14:tracePt t="103852" x="8870950" y="685800"/>
          <p14:tracePt t="103869" x="8928100" y="666750"/>
          <p14:tracePt t="103888" x="8978900" y="641350"/>
          <p14:tracePt t="103904" x="8985250" y="628650"/>
          <p14:tracePt t="103921" x="8997950" y="615950"/>
          <p14:tracePt t="103935" x="8997950" y="603250"/>
          <p14:tracePt t="103952" x="8991600" y="590550"/>
          <p14:tracePt t="103969" x="8959850" y="571500"/>
          <p14:tracePt t="103986" x="8915400" y="552450"/>
          <p14:tracePt t="104004" x="8870950" y="539750"/>
          <p14:tracePt t="104019" x="8820150" y="533400"/>
          <p14:tracePt t="104036" x="8756650" y="527050"/>
          <p14:tracePt t="104052" x="8680450" y="527050"/>
          <p14:tracePt t="104069" x="8597900" y="539750"/>
          <p14:tracePt t="104088" x="8509000" y="565150"/>
          <p14:tracePt t="104103" x="8413750" y="584200"/>
          <p14:tracePt t="104119" x="8331200" y="609600"/>
          <p14:tracePt t="104120" x="8280400" y="622300"/>
          <p14:tracePt t="104135" x="8267700" y="635000"/>
          <p14:tracePt t="104137" x="8248650" y="641350"/>
          <p14:tracePt t="104152" x="8242300" y="647700"/>
          <p14:tracePt t="104169" x="8229600" y="660400"/>
          <p14:tracePt t="104171" x="8223250" y="660400"/>
          <p14:tracePt t="104239" x="8223250" y="666750"/>
          <p14:tracePt t="104246" x="8223250" y="673100"/>
          <p14:tracePt t="104255" x="8223250" y="679450"/>
          <p14:tracePt t="104269" x="8223250" y="685800"/>
          <p14:tracePt t="104286" x="8216900" y="717550"/>
          <p14:tracePt t="104302" x="8216900" y="736600"/>
          <p14:tracePt t="104320" x="8216900" y="749300"/>
          <p14:tracePt t="104434" x="8216900" y="742950"/>
          <p14:tracePt t="104450" x="8216900" y="736600"/>
          <p14:tracePt t="104486" x="8210550" y="730250"/>
          <p14:tracePt t="104519" x="8210550" y="723900"/>
          <p14:tracePt t="104577" x="8204200" y="723900"/>
          <p14:tracePt t="104601" x="8197850" y="723900"/>
          <p14:tracePt t="104618" x="8191500" y="723900"/>
          <p14:tracePt t="104633" x="8185150" y="723900"/>
          <p14:tracePt t="104652" x="8178800" y="723900"/>
          <p14:tracePt t="104669" x="8172450" y="723900"/>
          <p14:tracePt t="104687" x="8166100" y="723900"/>
          <p14:tracePt t="104703" x="8166100" y="730250"/>
          <p14:tracePt t="104788" x="8172450" y="723900"/>
          <p14:tracePt t="104802" x="8197850" y="717550"/>
          <p14:tracePt t="104822" x="8337550" y="711200"/>
          <p14:tracePt t="104837" x="8509000" y="711200"/>
          <p14:tracePt t="104857" x="8705850" y="711200"/>
          <p14:tracePt t="104872" x="8877300" y="711200"/>
          <p14:tracePt t="104887" x="9048750" y="711200"/>
          <p14:tracePt t="104903" x="9169400" y="704850"/>
          <p14:tracePt t="104920" x="9251950" y="692150"/>
          <p14:tracePt t="104936" x="9340850" y="679450"/>
          <p14:tracePt t="104954" x="9505950" y="666750"/>
          <p14:tracePt t="104971" x="9779000" y="673100"/>
          <p14:tracePt t="104986" x="10058400" y="704850"/>
          <p14:tracePt t="105004" x="10382250" y="742950"/>
          <p14:tracePt t="105021" x="10496550" y="755650"/>
          <p14:tracePt t="105038" x="10534650" y="755650"/>
          <p14:tracePt t="105070" x="10521950" y="749300"/>
          <p14:tracePt t="105087" x="10496550" y="736600"/>
          <p14:tracePt t="105104" x="10490200" y="736600"/>
          <p14:tracePt t="105190" x="10483850" y="736600"/>
          <p14:tracePt t="105205" x="10458450" y="736600"/>
          <p14:tracePt t="105220" x="10426700" y="742950"/>
          <p14:tracePt t="105239" x="10318750" y="742950"/>
          <p14:tracePt t="105254" x="10217150" y="742950"/>
          <p14:tracePt t="105271" x="10077450" y="742950"/>
          <p14:tracePt t="105289" x="9963150" y="736600"/>
          <p14:tracePt t="105307" x="9810750" y="717550"/>
          <p14:tracePt t="105320" x="9696450" y="704850"/>
          <p14:tracePt t="105338" x="9518650" y="685800"/>
          <p14:tracePt t="105354" x="9372600" y="666750"/>
          <p14:tracePt t="105370" x="9182100" y="660400"/>
          <p14:tracePt t="105386" x="8991600" y="660400"/>
          <p14:tracePt t="105404" x="8769350" y="660400"/>
          <p14:tracePt t="105421" x="8432800" y="666750"/>
          <p14:tracePt t="105440" x="7842250" y="673100"/>
          <p14:tracePt t="105454" x="7588250" y="673100"/>
          <p14:tracePt t="105456" x="7410450" y="673100"/>
          <p14:tracePt t="105471" x="7194550" y="666750"/>
          <p14:tracePt t="105488" x="6711950" y="641350"/>
          <p14:tracePt t="105506" x="6534150" y="635000"/>
          <p14:tracePt t="105521" x="6451600" y="635000"/>
          <p14:tracePt t="105539" x="6426200" y="635000"/>
          <p14:tracePt t="105554" x="6407150" y="647700"/>
          <p14:tracePt t="105571" x="6375400" y="698500"/>
          <p14:tracePt t="105590" x="6343650" y="742950"/>
          <p14:tracePt t="105606" x="6305550" y="793750"/>
          <p14:tracePt t="105621" x="6292850" y="819150"/>
          <p14:tracePt t="105639" x="6292850" y="831850"/>
          <p14:tracePt t="105654" x="6292850" y="844550"/>
          <p14:tracePt t="105671" x="6311900" y="857250"/>
          <p14:tracePt t="105690" x="6362700" y="876300"/>
          <p14:tracePt t="105705" x="6394450" y="882650"/>
          <p14:tracePt t="105722" x="6502400" y="914400"/>
          <p14:tracePt t="105738" x="6578600" y="946150"/>
          <p14:tracePt t="105756" x="6629400" y="971550"/>
          <p14:tracePt t="105770" x="6673850" y="990600"/>
          <p14:tracePt t="105787" x="6737350" y="1003300"/>
          <p14:tracePt t="105805" x="6781800" y="1003300"/>
          <p14:tracePt t="105821" x="6813550" y="1003300"/>
          <p14:tracePt t="105838" x="6832600" y="1003300"/>
          <p14:tracePt t="105854" x="6845300" y="996950"/>
          <p14:tracePt t="105870" x="6851650" y="990600"/>
          <p14:tracePt t="105904" x="6858000" y="990600"/>
          <p14:tracePt t="105956" x="6864350" y="990600"/>
          <p14:tracePt t="105971" x="6870700" y="990600"/>
          <p14:tracePt t="105988" x="6889750" y="990600"/>
          <p14:tracePt t="106005" x="6915150" y="984250"/>
          <p14:tracePt t="106021" x="6940550" y="971550"/>
          <p14:tracePt t="106038" x="6965950" y="958850"/>
          <p14:tracePt t="106055" x="6991350" y="939800"/>
          <p14:tracePt t="106071" x="7010400" y="927100"/>
          <p14:tracePt t="106088" x="7023100" y="908050"/>
          <p14:tracePt t="106105" x="7035800" y="882650"/>
          <p14:tracePt t="106121" x="7042150" y="863600"/>
          <p14:tracePt t="106138" x="7048500" y="844550"/>
          <p14:tracePt t="106155" x="7054850" y="819150"/>
          <p14:tracePt t="106171" x="7054850" y="800100"/>
          <p14:tracePt t="106188" x="7054850" y="781050"/>
          <p14:tracePt t="106205" x="7029450" y="768350"/>
          <p14:tracePt t="106222" x="7004050" y="762000"/>
          <p14:tracePt t="106238" x="6965950" y="762000"/>
          <p14:tracePt t="106255" x="6934200" y="755650"/>
          <p14:tracePt t="106271" x="6896100" y="755650"/>
          <p14:tracePt t="106290" x="6845300" y="755650"/>
          <p14:tracePt t="106305" x="6781800" y="755650"/>
          <p14:tracePt t="106321" x="6724650" y="749300"/>
          <p14:tracePt t="106337" x="6667500" y="742950"/>
          <p14:tracePt t="106355" x="6610350" y="742950"/>
          <p14:tracePt t="106371" x="6559550" y="742950"/>
          <p14:tracePt t="106389" x="6521450" y="736600"/>
          <p14:tracePt t="106405" x="6477000" y="736600"/>
          <p14:tracePt t="106421" x="6426200" y="736600"/>
          <p14:tracePt t="106424" x="6400800" y="730250"/>
          <p14:tracePt t="106438" x="6381750" y="730250"/>
          <p14:tracePt t="106455" x="6343650" y="730250"/>
          <p14:tracePt t="106471" x="6324600" y="730250"/>
          <p14:tracePt t="106488" x="6286500" y="742950"/>
          <p14:tracePt t="106505" x="6261100" y="762000"/>
          <p14:tracePt t="106522" x="6242050" y="774700"/>
          <p14:tracePt t="106539" x="6242050" y="793750"/>
          <p14:tracePt t="106555" x="6242050" y="812800"/>
          <p14:tracePt t="106572" x="6254750" y="831850"/>
          <p14:tracePt t="106587" x="6273800" y="863600"/>
          <p14:tracePt t="106605" x="6324600" y="914400"/>
          <p14:tracePt t="106622" x="6381750" y="971550"/>
          <p14:tracePt t="106638" x="6432550" y="1009650"/>
          <p14:tracePt t="106655" x="6527800" y="1041400"/>
          <p14:tracePt t="106672" x="6623050" y="1054100"/>
          <p14:tracePt t="106688" x="6731000" y="1060450"/>
          <p14:tracePt t="106707" x="6877050" y="1054100"/>
          <p14:tracePt t="106722" x="6927850" y="1035050"/>
          <p14:tracePt t="106739" x="6946900" y="1028700"/>
          <p14:tracePt t="106755" x="6959600" y="1016000"/>
          <p14:tracePt t="106772" x="6965950" y="1009650"/>
          <p14:tracePt t="106789" x="6978650" y="996950"/>
          <p14:tracePt t="106805" x="7016750" y="977900"/>
          <p14:tracePt t="106822" x="7054850" y="952500"/>
          <p14:tracePt t="106838" x="7086600" y="927100"/>
          <p14:tracePt t="106855" x="7099300" y="908050"/>
          <p14:tracePt t="106872" x="7099300" y="895350"/>
          <p14:tracePt t="106931" x="7092950" y="901700"/>
          <p14:tracePt t="106937" x="7086600" y="901700"/>
          <p14:tracePt t="106955" x="7067550" y="914400"/>
          <p14:tracePt t="106972" x="7054850" y="920750"/>
          <p14:tracePt t="106989" x="7048500" y="920750"/>
          <p14:tracePt t="107009" x="7048500" y="927100"/>
          <p14:tracePt t="107102" x="7042150" y="927100"/>
          <p14:tracePt t="107107" x="7035800" y="927100"/>
          <p14:tracePt t="107122" x="7023100" y="927100"/>
          <p14:tracePt t="107139" x="6985000" y="927100"/>
          <p14:tracePt t="107155" x="6978650" y="927100"/>
          <p14:tracePt t="107172" x="6946900" y="933450"/>
          <p14:tracePt t="107190" x="6934200" y="933450"/>
          <p14:tracePt t="107206" x="6927850" y="933450"/>
          <p14:tracePt t="107222" x="6902450" y="933450"/>
          <p14:tracePt t="107239" x="6889750" y="933450"/>
          <p14:tracePt t="107256" x="6870700" y="933450"/>
          <p14:tracePt t="107273" x="6858000" y="933450"/>
          <p14:tracePt t="107289" x="6845300" y="933450"/>
          <p14:tracePt t="107305" x="6838950" y="933450"/>
          <p14:tracePt t="107488" x="6832600" y="933450"/>
          <p14:tracePt t="107520" x="6826250" y="933450"/>
          <p14:tracePt t="107668" x="6807200" y="939800"/>
          <p14:tracePt t="107690" x="6769100" y="952500"/>
          <p14:tracePt t="107707" x="6686550" y="965200"/>
          <p14:tracePt t="107723" x="6673850" y="965200"/>
          <p14:tracePt t="109040" x="6686550" y="971550"/>
          <p14:tracePt t="109046" x="6711950" y="977900"/>
          <p14:tracePt t="109056" x="6781800" y="1003300"/>
          <p14:tracePt t="109073" x="7004050" y="1123950"/>
          <p14:tracePt t="109091" x="7245350" y="1263650"/>
          <p14:tracePt t="109107" x="7512050" y="1365250"/>
          <p14:tracePt t="109123" x="7835900" y="1416050"/>
          <p14:tracePt t="109140" x="8267700" y="1441450"/>
          <p14:tracePt t="109157" x="8667750" y="1441450"/>
          <p14:tracePt t="109173" x="9150350" y="1416050"/>
          <p14:tracePt t="109191" x="9512300" y="1358900"/>
          <p14:tracePt t="109192" x="9652000" y="1339850"/>
          <p14:tracePt t="109207" x="9931400" y="1333500"/>
          <p14:tracePt t="109223" x="10083800" y="1333500"/>
          <p14:tracePt t="109240" x="10160000" y="1327150"/>
          <p14:tracePt t="109256" x="10179050" y="1320800"/>
          <p14:tracePt t="109273" x="10204450" y="1289050"/>
          <p14:tracePt t="109290" x="10166350" y="1244600"/>
          <p14:tracePt t="109306" x="10090150" y="1187450"/>
          <p14:tracePt t="109323" x="10001250" y="1117600"/>
          <p14:tracePt t="109340" x="9956800" y="1079500"/>
          <p14:tracePt t="109359" x="9912350" y="1028700"/>
          <p14:tracePt t="109374" x="9906000" y="1022350"/>
          <p14:tracePt t="109390" x="9899650" y="1009650"/>
          <p14:tracePt t="109406" x="9893300" y="1003300"/>
          <p14:tracePt t="109424" x="9886950" y="996950"/>
          <p14:tracePt t="109441" x="9867900" y="984250"/>
          <p14:tracePt t="109459" x="9836150" y="965200"/>
          <p14:tracePt t="109473" x="9734550" y="927100"/>
          <p14:tracePt t="109492" x="9607550" y="876300"/>
          <p14:tracePt t="109507" x="9499600" y="838200"/>
          <p14:tracePt t="109523" x="9404350" y="806450"/>
          <p14:tracePt t="109540" x="9334500" y="781050"/>
          <p14:tracePt t="109557" x="9283700" y="768350"/>
          <p14:tracePt t="109574" x="9264650" y="762000"/>
          <p14:tracePt t="109590" x="9258300" y="755650"/>
          <p14:tracePt t="109607" x="9239250" y="755650"/>
          <p14:tracePt t="109624" x="9201150" y="755650"/>
          <p14:tracePt t="109640" x="9112250" y="755650"/>
          <p14:tracePt t="109657" x="9023350" y="774700"/>
          <p14:tracePt t="109674" x="9010650" y="787400"/>
          <p14:tracePt t="109691" x="8985250" y="812800"/>
          <p14:tracePt t="109708" x="8985250" y="844550"/>
          <p14:tracePt t="109727" x="9010650" y="901700"/>
          <p14:tracePt t="109741" x="9061450" y="952500"/>
          <p14:tracePt t="109758" x="9112250" y="990600"/>
          <p14:tracePt t="109774" x="9156700" y="1035050"/>
          <p14:tracePt t="109791" x="9188450" y="1054100"/>
          <p14:tracePt t="109808" x="9213850" y="1066800"/>
          <p14:tracePt t="109824" x="9239250" y="1073150"/>
          <p14:tracePt t="109840" x="9277350" y="1073150"/>
          <p14:tracePt t="109864" x="9366250" y="1028700"/>
          <p14:tracePt t="109880" x="9436100" y="990600"/>
          <p14:tracePt t="109891" x="9467850" y="977900"/>
          <p14:tracePt t="109908" x="9556750" y="920750"/>
          <p14:tracePt t="109927" x="9588500" y="882650"/>
          <p14:tracePt t="109942" x="9601200" y="844550"/>
          <p14:tracePt t="109957" x="9601200" y="825500"/>
          <p14:tracePt t="109973" x="9582150" y="806450"/>
          <p14:tracePt t="109990" x="9556750" y="787400"/>
          <p14:tracePt t="110007" x="9505950" y="762000"/>
          <p14:tracePt t="110024" x="9448800" y="730250"/>
          <p14:tracePt t="110041" x="9372600" y="698500"/>
          <p14:tracePt t="110058" x="9302750" y="679450"/>
          <p14:tracePt t="110075" x="9264650" y="673100"/>
          <p14:tracePt t="110091" x="9226550" y="673100"/>
          <p14:tracePt t="110108" x="9194800" y="685800"/>
          <p14:tracePt t="110125" x="9163050" y="711200"/>
          <p14:tracePt t="110142" x="9131300" y="742950"/>
          <p14:tracePt t="110158" x="9105900" y="774700"/>
          <p14:tracePt t="110175" x="9067800" y="819150"/>
          <p14:tracePt t="110190" x="9036050" y="869950"/>
          <p14:tracePt t="110210" x="9017000" y="927100"/>
          <p14:tracePt t="110225" x="9010650" y="1009650"/>
          <p14:tracePt t="110241" x="9042400" y="1060450"/>
          <p14:tracePt t="110259" x="9105900" y="1104900"/>
          <p14:tracePt t="110277" x="9201150" y="1130300"/>
          <p14:tracePt t="110292" x="9290050" y="1136650"/>
          <p14:tracePt t="110308" x="9385300" y="1130300"/>
          <p14:tracePt t="110326" x="9461500" y="1104900"/>
          <p14:tracePt t="110342" x="9505950" y="1079500"/>
          <p14:tracePt t="110358" x="9525000" y="1054100"/>
          <p14:tracePt t="110375" x="9537700" y="1022350"/>
          <p14:tracePt t="110392" x="9544050" y="996950"/>
          <p14:tracePt t="110409" x="9544050" y="971550"/>
          <p14:tracePt t="110425" x="9544050" y="946150"/>
          <p14:tracePt t="110440" x="9525000" y="914400"/>
          <p14:tracePt t="110457" x="9505950" y="882650"/>
          <p14:tracePt t="110474" x="9467850" y="844550"/>
          <p14:tracePt t="110492" x="9410700" y="793750"/>
          <p14:tracePt t="110510" x="9366250" y="755650"/>
          <p14:tracePt t="110524" x="9328150" y="736600"/>
          <p14:tracePt t="110542" x="9315450" y="730250"/>
          <p14:tracePt t="110558" x="9302750" y="730250"/>
          <p14:tracePt t="110575" x="9283700" y="755650"/>
          <p14:tracePt t="110592" x="9251950" y="800100"/>
          <p14:tracePt t="110594" x="9245600" y="819150"/>
          <p14:tracePt t="110609" x="9226550" y="850900"/>
          <p14:tracePt t="110625" x="9188450" y="895350"/>
          <p14:tracePt t="110642" x="9175750" y="914400"/>
          <p14:tracePt t="110659" x="9169400" y="920750"/>
          <p14:tracePt t="110692" x="9182100" y="920750"/>
          <p14:tracePt t="110710" x="9283700" y="939800"/>
          <p14:tracePt t="110728" x="9378950" y="958850"/>
          <p14:tracePt t="110743" x="9474200" y="965200"/>
          <p14:tracePt t="110759" x="9563100" y="958850"/>
          <p14:tracePt t="110774" x="9607550" y="946150"/>
          <p14:tracePt t="110792" x="9639300" y="920750"/>
          <p14:tracePt t="110809" x="9652000" y="901700"/>
          <p14:tracePt t="110825" x="9652000" y="876300"/>
          <p14:tracePt t="110842" x="9652000" y="857250"/>
          <p14:tracePt t="110857" x="9639300" y="838200"/>
          <p14:tracePt t="110875" x="9626600" y="825500"/>
          <p14:tracePt t="110894" x="9613900" y="812800"/>
          <p14:tracePt t="110909" x="9601200" y="806450"/>
          <p14:tracePt t="110925" x="9575800" y="800100"/>
          <p14:tracePt t="110943" x="9537700" y="800100"/>
          <p14:tracePt t="110959" x="9518650" y="800100"/>
          <p14:tracePt t="110976" x="9499600" y="800100"/>
          <p14:tracePt t="110992" x="9480550" y="800100"/>
          <p14:tracePt t="111009" x="9455150" y="800100"/>
          <p14:tracePt t="111026" x="9436100" y="800100"/>
          <p14:tracePt t="111042" x="9429750" y="800100"/>
          <p14:tracePt t="111059" x="9423400" y="806450"/>
          <p14:tracePt t="111076" x="9423400" y="825500"/>
          <p14:tracePt t="111092" x="9417050" y="857250"/>
          <p14:tracePt t="111109" x="9417050" y="889000"/>
          <p14:tracePt t="111126" x="9410700" y="908050"/>
          <p14:tracePt t="111142" x="9410700" y="927100"/>
          <p14:tracePt t="111159" x="9410700" y="933450"/>
          <p14:tracePt t="111193" x="9417050" y="933450"/>
          <p14:tracePt t="111209" x="9499600" y="946150"/>
          <p14:tracePt t="111226" x="9531350" y="946150"/>
          <p14:tracePt t="111242" x="9601200" y="946150"/>
          <p14:tracePt t="111259" x="9620250" y="946150"/>
          <p14:tracePt t="111276" x="9639300" y="939800"/>
          <p14:tracePt t="111292" x="9652000" y="927100"/>
          <p14:tracePt t="111309" x="9652000" y="908050"/>
          <p14:tracePt t="111326" x="9652000" y="882650"/>
          <p14:tracePt t="111343" x="9632950" y="850900"/>
          <p14:tracePt t="111359" x="9601200" y="819150"/>
          <p14:tracePt t="111376" x="9575800" y="793750"/>
          <p14:tracePt t="111392" x="9550400" y="781050"/>
          <p14:tracePt t="111409" x="9525000" y="768350"/>
          <p14:tracePt t="111412" x="9512300" y="762000"/>
          <p14:tracePt t="111426" x="9493250" y="762000"/>
          <p14:tracePt t="111442" x="9436100" y="755650"/>
          <p14:tracePt t="111460" x="9410700" y="755650"/>
          <p14:tracePt t="111477" x="9378950" y="755650"/>
          <p14:tracePt t="111492" x="9359900" y="762000"/>
          <p14:tracePt t="111509" x="9334500" y="768350"/>
          <p14:tracePt t="111526" x="9290050" y="793750"/>
          <p14:tracePt t="111542" x="9264650" y="812800"/>
          <p14:tracePt t="111559" x="9245600" y="819150"/>
          <p14:tracePt t="111576" x="9232900" y="825500"/>
          <p14:tracePt t="111593" x="9232900" y="831850"/>
          <p14:tracePt t="111611" x="9226550" y="831850"/>
          <p14:tracePt t="111840" x="9220200" y="831850"/>
          <p14:tracePt t="112295" x="9213850" y="831850"/>
          <p14:tracePt t="112311" x="9207500" y="831850"/>
          <p14:tracePt t="112500" x="9201150" y="831850"/>
          <p14:tracePt t="112549" x="9194800" y="831850"/>
          <p14:tracePt t="112560" x="9194800" y="838200"/>
          <p14:tracePt t="112593" x="9188450" y="838200"/>
          <p14:tracePt t="112610" x="9188450" y="844550"/>
          <p14:tracePt t="112627" x="9182100" y="844550"/>
          <p14:tracePt t="112644" x="9169400" y="857250"/>
          <p14:tracePt t="112661" x="9156700" y="863600"/>
          <p14:tracePt t="112677" x="9144000" y="869950"/>
          <p14:tracePt t="112694" x="9137650" y="876300"/>
          <p14:tracePt t="112710" x="9131300" y="882650"/>
          <p14:tracePt t="112727" x="9124950" y="889000"/>
          <p14:tracePt t="113331" x="9118600" y="889000"/>
          <p14:tracePt t="113911" x="9118600" y="882650"/>
          <p14:tracePt t="113918" x="9112250" y="863600"/>
          <p14:tracePt t="113928" x="9099550" y="844550"/>
          <p14:tracePt t="113945" x="9080500" y="825500"/>
          <p14:tracePt t="113962" x="9055100" y="800100"/>
          <p14:tracePt t="113978" x="9017000" y="774700"/>
          <p14:tracePt t="113995" x="8985250" y="749300"/>
          <p14:tracePt t="114010" x="8947150" y="723900"/>
          <p14:tracePt t="114028" x="8896350" y="698500"/>
          <p14:tracePt t="114045" x="8832850" y="654050"/>
          <p14:tracePt t="114064" x="8782050" y="615950"/>
          <p14:tracePt t="114080" x="8731250" y="590550"/>
          <p14:tracePt t="114094" x="8693150" y="577850"/>
          <p14:tracePt t="114112" x="8648700" y="565150"/>
          <p14:tracePt t="114128" x="8591550" y="558800"/>
          <p14:tracePt t="114145" x="8477250" y="552450"/>
          <p14:tracePt t="114161" x="8318500" y="539750"/>
          <p14:tracePt t="114178" x="8134350" y="514350"/>
          <p14:tracePt t="114195" x="7969250" y="488950"/>
          <p14:tracePt t="114211" x="7816850" y="469900"/>
          <p14:tracePt t="114228" x="7740650" y="457200"/>
          <p14:tracePt t="114245" x="7689850" y="450850"/>
          <p14:tracePt t="114262" x="7670800" y="444500"/>
          <p14:tracePt t="114279" x="7651750" y="444500"/>
          <p14:tracePt t="114280" x="7639050" y="450850"/>
          <p14:tracePt t="114295" x="7581900" y="476250"/>
          <p14:tracePt t="114311" x="7531100" y="488950"/>
          <p14:tracePt t="114328" x="7385050" y="546100"/>
          <p14:tracePt t="114345" x="7321550" y="571500"/>
          <p14:tracePt t="114361" x="7245350" y="603250"/>
          <p14:tracePt t="114378" x="7181850" y="628650"/>
          <p14:tracePt t="114394" x="7143750" y="654050"/>
          <p14:tracePt t="114412" x="7124700" y="679450"/>
          <p14:tracePt t="114428" x="7086600" y="723900"/>
          <p14:tracePt t="114445" x="7048500" y="755650"/>
          <p14:tracePt t="114462" x="7004050" y="787400"/>
          <p14:tracePt t="114478" x="6965950" y="831850"/>
          <p14:tracePt t="114495" x="6959600" y="857250"/>
          <p14:tracePt t="114497" x="6965950" y="863600"/>
          <p14:tracePt t="114511" x="6985000" y="869950"/>
          <p14:tracePt t="114514" x="6997700" y="876300"/>
          <p14:tracePt t="114529" x="7035800" y="895350"/>
          <p14:tracePt t="114545" x="7073900" y="908050"/>
          <p14:tracePt t="114562" x="7105650" y="914400"/>
          <p14:tracePt t="114578" x="7143750" y="914400"/>
          <p14:tracePt t="114595" x="7169150" y="908050"/>
          <p14:tracePt t="114612" x="7207250" y="882650"/>
          <p14:tracePt t="114628" x="7251700" y="844550"/>
          <p14:tracePt t="114645" x="7283450" y="806450"/>
          <p14:tracePt t="114662" x="7340600" y="755650"/>
          <p14:tracePt t="114679" x="7410450" y="717550"/>
          <p14:tracePt t="114695" x="7461250" y="692150"/>
          <p14:tracePt t="114712" x="7493000" y="679450"/>
          <p14:tracePt t="114732" x="7473950" y="679450"/>
          <p14:tracePt t="114748" x="7442200" y="679450"/>
          <p14:tracePt t="114762" x="7435850" y="679450"/>
          <p14:tracePt t="114779" x="7429500" y="679450"/>
          <p14:tracePt t="115233" x="7423150" y="679450"/>
          <p14:tracePt t="115240" x="7416800" y="679450"/>
          <p14:tracePt t="115249" x="7410450" y="679450"/>
          <p14:tracePt t="115280" x="7372350" y="698500"/>
          <p14:tracePt t="115297" x="7366000" y="704850"/>
          <p14:tracePt t="115312" x="7346950" y="717550"/>
          <p14:tracePt t="115329" x="7340600" y="723900"/>
          <p14:tracePt t="115362" x="7334250" y="730250"/>
          <p14:tracePt t="115400" x="7321550" y="730250"/>
          <p14:tracePt t="115412" x="7315200" y="730250"/>
          <p14:tracePt t="115430" x="7302500" y="736600"/>
          <p14:tracePt t="115446" x="7296150" y="742950"/>
          <p14:tracePt t="115464" x="7289800" y="749300"/>
          <p14:tracePt t="115480" x="7245350" y="787400"/>
          <p14:tracePt t="115496" x="7232650" y="800100"/>
          <p14:tracePt t="115497" x="7194550" y="825500"/>
          <p14:tracePt t="115513" x="7156450" y="857250"/>
          <p14:tracePt t="115515" x="7137400" y="869950"/>
          <p14:tracePt t="115529" x="7061200" y="920750"/>
          <p14:tracePt t="115546" x="7023100" y="946150"/>
          <p14:tracePt t="115562" x="7004050" y="958850"/>
          <p14:tracePt t="115579" x="6997700" y="958850"/>
          <p14:tracePt t="115613" x="6978650" y="965200"/>
          <p14:tracePt t="115630" x="6946900" y="984250"/>
          <p14:tracePt t="115646" x="6902450" y="1022350"/>
          <p14:tracePt t="115663" x="6864350" y="1047750"/>
          <p14:tracePt t="115679" x="6858000" y="1060450"/>
          <p14:tracePt t="134067" x="6832600" y="1047750"/>
          <p14:tracePt t="134078" x="6769100" y="1028700"/>
          <p14:tracePt t="134095" x="6616700" y="990600"/>
          <p14:tracePt t="134113" x="6343650" y="927100"/>
          <p14:tracePt t="134128" x="6184900" y="889000"/>
          <p14:tracePt t="134144" x="6032500" y="831850"/>
          <p14:tracePt t="134162" x="5867400" y="762000"/>
          <p14:tracePt t="134179" x="5670550" y="685800"/>
          <p14:tracePt t="134199" x="5435600" y="622300"/>
          <p14:tracePt t="134211" x="5187950" y="558800"/>
          <p14:tracePt t="134228" x="4946650" y="488950"/>
          <p14:tracePt t="134245" x="4826000" y="355600"/>
          <p14:tracePt t="134262" x="4660900" y="241300"/>
          <p14:tracePt t="134280" x="4324350" y="95250"/>
          <p14:tracePt t="134341" x="2025650" y="50800"/>
          <p14:tracePt t="134346" x="1689100" y="127000"/>
          <p14:tracePt t="134362" x="1155700" y="247650"/>
          <p14:tracePt t="134378" x="958850" y="292100"/>
          <p14:tracePt t="134395" x="958850" y="323850"/>
          <p14:tracePt t="134412" x="990600" y="349250"/>
          <p14:tracePt t="134428" x="990600" y="355600"/>
          <p14:tracePt t="134445" x="958850" y="361950"/>
          <p14:tracePt t="134462" x="933450" y="393700"/>
          <p14:tracePt t="134482" x="927100" y="444500"/>
          <p14:tracePt t="134495" x="939800" y="488950"/>
          <p14:tracePt t="134512" x="977900" y="527050"/>
          <p14:tracePt t="134528" x="1016000" y="584200"/>
          <p14:tracePt t="134545" x="1022350" y="647700"/>
          <p14:tracePt t="134562" x="984250" y="711200"/>
          <p14:tracePt t="134579" x="895350" y="793750"/>
          <p14:tracePt t="134596" x="774700" y="895350"/>
          <p14:tracePt t="134612" x="749300" y="927100"/>
          <p14:tracePt t="134628" x="749300" y="977900"/>
          <p14:tracePt t="134645" x="768350" y="996950"/>
          <p14:tracePt t="134662" x="781050" y="1009650"/>
          <p14:tracePt t="134679" x="781050" y="1041400"/>
          <p14:tracePt t="134695" x="768350" y="1073150"/>
          <p14:tracePt t="134712" x="723900" y="1117600"/>
          <p14:tracePt t="134729" x="692150" y="1143000"/>
          <p14:tracePt t="134745" x="679450" y="1155700"/>
          <p14:tracePt t="134762" x="685800" y="1162050"/>
          <p14:tracePt t="134779" x="755650" y="1162050"/>
          <p14:tracePt t="134795" x="793750" y="1162050"/>
          <p14:tracePt t="134812" x="876300" y="1168400"/>
          <p14:tracePt t="134829" x="984250" y="1187450"/>
          <p14:tracePt t="134845" x="1041400" y="1187450"/>
          <p14:tracePt t="134862" x="1111250" y="1187450"/>
          <p14:tracePt t="134881" x="1174750" y="1155700"/>
          <p14:tracePt t="134895" x="1238250" y="1104900"/>
          <p14:tracePt t="134912" x="1257300" y="1054100"/>
          <p14:tracePt t="134929" x="1263650" y="1003300"/>
          <p14:tracePt t="134951" x="1250950" y="965200"/>
          <p14:tracePt t="134962" x="1244600" y="965200"/>
          <p14:tracePt t="134980" x="1231900" y="958850"/>
          <p14:tracePt t="134997" x="1212850" y="958850"/>
          <p14:tracePt t="135012" x="1168400" y="952500"/>
          <p14:tracePt t="135013" x="1155700" y="952500"/>
          <p14:tracePt t="135029" x="1111250" y="946150"/>
          <p14:tracePt t="135030" x="1054100" y="946150"/>
          <p14:tracePt t="135045" x="996950" y="939800"/>
          <p14:tracePt t="135047" x="965200" y="933450"/>
          <p14:tracePt t="135062" x="863600" y="920750"/>
          <p14:tracePt t="135079" x="806450" y="908050"/>
          <p14:tracePt t="135081" x="781050" y="908050"/>
          <p14:tracePt t="135096" x="723900" y="901700"/>
          <p14:tracePt t="135112" x="717550" y="901700"/>
          <p14:tracePt t="135129" x="717550" y="914400"/>
          <p14:tracePt t="135146" x="742950" y="952500"/>
          <p14:tracePt t="135162" x="774700" y="996950"/>
          <p14:tracePt t="135179" x="781050" y="1085850"/>
          <p14:tracePt t="135194" x="755650" y="1149350"/>
          <p14:tracePt t="135212" x="717550" y="1193800"/>
          <p14:tracePt t="135229" x="698500" y="1219200"/>
          <p14:tracePt t="135262" x="736600" y="1200150"/>
          <p14:tracePt t="135280" x="869950" y="1155700"/>
          <p14:tracePt t="135296" x="908050" y="1149350"/>
          <p14:tracePt t="135312" x="1073150" y="1098550"/>
          <p14:tracePt t="135329" x="1117600" y="1079500"/>
          <p14:tracePt t="135346" x="1117600" y="1066800"/>
          <p14:tracePt t="135364" x="1085850" y="1066800"/>
          <p14:tracePt t="135379" x="1054100" y="1066800"/>
          <p14:tracePt t="135396" x="1003300" y="1066800"/>
          <p14:tracePt t="135412" x="965200" y="1073150"/>
          <p14:tracePt t="135429" x="946150" y="1073150"/>
          <p14:tracePt t="135463" x="946150" y="1085850"/>
          <p14:tracePt t="135479" x="958850" y="1085850"/>
          <p14:tracePt t="135496" x="977900" y="1092200"/>
          <p14:tracePt t="135602" x="990600" y="1085850"/>
          <p14:tracePt t="135613" x="996950" y="1085850"/>
          <p14:tracePt t="135629" x="1022350" y="1066800"/>
          <p14:tracePt t="135680" x="1009650" y="1066800"/>
          <p14:tracePt t="135696" x="984250" y="1073150"/>
          <p14:tracePt t="135713" x="952500" y="1073150"/>
          <p14:tracePt t="135730" x="939800" y="1073150"/>
          <p14:tracePt t="135747" x="933450" y="1073150"/>
          <p14:tracePt t="135815" x="927100" y="1073150"/>
          <p14:tracePt t="135854" x="933450" y="1073150"/>
          <p14:tracePt t="135860" x="939800" y="1073150"/>
          <p14:tracePt t="135876" x="946150" y="1066800"/>
          <p14:tracePt t="135896" x="958850" y="1060450"/>
          <p14:tracePt t="135913" x="965200" y="1060450"/>
          <p14:tracePt t="135929" x="971550" y="1060450"/>
          <p14:tracePt t="135963" x="971550" y="1066800"/>
          <p14:tracePt t="135980" x="971550" y="1073150"/>
          <p14:tracePt t="136052" x="984250" y="1066800"/>
          <p14:tracePt t="136067" x="996950" y="1060450"/>
          <p14:tracePt t="136132" x="996950" y="1066800"/>
          <p14:tracePt t="136205" x="984250" y="1079500"/>
          <p14:tracePt t="136212" x="977900" y="1079500"/>
          <p14:tracePt t="136230" x="939800" y="1085850"/>
          <p14:tracePt t="136247" x="927100" y="1085850"/>
          <p14:tracePt t="136263" x="933450" y="1079500"/>
          <p14:tracePt t="136282" x="958850" y="1066800"/>
          <p14:tracePt t="136296" x="1060450" y="1054100"/>
          <p14:tracePt t="136313" x="1231900" y="1060450"/>
          <p14:tracePt t="136330" x="1409700" y="1073150"/>
          <p14:tracePt t="136332" x="1504950" y="1079500"/>
          <p14:tracePt t="136349" x="1631950" y="1104900"/>
          <p14:tracePt t="136363" x="1676400" y="1117600"/>
          <p14:tracePt t="136380" x="1790700" y="1168400"/>
          <p14:tracePt t="136399" x="1822450" y="1187450"/>
          <p14:tracePt t="136416" x="1835150" y="1200150"/>
          <p14:tracePt t="136433" x="1854200" y="1206500"/>
          <p14:tracePt t="136450" x="1898650" y="1212850"/>
          <p14:tracePt t="136464" x="1968500" y="1212850"/>
          <p14:tracePt t="136481" x="2070100" y="1174750"/>
          <p14:tracePt t="136499" x="2159000" y="1149350"/>
          <p14:tracePt t="136514" x="2241550" y="1123950"/>
          <p14:tracePt t="136530" x="2311400" y="1098550"/>
          <p14:tracePt t="136549" x="2374900" y="1060450"/>
          <p14:tracePt t="136564" x="2381250" y="1054100"/>
          <p14:tracePt t="136580" x="2393950" y="1041400"/>
          <p14:tracePt t="136599" x="2400300" y="1022350"/>
          <p14:tracePt t="136614" x="2393950" y="1009650"/>
          <p14:tracePt t="136632" x="2362200" y="984250"/>
          <p14:tracePt t="136649" x="2298700" y="939800"/>
          <p14:tracePt t="136664" x="2209800" y="895350"/>
          <p14:tracePt t="136680" x="2089150" y="850900"/>
          <p14:tracePt t="136697" x="1943100" y="787400"/>
          <p14:tracePt t="136714" x="1854200" y="749300"/>
          <p14:tracePt t="136730" x="1797050" y="717550"/>
          <p14:tracePt t="136749" x="1765300" y="711200"/>
          <p14:tracePt t="136764" x="1733550" y="742950"/>
          <p14:tracePt t="136780" x="1651000" y="812800"/>
          <p14:tracePt t="136797" x="1568450" y="863600"/>
          <p14:tracePt t="136816" x="1403350" y="920750"/>
          <p14:tracePt t="136830" x="1377950" y="927100"/>
          <p14:tracePt t="136847" x="1327150" y="927100"/>
          <p14:tracePt t="136863" x="1327150" y="914400"/>
          <p14:tracePt t="136880" x="1358900" y="869950"/>
          <p14:tracePt t="136897" x="1416050" y="850900"/>
          <p14:tracePt t="136914" x="1466850" y="844550"/>
          <p14:tracePt t="136931" x="1473200" y="850900"/>
          <p14:tracePt t="136947" x="1403350" y="889000"/>
          <p14:tracePt t="136964" x="1270000" y="920750"/>
          <p14:tracePt t="136981" x="1155700" y="946150"/>
          <p14:tracePt t="136997" x="1009650" y="952500"/>
          <p14:tracePt t="137014" x="889000" y="946150"/>
          <p14:tracePt t="137030" x="793750" y="920750"/>
          <p14:tracePt t="137047" x="742950" y="914400"/>
          <p14:tracePt t="137064" x="692150" y="914400"/>
          <p14:tracePt t="137067" x="679450" y="914400"/>
          <p14:tracePt t="137082" x="615950" y="914400"/>
          <p14:tracePt t="137097" x="546100" y="908050"/>
          <p14:tracePt t="137114" x="488950" y="889000"/>
          <p14:tracePt t="137131" x="463550" y="869950"/>
          <p14:tracePt t="137153" x="463550" y="863600"/>
          <p14:tracePt t="137181" x="476250" y="857250"/>
          <p14:tracePt t="137196" x="514350" y="863600"/>
          <p14:tracePt t="137214" x="552450" y="882650"/>
          <p14:tracePt t="137231" x="571500" y="908050"/>
          <p14:tracePt t="137247" x="577850" y="914400"/>
          <p14:tracePt t="137266" x="584200" y="927100"/>
          <p14:tracePt t="137283" x="590550" y="933450"/>
          <p14:tracePt t="137300" x="615950" y="939800"/>
          <p14:tracePt t="137314" x="647700" y="939800"/>
          <p14:tracePt t="137331" x="698500" y="939800"/>
          <p14:tracePt t="137347" x="711200" y="939800"/>
          <p14:tracePt t="137364" x="717550" y="933450"/>
          <p14:tracePt t="137381" x="698500" y="901700"/>
          <p14:tracePt t="137397" x="666750" y="863600"/>
          <p14:tracePt t="137414" x="622300" y="812800"/>
          <p14:tracePt t="137431" x="558800" y="755650"/>
          <p14:tracePt t="137448" x="539750" y="742950"/>
          <p14:tracePt t="137465" x="546100" y="736600"/>
          <p14:tracePt t="137483" x="558800" y="736600"/>
          <p14:tracePt t="137498" x="584200" y="787400"/>
          <p14:tracePt t="137499" x="603250" y="825500"/>
          <p14:tracePt t="137514" x="622300" y="863600"/>
          <p14:tracePt t="137531" x="660400" y="933450"/>
          <p14:tracePt t="137550" x="723900" y="1009650"/>
          <p14:tracePt t="137564" x="736600" y="1022350"/>
          <p14:tracePt t="137581" x="806450" y="1047750"/>
          <p14:tracePt t="137598" x="838200" y="1047750"/>
          <p14:tracePt t="137614" x="927100" y="1028700"/>
          <p14:tracePt t="137632" x="939800" y="1022350"/>
          <p14:tracePt t="137681" x="939800" y="1016000"/>
          <p14:tracePt t="137737" x="946150" y="1016000"/>
          <p14:tracePt t="137750" x="977900" y="1016000"/>
          <p14:tracePt t="137765" x="1098550" y="996950"/>
          <p14:tracePt t="137781" x="1162050" y="990600"/>
          <p14:tracePt t="137798" x="1327150" y="990600"/>
          <p14:tracePt t="137814" x="1631950" y="996950"/>
          <p14:tracePt t="137831" x="1714500" y="1009650"/>
          <p14:tracePt t="137848" x="2082800" y="1047750"/>
          <p14:tracePt t="137865" x="2305050" y="1060450"/>
          <p14:tracePt t="137881" x="2533650" y="1066800"/>
          <p14:tracePt t="137898" x="2717800" y="1073150"/>
          <p14:tracePt t="137914" x="2870200" y="1079500"/>
          <p14:tracePt t="137931" x="2933700" y="1079500"/>
          <p14:tracePt t="137948" x="2965450" y="1079500"/>
          <p14:tracePt t="137965" x="2984500" y="1066800"/>
          <p14:tracePt t="137981" x="3009900" y="1041400"/>
          <p14:tracePt t="137998" x="3016250" y="1009650"/>
          <p14:tracePt t="138000" x="3016250" y="984250"/>
          <p14:tracePt t="138015" x="3016250" y="946150"/>
          <p14:tracePt t="138017" x="3003550" y="920750"/>
          <p14:tracePt t="138032" x="2978150" y="857250"/>
          <p14:tracePt t="138048" x="2946400" y="793750"/>
          <p14:tracePt t="138065" x="2914650" y="749300"/>
          <p14:tracePt t="138082" x="2876550" y="711200"/>
          <p14:tracePt t="138098" x="2825750" y="692150"/>
          <p14:tracePt t="138115" x="2692400" y="679450"/>
          <p14:tracePt t="138132" x="2489200" y="654050"/>
          <p14:tracePt t="138150" x="2324100" y="628650"/>
          <p14:tracePt t="138165" x="2127250" y="603250"/>
          <p14:tracePt t="138181" x="1981200" y="571500"/>
          <p14:tracePt t="138198" x="1885950" y="546100"/>
          <p14:tracePt t="138215" x="1816100" y="539750"/>
          <p14:tracePt t="138231" x="1765300" y="539750"/>
          <p14:tracePt t="138249" x="1670050" y="571500"/>
          <p14:tracePt t="138266" x="1479550" y="622300"/>
          <p14:tracePt t="138283" x="1377950" y="647700"/>
          <p14:tracePt t="138298" x="1327150" y="673100"/>
          <p14:tracePt t="138315" x="1314450" y="698500"/>
          <p14:tracePt t="138331" x="1339850" y="736600"/>
          <p14:tracePt t="138348" x="1422400" y="806450"/>
          <p14:tracePt t="138365" x="1543050" y="889000"/>
          <p14:tracePt t="138382" x="1701800" y="977900"/>
          <p14:tracePt t="138398" x="1898650" y="1079500"/>
          <p14:tracePt t="138415" x="2070100" y="1155700"/>
          <p14:tracePt t="138432" x="2197100" y="1193800"/>
          <p14:tracePt t="138448" x="2324100" y="1200150"/>
          <p14:tracePt t="138465" x="2457450" y="1206500"/>
          <p14:tracePt t="138482" x="2616200" y="1187450"/>
          <p14:tracePt t="138498" x="2736850" y="1162050"/>
          <p14:tracePt t="138515" x="2876550" y="1111250"/>
          <p14:tracePt t="138533" x="2927350" y="1079500"/>
          <p14:tracePt t="138548" x="2952750" y="1054100"/>
          <p14:tracePt t="138565" x="2959100" y="1041400"/>
          <p14:tracePt t="138584" x="2946400" y="1035050"/>
          <p14:tracePt t="138599" x="2927350" y="1035050"/>
          <p14:tracePt t="138615" x="2870200" y="1028700"/>
          <p14:tracePt t="138632" x="2813050" y="1022350"/>
          <p14:tracePt t="138648" x="2749550" y="1009650"/>
          <p14:tracePt t="138665" x="2692400" y="996950"/>
          <p14:tracePt t="138682" x="2647950" y="977900"/>
          <p14:tracePt t="138698" x="2597150" y="952500"/>
          <p14:tracePt t="138715" x="2520950" y="927100"/>
          <p14:tracePt t="138732" x="2444750" y="901700"/>
          <p14:tracePt t="138749" x="2324100" y="869950"/>
          <p14:tracePt t="138766" x="2139950" y="831850"/>
          <p14:tracePt t="138782" x="2051050" y="812800"/>
          <p14:tracePt t="138798" x="1797050" y="787400"/>
          <p14:tracePt t="138815" x="1593850" y="768350"/>
          <p14:tracePt t="138832" x="1435100" y="755650"/>
          <p14:tracePt t="138849" x="1346200" y="755650"/>
          <p14:tracePt t="138865" x="1320800" y="755650"/>
          <p14:tracePt t="138882" x="1320800" y="774700"/>
          <p14:tracePt t="138899" x="1333500" y="812800"/>
          <p14:tracePt t="138918" x="1365250" y="901700"/>
          <p14:tracePt t="138933" x="1371600" y="933450"/>
          <p14:tracePt t="138949" x="1384300" y="1003300"/>
          <p14:tracePt t="138965" x="1416050" y="1073150"/>
          <p14:tracePt t="138968" x="1422400" y="1085850"/>
          <p14:tracePt t="138982" x="1447800" y="1111250"/>
          <p14:tracePt t="138999" x="1511300" y="1162050"/>
          <p14:tracePt t="139016" x="1562100" y="1181100"/>
          <p14:tracePt t="139032" x="1638300" y="1200150"/>
          <p14:tracePt t="139049" x="1765300" y="1212850"/>
          <p14:tracePt t="139066" x="1873250" y="1225550"/>
          <p14:tracePt t="139083" x="2000250" y="1225550"/>
          <p14:tracePt t="139099" x="2159000" y="1231900"/>
          <p14:tracePt t="139116" x="2279650" y="1250950"/>
          <p14:tracePt t="139131" x="2425700" y="1270000"/>
          <p14:tracePt t="139149" x="2520950" y="1276350"/>
          <p14:tracePt t="139166" x="2628900" y="1276350"/>
          <p14:tracePt t="139182" x="2698750" y="1276350"/>
          <p14:tracePt t="139199" x="2749550" y="1270000"/>
          <p14:tracePt t="139216" x="2819400" y="1250950"/>
          <p14:tracePt t="139232" x="2863850" y="1231900"/>
          <p14:tracePt t="139249" x="2933700" y="1187450"/>
          <p14:tracePt t="139266" x="2946400" y="1181100"/>
          <p14:tracePt t="139282" x="2997200" y="1136650"/>
          <p14:tracePt t="139299" x="3016250" y="1117600"/>
          <p14:tracePt t="139316" x="3028950" y="1098550"/>
          <p14:tracePt t="139333" x="3048000" y="1073150"/>
          <p14:tracePt t="139349" x="3060700" y="1047750"/>
          <p14:tracePt t="139366" x="3060700" y="1003300"/>
          <p14:tracePt t="139383" x="3054350" y="971550"/>
          <p14:tracePt t="139400" x="3035300" y="914400"/>
          <p14:tracePt t="139416" x="2997200" y="844550"/>
          <p14:tracePt t="139433" x="2978150" y="800100"/>
          <p14:tracePt t="139435" x="2959100" y="768350"/>
          <p14:tracePt t="139449" x="2946400" y="755650"/>
          <p14:tracePt t="139465" x="2921000" y="723900"/>
          <p14:tracePt t="139483" x="2876550" y="704850"/>
          <p14:tracePt t="139500" x="2768600" y="704850"/>
          <p14:tracePt t="139516" x="2603500" y="698500"/>
          <p14:tracePt t="139533" x="2368550" y="666750"/>
          <p14:tracePt t="139549" x="2197100" y="660400"/>
          <p14:tracePt t="139566" x="2038350" y="654050"/>
          <p14:tracePt t="139582" x="1936750" y="654050"/>
          <p14:tracePt t="139599" x="1854200" y="660400"/>
          <p14:tracePt t="139616" x="1828800" y="704850"/>
          <p14:tracePt t="139632" x="1841500" y="793750"/>
          <p14:tracePt t="139650" x="1898650" y="889000"/>
          <p14:tracePt t="139667" x="2089150" y="1041400"/>
          <p14:tracePt t="139683" x="2266950" y="1123950"/>
          <p14:tracePt t="139701" x="2425700" y="1168400"/>
          <p14:tracePt t="139719" x="2654300" y="1187450"/>
          <p14:tracePt t="139733" x="2749550" y="1187450"/>
          <p14:tracePt t="139750" x="3035300" y="1136650"/>
          <p14:tracePt t="139768" x="3092450" y="1092200"/>
          <p14:tracePt t="139783" x="3105150" y="1035050"/>
          <p14:tracePt t="139800" x="3105150" y="996950"/>
          <p14:tracePt t="139816" x="3067050" y="958850"/>
          <p14:tracePt t="139833" x="2990850" y="933450"/>
          <p14:tracePt t="139850" x="2863850" y="914400"/>
          <p14:tracePt t="139866" x="2711450" y="908050"/>
          <p14:tracePt t="139883" x="2578100" y="908050"/>
          <p14:tracePt t="139900" x="2451100" y="889000"/>
          <p14:tracePt t="139903" x="2400300" y="889000"/>
          <p14:tracePt t="139917" x="2336800" y="889000"/>
          <p14:tracePt t="139919" x="2298700" y="882650"/>
          <p14:tracePt t="139933" x="2247900" y="901700"/>
          <p14:tracePt t="139952" x="2247900" y="933450"/>
          <p14:tracePt t="139969" x="2298700" y="1009650"/>
          <p14:tracePt t="139983" x="2362200" y="1092200"/>
          <p14:tracePt t="140000" x="2438400" y="1212850"/>
          <p14:tracePt t="140016" x="2508250" y="1295400"/>
          <p14:tracePt t="140033" x="2609850" y="1371600"/>
          <p14:tracePt t="140050" x="2749550" y="1403350"/>
          <p14:tracePt t="140067" x="2946400" y="1390650"/>
          <p14:tracePt t="140083" x="3079750" y="1358900"/>
          <p14:tracePt t="140100" x="3371850" y="1365250"/>
          <p14:tracePt t="140117" x="3632200" y="1390650"/>
          <p14:tracePt t="140134" x="3810000" y="1422400"/>
          <p14:tracePt t="140150" x="3829050" y="1428750"/>
          <p14:tracePt t="140152" x="3822700" y="1435100"/>
          <p14:tracePt t="140167" x="3816350" y="1435100"/>
          <p14:tracePt t="140168" x="3803650" y="1441450"/>
          <p14:tracePt t="140184" x="3752850" y="1447800"/>
          <p14:tracePt t="140200" x="3676650" y="1454150"/>
          <p14:tracePt t="140216" x="3613150" y="1466850"/>
          <p14:tracePt t="140233" x="3600450" y="1473200"/>
          <p14:tracePt t="140250" x="3600450" y="1466850"/>
          <p14:tracePt t="140267" x="3606800" y="1454150"/>
          <p14:tracePt t="140284" x="3625850" y="1416050"/>
          <p14:tracePt t="140300" x="3638550" y="1371600"/>
          <p14:tracePt t="140317" x="3644900" y="1320800"/>
          <p14:tracePt t="140333" x="3651250" y="1276350"/>
          <p14:tracePt t="140350" x="3657600" y="1206500"/>
          <p14:tracePt t="140367" x="3657600" y="1136650"/>
          <p14:tracePt t="140383" x="3632200" y="1035050"/>
          <p14:tracePt t="140399" x="3581400" y="952500"/>
          <p14:tracePt t="140417" x="3397250" y="806450"/>
          <p14:tracePt t="140434" x="3175000" y="698500"/>
          <p14:tracePt t="140450" x="3022600" y="647700"/>
          <p14:tracePt t="140467" x="2851150" y="609600"/>
          <p14:tracePt t="140483" x="2736850" y="590550"/>
          <p14:tracePt t="140500" x="2660650" y="590550"/>
          <p14:tracePt t="140518" x="2590800" y="590550"/>
          <p14:tracePt t="140534" x="2451100" y="603250"/>
          <p14:tracePt t="140550" x="2235200" y="622300"/>
          <p14:tracePt t="140567" x="1962150" y="635000"/>
          <p14:tracePt t="140586" x="1708150" y="641350"/>
          <p14:tracePt t="140588" x="1593850" y="641350"/>
          <p14:tracePt t="140603" x="1511300" y="647700"/>
          <p14:tracePt t="140605" x="1428750" y="647700"/>
          <p14:tracePt t="140617" x="1390650" y="647700"/>
          <p14:tracePt t="140634" x="1365250" y="647700"/>
          <p14:tracePt t="140650" x="1371600" y="654050"/>
          <p14:tracePt t="140667" x="1504950" y="711200"/>
          <p14:tracePt t="140684" x="1708150" y="781050"/>
          <p14:tracePt t="140700" x="1847850" y="844550"/>
          <p14:tracePt t="140717" x="1943100" y="901700"/>
          <p14:tracePt t="140734" x="2038350" y="977900"/>
          <p14:tracePt t="140750" x="2120900" y="1028700"/>
          <p14:tracePt t="140767" x="2209800" y="1073150"/>
          <p14:tracePt t="140784" x="2292350" y="1111250"/>
          <p14:tracePt t="140800" x="2368550" y="1136650"/>
          <p14:tracePt t="140817" x="2432050" y="1162050"/>
          <p14:tracePt t="140833" x="2470150" y="1162050"/>
          <p14:tracePt t="140851" x="2501900" y="1162050"/>
          <p14:tracePt t="140854" x="2508250" y="1162050"/>
          <p14:tracePt t="140868" x="2520950" y="1155700"/>
          <p14:tracePt t="140883" x="2540000" y="1130300"/>
          <p14:tracePt t="140886" x="2546350" y="1111250"/>
          <p14:tracePt t="140900" x="2559050" y="1092200"/>
          <p14:tracePt t="140903" x="2565400" y="1073150"/>
          <p14:tracePt t="140918" x="2565400" y="1028700"/>
          <p14:tracePt t="140934" x="2559050" y="971550"/>
          <p14:tracePt t="140952" x="2540000" y="933450"/>
          <p14:tracePt t="140967" x="2514600" y="901700"/>
          <p14:tracePt t="140987" x="2489200" y="876300"/>
          <p14:tracePt t="141001" x="2482850" y="876300"/>
          <p14:tracePt t="141021" x="2482850" y="882650"/>
          <p14:tracePt t="141034" x="2489200" y="914400"/>
          <p14:tracePt t="141050" x="2508250" y="971550"/>
          <p14:tracePt t="141066" x="2527300" y="1054100"/>
          <p14:tracePt t="141085" x="2533650" y="1111250"/>
          <p14:tracePt t="141101" x="2533650" y="1155700"/>
          <p14:tracePt t="141117" x="2540000" y="1193800"/>
          <p14:tracePt t="141134" x="2546350" y="1212850"/>
          <p14:tracePt t="141153" x="2584450" y="1238250"/>
          <p14:tracePt t="141167" x="2603500" y="1238250"/>
          <p14:tracePt t="141169" x="2628900" y="1244600"/>
          <p14:tracePt t="141184" x="2660650" y="1244600"/>
          <p14:tracePt t="141203" x="2692400" y="1244600"/>
          <p14:tracePt t="141218" x="2705100" y="1238250"/>
          <p14:tracePt t="141234" x="2711450" y="1231900"/>
          <p14:tracePt t="141251" x="2711450" y="1219200"/>
          <p14:tracePt t="141268" x="2705100" y="1206500"/>
          <p14:tracePt t="141288" x="2692400" y="1193800"/>
          <p14:tracePt t="141301" x="2692400" y="1187450"/>
          <p14:tracePt t="141318" x="2686050" y="1181100"/>
          <p14:tracePt t="141334" x="2667000" y="1181100"/>
          <p14:tracePt t="141351" x="2641600" y="1206500"/>
          <p14:tracePt t="141368" x="2622550" y="1225550"/>
          <p14:tracePt t="141385" x="2616200" y="1238250"/>
          <p14:tracePt t="141401" x="2603500" y="1257300"/>
          <p14:tracePt t="141416" x="2603500" y="1263650"/>
          <p14:tracePt t="141436" x="2616200" y="1276350"/>
          <p14:tracePt t="141451" x="2647950" y="1282700"/>
          <p14:tracePt t="141468" x="2673350" y="1289050"/>
          <p14:tracePt t="141484" x="2705100" y="1295400"/>
          <p14:tracePt t="141501" x="2774950" y="1295400"/>
          <p14:tracePt t="141520" x="2838450" y="1295400"/>
          <p14:tracePt t="141534" x="2901950" y="1282700"/>
          <p14:tracePt t="141551" x="2959100" y="1263650"/>
          <p14:tracePt t="141570" x="3016250" y="1238250"/>
          <p14:tracePt t="141584" x="3028950" y="1231900"/>
          <p14:tracePt t="141602" x="3048000" y="1206500"/>
          <p14:tracePt t="141618" x="3048000" y="1193800"/>
          <p14:tracePt t="141634" x="3048000" y="1181100"/>
          <p14:tracePt t="141651" x="3035300" y="1174750"/>
          <p14:tracePt t="141670" x="3022600" y="1168400"/>
          <p14:tracePt t="141684" x="3009900" y="1162050"/>
          <p14:tracePt t="141701" x="2990850" y="1162050"/>
          <p14:tracePt t="141718" x="2946400" y="1174750"/>
          <p14:tracePt t="141735" x="2901950" y="1181100"/>
          <p14:tracePt t="141751" x="2870200" y="1187450"/>
          <p14:tracePt t="141770" x="2844800" y="1187450"/>
          <p14:tracePt t="141784" x="2819400" y="1174750"/>
          <p14:tracePt t="141801" x="2800350" y="1162050"/>
          <p14:tracePt t="141806" x="2794000" y="1149350"/>
          <p14:tracePt t="141818" x="2787650" y="1143000"/>
          <p14:tracePt t="141835" x="2774950" y="1130300"/>
          <p14:tracePt t="141851" x="2768600" y="1117600"/>
          <p14:tracePt t="141868" x="2762250" y="1111250"/>
          <p14:tracePt t="141901" x="2755900" y="1111250"/>
          <p14:tracePt t="141918" x="2749550" y="1104900"/>
          <p14:tracePt t="141935" x="2736850" y="1104900"/>
          <p14:tracePt t="141953" x="2717800" y="1098550"/>
          <p14:tracePt t="141968" x="2711450" y="1098550"/>
          <p14:tracePt t="141985" x="2686050" y="1098550"/>
          <p14:tracePt t="142001" x="2660650" y="1098550"/>
          <p14:tracePt t="142090" x="2660650" y="1092200"/>
          <p14:tracePt t="142098" x="2660650" y="1085850"/>
          <p14:tracePt t="142119" x="2660650" y="1073150"/>
          <p14:tracePt t="142135" x="2660650" y="1066800"/>
          <p14:tracePt t="142236" x="2667000" y="1066800"/>
          <p14:tracePt t="142244" x="2679700" y="1066800"/>
          <p14:tracePt t="142254" x="2686050" y="1073150"/>
          <p14:tracePt t="142268" x="2711450" y="1085850"/>
          <p14:tracePt t="142290" x="2755900" y="1098550"/>
          <p14:tracePt t="142301" x="2819400" y="1111250"/>
          <p14:tracePt t="142317" x="2895600" y="1123950"/>
          <p14:tracePt t="142335" x="3003550" y="1136650"/>
          <p14:tracePt t="142352" x="3048000" y="1136650"/>
          <p14:tracePt t="142368" x="3054350" y="1143000"/>
          <p14:tracePt t="142385" x="3060700" y="1143000"/>
          <p14:tracePt t="142418" x="3048000" y="1143000"/>
          <p14:tracePt t="142437" x="3022600" y="1130300"/>
          <p14:tracePt t="142452" x="2990850" y="1123950"/>
          <p14:tracePt t="142470" x="2965450" y="1123950"/>
          <p14:tracePt t="142485" x="2940050" y="1117600"/>
          <p14:tracePt t="142502" x="2921000" y="1117600"/>
          <p14:tracePt t="142535" x="2921000" y="1111250"/>
          <p14:tracePt t="142568" x="2908300" y="1092200"/>
          <p14:tracePt t="142585" x="2901950" y="1079500"/>
          <p14:tracePt t="142602" x="2889250" y="1073150"/>
          <p14:tracePt t="142618" x="2889250" y="1066800"/>
          <p14:tracePt t="142635" x="2882900" y="1066800"/>
          <p14:tracePt t="142652" x="2876550" y="1066800"/>
          <p14:tracePt t="142667" x="2863850" y="1066800"/>
          <p14:tracePt t="142724" x="2857500" y="1066800"/>
          <p14:tracePt t="142784" x="2851150" y="1066800"/>
          <p14:tracePt t="142808" x="2851150" y="1060450"/>
          <p14:tracePt t="142818" x="2851150" y="1054100"/>
          <p14:tracePt t="142838" x="2844800" y="1047750"/>
          <p14:tracePt t="142931" x="2844800" y="1041400"/>
          <p14:tracePt t="142938" x="2844800" y="1035050"/>
          <p14:tracePt t="142952" x="2838450" y="1022350"/>
          <p14:tracePt t="142969" x="2838450" y="1009650"/>
          <p14:tracePt t="143002" x="2838450" y="1003300"/>
          <p14:tracePt t="143090" x="2832100" y="1003300"/>
          <p14:tracePt t="143098" x="2832100" y="1009650"/>
          <p14:tracePt t="143106" x="2825750" y="1022350"/>
          <p14:tracePt t="143119" x="2813050" y="1028700"/>
          <p14:tracePt t="143136" x="2800350" y="1035050"/>
          <p14:tracePt t="143153" x="2800350" y="1041400"/>
          <p14:tracePt t="143171" x="2781300" y="1054100"/>
          <p14:tracePt t="143187" x="2774950" y="1060450"/>
          <p14:tracePt t="143203" x="2768600" y="1073150"/>
          <p14:tracePt t="143219" x="2762250" y="1079500"/>
          <p14:tracePt t="143235" x="2755900" y="1085850"/>
          <p14:tracePt t="143269" x="2749550" y="1085850"/>
          <p14:tracePt t="143286" x="2749550" y="1060450"/>
          <p14:tracePt t="143302" x="2755900" y="1047750"/>
          <p14:tracePt t="143319" x="2762250" y="1035050"/>
          <p14:tracePt t="143340" x="2762250" y="1028700"/>
          <p14:tracePt t="143380" x="2762250" y="1035050"/>
          <p14:tracePt t="143396" x="2755900" y="1047750"/>
          <p14:tracePt t="143419" x="2749550" y="1047750"/>
          <p14:tracePt t="143518" x="2743200" y="1047750"/>
          <p14:tracePt t="143537" x="2736850" y="1047750"/>
          <p14:tracePt t="144143" x="2736850" y="1041400"/>
          <p14:tracePt t="144149" x="2743200" y="1041400"/>
          <p14:tracePt t="144170" x="2743200" y="1035050"/>
          <p14:tracePt t="144187" x="2749550" y="1028700"/>
          <p14:tracePt t="144203" x="2762250" y="1022350"/>
          <p14:tracePt t="144220" x="2768600" y="1016000"/>
          <p14:tracePt t="144236" x="2781300" y="1016000"/>
          <p14:tracePt t="144253" x="2794000" y="1009650"/>
          <p14:tracePt t="144287" x="2800350" y="1003300"/>
          <p14:tracePt t="144303" x="2806700" y="1003300"/>
          <p14:tracePt t="144320" x="2813050" y="996950"/>
          <p14:tracePt t="144335" x="2819400" y="996950"/>
          <p14:tracePt t="144374" x="2819400" y="990600"/>
          <p14:tracePt t="144388" x="2819400" y="984250"/>
          <p14:tracePt t="144406" x="2819400" y="977900"/>
          <p14:tracePt t="144437" x="2787650" y="971550"/>
          <p14:tracePt t="144454" x="2749550" y="958850"/>
          <p14:tracePt t="144470" x="2692400" y="946150"/>
          <p14:tracePt t="144487" x="2686050" y="946150"/>
          <p14:tracePt t="144931" x="2705100" y="952500"/>
          <p14:tracePt t="144939" x="2736850" y="965200"/>
          <p14:tracePt t="144955" x="2844800" y="990600"/>
          <p14:tracePt t="144971" x="2997200" y="1028700"/>
          <p14:tracePt t="144988" x="3162300" y="1054100"/>
          <p14:tracePt t="145004" x="3346450" y="1060450"/>
          <p14:tracePt t="145020" x="3536950" y="1066800"/>
          <p14:tracePt t="145037" x="3746500" y="1073150"/>
          <p14:tracePt t="145054" x="3968750" y="1079500"/>
          <p14:tracePt t="145071" x="4159250" y="1079500"/>
          <p14:tracePt t="145088" x="4279900" y="1079500"/>
          <p14:tracePt t="145104" x="4337050" y="1073150"/>
          <p14:tracePt t="145120" x="4381500" y="1047750"/>
          <p14:tracePt t="145137" x="4425950" y="1028700"/>
          <p14:tracePt t="145154" x="4527550" y="1009650"/>
          <p14:tracePt t="145173" x="4705350" y="1003300"/>
          <p14:tracePt t="145188" x="4743450" y="1003300"/>
          <p14:tracePt t="145205" x="4857750" y="1009650"/>
          <p14:tracePt t="145220" x="4883150" y="1009650"/>
          <p14:tracePt t="145237" x="4889500" y="1003300"/>
          <p14:tracePt t="145255" x="4889500" y="990600"/>
          <p14:tracePt t="158341" x="4889500" y="984250"/>
          <p14:tracePt t="158347" x="4876800" y="984250"/>
          <p14:tracePt t="158365" x="4851400" y="984250"/>
          <p14:tracePt t="158537" x="4864100" y="977900"/>
          <p14:tracePt t="158545" x="4927600" y="971550"/>
          <p14:tracePt t="158553" x="4991100" y="971550"/>
          <p14:tracePt t="158565" x="5073650" y="977900"/>
          <p14:tracePt t="158582" x="5219700" y="1016000"/>
          <p14:tracePt t="158598" x="5334000" y="1054100"/>
          <p14:tracePt t="158599" x="5378450" y="1073150"/>
          <p14:tracePt t="158615" x="5410200" y="1092200"/>
          <p14:tracePt t="158632" x="5480050" y="1117600"/>
          <p14:tracePt t="158649" x="5562600" y="1143000"/>
          <p14:tracePt t="158665" x="5772150" y="1130300"/>
          <p14:tracePt t="158683" x="6038850" y="1073150"/>
          <p14:tracePt t="158699" x="6350000" y="1009650"/>
          <p14:tracePt t="158715" x="6623050" y="952500"/>
          <p14:tracePt t="158732" x="6889750" y="882650"/>
          <p14:tracePt t="158749" x="7080250" y="819150"/>
          <p14:tracePt t="158765" x="7239000" y="762000"/>
          <p14:tracePt t="158782" x="7334250" y="723900"/>
          <p14:tracePt t="158799" x="7404100" y="704850"/>
          <p14:tracePt t="158802" x="7423150" y="698500"/>
          <p14:tracePt t="158816" x="7442200" y="698500"/>
          <p14:tracePt t="158832" x="7448550" y="698500"/>
          <p14:tracePt t="158901" x="7442200" y="698500"/>
          <p14:tracePt t="158918" x="7435850" y="698500"/>
          <p14:tracePt t="158933" x="7429500" y="730250"/>
          <p14:tracePt t="158951" x="7423150" y="774700"/>
          <p14:tracePt t="158965" x="7416800" y="819150"/>
          <p14:tracePt t="158982" x="7391400" y="857250"/>
          <p14:tracePt t="158999" x="7378700" y="876300"/>
          <p14:tracePt t="159016" x="7366000" y="889000"/>
          <p14:tracePt t="159032" x="7359650" y="895350"/>
          <p14:tracePt t="159049" x="7359650" y="901700"/>
          <p14:tracePt t="159066" x="7353300" y="901700"/>
          <p14:tracePt t="159082" x="7353300" y="908050"/>
          <p14:tracePt t="159099" x="7346950" y="920750"/>
          <p14:tracePt t="159116" x="7340600" y="933450"/>
          <p14:tracePt t="159133" x="7327900" y="946150"/>
          <p14:tracePt t="159151" x="7308850" y="965200"/>
          <p14:tracePt t="159165" x="7283450" y="996950"/>
          <p14:tracePt t="159184" x="7258050" y="1022350"/>
          <p14:tracePt t="159199" x="7213600" y="1060450"/>
          <p14:tracePt t="159218" x="7118350" y="1098550"/>
          <p14:tracePt t="159232" x="6985000" y="1111250"/>
          <p14:tracePt t="159249" x="6762750" y="1117600"/>
          <p14:tracePt t="159265" x="6508750" y="1085850"/>
          <p14:tracePt t="159281" x="6311900" y="1060450"/>
          <p14:tracePt t="159301" x="6108700" y="1028700"/>
          <p14:tracePt t="159316" x="6051550" y="1016000"/>
          <p14:tracePt t="159333" x="5867400" y="984250"/>
          <p14:tracePt t="159350" x="5810250" y="977900"/>
          <p14:tracePt t="159366" x="5695950" y="971550"/>
          <p14:tracePt t="159383" x="5689600" y="971550"/>
          <p14:tracePt t="161796" x="5683250" y="977900"/>
          <p14:tracePt t="161818" x="5676900" y="990600"/>
          <p14:tracePt t="161836" x="5664200" y="1016000"/>
          <p14:tracePt t="161853" x="5638800" y="1041400"/>
          <p14:tracePt t="161868" x="5613400" y="1060450"/>
          <p14:tracePt t="161886" x="5480050" y="1111250"/>
          <p14:tracePt t="161901" x="5314950" y="1149350"/>
          <p14:tracePt t="161919" x="5156200" y="1181100"/>
          <p14:tracePt t="161935" x="4953000" y="1200150"/>
          <p14:tracePt t="161952" x="4775200" y="1200150"/>
          <p14:tracePt t="161970" x="4603750" y="1206500"/>
          <p14:tracePt t="161985" x="4432300" y="1206500"/>
          <p14:tracePt t="162002" x="4286250" y="1206500"/>
          <p14:tracePt t="162020" x="4083050" y="1193800"/>
          <p14:tracePt t="162035" x="3854450" y="1187450"/>
          <p14:tracePt t="162051" x="3536950" y="1187450"/>
          <p14:tracePt t="162069" x="3111500" y="1168400"/>
          <p14:tracePt t="162085" x="2971800" y="1155700"/>
          <p14:tracePt t="162102" x="2686050" y="1104900"/>
          <p14:tracePt t="162118" x="2578100" y="1092200"/>
          <p14:tracePt t="162135" x="2495550" y="1079500"/>
          <p14:tracePt t="162152" x="2355850" y="1073150"/>
          <p14:tracePt t="162168" x="2178050" y="1085850"/>
          <p14:tracePt t="162185" x="1898650" y="1111250"/>
          <p14:tracePt t="162202" x="1600200" y="1123950"/>
          <p14:tracePt t="162218" x="1397000" y="1117600"/>
          <p14:tracePt t="162235" x="1244600" y="1092200"/>
          <p14:tracePt t="162252" x="1162050" y="1060450"/>
          <p14:tracePt t="162268" x="1155700" y="1035050"/>
          <p14:tracePt t="162285" x="1174750" y="1016000"/>
          <p14:tracePt t="162302" x="1200150" y="1009650"/>
          <p14:tracePt t="162304" x="1200150" y="1003300"/>
          <p14:tracePt t="162366" x="1200150" y="996950"/>
          <p14:tracePt t="162372" x="1200150" y="990600"/>
          <p14:tracePt t="162385" x="1200150" y="984250"/>
          <p14:tracePt t="162402" x="1206500" y="971550"/>
          <p14:tracePt t="162419" x="1212850" y="946150"/>
          <p14:tracePt t="162435" x="1219200" y="933450"/>
          <p14:tracePt t="162452" x="1225550" y="920750"/>
          <p14:tracePt t="162515" x="1231900" y="920750"/>
          <p14:tracePt t="162535" x="1244600" y="927100"/>
          <p14:tracePt t="162552" x="1289050" y="952500"/>
          <p14:tracePt t="162569" x="1320800" y="984250"/>
          <p14:tracePt t="162588" x="1327150" y="1035050"/>
          <p14:tracePt t="162603" x="1327150" y="1054100"/>
          <p14:tracePt t="162618" x="1327150" y="1060450"/>
          <p14:tracePt t="162692" x="1327150" y="1066800"/>
          <p14:tracePt t="162699" x="1320800" y="1066800"/>
          <p14:tracePt t="162708" x="1320800" y="1079500"/>
          <p14:tracePt t="162718" x="1314450" y="1085850"/>
          <p14:tracePt t="162736" x="1301750" y="1098550"/>
          <p14:tracePt t="162752" x="1301750" y="1117600"/>
          <p14:tracePt t="162769" x="1301750" y="1123950"/>
          <p14:tracePt t="162820" x="1320800" y="1123950"/>
          <p14:tracePt t="162835" x="1365250" y="1111250"/>
          <p14:tracePt t="162852" x="1390650" y="1111250"/>
          <p14:tracePt t="162869" x="1422400" y="1111250"/>
          <p14:tracePt t="162885" x="1441450" y="1111250"/>
          <p14:tracePt t="162888" x="1454150" y="1111250"/>
          <p14:tracePt t="162902" x="1466850" y="1111250"/>
          <p14:tracePt t="162919" x="1511300" y="1117600"/>
          <p14:tracePt t="162936" x="1549400" y="1117600"/>
          <p14:tracePt t="162952" x="1606550" y="1117600"/>
          <p14:tracePt t="162969" x="1644650" y="1111250"/>
          <p14:tracePt t="162986" x="1689100" y="1098550"/>
          <p14:tracePt t="163002" x="1720850" y="1085850"/>
          <p14:tracePt t="163019" x="1746250" y="1073150"/>
          <p14:tracePt t="163035" x="1771650" y="1060450"/>
          <p14:tracePt t="163052" x="1790700" y="1054100"/>
          <p14:tracePt t="163069" x="1797050" y="1047750"/>
          <p14:tracePt t="163088" x="1809750" y="1035050"/>
          <p14:tracePt t="163102" x="1816100" y="1022350"/>
          <p14:tracePt t="163119" x="1822450" y="1009650"/>
          <p14:tracePt t="163136" x="1822450" y="990600"/>
          <p14:tracePt t="163152" x="1816100" y="977900"/>
          <p14:tracePt t="163169" x="1803400" y="952500"/>
          <p14:tracePt t="163186" x="1797050" y="939800"/>
          <p14:tracePt t="163201" x="1784350" y="920750"/>
          <p14:tracePt t="163219" x="1771650" y="914400"/>
          <p14:tracePt t="163236" x="1739900" y="889000"/>
          <p14:tracePt t="163253" x="1695450" y="876300"/>
          <p14:tracePt t="163269" x="1619250" y="857250"/>
          <p14:tracePt t="163286" x="1574800" y="844550"/>
          <p14:tracePt t="163303" x="1530350" y="819150"/>
          <p14:tracePt t="163319" x="1511300" y="806450"/>
          <p14:tracePt t="163336" x="1498600" y="793750"/>
          <p14:tracePt t="163352" x="1485900" y="781050"/>
          <p14:tracePt t="163369" x="1466850" y="774700"/>
          <p14:tracePt t="163387" x="1403350" y="774700"/>
          <p14:tracePt t="163389" x="1371600" y="774700"/>
          <p14:tracePt t="163403" x="1333500" y="781050"/>
          <p14:tracePt t="163406" x="1289050" y="781050"/>
          <p14:tracePt t="163419" x="1250950" y="787400"/>
          <p14:tracePt t="163436" x="1111250" y="800100"/>
          <p14:tracePt t="163453" x="1073150" y="800100"/>
          <p14:tracePt t="163470" x="1060450" y="800100"/>
          <p14:tracePt t="163503" x="1060450" y="806450"/>
          <p14:tracePt t="163519" x="1028700" y="838200"/>
          <p14:tracePt t="163536" x="1009650" y="857250"/>
          <p14:tracePt t="163553" x="971550" y="901700"/>
          <p14:tracePt t="163569" x="965200" y="920750"/>
          <p14:tracePt t="163586" x="965200" y="946150"/>
          <p14:tracePt t="163603" x="990600" y="971550"/>
          <p14:tracePt t="163619" x="1022350" y="996950"/>
          <p14:tracePt t="163636" x="1073150" y="1028700"/>
          <p14:tracePt t="163655" x="1104900" y="1047750"/>
          <p14:tracePt t="163669" x="1168400" y="1085850"/>
          <p14:tracePt t="163686" x="1238250" y="1117600"/>
          <p14:tracePt t="163703" x="1308100" y="1155700"/>
          <p14:tracePt t="163720" x="1377950" y="1181100"/>
          <p14:tracePt t="163737" x="1422400" y="1193800"/>
          <p14:tracePt t="163753" x="1536700" y="1200150"/>
          <p14:tracePt t="163770" x="1625600" y="1200150"/>
          <p14:tracePt t="163786" x="1689100" y="1193800"/>
          <p14:tracePt t="163803" x="1758950" y="1174750"/>
          <p14:tracePt t="163819" x="1803400" y="1149350"/>
          <p14:tracePt t="163836" x="1816100" y="1130300"/>
          <p14:tracePt t="163852" x="1822450" y="1117600"/>
          <p14:tracePt t="163870" x="1822450" y="1104900"/>
          <p14:tracePt t="163886" x="1822450" y="1085850"/>
          <p14:tracePt t="163903" x="1822450" y="1066800"/>
          <p14:tracePt t="163920" x="1822450" y="1047750"/>
          <p14:tracePt t="163938" x="1822450" y="1022350"/>
          <p14:tracePt t="163953" x="1816100" y="1003300"/>
          <p14:tracePt t="163970" x="1790700" y="977900"/>
          <p14:tracePt t="163987" x="1778000" y="958850"/>
          <p14:tracePt t="164003" x="1746250" y="933450"/>
          <p14:tracePt t="164020" x="1727200" y="920750"/>
          <p14:tracePt t="164036" x="1708150" y="908050"/>
          <p14:tracePt t="164053" x="1695450" y="901700"/>
          <p14:tracePt t="164070" x="1670050" y="895350"/>
          <p14:tracePt t="164086" x="1606550" y="882650"/>
          <p14:tracePt t="164103" x="1555750" y="876300"/>
          <p14:tracePt t="164121" x="1504950" y="869950"/>
          <p14:tracePt t="164137" x="1466850" y="863600"/>
          <p14:tracePt t="164153" x="1422400" y="857250"/>
          <p14:tracePt t="164170" x="1397000" y="850900"/>
          <p14:tracePt t="164186" x="1365250" y="850900"/>
          <p14:tracePt t="164203" x="1320800" y="850900"/>
          <p14:tracePt t="164220" x="1263650" y="863600"/>
          <p14:tracePt t="164222" x="1238250" y="869950"/>
          <p14:tracePt t="164236" x="1212850" y="876300"/>
          <p14:tracePt t="164254" x="1162050" y="895350"/>
          <p14:tracePt t="164270" x="1149350" y="914400"/>
          <p14:tracePt t="164286" x="1149350" y="946150"/>
          <p14:tracePt t="164303" x="1149350" y="984250"/>
          <p14:tracePt t="164320" x="1149350" y="1028700"/>
          <p14:tracePt t="164339" x="1162050" y="1060450"/>
          <p14:tracePt t="164356" x="1181100" y="1092200"/>
          <p14:tracePt t="164370" x="1200150" y="1111250"/>
          <p14:tracePt t="164387" x="1225550" y="1123950"/>
          <p14:tracePt t="164404" x="1250950" y="1143000"/>
          <p14:tracePt t="164420" x="1270000" y="1149350"/>
          <p14:tracePt t="164437" x="1289050" y="1162050"/>
          <p14:tracePt t="164457" x="1320800" y="1168400"/>
          <p14:tracePt t="164471" x="1365250" y="1174750"/>
          <p14:tracePt t="164487" x="1428750" y="1181100"/>
          <p14:tracePt t="164504" x="1473200" y="1187450"/>
          <p14:tracePt t="164520" x="1517650" y="1187450"/>
          <p14:tracePt t="164539" x="1543050" y="1187450"/>
          <p14:tracePt t="164544" x="1549400" y="1187450"/>
          <p14:tracePt t="164553" x="1555750" y="1187450"/>
          <p14:tracePt t="164570" x="1562100" y="1181100"/>
          <p14:tracePt t="164586" x="1568450" y="1174750"/>
          <p14:tracePt t="164604" x="1581150" y="1168400"/>
          <p14:tracePt t="164621" x="1587500" y="1149350"/>
          <p14:tracePt t="164637" x="1593850" y="1136650"/>
          <p14:tracePt t="164640" x="1593850" y="1130300"/>
          <p14:tracePt t="164654" x="1600200" y="1123950"/>
          <p14:tracePt t="164670" x="1606550" y="1111250"/>
          <p14:tracePt t="164689" x="1612900" y="1092200"/>
          <p14:tracePt t="164703" x="1625600" y="1079500"/>
          <p14:tracePt t="164720" x="1638300" y="1073150"/>
          <p14:tracePt t="164737" x="1651000" y="1060450"/>
          <p14:tracePt t="164755" x="1676400" y="1047750"/>
          <p14:tracePt t="164772" x="1695450" y="1035050"/>
          <p14:tracePt t="164787" x="1708150" y="1028700"/>
          <p14:tracePt t="164806" x="1720850" y="1016000"/>
          <p14:tracePt t="164820" x="1733550" y="1009650"/>
          <p14:tracePt t="164837" x="1746250" y="996950"/>
          <p14:tracePt t="164887" x="1752600" y="996950"/>
          <p14:tracePt t="164904" x="1752600" y="1003300"/>
          <p14:tracePt t="164921" x="1752600" y="1016000"/>
          <p14:tracePt t="164938" x="1752600" y="1028700"/>
          <p14:tracePt t="164940" x="1752600" y="1035050"/>
          <p14:tracePt t="164954" x="1758950" y="1041400"/>
          <p14:tracePt t="164971" x="1765300" y="1041400"/>
          <p14:tracePt t="164987" x="1790700" y="1041400"/>
          <p14:tracePt t="165004" x="1828800" y="1047750"/>
          <p14:tracePt t="165021" x="1879600" y="1054100"/>
          <p14:tracePt t="165037" x="1917700" y="1060450"/>
          <p14:tracePt t="165056" x="1949450" y="1060450"/>
          <p14:tracePt t="165072" x="1974850" y="1060450"/>
          <p14:tracePt t="165087" x="2006600" y="1054100"/>
          <p14:tracePt t="165104" x="2019300" y="1047750"/>
          <p14:tracePt t="165121" x="2044700" y="1041400"/>
          <p14:tracePt t="165137" x="2063750" y="1035050"/>
          <p14:tracePt t="165154" x="2095500" y="1028700"/>
          <p14:tracePt t="165171" x="2159000" y="1016000"/>
          <p14:tracePt t="165188" x="2178050" y="1016000"/>
          <p14:tracePt t="165204" x="2190750" y="1016000"/>
          <p14:tracePt t="165221" x="2209800" y="1016000"/>
          <p14:tracePt t="165237" x="2216150" y="1016000"/>
          <p14:tracePt t="165271" x="2216150" y="1009650"/>
          <p14:tracePt t="165347" x="2209800" y="1009650"/>
          <p14:tracePt t="165355" x="2203450" y="1009650"/>
          <p14:tracePt t="165362" x="2190750" y="1009650"/>
          <p14:tracePt t="165371" x="2159000" y="1009650"/>
          <p14:tracePt t="165387" x="2114550" y="1009650"/>
          <p14:tracePt t="165404" x="2070100" y="1009650"/>
          <p14:tracePt t="165421" x="2063750" y="1009650"/>
          <p14:tracePt t="165440" x="2057400" y="1009650"/>
          <p14:tracePt t="165453" x="2057400" y="1003300"/>
          <p14:tracePt t="165471" x="2108200" y="984250"/>
          <p14:tracePt t="165488" x="2216150" y="984250"/>
          <p14:tracePt t="165504" x="2374900" y="984250"/>
          <p14:tracePt t="165521" x="2533650" y="1003300"/>
          <p14:tracePt t="165538" x="2641600" y="1041400"/>
          <p14:tracePt t="165555" x="2673350" y="1073150"/>
          <p14:tracePt t="165571" x="2667000" y="1092200"/>
          <p14:tracePt t="165588" x="2654300" y="1098550"/>
          <p14:tracePt t="165605" x="2641600" y="1092200"/>
          <p14:tracePt t="165621" x="2628900" y="1073150"/>
          <p14:tracePt t="165638" x="2622550" y="1047750"/>
          <p14:tracePt t="165655" x="2622550" y="1035050"/>
          <p14:tracePt t="165671" x="2635250" y="1016000"/>
          <p14:tracePt t="165690" x="2660650" y="1003300"/>
          <p14:tracePt t="165704" x="2698750" y="996950"/>
          <p14:tracePt t="165721" x="2749550" y="990600"/>
          <p14:tracePt t="165738" x="2794000" y="990600"/>
          <p14:tracePt t="165755" x="2863850" y="990600"/>
          <p14:tracePt t="165771" x="2946400" y="977900"/>
          <p14:tracePt t="165787" x="2971800" y="971550"/>
          <p14:tracePt t="165805" x="3009900" y="946150"/>
          <p14:tracePt t="165821" x="3016250" y="927100"/>
          <p14:tracePt t="165838" x="3016250" y="908050"/>
          <p14:tracePt t="165855" x="3003550" y="895350"/>
          <p14:tracePt t="165871" x="2971800" y="882650"/>
          <p14:tracePt t="165888" x="2901950" y="876300"/>
          <p14:tracePt t="165904" x="2819400" y="863600"/>
          <p14:tracePt t="165921" x="2724150" y="857250"/>
          <p14:tracePt t="165938" x="2622550" y="850900"/>
          <p14:tracePt t="165955" x="2527300" y="844550"/>
          <p14:tracePt t="165971" x="2438400" y="831850"/>
          <p14:tracePt t="165988" x="2355850" y="819150"/>
          <p14:tracePt t="165991" x="2324100" y="812800"/>
          <p14:tracePt t="166007" x="2228850" y="781050"/>
          <p14:tracePt t="166021" x="2114550" y="749300"/>
          <p14:tracePt t="166040" x="1987550" y="723900"/>
          <p14:tracePt t="166055" x="1866900" y="704850"/>
          <p14:tracePt t="166073" x="1765300" y="698500"/>
          <p14:tracePt t="166088" x="1714500" y="692150"/>
          <p14:tracePt t="166104" x="1701800" y="692150"/>
          <p14:tracePt t="166138" x="1701800" y="698500"/>
          <p14:tracePt t="166155" x="1701800" y="736600"/>
          <p14:tracePt t="166172" x="1695450" y="774700"/>
          <p14:tracePt t="166188" x="1695450" y="800100"/>
          <p14:tracePt t="166205" x="1689100" y="844550"/>
          <p14:tracePt t="166222" x="1708150" y="914400"/>
          <p14:tracePt t="166238" x="1746250" y="971550"/>
          <p14:tracePt t="166255" x="1803400" y="1016000"/>
          <p14:tracePt t="166272" x="1873250" y="1066800"/>
          <p14:tracePt t="166288" x="2000250" y="1117600"/>
          <p14:tracePt t="166305" x="2108200" y="1149350"/>
          <p14:tracePt t="166322" x="2228850" y="1162050"/>
          <p14:tracePt t="166325" x="2305050" y="1168400"/>
          <p14:tracePt t="166342" x="2419350" y="1168400"/>
          <p14:tracePt t="166355" x="2457450" y="1168400"/>
          <p14:tracePt t="166372" x="2590800" y="1155700"/>
          <p14:tracePt t="166389" x="2679700" y="1136650"/>
          <p14:tracePt t="166405" x="2762250" y="1123950"/>
          <p14:tracePt t="166422" x="2851150" y="1104900"/>
          <p14:tracePt t="166438" x="2870200" y="1104900"/>
          <p14:tracePt t="166455" x="2889250" y="1098550"/>
          <p14:tracePt t="166472" x="2895600" y="1092200"/>
          <p14:tracePt t="166505" x="2901950" y="1085850"/>
          <p14:tracePt t="166580" x="2895600" y="1085850"/>
          <p14:tracePt t="166596" x="2889250" y="1092200"/>
          <p14:tracePt t="166622" x="2876550" y="1098550"/>
          <p14:tracePt t="166639" x="2870200" y="1098550"/>
          <p14:tracePt t="166655" x="2863850" y="1104900"/>
          <p14:tracePt t="166688" x="2857500" y="1111250"/>
          <p14:tracePt t="166705" x="2851150" y="1111250"/>
          <p14:tracePt t="166722" x="2844800" y="1117600"/>
          <p14:tracePt t="166739" x="2838450" y="1117600"/>
          <p14:tracePt t="166755" x="2832100" y="1117600"/>
          <p14:tracePt t="166772" x="2825750" y="1117600"/>
          <p14:tracePt t="166805" x="2819400" y="1117600"/>
          <p14:tracePt t="166822" x="2819400" y="1111250"/>
          <p14:tracePt t="166839" x="2825750" y="1111250"/>
          <p14:tracePt t="166858" x="2870200" y="1104900"/>
          <p14:tracePt t="166872" x="2882900" y="1104900"/>
          <p14:tracePt t="167019" x="2889250" y="1104900"/>
          <p14:tracePt t="167027" x="2895600" y="1104900"/>
          <p14:tracePt t="167039" x="2901950" y="1104900"/>
          <p14:tracePt t="167055" x="2921000" y="1104900"/>
          <p14:tracePt t="167073" x="2971800" y="1111250"/>
          <p14:tracePt t="167089" x="3041650" y="1111250"/>
          <p14:tracePt t="167106" x="3092450" y="1098550"/>
          <p14:tracePt t="167123" x="3143250" y="1092200"/>
          <p14:tracePt t="167141" x="3187700" y="1085850"/>
          <p14:tracePt t="167156" x="3206750" y="1073150"/>
          <p14:tracePt t="167174" x="3219450" y="1066800"/>
          <p14:tracePt t="167224" x="3219450" y="1060450"/>
          <p14:tracePt t="167241" x="3219450" y="1054100"/>
          <p14:tracePt t="167256" x="3219450" y="1047750"/>
          <p14:tracePt t="167273" x="3206750" y="1016000"/>
          <p14:tracePt t="167289" x="3200400" y="990600"/>
          <p14:tracePt t="167306" x="3187700" y="971550"/>
          <p14:tracePt t="167323" x="3168650" y="946150"/>
          <p14:tracePt t="167339" x="3162300" y="939800"/>
          <p14:tracePt t="167356" x="3149600" y="933450"/>
          <p14:tracePt t="167372" x="3117850" y="927100"/>
          <p14:tracePt t="167388" x="3073400" y="920750"/>
          <p14:tracePt t="167406" x="2997200" y="914400"/>
          <p14:tracePt t="167423" x="2946400" y="908050"/>
          <p14:tracePt t="167439" x="2876550" y="901700"/>
          <p14:tracePt t="167456" x="2832100" y="895350"/>
          <p14:tracePt t="167458" x="2813050" y="895350"/>
          <p14:tracePt t="167472" x="2794000" y="889000"/>
          <p14:tracePt t="167490" x="2736850" y="882650"/>
          <p14:tracePt t="167506" x="2717800" y="882650"/>
          <p14:tracePt t="167523" x="2628900" y="882650"/>
          <p14:tracePt t="167540" x="2489200" y="844550"/>
          <p14:tracePt t="167556" x="2324100" y="781050"/>
          <p14:tracePt t="167575" x="2216150" y="749300"/>
          <p14:tracePt t="167590" x="2108200" y="717550"/>
          <p14:tracePt t="167606" x="2051050" y="698500"/>
          <p14:tracePt t="167623" x="2019300" y="692150"/>
          <p14:tracePt t="167640" x="2000250" y="692150"/>
          <p14:tracePt t="167656" x="1949450" y="711200"/>
          <p14:tracePt t="167673" x="1841500" y="742950"/>
          <p14:tracePt t="167675" x="1746250" y="762000"/>
          <p14:tracePt t="167690" x="1593850" y="774700"/>
          <p14:tracePt t="167708" x="1466850" y="781050"/>
          <p14:tracePt t="167722" x="1384300" y="781050"/>
          <p14:tracePt t="167740" x="1371600" y="781050"/>
          <p14:tracePt t="167773" x="1384300" y="781050"/>
          <p14:tracePt t="167793" x="1473200" y="787400"/>
          <p14:tracePt t="167809" x="1549400" y="819150"/>
          <p14:tracePt t="167823" x="1568450" y="831850"/>
          <p14:tracePt t="167842" x="1651000" y="901700"/>
          <p14:tracePt t="167859" x="1720850" y="952500"/>
          <p14:tracePt t="167876" x="1809750" y="1003300"/>
          <p14:tracePt t="167890" x="1936750" y="1054100"/>
          <p14:tracePt t="167906" x="2082800" y="1098550"/>
          <p14:tracePt t="167923" x="2235200" y="1136650"/>
          <p14:tracePt t="167940" x="2393950" y="1162050"/>
          <p14:tracePt t="167956" x="2597150" y="1174750"/>
          <p14:tracePt t="167973" x="2717800" y="1174750"/>
          <p14:tracePt t="167990" x="2832100" y="1174750"/>
          <p14:tracePt t="168007" x="2901950" y="1174750"/>
          <p14:tracePt t="168023" x="2959100" y="1174750"/>
          <p14:tracePt t="168040" x="3041650" y="1181100"/>
          <p14:tracePt t="168057" x="3143250" y="1193800"/>
          <p14:tracePt t="168075" x="3213100" y="1193800"/>
          <p14:tracePt t="168090" x="3263900" y="1193800"/>
          <p14:tracePt t="168108" x="3321050" y="1187450"/>
          <p14:tracePt t="168123" x="3352800" y="1181100"/>
          <p14:tracePt t="168140" x="3371850" y="1168400"/>
          <p14:tracePt t="168157" x="3378200" y="1155700"/>
          <p14:tracePt t="168173" x="3384550" y="1143000"/>
          <p14:tracePt t="168190" x="3384550" y="1117600"/>
          <p14:tracePt t="168207" x="3384550" y="1085850"/>
          <p14:tracePt t="168223" x="3378200" y="1041400"/>
          <p14:tracePt t="168240" x="3346450" y="996950"/>
          <p14:tracePt t="168243" x="3314700" y="965200"/>
          <p14:tracePt t="168260" x="3276600" y="939800"/>
          <p14:tracePt t="168272" x="3225800" y="920750"/>
          <p14:tracePt t="168290" x="3136900" y="889000"/>
          <p14:tracePt t="168307" x="3079750" y="876300"/>
          <p14:tracePt t="168322" x="3003550" y="863600"/>
          <p14:tracePt t="168342" x="2927350" y="850900"/>
          <p14:tracePt t="168357" x="2882900" y="844550"/>
          <p14:tracePt t="168373" x="2857500" y="844550"/>
          <p14:tracePt t="168390" x="2825750" y="838200"/>
          <p14:tracePt t="168407" x="2787650" y="838200"/>
          <p14:tracePt t="168423" x="2705100" y="838200"/>
          <p14:tracePt t="168440" x="2609850" y="838200"/>
          <p14:tracePt t="168457" x="2546350" y="838200"/>
          <p14:tracePt t="168473" x="2463800" y="825500"/>
          <p14:tracePt t="168490" x="2393950" y="819150"/>
          <p14:tracePt t="168507" x="2324100" y="819150"/>
          <p14:tracePt t="168524" x="2273300" y="812800"/>
          <p14:tracePt t="168543" x="2184400" y="812800"/>
          <p14:tracePt t="168557" x="2139950" y="800100"/>
          <p14:tracePt t="168574" x="2076450" y="781050"/>
          <p14:tracePt t="168590" x="2032000" y="768350"/>
          <p14:tracePt t="168607" x="1993900" y="762000"/>
          <p14:tracePt t="168624" x="1917700" y="755650"/>
          <p14:tracePt t="168640" x="1866900" y="749300"/>
          <p14:tracePt t="168657" x="1797050" y="749300"/>
          <p14:tracePt t="168674" x="1778000" y="749300"/>
          <p14:tracePt t="168690" x="1765300" y="749300"/>
          <p14:tracePt t="168709" x="1746250" y="749300"/>
          <p14:tracePt t="168727" x="1708150" y="749300"/>
          <p14:tracePt t="168744" x="1651000" y="755650"/>
          <p14:tracePt t="168759" x="1593850" y="762000"/>
          <p14:tracePt t="168774" x="1524000" y="762000"/>
          <p14:tracePt t="168790" x="1504950" y="762000"/>
          <p14:tracePt t="168832" x="1504950" y="768350"/>
          <p14:tracePt t="168840" x="1504950" y="774700"/>
          <p14:tracePt t="168857" x="1498600" y="793750"/>
          <p14:tracePt t="168874" x="1485900" y="819150"/>
          <p14:tracePt t="168890" x="1460500" y="844550"/>
          <p14:tracePt t="168907" x="1447800" y="863600"/>
          <p14:tracePt t="168923" x="1441450" y="882650"/>
          <p14:tracePt t="168941" x="1447800" y="901700"/>
          <p14:tracePt t="168958" x="1473200" y="927100"/>
          <p14:tracePt t="168974" x="1530350" y="971550"/>
          <p14:tracePt t="168991" x="1593850" y="1003300"/>
          <p14:tracePt t="169007" x="1676400" y="1041400"/>
          <p14:tracePt t="169024" x="1898650" y="1111250"/>
          <p14:tracePt t="169043" x="2019300" y="1143000"/>
          <p14:tracePt t="169056" x="2101850" y="1155700"/>
          <p14:tracePt t="169074" x="2139950" y="1162050"/>
          <p14:tracePt t="169091" x="2165350" y="1162050"/>
          <p14:tracePt t="169109" x="2190750" y="1162050"/>
          <p14:tracePt t="169124" x="2222500" y="1162050"/>
          <p14:tracePt t="169141" x="2266950" y="1162050"/>
          <p14:tracePt t="169159" x="2324100" y="1162050"/>
          <p14:tracePt t="169174" x="2374900" y="1162050"/>
          <p14:tracePt t="169191" x="2438400" y="1162050"/>
          <p14:tracePt t="169208" x="2508250" y="1168400"/>
          <p14:tracePt t="169224" x="2571750" y="1168400"/>
          <p14:tracePt t="169241" x="2667000" y="1168400"/>
          <p14:tracePt t="169257" x="2692400" y="1168400"/>
          <p14:tracePt t="169275" x="2743200" y="1149350"/>
          <p14:tracePt t="169293" x="2774950" y="1136650"/>
          <p14:tracePt t="169308" x="2787650" y="1123950"/>
          <p14:tracePt t="169323" x="2806700" y="1117600"/>
          <p14:tracePt t="169341" x="2832100" y="1111250"/>
          <p14:tracePt t="169358" x="2870200" y="1098550"/>
          <p14:tracePt t="169375" x="2921000" y="1085850"/>
          <p14:tracePt t="169391" x="2965450" y="1079500"/>
          <p14:tracePt t="169408" x="2997200" y="1073150"/>
          <p14:tracePt t="169424" x="3016250" y="1073150"/>
          <p14:tracePt t="169458" x="3022600" y="1073150"/>
          <p14:tracePt t="169513" x="3028950" y="1073150"/>
          <p14:tracePt t="169542" x="3041650" y="1066800"/>
          <p14:tracePt t="169558" x="3054350" y="1066800"/>
          <p14:tracePt t="169575" x="3079750" y="1060450"/>
          <p14:tracePt t="169591" x="3098800" y="1060450"/>
          <p14:tracePt t="169609" x="3130550" y="1047750"/>
          <p14:tracePt t="169624" x="3175000" y="1035050"/>
          <p14:tracePt t="169641" x="3206750" y="1022350"/>
          <p14:tracePt t="169656" x="3232150" y="1009650"/>
          <p14:tracePt t="169677" x="3251200" y="996950"/>
          <p14:tracePt t="169691" x="3276600" y="977900"/>
          <p14:tracePt t="169708" x="3289300" y="971550"/>
          <p14:tracePt t="169725" x="3289300" y="958850"/>
          <p14:tracePt t="169741" x="3289300" y="946150"/>
          <p14:tracePt t="169760" x="3289300" y="927100"/>
          <p14:tracePt t="169775" x="3276600" y="908050"/>
          <p14:tracePt t="169791" x="3263900" y="889000"/>
          <p14:tracePt t="169808" x="3244850" y="876300"/>
          <p14:tracePt t="169824" x="3232150" y="863600"/>
          <p14:tracePt t="169827" x="3219450" y="857250"/>
          <p14:tracePt t="169841" x="3206750" y="850900"/>
          <p14:tracePt t="169858" x="3155950" y="838200"/>
          <p14:tracePt t="169875" x="3041650" y="825500"/>
          <p14:tracePt t="169891" x="2946400" y="819150"/>
          <p14:tracePt t="169910" x="2857500" y="812800"/>
          <p14:tracePt t="169925" x="2781300" y="812800"/>
          <p14:tracePt t="169943" x="2705100" y="812800"/>
          <p14:tracePt t="169961" x="2647950" y="825500"/>
          <p14:tracePt t="169975" x="2603500" y="838200"/>
          <p14:tracePt t="169992" x="2565400" y="850900"/>
          <p14:tracePt t="170009" x="2540000" y="857250"/>
          <p14:tracePt t="170025" x="2514600" y="863600"/>
          <p14:tracePt t="170041" x="2489200" y="863600"/>
          <p14:tracePt t="170058" x="2463800" y="869950"/>
          <p14:tracePt t="170075" x="2400300" y="869950"/>
          <p14:tracePt t="170092" x="2298700" y="863600"/>
          <p14:tracePt t="170108" x="2216150" y="857250"/>
          <p14:tracePt t="170125" x="2127250" y="863600"/>
          <p14:tracePt t="170142" x="2044700" y="882650"/>
          <p14:tracePt t="170159" x="1905000" y="914400"/>
          <p14:tracePt t="170175" x="1828800" y="939800"/>
          <p14:tracePt t="170192" x="1765300" y="971550"/>
          <p14:tracePt t="170208" x="1746250" y="971550"/>
          <p14:tracePt t="170225" x="1739900" y="971550"/>
          <p14:tracePt t="170258" x="1765300" y="996950"/>
          <p14:tracePt t="170275" x="1828800" y="1054100"/>
          <p14:tracePt t="170291" x="1924050" y="1130300"/>
          <p14:tracePt t="170308" x="2019300" y="1193800"/>
          <p14:tracePt t="170326" x="2120900" y="1250950"/>
          <p14:tracePt t="170342" x="2203450" y="1289050"/>
          <p14:tracePt t="170358" x="2317750" y="1327150"/>
          <p14:tracePt t="170375" x="2419350" y="1358900"/>
          <p14:tracePt t="170392" x="2501900" y="1365250"/>
          <p14:tracePt t="170411" x="2603500" y="1365250"/>
          <p14:tracePt t="170425" x="2635250" y="1365250"/>
          <p14:tracePt t="170427" x="2660650" y="1365250"/>
          <p14:tracePt t="170442" x="2679700" y="1358900"/>
          <p14:tracePt t="170458" x="2749550" y="1352550"/>
          <p14:tracePt t="170475" x="2762250" y="1352550"/>
          <p14:tracePt t="170492" x="2768600" y="1352550"/>
          <p14:tracePt t="170508" x="2768600" y="1358900"/>
          <p14:tracePt t="170525" x="2768600" y="1365250"/>
          <p14:tracePt t="170542" x="2768600" y="1371600"/>
          <p14:tracePt t="170558" x="2768600" y="1377950"/>
          <p14:tracePt t="170575" x="2774950" y="1377950"/>
          <p14:tracePt t="170592" x="2774950" y="1371600"/>
          <p14:tracePt t="170609" x="2774950" y="1358900"/>
          <p14:tracePt t="170612" x="2781300" y="1346200"/>
          <p14:tracePt t="170625" x="2794000" y="1320800"/>
          <p14:tracePt t="170642" x="2825750" y="1276350"/>
          <p14:tracePt t="170659" x="2863850" y="1231900"/>
          <p14:tracePt t="170675" x="2889250" y="1206500"/>
          <p14:tracePt t="170692" x="2927350" y="1181100"/>
          <p14:tracePt t="170709" x="2965450" y="1168400"/>
          <p14:tracePt t="170726" x="2984500" y="1168400"/>
          <p14:tracePt t="170742" x="2990850" y="1168400"/>
          <p14:tracePt t="170759" x="3003550" y="1162050"/>
          <p14:tracePt t="170865" x="2997200" y="1162050"/>
          <p14:tracePt t="170877" x="2990850" y="1162050"/>
          <p14:tracePt t="170892" x="2984500" y="1162050"/>
          <p14:tracePt t="170926" x="2978150" y="1162050"/>
          <p14:tracePt t="171057" x="2978150" y="1155700"/>
          <p14:tracePt t="171061" x="2984500" y="1149350"/>
          <p14:tracePt t="171077" x="3003550" y="1130300"/>
          <p14:tracePt t="171092" x="3009900" y="1104900"/>
          <p14:tracePt t="171109" x="3016250" y="1073150"/>
          <p14:tracePt t="171126" x="3016250" y="1060450"/>
          <p14:tracePt t="171142" x="3016250" y="1054100"/>
          <p14:tracePt t="171204" x="3003550" y="1066800"/>
          <p14:tracePt t="171211" x="2990850" y="1073150"/>
          <p14:tracePt t="171227" x="2984500" y="1073150"/>
          <p14:tracePt t="171243" x="2971800" y="1073150"/>
          <p14:tracePt t="171261" x="2965450" y="1079500"/>
          <p14:tracePt t="171292" x="2959100" y="1079500"/>
          <p14:tracePt t="171325" x="2952750" y="1073150"/>
          <p14:tracePt t="171343" x="2952750" y="1066800"/>
          <p14:tracePt t="171359" x="2946400" y="1060450"/>
          <p14:tracePt t="171376" x="2940050" y="1060450"/>
          <p14:tracePt t="171392" x="2933700" y="1060450"/>
          <p14:tracePt t="171410" x="2921000" y="1060450"/>
          <p14:tracePt t="171426" x="2914650" y="1060450"/>
          <p14:tracePt t="171443" x="2908300" y="1060450"/>
          <p14:tracePt t="171459" x="2895600" y="1060450"/>
          <p14:tracePt t="171476" x="2882900" y="1054100"/>
          <p14:tracePt t="171493" x="2870200" y="1054100"/>
          <p14:tracePt t="171509" x="2857500" y="1047750"/>
          <p14:tracePt t="171527" x="2844800" y="1047750"/>
          <p14:tracePt t="171543" x="2832100" y="1047750"/>
          <p14:tracePt t="171559" x="2825750" y="1047750"/>
          <p14:tracePt t="171563" x="2819400" y="1047750"/>
          <p14:tracePt t="171576" x="2813050" y="1047750"/>
          <p14:tracePt t="171593" x="2806700" y="1054100"/>
          <p14:tracePt t="171626" x="2800350" y="1054100"/>
          <p14:tracePt t="171643" x="2794000" y="1054100"/>
          <p14:tracePt t="171761" x="2787650" y="1054100"/>
          <p14:tracePt t="171794" x="2781300" y="1054100"/>
          <p14:tracePt t="171818" x="2774950" y="1054100"/>
          <p14:tracePt t="171826" x="2774950" y="1047750"/>
          <p14:tracePt t="171860" x="2768600" y="1041400"/>
          <p14:tracePt t="171876" x="2768600" y="1035050"/>
          <p14:tracePt t="171910" x="2768600" y="1028700"/>
          <p14:tracePt t="171927" x="2762250" y="1022350"/>
          <p14:tracePt t="171960" x="2762250" y="1016000"/>
          <p14:tracePt t="171977" x="2762250" y="1009650"/>
          <p14:tracePt t="172081" x="2762250" y="1003300"/>
          <p14:tracePt t="172095" x="2762250" y="996950"/>
          <p14:tracePt t="172103" x="2762250" y="984250"/>
          <p14:tracePt t="172112" x="2768600" y="977900"/>
          <p14:tracePt t="172143" x="2768600" y="971550"/>
          <p14:tracePt t="172216" x="2768600" y="965200"/>
          <p14:tracePt t="172233" x="2768600" y="958850"/>
          <p14:tracePt t="172259" x="2768600" y="952500"/>
          <p14:tracePt t="172277" x="2768600" y="958850"/>
          <p14:tracePt t="172294" x="2768600" y="977900"/>
          <p14:tracePt t="172310" x="2762250" y="1003300"/>
          <p14:tracePt t="172327" x="2755900" y="1022350"/>
          <p14:tracePt t="172329" x="2755900" y="1035050"/>
          <p14:tracePt t="172345" x="2749550" y="1054100"/>
          <p14:tracePt t="172362" x="2743200" y="1054100"/>
          <p14:tracePt t="172415" x="2743200" y="1060450"/>
          <p14:tracePt t="172429" x="2743200" y="1066800"/>
          <p14:tracePt t="172445" x="2743200" y="1073150"/>
          <p14:tracePt t="172460" x="2743200" y="1079500"/>
          <p14:tracePt t="172493" x="2755900" y="1085850"/>
          <p14:tracePt t="172510" x="2762250" y="1092200"/>
          <p14:tracePt t="172527" x="2774950" y="1098550"/>
          <p14:tracePt t="172544" x="2787650" y="1098550"/>
          <p14:tracePt t="172560" x="2800350" y="1098550"/>
          <p14:tracePt t="172576" x="2806700" y="1098550"/>
          <p14:tracePt t="172593" x="2819400" y="1098550"/>
          <p14:tracePt t="172610" x="2825750" y="1092200"/>
          <p14:tracePt t="172688" x="2819400" y="1098550"/>
          <p14:tracePt t="172693" x="2813050" y="1098550"/>
          <p14:tracePt t="172710" x="2800350" y="1111250"/>
          <p14:tracePt t="172728" x="2787650" y="1117600"/>
          <p14:tracePt t="172744" x="2781300" y="1123950"/>
          <p14:tracePt t="172802" x="2781300" y="1117600"/>
          <p14:tracePt t="172812" x="2774950" y="1117600"/>
          <p14:tracePt t="172827" x="2774950" y="1111250"/>
          <p14:tracePt t="172843" x="2774950" y="1104900"/>
          <p14:tracePt t="172930" x="2768600" y="1104900"/>
          <p14:tracePt t="172944" x="2762250" y="1104900"/>
          <p14:tracePt t="172961" x="2762250" y="1098550"/>
          <p14:tracePt t="172978" x="2755900" y="1098550"/>
          <p14:tracePt t="172994" x="2749550" y="1092200"/>
          <p14:tracePt t="173011" x="2743200" y="1092200"/>
          <p14:tracePt t="173027" x="2736850" y="1092200"/>
          <p14:tracePt t="173030" x="2730500" y="1092200"/>
          <p14:tracePt t="173044" x="2724150" y="1092200"/>
          <p14:tracePt t="173143" x="2717800" y="1092200"/>
          <p14:tracePt t="173159" x="2711450" y="1092200"/>
          <p14:tracePt t="173381" x="2711450" y="1098550"/>
          <p14:tracePt t="173405" x="2717800" y="1104900"/>
          <p14:tracePt t="173421" x="2724150" y="1104900"/>
          <p14:tracePt t="173430" x="2730500" y="1104900"/>
          <p14:tracePt t="173445" x="2736850" y="1111250"/>
          <p14:tracePt t="173462" x="2755900" y="1117600"/>
          <p14:tracePt t="173495" x="2762250" y="1123950"/>
          <p14:tracePt t="173528" x="2768600" y="1123950"/>
          <p14:tracePt t="173567" x="2768600" y="1130300"/>
          <p14:tracePt t="173646" x="2768600" y="1136650"/>
          <p14:tracePt t="173715" x="2768600" y="1130300"/>
          <p14:tracePt t="173745" x="2768600" y="1123950"/>
          <p14:tracePt t="173767" x="2762250" y="1123950"/>
          <p14:tracePt t="173774" x="2736850" y="1117600"/>
          <p14:tracePt t="173795" x="2660650" y="1111250"/>
          <p14:tracePt t="173811" x="2565400" y="1092200"/>
          <p14:tracePt t="173814" x="2508250" y="1085850"/>
          <p14:tracePt t="173831" x="2387600" y="1054100"/>
          <p14:tracePt t="173845" x="2336800" y="1035050"/>
          <p14:tracePt t="173862" x="2266950" y="1009650"/>
          <p14:tracePt t="173881" x="2222500" y="990600"/>
          <p14:tracePt t="173917" x="2222500" y="996950"/>
          <p14:tracePt t="173928" x="2222500" y="1003300"/>
          <p14:tracePt t="173945" x="2228850" y="1022350"/>
          <p14:tracePt t="173961" x="2235200" y="1041400"/>
          <p14:tracePt t="173978" x="2247900" y="1060450"/>
          <p14:tracePt t="173995" x="2266950" y="1073150"/>
          <p14:tracePt t="174016" x="2279650" y="1079500"/>
          <p14:tracePt t="174044" x="2286000" y="1079500"/>
          <p14:tracePt t="174061" x="2311400" y="1092200"/>
          <p14:tracePt t="174078" x="2343150" y="1104900"/>
          <p14:tracePt t="174095" x="2381250" y="1123950"/>
          <p14:tracePt t="174111" x="2432050" y="1155700"/>
          <p14:tracePt t="174129" x="2463800" y="1174750"/>
          <p14:tracePt t="174146" x="2476500" y="1174750"/>
          <p14:tracePt t="174161" x="2482850" y="1181100"/>
          <p14:tracePt t="174212" x="2482850" y="1187450"/>
          <p14:tracePt t="174228" x="2482850" y="1193800"/>
          <p14:tracePt t="174245" x="2482850" y="1212850"/>
          <p14:tracePt t="174263" x="2482850" y="1225550"/>
          <p14:tracePt t="174278" x="2476500" y="1231900"/>
          <p14:tracePt t="174402" x="2476500" y="1238250"/>
          <p14:tracePt t="174412" x="2482850" y="1244600"/>
          <p14:tracePt t="174428" x="2508250" y="1250950"/>
          <p14:tracePt t="174445" x="2546350" y="1263650"/>
          <p14:tracePt t="174464" x="2597150" y="1270000"/>
          <p14:tracePt t="174478" x="2609850" y="1270000"/>
          <p14:tracePt t="174495" x="2641600" y="1263650"/>
          <p14:tracePt t="174512" x="2654300" y="1257300"/>
          <p14:tracePt t="174527" x="2660650" y="1250950"/>
          <p14:tracePt t="174545" x="2667000" y="1244600"/>
          <p14:tracePt t="174952" x="2660650" y="1244600"/>
          <p14:tracePt t="174969" x="2654300" y="1244600"/>
          <p14:tracePt t="175021" x="2647950" y="1238250"/>
          <p14:tracePt t="175029" x="2635250" y="1231900"/>
          <p14:tracePt t="175037" x="2628900" y="1225550"/>
          <p14:tracePt t="175046" x="2622550" y="1225550"/>
          <p14:tracePt t="175063" x="2616200" y="1219200"/>
          <p14:tracePt t="175123" x="2616200" y="1225550"/>
          <p14:tracePt t="175137" x="2616200" y="1231900"/>
          <p14:tracePt t="175146" x="2616200" y="1238250"/>
          <p14:tracePt t="175279" x="2616200" y="1244600"/>
          <p14:tracePt t="175287" x="2609850" y="1244600"/>
          <p14:tracePt t="175296" x="2609850" y="1250950"/>
          <p14:tracePt t="175354" x="2603500" y="1250950"/>
          <p14:tracePt t="175367" x="2603500" y="1244600"/>
          <p14:tracePt t="175378" x="2578100" y="1238250"/>
          <p14:tracePt t="175396" x="2559050" y="1231900"/>
          <p14:tracePt t="175413" x="2533650" y="1231900"/>
          <p14:tracePt t="175463" x="2533650" y="1219200"/>
          <p14:tracePt t="175479" x="2533650" y="1206500"/>
          <p14:tracePt t="175496" x="2527300" y="1193800"/>
          <p14:tracePt t="175513" x="2520950" y="1181100"/>
          <p14:tracePt t="175515" x="2514600" y="1181100"/>
          <p14:tracePt t="175572" x="2508250" y="1181100"/>
          <p14:tracePt t="175588" x="2501900" y="1187450"/>
          <p14:tracePt t="175739" x="2501900" y="1193800"/>
          <p14:tracePt t="175779" x="2501900" y="1200150"/>
          <p14:tracePt t="175868" x="2501900" y="1206500"/>
          <p14:tracePt t="175875" x="2508250" y="1206500"/>
          <p14:tracePt t="175882" x="2508250" y="1212850"/>
          <p14:tracePt t="175921" x="2514600" y="1219200"/>
          <p14:tracePt t="176033" x="2520950" y="1219200"/>
          <p14:tracePt t="176047" x="2527300" y="1212850"/>
          <p14:tracePt t="176054" x="2533650" y="1212850"/>
          <p14:tracePt t="176070" x="2533650" y="1206500"/>
          <p14:tracePt t="176080" x="2540000" y="1206500"/>
          <p14:tracePt t="176096" x="2540000" y="1200150"/>
          <p14:tracePt t="176130" x="2546350" y="1193800"/>
          <p14:tracePt t="176147" x="2552700" y="1193800"/>
          <p14:tracePt t="176180" x="2552700" y="1187450"/>
          <p14:tracePt t="176338" x="2552700" y="1181100"/>
          <p14:tracePt t="176660" x="2559050" y="1181100"/>
          <p14:tracePt t="176670" x="2559050" y="1174750"/>
          <p14:tracePt t="176681" x="2565400" y="1174750"/>
          <p14:tracePt t="176697" x="2571750" y="1168400"/>
          <p14:tracePt t="176714" x="2578100" y="1162050"/>
          <p14:tracePt t="176772" x="2584450" y="1162050"/>
          <p14:tracePt t="176783" x="2590800" y="1155700"/>
          <p14:tracePt t="176797" x="2609850" y="1155700"/>
          <p14:tracePt t="176814" x="2647950" y="1143000"/>
          <p14:tracePt t="176830" x="2717800" y="1136650"/>
          <p14:tracePt t="176847" x="2832100" y="1130300"/>
          <p14:tracePt t="176864" x="2971800" y="1130300"/>
          <p14:tracePt t="176881" x="3105150" y="1143000"/>
          <p14:tracePt t="176897" x="3232150" y="1168400"/>
          <p14:tracePt t="176914" x="3308350" y="1181100"/>
          <p14:tracePt t="176931" x="3352800" y="1193800"/>
          <p14:tracePt t="176947" x="3397250" y="1193800"/>
          <p14:tracePt t="176964" x="3448050" y="1193800"/>
          <p14:tracePt t="176966" x="3498850" y="1187450"/>
          <p14:tracePt t="176981" x="3562350" y="1181100"/>
          <p14:tracePt t="176997" x="3816350" y="1181100"/>
          <p14:tracePt t="177016" x="4006850" y="1193800"/>
          <p14:tracePt t="177030" x="4197350" y="1212850"/>
          <p14:tracePt t="177047" x="4337050" y="1238250"/>
          <p14:tracePt t="177064" x="4394200" y="1250950"/>
          <p14:tracePt t="177080" x="4400550" y="1257300"/>
          <p14:tracePt t="177097" x="4432300" y="1244600"/>
          <p14:tracePt t="177114" x="4565650" y="1225550"/>
          <p14:tracePt t="177133" x="4743450" y="1225550"/>
          <p14:tracePt t="177151" x="5105400" y="1238250"/>
          <p14:tracePt t="177164" x="5257800" y="1250950"/>
          <p14:tracePt t="177181" x="5480050" y="1276350"/>
          <p14:tracePt t="177196" x="5632450" y="1314450"/>
          <p14:tracePt t="177214" x="5657850" y="1327150"/>
          <p14:tracePt t="177415" x="5664200" y="1327150"/>
          <p14:tracePt t="177423" x="5670550" y="1327150"/>
          <p14:tracePt t="177431" x="5676900" y="1333500"/>
          <p14:tracePt t="177448" x="5702300" y="1339850"/>
          <p14:tracePt t="177464" x="5765800" y="1339850"/>
          <p14:tracePt t="177481" x="5816600" y="1339850"/>
          <p14:tracePt t="177500" x="5861050" y="1339850"/>
          <p14:tracePt t="177515" x="5899150" y="1339850"/>
          <p14:tracePt t="177531" x="5924550" y="1339850"/>
          <p14:tracePt t="177548" x="5962650" y="1339850"/>
          <p14:tracePt t="177551" x="5994400" y="1346200"/>
          <p14:tracePt t="177565" x="6032500" y="1358900"/>
          <p14:tracePt t="177567" x="6076950" y="1371600"/>
          <p14:tracePt t="177581" x="6159500" y="1390650"/>
          <p14:tracePt t="177598" x="6223000" y="1403350"/>
          <p14:tracePt t="177614" x="6286500" y="1416050"/>
          <p14:tracePt t="177631" x="6318250" y="1416050"/>
          <p14:tracePt t="177648" x="6350000" y="1416050"/>
          <p14:tracePt t="177664" x="6375400" y="1403350"/>
          <p14:tracePt t="177681" x="6394450" y="1390650"/>
          <p14:tracePt t="177700" x="6419850" y="1371600"/>
          <p14:tracePt t="177715" x="6432550" y="1352550"/>
          <p14:tracePt t="177731" x="6451600" y="1339850"/>
          <p14:tracePt t="177750" x="6477000" y="1320800"/>
          <p14:tracePt t="177764" x="6508750" y="1308100"/>
          <p14:tracePt t="177781" x="6527800" y="1295400"/>
          <p14:tracePt t="177799" x="6553200" y="1276350"/>
          <p14:tracePt t="177801" x="6559550" y="1263650"/>
          <p14:tracePt t="177814" x="6565900" y="1257300"/>
          <p14:tracePt t="177816" x="6565900" y="1244600"/>
          <p14:tracePt t="177832" x="6572250" y="1231900"/>
          <p14:tracePt t="177834" x="6572250" y="1219200"/>
          <p14:tracePt t="177848" x="6578600" y="1212850"/>
          <p14:tracePt t="177850" x="6578600" y="1187450"/>
          <p14:tracePt t="177865" x="6572250" y="1168400"/>
          <p14:tracePt t="177881" x="6553200" y="1143000"/>
          <p14:tracePt t="177899" x="6534150" y="1117600"/>
          <p14:tracePt t="177915" x="6489700" y="1092200"/>
          <p14:tracePt t="177932" x="6451600" y="1073150"/>
          <p14:tracePt t="177948" x="6369050" y="1054100"/>
          <p14:tracePt t="177965" x="6292850" y="1041400"/>
          <p14:tracePt t="177982" x="6210300" y="1028700"/>
          <p14:tracePt t="177998" x="6172200" y="1016000"/>
          <p14:tracePt t="178015" x="6140450" y="1009650"/>
          <p14:tracePt t="178031" x="6121400" y="1009650"/>
          <p14:tracePt t="178048" x="6102350" y="1009650"/>
          <p14:tracePt t="178065" x="6064250" y="1009650"/>
          <p14:tracePt t="178082" x="6026150" y="1022350"/>
          <p14:tracePt t="178098" x="5988050" y="1041400"/>
          <p14:tracePt t="178115" x="5930900" y="1073150"/>
          <p14:tracePt t="178132" x="5905500" y="1098550"/>
          <p14:tracePt t="178148" x="5886450" y="1123950"/>
          <p14:tracePt t="178165" x="5880100" y="1155700"/>
          <p14:tracePt t="178182" x="5873750" y="1174750"/>
          <p14:tracePt t="178198" x="5867400" y="1181100"/>
          <p14:tracePt t="179518" x="5867400" y="1187450"/>
          <p14:tracePt t="179524" x="5873750" y="1193800"/>
          <p14:tracePt t="179542" x="5911850" y="1212850"/>
          <p14:tracePt t="179551" x="5937250" y="1219200"/>
          <p14:tracePt t="179566" x="6000750" y="1225550"/>
          <p14:tracePt t="179583" x="6096000" y="1244600"/>
          <p14:tracePt t="179599" x="6178550" y="1250950"/>
          <p14:tracePt t="179616" x="6299200" y="1257300"/>
          <p14:tracePt t="179633" x="6413500" y="1263650"/>
          <p14:tracePt t="179650" x="6483350" y="1270000"/>
          <p14:tracePt t="179667" x="6527800" y="1270000"/>
          <p14:tracePt t="179683" x="6572250" y="1270000"/>
          <p14:tracePt t="179700" x="6604000" y="1270000"/>
          <p14:tracePt t="179717" x="6629400" y="1270000"/>
          <p14:tracePt t="179719" x="6642100" y="1270000"/>
          <p14:tracePt t="179733" x="6667500" y="1270000"/>
          <p14:tracePt t="179750" x="6692900" y="1270000"/>
          <p14:tracePt t="179766" x="6718300" y="1270000"/>
          <p14:tracePt t="179783" x="6750050" y="1270000"/>
          <p14:tracePt t="179800" x="6775450" y="1270000"/>
          <p14:tracePt t="179816" x="6819900" y="1270000"/>
          <p14:tracePt t="179833" x="6877050" y="1276350"/>
          <p14:tracePt t="179850" x="6934200" y="1282700"/>
          <p14:tracePt t="179867" x="6972300" y="1289050"/>
          <p14:tracePt t="179883" x="6997700" y="1289050"/>
          <p14:tracePt t="179900" x="7016750" y="1289050"/>
          <p14:tracePt t="179916" x="7080250" y="1289050"/>
          <p14:tracePt t="179933" x="7200900" y="1295400"/>
          <p14:tracePt t="179950" x="7219950" y="1295400"/>
          <p14:tracePt t="179966" x="7321550" y="1295400"/>
          <p14:tracePt t="179983" x="7454900" y="1314450"/>
          <p14:tracePt t="180001" x="7537450" y="1320800"/>
          <p14:tracePt t="180017" x="7550150" y="1327150"/>
          <p14:tracePt t="180100" x="7556500" y="1327150"/>
          <p14:tracePt t="180108" x="7556500" y="1333500"/>
          <p14:tracePt t="180118" x="7569200" y="1339850"/>
          <p14:tracePt t="180135" x="7575550" y="1346200"/>
          <p14:tracePt t="180150" x="7581900" y="1352550"/>
          <p14:tracePt t="180167" x="7581900" y="1358900"/>
          <p14:tracePt t="180262" x="7588250" y="1358900"/>
          <p14:tracePt t="180271" x="7594600" y="1352550"/>
          <p14:tracePt t="180283" x="7607300" y="1346200"/>
          <p14:tracePt t="180300" x="7620000" y="1346200"/>
          <p14:tracePt t="180316" x="7645400" y="1339850"/>
          <p14:tracePt t="180317" x="7651750" y="1333500"/>
          <p14:tracePt t="180332" x="7664450" y="1333500"/>
          <p14:tracePt t="180349" x="7689850" y="1327150"/>
          <p14:tracePt t="180367" x="7734300" y="1314450"/>
          <p14:tracePt t="180382" x="7766050" y="1301750"/>
          <p14:tracePt t="180399" x="7778750" y="1289050"/>
          <p14:tracePt t="180416" x="7797800" y="1276350"/>
          <p14:tracePt t="180433" x="7810500" y="1270000"/>
          <p14:tracePt t="180450" x="7829550" y="1250950"/>
          <p14:tracePt t="180468" x="7835900" y="1244600"/>
          <p14:tracePt t="180483" x="7835900" y="1238250"/>
          <p14:tracePt t="180500" x="7835900" y="1231900"/>
          <p14:tracePt t="180516" x="7835900" y="1225550"/>
          <p14:tracePt t="180533" x="7835900" y="1219200"/>
          <p14:tracePt t="180550" x="7835900" y="1212850"/>
          <p14:tracePt t="180570" x="7829550" y="1206500"/>
          <p14:tracePt t="180583" x="7823200" y="1206500"/>
          <p14:tracePt t="180599" x="7810500" y="1200150"/>
          <p14:tracePt t="180616" x="7785100" y="1187450"/>
          <p14:tracePt t="180632" x="7740650" y="1174750"/>
          <p14:tracePt t="180649" x="7727950" y="1162050"/>
          <p14:tracePt t="180666" x="7721600" y="1143000"/>
          <p14:tracePt t="180683" x="7708900" y="1130300"/>
          <p14:tracePt t="180700" x="7683500" y="1104900"/>
          <p14:tracePt t="180716" x="7645400" y="1079500"/>
          <p14:tracePt t="180733" x="7569200" y="1047750"/>
          <p14:tracePt t="180750" x="7486650" y="1028700"/>
          <p14:tracePt t="180766" x="7378700" y="1003300"/>
          <p14:tracePt t="180784" x="7302500" y="984250"/>
          <p14:tracePt t="180799" x="7232650" y="971550"/>
          <p14:tracePt t="180820" x="7175500" y="958850"/>
          <p14:tracePt t="180833" x="7169150" y="965200"/>
          <p14:tracePt t="180850" x="7169150" y="977900"/>
          <p14:tracePt t="180866" x="7181850" y="1009650"/>
          <p14:tracePt t="180884" x="7219950" y="1047750"/>
          <p14:tracePt t="180899" x="7296150" y="1117600"/>
          <p14:tracePt t="180916" x="7385050" y="1193800"/>
          <p14:tracePt t="180933" x="7454900" y="1257300"/>
          <p14:tracePt t="180950" x="7499350" y="1295400"/>
          <p14:tracePt t="180972" x="7531100" y="1320800"/>
          <p14:tracePt t="180984" x="7537450" y="1327150"/>
          <p14:tracePt t="181001" x="7550150" y="1339850"/>
          <p14:tracePt t="181017" x="7556500" y="1339850"/>
          <p14:tracePt t="181034" x="7569200" y="1339850"/>
          <p14:tracePt t="181051" x="7588250" y="1339850"/>
          <p14:tracePt t="181067" x="7600950" y="1339850"/>
          <p14:tracePt t="181084" x="7639050" y="1327150"/>
          <p14:tracePt t="181101" x="7702550" y="1314450"/>
          <p14:tracePt t="181118" x="7740650" y="1308100"/>
          <p14:tracePt t="181134" x="7753350" y="1308100"/>
          <p14:tracePt t="181151" x="7759700" y="1308100"/>
          <p14:tracePt t="181342" x="7753350" y="1308100"/>
          <p14:tracePt t="181350" x="7747000" y="1314450"/>
          <p14:tracePt t="181373" x="7740650" y="1320800"/>
          <p14:tracePt t="181387" x="7721600" y="1327150"/>
          <p14:tracePt t="181400" x="7708900" y="1333500"/>
          <p14:tracePt t="181421" x="7702550" y="1333500"/>
          <p14:tracePt t="181434" x="7696200" y="1333500"/>
          <p14:tracePt t="181467" x="7689850" y="1333500"/>
          <p14:tracePt t="181489" x="7689850" y="1320800"/>
          <p14:tracePt t="181506" x="7689850" y="1314450"/>
          <p14:tracePt t="181519" x="7715250" y="1295400"/>
          <p14:tracePt t="181534" x="7747000" y="1282700"/>
          <p14:tracePt t="181556" x="7810500" y="1270000"/>
          <p14:tracePt t="181568" x="7924800" y="1282700"/>
          <p14:tracePt t="181584" x="8020050" y="1282700"/>
          <p14:tracePt t="181601" x="8064500" y="1276350"/>
          <p14:tracePt t="181617" x="8083550" y="1263650"/>
          <p14:tracePt t="181635" x="8089900" y="1250950"/>
          <p14:tracePt t="181652" x="8096250" y="1250950"/>
          <p14:tracePt t="181701" x="8102600" y="1257300"/>
          <p14:tracePt t="181722" x="8108950" y="1257300"/>
          <p14:tracePt t="181737" x="8108950" y="1263650"/>
          <p14:tracePt t="181858" x="8128000" y="1263650"/>
          <p14:tracePt t="181868" x="8147050" y="1270000"/>
          <p14:tracePt t="181885" x="8178800" y="1282700"/>
          <p14:tracePt t="181901" x="8223250" y="1314450"/>
          <p14:tracePt t="181922" x="8242300" y="1327150"/>
          <p14:tracePt t="181935" x="8274050" y="1352550"/>
          <p14:tracePt t="181951" x="8274050" y="1358900"/>
          <p14:tracePt t="182023" x="8280400" y="1365250"/>
          <p14:tracePt t="182030" x="8286750" y="1371600"/>
          <p14:tracePt t="182039" x="8293100" y="1371600"/>
          <p14:tracePt t="182051" x="8299450" y="1377950"/>
          <p14:tracePt t="182069" x="8312150" y="1390650"/>
          <p14:tracePt t="182102" x="8312150" y="1397000"/>
          <p14:tracePt t="182141" x="8318500" y="1397000"/>
          <p14:tracePt t="182168" x="8324850" y="1397000"/>
          <p14:tracePt t="182176" x="8324850" y="1390650"/>
          <p14:tracePt t="182201" x="8331200" y="1390650"/>
          <p14:tracePt t="182235" x="8331200" y="1384300"/>
          <p14:tracePt t="182308" x="8337550" y="1384300"/>
          <p14:tracePt t="182358" x="8343900" y="1384300"/>
          <p14:tracePt t="182364" x="8343900" y="1390650"/>
          <p14:tracePt t="182373" x="8343900" y="1397000"/>
          <p14:tracePt t="182385" x="8350250" y="1397000"/>
          <p14:tracePt t="182401" x="8356600" y="1403350"/>
          <p14:tracePt t="182419" x="8382000" y="1416050"/>
          <p14:tracePt t="182437" x="8426450" y="1416050"/>
          <p14:tracePt t="182451" x="8451850" y="1416050"/>
          <p14:tracePt t="182469" x="8477250" y="1416050"/>
          <p14:tracePt t="182485" x="8515350" y="1409700"/>
          <p14:tracePt t="182502" x="8534400" y="1403350"/>
          <p14:tracePt t="182520" x="8553450" y="1397000"/>
          <p14:tracePt t="182536" x="8572500" y="1390650"/>
          <p14:tracePt t="182552" x="8578850" y="1390650"/>
          <p14:tracePt t="182568" x="8585200" y="1390650"/>
          <p14:tracePt t="182633" x="8585200" y="1384300"/>
          <p14:tracePt t="182700" x="8585200" y="1377950"/>
          <p14:tracePt t="182716" x="8585200" y="1371600"/>
          <p14:tracePt t="182727" x="8578850" y="1365250"/>
          <p14:tracePt t="182744" x="8566150" y="1339850"/>
          <p14:tracePt t="182755" x="8559800" y="1308100"/>
          <p14:tracePt t="182769" x="8559800" y="1270000"/>
          <p14:tracePt t="182786" x="8559800" y="1206500"/>
          <p14:tracePt t="182802" x="8578850" y="1149350"/>
          <p14:tracePt t="182819" x="8629650" y="1092200"/>
          <p14:tracePt t="182836" x="8775700" y="1085850"/>
          <p14:tracePt t="182853" x="8877300" y="1098550"/>
          <p14:tracePt t="182871" x="8991600" y="1130300"/>
          <p14:tracePt t="182885" x="9099550" y="1155700"/>
          <p14:tracePt t="182902" x="9163050" y="1162050"/>
          <p14:tracePt t="182919" x="9201150" y="1143000"/>
          <p14:tracePt t="182936" x="9207500" y="1104900"/>
          <p14:tracePt t="182952" x="9213850" y="1066800"/>
          <p14:tracePt t="182969" x="9232900" y="1041400"/>
          <p14:tracePt t="182986" x="9258300" y="1035050"/>
          <p14:tracePt t="183002" x="9283700" y="1035050"/>
          <p14:tracePt t="183019" x="9315450" y="1054100"/>
          <p14:tracePt t="183036" x="9347200" y="1098550"/>
          <p14:tracePt t="183052" x="9378950" y="1149350"/>
          <p14:tracePt t="183069" x="9404350" y="1219200"/>
          <p14:tracePt t="183086" x="9417050" y="1244600"/>
          <p14:tracePt t="183104" x="9423400" y="1257300"/>
          <p14:tracePt t="183119" x="9429750" y="1263650"/>
          <p14:tracePt t="183152" x="9429750" y="1270000"/>
          <p14:tracePt t="183169" x="9429750" y="1295400"/>
          <p14:tracePt t="183186" x="9436100" y="1333500"/>
          <p14:tracePt t="183202" x="9436100" y="1390650"/>
          <p14:tracePt t="183219" x="9436100" y="1428750"/>
          <p14:tracePt t="183236" x="9423400" y="1460500"/>
          <p14:tracePt t="183239" x="9423400" y="1473200"/>
          <p14:tracePt t="183252" x="9423400" y="1479550"/>
          <p14:tracePt t="183292" x="9423400" y="1473200"/>
          <p14:tracePt t="183302" x="9423400" y="1466850"/>
          <p14:tracePt t="183320" x="9423400" y="1454150"/>
          <p14:tracePt t="183336" x="9429750" y="1447800"/>
          <p14:tracePt t="183519" x="9423400" y="1447800"/>
          <p14:tracePt t="183525" x="9417050" y="1447800"/>
          <p14:tracePt t="183540" x="9410700" y="1454150"/>
          <p14:tracePt t="183558" x="9404350" y="1460500"/>
          <p14:tracePt t="183576" x="9398000" y="1460500"/>
          <p14:tracePt t="183618" x="9398000" y="1454150"/>
          <p14:tracePt t="183626" x="9391650" y="1454150"/>
          <p14:tracePt t="183636" x="9391650" y="1447800"/>
          <p14:tracePt t="183655" x="9391650" y="1441450"/>
          <p14:tracePt t="183702" x="9391650" y="1435100"/>
          <p14:tracePt t="183731" x="9391650" y="1422400"/>
          <p14:tracePt t="183752" x="9391650" y="1416050"/>
          <p14:tracePt t="183840" x="9404350" y="1409700"/>
          <p14:tracePt t="183860" x="9436100" y="1409700"/>
          <p14:tracePt t="183869" x="9480550" y="1403350"/>
          <p14:tracePt t="183886" x="9607550" y="1384300"/>
          <p14:tracePt t="183903" x="9861550" y="1358900"/>
          <p14:tracePt t="183920" x="10026650" y="1346200"/>
          <p14:tracePt t="183937" x="10166350" y="1333500"/>
          <p14:tracePt t="183953" x="10223500" y="1320800"/>
          <p14:tracePt t="183987" x="10223500" y="1327150"/>
          <p14:tracePt t="184002" x="10236200" y="1346200"/>
          <p14:tracePt t="184021" x="10318750" y="1365250"/>
          <p14:tracePt t="184036" x="10407650" y="1365250"/>
          <p14:tracePt t="184053" x="10483850" y="1352550"/>
          <p14:tracePt t="184070" x="10509250" y="1333500"/>
          <p14:tracePt t="184086" x="10521950" y="1320800"/>
          <p14:tracePt t="184103" x="10521950" y="1308100"/>
          <p14:tracePt t="184136" x="10521950" y="1301750"/>
          <p14:tracePt t="184230" x="10521950" y="1308100"/>
          <p14:tracePt t="184238" x="10515600" y="1308100"/>
          <p14:tracePt t="184247" x="10509250" y="1314450"/>
          <p14:tracePt t="184263" x="10496550" y="1333500"/>
          <p14:tracePt t="184287" x="10471150" y="1346200"/>
          <p14:tracePt t="184408" x="10471150" y="1339850"/>
          <p14:tracePt t="184433" x="10471150" y="1333500"/>
          <p14:tracePt t="184442" x="10477500" y="1333500"/>
          <p14:tracePt t="184531" x="10490200" y="1333500"/>
          <p14:tracePt t="184539" x="10496550" y="1333500"/>
          <p14:tracePt t="184553" x="10547350" y="1327150"/>
          <p14:tracePt t="184570" x="10591800" y="1320800"/>
          <p14:tracePt t="184588" x="10617200" y="1314450"/>
          <p14:tracePt t="184607" x="10636250" y="1308100"/>
          <p14:tracePt t="184620" x="10642600" y="1308100"/>
          <p14:tracePt t="184637" x="10648950" y="1308100"/>
          <p14:tracePt t="184654" x="10655300" y="1308100"/>
          <p14:tracePt t="184699" x="10661650" y="1314450"/>
          <p14:tracePt t="184715" x="10668000" y="1320800"/>
          <p14:tracePt t="184723" x="10674350" y="1320800"/>
          <p14:tracePt t="184737" x="10687050" y="1327150"/>
          <p14:tracePt t="184754" x="10693400" y="1327150"/>
          <p14:tracePt t="184787" x="10706100" y="1327150"/>
          <p14:tracePt t="184804" x="10718800" y="1327150"/>
          <p14:tracePt t="184820" x="10731500" y="1327150"/>
          <p14:tracePt t="184837" x="10737850" y="1327150"/>
          <p14:tracePt t="184854" x="10750550" y="1320800"/>
          <p14:tracePt t="184871" x="10756900" y="1320800"/>
          <p14:tracePt t="184887" x="10763250" y="1320800"/>
          <p14:tracePt t="185009" x="10763250" y="1327150"/>
          <p14:tracePt t="185026" x="10756900" y="1333500"/>
          <p14:tracePt t="185033" x="10750550" y="1339850"/>
          <p14:tracePt t="185054" x="10750550" y="1346200"/>
          <p14:tracePt t="185071" x="10744200" y="1352550"/>
          <p14:tracePt t="185139" x="10744200" y="1358900"/>
          <p14:tracePt t="185156" x="10744200" y="1365250"/>
          <p14:tracePt t="185171" x="10737850" y="1371600"/>
          <p14:tracePt t="185188" x="10737850" y="1377950"/>
          <p14:tracePt t="185192" x="10737850" y="1384300"/>
          <p14:tracePt t="185210" x="10737850" y="1390650"/>
          <p14:tracePt t="185238" x="10737850" y="1397000"/>
          <p14:tracePt t="185254" x="10744200" y="1397000"/>
          <p14:tracePt t="185273" x="10763250" y="1397000"/>
          <p14:tracePt t="185287" x="10788650" y="1384300"/>
          <p14:tracePt t="185304" x="10807700" y="1377950"/>
          <p14:tracePt t="185306" x="10820400" y="1371600"/>
          <p14:tracePt t="185321" x="10839450" y="1358900"/>
          <p14:tracePt t="185338" x="10871200" y="1339850"/>
          <p14:tracePt t="185354" x="10877550" y="1333500"/>
          <p14:tracePt t="185371" x="10902950" y="1320800"/>
          <p14:tracePt t="185388" x="10909300" y="1314450"/>
          <p14:tracePt t="185404" x="10915650" y="1308100"/>
          <p14:tracePt t="185439" x="10915650" y="1301750"/>
          <p14:tracePt t="185471" x="10922000" y="1301750"/>
          <p14:tracePt t="185517" x="10922000" y="1295400"/>
          <p14:tracePt t="185633" x="10915650" y="1295400"/>
          <p14:tracePt t="185640" x="10915650" y="1289050"/>
          <p14:tracePt t="185655" x="10902950" y="1289050"/>
          <p14:tracePt t="185671" x="10883900" y="1289050"/>
          <p14:tracePt t="185689" x="10864850" y="1289050"/>
          <p14:tracePt t="185705" x="10839450" y="1289050"/>
          <p14:tracePt t="185721" x="10814050" y="1289050"/>
          <p14:tracePt t="185739" x="10782300" y="1289050"/>
          <p14:tracePt t="185755" x="10775950" y="1295400"/>
          <p14:tracePt t="185771" x="10750550" y="1301750"/>
          <p14:tracePt t="185788" x="10750550" y="1308100"/>
          <p14:tracePt t="185875" x="10744200" y="1301750"/>
          <p14:tracePt t="185898" x="10744200" y="1295400"/>
          <p14:tracePt t="185938" x="10744200" y="1289050"/>
          <p14:tracePt t="186105" x="10744200" y="1282700"/>
          <p14:tracePt t="186112" x="10737850" y="1276350"/>
          <p14:tracePt t="186122" x="10725150" y="1276350"/>
          <p14:tracePt t="186138" x="10699750" y="1270000"/>
          <p14:tracePt t="186155" x="10680700" y="1263650"/>
          <p14:tracePt t="186172" x="10661650" y="1263650"/>
          <p14:tracePt t="186192" x="10629900" y="1263650"/>
          <p14:tracePt t="186207" x="10591800" y="1263650"/>
          <p14:tracePt t="186222" x="10560050" y="1276350"/>
          <p14:tracePt t="186238" x="10541000" y="1282700"/>
          <p14:tracePt t="186255" x="10515600" y="1289050"/>
          <p14:tracePt t="186273" x="10477500" y="1289050"/>
          <p14:tracePt t="186291" x="10375900" y="1308100"/>
          <p14:tracePt t="186305" x="10236200" y="1333500"/>
          <p14:tracePt t="186322" x="10013950" y="1352550"/>
          <p14:tracePt t="186339" x="9817100" y="1365250"/>
          <p14:tracePt t="186355" x="9525000" y="1371600"/>
          <p14:tracePt t="186372" x="9169400" y="1346200"/>
          <p14:tracePt t="186389" x="8877300" y="1320800"/>
          <p14:tracePt t="186405" x="8578850" y="1301750"/>
          <p14:tracePt t="186422" x="8350250" y="1295400"/>
          <p14:tracePt t="186438" x="8140700" y="1295400"/>
          <p14:tracePt t="186455" x="7969250" y="1295400"/>
          <p14:tracePt t="186472" x="7810500" y="1308100"/>
          <p14:tracePt t="186474" x="7753350" y="1320800"/>
          <p14:tracePt t="186488" x="7715250" y="1327150"/>
          <p14:tracePt t="186505" x="7683500" y="1339850"/>
          <p14:tracePt t="186522" x="7677150" y="1352550"/>
          <p14:tracePt t="186541" x="7677150" y="1358900"/>
          <p14:tracePt t="186555" x="7683500" y="1377950"/>
          <p14:tracePt t="186572" x="7696200" y="1403350"/>
          <p14:tracePt t="186587" x="7708900" y="1416050"/>
          <p14:tracePt t="186606" x="7721600" y="1435100"/>
          <p14:tracePt t="186622" x="7740650" y="1447800"/>
          <p14:tracePt t="186639" x="7753350" y="1460500"/>
          <p14:tracePt t="186655" x="7766050" y="1473200"/>
          <p14:tracePt t="186672" x="7772400" y="1479550"/>
          <p14:tracePt t="186689" x="7778750" y="1492250"/>
          <p14:tracePt t="186705" x="7778750" y="1511300"/>
          <p14:tracePt t="186722" x="7785100" y="1530350"/>
          <p14:tracePt t="186739" x="7791450" y="1543050"/>
          <p14:tracePt t="186755" x="7804150" y="1555750"/>
          <p14:tracePt t="186773" x="7804150" y="1562100"/>
          <p14:tracePt t="186865" x="7810500" y="1562100"/>
          <p14:tracePt t="186875" x="7816850" y="1562100"/>
          <p14:tracePt t="186889" x="7835900" y="1562100"/>
          <p14:tracePt t="186906" x="7854950" y="1555750"/>
          <p14:tracePt t="186921" x="7893050" y="1555750"/>
          <p14:tracePt t="186939" x="7912100" y="1555750"/>
          <p14:tracePt t="186955" x="7937500" y="1555750"/>
          <p14:tracePt t="186972" x="7943850" y="1555750"/>
          <p14:tracePt t="187005" x="7950200" y="1549400"/>
          <p14:tracePt t="187023" x="7969250" y="1530350"/>
          <p14:tracePt t="187039" x="8001000" y="1517650"/>
          <p14:tracePt t="187056" x="8032750" y="1504950"/>
          <p14:tracePt t="187072" x="8064500" y="1492250"/>
          <p14:tracePt t="187089" x="8115300" y="1485900"/>
          <p14:tracePt t="187107" x="8128000" y="1485900"/>
          <p14:tracePt t="187123" x="8128000" y="1479550"/>
          <p14:tracePt t="187141" x="8134350" y="1479550"/>
          <p14:tracePt t="187172" x="8153400" y="1479550"/>
          <p14:tracePt t="187191" x="8191500" y="1479550"/>
          <p14:tracePt t="187206" x="8229600" y="1479550"/>
          <p14:tracePt t="187222" x="8286750" y="1479550"/>
          <p14:tracePt t="187239" x="8324850" y="1473200"/>
          <p14:tracePt t="187257" x="8362950" y="1466850"/>
          <p14:tracePt t="187273" x="8388350" y="1466850"/>
          <p14:tracePt t="187289" x="8394700" y="1460500"/>
          <p14:tracePt t="187306" x="8401050" y="1460500"/>
          <p14:tracePt t="187322" x="8407400" y="1454150"/>
          <p14:tracePt t="187339" x="8413750" y="1447800"/>
          <p14:tracePt t="187519" x="8407400" y="1447800"/>
          <p14:tracePt t="187556" x="8401050" y="1447800"/>
          <p14:tracePt t="187590" x="8401050" y="1441450"/>
          <p14:tracePt t="187607" x="8394700" y="1428750"/>
          <p14:tracePt t="187623" x="8394700" y="1422400"/>
          <p14:tracePt t="187656" x="8394700" y="1416050"/>
          <p14:tracePt t="187673" x="8401050" y="1409700"/>
          <p14:tracePt t="187689" x="8407400" y="1403350"/>
          <p14:tracePt t="187706" x="8407400" y="1397000"/>
          <p14:tracePt t="187723" x="8413750" y="1390650"/>
          <p14:tracePt t="187740" x="8413750" y="1384300"/>
          <p14:tracePt t="187857" x="8413750" y="1377950"/>
          <p14:tracePt t="187875" x="8420100" y="1377950"/>
          <p14:tracePt t="187941" x="8413750" y="1377950"/>
          <p14:tracePt t="188003" x="8407400" y="1371600"/>
          <p14:tracePt t="188023" x="8407400" y="1365250"/>
          <p14:tracePt t="188073" x="8401050" y="1365250"/>
          <p14:tracePt t="188090" x="8388350" y="1371600"/>
          <p14:tracePt t="188107" x="8382000" y="1377950"/>
          <p14:tracePt t="188125" x="8362950" y="1390650"/>
          <p14:tracePt t="188140" x="8343900" y="1403350"/>
          <p14:tracePt t="188159" x="8324850" y="1422400"/>
          <p14:tracePt t="188173" x="8324850" y="1428750"/>
          <p14:tracePt t="188189" x="8318500" y="1428750"/>
          <p14:tracePt t="188264" x="8312150" y="1428750"/>
          <p14:tracePt t="188273" x="8312150" y="1422400"/>
          <p14:tracePt t="188306" x="8312150" y="1416050"/>
          <p14:tracePt t="188348" x="8312150" y="1409700"/>
          <p14:tracePt t="189179" x="8305800" y="1403350"/>
          <p14:tracePt t="189187" x="8299450" y="1403350"/>
          <p14:tracePt t="189204" x="8267700" y="1397000"/>
          <p14:tracePt t="189211" x="8235950" y="1390650"/>
          <p14:tracePt t="189225" x="8197850" y="1390650"/>
          <p14:tracePt t="189241" x="8064500" y="1384300"/>
          <p14:tracePt t="189274" x="7861300" y="1390650"/>
          <p14:tracePt t="189292" x="7569200" y="1397000"/>
          <p14:tracePt t="189307" x="7391400" y="1397000"/>
          <p14:tracePt t="189324" x="7131050" y="1384300"/>
          <p14:tracePt t="189341" x="6686550" y="1346200"/>
          <p14:tracePt t="189357" x="6115050" y="1289050"/>
          <p14:tracePt t="189374" x="5499100" y="1206500"/>
          <p14:tracePt t="189391" x="4908550" y="1117600"/>
          <p14:tracePt t="189408" x="4406900" y="1035050"/>
          <p14:tracePt t="189424" x="4038600" y="958850"/>
          <p14:tracePt t="189441" x="3797300" y="908050"/>
          <p14:tracePt t="189458" x="3657600" y="882650"/>
          <p14:tracePt t="189475" x="3600450" y="869950"/>
          <p14:tracePt t="189491" x="3587750" y="850900"/>
          <p14:tracePt t="189508" x="3600450" y="825500"/>
          <p14:tracePt t="189525" x="3632200" y="781050"/>
          <p14:tracePt t="189543" x="3663950" y="755650"/>
          <p14:tracePt t="189558" x="3657600" y="742950"/>
          <p14:tracePt t="189574" x="3600450" y="717550"/>
          <p14:tracePt t="189591" x="3422650" y="679450"/>
          <p14:tracePt t="189610" x="3219450" y="628650"/>
          <p14:tracePt t="189624" x="3016250" y="584200"/>
          <p14:tracePt t="189641" x="2863850" y="546100"/>
          <p14:tracePt t="189658" x="2781300" y="527050"/>
          <p14:tracePt t="189675" x="2768600" y="527050"/>
          <p14:tracePt t="189691" x="2743200" y="571500"/>
          <p14:tracePt t="189708" x="2667000" y="666750"/>
          <p14:tracePt t="189725" x="2470150" y="857250"/>
          <p14:tracePt t="189741" x="1981200" y="1130300"/>
          <p14:tracePt t="189758" x="1695450" y="1257300"/>
          <p14:tracePt t="189774" x="1498600" y="1416050"/>
          <p14:tracePt t="189791" x="1460500" y="1562100"/>
          <p14:tracePt t="189808" x="1543050" y="1689100"/>
          <p14:tracePt t="189825" x="1695450" y="1841500"/>
          <p14:tracePt t="189841" x="1873250" y="1968500"/>
          <p14:tracePt t="189858" x="2025650" y="2057400"/>
          <p14:tracePt t="189875" x="2222500" y="2127250"/>
          <p14:tracePt t="189892" x="2387600" y="2171700"/>
          <p14:tracePt t="189908" x="2603500" y="2190750"/>
          <p14:tracePt t="189925" x="2857500" y="2159000"/>
          <p14:tracePt t="189942" x="3092450" y="2120900"/>
          <p14:tracePt t="189958" x="3257550" y="2051050"/>
          <p14:tracePt t="189975" x="3276600" y="1962150"/>
          <p14:tracePt t="189992" x="3219450" y="1771650"/>
          <p14:tracePt t="190009" x="3048000" y="1498600"/>
          <p14:tracePt t="190024" x="2914650" y="1339850"/>
          <p14:tracePt t="190042" x="2851150" y="1250950"/>
          <p14:tracePt t="190058" x="2819400" y="1181100"/>
          <p14:tracePt t="190075" x="2800350" y="1168400"/>
          <p14:tracePt t="190091" x="2736850" y="1162050"/>
          <p14:tracePt t="190108" x="2546350" y="1155700"/>
          <p14:tracePt t="190125" x="2254250" y="1149350"/>
          <p14:tracePt t="190142" x="1993900" y="1123950"/>
          <p14:tracePt t="190158" x="1847850" y="1111250"/>
          <p14:tracePt t="190175" x="1809750" y="1117600"/>
          <p14:tracePt t="190192" x="1828800" y="1130300"/>
          <p14:tracePt t="190209" x="1962150" y="1174750"/>
          <p14:tracePt t="190227" x="2476500" y="1289050"/>
          <p14:tracePt t="190242" x="2711450" y="1333500"/>
          <p14:tracePt t="190258" x="3390900" y="1466850"/>
          <p14:tracePt t="190275" x="3810000" y="1543050"/>
          <p14:tracePt t="190292" x="4222750" y="1587500"/>
          <p14:tracePt t="190309" x="4629150" y="1593850"/>
          <p14:tracePt t="190326" x="5048250" y="1562100"/>
          <p14:tracePt t="190344" x="5397500" y="1498600"/>
          <p14:tracePt t="190358" x="5708650" y="1428750"/>
          <p14:tracePt t="190375" x="5988050" y="1371600"/>
          <p14:tracePt t="190393" x="6242050" y="1339850"/>
          <p14:tracePt t="190409" x="6419850" y="1333500"/>
          <p14:tracePt t="190425" x="6540500" y="1333500"/>
          <p14:tracePt t="190442" x="6546850" y="1333500"/>
          <p14:tracePt t="190553" x="6553200" y="1333500"/>
          <p14:tracePt t="190562" x="6559550" y="1333500"/>
          <p14:tracePt t="190568" x="6565900" y="1333500"/>
          <p14:tracePt t="190578" x="6578600" y="1327150"/>
          <p14:tracePt t="190593" x="6610350" y="1327150"/>
          <p14:tracePt t="190609" x="6642100" y="1327150"/>
          <p14:tracePt t="190625" x="6654800" y="1327150"/>
          <p14:tracePt t="190642" x="6648450" y="1339850"/>
          <p14:tracePt t="190659" x="6616700" y="1346200"/>
          <p14:tracePt t="190675" x="6597650" y="1339850"/>
          <p14:tracePt t="221566" x="6591300" y="1339850"/>
          <p14:tracePt t="221573" x="6584950" y="1333500"/>
          <p14:tracePt t="221585" x="6553200" y="1320800"/>
          <p14:tracePt t="221602" x="6445250" y="1289050"/>
          <p14:tracePt t="221618" x="6299200" y="1257300"/>
          <p14:tracePt t="221635" x="6146800" y="1212850"/>
          <p14:tracePt t="221638" x="6096000" y="1193800"/>
          <p14:tracePt t="221652" x="6038850" y="1174750"/>
          <p14:tracePt t="221669" x="5911850" y="1143000"/>
          <p14:tracePt t="221685" x="5810250" y="1136650"/>
          <p14:tracePt t="221702" x="5683250" y="1136650"/>
          <p14:tracePt t="221718" x="5467350" y="1123950"/>
          <p14:tracePt t="221735" x="5219700" y="1092200"/>
          <p14:tracePt t="221751" x="5016500" y="1047750"/>
          <p14:tracePt t="221768" x="4800600" y="984250"/>
          <p14:tracePt t="221785" x="4622800" y="933450"/>
          <p14:tracePt t="221802" x="4495800" y="908050"/>
          <p14:tracePt t="221818" x="4298950" y="882650"/>
          <p14:tracePt t="221835" x="4044950" y="863600"/>
          <p14:tracePt t="221852" x="3790950" y="844550"/>
          <p14:tracePt t="221868" x="3524250" y="831850"/>
          <p14:tracePt t="221885" x="3346450" y="825500"/>
          <p14:tracePt t="221886" x="3282950" y="831850"/>
          <p14:tracePt t="221901" x="3244850" y="838200"/>
          <p14:tracePt t="221918" x="3213100" y="869950"/>
          <p14:tracePt t="221935" x="3175000" y="952500"/>
          <p14:tracePt t="221952" x="3155950" y="1035050"/>
          <p14:tracePt t="221968" x="3149600" y="1111250"/>
          <p14:tracePt t="221985" x="3162300" y="1200150"/>
          <p14:tracePt t="222000" x="3200400" y="1263650"/>
          <p14:tracePt t="222021" x="3295650" y="1339850"/>
          <p14:tracePt t="222035" x="3409950" y="1384300"/>
          <p14:tracePt t="222054" x="3625850" y="1422400"/>
          <p14:tracePt t="222071" x="3873500" y="1435100"/>
          <p14:tracePt t="222085" x="4165600" y="1435100"/>
          <p14:tracePt t="222102" x="4540250" y="1435100"/>
          <p14:tracePt t="222118" x="4933950" y="1435100"/>
          <p14:tracePt t="222136" x="5397500" y="1435100"/>
          <p14:tracePt t="222152" x="6127750" y="1428750"/>
          <p14:tracePt t="222168" x="6553200" y="1403350"/>
          <p14:tracePt t="222185" x="6864350" y="1365250"/>
          <p14:tracePt t="222202" x="7086600" y="1327150"/>
          <p14:tracePt t="222218" x="7213600" y="1282700"/>
          <p14:tracePt t="222235" x="7258050" y="1250950"/>
          <p14:tracePt t="222252" x="7251700" y="1225550"/>
          <p14:tracePt t="222269" x="7188200" y="1200150"/>
          <p14:tracePt t="222286" x="7099300" y="1193800"/>
          <p14:tracePt t="222302" x="6965950" y="1193800"/>
          <p14:tracePt t="222318" x="6826250" y="1193800"/>
          <p14:tracePt t="222334" x="6731000" y="1193800"/>
          <p14:tracePt t="222352" x="6635750" y="1193800"/>
          <p14:tracePt t="222369" x="6591300" y="1193800"/>
          <p14:tracePt t="222385" x="6527800" y="1231900"/>
          <p14:tracePt t="222403" x="6426200" y="1263650"/>
          <p14:tracePt t="222419" x="6254750" y="1301750"/>
          <p14:tracePt t="222435" x="6134100" y="1333500"/>
          <p14:tracePt t="222455" x="6083300" y="1352550"/>
          <p14:tracePt t="222471" x="6083300" y="1358900"/>
          <p14:tracePt t="222485" x="6140450" y="1371600"/>
          <p14:tracePt t="222502" x="6267450" y="1384300"/>
          <p14:tracePt t="222519" x="6483350" y="1409700"/>
          <p14:tracePt t="222536" x="6680200" y="1422400"/>
          <p14:tracePt t="222552" x="6883400" y="1428750"/>
          <p14:tracePt t="222569" x="7029450" y="1428750"/>
          <p14:tracePt t="222586" x="7200900" y="1403350"/>
          <p14:tracePt t="222603" x="7321550" y="1352550"/>
          <p14:tracePt t="222619" x="7378700" y="1301750"/>
          <p14:tracePt t="222620" x="7378700" y="1276350"/>
          <p14:tracePt t="222635" x="7378700" y="1270000"/>
          <p14:tracePt t="222651" x="7346950" y="1250950"/>
          <p14:tracePt t="222669" x="7258050" y="1244600"/>
          <p14:tracePt t="222685" x="7175500" y="1250950"/>
          <p14:tracePt t="222702" x="7112000" y="1257300"/>
          <p14:tracePt t="222719" x="7061200" y="1257300"/>
          <p14:tracePt t="222736" x="7042150" y="1257300"/>
          <p14:tracePt t="222752" x="7029450" y="1250950"/>
          <p14:tracePt t="222769" x="6972300" y="1250950"/>
          <p14:tracePt t="222785" x="6877050" y="1257300"/>
          <p14:tracePt t="222802" x="6813550" y="1263650"/>
          <p14:tracePt t="222820" x="6731000" y="1301750"/>
          <p14:tracePt t="222836" x="6724650" y="1314450"/>
          <p14:tracePt t="222853" x="6724650" y="1327150"/>
          <p14:tracePt t="222870" x="6750050" y="1352550"/>
          <p14:tracePt t="222886" x="6813550" y="1390650"/>
          <p14:tracePt t="222902" x="6870700" y="1422400"/>
          <p14:tracePt t="222919" x="6940550" y="1447800"/>
          <p14:tracePt t="222936" x="7004050" y="1466850"/>
          <p14:tracePt t="222952" x="7112000" y="1479550"/>
          <p14:tracePt t="222969" x="7239000" y="1479550"/>
          <p14:tracePt t="222986" x="7372350" y="1454150"/>
          <p14:tracePt t="223002" x="7537450" y="1390650"/>
          <p14:tracePt t="223019" x="7620000" y="1333500"/>
          <p14:tracePt t="223035" x="7658100" y="1282700"/>
          <p14:tracePt t="223053" x="7664450" y="1238250"/>
          <p14:tracePt t="223073" x="7632700" y="1193800"/>
          <p14:tracePt t="223086" x="7607300" y="1181100"/>
          <p14:tracePt t="223088" x="7575550" y="1174750"/>
          <p14:tracePt t="223102" x="7480300" y="1162050"/>
          <p14:tracePt t="223121" x="7391400" y="1149350"/>
          <p14:tracePt t="223136" x="7346950" y="1143000"/>
          <p14:tracePt t="223153" x="7232650" y="1130300"/>
          <p14:tracePt t="223169" x="7188200" y="1130300"/>
          <p14:tracePt t="223186" x="7150100" y="1130300"/>
          <p14:tracePt t="223202" x="7118350" y="1162050"/>
          <p14:tracePt t="223219" x="7067550" y="1225550"/>
          <p14:tracePt t="223236" x="7035800" y="1295400"/>
          <p14:tracePt t="223253" x="7016750" y="1384300"/>
          <p14:tracePt t="223269" x="7016750" y="1447800"/>
          <p14:tracePt t="223286" x="7048500" y="1498600"/>
          <p14:tracePt t="223288" x="7061200" y="1511300"/>
          <p14:tracePt t="223302" x="7067550" y="1517650"/>
          <p14:tracePt t="223320" x="7105650" y="1517650"/>
          <p14:tracePt t="223337" x="7207250" y="1473200"/>
          <p14:tracePt t="223352" x="7277100" y="1441450"/>
          <p14:tracePt t="223369" x="7353300" y="1403350"/>
          <p14:tracePt t="223386" x="7385050" y="1390650"/>
          <p14:tracePt t="223403" x="7397750" y="1390650"/>
          <p14:tracePt t="223420" x="7404100" y="1397000"/>
          <p14:tracePt t="223436" x="7410450" y="1397000"/>
          <p14:tracePt t="223453" x="7410450" y="1403350"/>
          <p14:tracePt t="223507" x="7410450" y="1397000"/>
          <p14:tracePt t="223585" x="7410450" y="1403350"/>
          <p14:tracePt t="223603" x="7410450" y="1409700"/>
          <p14:tracePt t="223620" x="7410450" y="1416050"/>
          <p14:tracePt t="223653" x="7423150" y="1403350"/>
          <p14:tracePt t="223670" x="7448550" y="1371600"/>
          <p14:tracePt t="223686" x="7486650" y="1339850"/>
          <p14:tracePt t="223703" x="7524750" y="1301750"/>
          <p14:tracePt t="223720" x="7556500" y="1263650"/>
          <p14:tracePt t="223736" x="7581900" y="1231900"/>
          <p14:tracePt t="223754" x="7600950" y="1193800"/>
          <p14:tracePt t="223770" x="7600950" y="1174750"/>
          <p14:tracePt t="223787" x="7581900" y="1162050"/>
          <p14:tracePt t="223788" x="7575550" y="1155700"/>
          <p14:tracePt t="223803" x="7562850" y="1155700"/>
          <p14:tracePt t="223805" x="7543800" y="1155700"/>
          <p14:tracePt t="223820" x="7505700" y="1155700"/>
          <p14:tracePt t="223837" x="7454900" y="1155700"/>
          <p14:tracePt t="223855" x="7404100" y="1162050"/>
          <p14:tracePt t="223870" x="7366000" y="1168400"/>
          <p14:tracePt t="223887" x="7353300" y="1168400"/>
          <p14:tracePt t="223920" x="7353300" y="1162050"/>
          <p14:tracePt t="223939" x="7353300" y="1149350"/>
          <p14:tracePt t="223953" x="7353300" y="1136650"/>
          <p14:tracePt t="223970" x="7359650" y="1123950"/>
          <p14:tracePt t="223987" x="7372350" y="1117600"/>
          <p14:tracePt t="224055" x="7366000" y="1111250"/>
          <p14:tracePt t="224072" x="7334250" y="1111250"/>
          <p14:tracePt t="224089" x="7264400" y="1117600"/>
          <p14:tracePt t="224103" x="7207250" y="1123950"/>
          <p14:tracePt t="224120" x="7169150" y="1136650"/>
          <p14:tracePt t="224137" x="7143750" y="1136650"/>
          <p14:tracePt t="224153" x="7131050" y="1136650"/>
          <p14:tracePt t="224170" x="7105650" y="1143000"/>
          <p14:tracePt t="224187" x="7042150" y="1155700"/>
          <p14:tracePt t="224203" x="6959600" y="1168400"/>
          <p14:tracePt t="224220" x="6864350" y="1181100"/>
          <p14:tracePt t="224237" x="6762750" y="1187450"/>
          <p14:tracePt t="224253" x="6699250" y="1187450"/>
          <p14:tracePt t="224259" x="6642100" y="1187450"/>
          <p14:tracePt t="224269" x="6616700" y="1187450"/>
          <p14:tracePt t="224273" x="6559550" y="1187450"/>
          <p14:tracePt t="224287" x="6527800" y="1187450"/>
          <p14:tracePt t="224304" x="6407150" y="1200150"/>
          <p14:tracePt t="224306" x="6330950" y="1200150"/>
          <p14:tracePt t="224320" x="6184900" y="1206500"/>
          <p14:tracePt t="224337" x="6032500" y="1206500"/>
          <p14:tracePt t="224354" x="5892800" y="1206500"/>
          <p14:tracePt t="224370" x="5664200" y="1174750"/>
          <p14:tracePt t="224387" x="5518150" y="1168400"/>
          <p14:tracePt t="224404" x="5346700" y="1149350"/>
          <p14:tracePt t="224420" x="5175250" y="1143000"/>
          <p14:tracePt t="224437" x="4933950" y="1123950"/>
          <p14:tracePt t="224452" x="4686300" y="1098550"/>
          <p14:tracePt t="224471" x="4445000" y="1073150"/>
          <p14:tracePt t="224487" x="4184650" y="1047750"/>
          <p14:tracePt t="224503" x="3765550" y="1003300"/>
          <p14:tracePt t="224520" x="3651250" y="990600"/>
          <p14:tracePt t="224538" x="3365500" y="971550"/>
          <p14:tracePt t="224554" x="3143250" y="958850"/>
          <p14:tracePt t="224570" x="2921000" y="946150"/>
          <p14:tracePt t="224586" x="2781300" y="952500"/>
          <p14:tracePt t="224604" x="2571750" y="977900"/>
          <p14:tracePt t="224620" x="2311400" y="1003300"/>
          <p14:tracePt t="224637" x="1968500" y="1028700"/>
          <p14:tracePt t="224654" x="1651000" y="1028700"/>
          <p14:tracePt t="224671" x="1416050" y="1009650"/>
          <p14:tracePt t="224687" x="1327150" y="1003300"/>
          <p14:tracePt t="224704" x="1352550" y="984250"/>
          <p14:tracePt t="224721" x="1498600" y="977900"/>
          <p14:tracePt t="224737" x="1822450" y="984250"/>
          <p14:tracePt t="224754" x="2006600" y="1016000"/>
          <p14:tracePt t="224770" x="2057400" y="1035050"/>
          <p14:tracePt t="224788" x="2070100" y="1054100"/>
          <p14:tracePt t="224806" x="2076450" y="1066800"/>
          <p14:tracePt t="224837" x="2095500" y="1066800"/>
          <p14:tracePt t="224855" x="2139950" y="1066800"/>
          <p14:tracePt t="224871" x="2273300" y="1047750"/>
          <p14:tracePt t="224890" x="2406650" y="1016000"/>
          <p14:tracePt t="224904" x="2552700" y="971550"/>
          <p14:tracePt t="224921" x="2609850" y="939800"/>
          <p14:tracePt t="224938" x="2622550" y="933450"/>
          <p14:tracePt t="224956" x="2622550" y="927100"/>
          <p14:tracePt t="224971" x="2622550" y="920750"/>
          <p14:tracePt t="224988" x="2616200" y="901700"/>
          <p14:tracePt t="225005" x="2578100" y="838200"/>
          <p14:tracePt t="225023" x="2533650" y="793750"/>
          <p14:tracePt t="225037" x="2489200" y="768350"/>
          <p14:tracePt t="225054" x="2457450" y="755650"/>
          <p14:tracePt t="225071" x="2419350" y="755650"/>
          <p14:tracePt t="225087" x="2368550" y="755650"/>
          <p14:tracePt t="225104" x="2305050" y="755650"/>
          <p14:tracePt t="225121" x="2222500" y="768350"/>
          <p14:tracePt t="225138" x="2095500" y="781050"/>
          <p14:tracePt t="225154" x="1993900" y="781050"/>
          <p14:tracePt t="225171" x="1892300" y="774700"/>
          <p14:tracePt t="225188" x="1784350" y="762000"/>
          <p14:tracePt t="225207" x="1676400" y="762000"/>
          <p14:tracePt t="225221" x="1511300" y="762000"/>
          <p14:tracePt t="225223" x="1435100" y="762000"/>
          <p14:tracePt t="225237" x="1409700" y="762000"/>
          <p14:tracePt t="225255" x="1314450" y="762000"/>
          <p14:tracePt t="225293" x="1320800" y="762000"/>
          <p14:tracePt t="225304" x="1333500" y="762000"/>
          <p14:tracePt t="225321" x="1377950" y="800100"/>
          <p14:tracePt t="225338" x="1397000" y="850900"/>
          <p14:tracePt t="225354" x="1390650" y="920750"/>
          <p14:tracePt t="225371" x="1377950" y="984250"/>
          <p14:tracePt t="225388" x="1390650" y="1028700"/>
          <p14:tracePt t="225406" x="1428750" y="1066800"/>
          <p14:tracePt t="225421" x="1543050" y="1085850"/>
          <p14:tracePt t="225438" x="1771650" y="1066800"/>
          <p14:tracePt t="225454" x="2057400" y="1035050"/>
          <p14:tracePt t="225471" x="2260600" y="1016000"/>
          <p14:tracePt t="225488" x="2343150" y="1009650"/>
          <p14:tracePt t="225504" x="2349500" y="1009650"/>
          <p14:tracePt t="225555" x="2343150" y="1003300"/>
          <p14:tracePt t="225571" x="2330450" y="977900"/>
          <p14:tracePt t="225588" x="2324100" y="946150"/>
          <p14:tracePt t="225606" x="2324100" y="901700"/>
          <p14:tracePt t="225621" x="2317750" y="889000"/>
          <p14:tracePt t="225640" x="2254250" y="882650"/>
          <p14:tracePt t="225642" x="2203450" y="882650"/>
          <p14:tracePt t="225653" x="2152650" y="876300"/>
          <p14:tracePt t="225671" x="2038350" y="869950"/>
          <p14:tracePt t="225688" x="1955800" y="850900"/>
          <p14:tracePt t="225705" x="1873250" y="819150"/>
          <p14:tracePt t="225722" x="1841500" y="787400"/>
          <p14:tracePt t="225739" x="1822450" y="749300"/>
          <p14:tracePt t="225757" x="1797050" y="742950"/>
          <p14:tracePt t="225771" x="1701800" y="742950"/>
          <p14:tracePt t="225788" x="1600200" y="723900"/>
          <p14:tracePt t="225807" x="1498600" y="698500"/>
          <p14:tracePt t="225824" x="1403350" y="666750"/>
          <p14:tracePt t="225838" x="1365250" y="660400"/>
          <p14:tracePt t="225855" x="1352550" y="654050"/>
          <p14:tracePt t="225896" x="1352550" y="666750"/>
          <p14:tracePt t="225905" x="1352550" y="679450"/>
          <p14:tracePt t="225921" x="1346200" y="730250"/>
          <p14:tracePt t="225937" x="1327150" y="781050"/>
          <p14:tracePt t="225955" x="1295400" y="825500"/>
          <p14:tracePt t="225971" x="1270000" y="850900"/>
          <p14:tracePt t="225988" x="1270000" y="857250"/>
          <p14:tracePt t="226005" x="1276350" y="857250"/>
          <p14:tracePt t="226021" x="1346200" y="844550"/>
          <p14:tracePt t="226038" x="1409700" y="844550"/>
          <p14:tracePt t="226055" x="1498600" y="901700"/>
          <p14:tracePt t="226072" x="1524000" y="914400"/>
          <p14:tracePt t="226088" x="1568450" y="971550"/>
          <p14:tracePt t="226105" x="1606550" y="1022350"/>
          <p14:tracePt t="226122" x="1638300" y="1041400"/>
          <p14:tracePt t="226138" x="1689100" y="1047750"/>
          <p14:tracePt t="226155" x="1803400" y="1035050"/>
          <p14:tracePt t="226172" x="2000250" y="996950"/>
          <p14:tracePt t="226188" x="2235200" y="958850"/>
          <p14:tracePt t="226205" x="2425700" y="952500"/>
          <p14:tracePt t="226222" x="2495550" y="958850"/>
          <p14:tracePt t="226238" x="2495550" y="977900"/>
          <p14:tracePt t="226255" x="2495550" y="984250"/>
          <p14:tracePt t="226272" x="2489200" y="984250"/>
          <p14:tracePt t="226302" x="2495550" y="984250"/>
          <p14:tracePt t="226312" x="2501900" y="977900"/>
          <p14:tracePt t="226322" x="2514600" y="965200"/>
          <p14:tracePt t="226338" x="2559050" y="939800"/>
          <p14:tracePt t="226355" x="2590800" y="920750"/>
          <p14:tracePt t="226372" x="2597150" y="908050"/>
          <p14:tracePt t="226406" x="2597150" y="901700"/>
          <p14:tracePt t="226438" x="2597150" y="895350"/>
          <p14:tracePt t="226456" x="2597150" y="882650"/>
          <p14:tracePt t="226472" x="2590800" y="869950"/>
          <p14:tracePt t="226488" x="2578100" y="857250"/>
          <p14:tracePt t="226506" x="2540000" y="857250"/>
          <p14:tracePt t="226522" x="2406650" y="882650"/>
          <p14:tracePt t="226524" x="2317750" y="889000"/>
          <p14:tracePt t="226539" x="2209800" y="895350"/>
          <p14:tracePt t="226555" x="2006600" y="895350"/>
          <p14:tracePt t="226573" x="1797050" y="876300"/>
          <p14:tracePt t="226588" x="1746250" y="844550"/>
          <p14:tracePt t="226606" x="1771650" y="812800"/>
          <p14:tracePt t="226622" x="1866900" y="800100"/>
          <p14:tracePt t="226639" x="1968500" y="806450"/>
          <p14:tracePt t="226656" x="2019300" y="844550"/>
          <p14:tracePt t="226672" x="2019300" y="914400"/>
          <p14:tracePt t="226689" x="2019300" y="965200"/>
          <p14:tracePt t="226705" x="2019300" y="1016000"/>
          <p14:tracePt t="226722" x="2032000" y="1041400"/>
          <p14:tracePt t="226739" x="2063750" y="1047750"/>
          <p14:tracePt t="226758" x="2203450" y="1003300"/>
          <p14:tracePt t="226773" x="2311400" y="977900"/>
          <p14:tracePt t="226790" x="2622550" y="901700"/>
          <p14:tracePt t="226806" x="2692400" y="882650"/>
          <p14:tracePt t="226808" x="2717800" y="876300"/>
          <p14:tracePt t="226822" x="2711450" y="895350"/>
          <p14:tracePt t="226839" x="2705100" y="920750"/>
          <p14:tracePt t="226856" x="2679700" y="958850"/>
          <p14:tracePt t="226872" x="2673350" y="996950"/>
          <p14:tracePt t="226889" x="2667000" y="1016000"/>
          <p14:tracePt t="226906" x="2679700" y="1022350"/>
          <p14:tracePt t="226921" x="2724150" y="1022350"/>
          <p14:tracePt t="226939" x="2781300" y="1003300"/>
          <p14:tracePt t="226956" x="2825750" y="996950"/>
          <p14:tracePt t="226973" x="2857500" y="990600"/>
          <p14:tracePt t="226975" x="2857500" y="996950"/>
          <p14:tracePt t="226989" x="2857500" y="1003300"/>
          <p14:tracePt t="227006" x="2838450" y="1047750"/>
          <p14:tracePt t="227011" x="2838450" y="1060450"/>
          <p14:tracePt t="227022" x="2838450" y="1066800"/>
          <p14:tracePt t="227024" x="2832100" y="1079500"/>
          <p14:tracePt t="227039" x="2832100" y="1085850"/>
          <p14:tracePt t="227056" x="2838450" y="1085850"/>
          <p14:tracePt t="227073" x="2851150" y="1079500"/>
          <p14:tracePt t="227089" x="2882900" y="1054100"/>
          <p14:tracePt t="227106" x="2901950" y="1028700"/>
          <p14:tracePt t="227125" x="2914650" y="1009650"/>
          <p14:tracePt t="227156" x="2908300" y="1003300"/>
          <p14:tracePt t="227173" x="2895600" y="1009650"/>
          <p14:tracePt t="227189" x="2889250" y="1009650"/>
          <p14:tracePt t="227206" x="2882900" y="1009650"/>
          <p14:tracePt t="227225" x="2857500" y="1009650"/>
          <p14:tracePt t="227239" x="2851150" y="1009650"/>
          <p14:tracePt t="227256" x="2825750" y="1003300"/>
          <p14:tracePt t="227273" x="2800350" y="1003300"/>
          <p14:tracePt t="227289" x="2717800" y="1003300"/>
          <p14:tracePt t="227306" x="2647950" y="1041400"/>
          <p14:tracePt t="227323" x="2705100" y="1079500"/>
          <p14:tracePt t="227339" x="2774950" y="1085850"/>
          <p14:tracePt t="227356" x="2895600" y="1092200"/>
          <p14:tracePt t="227373" x="3060700" y="1073150"/>
          <p14:tracePt t="227390" x="3302000" y="1054100"/>
          <p14:tracePt t="227406" x="3454400" y="1054100"/>
          <p14:tracePt t="227423" x="3467100" y="1073150"/>
          <p14:tracePt t="227439" x="3448050" y="1104900"/>
          <p14:tracePt t="227456" x="3435350" y="1117600"/>
          <p14:tracePt t="227459" x="3435350" y="1123950"/>
          <p14:tracePt t="227473" x="3448050" y="1123950"/>
          <p14:tracePt t="227489" x="3454400" y="1123950"/>
          <p14:tracePt t="227491" x="3479800" y="1111250"/>
          <p14:tracePt t="227506" x="3524250" y="1104900"/>
          <p14:tracePt t="227523" x="3727450" y="1079500"/>
          <p14:tracePt t="227541" x="3848100" y="1092200"/>
          <p14:tracePt t="227556" x="3968750" y="1149350"/>
          <p14:tracePt t="227573" x="4013200" y="1219200"/>
          <p14:tracePt t="227590" x="4019550" y="1282700"/>
          <p14:tracePt t="227606" x="4013200" y="1333500"/>
          <p14:tracePt t="227623" x="4006850" y="1352550"/>
          <p14:tracePt t="227657" x="4019550" y="1352550"/>
          <p14:tracePt t="227673" x="4051300" y="1327150"/>
          <p14:tracePt t="227690" x="4070350" y="1327150"/>
          <p14:tracePt t="227706" x="4121150" y="1390650"/>
          <p14:tracePt t="227723" x="4152900" y="1454150"/>
          <p14:tracePt t="227740" x="4203700" y="1568450"/>
          <p14:tracePt t="227758" x="4222750" y="1612900"/>
          <p14:tracePt t="227775" x="4235450" y="1625600"/>
          <p14:tracePt t="227790" x="4260850" y="1625600"/>
          <p14:tracePt t="227806" x="4311650" y="1593850"/>
          <p14:tracePt t="227823" x="4432300" y="1517650"/>
          <p14:tracePt t="227840" x="4584700" y="1473200"/>
          <p14:tracePt t="227855" x="4718050" y="1479550"/>
          <p14:tracePt t="227873" x="4857750" y="1498600"/>
          <p14:tracePt t="227890" x="5035550" y="1511300"/>
          <p14:tracePt t="227907" x="5245100" y="1530350"/>
          <p14:tracePt t="227926" x="5562600" y="1543050"/>
          <p14:tracePt t="227940" x="5638800" y="1543050"/>
          <p14:tracePt t="227956" x="5797550" y="1536700"/>
          <p14:tracePt t="227973" x="5962650" y="1485900"/>
          <p14:tracePt t="227991" x="6038850" y="1441450"/>
          <p14:tracePt t="228008" x="6089650" y="1409700"/>
          <p14:tracePt t="228023" x="6115050" y="1377950"/>
          <p14:tracePt t="228040" x="6127750" y="1352550"/>
          <p14:tracePt t="228058" x="6134100" y="1339850"/>
          <p14:tracePt t="228075" x="6140450" y="1314450"/>
          <p14:tracePt t="228090" x="6153150" y="1295400"/>
          <p14:tracePt t="228107" x="6172200" y="1263650"/>
          <p14:tracePt t="228123" x="6191250" y="1219200"/>
          <p14:tracePt t="228140" x="6210300" y="1187450"/>
          <p14:tracePt t="228157" x="6223000" y="1162050"/>
          <p14:tracePt t="228173" x="6242050" y="1143000"/>
          <p14:tracePt t="228189" x="6248400" y="1130300"/>
          <p14:tracePt t="228207" x="6254750" y="1123950"/>
          <p14:tracePt t="228240" x="6254750" y="1117600"/>
          <p14:tracePt t="228274" x="6248400" y="1111250"/>
          <p14:tracePt t="228290" x="6242050" y="1092200"/>
          <p14:tracePt t="228293" x="6235700" y="1079500"/>
          <p14:tracePt t="228308" x="6216650" y="1060450"/>
          <p14:tracePt t="228309" x="6210300" y="1054100"/>
          <p14:tracePt t="228324" x="6197600" y="1035050"/>
          <p14:tracePt t="228325" x="6184900" y="1028700"/>
          <p14:tracePt t="228341" x="6146800" y="1009650"/>
          <p14:tracePt t="228357" x="6108700" y="1003300"/>
          <p14:tracePt t="228373" x="6032500" y="1003300"/>
          <p14:tracePt t="228390" x="5918200" y="1022350"/>
          <p14:tracePt t="228407" x="5842000" y="1035050"/>
          <p14:tracePt t="228424" x="5734050" y="1047750"/>
          <p14:tracePt t="228440" x="5676900" y="1054100"/>
          <p14:tracePt t="228457" x="5664200" y="1054100"/>
          <p14:tracePt t="228474" x="5657850" y="1054100"/>
          <p14:tracePt t="228507" x="5670550" y="1054100"/>
          <p14:tracePt t="228541" x="5670550" y="1060450"/>
          <p14:tracePt t="228557" x="5664200" y="1073150"/>
          <p14:tracePt t="228574" x="5664200" y="1079500"/>
          <p14:tracePt t="228607" x="5670550" y="1092200"/>
          <p14:tracePt t="228624" x="5664200" y="1098550"/>
          <p14:tracePt t="228641" x="5632450" y="1098550"/>
          <p14:tracePt t="228657" x="5600700" y="1098550"/>
          <p14:tracePt t="228674" x="5562600" y="1092200"/>
          <p14:tracePt t="228690" x="5556250" y="1092200"/>
          <p14:tracePt t="235300" x="5562600" y="1092200"/>
          <p14:tracePt t="235309" x="5568950" y="1092200"/>
          <p14:tracePt t="235317" x="5588000" y="1092200"/>
          <p14:tracePt t="235335" x="5638800" y="1092200"/>
          <p14:tracePt t="235346" x="5670550" y="1098550"/>
          <p14:tracePt t="235363" x="5816600" y="1111250"/>
          <p14:tracePt t="235380" x="5930900" y="1123950"/>
          <p14:tracePt t="235399" x="6019800" y="1130300"/>
          <p14:tracePt t="235415" x="6076950" y="1136650"/>
          <p14:tracePt t="235429" x="6102350" y="1149350"/>
          <p14:tracePt t="235446" x="6108700" y="1162050"/>
          <p14:tracePt t="235463" x="6108700" y="1181100"/>
          <p14:tracePt t="235480" x="6108700" y="1200150"/>
          <p14:tracePt t="235496" x="6108700" y="1212850"/>
          <p14:tracePt t="235687" x="6115050" y="1212850"/>
          <p14:tracePt t="235696" x="6121400" y="1206500"/>
          <p14:tracePt t="235713" x="6127750" y="1200150"/>
          <p14:tracePt t="235730" x="6140450" y="1181100"/>
          <p14:tracePt t="235746" x="6146800" y="1174750"/>
          <p14:tracePt t="236623" x="6153150" y="1174750"/>
          <p14:tracePt t="236637" x="6159500" y="1174750"/>
          <p14:tracePt t="236743" x="6153150" y="1174750"/>
          <p14:tracePt t="236753" x="6140450" y="1168400"/>
          <p14:tracePt t="236764" x="6089650" y="1149350"/>
          <p14:tracePt t="236781" x="5988050" y="1123950"/>
          <p14:tracePt t="236798" x="5784850" y="1066800"/>
          <p14:tracePt t="236815" x="5708650" y="1047750"/>
          <p14:tracePt t="236830" x="5695950" y="1041400"/>
          <p14:tracePt t="236865" x="5702300" y="1047750"/>
          <p14:tracePt t="236881" x="5727700" y="1092200"/>
          <p14:tracePt t="236897" x="5734050" y="1117600"/>
          <p14:tracePt t="236899" x="5734050" y="1149350"/>
          <p14:tracePt t="236915" x="5740400" y="1200150"/>
          <p14:tracePt t="236931" x="5734050" y="1231900"/>
          <p14:tracePt t="236948" x="5734050" y="1270000"/>
          <p14:tracePt t="236964" x="5746750" y="1295400"/>
          <p14:tracePt t="236981" x="5810250" y="1339850"/>
          <p14:tracePt t="236998" x="5861050" y="1365250"/>
          <p14:tracePt t="237014" x="5911850" y="1390650"/>
          <p14:tracePt t="237031" x="5956300" y="1409700"/>
          <p14:tracePt t="237048" x="6000750" y="1422400"/>
          <p14:tracePt t="237069" x="6076950" y="1422400"/>
          <p14:tracePt t="237081" x="6115050" y="1409700"/>
          <p14:tracePt t="237098" x="6184900" y="1390650"/>
          <p14:tracePt t="237114" x="6254750" y="1365250"/>
          <p14:tracePt t="237131" x="6311900" y="1339850"/>
          <p14:tracePt t="237148" x="6350000" y="1320800"/>
          <p14:tracePt t="237164" x="6375400" y="1308100"/>
          <p14:tracePt t="237181" x="6381750" y="1301750"/>
          <p14:tracePt t="237198" x="6381750" y="1289050"/>
          <p14:tracePt t="237214" x="6388100" y="1282700"/>
          <p14:tracePt t="237231" x="6388100" y="1276350"/>
          <p14:tracePt t="237248" x="6388100" y="1263650"/>
          <p14:tracePt t="237281" x="6381750" y="1250950"/>
          <p14:tracePt t="237298" x="6369050" y="1244600"/>
          <p14:tracePt t="237315" x="6356350" y="1244600"/>
          <p14:tracePt t="237331" x="6343650" y="1244600"/>
          <p14:tracePt t="237348" x="6337300" y="1238250"/>
          <p14:tracePt t="237364" x="6324600" y="1225550"/>
          <p14:tracePt t="237367" x="6318250" y="1225550"/>
          <p14:tracePt t="237382" x="6311900" y="1212850"/>
          <p14:tracePt t="237398" x="6305550" y="1206500"/>
          <p14:tracePt t="237414" x="6299200" y="1206500"/>
          <p14:tracePt t="237431" x="6292850" y="1193800"/>
          <p14:tracePt t="237448" x="6286500" y="1187450"/>
          <p14:tracePt t="237465" x="6280150" y="1187450"/>
          <p14:tracePt t="237481" x="6280150" y="1181100"/>
          <p14:tracePt t="237498" x="6273800" y="1181100"/>
          <p14:tracePt t="237515" x="6254750" y="1168400"/>
          <p14:tracePt t="237531" x="6216650" y="1149350"/>
          <p14:tracePt t="237548" x="6184900" y="1136650"/>
          <p14:tracePt t="238355" x="6191250" y="1136650"/>
          <p14:tracePt t="238362" x="6197600" y="1136650"/>
          <p14:tracePt t="238382" x="6229350" y="1136650"/>
          <p14:tracePt t="238399" x="6261100" y="1136650"/>
          <p14:tracePt t="238417" x="6286500" y="1136650"/>
          <p14:tracePt t="238433" x="6318250" y="1143000"/>
          <p14:tracePt t="238450" x="6369050" y="1143000"/>
          <p14:tracePt t="238466" x="6394450" y="1143000"/>
          <p14:tracePt t="238483" x="6508750" y="1117600"/>
          <p14:tracePt t="238499" x="6578600" y="1085850"/>
          <p14:tracePt t="238516" x="6629400" y="1047750"/>
          <p14:tracePt t="238532" x="6661150" y="1028700"/>
          <p14:tracePt t="238549" x="6673850" y="1016000"/>
          <p14:tracePt t="238615" x="6667500" y="1009650"/>
          <p14:tracePt t="238632" x="6654800" y="1009650"/>
          <p14:tracePt t="238649" x="6629400" y="1009650"/>
          <p14:tracePt t="238666" x="6591300" y="996950"/>
          <p14:tracePt t="238668" x="6578600" y="996950"/>
          <p14:tracePt t="238682" x="6565900" y="990600"/>
          <p14:tracePt t="238684" x="6559550" y="990600"/>
          <p14:tracePt t="238699" x="6540500" y="984250"/>
          <p14:tracePt t="238700" x="6534150" y="977900"/>
          <p14:tracePt t="238715" x="6508750" y="965200"/>
          <p14:tracePt t="238732" x="6477000" y="958850"/>
          <p14:tracePt t="238749" x="6451600" y="952500"/>
          <p14:tracePt t="238766" x="6432550" y="946150"/>
          <p14:tracePt t="238782" x="6407150" y="946150"/>
          <p14:tracePt t="238799" x="6381750" y="946150"/>
          <p14:tracePt t="238816" x="6350000" y="952500"/>
          <p14:tracePt t="238832" x="6299200" y="971550"/>
          <p14:tracePt t="238849" x="6254750" y="996950"/>
          <p14:tracePt t="238866" x="6229350" y="1028700"/>
          <p14:tracePt t="238883" x="6203950" y="1073150"/>
          <p14:tracePt t="238899" x="6197600" y="1104900"/>
          <p14:tracePt t="238916" x="6203950" y="1168400"/>
          <p14:tracePt t="238933" x="6223000" y="1225550"/>
          <p14:tracePt t="238935" x="6242050" y="1250950"/>
          <p14:tracePt t="238949" x="6273800" y="1308100"/>
          <p14:tracePt t="238966" x="6318250" y="1371600"/>
          <p14:tracePt t="238983" x="6356350" y="1403350"/>
          <p14:tracePt t="239000" x="6375400" y="1422400"/>
          <p14:tracePt t="239016" x="6388100" y="1428750"/>
          <p14:tracePt t="239032" x="6394450" y="1428750"/>
          <p14:tracePt t="239049" x="6400800" y="1435100"/>
          <p14:tracePt t="239066" x="6419850" y="1435100"/>
          <p14:tracePt t="239083" x="6457950" y="1435100"/>
          <p14:tracePt t="239099" x="6515100" y="1435100"/>
          <p14:tracePt t="239102" x="6540500" y="1435100"/>
          <p14:tracePt t="239116" x="6565900" y="1435100"/>
          <p14:tracePt t="239119" x="6591300" y="1428750"/>
          <p14:tracePt t="239133" x="6610350" y="1422400"/>
          <p14:tracePt t="239150" x="6667500" y="1390650"/>
          <p14:tracePt t="239166" x="6686550" y="1371600"/>
          <p14:tracePt t="239183" x="6699250" y="1352550"/>
          <p14:tracePt t="239199" x="6705600" y="1333500"/>
          <p14:tracePt t="239217" x="6718300" y="1308100"/>
          <p14:tracePt t="239235" x="6724650" y="1289050"/>
          <p14:tracePt t="239249" x="6731000" y="1270000"/>
          <p14:tracePt t="239265" x="6737350" y="1257300"/>
          <p14:tracePt t="239283" x="6737350" y="1250950"/>
          <p14:tracePt t="239299" x="6724650" y="1250950"/>
          <p14:tracePt t="239316" x="6692900" y="1250950"/>
          <p14:tracePt t="239333" x="6661150" y="1244600"/>
          <p14:tracePt t="239349" x="6648450" y="1244600"/>
          <p14:tracePt t="239366" x="6635750" y="1238250"/>
          <p14:tracePt t="239383" x="6629400" y="1231900"/>
          <p14:tracePt t="239400" x="6610350" y="1206500"/>
          <p14:tracePt t="239417" x="6604000" y="1200150"/>
          <p14:tracePt t="239435" x="6584950" y="1193800"/>
          <p14:tracePt t="239449" x="6565900" y="1187450"/>
          <p14:tracePt t="239451" x="6546850" y="1187450"/>
          <p14:tracePt t="239467" x="6502400" y="1187450"/>
          <p14:tracePt t="239483" x="6496050" y="1181100"/>
          <p14:tracePt t="239516" x="6489700" y="1181100"/>
          <p14:tracePt t="239533" x="6483350" y="1174750"/>
          <p14:tracePt t="239566" x="6477000" y="1174750"/>
          <p14:tracePt t="239598" x="6477000" y="1168400"/>
          <p14:tracePt t="239640" x="6477000" y="1174750"/>
          <p14:tracePt t="239649" x="6477000" y="1181100"/>
          <p14:tracePt t="239667" x="6457950" y="1200150"/>
          <p14:tracePt t="239683" x="6438900" y="1225550"/>
          <p14:tracePt t="239700" x="6413500" y="1263650"/>
          <p14:tracePt t="239717" x="6400800" y="1282700"/>
          <p14:tracePt t="239733" x="6388100" y="1301750"/>
          <p14:tracePt t="239750" x="6375400" y="1320800"/>
          <p14:tracePt t="239766" x="6369050" y="1327150"/>
          <p14:tracePt t="239784" x="6369050" y="1339850"/>
          <p14:tracePt t="239800" x="6362700" y="1352550"/>
          <p14:tracePt t="239900" x="6356350" y="1352550"/>
          <p14:tracePt t="239918" x="6350000" y="1352550"/>
          <p14:tracePt t="239940" x="6343650" y="1346200"/>
          <p14:tracePt t="239951" x="6343650" y="1339850"/>
          <p14:tracePt t="239967" x="6337300" y="1327150"/>
          <p14:tracePt t="239984" x="6337300" y="1320800"/>
          <p14:tracePt t="240017" x="6337300" y="1314450"/>
          <p14:tracePt t="240034" x="6337300" y="1308100"/>
          <p14:tracePt t="240067" x="6337300" y="1301750"/>
          <p14:tracePt t="240100" x="6343650" y="1295400"/>
          <p14:tracePt t="240117" x="6350000" y="1289050"/>
          <p14:tracePt t="240150" x="6356350" y="1289050"/>
          <p14:tracePt t="240167" x="6369050" y="1289050"/>
          <p14:tracePt t="240184" x="6381750" y="1289050"/>
          <p14:tracePt t="240200" x="6394450" y="1289050"/>
          <p14:tracePt t="240217" x="6407150" y="1289050"/>
          <p14:tracePt t="240218" x="6413500" y="1295400"/>
          <p14:tracePt t="240234" x="6419850" y="1295400"/>
          <p14:tracePt t="240250" x="6426200" y="1295400"/>
          <p14:tracePt t="240269" x="6432550" y="1295400"/>
          <p14:tracePt t="240772" x="6438900" y="1295400"/>
          <p14:tracePt t="240777" x="6445250" y="1295400"/>
          <p14:tracePt t="240787" x="6451600" y="1295400"/>
          <p14:tracePt t="240800" x="6457950" y="1295400"/>
          <p14:tracePt t="240841" x="6464300" y="1295400"/>
          <p14:tracePt t="240896" x="6470650" y="1295400"/>
          <p14:tracePt t="240987" x="6477000" y="1289050"/>
          <p14:tracePt t="241051" x="6483350" y="1289050"/>
          <p14:tracePt t="241080" x="6489700" y="1289050"/>
          <p14:tracePt t="241101" x="6489700" y="1295400"/>
          <p14:tracePt t="241116" x="6489700" y="1301750"/>
          <p14:tracePt t="241123" x="6489700" y="1314450"/>
          <p14:tracePt t="241150" x="6451600" y="1365250"/>
          <p14:tracePt t="241167" x="6432550" y="1390650"/>
          <p14:tracePt t="241184" x="6413500" y="1390650"/>
          <p14:tracePt t="241201" x="6407150" y="1384300"/>
          <p14:tracePt t="253001" x="6400800" y="1384300"/>
          <p14:tracePt t="253011" x="6394450" y="1384300"/>
          <p14:tracePt t="253028" x="6337300" y="1409700"/>
          <p14:tracePt t="253045" x="6159500" y="1460500"/>
          <p14:tracePt t="253066" x="5746750" y="1574800"/>
          <p14:tracePt t="253078" x="5581650" y="1625600"/>
          <p14:tracePt t="253095" x="5295900" y="1714500"/>
          <p14:tracePt t="253112" x="5124450" y="1765300"/>
          <p14:tracePt t="253128" x="4991100" y="1797050"/>
          <p14:tracePt t="253144" x="4984750" y="1797050"/>
          <p14:tracePt t="253161" x="4978400" y="1797050"/>
          <p14:tracePt t="253177" x="4972050" y="1797050"/>
          <p14:tracePt t="253197" x="4953000" y="1797050"/>
          <p14:tracePt t="253214" x="4927600" y="1797050"/>
          <p14:tracePt t="253228" x="4845050" y="1816100"/>
          <p14:tracePt t="253244" x="4768850" y="1854200"/>
          <p14:tracePt t="253260" x="4686300" y="1898650"/>
          <p14:tracePt t="253278" x="4660900" y="1911350"/>
          <p14:tracePt t="253334" x="4654550" y="1911350"/>
          <p14:tracePt t="253355" x="4648200" y="1911350"/>
          <p14:tracePt t="253363" x="4641850" y="1911350"/>
          <p14:tracePt t="253378" x="4641850" y="1917700"/>
          <p14:tracePt t="253395" x="4616450" y="1930400"/>
          <p14:tracePt t="253459" x="4591050" y="1930400"/>
          <p14:tracePt t="253478" x="4527550" y="1917700"/>
          <p14:tracePt t="253495" x="4413250" y="1917700"/>
          <p14:tracePt t="253512" x="4292600" y="1949450"/>
          <p14:tracePt t="253528" x="4210050" y="1974850"/>
          <p14:tracePt t="253530" x="4197350" y="1981200"/>
          <p14:tracePt t="253544" x="4178300" y="1987550"/>
          <p14:tracePt t="253561" x="4171950" y="1987550"/>
          <p14:tracePt t="253611" x="4114800" y="1974850"/>
          <p14:tracePt t="253630" x="3803650" y="1981200"/>
          <p14:tracePt t="253645" x="3568700" y="2032000"/>
          <p14:tracePt t="253662" x="3359150" y="2089150"/>
          <p14:tracePt t="253678" x="3257550" y="2114550"/>
          <p14:tracePt t="253695" x="3219450" y="2120900"/>
          <p14:tracePt t="256287" x="3225800" y="2120900"/>
          <p14:tracePt t="256295" x="3244850" y="2120900"/>
          <p14:tracePt t="256304" x="3263900" y="2114550"/>
          <p14:tracePt t="256331" x="3352800" y="2070100"/>
          <p14:tracePt t="256348" x="3416300" y="2038350"/>
          <p14:tracePt t="256364" x="3492500" y="1987550"/>
          <p14:tracePt t="256381" x="3562350" y="1917700"/>
          <p14:tracePt t="256397" x="3600450" y="1866900"/>
          <p14:tracePt t="256414" x="3625850" y="1803400"/>
          <p14:tracePt t="256431" x="3638550" y="1752600"/>
          <p14:tracePt t="256433" x="3644900" y="1739900"/>
          <p14:tracePt t="256447" x="3651250" y="1714500"/>
          <p14:tracePt t="256449" x="3651250" y="1701800"/>
          <p14:tracePt t="256463" x="3657600" y="1689100"/>
          <p14:tracePt t="256463" x="3657600" y="1676400"/>
          <p14:tracePt t="256480" x="3657600" y="1663700"/>
          <p14:tracePt t="256499" x="3657600" y="1638300"/>
          <p14:tracePt t="256514" x="3638550" y="1631950"/>
          <p14:tracePt t="256530" x="3594100" y="1612900"/>
          <p14:tracePt t="256547" x="3530600" y="1587500"/>
          <p14:tracePt t="256564" x="3473450" y="1562100"/>
          <p14:tracePt t="256581" x="3435350" y="1530350"/>
          <p14:tracePt t="256597" x="3403600" y="1498600"/>
          <p14:tracePt t="256614" x="3365500" y="1466850"/>
          <p14:tracePt t="256630" x="3314700" y="1428750"/>
          <p14:tracePt t="256648" x="3219450" y="1397000"/>
          <p14:tracePt t="256664" x="3187700" y="1390650"/>
          <p14:tracePt t="256681" x="3028950" y="1377950"/>
          <p14:tracePt t="256697" x="2908300" y="1371600"/>
          <p14:tracePt t="256714" x="2781300" y="1365250"/>
          <p14:tracePt t="256731" x="2717800" y="1358900"/>
          <p14:tracePt t="256747" x="2673350" y="1352550"/>
          <p14:tracePt t="256781" x="2667000" y="1352550"/>
          <p14:tracePt t="256796" x="2654300" y="1365250"/>
          <p14:tracePt t="256814" x="2540000" y="1422400"/>
          <p14:tracePt t="256833" x="2438400" y="1454150"/>
          <p14:tracePt t="256847" x="2343150" y="1485900"/>
          <p14:tracePt t="256864" x="2286000" y="1511300"/>
          <p14:tracePt t="256881" x="2273300" y="1524000"/>
          <p14:tracePt t="256897" x="2260600" y="1549400"/>
          <p14:tracePt t="256914" x="2260600" y="1581150"/>
          <p14:tracePt t="256931" x="2260600" y="1638300"/>
          <p14:tracePt t="256948" x="2241550" y="1695450"/>
          <p14:tracePt t="256964" x="2197100" y="1746250"/>
          <p14:tracePt t="256981" x="2165350" y="1778000"/>
          <p14:tracePt t="256998" x="2159000" y="1803400"/>
          <p14:tracePt t="257014" x="2178050" y="1816100"/>
          <p14:tracePt t="257031" x="2222500" y="1835150"/>
          <p14:tracePt t="257048" x="2368550" y="1879600"/>
          <p14:tracePt t="257065" x="2489200" y="1905000"/>
          <p14:tracePt t="257081" x="2622550" y="1930400"/>
          <p14:tracePt t="257101" x="2711450" y="1943100"/>
          <p14:tracePt t="257115" x="2813050" y="1955800"/>
          <p14:tracePt t="257131" x="2927350" y="1968500"/>
          <p14:tracePt t="257147" x="3143250" y="1987550"/>
          <p14:tracePt t="257164" x="3340100" y="2012950"/>
          <p14:tracePt t="257181" x="3524250" y="2032000"/>
          <p14:tracePt t="257198" x="3714750" y="2063750"/>
          <p14:tracePt t="257214" x="3860800" y="2082800"/>
          <p14:tracePt t="257231" x="4038600" y="2114550"/>
          <p14:tracePt t="257248" x="4210050" y="2146300"/>
          <p14:tracePt t="257265" x="4476750" y="2190750"/>
          <p14:tracePt t="257281" x="4794250" y="2235200"/>
          <p14:tracePt t="257299" x="5416550" y="2311400"/>
          <p14:tracePt t="257314" x="5594350" y="2324100"/>
          <p14:tracePt t="257331" x="6127750" y="2362200"/>
          <p14:tracePt t="257348" x="6457950" y="2381250"/>
          <p14:tracePt t="257364" x="6731000" y="2393950"/>
          <p14:tracePt t="257381" x="6972300" y="2419350"/>
          <p14:tracePt t="257399" x="7194550" y="2438400"/>
          <p14:tracePt t="257415" x="7378700" y="2444750"/>
          <p14:tracePt t="257431" x="7524750" y="2451100"/>
          <p14:tracePt t="257449" x="7639050" y="2451100"/>
          <p14:tracePt t="257465" x="7702550" y="2432050"/>
          <p14:tracePt t="257481" x="7715250" y="2419350"/>
          <p14:tracePt t="257499" x="7721600" y="2406650"/>
          <p14:tracePt t="257515" x="7734300" y="2400300"/>
          <p14:tracePt t="257532" x="7778750" y="2381250"/>
          <p14:tracePt t="257548" x="7791450" y="2374900"/>
          <p14:tracePt t="257564" x="7829550" y="2362200"/>
          <p14:tracePt t="257581" x="7842250" y="2349500"/>
          <p14:tracePt t="257598" x="7861300" y="2298700"/>
          <p14:tracePt t="257615" x="7880350" y="2216150"/>
          <p14:tracePt t="257631" x="7918450" y="2095500"/>
          <p14:tracePt t="257648" x="7981950" y="2019300"/>
          <p14:tracePt t="257665" x="8064500" y="1962150"/>
          <p14:tracePt t="257681" x="8134350" y="1936750"/>
          <p14:tracePt t="257698" x="8166100" y="1930400"/>
          <p14:tracePt t="257715" x="8172450" y="1930400"/>
          <p14:tracePt t="257734" x="8172450" y="1936750"/>
          <p14:tracePt t="257748" x="8172450" y="1943100"/>
          <p14:tracePt t="257765" x="8178800" y="1943100"/>
          <p14:tracePt t="257782" x="8223250" y="1968500"/>
          <p14:tracePt t="257798" x="8293100" y="1981200"/>
          <p14:tracePt t="257817" x="8413750" y="2006600"/>
          <p14:tracePt t="257832" x="8483600" y="2012950"/>
          <p14:tracePt t="257848" x="8540750" y="2012950"/>
          <p14:tracePt t="257865" x="8553450" y="2012950"/>
          <p14:tracePt t="257882" x="8566150" y="2006600"/>
          <p14:tracePt t="257898" x="8572500" y="2000250"/>
          <p14:tracePt t="257915" x="8591550" y="1987550"/>
          <p14:tracePt t="257932" x="8629650" y="1968500"/>
          <p14:tracePt t="257949" x="8769350" y="1968500"/>
          <p14:tracePt t="257965" x="8934450" y="1987550"/>
          <p14:tracePt t="257982" x="9112250" y="2012950"/>
          <p14:tracePt t="257999" x="9150350" y="2012950"/>
          <p14:tracePt t="258015" x="9150350" y="2006600"/>
          <p14:tracePt t="258032" x="9150350" y="1993900"/>
          <p14:tracePt t="258051" x="9150350" y="1981200"/>
          <p14:tracePt t="258065" x="9150350" y="1962150"/>
          <p14:tracePt t="258082" x="9156700" y="1943100"/>
          <p14:tracePt t="258098" x="9163050" y="1924050"/>
          <p14:tracePt t="258115" x="9169400" y="1905000"/>
          <p14:tracePt t="258131" x="9169400" y="1885950"/>
          <p14:tracePt t="258148" x="9156700" y="1860550"/>
          <p14:tracePt t="258165" x="9144000" y="1835150"/>
          <p14:tracePt t="258182" x="9112250" y="1803400"/>
          <p14:tracePt t="258184" x="9099550" y="1784350"/>
          <p14:tracePt t="258200" x="9074150" y="1758950"/>
          <p14:tracePt t="258215" x="9055100" y="1739900"/>
          <p14:tracePt t="258232" x="9010650" y="1720850"/>
          <p14:tracePt t="258249" x="8972550" y="1714500"/>
          <p14:tracePt t="258266" x="8940800" y="1714500"/>
          <p14:tracePt t="258271" x="8921750" y="1714500"/>
          <p14:tracePt t="258282" x="8839200" y="1714500"/>
          <p14:tracePt t="258298" x="8782050" y="1714500"/>
          <p14:tracePt t="258316" x="8712200" y="1720850"/>
          <p14:tracePt t="258332" x="8636000" y="1720850"/>
          <p14:tracePt t="258349" x="8502650" y="1720850"/>
          <p14:tracePt t="258365" x="8401050" y="1727200"/>
          <p14:tracePt t="258382" x="8305800" y="1733550"/>
          <p14:tracePt t="258399" x="8248650" y="1746250"/>
          <p14:tracePt t="258415" x="8223250" y="1765300"/>
          <p14:tracePt t="258432" x="8191500" y="1790700"/>
          <p14:tracePt t="258449" x="8178800" y="1822450"/>
          <p14:tracePt t="258451" x="8172450" y="1828800"/>
          <p14:tracePt t="258464" x="8166100" y="1860550"/>
          <p14:tracePt t="258483" x="8134350" y="1924050"/>
          <p14:tracePt t="258499" x="8115300" y="1962150"/>
          <p14:tracePt t="258515" x="8108950" y="1987550"/>
          <p14:tracePt t="258533" x="8115300" y="2000250"/>
          <p14:tracePt t="258549" x="8134350" y="2006600"/>
          <p14:tracePt t="258567" x="8172450" y="2012950"/>
          <p14:tracePt t="258585" x="8261350" y="2019300"/>
          <p14:tracePt t="258601" x="8362950" y="2019300"/>
          <p14:tracePt t="258615" x="8432800" y="2019300"/>
          <p14:tracePt t="258632" x="8528050" y="2012950"/>
          <p14:tracePt t="258649" x="8623300" y="2012950"/>
          <p14:tracePt t="258666" x="8705850" y="2012950"/>
          <p14:tracePt t="258683" x="8851900" y="2019300"/>
          <p14:tracePt t="258685" x="8953500" y="2019300"/>
          <p14:tracePt t="258699" x="9004300" y="2019300"/>
          <p14:tracePt t="258716" x="9226550" y="2019300"/>
          <p14:tracePt t="258733" x="9315450" y="2012950"/>
          <p14:tracePt t="258749" x="9359900" y="1993900"/>
          <p14:tracePt t="258765" x="9372600" y="1974850"/>
          <p14:tracePt t="258782" x="9378950" y="1962150"/>
          <p14:tracePt t="258798" x="9385300" y="1955800"/>
          <p14:tracePt t="258816" x="9391650" y="1955800"/>
          <p14:tracePt t="258832" x="9398000" y="1949450"/>
          <p14:tracePt t="258849" x="9404350" y="1936750"/>
          <p14:tracePt t="258866" x="9410700" y="1930400"/>
          <p14:tracePt t="258883" x="9410700" y="1924050"/>
          <p14:tracePt t="258899" x="9404350" y="1917700"/>
          <p14:tracePt t="258916" x="9372600" y="1911350"/>
          <p14:tracePt t="258934" x="9315450" y="1905000"/>
          <p14:tracePt t="258949" x="9271000" y="1905000"/>
          <p14:tracePt t="258951" x="9239250" y="1905000"/>
          <p14:tracePt t="258966" x="9220200" y="1898650"/>
          <p14:tracePt t="258983" x="9182100" y="1898650"/>
          <p14:tracePt t="259000" x="9163050" y="1892300"/>
          <p14:tracePt t="259016" x="9150350" y="1892300"/>
          <p14:tracePt t="259032" x="9124950" y="1892300"/>
          <p14:tracePt t="259048" x="9118600" y="1892300"/>
          <p14:tracePt t="259066" x="9112250" y="1892300"/>
          <p14:tracePt t="259082" x="9112250" y="1898650"/>
          <p14:tracePt t="259099" x="9112250" y="1924050"/>
          <p14:tracePt t="259116" x="9112250" y="1949450"/>
          <p14:tracePt t="259133" x="9112250" y="1968500"/>
          <p14:tracePt t="259149" x="9124950" y="1981200"/>
          <p14:tracePt t="259166" x="9137650" y="2000250"/>
          <p14:tracePt t="259183" x="9258300" y="2025650"/>
          <p14:tracePt t="259184" x="9328150" y="2032000"/>
          <p14:tracePt t="259199" x="9417050" y="2038350"/>
          <p14:tracePt t="259216" x="9683750" y="2063750"/>
          <p14:tracePt t="259235" x="9906000" y="2082800"/>
          <p14:tracePt t="259249" x="10096500" y="2082800"/>
          <p14:tracePt t="259283" x="10312400" y="2070100"/>
          <p14:tracePt t="259300" x="10350500" y="2057400"/>
          <p14:tracePt t="259317" x="10356850" y="2051050"/>
          <p14:tracePt t="259420" x="10363200" y="2044700"/>
          <p14:tracePt t="259435" x="10369550" y="2044700"/>
          <p14:tracePt t="259495" x="10375900" y="2044700"/>
          <p14:tracePt t="259503" x="10388600" y="2044700"/>
          <p14:tracePt t="259517" x="10407650" y="2044700"/>
          <p14:tracePt t="259533" x="10464800" y="2057400"/>
          <p14:tracePt t="259550" x="10579100" y="2057400"/>
          <p14:tracePt t="259567" x="10668000" y="2057400"/>
          <p14:tracePt t="259583" x="10744200" y="2057400"/>
          <p14:tracePt t="259600" x="10795000" y="2051050"/>
          <p14:tracePt t="259617" x="10833100" y="2044700"/>
          <p14:tracePt t="259634" x="10864850" y="2044700"/>
          <p14:tracePt t="259650" x="10890250" y="2044700"/>
          <p14:tracePt t="259667" x="10922000" y="2044700"/>
          <p14:tracePt t="259685" x="10941050" y="2044700"/>
          <p14:tracePt t="259700" x="10953750" y="2044700"/>
          <p14:tracePt t="259794" x="10947400" y="2038350"/>
          <p14:tracePt t="259801" x="10934700" y="2032000"/>
          <p14:tracePt t="259816" x="10928350" y="2025650"/>
          <p14:tracePt t="259833" x="10877550" y="1968500"/>
          <p14:tracePt t="259850" x="10852150" y="1936750"/>
          <p14:tracePt t="259870" x="10826750" y="1905000"/>
          <p14:tracePt t="259883" x="10788650" y="1854200"/>
          <p14:tracePt t="259900" x="10763250" y="1828800"/>
          <p14:tracePt t="259916" x="10744200" y="1809750"/>
          <p14:tracePt t="259933" x="10718800" y="1803400"/>
          <p14:tracePt t="259950" x="10687050" y="1790700"/>
          <p14:tracePt t="259967" x="10642600" y="1784350"/>
          <p14:tracePt t="259983" x="10572750" y="1778000"/>
          <p14:tracePt t="260000" x="10534650" y="1784350"/>
          <p14:tracePt t="260017" x="10502900" y="1790700"/>
          <p14:tracePt t="260033" x="10471150" y="1797050"/>
          <p14:tracePt t="260051" x="10445750" y="1803400"/>
          <p14:tracePt t="260066" x="10433050" y="1809750"/>
          <p14:tracePt t="260100" x="10426700" y="1822450"/>
          <p14:tracePt t="260117" x="10414000" y="1835150"/>
          <p14:tracePt t="260135" x="10401300" y="1847850"/>
          <p14:tracePt t="260150" x="10382250" y="1860550"/>
          <p14:tracePt t="260167" x="10375900" y="1873250"/>
          <p14:tracePt t="260184" x="10369550" y="1885950"/>
          <p14:tracePt t="260203" x="10363200" y="1898650"/>
          <p14:tracePt t="260233" x="10356850" y="1905000"/>
          <p14:tracePt t="260253" x="10356850" y="1911350"/>
          <p14:tracePt t="260270" x="10350500" y="1924050"/>
          <p14:tracePt t="260284" x="10344150" y="1924050"/>
          <p14:tracePt t="260301" x="10344150" y="1936750"/>
          <p14:tracePt t="260317" x="10331450" y="1955800"/>
          <p14:tracePt t="260334" x="10318750" y="1974850"/>
          <p14:tracePt t="260350" x="10312400" y="1981200"/>
          <p14:tracePt t="260367" x="10306050" y="1987550"/>
          <p14:tracePt t="260384" x="10299700" y="1987550"/>
          <p14:tracePt t="260452" x="10293350" y="1987550"/>
          <p14:tracePt t="260484" x="10287000" y="1987550"/>
          <p14:tracePt t="260723" x="10280650" y="1974850"/>
          <p14:tracePt t="260735" x="10280650" y="1968500"/>
          <p14:tracePt t="260752" x="10274300" y="1968500"/>
          <p14:tracePt t="260867" x="10274300" y="1962150"/>
          <p14:tracePt t="260890" x="10274300" y="1955800"/>
          <p14:tracePt t="261011" x="10267950" y="1962150"/>
          <p14:tracePt t="261035" x="10261600" y="1968500"/>
          <p14:tracePt t="261051" x="10255250" y="1974850"/>
          <p14:tracePt t="261068" x="10248900" y="1981200"/>
          <p14:tracePt t="261084" x="10229850" y="1993900"/>
          <p14:tracePt t="261101" x="10223500" y="2000250"/>
          <p14:tracePt t="261118" x="10210800" y="2006600"/>
          <p14:tracePt t="261134" x="10204450" y="2012950"/>
          <p14:tracePt t="261151" x="10191750" y="2019300"/>
          <p14:tracePt t="261168" x="10185400" y="2019300"/>
          <p14:tracePt t="261184" x="10179050" y="2025650"/>
          <p14:tracePt t="261201" x="10166350" y="2032000"/>
          <p14:tracePt t="261218" x="10160000" y="2032000"/>
          <p14:tracePt t="261269" x="10153650" y="2032000"/>
          <p14:tracePt t="261290" x="10147300" y="2032000"/>
          <p14:tracePt t="261301" x="10134600" y="2038350"/>
          <p14:tracePt t="261319" x="10083800" y="2038350"/>
          <p14:tracePt t="261336" x="9918700" y="2051050"/>
          <p14:tracePt t="261351" x="9848850" y="2057400"/>
          <p14:tracePt t="261368" x="9645650" y="2063750"/>
          <p14:tracePt t="261384" x="9550400" y="2063750"/>
          <p14:tracePt t="261401" x="9232900" y="2032000"/>
          <p14:tracePt t="261418" x="9042400" y="2006600"/>
          <p14:tracePt t="261434" x="8839200" y="1974850"/>
          <p14:tracePt t="261451" x="8661400" y="1949450"/>
          <p14:tracePt t="261468" x="8521700" y="1936750"/>
          <p14:tracePt t="261485" x="8382000" y="1924050"/>
          <p14:tracePt t="261503" x="8261350" y="1917700"/>
          <p14:tracePt t="261518" x="8096250" y="1911350"/>
          <p14:tracePt t="261535" x="7893050" y="1911350"/>
          <p14:tracePt t="261537" x="7740650" y="1911350"/>
          <p14:tracePt t="261551" x="7391400" y="1898650"/>
          <p14:tracePt t="261568" x="6978650" y="1873250"/>
          <p14:tracePt t="261585" x="6591300" y="1841500"/>
          <p14:tracePt t="261601" x="6248400" y="1784350"/>
          <p14:tracePt t="261618" x="5975350" y="1733550"/>
          <p14:tracePt t="261635" x="5765800" y="1689100"/>
          <p14:tracePt t="261652" x="5626100" y="1670050"/>
          <p14:tracePt t="261669" x="5454650" y="1657350"/>
          <p14:tracePt t="261685" x="5194300" y="1657350"/>
          <p14:tracePt t="261701" x="4845050" y="1651000"/>
          <p14:tracePt t="261719" x="4445000" y="1631950"/>
          <p14:tracePt t="261736" x="4089400" y="1593850"/>
          <p14:tracePt t="261751" x="3784600" y="1549400"/>
          <p14:tracePt t="261768" x="3606800" y="1511300"/>
          <p14:tracePt t="261785" x="3486150" y="1473200"/>
          <p14:tracePt t="261802" x="3448050" y="1460500"/>
          <p14:tracePt t="261820" x="3441700" y="1460500"/>
          <p14:tracePt t="261835" x="3416300" y="1485900"/>
          <p14:tracePt t="261852" x="3390900" y="1511300"/>
          <p14:tracePt t="261869" x="3270250" y="1568450"/>
          <p14:tracePt t="261885" x="3206750" y="1587500"/>
          <p14:tracePt t="261901" x="3168650" y="1593850"/>
          <p14:tracePt t="261935" x="3168650" y="1581150"/>
          <p14:tracePt t="261951" x="3175000" y="1574800"/>
          <p14:tracePt t="261985" x="3162300" y="1574800"/>
          <p14:tracePt t="262002" x="3111500" y="1574800"/>
          <p14:tracePt t="262018" x="3048000" y="1574800"/>
          <p14:tracePt t="262021" x="3009900" y="1581150"/>
          <p14:tracePt t="262035" x="2971800" y="1581150"/>
          <p14:tracePt t="262036" x="2946400" y="1581150"/>
          <p14:tracePt t="262054" x="2933700" y="1581150"/>
          <p14:tracePt t="262089" x="2927350" y="1581150"/>
          <p14:tracePt t="262102" x="2908300" y="1581150"/>
          <p14:tracePt t="262119" x="2768600" y="1593850"/>
          <p14:tracePt t="262135" x="2546350" y="1600200"/>
          <p14:tracePt t="262152" x="2311400" y="1600200"/>
          <p14:tracePt t="262168" x="2152650" y="1600200"/>
          <p14:tracePt t="262185" x="2095500" y="1568450"/>
          <p14:tracePt t="262202" x="2127250" y="1549400"/>
          <p14:tracePt t="262218" x="2247900" y="1524000"/>
          <p14:tracePt t="262235" x="2489200" y="1511300"/>
          <p14:tracePt t="262252" x="2755900" y="1511300"/>
          <p14:tracePt t="262269" x="2984500" y="1555750"/>
          <p14:tracePt t="262271" x="3060700" y="1581150"/>
          <p14:tracePt t="262285" x="3105150" y="1606550"/>
          <p14:tracePt t="262287" x="3124200" y="1619250"/>
          <p14:tracePt t="262302" x="3136900" y="1625600"/>
          <p14:tracePt t="262303" x="3136900" y="1631950"/>
          <p14:tracePt t="262317" x="3155950" y="1631950"/>
          <p14:tracePt t="262335" x="3187700" y="1631950"/>
          <p14:tracePt t="262352" x="3213100" y="1625600"/>
          <p14:tracePt t="262368" x="3251200" y="1606550"/>
          <p14:tracePt t="262385" x="3314700" y="1587500"/>
          <p14:tracePt t="262402" x="3435350" y="1562100"/>
          <p14:tracePt t="262419" x="3568700" y="1549400"/>
          <p14:tracePt t="262435" x="3740150" y="1543050"/>
          <p14:tracePt t="262452" x="3835400" y="1536700"/>
          <p14:tracePt t="262469" x="3898900" y="1530350"/>
          <p14:tracePt t="262486" x="3930650" y="1530350"/>
          <p14:tracePt t="262503" x="3949700" y="1511300"/>
          <p14:tracePt t="262519" x="3968750" y="1498600"/>
          <p14:tracePt t="262536" x="3981450" y="1473200"/>
          <p14:tracePt t="262552" x="4013200" y="1447800"/>
          <p14:tracePt t="262569" x="4038600" y="1428750"/>
          <p14:tracePt t="262586" x="4064000" y="1416050"/>
          <p14:tracePt t="262605" x="4076700" y="1403350"/>
          <p14:tracePt t="262619" x="4076700" y="1397000"/>
          <p14:tracePt t="262635" x="4083050" y="1390650"/>
          <p14:tracePt t="262685" x="4070350" y="1384300"/>
          <p14:tracePt t="262702" x="4038600" y="1365250"/>
          <p14:tracePt t="262719" x="4006850" y="1352550"/>
          <p14:tracePt t="262736" x="3981450" y="1333500"/>
          <p14:tracePt t="262752" x="3962400" y="1320800"/>
          <p14:tracePt t="262770" x="3943350" y="1314450"/>
          <p14:tracePt t="262786" x="3930650" y="1308100"/>
          <p14:tracePt t="262869" x="3924300" y="1308100"/>
          <p14:tracePt t="262888" x="3898900" y="1308100"/>
          <p14:tracePt t="262902" x="3873500" y="1308100"/>
          <p14:tracePt t="262919" x="3829050" y="1308100"/>
          <p14:tracePt t="262938" x="3810000" y="1308100"/>
          <p14:tracePt t="262952" x="3803650" y="1308100"/>
          <p14:tracePt t="262985" x="3803650" y="1314450"/>
          <p14:tracePt t="263003" x="3810000" y="1327150"/>
          <p14:tracePt t="263020" x="3848100" y="1352550"/>
          <p14:tracePt t="263036" x="3879850" y="1377950"/>
          <p14:tracePt t="263053" x="3892550" y="1390650"/>
          <p14:tracePt t="263071" x="3937000" y="1422400"/>
          <p14:tracePt t="263086" x="3968750" y="1435100"/>
          <p14:tracePt t="263103" x="4013200" y="1447800"/>
          <p14:tracePt t="263119" x="4064000" y="1454150"/>
          <p14:tracePt t="263136" x="4102100" y="1454150"/>
          <p14:tracePt t="263155" x="4127500" y="1454150"/>
          <p14:tracePt t="263170" x="4152900" y="1454150"/>
          <p14:tracePt t="263186" x="4178300" y="1447800"/>
          <p14:tracePt t="263203" x="4203700" y="1441450"/>
          <p14:tracePt t="263220" x="4216400" y="1428750"/>
          <p14:tracePt t="263236" x="4222750" y="1428750"/>
          <p14:tracePt t="263253" x="4222750" y="1422400"/>
          <p14:tracePt t="263269" x="4222750" y="1416050"/>
          <p14:tracePt t="263395" x="4210050" y="1416050"/>
          <p14:tracePt t="263419" x="4197350" y="1416050"/>
          <p14:tracePt t="263453" x="4191000" y="1416050"/>
          <p14:tracePt t="263589" x="4184650" y="1416050"/>
          <p14:tracePt t="263654" x="4178300" y="1416050"/>
          <p14:tracePt t="263671" x="4171950" y="1416050"/>
          <p14:tracePt t="263687" x="4165600" y="1416050"/>
          <p14:tracePt t="263703" x="4159250" y="1416050"/>
          <p14:tracePt t="263943" x="4152900" y="1416050"/>
          <p14:tracePt t="263968" x="4146550" y="1422400"/>
          <p14:tracePt t="264073" x="4146550" y="1416050"/>
          <p14:tracePt t="264131" x="4146550" y="1409700"/>
          <p14:tracePt t="264145" x="4146550" y="1403350"/>
          <p14:tracePt t="264155" x="4159250" y="1390650"/>
          <p14:tracePt t="264170" x="4165600" y="1390650"/>
          <p14:tracePt t="264187" x="4165600" y="1384300"/>
          <p14:tracePt t="264221" x="4171950" y="1384300"/>
          <p14:tracePt t="264279" x="4178300" y="1384300"/>
          <p14:tracePt t="264293" x="4191000" y="1371600"/>
          <p14:tracePt t="264303" x="4197350" y="1365250"/>
          <p14:tracePt t="264322" x="4203700" y="1358900"/>
          <p14:tracePt t="264379" x="4197350" y="1358900"/>
          <p14:tracePt t="264404" x="4184650" y="1371600"/>
          <p14:tracePt t="264421" x="4178300" y="1377950"/>
          <p14:tracePt t="264439" x="4171950" y="1377950"/>
          <p14:tracePt t="264470" x="4171950" y="1384300"/>
          <p14:tracePt t="264487" x="4165600" y="1384300"/>
          <p14:tracePt t="264545" x="4159250" y="1384300"/>
          <p14:tracePt t="264675" x="4165600" y="1377950"/>
          <p14:tracePt t="264698" x="4165600" y="1371600"/>
          <p14:tracePt t="264803" x="4165600" y="1377950"/>
          <p14:tracePt t="264821" x="4159250" y="1377950"/>
          <p14:tracePt t="265059" x="4159250" y="1371600"/>
          <p14:tracePt t="265075" x="4159250" y="1365250"/>
          <p14:tracePt t="265088" x="4159250" y="1358900"/>
          <p14:tracePt t="265105" x="4159250" y="1352550"/>
          <p14:tracePt t="265137" x="4159250" y="1346200"/>
          <p14:tracePt t="265171" x="4159250" y="1339850"/>
          <p14:tracePt t="265356" x="4159250" y="1346200"/>
          <p14:tracePt t="265362" x="4152900" y="1352550"/>
          <p14:tracePt t="265372" x="4146550" y="1352550"/>
          <p14:tracePt t="265388" x="4140200" y="1352550"/>
          <p14:tracePt t="265471" x="4140200" y="1358900"/>
          <p14:tracePt t="265479" x="4133850" y="1358900"/>
          <p14:tracePt t="265488" x="4127500" y="1358900"/>
          <p14:tracePt t="265504" x="4114800" y="1365250"/>
          <p14:tracePt t="265521" x="4108450" y="1371600"/>
          <p14:tracePt t="265538" x="4102100" y="1371600"/>
          <p14:tracePt t="265632" x="4095750" y="1371600"/>
          <p14:tracePt t="265673" x="4095750" y="1377950"/>
          <p14:tracePt t="265697" x="4095750" y="1384300"/>
          <p14:tracePt t="265733" x="4114800" y="1390650"/>
          <p14:tracePt t="265737" x="4121150" y="1390650"/>
          <p14:tracePt t="265755" x="4146550" y="1397000"/>
          <p14:tracePt t="265771" x="4159250" y="1397000"/>
          <p14:tracePt t="265788" x="4171950" y="1397000"/>
          <p14:tracePt t="265805" x="4178300" y="1403350"/>
          <p14:tracePt t="265822" x="4191000" y="1416050"/>
          <p14:tracePt t="265838" x="4191000" y="1422400"/>
          <p14:tracePt t="265855" x="4197350" y="1435100"/>
          <p14:tracePt t="265857" x="4197350" y="1447800"/>
          <p14:tracePt t="265872" x="4203700" y="1454150"/>
          <p14:tracePt t="265889" x="4203700" y="1466850"/>
          <p14:tracePt t="265938" x="4184650" y="1473200"/>
          <p14:tracePt t="265955" x="4127500" y="1485900"/>
          <p14:tracePt t="265972" x="4025900" y="1504950"/>
          <p14:tracePt t="265989" x="3860800" y="1543050"/>
          <p14:tracePt t="266005" x="3663950" y="1581150"/>
          <p14:tracePt t="266022" x="3429000" y="1619250"/>
          <p14:tracePt t="266038" x="3181350" y="1644650"/>
          <p14:tracePt t="266056" x="2990850" y="1644650"/>
          <p14:tracePt t="266072" x="2762250" y="1638300"/>
          <p14:tracePt t="266088" x="2597150" y="1644650"/>
          <p14:tracePt t="266091" x="2489200" y="1663700"/>
          <p14:tracePt t="266105" x="2324100" y="1701800"/>
          <p14:tracePt t="266122" x="1797050" y="1714500"/>
          <p14:tracePt t="266139" x="1123950" y="1720850"/>
          <p14:tracePt t="266155" x="292100" y="1701800"/>
          <p14:tracePt t="266211" x="12700" y="1612900"/>
          <p14:tracePt t="266222" x="95250" y="1612900"/>
          <p14:tracePt t="266239" x="298450" y="1631950"/>
          <p14:tracePt t="266254" x="482600" y="1651000"/>
          <p14:tracePt t="266272" x="584200" y="1663700"/>
          <p14:tracePt t="266288" x="603250" y="1676400"/>
          <p14:tracePt t="266305" x="603250" y="1682750"/>
          <p14:tracePt t="266349" x="609600" y="1676400"/>
          <p14:tracePt t="266357" x="615950" y="1676400"/>
          <p14:tracePt t="266453" x="622300" y="1676400"/>
          <p14:tracePt t="266466" x="628650" y="1676400"/>
          <p14:tracePt t="266472" x="641350" y="1682750"/>
          <p14:tracePt t="266489" x="692150" y="1682750"/>
          <p14:tracePt t="266506" x="749300" y="1676400"/>
          <p14:tracePt t="266523" x="806450" y="1657350"/>
          <p14:tracePt t="266539" x="838200" y="1638300"/>
          <p14:tracePt t="266556" x="857250" y="1619250"/>
          <p14:tracePt t="266559" x="869950" y="1606550"/>
          <p14:tracePt t="266572" x="882650" y="1587500"/>
          <p14:tracePt t="266575" x="895350" y="1562100"/>
          <p14:tracePt t="266589" x="895350" y="1549400"/>
          <p14:tracePt t="266605" x="901700" y="1504950"/>
          <p14:tracePt t="266623" x="895350" y="1492250"/>
          <p14:tracePt t="266641" x="869950" y="1485900"/>
          <p14:tracePt t="266655" x="838200" y="1485900"/>
          <p14:tracePt t="266672" x="806450" y="1492250"/>
          <p14:tracePt t="266689" x="762000" y="1498600"/>
          <p14:tracePt t="266706" x="685800" y="1511300"/>
          <p14:tracePt t="266722" x="590550" y="1517650"/>
          <p14:tracePt t="266739" x="520700" y="1524000"/>
          <p14:tracePt t="266756" x="450850" y="1530350"/>
          <p14:tracePt t="266759" x="431800" y="1536700"/>
          <p14:tracePt t="266772" x="425450" y="1543050"/>
          <p14:tracePt t="266790" x="425450" y="1555750"/>
          <p14:tracePt t="266806" x="463550" y="1568450"/>
          <p14:tracePt t="266822" x="539750" y="1600200"/>
          <p14:tracePt t="266825" x="584200" y="1612900"/>
          <p14:tracePt t="266841" x="749300" y="1663700"/>
          <p14:tracePt t="266856" x="819150" y="1695450"/>
          <p14:tracePt t="266873" x="1016000" y="1784350"/>
          <p14:tracePt t="266891" x="1035050" y="1797050"/>
          <p14:tracePt t="266906" x="1041400" y="1803400"/>
          <p14:tracePt t="266922" x="1041400" y="1797050"/>
          <p14:tracePt t="266939" x="1041400" y="1784350"/>
          <p14:tracePt t="266956" x="1041400" y="1765300"/>
          <p14:tracePt t="266972" x="1066800" y="1739900"/>
          <p14:tracePt t="266989" x="1092200" y="1733550"/>
          <p14:tracePt t="267006" x="1098550" y="1739900"/>
          <p14:tracePt t="267023" x="1104900" y="1758950"/>
          <p14:tracePt t="267039" x="1149350" y="1803400"/>
          <p14:tracePt t="267056" x="1149350" y="1841500"/>
          <p14:tracePt t="267073" x="1130300" y="1860550"/>
          <p14:tracePt t="267089" x="1117600" y="1866900"/>
          <p14:tracePt t="267126" x="1123950" y="1860550"/>
          <p14:tracePt t="267142" x="1162050" y="1835150"/>
          <p14:tracePt t="267156" x="1174750" y="1835150"/>
          <p14:tracePt t="267173" x="1181100" y="1835150"/>
          <p14:tracePt t="267174" x="1181100" y="1841500"/>
          <p14:tracePt t="267190" x="1181100" y="1854200"/>
          <p14:tracePt t="267207" x="1181100" y="1879600"/>
          <p14:tracePt t="267244" x="1181100" y="1885950"/>
          <p14:tracePt t="267273" x="1200150" y="1866900"/>
          <p14:tracePt t="267290" x="1257300" y="1822450"/>
          <p14:tracePt t="267307" x="1308100" y="1771650"/>
          <p14:tracePt t="267323" x="1320800" y="1752600"/>
          <p14:tracePt t="267342" x="1409700" y="1733550"/>
          <p14:tracePt t="267356" x="1581150" y="1733550"/>
          <p14:tracePt t="267373" x="1790700" y="1733550"/>
          <p14:tracePt t="267390" x="2082800" y="1727200"/>
          <p14:tracePt t="267406" x="2374900" y="1733550"/>
          <p14:tracePt t="267423" x="2578100" y="1758950"/>
          <p14:tracePt t="267439" x="2660650" y="1778000"/>
          <p14:tracePt t="267456" x="2654300" y="1778000"/>
          <p14:tracePt t="267475" x="2635250" y="1771650"/>
          <p14:tracePt t="267490" x="2622550" y="1752600"/>
          <p14:tracePt t="267523" x="2628900" y="1746250"/>
          <p14:tracePt t="267540" x="2654300" y="1733550"/>
          <p14:tracePt t="267573" x="2654300" y="1727200"/>
          <p14:tracePt t="267590" x="2628900" y="1714500"/>
          <p14:tracePt t="267607" x="2584450" y="1701800"/>
          <p14:tracePt t="267624" x="2514600" y="1663700"/>
          <p14:tracePt t="267640" x="2438400" y="1612900"/>
          <p14:tracePt t="267657" x="2400300" y="1574800"/>
          <p14:tracePt t="267673" x="2400300" y="1568450"/>
          <p14:tracePt t="267706" x="2400300" y="1574800"/>
          <p14:tracePt t="267723" x="2381250" y="1587500"/>
          <p14:tracePt t="267740" x="2336800" y="1619250"/>
          <p14:tracePt t="267757" x="2286000" y="1651000"/>
          <p14:tracePt t="267774" x="2247900" y="1676400"/>
          <p14:tracePt t="267792" x="2241550" y="1676400"/>
          <p14:tracePt t="267823" x="2247900" y="1682750"/>
          <p14:tracePt t="267840" x="2292350" y="1689100"/>
          <p14:tracePt t="267857" x="2387600" y="1701800"/>
          <p14:tracePt t="267858" x="2451100" y="1708150"/>
          <p14:tracePt t="267874" x="2565400" y="1714500"/>
          <p14:tracePt t="267890" x="2622550" y="1714500"/>
          <p14:tracePt t="267907" x="2686050" y="1714500"/>
          <p14:tracePt t="267923" x="2736850" y="1714500"/>
          <p14:tracePt t="267941" x="2768600" y="1701800"/>
          <p14:tracePt t="267956" x="2794000" y="1695450"/>
          <p14:tracePt t="267973" x="2819400" y="1689100"/>
          <p14:tracePt t="267990" x="2838450" y="1682750"/>
          <p14:tracePt t="268009" x="2851150" y="1676400"/>
          <p14:tracePt t="268023" x="2857500" y="1670050"/>
          <p14:tracePt t="268057" x="2844800" y="1676400"/>
          <p14:tracePt t="268077" x="2794000" y="1701800"/>
          <p14:tracePt t="268090" x="2781300" y="1708150"/>
          <p14:tracePt t="268107" x="2755900" y="1720850"/>
          <p14:tracePt t="268124" x="2743200" y="1727200"/>
          <p14:tracePt t="268140" x="2736850" y="1727200"/>
          <p14:tracePt t="268179" x="2730500" y="1727200"/>
          <p14:tracePt t="268189" x="2724150" y="1727200"/>
          <p14:tracePt t="268207" x="2711450" y="1727200"/>
          <p14:tracePt t="268223" x="2705100" y="1727200"/>
          <p14:tracePt t="268240" x="2692400" y="1727200"/>
          <p14:tracePt t="268257" x="2673350" y="1727200"/>
          <p14:tracePt t="268274" x="2654300" y="1739900"/>
          <p14:tracePt t="268291" x="2647950" y="1746250"/>
          <p14:tracePt t="268324" x="2641600" y="1746250"/>
          <p14:tracePt t="268340" x="2635250" y="1746250"/>
          <p14:tracePt t="268357" x="2635250" y="1739900"/>
          <p14:tracePt t="268374" x="2641600" y="1727200"/>
          <p14:tracePt t="268393" x="2654300" y="1714500"/>
          <p14:tracePt t="268424" x="2641600" y="1714500"/>
          <p14:tracePt t="268440" x="2628900" y="1714500"/>
          <p14:tracePt t="268457" x="2622550" y="1720850"/>
          <p14:tracePt t="268513" x="2628900" y="1720850"/>
          <p14:tracePt t="268527" x="2641600" y="1708150"/>
          <p14:tracePt t="268540" x="2647950" y="1701800"/>
          <p14:tracePt t="268557" x="2667000" y="1689100"/>
          <p14:tracePt t="268574" x="2686050" y="1676400"/>
          <p14:tracePt t="268578" x="2692400" y="1670050"/>
          <p14:tracePt t="268591" x="2705100" y="1670050"/>
          <p14:tracePt t="268608" x="2724150" y="1663700"/>
          <p14:tracePt t="268624" x="2762250" y="1663700"/>
          <p14:tracePt t="268643" x="2781300" y="1663700"/>
          <p14:tracePt t="268660" x="2794000" y="1663700"/>
          <p14:tracePt t="268676" x="2806700" y="1663700"/>
          <p14:tracePt t="268690" x="2838450" y="1663700"/>
          <p14:tracePt t="268708" x="2857500" y="1663700"/>
          <p14:tracePt t="268724" x="2876550" y="1657350"/>
          <p14:tracePt t="268740" x="2889250" y="1651000"/>
          <p14:tracePt t="268758" x="2895600" y="1644650"/>
          <p14:tracePt t="268871" x="2889250" y="1644650"/>
          <p14:tracePt t="268891" x="2889250" y="1638300"/>
          <p14:tracePt t="268908" x="2882900" y="1631950"/>
          <p14:tracePt t="268924" x="2876550" y="1612900"/>
          <p14:tracePt t="268941" x="2876550" y="1593850"/>
          <p14:tracePt t="268958" x="2870200" y="1555750"/>
          <p14:tracePt t="268975" x="2870200" y="1549400"/>
          <p14:tracePt t="268991" x="2870200" y="1530350"/>
          <p14:tracePt t="269008" x="2870200" y="1511300"/>
          <p14:tracePt t="269026" x="2870200" y="1504950"/>
          <p14:tracePt t="269075" x="2863850" y="1511300"/>
          <p14:tracePt t="269091" x="2857500" y="1524000"/>
          <p14:tracePt t="269108" x="2838450" y="1536700"/>
          <p14:tracePt t="269125" x="2825750" y="1549400"/>
          <p14:tracePt t="269141" x="2819400" y="1555750"/>
          <p14:tracePt t="269158" x="2813050" y="1555750"/>
          <p14:tracePt t="269191" x="2813050" y="1562100"/>
          <p14:tracePt t="269208" x="2806700" y="1562100"/>
          <p14:tracePt t="269224" x="2806700" y="1555750"/>
          <p14:tracePt t="269241" x="2813050" y="1549400"/>
          <p14:tracePt t="269275" x="2851150" y="1511300"/>
          <p14:tracePt t="269278" x="2857500" y="1504950"/>
          <p14:tracePt t="269291" x="2870200" y="1498600"/>
          <p14:tracePt t="269308" x="2882900" y="1479550"/>
          <p14:tracePt t="269325" x="2889250" y="1466850"/>
          <p14:tracePt t="269341" x="2889250" y="1460500"/>
          <p14:tracePt t="269399" x="2889250" y="1466850"/>
          <p14:tracePt t="269476" x="2895600" y="1466850"/>
          <p14:tracePt t="269525" x="2901950" y="1466850"/>
          <p14:tracePt t="269673" x="2901950" y="1473200"/>
          <p14:tracePt t="269681" x="2901950" y="1479550"/>
          <p14:tracePt t="269692" x="2901950" y="1485900"/>
          <p14:tracePt t="269709" x="2889250" y="1498600"/>
          <p14:tracePt t="269727" x="2882900" y="1517650"/>
          <p14:tracePt t="269741" x="2876550" y="1530350"/>
          <p14:tracePt t="269775" x="2876550" y="1536700"/>
          <p14:tracePt t="269867" x="2876550" y="1543050"/>
          <p14:tracePt t="269943" x="2882900" y="1536700"/>
          <p14:tracePt t="269951" x="2889250" y="1536700"/>
          <p14:tracePt t="269962" x="2895600" y="1530350"/>
          <p14:tracePt t="269975" x="2901950" y="1530350"/>
          <p14:tracePt t="270025" x="2895600" y="1530350"/>
          <p14:tracePt t="270042" x="2889250" y="1536700"/>
          <p14:tracePt t="270060" x="2882900" y="1536700"/>
          <p14:tracePt t="270075" x="2882900" y="1543050"/>
          <p14:tracePt t="270092" x="2870200" y="1549400"/>
          <p14:tracePt t="270108" x="2857500" y="1555750"/>
          <p14:tracePt t="270124" x="2851150" y="1562100"/>
          <p14:tracePt t="270142" x="2838450" y="1562100"/>
          <p14:tracePt t="270158" x="2832100" y="1568450"/>
          <p14:tracePt t="270175" x="2825750" y="1574800"/>
          <p14:tracePt t="270194" x="2813050" y="1574800"/>
          <p14:tracePt t="270208" x="2806700" y="1581150"/>
          <p14:tracePt t="270343" x="2800350" y="1587500"/>
          <p14:tracePt t="270356" x="2794000" y="1587500"/>
          <p14:tracePt t="270951" x="2800350" y="1587500"/>
          <p14:tracePt t="271096" x="2806700" y="1587500"/>
          <p14:tracePt t="271154" x="2813050" y="1587500"/>
          <p14:tracePt t="271162" x="2813050" y="1581150"/>
          <p14:tracePt t="271183" x="2819400" y="1581150"/>
          <p14:tracePt t="271302" x="2819400" y="1587500"/>
          <p14:tracePt t="271309" x="2813050" y="1587500"/>
          <p14:tracePt t="271326" x="2806700" y="1593850"/>
          <p14:tracePt t="271343" x="2794000" y="1600200"/>
          <p14:tracePt t="271360" x="2787650" y="1606550"/>
          <p14:tracePt t="271376" x="2781300" y="1612900"/>
          <p14:tracePt t="271393" x="2768600" y="1612900"/>
          <p14:tracePt t="271410" x="2762250" y="1612900"/>
          <p14:tracePt t="271426" x="2749550" y="1612900"/>
          <p14:tracePt t="271429" x="2743200" y="1612900"/>
          <p14:tracePt t="271444" x="2736850" y="1612900"/>
          <p14:tracePt t="271446" x="2730500" y="1619250"/>
          <p14:tracePt t="271464" x="2724150" y="1619250"/>
          <p14:tracePt t="271477" x="2705100" y="1619250"/>
          <p14:tracePt t="271493" x="2686050" y="1625600"/>
          <p14:tracePt t="271510" x="2673350" y="1625600"/>
          <p14:tracePt t="271526" x="2660650" y="1631950"/>
          <p14:tracePt t="271545" x="2660650" y="1644650"/>
          <p14:tracePt t="271560" x="2686050" y="1689100"/>
          <p14:tracePt t="271576" x="2794000" y="1746250"/>
          <p14:tracePt t="271593" x="2971800" y="1930400"/>
          <p14:tracePt t="271610" x="3111500" y="2152650"/>
          <p14:tracePt t="271626" x="3232150" y="2387600"/>
          <p14:tracePt t="271643" x="3378200" y="2667000"/>
          <p14:tracePt t="271660" x="3568700" y="2952750"/>
          <p14:tracePt t="271677" x="3727450" y="3181350"/>
          <p14:tracePt t="271694" x="3841750" y="3524250"/>
          <p14:tracePt t="271710" x="3841750" y="3638550"/>
          <p14:tracePt t="271725" x="3778250" y="3911600"/>
          <p14:tracePt t="271743" x="3683000" y="4305300"/>
          <p14:tracePt t="271760" x="3657600" y="4533900"/>
          <p14:tracePt t="271777" x="3708400" y="4610100"/>
          <p14:tracePt t="271793" x="3771900" y="4635500"/>
          <p14:tracePt t="271810" x="3810000" y="4673600"/>
          <p14:tracePt t="271827" x="3829050" y="4705350"/>
          <p14:tracePt t="271844" x="3841750" y="4730750"/>
          <p14:tracePt t="271861" x="3848100" y="4749800"/>
          <p14:tracePt t="271876" x="3848100" y="4756150"/>
          <p14:tracePt t="271893" x="3854450" y="4756150"/>
          <p14:tracePt t="271910" x="3867150" y="4762500"/>
          <p14:tracePt t="271927" x="3886200" y="4775200"/>
          <p14:tracePt t="271943" x="3949700" y="4813300"/>
          <p14:tracePt t="271960" x="3975100" y="4826000"/>
          <p14:tracePt t="271977" x="4044950" y="4845050"/>
          <p14:tracePt t="271993" x="4191000" y="4876800"/>
          <p14:tracePt t="272010" x="4318000" y="4895850"/>
          <p14:tracePt t="272027" x="4432300" y="4895850"/>
          <p14:tracePt t="272043" x="4629150" y="4845050"/>
          <p14:tracePt t="272060" x="4711700" y="4794250"/>
          <p14:tracePt t="272077" x="4724400" y="4762500"/>
          <p14:tracePt t="272093" x="4724400" y="4743450"/>
          <p14:tracePt t="272110" x="4705350" y="4724400"/>
          <p14:tracePt t="272127" x="4673600" y="4699000"/>
          <p14:tracePt t="272144" x="4641850" y="4673600"/>
          <p14:tracePt t="272160" x="4584700" y="4629150"/>
          <p14:tracePt t="272177" x="4514850" y="4603750"/>
          <p14:tracePt t="272178" x="4464050" y="4597400"/>
          <p14:tracePt t="272194" x="4432300" y="4591050"/>
          <p14:tracePt t="272211" x="4248150" y="4603750"/>
          <p14:tracePt t="272227" x="4133850" y="4641850"/>
          <p14:tracePt t="272244" x="4083050" y="4692650"/>
          <p14:tracePt t="272261" x="4064000" y="4781550"/>
          <p14:tracePt t="272277" x="4051300" y="4895850"/>
          <p14:tracePt t="272294" x="4038600" y="5016500"/>
          <p14:tracePt t="272310" x="4032250" y="5118100"/>
          <p14:tracePt t="272327" x="4025900" y="5238750"/>
          <p14:tracePt t="272344" x="4019550" y="5327650"/>
          <p14:tracePt t="272360" x="4032250" y="5378450"/>
          <p14:tracePt t="272377" x="4064000" y="5410200"/>
          <p14:tracePt t="272394" x="4114800" y="5429250"/>
          <p14:tracePt t="272410" x="4216400" y="5448300"/>
          <p14:tracePt t="272413" x="4298950" y="5448300"/>
          <p14:tracePt t="272427" x="4432300" y="5454650"/>
          <p14:tracePt t="272444" x="4787900" y="5410200"/>
          <p14:tracePt t="272461" x="4978400" y="5308600"/>
          <p14:tracePt t="272477" x="5016500" y="5162550"/>
          <p14:tracePt t="272494" x="4991100" y="5010150"/>
          <p14:tracePt t="272510" x="4908550" y="4845050"/>
          <p14:tracePt t="272527" x="4800600" y="4673600"/>
          <p14:tracePt t="272544" x="4660900" y="4483100"/>
          <p14:tracePt t="272560" x="4489450" y="4292600"/>
          <p14:tracePt t="272577" x="4305300" y="4191000"/>
          <p14:tracePt t="272594" x="4191000" y="4229100"/>
          <p14:tracePt t="272611" x="4019550" y="4318000"/>
          <p14:tracePt t="272628" x="3752850" y="4514850"/>
          <p14:tracePt t="272644" x="3708400" y="4603750"/>
          <p14:tracePt t="272647" x="3708400" y="4654550"/>
          <p14:tracePt t="272663" x="3765550" y="4775200"/>
          <p14:tracePt t="272677" x="3816350" y="4826000"/>
          <p14:tracePt t="272694" x="3975100" y="4927600"/>
          <p14:tracePt t="272711" x="4349750" y="5105400"/>
          <p14:tracePt t="272727" x="4629150" y="5200650"/>
          <p14:tracePt t="272744" x="4889500" y="5264150"/>
          <p14:tracePt t="272761" x="5048250" y="5270500"/>
          <p14:tracePt t="272777" x="5168900" y="5232400"/>
          <p14:tracePt t="272794" x="5207000" y="5137150"/>
          <p14:tracePt t="272811" x="5213350" y="5003800"/>
          <p14:tracePt t="272827" x="5156200" y="4813300"/>
          <p14:tracePt t="272844" x="5111750" y="4768850"/>
          <p14:tracePt t="272861" x="5099050" y="4768850"/>
          <p14:tracePt t="272863" x="5099050" y="4775200"/>
          <p14:tracePt t="272878" x="5086350" y="4787900"/>
          <p14:tracePt t="272894" x="5080000" y="4826000"/>
          <p14:tracePt t="272911" x="5067300" y="4857750"/>
          <p14:tracePt t="272944" x="5067300" y="4851400"/>
          <p14:tracePt t="272961" x="5067300" y="4826000"/>
          <p14:tracePt t="272978" x="5080000" y="4794250"/>
          <p14:tracePt t="272994" x="5086350" y="4756150"/>
          <p14:tracePt t="273012" x="5105400" y="4705350"/>
          <p14:tracePt t="273028" x="5111750" y="4686300"/>
          <p14:tracePt t="273045" x="5118100" y="4686300"/>
          <p14:tracePt t="273061" x="5149850" y="4679950"/>
          <p14:tracePt t="273078" x="5162550" y="4699000"/>
          <p14:tracePt t="273094" x="5168900" y="4718050"/>
          <p14:tracePt t="273113" x="5181600" y="4730750"/>
          <p14:tracePt t="273130" x="5200650" y="4737100"/>
          <p14:tracePt t="273144" x="5213350" y="4737100"/>
          <p14:tracePt t="273161" x="5219700" y="4730750"/>
          <p14:tracePt t="273178" x="5232400" y="4711700"/>
          <p14:tracePt t="273194" x="5257800" y="4686300"/>
          <p14:tracePt t="273211" x="5283200" y="4654550"/>
          <p14:tracePt t="273228" x="5302250" y="4635500"/>
          <p14:tracePt t="273244" x="5308600" y="4622800"/>
          <p14:tracePt t="273262" x="5314950" y="4616450"/>
          <p14:tracePt t="273279" x="5302250" y="4635500"/>
          <p14:tracePt t="273294" x="5289550" y="4641850"/>
          <p14:tracePt t="273296" x="5270500" y="4648200"/>
          <p14:tracePt t="273311" x="5238750" y="4660900"/>
          <p14:tracePt t="273328" x="5219700" y="4673600"/>
          <p14:tracePt t="273345" x="5194300" y="4711700"/>
          <p14:tracePt t="273361" x="5168900" y="4756150"/>
          <p14:tracePt t="273378" x="5137150" y="4819650"/>
          <p14:tracePt t="273394" x="5086350" y="4876800"/>
          <p14:tracePt t="273411" x="4946650" y="4908550"/>
          <p14:tracePt t="273428" x="4940300" y="4914900"/>
          <p14:tracePt t="273797" x="4965700" y="4914900"/>
          <p14:tracePt t="273812" x="5029200" y="4908550"/>
          <p14:tracePt t="273829" x="5073650" y="4908550"/>
          <p14:tracePt t="273845" x="5086350" y="4895850"/>
          <p14:tracePt t="273862" x="5073650" y="4870450"/>
          <p14:tracePt t="273880" x="5048250" y="4845050"/>
          <p14:tracePt t="273895" x="5041900" y="4819650"/>
          <p14:tracePt t="273912" x="5041900" y="4800600"/>
          <p14:tracePt t="273929" x="5060950" y="4775200"/>
          <p14:tracePt t="273945" x="5105400" y="4737100"/>
          <p14:tracePt t="273962" x="5251450" y="4648200"/>
          <p14:tracePt t="273979" x="5365750" y="4610100"/>
          <p14:tracePt t="273995" x="5435600" y="4584700"/>
          <p14:tracePt t="274012" x="5499100" y="4546600"/>
          <p14:tracePt t="274028" x="5568950" y="4438650"/>
          <p14:tracePt t="274045" x="5638800" y="4298950"/>
          <p14:tracePt t="274060" x="5721350" y="4102100"/>
          <p14:tracePt t="274079" x="5867400" y="3810000"/>
          <p14:tracePt t="274095" x="6000750" y="3581400"/>
          <p14:tracePt t="274112" x="6172200" y="3346450"/>
          <p14:tracePt t="274128" x="6330950" y="3200400"/>
          <p14:tracePt t="274145" x="6457950" y="3098800"/>
          <p14:tracePt t="274162" x="6534150" y="3028950"/>
          <p14:tracePt t="274179" x="6591300" y="2952750"/>
          <p14:tracePt t="274196" x="6711950" y="2755900"/>
          <p14:tracePt t="274212" x="6750050" y="2698750"/>
          <p14:tracePt t="274229" x="6864350" y="2527300"/>
          <p14:tracePt t="274247" x="6934200" y="2432050"/>
          <p14:tracePt t="274262" x="6972300" y="2374900"/>
          <p14:tracePt t="274278" x="6985000" y="2355850"/>
          <p14:tracePt t="274296" x="6997700" y="2330450"/>
          <p14:tracePt t="274345" x="7004050" y="2330450"/>
          <p14:tracePt t="274362" x="7010400" y="2317750"/>
          <p14:tracePt t="274379" x="7016750" y="2305050"/>
          <p14:tracePt t="274395" x="7023100" y="2298700"/>
          <p14:tracePt t="274412" x="7029450" y="2292350"/>
          <p14:tracePt t="274446" x="7035800" y="2286000"/>
          <p14:tracePt t="274463" x="7118350" y="2279650"/>
          <p14:tracePt t="274479" x="7270750" y="2279650"/>
          <p14:tracePt t="274495" x="7493000" y="2298700"/>
          <p14:tracePt t="274512" x="7816850" y="2330450"/>
          <p14:tracePt t="274529" x="8096250" y="2368550"/>
          <p14:tracePt t="274546" x="8369300" y="2393950"/>
          <p14:tracePt t="274562" x="8566150" y="2400300"/>
          <p14:tracePt t="274579" x="8724900" y="2362200"/>
          <p14:tracePt t="274596" x="8807450" y="2330450"/>
          <p14:tracePt t="274612" x="8851900" y="2298700"/>
          <p14:tracePt t="274629" x="8858250" y="2273300"/>
          <p14:tracePt t="274646" x="8858250" y="2247900"/>
          <p14:tracePt t="274664" x="8845550" y="2216150"/>
          <p14:tracePt t="274679" x="8832850" y="2209800"/>
          <p14:tracePt t="274680" x="8820150" y="2190750"/>
          <p14:tracePt t="274696" x="8782050" y="2159000"/>
          <p14:tracePt t="274713" x="8686800" y="2101850"/>
          <p14:tracePt t="274729" x="8636000" y="2044700"/>
          <p14:tracePt t="274745" x="8610600" y="2006600"/>
          <p14:tracePt t="274762" x="8597900" y="1968500"/>
          <p14:tracePt t="274779" x="8585200" y="1943100"/>
          <p14:tracePt t="274796" x="8578850" y="1930400"/>
          <p14:tracePt t="274812" x="8566150" y="1911350"/>
          <p14:tracePt t="274829" x="8566150" y="1885950"/>
          <p14:tracePt t="274846" x="8559800" y="1866900"/>
          <p14:tracePt t="274866" x="8553450" y="1835150"/>
          <p14:tracePt t="274883" x="8547100" y="1803400"/>
          <p14:tracePt t="274896" x="8547100" y="1784350"/>
          <p14:tracePt t="274913" x="8547100" y="1771650"/>
          <p14:tracePt t="274929" x="8547100" y="1765300"/>
          <p14:tracePt t="274931" x="8547100" y="1758950"/>
          <p14:tracePt t="274964" x="8540750" y="1758950"/>
          <p14:tracePt t="274979" x="8534400" y="1752600"/>
          <p14:tracePt t="274995" x="8509000" y="1752600"/>
          <p14:tracePt t="275011" x="8489950" y="1752600"/>
          <p14:tracePt t="275028" x="8470900" y="1752600"/>
          <p14:tracePt t="275044" x="8464550" y="1752600"/>
          <p14:tracePt t="275061" x="8464550" y="1746250"/>
          <p14:tracePt t="275078" x="8464550" y="1733550"/>
          <p14:tracePt t="275095" x="8445500" y="1727200"/>
          <p14:tracePt t="275111" x="8439150" y="1727200"/>
          <p14:tracePt t="275257" x="8426450" y="1727200"/>
          <p14:tracePt t="275263" x="8388350" y="1727200"/>
          <p14:tracePt t="275278" x="8318500" y="1727200"/>
          <p14:tracePt t="275296" x="8159750" y="1790700"/>
          <p14:tracePt t="275311" x="8001000" y="1841500"/>
          <p14:tracePt t="275328" x="8007350" y="1847850"/>
          <p14:tracePt t="275345" x="8096250" y="1860550"/>
          <p14:tracePt t="275362" x="8299450" y="1898650"/>
          <p14:tracePt t="275379" x="8547100" y="1955800"/>
          <p14:tracePt t="275395" x="8629650" y="1987550"/>
          <p14:tracePt t="275412" x="8661400" y="2000250"/>
          <p14:tracePt t="275428" x="8674100" y="2019300"/>
          <p14:tracePt t="275445" x="8693150" y="2025650"/>
          <p14:tracePt t="275462" x="8737600" y="2032000"/>
          <p14:tracePt t="275480" x="8845550" y="2019300"/>
          <p14:tracePt t="275495" x="8959850" y="1993900"/>
          <p14:tracePt t="275512" x="9080500" y="1968500"/>
          <p14:tracePt t="275528" x="9144000" y="1955800"/>
          <p14:tracePt t="275545" x="9182100" y="1943100"/>
          <p14:tracePt t="275562" x="9226550" y="1936750"/>
          <p14:tracePt t="275578" x="9251950" y="1911350"/>
          <p14:tracePt t="275595" x="9271000" y="1879600"/>
          <p14:tracePt t="275612" x="9277350" y="1822450"/>
          <p14:tracePt t="275629" x="9277350" y="1771650"/>
          <p14:tracePt t="275645" x="9277350" y="1708150"/>
          <p14:tracePt t="275662" x="9258300" y="1663700"/>
          <p14:tracePt t="275679" x="9220200" y="1619250"/>
          <p14:tracePt t="275695" x="9194800" y="1606550"/>
          <p14:tracePt t="275712" x="9156700" y="1593850"/>
          <p14:tracePt t="275729" x="9105900" y="1593850"/>
          <p14:tracePt t="275745" x="9036050" y="1587500"/>
          <p14:tracePt t="275762" x="8934450" y="1581150"/>
          <p14:tracePt t="275779" x="8864600" y="1562100"/>
          <p14:tracePt t="275795" x="8794750" y="1543050"/>
          <p14:tracePt t="275812" x="8712200" y="1498600"/>
          <p14:tracePt t="275829" x="8680450" y="1479550"/>
          <p14:tracePt t="275845" x="8629650" y="1466850"/>
          <p14:tracePt t="275862" x="8521700" y="1466850"/>
          <p14:tracePt t="275879" x="8369300" y="1479550"/>
          <p14:tracePt t="275895" x="8191500" y="1492250"/>
          <p14:tracePt t="275912" x="7994650" y="1504950"/>
          <p14:tracePt t="275930" x="7886700" y="1504950"/>
          <p14:tracePt t="275947" x="7816850" y="1504950"/>
          <p14:tracePt t="275964" x="7804150" y="1504950"/>
          <p14:tracePt t="275996" x="7804150" y="1517650"/>
          <p14:tracePt t="276014" x="7829550" y="1606550"/>
          <p14:tracePt t="276030" x="7835900" y="1625600"/>
          <p14:tracePt t="276047" x="7854950" y="1720850"/>
          <p14:tracePt t="276065" x="7874000" y="1771650"/>
          <p14:tracePt t="276080" x="7899400" y="1816100"/>
          <p14:tracePt t="276096" x="7931150" y="1828800"/>
          <p14:tracePt t="276113" x="8001000" y="1835150"/>
          <p14:tracePt t="276130" x="8096250" y="1835150"/>
          <p14:tracePt t="276147" x="8293100" y="1822450"/>
          <p14:tracePt t="276166" x="8591550" y="1797050"/>
          <p14:tracePt t="276180" x="8667750" y="1790700"/>
          <p14:tracePt t="276197" x="8813800" y="1778000"/>
          <p14:tracePt t="276214" x="8909050" y="1765300"/>
          <p14:tracePt t="276217" x="8928100" y="1758950"/>
          <p14:tracePt t="276231" x="8940800" y="1752600"/>
          <p14:tracePt t="276247" x="8947150" y="1739900"/>
          <p14:tracePt t="276264" x="8902700" y="1720850"/>
          <p14:tracePt t="276281" x="8826500" y="1708150"/>
          <p14:tracePt t="276297" x="8750300" y="1689100"/>
          <p14:tracePt t="276314" x="8693150" y="1676400"/>
          <p14:tracePt t="276331" x="8610600" y="1657350"/>
          <p14:tracePt t="276347" x="8534400" y="1638300"/>
          <p14:tracePt t="276364" x="8470900" y="1625600"/>
          <p14:tracePt t="276380" x="8413750" y="1619250"/>
          <p14:tracePt t="276397" x="8375650" y="1644650"/>
          <p14:tracePt t="276414" x="8337550" y="1689100"/>
          <p14:tracePt t="276430" x="8305800" y="1727200"/>
          <p14:tracePt t="276447" x="8274050" y="1778000"/>
          <p14:tracePt t="276464" x="8267700" y="1803400"/>
          <p14:tracePt t="276481" x="8299450" y="1822450"/>
          <p14:tracePt t="276497" x="8401050" y="1816100"/>
          <p14:tracePt t="276514" x="8610600" y="1803400"/>
          <p14:tracePt t="276530" x="8712200" y="1790700"/>
          <p14:tracePt t="276547" x="8985250" y="1758950"/>
          <p14:tracePt t="276564" x="9048750" y="1746250"/>
          <p14:tracePt t="276581" x="9029700" y="1746250"/>
          <p14:tracePt t="276597" x="8940800" y="1778000"/>
          <p14:tracePt t="276614" x="8813800" y="1822450"/>
          <p14:tracePt t="276630" x="8648700" y="1879600"/>
          <p14:tracePt t="276647" x="8528050" y="1917700"/>
          <p14:tracePt t="276664" x="8426450" y="1936750"/>
          <p14:tracePt t="276681" x="8388350" y="1936750"/>
          <p14:tracePt t="276683" x="8382000" y="1936750"/>
          <p14:tracePt t="276698" x="8382000" y="1930400"/>
          <p14:tracePt t="276714" x="8413750" y="1924050"/>
          <p14:tracePt t="276731" x="8445500" y="1924050"/>
          <p14:tracePt t="276747" x="8648700" y="1924050"/>
          <p14:tracePt t="276764" x="8794750" y="1943100"/>
          <p14:tracePt t="276781" x="9010650" y="1993900"/>
          <p14:tracePt t="276797" x="9258300" y="2044700"/>
          <p14:tracePt t="276814" x="9417050" y="2070100"/>
          <p14:tracePt t="276831" x="9455150" y="2082800"/>
          <p14:tracePt t="276847" x="9436100" y="2082800"/>
          <p14:tracePt t="276864" x="9398000" y="2070100"/>
          <p14:tracePt t="276881" x="9347200" y="2044700"/>
          <p14:tracePt t="276897" x="9302750" y="2006600"/>
          <p14:tracePt t="276914" x="9258300" y="1955800"/>
          <p14:tracePt t="276930" x="9239250" y="1879600"/>
          <p14:tracePt t="276948" x="9271000" y="1778000"/>
          <p14:tracePt t="276964" x="9309100" y="1720850"/>
          <p14:tracePt t="276981" x="9347200" y="1682750"/>
          <p14:tracePt t="276998" x="9353550" y="1670050"/>
          <p14:tracePt t="277030" x="9359900" y="1670050"/>
          <p14:tracePt t="277048" x="9359900" y="1676400"/>
          <p14:tracePt t="277081" x="9353550" y="1689100"/>
          <p14:tracePt t="277097" x="9347200" y="1695450"/>
          <p14:tracePt t="277115" x="9340850" y="1714500"/>
          <p14:tracePt t="277131" x="9340850" y="1727200"/>
          <p14:tracePt t="277170" x="9334500" y="1720850"/>
          <p14:tracePt t="277181" x="9334500" y="1714500"/>
          <p14:tracePt t="277198" x="9321800" y="1701800"/>
          <p14:tracePt t="277214" x="9309100" y="1701800"/>
          <p14:tracePt t="277309" x="9321800" y="1689100"/>
          <p14:tracePt t="277317" x="9340850" y="1670050"/>
          <p14:tracePt t="277333" x="9474200" y="1606550"/>
          <p14:tracePt t="277348" x="9696450" y="1543050"/>
          <p14:tracePt t="277365" x="9963150" y="1485900"/>
          <p14:tracePt t="277384" x="10191750" y="1466850"/>
          <p14:tracePt t="277399" x="10363200" y="1466850"/>
          <p14:tracePt t="277415" x="10452100" y="1479550"/>
          <p14:tracePt t="277431" x="10471150" y="1498600"/>
          <p14:tracePt t="277448" x="10471150" y="1517650"/>
          <p14:tracePt t="277465" x="10471150" y="1549400"/>
          <p14:tracePt t="277481" x="10471150" y="1562100"/>
          <p14:tracePt t="277498" x="10471150" y="1574800"/>
          <p14:tracePt t="277514" x="10471150" y="1581150"/>
          <p14:tracePt t="277548" x="10471150" y="1593850"/>
          <p14:tracePt t="277567" x="10483850" y="1619250"/>
          <p14:tracePt t="277582" x="10483850" y="1638300"/>
          <p14:tracePt t="277599" x="10502900" y="1689100"/>
          <p14:tracePt t="277615" x="10515600" y="1720850"/>
          <p14:tracePt t="277631" x="10521950" y="1727200"/>
          <p14:tracePt t="277736" x="10521950" y="1733550"/>
          <p14:tracePt t="277748" x="10521950" y="1739900"/>
          <p14:tracePt t="277765" x="10534650" y="1752600"/>
          <p14:tracePt t="277782" x="10566400" y="1758950"/>
          <p14:tracePt t="277799" x="10585450" y="1758950"/>
          <p14:tracePt t="277815" x="10591800" y="1746250"/>
          <p14:tracePt t="277831" x="10598150" y="1727200"/>
          <p14:tracePt t="277849" x="10610850" y="1695450"/>
          <p14:tracePt t="277866" x="10623550" y="1670050"/>
          <p14:tracePt t="277882" x="10629900" y="1657350"/>
          <p14:tracePt t="277898" x="10629900" y="1651000"/>
          <p14:tracePt t="277949" x="10629900" y="1657350"/>
          <p14:tracePt t="277957" x="10623550" y="1663700"/>
          <p14:tracePt t="277968" x="10617200" y="1670050"/>
          <p14:tracePt t="277981" x="10598150" y="1682750"/>
          <p14:tracePt t="277998" x="10579100" y="1695450"/>
          <p14:tracePt t="278015" x="10572750" y="1708150"/>
          <p14:tracePt t="278032" x="10572750" y="1720850"/>
          <p14:tracePt t="278048" x="10572750" y="1727200"/>
          <p14:tracePt t="278082" x="10572750" y="1733550"/>
          <p14:tracePt t="278100" x="10579100" y="1739900"/>
          <p14:tracePt t="278132" x="10585450" y="1739900"/>
          <p14:tracePt t="278149" x="10598150" y="1739900"/>
          <p14:tracePt t="278166" x="10648950" y="1739900"/>
          <p14:tracePt t="278182" x="10763250" y="1720850"/>
          <p14:tracePt t="278199" x="11023600" y="1695450"/>
          <p14:tracePt t="278215" x="11258550" y="1682750"/>
          <p14:tracePt t="278232" x="11391900" y="1670050"/>
          <p14:tracePt t="278249" x="11487150" y="1631950"/>
          <p14:tracePt t="278265" x="11537950" y="1593850"/>
          <p14:tracePt t="278282" x="11557000" y="1562100"/>
          <p14:tracePt t="278299" x="11563350" y="1543050"/>
          <p14:tracePt t="278320" x="11569700" y="1536700"/>
          <p14:tracePt t="278348" x="11563350" y="1543050"/>
          <p14:tracePt t="278365" x="11544300" y="1555750"/>
          <p14:tracePt t="278382" x="11512550" y="1562100"/>
          <p14:tracePt t="278399" x="11474450" y="1574800"/>
          <p14:tracePt t="278415" x="11410950" y="1587500"/>
          <p14:tracePt t="278432" x="11341100" y="1606550"/>
          <p14:tracePt t="278449" x="11214100" y="1625600"/>
          <p14:tracePt t="278467" x="11093450" y="1644650"/>
          <p14:tracePt t="278481" x="10877550" y="1663700"/>
          <p14:tracePt t="278499" x="10693400" y="1663700"/>
          <p14:tracePt t="278516" x="10312400" y="1651000"/>
          <p14:tracePt t="278533" x="10096500" y="1638300"/>
          <p14:tracePt t="278551" x="9823450" y="1600200"/>
          <p14:tracePt t="278565" x="9575800" y="1581150"/>
          <p14:tracePt t="278582" x="9372600" y="1562100"/>
          <p14:tracePt t="278599" x="9137650" y="1555750"/>
          <p14:tracePt t="278616" x="8845550" y="1555750"/>
          <p14:tracePt t="278632" x="8540750" y="1562100"/>
          <p14:tracePt t="278649" x="8286750" y="1574800"/>
          <p14:tracePt t="278666" x="8045450" y="1581150"/>
          <p14:tracePt t="278682" x="7899400" y="1587500"/>
          <p14:tracePt t="278699" x="7785100" y="1606550"/>
          <p14:tracePt t="278716" x="7632700" y="1651000"/>
          <p14:tracePt t="278733" x="7461250" y="1701800"/>
          <p14:tracePt t="278749" x="7232650" y="1758950"/>
          <p14:tracePt t="278766" x="7061200" y="1797050"/>
          <p14:tracePt t="278783" x="6915150" y="1854200"/>
          <p14:tracePt t="278799" x="6908800" y="1866900"/>
          <p14:tracePt t="278816" x="6927850" y="1879600"/>
          <p14:tracePt t="278832" x="6959600" y="1892300"/>
          <p14:tracePt t="278849" x="6991350" y="1905000"/>
          <p14:tracePt t="278866" x="6997700" y="1917700"/>
          <p14:tracePt t="278882" x="6991350" y="1930400"/>
          <p14:tracePt t="278899" x="6978650" y="1936750"/>
          <p14:tracePt t="278916" x="6965950" y="1936750"/>
          <p14:tracePt t="278958" x="6972300" y="1936750"/>
          <p14:tracePt t="278966" x="6978650" y="1936750"/>
          <p14:tracePt t="278982" x="6997700" y="1930400"/>
          <p14:tracePt t="278999" x="7004050" y="1930400"/>
          <p14:tracePt t="279016" x="7010400" y="1930400"/>
          <p14:tracePt t="279033" x="7010400" y="1949450"/>
          <p14:tracePt t="279049" x="6985000" y="1974850"/>
          <p14:tracePt t="279068" x="6965950" y="2000250"/>
          <p14:tracePt t="279083" x="6959600" y="2012950"/>
          <p14:tracePt t="279133" x="6972300" y="2012950"/>
          <p14:tracePt t="279270" x="6978650" y="2012950"/>
          <p14:tracePt t="279688" x="6978650" y="2019300"/>
          <p14:tracePt t="279694" x="6972300" y="2025650"/>
          <p14:tracePt t="279702" x="6965950" y="2038350"/>
          <p14:tracePt t="279717" x="6953250" y="2057400"/>
          <p14:tracePt t="279735" x="6877050" y="2095500"/>
          <p14:tracePt t="279750" x="6826250" y="2108200"/>
          <p14:tracePt t="279767" x="6794500" y="2114550"/>
          <p14:tracePt t="279800" x="6794500" y="2108200"/>
          <p14:tracePt t="279816" x="6800850" y="2089150"/>
          <p14:tracePt t="279833" x="6813550" y="2082800"/>
          <p14:tracePt t="279851" x="6819900" y="2076450"/>
          <p14:tracePt t="279867" x="6826250" y="2076450"/>
          <p14:tracePt t="279883" x="6838950" y="2076450"/>
          <p14:tracePt t="279900" x="6883400" y="2076450"/>
          <p14:tracePt t="279917" x="6940550" y="2076450"/>
          <p14:tracePt t="279933" x="7016750" y="2070100"/>
          <p14:tracePt t="279950" x="7092950" y="2070100"/>
          <p14:tracePt t="279967" x="7181850" y="2063750"/>
          <p14:tracePt t="279983" x="7251700" y="2057400"/>
          <p14:tracePt t="280000" x="7315200" y="2051050"/>
          <p14:tracePt t="280017" x="7334250" y="2044700"/>
          <p14:tracePt t="280069" x="7334250" y="2051050"/>
          <p14:tracePt t="280109" x="7334250" y="2057400"/>
          <p14:tracePt t="280117" x="7340600" y="2057400"/>
          <p14:tracePt t="280133" x="7359650" y="2070100"/>
          <p14:tracePt t="280150" x="7385050" y="2089150"/>
          <p14:tracePt t="280167" x="7410450" y="2108200"/>
          <p14:tracePt t="280184" x="7435850" y="2127250"/>
          <p14:tracePt t="280200" x="7454900" y="2139950"/>
          <p14:tracePt t="280217" x="7467600" y="2139950"/>
          <p14:tracePt t="280233" x="7473950" y="2139950"/>
          <p14:tracePt t="280250" x="7486650" y="2139950"/>
          <p14:tracePt t="280267" x="7499350" y="2133600"/>
          <p14:tracePt t="280284" x="7505700" y="2127250"/>
          <p14:tracePt t="280285" x="7512050" y="2127250"/>
          <p14:tracePt t="280301" x="7531100" y="2127250"/>
          <p14:tracePt t="280321" x="7543800" y="2120900"/>
          <p14:tracePt t="280336" x="7556500" y="2120900"/>
          <p14:tracePt t="280350" x="7569200" y="2114550"/>
          <p14:tracePt t="280367" x="7581900" y="2108200"/>
          <p14:tracePt t="280383" x="7588250" y="2108200"/>
          <p14:tracePt t="280808" x="7594600" y="2108200"/>
          <p14:tracePt t="280823" x="7600950" y="2108200"/>
          <p14:tracePt t="280835" x="7607300" y="2108200"/>
          <p14:tracePt t="280852" x="7626350" y="2108200"/>
          <p14:tracePt t="280868" x="7632700" y="2108200"/>
          <p14:tracePt t="280884" x="7639050" y="2108200"/>
          <p14:tracePt t="280901" x="7645400" y="2108200"/>
          <p14:tracePt t="280903" x="7645400" y="2101850"/>
          <p14:tracePt t="280919" x="7658100" y="2089150"/>
          <p14:tracePt t="280936" x="7670800" y="2076450"/>
          <p14:tracePt t="280951" x="7683500" y="2070100"/>
          <p14:tracePt t="280967" x="7689850" y="2070100"/>
          <p14:tracePt t="280984" x="7696200" y="2063750"/>
          <p14:tracePt t="281001" x="7696200" y="2057400"/>
          <p14:tracePt t="281018" x="7702550" y="2057400"/>
          <p14:tracePt t="281123" x="7702550" y="2051050"/>
          <p14:tracePt t="281137" x="7708900" y="2051050"/>
          <p14:tracePt t="281153" x="7708900" y="2038350"/>
          <p14:tracePt t="281167" x="7715250" y="2038350"/>
          <p14:tracePt t="281184" x="7715250" y="2032000"/>
          <p14:tracePt t="281241" x="7708900" y="2032000"/>
          <p14:tracePt t="281269" x="7702550" y="2032000"/>
          <p14:tracePt t="281697" x="7696200" y="2032000"/>
          <p14:tracePt t="281761" x="7689850" y="2032000"/>
          <p14:tracePt t="281778" x="7683500" y="2032000"/>
          <p14:tracePt t="281799" x="7670800" y="2025650"/>
          <p14:tracePt t="281803" x="7664450" y="2025650"/>
          <p14:tracePt t="281818" x="7658100" y="2025650"/>
          <p14:tracePt t="281852" x="7658100" y="2019300"/>
          <p14:tracePt t="281868" x="7658100" y="2000250"/>
          <p14:tracePt t="281885" x="7677150" y="1962150"/>
          <p14:tracePt t="281902" x="7677150" y="1917700"/>
          <p14:tracePt t="281918" x="7664450" y="1866900"/>
          <p14:tracePt t="281936" x="7639050" y="1822450"/>
          <p14:tracePt t="281952" x="7569200" y="1746250"/>
          <p14:tracePt t="281969" x="7543800" y="1720850"/>
          <p14:tracePt t="281985" x="7512050" y="1708150"/>
          <p14:tracePt t="282002" x="7480300" y="1695450"/>
          <p14:tracePt t="282019" x="7448550" y="1689100"/>
          <p14:tracePt t="282037" x="7404100" y="1676400"/>
          <p14:tracePt t="282052" x="7353300" y="1670050"/>
          <p14:tracePt t="282069" x="7296150" y="1657350"/>
          <p14:tracePt t="282085" x="7239000" y="1651000"/>
          <p14:tracePt t="282102" x="7200900" y="1651000"/>
          <p14:tracePt t="282119" x="7181850" y="1651000"/>
          <p14:tracePt t="282135" x="7156450" y="1657350"/>
          <p14:tracePt t="282152" x="7124700" y="1670050"/>
          <p14:tracePt t="282168" x="7092950" y="1682750"/>
          <p14:tracePt t="282186" x="7061200" y="1695450"/>
          <p14:tracePt t="282202" x="6997700" y="1727200"/>
          <p14:tracePt t="282221" x="6972300" y="1746250"/>
          <p14:tracePt t="282235" x="6959600" y="1784350"/>
          <p14:tracePt t="282254" x="6985000" y="1835150"/>
          <p14:tracePt t="282270" x="7073900" y="1917700"/>
          <p14:tracePt t="282285" x="7213600" y="2012950"/>
          <p14:tracePt t="282302" x="7340600" y="2076450"/>
          <p14:tracePt t="282319" x="7454900" y="2120900"/>
          <p14:tracePt t="282335" x="7537450" y="2133600"/>
          <p14:tracePt t="282352" x="7600950" y="2127250"/>
          <p14:tracePt t="282369" x="7651750" y="2108200"/>
          <p14:tracePt t="282385" x="7689850" y="2076450"/>
          <p14:tracePt t="282402" x="7721600" y="2032000"/>
          <p14:tracePt t="282419" x="7753350" y="1993900"/>
          <p14:tracePt t="282436" x="7785100" y="1968500"/>
          <p14:tracePt t="282452" x="7791450" y="1968500"/>
          <p14:tracePt t="282469" x="7791450" y="1962150"/>
          <p14:tracePt t="282486" x="7785100" y="1955800"/>
          <p14:tracePt t="282502" x="7772400" y="1949450"/>
          <p14:tracePt t="282521" x="7727950" y="1911350"/>
          <p14:tracePt t="282537" x="7689850" y="1879600"/>
          <p14:tracePt t="282552" x="7658100" y="1847850"/>
          <p14:tracePt t="282569" x="7626350" y="1816100"/>
          <p14:tracePt t="282585" x="7613650" y="1803400"/>
          <p14:tracePt t="282602" x="7594600" y="1790700"/>
          <p14:tracePt t="282619" x="7569200" y="1778000"/>
          <p14:tracePt t="282636" x="7524750" y="1765300"/>
          <p14:tracePt t="282652" x="7429500" y="1746250"/>
          <p14:tracePt t="282669" x="7334250" y="1727200"/>
          <p14:tracePt t="282686" x="7277100" y="1720850"/>
          <p14:tracePt t="282687" x="7258050" y="1720850"/>
          <p14:tracePt t="282703" x="7245350" y="1714500"/>
          <p14:tracePt t="282719" x="7239000" y="1720850"/>
          <p14:tracePt t="282736" x="7232650" y="1739900"/>
          <p14:tracePt t="282752" x="7207250" y="1784350"/>
          <p14:tracePt t="282769" x="7188200" y="1816100"/>
          <p14:tracePt t="282786" x="7156450" y="1841500"/>
          <p14:tracePt t="282801" x="7150100" y="1847850"/>
          <p14:tracePt t="282864" x="7150100" y="1854200"/>
          <p14:tracePt t="282869" x="7156450" y="1854200"/>
          <p14:tracePt t="282887" x="7226300" y="1885950"/>
          <p14:tracePt t="282902" x="7334250" y="1917700"/>
          <p14:tracePt t="282920" x="7410450" y="1936750"/>
          <p14:tracePt t="282935" x="7423150" y="1949450"/>
          <p14:tracePt t="293605" x="7423150" y="1955800"/>
          <p14:tracePt t="293611" x="7416800" y="1949450"/>
          <p14:tracePt t="293628" x="7385050" y="1936750"/>
          <p14:tracePt t="293645" x="7385050" y="1930400"/>
          <p14:tracePt t="293697" x="7378700" y="1930400"/>
          <p14:tracePt t="293712" x="7372350" y="1930400"/>
          <p14:tracePt t="293731" x="7353300" y="1930400"/>
          <p14:tracePt t="293745" x="7264400" y="1981200"/>
          <p14:tracePt t="293762" x="7150100" y="2082800"/>
          <p14:tracePt t="293781" x="7054850" y="2178050"/>
          <p14:tracePt t="293800" x="7054850" y="2235200"/>
          <p14:tracePt t="293811" x="7080250" y="2241550"/>
          <p14:tracePt t="293828" x="7124700" y="2254250"/>
          <p14:tracePt t="293845" x="7156450" y="2266950"/>
          <p14:tracePt t="293862" x="7143750" y="2292350"/>
          <p14:tracePt t="293880" x="7061200" y="2330450"/>
          <p14:tracePt t="293898" x="6934200" y="2381250"/>
          <p14:tracePt t="293912" x="6877050" y="2413000"/>
          <p14:tracePt t="293928" x="6896100" y="2413000"/>
          <p14:tracePt t="293945" x="6940550" y="2413000"/>
          <p14:tracePt t="293964" x="6972300" y="2413000"/>
          <p14:tracePt t="293978" x="6991350" y="2419350"/>
          <p14:tracePt t="293995" x="6997700" y="2432050"/>
          <p14:tracePt t="294012" x="6997700" y="2444750"/>
          <p14:tracePt t="294028" x="6997700" y="2451100"/>
          <p14:tracePt t="294063" x="7004050" y="2451100"/>
          <p14:tracePt t="294079" x="7029450" y="2432050"/>
          <p14:tracePt t="294095" x="7073900" y="2387600"/>
          <p14:tracePt t="294112" x="7092950" y="2311400"/>
          <p14:tracePt t="294129" x="7073900" y="2260600"/>
          <p14:tracePt t="294145" x="7042150" y="2222500"/>
          <p14:tracePt t="294162" x="7029450" y="2216150"/>
          <p14:tracePt t="294181" x="7029450" y="2209800"/>
          <p14:tracePt t="294196" x="6997700" y="2209800"/>
          <p14:tracePt t="294212" x="6921500" y="2216150"/>
          <p14:tracePt t="294229" x="6819900" y="2222500"/>
          <p14:tracePt t="294246" x="6686550" y="2228850"/>
          <p14:tracePt t="294262" x="6565900" y="2228850"/>
          <p14:tracePt t="294279" x="6457950" y="2222500"/>
          <p14:tracePt t="294296" x="6407150" y="2209800"/>
          <p14:tracePt t="294312" x="6394450" y="2209800"/>
          <p14:tracePt t="294329" x="6394450" y="2241550"/>
          <p14:tracePt t="294346" x="6400800" y="2286000"/>
          <p14:tracePt t="294362" x="6400800" y="2330450"/>
          <p14:tracePt t="294379" x="6407150" y="2381250"/>
          <p14:tracePt t="294396" x="6413500" y="2432050"/>
          <p14:tracePt t="294412" x="6419850" y="2463800"/>
          <p14:tracePt t="294429" x="6457950" y="2495550"/>
          <p14:tracePt t="294446" x="6527800" y="2514600"/>
          <p14:tracePt t="294462" x="6629400" y="2520950"/>
          <p14:tracePt t="294479" x="6819900" y="2520950"/>
          <p14:tracePt t="294495" x="7029450" y="2501900"/>
          <p14:tracePt t="294512" x="7239000" y="2482850"/>
          <p14:tracePt t="294529" x="7448550" y="2457450"/>
          <p14:tracePt t="294546" x="7581900" y="2438400"/>
          <p14:tracePt t="294548" x="7645400" y="2419350"/>
          <p14:tracePt t="294562" x="7702550" y="2406650"/>
          <p14:tracePt t="294579" x="7753350" y="2374900"/>
          <p14:tracePt t="294596" x="7753350" y="2336800"/>
          <p14:tracePt t="294612" x="7721600" y="2305050"/>
          <p14:tracePt t="294629" x="7683500" y="2286000"/>
          <p14:tracePt t="294646" x="7664450" y="2273300"/>
          <p14:tracePt t="294662" x="7651750" y="2266950"/>
          <p14:tracePt t="294679" x="7645400" y="2260600"/>
          <p14:tracePt t="294696" x="7620000" y="2247900"/>
          <p14:tracePt t="294712" x="7556500" y="2228850"/>
          <p14:tracePt t="294729" x="7473950" y="2216150"/>
          <p14:tracePt t="294746" x="7410450" y="2197100"/>
          <p14:tracePt t="294762" x="7353300" y="2178050"/>
          <p14:tracePt t="294779" x="7321550" y="2159000"/>
          <p14:tracePt t="294781" x="7315200" y="2159000"/>
          <p14:tracePt t="294839" x="7308850" y="2159000"/>
          <p14:tracePt t="294846" x="7308850" y="2165350"/>
          <p14:tracePt t="294863" x="7283450" y="2203450"/>
          <p14:tracePt t="294881" x="7264400" y="2241550"/>
          <p14:tracePt t="294898" x="7245350" y="2279650"/>
          <p14:tracePt t="294912" x="7239000" y="2292350"/>
          <p14:tracePt t="294929" x="7239000" y="2298700"/>
          <p14:tracePt t="294946" x="7239000" y="2305050"/>
          <p14:tracePt t="294963" x="7258050" y="2311400"/>
          <p14:tracePt t="294979" x="7296150" y="2317750"/>
          <p14:tracePt t="294997" x="7346950" y="2324100"/>
          <p14:tracePt t="295013" x="7416800" y="2336800"/>
          <p14:tracePt t="295030" x="7480300" y="2336800"/>
          <p14:tracePt t="295046" x="7505700" y="2336800"/>
          <p14:tracePt t="295063" x="7537450" y="2330450"/>
          <p14:tracePt t="295079" x="7550150" y="2324100"/>
          <p14:tracePt t="295112" x="7550150" y="2311400"/>
          <p14:tracePt t="295129" x="7537450" y="2305050"/>
          <p14:tracePt t="295146" x="7531100" y="2298700"/>
          <p14:tracePt t="295163" x="7524750" y="2292350"/>
          <p14:tracePt t="295179" x="7524750" y="2279650"/>
          <p14:tracePt t="295195" x="7543800" y="2260600"/>
          <p14:tracePt t="295213" x="7550150" y="2254250"/>
          <p14:tracePt t="295250" x="7556500" y="2254250"/>
          <p14:tracePt t="295263" x="7562850" y="2254250"/>
          <p14:tracePt t="295280" x="7594600" y="2266950"/>
          <p14:tracePt t="295297" x="7677150" y="2311400"/>
          <p14:tracePt t="295313" x="7734300" y="2336800"/>
          <p14:tracePt t="295329" x="7899400" y="2393950"/>
          <p14:tracePt t="295346" x="8020050" y="2413000"/>
          <p14:tracePt t="295363" x="8134350" y="2419350"/>
          <p14:tracePt t="295380" x="8235950" y="2419350"/>
          <p14:tracePt t="295396" x="8261350" y="2406650"/>
          <p14:tracePt t="295413" x="8267700" y="2400300"/>
          <p14:tracePt t="295429" x="8267700" y="2381250"/>
          <p14:tracePt t="295446" x="8255000" y="2362200"/>
          <p14:tracePt t="295463" x="8242300" y="2349500"/>
          <p14:tracePt t="295480" x="8235950" y="2336800"/>
          <p14:tracePt t="295496" x="8229600" y="2330450"/>
          <p14:tracePt t="295513" x="8229600" y="2324100"/>
          <p14:tracePt t="295530" x="8229600" y="2298700"/>
          <p14:tracePt t="295547" x="8229600" y="2266950"/>
          <p14:tracePt t="295563" x="8223250" y="2222500"/>
          <p14:tracePt t="295580" x="8204200" y="2178050"/>
          <p14:tracePt t="295597" x="8178800" y="2133600"/>
          <p14:tracePt t="295613" x="8147050" y="2076450"/>
          <p14:tracePt t="295630" x="8115300" y="2025650"/>
          <p14:tracePt t="295646" x="8077200" y="1981200"/>
          <p14:tracePt t="295665" x="8058150" y="1962150"/>
          <p14:tracePt t="295680" x="8051800" y="1962150"/>
          <p14:tracePt t="295697" x="8039100" y="1962150"/>
          <p14:tracePt t="295713" x="8032750" y="1968500"/>
          <p14:tracePt t="295730" x="8026400" y="1993900"/>
          <p14:tracePt t="295749" x="8032750" y="2032000"/>
          <p14:tracePt t="295764" x="8064500" y="2057400"/>
          <p14:tracePt t="295783" x="8108950" y="2095500"/>
          <p14:tracePt t="295798" x="8159750" y="2120900"/>
          <p14:tracePt t="295814" x="8210550" y="2139950"/>
          <p14:tracePt t="295830" x="8274050" y="2165350"/>
          <p14:tracePt t="295847" x="8324850" y="2184400"/>
          <p14:tracePt t="295863" x="8382000" y="2203450"/>
          <p14:tracePt t="295880" x="8420100" y="2209800"/>
          <p14:tracePt t="295897" x="8451850" y="2216150"/>
          <p14:tracePt t="295913" x="8477250" y="2216150"/>
          <p14:tracePt t="295930" x="8502650" y="2209800"/>
          <p14:tracePt t="295947" x="8515350" y="2203450"/>
          <p14:tracePt t="295963" x="8521700" y="2203450"/>
          <p14:tracePt t="296087" x="8528050" y="2203450"/>
          <p14:tracePt t="296103" x="8534400" y="2203450"/>
          <p14:tracePt t="296111" x="8553450" y="2222500"/>
          <p14:tracePt t="296134" x="8623300" y="2273300"/>
          <p14:tracePt t="296147" x="8636000" y="2286000"/>
          <p14:tracePt t="296165" x="8667750" y="2311400"/>
          <p14:tracePt t="296183" x="8680450" y="2330450"/>
          <p14:tracePt t="296414" x="8667750" y="2330450"/>
          <p14:tracePt t="296422" x="8648700" y="2343150"/>
          <p14:tracePt t="296430" x="8610600" y="2355850"/>
          <p14:tracePt t="296447" x="8521700" y="2374900"/>
          <p14:tracePt t="296464" x="8426450" y="2393950"/>
          <p14:tracePt t="296481" x="8356600" y="2400300"/>
          <p14:tracePt t="296497" x="8305800" y="2406650"/>
          <p14:tracePt t="296514" x="8274050" y="2406650"/>
          <p14:tracePt t="296596" x="8274050" y="2413000"/>
          <p14:tracePt t="296614" x="8280400" y="2425700"/>
          <p14:tracePt t="296631" x="8337550" y="2444750"/>
          <p14:tracePt t="296647" x="8394700" y="2451100"/>
          <p14:tracePt t="296664" x="8445500" y="2451100"/>
          <p14:tracePt t="296680" x="8496300" y="2432050"/>
          <p14:tracePt t="296697" x="8578850" y="2400300"/>
          <p14:tracePt t="296716" x="8642350" y="2362200"/>
          <p14:tracePt t="296734" x="8731250" y="2317750"/>
          <p14:tracePt t="296748" x="8807450" y="2266950"/>
          <p14:tracePt t="296764" x="8845550" y="2228850"/>
          <p14:tracePt t="296767" x="8858250" y="2209800"/>
          <p14:tracePt t="296781" x="8864600" y="2197100"/>
          <p14:tracePt t="296783" x="8864600" y="2190750"/>
          <p14:tracePt t="296796" x="8864600" y="2184400"/>
          <p14:tracePt t="296815" x="8775700" y="2171700"/>
          <p14:tracePt t="296831" x="8737600" y="2171700"/>
          <p14:tracePt t="296848" x="8610600" y="2165350"/>
          <p14:tracePt t="296864" x="8528050" y="2159000"/>
          <p14:tracePt t="296881" x="8464550" y="2159000"/>
          <p14:tracePt t="296897" x="8413750" y="2159000"/>
          <p14:tracePt t="296915" x="8369300" y="2197100"/>
          <p14:tracePt t="296931" x="8318500" y="2235200"/>
          <p14:tracePt t="296948" x="8267700" y="2279650"/>
          <p14:tracePt t="296964" x="8242300" y="2330450"/>
          <p14:tracePt t="296981" x="8242300" y="2362200"/>
          <p14:tracePt t="296998" x="8261350" y="2387600"/>
          <p14:tracePt t="297014" x="8280400" y="2406650"/>
          <p14:tracePt t="297031" x="8324850" y="2419350"/>
          <p14:tracePt t="297032" x="8350250" y="2419350"/>
          <p14:tracePt t="297048" x="8394700" y="2419350"/>
          <p14:tracePt t="297065" x="8496300" y="2419350"/>
          <p14:tracePt t="297081" x="8553450" y="2413000"/>
          <p14:tracePt t="297098" x="8597900" y="2400300"/>
          <p14:tracePt t="297114" x="8642350" y="2381250"/>
          <p14:tracePt t="297131" x="8661400" y="2362200"/>
          <p14:tracePt t="297150" x="8667750" y="2343150"/>
          <p14:tracePt t="297164" x="8705850" y="2349500"/>
          <p14:tracePt t="297181" x="8712200" y="2349500"/>
          <p14:tracePt t="297244" x="8718550" y="2343150"/>
          <p14:tracePt t="297269" x="8724900" y="2330450"/>
          <p14:tracePt t="297284" x="8731250" y="2330450"/>
          <p14:tracePt t="297298" x="8737600" y="2324100"/>
          <p14:tracePt t="297315" x="8750300" y="2317750"/>
          <p14:tracePt t="297332" x="8763000" y="2311400"/>
          <p14:tracePt t="297348" x="8782050" y="2305050"/>
          <p14:tracePt t="297364" x="8820150" y="2292350"/>
          <p14:tracePt t="297381" x="8883650" y="2286000"/>
          <p14:tracePt t="297398" x="8953500" y="2279650"/>
          <p14:tracePt t="297415" x="9067800" y="2273300"/>
          <p14:tracePt t="297431" x="9245600" y="2273300"/>
          <p14:tracePt t="297448" x="9378950" y="2273300"/>
          <p14:tracePt t="297465" x="9486900" y="2273300"/>
          <p14:tracePt t="297481" x="9563100" y="2273300"/>
          <p14:tracePt t="297498" x="9613900" y="2286000"/>
          <p14:tracePt t="297515" x="9652000" y="2292350"/>
          <p14:tracePt t="297531" x="9664700" y="2298700"/>
          <p14:tracePt t="297548" x="9671050" y="2298700"/>
          <p14:tracePt t="297565" x="9690100" y="2305050"/>
          <p14:tracePt t="297581" x="9715500" y="2311400"/>
          <p14:tracePt t="297598" x="9759950" y="2311400"/>
          <p14:tracePt t="297615" x="9817100" y="2311400"/>
          <p14:tracePt t="297631" x="9886950" y="2317750"/>
          <p14:tracePt t="297648" x="9937750" y="2317750"/>
          <p14:tracePt t="297665" x="9969500" y="2317750"/>
          <p14:tracePt t="297681" x="9994900" y="2317750"/>
          <p14:tracePt t="297698" x="10007600" y="2317750"/>
          <p14:tracePt t="297731" x="10013950" y="2317750"/>
          <p14:tracePt t="297795" x="10007600" y="2317750"/>
          <p14:tracePt t="297801" x="10007600" y="2324100"/>
          <p14:tracePt t="297815" x="9994900" y="2330450"/>
          <p14:tracePt t="297831" x="9982200" y="2355850"/>
          <p14:tracePt t="297849" x="9956800" y="2374900"/>
          <p14:tracePt t="297865" x="9937750" y="2393950"/>
          <p14:tracePt t="297881" x="9912350" y="2406650"/>
          <p14:tracePt t="297898" x="9906000" y="2413000"/>
          <p14:tracePt t="297973" x="9899650" y="2413000"/>
          <p14:tracePt t="298033" x="9906000" y="2413000"/>
          <p14:tracePt t="298049" x="9925050" y="2413000"/>
          <p14:tracePt t="298064" x="9956800" y="2406650"/>
          <p14:tracePt t="298082" x="9982200" y="2393950"/>
          <p14:tracePt t="298098" x="10013950" y="2387600"/>
          <p14:tracePt t="298116" x="10064750" y="2374900"/>
          <p14:tracePt t="298133" x="10160000" y="2374900"/>
          <p14:tracePt t="298149" x="10255250" y="2374900"/>
          <p14:tracePt t="298165" x="10388600" y="2374900"/>
          <p14:tracePt t="298182" x="10471150" y="2374900"/>
          <p14:tracePt t="298199" x="10509250" y="2368550"/>
          <p14:tracePt t="298215" x="10534650" y="2362200"/>
          <p14:tracePt t="298232" x="10553700" y="2349500"/>
          <p14:tracePt t="298249" x="10572750" y="2336800"/>
          <p14:tracePt t="298266" x="10585450" y="2330450"/>
          <p14:tracePt t="298282" x="10617200" y="2311400"/>
          <p14:tracePt t="298299" x="10629900" y="2298700"/>
          <p14:tracePt t="298315" x="10642600" y="2292350"/>
          <p14:tracePt t="298332" x="10648950" y="2286000"/>
          <p14:tracePt t="298349" x="10655300" y="2266950"/>
          <p14:tracePt t="298365" x="10661650" y="2260600"/>
          <p14:tracePt t="298382" x="10668000" y="2247900"/>
          <p14:tracePt t="298398" x="10668000" y="2235200"/>
          <p14:tracePt t="298416" x="10668000" y="2228850"/>
          <p14:tracePt t="298432" x="10668000" y="2216150"/>
          <p14:tracePt t="298449" x="10655300" y="2203450"/>
          <p14:tracePt t="298451" x="10648950" y="2197100"/>
          <p14:tracePt t="298466" x="10629900" y="2178050"/>
          <p14:tracePt t="298483" x="10604500" y="2165350"/>
          <p14:tracePt t="298499" x="10591800" y="2165350"/>
          <p14:tracePt t="298516" x="10560050" y="2159000"/>
          <p14:tracePt t="298533" x="10490200" y="2152650"/>
          <p14:tracePt t="298549" x="10445750" y="2152650"/>
          <p14:tracePt t="298566" x="10407650" y="2152650"/>
          <p14:tracePt t="298583" x="10356850" y="2159000"/>
          <p14:tracePt t="298599" x="10325100" y="2159000"/>
          <p14:tracePt t="298616" x="10274300" y="2159000"/>
          <p14:tracePt t="298632" x="10236200" y="2159000"/>
          <p14:tracePt t="298649" x="10204450" y="2146300"/>
          <p14:tracePt t="298666" x="10153650" y="2133600"/>
          <p14:tracePt t="298682" x="10115550" y="2133600"/>
          <p14:tracePt t="298699" x="10077450" y="2127250"/>
          <p14:tracePt t="298714" x="10039350" y="2120900"/>
          <p14:tracePt t="298733" x="9982200" y="2120900"/>
          <p14:tracePt t="298749" x="9925050" y="2114550"/>
          <p14:tracePt t="298765" x="9874250" y="2114550"/>
          <p14:tracePt t="298783" x="9823450" y="2114550"/>
          <p14:tracePt t="298799" x="9728200" y="2114550"/>
          <p14:tracePt t="298816" x="9613900" y="2114550"/>
          <p14:tracePt t="298832" x="9486900" y="2108200"/>
          <p14:tracePt t="298849" x="9372600" y="2108200"/>
          <p14:tracePt t="298866" x="9271000" y="2095500"/>
          <p14:tracePt t="298882" x="9220200" y="2095500"/>
          <p14:tracePt t="298899" x="9169400" y="2089150"/>
          <p14:tracePt t="298918" x="9124950" y="2089150"/>
          <p14:tracePt t="298936" x="9067800" y="2108200"/>
          <p14:tracePt t="298949" x="9017000" y="2120900"/>
          <p14:tracePt t="298966" x="8756650" y="2171700"/>
          <p14:tracePt t="298983" x="8655050" y="2184400"/>
          <p14:tracePt t="298999" x="8362950" y="2216150"/>
          <p14:tracePt t="299016" x="8216900" y="2222500"/>
          <p14:tracePt t="299032" x="8115300" y="2222500"/>
          <p14:tracePt t="299049" x="7981950" y="2197100"/>
          <p14:tracePt t="299067" x="7874000" y="2197100"/>
          <p14:tracePt t="299083" x="7740650" y="2222500"/>
          <p14:tracePt t="299099" x="7543800" y="2241550"/>
          <p14:tracePt t="299116" x="7346950" y="2254250"/>
          <p14:tracePt t="299133" x="7150100" y="2260600"/>
          <p14:tracePt t="299149" x="7035800" y="2260600"/>
          <p14:tracePt t="299166" x="6959600" y="2266950"/>
          <p14:tracePt t="299183" x="6946900" y="2273300"/>
          <p14:tracePt t="299185" x="6934200" y="2286000"/>
          <p14:tracePt t="299200" x="6915150" y="2305050"/>
          <p14:tracePt t="299216" x="6807200" y="2362200"/>
          <p14:tracePt t="299233" x="6527800" y="2413000"/>
          <p14:tracePt t="299249" x="6350000" y="2425700"/>
          <p14:tracePt t="299266" x="6191250" y="2438400"/>
          <p14:tracePt t="299285" x="6127750" y="2438400"/>
          <p14:tracePt t="299299" x="6127750" y="2432050"/>
          <p14:tracePt t="299316" x="6159500" y="2425700"/>
          <p14:tracePt t="299333" x="6242050" y="2419350"/>
          <p14:tracePt t="299349" x="6337300" y="2419350"/>
          <p14:tracePt t="299366" x="6388100" y="2438400"/>
          <p14:tracePt t="299384" x="6413500" y="2451100"/>
          <p14:tracePt t="299403" x="6413500" y="2470150"/>
          <p14:tracePt t="299416" x="6413500" y="2476500"/>
          <p14:tracePt t="299433" x="6407150" y="2482850"/>
          <p14:tracePt t="299467" x="6407150" y="2489200"/>
          <p14:tracePt t="299483" x="6419850" y="2489200"/>
          <p14:tracePt t="299500" x="6451600" y="2489200"/>
          <p14:tracePt t="299516" x="6483350" y="2482850"/>
          <p14:tracePt t="299519" x="6502400" y="2482850"/>
          <p14:tracePt t="299535" x="6508750" y="2476500"/>
          <p14:tracePt t="299550" x="6515100" y="2476500"/>
          <p14:tracePt t="299567" x="6534150" y="2476500"/>
          <p14:tracePt t="299583" x="6540500" y="2476500"/>
          <p14:tracePt t="299600" x="6572250" y="2476500"/>
          <p14:tracePt t="299618" x="6591300" y="2476500"/>
          <p14:tracePt t="299635" x="6629400" y="2476500"/>
          <p14:tracePt t="299650" x="6686550" y="2476500"/>
          <p14:tracePt t="299666" x="6762750" y="2476500"/>
          <p14:tracePt t="299684" x="6813550" y="2476500"/>
          <p14:tracePt t="299700" x="6896100" y="2476500"/>
          <p14:tracePt t="299717" x="6940550" y="2476500"/>
          <p14:tracePt t="299734" x="6997700" y="2476500"/>
          <p14:tracePt t="299750" x="7016750" y="2476500"/>
          <p14:tracePt t="299858" x="7023100" y="2482850"/>
          <p14:tracePt t="299866" x="7029450" y="2489200"/>
          <p14:tracePt t="299883" x="7054850" y="2501900"/>
          <p14:tracePt t="299900" x="7092950" y="2514600"/>
          <p14:tracePt t="299919" x="7150100" y="2520950"/>
          <p14:tracePt t="299936" x="7213600" y="2520950"/>
          <p14:tracePt t="299950" x="7264400" y="2520950"/>
          <p14:tracePt t="299967" x="7296150" y="2520950"/>
          <p14:tracePt t="299983" x="7315200" y="2514600"/>
          <p14:tracePt t="300000" x="7321550" y="2508250"/>
          <p14:tracePt t="300018" x="7321550" y="2495550"/>
          <p14:tracePt t="300034" x="7321550" y="2476500"/>
          <p14:tracePt t="300035" x="7321550" y="2470150"/>
          <p14:tracePt t="300050" x="7321550" y="2463800"/>
          <p14:tracePt t="300066" x="7308850" y="2451100"/>
          <p14:tracePt t="300084" x="7302500" y="2438400"/>
          <p14:tracePt t="300100" x="7289800" y="2438400"/>
          <p14:tracePt t="300118" x="7258050" y="2438400"/>
          <p14:tracePt t="300134" x="7213600" y="2444750"/>
          <p14:tracePt t="300150" x="7169150" y="2444750"/>
          <p14:tracePt t="300167" x="7131050" y="2444750"/>
          <p14:tracePt t="300184" x="7092950" y="2425700"/>
          <p14:tracePt t="300200" x="7067550" y="2400300"/>
          <p14:tracePt t="300218" x="7035800" y="2368550"/>
          <p14:tracePt t="300234" x="7016750" y="2349500"/>
          <p14:tracePt t="300283" x="7016750" y="2343150"/>
          <p14:tracePt t="300300" x="7004050" y="2343150"/>
          <p14:tracePt t="300316" x="6985000" y="2362200"/>
          <p14:tracePt t="300333" x="6965950" y="2393950"/>
          <p14:tracePt t="300349" x="6953250" y="2432050"/>
          <p14:tracePt t="300366" x="6953250" y="2463800"/>
          <p14:tracePt t="300383" x="6953250" y="2495550"/>
          <p14:tracePt t="300401" x="6972300" y="2527300"/>
          <p14:tracePt t="300416" x="6997700" y="2559050"/>
          <p14:tracePt t="300433" x="7023100" y="2578100"/>
          <p14:tracePt t="300450" x="7048500" y="2597150"/>
          <p14:tracePt t="300467" x="7061200" y="2603500"/>
          <p14:tracePt t="300483" x="7073900" y="2616200"/>
          <p14:tracePt t="300500" x="7073900" y="2628900"/>
          <p14:tracePt t="300516" x="7080250" y="2641600"/>
          <p14:tracePt t="300533" x="7080250" y="2647950"/>
          <p14:tracePt t="300684" x="7073900" y="2647950"/>
          <p14:tracePt t="300690" x="7067550" y="2647950"/>
          <p14:tracePt t="300708" x="7061200" y="2641600"/>
          <p14:tracePt t="300720" x="7054850" y="2635250"/>
          <p14:tracePt t="300733" x="7048500" y="2622550"/>
          <p14:tracePt t="300750" x="7042150" y="2616200"/>
          <p14:tracePt t="300767" x="7048500" y="2609850"/>
          <p14:tracePt t="300784" x="7054850" y="2609850"/>
          <p14:tracePt t="300810" x="7073900" y="2597150"/>
          <p14:tracePt t="300819" x="7086600" y="2590800"/>
          <p14:tracePt t="300836" x="7131050" y="2565400"/>
          <p14:tracePt t="300850" x="7143750" y="2559050"/>
          <p14:tracePt t="300867" x="7162800" y="2552700"/>
          <p14:tracePt t="301008" x="7162800" y="2546350"/>
          <p14:tracePt t="301015" x="7162800" y="2540000"/>
          <p14:tracePt t="301024" x="7169150" y="2533650"/>
          <p14:tracePt t="301033" x="7181850" y="2514600"/>
          <p14:tracePt t="301051" x="7207250" y="2495550"/>
          <p14:tracePt t="301068" x="7239000" y="2470150"/>
          <p14:tracePt t="301084" x="7258050" y="2463800"/>
          <p14:tracePt t="301101" x="7277100" y="2457450"/>
          <p14:tracePt t="301118" x="7283450" y="2457450"/>
          <p14:tracePt t="301154" x="7289800" y="2457450"/>
          <p14:tracePt t="301168" x="7289800" y="2463800"/>
          <p14:tracePt t="301184" x="7296150" y="2470150"/>
          <p14:tracePt t="301201" x="7308850" y="2476500"/>
          <p14:tracePt t="301218" x="7315200" y="2482850"/>
          <p14:tracePt t="301234" x="7346950" y="2495550"/>
          <p14:tracePt t="301251" x="7378700" y="2508250"/>
          <p14:tracePt t="301268" x="7397750" y="2514600"/>
          <p14:tracePt t="301285" x="7429500" y="2527300"/>
          <p14:tracePt t="301302" x="7435850" y="2527300"/>
          <p14:tracePt t="301318" x="7435850" y="2533650"/>
          <p14:tracePt t="301335" x="7429500" y="2533650"/>
          <p14:tracePt t="301351" x="7423150" y="2540000"/>
          <p14:tracePt t="301368" x="7416800" y="2540000"/>
          <p14:tracePt t="301385" x="7410450" y="2540000"/>
          <p14:tracePt t="301401" x="7366000" y="2540000"/>
          <p14:tracePt t="301418" x="7334250" y="2546350"/>
          <p14:tracePt t="301435" x="7296150" y="2546350"/>
          <p14:tracePt t="301451" x="7277100" y="2546350"/>
          <p14:tracePt t="301468" x="7258050" y="2540000"/>
          <p14:tracePt t="301485" x="7251700" y="2540000"/>
          <p14:tracePt t="301501" x="7245350" y="2540000"/>
          <p14:tracePt t="301518" x="7245350" y="2533650"/>
          <p14:tracePt t="301551" x="7245350" y="2520950"/>
          <p14:tracePt t="301568" x="7296150" y="2501900"/>
          <p14:tracePt t="301585" x="7423150" y="2501900"/>
          <p14:tracePt t="301602" x="7569200" y="2495550"/>
          <p14:tracePt t="301619" x="7785100" y="2495550"/>
          <p14:tracePt t="301635" x="7912100" y="2508250"/>
          <p14:tracePt t="301652" x="7994650" y="2514600"/>
          <p14:tracePt t="301669" x="8007350" y="2514600"/>
          <p14:tracePt t="301826" x="8007350" y="2520950"/>
          <p14:tracePt t="301833" x="8013700" y="2520950"/>
          <p14:tracePt t="301844" x="8045450" y="2533650"/>
          <p14:tracePt t="301875" x="8216900" y="2552700"/>
          <p14:tracePt t="301885" x="8280400" y="2559050"/>
          <p14:tracePt t="301904" x="8470900" y="2578100"/>
          <p14:tracePt t="301919" x="8540750" y="2578100"/>
          <p14:tracePt t="301935" x="8616950" y="2578100"/>
          <p14:tracePt t="301952" x="8648700" y="2578100"/>
          <p14:tracePt t="301953" x="8655050" y="2578100"/>
          <p14:tracePt t="301968" x="8661400" y="2578100"/>
          <p14:tracePt t="301985" x="8667750" y="2578100"/>
          <p14:tracePt t="302035" x="8680450" y="2578100"/>
          <p14:tracePt t="302052" x="8686800" y="2578100"/>
          <p14:tracePt t="302070" x="8699500" y="2578100"/>
          <p14:tracePt t="302085" x="8718550" y="2578100"/>
          <p14:tracePt t="302102" x="8750300" y="2578100"/>
          <p14:tracePt t="302119" x="8794750" y="2578100"/>
          <p14:tracePt t="302135" x="8858250" y="2578100"/>
          <p14:tracePt t="302152" x="8902700" y="2584450"/>
          <p14:tracePt t="302169" x="8934450" y="2584450"/>
          <p14:tracePt t="302185" x="8959850" y="2584450"/>
          <p14:tracePt t="302202" x="8978900" y="2584450"/>
          <p14:tracePt t="302218" x="8997950" y="2578100"/>
          <p14:tracePt t="302236" x="9023350" y="2578100"/>
          <p14:tracePt t="302252" x="9067800" y="2578100"/>
          <p14:tracePt t="302269" x="9093200" y="2584450"/>
          <p14:tracePt t="302286" x="9112250" y="2584450"/>
          <p14:tracePt t="302302" x="9118600" y="2590800"/>
          <p14:tracePt t="302418" x="9118600" y="2584450"/>
          <p14:tracePt t="302442" x="9118600" y="2578100"/>
          <p14:tracePt t="302450" x="9118600" y="2571750"/>
          <p14:tracePt t="302469" x="9118600" y="2559050"/>
          <p14:tracePt t="302486" x="9118600" y="2540000"/>
          <p14:tracePt t="302502" x="9131300" y="2527300"/>
          <p14:tracePt t="302521" x="9251950" y="2501900"/>
          <p14:tracePt t="302539" x="9340850" y="2508250"/>
          <p14:tracePt t="302553" x="9391650" y="2514600"/>
          <p14:tracePt t="302569" x="9410700" y="2514600"/>
          <p14:tracePt t="302586" x="9417050" y="2514600"/>
          <p14:tracePt t="302602" x="9429750" y="2508250"/>
          <p14:tracePt t="302619" x="9448800" y="2501900"/>
          <p14:tracePt t="302636" x="9474200" y="2495550"/>
          <p14:tracePt t="302651" x="9499600" y="2495550"/>
          <p14:tracePt t="302669" x="9525000" y="2495550"/>
          <p14:tracePt t="302686" x="9537700" y="2495550"/>
          <p14:tracePt t="302702" x="9544050" y="2495550"/>
          <p14:tracePt t="302743" x="9556750" y="2501900"/>
          <p14:tracePt t="302752" x="9569450" y="2501900"/>
          <p14:tracePt t="302769" x="9664700" y="2501900"/>
          <p14:tracePt t="302786" x="9829800" y="2501900"/>
          <p14:tracePt t="302802" x="10013950" y="2514600"/>
          <p14:tracePt t="302818" x="10223500" y="2527300"/>
          <p14:tracePt t="302836" x="10433050" y="2552700"/>
          <p14:tracePt t="302853" x="10553700" y="2552700"/>
          <p14:tracePt t="302869" x="10598150" y="2552700"/>
          <p14:tracePt t="302888" x="10617200" y="2552700"/>
          <p14:tracePt t="302902" x="10623550" y="2552700"/>
          <p14:tracePt t="302920" x="10629900" y="2552700"/>
          <p14:tracePt t="302953" x="10642600" y="2552700"/>
          <p14:tracePt t="302969" x="10668000" y="2552700"/>
          <p14:tracePt t="302985" x="10674350" y="2552700"/>
          <p14:tracePt t="303058" x="10674350" y="2559050"/>
          <p14:tracePt t="303069" x="10661650" y="2565400"/>
          <p14:tracePt t="303086" x="10648950" y="2578100"/>
          <p14:tracePt t="303103" x="10623550" y="2590800"/>
          <p14:tracePt t="303135" x="10617200" y="2590800"/>
          <p14:tracePt t="303153" x="10598150" y="2590800"/>
          <p14:tracePt t="303170" x="10553700" y="2590800"/>
          <p14:tracePt t="303187" x="10502900" y="2590800"/>
          <p14:tracePt t="303203" x="10458450" y="2590800"/>
          <p14:tracePt t="303220" x="10407650" y="2584450"/>
          <p14:tracePt t="303236" x="10363200" y="2578100"/>
          <p14:tracePt t="303239" x="10331450" y="2578100"/>
          <p14:tracePt t="303253" x="10306050" y="2571750"/>
          <p14:tracePt t="303270" x="10267950" y="2565400"/>
          <p14:tracePt t="303287" x="10198100" y="2552700"/>
          <p14:tracePt t="303303" x="10172700" y="2552700"/>
          <p14:tracePt t="303322" x="10160000" y="2552700"/>
          <p14:tracePt t="303353" x="10140950" y="2552700"/>
          <p14:tracePt t="303369" x="10096500" y="2552700"/>
          <p14:tracePt t="303386" x="10013950" y="2546350"/>
          <p14:tracePt t="303403" x="9925050" y="2546350"/>
          <p14:tracePt t="303420" x="9848850" y="2540000"/>
          <p14:tracePt t="303436" x="9810750" y="2533650"/>
          <p14:tracePt t="303453" x="9798050" y="2533650"/>
          <p14:tracePt t="303510" x="9798050" y="2527300"/>
          <p14:tracePt t="303536" x="9804400" y="2520950"/>
          <p14:tracePt t="303553" x="9810750" y="2514600"/>
          <p14:tracePt t="303570" x="9836150" y="2514600"/>
          <p14:tracePt t="303587" x="9899650" y="2508250"/>
          <p14:tracePt t="303604" x="10064750" y="2514600"/>
          <p14:tracePt t="303620" x="10160000" y="2527300"/>
          <p14:tracePt t="303637" x="10261600" y="2533650"/>
          <p14:tracePt t="303653" x="10318750" y="2540000"/>
          <p14:tracePt t="303670" x="10344150" y="2546350"/>
          <p14:tracePt t="303686" x="10356850" y="2546350"/>
          <p14:tracePt t="303703" x="10369550" y="2546350"/>
          <p14:tracePt t="303720" x="10394950" y="2552700"/>
          <p14:tracePt t="303737" x="10407650" y="2552700"/>
          <p14:tracePt t="303753" x="10426700" y="2552700"/>
          <p14:tracePt t="303864" x="10433050" y="2552700"/>
          <p14:tracePt t="303879" x="10439400" y="2552700"/>
          <p14:tracePt t="303929" x="10445750" y="2552700"/>
          <p14:tracePt t="303943" x="10452100" y="2546350"/>
          <p14:tracePt t="303953" x="10458450" y="2540000"/>
          <p14:tracePt t="303970" x="10477500" y="2520950"/>
          <p14:tracePt t="303987" x="10483850" y="2508250"/>
          <p14:tracePt t="304003" x="10496550" y="2495550"/>
          <p14:tracePt t="304020" x="10509250" y="2495550"/>
          <p14:tracePt t="304037" x="10528300" y="2495550"/>
          <p14:tracePt t="304054" x="10528300" y="2501900"/>
          <p14:tracePt t="304073" x="10528300" y="2508250"/>
          <p14:tracePt t="304110" x="10534650" y="2508250"/>
          <p14:tracePt t="304138" x="10547350" y="2508250"/>
          <p14:tracePt t="304154" x="10560050" y="2508250"/>
          <p14:tracePt t="304170" x="10572750" y="2508250"/>
          <p14:tracePt t="304204" x="10579100" y="2508250"/>
          <p14:tracePt t="304221" x="10591800" y="2508250"/>
          <p14:tracePt t="304237" x="10598150" y="2508250"/>
          <p14:tracePt t="304252" x="10648950" y="2514600"/>
          <p14:tracePt t="304270" x="10699750" y="2520950"/>
          <p14:tracePt t="304287" x="10782300" y="2527300"/>
          <p14:tracePt t="304304" x="10852150" y="2527300"/>
          <p14:tracePt t="304320" x="10909300" y="2533650"/>
          <p14:tracePt t="304337" x="10953750" y="2533650"/>
          <p14:tracePt t="304354" x="10979150" y="2533650"/>
          <p14:tracePt t="304387" x="10985500" y="2533650"/>
          <p14:tracePt t="304404" x="10985500" y="2540000"/>
          <p14:tracePt t="304467" x="10979150" y="2540000"/>
          <p14:tracePt t="304473" x="10979150" y="2546350"/>
          <p14:tracePt t="304487" x="10972800" y="2546350"/>
          <p14:tracePt t="304565" x="10972800" y="2552700"/>
          <p14:tracePt t="304579" x="10979150" y="2552700"/>
          <p14:tracePt t="304606" x="11017250" y="2552700"/>
          <p14:tracePt t="304622" x="11068050" y="2546350"/>
          <p14:tracePt t="304638" x="11125200" y="2533650"/>
          <p14:tracePt t="304654" x="11207750" y="2520950"/>
          <p14:tracePt t="304671" x="11283950" y="2514600"/>
          <p14:tracePt t="304688" x="11347450" y="2508250"/>
          <p14:tracePt t="304704" x="11404600" y="2508250"/>
          <p14:tracePt t="304721" x="11417300" y="2501900"/>
          <p14:tracePt t="304815" x="11423650" y="2501900"/>
          <p14:tracePt t="304829" x="11430000" y="2501900"/>
          <p14:tracePt t="304870" x="11436350" y="2501900"/>
          <p14:tracePt t="304930" x="11442700" y="2501900"/>
          <p14:tracePt t="304944" x="11449050" y="2501900"/>
          <p14:tracePt t="304954" x="11455400" y="2501900"/>
          <p14:tracePt t="304971" x="11461750" y="2495550"/>
          <p14:tracePt t="304988" x="11449050" y="2495550"/>
          <p14:tracePt t="305004" x="11372850" y="2495550"/>
          <p14:tracePt t="305021" x="11277600" y="2508250"/>
          <p14:tracePt t="305038" x="11106150" y="2546350"/>
          <p14:tracePt t="305056" x="10979150" y="2559050"/>
          <p14:tracePt t="305071" x="10820400" y="2565400"/>
          <p14:tracePt t="305088" x="10636250" y="2559050"/>
          <p14:tracePt t="305104" x="10458450" y="2552700"/>
          <p14:tracePt t="305121" x="10280650" y="2546350"/>
          <p14:tracePt t="305137" x="10045700" y="2546350"/>
          <p14:tracePt t="305155" x="9766300" y="2546350"/>
          <p14:tracePt t="305171" x="9417050" y="2540000"/>
          <p14:tracePt t="305188" x="8997950" y="2489200"/>
          <p14:tracePt t="305204" x="8674100" y="2451100"/>
          <p14:tracePt t="305221" x="8331200" y="2400300"/>
          <p14:tracePt t="305238" x="8096250" y="2381250"/>
          <p14:tracePt t="305255" x="7835900" y="2374900"/>
          <p14:tracePt t="305272" x="7645400" y="2400300"/>
          <p14:tracePt t="305288" x="7416800" y="2476500"/>
          <p14:tracePt t="305305" x="7366000" y="2501900"/>
          <p14:tracePt t="305321" x="7270750" y="2565400"/>
          <p14:tracePt t="305340" x="7251700" y="2584450"/>
          <p14:tracePt t="305355" x="7251700" y="2590800"/>
          <p14:tracePt t="305411" x="7245350" y="2597150"/>
          <p14:tracePt t="305421" x="7245350" y="2603500"/>
          <p14:tracePt t="305438" x="7232650" y="2616200"/>
          <p14:tracePt t="305455" x="7219950" y="2628900"/>
          <p14:tracePt t="305471" x="7219950" y="2635250"/>
          <p14:tracePt t="305535" x="7219950" y="2641600"/>
          <p14:tracePt t="305543" x="7219950" y="2647950"/>
          <p14:tracePt t="305554" x="7219950" y="2660650"/>
          <p14:tracePt t="305571" x="7194550" y="2686050"/>
          <p14:tracePt t="305574" x="7181850" y="2692400"/>
          <p14:tracePt t="305591" x="7150100" y="2717800"/>
          <p14:tracePt t="305607" x="7143750" y="2724150"/>
          <p14:tracePt t="305629" x="7150100" y="2724150"/>
          <p14:tracePt t="305638" x="7162800" y="2724150"/>
          <p14:tracePt t="305655" x="7194550" y="2717800"/>
          <p14:tracePt t="305672" x="7213600" y="2711450"/>
          <p14:tracePt t="305742" x="7219950" y="2705100"/>
          <p14:tracePt t="305749" x="7226300" y="2698750"/>
          <p14:tracePt t="305765" x="7232650" y="2698750"/>
          <p14:tracePt t="305773" x="7245350" y="2692400"/>
          <p14:tracePt t="305788" x="7277100" y="2679700"/>
          <p14:tracePt t="305805" x="7340600" y="2667000"/>
          <p14:tracePt t="305822" x="7385050" y="2667000"/>
          <p14:tracePt t="305838" x="7397750" y="2667000"/>
          <p14:tracePt t="305855" x="7404100" y="2673350"/>
          <p14:tracePt t="305872" x="7404100" y="2686050"/>
          <p14:tracePt t="305955" x="7410450" y="2686050"/>
          <p14:tracePt t="305961" x="7416800" y="2679700"/>
          <p14:tracePt t="305972" x="7423150" y="2679700"/>
          <p14:tracePt t="305988" x="7429500" y="2679700"/>
          <p14:tracePt t="306047" x="7429500" y="2686050"/>
          <p14:tracePt t="306145" x="7435850" y="2686050"/>
          <p14:tracePt t="306159" x="7442200" y="2692400"/>
          <p14:tracePt t="306167" x="7448550" y="2692400"/>
          <p14:tracePt t="306175" x="7454900" y="2698750"/>
          <p14:tracePt t="306189" x="7461250" y="2705100"/>
          <p14:tracePt t="306205" x="7467600" y="2711450"/>
          <p14:tracePt t="306222" x="7473950" y="2711450"/>
          <p14:tracePt t="306239" x="7480300" y="2711450"/>
          <p14:tracePt t="306256" x="7493000" y="2711450"/>
          <p14:tracePt t="306272" x="7512050" y="2711450"/>
          <p14:tracePt t="306289" x="7531100" y="2705100"/>
          <p14:tracePt t="306369" x="7531100" y="2698750"/>
          <p14:tracePt t="306385" x="7537450" y="2692400"/>
          <p14:tracePt t="306406" x="7556500" y="2679700"/>
          <p14:tracePt t="306422" x="7588250" y="2667000"/>
          <p14:tracePt t="306439" x="7626350" y="2667000"/>
          <p14:tracePt t="306441" x="7645400" y="2667000"/>
          <p14:tracePt t="306456" x="7651750" y="2667000"/>
          <p14:tracePt t="306489" x="7677150" y="2667000"/>
          <p14:tracePt t="306505" x="7734300" y="2673350"/>
          <p14:tracePt t="306522" x="7829550" y="2679700"/>
          <p14:tracePt t="306539" x="7912100" y="2686050"/>
          <p14:tracePt t="306555" x="8108950" y="2711450"/>
          <p14:tracePt t="306572" x="8242300" y="2736850"/>
          <p14:tracePt t="306589" x="8274050" y="2743200"/>
          <p14:tracePt t="306605" x="8286750" y="2755900"/>
          <p14:tracePt t="306639" x="8286750" y="2762250"/>
          <p14:tracePt t="306656" x="8299450" y="2768600"/>
          <p14:tracePt t="306673" x="8324850" y="2768600"/>
          <p14:tracePt t="306689" x="8362950" y="2768600"/>
          <p14:tracePt t="306706" x="8432800" y="2768600"/>
          <p14:tracePt t="306723" x="8458200" y="2768600"/>
          <p14:tracePt t="306739" x="8464550" y="2768600"/>
          <p14:tracePt t="306772" x="8477250" y="2768600"/>
          <p14:tracePt t="306789" x="8489950" y="2768600"/>
          <p14:tracePt t="306806" x="8521700" y="2768600"/>
          <p14:tracePt t="306823" x="8604250" y="2774950"/>
          <p14:tracePt t="306839" x="8699500" y="2774950"/>
          <p14:tracePt t="306857" x="8794750" y="2774950"/>
          <p14:tracePt t="306873" x="8870950" y="2768600"/>
          <p14:tracePt t="306889" x="8921750" y="2755900"/>
          <p14:tracePt t="306906" x="8947150" y="2749550"/>
          <p14:tracePt t="306923" x="8953500" y="2743200"/>
          <p14:tracePt t="306939" x="8959850" y="2743200"/>
          <p14:tracePt t="306956" x="9010650" y="2730500"/>
          <p14:tracePt t="306973" x="9055100" y="2724150"/>
          <p14:tracePt t="306989" x="9099550" y="2724150"/>
          <p14:tracePt t="307006" x="9131300" y="2717800"/>
          <p14:tracePt t="307025" x="9137650" y="2717800"/>
          <p14:tracePt t="307524" x="9144000" y="2717800"/>
          <p14:tracePt t="307818" x="9137650" y="2717800"/>
          <p14:tracePt t="307824" x="9131300" y="2711450"/>
          <p14:tracePt t="307840" x="9105900" y="2711450"/>
          <p14:tracePt t="307856" x="9080500" y="2711450"/>
          <p14:tracePt t="307874" x="9055100" y="2705100"/>
          <p14:tracePt t="307890" x="9029700" y="2705100"/>
          <p14:tracePt t="307907" x="9017000" y="2698750"/>
          <p14:tracePt t="307924" x="9010650" y="2698750"/>
          <p14:tracePt t="307940" x="9010650" y="2692400"/>
          <p14:tracePt t="307957" x="9029700" y="2686050"/>
          <p14:tracePt t="307973" x="9099550" y="2686050"/>
          <p14:tracePt t="307990" x="9207500" y="2692400"/>
          <p14:tracePt t="308007" x="9296400" y="2698750"/>
          <p14:tracePt t="308024" x="9398000" y="2698750"/>
          <p14:tracePt t="308040" x="9601200" y="2711450"/>
          <p14:tracePt t="308057" x="9671050" y="2711450"/>
          <p14:tracePt t="308074" x="9823450" y="2717800"/>
          <p14:tracePt t="308090" x="9855200" y="2724150"/>
          <p14:tracePt t="308107" x="9861550" y="2724150"/>
          <p14:tracePt t="308140" x="9867900" y="2724150"/>
          <p14:tracePt t="308174" x="9886950" y="2724150"/>
          <p14:tracePt t="308189" x="9906000" y="2717800"/>
          <p14:tracePt t="308207" x="9931400" y="2705100"/>
          <p14:tracePt t="308224" x="9956800" y="2698750"/>
          <p14:tracePt t="308240" x="9975850" y="2692400"/>
          <p14:tracePt t="308257" x="9988550" y="2686050"/>
          <p14:tracePt t="308274" x="10001250" y="2679700"/>
          <p14:tracePt t="308290" x="10007600" y="2673350"/>
          <p14:tracePt t="308308" x="10026650" y="2660650"/>
          <p14:tracePt t="308324" x="10039350" y="2641600"/>
          <p14:tracePt t="308341" x="10045700" y="2635250"/>
          <p14:tracePt t="308357" x="10045700" y="2622550"/>
          <p14:tracePt t="308374" x="10045700" y="2603500"/>
          <p14:tracePt t="308393" x="10045700" y="2597150"/>
          <p14:tracePt t="308467" x="10045700" y="2609850"/>
          <p14:tracePt t="308474" x="10045700" y="2616200"/>
          <p14:tracePt t="308491" x="10064750" y="2647950"/>
          <p14:tracePt t="308508" x="10071100" y="2654300"/>
          <p14:tracePt t="308526" x="10166350" y="2711450"/>
          <p14:tracePt t="308541" x="10267950" y="2743200"/>
          <p14:tracePt t="308559" x="10401300" y="2762250"/>
          <p14:tracePt t="308574" x="10560050" y="2774950"/>
          <p14:tracePt t="308593" x="10674350" y="2774950"/>
          <p14:tracePt t="308607" x="10731500" y="2774950"/>
          <p14:tracePt t="308624" x="10788650" y="2774950"/>
          <p14:tracePt t="308643" x="10814050" y="2768600"/>
          <p14:tracePt t="308657" x="10852150" y="2768600"/>
          <p14:tracePt t="308674" x="10896600" y="2762250"/>
          <p14:tracePt t="308691" x="10947400" y="2762250"/>
          <p14:tracePt t="308708" x="11004550" y="2749550"/>
          <p14:tracePt t="308725" x="11036300" y="2730500"/>
          <p14:tracePt t="308741" x="11049000" y="2724150"/>
          <p14:tracePt t="308759" x="11106150" y="2698750"/>
          <p14:tracePt t="308774" x="11150600" y="2686050"/>
          <p14:tracePt t="308791" x="11233150" y="2673350"/>
          <p14:tracePt t="308808" x="11353800" y="2647950"/>
          <p14:tracePt t="308824" x="11385550" y="2635250"/>
          <p14:tracePt t="308841" x="11404600" y="2628900"/>
          <p14:tracePt t="308858" x="11404600" y="2622550"/>
          <p14:tracePt t="308875" x="11410950" y="2622550"/>
          <p14:tracePt t="308891" x="11410950" y="2616200"/>
          <p14:tracePt t="308908" x="11410950" y="2609850"/>
          <p14:tracePt t="308941" x="11410950" y="2603500"/>
          <p14:tracePt t="308958" x="11379200" y="2584450"/>
          <p14:tracePt t="308975" x="11347450" y="2571750"/>
          <p14:tracePt t="308991" x="11315700" y="2565400"/>
          <p14:tracePt t="309008" x="11277600" y="2559050"/>
          <p14:tracePt t="309024" x="11233150" y="2552700"/>
          <p14:tracePt t="309041" x="11182350" y="2546350"/>
          <p14:tracePt t="309058" x="11074400" y="2533650"/>
          <p14:tracePt t="309075" x="10991850" y="2527300"/>
          <p14:tracePt t="309091" x="10915650" y="2527300"/>
          <p14:tracePt t="309108" x="10833100" y="2514600"/>
          <p14:tracePt t="309125" x="10750550" y="2501900"/>
          <p14:tracePt t="309141" x="10674350" y="2482850"/>
          <p14:tracePt t="309158" x="10623550" y="2470150"/>
          <p14:tracePt t="309174" x="10585450" y="2470150"/>
          <p14:tracePt t="309191" x="10541000" y="2489200"/>
          <p14:tracePt t="309208" x="10464800" y="2527300"/>
          <p14:tracePt t="309225" x="10407650" y="2571750"/>
          <p14:tracePt t="309241" x="10369550" y="2603500"/>
          <p14:tracePt t="309258" x="10350500" y="2628900"/>
          <p14:tracePt t="309264" x="10337800" y="2641600"/>
          <p14:tracePt t="309281" x="10337800" y="2654300"/>
          <p14:tracePt t="309291" x="10337800" y="2660650"/>
          <p14:tracePt t="309308" x="10350500" y="2679700"/>
          <p14:tracePt t="309325" x="10382250" y="2698750"/>
          <p14:tracePt t="309341" x="10445750" y="2730500"/>
          <p14:tracePt t="309358" x="10521950" y="2781300"/>
          <p14:tracePt t="309375" x="10591800" y="2813050"/>
          <p14:tracePt t="309393" x="10668000" y="2838450"/>
          <p14:tracePt t="309408" x="10744200" y="2851150"/>
          <p14:tracePt t="309425" x="10807700" y="2857500"/>
          <p14:tracePt t="309427" x="10820400" y="2857500"/>
          <p14:tracePt t="309441" x="10845800" y="2857500"/>
          <p14:tracePt t="309458" x="10864850" y="2851150"/>
          <p14:tracePt t="309505" x="10864850" y="2844800"/>
          <p14:tracePt t="309557" x="10864850" y="2838450"/>
          <p14:tracePt t="309571" x="10858500" y="2838450"/>
          <p14:tracePt t="309592" x="10845800" y="2832100"/>
          <p14:tracePt t="309608" x="10839450" y="2832100"/>
          <p14:tracePt t="309625" x="10826750" y="2825750"/>
          <p14:tracePt t="309641" x="10814050" y="2825750"/>
          <p14:tracePt t="309660" x="10801350" y="2819400"/>
          <p14:tracePt t="309692" x="10795000" y="2806700"/>
          <p14:tracePt t="309711" x="10788650" y="2800350"/>
          <p14:tracePt t="309725" x="10788650" y="2794000"/>
          <p14:tracePt t="309780" x="10782300" y="2794000"/>
          <p14:tracePt t="309860" x="10782300" y="2787650"/>
          <p14:tracePt t="309876" x="10782300" y="2781300"/>
          <p14:tracePt t="309925" x="10782300" y="2774950"/>
          <p14:tracePt t="310002" x="10775950" y="2774950"/>
          <p14:tracePt t="310024" x="10769600" y="2774950"/>
          <p14:tracePt t="310130" x="10769600" y="2768600"/>
          <p14:tracePt t="310146" x="10769600" y="2762250"/>
          <p14:tracePt t="310402" x="10775950" y="2755900"/>
          <p14:tracePt t="310428" x="10775950" y="2749550"/>
          <p14:tracePt t="310539" x="10769600" y="2749550"/>
          <p14:tracePt t="310550" x="10756900" y="2749550"/>
          <p14:tracePt t="310558" x="10744200" y="2749550"/>
          <p14:tracePt t="310576" x="10712450" y="2743200"/>
          <p14:tracePt t="310592" x="10579100" y="2743200"/>
          <p14:tracePt t="310595" x="10483850" y="2743200"/>
          <p14:tracePt t="310609" x="10394950" y="2743200"/>
          <p14:tracePt t="310626" x="10058400" y="2749550"/>
          <p14:tracePt t="310644" x="9785350" y="2749550"/>
          <p14:tracePt t="310659" x="9556750" y="2749550"/>
          <p14:tracePt t="310676" x="9315450" y="2762250"/>
          <p14:tracePt t="310693" x="9118600" y="2781300"/>
          <p14:tracePt t="310709" x="8851900" y="2819400"/>
          <p14:tracePt t="310726" x="8515350" y="2819400"/>
          <p14:tracePt t="310742" x="8166100" y="2813050"/>
          <p14:tracePt t="310759" x="7823200" y="2781300"/>
          <p14:tracePt t="310776" x="7524750" y="2762250"/>
          <p14:tracePt t="310793" x="7232650" y="2749550"/>
          <p14:tracePt t="310809" x="6915150" y="2743200"/>
          <p14:tracePt t="310826" x="6648450" y="2743200"/>
          <p14:tracePt t="310842" x="6489700" y="2768600"/>
          <p14:tracePt t="310846" x="6451600" y="2774950"/>
          <p14:tracePt t="310860" x="6419850" y="2781300"/>
          <p14:tracePt t="310876" x="6375400" y="2806700"/>
          <p14:tracePt t="310893" x="6369050" y="2825750"/>
          <p14:tracePt t="310911" x="6369050" y="2838450"/>
          <p14:tracePt t="310926" x="6375400" y="2844800"/>
          <p14:tracePt t="310943" x="6375400" y="2851150"/>
          <p14:tracePt t="310959" x="6388100" y="2863850"/>
          <p14:tracePt t="310976" x="6407150" y="2876550"/>
          <p14:tracePt t="310995" x="6432550" y="2889250"/>
          <p14:tracePt t="311009" x="6457950" y="2901950"/>
          <p14:tracePt t="311026" x="6477000" y="2908300"/>
          <p14:tracePt t="311043" x="6496050" y="2914650"/>
          <p14:tracePt t="311060" x="6508750" y="2914650"/>
          <p14:tracePt t="311076" x="6534150" y="2921000"/>
          <p14:tracePt t="311093" x="6559550" y="2921000"/>
          <p14:tracePt t="311095" x="6591300" y="2921000"/>
          <p14:tracePt t="311110" x="6635750" y="2914650"/>
          <p14:tracePt t="311111" x="6705600" y="2914650"/>
          <p14:tracePt t="311129" x="6819900" y="2908300"/>
          <p14:tracePt t="311143" x="6889750" y="2908300"/>
          <p14:tracePt t="311144" x="7004050" y="2901950"/>
          <p14:tracePt t="311159" x="7156450" y="2889250"/>
          <p14:tracePt t="311176" x="7296150" y="2882900"/>
          <p14:tracePt t="311193" x="7416800" y="2876550"/>
          <p14:tracePt t="311210" x="7473950" y="2876550"/>
          <p14:tracePt t="311226" x="7512050" y="2876550"/>
          <p14:tracePt t="311276" x="7518400" y="2876550"/>
          <p14:tracePt t="311293" x="7531100" y="2889250"/>
          <p14:tracePt t="311310" x="7556500" y="2901950"/>
          <p14:tracePt t="311326" x="7575550" y="2914650"/>
          <p14:tracePt t="311328" x="7594600" y="2921000"/>
          <p14:tracePt t="311343" x="7600950" y="2921000"/>
          <p14:tracePt t="311360" x="7645400" y="2927350"/>
          <p14:tracePt t="311377" x="7670800" y="2927350"/>
          <p14:tracePt t="311392" x="7677150" y="2927350"/>
          <p14:tracePt t="311410" x="7708900" y="2927350"/>
          <p14:tracePt t="311426" x="7740650" y="2927350"/>
          <p14:tracePt t="311443" x="7759700" y="2921000"/>
          <p14:tracePt t="311460" x="7772400" y="2921000"/>
          <p14:tracePt t="311476" x="7791450" y="2914650"/>
          <p14:tracePt t="311493" x="7797800" y="2914650"/>
          <p14:tracePt t="311527" x="7804150" y="2914650"/>
          <p14:tracePt t="311543" x="7810500" y="2908300"/>
          <p14:tracePt t="311732" x="7810500" y="2895600"/>
          <p14:tracePt t="311744" x="7816850" y="2889250"/>
          <p14:tracePt t="311760" x="7823200" y="2882900"/>
          <p14:tracePt t="311778" x="7829550" y="2876550"/>
          <p14:tracePt t="311781" x="7835900" y="2876550"/>
          <p14:tracePt t="311799" x="7842250" y="2870200"/>
          <p14:tracePt t="311811" x="7854950" y="2870200"/>
          <p14:tracePt t="311827" x="7861300" y="2863850"/>
          <p14:tracePt t="311844" x="7867650" y="2857500"/>
          <p14:tracePt t="311863" x="7874000" y="2844800"/>
          <p14:tracePt t="311893" x="7874000" y="2819400"/>
          <p14:tracePt t="311910" x="7874000" y="2806700"/>
          <p14:tracePt t="311927" x="7874000" y="2794000"/>
          <p14:tracePt t="311944" x="7867650" y="2787650"/>
          <p14:tracePt t="311960" x="7867650" y="2774950"/>
          <p14:tracePt t="311977" x="7861300" y="2768600"/>
          <p14:tracePt t="311993" x="7848600" y="2762250"/>
          <p14:tracePt t="312010" x="7804150" y="2749550"/>
          <p14:tracePt t="312027" x="7721600" y="2743200"/>
          <p14:tracePt t="312043" x="7626350" y="2743200"/>
          <p14:tracePt t="312059" x="7524750" y="2736850"/>
          <p14:tracePt t="312077" x="7416800" y="2730500"/>
          <p14:tracePt t="312094" x="7334250" y="2724150"/>
          <p14:tracePt t="312110" x="7232650" y="2705100"/>
          <p14:tracePt t="312127" x="7200900" y="2692400"/>
          <p14:tracePt t="312144" x="7181850" y="2692400"/>
          <p14:tracePt t="312160" x="7169150" y="2692400"/>
          <p14:tracePt t="312177" x="7156450" y="2692400"/>
          <p14:tracePt t="312194" x="7150100" y="2692400"/>
          <p14:tracePt t="312211" x="7156450" y="2692400"/>
          <p14:tracePt t="312229" x="7219950" y="2698750"/>
          <p14:tracePt t="312244" x="7327900" y="2717800"/>
          <p14:tracePt t="312261" x="7454900" y="2730500"/>
          <p14:tracePt t="312277" x="7575550" y="2743200"/>
          <p14:tracePt t="312294" x="7740650" y="2755900"/>
          <p14:tracePt t="312311" x="7874000" y="2768600"/>
          <p14:tracePt t="312330" x="8102600" y="2781300"/>
          <p14:tracePt t="312344" x="8216900" y="2794000"/>
          <p14:tracePt t="312360" x="8483600" y="2813050"/>
          <p14:tracePt t="312377" x="8801100" y="2838450"/>
          <p14:tracePt t="312394" x="9188450" y="2863850"/>
          <p14:tracePt t="312411" x="9575800" y="2882900"/>
          <p14:tracePt t="312427" x="9855200" y="2895600"/>
          <p14:tracePt t="312444" x="10198100" y="2908300"/>
          <p14:tracePt t="312461" x="10236200" y="2914650"/>
          <p14:tracePt t="312530" x="10242550" y="2914650"/>
          <p14:tracePt t="312544" x="10248900" y="2908300"/>
          <p14:tracePt t="312561" x="10267950" y="2901950"/>
          <p14:tracePt t="312577" x="10293350" y="2895600"/>
          <p14:tracePt t="312594" x="10318750" y="2882900"/>
          <p14:tracePt t="312611" x="10337800" y="2870200"/>
          <p14:tracePt t="312627" x="10363200" y="2863850"/>
          <p14:tracePt t="312644" x="10375900" y="2857500"/>
          <p14:tracePt t="312664" x="10382250" y="2844800"/>
          <p14:tracePt t="312694" x="10382250" y="2838450"/>
          <p14:tracePt t="312711" x="10388600" y="2832100"/>
          <p14:tracePt t="312730" x="10394950" y="2825750"/>
          <p14:tracePt t="312744" x="10401300" y="2806700"/>
          <p14:tracePt t="312761" x="10407650" y="2787650"/>
          <p14:tracePt t="312777" x="10445750" y="2749550"/>
          <p14:tracePt t="312794" x="10464800" y="2724150"/>
          <p14:tracePt t="312814" x="10483850" y="2698750"/>
          <p14:tracePt t="312827" x="10490200" y="2667000"/>
          <p14:tracePt t="312844" x="10490200" y="2641600"/>
          <p14:tracePt t="312861" x="10496550" y="2628900"/>
          <p14:tracePt t="312878" x="10502900" y="2609850"/>
          <p14:tracePt t="312894" x="10502900" y="2584450"/>
          <p14:tracePt t="312913" x="10483850" y="2546350"/>
          <p14:tracePt t="312928" x="10477500" y="2533650"/>
          <p14:tracePt t="312946" x="10445750" y="2482850"/>
          <p14:tracePt t="312961" x="10439400" y="2451100"/>
          <p14:tracePt t="312978" x="10433050" y="2425700"/>
          <p14:tracePt t="312995" x="10439400" y="2406650"/>
          <p14:tracePt t="313011" x="10452100" y="2387600"/>
          <p14:tracePt t="313028" x="10464800" y="2362200"/>
          <p14:tracePt t="313044" x="10477500" y="2343150"/>
          <p14:tracePt t="313061" x="10490200" y="2324100"/>
          <p14:tracePt t="313078" x="10490200" y="2305050"/>
          <p14:tracePt t="313094" x="10490200" y="2273300"/>
          <p14:tracePt t="313111" x="10490200" y="2241550"/>
          <p14:tracePt t="313113" x="10483850" y="2222500"/>
          <p14:tracePt t="313129" x="10477500" y="2184400"/>
          <p14:tracePt t="313145" x="10471150" y="2146300"/>
          <p14:tracePt t="313161" x="10471150" y="2089150"/>
          <p14:tracePt t="313178" x="10464800" y="2051050"/>
          <p14:tracePt t="313195" x="10445750" y="2012950"/>
          <p14:tracePt t="313211" x="10426700" y="1968500"/>
          <p14:tracePt t="313228" x="10375900" y="1930400"/>
          <p14:tracePt t="313244" x="10318750" y="1905000"/>
          <p14:tracePt t="313263" x="10223500" y="1873250"/>
          <p14:tracePt t="313279" x="10140950" y="1854200"/>
          <p14:tracePt t="313295" x="10033000" y="1835150"/>
          <p14:tracePt t="313311" x="9925050" y="1822450"/>
          <p14:tracePt t="313328" x="9791700" y="1816100"/>
          <p14:tracePt t="313345" x="9645650" y="1809750"/>
          <p14:tracePt t="313361" x="9531350" y="1809750"/>
          <p14:tracePt t="313363" x="9442450" y="1822450"/>
          <p14:tracePt t="313377" x="9334500" y="1828800"/>
          <p14:tracePt t="313395" x="8972550" y="1860550"/>
          <p14:tracePt t="313413" x="8756650" y="1885950"/>
          <p14:tracePt t="313428" x="8655050" y="1905000"/>
          <p14:tracePt t="313429" x="8566150" y="1924050"/>
          <p14:tracePt t="313445" x="8432800" y="1949450"/>
          <p14:tracePt t="313462" x="8331200" y="1962150"/>
          <p14:tracePt t="313478" x="8229600" y="1974850"/>
          <p14:tracePt t="313495" x="8102600" y="1987550"/>
          <p14:tracePt t="313512" x="7981950" y="1993900"/>
          <p14:tracePt t="313530" x="7835900" y="1993900"/>
          <p14:tracePt t="313545" x="7747000" y="2006600"/>
          <p14:tracePt t="313562" x="7727950" y="2006600"/>
          <p14:tracePt t="313578" x="7715250" y="2006600"/>
          <p14:tracePt t="313595" x="7670800" y="2038350"/>
          <p14:tracePt t="313612" x="7556500" y="2082800"/>
          <p14:tracePt t="313629" x="7308850" y="2133600"/>
          <p14:tracePt t="313645" x="7175500" y="2133600"/>
          <p14:tracePt t="313660" x="7105650" y="2133600"/>
          <p14:tracePt t="313679" x="7092950" y="2133600"/>
          <p14:tracePt t="313695" x="7061200" y="2146300"/>
          <p14:tracePt t="313713" x="7010400" y="2171700"/>
          <p14:tracePt t="313728" x="6927850" y="2184400"/>
          <p14:tracePt t="313745" x="6845300" y="2190750"/>
          <p14:tracePt t="313762" x="6813550" y="2190750"/>
          <p14:tracePt t="313779" x="6788150" y="2190750"/>
          <p14:tracePt t="313798" x="6743700" y="2203450"/>
          <p14:tracePt t="313815" x="6724650" y="2222500"/>
          <p14:tracePt t="313829" x="6699250" y="2266950"/>
          <p14:tracePt t="313846" x="6680200" y="2311400"/>
          <p14:tracePt t="313862" x="6648450" y="2343150"/>
          <p14:tracePt t="313879" x="6610350" y="2362200"/>
          <p14:tracePt t="313895" x="6591300" y="2368550"/>
          <p14:tracePt t="313912" x="6565900" y="2374900"/>
          <p14:tracePt t="313929" x="6553200" y="2381250"/>
          <p14:tracePt t="313945" x="6540500" y="2393950"/>
          <p14:tracePt t="313962" x="6534150" y="2400300"/>
          <p14:tracePt t="313978" x="6534150" y="2406650"/>
          <p14:tracePt t="313995" x="6553200" y="2425700"/>
          <p14:tracePt t="314012" x="6591300" y="2463800"/>
          <p14:tracePt t="314028" x="6635750" y="2501900"/>
          <p14:tracePt t="314045" x="6648450" y="2514600"/>
          <p14:tracePt t="314061" x="6648450" y="2520950"/>
          <p14:tracePt t="314079" x="6648450" y="2527300"/>
          <p14:tracePt t="314095" x="6654800" y="2533650"/>
          <p14:tracePt t="314112" x="6661150" y="2533650"/>
          <p14:tracePt t="314129" x="6680200" y="2540000"/>
          <p14:tracePt t="314146" x="6756400" y="2559050"/>
          <p14:tracePt t="314162" x="6838950" y="2571750"/>
          <p14:tracePt t="314179" x="6915150" y="2590800"/>
          <p14:tracePt t="314195" x="6972300" y="2609850"/>
          <p14:tracePt t="314212" x="7016750" y="2622550"/>
          <p14:tracePt t="314229" x="7035800" y="2622550"/>
          <p14:tracePt t="314246" x="7048500" y="2622550"/>
          <p14:tracePt t="314291" x="7048500" y="2616200"/>
          <p14:tracePt t="314307" x="7054850" y="2616200"/>
          <p14:tracePt t="314329" x="7061200" y="2603500"/>
          <p14:tracePt t="314345" x="7067550" y="2597150"/>
          <p14:tracePt t="316358" x="7080250" y="2597150"/>
          <p14:tracePt t="316367" x="7092950" y="2603500"/>
          <p14:tracePt t="316381" x="7137400" y="2616200"/>
          <p14:tracePt t="316397" x="7391400" y="2673350"/>
          <p14:tracePt t="316414" x="7575550" y="2686050"/>
          <p14:tracePt t="316431" x="7734300" y="2705100"/>
          <p14:tracePt t="316448" x="7848600" y="2724150"/>
          <p14:tracePt t="316465" x="7937500" y="2736850"/>
          <p14:tracePt t="316480" x="8001000" y="2749550"/>
          <p14:tracePt t="316499" x="8064500" y="2762250"/>
          <p14:tracePt t="316515" x="8147050" y="2762250"/>
          <p14:tracePt t="316531" x="8261350" y="2749550"/>
          <p14:tracePt t="316548" x="8343900" y="2724150"/>
          <p14:tracePt t="316564" x="8432800" y="2692400"/>
          <p14:tracePt t="316581" x="8489950" y="2660650"/>
          <p14:tracePt t="316598" x="8578850" y="2584450"/>
          <p14:tracePt t="316614" x="8610600" y="2546350"/>
          <p14:tracePt t="316631" x="8642350" y="2489200"/>
          <p14:tracePt t="316648" x="8655050" y="2419350"/>
          <p14:tracePt t="316664" x="8655050" y="2374900"/>
          <p14:tracePt t="316681" x="8655050" y="2336800"/>
          <p14:tracePt t="316697" x="8655050" y="2292350"/>
          <p14:tracePt t="316714" x="8648700" y="2266950"/>
          <p14:tracePt t="316731" x="8642350" y="2241550"/>
          <p14:tracePt t="316747" x="8636000" y="2222500"/>
          <p14:tracePt t="316764" x="8616950" y="2203450"/>
          <p14:tracePt t="316781" x="8585200" y="2184400"/>
          <p14:tracePt t="316796" x="8547100" y="2165350"/>
          <p14:tracePt t="316815" x="8496300" y="2152650"/>
          <p14:tracePt t="316817" x="8477250" y="2146300"/>
          <p14:tracePt t="316831" x="8451850" y="2133600"/>
          <p14:tracePt t="316848" x="8382000" y="2108200"/>
          <p14:tracePt t="316865" x="8331200" y="2095500"/>
          <p14:tracePt t="316881" x="8312150" y="2089150"/>
          <p14:tracePt t="316897" x="8261350" y="2076450"/>
          <p14:tracePt t="316914" x="8197850" y="2076450"/>
          <p14:tracePt t="316930" x="8121650" y="2089150"/>
          <p14:tracePt t="316948" x="8007350" y="2108200"/>
          <p14:tracePt t="316964" x="7912100" y="2114550"/>
          <p14:tracePt t="316981" x="7816850" y="2120900"/>
          <p14:tracePt t="316998" x="7702550" y="2120900"/>
          <p14:tracePt t="317014" x="7658100" y="2120900"/>
          <p14:tracePt t="317031" x="7639050" y="2146300"/>
          <p14:tracePt t="317048" x="7626350" y="2203450"/>
          <p14:tracePt t="317065" x="7600950" y="2273300"/>
          <p14:tracePt t="317081" x="7543800" y="2330450"/>
          <p14:tracePt t="317098" x="7467600" y="2406650"/>
          <p14:tracePt t="317115" x="7461250" y="2425700"/>
          <p14:tracePt t="317131" x="7461250" y="2438400"/>
          <p14:tracePt t="317148" x="7480300" y="2463800"/>
          <p14:tracePt t="317165" x="7512050" y="2501900"/>
          <p14:tracePt t="317181" x="7569200" y="2552700"/>
          <p14:tracePt t="317198" x="7607300" y="2584450"/>
          <p14:tracePt t="317215" x="7632700" y="2597150"/>
          <p14:tracePt t="317231" x="7651750" y="2603500"/>
          <p14:tracePt t="317248" x="7658100" y="2603500"/>
          <p14:tracePt t="317263" x="7664450" y="2603500"/>
          <p14:tracePt t="317281" x="7683500" y="2609850"/>
          <p14:tracePt t="317299" x="7696200" y="2609850"/>
          <p14:tracePt t="317316" x="7696200" y="2628900"/>
          <p14:tracePt t="317334" x="7689850" y="2641600"/>
          <p14:tracePt t="317350" x="7689850" y="2647950"/>
          <p14:tracePt t="317413" x="7689850" y="2641600"/>
          <p14:tracePt t="317421" x="7696200" y="2635250"/>
          <p14:tracePt t="317432" x="7708900" y="2622550"/>
          <p14:tracePt t="317448" x="7740650" y="2597150"/>
          <p14:tracePt t="317465" x="7753350" y="2590800"/>
          <p14:tracePt t="317481" x="7747000" y="2590800"/>
          <p14:tracePt t="317499" x="7727950" y="2603500"/>
          <p14:tracePt t="317515" x="7702550" y="2622550"/>
          <p14:tracePt t="317532" x="7683500" y="2635250"/>
          <p14:tracePt t="317548" x="7677150" y="2635250"/>
          <p14:tracePt t="317605" x="7702550" y="2622550"/>
          <p14:tracePt t="317614" x="7715250" y="2616200"/>
          <p14:tracePt t="317631" x="7753350" y="2597150"/>
          <p14:tracePt t="317648" x="7778750" y="2590800"/>
          <p14:tracePt t="317699" x="7778750" y="2597150"/>
          <p14:tracePt t="317715" x="7772400" y="2603500"/>
          <p14:tracePt t="317803" x="7778750" y="2603500"/>
          <p14:tracePt t="317809" x="7785100" y="2597150"/>
          <p14:tracePt t="317817" x="7791450" y="2597150"/>
          <p14:tracePt t="317832" x="7816850" y="2590800"/>
          <p14:tracePt t="317849" x="7835900" y="2584450"/>
          <p14:tracePt t="317867" x="7848600" y="2584450"/>
          <p14:tracePt t="317882" x="7854950" y="2578100"/>
          <p14:tracePt t="317915" x="7861300" y="2578100"/>
          <p14:tracePt t="317932" x="7867650" y="2578100"/>
          <p14:tracePt t="317965" x="7874000" y="2578100"/>
          <p14:tracePt t="318039" x="7874000" y="2571750"/>
          <p14:tracePt t="318240" x="7880350" y="2571750"/>
          <p14:tracePt t="318700" x="7874000" y="2571750"/>
          <p14:tracePt t="318752" x="7874000" y="2565400"/>
          <p14:tracePt t="318768" x="7874000" y="2559050"/>
          <p14:tracePt t="318775" x="7867650" y="2559050"/>
          <p14:tracePt t="318804" x="7867650" y="2552700"/>
          <p14:tracePt t="318839" x="7867650" y="2546350"/>
          <p14:tracePt t="318874" x="7867650" y="2540000"/>
          <p14:tracePt t="318884" x="7861300" y="2540000"/>
          <p14:tracePt t="318899" x="7861300" y="2527300"/>
          <p14:tracePt t="318916" x="7854950" y="2520950"/>
          <p14:tracePt t="318933" x="7854950" y="2514600"/>
          <p14:tracePt t="318949" x="7854950" y="2508250"/>
          <p14:tracePt t="318966" x="7848600" y="2508250"/>
          <p14:tracePt t="318982" x="7848600" y="2495550"/>
          <p14:tracePt t="318999" x="7848600" y="2489200"/>
          <p14:tracePt t="319016" x="7842250" y="2482850"/>
          <p14:tracePt t="319020" x="7842250" y="2476500"/>
          <p14:tracePt t="319032" x="7842250" y="2470150"/>
          <p14:tracePt t="319052" x="7842250" y="2451100"/>
          <p14:tracePt t="319067" x="7842250" y="2438400"/>
          <p14:tracePt t="319083" x="7835900" y="2406650"/>
          <p14:tracePt t="319100" x="7829550" y="2381250"/>
          <p14:tracePt t="319116" x="7823200" y="2355850"/>
          <p14:tracePt t="319133" x="7810500" y="2336800"/>
          <p14:tracePt t="319149" x="7797800" y="2324100"/>
          <p14:tracePt t="319166" x="7791450" y="2317750"/>
          <p14:tracePt t="319183" x="7766050" y="2305050"/>
          <p14:tracePt t="319199" x="7734300" y="2292350"/>
          <p14:tracePt t="319216" x="7670800" y="2273300"/>
          <p14:tracePt t="319233" x="7607300" y="2247900"/>
          <p14:tracePt t="319249" x="7569200" y="2228850"/>
          <p14:tracePt t="319265" x="7537450" y="2216150"/>
          <p14:tracePt t="319283" x="7518400" y="2197100"/>
          <p14:tracePt t="319300" x="7486650" y="2178050"/>
          <p14:tracePt t="319317" x="7461250" y="2165350"/>
          <p14:tracePt t="319333" x="7423150" y="2159000"/>
          <p14:tracePt t="319350" x="7404100" y="2152650"/>
          <p14:tracePt t="319351" x="7397750" y="2152650"/>
          <p14:tracePt t="319366" x="7385050" y="2152650"/>
          <p14:tracePt t="319383" x="7378700" y="2146300"/>
          <p14:tracePt t="319402" x="7359650" y="2139950"/>
          <p14:tracePt t="319417" x="7359650" y="2184400"/>
          <p14:tracePt t="319433" x="7359650" y="2266950"/>
          <p14:tracePt t="319450" x="7353300" y="2330450"/>
          <p14:tracePt t="319467" x="7346950" y="2387600"/>
          <p14:tracePt t="319483" x="7353300" y="2438400"/>
          <p14:tracePt t="319500" x="7385050" y="2495550"/>
          <p14:tracePt t="319515" x="7435850" y="2546350"/>
          <p14:tracePt t="319533" x="7493000" y="2584450"/>
          <p14:tracePt t="319550" x="7556500" y="2609850"/>
          <p14:tracePt t="319566" x="7626350" y="2635250"/>
          <p14:tracePt t="319583" x="7677150" y="2647950"/>
          <p14:tracePt t="319586" x="7696200" y="2654300"/>
          <p14:tracePt t="319600" x="7715250" y="2654300"/>
          <p14:tracePt t="319617" x="7740650" y="2654300"/>
          <p14:tracePt t="319633" x="7753350" y="2654300"/>
          <p14:tracePt t="319650" x="7759700" y="2647950"/>
          <p14:tracePt t="319667" x="7759700" y="2635250"/>
          <p14:tracePt t="319684" x="7759700" y="2616200"/>
          <p14:tracePt t="319700" x="7759700" y="2590800"/>
          <p14:tracePt t="319717" x="7734300" y="2571750"/>
          <p14:tracePt t="319734" x="7683500" y="2559050"/>
          <p14:tracePt t="319750" x="7620000" y="2552700"/>
          <p14:tracePt t="319752" x="7594600" y="2552700"/>
          <p14:tracePt t="319766" x="7588250" y="2559050"/>
          <p14:tracePt t="319783" x="7569200" y="2565400"/>
          <p14:tracePt t="319785" x="7550150" y="2578100"/>
          <p14:tracePt t="319801" x="7531100" y="2584450"/>
          <p14:tracePt t="319817" x="7518400" y="2590800"/>
          <p14:tracePt t="319833" x="7505700" y="2590800"/>
          <p14:tracePt t="319923" x="7499350" y="2590800"/>
          <p14:tracePt t="319933" x="7499350" y="2584450"/>
          <p14:tracePt t="320067" x="7493000" y="2584450"/>
          <p14:tracePt t="320086" x="7448550" y="2597150"/>
          <p14:tracePt t="320100" x="7404100" y="2609850"/>
          <p14:tracePt t="320117" x="7378700" y="2616200"/>
          <p14:tracePt t="320134" x="7372350" y="2622550"/>
          <p14:tracePt t="320420" x="7366000" y="2622550"/>
          <p14:tracePt t="320428" x="7359650" y="2628900"/>
          <p14:tracePt t="320437" x="7353300" y="2628900"/>
          <p14:tracePt t="320452" x="7340600" y="2628900"/>
          <p14:tracePt t="320468" x="7334250" y="2635250"/>
          <p14:tracePt t="320484" x="7321550" y="2635250"/>
          <p14:tracePt t="320518" x="7315200" y="2635250"/>
          <p14:tracePt t="320834" x="7308850" y="2641600"/>
          <p14:tracePt t="320841" x="7302500" y="2647950"/>
          <p14:tracePt t="320851" x="7289800" y="2654300"/>
          <p14:tracePt t="320868" x="7258050" y="2667000"/>
          <p14:tracePt t="320884" x="7239000" y="2673350"/>
          <p14:tracePt t="321011" x="7239000" y="2667000"/>
          <p14:tracePt t="321526" x="7232650" y="2667000"/>
          <p14:tracePt t="321534" x="7226300" y="2667000"/>
          <p14:tracePt t="321552" x="7200900" y="2667000"/>
          <p14:tracePt t="321569" x="7188200" y="2673350"/>
          <p14:tracePt t="321585" x="7175500" y="2673350"/>
          <p14:tracePt t="321602" x="7162800" y="2673350"/>
          <p14:tracePt t="321699" x="7162800" y="2679700"/>
          <p14:tracePt t="321758" x="7169150" y="2679700"/>
          <p14:tracePt t="321763" x="7175500" y="2679700"/>
          <p14:tracePt t="321770" x="7200900" y="2673350"/>
          <p14:tracePt t="321785" x="7226300" y="2667000"/>
          <p14:tracePt t="321802" x="7289800" y="2641600"/>
          <p14:tracePt t="321818" x="7308850" y="2635250"/>
          <p14:tracePt t="321835" x="7327900" y="2616200"/>
          <p14:tracePt t="321852" x="7366000" y="2603500"/>
          <p14:tracePt t="321869" x="7391400" y="2597150"/>
          <p14:tracePt t="321887" x="7404100" y="2590800"/>
          <p14:tracePt t="321902" x="7416800" y="2590800"/>
          <p14:tracePt t="322038" x="7416800" y="2584450"/>
          <p14:tracePt t="322077" x="7416800" y="2578100"/>
          <p14:tracePt t="322296" x="7410450" y="2578100"/>
          <p14:tracePt t="322329" x="7410450" y="2571750"/>
          <p14:tracePt t="322770" x="7410450" y="2578100"/>
          <p14:tracePt t="322777" x="7410450" y="2584450"/>
          <p14:tracePt t="322787" x="7410450" y="2590800"/>
          <p14:tracePt t="322802" x="7410450" y="2597150"/>
          <p14:tracePt t="322930" x="7410450" y="2590800"/>
          <p14:tracePt t="322936" x="7410450" y="2584450"/>
          <p14:tracePt t="322953" x="7410450" y="2578100"/>
          <p14:tracePt t="322970" x="7410450" y="2571750"/>
          <p14:tracePt t="322986" x="7410450" y="2559050"/>
          <p14:tracePt t="323003" x="7416800" y="2527300"/>
          <p14:tracePt t="323019" x="7435850" y="2476500"/>
          <p14:tracePt t="323036" x="7454900" y="2400300"/>
          <p14:tracePt t="323053" x="7461250" y="2368550"/>
          <p14:tracePt t="323069" x="7461250" y="2343150"/>
          <p14:tracePt t="323086" x="7461250" y="2324100"/>
          <p14:tracePt t="323119" x="7454900" y="2317750"/>
          <p14:tracePt t="323136" x="7448550" y="2317750"/>
          <p14:tracePt t="323153" x="7435850" y="2317750"/>
          <p14:tracePt t="323169" x="7423150" y="2324100"/>
          <p14:tracePt t="323186" x="7397750" y="2330450"/>
          <p14:tracePt t="323203" x="7372350" y="2343150"/>
          <p14:tracePt t="323220" x="7346950" y="2355850"/>
          <p14:tracePt t="323236" x="7334250" y="2381250"/>
          <p14:tracePt t="323253" x="7315200" y="2413000"/>
          <p14:tracePt t="323255" x="7315200" y="2425700"/>
          <p14:tracePt t="323273" x="7315200" y="2463800"/>
          <p14:tracePt t="323286" x="7315200" y="2476500"/>
          <p14:tracePt t="323288" x="7327900" y="2495550"/>
          <p14:tracePt t="323303" x="7327900" y="2501900"/>
          <p14:tracePt t="323320" x="7359650" y="2546350"/>
          <p14:tracePt t="323337" x="7372350" y="2565400"/>
          <p14:tracePt t="323353" x="7378700" y="2578100"/>
          <p14:tracePt t="323370" x="7385050" y="2590800"/>
          <p14:tracePt t="323385" x="7391400" y="2597150"/>
          <p14:tracePt t="323445" x="7397750" y="2597150"/>
          <p14:tracePt t="323477" x="7397750" y="2590800"/>
          <p14:tracePt t="323501" x="7404100" y="2590800"/>
          <p14:tracePt t="323617" x="7397750" y="2590800"/>
          <p14:tracePt t="323650" x="7391400" y="2590800"/>
          <p14:tracePt t="323674" x="7391400" y="2584450"/>
          <p14:tracePt t="323703" x="7391400" y="2571750"/>
          <p14:tracePt t="323709" x="7391400" y="2565400"/>
          <p14:tracePt t="323720" x="7391400" y="2559050"/>
          <p14:tracePt t="323737" x="7404100" y="2527300"/>
          <p14:tracePt t="323753" x="7410450" y="2508250"/>
          <p14:tracePt t="323770" x="7416800" y="2489200"/>
          <p14:tracePt t="323787" x="7423150" y="2489200"/>
          <p14:tracePt t="323859" x="7423150" y="2495550"/>
          <p14:tracePt t="323986" x="7423150" y="2501900"/>
          <p14:tracePt t="324021" x="7423150" y="2508250"/>
          <p14:tracePt t="324037" x="7416800" y="2508250"/>
          <p14:tracePt t="324054" x="7410450" y="2514600"/>
          <p14:tracePt t="324071" x="7404100" y="2520950"/>
          <p14:tracePt t="324088" x="7391400" y="2540000"/>
          <p14:tracePt t="324104" x="7385050" y="2546350"/>
          <p14:tracePt t="324121" x="7378700" y="2552700"/>
          <p14:tracePt t="324216" x="7378700" y="2546350"/>
          <p14:tracePt t="324239" x="7385050" y="2540000"/>
          <p14:tracePt t="324261" x="7385050" y="2533650"/>
          <p14:tracePt t="324363" x="7391400" y="2533650"/>
          <p14:tracePt t="324374" x="7391400" y="2540000"/>
          <p14:tracePt t="324390" x="7397750" y="2552700"/>
          <p14:tracePt t="324405" x="7404100" y="2571750"/>
          <p14:tracePt t="324421" x="7410450" y="2597150"/>
          <p14:tracePt t="324437" x="7416800" y="2628900"/>
          <p14:tracePt t="324454" x="7423150" y="2660650"/>
          <p14:tracePt t="324472" x="7423150" y="2686050"/>
          <p14:tracePt t="324487" x="7423150" y="2705100"/>
          <p14:tracePt t="324504" x="7423150" y="2711450"/>
          <p14:tracePt t="324538" x="7423150" y="2717800"/>
          <p14:tracePt t="324554" x="7429500" y="2724150"/>
          <p14:tracePt t="324570" x="7442200" y="2743200"/>
          <p14:tracePt t="324587" x="7467600" y="2762250"/>
          <p14:tracePt t="324604" x="7486650" y="2781300"/>
          <p14:tracePt t="324621" x="7493000" y="2800350"/>
          <p14:tracePt t="324637" x="7499350" y="2800350"/>
          <p14:tracePt t="324654" x="7505700" y="2800350"/>
          <p14:tracePt t="324692" x="7512050" y="2794000"/>
          <p14:tracePt t="324704" x="7512050" y="2787650"/>
          <p14:tracePt t="324720" x="7524750" y="2774950"/>
          <p14:tracePt t="324738" x="7550150" y="2755900"/>
          <p14:tracePt t="324754" x="7556500" y="2743200"/>
          <p14:tracePt t="324771" x="7562850" y="2730500"/>
          <p14:tracePt t="324788" x="7562850" y="2717800"/>
          <p14:tracePt t="324804" x="7562850" y="2711450"/>
          <p14:tracePt t="324821" x="7562850" y="2698750"/>
          <p14:tracePt t="324837" x="7562850" y="2692400"/>
          <p14:tracePt t="324857" x="7556500" y="2686050"/>
          <p14:tracePt t="324873" x="7550150" y="2679700"/>
          <p14:tracePt t="324890" x="7543800" y="2679700"/>
          <p14:tracePt t="324904" x="7537450" y="2679700"/>
          <p14:tracePt t="324921" x="7531100" y="2679700"/>
          <p14:tracePt t="324923" x="7524750" y="2679700"/>
          <p14:tracePt t="324938" x="7512050" y="2679700"/>
          <p14:tracePt t="324955" x="7499350" y="2679700"/>
          <p14:tracePt t="324971" x="7493000" y="2679700"/>
          <p14:tracePt t="324988" x="7486650" y="2679700"/>
          <p14:tracePt t="325005" x="7480300" y="2679700"/>
          <p14:tracePt t="325021" x="7473950" y="2679700"/>
          <p14:tracePt t="325123" x="7473950" y="2667000"/>
          <p14:tracePt t="325138" x="7473950" y="2660650"/>
          <p14:tracePt t="325154" x="7486650" y="2647950"/>
          <p14:tracePt t="325171" x="7493000" y="2641600"/>
          <p14:tracePt t="325188" x="7493000" y="2635250"/>
          <p14:tracePt t="325253" x="7493000" y="2628900"/>
          <p14:tracePt t="325285" x="7486650" y="2628900"/>
          <p14:tracePt t="325311" x="7480300" y="2628900"/>
          <p14:tracePt t="325396" x="7480300" y="2616200"/>
          <p14:tracePt t="325405" x="7480300" y="2609850"/>
          <p14:tracePt t="325423" x="7493000" y="2590800"/>
          <p14:tracePt t="325438" x="7499350" y="2584450"/>
          <p14:tracePt t="325455" x="7505700" y="2578100"/>
          <p14:tracePt t="325614" x="7505700" y="2584450"/>
          <p14:tracePt t="325620" x="7499350" y="2590800"/>
          <p14:tracePt t="325639" x="7486650" y="2603500"/>
          <p14:tracePt t="325656" x="7480300" y="2616200"/>
          <p14:tracePt t="325673" x="7480300" y="2622550"/>
          <p14:tracePt t="325710" x="7480300" y="2616200"/>
          <p14:tracePt t="325717" x="7480300" y="2609850"/>
          <p14:tracePt t="325728" x="7486650" y="2609850"/>
          <p14:tracePt t="325769" x="7486650" y="2616200"/>
          <p14:tracePt t="325779" x="7480300" y="2622550"/>
          <p14:tracePt t="325787" x="7480300" y="2628900"/>
          <p14:tracePt t="325828" x="7480300" y="2622550"/>
          <p14:tracePt t="325839" x="7486650" y="2616200"/>
          <p14:tracePt t="325855" x="7518400" y="2590800"/>
          <p14:tracePt t="325872" x="7543800" y="2565400"/>
          <p14:tracePt t="325889" x="7550150" y="2546350"/>
          <p14:tracePt t="325905" x="7550150" y="2540000"/>
          <p14:tracePt t="325944" x="7550150" y="2546350"/>
          <p14:tracePt t="325961" x="7550150" y="2552700"/>
          <p14:tracePt t="325972" x="7543800" y="2559050"/>
          <p14:tracePt t="325989" x="7531100" y="2578100"/>
          <p14:tracePt t="326005" x="7524750" y="2590800"/>
          <p14:tracePt t="326007" x="7518400" y="2590800"/>
          <p14:tracePt t="326022" x="7512050" y="2597150"/>
          <p14:tracePt t="326038" x="7505700" y="2597150"/>
          <p14:tracePt t="326056" x="7499350" y="2597150"/>
          <p14:tracePt t="326089" x="7493000" y="2597150"/>
          <p14:tracePt t="326105" x="7486650" y="2597150"/>
          <p14:tracePt t="326123" x="7480300" y="2603500"/>
          <p14:tracePt t="326288" x="7480300" y="2597150"/>
          <p14:tracePt t="326308" x="7480300" y="2590800"/>
          <p14:tracePt t="326329" x="7486650" y="2584450"/>
          <p14:tracePt t="326338" x="7493000" y="2578100"/>
          <p14:tracePt t="326356" x="7512050" y="2559050"/>
          <p14:tracePt t="326372" x="7512050" y="2552700"/>
          <p14:tracePt t="326376" x="7512050" y="2546350"/>
          <p14:tracePt t="326405" x="7518400" y="2546350"/>
          <p14:tracePt t="326439" x="7518400" y="2559050"/>
          <p14:tracePt t="326456" x="7512050" y="2565400"/>
          <p14:tracePt t="326472" x="7499350" y="2571750"/>
          <p14:tracePt t="326489" x="7493000" y="2578100"/>
          <p14:tracePt t="326522" x="7486650" y="2584450"/>
          <p14:tracePt t="326616" x="7480300" y="2584450"/>
          <p14:tracePt t="326623" x="7473950" y="2578100"/>
          <p14:tracePt t="326631" x="7461250" y="2578100"/>
          <p14:tracePt t="326641" x="7442200" y="2578100"/>
          <p14:tracePt t="326655" x="7416800" y="2571750"/>
          <p14:tracePt t="326673" x="7385050" y="2571750"/>
          <p14:tracePt t="326689" x="7334250" y="2559050"/>
          <p14:tracePt t="326706" x="7239000" y="2533650"/>
          <p14:tracePt t="326722" x="7150100" y="2501900"/>
          <p14:tracePt t="326739" x="7073900" y="2476500"/>
          <p14:tracePt t="326756" x="7042150" y="2457450"/>
          <p14:tracePt t="326776" x="7004050" y="2432050"/>
          <p14:tracePt t="326792" x="6997700" y="2419350"/>
          <p14:tracePt t="326806" x="6991350" y="2413000"/>
          <p14:tracePt t="326822" x="6965950" y="2393950"/>
          <p14:tracePt t="326839" x="6921500" y="2374900"/>
          <p14:tracePt t="326856" x="6896100" y="2368550"/>
          <p14:tracePt t="326858" x="6883400" y="2368550"/>
          <p14:tracePt t="326874" x="6845300" y="2362200"/>
          <p14:tracePt t="326889" x="6819900" y="2362200"/>
          <p14:tracePt t="326906" x="6813550" y="2362200"/>
          <p14:tracePt t="326924" x="6807200" y="2362200"/>
          <p14:tracePt t="326941" x="6794500" y="2362200"/>
          <p14:tracePt t="326956" x="6775450" y="2362200"/>
          <p14:tracePt t="331434" x="6781800" y="2362200"/>
          <p14:tracePt t="331442" x="6794500" y="2368550"/>
          <p14:tracePt t="331462" x="6826250" y="2374900"/>
          <p14:tracePt t="331478" x="6838950" y="2387600"/>
          <p14:tracePt t="331493" x="6832600" y="2400300"/>
          <p14:tracePt t="331510" x="6826250" y="2419350"/>
          <p14:tracePt t="331529" x="6838950" y="2457450"/>
          <p14:tracePt t="331543" x="6851650" y="2476500"/>
          <p14:tracePt t="331545" x="6870700" y="2489200"/>
          <p14:tracePt t="331560" x="6896100" y="2508250"/>
          <p14:tracePt t="331577" x="6959600" y="2546350"/>
          <p14:tracePt t="331596" x="7029450" y="2590800"/>
          <p14:tracePt t="331610" x="7054850" y="2603500"/>
          <p14:tracePt t="331627" x="7124700" y="2673350"/>
          <p14:tracePt t="331643" x="7169150" y="2724150"/>
          <p14:tracePt t="331660" x="7219950" y="2768600"/>
          <p14:tracePt t="331677" x="7270750" y="2794000"/>
          <p14:tracePt t="331693" x="7296150" y="2806700"/>
          <p14:tracePt t="331710" x="7315200" y="2819400"/>
          <p14:tracePt t="331729" x="7321550" y="2825750"/>
          <p14:tracePt t="331743" x="7340600" y="2851150"/>
          <p14:tracePt t="331760" x="7378700" y="2895600"/>
          <p14:tracePt t="331777" x="7410450" y="2940050"/>
          <p14:tracePt t="331793" x="7429500" y="2984500"/>
          <p14:tracePt t="331810" x="7435850" y="3016250"/>
          <p14:tracePt t="331886" x="7429500" y="3022600"/>
          <p14:tracePt t="331893" x="7423150" y="3022600"/>
          <p14:tracePt t="331911" x="7404100" y="3035300"/>
          <p14:tracePt t="331927" x="7366000" y="3048000"/>
          <p14:tracePt t="331943" x="7321550" y="3054350"/>
          <p14:tracePt t="331959" x="7277100" y="3054350"/>
          <p14:tracePt t="331977" x="7264400" y="3054350"/>
          <p14:tracePt t="332010" x="7258050" y="3054350"/>
          <p14:tracePt t="332027" x="7226300" y="3067050"/>
          <p14:tracePt t="332030" x="7213600" y="3067050"/>
          <p14:tracePt t="332044" x="7188200" y="3073400"/>
          <p14:tracePt t="332046" x="7175500" y="3079750"/>
          <p14:tracePt t="332063" x="7162800" y="3092450"/>
          <p14:tracePt t="332078" x="7162800" y="3117850"/>
          <p14:tracePt t="332096" x="7175500" y="3143250"/>
          <p14:tracePt t="332110" x="7207250" y="3162300"/>
          <p14:tracePt t="332131" x="7251700" y="3187700"/>
          <p14:tracePt t="332147" x="7327900" y="3213100"/>
          <p14:tracePt t="332160" x="7435850" y="3232150"/>
          <p14:tracePt t="332177" x="7550150" y="3232150"/>
          <p14:tracePt t="332194" x="7645400" y="3238500"/>
          <p14:tracePt t="332211" x="7772400" y="3219450"/>
          <p14:tracePt t="332227" x="7861300" y="3206750"/>
          <p14:tracePt t="332244" x="7988300" y="3175000"/>
          <p14:tracePt t="332261" x="8128000" y="3143250"/>
          <p14:tracePt t="332277" x="8229600" y="3105150"/>
          <p14:tracePt t="332279" x="8274050" y="3086100"/>
          <p14:tracePt t="332294" x="8343900" y="3035300"/>
          <p14:tracePt t="332311" x="8369300" y="3009900"/>
          <p14:tracePt t="332312" x="8375650" y="2990850"/>
          <p14:tracePt t="332328" x="8382000" y="2959100"/>
          <p14:tracePt t="332344" x="8356600" y="2933700"/>
          <p14:tracePt t="332360" x="8318500" y="2908300"/>
          <p14:tracePt t="332376" x="8280400" y="2889250"/>
          <p14:tracePt t="332394" x="8229600" y="2870200"/>
          <p14:tracePt t="332410" x="8140700" y="2870200"/>
          <p14:tracePt t="332428" x="7950200" y="2870200"/>
          <p14:tracePt t="332444" x="7715250" y="2895600"/>
          <p14:tracePt t="332461" x="7448550" y="2914650"/>
          <p14:tracePt t="332477" x="7239000" y="2921000"/>
          <p14:tracePt t="332494" x="7086600" y="2927350"/>
          <p14:tracePt t="332497" x="7054850" y="2927350"/>
          <p14:tracePt t="332511" x="7042150" y="2927350"/>
          <p14:tracePt t="332544" x="7042150" y="2940050"/>
          <p14:tracePt t="332561" x="7042150" y="2959100"/>
          <p14:tracePt t="332580" x="7035800" y="2997200"/>
          <p14:tracePt t="332595" x="7035800" y="3041650"/>
          <p14:tracePt t="332611" x="7048500" y="3105150"/>
          <p14:tracePt t="332627" x="7092950" y="3181350"/>
          <p14:tracePt t="332644" x="7169150" y="3244850"/>
          <p14:tracePt t="332661" x="7289800" y="3302000"/>
          <p14:tracePt t="332677" x="7461250" y="3340100"/>
          <p14:tracePt t="332694" x="7626350" y="3352800"/>
          <p14:tracePt t="332711" x="7778750" y="3352800"/>
          <p14:tracePt t="332728" x="7956550" y="3327400"/>
          <p14:tracePt t="332744" x="8083550" y="3295650"/>
          <p14:tracePt t="332761" x="8178800" y="3251200"/>
          <p14:tracePt t="332763" x="8210550" y="3232150"/>
          <p14:tracePt t="332778" x="8261350" y="3187700"/>
          <p14:tracePt t="332794" x="8293100" y="3149600"/>
          <p14:tracePt t="332811" x="8299450" y="3130550"/>
          <p14:tracePt t="332830" x="8299450" y="3124200"/>
          <p14:tracePt t="332844" x="8293100" y="3117850"/>
          <p14:tracePt t="332860" x="8261350" y="3111500"/>
          <p14:tracePt t="332878" x="8178800" y="3111500"/>
          <p14:tracePt t="332894" x="8083550" y="3111500"/>
          <p14:tracePt t="332911" x="7988300" y="3111500"/>
          <p14:tracePt t="332928" x="7899400" y="3105150"/>
          <p14:tracePt t="332944" x="7854950" y="3092450"/>
          <p14:tracePt t="332961" x="7816850" y="3079750"/>
          <p14:tracePt t="332978" x="7804150" y="3073400"/>
          <p14:tracePt t="332994" x="7797800" y="3073400"/>
          <p14:tracePt t="333013" x="7778750" y="3086100"/>
          <p14:tracePt t="333028" x="7772400" y="3092450"/>
          <p14:tracePt t="333030" x="7753350" y="3098800"/>
          <p14:tracePt t="333047" x="7721600" y="3124200"/>
          <p14:tracePt t="333062" x="7702550" y="3130550"/>
          <p14:tracePt t="333078" x="7696200" y="3136900"/>
          <p14:tracePt t="333111" x="7696200" y="3143250"/>
          <p14:tracePt t="333128" x="7664450" y="3168650"/>
          <p14:tracePt t="333146" x="7607300" y="3213100"/>
          <p14:tracePt t="333163" x="7550150" y="3251200"/>
          <p14:tracePt t="333178" x="7499350" y="3270250"/>
          <p14:tracePt t="333196" x="7473950" y="3282950"/>
          <p14:tracePt t="333211" x="7467600" y="3282950"/>
          <p14:tracePt t="333410" x="7461250" y="3282950"/>
          <p14:tracePt t="333434" x="7454900" y="3282950"/>
          <p14:tracePt t="333447" x="7448550" y="3282950"/>
          <p14:tracePt t="333465" x="7435850" y="3295650"/>
          <p14:tracePt t="333479" x="7423150" y="3302000"/>
          <p14:tracePt t="333496" x="7423150" y="3308350"/>
          <p14:tracePt t="333547" x="7423150" y="3302000"/>
          <p14:tracePt t="333566" x="7423150" y="3295650"/>
          <p14:tracePt t="333569" x="7423150" y="3289300"/>
          <p14:tracePt t="333579" x="7423150" y="3282950"/>
          <p14:tracePt t="333596" x="7423150" y="3270250"/>
          <p14:tracePt t="333680" x="7423150" y="3263900"/>
          <p14:tracePt t="333693" x="7423150" y="3257550"/>
          <p14:tracePt t="333720" x="7423150" y="3251200"/>
          <p14:tracePt t="333736" x="7435850" y="3251200"/>
          <p14:tracePt t="333745" x="7448550" y="3251200"/>
          <p14:tracePt t="333762" x="7473950" y="3251200"/>
          <p14:tracePt t="333778" x="7512050" y="3251200"/>
          <p14:tracePt t="333796" x="7537450" y="3251200"/>
          <p14:tracePt t="333812" x="7550150" y="3244850"/>
          <p14:tracePt t="333828" x="7569200" y="3238500"/>
          <p14:tracePt t="333846" x="7575550" y="3238500"/>
          <p14:tracePt t="333865" x="7588250" y="3232150"/>
          <p14:tracePt t="333878" x="7588250" y="3225800"/>
          <p14:tracePt t="333895" x="7594600" y="3219450"/>
          <p14:tracePt t="333915" x="7600950" y="3219450"/>
          <p14:tracePt t="333928" x="7607300" y="3206750"/>
          <p14:tracePt t="333969" x="7607300" y="3200400"/>
          <p14:tracePt t="333995" x="7607300" y="3194050"/>
          <p14:tracePt t="334012" x="7594600" y="3181350"/>
          <p14:tracePt t="334028" x="7588250" y="3175000"/>
          <p14:tracePt t="334045" x="7581900" y="3162300"/>
          <p14:tracePt t="334062" x="7575550" y="3143250"/>
          <p14:tracePt t="334079" x="7569200" y="3130550"/>
          <p14:tracePt t="334095" x="7562850" y="3124200"/>
          <p14:tracePt t="334112" x="7518400" y="3117850"/>
          <p14:tracePt t="334131" x="7454900" y="3130550"/>
          <p14:tracePt t="334145" x="7391400" y="3143250"/>
          <p14:tracePt t="334162" x="7340600" y="3149600"/>
          <p14:tracePt t="334179" x="7302500" y="3155950"/>
          <p14:tracePt t="334197" x="7289800" y="3162300"/>
          <p14:tracePt t="334212" x="7283450" y="3162300"/>
          <p14:tracePt t="334246" x="7283450" y="3175000"/>
          <p14:tracePt t="334262" x="7296150" y="3194050"/>
          <p14:tracePt t="334279" x="7359650" y="3251200"/>
          <p14:tracePt t="334281" x="7404100" y="3282950"/>
          <p14:tracePt t="334295" x="7448550" y="3308350"/>
          <p14:tracePt t="334312" x="7607300" y="3384550"/>
          <p14:tracePt t="334329" x="7677150" y="3409950"/>
          <p14:tracePt t="334346" x="7797800" y="3435350"/>
          <p14:tracePt t="334362" x="7899400" y="3448050"/>
          <p14:tracePt t="334379" x="7924800" y="3441700"/>
          <p14:tracePt t="334395" x="8007350" y="3403600"/>
          <p14:tracePt t="334412" x="8051800" y="3359150"/>
          <p14:tracePt t="334429" x="8083550" y="3314700"/>
          <p14:tracePt t="334446" x="8102600" y="3289300"/>
          <p14:tracePt t="334464" x="8108950" y="3263900"/>
          <p14:tracePt t="334479" x="8108950" y="3232150"/>
          <p14:tracePt t="334495" x="8096250" y="3187700"/>
          <p14:tracePt t="334512" x="8045450" y="3124200"/>
          <p14:tracePt t="334529" x="7981950" y="3060700"/>
          <p14:tracePt t="334546" x="7905750" y="3003550"/>
          <p14:tracePt t="334548" x="7874000" y="2984500"/>
          <p14:tracePt t="334562" x="7835900" y="2959100"/>
          <p14:tracePt t="334565" x="7797800" y="2933700"/>
          <p14:tracePt t="334579" x="7772400" y="2921000"/>
          <p14:tracePt t="334581" x="7740650" y="2908300"/>
          <p14:tracePt t="334600" x="7708900" y="2901950"/>
          <p14:tracePt t="334612" x="7696200" y="2901950"/>
          <p14:tracePt t="334614" x="7683500" y="2901950"/>
          <p14:tracePt t="334629" x="7632700" y="2901950"/>
          <p14:tracePt t="334646" x="7550150" y="2914650"/>
          <p14:tracePt t="334663" x="7493000" y="2921000"/>
          <p14:tracePt t="334679" x="7448550" y="2921000"/>
          <p14:tracePt t="334696" x="7435850" y="2927350"/>
          <p14:tracePt t="334729" x="7429500" y="2940050"/>
          <p14:tracePt t="334746" x="7429500" y="2959100"/>
          <p14:tracePt t="334763" x="7435850" y="2984500"/>
          <p14:tracePt t="334779" x="7448550" y="3016250"/>
          <p14:tracePt t="334796" x="7473950" y="3054350"/>
          <p14:tracePt t="334798" x="7493000" y="3098800"/>
          <p14:tracePt t="334813" x="7537450" y="3181350"/>
          <p14:tracePt t="334829" x="7575550" y="3276600"/>
          <p14:tracePt t="334846" x="7581900" y="3346450"/>
          <p14:tracePt t="334861" x="7588250" y="3409950"/>
          <p14:tracePt t="334879" x="7594600" y="3441700"/>
          <p14:tracePt t="334896" x="7600950" y="3473450"/>
          <p14:tracePt t="334913" x="7607300" y="3473450"/>
          <p14:tracePt t="334947" x="7613650" y="3473450"/>
          <p14:tracePt t="334963" x="7620000" y="3460750"/>
          <p14:tracePt t="334979" x="7632700" y="3448050"/>
          <p14:tracePt t="334996" x="7639050" y="3429000"/>
          <p14:tracePt t="335013" x="7645400" y="3416300"/>
          <p14:tracePt t="335029" x="7651750" y="3416300"/>
          <p14:tracePt t="335046" x="7651750" y="3409950"/>
          <p14:tracePt t="335079" x="7651750" y="3403600"/>
          <p14:tracePt t="335130" x="7658100" y="3397250"/>
          <p14:tracePt t="335146" x="7658100" y="3384550"/>
          <p14:tracePt t="335163" x="7658100" y="3378200"/>
          <p14:tracePt t="335180" x="7664450" y="3346450"/>
          <p14:tracePt t="335197" x="7670800" y="3333750"/>
          <p14:tracePt t="335213" x="7677150" y="3327400"/>
          <p14:tracePt t="335269" x="7683500" y="3321050"/>
          <p14:tracePt t="335283" x="7683500" y="3314700"/>
          <p14:tracePt t="335295" x="7689850" y="3314700"/>
          <p14:tracePt t="335364" x="7689850" y="3321050"/>
          <p14:tracePt t="335370" x="7683500" y="3321050"/>
          <p14:tracePt t="335380" x="7677150" y="3327400"/>
          <p14:tracePt t="335396" x="7677150" y="3333750"/>
          <p14:tracePt t="335522" x="7677150" y="3327400"/>
          <p14:tracePt t="335530" x="7677150" y="3321050"/>
          <p14:tracePt t="335547" x="7683500" y="3302000"/>
          <p14:tracePt t="335638" x="7683500" y="3308350"/>
          <p14:tracePt t="335646" x="7683500" y="3314700"/>
          <p14:tracePt t="335652" x="7677150" y="3321050"/>
          <p14:tracePt t="335663" x="7677150" y="3327400"/>
          <p14:tracePt t="335680" x="7664450" y="3340100"/>
          <p14:tracePt t="335697" x="7645400" y="3352800"/>
          <p14:tracePt t="335713" x="7639050" y="3359150"/>
          <p14:tracePt t="335758" x="7639050" y="3352800"/>
          <p14:tracePt t="335767" x="7639050" y="3346450"/>
          <p14:tracePt t="335780" x="7639050" y="3340100"/>
          <p14:tracePt t="335798" x="7639050" y="3327400"/>
          <p14:tracePt t="335814" x="7632700" y="3308350"/>
          <p14:tracePt t="335830" x="7632700" y="3295650"/>
          <p14:tracePt t="335847" x="7632700" y="3276600"/>
          <p14:tracePt t="335864" x="7639050" y="3257550"/>
          <p14:tracePt t="335880" x="7670800" y="3225800"/>
          <p14:tracePt t="335899" x="7708900" y="3187700"/>
          <p14:tracePt t="335914" x="7734300" y="3162300"/>
          <p14:tracePt t="335930" x="7753350" y="3143250"/>
          <p14:tracePt t="335947" x="7766050" y="3136900"/>
          <p14:tracePt t="336007" x="7772400" y="3136900"/>
          <p14:tracePt t="336016" x="7772400" y="3130550"/>
          <p14:tracePt t="336032" x="7772400" y="3124200"/>
          <p14:tracePt t="336047" x="7772400" y="3111500"/>
          <p14:tracePt t="336064" x="7753350" y="3067050"/>
          <p14:tracePt t="336080" x="7702550" y="3009900"/>
          <p14:tracePt t="336097" x="7658100" y="2971800"/>
          <p14:tracePt t="336113" x="7613650" y="2933700"/>
          <p14:tracePt t="336129" x="7562850" y="2901950"/>
          <p14:tracePt t="336148" x="7505700" y="2876550"/>
          <p14:tracePt t="336164" x="7461250" y="2870200"/>
          <p14:tracePt t="336181" x="7397750" y="2870200"/>
          <p14:tracePt t="336197" x="7315200" y="2870200"/>
          <p14:tracePt t="336216" x="7131050" y="2876550"/>
          <p14:tracePt t="336230" x="7029450" y="2876550"/>
          <p14:tracePt t="336247" x="6978650" y="2882900"/>
          <p14:tracePt t="336264" x="6959600" y="2889250"/>
          <p14:tracePt t="336281" x="6953250" y="2914650"/>
          <p14:tracePt t="336298" x="6953250" y="2940050"/>
          <p14:tracePt t="336322" x="6997700" y="2971800"/>
          <p14:tracePt t="336338" x="7054850" y="3003550"/>
          <p14:tracePt t="336347" x="7067550" y="3009900"/>
          <p14:tracePt t="336364" x="7143750" y="3041650"/>
          <p14:tracePt t="336383" x="7213600" y="3060700"/>
          <p14:tracePt t="336400" x="7340600" y="3092450"/>
          <p14:tracePt t="336414" x="7499350" y="3117850"/>
          <p14:tracePt t="336430" x="7632700" y="3124200"/>
          <p14:tracePt t="336447" x="7816850" y="3117850"/>
          <p14:tracePt t="336464" x="7994650" y="3060700"/>
          <p14:tracePt t="336481" x="8039100" y="3016250"/>
          <p14:tracePt t="336499" x="8039100" y="2965450"/>
          <p14:tracePt t="336514" x="8026400" y="2921000"/>
          <p14:tracePt t="336531" x="7969250" y="2863850"/>
          <p14:tracePt t="336547" x="7918450" y="2825750"/>
          <p14:tracePt t="336564" x="7880350" y="2800350"/>
          <p14:tracePt t="336581" x="7848600" y="2781300"/>
          <p14:tracePt t="336598" x="7823200" y="2768600"/>
          <p14:tracePt t="336614" x="7785100" y="2749550"/>
          <p14:tracePt t="336630" x="7727950" y="2736850"/>
          <p14:tracePt t="336647" x="7632700" y="2730500"/>
          <p14:tracePt t="336664" x="7524750" y="2730500"/>
          <p14:tracePt t="336681" x="7410450" y="2730500"/>
          <p14:tracePt t="336698" x="7327900" y="2743200"/>
          <p14:tracePt t="336715" x="7251700" y="2781300"/>
          <p14:tracePt t="336732" x="7232650" y="2813050"/>
          <p14:tracePt t="336748" x="7213600" y="2863850"/>
          <p14:tracePt t="336764" x="7207250" y="2908300"/>
          <p14:tracePt t="336780" x="7213600" y="2952750"/>
          <p14:tracePt t="336798" x="7239000" y="2997200"/>
          <p14:tracePt t="336814" x="7270750" y="3035300"/>
          <p14:tracePt t="336831" x="7308850" y="3060700"/>
          <p14:tracePt t="336847" x="7410450" y="3111500"/>
          <p14:tracePt t="336866" x="7512050" y="3136900"/>
          <p14:tracePt t="336883" x="7683500" y="3168650"/>
          <p14:tracePt t="336885" x="7766050" y="3181350"/>
          <p14:tracePt t="336897" x="7848600" y="3187700"/>
          <p14:tracePt t="336914" x="7994650" y="3194050"/>
          <p14:tracePt t="336931" x="8089900" y="3187700"/>
          <p14:tracePt t="336948" x="8134350" y="3149600"/>
          <p14:tracePt t="336964" x="8140700" y="3136900"/>
          <p14:tracePt t="336966" x="8147050" y="3117850"/>
          <p14:tracePt t="336981" x="8147050" y="3105150"/>
          <p14:tracePt t="337000" x="8134350" y="3067050"/>
          <p14:tracePt t="337014" x="8128000" y="3054350"/>
          <p14:tracePt t="337031" x="8108950" y="3041650"/>
          <p14:tracePt t="337048" x="8083550" y="3028950"/>
          <p14:tracePt t="337065" x="8058150" y="3022600"/>
          <p14:tracePt t="337081" x="8020050" y="3016250"/>
          <p14:tracePt t="337098" x="7962900" y="3009900"/>
          <p14:tracePt t="337114" x="7918450" y="2997200"/>
          <p14:tracePt t="337131" x="7886700" y="2990850"/>
          <p14:tracePt t="337148" x="7854950" y="2978150"/>
          <p14:tracePt t="337164" x="7835900" y="2971800"/>
          <p14:tracePt t="337183" x="7797800" y="2959100"/>
          <p14:tracePt t="337201" x="7772400" y="2959100"/>
          <p14:tracePt t="337214" x="7727950" y="2978150"/>
          <p14:tracePt t="337233" x="7683500" y="2997200"/>
          <p14:tracePt t="337248" x="7658100" y="3016250"/>
          <p14:tracePt t="337265" x="7632700" y="3035300"/>
          <p14:tracePt t="337283" x="7632700" y="3060700"/>
          <p14:tracePt t="337298" x="7639050" y="3092450"/>
          <p14:tracePt t="337315" x="7664450" y="3124200"/>
          <p14:tracePt t="337331" x="7702550" y="3149600"/>
          <p14:tracePt t="337348" x="7766050" y="3175000"/>
          <p14:tracePt t="337365" x="7874000" y="3187700"/>
          <p14:tracePt t="337382" x="7950200" y="3187700"/>
          <p14:tracePt t="337385" x="7994650" y="3168650"/>
          <p14:tracePt t="337399" x="8020050" y="3155950"/>
          <p14:tracePt t="337415" x="8058150" y="3130550"/>
          <p14:tracePt t="337418" x="8083550" y="3111500"/>
          <p14:tracePt t="337431" x="8096250" y="3092450"/>
          <p14:tracePt t="337434" x="8108950" y="3086100"/>
          <p14:tracePt t="337449" x="8115300" y="3073400"/>
          <p14:tracePt t="337450" x="8115300" y="3067050"/>
          <p14:tracePt t="337463" x="8115300" y="3060700"/>
          <p14:tracePt t="337483" x="8102600" y="3060700"/>
          <p14:tracePt t="337498" x="8039100" y="3060700"/>
          <p14:tracePt t="337515" x="7943850" y="3092450"/>
          <p14:tracePt t="337532" x="7816850" y="3136900"/>
          <p14:tracePt t="337548" x="7658100" y="3206750"/>
          <p14:tracePt t="337565" x="7537450" y="3276600"/>
          <p14:tracePt t="337580" x="7429500" y="3352800"/>
          <p14:tracePt t="337598" x="7296150" y="3448050"/>
          <p14:tracePt t="337615" x="7112000" y="3530600"/>
          <p14:tracePt t="337632" x="6915150" y="3568700"/>
          <p14:tracePt t="337648" x="6648450" y="3600450"/>
          <p14:tracePt t="337666" x="6565900" y="3613150"/>
          <p14:tracePt t="337682" x="6426200" y="3632200"/>
          <p14:tracePt t="337698" x="6400800" y="3632200"/>
          <p14:tracePt t="337714" x="6407150" y="3638550"/>
          <p14:tracePt t="337732" x="6553200" y="3676650"/>
          <p14:tracePt t="337749" x="6686550" y="3714750"/>
          <p14:tracePt t="337765" x="6769100" y="3746500"/>
          <p14:tracePt t="337782" x="6788150" y="3765550"/>
          <p14:tracePt t="337799" x="6794500" y="3771900"/>
          <p14:tracePt t="337848" x="6800850" y="3771900"/>
          <p14:tracePt t="337866" x="6813550" y="3778250"/>
          <p14:tracePt t="337882" x="6883400" y="3790950"/>
          <p14:tracePt t="337899" x="6997700" y="3822700"/>
          <p14:tracePt t="337915" x="7023100" y="3835400"/>
          <p14:tracePt t="337932" x="7073900" y="3854450"/>
          <p14:tracePt t="337949" x="7086600" y="3860800"/>
          <p14:tracePt t="337967" x="7099300" y="3860800"/>
          <p14:tracePt t="337985" x="7137400" y="3848100"/>
          <p14:tracePt t="338000" x="7175500" y="3822700"/>
          <p14:tracePt t="338015" x="7213600" y="3784600"/>
          <p14:tracePt t="338032" x="7226300" y="3771900"/>
          <p14:tracePt t="338049" x="7232650" y="3765550"/>
          <p14:tracePt t="338065" x="7207250" y="3759200"/>
          <p14:tracePt t="338082" x="7137400" y="3740150"/>
          <p14:tracePt t="338099" x="7067550" y="3721100"/>
          <p14:tracePt t="338101" x="7029450" y="3708400"/>
          <p14:tracePt t="338116" x="6991350" y="3689350"/>
          <p14:tracePt t="338118" x="6965950" y="3676650"/>
          <p14:tracePt t="338134" x="6915150" y="3651250"/>
          <p14:tracePt t="338149" x="6889750" y="3625850"/>
          <p14:tracePt t="338183" x="6889750" y="3632200"/>
          <p14:tracePt t="338199" x="6877050" y="3651250"/>
          <p14:tracePt t="338216" x="6838950" y="3670300"/>
          <p14:tracePt t="338232" x="6826250" y="3676650"/>
          <p14:tracePt t="338249" x="6807200" y="3683000"/>
          <p14:tracePt t="338286" x="6807200" y="3689350"/>
          <p14:tracePt t="338300" x="6813550" y="3695700"/>
          <p14:tracePt t="338315" x="6870700" y="3721100"/>
          <p14:tracePt t="338332" x="6934200" y="3740150"/>
          <p14:tracePt t="338349" x="7010400" y="3759200"/>
          <p14:tracePt t="338365" x="7086600" y="3771900"/>
          <p14:tracePt t="338382" x="7150100" y="3771900"/>
          <p14:tracePt t="338399" x="7226300" y="3771900"/>
          <p14:tracePt t="338416" x="7283450" y="3759200"/>
          <p14:tracePt t="338432" x="7346950" y="3746500"/>
          <p14:tracePt t="338449" x="7391400" y="3746500"/>
          <p14:tracePt t="338452" x="7429500" y="3746500"/>
          <p14:tracePt t="338469" x="7518400" y="3771900"/>
          <p14:tracePt t="338482" x="7543800" y="3778250"/>
          <p14:tracePt t="338500" x="7607300" y="3778250"/>
          <p14:tracePt t="338502" x="7632700" y="3778250"/>
          <p14:tracePt t="338516" x="7670800" y="3765550"/>
          <p14:tracePt t="338519" x="7708900" y="3752850"/>
          <p14:tracePt t="338537" x="7804150" y="3714750"/>
          <p14:tracePt t="338549" x="7905750" y="3663950"/>
          <p14:tracePt t="338566" x="7981950" y="3619500"/>
          <p14:tracePt t="338583" x="8089900" y="3568700"/>
          <p14:tracePt t="338599" x="8185150" y="3524250"/>
          <p14:tracePt t="338616" x="8337550" y="3460750"/>
          <p14:tracePt t="338632" x="8439150" y="3416300"/>
          <p14:tracePt t="338649" x="8528050" y="3378200"/>
          <p14:tracePt t="338666" x="8604250" y="3352800"/>
          <p14:tracePt t="338682" x="8636000" y="3333750"/>
          <p14:tracePt t="338699" x="8667750" y="3314700"/>
          <p14:tracePt t="338716" x="8712200" y="3302000"/>
          <p14:tracePt t="338733" x="8750300" y="3302000"/>
          <p14:tracePt t="338749" x="8775700" y="3314700"/>
          <p14:tracePt t="338766" x="8788400" y="3314700"/>
          <p14:tracePt t="338827" x="8794750" y="3314700"/>
          <p14:tracePt t="338852" x="8794750" y="3308350"/>
          <p14:tracePt t="338947" x="8801100" y="3308350"/>
          <p14:tracePt t="338954" x="8826500" y="3308350"/>
          <p14:tracePt t="338966" x="8858250" y="3302000"/>
          <p14:tracePt t="338983" x="8972550" y="3302000"/>
          <p14:tracePt t="338999" x="9137650" y="3302000"/>
          <p14:tracePt t="339016" x="9290050" y="3302000"/>
          <p14:tracePt t="339033" x="9391650" y="3302000"/>
          <p14:tracePt t="339049" x="9436100" y="3302000"/>
          <p14:tracePt t="339124" x="9429750" y="3302000"/>
          <p14:tracePt t="339133" x="9423400" y="3302000"/>
          <p14:tracePt t="339150" x="9417050" y="3302000"/>
          <p14:tracePt t="339268" x="9410700" y="3302000"/>
          <p14:tracePt t="339283" x="9410700" y="3295650"/>
          <p14:tracePt t="339300" x="9404350" y="3282950"/>
          <p14:tracePt t="339317" x="9391650" y="3270250"/>
          <p14:tracePt t="339335" x="9385300" y="3263900"/>
          <p14:tracePt t="339350" x="9378950" y="3257550"/>
          <p14:tracePt t="339366" x="9359900" y="3251200"/>
          <p14:tracePt t="339383" x="9347200" y="3251200"/>
          <p14:tracePt t="339400" x="9334500" y="3257550"/>
          <p14:tracePt t="339461" x="9334500" y="3225800"/>
          <p14:tracePt t="339466" x="9334500" y="3187700"/>
          <p14:tracePt t="339483" x="9353550" y="3098800"/>
          <p14:tracePt t="339500" x="9385300" y="3003550"/>
          <p14:tracePt t="339517" x="9404350" y="2927350"/>
          <p14:tracePt t="339533" x="9442450" y="2895600"/>
          <p14:tracePt t="339551" x="9493250" y="2889250"/>
          <p14:tracePt t="339566" x="9525000" y="2895600"/>
          <p14:tracePt t="339583" x="9544050" y="2908300"/>
          <p14:tracePt t="339600" x="9575800" y="2933700"/>
          <p14:tracePt t="339617" x="9620250" y="2965450"/>
          <p14:tracePt t="339633" x="9626600" y="2965450"/>
          <p14:tracePt t="339667" x="9626600" y="2978150"/>
          <p14:tracePt t="339683" x="9632950" y="3009900"/>
          <p14:tracePt t="339700" x="9639300" y="3060700"/>
          <p14:tracePt t="339720" x="9645650" y="3105150"/>
          <p14:tracePt t="339736" x="9658350" y="3162300"/>
          <p14:tracePt t="339750" x="9671050" y="3194050"/>
          <p14:tracePt t="339767" x="9683750" y="3206750"/>
          <p14:tracePt t="339787" x="9785350" y="3232150"/>
          <p14:tracePt t="339803" x="9874250" y="3232150"/>
          <p14:tracePt t="339817" x="9950450" y="3232150"/>
          <p14:tracePt t="339834" x="10001250" y="3219450"/>
          <p14:tracePt t="339850" x="10026650" y="3213100"/>
          <p14:tracePt t="339867" x="10039350" y="3213100"/>
          <p14:tracePt t="339886" x="10045700" y="3206750"/>
          <p14:tracePt t="339900" x="10083800" y="3194050"/>
          <p14:tracePt t="339917" x="10134600" y="3181350"/>
          <p14:tracePt t="339936" x="10223500" y="3175000"/>
          <p14:tracePt t="339950" x="10344150" y="3168650"/>
          <p14:tracePt t="339969" x="10414000" y="3162300"/>
          <p14:tracePt t="339983" x="10458450" y="3155950"/>
          <p14:tracePt t="340000" x="10464800" y="3149600"/>
          <p14:tracePt t="340017" x="10471150" y="3149600"/>
          <p14:tracePt t="340051" x="10477500" y="3162300"/>
          <p14:tracePt t="340067" x="10483850" y="3168650"/>
          <p14:tracePt t="340084" x="10502900" y="3175000"/>
          <p14:tracePt t="340100" x="10541000" y="3175000"/>
          <p14:tracePt t="340117" x="10591800" y="3162300"/>
          <p14:tracePt t="340134" x="10648950" y="3143250"/>
          <p14:tracePt t="340150" x="10680700" y="3130550"/>
          <p14:tracePt t="340167" x="10712450" y="3124200"/>
          <p14:tracePt t="340184" x="10725150" y="3124200"/>
          <p14:tracePt t="340200" x="10731500" y="3124200"/>
          <p14:tracePt t="340440" x="10731500" y="3117850"/>
          <p14:tracePt t="340470" x="10731500" y="3105150"/>
          <p14:tracePt t="340484" x="10731500" y="3098800"/>
          <p14:tracePt t="340536" x="10756900" y="3098800"/>
          <p14:tracePt t="340553" x="10788650" y="3098800"/>
          <p14:tracePt t="340567" x="10845800" y="3105150"/>
          <p14:tracePt t="340584" x="10928350" y="3105150"/>
          <p14:tracePt t="340601" x="10985500" y="3105150"/>
          <p14:tracePt t="340617" x="11010900" y="3092450"/>
          <p14:tracePt t="340634" x="11029950" y="3079750"/>
          <p14:tracePt t="340651" x="11061700" y="3067050"/>
          <p14:tracePt t="340668" x="11106150" y="3073400"/>
          <p14:tracePt t="340684" x="11156950" y="3086100"/>
          <p14:tracePt t="340701" x="11207750" y="3105150"/>
          <p14:tracePt t="340718" x="11271250" y="3124200"/>
          <p14:tracePt t="340734" x="11283950" y="3124200"/>
          <p14:tracePt t="340790" x="11277600" y="3124200"/>
          <p14:tracePt t="340806" x="11271250" y="3124200"/>
          <p14:tracePt t="340818" x="11258550" y="3124200"/>
          <p14:tracePt t="340834" x="11214100" y="3136900"/>
          <p14:tracePt t="340852" x="11163300" y="3149600"/>
          <p14:tracePt t="340854" x="11112500" y="3155950"/>
          <p14:tracePt t="340869" x="11023600" y="3168650"/>
          <p14:tracePt t="340884" x="10890250" y="3175000"/>
          <p14:tracePt t="340901" x="10775950" y="3181350"/>
          <p14:tracePt t="340920" x="10648950" y="3194050"/>
          <p14:tracePt t="340935" x="10369550" y="3200400"/>
          <p14:tracePt t="340951" x="10064750" y="3200400"/>
          <p14:tracePt t="340968" x="9683750" y="3200400"/>
          <p14:tracePt t="340985" x="9328150" y="3187700"/>
          <p14:tracePt t="341002" x="8978900" y="3162300"/>
          <p14:tracePt t="341018" x="8655050" y="3143250"/>
          <p14:tracePt t="341034" x="8362950" y="3130550"/>
          <p14:tracePt t="341051" x="8058150" y="3117850"/>
          <p14:tracePt t="341068" x="7696200" y="3111500"/>
          <p14:tracePt t="341085" x="7410450" y="3105150"/>
          <p14:tracePt t="341101" x="7188200" y="3117850"/>
          <p14:tracePt t="341117" x="7042150" y="3149600"/>
          <p14:tracePt t="341118" x="7010400" y="3162300"/>
          <p14:tracePt t="341135" x="6959600" y="3200400"/>
          <p14:tracePt t="341151" x="6959600" y="3225800"/>
          <p14:tracePt t="341168" x="6972300" y="3244850"/>
          <p14:tracePt t="341184" x="6985000" y="3263900"/>
          <p14:tracePt t="341203" x="6997700" y="3289300"/>
          <p14:tracePt t="341221" x="7010400" y="3314700"/>
          <p14:tracePt t="341234" x="7029450" y="3346450"/>
          <p14:tracePt t="341252" x="7067550" y="3397250"/>
          <p14:tracePt t="341271" x="7137400" y="3473450"/>
          <p14:tracePt t="341285" x="7219950" y="3530600"/>
          <p14:tracePt t="341307" x="7366000" y="3562350"/>
          <p14:tracePt t="341318" x="7404100" y="3562350"/>
          <p14:tracePt t="341336" x="7461250" y="3556000"/>
          <p14:tracePt t="341338" x="7480300" y="3556000"/>
          <p14:tracePt t="341351" x="7499350" y="3549650"/>
          <p14:tracePt t="341353" x="7518400" y="3536950"/>
          <p14:tracePt t="341368" x="7531100" y="3530600"/>
          <p14:tracePt t="341385" x="7556500" y="3517900"/>
          <p14:tracePt t="341401" x="7575550" y="3511550"/>
          <p14:tracePt t="341418" x="7588250" y="3505200"/>
          <p14:tracePt t="341435" x="7594600" y="3505200"/>
          <p14:tracePt t="341532" x="7600950" y="3505200"/>
          <p14:tracePt t="341540" x="7607300" y="3498850"/>
          <p14:tracePt t="341551" x="7613650" y="3498850"/>
          <p14:tracePt t="341571" x="7645400" y="3486150"/>
          <p14:tracePt t="341585" x="7664450" y="3479800"/>
          <p14:tracePt t="341972" x="7664450" y="3473450"/>
          <p14:tracePt t="341994" x="7670800" y="3467100"/>
          <p14:tracePt t="342019" x="7677150" y="3467100"/>
          <p14:tracePt t="342107" x="7683500" y="3460750"/>
          <p14:tracePt t="342132" x="7689850" y="3460750"/>
          <p14:tracePt t="342152" x="7689850" y="3454400"/>
          <p14:tracePt t="342169" x="7696200" y="3454400"/>
          <p14:tracePt t="342202" x="7702550" y="3448050"/>
          <p14:tracePt t="342219" x="7708900" y="3441700"/>
          <p14:tracePt t="342235" x="7715250" y="3435350"/>
          <p14:tracePt t="342252" x="7727950" y="3422650"/>
          <p14:tracePt t="342269" x="7734300" y="3416300"/>
          <p14:tracePt t="342286" x="7766050" y="3409950"/>
          <p14:tracePt t="342302" x="7791450" y="3403600"/>
          <p14:tracePt t="342318" x="7835900" y="3403600"/>
          <p14:tracePt t="342336" x="7861300" y="3403600"/>
          <p14:tracePt t="342352" x="7893050" y="3397250"/>
          <p14:tracePt t="342369" x="7924800" y="3397250"/>
          <p14:tracePt t="342386" x="7988300" y="3390900"/>
          <p14:tracePt t="342403" x="8039100" y="3378200"/>
          <p14:tracePt t="342419" x="8077200" y="3371850"/>
          <p14:tracePt t="342436" x="8096250" y="3371850"/>
          <p14:tracePt t="342453" x="8108950" y="3365500"/>
          <p14:tracePt t="342513" x="8115300" y="3365500"/>
          <p14:tracePt t="342533" x="8128000" y="3365500"/>
          <p14:tracePt t="342539" x="8140700" y="3365500"/>
          <p14:tracePt t="342552" x="8147050" y="3365500"/>
          <p14:tracePt t="342569" x="8172450" y="3359150"/>
          <p14:tracePt t="342586" x="8185150" y="3359150"/>
          <p14:tracePt t="342602" x="8197850" y="3359150"/>
          <p14:tracePt t="342619" x="8210550" y="3365500"/>
          <p14:tracePt t="342636" x="8242300" y="3378200"/>
          <p14:tracePt t="342651" x="8280400" y="3384550"/>
          <p14:tracePt t="342669" x="8324850" y="3384550"/>
          <p14:tracePt t="342686" x="8369300" y="3384550"/>
          <p14:tracePt t="342702" x="8413750" y="3384550"/>
          <p14:tracePt t="342720" x="8432800" y="3378200"/>
          <p14:tracePt t="342736" x="8439150" y="3378200"/>
          <p14:tracePt t="343124" x="8432800" y="3371850"/>
          <p14:tracePt t="343138" x="8420100" y="3365500"/>
          <p14:tracePt t="343154" x="8407400" y="3352800"/>
          <p14:tracePt t="343170" x="8388350" y="3352800"/>
          <p14:tracePt t="343186" x="8356600" y="3352800"/>
          <p14:tracePt t="343204" x="8337550" y="3352800"/>
          <p14:tracePt t="343220" x="8299450" y="3365500"/>
          <p14:tracePt t="343288" x="8305800" y="3365500"/>
          <p14:tracePt t="343295" x="8312150" y="3365500"/>
          <p14:tracePt t="343305" x="8324850" y="3365500"/>
          <p14:tracePt t="343320" x="8337550" y="3359150"/>
          <p14:tracePt t="343336" x="8350250" y="3359150"/>
          <p14:tracePt t="343353" x="8356600" y="3359150"/>
          <p14:tracePt t="343403" x="8362950" y="3365500"/>
          <p14:tracePt t="343538" x="8362950" y="3371850"/>
          <p14:tracePt t="343688" x="8356600" y="3371850"/>
          <p14:tracePt t="343731" x="8356600" y="3365500"/>
          <p14:tracePt t="343904" x="8350250" y="3365500"/>
          <p14:tracePt t="343937" x="8343900" y="3371850"/>
          <p14:tracePt t="343954" x="8331200" y="3378200"/>
          <p14:tracePt t="344022" x="8324850" y="3378200"/>
          <p14:tracePt t="344046" x="8324850" y="3384550"/>
          <p14:tracePt t="344070" x="8318500" y="3390900"/>
          <p14:tracePt t="344087" x="8312150" y="3390900"/>
          <p14:tracePt t="344137" x="8312150" y="3397250"/>
          <p14:tracePt t="344154" x="8305800" y="3403600"/>
          <p14:tracePt t="344170" x="8305800" y="3409950"/>
          <p14:tracePt t="344239" x="8299450" y="3409950"/>
          <p14:tracePt t="344245" x="8286750" y="3409950"/>
          <p14:tracePt t="344262" x="8280400" y="3409950"/>
          <p14:tracePt t="344271" x="8267700" y="3409950"/>
          <p14:tracePt t="344287" x="8255000" y="3409950"/>
          <p14:tracePt t="344304" x="8248650" y="3416300"/>
          <p14:tracePt t="344321" x="8223250" y="3422650"/>
          <p14:tracePt t="344337" x="8197850" y="3429000"/>
          <p14:tracePt t="344354" x="8140700" y="3441700"/>
          <p14:tracePt t="344371" x="8070850" y="3448050"/>
          <p14:tracePt t="344387" x="8039100" y="3454400"/>
          <p14:tracePt t="344408" x="7988300" y="3454400"/>
          <p14:tracePt t="344437" x="8001000" y="3460750"/>
          <p14:tracePt t="344439" x="8013700" y="3460750"/>
          <p14:tracePt t="344455" x="8026400" y="3467100"/>
          <p14:tracePt t="344471" x="8064500" y="3460750"/>
          <p14:tracePt t="344487" x="8089900" y="3448050"/>
          <p14:tracePt t="344504" x="8134350" y="3429000"/>
          <p14:tracePt t="344521" x="8191500" y="3409950"/>
          <p14:tracePt t="344537" x="8242300" y="3403600"/>
          <p14:tracePt t="344554" x="8331200" y="3403600"/>
          <p14:tracePt t="344570" x="8432800" y="3409950"/>
          <p14:tracePt t="344586" x="8489950" y="3416300"/>
          <p14:tracePt t="344604" x="8559800" y="3429000"/>
          <p14:tracePt t="344621" x="8597900" y="3429000"/>
          <p14:tracePt t="344637" x="8604250" y="3429000"/>
          <p14:tracePt t="344654" x="8610600" y="3429000"/>
          <p14:tracePt t="344671" x="8623300" y="3422650"/>
          <p14:tracePt t="344687" x="8648700" y="3416300"/>
          <p14:tracePt t="344704" x="8718550" y="3390900"/>
          <p14:tracePt t="344721" x="8750300" y="3384550"/>
          <p14:tracePt t="344737" x="8782050" y="3384550"/>
          <p14:tracePt t="344754" x="8801100" y="3378200"/>
          <p14:tracePt t="344771" x="8813800" y="3378200"/>
          <p14:tracePt t="344840" x="8820150" y="3378200"/>
          <p14:tracePt t="344847" x="8832850" y="3378200"/>
          <p14:tracePt t="344855" x="8851900" y="3378200"/>
          <p14:tracePt t="344872" x="8902700" y="3378200"/>
          <p14:tracePt t="344888" x="8985250" y="3378200"/>
          <p14:tracePt t="344904" x="9061450" y="3397250"/>
          <p14:tracePt t="344921" x="9131300" y="3409950"/>
          <p14:tracePt t="344938" x="9194800" y="3416300"/>
          <p14:tracePt t="344954" x="9226550" y="3422650"/>
          <p14:tracePt t="344971" x="9271000" y="3422650"/>
          <p14:tracePt t="344988" x="9309100" y="3409950"/>
          <p14:tracePt t="345005" x="9347200" y="3390900"/>
          <p14:tracePt t="345021" x="9372600" y="3378200"/>
          <p14:tracePt t="345024" x="9391650" y="3371850"/>
          <p14:tracePt t="345038" x="9410700" y="3359150"/>
          <p14:tracePt t="345056" x="9410700" y="3346450"/>
          <p14:tracePt t="345071" x="9410700" y="3333750"/>
          <p14:tracePt t="345088" x="9391650" y="3321050"/>
          <p14:tracePt t="345104" x="9366250" y="3302000"/>
          <p14:tracePt t="345121" x="9340850" y="3282950"/>
          <p14:tracePt t="345138" x="9315450" y="3270250"/>
          <p14:tracePt t="345155" x="9271000" y="3244850"/>
          <p14:tracePt t="345160" x="9232900" y="3232150"/>
          <p14:tracePt t="345171" x="9213850" y="3225800"/>
          <p14:tracePt t="345188" x="9137650" y="3200400"/>
          <p14:tracePt t="345205" x="9061450" y="3175000"/>
          <p14:tracePt t="345221" x="8985250" y="3162300"/>
          <p14:tracePt t="345238" x="8890000" y="3149600"/>
          <p14:tracePt t="345255" x="8763000" y="3149600"/>
          <p14:tracePt t="345273" x="8515350" y="3168650"/>
          <p14:tracePt t="345289" x="8375650" y="3181350"/>
          <p14:tracePt t="345305" x="8299450" y="3187700"/>
          <p14:tracePt t="345306" x="8274050" y="3194050"/>
          <p14:tracePt t="345321" x="8197850" y="3200400"/>
          <p14:tracePt t="345338" x="8178800" y="3213100"/>
          <p14:tracePt t="345355" x="8185150" y="3244850"/>
          <p14:tracePt t="345371" x="8223250" y="3289300"/>
          <p14:tracePt t="345388" x="8312150" y="3352800"/>
          <p14:tracePt t="345405" x="8401050" y="3403600"/>
          <p14:tracePt t="345421" x="8509000" y="3441700"/>
          <p14:tracePt t="345438" x="8623300" y="3467100"/>
          <p14:tracePt t="345455" x="8731250" y="3473450"/>
          <p14:tracePt t="345472" x="8845550" y="3467100"/>
          <p14:tracePt t="345488" x="8902700" y="3454400"/>
          <p14:tracePt t="345505" x="8928100" y="3441700"/>
          <p14:tracePt t="345522" x="8953500" y="3435350"/>
          <p14:tracePt t="345539" x="8997950" y="3429000"/>
          <p14:tracePt t="345555" x="9036050" y="3429000"/>
          <p14:tracePt t="345572" x="9080500" y="3429000"/>
          <p14:tracePt t="345589" x="9124950" y="3429000"/>
          <p14:tracePt t="345605" x="9163050" y="3429000"/>
          <p14:tracePt t="345622" x="9169400" y="3429000"/>
          <p14:tracePt t="345638" x="9188450" y="3422650"/>
          <p14:tracePt t="345655" x="9239250" y="3416300"/>
          <p14:tracePt t="345672" x="9385300" y="3416300"/>
          <p14:tracePt t="345688" x="9594850" y="3429000"/>
          <p14:tracePt t="345705" x="9798050" y="3454400"/>
          <p14:tracePt t="345722" x="9950450" y="3473450"/>
          <p14:tracePt t="345739" x="10064750" y="3498850"/>
          <p14:tracePt t="345755" x="10102850" y="3511550"/>
          <p14:tracePt t="345772" x="10102850" y="3517900"/>
          <p14:tracePt t="345790" x="10109200" y="3517900"/>
          <p14:tracePt t="345822" x="10121900" y="3517900"/>
          <p14:tracePt t="345839" x="10140950" y="3505200"/>
          <p14:tracePt t="345855" x="10191750" y="3467100"/>
          <p14:tracePt t="345873" x="10242550" y="3435350"/>
          <p14:tracePt t="345889" x="10287000" y="3409950"/>
          <p14:tracePt t="345906" x="10318750" y="3390900"/>
          <p14:tracePt t="345922" x="10375900" y="3371850"/>
          <p14:tracePt t="345939" x="10433050" y="3365500"/>
          <p14:tracePt t="345941" x="10477500" y="3365500"/>
          <p14:tracePt t="345955" x="10521950" y="3365500"/>
          <p14:tracePt t="345973" x="10629900" y="3365500"/>
          <p14:tracePt t="345992" x="10674350" y="3371850"/>
          <p14:tracePt t="346005" x="10680700" y="3371850"/>
          <p14:tracePt t="346022" x="10687050" y="3371850"/>
          <p14:tracePt t="346075" x="10693400" y="3378200"/>
          <p14:tracePt t="346093" x="10699750" y="3378200"/>
          <p14:tracePt t="346105" x="10706100" y="3384550"/>
          <p14:tracePt t="346122" x="10712450" y="3384550"/>
          <p14:tracePt t="346196" x="10725150" y="3390900"/>
          <p14:tracePt t="346205" x="10731500" y="3390900"/>
          <p14:tracePt t="346222" x="10769600" y="3397250"/>
          <p14:tracePt t="346239" x="10801350" y="3409950"/>
          <p14:tracePt t="346255" x="10814050" y="3409950"/>
          <p14:tracePt t="346273" x="10833100" y="3409950"/>
          <p14:tracePt t="346532" x="10826750" y="3416300"/>
          <p14:tracePt t="346539" x="10820400" y="3422650"/>
          <p14:tracePt t="346556" x="10807700" y="3429000"/>
          <p14:tracePt t="346573" x="10814050" y="3448050"/>
          <p14:tracePt t="346589" x="10820400" y="3473450"/>
          <p14:tracePt t="346606" x="10826750" y="3479800"/>
          <p14:tracePt t="346663" x="10833100" y="3479800"/>
          <p14:tracePt t="346672" x="10839450" y="3479800"/>
          <p14:tracePt t="346689" x="10871200" y="3467100"/>
          <p14:tracePt t="346706" x="10902950" y="3460750"/>
          <p14:tracePt t="346723" x="11004550" y="3454400"/>
          <p14:tracePt t="346740" x="11112500" y="3441700"/>
          <p14:tracePt t="346756" x="11207750" y="3435350"/>
          <p14:tracePt t="346773" x="11277600" y="3429000"/>
          <p14:tracePt t="346790" x="11353800" y="3429000"/>
          <p14:tracePt t="346806" x="11410950" y="3429000"/>
          <p14:tracePt t="346823" x="11449050" y="3429000"/>
          <p14:tracePt t="346841" x="11474450" y="3429000"/>
          <p14:tracePt t="346856" x="11480800" y="3429000"/>
          <p14:tracePt t="346914" x="11487150" y="3429000"/>
          <p14:tracePt t="346949" x="11487150" y="3422650"/>
          <p14:tracePt t="346994" x="11480800" y="3422650"/>
          <p14:tracePt t="347006" x="11461750" y="3422650"/>
          <p14:tracePt t="347023" x="11404600" y="3429000"/>
          <p14:tracePt t="347039" x="11271250" y="3441700"/>
          <p14:tracePt t="347056" x="11150600" y="3448050"/>
          <p14:tracePt t="347073" x="10972800" y="3454400"/>
          <p14:tracePt t="347090" x="10814050" y="3454400"/>
          <p14:tracePt t="347107" x="10534650" y="3441700"/>
          <p14:tracePt t="347126" x="10204450" y="3422650"/>
          <p14:tracePt t="347142" x="9734550" y="3390900"/>
          <p14:tracePt t="347156" x="9582150" y="3384550"/>
          <p14:tracePt t="347173" x="9271000" y="3378200"/>
          <p14:tracePt t="347191" x="8667750" y="3378200"/>
          <p14:tracePt t="347206" x="8426450" y="3378200"/>
          <p14:tracePt t="347223" x="8058150" y="3378200"/>
          <p14:tracePt t="347240" x="7639050" y="3378200"/>
          <p14:tracePt t="347257" x="7397750" y="3390900"/>
          <p14:tracePt t="347273" x="7226300" y="3416300"/>
          <p14:tracePt t="347289" x="7010400" y="3473450"/>
          <p14:tracePt t="347307" x="6731000" y="3549650"/>
          <p14:tracePt t="347323" x="6388100" y="3638550"/>
          <p14:tracePt t="347340" x="6089650" y="3727450"/>
          <p14:tracePt t="347356" x="5892800" y="3784600"/>
          <p14:tracePt t="347373" x="5810250" y="3797300"/>
          <p14:tracePt t="347375" x="5803900" y="3797300"/>
          <p14:tracePt t="347407" x="5816600" y="3797300"/>
          <p14:tracePt t="347423" x="5854700" y="3797300"/>
          <p14:tracePt t="347440" x="5892800" y="3797300"/>
          <p14:tracePt t="347456" x="5937250" y="3797300"/>
          <p14:tracePt t="347473" x="5943600" y="3810000"/>
          <p14:tracePt t="347490" x="5943600" y="3822700"/>
          <p14:tracePt t="347507" x="5949950" y="3835400"/>
          <p14:tracePt t="347523" x="5956300" y="3841750"/>
          <p14:tracePt t="347540" x="5975350" y="3848100"/>
          <p14:tracePt t="347556" x="6026150" y="3848100"/>
          <p14:tracePt t="347574" x="6108700" y="3835400"/>
          <p14:tracePt t="347590" x="6203950" y="3816350"/>
          <p14:tracePt t="347606" x="6273800" y="3803650"/>
          <p14:tracePt t="347623" x="6375400" y="3778250"/>
          <p14:tracePt t="347640" x="6534150" y="3746500"/>
          <p14:tracePt t="347657" x="6584950" y="3740150"/>
          <p14:tracePt t="347674" x="6661150" y="3721100"/>
          <p14:tracePt t="347690" x="6743700" y="3689350"/>
          <p14:tracePt t="347723" x="6750050" y="3689350"/>
          <p14:tracePt t="347740" x="6750050" y="3683000"/>
          <p14:tracePt t="347757" x="6756400" y="3676650"/>
          <p14:tracePt t="347790" x="6775450" y="3657600"/>
          <p14:tracePt t="347808" x="6800850" y="3644900"/>
          <p14:tracePt t="347825" x="6832600" y="3632200"/>
          <p14:tracePt t="347840" x="6864350" y="3619500"/>
          <p14:tracePt t="347857" x="6877050" y="3613150"/>
          <p14:tracePt t="347874" x="6883400" y="3606800"/>
          <p14:tracePt t="347890" x="6902450" y="3606800"/>
          <p14:tracePt t="347907" x="6921500" y="3600450"/>
          <p14:tracePt t="347924" x="6953250" y="3594100"/>
          <p14:tracePt t="347940" x="6972300" y="3587750"/>
          <p14:tracePt t="347957" x="6991350" y="3587750"/>
          <p14:tracePt t="347974" x="6997700" y="3581400"/>
          <p14:tracePt t="347990" x="7004050" y="3581400"/>
          <p14:tracePt t="348007" x="7016750" y="3575050"/>
          <p14:tracePt t="348024" x="7073900" y="3556000"/>
          <p14:tracePt t="348040" x="7270750" y="3556000"/>
          <p14:tracePt t="348058" x="7353300" y="3556000"/>
          <p14:tracePt t="348076" x="7385050" y="3556000"/>
          <p14:tracePt t="348090" x="7391400" y="3562350"/>
          <p14:tracePt t="348172" x="7397750" y="3556000"/>
          <p14:tracePt t="348178" x="7404100" y="3556000"/>
          <p14:tracePt t="348191" x="7410450" y="3549650"/>
          <p14:tracePt t="348228" x="7410450" y="3543300"/>
          <p14:tracePt t="348292" x="7423150" y="3543300"/>
          <p14:tracePt t="348299" x="7435850" y="3543300"/>
          <p14:tracePt t="348310" x="7454900" y="3536950"/>
          <p14:tracePt t="348326" x="7543800" y="3524250"/>
          <p14:tracePt t="348340" x="7664450" y="3511550"/>
          <p14:tracePt t="348357" x="7772400" y="3511550"/>
          <p14:tracePt t="348374" x="7854950" y="3511550"/>
          <p14:tracePt t="348391" x="7893050" y="3511550"/>
          <p14:tracePt t="348409" x="7943850" y="3511550"/>
          <p14:tracePt t="348424" x="8051800" y="3517900"/>
          <p14:tracePt t="348441" x="8197850" y="3530600"/>
          <p14:tracePt t="348458" x="8318500" y="3543300"/>
          <p14:tracePt t="348474" x="8477250" y="3562350"/>
          <p14:tracePt t="348491" x="8528050" y="3562350"/>
          <p14:tracePt t="348507" x="8553450" y="3568700"/>
          <p14:tracePt t="348524" x="8566150" y="3568700"/>
          <p14:tracePt t="348525" x="8572500" y="3568700"/>
          <p14:tracePt t="348557" x="8578850" y="3568700"/>
          <p14:tracePt t="348575" x="8591550" y="3568700"/>
          <p14:tracePt t="348591" x="8604250" y="3575050"/>
          <p14:tracePt t="348607" x="8616950" y="3581400"/>
          <p14:tracePt t="348624" x="8623300" y="3581400"/>
          <p14:tracePt t="348704" x="8629650" y="3581400"/>
          <p14:tracePt t="348728" x="8629650" y="3575050"/>
          <p14:tracePt t="348741" x="8636000" y="3568700"/>
          <p14:tracePt t="348757" x="8642350" y="3556000"/>
          <p14:tracePt t="348775" x="8648700" y="3556000"/>
          <p14:tracePt t="348791" x="8655050" y="3556000"/>
          <p14:tracePt t="348970" x="8661400" y="3556000"/>
          <p14:tracePt t="348977" x="8661400" y="3562350"/>
          <p14:tracePt t="348992" x="8667750" y="3568700"/>
          <p14:tracePt t="349009" x="8680450" y="3575050"/>
          <p14:tracePt t="349024" x="8686800" y="3575050"/>
          <p14:tracePt t="349127" x="8686800" y="3581400"/>
          <p14:tracePt t="349141" x="8693150" y="3581400"/>
          <p14:tracePt t="349158" x="8699500" y="3587750"/>
          <p14:tracePt t="349175" x="8712200" y="3594100"/>
          <p14:tracePt t="349179" x="8724900" y="3594100"/>
          <p14:tracePt t="349196" x="8737600" y="3600450"/>
          <p14:tracePt t="349208" x="8743950" y="3600450"/>
          <p14:tracePt t="349211" x="8750300" y="3600450"/>
          <p14:tracePt t="349225" x="8763000" y="3606800"/>
          <p14:tracePt t="349243" x="8782050" y="3606800"/>
          <p14:tracePt t="349275" x="8813800" y="3606800"/>
          <p14:tracePt t="349292" x="8820150" y="3606800"/>
          <p14:tracePt t="349667" x="8832850" y="3606800"/>
          <p14:tracePt t="349675" x="8845550" y="3600450"/>
          <p14:tracePt t="349692" x="8909050" y="3594100"/>
          <p14:tracePt t="349709" x="8991600" y="3594100"/>
          <p14:tracePt t="349725" x="9124950" y="3606800"/>
          <p14:tracePt t="349742" x="9264650" y="3632200"/>
          <p14:tracePt t="349747" x="9353550" y="3651250"/>
          <p14:tracePt t="349759" x="9429750" y="3670300"/>
          <p14:tracePt t="349762" x="9505950" y="3683000"/>
          <p14:tracePt t="349776" x="9550400" y="3689350"/>
          <p14:tracePt t="349791" x="9613900" y="3695700"/>
          <p14:tracePt t="349794" x="9632950" y="3695700"/>
          <p14:tracePt t="349808" x="9639300" y="3695700"/>
          <p14:tracePt t="349810" x="9645650" y="3695700"/>
          <p14:tracePt t="349825" x="9658350" y="3676650"/>
          <p14:tracePt t="349845" x="9677400" y="3657600"/>
          <p14:tracePt t="349859" x="9696450" y="3644900"/>
          <p14:tracePt t="349875" x="9715500" y="3625850"/>
          <p14:tracePt t="349892" x="9734550" y="3619500"/>
          <p14:tracePt t="349909" x="9740900" y="3613150"/>
          <p14:tracePt t="349942" x="9747250" y="3613150"/>
          <p14:tracePt t="349959" x="9772650" y="3606800"/>
          <p14:tracePt t="349976" x="9791700" y="3606800"/>
          <p14:tracePt t="349992" x="9823450" y="3606800"/>
          <p14:tracePt t="350008" x="9848850" y="3606800"/>
          <p14:tracePt t="350025" x="9867900" y="3606800"/>
          <p14:tracePt t="350042" x="9906000" y="3606800"/>
          <p14:tracePt t="350059" x="9956800" y="3600450"/>
          <p14:tracePt t="350076" x="10026650" y="3587750"/>
          <p14:tracePt t="350092" x="10090150" y="3562350"/>
          <p14:tracePt t="350109" x="10134600" y="3536950"/>
          <p14:tracePt t="350124" x="10153650" y="3524250"/>
          <p14:tracePt t="350142" x="10179050" y="3505200"/>
          <p14:tracePt t="350159" x="10204450" y="3479800"/>
          <p14:tracePt t="350175" x="10223500" y="3460750"/>
          <p14:tracePt t="350192" x="10229850" y="3454400"/>
          <p14:tracePt t="350209" x="10255250" y="3441700"/>
          <p14:tracePt t="350225" x="10255250" y="3435350"/>
          <p14:tracePt t="350281" x="10248900" y="3435350"/>
          <p14:tracePt t="350297" x="10242550" y="3435350"/>
          <p14:tracePt t="350327" x="10229850" y="3435350"/>
          <p14:tracePt t="350342" x="10210800" y="3435350"/>
          <p14:tracePt t="350359" x="10153650" y="3429000"/>
          <p14:tracePt t="350376" x="10102850" y="3416300"/>
          <p14:tracePt t="350392" x="10058400" y="3416300"/>
          <p14:tracePt t="350409" x="10001250" y="3416300"/>
          <p14:tracePt t="350426" x="9963150" y="3416300"/>
          <p14:tracePt t="350442" x="9918700" y="3435350"/>
          <p14:tracePt t="350458" x="9912350" y="3448050"/>
          <p14:tracePt t="350476" x="9899650" y="3460750"/>
          <p14:tracePt t="350492" x="9899650" y="3479800"/>
          <p14:tracePt t="350509" x="9893300" y="3498850"/>
          <p14:tracePt t="350526" x="9886950" y="3517900"/>
          <p14:tracePt t="350543" x="9886950" y="3536950"/>
          <p14:tracePt t="350559" x="9912350" y="3549650"/>
          <p14:tracePt t="350576" x="9956800" y="3562350"/>
          <p14:tracePt t="350593" x="10020300" y="3568700"/>
          <p14:tracePt t="350609" x="10096500" y="3568700"/>
          <p14:tracePt t="350626" x="10229850" y="3568700"/>
          <p14:tracePt t="350643" x="10293350" y="3568700"/>
          <p14:tracePt t="350659" x="10331450" y="3562350"/>
          <p14:tracePt t="350676" x="10375900" y="3556000"/>
          <p14:tracePt t="350692" x="10426700" y="3549650"/>
          <p14:tracePt t="350709" x="10477500" y="3536950"/>
          <p14:tracePt t="350728" x="10521950" y="3530600"/>
          <p14:tracePt t="350743" x="10534650" y="3530600"/>
          <p14:tracePt t="350776" x="10534650" y="3524250"/>
          <p14:tracePt t="350793" x="10534650" y="3511550"/>
          <p14:tracePt t="351109" x="10534650" y="3505200"/>
          <p14:tracePt t="351125" x="10534650" y="3498850"/>
          <p14:tracePt t="351165" x="10534650" y="3492500"/>
          <p14:tracePt t="351191" x="10541000" y="3492500"/>
          <p14:tracePt t="351198" x="10541000" y="3486150"/>
          <p14:tracePt t="351210" x="10547350" y="3486150"/>
          <p14:tracePt t="351228" x="10585450" y="3486150"/>
          <p14:tracePt t="351243" x="10623550" y="3486150"/>
          <p14:tracePt t="351260" x="10687050" y="3498850"/>
          <p14:tracePt t="351277" x="10744200" y="3511550"/>
          <p14:tracePt t="351294" x="10807700" y="3524250"/>
          <p14:tracePt t="351310" x="10852150" y="3530600"/>
          <p14:tracePt t="351327" x="10871200" y="3530600"/>
          <p14:tracePt t="351344" x="10883900" y="3530600"/>
          <p14:tracePt t="351360" x="10909300" y="3530600"/>
          <p14:tracePt t="351376" x="10953750" y="3536950"/>
          <p14:tracePt t="351392" x="11055350" y="3543300"/>
          <p14:tracePt t="351410" x="11188700" y="3549650"/>
          <p14:tracePt t="351427" x="11334750" y="3556000"/>
          <p14:tracePt t="351443" x="11461750" y="3556000"/>
          <p14:tracePt t="351460" x="11557000" y="3556000"/>
          <p14:tracePt t="351477" x="11607800" y="3549650"/>
          <p14:tracePt t="351493" x="11639550" y="3549650"/>
          <p14:tracePt t="351510" x="11645900" y="3543300"/>
          <p14:tracePt t="351527" x="11658600" y="3536950"/>
          <p14:tracePt t="351543" x="11677650" y="3530600"/>
          <p14:tracePt t="351560" x="11690350" y="3517900"/>
          <p14:tracePt t="351577" x="11696700" y="3505200"/>
          <p14:tracePt t="351594" x="11696700" y="3498850"/>
          <p14:tracePt t="351610" x="11690350" y="3492500"/>
          <p14:tracePt t="351626" x="11684000" y="3486150"/>
          <p14:tracePt t="351643" x="11652250" y="3486150"/>
          <p14:tracePt t="351660" x="11557000" y="3492500"/>
          <p14:tracePt t="351677" x="11461750" y="3498850"/>
          <p14:tracePt t="351693" x="11353800" y="3498850"/>
          <p14:tracePt t="351710" x="11144250" y="3486150"/>
          <p14:tracePt t="351726" x="11055350" y="3479800"/>
          <p14:tracePt t="351743" x="10737850" y="3435350"/>
          <p14:tracePt t="351760" x="10490200" y="3403600"/>
          <p14:tracePt t="351777" x="10312400" y="3378200"/>
          <p14:tracePt t="351793" x="10064750" y="3359150"/>
          <p14:tracePt t="351810" x="9810750" y="3346450"/>
          <p14:tracePt t="351827" x="9442450" y="3340100"/>
          <p14:tracePt t="351843" x="9163050" y="3340100"/>
          <p14:tracePt t="351860" x="8832850" y="3340100"/>
          <p14:tracePt t="351877" x="8559800" y="3340100"/>
          <p14:tracePt t="351893" x="8312150" y="3340100"/>
          <p14:tracePt t="351910" x="8026400" y="3352800"/>
          <p14:tracePt t="351927" x="7772400" y="3365500"/>
          <p14:tracePt t="351929" x="7651750" y="3365500"/>
          <p14:tracePt t="351943" x="7531100" y="3371850"/>
          <p14:tracePt t="351960" x="7219950" y="3384550"/>
          <p14:tracePt t="351977" x="7150100" y="3384550"/>
          <p14:tracePt t="351994" x="7048500" y="3390900"/>
          <p14:tracePt t="352010" x="7042150" y="3390900"/>
          <p14:tracePt t="352044" x="7054850" y="3390900"/>
          <p14:tracePt t="352059" x="7080250" y="3403600"/>
          <p14:tracePt t="352077" x="7137400" y="3435350"/>
          <p14:tracePt t="352094" x="7200900" y="3486150"/>
          <p14:tracePt t="352110" x="7251700" y="3543300"/>
          <p14:tracePt t="352128" x="7283450" y="3581400"/>
          <p14:tracePt t="352131" x="7302500" y="3606800"/>
          <p14:tracePt t="352147" x="7346950" y="3651250"/>
          <p14:tracePt t="352160" x="7366000" y="3663950"/>
          <p14:tracePt t="352177" x="7391400" y="3683000"/>
          <p14:tracePt t="352180" x="7404100" y="3689350"/>
          <p14:tracePt t="352196" x="7423150" y="3695700"/>
          <p14:tracePt t="352210" x="7442200" y="3695700"/>
          <p14:tracePt t="352212" x="7448550" y="3695700"/>
          <p14:tracePt t="352227" x="7480300" y="3689350"/>
          <p14:tracePt t="352247" x="7512050" y="3683000"/>
          <p14:tracePt t="352264" x="7550150" y="3670300"/>
          <p14:tracePt t="352277" x="7594600" y="3663950"/>
          <p14:tracePt t="352294" x="7645400" y="3651250"/>
          <p14:tracePt t="352311" x="7683500" y="3651250"/>
          <p14:tracePt t="352328" x="7715250" y="3644900"/>
          <p14:tracePt t="352344" x="7734300" y="3644900"/>
          <p14:tracePt t="352360" x="7747000" y="3638550"/>
          <p14:tracePt t="352378" x="7753350" y="3632200"/>
          <p14:tracePt t="352379" x="7759700" y="3632200"/>
          <p14:tracePt t="352394" x="7766050" y="3625850"/>
          <p14:tracePt t="352410" x="7778750" y="3619500"/>
          <p14:tracePt t="352427" x="7848600" y="3619500"/>
          <p14:tracePt t="352429" x="7874000" y="3619500"/>
          <p14:tracePt t="352444" x="7937500" y="3625850"/>
          <p14:tracePt t="352461" x="7956550" y="3632200"/>
          <p14:tracePt t="352501" x="7962900" y="3632200"/>
          <p14:tracePt t="352517" x="7975600" y="3625850"/>
          <p14:tracePt t="352534" x="8051800" y="3625850"/>
          <p14:tracePt t="352544" x="8115300" y="3625850"/>
          <p14:tracePt t="352561" x="8229600" y="3625850"/>
          <p14:tracePt t="352577" x="8420100" y="3625850"/>
          <p14:tracePt t="352594" x="8623300" y="3632200"/>
          <p14:tracePt t="352611" x="8794750" y="3638550"/>
          <p14:tracePt t="352628" x="8928100" y="3638550"/>
          <p14:tracePt t="352646" x="8991600" y="3638550"/>
          <p14:tracePt t="353127" x="8991600" y="3644900"/>
          <p14:tracePt t="353134" x="8991600" y="3651250"/>
          <p14:tracePt t="353145" x="8991600" y="3657600"/>
          <p14:tracePt t="353162" x="8985250" y="3663950"/>
          <p14:tracePt t="353178" x="8978900" y="3663950"/>
          <p14:tracePt t="353195" x="8953500" y="3657600"/>
          <p14:tracePt t="353211" x="8947150" y="3657600"/>
          <p14:tracePt t="363609" x="8953500" y="3657600"/>
          <p14:tracePt t="363616" x="8959850" y="3657600"/>
          <p14:tracePt t="363624" x="8997950" y="3657600"/>
          <p14:tracePt t="363638" x="9042400" y="3657600"/>
          <p14:tracePt t="363654" x="9175750" y="3644900"/>
          <p14:tracePt t="363657" x="9258300" y="3638550"/>
          <p14:tracePt t="363673" x="9398000" y="3613150"/>
          <p14:tracePt t="363688" x="9556750" y="3575050"/>
          <p14:tracePt t="363703" x="9632950" y="3549650"/>
          <p14:tracePt t="363721" x="9899650" y="3517900"/>
          <p14:tracePt t="363738" x="10020300" y="3511550"/>
          <p14:tracePt t="363754" x="10102850" y="3505200"/>
          <p14:tracePt t="363770" x="10153650" y="3498850"/>
          <p14:tracePt t="363789" x="10198100" y="3492500"/>
          <p14:tracePt t="363806" x="10229850" y="3486150"/>
          <p14:tracePt t="363820" x="10248900" y="3473450"/>
          <p14:tracePt t="363837" x="10261600" y="3467100"/>
          <p14:tracePt t="363853" x="10267950" y="3460750"/>
          <p14:tracePt t="363887" x="10267950" y="3454400"/>
          <p14:tracePt t="363938" x="10280650" y="3454400"/>
          <p14:tracePt t="363954" x="10293350" y="3454400"/>
          <p14:tracePt t="363971" x="10306050" y="3454400"/>
          <p14:tracePt t="363987" x="10344150" y="3454400"/>
          <p14:tracePt t="364006" x="10382250" y="3454400"/>
          <p14:tracePt t="364020" x="10414000" y="3454400"/>
          <p14:tracePt t="364037" x="10464800" y="3460750"/>
          <p14:tracePt t="364054" x="10547350" y="3460750"/>
          <p14:tracePt t="364071" x="10648950" y="3460750"/>
          <p14:tracePt t="364087" x="10750550" y="3467100"/>
          <p14:tracePt t="364104" x="10845800" y="3467100"/>
          <p14:tracePt t="364121" x="10896600" y="3467100"/>
          <p14:tracePt t="364137" x="10909300" y="3467100"/>
          <p14:tracePt t="364291" x="10915650" y="3460750"/>
          <p14:tracePt t="364304" x="10915650" y="3454400"/>
          <p14:tracePt t="364322" x="10922000" y="3441700"/>
          <p14:tracePt t="364338" x="10922000" y="3429000"/>
          <p14:tracePt t="364354" x="10922000" y="3403600"/>
          <p14:tracePt t="364371" x="10922000" y="3390900"/>
          <p14:tracePt t="364388" x="10922000" y="3384550"/>
          <p14:tracePt t="364404" x="10915650" y="3384550"/>
          <p14:tracePt t="364421" x="10902950" y="3378200"/>
          <p14:tracePt t="364437" x="10883900" y="3378200"/>
          <p14:tracePt t="364455" x="10814050" y="3378200"/>
          <p14:tracePt t="364471" x="10744200" y="3371850"/>
          <p14:tracePt t="364487" x="10661650" y="3359150"/>
          <p14:tracePt t="364504" x="10534650" y="3352800"/>
          <p14:tracePt t="364522" x="10464800" y="3340100"/>
          <p14:tracePt t="364538" x="10445750" y="3340100"/>
          <p14:tracePt t="364554" x="10401300" y="3340100"/>
          <p14:tracePt t="364570" x="10331450" y="3346450"/>
          <p14:tracePt t="364587" x="10217150" y="3365500"/>
          <p14:tracePt t="364605" x="10134600" y="3378200"/>
          <p14:tracePt t="364621" x="10052050" y="3390900"/>
          <p14:tracePt t="364638" x="9994900" y="3397250"/>
          <p14:tracePt t="364654" x="9982200" y="3397250"/>
          <p14:tracePt t="364790" x="9988550" y="3397250"/>
          <p14:tracePt t="364804" x="10001250" y="3397250"/>
          <p14:tracePt t="364821" x="10033000" y="3409950"/>
          <p14:tracePt t="364838" x="10071100" y="3422650"/>
          <p14:tracePt t="364855" x="10128250" y="3441700"/>
          <p14:tracePt t="364873" x="10166350" y="3454400"/>
          <p14:tracePt t="364888" x="10217150" y="3460750"/>
          <p14:tracePt t="364905" x="10248900" y="3467100"/>
          <p14:tracePt t="364921" x="10274300" y="3467100"/>
          <p14:tracePt t="364938" x="10306050" y="3467100"/>
          <p14:tracePt t="364957" x="10363200" y="3467100"/>
          <p14:tracePt t="364971" x="10375900" y="3467100"/>
          <p14:tracePt t="364988" x="10394950" y="3467100"/>
          <p14:tracePt t="365005" x="10401300" y="3467100"/>
          <p14:tracePt t="365046" x="10401300" y="3460750"/>
          <p14:tracePt t="365071" x="10394950" y="3454400"/>
          <p14:tracePt t="365088" x="10382250" y="3448050"/>
          <p14:tracePt t="365104" x="10356850" y="3441700"/>
          <p14:tracePt t="365121" x="10337800" y="3441700"/>
          <p14:tracePt t="365138" x="10299700" y="3435350"/>
          <p14:tracePt t="365154" x="10261600" y="3422650"/>
          <p14:tracePt t="365171" x="10185400" y="3409950"/>
          <p14:tracePt t="365191" x="10090150" y="3403600"/>
          <p14:tracePt t="365206" x="10071100" y="3403600"/>
          <p14:tracePt t="365221" x="10013950" y="3397250"/>
          <p14:tracePt t="365238" x="9982200" y="3397250"/>
          <p14:tracePt t="365256" x="9950450" y="3397250"/>
          <p14:tracePt t="365275" x="9912350" y="3397250"/>
          <p14:tracePt t="365288" x="9861550" y="3397250"/>
          <p14:tracePt t="365305" x="9759950" y="3397250"/>
          <p14:tracePt t="365321" x="9690100" y="3397250"/>
          <p14:tracePt t="365338" x="9601200" y="3397250"/>
          <p14:tracePt t="365355" x="9563100" y="3390900"/>
          <p14:tracePt t="365371" x="9531350" y="3390900"/>
          <p14:tracePt t="365387" x="9518650" y="3384550"/>
          <p14:tracePt t="365405" x="9499600" y="3384550"/>
          <p14:tracePt t="365421" x="9442450" y="3390900"/>
          <p14:tracePt t="365438" x="9372600" y="3403600"/>
          <p14:tracePt t="365455" x="9309100" y="3416300"/>
          <p14:tracePt t="365472" x="9251950" y="3416300"/>
          <p14:tracePt t="365488" x="9213850" y="3416300"/>
          <p14:tracePt t="365522" x="9213850" y="3429000"/>
          <p14:tracePt t="365539" x="9239250" y="3448050"/>
          <p14:tracePt t="365555" x="9277350" y="3460750"/>
          <p14:tracePt t="365572" x="9315450" y="3473450"/>
          <p14:tracePt t="365590" x="9359900" y="3479800"/>
          <p14:tracePt t="365605" x="9372600" y="3479800"/>
          <p14:tracePt t="365624" x="9378950" y="3479800"/>
          <p14:tracePt t="365638" x="9385300" y="3479800"/>
          <p14:tracePt t="365656" x="9398000" y="3467100"/>
          <p14:tracePt t="365658" x="9404350" y="3460750"/>
          <p14:tracePt t="365672" x="9410700" y="3460750"/>
          <p14:tracePt t="365689" x="9423400" y="3454400"/>
          <p14:tracePt t="365705" x="9448800" y="3448050"/>
          <p14:tracePt t="365722" x="9467850" y="3448050"/>
          <p14:tracePt t="365741" x="9493250" y="3448050"/>
          <p14:tracePt t="365755" x="9499600" y="3448050"/>
          <p14:tracePt t="365757" x="9505950" y="3441700"/>
          <p14:tracePt t="365771" x="9505950" y="3435350"/>
          <p14:tracePt t="365805" x="9505950" y="3429000"/>
          <p14:tracePt t="365822" x="9499600" y="3422650"/>
          <p14:tracePt t="365838" x="9493250" y="3409950"/>
          <p14:tracePt t="365855" x="9486900" y="3397250"/>
          <p14:tracePt t="365872" x="9480550" y="3384550"/>
          <p14:tracePt t="365889" x="9474200" y="3365500"/>
          <p14:tracePt t="365907" x="9467850" y="3333750"/>
          <p14:tracePt t="365923" x="9467850" y="3321050"/>
          <p14:tracePt t="365946" x="9455150" y="3270250"/>
          <p14:tracePt t="365955" x="9448800" y="3257550"/>
          <p14:tracePt t="365971" x="9429750" y="3225800"/>
          <p14:tracePt t="365988" x="9423400" y="3206750"/>
          <p14:tracePt t="366004" x="9404350" y="3194050"/>
          <p14:tracePt t="366021" x="9372600" y="3181350"/>
          <p14:tracePt t="366038" x="9296400" y="3155950"/>
          <p14:tracePt t="366054" x="9226550" y="3143250"/>
          <p14:tracePt t="366072" x="9150350" y="3130550"/>
          <p14:tracePt t="366088" x="9086850" y="3124200"/>
          <p14:tracePt t="366104" x="9023350" y="3117850"/>
          <p14:tracePt t="366121" x="8978900" y="3117850"/>
          <p14:tracePt t="366138" x="8947150" y="3143250"/>
          <p14:tracePt t="366140" x="8934450" y="3162300"/>
          <p14:tracePt t="366154" x="8921750" y="3181350"/>
          <p14:tracePt t="366171" x="8896350" y="3219450"/>
          <p14:tracePt t="366188" x="8851900" y="3302000"/>
          <p14:tracePt t="366205" x="8832850" y="3346450"/>
          <p14:tracePt t="366221" x="8826500" y="3371850"/>
          <p14:tracePt t="366238" x="8826500" y="3390900"/>
          <p14:tracePt t="366254" x="8826500" y="3397250"/>
          <p14:tracePt t="366271" x="8839200" y="3397250"/>
          <p14:tracePt t="366288" x="8870950" y="3416300"/>
          <p14:tracePt t="366305" x="8915400" y="3448050"/>
          <p14:tracePt t="366322" x="8953500" y="3479800"/>
          <p14:tracePt t="366339" x="8985250" y="3530600"/>
          <p14:tracePt t="366355" x="8997950" y="3562350"/>
          <p14:tracePt t="366372" x="9017000" y="3575050"/>
          <p14:tracePt t="366376" x="9023350" y="3581400"/>
          <p14:tracePt t="366389" x="9029700" y="3581400"/>
          <p14:tracePt t="366421" x="9017000" y="3562350"/>
          <p14:tracePt t="366438" x="8985250" y="3543300"/>
          <p14:tracePt t="366454" x="8966200" y="3536950"/>
          <p14:tracePt t="373072" x="8972550" y="3536950"/>
          <p14:tracePt t="373080" x="8978900" y="3536950"/>
          <p14:tracePt t="373096" x="9042400" y="3556000"/>
          <p14:tracePt t="373112" x="9131300" y="3568700"/>
          <p14:tracePt t="373129" x="9207500" y="3581400"/>
          <p14:tracePt t="373145" x="9271000" y="3606800"/>
          <p14:tracePt t="373161" x="9309100" y="3619500"/>
          <p14:tracePt t="373178" x="9334500" y="3632200"/>
          <p14:tracePt t="373195" x="9334500" y="3644900"/>
          <p14:tracePt t="373211" x="9334500" y="3651250"/>
          <p14:tracePt t="373228" x="9321800" y="3657600"/>
          <p14:tracePt t="373245" x="9283700" y="3676650"/>
          <p14:tracePt t="373261" x="9251950" y="3708400"/>
          <p14:tracePt t="373280" x="9213850" y="3746500"/>
          <p14:tracePt t="373295" x="9163050" y="3778250"/>
          <p14:tracePt t="373311" x="9086850" y="3810000"/>
          <p14:tracePt t="373328" x="9010650" y="3860800"/>
          <p14:tracePt t="373345" x="8947150" y="3898900"/>
          <p14:tracePt t="373361" x="8890000" y="3917950"/>
          <p14:tracePt t="373378" x="8813800" y="3924300"/>
          <p14:tracePt t="373395" x="8750300" y="3924300"/>
          <p14:tracePt t="373412" x="8667750" y="3924300"/>
          <p14:tracePt t="373428" x="8616950" y="3924300"/>
          <p14:tracePt t="373445" x="8553450" y="3924300"/>
          <p14:tracePt t="373464" x="8496300" y="3924300"/>
          <p14:tracePt t="373478" x="8483600" y="3924300"/>
          <p14:tracePt t="373495" x="8451850" y="3924300"/>
          <p14:tracePt t="373512" x="8413750" y="3924300"/>
          <p14:tracePt t="373529" x="8375650" y="3924300"/>
          <p14:tracePt t="373545" x="8337550" y="3917950"/>
          <p14:tracePt t="373562" x="8293100" y="3917950"/>
          <p14:tracePt t="373579" x="8229600" y="3911600"/>
          <p14:tracePt t="373595" x="7994650" y="3911600"/>
          <p14:tracePt t="373611" x="7804150" y="3905250"/>
          <p14:tracePt t="373628" x="7600950" y="3892550"/>
          <p14:tracePt t="373645" x="7467600" y="3886200"/>
          <p14:tracePt t="373662" x="7366000" y="3879850"/>
          <p14:tracePt t="373679" x="7346950" y="3879850"/>
          <p14:tracePt t="373695" x="7315200" y="3892550"/>
          <p14:tracePt t="373712" x="7245350" y="3917950"/>
          <p14:tracePt t="373728" x="7143750" y="3956050"/>
          <p14:tracePt t="373744" x="7054850" y="3987800"/>
          <p14:tracePt t="373762" x="7004050" y="4019550"/>
          <p14:tracePt t="373764" x="7004050" y="4032250"/>
          <p14:tracePt t="373779" x="7004050" y="4044950"/>
          <p14:tracePt t="373795" x="7010400" y="4089400"/>
          <p14:tracePt t="373814" x="7073900" y="4191000"/>
          <p14:tracePt t="373829" x="7099300" y="4229100"/>
          <p14:tracePt t="373830" x="7112000" y="4254500"/>
          <p14:tracePt t="373846" x="7124700" y="4279900"/>
          <p14:tracePt t="373864" x="7137400" y="4311650"/>
          <p14:tracePt t="373878" x="7150100" y="4324350"/>
          <p14:tracePt t="373895" x="7169150" y="4324350"/>
          <p14:tracePt t="373912" x="7239000" y="4305300"/>
          <p14:tracePt t="373929" x="7359650" y="4267200"/>
          <p14:tracePt t="373945" x="7493000" y="4235450"/>
          <p14:tracePt t="373962" x="7645400" y="4203700"/>
          <p14:tracePt t="373979" x="7759700" y="4178300"/>
          <p14:tracePt t="373996" x="7842250" y="4146550"/>
          <p14:tracePt t="374012" x="7861300" y="4121150"/>
          <p14:tracePt t="374029" x="7874000" y="4076700"/>
          <p14:tracePt t="374045" x="7880350" y="4051300"/>
          <p14:tracePt t="374062" x="7880350" y="4038600"/>
          <p14:tracePt t="374079" x="7886700" y="4006850"/>
          <p14:tracePt t="374095" x="7886700" y="4000500"/>
          <p14:tracePt t="374112" x="7886700" y="3968750"/>
          <p14:tracePt t="374129" x="7880350" y="3962400"/>
          <p14:tracePt t="374145" x="7854950" y="3949700"/>
          <p14:tracePt t="374162" x="7797800" y="3949700"/>
          <p14:tracePt t="374179" x="7747000" y="3949700"/>
          <p14:tracePt t="374195" x="7689850" y="3949700"/>
          <p14:tracePt t="374212" x="7645400" y="3949700"/>
          <p14:tracePt t="374229" x="7607300" y="3949700"/>
          <p14:tracePt t="374246" x="7562850" y="3943350"/>
          <p14:tracePt t="374262" x="7499350" y="3956050"/>
          <p14:tracePt t="374279" x="7315200" y="3994150"/>
          <p14:tracePt t="374295" x="7175500" y="4013200"/>
          <p14:tracePt t="374313" x="7086600" y="4013200"/>
          <p14:tracePt t="374330" x="7067550" y="4013200"/>
          <p14:tracePt t="374362" x="7073900" y="4019550"/>
          <p14:tracePt t="374382" x="7105650" y="4032250"/>
          <p14:tracePt t="374399" x="7156450" y="4095750"/>
          <p14:tracePt t="374412" x="7162800" y="4114800"/>
          <p14:tracePt t="374429" x="7188200" y="4171950"/>
          <p14:tracePt t="374446" x="7207250" y="4203700"/>
          <p14:tracePt t="374462" x="7245350" y="4235450"/>
          <p14:tracePt t="374480" x="7296150" y="4254500"/>
          <p14:tracePt t="374497" x="7359650" y="4267200"/>
          <p14:tracePt t="374513" x="7429500" y="4279900"/>
          <p14:tracePt t="374530" x="7486650" y="4305300"/>
          <p14:tracePt t="374546" x="7543800" y="4330700"/>
          <p14:tracePt t="374562" x="7575550" y="4337050"/>
          <p14:tracePt t="374579" x="7581900" y="4337050"/>
          <p14:tracePt t="374596" x="7600950" y="4337050"/>
          <p14:tracePt t="374613" x="7651750" y="4330700"/>
          <p14:tracePt t="374629" x="7727950" y="4318000"/>
          <p14:tracePt t="374647" x="7886700" y="4292600"/>
          <p14:tracePt t="374663" x="7943850" y="4286250"/>
          <p14:tracePt t="374679" x="7943850" y="4279900"/>
          <p14:tracePt t="374696" x="7937500" y="4279900"/>
          <p14:tracePt t="374713" x="7931150" y="4279900"/>
          <p14:tracePt t="374729" x="7931150" y="4273550"/>
          <p14:tracePt t="374763" x="7931150" y="4267200"/>
          <p14:tracePt t="374778" x="7931150" y="4254500"/>
          <p14:tracePt t="374813" x="7918450" y="4241800"/>
          <p14:tracePt t="374829" x="7912100" y="4229100"/>
          <p14:tracePt t="375009" x="7924800" y="4222750"/>
          <p14:tracePt t="375017" x="7937500" y="4216400"/>
          <p14:tracePt t="375030" x="7969250" y="4210050"/>
          <p14:tracePt t="375045" x="8077200" y="4184650"/>
          <p14:tracePt t="375062" x="8216900" y="4165600"/>
          <p14:tracePt t="375079" x="8343900" y="4140200"/>
          <p14:tracePt t="375096" x="8439150" y="4114800"/>
          <p14:tracePt t="375114" x="8502650" y="4095750"/>
          <p14:tracePt t="375130" x="8515350" y="4095750"/>
          <p14:tracePt t="375145" x="8553450" y="4083050"/>
          <p14:tracePt t="375162" x="8585200" y="4070350"/>
          <p14:tracePt t="375179" x="8610600" y="4057650"/>
          <p14:tracePt t="375196" x="8629650" y="4051300"/>
          <p14:tracePt t="375213" x="8636000" y="4044950"/>
          <p14:tracePt t="375229" x="8642350" y="4044950"/>
          <p14:tracePt t="375246" x="8648700" y="4044950"/>
          <p14:tracePt t="375263" x="8655050" y="4044950"/>
          <p14:tracePt t="375280" x="8655050" y="4038600"/>
          <p14:tracePt t="375335" x="8648700" y="4032250"/>
          <p14:tracePt t="375346" x="8642350" y="4025900"/>
          <p14:tracePt t="375363" x="8616950" y="4006850"/>
          <p14:tracePt t="375380" x="8591550" y="3994150"/>
          <p14:tracePt t="375397" x="8559800" y="3987800"/>
          <p14:tracePt t="375414" x="8534400" y="3981450"/>
          <p14:tracePt t="375430" x="8515350" y="3981450"/>
          <p14:tracePt t="375447" x="8489950" y="3975100"/>
          <p14:tracePt t="375463" x="8458200" y="3981450"/>
          <p14:tracePt t="375480" x="8401050" y="4006850"/>
          <p14:tracePt t="375497" x="8343900" y="4032250"/>
          <p14:tracePt t="375516" x="8293100" y="4057650"/>
          <p14:tracePt t="375533" x="8242300" y="4089400"/>
          <p14:tracePt t="375547" x="8229600" y="4089400"/>
          <p14:tracePt t="375563" x="8229600" y="4102100"/>
          <p14:tracePt t="375580" x="8235950" y="4102100"/>
          <p14:tracePt t="375598" x="8293100" y="4127500"/>
          <p14:tracePt t="375614" x="8401050" y="4159250"/>
          <p14:tracePt t="375630" x="8477250" y="4171950"/>
          <p14:tracePt t="375647" x="8585200" y="4171950"/>
          <p14:tracePt t="375663" x="8686800" y="4171950"/>
          <p14:tracePt t="375680" x="8788400" y="4165600"/>
          <p14:tracePt t="375697" x="8877300" y="4146550"/>
          <p14:tracePt t="375712" x="8966200" y="4127500"/>
          <p14:tracePt t="375730" x="9067800" y="4102100"/>
          <p14:tracePt t="375748" x="9163050" y="4076700"/>
          <p14:tracePt t="375764" x="9220200" y="4064000"/>
          <p14:tracePt t="375783" x="9296400" y="4044950"/>
          <p14:tracePt t="375797" x="9309100" y="4038600"/>
          <p14:tracePt t="375814" x="9340850" y="4038600"/>
          <p14:tracePt t="375830" x="9359900" y="4032250"/>
          <p14:tracePt t="376090" x="9359900" y="4038600"/>
          <p14:tracePt t="376114" x="9366250" y="4038600"/>
          <p14:tracePt t="376147" x="9372600" y="4038600"/>
          <p14:tracePt t="376164" x="9378950" y="4032250"/>
          <p14:tracePt t="376181" x="9391650" y="4032250"/>
          <p14:tracePt t="376185" x="9398000" y="4032250"/>
          <p14:tracePt t="376206" x="9404350" y="4032250"/>
          <p14:tracePt t="376214" x="9410700" y="4032250"/>
          <p14:tracePt t="376231" x="9417050" y="4025900"/>
          <p14:tracePt t="376247" x="9455150" y="4019550"/>
          <p14:tracePt t="376264" x="9486900" y="4006850"/>
          <p14:tracePt t="376280" x="9518650" y="3994150"/>
          <p14:tracePt t="376297" x="9537700" y="3981450"/>
          <p14:tracePt t="376299" x="9544050" y="3975100"/>
          <p14:tracePt t="376314" x="9556750" y="3968750"/>
          <p14:tracePt t="376331" x="9556750" y="3962400"/>
          <p14:tracePt t="376348" x="9556750" y="3956050"/>
          <p14:tracePt t="376364" x="9544050" y="3949700"/>
          <p14:tracePt t="376381" x="9525000" y="3937000"/>
          <p14:tracePt t="376397" x="9486900" y="3917950"/>
          <p14:tracePt t="376414" x="9436100" y="3898900"/>
          <p14:tracePt t="376431" x="9391650" y="3886200"/>
          <p14:tracePt t="376447" x="9271000" y="3867150"/>
          <p14:tracePt t="376466" x="9124950" y="3860800"/>
          <p14:tracePt t="376481" x="8934450" y="3835400"/>
          <p14:tracePt t="376498" x="8788400" y="3810000"/>
          <p14:tracePt t="376514" x="8636000" y="3784600"/>
          <p14:tracePt t="376531" x="8591550" y="3784600"/>
          <p14:tracePt t="376564" x="8597900" y="3790950"/>
          <p14:tracePt t="376581" x="8616950" y="3803650"/>
          <p14:tracePt t="376598" x="8642350" y="3841750"/>
          <p14:tracePt t="376614" x="8667750" y="3879850"/>
          <p14:tracePt t="376631" x="8680450" y="3937000"/>
          <p14:tracePt t="376648" x="8712200" y="4000500"/>
          <p14:tracePt t="376665" x="8750300" y="4064000"/>
          <p14:tracePt t="376681" x="8839200" y="4165600"/>
          <p14:tracePt t="376698" x="8909050" y="4222750"/>
          <p14:tracePt t="376715" x="8978900" y="4267200"/>
          <p14:tracePt t="376731" x="9036050" y="4292600"/>
          <p14:tracePt t="376747" x="9118600" y="4305300"/>
          <p14:tracePt t="376764" x="9194800" y="4305300"/>
          <p14:tracePt t="376780" x="9302750" y="4298950"/>
          <p14:tracePt t="376798" x="9385300" y="4286250"/>
          <p14:tracePt t="376814" x="9455150" y="4267200"/>
          <p14:tracePt t="376831" x="9499600" y="4248150"/>
          <p14:tracePt t="376848" x="9537700" y="4222750"/>
          <p14:tracePt t="376865" x="9544050" y="4222750"/>
          <p14:tracePt t="376904" x="9550400" y="4222750"/>
          <p14:tracePt t="376935" x="9556750" y="4216400"/>
          <p14:tracePt t="376948" x="9556750" y="4210050"/>
          <p14:tracePt t="376965" x="9569450" y="4203700"/>
          <p14:tracePt t="376981" x="9575800" y="4191000"/>
          <p14:tracePt t="376984" x="9575800" y="4184650"/>
          <p14:tracePt t="377002" x="9582150" y="4165600"/>
          <p14:tracePt t="377015" x="9582150" y="4159250"/>
          <p14:tracePt t="377016" x="9582150" y="4152900"/>
          <p14:tracePt t="377031" x="9582150" y="4146550"/>
          <p14:tracePt t="377048" x="9582150" y="4140200"/>
          <p14:tracePt t="377065" x="9582150" y="4133850"/>
          <p14:tracePt t="377153" x="9582150" y="4140200"/>
          <p14:tracePt t="377161" x="9582150" y="4146550"/>
          <p14:tracePt t="377170" x="9588500" y="4159250"/>
          <p14:tracePt t="377181" x="9594850" y="4165600"/>
          <p14:tracePt t="377198" x="9607550" y="4184650"/>
          <p14:tracePt t="377214" x="9626600" y="4197350"/>
          <p14:tracePt t="377231" x="9645650" y="4216400"/>
          <p14:tracePt t="377233" x="9645650" y="4222750"/>
          <p14:tracePt t="377248" x="9658350" y="4229100"/>
          <p14:tracePt t="377265" x="9664700" y="4241800"/>
          <p14:tracePt t="377348" x="9671050" y="4241800"/>
          <p14:tracePt t="377356" x="9677400" y="4241800"/>
          <p14:tracePt t="377365" x="9677400" y="4235450"/>
          <p14:tracePt t="377382" x="9683750" y="4222750"/>
          <p14:tracePt t="377398" x="9683750" y="4210050"/>
          <p14:tracePt t="377415" x="9683750" y="4197350"/>
          <p14:tracePt t="377431" x="9683750" y="4191000"/>
          <p14:tracePt t="377448" x="9677400" y="4184650"/>
          <p14:tracePt t="377465" x="9715500" y="4178300"/>
          <p14:tracePt t="377481" x="9848850" y="4184650"/>
          <p14:tracePt t="377483" x="9937750" y="4203700"/>
          <p14:tracePt t="377498" x="10052050" y="4229100"/>
          <p14:tracePt t="377515" x="10369550" y="4286250"/>
          <p14:tracePt t="377532" x="10591800" y="4298950"/>
          <p14:tracePt t="377548" x="10775950" y="4305300"/>
          <p14:tracePt t="377565" x="10909300" y="4311650"/>
          <p14:tracePt t="377582" x="10922000" y="4311650"/>
          <p14:tracePt t="377818" x="10928350" y="4311650"/>
          <p14:tracePt t="377842" x="10928350" y="4318000"/>
          <p14:tracePt t="377872" x="10928350" y="4324350"/>
          <p14:tracePt t="377924" x="10928350" y="4330700"/>
          <p14:tracePt t="377953" x="10922000" y="4330700"/>
          <p14:tracePt t="377987" x="10922000" y="4337050"/>
          <p14:tracePt t="378496" x="10928350" y="4337050"/>
          <p14:tracePt t="378503" x="10941050" y="4337050"/>
          <p14:tracePt t="378517" x="10966450" y="4337050"/>
          <p14:tracePt t="378534" x="11049000" y="4330700"/>
          <p14:tracePt t="378549" x="11144250" y="4324350"/>
          <p14:tracePt t="378566" x="11252200" y="4311650"/>
          <p14:tracePt t="378584" x="11309350" y="4298950"/>
          <p14:tracePt t="378602" x="11353800" y="4286250"/>
          <p14:tracePt t="378619" x="11391900" y="4273550"/>
          <p14:tracePt t="378633" x="11442700" y="4254500"/>
          <p14:tracePt t="378650" x="11487150" y="4235450"/>
          <p14:tracePt t="378666" x="11531600" y="4210050"/>
          <p14:tracePt t="378683" x="11557000" y="4191000"/>
          <p14:tracePt t="378702" x="11569700" y="4178300"/>
          <p14:tracePt t="378715" x="11582400" y="4152900"/>
          <p14:tracePt t="378733" x="11588750" y="4133850"/>
          <p14:tracePt t="378749" x="11588750" y="4108450"/>
          <p14:tracePt t="378766" x="11588750" y="4076700"/>
          <p14:tracePt t="378783" x="11588750" y="4044950"/>
          <p14:tracePt t="378800" x="11582400" y="4000500"/>
          <p14:tracePt t="378816" x="11557000" y="3937000"/>
          <p14:tracePt t="378834" x="11525250" y="3886200"/>
          <p14:tracePt t="378849" x="11506200" y="3860800"/>
          <p14:tracePt t="378866" x="11480800" y="3835400"/>
          <p14:tracePt t="378883" x="11442700" y="3816350"/>
          <p14:tracePt t="378899" x="11404600" y="3797300"/>
          <p14:tracePt t="378919" x="11366500" y="3784600"/>
          <p14:tracePt t="378935" x="11315700" y="3778250"/>
          <p14:tracePt t="378949" x="11258550" y="3765550"/>
          <p14:tracePt t="378966" x="11201400" y="3759200"/>
          <p14:tracePt t="378983" x="11156950" y="3759200"/>
          <p14:tracePt t="379000" x="11131550" y="3752850"/>
          <p14:tracePt t="379016" x="11080750" y="3752850"/>
          <p14:tracePt t="379035" x="11029950" y="3765550"/>
          <p14:tracePt t="379050" x="10953750" y="3778250"/>
          <p14:tracePt t="379066" x="10896600" y="3790950"/>
          <p14:tracePt t="379084" x="10839450" y="3810000"/>
          <p14:tracePt t="379100" x="10807700" y="3822700"/>
          <p14:tracePt t="379116" x="10795000" y="3829050"/>
          <p14:tracePt t="379133" x="10788650" y="3829050"/>
          <p14:tracePt t="379166" x="10788650" y="3835400"/>
          <p14:tracePt t="379183" x="10782300" y="3848100"/>
          <p14:tracePt t="379202" x="10763250" y="3873500"/>
          <p14:tracePt t="379216" x="10731500" y="3911600"/>
          <p14:tracePt t="379233" x="10687050" y="3956050"/>
          <p14:tracePt t="379250" x="10655300" y="3981450"/>
          <p14:tracePt t="379283" x="10610850" y="3994150"/>
          <p14:tracePt t="379300" x="10604500" y="3994150"/>
          <p14:tracePt t="379333" x="10598150" y="3994150"/>
          <p14:tracePt t="379352" x="10585450" y="4000500"/>
          <p14:tracePt t="379367" x="10560050" y="4006850"/>
          <p14:tracePt t="379383" x="10528300" y="4019550"/>
          <p14:tracePt t="379400" x="10502900" y="4025900"/>
          <p14:tracePt t="379417" x="10477500" y="4025900"/>
          <p14:tracePt t="379433" x="10458450" y="4025900"/>
          <p14:tracePt t="379450" x="10433050" y="4025900"/>
          <p14:tracePt t="379467" x="10388600" y="4025900"/>
          <p14:tracePt t="379484" x="10299700" y="4038600"/>
          <p14:tracePt t="379500" x="10102850" y="4064000"/>
          <p14:tracePt t="379517" x="9982200" y="4083050"/>
          <p14:tracePt t="379535" x="9855200" y="4095750"/>
          <p14:tracePt t="379550" x="9709150" y="4108450"/>
          <p14:tracePt t="379567" x="9474200" y="4102100"/>
          <p14:tracePt t="379583" x="9175750" y="4095750"/>
          <p14:tracePt t="379600" x="8940800" y="4083050"/>
          <p14:tracePt t="379617" x="8642350" y="4070350"/>
          <p14:tracePt t="379633" x="8362950" y="4057650"/>
          <p14:tracePt t="379650" x="8121650" y="4044950"/>
          <p14:tracePt t="379667" x="7880350" y="4032250"/>
          <p14:tracePt t="379683" x="7689850" y="4025900"/>
          <p14:tracePt t="379700" x="7569200" y="4025900"/>
          <p14:tracePt t="379720" x="7429500" y="4038600"/>
          <p14:tracePt t="379736" x="7359650" y="4064000"/>
          <p14:tracePt t="379750" x="7315200" y="4083050"/>
          <p14:tracePt t="379768" x="7200900" y="4127500"/>
          <p14:tracePt t="379784" x="7156450" y="4146550"/>
          <p14:tracePt t="379800" x="7150100" y="4165600"/>
          <p14:tracePt t="379817" x="7150100" y="4184650"/>
          <p14:tracePt t="379833" x="7175500" y="4216400"/>
          <p14:tracePt t="379850" x="7181850" y="4235450"/>
          <p14:tracePt t="379867" x="7181850" y="4267200"/>
          <p14:tracePt t="379883" x="7181850" y="4298950"/>
          <p14:tracePt t="379900" x="7181850" y="4324350"/>
          <p14:tracePt t="379917" x="7181850" y="4330700"/>
          <p14:tracePt t="379950" x="7194550" y="4330700"/>
          <p14:tracePt t="379967" x="7213600" y="4324350"/>
          <p14:tracePt t="379982" x="7258050" y="4318000"/>
          <p14:tracePt t="379984" x="7277100" y="4318000"/>
          <p14:tracePt t="380000" x="7289800" y="4318000"/>
          <p14:tracePt t="380017" x="7302500" y="4324350"/>
          <p14:tracePt t="380034" x="7308850" y="4330700"/>
          <p14:tracePt t="380067" x="7315200" y="4330700"/>
          <p14:tracePt t="380084" x="7321550" y="4330700"/>
          <p14:tracePt t="380100" x="7346950" y="4330700"/>
          <p14:tracePt t="380118" x="7410450" y="4330700"/>
          <p14:tracePt t="380134" x="7454900" y="4330700"/>
          <p14:tracePt t="380150" x="7486650" y="4330700"/>
          <p14:tracePt t="380167" x="7493000" y="4330700"/>
          <p14:tracePt t="380184" x="7493000" y="4337050"/>
          <p14:tracePt t="380260" x="7499350" y="4337050"/>
          <p14:tracePt t="380269" x="7505700" y="4337050"/>
          <p14:tracePt t="380284" x="7531100" y="4337050"/>
          <p14:tracePt t="380301" x="7550150" y="4337050"/>
          <p14:tracePt t="380316" x="7556500" y="4330700"/>
          <p14:tracePt t="380334" x="7562850" y="4330700"/>
          <p14:tracePt t="380351" x="7569200" y="4330700"/>
          <p14:tracePt t="380384" x="7581900" y="4330700"/>
          <p14:tracePt t="380403" x="7594600" y="4330700"/>
          <p14:tracePt t="380405" x="7607300" y="4337050"/>
          <p14:tracePt t="380418" x="7626350" y="4343400"/>
          <p14:tracePt t="380420" x="7639050" y="4349750"/>
          <p14:tracePt t="380434" x="7658100" y="4362450"/>
          <p14:tracePt t="380451" x="7683500" y="4375150"/>
          <p14:tracePt t="380468" x="7708900" y="4387850"/>
          <p14:tracePt t="380485" x="7734300" y="4387850"/>
          <p14:tracePt t="380501" x="7747000" y="4387850"/>
          <p14:tracePt t="380518" x="7759700" y="4387850"/>
          <p14:tracePt t="380534" x="7772400" y="4381500"/>
          <p14:tracePt t="380551" x="7791450" y="4375150"/>
          <p14:tracePt t="380567" x="7816850" y="4375150"/>
          <p14:tracePt t="380585" x="7829550" y="4375150"/>
          <p14:tracePt t="380601" x="7835900" y="4375150"/>
          <p14:tracePt t="380662" x="7835900" y="4381500"/>
          <p14:tracePt t="380832" x="7835900" y="4375150"/>
          <p14:tracePt t="380848" x="7842250" y="4375150"/>
          <p14:tracePt t="380870" x="7842250" y="4368800"/>
          <p14:tracePt t="380885" x="7848600" y="4362450"/>
          <p14:tracePt t="380901" x="7848600" y="4356100"/>
          <p14:tracePt t="380919" x="7854950" y="4343400"/>
          <p14:tracePt t="380935" x="7861300" y="4330700"/>
          <p14:tracePt t="380951" x="7867650" y="4330700"/>
          <p14:tracePt t="380970" x="7867650" y="4324350"/>
          <p14:tracePt t="380985" x="7867650" y="4318000"/>
          <p14:tracePt t="381292" x="7874000" y="4318000"/>
          <p14:tracePt t="381301" x="7880350" y="4318000"/>
          <p14:tracePt t="381309" x="7886700" y="4318000"/>
          <p14:tracePt t="381317" x="7899400" y="4311650"/>
          <p14:tracePt t="381335" x="7931150" y="4292600"/>
          <p14:tracePt t="381352" x="7956550" y="4267200"/>
          <p14:tracePt t="381369" x="7969250" y="4241800"/>
          <p14:tracePt t="381385" x="7975600" y="4222750"/>
          <p14:tracePt t="381402" x="7975600" y="4203700"/>
          <p14:tracePt t="381403" x="7975600" y="4197350"/>
          <p14:tracePt t="381418" x="7975600" y="4191000"/>
          <p14:tracePt t="381435" x="7975600" y="4184650"/>
          <p14:tracePt t="381452" x="7969250" y="4184650"/>
          <p14:tracePt t="381485" x="7962900" y="4184650"/>
          <p14:tracePt t="381518" x="7956550" y="4184650"/>
          <p14:tracePt t="381552" x="7950200" y="4184650"/>
          <p14:tracePt t="381585" x="7943850" y="4178300"/>
          <p14:tracePt t="381603" x="7937500" y="4178300"/>
          <p14:tracePt t="381619" x="7937500" y="4171950"/>
          <p14:tracePt t="381622" x="7931150" y="4165600"/>
          <p14:tracePt t="381652" x="7924800" y="4152900"/>
          <p14:tracePt t="381669" x="7924800" y="4140200"/>
          <p14:tracePt t="381685" x="7918450" y="4133850"/>
          <p14:tracePt t="381702" x="7912100" y="4114800"/>
          <p14:tracePt t="381718" x="7905750" y="4102100"/>
          <p14:tracePt t="381735" x="7905750" y="4083050"/>
          <p14:tracePt t="381752" x="7899400" y="4070350"/>
          <p14:tracePt t="381768" x="7893050" y="4057650"/>
          <p14:tracePt t="381785" x="7886700" y="4044950"/>
          <p14:tracePt t="381802" x="7874000" y="4044950"/>
          <p14:tracePt t="381819" x="7842250" y="4044950"/>
          <p14:tracePt t="381835" x="7804150" y="4051300"/>
          <p14:tracePt t="381852" x="7740650" y="4089400"/>
          <p14:tracePt t="381869" x="7702550" y="4121150"/>
          <p14:tracePt t="381885" x="7664450" y="4165600"/>
          <p14:tracePt t="381902" x="7651750" y="4184650"/>
          <p14:tracePt t="381919" x="7664450" y="4197350"/>
          <p14:tracePt t="381935" x="7677150" y="4197350"/>
          <p14:tracePt t="381952" x="7747000" y="4197350"/>
          <p14:tracePt t="381969" x="7797800" y="4222750"/>
          <p14:tracePt t="381984" x="7854950" y="4260850"/>
          <p14:tracePt t="382002" x="7874000" y="4292600"/>
          <p14:tracePt t="382019" x="7886700" y="4330700"/>
          <p14:tracePt t="382035" x="7886700" y="4356100"/>
          <p14:tracePt t="382052" x="7893050" y="4381500"/>
          <p14:tracePt t="382069" x="7899400" y="4394200"/>
          <p14:tracePt t="382085" x="7905750" y="4400550"/>
          <p14:tracePt t="382119" x="7912100" y="4400550"/>
          <p14:tracePt t="382135" x="7918450" y="4394200"/>
          <p14:tracePt t="382152" x="7924800" y="4387850"/>
          <p14:tracePt t="382169" x="7937500" y="4375150"/>
          <p14:tracePt t="382186" x="7943850" y="4375150"/>
          <p14:tracePt t="382202" x="7950200" y="4368800"/>
          <p14:tracePt t="382219" x="7956550" y="4362450"/>
          <p14:tracePt t="382235" x="7962900" y="4356100"/>
          <p14:tracePt t="382251" x="7962900" y="4349750"/>
          <p14:tracePt t="382332" x="7956550" y="4349750"/>
          <p14:tracePt t="382337" x="7950200" y="4349750"/>
          <p14:tracePt t="382352" x="7943850" y="4349750"/>
          <p14:tracePt t="382369" x="7937500" y="4343400"/>
          <p14:tracePt t="382403" x="7931150" y="4343400"/>
          <p14:tracePt t="382419" x="7924800" y="4343400"/>
          <p14:tracePt t="382439" x="7912100" y="4343400"/>
          <p14:tracePt t="382453" x="7899400" y="4343400"/>
          <p14:tracePt t="382471" x="7886700" y="4349750"/>
          <p14:tracePt t="382503" x="7880350" y="4356100"/>
          <p14:tracePt t="382519" x="7880350" y="4368800"/>
          <p14:tracePt t="382536" x="7874000" y="4381500"/>
          <p14:tracePt t="382553" x="7874000" y="4387850"/>
          <p14:tracePt t="382559" x="7874000" y="4400550"/>
          <p14:tracePt t="382569" x="7874000" y="4413250"/>
          <p14:tracePt t="382572" x="7867650" y="4425950"/>
          <p14:tracePt t="382586" x="7861300" y="4451350"/>
          <p14:tracePt t="382603" x="7848600" y="4457700"/>
          <p14:tracePt t="382619" x="7842250" y="4464050"/>
          <p14:tracePt t="382636" x="7829550" y="4476750"/>
          <p14:tracePt t="382669" x="7823200" y="4476750"/>
          <p14:tracePt t="382708" x="7816850" y="4476750"/>
          <p14:tracePt t="382720" x="7810500" y="4476750"/>
          <p14:tracePt t="382736" x="7804150" y="4476750"/>
          <p14:tracePt t="382753" x="7778750" y="4476750"/>
          <p14:tracePt t="382769" x="7747000" y="4476750"/>
          <p14:tracePt t="382786" x="7721600" y="4476750"/>
          <p14:tracePt t="382803" x="7708900" y="4476750"/>
          <p14:tracePt t="382819" x="7702550" y="4476750"/>
          <p14:tracePt t="382836" x="7702550" y="4470400"/>
          <p14:tracePt t="382869" x="7715250" y="4470400"/>
          <p14:tracePt t="382886" x="7721600" y="4483100"/>
          <p14:tracePt t="382903" x="7721600" y="4508500"/>
          <p14:tracePt t="382936" x="7715250" y="4514850"/>
          <p14:tracePt t="382975" x="7721600" y="4514850"/>
          <p14:tracePt t="382986" x="7734300" y="4514850"/>
          <p14:tracePt t="383003" x="7785100" y="4508500"/>
          <p14:tracePt t="383020" x="7886700" y="4502150"/>
          <p14:tracePt t="383036" x="8001000" y="4502150"/>
          <p14:tracePt t="383053" x="8134350" y="4502150"/>
          <p14:tracePt t="383070" x="8235950" y="4502150"/>
          <p14:tracePt t="383086" x="8331200" y="4502150"/>
          <p14:tracePt t="383103" x="8483600" y="4483100"/>
          <p14:tracePt t="383120" x="8636000" y="4464050"/>
          <p14:tracePt t="383137" x="8813800" y="4438650"/>
          <p14:tracePt t="383153" x="8953500" y="4406900"/>
          <p14:tracePt t="383170" x="9105900" y="4375150"/>
          <p14:tracePt t="383186" x="9213850" y="4337050"/>
          <p14:tracePt t="383203" x="9264650" y="4305300"/>
          <p14:tracePt t="383220" x="9296400" y="4279900"/>
          <p14:tracePt t="383237" x="9315450" y="4254500"/>
          <p14:tracePt t="383253" x="9321800" y="4235450"/>
          <p14:tracePt t="383270" x="9328150" y="4216400"/>
          <p14:tracePt t="383286" x="9328150" y="4203700"/>
          <p14:tracePt t="383306" x="9271000" y="4171950"/>
          <p14:tracePt t="383321" x="9251950" y="4165600"/>
          <p14:tracePt t="383337" x="9150350" y="4121150"/>
          <p14:tracePt t="383355" x="9093200" y="4095750"/>
          <p14:tracePt t="383372" x="9067800" y="4089400"/>
          <p14:tracePt t="383389" x="9055100" y="4089400"/>
          <p14:tracePt t="383404" x="9048750" y="4095750"/>
          <p14:tracePt t="383420" x="9042400" y="4108450"/>
          <p14:tracePt t="383436" x="9029700" y="4127500"/>
          <p14:tracePt t="383453" x="8985250" y="4152900"/>
          <p14:tracePt t="383470" x="8909050" y="4191000"/>
          <p14:tracePt t="383486" x="8858250" y="4210050"/>
          <p14:tracePt t="383503" x="8826500" y="4216400"/>
          <p14:tracePt t="383520" x="8813800" y="4216400"/>
          <p14:tracePt t="383592" x="8820150" y="4216400"/>
          <p14:tracePt t="383604" x="8826500" y="4216400"/>
          <p14:tracePt t="383620" x="8839200" y="4216400"/>
          <p14:tracePt t="383637" x="8883650" y="4222750"/>
          <p14:tracePt t="383654" x="8928100" y="4222750"/>
          <p14:tracePt t="383671" x="9042400" y="4229100"/>
          <p14:tracePt t="383687" x="9131300" y="4235450"/>
          <p14:tracePt t="383703" x="9194800" y="4235450"/>
          <p14:tracePt t="383720" x="9264650" y="4235450"/>
          <p14:tracePt t="383737" x="9315450" y="4235450"/>
          <p14:tracePt t="383753" x="9334500" y="4241800"/>
          <p14:tracePt t="383770" x="9372600" y="4241800"/>
          <p14:tracePt t="383787" x="9423400" y="4229100"/>
          <p14:tracePt t="383804" x="9461500" y="4222750"/>
          <p14:tracePt t="383820" x="9525000" y="4222750"/>
          <p14:tracePt t="383837" x="9563100" y="4222750"/>
          <p14:tracePt t="383854" x="9582150" y="4229100"/>
          <p14:tracePt t="383870" x="9582150" y="4235450"/>
          <p14:tracePt t="384013" x="9582150" y="4241800"/>
          <p14:tracePt t="384019" x="9582150" y="4248150"/>
          <p14:tracePt t="384027" x="9575800" y="4254500"/>
          <p14:tracePt t="384037" x="9569450" y="4260850"/>
          <p14:tracePt t="384054" x="9550400" y="4273550"/>
          <p14:tracePt t="384071" x="9525000" y="4273550"/>
          <p14:tracePt t="384087" x="9499600" y="4279900"/>
          <p14:tracePt t="384104" x="9467850" y="4279900"/>
          <p14:tracePt t="384123" x="9398000" y="4279900"/>
          <p14:tracePt t="384137" x="9359900" y="4279900"/>
          <p14:tracePt t="384154" x="9232900" y="4292600"/>
          <p14:tracePt t="384158" x="9150350" y="4292600"/>
          <p14:tracePt t="384171" x="9086850" y="4286250"/>
          <p14:tracePt t="384188" x="8877300" y="4248150"/>
          <p14:tracePt t="384204" x="8794750" y="4229100"/>
          <p14:tracePt t="384221" x="8775700" y="4222750"/>
          <p14:tracePt t="384237" x="8782050" y="4210050"/>
          <p14:tracePt t="384253" x="8820150" y="4203700"/>
          <p14:tracePt t="384271" x="8915400" y="4197350"/>
          <p14:tracePt t="384288" x="9048750" y="4191000"/>
          <p14:tracePt t="384304" x="9182100" y="4191000"/>
          <p14:tracePt t="384321" x="9302750" y="4191000"/>
          <p14:tracePt t="384338" x="9385300" y="4191000"/>
          <p14:tracePt t="384354" x="9448800" y="4197350"/>
          <p14:tracePt t="384371" x="9499600" y="4203700"/>
          <p14:tracePt t="384388" x="9550400" y="4210050"/>
          <p14:tracePt t="384404" x="9601200" y="4222750"/>
          <p14:tracePt t="384421" x="9626600" y="4229100"/>
          <p14:tracePt t="384437" x="9652000" y="4229100"/>
          <p14:tracePt t="384454" x="9690100" y="4229100"/>
          <p14:tracePt t="384473" x="9715500" y="4229100"/>
          <p14:tracePt t="384487" x="9740900" y="4229100"/>
          <p14:tracePt t="384504" x="9759950" y="4235450"/>
          <p14:tracePt t="384521" x="9779000" y="4235450"/>
          <p14:tracePt t="384538" x="9785350" y="4235450"/>
          <p14:tracePt t="384554" x="9791700" y="4235450"/>
          <p14:tracePt t="384586" x="9798050" y="4235450"/>
          <p14:tracePt t="384683" x="9791700" y="4235450"/>
          <p14:tracePt t="384700" x="9785350" y="4241800"/>
          <p14:tracePt t="384725" x="9785350" y="4248150"/>
          <p14:tracePt t="384738" x="9785350" y="4254500"/>
          <p14:tracePt t="384754" x="9804400" y="4273550"/>
          <p14:tracePt t="384771" x="9810750" y="4273550"/>
          <p14:tracePt t="384826" x="9817100" y="4273550"/>
          <p14:tracePt t="384838" x="9829800" y="4267200"/>
          <p14:tracePt t="384855" x="9880600" y="4260850"/>
          <p14:tracePt t="384871" x="9956800" y="4254500"/>
          <p14:tracePt t="384888" x="10052050" y="4254500"/>
          <p14:tracePt t="384905" x="10166350" y="4260850"/>
          <p14:tracePt t="384922" x="10179050" y="4260850"/>
          <p14:tracePt t="384940" x="10191750" y="4267200"/>
          <p14:tracePt t="384954" x="10198100" y="4267200"/>
          <p14:tracePt t="384988" x="10217150" y="4267200"/>
          <p14:tracePt t="385005" x="10280650" y="4267200"/>
          <p14:tracePt t="385021" x="10414000" y="4254500"/>
          <p14:tracePt t="385038" x="10579100" y="4235450"/>
          <p14:tracePt t="385055" x="10744200" y="4210050"/>
          <p14:tracePt t="385072" x="10845800" y="4203700"/>
          <p14:tracePt t="385088" x="10934700" y="4197350"/>
          <p14:tracePt t="385104" x="10979150" y="4191000"/>
          <p14:tracePt t="385191" x="10985500" y="4197350"/>
          <p14:tracePt t="385296" x="10991850" y="4197350"/>
          <p14:tracePt t="385312" x="11004550" y="4197350"/>
          <p14:tracePt t="385320" x="11010900" y="4197350"/>
          <p14:tracePt t="385336" x="11029950" y="4197350"/>
          <p14:tracePt t="385355" x="11049000" y="4203700"/>
          <p14:tracePt t="385371" x="11055350" y="4210050"/>
          <p14:tracePt t="385388" x="11068050" y="4216400"/>
          <p14:tracePt t="385405" x="11080750" y="4222750"/>
          <p14:tracePt t="385421" x="11087100" y="4222750"/>
          <p14:tracePt t="385438" x="11099800" y="4222750"/>
          <p14:tracePt t="385455" x="11131550" y="4222750"/>
          <p14:tracePt t="385458" x="11169650" y="4222750"/>
          <p14:tracePt t="385474" x="11220450" y="4216400"/>
          <p14:tracePt t="385488" x="11245850" y="4203700"/>
          <p14:tracePt t="385491" x="11264900" y="4197350"/>
          <p14:tracePt t="385506" x="11283950" y="4171950"/>
          <p14:tracePt t="385521" x="11303000" y="4159250"/>
          <p14:tracePt t="385538" x="11309350" y="4152900"/>
          <p14:tracePt t="385555" x="11309350" y="4146550"/>
          <p14:tracePt t="385605" x="11309350" y="4152900"/>
          <p14:tracePt t="385638" x="11309350" y="4159250"/>
          <p14:tracePt t="385655" x="11315700" y="4159250"/>
          <p14:tracePt t="385703" x="11309350" y="4159250"/>
          <p14:tracePt t="385733" x="11303000" y="4159250"/>
          <p14:tracePt t="385739" x="11296650" y="4159250"/>
          <p14:tracePt t="385755" x="11283950" y="4159250"/>
          <p14:tracePt t="385772" x="11258550" y="4159250"/>
          <p14:tracePt t="385789" x="11245850" y="4159250"/>
          <p14:tracePt t="385806" x="11239500" y="4159250"/>
          <p14:tracePt t="385822" x="11220450" y="4159250"/>
          <p14:tracePt t="385839" x="11214100" y="4159250"/>
          <p14:tracePt t="385854" x="11207750" y="4159250"/>
          <p14:tracePt t="385872" x="11176000" y="4159250"/>
          <p14:tracePt t="385889" x="11131550" y="4165600"/>
          <p14:tracePt t="385905" x="11093450" y="4165600"/>
          <p14:tracePt t="385922" x="11055350" y="4171950"/>
          <p14:tracePt t="385939" x="10979150" y="4178300"/>
          <p14:tracePt t="385955" x="10922000" y="4184650"/>
          <p14:tracePt t="385972" x="10852150" y="4184650"/>
          <p14:tracePt t="385989" x="10782300" y="4191000"/>
          <p14:tracePt t="386005" x="10668000" y="4197350"/>
          <p14:tracePt t="386022" x="10591800" y="4197350"/>
          <p14:tracePt t="386039" x="10528300" y="4203700"/>
          <p14:tracePt t="386056" x="10471150" y="4210050"/>
          <p14:tracePt t="386073" x="10394950" y="4216400"/>
          <p14:tracePt t="386090" x="10287000" y="4216400"/>
          <p14:tracePt t="386105" x="10134600" y="4216400"/>
          <p14:tracePt t="386122" x="9950450" y="4197350"/>
          <p14:tracePt t="386141" x="9683750" y="4159250"/>
          <p14:tracePt t="386155" x="9537700" y="4140200"/>
          <p14:tracePt t="386172" x="9436100" y="4127500"/>
          <p14:tracePt t="386188" x="9353550" y="4121150"/>
          <p14:tracePt t="386206" x="9251950" y="4121150"/>
          <p14:tracePt t="386224" x="9169400" y="4121150"/>
          <p14:tracePt t="386239" x="9055100" y="4133850"/>
          <p14:tracePt t="386255" x="8883650" y="4146550"/>
          <p14:tracePt t="386272" x="8680450" y="4146550"/>
          <p14:tracePt t="386292" x="8362950" y="4140200"/>
          <p14:tracePt t="386306" x="8293100" y="4140200"/>
          <p14:tracePt t="386308" x="8185150" y="4140200"/>
          <p14:tracePt t="386325" x="7981950" y="4140200"/>
          <p14:tracePt t="386339" x="7734300" y="4152900"/>
          <p14:tracePt t="386355" x="7435850" y="4159250"/>
          <p14:tracePt t="386373" x="7200900" y="4159250"/>
          <p14:tracePt t="386389" x="7010400" y="4140200"/>
          <p14:tracePt t="386406" x="6908800" y="4127500"/>
          <p14:tracePt t="386422" x="6870700" y="4127500"/>
          <p14:tracePt t="386442" x="6870700" y="4133850"/>
          <p14:tracePt t="386456" x="6877050" y="4159250"/>
          <p14:tracePt t="386472" x="6851650" y="4210050"/>
          <p14:tracePt t="386493" x="6743700" y="4286250"/>
          <p14:tracePt t="386506" x="6667500" y="4311650"/>
          <p14:tracePt t="386522" x="6521450" y="4349750"/>
          <p14:tracePt t="386540" x="6483350" y="4356100"/>
          <p14:tracePt t="386542" x="6477000" y="4362450"/>
          <p14:tracePt t="386556" x="6470650" y="4368800"/>
          <p14:tracePt t="386572" x="6483350" y="4387850"/>
          <p14:tracePt t="386589" x="6489700" y="4394200"/>
          <p14:tracePt t="386606" x="6553200" y="4438650"/>
          <p14:tracePt t="386623" x="6604000" y="4483100"/>
          <p14:tracePt t="386639" x="6648450" y="4527550"/>
          <p14:tracePt t="386656" x="6673850" y="4552950"/>
          <p14:tracePt t="386673" x="6705600" y="4578350"/>
          <p14:tracePt t="386689" x="6731000" y="4578350"/>
          <p14:tracePt t="386706" x="6775450" y="4578350"/>
          <p14:tracePt t="386723" x="6838950" y="4578350"/>
          <p14:tracePt t="386740" x="6896100" y="4578350"/>
          <p14:tracePt t="386756" x="6953250" y="4578350"/>
          <p14:tracePt t="386773" x="6959600" y="4578350"/>
          <p14:tracePt t="386792" x="6972300" y="4578350"/>
          <p14:tracePt t="386806" x="6991350" y="4572000"/>
          <p14:tracePt t="386823" x="6997700" y="4572000"/>
          <p14:tracePt t="386824" x="7010400" y="4565650"/>
          <p14:tracePt t="386839" x="7080250" y="4546600"/>
          <p14:tracePt t="386856" x="7175500" y="4521200"/>
          <p14:tracePt t="386873" x="7283450" y="4489450"/>
          <p14:tracePt t="386889" x="7340600" y="4476750"/>
          <p14:tracePt t="386906" x="7385050" y="4464050"/>
          <p14:tracePt t="386923" x="7397750" y="4457700"/>
          <p14:tracePt t="387061" x="7397750" y="4464050"/>
          <p14:tracePt t="387073" x="7397750" y="4470400"/>
          <p14:tracePt t="387090" x="7397750" y="4476750"/>
          <p14:tracePt t="387106" x="7391400" y="4483100"/>
          <p14:tracePt t="387156" x="7397750" y="4470400"/>
          <p14:tracePt t="387176" x="7397750" y="4464050"/>
          <p14:tracePt t="387192" x="7397750" y="4457700"/>
          <p14:tracePt t="387246" x="7404100" y="4457700"/>
          <p14:tracePt t="387253" x="7416800" y="4457700"/>
          <p14:tracePt t="387269" x="7480300" y="4470400"/>
          <p14:tracePt t="387290" x="7594600" y="4495800"/>
          <p14:tracePt t="387307" x="7702550" y="4514850"/>
          <p14:tracePt t="387323" x="7759700" y="4521200"/>
          <p14:tracePt t="387340" x="7772400" y="4527550"/>
          <p14:tracePt t="387415" x="7778750" y="4527550"/>
          <p14:tracePt t="387432" x="7785100" y="4527550"/>
          <p14:tracePt t="387492" x="7791450" y="4527550"/>
          <p14:tracePt t="387566" x="7785100" y="4527550"/>
          <p14:tracePt t="387572" x="7772400" y="4533900"/>
          <p14:tracePt t="387592" x="7696200" y="4546600"/>
          <p14:tracePt t="387607" x="7524750" y="4552950"/>
          <p14:tracePt t="387623" x="7353300" y="4552950"/>
          <p14:tracePt t="387640" x="7245350" y="4552950"/>
          <p14:tracePt t="387657" x="7200900" y="4546600"/>
          <p14:tracePt t="387673" x="7194550" y="4533900"/>
          <p14:tracePt t="387690" x="7219950" y="4514850"/>
          <p14:tracePt t="387707" x="7296150" y="4483100"/>
          <p14:tracePt t="387724" x="7429500" y="4464050"/>
          <p14:tracePt t="387741" x="7556500" y="4451350"/>
          <p14:tracePt t="387758" x="7785100" y="4445000"/>
          <p14:tracePt t="387773" x="7886700" y="4445000"/>
          <p14:tracePt t="387790" x="7975600" y="4457700"/>
          <p14:tracePt t="387806" x="8020050" y="4457700"/>
          <p14:tracePt t="387823" x="8051800" y="4464050"/>
          <p14:tracePt t="387840" x="8077200" y="4464050"/>
          <p14:tracePt t="387857" x="8096250" y="4464050"/>
          <p14:tracePt t="387874" x="8115300" y="4457700"/>
          <p14:tracePt t="387890" x="8121650" y="4451350"/>
          <p14:tracePt t="387941" x="8121650" y="4457700"/>
          <p14:tracePt t="387956" x="8121650" y="4464050"/>
          <p14:tracePt t="387974" x="8121650" y="4476750"/>
          <p14:tracePt t="387990" x="8121650" y="4483100"/>
          <p14:tracePt t="388084" x="8128000" y="4483100"/>
          <p14:tracePt t="388094" x="8134350" y="4476750"/>
          <p14:tracePt t="388100" x="8147050" y="4476750"/>
          <p14:tracePt t="388109" x="8153400" y="4470400"/>
          <p14:tracePt t="388123" x="8166100" y="4464050"/>
          <p14:tracePt t="388141" x="8172450" y="4464050"/>
          <p14:tracePt t="388179" x="8166100" y="4470400"/>
          <p14:tracePt t="388191" x="8159750" y="4476750"/>
          <p14:tracePt t="388208" x="8153400" y="4483100"/>
          <p14:tracePt t="388224" x="8147050" y="4489450"/>
          <p14:tracePt t="388281" x="8153400" y="4483100"/>
          <p14:tracePt t="388291" x="8159750" y="4470400"/>
          <p14:tracePt t="388308" x="8178800" y="4457700"/>
          <p14:tracePt t="388324" x="8191500" y="4451350"/>
          <p14:tracePt t="388357" x="8197850" y="4451350"/>
          <p14:tracePt t="388684" x="8204200" y="4451350"/>
          <p14:tracePt t="388696" x="8210550" y="4451350"/>
          <p14:tracePt t="388710" x="8216900" y="4451350"/>
          <p14:tracePt t="388726" x="8216900" y="4457700"/>
          <p14:tracePt t="388740" x="8223250" y="4464050"/>
          <p14:tracePt t="388854" x="8223250" y="4470400"/>
          <p14:tracePt t="388881" x="8223250" y="4476750"/>
          <p14:tracePt t="389028" x="8216900" y="4476750"/>
          <p14:tracePt t="389035" x="8210550" y="4476750"/>
          <p14:tracePt t="389059" x="8197850" y="4483100"/>
          <p14:tracePt t="389076" x="8178800" y="4489450"/>
          <p14:tracePt t="389093" x="8172450" y="4489450"/>
          <p14:tracePt t="389125" x="8166100" y="4489450"/>
          <p14:tracePt t="389142" x="8153400" y="4489450"/>
          <p14:tracePt t="389158" x="8147050" y="4483100"/>
          <p14:tracePt t="389199" x="8153400" y="4483100"/>
          <p14:tracePt t="389208" x="8166100" y="4489450"/>
          <p14:tracePt t="389225" x="8242300" y="4489450"/>
          <p14:tracePt t="389241" x="8337550" y="4489450"/>
          <p14:tracePt t="389258" x="8451850" y="4495800"/>
          <p14:tracePt t="389275" x="8559800" y="4489450"/>
          <p14:tracePt t="389291" x="8636000" y="4476750"/>
          <p14:tracePt t="389308" x="8693150" y="4464050"/>
          <p14:tracePt t="389325" x="8718550" y="4451350"/>
          <p14:tracePt t="389342" x="8756650" y="4438650"/>
          <p14:tracePt t="389358" x="8813800" y="4438650"/>
          <p14:tracePt t="389376" x="8921750" y="4438650"/>
          <p14:tracePt t="389392" x="9023350" y="4445000"/>
          <p14:tracePt t="389408" x="9131300" y="4464050"/>
          <p14:tracePt t="389425" x="9137650" y="4464050"/>
          <p14:tracePt t="389444" x="9144000" y="4464050"/>
          <p14:tracePt t="389458" x="9150350" y="4464050"/>
          <p14:tracePt t="389496" x="9156700" y="4464050"/>
          <p14:tracePt t="389508" x="9163050" y="4464050"/>
          <p14:tracePt t="389525" x="9213850" y="4464050"/>
          <p14:tracePt t="389542" x="9277350" y="4464050"/>
          <p14:tracePt t="389558" x="9347200" y="4470400"/>
          <p14:tracePt t="389575" x="9404350" y="4476750"/>
          <p14:tracePt t="389592" x="9429750" y="4489450"/>
          <p14:tracePt t="389608" x="9442450" y="4495800"/>
          <p14:tracePt t="389627" x="9448800" y="4495800"/>
          <p14:tracePt t="389642" x="9455150" y="4502150"/>
          <p14:tracePt t="389675" x="9474200" y="4495800"/>
          <p14:tracePt t="389692" x="9512300" y="4489450"/>
          <p14:tracePt t="389708" x="9569450" y="4476750"/>
          <p14:tracePt t="389725" x="9639300" y="4470400"/>
          <p14:tracePt t="389742" x="9690100" y="4464050"/>
          <p14:tracePt t="389759" x="9740900" y="4464050"/>
          <p14:tracePt t="389775" x="9798050" y="4464050"/>
          <p14:tracePt t="389791" x="9861550" y="4464050"/>
          <p14:tracePt t="389809" x="9963150" y="4451350"/>
          <p14:tracePt t="389825" x="10083800" y="4432300"/>
          <p14:tracePt t="389827" x="10140950" y="4425950"/>
          <p14:tracePt t="389842" x="10191750" y="4419600"/>
          <p14:tracePt t="389859" x="10274300" y="4406900"/>
          <p14:tracePt t="389875" x="10280650" y="4406900"/>
          <p14:tracePt t="389892" x="10280650" y="4413250"/>
          <p14:tracePt t="389911" x="10267950" y="4432300"/>
          <p14:tracePt t="389926" x="10255250" y="4432300"/>
          <p14:tracePt t="389942" x="10236200" y="4451350"/>
          <p14:tracePt t="389959" x="10223500" y="4457700"/>
          <p14:tracePt t="390324" x="10223500" y="4464050"/>
          <p14:tracePt t="390418" x="10217150" y="4464050"/>
          <p14:tracePt t="390487" x="10217150" y="4457700"/>
          <p14:tracePt t="390502" x="10210800" y="4457700"/>
          <p14:tracePt t="390570" x="10204450" y="4457700"/>
          <p14:tracePt t="390726" x="10191750" y="4457700"/>
          <p14:tracePt t="390749" x="10128250" y="4457700"/>
          <p14:tracePt t="390760" x="10115550" y="4457700"/>
          <p14:tracePt t="390777" x="10071100" y="4457700"/>
          <p14:tracePt t="390793" x="10007600" y="4464050"/>
          <p14:tracePt t="390810" x="9848850" y="4495800"/>
          <p14:tracePt t="390826" x="9632950" y="4533900"/>
          <p14:tracePt t="390843" x="9378950" y="4559300"/>
          <p14:tracePt t="390860" x="9163050" y="4565650"/>
          <p14:tracePt t="390876" x="8896350" y="4572000"/>
          <p14:tracePt t="390893" x="8686800" y="4572000"/>
          <p14:tracePt t="390910" x="8477250" y="4572000"/>
          <p14:tracePt t="390926" x="8070850" y="4591050"/>
          <p14:tracePt t="390944" x="7632700" y="4578350"/>
          <p14:tracePt t="390961" x="7251700" y="4559300"/>
          <p14:tracePt t="390976" x="6946900" y="4540250"/>
          <p14:tracePt t="390993" x="6800850" y="4527550"/>
          <p14:tracePt t="391010" x="6762750" y="4521200"/>
          <p14:tracePt t="391026" x="6769100" y="4527550"/>
          <p14:tracePt t="391043" x="6807200" y="4559300"/>
          <p14:tracePt t="391060" x="6845300" y="4603750"/>
          <p14:tracePt t="391077" x="6870700" y="4635500"/>
          <p14:tracePt t="391095" x="6883400" y="4660900"/>
          <p14:tracePt t="391110" x="6896100" y="4679950"/>
          <p14:tracePt t="391128" x="6908800" y="4686300"/>
          <p14:tracePt t="391143" x="6946900" y="4699000"/>
          <p14:tracePt t="391160" x="7054850" y="4711700"/>
          <p14:tracePt t="391179" x="7340600" y="4737100"/>
          <p14:tracePt t="391195" x="7493000" y="4756150"/>
          <p14:tracePt t="391212" x="7537450" y="4762500"/>
          <p14:tracePt t="391226" x="7556500" y="4762500"/>
          <p14:tracePt t="391243" x="7575550" y="4768850"/>
          <p14:tracePt t="391260" x="7588250" y="4768850"/>
          <p14:tracePt t="391277" x="7600950" y="4762500"/>
          <p14:tracePt t="391293" x="7632700" y="4737100"/>
          <p14:tracePt t="391310" x="7664450" y="4699000"/>
          <p14:tracePt t="391326" x="7689850" y="4648200"/>
          <p14:tracePt t="391343" x="7689850" y="4616450"/>
          <p14:tracePt t="391360" x="7645400" y="4610100"/>
          <p14:tracePt t="391376" x="7556500" y="4610100"/>
          <p14:tracePt t="391393" x="7448550" y="4622800"/>
          <p14:tracePt t="391411" x="7289800" y="4622800"/>
          <p14:tracePt t="391427" x="7213600" y="4610100"/>
          <p14:tracePt t="391444" x="7169150" y="4603750"/>
          <p14:tracePt t="391460" x="7048500" y="4584700"/>
          <p14:tracePt t="391477" x="6870700" y="4565650"/>
          <p14:tracePt t="391493" x="6667500" y="4527550"/>
          <p14:tracePt t="391510" x="6407150" y="4445000"/>
          <p14:tracePt t="391527" x="6254750" y="4381500"/>
          <p14:tracePt t="391543" x="6191250" y="4356100"/>
          <p14:tracePt t="391560" x="6191250" y="4349750"/>
          <p14:tracePt t="391577" x="6210300" y="4349750"/>
          <p14:tracePt t="391593" x="6254750" y="4356100"/>
          <p14:tracePt t="391610" x="6261100" y="4381500"/>
          <p14:tracePt t="391627" x="6223000" y="4406900"/>
          <p14:tracePt t="391643" x="6146800" y="4432300"/>
          <p14:tracePt t="391660" x="5924550" y="4413250"/>
          <p14:tracePt t="391678" x="5784850" y="4375150"/>
          <p14:tracePt t="391693" x="5721350" y="4330700"/>
          <p14:tracePt t="391710" x="5715000" y="4311650"/>
          <p14:tracePt t="391725" x="5715000" y="4298950"/>
          <p14:tracePt t="391812" x="5708650" y="4298950"/>
          <p14:tracePt t="391818" x="5708650" y="4292600"/>
          <p14:tracePt t="391864" x="5702300" y="4292600"/>
          <p14:tracePt t="391877" x="5695950" y="4292600"/>
          <p14:tracePt t="391894" x="5695950" y="4286250"/>
          <p14:tracePt t="391927" x="5689600" y="4286250"/>
          <p14:tracePt t="391946" x="5689600" y="4273550"/>
          <p14:tracePt t="391960" x="5689600" y="4267200"/>
          <p14:tracePt t="392026" x="5689600" y="4260850"/>
          <p14:tracePt t="392048" x="5683250" y="4260850"/>
          <p14:tracePt t="392063" x="5664200" y="4235450"/>
          <p14:tracePt t="392077" x="5626100" y="4203700"/>
          <p14:tracePt t="392093" x="5600700" y="4184650"/>
          <p14:tracePt t="396789" x="5594350" y="4184650"/>
          <p14:tracePt t="396798" x="5588000" y="4184650"/>
          <p14:tracePt t="396815" x="5568950" y="4184650"/>
          <p14:tracePt t="396831" x="5537200" y="4184650"/>
          <p14:tracePt t="396850" x="5518150" y="4184650"/>
          <p14:tracePt t="396865" x="5505450" y="4178300"/>
          <p14:tracePt t="396868" x="5492750" y="4165600"/>
          <p14:tracePt t="396886" x="5454650" y="4133850"/>
          <p14:tracePt t="396898" x="5429250" y="4121150"/>
          <p14:tracePt t="396915" x="5289550" y="4083050"/>
          <p14:tracePt t="396933" x="5207000" y="4076700"/>
          <p14:tracePt t="396948" x="5137150" y="4070350"/>
          <p14:tracePt t="396964" x="5086350" y="4070350"/>
          <p14:tracePt t="396982" x="5054600" y="4064000"/>
          <p14:tracePt t="397000" x="5048250" y="4057650"/>
          <p14:tracePt t="397015" x="5022850" y="4057650"/>
          <p14:tracePt t="397031" x="4933950" y="4051300"/>
          <p14:tracePt t="397048" x="4819650" y="4051300"/>
          <p14:tracePt t="397065" x="4686300" y="4044950"/>
          <p14:tracePt t="397081" x="4565650" y="4044950"/>
          <p14:tracePt t="397084" x="4521200" y="4038600"/>
          <p14:tracePt t="397098" x="4508500" y="4025900"/>
          <p14:tracePt t="397115" x="4502150" y="3994150"/>
          <p14:tracePt t="397132" x="4502150" y="3937000"/>
          <p14:tracePt t="397148" x="4464050" y="3854450"/>
          <p14:tracePt t="397165" x="4406900" y="3790950"/>
          <p14:tracePt t="397182" x="4337050" y="3740150"/>
          <p14:tracePt t="397199" x="4298950" y="3708400"/>
          <p14:tracePt t="397215" x="4286250" y="3695700"/>
          <p14:tracePt t="397231" x="4286250" y="3683000"/>
          <p14:tracePt t="397248" x="4286250" y="3663950"/>
          <p14:tracePt t="397264" x="4292600" y="3651250"/>
          <p14:tracePt t="397282" x="4292600" y="3632200"/>
          <p14:tracePt t="397298" x="4273550" y="3613150"/>
          <p14:tracePt t="397301" x="4254500" y="3600450"/>
          <p14:tracePt t="397315" x="4241800" y="3594100"/>
          <p14:tracePt t="397332" x="4178300" y="3568700"/>
          <p14:tracePt t="397334" x="4165600" y="3562350"/>
          <p14:tracePt t="397352" x="4121150" y="3556000"/>
          <p14:tracePt t="397365" x="4095750" y="3556000"/>
          <p14:tracePt t="397382" x="4051300" y="3575050"/>
          <p14:tracePt t="397400" x="4044950" y="3581400"/>
          <p14:tracePt t="397416" x="4044950" y="3594100"/>
          <p14:tracePt t="397431" x="4044950" y="3606800"/>
          <p14:tracePt t="397450" x="4038600" y="3625850"/>
          <p14:tracePt t="397465" x="4070350" y="3695700"/>
          <p14:tracePt t="397482" x="4235450" y="3803650"/>
          <p14:tracePt t="397498" x="4489450" y="3879850"/>
          <p14:tracePt t="397515" x="4667250" y="3892550"/>
          <p14:tracePt t="398084" x="4641850" y="3892550"/>
          <p14:tracePt t="398092" x="4616450" y="3886200"/>
          <p14:tracePt t="398103" x="4552950" y="3860800"/>
          <p14:tracePt t="398116" x="4445000" y="3810000"/>
          <p14:tracePt t="398133" x="4362450" y="3752850"/>
          <p14:tracePt t="398149" x="4324350" y="3702050"/>
          <p14:tracePt t="398166" x="4292600" y="3670300"/>
          <p14:tracePt t="398183" x="4279900" y="3638550"/>
          <p14:tracePt t="398199" x="4279900" y="3619500"/>
          <p14:tracePt t="398216" x="4279900" y="3587750"/>
          <p14:tracePt t="398233" x="4279900" y="3543300"/>
          <p14:tracePt t="398249" x="4292600" y="3460750"/>
          <p14:tracePt t="398268" x="4330700" y="3352800"/>
          <p14:tracePt t="398283" x="4400550" y="3251200"/>
          <p14:tracePt t="398299" x="4476750" y="3175000"/>
          <p14:tracePt t="398316" x="4546600" y="3117850"/>
          <p14:tracePt t="398332" x="4565650" y="3105150"/>
          <p14:tracePt t="398351" x="4565650" y="3086100"/>
          <p14:tracePt t="398365" x="4546600" y="3073400"/>
          <p14:tracePt t="398382" x="4521200" y="3060700"/>
          <p14:tracePt t="398401" x="4502150" y="3060700"/>
          <p14:tracePt t="398416" x="4476750" y="3060700"/>
          <p14:tracePt t="398432" x="4438650" y="3067050"/>
          <p14:tracePt t="398449" x="4400550" y="3079750"/>
          <p14:tracePt t="398466" x="4343400" y="3105150"/>
          <p14:tracePt t="398483" x="4273550" y="3130550"/>
          <p14:tracePt t="398501" x="4216400" y="3143250"/>
          <p14:tracePt t="398516" x="4184650" y="3149600"/>
          <p14:tracePt t="398533" x="4159250" y="3155950"/>
          <p14:tracePt t="398549" x="4152900" y="3155950"/>
          <p14:tracePt t="398586" x="4146550" y="3155950"/>
          <p14:tracePt t="398603" x="4133850" y="3155950"/>
          <p14:tracePt t="398616" x="4121150" y="3155950"/>
          <p14:tracePt t="398632" x="4102100" y="3149600"/>
          <p14:tracePt t="398649" x="4051300" y="3111500"/>
          <p14:tracePt t="398666" x="4000500" y="3067050"/>
          <p14:tracePt t="398683" x="3962400" y="3028950"/>
          <p14:tracePt t="398699" x="3949700" y="3016250"/>
          <p14:tracePt t="398761" x="3949700" y="3009900"/>
          <p14:tracePt t="398797" x="3956050" y="3009900"/>
          <p14:tracePt t="398806" x="3956050" y="3003550"/>
          <p14:tracePt t="398816" x="3968750" y="3003550"/>
          <p14:tracePt t="398834" x="4025900" y="3003550"/>
          <p14:tracePt t="398849" x="4095750" y="3028950"/>
          <p14:tracePt t="398867" x="4191000" y="3060700"/>
          <p14:tracePt t="398883" x="4279900" y="3098800"/>
          <p14:tracePt t="398902" x="4356100" y="3124200"/>
          <p14:tracePt t="398917" x="4375150" y="3130550"/>
          <p14:tracePt t="398934" x="4394200" y="3136900"/>
          <p14:tracePt t="398950" x="4394200" y="3149600"/>
          <p14:tracePt t="398966" x="4394200" y="3155950"/>
          <p14:tracePt t="398984" x="4400550" y="3168650"/>
          <p14:tracePt t="399000" x="4400550" y="3181350"/>
          <p14:tracePt t="399016" x="4400550" y="3187700"/>
          <p14:tracePt t="399033" x="4394200" y="3194050"/>
          <p14:tracePt t="399066" x="4394200" y="3200400"/>
          <p14:tracePt t="399125" x="4394200" y="3206750"/>
          <p14:tracePt t="399133" x="4387850" y="3219450"/>
          <p14:tracePt t="399152" x="4375150" y="3257550"/>
          <p14:tracePt t="399166" x="4362450" y="3289300"/>
          <p14:tracePt t="399182" x="4349750" y="3346450"/>
          <p14:tracePt t="399200" x="4343400" y="3378200"/>
          <p14:tracePt t="399216" x="4349750" y="3448050"/>
          <p14:tracePt t="399233" x="4356100" y="3511550"/>
          <p14:tracePt t="399250" x="4362450" y="3556000"/>
          <p14:tracePt t="399267" x="4368800" y="3587750"/>
          <p14:tracePt t="399284" x="4368800" y="3600450"/>
          <p14:tracePt t="399300" x="4362450" y="3606800"/>
          <p14:tracePt t="399317" x="4337050" y="3606800"/>
          <p14:tracePt t="399335" x="4311650" y="3606800"/>
          <p14:tracePt t="399350" x="4260850" y="3613150"/>
          <p14:tracePt t="399366" x="4210050" y="3613150"/>
          <p14:tracePt t="399369" x="4184650" y="3613150"/>
          <p14:tracePt t="399384" x="4165600" y="3613150"/>
          <p14:tracePt t="399386" x="4146550" y="3613150"/>
          <p14:tracePt t="399401" x="4146550" y="3594100"/>
          <p14:tracePt t="399417" x="4184650" y="3517900"/>
          <p14:tracePt t="399434" x="4241800" y="3422650"/>
          <p14:tracePt t="399452" x="4292600" y="3327400"/>
          <p14:tracePt t="399467" x="4330700" y="3263900"/>
          <p14:tracePt t="399483" x="4362450" y="3232150"/>
          <p14:tracePt t="399500" x="4368800" y="3213100"/>
          <p14:tracePt t="399515" x="4368800" y="3206750"/>
          <p14:tracePt t="399550" x="4356100" y="3206750"/>
          <p14:tracePt t="399567" x="4349750" y="3206750"/>
          <p14:tracePt t="399600" x="4349750" y="3200400"/>
          <p14:tracePt t="399617" x="4349750" y="3194050"/>
          <p14:tracePt t="399634" x="4349750" y="3175000"/>
          <p14:tracePt t="399651" x="4349750" y="3117850"/>
          <p14:tracePt t="399667" x="4343400" y="3060700"/>
          <p14:tracePt t="399684" x="4343400" y="3016250"/>
          <p14:tracePt t="399701" x="4330700" y="2965450"/>
          <p14:tracePt t="399717" x="4324350" y="2940050"/>
          <p14:tracePt t="399734" x="4318000" y="2927350"/>
          <p14:tracePt t="399750" x="4311650" y="2927350"/>
          <p14:tracePt t="399784" x="4311650" y="2933700"/>
          <p14:tracePt t="399800" x="4311650" y="2940050"/>
          <p14:tracePt t="399817" x="4324350" y="2946400"/>
          <p14:tracePt t="399833" x="4330700" y="2952750"/>
          <p14:tracePt t="399868" x="4324350" y="2959100"/>
          <p14:tracePt t="399883" x="4318000" y="2965450"/>
          <p14:tracePt t="399900" x="4318000" y="2971800"/>
          <p14:tracePt t="399918" x="4324350" y="2984500"/>
          <p14:tracePt t="399936" x="4343400" y="2990850"/>
          <p14:tracePt t="399953" x="4375150" y="2997200"/>
          <p14:tracePt t="399967" x="4457700" y="3003550"/>
          <p14:tracePt t="399984" x="4552950" y="3003550"/>
          <p14:tracePt t="400001" x="4679950" y="3003550"/>
          <p14:tracePt t="400017" x="4794250" y="2990850"/>
          <p14:tracePt t="400034" x="4870450" y="2971800"/>
          <p14:tracePt t="400051" x="4908550" y="2952750"/>
          <p14:tracePt t="400069" x="4927600" y="2927350"/>
          <p14:tracePt t="400071" x="4927600" y="2908300"/>
          <p14:tracePt t="400086" x="4927600" y="2870200"/>
          <p14:tracePt t="400101" x="4914900" y="2851150"/>
          <p14:tracePt t="400117" x="4889500" y="2806700"/>
          <p14:tracePt t="400135" x="4864100" y="2774950"/>
          <p14:tracePt t="400151" x="4794250" y="2743200"/>
          <p14:tracePt t="400167" x="4730750" y="2736850"/>
          <p14:tracePt t="400184" x="4641850" y="2736850"/>
          <p14:tracePt t="400201" x="4514850" y="2755900"/>
          <p14:tracePt t="400217" x="4406900" y="2774950"/>
          <p14:tracePt t="400234" x="4267200" y="2800350"/>
          <p14:tracePt t="400251" x="4159250" y="2825750"/>
          <p14:tracePt t="400268" x="4095750" y="2844800"/>
          <p14:tracePt t="400287" x="4051300" y="2882900"/>
          <p14:tracePt t="400300" x="4051300" y="2921000"/>
          <p14:tracePt t="400318" x="4089400" y="2971800"/>
          <p14:tracePt t="400334" x="4165600" y="3016250"/>
          <p14:tracePt t="400351" x="4254500" y="3054350"/>
          <p14:tracePt t="400367" x="4330700" y="3060700"/>
          <p14:tracePt t="400384" x="4400550" y="3060700"/>
          <p14:tracePt t="400401" x="4432300" y="3048000"/>
          <p14:tracePt t="400417" x="4451350" y="3035300"/>
          <p14:tracePt t="400434" x="4464050" y="3022600"/>
          <p14:tracePt t="400451" x="4470400" y="3022600"/>
          <p14:tracePt t="400506" x="4476750" y="3022600"/>
          <p14:tracePt t="400518" x="4483100" y="3016250"/>
          <p14:tracePt t="400534" x="4552950" y="2990850"/>
          <p14:tracePt t="400551" x="4616450" y="2971800"/>
          <p14:tracePt t="400568" x="4654550" y="2959100"/>
          <p14:tracePt t="400584" x="4673600" y="2959100"/>
          <p14:tracePt t="400668" x="4673600" y="2952750"/>
          <p14:tracePt t="400674" x="4673600" y="2946400"/>
          <p14:tracePt t="400684" x="4673600" y="2940050"/>
          <p14:tracePt t="400701" x="4673600" y="2933700"/>
          <p14:tracePt t="400718" x="4673600" y="2927350"/>
          <p14:tracePt t="400787" x="4667250" y="2927350"/>
          <p14:tracePt t="400801" x="4660900" y="2927350"/>
          <p14:tracePt t="400819" x="4648200" y="2927350"/>
          <p14:tracePt t="400836" x="4629150" y="2927350"/>
          <p14:tracePt t="401043" x="4635500" y="2927350"/>
          <p14:tracePt t="401062" x="4635500" y="2921000"/>
          <p14:tracePt t="401094" x="4635500" y="2914650"/>
          <p14:tracePt t="401135" x="4635500" y="2908300"/>
          <p14:tracePt t="401151" x="4635500" y="2901950"/>
          <p14:tracePt t="401168" x="4635500" y="2895600"/>
          <p14:tracePt t="401185" x="4629150" y="2895600"/>
          <p14:tracePt t="401201" x="4622800" y="2895600"/>
          <p14:tracePt t="401218" x="4610100" y="2889250"/>
          <p14:tracePt t="401255" x="4610100" y="2882900"/>
          <p14:tracePt t="401272" x="4603750" y="2882900"/>
          <p14:tracePt t="401285" x="4603750" y="2876550"/>
          <p14:tracePt t="401335" x="4597400" y="2895600"/>
          <p14:tracePt t="401352" x="4584700" y="2940050"/>
          <p14:tracePt t="401369" x="4546600" y="3009900"/>
          <p14:tracePt t="401385" x="4483100" y="3079750"/>
          <p14:tracePt t="401388" x="4445000" y="3117850"/>
          <p14:tracePt t="401403" x="4381500" y="3168650"/>
          <p14:tracePt t="401419" x="4324350" y="3200400"/>
          <p14:tracePt t="401435" x="4279900" y="3213100"/>
          <p14:tracePt t="401451" x="4260850" y="3219450"/>
          <p14:tracePt t="401468" x="4254500" y="3225800"/>
          <p14:tracePt t="401485" x="4254500" y="3232150"/>
          <p14:tracePt t="401501" x="4248150" y="3244850"/>
          <p14:tracePt t="401518" x="4248150" y="3276600"/>
          <p14:tracePt t="401535" x="4254500" y="3308350"/>
          <p14:tracePt t="401551" x="4260850" y="3340100"/>
          <p14:tracePt t="401568" x="4267200" y="3352800"/>
          <p14:tracePt t="401585" x="4273550" y="3365500"/>
          <p14:tracePt t="401602" x="4273550" y="3378200"/>
          <p14:tracePt t="401618" x="4292600" y="3390900"/>
          <p14:tracePt t="401635" x="4318000" y="3409950"/>
          <p14:tracePt t="401653" x="4362450" y="3429000"/>
          <p14:tracePt t="401655" x="4400550" y="3448050"/>
          <p14:tracePt t="401670" x="4464050" y="3460750"/>
          <p14:tracePt t="401685" x="4514850" y="3467100"/>
          <p14:tracePt t="401702" x="4546600" y="3467100"/>
          <p14:tracePt t="401719" x="4552950" y="3467100"/>
          <p14:tracePt t="401752" x="4540250" y="3467100"/>
          <p14:tracePt t="401768" x="4514850" y="3467100"/>
          <p14:tracePt t="401786" x="4483100" y="3479800"/>
          <p14:tracePt t="401802" x="4457700" y="3492500"/>
          <p14:tracePt t="401818" x="4419600" y="3505200"/>
          <p14:tracePt t="401835" x="4324350" y="3530600"/>
          <p14:tracePt t="401852" x="4235450" y="3549650"/>
          <p14:tracePt t="401869" x="4146550" y="3562350"/>
          <p14:tracePt t="401885" x="4057650" y="3575050"/>
          <p14:tracePt t="401902" x="3994150" y="3581400"/>
          <p14:tracePt t="401919" x="3975100" y="3587750"/>
          <p14:tracePt t="402030" x="3981450" y="3587750"/>
          <p14:tracePt t="402325" x="3987800" y="3581400"/>
          <p14:tracePt t="402337" x="3994150" y="3575050"/>
          <p14:tracePt t="402353" x="4000500" y="3568700"/>
          <p14:tracePt t="402370" x="4000500" y="3562350"/>
          <p14:tracePt t="402402" x="4006850" y="3556000"/>
          <p14:tracePt t="402420" x="4006850" y="3549650"/>
          <p14:tracePt t="402436" x="4006850" y="3543300"/>
          <p14:tracePt t="402455" x="3994150" y="3536950"/>
          <p14:tracePt t="402472" x="3994150" y="3530600"/>
          <p14:tracePt t="402557" x="3994150" y="3524250"/>
          <p14:tracePt t="402618" x="3994150" y="3517900"/>
          <p14:tracePt t="402632" x="4000500" y="3517900"/>
          <p14:tracePt t="402653" x="4000500" y="3511550"/>
          <p14:tracePt t="402746" x="4006850" y="3505200"/>
          <p14:tracePt t="402756" x="4006850" y="3498850"/>
          <p14:tracePt t="402761" x="4013200" y="3492500"/>
          <p14:tracePt t="402770" x="4013200" y="3486150"/>
          <p14:tracePt t="402785" x="4019550" y="3479800"/>
          <p14:tracePt t="402803" x="4025900" y="3467100"/>
          <p14:tracePt t="402819" x="4032250" y="3454400"/>
          <p14:tracePt t="402836" x="4044950" y="3435350"/>
          <p14:tracePt t="402853" x="4064000" y="3416300"/>
          <p14:tracePt t="402870" x="4083050" y="3409950"/>
          <p14:tracePt t="402886" x="4095750" y="3397250"/>
          <p14:tracePt t="402903" x="4102100" y="3397250"/>
          <p14:tracePt t="402953" x="4102100" y="3390900"/>
          <p14:tracePt t="403008" x="4108450" y="3384550"/>
          <p14:tracePt t="403020" x="4108450" y="3378200"/>
          <p14:tracePt t="403036" x="4114800" y="3371850"/>
          <p14:tracePt t="403053" x="4114800" y="3365500"/>
          <p14:tracePt t="403070" x="4121150" y="3359150"/>
          <p14:tracePt t="403086" x="4121150" y="3352800"/>
          <p14:tracePt t="403103" x="4127500" y="3346450"/>
          <p14:tracePt t="403120" x="4127500" y="3340100"/>
          <p14:tracePt t="403136" x="4127500" y="3333750"/>
          <p14:tracePt t="403170" x="4133850" y="3327400"/>
          <p14:tracePt t="403186" x="4133850" y="3321050"/>
          <p14:tracePt t="403203" x="4133850" y="3314700"/>
          <p14:tracePt t="403220" x="4133850" y="3308350"/>
          <p14:tracePt t="403236" x="4127500" y="3295650"/>
          <p14:tracePt t="403254" x="4121150" y="3295650"/>
          <p14:tracePt t="403274" x="4108450" y="3289300"/>
          <p14:tracePt t="403287" x="4095750" y="3282950"/>
          <p14:tracePt t="403303" x="4083050" y="3263900"/>
          <p14:tracePt t="403320" x="4070350" y="3238500"/>
          <p14:tracePt t="403337" x="4057650" y="3206750"/>
          <p14:tracePt t="403353" x="4038600" y="3175000"/>
          <p14:tracePt t="403370" x="4019550" y="3162300"/>
          <p14:tracePt t="403386" x="3994150" y="3143250"/>
          <p14:tracePt t="403404" x="3981450" y="3136900"/>
          <p14:tracePt t="403420" x="3956050" y="3124200"/>
          <p14:tracePt t="403436" x="3905250" y="3111500"/>
          <p14:tracePt t="403453" x="3886200" y="3098800"/>
          <p14:tracePt t="403470" x="3873500" y="3092450"/>
          <p14:tracePt t="403487" x="3860800" y="3086100"/>
          <p14:tracePt t="403521" x="3886200" y="3086100"/>
          <p14:tracePt t="403537" x="3924300" y="3098800"/>
          <p14:tracePt t="403553" x="3956050" y="3105150"/>
          <p14:tracePt t="403570" x="3981450" y="3105150"/>
          <p14:tracePt t="403587" x="4083050" y="3092450"/>
          <p14:tracePt t="403602" x="4273550" y="3079750"/>
          <p14:tracePt t="403620" x="4514850" y="3067050"/>
          <p14:tracePt t="403637" x="4737100" y="3060700"/>
          <p14:tracePt t="403654" x="4838700" y="3048000"/>
          <p14:tracePt t="403671" x="4870450" y="3041650"/>
          <p14:tracePt t="403732" x="4876800" y="3041650"/>
          <p14:tracePt t="403736" x="4883150" y="3041650"/>
          <p14:tracePt t="403753" x="4895850" y="3041650"/>
          <p14:tracePt t="403770" x="4908550" y="3041650"/>
          <p14:tracePt t="403787" x="4914900" y="3041650"/>
          <p14:tracePt t="403804" x="4921250" y="3035300"/>
          <p14:tracePt t="403820" x="4927600" y="3028950"/>
          <p14:tracePt t="403837" x="4933950" y="3003550"/>
          <p14:tracePt t="403853" x="4933950" y="2984500"/>
          <p14:tracePt t="403870" x="4933950" y="2965450"/>
          <p14:tracePt t="403887" x="4908550" y="2933700"/>
          <p14:tracePt t="403904" x="4857750" y="2895600"/>
          <p14:tracePt t="403921" x="4768850" y="2857500"/>
          <p14:tracePt t="403938" x="4699000" y="2832100"/>
          <p14:tracePt t="403956" x="4629150" y="2813050"/>
          <p14:tracePt t="403970" x="4546600" y="2800350"/>
          <p14:tracePt t="403987" x="4438650" y="2794000"/>
          <p14:tracePt t="404004" x="4381500" y="2787650"/>
          <p14:tracePt t="404023" x="4330700" y="2787650"/>
          <p14:tracePt t="404037" x="4292600" y="2787650"/>
          <p14:tracePt t="404054" x="4216400" y="2787650"/>
          <p14:tracePt t="404071" x="4121150" y="2787650"/>
          <p14:tracePt t="404087" x="4019550" y="2774950"/>
          <p14:tracePt t="404104" x="3924300" y="2755900"/>
          <p14:tracePt t="404121" x="3854450" y="2749550"/>
          <p14:tracePt t="404138" x="3759200" y="2743200"/>
          <p14:tracePt t="404139" x="3733800" y="2743200"/>
          <p14:tracePt t="404154" x="3689350" y="2743200"/>
          <p14:tracePt t="404171" x="3651250" y="2755900"/>
          <p14:tracePt t="404187" x="3632200" y="2768600"/>
          <p14:tracePt t="404206" x="3613150" y="2787650"/>
          <p14:tracePt t="404220" x="3594100" y="2806700"/>
          <p14:tracePt t="404237" x="3575050" y="2825750"/>
          <p14:tracePt t="404256" x="3556000" y="2832100"/>
          <p14:tracePt t="404271" x="3543300" y="2838450"/>
          <p14:tracePt t="404276" x="3543300" y="2844800"/>
          <p14:tracePt t="404287" x="3536950" y="2844800"/>
          <p14:tracePt t="404305" x="3530600" y="2857500"/>
          <p14:tracePt t="404321" x="3517900" y="2882900"/>
          <p14:tracePt t="404324" x="3517900" y="2895600"/>
          <p14:tracePt t="404339" x="3517900" y="2914650"/>
          <p14:tracePt t="404354" x="3524250" y="2959100"/>
          <p14:tracePt t="404375" x="3581400" y="3016250"/>
          <p14:tracePt t="404386" x="3606800" y="3028950"/>
          <p14:tracePt t="404404" x="3708400" y="3086100"/>
          <p14:tracePt t="404421" x="3797300" y="3124200"/>
          <p14:tracePt t="404437" x="3854450" y="3143250"/>
          <p14:tracePt t="404455" x="3892550" y="3155950"/>
          <p14:tracePt t="404473" x="3917950" y="3162300"/>
          <p14:tracePt t="404487" x="3956050" y="3168650"/>
          <p14:tracePt t="404504" x="3981450" y="3181350"/>
          <p14:tracePt t="404521" x="4006850" y="3206750"/>
          <p14:tracePt t="404538" x="4038600" y="3225800"/>
          <p14:tracePt t="404557" x="4076700" y="3251200"/>
          <p14:tracePt t="404572" x="4133850" y="3276600"/>
          <p14:tracePt t="404588" x="4159250" y="3282950"/>
          <p14:tracePt t="404604" x="4171950" y="3289300"/>
          <p14:tracePt t="404621" x="4178300" y="3289300"/>
          <p14:tracePt t="404638" x="4184650" y="3289300"/>
          <p14:tracePt t="404654" x="4203700" y="3289300"/>
          <p14:tracePt t="404672" x="4241800" y="3282950"/>
          <p14:tracePt t="404690" x="4279900" y="3282950"/>
          <p14:tracePt t="404704" x="4343400" y="3282950"/>
          <p14:tracePt t="404720" x="4400550" y="3282950"/>
          <p14:tracePt t="404738" x="4432300" y="3282950"/>
          <p14:tracePt t="404754" x="4451350" y="3276600"/>
          <p14:tracePt t="404771" x="4464050" y="3263900"/>
          <p14:tracePt t="404791" x="4483100" y="3232150"/>
          <p14:tracePt t="404806" x="4489450" y="3219450"/>
          <p14:tracePt t="404821" x="4508500" y="3187700"/>
          <p14:tracePt t="404838" x="4533900" y="3136900"/>
          <p14:tracePt t="404840" x="4540250" y="3124200"/>
          <p14:tracePt t="404855" x="4546600" y="3111500"/>
          <p14:tracePt t="404871" x="4565650" y="3079750"/>
          <p14:tracePt t="404873" x="4565650" y="3073400"/>
          <p14:tracePt t="404913" x="4559300" y="3073400"/>
          <p14:tracePt t="404938" x="4476750" y="3067050"/>
          <p14:tracePt t="404954" x="4381500" y="3035300"/>
          <p14:tracePt t="404971" x="4305300" y="3003550"/>
          <p14:tracePt t="404988" x="4229100" y="2959100"/>
          <p14:tracePt t="405005" x="4146550" y="2908300"/>
          <p14:tracePt t="405021" x="4102100" y="2882900"/>
          <p14:tracePt t="405038" x="4076700" y="2870200"/>
          <p14:tracePt t="405054" x="4064000" y="2863850"/>
          <p14:tracePt t="405071" x="4057650" y="2863850"/>
          <p14:tracePt t="405088" x="4038600" y="2863850"/>
          <p14:tracePt t="405105" x="3968750" y="2870200"/>
          <p14:tracePt t="405121" x="3898900" y="2876550"/>
          <p14:tracePt t="405139" x="3873500" y="2882900"/>
          <p14:tracePt t="405155" x="3784600" y="2895600"/>
          <p14:tracePt t="405172" x="3752850" y="2908300"/>
          <p14:tracePt t="405188" x="3727450" y="2914650"/>
          <p14:tracePt t="405205" x="3708400" y="2927350"/>
          <p14:tracePt t="405221" x="3695700" y="2946400"/>
          <p14:tracePt t="405238" x="3689350" y="2990850"/>
          <p14:tracePt t="405255" x="3683000" y="3022600"/>
          <p14:tracePt t="405275" x="3683000" y="3079750"/>
          <p14:tracePt t="405289" x="3695700" y="3098800"/>
          <p14:tracePt t="405305" x="3727450" y="3124200"/>
          <p14:tracePt t="405322" x="3771900" y="3143250"/>
          <p14:tracePt t="405338" x="3841750" y="3162300"/>
          <p14:tracePt t="405355" x="3892550" y="3175000"/>
          <p14:tracePt t="405371" x="3956050" y="3194050"/>
          <p14:tracePt t="405388" x="4013200" y="3213100"/>
          <p14:tracePt t="405405" x="4064000" y="3232150"/>
          <p14:tracePt t="405422" x="4102100" y="3251200"/>
          <p14:tracePt t="405438" x="4140200" y="3263900"/>
          <p14:tracePt t="405455" x="4152900" y="3276600"/>
          <p14:tracePt t="405472" x="4159250" y="3276600"/>
          <p14:tracePt t="405505" x="4171950" y="3276600"/>
          <p14:tracePt t="405522" x="4184650" y="3270250"/>
          <p14:tracePt t="405538" x="4203700" y="3251200"/>
          <p14:tracePt t="405555" x="4216400" y="3238500"/>
          <p14:tracePt t="405572" x="4216400" y="3232150"/>
          <p14:tracePt t="405589" x="4222750" y="3232150"/>
          <p14:tracePt t="405672" x="4222750" y="3238500"/>
          <p14:tracePt t="405678" x="4216400" y="3244850"/>
          <p14:tracePt t="405689" x="4203700" y="3244850"/>
          <p14:tracePt t="405706" x="4152900" y="3263900"/>
          <p14:tracePt t="405723" x="4108450" y="3276600"/>
          <p14:tracePt t="405743" x="4032250" y="3289300"/>
          <p14:tracePt t="405757" x="4019550" y="3295650"/>
          <p14:tracePt t="405772" x="4013200" y="3295650"/>
          <p14:tracePt t="405822" x="4006850" y="3295650"/>
          <p14:tracePt t="405845" x="4000500" y="3302000"/>
          <p14:tracePt t="405872" x="3987800" y="3302000"/>
          <p14:tracePt t="405889" x="3981450" y="3308350"/>
          <p14:tracePt t="405906" x="3962400" y="3314700"/>
          <p14:tracePt t="405923" x="3943350" y="3321050"/>
          <p14:tracePt t="405939" x="3924300" y="3321050"/>
          <p14:tracePt t="405956" x="3911600" y="3314700"/>
          <p14:tracePt t="405975" x="3892550" y="3302000"/>
          <p14:tracePt t="405990" x="3879850" y="3276600"/>
          <p14:tracePt t="406005" x="3873500" y="3251200"/>
          <p14:tracePt t="406022" x="3867150" y="3238500"/>
          <p14:tracePt t="406039" x="3867150" y="3225800"/>
          <p14:tracePt t="406114" x="3867150" y="3219450"/>
          <p14:tracePt t="406133" x="3873500" y="3219450"/>
          <p14:tracePt t="406139" x="3879850" y="3213100"/>
          <p14:tracePt t="406155" x="3892550" y="3206750"/>
          <p14:tracePt t="406172" x="3911600" y="3194050"/>
          <p14:tracePt t="406189" x="3917950" y="3187700"/>
          <p14:tracePt t="406259" x="3924300" y="3194050"/>
          <p14:tracePt t="406272" x="3924300" y="3213100"/>
          <p14:tracePt t="406289" x="3924300" y="3225800"/>
          <p14:tracePt t="406306" x="3924300" y="3232150"/>
          <p14:tracePt t="406323" x="3930650" y="3238500"/>
          <p14:tracePt t="406392" x="3937000" y="3238500"/>
          <p14:tracePt t="406406" x="3937000" y="3244850"/>
          <p14:tracePt t="406423" x="3949700" y="3251200"/>
          <p14:tracePt t="406440" x="3962400" y="3251200"/>
          <p14:tracePt t="406455" x="3968750" y="3251200"/>
          <p14:tracePt t="406473" x="3981450" y="3251200"/>
          <p14:tracePt t="406491" x="4000500" y="3251200"/>
          <p14:tracePt t="406506" x="4019550" y="3244850"/>
          <p14:tracePt t="406523" x="4032250" y="3232150"/>
          <p14:tracePt t="406542" x="4044950" y="3225800"/>
          <p14:tracePt t="406556" x="4057650" y="3213100"/>
          <p14:tracePt t="406574" x="4057650" y="3206750"/>
          <p14:tracePt t="406589" x="4064000" y="3200400"/>
          <p14:tracePt t="406623" x="4064000" y="3194050"/>
          <p14:tracePt t="406727" x="4064000" y="3200400"/>
          <p14:tracePt t="406760" x="4064000" y="3206750"/>
          <p14:tracePt t="406856" x="4076700" y="3206750"/>
          <p14:tracePt t="406863" x="4083050" y="3213100"/>
          <p14:tracePt t="406873" x="4102100" y="3213100"/>
          <p14:tracePt t="406890" x="4140200" y="3213100"/>
          <p14:tracePt t="406906" x="4184650" y="3213100"/>
          <p14:tracePt t="406923" x="4216400" y="3213100"/>
          <p14:tracePt t="406939" x="4260850" y="3213100"/>
          <p14:tracePt t="406956" x="4305300" y="3219450"/>
          <p14:tracePt t="406973" x="4356100" y="3219450"/>
          <p14:tracePt t="406988" x="4387850" y="3219450"/>
          <p14:tracePt t="407007" x="4413250" y="3219450"/>
          <p14:tracePt t="407023" x="4425950" y="3219450"/>
          <p14:tracePt t="407138" x="4425950" y="3225800"/>
          <p14:tracePt t="407146" x="4419600" y="3225800"/>
          <p14:tracePt t="407159" x="4413250" y="3232150"/>
          <p14:tracePt t="407173" x="4375150" y="3244850"/>
          <p14:tracePt t="407190" x="4337050" y="3257550"/>
          <p14:tracePt t="407206" x="4298950" y="3270250"/>
          <p14:tracePt t="407223" x="4267200" y="3270250"/>
          <p14:tracePt t="407240" x="4235450" y="3276600"/>
          <p14:tracePt t="407257" x="4210050" y="3282950"/>
          <p14:tracePt t="407274" x="4191000" y="3282950"/>
          <p14:tracePt t="407290" x="4171950" y="3289300"/>
          <p14:tracePt t="407306" x="4152900" y="3295650"/>
          <p14:tracePt t="407322" x="4127500" y="3308350"/>
          <p14:tracePt t="407340" x="4114800" y="3314700"/>
          <p14:tracePt t="407356" x="4108450" y="3321050"/>
          <p14:tracePt t="407373" x="4102100" y="3327400"/>
          <p14:tracePt t="407390" x="4102100" y="3340100"/>
          <p14:tracePt t="407407" x="4108450" y="3346450"/>
          <p14:tracePt t="407423" x="4121150" y="3359150"/>
          <p14:tracePt t="407440" x="4133850" y="3378200"/>
          <p14:tracePt t="407457" x="4140200" y="3397250"/>
          <p14:tracePt t="407473" x="4178300" y="3409950"/>
          <p14:tracePt t="407490" x="4267200" y="3409950"/>
          <p14:tracePt t="407492" x="4324350" y="3409950"/>
          <p14:tracePt t="407506" x="4387850" y="3409950"/>
          <p14:tracePt t="407523" x="4540250" y="3390900"/>
          <p14:tracePt t="407540" x="4610100" y="3378200"/>
          <p14:tracePt t="407557" x="4660900" y="3378200"/>
          <p14:tracePt t="407573" x="4679950" y="3371850"/>
          <p14:tracePt t="407626" x="4673600" y="3371850"/>
          <p14:tracePt t="407632" x="4667250" y="3371850"/>
          <p14:tracePt t="407641" x="4660900" y="3365500"/>
          <p14:tracePt t="407658" x="4629150" y="3365500"/>
          <p14:tracePt t="407673" x="4578350" y="3359150"/>
          <p14:tracePt t="407690" x="4521200" y="3359150"/>
          <p14:tracePt t="407707" x="4464050" y="3365500"/>
          <p14:tracePt t="407724" x="4381500" y="3384550"/>
          <p14:tracePt t="407742" x="4324350" y="3397250"/>
          <p14:tracePt t="407757" x="4267200" y="3403600"/>
          <p14:tracePt t="407773" x="4235450" y="3403600"/>
          <p14:tracePt t="407790" x="4210050" y="3403600"/>
          <p14:tracePt t="407807" x="4191000" y="3403600"/>
          <p14:tracePt t="407809" x="4184650" y="3403600"/>
          <p14:tracePt t="407825" x="4178300" y="3403600"/>
          <p14:tracePt t="407840" x="4171950" y="3403600"/>
          <p14:tracePt t="407842" x="4165600" y="3403600"/>
          <p14:tracePt t="407858" x="4127500" y="3409950"/>
          <p14:tracePt t="407875" x="4095750" y="3409950"/>
          <p14:tracePt t="407893" x="4044950" y="3416300"/>
          <p14:tracePt t="407907" x="3994150" y="3416300"/>
          <p14:tracePt t="407925" x="3962400" y="3429000"/>
          <p14:tracePt t="407942" x="3949700" y="3435350"/>
          <p14:tracePt t="407957" x="3930650" y="3441700"/>
          <p14:tracePt t="407974" x="3924300" y="3454400"/>
          <p14:tracePt t="407991" x="3911600" y="3498850"/>
          <p14:tracePt t="408007" x="3898900" y="3530600"/>
          <p14:tracePt t="408024" x="3879850" y="3568700"/>
          <p14:tracePt t="408041" x="3879850" y="3587750"/>
          <p14:tracePt t="408098" x="3886200" y="3587750"/>
          <p14:tracePt t="408104" x="3898900" y="3587750"/>
          <p14:tracePt t="408112" x="3905250" y="3587750"/>
          <p14:tracePt t="408123" x="3917950" y="3587750"/>
          <p14:tracePt t="408141" x="3937000" y="3587750"/>
          <p14:tracePt t="408144" x="3943350" y="3587750"/>
          <p14:tracePt t="408157" x="3949700" y="3587750"/>
          <p14:tracePt t="408262" x="3956050" y="3587750"/>
          <p14:tracePt t="408279" x="3962400" y="3581400"/>
          <p14:tracePt t="408456" x="3968750" y="3581400"/>
          <p14:tracePt t="408466" x="3975100" y="3581400"/>
          <p14:tracePt t="408474" x="3987800" y="3581400"/>
          <p14:tracePt t="408491" x="4044950" y="3581400"/>
          <p14:tracePt t="408510" x="4165600" y="3581400"/>
          <p14:tracePt t="408524" x="4356100" y="3568700"/>
          <p14:tracePt t="408541" x="4552950" y="3549650"/>
          <p14:tracePt t="408543" x="4686300" y="3568700"/>
          <p14:tracePt t="408558" x="4845050" y="3594100"/>
          <p14:tracePt t="408561" x="4959350" y="3613150"/>
          <p14:tracePt t="408574" x="5067300" y="3632200"/>
          <p14:tracePt t="408591" x="5168900" y="3651250"/>
          <p14:tracePt t="408608" x="5175250" y="3651250"/>
          <p14:tracePt t="408641" x="5162550" y="3651250"/>
          <p14:tracePt t="408658" x="5124450" y="3663950"/>
          <p14:tracePt t="408675" x="5086350" y="3676650"/>
          <p14:tracePt t="408691" x="5029200" y="3708400"/>
          <p14:tracePt t="408708" x="4965700" y="3752850"/>
          <p14:tracePt t="408725" x="4889500" y="3803650"/>
          <p14:tracePt t="408742" x="4800600" y="3854450"/>
          <p14:tracePt t="408758" x="4730750" y="3892550"/>
          <p14:tracePt t="408775" x="4648200" y="3930650"/>
          <p14:tracePt t="408792" x="4578350" y="3956050"/>
          <p14:tracePt t="408808" x="4521200" y="3981450"/>
          <p14:tracePt t="408825" x="4502150" y="3987800"/>
          <p14:tracePt t="408826" x="4502150" y="3994150"/>
          <p14:tracePt t="408931" x="4514850" y="4006850"/>
          <p14:tracePt t="408941" x="4527550" y="4013200"/>
          <p14:tracePt t="408958" x="4552950" y="4038600"/>
          <p14:tracePt t="408975" x="4565650" y="4051300"/>
          <p14:tracePt t="408980" x="4572000" y="4057650"/>
          <p14:tracePt t="408990" x="4578350" y="4064000"/>
          <p14:tracePt t="409190" x="4578350" y="4057650"/>
          <p14:tracePt t="409197" x="4578350" y="4051300"/>
          <p14:tracePt t="409209" x="4578350" y="4044950"/>
          <p14:tracePt t="409226" x="4578350" y="4038600"/>
          <p14:tracePt t="409242" x="4578350" y="4032250"/>
          <p14:tracePt t="409259" x="4572000" y="4032250"/>
          <p14:tracePt t="409292" x="4572000" y="4025900"/>
          <p14:tracePt t="409310" x="4572000" y="4019550"/>
          <p14:tracePt t="409325" x="4572000" y="4013200"/>
          <p14:tracePt t="409342" x="4565650" y="4006850"/>
          <p14:tracePt t="409358" x="4565650" y="4000500"/>
          <p14:tracePt t="409375" x="4565650" y="3994150"/>
          <p14:tracePt t="409474" x="4565650" y="3987800"/>
          <p14:tracePt t="409482" x="4565650" y="3981450"/>
          <p14:tracePt t="409491" x="4565650" y="3975100"/>
          <p14:tracePt t="409509" x="4565650" y="3968750"/>
          <p14:tracePt t="410324" x="4565650" y="3962400"/>
          <p14:tracePt t="410343" x="4533900" y="3943350"/>
          <p14:tracePt t="410360" x="4470400" y="3867150"/>
          <p14:tracePt t="410377" x="4432300" y="3797300"/>
          <p14:tracePt t="410393" x="4419600" y="3778250"/>
          <p14:tracePt t="410498" x="4425950" y="3778250"/>
          <p14:tracePt t="410506" x="4432300" y="3778250"/>
          <p14:tracePt t="410514" x="4451350" y="3784600"/>
          <p14:tracePt t="410526" x="4476750" y="3790950"/>
          <p14:tracePt t="410543" x="4527550" y="3797300"/>
          <p14:tracePt t="410560" x="4578350" y="3797300"/>
          <p14:tracePt t="410577" x="4679950" y="3803650"/>
          <p14:tracePt t="410591" x="4737100" y="3803650"/>
          <p14:tracePt t="410610" x="5003800" y="3848100"/>
          <p14:tracePt t="410627" x="5194300" y="3879850"/>
          <p14:tracePt t="410643" x="5372100" y="3924300"/>
          <p14:tracePt t="410659" x="5543550" y="3968750"/>
          <p14:tracePt t="410676" x="5715000" y="4006850"/>
          <p14:tracePt t="410693" x="5867400" y="4038600"/>
          <p14:tracePt t="410709" x="6038850" y="4083050"/>
          <p14:tracePt t="410726" x="6273800" y="4140200"/>
          <p14:tracePt t="410743" x="6546850" y="4222750"/>
          <p14:tracePt t="410759" x="6813550" y="4305300"/>
          <p14:tracePt t="410776" x="7086600" y="4375150"/>
          <p14:tracePt t="410793" x="7239000" y="4419600"/>
          <p14:tracePt t="410809" x="7353300" y="4445000"/>
          <p14:tracePt t="410811" x="7378700" y="4445000"/>
          <p14:tracePt t="410826" x="7385050" y="4451350"/>
          <p14:tracePt t="410859" x="7385050" y="4457700"/>
          <p14:tracePt t="410876" x="7378700" y="4470400"/>
          <p14:tracePt t="410893" x="7366000" y="4495800"/>
          <p14:tracePt t="410909" x="7353300" y="4521200"/>
          <p14:tracePt t="410925" x="7346950" y="4540250"/>
          <p14:tracePt t="410944" x="7346950" y="4572000"/>
          <p14:tracePt t="410960" x="7346950" y="4584700"/>
          <p14:tracePt t="410976" x="7346950" y="4622800"/>
          <p14:tracePt t="410993" x="7346950" y="4654550"/>
          <p14:tracePt t="411010" x="7346950" y="4679950"/>
          <p14:tracePt t="411026" x="7340600" y="4705350"/>
          <p14:tracePt t="411043" x="7334250" y="4730750"/>
          <p14:tracePt t="411060" x="7321550" y="4749800"/>
          <p14:tracePt t="411078" x="7315200" y="4781550"/>
          <p14:tracePt t="411093" x="7302500" y="4794250"/>
          <p14:tracePt t="411110" x="7302500" y="4813300"/>
          <p14:tracePt t="411127" x="7296150" y="4819650"/>
          <p14:tracePt t="411143" x="7296150" y="4832350"/>
          <p14:tracePt t="411146" x="7289800" y="4838700"/>
          <p14:tracePt t="411160" x="7289800" y="4845050"/>
          <p14:tracePt t="411161" x="7283450" y="4851400"/>
          <p14:tracePt t="411177" x="7283450" y="4864100"/>
          <p14:tracePt t="411196" x="7277100" y="4870450"/>
          <p14:tracePt t="411218" x="7277100" y="4876800"/>
          <p14:tracePt t="411259" x="7277100" y="4883150"/>
          <p14:tracePt t="411308" x="7283450" y="4889500"/>
          <p14:tracePt t="411316" x="7296150" y="4895850"/>
          <p14:tracePt t="411327" x="7321550" y="4914900"/>
          <p14:tracePt t="411345" x="7391400" y="4946650"/>
          <p14:tracePt t="411360" x="7435850" y="4972050"/>
          <p14:tracePt t="411376" x="7461250" y="4984750"/>
          <p14:tracePt t="411393" x="7486650" y="4991100"/>
          <p14:tracePt t="411410" x="7505700" y="4997450"/>
          <p14:tracePt t="411427" x="7518400" y="4997450"/>
          <p14:tracePt t="411460" x="7543800" y="4997450"/>
          <p14:tracePt t="411477" x="7607300" y="5010150"/>
          <p14:tracePt t="411493" x="7670800" y="5035550"/>
          <p14:tracePt t="411510" x="7727950" y="5048250"/>
          <p14:tracePt t="411527" x="7772400" y="5060950"/>
          <p14:tracePt t="411545" x="7804150" y="5067300"/>
          <p14:tracePt t="411560" x="7823200" y="5073650"/>
          <p14:tracePt t="411577" x="7835900" y="5073650"/>
          <p14:tracePt t="411594" x="7880350" y="5086350"/>
          <p14:tracePt t="411610" x="7956550" y="5099050"/>
          <p14:tracePt t="411627" x="8045450" y="5118100"/>
          <p14:tracePt t="411643" x="8128000" y="5137150"/>
          <p14:tracePt t="411661" x="8166100" y="5143500"/>
          <p14:tracePt t="411677" x="8172450" y="5143500"/>
          <p14:tracePt t="411710" x="8166100" y="5137150"/>
          <p14:tracePt t="411744" x="8166100" y="5143500"/>
          <p14:tracePt t="411762" x="8172450" y="5143500"/>
          <p14:tracePt t="411777" x="8229600" y="5162550"/>
          <p14:tracePt t="411794" x="8388350" y="5213350"/>
          <p14:tracePt t="411810" x="8489950" y="5226050"/>
          <p14:tracePt t="411827" x="8502650" y="5219700"/>
          <p14:tracePt t="411846" x="8509000" y="5207000"/>
          <p14:tracePt t="411861" x="8515350" y="5181600"/>
          <p14:tracePt t="411877" x="8515350" y="5149850"/>
          <p14:tracePt t="411894" x="8521700" y="5130800"/>
          <p14:tracePt t="411895" x="8521700" y="5111750"/>
          <p14:tracePt t="411911" x="8534400" y="5099050"/>
          <p14:tracePt t="411912" x="8540750" y="5086350"/>
          <p14:tracePt t="411929" x="8547100" y="5067300"/>
          <p14:tracePt t="411946" x="8540750" y="5054600"/>
          <p14:tracePt t="411960" x="8458200" y="5048250"/>
          <p14:tracePt t="411977" x="8394700" y="5060950"/>
          <p14:tracePt t="411994" x="8394700" y="5086350"/>
          <p14:tracePt t="412010" x="8394700" y="5118100"/>
          <p14:tracePt t="415168" x="8394700" y="5111750"/>
          <p14:tracePt t="415175" x="8388350" y="5105400"/>
          <p14:tracePt t="415192" x="8350250" y="5054600"/>
          <p14:tracePt t="415214" x="8299450" y="5010150"/>
          <p14:tracePt t="415230" x="8286750" y="5010150"/>
          <p14:tracePt t="415462" x="8280400" y="5010150"/>
          <p14:tracePt t="415469" x="8274050" y="5010150"/>
          <p14:tracePt t="415480" x="8267700" y="5010150"/>
          <p14:tracePt t="415871" x="8255000" y="4997450"/>
          <p14:tracePt t="415877" x="8235950" y="4978400"/>
          <p14:tracePt t="415883" x="8191500" y="4933950"/>
          <p14:tracePt t="415898" x="8140700" y="4902200"/>
          <p14:tracePt t="415914" x="7988300" y="4870450"/>
          <p14:tracePt t="415930" x="7759700" y="4870450"/>
          <p14:tracePt t="415948" x="7740650" y="4876800"/>
          <p14:tracePt t="415964" x="7747000" y="4876800"/>
          <p14:tracePt t="415981" x="7797800" y="4876800"/>
          <p14:tracePt t="415998" x="7943850" y="4851400"/>
          <p14:tracePt t="416014" x="8020050" y="4845050"/>
          <p14:tracePt t="416030" x="8051800" y="4845050"/>
          <p14:tracePt t="416047" x="8058150" y="4845050"/>
          <p14:tracePt t="416064" x="8064500" y="4845050"/>
          <p14:tracePt t="416080" x="8077200" y="4851400"/>
          <p14:tracePt t="416097" x="8083550" y="4851400"/>
          <p14:tracePt t="416150" x="8077200" y="4851400"/>
          <p14:tracePt t="416164" x="8058150" y="4851400"/>
          <p14:tracePt t="416181" x="8020050" y="4857750"/>
          <p14:tracePt t="416198" x="8013700" y="4864100"/>
          <p14:tracePt t="416216" x="8013700" y="4876800"/>
          <p14:tracePt t="416304" x="8020050" y="4883150"/>
          <p14:tracePt t="416326" x="8089900" y="4927600"/>
          <p14:tracePt t="416331" x="8159750" y="4953000"/>
          <p14:tracePt t="416347" x="8331200" y="4997450"/>
          <p14:tracePt t="416364" x="8559800" y="5041900"/>
          <p14:tracePt t="416381" x="8756650" y="5054600"/>
          <p14:tracePt t="416398" x="8890000" y="5054600"/>
          <p14:tracePt t="416415" x="8991600" y="5022850"/>
          <p14:tracePt t="416431" x="9010650" y="5010150"/>
          <p14:tracePt t="416446" x="9023350" y="5003800"/>
          <p14:tracePt t="416466" x="9080500" y="4978400"/>
          <p14:tracePt t="416481" x="9131300" y="4972050"/>
          <p14:tracePt t="416498" x="9194800" y="4965700"/>
          <p14:tracePt t="416514" x="9239250" y="4965700"/>
          <p14:tracePt t="416531" x="9264650" y="4959350"/>
          <p14:tracePt t="416548" x="9271000" y="4959350"/>
          <p14:tracePt t="416564" x="9271000" y="4946650"/>
          <p14:tracePt t="416581" x="9283700" y="4933950"/>
          <p14:tracePt t="416599" x="9296400" y="4921250"/>
          <p14:tracePt t="416614" x="9309100" y="4908550"/>
          <p14:tracePt t="416631" x="9315450" y="4902200"/>
          <p14:tracePt t="416648" x="9315450" y="4895850"/>
          <p14:tracePt t="416666" x="9290050" y="4876800"/>
          <p14:tracePt t="416682" x="9232900" y="4870450"/>
          <p14:tracePt t="416698" x="9137650" y="4864100"/>
          <p14:tracePt t="416715" x="8997950" y="4864100"/>
          <p14:tracePt t="416731" x="8839200" y="4864100"/>
          <p14:tracePt t="416748" x="8680450" y="4857750"/>
          <p14:tracePt t="416764" x="8547100" y="4851400"/>
          <p14:tracePt t="416781" x="8413750" y="4832350"/>
          <p14:tracePt t="416798" x="8299450" y="4800600"/>
          <p14:tracePt t="416814" x="8210550" y="4787900"/>
          <p14:tracePt t="416831" x="8121650" y="4781550"/>
          <p14:tracePt t="416848" x="8032750" y="4787900"/>
          <p14:tracePt t="416865" x="7918450" y="4794250"/>
          <p14:tracePt t="416881" x="7842250" y="4806950"/>
          <p14:tracePt t="416898" x="7835900" y="4813300"/>
          <p14:tracePt t="416972" x="7835900" y="4819650"/>
          <p14:tracePt t="416980" x="7835900" y="4826000"/>
          <p14:tracePt t="417001" x="7854950" y="4851400"/>
          <p14:tracePt t="417015" x="7874000" y="4876800"/>
          <p14:tracePt t="417031" x="7899400" y="4895850"/>
          <p14:tracePt t="417049" x="7924800" y="4902200"/>
          <p14:tracePt t="417067" x="7950200" y="4902200"/>
          <p14:tracePt t="417082" x="7969250" y="4902200"/>
          <p14:tracePt t="417083" x="7981950" y="4902200"/>
          <p14:tracePt t="417098" x="8001000" y="4902200"/>
          <p14:tracePt t="417115" x="8051800" y="4914900"/>
          <p14:tracePt t="417132" x="8096250" y="4940300"/>
          <p14:tracePt t="417148" x="8121650" y="4972050"/>
          <p14:tracePt t="417165" x="8147050" y="5010150"/>
          <p14:tracePt t="417182" x="8172450" y="5029200"/>
          <p14:tracePt t="417198" x="8178800" y="5029200"/>
          <p14:tracePt t="417214" x="8185150" y="5029200"/>
          <p14:tracePt t="417231" x="8197850" y="5029200"/>
          <p14:tracePt t="417248" x="8210550" y="5022850"/>
          <p14:tracePt t="417265" x="8223250" y="5016500"/>
          <p14:tracePt t="417281" x="8255000" y="5010150"/>
          <p14:tracePt t="417298" x="8286750" y="5010150"/>
          <p14:tracePt t="417315" x="8312150" y="5010150"/>
          <p14:tracePt t="417379" x="8318500" y="5010150"/>
          <p14:tracePt t="417399" x="8331200" y="5003800"/>
          <p14:tracePt t="417415" x="8375650" y="4984750"/>
          <p14:tracePt t="417432" x="8432800" y="4972050"/>
          <p14:tracePt t="417449" x="8489950" y="4965700"/>
          <p14:tracePt t="417465" x="8528050" y="4965700"/>
          <p14:tracePt t="417482" x="8553450" y="4965700"/>
          <p14:tracePt t="417574" x="8553450" y="4959350"/>
          <p14:tracePt t="417588" x="8547100" y="4959350"/>
          <p14:tracePt t="417710" x="8547100" y="4953000"/>
          <p14:tracePt t="417717" x="8540750" y="4946650"/>
          <p14:tracePt t="417732" x="8534400" y="4940300"/>
          <p14:tracePt t="417749" x="8515350" y="4921250"/>
          <p14:tracePt t="417765" x="8515350" y="4914900"/>
          <p14:tracePt t="417872" x="8509000" y="4914900"/>
          <p14:tracePt t="417904" x="8502650" y="4914900"/>
          <p14:tracePt t="417909" x="8496300" y="4914900"/>
          <p14:tracePt t="417926" x="8483600" y="4914900"/>
          <p14:tracePt t="417949" x="8451850" y="4908550"/>
          <p14:tracePt t="417966" x="8445500" y="4908550"/>
          <p14:tracePt t="422309" x="8445500" y="4895850"/>
          <p14:tracePt t="422326" x="8401050" y="4826000"/>
          <p14:tracePt t="422337" x="8362950" y="4756150"/>
          <p14:tracePt t="422353" x="8286750" y="4654550"/>
          <p14:tracePt t="422370" x="8242300" y="4584700"/>
          <p14:tracePt t="422372" x="8235950" y="4572000"/>
          <p14:tracePt t="422391" x="8229600" y="4572000"/>
          <p14:tracePt t="422596" x="8242300" y="4578350"/>
          <p14:tracePt t="422603" x="8242300" y="4584700"/>
          <p14:tracePt t="422619" x="8242300" y="4610100"/>
          <p14:tracePt t="422636" x="8242300" y="4667250"/>
          <p14:tracePt t="422653" x="8242300" y="4711700"/>
          <p14:tracePt t="422672" x="8242300" y="4743450"/>
          <p14:tracePt t="422686" x="8248650" y="4762500"/>
          <p14:tracePt t="422740" x="8248650" y="4768850"/>
          <p14:tracePt t="422753" x="8242300" y="4781550"/>
          <p14:tracePt t="422754" x="8223250" y="4813300"/>
          <p14:tracePt t="422769" x="8197850" y="4838700"/>
          <p14:tracePt t="422786" x="8153400" y="4895850"/>
          <p14:tracePt t="422803" x="8134350" y="4927600"/>
          <p14:tracePt t="422819" x="8128000" y="4927600"/>
          <p14:tracePt t="422836" x="8128000" y="4933950"/>
          <p14:tracePt t="422897" x="8121650" y="4933950"/>
          <p14:tracePt t="422907" x="8115300" y="4933950"/>
          <p14:tracePt t="422920" x="8096250" y="4933950"/>
          <p14:tracePt t="422936" x="8070850" y="4933950"/>
          <p14:tracePt t="423044" x="8070850" y="4927600"/>
          <p14:tracePt t="423063" x="8077200" y="4927600"/>
          <p14:tracePt t="423158" x="8083550" y="4927600"/>
          <p14:tracePt t="423173" x="8089900" y="4927600"/>
          <p14:tracePt t="423207" x="8096250" y="4927600"/>
          <p14:tracePt t="423354" x="8096250" y="4933950"/>
          <p14:tracePt t="423362" x="8096250" y="4946650"/>
          <p14:tracePt t="423372" x="8096250" y="4965700"/>
          <p14:tracePt t="423387" x="8089900" y="5003800"/>
          <p14:tracePt t="423403" x="8077200" y="5022850"/>
          <p14:tracePt t="423420" x="8070850" y="5029200"/>
          <p14:tracePt t="423437" x="8077200" y="5022850"/>
          <p14:tracePt t="423457" x="8102600" y="4991100"/>
          <p14:tracePt t="423472" x="8140700" y="4946650"/>
          <p14:tracePt t="423487" x="8172450" y="4914900"/>
          <p14:tracePt t="423503" x="8185150" y="4902200"/>
          <p14:tracePt t="423544" x="8185150" y="4908550"/>
          <p14:tracePt t="423555" x="8185150" y="4914900"/>
          <p14:tracePt t="423570" x="8178800" y="4927600"/>
          <p14:tracePt t="423586" x="8178800" y="4940300"/>
          <p14:tracePt t="423604" x="8178800" y="4953000"/>
          <p14:tracePt t="423620" x="8172450" y="4959350"/>
          <p14:tracePt t="423639" x="8166100" y="4972050"/>
          <p14:tracePt t="423654" x="8153400" y="4984750"/>
          <p14:tracePt t="423670" x="8147050" y="4991100"/>
          <p14:tracePt t="423687" x="8140700" y="4997450"/>
          <p14:tracePt t="423758" x="8140700" y="4991100"/>
          <p14:tracePt t="423775" x="8140700" y="4984750"/>
          <p14:tracePt t="423797" x="8140700" y="4978400"/>
          <p14:tracePt t="423993" x="8140700" y="4984750"/>
          <p14:tracePt t="424005" x="8153400" y="4997450"/>
          <p14:tracePt t="424038" x="8159750" y="4997450"/>
          <p14:tracePt t="424054" x="8166100" y="4997450"/>
          <p14:tracePt t="424071" x="8178800" y="4991100"/>
          <p14:tracePt t="424088" x="8191500" y="4984750"/>
          <p14:tracePt t="424339" x="8191500" y="4991100"/>
          <p14:tracePt t="424345" x="8185150" y="4991100"/>
          <p14:tracePt t="424370" x="8185150" y="4997450"/>
          <p14:tracePt t="424398" x="8178800" y="4997450"/>
          <p14:tracePt t="424569" x="8178800" y="5003800"/>
          <p14:tracePt t="424597" x="8172450" y="5010150"/>
          <p14:tracePt t="424609" x="8166100" y="5029200"/>
          <p14:tracePt t="424622" x="8166100" y="5035550"/>
          <p14:tracePt t="424639" x="8166100" y="5060950"/>
          <p14:tracePt t="424655" x="8166100" y="5086350"/>
          <p14:tracePt t="424672" x="8121650" y="5111750"/>
          <p14:tracePt t="424690" x="8102600" y="5143500"/>
          <p14:tracePt t="424707" x="8102600" y="5168900"/>
          <p14:tracePt t="425463" x="8096250" y="5168900"/>
          <p14:tracePt t="425472" x="8077200" y="5168900"/>
          <p14:tracePt t="425489" x="8026400" y="5156200"/>
          <p14:tracePt t="425506" x="7988300" y="5143500"/>
          <p14:tracePt t="425522" x="7956550" y="5130800"/>
          <p14:tracePt t="425539" x="7912100" y="5124450"/>
          <p14:tracePt t="425556" x="7867650" y="5118100"/>
          <p14:tracePt t="425559" x="7842250" y="5118100"/>
          <p14:tracePt t="425573" x="7791450" y="5118100"/>
          <p14:tracePt t="425590" x="7747000" y="5118100"/>
          <p14:tracePt t="425605" x="7734300" y="5105400"/>
          <p14:tracePt t="425622" x="7727950" y="5092700"/>
          <p14:tracePt t="425639" x="7727950" y="5086350"/>
          <p14:tracePt t="425655" x="7734300" y="5080000"/>
          <p14:tracePt t="425672" x="7747000" y="5073650"/>
          <p14:tracePt t="425689" x="7753350" y="5067300"/>
          <p14:tracePt t="425706" x="7759700" y="5060950"/>
          <p14:tracePt t="425722" x="7766050" y="5048250"/>
          <p14:tracePt t="425741" x="7778750" y="5035550"/>
          <p14:tracePt t="425755" x="7797800" y="5022850"/>
          <p14:tracePt t="425772" x="7835900" y="5010150"/>
          <p14:tracePt t="425789" x="7899400" y="5003800"/>
          <p14:tracePt t="425805" x="7969250" y="4997450"/>
          <p14:tracePt t="425822" x="8083550" y="4991100"/>
          <p14:tracePt t="425839" x="8178800" y="4991100"/>
          <p14:tracePt t="425855" x="8362950" y="4991100"/>
          <p14:tracePt t="425872" x="8502650" y="4991100"/>
          <p14:tracePt t="425889" x="8712200" y="4991100"/>
          <p14:tracePt t="425906" x="8940800" y="5003800"/>
          <p14:tracePt t="425922" x="9118600" y="5003800"/>
          <p14:tracePt t="425939" x="9239250" y="5003800"/>
          <p14:tracePt t="425955" x="9340850" y="4991100"/>
          <p14:tracePt t="425973" x="9398000" y="4965700"/>
          <p14:tracePt t="425989" x="9436100" y="4946650"/>
          <p14:tracePt t="426005" x="9461500" y="4933950"/>
          <p14:tracePt t="426022" x="9512300" y="4933950"/>
          <p14:tracePt t="426039" x="9588500" y="4933950"/>
          <p14:tracePt t="426056" x="9671050" y="4953000"/>
          <p14:tracePt t="426072" x="9728200" y="4965700"/>
          <p14:tracePt t="426089" x="9740900" y="4978400"/>
          <p14:tracePt t="426105" x="9747250" y="4978400"/>
          <p14:tracePt t="426122" x="9766300" y="4978400"/>
          <p14:tracePt t="426139" x="9791700" y="4972050"/>
          <p14:tracePt t="426156" x="9817100" y="4972050"/>
          <p14:tracePt t="426172" x="9886950" y="4965700"/>
          <p14:tracePt t="426191" x="9982200" y="4965700"/>
          <p14:tracePt t="426206" x="10090150" y="4965700"/>
          <p14:tracePt t="426222" x="10153650" y="4959350"/>
          <p14:tracePt t="426239" x="10198100" y="4953000"/>
          <p14:tracePt t="426256" x="10217150" y="4946650"/>
          <p14:tracePt t="426274" x="10229850" y="4933950"/>
          <p14:tracePt t="426290" x="10236200" y="4927600"/>
          <p14:tracePt t="426306" x="10248900" y="4921250"/>
          <p14:tracePt t="426323" x="10255250" y="4914900"/>
          <p14:tracePt t="426340" x="10255250" y="4902200"/>
          <p14:tracePt t="426358" x="10248900" y="4889500"/>
          <p14:tracePt t="426373" x="10229850" y="4876800"/>
          <p14:tracePt t="426390" x="10198100" y="4857750"/>
          <p14:tracePt t="426406" x="10153650" y="4838700"/>
          <p14:tracePt t="426422" x="10102850" y="4813300"/>
          <p14:tracePt t="426439" x="10058400" y="4800600"/>
          <p14:tracePt t="426456" x="10013950" y="4787900"/>
          <p14:tracePt t="426473" x="9982200" y="4775200"/>
          <p14:tracePt t="426489" x="9950450" y="4762500"/>
          <p14:tracePt t="426506" x="9925050" y="4756150"/>
          <p14:tracePt t="426523" x="9899650" y="4749800"/>
          <p14:tracePt t="426539" x="9861550" y="4743450"/>
          <p14:tracePt t="426556" x="9823450" y="4737100"/>
          <p14:tracePt t="426573" x="9766300" y="4737100"/>
          <p14:tracePt t="426589" x="9683750" y="4743450"/>
          <p14:tracePt t="426606" x="9582150" y="4756150"/>
          <p14:tracePt t="426623" x="9486900" y="4762500"/>
          <p14:tracePt t="426641" x="9417050" y="4762500"/>
          <p14:tracePt t="426656" x="9404350" y="4768850"/>
          <p14:tracePt t="426724" x="9404350" y="4781550"/>
          <p14:tracePt t="426742" x="9385300" y="4800600"/>
          <p14:tracePt t="426757" x="9359900" y="4813300"/>
          <p14:tracePt t="426774" x="9245600" y="4851400"/>
          <p14:tracePt t="426793" x="9182100" y="4864100"/>
          <p14:tracePt t="426807" x="9163050" y="4870450"/>
          <p14:tracePt t="426808" x="9144000" y="4876800"/>
          <p14:tracePt t="426839" x="9137650" y="4876800"/>
          <p14:tracePt t="426887" x="9144000" y="4883150"/>
          <p14:tracePt t="426895" x="9156700" y="4889500"/>
          <p14:tracePt t="426907" x="9175750" y="4895850"/>
          <p14:tracePt t="426923" x="9232900" y="4914900"/>
          <p14:tracePt t="426944" x="9353550" y="4946650"/>
          <p14:tracePt t="426956" x="9417050" y="4953000"/>
          <p14:tracePt t="426973" x="9499600" y="4965700"/>
          <p14:tracePt t="426990" x="9582150" y="4978400"/>
          <p14:tracePt t="427007" x="9632950" y="4978400"/>
          <p14:tracePt t="427023" x="9677400" y="4984750"/>
          <p14:tracePt t="427039" x="9702800" y="4984750"/>
          <p14:tracePt t="427056" x="9728200" y="4984750"/>
          <p14:tracePt t="427073" x="9759950" y="4984750"/>
          <p14:tracePt t="427090" x="9772650" y="4978400"/>
          <p14:tracePt t="427106" x="9785350" y="4978400"/>
          <p14:tracePt t="427250" x="9791700" y="4978400"/>
          <p14:tracePt t="427260" x="9804400" y="4978400"/>
          <p14:tracePt t="427273" x="9842500" y="4984750"/>
          <p14:tracePt t="427290" x="9880600" y="4991100"/>
          <p14:tracePt t="427307" x="9912350" y="4997450"/>
          <p14:tracePt t="427324" x="9944100" y="5003800"/>
          <p14:tracePt t="427340" x="9982200" y="5010150"/>
          <p14:tracePt t="427357" x="10026650" y="5016500"/>
          <p14:tracePt t="427373" x="10064750" y="5016500"/>
          <p14:tracePt t="427390" x="10096500" y="5010150"/>
          <p14:tracePt t="427407" x="10115550" y="5003800"/>
          <p14:tracePt t="427423" x="10160000" y="4984750"/>
          <p14:tracePt t="427440" x="10198100" y="4972050"/>
          <p14:tracePt t="427456" x="10236200" y="4959350"/>
          <p14:tracePt t="427474" x="10280650" y="4946650"/>
          <p14:tracePt t="427490" x="10331450" y="4921250"/>
          <p14:tracePt t="427507" x="10344150" y="4914900"/>
          <p14:tracePt t="427524" x="10350500" y="4902200"/>
          <p14:tracePt t="427544" x="10356850" y="4883150"/>
          <p14:tracePt t="427557" x="10356850" y="4864100"/>
          <p14:tracePt t="427576" x="10350500" y="4851400"/>
          <p14:tracePt t="427591" x="10337800" y="4826000"/>
          <p14:tracePt t="427607" x="10318750" y="4800600"/>
          <p14:tracePt t="427623" x="10306050" y="4781550"/>
          <p14:tracePt t="427641" x="10293350" y="4756150"/>
          <p14:tracePt t="427657" x="10287000" y="4749800"/>
          <p14:tracePt t="427659" x="10280650" y="4749800"/>
          <p14:tracePt t="427673" x="10280650" y="4743450"/>
          <p14:tracePt t="427690" x="10267950" y="4743450"/>
          <p14:tracePt t="427707" x="10229850" y="4743450"/>
          <p14:tracePt t="427724" x="10166350" y="4749800"/>
          <p14:tracePt t="427725" x="10115550" y="4749800"/>
          <p14:tracePt t="427740" x="10071100" y="4749800"/>
          <p14:tracePt t="427757" x="9975850" y="4749800"/>
          <p14:tracePt t="427774" x="9823450" y="4743450"/>
          <p14:tracePt t="427789" x="9759950" y="4743450"/>
          <p14:tracePt t="427807" x="9715500" y="4749800"/>
          <p14:tracePt t="427824" x="9702800" y="4762500"/>
          <p14:tracePt t="427840" x="9683750" y="4787900"/>
          <p14:tracePt t="427857" x="9664700" y="4813300"/>
          <p14:tracePt t="427874" x="9658350" y="4845050"/>
          <p14:tracePt t="427890" x="9658350" y="4870450"/>
          <p14:tracePt t="427907" x="9677400" y="4895850"/>
          <p14:tracePt t="427924" x="9702800" y="4914900"/>
          <p14:tracePt t="427940" x="9759950" y="4933950"/>
          <p14:tracePt t="427957" x="9836150" y="4946650"/>
          <p14:tracePt t="427974" x="9963150" y="4965700"/>
          <p14:tracePt t="427991" x="10077450" y="4965700"/>
          <p14:tracePt t="428007" x="10274300" y="4965700"/>
          <p14:tracePt t="428023" x="10369550" y="4959350"/>
          <p14:tracePt t="428041" x="10426700" y="4959350"/>
          <p14:tracePt t="428057" x="10433050" y="4953000"/>
          <p14:tracePt t="428094" x="10445750" y="4953000"/>
          <p14:tracePt t="428107" x="10471150" y="4953000"/>
          <p14:tracePt t="428123" x="10528300" y="4972050"/>
          <p14:tracePt t="428141" x="10579100" y="4984750"/>
          <p14:tracePt t="428157" x="10623550" y="4997450"/>
          <p14:tracePt t="428174" x="10668000" y="5003800"/>
          <p14:tracePt t="428191" x="10699750" y="5003800"/>
          <p14:tracePt t="428208" x="10725150" y="5003800"/>
          <p14:tracePt t="428224" x="10756900" y="4997450"/>
          <p14:tracePt t="428241" x="10795000" y="4984750"/>
          <p14:tracePt t="428324" x="10801350" y="4984750"/>
          <p14:tracePt t="428341" x="10820400" y="4984750"/>
          <p14:tracePt t="428357" x="10871200" y="4991100"/>
          <p14:tracePt t="428374" x="10947400" y="5010150"/>
          <p14:tracePt t="428391" x="11023600" y="5029200"/>
          <p14:tracePt t="428408" x="11087100" y="5035550"/>
          <p14:tracePt t="428424" x="11150600" y="5041900"/>
          <p14:tracePt t="428442" x="11201400" y="5035550"/>
          <p14:tracePt t="428458" x="11220450" y="5035550"/>
          <p14:tracePt t="428474" x="11277600" y="5035550"/>
          <p14:tracePt t="428491" x="11334750" y="5041900"/>
          <p14:tracePt t="428507" x="11391900" y="5041900"/>
          <p14:tracePt t="428524" x="11417300" y="5048250"/>
          <p14:tracePt t="428541" x="11436350" y="5048250"/>
          <p14:tracePt t="428580" x="11442700" y="5048250"/>
          <p14:tracePt t="428628" x="11449050" y="5048250"/>
          <p14:tracePt t="428636" x="11468100" y="5054600"/>
          <p14:tracePt t="428645" x="11480800" y="5054600"/>
          <p14:tracePt t="428660" x="11499850" y="5060950"/>
          <p14:tracePt t="428677" x="11525250" y="5060950"/>
          <p14:tracePt t="428691" x="11537950" y="5054600"/>
          <p14:tracePt t="428708" x="11544300" y="5048250"/>
          <p14:tracePt t="428727" x="11550650" y="5041900"/>
          <p14:tracePt t="428741" x="11550650" y="5035550"/>
          <p14:tracePt t="428758" x="11531600" y="5035550"/>
          <p14:tracePt t="428775" x="11493500" y="5035550"/>
          <p14:tracePt t="428791" x="11442700" y="5041900"/>
          <p14:tracePt t="428808" x="11379200" y="5048250"/>
          <p14:tracePt t="428825" x="11309350" y="5054600"/>
          <p14:tracePt t="428841" x="11226800" y="5054600"/>
          <p14:tracePt t="428858" x="11137900" y="5048250"/>
          <p14:tracePt t="428874" x="11055350" y="5035550"/>
          <p14:tracePt t="428892" x="10960100" y="5029200"/>
          <p14:tracePt t="428911" x="10814050" y="5029200"/>
          <p14:tracePt t="428925" x="10464800" y="5054600"/>
          <p14:tracePt t="428942" x="10166350" y="5080000"/>
          <p14:tracePt t="428958" x="9899650" y="5105400"/>
          <p14:tracePt t="428975" x="9594850" y="5111750"/>
          <p14:tracePt t="428991" x="9309100" y="5118100"/>
          <p14:tracePt t="429008" x="9074150" y="5118100"/>
          <p14:tracePt t="429025" x="8864600" y="5118100"/>
          <p14:tracePt t="429041" x="8616950" y="5124450"/>
          <p14:tracePt t="429058" x="8350250" y="5130800"/>
          <p14:tracePt t="429075" x="8058150" y="5130800"/>
          <p14:tracePt t="429091" x="7797800" y="5137150"/>
          <p14:tracePt t="429108" x="7562850" y="5143500"/>
          <p14:tracePt t="429124" x="7429500" y="5143500"/>
          <p14:tracePt t="429142" x="7372350" y="5143500"/>
          <p14:tracePt t="429159" x="7321550" y="5175250"/>
          <p14:tracePt t="429177" x="7251700" y="5200650"/>
          <p14:tracePt t="429193" x="7156450" y="5226050"/>
          <p14:tracePt t="429208" x="7067550" y="5251450"/>
          <p14:tracePt t="429225" x="7035800" y="5270500"/>
          <p14:tracePt t="429242" x="7035800" y="5276850"/>
          <p14:tracePt t="429258" x="7035800" y="5283200"/>
          <p14:tracePt t="429275" x="7042150" y="5283200"/>
          <p14:tracePt t="429292" x="7073900" y="5283200"/>
          <p14:tracePt t="429308" x="7112000" y="5276850"/>
          <p14:tracePt t="429325" x="7150100" y="5283200"/>
          <p14:tracePt t="429342" x="7169150" y="5289550"/>
          <p14:tracePt t="429358" x="7188200" y="5302250"/>
          <p14:tracePt t="429375" x="7194550" y="5314950"/>
          <p14:tracePt t="429392" x="7194550" y="5321300"/>
          <p14:tracePt t="429425" x="7213600" y="5314950"/>
          <p14:tracePt t="429442" x="7245350" y="5295900"/>
          <p14:tracePt t="429460" x="7270750" y="5283200"/>
          <p14:tracePt t="429476" x="7296150" y="5270500"/>
          <p14:tracePt t="429492" x="7302500" y="5270500"/>
          <p14:tracePt t="429676" x="7296150" y="5270500"/>
          <p14:tracePt t="429684" x="7296150" y="5276850"/>
          <p14:tracePt t="429696" x="7289800" y="5276850"/>
          <p14:tracePt t="429699" x="7283450" y="5283200"/>
          <p14:tracePt t="429742" x="7283450" y="5276850"/>
          <p14:tracePt t="429759" x="7283450" y="5264150"/>
          <p14:tracePt t="429776" x="7296150" y="5251450"/>
          <p14:tracePt t="429791" x="7302500" y="5245100"/>
          <p14:tracePt t="429825" x="7289800" y="5245100"/>
          <p14:tracePt t="429843" x="7264400" y="5245100"/>
          <p14:tracePt t="429859" x="7239000" y="5251450"/>
          <p14:tracePt t="429942" x="7239000" y="5245100"/>
          <p14:tracePt t="429950" x="7245350" y="5245100"/>
          <p14:tracePt t="429974" x="7251700" y="5245100"/>
          <p14:tracePt t="429998" x="7251700" y="5238750"/>
          <p14:tracePt t="430015" x="7258050" y="5238750"/>
          <p14:tracePt t="430031" x="7264400" y="5238750"/>
          <p14:tracePt t="430042" x="7270750" y="5238750"/>
          <p14:tracePt t="430059" x="7289800" y="5232400"/>
          <p14:tracePt t="430078" x="7321550" y="5219700"/>
          <p14:tracePt t="430152" x="7315200" y="5219700"/>
          <p14:tracePt t="430162" x="7315200" y="5226050"/>
          <p14:tracePt t="430169" x="7308850" y="5226050"/>
          <p14:tracePt t="430224" x="7308850" y="5219700"/>
          <p14:tracePt t="430233" x="7321550" y="5213350"/>
          <p14:tracePt t="430241" x="7327900" y="5207000"/>
          <p14:tracePt t="430259" x="7353300" y="5181600"/>
          <p14:tracePt t="430275" x="7366000" y="5168900"/>
          <p14:tracePt t="430292" x="7372350" y="5168900"/>
          <p14:tracePt t="430342" x="7372350" y="5175250"/>
          <p14:tracePt t="430376" x="7385050" y="5175250"/>
          <p14:tracePt t="430393" x="7397750" y="5168900"/>
          <p14:tracePt t="430466" x="7397750" y="5175250"/>
          <p14:tracePt t="430474" x="7397750" y="5181600"/>
          <p14:tracePt t="430492" x="7397750" y="5187950"/>
          <p14:tracePt t="430596" x="7391400" y="5187950"/>
          <p14:tracePt t="430636" x="7391400" y="5194300"/>
          <p14:tracePt t="430756" x="7385050" y="5194300"/>
          <p14:tracePt t="431002" x="7385050" y="5200650"/>
          <p14:tracePt t="431011" x="7391400" y="5200650"/>
          <p14:tracePt t="431026" x="7435850" y="5207000"/>
          <p14:tracePt t="431044" x="7524750" y="5213350"/>
          <p14:tracePt t="431060" x="7581900" y="5213350"/>
          <p14:tracePt t="431076" x="7626350" y="5213350"/>
          <p14:tracePt t="431093" x="7651750" y="5213350"/>
          <p14:tracePt t="431110" x="7670800" y="5213350"/>
          <p14:tracePt t="431157" x="7677150" y="5213350"/>
          <p14:tracePt t="431170" x="7677150" y="5219700"/>
          <p14:tracePt t="431197" x="7683500" y="5219700"/>
          <p14:tracePt t="431226" x="7689850" y="5219700"/>
          <p14:tracePt t="431340" x="7689850" y="5213350"/>
          <p14:tracePt t="431349" x="7689850" y="5207000"/>
          <p14:tracePt t="431360" x="7696200" y="5200650"/>
          <p14:tracePt t="431377" x="7708900" y="5181600"/>
          <p14:tracePt t="431396" x="7734300" y="5168900"/>
          <p14:tracePt t="431409" x="7778750" y="5162550"/>
          <p14:tracePt t="431427" x="7848600" y="5181600"/>
          <p14:tracePt t="431444" x="7899400" y="5213350"/>
          <p14:tracePt t="431460" x="7918450" y="5238750"/>
          <p14:tracePt t="431479" x="7918450" y="5251450"/>
          <p14:tracePt t="431494" x="7918450" y="5257800"/>
          <p14:tracePt t="431529" x="7924800" y="5257800"/>
          <p14:tracePt t="431544" x="7924800" y="5251450"/>
          <p14:tracePt t="431560" x="7969250" y="5226050"/>
          <p14:tracePt t="431577" x="8013700" y="5207000"/>
          <p14:tracePt t="431596" x="8051800" y="5187950"/>
          <p14:tracePt t="431613" x="8077200" y="5175250"/>
          <p14:tracePt t="431627" x="8089900" y="5175250"/>
          <p14:tracePt t="431644" x="8096250" y="5175250"/>
          <p14:tracePt t="431660" x="8121650" y="5175250"/>
          <p14:tracePt t="431677" x="8178800" y="5175250"/>
          <p14:tracePt t="431693" x="8229600" y="5181600"/>
          <p14:tracePt t="431710" x="8312150" y="5181600"/>
          <p14:tracePt t="431726" x="8413750" y="5187950"/>
          <p14:tracePt t="431744" x="8496300" y="5187950"/>
          <p14:tracePt t="431760" x="8559800" y="5187950"/>
          <p14:tracePt t="431777" x="8585200" y="5194300"/>
          <p14:tracePt t="431794" x="8591550" y="5194300"/>
          <p14:tracePt t="431811" x="8591550" y="5200650"/>
          <p14:tracePt t="431827" x="8591550" y="5207000"/>
          <p14:tracePt t="431828" x="8597900" y="5207000"/>
          <p14:tracePt t="431845" x="8597900" y="5213350"/>
          <p14:tracePt t="431862" x="8604250" y="5213350"/>
          <p14:tracePt t="431877" x="8610600" y="5219700"/>
          <p14:tracePt t="431911" x="8616950" y="5219700"/>
          <p14:tracePt t="431927" x="8623300" y="5226050"/>
          <p14:tracePt t="431960" x="8629650" y="5232400"/>
          <p14:tracePt t="431977" x="8629650" y="5238750"/>
          <p14:tracePt t="432033" x="8636000" y="5238750"/>
          <p14:tracePt t="432063" x="8642350" y="5238750"/>
          <p14:tracePt t="432078" x="8648700" y="5238750"/>
          <p14:tracePt t="432094" x="8661400" y="5238750"/>
          <p14:tracePt t="432111" x="8667750" y="5238750"/>
          <p14:tracePt t="432127" x="8667750" y="5245100"/>
          <p14:tracePt t="432197" x="8674100" y="5245100"/>
          <p14:tracePt t="432389" x="8680450" y="5245100"/>
          <p14:tracePt t="432596" x="8680450" y="5238750"/>
          <p14:tracePt t="432611" x="8667750" y="5238750"/>
          <p14:tracePt t="432628" x="8655050" y="5232400"/>
          <p14:tracePt t="432646" x="8642350" y="5232400"/>
          <p14:tracePt t="432664" x="8623300" y="5226050"/>
          <p14:tracePt t="432678" x="8597900" y="5219700"/>
          <p14:tracePt t="432695" x="8547100" y="5213350"/>
          <p14:tracePt t="432698" x="8502650" y="5207000"/>
          <p14:tracePt t="432712" x="8426450" y="5207000"/>
          <p14:tracePt t="432715" x="8324850" y="5194300"/>
          <p14:tracePt t="432735" x="8064500" y="5156200"/>
          <p14:tracePt t="432745" x="7861300" y="5111750"/>
          <p14:tracePt t="432761" x="7270750" y="4959350"/>
          <p14:tracePt t="432778" x="6794500" y="4819650"/>
          <p14:tracePt t="432795" x="6388100" y="4686300"/>
          <p14:tracePt t="432811" x="6070600" y="4578350"/>
          <p14:tracePt t="432828" x="5778500" y="4495800"/>
          <p14:tracePt t="432845" x="5549900" y="4432300"/>
          <p14:tracePt t="432862" x="5365750" y="4387850"/>
          <p14:tracePt t="432878" x="5251450" y="4343400"/>
          <p14:tracePt t="432895" x="5181600" y="4298950"/>
          <p14:tracePt t="432911" x="5118100" y="4254500"/>
          <p14:tracePt t="432928" x="5029200" y="4197350"/>
          <p14:tracePt t="432945" x="4927600" y="4152900"/>
          <p14:tracePt t="432964" x="4699000" y="4070350"/>
          <p14:tracePt t="432978" x="4629150" y="4044950"/>
          <p14:tracePt t="432980" x="4591050" y="4032250"/>
          <p14:tracePt t="432995" x="4540250" y="4013200"/>
          <p14:tracePt t="433012" x="4502150" y="3987800"/>
          <p14:tracePt t="433028" x="4502150" y="3968750"/>
          <p14:tracePt t="433045" x="4527550" y="3949700"/>
          <p14:tracePt t="433061" x="4546600" y="3937000"/>
          <p14:tracePt t="433078" x="4546600" y="3930650"/>
          <p14:tracePt t="433112" x="4546600" y="3937000"/>
          <p14:tracePt t="433128" x="4533900" y="3956050"/>
          <p14:tracePt t="433145" x="4521200" y="3975100"/>
          <p14:tracePt t="433161" x="4508500" y="3994150"/>
          <p14:tracePt t="433164" x="4508500" y="4000500"/>
          <p14:tracePt t="433178" x="4508500" y="4006850"/>
          <p14:tracePt t="433234" x="4508500" y="4013200"/>
          <p14:tracePt t="433254" x="4508500" y="4025900"/>
          <p14:tracePt t="433264" x="4508500" y="4064000"/>
          <p14:tracePt t="433278" x="4508500" y="4076700"/>
          <p14:tracePt t="433295" x="4521200" y="4095750"/>
          <p14:tracePt t="433312" x="4540250" y="4089400"/>
          <p14:tracePt t="433328" x="4705350" y="4000500"/>
          <p14:tracePt t="433345" x="4806950" y="3937000"/>
          <p14:tracePt t="433361" x="4914900" y="3860800"/>
          <p14:tracePt t="433378" x="4972050" y="3797300"/>
          <p14:tracePt t="433395" x="5003800" y="3752850"/>
          <p14:tracePt t="433412" x="5003800" y="3746500"/>
          <p14:tracePt t="433428" x="4997450" y="3746500"/>
          <p14:tracePt t="433447" x="4972050" y="3752850"/>
          <p14:tracePt t="433462" x="4946650" y="3759200"/>
          <p14:tracePt t="433478" x="4927600" y="3759200"/>
          <p14:tracePt t="433495" x="4921250" y="3759200"/>
          <p14:tracePt t="433512" x="4908550" y="3746500"/>
          <p14:tracePt t="433545" x="4902200" y="3746500"/>
          <p14:tracePt t="433564" x="4876800" y="3784600"/>
          <p14:tracePt t="433579" x="4851400" y="3810000"/>
          <p14:tracePt t="433596" x="4806950" y="3892550"/>
          <p14:tracePt t="433612" x="4787900" y="3930650"/>
          <p14:tracePt t="433628" x="4775200" y="3956050"/>
          <p14:tracePt t="433644" x="4762500" y="3968750"/>
          <p14:tracePt t="433666" x="4724400" y="3987800"/>
          <p14:tracePt t="433678" x="4622800" y="4019550"/>
          <p14:tracePt t="433695" x="4413250" y="4064000"/>
          <p14:tracePt t="433714" x="4165600" y="4095750"/>
          <p14:tracePt t="433729" x="3949700" y="4121150"/>
          <p14:tracePt t="433746" x="3752850" y="4133850"/>
          <p14:tracePt t="433748" x="3702050" y="4133850"/>
          <p14:tracePt t="433762" x="3689350" y="4133850"/>
          <p14:tracePt t="433779" x="3702050" y="4133850"/>
          <p14:tracePt t="433796" x="3784600" y="4108450"/>
          <p14:tracePt t="433813" x="3949700" y="4076700"/>
          <p14:tracePt t="433829" x="4260850" y="4038600"/>
          <p14:tracePt t="433848" x="4432300" y="4038600"/>
          <p14:tracePt t="433862" x="4470400" y="4038600"/>
          <p14:tracePt t="433879" x="4483100" y="4038600"/>
          <p14:tracePt t="433895" x="4495800" y="4038600"/>
          <p14:tracePt t="433912" x="4514850" y="4044950"/>
          <p14:tracePt t="433929" x="4533900" y="4044950"/>
          <p14:tracePt t="433945" x="4546600" y="4051300"/>
          <p14:tracePt t="433962" x="4559300" y="4051300"/>
          <p14:tracePt t="433979" x="4565650" y="4064000"/>
          <p14:tracePt t="433996" x="4559300" y="4089400"/>
          <p14:tracePt t="433998" x="4546600" y="4102100"/>
          <p14:tracePt t="434012" x="4527550" y="4114800"/>
          <p14:tracePt t="434029" x="4502150" y="4140200"/>
          <p14:tracePt t="434046" x="4495800" y="4146550"/>
          <p14:tracePt t="434047" x="4489450" y="4146550"/>
          <p14:tracePt t="434100" x="4495800" y="4146550"/>
          <p14:tracePt t="434108" x="4502150" y="4146550"/>
          <p14:tracePt t="434134" x="4514850" y="4146550"/>
          <p14:tracePt t="434146" x="4521200" y="4146550"/>
          <p14:tracePt t="434162" x="4533900" y="4165600"/>
          <p14:tracePt t="434274" x="4533900" y="4171950"/>
          <p14:tracePt t="434288" x="4533900" y="4184650"/>
          <p14:tracePt t="434297" x="4527550" y="4197350"/>
          <p14:tracePt t="434313" x="4521200" y="4210050"/>
          <p14:tracePt t="434330" x="4502150" y="4279900"/>
          <p14:tracePt t="434346" x="4495800" y="4311650"/>
          <p14:tracePt t="434362" x="4489450" y="4318000"/>
          <p14:tracePt t="434431" x="4495800" y="4318000"/>
          <p14:tracePt t="434496" x="4489450" y="4318000"/>
          <p14:tracePt t="434684" x="4489450" y="4324350"/>
          <p14:tracePt t="434692" x="4495800" y="4343400"/>
          <p14:tracePt t="434701" x="4495800" y="4349750"/>
          <p14:tracePt t="434713" x="4495800" y="4368800"/>
          <p14:tracePt t="434731" x="4495800" y="4406900"/>
          <p14:tracePt t="434747" x="4495800" y="4425950"/>
          <p14:tracePt t="434764" x="4495800" y="4445000"/>
          <p14:tracePt t="434780" x="4489450" y="4457700"/>
          <p14:tracePt t="434796" x="4489450" y="4464050"/>
          <p14:tracePt t="434813" x="4489450" y="4470400"/>
          <p14:tracePt t="434846" x="4495800" y="4470400"/>
          <p14:tracePt t="434863" x="4514850" y="4476750"/>
          <p14:tracePt t="434880" x="4552950" y="4470400"/>
          <p14:tracePt t="434896" x="4603750" y="4451350"/>
          <p14:tracePt t="434898" x="4648200" y="4425950"/>
          <p14:tracePt t="434913" x="4673600" y="4413250"/>
          <p14:tracePt t="434914" x="4718050" y="4381500"/>
          <p14:tracePt t="434930" x="4737100" y="4362450"/>
          <p14:tracePt t="434931" x="4762500" y="4324350"/>
          <p14:tracePt t="434949" x="4794250" y="4279900"/>
          <p14:tracePt t="434963" x="4800600" y="4235450"/>
          <p14:tracePt t="434979" x="4806950" y="4191000"/>
          <p14:tracePt t="434995" x="4806950" y="4171950"/>
          <p14:tracePt t="435061" x="4800600" y="4171950"/>
          <p14:tracePt t="435074" x="4794250" y="4178300"/>
          <p14:tracePt t="435082" x="4787900" y="4184650"/>
          <p14:tracePt t="435097" x="4775200" y="4197350"/>
          <p14:tracePt t="435114" x="4730750" y="4241800"/>
          <p14:tracePt t="435133" x="4629150" y="4286250"/>
          <p14:tracePt t="435146" x="4578350" y="4305300"/>
          <p14:tracePt t="435164" x="4381500" y="4343400"/>
          <p14:tracePt t="435180" x="4298950" y="4349750"/>
          <p14:tracePt t="435196" x="4254500" y="4356100"/>
          <p14:tracePt t="435213" x="4241800" y="4356100"/>
          <p14:tracePt t="435246" x="4235450" y="4362450"/>
          <p14:tracePt t="435263" x="4229100" y="4368800"/>
          <p14:tracePt t="435280" x="4222750" y="4375150"/>
          <p14:tracePt t="435342" x="4229100" y="4381500"/>
          <p14:tracePt t="435348" x="4235450" y="4381500"/>
          <p14:tracePt t="435366" x="4248150" y="4387850"/>
          <p14:tracePt t="435383" x="4254500" y="4387850"/>
          <p14:tracePt t="435399" x="4254500" y="4394200"/>
          <p14:tracePt t="435413" x="4254500" y="4400550"/>
          <p14:tracePt t="435430" x="4254500" y="4406900"/>
          <p14:tracePt t="435447" x="4254500" y="4413250"/>
          <p14:tracePt t="435464" x="4260850" y="4413250"/>
          <p14:tracePt t="435480" x="4311650" y="4413250"/>
          <p14:tracePt t="435497" x="4413250" y="4451350"/>
          <p14:tracePt t="435514" x="4502150" y="4495800"/>
          <p14:tracePt t="435530" x="4572000" y="4552950"/>
          <p14:tracePt t="435547" x="4616450" y="4597400"/>
          <p14:tracePt t="435552" x="4629150" y="4610100"/>
          <p14:tracePt t="435563" x="4648200" y="4616450"/>
          <p14:tracePt t="435568" x="4660900" y="4622800"/>
          <p14:tracePt t="435579" x="4673600" y="4622800"/>
          <p14:tracePt t="435596" x="4699000" y="4622800"/>
          <p14:tracePt t="435614" x="4730750" y="4578350"/>
          <p14:tracePt t="435632" x="4743450" y="4552950"/>
          <p14:tracePt t="435647" x="4749800" y="4552950"/>
          <p14:tracePt t="435680" x="4756150" y="4552950"/>
          <p14:tracePt t="435697" x="4762500" y="4552950"/>
          <p14:tracePt t="435714" x="4762500" y="4559300"/>
          <p14:tracePt t="435764" x="4768850" y="4552950"/>
          <p14:tracePt t="435781" x="4775200" y="4533900"/>
          <p14:tracePt t="435784" x="4781550" y="4514850"/>
          <p14:tracePt t="435801" x="4794250" y="4483100"/>
          <p14:tracePt t="435814" x="4794250" y="4470400"/>
          <p14:tracePt t="435816" x="4794250" y="4457700"/>
          <p14:tracePt t="435832" x="4794250" y="4451350"/>
          <p14:tracePt t="435924" x="4794250" y="4445000"/>
          <p14:tracePt t="435938" x="4794250" y="4438650"/>
          <p14:tracePt t="435947" x="4794250" y="4432300"/>
          <p14:tracePt t="435964" x="4794250" y="4419600"/>
          <p14:tracePt t="435981" x="4794250" y="4400550"/>
          <p14:tracePt t="435997" x="4800600" y="4381500"/>
          <p14:tracePt t="436014" x="4800600" y="4368800"/>
          <p14:tracePt t="436031" x="4800600" y="4356100"/>
          <p14:tracePt t="436081" x="4794250" y="4356100"/>
          <p14:tracePt t="436114" x="4787900" y="4356100"/>
          <p14:tracePt t="436220" x="4787900" y="4349750"/>
          <p14:tracePt t="436259" x="4794250" y="4343400"/>
          <p14:tracePt t="436309" x="4794250" y="4337050"/>
          <p14:tracePt t="436336" x="4800600" y="4330700"/>
          <p14:tracePt t="436353" x="4800600" y="4324350"/>
          <p14:tracePt t="436478" x="4794250" y="4324350"/>
          <p14:tracePt t="436491" x="4787900" y="4324350"/>
          <p14:tracePt t="436502" x="4781550" y="4324350"/>
          <p14:tracePt t="436514" x="4781550" y="4318000"/>
          <p14:tracePt t="436531" x="4775200" y="4311650"/>
          <p14:tracePt t="436547" x="4768850" y="4305300"/>
          <p14:tracePt t="436565" x="4756150" y="4292600"/>
          <p14:tracePt t="436583" x="4743450" y="4286250"/>
          <p14:tracePt t="436600" x="4730750" y="4286250"/>
          <p14:tracePt t="436614" x="4711700" y="4286250"/>
          <p14:tracePt t="436631" x="4705350" y="4298950"/>
          <p14:tracePt t="436648" x="4718050" y="4318000"/>
          <p14:tracePt t="436665" x="4737100" y="4349750"/>
          <p14:tracePt t="436681" x="4756150" y="4381500"/>
          <p14:tracePt t="436698" x="4768850" y="4387850"/>
          <p14:tracePt t="436715" x="4794250" y="4400550"/>
          <p14:tracePt t="436731" x="4806950" y="4400550"/>
          <p14:tracePt t="436748" x="4813300" y="4400550"/>
          <p14:tracePt t="436764" x="4933950" y="4387850"/>
          <p14:tracePt t="436782" x="4965700" y="4387850"/>
          <p14:tracePt t="436798" x="5162550" y="4387850"/>
          <p14:tracePt t="436814" x="5613400" y="4457700"/>
          <p14:tracePt t="436832" x="5962650" y="4521200"/>
          <p14:tracePt t="436848" x="6337300" y="4584700"/>
          <p14:tracePt t="436865" x="6654800" y="4635500"/>
          <p14:tracePt t="436881" x="6934200" y="4660900"/>
          <p14:tracePt t="436899" x="7162800" y="4679950"/>
          <p14:tracePt t="436915" x="7391400" y="4699000"/>
          <p14:tracePt t="436930" x="7645400" y="4718050"/>
          <p14:tracePt t="436948" x="7861300" y="4737100"/>
          <p14:tracePt t="436965" x="8045450" y="4749800"/>
          <p14:tracePt t="436982" x="8191500" y="4775200"/>
          <p14:tracePt t="437000" x="8261350" y="4794250"/>
          <p14:tracePt t="437015" x="8267700" y="4794250"/>
          <p14:tracePt t="437048" x="8274050" y="4794250"/>
          <p14:tracePt t="437065" x="8293100" y="4794250"/>
          <p14:tracePt t="437084" x="8369300" y="4819650"/>
          <p14:tracePt t="437097" x="8458200" y="4851400"/>
          <p14:tracePt t="437113" x="8521700" y="4883150"/>
          <p14:tracePt t="437132" x="8578850" y="4914900"/>
          <p14:tracePt t="437148" x="8604250" y="4927600"/>
          <p14:tracePt t="437165" x="8610600" y="4933950"/>
          <p14:tracePt t="437254" x="8623300" y="4940300"/>
          <p14:tracePt t="437264" x="8629650" y="4946650"/>
          <p14:tracePt t="437281" x="8636000" y="4953000"/>
          <p14:tracePt t="437299" x="8648700" y="4965700"/>
          <p14:tracePt t="437315" x="8655050" y="4978400"/>
          <p14:tracePt t="437318" x="8655050" y="4984750"/>
          <p14:tracePt t="437336" x="8661400" y="5003800"/>
          <p14:tracePt t="437365" x="8661400" y="5010150"/>
          <p14:tracePt t="437399" x="8680450" y="5029200"/>
          <p14:tracePt t="437415" x="8686800" y="5073650"/>
          <p14:tracePt t="437431" x="8674100" y="5099050"/>
          <p14:tracePt t="437449" x="8629650" y="5137150"/>
          <p14:tracePt t="437465" x="8604250" y="5149850"/>
          <p14:tracePt t="437482" x="8591550" y="5156200"/>
          <p14:tracePt t="437498" x="8578850" y="5156200"/>
          <p14:tracePt t="437515" x="8572500" y="5149850"/>
          <p14:tracePt t="437532" x="8572500" y="5143500"/>
          <p14:tracePt t="437548" x="8572500" y="5137150"/>
          <p14:tracePt t="437582" x="8585200" y="5137150"/>
          <p14:tracePt t="437599" x="8597900" y="5137150"/>
          <p14:tracePt t="437616" x="8623300" y="5143500"/>
          <p14:tracePt t="437633" x="8667750" y="5156200"/>
          <p14:tracePt t="437649" x="8705850" y="5162550"/>
          <p14:tracePt t="437667" x="8763000" y="5162550"/>
          <p14:tracePt t="437682" x="8794750" y="5162550"/>
          <p14:tracePt t="437698" x="8813800" y="5162550"/>
          <p14:tracePt t="437715" x="8820150" y="5162550"/>
          <p14:tracePt t="437732" x="8826500" y="5162550"/>
          <p14:tracePt t="437749" x="8826500" y="5168900"/>
          <p14:tracePt t="437765" x="8826500" y="5181600"/>
          <p14:tracePt t="437782" x="8826500" y="5187950"/>
          <p14:tracePt t="437799" x="8826500" y="5194300"/>
          <p14:tracePt t="437973" x="8839200" y="5194300"/>
          <p14:tracePt t="437988" x="8870950" y="5187950"/>
          <p14:tracePt t="438000" x="8896350" y="5181600"/>
          <p14:tracePt t="438016" x="8978900" y="5175250"/>
          <p14:tracePt t="438033" x="9042400" y="5175250"/>
          <p14:tracePt t="438049" x="9105900" y="5175250"/>
          <p14:tracePt t="438066" x="9137650" y="5181600"/>
          <p14:tracePt t="438082" x="9144000" y="5187950"/>
          <p14:tracePt t="438134" x="9131300" y="5187950"/>
          <p14:tracePt t="438149" x="9118600" y="5187950"/>
          <p14:tracePt t="438166" x="9112250" y="5194300"/>
          <p14:tracePt t="438183" x="9105900" y="5200650"/>
          <p14:tracePt t="438200" x="9074150" y="5207000"/>
          <p14:tracePt t="438216" x="9017000" y="5219700"/>
          <p14:tracePt t="438232" x="8972550" y="5245100"/>
          <p14:tracePt t="438249" x="8921750" y="5251450"/>
          <p14:tracePt t="438266" x="8839200" y="5245100"/>
          <p14:tracePt t="438283" x="8712200" y="5226050"/>
          <p14:tracePt t="438788" x="8724900" y="5219700"/>
          <p14:tracePt t="438800" x="8737600" y="5219700"/>
          <p14:tracePt t="438817" x="8794750" y="5213350"/>
          <p14:tracePt t="438834" x="8826500" y="5213350"/>
          <p14:tracePt t="438848" x="8839200" y="5213350"/>
          <p14:tracePt t="438867" x="8864600" y="5219700"/>
          <p14:tracePt t="438883" x="8877300" y="5200650"/>
          <p14:tracePt t="438900" x="8915400" y="5187950"/>
          <p14:tracePt t="438917" x="8966200" y="5175250"/>
          <p14:tracePt t="438936" x="9004300" y="5175250"/>
          <p14:tracePt t="438949" x="9055100" y="5175250"/>
          <p14:tracePt t="438966" x="9137650" y="5187950"/>
          <p14:tracePt t="438983" x="9226550" y="5207000"/>
          <p14:tracePt t="439000" x="9302750" y="5213350"/>
          <p14:tracePt t="439017" x="9359900" y="5213350"/>
          <p14:tracePt t="439019" x="9385300" y="5213350"/>
          <p14:tracePt t="439033" x="9404350" y="5213350"/>
          <p14:tracePt t="439050" x="9436100" y="5207000"/>
          <p14:tracePt t="439051" x="9442450" y="5207000"/>
          <p14:tracePt t="439067" x="9461500" y="5200650"/>
          <p14:tracePt t="439083" x="9512300" y="5181600"/>
          <p14:tracePt t="439100" x="9531350" y="5181600"/>
          <p14:tracePt t="439116" x="9537700" y="5181600"/>
          <p14:tracePt t="439206" x="9550400" y="5181600"/>
          <p14:tracePt t="439211" x="9575800" y="5187950"/>
          <p14:tracePt t="439220" x="9601200" y="5187950"/>
          <p14:tracePt t="439233" x="9626600" y="5194300"/>
          <p14:tracePt t="439250" x="9709150" y="5200650"/>
          <p14:tracePt t="439266" x="9804400" y="5200650"/>
          <p14:tracePt t="439284" x="9848850" y="5200650"/>
          <p14:tracePt t="439300" x="9925050" y="5194300"/>
          <p14:tracePt t="439319" x="10007600" y="5181600"/>
          <p14:tracePt t="439335" x="10045700" y="5175250"/>
          <p14:tracePt t="439350" x="10064750" y="5175250"/>
          <p14:tracePt t="439367" x="10083800" y="5168900"/>
          <p14:tracePt t="439384" x="10090150" y="5162550"/>
          <p14:tracePt t="439402" x="10102850" y="5156200"/>
          <p14:tracePt t="439416" x="10109200" y="5149850"/>
          <p14:tracePt t="439433" x="10115550" y="5137150"/>
          <p14:tracePt t="439451" x="10115550" y="5111750"/>
          <p14:tracePt t="439467" x="10102850" y="5086350"/>
          <p14:tracePt t="439469" x="10083800" y="5073650"/>
          <p14:tracePt t="439483" x="10071100" y="5054600"/>
          <p14:tracePt t="439485" x="10039350" y="5029200"/>
          <p14:tracePt t="439500" x="10026650" y="5022850"/>
          <p14:tracePt t="439501" x="10007600" y="5010150"/>
          <p14:tracePt t="439533" x="9963150" y="4972050"/>
          <p14:tracePt t="439535" x="9944100" y="4959350"/>
          <p14:tracePt t="439550" x="9899650" y="4933950"/>
          <p14:tracePt t="439567" x="9861550" y="4921250"/>
          <p14:tracePt t="439584" x="9779000" y="4914900"/>
          <p14:tracePt t="439600" x="9664700" y="4914900"/>
          <p14:tracePt t="439617" x="9544050" y="4921250"/>
          <p14:tracePt t="439633" x="9423400" y="4921250"/>
          <p14:tracePt t="439650" x="9315450" y="4921250"/>
          <p14:tracePt t="439667" x="9220200" y="4902200"/>
          <p14:tracePt t="439683" x="9163050" y="4876800"/>
          <p14:tracePt t="439700" x="9137650" y="4864100"/>
          <p14:tracePt t="439717" x="9099550" y="4883150"/>
          <p14:tracePt t="439736" x="8940800" y="4953000"/>
          <p14:tracePt t="439750" x="8864600" y="4984750"/>
          <p14:tracePt t="439753" x="8826500" y="4997450"/>
          <p14:tracePt t="439767" x="8769350" y="5022850"/>
          <p14:tracePt t="439784" x="8724900" y="5054600"/>
          <p14:tracePt t="439817" x="8731250" y="5054600"/>
          <p14:tracePt t="439834" x="8788400" y="5054600"/>
          <p14:tracePt t="439850" x="8890000" y="5054600"/>
          <p14:tracePt t="439867" x="8991600" y="5048250"/>
          <p14:tracePt t="439884" x="9099550" y="5048250"/>
          <p14:tracePt t="439901" x="9207500" y="5073650"/>
          <p14:tracePt t="439918" x="9290050" y="5086350"/>
          <p14:tracePt t="439936" x="9455150" y="5124450"/>
          <p14:tracePt t="439950" x="9613900" y="5143500"/>
          <p14:tracePt t="439967" x="9798050" y="5162550"/>
          <p14:tracePt t="439984" x="9982200" y="5175250"/>
          <p14:tracePt t="440001" x="10147300" y="5181600"/>
          <p14:tracePt t="440017" x="10242550" y="5181600"/>
          <p14:tracePt t="440034" x="10267950" y="5181600"/>
          <p14:tracePt t="440067" x="10274300" y="5181600"/>
          <p14:tracePt t="440084" x="10287000" y="5181600"/>
          <p14:tracePt t="440103" x="10344150" y="5175250"/>
          <p14:tracePt t="440121" x="10420350" y="5181600"/>
          <p14:tracePt t="440136" x="10509250" y="5200650"/>
          <p14:tracePt t="440151" x="10617200" y="5232400"/>
          <p14:tracePt t="440168" x="10693400" y="5264150"/>
          <p14:tracePt t="440185" x="10737850" y="5276850"/>
          <p14:tracePt t="440203" x="10769600" y="5283200"/>
          <p14:tracePt t="440217" x="10820400" y="5283200"/>
          <p14:tracePt t="440234" x="10864850" y="5276850"/>
          <p14:tracePt t="440251" x="10928350" y="5270500"/>
          <p14:tracePt t="440270" x="10979150" y="5270500"/>
          <p14:tracePt t="440284" x="10998200" y="5270500"/>
          <p14:tracePt t="440301" x="11004550" y="5270500"/>
          <p14:tracePt t="440334" x="11023600" y="5270500"/>
          <p14:tracePt t="440351" x="11074400" y="5245100"/>
          <p14:tracePt t="440367" x="11144250" y="5207000"/>
          <p14:tracePt t="440384" x="11169650" y="5194300"/>
          <p14:tracePt t="440401" x="11169650" y="5200650"/>
          <p14:tracePt t="440420" x="11169650" y="5213350"/>
          <p14:tracePt t="440437" x="11169650" y="5238750"/>
          <p14:tracePt t="440450" x="11163300" y="5257800"/>
          <p14:tracePt t="440468" x="11163300" y="5264150"/>
          <p14:tracePt t="440501" x="11169650" y="5257800"/>
          <p14:tracePt t="440518" x="11188700" y="5232400"/>
          <p14:tracePt t="440534" x="11182350" y="5207000"/>
          <p14:tracePt t="440551" x="11125200" y="5175250"/>
          <p14:tracePt t="440568" x="11049000" y="5149850"/>
          <p14:tracePt t="440587" x="10896600" y="5118100"/>
          <p14:tracePt t="440602" x="10826750" y="5111750"/>
          <p14:tracePt t="440618" x="10801350" y="5111750"/>
          <p14:tracePt t="440634" x="10769600" y="5111750"/>
          <p14:tracePt t="440653" x="10763250" y="5111750"/>
          <p14:tracePt t="440684" x="10756900" y="5111750"/>
          <p14:tracePt t="440701" x="10737850" y="5105400"/>
          <p14:tracePt t="440718" x="10668000" y="5086350"/>
          <p14:tracePt t="440737" x="10566400" y="5060950"/>
          <p14:tracePt t="440752" x="10490200" y="5048250"/>
          <p14:tracePt t="440770" x="10426700" y="5035550"/>
          <p14:tracePt t="440783" x="10388600" y="5029200"/>
          <p14:tracePt t="440801" x="10375900" y="5029200"/>
          <p14:tracePt t="440818" x="10363200" y="5029200"/>
          <p14:tracePt t="440835" x="10325100" y="5041900"/>
          <p14:tracePt t="440851" x="10223500" y="5054600"/>
          <p14:tracePt t="440868" x="10121900" y="5054600"/>
          <p14:tracePt t="440887" x="10064750" y="5060950"/>
          <p14:tracePt t="440935" x="10058400" y="5060950"/>
          <p14:tracePt t="440951" x="10058400" y="5067300"/>
          <p14:tracePt t="440968" x="10052050" y="5073650"/>
          <p14:tracePt t="440986" x="10064750" y="5086350"/>
          <p14:tracePt t="441003" x="10083800" y="5099050"/>
          <p14:tracePt t="441020" x="10147300" y="5130800"/>
          <p14:tracePt t="441035" x="10223500" y="5156200"/>
          <p14:tracePt t="441051" x="10318750" y="5187950"/>
          <p14:tracePt t="441068" x="10420350" y="5207000"/>
          <p14:tracePt t="441085" x="10502900" y="5226050"/>
          <p14:tracePt t="441101" x="10591800" y="5238750"/>
          <p14:tracePt t="441117" x="10680700" y="5245100"/>
          <p14:tracePt t="441135" x="10807700" y="5257800"/>
          <p14:tracePt t="441152" x="10953750" y="5270500"/>
          <p14:tracePt t="441168" x="11156950" y="5276850"/>
          <p14:tracePt t="441185" x="11226800" y="5276850"/>
          <p14:tracePt t="441202" x="11252200" y="5264150"/>
          <p14:tracePt t="441218" x="11271250" y="5257800"/>
          <p14:tracePt t="441235" x="11290300" y="5245100"/>
          <p14:tracePt t="441251" x="11296650" y="5245100"/>
          <p14:tracePt t="441268" x="11309350" y="5245100"/>
          <p14:tracePt t="441285" x="11322050" y="5238750"/>
          <p14:tracePt t="441302" x="11334750" y="5226050"/>
          <p14:tracePt t="441321" x="11341100" y="5207000"/>
          <p14:tracePt t="441336" x="11341100" y="5187950"/>
          <p14:tracePt t="441351" x="11341100" y="5162550"/>
          <p14:tracePt t="441368" x="11341100" y="5149850"/>
          <p14:tracePt t="441386" x="11322050" y="5124450"/>
          <p14:tracePt t="441402" x="11283950" y="5099050"/>
          <p14:tracePt t="441418" x="11188700" y="5073650"/>
          <p14:tracePt t="441435" x="11125200" y="5060950"/>
          <p14:tracePt t="441451" x="11061700" y="5048250"/>
          <p14:tracePt t="441468" x="10953750" y="5029200"/>
          <p14:tracePt t="441485" x="10902950" y="5016500"/>
          <p14:tracePt t="441502" x="10833100" y="5003800"/>
          <p14:tracePt t="441518" x="10744200" y="4978400"/>
          <p14:tracePt t="441535" x="10668000" y="4965700"/>
          <p14:tracePt t="441552" x="10547350" y="4953000"/>
          <p14:tracePt t="441569" x="10452100" y="4946650"/>
          <p14:tracePt t="441585" x="10414000" y="4953000"/>
          <p14:tracePt t="441602" x="10401300" y="4984750"/>
          <p14:tracePt t="441618" x="10407650" y="5029200"/>
          <p14:tracePt t="441635" x="10433050" y="5067300"/>
          <p14:tracePt t="441638" x="10452100" y="5080000"/>
          <p14:tracePt t="441656" x="10490200" y="5118100"/>
          <p14:tracePt t="441668" x="10509250" y="5130800"/>
          <p14:tracePt t="441670" x="10521950" y="5137150"/>
          <p14:tracePt t="441686" x="10547350" y="5143500"/>
          <p14:tracePt t="441702" x="10566400" y="5149850"/>
          <p14:tracePt t="441752" x="10566400" y="5162550"/>
          <p14:tracePt t="441769" x="10541000" y="5194300"/>
          <p14:tracePt t="441785" x="10496550" y="5251450"/>
          <p14:tracePt t="441802" x="10433050" y="5340350"/>
          <p14:tracePt t="441819" x="10318750" y="5480050"/>
          <p14:tracePt t="441836" x="10229850" y="5588000"/>
          <p14:tracePt t="441852" x="10153650" y="5695950"/>
          <p14:tracePt t="441869" x="10102850" y="5803900"/>
          <p14:tracePt t="441885" x="10058400" y="5899150"/>
          <p14:tracePt t="441902" x="10001250" y="6013450"/>
          <p14:tracePt t="441919" x="9861550" y="6184900"/>
          <p14:tracePt t="441935" x="9740900" y="6324600"/>
          <p14:tracePt t="441952" x="9639300" y="6426200"/>
          <p14:tracePt t="441969" x="9569450" y="6483350"/>
          <p14:tracePt t="441986" x="9544050" y="6515100"/>
          <p14:tracePt t="442003" x="9544050" y="6540500"/>
          <p14:tracePt t="442019" x="9544050" y="6546850"/>
          <p14:tracePt t="442036" x="9550400" y="6546850"/>
          <p14:tracePt t="442052" x="9569450" y="6553200"/>
          <p14:tracePt t="442069" x="9588500" y="6565900"/>
          <p14:tracePt t="442087" x="9607550" y="6597650"/>
          <p14:tracePt t="442105" x="9613900" y="6610350"/>
          <p14:tracePt t="442119" x="9620250" y="6610350"/>
          <p14:tracePt t="442136" x="9632950" y="6610350"/>
          <p14:tracePt t="442152" x="9645650" y="6616700"/>
          <p14:tracePt t="442169" x="9645650" y="6629400"/>
          <p14:tracePt t="442186" x="9652000" y="6642100"/>
          <p14:tracePt t="442203" x="9664700" y="6673850"/>
          <p14:tracePt t="442219" x="9690100" y="6705600"/>
          <p14:tracePt t="442222" x="9721850" y="6737350"/>
          <p14:tracePt t="442236" x="9734550" y="6750050"/>
          <p14:tracePt t="442252" x="9804400" y="6788150"/>
          <p14:tracePt t="442272" x="9848850" y="6788150"/>
          <p14:tracePt t="442286" x="9950450" y="6781800"/>
          <p14:tracePt t="442303" x="9994900" y="6775450"/>
          <p14:tracePt t="442320" x="10185400" y="6737350"/>
          <p14:tracePt t="442336" x="10280650" y="6718300"/>
          <p14:tracePt t="442353" x="10312400" y="6711950"/>
          <p14:tracePt t="442369" x="10337800" y="6705600"/>
          <p14:tracePt t="442386" x="10369550" y="6686550"/>
          <p14:tracePt t="442403" x="10401300" y="6661150"/>
          <p14:tracePt t="442422" x="10433050" y="6623050"/>
          <p14:tracePt t="442436" x="10445750" y="6597650"/>
          <p14:tracePt t="442453" x="10445750" y="6565900"/>
          <p14:tracePt t="442486" x="10445750" y="6559550"/>
          <p14:tracePt t="442521" x="10414000" y="6546850"/>
          <p14:tracePt t="442540" x="10337800" y="6534150"/>
          <p14:tracePt t="442553" x="10306050" y="6534150"/>
          <p14:tracePt t="442570" x="10153650" y="6508750"/>
          <p14:tracePt t="442586" x="10096500" y="6496050"/>
          <p14:tracePt t="442603" x="10058400" y="6483350"/>
          <p14:tracePt t="442619" x="10039350" y="6477000"/>
          <p14:tracePt t="442636" x="10026650" y="6464300"/>
          <p14:tracePt t="442669" x="9994900" y="6464300"/>
          <p14:tracePt t="442686" x="9918700" y="6464300"/>
          <p14:tracePt t="442703" x="9798050" y="6470650"/>
          <p14:tracePt t="442720" x="9677400" y="6470650"/>
          <p14:tracePt t="442721" x="9613900" y="6470650"/>
          <p14:tracePt t="442736" x="9569450" y="6464300"/>
          <p14:tracePt t="442738" x="9525000" y="6457950"/>
          <p14:tracePt t="442753" x="9499600" y="6451600"/>
          <p14:tracePt t="442754" x="9486900" y="6445250"/>
          <p14:tracePt t="442769" x="9474200" y="6438900"/>
          <p14:tracePt t="442771" x="9474200" y="6432550"/>
          <p14:tracePt t="442819" x="9474200" y="6445250"/>
          <p14:tracePt t="442837" x="9474200" y="6464300"/>
          <p14:tracePt t="442853" x="9461500" y="6483350"/>
          <p14:tracePt t="442870" x="9455150" y="6489700"/>
          <p14:tracePt t="442886" x="9455150" y="6496050"/>
          <p14:tracePt t="442936" x="9455150" y="6502400"/>
          <p14:tracePt t="442953" x="9455150" y="6521450"/>
          <p14:tracePt t="442970" x="9467850" y="6572250"/>
          <p14:tracePt t="442987" x="9486900" y="6623050"/>
          <p14:tracePt t="443004" x="9505950" y="6648450"/>
          <p14:tracePt t="443020" x="9531350" y="6667500"/>
          <p14:tracePt t="443036" x="9550400" y="6680200"/>
          <p14:tracePt t="443052" x="9563100" y="6692900"/>
          <p14:tracePt t="443070" x="9569450" y="6699250"/>
          <p14:tracePt t="443086" x="9582150" y="6705600"/>
          <p14:tracePt t="443103" x="9601200" y="6705600"/>
          <p14:tracePt t="443121" x="9626600" y="6711950"/>
          <p14:tracePt t="443138" x="9683750" y="6711950"/>
          <p14:tracePt t="443153" x="9753600" y="6699250"/>
          <p14:tracePt t="443170" x="9817100" y="6680200"/>
          <p14:tracePt t="443187" x="9944100" y="6642100"/>
          <p14:tracePt t="443203" x="10058400" y="6610350"/>
          <p14:tracePt t="443220" x="10096500" y="6604000"/>
          <p14:tracePt t="443310" x="10096500" y="6597650"/>
          <p14:tracePt t="443318" x="10096500" y="6591300"/>
          <p14:tracePt t="443335" x="10090150" y="6565900"/>
          <p14:tracePt t="443341" x="10083800" y="6553200"/>
          <p14:tracePt t="443354" x="10071100" y="6534150"/>
          <p14:tracePt t="443370" x="10033000" y="6515100"/>
          <p14:tracePt t="443389" x="9956800" y="6470650"/>
          <p14:tracePt t="443403" x="9944100" y="6464300"/>
          <p14:tracePt t="443420" x="9906000" y="6451600"/>
          <p14:tracePt t="443437" x="9880600" y="6432550"/>
          <p14:tracePt t="443453" x="9861550" y="6413500"/>
          <p14:tracePt t="443470" x="9842500" y="6394450"/>
          <p14:tracePt t="443487" x="9766300" y="6362700"/>
          <p14:tracePt t="443503" x="9696450" y="6356350"/>
          <p14:tracePt t="443520" x="9550400" y="6343650"/>
          <p14:tracePt t="443537" x="9499600" y="6337300"/>
          <p14:tracePt t="443553" x="9448800" y="6324600"/>
          <p14:tracePt t="443570" x="9436100" y="6318250"/>
          <p14:tracePt t="443587" x="9429750" y="6305550"/>
          <p14:tracePt t="443604" x="9429750" y="6299200"/>
          <p14:tracePt t="443638" x="9410700" y="6311900"/>
          <p14:tracePt t="443655" x="9391650" y="6337300"/>
          <p14:tracePt t="443670" x="9359900" y="6369050"/>
          <p14:tracePt t="443688" x="9353550" y="6388100"/>
          <p14:tracePt t="443704" x="9347200" y="6394450"/>
          <p14:tracePt t="443754" x="9359900" y="6419850"/>
          <p14:tracePt t="443770" x="9385300" y="6445250"/>
          <p14:tracePt t="443787" x="9398000" y="6470650"/>
          <p14:tracePt t="443804" x="9404350" y="6489700"/>
          <p14:tracePt t="443820" x="9410700" y="6502400"/>
          <p14:tracePt t="443837" x="9417050" y="6502400"/>
          <p14:tracePt t="443854" x="9429750" y="6508750"/>
          <p14:tracePt t="443870" x="9461500" y="6521450"/>
          <p14:tracePt t="443887" x="9505950" y="6540500"/>
          <p14:tracePt t="443907" x="9537700" y="6553200"/>
          <p14:tracePt t="443920" x="9556750" y="6565900"/>
          <p14:tracePt t="443937" x="9569450" y="6572250"/>
          <p14:tracePt t="443954" x="9582150" y="6578600"/>
          <p14:tracePt t="443970" x="9601200" y="6578600"/>
          <p14:tracePt t="443987" x="9652000" y="6565900"/>
          <p14:tracePt t="444004" x="9709150" y="6559550"/>
          <p14:tracePt t="444020" x="9785350" y="6553200"/>
          <p14:tracePt t="444040" x="9886950" y="6540500"/>
          <p14:tracePt t="444055" x="9918700" y="6540500"/>
          <p14:tracePt t="444071" x="9931400" y="6546850"/>
          <p14:tracePt t="444115" x="9937750" y="6546850"/>
          <p14:tracePt t="444138" x="9937750" y="6534150"/>
          <p14:tracePt t="444154" x="9937750" y="6527800"/>
          <p14:tracePt t="444171" x="9944100" y="6527800"/>
          <p14:tracePt t="444283" x="9944100" y="6521450"/>
          <p14:tracePt t="444292" x="9956800" y="6508750"/>
          <p14:tracePt t="444305" x="10001250" y="6470650"/>
          <p14:tracePt t="444321" x="10064750" y="6407150"/>
          <p14:tracePt t="444354" x="10210800" y="6267450"/>
          <p14:tracePt t="444371" x="10337800" y="6121400"/>
          <p14:tracePt t="444388" x="10483850" y="5956300"/>
          <p14:tracePt t="444404" x="10604500" y="5822950"/>
          <p14:tracePt t="444421" x="10687050" y="5721350"/>
          <p14:tracePt t="444438" x="10750550" y="5645150"/>
          <p14:tracePt t="444457" x="10826750" y="5562600"/>
          <p14:tracePt t="444471" x="10852150" y="5537200"/>
          <p14:tracePt t="444488" x="10883900" y="5499100"/>
          <p14:tracePt t="444489" x="10896600" y="5486400"/>
          <p14:tracePt t="444504" x="10909300" y="5480050"/>
          <p14:tracePt t="444521" x="10934700" y="5454650"/>
          <p14:tracePt t="444538" x="10960100" y="5448300"/>
          <p14:tracePt t="444554" x="10985500" y="5441950"/>
          <p14:tracePt t="444571" x="11010900" y="5441950"/>
          <p14:tracePt t="444588" x="11049000" y="5441950"/>
          <p14:tracePt t="444604" x="11099800" y="5441950"/>
          <p14:tracePt t="444621" x="11131550" y="5441950"/>
          <p14:tracePt t="444638" x="11163300" y="5435600"/>
          <p14:tracePt t="444654" x="11176000" y="5435600"/>
          <p14:tracePt t="444733" x="11176000" y="5441950"/>
          <p14:tracePt t="444747" x="11176000" y="5448300"/>
          <p14:tracePt t="444756" x="11176000" y="5454650"/>
          <p14:tracePt t="444771" x="11169650" y="5461000"/>
          <p14:tracePt t="444788" x="11163300" y="5467350"/>
          <p14:tracePt t="444866" x="11169650" y="5467350"/>
          <p14:tracePt t="444873" x="11176000" y="5467350"/>
          <p14:tracePt t="444888" x="11182350" y="5467350"/>
          <p14:tracePt t="444905" x="11207750" y="5467350"/>
          <p14:tracePt t="444922" x="11214100" y="5467350"/>
          <p14:tracePt t="445061" x="11201400" y="5467350"/>
          <p14:tracePt t="445073" x="11195050" y="5467350"/>
          <p14:tracePt t="445105" x="11188700" y="5467350"/>
          <p14:tracePt t="445278" x="11182350" y="5467350"/>
          <p14:tracePt t="445284" x="11182350" y="5473700"/>
          <p14:tracePt t="445291" x="11176000" y="5473700"/>
          <p14:tracePt t="445322" x="11169650" y="5480050"/>
          <p14:tracePt t="445339" x="11163300" y="5480050"/>
          <p14:tracePt t="445459" x="11156950" y="5480050"/>
          <p14:tracePt t="445472" x="11150600" y="5486400"/>
          <p14:tracePt t="445488" x="11144250" y="5486400"/>
          <p14:tracePt t="445505" x="11137900" y="5492750"/>
          <p14:tracePt t="445555" x="11131550" y="5492750"/>
          <p14:tracePt t="445696" x="11125200" y="5492750"/>
          <p14:tracePt t="445731" x="11125200" y="5486400"/>
          <p14:tracePt t="445739" x="11125200" y="5480050"/>
          <p14:tracePt t="445772" x="11125200" y="5473700"/>
          <p14:tracePt t="445789" x="11125200" y="5467350"/>
          <p14:tracePt t="445805" x="11125200" y="5461000"/>
          <p14:tracePt t="445822" x="11125200" y="5454650"/>
          <p14:tracePt t="445857" x="11125200" y="5448300"/>
          <p14:tracePt t="445872" x="11125200" y="5441950"/>
          <p14:tracePt t="445906" x="11125200" y="5435600"/>
          <p14:tracePt t="445924" x="11125200" y="5429250"/>
          <p14:tracePt t="446002" x="11125200" y="5422900"/>
          <p14:tracePt t="446034" x="11118850" y="5416550"/>
          <p14:tracePt t="446073" x="11112500" y="5416550"/>
          <p14:tracePt t="446089" x="11099800" y="5416550"/>
          <p14:tracePt t="446106" x="11087100" y="5416550"/>
          <p14:tracePt t="446122" x="11074400" y="5416550"/>
          <p14:tracePt t="446139" x="11055350" y="5416550"/>
          <p14:tracePt t="446156" x="11049000" y="5416550"/>
          <p14:tracePt t="446172" x="11042650" y="5416550"/>
          <p14:tracePt t="446223" x="11036300" y="5416550"/>
          <p14:tracePt t="446304" x="11023600" y="5416550"/>
          <p14:tracePt t="446321" x="11010900" y="5416550"/>
          <p14:tracePt t="446339" x="11004550" y="5416550"/>
          <p14:tracePt t="446373" x="11017250" y="5391150"/>
          <p14:tracePt t="446390" x="11029950" y="5365750"/>
          <p14:tracePt t="446406" x="11042650" y="5340350"/>
          <p14:tracePt t="446423" x="11049000" y="5327650"/>
          <p14:tracePt t="446439" x="11049000" y="5321300"/>
          <p14:tracePt t="446482" x="11042650" y="5321300"/>
          <p14:tracePt t="446492" x="11036300" y="5321300"/>
          <p14:tracePt t="446511" x="11023600" y="5321300"/>
          <p14:tracePt t="446523" x="11004550" y="5321300"/>
          <p14:tracePt t="446722" x="10998200" y="5321300"/>
          <p14:tracePt t="446752" x="10998200" y="5314950"/>
          <p14:tracePt t="446788" x="10998200" y="5308600"/>
          <p14:tracePt t="446806" x="10998200" y="5302250"/>
          <p14:tracePt t="446824" x="10991850" y="5289550"/>
          <p14:tracePt t="446840" x="10991850" y="5283200"/>
          <p14:tracePt t="446857" x="10985500" y="5276850"/>
          <p14:tracePt t="446873" x="10979150" y="5270500"/>
          <p14:tracePt t="446890" x="10972800" y="5264150"/>
          <p14:tracePt t="446906" x="10960100" y="5264150"/>
          <p14:tracePt t="446925" x="10953750" y="5264150"/>
          <p14:tracePt t="446943" x="10941050" y="5264150"/>
          <p14:tracePt t="446956" x="10928350" y="5264150"/>
          <p14:tracePt t="446973" x="10902950" y="5257800"/>
          <p14:tracePt t="446989" x="10877550" y="5251450"/>
          <p14:tracePt t="447007" x="10833100" y="5245100"/>
          <p14:tracePt t="447349" x="10826750" y="5245100"/>
          <p14:tracePt t="447397" x="10826750" y="5251450"/>
          <p14:tracePt t="447410" x="10826750" y="5257800"/>
          <p14:tracePt t="447426" x="10820400" y="5264150"/>
          <p14:tracePt t="447441" x="10820400" y="5270500"/>
          <p14:tracePt t="448264" x="10814050" y="5257800"/>
          <p14:tracePt t="448275" x="10801350" y="5238750"/>
          <p14:tracePt t="448291" x="10756900" y="5207000"/>
          <p14:tracePt t="448294" x="10744200" y="5200650"/>
          <p14:tracePt t="448307" x="10718800" y="5194300"/>
          <p14:tracePt t="448325" x="10693400" y="5181600"/>
          <p14:tracePt t="448341" x="10674350" y="5181600"/>
          <p14:tracePt t="448374" x="10674350" y="5175250"/>
          <p14:tracePt t="448391" x="10655300" y="5156200"/>
          <p14:tracePt t="448408" x="10604500" y="5118100"/>
          <p14:tracePt t="448424" x="10541000" y="5099050"/>
          <p14:tracePt t="448441" x="10420350" y="5080000"/>
          <p14:tracePt t="448458" x="10318750" y="5080000"/>
          <p14:tracePt t="448475" x="10210800" y="5086350"/>
          <p14:tracePt t="448491" x="10191750" y="5086350"/>
          <p14:tracePt t="448508" x="10191750" y="5080000"/>
          <p14:tracePt t="448524" x="10179050" y="5067300"/>
          <p14:tracePt t="448541" x="10140950" y="5041900"/>
          <p14:tracePt t="448558" x="10064750" y="5022850"/>
          <p14:tracePt t="448574" x="9906000" y="5022850"/>
          <p14:tracePt t="448590" x="9709150" y="5048250"/>
          <p14:tracePt t="448608" x="9537700" y="5067300"/>
          <p14:tracePt t="448624" x="9423400" y="5080000"/>
          <p14:tracePt t="448643" x="9353550" y="5086350"/>
          <p14:tracePt t="448658" x="9347200" y="5086350"/>
          <p14:tracePt t="448675" x="9302750" y="5080000"/>
          <p14:tracePt t="448691" x="9258300" y="5080000"/>
          <p14:tracePt t="448708" x="9118600" y="5080000"/>
          <p14:tracePt t="448725" x="8909050" y="5124450"/>
          <p14:tracePt t="448742" x="8782050" y="5156200"/>
          <p14:tracePt t="448760" x="8712200" y="5175250"/>
          <p14:tracePt t="448775" x="8680450" y="5175250"/>
          <p14:tracePt t="448791" x="8629650" y="5175250"/>
          <p14:tracePt t="448808" x="8559800" y="5175250"/>
          <p14:tracePt t="448824" x="8477250" y="5175250"/>
          <p14:tracePt t="448842" x="8426450" y="5181600"/>
          <p14:tracePt t="448858" x="8420100" y="5181600"/>
          <p14:tracePt t="448874" x="8426450" y="5181600"/>
          <p14:tracePt t="448891" x="8445500" y="5194300"/>
          <p14:tracePt t="448908" x="8439150" y="5213350"/>
          <p14:tracePt t="448925" x="8369300" y="5245100"/>
          <p14:tracePt t="448942" x="8293100" y="5257800"/>
          <p14:tracePt t="448944" x="8255000" y="5264150"/>
          <p14:tracePt t="448959" x="8216900" y="5270500"/>
          <p14:tracePt t="448974" x="8210550" y="5270500"/>
          <p14:tracePt t="448977" x="8204200" y="5270500"/>
          <p14:tracePt t="448992" x="8204200" y="5257800"/>
          <p14:tracePt t="449008" x="8210550" y="5257800"/>
          <p14:tracePt t="449041" x="8178800" y="5264150"/>
          <p14:tracePt t="449058" x="8083550" y="5295900"/>
          <p14:tracePt t="449075" x="7899400" y="5353050"/>
          <p14:tracePt t="449091" x="7645400" y="5422900"/>
          <p14:tracePt t="449108" x="7569200" y="5448300"/>
          <p14:tracePt t="449125" x="7556500" y="5461000"/>
          <p14:tracePt t="449193" x="7556500" y="5467350"/>
          <p14:tracePt t="449199" x="7550150" y="5467350"/>
          <p14:tracePt t="449210" x="7550150" y="5473700"/>
          <p14:tracePt t="449225" x="7537450" y="5480050"/>
          <p14:tracePt t="449242" x="7505700" y="5505450"/>
          <p14:tracePt t="449258" x="7493000" y="5518150"/>
          <p14:tracePt t="449275" x="7486650" y="5530850"/>
          <p14:tracePt t="449291" x="7473950" y="5537200"/>
          <p14:tracePt t="449308" x="7454900" y="5543550"/>
          <p14:tracePt t="449325" x="7442200" y="5549900"/>
          <p14:tracePt t="449342" x="7423150" y="5549900"/>
          <p14:tracePt t="449358" x="7410450" y="5549900"/>
          <p14:tracePt t="449375" x="7391400" y="5549900"/>
          <p14:tracePt t="449392" x="7378700" y="5549900"/>
          <p14:tracePt t="449393" x="7372350" y="5549900"/>
          <p14:tracePt t="449408" x="7366000" y="5549900"/>
          <p14:tracePt t="449425" x="7327900" y="5549900"/>
          <p14:tracePt t="449442" x="7270750" y="5556250"/>
          <p14:tracePt t="449458" x="7258050" y="5556250"/>
          <p14:tracePt t="449476" x="7258050" y="5543550"/>
          <p14:tracePt t="449492" x="7264400" y="5524500"/>
          <p14:tracePt t="449509" x="7283450" y="5505450"/>
          <p14:tracePt t="449526" x="7289800" y="5499100"/>
          <p14:tracePt t="449564" x="7289800" y="5492750"/>
          <p14:tracePt t="449576" x="7283450" y="5486400"/>
          <p14:tracePt t="449592" x="7264400" y="5448300"/>
          <p14:tracePt t="449609" x="7251700" y="5435600"/>
          <p14:tracePt t="453090" x="7258050" y="5441950"/>
          <p14:tracePt t="453097" x="7270750" y="5448300"/>
          <p14:tracePt t="453112" x="7296150" y="5461000"/>
          <p14:tracePt t="453130" x="7429500" y="5511800"/>
          <p14:tracePt t="453146" x="7537450" y="5537200"/>
          <p14:tracePt t="453162" x="7607300" y="5549900"/>
          <p14:tracePt t="453179" x="7658100" y="5556250"/>
          <p14:tracePt t="453195" x="7677150" y="5556250"/>
          <p14:tracePt t="453291" x="7683500" y="5556250"/>
          <p14:tracePt t="453305" x="7689850" y="5556250"/>
          <p14:tracePt t="453314" x="7696200" y="5556250"/>
          <p14:tracePt t="453329" x="7727950" y="5549900"/>
          <p14:tracePt t="453376" x="7721600" y="5549900"/>
          <p14:tracePt t="453381" x="7715250" y="5549900"/>
          <p14:tracePt t="453412" x="7708900" y="5549900"/>
          <p14:tracePt t="453469" x="7708900" y="5537200"/>
          <p14:tracePt t="453479" x="7708900" y="5530850"/>
          <p14:tracePt t="453496" x="7747000" y="5499100"/>
          <p14:tracePt t="453512" x="7778750" y="5473700"/>
          <p14:tracePt t="453530" x="7785100" y="5454650"/>
          <p14:tracePt t="453545" x="7791450" y="5448300"/>
          <p14:tracePt t="453561" x="7791450" y="5435600"/>
          <p14:tracePt t="453577" x="7791450" y="5422900"/>
          <p14:tracePt t="453594" x="7753350" y="5410200"/>
          <p14:tracePt t="453612" x="7626350" y="5403850"/>
          <p14:tracePt t="453628" x="7499350" y="5391150"/>
          <p14:tracePt t="453645" x="7366000" y="5365750"/>
          <p14:tracePt t="453662" x="7264400" y="5321300"/>
          <p14:tracePt t="453678" x="7200900" y="5283200"/>
          <p14:tracePt t="453695" x="7169150" y="5238750"/>
          <p14:tracePt t="453712" x="7169150" y="5207000"/>
          <p14:tracePt t="453762" x="7175500" y="5219700"/>
          <p14:tracePt t="453779" x="7194550" y="5245100"/>
          <p14:tracePt t="453796" x="7200900" y="5251450"/>
          <p14:tracePt t="453839" x="7194550" y="5251450"/>
          <p14:tracePt t="453848" x="7188200" y="5251450"/>
          <p14:tracePt t="453863" x="7169150" y="5245100"/>
          <p14:tracePt t="453879" x="7156450" y="5232400"/>
          <p14:tracePt t="453895" x="7156450" y="5226050"/>
          <p14:tracePt t="453912" x="7156450" y="5219700"/>
          <p14:tracePt t="453929" x="7150100" y="5219700"/>
          <p14:tracePt t="453945" x="7137400" y="5219700"/>
          <p14:tracePt t="453962" x="7118350" y="5213350"/>
          <p14:tracePt t="453979" x="7105650" y="5213350"/>
          <p14:tracePt t="453996" x="7099300" y="5213350"/>
          <p14:tracePt t="454501" x="7092950" y="5213350"/>
          <p14:tracePt t="454507" x="7080250" y="5213350"/>
          <p14:tracePt t="454530" x="7042150" y="5207000"/>
          <p14:tracePt t="454546" x="7023100" y="5207000"/>
          <p14:tracePt t="454563" x="7023100" y="5194300"/>
          <p14:tracePt t="454581" x="7048500" y="5181600"/>
          <p14:tracePt t="454597" x="7112000" y="5168900"/>
          <p14:tracePt t="454613" x="7226300" y="5162550"/>
          <p14:tracePt t="454630" x="7334250" y="5137150"/>
          <p14:tracePt t="454646" x="7404100" y="5118100"/>
          <p14:tracePt t="454663" x="7461250" y="5092700"/>
          <p14:tracePt t="454679" x="7505700" y="5073650"/>
          <p14:tracePt t="454696" x="7562850" y="5067300"/>
          <p14:tracePt t="454713" x="7600950" y="5067300"/>
          <p14:tracePt t="454730" x="7632700" y="5080000"/>
          <p14:tracePt t="454732" x="7645400" y="5080000"/>
          <p14:tracePt t="454746" x="7651750" y="5086350"/>
          <p14:tracePt t="455041" x="7658100" y="5086350"/>
          <p14:tracePt t="455047" x="7664450" y="5080000"/>
          <p14:tracePt t="455065" x="7670800" y="5080000"/>
          <p14:tracePt t="455080" x="7677150" y="5080000"/>
          <p14:tracePt t="455097" x="7677150" y="5073650"/>
          <p14:tracePt t="455152" x="7683500" y="5067300"/>
          <p14:tracePt t="455163" x="7683500" y="5060950"/>
          <p14:tracePt t="455180" x="7683500" y="5054600"/>
          <p14:tracePt t="455197" x="7689850" y="5054600"/>
          <p14:tracePt t="455397" x="7683500" y="5054600"/>
          <p14:tracePt t="455443" x="7683500" y="5060950"/>
          <p14:tracePt t="455465" x="7683500" y="5067300"/>
          <p14:tracePt t="455481" x="7677150" y="5080000"/>
          <p14:tracePt t="455514" x="7670800" y="5080000"/>
          <p14:tracePt t="455560" x="7664450" y="5080000"/>
          <p14:tracePt t="455567" x="7658100" y="5086350"/>
          <p14:tracePt t="455581" x="7632700" y="5086350"/>
          <p14:tracePt t="455597" x="7620000" y="5086350"/>
          <p14:tracePt t="455613" x="7575550" y="5099050"/>
          <p14:tracePt t="455616" x="7562850" y="5105400"/>
          <p14:tracePt t="455630" x="7543800" y="5105400"/>
          <p14:tracePt t="455648" x="7486650" y="5118100"/>
          <p14:tracePt t="455665" x="7473950" y="5124450"/>
          <p14:tracePt t="455842" x="7480300" y="5124450"/>
          <p14:tracePt t="455849" x="7486650" y="5124450"/>
          <p14:tracePt t="455864" x="7493000" y="5124450"/>
          <p14:tracePt t="455881" x="7524750" y="5130800"/>
          <p14:tracePt t="455899" x="7550150" y="5137150"/>
          <p14:tracePt t="455914" x="7562850" y="5137150"/>
          <p14:tracePt t="455931" x="7594600" y="5149850"/>
          <p14:tracePt t="455947" x="7607300" y="5149850"/>
          <p14:tracePt t="455964" x="7620000" y="5149850"/>
          <p14:tracePt t="455981" x="7626350" y="5149850"/>
          <p14:tracePt t="455997" x="7632700" y="5149850"/>
          <p14:tracePt t="456014" x="7639050" y="5149850"/>
          <p14:tracePt t="456169" x="7639050" y="5156200"/>
          <p14:tracePt t="456178" x="7639050" y="5162550"/>
          <p14:tracePt t="456186" x="7632700" y="5168900"/>
          <p14:tracePt t="456201" x="7626350" y="5181600"/>
          <p14:tracePt t="456214" x="7620000" y="5187950"/>
          <p14:tracePt t="456231" x="7594600" y="5213350"/>
          <p14:tracePt t="456248" x="7588250" y="5219700"/>
          <p14:tracePt t="456266" x="7575550" y="5226050"/>
          <p14:tracePt t="456281" x="7575550" y="5232400"/>
          <p14:tracePt t="456298" x="7562850" y="5238750"/>
          <p14:tracePt t="456314" x="7550150" y="5238750"/>
          <p14:tracePt t="456374" x="7556500" y="5226050"/>
          <p14:tracePt t="456390" x="7562850" y="5219700"/>
          <p14:tracePt t="456397" x="7575550" y="5207000"/>
          <p14:tracePt t="456414" x="7588250" y="5187950"/>
          <p14:tracePt t="456431" x="7600950" y="5181600"/>
          <p14:tracePt t="456450" x="7613650" y="5168900"/>
          <p14:tracePt t="456465" x="7626350" y="5162550"/>
          <p14:tracePt t="456481" x="7658100" y="5149850"/>
          <p14:tracePt t="456497" x="7677150" y="5143500"/>
          <p14:tracePt t="456514" x="7702550" y="5143500"/>
          <p14:tracePt t="456531" x="7708900" y="5137150"/>
          <p14:tracePt t="456548" x="7727950" y="5137150"/>
          <p14:tracePt t="456564" x="7734300" y="5137150"/>
          <p14:tracePt t="456942" x="7734300" y="5130800"/>
          <p14:tracePt t="456952" x="7740650" y="5130800"/>
          <p14:tracePt t="456965" x="7740650" y="5124450"/>
          <p14:tracePt t="456982" x="7740650" y="5118100"/>
          <p14:tracePt t="457140" x="7734300" y="5124450"/>
          <p14:tracePt t="457147" x="7734300" y="5130800"/>
          <p14:tracePt t="457171" x="7734300" y="5137150"/>
          <p14:tracePt t="457184" x="7727950" y="5137150"/>
          <p14:tracePt t="457296" x="7727950" y="5143500"/>
          <p14:tracePt t="457304" x="7727950" y="5149850"/>
          <p14:tracePt t="457315" x="7727950" y="5156200"/>
          <p14:tracePt t="457332" x="7721600" y="5162550"/>
          <p14:tracePt t="457349" x="7715250" y="5175250"/>
          <p14:tracePt t="457365" x="7715250" y="5187950"/>
          <p14:tracePt t="457382" x="7715250" y="5194300"/>
          <p14:tracePt t="457399" x="7721600" y="5213350"/>
          <p14:tracePt t="457415" x="7747000" y="5238750"/>
          <p14:tracePt t="457432" x="7753350" y="5238750"/>
          <p14:tracePt t="457449" x="7753350" y="5245100"/>
          <p14:tracePt t="458183" x="7753350" y="5251450"/>
          <p14:tracePt t="458197" x="7753350" y="5257800"/>
          <p14:tracePt t="458202" x="7747000" y="5264150"/>
          <p14:tracePt t="458233" x="7753350" y="5264150"/>
          <p14:tracePt t="458250" x="7759700" y="5251450"/>
          <p14:tracePt t="458269" x="7747000" y="5213350"/>
          <p14:tracePt t="458283" x="7708900" y="5175250"/>
          <p14:tracePt t="458299" x="7696200" y="5168900"/>
          <p14:tracePt t="458360" x="7689850" y="5168900"/>
          <p14:tracePt t="458368" x="7689850" y="5175250"/>
          <p14:tracePt t="458381" x="7689850" y="5181600"/>
          <p14:tracePt t="458400" x="7740650" y="5264150"/>
          <p14:tracePt t="458416" x="7759700" y="5289550"/>
          <p14:tracePt t="458432" x="7759700" y="5327650"/>
          <p14:tracePt t="458449" x="7683500" y="5378450"/>
          <p14:tracePt t="458465" x="7581900" y="5422900"/>
          <p14:tracePt t="458483" x="7505700" y="5448300"/>
          <p14:tracePt t="458499" x="7448550" y="5461000"/>
          <p14:tracePt t="458517" x="7435850" y="5473700"/>
          <p14:tracePt t="458533" x="7435850" y="5480050"/>
          <p14:tracePt t="458549" x="7448550" y="5486400"/>
          <p14:tracePt t="458566" x="7461250" y="5511800"/>
          <p14:tracePt t="458583" x="7454900" y="5543550"/>
          <p14:tracePt t="458600" x="7404100" y="5588000"/>
          <p14:tracePt t="458616" x="7372350" y="5607050"/>
          <p14:tracePt t="458633" x="7340600" y="5613400"/>
          <p14:tracePt t="458650" x="7321550" y="5613400"/>
          <p14:tracePt t="458683" x="7334250" y="5613400"/>
          <p14:tracePt t="458701" x="7346950" y="5613400"/>
          <p14:tracePt t="458716" x="7366000" y="5607050"/>
          <p14:tracePt t="458737" x="7372350" y="5607050"/>
          <p14:tracePt t="458751" x="7372350" y="5600700"/>
          <p14:tracePt t="458766" x="7366000" y="5600700"/>
          <p14:tracePt t="458783" x="7359650" y="5588000"/>
          <p14:tracePt t="458800" x="7327900" y="5562600"/>
          <p14:tracePt t="458802" x="7315200" y="5556250"/>
          <p14:tracePt t="458817" x="7302500" y="5549900"/>
          <p14:tracePt t="458819" x="7277100" y="5537200"/>
          <p14:tracePt t="458833" x="7245350" y="5524500"/>
          <p14:tracePt t="458850" x="7232650" y="5524500"/>
          <p14:tracePt t="458866" x="7169150" y="5518150"/>
          <p14:tracePt t="458883" x="7169150" y="5524500"/>
          <p14:tracePt t="458899" x="7219950" y="5530850"/>
          <p14:tracePt t="458917" x="7346950" y="5549900"/>
          <p14:tracePt t="458934" x="7531100" y="5575300"/>
          <p14:tracePt t="458950" x="7715250" y="5619750"/>
          <p14:tracePt t="458966" x="7848600" y="5651500"/>
          <p14:tracePt t="458984" x="7905750" y="5670550"/>
          <p14:tracePt t="459000" x="7912100" y="5676900"/>
          <p14:tracePt t="459017" x="7918450" y="5676900"/>
          <p14:tracePt t="459050" x="7943850" y="5664200"/>
          <p14:tracePt t="459067" x="8159750" y="5670550"/>
          <p14:tracePt t="459083" x="8451850" y="5676900"/>
          <p14:tracePt t="459100" x="8775700" y="5702300"/>
          <p14:tracePt t="459117" x="9029700" y="5734050"/>
          <p14:tracePt t="459133" x="9118600" y="5746750"/>
          <p14:tracePt t="459150" x="9124950" y="5753100"/>
          <p14:tracePt t="459166" x="9099550" y="5753100"/>
          <p14:tracePt t="459183" x="9048750" y="5740400"/>
          <p14:tracePt t="459200" x="9010650" y="5727700"/>
          <p14:tracePt t="459216" x="8959850" y="5689600"/>
          <p14:tracePt t="459233" x="8915400" y="5651500"/>
          <p14:tracePt t="459250" x="8890000" y="5619750"/>
          <p14:tracePt t="459267" x="8870950" y="5588000"/>
          <p14:tracePt t="459283" x="8851900" y="5568950"/>
          <p14:tracePt t="459300" x="8826500" y="5562600"/>
          <p14:tracePt t="459302" x="8807450" y="5556250"/>
          <p14:tracePt t="459317" x="8775700" y="5556250"/>
          <p14:tracePt t="459334" x="8648700" y="5549900"/>
          <p14:tracePt t="459350" x="8559800" y="5543550"/>
          <p14:tracePt t="459367" x="8502650" y="5518150"/>
          <p14:tracePt t="459383" x="8451850" y="5480050"/>
          <p14:tracePt t="459400" x="8407400" y="5435600"/>
          <p14:tracePt t="459416" x="8343900" y="5391150"/>
          <p14:tracePt t="459433" x="8286750" y="5365750"/>
          <p14:tracePt t="459450" x="8166100" y="5334000"/>
          <p14:tracePt t="459467" x="8064500" y="5314950"/>
          <p14:tracePt t="459483" x="7962900" y="5308600"/>
          <p14:tracePt t="459500" x="7861300" y="5295900"/>
          <p14:tracePt t="459517" x="7816850" y="5295900"/>
          <p14:tracePt t="459534" x="7797800" y="5295900"/>
          <p14:tracePt t="459551" x="7785100" y="5308600"/>
          <p14:tracePt t="459569" x="7740650" y="5334000"/>
          <p14:tracePt t="459584" x="7689850" y="5353050"/>
          <p14:tracePt t="459600" x="7531100" y="5403850"/>
          <p14:tracePt t="459617" x="7359650" y="5435600"/>
          <p14:tracePt t="459634" x="7296150" y="5454650"/>
          <p14:tracePt t="459649" x="7270750" y="5467350"/>
          <p14:tracePt t="459667" x="7277100" y="5480050"/>
          <p14:tracePt t="459684" x="7321550" y="5492750"/>
          <p14:tracePt t="459700" x="7397750" y="5505450"/>
          <p14:tracePt t="459721" x="7467600" y="5518150"/>
          <p14:tracePt t="459736" x="7524750" y="5524500"/>
          <p14:tracePt t="459750" x="7537450" y="5530850"/>
          <p14:tracePt t="459768" x="7607300" y="5556250"/>
          <p14:tracePt t="459784" x="7632700" y="5562600"/>
          <p14:tracePt t="459801" x="7778750" y="5619750"/>
          <p14:tracePt t="459818" x="7835900" y="5632450"/>
          <p14:tracePt t="459834" x="7861300" y="5632450"/>
          <p14:tracePt t="459850" x="7880350" y="5632450"/>
          <p14:tracePt t="459867" x="7893050" y="5632450"/>
          <p14:tracePt t="459924" x="7905750" y="5632450"/>
          <p14:tracePt t="459934" x="7912100" y="5632450"/>
          <p14:tracePt t="459950" x="7924800" y="5632450"/>
          <p14:tracePt t="459967" x="7943850" y="5632450"/>
          <p14:tracePt t="459984" x="7962900" y="5626100"/>
          <p14:tracePt t="460001" x="7975600" y="5626100"/>
          <p14:tracePt t="460017" x="7981950" y="5619750"/>
          <p14:tracePt t="460107" x="7981950" y="5613400"/>
          <p14:tracePt t="460115" x="7988300" y="5607050"/>
          <p14:tracePt t="460134" x="7988300" y="5600700"/>
          <p14:tracePt t="460151" x="7994650" y="5594350"/>
          <p14:tracePt t="460219" x="7988300" y="5594350"/>
          <p14:tracePt t="460225" x="7981950" y="5594350"/>
          <p14:tracePt t="460234" x="7975600" y="5594350"/>
          <p14:tracePt t="460249" x="7962900" y="5594350"/>
          <p14:tracePt t="460268" x="7956550" y="5594350"/>
          <p14:tracePt t="460284" x="7950200" y="5600700"/>
          <p14:tracePt t="460300" x="7943850" y="5600700"/>
          <p14:tracePt t="460334" x="7931150" y="5600700"/>
          <p14:tracePt t="460351" x="7924800" y="5600700"/>
          <p14:tracePt t="460367" x="7918450" y="5600700"/>
          <p14:tracePt t="460384" x="7912100" y="5600700"/>
          <p14:tracePt t="460418" x="7899400" y="5600700"/>
          <p14:tracePt t="460434" x="7893050" y="5600700"/>
          <p14:tracePt t="460468" x="7886700" y="5600700"/>
          <p14:tracePt t="460485" x="7886700" y="5594350"/>
          <p14:tracePt t="460501" x="7867650" y="5568950"/>
          <p14:tracePt t="460519" x="7861300" y="5556250"/>
          <p14:tracePt t="460538" x="7854950" y="5543550"/>
          <p14:tracePt t="460551" x="7854950" y="5530850"/>
          <p14:tracePt t="460568" x="7867650" y="5518150"/>
          <p14:tracePt t="460584" x="7893050" y="5492750"/>
          <p14:tracePt t="460602" x="7937500" y="5461000"/>
          <p14:tracePt t="460618" x="8039100" y="5461000"/>
          <p14:tracePt t="460634" x="8210550" y="5448300"/>
          <p14:tracePt t="460650" x="8369300" y="5441950"/>
          <p14:tracePt t="460670" x="8528050" y="5441950"/>
          <p14:tracePt t="460685" x="8674100" y="5441950"/>
          <p14:tracePt t="460701" x="8775700" y="5441950"/>
          <p14:tracePt t="460704" x="8801100" y="5441950"/>
          <p14:tracePt t="460718" x="8832850" y="5441950"/>
          <p14:tracePt t="460735" x="8858250" y="5441950"/>
          <p14:tracePt t="460752" x="8877300" y="5441950"/>
          <p14:tracePt t="460768" x="8921750" y="5441950"/>
          <p14:tracePt t="460784" x="9004300" y="5441950"/>
          <p14:tracePt t="460801" x="9093200" y="5448300"/>
          <p14:tracePt t="460818" x="9175750" y="5461000"/>
          <p14:tracePt t="460834" x="9220200" y="5467350"/>
          <p14:tracePt t="460851" x="9232900" y="5467350"/>
          <p14:tracePt t="460868" x="9239250" y="5467350"/>
          <p14:tracePt t="460884" x="9245600" y="5467350"/>
          <p14:tracePt t="460902" x="9258300" y="5461000"/>
          <p14:tracePt t="460918" x="9290050" y="5454650"/>
          <p14:tracePt t="460935" x="9378950" y="5448300"/>
          <p14:tracePt t="460954" x="9563100" y="5448300"/>
          <p14:tracePt t="460968" x="9620250" y="5448300"/>
          <p14:tracePt t="460985" x="9709150" y="5454650"/>
          <p14:tracePt t="461002" x="9734550" y="5454650"/>
          <p14:tracePt t="461020" x="9740900" y="5454650"/>
          <p14:tracePt t="461035" x="9747250" y="5454650"/>
          <p14:tracePt t="461051" x="9753600" y="5448300"/>
          <p14:tracePt t="461068" x="9772650" y="5435600"/>
          <p14:tracePt t="461085" x="9798050" y="5403850"/>
          <p14:tracePt t="461101" x="9798050" y="5359400"/>
          <p14:tracePt t="461118" x="9779000" y="5314950"/>
          <p14:tracePt t="461135" x="9734550" y="5264150"/>
          <p14:tracePt t="461151" x="9690100" y="5232400"/>
          <p14:tracePt t="461168" x="9652000" y="5207000"/>
          <p14:tracePt t="461185" x="9620250" y="5200650"/>
          <p14:tracePt t="461188" x="9607550" y="5194300"/>
          <p14:tracePt t="461203" x="9582150" y="5194300"/>
          <p14:tracePt t="461218" x="9544050" y="5194300"/>
          <p14:tracePt t="461235" x="9461500" y="5213350"/>
          <p14:tracePt t="461252" x="9334500" y="5245100"/>
          <p14:tracePt t="461269" x="9048750" y="5270500"/>
          <p14:tracePt t="461284" x="8909050" y="5276850"/>
          <p14:tracePt t="461302" x="8794750" y="5276850"/>
          <p14:tracePt t="461319" x="8769350" y="5270500"/>
          <p14:tracePt t="461336" x="8763000" y="5270500"/>
          <p14:tracePt t="461368" x="8794750" y="5283200"/>
          <p14:tracePt t="461385" x="8851900" y="5308600"/>
          <p14:tracePt t="461402" x="8915400" y="5353050"/>
          <p14:tracePt t="461418" x="9010650" y="5410200"/>
          <p14:tracePt t="461437" x="9118600" y="5461000"/>
          <p14:tracePt t="461452" x="9245600" y="5511800"/>
          <p14:tracePt t="461469" x="9372600" y="5543550"/>
          <p14:tracePt t="461485" x="9493250" y="5556250"/>
          <p14:tracePt t="461502" x="9620250" y="5537200"/>
          <p14:tracePt t="461519" x="9728200" y="5486400"/>
          <p14:tracePt t="461535" x="9836150" y="5416550"/>
          <p14:tracePt t="461552" x="9937750" y="5359400"/>
          <p14:tracePt t="461569" x="10052050" y="5308600"/>
          <p14:tracePt t="461584" x="10090150" y="5302250"/>
          <p14:tracePt t="461604" x="10109200" y="5302250"/>
          <p14:tracePt t="461619" x="10109200" y="5314950"/>
          <p14:tracePt t="461636" x="10109200" y="5334000"/>
          <p14:tracePt t="461652" x="10090150" y="5353050"/>
          <p14:tracePt t="461669" x="10083800" y="5359400"/>
          <p14:tracePt t="461685" x="10083800" y="5365750"/>
          <p14:tracePt t="461800" x="10090150" y="5372100"/>
          <p14:tracePt t="461816" x="10090150" y="5378450"/>
          <p14:tracePt t="461824" x="10096500" y="5378450"/>
          <p14:tracePt t="461835" x="10109200" y="5384800"/>
          <p14:tracePt t="461854" x="10134600" y="5391150"/>
          <p14:tracePt t="461871" x="10191750" y="5397500"/>
          <p14:tracePt t="461886" x="10236200" y="5403850"/>
          <p14:tracePt t="461903" x="10293350" y="5403850"/>
          <p14:tracePt t="461919" x="10369550" y="5397500"/>
          <p14:tracePt t="461935" x="10407650" y="5384800"/>
          <p14:tracePt t="461952" x="10477500" y="5365750"/>
          <p14:tracePt t="461969" x="10521950" y="5346700"/>
          <p14:tracePt t="461986" x="10547350" y="5308600"/>
          <p14:tracePt t="462002" x="10547350" y="5283200"/>
          <p14:tracePt t="462019" x="10541000" y="5257800"/>
          <p14:tracePt t="462036" x="10521950" y="5245100"/>
          <p14:tracePt t="462054" x="10502900" y="5232400"/>
          <p14:tracePt t="462069" x="10464800" y="5207000"/>
          <p14:tracePt t="462085" x="10433050" y="5194300"/>
          <p14:tracePt t="462102" x="10394950" y="5181600"/>
          <p14:tracePt t="462122" x="10331450" y="5175250"/>
          <p14:tracePt t="462138" x="10261600" y="5168900"/>
          <p14:tracePt t="462152" x="10210800" y="5162550"/>
          <p14:tracePt t="462169" x="10134600" y="5156200"/>
          <p14:tracePt t="462186" x="10109200" y="5156200"/>
          <p14:tracePt t="462202" x="10039350" y="5149850"/>
          <p14:tracePt t="462219" x="10020300" y="5149850"/>
          <p14:tracePt t="462236" x="10001250" y="5156200"/>
          <p14:tracePt t="462252" x="9994900" y="5168900"/>
          <p14:tracePt t="462269" x="9982200" y="5187950"/>
          <p14:tracePt t="462286" x="9969500" y="5207000"/>
          <p14:tracePt t="462302" x="9956800" y="5238750"/>
          <p14:tracePt t="462319" x="9956800" y="5264150"/>
          <p14:tracePt t="462336" x="9956800" y="5276850"/>
          <p14:tracePt t="462352" x="9969500" y="5302250"/>
          <p14:tracePt t="462369" x="10013950" y="5340350"/>
          <p14:tracePt t="462386" x="10052050" y="5372100"/>
          <p14:tracePt t="462403" x="10121900" y="5410200"/>
          <p14:tracePt t="462420" x="10147300" y="5429250"/>
          <p14:tracePt t="462438" x="10179050" y="5435600"/>
          <p14:tracePt t="462455" x="10217150" y="5435600"/>
          <p14:tracePt t="462469" x="10255250" y="5435600"/>
          <p14:tracePt t="462486" x="10318750" y="5435600"/>
          <p14:tracePt t="462503" x="10363200" y="5435600"/>
          <p14:tracePt t="462520" x="10407650" y="5429250"/>
          <p14:tracePt t="462536" x="10452100" y="5410200"/>
          <p14:tracePt t="462553" x="10483850" y="5391150"/>
          <p14:tracePt t="462572" x="10534650" y="5353050"/>
          <p14:tracePt t="462586" x="10541000" y="5340350"/>
          <p14:tracePt t="462603" x="10541000" y="5314950"/>
          <p14:tracePt t="462623" x="10521950" y="5257800"/>
          <p14:tracePt t="462636" x="10515600" y="5245100"/>
          <p14:tracePt t="462653" x="10477500" y="5213350"/>
          <p14:tracePt t="462670" x="10407650" y="5187950"/>
          <p14:tracePt t="462686" x="10344150" y="5181600"/>
          <p14:tracePt t="462703" x="10236200" y="5168900"/>
          <p14:tracePt t="462720" x="10128250" y="5162550"/>
          <p14:tracePt t="462736" x="10071100" y="5156200"/>
          <p14:tracePt t="462753" x="9994900" y="5149850"/>
          <p14:tracePt t="462772" x="9975850" y="5149850"/>
          <p14:tracePt t="462787" x="9963150" y="5143500"/>
          <p14:tracePt t="462803" x="9956800" y="5149850"/>
          <p14:tracePt t="462820" x="9956800" y="5168900"/>
          <p14:tracePt t="462837" x="9969500" y="5207000"/>
          <p14:tracePt t="462853" x="9994900" y="5283200"/>
          <p14:tracePt t="462870" x="9994900" y="5302250"/>
          <p14:tracePt t="462887" x="10001250" y="5314950"/>
          <p14:tracePt t="462903" x="10020300" y="5334000"/>
          <p14:tracePt t="462922" x="10033000" y="5340350"/>
          <p14:tracePt t="462939" x="10045700" y="5340350"/>
          <p14:tracePt t="462954" x="10052050" y="5340350"/>
          <p14:tracePt t="463102" x="10052050" y="5334000"/>
          <p14:tracePt t="463125" x="10052050" y="5327650"/>
          <p14:tracePt t="463137" x="10052050" y="5321300"/>
          <p14:tracePt t="463154" x="10045700" y="5314950"/>
          <p14:tracePt t="463171" x="10045700" y="5308600"/>
          <p14:tracePt t="463187" x="10039350" y="5302250"/>
          <p14:tracePt t="463204" x="10020300" y="5302250"/>
          <p14:tracePt t="463207" x="10001250" y="5302250"/>
          <p14:tracePt t="463220" x="9982200" y="5302250"/>
          <p14:tracePt t="463237" x="9937750" y="5314950"/>
          <p14:tracePt t="463253" x="9937750" y="5321300"/>
          <p14:tracePt t="463270" x="9931400" y="5321300"/>
          <p14:tracePt t="463376" x="9931400" y="5327650"/>
          <p14:tracePt t="463382" x="9931400" y="5334000"/>
          <p14:tracePt t="463409" x="9931400" y="5340350"/>
          <p14:tracePt t="463733" x="9931400" y="5334000"/>
          <p14:tracePt t="463743" x="9931400" y="5327650"/>
          <p14:tracePt t="463759" x="9937750" y="5321300"/>
          <p14:tracePt t="463965" x="9937750" y="5314950"/>
          <p14:tracePt t="463989" x="9950450" y="5289550"/>
          <p14:tracePt t="464005" x="9963150" y="5257800"/>
          <p14:tracePt t="464021" x="9969500" y="5245100"/>
          <p14:tracePt t="464038" x="9969500" y="5238750"/>
          <p14:tracePt t="464088" x="9969500" y="5251450"/>
          <p14:tracePt t="464104" x="9969500" y="5264150"/>
          <p14:tracePt t="464121" x="9969500" y="5276850"/>
          <p14:tracePt t="464166" x="9975850" y="5276850"/>
          <p14:tracePt t="464173" x="9975850" y="5270500"/>
          <p14:tracePt t="464186" x="9982200" y="5257800"/>
          <p14:tracePt t="464204" x="10001250" y="5238750"/>
          <p14:tracePt t="464221" x="10007600" y="5238750"/>
          <p14:tracePt t="464271" x="10007600" y="5251450"/>
          <p14:tracePt t="464289" x="10007600" y="5270500"/>
          <p14:tracePt t="464304" x="10007600" y="5276850"/>
          <p14:tracePt t="464305" x="10007600" y="5289550"/>
          <p14:tracePt t="464323" x="10001250" y="5302250"/>
          <p14:tracePt t="464339" x="9994900" y="5314950"/>
          <p14:tracePt t="464434" x="9994900" y="5321300"/>
          <p14:tracePt t="464661" x="9988550" y="5321300"/>
          <p14:tracePt t="464684" x="9982200" y="5321300"/>
          <p14:tracePt t="464743" x="9975850" y="5321300"/>
          <p14:tracePt t="464758" x="9969500" y="5321300"/>
          <p14:tracePt t="465629" x="9963150" y="5321300"/>
          <p14:tracePt t="465636" x="9956800" y="5321300"/>
          <p14:tracePt t="465641" x="9950450" y="5327650"/>
          <p14:tracePt t="465656" x="9944100" y="5327650"/>
          <p14:tracePt t="466105" x="9937750" y="5327650"/>
          <p14:tracePt t="466112" x="9931400" y="5327650"/>
          <p14:tracePt t="466123" x="9925050" y="5327650"/>
          <p14:tracePt t="466139" x="9918700" y="5327650"/>
          <p14:tracePt t="466156" x="9912350" y="5327650"/>
          <p14:tracePt t="466173" x="9899650" y="5327650"/>
          <p14:tracePt t="466189" x="9880600" y="5327650"/>
          <p14:tracePt t="466190" x="9867900" y="5327650"/>
          <p14:tracePt t="466206" x="9855200" y="5327650"/>
          <p14:tracePt t="466208" x="9848850" y="5327650"/>
          <p14:tracePt t="466223" x="9829800" y="5327650"/>
          <p14:tracePt t="466240" x="9810750" y="5327650"/>
          <p14:tracePt t="466258" x="9779000" y="5327650"/>
          <p14:tracePt t="466276" x="9753600" y="5327650"/>
          <p14:tracePt t="466292" x="9715500" y="5327650"/>
          <p14:tracePt t="466306" x="9683750" y="5327650"/>
          <p14:tracePt t="466323" x="9645650" y="5327650"/>
          <p14:tracePt t="466339" x="9607550" y="5327650"/>
          <p14:tracePt t="466356" x="9569450" y="5321300"/>
          <p14:tracePt t="466373" x="9518650" y="5321300"/>
          <p14:tracePt t="466390" x="9474200" y="5314950"/>
          <p14:tracePt t="466406" x="9423400" y="5314950"/>
          <p14:tracePt t="466423" x="9378950" y="5314950"/>
          <p14:tracePt t="466424" x="9353550" y="5314950"/>
          <p14:tracePt t="466440" x="9328150" y="5314950"/>
          <p14:tracePt t="466456" x="9302750" y="5321300"/>
          <p14:tracePt t="466473" x="9213850" y="5353050"/>
          <p14:tracePt t="466490" x="9093200" y="5378450"/>
          <p14:tracePt t="466506" x="8985250" y="5391150"/>
          <p14:tracePt t="466523" x="8877300" y="5403850"/>
          <p14:tracePt t="466540" x="8807450" y="5403850"/>
          <p14:tracePt t="466557" x="8686800" y="5384800"/>
          <p14:tracePt t="466573" x="8559800" y="5384800"/>
          <p14:tracePt t="466589" x="8382000" y="5391150"/>
          <p14:tracePt t="466606" x="8128000" y="5410200"/>
          <p14:tracePt t="466623" x="7785100" y="5422900"/>
          <p14:tracePt t="466626" x="7658100" y="5429250"/>
          <p14:tracePt t="466639" x="7505700" y="5435600"/>
          <p14:tracePt t="466642" x="7435850" y="5448300"/>
          <p14:tracePt t="466657" x="7410450" y="5467350"/>
          <p14:tracePt t="466673" x="7493000" y="5492750"/>
          <p14:tracePt t="466674" x="7594600" y="5499100"/>
          <p14:tracePt t="466690" x="7867650" y="5518150"/>
          <p14:tracePt t="466706" x="8172450" y="5549900"/>
          <p14:tracePt t="466723" x="8432800" y="5594350"/>
          <p14:tracePt t="466740" x="8591550" y="5638800"/>
          <p14:tracePt t="466756" x="8616950" y="5657850"/>
          <p14:tracePt t="466773" x="8585200" y="5676900"/>
          <p14:tracePt t="466790" x="8528050" y="5683250"/>
          <p14:tracePt t="466806" x="8439150" y="5689600"/>
          <p14:tracePt t="466823" x="8375650" y="5689600"/>
          <p14:tracePt t="466840" x="8350250" y="5683250"/>
          <p14:tracePt t="466934" x="8343900" y="5683250"/>
          <p14:tracePt t="466941" x="8337550" y="5683250"/>
          <p14:tracePt t="466956" x="8324850" y="5689600"/>
          <p14:tracePt t="466990" x="8318500" y="5689600"/>
          <p14:tracePt t="467007" x="8305800" y="5689600"/>
          <p14:tracePt t="467023" x="8293100" y="5689600"/>
          <p14:tracePt t="467040" x="8255000" y="5689600"/>
          <p14:tracePt t="467057" x="8178800" y="5689600"/>
          <p14:tracePt t="467073" x="8089900" y="5689600"/>
          <p14:tracePt t="467090" x="7975600" y="5670550"/>
          <p14:tracePt t="467106" x="7886700" y="5651500"/>
          <p14:tracePt t="467122" x="7848600" y="5632450"/>
          <p14:tracePt t="467140" x="7835900" y="5613400"/>
          <p14:tracePt t="467157" x="7829550" y="5581650"/>
          <p14:tracePt t="467174" x="7829550" y="5568950"/>
          <p14:tracePt t="467191" x="7848600" y="5549900"/>
          <p14:tracePt t="467209" x="7867650" y="5537200"/>
          <p14:tracePt t="467223" x="7874000" y="5530850"/>
          <p14:tracePt t="467240" x="7880350" y="5524500"/>
          <p14:tracePt t="467277" x="7874000" y="5524500"/>
          <p14:tracePt t="467290" x="7867650" y="5524500"/>
          <p14:tracePt t="467307" x="7842250" y="5524500"/>
          <p14:tracePt t="467324" x="7804150" y="5524500"/>
          <p14:tracePt t="467340" x="7797800" y="5518150"/>
          <p14:tracePt t="467357" x="7791450" y="5511800"/>
          <p14:tracePt t="467409" x="7791450" y="5518150"/>
          <p14:tracePt t="467424" x="7785100" y="5530850"/>
          <p14:tracePt t="467440" x="7785100" y="5537200"/>
          <p14:tracePt t="467457" x="7791450" y="5543550"/>
          <p14:tracePt t="467474" x="7810500" y="5549900"/>
          <p14:tracePt t="467490" x="7842250" y="5562600"/>
          <p14:tracePt t="467507" x="7880350" y="5562600"/>
          <p14:tracePt t="467523" x="7981950" y="5562600"/>
          <p14:tracePt t="467540" x="8121650" y="5562600"/>
          <p14:tracePt t="467557" x="8248650" y="5568950"/>
          <p14:tracePt t="467574" x="8337550" y="5575300"/>
          <p14:tracePt t="467591" x="8388350" y="5575300"/>
          <p14:tracePt t="467607" x="8407400" y="5575300"/>
          <p14:tracePt t="467624" x="8432800" y="5575300"/>
          <p14:tracePt t="467641" x="8451850" y="5556250"/>
          <p14:tracePt t="467658" x="8451850" y="5518150"/>
          <p14:tracePt t="467674" x="8451850" y="5492750"/>
          <p14:tracePt t="467675" x="8445500" y="5473700"/>
          <p14:tracePt t="467690" x="8426450" y="5422900"/>
          <p14:tracePt t="467707" x="8413750" y="5391150"/>
          <p14:tracePt t="467724" x="8388350" y="5365750"/>
          <p14:tracePt t="467741" x="8375650" y="5359400"/>
          <p14:tracePt t="467757" x="8331200" y="5353050"/>
          <p14:tracePt t="467774" x="8255000" y="5353050"/>
          <p14:tracePt t="467789" x="8159750" y="5359400"/>
          <p14:tracePt t="467807" x="8051800" y="5372100"/>
          <p14:tracePt t="467824" x="7950200" y="5372100"/>
          <p14:tracePt t="467840" x="7861300" y="5378450"/>
          <p14:tracePt t="467857" x="7791450" y="5378450"/>
          <p14:tracePt t="467874" x="7753350" y="5372100"/>
          <p14:tracePt t="467890" x="7747000" y="5372100"/>
          <p14:tracePt t="467941" x="7727950" y="5372100"/>
          <p14:tracePt t="467957" x="7696200" y="5384800"/>
          <p14:tracePt t="467974" x="7670800" y="5391150"/>
          <p14:tracePt t="467991" x="7651750" y="5391150"/>
          <p14:tracePt t="468007" x="7639050" y="5391150"/>
          <p14:tracePt t="468041" x="7632700" y="5391150"/>
          <p14:tracePt t="468057" x="7613650" y="5397500"/>
          <p14:tracePt t="468074" x="7556500" y="5422900"/>
          <p14:tracePt t="468091" x="7461250" y="5448300"/>
          <p14:tracePt t="468107" x="7372350" y="5467350"/>
          <p14:tracePt t="468123" x="7321550" y="5486400"/>
          <p14:tracePt t="468141" x="7308850" y="5492750"/>
          <p14:tracePt t="468157" x="7315200" y="5505450"/>
          <p14:tracePt t="468174" x="7353300" y="5537200"/>
          <p14:tracePt t="468191" x="7435850" y="5581650"/>
          <p14:tracePt t="468208" x="7556500" y="5619750"/>
          <p14:tracePt t="468224" x="7639050" y="5638800"/>
          <p14:tracePt t="468226" x="7715250" y="5657850"/>
          <p14:tracePt t="468240" x="7747000" y="5657850"/>
          <p14:tracePt t="468274" x="7893050" y="5670550"/>
          <p14:tracePt t="468291" x="7918450" y="5670550"/>
          <p14:tracePt t="468308" x="7943850" y="5670550"/>
          <p14:tracePt t="468324" x="7969250" y="5670550"/>
          <p14:tracePt t="468340" x="7994650" y="5670550"/>
          <p14:tracePt t="468357" x="8007350" y="5670550"/>
          <p14:tracePt t="468375" x="8013700" y="5670550"/>
          <p14:tracePt t="468460" x="8007350" y="5670550"/>
          <p14:tracePt t="468492" x="8001000" y="5670550"/>
          <p14:tracePt t="468500" x="7988300" y="5670550"/>
          <p14:tracePt t="468509" x="7975600" y="5676900"/>
          <p14:tracePt t="468525" x="7924800" y="5689600"/>
          <p14:tracePt t="468541" x="7810500" y="5727700"/>
          <p14:tracePt t="468558" x="7727950" y="5740400"/>
          <p14:tracePt t="468574" x="7639050" y="5753100"/>
          <p14:tracePt t="468591" x="7613650" y="5759450"/>
          <p14:tracePt t="468608" x="7607300" y="5759450"/>
          <p14:tracePt t="468624" x="7613650" y="5753100"/>
          <p14:tracePt t="468641" x="7626350" y="5740400"/>
          <p14:tracePt t="468658" x="7664450" y="5727700"/>
          <p14:tracePt t="468675" x="7721600" y="5715000"/>
          <p14:tracePt t="468774" x="7721600" y="5708650"/>
          <p14:tracePt t="468789" x="7734300" y="5695950"/>
          <p14:tracePt t="468808" x="7753350" y="5689600"/>
          <p14:tracePt t="468825" x="7766050" y="5683250"/>
          <p14:tracePt t="468841" x="7778750" y="5683250"/>
          <p14:tracePt t="468858" x="7785100" y="5683250"/>
          <p14:tracePt t="468933" x="7785100" y="5676900"/>
          <p14:tracePt t="468942" x="7785100" y="5670550"/>
          <p14:tracePt t="468958" x="7791450" y="5664200"/>
          <p14:tracePt t="468975" x="7804150" y="5651500"/>
          <p14:tracePt t="468992" x="7810500" y="5645150"/>
          <p14:tracePt t="469046" x="7810500" y="5638800"/>
          <p14:tracePt t="469063" x="7816850" y="5626100"/>
          <p14:tracePt t="469075" x="7816850" y="5619750"/>
          <p14:tracePt t="469092" x="7829550" y="5600700"/>
          <p14:tracePt t="469110" x="7835900" y="5594350"/>
          <p14:tracePt t="469127" x="7842250" y="5588000"/>
          <p14:tracePt t="469142" x="7848600" y="5581650"/>
          <p14:tracePt t="469160" x="7854950" y="5575300"/>
          <p14:tracePt t="469175" x="7861300" y="5562600"/>
          <p14:tracePt t="469191" x="7874000" y="5549900"/>
          <p14:tracePt t="469208" x="7886700" y="5543550"/>
          <p14:tracePt t="469242" x="7886700" y="5537200"/>
          <p14:tracePt t="469354" x="7893050" y="5537200"/>
          <p14:tracePt t="469370" x="7893050" y="5530850"/>
          <p14:tracePt t="469377" x="7899400" y="5530850"/>
          <p14:tracePt t="469391" x="7912100" y="5524500"/>
          <p14:tracePt t="469409" x="7924800" y="5518150"/>
          <p14:tracePt t="469426" x="7931150" y="5518150"/>
          <p14:tracePt t="469475" x="7931150" y="5524500"/>
          <p14:tracePt t="469597" x="7931150" y="5530850"/>
          <p14:tracePt t="469613" x="7924800" y="5537200"/>
          <p14:tracePt t="469625" x="7912100" y="5549900"/>
          <p14:tracePt t="469642" x="7893050" y="5562600"/>
          <p14:tracePt t="469659" x="7886700" y="5568950"/>
          <p14:tracePt t="469677" x="7880350" y="5568950"/>
          <p14:tracePt t="469758" x="7886700" y="5568950"/>
          <p14:tracePt t="469806" x="7893050" y="5562600"/>
          <p14:tracePt t="469830" x="7899400" y="5556250"/>
          <p14:tracePt t="469847" x="7905750" y="5556250"/>
          <p14:tracePt t="469864" x="7912100" y="5549900"/>
          <p14:tracePt t="469892" x="7918450" y="5549900"/>
          <p14:tracePt t="470266" x="7918450" y="5543550"/>
          <p14:tracePt t="470453" x="7924800" y="5537200"/>
          <p14:tracePt t="470609" x="7924800" y="5530850"/>
          <p14:tracePt t="470932" x="7924800" y="5524500"/>
          <p14:tracePt t="470975" x="7924800" y="5518150"/>
          <p14:tracePt t="471081" x="7924800" y="5511800"/>
          <p14:tracePt t="471525" x="7924800" y="5518150"/>
          <p14:tracePt t="471544" x="7924800" y="5524500"/>
          <p14:tracePt t="471560" x="7924800" y="5530850"/>
          <p14:tracePt t="472357" x="7924800" y="5524500"/>
          <p14:tracePt t="472364" x="7931150" y="5518150"/>
          <p14:tracePt t="472378" x="7931150" y="5511800"/>
          <p14:tracePt t="472395" x="7937500" y="5499100"/>
          <p14:tracePt t="472411" x="7950200" y="5486400"/>
          <p14:tracePt t="472428" x="7950200" y="5480050"/>
          <p14:tracePt t="472567" x="7950200" y="5486400"/>
          <p14:tracePt t="472577" x="7950200" y="5492750"/>
          <p14:tracePt t="472597" x="7943850" y="5505450"/>
          <p14:tracePt t="472611" x="7931150" y="5518150"/>
          <p14:tracePt t="472628" x="7924800" y="5530850"/>
          <p14:tracePt t="472723" x="7931150" y="5530850"/>
          <p14:tracePt t="472752" x="7937500" y="5530850"/>
          <p14:tracePt t="472790" x="7943850" y="5530850"/>
          <p14:tracePt t="472933" x="7937500" y="5530850"/>
          <p14:tracePt t="472945" x="7931150" y="5537200"/>
          <p14:tracePt t="472962" x="7924800" y="5537200"/>
          <p14:tracePt t="472978" x="7918450" y="5543550"/>
          <p14:tracePt t="473013" x="7912100" y="5549900"/>
          <p14:tracePt t="473032" x="7905750" y="5556250"/>
          <p14:tracePt t="473124" x="7905750" y="5549900"/>
          <p14:tracePt t="473129" x="7905750" y="5543550"/>
          <p14:tracePt t="473144" x="7905750" y="5537200"/>
          <p14:tracePt t="473162" x="7905750" y="5530850"/>
          <p14:tracePt t="473179" x="7912100" y="5530850"/>
          <p14:tracePt t="473253" x="7905750" y="5537200"/>
          <p14:tracePt t="473262" x="7899400" y="5543550"/>
          <p14:tracePt t="473279" x="7886700" y="5549900"/>
          <p14:tracePt t="473295" x="7880350" y="5562600"/>
          <p14:tracePt t="473298" x="7874000" y="5568950"/>
          <p14:tracePt t="473329" x="7867650" y="5575300"/>
          <p14:tracePt t="473371" x="7874000" y="5575300"/>
          <p14:tracePt t="473378" x="7880350" y="5575300"/>
          <p14:tracePt t="473397" x="7886700" y="5575300"/>
          <p14:tracePt t="473508" x="7893050" y="5588000"/>
          <p14:tracePt t="473529" x="7893050" y="5600700"/>
          <p14:tracePt t="473545" x="7899400" y="5626100"/>
          <p14:tracePt t="473549" x="7905750" y="5632450"/>
          <p14:tracePt t="473562" x="7912100" y="5638800"/>
          <p14:tracePt t="473654" x="7924800" y="5638800"/>
          <p14:tracePt t="473662" x="7937500" y="5645150"/>
          <p14:tracePt t="473678" x="7956550" y="5657850"/>
          <p14:tracePt t="473696" x="7975600" y="5670550"/>
          <p14:tracePt t="473712" x="7981950" y="5670550"/>
          <p14:tracePt t="473729" x="7988300" y="5676900"/>
          <p14:tracePt t="473784" x="7981950" y="5676900"/>
          <p14:tracePt t="473799" x="7956550" y="5676900"/>
          <p14:tracePt t="473812" x="7937500" y="5676900"/>
          <p14:tracePt t="473829" x="7797800" y="5683250"/>
          <p14:tracePt t="473848" x="7689850" y="5689600"/>
          <p14:tracePt t="473865" x="7620000" y="5695950"/>
          <p14:tracePt t="473879" x="7556500" y="5689600"/>
          <p14:tracePt t="473896" x="7537450" y="5683250"/>
          <p14:tracePt t="473912" x="7531100" y="5683250"/>
          <p14:tracePt t="473929" x="7531100" y="5676900"/>
          <p14:tracePt t="473945" x="7537450" y="5664200"/>
          <p14:tracePt t="473962" x="7543800" y="5657850"/>
          <p14:tracePt t="473979" x="7556500" y="5657850"/>
          <p14:tracePt t="473996" x="7569200" y="5657850"/>
          <p14:tracePt t="474012" x="7588250" y="5657850"/>
          <p14:tracePt t="474029" x="7607300" y="5657850"/>
          <p14:tracePt t="474031" x="7613650" y="5657850"/>
          <p14:tracePt t="474046" x="7639050" y="5657850"/>
          <p14:tracePt t="474063" x="7677150" y="5657850"/>
          <p14:tracePt t="474065" x="7715250" y="5657850"/>
          <p14:tracePt t="474079" x="7727950" y="5657850"/>
          <p14:tracePt t="474096" x="7791450" y="5651500"/>
          <p14:tracePt t="474112" x="7816850" y="5645150"/>
          <p14:tracePt t="474129" x="7835900" y="5632450"/>
          <p14:tracePt t="474146" x="7842250" y="5626100"/>
          <p14:tracePt t="474222" x="7867650" y="5626100"/>
          <p14:tracePt t="474231" x="7880350" y="5626100"/>
          <p14:tracePt t="474238" x="7931150" y="5626100"/>
          <p14:tracePt t="474248" x="7994650" y="5619750"/>
          <p14:tracePt t="474265" x="8147050" y="5619750"/>
          <p14:tracePt t="474279" x="8267700" y="5613400"/>
          <p14:tracePt t="474296" x="8375650" y="5607050"/>
          <p14:tracePt t="474313" x="8420100" y="5594350"/>
          <p14:tracePt t="474331" x="8426450" y="5588000"/>
          <p14:tracePt t="474346" x="8413750" y="5581650"/>
          <p14:tracePt t="474363" x="8343900" y="5562600"/>
          <p14:tracePt t="474380" x="8229600" y="5537200"/>
          <p14:tracePt t="474396" x="8121650" y="5518150"/>
          <p14:tracePt t="474413" x="7975600" y="5505450"/>
          <p14:tracePt t="474430" x="7912100" y="5492750"/>
          <p14:tracePt t="474446" x="7861300" y="5467350"/>
          <p14:tracePt t="474463" x="7854950" y="5461000"/>
          <p14:tracePt t="474481" x="7829550" y="5441950"/>
          <p14:tracePt t="474496" x="7797800" y="5429250"/>
          <p14:tracePt t="474513" x="7715250" y="5410200"/>
          <p14:tracePt t="474531" x="7626350" y="5397500"/>
          <p14:tracePt t="474549" x="7524750" y="5397500"/>
          <p14:tracePt t="474563" x="7448550" y="5391150"/>
          <p14:tracePt t="474580" x="7410450" y="5391150"/>
          <p14:tracePt t="474596" x="7404100" y="5403850"/>
          <p14:tracePt t="474613" x="7423150" y="5441950"/>
          <p14:tracePt t="474632" x="7531100" y="5530850"/>
          <p14:tracePt t="474647" x="7569200" y="5556250"/>
          <p14:tracePt t="474649" x="7588250" y="5568950"/>
          <p14:tracePt t="474665" x="7632700" y="5600700"/>
          <p14:tracePt t="474680" x="7677150" y="5626100"/>
          <p14:tracePt t="474696" x="7727950" y="5638800"/>
          <p14:tracePt t="474713" x="7772400" y="5645150"/>
          <p14:tracePt t="474730" x="7816850" y="5645150"/>
          <p14:tracePt t="474746" x="7861300" y="5645150"/>
          <p14:tracePt t="474763" x="7893050" y="5651500"/>
          <p14:tracePt t="474780" x="7943850" y="5651500"/>
          <p14:tracePt t="474796" x="7988300" y="5651500"/>
          <p14:tracePt t="474813" x="8007350" y="5657850"/>
          <p14:tracePt t="474832" x="8026400" y="5657850"/>
          <p14:tracePt t="475024" x="8020050" y="5657850"/>
          <p14:tracePt t="475038" x="8013700" y="5657850"/>
          <p14:tracePt t="475073" x="8007350" y="5657850"/>
          <p14:tracePt t="475097" x="8001000" y="5657850"/>
          <p14:tracePt t="475126" x="7994650" y="5664200"/>
          <p14:tracePt t="475132" x="7994650" y="5670550"/>
          <p14:tracePt t="475147" x="7988300" y="5689600"/>
          <p14:tracePt t="475163" x="7975600" y="5702300"/>
          <p14:tracePt t="475180" x="7962900" y="5715000"/>
          <p14:tracePt t="475197" x="7950200" y="5721350"/>
          <p14:tracePt t="475213" x="7937500" y="5727700"/>
          <p14:tracePt t="475230" x="7931150" y="5734050"/>
          <p14:tracePt t="475247" x="7912100" y="5740400"/>
          <p14:tracePt t="475265" x="7893050" y="5740400"/>
          <p14:tracePt t="475282" x="7867650" y="5740400"/>
          <p14:tracePt t="475297" x="7835900" y="5734050"/>
          <p14:tracePt t="475313" x="7804150" y="5727700"/>
          <p14:tracePt t="475330" x="7791450" y="5721350"/>
          <p14:tracePt t="475347" x="7778750" y="5708650"/>
          <p14:tracePt t="475363" x="7766050" y="5689600"/>
          <p14:tracePt t="475380" x="7766050" y="5664200"/>
          <p14:tracePt t="475397" x="7766050" y="5651500"/>
          <p14:tracePt t="475413" x="7778750" y="5626100"/>
          <p14:tracePt t="475430" x="7778750" y="5613400"/>
          <p14:tracePt t="475447" x="7772400" y="5607050"/>
          <p14:tracePt t="475463" x="7772400" y="5600700"/>
          <p14:tracePt t="475497" x="7766050" y="5600700"/>
          <p14:tracePt t="475514" x="7772400" y="5600700"/>
          <p14:tracePt t="475530" x="7785100" y="5600700"/>
          <p14:tracePt t="475547" x="7835900" y="5607050"/>
          <p14:tracePt t="475563" x="7880350" y="5619750"/>
          <p14:tracePt t="475579" x="7893050" y="5619750"/>
          <p14:tracePt t="475614" x="7886700" y="5626100"/>
          <p14:tracePt t="475631" x="7874000" y="5626100"/>
          <p14:tracePt t="475647" x="7854950" y="5626100"/>
          <p14:tracePt t="475708" x="7861300" y="5626100"/>
          <p14:tracePt t="475716" x="7874000" y="5626100"/>
          <p14:tracePt t="475737" x="7937500" y="5626100"/>
          <p14:tracePt t="475747" x="7962900" y="5619750"/>
          <p14:tracePt t="475764" x="8039100" y="5619750"/>
          <p14:tracePt t="475781" x="8134350" y="5619750"/>
          <p14:tracePt t="475798" x="8191500" y="5619750"/>
          <p14:tracePt t="475814" x="8235950" y="5619750"/>
          <p14:tracePt t="475830" x="8248650" y="5613400"/>
          <p14:tracePt t="476014" x="8255000" y="5613400"/>
          <p14:tracePt t="476033" x="8261350" y="5613400"/>
          <p14:tracePt t="476048" x="8280400" y="5613400"/>
          <p14:tracePt t="476065" x="8350250" y="5613400"/>
          <p14:tracePt t="476081" x="8426450" y="5607050"/>
          <p14:tracePt t="476098" x="8534400" y="5607050"/>
          <p14:tracePt t="476114" x="8610600" y="5607050"/>
          <p14:tracePt t="476131" x="8655050" y="5607050"/>
          <p14:tracePt t="476134" x="8661400" y="5607050"/>
          <p14:tracePt t="476325" x="8693150" y="5607050"/>
          <p14:tracePt t="476331" x="8705850" y="5607050"/>
          <p14:tracePt t="476348" x="8763000" y="5607050"/>
          <p14:tracePt t="476364" x="8851900" y="5607050"/>
          <p14:tracePt t="476381" x="8959850" y="5613400"/>
          <p14:tracePt t="476398" x="9067800" y="5626100"/>
          <p14:tracePt t="476400" x="9124950" y="5632450"/>
          <p14:tracePt t="476414" x="9150350" y="5638800"/>
          <p14:tracePt t="476416" x="9182100" y="5638800"/>
          <p14:tracePt t="476431" x="9194800" y="5638800"/>
          <p14:tracePt t="476433" x="9201150" y="5638800"/>
          <p14:tracePt t="476487" x="9201150" y="5645150"/>
          <p14:tracePt t="476670" x="9201150" y="5651500"/>
          <p14:tracePt t="476752" x="9194800" y="5651500"/>
          <p14:tracePt t="476760" x="9188450" y="5651500"/>
          <p14:tracePt t="476770" x="9182100" y="5657850"/>
          <p14:tracePt t="476782" x="9175750" y="5657850"/>
          <p14:tracePt t="476799" x="9163050" y="5664200"/>
          <p14:tracePt t="476815" x="9144000" y="5670550"/>
          <p14:tracePt t="476848" x="9131300" y="5670550"/>
          <p14:tracePt t="476865" x="9099550" y="5676900"/>
          <p14:tracePt t="476881" x="9017000" y="5689600"/>
          <p14:tracePt t="476898" x="8813800" y="5695950"/>
          <p14:tracePt t="476915" x="8610600" y="5695950"/>
          <p14:tracePt t="476931" x="8439150" y="5695950"/>
          <p14:tracePt t="476949" x="8318500" y="5683250"/>
          <p14:tracePt t="476965" x="8267700" y="5676900"/>
          <p14:tracePt t="476982" x="8261350" y="5670550"/>
          <p14:tracePt t="476985" x="8261350" y="5664200"/>
          <p14:tracePt t="477002" x="8286750" y="5664200"/>
          <p14:tracePt t="477015" x="8312150" y="5657850"/>
          <p14:tracePt t="477031" x="8369300" y="5651500"/>
          <p14:tracePt t="477050" x="8407400" y="5651500"/>
          <p14:tracePt t="477082" x="8413750" y="5664200"/>
          <p14:tracePt t="477098" x="8439150" y="5676900"/>
          <p14:tracePt t="477115" x="8477250" y="5689600"/>
          <p14:tracePt t="477134" x="8528050" y="5702300"/>
          <p14:tracePt t="477148" x="8585200" y="5702300"/>
          <p14:tracePt t="477165" x="8623300" y="5702300"/>
          <p14:tracePt t="477182" x="8674100" y="5689600"/>
          <p14:tracePt t="477198" x="8705850" y="5676900"/>
          <p14:tracePt t="477215" x="8737600" y="5670550"/>
          <p14:tracePt t="477232" x="8763000" y="5670550"/>
          <p14:tracePt t="477249" x="8794750" y="5670550"/>
          <p14:tracePt t="477265" x="8839200" y="5670550"/>
          <p14:tracePt t="477271" x="8845550" y="5670550"/>
          <p14:tracePt t="477281" x="8870950" y="5670550"/>
          <p14:tracePt t="477298" x="8890000" y="5676900"/>
          <p14:tracePt t="477315" x="8896350" y="5676900"/>
          <p14:tracePt t="477332" x="8902700" y="5676900"/>
          <p14:tracePt t="477777" x="8909050" y="5676900"/>
          <p14:tracePt t="477783" x="8915400" y="5676900"/>
          <p14:tracePt t="477799" x="8947150" y="5676900"/>
          <p14:tracePt t="477816" x="8966200" y="5676900"/>
          <p14:tracePt t="477833" x="8978900" y="5676900"/>
          <p14:tracePt t="477849" x="8985250" y="5676900"/>
          <p14:tracePt t="477866" x="8991600" y="5676900"/>
          <p14:tracePt t="477882" x="8997950" y="5670550"/>
          <p14:tracePt t="477899" x="9004300" y="5670550"/>
          <p14:tracePt t="477916" x="9010650" y="5670550"/>
          <p14:tracePt t="477932" x="9023350" y="5664200"/>
          <p14:tracePt t="477949" x="9048750" y="5657850"/>
          <p14:tracePt t="477965" x="9067800" y="5657850"/>
          <p14:tracePt t="477983" x="9099550" y="5657850"/>
          <p14:tracePt t="477999" x="9131300" y="5657850"/>
          <p14:tracePt t="478016" x="9201150" y="5657850"/>
          <p14:tracePt t="478032" x="9271000" y="5651500"/>
          <p14:tracePt t="478049" x="9315450" y="5645150"/>
          <p14:tracePt t="478066" x="9353550" y="5638800"/>
          <p14:tracePt t="478082" x="9366250" y="5638800"/>
          <p14:tracePt t="478099" x="9366250" y="5632450"/>
          <p14:tracePt t="478149" x="9378950" y="5619750"/>
          <p14:tracePt t="478168" x="9404350" y="5619750"/>
          <p14:tracePt t="478185" x="9493250" y="5619750"/>
          <p14:tracePt t="478200" x="9588500" y="5638800"/>
          <p14:tracePt t="478216" x="9652000" y="5638800"/>
          <p14:tracePt t="478232" x="9696450" y="5638800"/>
          <p14:tracePt t="478249" x="9709150" y="5638800"/>
          <p14:tracePt t="478266" x="9715500" y="5626100"/>
          <p14:tracePt t="478283" x="9728200" y="5619750"/>
          <p14:tracePt t="478299" x="9747250" y="5619750"/>
          <p14:tracePt t="478316" x="9772650" y="5619750"/>
          <p14:tracePt t="478333" x="9867900" y="5626100"/>
          <p14:tracePt t="478350" x="9912350" y="5632450"/>
          <p14:tracePt t="478366" x="9931400" y="5632450"/>
          <p14:tracePt t="478382" x="9944100" y="5632450"/>
          <p14:tracePt t="478399" x="9950450" y="5632450"/>
          <p14:tracePt t="478416" x="9963150" y="5626100"/>
          <p14:tracePt t="478433" x="9969500" y="5626100"/>
          <p14:tracePt t="478488" x="9975850" y="5626100"/>
          <p14:tracePt t="478566" x="9982200" y="5626100"/>
          <p14:tracePt t="478572" x="9988550" y="5626100"/>
          <p14:tracePt t="478583" x="10020300" y="5626100"/>
          <p14:tracePt t="478600" x="10064750" y="5619750"/>
          <p14:tracePt t="478617" x="10121900" y="5613400"/>
          <p14:tracePt t="478633" x="10166350" y="5607050"/>
          <p14:tracePt t="478636" x="10179050" y="5607050"/>
          <p14:tracePt t="478650" x="10185400" y="5607050"/>
          <p14:tracePt t="478652" x="10191750" y="5607050"/>
          <p14:tracePt t="478825" x="10191750" y="5600700"/>
          <p14:tracePt t="478856" x="10191750" y="5594350"/>
          <p14:tracePt t="478867" x="10185400" y="5594350"/>
          <p14:tracePt t="478883" x="10179050" y="5588000"/>
          <p14:tracePt t="478900" x="10172700" y="5575300"/>
          <p14:tracePt t="478917" x="10210800" y="5575300"/>
          <p14:tracePt t="478936" x="10261600" y="5575300"/>
          <p14:tracePt t="478950" x="10344150" y="5568950"/>
          <p14:tracePt t="478967" x="10452100" y="5568950"/>
          <p14:tracePt t="478985" x="10579100" y="5581650"/>
          <p14:tracePt t="479002" x="10706100" y="5581650"/>
          <p14:tracePt t="479017" x="10814050" y="5581650"/>
          <p14:tracePt t="479033" x="10877550" y="5575300"/>
          <p14:tracePt t="479051" x="10883900" y="5575300"/>
          <p14:tracePt t="479068" x="10883900" y="5562600"/>
          <p14:tracePt t="479083" x="10896600" y="5549900"/>
          <p14:tracePt t="479100" x="10922000" y="5530850"/>
          <p14:tracePt t="479117" x="10947400" y="5511800"/>
          <p14:tracePt t="479133" x="10979150" y="5499100"/>
          <p14:tracePt t="479150" x="10991850" y="5492750"/>
          <p14:tracePt t="479166" x="10991850" y="5486400"/>
          <p14:tracePt t="479262" x="10998200" y="5486400"/>
          <p14:tracePt t="479270" x="11004550" y="5492750"/>
          <p14:tracePt t="479283" x="11010900" y="5492750"/>
          <p14:tracePt t="479301" x="11055350" y="5505450"/>
          <p14:tracePt t="479317" x="11118850" y="5511800"/>
          <p14:tracePt t="479335" x="11182350" y="5530850"/>
          <p14:tracePt t="479351" x="11214100" y="5537200"/>
          <p14:tracePt t="479367" x="11430000" y="5568950"/>
          <p14:tracePt t="479384" x="11607800" y="5588000"/>
          <p14:tracePt t="479400" x="11741150" y="5588000"/>
          <p14:tracePt t="479417" x="11798300" y="5588000"/>
          <p14:tracePt t="479433" x="11811000" y="5588000"/>
          <p14:tracePt t="479467" x="11804650" y="5581650"/>
          <p14:tracePt t="479484" x="11798300" y="5581650"/>
          <p14:tracePt t="479500" x="11785600" y="5581650"/>
          <p14:tracePt t="479517" x="11772900" y="5581650"/>
          <p14:tracePt t="479556" x="11766550" y="5581650"/>
          <p14:tracePt t="479573" x="11766550" y="5575300"/>
          <p14:tracePt t="479590" x="11747500" y="5575300"/>
          <p14:tracePt t="479601" x="11741150" y="5575300"/>
          <p14:tracePt t="479617" x="11703050" y="5575300"/>
          <p14:tracePt t="479634" x="11658600" y="5575300"/>
          <p14:tracePt t="479651" x="11576050" y="5588000"/>
          <p14:tracePt t="479667" x="11480800" y="5594350"/>
          <p14:tracePt t="479686" x="11303000" y="5613400"/>
          <p14:tracePt t="479701" x="11156950" y="5626100"/>
          <p14:tracePt t="479719" x="11036300" y="5632450"/>
          <p14:tracePt t="479736" x="10807700" y="5632450"/>
          <p14:tracePt t="479750" x="10591800" y="5638800"/>
          <p14:tracePt t="479767" x="10261600" y="5638800"/>
          <p14:tracePt t="479787" x="9906000" y="5638800"/>
          <p14:tracePt t="479803" x="9461500" y="5594350"/>
          <p14:tracePt t="479820" x="9099550" y="5556250"/>
          <p14:tracePt t="479834" x="8782050" y="5524500"/>
          <p14:tracePt t="479850" x="8483600" y="5511800"/>
          <p14:tracePt t="479867" x="8134350" y="5511800"/>
          <p14:tracePt t="479884" x="7778750" y="5518150"/>
          <p14:tracePt t="479901" x="7543800" y="5524500"/>
          <p14:tracePt t="479918" x="7315200" y="5543550"/>
          <p14:tracePt t="479934" x="7207250" y="5568950"/>
          <p14:tracePt t="479950" x="7048500" y="5613400"/>
          <p14:tracePt t="479967" x="6832600" y="5670550"/>
          <p14:tracePt t="479984" x="6673850" y="5708650"/>
          <p14:tracePt t="480001" x="6540500" y="5740400"/>
          <p14:tracePt t="480017" x="6489700" y="5746750"/>
          <p14:tracePt t="480034" x="6483350" y="5746750"/>
          <p14:tracePt t="480053" x="6483350" y="5753100"/>
          <p14:tracePt t="480160" x="6489700" y="5753100"/>
          <p14:tracePt t="480169" x="6496050" y="5753100"/>
          <p14:tracePt t="480176" x="6508750" y="5753100"/>
          <p14:tracePt t="480201" x="6527800" y="5759450"/>
          <p14:tracePt t="480218" x="6527800" y="5772150"/>
          <p14:tracePt t="480234" x="6527800" y="5778500"/>
          <p14:tracePt t="480251" x="6527800" y="5784850"/>
          <p14:tracePt t="480268" x="6527800" y="5791200"/>
          <p14:tracePt t="480449" x="6534150" y="5791200"/>
          <p14:tracePt t="480457" x="6540500" y="5784850"/>
          <p14:tracePt t="480467" x="6546850" y="5784850"/>
          <p14:tracePt t="480483" x="6565900" y="5778500"/>
          <p14:tracePt t="480636" x="6572250" y="5778500"/>
          <p14:tracePt t="480653" x="6578600" y="5778500"/>
          <p14:tracePt t="480782" x="6578600" y="5772150"/>
          <p14:tracePt t="480817" x="6597650" y="5759450"/>
          <p14:tracePt t="480834" x="6610350" y="5753100"/>
          <p14:tracePt t="480851" x="6616700" y="5753100"/>
          <p14:tracePt t="480867" x="6623050" y="5746750"/>
          <p14:tracePt t="480905" x="6629400" y="5746750"/>
          <p14:tracePt t="480933" x="6635750" y="5746750"/>
          <p14:tracePt t="480978" x="6635750" y="5740400"/>
          <p14:tracePt t="481018" x="6623050" y="5753100"/>
          <p14:tracePt t="481035" x="6610350" y="5765800"/>
          <p14:tracePt t="481050" x="6578600" y="5772150"/>
          <p14:tracePt t="481085" x="6578600" y="5759450"/>
          <p14:tracePt t="481102" x="6578600" y="5727700"/>
          <p14:tracePt t="481117" x="6578600" y="5702300"/>
          <p14:tracePt t="481135" x="6584950" y="5695950"/>
          <p14:tracePt t="481177" x="6578600" y="5708650"/>
          <p14:tracePt t="481189" x="6572250" y="5715000"/>
          <p14:tracePt t="481201" x="6572250" y="5721350"/>
          <p14:tracePt t="481218" x="6565900" y="5721350"/>
          <p14:tracePt t="481442" x="6565900" y="5727700"/>
          <p14:tracePt t="481466" x="6559550" y="5727700"/>
          <p14:tracePt t="481476" x="6559550" y="5734050"/>
          <p14:tracePt t="481676" x="6565900" y="5734050"/>
          <p14:tracePt t="481682" x="6565900" y="5740400"/>
          <p14:tracePt t="481698" x="6565900" y="5746750"/>
          <p14:tracePt t="481706" x="6559550" y="5753100"/>
          <p14:tracePt t="481736" x="6553200" y="5759450"/>
          <p14:tracePt t="481800" x="6559550" y="5746750"/>
          <p14:tracePt t="481816" x="6565900" y="5734050"/>
          <p14:tracePt t="481825" x="6578600" y="5727700"/>
          <p14:tracePt t="481835" x="6591300" y="5715000"/>
          <p14:tracePt t="481852" x="6604000" y="5708650"/>
          <p14:tracePt t="481868" x="6616700" y="5702300"/>
          <p14:tracePt t="481885" x="6635750" y="5689600"/>
          <p14:tracePt t="481902" x="6642100" y="5689600"/>
          <p14:tracePt t="481920" x="6654800" y="5683250"/>
          <p14:tracePt t="481937" x="6680200" y="5683250"/>
          <p14:tracePt t="481956" x="6686550" y="5683250"/>
          <p14:tracePt t="481969" x="6692900" y="5689600"/>
          <p14:tracePt t="482018" x="6692900" y="5695950"/>
          <p14:tracePt t="482034" x="6692900" y="5702300"/>
          <p14:tracePt t="482055" x="6705600" y="5721350"/>
          <p14:tracePt t="482073" x="6718300" y="5753100"/>
          <p14:tracePt t="482102" x="6724650" y="5765800"/>
          <p14:tracePt t="482122" x="6724650" y="5772150"/>
          <p14:tracePt t="482136" x="6731000" y="5772150"/>
          <p14:tracePt t="482180" x="6731000" y="5778500"/>
          <p14:tracePt t="482204" x="6731000" y="5784850"/>
          <p14:tracePt t="482262" x="6756400" y="5784850"/>
          <p14:tracePt t="482272" x="6762750" y="5784850"/>
          <p14:tracePt t="482285" x="6800850" y="5784850"/>
          <p14:tracePt t="482302" x="6838950" y="5784850"/>
          <p14:tracePt t="482319" x="6889750" y="5784850"/>
          <p14:tracePt t="482336" x="6902450" y="5784850"/>
          <p14:tracePt t="482352" x="6915150" y="5784850"/>
          <p14:tracePt t="482369" x="6959600" y="5797550"/>
          <p14:tracePt t="482386" x="6997700" y="5803900"/>
          <p14:tracePt t="482403" x="7086600" y="5810250"/>
          <p14:tracePt t="482420" x="7175500" y="5816600"/>
          <p14:tracePt t="482436" x="7308850" y="5822950"/>
          <p14:tracePt t="482453" x="7397750" y="5829300"/>
          <p14:tracePt t="482469" x="7448550" y="5842000"/>
          <p14:tracePt t="482486" x="7461250" y="5848350"/>
          <p14:tracePt t="482566" x="7467600" y="5842000"/>
          <p14:tracePt t="482582" x="7473950" y="5842000"/>
          <p14:tracePt t="482598" x="7493000" y="5829300"/>
          <p14:tracePt t="482606" x="7499350" y="5822950"/>
          <p14:tracePt t="482620" x="7518400" y="5810250"/>
          <p14:tracePt t="482636" x="7537450" y="5803900"/>
          <p14:tracePt t="482653" x="7543800" y="5803900"/>
          <p14:tracePt t="482671" x="7550150" y="5803900"/>
          <p14:tracePt t="482686" x="7562850" y="5803900"/>
          <p14:tracePt t="482703" x="7588250" y="5797550"/>
          <p14:tracePt t="482718" x="7651750" y="5797550"/>
          <p14:tracePt t="482736" x="7702550" y="5797550"/>
          <p14:tracePt t="482753" x="7791450" y="5803900"/>
          <p14:tracePt t="482769" x="7880350" y="5822950"/>
          <p14:tracePt t="482786" x="7931150" y="5829300"/>
          <p14:tracePt t="482803" x="7981950" y="5835650"/>
          <p14:tracePt t="482822" x="7994650" y="5835650"/>
          <p14:tracePt t="482837" x="8001000" y="5835650"/>
          <p14:tracePt t="482871" x="8007350" y="5835650"/>
          <p14:tracePt t="482887" x="8026400" y="5835650"/>
          <p14:tracePt t="482903" x="8039100" y="5835650"/>
          <p14:tracePt t="482920" x="8058150" y="5829300"/>
          <p14:tracePt t="482939" x="8077200" y="5829300"/>
          <p14:tracePt t="482953" x="8096250" y="5822950"/>
          <p14:tracePt t="482970" x="8102600" y="5822950"/>
          <p14:tracePt t="482986" x="8108950" y="5822950"/>
          <p14:tracePt t="483003" x="8115300" y="5822950"/>
          <p14:tracePt t="483020" x="8121650" y="5822950"/>
          <p14:tracePt t="483037" x="8128000" y="5829300"/>
          <p14:tracePt t="483052" x="8134350" y="5835650"/>
          <p14:tracePt t="483073" x="8140700" y="5848350"/>
          <p14:tracePt t="483142" x="8147050" y="5848350"/>
          <p14:tracePt t="483429" x="8147050" y="5842000"/>
          <p14:tracePt t="483471" x="8153400" y="5829300"/>
          <p14:tracePt t="483675" x="8147050" y="5829300"/>
          <p14:tracePt t="483732" x="8166100" y="5829300"/>
          <p14:tracePt t="483737" x="8178800" y="5835650"/>
          <p14:tracePt t="483754" x="8223250" y="5835650"/>
          <p14:tracePt t="483771" x="8274050" y="5835650"/>
          <p14:tracePt t="483788" x="8331200" y="5835650"/>
          <p14:tracePt t="483808" x="8362950" y="5835650"/>
          <p14:tracePt t="483841" x="8369300" y="5835650"/>
          <p14:tracePt t="483854" x="8382000" y="5835650"/>
          <p14:tracePt t="483871" x="8439150" y="5835650"/>
          <p14:tracePt t="483887" x="8509000" y="5835650"/>
          <p14:tracePt t="483904" x="8616950" y="5842000"/>
          <p14:tracePt t="483921" x="8674100" y="5848350"/>
          <p14:tracePt t="483937" x="8693150" y="5848350"/>
          <p14:tracePt t="483953" x="8693150" y="5854700"/>
          <p14:tracePt t="483987" x="8699500" y="5854700"/>
          <p14:tracePt t="484004" x="8699500" y="5848350"/>
          <p14:tracePt t="484021" x="8705850" y="5848350"/>
          <p14:tracePt t="484041" x="8712200" y="5835650"/>
          <p14:tracePt t="484055" x="8718550" y="5835650"/>
          <p14:tracePt t="484070" x="8724900" y="5829300"/>
          <p14:tracePt t="484133" x="8731250" y="5829300"/>
          <p14:tracePt t="484139" x="8737600" y="5829300"/>
          <p14:tracePt t="484154" x="8756650" y="5829300"/>
          <p14:tracePt t="484171" x="8820150" y="5829300"/>
          <p14:tracePt t="484188" x="8864600" y="5829300"/>
          <p14:tracePt t="484204" x="8940800" y="5835650"/>
          <p14:tracePt t="484221" x="9029700" y="5835650"/>
          <p14:tracePt t="484238" x="9080500" y="5835650"/>
          <p14:tracePt t="484255" x="9099550" y="5835650"/>
          <p14:tracePt t="484358" x="9099550" y="5842000"/>
          <p14:tracePt t="484941" x="9099550" y="5848350"/>
          <p14:tracePt t="484947" x="9105900" y="5848350"/>
          <p14:tracePt t="484955" x="9112250" y="5848350"/>
          <p14:tracePt t="484972" x="9150350" y="5861050"/>
          <p14:tracePt t="484988" x="9182100" y="5861050"/>
          <p14:tracePt t="485005" x="9213850" y="5861050"/>
          <p14:tracePt t="485022" x="9251950" y="5861050"/>
          <p14:tracePt t="485038" x="9290050" y="5861050"/>
          <p14:tracePt t="485054" x="9315450" y="5861050"/>
          <p14:tracePt t="485072" x="9334500" y="5861050"/>
          <p14:tracePt t="485088" x="9372600" y="5861050"/>
          <p14:tracePt t="485105" x="9417050" y="5861050"/>
          <p14:tracePt t="485121" x="9461500" y="5861050"/>
          <p14:tracePt t="485138" x="9512300" y="5861050"/>
          <p14:tracePt t="485155" x="9537700" y="5861050"/>
          <p14:tracePt t="485172" x="9544050" y="5861050"/>
          <p14:tracePt t="485205" x="9550400" y="5861050"/>
          <p14:tracePt t="485222" x="9556750" y="5861050"/>
          <p14:tracePt t="485255" x="9569450" y="5861050"/>
          <p14:tracePt t="485272" x="9582150" y="5854700"/>
          <p14:tracePt t="485288" x="9601200" y="5848350"/>
          <p14:tracePt t="485305" x="9620250" y="5848350"/>
          <p14:tracePt t="485322" x="9645650" y="5842000"/>
          <p14:tracePt t="485324" x="9664700" y="5842000"/>
          <p14:tracePt t="485339" x="9683750" y="5842000"/>
          <p14:tracePt t="485355" x="9753600" y="5842000"/>
          <p14:tracePt t="485372" x="9848850" y="5848350"/>
          <p14:tracePt t="485374" x="9918700" y="5848350"/>
          <p14:tracePt t="485389" x="10001250" y="5848350"/>
          <p14:tracePt t="485405" x="10058400" y="5854700"/>
          <p14:tracePt t="485422" x="10083800" y="5854700"/>
          <p14:tracePt t="485493" x="10090150" y="5854700"/>
          <p14:tracePt t="485507" x="10102850" y="5854700"/>
          <p14:tracePt t="485526" x="10128250" y="5854700"/>
          <p14:tracePt t="485538" x="10160000" y="5848350"/>
          <p14:tracePt t="485555" x="10172700" y="5842000"/>
          <p14:tracePt t="485716" x="10172700" y="5835650"/>
          <p14:tracePt t="485749" x="10179050" y="5829300"/>
          <p14:tracePt t="485757" x="10198100" y="5829300"/>
          <p14:tracePt t="485772" x="10287000" y="5829300"/>
          <p14:tracePt t="485789" x="10388600" y="5829300"/>
          <p14:tracePt t="485806" x="10490200" y="5829300"/>
          <p14:tracePt t="485822" x="10572750" y="5829300"/>
          <p14:tracePt t="485839" x="10629900" y="5829300"/>
          <p14:tracePt t="485889" x="10636250" y="5835650"/>
          <p14:tracePt t="485908" x="10680700" y="5854700"/>
          <p14:tracePt t="485925" x="10744200" y="5867400"/>
          <p14:tracePt t="485942" x="10807700" y="5873750"/>
          <p14:tracePt t="485956" x="10858500" y="5873750"/>
          <p14:tracePt t="485973" x="10871200" y="5873750"/>
          <p14:tracePt t="486104" x="10877550" y="5873750"/>
          <p14:tracePt t="486200" x="10883900" y="5873750"/>
          <p14:tracePt t="486208" x="10890250" y="5873750"/>
          <p14:tracePt t="486223" x="10896600" y="5873750"/>
          <p14:tracePt t="486239" x="10934700" y="5867400"/>
          <p14:tracePt t="486256" x="10941050" y="5867400"/>
          <p14:tracePt t="486273" x="10998200" y="5861050"/>
          <p14:tracePt t="486290" x="11049000" y="5848350"/>
          <p14:tracePt t="486306" x="11080750" y="5835650"/>
          <p14:tracePt t="486323" x="11137900" y="5829300"/>
          <p14:tracePt t="486339" x="11163300" y="5829300"/>
          <p14:tracePt t="486356" x="11182350" y="5822950"/>
          <p14:tracePt t="486390" x="11188700" y="5822950"/>
          <p14:tracePt t="486406" x="11226800" y="5822950"/>
          <p14:tracePt t="486423" x="11296650" y="5822950"/>
          <p14:tracePt t="486440" x="11385550" y="5829300"/>
          <p14:tracePt t="486456" x="11436350" y="5829300"/>
          <p14:tracePt t="486473" x="11468100" y="5829300"/>
          <p14:tracePt t="486534" x="11468100" y="5822950"/>
          <p14:tracePt t="486550" x="11461750" y="5822950"/>
          <p14:tracePt t="486559" x="11449050" y="5822950"/>
          <p14:tracePt t="486573" x="11430000" y="5829300"/>
          <p14:tracePt t="486590" x="11290300" y="5854700"/>
          <p14:tracePt t="486606" x="11156950" y="5873750"/>
          <p14:tracePt t="486623" x="11036300" y="5886450"/>
          <p14:tracePt t="486639" x="10877550" y="5892800"/>
          <p14:tracePt t="486655" x="10725150" y="5899150"/>
          <p14:tracePt t="486673" x="10585450" y="5892800"/>
          <p14:tracePt t="486689" x="10483850" y="5892800"/>
          <p14:tracePt t="486706" x="10337800" y="5892800"/>
          <p14:tracePt t="486723" x="10121900" y="5918200"/>
          <p14:tracePt t="486740" x="9791700" y="5969000"/>
          <p14:tracePt t="486756" x="9404350" y="5969000"/>
          <p14:tracePt t="486776" x="8902700" y="5949950"/>
          <p14:tracePt t="486791" x="8750300" y="5937250"/>
          <p14:tracePt t="486806" x="8515350" y="5918200"/>
          <p14:tracePt t="486823" x="8216900" y="5905500"/>
          <p14:tracePt t="486840" x="8039100" y="5918200"/>
          <p14:tracePt t="486858" x="7823200" y="5943600"/>
          <p14:tracePt t="486873" x="7588250" y="5975350"/>
          <p14:tracePt t="486890" x="7346950" y="6007100"/>
          <p14:tracePt t="486906" x="7131050" y="6019800"/>
          <p14:tracePt t="486923" x="6978650" y="6019800"/>
          <p14:tracePt t="486940" x="6889750" y="6007100"/>
          <p14:tracePt t="486956" x="6858000" y="6007100"/>
          <p14:tracePt t="486973" x="6845300" y="6007100"/>
          <p14:tracePt t="486989" x="6813550" y="6013450"/>
          <p14:tracePt t="487007" x="6781800" y="6026150"/>
          <p14:tracePt t="487023" x="6743700" y="6032500"/>
          <p14:tracePt t="487040" x="6724650" y="6032500"/>
          <p14:tracePt t="487073" x="6731000" y="6032500"/>
          <p14:tracePt t="487090" x="6756400" y="6032500"/>
          <p14:tracePt t="487107" x="6826250" y="6032500"/>
          <p14:tracePt t="487123" x="6896100" y="6032500"/>
          <p14:tracePt t="487140" x="6934200" y="6032500"/>
          <p14:tracePt t="487157" x="6972300" y="6026150"/>
          <p14:tracePt t="487175" x="6991350" y="6026150"/>
          <p14:tracePt t="487192" x="7004050" y="6026150"/>
          <p14:tracePt t="487207" x="7016750" y="6019800"/>
          <p14:tracePt t="487223" x="7042150" y="6019800"/>
          <p14:tracePt t="487240" x="7086600" y="6013450"/>
          <p14:tracePt t="487257" x="7131050" y="6013450"/>
          <p14:tracePt t="487273" x="7169150" y="6013450"/>
          <p14:tracePt t="487290" x="7188200" y="6013450"/>
          <p14:tracePt t="487307" x="7194550" y="6013450"/>
          <p14:tracePt t="487324" x="7200900" y="6013450"/>
          <p14:tracePt t="487340" x="7207250" y="6013450"/>
          <p14:tracePt t="487797" x="7213600" y="6013450"/>
          <p14:tracePt t="487811" x="7219950" y="6013450"/>
          <p14:tracePt t="487897" x="7226300" y="6013450"/>
          <p14:tracePt t="487928" x="7232650" y="6019800"/>
          <p14:tracePt t="487957" x="7239000" y="6026150"/>
          <p14:tracePt t="487974" x="7239000" y="6032500"/>
          <p14:tracePt t="488052" x="7245350" y="6032500"/>
          <p14:tracePt t="488057" x="7251700" y="6026150"/>
          <p14:tracePt t="488074" x="7258050" y="6026150"/>
          <p14:tracePt t="488124" x="7264400" y="6026150"/>
          <p14:tracePt t="488161" x="7270750" y="6026150"/>
          <p14:tracePt t="488175" x="7270750" y="6019800"/>
          <p14:tracePt t="488191" x="7277100" y="6019800"/>
          <p14:tracePt t="488224" x="7283450" y="6019800"/>
          <p14:tracePt t="488257" x="7289800" y="6019800"/>
          <p14:tracePt t="488517" x="7283450" y="6026150"/>
          <p14:tracePt t="488626" x="7277100" y="6026150"/>
          <p14:tracePt t="488632" x="7277100" y="6019800"/>
          <p14:tracePt t="488649" x="7283450" y="6013450"/>
          <p14:tracePt t="488666" x="7302500" y="6013450"/>
          <p14:tracePt t="488675" x="7321550" y="6007100"/>
          <p14:tracePt t="488692" x="7391400" y="6007100"/>
          <p14:tracePt t="488709" x="7473950" y="6007100"/>
          <p14:tracePt t="488725" x="7562850" y="6000750"/>
          <p14:tracePt t="488741" x="7645400" y="6000750"/>
          <p14:tracePt t="488758" x="7683500" y="6000750"/>
          <p14:tracePt t="488775" x="7689850" y="6000750"/>
          <p14:tracePt t="488791" x="7689850" y="5994400"/>
          <p14:tracePt t="488808" x="7696200" y="5994400"/>
          <p14:tracePt t="488825" x="7734300" y="5981700"/>
          <p14:tracePt t="488842" x="7785100" y="5981700"/>
          <p14:tracePt t="488858" x="7835900" y="5981700"/>
          <p14:tracePt t="488875" x="7874000" y="5994400"/>
          <p14:tracePt t="488891" x="7899400" y="6007100"/>
          <p14:tracePt t="488907" x="7912100" y="6013450"/>
          <p14:tracePt t="488952" x="7918450" y="6013450"/>
          <p14:tracePt t="488968" x="7931150" y="6013450"/>
          <p14:tracePt t="488979" x="7969250" y="6013450"/>
          <p14:tracePt t="488992" x="8083550" y="6019800"/>
          <p14:tracePt t="489010" x="8210550" y="6038850"/>
          <p14:tracePt t="489025" x="8337550" y="6051550"/>
          <p14:tracePt t="489041" x="8413750" y="6064250"/>
          <p14:tracePt t="489058" x="8464550" y="6070600"/>
          <p14:tracePt t="489075" x="8477250" y="6070600"/>
          <p14:tracePt t="489162" x="8483600" y="6070600"/>
          <p14:tracePt t="489168" x="8483600" y="6064250"/>
          <p14:tracePt t="489192" x="8502650" y="6057900"/>
          <p14:tracePt t="489209" x="8521700" y="6051550"/>
          <p14:tracePt t="489242" x="8528050" y="6051550"/>
          <p14:tracePt t="489260" x="8559800" y="6051550"/>
          <p14:tracePt t="489278" x="8585200" y="6045200"/>
          <p14:tracePt t="489292" x="8597900" y="6045200"/>
          <p14:tracePt t="489309" x="8610600" y="6045200"/>
          <p14:tracePt t="489342" x="8616950" y="6045200"/>
          <p14:tracePt t="489359" x="8629650" y="6038850"/>
          <p14:tracePt t="489375" x="8648700" y="6038850"/>
          <p14:tracePt t="489392" x="8686800" y="6038850"/>
          <p14:tracePt t="489409" x="8718550" y="6038850"/>
          <p14:tracePt t="489425" x="8756650" y="6032500"/>
          <p14:tracePt t="489442" x="8769350" y="6026150"/>
          <p14:tracePt t="489459" x="8775700" y="6026150"/>
          <p14:tracePt t="489497" x="8782050" y="6026150"/>
          <p14:tracePt t="489508" x="8788400" y="6026150"/>
          <p14:tracePt t="489525" x="8807450" y="6026150"/>
          <p14:tracePt t="489542" x="8839200" y="6026150"/>
          <p14:tracePt t="489559" x="8883650" y="6026150"/>
          <p14:tracePt t="489560" x="8890000" y="6026150"/>
          <p14:tracePt t="489576" x="8896350" y="6026150"/>
          <p14:tracePt t="489609" x="8902700" y="6026150"/>
          <p14:tracePt t="489625" x="8902700" y="6019800"/>
          <p14:tracePt t="489659" x="8928100" y="6019800"/>
          <p14:tracePt t="489676" x="8966200" y="6019800"/>
          <p14:tracePt t="489692" x="8997950" y="6007100"/>
          <p14:tracePt t="489709" x="9036050" y="6000750"/>
          <p14:tracePt t="489726" x="9055100" y="5994400"/>
          <p14:tracePt t="489744" x="9074150" y="5988050"/>
          <p14:tracePt t="489759" x="9086850" y="5988050"/>
          <p14:tracePt t="489775" x="9099550" y="5988050"/>
          <p14:tracePt t="489794" x="9163050" y="5981700"/>
          <p14:tracePt t="489809" x="9232900" y="5981700"/>
          <p14:tracePt t="489826" x="9315450" y="5969000"/>
          <p14:tracePt t="489842" x="9372600" y="5962650"/>
          <p14:tracePt t="489859" x="9404350" y="5962650"/>
          <p14:tracePt t="489876" x="9429750" y="5956300"/>
          <p14:tracePt t="490118" x="9436100" y="5949950"/>
          <p14:tracePt t="490143" x="9442450" y="5949950"/>
          <p14:tracePt t="490207" x="9436100" y="5956300"/>
          <p14:tracePt t="490215" x="9429750" y="5969000"/>
          <p14:tracePt t="490226" x="9417050" y="5981700"/>
          <p14:tracePt t="490243" x="9372600" y="6019800"/>
          <p14:tracePt t="490260" x="9347200" y="6045200"/>
          <p14:tracePt t="490275" x="9340850" y="6057900"/>
          <p14:tracePt t="490293" x="9328150" y="6070600"/>
          <p14:tracePt t="490366" x="9328150" y="6064250"/>
          <p14:tracePt t="490390" x="9334500" y="6057900"/>
          <p14:tracePt t="490426" x="9340850" y="6057900"/>
          <p14:tracePt t="490514" x="9353550" y="6057900"/>
          <p14:tracePt t="490526" x="9372600" y="6057900"/>
          <p14:tracePt t="490543" x="9385300" y="6057900"/>
          <p14:tracePt t="490560" x="9410700" y="6057900"/>
          <p14:tracePt t="490577" x="9429750" y="6057900"/>
          <p14:tracePt t="490593" x="9455150" y="6057900"/>
          <p14:tracePt t="490609" x="9480550" y="6057900"/>
          <p14:tracePt t="490626" x="9499600" y="6057900"/>
          <p14:tracePt t="490643" x="9537700" y="6057900"/>
          <p14:tracePt t="490660" x="9588500" y="6051550"/>
          <p14:tracePt t="490677" x="9613900" y="6045200"/>
          <p14:tracePt t="490693" x="9652000" y="6038850"/>
          <p14:tracePt t="490710" x="9677400" y="6038850"/>
          <p14:tracePt t="490712" x="9677400" y="6032500"/>
          <p14:tracePt t="490727" x="9683750" y="6032500"/>
          <p14:tracePt t="490789" x="9690100" y="6026150"/>
          <p14:tracePt t="490800" x="9696450" y="6026150"/>
          <p14:tracePt t="490812" x="9702800" y="6026150"/>
          <p14:tracePt t="490826" x="9709150" y="6026150"/>
          <p14:tracePt t="490861" x="9715500" y="6026150"/>
          <p14:tracePt t="490934" x="9721850" y="6026150"/>
          <p14:tracePt t="490958" x="9728200" y="6026150"/>
          <p14:tracePt t="490997" x="9734550" y="6026150"/>
          <p14:tracePt t="491012" x="9740900" y="6026150"/>
          <p14:tracePt t="491040" x="9747250" y="6026150"/>
          <p14:tracePt t="491084" x="9753600" y="6019800"/>
          <p14:tracePt t="491123" x="9759950" y="6019800"/>
          <p14:tracePt t="491161" x="9779000" y="6019800"/>
          <p14:tracePt t="491168" x="9791700" y="6019800"/>
          <p14:tracePt t="491177" x="9817100" y="6026150"/>
          <p14:tracePt t="491194" x="9855200" y="6026150"/>
          <p14:tracePt t="491210" x="9912350" y="6026150"/>
          <p14:tracePt t="491227" x="9956800" y="6026150"/>
          <p14:tracePt t="491243" x="10001250" y="6026150"/>
          <p14:tracePt t="491260" x="10033000" y="6026150"/>
          <p14:tracePt t="491265" x="10039350" y="6026150"/>
          <p14:tracePt t="491277" x="10052050" y="6026150"/>
          <p14:tracePt t="491294" x="10071100" y="6019800"/>
          <p14:tracePt t="491310" x="10083800" y="6019800"/>
          <p14:tracePt t="491327" x="10096500" y="6019800"/>
          <p14:tracePt t="491343" x="10109200" y="6026150"/>
          <p14:tracePt t="491360" x="10115550" y="6026150"/>
          <p14:tracePt t="491460" x="10121900" y="6038850"/>
          <p14:tracePt t="491477" x="10128250" y="6051550"/>
          <p14:tracePt t="491493" x="10134600" y="6064250"/>
          <p14:tracePt t="491511" x="10147300" y="6076950"/>
          <p14:tracePt t="491527" x="10172700" y="6076950"/>
          <p14:tracePt t="491543" x="10204450" y="6076950"/>
          <p14:tracePt t="491560" x="10242550" y="6064250"/>
          <p14:tracePt t="491577" x="10274300" y="6051550"/>
          <p14:tracePt t="491594" x="10331450" y="6019800"/>
          <p14:tracePt t="491611" x="10356850" y="5994400"/>
          <p14:tracePt t="491627" x="10369550" y="5962650"/>
          <p14:tracePt t="491644" x="10369550" y="5943600"/>
          <p14:tracePt t="491661" x="10356850" y="5918200"/>
          <p14:tracePt t="491677" x="10350500" y="5905500"/>
          <p14:tracePt t="491694" x="10331450" y="5892800"/>
          <p14:tracePt t="491711" x="10312400" y="5886450"/>
          <p14:tracePt t="491727" x="10280650" y="5873750"/>
          <p14:tracePt t="491744" x="10210800" y="5861050"/>
          <p14:tracePt t="491760" x="10147300" y="5861050"/>
          <p14:tracePt t="491777" x="10033000" y="5861050"/>
          <p14:tracePt t="491794" x="9950450" y="5861050"/>
          <p14:tracePt t="491796" x="9906000" y="5861050"/>
          <p14:tracePt t="491811" x="9867900" y="5861050"/>
          <p14:tracePt t="491827" x="9798050" y="5880100"/>
          <p14:tracePt t="491844" x="9798050" y="5899150"/>
          <p14:tracePt t="491861" x="9855200" y="5988050"/>
          <p14:tracePt t="491877" x="9918700" y="6051550"/>
          <p14:tracePt t="491894" x="9975850" y="6096000"/>
          <p14:tracePt t="491913" x="10033000" y="6121400"/>
          <p14:tracePt t="491915" x="10064750" y="6127750"/>
          <p14:tracePt t="491931" x="10109200" y="6127750"/>
          <p14:tracePt t="491944" x="10223500" y="6115050"/>
          <p14:tracePt t="491960" x="10293350" y="6076950"/>
          <p14:tracePt t="491977" x="10331450" y="6026150"/>
          <p14:tracePt t="491995" x="10337800" y="5994400"/>
          <p14:tracePt t="492011" x="10312400" y="5981700"/>
          <p14:tracePt t="492027" x="10267950" y="5975350"/>
          <p14:tracePt t="492044" x="10185400" y="5981700"/>
          <p14:tracePt t="492061" x="10102850" y="5981700"/>
          <p14:tracePt t="492078" x="9925050" y="5975350"/>
          <p14:tracePt t="492094" x="9823450" y="5956300"/>
          <p14:tracePt t="492111" x="9683750" y="5924550"/>
          <p14:tracePt t="492127" x="9582150" y="5899150"/>
          <p14:tracePt t="492144" x="9474200" y="5861050"/>
          <p14:tracePt t="492161" x="9410700" y="5835650"/>
          <p14:tracePt t="492177" x="9359900" y="5816600"/>
          <p14:tracePt t="492193" x="9340850" y="5810250"/>
          <p14:tracePt t="492211" x="9315450" y="5803900"/>
          <p14:tracePt t="492228" x="9283700" y="5803900"/>
          <p14:tracePt t="492244" x="9239250" y="5791200"/>
          <p14:tracePt t="492261" x="9213850" y="5791200"/>
          <p14:tracePt t="492278" x="9207500" y="5791200"/>
          <p14:tracePt t="492294" x="9207500" y="5784850"/>
          <p14:tracePt t="492311" x="9213850" y="5778500"/>
          <p14:tracePt t="492412" x="9220200" y="5778500"/>
          <p14:tracePt t="492420" x="9232900" y="5778500"/>
          <p14:tracePt t="492430" x="9251950" y="5784850"/>
          <p14:tracePt t="492443" x="9340850" y="5803900"/>
          <p14:tracePt t="492461" x="9461500" y="5816600"/>
          <p14:tracePt t="492478" x="9575800" y="5822950"/>
          <p14:tracePt t="492494" x="9639300" y="5810250"/>
          <p14:tracePt t="492510" x="9658350" y="5778500"/>
          <p14:tracePt t="492528" x="9652000" y="5727700"/>
          <p14:tracePt t="492544" x="9613900" y="5657850"/>
          <p14:tracePt t="492561" x="9563100" y="5594350"/>
          <p14:tracePt t="492578" x="9499600" y="5549900"/>
          <p14:tracePt t="492595" x="9467850" y="5543550"/>
          <p14:tracePt t="492611" x="9429750" y="5556250"/>
          <p14:tracePt t="492628" x="9378950" y="5607050"/>
          <p14:tracePt t="492645" x="9328150" y="5670550"/>
          <p14:tracePt t="492663" x="9315450" y="5695950"/>
          <p14:tracePt t="492694" x="9340850" y="5695950"/>
          <p14:tracePt t="492711" x="9429750" y="5683250"/>
          <p14:tracePt t="492728" x="9588500" y="5670550"/>
          <p14:tracePt t="492744" x="9823450" y="5670550"/>
          <p14:tracePt t="492761" x="10001250" y="5683250"/>
          <p14:tracePt t="492779" x="10121900" y="5708650"/>
          <p14:tracePt t="492797" x="10160000" y="5727700"/>
          <p14:tracePt t="492811" x="10160000" y="5734050"/>
          <p14:tracePt t="492828" x="10160000" y="5746750"/>
          <p14:tracePt t="492843" x="10153650" y="5759450"/>
          <p14:tracePt t="492862" x="10147300" y="5772150"/>
          <p14:tracePt t="492879" x="10153650" y="5784850"/>
          <p14:tracePt t="492895" x="10160000" y="5797550"/>
          <p14:tracePt t="492950" x="10160000" y="5803900"/>
          <p14:tracePt t="492961" x="10160000" y="5810250"/>
          <p14:tracePt t="492982" x="10147300" y="5829300"/>
          <p14:tracePt t="492997" x="10109200" y="5861050"/>
          <p14:tracePt t="493011" x="10077450" y="5892800"/>
          <p14:tracePt t="493028" x="10045700" y="5918200"/>
          <p14:tracePt t="493045" x="10039350" y="5924550"/>
          <p14:tracePt t="493064" x="10033000" y="5930900"/>
          <p14:tracePt t="493281" x="10033000" y="5937250"/>
          <p14:tracePt t="493305" x="10026650" y="5943600"/>
          <p14:tracePt t="493321" x="10020300" y="5962650"/>
          <p14:tracePt t="493329" x="10013950" y="5969000"/>
          <p14:tracePt t="493345" x="9982200" y="5994400"/>
          <p14:tracePt t="493362" x="9956800" y="6007100"/>
          <p14:tracePt t="493379" x="9931400" y="6019800"/>
          <p14:tracePt t="493395" x="9906000" y="6019800"/>
          <p14:tracePt t="493412" x="9848850" y="6026150"/>
          <p14:tracePt t="493429" x="9810750" y="6026150"/>
          <p14:tracePt t="493445" x="9791700" y="6019800"/>
          <p14:tracePt t="493449" x="9785350" y="6019800"/>
          <p14:tracePt t="493492" x="9753600" y="6026150"/>
          <p14:tracePt t="493512" x="9709150" y="6032500"/>
          <p14:tracePt t="493529" x="9607550" y="6038850"/>
          <p14:tracePt t="493545" x="9461500" y="6038850"/>
          <p14:tracePt t="493548" x="9417050" y="6038850"/>
          <p14:tracePt t="493562" x="9347200" y="6026150"/>
          <p14:tracePt t="493563" x="9309100" y="6013450"/>
          <p14:tracePt t="493579" x="9258300" y="6000750"/>
          <p14:tracePt t="493580" x="9239250" y="5994400"/>
          <p14:tracePt t="493596" x="9226550" y="5988050"/>
          <p14:tracePt t="493638" x="9239250" y="5988050"/>
          <p14:tracePt t="493655" x="9290050" y="5994400"/>
          <p14:tracePt t="493662" x="9340850" y="6000750"/>
          <p14:tracePt t="493679" x="9480550" y="6013450"/>
          <p14:tracePt t="493695" x="9652000" y="6026150"/>
          <p14:tracePt t="493712" x="9906000" y="6026150"/>
          <p14:tracePt t="493729" x="10102850" y="6013450"/>
          <p14:tracePt t="493745" x="10198100" y="5988050"/>
          <p14:tracePt t="493763" x="10229850" y="5962650"/>
          <p14:tracePt t="493779" x="10236200" y="5949950"/>
          <p14:tracePt t="493796" x="10236200" y="5943600"/>
          <p14:tracePt t="493813" x="10236200" y="5937250"/>
          <p14:tracePt t="493829" x="10217150" y="5930900"/>
          <p14:tracePt t="493848" x="10198100" y="5937250"/>
          <p14:tracePt t="493865" x="10191750" y="5943600"/>
          <p14:tracePt t="493879" x="10185400" y="5956300"/>
          <p14:tracePt t="493896" x="10172700" y="5962650"/>
          <p14:tracePt t="493913" x="10166350" y="5969000"/>
          <p14:tracePt t="493929" x="10160000" y="5975350"/>
          <p14:tracePt t="493946" x="10134600" y="5988050"/>
          <p14:tracePt t="493962" x="10109200" y="5994400"/>
          <p14:tracePt t="493979" x="10077450" y="6007100"/>
          <p14:tracePt t="493996" x="10052050" y="6013450"/>
          <p14:tracePt t="494012" x="10026650" y="6019800"/>
          <p14:tracePt t="494029" x="10001250" y="6019800"/>
          <p14:tracePt t="494046" x="9982200" y="6019800"/>
          <p14:tracePt t="494049" x="9975850" y="6019800"/>
          <p14:tracePt t="494064" x="9963150" y="6019800"/>
          <p14:tracePt t="494079" x="9956800" y="6019800"/>
          <p14:tracePt t="494098" x="9956800" y="6013450"/>
          <p14:tracePt t="494111" x="9944100" y="6007100"/>
          <p14:tracePt t="494129" x="9944100" y="6000750"/>
          <p14:tracePt t="494146" x="9956800" y="5994400"/>
          <p14:tracePt t="494162" x="9975850" y="5994400"/>
          <p14:tracePt t="494197" x="9969500" y="6007100"/>
          <p14:tracePt t="494214" x="9944100" y="6013450"/>
          <p14:tracePt t="494229" x="9931400" y="6013450"/>
          <p14:tracePt t="494246" x="9925050" y="6013450"/>
          <p14:tracePt t="494294" x="9925050" y="6019800"/>
          <p14:tracePt t="494303" x="9931400" y="6019800"/>
          <p14:tracePt t="494311" x="9937750" y="6019800"/>
          <p14:tracePt t="494329" x="9956800" y="6026150"/>
          <p14:tracePt t="494346" x="9969500" y="6026150"/>
          <p14:tracePt t="494362" x="9988550" y="6026150"/>
          <p14:tracePt t="494379" x="10013950" y="6026150"/>
          <p14:tracePt t="494396" x="10071100" y="6026150"/>
          <p14:tracePt t="494413" x="10160000" y="6026150"/>
          <p14:tracePt t="494429" x="10198100" y="6026150"/>
          <p14:tracePt t="494445" x="10242550" y="6026150"/>
          <p14:tracePt t="494463" x="10261600" y="6026150"/>
          <p14:tracePt t="494480" x="10274300" y="6026150"/>
          <p14:tracePt t="494496" x="10293350" y="6026150"/>
          <p14:tracePt t="494513" x="10318750" y="6026150"/>
          <p14:tracePt t="494530" x="10407650" y="6038850"/>
          <p14:tracePt t="494546" x="10502900" y="6051550"/>
          <p14:tracePt t="494563" x="10572750" y="6057900"/>
          <p14:tracePt t="494580" x="10623550" y="6064250"/>
          <p14:tracePt t="494596" x="10642600" y="6064250"/>
          <p14:tracePt t="494613" x="10648950" y="6057900"/>
          <p14:tracePt t="494647" x="10648950" y="6051550"/>
          <p14:tracePt t="494663" x="10661650" y="6051550"/>
          <p14:tracePt t="494680" x="10674350" y="6045200"/>
          <p14:tracePt t="494696" x="10699750" y="6045200"/>
          <p14:tracePt t="494713" x="10706100" y="6045200"/>
          <p14:tracePt t="494746" x="10712450" y="6038850"/>
          <p14:tracePt t="494763" x="10725150" y="6038850"/>
          <p14:tracePt t="494780" x="10750550" y="6038850"/>
          <p14:tracePt t="494796" x="10775950" y="6026150"/>
          <p14:tracePt t="494813" x="10795000" y="6019800"/>
          <p14:tracePt t="494830" x="10826750" y="6007100"/>
          <p14:tracePt t="494847" x="10845800" y="6000750"/>
          <p14:tracePt t="494864" x="10871200" y="6000750"/>
          <p14:tracePt t="494880" x="10928350" y="6000750"/>
          <p14:tracePt t="494898" x="10998200" y="6013450"/>
          <p14:tracePt t="494913" x="11061700" y="6026150"/>
          <p14:tracePt t="494930" x="11099800" y="6032500"/>
          <p14:tracePt t="494949" x="11125200" y="6032500"/>
          <p14:tracePt t="494963" x="11150600" y="6032500"/>
          <p14:tracePt t="494980" x="11176000" y="6032500"/>
          <p14:tracePt t="494997" x="11207750" y="6032500"/>
          <p14:tracePt t="495013" x="11245850" y="6026150"/>
          <p14:tracePt t="495030" x="11315700" y="6013450"/>
          <p14:tracePt t="495047" x="11347450" y="6007100"/>
          <p14:tracePt t="495063" x="11366500" y="6000750"/>
          <p14:tracePt t="495080" x="11372850" y="6000750"/>
          <p14:tracePt t="495113" x="11347450" y="6007100"/>
          <p14:tracePt t="495130" x="11303000" y="6026150"/>
          <p14:tracePt t="495146" x="11239500" y="6045200"/>
          <p14:tracePt t="495163" x="11163300" y="6064250"/>
          <p14:tracePt t="495180" x="11068050" y="6083300"/>
          <p14:tracePt t="495197" x="10890250" y="6115050"/>
          <p14:tracePt t="495213" x="10756900" y="6121400"/>
          <p14:tracePt t="495230" x="10534650" y="6115050"/>
          <p14:tracePt t="495247" x="10293350" y="6096000"/>
          <p14:tracePt t="495264" x="10102850" y="6070600"/>
          <p14:tracePt t="495280" x="9817100" y="6013450"/>
          <p14:tracePt t="495298" x="9607550" y="5988050"/>
          <p14:tracePt t="495314" x="9302750" y="5949950"/>
          <p14:tracePt t="495330" x="9048750" y="5930900"/>
          <p14:tracePt t="495347" x="8813800" y="5911850"/>
          <p14:tracePt t="495364" x="8521700" y="5892800"/>
          <p14:tracePt t="495381" x="8324850" y="5873750"/>
          <p14:tracePt t="495397" x="8147050" y="5861050"/>
          <p14:tracePt t="495414" x="8007350" y="5861050"/>
          <p14:tracePt t="495430" x="7816850" y="5867400"/>
          <p14:tracePt t="495448" x="7512050" y="5880100"/>
          <p14:tracePt t="495465" x="7080250" y="5892800"/>
          <p14:tracePt t="495480" x="6953250" y="5892800"/>
          <p14:tracePt t="495482" x="6845300" y="5892800"/>
          <p14:tracePt t="495497" x="6762750" y="5886450"/>
          <p14:tracePt t="495500" x="6718300" y="5886450"/>
          <p14:tracePt t="495515" x="6680200" y="5880100"/>
          <p14:tracePt t="495547" x="6680200" y="5892800"/>
          <p14:tracePt t="495564" x="6680200" y="5930900"/>
          <p14:tracePt t="495580" x="6629400" y="5975350"/>
          <p14:tracePt t="495597" x="6540500" y="6026150"/>
          <p14:tracePt t="495614" x="6477000" y="6064250"/>
          <p14:tracePt t="495631" x="6438900" y="6089650"/>
          <p14:tracePt t="495647" x="6432550" y="6089650"/>
          <p14:tracePt t="495664" x="6445250" y="6089650"/>
          <p14:tracePt t="495680" x="6489700" y="6089650"/>
          <p14:tracePt t="495697" x="6546850" y="6083300"/>
          <p14:tracePt t="495714" x="6597650" y="6083300"/>
          <p14:tracePt t="495716" x="6604000" y="6089650"/>
          <p14:tracePt t="495730" x="6604000" y="6102350"/>
          <p14:tracePt t="495747" x="6623050" y="6153150"/>
          <p14:tracePt t="495764" x="6635750" y="6172200"/>
          <p14:tracePt t="495781" x="6686550" y="6210300"/>
          <p14:tracePt t="495798" x="6711950" y="6216650"/>
          <p14:tracePt t="495814" x="6756400" y="6223000"/>
          <p14:tracePt t="495830" x="6819900" y="6223000"/>
          <p14:tracePt t="495848" x="6883400" y="6210300"/>
          <p14:tracePt t="495864" x="6940550" y="6197600"/>
          <p14:tracePt t="495880" x="6972300" y="6197600"/>
          <p14:tracePt t="495897" x="6991350" y="6197600"/>
          <p14:tracePt t="495915" x="7004050" y="6197600"/>
          <p14:tracePt t="495931" x="7023100" y="6203950"/>
          <p14:tracePt t="495947" x="7042150" y="6210300"/>
          <p14:tracePt t="495964" x="7061200" y="6210300"/>
          <p14:tracePt t="495981" x="7092950" y="6216650"/>
          <p14:tracePt t="495998" x="7105650" y="6223000"/>
          <p14:tracePt t="496014" x="7112000" y="6223000"/>
          <p14:tracePt t="496031" x="7124700" y="6223000"/>
          <p14:tracePt t="496046" x="7137400" y="6229350"/>
          <p14:tracePt t="496063" x="7143750" y="6242050"/>
          <p14:tracePt t="496081" x="7150100" y="6248400"/>
          <p14:tracePt t="496097" x="7156450" y="6254750"/>
          <p14:tracePt t="496220" x="7156450" y="6261100"/>
          <p14:tracePt t="496229" x="7156450" y="6267450"/>
          <p14:tracePt t="496247" x="7156450" y="6273800"/>
          <p14:tracePt t="496494" x="7156450" y="6267450"/>
          <p14:tracePt t="496573" x="7150100" y="6267450"/>
          <p14:tracePt t="496598" x="7143750" y="6267450"/>
          <p14:tracePt t="496645" x="7143750" y="6261100"/>
          <p14:tracePt t="496663" x="7143750" y="6254750"/>
          <p14:tracePt t="496682" x="7156450" y="6242050"/>
          <p14:tracePt t="496699" x="7188200" y="6223000"/>
          <p14:tracePt t="496715" x="7226300" y="6216650"/>
          <p14:tracePt t="496735" x="7277100" y="6248400"/>
          <p14:tracePt t="496749" x="7308850" y="6267450"/>
          <p14:tracePt t="496765" x="7315200" y="6280150"/>
          <p14:tracePt t="496815" x="7321550" y="6267450"/>
          <p14:tracePt t="496831" x="7346950" y="6248400"/>
          <p14:tracePt t="496848" x="7410450" y="6242050"/>
          <p14:tracePt t="496865" x="7499350" y="6235700"/>
          <p14:tracePt t="496881" x="7594600" y="6242050"/>
          <p14:tracePt t="496898" x="7626350" y="6248400"/>
          <p14:tracePt t="496915" x="7626350" y="6254750"/>
          <p14:tracePt t="496932" x="7626350" y="6261100"/>
          <p14:tracePt t="496971" x="7632700" y="6261100"/>
          <p14:tracePt t="496982" x="7639050" y="6254750"/>
          <p14:tracePt t="496998" x="7696200" y="6248400"/>
          <p14:tracePt t="497015" x="7778750" y="6235700"/>
          <p14:tracePt t="497031" x="7886700" y="6216650"/>
          <p14:tracePt t="497049" x="7962900" y="6210300"/>
          <p14:tracePt t="497066" x="8064500" y="6203950"/>
          <p14:tracePt t="497082" x="8121650" y="6203950"/>
          <p14:tracePt t="497100" x="8166100" y="6203950"/>
          <p14:tracePt t="497115" x="8223250" y="6203950"/>
          <p14:tracePt t="497132" x="8248650" y="6203950"/>
          <p14:tracePt t="497148" x="8274050" y="6197600"/>
          <p14:tracePt t="497165" x="8293100" y="6197600"/>
          <p14:tracePt t="497182" x="8324850" y="6184900"/>
          <p14:tracePt t="497198" x="8343900" y="6184900"/>
          <p14:tracePt t="497215" x="8356600" y="6184900"/>
          <p14:tracePt t="497317" x="8369300" y="6178550"/>
          <p14:tracePt t="497332" x="8375650" y="6178550"/>
          <p14:tracePt t="497349" x="8413750" y="6172200"/>
          <p14:tracePt t="497365" x="8426450" y="6172200"/>
          <p14:tracePt t="497383" x="8439150" y="6184900"/>
          <p14:tracePt t="497400" x="8439150" y="6191250"/>
          <p14:tracePt t="497432" x="8439150" y="6197600"/>
          <p14:tracePt t="497510" x="8439150" y="6203950"/>
          <p14:tracePt t="497525" x="8432800" y="6223000"/>
          <p14:tracePt t="497549" x="8413750" y="6242050"/>
          <p14:tracePt t="497565" x="8394700" y="6254750"/>
          <p14:tracePt t="497582" x="8388350" y="6254750"/>
          <p14:tracePt t="497626" x="8382000" y="6254750"/>
          <p14:tracePt t="497725" x="8388350" y="6254750"/>
          <p14:tracePt t="497760" x="8394700" y="6254750"/>
          <p14:tracePt t="497769" x="8394700" y="6248400"/>
          <p14:tracePt t="497777" x="8401050" y="6248400"/>
          <p14:tracePt t="497785" x="8413750" y="6248400"/>
          <p14:tracePt t="497801" x="8451850" y="6248400"/>
          <p14:tracePt t="497816" x="8521700" y="6248400"/>
          <p14:tracePt t="497832" x="8610600" y="6248400"/>
          <p14:tracePt t="497849" x="8686800" y="6248400"/>
          <p14:tracePt t="497866" x="8737600" y="6254750"/>
          <p14:tracePt t="497882" x="8763000" y="6254750"/>
          <p14:tracePt t="497932" x="8769350" y="6254750"/>
          <p14:tracePt t="497966" x="8775700" y="6254750"/>
          <p14:tracePt t="498067" x="8775700" y="6248400"/>
          <p14:tracePt t="498073" x="8775700" y="6242050"/>
          <p14:tracePt t="498082" x="8782050" y="6235700"/>
          <p14:tracePt t="498099" x="8794750" y="6223000"/>
          <p14:tracePt t="498116" x="8801100" y="6216650"/>
          <p14:tracePt t="498133" x="8813800" y="6210300"/>
          <p14:tracePt t="498149" x="8902700" y="6216650"/>
          <p14:tracePt t="498166" x="8997950" y="6216650"/>
          <p14:tracePt t="498183" x="9105900" y="6223000"/>
          <p14:tracePt t="498200" x="9226550" y="6223000"/>
          <p14:tracePt t="498216" x="9353550" y="6210300"/>
          <p14:tracePt t="498233" x="9467850" y="6197600"/>
          <p14:tracePt t="498250" x="9575800" y="6172200"/>
          <p14:tracePt t="498266" x="9601200" y="6172200"/>
          <p14:tracePt t="498282" x="9613900" y="6165850"/>
          <p14:tracePt t="498396" x="9613900" y="6172200"/>
          <p14:tracePt t="498405" x="9613900" y="6178550"/>
          <p14:tracePt t="498416" x="9620250" y="6184900"/>
          <p14:tracePt t="498435" x="9620250" y="6197600"/>
          <p14:tracePt t="498466" x="9626600" y="6203950"/>
          <p14:tracePt t="498483" x="9639300" y="6216650"/>
          <p14:tracePt t="498501" x="9658350" y="6229350"/>
          <p14:tracePt t="498518" x="9677400" y="6248400"/>
          <p14:tracePt t="498533" x="9683750" y="6261100"/>
          <p14:tracePt t="498549" x="9683750" y="6273800"/>
          <p14:tracePt t="498566" x="9683750" y="6280150"/>
          <p14:tracePt t="498825" x="9683750" y="6273800"/>
          <p14:tracePt t="498831" x="9683750" y="6267450"/>
          <p14:tracePt t="498850" x="9677400" y="6254750"/>
          <p14:tracePt t="498867" x="9671050" y="6242050"/>
          <p14:tracePt t="498884" x="9671050" y="6229350"/>
          <p14:tracePt t="498917" x="9664700" y="6229350"/>
          <p14:tracePt t="499102" x="9658350" y="6229350"/>
          <p14:tracePt t="499109" x="9652000" y="6229350"/>
          <p14:tracePt t="499139" x="9652000" y="6235700"/>
          <p14:tracePt t="499150" x="9652000" y="6242050"/>
          <p14:tracePt t="499167" x="9677400" y="6248400"/>
          <p14:tracePt t="499183" x="9753600" y="6261100"/>
          <p14:tracePt t="499187" x="9791700" y="6267450"/>
          <p14:tracePt t="499203" x="9906000" y="6280150"/>
          <p14:tracePt t="499217" x="9956800" y="6280150"/>
          <p14:tracePt t="499218" x="10020300" y="6280150"/>
          <p14:tracePt t="499234" x="10096500" y="6280150"/>
          <p14:tracePt t="499250" x="10134600" y="6280150"/>
          <p14:tracePt t="499267" x="10140950" y="6280150"/>
          <p14:tracePt t="499283" x="10147300" y="6280150"/>
          <p14:tracePt t="499318" x="10153650" y="6273800"/>
          <p14:tracePt t="499334" x="10160000" y="6273800"/>
          <p14:tracePt t="499350" x="10185400" y="6273800"/>
          <p14:tracePt t="499367" x="10198100" y="6267450"/>
          <p14:tracePt t="499384" x="10217150" y="6267450"/>
          <p14:tracePt t="499400" x="10223500" y="6267450"/>
          <p14:tracePt t="499417" x="10236200" y="6267450"/>
          <p14:tracePt t="499433" x="10255250" y="6267450"/>
          <p14:tracePt t="499451" x="10312400" y="6267450"/>
          <p14:tracePt t="499472" x="10382250" y="6267450"/>
          <p14:tracePt t="499484" x="10407650" y="6267450"/>
          <p14:tracePt t="499500" x="10445750" y="6267450"/>
          <p14:tracePt t="499517" x="10477500" y="6261100"/>
          <p14:tracePt t="499534" x="10502900" y="6254750"/>
          <p14:tracePt t="499550" x="10547350" y="6242050"/>
          <p14:tracePt t="499567" x="10604500" y="6235700"/>
          <p14:tracePt t="499584" x="10687050" y="6235700"/>
          <p14:tracePt t="499600" x="10718800" y="6235700"/>
          <p14:tracePt t="499617" x="10731500" y="6235700"/>
          <p14:tracePt t="499669" x="10737850" y="6235700"/>
          <p14:tracePt t="499687" x="10744200" y="6235700"/>
          <p14:tracePt t="499701" x="10756900" y="6229350"/>
          <p14:tracePt t="499717" x="10769600" y="6229350"/>
          <p14:tracePt t="499750" x="10775950" y="6229350"/>
          <p14:tracePt t="499767" x="10782300" y="6229350"/>
          <p14:tracePt t="500025" x="10769600" y="6229350"/>
          <p14:tracePt t="500032" x="10756900" y="6229350"/>
          <p14:tracePt t="500051" x="10706100" y="6229350"/>
          <p14:tracePt t="500068" x="10629900" y="6229350"/>
          <p14:tracePt t="500085" x="10483850" y="6242050"/>
          <p14:tracePt t="500101" x="10306050" y="6242050"/>
          <p14:tracePt t="500105" x="10191750" y="6242050"/>
          <p14:tracePt t="500121" x="9982200" y="6229350"/>
          <p14:tracePt t="500134" x="9861550" y="6203950"/>
          <p14:tracePt t="500151" x="9525000" y="6140450"/>
          <p14:tracePt t="500169" x="9112250" y="6026150"/>
          <p14:tracePt t="500184" x="8578850" y="5880100"/>
          <p14:tracePt t="500201" x="8058150" y="5746750"/>
          <p14:tracePt t="500217" x="7543800" y="5619750"/>
          <p14:tracePt t="500234" x="7035800" y="5505450"/>
          <p14:tracePt t="500251" x="6477000" y="5384800"/>
          <p14:tracePt t="500270" x="5899150" y="5238750"/>
          <p14:tracePt t="500284" x="5403850" y="5080000"/>
          <p14:tracePt t="500301" x="5048250" y="4946650"/>
          <p14:tracePt t="500316" x="4851400" y="4845050"/>
          <p14:tracePt t="500334" x="4775200" y="4787900"/>
          <p14:tracePt t="500353" x="4756150" y="4768850"/>
          <p14:tracePt t="500368" x="4756150" y="4756150"/>
          <p14:tracePt t="500384" x="4749800" y="4724400"/>
          <p14:tracePt t="500402" x="4730750" y="4654550"/>
          <p14:tracePt t="500418" x="4692650" y="4521200"/>
          <p14:tracePt t="500434" x="4686300" y="4438650"/>
          <p14:tracePt t="500453" x="4686300" y="4356100"/>
          <p14:tracePt t="500470" x="4699000" y="4305300"/>
          <p14:tracePt t="500485" x="4705350" y="4267200"/>
          <p14:tracePt t="500504" x="4705350" y="4241800"/>
          <p14:tracePt t="500520" x="4705350" y="4216400"/>
          <p14:tracePt t="500535" x="4705350" y="4146550"/>
          <p14:tracePt t="500551" x="4711700" y="4025900"/>
          <p14:tracePt t="500568" x="4718050" y="3867150"/>
          <p14:tracePt t="500585" x="4724400" y="3740150"/>
          <p14:tracePt t="500601" x="4692650" y="3594100"/>
          <p14:tracePt t="500618" x="4584700" y="3429000"/>
          <p14:tracePt t="500635" x="4489450" y="3308350"/>
          <p14:tracePt t="500651" x="4406900" y="3213100"/>
          <p14:tracePt t="500668" x="4343400" y="3162300"/>
          <p14:tracePt t="500686" x="4343400" y="3168650"/>
          <p14:tracePt t="500701" x="4349750" y="3200400"/>
          <p14:tracePt t="500720" x="4362450" y="3251200"/>
          <p14:tracePt t="500736" x="4349750" y="3295650"/>
          <p14:tracePt t="500751" x="4311650" y="3321050"/>
          <p14:tracePt t="500768" x="4260850" y="3340100"/>
          <p14:tracePt t="500785" x="4191000" y="3359150"/>
          <p14:tracePt t="500801" x="4133850" y="3378200"/>
          <p14:tracePt t="500818" x="4076700" y="3403600"/>
          <p14:tracePt t="500835" x="4044950" y="3429000"/>
          <p14:tracePt t="500852" x="4038600" y="3467100"/>
          <p14:tracePt t="500868" x="4051300" y="3536950"/>
          <p14:tracePt t="500885" x="4076700" y="3619500"/>
          <p14:tracePt t="500887" x="4083050" y="3657600"/>
          <p14:tracePt t="500902" x="4044950" y="3784600"/>
          <p14:tracePt t="500918" x="3994150" y="3848100"/>
          <p14:tracePt t="500935" x="3968750" y="3879850"/>
          <p14:tracePt t="500951" x="3968750" y="3886200"/>
          <p14:tracePt t="500968" x="3981450" y="3886200"/>
          <p14:tracePt t="500987" x="4038600" y="3886200"/>
          <p14:tracePt t="501002" x="4178300" y="3873500"/>
          <p14:tracePt t="501018" x="4419600" y="3860800"/>
          <p14:tracePt t="501035" x="4622800" y="3835400"/>
          <p14:tracePt t="501054" x="4673600" y="3829050"/>
          <p14:tracePt t="501085" x="4673600" y="3822700"/>
          <p14:tracePt t="501102" x="4673600" y="3803650"/>
          <p14:tracePt t="501121" x="4654550" y="3752850"/>
          <p14:tracePt t="501135" x="4622800" y="3689350"/>
          <p14:tracePt t="501153" x="4591050" y="3619500"/>
          <p14:tracePt t="501168" x="4546600" y="3562350"/>
          <p14:tracePt t="501185" x="4502150" y="3536950"/>
          <p14:tracePt t="501202" x="4445000" y="3530600"/>
          <p14:tracePt t="501221" x="4305300" y="3524250"/>
          <p14:tracePt t="501235" x="4254500" y="3524250"/>
          <p14:tracePt t="501251" x="4171950" y="3543300"/>
          <p14:tracePt t="501268" x="4070350" y="3600450"/>
          <p14:tracePt t="501285" x="3994150" y="3670300"/>
          <p14:tracePt t="501301" x="3975100" y="3746500"/>
          <p14:tracePt t="501319" x="3987800" y="3803650"/>
          <p14:tracePt t="501335" x="4070350" y="3867150"/>
          <p14:tracePt t="501352" x="4216400" y="3930650"/>
          <p14:tracePt t="501368" x="4400550" y="4019550"/>
          <p14:tracePt t="501388" x="4667250" y="4171950"/>
          <p14:tracePt t="501404" x="4914900" y="4343400"/>
          <p14:tracePt t="501419" x="5111750" y="4489450"/>
          <p14:tracePt t="501435" x="5340350" y="4673600"/>
          <p14:tracePt t="501452" x="5575300" y="4832350"/>
          <p14:tracePt t="501469" x="5791200" y="4946650"/>
          <p14:tracePt t="501485" x="6102350" y="5067300"/>
          <p14:tracePt t="501488" x="6273800" y="5124450"/>
          <p14:tracePt t="501502" x="6521450" y="5194300"/>
          <p14:tracePt t="501521" x="7194550" y="5346700"/>
          <p14:tracePt t="501535" x="7702550" y="5480050"/>
          <p14:tracePt t="501552" x="8166100" y="5594350"/>
          <p14:tracePt t="501569" x="8515350" y="5683250"/>
          <p14:tracePt t="501584" x="8769350" y="5740400"/>
          <p14:tracePt t="501602" x="8940800" y="5778500"/>
          <p14:tracePt t="501621" x="9036050" y="5797550"/>
          <p14:tracePt t="501636" x="9156700" y="5803900"/>
          <p14:tracePt t="501653" x="9467850" y="5835650"/>
          <p14:tracePt t="501669" x="9626600" y="5854700"/>
          <p14:tracePt t="501685" x="9944100" y="5899150"/>
          <p14:tracePt t="501702" x="10280650" y="5956300"/>
          <p14:tracePt t="501719" x="10648950" y="6045200"/>
          <p14:tracePt t="501736" x="10731500" y="6070600"/>
          <p14:tracePt t="501752" x="10737850" y="6083300"/>
          <p14:tracePt t="501769" x="10706100" y="6089650"/>
          <p14:tracePt t="501786" x="10668000" y="6089650"/>
          <p14:tracePt t="501802" x="10655300" y="6096000"/>
          <p14:tracePt t="501819" x="10674350" y="6115050"/>
          <p14:tracePt t="501835" x="10731500" y="6140450"/>
          <p14:tracePt t="501852" x="10807700" y="6165850"/>
          <p14:tracePt t="501869" x="10902950" y="6191250"/>
          <p14:tracePt t="501886" x="10966450" y="6210300"/>
          <p14:tracePt t="501903" x="11029950" y="6235700"/>
          <p14:tracePt t="501920" x="11061700" y="6254750"/>
          <p14:tracePt t="501936" x="11131550" y="6280150"/>
          <p14:tracePt t="501952" x="11176000" y="6292850"/>
          <p14:tracePt t="501969" x="11309350" y="6311900"/>
          <p14:tracePt t="501986" x="11372850" y="6318250"/>
          <p14:tracePt t="502004" x="11404600" y="6318250"/>
          <p14:tracePt t="502019" x="11423650" y="6318250"/>
          <p14:tracePt t="502036" x="11436350" y="6318250"/>
          <p14:tracePt t="502053" x="11442700" y="6318250"/>
          <p14:tracePt t="502069" x="11449050" y="6318250"/>
          <p14:tracePt t="502086" x="11461750" y="6318250"/>
          <p14:tracePt t="502103" x="11480800" y="6318250"/>
          <p14:tracePt t="502119" x="11487150" y="6318250"/>
          <p14:tracePt t="502173" x="11493500" y="6318250"/>
          <p14:tracePt t="502198" x="11506200" y="6311900"/>
          <p14:tracePt t="502205" x="11512550" y="6311900"/>
          <p14:tracePt t="502219" x="11525250" y="6311900"/>
          <p14:tracePt t="502236" x="11576050" y="6292850"/>
          <p14:tracePt t="502253" x="11588750" y="6286500"/>
          <p14:tracePt t="502270" x="11595100" y="6280150"/>
          <p14:tracePt t="502286" x="11601450" y="6280150"/>
          <p14:tracePt t="502303" x="11607800" y="6273800"/>
          <p14:tracePt t="502321" x="11620500" y="6273800"/>
          <p14:tracePt t="502336" x="11639550" y="6273800"/>
          <p14:tracePt t="502353" x="11652250" y="6273800"/>
          <p14:tracePt t="502426" x="11658600" y="6273800"/>
          <p14:tracePt t="502432" x="11664950" y="6273800"/>
          <p14:tracePt t="502441" x="11671300" y="6273800"/>
          <p14:tracePt t="502458" x="11677650" y="6273800"/>
          <p14:tracePt t="502486" x="11658600" y="6273800"/>
          <p14:tracePt t="502503" x="11645900" y="6273800"/>
          <p14:tracePt t="502523" x="11614150" y="6280150"/>
          <p14:tracePt t="502535" x="11601450" y="6280150"/>
          <p14:tracePt t="502553" x="11557000" y="6286500"/>
          <p14:tracePt t="502570" x="11518900" y="6286500"/>
          <p14:tracePt t="502587" x="11487150" y="6286500"/>
          <p14:tracePt t="502603" x="11468100" y="6286500"/>
          <p14:tracePt t="502619" x="11449050" y="6286500"/>
          <p14:tracePt t="502636" x="11442700" y="6286500"/>
          <p14:tracePt t="502680" x="11442700" y="6292850"/>
          <p14:tracePt t="502688" x="11449050" y="6299200"/>
          <p14:tracePt t="502703" x="11449050" y="6305550"/>
          <p14:tracePt t="502720" x="11449050" y="6311900"/>
          <p14:tracePt t="502736" x="11468100" y="6318250"/>
          <p14:tracePt t="502753" x="11518900" y="6330950"/>
          <p14:tracePt t="502769" x="11588750" y="6330950"/>
          <p14:tracePt t="502786" x="11639550" y="6330950"/>
          <p14:tracePt t="502803" x="11664950" y="6324600"/>
          <p14:tracePt t="502820" x="11684000" y="6318250"/>
          <p14:tracePt t="502837" x="11690350" y="6311900"/>
          <p14:tracePt t="502950" x="11690350" y="6305550"/>
          <p14:tracePt t="502956" x="11684000" y="6305550"/>
          <p14:tracePt t="502970" x="11684000" y="6299200"/>
          <p14:tracePt t="502987" x="11671300" y="6299200"/>
          <p14:tracePt t="503003" x="11658600" y="6292850"/>
          <p14:tracePt t="503020" x="11652250" y="6286500"/>
          <p14:tracePt t="503037" x="11639550" y="6286500"/>
          <p14:tracePt t="503053" x="11620500" y="6286500"/>
          <p14:tracePt t="503070" x="11582400" y="6292850"/>
          <p14:tracePt t="503087" x="11550650" y="6299200"/>
          <p14:tracePt t="503103" x="11537950" y="6299200"/>
          <p14:tracePt t="503120" x="11525250" y="6299200"/>
          <p14:tracePt t="503190" x="11550650" y="6292850"/>
          <p14:tracePt t="503204" x="11557000" y="6286500"/>
          <p14:tracePt t="503220" x="11576050" y="6286500"/>
          <p14:tracePt t="503237" x="11595100" y="6280150"/>
          <p14:tracePt t="503254" x="11626850" y="6273800"/>
          <p14:tracePt t="503270" x="11658600" y="6267450"/>
          <p14:tracePt t="503287" x="11684000" y="6267450"/>
          <p14:tracePt t="503304" x="11690350" y="6267450"/>
          <p14:tracePt t="503368" x="11677650" y="6267450"/>
          <p14:tracePt t="503377" x="11658600" y="6267450"/>
          <p14:tracePt t="503388" x="11639550" y="6267450"/>
          <p14:tracePt t="503404" x="11595100" y="6273800"/>
          <p14:tracePt t="503420" x="11544300" y="6280150"/>
          <p14:tracePt t="503437" x="11487150" y="6286500"/>
          <p14:tracePt t="503454" x="11430000" y="6292850"/>
          <p14:tracePt t="503470" x="11372850" y="6299200"/>
          <p14:tracePt t="503487" x="11296650" y="6299200"/>
          <p14:tracePt t="503504" x="11264900" y="6292850"/>
          <p14:tracePt t="503520" x="11264900" y="6286500"/>
          <p14:tracePt t="503610" x="11271250" y="6292850"/>
          <p14:tracePt t="503618" x="11283950" y="6292850"/>
          <p14:tracePt t="503636" x="11353800" y="6299200"/>
          <p14:tracePt t="503656" x="11461750" y="6299200"/>
          <p14:tracePt t="503670" x="11537950" y="6299200"/>
          <p14:tracePt t="503687" x="11582400" y="6299200"/>
          <p14:tracePt t="503704" x="11601450" y="6299200"/>
          <p14:tracePt t="503904" x="11601450" y="6292850"/>
          <p14:tracePt t="503912" x="11607800" y="6292850"/>
          <p14:tracePt t="503929" x="11626850" y="6286500"/>
          <p14:tracePt t="503937" x="11652250" y="6286500"/>
          <p14:tracePt t="503954" x="11677650" y="6286500"/>
          <p14:tracePt t="503971" x="11703050" y="6286500"/>
          <p14:tracePt t="503987" x="11728450" y="6286500"/>
          <p14:tracePt t="504004" x="11741150" y="6286500"/>
          <p14:tracePt t="504138" x="11734800" y="6286500"/>
          <p14:tracePt t="504144" x="11722100" y="6292850"/>
          <p14:tracePt t="504154" x="11703050" y="6292850"/>
          <p14:tracePt t="504171" x="11652250" y="6305550"/>
          <p14:tracePt t="504187" x="11550650" y="6311900"/>
          <p14:tracePt t="504204" x="11468100" y="6318250"/>
          <p14:tracePt t="504221" x="11341100" y="6318250"/>
          <p14:tracePt t="504238" x="11245850" y="6318250"/>
          <p14:tracePt t="504254" x="11106150" y="6311900"/>
          <p14:tracePt t="504271" x="10928350" y="6311900"/>
          <p14:tracePt t="504277" x="10858500" y="6311900"/>
          <p14:tracePt t="504288" x="10706100" y="6305550"/>
          <p14:tracePt t="504304" x="10458450" y="6299200"/>
          <p14:tracePt t="504322" x="10229850" y="6286500"/>
          <p14:tracePt t="504338" x="9893300" y="6273800"/>
          <p14:tracePt t="504354" x="9620250" y="6223000"/>
          <p14:tracePt t="504374" x="9296400" y="6191250"/>
          <p14:tracePt t="504379" x="9182100" y="6178550"/>
          <p14:tracePt t="504396" x="8877300" y="6146800"/>
          <p14:tracePt t="504406" x="8693150" y="6134100"/>
          <p14:tracePt t="504421" x="8362950" y="6108700"/>
          <p14:tracePt t="504438" x="8108950" y="6089650"/>
          <p14:tracePt t="504456" x="7918450" y="6083300"/>
          <p14:tracePt t="504471" x="7766050" y="6083300"/>
          <p14:tracePt t="504488" x="7677150" y="6115050"/>
          <p14:tracePt t="504505" x="7594600" y="6159500"/>
          <p14:tracePt t="504520" x="7435850" y="6210300"/>
          <p14:tracePt t="504538" x="7219950" y="6254750"/>
          <p14:tracePt t="504555" x="6845300" y="6292850"/>
          <p14:tracePt t="504571" x="6642100" y="6299200"/>
          <p14:tracePt t="504588" x="6527800" y="6311900"/>
          <p14:tracePt t="504607" x="6502400" y="6318250"/>
          <p14:tracePt t="504643" x="6502400" y="6324600"/>
          <p14:tracePt t="504655" x="6515100" y="6343650"/>
          <p14:tracePt t="504671" x="6515100" y="6350000"/>
          <p14:tracePt t="504688" x="6540500" y="6400800"/>
          <p14:tracePt t="504690" x="6540500" y="6419850"/>
          <p14:tracePt t="504704" x="6540500" y="6438900"/>
          <p14:tracePt t="504722" x="6515100" y="6496050"/>
          <p14:tracePt t="504738" x="6496050" y="6515100"/>
          <p14:tracePt t="504754" x="6483350" y="6521450"/>
          <p14:tracePt t="504788" x="6483350" y="6515100"/>
          <p14:tracePt t="504805" x="6489700" y="6508750"/>
          <p14:tracePt t="504820" x="6496050" y="6496050"/>
          <p14:tracePt t="504838" x="6515100" y="6489700"/>
          <p14:tracePt t="504857" x="6540500" y="6489700"/>
          <p14:tracePt t="504888" x="6553200" y="6489700"/>
          <p14:tracePt t="504907" x="6565900" y="6496050"/>
          <p14:tracePt t="504925" x="6578600" y="6496050"/>
          <p14:tracePt t="504941" x="6591300" y="6496050"/>
          <p14:tracePt t="504955" x="6610350" y="6496050"/>
          <p14:tracePt t="504971" x="6648450" y="6502400"/>
          <p14:tracePt t="504988" x="6686550" y="6508750"/>
          <p14:tracePt t="505005" x="6750050" y="6521450"/>
          <p14:tracePt t="505022" x="6819900" y="6540500"/>
          <p14:tracePt t="505038" x="6864350" y="6559550"/>
          <p14:tracePt t="505055" x="6877050" y="6572250"/>
          <p14:tracePt t="505071" x="6883400" y="6584950"/>
          <p14:tracePt t="505088" x="6889750" y="6591300"/>
          <p14:tracePt t="505105" x="6896100" y="6591300"/>
          <p14:tracePt t="505124" x="6902450" y="6591300"/>
          <p14:tracePt t="505138" x="6915150" y="6584950"/>
          <p14:tracePt t="505155" x="6934200" y="6572250"/>
          <p14:tracePt t="505172" x="6972300" y="6553200"/>
          <p14:tracePt t="505187" x="6991350" y="6553200"/>
          <p14:tracePt t="505205" x="6997700" y="6546850"/>
          <p14:tracePt t="505286" x="6997700" y="6540500"/>
          <p14:tracePt t="505294" x="7004050" y="6534150"/>
          <p14:tracePt t="505310" x="7010400" y="6521450"/>
          <p14:tracePt t="505327" x="7035800" y="6502400"/>
          <p14:tracePt t="505339" x="7042150" y="6496050"/>
          <p14:tracePt t="505372" x="7042150" y="6489700"/>
          <p14:tracePt t="505461" x="7061200" y="6477000"/>
          <p14:tracePt t="505472" x="7073900" y="6477000"/>
          <p14:tracePt t="505488" x="7086600" y="6470650"/>
          <p14:tracePt t="505505" x="7131050" y="6464300"/>
          <p14:tracePt t="505521" x="7143750" y="6457950"/>
          <p14:tracePt t="505541" x="7169150" y="6457950"/>
          <p14:tracePt t="505555" x="7175500" y="6457950"/>
          <p14:tracePt t="505572" x="7213600" y="6457950"/>
          <p14:tracePt t="505589" x="7232650" y="6457950"/>
          <p14:tracePt t="505605" x="7258050" y="6451600"/>
          <p14:tracePt t="505622" x="7270750" y="6451600"/>
          <p14:tracePt t="505682" x="7277100" y="6451600"/>
          <p14:tracePt t="505689" x="7289800" y="6451600"/>
          <p14:tracePt t="505705" x="7308850" y="6451600"/>
          <p14:tracePt t="505722" x="7346950" y="6451600"/>
          <p14:tracePt t="505741" x="7391400" y="6451600"/>
          <p14:tracePt t="505755" x="7454900" y="6451600"/>
          <p14:tracePt t="505772" x="7499350" y="6451600"/>
          <p14:tracePt t="505789" x="7512050" y="6451600"/>
          <p14:tracePt t="505806" x="7518400" y="6451600"/>
          <p14:tracePt t="505839" x="7524750" y="6451600"/>
          <p14:tracePt t="505854" x="7550150" y="6451600"/>
          <p14:tracePt t="505872" x="7607300" y="6457950"/>
          <p14:tracePt t="505889" x="7816850" y="6477000"/>
          <p14:tracePt t="505906" x="7918450" y="6483350"/>
          <p14:tracePt t="505922" x="8026400" y="6496050"/>
          <p14:tracePt t="505939" x="8058150" y="6496050"/>
          <p14:tracePt t="505956" x="8070850" y="6496050"/>
          <p14:tracePt t="505973" x="8083550" y="6496050"/>
          <p14:tracePt t="505991" x="8089900" y="6496050"/>
          <p14:tracePt t="506006" x="8096250" y="6489700"/>
          <p14:tracePt t="506022" x="8108950" y="6489700"/>
          <p14:tracePt t="506039" x="8134350" y="6483350"/>
          <p14:tracePt t="506042" x="8153400" y="6483350"/>
          <p14:tracePt t="506059" x="8185150" y="6477000"/>
          <p14:tracePt t="506073" x="8191500" y="6477000"/>
          <p14:tracePt t="506089" x="8204200" y="6477000"/>
          <p14:tracePt t="506106" x="8204200" y="6470650"/>
          <p14:tracePt t="506123" x="8210550" y="6470650"/>
          <p14:tracePt t="506212" x="8210550" y="6477000"/>
          <p14:tracePt t="506220" x="8210550" y="6483350"/>
          <p14:tracePt t="506229" x="8210550" y="6489700"/>
          <p14:tracePt t="506246" x="8210550" y="6496050"/>
          <p14:tracePt t="506330" x="8216900" y="6496050"/>
          <p14:tracePt t="506342" x="8223250" y="6502400"/>
          <p14:tracePt t="506356" x="8235950" y="6502400"/>
          <p14:tracePt t="506373" x="8242300" y="6502400"/>
          <p14:tracePt t="506389" x="8242300" y="6508750"/>
          <p14:tracePt t="506406" x="8248650" y="6508750"/>
          <p14:tracePt t="506466" x="8248650" y="6502400"/>
          <p14:tracePt t="506475" x="8255000" y="6502400"/>
          <p14:tracePt t="506490" x="8255000" y="6489700"/>
          <p14:tracePt t="506596" x="8255000" y="6483350"/>
          <p14:tracePt t="506606" x="8261350" y="6483350"/>
          <p14:tracePt t="506623" x="8267700" y="6477000"/>
          <p14:tracePt t="506640" x="8274050" y="6470650"/>
          <p14:tracePt t="506691" x="8286750" y="6470650"/>
          <p14:tracePt t="506706" x="8299450" y="6464300"/>
          <p14:tracePt t="506723" x="8331200" y="6464300"/>
          <p14:tracePt t="506739" x="8388350" y="6464300"/>
          <p14:tracePt t="506756" x="8432800" y="6464300"/>
          <p14:tracePt t="506773" x="8496300" y="6464300"/>
          <p14:tracePt t="506791" x="8572500" y="6464300"/>
          <p14:tracePt t="506806" x="8604250" y="6464300"/>
          <p14:tracePt t="506808" x="8610600" y="6464300"/>
          <p14:tracePt t="506823" x="8629650" y="6464300"/>
          <p14:tracePt t="506842" x="8648700" y="6464300"/>
          <p14:tracePt t="506873" x="8661400" y="6457950"/>
          <p14:tracePt t="506890" x="8667750" y="6451600"/>
          <p14:tracePt t="506907" x="8674100" y="6445250"/>
          <p14:tracePt t="507039" x="8667750" y="6438900"/>
          <p14:tracePt t="507046" x="8655050" y="6438900"/>
          <p14:tracePt t="507061" x="8642350" y="6438900"/>
          <p14:tracePt t="507073" x="8623300" y="6438900"/>
          <p14:tracePt t="507090" x="8616950" y="6438900"/>
          <p14:tracePt t="507107" x="8616950" y="6432550"/>
          <p14:tracePt t="507123" x="8642350" y="6432550"/>
          <p14:tracePt t="507140" x="8718550" y="6445250"/>
          <p14:tracePt t="507157" x="8839200" y="6457950"/>
          <p14:tracePt t="507174" x="8940800" y="6464300"/>
          <p14:tracePt t="507191" x="8985250" y="6464300"/>
          <p14:tracePt t="507207" x="9017000" y="6464300"/>
          <p14:tracePt t="507223" x="9010650" y="6470650"/>
          <p14:tracePt t="507241" x="8985250" y="6470650"/>
          <p14:tracePt t="507257" x="8953500" y="6470650"/>
          <p14:tracePt t="507273" x="8921750" y="6470650"/>
          <p14:tracePt t="507308" x="8921750" y="6477000"/>
          <p14:tracePt t="507323" x="8921750" y="6483350"/>
          <p14:tracePt t="507340" x="8934450" y="6483350"/>
          <p14:tracePt t="507357" x="8953500" y="6483350"/>
          <p14:tracePt t="507373" x="8972550" y="6483350"/>
          <p14:tracePt t="507390" x="8985250" y="6483350"/>
          <p14:tracePt t="507392" x="8991600" y="6477000"/>
          <p14:tracePt t="507423" x="8997950" y="6477000"/>
          <p14:tracePt t="507480" x="8997950" y="6470650"/>
          <p14:tracePt t="507490" x="9004300" y="6470650"/>
          <p14:tracePt t="507507" x="9017000" y="6470650"/>
          <p14:tracePt t="507524" x="9029700" y="6464300"/>
          <p14:tracePt t="507541" x="9042400" y="6464300"/>
          <p14:tracePt t="507574" x="9048750" y="6464300"/>
          <p14:tracePt t="507591" x="9067800" y="6464300"/>
          <p14:tracePt t="507607" x="9112250" y="6464300"/>
          <p14:tracePt t="507624" x="9271000" y="6451600"/>
          <p14:tracePt t="507640" x="9455150" y="6457950"/>
          <p14:tracePt t="507657" x="9645650" y="6470650"/>
          <p14:tracePt t="507674" x="9829800" y="6470650"/>
          <p14:tracePt t="507690" x="9975850" y="6470650"/>
          <p14:tracePt t="507707" x="10052050" y="6470650"/>
          <p14:tracePt t="507724" x="10077450" y="6457950"/>
          <p14:tracePt t="507899" x="10083800" y="6457950"/>
          <p14:tracePt t="507905" x="10090150" y="6457950"/>
          <p14:tracePt t="507924" x="10109200" y="6457950"/>
          <p14:tracePt t="507942" x="10128250" y="6457950"/>
          <p14:tracePt t="507958" x="10153650" y="6457950"/>
          <p14:tracePt t="507974" x="10160000" y="6457950"/>
          <p14:tracePt t="508353" x="10166350" y="6457950"/>
          <p14:tracePt t="508359" x="10172700" y="6457950"/>
          <p14:tracePt t="508375" x="10179050" y="6464300"/>
          <p14:tracePt t="508392" x="10223500" y="6470650"/>
          <p14:tracePt t="508408" x="10261600" y="6470650"/>
          <p14:tracePt t="508426" x="10299700" y="6470650"/>
          <p14:tracePt t="508444" x="10325100" y="6470650"/>
          <p14:tracePt t="508458" x="10344150" y="6470650"/>
          <p14:tracePt t="508475" x="10356850" y="6470650"/>
          <p14:tracePt t="508491" x="10363200" y="6470650"/>
          <p14:tracePt t="508525" x="10375900" y="6470650"/>
          <p14:tracePt t="508541" x="10388600" y="6470650"/>
          <p14:tracePt t="508558" x="10401300" y="6470650"/>
          <p14:tracePt t="508575" x="10414000" y="6470650"/>
          <p14:tracePt t="508593" x="10433050" y="6470650"/>
          <p14:tracePt t="508609" x="10458450" y="6470650"/>
          <p14:tracePt t="508625" x="10490200" y="6470650"/>
          <p14:tracePt t="508641" x="10515600" y="6470650"/>
          <p14:tracePt t="508658" x="10560050" y="6470650"/>
          <p14:tracePt t="508677" x="10661650" y="6470650"/>
          <p14:tracePt t="508691" x="10744200" y="6470650"/>
          <p14:tracePt t="508709" x="10845800" y="6470650"/>
          <p14:tracePt t="508724" x="10896600" y="6464300"/>
          <p14:tracePt t="508742" x="10922000" y="6464300"/>
          <p14:tracePt t="508758" x="10934700" y="6464300"/>
          <p14:tracePt t="508775" x="10947400" y="6457950"/>
          <p14:tracePt t="508791" x="11017250" y="6445250"/>
          <p14:tracePt t="508808" x="11106150" y="6432550"/>
          <p14:tracePt t="508825" x="11226800" y="6432550"/>
          <p14:tracePt t="508842" x="11271250" y="6432550"/>
          <p14:tracePt t="508859" x="11334750" y="6432550"/>
          <p14:tracePt t="508875" x="11341100" y="6419850"/>
          <p14:tracePt t="508891" x="11341100" y="6413500"/>
          <p14:tracePt t="508909" x="11322050" y="6407150"/>
          <p14:tracePt t="508925" x="11309350" y="6407150"/>
          <p14:tracePt t="508942" x="11303000" y="6407150"/>
          <p14:tracePt t="508958" x="11290300" y="6407150"/>
          <p14:tracePt t="509075" x="11283950" y="6407150"/>
          <p14:tracePt t="509088" x="11277600" y="6407150"/>
          <p14:tracePt t="509104" x="11271250" y="6413500"/>
          <p14:tracePt t="509125" x="11264900" y="6413500"/>
          <p14:tracePt t="509332" x="11258550" y="6413500"/>
          <p14:tracePt t="509353" x="11252200" y="6413500"/>
          <p14:tracePt t="509401" x="11245850" y="6413500"/>
          <p14:tracePt t="509415" x="11245850" y="6419850"/>
          <p14:tracePt t="509433" x="11239500" y="6419850"/>
          <p14:tracePt t="509491" x="11239500" y="6426200"/>
          <p14:tracePt t="509504" x="11239500" y="6432550"/>
          <p14:tracePt t="509512" x="11239500" y="6438900"/>
          <p14:tracePt t="509528" x="11239500" y="6445250"/>
          <p14:tracePt t="509559" x="11239500" y="6451600"/>
          <p14:tracePt t="509577" x="11239500" y="6457950"/>
          <p14:tracePt t="509610" x="11252200" y="6470650"/>
          <p14:tracePt t="509625" x="11315700" y="6464300"/>
          <p14:tracePt t="509642" x="11398250" y="6445250"/>
          <p14:tracePt t="509659" x="11474450" y="6426200"/>
          <p14:tracePt t="509676" x="11544300" y="6426200"/>
          <p14:tracePt t="509694" x="11601450" y="6438900"/>
          <p14:tracePt t="509708" x="11614150" y="6438900"/>
          <p14:tracePt t="509742" x="11614150" y="6432550"/>
          <p14:tracePt t="509759" x="11607800" y="6432550"/>
          <p14:tracePt t="509776" x="11595100" y="6438900"/>
          <p14:tracePt t="509792" x="11563350" y="6438900"/>
          <p14:tracePt t="509810" x="11518900" y="6445250"/>
          <p14:tracePt t="509826" x="11455400" y="6445250"/>
          <p14:tracePt t="509842" x="11360150" y="6445250"/>
          <p14:tracePt t="509859" x="11226800" y="6438900"/>
          <p14:tracePt t="509876" x="11080750" y="6426200"/>
          <p14:tracePt t="509892" x="10839450" y="6394450"/>
          <p14:tracePt t="509909" x="10572750" y="6356350"/>
          <p14:tracePt t="509928" x="10102850" y="6299200"/>
          <p14:tracePt t="509945" x="9740900" y="6229350"/>
          <p14:tracePt t="509959" x="9391650" y="6178550"/>
          <p14:tracePt t="509977" x="8940800" y="6127750"/>
          <p14:tracePt t="509993" x="8534400" y="6089650"/>
          <p14:tracePt t="510009" x="8115300" y="6070600"/>
          <p14:tracePt t="510026" x="7683500" y="6045200"/>
          <p14:tracePt t="510043" x="7327900" y="6045200"/>
          <p14:tracePt t="510059" x="7042150" y="6038850"/>
          <p14:tracePt t="510075" x="6819900" y="6057900"/>
          <p14:tracePt t="510092" x="6546850" y="6096000"/>
          <p14:tracePt t="510109" x="6197600" y="6146800"/>
          <p14:tracePt t="510126" x="5784850" y="6178550"/>
          <p14:tracePt t="510142" x="5391150" y="6184900"/>
          <p14:tracePt t="510159" x="5143500" y="6172200"/>
          <p14:tracePt t="510193" x="5200650" y="6165850"/>
          <p14:tracePt t="510210" x="5321300" y="6165850"/>
          <p14:tracePt t="510226" x="5511800" y="6184900"/>
          <p14:tracePt t="510243" x="5632450" y="6210300"/>
          <p14:tracePt t="510259" x="5689600" y="6248400"/>
          <p14:tracePt t="510279" x="5715000" y="6280150"/>
          <p14:tracePt t="510293" x="5746750" y="6311900"/>
          <p14:tracePt t="510315" x="5835650" y="6381750"/>
          <p14:tracePt t="510332" x="5918200" y="6438900"/>
          <p14:tracePt t="510343" x="5956300" y="6457950"/>
          <p14:tracePt t="510359" x="6013450" y="6489700"/>
          <p14:tracePt t="510376" x="6051550" y="6521450"/>
          <p14:tracePt t="510378" x="6070600" y="6534150"/>
          <p14:tracePt t="510394" x="6083300" y="6553200"/>
          <p14:tracePt t="510409" x="6083300" y="6559550"/>
          <p14:tracePt t="510443" x="6096000" y="6572250"/>
          <p14:tracePt t="510460" x="6102350" y="6578600"/>
          <p14:tracePt t="510476" x="6115050" y="6584950"/>
          <p14:tracePt t="510493" x="6146800" y="6584950"/>
          <p14:tracePt t="510510" x="6172200" y="6584950"/>
          <p14:tracePt t="510526" x="6184900" y="6584950"/>
          <p14:tracePt t="510560" x="6172200" y="6584950"/>
          <p14:tracePt t="510576" x="6153150" y="6584950"/>
          <p14:tracePt t="510593" x="6146800" y="6584950"/>
          <p14:tracePt t="510629" x="6140450" y="6584950"/>
          <p14:tracePt t="510677" x="6140450" y="6591300"/>
          <p14:tracePt t="510710" x="6134100" y="6591300"/>
          <p14:tracePt t="510727" x="6140450" y="6578600"/>
          <p14:tracePt t="510743" x="6254750" y="6565900"/>
          <p14:tracePt t="510760" x="6438900" y="6591300"/>
          <p14:tracePt t="510778" x="6572250" y="6610350"/>
          <p14:tracePt t="510793" x="6661150" y="6616700"/>
          <p14:tracePt t="510812" x="6705600" y="6616700"/>
          <p14:tracePt t="510826" x="6724650" y="6610350"/>
          <p14:tracePt t="510843" x="6743700" y="6591300"/>
          <p14:tracePt t="510862" x="6775450" y="6578600"/>
          <p14:tracePt t="510876" x="6832600" y="6559550"/>
          <p14:tracePt t="510893" x="6921500" y="6553200"/>
          <p14:tracePt t="510910" x="7029450" y="6553200"/>
          <p14:tracePt t="510927" x="7131050" y="6553200"/>
          <p14:tracePt t="510944" x="7169150" y="6553200"/>
          <p14:tracePt t="510962" x="7175500" y="6553200"/>
          <p14:tracePt t="511024" x="7181850" y="6553200"/>
          <p14:tracePt t="511030" x="7188200" y="6559550"/>
          <p14:tracePt t="511043" x="7200900" y="6565900"/>
          <p14:tracePt t="511060" x="7219950" y="6572250"/>
          <p14:tracePt t="511077" x="7245350" y="6572250"/>
          <p14:tracePt t="511093" x="7264400" y="6578600"/>
          <p14:tracePt t="511097" x="7270750" y="6578600"/>
          <p14:tracePt t="511161" x="7270750" y="6584950"/>
          <p14:tracePt t="511190" x="7277100" y="6597650"/>
          <p14:tracePt t="511196" x="7289800" y="6610350"/>
          <p14:tracePt t="511210" x="7308850" y="6648450"/>
          <p14:tracePt t="511227" x="7308850" y="6692900"/>
          <p14:tracePt t="511243" x="7296150" y="6731000"/>
          <p14:tracePt t="511262" x="7277100" y="6750050"/>
          <p14:tracePt t="511277" x="7258050" y="6769100"/>
          <p14:tracePt t="511327" x="7251700" y="6769100"/>
          <p14:tracePt t="511470" x="7251700" y="6756400"/>
          <p14:tracePt t="511480" x="7251700" y="6750050"/>
          <p14:tracePt t="511498" x="7258050" y="6743700"/>
          <p14:tracePt t="511512" x="7264400" y="6737350"/>
          <p14:tracePt t="511528" x="7264400" y="6731000"/>
          <p14:tracePt t="511544" x="7270750" y="6731000"/>
          <p14:tracePt t="511729" x="7270750" y="6724650"/>
          <p14:tracePt t="511736" x="7277100" y="6711950"/>
          <p14:tracePt t="511748" x="7289800" y="6705600"/>
          <p14:tracePt t="511761" x="7296150" y="6692900"/>
          <p14:tracePt t="511777" x="7308850" y="6680200"/>
          <p14:tracePt t="511794" x="7321550" y="6661150"/>
          <p14:tracePt t="511810" x="7327900" y="6648450"/>
          <p14:tracePt t="511827" x="7346950" y="6635750"/>
          <p14:tracePt t="511844" x="7378700" y="6623050"/>
          <p14:tracePt t="511861" x="7493000" y="6635750"/>
          <p14:tracePt t="511877" x="7689850" y="6667500"/>
          <p14:tracePt t="511894" x="7867650" y="6686550"/>
          <p14:tracePt t="511911" x="7994650" y="6705600"/>
          <p14:tracePt t="511928" x="8102600" y="6705600"/>
          <p14:tracePt t="511944" x="8166100" y="6699250"/>
          <p14:tracePt t="511946" x="8172450" y="6692900"/>
          <p14:tracePt t="511961" x="8185150" y="6680200"/>
          <p14:tracePt t="511978" x="8210550" y="6654800"/>
          <p14:tracePt t="511997" x="8255000" y="6648450"/>
          <p14:tracePt t="512011" x="8286750" y="6648450"/>
          <p14:tracePt t="512027" x="8331200" y="6648450"/>
          <p14:tracePt t="512044" x="8362950" y="6648450"/>
          <p14:tracePt t="512062" x="8388350" y="6648450"/>
          <p14:tracePt t="512077" x="8413750" y="6642100"/>
          <p14:tracePt t="512094" x="8432800" y="6642100"/>
          <p14:tracePt t="512111" x="8464550" y="6642100"/>
          <p14:tracePt t="512128" x="8496300" y="6635750"/>
          <p14:tracePt t="512144" x="8515350" y="6635750"/>
          <p14:tracePt t="512161" x="8534400" y="6635750"/>
          <p14:tracePt t="512224" x="8540750" y="6635750"/>
          <p14:tracePt t="512233" x="8547100" y="6635750"/>
          <p14:tracePt t="512244" x="8553450" y="6635750"/>
          <p14:tracePt t="512261" x="8591550" y="6623050"/>
          <p14:tracePt t="512279" x="8623300" y="6604000"/>
          <p14:tracePt t="512294" x="8629650" y="6597650"/>
          <p14:tracePt t="512296" x="8636000" y="6591300"/>
          <p14:tracePt t="512312" x="8636000" y="6584950"/>
          <p14:tracePt t="512329" x="8642350" y="6578600"/>
          <p14:tracePt t="512361" x="8642350" y="6572250"/>
          <p14:tracePt t="512378" x="8642350" y="6565900"/>
          <p14:tracePt t="512394" x="8642350" y="6559550"/>
          <p14:tracePt t="512411" x="8642350" y="6553200"/>
          <p14:tracePt t="512428" x="8642350" y="6540500"/>
          <p14:tracePt t="512597" x="8648700" y="6553200"/>
          <p14:tracePt t="512611" x="8667750" y="6578600"/>
          <p14:tracePt t="512628" x="8686800" y="6610350"/>
          <p14:tracePt t="512646" x="8705850" y="6629400"/>
          <p14:tracePt t="512660" x="8731250" y="6642100"/>
          <p14:tracePt t="512678" x="8743950" y="6648450"/>
          <p14:tracePt t="512695" x="8763000" y="6648450"/>
          <p14:tracePt t="512712" x="8782050" y="6648450"/>
          <p14:tracePt t="512714" x="8794750" y="6648450"/>
          <p14:tracePt t="512728" x="8807450" y="6648450"/>
          <p14:tracePt t="512745" x="8832850" y="6648450"/>
          <p14:tracePt t="512761" x="8877300" y="6635750"/>
          <p14:tracePt t="512778" x="8915400" y="6616700"/>
          <p14:tracePt t="512795" x="8928100" y="6610350"/>
          <p14:tracePt t="512798" x="8940800" y="6597650"/>
          <p14:tracePt t="512811" x="8947150" y="6591300"/>
          <p14:tracePt t="512828" x="8947150" y="6553200"/>
          <p14:tracePt t="512845" x="8940800" y="6527800"/>
          <p14:tracePt t="512862" x="8921750" y="6496050"/>
          <p14:tracePt t="512878" x="8896350" y="6470650"/>
          <p14:tracePt t="512895" x="8870950" y="6445250"/>
          <p14:tracePt t="512911" x="8858250" y="6432550"/>
          <p14:tracePt t="512928" x="8820150" y="6413500"/>
          <p14:tracePt t="512945" x="8769350" y="6388100"/>
          <p14:tracePt t="512961" x="8699500" y="6375400"/>
          <p14:tracePt t="512978" x="8636000" y="6356350"/>
          <p14:tracePt t="512995" x="8604250" y="6350000"/>
          <p14:tracePt t="513012" x="8540750" y="6324600"/>
          <p14:tracePt t="513028" x="8534400" y="6324600"/>
          <p14:tracePt t="513045" x="8515350" y="6318250"/>
          <p14:tracePt t="513062" x="8420100" y="6318250"/>
          <p14:tracePt t="513078" x="8331200" y="6337300"/>
          <p14:tracePt t="513095" x="8197850" y="6350000"/>
          <p14:tracePt t="513111" x="8089900" y="6362700"/>
          <p14:tracePt t="513128" x="8020050" y="6375400"/>
          <p14:tracePt t="513145" x="8013700" y="6394450"/>
          <p14:tracePt t="513162" x="8020050" y="6438900"/>
          <p14:tracePt t="513179" x="8058150" y="6477000"/>
          <p14:tracePt t="513195" x="8134350" y="6540500"/>
          <p14:tracePt t="513212" x="8204200" y="6578600"/>
          <p14:tracePt t="513228" x="8255000" y="6604000"/>
          <p14:tracePt t="513246" x="8331200" y="6629400"/>
          <p14:tracePt t="513263" x="8375650" y="6642100"/>
          <p14:tracePt t="513280" x="8451850" y="6661150"/>
          <p14:tracePt t="513295" x="8553450" y="6680200"/>
          <p14:tracePt t="513312" x="8629650" y="6692900"/>
          <p14:tracePt t="513331" x="8826500" y="6705600"/>
          <p14:tracePt t="513345" x="8909050" y="6705600"/>
          <p14:tracePt t="513362" x="8959850" y="6692900"/>
          <p14:tracePt t="513379" x="8972550" y="6673850"/>
          <p14:tracePt t="513396" x="8991600" y="6654800"/>
          <p14:tracePt t="513412" x="8997950" y="6648450"/>
          <p14:tracePt t="513449" x="8997950" y="6642100"/>
          <p14:tracePt t="513479" x="8997950" y="6635750"/>
          <p14:tracePt t="513529" x="8991600" y="6635750"/>
          <p14:tracePt t="513545" x="8985250" y="6635750"/>
          <p14:tracePt t="513596" x="9010650" y="6642100"/>
          <p14:tracePt t="513612" x="9042400" y="6654800"/>
          <p14:tracePt t="513629" x="9067800" y="6654800"/>
          <p14:tracePt t="513645" x="9086850" y="6661150"/>
          <p14:tracePt t="513662" x="9093200" y="6661150"/>
          <p14:tracePt t="513695" x="9086850" y="6661150"/>
          <p14:tracePt t="513713" x="9080500" y="6661150"/>
          <p14:tracePt t="513729" x="9074150" y="6661150"/>
          <p14:tracePt t="513762" x="9067800" y="6661150"/>
          <p14:tracePt t="513779" x="9036050" y="6667500"/>
          <p14:tracePt t="513796" x="8959850" y="6680200"/>
          <p14:tracePt t="513813" x="8883650" y="6686550"/>
          <p14:tracePt t="513831" x="8870950" y="6686550"/>
          <p14:tracePt t="515613" x="8864600" y="6686550"/>
          <p14:tracePt t="515621" x="8864600" y="6680200"/>
          <p14:tracePt t="515668" x="8858250" y="6680200"/>
          <p14:tracePt t="515689" x="8858250" y="6673850"/>
          <p14:tracePt t="517301" x="8851900" y="6673850"/>
          <p14:tracePt t="517321" x="8832850" y="6661150"/>
          <p14:tracePt t="517333" x="8788400" y="6642100"/>
          <p14:tracePt t="517349" x="8756650" y="6629400"/>
          <p14:tracePt t="517365" x="8743950" y="6623050"/>
          <p14:tracePt t="517401" x="8731250" y="6610350"/>
          <p14:tracePt t="517415" x="8712200" y="6604000"/>
          <p14:tracePt t="517432" x="8642350" y="6559550"/>
          <p14:tracePt t="517451" x="8528050" y="6502400"/>
          <p14:tracePt t="517467" x="8489950" y="6483350"/>
          <p14:tracePt t="517482" x="8477250" y="6477000"/>
          <p14:tracePt t="517498" x="8483600" y="6477000"/>
          <p14:tracePt t="517514" x="8515350" y="6470650"/>
          <p14:tracePt t="517532" x="8553450" y="6470650"/>
          <p14:tracePt t="517549" x="8559800" y="6464300"/>
          <p14:tracePt t="517599" x="8553450" y="6464300"/>
          <p14:tracePt t="517615" x="8553450" y="6445250"/>
          <p14:tracePt t="517632" x="8566150" y="6426200"/>
          <p14:tracePt t="517650" x="8585200" y="6407150"/>
          <p14:tracePt t="517665" x="8597900" y="6400800"/>
          <p14:tracePt t="517752" x="8604250" y="6400800"/>
          <p14:tracePt t="517760" x="8610600" y="6394450"/>
          <p14:tracePt t="517769" x="8623300" y="6394450"/>
          <p14:tracePt t="517783" x="8636000" y="6388100"/>
          <p14:tracePt t="517799" x="8712200" y="6369050"/>
          <p14:tracePt t="517816" x="8769350" y="6356350"/>
          <p14:tracePt t="517832" x="8794750" y="6343650"/>
          <p14:tracePt t="517850" x="8839200" y="6330950"/>
          <p14:tracePt t="517866" x="8883650" y="6305550"/>
          <p14:tracePt t="517882" x="8915400" y="6280150"/>
          <p14:tracePt t="517899" x="8921750" y="6216650"/>
          <p14:tracePt t="517916" x="8890000" y="6146800"/>
          <p14:tracePt t="517933" x="8851900" y="6096000"/>
          <p14:tracePt t="517949" x="8794750" y="6026150"/>
          <p14:tracePt t="517966" x="8756650" y="5981700"/>
          <p14:tracePt t="517968" x="8718550" y="5949950"/>
          <p14:tracePt t="517982" x="8699500" y="5930900"/>
          <p14:tracePt t="517987" x="8680450" y="5918200"/>
          <p14:tracePt t="518002" x="8642350" y="5880100"/>
          <p14:tracePt t="518016" x="8636000" y="5867400"/>
          <p14:tracePt t="518032" x="8604250" y="5842000"/>
          <p14:tracePt t="518051" x="8553450" y="5803900"/>
          <p14:tracePt t="518068" x="8528050" y="5791200"/>
          <p14:tracePt t="518082" x="8489950" y="5765800"/>
          <p14:tracePt t="518099" x="8464550" y="5746750"/>
          <p14:tracePt t="518116" x="8420100" y="5721350"/>
          <p14:tracePt t="518132" x="8388350" y="5708650"/>
          <p14:tracePt t="518149" x="8356600" y="5702300"/>
          <p14:tracePt t="518166" x="8286750" y="5695950"/>
          <p14:tracePt t="518184" x="8235950" y="5695950"/>
          <p14:tracePt t="518202" x="8166100" y="5695950"/>
          <p14:tracePt t="518219" x="8153400" y="5689600"/>
          <p14:tracePt t="518221" x="8147050" y="5689600"/>
          <p14:tracePt t="518233" x="8140700" y="5689600"/>
          <p14:tracePt t="518249" x="8128000" y="5676900"/>
          <p14:tracePt t="518266" x="8102600" y="5676900"/>
          <p14:tracePt t="518283" x="8045450" y="5676900"/>
          <p14:tracePt t="518284" x="8007350" y="5683250"/>
          <p14:tracePt t="518299" x="7975600" y="5695950"/>
          <p14:tracePt t="518316" x="7931150" y="5708650"/>
          <p14:tracePt t="518335" x="7899400" y="5721350"/>
          <p14:tracePt t="518527" x="7905750" y="5721350"/>
          <p14:tracePt t="518534" x="7918450" y="5721350"/>
          <p14:tracePt t="518550" x="7994650" y="5740400"/>
          <p14:tracePt t="518567" x="8077200" y="5765800"/>
          <p14:tracePt t="518584" x="8134350" y="5803900"/>
          <p14:tracePt t="518600" x="8140700" y="5829300"/>
          <p14:tracePt t="518616" x="8140700" y="5848350"/>
          <p14:tracePt t="518633" x="8134350" y="5854700"/>
          <p14:tracePt t="518650" x="8134350" y="5861050"/>
          <p14:tracePt t="518666" x="8153400" y="5886450"/>
          <p14:tracePt t="518683" x="8248650" y="5930900"/>
          <p14:tracePt t="518702" x="8382000" y="5981700"/>
          <p14:tracePt t="518716" x="8502650" y="6007100"/>
          <p14:tracePt t="518734" x="8553450" y="6026150"/>
          <p14:tracePt t="518750" x="8559800" y="6026150"/>
          <p14:tracePt t="518853" x="8572500" y="6032500"/>
          <p14:tracePt t="518867" x="8597900" y="6038850"/>
          <p14:tracePt t="518885" x="8616950" y="6038850"/>
          <p14:tracePt t="518899" x="8623300" y="6038850"/>
          <p14:tracePt t="518953" x="8629650" y="6038850"/>
          <p14:tracePt t="518969" x="8636000" y="6038850"/>
          <p14:tracePt t="518984" x="8642350" y="6032500"/>
          <p14:tracePt t="519001" x="8743950" y="6089650"/>
          <p14:tracePt t="519019" x="8801100" y="6146800"/>
          <p14:tracePt t="519033" x="8801100" y="6178550"/>
          <p14:tracePt t="519050" x="8813800" y="6203950"/>
          <p14:tracePt t="519067" x="8820150" y="6210300"/>
          <p14:tracePt t="519124" x="8813800" y="6210300"/>
          <p14:tracePt t="519146" x="8820150" y="6216650"/>
          <p14:tracePt t="519155" x="8826500" y="6223000"/>
          <p14:tracePt t="519167" x="8832850" y="6229350"/>
          <p14:tracePt t="519183" x="8845550" y="6242050"/>
          <p14:tracePt t="519253" x="8851900" y="6216650"/>
          <p14:tracePt t="519267" x="8864600" y="6172200"/>
          <p14:tracePt t="519283" x="8864600" y="6134100"/>
          <p14:tracePt t="519301" x="8870950" y="6115050"/>
          <p14:tracePt t="519317" x="8870950" y="6102350"/>
          <p14:tracePt t="519397" x="8858250" y="6089650"/>
          <p14:tracePt t="519403" x="8851900" y="6089650"/>
          <p14:tracePt t="519417" x="8826500" y="6064250"/>
          <p14:tracePt t="519434" x="8801100" y="6032500"/>
          <p14:tracePt t="519451" x="8775700" y="5994400"/>
          <p14:tracePt t="519467" x="8756650" y="5969000"/>
          <p14:tracePt t="519484" x="8743950" y="5949950"/>
          <p14:tracePt t="519500" x="8718550" y="5937250"/>
          <p14:tracePt t="519517" x="8712200" y="5924550"/>
          <p14:tracePt t="519534" x="8699500" y="5918200"/>
          <p14:tracePt t="519550" x="8699500" y="5899150"/>
          <p14:tracePt t="519567" x="8699500" y="5880100"/>
          <p14:tracePt t="519584" x="8699500" y="5854700"/>
          <p14:tracePt t="519601" x="8699500" y="5829300"/>
          <p14:tracePt t="519617" x="8699500" y="5791200"/>
          <p14:tracePt t="519634" x="8699500" y="5759450"/>
          <p14:tracePt t="519650" x="8693150" y="5727700"/>
          <p14:tracePt t="519667" x="8680450" y="5702300"/>
          <p14:tracePt t="519684" x="8661400" y="5683250"/>
          <p14:tracePt t="519701" x="8642350" y="5670550"/>
          <p14:tracePt t="519717" x="8623300" y="5657850"/>
          <p14:tracePt t="519734" x="8604250" y="5651500"/>
          <p14:tracePt t="519750" x="8591550" y="5645150"/>
          <p14:tracePt t="519768" x="8566150" y="5638800"/>
          <p14:tracePt t="519784" x="8528050" y="5632450"/>
          <p14:tracePt t="519786" x="8502650" y="5626100"/>
          <p14:tracePt t="519802" x="8451850" y="5626100"/>
          <p14:tracePt t="519817" x="8445500" y="5626100"/>
          <p14:tracePt t="519863" x="8432800" y="5626100"/>
          <p14:tracePt t="519869" x="8426450" y="5626100"/>
          <p14:tracePt t="519884" x="8420100" y="5626100"/>
          <p14:tracePt t="519900" x="8407400" y="5626100"/>
          <p14:tracePt t="519917" x="8394700" y="5626100"/>
          <p14:tracePt t="520028" x="8401050" y="5626100"/>
          <p14:tracePt t="520038" x="8413750" y="5626100"/>
          <p14:tracePt t="520054" x="8451850" y="5632450"/>
          <p14:tracePt t="520067" x="8509000" y="5632450"/>
          <p14:tracePt t="520084" x="8604250" y="5645150"/>
          <p14:tracePt t="520103" x="8616950" y="5651500"/>
          <p14:tracePt t="520167" x="8623300" y="5651500"/>
          <p14:tracePt t="520180" x="8629650" y="5657850"/>
          <p14:tracePt t="520201" x="8648700" y="5676900"/>
          <p14:tracePt t="520217" x="8661400" y="5689600"/>
          <p14:tracePt t="520234" x="8667750" y="5695950"/>
          <p14:tracePt t="520251" x="8667750" y="5702300"/>
          <p14:tracePt t="520308" x="8680450" y="5708650"/>
          <p14:tracePt t="520328" x="8743950" y="5753100"/>
          <p14:tracePt t="520334" x="8775700" y="5784850"/>
          <p14:tracePt t="520351" x="8820150" y="5835650"/>
          <p14:tracePt t="520368" x="8839200" y="5873750"/>
          <p14:tracePt t="520384" x="8851900" y="5892800"/>
          <p14:tracePt t="520401" x="8851900" y="5899150"/>
          <p14:tracePt t="520461" x="8845550" y="5899150"/>
          <p14:tracePt t="520468" x="8839200" y="5899150"/>
          <p14:tracePt t="520484" x="8832850" y="5899150"/>
          <p14:tracePt t="520501" x="8826500" y="5899150"/>
          <p14:tracePt t="520630" x="8820150" y="5899150"/>
          <p14:tracePt t="520635" x="8820150" y="5892800"/>
          <p14:tracePt t="520668" x="8813800" y="5886450"/>
          <p14:tracePt t="520685" x="8801100" y="5873750"/>
          <p14:tracePt t="520701" x="8794750" y="5867400"/>
          <p14:tracePt t="520852" x="8788400" y="5867400"/>
          <p14:tracePt t="520879" x="8782050" y="5867400"/>
          <p14:tracePt t="520918" x="8782050" y="5861050"/>
          <p14:tracePt t="521033" x="8775700" y="5861050"/>
          <p14:tracePt t="521217" x="8769350" y="5861050"/>
          <p14:tracePt t="521225" x="8763000" y="5861050"/>
          <p14:tracePt t="521257" x="8750300" y="5854700"/>
          <p14:tracePt t="521269" x="8743950" y="5854700"/>
          <p14:tracePt t="521287" x="8731250" y="5848350"/>
          <p14:tracePt t="521302" x="8718550" y="5848350"/>
          <p14:tracePt t="521319" x="8712200" y="5848350"/>
          <p14:tracePt t="521335" x="8699500" y="5848350"/>
          <p14:tracePt t="521352" x="8686800" y="5848350"/>
          <p14:tracePt t="521369" x="8680450" y="5848350"/>
          <p14:tracePt t="521370" x="8661400" y="5842000"/>
          <p14:tracePt t="521388" x="8629650" y="5829300"/>
          <p14:tracePt t="521402" x="8597900" y="5803900"/>
          <p14:tracePt t="521418" x="8578850" y="5791200"/>
          <p14:tracePt t="521435" x="8540750" y="5765800"/>
          <p14:tracePt t="521451" x="8509000" y="5753100"/>
          <p14:tracePt t="521513" x="8502650" y="5753100"/>
          <p14:tracePt t="521596" x="8496300" y="5753100"/>
          <p14:tracePt t="521936" x="8489950" y="5746750"/>
          <p14:tracePt t="521944" x="8489950" y="5740400"/>
          <p14:tracePt t="522053" x="8483600" y="5740400"/>
          <p14:tracePt t="522071" x="8470900" y="5727700"/>
          <p14:tracePt t="522087" x="8464550" y="5715000"/>
          <p14:tracePt t="522103" x="8458200" y="5708650"/>
          <p14:tracePt t="522120" x="8458200" y="5695950"/>
          <p14:tracePt t="522136" x="8432800" y="5676900"/>
          <p14:tracePt t="522155" x="8382000" y="5626100"/>
          <p14:tracePt t="522170" x="8299450" y="5575300"/>
          <p14:tracePt t="522189" x="8261350" y="5556250"/>
          <p14:tracePt t="523124" x="8248650" y="5556250"/>
          <p14:tracePt t="523137" x="8242300" y="5556250"/>
          <p14:tracePt t="523155" x="8223250" y="5568950"/>
          <p14:tracePt t="523171" x="8210550" y="5568950"/>
          <p14:tracePt t="523189" x="8204200" y="5568950"/>
          <p14:tracePt t="523220" x="8197850" y="5568950"/>
          <p14:tracePt t="523271" x="8191500" y="5568950"/>
          <p14:tracePt t="523304" x="8191500" y="5575300"/>
          <p14:tracePt t="523353" x="8185150" y="5575300"/>
          <p14:tracePt t="523360" x="8178800" y="5575300"/>
          <p14:tracePt t="523370" x="8178800" y="5581650"/>
          <p14:tracePt t="523387" x="8166100" y="5588000"/>
          <p14:tracePt t="523404" x="8159750" y="5588000"/>
          <p14:tracePt t="523619" x="8153400" y="5588000"/>
          <p14:tracePt t="523798" x="8140700" y="5594350"/>
          <p14:tracePt t="523804" x="8134350" y="5594350"/>
          <p14:tracePt t="523821" x="8134350" y="5600700"/>
          <p14:tracePt t="523837" x="8128000" y="5600700"/>
          <p14:tracePt t="523854" x="8128000" y="5607050"/>
          <p14:tracePt t="524029" x="8121650" y="5607050"/>
          <p14:tracePt t="524037" x="8115300" y="5607050"/>
          <p14:tracePt t="524053" x="8102600" y="5607050"/>
          <p14:tracePt t="524596" x="8089900" y="5607050"/>
          <p14:tracePt t="524605" x="8083550" y="5607050"/>
          <p14:tracePt t="524621" x="8064500" y="5613400"/>
          <p14:tracePt t="524638" x="8051800" y="5613400"/>
          <p14:tracePt t="524640" x="8045450" y="5613400"/>
          <p14:tracePt t="524672" x="8039100" y="5613400"/>
          <p14:tracePt t="524675" x="8032750" y="5613400"/>
          <p14:tracePt t="524689" x="8026400" y="5613400"/>
          <p14:tracePt t="524705" x="8020050" y="5613400"/>
          <p14:tracePt t="524722" x="8007350" y="5613400"/>
          <p14:tracePt t="524738" x="8007350" y="5607050"/>
          <p14:tracePt t="524757" x="7994650" y="5600700"/>
          <p14:tracePt t="524772" x="7975600" y="5594350"/>
          <p14:tracePt t="524788" x="7956550" y="5588000"/>
          <p14:tracePt t="524805" x="7943850" y="5588000"/>
          <p14:tracePt t="524822" x="7931150" y="5581650"/>
          <p14:tracePt t="524838" x="7918450" y="5581650"/>
          <p14:tracePt t="524918" x="7918450" y="5588000"/>
          <p14:tracePt t="524960" x="7912100" y="5588000"/>
          <p14:tracePt t="524998" x="7912100" y="5594350"/>
          <p14:tracePt t="525005" x="7905750" y="5594350"/>
          <p14:tracePt t="525038" x="7893050" y="5600700"/>
          <p14:tracePt t="525055" x="7880350" y="5600700"/>
          <p14:tracePt t="525072" x="7874000" y="5600700"/>
          <p14:tracePt t="525169" x="7867650" y="5600700"/>
          <p14:tracePt t="525189" x="7861300" y="5600700"/>
          <p14:tracePt t="525206" x="7842250" y="5600700"/>
          <p14:tracePt t="525222" x="7816850" y="5600700"/>
          <p14:tracePt t="525239" x="7810500" y="5600700"/>
          <p14:tracePt t="543936" x="7804150" y="5600700"/>
          <p14:tracePt t="543943" x="7797800" y="5588000"/>
          <p14:tracePt t="543955" x="7740650" y="5524500"/>
          <p14:tracePt t="543971" x="7721600" y="5505450"/>
          <p14:tracePt t="543987" x="7708900" y="5486400"/>
          <p14:tracePt t="544021" x="7708900" y="5480050"/>
          <p14:tracePt t="544038" x="7696200" y="5473700"/>
          <p14:tracePt t="544055" x="7600950" y="5429250"/>
          <p14:tracePt t="544071" x="7410450" y="5422900"/>
          <p14:tracePt t="544087" x="7175500" y="5422900"/>
          <p14:tracePt t="544104" x="6965950" y="5403850"/>
          <p14:tracePt t="544122" x="6845300" y="5321300"/>
          <p14:tracePt t="544139" x="6756400" y="5270500"/>
          <p14:tracePt t="544154" x="6623050" y="5219700"/>
          <p14:tracePt t="544171" x="6438900" y="5168900"/>
          <p14:tracePt t="544187" x="6280150" y="5149850"/>
          <p14:tracePt t="544204" x="6108700" y="5137150"/>
          <p14:tracePt t="544221" x="5994400" y="5137150"/>
          <p14:tracePt t="544238" x="5924550" y="5156200"/>
          <p14:tracePt t="544254" x="5842000" y="5175250"/>
          <p14:tracePt t="544273" x="5695950" y="5200650"/>
          <p14:tracePt t="544288" x="5492750" y="5200650"/>
          <p14:tracePt t="544304" x="5289550" y="5187950"/>
          <p14:tracePt t="544321" x="5130800" y="5156200"/>
          <p14:tracePt t="544338" x="5054600" y="5124450"/>
          <p14:tracePt t="544354" x="5041900" y="5105400"/>
          <p14:tracePt t="544371" x="5041900" y="5099050"/>
          <p14:tracePt t="544388" x="5022850" y="5105400"/>
          <p14:tracePt t="544404" x="4914900" y="5143500"/>
          <p14:tracePt t="544421" x="4686300" y="5168900"/>
          <p14:tracePt t="544439" x="4432300" y="5168900"/>
          <p14:tracePt t="544456" x="4286250" y="5137150"/>
          <p14:tracePt t="544471" x="4273550" y="5105400"/>
          <p14:tracePt t="544488" x="4381500" y="5067300"/>
          <p14:tracePt t="544505" x="4572000" y="5035550"/>
          <p14:tracePt t="544521" x="4813300" y="5029200"/>
          <p14:tracePt t="544538" x="4933950" y="5067300"/>
          <p14:tracePt t="544554" x="4946650" y="5105400"/>
          <p14:tracePt t="544571" x="4908550" y="5149850"/>
          <p14:tracePt t="544589" x="4845050" y="5175250"/>
          <p14:tracePt t="544605" x="4749800" y="5187950"/>
          <p14:tracePt t="544621" x="4743450" y="5187950"/>
          <p14:tracePt t="544638" x="4743450" y="5162550"/>
          <p14:tracePt t="544655" x="4832350" y="5086350"/>
          <p14:tracePt t="544671" x="4883150" y="5041900"/>
          <p14:tracePt t="544688" x="4883150" y="5016500"/>
          <p14:tracePt t="544705" x="4826000" y="4984750"/>
          <p14:tracePt t="544721" x="4756150" y="4946650"/>
          <p14:tracePt t="544738" x="4673600" y="4889500"/>
          <p14:tracePt t="544755" x="4603750" y="4826000"/>
          <p14:tracePt t="544771" x="4552950" y="4743450"/>
          <p14:tracePt t="544788" x="4540250" y="4667250"/>
          <p14:tracePt t="544790" x="4540250" y="4622800"/>
          <p14:tracePt t="544805" x="4540250" y="4591050"/>
          <p14:tracePt t="544821" x="4508500" y="4546600"/>
          <p14:tracePt t="544839" x="4451350" y="4508500"/>
          <p14:tracePt t="544841" x="4419600" y="4495800"/>
          <p14:tracePt t="544858" x="4343400" y="4470400"/>
          <p14:tracePt t="544871" x="4318000" y="4464050"/>
          <p14:tracePt t="544888" x="4273550" y="4451350"/>
          <p14:tracePt t="544905" x="4267200" y="4451350"/>
          <p14:tracePt t="544921" x="4267200" y="4457700"/>
          <p14:tracePt t="544938" x="4222750" y="4495800"/>
          <p14:tracePt t="544955" x="4171950" y="4546600"/>
          <p14:tracePt t="544972" x="4076700" y="4616450"/>
          <p14:tracePt t="544988" x="4006850" y="4660900"/>
          <p14:tracePt t="545005" x="3981450" y="4686300"/>
          <p14:tracePt t="545022" x="3981450" y="4699000"/>
          <p14:tracePt t="545039" x="3981450" y="4718050"/>
          <p14:tracePt t="545043" x="4000500" y="4737100"/>
          <p14:tracePt t="545055" x="4013200" y="4762500"/>
          <p14:tracePt t="545072" x="4032250" y="4838700"/>
          <p14:tracePt t="545088" x="4032250" y="4940300"/>
          <p14:tracePt t="545105" x="4013200" y="5073650"/>
          <p14:tracePt t="545122" x="4013200" y="5118100"/>
          <p14:tracePt t="545139" x="4032250" y="5130800"/>
          <p14:tracePt t="545155" x="4089400" y="5130800"/>
          <p14:tracePt t="545172" x="4184650" y="5092700"/>
          <p14:tracePt t="545188" x="4305300" y="5054600"/>
          <p14:tracePt t="545205" x="4425950" y="5029200"/>
          <p14:tracePt t="545222" x="4527550" y="5010150"/>
          <p14:tracePt t="545239" x="4584700" y="4997450"/>
          <p14:tracePt t="545256" x="4597400" y="4997450"/>
          <p14:tracePt t="545300" x="4591050" y="4997450"/>
          <p14:tracePt t="545322" x="4591050" y="4984750"/>
          <p14:tracePt t="545339" x="4584700" y="4965700"/>
          <p14:tracePt t="545355" x="4591050" y="4946650"/>
          <p14:tracePt t="545373" x="4610100" y="4933950"/>
          <p14:tracePt t="545389" x="4622800" y="4933950"/>
          <p14:tracePt t="545406" x="4622800" y="4940300"/>
          <p14:tracePt t="545422" x="4610100" y="4953000"/>
          <p14:tracePt t="545439" x="4597400" y="4959350"/>
          <p14:tracePt t="545454" x="4597400" y="4965700"/>
          <p14:tracePt t="545502" x="4616450" y="4978400"/>
          <p14:tracePt t="545510" x="4635500" y="4984750"/>
          <p14:tracePt t="545527" x="4724400" y="5054600"/>
          <p14:tracePt t="545539" x="4743450" y="5086350"/>
          <p14:tracePt t="545556" x="4749800" y="5194300"/>
          <p14:tracePt t="545572" x="4749800" y="5226050"/>
          <p14:tracePt t="545589" x="4781550" y="5302250"/>
          <p14:tracePt t="545606" x="4800600" y="5314950"/>
          <p14:tracePt t="545622" x="4819650" y="5314950"/>
          <p14:tracePt t="545639" x="4953000" y="5308600"/>
          <p14:tracePt t="545656" x="5067300" y="5334000"/>
          <p14:tracePt t="545672" x="5149850" y="5403850"/>
          <p14:tracePt t="545689" x="5143500" y="5467350"/>
          <p14:tracePt t="545706" x="5099050" y="5524500"/>
          <p14:tracePt t="545722" x="5067300" y="5556250"/>
          <p14:tracePt t="545739" x="5041900" y="5568950"/>
          <p14:tracePt t="545755" x="5035550" y="5568950"/>
          <p14:tracePt t="545772" x="5029200" y="5568950"/>
          <p14:tracePt t="545788" x="5016500" y="5549900"/>
          <p14:tracePt t="545806" x="4984750" y="5537200"/>
          <p14:tracePt t="545822" x="4940300" y="5537200"/>
          <p14:tracePt t="545839" x="4845050" y="5537200"/>
          <p14:tracePt t="545856" x="4775200" y="5524500"/>
          <p14:tracePt t="545872" x="4749800" y="5518150"/>
          <p14:tracePt t="545889" x="4749800" y="5511800"/>
        </p14:tracePtLst>
      </p14:laserTraceLst>
    </p:ext>
  </p:extLs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dobjekt 3">
            <a:extLst>
              <a:ext uri="{FF2B5EF4-FFF2-40B4-BE49-F238E27FC236}">
                <a16:creationId xmlns:a16="http://schemas.microsoft.com/office/drawing/2014/main" id="{8165FA85-9582-206B-CE5F-5D05B4F6C1FE}"/>
              </a:ext>
            </a:extLst>
          </p:cNvPr>
          <p:cNvPicPr>
            <a:picLocks noChangeAspect="1"/>
          </p:cNvPicPr>
          <p:nvPr/>
        </p:nvPicPr>
        <p:blipFill rotWithShape="1">
          <a:blip r:embed="rId4"/>
          <a:srcRect l="10158" t="10621" r="6008" b="12861"/>
          <a:stretch/>
        </p:blipFill>
        <p:spPr>
          <a:xfrm>
            <a:off x="3295442" y="2030085"/>
            <a:ext cx="6924654" cy="4479249"/>
          </a:xfrm>
          <a:prstGeom prst="rect">
            <a:avLst/>
          </a:prstGeom>
        </p:spPr>
      </p:pic>
      <p:sp>
        <p:nvSpPr>
          <p:cNvPr id="5" name="textruta 4">
            <a:extLst>
              <a:ext uri="{FF2B5EF4-FFF2-40B4-BE49-F238E27FC236}">
                <a16:creationId xmlns:a16="http://schemas.microsoft.com/office/drawing/2014/main" id="{9632D781-7CF2-36E7-13EA-28C38AFDE74C}"/>
              </a:ext>
            </a:extLst>
          </p:cNvPr>
          <p:cNvSpPr txBox="1"/>
          <p:nvPr/>
        </p:nvSpPr>
        <p:spPr>
          <a:xfrm>
            <a:off x="3105150" y="511728"/>
            <a:ext cx="7883553" cy="1677382"/>
          </a:xfrm>
          <a:prstGeom prst="rect">
            <a:avLst/>
          </a:prstGeom>
          <a:noFill/>
        </p:spPr>
        <p:txBody>
          <a:bodyPr wrap="square" rIns="0">
            <a:spAutoFit/>
          </a:bodyPr>
          <a:lstStyle/>
          <a:p>
            <a:pPr marL="271463" indent="-271463">
              <a:spcBef>
                <a:spcPts val="600"/>
              </a:spcBef>
            </a:pPr>
            <a:r>
              <a:rPr lang="sv-SE" sz="1400" dirty="0"/>
              <a:t>20.	Syftar på Paulus ofrihet i Caesarea: </a:t>
            </a:r>
            <a:r>
              <a:rPr lang="sv-SE" sz="1400" dirty="0">
                <a:solidFill>
                  <a:srgbClr val="C00000"/>
                </a:solidFill>
              </a:rPr>
              <a:t>Felix, som mycket väl kände till Vägen, sköt nu upp rättegången och sade: "När befälhavaren Lysias kommer hit ner ska jag avgöra målet." Han befallde officeren att </a:t>
            </a:r>
            <a:r>
              <a:rPr lang="sv-SE" sz="1400" i="1" u="sng" dirty="0">
                <a:solidFill>
                  <a:srgbClr val="C00000"/>
                </a:solidFill>
              </a:rPr>
              <a:t>hålla Paulus i förvar</a:t>
            </a:r>
            <a:r>
              <a:rPr lang="sv-SE" sz="1400" dirty="0">
                <a:solidFill>
                  <a:srgbClr val="C00000"/>
                </a:solidFill>
              </a:rPr>
              <a:t> men samtidigt ge honom viss lättnad och inte hindra någon av hans vänner från att hjälpa honom. </a:t>
            </a:r>
            <a:r>
              <a:rPr lang="sv-SE" sz="1400" dirty="0"/>
              <a:t>(Apg 24:22-23)</a:t>
            </a:r>
          </a:p>
          <a:p>
            <a:pPr marL="271463" indent="-271463">
              <a:spcBef>
                <a:spcPts val="600"/>
              </a:spcBef>
            </a:pPr>
            <a:r>
              <a:rPr lang="sv-SE" sz="1400" dirty="0"/>
              <a:t>21.	Paulus använder de tidiga kristnas trohet som en modell för hur vi ska tänka och bete oss i den sista tiden. Nyckeln är att betrakta nuvarande ägodelar som mindre värda i relation till det arv som väntar oss.</a:t>
            </a:r>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10:32-34</a:t>
            </a:r>
          </a:p>
        </p:txBody>
      </p:sp>
      <mc:AlternateContent xmlns:mc="http://schemas.openxmlformats.org/markup-compatibility/2006" xmlns:p14="http://schemas.microsoft.com/office/powerpoint/2010/main">
        <mc:Choice Requires="p14">
          <p:contentPart p14:bwMode="auto" r:id="rId5">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8"/>
              <a:stretch>
                <a:fillRect/>
              </a:stretch>
            </p:blipFill>
            <p:spPr>
              <a:xfrm>
                <a:off x="6608379" y="7582430"/>
                <a:ext cx="70200" cy="46800"/>
              </a:xfrm>
              <a:prstGeom prst="rect">
                <a:avLst/>
              </a:prstGeom>
            </p:spPr>
          </p:pic>
        </mc:Fallback>
      </mc:AlternateContent>
      <p:sp>
        <p:nvSpPr>
          <p:cNvPr id="3" name="Rectangle 1">
            <a:extLst>
              <a:ext uri="{FF2B5EF4-FFF2-40B4-BE49-F238E27FC236}">
                <a16:creationId xmlns:a16="http://schemas.microsoft.com/office/drawing/2014/main" id="{F8DF86E3-D486-C487-2282-DA080A7BD125}"/>
              </a:ext>
            </a:extLst>
          </p:cNvPr>
          <p:cNvSpPr>
            <a:spLocks noChangeArrowheads="1"/>
          </p:cNvSpPr>
          <p:nvPr/>
        </p:nvSpPr>
        <p:spPr bwMode="auto">
          <a:xfrm>
            <a:off x="-2" y="511728"/>
            <a:ext cx="2857502"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9144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1" u="sng" strike="noStrike" cap="none" normalizeH="0" baseline="0" dirty="0">
                <a:ln>
                  <a:noFill/>
                </a:ln>
                <a:solidFill>
                  <a:srgbClr val="C00000"/>
                </a:solidFill>
                <a:effectLst/>
              </a:rPr>
              <a:t>Kom ihåg</a:t>
            </a:r>
            <a:r>
              <a:rPr kumimoji="0" lang="sv-SE" altLang="sv-SE" sz="1400" b="0" i="0" u="none" strike="noStrike" cap="none" normalizeH="0" baseline="0" dirty="0">
                <a:ln>
                  <a:noFill/>
                </a:ln>
                <a:solidFill>
                  <a:srgbClr val="C00000"/>
                </a:solidFill>
                <a:effectLst/>
              </a:rPr>
              <a:t> den första tiden när ljuset nådde er. Ni fick utstå hård kamp och mycket lidande. Dels blev ni hånade och plågade och gjorda till offentligt åtlöje, dels stod ni sida vid sida med andra som behandlades så. Ni </a:t>
            </a:r>
            <a:r>
              <a:rPr kumimoji="0" lang="sv-SE" altLang="sv-SE" sz="1400" b="0" i="0" u="none" cap="none" normalizeH="0" baseline="0" dirty="0">
                <a:ln>
                  <a:noFill/>
                </a:ln>
                <a:solidFill>
                  <a:srgbClr val="C00000"/>
                </a:solidFill>
                <a:effectLst/>
              </a:rPr>
              <a:t>led </a:t>
            </a:r>
            <a:r>
              <a:rPr kumimoji="0" lang="sv-SE" altLang="sv-SE" sz="1400" b="0" i="0" u="none" strike="noStrike" cap="none" normalizeH="0" baseline="0" dirty="0">
                <a:ln>
                  <a:noFill/>
                </a:ln>
                <a:solidFill>
                  <a:srgbClr val="C00000"/>
                </a:solidFill>
                <a:effectLst/>
              </a:rPr>
              <a:t>med </a:t>
            </a:r>
            <a:r>
              <a:rPr kumimoji="0" lang="sv-SE" altLang="sv-SE" sz="1400" b="0" i="0" u="none" strike="sngStrike" cap="none" normalizeH="0" baseline="0" dirty="0">
                <a:ln>
                  <a:noFill/>
                </a:ln>
                <a:solidFill>
                  <a:srgbClr val="C00000"/>
                </a:solidFill>
                <a:effectLst/>
              </a:rPr>
              <a:t>fångarna</a:t>
            </a:r>
            <a:r>
              <a:rPr kumimoji="0" lang="sv-SE" altLang="sv-SE" sz="1400" b="0" i="0" u="none" strike="noStrike" cap="none" normalizeH="0" baseline="0" dirty="0">
                <a:ln>
                  <a:noFill/>
                </a:ln>
                <a:solidFill>
                  <a:srgbClr val="C00000"/>
                </a:solidFill>
                <a:effectLst/>
              </a:rPr>
              <a:t> </a:t>
            </a:r>
            <a:r>
              <a:rPr lang="sv-SE" altLang="sv-SE" sz="1400" baseline="30000" dirty="0">
                <a:solidFill>
                  <a:srgbClr val="0070C0"/>
                </a:solidFill>
              </a:rPr>
              <a:t>20</a:t>
            </a:r>
            <a:r>
              <a:rPr kumimoji="0" lang="sv-SE" altLang="sv-SE" sz="1400" b="0" i="0" u="none" strike="noStrike" cap="small" normalizeH="0" dirty="0">
                <a:ln>
                  <a:noFill/>
                </a:ln>
                <a:solidFill>
                  <a:srgbClr val="0070C0"/>
                </a:solidFill>
                <a:effectLst/>
              </a:rPr>
              <a:t>mina bojor</a:t>
            </a:r>
            <a:r>
              <a:rPr kumimoji="0" lang="sv-SE" altLang="sv-SE" sz="1400" b="0" i="0" u="none" strike="noStrike" cap="none" normalizeH="0" baseline="0" dirty="0">
                <a:ln>
                  <a:noFill/>
                </a:ln>
                <a:solidFill>
                  <a:srgbClr val="C00000"/>
                </a:solidFill>
                <a:effectLst/>
              </a:rPr>
              <a:t> och accepterade med glädje att bli </a:t>
            </a:r>
            <a:r>
              <a:rPr kumimoji="0" lang="sv-SE" altLang="sv-SE" sz="1400" b="0" i="0" u="none" strike="noStrike" cap="none" normalizeH="0" baseline="30000" dirty="0">
                <a:ln>
                  <a:noFill/>
                </a:ln>
                <a:solidFill>
                  <a:srgbClr val="0070C0"/>
                </a:solidFill>
                <a:effectLst/>
              </a:rPr>
              <a:t>21</a:t>
            </a:r>
            <a:r>
              <a:rPr kumimoji="0" lang="sv-SE" altLang="sv-SE" sz="1400" b="0" i="0" u="none" strike="noStrike" cap="none" normalizeH="0" baseline="0" dirty="0">
                <a:ln>
                  <a:noFill/>
                </a:ln>
                <a:solidFill>
                  <a:srgbClr val="0070C0"/>
                </a:solidFill>
                <a:effectLst/>
              </a:rPr>
              <a:t>fråntagna era ägodelar, eftersom ni visste att ni ägde något som är bättre och bestående</a:t>
            </a:r>
            <a:r>
              <a:rPr kumimoji="0" lang="sv-SE" altLang="sv-SE" sz="1400" b="0" i="0" u="none" strike="noStrike" cap="none" normalizeH="0" baseline="0" dirty="0">
                <a:ln>
                  <a:noFill/>
                </a:ln>
                <a:solidFill>
                  <a:srgbClr val="C00000"/>
                </a:solidFill>
                <a:effectLst/>
              </a:rPr>
              <a:t>.</a:t>
            </a:r>
          </a:p>
        </p:txBody>
      </p:sp>
      <mc:AlternateContent xmlns:mc="http://schemas.openxmlformats.org/markup-compatibility/2006" xmlns:p14="http://schemas.microsoft.com/office/powerpoint/2010/main">
        <mc:Choice Requires="p14">
          <p:contentPart p14:bwMode="auto" r:id="rId9">
            <p14:nvContentPartPr>
              <p14:cNvPr id="139" name="Pennanteckning 138">
                <a:extLst>
                  <a:ext uri="{FF2B5EF4-FFF2-40B4-BE49-F238E27FC236}">
                    <a16:creationId xmlns:a16="http://schemas.microsoft.com/office/drawing/2014/main" id="{0DAC4F2B-EFA0-E161-3919-046D0C8518CE}"/>
                  </a:ext>
                </a:extLst>
              </p14:cNvPr>
              <p14:cNvContentPartPr/>
              <p14:nvPr/>
            </p14:nvContentPartPr>
            <p14:xfrm>
              <a:off x="12972474" y="8229755"/>
              <a:ext cx="5400" cy="2880"/>
            </p14:xfrm>
          </p:contentPart>
        </mc:Choice>
        <mc:Fallback xmlns="">
          <p:pic>
            <p:nvPicPr>
              <p:cNvPr id="139" name="Pennanteckning 138">
                <a:extLst>
                  <a:ext uri="{FF2B5EF4-FFF2-40B4-BE49-F238E27FC236}">
                    <a16:creationId xmlns:a16="http://schemas.microsoft.com/office/drawing/2014/main" id="{0DAC4F2B-EFA0-E161-3919-046D0C8518CE}"/>
                  </a:ext>
                </a:extLst>
              </p:cNvPr>
              <p:cNvPicPr/>
              <p:nvPr/>
            </p:nvPicPr>
            <p:blipFill>
              <a:blip r:embed="rId10"/>
              <a:stretch>
                <a:fillRect/>
              </a:stretch>
            </p:blipFill>
            <p:spPr>
              <a:xfrm>
                <a:off x="12954474" y="8211755"/>
                <a:ext cx="41040" cy="38520"/>
              </a:xfrm>
              <a:prstGeom prst="rect">
                <a:avLst/>
              </a:prstGeom>
            </p:spPr>
          </p:pic>
        </mc:Fallback>
      </mc:AlternateContent>
    </p:spTree>
    <p:custDataLst>
      <p:tags r:id="rId1"/>
    </p:custDataLst>
    <p:extLst>
      <p:ext uri="{BB962C8B-B14F-4D97-AF65-F5344CB8AC3E}">
        <p14:creationId xmlns:p14="http://schemas.microsoft.com/office/powerpoint/2010/main" val="621707727"/>
      </p:ext>
    </p:extLst>
  </p:cSld>
  <p:clrMapOvr>
    <a:masterClrMapping/>
  </p:clrMapOvr>
  <p:transition advTm="15071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726" x="4743450" y="5511800"/>
          <p14:tracePt t="1734" x="4730750" y="5511800"/>
          <p14:tracePt t="1751" x="4705350" y="5505450"/>
          <p14:tracePt t="1768" x="4692650" y="5499100"/>
          <p14:tracePt t="1842" x="4686300" y="5499100"/>
          <p14:tracePt t="1849" x="4679950" y="5492750"/>
          <p14:tracePt t="1867" x="4622800" y="5473700"/>
          <p14:tracePt t="1884" x="4508500" y="5429250"/>
          <p14:tracePt t="1901" x="4375150" y="5391150"/>
          <p14:tracePt t="1918" x="4273550" y="5359400"/>
          <p14:tracePt t="1934" x="4203700" y="5321300"/>
          <p14:tracePt t="1939" x="4184650" y="5308600"/>
          <p14:tracePt t="1952" x="4159250" y="5289550"/>
          <p14:tracePt t="1968" x="4114800" y="5257800"/>
          <p14:tracePt t="1988" x="3930650" y="5149850"/>
          <p14:tracePt t="2006" x="3784600" y="5099050"/>
          <p14:tracePt t="2016" x="3568700" y="5048250"/>
          <p14:tracePt t="2034" x="3409950" y="5016500"/>
          <p14:tracePt t="2052" x="3257550" y="4991100"/>
          <p14:tracePt t="2070" x="3187700" y="4984750"/>
          <p14:tracePt t="2084" x="3041650" y="4959350"/>
          <p14:tracePt t="2101" x="2851150" y="4914900"/>
          <p14:tracePt t="2118" x="2520950" y="4838700"/>
          <p14:tracePt t="2135" x="2260600" y="4768850"/>
          <p14:tracePt t="2151" x="2063750" y="4699000"/>
          <p14:tracePt t="2168" x="1917700" y="4610100"/>
          <p14:tracePt t="2185" x="1892300" y="4483100"/>
          <p14:tracePt t="2202" x="1905000" y="4349750"/>
          <p14:tracePt t="2218" x="1917700" y="4184650"/>
          <p14:tracePt t="2235" x="1835150" y="3917950"/>
          <p14:tracePt t="2252" x="1727200" y="3714750"/>
          <p14:tracePt t="2268" x="1612900" y="3505200"/>
          <p14:tracePt t="2285" x="1524000" y="3333750"/>
          <p14:tracePt t="2301" x="1441450" y="3136900"/>
          <p14:tracePt t="2318" x="1377950" y="2978150"/>
          <p14:tracePt t="2335" x="1327150" y="2825750"/>
          <p14:tracePt t="2351" x="1276350" y="2698750"/>
          <p14:tracePt t="2368" x="1225550" y="2603500"/>
          <p14:tracePt t="2385" x="1162050" y="2501900"/>
          <p14:tracePt t="2402" x="1104900" y="2438400"/>
          <p14:tracePt t="2418" x="1060450" y="2393950"/>
          <p14:tracePt t="2435" x="1022350" y="2374900"/>
          <p14:tracePt t="2452" x="1003300" y="2368550"/>
          <p14:tracePt t="2454" x="984250" y="2355850"/>
          <p14:tracePt t="2469" x="920750" y="2317750"/>
          <p14:tracePt t="2485" x="812800" y="2241550"/>
          <p14:tracePt t="2501" x="762000" y="2184400"/>
          <p14:tracePt t="2518" x="742950" y="2146300"/>
          <p14:tracePt t="2535" x="736600" y="2108200"/>
          <p14:tracePt t="2551" x="736600" y="2076450"/>
          <p14:tracePt t="2568" x="736600" y="2032000"/>
          <p14:tracePt t="2585" x="730250" y="2012950"/>
          <p14:tracePt t="2601" x="698500" y="1968500"/>
          <p14:tracePt t="2618" x="647700" y="1905000"/>
          <p14:tracePt t="2635" x="571500" y="1797050"/>
          <p14:tracePt t="2652" x="520700" y="1701800"/>
          <p14:tracePt t="2669" x="501650" y="1587500"/>
          <p14:tracePt t="2685" x="514350" y="1517650"/>
          <p14:tracePt t="2687" x="533400" y="1473200"/>
          <p14:tracePt t="2702" x="558800" y="1435100"/>
          <p14:tracePt t="2704" x="571500" y="1416050"/>
          <p14:tracePt t="2719" x="590550" y="1384300"/>
          <p14:tracePt t="2720" x="603250" y="1358900"/>
          <p14:tracePt t="2738" x="609600" y="1314450"/>
          <p14:tracePt t="2754" x="609600" y="1244600"/>
          <p14:tracePt t="2768" x="584200" y="1136650"/>
          <p14:tracePt t="2785" x="552450" y="952500"/>
          <p14:tracePt t="2802" x="546100" y="806450"/>
          <p14:tracePt t="2818" x="577850" y="622300"/>
          <p14:tracePt t="2835" x="641350" y="501650"/>
          <p14:tracePt t="2851" x="685800" y="463550"/>
          <p14:tracePt t="2868" x="704850" y="457200"/>
          <p14:tracePt t="2885" x="711200" y="482600"/>
          <p14:tracePt t="2902" x="711200" y="546100"/>
          <p14:tracePt t="2919" x="711200" y="609600"/>
          <p14:tracePt t="2936" x="711200" y="628650"/>
          <p14:tracePt t="2952" x="717550" y="654050"/>
          <p14:tracePt t="2969" x="723900" y="660400"/>
          <p14:tracePt t="3002" x="730250" y="666750"/>
          <p14:tracePt t="3019" x="736600" y="679450"/>
          <p14:tracePt t="3036" x="749300" y="698500"/>
          <p14:tracePt t="3038" x="749300" y="704850"/>
          <p14:tracePt t="3052" x="755650" y="730250"/>
          <p14:tracePt t="3069" x="768350" y="762000"/>
          <p14:tracePt t="3085" x="774700" y="793750"/>
          <p14:tracePt t="3102" x="806450" y="889000"/>
          <p14:tracePt t="3119" x="825500" y="939800"/>
          <p14:tracePt t="3135" x="838200" y="977900"/>
          <p14:tracePt t="3152" x="844550" y="984250"/>
          <p14:tracePt t="3168" x="850900" y="990600"/>
          <p14:tracePt t="3224" x="850900" y="996950"/>
          <p14:tracePt t="3238" x="850900" y="1003300"/>
          <p14:tracePt t="3252" x="850900" y="1009650"/>
          <p14:tracePt t="3269" x="857250" y="1022350"/>
          <p14:tracePt t="3285" x="869950" y="1035050"/>
          <p14:tracePt t="3302" x="882650" y="1047750"/>
          <p14:tracePt t="3352" x="895350" y="1041400"/>
          <p14:tracePt t="3370" x="908050" y="1035050"/>
          <p14:tracePt t="3387" x="952500" y="1016000"/>
          <p14:tracePt t="3405" x="977900" y="1016000"/>
          <p14:tracePt t="3422" x="1016000" y="1009650"/>
          <p14:tracePt t="3435" x="1035050" y="1009650"/>
          <p14:tracePt t="3452" x="1066800" y="1003300"/>
          <p14:tracePt t="3470" x="1085850" y="996950"/>
          <p14:tracePt t="3472" x="1111250" y="990600"/>
          <p14:tracePt t="3485" x="1123950" y="990600"/>
          <p14:tracePt t="3487" x="1143000" y="990600"/>
          <p14:tracePt t="3501" x="1168400" y="990600"/>
          <p14:tracePt t="3504" x="1206500" y="984250"/>
          <p14:tracePt t="3519" x="1225550" y="984250"/>
          <p14:tracePt t="3535" x="1263650" y="984250"/>
          <p14:tracePt t="3570" x="1263650" y="977900"/>
          <p14:tracePt t="3586" x="1276350" y="977900"/>
          <p14:tracePt t="3602" x="1289050" y="971550"/>
          <p14:tracePt t="3621" x="1320800" y="965200"/>
          <p14:tracePt t="3635" x="1358900" y="952500"/>
          <p14:tracePt t="3652" x="1416050" y="939800"/>
          <p14:tracePt t="3669" x="1454150" y="933450"/>
          <p14:tracePt t="3686" x="1498600" y="920750"/>
          <p14:tracePt t="3702" x="1524000" y="914400"/>
          <p14:tracePt t="3719" x="1536700" y="914400"/>
          <p14:tracePt t="3758" x="1543050" y="914400"/>
          <p14:tracePt t="3772" x="1549400" y="914400"/>
          <p14:tracePt t="3786" x="1555750" y="914400"/>
          <p14:tracePt t="3803" x="1574800" y="914400"/>
          <p14:tracePt t="3819" x="1587500" y="914400"/>
          <p14:tracePt t="3836" x="1644650" y="908050"/>
          <p14:tracePt t="3855" x="1682750" y="895350"/>
          <p14:tracePt t="3870" x="1701800" y="889000"/>
          <p14:tracePt t="3886" x="1714500" y="882650"/>
          <p14:tracePt t="3902" x="1714500" y="876300"/>
          <p14:tracePt t="3920" x="1727200" y="876300"/>
          <p14:tracePt t="3936" x="1739900" y="876300"/>
          <p14:tracePt t="3952" x="1752600" y="876300"/>
          <p14:tracePt t="3969" x="1765300" y="876300"/>
          <p14:tracePt t="3972" x="1771650" y="876300"/>
          <p14:tracePt t="3986" x="1784350" y="876300"/>
          <p14:tracePt t="4003" x="1797050" y="876300"/>
          <p14:tracePt t="4019" x="1803400" y="876300"/>
          <p14:tracePt t="4053" x="1809750" y="876300"/>
          <p14:tracePt t="4146" x="1803400" y="876300"/>
          <p14:tracePt t="4156" x="1790700" y="876300"/>
          <p14:tracePt t="4163" x="1784350" y="882650"/>
          <p14:tracePt t="4172" x="1771650" y="882650"/>
          <p14:tracePt t="4186" x="1765300" y="882650"/>
          <p14:tracePt t="4220" x="1752600" y="882650"/>
          <p14:tracePt t="4236" x="1752600" y="869950"/>
          <p14:tracePt t="4254" x="1758950" y="850900"/>
          <p14:tracePt t="4271" x="1841500" y="844550"/>
          <p14:tracePt t="4286" x="1974850" y="838200"/>
          <p14:tracePt t="4303" x="2127250" y="850900"/>
          <p14:tracePt t="4320" x="2241550" y="863600"/>
          <p14:tracePt t="4336" x="2298700" y="869950"/>
          <p14:tracePt t="4353" x="2336800" y="863600"/>
          <p14:tracePt t="4369" x="2343150" y="857250"/>
          <p14:tracePt t="4386" x="2349500" y="857250"/>
          <p14:tracePt t="4403" x="2355850" y="850900"/>
          <p14:tracePt t="4419" x="2374900" y="844550"/>
          <p14:tracePt t="4436" x="2400300" y="838200"/>
          <p14:tracePt t="4453" x="2425700" y="825500"/>
          <p14:tracePt t="4470" x="2438400" y="825500"/>
          <p14:tracePt t="4486" x="2432050" y="825500"/>
          <p14:tracePt t="4503" x="2374900" y="838200"/>
          <p14:tracePt t="4521" x="2247900" y="863600"/>
          <p14:tracePt t="4536" x="2101850" y="889000"/>
          <p14:tracePt t="4553" x="1917700" y="901700"/>
          <p14:tracePt t="4570" x="1746250" y="895350"/>
          <p14:tracePt t="4587" x="1593850" y="863600"/>
          <p14:tracePt t="4603" x="1504950" y="838200"/>
          <p14:tracePt t="4620" x="1435100" y="825500"/>
          <p14:tracePt t="4637" x="1352550" y="819150"/>
          <p14:tracePt t="4653" x="1244600" y="819150"/>
          <p14:tracePt t="4670" x="1123950" y="812800"/>
          <p14:tracePt t="4686" x="1035050" y="819150"/>
          <p14:tracePt t="4704" x="933450" y="831850"/>
          <p14:tracePt t="4720" x="895350" y="850900"/>
          <p14:tracePt t="4741" x="876300" y="869950"/>
          <p14:tracePt t="4753" x="869950" y="876300"/>
          <p14:tracePt t="4770" x="863600" y="895350"/>
          <p14:tracePt t="4787" x="863600" y="908050"/>
          <p14:tracePt t="4803" x="863600" y="927100"/>
          <p14:tracePt t="4820" x="863600" y="939800"/>
          <p14:tracePt t="4837" x="869950" y="952500"/>
          <p14:tracePt t="4852" x="876300" y="965200"/>
          <p14:tracePt t="4870" x="889000" y="971550"/>
          <p14:tracePt t="4887" x="895350" y="971550"/>
          <p14:tracePt t="4903" x="901700" y="971550"/>
          <p14:tracePt t="4905" x="908050" y="971550"/>
          <p14:tracePt t="4920" x="914400" y="977900"/>
          <p14:tracePt t="4937" x="939800" y="977900"/>
          <p14:tracePt t="4953" x="965200" y="984250"/>
          <p14:tracePt t="4987" x="971550" y="984250"/>
          <p14:tracePt t="5081" x="971550" y="990600"/>
          <p14:tracePt t="5088" x="971550" y="996950"/>
          <p14:tracePt t="5095" x="971550" y="1003300"/>
          <p14:tracePt t="5111" x="971550" y="1009650"/>
          <p14:tracePt t="5188" x="977900" y="1009650"/>
          <p14:tracePt t="5242" x="977900" y="1016000"/>
          <p14:tracePt t="5260" x="977900" y="1022350"/>
          <p14:tracePt t="5329" x="984250" y="1022350"/>
          <p14:tracePt t="5339" x="990600" y="1022350"/>
          <p14:tracePt t="5488" x="996950" y="1022350"/>
          <p14:tracePt t="5647" x="996950" y="1028700"/>
          <p14:tracePt t="5661" x="996950" y="1035050"/>
          <p14:tracePt t="5777" x="996950" y="1041400"/>
          <p14:tracePt t="5800" x="990600" y="1041400"/>
          <p14:tracePt t="5866" x="996950" y="1041400"/>
          <p14:tracePt t="5878" x="1003300" y="1041400"/>
          <p14:tracePt t="5887" x="1016000" y="1041400"/>
          <p14:tracePt t="5905" x="1016000" y="1035050"/>
          <p14:tracePt t="5968" x="1022350" y="1035050"/>
          <p14:tracePt t="5976" x="1028700" y="1035050"/>
          <p14:tracePt t="5988" x="1035050" y="1028700"/>
          <p14:tracePt t="6005" x="1066800" y="1028700"/>
          <p14:tracePt t="6021" x="1143000" y="1035050"/>
          <p14:tracePt t="6038" x="1212850" y="1047750"/>
          <p14:tracePt t="6054" x="1244600" y="1054100"/>
          <p14:tracePt t="6088" x="1250950" y="1047750"/>
          <p14:tracePt t="6104" x="1257300" y="1041400"/>
          <p14:tracePt t="6120" x="1270000" y="1035050"/>
          <p14:tracePt t="6138" x="1327150" y="1035050"/>
          <p14:tracePt t="6155" x="1377950" y="1035050"/>
          <p14:tracePt t="6171" x="1466850" y="1028700"/>
          <p14:tracePt t="6188" x="1524000" y="1028700"/>
          <p14:tracePt t="6204" x="1600200" y="1028700"/>
          <p14:tracePt t="6221" x="1619250" y="1028700"/>
          <p14:tracePt t="6272" x="1625600" y="1028700"/>
          <p14:tracePt t="6288" x="1644650" y="1028700"/>
          <p14:tracePt t="6304" x="1695450" y="1028700"/>
          <p14:tracePt t="6322" x="1739900" y="1022350"/>
          <p14:tracePt t="6338" x="1822450" y="1009650"/>
          <p14:tracePt t="6355" x="1854200" y="1003300"/>
          <p14:tracePt t="6371" x="1898650" y="1003300"/>
          <p14:tracePt t="6388" x="1911350" y="1003300"/>
          <p14:tracePt t="6405" x="1936750" y="1003300"/>
          <p14:tracePt t="6423" x="1955800" y="1003300"/>
          <p14:tracePt t="6438" x="1974850" y="1003300"/>
          <p14:tracePt t="6453" x="2025650" y="996950"/>
          <p14:tracePt t="6472" x="2063750" y="996950"/>
          <p14:tracePt t="6488" x="2114550" y="996950"/>
          <p14:tracePt t="6505" x="2146300" y="996950"/>
          <p14:tracePt t="6522" x="2165350" y="996950"/>
          <p14:tracePt t="6538" x="2178050" y="996950"/>
          <p14:tracePt t="6555" x="2184400" y="1003300"/>
          <p14:tracePt t="6571" x="2190750" y="1003300"/>
          <p14:tracePt t="6605" x="2209800" y="1009650"/>
          <p14:tracePt t="6622" x="2228850" y="1016000"/>
          <p14:tracePt t="6638" x="2247900" y="1016000"/>
          <p14:tracePt t="6655" x="2260600" y="1022350"/>
          <p14:tracePt t="6671" x="2279650" y="1022350"/>
          <p14:tracePt t="6688" x="2298700" y="1022350"/>
          <p14:tracePt t="6705" x="2311400" y="1016000"/>
          <p14:tracePt t="6722" x="2317750" y="1009650"/>
          <p14:tracePt t="6738" x="2324100" y="1009650"/>
          <p14:tracePt t="6776" x="2330450" y="1009650"/>
          <p14:tracePt t="6788" x="2330450" y="1016000"/>
          <p14:tracePt t="6833" x="2324100" y="1022350"/>
          <p14:tracePt t="6840" x="2311400" y="1022350"/>
          <p14:tracePt t="6855" x="2273300" y="1028700"/>
          <p14:tracePt t="6872" x="2254250" y="1035050"/>
          <p14:tracePt t="6888" x="2203450" y="1041400"/>
          <p14:tracePt t="6905" x="2152650" y="1047750"/>
          <p14:tracePt t="6922" x="2127250" y="1047750"/>
          <p14:tracePt t="6938" x="2076450" y="1047750"/>
          <p14:tracePt t="6955" x="1974850" y="1060450"/>
          <p14:tracePt t="6972" x="1809750" y="1073150"/>
          <p14:tracePt t="6989" x="1676400" y="1085850"/>
          <p14:tracePt t="7005" x="1524000" y="1085850"/>
          <p14:tracePt t="7022" x="1403350" y="1092200"/>
          <p14:tracePt t="7038" x="1327150" y="1092200"/>
          <p14:tracePt t="7056" x="1270000" y="1085850"/>
          <p14:tracePt t="7072" x="1212850" y="1085850"/>
          <p14:tracePt t="7088" x="1085850" y="1104900"/>
          <p14:tracePt t="7105" x="996950" y="1104900"/>
          <p14:tracePt t="7122" x="889000" y="1104900"/>
          <p14:tracePt t="7139" x="812800" y="1104900"/>
          <p14:tracePt t="7155" x="774700" y="1098550"/>
          <p14:tracePt t="7172" x="755650" y="1098550"/>
          <p14:tracePt t="7189" x="749300" y="1098550"/>
          <p14:tracePt t="7205" x="717550" y="1104900"/>
          <p14:tracePt t="7222" x="685800" y="1117600"/>
          <p14:tracePt t="7239" x="673100" y="1117600"/>
          <p14:tracePt t="7272" x="679450" y="1117600"/>
          <p14:tracePt t="7289" x="692150" y="1117600"/>
          <p14:tracePt t="7306" x="755650" y="1104900"/>
          <p14:tracePt t="7308" x="774700" y="1104900"/>
          <p14:tracePt t="7325" x="838200" y="1098550"/>
          <p14:tracePt t="7339" x="869950" y="1098550"/>
          <p14:tracePt t="7340" x="876300" y="1098550"/>
          <p14:tracePt t="7356" x="908050" y="1104900"/>
          <p14:tracePt t="7374" x="920750" y="1111250"/>
          <p14:tracePt t="7389" x="939800" y="1117600"/>
          <p14:tracePt t="7406" x="971550" y="1143000"/>
          <p14:tracePt t="7422" x="1028700" y="1174750"/>
          <p14:tracePt t="7439" x="1079500" y="1206500"/>
          <p14:tracePt t="7456" x="1117600" y="1238250"/>
          <p14:tracePt t="7472" x="1136650" y="1263650"/>
          <p14:tracePt t="7489" x="1143000" y="1270000"/>
          <p14:tracePt t="7505" x="1143000" y="1276350"/>
          <p14:tracePt t="7522" x="1143000" y="1282700"/>
          <p14:tracePt t="7539" x="1143000" y="1289050"/>
          <p14:tracePt t="7572" x="1149350" y="1289050"/>
          <p14:tracePt t="7622" x="1162050" y="1289050"/>
          <p14:tracePt t="7640" x="1168400" y="1289050"/>
          <p14:tracePt t="7656" x="1174750" y="1289050"/>
          <p14:tracePt t="7673" x="1187450" y="1282700"/>
          <p14:tracePt t="7689" x="1212850" y="1282700"/>
          <p14:tracePt t="7706" x="1238250" y="1276350"/>
          <p14:tracePt t="7725" x="1289050" y="1257300"/>
          <p14:tracePt t="7741" x="1314450" y="1257300"/>
          <p14:tracePt t="7756" x="1327150" y="1257300"/>
          <p14:tracePt t="7772" x="1333500" y="1257300"/>
          <p14:tracePt t="7790" x="1339850" y="1257300"/>
          <p14:tracePt t="7954" x="1333500" y="1257300"/>
          <p14:tracePt t="7973" x="1333500" y="1263650"/>
          <p14:tracePt t="8094" x="1339850" y="1263650"/>
          <p14:tracePt t="8160" x="1339850" y="1270000"/>
          <p14:tracePt t="8166" x="1339850" y="1276350"/>
          <p14:tracePt t="8603" x="1352550" y="1276350"/>
          <p14:tracePt t="8623" x="1358900" y="1282700"/>
          <p14:tracePt t="9075" x="1365250" y="1282700"/>
          <p14:tracePt t="9082" x="1371600" y="1282700"/>
          <p14:tracePt t="9091" x="1390650" y="1282700"/>
          <p14:tracePt t="9107" x="1460500" y="1282700"/>
          <p14:tracePt t="9124" x="1549400" y="1282700"/>
          <p14:tracePt t="9141" x="1663700" y="1282700"/>
          <p14:tracePt t="9157" x="1765300" y="1282700"/>
          <p14:tracePt t="9174" x="1847850" y="1276350"/>
          <p14:tracePt t="9191" x="1911350" y="1270000"/>
          <p14:tracePt t="9208" x="1949450" y="1270000"/>
          <p14:tracePt t="9224" x="1968500" y="1263650"/>
          <p14:tracePt t="9242" x="1987550" y="1263650"/>
          <p14:tracePt t="9257" x="2000250" y="1257300"/>
          <p14:tracePt t="9274" x="2012950" y="1257300"/>
          <p14:tracePt t="9290" x="2019300" y="1257300"/>
          <p14:tracePt t="9307" x="2025650" y="1250950"/>
          <p14:tracePt t="9388" x="2032000" y="1250950"/>
          <p14:tracePt t="9402" x="2032000" y="1257300"/>
          <p14:tracePt t="9407" x="2038350" y="1257300"/>
          <p14:tracePt t="9424" x="2051050" y="1257300"/>
          <p14:tracePt t="9440" x="2070100" y="1257300"/>
          <p14:tracePt t="9457" x="2095500" y="1257300"/>
          <p14:tracePt t="9475" x="2120900" y="1257300"/>
          <p14:tracePt t="9491" x="2165350" y="1257300"/>
          <p14:tracePt t="9509" x="2184400" y="1257300"/>
          <p14:tracePt t="9524" x="2209800" y="1250950"/>
          <p14:tracePt t="9541" x="2228850" y="1250950"/>
          <p14:tracePt t="9559" x="2228850" y="1244600"/>
          <p14:tracePt t="9574" x="2209800" y="1244600"/>
          <p14:tracePt t="9591" x="2165350" y="1244600"/>
          <p14:tracePt t="9607" x="2070100" y="1263650"/>
          <p14:tracePt t="9624" x="1962150" y="1276350"/>
          <p14:tracePt t="9641" x="1879600" y="1282700"/>
          <p14:tracePt t="9657" x="1822450" y="1282700"/>
          <p14:tracePt t="9678" x="1758950" y="1282700"/>
          <p14:tracePt t="9690" x="1739900" y="1282700"/>
          <p14:tracePt t="9708" x="1676400" y="1282700"/>
          <p14:tracePt t="9725" x="1498600" y="1308100"/>
          <p14:tracePt t="9742" x="1377950" y="1314450"/>
          <p14:tracePt t="9757" x="1244600" y="1327150"/>
          <p14:tracePt t="9774" x="1168400" y="1327150"/>
          <p14:tracePt t="9794" x="1130300" y="1327150"/>
          <p14:tracePt t="9810" x="1123950" y="1327150"/>
          <p14:tracePt t="9824" x="1123950" y="1333500"/>
          <p14:tracePt t="9843" x="1111250" y="1339850"/>
          <p14:tracePt t="9858" x="1085850" y="1352550"/>
          <p14:tracePt t="9874" x="1060450" y="1365250"/>
          <p14:tracePt t="9891" x="1054100" y="1365250"/>
          <p14:tracePt t="9907" x="1054100" y="1371600"/>
          <p14:tracePt t="9924" x="1054100" y="1377950"/>
          <p14:tracePt t="9941" x="1066800" y="1377950"/>
          <p14:tracePt t="9958" x="1073150" y="1377950"/>
          <p14:tracePt t="9976" x="1073150" y="1390650"/>
          <p14:tracePt t="9992" x="1073150" y="1403350"/>
          <p14:tracePt t="10008" x="1066800" y="1416050"/>
          <p14:tracePt t="10048" x="1066800" y="1422400"/>
          <p14:tracePt t="10072" x="1073150" y="1422400"/>
          <p14:tracePt t="10091" x="1079500" y="1422400"/>
          <p14:tracePt t="10108" x="1085850" y="1428750"/>
          <p14:tracePt t="10124" x="1085850" y="1441450"/>
          <p14:tracePt t="10141" x="1085850" y="1454150"/>
          <p14:tracePt t="10158" x="1085850" y="1460500"/>
          <p14:tracePt t="10191" x="1092200" y="1460500"/>
          <p14:tracePt t="10208" x="1130300" y="1460500"/>
          <p14:tracePt t="10224" x="1181100" y="1460500"/>
          <p14:tracePt t="10241" x="1231900" y="1454150"/>
          <p14:tracePt t="10258" x="1263650" y="1454150"/>
          <p14:tracePt t="10291" x="1270000" y="1454150"/>
          <p14:tracePt t="10308" x="1270000" y="1460500"/>
          <p14:tracePt t="10341" x="1270000" y="1466850"/>
          <p14:tracePt t="10358" x="1276350" y="1466850"/>
          <p14:tracePt t="10408" x="1282700" y="1466850"/>
          <p14:tracePt t="10552" x="1289050" y="1466850"/>
          <p14:tracePt t="10577" x="1295400" y="1466850"/>
          <p14:tracePt t="10592" x="1320800" y="1466850"/>
          <p14:tracePt t="10608" x="1352550" y="1466850"/>
          <p14:tracePt t="10625" x="1377950" y="1466850"/>
          <p14:tracePt t="10642" x="1428750" y="1454150"/>
          <p14:tracePt t="10658" x="1460500" y="1447800"/>
          <p14:tracePt t="10675" x="1511300" y="1447800"/>
          <p14:tracePt t="10692" x="1549400" y="1441450"/>
          <p14:tracePt t="10708" x="1568450" y="1441450"/>
          <p14:tracePt t="10730" x="1606550" y="1441450"/>
          <p14:tracePt t="10744" x="1612900" y="1441450"/>
          <p14:tracePt t="10758" x="1625600" y="1441450"/>
          <p14:tracePt t="10775" x="1638300" y="1441450"/>
          <p14:tracePt t="10792" x="1644650" y="1441450"/>
          <p14:tracePt t="10808" x="1651000" y="1441450"/>
          <p14:tracePt t="10874" x="1657350" y="1441450"/>
          <p14:tracePt t="10881" x="1663700" y="1441450"/>
          <p14:tracePt t="10892" x="1670050" y="1441450"/>
          <p14:tracePt t="10909" x="1682750" y="1441450"/>
          <p14:tracePt t="10925" x="1689100" y="1441450"/>
          <p14:tracePt t="10958" x="1695450" y="1441450"/>
          <p14:tracePt t="11044" x="1695450" y="1447800"/>
          <p14:tracePt t="11095" x="1695450" y="1454150"/>
          <p14:tracePt t="11103" x="1689100" y="1454150"/>
          <p14:tracePt t="11111" x="1682750" y="1454150"/>
          <p14:tracePt t="11230" x="1676400" y="1454150"/>
          <p14:tracePt t="11237" x="1663700" y="1454150"/>
          <p14:tracePt t="11245" x="1657350" y="1460500"/>
          <p14:tracePt t="11275" x="1638300" y="1460500"/>
          <p14:tracePt t="11292" x="1638300" y="1466850"/>
          <p14:tracePt t="11390" x="1625600" y="1466850"/>
          <p14:tracePt t="11404" x="1606550" y="1466850"/>
          <p14:tracePt t="11409" x="1600200" y="1466850"/>
          <p14:tracePt t="11426" x="1593850" y="1473200"/>
          <p14:tracePt t="11459" x="1587500" y="1473200"/>
          <p14:tracePt t="11492" x="1581150" y="1473200"/>
          <p14:tracePt t="11560" x="1581150" y="1479550"/>
          <p14:tracePt t="11567" x="1581150" y="1485900"/>
          <p14:tracePt t="11599" x="1581150" y="1492250"/>
          <p14:tracePt t="11609" x="1581150" y="1498600"/>
          <p14:tracePt t="11626" x="1581150" y="1511300"/>
          <p14:tracePt t="11660" x="1581150" y="1504950"/>
          <p14:tracePt t="11692" x="1574800" y="1504950"/>
          <p14:tracePt t="11709" x="1581150" y="1504950"/>
          <p14:tracePt t="11726" x="1638300" y="1498600"/>
          <p14:tracePt t="11742" x="1739900" y="1498600"/>
          <p14:tracePt t="11759" x="1860550" y="1492250"/>
          <p14:tracePt t="11776" x="1949450" y="1492250"/>
          <p14:tracePt t="11793" x="2006600" y="1479550"/>
          <p14:tracePt t="11812" x="2082800" y="1460500"/>
          <p14:tracePt t="11826" x="2114550" y="1454150"/>
          <p14:tracePt t="11827" x="2152650" y="1441450"/>
          <p14:tracePt t="11842" x="2171700" y="1435100"/>
          <p14:tracePt t="11859" x="2222500" y="1422400"/>
          <p14:tracePt t="11877" x="2254250" y="1416050"/>
          <p14:tracePt t="11893" x="2286000" y="1416050"/>
          <p14:tracePt t="11910" x="2298700" y="1409700"/>
          <p14:tracePt t="11926" x="2305050" y="1409700"/>
          <p14:tracePt t="11943" x="2311400" y="1409700"/>
          <p14:tracePt t="12004" x="2305050" y="1409700"/>
          <p14:tracePt t="12012" x="2292350" y="1409700"/>
          <p14:tracePt t="12026" x="2241550" y="1416050"/>
          <p14:tracePt t="12045" x="2159000" y="1441450"/>
          <p14:tracePt t="12049" x="2139950" y="1447800"/>
          <p14:tracePt t="12064" x="2101850" y="1454150"/>
          <p14:tracePt t="12076" x="2051050" y="1466850"/>
          <p14:tracePt t="12093" x="2000250" y="1473200"/>
          <p14:tracePt t="12110" x="1949450" y="1479550"/>
          <p14:tracePt t="12126" x="1860550" y="1492250"/>
          <p14:tracePt t="12143" x="1663700" y="1524000"/>
          <p14:tracePt t="12161" x="1390650" y="1549400"/>
          <p14:tracePt t="12179" x="1123950" y="1549400"/>
          <p14:tracePt t="12193" x="914400" y="1536700"/>
          <p14:tracePt t="12210" x="825500" y="1517650"/>
          <p14:tracePt t="12228" x="812800" y="1498600"/>
          <p14:tracePt t="12244" x="844550" y="1492250"/>
          <p14:tracePt t="12260" x="889000" y="1492250"/>
          <p14:tracePt t="12276" x="901700" y="1498600"/>
          <p14:tracePt t="12293" x="895350" y="1511300"/>
          <p14:tracePt t="12309" x="876300" y="1524000"/>
          <p14:tracePt t="12326" x="869950" y="1530350"/>
          <p14:tracePt t="12366" x="876300" y="1530350"/>
          <p14:tracePt t="12376" x="889000" y="1530350"/>
          <p14:tracePt t="12393" x="927100" y="1530350"/>
          <p14:tracePt t="12410" x="946150" y="1536700"/>
          <p14:tracePt t="12426" x="958850" y="1543050"/>
          <p14:tracePt t="12443" x="965200" y="1549400"/>
          <p14:tracePt t="12460" x="977900" y="1549400"/>
          <p14:tracePt t="12477" x="996950" y="1555750"/>
          <p14:tracePt t="12493" x="1009650" y="1555750"/>
          <p14:tracePt t="12510" x="1028700" y="1562100"/>
          <p14:tracePt t="12527" x="1054100" y="1574800"/>
          <p14:tracePt t="12543" x="1073150" y="1581150"/>
          <p14:tracePt t="12560" x="1085850" y="1593850"/>
          <p14:tracePt t="12576" x="1092200" y="1600200"/>
          <p14:tracePt t="12593" x="1098550" y="1600200"/>
          <p14:tracePt t="12610" x="1111250" y="1606550"/>
          <p14:tracePt t="12627" x="1130300" y="1619250"/>
          <p14:tracePt t="12644" x="1143000" y="1625600"/>
          <p14:tracePt t="12659" x="1155700" y="1631950"/>
          <p14:tracePt t="12693" x="1162050" y="1638300"/>
          <p14:tracePt t="12743" x="1162050" y="1644650"/>
          <p14:tracePt t="12760" x="1162050" y="1657350"/>
          <p14:tracePt t="12863" x="1168400" y="1657350"/>
          <p14:tracePt t="12880" x="1174750" y="1657350"/>
          <p14:tracePt t="12893" x="1187450" y="1657350"/>
          <p14:tracePt t="12910" x="1200150" y="1651000"/>
          <p14:tracePt t="12954" x="1206500" y="1651000"/>
          <p14:tracePt t="13026" x="1212850" y="1651000"/>
          <p14:tracePt t="13034" x="1219200" y="1644650"/>
          <p14:tracePt t="13044" x="1225550" y="1644650"/>
          <p14:tracePt t="13060" x="1231900" y="1644650"/>
          <p14:tracePt t="13077" x="1238250" y="1644650"/>
          <p14:tracePt t="13196" x="1250950" y="1651000"/>
          <p14:tracePt t="13210" x="1257300" y="1657350"/>
          <p14:tracePt t="13227" x="1270000" y="1663700"/>
          <p14:tracePt t="13260" x="1276350" y="1663700"/>
          <p14:tracePt t="13277" x="1282700" y="1663700"/>
          <p14:tracePt t="13311" x="1289050" y="1663700"/>
          <p14:tracePt t="13344" x="1295400" y="1663700"/>
          <p14:tracePt t="13360" x="1320800" y="1663700"/>
          <p14:tracePt t="13377" x="1339850" y="1663700"/>
          <p14:tracePt t="13482" x="1346200" y="1663700"/>
          <p14:tracePt t="13488" x="1352550" y="1657350"/>
          <p14:tracePt t="13501" x="1358900" y="1657350"/>
          <p14:tracePt t="13511" x="1371600" y="1651000"/>
          <p14:tracePt t="13528" x="1390650" y="1638300"/>
          <p14:tracePt t="13610" x="1397000" y="1638300"/>
          <p14:tracePt t="13618" x="1397000" y="1631950"/>
          <p14:tracePt t="13627" x="1403350" y="1631950"/>
          <p14:tracePt t="13644" x="1416050" y="1625600"/>
          <p14:tracePt t="13661" x="1422400" y="1625600"/>
          <p14:tracePt t="13678" x="1428750" y="1625600"/>
          <p14:tracePt t="13694" x="1435100" y="1625600"/>
          <p14:tracePt t="13713" x="1454150" y="1625600"/>
          <p14:tracePt t="13728" x="1466850" y="1625600"/>
          <p14:tracePt t="13730" x="1473200" y="1625600"/>
          <p14:tracePt t="13744" x="1492250" y="1631950"/>
          <p14:tracePt t="13761" x="1511300" y="1638300"/>
          <p14:tracePt t="13778" x="1517650" y="1644650"/>
          <p14:tracePt t="13794" x="1517650" y="1651000"/>
          <p14:tracePt t="13827" x="1517650" y="1657350"/>
          <p14:tracePt t="13871" x="1524000" y="1657350"/>
          <p14:tracePt t="13880" x="1524000" y="1663700"/>
          <p14:tracePt t="13894" x="1530350" y="1663700"/>
          <p14:tracePt t="13911" x="1536700" y="1663700"/>
          <p14:tracePt t="13926" x="1555750" y="1670050"/>
          <p14:tracePt t="13944" x="1574800" y="1670050"/>
          <p14:tracePt t="13961" x="1593850" y="1670050"/>
          <p14:tracePt t="13978" x="1600200" y="1670050"/>
          <p14:tracePt t="13994" x="1606550" y="1670050"/>
          <p14:tracePt t="14011" x="1612900" y="1663700"/>
          <p14:tracePt t="14028" x="1625600" y="1657350"/>
          <p14:tracePt t="14044" x="1631950" y="1657350"/>
          <p14:tracePt t="14146" x="1638300" y="1663700"/>
          <p14:tracePt t="14154" x="1651000" y="1663700"/>
          <p14:tracePt t="14287" x="1670050" y="1657350"/>
          <p14:tracePt t="14293" x="1682750" y="1657350"/>
          <p14:tracePt t="14311" x="1701800" y="1651000"/>
          <p14:tracePt t="14345" x="1714500" y="1651000"/>
          <p14:tracePt t="14401" x="1720850" y="1651000"/>
          <p14:tracePt t="14411" x="1727200" y="1651000"/>
          <p14:tracePt t="14428" x="1765300" y="1651000"/>
          <p14:tracePt t="14445" x="1841500" y="1651000"/>
          <p14:tracePt t="14462" x="1924050" y="1657350"/>
          <p14:tracePt t="14478" x="2012950" y="1663700"/>
          <p14:tracePt t="14497" x="2070100" y="1663700"/>
          <p14:tracePt t="14512" x="2095500" y="1663700"/>
          <p14:tracePt t="14529" x="2120900" y="1657350"/>
          <p14:tracePt t="14547" x="2152650" y="1651000"/>
          <p14:tracePt t="14561" x="2184400" y="1651000"/>
          <p14:tracePt t="14578" x="2209800" y="1651000"/>
          <p14:tracePt t="14594" x="2241550" y="1651000"/>
          <p14:tracePt t="14612" x="2260600" y="1651000"/>
          <p14:tracePt t="14628" x="2273300" y="1651000"/>
          <p14:tracePt t="14645" x="2279650" y="1651000"/>
          <p14:tracePt t="14662" x="2292350" y="1651000"/>
          <p14:tracePt t="14678" x="2298700" y="1651000"/>
          <p14:tracePt t="14695" x="2305050" y="1651000"/>
          <p14:tracePt t="14712" x="2311400" y="1651000"/>
          <p14:tracePt t="14728" x="2324100" y="1651000"/>
          <p14:tracePt t="14762" x="2330450" y="1651000"/>
          <p14:tracePt t="14811" x="2336800" y="1651000"/>
          <p14:tracePt t="14840" x="2343150" y="1651000"/>
          <p14:tracePt t="14872" x="2349500" y="1644650"/>
          <p14:tracePt t="14896" x="2355850" y="1644650"/>
          <p14:tracePt t="14932" x="2349500" y="1644650"/>
          <p14:tracePt t="14945" x="2336800" y="1644650"/>
          <p14:tracePt t="14962" x="2311400" y="1651000"/>
          <p14:tracePt t="14978" x="2273300" y="1657350"/>
          <p14:tracePt t="14995" x="2266950" y="1657350"/>
          <p14:tracePt t="15012" x="2241550" y="1657350"/>
          <p14:tracePt t="15028" x="2228850" y="1657350"/>
          <p14:tracePt t="15045" x="2222500" y="1657350"/>
          <p14:tracePt t="15062" x="2222500" y="1651000"/>
          <p14:tracePt t="15095" x="2216150" y="1644650"/>
          <p14:tracePt t="15129" x="2203450" y="1638300"/>
          <p14:tracePt t="15146" x="2190750" y="1638300"/>
          <p14:tracePt t="15162" x="2114550" y="1638300"/>
          <p14:tracePt t="15179" x="2063750" y="1644650"/>
          <p14:tracePt t="15196" x="1987550" y="1657350"/>
          <p14:tracePt t="15212" x="1873250" y="1682750"/>
          <p14:tracePt t="15229" x="1733550" y="1708150"/>
          <p14:tracePt t="15246" x="1619250" y="1727200"/>
          <p14:tracePt t="15262" x="1517650" y="1733550"/>
          <p14:tracePt t="15279" x="1454150" y="1739900"/>
          <p14:tracePt t="15295" x="1403350" y="1746250"/>
          <p14:tracePt t="15297" x="1377950" y="1752600"/>
          <p14:tracePt t="15313" x="1333500" y="1758950"/>
          <p14:tracePt t="15330" x="1276350" y="1778000"/>
          <p14:tracePt t="15347" x="1212850" y="1790700"/>
          <p14:tracePt t="15362" x="1174750" y="1797050"/>
          <p14:tracePt t="15379" x="1162050" y="1803400"/>
          <p14:tracePt t="15467" x="1174750" y="1803400"/>
          <p14:tracePt t="15532" x="1181100" y="1809750"/>
          <p14:tracePt t="15548" x="1187450" y="1809750"/>
          <p14:tracePt t="15563" x="1200150" y="1816100"/>
          <p14:tracePt t="15581" x="1263650" y="1835150"/>
          <p14:tracePt t="15596" x="1295400" y="1847850"/>
          <p14:tracePt t="15613" x="1308100" y="1854200"/>
          <p14:tracePt t="15629" x="1308100" y="1860550"/>
          <p14:tracePt t="15646" x="1308100" y="1866900"/>
          <p14:tracePt t="15723" x="1301750" y="1873250"/>
          <p14:tracePt t="15734" x="1295400" y="1879600"/>
          <p14:tracePt t="15746" x="1289050" y="1885950"/>
          <p14:tracePt t="15762" x="1282700" y="1892300"/>
          <p14:tracePt t="15917" x="1282700" y="1898650"/>
          <p14:tracePt t="15932" x="1295400" y="1905000"/>
          <p14:tracePt t="15948" x="1327150" y="1917700"/>
          <p14:tracePt t="15963" x="1377950" y="1917700"/>
          <p14:tracePt t="15980" x="1422400" y="1917700"/>
          <p14:tracePt t="15996" x="1441450" y="1917700"/>
          <p14:tracePt t="16012" x="1441450" y="1924050"/>
          <p14:tracePt t="16121" x="1447800" y="1924050"/>
          <p14:tracePt t="16202" x="1441450" y="1924050"/>
          <p14:tracePt t="16226" x="1435100" y="1924050"/>
          <p14:tracePt t="16232" x="1422400" y="1924050"/>
          <p14:tracePt t="16247" x="1397000" y="1930400"/>
          <p14:tracePt t="16265" x="1371600" y="1930400"/>
          <p14:tracePt t="16280" x="1358900" y="1930400"/>
          <p14:tracePt t="16297" x="1346200" y="1930400"/>
          <p14:tracePt t="16347" x="1339850" y="1930400"/>
          <p14:tracePt t="16364" x="1339850" y="1924050"/>
          <p14:tracePt t="16380" x="1346200" y="1917700"/>
          <p14:tracePt t="16397" x="1384300" y="1905000"/>
          <p14:tracePt t="16415" x="1435100" y="1898650"/>
          <p14:tracePt t="16430" x="1492250" y="1892300"/>
          <p14:tracePt t="16447" x="1549400" y="1879600"/>
          <p14:tracePt t="16463" x="1631950" y="1879600"/>
          <p14:tracePt t="16480" x="1714500" y="1873250"/>
          <p14:tracePt t="16496" x="1816100" y="1866900"/>
          <p14:tracePt t="16514" x="1854200" y="1866900"/>
          <p14:tracePt t="16530" x="1866900" y="1860550"/>
          <p14:tracePt t="16546" x="1879600" y="1860550"/>
          <p14:tracePt t="16580" x="1873250" y="1860550"/>
          <p14:tracePt t="16597" x="1828800" y="1873250"/>
          <p14:tracePt t="16613" x="1778000" y="1879600"/>
          <p14:tracePt t="16630" x="1727200" y="1885950"/>
          <p14:tracePt t="16646" x="1663700" y="1885950"/>
          <p14:tracePt t="16664" x="1631950" y="1885950"/>
          <p14:tracePt t="16682" x="1555750" y="1892300"/>
          <p14:tracePt t="16697" x="1428750" y="1911350"/>
          <p14:tracePt t="16714" x="1193800" y="1943100"/>
          <p14:tracePt t="16730" x="1016000" y="1943100"/>
          <p14:tracePt t="16750" x="908050" y="1924050"/>
          <p14:tracePt t="16763" x="857250" y="1917700"/>
          <p14:tracePt t="16781" x="850900" y="1911350"/>
          <p14:tracePt t="16798" x="850900" y="1917700"/>
          <p14:tracePt t="16813" x="850900" y="1930400"/>
          <p14:tracePt t="16830" x="831850" y="1949450"/>
          <p14:tracePt t="16847" x="819150" y="1962150"/>
          <p14:tracePt t="16864" x="812800" y="1974850"/>
          <p14:tracePt t="16880" x="806450" y="1981200"/>
          <p14:tracePt t="16897" x="812800" y="1993900"/>
          <p14:tracePt t="16913" x="831850" y="2012950"/>
          <p14:tracePt t="16930" x="844550" y="2032000"/>
          <p14:tracePt t="16935" x="850900" y="2044700"/>
          <p14:tracePt t="16946" x="850900" y="2051050"/>
          <p14:tracePt t="16964" x="857250" y="2070100"/>
          <p14:tracePt t="16980" x="857250" y="2076450"/>
          <p14:tracePt t="17001" x="857250" y="2082800"/>
          <p14:tracePt t="17015" x="863600" y="2082800"/>
          <p14:tracePt t="17030" x="889000" y="2089150"/>
          <p14:tracePt t="17047" x="965200" y="2095500"/>
          <p14:tracePt t="17064" x="1066800" y="2101850"/>
          <p14:tracePt t="17081" x="1270000" y="2114550"/>
          <p14:tracePt t="17097" x="1320800" y="2120900"/>
          <p14:tracePt t="17114" x="1365250" y="2127250"/>
          <p14:tracePt t="17216" x="1371600" y="2127250"/>
          <p14:tracePt t="17224" x="1377950" y="2127250"/>
          <p14:tracePt t="17240" x="1384300" y="2127250"/>
          <p14:tracePt t="17725" x="1377950" y="2127250"/>
          <p14:tracePt t="17752" x="1371600" y="2127250"/>
          <p14:tracePt t="17789" x="1371600" y="2133600"/>
          <p14:tracePt t="17910" x="1371600" y="2139950"/>
          <p14:tracePt t="17916" x="1365250" y="2139950"/>
          <p14:tracePt t="17948" x="1358900" y="2146300"/>
          <p14:tracePt t="17965" x="1352550" y="2146300"/>
          <p14:tracePt t="18121" x="1346200" y="2152650"/>
          <p14:tracePt t="18130" x="1339850" y="2152650"/>
          <p14:tracePt t="18148" x="1327150" y="2152650"/>
          <p14:tracePt t="18165" x="1320800" y="2159000"/>
          <p14:tracePt t="18180" x="1314450" y="2159000"/>
          <p14:tracePt t="18398" x="1320800" y="2159000"/>
          <p14:tracePt t="18405" x="1339850" y="2159000"/>
          <p14:tracePt t="18415" x="1352550" y="2152650"/>
          <p14:tracePt t="18431" x="1403350" y="2146300"/>
          <p14:tracePt t="18449" x="1441450" y="2139950"/>
          <p14:tracePt t="18467" x="1466850" y="2139950"/>
          <p14:tracePt t="18482" x="1485900" y="2139950"/>
          <p14:tracePt t="18498" x="1504950" y="2133600"/>
          <p14:tracePt t="18516" x="1530350" y="2127250"/>
          <p14:tracePt t="18532" x="1562100" y="2120900"/>
          <p14:tracePt t="18548" x="1619250" y="2108200"/>
          <p14:tracePt t="18565" x="1739900" y="2101850"/>
          <p14:tracePt t="18581" x="1828800" y="2101850"/>
          <p14:tracePt t="18599" x="1898650" y="2101850"/>
          <p14:tracePt t="18615" x="1936750" y="2095500"/>
          <p14:tracePt t="18631" x="1943100" y="2095500"/>
          <p14:tracePt t="18648" x="1949450" y="2095500"/>
          <p14:tracePt t="18667" x="1949450" y="2089150"/>
          <p14:tracePt t="18684" x="1955800" y="2089150"/>
          <p14:tracePt t="18698" x="1968500" y="2082800"/>
          <p14:tracePt t="18715" x="2000250" y="2076450"/>
          <p14:tracePt t="18717" x="2025650" y="2076450"/>
          <p14:tracePt t="18734" x="2076450" y="2076450"/>
          <p14:tracePt t="18748" x="2108200" y="2076450"/>
          <p14:tracePt t="18765" x="2159000" y="2076450"/>
          <p14:tracePt t="18783" x="2203450" y="2070100"/>
          <p14:tracePt t="18799" x="2222500" y="2070100"/>
          <p14:tracePt t="18815" x="2228850" y="2070100"/>
          <p14:tracePt t="18831" x="2235200" y="2070100"/>
          <p14:tracePt t="18865" x="2241550" y="2070100"/>
          <p14:tracePt t="18882" x="2254250" y="2070100"/>
          <p14:tracePt t="18898" x="2305050" y="2095500"/>
          <p14:tracePt t="18915" x="2317750" y="2101850"/>
          <p14:tracePt t="18932" x="2330450" y="2108200"/>
          <p14:tracePt t="18948" x="2330450" y="2120900"/>
          <p14:tracePt t="18965" x="2324100" y="2120900"/>
          <p14:tracePt t="18982" x="2317750" y="2127250"/>
          <p14:tracePt t="19015" x="2311400" y="2127250"/>
          <p14:tracePt t="19032" x="2305050" y="2127250"/>
          <p14:tracePt t="19094" x="2298700" y="2127250"/>
          <p14:tracePt t="19101" x="2292350" y="2127250"/>
          <p14:tracePt t="19115" x="2286000" y="2127250"/>
          <p14:tracePt t="19132" x="2273300" y="2127250"/>
          <p14:tracePt t="19149" x="2266950" y="2127250"/>
          <p14:tracePt t="19199" x="2260600" y="2127250"/>
          <p14:tracePt t="19215" x="2260600" y="2120900"/>
          <p14:tracePt t="19232" x="2260600" y="2114550"/>
          <p14:tracePt t="19249" x="2260600" y="2108200"/>
          <p14:tracePt t="19300" x="2260600" y="2101850"/>
          <p14:tracePt t="19538" x="2254250" y="2101850"/>
          <p14:tracePt t="19562" x="2247900" y="2101850"/>
          <p14:tracePt t="19569" x="2235200" y="2101850"/>
          <p14:tracePt t="19583" x="2222500" y="2101850"/>
          <p14:tracePt t="19600" x="2197100" y="2101850"/>
          <p14:tracePt t="19616" x="2101850" y="2120900"/>
          <p14:tracePt t="19633" x="2044700" y="2133600"/>
          <p14:tracePt t="19650" x="2012950" y="2139950"/>
          <p14:tracePt t="19666" x="1943100" y="2165350"/>
          <p14:tracePt t="19682" x="1873250" y="2171700"/>
          <p14:tracePt t="19699" x="1676400" y="2190750"/>
          <p14:tracePt t="19715" x="1504950" y="2197100"/>
          <p14:tracePt t="19733" x="1403350" y="2203450"/>
          <p14:tracePt t="19749" x="1358900" y="2197100"/>
          <p14:tracePt t="19782" x="1365250" y="2197100"/>
          <p14:tracePt t="19800" x="1384300" y="2197100"/>
          <p14:tracePt t="19816" x="1397000" y="2197100"/>
          <p14:tracePt t="19872" x="1403350" y="2197100"/>
          <p14:tracePt t="19882" x="1409700" y="2197100"/>
          <p14:tracePt t="19899" x="1428750" y="2203450"/>
          <p14:tracePt t="19916" x="1454150" y="2209800"/>
          <p14:tracePt t="19933" x="1479550" y="2216150"/>
          <p14:tracePt t="19950" x="1504950" y="2222500"/>
          <p14:tracePt t="19952" x="1511300" y="2222500"/>
          <p14:tracePt t="19966" x="1517650" y="2222500"/>
          <p14:tracePt t="19969" x="1530350" y="2222500"/>
          <p14:tracePt t="19983" x="1536700" y="2222500"/>
          <p14:tracePt t="20000" x="1555750" y="2222500"/>
          <p14:tracePt t="20016" x="1587500" y="2228850"/>
          <p14:tracePt t="20050" x="1587500" y="2235200"/>
          <p14:tracePt t="20066" x="1587500" y="2247900"/>
          <p14:tracePt t="20083" x="1593850" y="2247900"/>
          <p14:tracePt t="20398" x="1606550" y="2247900"/>
          <p14:tracePt t="20405" x="1612900" y="2247900"/>
          <p14:tracePt t="20417" x="1625600" y="2247900"/>
          <p14:tracePt t="20433" x="1651000" y="2247900"/>
          <p14:tracePt t="20451" x="1682750" y="2241550"/>
          <p14:tracePt t="20453" x="1701800" y="2235200"/>
          <p14:tracePt t="20468" x="1727200" y="2235200"/>
          <p14:tracePt t="20484" x="1746250" y="2235200"/>
          <p14:tracePt t="20500" x="1771650" y="2235200"/>
          <p14:tracePt t="20517" x="1809750" y="2235200"/>
          <p14:tracePt t="20533" x="1873250" y="2247900"/>
          <p14:tracePt t="20550" x="1962150" y="2260600"/>
          <p14:tracePt t="20566" x="2089150" y="2266950"/>
          <p14:tracePt t="20583" x="2165350" y="2266950"/>
          <p14:tracePt t="20600" x="2222500" y="2260600"/>
          <p14:tracePt t="20617" x="2247900" y="2254250"/>
          <p14:tracePt t="20633" x="2260600" y="2247900"/>
          <p14:tracePt t="20636" x="2266950" y="2241550"/>
          <p14:tracePt t="20650" x="2273300" y="2241550"/>
          <p14:tracePt t="20652" x="2273300" y="2235200"/>
          <p14:tracePt t="20667" x="2279650" y="2235200"/>
          <p14:tracePt t="20683" x="2286000" y="2228850"/>
          <p14:tracePt t="20700" x="2286000" y="2222500"/>
          <p14:tracePt t="20733" x="2254250" y="2235200"/>
          <p14:tracePt t="20750" x="2216150" y="2254250"/>
          <p14:tracePt t="20767" x="2120900" y="2286000"/>
          <p14:tracePt t="20784" x="2032000" y="2298700"/>
          <p14:tracePt t="20801" x="1873250" y="2317750"/>
          <p14:tracePt t="20817" x="1822450" y="2317750"/>
          <p14:tracePt t="20833" x="1803400" y="2317750"/>
          <p14:tracePt t="20849" x="1784350" y="2317750"/>
          <p14:tracePt t="20867" x="1720850" y="2324100"/>
          <p14:tracePt t="20885" x="1619250" y="2324100"/>
          <p14:tracePt t="20900" x="1530350" y="2324100"/>
          <p14:tracePt t="20917" x="1403350" y="2324100"/>
          <p14:tracePt t="20933" x="1289050" y="2324100"/>
          <p14:tracePt t="20950" x="1238250" y="2311400"/>
          <p14:tracePt t="20967" x="1200150" y="2286000"/>
          <p14:tracePt t="20983" x="1193800" y="2279650"/>
          <p14:tracePt t="21000" x="1238250" y="2292350"/>
          <p14:tracePt t="21017" x="1314450" y="2349500"/>
          <p14:tracePt t="21034" x="1327150" y="2425700"/>
          <p14:tracePt t="21051" x="1295400" y="2527300"/>
          <p14:tracePt t="21067" x="1276350" y="2559050"/>
          <p14:tracePt t="21084" x="1276350" y="2578100"/>
          <p14:tracePt t="21135" x="1282700" y="2584450"/>
          <p14:tracePt t="21151" x="1282700" y="2590800"/>
          <p14:tracePt t="21167" x="1270000" y="2590800"/>
          <p14:tracePt t="21184" x="1257300" y="2597150"/>
          <p14:tracePt t="21201" x="1231900" y="2597150"/>
          <p14:tracePt t="21217" x="1200150" y="2603500"/>
          <p14:tracePt t="21234" x="1181100" y="2603500"/>
          <p14:tracePt t="21286" x="1181100" y="2609850"/>
          <p14:tracePt t="21310" x="1174750" y="2616200"/>
          <p14:tracePt t="21327" x="1162050" y="2616200"/>
          <p14:tracePt t="21333" x="1155700" y="2622550"/>
          <p14:tracePt t="21350" x="1136650" y="2622550"/>
          <p14:tracePt t="21400" x="1130300" y="2628900"/>
          <p14:tracePt t="21417" x="1117600" y="2628900"/>
          <p14:tracePt t="21434" x="1104900" y="2635250"/>
          <p14:tracePt t="21450" x="1079500" y="2635250"/>
          <p14:tracePt t="21469" x="1060450" y="2635250"/>
          <p14:tracePt t="21531" x="1066800" y="2622550"/>
          <p14:tracePt t="21550" x="1085850" y="2616200"/>
          <p14:tracePt t="21569" x="1130300" y="2597150"/>
          <p14:tracePt t="21584" x="1168400" y="2590800"/>
          <p14:tracePt t="21601" x="1200150" y="2584450"/>
          <p14:tracePt t="21617" x="1250950" y="2584450"/>
          <p14:tracePt t="21620" x="1270000" y="2584450"/>
          <p14:tracePt t="21634" x="1282700" y="2584450"/>
          <p14:tracePt t="21636" x="1301750" y="2584450"/>
          <p14:tracePt t="21650" x="1327150" y="2584450"/>
          <p14:tracePt t="21652" x="1346200" y="2578100"/>
          <p14:tracePt t="21667" x="1365250" y="2578100"/>
          <p14:tracePt t="21669" x="1390650" y="2578100"/>
          <p14:tracePt t="21684" x="1454150" y="2571750"/>
          <p14:tracePt t="21701" x="1485900" y="2571750"/>
          <p14:tracePt t="21716" x="1517650" y="2571750"/>
          <p14:tracePt t="21734" x="1536700" y="2571750"/>
          <p14:tracePt t="21751" x="1549400" y="2571750"/>
          <p14:tracePt t="21767" x="1555750" y="2571750"/>
          <p14:tracePt t="21784" x="1562100" y="2571750"/>
          <p14:tracePt t="21801" x="1568450" y="2571750"/>
          <p14:tracePt t="21817" x="1581150" y="2565400"/>
          <p14:tracePt t="21834" x="1600200" y="2565400"/>
          <p14:tracePt t="21851" x="1619250" y="2559050"/>
          <p14:tracePt t="21868" x="1644650" y="2559050"/>
          <p14:tracePt t="21884" x="1670050" y="2552700"/>
          <p14:tracePt t="21901" x="1701800" y="2546350"/>
          <p14:tracePt t="21918" x="1714500" y="2546350"/>
          <p14:tracePt t="21934" x="1733550" y="2546350"/>
          <p14:tracePt t="21951" x="1752600" y="2540000"/>
          <p14:tracePt t="21968" x="1765300" y="2540000"/>
          <p14:tracePt t="21985" x="1771650" y="2540000"/>
          <p14:tracePt t="22197" x="1784350" y="2540000"/>
          <p14:tracePt t="22212" x="1803400" y="2540000"/>
          <p14:tracePt t="22220" x="1847850" y="2533650"/>
          <p14:tracePt t="22235" x="1917700" y="2527300"/>
          <p14:tracePt t="22252" x="1968500" y="2514600"/>
          <p14:tracePt t="22269" x="2006600" y="2514600"/>
          <p14:tracePt t="22285" x="2038350" y="2508250"/>
          <p14:tracePt t="22302" x="2051050" y="2508250"/>
          <p14:tracePt t="22319" x="2057400" y="2501900"/>
          <p14:tracePt t="22335" x="2070100" y="2501900"/>
          <p14:tracePt t="22352" x="2076450" y="2501900"/>
          <p14:tracePt t="22368" x="2095500" y="2501900"/>
          <p14:tracePt t="22385" x="2108200" y="2501900"/>
          <p14:tracePt t="22402" x="2108200" y="2508250"/>
          <p14:tracePt t="22418" x="2114550" y="2508250"/>
          <p14:tracePt t="22605" x="2120900" y="2508250"/>
          <p14:tracePt t="22611" x="2127250" y="2508250"/>
          <p14:tracePt t="22622" x="2133600" y="2508250"/>
          <p14:tracePt t="22636" x="2146300" y="2508250"/>
          <p14:tracePt t="22653" x="2165350" y="2508250"/>
          <p14:tracePt t="22669" x="2197100" y="2508250"/>
          <p14:tracePt t="22685" x="2209800" y="2508250"/>
          <p14:tracePt t="22701" x="2222500" y="2508250"/>
          <p14:tracePt t="22719" x="2228850" y="2508250"/>
          <p14:tracePt t="22812" x="2228850" y="2501900"/>
          <p14:tracePt t="22823" x="2222500" y="2501900"/>
          <p14:tracePt t="22827" x="2203450" y="2501900"/>
          <p14:tracePt t="22838" x="2184400" y="2501900"/>
          <p14:tracePt t="22852" x="2120900" y="2527300"/>
          <p14:tracePt t="22870" x="2025650" y="2552700"/>
          <p14:tracePt t="22885" x="1917700" y="2578100"/>
          <p14:tracePt t="22902" x="1778000" y="2597150"/>
          <p14:tracePt t="22920" x="1689100" y="2609850"/>
          <p14:tracePt t="22935" x="1593850" y="2616200"/>
          <p14:tracePt t="22952" x="1504950" y="2628900"/>
          <p14:tracePt t="22969" x="1352550" y="2654300"/>
          <p14:tracePt t="22985" x="1155700" y="2686050"/>
          <p14:tracePt t="23002" x="971550" y="2705100"/>
          <p14:tracePt t="23018" x="825500" y="2717800"/>
          <p14:tracePt t="23021" x="787400" y="2717800"/>
          <p14:tracePt t="23036" x="762000" y="2717800"/>
          <p14:tracePt t="23052" x="742950" y="2717800"/>
          <p14:tracePt t="23102" x="742950" y="2736850"/>
          <p14:tracePt t="23119" x="736600" y="2743200"/>
          <p14:tracePt t="23135" x="730250" y="2749550"/>
          <p14:tracePt t="23197" x="736600" y="2749550"/>
          <p14:tracePt t="23204" x="742950" y="2749550"/>
          <p14:tracePt t="23219" x="762000" y="2749550"/>
          <p14:tracePt t="23235" x="787400" y="2749550"/>
          <p14:tracePt t="23252" x="812800" y="2749550"/>
          <p14:tracePt t="23269" x="825500" y="2749550"/>
          <p14:tracePt t="23285" x="831850" y="2755900"/>
          <p14:tracePt t="23336" x="844550" y="2755900"/>
          <p14:tracePt t="23352" x="895350" y="2755900"/>
          <p14:tracePt t="23369" x="977900" y="2755900"/>
          <p14:tracePt t="23385" x="1073150" y="2755900"/>
          <p14:tracePt t="23402" x="1130300" y="2755900"/>
          <p14:tracePt t="23419" x="1206500" y="2755900"/>
          <p14:tracePt t="23438" x="1244600" y="2749550"/>
          <p14:tracePt t="23491" x="1250950" y="2749550"/>
          <p14:tracePt t="23508" x="1257300" y="2749550"/>
          <p14:tracePt t="23519" x="1263650" y="2749550"/>
          <p14:tracePt t="23536" x="1276350" y="2743200"/>
          <p14:tracePt t="23552" x="1282700" y="2743200"/>
          <p14:tracePt t="23569" x="1289050" y="2743200"/>
          <p14:tracePt t="23900" x="1295400" y="2743200"/>
          <p14:tracePt t="23908" x="1301750" y="2743200"/>
          <p14:tracePt t="23920" x="1308100" y="2743200"/>
          <p14:tracePt t="23937" x="1327150" y="2743200"/>
          <p14:tracePt t="23943" x="1333500" y="2743200"/>
          <p14:tracePt t="23953" x="1339850" y="2743200"/>
          <p14:tracePt t="23970" x="1352550" y="2743200"/>
          <p14:tracePt t="24003" x="1358900" y="2743200"/>
          <p14:tracePt t="24036" x="1371600" y="2743200"/>
          <p14:tracePt t="24053" x="1384300" y="2743200"/>
          <p14:tracePt t="24070" x="1422400" y="2736850"/>
          <p14:tracePt t="24086" x="1454150" y="2736850"/>
          <p14:tracePt t="24103" x="1485900" y="2736850"/>
          <p14:tracePt t="24120" x="1511300" y="2730500"/>
          <p14:tracePt t="24121" x="1517650" y="2730500"/>
          <p14:tracePt t="24137" x="1524000" y="2730500"/>
          <p14:tracePt t="24153" x="1530350" y="2730500"/>
          <p14:tracePt t="24169" x="1536700" y="2730500"/>
          <p14:tracePt t="24225" x="1543050" y="2730500"/>
          <p14:tracePt t="24236" x="1549400" y="2730500"/>
          <p14:tracePt t="24253" x="1555750" y="2730500"/>
          <p14:tracePt t="24270" x="1568450" y="2724150"/>
          <p14:tracePt t="24286" x="1587500" y="2724150"/>
          <p14:tracePt t="24303" x="1600200" y="2724150"/>
          <p14:tracePt t="24320" x="1612900" y="2724150"/>
          <p14:tracePt t="24337" x="1631950" y="2724150"/>
          <p14:tracePt t="24353" x="1670050" y="2724150"/>
          <p14:tracePt t="24375" x="1714500" y="2724150"/>
          <p14:tracePt t="24386" x="1752600" y="2724150"/>
          <p14:tracePt t="24403" x="1809750" y="2730500"/>
          <p14:tracePt t="24420" x="1854200" y="2730500"/>
          <p14:tracePt t="24436" x="1879600" y="2730500"/>
          <p14:tracePt t="24453" x="1898650" y="2730500"/>
          <p14:tracePt t="24470" x="1911350" y="2730500"/>
          <p14:tracePt t="25272" x="1905000" y="2730500"/>
          <p14:tracePt t="25279" x="1898650" y="2730500"/>
          <p14:tracePt t="25287" x="1885950" y="2736850"/>
          <p14:tracePt t="25304" x="1835150" y="2736850"/>
          <p14:tracePt t="25319" x="1778000" y="2736850"/>
          <p14:tracePt t="25337" x="1739900" y="2724150"/>
          <p14:tracePt t="25355" x="1727200" y="2724150"/>
          <p14:tracePt t="25371" x="1739900" y="2724150"/>
          <p14:tracePt t="25388" x="1784350" y="2724150"/>
          <p14:tracePt t="25404" x="1860550" y="2736850"/>
          <p14:tracePt t="25420" x="1987550" y="2755900"/>
          <p14:tracePt t="25437" x="2101850" y="2768600"/>
          <p14:tracePt t="25455" x="2190750" y="2781300"/>
          <p14:tracePt t="25471" x="2209800" y="2787650"/>
          <p14:tracePt t="25488" x="2209800" y="2781300"/>
          <p14:tracePt t="25506" x="2216150" y="2774950"/>
          <p14:tracePt t="25521" x="2222500" y="2762250"/>
          <p14:tracePt t="25539" x="2235200" y="2755900"/>
          <p14:tracePt t="25554" x="2260600" y="2749550"/>
          <p14:tracePt t="25571" x="2311400" y="2749550"/>
          <p14:tracePt t="25589" x="2355850" y="2743200"/>
          <p14:tracePt t="25604" x="2406650" y="2743200"/>
          <p14:tracePt t="25621" x="2432050" y="2736850"/>
          <p14:tracePt t="25640" x="2444750" y="2724150"/>
          <p14:tracePt t="25653" x="2451100" y="2724150"/>
          <p14:tracePt t="25654" x="2451100" y="2717800"/>
          <p14:tracePt t="25671" x="2451100" y="2711450"/>
          <p14:tracePt t="25687" x="2451100" y="2705100"/>
          <p14:tracePt t="25704" x="2432050" y="2698750"/>
          <p14:tracePt t="25706" x="2413000" y="2698750"/>
          <p14:tracePt t="25721" x="2362200" y="2698750"/>
          <p14:tracePt t="25738" x="2260600" y="2692400"/>
          <p14:tracePt t="25754" x="2184400" y="2686050"/>
          <p14:tracePt t="25771" x="2089150" y="2686050"/>
          <p14:tracePt t="25787" x="1943100" y="2692400"/>
          <p14:tracePt t="25805" x="1752600" y="2705100"/>
          <p14:tracePt t="25821" x="1492250" y="2686050"/>
          <p14:tracePt t="25837" x="1238250" y="2647950"/>
          <p14:tracePt t="25856" x="1035050" y="2603500"/>
          <p14:tracePt t="25871" x="882650" y="2578100"/>
          <p14:tracePt t="25888" x="806450" y="2578100"/>
          <p14:tracePt t="25905" x="742950" y="2597150"/>
          <p14:tracePt t="25921" x="717550" y="2628900"/>
          <p14:tracePt t="25938" x="717550" y="2660650"/>
          <p14:tracePt t="25954" x="717550" y="2686050"/>
          <p14:tracePt t="25971" x="723900" y="2705100"/>
          <p14:tracePt t="25987" x="730250" y="2730500"/>
          <p14:tracePt t="26005" x="742950" y="2749550"/>
          <p14:tracePt t="26021" x="755650" y="2774950"/>
          <p14:tracePt t="26037" x="755650" y="2781300"/>
          <p14:tracePt t="26054" x="762000" y="2787650"/>
          <p14:tracePt t="26071" x="774700" y="2787650"/>
          <p14:tracePt t="26088" x="800100" y="2800350"/>
          <p14:tracePt t="26104" x="850900" y="2825750"/>
          <p14:tracePt t="26121" x="901700" y="2851150"/>
          <p14:tracePt t="26138" x="946150" y="2876550"/>
          <p14:tracePt t="26154" x="1003300" y="2914650"/>
          <p14:tracePt t="26171" x="1022350" y="2921000"/>
          <p14:tracePt t="26188" x="1035050" y="2927350"/>
          <p14:tracePt t="26205" x="1041400" y="2927350"/>
          <p14:tracePt t="26222" x="1054100" y="2927350"/>
          <p14:tracePt t="26238" x="1079500" y="2927350"/>
          <p14:tracePt t="26255" x="1123950" y="2927350"/>
          <p14:tracePt t="26271" x="1174750" y="2933700"/>
          <p14:tracePt t="26288" x="1200150" y="2933700"/>
          <p14:tracePt t="26304" x="1212850" y="2933700"/>
          <p14:tracePt t="26755" x="1219200" y="2933700"/>
          <p14:tracePt t="26762" x="1219200" y="2940050"/>
          <p14:tracePt t="26772" x="1225550" y="2940050"/>
          <p14:tracePt t="26788" x="1250950" y="2952750"/>
          <p14:tracePt t="26805" x="1289050" y="2959100"/>
          <p14:tracePt t="26822" x="1327150" y="2965450"/>
          <p14:tracePt t="26839" x="1371600" y="2965450"/>
          <p14:tracePt t="26842" x="1390650" y="2965450"/>
          <p14:tracePt t="26855" x="1416050" y="2965450"/>
          <p14:tracePt t="26858" x="1422400" y="2959100"/>
          <p14:tracePt t="26874" x="1460500" y="2959100"/>
          <p14:tracePt t="26888" x="1466850" y="2952750"/>
          <p14:tracePt t="26906" x="1498600" y="2952750"/>
          <p14:tracePt t="26921" x="1524000" y="2952750"/>
          <p14:tracePt t="26938" x="1543050" y="2952750"/>
          <p14:tracePt t="26955" x="1555750" y="2952750"/>
          <p14:tracePt t="26972" x="1568450" y="2959100"/>
          <p14:tracePt t="26988" x="1574800" y="2959100"/>
          <p14:tracePt t="27005" x="1593850" y="2959100"/>
          <p14:tracePt t="27022" x="1606550" y="2959100"/>
          <p14:tracePt t="27039" x="1612900" y="2959100"/>
          <p14:tracePt t="27055" x="1625600" y="2959100"/>
          <p14:tracePt t="27072" x="1638300" y="2959100"/>
          <p14:tracePt t="27089" x="1651000" y="2959100"/>
          <p14:tracePt t="27105" x="1657350" y="2959100"/>
          <p14:tracePt t="27156" x="1657350" y="2952750"/>
          <p14:tracePt t="27189" x="1657350" y="2940050"/>
          <p14:tracePt t="27206" x="1644650" y="2933700"/>
          <p14:tracePt t="27222" x="1619250" y="2921000"/>
          <p14:tracePt t="27239" x="1593850" y="2914650"/>
          <p14:tracePt t="27254" x="1568450" y="2908300"/>
          <p14:tracePt t="27272" x="1555750" y="2901950"/>
          <p14:tracePt t="27289" x="1549400" y="2895600"/>
          <p14:tracePt t="27305" x="1543050" y="2882900"/>
          <p14:tracePt t="27309" x="1543050" y="2876550"/>
          <p14:tracePt t="27322" x="1568450" y="2870200"/>
          <p14:tracePt t="27339" x="1670050" y="2870200"/>
          <p14:tracePt t="27356" x="1784350" y="2882900"/>
          <p14:tracePt t="27373" x="1847850" y="2895600"/>
          <p14:tracePt t="27389" x="1873250" y="2895600"/>
          <p14:tracePt t="27478" x="1873250" y="2901950"/>
          <p14:tracePt t="27494" x="1873250" y="2908300"/>
          <p14:tracePt t="27502" x="1866900" y="2914650"/>
          <p14:tracePt t="27511" x="1860550" y="2921000"/>
          <p14:tracePt t="27521" x="1828800" y="2933700"/>
          <p14:tracePt t="27539" x="1771650" y="2952750"/>
          <p14:tracePt t="27556" x="1682750" y="2965450"/>
          <p14:tracePt t="27572" x="1600200" y="2971800"/>
          <p14:tracePt t="27588" x="1581150" y="2971800"/>
          <p14:tracePt t="27606" x="1536700" y="2965450"/>
          <p14:tracePt t="27622" x="1447800" y="2965450"/>
          <p14:tracePt t="27639" x="1276350" y="2971800"/>
          <p14:tracePt t="27655" x="1073150" y="2971800"/>
          <p14:tracePt t="27672" x="812800" y="2959100"/>
          <p14:tracePt t="27689" x="628650" y="2933700"/>
          <p14:tracePt t="27706" x="539750" y="2921000"/>
          <p14:tracePt t="27723" x="495300" y="2921000"/>
          <p14:tracePt t="27739" x="488950" y="2921000"/>
          <p14:tracePt t="27806" x="495300" y="2921000"/>
          <p14:tracePt t="27822" x="558800" y="2952750"/>
          <p14:tracePt t="27840" x="596900" y="2978150"/>
          <p14:tracePt t="27856" x="628650" y="2997200"/>
          <p14:tracePt t="27873" x="660400" y="3016250"/>
          <p14:tracePt t="27889" x="679450" y="3028950"/>
          <p14:tracePt t="27908" x="742950" y="3067050"/>
          <p14:tracePt t="27924" x="774700" y="3092450"/>
          <p14:tracePt t="27940" x="819150" y="3117850"/>
          <p14:tracePt t="27956" x="844550" y="3136900"/>
          <p14:tracePt t="27973" x="882650" y="3143250"/>
          <p14:tracePt t="27992" x="933450" y="3143250"/>
          <p14:tracePt t="28006" x="1022350" y="3149600"/>
          <p14:tracePt t="28025" x="1079500" y="3149600"/>
          <p14:tracePt t="28040" x="1123950" y="3149600"/>
          <p14:tracePt t="28057" x="1155700" y="3149600"/>
          <p14:tracePt t="28141" x="1162050" y="3149600"/>
          <p14:tracePt t="28149" x="1168400" y="3149600"/>
          <p14:tracePt t="28156" x="1174750" y="3149600"/>
          <p14:tracePt t="28173" x="1187450" y="3149600"/>
          <p14:tracePt t="28190" x="1193800" y="3149600"/>
          <p14:tracePt t="28206" x="1200150" y="3149600"/>
          <p14:tracePt t="28223" x="1206500" y="3149600"/>
          <p14:tracePt t="28282" x="1212850" y="3149600"/>
          <p14:tracePt t="28290" x="1219200" y="3143250"/>
          <p14:tracePt t="28306" x="1225550" y="3130550"/>
          <p14:tracePt t="28323" x="1231900" y="3117850"/>
          <p14:tracePt t="28988" x="1238250" y="3117850"/>
          <p14:tracePt t="28993" x="1238250" y="3111500"/>
          <p14:tracePt t="29024" x="1244600" y="3105150"/>
          <p14:tracePt t="29041" x="1250950" y="3098800"/>
          <p14:tracePt t="29074" x="1250950" y="3092450"/>
          <p14:tracePt t="29091" x="1257300" y="3086100"/>
          <p14:tracePt t="29124" x="1263650" y="3079750"/>
          <p14:tracePt t="29157" x="1270000" y="3079750"/>
          <p14:tracePt t="29174" x="1270000" y="3073400"/>
          <p14:tracePt t="29189" x="1276350" y="3073400"/>
          <p14:tracePt t="29599" x="1276350" y="3067050"/>
          <p14:tracePt t="29660" x="1276350" y="3060700"/>
          <p14:tracePt t="29725" x="1276350" y="3054350"/>
          <p14:tracePt t="29932" x="1270000" y="3054350"/>
          <p14:tracePt t="29978" x="1263650" y="3054350"/>
          <p14:tracePt t="30210" x="1263650" y="3048000"/>
          <p14:tracePt t="30227" x="1263650" y="3041650"/>
          <p14:tracePt t="30250" x="1270000" y="3035300"/>
          <p14:tracePt t="30270" x="1276350" y="3022600"/>
          <p14:tracePt t="30276" x="1276350" y="3016250"/>
          <p14:tracePt t="30291" x="1276350" y="3003550"/>
          <p14:tracePt t="30308" x="1282700" y="2978150"/>
          <p14:tracePt t="30325" x="1282700" y="2946400"/>
          <p14:tracePt t="30341" x="1282700" y="2914650"/>
          <p14:tracePt t="30360" x="1282700" y="2870200"/>
          <p14:tracePt t="30374" x="1282700" y="2832100"/>
          <p14:tracePt t="30391" x="1282700" y="2794000"/>
          <p14:tracePt t="30408" x="1282700" y="2762250"/>
          <p14:tracePt t="30425" x="1282700" y="2749550"/>
          <p14:tracePt t="30442" x="1282700" y="2736850"/>
          <p14:tracePt t="30459" x="1282700" y="2717800"/>
          <p14:tracePt t="30475" x="1282700" y="2711450"/>
          <p14:tracePt t="30491" x="1295400" y="2698750"/>
          <p14:tracePt t="30508" x="1301750" y="2686050"/>
          <p14:tracePt t="30525" x="1301750" y="2679700"/>
          <p14:tracePt t="30541" x="1301750" y="2667000"/>
          <p14:tracePt t="30558" x="1301750" y="2660650"/>
          <p14:tracePt t="30575" x="1308100" y="2654300"/>
          <p14:tracePt t="30592" x="1320800" y="2635250"/>
          <p14:tracePt t="30608" x="1339850" y="2628900"/>
          <p14:tracePt t="30625" x="1422400" y="2628900"/>
          <p14:tracePt t="30641" x="1530350" y="2647950"/>
          <p14:tracePt t="30659" x="1720850" y="2679700"/>
          <p14:tracePt t="30677" x="1854200" y="2705100"/>
          <p14:tracePt t="30692" x="1949450" y="2717800"/>
          <p14:tracePt t="30693" x="1974850" y="2717800"/>
          <p14:tracePt t="30708" x="1987550" y="2717800"/>
          <p14:tracePt t="30725" x="1993900" y="2711450"/>
          <p14:tracePt t="30742" x="2000250" y="2705100"/>
          <p14:tracePt t="30758" x="2025650" y="2686050"/>
          <p14:tracePt t="30775" x="2076450" y="2660650"/>
          <p14:tracePt t="30792" x="2146300" y="2641600"/>
          <p14:tracePt t="30808" x="2241550" y="2628900"/>
          <p14:tracePt t="30825" x="2298700" y="2628900"/>
          <p14:tracePt t="30842" x="2317750" y="2622550"/>
          <p14:tracePt t="30857" x="2324100" y="2622550"/>
          <p14:tracePt t="30875" x="2330450" y="2622550"/>
          <p14:tracePt t="30891" x="2336800" y="2622550"/>
          <p14:tracePt t="30909" x="2349500" y="2616200"/>
          <p14:tracePt t="30926" x="2355850" y="2603500"/>
          <p14:tracePt t="36362" x="2349500" y="2597150"/>
          <p14:tracePt t="36367" x="2330450" y="2578100"/>
          <p14:tracePt t="36378" x="2209800" y="2451100"/>
          <p14:tracePt t="36395" x="2089150" y="2298700"/>
          <p14:tracePt t="36413" x="2006600" y="2197100"/>
          <p14:tracePt t="36430" x="1968500" y="2139950"/>
          <p14:tracePt t="36447" x="1949450" y="2095500"/>
          <p14:tracePt t="36464" x="1936750" y="2032000"/>
          <p14:tracePt t="36480" x="1905000" y="1924050"/>
          <p14:tracePt t="36496" x="1822450" y="1778000"/>
          <p14:tracePt t="36513" x="1714500" y="1625600"/>
          <p14:tracePt t="36530" x="1593850" y="1428750"/>
          <p14:tracePt t="36548" x="1485900" y="1162050"/>
          <p14:tracePt t="36564" x="1409700" y="927100"/>
          <p14:tracePt t="36580" x="1384300" y="844550"/>
          <p14:tracePt t="36597" x="1314450" y="692150"/>
          <p14:tracePt t="36614" x="1219200" y="558800"/>
          <p14:tracePt t="36632" x="1206500" y="546100"/>
          <p14:tracePt t="36663" x="1200150" y="527050"/>
          <p14:tracePt t="36680" x="1181100" y="488950"/>
          <p14:tracePt t="36697" x="1162050" y="469900"/>
          <p14:tracePt t="36758" x="1155700" y="469900"/>
          <p14:tracePt t="36766" x="1149350" y="476250"/>
          <p14:tracePt t="36781" x="1079500" y="501650"/>
          <p14:tracePt t="36797" x="1003300" y="514350"/>
          <p14:tracePt t="36813" x="946150" y="514350"/>
          <p14:tracePt t="36832" x="857250" y="527050"/>
          <p14:tracePt t="37001" x="850900" y="533400"/>
          <p14:tracePt t="37008" x="844550" y="539750"/>
          <p14:tracePt t="37015" x="819150" y="546100"/>
          <p14:tracePt t="37030" x="806450" y="552450"/>
          <p14:tracePt t="37047" x="692150" y="558800"/>
          <p14:tracePt t="37064" x="679450" y="558800"/>
          <p14:tracePt t="37081" x="660400" y="558800"/>
          <p14:tracePt t="37113" x="628650" y="577850"/>
          <p14:tracePt t="37133" x="558800" y="596900"/>
          <p14:tracePt t="37148" x="450850" y="615950"/>
          <p14:tracePt t="37164" x="355600" y="622300"/>
          <p14:tracePt t="37181" x="298450" y="628650"/>
          <p14:tracePt t="37225" x="304800" y="628650"/>
          <p14:tracePt t="37234" x="311150" y="635000"/>
          <p14:tracePt t="37248" x="330200" y="647700"/>
          <p14:tracePt t="37265" x="368300" y="673100"/>
          <p14:tracePt t="37280" x="393700" y="698500"/>
          <p14:tracePt t="37299" x="431800" y="730250"/>
          <p14:tracePt t="37314" x="495300" y="762000"/>
          <p14:tracePt t="37331" x="558800" y="787400"/>
          <p14:tracePt t="37349" x="596900" y="812800"/>
          <p14:tracePt t="37364" x="628650" y="831850"/>
          <p14:tracePt t="37381" x="641350" y="850900"/>
          <p14:tracePt t="37399" x="654050" y="863600"/>
          <p14:tracePt t="37414" x="666750" y="876300"/>
          <p14:tracePt t="37430" x="679450" y="889000"/>
          <p14:tracePt t="37447" x="698500" y="895350"/>
          <p14:tracePt t="37464" x="723900" y="908050"/>
          <p14:tracePt t="37480" x="781050" y="914400"/>
          <p14:tracePt t="37497" x="850900" y="920750"/>
          <p14:tracePt t="37501" x="869950" y="920750"/>
          <p14:tracePt t="37514" x="914400" y="920750"/>
          <p14:tracePt t="37531" x="1016000" y="927100"/>
          <p14:tracePt t="37548" x="1047750" y="927100"/>
          <p14:tracePt t="37565" x="1111250" y="908050"/>
          <p14:tracePt t="37581" x="1168400" y="863600"/>
          <p14:tracePt t="37598" x="1200150" y="825500"/>
          <p14:tracePt t="37614" x="1219200" y="812800"/>
          <p14:tracePt t="37631" x="1244600" y="781050"/>
          <p14:tracePt t="37648" x="1257300" y="755650"/>
          <p14:tracePt t="37665" x="1263650" y="730250"/>
          <p14:tracePt t="37681" x="1250950" y="711200"/>
          <p14:tracePt t="37698" x="1225550" y="698500"/>
          <p14:tracePt t="37714" x="1181100" y="679450"/>
          <p14:tracePt t="37731" x="1130300" y="666750"/>
          <p14:tracePt t="37747" x="1098550" y="654050"/>
          <p14:tracePt t="37750" x="1073150" y="641350"/>
          <p14:tracePt t="37764" x="1054100" y="635000"/>
          <p14:tracePt t="37781" x="1028700" y="615950"/>
          <p14:tracePt t="37798" x="1022350" y="609600"/>
          <p14:tracePt t="37814" x="965200" y="596900"/>
          <p14:tracePt t="37831" x="908050" y="590550"/>
          <p14:tracePt t="37848" x="825500" y="577850"/>
          <p14:tracePt t="37864" x="768350" y="565150"/>
          <p14:tracePt t="37881" x="742950" y="565150"/>
          <p14:tracePt t="37898" x="736600" y="565150"/>
          <p14:tracePt t="37932" x="730250" y="565150"/>
          <p14:tracePt t="37950" x="692150" y="571500"/>
          <p14:tracePt t="37964" x="628650" y="590550"/>
          <p14:tracePt t="37983" x="584200" y="603250"/>
          <p14:tracePt t="37998" x="577850" y="603250"/>
          <p14:tracePt t="38031" x="577850" y="615950"/>
          <p14:tracePt t="38048" x="577850" y="647700"/>
          <p14:tracePt t="38065" x="577850" y="692150"/>
          <p14:tracePt t="38081" x="565150" y="736600"/>
          <p14:tracePt t="38084" x="546100" y="762000"/>
          <p14:tracePt t="38098" x="539750" y="774700"/>
          <p14:tracePt t="38100" x="527050" y="793750"/>
          <p14:tracePt t="38114" x="527050" y="800100"/>
          <p14:tracePt t="38132" x="527050" y="831850"/>
          <p14:tracePt t="38148" x="539750" y="844550"/>
          <p14:tracePt t="38164" x="590550" y="869950"/>
          <p14:tracePt t="38181" x="628650" y="895350"/>
          <p14:tracePt t="38198" x="666750" y="939800"/>
          <p14:tracePt t="38215" x="685800" y="977900"/>
          <p14:tracePt t="38231" x="711200" y="1009650"/>
          <p14:tracePt t="38248" x="730250" y="1028700"/>
          <p14:tracePt t="38265" x="742950" y="1041400"/>
          <p14:tracePt t="38281" x="774700" y="1047750"/>
          <p14:tracePt t="38298" x="806450" y="1047750"/>
          <p14:tracePt t="38314" x="901700" y="1028700"/>
          <p14:tracePt t="38330" x="977900" y="1016000"/>
          <p14:tracePt t="38349" x="1066800" y="990600"/>
          <p14:tracePt t="38365" x="1143000" y="965200"/>
          <p14:tracePt t="38382" x="1181100" y="946150"/>
          <p14:tracePt t="38398" x="1206500" y="927100"/>
          <p14:tracePt t="38415" x="1212850" y="908050"/>
          <p14:tracePt t="38431" x="1225550" y="876300"/>
          <p14:tracePt t="38448" x="1212850" y="819150"/>
          <p14:tracePt t="38467" x="1187450" y="774700"/>
          <p14:tracePt t="38481" x="1162050" y="749300"/>
          <p14:tracePt t="38498" x="1155700" y="736600"/>
          <p14:tracePt t="38517" x="1149350" y="730250"/>
          <p14:tracePt t="38532" x="1136650" y="723900"/>
          <p14:tracePt t="38548" x="1117600" y="711200"/>
          <p14:tracePt t="38565" x="1073150" y="698500"/>
          <p14:tracePt t="38567" x="1041400" y="692150"/>
          <p14:tracePt t="38582" x="1003300" y="685800"/>
          <p14:tracePt t="38600" x="895350" y="660400"/>
          <p14:tracePt t="38615" x="876300" y="660400"/>
          <p14:tracePt t="38631" x="850900" y="654050"/>
          <p14:tracePt t="38682" x="844550" y="654050"/>
          <p14:tracePt t="38699" x="825500" y="666750"/>
          <p14:tracePt t="38716" x="768350" y="704850"/>
          <p14:tracePt t="38732" x="723900" y="736600"/>
          <p14:tracePt t="38749" x="711200" y="749300"/>
          <p14:tracePt t="38765" x="711200" y="755650"/>
          <p14:tracePt t="38782" x="711200" y="762000"/>
          <p14:tracePt t="38801" x="730250" y="768350"/>
          <p14:tracePt t="38815" x="755650" y="781050"/>
          <p14:tracePt t="38832" x="781050" y="819150"/>
          <p14:tracePt t="38851" x="787400" y="857250"/>
          <p14:tracePt t="38868" x="787400" y="889000"/>
          <p14:tracePt t="38882" x="787400" y="901700"/>
          <p14:tracePt t="38899" x="787400" y="920750"/>
          <p14:tracePt t="38932" x="793750" y="920750"/>
          <p14:tracePt t="38948" x="793750" y="927100"/>
          <p14:tracePt t="38966" x="800100" y="933450"/>
          <p14:tracePt t="38981" x="806450" y="946150"/>
          <p14:tracePt t="38999" x="806450" y="958850"/>
          <p14:tracePt t="39015" x="806450" y="965200"/>
          <p14:tracePt t="39032" x="806450" y="971550"/>
          <p14:tracePt t="39067" x="819150" y="984250"/>
          <p14:tracePt t="39084" x="831850" y="1003300"/>
          <p14:tracePt t="39099" x="838200" y="1028700"/>
          <p14:tracePt t="39116" x="838200" y="1054100"/>
          <p14:tracePt t="39132" x="825500" y="1079500"/>
          <p14:tracePt t="39149" x="812800" y="1092200"/>
          <p14:tracePt t="39182" x="806450" y="1092200"/>
          <p14:tracePt t="39199" x="806450" y="1085850"/>
          <p14:tracePt t="39216" x="812800" y="1079500"/>
          <p14:tracePt t="39232" x="831850" y="1073150"/>
          <p14:tracePt t="39249" x="857250" y="1073150"/>
          <p14:tracePt t="39266" x="882650" y="1073150"/>
          <p14:tracePt t="39282" x="901700" y="1073150"/>
          <p14:tracePt t="39299" x="914400" y="1073150"/>
          <p14:tracePt t="39314" x="933450" y="1079500"/>
          <p14:tracePt t="39333" x="958850" y="1073150"/>
          <p14:tracePt t="39349" x="1003300" y="1028700"/>
          <p14:tracePt t="39366" x="1009650" y="1003300"/>
          <p14:tracePt t="39382" x="1028700" y="939800"/>
          <p14:tracePt t="39399" x="1035050" y="914400"/>
          <p14:tracePt t="39415" x="1035050" y="908050"/>
          <p14:tracePt t="39433" x="1035050" y="901700"/>
          <p14:tracePt t="39466" x="1035050" y="895350"/>
          <p14:tracePt t="39482" x="1035050" y="882650"/>
          <p14:tracePt t="39499" x="1028700" y="869950"/>
          <p14:tracePt t="39516" x="1022350" y="844550"/>
          <p14:tracePt t="39532" x="1016000" y="806450"/>
          <p14:tracePt t="39549" x="1003300" y="781050"/>
          <p14:tracePt t="39566" x="984250" y="762000"/>
          <p14:tracePt t="39583" x="958850" y="736600"/>
          <p14:tracePt t="39601" x="939800" y="723900"/>
          <p14:tracePt t="39603" x="920750" y="711200"/>
          <p14:tracePt t="39618" x="908050" y="704850"/>
          <p14:tracePt t="39620" x="901700" y="698500"/>
          <p14:tracePt t="39632" x="895350" y="692150"/>
          <p14:tracePt t="39649" x="876300" y="679450"/>
          <p14:tracePt t="39666" x="857250" y="673100"/>
          <p14:tracePt t="39682" x="781050" y="660400"/>
          <p14:tracePt t="39700" x="692150" y="654050"/>
          <p14:tracePt t="39716" x="603250" y="654050"/>
          <p14:tracePt t="39732" x="539750" y="666750"/>
          <p14:tracePt t="39749" x="508000" y="679450"/>
          <p14:tracePt t="39766" x="508000" y="698500"/>
          <p14:tracePt t="39782" x="508000" y="723900"/>
          <p14:tracePt t="39799" x="514350" y="755650"/>
          <p14:tracePt t="39816" x="514350" y="812800"/>
          <p14:tracePt t="39832" x="514350" y="869950"/>
          <p14:tracePt t="39849" x="514350" y="914400"/>
          <p14:tracePt t="39866" x="514350" y="952500"/>
          <p14:tracePt t="39883" x="539750" y="984250"/>
          <p14:tracePt t="39899" x="584200" y="1022350"/>
          <p14:tracePt t="39917" x="666750" y="1054100"/>
          <p14:tracePt t="39934" x="736600" y="1073150"/>
          <p14:tracePt t="39949" x="831850" y="1085850"/>
          <p14:tracePt t="39966" x="882650" y="1085850"/>
          <p14:tracePt t="39983" x="927100" y="1085850"/>
          <p14:tracePt t="39999" x="958850" y="1085850"/>
          <p14:tracePt t="40016" x="984250" y="1073150"/>
          <p14:tracePt t="40033" x="1009650" y="1047750"/>
          <p14:tracePt t="40050" x="1054100" y="990600"/>
          <p14:tracePt t="40066" x="1073150" y="946150"/>
          <p14:tracePt t="40083" x="1085850" y="908050"/>
          <p14:tracePt t="40099" x="1092200" y="863600"/>
          <p14:tracePt t="40116" x="1098550" y="825500"/>
          <p14:tracePt t="40134" x="1104900" y="781050"/>
          <p14:tracePt t="40149" x="1098550" y="730250"/>
          <p14:tracePt t="40170" x="1041400" y="654050"/>
          <p14:tracePt t="40183" x="1028700" y="641350"/>
          <p14:tracePt t="40200" x="958850" y="590550"/>
          <p14:tracePt t="40219" x="908050" y="565150"/>
          <p14:tracePt t="40233" x="876300" y="558800"/>
          <p14:tracePt t="40249" x="838200" y="552450"/>
          <p14:tracePt t="40265" x="793750" y="552450"/>
          <p14:tracePt t="40283" x="768350" y="552450"/>
          <p14:tracePt t="40300" x="704850" y="552450"/>
          <p14:tracePt t="40317" x="647700" y="565150"/>
          <p14:tracePt t="40333" x="571500" y="596900"/>
          <p14:tracePt t="40350" x="533400" y="635000"/>
          <p14:tracePt t="40366" x="527050" y="692150"/>
          <p14:tracePt t="40384" x="527050" y="711200"/>
          <p14:tracePt t="40401" x="565150" y="768350"/>
          <p14:tracePt t="40416" x="603250" y="825500"/>
          <p14:tracePt t="40433" x="635000" y="889000"/>
          <p14:tracePt t="40450" x="673100" y="946150"/>
          <p14:tracePt t="40467" x="711200" y="1003300"/>
          <p14:tracePt t="40483" x="768350" y="1060450"/>
          <p14:tracePt t="40500" x="819150" y="1098550"/>
          <p14:tracePt t="40518" x="844550" y="1111250"/>
          <p14:tracePt t="40533" x="869950" y="1123950"/>
          <p14:tracePt t="40550" x="895350" y="1130300"/>
          <p14:tracePt t="40566" x="914400" y="1130300"/>
          <p14:tracePt t="40582" x="946150" y="1123950"/>
          <p14:tracePt t="40599" x="965200" y="1111250"/>
          <p14:tracePt t="40617" x="990600" y="1060450"/>
          <p14:tracePt t="40634" x="990600" y="1028700"/>
          <p14:tracePt t="40652" x="996950" y="984250"/>
          <p14:tracePt t="40667" x="1003300" y="971550"/>
          <p14:tracePt t="40683" x="1003300" y="958850"/>
          <p14:tracePt t="40701" x="1003300" y="939800"/>
          <p14:tracePt t="40723" x="996950" y="914400"/>
          <p14:tracePt t="40739" x="984250" y="895350"/>
          <p14:tracePt t="40750" x="958850" y="869950"/>
          <p14:tracePt t="40767" x="920750" y="844550"/>
          <p14:tracePt t="40784" x="857250" y="806450"/>
          <p14:tracePt t="40800" x="774700" y="749300"/>
          <p14:tracePt t="40817" x="742950" y="730250"/>
          <p14:tracePt t="40834" x="723900" y="723900"/>
          <p14:tracePt t="40851" x="698500" y="730250"/>
          <p14:tracePt t="40867" x="609600" y="787400"/>
          <p14:tracePt t="40884" x="520700" y="850900"/>
          <p14:tracePt t="40900" x="425450" y="914400"/>
          <p14:tracePt t="40915" x="387350" y="946150"/>
          <p14:tracePt t="40932" x="374650" y="965200"/>
          <p14:tracePt t="40950" x="374650" y="977900"/>
          <p14:tracePt t="40967" x="438150" y="1022350"/>
          <p14:tracePt t="40984" x="552450" y="1085850"/>
          <p14:tracePt t="41000" x="692150" y="1155700"/>
          <p14:tracePt t="41017" x="825500" y="1219200"/>
          <p14:tracePt t="41034" x="901700" y="1250950"/>
          <p14:tracePt t="41050" x="933450" y="1263650"/>
          <p14:tracePt t="41067" x="952500" y="1263650"/>
          <p14:tracePt t="41084" x="971550" y="1244600"/>
          <p14:tracePt t="41101" x="1016000" y="1181100"/>
          <p14:tracePt t="41117" x="1035050" y="1149350"/>
          <p14:tracePt t="41136" x="1079500" y="1035050"/>
          <p14:tracePt t="41151" x="1098550" y="958850"/>
          <p14:tracePt t="41167" x="1098550" y="914400"/>
          <p14:tracePt t="41184" x="1054100" y="876300"/>
          <p14:tracePt t="41201" x="977900" y="850900"/>
          <p14:tracePt t="41217" x="914400" y="831850"/>
          <p14:tracePt t="41234" x="857250" y="819150"/>
          <p14:tracePt t="41250" x="806450" y="800100"/>
          <p14:tracePt t="41267" x="755650" y="774700"/>
          <p14:tracePt t="41284" x="736600" y="762000"/>
          <p14:tracePt t="41300" x="723900" y="755650"/>
          <p14:tracePt t="41317" x="666750" y="762000"/>
          <p14:tracePt t="41334" x="584200" y="787400"/>
          <p14:tracePt t="41350" x="488950" y="825500"/>
          <p14:tracePt t="41369" x="469900" y="831850"/>
          <p14:tracePt t="41419" x="476250" y="831850"/>
          <p14:tracePt t="41434" x="495300" y="831850"/>
          <p14:tracePt t="41451" x="577850" y="838200"/>
          <p14:tracePt t="41467" x="622300" y="844550"/>
          <p14:tracePt t="41486" x="647700" y="850900"/>
          <p14:tracePt t="41519" x="647700" y="857250"/>
          <p14:tracePt t="41566" x="641350" y="857250"/>
          <p14:tracePt t="41573" x="635000" y="857250"/>
          <p14:tracePt t="41584" x="628650" y="850900"/>
          <p14:tracePt t="41600" x="622300" y="838200"/>
          <p14:tracePt t="41634" x="615950" y="838200"/>
          <p14:tracePt t="41651" x="603250" y="838200"/>
          <p14:tracePt t="41670" x="577850" y="844550"/>
          <p14:tracePt t="41684" x="565150" y="844550"/>
          <p14:tracePt t="41685" x="558800" y="850900"/>
          <p14:tracePt t="41701" x="552450" y="857250"/>
          <p14:tracePt t="41718" x="520700" y="889000"/>
          <p14:tracePt t="41736" x="508000" y="939800"/>
          <p14:tracePt t="41751" x="508000" y="1009650"/>
          <p14:tracePt t="41768" x="508000" y="1073150"/>
          <p14:tracePt t="41786" x="533400" y="1111250"/>
          <p14:tracePt t="41801" x="571500" y="1143000"/>
          <p14:tracePt t="41817" x="622300" y="1174750"/>
          <p14:tracePt t="41834" x="692150" y="1219200"/>
          <p14:tracePt t="41853" x="768350" y="1276350"/>
          <p14:tracePt t="41868" x="876300" y="1346200"/>
          <p14:tracePt t="41884" x="1022350" y="1435100"/>
          <p14:tracePt t="41901" x="1155700" y="1543050"/>
          <p14:tracePt t="41918" x="1244600" y="1657350"/>
          <p14:tracePt t="41935" x="1270000" y="1765300"/>
          <p14:tracePt t="41952" x="1212850" y="1930400"/>
          <p14:tracePt t="41969" x="1155700" y="2025650"/>
          <p14:tracePt t="41985" x="1111250" y="2146300"/>
          <p14:tracePt t="42001" x="1085850" y="2260600"/>
          <p14:tracePt t="42018" x="1079500" y="2413000"/>
          <p14:tracePt t="42034" x="1092200" y="2552700"/>
          <p14:tracePt t="42052" x="1111250" y="2673350"/>
          <p14:tracePt t="42068" x="1117600" y="2774950"/>
          <p14:tracePt t="42084" x="1092200" y="2838450"/>
          <p14:tracePt t="42101" x="1073150" y="2844800"/>
          <p14:tracePt t="42118" x="1073150" y="2838450"/>
          <p14:tracePt t="42134" x="1066800" y="2806700"/>
          <p14:tracePt t="42151" x="1066800" y="2768600"/>
          <p14:tracePt t="42168" x="1066800" y="2730500"/>
          <p14:tracePt t="42185" x="1066800" y="2705100"/>
          <p14:tracePt t="42202" x="1066800" y="2686050"/>
          <p14:tracePt t="42218" x="1066800" y="2679700"/>
          <p14:tracePt t="42234" x="1060450" y="2679700"/>
          <p14:tracePt t="42251" x="1047750" y="2679700"/>
          <p14:tracePt t="42268" x="1035050" y="2673350"/>
          <p14:tracePt t="42285" x="1028700" y="2667000"/>
          <p14:tracePt t="42318" x="1016000" y="2660650"/>
          <p14:tracePt t="42335" x="984250" y="2660650"/>
          <p14:tracePt t="42351" x="908050" y="2660650"/>
          <p14:tracePt t="42368" x="831850" y="2660650"/>
          <p14:tracePt t="42385" x="762000" y="2660650"/>
          <p14:tracePt t="42402" x="730250" y="2654300"/>
          <p14:tracePt t="42420" x="723900" y="2654300"/>
          <p14:tracePt t="42434" x="723900" y="2647950"/>
          <p14:tracePt t="42452" x="723900" y="2635250"/>
          <p14:tracePt t="42468" x="723900" y="2628900"/>
          <p14:tracePt t="42485" x="698500" y="2609850"/>
          <p14:tracePt t="42501" x="660400" y="2590800"/>
          <p14:tracePt t="42517" x="609600" y="2559050"/>
          <p14:tracePt t="42518" x="603250" y="2552700"/>
          <p14:tracePt t="42534" x="603250" y="2546350"/>
          <p14:tracePt t="42552" x="673100" y="2495550"/>
          <p14:tracePt t="42568" x="755650" y="2457450"/>
          <p14:tracePt t="42585" x="831850" y="2425700"/>
          <p14:tracePt t="42602" x="889000" y="2400300"/>
          <p14:tracePt t="42618" x="927100" y="2374900"/>
          <p14:tracePt t="42635" x="946150" y="2355850"/>
          <p14:tracePt t="42652" x="958850" y="2349500"/>
          <p14:tracePt t="42669" x="965200" y="2343150"/>
          <p14:tracePt t="42688" x="990600" y="2336800"/>
          <p14:tracePt t="42702" x="1009650" y="2336800"/>
          <p14:tracePt t="42719" x="1009650" y="2330450"/>
          <p14:tracePt t="42770" x="1016000" y="2336800"/>
          <p14:tracePt t="42778" x="1016000" y="2343150"/>
          <p14:tracePt t="42802" x="1035050" y="2413000"/>
          <p14:tracePt t="42818" x="1060450" y="2451100"/>
          <p14:tracePt t="42835" x="1092200" y="2489200"/>
          <p14:tracePt t="42851" x="1123950" y="2514600"/>
          <p14:tracePt t="42869" x="1143000" y="2533650"/>
          <p14:tracePt t="42885" x="1149350" y="2533650"/>
          <p14:tracePt t="42902" x="1155700" y="2533650"/>
          <p14:tracePt t="42918" x="1168400" y="2540000"/>
          <p14:tracePt t="42935" x="1219200" y="2552700"/>
          <p14:tracePt t="42952" x="1289050" y="2571750"/>
          <p14:tracePt t="42969" x="1390650" y="2584450"/>
          <p14:tracePt t="42985" x="1454150" y="2590800"/>
          <p14:tracePt t="43003" x="1530350" y="2565400"/>
          <p14:tracePt t="43019" x="1568450" y="2508250"/>
          <p14:tracePt t="43036" x="1581150" y="2463800"/>
          <p14:tracePt t="43052" x="1581150" y="2425700"/>
          <p14:tracePt t="43069" x="1581150" y="2400300"/>
          <p14:tracePt t="43086" x="1587500" y="2381250"/>
          <p14:tracePt t="43102" x="1587500" y="2368550"/>
          <p14:tracePt t="43119" x="1587500" y="2362200"/>
          <p14:tracePt t="43136" x="1581150" y="2349500"/>
          <p14:tracePt t="43152" x="1562100" y="2336800"/>
          <p14:tracePt t="43169" x="1530350" y="2317750"/>
          <p14:tracePt t="43186" x="1466850" y="2298700"/>
          <p14:tracePt t="43202" x="1397000" y="2279650"/>
          <p14:tracePt t="43218" x="1333500" y="2273300"/>
          <p14:tracePt t="43235" x="1289050" y="2260600"/>
          <p14:tracePt t="43252" x="1257300" y="2254250"/>
          <p14:tracePt t="43269" x="1238250" y="2254250"/>
          <p14:tracePt t="43285" x="1225550" y="2254250"/>
          <p14:tracePt t="43302" x="1200150" y="2254250"/>
          <p14:tracePt t="43319" x="1193800" y="2260600"/>
          <p14:tracePt t="43372" x="1200150" y="2260600"/>
          <p14:tracePt t="43390" x="1231900" y="2254250"/>
          <p14:tracePt t="43402" x="1263650" y="2247900"/>
          <p14:tracePt t="43419" x="1295400" y="2235200"/>
          <p14:tracePt t="43435" x="1358900" y="2216150"/>
          <p14:tracePt t="43452" x="1422400" y="2203450"/>
          <p14:tracePt t="43469" x="1530350" y="2184400"/>
          <p14:tracePt t="43485" x="1631950" y="2171700"/>
          <p14:tracePt t="43502" x="1701800" y="2159000"/>
          <p14:tracePt t="43519" x="1727200" y="2152650"/>
          <p14:tracePt t="43536" x="1733550" y="2146300"/>
          <p14:tracePt t="43552" x="1739900" y="2139950"/>
          <p14:tracePt t="43569" x="1746250" y="2133600"/>
          <p14:tracePt t="43586" x="1752600" y="2127250"/>
          <p14:tracePt t="43603" x="1784350" y="2114550"/>
          <p14:tracePt t="43619" x="1797050" y="2101850"/>
          <p14:tracePt t="43635" x="1797050" y="2089150"/>
          <p14:tracePt t="43652" x="1797050" y="2063750"/>
          <p14:tracePt t="43669" x="1778000" y="2019300"/>
          <p14:tracePt t="43686" x="1752600" y="1974850"/>
          <p14:tracePt t="43702" x="1714500" y="1911350"/>
          <p14:tracePt t="43719" x="1701800" y="1879600"/>
          <p14:tracePt t="43736" x="1695450" y="1866900"/>
          <p14:tracePt t="43769" x="1663700" y="1866900"/>
          <p14:tracePt t="43786" x="1606550" y="1885950"/>
          <p14:tracePt t="43803" x="1530350" y="1905000"/>
          <p14:tracePt t="43819" x="1460500" y="1924050"/>
          <p14:tracePt t="43836" x="1390650" y="1943100"/>
          <p14:tracePt t="43853" x="1282700" y="1974850"/>
          <p14:tracePt t="43870" x="1244600" y="1993900"/>
          <p14:tracePt t="43886" x="1212850" y="2038350"/>
          <p14:tracePt t="43903" x="1187450" y="2095500"/>
          <p14:tracePt t="43919" x="1174750" y="2139950"/>
          <p14:tracePt t="43936" x="1162050" y="2197100"/>
          <p14:tracePt t="43953" x="1162050" y="2235200"/>
          <p14:tracePt t="43969" x="1162050" y="2260600"/>
          <p14:tracePt t="43986" x="1168400" y="2273300"/>
          <p14:tracePt t="44020" x="1168400" y="2279650"/>
          <p14:tracePt t="44036" x="1181100" y="2292350"/>
          <p14:tracePt t="44053" x="1238250" y="2330450"/>
          <p14:tracePt t="44070" x="1333500" y="2381250"/>
          <p14:tracePt t="44071" x="1377950" y="2406650"/>
          <p14:tracePt t="44085" x="1416050" y="2419350"/>
          <p14:tracePt t="44087" x="1466850" y="2432050"/>
          <p14:tracePt t="44103" x="1504950" y="2438400"/>
          <p14:tracePt t="44120" x="1701800" y="2451100"/>
          <p14:tracePt t="44136" x="1854200" y="2419350"/>
          <p14:tracePt t="44153" x="1924050" y="2381250"/>
          <p14:tracePt t="44170" x="1962150" y="2336800"/>
          <p14:tracePt t="44185" x="1974850" y="2292350"/>
          <p14:tracePt t="44203" x="1974850" y="2260600"/>
          <p14:tracePt t="44220" x="1962150" y="2241550"/>
          <p14:tracePt t="44236" x="1943100" y="2216150"/>
          <p14:tracePt t="44254" x="1924050" y="2184400"/>
          <p14:tracePt t="44273" x="1905000" y="2114550"/>
          <p14:tracePt t="44286" x="1885950" y="2076450"/>
          <p14:tracePt t="44303" x="1847850" y="2006600"/>
          <p14:tracePt t="44320" x="1797050" y="1943100"/>
          <p14:tracePt t="44336" x="1708150" y="1866900"/>
          <p14:tracePt t="44354" x="1682750" y="1854200"/>
          <p14:tracePt t="44370" x="1651000" y="1854200"/>
          <p14:tracePt t="44387" x="1600200" y="1879600"/>
          <p14:tracePt t="44403" x="1530350" y="1930400"/>
          <p14:tracePt t="44420" x="1441450" y="1993900"/>
          <p14:tracePt t="44436" x="1365250" y="2044700"/>
          <p14:tracePt t="44453" x="1327150" y="2082800"/>
          <p14:tracePt t="44470" x="1308100" y="2108200"/>
          <p14:tracePt t="44503" x="1339850" y="2120900"/>
          <p14:tracePt t="44519" x="1447800" y="2171700"/>
          <p14:tracePt t="44537" x="1619250" y="2305050"/>
          <p14:tracePt t="44554" x="1625600" y="2406650"/>
          <p14:tracePt t="44570" x="1593850" y="2463800"/>
          <p14:tracePt t="44587" x="1504950" y="2540000"/>
          <p14:tracePt t="44604" x="1377950" y="2622550"/>
          <p14:tracePt t="44620" x="1314450" y="2641600"/>
          <p14:tracePt t="44636" x="1289050" y="2641600"/>
          <p14:tracePt t="44654" x="1276350" y="2641600"/>
          <p14:tracePt t="44670" x="1270000" y="2641600"/>
          <p14:tracePt t="44703" x="1276350" y="2654300"/>
          <p14:tracePt t="44720" x="1295400" y="2679700"/>
          <p14:tracePt t="44737" x="1308100" y="2692400"/>
          <p14:tracePt t="44782" x="1314450" y="2686050"/>
          <p14:tracePt t="44798" x="1320800" y="2654300"/>
          <p14:tracePt t="44821" x="1320800" y="2603500"/>
          <p14:tracePt t="44878" x="1314450" y="2603500"/>
          <p14:tracePt t="44887" x="1308100" y="2603500"/>
          <p14:tracePt t="44904" x="1295400" y="2603500"/>
          <p14:tracePt t="44936" x="1289050" y="2603500"/>
          <p14:tracePt t="44953" x="1276350" y="2603500"/>
          <p14:tracePt t="44970" x="1257300" y="2603500"/>
          <p14:tracePt t="44987" x="1206500" y="2590800"/>
          <p14:tracePt t="45004" x="1149350" y="2590800"/>
          <p14:tracePt t="45021" x="1111250" y="2597150"/>
          <p14:tracePt t="45023" x="1098550" y="2597150"/>
          <p14:tracePt t="45037" x="1092200" y="2603500"/>
          <p14:tracePt t="45071" x="1085850" y="2609850"/>
          <p14:tracePt t="45087" x="1079500" y="2628900"/>
          <p14:tracePt t="45103" x="1073150" y="2679700"/>
          <p14:tracePt t="45106" x="1073150" y="2711450"/>
          <p14:tracePt t="45121" x="1073150" y="2755900"/>
          <p14:tracePt t="45137" x="1079500" y="2806700"/>
          <p14:tracePt t="45154" x="1092200" y="2844800"/>
          <p14:tracePt t="45170" x="1117600" y="2876550"/>
          <p14:tracePt t="45188" x="1130300" y="2889250"/>
          <p14:tracePt t="45204" x="1136650" y="2889250"/>
          <p14:tracePt t="45220" x="1193800" y="2895600"/>
          <p14:tracePt t="45237" x="1276350" y="2921000"/>
          <p14:tracePt t="45254" x="1365250" y="2946400"/>
          <p14:tracePt t="45271" x="1435100" y="2965450"/>
          <p14:tracePt t="45288" x="1492250" y="2965450"/>
          <p14:tracePt t="45304" x="1536700" y="2965450"/>
          <p14:tracePt t="45320" x="1562100" y="2946400"/>
          <p14:tracePt t="45338" x="1593850" y="2914650"/>
          <p14:tracePt t="45354" x="1612900" y="2876550"/>
          <p14:tracePt t="45371" x="1625600" y="2813050"/>
          <p14:tracePt t="45389" x="1625600" y="2787650"/>
          <p14:tracePt t="45404" x="1619250" y="2768600"/>
          <p14:tracePt t="45420" x="1600200" y="2736850"/>
          <p14:tracePt t="45436" x="1562100" y="2717800"/>
          <p14:tracePt t="45455" x="1511300" y="2692400"/>
          <p14:tracePt t="45470" x="1441450" y="2673350"/>
          <p14:tracePt t="45487" x="1358900" y="2641600"/>
          <p14:tracePt t="45504" x="1263650" y="2597150"/>
          <p14:tracePt t="45521" x="1174750" y="2559050"/>
          <p14:tracePt t="45538" x="1162050" y="2559050"/>
          <p14:tracePt t="45571" x="1162050" y="2565400"/>
          <p14:tracePt t="45587" x="1162050" y="2571750"/>
          <p14:tracePt t="45604" x="1155700" y="2578100"/>
          <p14:tracePt t="45622" x="1136650" y="2590800"/>
          <p14:tracePt t="45638" x="1117600" y="2597150"/>
          <p14:tracePt t="45654" x="1104900" y="2603500"/>
          <p14:tracePt t="45671" x="1098550" y="2622550"/>
          <p14:tracePt t="45686" x="1092200" y="2647950"/>
          <p14:tracePt t="45706" x="1092200" y="2724150"/>
          <p14:tracePt t="45721" x="1092200" y="2781300"/>
          <p14:tracePt t="45738" x="1092200" y="2813050"/>
          <p14:tracePt t="45754" x="1104900" y="2838450"/>
          <p14:tracePt t="45771" x="1123950" y="2851150"/>
          <p14:tracePt t="45787" x="1143000" y="2863850"/>
          <p14:tracePt t="45804" x="1187450" y="2882900"/>
          <p14:tracePt t="45821" x="1244600" y="2908300"/>
          <p14:tracePt t="45838" x="1339850" y="2946400"/>
          <p14:tracePt t="45855" x="1416050" y="2965450"/>
          <p14:tracePt t="45871" x="1504950" y="2965450"/>
          <p14:tracePt t="45888" x="1638300" y="2940050"/>
          <p14:tracePt t="45904" x="1701800" y="2908300"/>
          <p14:tracePt t="45921" x="1739900" y="2863850"/>
          <p14:tracePt t="45938" x="1752600" y="2832100"/>
          <p14:tracePt t="45954" x="1765300" y="2819400"/>
          <p14:tracePt t="45971" x="1765300" y="2813050"/>
          <p14:tracePt t="46059" x="1765300" y="2806700"/>
          <p14:tracePt t="46070" x="1758950" y="2800350"/>
          <p14:tracePt t="46088" x="1752600" y="2787650"/>
          <p14:tracePt t="46105" x="1733550" y="2755900"/>
          <p14:tracePt t="46121" x="1714500" y="2730500"/>
          <p14:tracePt t="46138" x="1708150" y="2724150"/>
          <p14:tracePt t="46155" x="1701800" y="2717800"/>
          <p14:tracePt t="46188" x="1701800" y="2711450"/>
          <p14:tracePt t="46221" x="1695450" y="2711450"/>
          <p14:tracePt t="46224" x="1689100" y="2705100"/>
          <p14:tracePt t="46238" x="1682750" y="2698750"/>
          <p14:tracePt t="46255" x="1657350" y="2692400"/>
          <p14:tracePt t="46272" x="1638300" y="2686050"/>
          <p14:tracePt t="46290" x="1625600" y="2679700"/>
          <p14:tracePt t="46305" x="1619250" y="2679700"/>
          <p14:tracePt t="46322" x="1612900" y="2679700"/>
          <p14:tracePt t="46364" x="1606550" y="2679700"/>
          <p14:tracePt t="46373" x="1600200" y="2679700"/>
          <p14:tracePt t="46390" x="1574800" y="2686050"/>
          <p14:tracePt t="46405" x="1517650" y="2705100"/>
          <p14:tracePt t="46421" x="1428750" y="2724150"/>
          <p14:tracePt t="46438" x="1352550" y="2736850"/>
          <p14:tracePt t="46455" x="1301750" y="2743200"/>
          <p14:tracePt t="46471" x="1219200" y="2743200"/>
          <p14:tracePt t="46488" x="1206500" y="2743200"/>
          <p14:tracePt t="46539" x="1200150" y="2743200"/>
          <p14:tracePt t="46555" x="1187450" y="2743200"/>
          <p14:tracePt t="46572" x="1162050" y="2749550"/>
          <p14:tracePt t="46574" x="1155700" y="2755900"/>
          <p14:tracePt t="46589" x="1149350" y="2755900"/>
          <p14:tracePt t="46605" x="1136650" y="2768600"/>
          <p14:tracePt t="46622" x="1130300" y="2774950"/>
          <p14:tracePt t="46638" x="1130300" y="2787650"/>
          <p14:tracePt t="46655" x="1162050" y="2819400"/>
          <p14:tracePt t="46672" x="1206500" y="2844800"/>
          <p14:tracePt t="46688" x="1282700" y="2882900"/>
          <p14:tracePt t="46705" x="1365250" y="2908300"/>
          <p14:tracePt t="46722" x="1428750" y="2921000"/>
          <p14:tracePt t="46738" x="1492250" y="2921000"/>
          <p14:tracePt t="46756" x="1536700" y="2908300"/>
          <p14:tracePt t="46772" x="1568450" y="2882900"/>
          <p14:tracePt t="46788" x="1600200" y="2851150"/>
          <p14:tracePt t="46806" x="1625600" y="2813050"/>
          <p14:tracePt t="46822" x="1651000" y="2781300"/>
          <p14:tracePt t="46838" x="1682750" y="2724150"/>
          <p14:tracePt t="46856" x="1695450" y="2698750"/>
          <p14:tracePt t="46872" x="1701800" y="2679700"/>
          <p14:tracePt t="46888" x="1689100" y="2641600"/>
          <p14:tracePt t="46905" x="1657350" y="2609850"/>
          <p14:tracePt t="46922" x="1568450" y="2571750"/>
          <p14:tracePt t="46938" x="1517650" y="2559050"/>
          <p14:tracePt t="46955" x="1447800" y="2552700"/>
          <p14:tracePt t="46972" x="1403350" y="2552700"/>
          <p14:tracePt t="46988" x="1371600" y="2552700"/>
          <p14:tracePt t="47005" x="1358900" y="2559050"/>
          <p14:tracePt t="47022" x="1320800" y="2578100"/>
          <p14:tracePt t="47038" x="1231900" y="2628900"/>
          <p14:tracePt t="47056" x="1168400" y="2667000"/>
          <p14:tracePt t="47074" x="1130300" y="2705100"/>
          <p14:tracePt t="47088" x="1123950" y="2724150"/>
          <p14:tracePt t="47106" x="1123950" y="2768600"/>
          <p14:tracePt t="47122" x="1149350" y="2794000"/>
          <p14:tracePt t="47139" x="1193800" y="2819400"/>
          <p14:tracePt t="47155" x="1250950" y="2851150"/>
          <p14:tracePt t="47172" x="1314450" y="2876550"/>
          <p14:tracePt t="47189" x="1346200" y="2889250"/>
          <p14:tracePt t="47206" x="1346200" y="2895600"/>
          <p14:tracePt t="47277" x="1352550" y="2895600"/>
          <p14:tracePt t="47291" x="1358900" y="2895600"/>
          <p14:tracePt t="47297" x="1365250" y="2889250"/>
          <p14:tracePt t="47308" x="1371600" y="2882900"/>
          <p14:tracePt t="47327" x="1390650" y="2870200"/>
          <p14:tracePt t="47339" x="1409700" y="2857500"/>
          <p14:tracePt t="47356" x="1416050" y="2851150"/>
          <p14:tracePt t="47372" x="1435100" y="2844800"/>
          <p14:tracePt t="47389" x="1447800" y="2838450"/>
          <p14:tracePt t="47405" x="1460500" y="2832100"/>
          <p14:tracePt t="47422" x="1473200" y="2825750"/>
          <p14:tracePt t="47439" x="1498600" y="2825750"/>
          <p14:tracePt t="47456" x="1517650" y="2819400"/>
          <p14:tracePt t="47472" x="1536700" y="2819400"/>
          <p14:tracePt t="47489" x="1562100" y="2819400"/>
          <p14:tracePt t="47506" x="1581150" y="2819400"/>
          <p14:tracePt t="47522" x="1587500" y="2819400"/>
          <p14:tracePt t="47703" x="1587500" y="2825750"/>
          <p14:tracePt t="47722" x="1581150" y="2832100"/>
          <p14:tracePt t="47739" x="1568450" y="2838450"/>
          <p14:tracePt t="47756" x="1562100" y="2838450"/>
          <p14:tracePt t="47806" x="1549400" y="2851150"/>
          <p14:tracePt t="47823" x="1543050" y="2863850"/>
          <p14:tracePt t="47839" x="1536700" y="2882900"/>
          <p14:tracePt t="47945" x="1530350" y="2889250"/>
          <p14:tracePt t="47952" x="1524000" y="2889250"/>
          <p14:tracePt t="47961" x="1517650" y="2895600"/>
          <p14:tracePt t="47973" x="1504950" y="2895600"/>
          <p14:tracePt t="47989" x="1498600" y="2901950"/>
          <p14:tracePt t="48007" x="1479550" y="2889250"/>
          <p14:tracePt t="48023" x="1473200" y="2882900"/>
          <p14:tracePt t="61970" x="1466850" y="2882900"/>
          <p14:tracePt t="61979" x="1454150" y="2882900"/>
          <p14:tracePt t="62002" x="1428750" y="2882900"/>
          <p14:tracePt t="62046" x="1422400" y="2882900"/>
          <p14:tracePt t="62063" x="1409700" y="2882900"/>
          <p14:tracePt t="62085" x="1358900" y="2863850"/>
          <p14:tracePt t="62103" x="1339850" y="2838450"/>
          <p14:tracePt t="62118" x="1339850" y="2819400"/>
          <p14:tracePt t="62137" x="1327150" y="2787650"/>
          <p14:tracePt t="62151" x="1295400" y="2774950"/>
          <p14:tracePt t="62168" x="1187450" y="2749550"/>
          <p14:tracePt t="62185" x="1060450" y="2711450"/>
          <p14:tracePt t="62201" x="901700" y="2647950"/>
          <p14:tracePt t="62218" x="806450" y="2597150"/>
          <p14:tracePt t="62235" x="787400" y="2571750"/>
          <p14:tracePt t="62252" x="831850" y="2533650"/>
          <p14:tracePt t="62270" x="901700" y="2476500"/>
          <p14:tracePt t="62286" x="901700" y="2432050"/>
          <p14:tracePt t="62302" x="895350" y="2374900"/>
          <p14:tracePt t="62319" x="882650" y="2324100"/>
          <p14:tracePt t="62337" x="876300" y="2279650"/>
          <p14:tracePt t="62352" x="876300" y="2241550"/>
          <p14:tracePt t="62368" x="895350" y="2222500"/>
          <p14:tracePt t="62385" x="939800" y="2209800"/>
          <p14:tracePt t="62401" x="1016000" y="2216150"/>
          <p14:tracePt t="62418" x="1066800" y="2247900"/>
          <p14:tracePt t="62435" x="1079500" y="2273300"/>
          <p14:tracePt t="62452" x="1092200" y="2311400"/>
          <p14:tracePt t="62468" x="1104900" y="2336800"/>
          <p14:tracePt t="62485" x="1143000" y="2349500"/>
          <p14:tracePt t="62501" x="1200150" y="2349500"/>
          <p14:tracePt t="62520" x="1333500" y="2317750"/>
          <p14:tracePt t="62535" x="1358900" y="2305050"/>
          <p14:tracePt t="62552" x="1466850" y="2241550"/>
          <p14:tracePt t="62571" x="1536700" y="2197100"/>
          <p14:tracePt t="62585" x="1562100" y="2190750"/>
          <p14:tracePt t="62604" x="1581150" y="2178050"/>
          <p14:tracePt t="62618" x="1606550" y="2171700"/>
          <p14:tracePt t="62635" x="1631950" y="2152650"/>
          <p14:tracePt t="62652" x="1651000" y="2127250"/>
          <p14:tracePt t="62668" x="1657350" y="2089150"/>
          <p14:tracePt t="62685" x="1651000" y="2063750"/>
          <p14:tracePt t="62702" x="1606550" y="2044700"/>
          <p14:tracePt t="62719" x="1536700" y="2032000"/>
          <p14:tracePt t="62736" x="1485900" y="2025650"/>
          <p14:tracePt t="62751" x="1422400" y="2019300"/>
          <p14:tracePt t="62769" x="1352550" y="2012950"/>
          <p14:tracePt t="62786" x="1327150" y="2006600"/>
          <p14:tracePt t="62802" x="1282700" y="2006600"/>
          <p14:tracePt t="62818" x="1238250" y="2019300"/>
          <p14:tracePt t="62835" x="1162050" y="2063750"/>
          <p14:tracePt t="62852" x="1111250" y="2095500"/>
          <p14:tracePt t="62869" x="1066800" y="2133600"/>
          <p14:tracePt t="62885" x="1054100" y="2159000"/>
          <p14:tracePt t="62902" x="1085850" y="2209800"/>
          <p14:tracePt t="62919" x="1149350" y="2241550"/>
          <p14:tracePt t="62935" x="1250950" y="2279650"/>
          <p14:tracePt t="62952" x="1339850" y="2311400"/>
          <p14:tracePt t="62968" x="1371600" y="2343150"/>
          <p14:tracePt t="62985" x="1377950" y="2355850"/>
          <p14:tracePt t="63002" x="1377950" y="2368550"/>
          <p14:tracePt t="63019" x="1384300" y="2368550"/>
          <p14:tracePt t="63036" x="1409700" y="2349500"/>
          <p14:tracePt t="63055" x="1524000" y="2343150"/>
          <p14:tracePt t="63077" x="1924050" y="2393950"/>
          <p14:tracePt t="63085" x="2070100" y="2425700"/>
          <p14:tracePt t="63102" x="2286000" y="2482850"/>
          <p14:tracePt t="63119" x="2400300" y="2520950"/>
          <p14:tracePt t="63135" x="2413000" y="2520950"/>
          <p14:tracePt t="63169" x="2406650" y="2508250"/>
          <p14:tracePt t="63186" x="2425700" y="2476500"/>
          <p14:tracePt t="63203" x="2457450" y="2457450"/>
          <p14:tracePt t="63219" x="2540000" y="2425700"/>
          <p14:tracePt t="63235" x="2743200" y="2406650"/>
          <p14:tracePt t="63252" x="3028950" y="2419350"/>
          <p14:tracePt t="63269" x="3467100" y="2501900"/>
          <p14:tracePt t="63286" x="3581400" y="2514600"/>
          <p14:tracePt t="63302" x="3606800" y="2520950"/>
          <p14:tracePt t="63318" x="3619500" y="2520950"/>
          <p14:tracePt t="63339" x="3676650" y="2520950"/>
          <p14:tracePt t="63352" x="3873500" y="2508250"/>
          <p14:tracePt t="63369" x="4197350" y="2495550"/>
          <p14:tracePt t="63386" x="4514850" y="2495550"/>
          <p14:tracePt t="63402" x="4603750" y="2514600"/>
          <p14:tracePt t="63419" x="4578350" y="2527300"/>
          <p14:tracePt t="63436" x="4546600" y="2546350"/>
          <p14:tracePt t="63469" x="4552950" y="2533650"/>
          <p14:tracePt t="63486" x="4603750" y="2514600"/>
          <p14:tracePt t="63488" x="4622800" y="2514600"/>
          <p14:tracePt t="63502" x="4654550" y="2514600"/>
          <p14:tracePt t="63504" x="4673600" y="2514600"/>
          <p14:tracePt t="63520" x="4699000" y="2540000"/>
          <p14:tracePt t="63522" x="4705350" y="2571750"/>
          <p14:tracePt t="63538" x="4724400" y="2641600"/>
          <p14:tracePt t="63552" x="4749800" y="2724150"/>
          <p14:tracePt t="63569" x="4832350" y="2832100"/>
          <p14:tracePt t="63586" x="4965700" y="2921000"/>
          <p14:tracePt t="64093" x="4959350" y="2921000"/>
          <p14:tracePt t="64100" x="4959350" y="2914650"/>
          <p14:tracePt t="64120" x="4953000" y="2889250"/>
          <p14:tracePt t="64137" x="4953000" y="2857500"/>
          <p14:tracePt t="64154" x="4946650" y="2825750"/>
          <p14:tracePt t="64156" x="4940300" y="2806700"/>
          <p14:tracePt t="64170" x="4927600" y="2787650"/>
          <p14:tracePt t="64173" x="4914900" y="2768600"/>
          <p14:tracePt t="64188" x="4889500" y="2717800"/>
          <p14:tracePt t="64203" x="4864100" y="2654300"/>
          <p14:tracePt t="64220" x="4851400" y="2616200"/>
          <p14:tracePt t="64236" x="4832350" y="2508250"/>
          <p14:tracePt t="64255" x="4819650" y="2444750"/>
          <p14:tracePt t="64272" x="4806950" y="2368550"/>
          <p14:tracePt t="64286" x="4794250" y="2305050"/>
          <p14:tracePt t="64303" x="4781550" y="2241550"/>
          <p14:tracePt t="64320" x="4768850" y="2178050"/>
          <p14:tracePt t="64335" x="4749800" y="2133600"/>
          <p14:tracePt t="64353" x="4724400" y="2063750"/>
          <p14:tracePt t="64370" x="4699000" y="1993900"/>
          <p14:tracePt t="64387" x="4686300" y="1924050"/>
          <p14:tracePt t="64403" x="4686300" y="1879600"/>
          <p14:tracePt t="64420" x="4686300" y="1816100"/>
          <p14:tracePt t="64437" x="4686300" y="1739900"/>
          <p14:tracePt t="64454" x="4679950" y="1676400"/>
          <p14:tracePt t="64470" x="4673600" y="1631950"/>
          <p14:tracePt t="64486" x="4660900" y="1593850"/>
          <p14:tracePt t="64507" x="4648200" y="1549400"/>
          <p14:tracePt t="64520" x="4635500" y="1517650"/>
          <p14:tracePt t="64537" x="4629150" y="1498600"/>
          <p14:tracePt t="64553" x="4616450" y="1479550"/>
          <p14:tracePt t="64570" x="4616450" y="1473200"/>
          <p14:tracePt t="64586" x="4610100" y="1454150"/>
          <p14:tracePt t="64605" x="4616450" y="1422400"/>
          <p14:tracePt t="64620" x="4629150" y="1390650"/>
          <p14:tracePt t="64639" x="4667250" y="1333500"/>
          <p14:tracePt t="64657" x="4673600" y="1301750"/>
          <p14:tracePt t="64672" x="4667250" y="1263650"/>
          <p14:tracePt t="64687" x="4667250" y="1257300"/>
          <p14:tracePt t="64704" x="4648200" y="1200150"/>
          <p14:tracePt t="64721" x="4641850" y="1174750"/>
          <p14:tracePt t="64737" x="4635500" y="1155700"/>
          <p14:tracePt t="64753" x="4622800" y="1130300"/>
          <p14:tracePt t="64770" x="4616450" y="1117600"/>
          <p14:tracePt t="64787" x="4597400" y="1098550"/>
          <p14:tracePt t="64804" x="4584700" y="1085850"/>
          <p14:tracePt t="64820" x="4572000" y="1073150"/>
          <p14:tracePt t="64837" x="4546600" y="1047750"/>
          <p14:tracePt t="64853" x="4495800" y="1003300"/>
          <p14:tracePt t="64870" x="4387850" y="946150"/>
          <p14:tracePt t="64887" x="4330700" y="914400"/>
          <p14:tracePt t="64904" x="4286250" y="889000"/>
          <p14:tracePt t="64920" x="4273550" y="889000"/>
          <p14:tracePt t="64996" x="4273550" y="882650"/>
          <p14:tracePt t="65010" x="4279900" y="876300"/>
          <p14:tracePt t="65020" x="4279900" y="869950"/>
          <p14:tracePt t="65037" x="4286250" y="869950"/>
          <p14:tracePt t="65136" x="4254500" y="863600"/>
          <p14:tracePt t="65143" x="4248150" y="863600"/>
          <p14:tracePt t="65154" x="4210050" y="863600"/>
          <p14:tracePt t="65171" x="4133850" y="857250"/>
          <p14:tracePt t="65187" x="4051300" y="850900"/>
          <p14:tracePt t="65204" x="3987800" y="838200"/>
          <p14:tracePt t="65220" x="3968750" y="831850"/>
          <p14:tracePt t="65237" x="3968750" y="825500"/>
          <p14:tracePt t="65254" x="3968750" y="819150"/>
          <p14:tracePt t="65271" x="4013200" y="812800"/>
          <p14:tracePt t="65288" x="4083050" y="812800"/>
          <p14:tracePt t="65304" x="4184650" y="812800"/>
          <p14:tracePt t="65320" x="4298950" y="825500"/>
          <p14:tracePt t="65337" x="4375150" y="831850"/>
          <p14:tracePt t="65354" x="4476750" y="831850"/>
          <p14:tracePt t="65370" x="4578350" y="831850"/>
          <p14:tracePt t="65387" x="4692650" y="831850"/>
          <p14:tracePt t="65404" x="4781550" y="831850"/>
          <p14:tracePt t="65420" x="4902200" y="831850"/>
          <p14:tracePt t="65437" x="5016500" y="844550"/>
          <p14:tracePt t="65455" x="5118100" y="844550"/>
          <p14:tracePt t="65473" x="5175250" y="844550"/>
          <p14:tracePt t="65475" x="5207000" y="844550"/>
          <p14:tracePt t="65487" x="5238750" y="844550"/>
          <p14:tracePt t="65504" x="5283200" y="838200"/>
          <p14:tracePt t="65521" x="5314950" y="831850"/>
          <p14:tracePt t="65538" x="5327650" y="825500"/>
          <p14:tracePt t="65554" x="5340350" y="812800"/>
          <p14:tracePt t="65571" x="5346700" y="793750"/>
          <p14:tracePt t="65586" x="5359400" y="768350"/>
          <p14:tracePt t="65604" x="5378450" y="749300"/>
          <p14:tracePt t="65621" x="5397500" y="723900"/>
          <p14:tracePt t="65639" x="5397500" y="692150"/>
          <p14:tracePt t="65654" x="5391150" y="673100"/>
          <p14:tracePt t="65671" x="5353050" y="647700"/>
          <p14:tracePt t="65687" x="5308600" y="622300"/>
          <p14:tracePt t="65704" x="5270500" y="609600"/>
          <p14:tracePt t="65721" x="5245100" y="596900"/>
          <p14:tracePt t="65738" x="5207000" y="584200"/>
          <p14:tracePt t="65755" x="5175250" y="584200"/>
          <p14:tracePt t="65771" x="5162550" y="584200"/>
          <p14:tracePt t="65788" x="5130800" y="584200"/>
          <p14:tracePt t="65804" x="4946650" y="603250"/>
          <p14:tracePt t="65821" x="4768850" y="609600"/>
          <p14:tracePt t="65838" x="4559300" y="590550"/>
          <p14:tracePt t="65857" x="4406900" y="577850"/>
          <p14:tracePt t="65872" x="4318000" y="571500"/>
          <p14:tracePt t="65887" x="4298950" y="571500"/>
          <p14:tracePt t="65904" x="4305300" y="584200"/>
          <p14:tracePt t="65921" x="4356100" y="609600"/>
          <p14:tracePt t="65938" x="4445000" y="641350"/>
          <p14:tracePt t="65954" x="4540250" y="679450"/>
          <p14:tracePt t="65971" x="4597400" y="711200"/>
          <p14:tracePt t="65988" x="4622800" y="742950"/>
          <p14:tracePt t="65991" x="4629150" y="755650"/>
          <p14:tracePt t="66005" x="4635500" y="762000"/>
          <p14:tracePt t="66007" x="4635500" y="768350"/>
          <p14:tracePt t="66022" x="4641850" y="781050"/>
          <p14:tracePt t="66038" x="4673600" y="787400"/>
          <p14:tracePt t="66054" x="4794250" y="806450"/>
          <p14:tracePt t="66073" x="4953000" y="812800"/>
          <p14:tracePt t="66088" x="5156200" y="812800"/>
          <p14:tracePt t="66105" x="5295900" y="812800"/>
          <p14:tracePt t="66123" x="5397500" y="793750"/>
          <p14:tracePt t="66141" x="5454650" y="762000"/>
          <p14:tracePt t="66155" x="5461000" y="749300"/>
          <p14:tracePt t="66171" x="5467350" y="730250"/>
          <p14:tracePt t="66188" x="5467350" y="711200"/>
          <p14:tracePt t="66205" x="5467350" y="692150"/>
          <p14:tracePt t="66238" x="5461000" y="692150"/>
          <p14:tracePt t="66255" x="5454650" y="685800"/>
          <p14:tracePt t="66272" x="5448300" y="679450"/>
          <p14:tracePt t="66290" x="5429250" y="679450"/>
          <p14:tracePt t="66305" x="5403850" y="679450"/>
          <p14:tracePt t="66321" x="5384800" y="679450"/>
          <p14:tracePt t="66338" x="5365750" y="692150"/>
          <p14:tracePt t="66355" x="5353050" y="704850"/>
          <p14:tracePt t="66372" x="5334000" y="717550"/>
          <p14:tracePt t="66388" x="5327650" y="730250"/>
          <p14:tracePt t="66405" x="5321300" y="736600"/>
          <p14:tracePt t="66422" x="5314950" y="742950"/>
          <p14:tracePt t="66424" x="5314950" y="749300"/>
          <p14:tracePt t="66440" x="5314950" y="755650"/>
          <p14:tracePt t="66458" x="5314950" y="762000"/>
          <p14:tracePt t="66474" x="5346700" y="793750"/>
          <p14:tracePt t="66488" x="5378450" y="819150"/>
          <p14:tracePt t="66505" x="5441950" y="863600"/>
          <p14:tracePt t="66522" x="5473700" y="882650"/>
          <p14:tracePt t="66540" x="5486400" y="895350"/>
          <p14:tracePt t="66555" x="5499100" y="895350"/>
          <p14:tracePt t="66570" x="5505450" y="895350"/>
          <p14:tracePt t="66587" x="5511800" y="895350"/>
          <p14:tracePt t="66605" x="5524500" y="895350"/>
          <p14:tracePt t="66621" x="5549900" y="895350"/>
          <p14:tracePt t="66638" x="5562600" y="889000"/>
          <p14:tracePt t="66655" x="5581650" y="882650"/>
          <p14:tracePt t="66673" x="5588000" y="869950"/>
          <p14:tracePt t="66804" x="5581650" y="863600"/>
          <p14:tracePt t="66812" x="5575300" y="863600"/>
          <p14:tracePt t="66822" x="5568950" y="857250"/>
          <p14:tracePt t="66839" x="5556250" y="850900"/>
          <p14:tracePt t="66855" x="5543550" y="844550"/>
          <p14:tracePt t="66872" x="5524500" y="831850"/>
          <p14:tracePt t="66888" x="5511800" y="831850"/>
          <p14:tracePt t="66905" x="5492750" y="831850"/>
          <p14:tracePt t="66922" x="5486400" y="831850"/>
          <p14:tracePt t="66938" x="5480050" y="831850"/>
          <p14:tracePt t="66956" x="5480050" y="838200"/>
          <p14:tracePt t="66972" x="5518150" y="857250"/>
          <p14:tracePt t="66989" x="5568950" y="869950"/>
          <p14:tracePt t="67005" x="5588000" y="869950"/>
          <p14:tracePt t="67039" x="5594350" y="869950"/>
          <p14:tracePt t="67056" x="5594350" y="863600"/>
          <p14:tracePt t="67708" x="5600700" y="863600"/>
          <p14:tracePt t="67729" x="5607050" y="863600"/>
          <p14:tracePt t="67800" x="5600700" y="863600"/>
          <p14:tracePt t="67806" x="5588000" y="869950"/>
          <p14:tracePt t="67823" x="5543550" y="889000"/>
          <p14:tracePt t="67840" x="5480050" y="914400"/>
          <p14:tracePt t="67856" x="5416550" y="946150"/>
          <p14:tracePt t="67872" x="5302250" y="990600"/>
          <p14:tracePt t="67889" x="5149850" y="1035050"/>
          <p14:tracePt t="67906" x="4921250" y="1092200"/>
          <p14:tracePt t="67923" x="4756150" y="1130300"/>
          <p14:tracePt t="67940" x="4591050" y="1155700"/>
          <p14:tracePt t="67956" x="4483100" y="1168400"/>
          <p14:tracePt t="67973" x="4400550" y="1149350"/>
          <p14:tracePt t="67990" x="4387850" y="1123950"/>
          <p14:tracePt t="68006" x="4387850" y="1111250"/>
          <p14:tracePt t="68039" x="4394200" y="1117600"/>
          <p14:tracePt t="68056" x="4400550" y="1136650"/>
          <p14:tracePt t="68073" x="4406900" y="1149350"/>
          <p14:tracePt t="68089" x="4432300" y="1187450"/>
          <p14:tracePt t="68106" x="4489450" y="1238250"/>
          <p14:tracePt t="68123" x="4591050" y="1308100"/>
          <p14:tracePt t="68139" x="4654550" y="1358900"/>
          <p14:tracePt t="68142" x="4699000" y="1384300"/>
          <p14:tracePt t="68156" x="4737100" y="1409700"/>
          <p14:tracePt t="68157" x="4756150" y="1416050"/>
          <p14:tracePt t="68173" x="4806950" y="1441450"/>
          <p14:tracePt t="68175" x="4851400" y="1454150"/>
          <p14:tracePt t="68191" x="4927600" y="1466850"/>
          <p14:tracePt t="68206" x="5048250" y="1466850"/>
          <p14:tracePt t="68223" x="5130800" y="1454150"/>
          <p14:tracePt t="68239" x="5219700" y="1435100"/>
          <p14:tracePt t="68257" x="5264150" y="1422400"/>
          <p14:tracePt t="68273" x="5289550" y="1409700"/>
          <p14:tracePt t="68290" x="5295900" y="1409700"/>
          <p14:tracePt t="68306" x="5295900" y="1397000"/>
          <p14:tracePt t="68323" x="5270500" y="1358900"/>
          <p14:tracePt t="68340" x="5232400" y="1314450"/>
          <p14:tracePt t="68357" x="5181600" y="1257300"/>
          <p14:tracePt t="68358" x="5162550" y="1238250"/>
          <p14:tracePt t="68373" x="5099050" y="1187450"/>
          <p14:tracePt t="68390" x="5016500" y="1155700"/>
          <p14:tracePt t="68407" x="4902200" y="1143000"/>
          <p14:tracePt t="68424" x="4775200" y="1155700"/>
          <p14:tracePt t="68440" x="4667250" y="1181100"/>
          <p14:tracePt t="68456" x="4597400" y="1206500"/>
          <p14:tracePt t="68473" x="4559300" y="1225550"/>
          <p14:tracePt t="68490" x="4559300" y="1238250"/>
          <p14:tracePt t="68507" x="4584700" y="1270000"/>
          <p14:tracePt t="68522" x="4673600" y="1320800"/>
          <p14:tracePt t="68540" x="4787900" y="1371600"/>
          <p14:tracePt t="68556" x="4908550" y="1409700"/>
          <p14:tracePt t="68574" x="5054600" y="1435100"/>
          <p14:tracePt t="68590" x="5162550" y="1441450"/>
          <p14:tracePt t="68607" x="5257800" y="1441450"/>
          <p14:tracePt t="68609" x="5289550" y="1422400"/>
          <p14:tracePt t="68624" x="5327650" y="1390650"/>
          <p14:tracePt t="68640" x="5346700" y="1358900"/>
          <p14:tracePt t="68657" x="5359400" y="1333500"/>
          <p14:tracePt t="68675" x="5365750" y="1327150"/>
          <p14:tracePt t="68746" x="5359400" y="1333500"/>
          <p14:tracePt t="68762" x="5353050" y="1339850"/>
          <p14:tracePt t="68769" x="5340350" y="1346200"/>
          <p14:tracePt t="68778" x="5327650" y="1352550"/>
          <p14:tracePt t="68789" x="5314950" y="1358900"/>
          <p14:tracePt t="68807" x="5283200" y="1377950"/>
          <p14:tracePt t="68824" x="5270500" y="1384300"/>
          <p14:tracePt t="68840" x="5264150" y="1390650"/>
          <p14:tracePt t="69196" x="5257800" y="1397000"/>
          <p14:tracePt t="69207" x="5251450" y="1397000"/>
          <p14:tracePt t="69224" x="5245100" y="1403350"/>
          <p14:tracePt t="69275" x="5238750" y="1403350"/>
          <p14:tracePt t="69291" x="5213350" y="1409700"/>
          <p14:tracePt t="69294" x="5187950" y="1409700"/>
          <p14:tracePt t="69308" x="5162550" y="1416050"/>
          <p14:tracePt t="69310" x="5130800" y="1422400"/>
          <p14:tracePt t="69326" x="5080000" y="1422400"/>
          <p14:tracePt t="69341" x="5060950" y="1428750"/>
          <p14:tracePt t="69342" x="5041900" y="1428750"/>
          <p14:tracePt t="69357" x="5016500" y="1428750"/>
          <p14:tracePt t="69374" x="5003800" y="1428750"/>
          <p14:tracePt t="69553" x="5003800" y="1435100"/>
          <p14:tracePt t="69575" x="4997450" y="1435100"/>
          <p14:tracePt t="69591" x="4997450" y="1441450"/>
          <p14:tracePt t="69673" x="4997450" y="1447800"/>
          <p14:tracePt t="69682" x="4997450" y="1454150"/>
          <p14:tracePt t="69698" x="4991100" y="1460500"/>
          <p14:tracePt t="69712" x="4991100" y="1466850"/>
          <p14:tracePt t="69898" x="4997450" y="1466850"/>
          <p14:tracePt t="69906" x="5003800" y="1466850"/>
          <p14:tracePt t="69914" x="5010150" y="1460500"/>
          <p14:tracePt t="69924" x="5022850" y="1454150"/>
          <p14:tracePt t="69942" x="5060950" y="1435100"/>
          <p14:tracePt t="69958" x="5099050" y="1416050"/>
          <p14:tracePt t="69975" x="5130800" y="1390650"/>
          <p14:tracePt t="69991" x="5149850" y="1365250"/>
          <p14:tracePt t="70008" x="5156200" y="1339850"/>
          <p14:tracePt t="70025" x="5156200" y="1308100"/>
          <p14:tracePt t="70026" x="5156200" y="1295400"/>
          <p14:tracePt t="70041" x="5156200" y="1282700"/>
          <p14:tracePt t="70058" x="5149850" y="1257300"/>
          <p14:tracePt t="70077" x="5124450" y="1231900"/>
          <p14:tracePt t="70093" x="5092700" y="1219200"/>
          <p14:tracePt t="70108" x="5048250" y="1206500"/>
          <p14:tracePt t="70125" x="4997450" y="1193800"/>
          <p14:tracePt t="70140" x="4953000" y="1187450"/>
          <p14:tracePt t="70162" x="4927600" y="1181100"/>
          <p14:tracePt t="70175" x="4927600" y="1174750"/>
          <p14:tracePt t="70238" x="4921250" y="1181100"/>
          <p14:tracePt t="70243" x="4921250" y="1193800"/>
          <p14:tracePt t="70258" x="4921250" y="1200150"/>
          <p14:tracePt t="70275" x="4921250" y="1219200"/>
          <p14:tracePt t="70291" x="4921250" y="1225550"/>
          <p14:tracePt t="70550" x="4921250" y="1219200"/>
          <p14:tracePt t="70567" x="4921250" y="1212850"/>
          <p14:tracePt t="70637" x="4921250" y="1206500"/>
          <p14:tracePt t="70821" x="4914900" y="1206500"/>
          <p14:tracePt t="70828" x="4908550" y="1206500"/>
          <p14:tracePt t="70842" x="4902200" y="1206500"/>
          <p14:tracePt t="70893" x="4908550" y="1206500"/>
          <p14:tracePt t="70910" x="4965700" y="1200150"/>
          <p14:tracePt t="70927" x="5054600" y="1200150"/>
          <p14:tracePt t="70942" x="5143500" y="1187450"/>
          <p14:tracePt t="70958" x="5232400" y="1181100"/>
          <p14:tracePt t="70978" x="5346700" y="1168400"/>
          <p14:tracePt t="70995" x="5422900" y="1162050"/>
          <p14:tracePt t="71008" x="5454650" y="1155700"/>
          <p14:tracePt t="71026" x="5619750" y="1136650"/>
          <p14:tracePt t="71042" x="5721350" y="1117600"/>
          <p14:tracePt t="71061" x="5810250" y="1092200"/>
          <p14:tracePt t="71078" x="5892800" y="1060450"/>
          <p14:tracePt t="71092" x="5943600" y="1041400"/>
          <p14:tracePt t="71109" x="6000750" y="1003300"/>
          <p14:tracePt t="71124" x="6045200" y="971550"/>
          <p14:tracePt t="71142" x="6083300" y="939800"/>
          <p14:tracePt t="71159" x="6115050" y="908050"/>
          <p14:tracePt t="71175" x="6121400" y="895350"/>
          <p14:tracePt t="71192" x="6127750" y="876300"/>
          <p14:tracePt t="71209" x="6140450" y="863600"/>
          <p14:tracePt t="71225" x="6159500" y="844550"/>
          <p14:tracePt t="71242" x="6210300" y="806450"/>
          <p14:tracePt t="71259" x="6267450" y="762000"/>
          <p14:tracePt t="71276" x="6286500" y="742950"/>
          <p14:tracePt t="71292" x="6299200" y="723900"/>
          <p14:tracePt t="71309" x="6305550" y="717550"/>
          <p14:tracePt t="71359" x="6311900" y="711200"/>
          <p14:tracePt t="71376" x="6343650" y="704850"/>
          <p14:tracePt t="71392" x="6394450" y="711200"/>
          <p14:tracePt t="71410" x="6483350" y="762000"/>
          <p14:tracePt t="71426" x="6515100" y="793750"/>
          <p14:tracePt t="71445" x="6527800" y="838200"/>
          <p14:tracePt t="71458" x="6527800" y="876300"/>
          <p14:tracePt t="71476" x="6534150" y="895350"/>
          <p14:tracePt t="71492" x="6534150" y="901700"/>
          <p14:tracePt t="71509" x="6540500" y="901700"/>
          <p14:tracePt t="71526" x="6546850" y="901700"/>
          <p14:tracePt t="71542" x="6553200" y="895350"/>
          <p14:tracePt t="71559" x="6565900" y="889000"/>
          <p14:tracePt t="71612" x="6572250" y="889000"/>
          <p14:tracePt t="71627" x="6578600" y="889000"/>
          <p14:tracePt t="71645" x="6597650" y="889000"/>
          <p14:tracePt t="71662" x="6629400" y="882650"/>
          <p14:tracePt t="71676" x="6654800" y="857250"/>
          <p14:tracePt t="71693" x="6661150" y="838200"/>
          <p14:tracePt t="71709" x="6661150" y="831850"/>
          <p14:tracePt t="71726" x="6661150" y="825500"/>
          <p14:tracePt t="71759" x="6661150" y="819150"/>
          <p14:tracePt t="71776" x="6654800" y="812800"/>
          <p14:tracePt t="71793" x="6654800" y="800100"/>
          <p14:tracePt t="71809" x="6661150" y="793750"/>
          <p14:tracePt t="71826" x="6667500" y="787400"/>
          <p14:tracePt t="71843" x="6743700" y="781050"/>
          <p14:tracePt t="71860" x="6807200" y="774700"/>
          <p14:tracePt t="71876" x="6902450" y="768350"/>
          <p14:tracePt t="71893" x="6940550" y="768350"/>
          <p14:tracePt t="71909" x="6959600" y="768350"/>
          <p14:tracePt t="71959" x="6972300" y="781050"/>
          <p14:tracePt t="71976" x="7004050" y="787400"/>
          <p14:tracePt t="71993" x="7105650" y="800100"/>
          <p14:tracePt t="72010" x="7213600" y="812800"/>
          <p14:tracePt t="72026" x="7239000" y="812800"/>
          <p14:tracePt t="72045" x="7251700" y="812800"/>
          <p14:tracePt t="72076" x="7245350" y="819150"/>
          <p14:tracePt t="72095" x="7232650" y="819150"/>
          <p14:tracePt t="72113" x="7226300" y="819150"/>
          <p14:tracePt t="72126" x="7226300" y="825500"/>
          <p14:tracePt t="72169" x="7232650" y="825500"/>
          <p14:tracePt t="72177" x="7239000" y="825500"/>
          <p14:tracePt t="72193" x="7258050" y="819150"/>
          <p14:tracePt t="72210" x="7264400" y="819150"/>
          <p14:tracePt t="72269" x="7270750" y="819150"/>
          <p14:tracePt t="72276" x="7270750" y="812800"/>
          <p14:tracePt t="72293" x="7283450" y="806450"/>
          <p14:tracePt t="72310" x="7289800" y="806450"/>
          <p14:tracePt t="72329" x="7315200" y="800100"/>
          <p14:tracePt t="72343" x="7327900" y="800100"/>
          <p14:tracePt t="72360" x="7366000" y="793750"/>
          <p14:tracePt t="72378" x="7385050" y="787400"/>
          <p14:tracePt t="72393" x="7397750" y="781050"/>
          <p14:tracePt t="72410" x="7410450" y="781050"/>
          <p14:tracePt t="72426" x="7423150" y="781050"/>
          <p14:tracePt t="72737" x="7423150" y="774700"/>
          <p14:tracePt t="72743" x="7429500" y="774700"/>
          <p14:tracePt t="72777" x="7442200" y="768350"/>
          <p14:tracePt t="72794" x="7454900" y="762000"/>
          <p14:tracePt t="72810" x="7505700" y="755650"/>
          <p14:tracePt t="72827" x="7562850" y="749300"/>
          <p14:tracePt t="72830" x="7600950" y="742950"/>
          <p14:tracePt t="72844" x="7645400" y="742950"/>
          <p14:tracePt t="72860" x="7702550" y="736600"/>
          <p14:tracePt t="72879" x="7727950" y="736600"/>
          <p14:tracePt t="72933" x="7734300" y="736600"/>
          <p14:tracePt t="72949" x="7740650" y="736600"/>
          <p14:tracePt t="72960" x="7753350" y="736600"/>
          <p14:tracePt t="72977" x="7785100" y="736600"/>
          <p14:tracePt t="72994" x="7804150" y="736600"/>
          <p14:tracePt t="73010" x="7816850" y="736600"/>
          <p14:tracePt t="73027" x="7829550" y="736600"/>
          <p14:tracePt t="73060" x="7880350" y="736600"/>
          <p14:tracePt t="73078" x="7950200" y="736600"/>
          <p14:tracePt t="73094" x="8083550" y="742950"/>
          <p14:tracePt t="73110" x="8261350" y="749300"/>
          <p14:tracePt t="73126" x="8401050" y="755650"/>
          <p14:tracePt t="73144" x="8470900" y="755650"/>
          <p14:tracePt t="73160" x="8489950" y="755650"/>
          <p14:tracePt t="73215" x="8489950" y="762000"/>
          <p14:tracePt t="73229" x="8496300" y="768350"/>
          <p14:tracePt t="73244" x="8502650" y="774700"/>
          <p14:tracePt t="73261" x="8515350" y="781050"/>
          <p14:tracePt t="73277" x="8521700" y="781050"/>
          <p14:tracePt t="73294" x="8528050" y="781050"/>
          <p14:tracePt t="73311" x="8534400" y="774700"/>
          <p14:tracePt t="73327" x="8540750" y="774700"/>
          <p14:tracePt t="73344" x="8547100" y="774700"/>
          <p14:tracePt t="73551" x="8553450" y="774700"/>
          <p14:tracePt t="73556" x="8559800" y="774700"/>
          <p14:tracePt t="73573" x="8566150" y="774700"/>
          <p14:tracePt t="73581" x="8572500" y="774700"/>
          <p14:tracePt t="73596" x="8578850" y="781050"/>
          <p14:tracePt t="73613" x="8591550" y="787400"/>
          <p14:tracePt t="74230" x="8591550" y="793750"/>
          <p14:tracePt t="74247" x="8591550" y="800100"/>
          <p14:tracePt t="74270" x="8591550" y="806450"/>
          <p14:tracePt t="74488" x="8585200" y="806450"/>
          <p14:tracePt t="74498" x="8578850" y="806450"/>
          <p14:tracePt t="74524" x="8572500" y="806450"/>
          <p14:tracePt t="74545" x="8566150" y="806450"/>
          <p14:tracePt t="74562" x="8559800" y="800100"/>
          <p14:tracePt t="74595" x="8559800" y="793750"/>
          <p14:tracePt t="74612" x="8572500" y="787400"/>
          <p14:tracePt t="74628" x="8604250" y="774700"/>
          <p14:tracePt t="74645" x="8655050" y="768350"/>
          <p14:tracePt t="74662" x="8763000" y="768350"/>
          <p14:tracePt t="74679" x="8915400" y="774700"/>
          <p14:tracePt t="74696" x="9144000" y="787400"/>
          <p14:tracePt t="74712" x="9194800" y="793750"/>
          <p14:tracePt t="74727" x="9315450" y="793750"/>
          <p14:tracePt t="74746" x="9328150" y="793750"/>
          <p14:tracePt t="74924" x="9353550" y="806450"/>
          <p14:tracePt t="74931" x="9372600" y="806450"/>
          <p14:tracePt t="74946" x="9436100" y="825500"/>
          <p14:tracePt t="74963" x="9505950" y="838200"/>
          <p14:tracePt t="74979" x="9594850" y="850900"/>
          <p14:tracePt t="74996" x="9683750" y="857250"/>
          <p14:tracePt t="75012" x="9734550" y="863600"/>
          <p14:tracePt t="75029" x="9753600" y="863600"/>
          <p14:tracePt t="75080" x="9759950" y="863600"/>
          <p14:tracePt t="75095" x="9772650" y="863600"/>
          <p14:tracePt t="75112" x="9791700" y="863600"/>
          <p14:tracePt t="75129" x="9817100" y="863600"/>
          <p14:tracePt t="75146" x="9823450" y="857250"/>
          <p14:tracePt t="75162" x="9836150" y="857250"/>
          <p14:tracePt t="75179" x="9842500" y="857250"/>
          <p14:tracePt t="75198" x="9848850" y="857250"/>
          <p14:tracePt t="75199" x="9855200" y="857250"/>
          <p14:tracePt t="75228" x="9861550" y="857250"/>
          <p14:tracePt t="75246" x="9874250" y="857250"/>
          <p14:tracePt t="75263" x="9886950" y="857250"/>
          <p14:tracePt t="75279" x="9925050" y="850900"/>
          <p14:tracePt t="75295" x="9963150" y="850900"/>
          <p14:tracePt t="75313" x="9994900" y="844550"/>
          <p14:tracePt t="75329" x="10039350" y="844550"/>
          <p14:tracePt t="75346" x="10052050" y="844550"/>
          <p14:tracePt t="75410" x="10058400" y="844550"/>
          <p14:tracePt t="75530" x="10058400" y="838200"/>
          <p14:tracePt t="75546" x="10039350" y="838200"/>
          <p14:tracePt t="75563" x="10007600" y="844550"/>
          <p14:tracePt t="75582" x="9918700" y="850900"/>
          <p14:tracePt t="75598" x="9817100" y="857250"/>
          <p14:tracePt t="75613" x="9709150" y="863600"/>
          <p14:tracePt t="75629" x="9582150" y="863600"/>
          <p14:tracePt t="75648" x="9391650" y="863600"/>
          <p14:tracePt t="75663" x="9334500" y="857250"/>
          <p14:tracePt t="75680" x="9137650" y="850900"/>
          <p14:tracePt t="75696" x="9029700" y="850900"/>
          <p14:tracePt t="75713" x="8909050" y="844550"/>
          <p14:tracePt t="75729" x="8807450" y="844550"/>
          <p14:tracePt t="75745" x="8661400" y="838200"/>
          <p14:tracePt t="75763" x="8458200" y="819150"/>
          <p14:tracePt t="75779" x="8229600" y="793750"/>
          <p14:tracePt t="75796" x="7950200" y="768350"/>
          <p14:tracePt t="75813" x="7645400" y="736600"/>
          <p14:tracePt t="75829" x="7334250" y="711200"/>
          <p14:tracePt t="75846" x="7029450" y="698500"/>
          <p14:tracePt t="75865" x="6629400" y="666750"/>
          <p14:tracePt t="75879" x="6203950" y="628650"/>
          <p14:tracePt t="75896" x="5791200" y="603250"/>
          <p14:tracePt t="75913" x="5162550" y="577850"/>
          <p14:tracePt t="75930" x="4756150" y="565150"/>
          <p14:tracePt t="75948" x="4464050" y="552450"/>
          <p14:tracePt t="75963" x="4267200" y="552450"/>
          <p14:tracePt t="75980" x="4178300" y="552450"/>
          <p14:tracePt t="75996" x="4146550" y="565150"/>
          <p14:tracePt t="76013" x="4121150" y="590550"/>
          <p14:tracePt t="76029" x="4076700" y="622300"/>
          <p14:tracePt t="76046" x="4019550" y="711200"/>
          <p14:tracePt t="76063" x="3943350" y="787400"/>
          <p14:tracePt t="76079" x="3835400" y="857250"/>
          <p14:tracePt t="76096" x="3727450" y="914400"/>
          <p14:tracePt t="76114" x="3702050" y="965200"/>
          <p14:tracePt t="76130" x="3759200" y="990600"/>
          <p14:tracePt t="76146" x="3810000" y="1003300"/>
          <p14:tracePt t="76163" x="3879850" y="1060450"/>
          <p14:tracePt t="76180" x="3886200" y="1130300"/>
          <p14:tracePt t="76198" x="3867150" y="1181100"/>
          <p14:tracePt t="76213" x="3848100" y="1212850"/>
          <p14:tracePt t="76230" x="3841750" y="1219200"/>
          <p14:tracePt t="76248" x="3848100" y="1219200"/>
          <p14:tracePt t="76266" x="3898900" y="1193800"/>
          <p14:tracePt t="76282" x="3987800" y="1168400"/>
          <p14:tracePt t="76298" x="4114800" y="1143000"/>
          <p14:tracePt t="76313" x="4171950" y="1136650"/>
          <p14:tracePt t="76329" x="4178300" y="1136650"/>
          <p14:tracePt t="76346" x="4178300" y="1143000"/>
          <p14:tracePt t="76365" x="4171950" y="1149350"/>
          <p14:tracePt t="76414" x="4178300" y="1149350"/>
          <p14:tracePt t="76430" x="4184650" y="1143000"/>
          <p14:tracePt t="76449" x="4241800" y="1130300"/>
          <p14:tracePt t="76466" x="4260850" y="1123950"/>
          <p14:tracePt t="76497" x="4267200" y="1123950"/>
          <p14:tracePt t="76513" x="4273550" y="1123950"/>
          <p14:tracePt t="76530" x="4286250" y="1117600"/>
          <p14:tracePt t="76547" x="4305300" y="1111250"/>
          <p14:tracePt t="76563" x="4324350" y="1098550"/>
          <p14:tracePt t="76581" x="4362450" y="1092200"/>
          <p14:tracePt t="76598" x="4375150" y="1092200"/>
          <p14:tracePt t="76697" x="4381500" y="1092200"/>
          <p14:tracePt t="76712" x="4387850" y="1085850"/>
          <p14:tracePt t="76808" x="4394200" y="1085850"/>
          <p14:tracePt t="76824" x="4394200" y="1079500"/>
          <p14:tracePt t="76867" x="4394200" y="1073150"/>
          <p14:tracePt t="76923" x="4400550" y="1073150"/>
          <p14:tracePt t="76930" x="4406900" y="1066800"/>
          <p14:tracePt t="76948" x="4425950" y="1060450"/>
          <p14:tracePt t="76964" x="4451350" y="1054100"/>
          <p14:tracePt t="76982" x="4457700" y="1047750"/>
          <p14:tracePt t="76997" x="4464050" y="1041400"/>
          <p14:tracePt t="77014" x="4464050" y="1035050"/>
          <p14:tracePt t="77031" x="4464050" y="1028700"/>
          <p14:tracePt t="77047" x="4470400" y="1028700"/>
          <p14:tracePt t="77064" x="4495800" y="1022350"/>
          <p14:tracePt t="77081" x="4552950" y="1022350"/>
          <p14:tracePt t="77097" x="4673600" y="1022350"/>
          <p14:tracePt t="77114" x="4743450" y="1022350"/>
          <p14:tracePt t="77133" x="4781550" y="1022350"/>
          <p14:tracePt t="77147" x="4800600" y="1022350"/>
          <p14:tracePt t="77164" x="4806950" y="1022350"/>
          <p14:tracePt t="77181" x="4813300" y="1022350"/>
          <p14:tracePt t="77197" x="4845050" y="1028700"/>
          <p14:tracePt t="77214" x="4908550" y="1035050"/>
          <p14:tracePt t="77230" x="5010150" y="1047750"/>
          <p14:tracePt t="77247" x="5080000" y="1073150"/>
          <p14:tracePt t="77264" x="5099050" y="1085850"/>
          <p14:tracePt t="77280" x="5111750" y="1098550"/>
          <p14:tracePt t="77297" x="5118100" y="1098550"/>
          <p14:tracePt t="77349" x="5130800" y="1098550"/>
          <p14:tracePt t="77366" x="5168900" y="1098550"/>
          <p14:tracePt t="77383" x="5226050" y="1092200"/>
          <p14:tracePt t="77399" x="5295900" y="1085850"/>
          <p14:tracePt t="77414" x="5372100" y="1073150"/>
          <p14:tracePt t="77431" x="5441950" y="1066800"/>
          <p14:tracePt t="77447" x="5505450" y="1060450"/>
          <p14:tracePt t="77464" x="5530850" y="1054100"/>
          <p14:tracePt t="77481" x="5537200" y="1054100"/>
          <p14:tracePt t="77606" x="5543550" y="1054100"/>
          <p14:tracePt t="77959" x="5549900" y="1060450"/>
          <p14:tracePt t="77964" x="5549900" y="1066800"/>
          <p14:tracePt t="77972" x="5562600" y="1073150"/>
          <p14:tracePt t="77983" x="5562600" y="1079500"/>
          <p14:tracePt t="77998" x="5575300" y="1085850"/>
          <p14:tracePt t="78015" x="5581650" y="1092200"/>
          <p14:tracePt t="78065" x="5594350" y="1085850"/>
          <p14:tracePt t="78082" x="5613400" y="1073150"/>
          <p14:tracePt t="78098" x="5626100" y="1060450"/>
          <p14:tracePt t="78115" x="5638800" y="1054100"/>
          <p14:tracePt t="78131" x="5645150" y="1047750"/>
          <p14:tracePt t="78148" x="5651500" y="1041400"/>
          <p14:tracePt t="78182" x="5657850" y="1041400"/>
          <p14:tracePt t="78215" x="5664200" y="1035050"/>
          <p14:tracePt t="78248" x="5670550" y="1028700"/>
          <p14:tracePt t="78266" x="5676900" y="1022350"/>
          <p14:tracePt t="78281" x="5683250" y="1016000"/>
          <p14:tracePt t="78298" x="5689600" y="1016000"/>
          <p14:tracePt t="78315" x="5715000" y="1016000"/>
          <p14:tracePt t="78331" x="5740400" y="1022350"/>
          <p14:tracePt t="78353" x="5753100" y="1028700"/>
          <p14:tracePt t="78367" x="5759450" y="1028700"/>
          <p14:tracePt t="78398" x="5772150" y="1028700"/>
          <p14:tracePt t="78415" x="5848350" y="1028700"/>
          <p14:tracePt t="78432" x="5943600" y="1028700"/>
          <p14:tracePt t="78450" x="6026150" y="1035050"/>
          <p14:tracePt t="78465" x="6070600" y="1035050"/>
          <p14:tracePt t="78482" x="6076950" y="1035050"/>
          <p14:tracePt t="78498" x="6083300" y="1035050"/>
          <p14:tracePt t="78650" x="6089650" y="1035050"/>
          <p14:tracePt t="78669" x="6108700" y="1035050"/>
          <p14:tracePt t="78684" x="6146800" y="1028700"/>
          <p14:tracePt t="78698" x="6191250" y="1022350"/>
          <p14:tracePt t="78715" x="6242050" y="1022350"/>
          <p14:tracePt t="78732" x="6305550" y="1022350"/>
          <p14:tracePt t="78748" x="6362700" y="1022350"/>
          <p14:tracePt t="78765" x="6400800" y="1022350"/>
          <p14:tracePt t="78782" x="6432550" y="1028700"/>
          <p14:tracePt t="78798" x="6457950" y="1028700"/>
          <p14:tracePt t="78815" x="6483350" y="1028700"/>
          <p14:tracePt t="78832" x="6508750" y="1028700"/>
          <p14:tracePt t="78849" x="6527800" y="1028700"/>
          <p14:tracePt t="78866" x="6553200" y="1028700"/>
          <p14:tracePt t="78882" x="6565900" y="1028700"/>
          <p14:tracePt t="78899" x="6578600" y="1028700"/>
          <p14:tracePt t="78914" x="6584950" y="1022350"/>
          <p14:tracePt t="78932" x="6597650" y="1022350"/>
          <p14:tracePt t="78949" x="6610350" y="1016000"/>
          <p14:tracePt t="78965" x="6623050" y="1009650"/>
          <p14:tracePt t="78982" x="6635750" y="1009650"/>
          <p14:tracePt t="78999" x="6648450" y="1009650"/>
          <p14:tracePt t="79015" x="6661150" y="1003300"/>
          <p14:tracePt t="79033" x="6667500" y="1003300"/>
          <p14:tracePt t="79048" x="6673850" y="1003300"/>
          <p14:tracePt t="79098" x="6680200" y="996950"/>
          <p14:tracePt t="79105" x="6680200" y="990600"/>
          <p14:tracePt t="79116" x="6680200" y="984250"/>
          <p14:tracePt t="79132" x="6686550" y="977900"/>
          <p14:tracePt t="79149" x="6686550" y="971550"/>
          <p14:tracePt t="79206" x="6680200" y="971550"/>
          <p14:tracePt t="79221" x="6686550" y="971550"/>
          <p14:tracePt t="79232" x="6699250" y="971550"/>
          <p14:tracePt t="79249" x="6807200" y="977900"/>
          <p14:tracePt t="79266" x="6934200" y="990600"/>
          <p14:tracePt t="79282" x="7035800" y="990600"/>
          <p14:tracePt t="79299" x="7086600" y="990600"/>
          <p14:tracePt t="79316" x="7099300" y="990600"/>
          <p14:tracePt t="79349" x="7099300" y="984250"/>
          <p14:tracePt t="79420" x="7105650" y="984250"/>
          <p14:tracePt t="79469" x="7112000" y="984250"/>
          <p14:tracePt t="79482" x="7118350" y="984250"/>
          <p14:tracePt t="79499" x="7194550" y="996950"/>
          <p14:tracePt t="79516" x="7270750" y="996950"/>
          <p14:tracePt t="79532" x="7321550" y="996950"/>
          <p14:tracePt t="79549" x="7366000" y="996950"/>
          <p14:tracePt t="79566" x="7404100" y="990600"/>
          <p14:tracePt t="79583" x="7416800" y="984250"/>
          <p14:tracePt t="79600" x="7429500" y="984250"/>
          <p14:tracePt t="79618" x="7435850" y="977900"/>
          <p14:tracePt t="79649" x="7442200" y="977900"/>
          <p14:tracePt t="79706" x="7448550" y="977900"/>
          <p14:tracePt t="79732" x="7454900" y="977900"/>
          <p14:tracePt t="79749" x="7454900" y="984250"/>
          <p14:tracePt t="79766" x="7461250" y="984250"/>
          <p14:tracePt t="79998" x="7467600" y="984250"/>
          <p14:tracePt t="80006" x="7480300" y="977900"/>
          <p14:tracePt t="80017" x="7493000" y="971550"/>
          <p14:tracePt t="80034" x="7600950" y="965200"/>
          <p14:tracePt t="80051" x="7740650" y="965200"/>
          <p14:tracePt t="80067" x="8007350" y="971550"/>
          <p14:tracePt t="80085" x="8140700" y="977900"/>
          <p14:tracePt t="80100" x="8185150" y="958850"/>
          <p14:tracePt t="80116" x="8197850" y="927100"/>
          <p14:tracePt t="80133" x="8197850" y="901700"/>
          <p14:tracePt t="80149" x="8197850" y="895350"/>
          <p14:tracePt t="80201" x="8204200" y="895350"/>
          <p14:tracePt t="80216" x="8204200" y="901700"/>
          <p14:tracePt t="80233" x="8210550" y="901700"/>
          <p14:tracePt t="80294" x="8216900" y="908050"/>
          <p14:tracePt t="80310" x="8223250" y="914400"/>
          <p14:tracePt t="80319" x="8229600" y="927100"/>
          <p14:tracePt t="80336" x="8248650" y="952500"/>
          <p14:tracePt t="80350" x="8248650" y="958850"/>
          <p14:tracePt t="80366" x="8267700" y="1003300"/>
          <p14:tracePt t="80386" x="8274050" y="1022350"/>
          <p14:tracePt t="80401" x="8274050" y="1041400"/>
          <p14:tracePt t="80416" x="8280400" y="1041400"/>
          <p14:tracePt t="80433" x="8280400" y="1047750"/>
          <p14:tracePt t="81149" x="8274050" y="1047750"/>
          <p14:tracePt t="81156" x="8267700" y="1047750"/>
          <p14:tracePt t="81167" x="8261350" y="1047750"/>
          <p14:tracePt t="81185" x="8255000" y="1047750"/>
          <p14:tracePt t="81218" x="8267700" y="1047750"/>
          <p14:tracePt t="81234" x="8274050" y="1047750"/>
          <p14:tracePt t="81251" x="8280400" y="1047750"/>
          <p14:tracePt t="81253" x="8280400" y="1041400"/>
          <p14:tracePt t="81269" x="8299450" y="1035050"/>
          <p14:tracePt t="81284" x="8324850" y="1022350"/>
          <p14:tracePt t="81300" x="8407400" y="1009650"/>
          <p14:tracePt t="81317" x="8572500" y="1003300"/>
          <p14:tracePt t="81333" x="8832850" y="1003300"/>
          <p14:tracePt t="81351" x="9055100" y="1003300"/>
          <p14:tracePt t="81367" x="9334500" y="1016000"/>
          <p14:tracePt t="81384" x="9518650" y="1022350"/>
          <p14:tracePt t="81401" x="9645650" y="1022350"/>
          <p14:tracePt t="81417" x="9702800" y="1022350"/>
          <p14:tracePt t="81490" x="9709150" y="1022350"/>
          <p14:tracePt t="81498" x="9709150" y="1028700"/>
          <p14:tracePt t="81748" x="9715500" y="1035050"/>
          <p14:tracePt t="81767" x="9721850" y="1041400"/>
          <p14:tracePt t="81784" x="9734550" y="1041400"/>
          <p14:tracePt t="81801" x="9753600" y="1047750"/>
          <p14:tracePt t="81818" x="9772650" y="1047750"/>
          <p14:tracePt t="81835" x="9798050" y="1047750"/>
          <p14:tracePt t="81852" x="9842500" y="1047750"/>
          <p14:tracePt t="81870" x="9855200" y="1041400"/>
          <p14:tracePt t="81885" x="9874250" y="1041400"/>
          <p14:tracePt t="81901" x="9880600" y="1041400"/>
          <p14:tracePt t="82293" x="9886950" y="1041400"/>
          <p14:tracePt t="82301" x="9899650" y="1041400"/>
          <p14:tracePt t="82309" x="9925050" y="1035050"/>
          <p14:tracePt t="82317" x="9950450" y="1035050"/>
          <p14:tracePt t="82336" x="9994900" y="1035050"/>
          <p14:tracePt t="82352" x="10039350" y="1028700"/>
          <p14:tracePt t="82369" x="10071100" y="1028700"/>
          <p14:tracePt t="82385" x="10083800" y="1022350"/>
          <p14:tracePt t="82401" x="10090150" y="1022350"/>
          <p14:tracePt t="82435" x="10102850" y="1022350"/>
          <p14:tracePt t="82452" x="10134600" y="1022350"/>
          <p14:tracePt t="82470" x="10172700" y="1022350"/>
          <p14:tracePt t="82485" x="10198100" y="1022350"/>
          <p14:tracePt t="82502" x="10242550" y="1022350"/>
          <p14:tracePt t="82517" x="10255250" y="1022350"/>
          <p14:tracePt t="82614" x="10261600" y="1022350"/>
          <p14:tracePt t="82622" x="10267950" y="1022350"/>
          <p14:tracePt t="82635" x="10274300" y="1022350"/>
          <p14:tracePt t="82652" x="10287000" y="1022350"/>
          <p14:tracePt t="82669" x="10306050" y="1022350"/>
          <p14:tracePt t="82684" x="10318750" y="1022350"/>
          <p14:tracePt t="82702" x="10325100" y="1022350"/>
          <p14:tracePt t="82718" x="10331450" y="1022350"/>
          <p14:tracePt t="82735" x="10344150" y="1022350"/>
          <p14:tracePt t="82752" x="10369550" y="1022350"/>
          <p14:tracePt t="82769" x="10388600" y="1016000"/>
          <p14:tracePt t="82785" x="10420350" y="1016000"/>
          <p14:tracePt t="82802" x="10439400" y="1016000"/>
          <p14:tracePt t="82818" x="10445750" y="1009650"/>
          <p14:tracePt t="82836" x="10452100" y="1009650"/>
          <p14:tracePt t="82850" x="10458450" y="1009650"/>
          <p14:tracePt t="82869" x="10477500" y="1009650"/>
          <p14:tracePt t="82886" x="10502900" y="1009650"/>
          <p14:tracePt t="82902" x="10521950" y="1009650"/>
          <p14:tracePt t="82919" x="10560050" y="1003300"/>
          <p14:tracePt t="82937" x="10566400" y="996950"/>
          <p14:tracePt t="82952" x="10572750" y="996950"/>
          <p14:tracePt t="83008" x="10572750" y="990600"/>
          <p14:tracePt t="83042" x="10566400" y="990600"/>
          <p14:tracePt t="83050" x="10553700" y="990600"/>
          <p14:tracePt t="83071" x="10521950" y="1009650"/>
          <p14:tracePt t="83074" x="10490200" y="1016000"/>
          <p14:tracePt t="83085" x="10458450" y="1028700"/>
          <p14:tracePt t="83102" x="10375900" y="1047750"/>
          <p14:tracePt t="83119" x="10287000" y="1060450"/>
          <p14:tracePt t="83136" x="10140950" y="1060450"/>
          <p14:tracePt t="83153" x="9994900" y="1066800"/>
          <p14:tracePt t="83169" x="9753600" y="1066800"/>
          <p14:tracePt t="83187" x="9556750" y="1079500"/>
          <p14:tracePt t="83202" x="9334500" y="1092200"/>
          <p14:tracePt t="83219" x="9086850" y="1117600"/>
          <p14:tracePt t="83235" x="8801100" y="1143000"/>
          <p14:tracePt t="83252" x="8528050" y="1149350"/>
          <p14:tracePt t="83269" x="8147050" y="1123950"/>
          <p14:tracePt t="83286" x="7778750" y="1098550"/>
          <p14:tracePt t="83302" x="7404100" y="1066800"/>
          <p14:tracePt t="83319" x="7010400" y="1041400"/>
          <p14:tracePt t="83336" x="6578600" y="1028700"/>
          <p14:tracePt t="83352" x="6223000" y="1022350"/>
          <p14:tracePt t="83369" x="5937250" y="1022350"/>
          <p14:tracePt t="83373" x="5816600" y="1022350"/>
          <p14:tracePt t="83390" x="5626100" y="1041400"/>
          <p14:tracePt t="83403" x="5441950" y="1066800"/>
          <p14:tracePt t="83419" x="5264150" y="1092200"/>
          <p14:tracePt t="83436" x="5130800" y="1123950"/>
          <p14:tracePt t="83454" x="5022850" y="1155700"/>
          <p14:tracePt t="83470" x="4965700" y="1181100"/>
          <p14:tracePt t="83486" x="4940300" y="1200150"/>
          <p14:tracePt t="83502" x="4921250" y="1212850"/>
          <p14:tracePt t="83520" x="4895850" y="1238250"/>
          <p14:tracePt t="83538" x="4857750" y="1276350"/>
          <p14:tracePt t="83552" x="4813300" y="1308100"/>
          <p14:tracePt t="83569" x="4762500" y="1333500"/>
          <p14:tracePt t="83586" x="4673600" y="1339850"/>
          <p14:tracePt t="83603" x="4610100" y="1346200"/>
          <p14:tracePt t="83619" x="4597400" y="1346200"/>
          <p14:tracePt t="83636" x="4597400" y="1339850"/>
          <p14:tracePt t="83653" x="4610100" y="1333500"/>
          <p14:tracePt t="83686" x="4597400" y="1333500"/>
          <p14:tracePt t="83705" x="4540250" y="1333500"/>
          <p14:tracePt t="83719" x="4470400" y="1346200"/>
          <p14:tracePt t="83736" x="4394200" y="1346200"/>
          <p14:tracePt t="83753" x="4311650" y="1346200"/>
          <p14:tracePt t="83769" x="4254500" y="1327150"/>
          <p14:tracePt t="83786" x="4241800" y="1308100"/>
          <p14:tracePt t="83806" x="4260850" y="1289050"/>
          <p14:tracePt t="83819" x="4260850" y="1282700"/>
          <p14:tracePt t="83853" x="4248150" y="1289050"/>
          <p14:tracePt t="83871" x="4222750" y="1295400"/>
          <p14:tracePt t="83886" x="4178300" y="1295400"/>
          <p14:tracePt t="83903" x="4146550" y="1295400"/>
          <p14:tracePt t="83920" x="4133850" y="1295400"/>
          <p14:tracePt t="83937" x="4127500" y="1289050"/>
          <p14:tracePt t="83953" x="4140200" y="1276350"/>
          <p14:tracePt t="83969" x="4159250" y="1270000"/>
          <p14:tracePt t="84074" x="4165600" y="1270000"/>
          <p14:tracePt t="84080" x="4171950" y="1270000"/>
          <p14:tracePt t="84096" x="4178300" y="1263650"/>
          <p14:tracePt t="84127" x="4184650" y="1263650"/>
          <p14:tracePt t="84137" x="4191000" y="1263650"/>
          <p14:tracePt t="84153" x="4203700" y="1257300"/>
          <p14:tracePt t="84169" x="4222750" y="1250950"/>
          <p14:tracePt t="84186" x="4248150" y="1244600"/>
          <p14:tracePt t="84203" x="4279900" y="1238250"/>
          <p14:tracePt t="84220" x="4311650" y="1231900"/>
          <p14:tracePt t="84222" x="4330700" y="1225550"/>
          <p14:tracePt t="84237" x="4343400" y="1225550"/>
          <p14:tracePt t="84255" x="4343400" y="1219200"/>
          <p14:tracePt t="84344" x="4349750" y="1219200"/>
          <p14:tracePt t="84376" x="4356100" y="1219200"/>
          <p14:tracePt t="84865" x="4356100" y="1225550"/>
          <p14:tracePt t="84872" x="4362450" y="1225550"/>
          <p14:tracePt t="84887" x="4368800" y="1231900"/>
          <p14:tracePt t="84904" x="4375150" y="1238250"/>
          <p14:tracePt t="84920" x="4387850" y="1238250"/>
          <p14:tracePt t="84937" x="4394200" y="1238250"/>
          <p14:tracePt t="84954" x="4406900" y="1238250"/>
          <p14:tracePt t="84970" x="4419600" y="1238250"/>
          <p14:tracePt t="84987" x="4425950" y="1238250"/>
          <p14:tracePt t="85004" x="4432300" y="1238250"/>
          <p14:tracePt t="85069" x="4451350" y="1238250"/>
          <p14:tracePt t="85087" x="4476750" y="1231900"/>
          <p14:tracePt t="85090" x="4502150" y="1231900"/>
          <p14:tracePt t="85104" x="4552950" y="1219200"/>
          <p14:tracePt t="85121" x="4578350" y="1212850"/>
          <p14:tracePt t="85139" x="4610100" y="1212850"/>
          <p14:tracePt t="85154" x="4641850" y="1206500"/>
          <p14:tracePt t="85171" x="4705350" y="1200150"/>
          <p14:tracePt t="85187" x="4775200" y="1200150"/>
          <p14:tracePt t="85204" x="4914900" y="1206500"/>
          <p14:tracePt t="85220" x="5016500" y="1212850"/>
          <p14:tracePt t="85237" x="5118100" y="1225550"/>
          <p14:tracePt t="85254" x="5175250" y="1225550"/>
          <p14:tracePt t="85271" x="5207000" y="1225550"/>
          <p14:tracePt t="85287" x="5264150" y="1212850"/>
          <p14:tracePt t="85304" x="5314950" y="1200150"/>
          <p14:tracePt t="85323" x="5403850" y="1193800"/>
          <p14:tracePt t="85337" x="5499100" y="1187450"/>
          <p14:tracePt t="85354" x="5588000" y="1187450"/>
          <p14:tracePt t="85370" x="5638800" y="1187450"/>
          <p14:tracePt t="85387" x="5657850" y="1181100"/>
          <p14:tracePt t="85421" x="5664200" y="1181100"/>
          <p14:tracePt t="85455" x="5670550" y="1181100"/>
          <p14:tracePt t="85471" x="5676900" y="1181100"/>
          <p14:tracePt t="85487" x="5683250" y="1181100"/>
          <p14:tracePt t="85521" x="5689600" y="1187450"/>
          <p14:tracePt t="85538" x="5689600" y="1200150"/>
          <p14:tracePt t="85554" x="5689600" y="1206500"/>
          <p14:tracePt t="85571" x="5689600" y="1212850"/>
          <p14:tracePt t="85587" x="5689600" y="1219200"/>
          <p14:tracePt t="85668" x="5689600" y="1225550"/>
          <p14:tracePt t="85693" x="5689600" y="1231900"/>
          <p14:tracePt t="85726" x="5689600" y="1238250"/>
          <p14:tracePt t="85814" x="5695950" y="1238250"/>
          <p14:tracePt t="85823" x="5708650" y="1238250"/>
          <p14:tracePt t="85830" x="5715000" y="1238250"/>
          <p14:tracePt t="85840" x="5727700" y="1238250"/>
          <p14:tracePt t="85854" x="5740400" y="1231900"/>
          <p14:tracePt t="85959" x="5740400" y="1225550"/>
          <p14:tracePt t="85983" x="5734050" y="1225550"/>
          <p14:tracePt t="85999" x="5727700" y="1219200"/>
          <p14:tracePt t="86021" x="5702300" y="1212850"/>
          <p14:tracePt t="86038" x="5689600" y="1206500"/>
          <p14:tracePt t="86071" x="5689600" y="1200150"/>
          <p14:tracePt t="86088" x="5689600" y="1193800"/>
          <p14:tracePt t="86104" x="5715000" y="1174750"/>
          <p14:tracePt t="86120" x="5759450" y="1149350"/>
          <p14:tracePt t="86138" x="5822950" y="1130300"/>
          <p14:tracePt t="86155" x="5937250" y="1111250"/>
          <p14:tracePt t="86173" x="5975350" y="1104900"/>
          <p14:tracePt t="86188" x="6051550" y="1098550"/>
          <p14:tracePt t="86205" x="6121400" y="1092200"/>
          <p14:tracePt t="86221" x="6197600" y="1092200"/>
          <p14:tracePt t="86238" x="6273800" y="1092200"/>
          <p14:tracePt t="86255" x="6311900" y="1085850"/>
          <p14:tracePt t="86273" x="6362700" y="1085850"/>
          <p14:tracePt t="86289" x="6388100" y="1085850"/>
          <p14:tracePt t="86305" x="6400800" y="1085850"/>
          <p14:tracePt t="86362" x="6407150" y="1085850"/>
          <p14:tracePt t="86378" x="6413500" y="1085850"/>
          <p14:tracePt t="86387" x="6426200" y="1092200"/>
          <p14:tracePt t="86405" x="6445250" y="1104900"/>
          <p14:tracePt t="86421" x="6464300" y="1123950"/>
          <p14:tracePt t="86438" x="6489700" y="1143000"/>
          <p14:tracePt t="86455" x="6502400" y="1149350"/>
          <p14:tracePt t="86472" x="6527800" y="1168400"/>
          <p14:tracePt t="86488" x="6559550" y="1200150"/>
          <p14:tracePt t="86505" x="6591300" y="1225550"/>
          <p14:tracePt t="86525" x="6610350" y="1238250"/>
          <p14:tracePt t="86537" x="6616700" y="1244600"/>
          <p14:tracePt t="86555" x="6623050" y="1244600"/>
          <p14:tracePt t="86572" x="6635750" y="1244600"/>
          <p14:tracePt t="86589" x="6661150" y="1244600"/>
          <p14:tracePt t="86605" x="6673850" y="1238250"/>
          <p14:tracePt t="86622" x="6705600" y="1225550"/>
          <p14:tracePt t="86638" x="6711950" y="1219200"/>
          <p14:tracePt t="86657" x="6731000" y="1200150"/>
          <p14:tracePt t="86674" x="6731000" y="1193800"/>
          <p14:tracePt t="86688" x="6731000" y="1187450"/>
          <p14:tracePt t="86705" x="6731000" y="1181100"/>
          <p14:tracePt t="86739" x="6731000" y="1174750"/>
          <p14:tracePt t="86755" x="6737350" y="1174750"/>
          <p14:tracePt t="86772" x="6750050" y="1181100"/>
          <p14:tracePt t="86789" x="6769100" y="1187450"/>
          <p14:tracePt t="86805" x="6800850" y="1187450"/>
          <p14:tracePt t="86822" x="6832600" y="1187450"/>
          <p14:tracePt t="86839" x="6858000" y="1187450"/>
          <p14:tracePt t="86855" x="6870700" y="1181100"/>
          <p14:tracePt t="86872" x="6877050" y="1181100"/>
          <p14:tracePt t="86891" x="6889750" y="1181100"/>
          <p14:tracePt t="86906" x="6902450" y="1174750"/>
          <p14:tracePt t="86922" x="6921500" y="1174750"/>
          <p14:tracePt t="86941" x="6934200" y="1168400"/>
          <p14:tracePt t="86955" x="6946900" y="1168400"/>
          <p14:tracePt t="86972" x="6953250" y="1168400"/>
          <p14:tracePt t="86991" x="6965950" y="1162050"/>
          <p14:tracePt t="87008" x="6985000" y="1162050"/>
          <p14:tracePt t="87022" x="7029450" y="1155700"/>
          <p14:tracePt t="87039" x="7092950" y="1155700"/>
          <p14:tracePt t="87056" x="7181850" y="1155700"/>
          <p14:tracePt t="87074" x="7245350" y="1168400"/>
          <p14:tracePt t="87089" x="7251700" y="1168400"/>
          <p14:tracePt t="87105" x="7258050" y="1168400"/>
          <p14:tracePt t="87139" x="7264400" y="1168400"/>
          <p14:tracePt t="87200" x="7270750" y="1168400"/>
          <p14:tracePt t="87208" x="7277100" y="1168400"/>
          <p14:tracePt t="87222" x="7277100" y="1162050"/>
          <p14:tracePt t="87239" x="7289800" y="1162050"/>
          <p14:tracePt t="87256" x="7296150" y="1155700"/>
          <p14:tracePt t="87273" x="7308850" y="1155700"/>
          <p14:tracePt t="87289" x="7327900" y="1168400"/>
          <p14:tracePt t="87305" x="7359650" y="1181100"/>
          <p14:tracePt t="87322" x="7378700" y="1187450"/>
          <p14:tracePt t="87339" x="7397750" y="1193800"/>
          <p14:tracePt t="87355" x="7404100" y="1193800"/>
          <p14:tracePt t="87406" x="7410450" y="1193800"/>
          <p14:tracePt t="87422" x="7416800" y="1193800"/>
          <p14:tracePt t="87439" x="7423150" y="1187450"/>
          <p14:tracePt t="87456" x="7429500" y="1187450"/>
          <p14:tracePt t="87788" x="7429500" y="1181100"/>
          <p14:tracePt t="87807" x="7442200" y="1174750"/>
          <p14:tracePt t="87823" x="7480300" y="1155700"/>
          <p14:tracePt t="87841" x="7569200" y="1130300"/>
          <p14:tracePt t="87857" x="7664450" y="1123950"/>
          <p14:tracePt t="87873" x="7753350" y="1123950"/>
          <p14:tracePt t="87890" x="7848600" y="1123950"/>
          <p14:tracePt t="87906" x="7886700" y="1123950"/>
          <p14:tracePt t="87923" x="7893050" y="1123950"/>
          <p14:tracePt t="87997" x="7899400" y="1117600"/>
          <p14:tracePt t="88006" x="7905750" y="1111250"/>
          <p14:tracePt t="88023" x="7912100" y="1104900"/>
          <p14:tracePt t="88134" x="7918450" y="1104900"/>
          <p14:tracePt t="88167" x="7924800" y="1104900"/>
          <p14:tracePt t="88175" x="7924800" y="1098550"/>
          <p14:tracePt t="88191" x="7937500" y="1098550"/>
          <p14:tracePt t="88209" x="7969250" y="1092200"/>
          <p14:tracePt t="88223" x="8020050" y="1092200"/>
          <p14:tracePt t="88239" x="8096250" y="1092200"/>
          <p14:tracePt t="88257" x="8166100" y="1098550"/>
          <p14:tracePt t="88273" x="8261350" y="1098550"/>
          <p14:tracePt t="88290" x="8324850" y="1098550"/>
          <p14:tracePt t="88306" x="8337550" y="1098550"/>
          <p14:tracePt t="88326" x="8356600" y="1098550"/>
          <p14:tracePt t="88340" x="8356600" y="1092200"/>
          <p14:tracePt t="88424" x="8362950" y="1092200"/>
          <p14:tracePt t="88441" x="8362950" y="1098550"/>
          <p14:tracePt t="88460" x="8369300" y="1098550"/>
          <p14:tracePt t="88554" x="8369300" y="1104900"/>
          <p14:tracePt t="88568" x="8369300" y="1111250"/>
          <p14:tracePt t="88590" x="8375650" y="1123950"/>
          <p14:tracePt t="88607" x="8388350" y="1143000"/>
          <p14:tracePt t="88623" x="8401050" y="1168400"/>
          <p14:tracePt t="88640" x="8413750" y="1187450"/>
          <p14:tracePt t="88659" x="8445500" y="1219200"/>
          <p14:tracePt t="88675" x="8451850" y="1225550"/>
          <p14:tracePt t="88691" x="8458200" y="1225550"/>
          <p14:tracePt t="88764" x="8458200" y="1231900"/>
          <p14:tracePt t="88770" x="8464550" y="1231900"/>
          <p14:tracePt t="88796" x="8464550" y="1238250"/>
          <p14:tracePt t="88807" x="8470900" y="1238250"/>
          <p14:tracePt t="88823" x="8477250" y="1244600"/>
          <p14:tracePt t="88877" x="8477250" y="1250950"/>
          <p14:tracePt t="88923" x="8483600" y="1257300"/>
          <p14:tracePt t="88940" x="8483600" y="1263650"/>
          <p14:tracePt t="88959" x="8483600" y="1270000"/>
          <p14:tracePt t="89243" x="8477250" y="1270000"/>
          <p14:tracePt t="89267" x="8375650" y="1257300"/>
          <p14:tracePt t="89275" x="8331200" y="1257300"/>
          <p14:tracePt t="89291" x="8223250" y="1244600"/>
          <p14:tracePt t="89309" x="8121650" y="1225550"/>
          <p14:tracePt t="89328" x="8039100" y="1212850"/>
          <p14:tracePt t="89341" x="7969250" y="1200150"/>
          <p14:tracePt t="89357" x="7950200" y="1193800"/>
          <p14:tracePt t="89421" x="7956550" y="1193800"/>
          <p14:tracePt t="89429" x="7962900" y="1193800"/>
          <p14:tracePt t="89440" x="7969250" y="1193800"/>
          <p14:tracePt t="89458" x="8007350" y="1200150"/>
          <p14:tracePt t="89474" x="8083550" y="1206500"/>
          <p14:tracePt t="89491" x="8337550" y="1225550"/>
          <p14:tracePt t="89508" x="8534400" y="1244600"/>
          <p14:tracePt t="89524" x="8724900" y="1257300"/>
          <p14:tracePt t="89541" x="8820150" y="1263650"/>
          <p14:tracePt t="89559" x="8832850" y="1263650"/>
          <p14:tracePt t="89638" x="8839200" y="1257300"/>
          <p14:tracePt t="89656" x="8845550" y="1257300"/>
          <p14:tracePt t="89674" x="8870950" y="1244600"/>
          <p14:tracePt t="89694" x="8909050" y="1238250"/>
          <p14:tracePt t="89713" x="8928100" y="1231900"/>
          <p14:tracePt t="89728" x="8940800" y="1225550"/>
          <p14:tracePt t="89743" x="8959850" y="1219200"/>
          <p14:tracePt t="89759" x="8972550" y="1212850"/>
          <p14:tracePt t="89775" x="8978900" y="1206500"/>
          <p14:tracePt t="89791" x="8985250" y="1193800"/>
          <p14:tracePt t="89810" x="8985250" y="1174750"/>
          <p14:tracePt t="89824" x="8985250" y="1155700"/>
          <p14:tracePt t="89841" x="8972550" y="1130300"/>
          <p14:tracePt t="89858" x="8953500" y="1104900"/>
          <p14:tracePt t="89874" x="8928100" y="1085850"/>
          <p14:tracePt t="89891" x="8902700" y="1073150"/>
          <p14:tracePt t="89910" x="8839200" y="1054100"/>
          <p14:tracePt t="89925" x="8820150" y="1047750"/>
          <p14:tracePt t="89926" x="8775700" y="1041400"/>
          <p14:tracePt t="89941" x="8750300" y="1035050"/>
          <p14:tracePt t="89958" x="8661400" y="1035050"/>
          <p14:tracePt t="89975" x="8578850" y="1035050"/>
          <p14:tracePt t="89991" x="8515350" y="1047750"/>
          <p14:tracePt t="90008" x="8496300" y="1054100"/>
          <p14:tracePt t="90024" x="8439150" y="1085850"/>
          <p14:tracePt t="90041" x="8426450" y="1117600"/>
          <p14:tracePt t="90058" x="8426450" y="1143000"/>
          <p14:tracePt t="90075" x="8432800" y="1162050"/>
          <p14:tracePt t="90091" x="8458200" y="1193800"/>
          <p14:tracePt t="90108" x="8477250" y="1219200"/>
          <p14:tracePt t="90125" x="8509000" y="1244600"/>
          <p14:tracePt t="90141" x="8534400" y="1257300"/>
          <p14:tracePt t="90144" x="8547100" y="1263650"/>
          <p14:tracePt t="90158" x="8559800" y="1263650"/>
          <p14:tracePt t="90161" x="8585200" y="1263650"/>
          <p14:tracePt t="90178" x="8610600" y="1263650"/>
          <p14:tracePt t="90194" x="8648700" y="1257300"/>
          <p14:tracePt t="90208" x="8667750" y="1250950"/>
          <p14:tracePt t="90225" x="8813800" y="1212850"/>
          <p14:tracePt t="90242" x="8902700" y="1200150"/>
          <p14:tracePt t="90258" x="8985250" y="1193800"/>
          <p14:tracePt t="90277" x="9029700" y="1193800"/>
          <p14:tracePt t="90291" x="9048750" y="1187450"/>
          <p14:tracePt t="90342" x="9055100" y="1187450"/>
          <p14:tracePt t="90358" x="9074150" y="1187450"/>
          <p14:tracePt t="90375" x="9137650" y="1187450"/>
          <p14:tracePt t="90392" x="9226550" y="1187450"/>
          <p14:tracePt t="90408" x="9328150" y="1187450"/>
          <p14:tracePt t="90425" x="9417050" y="1187450"/>
          <p14:tracePt t="90426" x="9467850" y="1187450"/>
          <p14:tracePt t="90442" x="9512300" y="1187450"/>
          <p14:tracePt t="90458" x="9531350" y="1187450"/>
          <p14:tracePt t="90476" x="9544050" y="1193800"/>
          <p14:tracePt t="90492" x="9563100" y="1200150"/>
          <p14:tracePt t="90508" x="9575800" y="1200150"/>
          <p14:tracePt t="90525" x="9588500" y="1206500"/>
          <p14:tracePt t="90541" x="9607550" y="1212850"/>
          <p14:tracePt t="90558" x="9626600" y="1219200"/>
          <p14:tracePt t="90575" x="9677400" y="1219200"/>
          <p14:tracePt t="90592" x="9715500" y="1219200"/>
          <p14:tracePt t="90608" x="9791700" y="1219200"/>
          <p14:tracePt t="90625" x="9842500" y="1219200"/>
          <p14:tracePt t="90642" x="9886950" y="1219200"/>
          <p14:tracePt t="90658" x="9906000" y="1219200"/>
          <p14:tracePt t="90676" x="9912350" y="1225550"/>
          <p14:tracePt t="90692" x="9925050" y="1225550"/>
          <p14:tracePt t="90713" x="10001250" y="1238250"/>
          <p14:tracePt t="90725" x="10064750" y="1238250"/>
          <p14:tracePt t="90742" x="10096500" y="1238250"/>
          <p14:tracePt t="90759" x="10115550" y="1238250"/>
          <p14:tracePt t="90775" x="10121900" y="1238250"/>
          <p14:tracePt t="90818" x="10128250" y="1238250"/>
          <p14:tracePt t="90834" x="10140950" y="1238250"/>
          <p14:tracePt t="90844" x="10147300" y="1238250"/>
          <p14:tracePt t="90861" x="10166350" y="1231900"/>
          <p14:tracePt t="90878" x="10179050" y="1231900"/>
          <p14:tracePt t="90892" x="10185400" y="1225550"/>
          <p14:tracePt t="90952" x="10179050" y="1225550"/>
          <p14:tracePt t="90959" x="10172700" y="1225550"/>
          <p14:tracePt t="90978" x="10147300" y="1225550"/>
          <p14:tracePt t="90992" x="10115550" y="1225550"/>
          <p14:tracePt t="91009" x="10064750" y="1225550"/>
          <p14:tracePt t="91025" x="10001250" y="1231900"/>
          <p14:tracePt t="91042" x="9912350" y="1244600"/>
          <p14:tracePt t="91059" x="9728200" y="1263650"/>
          <p14:tracePt t="91076" x="9525000" y="1276350"/>
          <p14:tracePt t="91092" x="9277350" y="1282700"/>
          <p14:tracePt t="91109" x="9055100" y="1282700"/>
          <p14:tracePt t="91128" x="8737600" y="1270000"/>
          <p14:tracePt t="91143" x="8553450" y="1270000"/>
          <p14:tracePt t="91159" x="8280400" y="1257300"/>
          <p14:tracePt t="91176" x="7943850" y="1257300"/>
          <p14:tracePt t="91195" x="7581900" y="1250950"/>
          <p14:tracePt t="91211" x="7207250" y="1238250"/>
          <p14:tracePt t="91225" x="6819900" y="1225550"/>
          <p14:tracePt t="91243" x="6508750" y="1206500"/>
          <p14:tracePt t="91259" x="6248400" y="1200150"/>
          <p14:tracePt t="91276" x="6045200" y="1200150"/>
          <p14:tracePt t="91292" x="5816600" y="1212850"/>
          <p14:tracePt t="91311" x="5365750" y="1244600"/>
          <p14:tracePt t="91326" x="5213350" y="1244600"/>
          <p14:tracePt t="91342" x="4876800" y="1244600"/>
          <p14:tracePt t="91359" x="4559300" y="1244600"/>
          <p14:tracePt t="91379" x="4216400" y="1238250"/>
          <p14:tracePt t="91393" x="4089400" y="1238250"/>
          <p14:tracePt t="91409" x="4044950" y="1244600"/>
          <p14:tracePt t="91425" x="4044950" y="1250950"/>
          <p14:tracePt t="91444" x="4051300" y="1263650"/>
          <p14:tracePt t="91459" x="4064000" y="1282700"/>
          <p14:tracePt t="91476" x="4070350" y="1295400"/>
          <p14:tracePt t="91495" x="4070350" y="1314450"/>
          <p14:tracePt t="91509" x="4064000" y="1339850"/>
          <p14:tracePt t="91526" x="4064000" y="1365250"/>
          <p14:tracePt t="91543" x="4064000" y="1403350"/>
          <p14:tracePt t="91559" x="4089400" y="1447800"/>
          <p14:tracePt t="91578" x="4146550" y="1492250"/>
          <p14:tracePt t="91593" x="4152900" y="1498600"/>
          <p14:tracePt t="91609" x="4165600" y="1524000"/>
          <p14:tracePt t="91626" x="4171950" y="1555750"/>
          <p14:tracePt t="91643" x="4171950" y="1568450"/>
          <p14:tracePt t="91659" x="4178300" y="1593850"/>
          <p14:tracePt t="91676" x="4184650" y="1606550"/>
          <p14:tracePt t="91692" x="4203700" y="1625600"/>
          <p14:tracePt t="91710" x="4222750" y="1644650"/>
          <p14:tracePt t="91727" x="4267200" y="1663700"/>
          <p14:tracePt t="91742" x="4305300" y="1682750"/>
          <p14:tracePt t="91759" x="4318000" y="1708150"/>
          <p14:tracePt t="91776" x="4318000" y="1733550"/>
          <p14:tracePt t="91793" x="4311650" y="1752600"/>
          <p14:tracePt t="91809" x="4305300" y="1758950"/>
          <p14:tracePt t="91826" x="4305300" y="1765300"/>
          <p14:tracePt t="92589" x="4318000" y="1752600"/>
          <p14:tracePt t="92594" x="4330700" y="1739900"/>
          <p14:tracePt t="92611" x="4368800" y="1714500"/>
          <p14:tracePt t="92627" x="4387850" y="1701800"/>
          <p14:tracePt t="92733" x="4381500" y="1695450"/>
          <p14:tracePt t="92743" x="4381500" y="1689100"/>
          <p14:tracePt t="92760" x="4381500" y="1676400"/>
          <p14:tracePt t="92779" x="4368800" y="1663700"/>
          <p14:tracePt t="92794" x="4337050" y="1631950"/>
          <p14:tracePt t="92810" x="4286250" y="1593850"/>
          <p14:tracePt t="92827" x="4210050" y="1492250"/>
          <p14:tracePt t="92845" x="4178300" y="1428750"/>
          <p14:tracePt t="92860" x="4146550" y="1339850"/>
          <p14:tracePt t="92877" x="4127500" y="1263650"/>
          <p14:tracePt t="92894" x="4089400" y="1206500"/>
          <p14:tracePt t="92910" x="4025900" y="1162050"/>
          <p14:tracePt t="92927" x="3930650" y="1104900"/>
          <p14:tracePt t="92943" x="3860800" y="1073150"/>
          <p14:tracePt t="92960" x="3829050" y="1060450"/>
          <p14:tracePt t="92978" x="3810000" y="1047750"/>
          <p14:tracePt t="92994" x="3778250" y="1022350"/>
          <p14:tracePt t="93011" x="3759200" y="1016000"/>
          <p14:tracePt t="93029" x="3746500" y="1016000"/>
          <p14:tracePt t="93044" x="3740150" y="1022350"/>
          <p14:tracePt t="93061" x="3714750" y="1054100"/>
          <p14:tracePt t="93077" x="3721100" y="1085850"/>
          <p14:tracePt t="93096" x="3740150" y="1111250"/>
          <p14:tracePt t="93110" x="3810000" y="1149350"/>
          <p14:tracePt t="93127" x="3905250" y="1181100"/>
          <p14:tracePt t="93144" x="4013200" y="1193800"/>
          <p14:tracePt t="93160" x="4127500" y="1193800"/>
          <p14:tracePt t="93177" x="4197350" y="1187450"/>
          <p14:tracePt t="93194" x="4286250" y="1155700"/>
          <p14:tracePt t="93213" x="4311650" y="1136650"/>
          <p14:tracePt t="93215" x="4324350" y="1117600"/>
          <p14:tracePt t="93227" x="4330700" y="1104900"/>
          <p14:tracePt t="93244" x="4343400" y="1073150"/>
          <p14:tracePt t="93261" x="4356100" y="1041400"/>
          <p14:tracePt t="93277" x="4356100" y="1022350"/>
          <p14:tracePt t="93281" x="4356100" y="1009650"/>
          <p14:tracePt t="93294" x="4356100" y="1003300"/>
          <p14:tracePt t="93295" x="4343400" y="996950"/>
          <p14:tracePt t="93313" x="4292600" y="984250"/>
          <p14:tracePt t="93333" x="4191000" y="958850"/>
          <p14:tracePt t="93344" x="4140200" y="946150"/>
          <p14:tracePt t="93360" x="4019550" y="927100"/>
          <p14:tracePt t="93378" x="3962400" y="920750"/>
          <p14:tracePt t="93394" x="3886200" y="901700"/>
          <p14:tracePt t="93410" x="3835400" y="889000"/>
          <p14:tracePt t="93427" x="3752850" y="889000"/>
          <p14:tracePt t="93444" x="3606800" y="895350"/>
          <p14:tracePt t="93463" x="3429000" y="914400"/>
          <p14:tracePt t="93478" x="3213100" y="933450"/>
          <p14:tracePt t="93494" x="3060700" y="946150"/>
          <p14:tracePt t="93511" x="2990850" y="952500"/>
          <p14:tracePt t="93527" x="2990850" y="958850"/>
          <p14:tracePt t="93544" x="2997200" y="965200"/>
          <p14:tracePt t="93561" x="3117850" y="1009650"/>
          <p14:tracePt t="93578" x="3276600" y="1047750"/>
          <p14:tracePt t="93594" x="3333750" y="1073150"/>
          <p14:tracePt t="93611" x="3371850" y="1111250"/>
          <p14:tracePt t="93628" x="3397250" y="1143000"/>
          <p14:tracePt t="93646" x="3409950" y="1155700"/>
          <p14:tracePt t="93661" x="3422650" y="1168400"/>
          <p14:tracePt t="93677" x="3441700" y="1181100"/>
          <p14:tracePt t="93694" x="3473450" y="1187450"/>
          <p14:tracePt t="93711" x="3549650" y="1193800"/>
          <p14:tracePt t="93728" x="3683000" y="1193800"/>
          <p14:tracePt t="93745" x="3841750" y="1187450"/>
          <p14:tracePt t="93761" x="4070350" y="1168400"/>
          <p14:tracePt t="93778" x="4133850" y="1162050"/>
          <p14:tracePt t="93796" x="4311650" y="1130300"/>
          <p14:tracePt t="93811" x="4343400" y="1123950"/>
          <p14:tracePt t="93828" x="4387850" y="1111250"/>
          <p14:tracePt t="93846" x="4438650" y="1079500"/>
          <p14:tracePt t="93861" x="4438650" y="1047750"/>
          <p14:tracePt t="93880" x="4413250" y="1022350"/>
          <p14:tracePt t="93894" x="4349750" y="977900"/>
          <p14:tracePt t="93911" x="4292600" y="946150"/>
          <p14:tracePt t="93927" x="4210050" y="901700"/>
          <p14:tracePt t="93945" x="4146550" y="863600"/>
          <p14:tracePt t="93962" x="4083050" y="838200"/>
          <p14:tracePt t="93978" x="4000500" y="819150"/>
          <p14:tracePt t="93995" x="3911600" y="819150"/>
          <p14:tracePt t="94012" x="3638550" y="863600"/>
          <p14:tracePt t="94028" x="3505200" y="882650"/>
          <p14:tracePt t="94047" x="3371850" y="908050"/>
          <p14:tracePt t="94067" x="3302000" y="927100"/>
          <p14:tracePt t="94078" x="3289300" y="939800"/>
          <p14:tracePt t="94097" x="3289300" y="952500"/>
          <p14:tracePt t="94115" x="3346450" y="1003300"/>
          <p14:tracePt t="94130" x="3422650" y="1073150"/>
          <p14:tracePt t="94145" x="3511550" y="1174750"/>
          <p14:tracePt t="94161" x="3549650" y="1238250"/>
          <p14:tracePt t="94179" x="3613150" y="1314450"/>
          <p14:tracePt t="94195" x="3683000" y="1352550"/>
          <p14:tracePt t="94214" x="3835400" y="1397000"/>
          <p14:tracePt t="94228" x="3905250" y="1403350"/>
          <p14:tracePt t="94247" x="4108450" y="1397000"/>
          <p14:tracePt t="94261" x="4286250" y="1352550"/>
          <p14:tracePt t="94280" x="4413250" y="1282700"/>
          <p14:tracePt t="94295" x="4451350" y="1238250"/>
          <p14:tracePt t="94311" x="4451350" y="1174750"/>
          <p14:tracePt t="94328" x="4400550" y="1130300"/>
          <p14:tracePt t="94344" x="4356100" y="1104900"/>
          <p14:tracePt t="94361" x="4292600" y="1066800"/>
          <p14:tracePt t="94378" x="4248150" y="1035050"/>
          <p14:tracePt t="94395" x="4191000" y="996950"/>
          <p14:tracePt t="94412" x="4152900" y="965200"/>
          <p14:tracePt t="94428" x="4114800" y="946150"/>
          <p14:tracePt t="94447" x="4070350" y="920750"/>
          <p14:tracePt t="94462" x="4064000" y="920750"/>
          <p14:tracePt t="94478" x="4032250" y="914400"/>
          <p14:tracePt t="94495" x="3975100" y="908050"/>
          <p14:tracePt t="94514" x="3943350" y="908050"/>
          <p14:tracePt t="94528" x="3937000" y="908050"/>
          <p14:tracePt t="94565" x="3930650" y="914400"/>
          <p14:tracePt t="94578" x="3930650" y="927100"/>
          <p14:tracePt t="94594" x="3930650" y="939800"/>
          <p14:tracePt t="94611" x="3930650" y="958850"/>
          <p14:tracePt t="94678" x="3924300" y="958850"/>
          <p14:tracePt t="94686" x="3898900" y="939800"/>
          <p14:tracePt t="94696" x="3879850" y="933450"/>
          <p14:tracePt t="94712" x="3810000" y="908050"/>
          <p14:tracePt t="94729" x="3714750" y="882650"/>
          <p14:tracePt t="94745" x="3644900" y="876300"/>
          <p14:tracePt t="94762" x="3562350" y="876300"/>
          <p14:tracePt t="94781" x="3460750" y="882650"/>
          <p14:tracePt t="94796" x="3340100" y="901700"/>
          <p14:tracePt t="94812" x="3225800" y="927100"/>
          <p14:tracePt t="94829" x="3149600" y="952500"/>
          <p14:tracePt t="94848" x="3117850" y="996950"/>
          <p14:tracePt t="94862" x="3124200" y="1028700"/>
          <p14:tracePt t="94880" x="3168650" y="1073150"/>
          <p14:tracePt t="94895" x="3244850" y="1130300"/>
          <p14:tracePt t="94912" x="3302000" y="1193800"/>
          <p14:tracePt t="94930" x="3346450" y="1250950"/>
          <p14:tracePt t="94945" x="3403600" y="1314450"/>
          <p14:tracePt t="94962" x="3448050" y="1358900"/>
          <p14:tracePt t="94979" x="3505200" y="1397000"/>
          <p14:tracePt t="94995" x="3562350" y="1428750"/>
          <p14:tracePt t="95012" x="3619500" y="1454150"/>
          <p14:tracePt t="95028" x="3714750" y="1466850"/>
          <p14:tracePt t="95045" x="3829050" y="1466850"/>
          <p14:tracePt t="95048" x="3917950" y="1454150"/>
          <p14:tracePt t="95063" x="3975100" y="1441450"/>
          <p14:tracePt t="95079" x="4070350" y="1390650"/>
          <p14:tracePt t="95096" x="4197350" y="1270000"/>
          <p14:tracePt t="95112" x="4241800" y="1174750"/>
          <p14:tracePt t="95129" x="4241800" y="1111250"/>
          <p14:tracePt t="95145" x="4216400" y="1047750"/>
          <p14:tracePt t="95162" x="4184650" y="1009650"/>
          <p14:tracePt t="95179" x="4140200" y="965200"/>
          <p14:tracePt t="95196" x="4095750" y="927100"/>
          <p14:tracePt t="95212" x="4032250" y="882650"/>
          <p14:tracePt t="95229" x="3962400" y="831850"/>
          <p14:tracePt t="95246" x="3886200" y="793750"/>
          <p14:tracePt t="95262" x="3816350" y="768350"/>
          <p14:tracePt t="95279" x="3727450" y="749300"/>
          <p14:tracePt t="95296" x="3663950" y="742950"/>
          <p14:tracePt t="95313" x="3606800" y="749300"/>
          <p14:tracePt t="95329" x="3543300" y="768350"/>
          <p14:tracePt t="95346" x="3517900" y="787400"/>
          <p14:tracePt t="95362" x="3492500" y="819150"/>
          <p14:tracePt t="95379" x="3473450" y="863600"/>
          <p14:tracePt t="95396" x="3479800" y="939800"/>
          <p14:tracePt t="95412" x="3505200" y="990600"/>
          <p14:tracePt t="95429" x="3562350" y="1047750"/>
          <p14:tracePt t="95445" x="3644900" y="1111250"/>
          <p14:tracePt t="95462" x="3784600" y="1181100"/>
          <p14:tracePt t="95479" x="3905250" y="1219200"/>
          <p14:tracePt t="95496" x="4038600" y="1238250"/>
          <p14:tracePt t="95512" x="4184650" y="1231900"/>
          <p14:tracePt t="95528" x="4362450" y="1193800"/>
          <p14:tracePt t="95546" x="4438650" y="1149350"/>
          <p14:tracePt t="95565" x="4495800" y="1041400"/>
          <p14:tracePt t="95579" x="4495800" y="996950"/>
          <p14:tracePt t="95596" x="4495800" y="920750"/>
          <p14:tracePt t="95613" x="4483100" y="857250"/>
          <p14:tracePt t="95629" x="4464050" y="831850"/>
          <p14:tracePt t="95646" x="4413250" y="825500"/>
          <p14:tracePt t="95663" x="4337050" y="825500"/>
          <p14:tracePt t="95679" x="4260850" y="838200"/>
          <p14:tracePt t="95697" x="4184650" y="844550"/>
          <p14:tracePt t="95713" x="4095750" y="850900"/>
          <p14:tracePt t="95731" x="3987800" y="857250"/>
          <p14:tracePt t="95746" x="3867150" y="857250"/>
          <p14:tracePt t="95762" x="3746500" y="876300"/>
          <p14:tracePt t="95779" x="3683000" y="914400"/>
          <p14:tracePt t="95796" x="3644900" y="952500"/>
          <p14:tracePt t="95813" x="3594100" y="1066800"/>
          <p14:tracePt t="95830" x="3606800" y="1143000"/>
          <p14:tracePt t="95846" x="3676650" y="1219200"/>
          <p14:tracePt t="95862" x="3765550" y="1276350"/>
          <p14:tracePt t="95879" x="3917950" y="1333500"/>
          <p14:tracePt t="95896" x="4070350" y="1377950"/>
          <p14:tracePt t="95913" x="4210050" y="1390650"/>
          <p14:tracePt t="95930" x="4305300" y="1390650"/>
          <p14:tracePt t="95946" x="4406900" y="1371600"/>
          <p14:tracePt t="95963" x="4470400" y="1333500"/>
          <p14:tracePt t="95980" x="4508500" y="1282700"/>
          <p14:tracePt t="95996" x="4508500" y="1225550"/>
          <p14:tracePt t="96013" x="4483100" y="1117600"/>
          <p14:tracePt t="96030" x="4476750" y="1073150"/>
          <p14:tracePt t="96047" x="4457700" y="996950"/>
          <p14:tracePt t="96067" x="4406900" y="908050"/>
          <p14:tracePt t="96080" x="4337050" y="850900"/>
          <p14:tracePt t="96096" x="4279900" y="825500"/>
          <p14:tracePt t="96114" x="4222750" y="800100"/>
          <p14:tracePt t="96130" x="4165600" y="781050"/>
          <p14:tracePt t="96146" x="4102100" y="749300"/>
          <p14:tracePt t="96163" x="4051300" y="723900"/>
          <p14:tracePt t="96179" x="3994150" y="704850"/>
          <p14:tracePt t="96196" x="3949700" y="685800"/>
          <p14:tracePt t="96213" x="3898900" y="679450"/>
          <p14:tracePt t="96229" x="3835400" y="679450"/>
          <p14:tracePt t="96247" x="3752850" y="679450"/>
          <p14:tracePt t="96265" x="3657600" y="679450"/>
          <p14:tracePt t="96281" x="3625850" y="685800"/>
          <p14:tracePt t="96299" x="3613150" y="717550"/>
          <p14:tracePt t="96315" x="3613150" y="768350"/>
          <p14:tracePt t="96331" x="3625850" y="844550"/>
          <p14:tracePt t="96347" x="3638550" y="946150"/>
          <p14:tracePt t="96363" x="3638550" y="1016000"/>
          <p14:tracePt t="96380" x="3638550" y="1098550"/>
          <p14:tracePt t="96396" x="3663950" y="1149350"/>
          <p14:tracePt t="96413" x="3714750" y="1187450"/>
          <p14:tracePt t="96430" x="3816350" y="1219200"/>
          <p14:tracePt t="96447" x="3917950" y="1231900"/>
          <p14:tracePt t="96463" x="4064000" y="1238250"/>
          <p14:tracePt t="96480" x="4203700" y="1212850"/>
          <p14:tracePt t="96482" x="4254500" y="1187450"/>
          <p14:tracePt t="96497" x="4298950" y="1168400"/>
          <p14:tracePt t="96514" x="4368800" y="1104900"/>
          <p14:tracePt t="96530" x="4387850" y="1041400"/>
          <p14:tracePt t="96547" x="4387850" y="996950"/>
          <p14:tracePt t="96563" x="4368800" y="946150"/>
          <p14:tracePt t="96580" x="4337050" y="920750"/>
          <p14:tracePt t="96597" x="4298950" y="914400"/>
          <p14:tracePt t="96613" x="4267200" y="914400"/>
          <p14:tracePt t="96630" x="4229100" y="920750"/>
          <p14:tracePt t="96647" x="4191000" y="939800"/>
          <p14:tracePt t="96663" x="4165600" y="965200"/>
          <p14:tracePt t="96680" x="4152900" y="977900"/>
          <p14:tracePt t="96697" x="4152900" y="1003300"/>
          <p14:tracePt t="96713" x="4171950" y="1035050"/>
          <p14:tracePt t="96730" x="4184650" y="1054100"/>
          <p14:tracePt t="96732" x="4197350" y="1066800"/>
          <p14:tracePt t="96748" x="4210050" y="1079500"/>
          <p14:tracePt t="96764" x="4222750" y="1085850"/>
          <p14:tracePt t="96780" x="4235450" y="1092200"/>
          <p14:tracePt t="96797" x="4254500" y="1104900"/>
          <p14:tracePt t="96814" x="4267200" y="1123950"/>
          <p14:tracePt t="96830" x="4286250" y="1136650"/>
          <p14:tracePt t="96847" x="4286250" y="1143000"/>
          <p14:tracePt t="96864" x="4286250" y="1149350"/>
          <p14:tracePt t="96880" x="4286250" y="1162050"/>
          <p14:tracePt t="96897" x="4273550" y="1181100"/>
          <p14:tracePt t="96914" x="4229100" y="1206500"/>
          <p14:tracePt t="96930" x="4146550" y="1250950"/>
          <p14:tracePt t="96947" x="4089400" y="1282700"/>
          <p14:tracePt t="96964" x="4025900" y="1308100"/>
          <p14:tracePt t="96980" x="3962400" y="1339850"/>
          <p14:tracePt t="96997" x="3822700" y="1384300"/>
          <p14:tracePt t="97014" x="3702050" y="1422400"/>
          <p14:tracePt t="97030" x="3429000" y="1473200"/>
          <p14:tracePt t="97047" x="3244850" y="1492250"/>
          <p14:tracePt t="97064" x="3124200" y="1504950"/>
          <p14:tracePt t="97080" x="3016250" y="1504950"/>
          <p14:tracePt t="97097" x="2940050" y="1524000"/>
          <p14:tracePt t="97114" x="2800350" y="1530350"/>
          <p14:tracePt t="97130" x="2616200" y="1536700"/>
          <p14:tracePt t="97147" x="2393950" y="1574800"/>
          <p14:tracePt t="97164" x="2241550" y="1606550"/>
          <p14:tracePt t="97181" x="2133600" y="1638300"/>
          <p14:tracePt t="97185" x="2089150" y="1657350"/>
          <p14:tracePt t="97202" x="2044700" y="1689100"/>
          <p14:tracePt t="97214" x="2019300" y="1708150"/>
          <p14:tracePt t="97231" x="1987550" y="1746250"/>
          <p14:tracePt t="97248" x="1911350" y="1803400"/>
          <p14:tracePt t="97264" x="1847850" y="1828800"/>
          <p14:tracePt t="97283" x="1784350" y="1835150"/>
          <p14:tracePt t="97297" x="1727200" y="1835150"/>
          <p14:tracePt t="97314" x="1714500" y="1835150"/>
          <p14:tracePt t="97347" x="1720850" y="1835150"/>
          <p14:tracePt t="97364" x="1733550" y="1841500"/>
          <p14:tracePt t="97383" x="1765300" y="1866900"/>
          <p14:tracePt t="97398" x="1778000" y="1873250"/>
          <p14:tracePt t="97450" x="1771650" y="1873250"/>
          <p14:tracePt t="97471" x="1765300" y="1873250"/>
          <p14:tracePt t="97474" x="1752600" y="1873250"/>
          <p14:tracePt t="97498" x="1727200" y="1873250"/>
          <p14:tracePt t="97514" x="1695450" y="1885950"/>
          <p14:tracePt t="97530" x="1676400" y="1892300"/>
          <p14:tracePt t="97548" x="1644650" y="1905000"/>
          <p14:tracePt t="97564" x="1612900" y="1911350"/>
          <p14:tracePt t="97581" x="1536700" y="1924050"/>
          <p14:tracePt t="97598" x="1416050" y="1930400"/>
          <p14:tracePt t="97614" x="1327150" y="1930400"/>
          <p14:tracePt t="97631" x="1238250" y="1930400"/>
          <p14:tracePt t="97649" x="1206500" y="1930400"/>
          <p14:tracePt t="97665" x="1174750" y="1924050"/>
          <p14:tracePt t="97681" x="1143000" y="1930400"/>
          <p14:tracePt t="97697" x="1098550" y="1936750"/>
          <p14:tracePt t="97714" x="1054100" y="1949450"/>
          <p14:tracePt t="97731" x="1022350" y="1962150"/>
          <p14:tracePt t="97748" x="971550" y="1981200"/>
          <p14:tracePt t="97764" x="946150" y="2000250"/>
          <p14:tracePt t="97780" x="920750" y="2019300"/>
          <p14:tracePt t="97798" x="908050" y="2044700"/>
          <p14:tracePt t="97814" x="908050" y="2057400"/>
          <p14:tracePt t="97831" x="914400" y="2070100"/>
          <p14:tracePt t="97848" x="946150" y="2095500"/>
          <p14:tracePt t="97864" x="977900" y="2133600"/>
          <p14:tracePt t="97881" x="1028700" y="2184400"/>
          <p14:tracePt t="97898" x="1079500" y="2235200"/>
          <p14:tracePt t="97900" x="1104900" y="2254250"/>
          <p14:tracePt t="97914" x="1136650" y="2266950"/>
          <p14:tracePt t="97931" x="1200150" y="2279650"/>
          <p14:tracePt t="97948" x="1225550" y="2286000"/>
          <p14:tracePt t="97965" x="1289050" y="2292350"/>
          <p14:tracePt t="97983" x="1517650" y="2298700"/>
          <p14:tracePt t="97998" x="1670050" y="2298700"/>
          <p14:tracePt t="98016" x="1828800" y="2273300"/>
          <p14:tracePt t="98032" x="1905000" y="2254250"/>
          <p14:tracePt t="98048" x="1924050" y="2254250"/>
          <p14:tracePt t="98065" x="1924050" y="2247900"/>
          <p14:tracePt t="98081" x="1930400" y="2241550"/>
          <p14:tracePt t="98098" x="1936750" y="2241550"/>
          <p14:tracePt t="98114" x="1936750" y="2228850"/>
          <p14:tracePt t="98132" x="1943100" y="2209800"/>
          <p14:tracePt t="98148" x="1943100" y="2171700"/>
          <p14:tracePt t="98165" x="1898650" y="2095500"/>
          <p14:tracePt t="98182" x="1847850" y="2044700"/>
          <p14:tracePt t="98198" x="1803400" y="2006600"/>
          <p14:tracePt t="98215" x="1752600" y="1981200"/>
          <p14:tracePt t="98232" x="1714500" y="1968500"/>
          <p14:tracePt t="98248" x="1676400" y="1962150"/>
          <p14:tracePt t="98265" x="1651000" y="1955800"/>
          <p14:tracePt t="98281" x="1587500" y="1955800"/>
          <p14:tracePt t="98298" x="1485900" y="1962150"/>
          <p14:tracePt t="98315" x="1358900" y="1962150"/>
          <p14:tracePt t="98332" x="1250950" y="1962150"/>
          <p14:tracePt t="98348" x="1181100" y="1962150"/>
          <p14:tracePt t="98365" x="1155700" y="1962150"/>
          <p14:tracePt t="98382" x="1136650" y="1968500"/>
          <p14:tracePt t="98401" x="1104900" y="2012950"/>
          <p14:tracePt t="98415" x="1085850" y="2038350"/>
          <p14:tracePt t="98433" x="1022350" y="2108200"/>
          <p14:tracePt t="98448" x="977900" y="2152650"/>
          <p14:tracePt t="98465" x="952500" y="2203450"/>
          <p14:tracePt t="98481" x="952500" y="2235200"/>
          <p14:tracePt t="98498" x="1003300" y="2298700"/>
          <p14:tracePt t="98517" x="1149350" y="2400300"/>
          <p14:tracePt t="98534" x="1371600" y="2527300"/>
          <p14:tracePt t="98548" x="1619250" y="2622550"/>
          <p14:tracePt t="98565" x="1847850" y="2679700"/>
          <p14:tracePt t="98582" x="1993900" y="2686050"/>
          <p14:tracePt t="98598" x="2057400" y="2667000"/>
          <p14:tracePt t="98615" x="2082800" y="2628900"/>
          <p14:tracePt t="98618" x="2082800" y="2603500"/>
          <p14:tracePt t="98632" x="2082800" y="2571750"/>
          <p14:tracePt t="98635" x="2076450" y="2540000"/>
          <p14:tracePt t="98651" x="2063750" y="2476500"/>
          <p14:tracePt t="98666" x="2063750" y="2463800"/>
          <p14:tracePt t="98684" x="2057400" y="2457450"/>
          <p14:tracePt t="98701" x="2057400" y="2444750"/>
          <p14:tracePt t="98715" x="2063750" y="2432050"/>
          <p14:tracePt t="98732" x="2063750" y="2413000"/>
          <p14:tracePt t="98751" x="2063750" y="2374900"/>
          <p14:tracePt t="98768" x="2057400" y="2305050"/>
          <p14:tracePt t="98785" x="2044700" y="2178050"/>
          <p14:tracePt t="98802" x="1987550" y="2000250"/>
          <p14:tracePt t="98815" x="1917700" y="1841500"/>
          <p14:tracePt t="98832" x="1860550" y="1708150"/>
          <p14:tracePt t="98849" x="1866900" y="1663700"/>
          <p14:tracePt t="98865" x="1885950" y="1638300"/>
          <p14:tracePt t="98882" x="1898650" y="1612900"/>
          <p14:tracePt t="98899" x="1911350" y="1593850"/>
          <p14:tracePt t="98916" x="1924050" y="1536700"/>
          <p14:tracePt t="98932" x="1924050" y="1517650"/>
          <p14:tracePt t="98951" x="1866900" y="1390650"/>
          <p14:tracePt t="98965" x="1822450" y="1320800"/>
          <p14:tracePt t="98982" x="1797050" y="1270000"/>
          <p14:tracePt t="98999" x="1803400" y="1270000"/>
          <p14:tracePt t="99015" x="1835150" y="1270000"/>
          <p14:tracePt t="99032" x="1873250" y="1276350"/>
          <p14:tracePt t="99049" x="1924050" y="1282700"/>
          <p14:tracePt t="99066" x="1993900" y="1282700"/>
          <p14:tracePt t="99082" x="2032000" y="1282700"/>
          <p14:tracePt t="99099" x="2146300" y="1282700"/>
          <p14:tracePt t="99116" x="2355850" y="1301750"/>
          <p14:tracePt t="99133" x="2540000" y="1346200"/>
          <p14:tracePt t="99149" x="2603500" y="1371600"/>
          <p14:tracePt t="99166" x="2628900" y="1384300"/>
          <p14:tracePt t="99183" x="2628900" y="1390650"/>
          <p14:tracePt t="99199" x="2622550" y="1390650"/>
          <p14:tracePt t="99216" x="2616200" y="1390650"/>
          <p14:tracePt t="99232" x="2584450" y="1377950"/>
          <p14:tracePt t="99249" x="2546350" y="1358900"/>
          <p14:tracePt t="102259" x="2540000" y="1358900"/>
          <p14:tracePt t="102268" x="2533650" y="1352550"/>
          <p14:tracePt t="102285" x="2501900" y="1352550"/>
          <p14:tracePt t="102289" x="2457450" y="1352550"/>
          <p14:tracePt t="102302" x="2400300" y="1352550"/>
          <p14:tracePt t="102304" x="2330450" y="1371600"/>
          <p14:tracePt t="102319" x="2260600" y="1390650"/>
          <p14:tracePt t="102339" x="2076450" y="1454150"/>
          <p14:tracePt t="102352" x="2057400" y="1473200"/>
          <p14:tracePt t="102369" x="2063750" y="1498600"/>
          <p14:tracePt t="102385" x="2101850" y="1574800"/>
          <p14:tracePt t="102402" x="2076450" y="1682750"/>
          <p14:tracePt t="102418" x="1943100" y="1816100"/>
          <p14:tracePt t="102435" x="1739900" y="1993900"/>
          <p14:tracePt t="102452" x="1504950" y="2203450"/>
          <p14:tracePt t="102468" x="1219200" y="2451100"/>
          <p14:tracePt t="102485" x="958850" y="2686050"/>
          <p14:tracePt t="102502" x="825500" y="2825750"/>
          <p14:tracePt t="102518" x="800100" y="2889250"/>
          <p14:tracePt t="102537" x="819150" y="2921000"/>
          <p14:tracePt t="102552" x="850900" y="2940050"/>
          <p14:tracePt t="102568" x="889000" y="2946400"/>
          <p14:tracePt t="102585" x="908050" y="2946400"/>
          <p14:tracePt t="102660" x="908050" y="2952750"/>
          <p14:tracePt t="102669" x="908050" y="2959100"/>
          <p14:tracePt t="102685" x="914400" y="2978150"/>
          <p14:tracePt t="102702" x="908050" y="2984500"/>
          <p14:tracePt t="102719" x="831850" y="2984500"/>
          <p14:tracePt t="102735" x="800100" y="2984500"/>
          <p14:tracePt t="102752" x="806450" y="2990850"/>
          <p14:tracePt t="102768" x="850900" y="3003550"/>
          <p14:tracePt t="102785" x="933450" y="3028950"/>
          <p14:tracePt t="102802" x="1041400" y="3054350"/>
          <p14:tracePt t="102819" x="1123950" y="3079750"/>
          <p14:tracePt t="102835" x="1212850" y="3105150"/>
          <p14:tracePt t="102852" x="1244600" y="3105150"/>
          <p14:tracePt t="102871" x="1416050" y="3124200"/>
          <p14:tracePt t="102885" x="1581150" y="3130550"/>
          <p14:tracePt t="102902" x="1803400" y="3149600"/>
          <p14:tracePt t="102919" x="2019300" y="3168650"/>
          <p14:tracePt t="102935" x="2203450" y="3175000"/>
          <p14:tracePt t="102952" x="2349500" y="3175000"/>
          <p14:tracePt t="102969" x="2482850" y="3155950"/>
          <p14:tracePt t="102985" x="2616200" y="3117850"/>
          <p14:tracePt t="103002" x="2787650" y="3060700"/>
          <p14:tracePt t="103019" x="3035300" y="2978150"/>
          <p14:tracePt t="103035" x="3270250" y="2921000"/>
          <p14:tracePt t="103052" x="3581400" y="2851150"/>
          <p14:tracePt t="103069" x="3930650" y="2762250"/>
          <p14:tracePt t="103086" x="4108450" y="2660650"/>
          <p14:tracePt t="103102" x="4191000" y="2565400"/>
          <p14:tracePt t="103119" x="4222750" y="2463800"/>
          <p14:tracePt t="103136" x="4235450" y="2374900"/>
          <p14:tracePt t="103152" x="4254500" y="2298700"/>
          <p14:tracePt t="103169" x="4267200" y="2241550"/>
          <p14:tracePt t="103185" x="4273550" y="2209800"/>
          <p14:tracePt t="103202" x="4279900" y="2190750"/>
          <p14:tracePt t="103219" x="4279900" y="2184400"/>
          <p14:tracePt t="103236" x="4292600" y="2178050"/>
          <p14:tracePt t="103252" x="4330700" y="2146300"/>
          <p14:tracePt t="103269" x="4413250" y="2114550"/>
          <p14:tracePt t="103285" x="4489450" y="2082800"/>
          <p14:tracePt t="103302" x="4578350" y="2044700"/>
          <p14:tracePt t="103318" x="4635500" y="2006600"/>
          <p14:tracePt t="103334" x="4648200" y="1987550"/>
          <p14:tracePt t="103352" x="4654550" y="1981200"/>
          <p14:tracePt t="103385" x="4660900" y="1981200"/>
          <p14:tracePt t="103403" x="4686300" y="1981200"/>
          <p14:tracePt t="103419" x="4749800" y="1968500"/>
          <p14:tracePt t="103436" x="4775200" y="1962150"/>
          <p14:tracePt t="103453" x="4800600" y="1936750"/>
          <p14:tracePt t="103469" x="4813300" y="1924050"/>
          <p14:tracePt t="103486" x="4838700" y="1911350"/>
          <p14:tracePt t="103505" x="4851400" y="1911350"/>
          <p14:tracePt t="103522" x="4864100" y="1905000"/>
          <p14:tracePt t="103536" x="4895850" y="1905000"/>
          <p14:tracePt t="103552" x="4914900" y="1905000"/>
          <p14:tracePt t="103569" x="4953000" y="1892300"/>
          <p14:tracePt t="103586" x="4997450" y="1873250"/>
          <p14:tracePt t="103603" x="5035550" y="1854200"/>
          <p14:tracePt t="103619" x="5073650" y="1835150"/>
          <p14:tracePt t="103636" x="5092700" y="1822450"/>
          <p14:tracePt t="103638" x="5099050" y="1816100"/>
          <p14:tracePt t="103652" x="5105400" y="1816100"/>
          <p14:tracePt t="103669" x="5105400" y="1809750"/>
          <p14:tracePt t="103688" x="5111750" y="1809750"/>
          <p14:tracePt t="103703" x="5118100" y="1809750"/>
          <p14:tracePt t="103719" x="5124450" y="1803400"/>
          <p14:tracePt t="103736" x="5156200" y="1790700"/>
          <p14:tracePt t="103753" x="5181600" y="1778000"/>
          <p14:tracePt t="103769" x="5245100" y="1765300"/>
          <p14:tracePt t="103786" x="5314950" y="1765300"/>
          <p14:tracePt t="103803" x="5353050" y="1771650"/>
          <p14:tracePt t="103819" x="5391150" y="1784350"/>
          <p14:tracePt t="103836" x="5448300" y="1797050"/>
          <p14:tracePt t="103853" x="5537200" y="1803400"/>
          <p14:tracePt t="103869" x="5657850" y="1809750"/>
          <p14:tracePt t="103886" x="5765800" y="1809750"/>
          <p14:tracePt t="103903" x="5861050" y="1790700"/>
          <p14:tracePt t="103920" x="5880100" y="1778000"/>
          <p14:tracePt t="103940" x="5886450" y="1771650"/>
          <p14:tracePt t="103975" x="5892800" y="1771650"/>
          <p14:tracePt t="104003" x="5924550" y="1746250"/>
          <p14:tracePt t="104019" x="5930900" y="1739900"/>
          <p14:tracePt t="104036" x="5943600" y="1701800"/>
          <p14:tracePt t="104053" x="5949950" y="1638300"/>
          <p14:tracePt t="104070" x="5949950" y="1606550"/>
          <p14:tracePt t="104088" x="5943600" y="1587500"/>
          <p14:tracePt t="104103" x="5930900" y="1562100"/>
          <p14:tracePt t="104120" x="5905500" y="1543050"/>
          <p14:tracePt t="104138" x="5867400" y="1524000"/>
          <p14:tracePt t="104153" x="5842000" y="1517650"/>
          <p14:tracePt t="104169" x="5803900" y="1504950"/>
          <p14:tracePt t="104186" x="5746750" y="1492250"/>
          <p14:tracePt t="104203" x="5689600" y="1485900"/>
          <p14:tracePt t="104220" x="5588000" y="1473200"/>
          <p14:tracePt t="104223" x="5549900" y="1473200"/>
          <p14:tracePt t="104237" x="5486400" y="1466850"/>
          <p14:tracePt t="104240" x="5461000" y="1466850"/>
          <p14:tracePt t="104255" x="5410200" y="1466850"/>
          <p14:tracePt t="104270" x="5403850" y="1466850"/>
          <p14:tracePt t="104286" x="5397500" y="1466850"/>
          <p14:tracePt t="104303" x="5372100" y="1479550"/>
          <p14:tracePt t="104320" x="5353050" y="1492250"/>
          <p14:tracePt t="104339" x="5289550" y="1524000"/>
          <p14:tracePt t="104354" x="5264150" y="1536700"/>
          <p14:tracePt t="104370" x="5238750" y="1555750"/>
          <p14:tracePt t="104387" x="5232400" y="1568450"/>
          <p14:tracePt t="104403" x="5226050" y="1593850"/>
          <p14:tracePt t="104420" x="5226050" y="1619250"/>
          <p14:tracePt t="104436" x="5226050" y="1644650"/>
          <p14:tracePt t="104453" x="5226050" y="1695450"/>
          <p14:tracePt t="104456" x="5232400" y="1714500"/>
          <p14:tracePt t="104471" x="5232400" y="1727200"/>
          <p14:tracePt t="104487" x="5264150" y="1752600"/>
          <p14:tracePt t="104503" x="5346700" y="1771650"/>
          <p14:tracePt t="104520" x="5384800" y="1771650"/>
          <p14:tracePt t="104537" x="5556250" y="1778000"/>
          <p14:tracePt t="104553" x="5638800" y="1778000"/>
          <p14:tracePt t="104570" x="5746750" y="1778000"/>
          <p14:tracePt t="104589" x="5797550" y="1771650"/>
          <p14:tracePt t="104603" x="5848350" y="1765300"/>
          <p14:tracePt t="104620" x="5886450" y="1752600"/>
          <p14:tracePt t="104637" x="5905500" y="1739900"/>
          <p14:tracePt t="104654" x="5930900" y="1733550"/>
          <p14:tracePt t="104671" x="5949950" y="1727200"/>
          <p14:tracePt t="104687" x="5962650" y="1720850"/>
          <p14:tracePt t="104708" x="6007100" y="1708150"/>
          <p14:tracePt t="104721" x="6032500" y="1708150"/>
          <p14:tracePt t="104737" x="6064250" y="1708150"/>
          <p14:tracePt t="104754" x="6102350" y="1708150"/>
          <p14:tracePt t="104772" x="6115050" y="1708150"/>
          <p14:tracePt t="104787" x="6134100" y="1708150"/>
          <p14:tracePt t="104803" x="6153150" y="1708150"/>
          <p14:tracePt t="104820" x="6172200" y="1708150"/>
          <p14:tracePt t="104837" x="6184900" y="1708150"/>
          <p14:tracePt t="104854" x="6191250" y="1708150"/>
          <p14:tracePt t="104870" x="6197600" y="1708150"/>
          <p14:tracePt t="104887" x="6203950" y="1708150"/>
          <p14:tracePt t="104904" x="6210300" y="1714500"/>
          <p14:tracePt t="104996" x="6210300" y="1720850"/>
          <p14:tracePt t="105012" x="6210300" y="1727200"/>
          <p14:tracePt t="105022" x="6203950" y="1727200"/>
          <p14:tracePt t="105038" x="6191250" y="1727200"/>
          <p14:tracePt t="105054" x="6172200" y="1727200"/>
          <p14:tracePt t="105072" x="6153150" y="1727200"/>
          <p14:tracePt t="105087" x="6140450" y="1727200"/>
          <p14:tracePt t="105104" x="6134100" y="1727200"/>
          <p14:tracePt t="105120" x="6115050" y="1727200"/>
          <p14:tracePt t="105137" x="6083300" y="1727200"/>
          <p14:tracePt t="105154" x="6057900" y="1733550"/>
          <p14:tracePt t="105246" x="6064250" y="1733550"/>
          <p14:tracePt t="105262" x="6102350" y="1739900"/>
          <p14:tracePt t="105273" x="6121400" y="1739900"/>
          <p14:tracePt t="105287" x="6223000" y="1739900"/>
          <p14:tracePt t="105304" x="6375400" y="1720850"/>
          <p14:tracePt t="105321" x="6502400" y="1695450"/>
          <p14:tracePt t="105339" x="6635750" y="1670050"/>
          <p14:tracePt t="105354" x="6756400" y="1657350"/>
          <p14:tracePt t="105371" x="6832600" y="1651000"/>
          <p14:tracePt t="105387" x="6858000" y="1651000"/>
          <p14:tracePt t="105404" x="6889750" y="1651000"/>
          <p14:tracePt t="105421" x="6908800" y="1651000"/>
          <p14:tracePt t="105438" x="6915150" y="1651000"/>
          <p14:tracePt t="105456" x="6921500" y="1657350"/>
          <p14:tracePt t="105471" x="6934200" y="1657350"/>
          <p14:tracePt t="105488" x="6940550" y="1657350"/>
          <p14:tracePt t="105598" x="6946900" y="1657350"/>
          <p14:tracePt t="105604" x="6953250" y="1663700"/>
          <p14:tracePt t="105621" x="6953250" y="1676400"/>
          <p14:tracePt t="105637" x="6959600" y="1689100"/>
          <p14:tracePt t="105655" x="6959600" y="1701800"/>
          <p14:tracePt t="105937" x="6953250" y="1708150"/>
          <p14:tracePt t="105944" x="6946900" y="1708150"/>
          <p14:tracePt t="105955" x="6927850" y="1714500"/>
          <p14:tracePt t="105972" x="6889750" y="1727200"/>
          <p14:tracePt t="105988" x="6832600" y="1739900"/>
          <p14:tracePt t="106005" x="6781800" y="1758950"/>
          <p14:tracePt t="106021" x="6731000" y="1771650"/>
          <p14:tracePt t="106038" x="6692900" y="1784350"/>
          <p14:tracePt t="106040" x="6667500" y="1797050"/>
          <p14:tracePt t="106055" x="6635750" y="1809750"/>
          <p14:tracePt t="106072" x="6496050" y="1854200"/>
          <p14:tracePt t="106088" x="6350000" y="1892300"/>
          <p14:tracePt t="106104" x="6153150" y="1936750"/>
          <p14:tracePt t="106121" x="5905500" y="1974850"/>
          <p14:tracePt t="106138" x="5518150" y="2006600"/>
          <p14:tracePt t="106154" x="5099050" y="2038350"/>
          <p14:tracePt t="106171" x="4705350" y="2063750"/>
          <p14:tracePt t="106188" x="4381500" y="2076450"/>
          <p14:tracePt t="106205" x="4089400" y="2095500"/>
          <p14:tracePt t="106221" x="3867150" y="2114550"/>
          <p14:tracePt t="106238" x="3702050" y="2133600"/>
          <p14:tracePt t="106258" x="3498850" y="2190750"/>
          <p14:tracePt t="106271" x="3409950" y="2222500"/>
          <p14:tracePt t="106288" x="3213100" y="2279650"/>
          <p14:tracePt t="106305" x="2813050" y="2387600"/>
          <p14:tracePt t="106322" x="2628900" y="2425700"/>
          <p14:tracePt t="106338" x="2476500" y="2444750"/>
          <p14:tracePt t="106355" x="2393950" y="2451100"/>
          <p14:tracePt t="106371" x="2330450" y="2463800"/>
          <p14:tracePt t="106388" x="2260600" y="2489200"/>
          <p14:tracePt t="106405" x="2171700" y="2527300"/>
          <p14:tracePt t="106421" x="2057400" y="2584450"/>
          <p14:tracePt t="106438" x="1936750" y="2647950"/>
          <p14:tracePt t="106454" x="1866900" y="2686050"/>
          <p14:tracePt t="106472" x="1835150" y="2705100"/>
          <p14:tracePt t="106488" x="1828800" y="2711450"/>
          <p14:tracePt t="106505" x="1822450" y="2724150"/>
          <p14:tracePt t="106522" x="1809750" y="2749550"/>
          <p14:tracePt t="106539" x="1790700" y="2755900"/>
          <p14:tracePt t="106555" x="1771650" y="2762250"/>
          <p14:tracePt t="106605" x="1758950" y="2755900"/>
          <p14:tracePt t="106622" x="1714500" y="2749550"/>
          <p14:tracePt t="106639" x="1587500" y="2724150"/>
          <p14:tracePt t="106655" x="1409700" y="2686050"/>
          <p14:tracePt t="106672" x="1219200" y="2641600"/>
          <p14:tracePt t="106688" x="1060450" y="2597150"/>
          <p14:tracePt t="106705" x="958850" y="2559050"/>
          <p14:tracePt t="106722" x="927100" y="2546350"/>
          <p14:tracePt t="106755" x="920750" y="2565400"/>
          <p14:tracePt t="106772" x="901700" y="2590800"/>
          <p14:tracePt t="106791" x="812800" y="2667000"/>
          <p14:tracePt t="106805" x="774700" y="2686050"/>
          <p14:tracePt t="106824" x="692150" y="2730500"/>
          <p14:tracePt t="106838" x="685800" y="2743200"/>
          <p14:tracePt t="106855" x="711200" y="2749550"/>
          <p14:tracePt t="106872" x="819150" y="2755900"/>
          <p14:tracePt t="106889" x="977900" y="2781300"/>
          <p14:tracePt t="106905" x="1117600" y="2825750"/>
          <p14:tracePt t="106922" x="1193800" y="2857500"/>
          <p14:tracePt t="106939" x="1231900" y="2870200"/>
          <p14:tracePt t="106959" x="1244600" y="2870200"/>
          <p14:tracePt t="106972" x="1250950" y="2870200"/>
          <p14:tracePt t="106974" x="1257300" y="2870200"/>
          <p14:tracePt t="106989" x="1339850" y="2838450"/>
          <p14:tracePt t="107006" x="1447800" y="2806700"/>
          <p14:tracePt t="107022" x="1543050" y="2774950"/>
          <p14:tracePt t="107039" x="1587500" y="2755900"/>
          <p14:tracePt t="107055" x="1600200" y="2755900"/>
          <p14:tracePt t="107072" x="1600200" y="2749550"/>
          <p14:tracePt t="107089" x="1593850" y="2749550"/>
          <p14:tracePt t="107122" x="1581150" y="2736850"/>
          <p14:tracePt t="107139" x="1549400" y="2692400"/>
          <p14:tracePt t="107157" x="1524000" y="2622550"/>
          <p14:tracePt t="107172" x="1504950" y="2578100"/>
          <p14:tracePt t="107189" x="1485900" y="2552700"/>
          <p14:tracePt t="107206" x="1460500" y="2533650"/>
          <p14:tracePt t="107224" x="1428750" y="2520950"/>
          <p14:tracePt t="107239" x="1403350" y="2514600"/>
          <p14:tracePt t="107254" x="1390650" y="2514600"/>
          <p14:tracePt t="107273" x="1384300" y="2508250"/>
          <p14:tracePt t="107290" x="1371600" y="2501900"/>
          <p14:tracePt t="107306" x="1358900" y="2495550"/>
          <p14:tracePt t="107322" x="1346200" y="2495550"/>
          <p14:tracePt t="107339" x="1314450" y="2501900"/>
          <p14:tracePt t="107356" x="1263650" y="2514600"/>
          <p14:tracePt t="107373" x="1181100" y="2527300"/>
          <p14:tracePt t="107390" x="1155700" y="2527300"/>
          <p14:tracePt t="107406" x="1149350" y="2527300"/>
          <p14:tracePt t="107424" x="1143000" y="2527300"/>
          <p14:tracePt t="107439" x="1117600" y="2527300"/>
          <p14:tracePt t="107456" x="1041400" y="2552700"/>
          <p14:tracePt t="107472" x="971550" y="2565400"/>
          <p14:tracePt t="107489" x="869950" y="2584450"/>
          <p14:tracePt t="107506" x="819150" y="2584450"/>
          <p14:tracePt t="107522" x="812800" y="2590800"/>
          <p14:tracePt t="107556" x="812800" y="2597150"/>
          <p14:tracePt t="107572" x="800100" y="2616200"/>
          <p14:tracePt t="107589" x="774700" y="2641600"/>
          <p14:tracePt t="107606" x="762000" y="2654300"/>
          <p14:tracePt t="107622" x="762000" y="2667000"/>
          <p14:tracePt t="107639" x="768350" y="2673350"/>
          <p14:tracePt t="107656" x="806450" y="2692400"/>
          <p14:tracePt t="107673" x="939800" y="2724150"/>
          <p14:tracePt t="107689" x="1143000" y="2749550"/>
          <p14:tracePt t="107706" x="1333500" y="2755900"/>
          <p14:tracePt t="107709" x="1403350" y="2755900"/>
          <p14:tracePt t="107723" x="1441450" y="2755900"/>
          <p14:tracePt t="107725" x="1460500" y="2755900"/>
          <p14:tracePt t="107788" x="1460500" y="2749550"/>
          <p14:tracePt t="107806" x="1466850" y="2736850"/>
          <p14:tracePt t="107823" x="1479550" y="2705100"/>
          <p14:tracePt t="107840" x="1485900" y="2679700"/>
          <p14:tracePt t="107857" x="1479550" y="2667000"/>
          <p14:tracePt t="107873" x="1403350" y="2628900"/>
          <p14:tracePt t="107890" x="1333500" y="2609850"/>
          <p14:tracePt t="107908" x="1250950" y="2597150"/>
          <p14:tracePt t="107923" x="1181100" y="2578100"/>
          <p14:tracePt t="107940" x="1136650" y="2565400"/>
          <p14:tracePt t="107956" x="1117600" y="2552700"/>
          <p14:tracePt t="107973" x="1117600" y="2540000"/>
          <p14:tracePt t="107990" x="1123950" y="2527300"/>
          <p14:tracePt t="108006" x="1155700" y="2514600"/>
          <p14:tracePt t="108023" x="1212850" y="2508250"/>
          <p14:tracePt t="108039" x="1282700" y="2501900"/>
          <p14:tracePt t="108042" x="1333500" y="2501900"/>
          <p14:tracePt t="108056" x="1390650" y="2495550"/>
          <p14:tracePt t="108058" x="1447800" y="2495550"/>
          <p14:tracePt t="108073" x="1473200" y="2495550"/>
          <p14:tracePt t="108075" x="1524000" y="2495550"/>
          <p14:tracePt t="108090" x="1581150" y="2501900"/>
          <p14:tracePt t="108106" x="1612900" y="2508250"/>
          <p14:tracePt t="108125" x="1631950" y="2514600"/>
          <p14:tracePt t="108140" x="1663700" y="2508250"/>
          <p14:tracePt t="108159" x="1695450" y="2495550"/>
          <p14:tracePt t="108174" x="1708150" y="2482850"/>
          <p14:tracePt t="108190" x="1720850" y="2470150"/>
          <p14:tracePt t="108206" x="1714500" y="2470150"/>
          <p14:tracePt t="108223" x="1682750" y="2476500"/>
          <p14:tracePt t="108241" x="1651000" y="2489200"/>
          <p14:tracePt t="108257" x="1625600" y="2495550"/>
          <p14:tracePt t="108273" x="1606550" y="2501900"/>
          <p14:tracePt t="108290" x="1587500" y="2501900"/>
          <p14:tracePt t="108293" x="1581150" y="2495550"/>
          <p14:tracePt t="108307" x="1574800" y="2489200"/>
          <p14:tracePt t="108324" x="1549400" y="2482850"/>
          <p14:tracePt t="108345" x="1498600" y="2489200"/>
          <p14:tracePt t="108359" x="1416050" y="2533650"/>
          <p14:tracePt t="108374" x="1219200" y="2597150"/>
          <p14:tracePt t="108390" x="1035050" y="2641600"/>
          <p14:tracePt t="108407" x="869950" y="2673350"/>
          <p14:tracePt t="108423" x="749300" y="2679700"/>
          <p14:tracePt t="108440" x="692150" y="2679700"/>
          <p14:tracePt t="108457" x="685800" y="2667000"/>
          <p14:tracePt t="108473" x="685800" y="2654300"/>
          <p14:tracePt t="108490" x="704850" y="2647950"/>
          <p14:tracePt t="108506" x="711200" y="2654300"/>
          <p14:tracePt t="108522" x="704850" y="2667000"/>
          <p14:tracePt t="108539" x="692150" y="2679700"/>
          <p14:tracePt t="108557" x="692150" y="2686050"/>
          <p14:tracePt t="108593" x="717550" y="2686050"/>
          <p14:tracePt t="108607" x="787400" y="2686050"/>
          <p14:tracePt t="108623" x="946150" y="2673350"/>
          <p14:tracePt t="108641" x="1085850" y="2673350"/>
          <p14:tracePt t="108657" x="1130300" y="2686050"/>
          <p14:tracePt t="108674" x="1123950" y="2698750"/>
          <p14:tracePt t="108690" x="1117600" y="2698750"/>
          <p14:tracePt t="108707" x="1098550" y="2705100"/>
          <p14:tracePt t="108757" x="1104900" y="2705100"/>
          <p14:tracePt t="108774" x="1117600" y="2705100"/>
          <p14:tracePt t="108792" x="1162050" y="2705100"/>
          <p14:tracePt t="108816" x="1162050" y="2711450"/>
          <p14:tracePt t="108826" x="1162050" y="2717800"/>
          <p14:tracePt t="108843" x="1149350" y="2730500"/>
          <p14:tracePt t="108925" x="1149350" y="2717800"/>
          <p14:tracePt t="108940" x="1155700" y="2717800"/>
          <p14:tracePt t="108974" x="1143000" y="2724150"/>
          <p14:tracePt t="108990" x="1143000" y="2730500"/>
          <p14:tracePt t="109008" x="1136650" y="2730500"/>
          <p14:tracePt t="109063" x="1130300" y="2736850"/>
          <p14:tracePt t="109076" x="1117600" y="2743200"/>
          <p14:tracePt t="109091" x="1085850" y="2762250"/>
          <p14:tracePt t="109107" x="1054100" y="2774950"/>
          <p14:tracePt t="109124" x="1022350" y="2781300"/>
          <p14:tracePt t="109141" x="1016000" y="2781300"/>
          <p14:tracePt t="109174" x="1016000" y="2743200"/>
          <p14:tracePt t="109193" x="1022350" y="2730500"/>
          <p14:tracePt t="109210" x="1016000" y="2724150"/>
          <p14:tracePt t="109224" x="971550" y="2711450"/>
          <p14:tracePt t="109243" x="901700" y="2705100"/>
          <p14:tracePt t="109258" x="857250" y="2705100"/>
          <p14:tracePt t="109274" x="850900" y="2705100"/>
          <p14:tracePt t="109307" x="850900" y="2698750"/>
          <p14:tracePt t="109324" x="844550" y="2698750"/>
          <p14:tracePt t="109341" x="838200" y="2698750"/>
          <p14:tracePt t="109357" x="793750" y="2698750"/>
          <p14:tracePt t="109375" x="717550" y="2692400"/>
          <p14:tracePt t="109391" x="615950" y="2667000"/>
          <p14:tracePt t="109409" x="565150" y="2647950"/>
          <p14:tracePt t="109424" x="565150" y="2641600"/>
          <p14:tracePt t="109441" x="603250" y="2628900"/>
          <p14:tracePt t="109458" x="679450" y="2622550"/>
          <p14:tracePt t="109475" x="768350" y="2622550"/>
          <p14:tracePt t="109491" x="838200" y="2641600"/>
          <p14:tracePt t="109507" x="857250" y="2647950"/>
          <p14:tracePt t="109523" x="889000" y="2667000"/>
          <p14:tracePt t="109541" x="939800" y="2692400"/>
          <p14:tracePt t="109557" x="1035050" y="2711450"/>
          <p14:tracePt t="109575" x="1212850" y="2724150"/>
          <p14:tracePt t="109591" x="1339850" y="2724150"/>
          <p14:tracePt t="109608" x="1441450" y="2705100"/>
          <p14:tracePt t="109610" x="1460500" y="2698750"/>
          <p14:tracePt t="109624" x="1485900" y="2686050"/>
          <p14:tracePt t="109626" x="1498600" y="2673350"/>
          <p14:tracePt t="109641" x="1504950" y="2660650"/>
          <p14:tracePt t="109658" x="1485900" y="2647950"/>
          <p14:tracePt t="109674" x="1454150" y="2635250"/>
          <p14:tracePt t="109691" x="1416050" y="2622550"/>
          <p14:tracePt t="109713" x="1358900" y="2603500"/>
          <p14:tracePt t="109729" x="1339850" y="2597150"/>
          <p14:tracePt t="109743" x="1327150" y="2584450"/>
          <p14:tracePt t="109758" x="1320800" y="2571750"/>
          <p14:tracePt t="109775" x="1314450" y="2571750"/>
          <p14:tracePt t="109791" x="1276350" y="2571750"/>
          <p14:tracePt t="109808" x="1200150" y="2590800"/>
          <p14:tracePt t="109824" x="1054100" y="2609850"/>
          <p14:tracePt t="109841" x="939800" y="2609850"/>
          <p14:tracePt t="109858" x="889000" y="2609850"/>
          <p14:tracePt t="109874" x="882650" y="2609850"/>
          <p14:tracePt t="109891" x="889000" y="2609850"/>
          <p14:tracePt t="109908" x="933450" y="2635250"/>
          <p14:tracePt t="109925" x="990600" y="2667000"/>
          <p14:tracePt t="109941" x="1041400" y="2717800"/>
          <p14:tracePt t="109958" x="1073150" y="2743200"/>
          <p14:tracePt t="109974" x="1117600" y="2774950"/>
          <p14:tracePt t="109991" x="1231900" y="2825750"/>
          <p14:tracePt t="110009" x="1314450" y="2838450"/>
          <p14:tracePt t="110024" x="1403350" y="2851150"/>
          <p14:tracePt t="110041" x="1460500" y="2851150"/>
          <p14:tracePt t="110058" x="1498600" y="2851150"/>
          <p14:tracePt t="110075" x="1517650" y="2844800"/>
          <p14:tracePt t="110113" x="1511300" y="2844800"/>
          <p14:tracePt t="110128" x="1498600" y="2844800"/>
          <p14:tracePt t="110141" x="1492250" y="2844800"/>
          <p14:tracePt t="110158" x="1473200" y="2844800"/>
          <p14:tracePt t="110208" x="1466850" y="2851150"/>
          <p14:tracePt t="110225" x="1441450" y="2876550"/>
          <p14:tracePt t="110242" x="1403350" y="2901950"/>
          <p14:tracePt t="110258" x="1390650" y="2927350"/>
          <p14:tracePt t="110275" x="1390650" y="2940050"/>
          <p14:tracePt t="110292" x="1390650" y="2959100"/>
          <p14:tracePt t="110308" x="1422400" y="2997200"/>
          <p14:tracePt t="110325" x="1460500" y="3041650"/>
          <p14:tracePt t="110343" x="1485900" y="3092450"/>
          <p14:tracePt t="110358" x="1485900" y="3098800"/>
          <p14:tracePt t="110360" x="1485900" y="3111500"/>
          <p14:tracePt t="110374" x="1485900" y="3117850"/>
          <p14:tracePt t="110414" x="1485900" y="3105150"/>
          <p14:tracePt t="110425" x="1479550" y="3098800"/>
          <p14:tracePt t="110441" x="1479550" y="3073400"/>
          <p14:tracePt t="110457" x="1479550" y="3054350"/>
          <p14:tracePt t="110475" x="1485900" y="3048000"/>
          <p14:tracePt t="110493" x="1492250" y="3048000"/>
          <p14:tracePt t="110508" x="1498600" y="3048000"/>
          <p14:tracePt t="110575" x="1498600" y="3041650"/>
          <p14:tracePt t="110590" x="1492250" y="3035300"/>
          <p14:tracePt t="110608" x="1485900" y="3028950"/>
          <p14:tracePt t="110627" x="1479550" y="3028950"/>
          <p14:tracePt t="110643" x="1473200" y="3028950"/>
          <p14:tracePt t="110659" x="1460500" y="3028950"/>
          <p14:tracePt t="110675" x="1447800" y="3041650"/>
          <p14:tracePt t="110678" x="1441450" y="3048000"/>
          <p14:tracePt t="110692" x="1435100" y="3048000"/>
          <p14:tracePt t="110694" x="1435100" y="3054350"/>
          <p14:tracePt t="110744" x="1435100" y="3028950"/>
          <p14:tracePt t="110758" x="1441450" y="3003550"/>
          <p14:tracePt t="110774" x="1460500" y="2952750"/>
          <p14:tracePt t="110791" x="1466850" y="2901950"/>
          <p14:tracePt t="110809" x="1454150" y="2838450"/>
          <p14:tracePt t="110826" x="1428750" y="2768600"/>
          <p14:tracePt t="110843" x="1416050" y="2711450"/>
          <p14:tracePt t="110857" x="1416050" y="2679700"/>
          <p14:tracePt t="110875" x="1409700" y="2647950"/>
          <p14:tracePt t="110892" x="1403350" y="2609850"/>
          <p14:tracePt t="110908" x="1403350" y="2559050"/>
          <p14:tracePt t="110924" x="1403350" y="2482850"/>
          <p14:tracePt t="110942" x="1397000" y="2413000"/>
          <p14:tracePt t="110959" x="1397000" y="2298700"/>
          <p14:tracePt t="110975" x="1466850" y="2139950"/>
          <p14:tracePt t="110991" x="1670050" y="2082800"/>
          <p14:tracePt t="111010" x="1936750" y="2019300"/>
          <p14:tracePt t="111027" x="2222500" y="1974850"/>
          <p14:tracePt t="111042" x="2571750" y="1936750"/>
          <p14:tracePt t="111057" x="3003550" y="1911350"/>
          <p14:tracePt t="111074" x="3409950" y="1892300"/>
          <p14:tracePt t="111091" x="3784600" y="1892300"/>
          <p14:tracePt t="111108" x="4121150" y="1898650"/>
          <p14:tracePt t="111125" x="4457700" y="1917700"/>
          <p14:tracePt t="111141" x="4743450" y="1930400"/>
          <p14:tracePt t="111158" x="5035550" y="1949450"/>
          <p14:tracePt t="111159" x="5187950" y="1955800"/>
          <p14:tracePt t="111174" x="5340350" y="1955800"/>
          <p14:tracePt t="111192" x="5581650" y="1955800"/>
          <p14:tracePt t="111208" x="5778500" y="1955800"/>
          <p14:tracePt t="111225" x="5975350" y="1949450"/>
          <p14:tracePt t="111243" x="6019800" y="1936750"/>
          <p14:tracePt t="111260" x="6038850" y="1936750"/>
          <p14:tracePt t="111293" x="6121400" y="1943100"/>
          <p14:tracePt t="111298" x="6140450" y="1943100"/>
          <p14:tracePt t="111308" x="6159500" y="1949450"/>
          <p14:tracePt t="111325" x="6172200" y="1949450"/>
          <p14:tracePt t="111359" x="6178550" y="1949450"/>
          <p14:tracePt t="111376" x="6197600" y="1955800"/>
          <p14:tracePt t="111392" x="6273800" y="1962150"/>
          <p14:tracePt t="111414" x="6445250" y="1962150"/>
          <p14:tracePt t="111426" x="6508750" y="1962150"/>
          <p14:tracePt t="111442" x="6654800" y="1962150"/>
          <p14:tracePt t="111459" x="6680200" y="1962150"/>
          <p14:tracePt t="111476" x="6743700" y="1955800"/>
          <p14:tracePt t="111492" x="6902450" y="1943100"/>
          <p14:tracePt t="111509" x="7023100" y="1936750"/>
          <p14:tracePt t="111526" x="7143750" y="1936750"/>
          <p14:tracePt t="111543" x="7251700" y="1936750"/>
          <p14:tracePt t="111559" x="7334250" y="1936750"/>
          <p14:tracePt t="111576" x="7378700" y="1936750"/>
          <p14:tracePt t="111597" x="7397750" y="1924050"/>
          <p14:tracePt t="111612" x="7410450" y="1911350"/>
          <p14:tracePt t="111630" x="7442200" y="1892300"/>
          <p14:tracePt t="111643" x="7448550" y="1892300"/>
          <p14:tracePt t="111659" x="7499350" y="1885950"/>
          <p14:tracePt t="111676" x="7531100" y="1873250"/>
          <p14:tracePt t="111693" x="7537450" y="1873250"/>
          <p14:tracePt t="111709" x="7543800" y="1866900"/>
          <p14:tracePt t="111728" x="7543800" y="1854200"/>
          <p14:tracePt t="111743" x="7543800" y="1847850"/>
          <p14:tracePt t="111759" x="7550150" y="1841500"/>
          <p14:tracePt t="111777" x="7550150" y="1828800"/>
          <p14:tracePt t="111793" x="7556500" y="1816100"/>
          <p14:tracePt t="111810" x="7562850" y="1809750"/>
          <p14:tracePt t="111826" x="7575550" y="1797050"/>
          <p14:tracePt t="111843" x="7588250" y="1784350"/>
          <p14:tracePt t="111862" x="7626350" y="1758950"/>
          <p14:tracePt t="111876" x="7632700" y="1746250"/>
          <p14:tracePt t="111893" x="7670800" y="1714500"/>
          <p14:tracePt t="111910" x="7683500" y="1708150"/>
          <p14:tracePt t="111926" x="7696200" y="1701800"/>
          <p14:tracePt t="111948" x="7708900" y="1701800"/>
          <p14:tracePt t="111964" x="7727950" y="1701800"/>
          <p14:tracePt t="111976" x="7747000" y="1701800"/>
          <p14:tracePt t="111997" x="7766050" y="1689100"/>
          <p14:tracePt t="112009" x="7778750" y="1682750"/>
          <p14:tracePt t="112026" x="7778750" y="1676400"/>
          <p14:tracePt t="112043" x="7785100" y="1670050"/>
          <p14:tracePt t="112060" x="7785100" y="1663700"/>
          <p14:tracePt t="112081" x="7785100" y="1651000"/>
          <p14:tracePt t="112098" x="7785100" y="1644650"/>
          <p14:tracePt t="112143" x="7778750" y="1638300"/>
          <p14:tracePt t="112160" x="7772400" y="1638300"/>
          <p14:tracePt t="112181" x="7747000" y="1631950"/>
          <p14:tracePt t="112197" x="7715250" y="1625600"/>
          <p14:tracePt t="112210" x="7677150" y="1619250"/>
          <p14:tracePt t="112226" x="7639050" y="1606550"/>
          <p14:tracePt t="112243" x="7613650" y="1600200"/>
          <p14:tracePt t="112265" x="7575550" y="1581150"/>
          <p14:tracePt t="112277" x="7556500" y="1574800"/>
          <p14:tracePt t="112293" x="7512050" y="1562100"/>
          <p14:tracePt t="112310" x="7454900" y="1555750"/>
          <p14:tracePt t="112331" x="7391400" y="1549400"/>
          <p14:tracePt t="112353" x="7372350" y="1543050"/>
          <p14:tracePt t="112553" x="7372350" y="1549400"/>
          <p14:tracePt t="112568" x="7372350" y="1555750"/>
          <p14:tracePt t="112589" x="7397750" y="1568450"/>
          <p14:tracePt t="112596" x="7423150" y="1574800"/>
          <p14:tracePt t="112610" x="7493000" y="1581150"/>
          <p14:tracePt t="112627" x="7600950" y="1587500"/>
          <p14:tracePt t="112644" x="7715250" y="1587500"/>
          <p14:tracePt t="112661" x="7778750" y="1587500"/>
          <p14:tracePt t="112677" x="7829550" y="1587500"/>
          <p14:tracePt t="112693" x="7899400" y="1587500"/>
          <p14:tracePt t="112710" x="8001000" y="1587500"/>
          <p14:tracePt t="112711" x="8070850" y="1587500"/>
          <p14:tracePt t="112727" x="8121650" y="1587500"/>
          <p14:tracePt t="112728" x="8191500" y="1600200"/>
          <p14:tracePt t="112744" x="8293100" y="1612900"/>
          <p14:tracePt t="112762" x="8362950" y="1619250"/>
          <p14:tracePt t="112777" x="8382000" y="1625600"/>
          <p14:tracePt t="112923" x="8394700" y="1638300"/>
          <p14:tracePt t="112930" x="8401050" y="1644650"/>
          <p14:tracePt t="112944" x="8432800" y="1663700"/>
          <p14:tracePt t="112960" x="8496300" y="1689100"/>
          <p14:tracePt t="112977" x="8604250" y="1708150"/>
          <p14:tracePt t="112994" x="8845550" y="1733550"/>
          <p14:tracePt t="113012" x="8959850" y="1739900"/>
          <p14:tracePt t="113027" x="9074150" y="1739900"/>
          <p14:tracePt t="113046" x="9144000" y="1739900"/>
          <p14:tracePt t="113061" x="9207500" y="1739900"/>
          <p14:tracePt t="113078" x="9232900" y="1739900"/>
          <p14:tracePt t="113094" x="9245600" y="1739900"/>
          <p14:tracePt t="113110" x="9258300" y="1752600"/>
          <p14:tracePt t="113126" x="9283700" y="1771650"/>
          <p14:tracePt t="113144" x="9328150" y="1809750"/>
          <p14:tracePt t="113161" x="9359900" y="1835150"/>
          <p14:tracePt t="113177" x="9385300" y="1847850"/>
          <p14:tracePt t="113194" x="9410700" y="1847850"/>
          <p14:tracePt t="113196" x="9417050" y="1847850"/>
          <p14:tracePt t="113212" x="9436100" y="1847850"/>
          <p14:tracePt t="113227" x="9442450" y="1847850"/>
          <p14:tracePt t="113228" x="9448800" y="1847850"/>
          <p14:tracePt t="113261" x="9455150" y="1847850"/>
          <p14:tracePt t="113277" x="9461500" y="1847850"/>
          <p14:tracePt t="113294" x="9474200" y="1847850"/>
          <p14:tracePt t="113296" x="9486900" y="1847850"/>
          <p14:tracePt t="113314" x="9525000" y="1866900"/>
          <p14:tracePt t="113329" x="9556750" y="1892300"/>
          <p14:tracePt t="113344" x="9607550" y="1936750"/>
          <p14:tracePt t="113361" x="9632950" y="1962150"/>
          <p14:tracePt t="113381" x="9652000" y="1981200"/>
          <p14:tracePt t="113454" x="9652000" y="1993900"/>
          <p14:tracePt t="113462" x="9652000" y="2006600"/>
          <p14:tracePt t="113478" x="9652000" y="2032000"/>
          <p14:tracePt t="113496" x="9652000" y="2057400"/>
          <p14:tracePt t="113511" x="9658350" y="2070100"/>
          <p14:tracePt t="113527" x="9664700" y="2070100"/>
          <p14:tracePt t="113562" x="9664700" y="2063750"/>
          <p14:tracePt t="113578" x="9658350" y="2063750"/>
          <p14:tracePt t="113595" x="9658350" y="2057400"/>
          <p14:tracePt t="114011" x="9652000" y="2051050"/>
          <p14:tracePt t="114018" x="9626600" y="2038350"/>
          <p14:tracePt t="114028" x="9588500" y="2012950"/>
          <p14:tracePt t="114046" x="9499600" y="1955800"/>
          <p14:tracePt t="114064" x="9429750" y="1911350"/>
          <p14:tracePt t="114078" x="9442450" y="1905000"/>
          <p14:tracePt t="114094" x="9480550" y="1917700"/>
          <p14:tracePt t="114111" x="9499600" y="1949450"/>
          <p14:tracePt t="114128" x="9518650" y="1974850"/>
          <p14:tracePt t="114145" x="9537700" y="2006600"/>
          <p14:tracePt t="114162" x="9569450" y="2025650"/>
          <p14:tracePt t="114178" x="9582150" y="2025650"/>
          <p14:tracePt t="114195" x="9594850" y="2025650"/>
          <p14:tracePt t="114211" x="9601200" y="2019300"/>
          <p14:tracePt t="114228" x="9607550" y="2006600"/>
          <p14:tracePt t="114245" x="9607550" y="2000250"/>
          <p14:tracePt t="114278" x="9607550" y="1993900"/>
          <p14:tracePt t="114311" x="9601200" y="1981200"/>
          <p14:tracePt t="114328" x="9594850" y="1974850"/>
          <p14:tracePt t="114345" x="9582150" y="1962150"/>
          <p14:tracePt t="114362" x="9569450" y="1949450"/>
          <p14:tracePt t="114364" x="9569450" y="1943100"/>
          <p14:tracePt t="114378" x="9563100" y="1936750"/>
          <p14:tracePt t="114379" x="9556750" y="1930400"/>
          <p14:tracePt t="114396" x="9550400" y="1924050"/>
          <p14:tracePt t="114397" x="9544050" y="1924050"/>
          <p14:tracePt t="114412" x="9531350" y="1917700"/>
          <p14:tracePt t="114428" x="9518650" y="1911350"/>
          <p14:tracePt t="114446" x="9505950" y="1905000"/>
          <p14:tracePt t="114462" x="9493250" y="1898650"/>
          <p14:tracePt t="114478" x="9486900" y="1892300"/>
          <p14:tracePt t="114495" x="9480550" y="1892300"/>
          <p14:tracePt t="114512" x="9467850" y="1885950"/>
          <p14:tracePt t="114528" x="9455150" y="1873250"/>
          <p14:tracePt t="114545" x="9448800" y="1866900"/>
          <p14:tracePt t="114561" x="9442450" y="1866900"/>
          <p14:tracePt t="114578" x="9436100" y="1860550"/>
          <p14:tracePt t="114597" x="9429750" y="1854200"/>
          <p14:tracePt t="114612" x="9423400" y="1854200"/>
          <p14:tracePt t="114629" x="9410700" y="1847850"/>
          <p14:tracePt t="114645" x="9366250" y="1835150"/>
          <p14:tracePt t="114664" x="9328150" y="1828800"/>
          <p14:tracePt t="114682" x="9302750" y="1816100"/>
          <p14:tracePt t="114695" x="9271000" y="1809750"/>
          <p14:tracePt t="114712" x="9251950" y="1809750"/>
          <p14:tracePt t="114728" x="9239250" y="1809750"/>
          <p14:tracePt t="114781" x="9251950" y="1809750"/>
          <p14:tracePt t="114787" x="9264650" y="1809750"/>
          <p14:tracePt t="114804" x="9340850" y="1803400"/>
          <p14:tracePt t="114813" x="9410700" y="1803400"/>
          <p14:tracePt t="114831" x="9620250" y="1778000"/>
          <p14:tracePt t="114846" x="9791700" y="1746250"/>
          <p14:tracePt t="114862" x="9918700" y="1708150"/>
          <p14:tracePt t="114878" x="9975850" y="1689100"/>
          <p14:tracePt t="114895" x="10001250" y="1676400"/>
          <p14:tracePt t="114954" x="10001250" y="1670050"/>
          <p14:tracePt t="115051" x="9994900" y="1670050"/>
          <p14:tracePt t="115068" x="9988550" y="1663700"/>
          <p14:tracePt t="115083" x="9982200" y="1663700"/>
          <p14:tracePt t="115119" x="9975850" y="1663700"/>
          <p14:tracePt t="115133" x="9969500" y="1663700"/>
          <p14:tracePt t="115146" x="9963150" y="1663700"/>
          <p14:tracePt t="115162" x="9944100" y="1663700"/>
          <p14:tracePt t="115179" x="9918700" y="1670050"/>
          <p14:tracePt t="115198" x="9874250" y="1676400"/>
          <p14:tracePt t="115211" x="9867900" y="1676400"/>
          <p14:tracePt t="115231" x="9836150" y="1676400"/>
          <p14:tracePt t="115263" x="9829800" y="1676400"/>
          <p14:tracePt t="115279" x="9829800" y="1670050"/>
          <p14:tracePt t="115297" x="9829800" y="1663700"/>
          <p14:tracePt t="115386" x="9823450" y="1663700"/>
          <p14:tracePt t="115397" x="9817100" y="1670050"/>
          <p14:tracePt t="115412" x="9804400" y="1676400"/>
          <p14:tracePt t="115430" x="9779000" y="1682750"/>
          <p14:tracePt t="115448" x="9740900" y="1689100"/>
          <p14:tracePt t="115463" x="9613900" y="1689100"/>
          <p14:tracePt t="115479" x="9569450" y="1689100"/>
          <p14:tracePt t="115496" x="9455150" y="1682750"/>
          <p14:tracePt t="115512" x="9372600" y="1682750"/>
          <p14:tracePt t="115529" x="9188450" y="1682750"/>
          <p14:tracePt t="115546" x="8947150" y="1701800"/>
          <p14:tracePt t="115564" x="8661400" y="1708150"/>
          <p14:tracePt t="115579" x="8267700" y="1714500"/>
          <p14:tracePt t="115596" x="7905750" y="1714500"/>
          <p14:tracePt t="115613" x="7556500" y="1701800"/>
          <p14:tracePt t="115629" x="7207250" y="1708150"/>
          <p14:tracePt t="115648" x="6807200" y="1733550"/>
          <p14:tracePt t="115666" x="6013450" y="1797050"/>
          <p14:tracePt t="115679" x="5746750" y="1816100"/>
          <p14:tracePt t="115698" x="4972050" y="1847850"/>
          <p14:tracePt t="115713" x="4787900" y="1854200"/>
          <p14:tracePt t="115715" x="4622800" y="1866900"/>
          <p14:tracePt t="115730" x="4438650" y="1879600"/>
          <p14:tracePt t="115746" x="4368800" y="1892300"/>
          <p14:tracePt t="115763" x="4343400" y="1930400"/>
          <p14:tracePt t="115779" x="4298950" y="1981200"/>
          <p14:tracePt t="115796" x="4210050" y="2032000"/>
          <p14:tracePt t="115813" x="4140200" y="2057400"/>
          <p14:tracePt t="115829" x="4083050" y="2082800"/>
          <p14:tracePt t="115846" x="4070350" y="2082800"/>
          <p14:tracePt t="115880" x="4114800" y="2070100"/>
          <p14:tracePt t="115896" x="4184650" y="2044700"/>
          <p14:tracePt t="115913" x="4203700" y="2044700"/>
          <p14:tracePt t="115929" x="4197350" y="2051050"/>
          <p14:tracePt t="115946" x="4159250" y="2070100"/>
          <p14:tracePt t="115963" x="4127500" y="2082800"/>
          <p14:tracePt t="115980" x="4114800" y="2089150"/>
          <p14:tracePt t="116013" x="4127500" y="2089150"/>
          <p14:tracePt t="116030" x="4159250" y="2089150"/>
          <p14:tracePt t="116047" x="4203700" y="2082800"/>
          <p14:tracePt t="116063" x="4235450" y="2089150"/>
          <p14:tracePt t="116080" x="4235450" y="2101850"/>
          <p14:tracePt t="116096" x="4216400" y="2127250"/>
          <p14:tracePt t="116116" x="4178300" y="2146300"/>
          <p14:tracePt t="116151" x="4178300" y="2139950"/>
          <p14:tracePt t="116163" x="4184650" y="2133600"/>
          <p14:tracePt t="116180" x="4191000" y="2120900"/>
          <p14:tracePt t="116197" x="4197350" y="2114550"/>
          <p14:tracePt t="116230" x="4184650" y="2114550"/>
          <p14:tracePt t="116246" x="4159250" y="2127250"/>
          <p14:tracePt t="116263" x="4121150" y="2139950"/>
          <p14:tracePt t="116280" x="4095750" y="2146300"/>
          <p14:tracePt t="116297" x="4064000" y="2159000"/>
          <p14:tracePt t="116313" x="4013200" y="2190750"/>
          <p14:tracePt t="116329" x="3956050" y="2209800"/>
          <p14:tracePt t="116347" x="3854450" y="2247900"/>
          <p14:tracePt t="116363" x="3765550" y="2266950"/>
          <p14:tracePt t="116381" x="3702050" y="2273300"/>
          <p14:tracePt t="116397" x="3689350" y="2273300"/>
          <p14:tracePt t="116413" x="3689350" y="2254250"/>
          <p14:tracePt t="116431" x="3721100" y="2216150"/>
          <p14:tracePt t="116433" x="3752850" y="2197100"/>
          <p14:tracePt t="116447" x="3790950" y="2184400"/>
          <p14:tracePt t="116463" x="3829050" y="2178050"/>
          <p14:tracePt t="116480" x="3848100" y="2178050"/>
          <p14:tracePt t="116496" x="3848100" y="2190750"/>
          <p14:tracePt t="116556" x="3848100" y="2184400"/>
          <p14:tracePt t="116565" x="3854450" y="2178050"/>
          <p14:tracePt t="116580" x="3867150" y="2178050"/>
          <p14:tracePt t="116597" x="3905250" y="2165350"/>
          <p14:tracePt t="116614" x="3930650" y="2159000"/>
          <p14:tracePt t="116630" x="3930650" y="2165350"/>
          <p14:tracePt t="116647" x="3930650" y="2178050"/>
          <p14:tracePt t="116664" x="3924300" y="2184400"/>
          <p14:tracePt t="116735" x="3930650" y="2184400"/>
          <p14:tracePt t="116747" x="3930650" y="2178050"/>
          <p14:tracePt t="116764" x="3937000" y="2178050"/>
          <p14:tracePt t="116846" x="3937000" y="2171700"/>
          <p14:tracePt t="116871" x="3943350" y="2171700"/>
          <p14:tracePt t="116878" x="3943350" y="2165350"/>
          <p14:tracePt t="116897" x="3949700" y="2165350"/>
          <p14:tracePt t="117037" x="3949700" y="2159000"/>
          <p14:tracePt t="117052" x="3956050" y="2159000"/>
          <p14:tracePt t="117111" x="3956050" y="2165350"/>
          <p14:tracePt t="117196" x="3962400" y="2159000"/>
          <p14:tracePt t="117219" x="3968750" y="2152650"/>
          <p14:tracePt t="117343" x="3975100" y="2146300"/>
          <p14:tracePt t="117351" x="3981450" y="2139950"/>
          <p14:tracePt t="117469" x="3981450" y="2133600"/>
          <p14:tracePt t="117475" x="3987800" y="2127250"/>
          <p14:tracePt t="117491" x="3987800" y="2114550"/>
          <p14:tracePt t="117501" x="3987800" y="2108200"/>
          <p14:tracePt t="117515" x="3975100" y="2082800"/>
          <p14:tracePt t="117531" x="3956050" y="2070100"/>
          <p14:tracePt t="117550" x="3911600" y="2044700"/>
          <p14:tracePt t="117564" x="3905250" y="2044700"/>
          <p14:tracePt t="117771" x="3911600" y="2044700"/>
          <p14:tracePt t="117790" x="3937000" y="2057400"/>
          <p14:tracePt t="117798" x="3943350" y="2063750"/>
          <p14:tracePt t="117815" x="3962400" y="2089150"/>
          <p14:tracePt t="117832" x="3962400" y="2108200"/>
          <p14:tracePt t="117848" x="3917950" y="2133600"/>
          <p14:tracePt t="117869" x="3886200" y="2146300"/>
          <p14:tracePt t="117871" x="3879850" y="2146300"/>
          <p14:tracePt t="117881" x="3873500" y="2152650"/>
          <p14:tracePt t="117883" x="3867150" y="2159000"/>
          <p14:tracePt t="117898" x="3860800" y="2165350"/>
          <p14:tracePt t="117915" x="3778250" y="2222500"/>
          <p14:tracePt t="117931" x="3676650" y="2279650"/>
          <p14:tracePt t="117948" x="3575050" y="2330450"/>
          <p14:tracePt t="117965" x="3479800" y="2374900"/>
          <p14:tracePt t="117983" x="3409950" y="2393950"/>
          <p14:tracePt t="117999" x="3365500" y="2406650"/>
          <p14:tracePt t="118014" x="3340100" y="2425700"/>
          <p14:tracePt t="118031" x="3302000" y="2463800"/>
          <p14:tracePt t="118049" x="3232150" y="2527300"/>
          <p14:tracePt t="118065" x="3092450" y="2622550"/>
          <p14:tracePt t="118081" x="2946400" y="2711450"/>
          <p14:tracePt t="118100" x="2673350" y="2844800"/>
          <p14:tracePt t="118118" x="2565400" y="2895600"/>
          <p14:tracePt t="118132" x="2533650" y="2908300"/>
          <p14:tracePt t="118148" x="2533650" y="2921000"/>
          <p14:tracePt t="118166" x="2533650" y="2959100"/>
          <p14:tracePt t="118182" x="2533650" y="3016250"/>
          <p14:tracePt t="118198" x="2489200" y="3117850"/>
          <p14:tracePt t="118215" x="2438400" y="3194050"/>
          <p14:tracePt t="118231" x="2387600" y="3257550"/>
          <p14:tracePt t="118248" x="2349500" y="3295650"/>
          <p14:tracePt t="118265" x="2317750" y="3314700"/>
          <p14:tracePt t="118281" x="2279650" y="3327400"/>
          <p14:tracePt t="118298" x="2222500" y="3340100"/>
          <p14:tracePt t="118315" x="2178050" y="3352800"/>
          <p14:tracePt t="118331" x="2159000" y="3352800"/>
          <p14:tracePt t="118348" x="2152650" y="3352800"/>
          <p14:tracePt t="118365" x="2133600" y="3333750"/>
          <p14:tracePt t="118384" x="2076450" y="3308350"/>
          <p14:tracePt t="118399" x="1930400" y="3257550"/>
          <p14:tracePt t="118415" x="1771650" y="3187700"/>
          <p14:tracePt t="118431" x="1651000" y="3124200"/>
          <p14:tracePt t="118448" x="1555750" y="3035300"/>
          <p14:tracePt t="118465" x="1524000" y="2971800"/>
          <p14:tracePt t="118482" x="1517650" y="2914650"/>
          <p14:tracePt t="118498" x="1543050" y="2882900"/>
          <p14:tracePt t="118516" x="1555750" y="2863850"/>
          <p14:tracePt t="118532" x="1530350" y="2863850"/>
          <p14:tracePt t="118548" x="1409700" y="2870200"/>
          <p14:tracePt t="118565" x="1225550" y="2870200"/>
          <p14:tracePt t="118581" x="1181100" y="2863850"/>
          <p14:tracePt t="118598" x="1162050" y="2857500"/>
          <p14:tracePt t="118615" x="1181100" y="2844800"/>
          <p14:tracePt t="118632" x="1250950" y="2825750"/>
          <p14:tracePt t="118648" x="1339850" y="2825750"/>
          <p14:tracePt t="118665" x="1390650" y="2825750"/>
          <p14:tracePt t="118682" x="1371600" y="2844800"/>
          <p14:tracePt t="118699" x="1295400" y="2857500"/>
          <p14:tracePt t="118716" x="1181100" y="2838450"/>
          <p14:tracePt t="118732" x="1098550" y="2813050"/>
          <p14:tracePt t="118749" x="1085850" y="2806700"/>
          <p14:tracePt t="118765" x="1104900" y="2794000"/>
          <p14:tracePt t="118785" x="1270000" y="2787650"/>
          <p14:tracePt t="118799" x="1397000" y="2794000"/>
          <p14:tracePt t="118815" x="1720850" y="2857500"/>
          <p14:tracePt t="118832" x="1765300" y="2908300"/>
          <p14:tracePt t="118849" x="1701800" y="2959100"/>
          <p14:tracePt t="118866" x="1612900" y="2984500"/>
          <p14:tracePt t="118884" x="1536700" y="3003550"/>
          <p14:tracePt t="118899" x="1498600" y="3003550"/>
          <p14:tracePt t="118932" x="1504950" y="3003550"/>
          <p14:tracePt t="118949" x="1574800" y="3003550"/>
          <p14:tracePt t="118966" x="1676400" y="3003550"/>
          <p14:tracePt t="118982" x="1720850" y="3003550"/>
          <p14:tracePt t="118999" x="1758950" y="3009900"/>
          <p14:tracePt t="119015" x="1758950" y="3016250"/>
          <p14:tracePt t="119032" x="1752600" y="3016250"/>
          <p14:tracePt t="119065" x="1752600" y="3009900"/>
          <p14:tracePt t="119082" x="1752600" y="2997200"/>
          <p14:tracePt t="119099" x="1784350" y="2978150"/>
          <p14:tracePt t="119116" x="1828800" y="2965450"/>
          <p14:tracePt t="119132" x="1879600" y="2946400"/>
          <p14:tracePt t="119149" x="1936750" y="2940050"/>
          <p14:tracePt t="119165" x="1943100" y="2940050"/>
          <p14:tracePt t="119215" x="1943100" y="2946400"/>
          <p14:tracePt t="119232" x="1949450" y="2952750"/>
          <p14:tracePt t="119249" x="1955800" y="2952750"/>
          <p14:tracePt t="119266" x="1962150" y="2952750"/>
          <p14:tracePt t="119282" x="1987550" y="2952750"/>
          <p14:tracePt t="119299" x="2019300" y="2959100"/>
          <p14:tracePt t="119318" x="2025650" y="2965450"/>
          <p14:tracePt t="119333" x="2025650" y="2971800"/>
          <p14:tracePt t="119349" x="2025650" y="2978150"/>
          <p14:tracePt t="119365" x="2044700" y="2997200"/>
          <p14:tracePt t="119382" x="2139950" y="3028950"/>
          <p14:tracePt t="119399" x="2266950" y="3048000"/>
          <p14:tracePt t="119416" x="2381250" y="3060700"/>
          <p14:tracePt t="119432" x="2419350" y="3098800"/>
          <p14:tracePt t="119449" x="2393950" y="3130550"/>
          <p14:tracePt t="119467" x="2330450" y="3149600"/>
          <p14:tracePt t="119482" x="2241550" y="3206750"/>
          <p14:tracePt t="119499" x="2171700" y="3244850"/>
          <p14:tracePt t="119502" x="2165350" y="3251200"/>
          <p14:tracePt t="119516" x="2152650" y="3263900"/>
          <p14:tracePt t="119533" x="2152650" y="3289300"/>
          <p14:tracePt t="119549" x="2159000" y="3302000"/>
          <p14:tracePt t="119566" x="2184400" y="3333750"/>
          <p14:tracePt t="119583" x="2190750" y="3359150"/>
          <p14:tracePt t="119603" x="2171700" y="3384550"/>
          <p14:tracePt t="119616" x="2133600" y="3397250"/>
          <p14:tracePt t="119632" x="2051050" y="3390900"/>
          <p14:tracePt t="119649" x="2000250" y="3371850"/>
          <p14:tracePt t="119666" x="1955800" y="3333750"/>
          <p14:tracePt t="119671" x="1911350" y="3302000"/>
          <p14:tracePt t="119683" x="1885950" y="3282950"/>
          <p14:tracePt t="119699" x="1784350" y="3200400"/>
          <p14:tracePt t="119716" x="1676400" y="3111500"/>
          <p14:tracePt t="119733" x="1593850" y="3041650"/>
          <p14:tracePt t="119750" x="1555750" y="2990850"/>
          <p14:tracePt t="119766" x="1511300" y="2895600"/>
          <p14:tracePt t="119783" x="1428750" y="2730500"/>
          <p14:tracePt t="119800" x="1409700" y="2628900"/>
          <p14:tracePt t="119816" x="1390650" y="2559050"/>
          <p14:tracePt t="119833" x="1346200" y="2495550"/>
          <p14:tracePt t="119850" x="1295400" y="2444750"/>
          <p14:tracePt t="119866" x="1250950" y="2400300"/>
          <p14:tracePt t="119883" x="1238250" y="2381250"/>
          <p14:tracePt t="119899" x="1238250" y="2368550"/>
          <p14:tracePt t="119917" x="1244600" y="2362200"/>
          <p14:tracePt t="119933" x="1263650" y="2362200"/>
          <p14:tracePt t="119950" x="1295400" y="2355850"/>
          <p14:tracePt t="119966" x="1308100" y="2355850"/>
          <p14:tracePt t="120039" x="1314450" y="2355850"/>
          <p14:tracePt t="120046" x="1327150" y="2362200"/>
          <p14:tracePt t="120063" x="1390650" y="2387600"/>
          <p14:tracePt t="120070" x="1428750" y="2413000"/>
          <p14:tracePt t="120083" x="1447800" y="2419350"/>
          <p14:tracePt t="120100" x="1498600" y="2444750"/>
          <p14:tracePt t="120102" x="1524000" y="2457450"/>
          <p14:tracePt t="120116" x="1536700" y="2463800"/>
          <p14:tracePt t="120133" x="1555750" y="2470150"/>
          <p14:tracePt t="120151" x="1562100" y="2470150"/>
          <p14:tracePt t="120168" x="1581150" y="2470150"/>
          <p14:tracePt t="120183" x="1606550" y="2463800"/>
          <p14:tracePt t="120200" x="1625600" y="2463800"/>
          <p14:tracePt t="120216" x="1657350" y="2463800"/>
          <p14:tracePt t="120233" x="1701800" y="2463800"/>
          <p14:tracePt t="120249" x="1727200" y="2463800"/>
          <p14:tracePt t="120267" x="1771650" y="2463800"/>
          <p14:tracePt t="120283" x="1809750" y="2463800"/>
          <p14:tracePt t="120300" x="1841500" y="2463800"/>
          <p14:tracePt t="120317" x="1892300" y="2457450"/>
          <p14:tracePt t="120333" x="1930400" y="2444750"/>
          <p14:tracePt t="120350" x="1968500" y="2419350"/>
          <p14:tracePt t="120367" x="1993900" y="2387600"/>
          <p14:tracePt t="120384" x="2006600" y="2374900"/>
          <p14:tracePt t="120400" x="2006600" y="2362200"/>
          <p14:tracePt t="120419" x="1981200" y="2324100"/>
          <p14:tracePt t="120433" x="1962150" y="2305050"/>
          <p14:tracePt t="120450" x="1943100" y="2292350"/>
          <p14:tracePt t="120469" x="1924050" y="2273300"/>
          <p14:tracePt t="120484" x="1898650" y="2260600"/>
          <p14:tracePt t="120500" x="1892300" y="2260600"/>
          <p14:tracePt t="120517" x="1879600" y="2254250"/>
          <p14:tracePt t="120533" x="1854200" y="2254250"/>
          <p14:tracePt t="120550" x="1809750" y="2254250"/>
          <p14:tracePt t="120567" x="1720850" y="2254250"/>
          <p14:tracePt t="120582" x="1644650" y="2266950"/>
          <p14:tracePt t="120600" x="1562100" y="2279650"/>
          <p14:tracePt t="120617" x="1485900" y="2305050"/>
          <p14:tracePt t="120634" x="1460500" y="2330450"/>
          <p14:tracePt t="120650" x="1454150" y="2349500"/>
          <p14:tracePt t="120667" x="1447800" y="2387600"/>
          <p14:tracePt t="120683" x="1473200" y="2432050"/>
          <p14:tracePt t="120700" x="1498600" y="2457450"/>
          <p14:tracePt t="120717" x="1536700" y="2489200"/>
          <p14:tracePt t="120736" x="1562100" y="2501900"/>
          <p14:tracePt t="120750" x="1619250" y="2508250"/>
          <p14:tracePt t="120767" x="1682750" y="2508250"/>
          <p14:tracePt t="120784" x="1809750" y="2489200"/>
          <p14:tracePt t="120800" x="1949450" y="2457450"/>
          <p14:tracePt t="120817" x="2051050" y="2438400"/>
          <p14:tracePt t="120834" x="2101850" y="2413000"/>
          <p14:tracePt t="120851" x="2114550" y="2387600"/>
          <p14:tracePt t="120867" x="2089150" y="2381250"/>
          <p14:tracePt t="120885" x="2038350" y="2374900"/>
          <p14:tracePt t="120900" x="1981200" y="2362200"/>
          <p14:tracePt t="120919" x="1917700" y="2336800"/>
          <p14:tracePt t="120934" x="1854200" y="2317750"/>
          <p14:tracePt t="120950" x="1822450" y="2305050"/>
          <p14:tracePt t="120967" x="1797050" y="2305050"/>
          <p14:tracePt t="120984" x="1790700" y="2298700"/>
          <p14:tracePt t="121000" x="1784350" y="2298700"/>
          <p14:tracePt t="121017" x="1733550" y="2317750"/>
          <p14:tracePt t="121034" x="1625600" y="2349500"/>
          <p14:tracePt t="121051" x="1479550" y="2381250"/>
          <p14:tracePt t="121067" x="1422400" y="2393950"/>
          <p14:tracePt t="121084" x="1416050" y="2393950"/>
          <p14:tracePt t="121117" x="1460500" y="2413000"/>
          <p14:tracePt t="121121" x="1504950" y="2425700"/>
          <p14:tracePt t="121137" x="1638300" y="2457450"/>
          <p14:tracePt t="121150" x="1758950" y="2489200"/>
          <p14:tracePt t="121168" x="1841500" y="2508250"/>
          <p14:tracePt t="121184" x="1854200" y="2508250"/>
          <p14:tracePt t="121217" x="1841500" y="2501900"/>
          <p14:tracePt t="121234" x="1803400" y="2489200"/>
          <p14:tracePt t="121250" x="1771650" y="2476500"/>
          <p14:tracePt t="121267" x="1727200" y="2463800"/>
          <p14:tracePt t="121284" x="1701800" y="2463800"/>
          <p14:tracePt t="121300" x="1682750" y="2489200"/>
          <p14:tracePt t="121318" x="1676400" y="2552700"/>
          <p14:tracePt t="121334" x="1644650" y="2749550"/>
          <p14:tracePt t="121351" x="1612900" y="2851150"/>
          <p14:tracePt t="121367" x="1574800" y="2959100"/>
          <p14:tracePt t="121384" x="1555750" y="3003550"/>
          <p14:tracePt t="121401" x="1555750" y="3022600"/>
          <p14:tracePt t="121417" x="1555750" y="3028950"/>
          <p14:tracePt t="121434" x="1568450" y="3028950"/>
          <p14:tracePt t="121451" x="1600200" y="3041650"/>
          <p14:tracePt t="121468" x="1606550" y="3060700"/>
          <p14:tracePt t="121484" x="1600200" y="3092450"/>
          <p14:tracePt t="121501" x="1619250" y="3168650"/>
          <p14:tracePt t="121518" x="1657350" y="3238500"/>
          <p14:tracePt t="121534" x="1695450" y="3282950"/>
          <p14:tracePt t="121551" x="1720850" y="3302000"/>
          <p14:tracePt t="121584" x="1727200" y="3295650"/>
          <p14:tracePt t="121601" x="1739900" y="3282950"/>
          <p14:tracePt t="121617" x="1752600" y="3276600"/>
          <p14:tracePt t="121634" x="1758950" y="3270250"/>
          <p14:tracePt t="121651" x="1790700" y="3257550"/>
          <p14:tracePt t="121670" x="1809750" y="3244850"/>
          <p14:tracePt t="121684" x="1822450" y="3232150"/>
          <p14:tracePt t="121701" x="1822450" y="3225800"/>
          <p14:tracePt t="121718" x="1803400" y="3213100"/>
          <p14:tracePt t="121734" x="1746250" y="3206750"/>
          <p14:tracePt t="121751" x="1663700" y="3206750"/>
          <p14:tracePt t="121768" x="1581150" y="3206750"/>
          <p14:tracePt t="121785" x="1517650" y="3200400"/>
          <p14:tracePt t="121801" x="1511300" y="3187700"/>
          <p14:tracePt t="121820" x="1492250" y="3175000"/>
          <p14:tracePt t="121838" x="1441450" y="3155950"/>
          <p14:tracePt t="121851" x="1365250" y="3136900"/>
          <p14:tracePt t="121870" x="1219200" y="3092450"/>
          <p14:tracePt t="121884" x="1060450" y="3048000"/>
          <p14:tracePt t="121901" x="933450" y="3009900"/>
          <p14:tracePt t="121921" x="876300" y="2984500"/>
          <p14:tracePt t="121936" x="882650" y="2978150"/>
          <p14:tracePt t="121955" x="914400" y="2971800"/>
          <p14:tracePt t="121968" x="965200" y="2971800"/>
          <p14:tracePt t="121985" x="996950" y="2971800"/>
          <p14:tracePt t="122018" x="977900" y="2971800"/>
          <p14:tracePt t="122035" x="952500" y="2971800"/>
          <p14:tracePt t="122051" x="920750" y="2971800"/>
          <p14:tracePt t="122068" x="920750" y="2965450"/>
          <p14:tracePt t="122085" x="958850" y="2959100"/>
          <p14:tracePt t="122101" x="1041400" y="2952750"/>
          <p14:tracePt t="122118" x="1162050" y="2946400"/>
          <p14:tracePt t="122135" x="1314450" y="2940050"/>
          <p14:tracePt t="122151" x="1422400" y="2940050"/>
          <p14:tracePt t="122168" x="1498600" y="2940050"/>
          <p14:tracePt t="122184" x="1549400" y="2940050"/>
          <p14:tracePt t="122201" x="1612900" y="2940050"/>
          <p14:tracePt t="122218" x="1676400" y="2933700"/>
          <p14:tracePt t="122235" x="1727200" y="2927350"/>
          <p14:tracePt t="122254" x="1758950" y="2927350"/>
          <p14:tracePt t="122271" x="1771650" y="2927350"/>
          <p14:tracePt t="122288" x="1778000" y="2927350"/>
          <p14:tracePt t="122302" x="1790700" y="2927350"/>
          <p14:tracePt t="122319" x="1797050" y="2914650"/>
          <p14:tracePt t="122337" x="1803400" y="2895600"/>
          <p14:tracePt t="122351" x="1803400" y="2870200"/>
          <p14:tracePt t="122368" x="1784350" y="2838450"/>
          <p14:tracePt t="122386" x="1765300" y="2819400"/>
          <p14:tracePt t="122402" x="1765300" y="2813050"/>
          <p14:tracePt t="122418" x="1758950" y="2806700"/>
          <p14:tracePt t="122435" x="1752600" y="2806700"/>
          <p14:tracePt t="122452" x="1746250" y="2800350"/>
          <p14:tracePt t="122469" x="1733550" y="2800350"/>
          <p14:tracePt t="122485" x="1708150" y="2794000"/>
          <p14:tracePt t="122502" x="1651000" y="2794000"/>
          <p14:tracePt t="122517" x="1600200" y="2787650"/>
          <p14:tracePt t="122535" x="1466850" y="2755900"/>
          <p14:tracePt t="122552" x="1428750" y="2743200"/>
          <p14:tracePt t="122568" x="1416050" y="2743200"/>
          <p14:tracePt t="122585" x="1416050" y="2749550"/>
          <p14:tracePt t="122602" x="1428750" y="2781300"/>
          <p14:tracePt t="122620" x="1447800" y="2832100"/>
          <p14:tracePt t="122635" x="1409700" y="2901950"/>
          <p14:tracePt t="122652" x="1308100" y="2965450"/>
          <p14:tracePt t="122669" x="1143000" y="3028950"/>
          <p14:tracePt t="122685" x="984250" y="3067050"/>
          <p14:tracePt t="122702" x="844550" y="3079750"/>
          <p14:tracePt t="122719" x="800100" y="3079750"/>
          <p14:tracePt t="122735" x="869950" y="3073400"/>
          <p14:tracePt t="122752" x="1047750" y="3073400"/>
          <p14:tracePt t="122768" x="1308100" y="3079750"/>
          <p14:tracePt t="122786" x="1511300" y="3105150"/>
          <p14:tracePt t="122802" x="1562100" y="3149600"/>
          <p14:tracePt t="122818" x="1549400" y="3175000"/>
          <p14:tracePt t="122835" x="1517650" y="3194050"/>
          <p14:tracePt t="122851" x="1498600" y="3200400"/>
          <p14:tracePt t="122869" x="1492250" y="3206750"/>
          <p14:tracePt t="122885" x="1517650" y="3206750"/>
          <p14:tracePt t="122902" x="1574800" y="3200400"/>
          <p14:tracePt t="122921" x="1689100" y="3181350"/>
          <p14:tracePt t="122936" x="1720850" y="3168650"/>
          <p14:tracePt t="122952" x="1797050" y="3143250"/>
          <p14:tracePt t="122969" x="1841500" y="3117850"/>
          <p14:tracePt t="122986" x="1854200" y="3105150"/>
          <p14:tracePt t="123002" x="1860550" y="3098800"/>
          <p14:tracePt t="123019" x="1892300" y="3060700"/>
          <p14:tracePt t="123036" x="1905000" y="3028950"/>
          <p14:tracePt t="123052" x="1930400" y="2946400"/>
          <p14:tracePt t="123069" x="1924050" y="2895600"/>
          <p14:tracePt t="123085" x="1911350" y="2876550"/>
          <p14:tracePt t="123102" x="1892300" y="2870200"/>
          <p14:tracePt t="123121" x="1866900" y="2863850"/>
          <p14:tracePt t="123138" x="1835150" y="2863850"/>
          <p14:tracePt t="123152" x="1797050" y="2857500"/>
          <p14:tracePt t="123169" x="1765300" y="2844800"/>
          <p14:tracePt t="123173" x="1739900" y="2838450"/>
          <p14:tracePt t="123186" x="1733550" y="2838450"/>
          <p14:tracePt t="123203" x="1701800" y="2832100"/>
          <p14:tracePt t="123221" x="1670050" y="2832100"/>
          <p14:tracePt t="123238" x="1600200" y="2857500"/>
          <p14:tracePt t="123255" x="1485900" y="2908300"/>
          <p14:tracePt t="123271" x="1365250" y="2952750"/>
          <p14:tracePt t="123285" x="1295400" y="2978150"/>
          <p14:tracePt t="123302" x="1250950" y="2990850"/>
          <p14:tracePt t="123335" x="1270000" y="2990850"/>
          <p14:tracePt t="123353" x="1333500" y="2990850"/>
          <p14:tracePt t="123369" x="1454150" y="2997200"/>
          <p14:tracePt t="123385" x="1530350" y="3022600"/>
          <p14:tracePt t="123403" x="1568450" y="3054350"/>
          <p14:tracePt t="123419" x="1574800" y="3086100"/>
          <p14:tracePt t="123436" x="1574800" y="3111500"/>
          <p14:tracePt t="123454" x="1568450" y="3136900"/>
          <p14:tracePt t="123469" x="1562100" y="3143250"/>
          <p14:tracePt t="123487" x="1562100" y="3149600"/>
          <p14:tracePt t="123502" x="1562100" y="3155950"/>
          <p14:tracePt t="123536" x="1568450" y="3162300"/>
          <p14:tracePt t="123555" x="1574800" y="3162300"/>
          <p14:tracePt t="123571" x="1581150" y="3162300"/>
          <p14:tracePt t="123588" x="1600200" y="3143250"/>
          <p14:tracePt t="123603" x="1631950" y="3124200"/>
          <p14:tracePt t="123619" x="1657350" y="3105150"/>
          <p14:tracePt t="123636" x="1682750" y="3092450"/>
          <p14:tracePt t="123653" x="1695450" y="3086100"/>
          <p14:tracePt t="123669" x="1701800" y="3086100"/>
          <p14:tracePt t="123709" x="1695450" y="3086100"/>
          <p14:tracePt t="123720" x="1689100" y="3086100"/>
          <p14:tracePt t="123736" x="1676400" y="3086100"/>
          <p14:tracePt t="123753" x="1663700" y="3092450"/>
          <p14:tracePt t="123810" x="1663700" y="3086100"/>
          <p14:tracePt t="123826" x="1663700" y="3079750"/>
          <p14:tracePt t="123951" x="1670050" y="3079750"/>
          <p14:tracePt t="123975" x="1670050" y="3073400"/>
          <p14:tracePt t="123982" x="1676400" y="3067050"/>
          <p14:tracePt t="123999" x="1682750" y="3060700"/>
          <p14:tracePt t="124020" x="1689100" y="3054350"/>
          <p14:tracePt t="124123" x="1689100" y="3048000"/>
          <p14:tracePt t="124253" x="1689100" y="3041650"/>
          <p14:tracePt t="124269" x="1695450" y="3041650"/>
          <p14:tracePt t="124287" x="1695450" y="3035300"/>
          <p14:tracePt t="124535" x="1695450" y="3028950"/>
          <p14:tracePt t="124551" x="1695450" y="3022600"/>
          <p14:tracePt t="124566" x="1701800" y="3016250"/>
          <p14:tracePt t="124587" x="1708150" y="3003550"/>
          <p14:tracePt t="124603" x="1746250" y="2959100"/>
          <p14:tracePt t="124620" x="1778000" y="2927350"/>
          <p14:tracePt t="124622" x="1797050" y="2908300"/>
          <p14:tracePt t="124637" x="1803400" y="2895600"/>
          <p14:tracePt t="124639" x="1803400" y="2882900"/>
          <p14:tracePt t="124656" x="1797050" y="2876550"/>
          <p14:tracePt t="124670" x="1784350" y="2876550"/>
          <p14:tracePt t="124687" x="1771650" y="2876550"/>
          <p14:tracePt t="124704" x="1771650" y="2863850"/>
          <p14:tracePt t="124720" x="1803400" y="2832100"/>
          <p14:tracePt t="124737" x="1949450" y="2794000"/>
          <p14:tracePt t="124754" x="2374900" y="2813050"/>
          <p14:tracePt t="124770" x="2787650" y="2857500"/>
          <p14:tracePt t="124787" x="3092450" y="2914650"/>
          <p14:tracePt t="124804" x="3251200" y="2959100"/>
          <p14:tracePt t="124820" x="3270250" y="2965450"/>
          <p14:tracePt t="124837" x="3232150" y="2959100"/>
          <p14:tracePt t="124854" x="3149600" y="2946400"/>
          <p14:tracePt t="124871" x="3086100" y="2946400"/>
          <p14:tracePt t="124887" x="3086100" y="2933700"/>
          <p14:tracePt t="124889" x="3111500" y="2933700"/>
          <p14:tracePt t="124904" x="3238500" y="2940050"/>
          <p14:tracePt t="124920" x="3403600" y="2971800"/>
          <p14:tracePt t="124937" x="3448050" y="3003550"/>
          <p14:tracePt t="124954" x="3390900" y="3016250"/>
          <p14:tracePt t="139553" x="3397250" y="3016250"/>
          <p14:tracePt t="139559" x="3403600" y="3016250"/>
          <p14:tracePt t="139566" x="3429000" y="3016250"/>
          <p14:tracePt t="139583" x="3517900" y="3016250"/>
          <p14:tracePt t="139600" x="3632200" y="3035300"/>
          <p14:tracePt t="139616" x="3759200" y="3079750"/>
          <p14:tracePt t="139633" x="3841750" y="3117850"/>
          <p14:tracePt t="139649" x="3879850" y="3143250"/>
          <p14:tracePt t="139667" x="3879850" y="3149600"/>
          <p14:tracePt t="139683" x="3867150" y="3155950"/>
          <p14:tracePt t="139735" x="3867150" y="3162300"/>
          <p14:tracePt t="139750" x="3879850" y="3168650"/>
          <p14:tracePt t="139767" x="3911600" y="3181350"/>
          <p14:tracePt t="139783" x="3930650" y="3194050"/>
          <p14:tracePt t="139800" x="3949700" y="3194050"/>
          <p14:tracePt t="139816" x="3975100" y="3194050"/>
          <p14:tracePt t="139833" x="4051300" y="3162300"/>
          <p14:tracePt t="139850" x="4121150" y="3124200"/>
          <p14:tracePt t="139867" x="4184650" y="3086100"/>
          <p14:tracePt t="139883" x="4235450" y="3041650"/>
          <p14:tracePt t="139886" x="4248150" y="3016250"/>
          <p14:tracePt t="139900" x="4254500" y="2984500"/>
          <p14:tracePt t="139917" x="4254500" y="2952750"/>
          <p14:tracePt t="139933" x="4254500" y="2889250"/>
          <p14:tracePt t="139950" x="4286250" y="2794000"/>
          <p14:tracePt t="139966" x="4343400" y="2692400"/>
          <p14:tracePt t="139983" x="4394200" y="2565400"/>
          <p14:tracePt t="140000" x="4413250" y="2444750"/>
          <p14:tracePt t="140016" x="4362450" y="2292350"/>
          <p14:tracePt t="140033" x="4286250" y="2190750"/>
          <p14:tracePt t="140048" x="4210050" y="2101850"/>
          <p14:tracePt t="140067" x="4152900" y="2025650"/>
          <p14:tracePt t="140083" x="4127500" y="1968500"/>
          <p14:tracePt t="140100" x="4140200" y="1905000"/>
          <p14:tracePt t="140117" x="4165600" y="1879600"/>
          <p14:tracePt t="140134" x="4184650" y="1866900"/>
          <p14:tracePt t="140188" x="4184650" y="1860550"/>
          <p14:tracePt t="140200" x="4197350" y="1860550"/>
          <p14:tracePt t="140216" x="4216400" y="1841500"/>
          <p14:tracePt t="140233" x="4241800" y="1828800"/>
          <p14:tracePt t="140250" x="4273550" y="1822450"/>
          <p14:tracePt t="140267" x="4311650" y="1816100"/>
          <p14:tracePt t="140283" x="4375150" y="1816100"/>
          <p14:tracePt t="140300" x="4476750" y="1847850"/>
          <p14:tracePt t="140317" x="4584700" y="1885950"/>
          <p14:tracePt t="140333" x="4705350" y="1930400"/>
          <p14:tracePt t="140350" x="4781550" y="1955800"/>
          <p14:tracePt t="140366" x="4864100" y="1981200"/>
          <p14:tracePt t="140383" x="4946650" y="1993900"/>
          <p14:tracePt t="140400" x="5035550" y="1993900"/>
          <p14:tracePt t="140417" x="5156200" y="1987550"/>
          <p14:tracePt t="140433" x="5232400" y="1974850"/>
          <p14:tracePt t="140451" x="5289550" y="1955800"/>
          <p14:tracePt t="140467" x="5327650" y="1949450"/>
          <p14:tracePt t="140485" x="5334000" y="1943100"/>
          <p14:tracePt t="140516" x="5340350" y="1943100"/>
          <p14:tracePt t="140533" x="5346700" y="1943100"/>
          <p14:tracePt t="140550" x="5359400" y="1924050"/>
          <p14:tracePt t="140567" x="5378450" y="1898650"/>
          <p14:tracePt t="140583" x="5397500" y="1866900"/>
          <p14:tracePt t="140600" x="5397500" y="1841500"/>
          <p14:tracePt t="140602" x="5397500" y="1835150"/>
          <p14:tracePt t="140617" x="5397500" y="1822450"/>
          <p14:tracePt t="140634" x="5384800" y="1809750"/>
          <p14:tracePt t="140650" x="5378450" y="1809750"/>
          <p14:tracePt t="140667" x="5359400" y="1803400"/>
          <p14:tracePt t="140683" x="5353050" y="1803400"/>
          <p14:tracePt t="140700" x="5340350" y="1803400"/>
          <p14:tracePt t="140717" x="5334000" y="1797050"/>
          <p14:tracePt t="140734" x="5321300" y="1784350"/>
          <p14:tracePt t="140750" x="5308600" y="1758950"/>
          <p14:tracePt t="140767" x="5308600" y="1746250"/>
          <p14:tracePt t="140787" x="5302250" y="1733550"/>
          <p14:tracePt t="140804" x="5302250" y="1727200"/>
          <p14:tracePt t="140861" x="5302250" y="1720850"/>
          <p14:tracePt t="140876" x="5302250" y="1714500"/>
          <p14:tracePt t="140995" x="5295900" y="1714500"/>
          <p14:tracePt t="141003" x="5283200" y="1714500"/>
          <p14:tracePt t="141017" x="5276850" y="1714500"/>
          <p14:tracePt t="141041" x="5187950" y="1720850"/>
          <p14:tracePt t="141057" x="5143500" y="1727200"/>
          <p14:tracePt t="141067" x="5111750" y="1727200"/>
          <p14:tracePt t="141086" x="5073650" y="1720850"/>
          <p14:tracePt t="141103" x="5035550" y="1701800"/>
          <p14:tracePt t="141117" x="5003800" y="1682750"/>
          <p14:tracePt t="141134" x="4959350" y="1663700"/>
          <p14:tracePt t="141151" x="4902200" y="1644650"/>
          <p14:tracePt t="141167" x="4845050" y="1638300"/>
          <p14:tracePt t="141184" x="4787900" y="1638300"/>
          <p14:tracePt t="141201" x="4730750" y="1638300"/>
          <p14:tracePt t="141217" x="4660900" y="1638300"/>
          <p14:tracePt t="141234" x="4648200" y="1638300"/>
          <p14:tracePt t="141286" x="4641850" y="1638300"/>
          <p14:tracePt t="141301" x="4629150" y="1638300"/>
          <p14:tracePt t="141318" x="4546600" y="1651000"/>
          <p14:tracePt t="141334" x="4445000" y="1682750"/>
          <p14:tracePt t="141351" x="4324350" y="1714500"/>
          <p14:tracePt t="141367" x="4241800" y="1733550"/>
          <p14:tracePt t="141384" x="4197350" y="1746250"/>
          <p14:tracePt t="141401" x="4191000" y="1746250"/>
          <p14:tracePt t="141434" x="4197350" y="1752600"/>
          <p14:tracePt t="141451" x="4248150" y="1803400"/>
          <p14:tracePt t="141469" x="4273550" y="1854200"/>
          <p14:tracePt t="141485" x="4292600" y="1905000"/>
          <p14:tracePt t="141501" x="4305300" y="1949450"/>
          <p14:tracePt t="141520" x="4324350" y="1968500"/>
          <p14:tracePt t="141537" x="4337050" y="1974850"/>
          <p14:tracePt t="141551" x="4349750" y="1981200"/>
          <p14:tracePt t="141568" x="4368800" y="1987550"/>
          <p14:tracePt t="141584" x="4413250" y="1987550"/>
          <p14:tracePt t="141601" x="4521200" y="1993900"/>
          <p14:tracePt t="141618" x="4629150" y="1993900"/>
          <p14:tracePt t="141634" x="4743450" y="2000250"/>
          <p14:tracePt t="141651" x="4851400" y="2000250"/>
          <p14:tracePt t="141668" x="4940300" y="2006600"/>
          <p14:tracePt t="141685" x="5048250" y="2006600"/>
          <p14:tracePt t="141702" x="5149850" y="1993900"/>
          <p14:tracePt t="141717" x="5187950" y="1993900"/>
          <p14:tracePt t="141736" x="5245100" y="1981200"/>
          <p14:tracePt t="141751" x="5257800" y="1981200"/>
          <p14:tracePt t="141801" x="5264150" y="1987550"/>
          <p14:tracePt t="141818" x="5264150" y="2000250"/>
          <p14:tracePt t="141834" x="5270500" y="2000250"/>
          <p14:tracePt t="141868" x="5283200" y="2000250"/>
          <p14:tracePt t="141885" x="5295900" y="1993900"/>
          <p14:tracePt t="141904" x="5314950" y="1987550"/>
          <p14:tracePt t="141921" x="5334000" y="1987550"/>
          <p14:tracePt t="141938" x="5372100" y="1981200"/>
          <p14:tracePt t="141951" x="5410200" y="1981200"/>
          <p14:tracePt t="141970" x="5480050" y="1968500"/>
          <p14:tracePt t="141985" x="5505450" y="1962150"/>
          <p14:tracePt t="142001" x="5530850" y="1955800"/>
          <p14:tracePt t="142020" x="5549900" y="1949450"/>
          <p14:tracePt t="142038" x="5562600" y="1943100"/>
          <p14:tracePt t="142052" x="5581650" y="1924050"/>
          <p14:tracePt t="142072" x="5594350" y="1892300"/>
          <p14:tracePt t="142085" x="5600700" y="1879600"/>
          <p14:tracePt t="142101" x="5607050" y="1841500"/>
          <p14:tracePt t="142118" x="5600700" y="1809750"/>
          <p14:tracePt t="142135" x="5581650" y="1778000"/>
          <p14:tracePt t="142152" x="5530850" y="1746250"/>
          <p14:tracePt t="142155" x="5511800" y="1733550"/>
          <p14:tracePt t="142170" x="5461000" y="1720850"/>
          <p14:tracePt t="142185" x="5435600" y="1714500"/>
          <p14:tracePt t="142202" x="5321300" y="1701800"/>
          <p14:tracePt t="142218" x="5264150" y="1701800"/>
          <p14:tracePt t="142237" x="5207000" y="1708150"/>
          <p14:tracePt t="142255" x="5143500" y="1714500"/>
          <p14:tracePt t="142268" x="5029200" y="1739900"/>
          <p14:tracePt t="142285" x="4940300" y="1765300"/>
          <p14:tracePt t="142302" x="4864100" y="1803400"/>
          <p14:tracePt t="142319" x="4800600" y="1841500"/>
          <p14:tracePt t="142335" x="4768850" y="1866900"/>
          <p14:tracePt t="142352" x="4768850" y="1885950"/>
          <p14:tracePt t="142354" x="4775200" y="1892300"/>
          <p14:tracePt t="142368" x="4787900" y="1898650"/>
          <p14:tracePt t="142385" x="4819650" y="1905000"/>
          <p14:tracePt t="142403" x="4857750" y="1917700"/>
          <p14:tracePt t="142418" x="4895850" y="1930400"/>
          <p14:tracePt t="142436" x="4984750" y="1962150"/>
          <p14:tracePt t="142452" x="5105400" y="1993900"/>
          <p14:tracePt t="142468" x="5308600" y="2032000"/>
          <p14:tracePt t="142485" x="5505450" y="2051050"/>
          <p14:tracePt t="142502" x="5715000" y="2057400"/>
          <p14:tracePt t="142518" x="5949950" y="2057400"/>
          <p14:tracePt t="142535" x="6184900" y="2038350"/>
          <p14:tracePt t="142552" x="6445250" y="2019300"/>
          <p14:tracePt t="142568" x="6635750" y="2006600"/>
          <p14:tracePt t="142585" x="6800850" y="1987550"/>
          <p14:tracePt t="142602" x="6908800" y="1962150"/>
          <p14:tracePt t="142619" x="6972300" y="1930400"/>
          <p14:tracePt t="142635" x="7035800" y="1892300"/>
          <p14:tracePt t="142654" x="7124700" y="1828800"/>
          <p14:tracePt t="142669" x="7143750" y="1816100"/>
          <p14:tracePt t="142685" x="7175500" y="1790700"/>
          <p14:tracePt t="142702" x="7213600" y="1752600"/>
          <p14:tracePt t="142719" x="7226300" y="1733550"/>
          <p14:tracePt t="142735" x="7226300" y="1714500"/>
          <p14:tracePt t="142752" x="7226300" y="1701800"/>
          <p14:tracePt t="142769" x="7219950" y="1689100"/>
          <p14:tracePt t="142786" x="7175500" y="1657350"/>
          <p14:tracePt t="142802" x="7124700" y="1625600"/>
          <p14:tracePt t="142819" x="7061200" y="1600200"/>
          <p14:tracePt t="142835" x="6997700" y="1574800"/>
          <p14:tracePt t="142852" x="6889750" y="1562100"/>
          <p14:tracePt t="142869" x="6788150" y="1555750"/>
          <p14:tracePt t="142885" x="6616700" y="1555750"/>
          <p14:tracePt t="142902" x="6578600" y="1555750"/>
          <p14:tracePt t="142919" x="6394450" y="1555750"/>
          <p14:tracePt t="142936" x="6324600" y="1549400"/>
          <p14:tracePt t="142952" x="6216650" y="1549400"/>
          <p14:tracePt t="142969" x="6051550" y="1562100"/>
          <p14:tracePt t="142984" x="5956300" y="1581150"/>
          <p14:tracePt t="143002" x="5861050" y="1606550"/>
          <p14:tracePt t="143018" x="5772150" y="1631950"/>
          <p14:tracePt t="143035" x="5657850" y="1670050"/>
          <p14:tracePt t="143052" x="5581650" y="1701800"/>
          <p14:tracePt t="143069" x="5524500" y="1733550"/>
          <p14:tracePt t="143085" x="5480050" y="1765300"/>
          <p14:tracePt t="143102" x="5448300" y="1809750"/>
          <p14:tracePt t="143104" x="5441950" y="1835150"/>
          <p14:tracePt t="143119" x="5441950" y="1854200"/>
          <p14:tracePt t="143136" x="5473700" y="1930400"/>
          <p14:tracePt t="143154" x="5530850" y="1974850"/>
          <p14:tracePt t="143169" x="5594350" y="2012950"/>
          <p14:tracePt t="143186" x="5651500" y="2044700"/>
          <p14:tracePt t="143203" x="5702300" y="2070100"/>
          <p14:tracePt t="143219" x="5753100" y="2095500"/>
          <p14:tracePt t="143236" x="5803900" y="2127250"/>
          <p14:tracePt t="143252" x="5854700" y="2152650"/>
          <p14:tracePt t="143269" x="5880100" y="2165350"/>
          <p14:tracePt t="143286" x="5899150" y="2171700"/>
          <p14:tracePt t="143302" x="5911850" y="2171700"/>
          <p14:tracePt t="143318" x="5924550" y="2171700"/>
          <p14:tracePt t="143336" x="5943600" y="2171700"/>
          <p14:tracePt t="143352" x="6007100" y="2159000"/>
          <p14:tracePt t="143371" x="6108700" y="2127250"/>
          <p14:tracePt t="143387" x="6178550" y="2108200"/>
          <p14:tracePt t="143403" x="6203950" y="2101850"/>
          <p14:tracePt t="143419" x="6229350" y="2082800"/>
          <p14:tracePt t="143436" x="6242050" y="2070100"/>
          <p14:tracePt t="143452" x="6273800" y="2044700"/>
          <p14:tracePt t="143469" x="6311900" y="2019300"/>
          <p14:tracePt t="143486" x="6388100" y="1974850"/>
          <p14:tracePt t="143502" x="6445250" y="1943100"/>
          <p14:tracePt t="143520" x="6515100" y="1911350"/>
          <p14:tracePt t="143536" x="6553200" y="1892300"/>
          <p14:tracePt t="143553" x="6604000" y="1866900"/>
          <p14:tracePt t="143569" x="6635750" y="1854200"/>
          <p14:tracePt t="143586" x="6673850" y="1822450"/>
          <p14:tracePt t="143603" x="6692900" y="1803400"/>
          <p14:tracePt t="143619" x="6686550" y="1758950"/>
          <p14:tracePt t="143636" x="6680200" y="1746250"/>
          <p14:tracePt t="143651" x="6629400" y="1720850"/>
          <p14:tracePt t="143669" x="6572250" y="1695450"/>
          <p14:tracePt t="143686" x="6515100" y="1682750"/>
          <p14:tracePt t="143704" x="6432550" y="1676400"/>
          <p14:tracePt t="143719" x="6375400" y="1676400"/>
          <p14:tracePt t="143736" x="6324600" y="1689100"/>
          <p14:tracePt t="143753" x="6261100" y="1708150"/>
          <p14:tracePt t="143769" x="6229350" y="1739900"/>
          <p14:tracePt t="143786" x="6172200" y="1809750"/>
          <p14:tracePt t="143803" x="6127750" y="1866900"/>
          <p14:tracePt t="143819" x="6089650" y="1930400"/>
          <p14:tracePt t="143836" x="6064250" y="2000250"/>
          <p14:tracePt t="143839" x="6057900" y="2019300"/>
          <p14:tracePt t="143855" x="6070600" y="2070100"/>
          <p14:tracePt t="143870" x="6102350" y="2089150"/>
          <p14:tracePt t="143886" x="6254750" y="2095500"/>
          <p14:tracePt t="143903" x="6438900" y="2089150"/>
          <p14:tracePt t="143920" x="6584950" y="2070100"/>
          <p14:tracePt t="143936" x="6800850" y="2044700"/>
          <p14:tracePt t="143953" x="6927850" y="2012950"/>
          <p14:tracePt t="143970" x="7016750" y="1981200"/>
          <p14:tracePt t="143986" x="7061200" y="1955800"/>
          <p14:tracePt t="144003" x="7080250" y="1936750"/>
          <p14:tracePt t="144019" x="7086600" y="1917700"/>
          <p14:tracePt t="144036" x="7086600" y="1898650"/>
          <p14:tracePt t="144053" x="7067550" y="1873250"/>
          <p14:tracePt t="144070" x="7035800" y="1854200"/>
          <p14:tracePt t="144086" x="6991350" y="1828800"/>
          <p14:tracePt t="144103" x="6896100" y="1803400"/>
          <p14:tracePt t="144120" x="6832600" y="1790700"/>
          <p14:tracePt t="144136" x="6737350" y="1790700"/>
          <p14:tracePt t="144153" x="6673850" y="1790700"/>
          <p14:tracePt t="144170" x="6629400" y="1790700"/>
          <p14:tracePt t="144186" x="6591300" y="1797050"/>
          <p14:tracePt t="144203" x="6553200" y="1797050"/>
          <p14:tracePt t="144220" x="6502400" y="1803400"/>
          <p14:tracePt t="144237" x="6426200" y="1809750"/>
          <p14:tracePt t="144240" x="6369050" y="1822450"/>
          <p14:tracePt t="144257" x="6273800" y="1835150"/>
          <p14:tracePt t="144270" x="6248400" y="1841500"/>
          <p14:tracePt t="144272" x="6197600" y="1841500"/>
          <p14:tracePt t="144286" x="6184900" y="1841500"/>
          <p14:tracePt t="144303" x="6153150" y="1841500"/>
          <p14:tracePt t="144382" x="6159500" y="1847850"/>
          <p14:tracePt t="144397" x="6178550" y="1860550"/>
          <p14:tracePt t="144420" x="6242050" y="1905000"/>
          <p14:tracePt t="144437" x="6337300" y="1968500"/>
          <p14:tracePt t="144454" x="6470650" y="2063750"/>
          <p14:tracePt t="144471" x="6534150" y="2114550"/>
          <p14:tracePt t="144489" x="6578600" y="2146300"/>
          <p14:tracePt t="144503" x="6604000" y="2159000"/>
          <p14:tracePt t="144520" x="6610350" y="2159000"/>
          <p14:tracePt t="144624" x="6616700" y="2159000"/>
          <p14:tracePt t="144639" x="6623050" y="2159000"/>
          <p14:tracePt t="144652" x="6629400" y="2159000"/>
          <p14:tracePt t="144670" x="6648450" y="2152650"/>
          <p14:tracePt t="144687" x="6686550" y="2152650"/>
          <p14:tracePt t="144705" x="6705600" y="2152650"/>
          <p14:tracePt t="144720" x="6718300" y="2152650"/>
          <p14:tracePt t="144737" x="6724650" y="2152650"/>
          <p14:tracePt t="144753" x="6724650" y="2146300"/>
          <p14:tracePt t="144935" x="6724650" y="2139950"/>
          <p14:tracePt t="144943" x="6724650" y="2133600"/>
          <p14:tracePt t="144959" x="6724650" y="2127250"/>
          <p14:tracePt t="144970" x="6724650" y="2120900"/>
          <p14:tracePt t="144987" x="6724650" y="2114550"/>
          <p14:tracePt t="145004" x="6718300" y="2108200"/>
          <p14:tracePt t="145054" x="6711950" y="2108200"/>
          <p14:tracePt t="145087" x="6705600" y="2108200"/>
          <p14:tracePt t="145104" x="6705600" y="2101850"/>
          <p14:tracePt t="145160" x="6699250" y="2101850"/>
          <p14:tracePt t="145195" x="6692900" y="2095500"/>
          <p14:tracePt t="145498" x="6692900" y="2089150"/>
          <p14:tracePt t="145507" x="6699250" y="2082800"/>
          <p14:tracePt t="145521" x="6705600" y="2063750"/>
          <p14:tracePt t="145539" x="6724650" y="2038350"/>
          <p14:tracePt t="145555" x="6743700" y="2019300"/>
          <p14:tracePt t="145571" x="6756400" y="2000250"/>
          <p14:tracePt t="145629" x="6756400" y="1993900"/>
          <p14:tracePt t="145638" x="6750050" y="1993900"/>
          <p14:tracePt t="145654" x="6743700" y="1993900"/>
          <p14:tracePt t="146361" x="6750050" y="1987550"/>
          <p14:tracePt t="146368" x="6762750" y="1981200"/>
          <p14:tracePt t="146388" x="6794500" y="1962150"/>
          <p14:tracePt t="146406" x="6832600" y="1943100"/>
          <p14:tracePt t="146422" x="6877050" y="1930400"/>
          <p14:tracePt t="146439" x="6902450" y="1911350"/>
          <p14:tracePt t="146455" x="6908800" y="1905000"/>
          <p14:tracePt t="146457" x="6915150" y="1898650"/>
          <p14:tracePt t="146473" x="6927850" y="1898650"/>
          <p14:tracePt t="146488" x="6940550" y="1885950"/>
          <p14:tracePt t="146505" x="6959600" y="1885950"/>
          <p14:tracePt t="146522" x="6985000" y="1879600"/>
          <p14:tracePt t="146538" x="7029450" y="1879600"/>
          <p14:tracePt t="146555" x="7067550" y="1879600"/>
          <p14:tracePt t="146572" x="7086600" y="1879600"/>
          <p14:tracePt t="146622" x="7086600" y="1873250"/>
          <p14:tracePt t="146639" x="7054850" y="1835150"/>
          <p14:tracePt t="146655" x="7010400" y="1797050"/>
          <p14:tracePt t="146672" x="6946900" y="1752600"/>
          <p14:tracePt t="146691" x="6883400" y="1727200"/>
          <p14:tracePt t="146704" x="6826250" y="1701800"/>
          <p14:tracePt t="146722" x="6781800" y="1689100"/>
          <p14:tracePt t="146739" x="6743700" y="1670050"/>
          <p14:tracePt t="146755" x="6711950" y="1657350"/>
          <p14:tracePt t="146772" x="6661150" y="1644650"/>
          <p14:tracePt t="146789" x="6572250" y="1631950"/>
          <p14:tracePt t="146805" x="6438900" y="1625600"/>
          <p14:tracePt t="146822" x="6324600" y="1619250"/>
          <p14:tracePt t="146826" x="6273800" y="1619250"/>
          <p14:tracePt t="146838" x="6223000" y="1625600"/>
          <p14:tracePt t="146855" x="6140450" y="1631950"/>
          <p14:tracePt t="146874" x="6108700" y="1644650"/>
          <p14:tracePt t="146891" x="6102350" y="1651000"/>
          <p14:tracePt t="146905" x="6102350" y="1663700"/>
          <p14:tracePt t="146921" x="6102350" y="1676400"/>
          <p14:tracePt t="146939" x="6121400" y="1695450"/>
          <p14:tracePt t="146958" x="6140450" y="1708150"/>
          <p14:tracePt t="146972" x="6178550" y="1739900"/>
          <p14:tracePt t="146989" x="6216650" y="1765300"/>
          <p14:tracePt t="147006" x="6280150" y="1809750"/>
          <p14:tracePt t="147022" x="6350000" y="1841500"/>
          <p14:tracePt t="147039" x="6483350" y="1873250"/>
          <p14:tracePt t="147056" x="6604000" y="1898650"/>
          <p14:tracePt t="147072" x="6654800" y="1905000"/>
          <p14:tracePt t="147089" x="6775450" y="1911350"/>
          <p14:tracePt t="147106" x="6883400" y="1924050"/>
          <p14:tracePt t="147122" x="6972300" y="1930400"/>
          <p14:tracePt t="147141" x="7080250" y="1930400"/>
          <p14:tracePt t="147156" x="7143750" y="1924050"/>
          <p14:tracePt t="147172" x="7188200" y="1911350"/>
          <p14:tracePt t="147188" x="7207250" y="1892300"/>
          <p14:tracePt t="147206" x="7226300" y="1866900"/>
          <p14:tracePt t="147222" x="7226300" y="1854200"/>
          <p14:tracePt t="147239" x="7232650" y="1835150"/>
          <p14:tracePt t="147256" x="7232650" y="1822450"/>
          <p14:tracePt t="147273" x="7239000" y="1803400"/>
          <p14:tracePt t="147289" x="7239000" y="1790700"/>
          <p14:tracePt t="147339" x="7232650" y="1790700"/>
          <p14:tracePt t="147357" x="7226300" y="1790700"/>
          <p14:tracePt t="147373" x="7219950" y="1797050"/>
          <p14:tracePt t="147391" x="7200900" y="1809750"/>
          <p14:tracePt t="147406" x="7150100" y="1809750"/>
          <p14:tracePt t="147422" x="7092950" y="1809750"/>
          <p14:tracePt t="147440" x="7080250" y="1803400"/>
        </p14:tracePtLst>
      </p14:laserTraceLst>
    </p:ext>
  </p:extLs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upp 18">
            <a:extLst>
              <a:ext uri="{FF2B5EF4-FFF2-40B4-BE49-F238E27FC236}">
                <a16:creationId xmlns:a16="http://schemas.microsoft.com/office/drawing/2014/main" id="{FCE8319D-EB4C-9EEC-F29F-9EC005EAE766}"/>
              </a:ext>
            </a:extLst>
          </p:cNvPr>
          <p:cNvGrpSpPr/>
          <p:nvPr/>
        </p:nvGrpSpPr>
        <p:grpSpPr>
          <a:xfrm>
            <a:off x="1231392" y="2892096"/>
            <a:ext cx="3079658" cy="3634346"/>
            <a:chOff x="9620073" y="3491123"/>
            <a:chExt cx="2454340" cy="2751842"/>
          </a:xfrm>
        </p:grpSpPr>
        <p:sp>
          <p:nvSpPr>
            <p:cNvPr id="20" name="Stjärna: 24 punkter 19">
              <a:extLst>
                <a:ext uri="{FF2B5EF4-FFF2-40B4-BE49-F238E27FC236}">
                  <a16:creationId xmlns:a16="http://schemas.microsoft.com/office/drawing/2014/main" id="{49652CC3-906C-3BFA-826A-9D93F71E4B0E}"/>
                </a:ext>
              </a:extLst>
            </p:cNvPr>
            <p:cNvSpPr/>
            <p:nvPr/>
          </p:nvSpPr>
          <p:spPr>
            <a:xfrm>
              <a:off x="10074090" y="3491123"/>
              <a:ext cx="2000323" cy="1799999"/>
            </a:xfrm>
            <a:prstGeom prst="star24">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pic>
          <p:nvPicPr>
            <p:cNvPr id="21" name="Bildobjekt 20" descr="En bild som visar ljus, objekt&#10;&#10;Automatiskt genererad beskrivning">
              <a:extLst>
                <a:ext uri="{FF2B5EF4-FFF2-40B4-BE49-F238E27FC236}">
                  <a16:creationId xmlns:a16="http://schemas.microsoft.com/office/drawing/2014/main" id="{12038C57-CAD3-93A3-E7DE-532473ACF12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2433"/>
            <a:stretch/>
          </p:blipFill>
          <p:spPr>
            <a:xfrm>
              <a:off x="10405604" y="3809968"/>
              <a:ext cx="1316029" cy="2074985"/>
            </a:xfrm>
            <a:prstGeom prst="rect">
              <a:avLst/>
            </a:prstGeom>
          </p:spPr>
        </p:pic>
        <p:sp>
          <p:nvSpPr>
            <p:cNvPr id="22" name="Pil: höger 21">
              <a:extLst>
                <a:ext uri="{FF2B5EF4-FFF2-40B4-BE49-F238E27FC236}">
                  <a16:creationId xmlns:a16="http://schemas.microsoft.com/office/drawing/2014/main" id="{4954A4E0-8CA2-7070-F2EE-2AB9335F15F7}"/>
                </a:ext>
              </a:extLst>
            </p:cNvPr>
            <p:cNvSpPr/>
            <p:nvPr/>
          </p:nvSpPr>
          <p:spPr>
            <a:xfrm rot="20254378">
              <a:off x="9620073" y="5635756"/>
              <a:ext cx="1349264" cy="607209"/>
            </a:xfrm>
            <a:prstGeom prst="rightArrow">
              <a:avLst>
                <a:gd name="adj1" fmla="val 69184"/>
                <a:gd name="adj2" fmla="val 50000"/>
              </a:avLst>
            </a:prstGeom>
          </p:spPr>
          <p:style>
            <a:lnRef idx="1">
              <a:schemeClr val="accent4"/>
            </a:lnRef>
            <a:fillRef idx="2">
              <a:schemeClr val="accent4"/>
            </a:fillRef>
            <a:effectRef idx="1">
              <a:schemeClr val="accent4"/>
            </a:effectRef>
            <a:fontRef idx="minor">
              <a:schemeClr val="dk1"/>
            </a:fontRef>
          </p:style>
          <p:txBody>
            <a:bodyPr rtlCol="0" anchor="ctr"/>
            <a:lstStyle/>
            <a:p>
              <a:pPr algn="ctr">
                <a:lnSpc>
                  <a:spcPts val="2000"/>
                </a:lnSpc>
              </a:pPr>
              <a:r>
                <a:rPr lang="sv-SE" dirty="0"/>
                <a:t>Elektricitet = Livsande</a:t>
              </a:r>
            </a:p>
          </p:txBody>
        </p:sp>
        <p:sp>
          <p:nvSpPr>
            <p:cNvPr id="23" name="textruta 22">
              <a:extLst>
                <a:ext uri="{FF2B5EF4-FFF2-40B4-BE49-F238E27FC236}">
                  <a16:creationId xmlns:a16="http://schemas.microsoft.com/office/drawing/2014/main" id="{84DC3FB3-4CBB-2691-345F-ACAFA6FD159A}"/>
                </a:ext>
              </a:extLst>
            </p:cNvPr>
            <p:cNvSpPr txBox="1"/>
            <p:nvPr/>
          </p:nvSpPr>
          <p:spPr>
            <a:xfrm>
              <a:off x="10840732" y="3991767"/>
              <a:ext cx="492100" cy="349562"/>
            </a:xfrm>
            <a:prstGeom prst="rect">
              <a:avLst/>
            </a:prstGeom>
            <a:noFill/>
          </p:spPr>
          <p:txBody>
            <a:bodyPr wrap="none" rtlCol="0">
              <a:spAutoFit/>
            </a:bodyPr>
            <a:lstStyle/>
            <a:p>
              <a:pPr algn="ctr"/>
              <a:r>
                <a:rPr lang="sv-SE" sz="2400" dirty="0"/>
                <a:t>Själ</a:t>
              </a:r>
            </a:p>
          </p:txBody>
        </p:sp>
      </p:grpSp>
      <p:sp>
        <p:nvSpPr>
          <p:cNvPr id="5" name="textruta 4">
            <a:extLst>
              <a:ext uri="{FF2B5EF4-FFF2-40B4-BE49-F238E27FC236}">
                <a16:creationId xmlns:a16="http://schemas.microsoft.com/office/drawing/2014/main" id="{9632D781-7CF2-36E7-13EA-28C38AFDE74C}"/>
              </a:ext>
            </a:extLst>
          </p:cNvPr>
          <p:cNvSpPr txBox="1"/>
          <p:nvPr/>
        </p:nvSpPr>
        <p:spPr>
          <a:xfrm>
            <a:off x="3931575" y="511728"/>
            <a:ext cx="8160746" cy="6471002"/>
          </a:xfrm>
          <a:prstGeom prst="rect">
            <a:avLst/>
          </a:prstGeom>
          <a:noFill/>
        </p:spPr>
        <p:txBody>
          <a:bodyPr wrap="square" rIns="0">
            <a:spAutoFit/>
          </a:bodyPr>
          <a:lstStyle/>
          <a:p>
            <a:pPr marL="271463" indent="-271463">
              <a:spcBef>
                <a:spcPts val="600"/>
              </a:spcBef>
            </a:pPr>
            <a:r>
              <a:rPr lang="sv-SE" sz="1400" dirty="0"/>
              <a:t>22.	”Löftet” är i bestämd form, vilket betyder att det definierats tidigare, nämligen i Hebr 4:1: </a:t>
            </a:r>
            <a:br>
              <a:rPr lang="sv-SE" sz="1400" dirty="0"/>
            </a:br>
            <a:r>
              <a:rPr lang="sv-SE" sz="1400" dirty="0">
                <a:solidFill>
                  <a:srgbClr val="C00000"/>
                </a:solidFill>
              </a:rPr>
              <a:t>När nu </a:t>
            </a:r>
            <a:r>
              <a:rPr lang="sv-SE" sz="1400" i="1" u="sng" dirty="0">
                <a:solidFill>
                  <a:srgbClr val="C00000"/>
                </a:solidFill>
              </a:rPr>
              <a:t>ett löfte</a:t>
            </a:r>
            <a:r>
              <a:rPr lang="sv-SE" sz="1400" dirty="0">
                <a:solidFill>
                  <a:srgbClr val="C00000"/>
                </a:solidFill>
              </a:rPr>
              <a:t> finns kvar om att få </a:t>
            </a:r>
            <a:r>
              <a:rPr lang="sv-SE" sz="1400" i="1" u="sng" dirty="0">
                <a:solidFill>
                  <a:srgbClr val="C00000"/>
                </a:solidFill>
              </a:rPr>
              <a:t>komma in i hans vila</a:t>
            </a:r>
            <a:r>
              <a:rPr lang="sv-SE" sz="1400" dirty="0">
                <a:solidFill>
                  <a:srgbClr val="C00000"/>
                </a:solidFill>
              </a:rPr>
              <a:t>… </a:t>
            </a:r>
            <a:r>
              <a:rPr lang="sv-SE" sz="1400" dirty="0"/>
              <a:t>Det är löftet till Abraham: </a:t>
            </a:r>
            <a:r>
              <a:rPr lang="sv-SE" sz="1400" dirty="0">
                <a:solidFill>
                  <a:srgbClr val="C00000"/>
                </a:solidFill>
              </a:rPr>
              <a:t>När </a:t>
            </a:r>
            <a:br>
              <a:rPr lang="sv-SE" sz="1400" dirty="0">
                <a:solidFill>
                  <a:srgbClr val="C00000"/>
                </a:solidFill>
              </a:rPr>
            </a:br>
            <a:r>
              <a:rPr lang="sv-SE" sz="1400" dirty="0">
                <a:solidFill>
                  <a:srgbClr val="C00000"/>
                </a:solidFill>
              </a:rPr>
              <a:t>Gud gav </a:t>
            </a:r>
            <a:r>
              <a:rPr lang="sv-SE" sz="1400" i="1" u="sng" dirty="0">
                <a:solidFill>
                  <a:srgbClr val="C00000"/>
                </a:solidFill>
              </a:rPr>
              <a:t>löftet till Abraham</a:t>
            </a:r>
            <a:r>
              <a:rPr lang="sv-SE" sz="1400" dirty="0">
                <a:solidFill>
                  <a:srgbClr val="C00000"/>
                </a:solidFill>
              </a:rPr>
              <a:t> svor han vid sig själv.</a:t>
            </a:r>
            <a:r>
              <a:rPr lang="sv-SE" sz="1400" dirty="0"/>
              <a:t> (Hebr 6:13) Genom uthållighet kan vi alltså </a:t>
            </a:r>
            <a:br>
              <a:rPr lang="sv-SE" sz="1400" dirty="0"/>
            </a:br>
            <a:r>
              <a:rPr lang="sv-SE" sz="1400" dirty="0"/>
              <a:t>bli delaktiga i Guds löfte till Abraham gällande Guds rike.</a:t>
            </a:r>
          </a:p>
          <a:p>
            <a:pPr marL="271463" indent="-271463">
              <a:spcBef>
                <a:spcPts val="600"/>
              </a:spcBef>
            </a:pPr>
            <a:r>
              <a:rPr lang="sv-SE" sz="1400" dirty="0"/>
              <a:t>23.	Vi behöver alltså uthållighet därför att ”der återstår </a:t>
            </a:r>
            <a:r>
              <a:rPr lang="sv-SE" sz="1400" b="1" i="1" dirty="0"/>
              <a:t>en liten tid</a:t>
            </a:r>
            <a:r>
              <a:rPr lang="sv-SE" sz="1400" dirty="0"/>
              <a:t>”. Denna lilla tid är vedermödans andra halva. Det förstår vi av att Paulus använder ett uttrycket för ”en liten tid” (</a:t>
            </a:r>
            <a:r>
              <a:rPr lang="sv-SE" sz="1400" i="1" dirty="0"/>
              <a:t>mikron hosos hosos</a:t>
            </a:r>
            <a:r>
              <a:rPr lang="sv-SE" sz="1400" dirty="0"/>
              <a:t>) som bara finns på ett annat ställe i Bibeln – Jes 26 i Septuaginta (som Paulus citerar från) – och det stället handlar om andra halvan: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Kom, mitt folk, och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gå in i</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dina kamrar,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stäng igen</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dörrarna efter dig.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Göm dig</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b="1" i="1"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en liten tid</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C00000"/>
                </a:solidFill>
                <a:latin typeface="Calibri" panose="020F0502020204030204" pitchFamily="34" charset="0"/>
                <a:ea typeface="Times New Roman" panose="02020603050405020304" pitchFamily="18" charset="0"/>
                <a:cs typeface="Calibri" panose="020F0502020204030204" pitchFamily="34" charset="0"/>
              </a:rPr>
              <a:t>ett litet ögonblick</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tills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vreden</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har gått förbi.</a:t>
            </a:r>
            <a:r>
              <a:rPr lang="sv-SE" sz="1400" dirty="0">
                <a:latin typeface="Calibri" panose="020F0502020204030204" pitchFamily="34" charset="0"/>
                <a:ea typeface="Times New Roman" panose="02020603050405020304" pitchFamily="18" charset="0"/>
                <a:cs typeface="Calibri" panose="020F0502020204030204" pitchFamily="34" charset="0"/>
              </a:rPr>
              <a:t> (v. 20) Att Guds folk behöver gömma sig under vedermödans andra framgår av Upp 12:6,14: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Kvinnan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flydde</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då ut i öknen, där hon har en plats som Gud berett för henne så att hon får sitt uppehälle där i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1260 dagar</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dirty="0">
                <a:latin typeface="Calibri" panose="020F0502020204030204" pitchFamily="34" charset="0"/>
                <a:ea typeface="Times New Roman" panose="02020603050405020304" pitchFamily="18" charset="0"/>
                <a:cs typeface="Calibri" panose="020F0502020204030204" pitchFamily="34" charset="0"/>
              </a:rPr>
              <a:t>[vedermödans andra halva]</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Men kvinnan fick den stora örnens båda vingar för att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flyga</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ut till sin plats i öknen, där hon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skyddad</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från ormen får sitt uppehälle under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en tid, tider och en halv tid</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dirty="0">
                <a:latin typeface="Calibri" panose="020F0502020204030204" pitchFamily="34" charset="0"/>
                <a:ea typeface="Times New Roman" panose="02020603050405020304" pitchFamily="18" charset="0"/>
                <a:cs typeface="Calibri" panose="020F0502020204030204" pitchFamily="34" charset="0"/>
              </a:rPr>
              <a:t>[ett annat uttryck för vedermödans andra halva]</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a:t>
            </a:r>
          </a:p>
          <a:p>
            <a:pPr marL="269875" indent="-269875">
              <a:spcBef>
                <a:spcPts val="600"/>
              </a:spcBef>
            </a:pPr>
            <a:r>
              <a:rPr lang="sv-SE" sz="1400" dirty="0">
                <a:latin typeface="Calibri" panose="020F0502020204030204" pitchFamily="34" charset="0"/>
                <a:ea typeface="Calibri" panose="020F0502020204030204" pitchFamily="34" charset="0"/>
                <a:cs typeface="Calibri" panose="020F0502020204030204" pitchFamily="34" charset="0"/>
              </a:rPr>
              <a:t>24.	Många tror att detta ställe handlar om att Jesus kan komma när som helst, men det är inte vad som menas. ”Den kommande” syftar på Antikrist, inte Kristus. Att han ”inte stannar länge” motsvarar ”en liten tid” i förra noten och avser andra halvan av vedermödan. </a:t>
            </a:r>
            <a:endParaRPr lang="sv-SE" sz="1400" dirty="0"/>
          </a:p>
          <a:p>
            <a:pPr marL="269875" indent="-269875">
              <a:spcBef>
                <a:spcPts val="300"/>
              </a:spcBef>
            </a:pPr>
            <a:r>
              <a:rPr lang="sv-SE" sz="1400" dirty="0">
                <a:latin typeface="Calibri" panose="020F0502020204030204" pitchFamily="34" charset="0"/>
                <a:ea typeface="Calibri" panose="020F0502020204030204" pitchFamily="34" charset="0"/>
                <a:cs typeface="Calibri" panose="020F0502020204030204" pitchFamily="34" charset="0"/>
              </a:rPr>
              <a:t>	Uttrycket </a:t>
            </a:r>
            <a:r>
              <a:rPr lang="sv-SE" sz="1400" b="1" i="1" dirty="0">
                <a:latin typeface="Calibri" panose="020F0502020204030204" pitchFamily="34" charset="0"/>
                <a:ea typeface="Calibri" panose="020F0502020204030204" pitchFamily="34" charset="0"/>
                <a:cs typeface="Calibri" panose="020F0502020204030204" pitchFamily="34" charset="0"/>
              </a:rPr>
              <a:t>den kommande </a:t>
            </a:r>
            <a:r>
              <a:rPr lang="sv-SE" sz="1400" dirty="0">
                <a:latin typeface="Calibri" panose="020F0502020204030204" pitchFamily="34" charset="0"/>
                <a:ea typeface="Calibri" panose="020F0502020204030204" pitchFamily="34" charset="0"/>
                <a:cs typeface="Calibri" panose="020F0502020204030204" pitchFamily="34" charset="0"/>
              </a:rPr>
              <a:t>refererar till en profetia om Antikrist: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Herren svarade [Habackuk] och sade: Skriv ner synen och gör den tydlig på tavlor så att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den </a:t>
            </a:r>
            <a:r>
              <a:rPr lang="sv-SE" sz="1400" i="1" u="sng"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som läser</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i="1" u="sng" strike="sngStrike" dirty="0">
                <a:solidFill>
                  <a:srgbClr val="C00000"/>
                </a:solidFill>
                <a:latin typeface="Calibri" panose="020F0502020204030204" pitchFamily="34" charset="0"/>
                <a:ea typeface="Times New Roman" panose="02020603050405020304" pitchFamily="18" charset="0"/>
                <a:cs typeface="Calibri" panose="020F0502020204030204" pitchFamily="34" charset="0"/>
              </a:rPr>
              <a:t>lätt</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 kan </a:t>
            </a:r>
            <a:r>
              <a:rPr lang="sv-SE" sz="1400" i="1" u="sng"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fly</a:t>
            </a:r>
            <a:r>
              <a:rPr lang="sv-SE" sz="1400"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strike="sngStrike" dirty="0">
                <a:solidFill>
                  <a:srgbClr val="C00000"/>
                </a:solidFill>
                <a:latin typeface="Calibri" panose="020F0502020204030204" pitchFamily="34" charset="0"/>
                <a:ea typeface="Times New Roman" panose="02020603050405020304" pitchFamily="18" charset="0"/>
                <a:cs typeface="Calibri" panose="020F0502020204030204" pitchFamily="34" charset="0"/>
              </a:rPr>
              <a:t>läsas</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för synen väntar ännu på sin tid… </a:t>
            </a:r>
            <a:r>
              <a:rPr lang="sv-SE" sz="1400" b="1" i="1" dirty="0">
                <a:solidFill>
                  <a:srgbClr val="C00000"/>
                </a:solidFill>
              </a:rPr>
              <a:t>Han kommer</a:t>
            </a:r>
            <a:r>
              <a:rPr lang="sv-SE" sz="1400" dirty="0">
                <a:solidFill>
                  <a:srgbClr val="C00000"/>
                </a:solidFill>
              </a:rPr>
              <a:t> helt visst, han uteblir inte. Se, hans själ är uppblåst och oärlig i honom. Men </a:t>
            </a:r>
            <a:r>
              <a:rPr lang="sv-SE" sz="1400" i="1" dirty="0">
                <a:solidFill>
                  <a:srgbClr val="C00000"/>
                </a:solidFill>
              </a:rPr>
              <a:t>den rättfärdige ska leva genom sin tro</a:t>
            </a:r>
            <a:r>
              <a:rPr lang="sv-SE" sz="1400" dirty="0"/>
              <a:t> [citeras i nästa not]</a:t>
            </a:r>
            <a:r>
              <a:rPr lang="sv-SE" sz="1400" dirty="0">
                <a:solidFill>
                  <a:srgbClr val="C00000"/>
                </a:solidFill>
              </a:rPr>
              <a:t>… Han är en högmodig man och kommer inte till ro… Han är som döden och blir inte mätt. Han samlar alla hednafolk till sig, han drar till sig alla folkslag. </a:t>
            </a:r>
            <a:r>
              <a:rPr lang="sv-SE" sz="1400" dirty="0"/>
              <a:t>(</a:t>
            </a:r>
            <a:r>
              <a:rPr lang="sv-SE" sz="1400" dirty="0">
                <a:latin typeface="Calibri" panose="020F0502020204030204" pitchFamily="34" charset="0"/>
                <a:ea typeface="Calibri" panose="020F0502020204030204" pitchFamily="34" charset="0"/>
                <a:cs typeface="Calibri" panose="020F0502020204030204" pitchFamily="34" charset="0"/>
              </a:rPr>
              <a:t>Hab 2:2-5) Syftet med profetian är att ”den som läser kan fly” från den förödelse som kommer, vilket motsvarar Jesu uppmaning: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När ni ser ’förödelsens styggelse’… stå på helig plats </a:t>
            </a:r>
            <a:r>
              <a:rPr lang="sv-SE" sz="1400" dirty="0">
                <a:latin typeface="Calibri" panose="020F0502020204030204" pitchFamily="34" charset="0"/>
                <a:ea typeface="Calibri" panose="020F0502020204030204" pitchFamily="34" charset="0"/>
                <a:cs typeface="Calibri" panose="020F0502020204030204" pitchFamily="34" charset="0"/>
              </a:rPr>
              <a:t>[sker vid mitten av vedermödan]</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då måste de som är i Judeen </a:t>
            </a:r>
            <a:r>
              <a:rPr lang="sv-SE" sz="1400" i="1" u="sng" dirty="0">
                <a:solidFill>
                  <a:srgbClr val="C00000"/>
                </a:solidFill>
                <a:latin typeface="Calibri" panose="020F0502020204030204" pitchFamily="34" charset="0"/>
                <a:ea typeface="Calibri" panose="020F0502020204030204" pitchFamily="34" charset="0"/>
                <a:cs typeface="Calibri" panose="020F0502020204030204" pitchFamily="34" charset="0"/>
              </a:rPr>
              <a:t>fly</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upp i bergen.</a:t>
            </a:r>
            <a:r>
              <a:rPr lang="sv-SE" sz="1400" dirty="0">
                <a:latin typeface="Calibri" panose="020F0502020204030204" pitchFamily="34" charset="0"/>
                <a:ea typeface="Calibri" panose="020F0502020204030204" pitchFamily="34" charset="0"/>
                <a:cs typeface="Calibri" panose="020F0502020204030204" pitchFamily="34" charset="0"/>
              </a:rPr>
              <a:t> (Matt 24:15-16) Det motsvarar också kvinnans flykt i förra noten.</a:t>
            </a:r>
            <a:endParaRPr lang="sv-SE" sz="1400" dirty="0">
              <a:solidFill>
                <a:srgbClr val="C00000"/>
              </a:solidFill>
            </a:endParaRPr>
          </a:p>
          <a:p>
            <a:pPr marL="342900" indent="-342900">
              <a:spcBef>
                <a:spcPts val="600"/>
              </a:spcBef>
              <a:buAutoNum type="arabicPeriod" startAt="25"/>
            </a:pPr>
            <a:r>
              <a:rPr lang="sv-SE" sz="1400" dirty="0"/>
              <a:t>”Ska leva” står i futurum eftersom det handlar om levande</a:t>
            </a:r>
            <a:r>
              <a:rPr lang="sv-SE" sz="1400" i="1" u="sng" dirty="0"/>
              <a:t>görandet</a:t>
            </a:r>
            <a:r>
              <a:rPr lang="sv-SE" sz="1400" dirty="0"/>
              <a:t> vid uppståndelsen.</a:t>
            </a:r>
          </a:p>
          <a:p>
            <a:pPr marL="342900" indent="-342900">
              <a:spcBef>
                <a:spcPts val="600"/>
              </a:spcBef>
              <a:buFontTx/>
              <a:buAutoNum type="arabicPeriod" startAt="25"/>
            </a:pPr>
            <a:r>
              <a:rPr lang="sv-SE" sz="1400" dirty="0"/>
              <a:t>”Själ” refererar här till </a:t>
            </a:r>
            <a:r>
              <a:rPr lang="sv-SE" sz="1400" i="1" u="sng" dirty="0"/>
              <a:t>hela</a:t>
            </a:r>
            <a:r>
              <a:rPr lang="sv-SE" sz="1400" dirty="0"/>
              <a:t> personen, inte något som ”bor” i en kropp: </a:t>
            </a:r>
            <a:r>
              <a:rPr lang="sv-SE" sz="1400" dirty="0">
                <a:solidFill>
                  <a:srgbClr val="C00000"/>
                </a:solidFill>
              </a:rPr>
              <a:t>Gud formade människan av </a:t>
            </a:r>
            <a:r>
              <a:rPr lang="sv-SE" sz="1400" i="1" u="sng" dirty="0">
                <a:solidFill>
                  <a:srgbClr val="C00000"/>
                </a:solidFill>
              </a:rPr>
              <a:t>jord</a:t>
            </a:r>
            <a:r>
              <a:rPr lang="sv-SE" sz="1400" dirty="0">
                <a:solidFill>
                  <a:srgbClr val="C00000"/>
                </a:solidFill>
              </a:rPr>
              <a:t> från marken och blåste in </a:t>
            </a:r>
            <a:r>
              <a:rPr lang="sv-SE" sz="1400" i="1" u="sng" dirty="0">
                <a:solidFill>
                  <a:srgbClr val="C00000"/>
                </a:solidFill>
              </a:rPr>
              <a:t>livsande</a:t>
            </a:r>
            <a:r>
              <a:rPr lang="sv-SE" sz="1400" dirty="0">
                <a:solidFill>
                  <a:srgbClr val="C00000"/>
                </a:solidFill>
              </a:rPr>
              <a:t> i hennes näsa. Så </a:t>
            </a:r>
            <a:r>
              <a:rPr lang="sv-SE" sz="1400" b="1" i="1" dirty="0">
                <a:solidFill>
                  <a:srgbClr val="C00000"/>
                </a:solidFill>
              </a:rPr>
              <a:t>blev</a:t>
            </a:r>
            <a:r>
              <a:rPr lang="sv-SE" sz="1400" dirty="0">
                <a:solidFill>
                  <a:srgbClr val="C00000"/>
                </a:solidFill>
              </a:rPr>
              <a:t> människan en levande </a:t>
            </a:r>
            <a:r>
              <a:rPr lang="sv-SE" sz="1400" i="1" u="sng" cap="small" dirty="0">
                <a:solidFill>
                  <a:srgbClr val="C00000"/>
                </a:solidFill>
              </a:rPr>
              <a:t>själ</a:t>
            </a:r>
            <a:r>
              <a:rPr lang="sv-SE" sz="1400" dirty="0">
                <a:solidFill>
                  <a:srgbClr val="C00000"/>
                </a:solidFill>
              </a:rPr>
              <a:t> </a:t>
            </a:r>
            <a:r>
              <a:rPr lang="sv-SE" sz="1400" strike="sngStrike" dirty="0">
                <a:solidFill>
                  <a:srgbClr val="C00000"/>
                </a:solidFill>
              </a:rPr>
              <a:t>varelse</a:t>
            </a:r>
            <a:r>
              <a:rPr lang="sv-SE" sz="1400" dirty="0">
                <a:solidFill>
                  <a:srgbClr val="C00000"/>
                </a:solidFill>
              </a:rPr>
              <a:t>. </a:t>
            </a:r>
            <a:r>
              <a:rPr lang="sv-SE" sz="1400" dirty="0"/>
              <a:t>(1 Mos 2:7)</a:t>
            </a:r>
          </a:p>
        </p:txBody>
      </p:sp>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10:35-39</a:t>
            </a:r>
          </a:p>
        </p:txBody>
      </p:sp>
      <mc:AlternateContent xmlns:mc="http://schemas.openxmlformats.org/markup-compatibility/2006" xmlns:p14="http://schemas.microsoft.com/office/powerpoint/2010/main">
        <mc:Choice Requires="p14">
          <p:contentPart p14:bwMode="auto" r:id="rId5">
            <p14:nvContentPartPr>
              <p14:cNvPr id="17" name="Pennanteckning 16">
                <a:extLst>
                  <a:ext uri="{FF2B5EF4-FFF2-40B4-BE49-F238E27FC236}">
                    <a16:creationId xmlns:a16="http://schemas.microsoft.com/office/drawing/2014/main" id="{459784C8-722F-E547-2ABA-499F1568D76F}"/>
                  </a:ext>
                </a:extLst>
              </p14:cNvPr>
              <p14:cNvContentPartPr/>
              <p14:nvPr/>
            </p14:nvContentPartPr>
            <p14:xfrm>
              <a:off x="6626379" y="7600430"/>
              <a:ext cx="34560" cy="11160"/>
            </p14:xfrm>
          </p:contentPart>
        </mc:Choice>
        <mc:Fallback xmlns="">
          <p:pic>
            <p:nvPicPr>
              <p:cNvPr id="17" name="Pennanteckning 16">
                <a:extLst>
                  <a:ext uri="{FF2B5EF4-FFF2-40B4-BE49-F238E27FC236}">
                    <a16:creationId xmlns:a16="http://schemas.microsoft.com/office/drawing/2014/main" id="{459784C8-722F-E547-2ABA-499F1568D76F}"/>
                  </a:ext>
                </a:extLst>
              </p:cNvPr>
              <p:cNvPicPr/>
              <p:nvPr/>
            </p:nvPicPr>
            <p:blipFill>
              <a:blip r:embed="rId8"/>
              <a:stretch>
                <a:fillRect/>
              </a:stretch>
            </p:blipFill>
            <p:spPr>
              <a:xfrm>
                <a:off x="6608379" y="7582430"/>
                <a:ext cx="70200" cy="46800"/>
              </a:xfrm>
              <a:prstGeom prst="rect">
                <a:avLst/>
              </a:prstGeom>
            </p:spPr>
          </p:pic>
        </mc:Fallback>
      </mc:AlternateContent>
      <p:sp>
        <p:nvSpPr>
          <p:cNvPr id="3" name="Rectangle 1">
            <a:extLst>
              <a:ext uri="{FF2B5EF4-FFF2-40B4-BE49-F238E27FC236}">
                <a16:creationId xmlns:a16="http://schemas.microsoft.com/office/drawing/2014/main" id="{F8DF86E3-D486-C487-2282-DA080A7BD125}"/>
              </a:ext>
            </a:extLst>
          </p:cNvPr>
          <p:cNvSpPr>
            <a:spLocks noChangeArrowheads="1"/>
          </p:cNvSpPr>
          <p:nvPr/>
        </p:nvSpPr>
        <p:spPr bwMode="auto">
          <a:xfrm>
            <a:off x="-2" y="511728"/>
            <a:ext cx="4058756" cy="25006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91440" bIns="45720" numCol="1" anchor="t" anchorCtr="0" compatLnSpc="1">
            <a:prstTxWarp prst="textNoShape">
              <a:avLst/>
            </a:prstTxWarp>
            <a:spAutoFit/>
          </a:bodyPr>
          <a:lstStyle/>
          <a:p>
            <a:pPr eaLnBrk="0" fontAlgn="base" hangingPunct="0">
              <a:spcBef>
                <a:spcPts val="300"/>
              </a:spcBef>
              <a:spcAft>
                <a:spcPct val="0"/>
              </a:spcAft>
            </a:pPr>
            <a:r>
              <a:rPr kumimoji="0" lang="sv-SE" altLang="sv-SE" sz="1400" b="0" i="0" u="none" strike="noStrike" cap="none" normalizeH="0" baseline="0" dirty="0">
                <a:ln>
                  <a:noFill/>
                </a:ln>
                <a:solidFill>
                  <a:srgbClr val="C00000"/>
                </a:solidFill>
                <a:effectLst/>
              </a:rPr>
              <a:t>Så kasta inte bort er frimodighet, den ger stor lön. </a:t>
            </a:r>
            <a:r>
              <a:rPr kumimoji="0" lang="sv-SE" altLang="sv-SE" sz="1400" b="0" i="1" u="sng" strike="noStrike" cap="none" normalizeH="0" baseline="0" dirty="0">
                <a:ln>
                  <a:noFill/>
                </a:ln>
                <a:solidFill>
                  <a:srgbClr val="C00000"/>
                </a:solidFill>
                <a:effectLst/>
              </a:rPr>
              <a:t>Ni behöver uthållighet</a:t>
            </a:r>
            <a:r>
              <a:rPr kumimoji="0" lang="sv-SE" altLang="sv-SE" sz="1400" b="0" i="0" u="none" strike="noStrike" cap="none" normalizeH="0" baseline="0" dirty="0">
                <a:ln>
                  <a:noFill/>
                </a:ln>
                <a:solidFill>
                  <a:srgbClr val="C00000"/>
                </a:solidFill>
                <a:effectLst/>
              </a:rPr>
              <a:t> för att göra Guds vilja och </a:t>
            </a:r>
            <a:r>
              <a:rPr lang="sv-SE" altLang="sv-SE" sz="1400" baseline="30000" dirty="0">
                <a:solidFill>
                  <a:srgbClr val="0070C0"/>
                </a:solidFill>
              </a:rPr>
              <a:t>22</a:t>
            </a:r>
            <a:r>
              <a:rPr kumimoji="0" lang="sv-SE" altLang="sv-SE" sz="1400" u="none" strike="noStrike" cap="none" normalizeH="0" baseline="0" dirty="0">
                <a:ln>
                  <a:noFill/>
                </a:ln>
                <a:solidFill>
                  <a:srgbClr val="0070C0"/>
                </a:solidFill>
                <a:effectLst/>
              </a:rPr>
              <a:t>få</a:t>
            </a:r>
            <a:r>
              <a:rPr kumimoji="0" lang="sv-SE" altLang="sv-SE" sz="1400" b="0" i="0" u="none" strike="noStrike" cap="none" normalizeH="0" baseline="0" dirty="0">
                <a:ln>
                  <a:noFill/>
                </a:ln>
                <a:solidFill>
                  <a:srgbClr val="0070C0"/>
                </a:solidFill>
                <a:effectLst/>
              </a:rPr>
              <a:t> </a:t>
            </a:r>
            <a:r>
              <a:rPr kumimoji="0" lang="sv-SE" altLang="sv-SE" sz="1400" b="0" i="0" u="none" strike="noStrike" cap="small" normalizeH="0" dirty="0">
                <a:ln>
                  <a:noFill/>
                </a:ln>
                <a:solidFill>
                  <a:srgbClr val="0070C0"/>
                </a:solidFill>
                <a:effectLst/>
              </a:rPr>
              <a:t>löftet </a:t>
            </a:r>
            <a:r>
              <a:rPr kumimoji="0" lang="sv-SE" altLang="sv-SE" sz="1400" b="0" i="0" u="none" strike="sngStrike" cap="none" normalizeH="0" baseline="0" dirty="0">
                <a:ln>
                  <a:noFill/>
                </a:ln>
                <a:solidFill>
                  <a:srgbClr val="C00000"/>
                </a:solidFill>
                <a:effectLst/>
              </a:rPr>
              <a:t>vad han har lovat.</a:t>
            </a:r>
            <a:r>
              <a:rPr kumimoji="0" lang="sv-SE" altLang="sv-SE" sz="1400" b="0" i="0" u="none" strike="noStrike" cap="none" normalizeH="0" baseline="0" dirty="0">
                <a:ln>
                  <a:noFill/>
                </a:ln>
                <a:solidFill>
                  <a:srgbClr val="C00000"/>
                </a:solidFill>
                <a:effectLst/>
              </a:rPr>
              <a:t> </a:t>
            </a:r>
            <a:r>
              <a:rPr lang="sv-SE" altLang="sv-SE" sz="1400" baseline="30000" dirty="0">
                <a:solidFill>
                  <a:srgbClr val="0070C0"/>
                </a:solidFill>
              </a:rPr>
              <a:t>23</a:t>
            </a:r>
            <a:r>
              <a:rPr lang="sv-SE" altLang="sv-SE" sz="1400" i="1" u="sng" dirty="0">
                <a:solidFill>
                  <a:srgbClr val="0070C0"/>
                </a:solidFill>
              </a:rPr>
              <a:t>f</a:t>
            </a:r>
            <a:r>
              <a:rPr kumimoji="0" lang="sv-SE" altLang="sv-SE" sz="1400" b="0" i="1" u="sng" strike="noStrike" cap="none" normalizeH="0" baseline="0" dirty="0">
                <a:ln>
                  <a:noFill/>
                </a:ln>
                <a:solidFill>
                  <a:srgbClr val="0070C0"/>
                </a:solidFill>
                <a:effectLst/>
              </a:rPr>
              <a:t>ör</a:t>
            </a:r>
            <a:r>
              <a:rPr kumimoji="0" lang="sv-SE" altLang="sv-SE" sz="1400" b="0" i="0" u="none" strike="sngStrike" cap="none" normalizeH="0" baseline="0" dirty="0">
                <a:ln>
                  <a:noFill/>
                </a:ln>
                <a:solidFill>
                  <a:srgbClr val="0070C0"/>
                </a:solidFill>
                <a:effectLst/>
              </a:rPr>
              <a:t>: Ännu</a:t>
            </a:r>
            <a:r>
              <a:rPr kumimoji="0" lang="sv-SE" altLang="sv-SE" sz="1400" b="0" i="0" u="none" strike="noStrike" cap="none" normalizeH="0" baseline="0" dirty="0">
                <a:ln>
                  <a:noFill/>
                </a:ln>
                <a:solidFill>
                  <a:srgbClr val="0070C0"/>
                </a:solidFill>
                <a:effectLst/>
              </a:rPr>
              <a:t> </a:t>
            </a:r>
            <a:r>
              <a:rPr kumimoji="0" lang="sv-SE" altLang="sv-SE" sz="1400" b="0" i="0" u="none" strike="noStrike" cap="small" normalizeH="0" dirty="0">
                <a:ln>
                  <a:noFill/>
                </a:ln>
                <a:solidFill>
                  <a:srgbClr val="0070C0"/>
                </a:solidFill>
                <a:effectLst/>
              </a:rPr>
              <a:t>det återstår </a:t>
            </a:r>
            <a:r>
              <a:rPr kumimoji="0" lang="sv-SE" altLang="sv-SE" sz="1400" b="1" i="1" u="none" strike="noStrike" cap="none" normalizeH="0" baseline="0" dirty="0">
                <a:ln>
                  <a:noFill/>
                </a:ln>
                <a:solidFill>
                  <a:srgbClr val="0070C0"/>
                </a:solidFill>
                <a:effectLst/>
              </a:rPr>
              <a:t>en </a:t>
            </a:r>
            <a:r>
              <a:rPr kumimoji="0" lang="sv-SE" altLang="sv-SE" sz="1400" b="1" i="1" u="none" cap="none" normalizeH="0" baseline="0" dirty="0">
                <a:ln>
                  <a:noFill/>
                </a:ln>
                <a:solidFill>
                  <a:srgbClr val="0070C0"/>
                </a:solidFill>
                <a:effectLst/>
              </a:rPr>
              <a:t>liten tid</a:t>
            </a:r>
            <a:r>
              <a:rPr kumimoji="0" lang="sv-SE" altLang="sv-SE" sz="1400" b="0" i="0" u="none" cap="none" normalizeH="0" baseline="0" dirty="0">
                <a:ln>
                  <a:noFill/>
                </a:ln>
                <a:solidFill>
                  <a:srgbClr val="C00000"/>
                </a:solidFill>
                <a:effectLst/>
              </a:rPr>
              <a:t>.</a:t>
            </a:r>
            <a:r>
              <a:rPr kumimoji="0" lang="sv-SE" altLang="sv-SE" sz="1400" b="0" i="0" u="none" strike="sngStrike" cap="none" normalizeH="0" baseline="0" dirty="0">
                <a:ln>
                  <a:noFill/>
                </a:ln>
                <a:solidFill>
                  <a:srgbClr val="C00000"/>
                </a:solidFill>
                <a:effectLst/>
              </a:rPr>
              <a:t>, så kommer han som</a:t>
            </a:r>
            <a:r>
              <a:rPr kumimoji="0" lang="sv-SE" altLang="sv-SE" sz="1400" b="0" i="0" u="none" strike="noStrike" cap="none" normalizeH="0" baseline="0" dirty="0">
                <a:ln>
                  <a:noFill/>
                </a:ln>
                <a:solidFill>
                  <a:srgbClr val="C00000"/>
                </a:solidFill>
                <a:effectLst/>
              </a:rPr>
              <a:t> </a:t>
            </a:r>
            <a:r>
              <a:rPr lang="sv-SE" altLang="sv-SE" sz="1400" baseline="30000" dirty="0">
                <a:solidFill>
                  <a:srgbClr val="0070C0"/>
                </a:solidFill>
              </a:rPr>
              <a:t>24</a:t>
            </a:r>
            <a:r>
              <a:rPr kumimoji="0" lang="sv-SE" altLang="sv-SE" sz="1400" b="1" i="1" u="none" strike="noStrike" cap="small" normalizeH="0" dirty="0">
                <a:ln>
                  <a:noFill/>
                </a:ln>
                <a:solidFill>
                  <a:srgbClr val="0070C0"/>
                </a:solidFill>
                <a:effectLst/>
              </a:rPr>
              <a:t>Den kommande</a:t>
            </a:r>
            <a:r>
              <a:rPr kumimoji="0" lang="sv-SE" altLang="sv-SE" sz="1400" b="0" i="0" u="none" strike="noStrike" cap="small" normalizeH="0" dirty="0">
                <a:ln>
                  <a:noFill/>
                </a:ln>
                <a:solidFill>
                  <a:srgbClr val="0070C0"/>
                </a:solidFill>
                <a:effectLst/>
              </a:rPr>
              <a:t> </a:t>
            </a:r>
            <a:r>
              <a:rPr kumimoji="0" lang="sv-SE" altLang="sv-SE" sz="1400" b="0" i="0" u="none" strike="noStrike" cap="none" normalizeH="0" baseline="0" dirty="0">
                <a:ln>
                  <a:noFill/>
                </a:ln>
                <a:solidFill>
                  <a:srgbClr val="0070C0"/>
                </a:solidFill>
                <a:effectLst/>
              </a:rPr>
              <a:t>ska </a:t>
            </a:r>
            <a:r>
              <a:rPr kumimoji="0" lang="sv-SE" altLang="sv-SE" sz="1400" b="0" i="0" u="none" strike="noStrike" cap="small" normalizeH="0" dirty="0">
                <a:ln>
                  <a:noFill/>
                </a:ln>
                <a:solidFill>
                  <a:srgbClr val="0070C0"/>
                </a:solidFill>
                <a:effectLst/>
              </a:rPr>
              <a:t>anlända</a:t>
            </a:r>
            <a:r>
              <a:rPr kumimoji="0" lang="sv-SE" altLang="sv-SE" sz="1400" b="0" i="0" u="none" strike="noStrike" cap="none" normalizeH="0" baseline="0" dirty="0">
                <a:ln>
                  <a:noFill/>
                </a:ln>
                <a:solidFill>
                  <a:srgbClr val="0070C0"/>
                </a:solidFill>
                <a:effectLst/>
              </a:rPr>
              <a:t> </a:t>
            </a:r>
            <a:r>
              <a:rPr kumimoji="0" lang="sv-SE" altLang="sv-SE" sz="1400" b="0" i="0" u="none" strike="sngStrike" cap="none" normalizeH="0" baseline="0" dirty="0">
                <a:ln>
                  <a:noFill/>
                </a:ln>
                <a:solidFill>
                  <a:srgbClr val="0070C0"/>
                </a:solidFill>
                <a:effectLst/>
              </a:rPr>
              <a:t>komma</a:t>
            </a:r>
            <a:r>
              <a:rPr kumimoji="0" lang="sv-SE" altLang="sv-SE" sz="1400" b="0" i="0" u="none" strike="noStrike" cap="none" normalizeH="0" baseline="0" dirty="0">
                <a:ln>
                  <a:noFill/>
                </a:ln>
                <a:solidFill>
                  <a:srgbClr val="0070C0"/>
                </a:solidFill>
                <a:effectLst/>
              </a:rPr>
              <a:t>, och han ska </a:t>
            </a:r>
            <a:r>
              <a:rPr kumimoji="0" lang="sv-SE" altLang="sv-SE" sz="1400" b="0" i="1" u="sng" strike="noStrike" cap="none" normalizeH="0" baseline="0" dirty="0">
                <a:ln>
                  <a:noFill/>
                </a:ln>
                <a:solidFill>
                  <a:srgbClr val="0070C0"/>
                </a:solidFill>
                <a:effectLst/>
              </a:rPr>
              <a:t>inte </a:t>
            </a:r>
            <a:r>
              <a:rPr kumimoji="0" lang="sv-SE" altLang="sv-SE" sz="1400" b="0" i="1" u="sng" strike="noStrike" cap="small" normalizeH="0" dirty="0">
                <a:ln>
                  <a:noFill/>
                </a:ln>
                <a:solidFill>
                  <a:srgbClr val="0070C0"/>
                </a:solidFill>
                <a:effectLst/>
              </a:rPr>
              <a:t>stanna länge</a:t>
            </a:r>
            <a:r>
              <a:rPr kumimoji="0" lang="sv-SE" altLang="sv-SE" sz="1400" b="0" i="0" u="none" strike="noStrike" cap="none" normalizeH="0" baseline="0" dirty="0">
                <a:ln>
                  <a:noFill/>
                </a:ln>
                <a:solidFill>
                  <a:srgbClr val="C00000"/>
                </a:solidFill>
                <a:effectLst/>
              </a:rPr>
              <a:t> </a:t>
            </a:r>
            <a:r>
              <a:rPr kumimoji="0" lang="sv-SE" altLang="sv-SE" sz="1400" b="0" i="0" u="none" strike="sngStrike" cap="none" normalizeH="0" baseline="0" dirty="0">
                <a:ln>
                  <a:noFill/>
                </a:ln>
                <a:solidFill>
                  <a:srgbClr val="C00000"/>
                </a:solidFill>
                <a:effectLst/>
              </a:rPr>
              <a:t>dröja</a:t>
            </a:r>
            <a:r>
              <a:rPr kumimoji="0" lang="sv-SE" altLang="sv-SE" sz="1400" b="0" i="0" u="none" strike="noStrike" cap="none" normalizeH="0" baseline="0" dirty="0">
                <a:ln>
                  <a:noFill/>
                </a:ln>
                <a:solidFill>
                  <a:srgbClr val="C00000"/>
                </a:solidFill>
                <a:effectLst/>
              </a:rPr>
              <a:t>. </a:t>
            </a:r>
            <a:r>
              <a:rPr kumimoji="0" lang="sv-SE" altLang="sv-SE" sz="1400" b="0" strike="noStrike" cap="none" normalizeH="0" baseline="0" dirty="0">
                <a:ln>
                  <a:noFill/>
                </a:ln>
                <a:solidFill>
                  <a:srgbClr val="C00000"/>
                </a:solidFill>
                <a:effectLst/>
              </a:rPr>
              <a:t>Min </a:t>
            </a:r>
            <a:r>
              <a:rPr kumimoji="0" lang="sv-SE" altLang="sv-SE" sz="1400" b="0" i="0" u="none" strike="noStrike" kern="1200" cap="none" spc="0" normalizeH="0" baseline="30000" noProof="0" dirty="0">
                <a:ln>
                  <a:noFill/>
                </a:ln>
                <a:solidFill>
                  <a:srgbClr val="0070C0"/>
                </a:solidFill>
                <a:effectLst/>
                <a:uLnTx/>
                <a:uFillTx/>
                <a:latin typeface="Calibri"/>
                <a:ea typeface="+mn-ea"/>
                <a:cs typeface="+mn-cs"/>
              </a:rPr>
              <a:t>25</a:t>
            </a:r>
            <a:r>
              <a:rPr kumimoji="0" lang="sv-SE" altLang="sv-SE" sz="1400" b="0" strike="noStrike" cap="none" normalizeH="0" baseline="0" dirty="0">
                <a:ln>
                  <a:noFill/>
                </a:ln>
                <a:solidFill>
                  <a:srgbClr val="0070C0"/>
                </a:solidFill>
                <a:effectLst/>
              </a:rPr>
              <a:t>rättfärdige ska leva</a:t>
            </a:r>
            <a:r>
              <a:rPr kumimoji="0" lang="sv-SE" altLang="sv-SE" sz="1400" b="0" strike="noStrike" cap="none" normalizeH="0" baseline="0" dirty="0">
                <a:ln>
                  <a:noFill/>
                </a:ln>
                <a:solidFill>
                  <a:srgbClr val="C00000"/>
                </a:solidFill>
                <a:effectLst/>
              </a:rPr>
              <a:t> av tro. </a:t>
            </a:r>
            <a:r>
              <a:rPr kumimoji="0" lang="sv-SE" altLang="sv-SE" sz="1400" b="0" i="0" u="none" strike="noStrike" cap="none" normalizeH="0" baseline="0" dirty="0">
                <a:ln>
                  <a:noFill/>
                </a:ln>
                <a:solidFill>
                  <a:srgbClr val="C00000"/>
                </a:solidFill>
                <a:effectLst/>
              </a:rPr>
              <a:t>Men drar han sig undan, har min själ ingen glädje i honom. Men vi tillhör inte dem som drar sig undan och går förlorade, utan dem som tror och vinner sina </a:t>
            </a:r>
            <a:r>
              <a:rPr kumimoji="0" lang="sv-SE" altLang="sv-SE" sz="1400" b="0" i="0" u="none" strike="noStrike" normalizeH="0" baseline="30000" dirty="0">
                <a:ln>
                  <a:noFill/>
                </a:ln>
                <a:solidFill>
                  <a:srgbClr val="0070C0"/>
                </a:solidFill>
                <a:effectLst/>
              </a:rPr>
              <a:t>26</a:t>
            </a:r>
            <a:r>
              <a:rPr kumimoji="0" lang="sv-SE" altLang="sv-SE" sz="1400" b="0" i="0" u="none" strike="noStrike" cap="none" normalizeH="0" baseline="0" dirty="0">
                <a:ln>
                  <a:noFill/>
                </a:ln>
                <a:solidFill>
                  <a:srgbClr val="0070C0"/>
                </a:solidFill>
                <a:effectLst/>
              </a:rPr>
              <a:t>själar</a:t>
            </a:r>
            <a:r>
              <a:rPr kumimoji="0" lang="sv-SE" altLang="sv-SE" sz="1400" b="0" i="0" u="none" strike="noStrike" cap="none" normalizeH="0" baseline="0" dirty="0">
                <a:ln>
                  <a:noFill/>
                </a:ln>
                <a:solidFill>
                  <a:srgbClr val="C00000"/>
                </a:solidFill>
                <a:effectLst/>
              </a:rPr>
              <a:t>.</a:t>
            </a: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strike="noStrike" cap="none" normalizeH="0" baseline="0" dirty="0">
                <a:ln>
                  <a:noFill/>
                </a:ln>
                <a:solidFill>
                  <a:srgbClr val="C00000"/>
                </a:solidFill>
                <a:effectLst/>
              </a:rPr>
              <a:t> </a:t>
            </a:r>
          </a:p>
        </p:txBody>
      </p:sp>
      <mc:AlternateContent xmlns:mc="http://schemas.openxmlformats.org/markup-compatibility/2006" xmlns:p14="http://schemas.microsoft.com/office/powerpoint/2010/main">
        <mc:Choice Requires="p14">
          <p:contentPart p14:bwMode="auto" r:id="rId9">
            <p14:nvContentPartPr>
              <p14:cNvPr id="139" name="Pennanteckning 138">
                <a:extLst>
                  <a:ext uri="{FF2B5EF4-FFF2-40B4-BE49-F238E27FC236}">
                    <a16:creationId xmlns:a16="http://schemas.microsoft.com/office/drawing/2014/main" id="{0DAC4F2B-EFA0-E161-3919-046D0C8518CE}"/>
                  </a:ext>
                </a:extLst>
              </p14:cNvPr>
              <p14:cNvContentPartPr/>
              <p14:nvPr/>
            </p14:nvContentPartPr>
            <p14:xfrm>
              <a:off x="12972474" y="8229755"/>
              <a:ext cx="5400" cy="2880"/>
            </p14:xfrm>
          </p:contentPart>
        </mc:Choice>
        <mc:Fallback xmlns="">
          <p:pic>
            <p:nvPicPr>
              <p:cNvPr id="139" name="Pennanteckning 138">
                <a:extLst>
                  <a:ext uri="{FF2B5EF4-FFF2-40B4-BE49-F238E27FC236}">
                    <a16:creationId xmlns:a16="http://schemas.microsoft.com/office/drawing/2014/main" id="{0DAC4F2B-EFA0-E161-3919-046D0C8518CE}"/>
                  </a:ext>
                </a:extLst>
              </p:cNvPr>
              <p:cNvPicPr/>
              <p:nvPr/>
            </p:nvPicPr>
            <p:blipFill>
              <a:blip r:embed="rId10"/>
              <a:stretch>
                <a:fillRect/>
              </a:stretch>
            </p:blipFill>
            <p:spPr>
              <a:xfrm>
                <a:off x="12954474" y="8211755"/>
                <a:ext cx="41040" cy="38520"/>
              </a:xfrm>
              <a:prstGeom prst="rect">
                <a:avLst/>
              </a:prstGeom>
            </p:spPr>
          </p:pic>
        </mc:Fallback>
      </mc:AlternateContent>
      <p:grpSp>
        <p:nvGrpSpPr>
          <p:cNvPr id="15" name="Grupp 14">
            <a:extLst>
              <a:ext uri="{FF2B5EF4-FFF2-40B4-BE49-F238E27FC236}">
                <a16:creationId xmlns:a16="http://schemas.microsoft.com/office/drawing/2014/main" id="{BBA9AA17-47C0-B181-960E-62B046C3E2D0}"/>
              </a:ext>
            </a:extLst>
          </p:cNvPr>
          <p:cNvGrpSpPr/>
          <p:nvPr/>
        </p:nvGrpSpPr>
        <p:grpSpPr>
          <a:xfrm>
            <a:off x="172225" y="3192003"/>
            <a:ext cx="1687949" cy="2740424"/>
            <a:chOff x="8737952" y="3809968"/>
            <a:chExt cx="1345215" cy="2074985"/>
          </a:xfrm>
        </p:grpSpPr>
        <p:pic>
          <p:nvPicPr>
            <p:cNvPr id="16" name="Bildobjekt 15" descr="En bild som visar ljus, objekt&#10;&#10;Automatiskt genererad beskrivning">
              <a:extLst>
                <a:ext uri="{FF2B5EF4-FFF2-40B4-BE49-F238E27FC236}">
                  <a16:creationId xmlns:a16="http://schemas.microsoft.com/office/drawing/2014/main" id="{CF6C7CA8-3E24-C619-5013-D75DE94782C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51377"/>
            <a:stretch/>
          </p:blipFill>
          <p:spPr>
            <a:xfrm>
              <a:off x="8737952" y="3809968"/>
              <a:ext cx="1345215" cy="2074985"/>
            </a:xfrm>
            <a:prstGeom prst="rect">
              <a:avLst/>
            </a:prstGeom>
          </p:spPr>
        </p:pic>
        <p:sp>
          <p:nvSpPr>
            <p:cNvPr id="18" name="textruta 17">
              <a:extLst>
                <a:ext uri="{FF2B5EF4-FFF2-40B4-BE49-F238E27FC236}">
                  <a16:creationId xmlns:a16="http://schemas.microsoft.com/office/drawing/2014/main" id="{E0A2BED7-0AFC-2A41-36D9-CA3DF3BF1608}"/>
                </a:ext>
              </a:extLst>
            </p:cNvPr>
            <p:cNvSpPr txBox="1"/>
            <p:nvPr/>
          </p:nvSpPr>
          <p:spPr>
            <a:xfrm>
              <a:off x="9014086" y="3991767"/>
              <a:ext cx="739836" cy="349562"/>
            </a:xfrm>
            <a:prstGeom prst="rect">
              <a:avLst/>
            </a:prstGeom>
            <a:noFill/>
          </p:spPr>
          <p:txBody>
            <a:bodyPr wrap="none" rtlCol="0">
              <a:spAutoFit/>
            </a:bodyPr>
            <a:lstStyle/>
            <a:p>
              <a:pPr algn="ctr"/>
              <a:r>
                <a:rPr lang="sv-SE" sz="2400" dirty="0"/>
                <a:t>Kropp</a:t>
              </a:r>
            </a:p>
          </p:txBody>
        </p:sp>
      </p:grpSp>
    </p:spTree>
    <p:custDataLst>
      <p:tags r:id="rId1"/>
    </p:custDataLst>
    <p:extLst>
      <p:ext uri="{BB962C8B-B14F-4D97-AF65-F5344CB8AC3E}">
        <p14:creationId xmlns:p14="http://schemas.microsoft.com/office/powerpoint/2010/main" val="3012949969"/>
      </p:ext>
    </p:extLst>
  </p:cSld>
  <p:clrMapOvr>
    <a:masterClrMapping/>
  </p:clrMapOvr>
  <p:transition advTm="70136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668" x="4102100" y="457200"/>
          <p14:tracePt t="2674" x="4089400" y="457200"/>
          <p14:tracePt t="2685" x="4076700" y="457200"/>
          <p14:tracePt t="2702" x="3975100" y="482600"/>
          <p14:tracePt t="2718" x="3848100" y="495300"/>
          <p14:tracePt t="2736" x="3746500" y="495300"/>
          <p14:tracePt t="2752" x="3702050" y="501650"/>
          <p14:tracePt t="2768" x="3695700" y="501650"/>
          <p14:tracePt t="2786" x="3702050" y="501650"/>
          <p14:tracePt t="2802" x="3727450" y="501650"/>
          <p14:tracePt t="2852" x="3733800" y="501650"/>
          <p14:tracePt t="2868" x="3727450" y="501650"/>
          <p14:tracePt t="2885" x="3727450" y="495300"/>
          <p14:tracePt t="2902" x="3721100" y="495300"/>
          <p14:tracePt t="2980" x="3740150" y="495300"/>
          <p14:tracePt t="3002" x="3759200" y="501650"/>
          <p14:tracePt t="3019" x="3790950" y="501650"/>
          <p14:tracePt t="3035" x="3860800" y="501650"/>
          <p14:tracePt t="3052" x="3968750" y="501650"/>
          <p14:tracePt t="3069" x="4178300" y="476250"/>
          <p14:tracePt t="3085" x="4254500" y="463550"/>
          <p14:tracePt t="3102" x="4375150" y="438150"/>
          <p14:tracePt t="3119" x="4457700" y="412750"/>
          <p14:tracePt t="3135" x="4483100" y="400050"/>
          <p14:tracePt t="3154" x="4508500" y="381000"/>
          <p14:tracePt t="3169" x="4521200" y="368300"/>
          <p14:tracePt t="3186" x="4533900" y="355600"/>
          <p14:tracePt t="3202" x="4559300" y="336550"/>
          <p14:tracePt t="3219" x="4584700" y="311150"/>
          <p14:tracePt t="3235" x="4610100" y="279400"/>
          <p14:tracePt t="3252" x="4610100" y="254000"/>
          <p14:tracePt t="3269" x="4610100" y="228600"/>
          <p14:tracePt t="3285" x="4597400" y="203200"/>
          <p14:tracePt t="3302" x="4565650" y="177800"/>
          <p14:tracePt t="3319" x="4533900" y="165100"/>
          <p14:tracePt t="3335" x="4495800" y="152400"/>
          <p14:tracePt t="3352" x="4425950" y="139700"/>
          <p14:tracePt t="3369" x="4343400" y="139700"/>
          <p14:tracePt t="3386" x="4292600" y="139700"/>
          <p14:tracePt t="3402" x="4210050" y="139700"/>
          <p14:tracePt t="3419" x="4152900" y="133350"/>
          <p14:tracePt t="3436" x="4051300" y="133350"/>
          <p14:tracePt t="3452" x="3968750" y="133350"/>
          <p14:tracePt t="3469" x="3917950" y="133350"/>
          <p14:tracePt t="3485" x="3848100" y="107950"/>
          <p14:tracePt t="3502" x="3771900" y="95250"/>
          <p14:tracePt t="3519" x="3727450" y="95250"/>
          <p14:tracePt t="3535" x="3663950" y="95250"/>
          <p14:tracePt t="3552" x="3600450" y="95250"/>
          <p14:tracePt t="3569" x="3556000" y="101600"/>
          <p14:tracePt t="3585" x="3530600" y="114300"/>
          <p14:tracePt t="3602" x="3498850" y="139700"/>
          <p14:tracePt t="3619" x="3479800" y="152400"/>
          <p14:tracePt t="3636" x="3467100" y="171450"/>
          <p14:tracePt t="3652" x="3454400" y="196850"/>
          <p14:tracePt t="3669" x="3448050" y="215900"/>
          <p14:tracePt t="3686" x="3448050" y="254000"/>
          <p14:tracePt t="3703" x="3454400" y="273050"/>
          <p14:tracePt t="3720" x="3454400" y="292100"/>
          <p14:tracePt t="3736" x="3460750" y="311150"/>
          <p14:tracePt t="3739" x="3492500" y="349250"/>
          <p14:tracePt t="3752" x="3517900" y="368300"/>
          <p14:tracePt t="3770" x="3581400" y="406400"/>
          <p14:tracePt t="3786" x="3644900" y="438150"/>
          <p14:tracePt t="3802" x="3727450" y="482600"/>
          <p14:tracePt t="3820" x="3797300" y="514350"/>
          <p14:tracePt t="3835" x="3873500" y="558800"/>
          <p14:tracePt t="3852" x="3898900" y="571500"/>
          <p14:tracePt t="3869" x="3898900" y="577850"/>
          <p14:tracePt t="3885" x="3905250" y="577850"/>
          <p14:tracePt t="3903" x="3898900" y="584200"/>
          <p14:tracePt t="3919" x="3854450" y="615950"/>
          <p14:tracePt t="3936" x="3829050" y="635000"/>
          <p14:tracePt t="3952" x="3829050" y="654050"/>
          <p14:tracePt t="4666" x="3829050" y="647700"/>
          <p14:tracePt t="4672" x="3822700" y="647700"/>
          <p14:tracePt t="4687" x="3822700" y="641350"/>
          <p14:tracePt t="4773" x="3822700" y="635000"/>
          <p14:tracePt t="4788" x="3816350" y="635000"/>
          <p14:tracePt t="4852" x="3816350" y="628650"/>
          <p14:tracePt t="4868" x="3810000" y="628650"/>
          <p14:tracePt t="4884" x="3803650" y="622300"/>
          <p14:tracePt t="4892" x="3797300" y="622300"/>
          <p14:tracePt t="4904" x="3790950" y="615950"/>
          <p14:tracePt t="4921" x="3778250" y="615950"/>
          <p14:tracePt t="4938" x="3759200" y="615950"/>
          <p14:tracePt t="4954" x="3752850" y="609600"/>
          <p14:tracePt t="4955" x="3746500" y="609600"/>
          <p14:tracePt t="5047" x="3740150" y="603250"/>
          <p14:tracePt t="5053" x="3733800" y="596900"/>
          <p14:tracePt t="5070" x="3727450" y="590550"/>
          <p14:tracePt t="5089" x="3714750" y="584200"/>
          <p14:tracePt t="5137" x="3714750" y="577850"/>
          <p14:tracePt t="5154" x="3708400" y="577850"/>
          <p14:tracePt t="5170" x="3702050" y="571500"/>
          <p14:tracePt t="5188" x="3689350" y="546100"/>
          <p14:tracePt t="5203" x="3689350" y="539750"/>
          <p14:tracePt t="5220" x="3689350" y="533400"/>
          <p14:tracePt t="5636" x="3683000" y="533400"/>
          <p14:tracePt t="5654" x="3657600" y="533400"/>
          <p14:tracePt t="5672" x="3638550" y="539750"/>
          <p14:tracePt t="5687" x="3625850" y="539750"/>
          <p14:tracePt t="5705" x="3613150" y="539750"/>
          <p14:tracePt t="5721" x="3606800" y="539750"/>
          <p14:tracePt t="5754" x="3600450" y="539750"/>
          <p14:tracePt t="5771" x="3594100" y="546100"/>
          <p14:tracePt t="5788" x="3581400" y="546100"/>
          <p14:tracePt t="5804" x="3568700" y="546100"/>
          <p14:tracePt t="5821" x="3568700" y="552450"/>
          <p14:tracePt t="5838" x="3562350" y="565150"/>
          <p14:tracePt t="5855" x="3556000" y="577850"/>
          <p14:tracePt t="5859" x="3549650" y="584200"/>
          <p14:tracePt t="5870" x="3543300" y="590550"/>
          <p14:tracePt t="5889" x="3517900" y="615950"/>
          <p14:tracePt t="5904" x="3511550" y="628650"/>
          <p14:tracePt t="5922" x="3486150" y="647700"/>
          <p14:tracePt t="5938" x="3467100" y="666750"/>
          <p14:tracePt t="5954" x="3441700" y="679450"/>
          <p14:tracePt t="5973" x="3422650" y="704850"/>
          <p14:tracePt t="5989" x="3409950" y="717550"/>
          <p14:tracePt t="6004" x="3390900" y="723900"/>
          <p14:tracePt t="6021" x="3371850" y="723900"/>
          <p14:tracePt t="6038" x="3340100" y="704850"/>
          <p14:tracePt t="6054" x="3321050" y="698500"/>
          <p14:tracePt t="6071" x="3308350" y="692150"/>
          <p14:tracePt t="6088" x="3302000" y="679450"/>
          <p14:tracePt t="6104" x="3289300" y="666750"/>
          <p14:tracePt t="6108" x="3282950" y="660400"/>
          <p14:tracePt t="6122" x="3276600" y="660400"/>
          <p14:tracePt t="6138" x="3257550" y="660400"/>
          <p14:tracePt t="6155" x="3143250" y="660400"/>
          <p14:tracePt t="6171" x="3111500" y="654050"/>
          <p14:tracePt t="6188" x="2984500" y="641350"/>
          <p14:tracePt t="6204" x="2781300" y="609600"/>
          <p14:tracePt t="6221" x="2609850" y="590550"/>
          <p14:tracePt t="6238" x="2438400" y="565150"/>
          <p14:tracePt t="6255" x="2292350" y="546100"/>
          <p14:tracePt t="6271" x="2133600" y="533400"/>
          <p14:tracePt t="6288" x="2038350" y="527050"/>
          <p14:tracePt t="6305" x="1949450" y="527050"/>
          <p14:tracePt t="6321" x="1879600" y="527050"/>
          <p14:tracePt t="6338" x="1778000" y="527050"/>
          <p14:tracePt t="6355" x="1689100" y="533400"/>
          <p14:tracePt t="6371" x="1606550" y="533400"/>
          <p14:tracePt t="6389" x="1536700" y="539750"/>
          <p14:tracePt t="6406" x="1422400" y="546100"/>
          <p14:tracePt t="6422" x="1358900" y="546100"/>
          <p14:tracePt t="6439" x="1282700" y="546100"/>
          <p14:tracePt t="6455" x="1162050" y="533400"/>
          <p14:tracePt t="6471" x="1054100" y="527050"/>
          <p14:tracePt t="6488" x="933450" y="546100"/>
          <p14:tracePt t="6505" x="806450" y="584200"/>
          <p14:tracePt t="6522" x="666750" y="647700"/>
          <p14:tracePt t="6538" x="609600" y="685800"/>
          <p14:tracePt t="6555" x="584200" y="717550"/>
          <p14:tracePt t="6571" x="577850" y="736600"/>
          <p14:tracePt t="6611" x="584200" y="736600"/>
          <p14:tracePt t="6621" x="590550" y="736600"/>
          <p14:tracePt t="6638" x="590550" y="730250"/>
          <p14:tracePt t="6655" x="596900" y="730250"/>
          <p14:tracePt t="6671" x="596900" y="736600"/>
          <p14:tracePt t="6688" x="590550" y="755650"/>
          <p14:tracePt t="6705" x="565150" y="787400"/>
          <p14:tracePt t="6722" x="552450" y="806450"/>
          <p14:tracePt t="6738" x="533400" y="844550"/>
          <p14:tracePt t="6756" x="533400" y="869950"/>
          <p14:tracePt t="6772" x="533400" y="889000"/>
          <p14:tracePt t="6788" x="527050" y="914400"/>
          <p14:tracePt t="6806" x="527050" y="920750"/>
          <p14:tracePt t="6808" x="527050" y="933450"/>
          <p14:tracePt t="6822" x="527050" y="965200"/>
          <p14:tracePt t="6839" x="527050" y="984250"/>
          <p14:tracePt t="6855" x="527050" y="1009650"/>
          <p14:tracePt t="6872" x="546100" y="1041400"/>
          <p14:tracePt t="6888" x="558800" y="1054100"/>
          <p14:tracePt t="6905" x="571500" y="1060450"/>
          <p14:tracePt t="6922" x="584200" y="1060450"/>
          <p14:tracePt t="6938" x="603250" y="1047750"/>
          <p14:tracePt t="6955" x="635000" y="1041400"/>
          <p14:tracePt t="6957" x="647700" y="1035050"/>
          <p14:tracePt t="6972" x="660400" y="1028700"/>
          <p14:tracePt t="6989" x="673100" y="1022350"/>
          <p14:tracePt t="7056" x="673100" y="1016000"/>
          <p14:tracePt t="7062" x="673100" y="1009650"/>
          <p14:tracePt t="7072" x="685800" y="996950"/>
          <p14:tracePt t="7088" x="704850" y="971550"/>
          <p14:tracePt t="7105" x="723900" y="946150"/>
          <p14:tracePt t="7122" x="736600" y="920750"/>
          <p14:tracePt t="7139" x="749300" y="901700"/>
          <p14:tracePt t="7155" x="755650" y="889000"/>
          <p14:tracePt t="7172" x="762000" y="882650"/>
          <p14:tracePt t="7318" x="774700" y="869950"/>
          <p14:tracePt t="7325" x="800100" y="857250"/>
          <p14:tracePt t="7340" x="876300" y="825500"/>
          <p14:tracePt t="7356" x="965200" y="812800"/>
          <p14:tracePt t="7372" x="1035050" y="806450"/>
          <p14:tracePt t="7389" x="1073150" y="806450"/>
          <p14:tracePt t="7406" x="1079500" y="806450"/>
          <p14:tracePt t="7422" x="1104900" y="819150"/>
          <p14:tracePt t="7438" x="1117600" y="819150"/>
          <p14:tracePt t="7456" x="1123950" y="819150"/>
          <p14:tracePt t="7510" x="1130300" y="819150"/>
          <p14:tracePt t="7522" x="1136650" y="819150"/>
          <p14:tracePt t="7539" x="1155700" y="819150"/>
          <p14:tracePt t="7556" x="1187450" y="819150"/>
          <p14:tracePt t="7572" x="1219200" y="819150"/>
          <p14:tracePt t="7574" x="1238250" y="819150"/>
          <p14:tracePt t="7589" x="1257300" y="819150"/>
          <p14:tracePt t="7608" x="1289050" y="812800"/>
          <p14:tracePt t="7622" x="1314450" y="812800"/>
          <p14:tracePt t="7639" x="1346200" y="812800"/>
          <p14:tracePt t="7656" x="1377950" y="806450"/>
          <p14:tracePt t="7672" x="1428750" y="800100"/>
          <p14:tracePt t="7689" x="1485900" y="793750"/>
          <p14:tracePt t="7706" x="1524000" y="793750"/>
          <p14:tracePt t="7722" x="1543050" y="793750"/>
          <p14:tracePt t="7739" x="1555750" y="793750"/>
          <p14:tracePt t="7756" x="1574800" y="800100"/>
          <p14:tracePt t="7771" x="1587500" y="806450"/>
          <p14:tracePt t="7790" x="1600200" y="806450"/>
          <p14:tracePt t="7806" x="1612900" y="806450"/>
          <p14:tracePt t="7822" x="1644650" y="806450"/>
          <p14:tracePt t="7839" x="1657350" y="806450"/>
          <p14:tracePt t="7856" x="1682750" y="806450"/>
          <p14:tracePt t="7872" x="1689100" y="806450"/>
          <p14:tracePt t="7929" x="1695450" y="806450"/>
          <p14:tracePt t="7939" x="1701800" y="806450"/>
          <p14:tracePt t="7956" x="1708150" y="800100"/>
          <p14:tracePt t="7973" x="1714500" y="800100"/>
          <p14:tracePt t="8037" x="1720850" y="800100"/>
          <p14:tracePt t="8044" x="1727200" y="806450"/>
          <p14:tracePt t="8056" x="1733550" y="812800"/>
          <p14:tracePt t="8073" x="1758950" y="825500"/>
          <p14:tracePt t="8089" x="1778000" y="831850"/>
          <p14:tracePt t="8106" x="1797050" y="838200"/>
          <p14:tracePt t="8123" x="1822450" y="844550"/>
          <p14:tracePt t="8139" x="1854200" y="844550"/>
          <p14:tracePt t="8156" x="1885950" y="844550"/>
          <p14:tracePt t="8173" x="1905000" y="844550"/>
          <p14:tracePt t="8190" x="1936750" y="844550"/>
          <p14:tracePt t="8206" x="1968500" y="844550"/>
          <p14:tracePt t="8223" x="1987550" y="844550"/>
          <p14:tracePt t="8240" x="2006600" y="838200"/>
          <p14:tracePt t="8256" x="2019300" y="838200"/>
          <p14:tracePt t="8260" x="2025650" y="838200"/>
          <p14:tracePt t="8273" x="2032000" y="838200"/>
          <p14:tracePt t="8290" x="2038350" y="838200"/>
          <p14:tracePt t="8306" x="2044700" y="838200"/>
          <p14:tracePt t="8324" x="2051050" y="831850"/>
          <p14:tracePt t="8356" x="2051050" y="825500"/>
          <p14:tracePt t="8375" x="2057400" y="825500"/>
          <p14:tracePt t="8406" x="2057400" y="819150"/>
          <p14:tracePt t="8440" x="2057400" y="812800"/>
          <p14:tracePt t="8457" x="2057400" y="806450"/>
          <p14:tracePt t="8494" x="2051050" y="806450"/>
          <p14:tracePt t="8534" x="2057400" y="806450"/>
          <p14:tracePt t="8550" x="2063750" y="812800"/>
          <p14:tracePt t="8560" x="2070100" y="819150"/>
          <p14:tracePt t="8573" x="2076450" y="831850"/>
          <p14:tracePt t="8590" x="2101850" y="850900"/>
          <p14:tracePt t="8606" x="2139950" y="863600"/>
          <p14:tracePt t="8623" x="2152650" y="869950"/>
          <p14:tracePt t="8640" x="2159000" y="876300"/>
          <p14:tracePt t="8693" x="2159000" y="882650"/>
          <p14:tracePt t="8708" x="2165350" y="889000"/>
          <p14:tracePt t="8723" x="2171700" y="895350"/>
          <p14:tracePt t="8740" x="2184400" y="901700"/>
          <p14:tracePt t="8758" x="2190750" y="901700"/>
          <p14:tracePt t="8776" x="2203450" y="901700"/>
          <p14:tracePt t="8790" x="2216150" y="901700"/>
          <p14:tracePt t="8807" x="2222500" y="901700"/>
          <p14:tracePt t="8824" x="2235200" y="895350"/>
          <p14:tracePt t="8840" x="2247900" y="889000"/>
          <p14:tracePt t="8857" x="2254250" y="889000"/>
          <p14:tracePt t="8873" x="2254250" y="882650"/>
          <p14:tracePt t="8890" x="2260600" y="882650"/>
          <p14:tracePt t="8908" x="2266950" y="876300"/>
          <p14:tracePt t="8925" x="2273300" y="876300"/>
          <p14:tracePt t="8940" x="2273300" y="869950"/>
          <p14:tracePt t="8957" x="2279650" y="869950"/>
          <p14:tracePt t="9093" x="2286000" y="869950"/>
          <p14:tracePt t="9110" x="2305050" y="863600"/>
          <p14:tracePt t="9124" x="2317750" y="863600"/>
          <p14:tracePt t="9140" x="2330450" y="857250"/>
          <p14:tracePt t="9158" x="2330450" y="844550"/>
          <p14:tracePt t="9174" x="2336800" y="838200"/>
          <p14:tracePt t="9190" x="2355850" y="819150"/>
          <p14:tracePt t="9207" x="2406650" y="806450"/>
          <p14:tracePt t="9224" x="2470150" y="800100"/>
          <p14:tracePt t="9240" x="2540000" y="800100"/>
          <p14:tracePt t="9257" x="2654300" y="800100"/>
          <p14:tracePt t="9274" x="2724150" y="806450"/>
          <p14:tracePt t="9290" x="2774950" y="812800"/>
          <p14:tracePt t="9307" x="2825750" y="825500"/>
          <p14:tracePt t="9309" x="2832100" y="825500"/>
          <p14:tracePt t="9324" x="2832100" y="831850"/>
          <p14:tracePt t="9340" x="2832100" y="844550"/>
          <p14:tracePt t="9357" x="2819400" y="863600"/>
          <p14:tracePt t="9373" x="2800350" y="882650"/>
          <p14:tracePt t="9392" x="2787650" y="901700"/>
          <p14:tracePt t="9431" x="2794000" y="901700"/>
          <p14:tracePt t="9449" x="2813050" y="901700"/>
          <p14:tracePt t="9457" x="2819400" y="901700"/>
          <p14:tracePt t="9474" x="2851150" y="901700"/>
          <p14:tracePt t="9490" x="2889250" y="895350"/>
          <p14:tracePt t="9507" x="2927350" y="882650"/>
          <p14:tracePt t="9524" x="2971800" y="876300"/>
          <p14:tracePt t="9541" x="2997200" y="869950"/>
          <p14:tracePt t="9557" x="3035300" y="857250"/>
          <p14:tracePt t="9575" x="3079750" y="825500"/>
          <p14:tracePt t="9591" x="3098800" y="812800"/>
          <p14:tracePt t="9607" x="3105150" y="806450"/>
          <p14:tracePt t="9624" x="3111500" y="806450"/>
          <p14:tracePt t="9689" x="3105150" y="806450"/>
          <p14:tracePt t="9742" x="3098800" y="806450"/>
          <p14:tracePt t="9757" x="3098800" y="800100"/>
          <p14:tracePt t="9766" x="3092450" y="800100"/>
          <p14:tracePt t="9781" x="3092450" y="793750"/>
          <p14:tracePt t="9907" x="3111500" y="787400"/>
          <p14:tracePt t="9925" x="3143250" y="787400"/>
          <p14:tracePt t="9942" x="3206750" y="787400"/>
          <p14:tracePt t="9958" x="3302000" y="787400"/>
          <p14:tracePt t="9977" x="3352800" y="787400"/>
          <p14:tracePt t="9991" x="3397250" y="787400"/>
          <p14:tracePt t="10008" x="3416300" y="787400"/>
          <p14:tracePt t="10024" x="3435350" y="787400"/>
          <p14:tracePt t="10041" x="3467100" y="787400"/>
          <p14:tracePt t="10058" x="3511550" y="787400"/>
          <p14:tracePt t="10074" x="3530600" y="781050"/>
          <p14:tracePt t="10091" x="3543300" y="768350"/>
          <p14:tracePt t="10108" x="3549650" y="762000"/>
          <p14:tracePt t="10124" x="3549650" y="755650"/>
          <p14:tracePt t="10141" x="3549650" y="749300"/>
          <p14:tracePt t="10174" x="3549650" y="742950"/>
          <p14:tracePt t="10208" x="3556000" y="749300"/>
          <p14:tracePt t="10258" x="3562350" y="749300"/>
          <p14:tracePt t="10291" x="3568700" y="749300"/>
          <p14:tracePt t="10308" x="3568700" y="762000"/>
          <p14:tracePt t="10326" x="3568700" y="768350"/>
          <p14:tracePt t="10341" x="3568700" y="774700"/>
          <p14:tracePt t="10342" x="3568700" y="781050"/>
          <p14:tracePt t="10375" x="3562350" y="787400"/>
          <p14:tracePt t="10392" x="3562350" y="793750"/>
          <p14:tracePt t="10461" x="3562350" y="800100"/>
          <p14:tracePt t="10477" x="3562350" y="806450"/>
          <p14:tracePt t="10491" x="3556000" y="806450"/>
          <p14:tracePt t="10508" x="3556000" y="812800"/>
          <p14:tracePt t="10525" x="3549650" y="819150"/>
          <p14:tracePt t="10541" x="3543300" y="819150"/>
          <p14:tracePt t="10575" x="3536950" y="819150"/>
          <p14:tracePt t="10592" x="3530600" y="825500"/>
          <p14:tracePt t="10608" x="3517900" y="831850"/>
          <p14:tracePt t="10625" x="3492500" y="844550"/>
          <p14:tracePt t="10642" x="3473450" y="857250"/>
          <p14:tracePt t="10658" x="3460750" y="857250"/>
          <p14:tracePt t="10660" x="3454400" y="857250"/>
          <p14:tracePt t="10675" x="3448050" y="863600"/>
          <p14:tracePt t="10709" x="3429000" y="863600"/>
          <p14:tracePt t="10725" x="3422650" y="863600"/>
          <p14:tracePt t="10742" x="3409950" y="863600"/>
          <p14:tracePt t="10758" x="3403600" y="863600"/>
          <p14:tracePt t="10775" x="3384550" y="863600"/>
          <p14:tracePt t="10792" x="3365500" y="863600"/>
          <p14:tracePt t="10808" x="3359150" y="863600"/>
          <p14:tracePt t="10825" x="3327400" y="863600"/>
          <p14:tracePt t="10842" x="3308350" y="857250"/>
          <p14:tracePt t="10858" x="3282950" y="850900"/>
          <p14:tracePt t="10875" x="3270250" y="850900"/>
          <p14:tracePt t="10892" x="3257550" y="850900"/>
          <p14:tracePt t="10909" x="3244850" y="850900"/>
          <p14:tracePt t="10926" x="3232150" y="844550"/>
          <p14:tracePt t="10942" x="3213100" y="844550"/>
          <p14:tracePt t="10958" x="3155950" y="838200"/>
          <p14:tracePt t="10974" x="3092450" y="831850"/>
          <p14:tracePt t="10992" x="3003550" y="831850"/>
          <p14:tracePt t="11008" x="2901950" y="831850"/>
          <p14:tracePt t="11025" x="2794000" y="838200"/>
          <p14:tracePt t="11042" x="2686050" y="857250"/>
          <p14:tracePt t="11059" x="2578100" y="876300"/>
          <p14:tracePt t="11075" x="2476500" y="901700"/>
          <p14:tracePt t="11092" x="2374900" y="920750"/>
          <p14:tracePt t="11109" x="2273300" y="933450"/>
          <p14:tracePt t="11125" x="2171700" y="939800"/>
          <p14:tracePt t="11142" x="2012950" y="939800"/>
          <p14:tracePt t="11160" x="1936750" y="946150"/>
          <p14:tracePt t="11175" x="1905000" y="952500"/>
          <p14:tracePt t="11192" x="1638300" y="958850"/>
          <p14:tracePt t="11208" x="1479550" y="958850"/>
          <p14:tracePt t="11226" x="1358900" y="958850"/>
          <p14:tracePt t="11242" x="1257300" y="965200"/>
          <p14:tracePt t="11259" x="1187450" y="971550"/>
          <p14:tracePt t="11275" x="1143000" y="971550"/>
          <p14:tracePt t="11292" x="1111250" y="971550"/>
          <p14:tracePt t="11307" x="1060450" y="977900"/>
          <p14:tracePt t="11326" x="1003300" y="977900"/>
          <p14:tracePt t="11342" x="933450" y="977900"/>
          <p14:tracePt t="11359" x="869950" y="977900"/>
          <p14:tracePt t="11376" x="831850" y="977900"/>
          <p14:tracePt t="11418" x="838200" y="977900"/>
          <p14:tracePt t="11428" x="844550" y="977900"/>
          <p14:tracePt t="11445" x="895350" y="965200"/>
          <p14:tracePt t="11459" x="933450" y="952500"/>
          <p14:tracePt t="11476" x="971550" y="939800"/>
          <p14:tracePt t="11482" x="984250" y="939800"/>
          <p14:tracePt t="11493" x="1003300" y="939800"/>
          <p14:tracePt t="11510" x="1028700" y="939800"/>
          <p14:tracePt t="11526" x="1060450" y="939800"/>
          <p14:tracePt t="11543" x="1092200" y="939800"/>
          <p14:tracePt t="11560" x="1117600" y="939800"/>
          <p14:tracePt t="11576" x="1130300" y="939800"/>
          <p14:tracePt t="11578" x="1136650" y="939800"/>
          <p14:tracePt t="11592" x="1143000" y="939800"/>
          <p14:tracePt t="11611" x="1155700" y="939800"/>
          <p14:tracePt t="11626" x="1168400" y="946150"/>
          <p14:tracePt t="11643" x="1212850" y="965200"/>
          <p14:tracePt t="11659" x="1238250" y="971550"/>
          <p14:tracePt t="11676" x="1263650" y="977900"/>
          <p14:tracePt t="11692" x="1282700" y="984250"/>
          <p14:tracePt t="11709" x="1289050" y="984250"/>
          <p14:tracePt t="11780" x="1308100" y="984250"/>
          <p14:tracePt t="11792" x="1327150" y="990600"/>
          <p14:tracePt t="11809" x="1377950" y="1003300"/>
          <p14:tracePt t="11813" x="1409700" y="1009650"/>
          <p14:tracePt t="11826" x="1428750" y="1016000"/>
          <p14:tracePt t="11845" x="1466850" y="1016000"/>
          <p14:tracePt t="11859" x="1473200" y="1016000"/>
          <p14:tracePt t="11877" x="1485900" y="1016000"/>
          <p14:tracePt t="11910" x="1498600" y="1009650"/>
          <p14:tracePt t="11928" x="1504950" y="1003300"/>
          <p14:tracePt t="11942" x="1530350" y="1003300"/>
          <p14:tracePt t="11960" x="1574800" y="1003300"/>
          <p14:tracePt t="11976" x="1638300" y="1003300"/>
          <p14:tracePt t="11993" x="1714500" y="1003300"/>
          <p14:tracePt t="12009" x="1778000" y="996950"/>
          <p14:tracePt t="12026" x="1816100" y="996950"/>
          <p14:tracePt t="12043" x="1835150" y="996950"/>
          <p14:tracePt t="12059" x="1847850" y="996950"/>
          <p14:tracePt t="12076" x="1854200" y="996950"/>
          <p14:tracePt t="12127" x="1866900" y="996950"/>
          <p14:tracePt t="12143" x="1879600" y="996950"/>
          <p14:tracePt t="12159" x="1892300" y="996950"/>
          <p14:tracePt t="12176" x="1898650" y="996950"/>
          <p14:tracePt t="12209" x="1905000" y="996950"/>
          <p14:tracePt t="12226" x="1917700" y="996950"/>
          <p14:tracePt t="12243" x="1924050" y="996950"/>
          <p14:tracePt t="12260" x="1930400" y="996950"/>
          <p14:tracePt t="12276" x="1936750" y="996950"/>
          <p14:tracePt t="12310" x="1949450" y="996950"/>
          <p14:tracePt t="12327" x="1981200" y="1009650"/>
          <p14:tracePt t="12343" x="2006600" y="1016000"/>
          <p14:tracePt t="12360" x="2032000" y="1028700"/>
          <p14:tracePt t="12377" x="2057400" y="1035050"/>
          <p14:tracePt t="12393" x="2082800" y="1041400"/>
          <p14:tracePt t="12410" x="2101850" y="1041400"/>
          <p14:tracePt t="12427" x="2108200" y="1041400"/>
          <p14:tracePt t="12498" x="2114550" y="1047750"/>
          <p14:tracePt t="12519" x="2133600" y="1047750"/>
          <p14:tracePt t="12543" x="2146300" y="1047750"/>
          <p14:tracePt t="12560" x="2152650" y="1047750"/>
          <p14:tracePt t="12619" x="2159000" y="1047750"/>
          <p14:tracePt t="12646" x="2171700" y="1047750"/>
          <p14:tracePt t="12660" x="2184400" y="1047750"/>
          <p14:tracePt t="12677" x="2203450" y="1047750"/>
          <p14:tracePt t="12696" x="2228850" y="1035050"/>
          <p14:tracePt t="12710" x="2241550" y="1035050"/>
          <p14:tracePt t="12726" x="2305050" y="1028700"/>
          <p14:tracePt t="12743" x="2355850" y="1028700"/>
          <p14:tracePt t="12761" x="2381250" y="1028700"/>
          <p14:tracePt t="12777" x="2438400" y="1028700"/>
          <p14:tracePt t="12793" x="2527300" y="1047750"/>
          <p14:tracePt t="12796" x="2609850" y="1054100"/>
          <p14:tracePt t="12810" x="2660650" y="1060450"/>
          <p14:tracePt t="12827" x="2825750" y="1079500"/>
          <p14:tracePt t="12843" x="2876550" y="1079500"/>
          <p14:tracePt t="12860" x="2895600" y="1079500"/>
          <p14:tracePt t="12879" x="2901950" y="1066800"/>
          <p14:tracePt t="12893" x="2895600" y="1047750"/>
          <p14:tracePt t="12910" x="2882900" y="1028700"/>
          <p14:tracePt t="12981" x="2882900" y="1022350"/>
          <p14:tracePt t="12993" x="2889250" y="1022350"/>
          <p14:tracePt t="13010" x="2908300" y="1016000"/>
          <p14:tracePt t="13027" x="2927350" y="1009650"/>
          <p14:tracePt t="13044" x="2952750" y="1009650"/>
          <p14:tracePt t="13061" x="3003550" y="1009650"/>
          <p14:tracePt t="13078" x="3048000" y="1009650"/>
          <p14:tracePt t="13094" x="3079750" y="1009650"/>
          <p14:tracePt t="13110" x="3092450" y="1009650"/>
          <p14:tracePt t="13127" x="3105150" y="1009650"/>
          <p14:tracePt t="13143" x="3130550" y="1009650"/>
          <p14:tracePt t="13161" x="3175000" y="1009650"/>
          <p14:tracePt t="13177" x="3213100" y="1009650"/>
          <p14:tracePt t="13193" x="3282950" y="1003300"/>
          <p14:tracePt t="13210" x="3340100" y="990600"/>
          <p14:tracePt t="13227" x="3371850" y="990600"/>
          <p14:tracePt t="13244" x="3390900" y="984250"/>
          <p14:tracePt t="13261" x="3397250" y="984250"/>
          <p14:tracePt t="13279" x="3403600" y="984250"/>
          <p14:tracePt t="13294" x="3409950" y="984250"/>
          <p14:tracePt t="13311" x="3422650" y="984250"/>
          <p14:tracePt t="13328" x="3429000" y="990600"/>
          <p14:tracePt t="13345" x="3441700" y="990600"/>
          <p14:tracePt t="13360" x="3448050" y="1003300"/>
          <p14:tracePt t="13377" x="3448050" y="1009650"/>
          <p14:tracePt t="13394" x="3454400" y="1016000"/>
          <p14:tracePt t="13642" x="3454400" y="1022350"/>
          <p14:tracePt t="13820" x="3448050" y="1022350"/>
          <p14:tracePt t="13828" x="3441700" y="1022350"/>
          <p14:tracePt t="13848" x="3435350" y="1022350"/>
          <p14:tracePt t="13861" x="3409950" y="1016000"/>
          <p14:tracePt t="13878" x="3365500" y="1016000"/>
          <p14:tracePt t="13895" x="3340100" y="1016000"/>
          <p14:tracePt t="13911" x="3282950" y="1016000"/>
          <p14:tracePt t="13928" x="3194050" y="1016000"/>
          <p14:tracePt t="13944" x="3143250" y="1028700"/>
          <p14:tracePt t="13961" x="3028950" y="1054100"/>
          <p14:tracePt t="13978" x="2857500" y="1079500"/>
          <p14:tracePt t="13993" x="2781300" y="1092200"/>
          <p14:tracePt t="13995" x="2724150" y="1098550"/>
          <p14:tracePt t="14011" x="2673350" y="1104900"/>
          <p14:tracePt t="14012" x="2622550" y="1111250"/>
          <p14:tracePt t="14028" x="2495550" y="1123950"/>
          <p14:tracePt t="14045" x="2393950" y="1130300"/>
          <p14:tracePt t="14061" x="2279650" y="1136650"/>
          <p14:tracePt t="14078" x="2108200" y="1123950"/>
          <p14:tracePt t="14094" x="1892300" y="1111250"/>
          <p14:tracePt t="14110" x="1714500" y="1092200"/>
          <p14:tracePt t="14128" x="1543050" y="1079500"/>
          <p14:tracePt t="14144" x="1327150" y="1073150"/>
          <p14:tracePt t="14161" x="1143000" y="1066800"/>
          <p14:tracePt t="14178" x="952500" y="1066800"/>
          <p14:tracePt t="14195" x="825500" y="1066800"/>
          <p14:tracePt t="14211" x="736600" y="1066800"/>
          <p14:tracePt t="14228" x="698500" y="1073150"/>
          <p14:tracePt t="14247" x="698500" y="1079500"/>
          <p14:tracePt t="14262" x="698500" y="1092200"/>
          <p14:tracePt t="14278" x="698500" y="1104900"/>
          <p14:tracePt t="14295" x="685800" y="1117600"/>
          <p14:tracePt t="14312" x="685800" y="1130300"/>
          <p14:tracePt t="14328" x="679450" y="1130300"/>
          <p14:tracePt t="14344" x="679450" y="1136650"/>
          <p14:tracePt t="14415" x="679450" y="1143000"/>
          <p14:tracePt t="14445" x="679450" y="1149350"/>
          <p14:tracePt t="14662" x="685800" y="1149350"/>
          <p14:tracePt t="14669" x="685800" y="1143000"/>
          <p14:tracePt t="14888" x="692150" y="1143000"/>
          <p14:tracePt t="14928" x="692150" y="1149350"/>
          <p14:tracePt t="14952" x="685800" y="1155700"/>
          <p14:tracePt t="15150" x="685800" y="1149350"/>
          <p14:tracePt t="15326" x="698500" y="1162050"/>
          <p14:tracePt t="15337" x="717550" y="1162050"/>
          <p14:tracePt t="15344" x="749300" y="1162050"/>
          <p14:tracePt t="15362" x="819150" y="1162050"/>
          <p14:tracePt t="15379" x="965200" y="1162050"/>
          <p14:tracePt t="15396" x="1111250" y="1162050"/>
          <p14:tracePt t="15414" x="1422400" y="1162050"/>
          <p14:tracePt t="15430" x="1606550" y="1162050"/>
          <p14:tracePt t="15450" x="1841500" y="1168400"/>
          <p14:tracePt t="15453" x="1962150" y="1168400"/>
          <p14:tracePt t="15462" x="2082800" y="1174750"/>
          <p14:tracePt t="15479" x="2260600" y="1174750"/>
          <p14:tracePt t="15496" x="2393950" y="1174750"/>
          <p14:tracePt t="15513" x="2419350" y="1162050"/>
          <p14:tracePt t="15529" x="2413000" y="1143000"/>
          <p14:tracePt t="15545" x="2387600" y="1130300"/>
          <p14:tracePt t="15563" x="2349500" y="1123950"/>
          <p14:tracePt t="15579" x="2336800" y="1123950"/>
          <p14:tracePt t="15596" x="2336800" y="1130300"/>
          <p14:tracePt t="15653" x="2336800" y="1136650"/>
          <p14:tracePt t="15663" x="2343150" y="1136650"/>
          <p14:tracePt t="15679" x="2355850" y="1136650"/>
          <p14:tracePt t="15696" x="2368550" y="1136650"/>
          <p14:tracePt t="15713" x="2381250" y="1136650"/>
          <p14:tracePt t="15729" x="2413000" y="1136650"/>
          <p14:tracePt t="15746" x="2425700" y="1130300"/>
          <p14:tracePt t="15747" x="2432050" y="1130300"/>
          <p14:tracePt t="15762" x="2438400" y="1130300"/>
          <p14:tracePt t="15779" x="2451100" y="1130300"/>
          <p14:tracePt t="15921" x="2451100" y="1136650"/>
          <p14:tracePt t="15946" x="2451100" y="1143000"/>
          <p14:tracePt t="15973" x="2451100" y="1149350"/>
          <p14:tracePt t="15996" x="2451100" y="1155700"/>
          <p14:tracePt t="16212" x="2457450" y="1155700"/>
          <p14:tracePt t="16222" x="2470150" y="1149350"/>
          <p14:tracePt t="16229" x="2489200" y="1149350"/>
          <p14:tracePt t="16247" x="2540000" y="1143000"/>
          <p14:tracePt t="16263" x="2641600" y="1136650"/>
          <p14:tracePt t="16280" x="2717800" y="1130300"/>
          <p14:tracePt t="16296" x="2813050" y="1117600"/>
          <p14:tracePt t="16313" x="2889250" y="1117600"/>
          <p14:tracePt t="16315" x="2921000" y="1117600"/>
          <p14:tracePt t="16330" x="2952750" y="1117600"/>
          <p14:tracePt t="16349" x="3048000" y="1117600"/>
          <p14:tracePt t="16363" x="3105150" y="1117600"/>
          <p14:tracePt t="16380" x="3187700" y="1123950"/>
          <p14:tracePt t="16396" x="3302000" y="1130300"/>
          <p14:tracePt t="16413" x="3340100" y="1130300"/>
          <p14:tracePt t="16430" x="3359150" y="1130300"/>
          <p14:tracePt t="16447" x="3365500" y="1130300"/>
          <p14:tracePt t="16463" x="3378200" y="1130300"/>
          <p14:tracePt t="16482" x="3390900" y="1130300"/>
          <p14:tracePt t="16497" x="3397250" y="1130300"/>
          <p14:tracePt t="16513" x="3416300" y="1130300"/>
          <p14:tracePt t="16530" x="3467100" y="1149350"/>
          <p14:tracePt t="16547" x="3511550" y="1155700"/>
          <p14:tracePt t="16563" x="3562350" y="1162050"/>
          <p14:tracePt t="16580" x="3594100" y="1168400"/>
          <p14:tracePt t="16582" x="3606800" y="1168400"/>
          <p14:tracePt t="16597" x="3619500" y="1168400"/>
          <p14:tracePt t="16708" x="3600450" y="1168400"/>
          <p14:tracePt t="16713" x="3581400" y="1168400"/>
          <p14:tracePt t="16729" x="3498850" y="1168400"/>
          <p14:tracePt t="16747" x="3390900" y="1187450"/>
          <p14:tracePt t="16764" x="3308350" y="1206500"/>
          <p14:tracePt t="16780" x="3181350" y="1225550"/>
          <p14:tracePt t="16797" x="3048000" y="1244600"/>
          <p14:tracePt t="16813" x="2870200" y="1257300"/>
          <p14:tracePt t="16829" x="2730500" y="1257300"/>
          <p14:tracePt t="16830" x="2679700" y="1250950"/>
          <p14:tracePt t="16847" x="2413000" y="1219200"/>
          <p14:tracePt t="16863" x="2222500" y="1200150"/>
          <p14:tracePt t="16880" x="1943100" y="1174750"/>
          <p14:tracePt t="16897" x="1727200" y="1174750"/>
          <p14:tracePt t="16913" x="1587500" y="1174750"/>
          <p14:tracePt t="16931" x="1263650" y="1193800"/>
          <p14:tracePt t="16947" x="1123950" y="1212850"/>
          <p14:tracePt t="16964" x="1041400" y="1225550"/>
          <p14:tracePt t="16980" x="990600" y="1231900"/>
          <p14:tracePt t="16997" x="958850" y="1238250"/>
          <p14:tracePt t="17013" x="939800" y="1244600"/>
          <p14:tracePt t="17030" x="920750" y="1263650"/>
          <p14:tracePt t="17033" x="901700" y="1270000"/>
          <p14:tracePt t="17050" x="882650" y="1282700"/>
          <p14:tracePt t="17063" x="863600" y="1295400"/>
          <p14:tracePt t="17065" x="850900" y="1301750"/>
          <p14:tracePt t="17080" x="844550" y="1308100"/>
          <p14:tracePt t="17097" x="838200" y="1320800"/>
          <p14:tracePt t="17196" x="838200" y="1327150"/>
          <p14:tracePt t="17212" x="838200" y="1333500"/>
          <p14:tracePt t="17220" x="850900" y="1339850"/>
          <p14:tracePt t="17238" x="857250" y="1352550"/>
          <p14:tracePt t="17247" x="857250" y="1358900"/>
          <p14:tracePt t="17264" x="863600" y="1377950"/>
          <p14:tracePt t="17280" x="863600" y="1403350"/>
          <p14:tracePt t="17297" x="863600" y="1422400"/>
          <p14:tracePt t="17314" x="857250" y="1441450"/>
          <p14:tracePt t="17640" x="863600" y="1441450"/>
          <p14:tracePt t="17684" x="869950" y="1441450"/>
          <p14:tracePt t="17717" x="876300" y="1441450"/>
          <p14:tracePt t="17730" x="882650" y="1435100"/>
          <p14:tracePt t="18158" x="882650" y="1428750"/>
          <p14:tracePt t="18165" x="889000" y="1428750"/>
          <p14:tracePt t="18246" x="901700" y="1428750"/>
          <p14:tracePt t="18252" x="920750" y="1422400"/>
          <p14:tracePt t="18265" x="946150" y="1422400"/>
          <p14:tracePt t="18282" x="1022350" y="1409700"/>
          <p14:tracePt t="18298" x="1143000" y="1397000"/>
          <p14:tracePt t="18315" x="1327150" y="1390650"/>
          <p14:tracePt t="18331" x="1568450" y="1384300"/>
          <p14:tracePt t="18348" x="1784350" y="1384300"/>
          <p14:tracePt t="18365" x="2070100" y="1384300"/>
          <p14:tracePt t="18368" x="2190750" y="1384300"/>
          <p14:tracePt t="18382" x="2305050" y="1397000"/>
          <p14:tracePt t="18398" x="2597150" y="1409700"/>
          <p14:tracePt t="18416" x="2686050" y="1416050"/>
          <p14:tracePt t="18431" x="2705100" y="1416050"/>
          <p14:tracePt t="18448" x="2711450" y="1416050"/>
          <p14:tracePt t="18466" x="2717800" y="1409700"/>
          <p14:tracePt t="18481" x="2730500" y="1409700"/>
          <p14:tracePt t="18498" x="2774950" y="1409700"/>
          <p14:tracePt t="18517" x="2825750" y="1409700"/>
          <p14:tracePt t="18532" x="2870200" y="1409700"/>
          <p14:tracePt t="18548" x="2908300" y="1409700"/>
          <p14:tracePt t="18565" x="2921000" y="1409700"/>
          <p14:tracePt t="18582" x="2927350" y="1409700"/>
          <p14:tracePt t="18649" x="2927350" y="1416050"/>
          <p14:tracePt t="18657" x="2914650" y="1422400"/>
          <p14:tracePt t="18666" x="2901950" y="1428750"/>
          <p14:tracePt t="18682" x="2838450" y="1447800"/>
          <p14:tracePt t="18698" x="2736850" y="1460500"/>
          <p14:tracePt t="18715" x="2609850" y="1473200"/>
          <p14:tracePt t="18731" x="2495550" y="1473200"/>
          <p14:tracePt t="18748" x="2362200" y="1466850"/>
          <p14:tracePt t="18765" x="2235200" y="1460500"/>
          <p14:tracePt t="18782" x="2044700" y="1454150"/>
          <p14:tracePt t="18798" x="1885950" y="1447800"/>
          <p14:tracePt t="18815" x="1727200" y="1441450"/>
          <p14:tracePt t="18832" x="1530350" y="1441450"/>
          <p14:tracePt t="18849" x="1397000" y="1441450"/>
          <p14:tracePt t="18865" x="1238250" y="1441450"/>
          <p14:tracePt t="18882" x="984250" y="1435100"/>
          <p14:tracePt t="18898" x="908050" y="1435100"/>
          <p14:tracePt t="18900" x="850900" y="1428750"/>
          <p14:tracePt t="18915" x="781050" y="1428750"/>
          <p14:tracePt t="18932" x="742950" y="1422400"/>
          <p14:tracePt t="18948" x="717550" y="1416050"/>
          <p14:tracePt t="18965" x="685800" y="1416050"/>
          <p14:tracePt t="18982" x="654050" y="1416050"/>
          <p14:tracePt t="18998" x="628650" y="1428750"/>
          <p14:tracePt t="19015" x="615950" y="1447800"/>
          <p14:tracePt t="19032" x="615950" y="1466850"/>
          <p14:tracePt t="19049" x="615950" y="1492250"/>
          <p14:tracePt t="19065" x="628650" y="1504950"/>
          <p14:tracePt t="19082" x="654050" y="1524000"/>
          <p14:tracePt t="19099" x="679450" y="1543050"/>
          <p14:tracePt t="19117" x="711200" y="1574800"/>
          <p14:tracePt t="19132" x="730250" y="1587500"/>
          <p14:tracePt t="19148" x="749300" y="1606550"/>
          <p14:tracePt t="19222" x="755650" y="1606550"/>
          <p14:tracePt t="19237" x="755650" y="1600200"/>
          <p14:tracePt t="19336" x="749300" y="1600200"/>
          <p14:tracePt t="19463" x="749300" y="1606550"/>
          <p14:tracePt t="19472" x="749300" y="1612900"/>
          <p14:tracePt t="19482" x="749300" y="1619250"/>
          <p14:tracePt t="19499" x="749300" y="1625600"/>
          <p14:tracePt t="19516" x="755650" y="1631950"/>
          <p14:tracePt t="19651" x="762000" y="1631950"/>
          <p14:tracePt t="19810" x="768350" y="1631950"/>
          <p14:tracePt t="19855" x="768350" y="1625600"/>
          <p14:tracePt t="19972" x="774700" y="1625600"/>
          <p14:tracePt t="20012" x="781050" y="1625600"/>
          <p14:tracePt t="20181" x="787400" y="1625600"/>
          <p14:tracePt t="20200" x="819150" y="1625600"/>
          <p14:tracePt t="20216" x="857250" y="1619250"/>
          <p14:tracePt t="20233" x="958850" y="1619250"/>
          <p14:tracePt t="20250" x="1104900" y="1606550"/>
          <p14:tracePt t="20267" x="1314450" y="1600200"/>
          <p14:tracePt t="20283" x="1536700" y="1587500"/>
          <p14:tracePt t="20301" x="1739900" y="1587500"/>
          <p14:tracePt t="20317" x="1898650" y="1593850"/>
          <p14:tracePt t="20333" x="1955800" y="1600200"/>
          <p14:tracePt t="20350" x="1962150" y="1600200"/>
          <p14:tracePt t="20366" x="1949450" y="1606550"/>
          <p14:tracePt t="20383" x="1917700" y="1606550"/>
          <p14:tracePt t="20400" x="1898650" y="1612900"/>
          <p14:tracePt t="20416" x="1892300" y="1625600"/>
          <p14:tracePt t="20432" x="1898650" y="1638300"/>
          <p14:tracePt t="20450" x="1911350" y="1644650"/>
          <p14:tracePt t="20466" x="1930400" y="1657350"/>
          <p14:tracePt t="20483" x="1949450" y="1663700"/>
          <p14:tracePt t="20500" x="1962150" y="1663700"/>
          <p14:tracePt t="20517" x="1974850" y="1663700"/>
          <p14:tracePt t="20533" x="2000250" y="1663700"/>
          <p14:tracePt t="20550" x="2032000" y="1651000"/>
          <p14:tracePt t="20566" x="2070100" y="1644650"/>
          <p14:tracePt t="20583" x="2133600" y="1644650"/>
          <p14:tracePt t="20600" x="2171700" y="1651000"/>
          <p14:tracePt t="20617" x="2216150" y="1651000"/>
          <p14:tracePt t="20634" x="2254250" y="1657350"/>
          <p14:tracePt t="20650" x="2279650" y="1657350"/>
          <p14:tracePt t="20652" x="2286000" y="1657350"/>
          <p14:tracePt t="20667" x="2298700" y="1657350"/>
          <p14:tracePt t="20668" x="2305050" y="1657350"/>
          <p14:tracePt t="20683" x="2311400" y="1657350"/>
          <p14:tracePt t="20922" x="2311400" y="1651000"/>
          <p14:tracePt t="20950" x="2311400" y="1644650"/>
          <p14:tracePt t="20958" x="2317750" y="1644650"/>
          <p14:tracePt t="20967" x="2324100" y="1631950"/>
          <p14:tracePt t="20984" x="2349500" y="1619250"/>
          <p14:tracePt t="21000" x="2374900" y="1600200"/>
          <p14:tracePt t="21017" x="2432050" y="1593850"/>
          <p14:tracePt t="21033" x="2501900" y="1587500"/>
          <p14:tracePt t="21051" x="2559050" y="1574800"/>
          <p14:tracePt t="21070" x="2724150" y="1568450"/>
          <p14:tracePt t="21083" x="2787650" y="1562100"/>
          <p14:tracePt t="21099" x="2921000" y="1562100"/>
          <p14:tracePt t="21117" x="3035300" y="1562100"/>
          <p14:tracePt t="21134" x="3200400" y="1581150"/>
          <p14:tracePt t="21150" x="3340100" y="1600200"/>
          <p14:tracePt t="21167" x="3435350" y="1612900"/>
          <p14:tracePt t="21184" x="3473450" y="1619250"/>
          <p14:tracePt t="21217" x="3473450" y="1612900"/>
          <p14:tracePt t="21353" x="3473450" y="1619250"/>
          <p14:tracePt t="21361" x="3467100" y="1619250"/>
          <p14:tracePt t="21384" x="3441700" y="1631950"/>
          <p14:tracePt t="21401" x="3409950" y="1644650"/>
          <p14:tracePt t="21417" x="3378200" y="1651000"/>
          <p14:tracePt t="21434" x="3359150" y="1657350"/>
          <p14:tracePt t="21451" x="3314700" y="1670050"/>
          <p14:tracePt t="21467" x="3263900" y="1682750"/>
          <p14:tracePt t="21484" x="3143250" y="1701800"/>
          <p14:tracePt t="21501" x="3041650" y="1708150"/>
          <p14:tracePt t="21517" x="2863850" y="1714500"/>
          <p14:tracePt t="21534" x="2673350" y="1714500"/>
          <p14:tracePt t="21551" x="2495550" y="1695450"/>
          <p14:tracePt t="21567" x="2330450" y="1682750"/>
          <p14:tracePt t="21569" x="2279650" y="1676400"/>
          <p14:tracePt t="21584" x="2171700" y="1663700"/>
          <p14:tracePt t="21601" x="1892300" y="1638300"/>
          <p14:tracePt t="21617" x="1727200" y="1631950"/>
          <p14:tracePt t="21634" x="1568450" y="1625600"/>
          <p14:tracePt t="21651" x="1435100" y="1625600"/>
          <p14:tracePt t="21667" x="1320800" y="1625600"/>
          <p14:tracePt t="21684" x="1282700" y="1625600"/>
          <p14:tracePt t="21701" x="1263650" y="1625600"/>
          <p14:tracePt t="21718" x="1238250" y="1631950"/>
          <p14:tracePt t="21734" x="1181100" y="1631950"/>
          <p14:tracePt t="21751" x="1117600" y="1638300"/>
          <p14:tracePt t="21768" x="1035050" y="1638300"/>
          <p14:tracePt t="21784" x="946150" y="1631950"/>
          <p14:tracePt t="21801" x="850900" y="1625600"/>
          <p14:tracePt t="21817" x="762000" y="1625600"/>
          <p14:tracePt t="21834" x="736600" y="1631950"/>
          <p14:tracePt t="21851" x="730250" y="1651000"/>
          <p14:tracePt t="21867" x="730250" y="1663700"/>
          <p14:tracePt t="21884" x="749300" y="1682750"/>
          <p14:tracePt t="21901" x="762000" y="1701800"/>
          <p14:tracePt t="21918" x="774700" y="1720850"/>
          <p14:tracePt t="21934" x="787400" y="1752600"/>
          <p14:tracePt t="21951" x="800100" y="1778000"/>
          <p14:tracePt t="21968" x="806450" y="1790700"/>
          <p14:tracePt t="21985" x="806450" y="1803400"/>
          <p14:tracePt t="22135" x="812800" y="1803400"/>
          <p14:tracePt t="22142" x="812800" y="1809750"/>
          <p14:tracePt t="22157" x="812800" y="1816100"/>
          <p14:tracePt t="22185" x="819150" y="1828800"/>
          <p14:tracePt t="22201" x="825500" y="1847850"/>
          <p14:tracePt t="22218" x="825500" y="1866900"/>
          <p14:tracePt t="22235" x="825500" y="1892300"/>
          <p14:tracePt t="22253" x="825500" y="1911350"/>
          <p14:tracePt t="22268" x="825500" y="1924050"/>
          <p14:tracePt t="22328" x="819150" y="1924050"/>
          <p14:tracePt t="22482" x="819150" y="1917700"/>
          <p14:tracePt t="22490" x="825500" y="1911350"/>
          <p14:tracePt t="22518" x="825500" y="1905000"/>
          <p14:tracePt t="22535" x="831850" y="1898650"/>
          <p14:tracePt t="22569" x="838200" y="1892300"/>
          <p14:tracePt t="22585" x="844550" y="1885950"/>
          <p14:tracePt t="22602" x="857250" y="1879600"/>
          <p14:tracePt t="22619" x="857250" y="1873250"/>
          <p14:tracePt t="22638" x="869950" y="1860550"/>
          <p14:tracePt t="22654" x="876300" y="1854200"/>
          <p14:tracePt t="22668" x="882650" y="1854200"/>
          <p14:tracePt t="22685" x="889000" y="1847850"/>
          <p14:tracePt t="22700" x="901700" y="1841500"/>
          <p14:tracePt t="22718" x="914400" y="1841500"/>
          <p14:tracePt t="22735" x="958850" y="1835150"/>
          <p14:tracePt t="22752" x="1009650" y="1835150"/>
          <p14:tracePt t="22769" x="1054100" y="1835150"/>
          <p14:tracePt t="22787" x="1155700" y="1835150"/>
          <p14:tracePt t="22802" x="1219200" y="1835150"/>
          <p14:tracePt t="22818" x="1320800" y="1835150"/>
          <p14:tracePt t="22836" x="1352550" y="1828800"/>
          <p14:tracePt t="22852" x="1397000" y="1803400"/>
          <p14:tracePt t="22868" x="1441450" y="1790700"/>
          <p14:tracePt t="22885" x="1581150" y="1778000"/>
          <p14:tracePt t="22902" x="1701800" y="1778000"/>
          <p14:tracePt t="22919" x="1771650" y="1790700"/>
          <p14:tracePt t="22935" x="1828800" y="1809750"/>
          <p14:tracePt t="22952" x="1841500" y="1809750"/>
          <p14:tracePt t="22968" x="1835150" y="1816100"/>
          <p14:tracePt t="22986" x="1816100" y="1816100"/>
          <p14:tracePt t="23002" x="1784350" y="1809750"/>
          <p14:tracePt t="23077" x="1790700" y="1809750"/>
          <p14:tracePt t="23086" x="1797050" y="1809750"/>
          <p14:tracePt t="23093" x="1797050" y="1816100"/>
          <p14:tracePt t="23119" x="1822450" y="1816100"/>
          <p14:tracePt t="23135" x="1835150" y="1816100"/>
          <p14:tracePt t="23152" x="1841500" y="1816100"/>
          <p14:tracePt t="23169" x="1854200" y="1809750"/>
          <p14:tracePt t="23185" x="1860550" y="1809750"/>
          <p14:tracePt t="23237" x="1866900" y="1809750"/>
          <p14:tracePt t="23252" x="1866900" y="1822450"/>
          <p14:tracePt t="23285" x="1866900" y="1828800"/>
          <p14:tracePt t="23395" x="1873250" y="1828800"/>
          <p14:tracePt t="23471" x="1879600" y="1822450"/>
          <p14:tracePt t="23558" x="1879600" y="1816100"/>
          <p14:tracePt t="23573" x="1885950" y="1809750"/>
          <p14:tracePt t="23586" x="1892300" y="1809750"/>
          <p14:tracePt t="23603" x="1898650" y="1797050"/>
          <p14:tracePt t="23621" x="1917700" y="1784350"/>
          <p14:tracePt t="23637" x="1981200" y="1771650"/>
          <p14:tracePt t="23652" x="2000250" y="1765300"/>
          <p14:tracePt t="23671" x="2095500" y="1758950"/>
          <p14:tracePt t="23686" x="2146300" y="1758950"/>
          <p14:tracePt t="23703" x="2184400" y="1758950"/>
          <p14:tracePt t="23719" x="2209800" y="1758950"/>
          <p14:tracePt t="23736" x="2228850" y="1758950"/>
          <p14:tracePt t="23752" x="2254250" y="1758950"/>
          <p14:tracePt t="23769" x="2286000" y="1758950"/>
          <p14:tracePt t="23786" x="2324100" y="1758950"/>
          <p14:tracePt t="23802" x="2355850" y="1758950"/>
          <p14:tracePt t="23807" x="2387600" y="1765300"/>
          <p14:tracePt t="23819" x="2406650" y="1765300"/>
          <p14:tracePt t="23836" x="2457450" y="1765300"/>
          <p14:tracePt t="23853" x="2476500" y="1765300"/>
          <p14:tracePt t="23869" x="2482850" y="1765300"/>
          <p14:tracePt t="23886" x="2489200" y="1765300"/>
          <p14:tracePt t="23973" x="2501900" y="1771650"/>
          <p14:tracePt t="23986" x="2508250" y="1778000"/>
          <p14:tracePt t="24003" x="2527300" y="1790700"/>
          <p14:tracePt t="24004" x="2533650" y="1797050"/>
          <p14:tracePt t="24020" x="2571750" y="1816100"/>
          <p14:tracePt t="24037" x="2654300" y="1847850"/>
          <p14:tracePt t="24053" x="2717800" y="1866900"/>
          <p14:tracePt t="24069" x="2774950" y="1873250"/>
          <p14:tracePt t="24086" x="2825750" y="1879600"/>
          <p14:tracePt t="24103" x="2889250" y="1873250"/>
          <p14:tracePt t="24120" x="2914650" y="1866900"/>
          <p14:tracePt t="24136" x="2927350" y="1860550"/>
          <p14:tracePt t="24153" x="2933700" y="1860550"/>
          <p14:tracePt t="24203" x="2940050" y="1860550"/>
          <p14:tracePt t="24219" x="2946400" y="1860550"/>
          <p14:tracePt t="24253" x="2952750" y="1860550"/>
          <p14:tracePt t="24668" x="2946400" y="1860550"/>
          <p14:tracePt t="24711" x="2940050" y="1860550"/>
          <p14:tracePt t="24810" x="2933700" y="1860550"/>
          <p14:tracePt t="24838" x="2927350" y="1860550"/>
          <p14:tracePt t="24854" x="2921000" y="1860550"/>
          <p14:tracePt t="24938" x="2921000" y="1854200"/>
          <p14:tracePt t="24946" x="2927350" y="1847850"/>
          <p14:tracePt t="24955" x="2933700" y="1847850"/>
          <p14:tracePt t="24969" x="2952750" y="1841500"/>
          <p14:tracePt t="24987" x="2971800" y="1835150"/>
          <p14:tracePt t="25003" x="2990850" y="1822450"/>
          <p14:tracePt t="25020" x="3016250" y="1822450"/>
          <p14:tracePt t="25037" x="3054350" y="1822450"/>
          <p14:tracePt t="25054" x="3155950" y="1828800"/>
          <p14:tracePt t="25070" x="3289300" y="1841500"/>
          <p14:tracePt t="25087" x="3384550" y="1854200"/>
          <p14:tracePt t="25104" x="3492500" y="1860550"/>
          <p14:tracePt t="25121" x="3517900" y="1860550"/>
          <p14:tracePt t="25137" x="3524250" y="1860550"/>
          <p14:tracePt t="25170" x="3517900" y="1860550"/>
          <p14:tracePt t="25187" x="3505200" y="1860550"/>
          <p14:tracePt t="25204" x="3492500" y="1860550"/>
          <p14:tracePt t="25220" x="3467100" y="1866900"/>
          <p14:tracePt t="25238" x="3448050" y="1866900"/>
          <p14:tracePt t="25240" x="3435350" y="1866900"/>
          <p14:tracePt t="25254" x="3422650" y="1866900"/>
          <p14:tracePt t="25270" x="3327400" y="1866900"/>
          <p14:tracePt t="25287" x="3232150" y="1866900"/>
          <p14:tracePt t="25304" x="3105150" y="1866900"/>
          <p14:tracePt t="25322" x="2959100" y="1873250"/>
          <p14:tracePt t="25337" x="2857500" y="1873250"/>
          <p14:tracePt t="25339" x="2806700" y="1873250"/>
          <p14:tracePt t="25354" x="2667000" y="1879600"/>
          <p14:tracePt t="25370" x="2514600" y="1885950"/>
          <p14:tracePt t="25387" x="2425700" y="1892300"/>
          <p14:tracePt t="25404" x="2266950" y="1905000"/>
          <p14:tracePt t="25420" x="2120900" y="1943100"/>
          <p14:tracePt t="25437" x="1955800" y="1974850"/>
          <p14:tracePt t="25454" x="1784350" y="2012950"/>
          <p14:tracePt t="25470" x="1606550" y="2063750"/>
          <p14:tracePt t="25474" x="1543050" y="2082800"/>
          <p14:tracePt t="25487" x="1454150" y="2101850"/>
          <p14:tracePt t="25504" x="1358900" y="2108200"/>
          <p14:tracePt t="25522" x="1314450" y="2108200"/>
          <p14:tracePt t="25538" x="1301750" y="2120900"/>
          <p14:tracePt t="25554" x="1301750" y="2133600"/>
          <p14:tracePt t="25571" x="1295400" y="2152650"/>
          <p14:tracePt t="25588" x="1295400" y="2165350"/>
          <p14:tracePt t="25604" x="1289050" y="2171700"/>
          <p14:tracePt t="25621" x="1282700" y="2165350"/>
          <p14:tracePt t="25640" x="1276350" y="2159000"/>
          <p14:tracePt t="25938" x="1282700" y="2159000"/>
          <p14:tracePt t="25946" x="1282700" y="2152650"/>
          <p14:tracePt t="25954" x="1295400" y="2152650"/>
          <p14:tracePt t="25970" x="1320800" y="2139950"/>
          <p14:tracePt t="25988" x="1333500" y="2133600"/>
          <p14:tracePt t="26005" x="1346200" y="2127250"/>
          <p14:tracePt t="26021" x="1352550" y="2114550"/>
          <p14:tracePt t="26038" x="1365250" y="2108200"/>
          <p14:tracePt t="26055" x="1384300" y="2101850"/>
          <p14:tracePt t="26071" x="1403350" y="2095500"/>
          <p14:tracePt t="26073" x="1416050" y="2089150"/>
          <p14:tracePt t="26088" x="1428750" y="2082800"/>
          <p14:tracePt t="26090" x="1454150" y="2076450"/>
          <p14:tracePt t="26105" x="1473200" y="2063750"/>
          <p14:tracePt t="26108" x="1498600" y="2051050"/>
          <p14:tracePt t="26125" x="1562100" y="2019300"/>
          <p14:tracePt t="26138" x="1593850" y="2000250"/>
          <p14:tracePt t="26155" x="1670050" y="1949450"/>
          <p14:tracePt t="26171" x="1682750" y="1930400"/>
          <p14:tracePt t="26188" x="1708150" y="1911350"/>
          <p14:tracePt t="26221" x="1714500" y="1911350"/>
          <p14:tracePt t="26238" x="1714500" y="1936750"/>
          <p14:tracePt t="26255" x="1720850" y="1968500"/>
          <p14:tracePt t="26271" x="1720850" y="2012950"/>
          <p14:tracePt t="26288" x="1720850" y="2063750"/>
          <p14:tracePt t="26304" x="1720850" y="2095500"/>
          <p14:tracePt t="26322" x="1727200" y="2114550"/>
          <p14:tracePt t="26470" x="1727200" y="2120900"/>
          <p14:tracePt t="26566" x="1727200" y="2114550"/>
          <p14:tracePt t="26581" x="1727200" y="2108200"/>
          <p14:tracePt t="26598" x="1727200" y="2101850"/>
          <p14:tracePt t="26614" x="1727200" y="2095500"/>
          <p14:tracePt t="26660" x="1727200" y="2089150"/>
          <p14:tracePt t="26675" x="1733550" y="2089150"/>
          <p14:tracePt t="26683" x="1739900" y="2089150"/>
          <p14:tracePt t="26692" x="1739900" y="2082800"/>
          <p14:tracePt t="26705" x="1752600" y="2076450"/>
          <p14:tracePt t="26723" x="1765300" y="2076450"/>
          <p14:tracePt t="26738" x="1828800" y="2070100"/>
          <p14:tracePt t="26756" x="1898650" y="2063750"/>
          <p14:tracePt t="26772" x="1974850" y="2070100"/>
          <p14:tracePt t="26788" x="2044700" y="2082800"/>
          <p14:tracePt t="26805" x="2082800" y="2089150"/>
          <p14:tracePt t="26825" x="2089150" y="2089150"/>
          <p14:tracePt t="26855" x="2095500" y="2095500"/>
          <p14:tracePt t="26872" x="2101850" y="2095500"/>
          <p14:tracePt t="26888" x="2108200" y="2101850"/>
          <p14:tracePt t="26906" x="2114550" y="2108200"/>
          <p14:tracePt t="26908" x="2120900" y="2108200"/>
          <p14:tracePt t="26923" x="2152650" y="2108200"/>
          <p14:tracePt t="26939" x="2190750" y="2108200"/>
          <p14:tracePt t="26955" x="2222500" y="2108200"/>
          <p14:tracePt t="26972" x="2247900" y="2108200"/>
          <p14:tracePt t="26989" x="2260600" y="2108200"/>
          <p14:tracePt t="27005" x="2260600" y="2101850"/>
          <p14:tracePt t="27283" x="2273300" y="2101850"/>
          <p14:tracePt t="27291" x="2279650" y="2101850"/>
          <p14:tracePt t="27306" x="2298700" y="2101850"/>
          <p14:tracePt t="27323" x="2349500" y="2101850"/>
          <p14:tracePt t="27340" x="2374900" y="2095500"/>
          <p14:tracePt t="27355" x="2393950" y="2095500"/>
          <p14:tracePt t="27374" x="2400300" y="2095500"/>
          <p14:tracePt t="27405" x="2406650" y="2095500"/>
          <p14:tracePt t="27422" x="2413000" y="2101850"/>
          <p14:tracePt t="27441" x="2419350" y="2101850"/>
          <p14:tracePt t="27456" x="2432050" y="2101850"/>
          <p14:tracePt t="27475" x="2444750" y="2101850"/>
          <p14:tracePt t="27489" x="2463800" y="2101850"/>
          <p14:tracePt t="27506" x="2489200" y="2101850"/>
          <p14:tracePt t="27525" x="2501900" y="2101850"/>
          <p14:tracePt t="27556" x="2508250" y="2114550"/>
          <p14:tracePt t="27572" x="2508250" y="2120900"/>
          <p14:tracePt t="27589" x="2514600" y="2127250"/>
          <p14:tracePt t="27606" x="2514600" y="2133600"/>
          <p14:tracePt t="27693" x="2520950" y="2133600"/>
          <p14:tracePt t="27702" x="2527300" y="2133600"/>
          <p14:tracePt t="27721" x="2540000" y="2133600"/>
          <p14:tracePt t="27727" x="2546350" y="2127250"/>
          <p14:tracePt t="27740" x="2552700" y="2127250"/>
          <p14:tracePt t="27756" x="2571750" y="2127250"/>
          <p14:tracePt t="27773" x="2597150" y="2114550"/>
          <p14:tracePt t="27791" x="2616200" y="2108200"/>
          <p14:tracePt t="27806" x="2628900" y="2101850"/>
          <p14:tracePt t="28181" x="2628900" y="2108200"/>
          <p14:tracePt t="28218" x="2635250" y="2108200"/>
          <p14:tracePt t="28245" x="2641600" y="2108200"/>
          <p14:tracePt t="28258" x="2654300" y="2108200"/>
          <p14:tracePt t="28274" x="2667000" y="2108200"/>
          <p14:tracePt t="28292" x="2692400" y="2108200"/>
          <p14:tracePt t="28307" x="2724150" y="2114550"/>
          <p14:tracePt t="28323" x="2762250" y="2114550"/>
          <p14:tracePt t="28340" x="2787650" y="2114550"/>
          <p14:tracePt t="28357" x="2800350" y="2114550"/>
          <p14:tracePt t="28373" x="2806700" y="2114550"/>
          <p14:tracePt t="28390" x="2806700" y="2120900"/>
          <p14:tracePt t="28406" x="2813050" y="2127250"/>
          <p14:tracePt t="28424" x="2825750" y="2139950"/>
          <p14:tracePt t="28440" x="2838450" y="2146300"/>
          <p14:tracePt t="28456" x="2863850" y="2152650"/>
          <p14:tracePt t="28473" x="2889250" y="2152650"/>
          <p14:tracePt t="28479" x="2895600" y="2152650"/>
          <p14:tracePt t="28490" x="2908300" y="2152650"/>
          <p14:tracePt t="28507" x="2927350" y="2152650"/>
          <p14:tracePt t="28524" x="2946400" y="2152650"/>
          <p14:tracePt t="28540" x="2946400" y="2146300"/>
          <p14:tracePt t="28591" x="2952750" y="2146300"/>
          <p14:tracePt t="28896" x="2946400" y="2146300"/>
          <p14:tracePt t="28918" x="2940050" y="2146300"/>
          <p14:tracePt t="28936" x="2933700" y="2146300"/>
          <p14:tracePt t="28950" x="2927350" y="2146300"/>
          <p14:tracePt t="28967" x="2921000" y="2146300"/>
          <p14:tracePt t="28985" x="2908300" y="2146300"/>
          <p14:tracePt t="29008" x="2889250" y="2152650"/>
          <p14:tracePt t="29024" x="2882900" y="2159000"/>
          <p14:tracePt t="29040" x="2863850" y="2159000"/>
          <p14:tracePt t="29058" x="2851150" y="2159000"/>
          <p14:tracePt t="29074" x="2838450" y="2152650"/>
          <p14:tracePt t="29091" x="2819400" y="2146300"/>
          <p14:tracePt t="29107" x="2787650" y="2139950"/>
          <p14:tracePt t="29124" x="2755900" y="2139950"/>
          <p14:tracePt t="29140" x="2705100" y="2139950"/>
          <p14:tracePt t="29158" x="2647950" y="2139950"/>
          <p14:tracePt t="29175" x="2590800" y="2146300"/>
          <p14:tracePt t="29190" x="2470150" y="2152650"/>
          <p14:tracePt t="29208" x="2374900" y="2159000"/>
          <p14:tracePt t="29224" x="2355850" y="2165350"/>
          <p14:tracePt t="29240" x="2279650" y="2178050"/>
          <p14:tracePt t="29257" x="2209800" y="2190750"/>
          <p14:tracePt t="29273" x="2146300" y="2190750"/>
          <p14:tracePt t="29290" x="2089150" y="2197100"/>
          <p14:tracePt t="29308" x="2025650" y="2203450"/>
          <p14:tracePt t="29324" x="1936750" y="2209800"/>
          <p14:tracePt t="29340" x="1879600" y="2222500"/>
          <p14:tracePt t="29357" x="1828800" y="2235200"/>
          <p14:tracePt t="29374" x="1784350" y="2241550"/>
          <p14:tracePt t="29391" x="1746250" y="2247900"/>
          <p14:tracePt t="29407" x="1720850" y="2254250"/>
          <p14:tracePt t="29424" x="1695450" y="2260600"/>
          <p14:tracePt t="29441" x="1651000" y="2273300"/>
          <p14:tracePt t="29457" x="1619250" y="2273300"/>
          <p14:tracePt t="29476" x="1562100" y="2273300"/>
          <p14:tracePt t="29491" x="1543050" y="2273300"/>
          <p14:tracePt t="29507" x="1524000" y="2273300"/>
          <p14:tracePt t="29541" x="1517650" y="2273300"/>
          <p14:tracePt t="29558" x="1504950" y="2273300"/>
          <p14:tracePt t="29574" x="1485900" y="2273300"/>
          <p14:tracePt t="29591" x="1460500" y="2279650"/>
          <p14:tracePt t="29607" x="1416050" y="2279650"/>
          <p14:tracePt t="29624" x="1365250" y="2266950"/>
          <p14:tracePt t="29641" x="1327150" y="2260600"/>
          <p14:tracePt t="29657" x="1314450" y="2260600"/>
          <p14:tracePt t="29674" x="1308100" y="2260600"/>
          <p14:tracePt t="29708" x="1308100" y="2266950"/>
          <p14:tracePt t="29725" x="1320800" y="2279650"/>
          <p14:tracePt t="29741" x="1346200" y="2305050"/>
          <p14:tracePt t="29758" x="1377950" y="2330450"/>
          <p14:tracePt t="29777" x="1397000" y="2355850"/>
          <p14:tracePt t="29793" x="1403350" y="2368550"/>
          <p14:tracePt t="29808" x="1409700" y="2368550"/>
          <p14:tracePt t="29826" x="1428750" y="2368550"/>
          <p14:tracePt t="29841" x="1460500" y="2355850"/>
          <p14:tracePt t="29860" x="1504950" y="2343150"/>
          <p14:tracePt t="29874" x="1549400" y="2330450"/>
          <p14:tracePt t="29891" x="1581150" y="2317750"/>
          <p14:tracePt t="29908" x="1593850" y="2317750"/>
          <p14:tracePt t="29942" x="1593850" y="2324100"/>
          <p14:tracePt t="29961" x="1587500" y="2330450"/>
          <p14:tracePt t="29975" x="1581150" y="2330450"/>
          <p14:tracePt t="30250" x="1587500" y="2330450"/>
          <p14:tracePt t="30258" x="1587500" y="2324100"/>
          <p14:tracePt t="30275" x="1612900" y="2324100"/>
          <p14:tracePt t="30292" x="1631950" y="2317750"/>
          <p14:tracePt t="30309" x="1657350" y="2317750"/>
          <p14:tracePt t="30325" x="1670050" y="2311400"/>
          <p14:tracePt t="30342" x="1676400" y="2311400"/>
          <p14:tracePt t="30343" x="1682750" y="2311400"/>
          <p14:tracePt t="30391" x="1689100" y="2311400"/>
          <p14:tracePt t="30408" x="1695450" y="2305050"/>
          <p14:tracePt t="30425" x="1708150" y="2298700"/>
          <p14:tracePt t="30441" x="1720850" y="2292350"/>
          <p14:tracePt t="30458" x="1733550" y="2292350"/>
          <p14:tracePt t="30475" x="1733550" y="2286000"/>
          <p14:tracePt t="30491" x="1739900" y="2279650"/>
          <p14:tracePt t="30493" x="1746250" y="2279650"/>
          <p14:tracePt t="30508" x="1771650" y="2273300"/>
          <p14:tracePt t="30525" x="1790700" y="2266950"/>
          <p14:tracePt t="30541" x="1822450" y="2260600"/>
          <p14:tracePt t="30558" x="1847850" y="2260600"/>
          <p14:tracePt t="30575" x="1873250" y="2260600"/>
          <p14:tracePt t="30592" x="1905000" y="2260600"/>
          <p14:tracePt t="30609" x="1943100" y="2260600"/>
          <p14:tracePt t="30625" x="1974850" y="2260600"/>
          <p14:tracePt t="30642" x="2000250" y="2260600"/>
          <p14:tracePt t="30659" x="2038350" y="2260600"/>
          <p14:tracePt t="30675" x="2095500" y="2260600"/>
          <p14:tracePt t="30692" x="2146300" y="2266950"/>
          <p14:tracePt t="30708" x="2184400" y="2266950"/>
          <p14:tracePt t="30725" x="2228850" y="2266950"/>
          <p14:tracePt t="30742" x="2260600" y="2266950"/>
          <p14:tracePt t="30759" x="2286000" y="2266950"/>
          <p14:tracePt t="30776" x="2298700" y="2260600"/>
          <p14:tracePt t="30841" x="2305050" y="2260600"/>
          <p14:tracePt t="30855" x="2311400" y="2260600"/>
          <p14:tracePt t="30864" x="2317750" y="2266950"/>
          <p14:tracePt t="30875" x="2324100" y="2266950"/>
          <p14:tracePt t="30892" x="2330450" y="2266950"/>
          <p14:tracePt t="30909" x="2336800" y="2273300"/>
          <p14:tracePt t="30925" x="2355850" y="2279650"/>
          <p14:tracePt t="30942" x="2393950" y="2286000"/>
          <p14:tracePt t="30958" x="2476500" y="2298700"/>
          <p14:tracePt t="30975" x="2559050" y="2298700"/>
          <p14:tracePt t="30992" x="2641600" y="2292350"/>
          <p14:tracePt t="31009" x="2711450" y="2279650"/>
          <p14:tracePt t="31010" x="2743200" y="2273300"/>
          <p14:tracePt t="31025" x="2768600" y="2260600"/>
          <p14:tracePt t="31042" x="2813050" y="2241550"/>
          <p14:tracePt t="31059" x="2819400" y="2241550"/>
          <p14:tracePt t="31112" x="2819400" y="2247900"/>
          <p14:tracePt t="31125" x="2813050" y="2247900"/>
          <p14:tracePt t="31256" x="2819400" y="2247900"/>
          <p14:tracePt t="31264" x="2832100" y="2254250"/>
          <p14:tracePt t="31275" x="2851150" y="2254250"/>
          <p14:tracePt t="31292" x="2908300" y="2266950"/>
          <p14:tracePt t="31309" x="2940050" y="2273300"/>
          <p14:tracePt t="31326" x="2971800" y="2279650"/>
          <p14:tracePt t="31342" x="3003550" y="2286000"/>
          <p14:tracePt t="31462" x="3009900" y="2292350"/>
          <p14:tracePt t="31477" x="3016250" y="2292350"/>
          <p14:tracePt t="31482" x="3022600" y="2292350"/>
          <p14:tracePt t="31509" x="3028950" y="2292350"/>
          <p14:tracePt t="31526" x="3035300" y="2292350"/>
          <p14:tracePt t="31864" x="3041650" y="2292350"/>
          <p14:tracePt t="31881" x="3048000" y="2292350"/>
          <p14:tracePt t="31888" x="3054350" y="2292350"/>
          <p14:tracePt t="31947" x="3041650" y="2292350"/>
          <p14:tracePt t="31953" x="3028950" y="2292350"/>
          <p14:tracePt t="31960" x="3003550" y="2298700"/>
          <p14:tracePt t="31977" x="2933700" y="2305050"/>
          <p14:tracePt t="31993" x="2857500" y="2317750"/>
          <p14:tracePt t="32010" x="2806700" y="2330450"/>
          <p14:tracePt t="32027" x="2768600" y="2336800"/>
          <p14:tracePt t="32046" x="2717800" y="2349500"/>
          <p14:tracePt t="32059" x="2635250" y="2368550"/>
          <p14:tracePt t="32076" x="2463800" y="2387600"/>
          <p14:tracePt t="32093" x="2286000" y="2406650"/>
          <p14:tracePt t="32112" x="2070100" y="2419350"/>
          <p14:tracePt t="32126" x="1860550" y="2419350"/>
          <p14:tracePt t="32143" x="1676400" y="2419350"/>
          <p14:tracePt t="32159" x="1574800" y="2419350"/>
          <p14:tracePt t="32175" x="1485900" y="2425700"/>
          <p14:tracePt t="32193" x="1352550" y="2444750"/>
          <p14:tracePt t="32209" x="1270000" y="2451100"/>
          <p14:tracePt t="32226" x="1193800" y="2463800"/>
          <p14:tracePt t="32245" x="1168400" y="2463800"/>
          <p14:tracePt t="32291" x="1168400" y="2470150"/>
          <p14:tracePt t="32343" x="1174750" y="2470150"/>
          <p14:tracePt t="32351" x="1181100" y="2470150"/>
          <p14:tracePt t="32376" x="1200150" y="2470150"/>
          <p14:tracePt t="32393" x="1219200" y="2470150"/>
          <p14:tracePt t="32409" x="1250950" y="2463800"/>
          <p14:tracePt t="32426" x="1257300" y="2463800"/>
          <p14:tracePt t="32467" x="1257300" y="2470150"/>
          <p14:tracePt t="32484" x="1257300" y="2476500"/>
          <p14:tracePt t="32493" x="1257300" y="2482850"/>
          <p14:tracePt t="32512" x="1250950" y="2495550"/>
          <p14:tracePt t="32526" x="1250950" y="2508250"/>
          <p14:tracePt t="32543" x="1250950" y="2514600"/>
          <p14:tracePt t="32560" x="1250950" y="2527300"/>
          <p14:tracePt t="32576" x="1250950" y="2533650"/>
          <p14:tracePt t="32645" x="1257300" y="2533650"/>
          <p14:tracePt t="32677" x="1276350" y="2533650"/>
          <p14:tracePt t="32694" x="1289050" y="2533650"/>
          <p14:tracePt t="32697" x="1295400" y="2533650"/>
          <p14:tracePt t="32712" x="1314450" y="2533650"/>
          <p14:tracePt t="32726" x="1327150" y="2533650"/>
          <p14:tracePt t="32743" x="1333500" y="2540000"/>
          <p14:tracePt t="32760" x="1339850" y="2540000"/>
          <p14:tracePt t="32992" x="1346200" y="2540000"/>
          <p14:tracePt t="33000" x="1352550" y="2540000"/>
          <p14:tracePt t="33017" x="1358900" y="2533650"/>
          <p14:tracePt t="33027" x="1365250" y="2527300"/>
          <p14:tracePt t="33044" x="1377950" y="2520950"/>
          <p14:tracePt t="33061" x="1390650" y="2514600"/>
          <p14:tracePt t="33077" x="1409700" y="2508250"/>
          <p14:tracePt t="33096" x="1435100" y="2508250"/>
          <p14:tracePt t="33113" x="1441450" y="2508250"/>
          <p14:tracePt t="33128" x="1460500" y="2501900"/>
          <p14:tracePt t="33144" x="1479550" y="2501900"/>
          <p14:tracePt t="33160" x="1504950" y="2495550"/>
          <p14:tracePt t="33177" x="1517650" y="2495550"/>
          <p14:tracePt t="33193" x="1549400" y="2495550"/>
          <p14:tracePt t="33210" x="1581150" y="2495550"/>
          <p14:tracePt t="33227" x="1625600" y="2495550"/>
          <p14:tracePt t="33244" x="1651000" y="2501900"/>
          <p14:tracePt t="33260" x="1695450" y="2501900"/>
          <p14:tracePt t="33277" x="1727200" y="2508250"/>
          <p14:tracePt t="33294" x="1758950" y="2508250"/>
          <p14:tracePt t="33310" x="1771650" y="2508250"/>
          <p14:tracePt t="33327" x="1797050" y="2508250"/>
          <p14:tracePt t="33344" x="1828800" y="2508250"/>
          <p14:tracePt t="33360" x="1847850" y="2501900"/>
          <p14:tracePt t="33378" x="1866900" y="2501900"/>
          <p14:tracePt t="33394" x="1873250" y="2501900"/>
          <p14:tracePt t="33540" x="1866900" y="2501900"/>
          <p14:tracePt t="33560" x="1860550" y="2501900"/>
          <p14:tracePt t="33578" x="1860550" y="2495550"/>
          <p14:tracePt t="33594" x="1866900" y="2495550"/>
          <p14:tracePt t="33611" x="2070100" y="2546350"/>
          <p14:tracePt t="33627" x="2127250" y="2559050"/>
          <p14:tracePt t="33645" x="2260600" y="2597150"/>
          <p14:tracePt t="33661" x="2305050" y="2597150"/>
          <p14:tracePt t="33677" x="2311400" y="2597150"/>
          <p14:tracePt t="33694" x="2311400" y="2590800"/>
          <p14:tracePt t="33713" x="2311400" y="2578100"/>
          <p14:tracePt t="33728" x="2317750" y="2565400"/>
          <p14:tracePt t="33744" x="2336800" y="2559050"/>
          <p14:tracePt t="33761" x="2368550" y="2552700"/>
          <p14:tracePt t="33777" x="2400300" y="2552700"/>
          <p14:tracePt t="33795" x="2419350" y="2546350"/>
          <p14:tracePt t="33811" x="2425700" y="2546350"/>
          <p14:tracePt t="33814" x="2432050" y="2546350"/>
          <p14:tracePt t="33861" x="2444750" y="2546350"/>
          <p14:tracePt t="33880" x="2482850" y="2546350"/>
          <p14:tracePt t="33895" x="2527300" y="2552700"/>
          <p14:tracePt t="33911" x="2571750" y="2552700"/>
          <p14:tracePt t="33930" x="2616200" y="2552700"/>
          <p14:tracePt t="33945" x="2654300" y="2546350"/>
          <p14:tracePt t="33961" x="2679700" y="2546350"/>
          <p14:tracePt t="33978" x="2698750" y="2533650"/>
          <p14:tracePt t="33994" x="2711450" y="2533650"/>
          <p14:tracePt t="34011" x="2717800" y="2520950"/>
          <p14:tracePt t="34028" x="2724150" y="2520950"/>
          <p14:tracePt t="34206" x="2730500" y="2527300"/>
          <p14:tracePt t="34229" x="2736850" y="2527300"/>
          <p14:tracePt t="34245" x="2743200" y="2527300"/>
          <p14:tracePt t="34262" x="2749550" y="2527300"/>
          <p14:tracePt t="34278" x="2755900" y="2527300"/>
          <p14:tracePt t="34334" x="2762250" y="2527300"/>
          <p14:tracePt t="34446" x="2755900" y="2527300"/>
          <p14:tracePt t="34453" x="2755900" y="2533650"/>
          <p14:tracePt t="34463" x="2743200" y="2533650"/>
          <p14:tracePt t="34478" x="2730500" y="2533650"/>
          <p14:tracePt t="34495" x="2717800" y="2533650"/>
          <p14:tracePt t="34528" x="2711450" y="2533650"/>
          <p14:tracePt t="34562" x="2705100" y="2533650"/>
          <p14:tracePt t="37447" x="2698750" y="2527300"/>
          <p14:tracePt t="37464" x="2667000" y="2470150"/>
          <p14:tracePt t="37481" x="2578100" y="2374900"/>
          <p14:tracePt t="37498" x="2476500" y="2324100"/>
          <p14:tracePt t="37516" x="2343150" y="2266950"/>
          <p14:tracePt t="37531" x="2317750" y="2254250"/>
          <p14:tracePt t="37547" x="2343150" y="2197100"/>
          <p14:tracePt t="37564" x="2374900" y="2178050"/>
          <p14:tracePt t="37581" x="2463800" y="2133600"/>
          <p14:tracePt t="37597" x="2501900" y="2108200"/>
          <p14:tracePt t="37614" x="2514600" y="2082800"/>
          <p14:tracePt t="37629" x="2514600" y="2070100"/>
          <p14:tracePt t="37647" x="2520950" y="2044700"/>
          <p14:tracePt t="37664" x="2565400" y="1987550"/>
          <p14:tracePt t="37681" x="2654300" y="1905000"/>
          <p14:tracePt t="37697" x="2730500" y="1847850"/>
          <p14:tracePt t="37716" x="2800350" y="1784350"/>
          <p14:tracePt t="37731" x="2844800" y="1695450"/>
          <p14:tracePt t="37748" x="2838450" y="1593850"/>
          <p14:tracePt t="37764" x="2755900" y="1460500"/>
          <p14:tracePt t="37782" x="2603500" y="1289050"/>
          <p14:tracePt t="37799" x="2508250" y="1193800"/>
          <p14:tracePt t="37814" x="2432050" y="1123950"/>
          <p14:tracePt t="37834" x="2362200" y="1060450"/>
          <p14:tracePt t="37850" x="2292350" y="1016000"/>
          <p14:tracePt t="37864" x="2197100" y="984250"/>
          <p14:tracePt t="37881" x="2076450" y="958850"/>
          <p14:tracePt t="37898" x="1930400" y="946150"/>
          <p14:tracePt t="37914" x="1784350" y="952500"/>
          <p14:tracePt t="37931" x="1657350" y="990600"/>
          <p14:tracePt t="37933" x="1612900" y="1009650"/>
          <p14:tracePt t="37948" x="1555750" y="1041400"/>
          <p14:tracePt t="37965" x="1473200" y="1111250"/>
          <p14:tracePt t="37982" x="1416050" y="1181100"/>
          <p14:tracePt t="37983" x="1384300" y="1231900"/>
          <p14:tracePt t="37998" x="1371600" y="1270000"/>
          <p14:tracePt t="38015" x="1397000" y="1435100"/>
          <p14:tracePt t="38034" x="1485900" y="1524000"/>
          <p14:tracePt t="38050" x="1625600" y="1581150"/>
          <p14:tracePt t="38064" x="1828800" y="1593850"/>
          <p14:tracePt t="38081" x="2133600" y="1562100"/>
          <p14:tracePt t="38098" x="2432050" y="1517650"/>
          <p14:tracePt t="38115" x="2736850" y="1454150"/>
          <p14:tracePt t="38131" x="2997200" y="1377950"/>
          <p14:tracePt t="38148" x="3181350" y="1282700"/>
          <p14:tracePt t="38165" x="3238500" y="1187450"/>
          <p14:tracePt t="38182" x="3225800" y="1085850"/>
          <p14:tracePt t="38198" x="3130550" y="952500"/>
          <p14:tracePt t="38200" x="3067050" y="895350"/>
          <p14:tracePt t="38214" x="2990850" y="844550"/>
          <p14:tracePt t="38232" x="2794000" y="762000"/>
          <p14:tracePt t="38248" x="2597150" y="736600"/>
          <p14:tracePt t="38265" x="2279650" y="781050"/>
          <p14:tracePt t="38281" x="2082800" y="857250"/>
          <p14:tracePt t="38299" x="1835150" y="971550"/>
          <p14:tracePt t="38315" x="1631950" y="1073150"/>
          <p14:tracePt t="38331" x="1447800" y="1187450"/>
          <p14:tracePt t="38348" x="1358900" y="1282700"/>
          <p14:tracePt t="38365" x="1346200" y="1390650"/>
          <p14:tracePt t="38382" x="1358900" y="1454150"/>
          <p14:tracePt t="38398" x="1346200" y="1517650"/>
          <p14:tracePt t="38415" x="1333500" y="1530350"/>
          <p14:tracePt t="38517" x="1333500" y="1536700"/>
          <p14:tracePt t="40383" x="1327150" y="1536700"/>
          <p14:tracePt t="40390" x="1320800" y="1536700"/>
          <p14:tracePt t="40400" x="1301750" y="1536700"/>
          <p14:tracePt t="40417" x="1263650" y="1517650"/>
          <p14:tracePt t="40434" x="1238250" y="1492250"/>
          <p14:tracePt t="40450" x="1206500" y="1466850"/>
          <p14:tracePt t="40453" x="1174750" y="1447800"/>
          <p14:tracePt t="40467" x="1136650" y="1422400"/>
          <p14:tracePt t="40471" x="1098550" y="1403350"/>
          <p14:tracePt t="40484" x="1060450" y="1377950"/>
          <p14:tracePt t="40501" x="965200" y="1333500"/>
          <p14:tracePt t="40518" x="793750" y="1276350"/>
          <p14:tracePt t="40534" x="654050" y="1238250"/>
          <p14:tracePt t="40550" x="533400" y="1219200"/>
          <p14:tracePt t="40567" x="438150" y="1200150"/>
          <p14:tracePt t="40583" x="292100" y="1174750"/>
          <p14:tracePt t="40600" x="146050" y="1149350"/>
          <p14:tracePt t="40617" x="69850" y="1130300"/>
          <p14:tracePt t="40633" x="44450" y="1117600"/>
          <p14:tracePt t="40667" x="50800" y="1111250"/>
          <p14:tracePt t="40683" x="63500" y="1111250"/>
          <p14:tracePt t="40700" x="88900" y="1111250"/>
          <p14:tracePt t="40718" x="107950" y="1111250"/>
          <p14:tracePt t="40733" x="114300" y="1111250"/>
          <p14:tracePt t="40750" x="152400" y="1117600"/>
          <p14:tracePt t="40769" x="222250" y="1143000"/>
          <p14:tracePt t="40783" x="234950" y="1149350"/>
          <p14:tracePt t="40800" x="273050" y="1168400"/>
          <p14:tracePt t="40817" x="285750" y="1174750"/>
          <p14:tracePt t="40833" x="311150" y="1187450"/>
          <p14:tracePt t="40850" x="330200" y="1200150"/>
          <p14:tracePt t="40867" x="361950" y="1219200"/>
          <p14:tracePt t="40883" x="387350" y="1231900"/>
          <p14:tracePt t="40900" x="425450" y="1250950"/>
          <p14:tracePt t="40918" x="444500" y="1257300"/>
          <p14:tracePt t="40934" x="469900" y="1263650"/>
          <p14:tracePt t="40950" x="501650" y="1263650"/>
          <p14:tracePt t="40968" x="533400" y="1263650"/>
          <p14:tracePt t="40984" x="552450" y="1250950"/>
          <p14:tracePt t="41000" x="590550" y="1244600"/>
          <p14:tracePt t="41018" x="622300" y="1238250"/>
          <p14:tracePt t="41034" x="660400" y="1231900"/>
          <p14:tracePt t="41053" x="679450" y="1231900"/>
          <p14:tracePt t="41067" x="711200" y="1231900"/>
          <p14:tracePt t="41083" x="723900" y="1231900"/>
          <p14:tracePt t="41102" x="742950" y="1231900"/>
          <p14:tracePt t="41117" x="755650" y="1231900"/>
          <p14:tracePt t="41134" x="768350" y="1231900"/>
          <p14:tracePt t="41150" x="787400" y="1231900"/>
          <p14:tracePt t="41168" x="800100" y="1231900"/>
          <p14:tracePt t="41184" x="812800" y="1225550"/>
          <p14:tracePt t="41200" x="825500" y="1219200"/>
          <p14:tracePt t="41202" x="831850" y="1212850"/>
          <p14:tracePt t="41219" x="838200" y="1200150"/>
          <p14:tracePt t="41232" x="844550" y="1181100"/>
          <p14:tracePt t="41250" x="850900" y="1162050"/>
          <p14:tracePt t="41269" x="850900" y="1130300"/>
          <p14:tracePt t="41284" x="850900" y="1098550"/>
          <p14:tracePt t="41301" x="850900" y="1054100"/>
          <p14:tracePt t="41318" x="850900" y="1035050"/>
          <p14:tracePt t="41336" x="844550" y="1022350"/>
          <p14:tracePt t="41350" x="838200" y="1016000"/>
          <p14:tracePt t="41368" x="825500" y="1009650"/>
          <p14:tracePt t="41386" x="812800" y="1003300"/>
          <p14:tracePt t="41401" x="793750" y="996950"/>
          <p14:tracePt t="41420" x="755650" y="977900"/>
          <p14:tracePt t="41451" x="711200" y="965200"/>
          <p14:tracePt t="41469" x="692150" y="958850"/>
          <p14:tracePt t="41487" x="666750" y="958850"/>
          <p14:tracePt t="41499" x="654050" y="958850"/>
          <p14:tracePt t="41522" x="641350" y="958850"/>
          <p14:tracePt t="41534" x="628650" y="965200"/>
          <p14:tracePt t="41551" x="615950" y="984250"/>
          <p14:tracePt t="41566" x="609600" y="996950"/>
          <p14:tracePt t="41584" x="603250" y="1003300"/>
          <p14:tracePt t="41603" x="603250" y="1035050"/>
          <p14:tracePt t="41617" x="609600" y="1079500"/>
          <p14:tracePt t="41634" x="628650" y="1123950"/>
          <p14:tracePt t="41651" x="635000" y="1149350"/>
          <p14:tracePt t="41667" x="654050" y="1206500"/>
          <p14:tracePt t="41670" x="660400" y="1231900"/>
          <p14:tracePt t="41684" x="666750" y="1257300"/>
          <p14:tracePt t="41701" x="685800" y="1289050"/>
          <p14:tracePt t="41718" x="698500" y="1289050"/>
          <p14:tracePt t="41734" x="723900" y="1289050"/>
          <p14:tracePt t="41751" x="749300" y="1276350"/>
          <p14:tracePt t="41768" x="762000" y="1270000"/>
          <p14:tracePt t="41784" x="774700" y="1250950"/>
          <p14:tracePt t="41801" x="787400" y="1238250"/>
          <p14:tracePt t="41817" x="787400" y="1231900"/>
          <p14:tracePt t="41908" x="787400" y="1225550"/>
          <p14:tracePt t="41934" x="781050" y="1225550"/>
          <p14:tracePt t="41951" x="774700" y="1231900"/>
          <p14:tracePt t="41968" x="768350" y="1244600"/>
          <p14:tracePt t="41985" x="755650" y="1257300"/>
          <p14:tracePt t="42001" x="749300" y="1270000"/>
          <p14:tracePt t="42018" x="736600" y="1276350"/>
          <p14:tracePt t="42034" x="730250" y="1282700"/>
          <p14:tracePt t="42052" x="717550" y="1282700"/>
          <p14:tracePt t="42068" x="711200" y="1282700"/>
          <p14:tracePt t="42085" x="673100" y="1282700"/>
          <p14:tracePt t="42087" x="647700" y="1282700"/>
          <p14:tracePt t="42118" x="590550" y="1276350"/>
          <p14:tracePt t="42122" x="571500" y="1263650"/>
          <p14:tracePt t="42151" x="539750" y="1238250"/>
          <p14:tracePt t="42168" x="552450" y="1231900"/>
          <p14:tracePt t="42186" x="730250" y="1250950"/>
          <p14:tracePt t="42201" x="800100" y="1257300"/>
          <p14:tracePt t="42202" x="889000" y="1270000"/>
          <p14:tracePt t="42218" x="1041400" y="1282700"/>
          <p14:tracePt t="42233" x="1162050" y="1289050"/>
          <p14:tracePt t="42251" x="1250950" y="1282700"/>
          <p14:tracePt t="42268" x="1320800" y="1257300"/>
          <p14:tracePt t="42285" x="1365250" y="1238250"/>
          <p14:tracePt t="42301" x="1403350" y="1225550"/>
          <p14:tracePt t="42318" x="1422400" y="1212850"/>
          <p14:tracePt t="42335" x="1441450" y="1200150"/>
          <p14:tracePt t="42351" x="1447800" y="1200150"/>
          <p14:tracePt t="42424" x="1447800" y="1206500"/>
          <p14:tracePt t="42440" x="1447800" y="1212850"/>
          <p14:tracePt t="42468" x="1447800" y="1219200"/>
          <p14:tracePt t="42614" x="1447800" y="1212850"/>
          <p14:tracePt t="42628" x="1447800" y="1206500"/>
          <p14:tracePt t="42638" x="1441450" y="1206500"/>
          <p14:tracePt t="42654" x="1441450" y="1193800"/>
          <p14:tracePt t="42669" x="1441450" y="1181100"/>
          <p14:tracePt t="42686" x="1441450" y="1168400"/>
          <p14:tracePt t="42702" x="1441450" y="1155700"/>
          <p14:tracePt t="42719" x="1447800" y="1149350"/>
          <p14:tracePt t="42735" x="1454150" y="1136650"/>
          <p14:tracePt t="42751" x="1460500" y="1130300"/>
          <p14:tracePt t="42768" x="1460500" y="1117600"/>
          <p14:tracePt t="42862" x="1454150" y="1123950"/>
          <p14:tracePt t="42871" x="1447800" y="1130300"/>
          <p14:tracePt t="42877" x="1441450" y="1136650"/>
          <p14:tracePt t="42889" x="1435100" y="1143000"/>
          <p14:tracePt t="42901" x="1422400" y="1155700"/>
          <p14:tracePt t="42919" x="1409700" y="1174750"/>
          <p14:tracePt t="42935" x="1403350" y="1187450"/>
          <p14:tracePt t="42952" x="1403350" y="1200150"/>
          <p14:tracePt t="42968" x="1397000" y="1206500"/>
          <p14:tracePt t="42985" x="1397000" y="1212850"/>
          <p14:tracePt t="43002" x="1390650" y="1219200"/>
          <p14:tracePt t="43019" x="1384300" y="1225550"/>
          <p14:tracePt t="43035" x="1377950" y="1225550"/>
          <p14:tracePt t="43069" x="1371600" y="1225550"/>
          <p14:tracePt t="43086" x="1371600" y="1206500"/>
          <p14:tracePt t="43102" x="1371600" y="1181100"/>
          <p14:tracePt t="43119" x="1371600" y="1155700"/>
          <p14:tracePt t="43137" x="1371600" y="1136650"/>
          <p14:tracePt t="43152" x="1371600" y="1117600"/>
          <p14:tracePt t="43168" x="1377950" y="1104900"/>
          <p14:tracePt t="43185" x="1384300" y="1098550"/>
          <p14:tracePt t="43219" x="1384300" y="1092200"/>
          <p14:tracePt t="43281" x="1377950" y="1092200"/>
          <p14:tracePt t="43290" x="1371600" y="1092200"/>
          <p14:tracePt t="43303" x="1358900" y="1092200"/>
          <p14:tracePt t="43319" x="1339850" y="1117600"/>
          <p14:tracePt t="43335" x="1333500" y="1168400"/>
          <p14:tracePt t="43352" x="1333500" y="1219200"/>
          <p14:tracePt t="43370" x="1352550" y="1282700"/>
          <p14:tracePt t="43386" x="1384300" y="1301750"/>
          <p14:tracePt t="43402" x="1466850" y="1320800"/>
          <p14:tracePt t="43419" x="1593850" y="1327150"/>
          <p14:tracePt t="43438" x="1752600" y="1295400"/>
          <p14:tracePt t="43454" x="1892300" y="1250950"/>
          <p14:tracePt t="43469" x="1974850" y="1206500"/>
          <p14:tracePt t="43485" x="2025650" y="1181100"/>
          <p14:tracePt t="43501" x="2044700" y="1174750"/>
          <p14:tracePt t="43519" x="2051050" y="1174750"/>
          <p14:tracePt t="43536" x="2057400" y="1174750"/>
          <p14:tracePt t="43569" x="2063750" y="1174750"/>
          <p14:tracePt t="43586" x="2070100" y="1174750"/>
          <p14:tracePt t="43602" x="2076450" y="1174750"/>
          <p14:tracePt t="43620" x="2082800" y="1155700"/>
          <p14:tracePt t="43636" x="2082800" y="1136650"/>
          <p14:tracePt t="43653" x="2076450" y="1123950"/>
          <p14:tracePt t="43669" x="2070100" y="1117600"/>
          <p14:tracePt t="43703" x="2063750" y="1117600"/>
          <p14:tracePt t="43719" x="2051050" y="1117600"/>
          <p14:tracePt t="43736" x="2044700" y="1111250"/>
          <p14:tracePt t="43752" x="2019300" y="1111250"/>
          <p14:tracePt t="43769" x="1993900" y="1104900"/>
          <p14:tracePt t="43786" x="1955800" y="1104900"/>
          <p14:tracePt t="43802" x="1924050" y="1098550"/>
          <p14:tracePt t="43819" x="1885950" y="1092200"/>
          <p14:tracePt t="43835" x="1873250" y="1092200"/>
          <p14:tracePt t="43853" x="1841500" y="1111250"/>
          <p14:tracePt t="43871" x="1816100" y="1143000"/>
          <p14:tracePt t="43889" x="1803400" y="1168400"/>
          <p14:tracePt t="43903" x="1797050" y="1181100"/>
          <p14:tracePt t="43919" x="1797050" y="1200150"/>
          <p14:tracePt t="44000" x="1797050" y="1206500"/>
          <p14:tracePt t="44080" x="1797050" y="1212850"/>
          <p14:tracePt t="44105" x="1797050" y="1219200"/>
          <p14:tracePt t="44128" x="1797050" y="1225550"/>
          <p14:tracePt t="44161" x="1790700" y="1225550"/>
          <p14:tracePt t="44183" x="1771650" y="1225550"/>
          <p14:tracePt t="44203" x="1727200" y="1219200"/>
          <p14:tracePt t="44220" x="1663700" y="1212850"/>
          <p14:tracePt t="44237" x="1555750" y="1212850"/>
          <p14:tracePt t="44254" x="1466850" y="1212850"/>
          <p14:tracePt t="44255" x="1403350" y="1206500"/>
          <p14:tracePt t="44270" x="1339850" y="1206500"/>
          <p14:tracePt t="44272" x="1308100" y="1206500"/>
          <p14:tracePt t="44286" x="1244600" y="1206500"/>
          <p14:tracePt t="44288" x="1181100" y="1206500"/>
          <p14:tracePt t="44304" x="1085850" y="1200150"/>
          <p14:tracePt t="44320" x="977900" y="1200150"/>
          <p14:tracePt t="44336" x="914400" y="1200150"/>
          <p14:tracePt t="44353" x="876300" y="1200150"/>
          <p14:tracePt t="44370" x="869950" y="1206500"/>
          <p14:tracePt t="44386" x="876300" y="1206500"/>
          <p14:tracePt t="44403" x="889000" y="1206500"/>
          <p14:tracePt t="44453" x="876300" y="1212850"/>
          <p14:tracePt t="44470" x="850900" y="1212850"/>
          <p14:tracePt t="44487" x="825500" y="1212850"/>
          <p14:tracePt t="44504" x="812800" y="1212850"/>
          <p14:tracePt t="44506" x="806450" y="1212850"/>
          <p14:tracePt t="44592" x="800100" y="1212850"/>
          <p14:tracePt t="44616" x="793750" y="1212850"/>
          <p14:tracePt t="44622" x="787400" y="1212850"/>
          <p14:tracePt t="44654" x="787400" y="1206500"/>
          <p14:tracePt t="44694" x="793750" y="1206500"/>
          <p14:tracePt t="44710" x="812800" y="1206500"/>
          <p14:tracePt t="44720" x="819150" y="1212850"/>
          <p14:tracePt t="44737" x="838200" y="1212850"/>
          <p14:tracePt t="44754" x="869950" y="1212850"/>
          <p14:tracePt t="44770" x="939800" y="1212850"/>
          <p14:tracePt t="44788" x="1016000" y="1193800"/>
          <p14:tracePt t="44803" x="1054100" y="1174750"/>
          <p14:tracePt t="44821" x="1079500" y="1155700"/>
          <p14:tracePt t="44837" x="1085850" y="1149350"/>
          <p14:tracePt t="44882" x="1085850" y="1143000"/>
          <p14:tracePt t="44896" x="1085850" y="1136650"/>
          <p14:tracePt t="44922" x="1066800" y="1123950"/>
          <p14:tracePt t="44937" x="1047750" y="1104900"/>
          <p14:tracePt t="44953" x="1035050" y="1092200"/>
          <p14:tracePt t="44970" x="1016000" y="1066800"/>
          <p14:tracePt t="44989" x="996950" y="1047750"/>
          <p14:tracePt t="45003" x="977900" y="1028700"/>
          <p14:tracePt t="45020" x="952500" y="1009650"/>
          <p14:tracePt t="45037" x="927100" y="990600"/>
          <p14:tracePt t="45054" x="901700" y="984250"/>
          <p14:tracePt t="45070" x="876300" y="971550"/>
          <p14:tracePt t="45087" x="844550" y="965200"/>
          <p14:tracePt t="45104" x="812800" y="952500"/>
          <p14:tracePt t="45105" x="793750" y="952500"/>
          <p14:tracePt t="45120" x="781050" y="946150"/>
          <p14:tracePt t="45137" x="736600" y="939800"/>
          <p14:tracePt t="45156" x="723900" y="933450"/>
          <p14:tracePt t="45170" x="711200" y="933450"/>
          <p14:tracePt t="45187" x="692150" y="933450"/>
          <p14:tracePt t="45204" x="679450" y="933450"/>
          <p14:tracePt t="45221" x="660400" y="933450"/>
          <p14:tracePt t="45237" x="654050" y="933450"/>
          <p14:tracePt t="45254" x="641350" y="933450"/>
          <p14:tracePt t="45270" x="635000" y="939800"/>
          <p14:tracePt t="45287" x="628650" y="946150"/>
          <p14:tracePt t="45304" x="615950" y="958850"/>
          <p14:tracePt t="45321" x="609600" y="965200"/>
          <p14:tracePt t="45340" x="577850" y="990600"/>
          <p14:tracePt t="45354" x="571500" y="1003300"/>
          <p14:tracePt t="45356" x="565150" y="1016000"/>
          <p14:tracePt t="45371" x="558800" y="1022350"/>
          <p14:tracePt t="45388" x="552450" y="1028700"/>
          <p14:tracePt t="45404" x="552450" y="1054100"/>
          <p14:tracePt t="45420" x="552450" y="1060450"/>
          <p14:tracePt t="45437" x="552450" y="1079500"/>
          <p14:tracePt t="45454" x="552450" y="1104900"/>
          <p14:tracePt t="45471" x="552450" y="1117600"/>
          <p14:tracePt t="45487" x="571500" y="1136650"/>
          <p14:tracePt t="45505" x="584200" y="1143000"/>
          <p14:tracePt t="45521" x="615950" y="1162050"/>
          <p14:tracePt t="45537" x="647700" y="1174750"/>
          <p14:tracePt t="45554" x="666750" y="1181100"/>
          <p14:tracePt t="45571" x="692150" y="1193800"/>
          <p14:tracePt t="45588" x="704850" y="1193800"/>
          <p14:tracePt t="45604" x="755650" y="1200150"/>
          <p14:tracePt t="45638" x="787400" y="1200150"/>
          <p14:tracePt t="45654" x="800100" y="1200150"/>
          <p14:tracePt t="45671" x="825500" y="1200150"/>
          <p14:tracePt t="45688" x="838200" y="1200150"/>
          <p14:tracePt t="45705" x="863600" y="1193800"/>
          <p14:tracePt t="45722" x="869950" y="1193800"/>
          <p14:tracePt t="45737" x="895350" y="1187450"/>
          <p14:tracePt t="45754" x="901700" y="1181100"/>
          <p14:tracePt t="45788" x="908050" y="1181100"/>
          <p14:tracePt t="45804" x="920750" y="1181100"/>
          <p14:tracePt t="45821" x="927100" y="1181100"/>
          <p14:tracePt t="45838" x="933450" y="1181100"/>
          <p14:tracePt t="45855" x="939800" y="1181100"/>
          <p14:tracePt t="45887" x="977900" y="1181100"/>
          <p14:tracePt t="45904" x="1047750" y="1181100"/>
          <p14:tracePt t="45921" x="1162050" y="1181100"/>
          <p14:tracePt t="45938" x="1308100" y="1168400"/>
          <p14:tracePt t="45955" x="1574800" y="1136650"/>
          <p14:tracePt t="45971" x="1778000" y="1123950"/>
          <p14:tracePt t="45988" x="2000250" y="1098550"/>
          <p14:tracePt t="46004" x="2178050" y="1066800"/>
          <p14:tracePt t="46024" x="2355850" y="1028700"/>
          <p14:tracePt t="46039" x="2501900" y="984250"/>
          <p14:tracePt t="46055" x="2609850" y="946150"/>
          <p14:tracePt t="46071" x="2711450" y="895350"/>
          <p14:tracePt t="46088" x="2800350" y="850900"/>
          <p14:tracePt t="46105" x="2895600" y="825500"/>
          <p14:tracePt t="46121" x="3003550" y="806450"/>
          <p14:tracePt t="46138" x="3117850" y="806450"/>
          <p14:tracePt t="46154" x="3219450" y="800100"/>
          <p14:tracePt t="46172" x="3314700" y="806450"/>
          <p14:tracePt t="46188" x="3435350" y="819150"/>
          <p14:tracePt t="46204" x="3714750" y="831850"/>
          <p14:tracePt t="46221" x="3854450" y="831850"/>
          <p14:tracePt t="46238" x="4229100" y="831850"/>
          <p14:tracePt t="46255" x="4394200" y="825500"/>
          <p14:tracePt t="46271" x="4514850" y="800100"/>
          <p14:tracePt t="46288" x="4559300" y="787400"/>
          <p14:tracePt t="46305" x="4572000" y="781050"/>
          <p14:tracePt t="46322" x="4591050" y="781050"/>
          <p14:tracePt t="46338" x="4610100" y="774700"/>
          <p14:tracePt t="46395" x="4616450" y="774700"/>
          <p14:tracePt t="46424" x="4622800" y="774700"/>
          <p14:tracePt t="46440" x="4648200" y="774700"/>
          <p14:tracePt t="46455" x="4673600" y="781050"/>
          <p14:tracePt t="46471" x="4737100" y="800100"/>
          <p14:tracePt t="46488" x="4800600" y="812800"/>
          <p14:tracePt t="46505" x="4819650" y="812800"/>
          <p14:tracePt t="46522" x="4826000" y="812800"/>
          <p14:tracePt t="46538" x="4838700" y="806450"/>
          <p14:tracePt t="46555" x="4864100" y="787400"/>
          <p14:tracePt t="46572" x="4870450" y="774700"/>
          <p14:tracePt t="46588" x="4876800" y="755650"/>
          <p14:tracePt t="46605" x="4883150" y="742950"/>
          <p14:tracePt t="46622" x="4889500" y="730250"/>
          <p14:tracePt t="46638" x="4895850" y="717550"/>
          <p14:tracePt t="46655" x="4895850" y="692150"/>
          <p14:tracePt t="46672" x="4889500" y="673100"/>
          <p14:tracePt t="46689" x="4857750" y="628650"/>
          <p14:tracePt t="46705" x="4851400" y="615950"/>
          <p14:tracePt t="46722" x="4787900" y="584200"/>
          <p14:tracePt t="46738" x="4711700" y="565150"/>
          <p14:tracePt t="46755" x="4654550" y="558800"/>
          <p14:tracePt t="46771" x="4578350" y="552450"/>
          <p14:tracePt t="46789" x="4540250" y="546100"/>
          <p14:tracePt t="46805" x="4502150" y="539750"/>
          <p14:tracePt t="46822" x="4489450" y="539750"/>
          <p14:tracePt t="46839" x="4470400" y="533400"/>
          <p14:tracePt t="46855" x="4457700" y="527050"/>
          <p14:tracePt t="46872" x="4425950" y="527050"/>
          <p14:tracePt t="46888" x="4394200" y="539750"/>
          <p14:tracePt t="46906" x="4349750" y="558800"/>
          <p14:tracePt t="46922" x="4318000" y="571500"/>
          <p14:tracePt t="46939" x="4292600" y="596900"/>
          <p14:tracePt t="46956" x="4286250" y="615950"/>
          <p14:tracePt t="46972" x="4279900" y="647700"/>
          <p14:tracePt t="46989" x="4279900" y="679450"/>
          <p14:tracePt t="47005" x="4286250" y="711200"/>
          <p14:tracePt t="47022" x="4292600" y="742950"/>
          <p14:tracePt t="47039" x="4305300" y="762000"/>
          <p14:tracePt t="47056" x="4305300" y="787400"/>
          <p14:tracePt t="47072" x="4318000" y="806450"/>
          <p14:tracePt t="47089" x="4337050" y="825500"/>
          <p14:tracePt t="47104" x="4362450" y="844550"/>
          <p14:tracePt t="47123" x="4425950" y="882650"/>
          <p14:tracePt t="47139" x="4470400" y="889000"/>
          <p14:tracePt t="47158" x="4502150" y="895350"/>
          <p14:tracePt t="47175" x="4527550" y="895350"/>
          <p14:tracePt t="47188" x="4546600" y="895350"/>
          <p14:tracePt t="47206" x="4616450" y="869950"/>
          <p14:tracePt t="47223" x="4667250" y="850900"/>
          <p14:tracePt t="47239" x="4718050" y="825500"/>
          <p14:tracePt t="47255" x="4756150" y="812800"/>
          <p14:tracePt t="47272" x="4768850" y="806450"/>
          <p14:tracePt t="47289" x="4775200" y="806450"/>
          <p14:tracePt t="47346" x="4775200" y="800100"/>
          <p14:tracePt t="47363" x="4781550" y="793750"/>
          <p14:tracePt t="47372" x="4781550" y="787400"/>
          <p14:tracePt t="47389" x="4781550" y="781050"/>
          <p14:tracePt t="47405" x="4781550" y="774700"/>
          <p14:tracePt t="47422" x="4781550" y="768350"/>
          <p14:tracePt t="47457" x="4781550" y="762000"/>
          <p14:tracePt t="47491" x="4775200" y="762000"/>
          <p14:tracePt t="47506" x="4775200" y="755650"/>
          <p14:tracePt t="47523" x="4768850" y="749300"/>
          <p14:tracePt t="47539" x="4762500" y="749300"/>
          <p14:tracePt t="47556" x="4762500" y="742950"/>
          <p14:tracePt t="47590" x="4762500" y="736600"/>
          <p14:tracePt t="47623" x="4762500" y="730250"/>
          <p14:tracePt t="47656" x="4762500" y="723900"/>
          <p14:tracePt t="47671" x="4768850" y="717550"/>
          <p14:tracePt t="47688" x="4775200" y="711200"/>
          <p14:tracePt t="47724" x="4781550" y="704850"/>
          <p14:tracePt t="47795" x="4775200" y="704850"/>
          <p14:tracePt t="47878" x="4775200" y="698500"/>
          <p14:tracePt t="47885" x="4775200" y="692150"/>
          <p14:tracePt t="47910" x="4775200" y="679450"/>
          <p14:tracePt t="47923" x="4775200" y="673100"/>
          <p14:tracePt t="47940" x="4775200" y="666750"/>
          <p14:tracePt t="47956" x="4775200" y="660400"/>
          <p14:tracePt t="47975" x="4775200" y="647700"/>
          <p14:tracePt t="48006" x="4775200" y="641350"/>
          <p14:tracePt t="48040" x="4768850" y="635000"/>
          <p14:tracePt t="48058" x="4762500" y="635000"/>
          <p14:tracePt t="48117" x="4756150" y="635000"/>
          <p14:tracePt t="48128" x="4749800" y="628650"/>
          <p14:tracePt t="48145" x="4743450" y="628650"/>
          <p14:tracePt t="48168" x="4737100" y="628650"/>
          <p14:tracePt t="48185" x="4724400" y="628650"/>
          <p14:tracePt t="48193" x="4711700" y="628650"/>
          <p14:tracePt t="48206" x="4705350" y="628650"/>
          <p14:tracePt t="48223" x="4686300" y="628650"/>
          <p14:tracePt t="48275" x="4692650" y="641350"/>
          <p14:tracePt t="48289" x="4705350" y="654050"/>
          <p14:tracePt t="48307" x="4711700" y="666750"/>
          <p14:tracePt t="48812" x="4718050" y="666750"/>
          <p14:tracePt t="48822" x="4724400" y="666750"/>
          <p14:tracePt t="48839" x="4743450" y="673100"/>
          <p14:tracePt t="49272" x="4737100" y="673100"/>
          <p14:tracePt t="49299" x="4749800" y="673100"/>
          <p14:tracePt t="49306" x="4775200" y="673100"/>
          <p14:tracePt t="49323" x="4870450" y="704850"/>
          <p14:tracePt t="49341" x="5003800" y="717550"/>
          <p14:tracePt t="49358" x="5156200" y="736600"/>
          <p14:tracePt t="49373" x="5245100" y="749300"/>
          <p14:tracePt t="49374" x="5276850" y="755650"/>
          <p14:tracePt t="49392" x="5302250" y="755650"/>
          <p14:tracePt t="49407" x="5321300" y="755650"/>
          <p14:tracePt t="49424" x="5372100" y="768350"/>
          <p14:tracePt t="49442" x="5429250" y="781050"/>
          <p14:tracePt t="49457" x="5448300" y="781050"/>
          <p14:tracePt t="49474" x="5480050" y="787400"/>
          <p14:tracePt t="49491" x="5486400" y="787400"/>
          <p14:tracePt t="49507" x="5492750" y="787400"/>
          <p14:tracePt t="49524" x="5499100" y="787400"/>
          <p14:tracePt t="49541" x="5524500" y="787400"/>
          <p14:tracePt t="49558" x="5562600" y="793750"/>
          <p14:tracePt t="49575" x="5581650" y="800100"/>
          <p14:tracePt t="49591" x="5594350" y="800100"/>
          <p14:tracePt t="49641" x="5600700" y="800100"/>
          <p14:tracePt t="49657" x="5607050" y="800100"/>
          <p14:tracePt t="49674" x="5619750" y="768350"/>
          <p14:tracePt t="49691" x="5626100" y="755650"/>
          <p14:tracePt t="49706" x="5626100" y="749300"/>
          <p14:tracePt t="49724" x="5626100" y="742950"/>
          <p14:tracePt t="49758" x="5626100" y="736600"/>
          <p14:tracePt t="49798" x="5626100" y="730250"/>
          <p14:tracePt t="49829" x="5626100" y="723900"/>
          <p14:tracePt t="49845" x="5619750" y="723900"/>
          <p14:tracePt t="49857" x="5613400" y="723900"/>
          <p14:tracePt t="49874" x="5607050" y="717550"/>
          <p14:tracePt t="49892" x="5588000" y="711200"/>
          <p14:tracePt t="49910" x="5575300" y="698500"/>
          <p14:tracePt t="49924" x="5562600" y="692150"/>
          <p14:tracePt t="49942" x="5549900" y="692150"/>
          <p14:tracePt t="49975" x="5537200" y="692150"/>
          <p14:tracePt t="49991" x="5505450" y="692150"/>
          <p14:tracePt t="50010" x="5473700" y="692150"/>
          <p14:tracePt t="50025" x="5448300" y="692150"/>
          <p14:tracePt t="50041" x="5429250" y="692150"/>
          <p14:tracePt t="50058" x="5416550" y="685800"/>
          <p14:tracePt t="50076" x="5397500" y="679450"/>
          <p14:tracePt t="50109" x="5391150" y="679450"/>
          <p14:tracePt t="50142" x="5359400" y="666750"/>
          <p14:tracePt t="50158" x="5340350" y="660400"/>
          <p14:tracePt t="50174" x="5321300" y="654050"/>
          <p14:tracePt t="50191" x="5321300" y="647700"/>
          <p14:tracePt t="50210" x="5314950" y="647700"/>
          <p14:tracePt t="50241" x="5314950" y="641350"/>
          <p14:tracePt t="50308" x="5308600" y="635000"/>
          <p14:tracePt t="50325" x="5308600" y="628650"/>
          <p14:tracePt t="50342" x="5302250" y="628650"/>
          <p14:tracePt t="50358" x="5302250" y="622300"/>
          <p14:tracePt t="50360" x="5295900" y="622300"/>
          <p14:tracePt t="50391" x="5289550" y="622300"/>
          <p14:tracePt t="50425" x="5283200" y="628650"/>
          <p14:tracePt t="50458" x="5276850" y="635000"/>
          <p14:tracePt t="50582" x="5276850" y="641350"/>
          <p14:tracePt t="50598" x="5276850" y="647700"/>
          <p14:tracePt t="50608" x="5270500" y="654050"/>
          <p14:tracePt t="50625" x="5270500" y="660400"/>
          <p14:tracePt t="50784" x="5276850" y="666750"/>
          <p14:tracePt t="50791" x="5283200" y="666750"/>
          <p14:tracePt t="50797" x="5295900" y="673100"/>
          <p14:tracePt t="50808" x="5302250" y="679450"/>
          <p14:tracePt t="50826" x="5308600" y="685800"/>
          <p14:tracePt t="50843" x="5314950" y="692150"/>
          <p14:tracePt t="51030" x="5321300" y="692150"/>
          <p14:tracePt t="51047" x="5327650" y="692150"/>
          <p14:tracePt t="51179" x="5334000" y="692150"/>
          <p14:tracePt t="51194" x="5340350" y="698500"/>
          <p14:tracePt t="51210" x="5359400" y="717550"/>
          <p14:tracePt t="51226" x="5365750" y="723900"/>
          <p14:tracePt t="51244" x="5378450" y="749300"/>
          <p14:tracePt t="51259" x="5391150" y="768350"/>
          <p14:tracePt t="51276" x="5403850" y="774700"/>
          <p14:tracePt t="51293" x="5410200" y="781050"/>
          <p14:tracePt t="51342" x="5416550" y="781050"/>
          <p14:tracePt t="51359" x="5429250" y="774700"/>
          <p14:tracePt t="51376" x="5441950" y="768350"/>
          <p14:tracePt t="51392" x="5454650" y="768350"/>
          <p14:tracePt t="51409" x="5467350" y="768350"/>
          <p14:tracePt t="51425" x="5473700" y="768350"/>
          <p14:tracePt t="51442" x="5480050" y="768350"/>
          <p14:tracePt t="51476" x="5486400" y="768350"/>
          <p14:tracePt t="51492" x="5492750" y="768350"/>
          <p14:tracePt t="51526" x="5492750" y="762000"/>
          <p14:tracePt t="51543" x="5492750" y="755650"/>
          <p14:tracePt t="51559" x="5492750" y="749300"/>
          <p14:tracePt t="51576" x="5492750" y="742950"/>
          <p14:tracePt t="51592" x="5480050" y="736600"/>
          <p14:tracePt t="51612" x="5473700" y="736600"/>
          <p14:tracePt t="51643" x="5467350" y="730250"/>
          <p14:tracePt t="51676" x="5467350" y="742950"/>
          <p14:tracePt t="51692" x="5467350" y="749300"/>
          <p14:tracePt t="51780" x="5467350" y="742950"/>
          <p14:tracePt t="51792" x="5467350" y="736600"/>
          <p14:tracePt t="51811" x="5480050" y="717550"/>
          <p14:tracePt t="51826" x="5486400" y="711200"/>
          <p14:tracePt t="51845" x="5492750" y="704850"/>
          <p14:tracePt t="51916" x="5492750" y="711200"/>
          <p14:tracePt t="51926" x="5499100" y="711200"/>
          <p14:tracePt t="51943" x="5505450" y="723900"/>
          <p14:tracePt t="51960" x="5505450" y="736600"/>
          <p14:tracePt t="51976" x="5511800" y="749300"/>
          <p14:tracePt t="51993" x="5511800" y="755650"/>
          <p14:tracePt t="52009" x="5511800" y="762000"/>
          <p14:tracePt t="52026" x="5511800" y="768350"/>
          <p14:tracePt t="52044" x="5511800" y="781050"/>
          <p14:tracePt t="52060" x="5511800" y="787400"/>
          <p14:tracePt t="52079" x="5511800" y="793750"/>
          <p14:tracePt t="52318" x="5505450" y="793750"/>
          <p14:tracePt t="52326" x="5505450" y="800100"/>
          <p14:tracePt t="52343" x="5505450" y="806450"/>
          <p14:tracePt t="52361" x="5505450" y="812800"/>
          <p14:tracePt t="52393" x="5505450" y="819150"/>
          <p14:tracePt t="52548" x="5511800" y="819150"/>
          <p14:tracePt t="52555" x="5518150" y="819150"/>
          <p14:tracePt t="52576" x="5530850" y="819150"/>
          <p14:tracePt t="52594" x="5543550" y="819150"/>
          <p14:tracePt t="52611" x="5562600" y="812800"/>
          <p14:tracePt t="52615" x="5575300" y="812800"/>
          <p14:tracePt t="52626" x="5594350" y="806450"/>
          <p14:tracePt t="52642" x="5632450" y="793750"/>
          <p14:tracePt t="52660" x="5657850" y="787400"/>
          <p14:tracePt t="52677" x="5670550" y="781050"/>
          <p14:tracePt t="52694" x="5676900" y="781050"/>
          <p14:tracePt t="52737" x="5683250" y="781050"/>
          <p14:tracePt t="52745" x="5683250" y="774700"/>
          <p14:tracePt t="52777" x="5689600" y="762000"/>
          <p14:tracePt t="52810" x="5689600" y="755650"/>
          <p14:tracePt t="52844" x="5689600" y="749300"/>
          <p14:tracePt t="52890" x="5683250" y="749300"/>
          <p14:tracePt t="52919" x="5670550" y="749300"/>
          <p14:tracePt t="52927" x="5664200" y="749300"/>
          <p14:tracePt t="52945" x="5651500" y="749300"/>
          <p14:tracePt t="52947" x="5645150" y="749300"/>
          <p14:tracePt t="52960" x="5638800" y="749300"/>
          <p14:tracePt t="52977" x="5632450" y="749300"/>
          <p14:tracePt t="52994" x="5626100" y="749300"/>
          <p14:tracePt t="53010" x="5619750" y="749300"/>
          <p14:tracePt t="53173" x="5613400" y="749300"/>
          <p14:tracePt t="53205" x="5607050" y="749300"/>
          <p14:tracePt t="53245" x="5600700" y="749300"/>
          <p14:tracePt t="53437" x="5594350" y="749300"/>
          <p14:tracePt t="53543" x="5594350" y="742950"/>
          <p14:tracePt t="53603" x="5588000" y="736600"/>
          <p14:tracePt t="53637" x="5581650" y="736600"/>
          <p14:tracePt t="53643" x="5581650" y="730250"/>
          <p14:tracePt t="53812" x="5581650" y="723900"/>
          <p14:tracePt t="53819" x="5588000" y="717550"/>
          <p14:tracePt t="53830" x="5594350" y="711200"/>
          <p14:tracePt t="53849" x="5613400" y="698500"/>
          <p14:tracePt t="53861" x="5613400" y="692150"/>
          <p14:tracePt t="53864" x="5619750" y="685800"/>
          <p14:tracePt t="53878" x="5626100" y="679450"/>
          <p14:tracePt t="53895" x="5626100" y="673100"/>
          <p14:tracePt t="53986" x="5619750" y="673100"/>
          <p14:tracePt t="54002" x="5613400" y="673100"/>
          <p14:tracePt t="54018" x="5607050" y="673100"/>
          <p14:tracePt t="54037" x="5600700" y="673100"/>
          <p14:tracePt t="54044" x="5594350" y="673100"/>
          <p14:tracePt t="54061" x="5588000" y="679450"/>
          <p14:tracePt t="54078" x="5581650" y="698500"/>
          <p14:tracePt t="54095" x="5581650" y="704850"/>
          <p14:tracePt t="54111" x="5581650" y="711200"/>
          <p14:tracePt t="54149" x="5575300" y="711200"/>
          <p14:tracePt t="54163" x="5575300" y="717550"/>
          <p14:tracePt t="54220" x="5581650" y="717550"/>
          <p14:tracePt t="54227" x="5588000" y="717550"/>
          <p14:tracePt t="54248" x="5594350" y="711200"/>
          <p14:tracePt t="54261" x="5600700" y="704850"/>
          <p14:tracePt t="54278" x="5607050" y="698500"/>
          <p14:tracePt t="54295" x="5607050" y="692150"/>
          <p14:tracePt t="54311" x="5607050" y="685800"/>
          <p14:tracePt t="54328" x="5568950" y="679450"/>
          <p14:tracePt t="54345" x="5518150" y="673100"/>
          <p14:tracePt t="54362" x="5467350" y="673100"/>
          <p14:tracePt t="54377" x="5422900" y="673100"/>
          <p14:tracePt t="54395" x="5403850" y="666750"/>
          <p14:tracePt t="54411" x="5397500" y="673100"/>
          <p14:tracePt t="54428" x="5435600" y="666750"/>
          <p14:tracePt t="54445" x="5467350" y="571500"/>
          <p14:tracePt t="54478" x="5467350" y="558800"/>
          <p14:tracePt t="54816" x="5467350" y="565150"/>
          <p14:tracePt t="54825" x="5467350" y="577850"/>
          <p14:tracePt t="54841" x="5486400" y="603250"/>
          <p14:tracePt t="54846" x="5492750" y="609600"/>
          <p14:tracePt t="54863" x="5505450" y="622300"/>
          <p14:tracePt t="54879" x="5505450" y="615950"/>
          <p14:tracePt t="54898" x="5505450" y="603250"/>
          <p14:tracePt t="54911" x="5505450" y="577850"/>
          <p14:tracePt t="54929" x="5518150" y="571500"/>
          <p14:tracePt t="54946" x="5530850" y="577850"/>
          <p14:tracePt t="54962" x="5543550" y="596900"/>
          <p14:tracePt t="54979" x="5562600" y="615950"/>
          <p14:tracePt t="54996" x="5581650" y="628650"/>
          <p14:tracePt t="55012" x="5594350" y="628650"/>
          <p14:tracePt t="55030" x="5613400" y="635000"/>
          <p14:tracePt t="55047" x="5645150" y="635000"/>
          <p14:tracePt t="55062" x="5695950" y="635000"/>
          <p14:tracePt t="55079" x="5803900" y="641350"/>
          <p14:tracePt t="55096" x="5956300" y="660400"/>
          <p14:tracePt t="55098" x="6045200" y="673100"/>
          <p14:tracePt t="55114" x="6203950" y="698500"/>
          <p14:tracePt t="55129" x="6273800" y="711200"/>
          <p14:tracePt t="55131" x="6343650" y="730250"/>
          <p14:tracePt t="55146" x="6445250" y="755650"/>
          <p14:tracePt t="55162" x="6489700" y="768350"/>
          <p14:tracePt t="55179" x="6502400" y="774700"/>
          <p14:tracePt t="55196" x="6508750" y="774700"/>
          <p14:tracePt t="55212" x="6521450" y="774700"/>
          <p14:tracePt t="55229" x="6540500" y="774700"/>
          <p14:tracePt t="55246" x="6578600" y="768350"/>
          <p14:tracePt t="55262" x="6610350" y="762000"/>
          <p14:tracePt t="55279" x="6635750" y="762000"/>
          <p14:tracePt t="55295" x="6642100" y="762000"/>
          <p14:tracePt t="55312" x="6648450" y="762000"/>
          <p14:tracePt t="55329" x="6654800" y="762000"/>
          <p14:tracePt t="55594" x="6661150" y="755650"/>
          <p14:tracePt t="55623" x="6661150" y="749300"/>
          <p14:tracePt t="55736" x="6661150" y="742950"/>
          <p14:tracePt t="55781" x="6661150" y="736600"/>
          <p14:tracePt t="55828" x="6667500" y="723900"/>
          <p14:tracePt t="55850" x="6667500" y="711200"/>
          <p14:tracePt t="55863" x="6673850" y="698500"/>
          <p14:tracePt t="55880" x="6673850" y="692150"/>
          <p14:tracePt t="55897" x="6673850" y="685800"/>
          <p14:tracePt t="55913" x="6673850" y="679450"/>
          <p14:tracePt t="56102" x="6673850" y="685800"/>
          <p14:tracePt t="56118" x="6661150" y="685800"/>
          <p14:tracePt t="56147" x="6642100" y="704850"/>
          <p14:tracePt t="56163" x="6623050" y="717550"/>
          <p14:tracePt t="56180" x="6616700" y="730250"/>
          <p14:tracePt t="56197" x="6616700" y="736600"/>
          <p14:tracePt t="56436" x="6610350" y="736600"/>
          <p14:tracePt t="56554" x="6610350" y="742950"/>
          <p14:tracePt t="56569" x="6610350" y="749300"/>
          <p14:tracePt t="56592" x="6610350" y="755650"/>
          <p14:tracePt t="56682" x="6610350" y="749300"/>
          <p14:tracePt t="56689" x="6610350" y="742950"/>
          <p14:tracePt t="56714" x="6623050" y="730250"/>
          <p14:tracePt t="56754" x="6629400" y="730250"/>
          <p14:tracePt t="56780" x="6635750" y="736600"/>
          <p14:tracePt t="56797" x="6648450" y="755650"/>
          <p14:tracePt t="56813" x="6667500" y="787400"/>
          <p14:tracePt t="56829" x="6680200" y="806450"/>
          <p14:tracePt t="56847" x="6686550" y="819150"/>
          <p14:tracePt t="57033" x="6686550" y="825500"/>
          <p14:tracePt t="57119" x="6686550" y="819150"/>
          <p14:tracePt t="57132" x="6680200" y="819150"/>
          <p14:tracePt t="57335" x="6673850" y="819150"/>
          <p14:tracePt t="57382" x="6673850" y="825500"/>
          <p14:tracePt t="57456" x="6673850" y="812800"/>
          <p14:tracePt t="57463" x="6673850" y="800100"/>
          <p14:tracePt t="57468" x="6673850" y="793750"/>
          <p14:tracePt t="57481" x="6673850" y="787400"/>
          <p14:tracePt t="57498" x="6673850" y="774700"/>
          <p14:tracePt t="57538" x="6673850" y="781050"/>
          <p14:tracePt t="57547" x="6667500" y="787400"/>
          <p14:tracePt t="57564" x="6661150" y="819150"/>
          <p14:tracePt t="57581" x="6648450" y="844550"/>
          <p14:tracePt t="57598" x="6642100" y="850900"/>
          <p14:tracePt t="57614" x="6642100" y="857250"/>
          <p14:tracePt t="58128" x="6642100" y="850900"/>
          <p14:tracePt t="58183" x="6648450" y="850900"/>
          <p14:tracePt t="58198" x="6654800" y="850900"/>
          <p14:tracePt t="58215" x="6661150" y="844550"/>
          <p14:tracePt t="58232" x="6661150" y="831850"/>
          <p14:tracePt t="58249" x="6667500" y="825500"/>
          <p14:tracePt t="58373" x="6667500" y="812800"/>
          <p14:tracePt t="58399" x="6667500" y="806450"/>
          <p14:tracePt t="58415" x="6661150" y="806450"/>
          <p14:tracePt t="58474" x="6661150" y="800100"/>
          <p14:tracePt t="58533" x="6667500" y="800100"/>
          <p14:tracePt t="58540" x="6673850" y="806450"/>
          <p14:tracePt t="58547" x="6692900" y="812800"/>
          <p14:tracePt t="58565" x="6718300" y="825500"/>
          <p14:tracePt t="58582" x="6762750" y="850900"/>
          <p14:tracePt t="58598" x="6781800" y="863600"/>
          <p14:tracePt t="58615" x="6807200" y="882650"/>
          <p14:tracePt t="58632" x="6813550" y="882650"/>
          <p14:tracePt t="58650" x="6826250" y="882650"/>
          <p14:tracePt t="58652" x="6838950" y="876300"/>
          <p14:tracePt t="58665" x="6851650" y="863600"/>
          <p14:tracePt t="58682" x="6896100" y="819150"/>
          <p14:tracePt t="58701" x="6921500" y="781050"/>
          <p14:tracePt t="58718" x="6902450" y="774700"/>
          <p14:tracePt t="58732" x="6870700" y="774700"/>
          <p14:tracePt t="58749" x="6838950" y="781050"/>
          <p14:tracePt t="58765" x="6807200" y="793750"/>
          <p14:tracePt t="58782" x="6775450" y="800100"/>
          <p14:tracePt t="58798" x="6743700" y="806450"/>
          <p14:tracePt t="58815" x="6737350" y="806450"/>
          <p14:tracePt t="61590" x="6731000" y="806450"/>
          <p14:tracePt t="61597" x="6724650" y="800100"/>
          <p14:tracePt t="61604" x="6711950" y="787400"/>
          <p14:tracePt t="61618" x="6692900" y="768350"/>
          <p14:tracePt t="61635" x="6648450" y="730250"/>
          <p14:tracePt t="61652" x="6661150" y="730250"/>
          <p14:tracePt t="61668" x="6686550" y="730250"/>
          <p14:tracePt t="61684" x="6699250" y="730250"/>
          <p14:tracePt t="61702" x="6705600" y="730250"/>
          <p14:tracePt t="61705" x="6711950" y="730250"/>
          <p14:tracePt t="61723" x="6724650" y="730250"/>
          <p14:tracePt t="61734" x="6756400" y="730250"/>
          <p14:tracePt t="61754" x="6807200" y="730250"/>
          <p14:tracePt t="61767" x="6870700" y="711200"/>
          <p14:tracePt t="61783" x="6915150" y="679450"/>
          <p14:tracePt t="61801" x="6959600" y="641350"/>
          <p14:tracePt t="61817" x="6997700" y="603250"/>
          <p14:tracePt t="61834" x="7029450" y="571500"/>
          <p14:tracePt t="61851" x="7054850" y="558800"/>
          <p14:tracePt t="61868" x="7086600" y="558800"/>
          <p14:tracePt t="61886" x="7200900" y="590550"/>
          <p14:tracePt t="61902" x="7353300" y="622300"/>
          <p14:tracePt t="61919" x="7416800" y="628650"/>
          <p14:tracePt t="61934" x="7448550" y="635000"/>
          <p14:tracePt t="61936" x="7473950" y="635000"/>
          <p14:tracePt t="61951" x="7512050" y="628650"/>
          <p14:tracePt t="61967" x="7575550" y="622300"/>
          <p14:tracePt t="61985" x="7721600" y="615950"/>
          <p14:tracePt t="62001" x="7848600" y="615950"/>
          <p14:tracePt t="62018" x="7956550" y="622300"/>
          <p14:tracePt t="62033" x="8083550" y="635000"/>
          <p14:tracePt t="62051" x="8147050" y="647700"/>
          <p14:tracePt t="62068" x="8197850" y="654050"/>
          <p14:tracePt t="62085" x="8235950" y="660400"/>
          <p14:tracePt t="62102" x="8382000" y="679450"/>
          <p14:tracePt t="62120" x="8813800" y="730250"/>
          <p14:tracePt t="62134" x="9004300" y="755650"/>
          <p14:tracePt t="62151" x="9378950" y="800100"/>
          <p14:tracePt t="62168" x="9836150" y="844550"/>
          <p14:tracePt t="62185" x="10020300" y="857250"/>
          <p14:tracePt t="62201" x="10083800" y="857250"/>
          <p14:tracePt t="62218" x="10096500" y="844550"/>
          <p14:tracePt t="62235" x="10121900" y="838200"/>
          <p14:tracePt t="62251" x="10210800" y="831850"/>
          <p14:tracePt t="62268" x="10350500" y="831850"/>
          <p14:tracePt t="62284" x="10534650" y="844550"/>
          <p14:tracePt t="62301" x="10661650" y="850900"/>
          <p14:tracePt t="62318" x="10693400" y="850900"/>
          <p14:tracePt t="62335" x="10699750" y="831850"/>
          <p14:tracePt t="62351" x="10687050" y="819150"/>
          <p14:tracePt t="62353" x="10668000" y="812800"/>
          <p14:tracePt t="62367" x="10648950" y="806450"/>
          <p14:tracePt t="62384" x="10579100" y="787400"/>
          <p14:tracePt t="62386" x="10572750" y="787400"/>
          <p14:tracePt t="62401" x="10579100" y="787400"/>
          <p14:tracePt t="62418" x="10661650" y="787400"/>
          <p14:tracePt t="62435" x="10763250" y="768350"/>
          <p14:tracePt t="62452" x="10858500" y="755650"/>
          <p14:tracePt t="62468" x="10902950" y="723900"/>
          <p14:tracePt t="62486" x="10909300" y="704850"/>
          <p14:tracePt t="62505" x="10890250" y="666750"/>
          <p14:tracePt t="62522" x="10852150" y="641350"/>
          <p14:tracePt t="62535" x="10845800" y="635000"/>
          <p14:tracePt t="62552" x="10858500" y="635000"/>
          <p14:tracePt t="62569" x="10890250" y="628650"/>
          <p14:tracePt t="62585" x="10909300" y="615950"/>
          <p14:tracePt t="62602" x="10922000" y="603250"/>
          <p14:tracePt t="62603" x="10928350" y="596900"/>
          <p14:tracePt t="62618" x="10928350" y="584200"/>
          <p14:tracePt t="62636" x="10928350" y="571500"/>
          <p14:tracePt t="62652" x="10915650" y="571500"/>
          <p14:tracePt t="62668" x="10902950" y="571500"/>
          <p14:tracePt t="62685" x="10890250" y="571500"/>
          <p14:tracePt t="62700" x="10883900" y="571500"/>
          <p14:tracePt t="62741" x="10877550" y="571500"/>
          <p14:tracePt t="62751" x="10871200" y="571500"/>
          <p14:tracePt t="62769" x="10845800" y="571500"/>
          <p14:tracePt t="62785" x="10795000" y="571500"/>
          <p14:tracePt t="62802" x="10699750" y="571500"/>
          <p14:tracePt t="62819" x="10579100" y="565150"/>
          <p14:tracePt t="62835" x="10490200" y="565150"/>
          <p14:tracePt t="62853" x="10452100" y="565150"/>
          <p14:tracePt t="62869" x="10433050" y="571500"/>
          <p14:tracePt t="62886" x="10426700" y="577850"/>
          <p14:tracePt t="62903" x="10426700" y="590550"/>
          <p14:tracePt t="62919" x="10426700" y="615950"/>
          <p14:tracePt t="62935" x="10439400" y="647700"/>
          <p14:tracePt t="62952" x="10458450" y="692150"/>
          <p14:tracePt t="62969" x="10483850" y="730250"/>
          <p14:tracePt t="62986" x="10509250" y="781050"/>
          <p14:tracePt t="63002" x="10528300" y="819150"/>
          <p14:tracePt t="63019" x="10547350" y="831850"/>
          <p14:tracePt t="63035" x="10585450" y="844550"/>
          <p14:tracePt t="63051" x="10636250" y="850900"/>
          <p14:tracePt t="63069" x="10706100" y="831850"/>
          <p14:tracePt t="63085" x="10718800" y="825500"/>
          <p14:tracePt t="63102" x="10744200" y="793750"/>
          <p14:tracePt t="63119" x="10763250" y="762000"/>
          <p14:tracePt t="63136" x="10769600" y="736600"/>
          <p14:tracePt t="63152" x="10782300" y="704850"/>
          <p14:tracePt t="63169" x="10782300" y="679450"/>
          <p14:tracePt t="63186" x="10782300" y="660400"/>
          <p14:tracePt t="63202" x="10782300" y="647700"/>
          <p14:tracePt t="63219" x="10775950" y="641350"/>
          <p14:tracePt t="63235" x="10756900" y="635000"/>
          <p14:tracePt t="63252" x="10712450" y="615950"/>
          <p14:tracePt t="63269" x="10680700" y="609600"/>
          <p14:tracePt t="63286" x="10655300" y="603250"/>
          <p14:tracePt t="63287" x="10642600" y="603250"/>
          <p14:tracePt t="63303" x="10629900" y="603250"/>
          <p14:tracePt t="63319" x="10579100" y="603250"/>
          <p14:tracePt t="63335" x="10534650" y="609600"/>
          <p14:tracePt t="63352" x="10477500" y="628650"/>
          <p14:tracePt t="63369" x="10445750" y="647700"/>
          <p14:tracePt t="63386" x="10433050" y="654050"/>
          <p14:tracePt t="63402" x="10414000" y="673100"/>
          <p14:tracePt t="63419" x="10414000" y="679450"/>
          <p14:tracePt t="63436" x="10407650" y="698500"/>
          <p14:tracePt t="63453" x="10414000" y="736600"/>
          <p14:tracePt t="63470" x="10439400" y="800100"/>
          <p14:tracePt t="63486" x="10490200" y="857250"/>
          <p14:tracePt t="63503" x="10534650" y="889000"/>
          <p14:tracePt t="63519" x="10610850" y="901700"/>
          <p14:tracePt t="63536" x="10661650" y="901700"/>
          <p14:tracePt t="63537" x="10693400" y="889000"/>
          <p14:tracePt t="63553" x="10750550" y="863600"/>
          <p14:tracePt t="63570" x="10814050" y="812800"/>
          <p14:tracePt t="63587" x="10833100" y="762000"/>
          <p14:tracePt t="63602" x="10839450" y="717550"/>
          <p14:tracePt t="63619" x="10839450" y="666750"/>
          <p14:tracePt t="63636" x="10839450" y="628650"/>
          <p14:tracePt t="63653" x="10826750" y="603250"/>
          <p14:tracePt t="63669" x="10814050" y="584200"/>
          <p14:tracePt t="63686" x="10788650" y="565150"/>
          <p14:tracePt t="63703" x="10744200" y="552450"/>
          <p14:tracePt t="63721" x="10668000" y="539750"/>
          <p14:tracePt t="63736" x="10591800" y="539750"/>
          <p14:tracePt t="63752" x="10534650" y="539750"/>
          <p14:tracePt t="63770" x="10496550" y="558800"/>
          <p14:tracePt t="63788" x="10471150" y="590550"/>
          <p14:tracePt t="63803" x="10464800" y="603250"/>
          <p14:tracePt t="63819" x="10458450" y="635000"/>
          <p14:tracePt t="63836" x="10458450" y="660400"/>
          <p14:tracePt t="63853" x="10471150" y="679450"/>
          <p14:tracePt t="63869" x="10502900" y="711200"/>
          <p14:tracePt t="63886" x="10553700" y="736600"/>
          <p14:tracePt t="63903" x="10591800" y="755650"/>
          <p14:tracePt t="63920" x="10629900" y="762000"/>
          <p14:tracePt t="63936" x="10648950" y="762000"/>
          <p14:tracePt t="64090" x="10655300" y="762000"/>
          <p14:tracePt t="64120" x="10661650" y="762000"/>
          <p14:tracePt t="64137" x="10680700" y="755650"/>
          <p14:tracePt t="64154" x="10693400" y="742950"/>
          <p14:tracePt t="64170" x="10706100" y="717550"/>
          <p14:tracePt t="64187" x="10718800" y="692150"/>
          <p14:tracePt t="64203" x="10718800" y="660400"/>
          <p14:tracePt t="64222" x="10718800" y="609600"/>
          <p14:tracePt t="64237" x="10718800" y="590550"/>
          <p14:tracePt t="64253" x="10706100" y="571500"/>
          <p14:tracePt t="64286" x="10693400" y="565150"/>
          <p14:tracePt t="64302" x="10680700" y="565150"/>
          <p14:tracePt t="64320" x="10648950" y="558800"/>
          <p14:tracePt t="64337" x="10598150" y="552450"/>
          <p14:tracePt t="64354" x="10528300" y="546100"/>
          <p14:tracePt t="64371" x="10445750" y="533400"/>
          <p14:tracePt t="64389" x="10350500" y="527050"/>
          <p14:tracePt t="64404" x="10306050" y="533400"/>
          <p14:tracePt t="64422" x="10267950" y="546100"/>
          <p14:tracePt t="64437" x="10248900" y="558800"/>
          <p14:tracePt t="64454" x="10223500" y="596900"/>
          <p14:tracePt t="64470" x="10217150" y="622300"/>
          <p14:tracePt t="64486" x="10204450" y="660400"/>
          <p14:tracePt t="64503" x="10204450" y="692150"/>
          <p14:tracePt t="64520" x="10217150" y="717550"/>
          <p14:tracePt t="64537" x="10274300" y="749300"/>
          <p14:tracePt t="64553" x="10331450" y="768350"/>
          <p14:tracePt t="64572" x="10414000" y="774700"/>
          <p14:tracePt t="64587" x="10521950" y="774700"/>
          <p14:tracePt t="64603" x="10585450" y="762000"/>
          <p14:tracePt t="64620" x="10604500" y="749300"/>
          <p14:tracePt t="64635" x="10617200" y="736600"/>
          <p14:tracePt t="64654" x="10629900" y="717550"/>
          <p14:tracePt t="64670" x="10629900" y="704850"/>
          <p14:tracePt t="64752" x="10623550" y="704850"/>
          <p14:tracePt t="64774" x="10617200" y="704850"/>
          <p14:tracePt t="64787" x="10617200" y="711200"/>
          <p14:tracePt t="64900" x="10617200" y="717550"/>
          <p14:tracePt t="64921" x="10617200" y="723900"/>
          <p14:tracePt t="64937" x="10617200" y="736600"/>
          <p14:tracePt t="64956" x="10617200" y="742950"/>
          <p14:tracePt t="64971" x="10623550" y="749300"/>
          <p14:tracePt t="64987" x="10623550" y="755650"/>
          <p14:tracePt t="65004" x="10629900" y="755650"/>
          <p14:tracePt t="65158" x="10629900" y="762000"/>
          <p14:tracePt t="65174" x="10617200" y="768350"/>
          <p14:tracePt t="65187" x="10610850" y="774700"/>
          <p14:tracePt t="65206" x="10598150" y="781050"/>
          <p14:tracePt t="65238" x="10585450" y="781050"/>
          <p14:tracePt t="65256" x="10553700" y="781050"/>
          <p14:tracePt t="65271" x="10509250" y="781050"/>
          <p14:tracePt t="65288" x="10458450" y="774700"/>
          <p14:tracePt t="65304" x="10414000" y="774700"/>
          <p14:tracePt t="65321" x="10363200" y="768350"/>
          <p14:tracePt t="65337" x="10337800" y="768350"/>
          <p14:tracePt t="65354" x="10287000" y="768350"/>
          <p14:tracePt t="65371" x="10255250" y="768350"/>
          <p14:tracePt t="65388" x="10242550" y="768350"/>
          <p14:tracePt t="65404" x="10223500" y="774700"/>
          <p14:tracePt t="65421" x="10198100" y="781050"/>
          <p14:tracePt t="65437" x="10166350" y="787400"/>
          <p14:tracePt t="65454" x="10121900" y="793750"/>
          <p14:tracePt t="65471" x="10052050" y="793750"/>
          <p14:tracePt t="65490" x="10007600" y="793750"/>
          <p14:tracePt t="65504" x="9969500" y="787400"/>
          <p14:tracePt t="65521" x="9956800" y="787400"/>
          <p14:tracePt t="65537" x="9925050" y="787400"/>
          <p14:tracePt t="65554" x="9906000" y="781050"/>
          <p14:tracePt t="65571" x="9886950" y="781050"/>
          <p14:tracePt t="65587" x="9861550" y="781050"/>
          <p14:tracePt t="65604" x="9817100" y="774700"/>
          <p14:tracePt t="65621" x="9791700" y="774700"/>
          <p14:tracePt t="65638" x="9740900" y="774700"/>
          <p14:tracePt t="65654" x="9690100" y="774700"/>
          <p14:tracePt t="65671" x="9620250" y="768350"/>
          <p14:tracePt t="65688" x="9499600" y="762000"/>
          <p14:tracePt t="65689" x="9410700" y="755650"/>
          <p14:tracePt t="65705" x="9321800" y="742950"/>
          <p14:tracePt t="65707" x="9220200" y="736600"/>
          <p14:tracePt t="65726" x="9029700" y="717550"/>
          <p14:tracePt t="65737" x="8807450" y="698500"/>
          <p14:tracePt t="65754" x="8572500" y="679450"/>
          <p14:tracePt t="65771" x="8299450" y="660400"/>
          <p14:tracePt t="65788" x="7988300" y="647700"/>
          <p14:tracePt t="65804" x="7620000" y="635000"/>
          <p14:tracePt t="65821" x="7270750" y="628650"/>
          <p14:tracePt t="65838" x="6921500" y="622300"/>
          <p14:tracePt t="65854" x="6527800" y="628650"/>
          <p14:tracePt t="65871" x="6178550" y="647700"/>
          <p14:tracePt t="65888" x="5854700" y="660400"/>
          <p14:tracePt t="65904" x="5588000" y="666750"/>
          <p14:tracePt t="65921" x="5372100" y="673100"/>
          <p14:tracePt t="65938" x="5181600" y="673100"/>
          <p14:tracePt t="65954" x="4997450" y="685800"/>
          <p14:tracePt t="65971" x="4794250" y="698500"/>
          <p14:tracePt t="65988" x="4584700" y="736600"/>
          <p14:tracePt t="66004" x="4546600" y="768350"/>
          <p14:tracePt t="66022" x="4546600" y="781050"/>
          <p14:tracePt t="66039" x="4559300" y="787400"/>
          <p14:tracePt t="66054" x="4597400" y="787400"/>
          <p14:tracePt t="66071" x="4641850" y="787400"/>
          <p14:tracePt t="66088" x="4686300" y="793750"/>
          <p14:tracePt t="66105" x="4724400" y="806450"/>
          <p14:tracePt t="66122" x="4762500" y="819150"/>
          <p14:tracePt t="66139" x="4794250" y="838200"/>
          <p14:tracePt t="66140" x="4806950" y="844550"/>
          <p14:tracePt t="66154" x="4819650" y="850900"/>
          <p14:tracePt t="66171" x="4845050" y="857250"/>
          <p14:tracePt t="66188" x="4870450" y="863600"/>
          <p14:tracePt t="66204" x="4889500" y="876300"/>
          <p14:tracePt t="66221" x="4902200" y="946150"/>
          <p14:tracePt t="66237" x="4902200" y="1003300"/>
          <p14:tracePt t="66255" x="4889500" y="1073150"/>
          <p14:tracePt t="66271" x="4883150" y="1111250"/>
          <p14:tracePt t="66288" x="4876800" y="1130300"/>
          <p14:tracePt t="66464" x="4876800" y="1123950"/>
          <p14:tracePt t="66473" x="4883150" y="1117600"/>
          <p14:tracePt t="66478" x="4889500" y="1111250"/>
          <p14:tracePt t="66488" x="4902200" y="1104900"/>
          <p14:tracePt t="66505" x="4953000" y="1085850"/>
          <p14:tracePt t="66522" x="4991100" y="1079500"/>
          <p14:tracePt t="66538" x="5041900" y="1079500"/>
          <p14:tracePt t="66555" x="5054600" y="1079500"/>
          <p14:tracePt t="66591" x="5060950" y="1079500"/>
          <p14:tracePt t="66646" x="5067300" y="1073150"/>
          <p14:tracePt t="66655" x="5073650" y="1073150"/>
          <p14:tracePt t="66672" x="5092700" y="1066800"/>
          <p14:tracePt t="66688" x="5111750" y="1060450"/>
          <p14:tracePt t="66705" x="5124450" y="1054100"/>
          <p14:tracePt t="66707" x="5130800" y="1054100"/>
          <p14:tracePt t="66725" x="5137150" y="1047750"/>
          <p14:tracePt t="66739" x="5143500" y="1047750"/>
          <p14:tracePt t="66772" x="5156200" y="1047750"/>
          <p14:tracePt t="66788" x="5162550" y="1041400"/>
          <p14:tracePt t="66805" x="5168900" y="1041400"/>
          <p14:tracePt t="66823" x="5175250" y="1041400"/>
          <p14:tracePt t="66840" x="5181600" y="1035050"/>
          <p14:tracePt t="66855" x="5187950" y="1035050"/>
          <p14:tracePt t="66872" x="5200650" y="1035050"/>
          <p14:tracePt t="66888" x="5213350" y="1028700"/>
          <p14:tracePt t="66960" x="5213350" y="1022350"/>
          <p14:tracePt t="66982" x="5213350" y="1016000"/>
          <p14:tracePt t="66993" x="5219700" y="1009650"/>
          <p14:tracePt t="67007" x="5295900" y="1022350"/>
          <p14:tracePt t="67024" x="5416550" y="1047750"/>
          <p14:tracePt t="67041" x="5518150" y="1073150"/>
          <p14:tracePt t="67057" x="5568950" y="1085850"/>
          <p14:tracePt t="67072" x="5588000" y="1085850"/>
          <p14:tracePt t="67089" x="5600700" y="1085850"/>
          <p14:tracePt t="67105" x="5613400" y="1079500"/>
          <p14:tracePt t="67122" x="5645150" y="1047750"/>
          <p14:tracePt t="67139" x="5676900" y="1022350"/>
          <p14:tracePt t="67155" x="5753100" y="996950"/>
          <p14:tracePt t="67172" x="5848350" y="990600"/>
          <p14:tracePt t="67189" x="5962650" y="984250"/>
          <p14:tracePt t="67205" x="6019800" y="984250"/>
          <p14:tracePt t="67223" x="6038850" y="990600"/>
          <p14:tracePt t="67239" x="6057900" y="996950"/>
          <p14:tracePt t="67255" x="6064250" y="996950"/>
          <p14:tracePt t="67272" x="6089650" y="971550"/>
          <p14:tracePt t="67289" x="6146800" y="882650"/>
          <p14:tracePt t="67306" x="6184900" y="825500"/>
          <p14:tracePt t="67322" x="6292850" y="692150"/>
          <p14:tracePt t="67339" x="6337300" y="647700"/>
          <p14:tracePt t="67355" x="6356350" y="635000"/>
          <p14:tracePt t="67389" x="6362700" y="654050"/>
          <p14:tracePt t="67408" x="6362700" y="673100"/>
          <p14:tracePt t="67422" x="6362700" y="692150"/>
          <p14:tracePt t="67442" x="6350000" y="723900"/>
          <p14:tracePt t="67457" x="6330950" y="774700"/>
          <p14:tracePt t="67473" x="6305550" y="812800"/>
          <p14:tracePt t="67489" x="6261100" y="895350"/>
          <p14:tracePt t="67506" x="6229350" y="952500"/>
          <p14:tracePt t="67522" x="6203950" y="990600"/>
          <p14:tracePt t="67539" x="6197600" y="1009650"/>
          <p14:tracePt t="67572" x="6203950" y="1003300"/>
          <p14:tracePt t="67589" x="6216650" y="965200"/>
          <p14:tracePt t="67606" x="6235700" y="946150"/>
          <p14:tracePt t="67623" x="6248400" y="933450"/>
          <p14:tracePt t="67639" x="6248400" y="927100"/>
          <p14:tracePt t="67683" x="6248400" y="933450"/>
          <p14:tracePt t="67782" x="6242050" y="933450"/>
          <p14:tracePt t="67796" x="6242050" y="927100"/>
          <p14:tracePt t="67812" x="6242050" y="920750"/>
          <p14:tracePt t="67829" x="6242050" y="914400"/>
          <p14:tracePt t="67840" x="6235700" y="914400"/>
          <p14:tracePt t="67873" x="6235700" y="920750"/>
          <p14:tracePt t="67889" x="6242050" y="927100"/>
          <p14:tracePt t="67905" x="6242050" y="939800"/>
          <p14:tracePt t="67923" x="6273800" y="971550"/>
          <p14:tracePt t="67940" x="6318250" y="1009650"/>
          <p14:tracePt t="67943" x="6330950" y="1016000"/>
          <p14:tracePt t="67957" x="6350000" y="1022350"/>
          <p14:tracePt t="67959" x="6356350" y="1022350"/>
          <p14:tracePt t="67975" x="6375400" y="1022350"/>
          <p14:tracePt t="67989" x="6388100" y="1022350"/>
          <p14:tracePt t="67991" x="6432550" y="1016000"/>
          <p14:tracePt t="68006" x="6477000" y="1003300"/>
          <p14:tracePt t="68023" x="6527800" y="990600"/>
          <p14:tracePt t="68040" x="6546850" y="984250"/>
          <p14:tracePt t="68056" x="6572250" y="984250"/>
          <p14:tracePt t="68073" x="6591300" y="984250"/>
          <p14:tracePt t="68089" x="6616700" y="984250"/>
          <p14:tracePt t="68106" x="6629400" y="990600"/>
          <p14:tracePt t="68143" x="6635750" y="990600"/>
          <p14:tracePt t="68157" x="6642100" y="996950"/>
          <p14:tracePt t="68173" x="6654800" y="1003300"/>
          <p14:tracePt t="68190" x="6661150" y="1016000"/>
          <p14:tracePt t="68206" x="6667500" y="1028700"/>
          <p14:tracePt t="68223" x="6680200" y="1047750"/>
          <p14:tracePt t="68239" x="6692900" y="1060450"/>
          <p14:tracePt t="68257" x="6718300" y="1060450"/>
          <p14:tracePt t="68273" x="6756400" y="1060450"/>
          <p14:tracePt t="68277" x="6800850" y="1035050"/>
          <p14:tracePt t="68290" x="6838950" y="1016000"/>
          <p14:tracePt t="68293" x="6870700" y="1009650"/>
          <p14:tracePt t="68311" x="6934200" y="984250"/>
          <p14:tracePt t="68325" x="6972300" y="971550"/>
          <p14:tracePt t="68340" x="6991350" y="965200"/>
          <p14:tracePt t="68357" x="6997700" y="965200"/>
          <p14:tracePt t="68498" x="6997700" y="971550"/>
          <p14:tracePt t="68517" x="7004050" y="984250"/>
          <p14:tracePt t="68523" x="7004050" y="990600"/>
          <p14:tracePt t="68540" x="7004050" y="996950"/>
          <p14:tracePt t="68557" x="7004050" y="1003300"/>
          <p14:tracePt t="68573" x="7004050" y="1009650"/>
          <p14:tracePt t="68608" x="7016750" y="1009650"/>
          <p14:tracePt t="68623" x="7042150" y="1009650"/>
          <p14:tracePt t="68640" x="7099300" y="1009650"/>
          <p14:tracePt t="68657" x="7194550" y="990600"/>
          <p14:tracePt t="68674" x="7213600" y="984250"/>
          <p14:tracePt t="68676" x="7232650" y="971550"/>
          <p14:tracePt t="68690" x="7264400" y="958850"/>
          <p14:tracePt t="68693" x="7270750" y="946150"/>
          <p14:tracePt t="68707" x="7270750" y="920750"/>
          <p14:tracePt t="68724" x="7264400" y="901700"/>
          <p14:tracePt t="68740" x="7251700" y="895350"/>
          <p14:tracePt t="68774" x="7245350" y="895350"/>
          <p14:tracePt t="68790" x="7239000" y="895350"/>
          <p14:tracePt t="68807" x="7289800" y="920750"/>
          <p14:tracePt t="68824" x="7334250" y="927100"/>
          <p14:tracePt t="68841" x="7404100" y="933450"/>
          <p14:tracePt t="68857" x="7461250" y="939800"/>
          <p14:tracePt t="68873" x="7531100" y="946150"/>
          <p14:tracePt t="68875" x="7550150" y="946150"/>
          <p14:tracePt t="68890" x="7575550" y="952500"/>
          <p14:tracePt t="68908" x="7607300" y="952500"/>
          <p14:tracePt t="68925" x="7658100" y="958850"/>
          <p14:tracePt t="68940" x="7727950" y="965200"/>
          <p14:tracePt t="68957" x="7816850" y="965200"/>
          <p14:tracePt t="68974" x="7912100" y="971550"/>
          <p14:tracePt t="68990" x="7988300" y="971550"/>
          <p14:tracePt t="69007" x="8051800" y="971550"/>
          <p14:tracePt t="69024" x="8083550" y="958850"/>
          <p14:tracePt t="69040" x="8115300" y="958850"/>
          <p14:tracePt t="69057" x="8153400" y="958850"/>
          <p14:tracePt t="69074" x="8216900" y="958850"/>
          <p14:tracePt t="69090" x="8267700" y="965200"/>
          <p14:tracePt t="69110" x="8324850" y="971550"/>
          <p14:tracePt t="69126" x="8350250" y="977900"/>
          <p14:tracePt t="69141" x="8356600" y="977900"/>
          <p14:tracePt t="69158" x="8362950" y="977900"/>
          <p14:tracePt t="69174" x="8369300" y="977900"/>
          <p14:tracePt t="69238" x="8375650" y="971550"/>
          <p14:tracePt t="69244" x="8382000" y="971550"/>
          <p14:tracePt t="69257" x="8388350" y="958850"/>
          <p14:tracePt t="69274" x="8401050" y="946150"/>
          <p14:tracePt t="69290" x="8413750" y="933450"/>
          <p14:tracePt t="69308" x="8426450" y="920750"/>
          <p14:tracePt t="69324" x="8432800" y="920750"/>
          <p14:tracePt t="69425" x="8432800" y="927100"/>
          <p14:tracePt t="69444" x="8426450" y="927100"/>
          <p14:tracePt t="69457" x="8420100" y="933450"/>
          <p14:tracePt t="69475" x="8420100" y="939800"/>
          <p14:tracePt t="69491" x="8413750" y="946150"/>
          <p14:tracePt t="69769" x="8407400" y="946150"/>
          <p14:tracePt t="69794" x="8401050" y="946150"/>
          <p14:tracePt t="69817" x="8394700" y="946150"/>
          <p14:tracePt t="69925" x="8394700" y="939800"/>
          <p14:tracePt t="69932" x="8394700" y="933450"/>
          <p14:tracePt t="69941" x="8388350" y="927100"/>
          <p14:tracePt t="69975" x="8388350" y="920750"/>
          <p14:tracePt t="70050" x="8382000" y="920750"/>
          <p14:tracePt t="70056" x="8375650" y="927100"/>
          <p14:tracePt t="70075" x="8369300" y="927100"/>
          <p14:tracePt t="70091" x="8362950" y="939800"/>
          <p14:tracePt t="70125" x="8356600" y="939800"/>
          <p14:tracePt t="70141" x="8350250" y="946150"/>
          <p14:tracePt t="70158" x="8343900" y="952500"/>
          <p14:tracePt t="70173" x="8337550" y="958850"/>
          <p14:tracePt t="70192" x="8331200" y="965200"/>
          <p14:tracePt t="70555" x="8324850" y="965200"/>
          <p14:tracePt t="70561" x="8318500" y="965200"/>
          <p14:tracePt t="70576" x="8299450" y="971550"/>
          <p14:tracePt t="70593" x="8286750" y="971550"/>
          <p14:tracePt t="70608" x="8274050" y="971550"/>
          <p14:tracePt t="70625" x="8261350" y="971550"/>
          <p14:tracePt t="70642" x="8255000" y="971550"/>
          <p14:tracePt t="70659" x="8248650" y="971550"/>
          <p14:tracePt t="70675" x="8235950" y="971550"/>
          <p14:tracePt t="70692" x="8216900" y="965200"/>
          <p14:tracePt t="70708" x="8197850" y="958850"/>
          <p14:tracePt t="70726" x="8172450" y="946150"/>
          <p14:tracePt t="70742" x="8159750" y="933450"/>
          <p14:tracePt t="70761" x="8147050" y="920750"/>
          <p14:tracePt t="70776" x="8147050" y="914400"/>
          <p14:tracePt t="70792" x="8140700" y="908050"/>
          <p14:tracePt t="70809" x="8140700" y="901700"/>
          <p14:tracePt t="70842" x="8140700" y="895350"/>
          <p14:tracePt t="70859" x="8140700" y="889000"/>
          <p14:tracePt t="70875" x="8140700" y="882650"/>
          <p14:tracePt t="70892" x="8134350" y="876300"/>
          <p14:tracePt t="70909" x="8128000" y="869950"/>
          <p14:tracePt t="70981" x="8115300" y="869950"/>
          <p14:tracePt t="70992" x="8108950" y="863600"/>
          <p14:tracePt t="71009" x="8083550" y="863600"/>
          <p14:tracePt t="71025" x="8051800" y="850900"/>
          <p14:tracePt t="71028" x="8020050" y="850900"/>
          <p14:tracePt t="71043" x="7988300" y="838200"/>
          <p14:tracePt t="71059" x="7943850" y="831850"/>
          <p14:tracePt t="71076" x="7912100" y="825500"/>
          <p14:tracePt t="71092" x="7899400" y="825500"/>
          <p14:tracePt t="71109" x="7874000" y="819150"/>
          <p14:tracePt t="71126" x="7854950" y="819150"/>
          <p14:tracePt t="71142" x="7835900" y="819150"/>
          <p14:tracePt t="71159" x="7785100" y="812800"/>
          <p14:tracePt t="71176" x="7753350" y="812800"/>
          <p14:tracePt t="71192" x="7708900" y="806450"/>
          <p14:tracePt t="71209" x="7658100" y="800100"/>
          <p14:tracePt t="71226" x="7632700" y="800100"/>
          <p14:tracePt t="71243" x="7620000" y="800100"/>
          <p14:tracePt t="71259" x="7613650" y="800100"/>
          <p14:tracePt t="71276" x="7600950" y="800100"/>
          <p14:tracePt t="71277" x="7594600" y="800100"/>
          <p14:tracePt t="71293" x="7588250" y="800100"/>
          <p14:tracePt t="71294" x="7581900" y="800100"/>
          <p14:tracePt t="71309" x="7562850" y="793750"/>
          <p14:tracePt t="71326" x="7537450" y="793750"/>
          <p14:tracePt t="71328" x="7524750" y="793750"/>
          <p14:tracePt t="71342" x="7493000" y="793750"/>
          <p14:tracePt t="71359" x="7473950" y="787400"/>
          <p14:tracePt t="71376" x="7461250" y="787400"/>
          <p14:tracePt t="71393" x="7448550" y="787400"/>
          <p14:tracePt t="71409" x="7435850" y="787400"/>
          <p14:tracePt t="71426" x="7429500" y="787400"/>
          <p14:tracePt t="71459" x="7429500" y="793750"/>
          <p14:tracePt t="71476" x="7442200" y="806450"/>
          <p14:tracePt t="71481" x="7448550" y="812800"/>
          <p14:tracePt t="71492" x="7454900" y="825500"/>
          <p14:tracePt t="71509" x="7454900" y="838200"/>
          <p14:tracePt t="71526" x="7473950" y="895350"/>
          <p14:tracePt t="71542" x="7486650" y="958850"/>
          <p14:tracePt t="71560" x="7493000" y="984250"/>
          <p14:tracePt t="71577" x="7505700" y="1009650"/>
          <p14:tracePt t="71592" x="7512050" y="1016000"/>
          <p14:tracePt t="71643" x="7518400" y="1016000"/>
          <p14:tracePt t="71659" x="7531100" y="1003300"/>
          <p14:tracePt t="71676" x="7562850" y="996950"/>
          <p14:tracePt t="71693" x="7575550" y="990600"/>
          <p14:tracePt t="71709" x="7600950" y="977900"/>
          <p14:tracePt t="71727" x="7626350" y="965200"/>
          <p14:tracePt t="71743" x="7632700" y="965200"/>
          <p14:tracePt t="71745" x="7639050" y="965200"/>
          <p14:tracePt t="71759" x="7651750" y="965200"/>
          <p14:tracePt t="71776" x="7670800" y="965200"/>
          <p14:tracePt t="71793" x="7677150" y="965200"/>
          <p14:tracePt t="71809" x="7689850" y="965200"/>
          <p14:tracePt t="71826" x="7734300" y="971550"/>
          <p14:tracePt t="71842" x="7810500" y="984250"/>
          <p14:tracePt t="71860" x="7867650" y="990600"/>
          <p14:tracePt t="71876" x="7918450" y="996950"/>
          <p14:tracePt t="71894" x="7950200" y="996950"/>
          <p14:tracePt t="71911" x="7981950" y="977900"/>
          <p14:tracePt t="71926" x="8007350" y="958850"/>
          <p14:tracePt t="71943" x="8026400" y="939800"/>
          <p14:tracePt t="71945" x="8032750" y="933450"/>
          <p14:tracePt t="71976" x="8032750" y="927100"/>
          <p14:tracePt t="72009" x="8026400" y="927100"/>
          <p14:tracePt t="72072" x="8020050" y="933450"/>
          <p14:tracePt t="72093" x="8007350" y="933450"/>
          <p14:tracePt t="72110" x="7975600" y="946150"/>
          <p14:tracePt t="72127" x="7943850" y="946150"/>
          <p14:tracePt t="72143" x="7943850" y="952500"/>
          <p14:tracePt t="76838" x="7937500" y="952500"/>
          <p14:tracePt t="76849" x="7931150" y="946150"/>
          <p14:tracePt t="76864" x="7899400" y="939800"/>
          <p14:tracePt t="76881" x="7848600" y="927100"/>
          <p14:tracePt t="76897" x="7797800" y="920750"/>
          <p14:tracePt t="76915" x="7753350" y="895350"/>
          <p14:tracePt t="76930" x="7708900" y="857250"/>
          <p14:tracePt t="76947" x="7639050" y="812800"/>
          <p14:tracePt t="76964" x="7569200" y="774700"/>
          <p14:tracePt t="76966" x="7524750" y="762000"/>
          <p14:tracePt t="76984" x="7473950" y="742950"/>
          <p14:tracePt t="76997" x="7473950" y="730250"/>
          <p14:tracePt t="77013" x="7486650" y="723900"/>
          <p14:tracePt t="77030" x="7645400" y="711200"/>
          <p14:tracePt t="77047" x="7924800" y="717550"/>
          <p14:tracePt t="77063" x="8261350" y="736600"/>
          <p14:tracePt t="77080" x="8578850" y="768350"/>
          <p14:tracePt t="77097" x="8826500" y="793750"/>
          <p14:tracePt t="77114" x="8997950" y="812800"/>
          <p14:tracePt t="77131" x="9105900" y="831850"/>
          <p14:tracePt t="77147" x="9137650" y="838200"/>
          <p14:tracePt t="77181" x="9124950" y="838200"/>
          <p14:tracePt t="77197" x="9118600" y="831850"/>
          <p14:tracePt t="77214" x="9131300" y="831850"/>
          <p14:tracePt t="77231" x="9182100" y="831850"/>
          <p14:tracePt t="77248" x="9290050" y="831850"/>
          <p14:tracePt t="77264" x="9372600" y="831850"/>
          <p14:tracePt t="77281" x="9423400" y="825500"/>
          <p14:tracePt t="77297" x="9467850" y="812800"/>
          <p14:tracePt t="77314" x="9518650" y="806450"/>
          <p14:tracePt t="77330" x="9544050" y="800100"/>
          <p14:tracePt t="77347" x="9575800" y="800100"/>
          <p14:tracePt t="77364" x="9620250" y="806450"/>
          <p14:tracePt t="77381" x="9645650" y="806450"/>
          <p14:tracePt t="77398" x="9683750" y="800100"/>
          <p14:tracePt t="77414" x="9702800" y="793750"/>
          <p14:tracePt t="77431" x="9715500" y="781050"/>
          <p14:tracePt t="77448" x="9715500" y="774700"/>
          <p14:tracePt t="77464" x="9721850" y="768350"/>
          <p14:tracePt t="77514" x="9709150" y="762000"/>
          <p14:tracePt t="77531" x="9696450" y="762000"/>
          <p14:tracePt t="77548" x="9671050" y="762000"/>
          <p14:tracePt t="77564" x="9632950" y="774700"/>
          <p14:tracePt t="77581" x="9601200" y="781050"/>
          <p14:tracePt t="77597" x="9556750" y="787400"/>
          <p14:tracePt t="77614" x="9525000" y="793750"/>
          <p14:tracePt t="77631" x="9467850" y="812800"/>
          <p14:tracePt t="77648" x="9436100" y="825500"/>
          <p14:tracePt t="77664" x="9391650" y="850900"/>
          <p14:tracePt t="77681" x="9372600" y="863600"/>
          <p14:tracePt t="77697" x="9366250" y="876300"/>
          <p14:tracePt t="77715" x="9366250" y="882650"/>
          <p14:tracePt t="77731" x="9366250" y="908050"/>
          <p14:tracePt t="77747" x="9474200" y="965200"/>
          <p14:tracePt t="77765" x="9563100" y="1003300"/>
          <p14:tracePt t="77781" x="9664700" y="1035050"/>
          <p14:tracePt t="77798" x="9804400" y="1066800"/>
          <p14:tracePt t="77814" x="9937750" y="1079500"/>
          <p14:tracePt t="77831" x="10039350" y="1079500"/>
          <p14:tracePt t="77848" x="10121900" y="1079500"/>
          <p14:tracePt t="77864" x="10179050" y="1060450"/>
          <p14:tracePt t="77881" x="10210800" y="1054100"/>
          <p14:tracePt t="77898" x="10217150" y="1054100"/>
          <p14:tracePt t="77945" x="10217150" y="1047750"/>
          <p14:tracePt t="77953" x="10223500" y="1047750"/>
          <p14:tracePt t="77981" x="10229850" y="1041400"/>
          <p14:tracePt t="77998" x="10236200" y="1035050"/>
          <p14:tracePt t="78081" x="10229850" y="1028700"/>
          <p14:tracePt t="78103" x="10217150" y="1028700"/>
          <p14:tracePt t="78115" x="10191750" y="1028700"/>
          <p14:tracePt t="78131" x="10172700" y="1022350"/>
          <p14:tracePt t="78150" x="10160000" y="1022350"/>
          <p14:tracePt t="78165" x="10147300" y="1022350"/>
          <p14:tracePt t="78247" x="10147300" y="1016000"/>
          <p14:tracePt t="78332" x="10147300" y="1009650"/>
          <p14:tracePt t="78371" x="10153650" y="1009650"/>
          <p14:tracePt t="78825" x="10153650" y="1003300"/>
          <p14:tracePt t="78843" x="10160000" y="996950"/>
          <p14:tracePt t="78881" x="10160000" y="1003300"/>
          <p14:tracePt t="78887" x="10160000" y="1009650"/>
          <p14:tracePt t="78902" x="10160000" y="1016000"/>
          <p14:tracePt t="78916" x="10160000" y="1035050"/>
          <p14:tracePt t="78932" x="10160000" y="1047750"/>
          <p14:tracePt t="78967" x="10160000" y="1054100"/>
          <p14:tracePt t="78985" x="10102850" y="1060450"/>
          <p14:tracePt t="78999" x="10058400" y="1066800"/>
          <p14:tracePt t="79000" x="9956800" y="1066800"/>
          <p14:tracePt t="79016" x="9798050" y="1060450"/>
          <p14:tracePt t="79032" x="9601200" y="1041400"/>
          <p14:tracePt t="79049" x="9436100" y="1022350"/>
          <p14:tracePt t="79065" x="9372600" y="1009650"/>
          <p14:tracePt t="79082" x="9347200" y="1003300"/>
          <p14:tracePt t="79099" x="9366250" y="996950"/>
          <p14:tracePt t="79116" x="9474200" y="977900"/>
          <p14:tracePt t="79132" x="9620250" y="965200"/>
          <p14:tracePt t="79149" x="9817100" y="952500"/>
          <p14:tracePt t="79165" x="9956800" y="939800"/>
          <p14:tracePt t="79182" x="10096500" y="927100"/>
          <p14:tracePt t="79199" x="10191750" y="914400"/>
          <p14:tracePt t="79216" x="10280650" y="908050"/>
          <p14:tracePt t="79233" x="10363200" y="908050"/>
          <p14:tracePt t="79249" x="10426700" y="914400"/>
          <p14:tracePt t="79266" x="10458450" y="927100"/>
          <p14:tracePt t="79285" x="10496550" y="946150"/>
          <p14:tracePt t="79302" x="10515600" y="958850"/>
          <p14:tracePt t="79316" x="10528300" y="965200"/>
          <p14:tracePt t="79332" x="10534650" y="977900"/>
          <p14:tracePt t="79349" x="10515600" y="1009650"/>
          <p14:tracePt t="79366" x="10439400" y="1041400"/>
          <p14:tracePt t="79383" x="10248900" y="1079500"/>
          <p14:tracePt t="79399" x="9950450" y="1098550"/>
          <p14:tracePt t="79416" x="9594850" y="1104900"/>
          <p14:tracePt t="79433" x="9188450" y="1123950"/>
          <p14:tracePt t="79449" x="8718550" y="1130300"/>
          <p14:tracePt t="79466" x="8191500" y="1143000"/>
          <p14:tracePt t="79467" x="7905750" y="1155700"/>
          <p14:tracePt t="79482" x="7658100" y="1162050"/>
          <p14:tracePt t="79499" x="6940550" y="1187450"/>
          <p14:tracePt t="79516" x="6553200" y="1231900"/>
          <p14:tracePt t="79532" x="6203950" y="1257300"/>
          <p14:tracePt t="79549" x="5842000" y="1270000"/>
          <p14:tracePt t="79565" x="5486400" y="1282700"/>
          <p14:tracePt t="79583" x="5175250" y="1308100"/>
          <p14:tracePt t="79599" x="4940300" y="1327150"/>
          <p14:tracePt t="79616" x="4806950" y="1333500"/>
          <p14:tracePt t="79632" x="4756150" y="1339850"/>
          <p14:tracePt t="79671" x="4762500" y="1339850"/>
          <p14:tracePt t="79682" x="4762500" y="1346200"/>
          <p14:tracePt t="79699" x="4756150" y="1346200"/>
          <p14:tracePt t="79716" x="4730750" y="1346200"/>
          <p14:tracePt t="79732" x="4686300" y="1333500"/>
          <p14:tracePt t="79750" x="4641850" y="1320800"/>
          <p14:tracePt t="79767" x="4641850" y="1314450"/>
          <p14:tracePt t="79783" x="4648200" y="1308100"/>
          <p14:tracePt t="79799" x="4654550" y="1308100"/>
          <p14:tracePt t="79816" x="4660900" y="1301750"/>
          <p14:tracePt t="79833" x="4654550" y="1301750"/>
          <p14:tracePt t="79850" x="4622800" y="1295400"/>
          <p14:tracePt t="79866" x="4584700" y="1295400"/>
          <p14:tracePt t="79883" x="4559300" y="1295400"/>
          <p14:tracePt t="79916" x="4559300" y="1282700"/>
          <p14:tracePt t="79933" x="4572000" y="1276350"/>
          <p14:tracePt t="79949" x="4622800" y="1270000"/>
          <p14:tracePt t="79965" x="4699000" y="1270000"/>
          <p14:tracePt t="79983" x="4737100" y="1270000"/>
          <p14:tracePt t="80000" x="4756150" y="1270000"/>
          <p14:tracePt t="80016" x="4768850" y="1270000"/>
          <p14:tracePt t="80033" x="4794250" y="1270000"/>
          <p14:tracePt t="80050" x="4832350" y="1276350"/>
          <p14:tracePt t="80066" x="4889500" y="1282700"/>
          <p14:tracePt t="80083" x="4953000" y="1282700"/>
          <p14:tracePt t="80100" x="4991100" y="1282700"/>
          <p14:tracePt t="80116" x="4997450" y="1282700"/>
          <p14:tracePt t="80133" x="5003800" y="1282700"/>
          <p14:tracePt t="80190" x="5010150" y="1282700"/>
          <p14:tracePt t="80200" x="5016500" y="1282700"/>
          <p14:tracePt t="80216" x="5035550" y="1282700"/>
          <p14:tracePt t="80233" x="5067300" y="1282700"/>
          <p14:tracePt t="80250" x="5111750" y="1276350"/>
          <p14:tracePt t="80266" x="5137150" y="1276350"/>
          <p14:tracePt t="80283" x="5168900" y="1276350"/>
          <p14:tracePt t="80300" x="5168900" y="1270000"/>
          <p14:tracePt t="80317" x="5181600" y="1263650"/>
          <p14:tracePt t="80333" x="5187950" y="1238250"/>
          <p14:tracePt t="80350" x="5200650" y="1225550"/>
          <p14:tracePt t="80366" x="5207000" y="1200150"/>
          <p14:tracePt t="80383" x="5219700" y="1187450"/>
          <p14:tracePt t="80400" x="5251450" y="1187450"/>
          <p14:tracePt t="80417" x="5340350" y="1193800"/>
          <p14:tracePt t="80433" x="5441950" y="1200150"/>
          <p14:tracePt t="80450" x="5556250" y="1212850"/>
          <p14:tracePt t="80467" x="5676900" y="1219200"/>
          <p14:tracePt t="80483" x="5784850" y="1225550"/>
          <p14:tracePt t="80502" x="5861050" y="1238250"/>
          <p14:tracePt t="80517" x="5867400" y="1250950"/>
          <p14:tracePt t="80533" x="5867400" y="1257300"/>
          <p14:tracePt t="80535" x="5867400" y="1263650"/>
          <p14:tracePt t="80551" x="5861050" y="1263650"/>
          <p14:tracePt t="80626" x="5867400" y="1263650"/>
          <p14:tracePt t="80646" x="5886450" y="1263650"/>
          <p14:tracePt t="80652" x="5911850" y="1263650"/>
          <p14:tracePt t="80667" x="5943600" y="1257300"/>
          <p14:tracePt t="80684" x="5988050" y="1250950"/>
          <p14:tracePt t="80700" x="6013450" y="1244600"/>
          <p14:tracePt t="80717" x="6045200" y="1231900"/>
          <p14:tracePt t="80733" x="6076950" y="1219200"/>
          <p14:tracePt t="80750" x="6102350" y="1212850"/>
          <p14:tracePt t="80767" x="6127750" y="1200150"/>
          <p14:tracePt t="80784" x="6146800" y="1200150"/>
          <p14:tracePt t="80940" x="6146800" y="1206500"/>
          <p14:tracePt t="80965" x="6146800" y="1212850"/>
          <p14:tracePt t="81012" x="6153150" y="1206500"/>
          <p14:tracePt t="81020" x="6165850" y="1193800"/>
          <p14:tracePt t="81034" x="6178550" y="1181100"/>
          <p14:tracePt t="81052" x="6229350" y="1155700"/>
          <p14:tracePt t="81068" x="6248400" y="1143000"/>
          <p14:tracePt t="81101" x="6248400" y="1149350"/>
          <p14:tracePt t="81117" x="6248400" y="1162050"/>
          <p14:tracePt t="81134" x="6242050" y="1181100"/>
          <p14:tracePt t="81150" x="6235700" y="1187450"/>
          <p14:tracePt t="81167" x="6235700" y="1193800"/>
          <p14:tracePt t="81237" x="6223000" y="1193800"/>
          <p14:tracePt t="81251" x="6210300" y="1193800"/>
          <p14:tracePt t="81267" x="6191250" y="1193800"/>
          <p14:tracePt t="81284" x="6172200" y="1187450"/>
          <p14:tracePt t="81301" x="6165850" y="1187450"/>
          <p14:tracePt t="81302" x="6159500" y="1181100"/>
          <p14:tracePt t="81317" x="6153150" y="1181100"/>
          <p14:tracePt t="81334" x="6140450" y="1181100"/>
          <p14:tracePt t="81350" x="6140450" y="1187450"/>
          <p14:tracePt t="81368" x="6159500" y="1200150"/>
          <p14:tracePt t="81384" x="6197600" y="1206500"/>
          <p14:tracePt t="81401" x="6229350" y="1206500"/>
          <p14:tracePt t="81418" x="6292850" y="1206500"/>
          <p14:tracePt t="81434" x="6369050" y="1193800"/>
          <p14:tracePt t="81451" x="6445250" y="1168400"/>
          <p14:tracePt t="81453" x="6477000" y="1155700"/>
          <p14:tracePt t="81467" x="6515100" y="1143000"/>
          <p14:tracePt t="81484" x="6623050" y="1123950"/>
          <p14:tracePt t="81501" x="6762750" y="1117600"/>
          <p14:tracePt t="81518" x="6807200" y="1117600"/>
          <p14:tracePt t="81534" x="6838950" y="1117600"/>
          <p14:tracePt t="81635" x="6845300" y="1117600"/>
          <p14:tracePt t="81651" x="6864350" y="1111250"/>
          <p14:tracePt t="81667" x="6896100" y="1104900"/>
          <p14:tracePt t="81684" x="6934200" y="1098550"/>
          <p14:tracePt t="81702" x="6972300" y="1098550"/>
          <p14:tracePt t="81718" x="7035800" y="1104900"/>
          <p14:tracePt t="81735" x="7239000" y="1130300"/>
          <p14:tracePt t="81751" x="7308850" y="1136650"/>
          <p14:tracePt t="81768" x="7435850" y="1143000"/>
          <p14:tracePt t="81786" x="7543800" y="1143000"/>
          <p14:tracePt t="81801" x="7562850" y="1143000"/>
          <p14:tracePt t="81818" x="7569200" y="1136650"/>
          <p14:tracePt t="81868" x="7575550" y="1136650"/>
          <p14:tracePt t="81884" x="7581900" y="1136650"/>
          <p14:tracePt t="81901" x="7594600" y="1136650"/>
          <p14:tracePt t="81918" x="7600950" y="1136650"/>
          <p14:tracePt t="81934" x="7613650" y="1136650"/>
          <p14:tracePt t="81951" x="7626350" y="1130300"/>
          <p14:tracePt t="81968" x="7632700" y="1123950"/>
          <p14:tracePt t="81984" x="7639050" y="1111250"/>
          <p14:tracePt t="82001" x="7645400" y="1104900"/>
          <p14:tracePt t="82072" x="7639050" y="1111250"/>
          <p14:tracePt t="82079" x="7639050" y="1117600"/>
          <p14:tracePt t="82085" x="7639050" y="1123950"/>
          <p14:tracePt t="82102" x="7645400" y="1143000"/>
          <p14:tracePt t="82118" x="7645400" y="1149350"/>
          <p14:tracePt t="82134" x="7747000" y="1181100"/>
          <p14:tracePt t="82136" x="7797800" y="1193800"/>
          <p14:tracePt t="82151" x="7874000" y="1212850"/>
          <p14:tracePt t="82168" x="8077200" y="1250950"/>
          <p14:tracePt t="82185" x="8185150" y="1257300"/>
          <p14:tracePt t="82201" x="8242300" y="1257300"/>
          <p14:tracePt t="82218" x="8267700" y="1257300"/>
          <p14:tracePt t="82234" x="8280400" y="1250950"/>
          <p14:tracePt t="82251" x="8286750" y="1250950"/>
          <p14:tracePt t="82394" x="8293100" y="1250950"/>
          <p14:tracePt t="82403" x="8299450" y="1250950"/>
          <p14:tracePt t="82410" x="8305800" y="1250950"/>
          <p14:tracePt t="82419" x="8331200" y="1250950"/>
          <p14:tracePt t="82435" x="8375650" y="1250950"/>
          <p14:tracePt t="82452" x="8413750" y="1250950"/>
          <p14:tracePt t="82468" x="8445500" y="1250950"/>
          <p14:tracePt t="82486" x="8477250" y="1250950"/>
          <p14:tracePt t="82503" x="8496300" y="1250950"/>
          <p14:tracePt t="82518" x="8502650" y="1244600"/>
          <p14:tracePt t="82535" x="8509000" y="1244600"/>
          <p14:tracePt t="82568" x="8521700" y="1238250"/>
          <p14:tracePt t="82585" x="8534400" y="1225550"/>
          <p14:tracePt t="82601" x="8553450" y="1206500"/>
          <p14:tracePt t="82618" x="8566150" y="1187450"/>
          <p14:tracePt t="82635" x="8578850" y="1181100"/>
          <p14:tracePt t="82652" x="8585200" y="1168400"/>
          <p14:tracePt t="82668" x="8585200" y="1162050"/>
          <p14:tracePt t="82771" x="8591550" y="1168400"/>
          <p14:tracePt t="82802" x="8597900" y="1168400"/>
          <p14:tracePt t="82819" x="8604250" y="1155700"/>
          <p14:tracePt t="82835" x="8604250" y="1143000"/>
          <p14:tracePt t="82852" x="8604250" y="1123950"/>
          <p14:tracePt t="82869" x="8591550" y="1098550"/>
          <p14:tracePt t="82886" x="8572500" y="1073150"/>
          <p14:tracePt t="82903" x="8547100" y="1041400"/>
          <p14:tracePt t="82919" x="8489950" y="996950"/>
          <p14:tracePt t="82936" x="8451850" y="977900"/>
          <p14:tracePt t="82952" x="8439150" y="971550"/>
          <p14:tracePt t="82969" x="8407400" y="958850"/>
          <p14:tracePt t="82986" x="8362950" y="946150"/>
          <p14:tracePt t="83002" x="8337550" y="946150"/>
          <p14:tracePt t="83019" x="8312150" y="946150"/>
          <p14:tracePt t="83035" x="8274050" y="946150"/>
          <p14:tracePt t="83052" x="8223250" y="939800"/>
          <p14:tracePt t="83069" x="8159750" y="939800"/>
          <p14:tracePt t="83086" x="8089900" y="939800"/>
          <p14:tracePt t="83102" x="8020050" y="946150"/>
          <p14:tracePt t="83119" x="7956550" y="946150"/>
          <p14:tracePt t="83136" x="7905750" y="946150"/>
          <p14:tracePt t="83152" x="7854950" y="946150"/>
          <p14:tracePt t="83169" x="7804150" y="946150"/>
          <p14:tracePt t="83186" x="7791450" y="946150"/>
          <p14:tracePt t="83202" x="7772400" y="952500"/>
          <p14:tracePt t="83219" x="7766050" y="952500"/>
          <p14:tracePt t="83236" x="7759700" y="952500"/>
          <p14:tracePt t="83253" x="7753350" y="965200"/>
          <p14:tracePt t="83269" x="7753350" y="990600"/>
          <p14:tracePt t="83286" x="7753350" y="1028700"/>
          <p14:tracePt t="83302" x="7759700" y="1047750"/>
          <p14:tracePt t="83319" x="7778750" y="1092200"/>
          <p14:tracePt t="83336" x="7785100" y="1123950"/>
          <p14:tracePt t="83352" x="7797800" y="1149350"/>
          <p14:tracePt t="83369" x="7804150" y="1168400"/>
          <p14:tracePt t="83386" x="7810500" y="1181100"/>
          <p14:tracePt t="83402" x="7823200" y="1193800"/>
          <p14:tracePt t="83420" x="7848600" y="1212850"/>
          <p14:tracePt t="83436" x="7867650" y="1219200"/>
          <p14:tracePt t="83453" x="7956550" y="1238250"/>
          <p14:tracePt t="83469" x="7994650" y="1244600"/>
          <p14:tracePt t="83487" x="8032750" y="1244600"/>
          <p14:tracePt t="83501" x="8058150" y="1244600"/>
          <p14:tracePt t="83519" x="8070850" y="1250950"/>
          <p14:tracePt t="84078" x="8064500" y="1250950"/>
          <p14:tracePt t="84103" x="8064500" y="1244600"/>
          <p14:tracePt t="84120" x="8064500" y="1238250"/>
          <p14:tracePt t="84154" x="8064500" y="1231900"/>
          <p14:tracePt t="84187" x="8058150" y="1219200"/>
          <p14:tracePt t="84203" x="8058150" y="1212850"/>
          <p14:tracePt t="84220" x="8058150" y="1200150"/>
          <p14:tracePt t="84237" x="8058150" y="1193800"/>
          <p14:tracePt t="84253" x="8051800" y="1187450"/>
          <p14:tracePt t="84270" x="8032750" y="1168400"/>
          <p14:tracePt t="84286" x="7969250" y="1149350"/>
          <p14:tracePt t="84303" x="7823200" y="1123950"/>
          <p14:tracePt t="84320" x="7702550" y="1104900"/>
          <p14:tracePt t="84337" x="7607300" y="1104900"/>
          <p14:tracePt t="84338" x="7569200" y="1104900"/>
          <p14:tracePt t="84353" x="7556500" y="1104900"/>
          <p14:tracePt t="84370" x="7569200" y="1104900"/>
          <p14:tracePt t="84387" x="7594600" y="1111250"/>
          <p14:tracePt t="84404" x="7639050" y="1123950"/>
          <p14:tracePt t="84420" x="7702550" y="1143000"/>
          <p14:tracePt t="84437" x="7734300" y="1149350"/>
          <p14:tracePt t="84453" x="7753350" y="1162050"/>
          <p14:tracePt t="84470" x="7772400" y="1168400"/>
          <p14:tracePt t="84487" x="7785100" y="1174750"/>
          <p14:tracePt t="84505" x="7804150" y="1187450"/>
          <p14:tracePt t="84520" x="7816850" y="1193800"/>
          <p14:tracePt t="84537" x="7829550" y="1200150"/>
          <p14:tracePt t="84553" x="7842250" y="1200150"/>
          <p14:tracePt t="84557" x="7848600" y="1206500"/>
          <p14:tracePt t="84571" x="7854950" y="1206500"/>
          <p14:tracePt t="84587" x="7874000" y="1206500"/>
          <p14:tracePt t="84604" x="7886700" y="1206500"/>
          <p14:tracePt t="84620" x="7905750" y="1206500"/>
          <p14:tracePt t="84637" x="7918450" y="1206500"/>
          <p14:tracePt t="84654" x="7937500" y="1206500"/>
          <p14:tracePt t="84670" x="7975600" y="1206500"/>
          <p14:tracePt t="84687" x="8013700" y="1206500"/>
          <p14:tracePt t="84704" x="8096250" y="1212850"/>
          <p14:tracePt t="84720" x="8166100" y="1212850"/>
          <p14:tracePt t="84737" x="8299450" y="1206500"/>
          <p14:tracePt t="84753" x="8375650" y="1187450"/>
          <p14:tracePt t="84769" x="8426450" y="1174750"/>
          <p14:tracePt t="84787" x="8483600" y="1149350"/>
          <p14:tracePt t="84804" x="8502650" y="1130300"/>
          <p14:tracePt t="84821" x="8521700" y="1117600"/>
          <p14:tracePt t="84837" x="8534400" y="1098550"/>
          <p14:tracePt t="84854" x="8534400" y="1092200"/>
          <p14:tracePt t="84870" x="8534400" y="1073150"/>
          <p14:tracePt t="84887" x="8521700" y="1054100"/>
          <p14:tracePt t="84904" x="8477250" y="1022350"/>
          <p14:tracePt t="84920" x="8413750" y="984250"/>
          <p14:tracePt t="84937" x="8318500" y="927100"/>
          <p14:tracePt t="84954" x="8223250" y="889000"/>
          <p14:tracePt t="84973" x="8166100" y="882650"/>
          <p14:tracePt t="84987" x="8128000" y="901700"/>
          <p14:tracePt t="85004" x="8108950" y="946150"/>
          <p14:tracePt t="85020" x="8077200" y="990600"/>
          <p14:tracePt t="85038" x="8058150" y="1028700"/>
          <p14:tracePt t="85054" x="8039100" y="1054100"/>
          <p14:tracePt t="85071" x="8007350" y="1104900"/>
          <p14:tracePt t="85088" x="7994650" y="1123950"/>
          <p14:tracePt t="85102" x="7988300" y="1130300"/>
          <p14:tracePt t="85121" x="7981950" y="1136650"/>
          <p14:tracePt t="85137" x="7969250" y="1136650"/>
          <p14:tracePt t="85154" x="7969250" y="1143000"/>
          <p14:tracePt t="85171" x="7975600" y="1149350"/>
          <p14:tracePt t="85188" x="7981950" y="1168400"/>
          <p14:tracePt t="85204" x="7981950" y="1187450"/>
          <p14:tracePt t="85221" x="7981950" y="1219200"/>
          <p14:tracePt t="85237" x="7981950" y="1238250"/>
          <p14:tracePt t="85254" x="7969250" y="1250950"/>
          <p14:tracePt t="85271" x="7956550" y="1250950"/>
          <p14:tracePt t="85288" x="7950200" y="1250950"/>
          <p14:tracePt t="86140" x="7943850" y="1250950"/>
          <p14:tracePt t="86148" x="7937500" y="1250950"/>
          <p14:tracePt t="86158" x="7924800" y="1244600"/>
          <p14:tracePt t="86172" x="7899400" y="1238250"/>
          <p14:tracePt t="86189" x="7880350" y="1231900"/>
          <p14:tracePt t="86207" x="7854950" y="1231900"/>
          <p14:tracePt t="86221" x="7816850" y="1231900"/>
          <p14:tracePt t="86240" x="7753350" y="1225550"/>
          <p14:tracePt t="86255" x="7632700" y="1206500"/>
          <p14:tracePt t="86272" x="7480300" y="1187450"/>
          <p14:tracePt t="86288" x="7340600" y="1168400"/>
          <p14:tracePt t="86305" x="7200900" y="1149350"/>
          <p14:tracePt t="86322" x="7112000" y="1136650"/>
          <p14:tracePt t="86338" x="7054850" y="1130300"/>
          <p14:tracePt t="86355" x="6965950" y="1111250"/>
          <p14:tracePt t="86374" x="6794500" y="1085850"/>
          <p14:tracePt t="86389" x="6635750" y="1079500"/>
          <p14:tracePt t="86405" x="6400800" y="1054100"/>
          <p14:tracePt t="86424" x="6254750" y="1035050"/>
          <p14:tracePt t="86440" x="6153150" y="1028700"/>
          <p14:tracePt t="86457" x="6089650" y="1028700"/>
          <p14:tracePt t="86472" x="6045200" y="1028700"/>
          <p14:tracePt t="86488" x="5975350" y="1035050"/>
          <p14:tracePt t="86505" x="5924550" y="1047750"/>
          <p14:tracePt t="86522" x="5899150" y="1054100"/>
          <p14:tracePt t="86538" x="5892800" y="1054100"/>
          <p14:tracePt t="86555" x="5892800" y="1060450"/>
          <p14:tracePt t="86572" x="5905500" y="1060450"/>
          <p14:tracePt t="86589" x="5930900" y="1073150"/>
          <p14:tracePt t="86605" x="5956300" y="1092200"/>
          <p14:tracePt t="86622" x="5962650" y="1104900"/>
          <p14:tracePt t="86639" x="5962650" y="1123950"/>
          <p14:tracePt t="86712" x="5969000" y="1123950"/>
          <p14:tracePt t="86721" x="5981700" y="1123950"/>
          <p14:tracePt t="86738" x="6007100" y="1130300"/>
          <p14:tracePt t="86757" x="6045200" y="1143000"/>
          <p14:tracePt t="86760" x="6051550" y="1149350"/>
          <p14:tracePt t="86770" x="6070600" y="1162050"/>
          <p14:tracePt t="86788" x="6083300" y="1168400"/>
          <p14:tracePt t="86805" x="6089650" y="1168400"/>
          <p14:tracePt t="86855" x="6076950" y="1174750"/>
          <p14:tracePt t="86872" x="6070600" y="1174750"/>
          <p14:tracePt t="111916" x="6064250" y="1174750"/>
          <p14:tracePt t="111925" x="6057900" y="1162050"/>
          <p14:tracePt t="111943" x="6032500" y="1098550"/>
          <p14:tracePt t="111960" x="6019800" y="1047750"/>
          <p14:tracePt t="111977" x="6000750" y="1016000"/>
          <p14:tracePt t="112569" x="6007100" y="1016000"/>
          <p14:tracePt t="112584" x="6032500" y="1016000"/>
          <p14:tracePt t="112594" x="6064250" y="1016000"/>
          <p14:tracePt t="112610" x="6134100" y="1016000"/>
          <p14:tracePt t="112628" x="6210300" y="1016000"/>
          <p14:tracePt t="112645" x="6280150" y="1016000"/>
          <p14:tracePt t="112660" x="6330950" y="1016000"/>
          <p14:tracePt t="112677" x="6369050" y="1016000"/>
          <p14:tracePt t="112696" x="6400800" y="1016000"/>
          <p14:tracePt t="112711" x="6445250" y="1022350"/>
          <p14:tracePt t="112727" x="6527800" y="1054100"/>
          <p14:tracePt t="112745" x="6553200" y="1066800"/>
          <p14:tracePt t="112760" x="6565900" y="1073150"/>
          <p14:tracePt t="112794" x="6578600" y="1073150"/>
          <p14:tracePt t="112810" x="6591300" y="1066800"/>
          <p14:tracePt t="112827" x="6610350" y="1060450"/>
          <p14:tracePt t="112844" x="6623050" y="1060450"/>
          <p14:tracePt t="112860" x="6629400" y="1060450"/>
          <p14:tracePt t="112877" x="6642100" y="1060450"/>
          <p14:tracePt t="112896" x="6661150" y="1060450"/>
          <p14:tracePt t="112914" x="6711950" y="1047750"/>
          <p14:tracePt t="112928" x="6718300" y="1041400"/>
          <p14:tracePt t="112943" x="6743700" y="1028700"/>
          <p14:tracePt t="112960" x="6762750" y="1016000"/>
          <p14:tracePt t="112976" x="6788150" y="1009650"/>
          <p14:tracePt t="112994" x="6826250" y="996950"/>
          <p14:tracePt t="113010" x="6972300" y="990600"/>
          <p14:tracePt t="113027" x="7213600" y="990600"/>
          <p14:tracePt t="113044" x="7531100" y="1009650"/>
          <p14:tracePt t="113077" x="8286750" y="1060450"/>
          <p14:tracePt t="113093" x="8439150" y="1073150"/>
          <p14:tracePt t="113110" x="8756650" y="1092200"/>
          <p14:tracePt t="113126" x="8864600" y="1092200"/>
          <p14:tracePt t="113143" x="8902700" y="1092200"/>
          <p14:tracePt t="113159" x="8985250" y="1092200"/>
          <p14:tracePt t="113176" x="9036050" y="1092200"/>
          <p14:tracePt t="113194" x="9074150" y="1085850"/>
          <p14:tracePt t="113209" x="9080500" y="1079500"/>
          <p14:tracePt t="113226" x="9086850" y="1073150"/>
          <p14:tracePt t="113244" x="9086850" y="1066800"/>
          <p14:tracePt t="113260" x="9086850" y="1060450"/>
          <p14:tracePt t="113277" x="9099550" y="1054100"/>
          <p14:tracePt t="113293" x="9118600" y="1047750"/>
          <p14:tracePt t="113295" x="9131300" y="1047750"/>
          <p14:tracePt t="113310" x="9150350" y="1047750"/>
          <p14:tracePt t="113311" x="9169400" y="1047750"/>
          <p14:tracePt t="113327" x="9188450" y="1047750"/>
          <p14:tracePt t="113328" x="9207500" y="1060450"/>
          <p14:tracePt t="113343" x="9232900" y="1079500"/>
          <p14:tracePt t="113360" x="9258300" y="1092200"/>
          <p14:tracePt t="113377" x="9264650" y="1104900"/>
          <p14:tracePt t="113394" x="9264650" y="1111250"/>
          <p14:tracePt t="113410" x="9258300" y="1111250"/>
          <p14:tracePt t="113427" x="9245600" y="1111250"/>
          <p14:tracePt t="113444" x="9207500" y="1117600"/>
          <p14:tracePt t="113460" x="9137650" y="1117600"/>
          <p14:tracePt t="113476" x="9048750" y="1130300"/>
          <p14:tracePt t="113496" x="8959850" y="1136650"/>
          <p14:tracePt t="113497" x="8928100" y="1143000"/>
          <p14:tracePt t="113510" x="8896350" y="1149350"/>
          <p14:tracePt t="113527" x="8851900" y="1149350"/>
          <p14:tracePt t="113573" x="8851900" y="1143000"/>
          <p14:tracePt t="113584" x="8858250" y="1130300"/>
          <p14:tracePt t="113593" x="8864600" y="1123950"/>
          <p14:tracePt t="113610" x="8890000" y="1104900"/>
          <p14:tracePt t="113626" x="8915400" y="1098550"/>
          <p14:tracePt t="113644" x="8940800" y="1098550"/>
          <p14:tracePt t="113661" x="8966200" y="1098550"/>
          <p14:tracePt t="113682" x="8991600" y="1098550"/>
          <p14:tracePt t="113694" x="9023350" y="1098550"/>
          <p14:tracePt t="113711" x="9055100" y="1092200"/>
          <p14:tracePt t="113728" x="9099550" y="1085850"/>
          <p14:tracePt t="113744" x="9144000" y="1073150"/>
          <p14:tracePt t="113761" x="9188450" y="1047750"/>
          <p14:tracePt t="113777" x="9213850" y="1035050"/>
          <p14:tracePt t="113795" x="9239250" y="1009650"/>
          <p14:tracePt t="113811" x="9239250" y="996950"/>
          <p14:tracePt t="113828" x="9226550" y="977900"/>
          <p14:tracePt t="113844" x="9201150" y="965200"/>
          <p14:tracePt t="113861" x="9163050" y="946150"/>
          <p14:tracePt t="113878" x="9105900" y="914400"/>
          <p14:tracePt t="113895" x="9061450" y="901700"/>
          <p14:tracePt t="113912" x="8997950" y="889000"/>
          <p14:tracePt t="113928" x="8953500" y="889000"/>
          <p14:tracePt t="113945" x="8851900" y="914400"/>
          <p14:tracePt t="113962" x="8763000" y="939800"/>
          <p14:tracePt t="113978" x="8648700" y="977900"/>
          <p14:tracePt t="113995" x="8610600" y="996950"/>
          <p14:tracePt t="114011" x="8604250" y="1009650"/>
          <p14:tracePt t="114014" x="8604250" y="1016000"/>
          <p14:tracePt t="114028" x="8604250" y="1022350"/>
          <p14:tracePt t="114045" x="8648700" y="1073150"/>
          <p14:tracePt t="114062" x="8782050" y="1181100"/>
          <p14:tracePt t="114078" x="8890000" y="1238250"/>
          <p14:tracePt t="114095" x="9099550" y="1295400"/>
          <p14:tracePt t="114111" x="9353550" y="1333500"/>
          <p14:tracePt t="114128" x="9607550" y="1339850"/>
          <p14:tracePt t="114145" x="9874250" y="1327150"/>
          <p14:tracePt t="114161" x="10039350" y="1282700"/>
          <p14:tracePt t="114178" x="10115550" y="1238250"/>
          <p14:tracePt t="114195" x="10134600" y="1200150"/>
          <p14:tracePt t="114211" x="10134600" y="1168400"/>
          <p14:tracePt t="114228" x="10121900" y="1143000"/>
          <p14:tracePt t="114245" x="10109200" y="1123950"/>
          <p14:tracePt t="114262" x="10096500" y="1111250"/>
          <p14:tracePt t="114263" x="10096500" y="1104900"/>
          <p14:tracePt t="114278" x="10090150" y="1092200"/>
          <p14:tracePt t="114296" x="10064750" y="1054100"/>
          <p14:tracePt t="114313" x="9982200" y="990600"/>
          <p14:tracePt t="114328" x="9918700" y="965200"/>
          <p14:tracePt t="114345" x="9836150" y="939800"/>
          <p14:tracePt t="114362" x="9753600" y="933450"/>
          <p14:tracePt t="114379" x="9658350" y="939800"/>
          <p14:tracePt t="114395" x="9594850" y="952500"/>
          <p14:tracePt t="114411" x="9537700" y="990600"/>
          <p14:tracePt t="114428" x="9518650" y="1028700"/>
          <p14:tracePt t="114445" x="9531350" y="1060450"/>
          <p14:tracePt t="114462" x="9601200" y="1104900"/>
          <p14:tracePt t="114463" x="9626600" y="1117600"/>
          <p14:tracePt t="114479" x="9683750" y="1130300"/>
          <p14:tracePt t="114495" x="9785350" y="1149350"/>
          <p14:tracePt t="114512" x="9823450" y="1155700"/>
          <p14:tracePt t="114528" x="9829800" y="1155700"/>
          <p14:tracePt t="114567" x="9829800" y="1149350"/>
          <p14:tracePt t="114584" x="9823450" y="1149350"/>
          <p14:tracePt t="114595" x="9817100" y="1136650"/>
          <p14:tracePt t="114612" x="9779000" y="1130300"/>
          <p14:tracePt t="114633" x="9690100" y="1130300"/>
          <p14:tracePt t="114650" x="9563100" y="1123950"/>
          <p14:tracePt t="114665" x="9359900" y="1098550"/>
          <p14:tracePt t="114678" x="9226550" y="1085850"/>
          <p14:tracePt t="114695" x="9150350" y="1085850"/>
          <p14:tracePt t="114713" x="9137650" y="1092200"/>
          <p14:tracePt t="114728" x="9144000" y="1117600"/>
          <p14:tracePt t="114745" x="9182100" y="1149350"/>
          <p14:tracePt t="114762" x="9226550" y="1174750"/>
          <p14:tracePt t="114779" x="9340850" y="1212850"/>
          <p14:tracePt t="114795" x="9486900" y="1231900"/>
          <p14:tracePt t="114812" x="9664700" y="1250950"/>
          <p14:tracePt t="114829" x="9848850" y="1250950"/>
          <p14:tracePt t="114845" x="9963150" y="1238250"/>
          <p14:tracePt t="114862" x="9988550" y="1206500"/>
          <p14:tracePt t="114879" x="9994900" y="1181100"/>
          <p14:tracePt t="114895" x="9975850" y="1155700"/>
          <p14:tracePt t="114912" x="9956800" y="1143000"/>
          <p14:tracePt t="114929" x="9931400" y="1130300"/>
          <p14:tracePt t="114945" x="9899650" y="1130300"/>
          <p14:tracePt t="114962" x="9855200" y="1136650"/>
          <p14:tracePt t="114979" x="9798050" y="1162050"/>
          <p14:tracePt t="114996" x="9759950" y="1174750"/>
          <p14:tracePt t="115012" x="9721850" y="1187450"/>
          <p14:tracePt t="115029" x="9683750" y="1193800"/>
          <p14:tracePt t="115045" x="9626600" y="1193800"/>
          <p14:tracePt t="115062" x="9563100" y="1200150"/>
          <p14:tracePt t="115079" x="9486900" y="1206500"/>
          <p14:tracePt t="115096" x="9378950" y="1225550"/>
          <p14:tracePt t="115112" x="9271000" y="1270000"/>
          <p14:tracePt t="115129" x="9144000" y="1314450"/>
          <p14:tracePt t="115145" x="9010650" y="1365250"/>
          <p14:tracePt t="115162" x="8883650" y="1409700"/>
          <p14:tracePt t="115179" x="8756650" y="1447800"/>
          <p14:tracePt t="115196" x="8623300" y="1485900"/>
          <p14:tracePt t="115213" x="8489950" y="1517650"/>
          <p14:tracePt t="115232" x="8197850" y="1587500"/>
          <p14:tracePt t="115246" x="7867650" y="1670050"/>
          <p14:tracePt t="115264" x="7404100" y="1746250"/>
          <p14:tracePt t="115279" x="6813550" y="1816100"/>
          <p14:tracePt t="115296" x="6184900" y="1866900"/>
          <p14:tracePt t="115312" x="5505450" y="1898650"/>
          <p14:tracePt t="115329" x="4876800" y="1924050"/>
          <p14:tracePt t="115346" x="4286250" y="1924050"/>
          <p14:tracePt t="115362" x="3759200" y="1873250"/>
          <p14:tracePt t="115378" x="3365500" y="1809750"/>
          <p14:tracePt t="115396" x="3035300" y="1720850"/>
          <p14:tracePt t="115412" x="2781300" y="1619250"/>
          <p14:tracePt t="115429" x="2578100" y="1524000"/>
          <p14:tracePt t="115433" x="2495550" y="1485900"/>
          <p14:tracePt t="115451" x="2374900" y="1416050"/>
          <p14:tracePt t="115463" x="2324100" y="1384300"/>
          <p14:tracePt t="115479" x="2241550" y="1333500"/>
          <p14:tracePt t="115496" x="2228850" y="1320800"/>
          <p14:tracePt t="115534" x="2222500" y="1320800"/>
          <p14:tracePt t="115546" x="2216150" y="1320800"/>
          <p14:tracePt t="115563" x="2165350" y="1320800"/>
          <p14:tracePt t="115580" x="2000250" y="1282700"/>
          <p14:tracePt t="115596" x="1822450" y="1225550"/>
          <p14:tracePt t="115613" x="1670050" y="1162050"/>
          <p14:tracePt t="115630" x="1511300" y="1098550"/>
          <p14:tracePt t="115646" x="1409700" y="1060450"/>
          <p14:tracePt t="115663" x="1314450" y="1035050"/>
          <p14:tracePt t="115679" x="1250950" y="1016000"/>
          <p14:tracePt t="115696" x="1193800" y="1016000"/>
          <p14:tracePt t="115712" x="1149350" y="1016000"/>
          <p14:tracePt t="115729" x="1117600" y="1009650"/>
          <p14:tracePt t="115746" x="1104900" y="1009650"/>
          <p14:tracePt t="115797" x="1092200" y="1009650"/>
          <p14:tracePt t="115801" x="1079500" y="1009650"/>
          <p14:tracePt t="115813" x="1066800" y="1009650"/>
          <p14:tracePt t="115830" x="1009650" y="990600"/>
          <p14:tracePt t="115849" x="996950" y="984250"/>
          <p14:tracePt t="115863" x="996950" y="971550"/>
          <p14:tracePt t="115881" x="1003300" y="965200"/>
          <p14:tracePt t="115897" x="1009650" y="965200"/>
          <p14:tracePt t="115992" x="1016000" y="965200"/>
          <p14:tracePt t="116000" x="1022350" y="965200"/>
          <p14:tracePt t="116013" x="1028700" y="971550"/>
          <p14:tracePt t="116028" x="1041400" y="977900"/>
          <p14:tracePt t="116047" x="1111250" y="996950"/>
          <p14:tracePt t="116063" x="1181100" y="1009650"/>
          <p14:tracePt t="116082" x="1314450" y="1022350"/>
          <p14:tracePt t="116097" x="1422400" y="1028700"/>
          <p14:tracePt t="116113" x="1549400" y="1028700"/>
          <p14:tracePt t="116130" x="1612900" y="1028700"/>
          <p14:tracePt t="116146" x="1644650" y="1022350"/>
          <p14:tracePt t="116163" x="1651000" y="1016000"/>
          <p14:tracePt t="116180" x="1663700" y="1003300"/>
          <p14:tracePt t="116196" x="1682750" y="977900"/>
          <p14:tracePt t="116213" x="1695450" y="952500"/>
          <p14:tracePt t="116230" x="1708150" y="920750"/>
          <p14:tracePt t="116247" x="1714500" y="895350"/>
          <p14:tracePt t="116263" x="1708150" y="850900"/>
          <p14:tracePt t="116280" x="1689100" y="825500"/>
          <p14:tracePt t="116297" x="1663700" y="787400"/>
          <p14:tracePt t="116314" x="1625600" y="742950"/>
          <p14:tracePt t="116330" x="1606550" y="736600"/>
          <p14:tracePt t="116346" x="1562100" y="711200"/>
          <p14:tracePt t="116363" x="1485900" y="692150"/>
          <p14:tracePt t="116380" x="1416050" y="679450"/>
          <p14:tracePt t="116396" x="1282700" y="679450"/>
          <p14:tracePt t="116413" x="1181100" y="679450"/>
          <p14:tracePt t="116430" x="1060450" y="685800"/>
          <p14:tracePt t="116447" x="977900" y="698500"/>
          <p14:tracePt t="116463" x="946150" y="717550"/>
          <p14:tracePt t="116466" x="927100" y="730250"/>
          <p14:tracePt t="116480" x="914400" y="736600"/>
          <p14:tracePt t="116498" x="901700" y="755650"/>
          <p14:tracePt t="116514" x="895350" y="762000"/>
          <p14:tracePt t="116530" x="895350" y="781050"/>
          <p14:tracePt t="116532" x="895350" y="787400"/>
          <p14:tracePt t="116547" x="895350" y="793750"/>
          <p14:tracePt t="116565" x="920750" y="838200"/>
          <p14:tracePt t="116580" x="958850" y="869950"/>
          <p14:tracePt t="116597" x="1016000" y="914400"/>
          <p14:tracePt t="116612" x="1123950" y="965200"/>
          <p14:tracePt t="116630" x="1250950" y="1003300"/>
          <p14:tracePt t="116647" x="1371600" y="1028700"/>
          <p14:tracePt t="116663" x="1492250" y="1035050"/>
          <p14:tracePt t="116680" x="1606550" y="1035050"/>
          <p14:tracePt t="116697" x="1714500" y="1003300"/>
          <p14:tracePt t="116714" x="1765300" y="977900"/>
          <p14:tracePt t="116730" x="1778000" y="952500"/>
          <p14:tracePt t="116747" x="1765300" y="920750"/>
          <p14:tracePt t="116764" x="1752600" y="920750"/>
          <p14:tracePt t="116781" x="1689100" y="908050"/>
          <p14:tracePt t="116799" x="1631950" y="908050"/>
          <p14:tracePt t="116816" x="1549400" y="908050"/>
          <p14:tracePt t="116830" x="1498600" y="914400"/>
          <p14:tracePt t="116847" x="1460500" y="914400"/>
          <p14:tracePt t="116863" x="1435100" y="914400"/>
          <p14:tracePt t="116914" x="1435100" y="927100"/>
          <p14:tracePt t="116930" x="1447800" y="952500"/>
          <p14:tracePt t="116947" x="1473200" y="965200"/>
          <p14:tracePt t="116964" x="1536700" y="990600"/>
          <p14:tracePt t="116967" x="1574800" y="996950"/>
          <p14:tracePt t="116984" x="1720850" y="1022350"/>
          <p14:tracePt t="116997" x="1847850" y="1047750"/>
          <p14:tracePt t="117016" x="2279650" y="1098550"/>
          <p14:tracePt t="117034" x="2571750" y="1098550"/>
          <p14:tracePt t="117050" x="2870200" y="1098550"/>
          <p14:tracePt t="117066" x="3206750" y="1098550"/>
          <p14:tracePt t="117080" x="3568700" y="1092200"/>
          <p14:tracePt t="117097" x="3937000" y="1104900"/>
          <p14:tracePt t="117114" x="4330700" y="1136650"/>
          <p14:tracePt t="117133" x="4718050" y="1193800"/>
          <p14:tracePt t="117147" x="5118100" y="1257300"/>
          <p14:tracePt t="117164" x="5543550" y="1327150"/>
          <p14:tracePt t="117181" x="5988050" y="1377950"/>
          <p14:tracePt t="117197" x="6457950" y="1397000"/>
          <p14:tracePt t="117214" x="6915150" y="1384300"/>
          <p14:tracePt t="117232" x="7499350" y="1308100"/>
          <p14:tracePt t="117248" x="7753350" y="1250950"/>
          <p14:tracePt t="117264" x="7962900" y="1206500"/>
          <p14:tracePt t="117281" x="8185150" y="1187450"/>
          <p14:tracePt t="117296" x="8420100" y="1174750"/>
          <p14:tracePt t="117314" x="8642350" y="1155700"/>
          <p14:tracePt t="117331" x="8813800" y="1130300"/>
          <p14:tracePt t="117347" x="8877300" y="1130300"/>
          <p14:tracePt t="117364" x="8896350" y="1130300"/>
          <p14:tracePt t="117381" x="8921750" y="1149350"/>
          <p14:tracePt t="117398" x="8947150" y="1168400"/>
          <p14:tracePt t="117414" x="8985250" y="1193800"/>
          <p14:tracePt t="117431" x="9023350" y="1206500"/>
          <p14:tracePt t="117448" x="9067800" y="1206500"/>
          <p14:tracePt t="117464" x="9112250" y="1206500"/>
          <p14:tracePt t="117481" x="9188450" y="1200150"/>
          <p14:tracePt t="117500" x="9220200" y="1168400"/>
          <p14:tracePt t="117515" x="9245600" y="1155700"/>
          <p14:tracePt t="117531" x="9271000" y="1149350"/>
          <p14:tracePt t="117564" x="9258300" y="1155700"/>
          <p14:tracePt t="117581" x="9226550" y="1187450"/>
          <p14:tracePt t="117601" x="9144000" y="1231900"/>
          <p14:tracePt t="117614" x="9105900" y="1244600"/>
          <p14:tracePt t="117616" x="9061450" y="1257300"/>
          <p14:tracePt t="117630" x="9042400" y="1257300"/>
          <p14:tracePt t="117650" x="8915400" y="1263650"/>
          <p14:tracePt t="117665" x="8845550" y="1263650"/>
          <p14:tracePt t="117681" x="8693150" y="1250950"/>
          <p14:tracePt t="117698" x="8566150" y="1238250"/>
          <p14:tracePt t="117715" x="8420100" y="1219200"/>
          <p14:tracePt t="117731" x="8286750" y="1200150"/>
          <p14:tracePt t="117748" x="8153400" y="1193800"/>
          <p14:tracePt t="117765" x="8013700" y="1193800"/>
          <p14:tracePt t="117781" x="7861300" y="1187450"/>
          <p14:tracePt t="117798" x="7696200" y="1181100"/>
          <p14:tracePt t="117815" x="7518400" y="1162050"/>
          <p14:tracePt t="117816" x="7410450" y="1155700"/>
          <p14:tracePt t="117832" x="7334250" y="1149350"/>
          <p14:tracePt t="117849" x="7080250" y="1123950"/>
          <p14:tracePt t="117865" x="6985000" y="1123950"/>
          <p14:tracePt t="117881" x="6965950" y="1123950"/>
          <p14:tracePt t="117898" x="6953250" y="1123950"/>
          <p14:tracePt t="117915" x="6940550" y="1123950"/>
          <p14:tracePt t="117931" x="6889750" y="1143000"/>
          <p14:tracePt t="117948" x="6813550" y="1162050"/>
          <p14:tracePt t="117964" x="6686550" y="1174750"/>
          <p14:tracePt t="117981" x="6546850" y="1181100"/>
          <p14:tracePt t="117998" x="6394450" y="1181100"/>
          <p14:tracePt t="118014" x="6242050" y="1168400"/>
          <p14:tracePt t="118031" x="6108700" y="1149350"/>
          <p14:tracePt t="118048" x="6007100" y="1130300"/>
          <p14:tracePt t="118065" x="5918200" y="1117600"/>
          <p14:tracePt t="118067" x="5873750" y="1117600"/>
          <p14:tracePt t="118082" x="5765800" y="1117600"/>
          <p14:tracePt t="118098" x="5638800" y="1111250"/>
          <p14:tracePt t="118115" x="5499100" y="1111250"/>
          <p14:tracePt t="118131" x="5372100" y="1117600"/>
          <p14:tracePt t="118148" x="5270500" y="1117600"/>
          <p14:tracePt t="118165" x="5200650" y="1117600"/>
          <p14:tracePt t="118182" x="5162550" y="1117600"/>
          <p14:tracePt t="118198" x="5137150" y="1117600"/>
          <p14:tracePt t="118215" x="5073650" y="1130300"/>
          <p14:tracePt t="118232" x="4972050" y="1149350"/>
          <p14:tracePt t="118248" x="4870450" y="1174750"/>
          <p14:tracePt t="118265" x="4749800" y="1219200"/>
          <p14:tracePt t="118281" x="4692650" y="1263650"/>
          <p14:tracePt t="118299" x="4692650" y="1308100"/>
          <p14:tracePt t="118315" x="4705350" y="1314450"/>
          <p14:tracePt t="118332" x="4775200" y="1346200"/>
          <p14:tracePt t="118348" x="4826000" y="1365250"/>
          <p14:tracePt t="118365" x="4870450" y="1390650"/>
          <p14:tracePt t="118382" x="4908550" y="1422400"/>
          <p14:tracePt t="118398" x="4946650" y="1441450"/>
          <p14:tracePt t="118415" x="4997450" y="1460500"/>
          <p14:tracePt t="118432" x="5048250" y="1473200"/>
          <p14:tracePt t="118448" x="5092700" y="1479550"/>
          <p14:tracePt t="118465" x="5124450" y="1479550"/>
          <p14:tracePt t="118482" x="5181600" y="1479550"/>
          <p14:tracePt t="118498" x="5219700" y="1485900"/>
          <p14:tracePt t="118515" x="5238750" y="1485900"/>
          <p14:tracePt t="118558" x="5245100" y="1479550"/>
          <p14:tracePt t="118567" x="5245100" y="1473200"/>
          <p14:tracePt t="118584" x="5251450" y="1441450"/>
          <p14:tracePt t="118597" x="5257800" y="1422400"/>
          <p14:tracePt t="118615" x="5270500" y="1403350"/>
          <p14:tracePt t="118632" x="5283200" y="1397000"/>
          <p14:tracePt t="118649" x="5302250" y="1390650"/>
          <p14:tracePt t="118665" x="5334000" y="1390650"/>
          <p14:tracePt t="118681" x="5378450" y="1390650"/>
          <p14:tracePt t="118699" x="5422900" y="1390650"/>
          <p14:tracePt t="118716" x="5511800" y="1390650"/>
          <p14:tracePt t="118732" x="5588000" y="1377950"/>
          <p14:tracePt t="118748" x="5626100" y="1358900"/>
          <p14:tracePt t="118766" x="5651500" y="1327150"/>
          <p14:tracePt t="118782" x="5664200" y="1295400"/>
          <p14:tracePt t="118798" x="5664200" y="1270000"/>
          <p14:tracePt t="118800" x="5664200" y="1263650"/>
          <p14:tracePt t="118815" x="5664200" y="1250950"/>
          <p14:tracePt t="118832" x="5638800" y="1225550"/>
          <p14:tracePt t="118849" x="5607050" y="1225550"/>
          <p14:tracePt t="118865" x="5530850" y="1219200"/>
          <p14:tracePt t="118882" x="5467350" y="1219200"/>
          <p14:tracePt t="118899" x="5372100" y="1206500"/>
          <p14:tracePt t="118916" x="5295900" y="1200150"/>
          <p14:tracePt t="118932" x="5181600" y="1181100"/>
          <p14:tracePt t="118949" x="5099050" y="1174750"/>
          <p14:tracePt t="118966" x="4965700" y="1174750"/>
          <p14:tracePt t="118983" x="4870450" y="1174750"/>
          <p14:tracePt t="118999" x="4718050" y="1174750"/>
          <p14:tracePt t="119001" x="4673600" y="1174750"/>
          <p14:tracePt t="119015" x="4610100" y="1181100"/>
          <p14:tracePt t="119033" x="4552950" y="1193800"/>
          <p14:tracePt t="119035" x="4546600" y="1200150"/>
          <p14:tracePt t="119051" x="4540250" y="1206500"/>
          <p14:tracePt t="119066" x="4540250" y="1219200"/>
          <p14:tracePt t="119082" x="4559300" y="1244600"/>
          <p14:tracePt t="119099" x="4591050" y="1276350"/>
          <p14:tracePt t="119116" x="4616450" y="1308100"/>
          <p14:tracePt t="119132" x="4635500" y="1352550"/>
          <p14:tracePt t="119149" x="4648200" y="1384300"/>
          <p14:tracePt t="119165" x="4667250" y="1422400"/>
          <p14:tracePt t="119182" x="4699000" y="1454150"/>
          <p14:tracePt t="119199" x="4743450" y="1479550"/>
          <p14:tracePt t="119216" x="4794250" y="1504950"/>
          <p14:tracePt t="119231" x="4895850" y="1536700"/>
          <p14:tracePt t="119249" x="4984750" y="1549400"/>
          <p14:tracePt t="119265" x="5080000" y="1555750"/>
          <p14:tracePt t="119268" x="5149850" y="1555750"/>
          <p14:tracePt t="119282" x="5181600" y="1549400"/>
          <p14:tracePt t="119283" x="5245100" y="1543050"/>
          <p14:tracePt t="119299" x="5327650" y="1524000"/>
          <p14:tracePt t="119316" x="5365750" y="1511300"/>
          <p14:tracePt t="119332" x="5429250" y="1492250"/>
          <p14:tracePt t="119349" x="5441950" y="1479550"/>
          <p14:tracePt t="119366" x="5441950" y="1473200"/>
          <p14:tracePt t="119466" x="5448300" y="1473200"/>
          <p14:tracePt t="119472" x="5454650" y="1473200"/>
          <p14:tracePt t="119482" x="5467350" y="1466850"/>
          <p14:tracePt t="119500" x="5480050" y="1460500"/>
          <p14:tracePt t="119517" x="5505450" y="1460500"/>
          <p14:tracePt t="119533" x="5518150" y="1460500"/>
          <p14:tracePt t="119549" x="5543550" y="1466850"/>
          <p14:tracePt t="119564" x="5568950" y="1479550"/>
          <p14:tracePt t="119582" x="5613400" y="1498600"/>
          <p14:tracePt t="119599" x="5632450" y="1504950"/>
          <p14:tracePt t="119616" x="5645150" y="1504950"/>
          <p14:tracePt t="119633" x="5664200" y="1511300"/>
          <p14:tracePt t="119651" x="5676900" y="1511300"/>
          <p14:tracePt t="119683" x="5683250" y="1511300"/>
          <p14:tracePt t="119782" x="5695950" y="1511300"/>
          <p14:tracePt t="119799" x="5715000" y="1498600"/>
          <p14:tracePt t="119816" x="5746750" y="1498600"/>
          <p14:tracePt t="119833" x="5803900" y="1498600"/>
          <p14:tracePt t="119850" x="5835650" y="1498600"/>
          <p14:tracePt t="119866" x="5899150" y="1517650"/>
          <p14:tracePt t="119883" x="5981700" y="1536700"/>
          <p14:tracePt t="119900" x="6019800" y="1543050"/>
          <p14:tracePt t="119917" x="6032500" y="1543050"/>
          <p14:tracePt t="119933" x="6045200" y="1543050"/>
          <p14:tracePt t="119950" x="6057900" y="1543050"/>
          <p14:tracePt t="119967" x="6070600" y="1543050"/>
          <p14:tracePt t="119984" x="6083300" y="1543050"/>
          <p14:tracePt t="120016" x="6089650" y="1530350"/>
          <p14:tracePt t="120033" x="6089650" y="1504950"/>
          <p14:tracePt t="120050" x="6089650" y="1466850"/>
          <p14:tracePt t="120052" x="6089650" y="1441450"/>
          <p14:tracePt t="120067" x="6076950" y="1416050"/>
          <p14:tracePt t="120069" x="6064250" y="1397000"/>
          <p14:tracePt t="120083" x="6045200" y="1371600"/>
          <p14:tracePt t="120085" x="6019800" y="1339850"/>
          <p14:tracePt t="120103" x="5949950" y="1282700"/>
          <p14:tracePt t="120116" x="5911850" y="1257300"/>
          <p14:tracePt t="120133" x="5810250" y="1187450"/>
          <p14:tracePt t="120150" x="5778500" y="1174750"/>
          <p14:tracePt t="120167" x="5715000" y="1162050"/>
          <p14:tracePt t="120183" x="5689600" y="1155700"/>
          <p14:tracePt t="120200" x="5657850" y="1155700"/>
          <p14:tracePt t="120217" x="5619750" y="1155700"/>
          <p14:tracePt t="120234" x="5568950" y="1155700"/>
          <p14:tracePt t="120250" x="5518150" y="1162050"/>
          <p14:tracePt t="120267" x="5441950" y="1187450"/>
          <p14:tracePt t="120283" x="5378450" y="1212850"/>
          <p14:tracePt t="120300" x="5327650" y="1244600"/>
          <p14:tracePt t="120317" x="5327650" y="1314450"/>
          <p14:tracePt t="120333" x="5378450" y="1358900"/>
          <p14:tracePt t="120350" x="5448300" y="1403350"/>
          <p14:tracePt t="120367" x="5562600" y="1435100"/>
          <p14:tracePt t="120384" x="5689600" y="1435100"/>
          <p14:tracePt t="120400" x="5886450" y="1422400"/>
          <p14:tracePt t="120416" x="6083300" y="1403350"/>
          <p14:tracePt t="120433" x="6261100" y="1384300"/>
          <p14:tracePt t="120450" x="6464300" y="1358900"/>
          <p14:tracePt t="120466" x="6584950" y="1346200"/>
          <p14:tracePt t="120485" x="6673850" y="1339850"/>
          <p14:tracePt t="120501" x="6686550" y="1333500"/>
          <p14:tracePt t="120534" x="6673850" y="1333500"/>
          <p14:tracePt t="120550" x="6642100" y="1339850"/>
          <p14:tracePt t="120567" x="6623050" y="1352550"/>
          <p14:tracePt t="120584" x="6616700" y="1377950"/>
          <p14:tracePt t="120600" x="6629400" y="1390650"/>
          <p14:tracePt t="120617" x="6642100" y="1403350"/>
          <p14:tracePt t="120633" x="6661150" y="1409700"/>
          <p14:tracePt t="120650" x="6699250" y="1428750"/>
          <p14:tracePt t="120667" x="6832600" y="1473200"/>
          <p14:tracePt t="120683" x="6946900" y="1492250"/>
          <p14:tracePt t="120700" x="7073900" y="1517650"/>
          <p14:tracePt t="120717" x="7207250" y="1524000"/>
          <p14:tracePt t="120734" x="7321550" y="1530350"/>
          <p14:tracePt t="120751" x="7391400" y="1524000"/>
          <p14:tracePt t="120768" x="7416800" y="1504950"/>
          <p14:tracePt t="120785" x="7429500" y="1492250"/>
          <p14:tracePt t="120800" x="7448550" y="1479550"/>
          <p14:tracePt t="120802" x="7454900" y="1479550"/>
          <p14:tracePt t="120817" x="7467600" y="1479550"/>
          <p14:tracePt t="120819" x="7480300" y="1479550"/>
          <p14:tracePt t="120834" x="7486650" y="1479550"/>
          <p14:tracePt t="120836" x="7493000" y="1479550"/>
          <p14:tracePt t="120852" x="7499350" y="1479550"/>
          <p14:tracePt t="120867" x="7505700" y="1479550"/>
          <p14:tracePt t="120928" x="7505700" y="1485900"/>
          <p14:tracePt t="120944" x="7505700" y="1492250"/>
          <p14:tracePt t="120952" x="7505700" y="1498600"/>
          <p14:tracePt t="120984" x="7512050" y="1504950"/>
          <p14:tracePt t="121045" x="7493000" y="1504950"/>
          <p14:tracePt t="121053" x="7480300" y="1511300"/>
          <p14:tracePt t="121067" x="7410450" y="1511300"/>
          <p14:tracePt t="121084" x="7334250" y="1511300"/>
          <p14:tracePt t="121101" x="7258050" y="1511300"/>
          <p14:tracePt t="121117" x="7194550" y="1492250"/>
          <p14:tracePt t="121134" x="7137400" y="1473200"/>
          <p14:tracePt t="121151" x="7092950" y="1454150"/>
          <p14:tracePt t="121167" x="7054850" y="1441450"/>
          <p14:tracePt t="121169" x="7035800" y="1435100"/>
          <p14:tracePt t="121184" x="7004050" y="1428750"/>
          <p14:tracePt t="121201" x="6908800" y="1403350"/>
          <p14:tracePt t="121217" x="6838950" y="1390650"/>
          <p14:tracePt t="121234" x="6800850" y="1377950"/>
          <p14:tracePt t="121251" x="6775450" y="1371600"/>
          <p14:tracePt t="121319" x="6769100" y="1371600"/>
          <p14:tracePt t="121326" x="6762750" y="1377950"/>
          <p14:tracePt t="121335" x="6762750" y="1384300"/>
          <p14:tracePt t="121351" x="6750050" y="1384300"/>
          <p14:tracePt t="121465" x="6743700" y="1384300"/>
          <p14:tracePt t="121473" x="6737350" y="1390650"/>
          <p14:tracePt t="121485" x="6731000" y="1390650"/>
          <p14:tracePt t="121502" x="6724650" y="1397000"/>
          <p14:tracePt t="121518" x="6718300" y="1403350"/>
          <p14:tracePt t="121576" x="6711950" y="1403350"/>
          <p14:tracePt t="121586" x="6705600" y="1409700"/>
          <p14:tracePt t="121601" x="6673850" y="1409700"/>
          <p14:tracePt t="121620" x="6610350" y="1416050"/>
          <p14:tracePt t="121634" x="6521450" y="1422400"/>
          <p14:tracePt t="121651" x="6394450" y="1428750"/>
          <p14:tracePt t="121667" x="6305550" y="1428750"/>
          <p14:tracePt t="121684" x="6242050" y="1428750"/>
          <p14:tracePt t="121701" x="6223000" y="1428750"/>
          <p14:tracePt t="121863" x="6229350" y="1428750"/>
          <p14:tracePt t="121870" x="6242050" y="1428750"/>
          <p14:tracePt t="121885" x="6273800" y="1428750"/>
          <p14:tracePt t="121902" x="6381750" y="1428750"/>
          <p14:tracePt t="121918" x="6489700" y="1435100"/>
          <p14:tracePt t="121937" x="6673850" y="1441450"/>
          <p14:tracePt t="121950" x="6858000" y="1441450"/>
          <p14:tracePt t="121968" x="7061200" y="1441450"/>
          <p14:tracePt t="121985" x="7188200" y="1435100"/>
          <p14:tracePt t="122001" x="7283450" y="1428750"/>
          <p14:tracePt t="122018" x="7321550" y="1428750"/>
          <p14:tracePt t="122035" x="7346950" y="1435100"/>
          <p14:tracePt t="122052" x="7366000" y="1454150"/>
          <p14:tracePt t="122068" x="7378700" y="1473200"/>
          <p14:tracePt t="122085" x="7385050" y="1504950"/>
          <p14:tracePt t="122102" x="7385050" y="1517650"/>
          <p14:tracePt t="122104" x="7385050" y="1524000"/>
          <p14:tracePt t="122135" x="7385050" y="1517650"/>
          <p14:tracePt t="122152" x="7385050" y="1504950"/>
          <p14:tracePt t="122169" x="7385050" y="1492250"/>
          <p14:tracePt t="122212" x="7391400" y="1492250"/>
          <p14:tracePt t="122228" x="7391400" y="1498600"/>
          <p14:tracePt t="122251" x="7397750" y="1498600"/>
          <p14:tracePt t="122268" x="7404100" y="1498600"/>
          <p14:tracePt t="122285" x="7429500" y="1498600"/>
          <p14:tracePt t="122301" x="7480300" y="1485900"/>
          <p14:tracePt t="122318" x="7569200" y="1466850"/>
          <p14:tracePt t="122335" x="7689850" y="1441450"/>
          <p14:tracePt t="122351" x="7854950" y="1435100"/>
          <p14:tracePt t="122368" x="8070850" y="1435100"/>
          <p14:tracePt t="122385" x="8242300" y="1441450"/>
          <p14:tracePt t="122402" x="8324850" y="1454150"/>
          <p14:tracePt t="122418" x="8343900" y="1460500"/>
          <p14:tracePt t="122435" x="8350250" y="1466850"/>
          <p14:tracePt t="122452" x="8362950" y="1485900"/>
          <p14:tracePt t="122454" x="8375650" y="1504950"/>
          <p14:tracePt t="122468" x="8394700" y="1517650"/>
          <p14:tracePt t="122470" x="8420100" y="1530350"/>
          <p14:tracePt t="122485" x="8439150" y="1543050"/>
          <p14:tracePt t="122487" x="8458200" y="1549400"/>
          <p14:tracePt t="122500" x="8470900" y="1549400"/>
          <p14:tracePt t="122501" x="8477250" y="1549400"/>
          <p14:tracePt t="122518" x="8489950" y="1549400"/>
          <p14:tracePt t="122535" x="8515350" y="1536700"/>
          <p14:tracePt t="122552" x="8534400" y="1517650"/>
          <p14:tracePt t="122568" x="8559800" y="1498600"/>
          <p14:tracePt t="122585" x="8616950" y="1479550"/>
          <p14:tracePt t="122602" x="8705850" y="1466850"/>
          <p14:tracePt t="122618" x="8794750" y="1454150"/>
          <p14:tracePt t="122635" x="8839200" y="1447800"/>
          <p14:tracePt t="122652" x="8864600" y="1441450"/>
          <p14:tracePt t="122668" x="8870950" y="1441450"/>
          <p14:tracePt t="122685" x="8870950" y="1435100"/>
          <p14:tracePt t="122702" x="8813800" y="1409700"/>
          <p14:tracePt t="122719" x="8769350" y="1397000"/>
          <p14:tracePt t="122735" x="8763000" y="1397000"/>
          <p14:tracePt t="124550" x="8756650" y="1390650"/>
          <p14:tracePt t="124557" x="8750300" y="1377950"/>
          <p14:tracePt t="124570" x="8737600" y="1365250"/>
          <p14:tracePt t="124587" x="8705850" y="1320800"/>
          <p14:tracePt t="124604" x="8655050" y="1276350"/>
          <p14:tracePt t="124607" x="8636000" y="1263650"/>
          <p14:tracePt t="124621" x="8597900" y="1244600"/>
          <p14:tracePt t="124638" x="8566150" y="1231900"/>
          <p14:tracePt t="124640" x="8547100" y="1225550"/>
          <p14:tracePt t="124654" x="8496300" y="1219200"/>
          <p14:tracePt t="124670" x="8445500" y="1219200"/>
          <p14:tracePt t="124687" x="8401050" y="1219200"/>
          <p14:tracePt t="124703" x="8369300" y="1212850"/>
          <p14:tracePt t="124720" x="8362950" y="1206500"/>
          <p14:tracePt t="124761" x="8356600" y="1206500"/>
          <p14:tracePt t="124840" x="8356600" y="1200150"/>
          <p14:tracePt t="124854" x="8356600" y="1193800"/>
          <p14:tracePt t="124871" x="8350250" y="1187450"/>
          <p14:tracePt t="124887" x="8343900" y="1174750"/>
          <p14:tracePt t="124904" x="8337550" y="1174750"/>
          <p14:tracePt t="125030" x="8331200" y="1168400"/>
          <p14:tracePt t="125045" x="8318500" y="1168400"/>
          <p14:tracePt t="125055" x="8312150" y="1162050"/>
          <p14:tracePt t="125071" x="8286750" y="1149350"/>
          <p14:tracePt t="125088" x="8274050" y="1136650"/>
          <p14:tracePt t="125103" x="8248650" y="1130300"/>
          <p14:tracePt t="125121" x="8235950" y="1117600"/>
          <p14:tracePt t="125137" x="8223250" y="1117600"/>
          <p14:tracePt t="125154" x="8216900" y="1111250"/>
          <p14:tracePt t="125348" x="8216900" y="1104900"/>
          <p14:tracePt t="125355" x="8216900" y="1098550"/>
          <p14:tracePt t="125363" x="8210550" y="1092200"/>
          <p14:tracePt t="125388" x="8210550" y="1079500"/>
          <p14:tracePt t="125405" x="8204200" y="1073150"/>
          <p14:tracePt t="125421" x="8197850" y="1066800"/>
          <p14:tracePt t="125437" x="8197850" y="1060450"/>
          <p14:tracePt t="125454" x="8191500" y="1054100"/>
          <p14:tracePt t="125471" x="8191500" y="1047750"/>
          <p14:tracePt t="125487" x="8185150" y="1047750"/>
          <p14:tracePt t="125548" x="8178800" y="1041400"/>
          <p14:tracePt t="125576" x="8172450" y="1041400"/>
          <p14:tracePt t="125589" x="8166100" y="1035050"/>
          <p14:tracePt t="125604" x="8153400" y="1028700"/>
          <p14:tracePt t="125621" x="8134350" y="1022350"/>
          <p14:tracePt t="125640" x="8108950" y="1022350"/>
          <p14:tracePt t="125655" x="8096250" y="1022350"/>
          <p14:tracePt t="125671" x="8064500" y="1022350"/>
          <p14:tracePt t="125688" x="8007350" y="1022350"/>
          <p14:tracePt t="125705" x="7937500" y="1028700"/>
          <p14:tracePt t="125721" x="7899400" y="1028700"/>
          <p14:tracePt t="125739" x="7816850" y="1028700"/>
          <p14:tracePt t="125754" x="7721600" y="1028700"/>
          <p14:tracePt t="125771" x="7620000" y="1016000"/>
          <p14:tracePt t="125788" x="7524750" y="1003300"/>
          <p14:tracePt t="125805" x="7454900" y="990600"/>
          <p14:tracePt t="125807" x="7435850" y="990600"/>
          <p14:tracePt t="125820" x="7404100" y="984250"/>
          <p14:tracePt t="125837" x="7366000" y="977900"/>
          <p14:tracePt t="125854" x="7359650" y="977900"/>
          <p14:tracePt t="125871" x="7353300" y="977900"/>
          <p14:tracePt t="125888" x="7346950" y="984250"/>
          <p14:tracePt t="125905" x="7321550" y="996950"/>
          <p14:tracePt t="125921" x="7289800" y="1009650"/>
          <p14:tracePt t="125940" x="7264400" y="1022350"/>
          <p14:tracePt t="125954" x="7251700" y="1022350"/>
          <p14:tracePt t="126016" x="7251700" y="1016000"/>
          <p14:tracePt t="126064" x="7245350" y="1016000"/>
          <p14:tracePt t="126073" x="7239000" y="1016000"/>
          <p14:tracePt t="126080" x="7226300" y="1016000"/>
          <p14:tracePt t="126105" x="7188200" y="1016000"/>
          <p14:tracePt t="126121" x="7162800" y="1022350"/>
          <p14:tracePt t="126138" x="7143750" y="1028700"/>
          <p14:tracePt t="126155" x="7131050" y="1041400"/>
          <p14:tracePt t="126174" x="7112000" y="1047750"/>
          <p14:tracePt t="126191" x="7086600" y="1066800"/>
          <p14:tracePt t="126205" x="7016750" y="1085850"/>
          <p14:tracePt t="126222" x="6934200" y="1111250"/>
          <p14:tracePt t="126225" x="6896100" y="1117600"/>
          <p14:tracePt t="126238" x="6845300" y="1123950"/>
          <p14:tracePt t="126242" x="6807200" y="1130300"/>
          <p14:tracePt t="126260" x="6724650" y="1136650"/>
          <p14:tracePt t="126271" x="6680200" y="1136650"/>
          <p14:tracePt t="126288" x="6616700" y="1143000"/>
          <p14:tracePt t="126305" x="6578600" y="1143000"/>
          <p14:tracePt t="126322" x="6559550" y="1149350"/>
          <p14:tracePt t="126338" x="6540500" y="1149350"/>
          <p14:tracePt t="126355" x="6496050" y="1162050"/>
          <p14:tracePt t="126371" x="6432550" y="1162050"/>
          <p14:tracePt t="126388" x="6337300" y="1168400"/>
          <p14:tracePt t="126405" x="6235700" y="1174750"/>
          <p14:tracePt t="126422" x="6134100" y="1181100"/>
          <p14:tracePt t="126439" x="6070600" y="1181100"/>
          <p14:tracePt t="126455" x="6019800" y="1181100"/>
          <p14:tracePt t="126472" x="5988050" y="1181100"/>
          <p14:tracePt t="126488" x="5969000" y="1181100"/>
          <p14:tracePt t="126505" x="5969000" y="1187450"/>
          <p14:tracePt t="126507" x="5969000" y="1200150"/>
          <p14:tracePt t="126522" x="5969000" y="1206500"/>
          <p14:tracePt t="126538" x="6057900" y="1257300"/>
          <p14:tracePt t="126555" x="6089650" y="1270000"/>
          <p14:tracePt t="126572" x="6235700" y="1282700"/>
          <p14:tracePt t="126589" x="6381750" y="1282700"/>
          <p14:tracePt t="126859" x="6388100" y="1282700"/>
          <p14:tracePt t="126867" x="6394450" y="1289050"/>
          <p14:tracePt t="126875" x="6419850" y="1289050"/>
          <p14:tracePt t="126889" x="6438900" y="1295400"/>
          <p14:tracePt t="126907" x="6445250" y="1289050"/>
          <p14:tracePt t="126922" x="6426200" y="1282700"/>
          <p14:tracePt t="126939" x="6419850" y="1270000"/>
          <p14:tracePt t="126956" x="6407150" y="1244600"/>
          <p14:tracePt t="126972" x="6400800" y="1244600"/>
          <p14:tracePt t="126990" x="6394450" y="1244600"/>
          <p14:tracePt t="127023" x="6388100" y="1244600"/>
          <p14:tracePt t="127038" x="6381750" y="1250950"/>
          <p14:tracePt t="127056" x="6375400" y="1263650"/>
          <p14:tracePt t="127073" x="6369050" y="1270000"/>
          <p14:tracePt t="127090" x="6362700" y="1276350"/>
          <p14:tracePt t="127109" x="6356350" y="1295400"/>
          <p14:tracePt t="127124" x="6318250" y="1308100"/>
          <p14:tracePt t="127141" x="6267450" y="1320800"/>
          <p14:tracePt t="127157" x="6165850" y="1327150"/>
          <p14:tracePt t="127173" x="6070600" y="1327150"/>
          <p14:tracePt t="127189" x="5930900" y="1333500"/>
          <p14:tracePt t="127206" x="5810250" y="1333500"/>
          <p14:tracePt t="127225" x="5638800" y="1333500"/>
          <p14:tracePt t="127242" x="5518150" y="1333500"/>
          <p14:tracePt t="127256" x="5359400" y="1333500"/>
          <p14:tracePt t="127272" x="5238750" y="1333500"/>
          <p14:tracePt t="127288" x="5092700" y="1339850"/>
          <p14:tracePt t="127306" x="4984750" y="1346200"/>
          <p14:tracePt t="127323" x="4838700" y="1365250"/>
          <p14:tracePt t="127339" x="4641850" y="1397000"/>
          <p14:tracePt t="127356" x="4597400" y="1403350"/>
          <p14:tracePt t="127373" x="4318000" y="1454150"/>
          <p14:tracePt t="127390" x="4133850" y="1479550"/>
          <p14:tracePt t="127408" x="3994150" y="1498600"/>
          <p14:tracePt t="127423" x="3790950" y="1504950"/>
          <p14:tracePt t="127439" x="3651250" y="1504950"/>
          <p14:tracePt t="127456" x="3524250" y="1504950"/>
          <p14:tracePt t="127472" x="3390900" y="1504950"/>
          <p14:tracePt t="127489" x="3244850" y="1498600"/>
          <p14:tracePt t="127506" x="3086100" y="1492250"/>
          <p14:tracePt t="127523" x="2927350" y="1485900"/>
          <p14:tracePt t="127539" x="2787650" y="1485900"/>
          <p14:tracePt t="127556" x="2692400" y="1485900"/>
          <p14:tracePt t="127558" x="2660650" y="1485900"/>
          <p14:tracePt t="127573" x="2628900" y="1485900"/>
          <p14:tracePt t="127590" x="2609850" y="1485900"/>
          <p14:tracePt t="127624" x="2603500" y="1485900"/>
          <p14:tracePt t="127642" x="2590800" y="1492250"/>
          <p14:tracePt t="127672" x="2578100" y="1492250"/>
          <p14:tracePt t="127690" x="2571750" y="1492250"/>
          <p14:tracePt t="127706" x="2565400" y="1498600"/>
          <p14:tracePt t="127723" x="2559050" y="1498600"/>
          <p14:tracePt t="127870" x="2552700" y="1498600"/>
          <p14:tracePt t="127884" x="2546350" y="1492250"/>
          <p14:tracePt t="128424" x="2540000" y="1485900"/>
          <p14:tracePt t="128440" x="2540000" y="1473200"/>
          <p14:tracePt t="128457" x="2533650" y="1466850"/>
          <p14:tracePt t="128474" x="2527300" y="1460500"/>
          <p14:tracePt t="128490" x="2527300" y="1454150"/>
          <p14:tracePt t="128507" x="2520950" y="1447800"/>
          <p14:tracePt t="128524" x="2520950" y="1435100"/>
          <p14:tracePt t="128526" x="2527300" y="1435100"/>
          <p14:tracePt t="128540" x="2527300" y="1428750"/>
          <p14:tracePt t="128557" x="2533650" y="1422400"/>
          <p14:tracePt t="128590" x="2520950" y="1422400"/>
          <p14:tracePt t="128607" x="2508250" y="1422400"/>
          <p14:tracePt t="128624" x="2495550" y="1422400"/>
          <p14:tracePt t="128640" x="2482850" y="1422400"/>
          <p14:tracePt t="128657" x="2463800" y="1422400"/>
          <p14:tracePt t="128696" x="2457450" y="1422400"/>
          <p14:tracePt t="128712" x="2425700" y="1428750"/>
          <p14:tracePt t="128724" x="2406650" y="1435100"/>
          <p14:tracePt t="128740" x="2336800" y="1447800"/>
          <p14:tracePt t="128757" x="2273300" y="1460500"/>
          <p14:tracePt t="128774" x="2254250" y="1460500"/>
          <p14:tracePt t="128838" x="2254250" y="1454150"/>
          <p14:tracePt t="128852" x="2254250" y="1447800"/>
          <p14:tracePt t="128868" x="2254250" y="1441450"/>
          <p14:tracePt t="128876" x="2247900" y="1435100"/>
          <p14:tracePt t="128891" x="2241550" y="1428750"/>
          <p14:tracePt t="128908" x="2184400" y="1397000"/>
          <p14:tracePt t="128924" x="2171700" y="1390650"/>
          <p14:tracePt t="128940" x="2159000" y="1384300"/>
          <p14:tracePt t="128991" x="2159000" y="1377950"/>
          <p14:tracePt t="129007" x="2159000" y="1365250"/>
          <p14:tracePt t="129026" x="2178050" y="1339850"/>
          <p14:tracePt t="129039" x="2190750" y="1320800"/>
          <p14:tracePt t="129058" x="2203450" y="1301750"/>
          <p14:tracePt t="129076" x="2222500" y="1270000"/>
          <p14:tracePt t="129090" x="2235200" y="1250950"/>
          <p14:tracePt t="129107" x="2241550" y="1238250"/>
          <p14:tracePt t="129124" x="2235200" y="1231900"/>
          <p14:tracePt t="129141" x="2216150" y="1225550"/>
          <p14:tracePt t="129158" x="2184400" y="1219200"/>
          <p14:tracePt t="129174" x="2159000" y="1206500"/>
          <p14:tracePt t="129429" x="2171700" y="1206500"/>
          <p14:tracePt t="129449" x="2222500" y="1206500"/>
          <p14:tracePt t="129459" x="2254250" y="1212850"/>
          <p14:tracePt t="129460" x="2279650" y="1212850"/>
          <p14:tracePt t="129475" x="2305050" y="1219200"/>
          <p14:tracePt t="129492" x="2362200" y="1231900"/>
          <p14:tracePt t="129508" x="2368550" y="1231900"/>
          <p14:tracePt t="129524" x="2387600" y="1231900"/>
          <p14:tracePt t="129541" x="2393950" y="1231900"/>
          <p14:tracePt t="129592" x="2393950" y="1244600"/>
          <p14:tracePt t="129608" x="2400300" y="1257300"/>
          <p14:tracePt t="129625" x="2413000" y="1263650"/>
          <p14:tracePt t="129641" x="2419350" y="1263650"/>
          <p14:tracePt t="129660" x="2432050" y="1263650"/>
          <p14:tracePt t="129674" x="2438400" y="1263650"/>
          <p14:tracePt t="129691" x="2451100" y="1263650"/>
          <p14:tracePt t="129730" x="2451100" y="1270000"/>
          <p14:tracePt t="129741" x="2451100" y="1276350"/>
          <p14:tracePt t="129760" x="2451100" y="1289050"/>
          <p14:tracePt t="129775" x="2451100" y="1295400"/>
          <p14:tracePt t="129813" x="2457450" y="1295400"/>
          <p14:tracePt t="129827" x="2463800" y="1295400"/>
          <p14:tracePt t="129842" x="2476500" y="1289050"/>
          <p14:tracePt t="129858" x="2501900" y="1289050"/>
          <p14:tracePt t="129875" x="2514600" y="1289050"/>
          <p14:tracePt t="129891" x="2533650" y="1295400"/>
          <p14:tracePt t="129908" x="2552700" y="1308100"/>
          <p14:tracePt t="129925" x="2559050" y="1314450"/>
          <p14:tracePt t="129941" x="2559050" y="1320800"/>
          <p14:tracePt t="129975" x="2559050" y="1333500"/>
          <p14:tracePt t="129991" x="2552700" y="1358900"/>
          <p14:tracePt t="130008" x="2533650" y="1384300"/>
          <p14:tracePt t="130025" x="2501900" y="1428750"/>
          <p14:tracePt t="130042" x="2482850" y="1447800"/>
          <p14:tracePt t="130045" x="2476500" y="1460500"/>
          <p14:tracePt t="130058" x="2476500" y="1466850"/>
          <p14:tracePt t="130059" x="2470150" y="1466850"/>
          <p14:tracePt t="130075" x="2470150" y="1473200"/>
          <p14:tracePt t="130126" x="2463800" y="1479550"/>
          <p14:tracePt t="130142" x="2457450" y="1492250"/>
          <p14:tracePt t="130158" x="2457450" y="1504950"/>
          <p14:tracePt t="130175" x="2457450" y="1517650"/>
          <p14:tracePt t="130192" x="2457450" y="1530350"/>
          <p14:tracePt t="130208" x="2470150" y="1536700"/>
          <p14:tracePt t="130225" x="2482850" y="1536700"/>
          <p14:tracePt t="130243" x="2495550" y="1536700"/>
          <p14:tracePt t="130259" x="2514600" y="1530350"/>
          <p14:tracePt t="130275" x="2540000" y="1524000"/>
          <p14:tracePt t="130292" x="2552700" y="1517650"/>
          <p14:tracePt t="130294" x="2559050" y="1517650"/>
          <p14:tracePt t="130309" x="2565400" y="1517650"/>
          <p14:tracePt t="130323" x="2578100" y="1511300"/>
          <p14:tracePt t="130342" x="2578100" y="1504950"/>
          <p14:tracePt t="130343" x="2584450" y="1504950"/>
          <p14:tracePt t="130358" x="2584450" y="1498600"/>
          <p14:tracePt t="130397" x="2584450" y="1492250"/>
          <p14:tracePt t="130408" x="2578100" y="1492250"/>
          <p14:tracePt t="130425" x="2578100" y="1485900"/>
          <p14:tracePt t="130442" x="2565400" y="1479550"/>
          <p14:tracePt t="130459" x="2552700" y="1466850"/>
          <p14:tracePt t="130461" x="2540000" y="1460500"/>
          <p14:tracePt t="130476" x="2533650" y="1454150"/>
          <p14:tracePt t="130525" x="2527300" y="1447800"/>
          <p14:tracePt t="130542" x="2520950" y="1441450"/>
          <p14:tracePt t="130558" x="2520950" y="1428750"/>
          <p14:tracePt t="130575" x="2514600" y="1416050"/>
          <p14:tracePt t="130592" x="2514600" y="1409700"/>
          <p14:tracePt t="130608" x="2520950" y="1403350"/>
          <p14:tracePt t="130625" x="2552700" y="1403350"/>
          <p14:tracePt t="130641" x="2565400" y="1403350"/>
          <p14:tracePt t="130659" x="2647950" y="1416050"/>
          <p14:tracePt t="130675" x="2673350" y="1422400"/>
          <p14:tracePt t="130677" x="2711450" y="1428750"/>
          <p14:tracePt t="130692" x="2730500" y="1428750"/>
          <p14:tracePt t="130709" x="2768600" y="1435100"/>
          <p14:tracePt t="130726" x="2774950" y="1435100"/>
          <p14:tracePt t="130792" x="2781300" y="1435100"/>
          <p14:tracePt t="130809" x="2794000" y="1428750"/>
          <p14:tracePt t="130826" x="2819400" y="1409700"/>
          <p14:tracePt t="130842" x="2832100" y="1403350"/>
          <p14:tracePt t="130859" x="2838450" y="1397000"/>
          <p14:tracePt t="130892" x="2844800" y="1390650"/>
          <p14:tracePt t="130909" x="2857500" y="1390650"/>
          <p14:tracePt t="130925" x="2895600" y="1390650"/>
          <p14:tracePt t="130942" x="2952750" y="1390650"/>
          <p14:tracePt t="130959" x="3028950" y="1403350"/>
          <p14:tracePt t="130974" x="3098800" y="1416050"/>
          <p14:tracePt t="130992" x="3143250" y="1428750"/>
          <p14:tracePt t="131009" x="3149600" y="1435100"/>
          <p14:tracePt t="131026" x="3155950" y="1441450"/>
          <p14:tracePt t="131059" x="3162300" y="1441450"/>
          <p14:tracePt t="131092" x="3162300" y="1428750"/>
          <p14:tracePt t="131109" x="3149600" y="1409700"/>
          <p14:tracePt t="131126" x="3124200" y="1397000"/>
          <p14:tracePt t="131128" x="3111500" y="1390650"/>
          <p14:tracePt t="131142" x="3086100" y="1384300"/>
          <p14:tracePt t="131144" x="3054350" y="1371600"/>
          <p14:tracePt t="131159" x="3016250" y="1365250"/>
          <p14:tracePt t="131161" x="2959100" y="1352550"/>
          <p14:tracePt t="131178" x="2838450" y="1327150"/>
          <p14:tracePt t="131192" x="2711450" y="1301750"/>
          <p14:tracePt t="131209" x="2628900" y="1289050"/>
          <p14:tracePt t="131226" x="2546350" y="1270000"/>
          <p14:tracePt t="131242" x="2495550" y="1263650"/>
          <p14:tracePt t="131259" x="2476500" y="1263650"/>
          <p14:tracePt t="131387" x="2476500" y="1257300"/>
          <p14:tracePt t="131423" x="2476500" y="1250950"/>
          <p14:tracePt t="131468" x="2476500" y="1244600"/>
          <p14:tracePt t="131475" x="2482850" y="1244600"/>
          <p14:tracePt t="131481" x="2482850" y="1238250"/>
          <p14:tracePt t="131494" x="2489200" y="1238250"/>
          <p14:tracePt t="131510" x="2495550" y="1231900"/>
          <p14:tracePt t="131526" x="2508250" y="1231900"/>
          <p14:tracePt t="131543" x="2514600" y="1225550"/>
          <p14:tracePt t="131562" x="2520950" y="1225550"/>
          <p14:tracePt t="131850" x="2520950" y="1219200"/>
          <p14:tracePt t="131860" x="2514600" y="1212850"/>
          <p14:tracePt t="131877" x="2501900" y="1206500"/>
          <p14:tracePt t="131894" x="2482850" y="1187450"/>
          <p14:tracePt t="131916" x="2457450" y="1155700"/>
          <p14:tracePt t="131927" x="2451100" y="1143000"/>
          <p14:tracePt t="131943" x="2444750" y="1130300"/>
          <p14:tracePt t="131960" x="2432050" y="1117600"/>
          <p14:tracePt t="131978" x="2432050" y="1111250"/>
          <p14:tracePt t="131993" x="2425700" y="1104900"/>
          <p14:tracePt t="132056" x="2425700" y="1111250"/>
          <p14:tracePt t="132064" x="2425700" y="1117600"/>
          <p14:tracePt t="132077" x="2425700" y="1130300"/>
          <p14:tracePt t="132095" x="2419350" y="1193800"/>
          <p14:tracePt t="132110" x="2419350" y="1206500"/>
          <p14:tracePt t="132127" x="2406650" y="1231900"/>
          <p14:tracePt t="132160" x="2413000" y="1212850"/>
          <p14:tracePt t="132177" x="2432050" y="1181100"/>
          <p14:tracePt t="132194" x="2457450" y="1155700"/>
          <p14:tracePt t="132210" x="2482850" y="1130300"/>
          <p14:tracePt t="132227" x="2501900" y="1123950"/>
          <p14:tracePt t="132260" x="2514600" y="1123950"/>
          <p14:tracePt t="132276" x="2533650" y="1143000"/>
          <p14:tracePt t="132294" x="2559050" y="1155700"/>
          <p14:tracePt t="132312" x="2565400" y="1162050"/>
          <p14:tracePt t="132343" x="2571750" y="1168400"/>
          <p14:tracePt t="132361" x="2571750" y="1174750"/>
          <p14:tracePt t="132454" x="2565400" y="1174750"/>
          <p14:tracePt t="132470" x="2559050" y="1174750"/>
          <p14:tracePt t="132668" x="2552700" y="1168400"/>
          <p14:tracePt t="132774" x="2540000" y="1168400"/>
          <p14:tracePt t="132779" x="2533650" y="1168400"/>
          <p14:tracePt t="132811" x="2508250" y="1168400"/>
          <p14:tracePt t="132828" x="2489200" y="1168400"/>
          <p14:tracePt t="132845" x="2476500" y="1155700"/>
          <p14:tracePt t="132862" x="2457450" y="1143000"/>
          <p14:tracePt t="132877" x="2438400" y="1123950"/>
          <p14:tracePt t="132893" x="2425700" y="1117600"/>
          <p14:tracePt t="132911" x="2393950" y="1104900"/>
          <p14:tracePt t="132927" x="2355850" y="1085850"/>
          <p14:tracePt t="132944" x="2311400" y="1066800"/>
          <p14:tracePt t="132960" x="2286000" y="1060450"/>
          <p14:tracePt t="132977" x="2228850" y="1028700"/>
          <p14:tracePt t="132994" x="2178050" y="1009650"/>
          <p14:tracePt t="133010" x="2120900" y="984250"/>
          <p14:tracePt t="133027" x="2051050" y="965200"/>
          <p14:tracePt t="133044" x="1993900" y="952500"/>
          <p14:tracePt t="133046" x="1911350" y="939800"/>
          <p14:tracePt t="133063" x="1816100" y="927100"/>
          <p14:tracePt t="133077" x="1720850" y="914400"/>
          <p14:tracePt t="133078" x="1682750" y="908050"/>
          <p14:tracePt t="133094" x="1651000" y="901700"/>
          <p14:tracePt t="133113" x="1568450" y="876300"/>
          <p14:tracePt t="133127" x="1555750" y="869950"/>
          <p14:tracePt t="133179" x="1536700" y="876300"/>
          <p14:tracePt t="133195" x="1511300" y="882650"/>
          <p14:tracePt t="133213" x="1473200" y="889000"/>
          <p14:tracePt t="133227" x="1460500" y="895350"/>
          <p14:tracePt t="133261" x="1454150" y="901700"/>
          <p14:tracePt t="133277" x="1454150" y="908050"/>
          <p14:tracePt t="133295" x="1460500" y="914400"/>
          <p14:tracePt t="133311" x="1466850" y="927100"/>
          <p14:tracePt t="133330" x="1498600" y="952500"/>
          <p14:tracePt t="133344" x="1530350" y="952500"/>
          <p14:tracePt t="133361" x="1638300" y="952500"/>
          <p14:tracePt t="133378" x="1835150" y="933450"/>
          <p14:tracePt t="133394" x="1968500" y="920750"/>
          <p14:tracePt t="133411" x="2070100" y="901700"/>
          <p14:tracePt t="133427" x="2095500" y="882650"/>
          <p14:tracePt t="133444" x="2089150" y="857250"/>
          <p14:tracePt t="133461" x="2032000" y="838200"/>
          <p14:tracePt t="133479" x="1885950" y="781050"/>
          <p14:tracePt t="133494" x="1835150" y="768350"/>
          <p14:tracePt t="133511" x="1689100" y="730250"/>
          <p14:tracePt t="133528" x="1504950" y="679450"/>
          <p14:tracePt t="133544" x="1466850" y="666750"/>
          <p14:tracePt t="133561" x="1403350" y="641350"/>
          <p14:tracePt t="133563" x="1377950" y="635000"/>
          <p14:tracePt t="133579" x="1365250" y="628650"/>
          <p14:tracePt t="133594" x="1352550" y="635000"/>
          <p14:tracePt t="133611" x="1346200" y="654050"/>
          <p14:tracePt t="133628" x="1327150" y="679450"/>
          <p14:tracePt t="133645" x="1327150" y="704850"/>
          <p14:tracePt t="133661" x="1320800" y="723900"/>
          <p14:tracePt t="133677" x="1320800" y="742950"/>
          <p14:tracePt t="133696" x="1320800" y="762000"/>
          <p14:tracePt t="133711" x="1327150" y="787400"/>
          <p14:tracePt t="133730" x="1371600" y="819150"/>
          <p14:tracePt t="133744" x="1390650" y="831850"/>
          <p14:tracePt t="133761" x="1498600" y="863600"/>
          <p14:tracePt t="133778" x="1555750" y="869950"/>
          <p14:tracePt t="133796" x="1593850" y="869950"/>
          <p14:tracePt t="133811" x="1619250" y="869950"/>
          <p14:tracePt t="133868" x="1625600" y="869950"/>
          <p14:tracePt t="133973" x="1612900" y="869950"/>
          <p14:tracePt t="133995" x="1593850" y="869950"/>
          <p14:tracePt t="134012" x="1568450" y="863600"/>
          <p14:tracePt t="134028" x="1562100" y="863600"/>
          <p14:tracePt t="134045" x="1555750" y="863600"/>
          <p14:tracePt t="134103" x="1549400" y="863600"/>
          <p14:tracePt t="134118" x="1543050" y="863600"/>
          <p14:tracePt t="134128" x="1536700" y="863600"/>
          <p14:tracePt t="134145" x="1530350" y="869950"/>
          <p14:tracePt t="134161" x="1524000" y="869950"/>
          <p14:tracePt t="134178" x="1524000" y="876300"/>
          <p14:tracePt t="134297" x="1524000" y="882650"/>
          <p14:tracePt t="134312" x="1504950" y="895350"/>
          <p14:tracePt t="134328" x="1460500" y="908050"/>
          <p14:tracePt t="134345" x="1435100" y="914400"/>
          <p14:tracePt t="134362" x="1390650" y="927100"/>
          <p14:tracePt t="134379" x="1339850" y="939800"/>
          <p14:tracePt t="134395" x="1289050" y="952500"/>
          <p14:tracePt t="134412" x="1231900" y="965200"/>
          <p14:tracePt t="134428" x="1168400" y="977900"/>
          <p14:tracePt t="134445" x="1104900" y="996950"/>
          <p14:tracePt t="134462" x="1041400" y="1009650"/>
          <p14:tracePt t="134478" x="1022350" y="1016000"/>
          <p14:tracePt t="134495" x="990600" y="1028700"/>
          <p14:tracePt t="134512" x="990600" y="1035050"/>
          <p14:tracePt t="134528" x="984250" y="1041400"/>
          <p14:tracePt t="134545" x="971550" y="1054100"/>
          <p14:tracePt t="134562" x="965200" y="1066800"/>
          <p14:tracePt t="134578" x="952500" y="1073150"/>
          <p14:tracePt t="134595" x="946150" y="1079500"/>
          <p14:tracePt t="134612" x="939800" y="1079500"/>
          <p14:tracePt t="134667" x="939800" y="1085850"/>
          <p14:tracePt t="134678" x="946150" y="1085850"/>
          <p14:tracePt t="134696" x="965200" y="1092200"/>
          <p14:tracePt t="134712" x="977900" y="1111250"/>
          <p14:tracePt t="134729" x="977900" y="1130300"/>
          <p14:tracePt t="134730" x="977900" y="1143000"/>
          <p14:tracePt t="134745" x="977900" y="1149350"/>
          <p14:tracePt t="134762" x="977900" y="1168400"/>
          <p14:tracePt t="134779" x="971550" y="1193800"/>
          <p14:tracePt t="134837" x="971550" y="1200150"/>
          <p14:tracePt t="134854" x="971550" y="1193800"/>
          <p14:tracePt t="134863" x="977900" y="1193800"/>
          <p14:tracePt t="134879" x="984250" y="1187450"/>
          <p14:tracePt t="134983" x="984250" y="1181100"/>
          <p14:tracePt t="134998" x="984250" y="1174750"/>
          <p14:tracePt t="135015" x="984250" y="1162050"/>
          <p14:tracePt t="135029" x="984250" y="1155700"/>
          <p14:tracePt t="135034" x="984250" y="1149350"/>
          <p14:tracePt t="135062" x="990600" y="1149350"/>
          <p14:tracePt t="135079" x="1003300" y="1155700"/>
          <p14:tracePt t="135096" x="1009650" y="1168400"/>
          <p14:tracePt t="135113" x="1035050" y="1187450"/>
          <p14:tracePt t="135129" x="1054100" y="1193800"/>
          <p14:tracePt t="135146" x="1066800" y="1206500"/>
          <p14:tracePt t="135163" x="1092200" y="1212850"/>
          <p14:tracePt t="135179" x="1130300" y="1219200"/>
          <p14:tracePt t="135196" x="1149350" y="1219200"/>
          <p14:tracePt t="135212" x="1168400" y="1219200"/>
          <p14:tracePt t="135231" x="1181100" y="1219200"/>
          <p14:tracePt t="135246" x="1187450" y="1219200"/>
          <p14:tracePt t="135262" x="1193800" y="1219200"/>
          <p14:tracePt t="135280" x="1200150" y="1219200"/>
          <p14:tracePt t="135299" x="1212850" y="1219200"/>
          <p14:tracePt t="135312" x="1225550" y="1219200"/>
          <p14:tracePt t="135329" x="1282700" y="1212850"/>
          <p14:tracePt t="135346" x="1314450" y="1212850"/>
          <p14:tracePt t="135365" x="1384300" y="1212850"/>
          <p14:tracePt t="135379" x="1466850" y="1212850"/>
          <p14:tracePt t="135396" x="1555750" y="1212850"/>
          <p14:tracePt t="135412" x="1663700" y="1206500"/>
          <p14:tracePt t="135430" x="1803400" y="1181100"/>
          <p14:tracePt t="135446" x="1879600" y="1162050"/>
          <p14:tracePt t="135465" x="1936750" y="1136650"/>
          <p14:tracePt t="135479" x="1981200" y="1123950"/>
          <p14:tracePt t="135498" x="2006600" y="1117600"/>
          <p14:tracePt t="135500" x="2019300" y="1117600"/>
          <p14:tracePt t="135576" x="2025650" y="1117600"/>
          <p14:tracePt t="135592" x="2038350" y="1117600"/>
          <p14:tracePt t="135602" x="2051050" y="1111250"/>
          <p14:tracePt t="135613" x="2057400" y="1104900"/>
          <p14:tracePt t="135632" x="2082800" y="1079500"/>
          <p14:tracePt t="135648" x="2089150" y="1073150"/>
          <p14:tracePt t="135700" x="2089150" y="1066800"/>
          <p14:tracePt t="135713" x="2095500" y="1060450"/>
          <p14:tracePt t="135729" x="2095500" y="1041400"/>
          <p14:tracePt t="135746" x="2101850" y="1028700"/>
          <p14:tracePt t="135763" x="2101850" y="1016000"/>
          <p14:tracePt t="135779" x="2101850" y="996950"/>
          <p14:tracePt t="135796" x="2095500" y="977900"/>
          <p14:tracePt t="135813" x="2082800" y="965200"/>
          <p14:tracePt t="135830" x="2076450" y="965200"/>
          <p14:tracePt t="135847" x="2070100" y="965200"/>
          <p14:tracePt t="135863" x="2063750" y="965200"/>
          <p14:tracePt t="135880" x="2044700" y="965200"/>
          <p14:tracePt t="135900" x="2012950" y="958850"/>
          <p14:tracePt t="135916" x="2000250" y="958850"/>
          <p14:tracePt t="135931" x="1974850" y="958850"/>
          <p14:tracePt t="135948" x="1949450" y="958850"/>
          <p14:tracePt t="135964" x="1917700" y="952500"/>
          <p14:tracePt t="135980" x="1905000" y="946150"/>
          <p14:tracePt t="135996" x="1879600" y="939800"/>
          <p14:tracePt t="136013" x="1860550" y="939800"/>
          <p14:tracePt t="136032" x="1847850" y="939800"/>
          <p14:tracePt t="136047" x="1828800" y="933450"/>
          <p14:tracePt t="136063" x="1803400" y="933450"/>
          <p14:tracePt t="136080" x="1784350" y="933450"/>
          <p14:tracePt t="136097" x="1739900" y="927100"/>
          <p14:tracePt t="136113" x="1714500" y="920750"/>
          <p14:tracePt t="136130" x="1663700" y="914400"/>
          <p14:tracePt t="136133" x="1638300" y="908050"/>
          <p14:tracePt t="136146" x="1619250" y="901700"/>
          <p14:tracePt t="136163" x="1587500" y="901700"/>
          <p14:tracePt t="136180" x="1568450" y="895350"/>
          <p14:tracePt t="136197" x="1562100" y="895350"/>
          <p14:tracePt t="136213" x="1543050" y="895350"/>
          <p14:tracePt t="136230" x="1524000" y="889000"/>
          <p14:tracePt t="136246" x="1485900" y="889000"/>
          <p14:tracePt t="136263" x="1447800" y="889000"/>
          <p14:tracePt t="136281" x="1435100" y="889000"/>
          <p14:tracePt t="136297" x="1409700" y="889000"/>
          <p14:tracePt t="136313" x="1403350" y="889000"/>
          <p14:tracePt t="136347" x="1397000" y="889000"/>
          <p14:tracePt t="136380" x="1397000" y="901700"/>
          <p14:tracePt t="136397" x="1397000" y="920750"/>
          <p14:tracePt t="136413" x="1397000" y="958850"/>
          <p14:tracePt t="136430" x="1409700" y="977900"/>
          <p14:tracePt t="136447" x="1428750" y="996950"/>
          <p14:tracePt t="136463" x="1447800" y="1009650"/>
          <p14:tracePt t="136480" x="1485900" y="1016000"/>
          <p14:tracePt t="136496" x="1524000" y="1022350"/>
          <p14:tracePt t="136513" x="1555750" y="1022350"/>
          <p14:tracePt t="136530" x="1574800" y="1022350"/>
          <p14:tracePt t="136547" x="1587500" y="1028700"/>
          <p14:tracePt t="136669" x="1593850" y="1035050"/>
          <p14:tracePt t="136676" x="1600200" y="1041400"/>
          <p14:tracePt t="136697" x="1619250" y="1054100"/>
          <p14:tracePt t="136714" x="1625600" y="1060450"/>
          <p14:tracePt t="136730" x="1631950" y="1060450"/>
          <p14:tracePt t="136780" x="1644650" y="1060450"/>
          <p14:tracePt t="136797" x="1663700" y="1060450"/>
          <p14:tracePt t="136814" x="1714500" y="1073150"/>
          <p14:tracePt t="136829" x="1765300" y="1092200"/>
          <p14:tracePt t="136849" x="1854200" y="1123950"/>
          <p14:tracePt t="136863" x="1873250" y="1130300"/>
          <p14:tracePt t="136880" x="1924050" y="1149350"/>
          <p14:tracePt t="136899" x="1949450" y="1149350"/>
          <p14:tracePt t="136914" x="1962150" y="1149350"/>
          <p14:tracePt t="136930" x="2044700" y="1162050"/>
          <p14:tracePt t="136947" x="2120900" y="1174750"/>
          <p14:tracePt t="136964" x="2247900" y="1212850"/>
          <p14:tracePt t="136980" x="2298700" y="1238250"/>
          <p14:tracePt t="136997" x="2305050" y="1250950"/>
          <p14:tracePt t="137014" x="2298700" y="1257300"/>
          <p14:tracePt t="137033" x="2286000" y="1257300"/>
          <p14:tracePt t="137047" x="2260600" y="1257300"/>
          <p14:tracePt t="137064" x="2228850" y="1263650"/>
          <p14:tracePt t="137080" x="2222500" y="1263650"/>
          <p14:tracePt t="137098" x="2209800" y="1263650"/>
          <p14:tracePt t="137140" x="2209800" y="1257300"/>
          <p14:tracePt t="137196" x="2216150" y="1257300"/>
          <p14:tracePt t="137212" x="2216150" y="1250950"/>
          <p14:tracePt t="137231" x="2222500" y="1250950"/>
          <p14:tracePt t="137248" x="2235200" y="1244600"/>
          <p14:tracePt t="137264" x="2247900" y="1244600"/>
          <p14:tracePt t="137281" x="2260600" y="1244600"/>
          <p14:tracePt t="137298" x="2266950" y="1244600"/>
          <p14:tracePt t="137314" x="2292350" y="1238250"/>
          <p14:tracePt t="137331" x="2343150" y="1238250"/>
          <p14:tracePt t="137348" x="2387600" y="1231900"/>
          <p14:tracePt t="137364" x="2438400" y="1219200"/>
          <p14:tracePt t="137381" x="2482850" y="1206500"/>
          <p14:tracePt t="137398" x="2527300" y="1187450"/>
          <p14:tracePt t="137414" x="2546350" y="1174750"/>
          <p14:tracePt t="137433" x="2559050" y="1168400"/>
          <p14:tracePt t="137449" x="2559050" y="1162050"/>
          <p14:tracePt t="137464" x="2559050" y="1155700"/>
          <p14:tracePt t="137481" x="2552700" y="1149350"/>
          <p14:tracePt t="137498" x="2540000" y="1136650"/>
          <p14:tracePt t="137514" x="2520950" y="1104900"/>
          <p14:tracePt t="137531" x="2514600" y="1066800"/>
          <p14:tracePt t="137547" x="2489200" y="1016000"/>
          <p14:tracePt t="137550" x="2482850" y="996950"/>
          <p14:tracePt t="137565" x="2470150" y="984250"/>
          <p14:tracePt t="137566" x="2463800" y="971550"/>
          <p14:tracePt t="137585" x="2444750" y="952500"/>
          <p14:tracePt t="137598" x="2432050" y="952500"/>
          <p14:tracePt t="137614" x="2419350" y="952500"/>
          <p14:tracePt t="137631" x="2400300" y="958850"/>
          <p14:tracePt t="137648" x="2374900" y="971550"/>
          <p14:tracePt t="137664" x="2368550" y="990600"/>
          <p14:tracePt t="137681" x="2400300" y="1041400"/>
          <p14:tracePt t="137698" x="2495550" y="1136650"/>
          <p14:tracePt t="137715" x="2679700" y="1270000"/>
          <p14:tracePt t="137731" x="2825750" y="1365250"/>
          <p14:tracePt t="137736" x="2882900" y="1397000"/>
          <p14:tracePt t="137748" x="2933700" y="1422400"/>
          <p14:tracePt t="137765" x="2971800" y="1428750"/>
          <p14:tracePt t="137781" x="2984500" y="1428750"/>
          <p14:tracePt t="137798" x="2984500" y="1422400"/>
          <p14:tracePt t="137815" x="2984500" y="1409700"/>
          <p14:tracePt t="137832" x="2959100" y="1397000"/>
          <p14:tracePt t="137848" x="2959100" y="1390650"/>
          <p14:tracePt t="137865" x="2952750" y="1390650"/>
          <p14:tracePt t="137926" x="2946400" y="1390650"/>
          <p14:tracePt t="137933" x="2940050" y="1390650"/>
          <p14:tracePt t="137950" x="2933700" y="1390650"/>
          <p14:tracePt t="137981" x="2927350" y="1390650"/>
          <p14:tracePt t="137998" x="2914650" y="1377950"/>
          <p14:tracePt t="138015" x="2895600" y="1358900"/>
          <p14:tracePt t="138031" x="2870200" y="1339850"/>
          <p14:tracePt t="138048" x="2838450" y="1314450"/>
          <p14:tracePt t="138065" x="2813050" y="1295400"/>
          <p14:tracePt t="138067" x="2768600" y="1276350"/>
          <p14:tracePt t="138081" x="2749550" y="1263650"/>
          <p14:tracePt t="138098" x="2692400" y="1238250"/>
          <p14:tracePt t="138115" x="2667000" y="1231900"/>
          <p14:tracePt t="138132" x="2647950" y="1219200"/>
          <p14:tracePt t="138149" x="2635250" y="1206500"/>
          <p14:tracePt t="138165" x="2616200" y="1193800"/>
          <p14:tracePt t="138182" x="2603500" y="1187450"/>
          <p14:tracePt t="138245" x="2603500" y="1181100"/>
          <p14:tracePt t="138256" x="2609850" y="1181100"/>
          <p14:tracePt t="138265" x="2622550" y="1181100"/>
          <p14:tracePt t="138281" x="2647950" y="1193800"/>
          <p14:tracePt t="138299" x="2679700" y="1206500"/>
          <p14:tracePt t="138315" x="2724150" y="1219200"/>
          <p14:tracePt t="138332" x="2794000" y="1231900"/>
          <p14:tracePt t="138348" x="2914650" y="1231900"/>
          <p14:tracePt t="138365" x="2997200" y="1231900"/>
          <p14:tracePt t="138382" x="3092450" y="1219200"/>
          <p14:tracePt t="138399" x="3130550" y="1206500"/>
          <p14:tracePt t="138415" x="3175000" y="1193800"/>
          <p14:tracePt t="138433" x="3187700" y="1187450"/>
          <p14:tracePt t="138451" x="3219450" y="1174750"/>
          <p14:tracePt t="138465" x="3251200" y="1168400"/>
          <p14:tracePt t="138482" x="3302000" y="1162050"/>
          <p14:tracePt t="138498" x="3327400" y="1155700"/>
          <p14:tracePt t="138515" x="3352800" y="1149350"/>
          <p14:tracePt t="138532" x="3365500" y="1149350"/>
          <p14:tracePt t="138548" x="3371850" y="1149350"/>
          <p14:tracePt t="138566" x="3384550" y="1149350"/>
          <p14:tracePt t="138582" x="3397250" y="1155700"/>
          <p14:tracePt t="138599" x="3429000" y="1162050"/>
          <p14:tracePt t="138615" x="3441700" y="1162050"/>
          <p14:tracePt t="138632" x="3454400" y="1162050"/>
          <p14:tracePt t="138634" x="3460750" y="1162050"/>
          <p14:tracePt t="138649" x="3467100" y="1162050"/>
          <p14:tracePt t="138665" x="3479800" y="1162050"/>
          <p14:tracePt t="138682" x="3492500" y="1162050"/>
          <p14:tracePt t="138699" x="3498850" y="1162050"/>
          <p14:tracePt t="138716" x="3505200" y="1162050"/>
          <p14:tracePt t="138732" x="3511550" y="1162050"/>
          <p14:tracePt t="138749" x="3524250" y="1162050"/>
          <p14:tracePt t="138765" x="3530600" y="1162050"/>
          <p14:tracePt t="138782" x="3543300" y="1162050"/>
          <p14:tracePt t="138799" x="3549650" y="1168400"/>
          <p14:tracePt t="138815" x="3575050" y="1168400"/>
          <p14:tracePt t="138835" x="3606800" y="1174750"/>
          <p14:tracePt t="138851" x="3619500" y="1174750"/>
          <p14:tracePt t="138956" x="3619500" y="1181100"/>
          <p14:tracePt t="138980" x="3619500" y="1187450"/>
          <p14:tracePt t="139008" x="3625850" y="1187450"/>
          <p14:tracePt t="139014" x="3644900" y="1187450"/>
          <p14:tracePt t="139032" x="3663950" y="1187450"/>
          <p14:tracePt t="139050" x="3695700" y="1174750"/>
          <p14:tracePt t="139066" x="3721100" y="1155700"/>
          <p14:tracePt t="139082" x="3733800" y="1143000"/>
          <p14:tracePt t="139099" x="3733800" y="1130300"/>
          <p14:tracePt t="139116" x="3733800" y="1123950"/>
          <p14:tracePt t="139149" x="3714750" y="1123950"/>
          <p14:tracePt t="139168" x="3670300" y="1136650"/>
          <p14:tracePt t="139185" x="3543300" y="1174750"/>
          <p14:tracePt t="139199" x="3340100" y="1212850"/>
          <p14:tracePt t="139216" x="3098800" y="1257300"/>
          <p14:tracePt t="139232" x="2876550" y="1289050"/>
          <p14:tracePt t="139249" x="2698750" y="1301750"/>
          <p14:tracePt t="139266" x="2559050" y="1301750"/>
          <p14:tracePt t="139282" x="2425700" y="1301750"/>
          <p14:tracePt t="139299" x="2292350" y="1301750"/>
          <p14:tracePt t="139316" x="2146300" y="1327150"/>
          <p14:tracePt t="139333" x="1943100" y="1365250"/>
          <p14:tracePt t="139335" x="1860550" y="1384300"/>
          <p14:tracePt t="139349" x="1555750" y="1397000"/>
          <p14:tracePt t="139367" x="1244600" y="1397000"/>
          <p14:tracePt t="139385" x="1003300" y="1397000"/>
          <p14:tracePt t="139399" x="876300" y="1397000"/>
          <p14:tracePt t="139416" x="838200" y="1397000"/>
          <p14:tracePt t="139450" x="838200" y="1409700"/>
          <p14:tracePt t="139466" x="850900" y="1435100"/>
          <p14:tracePt t="139483" x="850900" y="1460500"/>
          <p14:tracePt t="139499" x="850900" y="1479550"/>
          <p14:tracePt t="139516" x="838200" y="1485900"/>
          <p14:tracePt t="139533" x="825500" y="1498600"/>
          <p14:tracePt t="139549" x="825500" y="1504950"/>
          <p14:tracePt t="139566" x="831850" y="1511300"/>
          <p14:tracePt t="139583" x="863600" y="1511300"/>
          <p14:tracePt t="139599" x="946150" y="1511300"/>
          <p14:tracePt t="139616" x="977900" y="1504950"/>
          <p14:tracePt t="139633" x="984250" y="1504950"/>
          <p14:tracePt t="139653" x="977900" y="1504950"/>
          <p14:tracePt t="139666" x="971550" y="1498600"/>
          <p14:tracePt t="139683" x="958850" y="1485900"/>
          <p14:tracePt t="139700" x="952500" y="1479550"/>
          <p14:tracePt t="139717" x="952500" y="1466850"/>
          <p14:tracePt t="139734" x="946150" y="1460500"/>
          <p14:tracePt t="139783" x="946150" y="1454150"/>
          <p14:tracePt t="139799" x="933450" y="1454150"/>
          <p14:tracePt t="139816" x="920750" y="1454150"/>
          <p14:tracePt t="139833" x="914400" y="1454150"/>
          <p14:tracePt t="139849" x="908050" y="1454150"/>
          <p14:tracePt t="140343" x="914400" y="1454150"/>
          <p14:tracePt t="140354" x="920750" y="1454150"/>
          <p14:tracePt t="140366" x="933450" y="1454150"/>
          <p14:tracePt t="140384" x="965200" y="1454150"/>
          <p14:tracePt t="140400" x="1009650" y="1460500"/>
          <p14:tracePt t="140417" x="1073150" y="1466850"/>
          <p14:tracePt t="140434" x="1130300" y="1473200"/>
          <p14:tracePt t="140450" x="1168400" y="1485900"/>
          <p14:tracePt t="140484" x="1168400" y="1492250"/>
          <p14:tracePt t="140548" x="1174750" y="1492250"/>
          <p14:tracePt t="140582" x="1181100" y="1492250"/>
          <p14:tracePt t="140588" x="1187450" y="1492250"/>
          <p14:tracePt t="140600" x="1193800" y="1492250"/>
          <p14:tracePt t="140617" x="1206500" y="1504950"/>
          <p14:tracePt t="140634" x="1225550" y="1517650"/>
          <p14:tracePt t="140651" x="1257300" y="1543050"/>
          <p14:tracePt t="140667" x="1308100" y="1568450"/>
          <p14:tracePt t="140669" x="1320800" y="1574800"/>
          <p14:tracePt t="140684" x="1352550" y="1593850"/>
          <p14:tracePt t="140699" x="1371600" y="1593850"/>
          <p14:tracePt t="140750" x="1377950" y="1593850"/>
          <p14:tracePt t="140775" x="1390650" y="1593850"/>
          <p14:tracePt t="140783" x="1409700" y="1593850"/>
          <p14:tracePt t="140800" x="1422400" y="1593850"/>
          <p14:tracePt t="140817" x="1447800" y="1587500"/>
          <p14:tracePt t="140834" x="1466850" y="1581150"/>
          <p14:tracePt t="140851" x="1479550" y="1581150"/>
          <p14:tracePt t="140867" x="1498600" y="1574800"/>
          <p14:tracePt t="140884" x="1504950" y="1568450"/>
          <p14:tracePt t="141024" x="1504950" y="1562100"/>
          <p14:tracePt t="141047" x="1511300" y="1555750"/>
          <p14:tracePt t="141067" x="1511300" y="1549400"/>
          <p14:tracePt t="141101" x="1504950" y="1543050"/>
          <p14:tracePt t="141118" x="1485900" y="1543050"/>
          <p14:tracePt t="141134" x="1473200" y="1543050"/>
          <p14:tracePt t="141167" x="1466850" y="1536700"/>
          <p14:tracePt t="141201" x="1473200" y="1524000"/>
          <p14:tracePt t="141217" x="1485900" y="1517650"/>
          <p14:tracePt t="141234" x="1498600" y="1504950"/>
          <p14:tracePt t="141236" x="1504950" y="1504950"/>
          <p14:tracePt t="141307" x="1511300" y="1504950"/>
          <p14:tracePt t="141318" x="1511300" y="1511300"/>
          <p14:tracePt t="141351" x="1517650" y="1511300"/>
          <p14:tracePt t="141368" x="1524000" y="1511300"/>
          <p14:tracePt t="141385" x="1536700" y="1498600"/>
          <p14:tracePt t="141401" x="1555750" y="1479550"/>
          <p14:tracePt t="141418" x="1574800" y="1460500"/>
          <p14:tracePt t="141434" x="1587500" y="1454150"/>
          <p14:tracePt t="141451" x="1600200" y="1441450"/>
          <p14:tracePt t="141454" x="1606550" y="1435100"/>
          <p14:tracePt t="141467" x="1612900" y="1428750"/>
          <p14:tracePt t="141484" x="1619250" y="1416050"/>
          <p14:tracePt t="141501" x="1625600" y="1403350"/>
          <p14:tracePt t="141518" x="1625600" y="1397000"/>
          <p14:tracePt t="141534" x="1638300" y="1390650"/>
          <p14:tracePt t="141551" x="1651000" y="1384300"/>
          <p14:tracePt t="141570" x="1663700" y="1377950"/>
          <p14:tracePt t="141640" x="1670050" y="1377950"/>
          <p14:tracePt t="141651" x="1670050" y="1384300"/>
          <p14:tracePt t="141685" x="1676400" y="1390650"/>
          <p14:tracePt t="141804" x="1670050" y="1397000"/>
          <p14:tracePt t="141820" x="1663700" y="1397000"/>
          <p14:tracePt t="141835" x="1657350" y="1397000"/>
          <p14:tracePt t="141851" x="1644650" y="1403350"/>
          <p14:tracePt t="141869" x="1638300" y="1403350"/>
          <p14:tracePt t="141885" x="1631950" y="1397000"/>
          <p14:tracePt t="141902" x="1619250" y="1384300"/>
          <p14:tracePt t="141918" x="1593850" y="1358900"/>
          <p14:tracePt t="141935" x="1581150" y="1346200"/>
          <p14:tracePt t="141951" x="1562100" y="1333500"/>
          <p14:tracePt t="141968" x="1555750" y="1327150"/>
          <p14:tracePt t="141985" x="1549400" y="1320800"/>
          <p14:tracePt t="142018" x="1562100" y="1314450"/>
          <p14:tracePt t="142033" x="1593850" y="1295400"/>
          <p14:tracePt t="142052" x="1631950" y="1282700"/>
          <p14:tracePt t="142068" x="1771650" y="1276350"/>
          <p14:tracePt t="142085" x="2019300" y="1276350"/>
          <p14:tracePt t="142104" x="2152650" y="1276350"/>
          <p14:tracePt t="142120" x="2260600" y="1282700"/>
          <p14:tracePt t="142135" x="2343150" y="1289050"/>
          <p14:tracePt t="142152" x="2463800" y="1301750"/>
          <p14:tracePt t="142167" x="2616200" y="1327150"/>
          <p14:tracePt t="142185" x="2882900" y="1371600"/>
          <p14:tracePt t="142201" x="3187700" y="1403350"/>
          <p14:tracePt t="142218" x="3511550" y="1435100"/>
          <p14:tracePt t="142235" x="3790950" y="1460500"/>
          <p14:tracePt t="142252" x="3987800" y="1473200"/>
          <p14:tracePt t="142268" x="4171950" y="1485900"/>
          <p14:tracePt t="142285" x="4324350" y="1504950"/>
          <p14:tracePt t="142301" x="4521200" y="1524000"/>
          <p14:tracePt t="142318" x="4692650" y="1543050"/>
          <p14:tracePt t="142335" x="4927600" y="1568450"/>
          <p14:tracePt t="142352" x="4972050" y="1574800"/>
          <p14:tracePt t="142367" x="5080000" y="1581150"/>
          <p14:tracePt t="142385" x="5092700" y="1581150"/>
          <p14:tracePt t="142402" x="5111750" y="1587500"/>
          <p14:tracePt t="142418" x="5181600" y="1606550"/>
          <p14:tracePt t="142435" x="5314950" y="1663700"/>
          <p14:tracePt t="142452" x="5505450" y="1727200"/>
          <p14:tracePt t="142468" x="5734050" y="1784350"/>
          <p14:tracePt t="142485" x="5911850" y="1822450"/>
          <p14:tracePt t="142503" x="6045200" y="1841500"/>
          <p14:tracePt t="142518" x="6096000" y="1847850"/>
          <p14:tracePt t="142535" x="6108700" y="1847850"/>
          <p14:tracePt t="142552" x="6127750" y="1847850"/>
          <p14:tracePt t="142569" x="6165850" y="1841500"/>
          <p14:tracePt t="142585" x="6229350" y="1854200"/>
          <p14:tracePt t="142602" x="6273800" y="1873250"/>
          <p14:tracePt t="142618" x="6273800" y="1924050"/>
          <p14:tracePt t="142635" x="6235700" y="1981200"/>
          <p14:tracePt t="142652" x="6178550" y="2038350"/>
          <p14:tracePt t="142669" x="6127750" y="2076450"/>
          <p14:tracePt t="142685" x="6057900" y="2070100"/>
          <p14:tracePt t="142702" x="5962650" y="2032000"/>
          <p14:tracePt t="143096" x="5962650" y="2025650"/>
          <p14:tracePt t="143111" x="5943600" y="2000250"/>
          <p14:tracePt t="143119" x="5937250" y="1993900"/>
          <p14:tracePt t="143136" x="5930900" y="1962150"/>
          <p14:tracePt t="143153" x="5918200" y="1930400"/>
          <p14:tracePt t="143170" x="5899150" y="1892300"/>
          <p14:tracePt t="143186" x="5880100" y="1854200"/>
          <p14:tracePt t="143202" x="5886450" y="1841500"/>
          <p14:tracePt t="143219" x="5892800" y="1835150"/>
          <p14:tracePt t="143253" x="5899150" y="1828800"/>
          <p14:tracePt t="143269" x="5911850" y="1816100"/>
          <p14:tracePt t="143286" x="5924550" y="1803400"/>
          <p14:tracePt t="143304" x="5969000" y="1778000"/>
          <p14:tracePt t="143319" x="5981700" y="1771650"/>
          <p14:tracePt t="143336" x="6032500" y="1752600"/>
          <p14:tracePt t="143352" x="6159500" y="1752600"/>
          <p14:tracePt t="143369" x="6248400" y="1778000"/>
          <p14:tracePt t="143386" x="6375400" y="1822450"/>
          <p14:tracePt t="143402" x="6496050" y="1854200"/>
          <p14:tracePt t="143419" x="6572250" y="1866900"/>
          <p14:tracePt t="143436" x="6604000" y="1866900"/>
          <p14:tracePt t="143453" x="6629400" y="1866900"/>
          <p14:tracePt t="143469" x="6648450" y="1854200"/>
          <p14:tracePt t="143486" x="6686550" y="1841500"/>
          <p14:tracePt t="143503" x="6781800" y="1835150"/>
          <p14:tracePt t="143519" x="6819900" y="1835150"/>
          <p14:tracePt t="143536" x="6858000" y="1841500"/>
          <p14:tracePt t="143552" x="6851650" y="1841500"/>
          <p14:tracePt t="143569" x="6832600" y="1835150"/>
          <p14:tracePt t="143586" x="6807200" y="1822450"/>
          <p14:tracePt t="143603" x="6781800" y="1803400"/>
          <p14:tracePt t="143619" x="6750050" y="1765300"/>
          <p14:tracePt t="143636" x="6743700" y="1746250"/>
          <p14:tracePt t="143653" x="6743700" y="1727200"/>
          <p14:tracePt t="143669" x="6743700" y="1714500"/>
          <p14:tracePt t="143689" x="6743700" y="1708150"/>
          <p14:tracePt t="143704" x="6737350" y="1701800"/>
          <p14:tracePt t="143719" x="6724650" y="1689100"/>
          <p14:tracePt t="143736" x="6705600" y="1663700"/>
          <p14:tracePt t="143753" x="6667500" y="1619250"/>
          <p14:tracePt t="143770" x="6654800" y="1606550"/>
          <p14:tracePt t="143808" x="6654800" y="1600200"/>
          <p14:tracePt t="143819" x="6648450" y="1600200"/>
          <p14:tracePt t="143836" x="6623050" y="1581150"/>
          <p14:tracePt t="143853" x="6521450" y="1536700"/>
          <p14:tracePt t="143870" x="6451600" y="1530350"/>
          <p14:tracePt t="143888" x="6400800" y="1530350"/>
          <p14:tracePt t="143903" x="6381750" y="1530350"/>
          <p14:tracePt t="143905" x="6369050" y="1530350"/>
          <p14:tracePt t="143920" x="6350000" y="1536700"/>
          <p14:tracePt t="143936" x="6337300" y="1543050"/>
          <p14:tracePt t="143953" x="6311900" y="1549400"/>
          <p14:tracePt t="143968" x="6280150" y="1549400"/>
          <p14:tracePt t="143986" x="6248400" y="1549400"/>
          <p14:tracePt t="144003" x="6235700" y="1549400"/>
          <p14:tracePt t="144037" x="6229350" y="1543050"/>
          <p14:tracePt t="144053" x="6223000" y="1543050"/>
          <p14:tracePt t="144089" x="6216650" y="1543050"/>
          <p14:tracePt t="144104" x="6197600" y="1555750"/>
          <p14:tracePt t="144120" x="6159500" y="1562100"/>
          <p14:tracePt t="144136" x="6134100" y="1568450"/>
          <p14:tracePt t="144153" x="6121400" y="1568450"/>
          <p14:tracePt t="144170" x="6108700" y="1568450"/>
          <p14:tracePt t="144187" x="6089650" y="1574800"/>
          <p14:tracePt t="144203" x="6057900" y="1581150"/>
          <p14:tracePt t="144206" x="6045200" y="1587500"/>
          <p14:tracePt t="144220" x="6026150" y="1593850"/>
          <p14:tracePt t="144239" x="5994400" y="1625600"/>
          <p14:tracePt t="144255" x="5988050" y="1651000"/>
          <p14:tracePt t="144270" x="5988050" y="1676400"/>
          <p14:tracePt t="144286" x="6007100" y="1689100"/>
          <p14:tracePt t="144302" x="6045200" y="1701800"/>
          <p14:tracePt t="144320" x="6108700" y="1727200"/>
          <p14:tracePt t="144337" x="6165850" y="1752600"/>
          <p14:tracePt t="144353" x="6178550" y="1765300"/>
          <p14:tracePt t="144372" x="6191250" y="1771650"/>
          <p14:tracePt t="144444" x="6184900" y="1771650"/>
          <p14:tracePt t="144453" x="6172200" y="1771650"/>
          <p14:tracePt t="144470" x="6146800" y="1771650"/>
          <p14:tracePt t="144487" x="6134100" y="1771650"/>
          <p14:tracePt t="144842" x="6140450" y="1771650"/>
          <p14:tracePt t="144854" x="6146800" y="1771650"/>
          <p14:tracePt t="144871" x="6197600" y="1790700"/>
          <p14:tracePt t="144887" x="6254750" y="1803400"/>
          <p14:tracePt t="144890" x="6286500" y="1803400"/>
          <p14:tracePt t="144906" x="6350000" y="1809750"/>
          <p14:tracePt t="144921" x="6407150" y="1809750"/>
          <p14:tracePt t="144938" x="6457950" y="1809750"/>
          <p14:tracePt t="144955" x="6496050" y="1809750"/>
          <p14:tracePt t="144971" x="6515100" y="1816100"/>
          <p14:tracePt t="145029" x="6521450" y="1816100"/>
          <p14:tracePt t="145051" x="6527800" y="1803400"/>
          <p14:tracePt t="145057" x="6527800" y="1797050"/>
          <p14:tracePt t="145071" x="6534150" y="1790700"/>
          <p14:tracePt t="145087" x="6546850" y="1784350"/>
          <p14:tracePt t="145158" x="6546850" y="1790700"/>
          <p14:tracePt t="145193" x="6546850" y="1797050"/>
          <p14:tracePt t="145222" x="6540500" y="1797050"/>
          <p14:tracePt t="145239" x="6534150" y="1797050"/>
          <p14:tracePt t="145254" x="6521450" y="1790700"/>
          <p14:tracePt t="145271" x="6502400" y="1784350"/>
          <p14:tracePt t="145288" x="6496050" y="1778000"/>
          <p14:tracePt t="145305" x="6496050" y="1771650"/>
          <p14:tracePt t="145321" x="6496050" y="1765300"/>
          <p14:tracePt t="145337" x="6496050" y="1752600"/>
          <p14:tracePt t="145355" x="6496050" y="1746250"/>
          <p14:tracePt t="145371" x="6496050" y="1733550"/>
          <p14:tracePt t="145388" x="6496050" y="1727200"/>
          <p14:tracePt t="145406" x="6496050" y="1720850"/>
          <p14:tracePt t="145421" x="6496050" y="1714500"/>
          <p14:tracePt t="145471" x="6483350" y="1720850"/>
          <p14:tracePt t="145487" x="6464300" y="1727200"/>
          <p14:tracePt t="145504" x="6451600" y="1739900"/>
          <p14:tracePt t="145521" x="6432550" y="1746250"/>
          <p14:tracePt t="145538" x="6413500" y="1752600"/>
          <p14:tracePt t="145572" x="6413500" y="1758950"/>
          <p14:tracePt t="145604" x="6413500" y="1765300"/>
          <p14:tracePt t="145680" x="6419850" y="1765300"/>
          <p14:tracePt t="145703" x="6457950" y="1771650"/>
          <p14:tracePt t="145709" x="6483350" y="1771650"/>
          <p14:tracePt t="145721" x="6527800" y="1771650"/>
          <p14:tracePt t="145738" x="6565900" y="1778000"/>
          <p14:tracePt t="145754" x="6597650" y="1778000"/>
          <p14:tracePt t="145774" x="6623050" y="1784350"/>
          <p14:tracePt t="145789" x="6635750" y="1784350"/>
          <p14:tracePt t="145805" x="6648450" y="1784350"/>
          <p14:tracePt t="145821" x="6654800" y="1784350"/>
          <p14:tracePt t="145838" x="6661150" y="1784350"/>
          <p14:tracePt t="145930" x="6667500" y="1784350"/>
          <p14:tracePt t="145946" x="6673850" y="1784350"/>
          <p14:tracePt t="145974" x="6686550" y="1784350"/>
          <p14:tracePt t="145988" x="6692900" y="1784350"/>
          <p14:tracePt t="146005" x="6705600" y="1784350"/>
          <p14:tracePt t="146022" x="6718300" y="1778000"/>
          <p14:tracePt t="146039" x="6731000" y="1778000"/>
          <p14:tracePt t="146055" x="6737350" y="1778000"/>
          <p14:tracePt t="146058" x="6743700" y="1778000"/>
          <p14:tracePt t="146071" x="6743700" y="1771650"/>
          <p14:tracePt t="146074" x="6750050" y="1771650"/>
          <p14:tracePt t="146105" x="6756400" y="1771650"/>
          <p14:tracePt t="146138" x="6762750" y="1771650"/>
          <p14:tracePt t="146155" x="6775450" y="1771650"/>
          <p14:tracePt t="146172" x="6781800" y="1765300"/>
          <p14:tracePt t="146189" x="6788150" y="1765300"/>
          <p14:tracePt t="146205" x="6800850" y="1758950"/>
          <p14:tracePt t="146222" x="6813550" y="1758950"/>
          <p14:tracePt t="146237" x="6826250" y="1758950"/>
          <p14:tracePt t="146255" x="6838950" y="1752600"/>
          <p14:tracePt t="146272" x="6845300" y="1752600"/>
          <p14:tracePt t="146288" x="6858000" y="1752600"/>
          <p14:tracePt t="146338" x="6864350" y="1752600"/>
          <p14:tracePt t="146355" x="6877050" y="1752600"/>
          <p14:tracePt t="146372" x="6883400" y="1752600"/>
          <p14:tracePt t="146390" x="6896100" y="1752600"/>
          <p14:tracePt t="146810" x="6896100" y="1758950"/>
          <p14:tracePt t="146815" x="6902450" y="1765300"/>
          <p14:tracePt t="146823" x="6915150" y="1771650"/>
          <p14:tracePt t="146842" x="6934200" y="1778000"/>
          <p14:tracePt t="146856" x="6946900" y="1784350"/>
          <p14:tracePt t="146873" x="6965950" y="1784350"/>
          <p14:tracePt t="146889" x="6985000" y="1784350"/>
          <p14:tracePt t="146906" x="6991350" y="1784350"/>
          <p14:tracePt t="146922" x="6997700" y="1778000"/>
          <p14:tracePt t="146939" x="7004050" y="1765300"/>
          <p14:tracePt t="146955" x="7016750" y="1752600"/>
          <p14:tracePt t="146972" x="7023100" y="1739900"/>
          <p14:tracePt t="146989" x="7035800" y="1733550"/>
          <p14:tracePt t="147005" x="7042150" y="1720850"/>
          <p14:tracePt t="147022" x="7048500" y="1708150"/>
          <p14:tracePt t="147039" x="7048500" y="1695450"/>
          <p14:tracePt t="147056" x="7048500" y="1682750"/>
          <p14:tracePt t="147058" x="7048500" y="1676400"/>
          <p14:tracePt t="147072" x="7048500" y="1670050"/>
          <p14:tracePt t="147074" x="7048500" y="1663700"/>
          <p14:tracePt t="147089" x="7048500" y="1657350"/>
          <p14:tracePt t="147107" x="7048500" y="1644650"/>
          <p14:tracePt t="147122" x="7048500" y="1631950"/>
          <p14:tracePt t="147139" x="7048500" y="1619250"/>
          <p14:tracePt t="147156" x="7048500" y="1612900"/>
          <p14:tracePt t="147172" x="7048500" y="1606550"/>
          <p14:tracePt t="147206" x="7054850" y="1606550"/>
          <p14:tracePt t="147223" x="7061200" y="1600200"/>
          <p14:tracePt t="147239" x="7105650" y="1587500"/>
          <p14:tracePt t="147256" x="7200900" y="1581150"/>
          <p14:tracePt t="147272" x="7334250" y="1574800"/>
          <p14:tracePt t="147289" x="7461250" y="1568450"/>
          <p14:tracePt t="147306" x="7588250" y="1568450"/>
          <p14:tracePt t="147322" x="7721600" y="1568450"/>
          <p14:tracePt t="147339" x="7854950" y="1568450"/>
          <p14:tracePt t="147356" x="7988300" y="1568450"/>
          <p14:tracePt t="147372" x="8096250" y="1568450"/>
          <p14:tracePt t="147389" x="8204200" y="1568450"/>
          <p14:tracePt t="147406" x="8318500" y="1568450"/>
          <p14:tracePt t="147408" x="8394700" y="1568450"/>
          <p14:tracePt t="147422" x="8451850" y="1568450"/>
          <p14:tracePt t="147440" x="8661400" y="1581150"/>
          <p14:tracePt t="147456" x="8699500" y="1581150"/>
          <p14:tracePt t="147472" x="8807450" y="1593850"/>
          <p14:tracePt t="147489" x="8845550" y="1593850"/>
          <p14:tracePt t="147506" x="8864600" y="1593850"/>
          <p14:tracePt t="147523" x="8877300" y="1593850"/>
          <p14:tracePt t="147539" x="8909050" y="1606550"/>
          <p14:tracePt t="147556" x="8972550" y="1631950"/>
          <p14:tracePt t="147571" x="9029700" y="1651000"/>
          <p14:tracePt t="147590" x="9061450" y="1657350"/>
          <p14:tracePt t="147606" x="9086850" y="1657350"/>
          <p14:tracePt t="147623" x="9118600" y="1657350"/>
          <p14:tracePt t="147640" x="9188450" y="1651000"/>
          <p14:tracePt t="147656" x="9302750" y="1651000"/>
          <p14:tracePt t="147673" x="9499600" y="1657350"/>
          <p14:tracePt t="147690" x="9690100" y="1682750"/>
          <p14:tracePt t="147706" x="9747250" y="1682750"/>
          <p14:tracePt t="147723" x="9753600" y="1682750"/>
          <p14:tracePt t="147740" x="9753600" y="1676400"/>
          <p14:tracePt t="147756" x="9753600" y="1670050"/>
          <p14:tracePt t="147773" x="9747250" y="1663700"/>
          <p14:tracePt t="147790" x="9740900" y="1657350"/>
          <p14:tracePt t="147806" x="9715500" y="1651000"/>
          <p14:tracePt t="147823" x="9702800" y="1644650"/>
          <p14:tracePt t="147838" x="9702800" y="1625600"/>
          <p14:tracePt t="147856" x="9702800" y="1606550"/>
          <p14:tracePt t="147873" x="9702800" y="1581150"/>
          <p14:tracePt t="147889" x="9696450" y="1568450"/>
          <p14:tracePt t="147906" x="9690100" y="1555750"/>
          <p14:tracePt t="147923" x="9664700" y="1549400"/>
          <p14:tracePt t="147940" x="9601200" y="1555750"/>
          <p14:tracePt t="147956" x="9569450" y="1568450"/>
          <p14:tracePt t="147973" x="9531350" y="1581150"/>
          <p14:tracePt t="147990" x="9505950" y="1587500"/>
          <p14:tracePt t="148006" x="9499600" y="1587500"/>
          <p14:tracePt t="148040" x="9493250" y="1587500"/>
          <p14:tracePt t="148073" x="9493250" y="1593850"/>
          <p14:tracePt t="148106" x="9486900" y="1593850"/>
          <p14:tracePt t="148183" x="9467850" y="1587500"/>
          <p14:tracePt t="148190" x="9436100" y="1587500"/>
          <p14:tracePt t="148206" x="9385300" y="1587500"/>
          <p14:tracePt t="148223" x="9347200" y="1593850"/>
          <p14:tracePt t="148240" x="9347200" y="1606550"/>
          <p14:tracePt t="148257" x="9347200" y="1619250"/>
          <p14:tracePt t="148273" x="9340850" y="1631950"/>
          <p14:tracePt t="148290" x="9334500" y="1631950"/>
          <p14:tracePt t="148306" x="9321800" y="1631950"/>
          <p14:tracePt t="148323" x="9290050" y="1631950"/>
          <p14:tracePt t="148340" x="9245600" y="1631950"/>
          <p14:tracePt t="148357" x="9182100" y="1625600"/>
          <p14:tracePt t="148373" x="9144000" y="1619250"/>
          <p14:tracePt t="148391" x="9112250" y="1619250"/>
          <p14:tracePt t="148468" x="9105900" y="1619250"/>
          <p14:tracePt t="148475" x="9099550" y="1619250"/>
          <p14:tracePt t="148491" x="9074150" y="1619250"/>
          <p14:tracePt t="148507" x="9036050" y="1612900"/>
          <p14:tracePt t="148524" x="8966200" y="1612900"/>
          <p14:tracePt t="148540" x="8928100" y="1612900"/>
          <p14:tracePt t="148557" x="8858250" y="1625600"/>
          <p14:tracePt t="148576" x="8832850" y="1625600"/>
          <p14:tracePt t="148592" x="8788400" y="1631950"/>
          <p14:tracePt t="148607" x="8718550" y="1644650"/>
          <p14:tracePt t="148624" x="8623300" y="1663700"/>
          <p14:tracePt t="148640" x="8547100" y="1676400"/>
          <p14:tracePt t="148657" x="8432800" y="1695450"/>
          <p14:tracePt t="148674" x="8305800" y="1708150"/>
          <p14:tracePt t="148690" x="8178800" y="1720850"/>
          <p14:tracePt t="148707" x="8108950" y="1720850"/>
          <p14:tracePt t="148724" x="8026400" y="1727200"/>
          <p14:tracePt t="148726" x="7981950" y="1733550"/>
          <p14:tracePt t="148740" x="7924800" y="1739900"/>
          <p14:tracePt t="148742" x="7854950" y="1739900"/>
          <p14:tracePt t="148757" x="7727950" y="1739900"/>
          <p14:tracePt t="148759" x="7575550" y="1739900"/>
          <p14:tracePt t="148775" x="7264400" y="1733550"/>
          <p14:tracePt t="148792" x="6940550" y="1727200"/>
          <p14:tracePt t="148807" x="6788150" y="1714500"/>
          <p14:tracePt t="148809" x="6648450" y="1714500"/>
          <p14:tracePt t="148824" x="6451600" y="1701800"/>
          <p14:tracePt t="148841" x="6267450" y="1701800"/>
          <p14:tracePt t="148857" x="6121400" y="1708150"/>
          <p14:tracePt t="148874" x="5956300" y="1727200"/>
          <p14:tracePt t="148890" x="5822950" y="1758950"/>
          <p14:tracePt t="148909" x="5683250" y="1790700"/>
          <p14:tracePt t="148912" x="5619750" y="1803400"/>
          <p14:tracePt t="148924" x="5568950" y="1816100"/>
          <p14:tracePt t="148941" x="5461000" y="1841500"/>
          <p14:tracePt t="148957" x="5384800" y="1860550"/>
          <p14:tracePt t="148974" x="5340350" y="1879600"/>
          <p14:tracePt t="148991" x="5213350" y="1905000"/>
          <p14:tracePt t="149007" x="5162550" y="1911350"/>
          <p14:tracePt t="149009" x="5080000" y="1924050"/>
          <p14:tracePt t="149024" x="5022850" y="1930400"/>
          <p14:tracePt t="149043" x="4845050" y="1936750"/>
          <p14:tracePt t="149057" x="4826000" y="1943100"/>
          <p14:tracePt t="149074" x="4826000" y="1936750"/>
          <p14:tracePt t="149091" x="4838700" y="1930400"/>
          <p14:tracePt t="149107" x="4883150" y="1917700"/>
          <p14:tracePt t="149124" x="4914900" y="1917700"/>
          <p14:tracePt t="149141" x="4921250" y="1924050"/>
          <p14:tracePt t="149158" x="4921250" y="1930400"/>
          <p14:tracePt t="149176" x="4889500" y="1949450"/>
          <p14:tracePt t="149191" x="4883150" y="1949450"/>
          <p14:tracePt t="149192" x="4876800" y="1949450"/>
          <p14:tracePt t="149207" x="4876800" y="1955800"/>
          <p14:tracePt t="149242" x="4902200" y="1955800"/>
          <p14:tracePt t="149259" x="4927600" y="1955800"/>
          <p14:tracePt t="149274" x="4933950" y="1955800"/>
          <p14:tracePt t="149291" x="4927600" y="1968500"/>
          <p14:tracePt t="149308" x="4876800" y="2000250"/>
          <p14:tracePt t="149324" x="4775200" y="2038350"/>
          <p14:tracePt t="149341" x="4622800" y="2070100"/>
          <p14:tracePt t="149360" x="4565650" y="2082800"/>
          <p14:tracePt t="149377" x="4559300" y="2076450"/>
          <p14:tracePt t="149392" x="4572000" y="2076450"/>
          <p14:tracePt t="149411" x="4705350" y="2051050"/>
          <p14:tracePt t="149424" x="4749800" y="2044700"/>
          <p14:tracePt t="149441" x="4794250" y="2044700"/>
          <p14:tracePt t="149458" x="4787900" y="2044700"/>
          <p14:tracePt t="149474" x="4768850" y="2044700"/>
          <p14:tracePt t="149491" x="4724400" y="2044700"/>
          <p14:tracePt t="149510" x="4686300" y="2038350"/>
          <p14:tracePt t="149525" x="4667250" y="2019300"/>
          <p14:tracePt t="149541" x="4667250" y="2000250"/>
          <p14:tracePt t="149560" x="4692650" y="1981200"/>
          <p14:tracePt t="149575" x="4730750" y="1962150"/>
          <p14:tracePt t="149591" x="4775200" y="1949450"/>
          <p14:tracePt t="149608" x="4787900" y="1943100"/>
          <p14:tracePt t="149641" x="4787900" y="1936750"/>
          <p14:tracePt t="149658" x="4787900" y="1924050"/>
          <p14:tracePt t="149675" x="4787900" y="1917700"/>
          <p14:tracePt t="149691" x="4781550" y="1905000"/>
          <p14:tracePt t="149708" x="4775200" y="1898650"/>
          <p14:tracePt t="149724" x="4762500" y="1892300"/>
          <p14:tracePt t="149741" x="4749800" y="1885950"/>
          <p14:tracePt t="149757" x="4737100" y="1885950"/>
          <p14:tracePt t="149776" x="4724400" y="1879600"/>
          <p14:tracePt t="149791" x="4724400" y="1873250"/>
          <p14:tracePt t="149808" x="4730750" y="1873250"/>
          <p14:tracePt t="149825" x="4737100" y="1873250"/>
          <p14:tracePt t="149930" x="4743450" y="1873250"/>
          <p14:tracePt t="149946" x="4756150" y="1873250"/>
          <p14:tracePt t="149954" x="4762500" y="1873250"/>
          <p14:tracePt t="149975" x="4775200" y="1873250"/>
          <p14:tracePt t="150008" x="4781550" y="1873250"/>
          <p14:tracePt t="150283" x="4775200" y="1873250"/>
          <p14:tracePt t="150289" x="4768850" y="1873250"/>
          <p14:tracePt t="150326" x="4762500" y="1873250"/>
          <p14:tracePt t="150342" x="4762500" y="1860550"/>
          <p14:tracePt t="150359" x="4762500" y="1841500"/>
          <p14:tracePt t="150375" x="4762500" y="1835150"/>
          <p14:tracePt t="150392" x="4762500" y="1822450"/>
          <p14:tracePt t="150408" x="4768850" y="1816100"/>
          <p14:tracePt t="150442" x="4775200" y="1816100"/>
          <p14:tracePt t="150458" x="4781550" y="1822450"/>
          <p14:tracePt t="150475" x="4787900" y="1828800"/>
          <p14:tracePt t="150492" x="4794250" y="1828800"/>
          <p14:tracePt t="150494" x="4794250" y="1835150"/>
          <p14:tracePt t="150529" x="4794250" y="1841500"/>
          <p14:tracePt t="150542" x="4800600" y="1847850"/>
          <p14:tracePt t="150558" x="4806950" y="1873250"/>
          <p14:tracePt t="150575" x="4806950" y="1905000"/>
          <p14:tracePt t="150592" x="4806950" y="1917700"/>
          <p14:tracePt t="150608" x="4806950" y="1924050"/>
          <p14:tracePt t="150642" x="4806950" y="1911350"/>
          <p14:tracePt t="150659" x="4806950" y="1898650"/>
          <p14:tracePt t="150676" x="4806950" y="1841500"/>
          <p14:tracePt t="150692" x="4813300" y="1822450"/>
          <p14:tracePt t="150709" x="4813300" y="1797050"/>
          <p14:tracePt t="150726" x="4813300" y="1790700"/>
          <p14:tracePt t="150778" x="4813300" y="1803400"/>
          <p14:tracePt t="150792" x="4813300" y="1809750"/>
          <p14:tracePt t="150809" x="4813300" y="1822450"/>
          <p14:tracePt t="150825" x="4813300" y="1835150"/>
          <p14:tracePt t="150842" x="4806950" y="1841500"/>
          <p14:tracePt t="150875" x="4806950" y="1847850"/>
          <p14:tracePt t="150987" x="4800600" y="1847850"/>
          <p14:tracePt t="151002" x="4794250" y="1847850"/>
          <p14:tracePt t="151012" x="4794250" y="1854200"/>
          <p14:tracePt t="151026" x="4787900" y="1860550"/>
          <p14:tracePt t="151042" x="4781550" y="1860550"/>
          <p14:tracePt t="151059" x="4775200" y="1866900"/>
          <p14:tracePt t="151076" x="4768850" y="1866900"/>
          <p14:tracePt t="151093" x="4768850" y="1873250"/>
          <p14:tracePt t="151109" x="4756150" y="1873250"/>
          <p14:tracePt t="151143" x="4743450" y="1879600"/>
          <p14:tracePt t="151159" x="4730750" y="1885950"/>
          <p14:tracePt t="151176" x="4724400" y="1885950"/>
          <p14:tracePt t="151178" x="4718050" y="1892300"/>
          <p14:tracePt t="151209" x="4705350" y="1898650"/>
          <p14:tracePt t="151226" x="4686300" y="1905000"/>
          <p14:tracePt t="151243" x="4673600" y="1911350"/>
          <p14:tracePt t="151259" x="4660900" y="1911350"/>
          <p14:tracePt t="151276" x="4654550" y="1917700"/>
          <p14:tracePt t="151509" x="4660900" y="1917700"/>
          <p14:tracePt t="151527" x="4692650" y="1885950"/>
          <p14:tracePt t="151543" x="4724400" y="1860550"/>
          <p14:tracePt t="151560" x="4737100" y="1854200"/>
          <p14:tracePt t="151577" x="4756150" y="1835150"/>
          <p14:tracePt t="151648" x="4756150" y="1841500"/>
          <p14:tracePt t="151663" x="4756150" y="1854200"/>
          <p14:tracePt t="151670" x="4756150" y="1860550"/>
          <p14:tracePt t="151680" x="4749800" y="1873250"/>
          <p14:tracePt t="151692" x="4743450" y="1879600"/>
          <p14:tracePt t="151711" x="4711700" y="1892300"/>
          <p14:tracePt t="151728" x="4667250" y="1892300"/>
          <p14:tracePt t="151743" x="4616450" y="1892300"/>
          <p14:tracePt t="151760" x="4533900" y="1879600"/>
          <p14:tracePt t="151775" x="4438650" y="1866900"/>
          <p14:tracePt t="151793" x="4381500" y="1860550"/>
          <p14:tracePt t="151810" x="4292600" y="1847850"/>
          <p14:tracePt t="151826" x="4197350" y="1847850"/>
          <p14:tracePt t="151845" x="4089400" y="1841500"/>
          <p14:tracePt t="151862" x="3981450" y="1841500"/>
          <p14:tracePt t="151864" x="3949700" y="1841500"/>
          <p14:tracePt t="151876" x="3873500" y="1841500"/>
          <p14:tracePt t="151893" x="3683000" y="1822450"/>
          <p14:tracePt t="151910" x="3473450" y="1809750"/>
          <p14:tracePt t="151927" x="3270250" y="1784350"/>
          <p14:tracePt t="151944" x="2895600" y="1720850"/>
          <p14:tracePt t="151960" x="2660650" y="1682750"/>
          <p14:tracePt t="151978" x="2476500" y="1638300"/>
          <p14:tracePt t="151993" x="2349500" y="1600200"/>
          <p14:tracePt t="152010" x="2273300" y="1574800"/>
          <p14:tracePt t="152027" x="2235200" y="1555750"/>
          <p14:tracePt t="152044" x="2216150" y="1549400"/>
          <p14:tracePt t="152103" x="2228850" y="1549400"/>
          <p14:tracePt t="152110" x="2241550" y="1549400"/>
          <p14:tracePt t="152126" x="2286000" y="1549400"/>
          <p14:tracePt t="152143" x="2336800" y="1549400"/>
          <p14:tracePt t="152160" x="2438400" y="1549400"/>
          <p14:tracePt t="152177" x="2527300" y="1536700"/>
          <p14:tracePt t="152194" x="2647950" y="1524000"/>
          <p14:tracePt t="152210" x="2717800" y="1511300"/>
          <p14:tracePt t="152227" x="2794000" y="1479550"/>
          <p14:tracePt t="152243" x="2832100" y="1447800"/>
          <p14:tracePt t="152260" x="2863850" y="1409700"/>
          <p14:tracePt t="152277" x="2889250" y="1371600"/>
          <p14:tracePt t="152294" x="2908300" y="1333500"/>
          <p14:tracePt t="152312" x="2959100" y="1276350"/>
          <p14:tracePt t="152327" x="2971800" y="1263650"/>
          <p14:tracePt t="152328" x="2997200" y="1250950"/>
          <p14:tracePt t="152343" x="3009900" y="1238250"/>
          <p14:tracePt t="152360" x="3041650" y="1231900"/>
          <p14:tracePt t="152377" x="3048000" y="1231900"/>
          <p14:tracePt t="152393" x="3054350" y="1244600"/>
          <p14:tracePt t="152410" x="3060700" y="1257300"/>
          <p14:tracePt t="152427" x="3073400" y="1276350"/>
          <p14:tracePt t="152443" x="3079750" y="1282700"/>
          <p14:tracePt t="152460" x="3086100" y="1289050"/>
          <p14:tracePt t="152510" x="3079750" y="1282700"/>
          <p14:tracePt t="152543" x="3067050" y="1276350"/>
          <p14:tracePt t="152560" x="3054350" y="1276350"/>
          <p14:tracePt t="152577" x="3035300" y="1276350"/>
          <p14:tracePt t="152622" x="3035300" y="1270000"/>
          <p14:tracePt t="152648" x="3048000" y="1257300"/>
          <p14:tracePt t="152660" x="3060700" y="1250950"/>
          <p14:tracePt t="152677" x="3105150" y="1231900"/>
          <p14:tracePt t="152694" x="3117850" y="1225550"/>
          <p14:tracePt t="152727" x="3124200" y="1225550"/>
          <p14:tracePt t="152744" x="3136900" y="1231900"/>
          <p14:tracePt t="152761" x="3143250" y="1238250"/>
          <p14:tracePt t="152778" x="3143250" y="1250950"/>
          <p14:tracePt t="152794" x="3143250" y="1257300"/>
          <p14:tracePt t="152810" x="3136900" y="1257300"/>
          <p14:tracePt t="152827" x="3117850" y="1257300"/>
          <p14:tracePt t="152844" x="3067050" y="1244600"/>
          <p14:tracePt t="152860" x="2990850" y="1231900"/>
          <p14:tracePt t="152877" x="2895600" y="1219200"/>
          <p14:tracePt t="152880" x="2857500" y="1212850"/>
          <p14:tracePt t="152894" x="2825750" y="1200150"/>
          <p14:tracePt t="152911" x="2736850" y="1174750"/>
          <p14:tracePt t="152927" x="2647950" y="1155700"/>
          <p14:tracePt t="152929" x="2590800" y="1136650"/>
          <p14:tracePt t="152944" x="2362200" y="1079500"/>
          <p14:tracePt t="152960" x="2133600" y="1041400"/>
          <p14:tracePt t="152977" x="1924050" y="1009650"/>
          <p14:tracePt t="152994" x="1720850" y="990600"/>
          <p14:tracePt t="153011" x="1568450" y="984250"/>
          <p14:tracePt t="153027" x="1517650" y="984250"/>
          <p14:tracePt t="153061" x="1524000" y="990600"/>
          <p14:tracePt t="153077" x="1524000" y="996950"/>
          <p14:tracePt t="153094" x="1524000" y="1009650"/>
          <p14:tracePt t="153097" x="1517650" y="1009650"/>
          <p14:tracePt t="153113" x="1511300" y="1016000"/>
          <p14:tracePt t="153128" x="1511300" y="1022350"/>
          <p14:tracePt t="153178" x="1517650" y="1022350"/>
          <p14:tracePt t="153194" x="1536700" y="1022350"/>
          <p14:tracePt t="153211" x="1612900" y="1022350"/>
          <p14:tracePt t="153228" x="1682750" y="1022350"/>
          <p14:tracePt t="153244" x="1714500" y="1028700"/>
          <p14:tracePt t="153261" x="1714500" y="1047750"/>
          <p14:tracePt t="153277" x="1701800" y="1060450"/>
          <p14:tracePt t="153294" x="1695450" y="1066800"/>
          <p14:tracePt t="153327" x="1746250" y="1073150"/>
          <p14:tracePt t="153344" x="1892300" y="1079500"/>
          <p14:tracePt t="153360" x="2139950" y="1085850"/>
          <p14:tracePt t="153378" x="2762250" y="1123950"/>
          <p14:tracePt t="153394" x="2978150" y="1155700"/>
          <p14:tracePt t="153411" x="3346450" y="1231900"/>
          <p14:tracePt t="153428" x="3333750" y="1231900"/>
          <p14:tracePt t="153444" x="3289300" y="1231900"/>
          <p14:tracePt t="153461" x="3282950" y="1225550"/>
          <p14:tracePt t="153477" x="3295650" y="1212850"/>
          <p14:tracePt t="153494" x="3340100" y="1187450"/>
          <p14:tracePt t="153511" x="3409950" y="1174750"/>
          <p14:tracePt t="153528" x="3524250" y="1168400"/>
          <p14:tracePt t="153544" x="3663950" y="1168400"/>
          <p14:tracePt t="153562" x="3778250" y="1187450"/>
          <p14:tracePt t="153578" x="3810000" y="1206500"/>
          <p14:tracePt t="153719" x="3803650" y="1206500"/>
          <p14:tracePt t="153727" x="3797300" y="1206500"/>
          <p14:tracePt t="153745" x="3784600" y="1212850"/>
          <p14:tracePt t="153761" x="3784600" y="1225550"/>
          <p14:tracePt t="153795" x="3771900" y="1225550"/>
          <p14:tracePt t="153811" x="3746500" y="1225550"/>
          <p14:tracePt t="153828" x="3695700" y="1219200"/>
          <p14:tracePt t="153845" x="3625850" y="1206500"/>
          <p14:tracePt t="153861" x="3549650" y="1193800"/>
          <p14:tracePt t="153878" x="3422650" y="1181100"/>
          <p14:tracePt t="153895" x="3340100" y="1168400"/>
          <p14:tracePt t="153912" x="3257550" y="1168400"/>
          <p14:tracePt t="153914" x="3225800" y="1174750"/>
          <p14:tracePt t="153928" x="3200400" y="1181100"/>
          <p14:tracePt t="153945" x="3124200" y="1225550"/>
          <p14:tracePt t="153962" x="2965450" y="1270000"/>
          <p14:tracePt t="153978" x="2641600" y="1301750"/>
          <p14:tracePt t="153995" x="2324100" y="1314450"/>
          <p14:tracePt t="154011" x="1816100" y="1320800"/>
          <p14:tracePt t="154027" x="1524000" y="1320800"/>
          <p14:tracePt t="154045" x="1270000" y="1320800"/>
          <p14:tracePt t="154061" x="1085850" y="1320800"/>
          <p14:tracePt t="154078" x="990600" y="1327150"/>
          <p14:tracePt t="154095" x="977900" y="1339850"/>
          <p14:tracePt t="154112" x="965200" y="1358900"/>
          <p14:tracePt t="154128" x="939800" y="1390650"/>
          <p14:tracePt t="154145" x="927100" y="1409700"/>
          <p14:tracePt t="154162" x="914400" y="1428750"/>
          <p14:tracePt t="154202" x="920750" y="1428750"/>
          <p14:tracePt t="154211" x="927100" y="1428750"/>
          <p14:tracePt t="154229" x="927100" y="1422400"/>
          <p14:tracePt t="154245" x="920750" y="1422400"/>
          <p14:tracePt t="154262" x="869950" y="1428750"/>
          <p14:tracePt t="154278" x="806450" y="1435100"/>
          <p14:tracePt t="154295" x="711200" y="1454150"/>
          <p14:tracePt t="154312" x="692150" y="1460500"/>
          <p14:tracePt t="154328" x="717550" y="1466850"/>
          <p14:tracePt t="154330" x="730250" y="1466850"/>
          <p14:tracePt t="154345" x="768350" y="1460500"/>
          <p14:tracePt t="154362" x="908050" y="1460500"/>
          <p14:tracePt t="154395" x="863600" y="1479550"/>
          <p14:tracePt t="154411" x="781050" y="1498600"/>
          <p14:tracePt t="154428" x="654050" y="1530350"/>
          <p14:tracePt t="154445" x="571500" y="1562100"/>
          <p14:tracePt t="154462" x="565150" y="1574800"/>
          <p14:tracePt t="154480" x="635000" y="1581150"/>
          <p14:tracePt t="154495" x="742950" y="1568450"/>
          <p14:tracePt t="154513" x="889000" y="1543050"/>
          <p14:tracePt t="154528" x="946150" y="1536700"/>
          <p14:tracePt t="154545" x="939800" y="1543050"/>
          <p14:tracePt t="154562" x="908050" y="1543050"/>
          <p14:tracePt t="154579" x="838200" y="1549400"/>
          <p14:tracePt t="154596" x="742950" y="1530350"/>
          <p14:tracePt t="154612" x="736600" y="1517650"/>
          <p14:tracePt t="154629" x="736600" y="1460500"/>
          <p14:tracePt t="154646" x="774700" y="1416050"/>
          <p14:tracePt t="154662" x="812800" y="1384300"/>
          <p14:tracePt t="154678" x="819150" y="1371600"/>
          <p14:tracePt t="154712" x="762000" y="1371600"/>
          <p14:tracePt t="154728" x="641350" y="1377950"/>
          <p14:tracePt t="154745" x="527050" y="1377950"/>
          <p14:tracePt t="154762" x="450850" y="1371600"/>
          <p14:tracePt t="154779" x="400050" y="1346200"/>
          <p14:tracePt t="154795" x="400050" y="1327150"/>
          <p14:tracePt t="154812" x="400050" y="1320800"/>
          <p14:tracePt t="154829" x="412750" y="1320800"/>
          <p14:tracePt t="154846" x="425450" y="1320800"/>
          <p14:tracePt t="154862" x="431800" y="1327150"/>
          <p14:tracePt t="154896" x="438150" y="1327150"/>
          <p14:tracePt t="154912" x="463550" y="1320800"/>
          <p14:tracePt t="154929" x="558800" y="1314450"/>
          <p14:tracePt t="154946" x="615950" y="1314450"/>
          <p14:tracePt t="154962" x="666750" y="1320800"/>
          <p14:tracePt t="154979" x="692150" y="1333500"/>
          <p14:tracePt t="154996" x="717550" y="1352550"/>
          <p14:tracePt t="155012" x="723900" y="1365250"/>
          <p14:tracePt t="155029" x="723900" y="1377950"/>
          <p14:tracePt t="155048" x="730250" y="1384300"/>
          <p14:tracePt t="155079" x="730250" y="1390650"/>
          <p14:tracePt t="155096" x="723900" y="1403350"/>
          <p14:tracePt t="155112" x="711200" y="1409700"/>
          <p14:tracePt t="155129" x="711200" y="1422400"/>
          <p14:tracePt t="155185" x="711200" y="1416050"/>
          <p14:tracePt t="155196" x="717550" y="1416050"/>
          <p14:tracePt t="155212" x="692150" y="1409700"/>
          <p14:tracePt t="155229" x="654050" y="1409700"/>
          <p14:tracePt t="159001" x="660400" y="1409700"/>
          <p14:tracePt t="159007" x="666750" y="1409700"/>
          <p14:tracePt t="159016" x="698500" y="1409700"/>
          <p14:tracePt t="159033" x="749300" y="1416050"/>
          <p14:tracePt t="159050" x="946150" y="1428750"/>
          <p14:tracePt t="159066" x="1079500" y="1441450"/>
          <p14:tracePt t="159082" x="1181100" y="1447800"/>
          <p14:tracePt t="159099" x="1219200" y="1454150"/>
          <p14:tracePt t="159116" x="1244600" y="1454150"/>
          <p14:tracePt t="159135" x="1250950" y="1454150"/>
          <p14:tracePt t="159149" x="1250950" y="1441450"/>
          <p14:tracePt t="159168" x="1250950" y="1428750"/>
          <p14:tracePt t="159183" x="1244600" y="1428750"/>
          <p14:tracePt t="159249" x="1238250" y="1435100"/>
          <p14:tracePt t="159258" x="1231900" y="1441450"/>
          <p14:tracePt t="159265" x="1225550" y="1447800"/>
          <p14:tracePt t="159282" x="1206500" y="1473200"/>
          <p14:tracePt t="159301" x="1200150" y="1485900"/>
          <p14:tracePt t="159316" x="1212850" y="1504950"/>
          <p14:tracePt t="159332" x="1270000" y="1511300"/>
          <p14:tracePt t="159349" x="1358900" y="1517650"/>
          <p14:tracePt t="159366" x="1485900" y="1517650"/>
          <p14:tracePt t="159383" x="1644650" y="1524000"/>
          <p14:tracePt t="159399" x="1873250" y="1543050"/>
          <p14:tracePt t="159416" x="2095500" y="1562100"/>
          <p14:tracePt t="159433" x="2247900" y="1568450"/>
          <p14:tracePt t="159449" x="2406650" y="1568450"/>
          <p14:tracePt t="159466" x="2686050" y="1574800"/>
          <p14:tracePt t="159484" x="2851150" y="1587500"/>
          <p14:tracePt t="159499" x="2927350" y="1587500"/>
          <p14:tracePt t="159517" x="3092450" y="1606550"/>
          <p14:tracePt t="159533" x="3200400" y="1619250"/>
          <p14:tracePt t="159549" x="3308350" y="1625600"/>
          <p14:tracePt t="159565" x="3448050" y="1625600"/>
          <p14:tracePt t="159583" x="3575050" y="1631950"/>
          <p14:tracePt t="159599" x="3740150" y="1651000"/>
          <p14:tracePt t="159616" x="3892550" y="1663700"/>
          <p14:tracePt t="159632" x="4051300" y="1689100"/>
          <p14:tracePt t="159649" x="4152900" y="1695450"/>
          <p14:tracePt t="159666" x="4197350" y="1695450"/>
          <p14:tracePt t="159683" x="4216400" y="1695450"/>
          <p14:tracePt t="159700" x="4260850" y="1689100"/>
          <p14:tracePt t="159716" x="4343400" y="1676400"/>
          <p14:tracePt t="159733" x="4603750" y="1670050"/>
          <p14:tracePt t="159750" x="4800600" y="1682750"/>
          <p14:tracePt t="159767" x="5041900" y="1727200"/>
          <p14:tracePt t="159783" x="5232400" y="1778000"/>
          <p14:tracePt t="159799" x="5372100" y="1835150"/>
          <p14:tracePt t="159816" x="5410200" y="1841500"/>
          <p14:tracePt t="159835" x="5429250" y="1841500"/>
          <p14:tracePt t="159850" x="5467350" y="1841500"/>
          <p14:tracePt t="159866" x="5537200" y="1828800"/>
          <p14:tracePt t="159883" x="5626100" y="1822450"/>
          <p14:tracePt t="159900" x="5702300" y="1816100"/>
          <p14:tracePt t="159917" x="5746750" y="1816100"/>
          <p14:tracePt t="159933" x="5759450" y="1809750"/>
          <p14:tracePt t="159998" x="5765800" y="1809750"/>
          <p14:tracePt t="160037" x="5759450" y="1809750"/>
          <p14:tracePt t="161483" x="5753100" y="1809750"/>
          <p14:tracePt t="161490" x="5753100" y="1803400"/>
          <p14:tracePt t="161501" x="5740400" y="1797050"/>
          <p14:tracePt t="161519" x="5702300" y="1784350"/>
          <p14:tracePt t="161535" x="5645150" y="1765300"/>
          <p14:tracePt t="161551" x="5594350" y="1752600"/>
          <p14:tracePt t="161568" x="5511800" y="1746250"/>
          <p14:tracePt t="161571" x="5473700" y="1746250"/>
          <p14:tracePt t="161586" x="5403850" y="1746250"/>
          <p14:tracePt t="161601" x="5378450" y="1746250"/>
          <p14:tracePt t="161618" x="5270500" y="1746250"/>
          <p14:tracePt t="161634" x="5226050" y="1752600"/>
          <p14:tracePt t="161651" x="5219700" y="1752600"/>
          <p14:tracePt t="161811" x="5213350" y="1752600"/>
          <p14:tracePt t="161835" x="5175250" y="1752600"/>
          <p14:tracePt t="161852" x="5086350" y="1746250"/>
          <p14:tracePt t="161868" x="5067300" y="1746250"/>
          <p14:tracePt t="161885" x="5054600" y="1746250"/>
          <p14:tracePt t="161901" x="5041900" y="1746250"/>
          <p14:tracePt t="161918" x="5003800" y="1739900"/>
          <p14:tracePt t="161935" x="4927600" y="1727200"/>
          <p14:tracePt t="161951" x="4857750" y="1714500"/>
          <p14:tracePt t="161968" x="4781550" y="1695450"/>
          <p14:tracePt t="161985" x="4730750" y="1682750"/>
          <p14:tracePt t="162001" x="4641850" y="1663700"/>
          <p14:tracePt t="162018" x="4559300" y="1644650"/>
          <p14:tracePt t="162035" x="4495800" y="1638300"/>
          <p14:tracePt t="162052" x="4413250" y="1631950"/>
          <p14:tracePt t="162069" x="4375150" y="1631950"/>
          <p14:tracePt t="162085" x="4362450" y="1631950"/>
          <p14:tracePt t="162104" x="4260850" y="1638300"/>
          <p14:tracePt t="162120" x="4127500" y="1644650"/>
          <p14:tracePt t="162135" x="3987800" y="1644650"/>
          <p14:tracePt t="162152" x="3841750" y="1631950"/>
          <p14:tracePt t="162169" x="3708400" y="1600200"/>
          <p14:tracePt t="162185" x="3632200" y="1581150"/>
          <p14:tracePt t="162202" x="3568700" y="1562100"/>
          <p14:tracePt t="162235" x="3556000" y="1568450"/>
          <p14:tracePt t="162252" x="3524250" y="1593850"/>
          <p14:tracePt t="162268" x="3460750" y="1625600"/>
          <p14:tracePt t="162285" x="3378200" y="1657350"/>
          <p14:tracePt t="162302" x="3219450" y="1689100"/>
          <p14:tracePt t="162318" x="3028950" y="1714500"/>
          <p14:tracePt t="162335" x="2927350" y="1720850"/>
          <p14:tracePt t="162352" x="2813050" y="1739900"/>
          <p14:tracePt t="162368" x="2730500" y="1746250"/>
          <p14:tracePt t="162385" x="2635250" y="1739900"/>
          <p14:tracePt t="162402" x="2584450" y="1733550"/>
          <p14:tracePt t="162418" x="2552700" y="1720850"/>
          <p14:tracePt t="162435" x="2540000" y="1714500"/>
          <p14:tracePt t="162452" x="2520950" y="1714500"/>
          <p14:tracePt t="162469" x="2495550" y="1708150"/>
          <p14:tracePt t="162486" x="2451100" y="1701800"/>
          <p14:tracePt t="162490" x="2425700" y="1701800"/>
          <p14:tracePt t="162507" x="2400300" y="1689100"/>
          <p14:tracePt t="162518" x="2393950" y="1689100"/>
          <p14:tracePt t="162535" x="2393950" y="1682750"/>
          <p14:tracePt t="162553" x="2406650" y="1682750"/>
          <p14:tracePt t="162569" x="2425700" y="1682750"/>
          <p14:tracePt t="162585" x="2457450" y="1689100"/>
          <p14:tracePt t="162602" x="2495550" y="1695450"/>
          <p14:tracePt t="162618" x="2552700" y="1701800"/>
          <p14:tracePt t="162635" x="2628900" y="1714500"/>
          <p14:tracePt t="162653" x="2743200" y="1752600"/>
          <p14:tracePt t="162669" x="2946400" y="1803400"/>
          <p14:tracePt t="162685" x="3206750" y="1854200"/>
          <p14:tracePt t="162702" x="3403600" y="1898650"/>
          <p14:tracePt t="162719" x="3632200" y="1936750"/>
          <p14:tracePt t="162736" x="3670300" y="1943100"/>
          <p14:tracePt t="163047" x="3670300" y="1949450"/>
          <p14:tracePt t="163054" x="3670300" y="1955800"/>
          <p14:tracePt t="163069" x="3670300" y="1962150"/>
          <p14:tracePt t="163157" x="3663950" y="1955800"/>
          <p14:tracePt t="163179" x="3663950" y="1943100"/>
          <p14:tracePt t="163202" x="3657600" y="1924050"/>
          <p14:tracePt t="163219" x="3644900" y="1898650"/>
          <p14:tracePt t="163236" x="3606800" y="1841500"/>
          <p14:tracePt t="163253" x="3581400" y="1803400"/>
          <p14:tracePt t="163269" x="3568700" y="1752600"/>
          <p14:tracePt t="163271" x="3568700" y="1727200"/>
          <p14:tracePt t="163289" x="3562350" y="1695450"/>
          <p14:tracePt t="163306" x="3562350" y="1682750"/>
          <p14:tracePt t="163319" x="3562350" y="1676400"/>
          <p14:tracePt t="163446" x="3568700" y="1670050"/>
          <p14:tracePt t="163463" x="3568700" y="1663700"/>
          <p14:tracePt t="163472" x="3575050" y="1663700"/>
          <p14:tracePt t="163596" x="3575050" y="1657350"/>
          <p14:tracePt t="163605" x="3575050" y="1651000"/>
          <p14:tracePt t="163612" x="3575050" y="1644650"/>
          <p14:tracePt t="163622" x="3568700" y="1638300"/>
          <p14:tracePt t="163636" x="3517900" y="1619250"/>
          <p14:tracePt t="163653" x="3467100" y="1600200"/>
          <p14:tracePt t="163670" x="3340100" y="1530350"/>
          <p14:tracePt t="163687" x="3225800" y="1479550"/>
          <p14:tracePt t="163703" x="3067050" y="1422400"/>
          <p14:tracePt t="163719" x="2895600" y="1384300"/>
          <p14:tracePt t="163736" x="2584450" y="1346200"/>
          <p14:tracePt t="163753" x="2286000" y="1314450"/>
          <p14:tracePt t="163770" x="1936750" y="1276350"/>
          <p14:tracePt t="163786" x="1670050" y="1244600"/>
          <p14:tracePt t="163788" x="1536700" y="1225550"/>
          <p14:tracePt t="163803" x="1416050" y="1200150"/>
          <p14:tracePt t="163819" x="1231900" y="1174750"/>
          <p14:tracePt t="163822" x="1136650" y="1162050"/>
          <p14:tracePt t="163835" x="1035050" y="1155700"/>
          <p14:tracePt t="163853" x="749300" y="1143000"/>
          <p14:tracePt t="163870" x="520700" y="1123950"/>
          <p14:tracePt t="163886" x="336550" y="1092200"/>
          <p14:tracePt t="163903" x="177800" y="1054100"/>
          <p14:tracePt t="163920" x="101600" y="1035050"/>
          <p14:tracePt t="163936" x="88900" y="1028700"/>
          <p14:tracePt t="163970" x="95250" y="1035050"/>
          <p14:tracePt t="163987" x="107950" y="1047750"/>
          <p14:tracePt t="164003" x="114300" y="1054100"/>
          <p14:tracePt t="164020" x="127000" y="1073150"/>
          <p14:tracePt t="164036" x="152400" y="1092200"/>
          <p14:tracePt t="164053" x="196850" y="1123950"/>
          <p14:tracePt t="164070" x="241300" y="1162050"/>
          <p14:tracePt t="164089" x="279400" y="1225550"/>
          <p14:tracePt t="164104" x="298450" y="1282700"/>
          <p14:tracePt t="164120" x="311150" y="1339850"/>
          <p14:tracePt t="164136" x="330200" y="1365250"/>
          <p14:tracePt t="164153" x="355600" y="1384300"/>
          <p14:tracePt t="164170" x="368300" y="1390650"/>
          <p14:tracePt t="164186" x="400050" y="1390650"/>
          <p14:tracePt t="164203" x="450850" y="1384300"/>
          <p14:tracePt t="164220" x="508000" y="1371600"/>
          <p14:tracePt t="164237" x="609600" y="1365250"/>
          <p14:tracePt t="164253" x="666750" y="1365250"/>
          <p14:tracePt t="164270" x="711200" y="1358900"/>
          <p14:tracePt t="164287" x="755650" y="1352550"/>
          <p14:tracePt t="164302" x="812800" y="1339850"/>
          <p14:tracePt t="164320" x="850900" y="1320800"/>
          <p14:tracePt t="164337" x="882650" y="1308100"/>
          <p14:tracePt t="164353" x="908050" y="1295400"/>
          <p14:tracePt t="164370" x="933450" y="1289050"/>
          <p14:tracePt t="164387" x="946150" y="1282700"/>
          <p14:tracePt t="164403" x="958850" y="1276350"/>
          <p14:tracePt t="164454" x="958850" y="1270000"/>
          <p14:tracePt t="164470" x="952500" y="1250950"/>
          <p14:tracePt t="164487" x="914400" y="1225550"/>
          <p14:tracePt t="164504" x="889000" y="1206500"/>
          <p14:tracePt t="164520" x="850900" y="1193800"/>
          <p14:tracePt t="164537" x="825500" y="1187450"/>
          <p14:tracePt t="164554" x="800100" y="1181100"/>
          <p14:tracePt t="164570" x="787400" y="1181100"/>
          <p14:tracePt t="164587" x="685800" y="1174750"/>
          <p14:tracePt t="164603" x="571500" y="1187450"/>
          <p14:tracePt t="164620" x="450850" y="1193800"/>
          <p14:tracePt t="164637" x="349250" y="1193800"/>
          <p14:tracePt t="164654" x="311150" y="1193800"/>
          <p14:tracePt t="164670" x="298450" y="1193800"/>
          <p14:tracePt t="164687" x="311150" y="1193800"/>
          <p14:tracePt t="164704" x="355600" y="1212850"/>
          <p14:tracePt t="164720" x="419100" y="1257300"/>
          <p14:tracePt t="164737" x="450850" y="1308100"/>
          <p14:tracePt t="164753" x="450850" y="1358900"/>
          <p14:tracePt t="164770" x="450850" y="1390650"/>
          <p14:tracePt t="164787" x="444500" y="1422400"/>
          <p14:tracePt t="164804" x="444500" y="1428750"/>
          <p14:tracePt t="164821" x="444500" y="1435100"/>
          <p14:tracePt t="164839" x="457200" y="1441450"/>
          <p14:tracePt t="164854" x="508000" y="1441450"/>
          <p14:tracePt t="164870" x="603250" y="1441450"/>
          <p14:tracePt t="164887" x="685800" y="1416050"/>
          <p14:tracePt t="164904" x="749300" y="1371600"/>
          <p14:tracePt t="164920" x="793750" y="1333500"/>
          <p14:tracePt t="164937" x="800100" y="1308100"/>
          <p14:tracePt t="164954" x="793750" y="1295400"/>
          <p14:tracePt t="164971" x="781050" y="1282700"/>
          <p14:tracePt t="164987" x="768350" y="1270000"/>
          <p14:tracePt t="165004" x="762000" y="1257300"/>
          <p14:tracePt t="165021" x="755650" y="1231900"/>
          <p14:tracePt t="165040" x="762000" y="1200150"/>
          <p14:tracePt t="165054" x="781050" y="1174750"/>
          <p14:tracePt t="165073" x="882650" y="1104900"/>
          <p14:tracePt t="165087" x="1111250" y="1092200"/>
          <p14:tracePt t="165103" x="1358900" y="1085850"/>
          <p14:tracePt t="165121" x="1593850" y="1085850"/>
          <p14:tracePt t="165137" x="1765300" y="1098550"/>
          <p14:tracePt t="165154" x="1968500" y="1130300"/>
          <p14:tracePt t="165171" x="2197100" y="1174750"/>
          <p14:tracePt t="165190" x="2698750" y="1263650"/>
          <p14:tracePt t="165204" x="2901950" y="1276350"/>
          <p14:tracePt t="165224" x="3575050" y="1301750"/>
          <p14:tracePt t="165238" x="3841750" y="1308100"/>
          <p14:tracePt t="165255" x="4356100" y="1308100"/>
          <p14:tracePt t="165271" x="5099050" y="1295400"/>
          <p14:tracePt t="165288" x="5594350" y="1308100"/>
          <p14:tracePt t="165304" x="6115050" y="1346200"/>
          <p14:tracePt t="165321" x="6654800" y="1371600"/>
          <p14:tracePt t="165337" x="7169150" y="1416050"/>
          <p14:tracePt t="165353" x="7651750" y="1492250"/>
          <p14:tracePt t="165371" x="8045450" y="1568450"/>
          <p14:tracePt t="165387" x="8318500" y="1619250"/>
          <p14:tracePt t="165404" x="8496300" y="1644650"/>
          <p14:tracePt t="165421" x="8566150" y="1657350"/>
          <p14:tracePt t="165437" x="8578850" y="1657350"/>
          <p14:tracePt t="165471" x="8572500" y="1657350"/>
          <p14:tracePt t="165488" x="8547100" y="1663700"/>
          <p14:tracePt t="165505" x="8477250" y="1663700"/>
          <p14:tracePt t="165521" x="8407400" y="1657350"/>
          <p14:tracePt t="165538" x="8369300" y="1657350"/>
          <p14:tracePt t="165554" x="8362950" y="1657350"/>
          <p14:tracePt t="165571" x="8369300" y="1663700"/>
          <p14:tracePt t="165589" x="8432800" y="1720850"/>
          <p14:tracePt t="165591" x="8470900" y="1746250"/>
          <p14:tracePt t="165604" x="8489950" y="1758950"/>
          <p14:tracePt t="165622" x="8509000" y="1778000"/>
          <p14:tracePt t="165638" x="8451850" y="1778000"/>
          <p14:tracePt t="165654" x="8331200" y="1778000"/>
          <p14:tracePt t="165671" x="8216900" y="1778000"/>
          <p14:tracePt t="165688" x="8128000" y="1784350"/>
          <p14:tracePt t="165705" x="8058150" y="1790700"/>
          <p14:tracePt t="165721" x="7924800" y="1790700"/>
          <p14:tracePt t="165738" x="7842250" y="1790700"/>
          <p14:tracePt t="165913" x="7835900" y="1784350"/>
          <p14:tracePt t="165923" x="7835900" y="1778000"/>
          <p14:tracePt t="165938" x="7829550" y="1771650"/>
          <p14:tracePt t="165955" x="7835900" y="1765300"/>
          <p14:tracePt t="165973" x="7867650" y="1765300"/>
          <p14:tracePt t="165989" x="7943850" y="1758950"/>
          <p14:tracePt t="166005" x="8083550" y="1746250"/>
          <p14:tracePt t="166022" x="8242300" y="1739900"/>
          <p14:tracePt t="166040" x="8426450" y="1739900"/>
          <p14:tracePt t="166055" x="8629650" y="1758950"/>
          <p14:tracePt t="166071" x="8845550" y="1784350"/>
          <p14:tracePt t="166089" x="9080500" y="1816100"/>
          <p14:tracePt t="166091" x="9207500" y="1828800"/>
          <p14:tracePt t="166108" x="9417050" y="1847850"/>
          <p14:tracePt t="166122" x="9499600" y="1860550"/>
          <p14:tracePt t="166124" x="9588500" y="1866900"/>
          <p14:tracePt t="166138" x="9677400" y="1866900"/>
          <p14:tracePt t="166155" x="9715500" y="1866900"/>
          <p14:tracePt t="166172" x="9728200" y="1860550"/>
          <p14:tracePt t="166188" x="9740900" y="1854200"/>
          <p14:tracePt t="166205" x="9759950" y="1847850"/>
          <p14:tracePt t="166224" x="9766300" y="1835150"/>
          <p14:tracePt t="166241" x="9772650" y="1835150"/>
          <p14:tracePt t="166256" x="9772650" y="1828800"/>
          <p14:tracePt t="166310" x="9779000" y="1822450"/>
          <p14:tracePt t="166325" x="9779000" y="1816100"/>
          <p14:tracePt t="166388" x="9779000" y="1822450"/>
          <p14:tracePt t="166395" x="9779000" y="1828800"/>
          <p14:tracePt t="166405" x="9785350" y="1847850"/>
          <p14:tracePt t="166422" x="9791700" y="1885950"/>
          <p14:tracePt t="166441" x="9804400" y="1930400"/>
          <p14:tracePt t="166455" x="9817100" y="1955800"/>
          <p14:tracePt t="166472" x="9823450" y="1974850"/>
          <p14:tracePt t="166489" x="9829800" y="1993900"/>
          <p14:tracePt t="166506" x="9842500" y="2000250"/>
          <p14:tracePt t="166522" x="9848850" y="2006600"/>
          <p14:tracePt t="166538" x="9855200" y="2006600"/>
          <p14:tracePt t="166555" x="9861550" y="2006600"/>
          <p14:tracePt t="166572" x="9867900" y="2006600"/>
          <p14:tracePt t="166589" x="9880600" y="2000250"/>
          <p14:tracePt t="166605" x="9912350" y="1993900"/>
          <p14:tracePt t="166624" x="9944100" y="1974850"/>
          <p14:tracePt t="166639" x="9969500" y="1955800"/>
          <p14:tracePt t="166655" x="9994900" y="1943100"/>
          <p14:tracePt t="166672" x="10033000" y="1930400"/>
          <p14:tracePt t="166689" x="10052050" y="1924050"/>
          <p14:tracePt t="166704" x="10064750" y="1924050"/>
          <p14:tracePt t="166813" x="10071100" y="1924050"/>
          <p14:tracePt t="166820" x="10077450" y="1924050"/>
          <p14:tracePt t="166826" x="10083800" y="1924050"/>
          <p14:tracePt t="166841" x="10096500" y="1924050"/>
          <p14:tracePt t="166855" x="10096500" y="1917700"/>
          <p14:tracePt t="166889" x="10102850" y="1917700"/>
          <p14:tracePt t="166906" x="10109200" y="1911350"/>
          <p14:tracePt t="166922" x="10115550" y="1905000"/>
          <p14:tracePt t="166939" x="10121900" y="1905000"/>
          <p14:tracePt t="166958" x="10140950" y="1905000"/>
          <p14:tracePt t="166972" x="10147300" y="1905000"/>
          <p14:tracePt t="167006" x="10153650" y="1905000"/>
          <p14:tracePt t="167022" x="10160000" y="1905000"/>
          <p14:tracePt t="167040" x="10160000" y="1898650"/>
          <p14:tracePt t="167056" x="10166350" y="1898650"/>
          <p14:tracePt t="167073" x="10191750" y="1898650"/>
          <p14:tracePt t="167089" x="10236200" y="1911350"/>
          <p14:tracePt t="167106" x="10280650" y="1917700"/>
          <p14:tracePt t="167108" x="10293350" y="1917700"/>
          <p14:tracePt t="167139" x="10318750" y="1917700"/>
          <p14:tracePt t="167156" x="10331450" y="1917700"/>
          <p14:tracePt t="167173" x="10350500" y="1911350"/>
          <p14:tracePt t="167189" x="10375900" y="1911350"/>
          <p14:tracePt t="167206" x="10407650" y="1911350"/>
          <p14:tracePt t="167223" x="10445750" y="1911350"/>
          <p14:tracePt t="167239" x="10477500" y="1911350"/>
          <p14:tracePt t="167256" x="10496550" y="1911350"/>
          <p14:tracePt t="167273" x="10521950" y="1911350"/>
          <p14:tracePt t="167290" x="10541000" y="1911350"/>
          <p14:tracePt t="167306" x="10547350" y="1911350"/>
          <p14:tracePt t="167323" x="10560050" y="1911350"/>
          <p14:tracePt t="167339" x="10566400" y="1911350"/>
          <p14:tracePt t="167446" x="10572750" y="1911350"/>
          <p14:tracePt t="167469" x="10585450" y="1911350"/>
          <p14:tracePt t="167477" x="10591800" y="1911350"/>
          <p14:tracePt t="167489" x="10604500" y="1911350"/>
          <p14:tracePt t="167507" x="10642600" y="1911350"/>
          <p14:tracePt t="167522" x="10668000" y="1917700"/>
          <p14:tracePt t="167540" x="10718800" y="1924050"/>
          <p14:tracePt t="167559" x="10744200" y="1936750"/>
          <p14:tracePt t="167575" x="10756900" y="1943100"/>
          <p14:tracePt t="167589" x="10769600" y="1955800"/>
          <p14:tracePt t="167606" x="10775950" y="1962150"/>
          <p14:tracePt t="167625" x="10782300" y="1962150"/>
          <p14:tracePt t="167656" x="10788650" y="1968500"/>
          <p14:tracePt t="167690" x="10795000" y="1974850"/>
          <p14:tracePt t="167706" x="10795000" y="1981200"/>
          <p14:tracePt t="167723" x="10801350" y="1987550"/>
          <p14:tracePt t="167740" x="10807700" y="1987550"/>
          <p14:tracePt t="167756" x="10814050" y="1987550"/>
          <p14:tracePt t="167774" x="10833100" y="1987550"/>
          <p14:tracePt t="167790" x="10864850" y="1955800"/>
          <p14:tracePt t="167806" x="10877550" y="1930400"/>
          <p14:tracePt t="167823" x="10902950" y="1898650"/>
          <p14:tracePt t="167840" x="10909300" y="1892300"/>
          <p14:tracePt t="167857" x="10909300" y="1873250"/>
          <p14:tracePt t="167873" x="10909300" y="1866900"/>
          <p14:tracePt t="167890" x="10909300" y="1860550"/>
          <p14:tracePt t="167906" x="10909300" y="1847850"/>
          <p14:tracePt t="167923" x="10902950" y="1847850"/>
          <p14:tracePt t="167940" x="10877550" y="1841500"/>
          <p14:tracePt t="167957" x="10864850" y="1835150"/>
          <p14:tracePt t="167959" x="10845800" y="1835150"/>
          <p14:tracePt t="167975" x="10833100" y="1828800"/>
          <p14:tracePt t="167990" x="10820400" y="1822450"/>
          <p14:tracePt t="168006" x="10814050" y="1816100"/>
          <p14:tracePt t="168008" x="10807700" y="1816100"/>
          <p14:tracePt t="168023" x="10795000" y="1809750"/>
          <p14:tracePt t="168041" x="10775950" y="1809750"/>
          <p14:tracePt t="168056" x="10763250" y="1809750"/>
          <p14:tracePt t="168073" x="10718800" y="1816100"/>
          <p14:tracePt t="168090" x="10699750" y="1822450"/>
          <p14:tracePt t="168107" x="10680700" y="1822450"/>
          <p14:tracePt t="168123" x="10655300" y="1822450"/>
          <p14:tracePt t="168140" x="10648950" y="1822450"/>
          <p14:tracePt t="168157" x="10642600" y="1822450"/>
          <p14:tracePt t="168190" x="10636250" y="1822450"/>
          <p14:tracePt t="168225" x="10629900" y="1822450"/>
          <p14:tracePt t="168257" x="10610850" y="1822450"/>
          <p14:tracePt t="168274" x="10566400" y="1822450"/>
          <p14:tracePt t="168290" x="10541000" y="1822450"/>
          <p14:tracePt t="168307" x="10509250" y="1835150"/>
          <p14:tracePt t="168323" x="10496550" y="1835150"/>
          <p14:tracePt t="168340" x="10490200" y="1841500"/>
          <p14:tracePt t="168357" x="10477500" y="1847850"/>
          <p14:tracePt t="168374" x="10471150" y="1847850"/>
          <p14:tracePt t="168390" x="10471150" y="1854200"/>
          <p14:tracePt t="168407" x="10464800" y="1860550"/>
          <p14:tracePt t="168424" x="10464800" y="1866900"/>
          <p14:tracePt t="168441" x="10458450" y="1873250"/>
          <p14:tracePt t="168457" x="10458450" y="1885950"/>
          <p14:tracePt t="168473" x="10458450" y="1898650"/>
          <p14:tracePt t="168490" x="10483850" y="1924050"/>
          <p14:tracePt t="168507" x="10490200" y="1930400"/>
          <p14:tracePt t="168523" x="10515600" y="1936750"/>
          <p14:tracePt t="168540" x="10534650" y="1943100"/>
          <p14:tracePt t="168557" x="10598150" y="1949450"/>
          <p14:tracePt t="168574" x="10642600" y="1955800"/>
          <p14:tracePt t="168590" x="10718800" y="1962150"/>
          <p14:tracePt t="168607" x="10775950" y="1962150"/>
          <p14:tracePt t="168624" x="10788650" y="1962150"/>
          <p14:tracePt t="168640" x="10795000" y="1962150"/>
          <p14:tracePt t="168657" x="10801350" y="1962150"/>
          <p14:tracePt t="168674" x="10807700" y="1962150"/>
          <p14:tracePt t="168690" x="10807700" y="1955800"/>
          <p14:tracePt t="168741" x="10807700" y="1949450"/>
          <p14:tracePt t="168791" x="10782300" y="1962150"/>
          <p14:tracePt t="168807" x="10775950" y="1968500"/>
          <p14:tracePt t="168824" x="10763250" y="1974850"/>
          <p14:tracePt t="168841" x="10750550" y="1974850"/>
          <p14:tracePt t="168857" x="10737850" y="1974850"/>
          <p14:tracePt t="168994" x="10731500" y="1968500"/>
          <p14:tracePt t="169011" x="10731500" y="1962150"/>
          <p14:tracePt t="169019" x="10725150" y="1962150"/>
          <p14:tracePt t="169026" x="10725150" y="1955800"/>
          <p14:tracePt t="169039" x="10725150" y="1949450"/>
          <p14:tracePt t="169058" x="10718800" y="1924050"/>
          <p14:tracePt t="169074" x="10718800" y="1905000"/>
          <p14:tracePt t="169091" x="10718800" y="1898650"/>
          <p14:tracePt t="169108" x="10718800" y="1885950"/>
          <p14:tracePt t="169125" x="10718800" y="1873250"/>
          <p14:tracePt t="169141" x="10718800" y="1866900"/>
          <p14:tracePt t="169158" x="10718800" y="1860550"/>
          <p14:tracePt t="169327" x="10718800" y="1854200"/>
          <p14:tracePt t="169341" x="10718800" y="1847850"/>
          <p14:tracePt t="169347" x="10718800" y="1841500"/>
          <p14:tracePt t="169357" x="10718800" y="1835150"/>
          <p14:tracePt t="169375" x="10718800" y="1828800"/>
          <p14:tracePt t="169463" x="10718800" y="1822450"/>
          <p14:tracePt t="169480" x="10718800" y="1809750"/>
          <p14:tracePt t="169487" x="10718800" y="1803400"/>
          <p14:tracePt t="169496" x="10718800" y="1797050"/>
          <p14:tracePt t="169512" x="10718800" y="1790700"/>
          <p14:tracePt t="169524" x="10718800" y="1784350"/>
          <p14:tracePt t="169636" x="10718800" y="1771650"/>
          <p14:tracePt t="169642" x="10718800" y="1765300"/>
          <p14:tracePt t="169658" x="10718800" y="1758950"/>
          <p14:tracePt t="169675" x="10725150" y="1746250"/>
          <p14:tracePt t="169708" x="10725150" y="1739900"/>
          <p14:tracePt t="169887" x="10725150" y="1733550"/>
          <p14:tracePt t="169911" x="10725150" y="1727200"/>
          <p14:tracePt t="169935" x="10725150" y="1720850"/>
          <p14:tracePt t="170022" x="10731500" y="1714500"/>
          <p14:tracePt t="170040" x="10737850" y="1708150"/>
          <p14:tracePt t="170058" x="10744200" y="1701800"/>
          <p14:tracePt t="170075" x="10763250" y="1695450"/>
          <p14:tracePt t="170092" x="10769600" y="1695450"/>
          <p14:tracePt t="170111" x="10782300" y="1689100"/>
          <p14:tracePt t="170125" x="10788650" y="1689100"/>
          <p14:tracePt t="170142" x="10795000" y="1682750"/>
          <p14:tracePt t="170158" x="10795000" y="1670050"/>
          <p14:tracePt t="170192" x="10801350" y="1663700"/>
          <p14:tracePt t="170252" x="10807700" y="1670050"/>
          <p14:tracePt t="170268" x="10807700" y="1676400"/>
          <p14:tracePt t="170320" x="10807700" y="1682750"/>
          <p14:tracePt t="170336" x="10807700" y="1689100"/>
          <p14:tracePt t="170343" x="10801350" y="1701800"/>
          <p14:tracePt t="170359" x="10795000" y="1720850"/>
          <p14:tracePt t="170377" x="10782300" y="1778000"/>
          <p14:tracePt t="170392" x="10769600" y="1816100"/>
          <p14:tracePt t="170409" x="10744200" y="1860550"/>
          <p14:tracePt t="170425" x="10725150" y="1892300"/>
          <p14:tracePt t="170442" x="10712450" y="1911350"/>
          <p14:tracePt t="170459" x="10706100" y="1917700"/>
          <p14:tracePt t="170511" x="10706100" y="1911350"/>
          <p14:tracePt t="170525" x="10706100" y="1905000"/>
          <p14:tracePt t="170542" x="10712450" y="1898650"/>
          <p14:tracePt t="170733" x="10712450" y="1892300"/>
          <p14:tracePt t="170945" x="10718800" y="1885950"/>
          <p14:tracePt t="170967" x="10731500" y="1873250"/>
          <p14:tracePt t="170977" x="10737850" y="1866900"/>
          <p14:tracePt t="170993" x="10756900" y="1854200"/>
          <p14:tracePt t="171009" x="10769600" y="1847850"/>
          <p14:tracePt t="171026" x="10782300" y="1835150"/>
          <p14:tracePt t="171042" x="10795000" y="1828800"/>
          <p14:tracePt t="171060" x="10801350" y="1816100"/>
          <p14:tracePt t="171076" x="10814050" y="1809750"/>
          <p14:tracePt t="171092" x="10820400" y="1797050"/>
          <p14:tracePt t="171109" x="10820400" y="1790700"/>
          <p14:tracePt t="171126" x="10826750" y="1784350"/>
          <p14:tracePt t="171237" x="10820400" y="1790700"/>
          <p14:tracePt t="171248" x="10814050" y="1797050"/>
          <p14:tracePt t="171259" x="10814050" y="1803400"/>
          <p14:tracePt t="171276" x="10801350" y="1816100"/>
          <p14:tracePt t="171293" x="10795000" y="1835150"/>
          <p14:tracePt t="171309" x="10788650" y="1847850"/>
          <p14:tracePt t="171327" x="10782300" y="1854200"/>
          <p14:tracePt t="171343" x="10775950" y="1860550"/>
          <p14:tracePt t="171360" x="10769600" y="1873250"/>
          <p14:tracePt t="171517" x="10769600" y="1879600"/>
          <p14:tracePt t="171541" x="10763250" y="1885950"/>
          <p14:tracePt t="171707" x="10756900" y="1892300"/>
          <p14:tracePt t="171715" x="10750550" y="1892300"/>
          <p14:tracePt t="171743" x="10744200" y="1892300"/>
          <p14:tracePt t="171793" x="10737850" y="1892300"/>
          <p14:tracePt t="171809" x="10737850" y="1885950"/>
          <p14:tracePt t="171827" x="10731500" y="1885950"/>
          <p14:tracePt t="171860" x="10731500" y="1879600"/>
          <p14:tracePt t="171944" x="10731500" y="1866900"/>
          <p14:tracePt t="171952" x="10731500" y="1854200"/>
          <p14:tracePt t="171977" x="10744200" y="1828800"/>
          <p14:tracePt t="171993" x="10750550" y="1816100"/>
          <p14:tracePt t="172010" x="10756900" y="1816100"/>
          <p14:tracePt t="172077" x="10756900" y="1822450"/>
          <p14:tracePt t="172102" x="10756900" y="1828800"/>
          <p14:tracePt t="172112" x="10756900" y="1835150"/>
          <p14:tracePt t="172126" x="10756900" y="1847850"/>
          <p14:tracePt t="172143" x="10750550" y="1866900"/>
          <p14:tracePt t="172160" x="10744200" y="1879600"/>
          <p14:tracePt t="172177" x="10737850" y="1892300"/>
          <p14:tracePt t="172193" x="10731500" y="1905000"/>
          <p14:tracePt t="172211" x="10725150" y="1911350"/>
          <p14:tracePt t="172227" x="10718800" y="1917700"/>
          <p14:tracePt t="172242" x="10718800" y="1924050"/>
          <p14:tracePt t="172260" x="10712450" y="1924050"/>
          <p14:tracePt t="172277" x="10712450" y="1930400"/>
          <p14:tracePt t="172294" x="10706100" y="1930400"/>
          <p14:tracePt t="172312" x="10699750" y="1936750"/>
          <p14:tracePt t="172327" x="10693400" y="1936750"/>
          <p14:tracePt t="172343" x="10687050" y="1936750"/>
          <p14:tracePt t="172360" x="10687050" y="1943100"/>
          <p14:tracePt t="172437" x="10680700" y="1943100"/>
          <p14:tracePt t="172453" x="10674350" y="1943100"/>
          <p14:tracePt t="172460" x="10674350" y="1949450"/>
          <p14:tracePt t="172477" x="10661650" y="1955800"/>
          <p14:tracePt t="172494" x="10648950" y="1968500"/>
          <p14:tracePt t="172510" x="10629900" y="1974850"/>
          <p14:tracePt t="172527" x="10610850" y="1987550"/>
          <p14:tracePt t="172543" x="10591800" y="1993900"/>
          <p14:tracePt t="172559" x="10572750" y="2000250"/>
          <p14:tracePt t="172577" x="10541000" y="2012950"/>
          <p14:tracePt t="172594" x="10521950" y="2025650"/>
          <p14:tracePt t="172610" x="10515600" y="2032000"/>
          <p14:tracePt t="172627" x="10509250" y="2038350"/>
          <p14:tracePt t="172836" x="10502900" y="2038350"/>
          <p14:tracePt t="172887" x="10509250" y="2032000"/>
          <p14:tracePt t="172911" x="10515600" y="2025650"/>
          <p14:tracePt t="172964" x="10515600" y="2019300"/>
          <p14:tracePt t="172978" x="10515600" y="2012950"/>
          <p14:tracePt t="172994" x="10483850" y="1981200"/>
          <p14:tracePt t="173010" x="10433050" y="1955800"/>
          <p14:tracePt t="173027" x="10356850" y="1930400"/>
          <p14:tracePt t="173043" x="10287000" y="1917700"/>
          <p14:tracePt t="173061" x="10166350" y="1911350"/>
          <p14:tracePt t="173077" x="10052050" y="1924050"/>
          <p14:tracePt t="173078" x="9994900" y="1930400"/>
          <p14:tracePt t="173095" x="9912350" y="1955800"/>
          <p14:tracePt t="173111" x="9772650" y="1981200"/>
          <p14:tracePt t="173126" x="9709150" y="1987550"/>
          <p14:tracePt t="173144" x="9607550" y="2000250"/>
          <p14:tracePt t="173160" x="9372600" y="2000250"/>
          <p14:tracePt t="173177" x="9163050" y="2000250"/>
          <p14:tracePt t="173193" x="8915400" y="1981200"/>
          <p14:tracePt t="173210" x="8502650" y="1924050"/>
          <p14:tracePt t="173226" x="8128000" y="1892300"/>
          <p14:tracePt t="173244" x="7816850" y="1879600"/>
          <p14:tracePt t="173260" x="7543800" y="1873250"/>
          <p14:tracePt t="173278" x="7308850" y="1892300"/>
          <p14:tracePt t="173294" x="7162800" y="1924050"/>
          <p14:tracePt t="173311" x="7086600" y="1962150"/>
          <p14:tracePt t="173327" x="7042150" y="2006600"/>
          <p14:tracePt t="173345" x="7004050" y="2051050"/>
          <p14:tracePt t="173360" x="6927850" y="2089150"/>
          <p14:tracePt t="173377" x="6838950" y="2114550"/>
          <p14:tracePt t="173393" x="6711950" y="2133600"/>
          <p14:tracePt t="173410" x="6686550" y="2139950"/>
          <p14:tracePt t="173443" x="6699250" y="2139950"/>
          <p14:tracePt t="173461" x="6743700" y="2127250"/>
          <p14:tracePt t="173478" x="6807200" y="2120900"/>
          <p14:tracePt t="173495" x="6851650" y="2120900"/>
          <p14:tracePt t="173510" x="6870700" y="2120900"/>
          <p14:tracePt t="173527" x="6883400" y="2127250"/>
          <p14:tracePt t="173544" x="6889750" y="2133600"/>
          <p14:tracePt t="173560" x="6908800" y="2146300"/>
          <p14:tracePt t="173579" x="6940550" y="2152650"/>
          <p14:tracePt t="173596" x="6978650" y="2152650"/>
          <p14:tracePt t="173610" x="6991350" y="2152650"/>
          <p14:tracePt t="173630" x="7048500" y="2146300"/>
          <p14:tracePt t="173643" x="7054850" y="2146300"/>
          <p14:tracePt t="173700" x="7061200" y="2146300"/>
          <p14:tracePt t="173711" x="7067550" y="2146300"/>
          <p14:tracePt t="173728" x="7080250" y="2146300"/>
          <p14:tracePt t="173745" x="7112000" y="2139950"/>
          <p14:tracePt t="173761" x="7137400" y="2139950"/>
          <p14:tracePt t="173778" x="7181850" y="2133600"/>
          <p14:tracePt t="173794" x="7207250" y="2133600"/>
          <p14:tracePt t="173811" x="7226300" y="2133600"/>
          <p14:tracePt t="173828" x="7232650" y="2127250"/>
          <p14:tracePt t="173879" x="7232650" y="2120900"/>
          <p14:tracePt t="173895" x="7232650" y="2108200"/>
          <p14:tracePt t="173912" x="7232650" y="2076450"/>
          <p14:tracePt t="173928" x="7219950" y="2051050"/>
          <p14:tracePt t="173945" x="7207250" y="2019300"/>
          <p14:tracePt t="173962" x="7188200" y="1974850"/>
          <p14:tracePt t="173978" x="7169150" y="1943100"/>
          <p14:tracePt t="173995" x="7156450" y="1911350"/>
          <p14:tracePt t="174011" x="7137400" y="1892300"/>
          <p14:tracePt t="174028" x="7131050" y="1879600"/>
          <p14:tracePt t="174061" x="7112000" y="1873250"/>
          <p14:tracePt t="174078" x="7086600" y="1873250"/>
          <p14:tracePt t="174095" x="7073900" y="1873250"/>
          <p14:tracePt t="174111" x="7061200" y="1873250"/>
          <p14:tracePt t="174128" x="7054850" y="1873250"/>
          <p14:tracePt t="174130" x="7048500" y="1866900"/>
          <p14:tracePt t="174162" x="7042150" y="1866900"/>
          <p14:tracePt t="174178" x="7016750" y="1866900"/>
          <p14:tracePt t="174195" x="6946900" y="1879600"/>
          <p14:tracePt t="174212" x="6915150" y="1885950"/>
          <p14:tracePt t="174228" x="6889750" y="1885950"/>
          <p14:tracePt t="174245" x="6883400" y="1885950"/>
          <p14:tracePt t="174278" x="6883400" y="1892300"/>
          <p14:tracePt t="174296" x="6883400" y="1911350"/>
          <p14:tracePt t="174313" x="6889750" y="1943100"/>
          <p14:tracePt t="174328" x="6902450" y="1981200"/>
          <p14:tracePt t="174345" x="6902450" y="2012950"/>
          <p14:tracePt t="174362" x="6902450" y="2025650"/>
          <p14:tracePt t="174383" x="6902450" y="2038350"/>
          <p14:tracePt t="174744" x="6908800" y="2038350"/>
          <p14:tracePt t="174753" x="6915150" y="2038350"/>
          <p14:tracePt t="174763" x="6940550" y="2038350"/>
          <p14:tracePt t="174779" x="7016750" y="2044700"/>
          <p14:tracePt t="174796" x="7137400" y="2044700"/>
          <p14:tracePt t="174812" x="7245350" y="2044700"/>
          <p14:tracePt t="174829" x="7321550" y="2044700"/>
          <p14:tracePt t="174846" x="7346950" y="2051050"/>
          <p14:tracePt t="174862" x="7366000" y="2051050"/>
          <p14:tracePt t="174879" x="7378700" y="2057400"/>
          <p14:tracePt t="174896" x="7397750" y="2076450"/>
          <p14:tracePt t="174914" x="7404100" y="2089150"/>
          <p14:tracePt t="174929" x="7416800" y="2101850"/>
          <p14:tracePt t="174945" x="7429500" y="2101850"/>
          <p14:tracePt t="174962" x="7435850" y="2101850"/>
          <p14:tracePt t="174979" x="7467600" y="2101850"/>
          <p14:tracePt t="174996" x="7493000" y="2095500"/>
          <p14:tracePt t="175012" x="7518400" y="2082800"/>
          <p14:tracePt t="175029" x="7543800" y="2082800"/>
          <p14:tracePt t="175046" x="7562850" y="2082800"/>
          <p14:tracePt t="175062" x="7575550" y="2082800"/>
          <p14:tracePt t="175079" x="7588250" y="2089150"/>
          <p14:tracePt t="175096" x="7600950" y="2095500"/>
          <p14:tracePt t="175112" x="7607300" y="2108200"/>
          <p14:tracePt t="175114" x="7613650" y="2108200"/>
          <p14:tracePt t="175129" x="7626350" y="2108200"/>
          <p14:tracePt t="175146" x="7632700" y="2108200"/>
          <p14:tracePt t="175163" x="7639050" y="2108200"/>
          <p14:tracePt t="175179" x="7651750" y="2108200"/>
          <p14:tracePt t="175196" x="7664450" y="2108200"/>
          <p14:tracePt t="175212" x="7677150" y="2108200"/>
          <p14:tracePt t="175229" x="7689850" y="2114550"/>
          <p14:tracePt t="175246" x="7696200" y="2114550"/>
          <p14:tracePt t="175262" x="7702550" y="2114550"/>
          <p14:tracePt t="175279" x="7708900" y="2120900"/>
          <p14:tracePt t="175365" x="7702550" y="2120900"/>
          <p14:tracePt t="175379" x="7702550" y="2127250"/>
          <p14:tracePt t="175396" x="7696200" y="2127250"/>
          <p14:tracePt t="175482" x="7702550" y="2127250"/>
          <p14:tracePt t="175489" x="7708900" y="2127250"/>
          <p14:tracePt t="175514" x="7727950" y="2108200"/>
          <p14:tracePt t="175529" x="7740650" y="2095500"/>
          <p14:tracePt t="175546" x="7753350" y="2076450"/>
          <p14:tracePt t="175565" x="7759700" y="2057400"/>
          <p14:tracePt t="175580" x="7759700" y="2044700"/>
          <p14:tracePt t="175596" x="7759700" y="2032000"/>
          <p14:tracePt t="175613" x="7753350" y="2032000"/>
          <p14:tracePt t="175630" x="7747000" y="2032000"/>
          <p14:tracePt t="175646" x="7740650" y="2032000"/>
          <p14:tracePt t="175663" x="7734300" y="2032000"/>
          <p14:tracePt t="175682" x="7721600" y="2038350"/>
          <p14:tracePt t="175808" x="7727950" y="2032000"/>
          <p14:tracePt t="175816" x="7734300" y="2025650"/>
          <p14:tracePt t="175830" x="7734300" y="2019300"/>
          <p14:tracePt t="175849" x="7740650" y="2006600"/>
          <p14:tracePt t="175863" x="7747000" y="2006600"/>
          <p14:tracePt t="175914" x="7740650" y="2012950"/>
          <p14:tracePt t="175930" x="7740650" y="2025650"/>
          <p14:tracePt t="176023" x="7740650" y="2032000"/>
          <p14:tracePt t="176046" x="7740650" y="2038350"/>
          <p14:tracePt t="176261" x="7734300" y="2044700"/>
          <p14:tracePt t="176270" x="7734300" y="2051050"/>
          <p14:tracePt t="176284" x="7727950" y="2057400"/>
          <p14:tracePt t="176298" x="7721600" y="2063750"/>
          <p14:tracePt t="176441" x="7727950" y="2063750"/>
          <p14:tracePt t="176473" x="7734300" y="2063750"/>
          <p14:tracePt t="176508" x="7740650" y="2063750"/>
          <p14:tracePt t="176566" x="7747000" y="2070100"/>
          <p14:tracePt t="176580" x="7747000" y="2082800"/>
          <p14:tracePt t="176597" x="7753350" y="2089150"/>
          <p14:tracePt t="176659" x="7753350" y="2101850"/>
          <p14:tracePt t="176667" x="7753350" y="2108200"/>
          <p14:tracePt t="176681" x="7759700" y="2120900"/>
          <p14:tracePt t="176697" x="7759700" y="2139950"/>
          <p14:tracePt t="176714" x="7759700" y="2146300"/>
          <p14:tracePt t="176753" x="7766050" y="2139950"/>
          <p14:tracePt t="176764" x="7766050" y="2133600"/>
          <p14:tracePt t="176779" x="7772400" y="2114550"/>
          <p14:tracePt t="176797" x="7778750" y="2095500"/>
          <p14:tracePt t="176831" x="7785100" y="2095500"/>
          <p14:tracePt t="176864" x="7791450" y="2095500"/>
          <p14:tracePt t="176921" x="7785100" y="2095500"/>
          <p14:tracePt t="176936" x="7778750" y="2095500"/>
          <p14:tracePt t="176948" x="7772400" y="2095500"/>
          <p14:tracePt t="176964" x="7766050" y="2101850"/>
          <p14:tracePt t="176981" x="7753350" y="2101850"/>
          <p14:tracePt t="176997" x="7747000" y="2108200"/>
          <p14:tracePt t="177031" x="7740650" y="2108200"/>
          <p14:tracePt t="177088" x="7740650" y="2101850"/>
          <p14:tracePt t="177113" x="7740650" y="2095500"/>
          <p14:tracePt t="177210" x="7747000" y="2095500"/>
          <p14:tracePt t="177217" x="7747000" y="2101850"/>
          <p14:tracePt t="177248" x="7747000" y="2108200"/>
          <p14:tracePt t="177265" x="7753350" y="2108200"/>
          <p14:tracePt t="177281" x="7753350" y="2114550"/>
          <p14:tracePt t="177298" x="7759700" y="2120900"/>
          <p14:tracePt t="177314" x="7766050" y="2127250"/>
          <p14:tracePt t="177331" x="7772400" y="2133600"/>
          <p14:tracePt t="177365" x="7772400" y="2139950"/>
          <p14:tracePt t="177429" x="7772400" y="2133600"/>
          <p14:tracePt t="177447" x="7766050" y="2120900"/>
          <p14:tracePt t="177465" x="7766050" y="2114550"/>
          <p14:tracePt t="177481" x="7759700" y="2101850"/>
          <p14:tracePt t="177499" x="7721600" y="2089150"/>
          <p14:tracePt t="177516" x="7683500" y="2076450"/>
          <p14:tracePt t="177531" x="7664450" y="2070100"/>
          <p14:tracePt t="177549" x="7620000" y="2063750"/>
          <p14:tracePt t="177565" x="7588250" y="2057400"/>
          <p14:tracePt t="177581" x="7581900" y="2057400"/>
          <p14:tracePt t="177598" x="7581900" y="2051050"/>
          <p14:tracePt t="177632" x="7562850" y="2044700"/>
          <p14:tracePt t="177648" x="7550150" y="2038350"/>
          <p14:tracePt t="177665" x="7531100" y="2038350"/>
          <p14:tracePt t="177681" x="7524750" y="2032000"/>
          <p14:tracePt t="177771" x="7531100" y="2032000"/>
          <p14:tracePt t="177795" x="7537450" y="2032000"/>
          <p14:tracePt t="177804" x="7543800" y="2038350"/>
          <p14:tracePt t="177817" x="7550150" y="2044700"/>
          <p14:tracePt t="177832" x="7556500" y="2057400"/>
          <p14:tracePt t="177851" x="7575550" y="2082800"/>
          <p14:tracePt t="177865" x="7588250" y="2089150"/>
          <p14:tracePt t="177881" x="7594600" y="2101850"/>
          <p14:tracePt t="177898" x="7600950" y="2101850"/>
          <p14:tracePt t="177915" x="7613650" y="2108200"/>
          <p14:tracePt t="177931" x="7632700" y="2114550"/>
          <p14:tracePt t="177948" x="7639050" y="2114550"/>
          <p14:tracePt t="177967" x="7645400" y="2114550"/>
          <p14:tracePt t="177982" x="7651750" y="2114550"/>
          <p14:tracePt t="178015" x="7658100" y="2114550"/>
          <p14:tracePt t="178032" x="7664450" y="2108200"/>
          <p14:tracePt t="178048" x="7670800" y="2108200"/>
          <p14:tracePt t="178164" x="7670800" y="2114550"/>
          <p14:tracePt t="178217" x="7664450" y="2120900"/>
          <p14:tracePt t="178247" x="7651750" y="2127250"/>
          <p14:tracePt t="178253" x="7645400" y="2127250"/>
          <p14:tracePt t="178266" x="7639050" y="2127250"/>
          <p14:tracePt t="178282" x="7626350" y="2133600"/>
          <p14:tracePt t="178299" x="7600950" y="2133600"/>
          <p14:tracePt t="178315" x="7588250" y="2133600"/>
          <p14:tracePt t="178332" x="7569200" y="2133600"/>
          <p14:tracePt t="178349" x="7562850" y="2133600"/>
          <p14:tracePt t="178365" x="7543800" y="2127250"/>
          <p14:tracePt t="178382" x="7531100" y="2114550"/>
          <p14:tracePt t="178398" x="7518400" y="2108200"/>
          <p14:tracePt t="178415" x="7480300" y="2095500"/>
          <p14:tracePt t="178432" x="7454900" y="2089150"/>
          <p14:tracePt t="178449" x="7397750" y="2082800"/>
          <p14:tracePt t="178451" x="7372350" y="2082800"/>
          <p14:tracePt t="178466" x="7334250" y="2082800"/>
          <p14:tracePt t="178467" x="7302500" y="2082800"/>
          <p14:tracePt t="178482" x="7245350" y="2082800"/>
          <p14:tracePt t="178499" x="7213600" y="2082800"/>
          <p14:tracePt t="178515" x="7200900" y="2082800"/>
          <p14:tracePt t="178592" x="7200900" y="2089150"/>
          <p14:tracePt t="178625" x="7200900" y="2095500"/>
          <p14:tracePt t="178650" x="7194550" y="2101850"/>
          <p14:tracePt t="178665" x="7194550" y="2108200"/>
          <p14:tracePt t="178682" x="7207250" y="2120900"/>
          <p14:tracePt t="178699" x="7239000" y="2127250"/>
          <p14:tracePt t="178715" x="7264400" y="2127250"/>
          <p14:tracePt t="178732" x="7277100" y="2127250"/>
          <p14:tracePt t="178752" x="7296150" y="2127250"/>
          <p14:tracePt t="178764" x="7308850" y="2127250"/>
          <p14:tracePt t="178782" x="7327900" y="2139950"/>
          <p14:tracePt t="178799" x="7359650" y="2152650"/>
          <p14:tracePt t="178815" x="7391400" y="2165350"/>
          <p14:tracePt t="178832" x="7467600" y="2178050"/>
          <p14:tracePt t="178848" x="7550150" y="2178050"/>
          <p14:tracePt t="178865" x="7639050" y="2165350"/>
          <p14:tracePt t="178882" x="7696200" y="2159000"/>
          <p14:tracePt t="178901" x="7766050" y="2139950"/>
          <p14:tracePt t="178916" x="7842250" y="2120900"/>
          <p14:tracePt t="178932" x="7886700" y="2108200"/>
          <p14:tracePt t="178949" x="7937500" y="2095500"/>
          <p14:tracePt t="178966" x="7950200" y="2082800"/>
          <p14:tracePt t="178982" x="7969250" y="2070100"/>
          <p14:tracePt t="178999" x="7981950" y="2051050"/>
          <p14:tracePt t="179016" x="7981950" y="2038350"/>
          <p14:tracePt t="179032" x="7981950" y="2012950"/>
          <p14:tracePt t="179049" x="7956550" y="1981200"/>
          <p14:tracePt t="179066" x="7937500" y="1974850"/>
          <p14:tracePt t="179086" x="7905750" y="1968500"/>
          <p14:tracePt t="179099" x="7842250" y="1962150"/>
          <p14:tracePt t="179116" x="7778750" y="1962150"/>
          <p14:tracePt t="179132" x="7689850" y="1955800"/>
          <p14:tracePt t="179149" x="7639050" y="1949450"/>
          <p14:tracePt t="179168" x="7588250" y="1943100"/>
          <p14:tracePt t="179185" x="7531100" y="1924050"/>
          <p14:tracePt t="179199" x="7512050" y="1911350"/>
          <p14:tracePt t="179216" x="7499350" y="1911350"/>
          <p14:tracePt t="179235" x="7473950" y="1905000"/>
          <p14:tracePt t="179249" x="7429500" y="1917700"/>
          <p14:tracePt t="179266" x="7391400" y="1936750"/>
          <p14:tracePt t="179269" x="7378700" y="1949450"/>
          <p14:tracePt t="179283" x="7366000" y="1955800"/>
          <p14:tracePt t="179301" x="7346950" y="1968500"/>
          <p14:tracePt t="179341" x="7346950" y="1974850"/>
          <p14:tracePt t="179366" x="7366000" y="1993900"/>
          <p14:tracePt t="179383" x="7391400" y="2012950"/>
          <p14:tracePt t="179400" x="7416800" y="2038350"/>
          <p14:tracePt t="179417" x="7435850" y="2051050"/>
          <p14:tracePt t="179433" x="7442200" y="2063750"/>
          <p14:tracePt t="179495" x="7448550" y="2063750"/>
          <p14:tracePt t="179510" x="7461250" y="2063750"/>
          <p14:tracePt t="179519" x="7473950" y="2070100"/>
          <p14:tracePt t="179533" x="7486650" y="2070100"/>
          <p14:tracePt t="179549" x="7575550" y="2089150"/>
          <p14:tracePt t="179566" x="7645400" y="2108200"/>
          <p14:tracePt t="179583" x="7689850" y="2120900"/>
          <p14:tracePt t="179599" x="7702550" y="2120900"/>
          <p14:tracePt t="179616" x="7708900" y="2120900"/>
          <p14:tracePt t="179633" x="7715250" y="2114550"/>
          <p14:tracePt t="179650" x="7715250" y="2101850"/>
          <p14:tracePt t="179666" x="7715250" y="2095500"/>
          <p14:tracePt t="179683" x="7715250" y="2082800"/>
          <p14:tracePt t="179865" x="7715250" y="2076450"/>
          <p14:tracePt t="179881" x="7715250" y="2070100"/>
          <p14:tracePt t="180067" x="7715250" y="2076450"/>
          <p14:tracePt t="180075" x="7721600" y="2076450"/>
          <p14:tracePt t="180084" x="7727950" y="2082800"/>
          <p14:tracePt t="180100" x="7753350" y="2095500"/>
          <p14:tracePt t="180117" x="7804150" y="2108200"/>
          <p14:tracePt t="180134" x="7842250" y="2120900"/>
          <p14:tracePt t="180150" x="7848600" y="2120900"/>
          <p14:tracePt t="180167" x="7854950" y="2120900"/>
          <p14:tracePt t="180183" x="7861300" y="2114550"/>
          <p14:tracePt t="180200" x="7874000" y="2101850"/>
          <p14:tracePt t="180203" x="7886700" y="2095500"/>
          <p14:tracePt t="180217" x="7893050" y="2082800"/>
          <p14:tracePt t="180234" x="7956550" y="2051050"/>
          <p14:tracePt t="180251" x="8013700" y="2038350"/>
          <p14:tracePt t="180267" x="8070850" y="2025650"/>
          <p14:tracePt t="180283" x="8115300" y="2019300"/>
          <p14:tracePt t="180300" x="8128000" y="2019300"/>
          <p14:tracePt t="180340" x="8134350" y="2019300"/>
          <p14:tracePt t="180350" x="8140700" y="2019300"/>
          <p14:tracePt t="180367" x="8172450" y="2032000"/>
          <p14:tracePt t="180384" x="8191500" y="2032000"/>
          <p14:tracePt t="180400" x="8235950" y="2044700"/>
          <p14:tracePt t="180417" x="8274050" y="2051050"/>
          <p14:tracePt t="180433" x="8293100" y="2057400"/>
          <p14:tracePt t="180436" x="8305800" y="2063750"/>
          <p14:tracePt t="180451" x="8305800" y="2070100"/>
          <p14:tracePt t="180454" x="8312150" y="2076450"/>
          <p14:tracePt t="180466" x="8312150" y="2082800"/>
          <p14:tracePt t="180468" x="8318500" y="2089150"/>
          <p14:tracePt t="180484" x="8318500" y="2095500"/>
          <p14:tracePt t="180517" x="8324850" y="2095500"/>
          <p14:tracePt t="180533" x="8337550" y="2089150"/>
          <p14:tracePt t="180551" x="8356600" y="2076450"/>
          <p14:tracePt t="180567" x="8375650" y="2057400"/>
          <p14:tracePt t="180584" x="8394700" y="2044700"/>
          <p14:tracePt t="180600" x="8413750" y="2032000"/>
          <p14:tracePt t="180617" x="8432800" y="2019300"/>
          <p14:tracePt t="180634" x="8439150" y="2019300"/>
          <p14:tracePt t="180667" x="8445500" y="2038350"/>
          <p14:tracePt t="180684" x="8451850" y="2051050"/>
          <p14:tracePt t="180699" x="8458200" y="2070100"/>
          <p14:tracePt t="180717" x="8464550" y="2082800"/>
          <p14:tracePt t="180734" x="8483600" y="2095500"/>
          <p14:tracePt t="180750" x="8502650" y="2101850"/>
          <p14:tracePt t="180769" x="8515350" y="2108200"/>
          <p14:tracePt t="180784" x="8534400" y="2108200"/>
          <p14:tracePt t="180800" x="8559800" y="2108200"/>
          <p14:tracePt t="180817" x="8578850" y="2108200"/>
          <p14:tracePt t="180834" x="8604250" y="2108200"/>
          <p14:tracePt t="180851" x="8636000" y="2108200"/>
          <p14:tracePt t="180867" x="8655050" y="2108200"/>
          <p14:tracePt t="180884" x="8686800" y="2095500"/>
          <p14:tracePt t="180901" x="8712200" y="2082800"/>
          <p14:tracePt t="180917" x="8737600" y="2063750"/>
          <p14:tracePt t="180934" x="8756650" y="2044700"/>
          <p14:tracePt t="180951" x="8775700" y="2032000"/>
          <p14:tracePt t="180968" x="8782050" y="2025650"/>
          <p14:tracePt t="180984" x="8788400" y="2025650"/>
          <p14:tracePt t="181017" x="8794750" y="2025650"/>
          <p14:tracePt t="181051" x="8807450" y="2025650"/>
          <p14:tracePt t="181067" x="8826500" y="2012950"/>
          <p14:tracePt t="181084" x="8845550" y="2012950"/>
          <p14:tracePt t="181101" x="8896350" y="2006600"/>
          <p14:tracePt t="181118" x="8947150" y="2000250"/>
          <p14:tracePt t="181134" x="8972550" y="2000250"/>
          <p14:tracePt t="181151" x="9010650" y="1993900"/>
          <p14:tracePt t="181168" x="9023350" y="1987550"/>
          <p14:tracePt t="181201" x="9010650" y="1974850"/>
          <p14:tracePt t="181217" x="9004300" y="1968500"/>
          <p14:tracePt t="181234" x="8991600" y="1962150"/>
          <p14:tracePt t="181251" x="8953500" y="1962150"/>
          <p14:tracePt t="181267" x="8921750" y="1962150"/>
          <p14:tracePt t="181284" x="8896350" y="1962150"/>
          <p14:tracePt t="181301" x="8877300" y="1962150"/>
          <p14:tracePt t="181318" x="8858250" y="1962150"/>
          <p14:tracePt t="181334" x="8839200" y="1974850"/>
          <p14:tracePt t="181351" x="8820150" y="2000250"/>
          <p14:tracePt t="181369" x="8794750" y="2025650"/>
          <p14:tracePt t="181384" x="8782050" y="2038350"/>
          <p14:tracePt t="181401" x="8769350" y="2044700"/>
          <p14:tracePt t="181417" x="8769350" y="2051050"/>
          <p14:tracePt t="181521" x="8769350" y="2044700"/>
          <p14:tracePt t="181529" x="8775700" y="2038350"/>
          <p14:tracePt t="181537" x="8775700" y="2032000"/>
          <p14:tracePt t="181550" x="8782050" y="2025650"/>
          <p14:tracePt t="181568" x="8807450" y="2000250"/>
          <p14:tracePt t="181585" x="8813800" y="1993900"/>
          <p14:tracePt t="181601" x="8820150" y="1987550"/>
          <p14:tracePt t="181746" x="8813800" y="1987550"/>
          <p14:tracePt t="181768" x="8801100" y="2006600"/>
          <p14:tracePt t="181785" x="8782050" y="2032000"/>
          <p14:tracePt t="181801" x="8756650" y="2063750"/>
          <p14:tracePt t="181818" x="8750300" y="2070100"/>
          <p14:tracePt t="181869" x="8763000" y="2057400"/>
          <p14:tracePt t="181885" x="8775700" y="2044700"/>
          <p14:tracePt t="181902" x="8782050" y="2038350"/>
          <p14:tracePt t="181918" x="8788400" y="2025650"/>
          <p14:tracePt t="181935" x="8794750" y="2012950"/>
          <p14:tracePt t="181985" x="8801100" y="2006600"/>
          <p14:tracePt t="182019" x="8813800" y="1993900"/>
          <p14:tracePt t="182051" x="8820150" y="1993900"/>
          <p14:tracePt t="182454" x="8813800" y="1993900"/>
          <p14:tracePt t="182461" x="8813800" y="2000250"/>
          <p14:tracePt t="182470" x="8807450" y="2006600"/>
          <p14:tracePt t="182485" x="8794750" y="2032000"/>
          <p14:tracePt t="182503" x="8782050" y="2051050"/>
          <p14:tracePt t="182519" x="8769350" y="2063750"/>
          <p14:tracePt t="182535" x="8763000" y="2070100"/>
          <p14:tracePt t="182585" x="8763000" y="2057400"/>
          <p14:tracePt t="182602" x="8775700" y="2038350"/>
          <p14:tracePt t="182618" x="8788400" y="2019300"/>
          <p14:tracePt t="182636" x="8813800" y="2000250"/>
          <p14:tracePt t="182652" x="8826500" y="1987550"/>
          <p14:tracePt t="182669" x="8826500" y="1981200"/>
          <p14:tracePt t="182721" x="8826500" y="1987550"/>
          <p14:tracePt t="182752" x="8820150" y="1993900"/>
          <p14:tracePt t="182769" x="8813800" y="2000250"/>
          <p14:tracePt t="182786" x="8807450" y="2006600"/>
          <p14:tracePt t="182802" x="8801100" y="2012950"/>
          <p14:tracePt t="182821" x="8788400" y="2019300"/>
          <p14:tracePt t="182837" x="8782050" y="2019300"/>
          <p14:tracePt t="182875" x="8782050" y="2012950"/>
          <p14:tracePt t="182886" x="8782050" y="2000250"/>
          <p14:tracePt t="182905" x="8782050" y="1993900"/>
          <p14:tracePt t="182919" x="8775700" y="1974850"/>
          <p14:tracePt t="182936" x="8775700" y="1962150"/>
          <p14:tracePt t="182953" x="8775700" y="1955800"/>
          <p14:tracePt t="183016" x="8775700" y="1949450"/>
          <p14:tracePt t="183030" x="8769350" y="1949450"/>
          <p14:tracePt t="183046" x="8769350" y="1943100"/>
          <p14:tracePt t="183069" x="8769350" y="1936750"/>
          <p14:tracePt t="183103" x="8763000" y="1936750"/>
          <p14:tracePt t="183138" x="8756650" y="1936750"/>
          <p14:tracePt t="183155" x="8743950" y="1936750"/>
          <p14:tracePt t="183169" x="8731250" y="1936750"/>
          <p14:tracePt t="183186" x="8718550" y="1943100"/>
          <p14:tracePt t="183202" x="8712200" y="1949450"/>
          <p14:tracePt t="183219" x="8693150" y="1955800"/>
          <p14:tracePt t="183237" x="8667750" y="1962150"/>
          <p14:tracePt t="183253" x="8642350" y="1968500"/>
          <p14:tracePt t="183270" x="8616950" y="1981200"/>
          <p14:tracePt t="183289" x="8578850" y="2000250"/>
          <p14:tracePt t="183306" x="8553450" y="2012950"/>
          <p14:tracePt t="183319" x="8547100" y="2019300"/>
          <p14:tracePt t="183336" x="8534400" y="2025650"/>
          <p14:tracePt t="183353" x="8528050" y="2032000"/>
          <p14:tracePt t="183394" x="8528050" y="2025650"/>
          <p14:tracePt t="183410" x="8528050" y="2019300"/>
          <p14:tracePt t="183419" x="8528050" y="2012950"/>
          <p14:tracePt t="183436" x="8521700" y="2000250"/>
          <p14:tracePt t="183453" x="8515350" y="1981200"/>
          <p14:tracePt t="183470" x="8509000" y="1974850"/>
          <p14:tracePt t="183486" x="8509000" y="1968500"/>
          <p14:tracePt t="183503" x="8502650" y="1962150"/>
          <p14:tracePt t="183561" x="8496300" y="1962150"/>
          <p14:tracePt t="183583" x="8489950" y="1962150"/>
          <p14:tracePt t="183591" x="8477250" y="1968500"/>
          <p14:tracePt t="183605" x="8470900" y="1981200"/>
          <p14:tracePt t="183619" x="8464550" y="1987550"/>
          <p14:tracePt t="183635" x="8451850" y="2000250"/>
          <p14:tracePt t="183653" x="8445500" y="2000250"/>
          <p14:tracePt t="183910" x="8445500" y="2006600"/>
          <p14:tracePt t="183922" x="8439150" y="2012950"/>
          <p14:tracePt t="183936" x="8439150" y="2019300"/>
          <p14:tracePt t="183954" x="8432800" y="2019300"/>
          <p14:tracePt t="184456" x="8432800" y="2012950"/>
          <p14:tracePt t="184469" x="8439150" y="2006600"/>
          <p14:tracePt t="184487" x="8439150" y="1993900"/>
          <p14:tracePt t="184505" x="8439150" y="1981200"/>
          <p14:tracePt t="184521" x="8439150" y="1968500"/>
          <p14:tracePt t="184537" x="8439150" y="1962150"/>
          <p14:tracePt t="184554" x="8439150" y="1949450"/>
          <p14:tracePt t="184571" x="8439150" y="1936750"/>
          <p14:tracePt t="184587" x="8439150" y="1930400"/>
          <p14:tracePt t="184603" x="8439150" y="1917700"/>
          <p14:tracePt t="184620" x="8439150" y="1911350"/>
          <p14:tracePt t="184636" x="8413750" y="1885950"/>
          <p14:tracePt t="184655" x="8362950" y="1860550"/>
          <p14:tracePt t="184670" x="8293100" y="1822450"/>
          <p14:tracePt t="184687" x="8223250" y="1784350"/>
          <p14:tracePt t="184706" x="8166100" y="1758950"/>
          <p14:tracePt t="184722" x="8134350" y="1746250"/>
          <p14:tracePt t="184737" x="8102600" y="1746250"/>
          <p14:tracePt t="184754" x="8058150" y="1746250"/>
          <p14:tracePt t="184771" x="8001000" y="1746250"/>
          <p14:tracePt t="184787" x="7874000" y="1752600"/>
          <p14:tracePt t="184804" x="7727950" y="1752600"/>
          <p14:tracePt t="184820" x="7581900" y="1752600"/>
          <p14:tracePt t="184837" x="7423150" y="1739900"/>
          <p14:tracePt t="184854" x="7245350" y="1733550"/>
          <p14:tracePt t="184871" x="6978650" y="1739900"/>
          <p14:tracePt t="184888" x="6762750" y="1758950"/>
          <p14:tracePt t="184906" x="6254750" y="1733550"/>
          <p14:tracePt t="184923" x="5861050" y="1676400"/>
          <p14:tracePt t="184937" x="5461000" y="1593850"/>
          <p14:tracePt t="184954" x="5137150" y="1511300"/>
          <p14:tracePt t="184971" x="4806950" y="1441450"/>
          <p14:tracePt t="184987" x="4432300" y="1377950"/>
          <p14:tracePt t="185004" x="4064000" y="1327150"/>
          <p14:tracePt t="185021" x="3708400" y="1289050"/>
          <p14:tracePt t="185039" x="3333750" y="1250950"/>
          <p14:tracePt t="185054" x="2933700" y="1200150"/>
          <p14:tracePt t="185070" x="2508250" y="1149350"/>
          <p14:tracePt t="185087" x="2133600" y="1104900"/>
          <p14:tracePt t="185104" x="1822450" y="1066800"/>
          <p14:tracePt t="185106" x="1708150" y="1060450"/>
          <p14:tracePt t="185121" x="1600200" y="1054100"/>
          <p14:tracePt t="185123" x="1498600" y="1054100"/>
          <p14:tracePt t="185138" x="1314450" y="1054100"/>
          <p14:tracePt t="185154" x="1238250" y="1054100"/>
          <p14:tracePt t="185156" x="1143000" y="1054100"/>
          <p14:tracePt t="185173" x="984250" y="1054100"/>
          <p14:tracePt t="185188" x="806450" y="1054100"/>
          <p14:tracePt t="185204" x="596900" y="1054100"/>
          <p14:tracePt t="185221" x="387350" y="1047750"/>
          <p14:tracePt t="185238" x="190500" y="1060450"/>
          <p14:tracePt t="185254" x="19050" y="1117600"/>
          <p14:tracePt t="185562" x="0" y="1352550"/>
          <p14:tracePt t="185578" x="50800" y="1371600"/>
          <p14:tracePt t="185588" x="57150" y="1377950"/>
          <p14:tracePt t="185605" x="69850" y="1384300"/>
          <p14:tracePt t="185623" x="76200" y="1390650"/>
          <p14:tracePt t="185640" x="82550" y="1390650"/>
          <p14:tracePt t="185671" x="107950" y="1390650"/>
          <p14:tracePt t="185688" x="190500" y="1377950"/>
          <p14:tracePt t="185705" x="273050" y="1377950"/>
          <p14:tracePt t="185721" x="387350" y="1390650"/>
          <p14:tracePt t="185737" x="425450" y="1422400"/>
          <p14:tracePt t="185756" x="431800" y="1447800"/>
          <p14:tracePt t="185772" x="412750" y="1466850"/>
          <p14:tracePt t="185788" x="393700" y="1466850"/>
          <p14:tracePt t="185790" x="393700" y="1473200"/>
          <p14:tracePt t="185821" x="387350" y="1466850"/>
          <p14:tracePt t="185838" x="400050" y="1447800"/>
          <p14:tracePt t="185855" x="476250" y="1441450"/>
          <p14:tracePt t="185871" x="539750" y="1441450"/>
          <p14:tracePt t="185890" x="558800" y="1441450"/>
          <p14:tracePt t="185921" x="565150" y="1441450"/>
          <p14:tracePt t="185961" x="571500" y="1441450"/>
          <p14:tracePt t="185977" x="590550" y="1441450"/>
          <p14:tracePt t="185988" x="615950" y="1441450"/>
          <p14:tracePt t="186006" x="660400" y="1447800"/>
          <p14:tracePt t="186022" x="679450" y="1447800"/>
          <p14:tracePt t="186040" x="692150" y="1454150"/>
          <p14:tracePt t="186055" x="692150" y="1460500"/>
          <p14:tracePt t="186147" x="698500" y="1460500"/>
          <p14:tracePt t="186154" x="704850" y="1460500"/>
          <p14:tracePt t="186171" x="723900" y="1460500"/>
          <p14:tracePt t="186188" x="736600" y="1466850"/>
          <p14:tracePt t="186206" x="742950" y="1466850"/>
          <p14:tracePt t="186267" x="749300" y="1466850"/>
          <p14:tracePt t="186275" x="755650" y="1466850"/>
          <p14:tracePt t="186288" x="762000" y="1466850"/>
          <p14:tracePt t="186306" x="774700" y="1466850"/>
          <p14:tracePt t="186322" x="787400" y="1460500"/>
          <p14:tracePt t="186339" x="793750" y="1454150"/>
          <p14:tracePt t="186438" x="800100" y="1447800"/>
          <p14:tracePt t="186455" x="806450" y="1441450"/>
          <p14:tracePt t="186472" x="819150" y="1435100"/>
          <p14:tracePt t="186489" x="825500" y="1428750"/>
          <p14:tracePt t="186506" x="831850" y="1422400"/>
          <p14:tracePt t="186522" x="844550" y="1416050"/>
          <p14:tracePt t="186539" x="850900" y="1409700"/>
          <p14:tracePt t="186541" x="850900" y="1403350"/>
          <p14:tracePt t="186556" x="857250" y="1403350"/>
          <p14:tracePt t="186557" x="857250" y="1397000"/>
          <p14:tracePt t="186589" x="863600" y="1390650"/>
          <p14:tracePt t="186605" x="863600" y="1384300"/>
          <p14:tracePt t="186624" x="869950" y="1377950"/>
          <p14:tracePt t="186639" x="869950" y="1371600"/>
          <p14:tracePt t="186655" x="869950" y="1365250"/>
          <p14:tracePt t="186672" x="863600" y="1358900"/>
          <p14:tracePt t="186689" x="857250" y="1346200"/>
          <p14:tracePt t="186706" x="844550" y="1339850"/>
          <p14:tracePt t="186722" x="825500" y="1327150"/>
          <p14:tracePt t="186739" x="812800" y="1320800"/>
          <p14:tracePt t="186755" x="806450" y="1320800"/>
          <p14:tracePt t="186758" x="806450" y="1314450"/>
          <p14:tracePt t="186777" x="793750" y="1314450"/>
          <p14:tracePt t="186790" x="781050" y="1314450"/>
          <p14:tracePt t="186805" x="768350" y="1308100"/>
          <p14:tracePt t="186822" x="742950" y="1301750"/>
          <p14:tracePt t="186839" x="717550" y="1295400"/>
          <p14:tracePt t="186855" x="692150" y="1276350"/>
          <p14:tracePt t="186872" x="673100" y="1263650"/>
          <p14:tracePt t="186889" x="660400" y="1257300"/>
          <p14:tracePt t="186922" x="654050" y="1250950"/>
          <p14:tracePt t="186956" x="647700" y="1244600"/>
          <p14:tracePt t="186973" x="641350" y="1244600"/>
          <p14:tracePt t="186989" x="615950" y="1238250"/>
          <p14:tracePt t="187006" x="577850" y="1238250"/>
          <p14:tracePt t="187022" x="552450" y="1238250"/>
          <p14:tracePt t="187039" x="533400" y="1231900"/>
          <p14:tracePt t="187056" x="520700" y="1231900"/>
          <p14:tracePt t="187089" x="514350" y="1231900"/>
          <p14:tracePt t="187106" x="495300" y="1231900"/>
          <p14:tracePt t="187123" x="438150" y="1238250"/>
          <p14:tracePt t="187139" x="323850" y="1250950"/>
          <p14:tracePt t="187157" x="266700" y="1257300"/>
          <p14:tracePt t="187171" x="215900" y="1257300"/>
          <p14:tracePt t="187189" x="190500" y="1257300"/>
          <p14:tracePt t="187254" x="184150" y="1257300"/>
          <p14:tracePt t="187261" x="177800" y="1263650"/>
          <p14:tracePt t="187273" x="171450" y="1270000"/>
          <p14:tracePt t="187290" x="146050" y="1289050"/>
          <p14:tracePt t="187306" x="120650" y="1308100"/>
          <p14:tracePt t="187322" x="101600" y="1327150"/>
          <p14:tracePt t="187339" x="88900" y="1346200"/>
          <p14:tracePt t="187356" x="88900" y="1365250"/>
          <p14:tracePt t="187373" x="88900" y="1377950"/>
          <p14:tracePt t="187389" x="146050" y="1397000"/>
          <p14:tracePt t="187406" x="209550" y="1416050"/>
          <p14:tracePt t="187425" x="260350" y="1435100"/>
          <p14:tracePt t="187440" x="304800" y="1460500"/>
          <p14:tracePt t="187456" x="336550" y="1479550"/>
          <p14:tracePt t="187473" x="361950" y="1498600"/>
          <p14:tracePt t="187489" x="387350" y="1511300"/>
          <p14:tracePt t="187505" x="406400" y="1511300"/>
          <p14:tracePt t="187523" x="438150" y="1517650"/>
          <p14:tracePt t="187540" x="488950" y="1517650"/>
          <p14:tracePt t="187556" x="565150" y="1511300"/>
          <p14:tracePt t="187573" x="647700" y="1492250"/>
          <p14:tracePt t="187590" x="730250" y="1473200"/>
          <p14:tracePt t="187606" x="787400" y="1454150"/>
          <p14:tracePt t="187623" x="825500" y="1435100"/>
          <p14:tracePt t="187640" x="850900" y="1422400"/>
          <p14:tracePt t="187656" x="869950" y="1416050"/>
          <p14:tracePt t="187673" x="882650" y="1409700"/>
          <p14:tracePt t="187690" x="895350" y="1397000"/>
          <p14:tracePt t="187707" x="908050" y="1384300"/>
          <p14:tracePt t="187723" x="908050" y="1377950"/>
          <p14:tracePt t="187740" x="908050" y="1371600"/>
          <p14:tracePt t="187756" x="895350" y="1365250"/>
          <p14:tracePt t="187773" x="863600" y="1365250"/>
          <p14:tracePt t="187790" x="850900" y="1365250"/>
          <p14:tracePt t="187823" x="850900" y="1358900"/>
          <p14:tracePt t="187838" x="850900" y="1339850"/>
          <p14:tracePt t="187857" x="850900" y="1333500"/>
          <p14:tracePt t="187873" x="800100" y="1327150"/>
          <p14:tracePt t="187890" x="742950" y="1320800"/>
          <p14:tracePt t="188331" x="736600" y="1320800"/>
          <p14:tracePt t="188338" x="730250" y="1320800"/>
          <p14:tracePt t="188358" x="698500" y="1314450"/>
          <p14:tracePt t="188375" x="666750" y="1308100"/>
          <p14:tracePt t="190013" x="660400" y="1308100"/>
          <p14:tracePt t="190021" x="654050" y="1308100"/>
          <p14:tracePt t="190042" x="641350" y="1308100"/>
          <p14:tracePt t="190044" x="635000" y="1308100"/>
          <p14:tracePt t="190059" x="628650" y="1308100"/>
          <p14:tracePt t="190075" x="615950" y="1308100"/>
          <p14:tracePt t="190092" x="603250" y="1308100"/>
          <p14:tracePt t="190109" x="596900" y="1308100"/>
          <p14:tracePt t="190111" x="590550" y="1308100"/>
          <p14:tracePt t="190206" x="596900" y="1308100"/>
          <p14:tracePt t="190214" x="609600" y="1308100"/>
          <p14:tracePt t="190225" x="628650" y="1308100"/>
          <p14:tracePt t="190242" x="660400" y="1308100"/>
          <p14:tracePt t="190259" x="673100" y="1308100"/>
          <p14:tracePt t="190333" x="679450" y="1308100"/>
          <p14:tracePt t="190347" x="685800" y="1301750"/>
          <p14:tracePt t="190355" x="692150" y="1301750"/>
          <p14:tracePt t="190375" x="717550" y="1289050"/>
          <p14:tracePt t="190392" x="730250" y="1289050"/>
          <p14:tracePt t="190452" x="730250" y="1282700"/>
          <p14:tracePt t="190462" x="736600" y="1282700"/>
          <p14:tracePt t="190477" x="742950" y="1282700"/>
          <p14:tracePt t="190493" x="755650" y="1276350"/>
          <p14:tracePt t="190509" x="774700" y="1270000"/>
          <p14:tracePt t="190525" x="812800" y="1263650"/>
          <p14:tracePt t="190542" x="800100" y="1289050"/>
          <p14:tracePt t="190559" x="717550" y="1308100"/>
          <p14:tracePt t="190575" x="622300" y="1308100"/>
          <p14:tracePt t="190592" x="571500" y="1308100"/>
          <p14:tracePt t="190609" x="577850" y="1308100"/>
          <p14:tracePt t="196311" x="596900" y="1314450"/>
          <p14:tracePt t="196317" x="641350" y="1314450"/>
          <p14:tracePt t="196331" x="730250" y="1320800"/>
          <p14:tracePt t="196333" x="850900" y="1320800"/>
          <p14:tracePt t="196347" x="1041400" y="1327150"/>
          <p14:tracePt t="196365" x="1758950" y="1365250"/>
          <p14:tracePt t="196381" x="2317750" y="1428750"/>
          <p14:tracePt t="196397" x="2597150" y="1473200"/>
          <p14:tracePt t="196399" x="2832100" y="1511300"/>
          <p14:tracePt t="196414" x="3067050" y="1555750"/>
          <p14:tracePt t="196430" x="3492500" y="1701800"/>
          <p14:tracePt t="196447" x="3568700" y="1790700"/>
          <p14:tracePt t="196464" x="3581400" y="1828800"/>
          <p14:tracePt t="196480" x="3651250" y="1847850"/>
          <p14:tracePt t="196500" x="3797300" y="1860550"/>
          <p14:tracePt t="196513" x="4102100" y="1860550"/>
          <p14:tracePt t="196530" x="4394200" y="1879600"/>
          <p14:tracePt t="196547" x="4711700" y="1930400"/>
          <p14:tracePt t="196564" x="4978400" y="1987550"/>
          <p14:tracePt t="196581" x="5270500" y="2044700"/>
          <p14:tracePt t="196597" x="5645150" y="2101850"/>
          <p14:tracePt t="196614" x="5765800" y="2108200"/>
          <p14:tracePt t="196631" x="6083300" y="2108200"/>
          <p14:tracePt t="196648" x="6299200" y="2082800"/>
          <p14:tracePt t="196664" x="6426200" y="2070100"/>
          <p14:tracePt t="196665" x="6553200" y="2057400"/>
          <p14:tracePt t="196681" x="6788150" y="2057400"/>
          <p14:tracePt t="196697" x="7073900" y="2070100"/>
          <p14:tracePt t="196714" x="7435850" y="2120900"/>
          <p14:tracePt t="196730" x="7867650" y="2203450"/>
          <p14:tracePt t="196747" x="8413750" y="2305050"/>
          <p14:tracePt t="196764" x="8985250" y="2381250"/>
          <p14:tracePt t="196781" x="9518650" y="2419350"/>
          <p14:tracePt t="196797" x="9994900" y="2425700"/>
          <p14:tracePt t="196814" x="10394950" y="2419350"/>
          <p14:tracePt t="196831" x="10744200" y="2413000"/>
          <p14:tracePt t="196832" x="10896600" y="2413000"/>
          <p14:tracePt t="196849" x="11176000" y="2444750"/>
          <p14:tracePt t="196865" x="11328400" y="2508250"/>
          <p14:tracePt t="196882" x="11334750" y="2527300"/>
          <p14:tracePt t="196898" x="11322050" y="2514600"/>
          <p14:tracePt t="197067" x="11322050" y="2508250"/>
          <p14:tracePt t="197075" x="11315700" y="2495550"/>
          <p14:tracePt t="197083" x="11315700" y="2470150"/>
          <p14:tracePt t="197098" x="11252200" y="2305050"/>
          <p14:tracePt t="197115" x="11144250" y="2051050"/>
          <p14:tracePt t="197131" x="11042650" y="1873250"/>
          <p14:tracePt t="197148" x="10953750" y="1778000"/>
          <p14:tracePt t="197164" x="10902950" y="1746250"/>
          <p14:tracePt t="197182" x="10871200" y="1758950"/>
          <p14:tracePt t="197198" x="10858500" y="1778000"/>
          <p14:tracePt t="197214" x="10852150" y="1784350"/>
          <p14:tracePt t="197320" x="10852150" y="1790700"/>
          <p14:tracePt t="197329" x="10852150" y="1797050"/>
          <p14:tracePt t="197338" x="10858500" y="1822450"/>
          <p14:tracePt t="197348" x="10864850" y="1854200"/>
          <p14:tracePt t="197364" x="10877550" y="1898650"/>
          <p14:tracePt t="197381" x="10890250" y="1936750"/>
          <p14:tracePt t="197398" x="10883900" y="1955800"/>
          <p14:tracePt t="197415" x="10845800" y="1987550"/>
          <p14:tracePt t="197434" x="10807700" y="2000250"/>
          <p14:tracePt t="197451" x="10801350" y="2000250"/>
          <p14:tracePt t="197465" x="10795000" y="2006600"/>
          <p14:tracePt t="197498" x="10788650" y="2006600"/>
          <p14:tracePt t="197514" x="10782300" y="2006600"/>
          <p14:tracePt t="197531" x="10775950" y="2006600"/>
          <p14:tracePt t="197548" x="10763250" y="2006600"/>
          <p14:tracePt t="197564" x="10737850" y="2012950"/>
          <p14:tracePt t="197581" x="10687050" y="2038350"/>
          <p14:tracePt t="197598" x="10629900" y="2070100"/>
          <p14:tracePt t="197614" x="10604500" y="2089150"/>
          <p14:tracePt t="197630" x="10560050" y="2127250"/>
          <p14:tracePt t="197648" x="10534650" y="2146300"/>
          <p14:tracePt t="197665" x="10502900" y="2165350"/>
          <p14:tracePt t="197681" x="10458450" y="2184400"/>
          <p14:tracePt t="197699" x="10401300" y="2197100"/>
          <p14:tracePt t="197716" x="10356850" y="2197100"/>
          <p14:tracePt t="197731" x="10325100" y="2197100"/>
          <p14:tracePt t="197748" x="10274300" y="2190750"/>
          <p14:tracePt t="197765" x="10242550" y="2184400"/>
          <p14:tracePt t="197782" x="10217150" y="2171700"/>
          <p14:tracePt t="197798" x="10185400" y="2165350"/>
          <p14:tracePt t="197815" x="10166350" y="2159000"/>
          <p14:tracePt t="197831" x="10153650" y="2159000"/>
          <p14:tracePt t="197848" x="10134600" y="2159000"/>
          <p14:tracePt t="197865" x="10121900" y="2159000"/>
          <p14:tracePt t="197881" x="10102850" y="2152650"/>
          <p14:tracePt t="197883" x="10090150" y="2146300"/>
          <p14:tracePt t="197898" x="10083800" y="2146300"/>
          <p14:tracePt t="197915" x="10071100" y="2139950"/>
          <p14:tracePt t="197918" x="10071100" y="2133600"/>
          <p14:tracePt t="197931" x="10064750" y="2133600"/>
          <p14:tracePt t="197948" x="10064750" y="2127250"/>
          <p14:tracePt t="197982" x="10064750" y="2120900"/>
          <p14:tracePt t="198199" x="10071100" y="2120900"/>
          <p14:tracePt t="198216" x="10083800" y="2127250"/>
          <p14:tracePt t="198232" x="10090150" y="2127250"/>
          <p14:tracePt t="198249" x="10115550" y="2139950"/>
          <p14:tracePt t="198265" x="10166350" y="2152650"/>
          <p14:tracePt t="198282" x="10217150" y="2159000"/>
          <p14:tracePt t="198299" x="10236200" y="2165350"/>
          <p14:tracePt t="198315" x="10261600" y="2171700"/>
          <p14:tracePt t="198332" x="10267950" y="2171700"/>
          <p14:tracePt t="198365" x="10274300" y="2178050"/>
          <p14:tracePt t="198382" x="10293350" y="2178050"/>
          <p14:tracePt t="198398" x="10306050" y="2178050"/>
          <p14:tracePt t="198415" x="10331450" y="2184400"/>
          <p14:tracePt t="198433" x="10350500" y="2184400"/>
          <p14:tracePt t="198450" x="10369550" y="2184400"/>
          <p14:tracePt t="198465" x="10382250" y="2184400"/>
          <p14:tracePt t="198499" x="10388600" y="2184400"/>
          <p14:tracePt t="198516" x="10394950" y="2178050"/>
          <p14:tracePt t="198549" x="10401300" y="2178050"/>
          <p14:tracePt t="198707" x="10394950" y="2178050"/>
          <p14:tracePt t="198717" x="10388600" y="2171700"/>
          <p14:tracePt t="198732" x="10375900" y="2165350"/>
          <p14:tracePt t="198749" x="10363200" y="2165350"/>
          <p14:tracePt t="198766" x="10350500" y="2159000"/>
          <p14:tracePt t="198783" x="10331450" y="2159000"/>
          <p14:tracePt t="198799" x="10318750" y="2152650"/>
          <p14:tracePt t="198816" x="10293350" y="2146300"/>
          <p14:tracePt t="198832" x="10261600" y="2133600"/>
          <p14:tracePt t="198849" x="10128250" y="2095500"/>
          <p14:tracePt t="198865" x="10071100" y="2082800"/>
          <p14:tracePt t="198867" x="10013950" y="2070100"/>
          <p14:tracePt t="198882" x="9969500" y="2063750"/>
          <p14:tracePt t="198898" x="9848850" y="2051050"/>
          <p14:tracePt t="198916" x="9798050" y="2044700"/>
          <p14:tracePt t="198932" x="9709150" y="2038350"/>
          <p14:tracePt t="198949" x="9626600" y="2025650"/>
          <p14:tracePt t="198966" x="9537700" y="2012950"/>
          <p14:tracePt t="198982" x="9480550" y="2006600"/>
          <p14:tracePt t="198999" x="9398000" y="2000250"/>
          <p14:tracePt t="199016" x="9321800" y="1993900"/>
          <p14:tracePt t="199033" x="9226550" y="1993900"/>
          <p14:tracePt t="199049" x="9061450" y="1981200"/>
          <p14:tracePt t="199066" x="8934450" y="1974850"/>
          <p14:tracePt t="199083" x="8750300" y="1968500"/>
          <p14:tracePt t="199099" x="8553450" y="1981200"/>
          <p14:tracePt t="199117" x="8293100" y="1993900"/>
          <p14:tracePt t="199132" x="8121650" y="1993900"/>
          <p14:tracePt t="199149" x="7981950" y="2019300"/>
          <p14:tracePt t="199166" x="7867650" y="2070100"/>
          <p14:tracePt t="199183" x="7772400" y="2120900"/>
          <p14:tracePt t="199199" x="7689850" y="2178050"/>
          <p14:tracePt t="199216" x="7607300" y="2247900"/>
          <p14:tracePt t="199231" x="7524750" y="2311400"/>
          <p14:tracePt t="199250" x="7473950" y="2349500"/>
          <p14:tracePt t="199266" x="7442200" y="2381250"/>
          <p14:tracePt t="199283" x="7435850" y="2393950"/>
          <p14:tracePt t="199333" x="7442200" y="2406650"/>
          <p14:tracePt t="199350" x="7442200" y="2457450"/>
          <p14:tracePt t="199366" x="7416800" y="2508250"/>
          <p14:tracePt t="199385" x="7378700" y="2571750"/>
          <p14:tracePt t="199402" x="7366000" y="2616200"/>
          <p14:tracePt t="199416" x="7366000" y="2641600"/>
          <p14:tracePt t="199433" x="7366000" y="2660650"/>
          <p14:tracePt t="199450" x="7378700" y="2660650"/>
          <p14:tracePt t="199466" x="7385050" y="2660650"/>
          <p14:tracePt t="199483" x="7410450" y="2660650"/>
          <p14:tracePt t="199499" x="7435850" y="2660650"/>
          <p14:tracePt t="199516" x="7461250" y="2654300"/>
          <p14:tracePt t="199533" x="7473950" y="2654300"/>
          <p14:tracePt t="199549" x="7486650" y="2654300"/>
          <p14:tracePt t="199687" x="7486650" y="2647950"/>
          <p14:tracePt t="199703" x="7493000" y="2641600"/>
          <p14:tracePt t="199720" x="7512050" y="2628900"/>
          <p14:tracePt t="199733" x="7531100" y="2603500"/>
          <p14:tracePt t="199750" x="7562850" y="2571750"/>
          <p14:tracePt t="199768" x="7613650" y="2520950"/>
          <p14:tracePt t="199784" x="7651750" y="2489200"/>
          <p14:tracePt t="199800" x="7677150" y="2470150"/>
          <p14:tracePt t="199817" x="7721600" y="2451100"/>
          <p14:tracePt t="199834" x="7823200" y="2425700"/>
          <p14:tracePt t="199851" x="7912100" y="2413000"/>
          <p14:tracePt t="199866" x="8013700" y="2393950"/>
          <p14:tracePt t="199883" x="8096250" y="2362200"/>
          <p14:tracePt t="199900" x="8178800" y="2305050"/>
          <p14:tracePt t="199901" x="8197850" y="2286000"/>
          <p14:tracePt t="199917" x="8210550" y="2273300"/>
          <p14:tracePt t="199933" x="8223250" y="2235200"/>
          <p14:tracePt t="199950" x="8210550" y="2203450"/>
          <p14:tracePt t="199967" x="8191500" y="2190750"/>
          <p14:tracePt t="199983" x="8166100" y="2178050"/>
          <p14:tracePt t="200002" x="8128000" y="2165350"/>
          <p14:tracePt t="200016" x="8045450" y="2152650"/>
          <p14:tracePt t="200033" x="7937500" y="2133600"/>
          <p14:tracePt t="200050" x="7785100" y="2108200"/>
          <p14:tracePt t="200067" x="7562850" y="2057400"/>
          <p14:tracePt t="200083" x="7416800" y="2012950"/>
          <p14:tracePt t="200100" x="7245350" y="1955800"/>
          <p14:tracePt t="200117" x="7118350" y="1905000"/>
          <p14:tracePt t="200133" x="7042150" y="1879600"/>
          <p14:tracePt t="200151" x="6991350" y="1860550"/>
          <p14:tracePt t="200153" x="6972300" y="1860550"/>
          <p14:tracePt t="200216" x="6972300" y="1866900"/>
          <p14:tracePt t="200225" x="6972300" y="1873250"/>
          <p14:tracePt t="200250" x="6972300" y="1905000"/>
          <p14:tracePt t="200267" x="6965950" y="1943100"/>
          <p14:tracePt t="200284" x="6953250" y="1968500"/>
          <p14:tracePt t="200300" x="6946900" y="1993900"/>
          <p14:tracePt t="200317" x="6946900" y="2006600"/>
          <p14:tracePt t="200333" x="6940550" y="2012950"/>
          <p14:tracePt t="200351" x="6940550" y="2032000"/>
          <p14:tracePt t="200367" x="6940550" y="2044700"/>
          <p14:tracePt t="200371" x="6940550" y="2051050"/>
          <p14:tracePt t="200382" x="6940550" y="2057400"/>
          <p14:tracePt t="200400" x="6953250" y="2089150"/>
          <p14:tracePt t="200417" x="6978650" y="2120900"/>
          <p14:tracePt t="200434" x="7042150" y="2146300"/>
          <p14:tracePt t="200450" x="7143750" y="2152650"/>
          <p14:tracePt t="200467" x="7219950" y="2152650"/>
          <p14:tracePt t="200483" x="7296150" y="2120900"/>
          <p14:tracePt t="200500" x="7315200" y="2089150"/>
          <p14:tracePt t="200517" x="7315200" y="2057400"/>
          <p14:tracePt t="200534" x="7308850" y="2032000"/>
          <p14:tracePt t="200550" x="7277100" y="2000250"/>
          <p14:tracePt t="200567" x="7239000" y="1968500"/>
          <p14:tracePt t="200583" x="7213600" y="1949450"/>
          <p14:tracePt t="200586" x="7194550" y="1943100"/>
          <p14:tracePt t="200600" x="7181850" y="1936750"/>
          <p14:tracePt t="200617" x="7156450" y="1936750"/>
          <p14:tracePt t="200635" x="7131050" y="1955800"/>
          <p14:tracePt t="200651" x="7080250" y="2012950"/>
          <p14:tracePt t="200667" x="7029450" y="2076450"/>
          <p14:tracePt t="200669" x="6997700" y="2120900"/>
          <p14:tracePt t="200684" x="6978650" y="2146300"/>
          <p14:tracePt t="200685" x="6953250" y="2190750"/>
          <p14:tracePt t="200701" x="6940550" y="2235200"/>
          <p14:tracePt t="200717" x="6953250" y="2247900"/>
          <p14:tracePt t="200734" x="7010400" y="2241550"/>
          <p14:tracePt t="200750" x="7150100" y="2171700"/>
          <p14:tracePt t="200769" x="7270750" y="2114550"/>
          <p14:tracePt t="200785" x="7366000" y="2057400"/>
          <p14:tracePt t="200800" x="7410450" y="2006600"/>
          <p14:tracePt t="200817" x="7410450" y="1981200"/>
          <p14:tracePt t="200833" x="7359650" y="1962150"/>
          <p14:tracePt t="200851" x="7289800" y="1949450"/>
          <p14:tracePt t="200867" x="7207250" y="1943100"/>
          <p14:tracePt t="200885" x="7035800" y="1917700"/>
          <p14:tracePt t="200903" x="6934200" y="1905000"/>
          <p14:tracePt t="200918" x="6877050" y="1905000"/>
          <p14:tracePt t="200934" x="6858000" y="1911350"/>
          <p14:tracePt t="200953" x="6858000" y="1930400"/>
          <p14:tracePt t="200967" x="6870700" y="1949450"/>
          <p14:tracePt t="200984" x="6896100" y="1968500"/>
          <p14:tracePt t="201001" x="6921500" y="1981200"/>
          <p14:tracePt t="201017" x="6934200" y="1993900"/>
          <p14:tracePt t="201034" x="6946900" y="2000250"/>
          <p14:tracePt t="201051" x="6953250" y="2000250"/>
          <p14:tracePt t="201067" x="6965950" y="2000250"/>
          <p14:tracePt t="201084" x="6978650" y="2000250"/>
          <p14:tracePt t="201101" x="6991350" y="2000250"/>
          <p14:tracePt t="201118" x="7004050" y="1993900"/>
          <p14:tracePt t="201134" x="7004050" y="2006600"/>
          <p14:tracePt t="201151" x="7004050" y="2025650"/>
          <p14:tracePt t="201166" x="6997700" y="2057400"/>
          <p14:tracePt t="201184" x="6985000" y="2076450"/>
          <p14:tracePt t="201201" x="6978650" y="2089150"/>
          <p14:tracePt t="201218" x="6972300" y="2095500"/>
          <p14:tracePt t="201251" x="6991350" y="2114550"/>
          <p14:tracePt t="201267" x="7035800" y="2146300"/>
          <p14:tracePt t="201285" x="7048500" y="2178050"/>
          <p14:tracePt t="201301" x="7048500" y="2228850"/>
          <p14:tracePt t="201318" x="7042150" y="2260600"/>
          <p14:tracePt t="201334" x="7029450" y="2286000"/>
          <p14:tracePt t="201353" x="7016750" y="2298700"/>
          <p14:tracePt t="201356" x="7004050" y="2311400"/>
          <p14:tracePt t="201371" x="6997700" y="2317750"/>
          <p14:tracePt t="201384" x="6991350" y="2324100"/>
          <p14:tracePt t="201401" x="6978650" y="2330450"/>
          <p14:tracePt t="201417" x="6959600" y="2343150"/>
          <p14:tracePt t="201434" x="6908800" y="2362200"/>
          <p14:tracePt t="201451" x="6832600" y="2368550"/>
          <p14:tracePt t="201468" x="6724650" y="2374900"/>
          <p14:tracePt t="201484" x="6635750" y="2381250"/>
          <p14:tracePt t="201501" x="6502400" y="2387600"/>
          <p14:tracePt t="201518" x="6464300" y="2387600"/>
          <p14:tracePt t="201534" x="6362700" y="2374900"/>
          <p14:tracePt t="201551" x="6242050" y="2368550"/>
          <p14:tracePt t="201568" x="6070600" y="2355850"/>
          <p14:tracePt t="201585" x="5899150" y="2336800"/>
          <p14:tracePt t="201601" x="5708650" y="2311400"/>
          <p14:tracePt t="201618" x="5556250" y="2286000"/>
          <p14:tracePt t="201635" x="5492750" y="2273300"/>
          <p14:tracePt t="201652" x="5480050" y="2273300"/>
          <p14:tracePt t="201685" x="5480050" y="2286000"/>
          <p14:tracePt t="201701" x="5486400" y="2305050"/>
          <p14:tracePt t="201718" x="5492750" y="2330450"/>
          <p14:tracePt t="201735" x="5499100" y="2349500"/>
          <p14:tracePt t="201780" x="5505450" y="2349500"/>
          <p14:tracePt t="201788" x="5511800" y="2349500"/>
          <p14:tracePt t="201801" x="5524500" y="2349500"/>
          <p14:tracePt t="201818" x="5549900" y="2349500"/>
          <p14:tracePt t="201835" x="5568950" y="2349500"/>
          <p14:tracePt t="201868" x="5568950" y="2355850"/>
          <p14:tracePt t="201885" x="5568950" y="2362200"/>
          <p14:tracePt t="201901" x="5568950" y="2368550"/>
          <p14:tracePt t="201935" x="5568950" y="2362200"/>
          <p14:tracePt t="201951" x="5575300" y="2362200"/>
          <p14:tracePt t="202119" x="5581650" y="2362200"/>
          <p14:tracePt t="202127" x="5588000" y="2362200"/>
          <p14:tracePt t="202137" x="5594350" y="2362200"/>
          <p14:tracePt t="202152" x="5613400" y="2362200"/>
          <p14:tracePt t="202169" x="5638800" y="2362200"/>
          <p14:tracePt t="202185" x="5664200" y="2355850"/>
          <p14:tracePt t="202202" x="5727700" y="2349500"/>
          <p14:tracePt t="202218" x="5765800" y="2343150"/>
          <p14:tracePt t="202235" x="5803900" y="2336800"/>
          <p14:tracePt t="202253" x="5842000" y="2336800"/>
          <p14:tracePt t="202270" x="5892800" y="2336800"/>
          <p14:tracePt t="202285" x="5899150" y="2336800"/>
          <p14:tracePt t="202320" x="5911850" y="2330450"/>
          <p14:tracePt t="202336" x="5949950" y="2317750"/>
          <p14:tracePt t="202352" x="6007100" y="2311400"/>
          <p14:tracePt t="202369" x="6115050" y="2311400"/>
          <p14:tracePt t="202385" x="6203950" y="2317750"/>
          <p14:tracePt t="202402" x="6235700" y="2330450"/>
          <p14:tracePt t="202419" x="6248400" y="2336800"/>
          <p14:tracePt t="202435" x="6248400" y="2343150"/>
          <p14:tracePt t="202468" x="6254750" y="2343150"/>
          <p14:tracePt t="202486" x="6267450" y="2336800"/>
          <p14:tracePt t="202509" x="6318250" y="2330450"/>
          <p14:tracePt t="202519" x="6330950" y="2330450"/>
          <p14:tracePt t="202536" x="6369050" y="2330450"/>
          <p14:tracePt t="202552" x="6394450" y="2330450"/>
          <p14:tracePt t="202569" x="6407150" y="2330450"/>
          <p14:tracePt t="202585" x="6413500" y="2330450"/>
          <p14:tracePt t="202602" x="6426200" y="2330450"/>
          <p14:tracePt t="202619" x="6438900" y="2330450"/>
          <p14:tracePt t="202635" x="6483350" y="2343150"/>
          <p14:tracePt t="202652" x="6534150" y="2355850"/>
          <p14:tracePt t="202669" x="6572250" y="2368550"/>
          <p14:tracePt t="202686" x="6604000" y="2368550"/>
          <p14:tracePt t="202703" x="6635750" y="2374900"/>
          <p14:tracePt t="202719" x="6648450" y="2374900"/>
          <p14:tracePt t="202735" x="6654800" y="2374900"/>
          <p14:tracePt t="202974" x="6661150" y="2374900"/>
          <p14:tracePt t="202981" x="6661150" y="2368550"/>
          <p14:tracePt t="203007" x="6667500" y="2368550"/>
          <p14:tracePt t="203023" x="6680200" y="2368550"/>
          <p14:tracePt t="203030" x="6724650" y="2374900"/>
          <p14:tracePt t="203044" x="6858000" y="2413000"/>
          <p14:tracePt t="203053" x="6902450" y="2425700"/>
          <p14:tracePt t="203069" x="7029450" y="2451100"/>
          <p14:tracePt t="203086" x="7105650" y="2457450"/>
          <p14:tracePt t="203102" x="7118350" y="2457450"/>
          <p14:tracePt t="203119" x="7112000" y="2457450"/>
          <p14:tracePt t="203136" x="7092950" y="2444750"/>
          <p14:tracePt t="203153" x="7054850" y="2438400"/>
          <p14:tracePt t="203169" x="7010400" y="2432050"/>
          <p14:tracePt t="203186" x="6978650" y="2432050"/>
          <p14:tracePt t="203203" x="6972300" y="2432050"/>
          <p14:tracePt t="203219" x="6965950" y="2425700"/>
          <p14:tracePt t="203253" x="6965950" y="2419350"/>
          <p14:tracePt t="203325" x="6965950" y="2413000"/>
          <p14:tracePt t="203338" x="6972300" y="2406650"/>
          <p14:tracePt t="203353" x="6978650" y="2406650"/>
          <p14:tracePt t="203370" x="7029450" y="2381250"/>
          <p14:tracePt t="203386" x="7092950" y="2374900"/>
          <p14:tracePt t="203402" x="7143750" y="2374900"/>
          <p14:tracePt t="203419" x="7219950" y="2374900"/>
          <p14:tracePt t="203437" x="7258050" y="2374900"/>
          <p14:tracePt t="203453" x="7264400" y="2374900"/>
          <p14:tracePt t="203497" x="7264400" y="2381250"/>
          <p14:tracePt t="203520" x="7264400" y="2387600"/>
          <p14:tracePt t="203537" x="7258050" y="2387600"/>
          <p14:tracePt t="203607" x="7264400" y="2381250"/>
          <p14:tracePt t="203623" x="7264400" y="2374900"/>
          <p14:tracePt t="203663" x="7270750" y="2374900"/>
          <p14:tracePt t="203676" x="7277100" y="2374900"/>
          <p14:tracePt t="203689" x="7283450" y="2374900"/>
          <p14:tracePt t="203705" x="7308850" y="2368550"/>
          <p14:tracePt t="203719" x="7334250" y="2368550"/>
          <p14:tracePt t="203736" x="7359650" y="2362200"/>
          <p14:tracePt t="203753" x="7385050" y="2355850"/>
          <p14:tracePt t="203770" x="7410450" y="2355850"/>
          <p14:tracePt t="203909" x="7423150" y="2355850"/>
          <p14:tracePt t="203919" x="7429500" y="2355850"/>
          <p14:tracePt t="203936" x="7448550" y="2355850"/>
          <p14:tracePt t="203953" x="7454900" y="2355850"/>
          <p14:tracePt t="203970" x="7461250" y="2355850"/>
          <p14:tracePt t="204003" x="7467600" y="2355850"/>
          <p14:tracePt t="204020" x="7473950" y="2355850"/>
          <p14:tracePt t="204037" x="7486650" y="2355850"/>
          <p14:tracePt t="204054" x="7499350" y="2355850"/>
          <p14:tracePt t="204070" x="7512050" y="2349500"/>
          <p14:tracePt t="204089" x="7518400" y="2349500"/>
          <p14:tracePt t="204218" x="7505700" y="2349500"/>
          <p14:tracePt t="204225" x="7493000" y="2349500"/>
          <p14:tracePt t="204236" x="7454900" y="2349500"/>
          <p14:tracePt t="204253" x="7416800" y="2349500"/>
          <p14:tracePt t="204270" x="7391400" y="2349500"/>
          <p14:tracePt t="204287" x="7385050" y="2349500"/>
          <p14:tracePt t="204303" x="7385050" y="2336800"/>
          <p14:tracePt t="204320" x="7410450" y="2330450"/>
          <p14:tracePt t="204323" x="7429500" y="2324100"/>
          <p14:tracePt t="204337" x="7435850" y="2317750"/>
          <p14:tracePt t="204339" x="7461250" y="2317750"/>
          <p14:tracePt t="204353" x="7473950" y="2317750"/>
          <p14:tracePt t="204355" x="7499350" y="2311400"/>
          <p14:tracePt t="204370" x="7512050" y="2311400"/>
          <p14:tracePt t="204372" x="7524750" y="2311400"/>
          <p14:tracePt t="204389" x="7588250" y="2317750"/>
          <p14:tracePt t="204403" x="7791450" y="2362200"/>
          <p14:tracePt t="204420" x="7969250" y="2393950"/>
          <p14:tracePt t="204437" x="8134350" y="2419350"/>
          <p14:tracePt t="204453" x="8216900" y="2419350"/>
          <p14:tracePt t="204470" x="8261350" y="2419350"/>
          <p14:tracePt t="204504" x="8255000" y="2413000"/>
          <p14:tracePt t="204520" x="8242300" y="2413000"/>
          <p14:tracePt t="204537" x="8235950" y="2406650"/>
          <p14:tracePt t="204554" x="8229600" y="2406650"/>
          <p14:tracePt t="205149" x="8235950" y="2406650"/>
          <p14:tracePt t="205157" x="8242300" y="2406650"/>
          <p14:tracePt t="205172" x="8274050" y="2393950"/>
          <p14:tracePt t="205189" x="8324850" y="2368550"/>
          <p14:tracePt t="205207" x="8401050" y="2330450"/>
          <p14:tracePt t="205220" x="8458200" y="2305050"/>
          <p14:tracePt t="205238" x="8559800" y="2286000"/>
          <p14:tracePt t="205255" x="8629650" y="2286000"/>
          <p14:tracePt t="205271" x="8693150" y="2286000"/>
          <p14:tracePt t="205288" x="8737600" y="2286000"/>
          <p14:tracePt t="205304" x="8750300" y="2286000"/>
          <p14:tracePt t="205321" x="8763000" y="2286000"/>
          <p14:tracePt t="205338" x="8775700" y="2279650"/>
          <p14:tracePt t="205355" x="8788400" y="2273300"/>
          <p14:tracePt t="205357" x="8801100" y="2266950"/>
          <p14:tracePt t="205371" x="8801100" y="2260600"/>
          <p14:tracePt t="205388" x="8813800" y="2247900"/>
          <p14:tracePt t="205404" x="8826500" y="2235200"/>
          <p14:tracePt t="205421" x="8839200" y="2203450"/>
          <p14:tracePt t="205437" x="8839200" y="2197100"/>
          <p14:tracePt t="205454" x="8845550" y="2178050"/>
          <p14:tracePt t="205471" x="8851900" y="2165350"/>
          <p14:tracePt t="205488" x="8858250" y="2159000"/>
          <p14:tracePt t="205521" x="8858250" y="2152650"/>
          <p14:tracePt t="205538" x="8851900" y="2152650"/>
          <p14:tracePt t="205557" x="8845550" y="2152650"/>
          <p14:tracePt t="205572" x="8832850" y="2152650"/>
          <p14:tracePt t="205588" x="8820150" y="2152650"/>
          <p14:tracePt t="205605" x="8807450" y="2159000"/>
          <p14:tracePt t="205607" x="8801100" y="2165350"/>
          <p14:tracePt t="205621" x="8788400" y="2178050"/>
          <p14:tracePt t="205638" x="8782050" y="2197100"/>
          <p14:tracePt t="205655" x="8782050" y="2241550"/>
          <p14:tracePt t="205671" x="8794750" y="2292350"/>
          <p14:tracePt t="205673" x="8794750" y="2317750"/>
          <p14:tracePt t="205688" x="8801100" y="2343150"/>
          <p14:tracePt t="205705" x="8807450" y="2368550"/>
          <p14:tracePt t="205721" x="8813800" y="2381250"/>
          <p14:tracePt t="205777" x="8820150" y="2374900"/>
          <p14:tracePt t="205788" x="8826500" y="2368550"/>
          <p14:tracePt t="205805" x="8839200" y="2349500"/>
          <p14:tracePt t="205821" x="8845550" y="2343150"/>
          <p14:tracePt t="205935" x="8845550" y="2336800"/>
          <p14:tracePt t="205940" x="8845550" y="2324100"/>
          <p14:tracePt t="205955" x="8845550" y="2317750"/>
          <p14:tracePt t="205973" x="8851900" y="2305050"/>
          <p14:tracePt t="205989" x="8870950" y="2298700"/>
          <p14:tracePt t="206005" x="8890000" y="2292350"/>
          <p14:tracePt t="206022" x="9010650" y="2311400"/>
          <p14:tracePt t="206039" x="9207500" y="2349500"/>
          <p14:tracePt t="206055" x="9309100" y="2362200"/>
          <p14:tracePt t="206072" x="9391650" y="2381250"/>
          <p14:tracePt t="206089" x="9436100" y="2387600"/>
          <p14:tracePt t="206108" x="9442450" y="2387600"/>
          <p14:tracePt t="206172" x="9448800" y="2387600"/>
          <p14:tracePt t="206178" x="9455150" y="2393950"/>
          <p14:tracePt t="206188" x="9461500" y="2393950"/>
          <p14:tracePt t="206205" x="9467850" y="2393950"/>
          <p14:tracePt t="206222" x="9480550" y="2387600"/>
          <p14:tracePt t="206239" x="9493250" y="2381250"/>
          <p14:tracePt t="206255" x="9505950" y="2368550"/>
          <p14:tracePt t="206272" x="9537700" y="2355850"/>
          <p14:tracePt t="206288" x="9575800" y="2343150"/>
          <p14:tracePt t="206305" x="9658350" y="2336800"/>
          <p14:tracePt t="206322" x="9728200" y="2336800"/>
          <p14:tracePt t="206339" x="9772650" y="2343150"/>
          <p14:tracePt t="206340" x="9785350" y="2343150"/>
          <p14:tracePt t="206411" x="9791700" y="2343150"/>
          <p14:tracePt t="206416" x="9798050" y="2343150"/>
          <p14:tracePt t="206439" x="9817100" y="2330450"/>
          <p14:tracePt t="206455" x="9842500" y="2324100"/>
          <p14:tracePt t="206473" x="9861550" y="2305050"/>
          <p14:tracePt t="206489" x="9861550" y="2298700"/>
          <p14:tracePt t="206522" x="9867900" y="2298700"/>
          <p14:tracePt t="206595" x="9874250" y="2292350"/>
          <p14:tracePt t="206602" x="9880600" y="2292350"/>
          <p14:tracePt t="206611" x="9886950" y="2292350"/>
          <p14:tracePt t="206622" x="9893300" y="2286000"/>
          <p14:tracePt t="206639" x="9912350" y="2279650"/>
          <p14:tracePt t="206656" x="9918700" y="2279650"/>
          <p14:tracePt t="206909" x="9918700" y="2286000"/>
          <p14:tracePt t="206917" x="9931400" y="2292350"/>
          <p14:tracePt t="206925" x="9969500" y="2305050"/>
          <p14:tracePt t="206939" x="10007600" y="2311400"/>
          <p14:tracePt t="206956" x="10128250" y="2330450"/>
          <p14:tracePt t="206974" x="10312400" y="2343150"/>
          <p14:tracePt t="206989" x="10388600" y="2343150"/>
          <p14:tracePt t="207006" x="10439400" y="2343150"/>
          <p14:tracePt t="207022" x="10458450" y="2343150"/>
          <p14:tracePt t="207191" x="10464800" y="2343150"/>
          <p14:tracePt t="207199" x="10471150" y="2343150"/>
          <p14:tracePt t="207210" x="10477500" y="2343150"/>
          <p14:tracePt t="207224" x="10490200" y="2355850"/>
          <p14:tracePt t="207240" x="10515600" y="2362200"/>
          <p14:tracePt t="207256" x="10534650" y="2374900"/>
          <p14:tracePt t="207273" x="10553700" y="2381250"/>
          <p14:tracePt t="207290" x="10579100" y="2393950"/>
          <p14:tracePt t="207306" x="10604500" y="2400300"/>
          <p14:tracePt t="207323" x="10623550" y="2406650"/>
          <p14:tracePt t="207339" x="10642600" y="2406650"/>
          <p14:tracePt t="207355" x="10668000" y="2406650"/>
          <p14:tracePt t="207373" x="10687050" y="2393950"/>
          <p14:tracePt t="207389" x="10699750" y="2381250"/>
          <p14:tracePt t="207407" x="10718800" y="2368550"/>
          <p14:tracePt t="207423" x="10725150" y="2355850"/>
          <p14:tracePt t="207440" x="10737850" y="2336800"/>
          <p14:tracePt t="207457" x="10750550" y="2317750"/>
          <p14:tracePt t="207473" x="10763250" y="2305050"/>
          <p14:tracePt t="207579" x="10763250" y="2311400"/>
          <p14:tracePt t="207602" x="10756900" y="2317750"/>
          <p14:tracePt t="207640" x="10756900" y="2324100"/>
          <p14:tracePt t="207656" x="10750550" y="2324100"/>
          <p14:tracePt t="207673" x="10750550" y="2330450"/>
          <p14:tracePt t="207706" x="10750550" y="2336800"/>
          <p14:tracePt t="207740" x="10744200" y="2336800"/>
          <p14:tracePt t="207773" x="10737850" y="2336800"/>
          <p14:tracePt t="207813" x="10737850" y="2330450"/>
          <p14:tracePt t="207846" x="10756900" y="2324100"/>
          <p14:tracePt t="207857" x="10769600" y="2317750"/>
          <p14:tracePt t="207873" x="10814050" y="2317750"/>
          <p14:tracePt t="207891" x="10909300" y="2317750"/>
          <p14:tracePt t="207907" x="10972800" y="2317750"/>
          <p14:tracePt t="207924" x="11017250" y="2317750"/>
          <p14:tracePt t="207942" x="11029950" y="2317750"/>
          <p14:tracePt t="207973" x="11036300" y="2317750"/>
          <p14:tracePt t="207990" x="11036300" y="2311400"/>
          <p14:tracePt t="208024" x="11042650" y="2305050"/>
          <p14:tracePt t="208041" x="11049000" y="2305050"/>
          <p14:tracePt t="208057" x="11055350" y="2305050"/>
          <p14:tracePt t="208073" x="11068050" y="2298700"/>
          <p14:tracePt t="208090" x="11080750" y="2298700"/>
          <p14:tracePt t="208123" x="11087100" y="2298700"/>
          <p14:tracePt t="208140" x="11099800" y="2292350"/>
          <p14:tracePt t="208157" x="11118850" y="2292350"/>
          <p14:tracePt t="208174" x="11131550" y="2292350"/>
          <p14:tracePt t="208191" x="11144250" y="2298700"/>
          <p14:tracePt t="208209" x="11156950" y="2305050"/>
          <p14:tracePt t="208240" x="11163300" y="2311400"/>
          <p14:tracePt t="208315" x="11144250" y="2317750"/>
          <p14:tracePt t="208323" x="11125200" y="2317750"/>
          <p14:tracePt t="208340" x="11023600" y="2330450"/>
          <p14:tracePt t="208357" x="10877550" y="2343150"/>
          <p14:tracePt t="208374" x="10769600" y="2355850"/>
          <p14:tracePt t="208390" x="10718800" y="2362200"/>
          <p14:tracePt t="208407" x="10712450" y="2362200"/>
          <p14:tracePt t="208424" x="10712450" y="2349500"/>
          <p14:tracePt t="208443" x="10756900" y="2317750"/>
          <p14:tracePt t="208457" x="10775950" y="2311400"/>
          <p14:tracePt t="208475" x="10807700" y="2298700"/>
          <p14:tracePt t="208491" x="10826750" y="2298700"/>
          <p14:tracePt t="208508" x="10839450" y="2305050"/>
          <p14:tracePt t="208524" x="10864850" y="2336800"/>
          <p14:tracePt t="208540" x="10871200" y="2343150"/>
          <p14:tracePt t="208557" x="10902950" y="2362200"/>
          <p14:tracePt t="208574" x="10934700" y="2362200"/>
          <p14:tracePt t="208590" x="10960100" y="2362200"/>
          <p14:tracePt t="208607" x="10985500" y="2349500"/>
          <p14:tracePt t="208624" x="11010900" y="2343150"/>
          <p14:tracePt t="208640" x="11074400" y="2336800"/>
          <p14:tracePt t="208657" x="11182350" y="2336800"/>
          <p14:tracePt t="208674" x="11322050" y="2336800"/>
          <p14:tracePt t="208691" x="11487150" y="2336800"/>
          <p14:tracePt t="208692" x="11518900" y="2336800"/>
          <p14:tracePt t="208707" x="11582400" y="2330450"/>
          <p14:tracePt t="208795" x="11588750" y="2330450"/>
          <p14:tracePt t="208802" x="11588750" y="2324100"/>
          <p14:tracePt t="208811" x="11595100" y="2324100"/>
          <p14:tracePt t="208824" x="11601450" y="2317750"/>
          <p14:tracePt t="208841" x="11614150" y="2298700"/>
          <p14:tracePt t="208857" x="11620500" y="2260600"/>
          <p14:tracePt t="208874" x="11626850" y="2247900"/>
          <p14:tracePt t="208891" x="11633200" y="2235200"/>
          <p14:tracePt t="208908" x="11639550" y="2222500"/>
          <p14:tracePt t="208924" x="11639550" y="2216150"/>
          <p14:tracePt t="208941" x="11639550" y="2197100"/>
          <p14:tracePt t="208956" x="11620500" y="2178050"/>
          <p14:tracePt t="208973" x="11601450" y="2165350"/>
          <p14:tracePt t="208991" x="11569700" y="2152650"/>
          <p14:tracePt t="209007" x="11525250" y="2139950"/>
          <p14:tracePt t="209024" x="11461750" y="2127250"/>
          <p14:tracePt t="209043" x="11391900" y="2120900"/>
          <p14:tracePt t="209057" x="11322050" y="2114550"/>
          <p14:tracePt t="209061" x="11303000" y="2114550"/>
          <p14:tracePt t="209074" x="11283950" y="2114550"/>
          <p14:tracePt t="209091" x="11226800" y="2120900"/>
          <p14:tracePt t="209108" x="11163300" y="2127250"/>
          <p14:tracePt t="209125" x="11112500" y="2139950"/>
          <p14:tracePt t="209141" x="11055350" y="2152650"/>
          <p14:tracePt t="209158" x="10979150" y="2165350"/>
          <p14:tracePt t="209176" x="10915650" y="2178050"/>
          <p14:tracePt t="209191" x="10877550" y="2190750"/>
          <p14:tracePt t="209208" x="10833100" y="2209800"/>
          <p14:tracePt t="209225" x="10807700" y="2228850"/>
          <p14:tracePt t="209241" x="10788650" y="2254250"/>
          <p14:tracePt t="209258" x="10782300" y="2273300"/>
          <p14:tracePt t="209274" x="10782300" y="2305050"/>
          <p14:tracePt t="209276" x="10782300" y="2317750"/>
          <p14:tracePt t="209291" x="10795000" y="2343150"/>
          <p14:tracePt t="209308" x="10852150" y="2374900"/>
          <p14:tracePt t="209324" x="10896600" y="2393950"/>
          <p14:tracePt t="209341" x="11061700" y="2406650"/>
          <p14:tracePt t="209358" x="11360150" y="2425700"/>
          <p14:tracePt t="209375" x="11436350" y="2425700"/>
          <p14:tracePt t="209391" x="11607800" y="2425700"/>
          <p14:tracePt t="209408" x="11658600" y="2406650"/>
          <p14:tracePt t="209425" x="11671300" y="2387600"/>
          <p14:tracePt t="209441" x="11671300" y="2374900"/>
          <p14:tracePt t="209458" x="11664950" y="2355850"/>
          <p14:tracePt t="209474" x="11652250" y="2349500"/>
          <p14:tracePt t="209491" x="11645900" y="2343150"/>
          <p14:tracePt t="209509" x="11639550" y="2336800"/>
          <p14:tracePt t="209525" x="11620500" y="2330450"/>
          <p14:tracePt t="209541" x="11601450" y="2324100"/>
          <p14:tracePt t="209543" x="11582400" y="2324100"/>
          <p14:tracePt t="209559" x="11544300" y="2317750"/>
          <p14:tracePt t="209575" x="11518900" y="2317750"/>
          <p14:tracePt t="209591" x="11430000" y="2317750"/>
          <p14:tracePt t="209608" x="11360150" y="2324100"/>
          <p14:tracePt t="209625" x="11309350" y="2324100"/>
          <p14:tracePt t="209641" x="11245850" y="2324100"/>
          <p14:tracePt t="209658" x="11188700" y="2311400"/>
          <p14:tracePt t="209675" x="11118850" y="2286000"/>
          <p14:tracePt t="209692" x="11061700" y="2260600"/>
          <p14:tracePt t="209710" x="10985500" y="2228850"/>
          <p14:tracePt t="209724" x="10922000" y="2216150"/>
          <p14:tracePt t="209741" x="10871200" y="2209800"/>
          <p14:tracePt t="209760" x="10826750" y="2203450"/>
          <p14:tracePt t="209777" x="10814050" y="2203450"/>
          <p14:tracePt t="210440" x="10807700" y="2203450"/>
          <p14:tracePt t="210449" x="10807700" y="2209800"/>
          <p14:tracePt t="210457" x="10807700" y="2216150"/>
          <p14:tracePt t="210476" x="10795000" y="2235200"/>
          <p14:tracePt t="210484" x="10788650" y="2247900"/>
          <p14:tracePt t="210487" x="10782300" y="2254250"/>
          <p14:tracePt t="210501" x="10775950" y="2273300"/>
          <p14:tracePt t="210509" x="10769600" y="2279650"/>
          <p14:tracePt t="210543" x="10756900" y="2292350"/>
          <p14:tracePt t="210559" x="10750550" y="2292350"/>
          <p14:tracePt t="210576" x="10744200" y="2292350"/>
          <p14:tracePt t="210592" x="10737850" y="2292350"/>
          <p14:tracePt t="210625" x="10731500" y="2286000"/>
          <p14:tracePt t="210641" x="10706100" y="2286000"/>
          <p14:tracePt t="210659" x="10636250" y="2286000"/>
          <p14:tracePt t="210675" x="10553700" y="2298700"/>
          <p14:tracePt t="210692" x="10458450" y="2298700"/>
          <p14:tracePt t="210709" x="10382250" y="2298700"/>
          <p14:tracePt t="210726" x="10325100" y="2292350"/>
          <p14:tracePt t="210742" x="10274300" y="2273300"/>
          <p14:tracePt t="210744" x="10248900" y="2260600"/>
          <p14:tracePt t="210759" x="10210800" y="2254250"/>
          <p14:tracePt t="210776" x="10071100" y="2241550"/>
          <p14:tracePt t="210792" x="10007600" y="2241550"/>
          <p14:tracePt t="210809" x="9702800" y="2190750"/>
          <p14:tracePt t="210826" x="9417050" y="2159000"/>
          <p14:tracePt t="210842" x="9201150" y="2133600"/>
          <p14:tracePt t="210859" x="8972550" y="2101850"/>
          <p14:tracePt t="210876" x="8712200" y="2063750"/>
          <p14:tracePt t="210894" x="8502650" y="2032000"/>
          <p14:tracePt t="210909" x="8248650" y="1987550"/>
          <p14:tracePt t="210926" x="7975600" y="1936750"/>
          <p14:tracePt t="210942" x="7689850" y="1885950"/>
          <p14:tracePt t="210944" x="7550150" y="1860550"/>
          <p14:tracePt t="210958" x="7448550" y="1847850"/>
          <p14:tracePt t="210976" x="7200900" y="1822450"/>
          <p14:tracePt t="210992" x="7004050" y="1822450"/>
          <p14:tracePt t="211009" x="6794500" y="1892300"/>
          <p14:tracePt t="211026" x="6711950" y="1955800"/>
          <p14:tracePt t="211043" x="6623050" y="2032000"/>
          <p14:tracePt t="211059" x="6527800" y="2114550"/>
          <p14:tracePt t="211076" x="6451600" y="2171700"/>
          <p14:tracePt t="211092" x="6400800" y="2203450"/>
          <p14:tracePt t="211109" x="6388100" y="2216150"/>
          <p14:tracePt t="211126" x="6388100" y="2228850"/>
          <p14:tracePt t="211142" x="6388100" y="2247900"/>
          <p14:tracePt t="211159" x="6388100" y="2311400"/>
          <p14:tracePt t="211177" x="6388100" y="2387600"/>
          <p14:tracePt t="211192" x="6375400" y="2470150"/>
          <p14:tracePt t="211209" x="6381750" y="2552700"/>
          <p14:tracePt t="211226" x="6407150" y="2565400"/>
          <p14:tracePt t="211243" x="6426200" y="2565400"/>
          <p14:tracePt t="211259" x="6445250" y="2565400"/>
          <p14:tracePt t="211292" x="6432550" y="2559050"/>
          <p14:tracePt t="211310" x="6362700" y="2546350"/>
          <p14:tracePt t="211326" x="6261100" y="2527300"/>
          <p14:tracePt t="211343" x="6102350" y="2508250"/>
          <p14:tracePt t="211359" x="5988050" y="2495550"/>
          <p14:tracePt t="211376" x="5880100" y="2476500"/>
          <p14:tracePt t="211393" x="5867400" y="2470150"/>
          <p14:tracePt t="211409" x="5861050" y="2470150"/>
          <p14:tracePt t="211426" x="5848350" y="2482850"/>
          <p14:tracePt t="211443" x="5835650" y="2489200"/>
          <p14:tracePt t="211460" x="5822950" y="2495550"/>
          <p14:tracePt t="211476" x="5816600" y="2501900"/>
          <p14:tracePt t="211526" x="5835650" y="2501900"/>
          <p14:tracePt t="211543" x="5861050" y="2495550"/>
          <p14:tracePt t="211560" x="5892800" y="2495550"/>
          <p14:tracePt t="211576" x="5886450" y="2501900"/>
          <p14:tracePt t="211593" x="5835650" y="2527300"/>
          <p14:tracePt t="211609" x="5727700" y="2546350"/>
          <p14:tracePt t="211626" x="5607050" y="2546350"/>
          <p14:tracePt t="211643" x="5549900" y="2540000"/>
          <p14:tracePt t="211660" x="5537200" y="2533650"/>
          <p14:tracePt t="211676" x="5562600" y="2520950"/>
          <p14:tracePt t="211679" x="5594350" y="2514600"/>
          <p14:tracePt t="211692" x="5657850" y="2508250"/>
          <p14:tracePt t="211694" x="5708650" y="2501900"/>
          <p14:tracePt t="211709" x="5835650" y="2501900"/>
          <p14:tracePt t="211726" x="5937250" y="2520950"/>
          <p14:tracePt t="211743" x="5969000" y="2540000"/>
          <p14:tracePt t="211762" x="5969000" y="2552700"/>
          <p14:tracePt t="211777" x="5975350" y="2559050"/>
          <p14:tracePt t="211793" x="5975350" y="2565400"/>
          <p14:tracePt t="211810" x="5981700" y="2565400"/>
          <p14:tracePt t="211826" x="6007100" y="2565400"/>
          <p14:tracePt t="211843" x="6045200" y="2565400"/>
          <p14:tracePt t="211860" x="6115050" y="2565400"/>
          <p14:tracePt t="211877" x="6153150" y="2565400"/>
          <p14:tracePt t="211893" x="6165850" y="2565400"/>
          <p14:tracePt t="211943" x="6172200" y="2565400"/>
          <p14:tracePt t="212038" x="6178550" y="2571750"/>
          <p14:tracePt t="212071" x="6184900" y="2571750"/>
          <p14:tracePt t="212093" x="6197600" y="2571750"/>
          <p14:tracePt t="212111" x="6216650" y="2571750"/>
          <p14:tracePt t="212127" x="6235700" y="2578100"/>
          <p14:tracePt t="212143" x="6254750" y="2578100"/>
          <p14:tracePt t="212162" x="6261100" y="2578100"/>
          <p14:tracePt t="212177" x="6261100" y="2584450"/>
          <p14:tracePt t="212192" x="6254750" y="2597150"/>
          <p14:tracePt t="212210" x="6248400" y="2603500"/>
          <p14:tracePt t="212243" x="6242050" y="2603500"/>
          <p14:tracePt t="212293" x="6248400" y="2603500"/>
          <p14:tracePt t="212311" x="6261100" y="2603500"/>
          <p14:tracePt t="212327" x="6280150" y="2603500"/>
          <p14:tracePt t="212344" x="6292850" y="2597150"/>
          <p14:tracePt t="212361" x="6311900" y="2590800"/>
          <p14:tracePt t="212380" x="6337300" y="2584450"/>
          <p14:tracePt t="212394" x="6350000" y="2584450"/>
          <p14:tracePt t="212396" x="6362700" y="2578100"/>
          <p14:tracePt t="212410" x="6375400" y="2578100"/>
          <p14:tracePt t="212428" x="6419850" y="2571750"/>
          <p14:tracePt t="212444" x="6477000" y="2571750"/>
          <p14:tracePt t="212462" x="6515100" y="2565400"/>
          <p14:tracePt t="212477" x="6540500" y="2565400"/>
          <p14:tracePt t="212493" x="6578600" y="2559050"/>
          <p14:tracePt t="212510" x="6610350" y="2552700"/>
          <p14:tracePt t="212527" x="6642100" y="2546350"/>
          <p14:tracePt t="212543" x="6673850" y="2533650"/>
          <p14:tracePt t="212559" x="6699250" y="2527300"/>
          <p14:tracePt t="212577" x="6724650" y="2520950"/>
          <p14:tracePt t="212594" x="6731000" y="2514600"/>
          <p14:tracePt t="212610" x="6743700" y="2508250"/>
          <p14:tracePt t="212645" x="6762750" y="2489200"/>
          <p14:tracePt t="212661" x="6775450" y="2482850"/>
          <p14:tracePt t="212677" x="6813550" y="2444750"/>
          <p14:tracePt t="212695" x="6838950" y="2432050"/>
          <p14:tracePt t="212711" x="6845300" y="2432050"/>
          <p14:tracePt t="212727" x="6858000" y="2425700"/>
          <p14:tracePt t="212744" x="6870700" y="2425700"/>
          <p14:tracePt t="212761" x="6883400" y="2425700"/>
          <p14:tracePt t="212777" x="6889750" y="2425700"/>
          <p14:tracePt t="212794" x="6896100" y="2425700"/>
          <p14:tracePt t="212889" x="6883400" y="2432050"/>
          <p14:tracePt t="212905" x="6870700" y="2438400"/>
          <p14:tracePt t="212927" x="6864350" y="2438400"/>
          <p14:tracePt t="212944" x="6858000" y="2432050"/>
          <p14:tracePt t="212978" x="6845300" y="2425700"/>
          <p14:tracePt t="212994" x="6832600" y="2425700"/>
          <p14:tracePt t="213011" x="6819900" y="2425700"/>
          <p14:tracePt t="213030" x="6813550" y="2425700"/>
          <p14:tracePt t="213045" x="6807200" y="2419350"/>
          <p14:tracePt t="213061" x="6800850" y="2425700"/>
          <p14:tracePt t="213077" x="6800850" y="2432050"/>
          <p14:tracePt t="213095" x="6788150" y="2444750"/>
          <p14:tracePt t="213112" x="6781800" y="2444750"/>
          <p14:tracePt t="213127" x="6781800" y="2451100"/>
          <p14:tracePt t="213199" x="6775450" y="2451100"/>
          <p14:tracePt t="213215" x="6762750" y="2451100"/>
          <p14:tracePt t="213222" x="6756400" y="2451100"/>
          <p14:tracePt t="213245" x="6750050" y="2451100"/>
          <p14:tracePt t="213261" x="6731000" y="2444750"/>
          <p14:tracePt t="213278" x="6724650" y="2438400"/>
          <p14:tracePt t="213328" x="6718300" y="2438400"/>
          <p14:tracePt t="213344" x="6711950" y="2438400"/>
          <p14:tracePt t="213361" x="6705600" y="2438400"/>
          <p14:tracePt t="213378" x="6705600" y="2444750"/>
          <p14:tracePt t="213430" x="6699250" y="2444750"/>
          <p14:tracePt t="213451" x="6692900" y="2425700"/>
          <p14:tracePt t="213461" x="6692900" y="2419350"/>
          <p14:tracePt t="213478" x="6686550" y="2413000"/>
          <p14:tracePt t="213494" x="6686550" y="2406650"/>
          <p14:tracePt t="213511" x="6680200" y="2400300"/>
          <p14:tracePt t="213545" x="6673850" y="2400300"/>
          <p14:tracePt t="213578" x="6667500" y="2393950"/>
          <p14:tracePt t="213595" x="6661150" y="2387600"/>
          <p14:tracePt t="213612" x="6654800" y="2362200"/>
          <p14:tracePt t="213628" x="6654800" y="2355850"/>
          <p14:tracePt t="213645" x="6654800" y="2343150"/>
          <p14:tracePt t="213661" x="6648450" y="2336800"/>
          <p14:tracePt t="213678" x="6642100" y="2336800"/>
          <p14:tracePt t="213695" x="6635750" y="2330450"/>
          <p14:tracePt t="213728" x="6610350" y="2330450"/>
          <p14:tracePt t="213744" x="6559550" y="2330450"/>
          <p14:tracePt t="213761" x="6483350" y="2330450"/>
          <p14:tracePt t="213778" x="6375400" y="2336800"/>
          <p14:tracePt t="213795" x="6248400" y="2336800"/>
          <p14:tracePt t="213811" x="6134100" y="2336800"/>
          <p14:tracePt t="213828" x="6032500" y="2336800"/>
          <p14:tracePt t="213845" x="5937250" y="2336800"/>
          <p14:tracePt t="213862" x="5848350" y="2336800"/>
          <p14:tracePt t="213878" x="5784850" y="2336800"/>
          <p14:tracePt t="213895" x="5759450" y="2343150"/>
          <p14:tracePt t="213945" x="5753100" y="2343150"/>
          <p14:tracePt t="213950" x="5746750" y="2343150"/>
          <p14:tracePt t="213962" x="5740400" y="2343150"/>
          <p14:tracePt t="213978" x="5727700" y="2336800"/>
          <p14:tracePt t="214012" x="5708650" y="2336800"/>
          <p14:tracePt t="214028" x="5695950" y="2336800"/>
          <p14:tracePt t="214046" x="5651500" y="2336800"/>
          <p14:tracePt t="214062" x="5645150" y="2336800"/>
          <p14:tracePt t="214065" x="5638800" y="2336800"/>
          <p14:tracePt t="214081" x="5619750" y="2324100"/>
          <p14:tracePt t="214128" x="5632450" y="2343150"/>
          <p14:tracePt t="214145" x="5645150" y="2368550"/>
          <p14:tracePt t="214161" x="5657850" y="2413000"/>
          <p14:tracePt t="214179" x="5651500" y="2451100"/>
          <p14:tracePt t="214196" x="5645150" y="2470150"/>
          <p14:tracePt t="214212" x="5645150" y="2476500"/>
          <p14:tracePt t="214245" x="5670550" y="2476500"/>
          <p14:tracePt t="214262" x="5721350" y="2489200"/>
          <p14:tracePt t="214278" x="5816600" y="2520950"/>
          <p14:tracePt t="214295" x="5886450" y="2552700"/>
          <p14:tracePt t="214314" x="5956300" y="2584450"/>
          <p14:tracePt t="214328" x="6000750" y="2609850"/>
          <p14:tracePt t="214345" x="6032500" y="2622550"/>
          <p14:tracePt t="214363" x="6051550" y="2628900"/>
          <p14:tracePt t="214379" x="6064250" y="2628900"/>
          <p14:tracePt t="214395" x="6089650" y="2622550"/>
          <p14:tracePt t="214398" x="6096000" y="2616200"/>
          <p14:tracePt t="214412" x="6115050" y="2597150"/>
          <p14:tracePt t="214416" x="6134100" y="2584450"/>
          <p14:tracePt t="214429" x="6159500" y="2578100"/>
          <p14:tracePt t="214447" x="6178550" y="2571750"/>
          <p14:tracePt t="214462" x="6191250" y="2571750"/>
          <p14:tracePt t="214480" x="6197600" y="2565400"/>
          <p14:tracePt t="214495" x="6203950" y="2565400"/>
          <p14:tracePt t="214512" x="6203950" y="2559050"/>
          <p14:tracePt t="214529" x="6210300" y="2552700"/>
          <p14:tracePt t="214545" x="6210300" y="2533650"/>
          <p14:tracePt t="214562" x="6210300" y="2501900"/>
          <p14:tracePt t="214579" x="6191250" y="2457450"/>
          <p14:tracePt t="214595" x="6178550" y="2432050"/>
          <p14:tracePt t="214612" x="6159500" y="2393950"/>
          <p14:tracePt t="214630" x="6140450" y="2374900"/>
          <p14:tracePt t="214646" x="6115050" y="2362200"/>
          <p14:tracePt t="214662" x="6108700" y="2362200"/>
          <p14:tracePt t="214679" x="6083300" y="2349500"/>
          <p14:tracePt t="214680" x="6070600" y="2349500"/>
          <p14:tracePt t="214696" x="6032500" y="2336800"/>
          <p14:tracePt t="214712" x="6013450" y="2330450"/>
          <p14:tracePt t="214729" x="5994400" y="2317750"/>
          <p14:tracePt t="214745" x="5988050" y="2311400"/>
          <p14:tracePt t="214779" x="5956300" y="2311400"/>
          <p14:tracePt t="214796" x="5886450" y="2311400"/>
          <p14:tracePt t="214813" x="5867400" y="2311400"/>
          <p14:tracePt t="214828" x="5854700" y="2317750"/>
          <p14:tracePt t="214845" x="5848350" y="2324100"/>
          <p14:tracePt t="214862" x="5854700" y="2336800"/>
          <p14:tracePt t="214879" x="5886450" y="2374900"/>
          <p14:tracePt t="214896" x="5911850" y="2413000"/>
          <p14:tracePt t="214912" x="5911850" y="2451100"/>
          <p14:tracePt t="214929" x="5899150" y="2470150"/>
          <p14:tracePt t="214946" x="5892800" y="2482850"/>
          <p14:tracePt t="214962" x="5892800" y="2489200"/>
          <p14:tracePt t="214979" x="5892800" y="2495550"/>
          <p14:tracePt t="214996" x="5911850" y="2527300"/>
          <p14:tracePt t="215012" x="5981700" y="2590800"/>
          <p14:tracePt t="215029" x="6045200" y="2641600"/>
          <p14:tracePt t="215046" x="6064250" y="2667000"/>
          <p14:tracePt t="215063" x="6083300" y="2698750"/>
          <p14:tracePt t="215079" x="6089650" y="2705100"/>
          <p14:tracePt t="215129" x="6096000" y="2698750"/>
          <p14:tracePt t="215147" x="6096000" y="2654300"/>
          <p14:tracePt t="215180" x="6083300" y="2654300"/>
          <p14:tracePt t="215196" x="6032500" y="2660650"/>
          <p14:tracePt t="215212" x="5949950" y="2673350"/>
          <p14:tracePt t="215228" x="5854700" y="2679700"/>
          <p14:tracePt t="215246" x="5829300" y="2679700"/>
          <p14:tracePt t="219449" x="5816600" y="2679700"/>
          <p14:tracePt t="219455" x="5810250" y="2679700"/>
          <p14:tracePt t="219466" x="5803900" y="2679700"/>
          <p14:tracePt t="219483" x="5810250" y="2679700"/>
          <p14:tracePt t="219500" x="5829300" y="2679700"/>
          <p14:tracePt t="219517" x="5854700" y="2679700"/>
          <p14:tracePt t="219533" x="5867400" y="2679700"/>
          <p14:tracePt t="219537" x="5873750" y="2679700"/>
          <p14:tracePt t="219607" x="5873750" y="2673350"/>
          <p14:tracePt t="219615" x="5880100" y="2667000"/>
          <p14:tracePt t="219633" x="5886450" y="2654300"/>
          <p14:tracePt t="219650" x="5899150" y="2647950"/>
          <p14:tracePt t="219666" x="5911850" y="2635250"/>
          <p14:tracePt t="219683" x="5924550" y="2628900"/>
          <p14:tracePt t="219699" x="5943600" y="2622550"/>
          <p14:tracePt t="219716" x="5956300" y="2616200"/>
          <p14:tracePt t="219733" x="5969000" y="2603500"/>
          <p14:tracePt t="219750" x="5981700" y="2597150"/>
          <p14:tracePt t="219752" x="5988050" y="2597150"/>
          <p14:tracePt t="219770" x="5994400" y="2590800"/>
          <p14:tracePt t="219783" x="5994400" y="2584450"/>
          <p14:tracePt t="219816" x="6000750" y="2584450"/>
          <p14:tracePt t="219833" x="6007100" y="2578100"/>
          <p14:tracePt t="219973" x="6013450" y="2578100"/>
          <p14:tracePt t="219986" x="6019800" y="2578100"/>
          <p14:tracePt t="220000" x="6026150" y="2578100"/>
          <p14:tracePt t="220103" x="6026150" y="2571750"/>
          <p14:tracePt t="220117" x="6032500" y="2571750"/>
          <p14:tracePt t="220134" x="6038850" y="2565400"/>
          <p14:tracePt t="220184" x="6045200" y="2559050"/>
          <p14:tracePt t="220200" x="6051550" y="2559050"/>
          <p14:tracePt t="220217" x="6051550" y="2552700"/>
          <p14:tracePt t="220233" x="6057900" y="2546350"/>
          <p14:tracePt t="220251" x="6070600" y="2540000"/>
          <p14:tracePt t="220267" x="6083300" y="2533650"/>
          <p14:tracePt t="220283" x="6102350" y="2520950"/>
          <p14:tracePt t="220301" x="6127750" y="2501900"/>
          <p14:tracePt t="220318" x="6165850" y="2482850"/>
          <p14:tracePt t="220333" x="6191250" y="2463800"/>
          <p14:tracePt t="220350" x="6216650" y="2451100"/>
          <p14:tracePt t="220366" x="6242050" y="2432050"/>
          <p14:tracePt t="220384" x="6261100" y="2425700"/>
          <p14:tracePt t="220400" x="6273800" y="2419350"/>
          <p14:tracePt t="220417" x="6292850" y="2400300"/>
          <p14:tracePt t="220434" x="6324600" y="2387600"/>
          <p14:tracePt t="220451" x="6362700" y="2368550"/>
          <p14:tracePt t="220467" x="6388100" y="2349500"/>
          <p14:tracePt t="220484" x="6400800" y="2343150"/>
          <p14:tracePt t="220501" x="6407150" y="2336800"/>
          <p14:tracePt t="220631" x="6400800" y="2343150"/>
          <p14:tracePt t="220645" x="6369050" y="2374900"/>
          <p14:tracePt t="220667" x="6350000" y="2393950"/>
          <p14:tracePt t="220684" x="6311900" y="2438400"/>
          <p14:tracePt t="220701" x="6299200" y="2470150"/>
          <p14:tracePt t="220718" x="6299200" y="2476500"/>
          <p14:tracePt t="220719" x="6299200" y="2489200"/>
          <p14:tracePt t="220734" x="6299200" y="2501900"/>
          <p14:tracePt t="220750" x="6299200" y="2514600"/>
          <p14:tracePt t="220767" x="6318250" y="2540000"/>
          <p14:tracePt t="220784" x="6350000" y="2571750"/>
          <p14:tracePt t="220800" x="6362700" y="2590800"/>
          <p14:tracePt t="220817" x="6362700" y="2597150"/>
          <p14:tracePt t="220834" x="6362700" y="2603500"/>
          <p14:tracePt t="220867" x="6362700" y="2590800"/>
          <p14:tracePt t="220885" x="6362700" y="2578100"/>
          <p14:tracePt t="220901" x="6369050" y="2571750"/>
          <p14:tracePt t="220917" x="6400800" y="2559050"/>
          <p14:tracePt t="220934" x="6419850" y="2546350"/>
          <p14:tracePt t="220951" x="6451600" y="2520950"/>
          <p14:tracePt t="220967" x="6477000" y="2508250"/>
          <p14:tracePt t="220984" x="6489700" y="2501900"/>
          <p14:tracePt t="221001" x="6496050" y="2501900"/>
          <p14:tracePt t="221017" x="6496050" y="2495550"/>
          <p14:tracePt t="221035" x="6502400" y="2489200"/>
          <p14:tracePt t="221051" x="6508750" y="2489200"/>
          <p14:tracePt t="221067" x="6515100" y="2476500"/>
          <p14:tracePt t="221084" x="6534150" y="2463800"/>
          <p14:tracePt t="221101" x="6540500" y="2457450"/>
          <p14:tracePt t="221118" x="6546850" y="2451100"/>
          <p14:tracePt t="221134" x="6553200" y="2444750"/>
          <p14:tracePt t="221184" x="6553200" y="2438400"/>
          <p14:tracePt t="221218" x="6540500" y="2432050"/>
          <p14:tracePt t="221234" x="6527800" y="2413000"/>
          <p14:tracePt t="221251" x="6521450" y="2400300"/>
          <p14:tracePt t="221268" x="6521450" y="2387600"/>
          <p14:tracePt t="221284" x="6521450" y="2374900"/>
          <p14:tracePt t="221301" x="6508750" y="2368550"/>
          <p14:tracePt t="221335" x="6508750" y="2362200"/>
          <p14:tracePt t="221624" x="6527800" y="2355850"/>
          <p14:tracePt t="221641" x="6591300" y="2355850"/>
          <p14:tracePt t="221652" x="6673850" y="2362200"/>
          <p14:tracePt t="221669" x="6972300" y="2406650"/>
          <p14:tracePt t="221686" x="7099300" y="2432050"/>
          <p14:tracePt t="221702" x="7124700" y="2444750"/>
          <p14:tracePt t="221719" x="7124700" y="2451100"/>
          <p14:tracePt t="221735" x="7124700" y="2457450"/>
          <p14:tracePt t="221785" x="7124700" y="2451100"/>
          <p14:tracePt t="221801" x="7118350" y="2444750"/>
          <p14:tracePt t="221835" x="7112000" y="2444750"/>
          <p14:tracePt t="221852" x="7112000" y="2451100"/>
          <p14:tracePt t="221868" x="7112000" y="2457450"/>
          <p14:tracePt t="221902" x="7124700" y="2457450"/>
          <p14:tracePt t="221920" x="7137400" y="2457450"/>
          <p14:tracePt t="221935" x="7150100" y="2457450"/>
          <p14:tracePt t="221952" x="7181850" y="2451100"/>
          <p14:tracePt t="221967" x="7194550" y="2444750"/>
          <p14:tracePt t="221987" x="7226300" y="2438400"/>
          <p14:tracePt t="222001" x="7239000" y="2425700"/>
          <p14:tracePt t="222018" x="7239000" y="2419350"/>
          <p14:tracePt t="222035" x="7239000" y="2413000"/>
          <p14:tracePt t="222052" x="7245350" y="2406650"/>
          <p14:tracePt t="222070" x="7289800" y="2400300"/>
          <p14:tracePt t="222085" x="7378700" y="2400300"/>
          <p14:tracePt t="222102" x="7639050" y="2451100"/>
          <p14:tracePt t="222119" x="7937500" y="2501900"/>
          <p14:tracePt t="222135" x="8204200" y="2552700"/>
          <p14:tracePt t="222137" x="8274050" y="2559050"/>
          <p14:tracePt t="222152" x="8362950" y="2565400"/>
          <p14:tracePt t="222169" x="8375650" y="2559050"/>
          <p14:tracePt t="222185" x="8375650" y="2546350"/>
          <p14:tracePt t="222218" x="8382000" y="2533650"/>
          <p14:tracePt t="222236" x="8401050" y="2527300"/>
          <p14:tracePt t="222252" x="8432800" y="2520950"/>
          <p14:tracePt t="222268" x="8445500" y="2508250"/>
          <p14:tracePt t="222285" x="8439150" y="2495550"/>
          <p14:tracePt t="222301" x="8413750" y="2476500"/>
          <p14:tracePt t="222319" x="8388350" y="2457450"/>
          <p14:tracePt t="222335" x="8369300" y="2444750"/>
          <p14:tracePt t="222369" x="8369300" y="2438400"/>
          <p14:tracePt t="222386" x="8388350" y="2432050"/>
          <p14:tracePt t="222402" x="8426450" y="2413000"/>
          <p14:tracePt t="222418" x="8451850" y="2393950"/>
          <p14:tracePt t="222435" x="8470900" y="2381250"/>
          <p14:tracePt t="222452" x="8502650" y="2368550"/>
          <p14:tracePt t="222468" x="8540750" y="2355850"/>
          <p14:tracePt t="222486" x="8585200" y="2349500"/>
          <p14:tracePt t="222503" x="8629650" y="2349500"/>
          <p14:tracePt t="222519" x="8680450" y="2343150"/>
          <p14:tracePt t="222535" x="8705850" y="2336800"/>
          <p14:tracePt t="222553" x="8731250" y="2317750"/>
          <p14:tracePt t="222570" x="8743950" y="2298700"/>
          <p14:tracePt t="222585" x="8743950" y="2286000"/>
          <p14:tracePt t="222602" x="8737600" y="2273300"/>
          <p14:tracePt t="222604" x="8737600" y="2266950"/>
          <p14:tracePt t="222619" x="8731250" y="2260600"/>
          <p14:tracePt t="222635" x="8718550" y="2241550"/>
          <p14:tracePt t="222652" x="8699500" y="2222500"/>
          <p14:tracePt t="222669" x="8686800" y="2209800"/>
          <p14:tracePt t="222685" x="8661400" y="2197100"/>
          <p14:tracePt t="222702" x="8591550" y="2178050"/>
          <p14:tracePt t="222719" x="8521700" y="2171700"/>
          <p14:tracePt t="222735" x="8432800" y="2171700"/>
          <p14:tracePt t="222754" x="8305800" y="2171700"/>
          <p14:tracePt t="222769" x="8235950" y="2165350"/>
          <p14:tracePt t="222786" x="8159750" y="2152650"/>
          <p14:tracePt t="222802" x="8140700" y="2152650"/>
          <p14:tracePt t="222819" x="8134350" y="2146300"/>
          <p14:tracePt t="222835" x="8128000" y="2146300"/>
          <p14:tracePt t="222852" x="8089900" y="2159000"/>
          <p14:tracePt t="222869" x="7981950" y="2184400"/>
          <p14:tracePt t="222886" x="7867650" y="2203450"/>
          <p14:tracePt t="222904" x="7727950" y="2216150"/>
          <p14:tracePt t="222919" x="7620000" y="2235200"/>
          <p14:tracePt t="222935" x="7575550" y="2247900"/>
          <p14:tracePt t="222938" x="7569200" y="2254250"/>
          <p14:tracePt t="222952" x="7569200" y="2266950"/>
          <p14:tracePt t="222969" x="7581900" y="2298700"/>
          <p14:tracePt t="222971" x="7600950" y="2311400"/>
          <p14:tracePt t="222986" x="7632700" y="2336800"/>
          <p14:tracePt t="223002" x="7734300" y="2387600"/>
          <p14:tracePt t="223019" x="7797800" y="2425700"/>
          <p14:tracePt t="223036" x="7835900" y="2463800"/>
          <p14:tracePt t="223053" x="7861300" y="2489200"/>
          <p14:tracePt t="223069" x="7912100" y="2520950"/>
          <p14:tracePt t="223086" x="7962900" y="2533650"/>
          <p14:tracePt t="223102" x="8058150" y="2540000"/>
          <p14:tracePt t="223119" x="8134350" y="2540000"/>
          <p14:tracePt t="223136" x="8242300" y="2540000"/>
          <p14:tracePt t="223152" x="8331200" y="2527300"/>
          <p14:tracePt t="223169" x="8458200" y="2495550"/>
          <p14:tracePt t="223186" x="8540750" y="2476500"/>
          <p14:tracePt t="223202" x="8610600" y="2457450"/>
          <p14:tracePt t="223204" x="8648700" y="2451100"/>
          <p14:tracePt t="223219" x="8674100" y="2444750"/>
          <p14:tracePt t="223236" x="8718550" y="2413000"/>
          <p14:tracePt t="223253" x="8724900" y="2406650"/>
          <p14:tracePt t="223269" x="8769350" y="2381250"/>
          <p14:tracePt t="223286" x="8788400" y="2374900"/>
          <p14:tracePt t="223305" x="8801100" y="2362200"/>
          <p14:tracePt t="223319" x="8813800" y="2355850"/>
          <p14:tracePt t="223336" x="8826500" y="2349500"/>
          <p14:tracePt t="223353" x="8839200" y="2336800"/>
          <p14:tracePt t="223371" x="8858250" y="2317750"/>
          <p14:tracePt t="223386" x="8858250" y="2298700"/>
          <p14:tracePt t="223402" x="8858250" y="2279650"/>
          <p14:tracePt t="223419" x="8826500" y="2247900"/>
          <p14:tracePt t="223436" x="8794750" y="2235200"/>
          <p14:tracePt t="223453" x="8750300" y="2209800"/>
          <p14:tracePt t="223469" x="8731250" y="2203450"/>
          <p14:tracePt t="223486" x="8693150" y="2190750"/>
          <p14:tracePt t="223503" x="8667750" y="2178050"/>
          <p14:tracePt t="223519" x="8636000" y="2165350"/>
          <p14:tracePt t="223536" x="8610600" y="2159000"/>
          <p14:tracePt t="223553" x="8585200" y="2152650"/>
          <p14:tracePt t="223569" x="8540750" y="2152650"/>
          <p14:tracePt t="223586" x="8464550" y="2152650"/>
          <p14:tracePt t="223603" x="8420100" y="2146300"/>
          <p14:tracePt t="223619" x="8382000" y="2139950"/>
          <p14:tracePt t="223636" x="8350250" y="2133600"/>
          <p14:tracePt t="223653" x="8324850" y="2127250"/>
          <p14:tracePt t="223669" x="8312150" y="2127250"/>
          <p14:tracePt t="223687" x="8299450" y="2127250"/>
          <p14:tracePt t="223689" x="8280400" y="2127250"/>
          <p14:tracePt t="223705" x="8229600" y="2139950"/>
          <p14:tracePt t="223720" x="8197850" y="2152650"/>
          <p14:tracePt t="223736" x="8077200" y="2197100"/>
          <p14:tracePt t="223753" x="7988300" y="2247900"/>
          <p14:tracePt t="223770" x="7975600" y="2273300"/>
          <p14:tracePt t="223786" x="7975600" y="2286000"/>
          <p14:tracePt t="223803" x="7988300" y="2305050"/>
          <p14:tracePt t="223820" x="8026400" y="2324100"/>
          <p14:tracePt t="223836" x="8102600" y="2355850"/>
          <p14:tracePt t="223853" x="8185150" y="2387600"/>
          <p14:tracePt t="223870" x="8312150" y="2425700"/>
          <p14:tracePt t="223886" x="8407400" y="2457450"/>
          <p14:tracePt t="223888" x="8464550" y="2470150"/>
          <p14:tracePt t="223902" x="8509000" y="2482850"/>
          <p14:tracePt t="223920" x="8566150" y="2495550"/>
          <p14:tracePt t="223937" x="8636000" y="2495550"/>
          <p14:tracePt t="223954" x="8693150" y="2482850"/>
          <p14:tracePt t="223971" x="8782050" y="2432050"/>
          <p14:tracePt t="223987" x="8820150" y="2387600"/>
          <p14:tracePt t="224003" x="8845550" y="2362200"/>
          <p14:tracePt t="224022" x="8858250" y="2330450"/>
          <p14:tracePt t="224040" x="8870950" y="2298700"/>
          <p14:tracePt t="224054" x="8870950" y="2273300"/>
          <p14:tracePt t="224070" x="8870950" y="2254250"/>
          <p14:tracePt t="224089" x="8870950" y="2241550"/>
          <p14:tracePt t="224105" x="8870950" y="2228850"/>
          <p14:tracePt t="224120" x="8864600" y="2216150"/>
          <p14:tracePt t="224137" x="8851900" y="2203450"/>
          <p14:tracePt t="224154" x="8813800" y="2184400"/>
          <p14:tracePt t="224171" x="8775700" y="2165350"/>
          <p14:tracePt t="224187" x="8724900" y="2159000"/>
          <p14:tracePt t="224203" x="8686800" y="2159000"/>
          <p14:tracePt t="224220" x="8623300" y="2159000"/>
          <p14:tracePt t="224237" x="8591550" y="2159000"/>
          <p14:tracePt t="224254" x="8540750" y="2171700"/>
          <p14:tracePt t="224270" x="8496300" y="2178050"/>
          <p14:tracePt t="224287" x="8464550" y="2190750"/>
          <p14:tracePt t="224302" x="8439150" y="2203450"/>
          <p14:tracePt t="224321" x="8413750" y="2228850"/>
          <p14:tracePt t="224337" x="8407400" y="2254250"/>
          <p14:tracePt t="224354" x="8401050" y="2317750"/>
          <p14:tracePt t="224371" x="8413750" y="2355850"/>
          <p14:tracePt t="224388" x="8432800" y="2393950"/>
          <p14:tracePt t="224404" x="8439150" y="2406650"/>
          <p14:tracePt t="224423" x="8451850" y="2406650"/>
          <p14:tracePt t="224438" x="8477250" y="2406650"/>
          <p14:tracePt t="224454" x="8566150" y="2406650"/>
          <p14:tracePt t="224470" x="8718550" y="2400300"/>
          <p14:tracePt t="224487" x="8991600" y="2406650"/>
          <p14:tracePt t="224506" x="9251950" y="2419350"/>
          <p14:tracePt t="224520" x="9531350" y="2432050"/>
          <p14:tracePt t="224537" x="9734550" y="2438400"/>
          <p14:tracePt t="224554" x="9925050" y="2438400"/>
          <p14:tracePt t="224570" x="10052050" y="2432050"/>
          <p14:tracePt t="224587" x="10185400" y="2419350"/>
          <p14:tracePt t="224604" x="10299700" y="2400300"/>
          <p14:tracePt t="224620" x="10433050" y="2374900"/>
          <p14:tracePt t="224622" x="10483850" y="2368550"/>
          <p14:tracePt t="224637" x="10534650" y="2362200"/>
          <p14:tracePt t="224654" x="10610850" y="2355850"/>
          <p14:tracePt t="224670" x="10642600" y="2343150"/>
          <p14:tracePt t="224687" x="10655300" y="2336800"/>
          <p14:tracePt t="224704" x="10655300" y="2330450"/>
          <p14:tracePt t="224721" x="10674350" y="2330450"/>
          <p14:tracePt t="224737" x="10718800" y="2330450"/>
          <p14:tracePt t="224754" x="10788650" y="2317750"/>
          <p14:tracePt t="224770" x="10839450" y="2305050"/>
          <p14:tracePt t="224787" x="10852150" y="2286000"/>
          <p14:tracePt t="224803" x="10845800" y="2266950"/>
          <p14:tracePt t="224821" x="10826750" y="2241550"/>
          <p14:tracePt t="224837" x="10801350" y="2222500"/>
          <p14:tracePt t="224854" x="10782300" y="2209800"/>
          <p14:tracePt t="224870" x="10750550" y="2197100"/>
          <p14:tracePt t="224888" x="10712450" y="2184400"/>
          <p14:tracePt t="224905" x="10687050" y="2178050"/>
          <p14:tracePt t="224921" x="10648950" y="2171700"/>
          <p14:tracePt t="224938" x="10591800" y="2165350"/>
          <p14:tracePt t="224954" x="10496550" y="2159000"/>
          <p14:tracePt t="224971" x="10420350" y="2152650"/>
          <p14:tracePt t="224987" x="10325100" y="2139950"/>
          <p14:tracePt t="225004" x="10248900" y="2127250"/>
          <p14:tracePt t="225021" x="10172700" y="2114550"/>
          <p14:tracePt t="225040" x="10134600" y="2108200"/>
          <p14:tracePt t="225055" x="10115550" y="2108200"/>
          <p14:tracePt t="225071" x="10109200" y="2120900"/>
          <p14:tracePt t="225087" x="10102850" y="2146300"/>
          <p14:tracePt t="225104" x="10096500" y="2178050"/>
          <p14:tracePt t="225121" x="10096500" y="2228850"/>
          <p14:tracePt t="225137" x="10090150" y="2279650"/>
          <p14:tracePt t="225139" x="10090150" y="2311400"/>
          <p14:tracePt t="225154" x="10090150" y="2381250"/>
          <p14:tracePt t="225171" x="10115550" y="2425700"/>
          <p14:tracePt t="225188" x="10153650" y="2451100"/>
          <p14:tracePt t="225204" x="10267950" y="2470150"/>
          <p14:tracePt t="225221" x="10382250" y="2470150"/>
          <p14:tracePt t="225238" x="10502900" y="2451100"/>
          <p14:tracePt t="225255" x="10610850" y="2425700"/>
          <p14:tracePt t="225271" x="10712450" y="2387600"/>
          <p14:tracePt t="225288" x="10750550" y="2368550"/>
          <p14:tracePt t="225304" x="10756900" y="2355850"/>
          <p14:tracePt t="225321" x="10769600" y="2343150"/>
          <p14:tracePt t="225338" x="10775950" y="2324100"/>
          <p14:tracePt t="225355" x="10775950" y="2317750"/>
          <p14:tracePt t="225371" x="10775950" y="2298700"/>
          <p14:tracePt t="225388" x="10769600" y="2279650"/>
          <p14:tracePt t="225404" x="10756900" y="2260600"/>
          <p14:tracePt t="225421" x="10744200" y="2235200"/>
          <p14:tracePt t="225438" x="10737850" y="2222500"/>
          <p14:tracePt t="225471" x="10731500" y="2222500"/>
          <p14:tracePt t="225505" x="10725150" y="2222500"/>
          <p14:tracePt t="225539" x="10718800" y="2222500"/>
          <p14:tracePt t="225570" x="10712450" y="2222500"/>
          <p14:tracePt t="225588" x="10706100" y="2222500"/>
          <p14:tracePt t="225621" x="10699750" y="2222500"/>
          <p14:tracePt t="225702" x="10687050" y="2222500"/>
          <p14:tracePt t="225707" x="10674350" y="2216150"/>
          <p14:tracePt t="225721" x="10636250" y="2216150"/>
          <p14:tracePt t="225738" x="10610850" y="2216150"/>
          <p14:tracePt t="225755" x="10579100" y="2222500"/>
          <p14:tracePt t="225774" x="10553700" y="2222500"/>
          <p14:tracePt t="225788" x="10547350" y="2222500"/>
          <p14:tracePt t="225805" x="10541000" y="2222500"/>
          <p14:tracePt t="225822" x="10521950" y="2222500"/>
          <p14:tracePt t="225838" x="10502900" y="2222500"/>
          <p14:tracePt t="225855" x="10502900" y="2216150"/>
          <p14:tracePt t="228026" x="10496550" y="2216150"/>
          <p14:tracePt t="228043" x="10471150" y="2216150"/>
          <p14:tracePt t="228057" x="10426700" y="2216150"/>
          <p14:tracePt t="228074" x="10394950" y="2216150"/>
          <p14:tracePt t="228090" x="10375900" y="2209800"/>
          <p14:tracePt t="228107" x="10369550" y="2209800"/>
          <p14:tracePt t="228201" x="10375900" y="2209800"/>
          <p14:tracePt t="228209" x="10382250" y="2209800"/>
          <p14:tracePt t="228225" x="10394950" y="2209800"/>
          <p14:tracePt t="228257" x="10388600" y="2216150"/>
          <p14:tracePt t="228274" x="10369550" y="2228850"/>
          <p14:tracePt t="228290" x="10350500" y="2241550"/>
          <p14:tracePt t="228307" x="10325100" y="2260600"/>
          <p14:tracePt t="228324" x="10299700" y="2266950"/>
          <p14:tracePt t="228340" x="10280650" y="2273300"/>
          <p14:tracePt t="228357" x="10255250" y="2286000"/>
          <p14:tracePt t="228374" x="10229850" y="2311400"/>
          <p14:tracePt t="228391" x="10179050" y="2336800"/>
          <p14:tracePt t="228407" x="10090150" y="2362200"/>
          <p14:tracePt t="228424" x="9956800" y="2393950"/>
          <p14:tracePt t="228426" x="9912350" y="2406650"/>
          <p14:tracePt t="228443" x="9740900" y="2432050"/>
          <p14:tracePt t="228457" x="9702800" y="2438400"/>
          <p14:tracePt t="228459" x="9632950" y="2444750"/>
          <p14:tracePt t="228473" x="9575800" y="2451100"/>
          <p14:tracePt t="228491" x="9518650" y="2457450"/>
          <p14:tracePt t="228507" x="9486900" y="2476500"/>
          <p14:tracePt t="228524" x="9455150" y="2514600"/>
          <p14:tracePt t="228540" x="9372600" y="2552700"/>
          <p14:tracePt t="228557" x="9251950" y="2590800"/>
          <p14:tracePt t="228574" x="9112250" y="2616200"/>
          <p14:tracePt t="228590" x="8997950" y="2628900"/>
          <p14:tracePt t="228608" x="8909050" y="2622550"/>
          <p14:tracePt t="228623" x="8858250" y="2609850"/>
          <p14:tracePt t="228641" x="8832850" y="2590800"/>
          <p14:tracePt t="228674" x="8826500" y="2590800"/>
          <p14:tracePt t="228690" x="8820150" y="2597150"/>
          <p14:tracePt t="228707" x="8801100" y="2616200"/>
          <p14:tracePt t="228724" x="8794750" y="2628900"/>
          <p14:tracePt t="228741" x="8788400" y="2628900"/>
          <p14:tracePt t="228791" x="8794750" y="2622550"/>
          <p14:tracePt t="228807" x="8801100" y="2616200"/>
          <p14:tracePt t="228824" x="8832850" y="2597150"/>
          <p14:tracePt t="228841" x="8870950" y="2590800"/>
          <p14:tracePt t="228857" x="8928100" y="2584450"/>
          <p14:tracePt t="228874" x="8997950" y="2571750"/>
          <p14:tracePt t="228891" x="9042400" y="2565400"/>
          <p14:tracePt t="228908" x="9131300" y="2546350"/>
          <p14:tracePt t="228925" x="9175750" y="2540000"/>
          <p14:tracePt t="228940" x="9207500" y="2533650"/>
          <p14:tracePt t="228958" x="9226550" y="2533650"/>
          <p14:tracePt t="228974" x="9271000" y="2533650"/>
          <p14:tracePt t="228991" x="9309100" y="2533650"/>
          <p14:tracePt t="229007" x="9359900" y="2527300"/>
          <p14:tracePt t="229024" x="9385300" y="2520950"/>
          <p14:tracePt t="229041" x="9404350" y="2520950"/>
          <p14:tracePt t="229058" x="9417050" y="2520950"/>
          <p14:tracePt t="229074" x="9429750" y="2520950"/>
          <p14:tracePt t="229174" x="9436100" y="2520950"/>
          <p14:tracePt t="229191" x="9442450" y="2520950"/>
          <p14:tracePt t="229208" x="9448800" y="2520950"/>
          <p14:tracePt t="229417" x="9442450" y="2527300"/>
          <p14:tracePt t="229445" x="9436100" y="2527300"/>
          <p14:tracePt t="229574" x="9429750" y="2527300"/>
          <p14:tracePt t="229592" x="9423400" y="2533650"/>
          <p14:tracePt t="229608" x="9417050" y="2540000"/>
          <p14:tracePt t="229846" x="9410700" y="2540000"/>
          <p14:tracePt t="229858" x="9391650" y="2571750"/>
          <p14:tracePt t="229875" x="9245600" y="2597150"/>
          <p14:tracePt t="229892" x="9074150" y="2622550"/>
          <p14:tracePt t="229909" x="8883650" y="2641600"/>
          <p14:tracePt t="229925" x="8712200" y="2654300"/>
          <p14:tracePt t="229928" x="8648700" y="2660650"/>
          <p14:tracePt t="229942" x="8585200" y="2660650"/>
          <p14:tracePt t="229945" x="8521700" y="2660650"/>
          <p14:tracePt t="229959" x="8458200" y="2667000"/>
          <p14:tracePt t="229961" x="8394700" y="2673350"/>
          <p14:tracePt t="229979" x="8248650" y="2673350"/>
          <p14:tracePt t="229992" x="7969250" y="2667000"/>
          <p14:tracePt t="230009" x="7696200" y="2654300"/>
          <p14:tracePt t="230025" x="7404100" y="2635250"/>
          <p14:tracePt t="230042" x="7175500" y="2622550"/>
          <p14:tracePt t="230060" x="6946900" y="2616200"/>
          <p14:tracePt t="230075" x="6750050" y="2616200"/>
          <p14:tracePt t="230092" x="6527800" y="2616200"/>
          <p14:tracePt t="230108" x="6324600" y="2635250"/>
          <p14:tracePt t="230125" x="6108700" y="2660650"/>
          <p14:tracePt t="230142" x="5937250" y="2679700"/>
          <p14:tracePt t="230158" x="5784850" y="2692400"/>
          <p14:tracePt t="230175" x="5702300" y="2692400"/>
          <p14:tracePt t="230194" x="5657850" y="2692400"/>
          <p14:tracePt t="230208" x="5651500" y="2692400"/>
          <p14:tracePt t="230226" x="5562600" y="2717800"/>
          <p14:tracePt t="230243" x="5435600" y="2730500"/>
          <p14:tracePt t="230259" x="5283200" y="2743200"/>
          <p14:tracePt t="230275" x="5143500" y="2749550"/>
          <p14:tracePt t="230292" x="5067300" y="2755900"/>
          <p14:tracePt t="230309" x="5060950" y="2755900"/>
          <p14:tracePt t="230325" x="5092700" y="2755900"/>
          <p14:tracePt t="230342" x="5175250" y="2762250"/>
          <p14:tracePt t="230361" x="5295900" y="2768600"/>
          <p14:tracePt t="230376" x="5378450" y="2774950"/>
          <p14:tracePt t="230392" x="5397500" y="2787650"/>
          <p14:tracePt t="230409" x="5384800" y="2794000"/>
          <p14:tracePt t="230425" x="5346700" y="2794000"/>
          <p14:tracePt t="230442" x="5334000" y="2794000"/>
          <p14:tracePt t="230475" x="5353050" y="2794000"/>
          <p14:tracePt t="230492" x="5416550" y="2800350"/>
          <p14:tracePt t="230509" x="5480050" y="2813050"/>
          <p14:tracePt t="230525" x="5556250" y="2825750"/>
          <p14:tracePt t="230542" x="5568950" y="2838450"/>
          <p14:tracePt t="230560" x="5556250" y="2844800"/>
          <p14:tracePt t="230578" x="5518150" y="2844800"/>
          <p14:tracePt t="230592" x="5511800" y="2844800"/>
          <p14:tracePt t="230625" x="5524500" y="2844800"/>
          <p14:tracePt t="230642" x="5568950" y="2844800"/>
          <p14:tracePt t="230659" x="5638800" y="2844800"/>
          <p14:tracePt t="230675" x="5695950" y="2838450"/>
          <p14:tracePt t="230692" x="5715000" y="2838450"/>
          <p14:tracePt t="230709" x="5734050" y="2832100"/>
          <p14:tracePt t="230726" x="5753100" y="2825750"/>
          <p14:tracePt t="230745" x="5791200" y="2819400"/>
          <p14:tracePt t="230759" x="5873750" y="2819400"/>
          <p14:tracePt t="230776" x="5988050" y="2825750"/>
          <p14:tracePt t="230792" x="6127750" y="2838450"/>
          <p14:tracePt t="230809" x="6254750" y="2851150"/>
          <p14:tracePt t="230826" x="6318250" y="2863850"/>
          <p14:tracePt t="230902" x="6330950" y="2844800"/>
          <p14:tracePt t="230926" x="6343650" y="2813050"/>
          <p14:tracePt t="230943" x="6343650" y="2800350"/>
          <p14:tracePt t="230959" x="6299200" y="2781300"/>
          <p14:tracePt t="230976" x="6216650" y="2762250"/>
          <p14:tracePt t="230992" x="6172200" y="2749550"/>
          <p14:tracePt t="231009" x="6038850" y="2698750"/>
          <p14:tracePt t="231026" x="5956300" y="2660650"/>
          <p14:tracePt t="231043" x="5899150" y="2622550"/>
          <p14:tracePt t="231059" x="5867400" y="2597150"/>
          <p14:tracePt t="231076" x="5842000" y="2584450"/>
          <p14:tracePt t="231092" x="5797550" y="2584450"/>
          <p14:tracePt t="231109" x="5708650" y="2584450"/>
          <p14:tracePt t="231126" x="5588000" y="2584450"/>
          <p14:tracePt t="231143" x="5480050" y="2578100"/>
          <p14:tracePt t="231145" x="5435600" y="2578100"/>
          <p14:tracePt t="231160" x="5416550" y="2578100"/>
          <p14:tracePt t="231161" x="5397500" y="2578100"/>
          <p14:tracePt t="231177" x="5391150" y="2584450"/>
          <p14:tracePt t="231209" x="5384800" y="2584450"/>
          <p14:tracePt t="231226" x="5372100" y="2597150"/>
          <p14:tracePt t="231243" x="5340350" y="2616200"/>
          <p14:tracePt t="231259" x="5308600" y="2641600"/>
          <p14:tracePt t="231276" x="5302250" y="2660650"/>
          <p14:tracePt t="231293" x="5295900" y="2673350"/>
          <p14:tracePt t="231310" x="5321300" y="2698750"/>
          <p14:tracePt t="231326" x="5353050" y="2717800"/>
          <p14:tracePt t="231342" x="5391150" y="2743200"/>
          <p14:tracePt t="231359" x="5403850" y="2762250"/>
          <p14:tracePt t="231376" x="5416550" y="2794000"/>
          <p14:tracePt t="231393" x="5429250" y="2813050"/>
          <p14:tracePt t="231409" x="5448300" y="2832100"/>
          <p14:tracePt t="231426" x="5467350" y="2838450"/>
          <p14:tracePt t="231442" x="5492750" y="2838450"/>
          <p14:tracePt t="231460" x="5581650" y="2838450"/>
          <p14:tracePt t="231477" x="5657850" y="2832100"/>
          <p14:tracePt t="231493" x="5784850" y="2813050"/>
          <p14:tracePt t="231510" x="5924550" y="2787650"/>
          <p14:tracePt t="231527" x="5949950" y="2781300"/>
          <p14:tracePt t="231543" x="6007100" y="2762250"/>
          <p14:tracePt t="231560" x="6026150" y="2743200"/>
          <p14:tracePt t="231577" x="6026150" y="2736850"/>
          <p14:tracePt t="231593" x="5975350" y="2711450"/>
          <p14:tracePt t="231609" x="5924550" y="2686050"/>
          <p14:tracePt t="231626" x="5854700" y="2641600"/>
          <p14:tracePt t="231643" x="5816600" y="2616200"/>
          <p14:tracePt t="231660" x="5797550" y="2603500"/>
          <p14:tracePt t="231676" x="5784850" y="2597150"/>
          <p14:tracePt t="231693" x="5778500" y="2597150"/>
          <p14:tracePt t="231710" x="5759450" y="2597150"/>
          <p14:tracePt t="231726" x="5715000" y="2597150"/>
          <p14:tracePt t="231743" x="5657850" y="2597150"/>
          <p14:tracePt t="231758" x="5607050" y="2597150"/>
          <p14:tracePt t="231777" x="5562600" y="2584450"/>
          <p14:tracePt t="231794" x="5537200" y="2578100"/>
          <p14:tracePt t="231810" x="5524500" y="2571750"/>
          <p14:tracePt t="231829" x="5480050" y="2578100"/>
          <p14:tracePt t="231843" x="5410200" y="2597150"/>
          <p14:tracePt t="231860" x="5314950" y="2628900"/>
          <p14:tracePt t="231877" x="5251450" y="2635250"/>
          <p14:tracePt t="231893" x="5213350" y="2641600"/>
          <p14:tracePt t="231910" x="5207000" y="2641600"/>
          <p14:tracePt t="231943" x="5213350" y="2641600"/>
          <p14:tracePt t="231962" x="5238750" y="2641600"/>
          <p14:tracePt t="231977" x="5257800" y="2647950"/>
          <p14:tracePt t="231993" x="5270500" y="2667000"/>
          <p14:tracePt t="232011" x="5283200" y="2686050"/>
          <p14:tracePt t="232027" x="5283200" y="2698750"/>
          <p14:tracePt t="232068" x="5289550" y="2698750"/>
          <p14:tracePt t="232077" x="5295900" y="2698750"/>
          <p14:tracePt t="232093" x="5314950" y="2692400"/>
          <p14:tracePt t="232110" x="5346700" y="2686050"/>
          <p14:tracePt t="232127" x="5359400" y="2686050"/>
          <p14:tracePt t="232143" x="5365750" y="2686050"/>
          <p14:tracePt t="232185" x="5372100" y="2686050"/>
          <p14:tracePt t="232245" x="5384800" y="2686050"/>
          <p14:tracePt t="232260" x="5397500" y="2686050"/>
          <p14:tracePt t="232277" x="5416550" y="2692400"/>
          <p14:tracePt t="232293" x="5429250" y="2692400"/>
          <p14:tracePt t="232310" x="5435600" y="2692400"/>
          <p14:tracePt t="232418" x="5441950" y="2698750"/>
          <p14:tracePt t="232438" x="5480050" y="2698750"/>
          <p14:tracePt t="232443" x="5492750" y="2698750"/>
          <p14:tracePt t="232460" x="5549900" y="2711450"/>
          <p14:tracePt t="232477" x="5594350" y="2717800"/>
          <p14:tracePt t="232494" x="5670550" y="2736850"/>
          <p14:tracePt t="232511" x="5740400" y="2755900"/>
          <p14:tracePt t="232527" x="5759450" y="2762250"/>
          <p14:tracePt t="232561" x="5778500" y="2762250"/>
          <p14:tracePt t="232598" x="5784850" y="2762250"/>
          <p14:tracePt t="232610" x="5791200" y="2768600"/>
          <p14:tracePt t="232627" x="5797550" y="2774950"/>
          <p14:tracePt t="232644" x="5803900" y="2781300"/>
          <p14:tracePt t="232662" x="5810250" y="2787650"/>
          <p14:tracePt t="232722" x="5803900" y="2787650"/>
          <p14:tracePt t="232730" x="5797550" y="2787650"/>
          <p14:tracePt t="232744" x="5791200" y="2781300"/>
          <p14:tracePt t="232761" x="5772150" y="2781300"/>
          <p14:tracePt t="232794" x="5765800" y="2781300"/>
          <p14:tracePt t="232810" x="5765800" y="2787650"/>
          <p14:tracePt t="232827" x="5765800" y="2800350"/>
          <p14:tracePt t="232844" x="5765800" y="2813050"/>
          <p14:tracePt t="232861" x="5753100" y="2819400"/>
          <p14:tracePt t="232878" x="5734050" y="2832100"/>
          <p14:tracePt t="232894" x="5759450" y="2857500"/>
          <p14:tracePt t="232897" x="5784850" y="2863850"/>
          <p14:tracePt t="232916" x="5848350" y="2870200"/>
          <p14:tracePt t="232928" x="5880100" y="2870200"/>
          <p14:tracePt t="232930" x="5918200" y="2870200"/>
          <p14:tracePt t="232944" x="5962650" y="2870200"/>
          <p14:tracePt t="232959" x="6057900" y="2870200"/>
          <p14:tracePt t="232976" x="6191250" y="2870200"/>
          <p14:tracePt t="232993" x="6318250" y="2870200"/>
          <p14:tracePt t="232994" x="6369050" y="2870200"/>
          <p14:tracePt t="233010" x="6426200" y="2870200"/>
          <p14:tracePt t="233026" x="6432550" y="2863850"/>
          <p14:tracePt t="233043" x="6432550" y="2857500"/>
          <p14:tracePt t="233111" x="6438900" y="2857500"/>
          <p14:tracePt t="233118" x="6445250" y="2857500"/>
          <p14:tracePt t="233127" x="6451600" y="2851150"/>
          <p14:tracePt t="233145" x="6496050" y="2844800"/>
          <p14:tracePt t="233160" x="6540500" y="2844800"/>
          <p14:tracePt t="233178" x="6559550" y="2838450"/>
          <p14:tracePt t="233194" x="6578600" y="2838450"/>
          <p14:tracePt t="233211" x="6597650" y="2838450"/>
          <p14:tracePt t="233227" x="6623050" y="2838450"/>
          <p14:tracePt t="233244" x="6654800" y="2832100"/>
          <p14:tracePt t="233261" x="6680200" y="2825750"/>
          <p14:tracePt t="233277" x="6699250" y="2819400"/>
          <p14:tracePt t="233294" x="6705600" y="2819400"/>
          <p14:tracePt t="233378" x="6699250" y="2819400"/>
          <p14:tracePt t="233392" x="6692900" y="2813050"/>
          <p14:tracePt t="233400" x="6673850" y="2806700"/>
          <p14:tracePt t="233413" x="6661150" y="2794000"/>
          <p14:tracePt t="233427" x="6584950" y="2762250"/>
          <p14:tracePt t="233444" x="6546850" y="2749550"/>
          <p14:tracePt t="233461" x="6508750" y="2743200"/>
          <p14:tracePt t="233477" x="6489700" y="2736850"/>
          <p14:tracePt t="233499" x="6470650" y="2724150"/>
          <p14:tracePt t="233511" x="6470650" y="2717800"/>
          <p14:tracePt t="233527" x="6477000" y="2698750"/>
          <p14:tracePt t="233547" x="6496050" y="2679700"/>
          <p14:tracePt t="233560" x="6496050" y="2673350"/>
          <p14:tracePt t="233561" x="6496050" y="2667000"/>
          <p14:tracePt t="233578" x="6489700" y="2660650"/>
          <p14:tracePt t="233595" x="6477000" y="2654300"/>
          <p14:tracePt t="233612" x="6457950" y="2654300"/>
          <p14:tracePt t="233633" x="6438900" y="2654300"/>
          <p14:tracePt t="233647" x="6419850" y="2654300"/>
          <p14:tracePt t="233661" x="6394450" y="2679700"/>
          <p14:tracePt t="233678" x="6362700" y="2717800"/>
          <p14:tracePt t="233693" x="6318250" y="2755900"/>
          <p14:tracePt t="233712" x="6286500" y="2794000"/>
          <p14:tracePt t="233728" x="6280150" y="2813050"/>
          <p14:tracePt t="233745" x="6280150" y="2825750"/>
          <p14:tracePt t="233761" x="6286500" y="2825750"/>
          <p14:tracePt t="233783" x="6394450" y="2832100"/>
          <p14:tracePt t="233795" x="6451600" y="2832100"/>
          <p14:tracePt t="233811" x="6623050" y="2832100"/>
          <p14:tracePt t="233828" x="6699250" y="2832100"/>
          <p14:tracePt t="233849" x="6896100" y="2825750"/>
          <p14:tracePt t="233862" x="7023100" y="2819400"/>
          <p14:tracePt t="233878" x="7194550" y="2832100"/>
          <p14:tracePt t="233895" x="7346950" y="2838450"/>
          <p14:tracePt t="233912" x="7461250" y="2851150"/>
          <p14:tracePt t="233928" x="7537450" y="2857500"/>
          <p14:tracePt t="233945" x="7569200" y="2857500"/>
          <p14:tracePt t="233962" x="7581900" y="2857500"/>
          <p14:tracePt t="233978" x="7588250" y="2857500"/>
          <p14:tracePt t="234047" x="7588250" y="2851150"/>
          <p14:tracePt t="234071" x="7581900" y="2851150"/>
          <p14:tracePt t="234080" x="7575550" y="2851150"/>
          <p14:tracePt t="234087" x="7569200" y="2851150"/>
          <p14:tracePt t="234097" x="7550150" y="2844800"/>
          <p14:tracePt t="234112" x="7493000" y="2838450"/>
          <p14:tracePt t="234128" x="7467600" y="2838450"/>
          <p14:tracePt t="234145" x="7448550" y="2832100"/>
          <p14:tracePt t="234162" x="7442200" y="2819400"/>
          <p14:tracePt t="234183" x="7442200" y="2800350"/>
          <p14:tracePt t="234195" x="7442200" y="2787650"/>
          <p14:tracePt t="234212" x="7461250" y="2774950"/>
          <p14:tracePt t="234233" x="7486650" y="2762250"/>
          <p14:tracePt t="234262" x="7467600" y="2762250"/>
          <p14:tracePt t="234278" x="7416800" y="2781300"/>
          <p14:tracePt t="234295" x="7404100" y="2787650"/>
          <p14:tracePt t="234313" x="7385050" y="2794000"/>
          <p14:tracePt t="234329" x="7378700" y="2800350"/>
          <p14:tracePt t="234362" x="7378700" y="2794000"/>
          <p14:tracePt t="234379" x="7391400" y="2787650"/>
          <p14:tracePt t="234395" x="7461250" y="2768600"/>
          <p14:tracePt t="234413" x="7499350" y="2762250"/>
          <p14:tracePt t="234464" x="7499350" y="2768600"/>
          <p14:tracePt t="234481" x="7505700" y="2768600"/>
          <p14:tracePt t="234520" x="7512050" y="2768600"/>
          <p14:tracePt t="234529" x="7518400" y="2768600"/>
          <p14:tracePt t="234545" x="7562850" y="2768600"/>
          <p14:tracePt t="234562" x="7639050" y="2781300"/>
          <p14:tracePt t="234565" x="7664450" y="2781300"/>
          <p14:tracePt t="234580" x="7715250" y="2794000"/>
          <p14:tracePt t="234595" x="7759700" y="2800350"/>
          <p14:tracePt t="234612" x="7772400" y="2800350"/>
          <p14:tracePt t="234629" x="7778750" y="2806700"/>
          <p14:tracePt t="234711" x="7791450" y="2806700"/>
          <p14:tracePt t="234729" x="7810500" y="2806700"/>
          <p14:tracePt t="234746" x="7835900" y="2800350"/>
          <p14:tracePt t="234762" x="7861300" y="2794000"/>
          <p14:tracePt t="234779" x="7880350" y="2794000"/>
          <p14:tracePt t="234795" x="7937500" y="2787650"/>
          <p14:tracePt t="234813" x="8026400" y="2787650"/>
          <p14:tracePt t="234830" x="8083550" y="2787650"/>
          <p14:tracePt t="234847" x="8185150" y="2800350"/>
          <p14:tracePt t="234863" x="8223250" y="2800350"/>
          <p14:tracePt t="234881" x="8267700" y="2800350"/>
          <p14:tracePt t="234896" x="8274050" y="2800350"/>
          <p14:tracePt t="234913" x="8293100" y="2794000"/>
          <p14:tracePt t="234929" x="8305800" y="2787650"/>
          <p14:tracePt t="234946" x="8305800" y="2781300"/>
          <p14:tracePt t="235071" x="8305800" y="2787650"/>
          <p14:tracePt t="235078" x="8299450" y="2787650"/>
          <p14:tracePt t="235096" x="8293100" y="2794000"/>
          <p14:tracePt t="235113" x="8280400" y="2794000"/>
          <p14:tracePt t="235129" x="8280400" y="2800350"/>
          <p14:tracePt t="235239" x="8274050" y="2800350"/>
          <p14:tracePt t="235250" x="8267700" y="2806700"/>
          <p14:tracePt t="235262" x="8248650" y="2813050"/>
          <p14:tracePt t="235279" x="8223250" y="2819400"/>
          <p14:tracePt t="235295" x="8204200" y="2819400"/>
          <p14:tracePt t="235313" x="8185150" y="2819400"/>
          <p14:tracePt t="235329" x="8178800" y="2819400"/>
          <p14:tracePt t="235346" x="8166100" y="2819400"/>
          <p14:tracePt t="235363" x="8147050" y="2813050"/>
          <p14:tracePt t="235380" x="8083550" y="2813050"/>
          <p14:tracePt t="235396" x="8013700" y="2813050"/>
          <p14:tracePt t="235399" x="7981950" y="2813050"/>
          <p14:tracePt t="235413" x="7956550" y="2813050"/>
          <p14:tracePt t="235429" x="7912100" y="2813050"/>
          <p14:tracePt t="235447" x="7893050" y="2819400"/>
          <p14:tracePt t="235463" x="7880350" y="2819400"/>
          <p14:tracePt t="235480" x="7867650" y="2819400"/>
          <p14:tracePt t="235513" x="7854950" y="2813050"/>
          <p14:tracePt t="235529" x="7842250" y="2813050"/>
          <p14:tracePt t="235546" x="7835900" y="2813050"/>
          <p14:tracePt t="235563" x="7829550" y="2813050"/>
          <p14:tracePt t="235643" x="7829550" y="2806700"/>
          <p14:tracePt t="235715" x="7835900" y="2806700"/>
          <p14:tracePt t="235733" x="7842250" y="2806700"/>
          <p14:tracePt t="235740" x="7848600" y="2806700"/>
          <p14:tracePt t="235748" x="7854950" y="2806700"/>
          <p14:tracePt t="235763" x="7861300" y="2819400"/>
          <p14:tracePt t="235780" x="7861300" y="2844800"/>
          <p14:tracePt t="235797" x="7854950" y="2863850"/>
          <p14:tracePt t="235814" x="7848600" y="2882900"/>
          <p14:tracePt t="235830" x="7842250" y="2882900"/>
          <p14:tracePt t="235883" x="7835900" y="2882900"/>
          <p14:tracePt t="238504" x="7791450" y="2870200"/>
          <p14:tracePt t="238516" x="7708900" y="2825750"/>
          <p14:tracePt t="238536" x="7480300" y="2717800"/>
          <p14:tracePt t="238550" x="7143750" y="2597150"/>
          <p14:tracePt t="238566" x="6788150" y="2533650"/>
          <p14:tracePt t="238583" x="6496050" y="2527300"/>
          <p14:tracePt t="238599" x="6350000" y="2533650"/>
          <p14:tracePt t="238616" x="6311900" y="2546350"/>
          <p14:tracePt t="238635" x="6273800" y="2578100"/>
          <p14:tracePt t="238649" x="6235700" y="2584450"/>
          <p14:tracePt t="238665" x="6051550" y="2584450"/>
          <p14:tracePt t="238682" x="5880100" y="2565400"/>
          <p14:tracePt t="238699" x="5734050" y="2540000"/>
          <p14:tracePt t="238715" x="5562600" y="2520950"/>
          <p14:tracePt t="238732" x="5416550" y="2514600"/>
          <p14:tracePt t="238749" x="5334000" y="2514600"/>
          <p14:tracePt t="238766" x="5314950" y="2520950"/>
          <p14:tracePt t="238784" x="5334000" y="2533650"/>
          <p14:tracePt t="238799" x="5378450" y="2540000"/>
          <p14:tracePt t="238816" x="5410200" y="2540000"/>
          <p14:tracePt t="238834" x="5416550" y="2546350"/>
          <p14:tracePt t="238850" x="5416550" y="2552700"/>
          <p14:tracePt t="238866" x="5416550" y="2565400"/>
          <p14:tracePt t="238868" x="5416550" y="2571750"/>
          <p14:tracePt t="238882" x="5416550" y="2578100"/>
          <p14:tracePt t="238885" x="5416550" y="2584450"/>
          <p14:tracePt t="238899" x="5416550" y="2590800"/>
          <p14:tracePt t="238901" x="5429250" y="2609850"/>
          <p14:tracePt t="238919" x="5473700" y="2654300"/>
          <p14:tracePt t="238933" x="5505450" y="2667000"/>
          <p14:tracePt t="238934" x="5518150" y="2679700"/>
          <p14:tracePt t="238949" x="5594350" y="2698750"/>
          <p14:tracePt t="238966" x="5645150" y="2698750"/>
          <p14:tracePt t="238983" x="5708650" y="2698750"/>
          <p14:tracePt t="238999" x="5740400" y="2679700"/>
          <p14:tracePt t="239016" x="5759450" y="2647950"/>
          <p14:tracePt t="239032" x="5753100" y="2590800"/>
          <p14:tracePt t="239049" x="5727700" y="2559050"/>
          <p14:tracePt t="239066" x="5695950" y="2533650"/>
          <p14:tracePt t="239082" x="5676900" y="2520950"/>
          <p14:tracePt t="239100" x="5664200" y="2514600"/>
          <p14:tracePt t="239116" x="5651500" y="2508250"/>
          <p14:tracePt t="239133" x="5632450" y="2508250"/>
          <p14:tracePt t="239149" x="5562600" y="2520950"/>
          <p14:tracePt t="239166" x="5448300" y="2559050"/>
          <p14:tracePt t="239183" x="5314950" y="2603500"/>
          <p14:tracePt t="239199" x="5168900" y="2686050"/>
          <p14:tracePt t="239216" x="5143500" y="2705100"/>
          <p14:tracePt t="239231" x="5156200" y="2711450"/>
          <p14:tracePt t="239248" x="5213350" y="2717800"/>
          <p14:tracePt t="239266" x="5384800" y="2730500"/>
          <p14:tracePt t="239283" x="5581650" y="2743200"/>
          <p14:tracePt t="239299" x="5778500" y="2749550"/>
          <p14:tracePt t="239316" x="5842000" y="2749550"/>
          <p14:tracePt t="239333" x="5854700" y="2736850"/>
          <p14:tracePt t="239349" x="5861050" y="2705100"/>
          <p14:tracePt t="239367" x="5861050" y="2667000"/>
          <p14:tracePt t="239383" x="5797550" y="2584450"/>
          <p14:tracePt t="239399" x="5753100" y="2546350"/>
          <p14:tracePt t="239417" x="5683250" y="2520950"/>
          <p14:tracePt t="239433" x="5626100" y="2514600"/>
          <p14:tracePt t="239449" x="5581650" y="2514600"/>
          <p14:tracePt t="239466" x="5549900" y="2514600"/>
          <p14:tracePt t="239483" x="5518150" y="2520950"/>
          <p14:tracePt t="239501" x="5492750" y="2533650"/>
          <p14:tracePt t="239519" x="5435600" y="2571750"/>
          <p14:tracePt t="239521" x="5410200" y="2590800"/>
          <p14:tracePt t="239533" x="5397500" y="2603500"/>
          <p14:tracePt t="239549" x="5359400" y="2641600"/>
          <p14:tracePt t="239565" x="5340350" y="2667000"/>
          <p14:tracePt t="239582" x="5340350" y="2686050"/>
          <p14:tracePt t="239584" x="5346700" y="2692400"/>
          <p14:tracePt t="239599" x="5359400" y="2698750"/>
          <p14:tracePt t="239616" x="5461000" y="2717800"/>
          <p14:tracePt t="239635" x="5594350" y="2717800"/>
          <p14:tracePt t="239651" x="5734050" y="2711450"/>
          <p14:tracePt t="239667" x="5842000" y="2686050"/>
          <p14:tracePt t="239685" x="5880100" y="2647950"/>
          <p14:tracePt t="239700" x="5867400" y="2609850"/>
          <p14:tracePt t="239716" x="5816600" y="2571750"/>
          <p14:tracePt t="239734" x="5721350" y="2527300"/>
          <p14:tracePt t="239750" x="5632450" y="2501900"/>
          <p14:tracePt t="239767" x="5524500" y="2476500"/>
          <p14:tracePt t="239783" x="5461000" y="2463800"/>
          <p14:tracePt t="239800" x="5422900" y="2457450"/>
          <p14:tracePt t="239817" x="5403850" y="2463800"/>
          <p14:tracePt t="239818" x="5397500" y="2476500"/>
          <p14:tracePt t="239834" x="5384800" y="2540000"/>
          <p14:tracePt t="239850" x="5372100" y="2597150"/>
          <p14:tracePt t="239867" x="5365750" y="2660650"/>
          <p14:tracePt t="239883" x="5378450" y="2711450"/>
          <p14:tracePt t="239900" x="5403850" y="2736850"/>
          <p14:tracePt t="239917" x="5454650" y="2743200"/>
          <p14:tracePt t="239933" x="5543550" y="2749550"/>
          <p14:tracePt t="239950" x="5695950" y="2730500"/>
          <p14:tracePt t="239967" x="5797550" y="2686050"/>
          <p14:tracePt t="239983" x="5861050" y="2635250"/>
          <p14:tracePt t="240000" x="5873750" y="2597150"/>
          <p14:tracePt t="240017" x="5835650" y="2590800"/>
          <p14:tracePt t="240034" x="5759450" y="2622550"/>
          <p14:tracePt t="240051" x="5670550" y="2647950"/>
          <p14:tracePt t="240067" x="5594350" y="2673350"/>
          <p14:tracePt t="240068" x="5549900" y="2686050"/>
          <p14:tracePt t="240084" x="5524500" y="2692400"/>
          <p14:tracePt t="240085" x="5518150" y="2692400"/>
          <p14:tracePt t="240104" x="5511800" y="2698750"/>
          <p14:tracePt t="240116" x="5511800" y="2692400"/>
          <p14:tracePt t="240133" x="5549900" y="2673350"/>
          <p14:tracePt t="240150" x="5600700" y="2660650"/>
          <p14:tracePt t="240167" x="5619750" y="2660650"/>
          <p14:tracePt t="240183" x="5632450" y="2660650"/>
          <p14:tracePt t="240200" x="5645150" y="2660650"/>
          <p14:tracePt t="240250" x="5651500" y="2660650"/>
          <p14:tracePt t="240267" x="5657850" y="2660650"/>
          <p14:tracePt t="240283" x="5676900" y="2667000"/>
          <p14:tracePt t="240300" x="5683250" y="2673350"/>
          <p14:tracePt t="240318" x="5638800" y="2698750"/>
          <p14:tracePt t="240334" x="5607050" y="2705100"/>
          <p14:tracePt t="240351" x="5581650" y="2705100"/>
          <p14:tracePt t="240367" x="5575300" y="2705100"/>
          <p14:tracePt t="240384" x="5568950" y="2686050"/>
          <p14:tracePt t="240400" x="5562600" y="2667000"/>
          <p14:tracePt t="240417" x="5575300" y="2647950"/>
          <p14:tracePt t="240469" x="5568950" y="2647950"/>
          <p14:tracePt t="240484" x="5562600" y="2654300"/>
          <p14:tracePt t="240502" x="5549900" y="2667000"/>
          <p14:tracePt t="240517" x="5524500" y="2679700"/>
          <p14:tracePt t="240534" x="5461000" y="2692400"/>
          <p14:tracePt t="240551" x="5454650" y="2692400"/>
          <p14:tracePt t="242012" x="5461000" y="2692400"/>
          <p14:tracePt t="242022" x="5499100" y="2698750"/>
          <p14:tracePt t="242039" x="5670550" y="2717800"/>
          <p14:tracePt t="242052" x="5937250" y="2736850"/>
          <p14:tracePt t="242069" x="6235700" y="2768600"/>
          <p14:tracePt t="242086" x="6527800" y="2819400"/>
          <p14:tracePt t="242104" x="6832600" y="2895600"/>
          <p14:tracePt t="242118" x="6997700" y="2940050"/>
          <p14:tracePt t="242135" x="7124700" y="3003550"/>
          <p14:tracePt t="242152" x="7219950" y="3035300"/>
          <p14:tracePt t="242168" x="7302500" y="3054350"/>
          <p14:tracePt t="242185" x="7321550" y="3060700"/>
          <p14:tracePt t="242219" x="7315200" y="3041650"/>
          <p14:tracePt t="242236" x="7283450" y="3003550"/>
          <p14:tracePt t="242252" x="7239000" y="2978150"/>
          <p14:tracePt t="242268" x="7213600" y="2965450"/>
          <p14:tracePt t="242285" x="7207250" y="2965450"/>
          <p14:tracePt t="243290" x="7200900" y="2965450"/>
          <p14:tracePt t="243306" x="7169150" y="2952750"/>
          <p14:tracePt t="243320" x="7137400" y="2940050"/>
          <p14:tracePt t="243325" x="7112000" y="2927350"/>
          <p14:tracePt t="243337" x="7073900" y="2914650"/>
          <p14:tracePt t="243386" x="7073900" y="2908300"/>
          <p14:tracePt t="243403" x="7073900" y="2901950"/>
          <p14:tracePt t="243467" x="7080250" y="2901950"/>
          <p14:tracePt t="243486" x="7080250" y="2895600"/>
          <p14:tracePt t="243505" x="7112000" y="2889250"/>
          <p14:tracePt t="243524" x="7137400" y="2876550"/>
          <p14:tracePt t="243537" x="7169150" y="2863850"/>
          <p14:tracePt t="243553" x="7181850" y="2863850"/>
          <p14:tracePt t="243604" x="7181850" y="2870200"/>
          <p14:tracePt t="243619" x="7169150" y="2882900"/>
          <p14:tracePt t="243636" x="7162800" y="2882900"/>
          <p14:tracePt t="243653" x="7150100" y="2889250"/>
          <p14:tracePt t="243670" x="7137400" y="2889250"/>
          <p14:tracePt t="243687" x="7131050" y="2889250"/>
          <p14:tracePt t="243704" x="7118350" y="2889250"/>
          <p14:tracePt t="243720" x="7080250" y="2882900"/>
          <p14:tracePt t="243736" x="7035800" y="2876550"/>
          <p14:tracePt t="243754" x="6972300" y="2876550"/>
          <p14:tracePt t="243771" x="6953250" y="2876550"/>
          <p14:tracePt t="243834" x="6959600" y="2876550"/>
          <p14:tracePt t="243845" x="6965950" y="2876550"/>
          <p14:tracePt t="243853" x="6978650" y="2870200"/>
          <p14:tracePt t="243870" x="7016750" y="2863850"/>
          <p14:tracePt t="243887" x="7054850" y="2863850"/>
          <p14:tracePt t="243905" x="7105650" y="2857500"/>
          <p14:tracePt t="243920" x="7143750" y="2851150"/>
          <p14:tracePt t="243937" x="7188200" y="2844800"/>
          <p14:tracePt t="243953" x="7207250" y="2844800"/>
          <p14:tracePt t="244005" x="7194550" y="2851150"/>
          <p14:tracePt t="244021" x="7162800" y="2857500"/>
          <p14:tracePt t="244037" x="7143750" y="2857500"/>
          <p14:tracePt t="244054" x="7042150" y="2863850"/>
          <p14:tracePt t="244070" x="6985000" y="2863850"/>
          <p14:tracePt t="244090" x="6915150" y="2863850"/>
          <p14:tracePt t="244105" x="6775450" y="2863850"/>
          <p14:tracePt t="244108" x="6731000" y="2863850"/>
          <p14:tracePt t="244120" x="6642100" y="2857500"/>
          <p14:tracePt t="244137" x="6565900" y="2851150"/>
          <p14:tracePt t="244154" x="6502400" y="2844800"/>
          <p14:tracePt t="244170" x="6477000" y="2844800"/>
          <p14:tracePt t="244187" x="6470650" y="2844800"/>
          <p14:tracePt t="244203" x="6464300" y="2838450"/>
          <p14:tracePt t="244220" x="6457950" y="2838450"/>
          <p14:tracePt t="244237" x="6451600" y="2838450"/>
          <p14:tracePt t="244253" x="6432550" y="2832100"/>
          <p14:tracePt t="244270" x="6407150" y="2825750"/>
          <p14:tracePt t="244287" x="6400800" y="2825750"/>
          <p14:tracePt t="244321" x="6407150" y="2825750"/>
          <p14:tracePt t="244337" x="6438900" y="2825750"/>
          <p14:tracePt t="244354" x="6496050" y="2825750"/>
          <p14:tracePt t="244370" x="6565900" y="2825750"/>
          <p14:tracePt t="244387" x="6705600" y="2838450"/>
          <p14:tracePt t="244404" x="6877050" y="2844800"/>
          <p14:tracePt t="244420" x="6997700" y="2851150"/>
          <p14:tracePt t="244436" x="7169150" y="2851150"/>
          <p14:tracePt t="244454" x="7321550" y="2832100"/>
          <p14:tracePt t="244471" x="7429500" y="2800350"/>
          <p14:tracePt t="244473" x="7473950" y="2781300"/>
          <p14:tracePt t="244487" x="7486650" y="2774950"/>
          <p14:tracePt t="244489" x="7512050" y="2762250"/>
          <p14:tracePt t="244508" x="7512050" y="2749550"/>
          <p14:tracePt t="244520" x="7512050" y="2730500"/>
          <p14:tracePt t="244537" x="7512050" y="2717800"/>
          <p14:tracePt t="244554" x="7505700" y="2711450"/>
          <p14:tracePt t="244571" x="7499350" y="2705100"/>
          <p14:tracePt t="244587" x="7493000" y="2698750"/>
          <p14:tracePt t="244604" x="7480300" y="2698750"/>
          <p14:tracePt t="244620" x="7461250" y="2698750"/>
          <p14:tracePt t="244637" x="7448550" y="2698750"/>
          <p14:tracePt t="244654" x="7435850" y="2698750"/>
          <p14:tracePt t="244670" x="7423150" y="2698750"/>
          <p14:tracePt t="244687" x="7416800" y="2698750"/>
          <p14:tracePt t="244706" x="7416800" y="2705100"/>
          <p14:tracePt t="244721" x="7416800" y="2711450"/>
          <p14:tracePt t="244738" x="7442200" y="2724150"/>
          <p14:tracePt t="244754" x="7454900" y="2730500"/>
          <p14:tracePt t="244771" x="7531100" y="2768600"/>
          <p14:tracePt t="244787" x="7588250" y="2794000"/>
          <p14:tracePt t="244804" x="7639050" y="2813050"/>
          <p14:tracePt t="244820" x="7645400" y="2813050"/>
          <p14:tracePt t="244854" x="7658100" y="2813050"/>
          <p14:tracePt t="244870" x="7683500" y="2806700"/>
          <p14:tracePt t="244888" x="7727950" y="2806700"/>
          <p14:tracePt t="244904" x="7778750" y="2806700"/>
          <p14:tracePt t="244921" x="7797800" y="2819400"/>
          <p14:tracePt t="244938" x="7810500" y="2819400"/>
          <p14:tracePt t="244954" x="7816850" y="2819400"/>
          <p14:tracePt t="244971" x="7829550" y="2819400"/>
          <p14:tracePt t="244987" x="7842250" y="2806700"/>
          <p14:tracePt t="245004" x="7867650" y="2794000"/>
          <p14:tracePt t="245021" x="7912100" y="2781300"/>
          <p14:tracePt t="245037" x="7962900" y="2768600"/>
          <p14:tracePt t="245054" x="8026400" y="2762250"/>
          <p14:tracePt t="245071" x="8045450" y="2762250"/>
          <p14:tracePt t="245087" x="8051800" y="2762250"/>
          <p14:tracePt t="245218" x="8058150" y="2762250"/>
          <p14:tracePt t="245225" x="8064500" y="2762250"/>
          <p14:tracePt t="245238" x="8077200" y="2762250"/>
          <p14:tracePt t="245254" x="8128000" y="2768600"/>
          <p14:tracePt t="245257" x="8185150" y="2774950"/>
          <p14:tracePt t="245271" x="8223250" y="2774950"/>
          <p14:tracePt t="245288" x="8324850" y="2774950"/>
          <p14:tracePt t="245291" x="8362950" y="2774950"/>
          <p14:tracePt t="245308" x="8439150" y="2774950"/>
          <p14:tracePt t="245321" x="8451850" y="2774950"/>
          <p14:tracePt t="245323" x="8464550" y="2774950"/>
          <p14:tracePt t="245338" x="8470900" y="2774950"/>
          <p14:tracePt t="245485" x="8470900" y="2768600"/>
          <p14:tracePt t="245574" x="8464550" y="2774950"/>
          <p14:tracePt t="245605" x="8458200" y="2781300"/>
          <p14:tracePt t="245747" x="8451850" y="2781300"/>
          <p14:tracePt t="245768" x="8445500" y="2794000"/>
          <p14:tracePt t="245788" x="8445500" y="2800350"/>
          <p14:tracePt t="245805" x="8432800" y="2813050"/>
          <p14:tracePt t="245824" x="8401050" y="2825750"/>
          <p14:tracePt t="245839" x="8388350" y="2838450"/>
          <p14:tracePt t="245872" x="8407400" y="2844800"/>
          <p14:tracePt t="245888" x="8509000" y="2851150"/>
          <p14:tracePt t="245905" x="8623300" y="2851150"/>
          <p14:tracePt t="245922" x="8845550" y="2851150"/>
          <p14:tracePt t="245938" x="8902700" y="2851150"/>
          <p14:tracePt t="245940" x="8947150" y="2851150"/>
          <p14:tracePt t="245955" x="8978900" y="2851150"/>
          <p14:tracePt t="246013" x="8985250" y="2851150"/>
          <p14:tracePt t="246022" x="8991600" y="2851150"/>
          <p14:tracePt t="246038" x="8997950" y="2851150"/>
          <p14:tracePt t="246103" x="9004300" y="2851150"/>
          <p14:tracePt t="246122" x="9010650" y="2851150"/>
          <p14:tracePt t="246141" x="9023350" y="2857500"/>
          <p14:tracePt t="246155" x="9029700" y="2857500"/>
          <p14:tracePt t="246172" x="9055100" y="2857500"/>
          <p14:tracePt t="246188" x="9093200" y="2863850"/>
          <p14:tracePt t="246205" x="9156700" y="2863850"/>
          <p14:tracePt t="246222" x="9201150" y="2863850"/>
          <p14:tracePt t="246239" x="9245600" y="2870200"/>
          <p14:tracePt t="246255" x="9271000" y="2870200"/>
          <p14:tracePt t="246272" x="9283700" y="2870200"/>
          <p14:tracePt t="246288" x="9296400" y="2870200"/>
          <p14:tracePt t="246305" x="9315450" y="2870200"/>
          <p14:tracePt t="246311" x="9328150" y="2870200"/>
          <p14:tracePt t="246326" x="9340850" y="2870200"/>
          <p14:tracePt t="246339" x="9353550" y="2870200"/>
          <p14:tracePt t="246355" x="9359900" y="2870200"/>
          <p14:tracePt t="246471" x="9366250" y="2870200"/>
          <p14:tracePt t="246487" x="9372600" y="2863850"/>
          <p14:tracePt t="246504" x="9385300" y="2863850"/>
          <p14:tracePt t="246522" x="9404350" y="2857500"/>
          <p14:tracePt t="246539" x="9429750" y="2857500"/>
          <p14:tracePt t="246556" x="9461500" y="2851150"/>
          <p14:tracePt t="246574" x="9518650" y="2844800"/>
          <p14:tracePt t="246589" x="9531350" y="2844800"/>
          <p14:tracePt t="246591" x="9537700" y="2844800"/>
          <p14:tracePt t="246607" x="9550400" y="2844800"/>
          <p14:tracePt t="246624" x="9556750" y="2838450"/>
          <p14:tracePt t="246656" x="9563100" y="2838450"/>
          <p14:tracePt t="246673" x="9569450" y="2838450"/>
          <p14:tracePt t="246689" x="9582150" y="2832100"/>
          <p14:tracePt t="246704" x="9601200" y="2832100"/>
          <p14:tracePt t="246722" x="9613900" y="2825750"/>
          <p14:tracePt t="246739" x="9645650" y="2825750"/>
          <p14:tracePt t="246756" x="9658350" y="2825750"/>
          <p14:tracePt t="246773" x="9671050" y="2819400"/>
          <p14:tracePt t="246789" x="9677400" y="2819400"/>
          <p14:tracePt t="246825" x="9683750" y="2819400"/>
          <p14:tracePt t="246842" x="9696450" y="2819400"/>
          <p14:tracePt t="246856" x="9702800" y="2819400"/>
          <p14:tracePt t="246872" x="9709150" y="2813050"/>
          <p14:tracePt t="246907" x="9715500" y="2813050"/>
          <p14:tracePt t="247064" x="9702800" y="2806700"/>
          <p14:tracePt t="247071" x="9696450" y="2806700"/>
          <p14:tracePt t="247089" x="9683750" y="2800350"/>
          <p14:tracePt t="247106" x="9658350" y="2794000"/>
          <p14:tracePt t="247124" x="9652000" y="2794000"/>
          <p14:tracePt t="247139" x="9645650" y="2787650"/>
          <p14:tracePt t="247173" x="9772650" y="2800350"/>
          <p14:tracePt t="247190" x="9867900" y="2800350"/>
          <p14:tracePt t="247206" x="9906000" y="2800350"/>
          <p14:tracePt t="247208" x="9944100" y="2794000"/>
          <p14:tracePt t="247225" x="10026650" y="2781300"/>
          <p14:tracePt t="247241" x="10083800" y="2774950"/>
          <p14:tracePt t="247256" x="10096500" y="2768600"/>
          <p14:tracePt t="247272" x="10134600" y="2755900"/>
          <p14:tracePt t="247289" x="10160000" y="2749550"/>
          <p14:tracePt t="247306" x="10172700" y="2743200"/>
          <p14:tracePt t="247323" x="10198100" y="2736850"/>
          <p14:tracePt t="247339" x="10229850" y="2730500"/>
          <p14:tracePt t="247356" x="10267950" y="2717800"/>
          <p14:tracePt t="247373" x="10299700" y="2711450"/>
          <p14:tracePt t="247389" x="10344150" y="2698750"/>
          <p14:tracePt t="247407" x="10382250" y="2692400"/>
          <p14:tracePt t="247423" x="10445750" y="2686050"/>
          <p14:tracePt t="247440" x="10579100" y="2698750"/>
          <p14:tracePt t="247456" x="10680700" y="2724150"/>
          <p14:tracePt t="247471" x="10725150" y="2743200"/>
          <p14:tracePt t="247490" x="10750550" y="2749550"/>
          <p14:tracePt t="247506" x="10769600" y="2755900"/>
          <p14:tracePt t="247523" x="10788650" y="2755900"/>
          <p14:tracePt t="247540" x="10801350" y="2762250"/>
          <p14:tracePt t="247556" x="10826750" y="2762250"/>
          <p14:tracePt t="247573" x="10858500" y="2762250"/>
          <p14:tracePt t="247590" x="10896600" y="2762250"/>
          <p14:tracePt t="247606" x="10922000" y="2762250"/>
          <p14:tracePt t="247623" x="10947400" y="2762250"/>
          <p14:tracePt t="247640" x="10966450" y="2768600"/>
          <p14:tracePt t="247657" x="10998200" y="2774950"/>
          <p14:tracePt t="247673" x="11042650" y="2794000"/>
          <p14:tracePt t="247690" x="11099800" y="2825750"/>
          <p14:tracePt t="247707" x="11131550" y="2838450"/>
          <p14:tracePt t="247723" x="11182350" y="2844800"/>
          <p14:tracePt t="247740" x="11233150" y="2844800"/>
          <p14:tracePt t="247757" x="11322050" y="2844800"/>
          <p14:tracePt t="247773" x="11379200" y="2838450"/>
          <p14:tracePt t="247790" x="11442700" y="2825750"/>
          <p14:tracePt t="247807" x="11461750" y="2819400"/>
          <p14:tracePt t="247823" x="11474450" y="2806700"/>
          <p14:tracePt t="247840" x="11480800" y="2806700"/>
          <p14:tracePt t="247873" x="11493500" y="2806700"/>
          <p14:tracePt t="247890" x="11512550" y="2806700"/>
          <p14:tracePt t="247907" x="11525250" y="2806700"/>
          <p14:tracePt t="247908" x="11531600" y="2806700"/>
          <p14:tracePt t="247924" x="11544300" y="2806700"/>
          <p14:tracePt t="247940" x="11550650" y="2806700"/>
          <p14:tracePt t="247957" x="11557000" y="2806700"/>
          <p14:tracePt t="247990" x="11563350" y="2806700"/>
          <p14:tracePt t="248024" x="11595100" y="2800350"/>
          <p14:tracePt t="248041" x="11607800" y="2794000"/>
          <p14:tracePt t="248057" x="11620500" y="2794000"/>
          <p14:tracePt t="248073" x="11626850" y="2794000"/>
          <p14:tracePt t="248502" x="11633200" y="2800350"/>
          <p14:tracePt t="248511" x="11639550" y="2800350"/>
          <p14:tracePt t="248525" x="11671300" y="2806700"/>
          <p14:tracePt t="248541" x="11709400" y="2806700"/>
          <p14:tracePt t="248557" x="11747500" y="2806700"/>
          <p14:tracePt t="248574" x="11772900" y="2806700"/>
          <p14:tracePt t="248592" x="11791950" y="2806700"/>
          <p14:tracePt t="248608" x="11804650" y="2806700"/>
          <p14:tracePt t="248711" x="11804650" y="2800350"/>
          <p14:tracePt t="248759" x="11791950" y="2800350"/>
          <p14:tracePt t="248776" x="11734800" y="2800350"/>
          <p14:tracePt t="248791" x="11620500" y="2813050"/>
          <p14:tracePt t="248808" x="11480800" y="2819400"/>
          <p14:tracePt t="248825" x="11283950" y="2819400"/>
          <p14:tracePt t="248842" x="11055350" y="2819400"/>
          <p14:tracePt t="248858" x="10814050" y="2825750"/>
          <p14:tracePt t="248874" x="10528300" y="2825750"/>
          <p14:tracePt t="248891" x="10236200" y="2832100"/>
          <p14:tracePt t="248908" x="9899650" y="2838450"/>
          <p14:tracePt t="248924" x="9582150" y="2844800"/>
          <p14:tracePt t="248940" x="9296400" y="2844800"/>
          <p14:tracePt t="248956" x="8870950" y="2781300"/>
          <p14:tracePt t="248974" x="8489950" y="2749550"/>
          <p14:tracePt t="248991" x="8108950" y="2717800"/>
          <p14:tracePt t="249008" x="7518400" y="2686050"/>
          <p14:tracePt t="249024" x="7315200" y="2673350"/>
          <p14:tracePt t="249043" x="6845300" y="2660650"/>
          <p14:tracePt t="249058" x="6648450" y="2660650"/>
          <p14:tracePt t="249074" x="6477000" y="2686050"/>
          <p14:tracePt t="249091" x="6292850" y="2717800"/>
          <p14:tracePt t="249108" x="6108700" y="2762250"/>
          <p14:tracePt t="249124" x="5943600" y="2800350"/>
          <p14:tracePt t="249141" x="5803900" y="2819400"/>
          <p14:tracePt t="249158" x="5715000" y="2832100"/>
          <p14:tracePt t="249163" x="5689600" y="2844800"/>
          <p14:tracePt t="249179" x="5664200" y="2870200"/>
          <p14:tracePt t="249191" x="5645150" y="2882900"/>
          <p14:tracePt t="249208" x="5600700" y="2927350"/>
          <p14:tracePt t="249224" x="5543550" y="2978150"/>
          <p14:tracePt t="249241" x="5461000" y="3022600"/>
          <p14:tracePt t="249258" x="5359400" y="3054350"/>
          <p14:tracePt t="249276" x="5340350" y="3067050"/>
          <p14:tracePt t="249308" x="5346700" y="3067050"/>
          <p14:tracePt t="249324" x="5372100" y="3067050"/>
          <p14:tracePt t="249341" x="5397500" y="3067050"/>
          <p14:tracePt t="249359" x="5403850" y="3067050"/>
          <p14:tracePt t="249375" x="5410200" y="3073400"/>
          <p14:tracePt t="249393" x="5422900" y="3073400"/>
          <p14:tracePt t="249408" x="5448300" y="3073400"/>
          <p14:tracePt t="249425" x="5505450" y="3073400"/>
          <p14:tracePt t="249441" x="5588000" y="3067050"/>
          <p14:tracePt t="249458" x="5746750" y="3054350"/>
          <p14:tracePt t="249474" x="5880100" y="3048000"/>
          <p14:tracePt t="249491" x="5969000" y="3048000"/>
          <p14:tracePt t="249508" x="5981700" y="3048000"/>
          <p14:tracePt t="249600" x="5988050" y="3048000"/>
          <p14:tracePt t="249610" x="5994400" y="3048000"/>
          <p14:tracePt t="249617" x="6019800" y="3041650"/>
          <p14:tracePt t="249642" x="6076950" y="3022600"/>
          <p14:tracePt t="249658" x="6127750" y="3003550"/>
          <p14:tracePt t="249675" x="6165850" y="2990850"/>
          <p14:tracePt t="249691" x="6191250" y="2984500"/>
          <p14:tracePt t="249708" x="6203950" y="2984500"/>
          <p14:tracePt t="249727" x="6216650" y="2984500"/>
          <p14:tracePt t="249741" x="6235700" y="2984500"/>
          <p14:tracePt t="249759" x="6248400" y="2984500"/>
          <p14:tracePt t="249775" x="6267450" y="2990850"/>
          <p14:tracePt t="249791" x="6273800" y="2990850"/>
          <p14:tracePt t="249825" x="6273800" y="2997200"/>
          <p14:tracePt t="249842" x="6267450" y="3016250"/>
          <p14:tracePt t="249859" x="6254750" y="3022600"/>
          <p14:tracePt t="249875" x="6242050" y="3028950"/>
          <p14:tracePt t="249892" x="6242050" y="3035300"/>
          <p14:tracePt t="249942" x="6242050" y="3028950"/>
          <p14:tracePt t="249959" x="6254750" y="3022600"/>
          <p14:tracePt t="249997" x="6254750" y="3016250"/>
          <p14:tracePt t="250025" x="6248400" y="3016250"/>
          <p14:tracePt t="250100" x="6248400" y="3009900"/>
          <p14:tracePt t="250133" x="6242050" y="3009900"/>
          <p14:tracePt t="250143" x="6229350" y="3009900"/>
          <p14:tracePt t="250159" x="6197600" y="3022600"/>
          <p14:tracePt t="250175" x="6172200" y="3041650"/>
          <p14:tracePt t="250192" x="6165850" y="3048000"/>
          <p14:tracePt t="250208" x="6153150" y="3054350"/>
          <p14:tracePt t="250260" x="6153150" y="3060700"/>
          <p14:tracePt t="250275" x="6159500" y="3054350"/>
          <p14:tracePt t="250292" x="6165850" y="3048000"/>
          <p14:tracePt t="250342" x="6165850" y="3041650"/>
          <p14:tracePt t="250361" x="6172200" y="3035300"/>
          <p14:tracePt t="250392" x="6172200" y="3022600"/>
          <p14:tracePt t="250425" x="6153150" y="3016250"/>
          <p14:tracePt t="250443" x="6083300" y="3022600"/>
          <p14:tracePt t="250461" x="6032500" y="3022600"/>
          <p14:tracePt t="250475" x="5981700" y="3022600"/>
          <p14:tracePt t="250494" x="5949950" y="3022600"/>
          <p14:tracePt t="250514" x="5937250" y="3016250"/>
          <p14:tracePt t="250525" x="5937250" y="3009900"/>
          <p14:tracePt t="250542" x="5937250" y="3003550"/>
          <p14:tracePt t="250559" x="5937250" y="2997200"/>
          <p14:tracePt t="250592" x="5930900" y="2990850"/>
          <p14:tracePt t="250625" x="5930900" y="2984500"/>
          <p14:tracePt t="250642" x="5930900" y="2978150"/>
          <p14:tracePt t="250659" x="5930900" y="2971800"/>
          <p14:tracePt t="250675" x="5956300" y="2965450"/>
          <p14:tracePt t="250694" x="6026150" y="2965450"/>
          <p14:tracePt t="250712" x="6076950" y="2971800"/>
          <p14:tracePt t="250726" x="6121400" y="2984500"/>
          <p14:tracePt t="250743" x="6159500" y="2990850"/>
          <p14:tracePt t="250759" x="6210300" y="2997200"/>
          <p14:tracePt t="250776" x="6267450" y="2997200"/>
          <p14:tracePt t="250792" x="6330950" y="2990850"/>
          <p14:tracePt t="250809" x="6394450" y="2978150"/>
          <p14:tracePt t="250826" x="6438900" y="2971800"/>
          <p14:tracePt t="250843" x="6464300" y="2965450"/>
          <p14:tracePt t="250859" x="6483350" y="2965450"/>
          <p14:tracePt t="250876" x="6496050" y="2965450"/>
          <p14:tracePt t="250892" x="6496050" y="2971800"/>
          <p14:tracePt t="250910" x="6508750" y="2978150"/>
          <p14:tracePt t="250926" x="6521450" y="2978150"/>
          <p14:tracePt t="250959" x="6540500" y="2978150"/>
          <p14:tracePt t="250976" x="6553200" y="2971800"/>
          <p14:tracePt t="250992" x="6565900" y="2971800"/>
          <p14:tracePt t="251009" x="6584950" y="2965450"/>
          <p14:tracePt t="251026" x="6604000" y="2965450"/>
          <p14:tracePt t="251043" x="6648450" y="2952750"/>
          <p14:tracePt t="251059" x="6680200" y="2940050"/>
          <p14:tracePt t="251076" x="6699250" y="2933700"/>
          <p14:tracePt t="251093" x="6718300" y="2921000"/>
          <p14:tracePt t="251095" x="6724650" y="2914650"/>
          <p14:tracePt t="251112" x="6737350" y="2901950"/>
          <p14:tracePt t="251126" x="6737350" y="2895600"/>
          <p14:tracePt t="251142" x="6737350" y="2870200"/>
          <p14:tracePt t="251160" x="6731000" y="2863850"/>
          <p14:tracePt t="251176" x="6711950" y="2838450"/>
          <p14:tracePt t="251193" x="6686550" y="2813050"/>
          <p14:tracePt t="251210" x="6661150" y="2806700"/>
          <p14:tracePt t="251225" x="6635750" y="2800350"/>
          <p14:tracePt t="251241" x="6623050" y="2800350"/>
          <p14:tracePt t="251259" x="6604000" y="2800350"/>
          <p14:tracePt t="251276" x="6584950" y="2794000"/>
          <p14:tracePt t="251293" x="6565900" y="2794000"/>
          <p14:tracePt t="251310" x="6540500" y="2794000"/>
          <p14:tracePt t="251326" x="6508750" y="2794000"/>
          <p14:tracePt t="251329" x="6489700" y="2800350"/>
          <p14:tracePt t="251343" x="6464300" y="2813050"/>
          <p14:tracePt t="251359" x="6400800" y="2863850"/>
          <p14:tracePt t="251377" x="6375400" y="2895600"/>
          <p14:tracePt t="251393" x="6362700" y="2908300"/>
          <p14:tracePt t="251409" x="6362700" y="2921000"/>
          <p14:tracePt t="251426" x="6381750" y="2946400"/>
          <p14:tracePt t="251443" x="6400800" y="2978150"/>
          <p14:tracePt t="251459" x="6419850" y="3009900"/>
          <p14:tracePt t="251478" x="6419850" y="3041650"/>
          <p14:tracePt t="251493" x="6419850" y="3067050"/>
          <p14:tracePt t="251510" x="6419850" y="3086100"/>
          <p14:tracePt t="251527" x="6426200" y="3098800"/>
          <p14:tracePt t="251543" x="6451600" y="3111500"/>
          <p14:tracePt t="251560" x="6502400" y="3117850"/>
          <p14:tracePt t="251577" x="6546850" y="3124200"/>
          <p14:tracePt t="251593" x="6591300" y="3124200"/>
          <p14:tracePt t="251610" x="6654800" y="3098800"/>
          <p14:tracePt t="251627" x="6673850" y="3079750"/>
          <p14:tracePt t="251643" x="6699250" y="3054350"/>
          <p14:tracePt t="251660" x="6718300" y="3035300"/>
          <p14:tracePt t="251676" x="6731000" y="3022600"/>
          <p14:tracePt t="251694" x="6737350" y="3016250"/>
          <p14:tracePt t="251710" x="6743700" y="3016250"/>
          <p14:tracePt t="251726" x="6750050" y="2997200"/>
          <p14:tracePt t="251743" x="6756400" y="2984500"/>
          <p14:tracePt t="251760" x="6756400" y="2965450"/>
          <p14:tracePt t="251777" x="6756400" y="2946400"/>
          <p14:tracePt t="251793" x="6750050" y="2933700"/>
          <p14:tracePt t="251810" x="6731000" y="2914650"/>
          <p14:tracePt t="251826" x="6705600" y="2895600"/>
          <p14:tracePt t="251844" x="6686550" y="2876550"/>
          <p14:tracePt t="251860" x="6673850" y="2863850"/>
          <p14:tracePt t="251876" x="6648450" y="2851150"/>
          <p14:tracePt t="251893" x="6591300" y="2838450"/>
          <p14:tracePt t="251910" x="6540500" y="2838450"/>
          <p14:tracePt t="251926" x="6464300" y="2838450"/>
          <p14:tracePt t="251943" x="6413500" y="2838450"/>
          <p14:tracePt t="251960" x="6369050" y="2844800"/>
          <p14:tracePt t="251977" x="6350000" y="2851150"/>
          <p14:tracePt t="251993" x="6330950" y="2870200"/>
          <p14:tracePt t="252010" x="6324600" y="2889250"/>
          <p14:tracePt t="252027" x="6318250" y="2914650"/>
          <p14:tracePt t="252043" x="6299200" y="2984500"/>
          <p14:tracePt t="252060" x="6286500" y="3041650"/>
          <p14:tracePt t="252076" x="6280150" y="3086100"/>
          <p14:tracePt t="252079" x="6280150" y="3117850"/>
          <p14:tracePt t="252094" x="6280150" y="3136900"/>
          <p14:tracePt t="252110" x="6286500" y="3136900"/>
          <p14:tracePt t="252129" x="6292850" y="3143250"/>
          <p14:tracePt t="252144" x="6311900" y="3143250"/>
          <p14:tracePt t="252194" x="6305550" y="3143250"/>
          <p14:tracePt t="252228" x="6299200" y="3143250"/>
          <p14:tracePt t="252253" x="6292850" y="3143250"/>
          <p14:tracePt t="252341" x="6305550" y="3136900"/>
          <p14:tracePt t="252349" x="6318250" y="3136900"/>
          <p14:tracePt t="252360" x="6350000" y="3136900"/>
          <p14:tracePt t="252377" x="6426200" y="3136900"/>
          <p14:tracePt t="252394" x="6508750" y="3136900"/>
          <p14:tracePt t="252398" x="6559550" y="3136900"/>
          <p14:tracePt t="252411" x="6591300" y="3136900"/>
          <p14:tracePt t="252414" x="6635750" y="3136900"/>
          <p14:tracePt t="252428" x="6648450" y="3136900"/>
          <p14:tracePt t="252443" x="6654800" y="3136900"/>
          <p14:tracePt t="252477" x="6648450" y="3136900"/>
          <p14:tracePt t="252494" x="6635750" y="3136900"/>
          <p14:tracePt t="252511" x="6635750" y="3130550"/>
          <p14:tracePt t="252527" x="6635750" y="3117850"/>
          <p14:tracePt t="252544" x="6667500" y="3092450"/>
          <p14:tracePt t="252559" x="6699250" y="3067050"/>
          <p14:tracePt t="252577" x="6737350" y="3022600"/>
          <p14:tracePt t="252594" x="6756400" y="2984500"/>
          <p14:tracePt t="252610" x="6762750" y="2940050"/>
          <p14:tracePt t="252628" x="6769100" y="2889250"/>
          <p14:tracePt t="252644" x="6781800" y="2813050"/>
          <p14:tracePt t="252661" x="6800850" y="2749550"/>
          <p14:tracePt t="252663" x="6807200" y="2730500"/>
          <p14:tracePt t="252677" x="6813550" y="2698750"/>
          <p14:tracePt t="252695" x="6838950" y="2654300"/>
          <p14:tracePt t="252713" x="6851650" y="2635250"/>
          <p14:tracePt t="252727" x="6858000" y="2628900"/>
          <p14:tracePt t="252761" x="6858000" y="2635250"/>
          <p14:tracePt t="252778" x="6838950" y="2654300"/>
          <p14:tracePt t="252794" x="6826250" y="2667000"/>
          <p14:tracePt t="252810" x="6800850" y="2692400"/>
          <p14:tracePt t="252827" x="6788150" y="2711450"/>
          <p14:tracePt t="252844" x="6775450" y="2724150"/>
          <p14:tracePt t="252877" x="6781800" y="2730500"/>
          <p14:tracePt t="252893" x="6807200" y="2736850"/>
          <p14:tracePt t="252911" x="6851650" y="2755900"/>
          <p14:tracePt t="252928" x="6908800" y="2774950"/>
          <p14:tracePt t="252944" x="6991350" y="2787650"/>
          <p14:tracePt t="252961" x="7023100" y="2787650"/>
          <p14:tracePt t="252978" x="7131050" y="2787650"/>
          <p14:tracePt t="252994" x="7226300" y="2768600"/>
          <p14:tracePt t="253011" x="7277100" y="2749550"/>
          <p14:tracePt t="253028" x="7296150" y="2717800"/>
          <p14:tracePt t="253044" x="7296150" y="2667000"/>
          <p14:tracePt t="253061" x="7283450" y="2628900"/>
          <p14:tracePt t="253078" x="7232650" y="2578100"/>
          <p14:tracePt t="253095" x="7213600" y="2559050"/>
          <p14:tracePt t="253099" x="7207250" y="2552700"/>
          <p14:tracePt t="253116" x="7188200" y="2540000"/>
          <p14:tracePt t="253127" x="7181850" y="2540000"/>
          <p14:tracePt t="253144" x="7169150" y="2533650"/>
          <p14:tracePt t="253161" x="7118350" y="2533650"/>
          <p14:tracePt t="253178" x="6972300" y="2571750"/>
          <p14:tracePt t="253194" x="6870700" y="2603500"/>
          <p14:tracePt t="253211" x="6794500" y="2622550"/>
          <p14:tracePt t="253228" x="6737350" y="2641600"/>
          <p14:tracePt t="253245" x="6718300" y="2641600"/>
          <p14:tracePt t="253261" x="6711950" y="2647950"/>
          <p14:tracePt t="253278" x="6718300" y="2660650"/>
          <p14:tracePt t="253294" x="6756400" y="2692400"/>
          <p14:tracePt t="253311" x="6813550" y="2736850"/>
          <p14:tracePt t="253330" x="6851650" y="2800350"/>
          <p14:tracePt t="253345" x="6851650" y="2825750"/>
          <p14:tracePt t="253362" x="6845300" y="2863850"/>
          <p14:tracePt t="253379" x="6807200" y="2895600"/>
          <p14:tracePt t="253395" x="6800850" y="2901950"/>
          <p14:tracePt t="253396" x="6794500" y="2901950"/>
          <p14:tracePt t="253428" x="6788150" y="2901950"/>
          <p14:tracePt t="253466" x="6794500" y="2901950"/>
          <p14:tracePt t="253482" x="6800850" y="2901950"/>
          <p14:tracePt t="253497" x="6813550" y="2895600"/>
          <p14:tracePt t="253547" x="6813550" y="2901950"/>
          <p14:tracePt t="253623" x="6813550" y="2895600"/>
          <p14:tracePt t="253639" x="6813550" y="2876550"/>
          <p14:tracePt t="253646" x="6819900" y="2870200"/>
          <p14:tracePt t="253661" x="6832600" y="2851150"/>
          <p14:tracePt t="253678" x="6838950" y="2844800"/>
          <p14:tracePt t="253697" x="6845300" y="2844800"/>
          <p14:tracePt t="253833" x="6845300" y="2838450"/>
          <p14:tracePt t="253989" x="6845300" y="2844800"/>
          <p14:tracePt t="253999" x="6845300" y="2857500"/>
          <p14:tracePt t="254006" x="6845300" y="2876550"/>
          <p14:tracePt t="254022" x="6845300" y="2889250"/>
          <p14:tracePt t="254045" x="6851650" y="2927350"/>
          <p14:tracePt t="254062" x="6858000" y="2933700"/>
          <p14:tracePt t="254078" x="6864350" y="2940050"/>
          <p14:tracePt t="254095" x="6864350" y="2965450"/>
          <p14:tracePt t="254113" x="6858000" y="3009900"/>
          <p14:tracePt t="254128" x="6845300" y="3054350"/>
          <p14:tracePt t="254145" x="6838950" y="3073400"/>
          <p14:tracePt t="254161" x="6826250" y="3092450"/>
          <p14:tracePt t="254181" x="6826250" y="3105150"/>
          <p14:tracePt t="254212" x="6851650" y="3086100"/>
          <p14:tracePt t="254229" x="6877050" y="3073400"/>
          <p14:tracePt t="254246" x="6959600" y="3016250"/>
          <p14:tracePt t="254262" x="7023100" y="2984500"/>
          <p14:tracePt t="254279" x="7080250" y="2959100"/>
          <p14:tracePt t="254298" x="7118350" y="2933700"/>
          <p14:tracePt t="254315" x="7150100" y="2921000"/>
          <p14:tracePt t="254331" x="7162800" y="2876550"/>
          <p14:tracePt t="254345" x="7162800" y="2787650"/>
          <p14:tracePt t="254364" x="7150100" y="2673350"/>
          <p14:tracePt t="254379" x="7143750" y="2578100"/>
          <p14:tracePt t="254395" x="7143750" y="2495550"/>
          <p14:tracePt t="254412" x="7162800" y="2457450"/>
          <p14:tracePt t="254429" x="7207250" y="2425700"/>
          <p14:tracePt t="254431" x="7289800" y="2413000"/>
          <p14:tracePt t="254449" x="7435850" y="2406650"/>
          <p14:tracePt t="254463" x="7626350" y="2419350"/>
          <p14:tracePt t="254479" x="7861300" y="2432050"/>
          <p14:tracePt t="254494" x="8032750" y="2438400"/>
          <p14:tracePt t="254513" x="8185150" y="2444750"/>
          <p14:tracePt t="254529" x="8286750" y="2432050"/>
          <p14:tracePt t="254545" x="8350250" y="2419350"/>
          <p14:tracePt t="254562" x="8382000" y="2406650"/>
          <p14:tracePt t="254605" x="8388350" y="2406650"/>
          <p14:tracePt t="254615" x="8394700" y="2406650"/>
          <p14:tracePt t="254630" x="8420100" y="2413000"/>
          <p14:tracePt t="254645" x="8445500" y="2419350"/>
          <p14:tracePt t="254662" x="8458200" y="2419350"/>
          <p14:tracePt t="254679" x="8470900" y="2419350"/>
          <p14:tracePt t="254696" x="8489950" y="2419350"/>
          <p14:tracePt t="254712" x="8528050" y="2400300"/>
          <p14:tracePt t="254729" x="8572500" y="2381250"/>
          <p14:tracePt t="254746" x="8642350" y="2343150"/>
          <p14:tracePt t="254763" x="8693150" y="2311400"/>
          <p14:tracePt t="254780" x="8737600" y="2286000"/>
          <p14:tracePt t="254796" x="8756650" y="2254250"/>
          <p14:tracePt t="254813" x="8756650" y="2241550"/>
          <p14:tracePt t="254828" x="8750300" y="2241550"/>
          <p14:tracePt t="254846" x="8737600" y="2228850"/>
          <p14:tracePt t="254862" x="8718550" y="2216150"/>
          <p14:tracePt t="254879" x="8686800" y="2184400"/>
          <p14:tracePt t="254896" x="8642350" y="2152650"/>
          <p14:tracePt t="254913" x="8604250" y="2133600"/>
          <p14:tracePt t="254929" x="8547100" y="2114550"/>
          <p14:tracePt t="254946" x="8458200" y="2114550"/>
          <p14:tracePt t="254962" x="8337550" y="2114550"/>
          <p14:tracePt t="254980" x="8223250" y="2114550"/>
          <p14:tracePt t="254996" x="8140700" y="2114550"/>
          <p14:tracePt t="255013" x="8102600" y="2114550"/>
          <p14:tracePt t="255016" x="8083550" y="2114550"/>
          <p14:tracePt t="255032" x="8064500" y="2114550"/>
          <p14:tracePt t="255062" x="8051800" y="2114550"/>
          <p14:tracePt t="255079" x="7956550" y="2152650"/>
          <p14:tracePt t="255097" x="7854950" y="2178050"/>
          <p14:tracePt t="255113" x="7766050" y="2216150"/>
          <p14:tracePt t="255130" x="7721600" y="2247900"/>
          <p14:tracePt t="255146" x="7696200" y="2292350"/>
          <p14:tracePt t="255163" x="7696200" y="2317750"/>
          <p14:tracePt t="255179" x="7734300" y="2324100"/>
          <p14:tracePt t="255196" x="7810500" y="2330450"/>
          <p14:tracePt t="255213" x="7937500" y="2330450"/>
          <p14:tracePt t="255229" x="8108950" y="2330450"/>
          <p14:tracePt t="255246" x="8255000" y="2336800"/>
          <p14:tracePt t="255263" x="8413750" y="2355850"/>
          <p14:tracePt t="255280" x="8591550" y="2374900"/>
          <p14:tracePt t="255296" x="8693150" y="2381250"/>
          <p14:tracePt t="255313" x="8782050" y="2381250"/>
          <p14:tracePt t="255329" x="8832850" y="2374900"/>
          <p14:tracePt t="255346" x="8864600" y="2355850"/>
          <p14:tracePt t="255363" x="8896350" y="2324100"/>
          <p14:tracePt t="255380" x="8934450" y="2279650"/>
          <p14:tracePt t="255397" x="8972550" y="2235200"/>
          <p14:tracePt t="255413" x="9004300" y="2197100"/>
          <p14:tracePt t="255432" x="9017000" y="2165350"/>
          <p14:tracePt t="255447" x="9017000" y="2133600"/>
          <p14:tracePt t="255463" x="8997950" y="2114550"/>
          <p14:tracePt t="255479" x="8972550" y="2101850"/>
          <p14:tracePt t="255499" x="8915400" y="2082800"/>
          <p14:tracePt t="255515" x="8851900" y="2070100"/>
          <p14:tracePt t="255529" x="8839200" y="2063750"/>
          <p14:tracePt t="255547" x="8756650" y="2057400"/>
          <p14:tracePt t="255563" x="8686800" y="2057400"/>
          <p14:tracePt t="255580" x="8585200" y="2076450"/>
          <p14:tracePt t="255596" x="8451850" y="2101850"/>
          <p14:tracePt t="255613" x="8305800" y="2114550"/>
          <p14:tracePt t="255630" x="8178800" y="2127250"/>
          <p14:tracePt t="255646" x="8070850" y="2127250"/>
          <p14:tracePt t="255663" x="8045450" y="2133600"/>
          <p14:tracePt t="255680" x="8039100" y="2146300"/>
          <p14:tracePt t="255696" x="8051800" y="2178050"/>
          <p14:tracePt t="255713" x="8134350" y="2254250"/>
          <p14:tracePt t="255730" x="8229600" y="2317750"/>
          <p14:tracePt t="255747" x="8343900" y="2381250"/>
          <p14:tracePt t="255762" x="8464550" y="2425700"/>
          <p14:tracePt t="255780" x="8629650" y="2444750"/>
          <p14:tracePt t="255797" x="8756650" y="2438400"/>
          <p14:tracePt t="255813" x="8890000" y="2387600"/>
          <p14:tracePt t="255830" x="8947150" y="2349500"/>
          <p14:tracePt t="255847" x="8978900" y="2279650"/>
          <p14:tracePt t="255863" x="8985250" y="2235200"/>
          <p14:tracePt t="255880" x="8985250" y="2197100"/>
          <p14:tracePt t="255897" x="8966200" y="2165350"/>
          <p14:tracePt t="255913" x="8947150" y="2159000"/>
          <p14:tracePt t="255930" x="8890000" y="2146300"/>
          <p14:tracePt t="255947" x="8807450" y="2133600"/>
          <p14:tracePt t="255963" x="8712200" y="2127250"/>
          <p14:tracePt t="255967" x="8686800" y="2127250"/>
          <p14:tracePt t="255983" x="8591550" y="2127250"/>
          <p14:tracePt t="255997" x="8547100" y="2127250"/>
          <p14:tracePt t="256014" x="8451850" y="2165350"/>
          <p14:tracePt t="256030" x="8401050" y="2190750"/>
          <p14:tracePt t="256047" x="8337550" y="2241550"/>
          <p14:tracePt t="256063" x="8293100" y="2286000"/>
          <p14:tracePt t="256080" x="8267700" y="2324100"/>
          <p14:tracePt t="256095" x="8280400" y="2349500"/>
          <p14:tracePt t="256113" x="8420100" y="2381250"/>
          <p14:tracePt t="256130" x="8667750" y="2387600"/>
          <p14:tracePt t="256147" x="8972550" y="2381250"/>
          <p14:tracePt t="256164" x="9302750" y="2368550"/>
          <p14:tracePt t="256180" x="9728200" y="2368550"/>
          <p14:tracePt t="256197" x="10077450" y="2368550"/>
          <p14:tracePt t="256199" x="10223500" y="2381250"/>
          <p14:tracePt t="256213" x="10331450" y="2387600"/>
          <p14:tracePt t="256233" x="10623550" y="2419350"/>
          <p14:tracePt t="256247" x="10712450" y="2438400"/>
          <p14:tracePt t="256248" x="10795000" y="2463800"/>
          <p14:tracePt t="256263" x="10928350" y="2508250"/>
          <p14:tracePt t="256281" x="11010900" y="2527300"/>
          <p14:tracePt t="256314" x="10991850" y="2508250"/>
          <p14:tracePt t="256330" x="10934700" y="2470150"/>
          <p14:tracePt t="256347" x="10871200" y="2432050"/>
          <p14:tracePt t="256364" x="10826750" y="2413000"/>
          <p14:tracePt t="256380" x="10814050" y="2393950"/>
          <p14:tracePt t="256397" x="10807700" y="2387600"/>
          <p14:tracePt t="256413" x="10807700" y="2381250"/>
          <p14:tracePt t="256430" x="10807700" y="2368550"/>
          <p14:tracePt t="256446" x="10807700" y="2343150"/>
          <p14:tracePt t="256448" x="10807700" y="2336800"/>
          <p14:tracePt t="256464" x="10807700" y="2286000"/>
          <p14:tracePt t="256481" x="10795000" y="2216150"/>
          <p14:tracePt t="256498" x="10788650" y="2165350"/>
          <p14:tracePt t="256516" x="10782300" y="2120900"/>
          <p14:tracePt t="256530" x="10775950" y="2095500"/>
          <p14:tracePt t="256547" x="10775950" y="2063750"/>
          <p14:tracePt t="256564" x="10763250" y="2057400"/>
          <p14:tracePt t="256581" x="10725150" y="2051050"/>
          <p14:tracePt t="256597" x="10674350" y="2051050"/>
          <p14:tracePt t="256614" x="10623550" y="2051050"/>
          <p14:tracePt t="256631" x="10572750" y="2051050"/>
          <p14:tracePt t="256647" x="10534650" y="2051050"/>
          <p14:tracePt t="256664" x="10509250" y="2051050"/>
          <p14:tracePt t="256666" x="10496550" y="2051050"/>
          <p14:tracePt t="256680" x="10477500" y="2063750"/>
          <p14:tracePt t="256682" x="10464800" y="2070100"/>
          <p14:tracePt t="256698" x="10420350" y="2101850"/>
          <p14:tracePt t="256714" x="10394950" y="2114550"/>
          <p14:tracePt t="256716" x="10350500" y="2146300"/>
          <p14:tracePt t="256730" x="10325100" y="2165350"/>
          <p14:tracePt t="256747" x="10248900" y="2241550"/>
          <p14:tracePt t="256765" x="10236200" y="2298700"/>
          <p14:tracePt t="256781" x="10248900" y="2336800"/>
          <p14:tracePt t="256798" x="10293350" y="2374900"/>
          <p14:tracePt t="256814" x="10439400" y="2387600"/>
          <p14:tracePt t="256830" x="10617200" y="2387600"/>
          <p14:tracePt t="256847" x="10775950" y="2381250"/>
          <p14:tracePt t="256864" x="10877550" y="2368550"/>
          <p14:tracePt t="256881" x="10934700" y="2343150"/>
          <p14:tracePt t="256898" x="10947400" y="2330450"/>
          <p14:tracePt t="256914" x="10947400" y="2311400"/>
          <p14:tracePt t="256931" x="10947400" y="2292350"/>
          <p14:tracePt t="256947" x="10934700" y="2254250"/>
          <p14:tracePt t="256965" x="10922000" y="2222500"/>
          <p14:tracePt t="256981" x="10902950" y="2197100"/>
          <p14:tracePt t="256997" x="10864850" y="2171700"/>
          <p14:tracePt t="257015" x="10820400" y="2159000"/>
          <p14:tracePt t="257032" x="10750550" y="2152650"/>
          <p14:tracePt t="257048" x="10699750" y="2152650"/>
          <p14:tracePt t="257064" x="10629900" y="2152650"/>
          <p14:tracePt t="257081" x="10566400" y="2152650"/>
          <p14:tracePt t="257098" x="10515600" y="2159000"/>
          <p14:tracePt t="257114" x="10433050" y="2178050"/>
          <p14:tracePt t="257131" x="10356850" y="2203450"/>
          <p14:tracePt t="257149" x="10248900" y="2235200"/>
          <p14:tracePt t="257165" x="10185400" y="2254250"/>
          <p14:tracePt t="257185" x="10147300" y="2292350"/>
          <p14:tracePt t="257197" x="10147300" y="2305050"/>
          <p14:tracePt t="257213" x="10185400" y="2330450"/>
          <p14:tracePt t="257230" x="10350500" y="2387600"/>
          <p14:tracePt t="257246" x="10477500" y="2400300"/>
          <p14:tracePt t="257263" x="10598150" y="2400300"/>
          <p14:tracePt t="257280" x="10731500" y="2374900"/>
          <p14:tracePt t="257297" x="10788650" y="2349500"/>
          <p14:tracePt t="257313" x="10820400" y="2324100"/>
          <p14:tracePt t="257330" x="10833100" y="2292350"/>
          <p14:tracePt t="257347" x="10833100" y="2260600"/>
          <p14:tracePt t="257364" x="10820400" y="2241550"/>
          <p14:tracePt t="257380" x="10788650" y="2228850"/>
          <p14:tracePt t="257397" x="10725150" y="2222500"/>
          <p14:tracePt t="257414" x="10642600" y="2222500"/>
          <p14:tracePt t="257430" x="10560050" y="2228850"/>
          <p14:tracePt t="257447" x="10483850" y="2241550"/>
          <p14:tracePt t="257463" x="10439400" y="2260600"/>
          <p14:tracePt t="257480" x="10426700" y="2273300"/>
          <p14:tracePt t="257497" x="10433050" y="2279650"/>
          <p14:tracePt t="257513" x="10458450" y="2298700"/>
          <p14:tracePt t="257530" x="10496550" y="2317750"/>
          <p14:tracePt t="257548" x="10528300" y="2343150"/>
          <p14:tracePt t="257564" x="10547350" y="2355850"/>
          <p14:tracePt t="257580" x="10560050" y="2368550"/>
          <p14:tracePt t="257641" x="10560050" y="2374900"/>
          <p14:tracePt t="257665" x="10553700" y="2374900"/>
          <p14:tracePt t="257682" x="10547350" y="2374900"/>
          <p14:tracePt t="257698" x="10528300" y="2374900"/>
          <p14:tracePt t="257715" x="10477500" y="2374900"/>
          <p14:tracePt t="257731" x="10414000" y="2387600"/>
          <p14:tracePt t="257748" x="10350500" y="2406650"/>
          <p14:tracePt t="257768" x="10287000" y="2425700"/>
          <p14:tracePt t="257780" x="10229850" y="2438400"/>
          <p14:tracePt t="257797" x="10185400" y="2451100"/>
          <p14:tracePt t="257815" x="10140950" y="2463800"/>
          <p14:tracePt t="257832" x="10052050" y="2482850"/>
          <p14:tracePt t="257848" x="9969500" y="2501900"/>
          <p14:tracePt t="257851" x="9899650" y="2520950"/>
          <p14:tracePt t="257865" x="9823450" y="2540000"/>
          <p14:tracePt t="257882" x="9525000" y="2584450"/>
          <p14:tracePt t="257898" x="9404350" y="2590800"/>
          <p14:tracePt t="257915" x="9207500" y="2609850"/>
          <p14:tracePt t="257932" x="9023350" y="2622550"/>
          <p14:tracePt t="257949" x="8928100" y="2647950"/>
          <p14:tracePt t="257964" x="8801100" y="2692400"/>
          <p14:tracePt t="257981" x="8578850" y="2743200"/>
          <p14:tracePt t="257999" x="8350250" y="2774950"/>
          <p14:tracePt t="258015" x="8051800" y="2787650"/>
          <p14:tracePt t="258032" x="7797800" y="2787650"/>
          <p14:tracePt t="258051" x="7613650" y="2781300"/>
          <p14:tracePt t="258068" x="7531100" y="2781300"/>
          <p14:tracePt t="258082" x="7454900" y="2781300"/>
          <p14:tracePt t="258097" x="7391400" y="2806700"/>
          <p14:tracePt t="258115" x="7315200" y="2838450"/>
          <p14:tracePt t="258132" x="7239000" y="2876550"/>
          <p14:tracePt t="258149" x="7169150" y="2901950"/>
          <p14:tracePt t="258165" x="7124700" y="2901950"/>
          <p14:tracePt t="258182" x="7099300" y="2901950"/>
          <p14:tracePt t="258199" x="7086600" y="2901950"/>
          <p14:tracePt t="258233" x="7080250" y="2901950"/>
          <p14:tracePt t="258331" x="7073900" y="2901950"/>
          <p14:tracePt t="258338" x="7067550" y="2901950"/>
          <p14:tracePt t="258347" x="7061200" y="2901950"/>
          <p14:tracePt t="258364" x="7048500" y="2901950"/>
          <p14:tracePt t="258381" x="7048500" y="2908300"/>
          <p14:tracePt t="258397" x="7042150" y="2908300"/>
          <p14:tracePt t="258414" x="7035800" y="2908300"/>
          <p14:tracePt t="258431" x="7029450" y="2921000"/>
          <p14:tracePt t="258447" x="7029450" y="2927350"/>
          <p14:tracePt t="258464" x="7023100" y="2940050"/>
          <p14:tracePt t="258481" x="7016750" y="2952750"/>
          <p14:tracePt t="258497" x="7010400" y="2952750"/>
          <p14:tracePt t="258651" x="7010400" y="2959100"/>
          <p14:tracePt t="258665" x="7010400" y="2965450"/>
          <p14:tracePt t="258682" x="7010400" y="2971800"/>
          <p14:tracePt t="258699" x="7010400" y="2978150"/>
          <p14:tracePt t="258868" x="7016750" y="2978150"/>
          <p14:tracePt t="258875" x="7023100" y="2984500"/>
          <p14:tracePt t="258904" x="7023100" y="2990850"/>
          <p14:tracePt t="258945" x="7029450" y="2990850"/>
          <p14:tracePt t="259129" x="7029450" y="2984500"/>
          <p14:tracePt t="259137" x="7029450" y="2978150"/>
          <p14:tracePt t="259150" x="7029450" y="2971800"/>
          <p14:tracePt t="259183" x="7042150" y="2971800"/>
          <p14:tracePt t="259519" x="7035800" y="2971800"/>
          <p14:tracePt t="259526" x="7016750" y="2971800"/>
          <p14:tracePt t="259533" x="6991350" y="2971800"/>
          <p14:tracePt t="259550" x="6940550" y="2978150"/>
          <p14:tracePt t="259569" x="6921500" y="2984500"/>
          <p14:tracePt t="259600" x="6902450" y="2984500"/>
          <p14:tracePt t="259616" x="6870700" y="2984500"/>
          <p14:tracePt t="259633" x="6750050" y="2984500"/>
          <p14:tracePt t="259650" x="6565900" y="2971800"/>
          <p14:tracePt t="259666" x="6407150" y="2952750"/>
          <p14:tracePt t="259669" x="6330950" y="2940050"/>
          <p14:tracePt t="259683" x="6273800" y="2933700"/>
          <p14:tracePt t="259700" x="6216650" y="2914650"/>
          <p14:tracePt t="259717" x="6216650" y="2908300"/>
          <p14:tracePt t="259768" x="6216650" y="2914650"/>
          <p14:tracePt t="259783" x="6216650" y="2921000"/>
          <p14:tracePt t="260169" x="6216650" y="2933700"/>
          <p14:tracePt t="260184" x="6210300" y="2940050"/>
          <p14:tracePt t="260201" x="6191250" y="2952750"/>
          <p14:tracePt t="260218" x="6184900" y="2959100"/>
          <p14:tracePt t="260293" x="6184900" y="2965450"/>
          <p14:tracePt t="260313" x="6165850" y="2978150"/>
          <p14:tracePt t="260321" x="6153150" y="2978150"/>
          <p14:tracePt t="260333" x="6121400" y="2990850"/>
          <p14:tracePt t="260350" x="6096000" y="3003550"/>
          <p14:tracePt t="260366" x="6089650" y="3009900"/>
          <p14:tracePt t="260384" x="6076950" y="3016250"/>
          <p14:tracePt t="260401" x="6070600" y="3022600"/>
          <p14:tracePt t="260417" x="6076950" y="3022600"/>
          <p14:tracePt t="260434" x="6083300" y="3022600"/>
          <p14:tracePt t="260451" x="6083300" y="3035300"/>
          <p14:tracePt t="260467" x="6083300" y="3041650"/>
          <p14:tracePt t="260484" x="6083300" y="3048000"/>
          <p14:tracePt t="260517" x="6089650" y="3048000"/>
          <p14:tracePt t="260534" x="6159500" y="3054350"/>
          <p14:tracePt t="260551" x="6203950" y="3054350"/>
          <p14:tracePt t="260555" x="6242050" y="3060700"/>
          <p14:tracePt t="260571" x="6324600" y="3060700"/>
          <p14:tracePt t="260584" x="6426200" y="3060700"/>
          <p14:tracePt t="260600" x="6508750" y="3060700"/>
          <p14:tracePt t="260617" x="6597650" y="3048000"/>
          <p14:tracePt t="260634" x="6661150" y="3028950"/>
          <p14:tracePt t="260651" x="6711950" y="3003550"/>
          <p14:tracePt t="260667" x="6756400" y="2971800"/>
          <p14:tracePt t="260684" x="6794500" y="2940050"/>
          <p14:tracePt t="260700" x="6826250" y="2901950"/>
          <p14:tracePt t="260701" x="6845300" y="2889250"/>
          <p14:tracePt t="260718" x="6851650" y="2870200"/>
          <p14:tracePt t="260734" x="6864350" y="2844800"/>
          <p14:tracePt t="260737" x="6864350" y="2838450"/>
          <p14:tracePt t="260751" x="6864350" y="2832100"/>
          <p14:tracePt t="260767" x="6845300" y="2825750"/>
          <p14:tracePt t="260785" x="6813550" y="2819400"/>
          <p14:tracePt t="260801" x="6800850" y="2819400"/>
          <p14:tracePt t="260817" x="6788150" y="2813050"/>
          <p14:tracePt t="260836" x="6775450" y="2800350"/>
          <p14:tracePt t="260852" x="6750050" y="2787650"/>
          <p14:tracePt t="260867" x="6718300" y="2781300"/>
          <p14:tracePt t="260884" x="6667500" y="2768600"/>
          <p14:tracePt t="260901" x="6610350" y="2768600"/>
          <p14:tracePt t="260918" x="6559550" y="2768600"/>
          <p14:tracePt t="260934" x="6527800" y="2768600"/>
          <p14:tracePt t="260953" x="6508750" y="2768600"/>
          <p14:tracePt t="260995" x="6502400" y="2768600"/>
          <p14:tracePt t="261002" x="6477000" y="2768600"/>
          <p14:tracePt t="261018" x="6464300" y="2774950"/>
          <p14:tracePt t="261035" x="6375400" y="2787650"/>
          <p14:tracePt t="261053" x="6330950" y="2794000"/>
          <p14:tracePt t="261068" x="6299200" y="2800350"/>
          <p14:tracePt t="261139" x="6292850" y="2806700"/>
          <p14:tracePt t="261147" x="6286500" y="2806700"/>
          <p14:tracePt t="261167" x="6267450" y="2825750"/>
          <p14:tracePt t="261185" x="6235700" y="2838450"/>
          <p14:tracePt t="261201" x="6210300" y="2851150"/>
          <p14:tracePt t="261218" x="6197600" y="2857500"/>
          <p14:tracePt t="261267" x="6203950" y="2863850"/>
          <p14:tracePt t="261284" x="6229350" y="2882900"/>
          <p14:tracePt t="261300" x="6261100" y="2908300"/>
          <p14:tracePt t="261318" x="6280150" y="2927350"/>
          <p14:tracePt t="261334" x="6292850" y="2940050"/>
          <p14:tracePt t="261352" x="6305550" y="2946400"/>
          <p14:tracePt t="261354" x="6311900" y="2946400"/>
          <p14:tracePt t="261371" x="6324600" y="2946400"/>
          <p14:tracePt t="261384" x="6337300" y="2946400"/>
          <p14:tracePt t="261386" x="6362700" y="2952750"/>
          <p14:tracePt t="261401" x="6419850" y="2952750"/>
          <p14:tracePt t="261418" x="6489700" y="2971800"/>
          <p14:tracePt t="261435" x="6540500" y="2984500"/>
          <p14:tracePt t="261451" x="6591300" y="2997200"/>
          <p14:tracePt t="261468" x="6623050" y="3009900"/>
          <p14:tracePt t="261484" x="6654800" y="3009900"/>
          <p14:tracePt t="261501" x="6673850" y="3009900"/>
          <p14:tracePt t="261518" x="6711950" y="3003550"/>
          <p14:tracePt t="261535" x="6743700" y="2997200"/>
          <p14:tracePt t="261538" x="6781800" y="2984500"/>
          <p14:tracePt t="261551" x="6800850" y="2971800"/>
          <p14:tracePt t="261569" x="6877050" y="2952750"/>
          <p14:tracePt t="261585" x="6902450" y="2952750"/>
          <p14:tracePt t="261602" x="6934200" y="2952750"/>
          <p14:tracePt t="261603" x="6959600" y="2952750"/>
          <p14:tracePt t="261619" x="6972300" y="2952750"/>
          <p14:tracePt t="261668" x="6978650" y="2952750"/>
          <p14:tracePt t="261685" x="6991350" y="2946400"/>
          <p14:tracePt t="261701" x="7010400" y="2933700"/>
          <p14:tracePt t="261718" x="7029450" y="2914650"/>
          <p14:tracePt t="261735" x="7035800" y="2908300"/>
          <p14:tracePt t="261754" x="7035800" y="2927350"/>
          <p14:tracePt t="261768" x="7029450" y="2933700"/>
          <p14:tracePt t="261785" x="7016750" y="2952750"/>
          <p14:tracePt t="261801" x="7010400" y="2959100"/>
          <p14:tracePt t="261836" x="7010400" y="2946400"/>
          <p14:tracePt t="261869" x="6902450" y="2946400"/>
          <p14:tracePt t="261887" x="6838950" y="2946400"/>
          <p14:tracePt t="263526" x="6845300" y="2946400"/>
          <p14:tracePt t="263533" x="6851650" y="2946400"/>
          <p14:tracePt t="263553" x="6864350" y="2952750"/>
          <p14:tracePt t="263570" x="6883400" y="2965450"/>
          <p14:tracePt t="263604" x="6902450" y="2965450"/>
          <p14:tracePt t="263622" x="6934200" y="2965450"/>
          <p14:tracePt t="263637" x="6978650" y="2965450"/>
          <p14:tracePt t="263653" x="7023100" y="2959100"/>
          <p14:tracePt t="263670" x="7054850" y="2952750"/>
          <p14:tracePt t="263687" x="7067550" y="2940050"/>
          <p14:tracePt t="263704" x="7067550" y="2921000"/>
          <p14:tracePt t="263720" x="7042150" y="2895600"/>
          <p14:tracePt t="263737" x="6997700" y="2870200"/>
          <p14:tracePt t="263754" x="6946900" y="2838450"/>
          <p14:tracePt t="263771" x="6889750" y="2813050"/>
          <p14:tracePt t="263787" x="6858000" y="2794000"/>
          <p14:tracePt t="263804" x="6819900" y="2781300"/>
          <p14:tracePt t="263806" x="6813550" y="2774950"/>
          <p14:tracePt t="263820" x="6800850" y="2774950"/>
          <p14:tracePt t="263838" x="6775450" y="2768600"/>
          <p14:tracePt t="263853" x="6762750" y="2768600"/>
          <p14:tracePt t="263870" x="6743700" y="2768600"/>
          <p14:tracePt t="263887" x="6724650" y="2768600"/>
          <p14:tracePt t="264166" x="6686550" y="2768600"/>
          <p14:tracePt t="264172" x="6661150" y="2774950"/>
          <p14:tracePt t="264187" x="6616700" y="2774950"/>
          <p14:tracePt t="264204" x="6591300" y="2781300"/>
          <p14:tracePt t="264221" x="6540500" y="2787650"/>
          <p14:tracePt t="264239" x="6457950" y="2787650"/>
          <p14:tracePt t="264254" x="6350000" y="2787650"/>
          <p14:tracePt t="264270" x="6248400" y="2774950"/>
          <p14:tracePt t="264273" x="6203950" y="2768600"/>
          <p14:tracePt t="264287" x="6184900" y="2762250"/>
          <p14:tracePt t="264304" x="6165850" y="2762250"/>
          <p14:tracePt t="264337" x="6146800" y="2762250"/>
          <p14:tracePt t="264354" x="6115050" y="2794000"/>
          <p14:tracePt t="264370" x="6076950" y="2838450"/>
          <p14:tracePt t="264387" x="6045200" y="2876550"/>
          <p14:tracePt t="264404" x="6038850" y="2901950"/>
          <p14:tracePt t="264421" x="6038850" y="2940050"/>
          <p14:tracePt t="264437" x="6070600" y="2971800"/>
          <p14:tracePt t="264454" x="6134100" y="3003550"/>
          <p14:tracePt t="264470" x="6229350" y="3035300"/>
          <p14:tracePt t="264490" x="6400800" y="3092450"/>
          <p14:tracePt t="264506" x="6616700" y="3124200"/>
          <p14:tracePt t="264520" x="6692900" y="3124200"/>
          <p14:tracePt t="264522" x="6724650" y="3124200"/>
          <p14:tracePt t="264538" x="6788150" y="3111500"/>
          <p14:tracePt t="264554" x="6864350" y="3079750"/>
          <p14:tracePt t="264573" x="6915150" y="3035300"/>
          <p14:tracePt t="264587" x="6927850" y="3003550"/>
          <p14:tracePt t="264604" x="6927850" y="2990850"/>
          <p14:tracePt t="264620" x="6927850" y="2984500"/>
          <p14:tracePt t="264903" x="6927850" y="2990850"/>
          <p14:tracePt t="264921" x="6921500" y="2997200"/>
          <p14:tracePt t="264937" x="6896100" y="3016250"/>
          <p14:tracePt t="264955" x="6883400" y="3028950"/>
          <p14:tracePt t="264998" x="6877050" y="3028950"/>
          <p14:tracePt t="265030" x="6877050" y="3022600"/>
          <p14:tracePt t="265075" x="6870700" y="3022600"/>
          <p14:tracePt t="265091" x="6864350" y="3028950"/>
          <p14:tracePt t="265104" x="6858000" y="3035300"/>
          <p14:tracePt t="265120" x="6845300" y="3041650"/>
          <p14:tracePt t="265137" x="6832600" y="3054350"/>
          <p14:tracePt t="265153" x="6826250" y="3054350"/>
          <p14:tracePt t="265187" x="6813550" y="3054350"/>
          <p14:tracePt t="265204" x="6807200" y="3054350"/>
          <p14:tracePt t="265220" x="6800850" y="3054350"/>
          <p14:tracePt t="265237" x="6794500" y="3048000"/>
          <p14:tracePt t="265254" x="6775450" y="3048000"/>
          <p14:tracePt t="265270" x="6769100" y="3041650"/>
          <p14:tracePt t="265287" x="6762750" y="3041650"/>
          <p14:tracePt t="265303" x="6756400" y="3028950"/>
          <p14:tracePt t="265320" x="6750050" y="3016250"/>
          <p14:tracePt t="265337" x="6737350" y="3003550"/>
          <p14:tracePt t="265354" x="6731000" y="2990850"/>
          <p14:tracePt t="265371" x="6724650" y="2990850"/>
          <p14:tracePt t="265387" x="6724650" y="2984500"/>
          <p14:tracePt t="265504" x="6718300" y="2984500"/>
          <p14:tracePt t="265520" x="6711950" y="2984500"/>
          <p14:tracePt t="265537" x="6699250" y="3003550"/>
          <p14:tracePt t="265554" x="6686550" y="3022600"/>
          <p14:tracePt t="265570" x="6680200" y="3041650"/>
          <p14:tracePt t="265587" x="6673850" y="3048000"/>
          <p14:tracePt t="265604" x="6673850" y="3054350"/>
          <p14:tracePt t="265621" x="6667500" y="3060700"/>
          <p14:tracePt t="265655" x="6661150" y="3067050"/>
          <p14:tracePt t="265672" x="6654800" y="3067050"/>
          <p14:tracePt t="265688" x="6648450" y="3067050"/>
          <p14:tracePt t="265721" x="6642100" y="3067050"/>
          <p14:tracePt t="265737" x="6635750" y="3060700"/>
          <p14:tracePt t="265754" x="6635750" y="3048000"/>
          <p14:tracePt t="265773" x="6635750" y="3041650"/>
          <p14:tracePt t="265789" x="6635750" y="3035300"/>
          <p14:tracePt t="265821" x="6635750" y="3028950"/>
          <p14:tracePt t="265839" x="6635750" y="3022600"/>
          <p14:tracePt t="265856" x="6635750" y="3009900"/>
          <p14:tracePt t="265871" x="6635750" y="3003550"/>
          <p14:tracePt t="265887" x="6642100" y="2984500"/>
          <p14:tracePt t="265904" x="6629400" y="2971800"/>
          <p14:tracePt t="265920" x="6597650" y="2965450"/>
          <p14:tracePt t="265937" x="6534150" y="2959100"/>
          <p14:tracePt t="265954" x="6464300" y="2946400"/>
          <p14:tracePt t="265970" x="6419850" y="2940050"/>
          <p14:tracePt t="265987" x="6375400" y="2927350"/>
          <p14:tracePt t="266004" x="6356350" y="2921000"/>
          <p14:tracePt t="266021" x="6350000" y="2921000"/>
          <p14:tracePt t="266037" x="6343650" y="2921000"/>
          <p14:tracePt t="266054" x="6324600" y="2921000"/>
          <p14:tracePt t="266070" x="6299200" y="2921000"/>
          <p14:tracePt t="266087" x="6280150" y="2921000"/>
          <p14:tracePt t="266104" x="6273800" y="2921000"/>
          <p14:tracePt t="266139" x="6280150" y="2921000"/>
          <p14:tracePt t="266154" x="6299200" y="2921000"/>
          <p14:tracePt t="266171" x="6324600" y="2921000"/>
          <p14:tracePt t="266188" x="6375400" y="2933700"/>
          <p14:tracePt t="266204" x="6419850" y="2952750"/>
          <p14:tracePt t="266221" x="6438900" y="2965450"/>
          <p14:tracePt t="266238" x="6470650" y="2984500"/>
          <p14:tracePt t="266255" x="6489700" y="2990850"/>
          <p14:tracePt t="266271" x="6515100" y="2997200"/>
          <p14:tracePt t="266287" x="6527800" y="2997200"/>
          <p14:tracePt t="266304" x="6553200" y="3003550"/>
          <p14:tracePt t="266321" x="6572250" y="3003550"/>
          <p14:tracePt t="266322" x="6584950" y="3003550"/>
          <p14:tracePt t="266338" x="6629400" y="3009900"/>
          <p14:tracePt t="266354" x="6686550" y="3009900"/>
          <p14:tracePt t="266371" x="6718300" y="3016250"/>
          <p14:tracePt t="266387" x="6864350" y="3016250"/>
          <p14:tracePt t="266404" x="6908800" y="3009900"/>
          <p14:tracePt t="266421" x="6934200" y="2990850"/>
          <p14:tracePt t="266437" x="6940550" y="2971800"/>
          <p14:tracePt t="266454" x="6940550" y="2959100"/>
          <p14:tracePt t="266471" x="6934200" y="2946400"/>
          <p14:tracePt t="266488" x="6915150" y="2933700"/>
          <p14:tracePt t="266505" x="6896100" y="2921000"/>
          <p14:tracePt t="266522" x="6877050" y="2908300"/>
          <p14:tracePt t="266539" x="6858000" y="2895600"/>
          <p14:tracePt t="266556" x="6826250" y="2863850"/>
          <p14:tracePt t="266574" x="6807200" y="2851150"/>
          <p14:tracePt t="266591" x="6788150" y="2838450"/>
          <p14:tracePt t="266605" x="6762750" y="2819400"/>
          <p14:tracePt t="266622" x="6731000" y="2800350"/>
          <p14:tracePt t="266639" x="6718300" y="2787650"/>
          <p14:tracePt t="266655" x="6699250" y="2781300"/>
          <p14:tracePt t="266672" x="6686550" y="2774950"/>
          <p14:tracePt t="266689" x="6661150" y="2774950"/>
          <p14:tracePt t="266707" x="6591300" y="2800350"/>
          <p14:tracePt t="266722" x="6527800" y="2825750"/>
          <p14:tracePt t="266739" x="6477000" y="2838450"/>
          <p14:tracePt t="266756" x="6457950" y="2844800"/>
          <p14:tracePt t="266806" x="6489700" y="2857500"/>
          <p14:tracePt t="266824" x="6521450" y="2895600"/>
          <p14:tracePt t="266842" x="6527800" y="2933700"/>
          <p14:tracePt t="266856" x="6534150" y="2959100"/>
          <p14:tracePt t="266872" x="6534150" y="2971800"/>
          <p14:tracePt t="266889" x="6534150" y="2978150"/>
          <p14:tracePt t="266928" x="6540500" y="2978150"/>
          <p14:tracePt t="266939" x="6546850" y="2978150"/>
          <p14:tracePt t="266956" x="6591300" y="2978150"/>
          <p14:tracePt t="266972" x="6680200" y="2984500"/>
          <p14:tracePt t="266989" x="6750050" y="2997200"/>
          <p14:tracePt t="267006" x="6813550" y="3009900"/>
          <p14:tracePt t="267022" x="6858000" y="3016250"/>
          <p14:tracePt t="267040" x="6864350" y="3016250"/>
          <p14:tracePt t="267056" x="6877050" y="3016250"/>
          <p14:tracePt t="267073" x="6883400" y="3009900"/>
          <p14:tracePt t="267089" x="6889750" y="3003550"/>
          <p14:tracePt t="267123" x="6883400" y="3003550"/>
          <p14:tracePt t="267139" x="6851650" y="3009900"/>
          <p14:tracePt t="267156" x="6788150" y="3048000"/>
          <p14:tracePt t="267173" x="6775450" y="3067050"/>
          <p14:tracePt t="267190" x="6750050" y="3092450"/>
          <p14:tracePt t="267207" x="6731000" y="3105150"/>
          <p14:tracePt t="267301" x="6731000" y="3098800"/>
          <p14:tracePt t="270550" x="6731000" y="3092450"/>
          <p14:tracePt t="270558" x="6724650" y="3086100"/>
          <p14:tracePt t="270575" x="6692900" y="3054350"/>
          <p14:tracePt t="270593" x="6635750" y="3022600"/>
          <p14:tracePt t="270608" x="6584950" y="2997200"/>
          <p14:tracePt t="270625" x="6534150" y="2978150"/>
          <p14:tracePt t="270642" x="6477000" y="2946400"/>
          <p14:tracePt t="270659" x="6413500" y="2921000"/>
          <p14:tracePt t="270677" x="6369050" y="2914650"/>
          <p14:tracePt t="270693" x="6343650" y="2914650"/>
          <p14:tracePt t="270750" x="6356350" y="2908300"/>
          <p14:tracePt t="270760" x="6388100" y="2908300"/>
          <p14:tracePt t="270775" x="6597650" y="2901950"/>
          <p14:tracePt t="270791" x="6851650" y="2895600"/>
          <p14:tracePt t="270809" x="7023100" y="2921000"/>
          <p14:tracePt t="270825" x="7086600" y="2914650"/>
          <p14:tracePt t="270842" x="7105650" y="2908300"/>
          <p14:tracePt t="270858" x="7124700" y="2908300"/>
          <p14:tracePt t="270875" x="7150100" y="2908300"/>
          <p14:tracePt t="270891" x="7175500" y="2895600"/>
          <p14:tracePt t="270909" x="7213600" y="2863850"/>
          <p14:tracePt t="270925" x="7245350" y="2844800"/>
          <p14:tracePt t="270941" x="7283450" y="2819400"/>
          <p14:tracePt t="270958" x="7315200" y="2794000"/>
          <p14:tracePt t="270975" x="7334250" y="2781300"/>
          <p14:tracePt t="270992" x="7353300" y="2781300"/>
          <p14:tracePt t="271009" x="7378700" y="2781300"/>
          <p14:tracePt t="271025" x="7397750" y="2787650"/>
          <p14:tracePt t="271042" x="7404100" y="2800350"/>
          <p14:tracePt t="271058" x="7410450" y="2806700"/>
          <p14:tracePt t="271076" x="7423150" y="2813050"/>
          <p14:tracePt t="271108" x="7429500" y="2813050"/>
          <p14:tracePt t="271126" x="7442200" y="2806700"/>
          <p14:tracePt t="271143" x="7461250" y="2806700"/>
          <p14:tracePt t="271159" x="7480300" y="2800350"/>
          <p14:tracePt t="271177" x="7493000" y="2800350"/>
          <p14:tracePt t="271193" x="7499350" y="2800350"/>
          <p14:tracePt t="271225" x="7505700" y="2800350"/>
          <p14:tracePt t="271259" x="7518400" y="2800350"/>
          <p14:tracePt t="271275" x="7531100" y="2781300"/>
          <p14:tracePt t="271292" x="7556500" y="2755900"/>
          <p14:tracePt t="271308" x="7556500" y="2749550"/>
          <p14:tracePt t="271325" x="7594600" y="2774950"/>
          <p14:tracePt t="271342" x="7620000" y="2819400"/>
          <p14:tracePt t="271360" x="7607300" y="2838450"/>
          <p14:tracePt t="271393" x="7613650" y="2838450"/>
          <p14:tracePt t="271408" x="7658100" y="2838450"/>
          <p14:tracePt t="271427" x="7854950" y="2838450"/>
          <p14:tracePt t="271444" x="7981950" y="2838450"/>
          <p14:tracePt t="271459" x="8045450" y="2851150"/>
          <p14:tracePt t="271475" x="8121650" y="2870200"/>
          <p14:tracePt t="271492" x="8128000" y="2882900"/>
          <p14:tracePt t="271509" x="8134350" y="2889250"/>
          <p14:tracePt t="271525" x="8153400" y="2908300"/>
          <p14:tracePt t="271542" x="8185150" y="2933700"/>
          <p14:tracePt t="271561" x="8235950" y="2965450"/>
          <p14:tracePt t="271575" x="8318500" y="2984500"/>
          <p14:tracePt t="271592" x="8382000" y="2997200"/>
          <p14:tracePt t="271609" x="8464550" y="2997200"/>
          <p14:tracePt t="271626" x="8540750" y="2990850"/>
          <p14:tracePt t="271642" x="8604250" y="2984500"/>
          <p14:tracePt t="271659" x="8636000" y="2978150"/>
          <p14:tracePt t="271659" x="8648700" y="2978150"/>
          <p14:tracePt t="271676" x="8655050" y="2978150"/>
          <p14:tracePt t="271729" x="8655050" y="2984500"/>
          <p14:tracePt t="271742" x="8655050" y="2990850"/>
          <p14:tracePt t="271759" x="8655050" y="3003550"/>
          <p14:tracePt t="271776" x="8655050" y="3009900"/>
          <p14:tracePt t="271792" x="8655050" y="3022600"/>
          <p14:tracePt t="271809" x="8655050" y="3035300"/>
          <p14:tracePt t="271826" x="8655050" y="3041650"/>
          <p14:tracePt t="271843" x="8655050" y="3048000"/>
          <p14:tracePt t="271925" x="8655050" y="3041650"/>
          <p14:tracePt t="271938" x="8655050" y="3035300"/>
          <p14:tracePt t="271955" x="8655050" y="3028950"/>
          <p14:tracePt t="272062" x="8642350" y="3035300"/>
          <p14:tracePt t="272069" x="8610600" y="3041650"/>
          <p14:tracePt t="272078" x="8578850" y="3048000"/>
          <p14:tracePt t="272093" x="8515350" y="3060700"/>
          <p14:tracePt t="272110" x="8445500" y="3067050"/>
          <p14:tracePt t="272126" x="8432800" y="3073400"/>
          <p14:tracePt t="279977" x="8426450" y="3073400"/>
          <p14:tracePt t="279983" x="8420100" y="3073400"/>
          <p14:tracePt t="280000" x="8388350" y="3041650"/>
          <p14:tracePt t="280016" x="8343900" y="3028950"/>
          <p14:tracePt t="280033" x="8318500" y="3022600"/>
          <p14:tracePt t="280209" x="8324850" y="3022600"/>
          <p14:tracePt t="280214" x="8362950" y="3016250"/>
          <p14:tracePt t="280222" x="8401050" y="3009900"/>
          <p14:tracePt t="280232" x="8445500" y="3009900"/>
          <p14:tracePt t="280250" x="8597900" y="3009900"/>
          <p14:tracePt t="280266" x="8788400" y="3003550"/>
          <p14:tracePt t="280283" x="8909050" y="2990850"/>
          <p14:tracePt t="280299" x="9099550" y="2978150"/>
          <p14:tracePt t="280316" x="9290050" y="2965450"/>
          <p14:tracePt t="280333" x="9442450" y="2952750"/>
          <p14:tracePt t="280349" x="9537700" y="2946400"/>
          <p14:tracePt t="280368" x="9613900" y="2940050"/>
          <p14:tracePt t="280400" x="9613900" y="2933700"/>
          <p14:tracePt t="280417" x="9594850" y="2927350"/>
          <p14:tracePt t="280512" x="9588500" y="2927350"/>
          <p14:tracePt t="280523" x="9582150" y="2927350"/>
          <p14:tracePt t="280528" x="9556750" y="2927350"/>
          <p14:tracePt t="280539" x="9544050" y="2927350"/>
          <p14:tracePt t="280550" x="9518650" y="2927350"/>
          <p14:tracePt t="280568" x="9486900" y="2927350"/>
          <p14:tracePt t="280583" x="9474200" y="2927350"/>
          <p14:tracePt t="280600" x="9461500" y="2933700"/>
          <p14:tracePt t="280651" x="9455150" y="2933700"/>
          <p14:tracePt t="280666" x="9442450" y="2927350"/>
          <p14:tracePt t="280684" x="9417050" y="2908300"/>
          <p14:tracePt t="280702" x="9385300" y="2863850"/>
          <p14:tracePt t="280719" x="9359900" y="2825750"/>
          <p14:tracePt t="280734" x="9334500" y="2787650"/>
          <p14:tracePt t="280750" x="9315450" y="2749550"/>
          <p14:tracePt t="280767" x="9309100" y="2743200"/>
          <p14:tracePt t="280783" x="9290050" y="2749550"/>
          <p14:tracePt t="280800" x="9258300" y="2774950"/>
          <p14:tracePt t="280817" x="9188450" y="2819400"/>
          <p14:tracePt t="280834" x="9156700" y="2838450"/>
          <p14:tracePt t="280850" x="9131300" y="2844800"/>
          <p14:tracePt t="280868" x="9124950" y="2851150"/>
          <p14:tracePt t="280916" x="9137650" y="2851150"/>
          <p14:tracePt t="280934" x="9182100" y="2857500"/>
          <p14:tracePt t="280950" x="9245600" y="2876550"/>
          <p14:tracePt t="280966" x="9328150" y="2895600"/>
          <p14:tracePt t="280983" x="9493250" y="2921000"/>
          <p14:tracePt t="281000" x="9728200" y="2965450"/>
          <p14:tracePt t="281017" x="9944100" y="3003550"/>
          <p14:tracePt t="281033" x="10109200" y="3035300"/>
          <p14:tracePt t="281050" x="10223500" y="3060700"/>
          <p14:tracePt t="281067" x="10261600" y="3067050"/>
          <p14:tracePt t="281084" x="10267950" y="3067050"/>
          <p14:tracePt t="281100" x="10274300" y="3067050"/>
          <p14:tracePt t="281117" x="10280650" y="3067050"/>
          <p14:tracePt t="281134" x="10363200" y="3060700"/>
          <p14:tracePt t="281151" x="10458450" y="3054350"/>
          <p14:tracePt t="281167" x="10591800" y="3054350"/>
          <p14:tracePt t="281183" x="10680700" y="3060700"/>
          <p14:tracePt t="281200" x="10731500" y="3067050"/>
          <p14:tracePt t="281217" x="10744200" y="3067050"/>
          <p14:tracePt t="281233" x="10756900" y="3067050"/>
          <p14:tracePt t="281250" x="10763250" y="3067050"/>
          <p14:tracePt t="281267" x="10775950" y="3067050"/>
          <p14:tracePt t="281284" x="10807700" y="3067050"/>
          <p14:tracePt t="281302" x="10858500" y="3067050"/>
          <p14:tracePt t="281319" x="10941050" y="3067050"/>
          <p14:tracePt t="281335" x="10966450" y="3060700"/>
          <p14:tracePt t="281352" x="10985500" y="3060700"/>
          <p14:tracePt t="281367" x="10991850" y="3060700"/>
          <p14:tracePt t="281384" x="10998200" y="3060700"/>
          <p14:tracePt t="281400" x="11017250" y="3060700"/>
          <p14:tracePt t="281417" x="11068050" y="3060700"/>
          <p14:tracePt t="281435" x="11112500" y="3060700"/>
          <p14:tracePt t="281451" x="11163300" y="3060700"/>
          <p14:tracePt t="281467" x="11188700" y="3060700"/>
          <p14:tracePt t="281484" x="11201400" y="3060700"/>
          <p14:tracePt t="281534" x="11214100" y="3060700"/>
          <p14:tracePt t="281551" x="11239500" y="3060700"/>
          <p14:tracePt t="281552" x="11264900" y="3060700"/>
          <p14:tracePt t="281567" x="11290300" y="3060700"/>
          <p14:tracePt t="281583" x="11379200" y="3022600"/>
          <p14:tracePt t="281601" x="11423650" y="3016250"/>
          <p14:tracePt t="281618" x="11430000" y="3009900"/>
          <p14:tracePt t="281634" x="11436350" y="3003550"/>
          <p14:tracePt t="281698" x="11442700" y="3009900"/>
          <p14:tracePt t="281718" x="11449050" y="3028950"/>
          <p14:tracePt t="281734" x="11468100" y="3060700"/>
          <p14:tracePt t="281751" x="11487150" y="3086100"/>
          <p14:tracePt t="281768" x="11506200" y="3092450"/>
          <p14:tracePt t="281784" x="11493500" y="3073400"/>
          <p14:tracePt t="281801" x="11404600" y="3003550"/>
          <p14:tracePt t="281818" x="11322050" y="2952750"/>
          <p14:tracePt t="281834" x="11252200" y="2927350"/>
          <p14:tracePt t="281851" x="11201400" y="2921000"/>
          <p14:tracePt t="281869" x="11112500" y="2940050"/>
          <p14:tracePt t="281884" x="11029950" y="2978150"/>
          <p14:tracePt t="281901" x="10947400" y="3035300"/>
          <p14:tracePt t="281917" x="10871200" y="3086100"/>
          <p14:tracePt t="281934" x="10807700" y="3111500"/>
          <p14:tracePt t="281952" x="10744200" y="3111500"/>
          <p14:tracePt t="281968" x="10629900" y="3079750"/>
          <p14:tracePt t="281985" x="10490200" y="3041650"/>
          <p14:tracePt t="282001" x="10287000" y="2990850"/>
          <p14:tracePt t="282018" x="10033000" y="2946400"/>
          <p14:tracePt t="282034" x="9829800" y="2927350"/>
          <p14:tracePt t="282051" x="9582150" y="2933700"/>
          <p14:tracePt t="282069" x="9188450" y="2940050"/>
          <p14:tracePt t="282085" x="8877300" y="2908300"/>
          <p14:tracePt t="282101" x="8528050" y="2851150"/>
          <p14:tracePt t="282119" x="8242300" y="2794000"/>
          <p14:tracePt t="282135" x="7886700" y="2736850"/>
          <p14:tracePt t="282151" x="7480300" y="2705100"/>
          <p14:tracePt t="282170" x="7023100" y="2692400"/>
          <p14:tracePt t="282185" x="6521450" y="2705100"/>
          <p14:tracePt t="282202" x="5988050" y="2730500"/>
          <p14:tracePt t="282204" x="5746750" y="2743200"/>
          <p14:tracePt t="282220" x="5486400" y="2762250"/>
          <p14:tracePt t="282237" x="4889500" y="2876550"/>
          <p14:tracePt t="282251" x="4724400" y="2921000"/>
          <p14:tracePt t="282270" x="4356100" y="3067050"/>
          <p14:tracePt t="282284" x="4248150" y="3111500"/>
          <p14:tracePt t="282301" x="4089400" y="3175000"/>
          <p14:tracePt t="282318" x="3943350" y="3251200"/>
          <p14:tracePt t="282334" x="3924300" y="3282950"/>
          <p14:tracePt t="282351" x="3930650" y="3295650"/>
          <p14:tracePt t="282367" x="4013200" y="3302000"/>
          <p14:tracePt t="282384" x="4184650" y="3302000"/>
          <p14:tracePt t="282401" x="4425950" y="3314700"/>
          <p14:tracePt t="282418" x="4559300" y="3327400"/>
          <p14:tracePt t="282434" x="4559300" y="3333750"/>
          <p14:tracePt t="282451" x="4559300" y="3352800"/>
          <p14:tracePt t="282468" x="4540250" y="3378200"/>
          <p14:tracePt t="282485" x="4521200" y="3397250"/>
          <p14:tracePt t="282502" x="4514850" y="3403600"/>
          <p14:tracePt t="282537" x="4533900" y="3403600"/>
          <p14:tracePt t="282553" x="4635500" y="3397250"/>
          <p14:tracePt t="282568" x="4806950" y="3390900"/>
          <p14:tracePt t="282585" x="4965700" y="3409950"/>
          <p14:tracePt t="282603" x="5073650" y="3429000"/>
          <p14:tracePt t="282618" x="5080000" y="3429000"/>
          <p14:tracePt t="282635" x="5092700" y="3429000"/>
          <p14:tracePt t="282652" x="5099050" y="3429000"/>
          <p14:tracePt t="282668" x="5111750" y="3429000"/>
          <p14:tracePt t="282685" x="5137150" y="3429000"/>
          <p14:tracePt t="282702" x="5181600" y="3416300"/>
          <p14:tracePt t="282719" x="5251450" y="3390900"/>
          <p14:tracePt t="282735" x="5384800" y="3371850"/>
          <p14:tracePt t="282752" x="5492750" y="3359150"/>
          <p14:tracePt t="282768" x="5549900" y="3359150"/>
          <p14:tracePt t="282802" x="5556250" y="3359150"/>
          <p14:tracePt t="282855" x="5562600" y="3359150"/>
          <p14:tracePt t="282869" x="5575300" y="3352800"/>
          <p14:tracePt t="282885" x="5651500" y="3333750"/>
          <p14:tracePt t="282902" x="5708650" y="3321050"/>
          <p14:tracePt t="282919" x="5765800" y="3302000"/>
          <p14:tracePt t="282935" x="5778500" y="3302000"/>
          <p14:tracePt t="282952" x="5784850" y="3302000"/>
          <p14:tracePt t="283027" x="5784850" y="3308350"/>
          <p14:tracePt t="283034" x="5791200" y="3308350"/>
          <p14:tracePt t="283052" x="5803900" y="3308350"/>
          <p14:tracePt t="283069" x="5816600" y="3308350"/>
          <p14:tracePt t="283167" x="5822950" y="3308350"/>
          <p14:tracePt t="283187" x="5835650" y="3295650"/>
          <p14:tracePt t="283203" x="5848350" y="3276600"/>
          <p14:tracePt t="283219" x="5854700" y="3263900"/>
          <p14:tracePt t="283236" x="5810250" y="3257550"/>
          <p14:tracePt t="283252" x="5784850" y="3257550"/>
          <p14:tracePt t="283271" x="5740400" y="3257550"/>
          <p14:tracePt t="283286" x="5734050" y="3257550"/>
          <p14:tracePt t="283302" x="5727700" y="3257550"/>
          <p14:tracePt t="283320" x="5740400" y="3244850"/>
          <p14:tracePt t="283336" x="5765800" y="3238500"/>
          <p14:tracePt t="283352" x="5778500" y="3232150"/>
          <p14:tracePt t="283370" x="5778500" y="3225800"/>
          <p14:tracePt t="283408" x="5778500" y="3219450"/>
          <p14:tracePt t="283419" x="5784850" y="3213100"/>
          <p14:tracePt t="283436" x="5784850" y="3206750"/>
          <p14:tracePt t="283452" x="5791200" y="3200400"/>
          <p14:tracePt t="283468" x="5803900" y="3194050"/>
          <p14:tracePt t="283486" x="5822950" y="3194050"/>
          <p14:tracePt t="283502" x="5842000" y="3194050"/>
          <p14:tracePt t="283519" x="5880100" y="3206750"/>
          <p14:tracePt t="283536" x="5924550" y="3219450"/>
          <p14:tracePt t="283553" x="5975350" y="3225800"/>
          <p14:tracePt t="283569" x="6026150" y="3225800"/>
          <p14:tracePt t="283586" x="6083300" y="3225800"/>
          <p14:tracePt t="283602" x="6127750" y="3213100"/>
          <p14:tracePt t="283619" x="6165850" y="3194050"/>
          <p14:tracePt t="283635" x="6191250" y="3168650"/>
          <p14:tracePt t="283653" x="6210300" y="3143250"/>
          <p14:tracePt t="283669" x="6216650" y="3124200"/>
          <p14:tracePt t="283687" x="6216650" y="3105150"/>
          <p14:tracePt t="283702" x="6216650" y="3092450"/>
          <p14:tracePt t="283719" x="6216650" y="3086100"/>
          <p14:tracePt t="283736" x="6203950" y="3079750"/>
          <p14:tracePt t="283753" x="6172200" y="3079750"/>
          <p14:tracePt t="283770" x="6102350" y="3079750"/>
          <p14:tracePt t="283786" x="6051550" y="3079750"/>
          <p14:tracePt t="283803" x="5988050" y="3079750"/>
          <p14:tracePt t="283819" x="5962650" y="3079750"/>
          <p14:tracePt t="283835" x="5943600" y="3079750"/>
          <p14:tracePt t="283871" x="5937250" y="3092450"/>
          <p14:tracePt t="283886" x="5924550" y="3124200"/>
          <p14:tracePt t="283903" x="5899150" y="3155950"/>
          <p14:tracePt t="283920" x="5880100" y="3194050"/>
          <p14:tracePt t="283936" x="5873750" y="3219450"/>
          <p14:tracePt t="283953" x="5867400" y="3232150"/>
          <p14:tracePt t="284004" x="5899150" y="3238500"/>
          <p14:tracePt t="284019" x="5949950" y="3244850"/>
          <p14:tracePt t="284036" x="6000750" y="3251200"/>
          <p14:tracePt t="284053" x="6045200" y="3263900"/>
          <p14:tracePt t="284070" x="6102350" y="3276600"/>
          <p14:tracePt t="284086" x="6121400" y="3282950"/>
          <p14:tracePt t="284104" x="6134100" y="3282950"/>
          <p14:tracePt t="284120" x="6146800" y="3282950"/>
          <p14:tracePt t="284136" x="6159500" y="3282950"/>
          <p14:tracePt t="284152" x="6178550" y="3282950"/>
          <p14:tracePt t="284169" x="6191250" y="3276600"/>
          <p14:tracePt t="284186" x="6197600" y="3276600"/>
          <p14:tracePt t="284219" x="6203950" y="3276600"/>
          <p14:tracePt t="284257" x="6210300" y="3276600"/>
          <p14:tracePt t="284270" x="6210300" y="3270250"/>
          <p14:tracePt t="284286" x="6216650" y="3263900"/>
          <p14:tracePt t="284303" x="6223000" y="3251200"/>
          <p14:tracePt t="284320" x="6216650" y="3232150"/>
          <p14:tracePt t="284337" x="6184900" y="3225800"/>
          <p14:tracePt t="284353" x="6134100" y="3219450"/>
          <p14:tracePt t="284370" x="6096000" y="3213100"/>
          <p14:tracePt t="284386" x="6076950" y="3206750"/>
          <p14:tracePt t="284403" x="6076950" y="3194050"/>
          <p14:tracePt t="284419" x="6070600" y="3181350"/>
          <p14:tracePt t="284437" x="6159500" y="3181350"/>
          <p14:tracePt t="284453" x="6267450" y="3213100"/>
          <p14:tracePt t="284470" x="6388100" y="3244850"/>
          <p14:tracePt t="284486" x="6534150" y="3276600"/>
          <p14:tracePt t="284503" x="6673850" y="3282950"/>
          <p14:tracePt t="284520" x="6756400" y="3289300"/>
          <p14:tracePt t="284537" x="6813550" y="3289300"/>
          <p14:tracePt t="284553" x="6896100" y="3289300"/>
          <p14:tracePt t="284571" x="6997700" y="3302000"/>
          <p14:tracePt t="284587" x="7023100" y="3308350"/>
          <p14:tracePt t="284603" x="7023100" y="3314700"/>
          <p14:tracePt t="284619" x="7023100" y="3321050"/>
          <p14:tracePt t="284637" x="7029450" y="3327400"/>
          <p14:tracePt t="284708" x="7035800" y="3327400"/>
          <p14:tracePt t="284719" x="7042150" y="3327400"/>
          <p14:tracePt t="284737" x="7073900" y="3327400"/>
          <p14:tracePt t="284754" x="7105650" y="3327400"/>
          <p14:tracePt t="284770" x="7124700" y="3327400"/>
          <p14:tracePt t="284804" x="7131050" y="3327400"/>
          <p14:tracePt t="284820" x="7131050" y="3321050"/>
          <p14:tracePt t="284857" x="7131050" y="3314700"/>
          <p14:tracePt t="284872" x="7137400" y="3308350"/>
          <p14:tracePt t="284887" x="7143750" y="3295650"/>
          <p14:tracePt t="284904" x="7169150" y="3276600"/>
          <p14:tracePt t="284920" x="7181850" y="3270250"/>
          <p14:tracePt t="284936" x="7207250" y="3263900"/>
          <p14:tracePt t="284953" x="7226300" y="3263900"/>
          <p14:tracePt t="284972" x="7258050" y="3263900"/>
          <p14:tracePt t="284986" x="7277100" y="3257550"/>
          <p14:tracePt t="285004" x="7315200" y="3257550"/>
          <p14:tracePt t="285020" x="7346950" y="3257550"/>
          <p14:tracePt t="285037" x="7410450" y="3251200"/>
          <p14:tracePt t="285055" x="7454900" y="3251200"/>
          <p14:tracePt t="285072" x="7493000" y="3251200"/>
          <p14:tracePt t="285087" x="7531100" y="3251200"/>
          <p14:tracePt t="285103" x="7543800" y="3251200"/>
          <p14:tracePt t="285120" x="7550150" y="3251200"/>
          <p14:tracePt t="285186" x="7556500" y="3251200"/>
          <p14:tracePt t="285194" x="7562850" y="3251200"/>
          <p14:tracePt t="285210" x="7575550" y="3251200"/>
          <p14:tracePt t="285222" x="7588250" y="3251200"/>
          <p14:tracePt t="285239" x="7600950" y="3244850"/>
          <p14:tracePt t="285255" x="7620000" y="3244850"/>
          <p14:tracePt t="285272" x="7626350" y="3244850"/>
          <p14:tracePt t="285308" x="7632700" y="3244850"/>
          <p14:tracePt t="285322" x="7632700" y="3238500"/>
          <p14:tracePt t="285337" x="7645400" y="3238500"/>
          <p14:tracePt t="285354" x="7664450" y="3225800"/>
          <p14:tracePt t="285372" x="7677150" y="3213100"/>
          <p14:tracePt t="285388" x="7689850" y="3200400"/>
          <p14:tracePt t="285404" x="7702550" y="3181350"/>
          <p14:tracePt t="285420" x="7715250" y="3155950"/>
          <p14:tracePt t="285437" x="7715250" y="3149600"/>
          <p14:tracePt t="285471" x="7708900" y="3143250"/>
          <p14:tracePt t="285488" x="7689850" y="3143250"/>
          <p14:tracePt t="285504" x="7670800" y="3136900"/>
          <p14:tracePt t="285521" x="7664450" y="3136900"/>
          <p14:tracePt t="285538" x="7645400" y="3130550"/>
          <p14:tracePt t="285554" x="7594600" y="3124200"/>
          <p14:tracePt t="285571" x="7512050" y="3117850"/>
          <p14:tracePt t="285588" x="7435850" y="3111500"/>
          <p14:tracePt t="285604" x="7346950" y="3098800"/>
          <p14:tracePt t="285622" x="7277100" y="3092450"/>
          <p14:tracePt t="285637" x="7270750" y="3092450"/>
          <p14:tracePt t="285672" x="7270750" y="3098800"/>
          <p14:tracePt t="285688" x="7270750" y="3105150"/>
          <p14:tracePt t="285704" x="7283450" y="3117850"/>
          <p14:tracePt t="285721" x="7296150" y="3143250"/>
          <p14:tracePt t="285738" x="7308850" y="3162300"/>
          <p14:tracePt t="285754" x="7321550" y="3187700"/>
          <p14:tracePt t="285770" x="7334250" y="3206750"/>
          <p14:tracePt t="285788" x="7372350" y="3238500"/>
          <p14:tracePt t="285804" x="7429500" y="3270250"/>
          <p14:tracePt t="285821" x="7467600" y="3289300"/>
          <p14:tracePt t="285838" x="7531100" y="3314700"/>
          <p14:tracePt t="285854" x="7626350" y="3333750"/>
          <p14:tracePt t="285871" x="7664450" y="3340100"/>
          <p14:tracePt t="285888" x="7708900" y="3340100"/>
          <p14:tracePt t="285905" x="7747000" y="3340100"/>
          <p14:tracePt t="285921" x="7766050" y="3333750"/>
          <p14:tracePt t="285937" x="7791450" y="3327400"/>
          <p14:tracePt t="285955" x="7804150" y="3314700"/>
          <p14:tracePt t="285971" x="7816850" y="3302000"/>
          <p14:tracePt t="285989" x="7823200" y="3295650"/>
          <p14:tracePt t="286005" x="7823200" y="3289300"/>
          <p14:tracePt t="286054" x="7823200" y="3282950"/>
          <p14:tracePt t="286071" x="7823200" y="3263900"/>
          <p14:tracePt t="286088" x="7829550" y="3251200"/>
          <p14:tracePt t="286106" x="7880350" y="3225800"/>
          <p14:tracePt t="286122" x="7886700" y="3219450"/>
          <p14:tracePt t="286154" x="7893050" y="3219450"/>
          <p14:tracePt t="286171" x="7912100" y="3232150"/>
          <p14:tracePt t="286188" x="7931150" y="3244850"/>
          <p14:tracePt t="286205" x="7950200" y="3251200"/>
          <p14:tracePt t="286221" x="7981950" y="3251200"/>
          <p14:tracePt t="286239" x="8013700" y="3244850"/>
          <p14:tracePt t="286255" x="8051800" y="3232150"/>
          <p14:tracePt t="286271" x="8077200" y="3213100"/>
          <p14:tracePt t="286288" x="8102600" y="3187700"/>
          <p14:tracePt t="286304" x="8134350" y="3168650"/>
          <p14:tracePt t="286322" x="8204200" y="3149600"/>
          <p14:tracePt t="286338" x="8242300" y="3149600"/>
          <p14:tracePt t="286354" x="8362950" y="3136900"/>
          <p14:tracePt t="286371" x="8413750" y="3130550"/>
          <p14:tracePt t="286388" x="8458200" y="3117850"/>
          <p14:tracePt t="286406" x="8477250" y="3117850"/>
          <p14:tracePt t="286422" x="8489950" y="3111500"/>
          <p14:tracePt t="286439" x="8502650" y="3105150"/>
          <p14:tracePt t="286455" x="8521700" y="3105150"/>
          <p14:tracePt t="286472" x="8540750" y="3105150"/>
          <p14:tracePt t="286489" x="8559800" y="3105150"/>
          <p14:tracePt t="286505" x="8597900" y="3136900"/>
          <p14:tracePt t="286522" x="8629650" y="3175000"/>
          <p14:tracePt t="286538" x="8661400" y="3206750"/>
          <p14:tracePt t="286554" x="8686800" y="3232150"/>
          <p14:tracePt t="286572" x="8737600" y="3251200"/>
          <p14:tracePt t="286588" x="8788400" y="3251200"/>
          <p14:tracePt t="286605" x="8851900" y="3225800"/>
          <p14:tracePt t="286621" x="8902700" y="3200400"/>
          <p14:tracePt t="286639" x="8959850" y="3168650"/>
          <p14:tracePt t="286656" x="8985250" y="3136900"/>
          <p14:tracePt t="286671" x="8991600" y="3111500"/>
          <p14:tracePt t="286688" x="8991600" y="3092450"/>
          <p14:tracePt t="286705" x="8985250" y="3073400"/>
          <p14:tracePt t="286722" x="8966200" y="3060700"/>
          <p14:tracePt t="286738" x="8947150" y="3054350"/>
          <p14:tracePt t="286756" x="8921750" y="3041650"/>
          <p14:tracePt t="286773" x="8890000" y="3028950"/>
          <p14:tracePt t="286775" x="8877300" y="3022600"/>
          <p14:tracePt t="286788" x="8851900" y="3009900"/>
          <p14:tracePt t="286790" x="8839200" y="2997200"/>
          <p14:tracePt t="286805" x="8826500" y="2990850"/>
          <p14:tracePt t="286823" x="8801100" y="2978150"/>
          <p14:tracePt t="286838" x="8756650" y="2971800"/>
          <p14:tracePt t="286855" x="8724900" y="2971800"/>
          <p14:tracePt t="286872" x="8680450" y="2984500"/>
          <p14:tracePt t="286888" x="8655050" y="2990850"/>
          <p14:tracePt t="286906" x="8629650" y="3003550"/>
          <p14:tracePt t="286922" x="8616950" y="3009900"/>
          <p14:tracePt t="286939" x="8604250" y="3016250"/>
          <p14:tracePt t="286956" x="8597900" y="3028950"/>
          <p14:tracePt t="286972" x="8591550" y="3035300"/>
          <p14:tracePt t="286988" x="8585200" y="3054350"/>
          <p14:tracePt t="287006" x="8585200" y="3092450"/>
          <p14:tracePt t="287022" x="8578850" y="3124200"/>
          <p14:tracePt t="287038" x="8578850" y="3155950"/>
          <p14:tracePt t="287056" x="8578850" y="3194050"/>
          <p14:tracePt t="287074" x="8585200" y="3213100"/>
          <p14:tracePt t="287092" x="8591550" y="3232150"/>
          <p14:tracePt t="287106" x="8597900" y="3238500"/>
          <p14:tracePt t="287123" x="8604250" y="3244850"/>
          <p14:tracePt t="287139" x="8610600" y="3251200"/>
          <p14:tracePt t="287155" x="8616950" y="3251200"/>
          <p14:tracePt t="287173" x="8636000" y="3257550"/>
          <p14:tracePt t="287189" x="8667750" y="3270250"/>
          <p14:tracePt t="287206" x="8718550" y="3282950"/>
          <p14:tracePt t="287222" x="8782050" y="3302000"/>
          <p14:tracePt t="287238" x="8839200" y="3308350"/>
          <p14:tracePt t="287255" x="8877300" y="3314700"/>
          <p14:tracePt t="287272" x="8896350" y="3314700"/>
          <p14:tracePt t="287289" x="8909050" y="3314700"/>
          <p14:tracePt t="287306" x="8915400" y="3314700"/>
          <p14:tracePt t="287322" x="8947150" y="3321050"/>
          <p14:tracePt t="287339" x="8966200" y="3321050"/>
          <p14:tracePt t="287355" x="8978900" y="3321050"/>
          <p14:tracePt t="287372" x="8985250" y="3321050"/>
          <p14:tracePt t="287390" x="8991600" y="3321050"/>
          <p14:tracePt t="287407" x="8997950" y="3321050"/>
          <p14:tracePt t="287422" x="9010650" y="3314700"/>
          <p14:tracePt t="287439" x="9042400" y="3295650"/>
          <p14:tracePt t="287456" x="9061450" y="3282950"/>
          <p14:tracePt t="287472" x="9093200" y="3257550"/>
          <p14:tracePt t="287489" x="9105900" y="3232150"/>
          <p14:tracePt t="287505" x="9099550" y="3219450"/>
          <p14:tracePt t="287539" x="9061450" y="3213100"/>
          <p14:tracePt t="287555" x="9029700" y="3219450"/>
          <p14:tracePt t="287573" x="9017000" y="3219450"/>
          <p14:tracePt t="287590" x="9010650" y="3219450"/>
          <p14:tracePt t="287606" x="9042400" y="3225800"/>
          <p14:tracePt t="287625" x="9137650" y="3244850"/>
          <p14:tracePt t="287639" x="9264650" y="3251200"/>
          <p14:tracePt t="287656" x="9448800" y="3257550"/>
          <p14:tracePt t="287672" x="9645650" y="3263900"/>
          <p14:tracePt t="287690" x="9779000" y="3263900"/>
          <p14:tracePt t="287706" x="9880600" y="3276600"/>
          <p14:tracePt t="287723" x="9937750" y="3282950"/>
          <p14:tracePt t="287741" x="9988550" y="3295650"/>
          <p14:tracePt t="287756" x="10001250" y="3302000"/>
          <p14:tracePt t="287774" x="10039350" y="3314700"/>
          <p14:tracePt t="287789" x="10052050" y="3321050"/>
          <p14:tracePt t="287858" x="10058400" y="3321050"/>
          <p14:tracePt t="287873" x="10064750" y="3321050"/>
          <p14:tracePt t="287889" x="10071100" y="3321050"/>
          <p14:tracePt t="287906" x="10077450" y="3314700"/>
          <p14:tracePt t="287923" x="10083800" y="3308350"/>
          <p14:tracePt t="287982" x="10083800" y="3302000"/>
          <p14:tracePt t="287990" x="10077450" y="3295650"/>
          <p14:tracePt t="288006" x="10039350" y="3276600"/>
          <p14:tracePt t="288023" x="10013950" y="3251200"/>
          <p14:tracePt t="288039" x="9975850" y="3206750"/>
          <p14:tracePt t="288056" x="9937750" y="3149600"/>
          <p14:tracePt t="288073" x="9899650" y="3092450"/>
          <p14:tracePt t="288089" x="9855200" y="3041650"/>
          <p14:tracePt t="288106" x="9836150" y="3022600"/>
          <p14:tracePt t="288123" x="9823450" y="3009900"/>
          <p14:tracePt t="288156" x="9823450" y="3022600"/>
          <p14:tracePt t="288173" x="9817100" y="3035300"/>
          <p14:tracePt t="288190" x="9817100" y="3054350"/>
          <p14:tracePt t="288208" x="9817100" y="3073400"/>
          <p14:tracePt t="288223" x="9817100" y="3086100"/>
          <p14:tracePt t="288239" x="9810750" y="3098800"/>
          <p14:tracePt t="288256" x="9817100" y="3117850"/>
          <p14:tracePt t="288274" x="9836150" y="3155950"/>
          <p14:tracePt t="288290" x="9855200" y="3187700"/>
          <p14:tracePt t="288308" x="9886950" y="3244850"/>
          <p14:tracePt t="288323" x="9906000" y="3276600"/>
          <p14:tracePt t="288340" x="9912350" y="3295650"/>
          <p14:tracePt t="288356" x="9918700" y="3295650"/>
          <p14:tracePt t="288430" x="9925050" y="3302000"/>
          <p14:tracePt t="288440" x="9937750" y="3308350"/>
          <p14:tracePt t="288456" x="9963150" y="3333750"/>
          <p14:tracePt t="288475" x="9975850" y="3365500"/>
          <p14:tracePt t="288491" x="9982200" y="3390900"/>
          <p14:tracePt t="288507" x="9982200" y="3403600"/>
          <p14:tracePt t="288523" x="9982200" y="3409950"/>
          <p14:tracePt t="288574" x="10013950" y="3416300"/>
          <p14:tracePt t="288590" x="10039350" y="3422650"/>
          <p14:tracePt t="288606" x="10147300" y="3435350"/>
          <p14:tracePt t="288623" x="10223500" y="3441700"/>
          <p14:tracePt t="288640" x="10274300" y="3441700"/>
          <p14:tracePt t="288656" x="10325100" y="3441700"/>
          <p14:tracePt t="288673" x="10356850" y="3435350"/>
          <p14:tracePt t="288690" x="10375900" y="3429000"/>
          <p14:tracePt t="288708" x="10382250" y="3416300"/>
          <p14:tracePt t="288723" x="10388600" y="3416300"/>
          <p14:tracePt t="288740" x="10388600" y="3409950"/>
          <p14:tracePt t="288758" x="10388600" y="3403600"/>
          <p14:tracePt t="288774" x="10382250" y="3397250"/>
          <p14:tracePt t="288791" x="10363200" y="3384550"/>
          <p14:tracePt t="288792" x="10350500" y="3384550"/>
          <p14:tracePt t="288808" x="10293350" y="3365500"/>
          <p14:tracePt t="288825" x="10261600" y="3352800"/>
          <p14:tracePt t="288826" x="10242550" y="3346450"/>
          <p14:tracePt t="288840" x="10204450" y="3340100"/>
          <p14:tracePt t="288858" x="10121900" y="3302000"/>
          <p14:tracePt t="288874" x="10077450" y="3276600"/>
          <p14:tracePt t="288890" x="10058400" y="3263900"/>
          <p14:tracePt t="288906" x="10045700" y="3251200"/>
          <p14:tracePt t="288924" x="10045700" y="3225800"/>
          <p14:tracePt t="288940" x="10045700" y="3206750"/>
          <p14:tracePt t="288956" x="10052050" y="3168650"/>
          <p14:tracePt t="288974" x="10071100" y="3136900"/>
          <p14:tracePt t="288991" x="10115550" y="3111500"/>
          <p14:tracePt t="289007" x="10153650" y="3105150"/>
          <p14:tracePt t="289024" x="10191750" y="3098800"/>
          <p14:tracePt t="289041" x="10217150" y="3098800"/>
          <p14:tracePt t="289057" x="10255250" y="3117850"/>
          <p14:tracePt t="289074" x="10299700" y="3136900"/>
          <p14:tracePt t="289091" x="10331450" y="3149600"/>
          <p14:tracePt t="289107" x="10394950" y="3175000"/>
          <p14:tracePt t="289124" x="10439400" y="3194050"/>
          <p14:tracePt t="289140" x="10490200" y="3219450"/>
          <p14:tracePt t="289157" x="10515600" y="3232150"/>
          <p14:tracePt t="289174" x="10528300" y="3244850"/>
          <p14:tracePt t="289190" x="10534650" y="3251200"/>
          <p14:tracePt t="289223" x="10541000" y="3251200"/>
          <p14:tracePt t="289257" x="10560050" y="3257550"/>
          <p14:tracePt t="289274" x="10604500" y="3270250"/>
          <p14:tracePt t="289292" x="10642600" y="3270250"/>
          <p14:tracePt t="289294" x="10661650" y="3276600"/>
          <p14:tracePt t="289312" x="10693400" y="3276600"/>
          <p14:tracePt t="289323" x="10706100" y="3276600"/>
          <p14:tracePt t="289341" x="10744200" y="3276600"/>
          <p14:tracePt t="289357" x="10769600" y="3276600"/>
          <p14:tracePt t="289374" x="10833100" y="3276600"/>
          <p14:tracePt t="289392" x="10896600" y="3263900"/>
          <p14:tracePt t="289407" x="10934700" y="3263900"/>
          <p14:tracePt t="289424" x="10972800" y="3257550"/>
          <p14:tracePt t="289440" x="10998200" y="3251200"/>
          <p14:tracePt t="289458" x="11017250" y="3251200"/>
          <p14:tracePt t="289474" x="11029950" y="3251200"/>
          <p14:tracePt t="289579" x="11029950" y="3244850"/>
          <p14:tracePt t="289586" x="11023600" y="3244850"/>
          <p14:tracePt t="289603" x="11017250" y="3238500"/>
          <p14:tracePt t="289611" x="11010900" y="3238500"/>
          <p14:tracePt t="289624" x="10991850" y="3238500"/>
          <p14:tracePt t="289640" x="10972800" y="3238500"/>
          <p14:tracePt t="289657" x="10934700" y="3238500"/>
          <p14:tracePt t="289674" x="10883900" y="3238500"/>
          <p14:tracePt t="289692" x="10852150" y="3232150"/>
          <p14:tracePt t="289707" x="10839450" y="3232150"/>
          <p14:tracePt t="289725" x="10833100" y="3232150"/>
          <p14:tracePt t="289741" x="10877550" y="3225800"/>
          <p14:tracePt t="289758" x="10998200" y="3257550"/>
          <p14:tracePt t="289774" x="11169650" y="3308350"/>
          <p14:tracePt t="289791" x="11315700" y="3321050"/>
          <p14:tracePt t="289807" x="11423650" y="3327400"/>
          <p14:tracePt t="289825" x="11487150" y="3327400"/>
          <p14:tracePt t="289841" x="11537950" y="3321050"/>
          <p14:tracePt t="289858" x="11557000" y="3308350"/>
          <p14:tracePt t="289874" x="11557000" y="3302000"/>
          <p14:tracePt t="289891" x="11563350" y="3302000"/>
          <p14:tracePt t="289942" x="11576050" y="3302000"/>
          <p14:tracePt t="289957" x="11607800" y="3295650"/>
          <p14:tracePt t="289975" x="11633200" y="3289300"/>
          <p14:tracePt t="289991" x="11645900" y="3282950"/>
          <p14:tracePt t="290008" x="11658600" y="3282950"/>
          <p14:tracePt t="290025" x="11671300" y="3276600"/>
          <p14:tracePt t="290042" x="11677650" y="3270250"/>
          <p14:tracePt t="290059" x="11684000" y="3270250"/>
          <p14:tracePt t="290076" x="11709400" y="3263900"/>
          <p14:tracePt t="290091" x="11747500" y="3257550"/>
          <p14:tracePt t="290108" x="11791950" y="3238500"/>
          <p14:tracePt t="290125" x="11836400" y="3219450"/>
          <p14:tracePt t="290141" x="11868150" y="3206750"/>
          <p14:tracePt t="290159" x="11887200" y="3200400"/>
          <p14:tracePt t="290175" x="11893550" y="3200400"/>
          <p14:tracePt t="290210" x="11899900" y="3200400"/>
          <p14:tracePt t="290224" x="11906250" y="3200400"/>
          <p14:tracePt t="290243" x="11912600" y="3200400"/>
          <p14:tracePt t="290333" x="11918950" y="3200400"/>
          <p14:tracePt t="290338" x="11925300" y="3200400"/>
          <p14:tracePt t="290349" x="11931650" y="3200400"/>
          <p14:tracePt t="290359" x="11938000" y="3200400"/>
          <p14:tracePt t="290375" x="11957050" y="3187700"/>
          <p14:tracePt t="290393" x="11982450" y="3175000"/>
          <p14:tracePt t="290409" x="12001500" y="3155950"/>
          <p14:tracePt t="290425" x="12014200" y="3143250"/>
          <p14:tracePt t="290442" x="12014200" y="3136900"/>
          <p14:tracePt t="290460" x="12014200" y="3130550"/>
          <p14:tracePt t="290475" x="12014200" y="3124200"/>
          <p14:tracePt t="290492" x="12014200" y="3117850"/>
          <p14:tracePt t="290525" x="11982450" y="3117850"/>
          <p14:tracePt t="290542" x="11912600" y="3130550"/>
          <p14:tracePt t="290558" x="11823700" y="3162300"/>
          <p14:tracePt t="290575" x="11728450" y="3187700"/>
          <p14:tracePt t="290592" x="11620500" y="3206750"/>
          <p14:tracePt t="290608" x="11506200" y="3219450"/>
          <p14:tracePt t="290625" x="11353800" y="3238500"/>
          <p14:tracePt t="290642" x="11099800" y="3295650"/>
          <p14:tracePt t="290658" x="10674350" y="3365500"/>
          <p14:tracePt t="290675" x="10236200" y="3422650"/>
          <p14:tracePt t="290692" x="9518650" y="3390900"/>
          <p14:tracePt t="290708" x="8902700" y="3333750"/>
          <p14:tracePt t="290726" x="8362950" y="3238500"/>
          <p14:tracePt t="290727" x="8159750" y="3194050"/>
          <p14:tracePt t="290743" x="7740650" y="3117850"/>
          <p14:tracePt t="290759" x="7397750" y="3073400"/>
          <p14:tracePt t="290775" x="7042150" y="3054350"/>
          <p14:tracePt t="290792" x="6584950" y="3060700"/>
          <p14:tracePt t="290809" x="6153150" y="3086100"/>
          <p14:tracePt t="290825" x="5759450" y="3098800"/>
          <p14:tracePt t="290841" x="5448300" y="3098800"/>
          <p14:tracePt t="290858" x="5289550" y="3098800"/>
          <p14:tracePt t="290876" x="5232400" y="3098800"/>
          <p14:tracePt t="290908" x="5232400" y="3092450"/>
          <p14:tracePt t="290925" x="5226050" y="3105150"/>
          <p14:tracePt t="290942" x="5207000" y="3136900"/>
          <p14:tracePt t="290958" x="5187950" y="3175000"/>
          <p14:tracePt t="290959" x="5181600" y="3181350"/>
          <p14:tracePt t="290976" x="5175250" y="3194050"/>
          <p14:tracePt t="291033" x="5175250" y="3200400"/>
          <p14:tracePt t="291049" x="5181600" y="3206750"/>
          <p14:tracePt t="291059" x="5181600" y="3213100"/>
          <p14:tracePt t="291075" x="5194300" y="3225800"/>
          <p14:tracePt t="291092" x="5200650" y="3244850"/>
          <p14:tracePt t="291108" x="5219700" y="3263900"/>
          <p14:tracePt t="291125" x="5245100" y="3282950"/>
          <p14:tracePt t="291143" x="5289550" y="3314700"/>
          <p14:tracePt t="291159" x="5346700" y="3352800"/>
          <p14:tracePt t="291175" x="5365750" y="3378200"/>
          <p14:tracePt t="291192" x="5378450" y="3390900"/>
          <p14:tracePt t="291209" x="5391150" y="3397250"/>
          <p14:tracePt t="291259" x="5403850" y="3397250"/>
          <p14:tracePt t="291275" x="5416550" y="3397250"/>
          <p14:tracePt t="291291" x="5429250" y="3397250"/>
          <p14:tracePt t="291309" x="5441950" y="3397250"/>
          <p14:tracePt t="291325" x="5448300" y="3397250"/>
          <p14:tracePt t="291342" x="5454650" y="3397250"/>
          <p14:tracePt t="291397" x="5461000" y="3397250"/>
          <p14:tracePt t="291453" x="5467350" y="3397250"/>
          <p14:tracePt t="291458" x="5467350" y="3403600"/>
          <p14:tracePt t="291477" x="5467350" y="3409950"/>
          <p14:tracePt t="291492" x="5473700" y="3416300"/>
          <p14:tracePt t="291526" x="5480050" y="3416300"/>
          <p14:tracePt t="291544" x="5492750" y="3422650"/>
          <p14:tracePt t="291561" x="5511800" y="3448050"/>
          <p14:tracePt t="291576" x="5524500" y="3467100"/>
          <p14:tracePt t="291592" x="5537200" y="3486150"/>
          <p14:tracePt t="291609" x="5543550" y="3498850"/>
          <p14:tracePt t="291659" x="5549900" y="3498850"/>
          <p14:tracePt t="291676" x="5556250" y="3492500"/>
          <p14:tracePt t="291692" x="5568950" y="3479800"/>
          <p14:tracePt t="291709" x="5568950" y="3467100"/>
          <p14:tracePt t="291726" x="5575300" y="3454400"/>
          <p14:tracePt t="291727" x="5575300" y="3448050"/>
          <p14:tracePt t="291759" x="5581650" y="3448050"/>
          <p14:tracePt t="291802" x="5588000" y="3441700"/>
          <p14:tracePt t="291811" x="5594350" y="3441700"/>
          <p14:tracePt t="291874" x="5588000" y="3441700"/>
          <p14:tracePt t="291882" x="5581650" y="3441700"/>
          <p14:tracePt t="291968" x="5594350" y="3441700"/>
          <p14:tracePt t="291975" x="5600700" y="3435350"/>
          <p14:tracePt t="291994" x="5613400" y="3422650"/>
          <p14:tracePt t="292009" x="5619750" y="3416300"/>
          <p14:tracePt t="292027" x="5626100" y="3409950"/>
          <p14:tracePt t="292042" x="5632450" y="3403600"/>
          <p14:tracePt t="292076" x="5638800" y="3403600"/>
          <p14:tracePt t="292110" x="5638800" y="3397250"/>
          <p14:tracePt t="292200" x="5638800" y="3403600"/>
          <p14:tracePt t="292267" x="5638800" y="3397250"/>
          <p14:tracePt t="292291" x="5638800" y="3390900"/>
          <p14:tracePt t="292311" x="5638800" y="3384550"/>
          <p14:tracePt t="292327" x="5638800" y="3378200"/>
          <p14:tracePt t="292394" x="5638800" y="3371850"/>
          <p14:tracePt t="292410" x="5645150" y="3371850"/>
          <p14:tracePt t="292447" x="5645150" y="3365500"/>
          <p14:tracePt t="292475" x="5638800" y="3359150"/>
          <p14:tracePt t="292497" x="5632450" y="3359150"/>
          <p14:tracePt t="292545" x="5613400" y="3359150"/>
          <p14:tracePt t="292550" x="5600700" y="3359150"/>
          <p14:tracePt t="292561" x="5549900" y="3365500"/>
          <p14:tracePt t="292577" x="5422900" y="3365500"/>
          <p14:tracePt t="292594" x="5353050" y="3352800"/>
          <p14:tracePt t="292610" x="5327650" y="3333750"/>
          <p14:tracePt t="295102" x="5321300" y="3333750"/>
          <p14:tracePt t="295112" x="5308600" y="3333750"/>
          <p14:tracePt t="295130" x="5264150" y="3327400"/>
          <p14:tracePt t="295146" x="5226050" y="3308350"/>
          <p14:tracePt t="295162" x="5200650" y="3295650"/>
          <p14:tracePt t="295178" x="5181600" y="3289300"/>
          <p14:tracePt t="295196" x="5162550" y="3282950"/>
          <p14:tracePt t="295213" x="5143500" y="3270250"/>
          <p14:tracePt t="295229" x="5137150" y="3263900"/>
          <p14:tracePt t="295468" x="5137150" y="3270250"/>
          <p14:tracePt t="295476" x="5137150" y="3282950"/>
          <p14:tracePt t="295485" x="5149850" y="3340100"/>
          <p14:tracePt t="295496" x="5168900" y="3416300"/>
          <p14:tracePt t="295513" x="5219700" y="3556000"/>
          <p14:tracePt t="295529" x="5283200" y="3670300"/>
          <p14:tracePt t="295546" x="5353050" y="3752850"/>
          <p14:tracePt t="295562" x="5397500" y="3797300"/>
          <p14:tracePt t="295579" x="5403850" y="3803650"/>
          <p14:tracePt t="295596" x="5410200" y="3803650"/>
          <p14:tracePt t="295613" x="5441950" y="3771900"/>
          <p14:tracePt t="295629" x="5505450" y="3708400"/>
          <p14:tracePt t="295646" x="5575300" y="3651250"/>
          <p14:tracePt t="295662" x="5651500" y="3600450"/>
          <p14:tracePt t="295679" x="5721350" y="3549650"/>
          <p14:tracePt t="295696" x="5791200" y="3517900"/>
          <p14:tracePt t="295713" x="5861050" y="3505200"/>
          <p14:tracePt t="295729" x="6013450" y="3511550"/>
          <p14:tracePt t="295747" x="6223000" y="3517900"/>
          <p14:tracePt t="295762" x="6464300" y="3524250"/>
          <p14:tracePt t="295779" x="6705600" y="3524250"/>
          <p14:tracePt t="295796" x="7004050" y="3505200"/>
          <p14:tracePt t="295813" x="7245350" y="3486150"/>
          <p14:tracePt t="295814" x="7416800" y="3467100"/>
          <p14:tracePt t="295829" x="7531100" y="3454400"/>
          <p14:tracePt t="295846" x="7861300" y="3429000"/>
          <p14:tracePt t="295863" x="8407400" y="3422650"/>
          <p14:tracePt t="295880" x="8883650" y="3441700"/>
          <p14:tracePt t="295896" x="9309100" y="3460750"/>
          <p14:tracePt t="295913" x="9759950" y="3473450"/>
          <p14:tracePt t="295929" x="10071100" y="3473450"/>
          <p14:tracePt t="295946" x="10293350" y="3460750"/>
          <p14:tracePt t="295963" x="10414000" y="3429000"/>
          <p14:tracePt t="295981" x="10496550" y="3390900"/>
          <p14:tracePt t="295996" x="10547350" y="3352800"/>
          <p14:tracePt t="296013" x="10579100" y="3327400"/>
          <p14:tracePt t="296030" x="10610850" y="3302000"/>
          <p14:tracePt t="296048" x="10636250" y="3289300"/>
          <p14:tracePt t="296062" x="10655300" y="3270250"/>
          <p14:tracePt t="296079" x="10687050" y="3263900"/>
          <p14:tracePt t="296097" x="10725150" y="3263900"/>
          <p14:tracePt t="296113" x="10845800" y="3282950"/>
          <p14:tracePt t="296130" x="10953750" y="3295650"/>
          <p14:tracePt t="296146" x="11049000" y="3302000"/>
          <p14:tracePt t="296163" x="11093450" y="3302000"/>
          <p14:tracePt t="296182" x="11131550" y="3295650"/>
          <p14:tracePt t="296196" x="11201400" y="3270250"/>
          <p14:tracePt t="296213" x="11296650" y="3238500"/>
          <p14:tracePt t="296230" x="11360150" y="3219450"/>
          <p14:tracePt t="296246" x="11417300" y="3200400"/>
          <p14:tracePt t="296263" x="11468100" y="3187700"/>
          <p14:tracePt t="296279" x="11480800" y="3181350"/>
          <p14:tracePt t="296298" x="11487150" y="3181350"/>
          <p14:tracePt t="296313" x="11493500" y="3181350"/>
          <p14:tracePt t="296315" x="11499850" y="3181350"/>
          <p14:tracePt t="296330" x="11512550" y="3168650"/>
          <p14:tracePt t="296348" x="11544300" y="3162300"/>
          <p14:tracePt t="296362" x="11569700" y="3149600"/>
          <p14:tracePt t="296381" x="11595100" y="3130550"/>
          <p14:tracePt t="296396" x="11614150" y="3117850"/>
          <p14:tracePt t="296413" x="11626850" y="3105150"/>
          <p14:tracePt t="296430" x="11639550" y="3092450"/>
          <p14:tracePt t="296447" x="11664950" y="3086100"/>
          <p14:tracePt t="296464" x="11690350" y="3079750"/>
          <p14:tracePt t="296480" x="11696700" y="3073400"/>
          <p14:tracePt t="296497" x="11709400" y="3067050"/>
          <p14:tracePt t="296497" x="11709400" y="3060700"/>
          <p14:tracePt t="296530" x="11709400" y="3054350"/>
          <p14:tracePt t="296563" x="11703050" y="3048000"/>
          <p14:tracePt t="296581" x="11696700" y="3048000"/>
          <p14:tracePt t="296597" x="11684000" y="3048000"/>
          <p14:tracePt t="296614" x="11658600" y="3048000"/>
          <p14:tracePt t="296631" x="11633200" y="3048000"/>
          <p14:tracePt t="296646" x="11601450" y="3048000"/>
          <p14:tracePt t="296663" x="11569700" y="3067050"/>
          <p14:tracePt t="296680" x="11557000" y="3105150"/>
          <p14:tracePt t="296696" x="11563350" y="3143250"/>
          <p14:tracePt t="296714" x="11582400" y="3168650"/>
          <p14:tracePt t="296730" x="11595100" y="3181350"/>
          <p14:tracePt t="296747" x="11633200" y="3187700"/>
          <p14:tracePt t="296763" x="11652250" y="3175000"/>
          <p14:tracePt t="296780" x="11709400" y="3155950"/>
          <p14:tracePt t="296798" x="11779250" y="3124200"/>
          <p14:tracePt t="296814" x="11811000" y="3105150"/>
          <p14:tracePt t="296830" x="11823700" y="3092450"/>
          <p14:tracePt t="296847" x="11823700" y="3086100"/>
          <p14:tracePt t="296864" x="11798300" y="3086100"/>
          <p14:tracePt t="296881" x="11753850" y="3092450"/>
          <p14:tracePt t="296897" x="11690350" y="3105150"/>
          <p14:tracePt t="296914" x="11614150" y="3111500"/>
          <p14:tracePt t="296931" x="11525250" y="3124200"/>
          <p14:tracePt t="296947" x="11430000" y="3130550"/>
          <p14:tracePt t="296963" x="11341100" y="3143250"/>
          <p14:tracePt t="296980" x="11188700" y="3149600"/>
          <p14:tracePt t="296997" x="10991850" y="3162300"/>
          <p14:tracePt t="296998" x="10915650" y="3168650"/>
          <p14:tracePt t="297014" x="10795000" y="3175000"/>
          <p14:tracePt t="297032" x="10388600" y="3200400"/>
          <p14:tracePt t="297051" x="10128250" y="3200400"/>
          <p14:tracePt t="297064" x="9836150" y="3200400"/>
          <p14:tracePt t="297080" x="9493250" y="3206750"/>
          <p14:tracePt t="297097" x="9036050" y="3181350"/>
          <p14:tracePt t="297113" x="8496300" y="3155950"/>
          <p14:tracePt t="297131" x="7969250" y="3124200"/>
          <p14:tracePt t="297150" x="7429500" y="3092450"/>
          <p14:tracePt t="297166" x="6877050" y="3067050"/>
          <p14:tracePt t="297180" x="6369050" y="3048000"/>
          <p14:tracePt t="297198" x="5867400" y="3041650"/>
          <p14:tracePt t="297214" x="5397500" y="3041650"/>
          <p14:tracePt t="297230" x="4921250" y="3041650"/>
          <p14:tracePt t="297247" x="4495800" y="3041650"/>
          <p14:tracePt t="297264" x="4076700" y="3028950"/>
          <p14:tracePt t="297283" x="3981450" y="3028950"/>
          <p14:tracePt t="297314" x="4019550" y="3028950"/>
          <p14:tracePt t="297331" x="4083050" y="3041650"/>
          <p14:tracePt t="297348" x="4127500" y="3079750"/>
          <p14:tracePt t="297365" x="4152900" y="3105150"/>
          <p14:tracePt t="297381" x="4159250" y="3130550"/>
          <p14:tracePt t="297398" x="4171950" y="3155950"/>
          <p14:tracePt t="297417" x="4191000" y="3175000"/>
          <p14:tracePt t="297431" x="4235450" y="3200400"/>
          <p14:tracePt t="297448" x="4286250" y="3225800"/>
          <p14:tracePt t="297464" x="4324350" y="3251200"/>
          <p14:tracePt t="297467" x="4337050" y="3276600"/>
          <p14:tracePt t="297481" x="4349750" y="3302000"/>
          <p14:tracePt t="297484" x="4349750" y="3314700"/>
          <p14:tracePt t="297498" x="4362450" y="3346450"/>
          <p14:tracePt t="297515" x="4387850" y="3422650"/>
          <p14:tracePt t="297531" x="4406900" y="3467100"/>
          <p14:tracePt t="297548" x="4432300" y="3492500"/>
          <p14:tracePt t="297564" x="4457700" y="3492500"/>
          <p14:tracePt t="297581" x="4514850" y="3498850"/>
          <p14:tracePt t="297598" x="4559300" y="3498850"/>
          <p14:tracePt t="297615" x="4597400" y="3498850"/>
          <p14:tracePt t="297632" x="4622800" y="3498850"/>
          <p14:tracePt t="297648" x="4635500" y="3498850"/>
          <p14:tracePt t="297665" x="4654550" y="3498850"/>
          <p14:tracePt t="297667" x="4660900" y="3498850"/>
          <p14:tracePt t="297682" x="4673600" y="3498850"/>
          <p14:tracePt t="297697" x="4686300" y="3486150"/>
          <p14:tracePt t="297715" x="4699000" y="3473450"/>
          <p14:tracePt t="297731" x="4711700" y="3429000"/>
          <p14:tracePt t="297748" x="4711700" y="3365500"/>
          <p14:tracePt t="297766" x="4686300" y="3333750"/>
          <p14:tracePt t="297782" x="4654550" y="3321050"/>
          <p14:tracePt t="297798" x="4584700" y="3302000"/>
          <p14:tracePt t="297815" x="4514850" y="3295650"/>
          <p14:tracePt t="297832" x="4483100" y="3289300"/>
          <p14:tracePt t="297848" x="4464050" y="3289300"/>
          <p14:tracePt t="297891" x="4457700" y="3295650"/>
          <p14:tracePt t="297899" x="4451350" y="3308350"/>
          <p14:tracePt t="297915" x="4425950" y="3352800"/>
          <p14:tracePt t="297932" x="4394200" y="3422650"/>
          <p14:tracePt t="297948" x="4375150" y="3479800"/>
          <p14:tracePt t="297965" x="4375150" y="3505200"/>
          <p14:tracePt t="297982" x="4387850" y="3524250"/>
          <p14:tracePt t="297998" x="4406900" y="3530600"/>
          <p14:tracePt t="298015" x="4476750" y="3524250"/>
          <p14:tracePt t="298031" x="4527550" y="3511550"/>
          <p14:tracePt t="298048" x="4591050" y="3486150"/>
          <p14:tracePt t="298065" x="4597400" y="3486150"/>
          <p14:tracePt t="298081" x="4597400" y="3479800"/>
          <p14:tracePt t="298099" x="4610100" y="3479800"/>
          <p14:tracePt t="298115" x="4641850" y="3473450"/>
          <p14:tracePt t="298132" x="4673600" y="3454400"/>
          <p14:tracePt t="298148" x="4705350" y="3429000"/>
          <p14:tracePt t="298165" x="4730750" y="3384550"/>
          <p14:tracePt t="298182" x="4743450" y="3352800"/>
          <p14:tracePt t="298198" x="4749800" y="3340100"/>
          <p14:tracePt t="298218" x="4756150" y="3333750"/>
          <p14:tracePt t="298252" x="4756150" y="3340100"/>
          <p14:tracePt t="298273" x="4756150" y="3346450"/>
          <p14:tracePt t="298282" x="4762500" y="3346450"/>
          <p14:tracePt t="298299" x="4781550" y="3352800"/>
          <p14:tracePt t="298316" x="4794250" y="3352800"/>
          <p14:tracePt t="298332" x="4813300" y="3352800"/>
          <p14:tracePt t="298351" x="4851400" y="3359150"/>
          <p14:tracePt t="298364" x="4927600" y="3371850"/>
          <p14:tracePt t="298382" x="5016500" y="3384550"/>
          <p14:tracePt t="298399" x="5092700" y="3384550"/>
          <p14:tracePt t="298416" x="5162550" y="3390900"/>
          <p14:tracePt t="298418" x="5194300" y="3390900"/>
          <p14:tracePt t="298432" x="5245100" y="3390900"/>
          <p14:tracePt t="298449" x="5276850" y="3384550"/>
          <p14:tracePt t="298465" x="5295900" y="3384550"/>
          <p14:tracePt t="298482" x="5314950" y="3384550"/>
          <p14:tracePt t="298499" x="5340350" y="3378200"/>
          <p14:tracePt t="298515" x="5365750" y="3371850"/>
          <p14:tracePt t="298532" x="5378450" y="3371850"/>
          <p14:tracePt t="298549" x="5378450" y="3365500"/>
          <p14:tracePt t="298566" x="5359400" y="3359150"/>
          <p14:tracePt t="298582" x="5327650" y="3352800"/>
          <p14:tracePt t="298599" x="5283200" y="3340100"/>
          <p14:tracePt t="298616" x="5238750" y="3321050"/>
          <p14:tracePt t="298632" x="5213350" y="3314700"/>
          <p14:tracePt t="298649" x="5207000" y="3308350"/>
          <p14:tracePt t="298710" x="5200650" y="3308350"/>
          <p14:tracePt t="298718" x="5194300" y="3314700"/>
          <p14:tracePt t="298732" x="5175250" y="3333750"/>
          <p14:tracePt t="298749" x="5162550" y="3352800"/>
          <p14:tracePt t="298768" x="5149850" y="3378200"/>
          <p14:tracePt t="298783" x="5143500" y="3390900"/>
          <p14:tracePt t="298799" x="5137150" y="3397250"/>
          <p14:tracePt t="298885" x="5137150" y="3390900"/>
          <p14:tracePt t="298905" x="5137150" y="3384550"/>
          <p14:tracePt t="298916" x="5137150" y="3378200"/>
          <p14:tracePt t="298933" x="5130800" y="3352800"/>
          <p14:tracePt t="298952" x="5124450" y="3340100"/>
          <p14:tracePt t="298967" x="5124450" y="3333750"/>
          <p14:tracePt t="298984" x="5124450" y="3327400"/>
          <p14:tracePt t="298999" x="5118100" y="3327400"/>
          <p14:tracePt t="299032" x="5118100" y="3321050"/>
          <p14:tracePt t="299066" x="5118100" y="3308350"/>
          <p14:tracePt t="299083" x="5118100" y="3302000"/>
          <p14:tracePt t="299099" x="5118100" y="3295650"/>
          <p14:tracePt t="299116" x="5118100" y="3289300"/>
          <p14:tracePt t="299309" x="5111750" y="3289300"/>
          <p14:tracePt t="299324" x="5105400" y="3289300"/>
          <p14:tracePt t="299333" x="5099050" y="3289300"/>
          <p14:tracePt t="299350" x="5092700" y="3289300"/>
          <p14:tracePt t="299588" x="5092700" y="3295650"/>
          <p14:tracePt t="299731" x="5086350" y="3295650"/>
          <p14:tracePt t="299750" x="5086350" y="3302000"/>
          <p14:tracePt t="299831" x="5086350" y="3289300"/>
          <p14:tracePt t="299850" x="5086350" y="3276600"/>
          <p14:tracePt t="299867" x="5086350" y="3270250"/>
          <p14:tracePt t="299884" x="5086350" y="3263900"/>
          <p14:tracePt t="299925" x="5092700" y="3257550"/>
          <p14:tracePt t="299939" x="5099050" y="3257550"/>
          <p14:tracePt t="299950" x="5099050" y="3251200"/>
          <p14:tracePt t="299968" x="5105400" y="3244850"/>
          <p14:tracePt t="299984" x="5105400" y="3232150"/>
          <p14:tracePt t="300017" x="5105400" y="3225800"/>
          <p14:tracePt t="300067" x="5099050" y="3219450"/>
          <p14:tracePt t="300101" x="5092700" y="3219450"/>
          <p14:tracePt t="300134" x="5080000" y="3219450"/>
          <p14:tracePt t="300151" x="5048250" y="3225800"/>
          <p14:tracePt t="300169" x="4972050" y="3251200"/>
          <p14:tracePt t="300184" x="4921250" y="3257550"/>
          <p14:tracePt t="300200" x="4908550" y="3257550"/>
          <p14:tracePt t="300202" x="4895850" y="3257550"/>
          <p14:tracePt t="300217" x="4883150" y="3257550"/>
          <p14:tracePt t="300220" x="4870450" y="3257550"/>
          <p14:tracePt t="300234" x="4857750" y="3244850"/>
          <p14:tracePt t="300250" x="4851400" y="3244850"/>
          <p14:tracePt t="300267" x="4832350" y="3251200"/>
          <p14:tracePt t="300284" x="4787900" y="3251200"/>
          <p14:tracePt t="300301" x="4730750" y="3244850"/>
          <p14:tracePt t="300317" x="4724400" y="3244850"/>
          <p14:tracePt t="300688" x="4730750" y="3244850"/>
          <p14:tracePt t="300694" x="4730750" y="3251200"/>
          <p14:tracePt t="300718" x="4749800" y="3257550"/>
          <p14:tracePt t="300734" x="4768850" y="3257550"/>
          <p14:tracePt t="300751" x="4832350" y="3257550"/>
          <p14:tracePt t="300768" x="4946650" y="3257550"/>
          <p14:tracePt t="300784" x="5130800" y="3276600"/>
          <p14:tracePt t="300801" x="5289550" y="3295650"/>
          <p14:tracePt t="300818" x="5416550" y="3314700"/>
          <p14:tracePt t="300836" x="5486400" y="3314700"/>
          <p14:tracePt t="300851" x="5613400" y="3314700"/>
          <p14:tracePt t="300867" x="5784850" y="3314700"/>
          <p14:tracePt t="300884" x="6038850" y="3314700"/>
          <p14:tracePt t="300901" x="6324600" y="3308350"/>
          <p14:tracePt t="300918" x="6756400" y="3295650"/>
          <p14:tracePt t="300934" x="7023100" y="3289300"/>
          <p14:tracePt t="300951" x="7131050" y="3289300"/>
          <p14:tracePt t="300968" x="7372350" y="3251200"/>
          <p14:tracePt t="300983" x="7493000" y="3168650"/>
          <p14:tracePt t="301000" x="7632700" y="3041650"/>
          <p14:tracePt t="301016" x="7816850" y="2863850"/>
          <p14:tracePt t="301033" x="7981950" y="2730500"/>
          <p14:tracePt t="301050" x="8153400" y="2603500"/>
          <p14:tracePt t="301066" x="8280400" y="2489200"/>
          <p14:tracePt t="301084" x="8401050" y="2362200"/>
          <p14:tracePt t="301101" x="8439150" y="2273300"/>
          <p14:tracePt t="301118" x="8420100" y="2203450"/>
          <p14:tracePt t="301134" x="8331200" y="2152650"/>
          <p14:tracePt t="301151" x="8178800" y="2108200"/>
          <p14:tracePt t="301168" x="7994650" y="2063750"/>
          <p14:tracePt t="301170" x="7924800" y="2044700"/>
          <p14:tracePt t="301185" x="7772400" y="1974850"/>
          <p14:tracePt t="301203" x="7658100" y="1898650"/>
          <p14:tracePt t="301218" x="7581900" y="1816100"/>
          <p14:tracePt t="301234" x="7524750" y="1758950"/>
          <p14:tracePt t="301251" x="7461250" y="1714500"/>
          <p14:tracePt t="301268" x="7391400" y="1695450"/>
          <p14:tracePt t="301284" x="7245350" y="1689100"/>
          <p14:tracePt t="301301" x="7099300" y="1695450"/>
          <p14:tracePt t="301318" x="6915150" y="1720850"/>
          <p14:tracePt t="301335" x="6788150" y="1739900"/>
          <p14:tracePt t="301352" x="6661150" y="1778000"/>
          <p14:tracePt t="301369" x="6584950" y="1809750"/>
          <p14:tracePt t="301371" x="6559550" y="1822450"/>
          <p14:tracePt t="301384" x="6527800" y="1847850"/>
          <p14:tracePt t="301401" x="6445250" y="1898650"/>
          <p14:tracePt t="301419" x="6242050" y="2012950"/>
          <p14:tracePt t="301435" x="6076950" y="2089150"/>
          <p14:tracePt t="301451" x="5949950" y="2165350"/>
          <p14:tracePt t="301468" x="5880100" y="2228850"/>
          <p14:tracePt t="301484" x="5848350" y="2292350"/>
          <p14:tracePt t="301490" x="5842000" y="2324100"/>
          <p14:tracePt t="301504" x="5842000" y="2362200"/>
          <p14:tracePt t="301519" x="5867400" y="2457450"/>
          <p14:tracePt t="301535" x="5937250" y="2616200"/>
          <p14:tracePt t="301552" x="6000750" y="2743200"/>
          <p14:tracePt t="301568" x="6064250" y="2857500"/>
          <p14:tracePt t="301585" x="6134100" y="2959100"/>
          <p14:tracePt t="301601" x="6235700" y="3048000"/>
          <p14:tracePt t="301618" x="6419850" y="3181350"/>
          <p14:tracePt t="301635" x="6483350" y="3219450"/>
          <p14:tracePt t="301653" x="6616700" y="3276600"/>
          <p14:tracePt t="301668" x="6642100" y="3289300"/>
          <p14:tracePt t="301685" x="6750050" y="3308350"/>
          <p14:tracePt t="301702" x="6838950" y="3302000"/>
          <p14:tracePt t="301718" x="6946900" y="3289300"/>
          <p14:tracePt t="301735" x="7067550" y="3263900"/>
          <p14:tracePt t="301752" x="7200900" y="3225800"/>
          <p14:tracePt t="301768" x="7346950" y="3149600"/>
          <p14:tracePt t="301785" x="7493000" y="3009900"/>
          <p14:tracePt t="301801" x="7670800" y="2762250"/>
          <p14:tracePt t="301818" x="7816850" y="2527300"/>
          <p14:tracePt t="301835" x="7956550" y="2286000"/>
          <p14:tracePt t="301852" x="8102600" y="2025650"/>
          <p14:tracePt t="301868" x="8153400" y="1943100"/>
          <p14:tracePt t="301885" x="8255000" y="1809750"/>
          <p14:tracePt t="301902" x="8261350" y="1803400"/>
          <p14:tracePt t="301919" x="8255000" y="1803400"/>
          <p14:tracePt t="301935" x="8229600" y="1816100"/>
          <p14:tracePt t="301952" x="8191500" y="1828800"/>
          <p14:tracePt t="301968" x="8153400" y="1828800"/>
          <p14:tracePt t="301985" x="8134350" y="1828800"/>
          <p14:tracePt t="302002" x="8128000" y="1816100"/>
          <p14:tracePt t="302018" x="8115300" y="1809750"/>
          <p14:tracePt t="302035" x="8108950" y="1803400"/>
          <p14:tracePt t="302052" x="8089900" y="1803400"/>
          <p14:tracePt t="302068" x="8045450" y="1816100"/>
          <p14:tracePt t="302085" x="8007350" y="1822450"/>
          <p14:tracePt t="302119" x="8045450" y="1822450"/>
          <p14:tracePt t="302135" x="8280400" y="1816100"/>
          <p14:tracePt t="302152" x="8477250" y="1790700"/>
          <p14:tracePt t="302168" x="8661400" y="1758950"/>
          <p14:tracePt t="302185" x="8769350" y="1714500"/>
          <p14:tracePt t="302202" x="8769350" y="1676400"/>
          <p14:tracePt t="302219" x="8705850" y="1625600"/>
          <p14:tracePt t="302235" x="8629650" y="1600200"/>
          <p14:tracePt t="302252" x="8521700" y="1581150"/>
          <p14:tracePt t="302268" x="8439150" y="1581150"/>
          <p14:tracePt t="302285" x="8432800" y="1587500"/>
          <p14:tracePt t="302301" x="8439150" y="1612900"/>
          <p14:tracePt t="302319" x="8470900" y="1657350"/>
          <p14:tracePt t="302335" x="8515350" y="1727200"/>
          <p14:tracePt t="302352" x="8528050" y="1873250"/>
          <p14:tracePt t="302369" x="8515350" y="1962150"/>
          <p14:tracePt t="302385" x="8477250" y="2057400"/>
          <p14:tracePt t="302402" x="8458200" y="2114550"/>
          <p14:tracePt t="302419" x="8451850" y="2146300"/>
          <p14:tracePt t="302435" x="8439150" y="2178050"/>
          <p14:tracePt t="302452" x="8426450" y="2197100"/>
          <p14:tracePt t="302469" x="8394700" y="2228850"/>
          <p14:tracePt t="302486" x="8337550" y="2273300"/>
          <p14:tracePt t="302503" x="8280400" y="2317750"/>
          <p14:tracePt t="302520" x="8235950" y="2355850"/>
          <p14:tracePt t="302523" x="8216900" y="2374900"/>
          <p14:tracePt t="302535" x="8197850" y="2387600"/>
          <p14:tracePt t="302553" x="8185150" y="2406650"/>
          <p14:tracePt t="302569" x="8172450" y="2413000"/>
          <p14:tracePt t="302586" x="8166100" y="2419350"/>
          <p14:tracePt t="302602" x="8147050" y="2425700"/>
          <p14:tracePt t="302619" x="8128000" y="2425700"/>
          <p14:tracePt t="302636" x="8077200" y="2419350"/>
          <p14:tracePt t="302652" x="7975600" y="2355850"/>
          <p14:tracePt t="302669" x="7867650" y="2254250"/>
          <p14:tracePt t="302686" x="7772400" y="2159000"/>
          <p14:tracePt t="302702" x="7689850" y="2076450"/>
          <p14:tracePt t="302719" x="7626350" y="2019300"/>
          <p14:tracePt t="302735" x="7581900" y="1987550"/>
          <p14:tracePt t="302752" x="7543800" y="1974850"/>
          <p14:tracePt t="302769" x="7486650" y="1974850"/>
          <p14:tracePt t="302787" x="7353300" y="1987550"/>
          <p14:tracePt t="302790" x="7264400" y="2006600"/>
          <p14:tracePt t="302802" x="7162800" y="2012950"/>
          <p14:tracePt t="302819" x="6927850" y="2025650"/>
          <p14:tracePt t="302836" x="6559550" y="2038350"/>
          <p14:tracePt t="302853" x="6400800" y="2051050"/>
          <p14:tracePt t="302869" x="6299200" y="2082800"/>
          <p14:tracePt t="302886" x="6261100" y="2120900"/>
          <p14:tracePt t="302903" x="6223000" y="2190750"/>
          <p14:tracePt t="302919" x="6165850" y="2266950"/>
          <p14:tracePt t="302936" x="6070600" y="2368550"/>
          <p14:tracePt t="302953" x="5988050" y="2451100"/>
          <p14:tracePt t="302971" x="5905500" y="2546350"/>
          <p14:tracePt t="302986" x="5899150" y="2603500"/>
          <p14:tracePt t="303003" x="5943600" y="2686050"/>
          <p14:tracePt t="303019" x="6032500" y="2749550"/>
          <p14:tracePt t="303036" x="6159500" y="2813050"/>
          <p14:tracePt t="303053" x="6273800" y="2870200"/>
          <p14:tracePt t="303056" x="6324600" y="2895600"/>
          <p14:tracePt t="303069" x="6350000" y="2914650"/>
          <p14:tracePt t="303086" x="6375400" y="2933700"/>
          <p14:tracePt t="303103" x="6381750" y="2940050"/>
          <p14:tracePt t="303119" x="6388100" y="2940050"/>
          <p14:tracePt t="303154" x="6388100" y="2927350"/>
          <p14:tracePt t="303169" x="6388100" y="2921000"/>
          <p14:tracePt t="311916" x="6381750" y="2921000"/>
          <p14:tracePt t="311927" x="6381750" y="2914650"/>
          <p14:tracePt t="311944" x="6337300" y="2889250"/>
          <p14:tracePt t="311961" x="6248400" y="2813050"/>
          <p14:tracePt t="311978" x="6140450" y="2705100"/>
          <p14:tracePt t="311994" x="6083300" y="2660650"/>
          <p14:tracePt t="312010" x="6032500" y="2616200"/>
          <p14:tracePt t="312027" x="5988050" y="2584450"/>
          <p14:tracePt t="312043" x="5956300" y="2552700"/>
          <p14:tracePt t="312060" x="5924550" y="2520950"/>
          <p14:tracePt t="312077" x="5886450" y="2470150"/>
          <p14:tracePt t="312093" x="5835650" y="2393950"/>
          <p14:tracePt t="312110" x="5791200" y="2317750"/>
          <p14:tracePt t="312127" x="5753100" y="2228850"/>
          <p14:tracePt t="312143" x="5715000" y="2152650"/>
          <p14:tracePt t="312160" x="5657850" y="2012950"/>
          <p14:tracePt t="312177" x="5600700" y="1879600"/>
          <p14:tracePt t="312179" x="5568950" y="1809750"/>
          <p14:tracePt t="312193" x="5518150" y="1708150"/>
          <p14:tracePt t="312195" x="5486400" y="1638300"/>
          <p14:tracePt t="312210" x="5448300" y="1568450"/>
          <p14:tracePt t="312212" x="5416550" y="1498600"/>
          <p14:tracePt t="312227" x="5340350" y="1346200"/>
          <p14:tracePt t="312244" x="5276850" y="1244600"/>
          <p14:tracePt t="312261" x="5194300" y="1155700"/>
          <p14:tracePt t="312277" x="5118100" y="1111250"/>
          <p14:tracePt t="312294" x="4997450" y="1092200"/>
          <p14:tracePt t="312311" x="4838700" y="1104900"/>
          <p14:tracePt t="312327" x="4679950" y="1136650"/>
          <p14:tracePt t="312344" x="4470400" y="1181100"/>
          <p14:tracePt t="312361" x="4260850" y="1231900"/>
          <p14:tracePt t="312377" x="4057650" y="1289050"/>
          <p14:tracePt t="312394" x="3937000" y="1333500"/>
          <p14:tracePt t="312410" x="3816350" y="1384300"/>
          <p14:tracePt t="312427" x="3695700" y="1441450"/>
          <p14:tracePt t="312444" x="3568700" y="1479550"/>
          <p14:tracePt t="312461" x="3302000" y="1536700"/>
          <p14:tracePt t="312477" x="3143250" y="1555750"/>
          <p14:tracePt t="312494" x="2997200" y="1555750"/>
          <p14:tracePt t="312511" x="2901950" y="1549400"/>
          <p14:tracePt t="312527" x="2882900" y="1543050"/>
          <p14:tracePt t="312577" x="2870200" y="1543050"/>
          <p14:tracePt t="312594" x="2863850" y="1543050"/>
          <p14:tracePt t="313486" x="2857500" y="1543050"/>
          <p14:tracePt t="313492" x="2844800" y="1543050"/>
          <p14:tracePt t="313513" x="2774950" y="1517650"/>
          <p14:tracePt t="313529" x="2717800" y="1504950"/>
          <p14:tracePt t="313562" x="2717800" y="1517650"/>
          <p14:tracePt t="313578" x="2730500" y="1555750"/>
          <p14:tracePt t="313595" x="2768600" y="1606550"/>
          <p14:tracePt t="313612" x="2794000" y="1695450"/>
          <p14:tracePt t="313629" x="2794000" y="1739900"/>
          <p14:tracePt t="313646" x="2774950" y="1778000"/>
          <p14:tracePt t="313661" x="2749550" y="1790700"/>
          <p14:tracePt t="313678" x="2736850" y="1797050"/>
          <p14:tracePt t="313695" x="2730500" y="1797050"/>
          <p14:tracePt t="313739" x="2736850" y="1790700"/>
          <p14:tracePt t="313747" x="2743200" y="1790700"/>
          <p14:tracePt t="313762" x="2774950" y="1790700"/>
          <p14:tracePt t="313780" x="2787650" y="1790700"/>
          <p14:tracePt t="313812" x="2787650" y="1803400"/>
          <p14:tracePt t="313828" x="2781300" y="1809750"/>
          <p14:tracePt t="313845" x="2774950" y="1816100"/>
          <p14:tracePt t="313862" x="2774950" y="1822450"/>
          <p14:tracePt t="313879" x="2774950" y="1841500"/>
          <p14:tracePt t="313896" x="2768600" y="1892300"/>
          <p14:tracePt t="313912" x="2768600" y="1962150"/>
          <p14:tracePt t="313927" x="2768600" y="2025650"/>
          <p14:tracePt t="313944" x="2774950" y="2063750"/>
          <p14:tracePt t="313962" x="2787650" y="2089150"/>
          <p14:tracePt t="313979" x="2800350" y="2101850"/>
          <p14:tracePt t="313997" x="2806700" y="2108200"/>
          <p14:tracePt t="314012" x="2813050" y="2114550"/>
          <p14:tracePt t="314029" x="2819400" y="2120900"/>
          <p14:tracePt t="314045" x="2832100" y="2133600"/>
          <p14:tracePt t="314061" x="2838450" y="2133600"/>
          <p14:tracePt t="314078" x="2844800" y="2133600"/>
          <p14:tracePt t="314095" x="2857500" y="2133600"/>
          <p14:tracePt t="314112" x="2870200" y="2127250"/>
          <p14:tracePt t="314128" x="2889250" y="2108200"/>
          <p14:tracePt t="314145" x="2908300" y="2089150"/>
          <p14:tracePt t="314162" x="2933700" y="2051050"/>
          <p14:tracePt t="314179" x="2946400" y="2019300"/>
          <p14:tracePt t="314195" x="2952750" y="1974850"/>
          <p14:tracePt t="314212" x="2965450" y="1873250"/>
          <p14:tracePt t="314229" x="2965450" y="1822450"/>
          <p14:tracePt t="314246" x="2965450" y="1778000"/>
          <p14:tracePt t="314262" x="2959100" y="1739900"/>
          <p14:tracePt t="314279" x="2940050" y="1708150"/>
          <p14:tracePt t="314296" x="2933700" y="1695450"/>
          <p14:tracePt t="314312" x="2921000" y="1682750"/>
          <p14:tracePt t="314328" x="2908300" y="1670050"/>
          <p14:tracePt t="314345" x="2889250" y="1651000"/>
          <p14:tracePt t="314362" x="2882900" y="1631950"/>
          <p14:tracePt t="314379" x="2870200" y="1619250"/>
          <p14:tracePt t="314395" x="2857500" y="1606550"/>
          <p14:tracePt t="314412" x="2825750" y="1587500"/>
          <p14:tracePt t="314429" x="2794000" y="1568450"/>
          <p14:tracePt t="314446" x="2762250" y="1549400"/>
          <p14:tracePt t="314462" x="2743200" y="1524000"/>
          <p14:tracePt t="314479" x="2736850" y="1517650"/>
          <p14:tracePt t="314483" x="2736850" y="1511300"/>
          <p14:tracePt t="314642" x="2749550" y="1511300"/>
          <p14:tracePt t="314663" x="2781300" y="1511300"/>
          <p14:tracePt t="314680" x="2819400" y="1524000"/>
          <p14:tracePt t="314698" x="2870200" y="1536700"/>
          <p14:tracePt t="314713" x="2927350" y="1543050"/>
          <p14:tracePt t="314730" x="2990850" y="1549400"/>
          <p14:tracePt t="314746" x="3041650" y="1549400"/>
          <p14:tracePt t="314763" x="3105150" y="1549400"/>
          <p14:tracePt t="314780" x="3149600" y="1549400"/>
          <p14:tracePt t="314796" x="3194050" y="1549400"/>
          <p14:tracePt t="314813" x="3238500" y="1543050"/>
          <p14:tracePt t="314829" x="3282950" y="1536700"/>
          <p14:tracePt t="314846" x="3352800" y="1517650"/>
          <p14:tracePt t="314863" x="3397250" y="1504950"/>
          <p14:tracePt t="314879" x="3435350" y="1492250"/>
          <p14:tracePt t="314881" x="3448050" y="1485900"/>
          <p14:tracePt t="314896" x="3460750" y="1479550"/>
          <p14:tracePt t="314914" x="3498850" y="1460500"/>
          <p14:tracePt t="314931" x="3524250" y="1447800"/>
          <p14:tracePt t="314946" x="3543300" y="1441450"/>
          <p14:tracePt t="314962" x="3549650" y="1435100"/>
          <p14:tracePt t="314979" x="3568700" y="1422400"/>
          <p14:tracePt t="314996" x="3568700" y="1409700"/>
          <p14:tracePt t="315012" x="3568700" y="1397000"/>
          <p14:tracePt t="315029" x="3556000" y="1371600"/>
          <p14:tracePt t="315046" x="3530600" y="1346200"/>
          <p14:tracePt t="315063" x="3511550" y="1320800"/>
          <p14:tracePt t="315079" x="3486150" y="1295400"/>
          <p14:tracePt t="315096" x="3467100" y="1276350"/>
          <p14:tracePt t="315113" x="3448050" y="1263650"/>
          <p14:tracePt t="315115" x="3435350" y="1257300"/>
          <p14:tracePt t="315129" x="3429000" y="1250950"/>
          <p14:tracePt t="315146" x="3409950" y="1244600"/>
          <p14:tracePt t="315163" x="3390900" y="1238250"/>
          <p14:tracePt t="315179" x="3365500" y="1231900"/>
          <p14:tracePt t="315196" x="3340100" y="1225550"/>
          <p14:tracePt t="315213" x="3314700" y="1225550"/>
          <p14:tracePt t="315229" x="3276600" y="1219200"/>
          <p14:tracePt t="315246" x="3251200" y="1219200"/>
          <p14:tracePt t="315263" x="3232150" y="1219200"/>
          <p14:tracePt t="315281" x="3206750" y="1219200"/>
          <p14:tracePt t="315295" x="3175000" y="1225550"/>
          <p14:tracePt t="315313" x="3136900" y="1238250"/>
          <p14:tracePt t="315329" x="3098800" y="1250950"/>
          <p14:tracePt t="315346" x="3060700" y="1263650"/>
          <p14:tracePt t="315363" x="3041650" y="1263650"/>
          <p14:tracePt t="315365" x="3035300" y="1263650"/>
          <p14:tracePt t="315380" x="3022600" y="1270000"/>
          <p14:tracePt t="315396" x="3016250" y="1270000"/>
          <p14:tracePt t="315413" x="2978150" y="1270000"/>
          <p14:tracePt t="315430" x="2940050" y="1282700"/>
          <p14:tracePt t="315446" x="2889250" y="1295400"/>
          <p14:tracePt t="315463" x="2851150" y="1308100"/>
          <p14:tracePt t="315480" x="2825750" y="1314450"/>
          <p14:tracePt t="315497" x="2819400" y="1320800"/>
          <p14:tracePt t="315513" x="2813050" y="1320800"/>
          <p14:tracePt t="315576" x="2800350" y="1327150"/>
          <p14:tracePt t="315596" x="2787650" y="1339850"/>
          <p14:tracePt t="315613" x="2787650" y="1352550"/>
          <p14:tracePt t="315629" x="2787650" y="1358900"/>
          <p14:tracePt t="315630" x="2787650" y="1365250"/>
          <p14:tracePt t="315647" x="2787650" y="1371600"/>
          <p14:tracePt t="315663" x="2787650" y="1377950"/>
          <p14:tracePt t="315680" x="2794000" y="1397000"/>
          <p14:tracePt t="315697" x="2832100" y="1428750"/>
          <p14:tracePt t="315714" x="2857500" y="1454150"/>
          <p14:tracePt t="315730" x="2882900" y="1479550"/>
          <p14:tracePt t="315747" x="2908300" y="1504950"/>
          <p14:tracePt t="315763" x="2921000" y="1517650"/>
          <p14:tracePt t="315780" x="2927350" y="1524000"/>
          <p14:tracePt t="315865" x="2933700" y="1524000"/>
          <p14:tracePt t="315973" x="2940050" y="1511300"/>
          <p14:tracePt t="315980" x="2940050" y="1504950"/>
          <p14:tracePt t="315998" x="2940050" y="1492250"/>
          <p14:tracePt t="316014" x="2946400" y="1479550"/>
          <p14:tracePt t="316032" x="2952750" y="1466850"/>
          <p14:tracePt t="316048" x="2965450" y="1454150"/>
          <p14:tracePt t="316064" x="2978150" y="1447800"/>
          <p14:tracePt t="316080" x="2990850" y="1441450"/>
          <p14:tracePt t="316097" x="2997200" y="1435100"/>
          <p14:tracePt t="316114" x="3003550" y="1435100"/>
          <p14:tracePt t="316130" x="3009900" y="1428750"/>
          <p14:tracePt t="316147" x="3009900" y="1422400"/>
          <p14:tracePt t="316164" x="3009900" y="1409700"/>
          <p14:tracePt t="316181" x="3009900" y="1403350"/>
          <p14:tracePt t="316197" x="2978150" y="1403350"/>
          <p14:tracePt t="316214" x="2908300" y="1409700"/>
          <p14:tracePt t="316231" x="2781300" y="1441450"/>
          <p14:tracePt t="316247" x="2635250" y="1466850"/>
          <p14:tracePt t="316264" x="2520950" y="1479550"/>
          <p14:tracePt t="316281" x="2413000" y="1479550"/>
          <p14:tracePt t="316298" x="2368550" y="1479550"/>
          <p14:tracePt t="316314" x="2362200" y="1479550"/>
          <p14:tracePt t="316353" x="2355850" y="1479550"/>
          <p14:tracePt t="316364" x="2349500" y="1485900"/>
          <p14:tracePt t="316381" x="2292350" y="1511300"/>
          <p14:tracePt t="316397" x="2152650" y="1543050"/>
          <p14:tracePt t="316414" x="2019300" y="1555750"/>
          <p14:tracePt t="316431" x="1905000" y="1568450"/>
          <p14:tracePt t="316448" x="1835150" y="1574800"/>
          <p14:tracePt t="316464" x="1822450" y="1574800"/>
          <p14:tracePt t="316504" x="1854200" y="1581150"/>
          <p14:tracePt t="316514" x="1879600" y="1587500"/>
          <p14:tracePt t="316531" x="1924050" y="1600200"/>
          <p14:tracePt t="316547" x="1936750" y="1619250"/>
          <p14:tracePt t="316563" x="1962150" y="1644650"/>
          <p14:tracePt t="316581" x="1981200" y="1670050"/>
          <p14:tracePt t="316597" x="2006600" y="1701800"/>
          <p14:tracePt t="316614" x="2044700" y="1739900"/>
          <p14:tracePt t="316631" x="2089150" y="1765300"/>
          <p14:tracePt t="316647" x="2171700" y="1790700"/>
          <p14:tracePt t="316664" x="2292350" y="1797050"/>
          <p14:tracePt t="316681" x="2438400" y="1797050"/>
          <p14:tracePt t="316698" x="2597150" y="1778000"/>
          <p14:tracePt t="316714" x="2851150" y="1720850"/>
          <p14:tracePt t="316731" x="2914650" y="1708150"/>
          <p14:tracePt t="316747" x="3035300" y="1676400"/>
          <p14:tracePt t="316764" x="3060700" y="1670050"/>
          <p14:tracePt t="316781" x="3073400" y="1663700"/>
          <p14:tracePt t="316798" x="3079750" y="1657350"/>
          <p14:tracePt t="316814" x="3086100" y="1657350"/>
          <p14:tracePt t="316831" x="3098800" y="1651000"/>
          <p14:tracePt t="316848" x="3124200" y="1625600"/>
          <p14:tracePt t="316864" x="3175000" y="1581150"/>
          <p14:tracePt t="316881" x="3213100" y="1543050"/>
          <p14:tracePt t="316898" x="3270250" y="1498600"/>
          <p14:tracePt t="316914" x="3289300" y="1479550"/>
          <p14:tracePt t="316931" x="3295650" y="1473200"/>
          <p14:tracePt t="316948" x="3302000" y="1473200"/>
          <p14:tracePt t="317071" x="3295650" y="1473200"/>
          <p14:tracePt t="317079" x="3289300" y="1473200"/>
          <p14:tracePt t="317094" x="3270250" y="1473200"/>
          <p14:tracePt t="317100" x="3263900" y="1473200"/>
          <p14:tracePt t="317114" x="3257550" y="1473200"/>
          <p14:tracePt t="317131" x="3225800" y="1473200"/>
          <p14:tracePt t="317148" x="3206750" y="1473200"/>
          <p14:tracePt t="317166" x="3194050" y="1473200"/>
          <p14:tracePt t="317183" x="3181350" y="1466850"/>
          <p14:tracePt t="317198" x="3175000" y="1460500"/>
          <p14:tracePt t="317200" x="3168650" y="1447800"/>
          <p14:tracePt t="317216" x="3162300" y="1435100"/>
          <p14:tracePt t="317230" x="3149600" y="1422400"/>
          <p14:tracePt t="317248" x="3143250" y="1416050"/>
          <p14:tracePt t="317266" x="3136900" y="1416050"/>
          <p14:tracePt t="317281" x="3130550" y="1416050"/>
          <p14:tracePt t="317298" x="3130550" y="1409700"/>
          <p14:tracePt t="317315" x="3124200" y="1409700"/>
          <p14:tracePt t="317332" x="3111500" y="1409700"/>
          <p14:tracePt t="317349" x="3111500" y="1403350"/>
          <p14:tracePt t="317365" x="3105150" y="1403350"/>
          <p14:tracePt t="317368" x="3105150" y="1397000"/>
          <p14:tracePt t="317383" x="3098800" y="1397000"/>
          <p14:tracePt t="317517" x="3092450" y="1403350"/>
          <p14:tracePt t="317525" x="3092450" y="1409700"/>
          <p14:tracePt t="317533" x="3092450" y="1416050"/>
          <p14:tracePt t="317558" x="3086100" y="1416050"/>
          <p14:tracePt t="317581" x="3086100" y="1422400"/>
          <p14:tracePt t="317601" x="3079750" y="1428750"/>
          <p14:tracePt t="317615" x="3073400" y="1435100"/>
          <p14:tracePt t="317632" x="3067050" y="1441450"/>
          <p14:tracePt t="317648" x="3060700" y="1454150"/>
          <p14:tracePt t="317665" x="3054350" y="1460500"/>
          <p14:tracePt t="317682" x="3048000" y="1460500"/>
          <p14:tracePt t="318022" x="3060700" y="1460500"/>
          <p14:tracePt t="318044" x="3130550" y="1460500"/>
          <p14:tracePt t="318066" x="3175000" y="1454150"/>
          <p14:tracePt t="318082" x="3200400" y="1447800"/>
          <p14:tracePt t="318099" x="3232150" y="1428750"/>
          <p14:tracePt t="318116" x="3251200" y="1416050"/>
          <p14:tracePt t="318118" x="3263900" y="1403350"/>
          <p14:tracePt t="318133" x="3270250" y="1397000"/>
          <p14:tracePt t="318135" x="3276600" y="1384300"/>
          <p14:tracePt t="318149" x="3282950" y="1371600"/>
          <p14:tracePt t="318166" x="3282950" y="1358900"/>
          <p14:tracePt t="318243" x="3276600" y="1358900"/>
          <p14:tracePt t="318251" x="3270250" y="1358900"/>
          <p14:tracePt t="318265" x="3257550" y="1358900"/>
          <p14:tracePt t="318282" x="3251200" y="1358900"/>
          <p14:tracePt t="318299" x="3244850" y="1358900"/>
          <p14:tracePt t="318315" x="3238500" y="1358900"/>
          <p14:tracePt t="318332" x="3232150" y="1358900"/>
          <p14:tracePt t="318349" x="3219450" y="1358900"/>
          <p14:tracePt t="318366" x="3206750" y="1358900"/>
          <p14:tracePt t="318382" x="3194050" y="1365250"/>
          <p14:tracePt t="318399" x="3187700" y="1371600"/>
          <p14:tracePt t="318469" x="3181350" y="1371600"/>
          <p14:tracePt t="318628" x="3175000" y="1371600"/>
          <p14:tracePt t="318635" x="3168650" y="1371600"/>
          <p14:tracePt t="318674" x="3162300" y="1371600"/>
          <p14:tracePt t="318699" x="3162300" y="1365250"/>
          <p14:tracePt t="318716" x="3155950" y="1365250"/>
          <p14:tracePt t="318788" x="3149600" y="1365250"/>
          <p14:tracePt t="318801" x="3143250" y="1365250"/>
          <p14:tracePt t="318859" x="3136900" y="1365250"/>
          <p14:tracePt t="318875" x="3130550" y="1365250"/>
          <p14:tracePt t="318887" x="3124200" y="1371600"/>
          <p14:tracePt t="318902" x="3117850" y="1371600"/>
          <p14:tracePt t="318916" x="3111500" y="1377950"/>
          <p14:tracePt t="318933" x="3105150" y="1377950"/>
          <p14:tracePt t="319150" x="3098800" y="1384300"/>
          <p14:tracePt t="319439" x="3092450" y="1384300"/>
          <p14:tracePt t="319445" x="3092450" y="1390650"/>
          <p14:tracePt t="319456" x="3086100" y="1390650"/>
          <p14:tracePt t="319992" x="3086100" y="1397000"/>
          <p14:tracePt t="319998" x="3079750" y="1397000"/>
          <p14:tracePt t="320007" x="3073400" y="1403350"/>
          <p14:tracePt t="320017" x="3067050" y="1403350"/>
          <p14:tracePt t="320034" x="3067050" y="1409700"/>
          <p14:tracePt t="320231" x="3060700" y="1409700"/>
          <p14:tracePt t="320238" x="3060700" y="1416050"/>
          <p14:tracePt t="320253" x="3060700" y="1422400"/>
          <p14:tracePt t="320296" x="3054350" y="1422400"/>
          <p14:tracePt t="320553" x="3054350" y="1416050"/>
          <p14:tracePt t="320568" x="3054350" y="1409700"/>
          <p14:tracePt t="320592" x="3054350" y="1403350"/>
          <p14:tracePt t="320632" x="3054350" y="1397000"/>
          <p14:tracePt t="320699" x="3048000" y="1397000"/>
          <p14:tracePt t="320707" x="3048000" y="1390650"/>
          <p14:tracePt t="320724" x="3048000" y="1384300"/>
          <p14:tracePt t="320740" x="3048000" y="1377950"/>
          <p14:tracePt t="320778" x="3054350" y="1377950"/>
          <p14:tracePt t="320785" x="3060700" y="1377950"/>
          <p14:tracePt t="320801" x="3067050" y="1377950"/>
          <p14:tracePt t="320817" x="3073400" y="1377950"/>
          <p14:tracePt t="320833" x="3079750" y="1384300"/>
          <p14:tracePt t="320913" x="3086100" y="1390650"/>
          <p14:tracePt t="320923" x="3092450" y="1403350"/>
          <p14:tracePt t="320935" x="3105150" y="1416050"/>
          <p14:tracePt t="320952" x="3136900" y="1460500"/>
          <p14:tracePt t="320968" x="3143250" y="1498600"/>
          <p14:tracePt t="320984" x="3149600" y="1511300"/>
          <p14:tracePt t="321093" x="3149600" y="1524000"/>
          <p14:tracePt t="321118" x="3149600" y="1543050"/>
          <p14:tracePt t="321120" x="3149600" y="1555750"/>
          <p14:tracePt t="321136" x="3149600" y="1568450"/>
          <p14:tracePt t="321154" x="3149600" y="1581150"/>
          <p14:tracePt t="321167" x="3149600" y="1587500"/>
          <p14:tracePt t="321302" x="3149600" y="1593850"/>
          <p14:tracePt t="321414" x="3143250" y="1593850"/>
          <p14:tracePt t="321518" x="3143250" y="1587500"/>
          <p14:tracePt t="321534" x="3143250" y="1581150"/>
          <p14:tracePt t="321575" x="3136900" y="1581150"/>
          <p14:tracePt t="321830" x="3111500" y="1581150"/>
          <p14:tracePt t="321836" x="3086100" y="1587500"/>
          <p14:tracePt t="321852" x="3035300" y="1587500"/>
          <p14:tracePt t="321869" x="3009900" y="1581150"/>
          <p14:tracePt t="325616" x="3009900" y="1587500"/>
          <p14:tracePt t="325624" x="3009900" y="1600200"/>
          <p14:tracePt t="325638" x="3028950" y="1625600"/>
          <p14:tracePt t="325656" x="3168650" y="1739900"/>
          <p14:tracePt t="325672" x="3327400" y="1803400"/>
          <p14:tracePt t="325689" x="3473450" y="1828800"/>
          <p14:tracePt t="325707" x="3562350" y="1828800"/>
          <p14:tracePt t="325722" x="3600450" y="1828800"/>
          <p14:tracePt t="325738" x="3644900" y="1828800"/>
          <p14:tracePt t="325755" x="3708400" y="1835150"/>
          <p14:tracePt t="325771" x="3810000" y="1860550"/>
          <p14:tracePt t="325788" x="3911600" y="1898650"/>
          <p14:tracePt t="325805" x="3994150" y="1936750"/>
          <p14:tracePt t="325822" x="4102100" y="1987550"/>
          <p14:tracePt t="325839" x="4273550" y="2038350"/>
          <p14:tracePt t="325855" x="4584700" y="2108200"/>
          <p14:tracePt t="325872" x="4864100" y="2171700"/>
          <p14:tracePt t="325889" x="5092700" y="2222500"/>
          <p14:tracePt t="325905" x="5289550" y="2260600"/>
          <p14:tracePt t="325922" x="5454650" y="2286000"/>
          <p14:tracePt t="325938" x="5537200" y="2292350"/>
          <p14:tracePt t="325955" x="5575300" y="2292350"/>
          <p14:tracePt t="325972" x="5657850" y="2305050"/>
          <p14:tracePt t="325989" x="5829300" y="2355850"/>
          <p14:tracePt t="326005" x="6121400" y="2444750"/>
          <p14:tracePt t="326022" x="6508750" y="2559050"/>
          <p14:tracePt t="326039" x="6953250" y="2692400"/>
          <p14:tracePt t="326055" x="7213600" y="2774950"/>
          <p14:tracePt t="326072" x="7499350" y="2844800"/>
          <p14:tracePt t="326089" x="7626350" y="2876550"/>
          <p14:tracePt t="326105" x="7670800" y="2882900"/>
          <p14:tracePt t="326122" x="7708900" y="2908300"/>
          <p14:tracePt t="326138" x="7708900" y="2927350"/>
          <p14:tracePt t="326155" x="7708900" y="2952750"/>
          <p14:tracePt t="326172" x="7696200" y="2978150"/>
          <p14:tracePt t="326189" x="7696200" y="2984500"/>
          <p14:tracePt t="326222" x="7696200" y="2990850"/>
          <p14:tracePt t="326257" x="7696200" y="2997200"/>
          <p14:tracePt t="326341" x="7696200" y="3003550"/>
          <p14:tracePt t="326405" x="7696200" y="3009900"/>
          <p14:tracePt t="326503" x="7696200" y="3016250"/>
          <p14:tracePt t="326510" x="7696200" y="3022600"/>
          <p14:tracePt t="326523" x="7696200" y="3028950"/>
          <p14:tracePt t="326539" x="7683500" y="3041650"/>
          <p14:tracePt t="326557" x="7677150" y="3060700"/>
          <p14:tracePt t="326559" x="7677150" y="3092450"/>
          <p14:tracePt t="326575" x="7677150" y="3124200"/>
          <p14:tracePt t="326589" x="7664450" y="3168650"/>
          <p14:tracePt t="326606" x="7658100" y="3213100"/>
          <p14:tracePt t="326622" x="7658100" y="3263900"/>
          <p14:tracePt t="326639" x="7651750" y="3314700"/>
          <p14:tracePt t="326656" x="7651750" y="3346450"/>
          <p14:tracePt t="326672" x="7651750" y="3365500"/>
          <p14:tracePt t="326688" x="7658100" y="3371850"/>
          <p14:tracePt t="326706" x="7658100" y="3378200"/>
          <p14:tracePt t="326722" x="7664450" y="3378200"/>
          <p14:tracePt t="326756" x="7670800" y="3378200"/>
          <p14:tracePt t="326773" x="7677150" y="3384550"/>
          <p14:tracePt t="326790" x="7689850" y="3390900"/>
          <p14:tracePt t="326806" x="7702550" y="3397250"/>
          <p14:tracePt t="326856" x="7708900" y="3397250"/>
          <p14:tracePt t="326890" x="7721600" y="3397250"/>
          <p14:tracePt t="326906" x="7727950" y="3397250"/>
          <p14:tracePt t="326923" x="7747000" y="3397250"/>
          <p14:tracePt t="326939" x="7759700" y="3397250"/>
          <p14:tracePt t="326956" x="7772400" y="3397250"/>
          <p14:tracePt t="326973" x="7791450" y="3409950"/>
          <p14:tracePt t="326989" x="7804150" y="3429000"/>
          <p14:tracePt t="327006" x="7816850" y="3448050"/>
          <p14:tracePt t="327023" x="7829550" y="3460750"/>
          <p14:tracePt t="327040" x="7842250" y="3467100"/>
          <p14:tracePt t="327057" x="7854950" y="3473450"/>
          <p14:tracePt t="327073" x="7861300" y="3486150"/>
          <p14:tracePt t="327089" x="7867650" y="3492500"/>
          <p14:tracePt t="327106" x="7867650" y="3505200"/>
          <p14:tracePt t="327123" x="7867650" y="3524250"/>
          <p14:tracePt t="327125" x="7874000" y="3536950"/>
          <p14:tracePt t="327139" x="7874000" y="3543300"/>
          <p14:tracePt t="327200" x="7880350" y="3536950"/>
          <p14:tracePt t="327213" x="7880350" y="3524250"/>
          <p14:tracePt t="327223" x="7886700" y="3511550"/>
          <p14:tracePt t="327240" x="7886700" y="3492500"/>
          <p14:tracePt t="327256" x="7886700" y="3486150"/>
          <p14:tracePt t="327273" x="7886700" y="3479800"/>
          <p14:tracePt t="327306" x="7893050" y="3492500"/>
          <p14:tracePt t="327323" x="7893050" y="3505200"/>
          <p14:tracePt t="327356" x="7893050" y="3511550"/>
          <p14:tracePt t="327390" x="7893050" y="3505200"/>
          <p14:tracePt t="327686" x="7899400" y="3505200"/>
          <p14:tracePt t="327708" x="7912100" y="3530600"/>
          <p14:tracePt t="327724" x="7918450" y="3549650"/>
          <p14:tracePt t="327740" x="7924800" y="3556000"/>
          <p14:tracePt t="327757" x="7931150" y="3556000"/>
          <p14:tracePt t="327774" x="7937500" y="3556000"/>
          <p14:tracePt t="327790" x="7943850" y="3556000"/>
          <p14:tracePt t="327844" x="7943850" y="3549650"/>
          <p14:tracePt t="327856" x="7950200" y="3549650"/>
          <p14:tracePt t="327892" x="7956550" y="3549650"/>
          <p14:tracePt t="327974" x="7950200" y="3549650"/>
          <p14:tracePt t="327993" x="7943850" y="3549650"/>
          <p14:tracePt t="328016" x="7937500" y="3549650"/>
          <p14:tracePt t="328043" x="7931150" y="3549650"/>
          <p14:tracePt t="328057" x="7918450" y="3556000"/>
          <p14:tracePt t="328074" x="7912100" y="3562350"/>
          <p14:tracePt t="328091" x="7899400" y="3575050"/>
          <p14:tracePt t="328107" x="7880350" y="3587750"/>
          <p14:tracePt t="328124" x="7874000" y="3600450"/>
          <p14:tracePt t="328140" x="7854950" y="3619500"/>
          <p14:tracePt t="328157" x="7835900" y="3638550"/>
          <p14:tracePt t="328174" x="7823200" y="3657600"/>
          <p14:tracePt t="328190" x="7810500" y="3676650"/>
          <p14:tracePt t="328207" x="7804150" y="3689350"/>
          <p14:tracePt t="328224" x="7797800" y="3714750"/>
          <p14:tracePt t="328265" x="7797800" y="3708400"/>
          <p14:tracePt t="328274" x="7804150" y="3702050"/>
          <p14:tracePt t="328289" x="7816850" y="3695700"/>
          <p14:tracePt t="328307" x="7829550" y="3689350"/>
          <p14:tracePt t="328324" x="7842250" y="3676650"/>
          <p14:tracePt t="328340" x="7861300" y="3676650"/>
          <p14:tracePt t="328358" x="7874000" y="3663950"/>
          <p14:tracePt t="328374" x="7880350" y="3657600"/>
          <p14:tracePt t="328391" x="7893050" y="3657600"/>
          <p14:tracePt t="328441" x="7893050" y="3663950"/>
          <p14:tracePt t="328457" x="7893050" y="3670300"/>
          <p14:tracePt t="328474" x="7893050" y="3689350"/>
          <p14:tracePt t="328491" x="7893050" y="3695700"/>
          <p14:tracePt t="328524" x="7893050" y="3702050"/>
          <p14:tracePt t="328540" x="7880350" y="3708400"/>
          <p14:tracePt t="328575" x="7874000" y="3708400"/>
          <p14:tracePt t="328693" x="7880350" y="3708400"/>
          <p14:tracePt t="328708" x="7893050" y="3708400"/>
          <p14:tracePt t="328724" x="7899400" y="3708400"/>
          <p14:tracePt t="328741" x="7912100" y="3708400"/>
          <p14:tracePt t="328758" x="7918450" y="3708400"/>
          <p14:tracePt t="328774" x="7931150" y="3708400"/>
          <p14:tracePt t="328791" x="7937500" y="3708400"/>
          <p14:tracePt t="328808" x="7956550" y="3702050"/>
          <p14:tracePt t="328824" x="7975600" y="3702050"/>
          <p14:tracePt t="328879" x="7981950" y="3702050"/>
          <p14:tracePt t="328904" x="7981950" y="3708400"/>
          <p14:tracePt t="328999" x="7988300" y="3708400"/>
          <p14:tracePt t="329017" x="7988300" y="3702050"/>
          <p14:tracePt t="329033" x="7994650" y="3689350"/>
          <p14:tracePt t="329059" x="7994650" y="3683000"/>
          <p14:tracePt t="329108" x="7988300" y="3676650"/>
          <p14:tracePt t="329124" x="7962900" y="3676650"/>
          <p14:tracePt t="329141" x="7931150" y="3676650"/>
          <p14:tracePt t="329158" x="7912100" y="3689350"/>
          <p14:tracePt t="329175" x="7899400" y="3702050"/>
          <p14:tracePt t="329191" x="7861300" y="3714750"/>
          <p14:tracePt t="329208" x="7848600" y="3714750"/>
          <p14:tracePt t="330882" x="7842250" y="3708400"/>
          <p14:tracePt t="330890" x="7829550" y="3695700"/>
          <p14:tracePt t="330905" x="7766050" y="3644900"/>
          <p14:tracePt t="330912" x="7734300" y="3619500"/>
          <p14:tracePt t="330928" x="7658100" y="3581400"/>
          <p14:tracePt t="330943" x="7626350" y="3575050"/>
          <p14:tracePt t="330960" x="7562850" y="3568700"/>
          <p14:tracePt t="330977" x="7461250" y="3562350"/>
          <p14:tracePt t="330994" x="7359650" y="3530600"/>
          <p14:tracePt t="331010" x="7258050" y="3505200"/>
          <p14:tracePt t="331026" x="7169150" y="3492500"/>
          <p14:tracePt t="331043" x="7061200" y="3467100"/>
          <p14:tracePt t="331059" x="6934200" y="3409950"/>
          <p14:tracePt t="331079" x="6794500" y="3352800"/>
          <p14:tracePt t="331081" x="6737350" y="3327400"/>
          <p14:tracePt t="331098" x="6572250" y="3263900"/>
          <p14:tracePt t="331110" x="6464300" y="3213100"/>
          <p14:tracePt t="331126" x="6248400" y="3124200"/>
          <p14:tracePt t="331143" x="5981700" y="3028950"/>
          <p14:tracePt t="331160" x="5765800" y="2959100"/>
          <p14:tracePt t="331177" x="5372100" y="2844800"/>
          <p14:tracePt t="331193" x="5245100" y="2806700"/>
          <p14:tracePt t="331194" x="5067300" y="2762250"/>
          <p14:tracePt t="331209" x="4819650" y="2705100"/>
          <p14:tracePt t="331227" x="4603750" y="2660650"/>
          <p14:tracePt t="331242" x="4470400" y="2616200"/>
          <p14:tracePt t="331259" x="4394200" y="2578100"/>
          <p14:tracePt t="331276" x="4349750" y="2540000"/>
          <p14:tracePt t="331293" x="4318000" y="2508250"/>
          <p14:tracePt t="331310" x="4267200" y="2476500"/>
          <p14:tracePt t="331326" x="4216400" y="2451100"/>
          <p14:tracePt t="331343" x="4152900" y="2419350"/>
          <p14:tracePt t="331360" x="4038600" y="2374900"/>
          <p14:tracePt t="331377" x="3930650" y="2330450"/>
          <p14:tracePt t="331393" x="3771900" y="2266950"/>
          <p14:tracePt t="331410" x="3556000" y="2184400"/>
          <p14:tracePt t="331427" x="3498850" y="2159000"/>
          <p14:tracePt t="331445" x="3346450" y="2063750"/>
          <p14:tracePt t="331460" x="3282950" y="2019300"/>
          <p14:tracePt t="331478" x="3175000" y="1949450"/>
          <p14:tracePt t="331497" x="3079750" y="1892300"/>
          <p14:tracePt t="331510" x="2952750" y="1816100"/>
          <p14:tracePt t="331526" x="2882900" y="1771650"/>
          <p14:tracePt t="331543" x="2857500" y="1739900"/>
          <p14:tracePt t="331560" x="2857500" y="1720850"/>
          <p14:tracePt t="331577" x="2851150" y="1714500"/>
          <p14:tracePt t="331593" x="2838450" y="1708150"/>
          <p14:tracePt t="331610" x="2800350" y="1701800"/>
          <p14:tracePt t="331627" x="2730500" y="1682750"/>
          <p14:tracePt t="331644" x="2692400" y="1670050"/>
          <p14:tracePt t="331660" x="2679700" y="1644650"/>
          <p14:tracePt t="331677" x="2698750" y="1612900"/>
          <p14:tracePt t="331693" x="2781300" y="1562100"/>
          <p14:tracePt t="331710" x="2876550" y="1536700"/>
          <p14:tracePt t="331727" x="2965450" y="1524000"/>
          <p14:tracePt t="331743" x="2971800" y="1524000"/>
          <p14:tracePt t="331760" x="2965450" y="1524000"/>
          <p14:tracePt t="331777" x="2959100" y="1530350"/>
          <p14:tracePt t="331793" x="2952750" y="1536700"/>
          <p14:tracePt t="331827" x="2959100" y="1536700"/>
          <p14:tracePt t="331844" x="2978150" y="1517650"/>
          <p14:tracePt t="331860" x="3003550" y="1492250"/>
          <p14:tracePt t="331866" x="3028950" y="1473200"/>
          <p14:tracePt t="331877" x="3041650" y="1460500"/>
          <p14:tracePt t="331896" x="3067050" y="1441450"/>
          <p14:tracePt t="331911" x="3073400" y="1441450"/>
          <p14:tracePt t="331927" x="3079750" y="1441450"/>
          <p14:tracePt t="331943" x="3130550" y="1473200"/>
          <p14:tracePt t="331961" x="3200400" y="1504950"/>
          <p14:tracePt t="331977" x="3289300" y="1524000"/>
          <p14:tracePt t="331993" x="3384550" y="1524000"/>
          <p14:tracePt t="332010" x="3492500" y="1498600"/>
          <p14:tracePt t="332027" x="3543300" y="1466850"/>
          <p14:tracePt t="332044" x="3568700" y="1428750"/>
          <p14:tracePt t="332060" x="3587750" y="1390650"/>
          <p14:tracePt t="332077" x="3600450" y="1352550"/>
          <p14:tracePt t="332094" x="3606800" y="1314450"/>
          <p14:tracePt t="332110" x="3613150" y="1282700"/>
          <p14:tracePt t="332127" x="3613150" y="1263650"/>
          <p14:tracePt t="332129" x="3613150" y="1257300"/>
          <p14:tracePt t="332143" x="3606800" y="1257300"/>
          <p14:tracePt t="332159" x="3581400" y="1238250"/>
          <p14:tracePt t="332177" x="3524250" y="1219200"/>
          <p14:tracePt t="332194" x="3486150" y="1206500"/>
          <p14:tracePt t="332210" x="3429000" y="1187450"/>
          <p14:tracePt t="332227" x="3365500" y="1168400"/>
          <p14:tracePt t="332244" x="3321050" y="1155700"/>
          <p14:tracePt t="332261" x="3263900" y="1149350"/>
          <p14:tracePt t="332277" x="3213100" y="1143000"/>
          <p14:tracePt t="332294" x="3175000" y="1155700"/>
          <p14:tracePt t="332311" x="3092450" y="1200150"/>
          <p14:tracePt t="332328" x="3016250" y="1244600"/>
          <p14:tracePt t="332344" x="2990850" y="1263650"/>
          <p14:tracePt t="332361" x="2978150" y="1282700"/>
          <p14:tracePt t="332364" x="2971800" y="1282700"/>
          <p14:tracePt t="332380" x="2971800" y="1289050"/>
          <p14:tracePt t="332394" x="2971800" y="1295400"/>
          <p14:tracePt t="332411" x="2990850" y="1333500"/>
          <p14:tracePt t="332428" x="3016250" y="1384300"/>
          <p14:tracePt t="332444" x="3054350" y="1479550"/>
          <p14:tracePt t="332460" x="3060700" y="1543050"/>
          <p14:tracePt t="332477" x="3060700" y="1619250"/>
          <p14:tracePt t="332493" x="3086100" y="1701800"/>
          <p14:tracePt t="332510" x="3181350" y="1784350"/>
          <p14:tracePt t="332527" x="3302000" y="1841500"/>
          <p14:tracePt t="332544" x="3397250" y="1885950"/>
          <p14:tracePt t="332561" x="3498850" y="1968500"/>
          <p14:tracePt t="332580" x="3651250" y="2152650"/>
          <p14:tracePt t="332594" x="3689350" y="2209800"/>
          <p14:tracePt t="332611" x="3816350" y="2406650"/>
          <p14:tracePt t="332627" x="3937000" y="2527300"/>
          <p14:tracePt t="332644" x="4191000" y="2692400"/>
          <p14:tracePt t="332661" x="4508500" y="2851150"/>
          <p14:tracePt t="332678" x="4876800" y="2997200"/>
          <p14:tracePt t="332697" x="5226050" y="3143250"/>
          <p14:tracePt t="332711" x="5486400" y="3270250"/>
          <p14:tracePt t="332727" x="5664200" y="3371850"/>
          <p14:tracePt t="332744" x="5829300" y="3460750"/>
          <p14:tracePt t="332761" x="6026150" y="3549650"/>
          <p14:tracePt t="332778" x="6267450" y="3613150"/>
          <p14:tracePt t="332794" x="6508750" y="3657600"/>
          <p14:tracePt t="332811" x="6673850" y="3695700"/>
          <p14:tracePt t="332828" x="6737350" y="3702050"/>
          <p14:tracePt t="332844" x="6775450" y="3721100"/>
          <p14:tracePt t="332863" x="6781800" y="3740150"/>
          <p14:tracePt t="332877" x="6794500" y="3771900"/>
          <p14:tracePt t="332894" x="6832600" y="3829050"/>
          <p14:tracePt t="332911" x="6902450" y="3905250"/>
          <p14:tracePt t="332928" x="6978650" y="3994150"/>
          <p14:tracePt t="332944" x="7035800" y="4057650"/>
          <p14:tracePt t="332961" x="7054850" y="4102100"/>
          <p14:tracePt t="332978" x="7048500" y="4121150"/>
          <p14:tracePt t="332994" x="7029450" y="4121150"/>
          <p14:tracePt t="333011" x="7004050" y="4114800"/>
          <p14:tracePt t="333028" x="6965950" y="4095750"/>
          <p14:tracePt t="333044" x="6927850" y="4076700"/>
          <p14:tracePt t="333047" x="6915150" y="4076700"/>
          <p14:tracePt t="333061" x="6902450" y="4064000"/>
          <p14:tracePt t="333078" x="6877050" y="4051300"/>
          <p14:tracePt t="333095" x="6870700" y="4051300"/>
          <p14:tracePt t="333113" x="6851650" y="4051300"/>
          <p14:tracePt t="333128" x="6819900" y="4051300"/>
          <p14:tracePt t="333144" x="6794500" y="4051300"/>
          <p14:tracePt t="333161" x="6781800" y="4051300"/>
          <p14:tracePt t="333178" x="6781800" y="4044950"/>
          <p14:tracePt t="333194" x="6762750" y="4032250"/>
          <p14:tracePt t="333211" x="6731000" y="4006850"/>
          <p14:tracePt t="333228" x="6680200" y="3987800"/>
          <p14:tracePt t="333245" x="6629400" y="3975100"/>
          <p14:tracePt t="333261" x="6597650" y="3962400"/>
          <p14:tracePt t="333278" x="6553200" y="3949700"/>
          <p14:tracePt t="333295" x="6502400" y="3924300"/>
          <p14:tracePt t="333312" x="6438900" y="3898900"/>
          <p14:tracePt t="333328" x="6394450" y="3886200"/>
          <p14:tracePt t="333329" x="6375400" y="3886200"/>
          <p14:tracePt t="333345" x="6311900" y="3886200"/>
          <p14:tracePt t="333361" x="6235700" y="3905250"/>
          <p14:tracePt t="333378" x="6178550" y="3930650"/>
          <p14:tracePt t="333395" x="6159500" y="3943350"/>
          <p14:tracePt t="333411" x="6134100" y="3962400"/>
          <p14:tracePt t="333428" x="6127750" y="3975100"/>
          <p14:tracePt t="333445" x="6127750" y="3981450"/>
          <p14:tracePt t="333461" x="6121400" y="3981450"/>
          <p14:tracePt t="333497" x="6121400" y="3975100"/>
          <p14:tracePt t="333511" x="6127750" y="3962400"/>
          <p14:tracePt t="333528" x="6134100" y="3943350"/>
          <p14:tracePt t="333545" x="6146800" y="3924300"/>
          <p14:tracePt t="333562" x="6165850" y="3905250"/>
          <p14:tracePt t="333578" x="6184900" y="3892550"/>
          <p14:tracePt t="333597" x="6197600" y="3879850"/>
          <p14:tracePt t="333612" x="6235700" y="3867150"/>
          <p14:tracePt t="333629" x="6261100" y="3860800"/>
          <p14:tracePt t="333647" x="6305550" y="3848100"/>
          <p14:tracePt t="333662" x="6330950" y="3835400"/>
          <p14:tracePt t="333678" x="6337300" y="3829050"/>
          <p14:tracePt t="333695" x="6343650" y="3822700"/>
          <p14:tracePt t="333712" x="6350000" y="3816350"/>
          <p14:tracePt t="333728" x="6362700" y="3810000"/>
          <p14:tracePt t="333745" x="6369050" y="3803650"/>
          <p14:tracePt t="333779" x="6375400" y="3803650"/>
          <p14:tracePt t="333795" x="6381750" y="3829050"/>
          <p14:tracePt t="333812" x="6394450" y="3879850"/>
          <p14:tracePt t="333827" x="6394450" y="3917950"/>
          <p14:tracePt t="333845" x="6394450" y="3937000"/>
          <p14:tracePt t="333862" x="6388100" y="3968750"/>
          <p14:tracePt t="333918" x="6388100" y="3962400"/>
          <p14:tracePt t="333929" x="6388100" y="3956050"/>
          <p14:tracePt t="333962" x="6381750" y="3956050"/>
          <p14:tracePt t="333979" x="6375400" y="3949700"/>
          <p14:tracePt t="333995" x="6356350" y="3949700"/>
          <p14:tracePt t="334012" x="6350000" y="3949700"/>
          <p14:tracePt t="334103" x="6343650" y="3949700"/>
          <p14:tracePt t="334112" x="6343650" y="3943350"/>
          <p14:tracePt t="334129" x="6343650" y="3937000"/>
          <p14:tracePt t="334210" x="6343650" y="3943350"/>
          <p14:tracePt t="334216" x="6350000" y="3943350"/>
          <p14:tracePt t="334231" x="6356350" y="3949700"/>
          <p14:tracePt t="334262" x="6381750" y="3943350"/>
          <p14:tracePt t="334279" x="6438900" y="3917950"/>
          <p14:tracePt t="334296" x="6489700" y="3879850"/>
          <p14:tracePt t="334312" x="6527800" y="3854450"/>
          <p14:tracePt t="334330" x="6553200" y="3841750"/>
          <p14:tracePt t="334345" x="6559550" y="3841750"/>
          <p14:tracePt t="334507" x="6559550" y="3835400"/>
          <p14:tracePt t="334522" x="6559550" y="3829050"/>
          <p14:tracePt t="334530" x="6565900" y="3829050"/>
          <p14:tracePt t="334548" x="6578600" y="3816350"/>
          <p14:tracePt t="334563" x="6623050" y="3797300"/>
          <p14:tracePt t="334579" x="6762750" y="3790950"/>
          <p14:tracePt t="334596" x="6946900" y="3797300"/>
          <p14:tracePt t="334612" x="7156450" y="3803650"/>
          <p14:tracePt t="334629" x="7308850" y="3816350"/>
          <p14:tracePt t="334646" x="7429500" y="3829050"/>
          <p14:tracePt t="334663" x="7480300" y="3829050"/>
          <p14:tracePt t="334682" x="7499350" y="3829050"/>
          <p14:tracePt t="334696" x="7543800" y="3822700"/>
          <p14:tracePt t="334713" x="7626350" y="3822700"/>
          <p14:tracePt t="334729" x="7747000" y="3822700"/>
          <p14:tracePt t="334746" x="7924800" y="3829050"/>
          <p14:tracePt t="334763" x="8007350" y="3835400"/>
          <p14:tracePt t="334779" x="8039100" y="3848100"/>
          <p14:tracePt t="334796" x="8045450" y="3848100"/>
          <p14:tracePt t="334812" x="8045450" y="3854450"/>
          <p14:tracePt t="334828" x="8051800" y="3854450"/>
          <p14:tracePt t="334846" x="8083550" y="3860800"/>
          <p14:tracePt t="334862" x="8223250" y="3879850"/>
          <p14:tracePt t="334879" x="8382000" y="3905250"/>
          <p14:tracePt t="334896" x="8566150" y="3924300"/>
          <p14:tracePt t="334913" x="8699500" y="3937000"/>
          <p14:tracePt t="334929" x="8801100" y="3949700"/>
          <p14:tracePt t="334946" x="8832850" y="3949700"/>
          <p14:tracePt t="334962" x="8839200" y="3949700"/>
          <p14:tracePt t="334980" x="8851900" y="3949700"/>
          <p14:tracePt t="334996" x="8991600" y="3949700"/>
          <p14:tracePt t="335014" x="9124950" y="3949700"/>
          <p14:tracePt t="335030" x="9251950" y="3943350"/>
          <p14:tracePt t="335046" x="9353550" y="3930650"/>
          <p14:tracePt t="335063" x="9404350" y="3911600"/>
          <p14:tracePt t="335080" x="9442450" y="3892550"/>
          <p14:tracePt t="335097" x="9461500" y="3886200"/>
          <p14:tracePt t="335113" x="9467850" y="3879850"/>
          <p14:tracePt t="335129" x="9480550" y="3879850"/>
          <p14:tracePt t="335146" x="9518650" y="3873500"/>
          <p14:tracePt t="335163" x="9556750" y="3867150"/>
          <p14:tracePt t="335180" x="9588500" y="3867150"/>
          <p14:tracePt t="335410" x="9594850" y="3867150"/>
          <p14:tracePt t="335430" x="9594850" y="3879850"/>
          <p14:tracePt t="335495" x="9601200" y="3873500"/>
          <p14:tracePt t="335502" x="9601200" y="3867150"/>
          <p14:tracePt t="335585" x="9601200" y="3873500"/>
          <p14:tracePt t="335593" x="9601200" y="3879850"/>
          <p14:tracePt t="335602" x="9601200" y="3892550"/>
          <p14:tracePt t="335613" x="9601200" y="3898900"/>
          <p14:tracePt t="335630" x="9594850" y="3911600"/>
          <p14:tracePt t="335647" x="9594850" y="3924300"/>
          <p14:tracePt t="335663" x="9588500" y="3937000"/>
          <p14:tracePt t="335680" x="9588500" y="3943350"/>
          <p14:tracePt t="335830" x="9588500" y="3949700"/>
          <p14:tracePt t="335847" x="9594850" y="3949700"/>
          <p14:tracePt t="335863" x="9607550" y="3949700"/>
          <p14:tracePt t="335881" x="9652000" y="3949700"/>
          <p14:tracePt t="335897" x="9734550" y="3937000"/>
          <p14:tracePt t="335914" x="9798050" y="3930650"/>
          <p14:tracePt t="335930" x="9861550" y="3924300"/>
          <p14:tracePt t="335947" x="9867900" y="3917950"/>
          <p14:tracePt t="336082" x="9867900" y="3924300"/>
          <p14:tracePt t="336114" x="9867900" y="3930650"/>
          <p14:tracePt t="336294" x="9861550" y="3930650"/>
          <p14:tracePt t="336351" x="9855200" y="3930650"/>
          <p14:tracePt t="336375" x="9855200" y="3924300"/>
          <p14:tracePt t="336439" x="9855200" y="3917950"/>
          <p14:tracePt t="336517" x="9861550" y="3911600"/>
          <p14:tracePt t="336525" x="9874250" y="3905250"/>
          <p14:tracePt t="336533" x="9906000" y="3892550"/>
          <p14:tracePt t="336550" x="9994900" y="3873500"/>
          <p14:tracePt t="336565" x="10071100" y="3860800"/>
          <p14:tracePt t="336581" x="10134600" y="3848100"/>
          <p14:tracePt t="336597" x="10172700" y="3829050"/>
          <p14:tracePt t="336614" x="10191750" y="3816350"/>
          <p14:tracePt t="336631" x="10204450" y="3803650"/>
          <p14:tracePt t="336648" x="10217150" y="3797300"/>
          <p14:tracePt t="336664" x="10229850" y="3790950"/>
          <p14:tracePt t="336681" x="10248900" y="3790950"/>
          <p14:tracePt t="336697" x="10267950" y="3784600"/>
          <p14:tracePt t="336714" x="10280650" y="3771900"/>
          <p14:tracePt t="336731" x="10287000" y="3759200"/>
          <p14:tracePt t="336747" x="10287000" y="3740150"/>
          <p14:tracePt t="336764" x="10274300" y="3714750"/>
          <p14:tracePt t="336782" x="10255250" y="3695700"/>
          <p14:tracePt t="336798" x="10236200" y="3676650"/>
          <p14:tracePt t="336814" x="10217150" y="3663950"/>
          <p14:tracePt t="336831" x="10204450" y="3663950"/>
          <p14:tracePt t="336848" x="10166350" y="3651250"/>
          <p14:tracePt t="336864" x="10128250" y="3651250"/>
          <p14:tracePt t="336881" x="10071100" y="3651250"/>
          <p14:tracePt t="336898" x="9975850" y="3663950"/>
          <p14:tracePt t="336914" x="9842500" y="3689350"/>
          <p14:tracePt t="336933" x="9664700" y="3708400"/>
          <p14:tracePt t="336947" x="9467850" y="3708400"/>
          <p14:tracePt t="336964" x="9194800" y="3683000"/>
          <p14:tracePt t="336981" x="8921750" y="3644900"/>
          <p14:tracePt t="336998" x="8604250" y="3600450"/>
          <p14:tracePt t="337015" x="8509000" y="3600450"/>
          <p14:tracePt t="337031" x="8185150" y="3600450"/>
          <p14:tracePt t="337048" x="7880350" y="3606800"/>
          <p14:tracePt t="337064" x="7581900" y="3606800"/>
          <p14:tracePt t="337082" x="7315200" y="3587750"/>
          <p14:tracePt t="337098" x="7061200" y="3562350"/>
          <p14:tracePt t="337116" x="6902450" y="3549650"/>
          <p14:tracePt t="337131" x="6775450" y="3543300"/>
          <p14:tracePt t="337148" x="6686550" y="3536950"/>
          <p14:tracePt t="337166" x="6508750" y="3530600"/>
          <p14:tracePt t="337181" x="6235700" y="3549650"/>
          <p14:tracePt t="337198" x="5886450" y="3594100"/>
          <p14:tracePt t="337218" x="5397500" y="3670300"/>
          <p14:tracePt t="337232" x="5359400" y="3670300"/>
          <p14:tracePt t="337265" x="5403850" y="3670300"/>
          <p14:tracePt t="337281" x="5429250" y="3683000"/>
          <p14:tracePt t="337298" x="5441950" y="3714750"/>
          <p14:tracePt t="337315" x="5422900" y="3746500"/>
          <p14:tracePt t="337331" x="5378450" y="3784600"/>
          <p14:tracePt t="337348" x="5295900" y="3822700"/>
          <p14:tracePt t="337365" x="5251450" y="3848100"/>
          <p14:tracePt t="337382" x="5245100" y="3867150"/>
          <p14:tracePt t="337398" x="5257800" y="3879850"/>
          <p14:tracePt t="337415" x="5314950" y="3886200"/>
          <p14:tracePt t="337432" x="5403850" y="3892550"/>
          <p14:tracePt t="337448" x="5448300" y="3911600"/>
          <p14:tracePt t="337465" x="5461000" y="3930650"/>
          <p14:tracePt t="337467" x="5461000" y="3943350"/>
          <p14:tracePt t="337482" x="5461000" y="3962400"/>
          <p14:tracePt t="337484" x="5461000" y="3981450"/>
          <p14:tracePt t="337499" x="5461000" y="4000500"/>
          <p14:tracePt t="337514" x="5461000" y="4006850"/>
          <p14:tracePt t="337548" x="5467350" y="4006850"/>
          <p14:tracePt t="337565" x="5499100" y="3994150"/>
          <p14:tracePt t="337582" x="5549900" y="3975100"/>
          <p14:tracePt t="337598" x="5657850" y="3949700"/>
          <p14:tracePt t="337615" x="5734050" y="3943350"/>
          <p14:tracePt t="337632" x="5803900" y="3937000"/>
          <p14:tracePt t="337648" x="5873750" y="3937000"/>
          <p14:tracePt t="337665" x="5924550" y="3937000"/>
          <p14:tracePt t="337682" x="5969000" y="3937000"/>
          <p14:tracePt t="337697" x="6000750" y="3937000"/>
          <p14:tracePt t="337715" x="6026150" y="3930650"/>
          <p14:tracePt t="337732" x="6051550" y="3911600"/>
          <p14:tracePt t="337748" x="6064250" y="3886200"/>
          <p14:tracePt t="337765" x="6057900" y="3860800"/>
          <p14:tracePt t="337782" x="6032500" y="3841750"/>
          <p14:tracePt t="337799" x="5994400" y="3822700"/>
          <p14:tracePt t="337815" x="5930900" y="3803650"/>
          <p14:tracePt t="337832" x="5873750" y="3784600"/>
          <p14:tracePt t="337848" x="5854700" y="3784600"/>
          <p14:tracePt t="337865" x="5797550" y="3778250"/>
          <p14:tracePt t="337882" x="5676900" y="3765550"/>
          <p14:tracePt t="337899" x="5562600" y="3752850"/>
          <p14:tracePt t="337915" x="5467350" y="3746500"/>
          <p14:tracePt t="337932" x="5372100" y="3740150"/>
          <p14:tracePt t="337948" x="5289550" y="3727450"/>
          <p14:tracePt t="337965" x="5238750" y="3708400"/>
          <p14:tracePt t="337982" x="5226050" y="3702050"/>
          <p14:tracePt t="338015" x="5219700" y="3721100"/>
          <p14:tracePt t="338031" x="5200650" y="3765550"/>
          <p14:tracePt t="338049" x="5162550" y="3822700"/>
          <p14:tracePt t="338065" x="5149850" y="3867150"/>
          <p14:tracePt t="338082" x="5156200" y="3898900"/>
          <p14:tracePt t="338099" x="5168900" y="3905250"/>
          <p14:tracePt t="338115" x="5232400" y="3911600"/>
          <p14:tracePt t="338131" x="5334000" y="3905250"/>
          <p14:tracePt t="338148" x="5480050" y="3905250"/>
          <p14:tracePt t="338165" x="5619750" y="3905250"/>
          <p14:tracePt t="338182" x="5702300" y="3911600"/>
          <p14:tracePt t="338201" x="5759450" y="3930650"/>
          <p14:tracePt t="338216" x="5791200" y="3943350"/>
          <p14:tracePt t="338236" x="5835650" y="3956050"/>
          <p14:tracePt t="338249" x="5854700" y="3962400"/>
          <p14:tracePt t="338265" x="5918200" y="3968750"/>
          <p14:tracePt t="338282" x="5994400" y="3968750"/>
          <p14:tracePt t="338299" x="6108700" y="3968750"/>
          <p14:tracePt t="338301" x="6159500" y="3968750"/>
          <p14:tracePt t="338315" x="6203950" y="3962400"/>
          <p14:tracePt t="338317" x="6242050" y="3962400"/>
          <p14:tracePt t="338332" x="6273800" y="3962400"/>
          <p14:tracePt t="338335" x="6292850" y="3962400"/>
          <p14:tracePt t="338349" x="6311900" y="3956050"/>
          <p14:tracePt t="338364" x="6324600" y="3956050"/>
          <p14:tracePt t="338384" x="6330950" y="3956050"/>
          <p14:tracePt t="338399" x="6343650" y="3956050"/>
          <p14:tracePt t="338416" x="6388100" y="3962400"/>
          <p14:tracePt t="338435" x="6438900" y="3962400"/>
          <p14:tracePt t="338450" x="6489700" y="3956050"/>
          <p14:tracePt t="338465" x="6534150" y="3943350"/>
          <p14:tracePt t="338482" x="6565900" y="3930650"/>
          <p14:tracePt t="338485" x="6572250" y="3924300"/>
          <p14:tracePt t="338499" x="6578600" y="3924300"/>
          <p14:tracePt t="338516" x="6584950" y="3917950"/>
          <p14:tracePt t="338532" x="6604000" y="3911600"/>
          <p14:tracePt t="338551" x="6616700" y="3905250"/>
          <p14:tracePt t="338567" x="6629400" y="3905250"/>
          <p14:tracePt t="338599" x="6635750" y="3905250"/>
          <p14:tracePt t="338721" x="6629400" y="3911600"/>
          <p14:tracePt t="338728" x="6623050" y="3911600"/>
          <p14:tracePt t="338736" x="6610350" y="3917950"/>
          <p14:tracePt t="338749" x="6597650" y="3917950"/>
          <p14:tracePt t="338768" x="6572250" y="3924300"/>
          <p14:tracePt t="338784" x="6559550" y="3930650"/>
          <p14:tracePt t="338799" x="6553200" y="3930650"/>
          <p14:tracePt t="338816" x="6540500" y="3930650"/>
          <p14:tracePt t="338832" x="6534150" y="3924300"/>
          <p14:tracePt t="338849" x="6527800" y="3917950"/>
          <p14:tracePt t="338904" x="6534150" y="3917950"/>
          <p14:tracePt t="338917" x="6540500" y="3917950"/>
          <p14:tracePt t="338933" x="6572250" y="3917950"/>
          <p14:tracePt t="338949" x="6604000" y="3917950"/>
          <p14:tracePt t="338966" x="6635750" y="3917950"/>
          <p14:tracePt t="338983" x="6661150" y="3924300"/>
          <p14:tracePt t="339001" x="6667500" y="3924300"/>
          <p14:tracePt t="339033" x="6680200" y="3924300"/>
          <p14:tracePt t="339049" x="6692900" y="3917950"/>
          <p14:tracePt t="339066" x="6705600" y="3911600"/>
          <p14:tracePt t="339083" x="6724650" y="3905250"/>
          <p14:tracePt t="339100" x="6731000" y="3905250"/>
          <p14:tracePt t="339116" x="6750050" y="3898900"/>
          <p14:tracePt t="339133" x="6756400" y="3898900"/>
          <p14:tracePt t="339183" x="6788150" y="3898900"/>
          <p14:tracePt t="339199" x="6826250" y="3898900"/>
          <p14:tracePt t="339216" x="6858000" y="3898900"/>
          <p14:tracePt t="339233" x="6902450" y="3905250"/>
          <p14:tracePt t="339250" x="6934200" y="3905250"/>
          <p14:tracePt t="339266" x="6953250" y="3905250"/>
          <p14:tracePt t="339299" x="6959600" y="3905250"/>
          <p14:tracePt t="339316" x="6985000" y="3911600"/>
          <p14:tracePt t="339333" x="7042150" y="3924300"/>
          <p14:tracePt t="339350" x="7112000" y="3930650"/>
          <p14:tracePt t="339367" x="7188200" y="3943350"/>
          <p14:tracePt t="339383" x="7264400" y="3962400"/>
          <p14:tracePt t="339400" x="7289800" y="3968750"/>
          <p14:tracePt t="339417" x="7289800" y="3975100"/>
          <p14:tracePt t="339433" x="7296150" y="3975100"/>
          <p14:tracePt t="339541" x="7302500" y="3975100"/>
          <p14:tracePt t="339550" x="7315200" y="3968750"/>
          <p14:tracePt t="339558" x="7327900" y="3962400"/>
          <p14:tracePt t="339565" x="7353300" y="3956050"/>
          <p14:tracePt t="339583" x="7461250" y="3943350"/>
          <p14:tracePt t="339600" x="7670800" y="3937000"/>
          <p14:tracePt t="339617" x="7950200" y="3943350"/>
          <p14:tracePt t="339632" x="8248650" y="3962400"/>
          <p14:tracePt t="339650" x="8483600" y="3975100"/>
          <p14:tracePt t="339667" x="8636000" y="3981450"/>
          <p14:tracePt t="339683" x="8693150" y="3981450"/>
          <p14:tracePt t="339739" x="8693150" y="3975100"/>
          <p14:tracePt t="339750" x="8693150" y="3968750"/>
          <p14:tracePt t="339767" x="8699500" y="3962400"/>
          <p14:tracePt t="339784" x="8724900" y="3956050"/>
          <p14:tracePt t="339800" x="8743950" y="3949700"/>
          <p14:tracePt t="339817" x="8750300" y="3949700"/>
          <p14:tracePt t="339834" x="8756650" y="3949700"/>
          <p14:tracePt t="339850" x="8763000" y="3949700"/>
          <p14:tracePt t="339867" x="8769350" y="3943350"/>
          <p14:tracePt t="339884" x="8782050" y="3930650"/>
          <p14:tracePt t="339900" x="8801100" y="3924300"/>
          <p14:tracePt t="339917" x="8820150" y="3917950"/>
          <p14:tracePt t="339975" x="8826500" y="3917950"/>
          <p14:tracePt t="340001" x="8832850" y="3917950"/>
          <p14:tracePt t="340019" x="8839200" y="3917950"/>
          <p14:tracePt t="340026" x="8851900" y="3924300"/>
          <p14:tracePt t="340042" x="8870950" y="3937000"/>
          <p14:tracePt t="340050" x="8890000" y="3943350"/>
          <p14:tracePt t="340067" x="8909050" y="3949700"/>
          <p14:tracePt t="340083" x="8959850" y="3956050"/>
          <p14:tracePt t="340100" x="9029700" y="3962400"/>
          <p14:tracePt t="340117" x="9080500" y="3962400"/>
          <p14:tracePt t="340134" x="9150350" y="3962400"/>
          <p14:tracePt t="340151" x="9207500" y="3962400"/>
          <p14:tracePt t="340168" x="9315450" y="3962400"/>
          <p14:tracePt t="340184" x="9347200" y="3962400"/>
          <p14:tracePt t="340187" x="9372600" y="3962400"/>
          <p14:tracePt t="340201" x="9436100" y="3949700"/>
          <p14:tracePt t="340217" x="9474200" y="3943350"/>
          <p14:tracePt t="340234" x="9493250" y="3937000"/>
          <p14:tracePt t="340250" x="9499600" y="3937000"/>
          <p14:tracePt t="340267" x="9544050" y="3930650"/>
          <p14:tracePt t="340284" x="9575800" y="3924300"/>
          <p14:tracePt t="340301" x="9601200" y="3924300"/>
          <p14:tracePt t="340317" x="9620250" y="3917950"/>
          <p14:tracePt t="340334" x="9639300" y="3911600"/>
          <p14:tracePt t="340350" x="9652000" y="3898900"/>
          <p14:tracePt t="340367" x="9652000" y="3886200"/>
          <p14:tracePt t="340384" x="9658350" y="3873500"/>
          <p14:tracePt t="340401" x="9658350" y="3860800"/>
          <p14:tracePt t="340417" x="9658350" y="3841750"/>
          <p14:tracePt t="340434" x="9652000" y="3829050"/>
          <p14:tracePt t="340436" x="9652000" y="3822700"/>
          <p14:tracePt t="340451" x="9626600" y="3797300"/>
          <p14:tracePt t="340469" x="9613900" y="3784600"/>
          <p14:tracePt t="340483" x="9588500" y="3765550"/>
          <p14:tracePt t="340501" x="9575800" y="3752850"/>
          <p14:tracePt t="340518" x="9563100" y="3752850"/>
          <p14:tracePt t="340534" x="9525000" y="3740150"/>
          <p14:tracePt t="340551" x="9486900" y="3740150"/>
          <p14:tracePt t="340568" x="9429750" y="3733800"/>
          <p14:tracePt t="340585" x="9353550" y="3727450"/>
          <p14:tracePt t="340601" x="9271000" y="3721100"/>
          <p14:tracePt t="340618" x="9188450" y="3714750"/>
          <p14:tracePt t="340634" x="9112250" y="3708400"/>
          <p14:tracePt t="340651" x="9048750" y="3702050"/>
          <p14:tracePt t="340668" x="8997950" y="3702050"/>
          <p14:tracePt t="340685" x="8947150" y="3695700"/>
          <p14:tracePt t="340703" x="8902700" y="3702050"/>
          <p14:tracePt t="340717" x="8845550" y="3714750"/>
          <p14:tracePt t="340734" x="8737600" y="3733800"/>
          <p14:tracePt t="340751" x="8667750" y="3733800"/>
          <p14:tracePt t="340767" x="8604250" y="3733800"/>
          <p14:tracePt t="340784" x="8566150" y="3740150"/>
          <p14:tracePt t="340801" x="8547100" y="3740150"/>
          <p14:tracePt t="340818" x="8534400" y="3759200"/>
          <p14:tracePt t="340834" x="8528050" y="3803650"/>
          <p14:tracePt t="340853" x="8528050" y="3848100"/>
          <p14:tracePt t="340868" x="8528050" y="3905250"/>
          <p14:tracePt t="340884" x="8540750" y="3949700"/>
          <p14:tracePt t="340901" x="8559800" y="3981450"/>
          <p14:tracePt t="340918" x="8597900" y="4000500"/>
          <p14:tracePt t="340934" x="8629650" y="4006850"/>
          <p14:tracePt t="340936" x="8655050" y="4006850"/>
          <p14:tracePt t="340952" x="8693150" y="4006850"/>
          <p14:tracePt t="340954" x="8705850" y="4006850"/>
          <p14:tracePt t="340970" x="8750300" y="4006850"/>
          <p14:tracePt t="340983" x="8756650" y="4006850"/>
          <p14:tracePt t="341018" x="8756650" y="3994150"/>
          <p14:tracePt t="341035" x="8743950" y="3949700"/>
          <p14:tracePt t="341051" x="8718550" y="3886200"/>
          <p14:tracePt t="341068" x="8680450" y="3816350"/>
          <p14:tracePt t="341087" x="8591550" y="3733800"/>
          <p14:tracePt t="341101" x="8566150" y="3721100"/>
          <p14:tracePt t="341118" x="8451850" y="3689350"/>
          <p14:tracePt t="341135" x="8305800" y="3651250"/>
          <p14:tracePt t="341151" x="8058150" y="3556000"/>
          <p14:tracePt t="341168" x="7715250" y="3365500"/>
          <p14:tracePt t="341186" x="7416800" y="3175000"/>
          <p14:tracePt t="341202" x="6915150" y="2851150"/>
          <p14:tracePt t="341218" x="6470650" y="2540000"/>
          <p14:tracePt t="341235" x="6013450" y="2209800"/>
          <p14:tracePt t="341252" x="5505450" y="1898650"/>
          <p14:tracePt t="341268" x="5010150" y="1638300"/>
          <p14:tracePt t="341285" x="4578350" y="1460500"/>
          <p14:tracePt t="341300" x="4216400" y="1352550"/>
          <p14:tracePt t="341318" x="3905250" y="1301750"/>
          <p14:tracePt t="341335" x="3644900" y="1289050"/>
          <p14:tracePt t="341352" x="3384550" y="1295400"/>
          <p14:tracePt t="341368" x="3321050" y="1314450"/>
          <p14:tracePt t="341385" x="3238500" y="1352550"/>
          <p14:tracePt t="341401" x="3181350" y="1390650"/>
          <p14:tracePt t="341418" x="3111500" y="1416050"/>
          <p14:tracePt t="341420" x="3079750" y="1428750"/>
          <p14:tracePt t="341435" x="3003550" y="1441450"/>
          <p14:tracePt t="341453" x="2933700" y="1447800"/>
          <p14:tracePt t="341468" x="2876550" y="1454150"/>
          <p14:tracePt t="341485" x="2851150" y="1454150"/>
          <p14:tracePt t="341502" x="2851150" y="1460500"/>
          <p14:tracePt t="341518" x="2844800" y="1460500"/>
          <p14:tracePt t="341535" x="2806700" y="1473200"/>
          <p14:tracePt t="341551" x="2673350" y="1479550"/>
          <p14:tracePt t="341570" x="2266950" y="1473200"/>
          <p14:tracePt t="341585" x="2152650" y="1473200"/>
          <p14:tracePt t="341602" x="2012950" y="1473200"/>
          <p14:tracePt t="341618" x="2019300" y="1479550"/>
          <p14:tracePt t="341634" x="2089150" y="1479550"/>
          <p14:tracePt t="341652" x="2241550" y="1492250"/>
          <p14:tracePt t="341668" x="2647950" y="1543050"/>
          <p14:tracePt t="341687" x="2940050" y="1587500"/>
          <p14:tracePt t="341702" x="3092450" y="1619250"/>
          <p14:tracePt t="341719" x="3149600" y="1625600"/>
          <p14:tracePt t="341735" x="3162300" y="1631950"/>
          <p14:tracePt t="341790" x="3168650" y="1631950"/>
          <p14:tracePt t="341806" x="3175000" y="1631950"/>
          <p14:tracePt t="341819" x="3200400" y="1631950"/>
          <p14:tracePt t="341835" x="3289300" y="1619250"/>
          <p14:tracePt t="341854" x="3435350" y="1600200"/>
          <p14:tracePt t="341868" x="3492500" y="1600200"/>
          <p14:tracePt t="341885" x="3536950" y="1600200"/>
          <p14:tracePt t="341902" x="3575050" y="1600200"/>
          <p14:tracePt t="341918" x="3594100" y="1600200"/>
          <p14:tracePt t="341952" x="3600450" y="1600200"/>
          <p14:tracePt t="341967" x="3606800" y="1600200"/>
          <p14:tracePt t="341985" x="3619500" y="1593850"/>
          <p14:tracePt t="342002" x="3625850" y="1587500"/>
          <p14:tracePt t="342018" x="3632200" y="1581150"/>
          <p14:tracePt t="342070" x="3625850" y="1587500"/>
          <p14:tracePt t="342085" x="3619500" y="1587500"/>
          <p14:tracePt t="342103" x="3613150" y="1600200"/>
          <p14:tracePt t="342119" x="3613150" y="1606550"/>
          <p14:tracePt t="342136" x="3613150" y="1612900"/>
          <p14:tracePt t="342170" x="3613150" y="1619250"/>
          <p14:tracePt t="342185" x="3619500" y="1619250"/>
          <p14:tracePt t="342297" x="3619500" y="1625600"/>
          <p14:tracePt t="342313" x="3619500" y="1631950"/>
          <p14:tracePt t="342322" x="3619500" y="1638300"/>
          <p14:tracePt t="342345" x="3619500" y="1644650"/>
          <p14:tracePt t="342377" x="3625850" y="1644650"/>
          <p14:tracePt t="342399" x="3632200" y="1644650"/>
          <p14:tracePt t="342407" x="3632200" y="1651000"/>
          <p14:tracePt t="342418" x="3632200" y="1657350"/>
          <p14:tracePt t="342422" x="3632200" y="1663700"/>
          <p14:tracePt t="342436" x="3632200" y="1689100"/>
          <p14:tracePt t="342452" x="3625850" y="1714500"/>
          <p14:tracePt t="342469" x="3619500" y="1727200"/>
          <p14:tracePt t="342486" x="3606800" y="1758950"/>
          <p14:tracePt t="342503" x="3581400" y="1797050"/>
          <p14:tracePt t="342536" x="3575050" y="1797050"/>
          <p14:tracePt t="342579" x="3568700" y="1797050"/>
          <p14:tracePt t="342603" x="3562350" y="1797050"/>
          <p14:tracePt t="342611" x="3556000" y="1797050"/>
          <p14:tracePt t="342636" x="3549650" y="1790700"/>
          <p14:tracePt t="342652" x="3530600" y="1790700"/>
          <p14:tracePt t="342669" x="3511550" y="1790700"/>
          <p14:tracePt t="342686" x="3486150" y="1790700"/>
          <p14:tracePt t="342702" x="3454400" y="1790700"/>
          <p14:tracePt t="342719" x="3441700" y="1790700"/>
          <p14:tracePt t="342736" x="3416300" y="1797050"/>
          <p14:tracePt t="342753" x="3390900" y="1803400"/>
          <p14:tracePt t="342769" x="3352800" y="1822450"/>
          <p14:tracePt t="342786" x="3282950" y="1841500"/>
          <p14:tracePt t="342802" x="3244850" y="1847850"/>
          <p14:tracePt t="342819" x="3149600" y="1866900"/>
          <p14:tracePt t="342821" x="3098800" y="1873250"/>
          <p14:tracePt t="342836" x="3041650" y="1879600"/>
          <p14:tracePt t="342853" x="3016250" y="1879600"/>
          <p14:tracePt t="342869" x="3003550" y="1873250"/>
          <p14:tracePt t="342886" x="2990850" y="1847850"/>
          <p14:tracePt t="342902" x="2990850" y="1828800"/>
          <p14:tracePt t="342919" x="2990850" y="1816100"/>
          <p14:tracePt t="342936" x="3009900" y="1797050"/>
          <p14:tracePt t="342953" x="3028950" y="1778000"/>
          <p14:tracePt t="342969" x="3048000" y="1758950"/>
          <p14:tracePt t="342986" x="3086100" y="1733550"/>
          <p14:tracePt t="343002" x="3105150" y="1714500"/>
          <p14:tracePt t="343020" x="3124200" y="1701800"/>
          <p14:tracePt t="343022" x="3130550" y="1695450"/>
          <p14:tracePt t="343037" x="3136900" y="1695450"/>
          <p14:tracePt t="343053" x="3143250" y="1689100"/>
          <p14:tracePt t="343070" x="3149600" y="1689100"/>
          <p14:tracePt t="343086" x="3187700" y="1682750"/>
          <p14:tracePt t="343103" x="3232150" y="1670050"/>
          <p14:tracePt t="343119" x="3282950" y="1651000"/>
          <p14:tracePt t="343136" x="3327400" y="1631950"/>
          <p14:tracePt t="343153" x="3359150" y="1619250"/>
          <p14:tracePt t="343170" x="3378200" y="1606550"/>
          <p14:tracePt t="343186" x="3384550" y="1606550"/>
          <p14:tracePt t="343203" x="3365500" y="1612900"/>
          <p14:tracePt t="343219" x="3333750" y="1631950"/>
          <p14:tracePt t="343236" x="3244850" y="1644650"/>
          <p14:tracePt t="343253" x="3143250" y="1651000"/>
          <p14:tracePt t="343270" x="3009900" y="1657350"/>
          <p14:tracePt t="343272" x="2952750" y="1657350"/>
          <p14:tracePt t="343286" x="2882900" y="1651000"/>
          <p14:tracePt t="343303" x="2673350" y="1631950"/>
          <p14:tracePt t="343319" x="2349500" y="1600200"/>
          <p14:tracePt t="343336" x="2032000" y="1574800"/>
          <p14:tracePt t="343353" x="1847850" y="1555750"/>
          <p14:tracePt t="343370" x="1422400" y="1504950"/>
          <p14:tracePt t="343386" x="1231900" y="1466850"/>
          <p14:tracePt t="343403" x="1092200" y="1422400"/>
          <p14:tracePt t="343421" x="1028700" y="1403350"/>
          <p14:tracePt t="343436" x="971550" y="1384300"/>
          <p14:tracePt t="343453" x="882650" y="1377950"/>
          <p14:tracePt t="343470" x="723900" y="1371600"/>
          <p14:tracePt t="343486" x="546100" y="1365250"/>
          <p14:tracePt t="343503" x="425450" y="1358900"/>
          <p14:tracePt t="343505" x="368300" y="1352550"/>
          <p14:tracePt t="343520" x="323850" y="1346200"/>
          <p14:tracePt t="343536" x="336550" y="1339850"/>
          <p14:tracePt t="343553" x="406400" y="1333500"/>
          <p14:tracePt t="343569" x="482600" y="1327150"/>
          <p14:tracePt t="343587" x="520700" y="1327150"/>
          <p14:tracePt t="343620" x="508000" y="1339850"/>
          <p14:tracePt t="343637" x="469900" y="1358900"/>
          <p14:tracePt t="343655" x="425450" y="1377950"/>
          <p14:tracePt t="343670" x="419100" y="1384300"/>
          <p14:tracePt t="343687" x="419100" y="1390650"/>
          <p14:tracePt t="343703" x="431800" y="1390650"/>
          <p14:tracePt t="343720" x="482600" y="1390650"/>
          <p14:tracePt t="343737" x="520700" y="1390650"/>
          <p14:tracePt t="343754" x="539750" y="1390650"/>
          <p14:tracePt t="343770" x="565150" y="1390650"/>
          <p14:tracePt t="343787" x="571500" y="1390650"/>
          <p14:tracePt t="343788" x="577850" y="1390650"/>
          <p14:tracePt t="343803" x="590550" y="1397000"/>
          <p14:tracePt t="343820" x="609600" y="1403350"/>
          <p14:tracePt t="343837" x="666750" y="1409700"/>
          <p14:tracePt t="343853" x="749300" y="1409700"/>
          <p14:tracePt t="343870" x="844550" y="1397000"/>
          <p14:tracePt t="343885" x="914400" y="1384300"/>
          <p14:tracePt t="343904" x="977900" y="1371600"/>
          <p14:tracePt t="343937" x="977900" y="1365250"/>
          <p14:tracePt t="343954" x="971550" y="1352550"/>
          <p14:tracePt t="343970" x="939800" y="1320800"/>
          <p14:tracePt t="343987" x="901700" y="1289050"/>
          <p14:tracePt t="344003" x="869950" y="1257300"/>
          <p14:tracePt t="344020" x="863600" y="1238250"/>
          <p14:tracePt t="344037" x="850900" y="1225550"/>
          <p14:tracePt t="344054" x="819150" y="1225550"/>
          <p14:tracePt t="344070" x="755650" y="1231900"/>
          <p14:tracePt t="344087" x="698500" y="1238250"/>
          <p14:tracePt t="344089" x="666750" y="1238250"/>
          <p14:tracePt t="344104" x="615950" y="1244600"/>
          <p14:tracePt t="344120" x="603250" y="1244600"/>
          <p14:tracePt t="344122" x="584200" y="1238250"/>
          <p14:tracePt t="344137" x="571500" y="1238250"/>
          <p14:tracePt t="344154" x="539750" y="1219200"/>
          <p14:tracePt t="344171" x="520700" y="1206500"/>
          <p14:tracePt t="344187" x="508000" y="1200150"/>
          <p14:tracePt t="344204" x="482600" y="1200150"/>
          <p14:tracePt t="344220" x="431800" y="1200150"/>
          <p14:tracePt t="344237" x="368300" y="1206500"/>
          <p14:tracePt t="344254" x="298450" y="1206500"/>
          <p14:tracePt t="344270" x="260350" y="1200150"/>
          <p14:tracePt t="344287" x="247650" y="1200150"/>
          <p14:tracePt t="344304" x="241300" y="1200150"/>
          <p14:tracePt t="344337" x="234950" y="1200150"/>
          <p14:tracePt t="344354" x="215900" y="1212850"/>
          <p14:tracePt t="344371" x="165100" y="1250950"/>
          <p14:tracePt t="344387" x="146050" y="1276350"/>
          <p14:tracePt t="344404" x="139700" y="1295400"/>
          <p14:tracePt t="344437" x="146050" y="1301750"/>
          <p14:tracePt t="344454" x="177800" y="1308100"/>
          <p14:tracePt t="344471" x="266700" y="1301750"/>
          <p14:tracePt t="344488" x="317500" y="1301750"/>
          <p14:tracePt t="344504" x="342900" y="1314450"/>
          <p14:tracePt t="344520" x="355600" y="1346200"/>
          <p14:tracePt t="344538" x="361950" y="1377950"/>
          <p14:tracePt t="344554" x="361950" y="1397000"/>
          <p14:tracePt t="344571" x="368300" y="1409700"/>
          <p14:tracePt t="344604" x="381000" y="1409700"/>
          <p14:tracePt t="344606" x="400050" y="1409700"/>
          <p14:tracePt t="344621" x="457200" y="1390650"/>
          <p14:tracePt t="344638" x="520700" y="1384300"/>
          <p14:tracePt t="344654" x="558800" y="1384300"/>
          <p14:tracePt t="344671" x="571500" y="1377950"/>
          <p14:tracePt t="344687" x="577850" y="1377950"/>
          <p14:tracePt t="344704" x="590550" y="1377950"/>
          <p14:tracePt t="344721" x="603250" y="1377950"/>
          <p14:tracePt t="344737" x="628650" y="1384300"/>
          <p14:tracePt t="344754" x="647700" y="1384300"/>
          <p14:tracePt t="344771" x="660400" y="1384300"/>
          <p14:tracePt t="344788" x="679450" y="1365250"/>
          <p14:tracePt t="344804" x="692150" y="1346200"/>
          <p14:tracePt t="344821" x="698500" y="1333500"/>
          <p14:tracePt t="344838" x="698500" y="1320800"/>
          <p14:tracePt t="344854" x="698500" y="1314450"/>
          <p14:tracePt t="344871" x="698500" y="1295400"/>
          <p14:tracePt t="344872" x="685800" y="1270000"/>
          <p14:tracePt t="344890" x="673100" y="1238250"/>
          <p14:tracePt t="344905" x="654050" y="1206500"/>
          <p14:tracePt t="344921" x="622300" y="1155700"/>
          <p14:tracePt t="344940" x="590550" y="1130300"/>
          <p14:tracePt t="344955" x="558800" y="1117600"/>
          <p14:tracePt t="344971" x="514350" y="1117600"/>
          <p14:tracePt t="344988" x="488950" y="1130300"/>
          <p14:tracePt t="345004" x="444500" y="1155700"/>
          <p14:tracePt t="345021" x="425450" y="1174750"/>
          <p14:tracePt t="345038" x="412750" y="1187450"/>
          <p14:tracePt t="345054" x="393700" y="1200150"/>
          <p14:tracePt t="345071" x="374650" y="1212850"/>
          <p14:tracePt t="345073" x="355600" y="1219200"/>
          <p14:tracePt t="345088" x="336550" y="1225550"/>
          <p14:tracePt t="345089" x="311150" y="1238250"/>
          <p14:tracePt t="345105" x="241300" y="1257300"/>
          <p14:tracePt t="345121" x="209550" y="1263650"/>
          <p14:tracePt t="345138" x="203200" y="1263650"/>
          <p14:tracePt t="345171" x="222250" y="1244600"/>
          <p14:tracePt t="345188" x="247650" y="1231900"/>
          <p14:tracePt t="345205" x="285750" y="1219200"/>
          <p14:tracePt t="345221" x="298450" y="1219200"/>
          <p14:tracePt t="345238" x="298450" y="1231900"/>
          <p14:tracePt t="345255" x="279400" y="1263650"/>
          <p14:tracePt t="345271" x="254000" y="1301750"/>
          <p14:tracePt t="345288" x="241300" y="1320800"/>
          <p14:tracePt t="345291" x="234950" y="1327150"/>
          <p14:tracePt t="345307" x="228600" y="1327150"/>
          <p14:tracePt t="345347" x="241300" y="1327150"/>
          <p14:tracePt t="345371" x="285750" y="1327150"/>
          <p14:tracePt t="345388" x="311150" y="1333500"/>
          <p14:tracePt t="345405" x="323850" y="1352550"/>
          <p14:tracePt t="345421" x="330200" y="1371600"/>
          <p14:tracePt t="345438" x="336550" y="1384300"/>
          <p14:tracePt t="345471" x="342900" y="1390650"/>
          <p14:tracePt t="345487" x="368300" y="1397000"/>
          <p14:tracePt t="345505" x="425450" y="1397000"/>
          <p14:tracePt t="345521" x="514350" y="1403350"/>
          <p14:tracePt t="345538" x="603250" y="1416050"/>
          <p14:tracePt t="345555" x="679450" y="1422400"/>
          <p14:tracePt t="345572" x="698500" y="1422400"/>
          <p14:tracePt t="345638" x="685800" y="1422400"/>
          <p14:tracePt t="345655" x="673100" y="1422400"/>
          <p14:tracePt t="345672" x="660400" y="1403350"/>
          <p14:tracePt t="345689" x="654050" y="1377950"/>
          <p14:tracePt t="345690" x="654050" y="1358900"/>
          <p14:tracePt t="345708" x="622300" y="1320800"/>
          <p14:tracePt t="345722" x="590550" y="1295400"/>
          <p14:tracePt t="345738" x="552450" y="1257300"/>
          <p14:tracePt t="345755" x="527050" y="1231900"/>
          <p14:tracePt t="345772" x="514350" y="1212850"/>
          <p14:tracePt t="345788" x="508000" y="1206500"/>
          <p14:tracePt t="345805" x="501650" y="1206500"/>
          <p14:tracePt t="345855" x="495300" y="1206500"/>
          <p14:tracePt t="345872" x="488950" y="1206500"/>
          <p14:tracePt t="345888" x="488950" y="1225550"/>
          <p14:tracePt t="345906" x="488950" y="1244600"/>
          <p14:tracePt t="345922" x="508000" y="1276350"/>
          <p14:tracePt t="345939" x="539750" y="1314450"/>
          <p14:tracePt t="345955" x="565150" y="1358900"/>
          <p14:tracePt t="345972" x="577850" y="1377950"/>
          <p14:tracePt t="345989" x="596900" y="1403350"/>
          <p14:tracePt t="346005" x="596900" y="1409700"/>
          <p14:tracePt t="346022" x="609600" y="1403350"/>
          <p14:tracePt t="346040" x="635000" y="1390650"/>
          <p14:tracePt t="346055" x="666750" y="1358900"/>
          <p14:tracePt t="346072" x="711200" y="1314450"/>
          <p14:tracePt t="346089" x="730250" y="1282700"/>
          <p14:tracePt t="346105" x="711200" y="1250950"/>
          <p14:tracePt t="346122" x="635000" y="1225550"/>
          <p14:tracePt t="346139" x="533400" y="1212850"/>
          <p14:tracePt t="346156" x="457200" y="1206500"/>
          <p14:tracePt t="346172" x="400050" y="1200150"/>
          <p14:tracePt t="346189" x="355600" y="1174750"/>
          <p14:tracePt t="346205" x="330200" y="1168400"/>
          <p14:tracePt t="346239" x="330200" y="1174750"/>
          <p14:tracePt t="346255" x="336550" y="1187450"/>
          <p14:tracePt t="346272" x="355600" y="1206500"/>
          <p14:tracePt t="346289" x="374650" y="1219200"/>
          <p14:tracePt t="346306" x="387350" y="1225550"/>
          <p14:tracePt t="346323" x="406400" y="1231900"/>
          <p14:tracePt t="346342" x="438150" y="1238250"/>
          <p14:tracePt t="346345" x="444500" y="1238250"/>
          <p14:tracePt t="346355" x="469900" y="1244600"/>
          <p14:tracePt t="346372" x="508000" y="1244600"/>
          <p14:tracePt t="346391" x="533400" y="1250950"/>
          <p14:tracePt t="346406" x="546100" y="1250950"/>
          <p14:tracePt t="346440" x="552450" y="1257300"/>
          <p14:tracePt t="346535" x="552450" y="1250950"/>
          <p14:tracePt t="346543" x="558800" y="1244600"/>
          <p14:tracePt t="346556" x="558800" y="1238250"/>
          <p14:tracePt t="346572" x="558800" y="1219200"/>
          <p14:tracePt t="346574" x="558800" y="1200150"/>
          <p14:tracePt t="346589" x="558800" y="1193800"/>
          <p14:tracePt t="346606" x="558800" y="1187450"/>
          <p14:tracePt t="346622" x="558800" y="1181100"/>
          <p14:tracePt t="346725" x="558800" y="1174750"/>
          <p14:tracePt t="346733" x="565150" y="1168400"/>
          <p14:tracePt t="346743" x="571500" y="1162050"/>
          <p14:tracePt t="346759" x="577850" y="1149350"/>
          <p14:tracePt t="346772" x="590550" y="1143000"/>
          <p14:tracePt t="346789" x="590550" y="1136650"/>
          <p14:tracePt t="346808" x="596900" y="1136650"/>
          <p14:tracePt t="346838" x="603250" y="1136650"/>
          <p14:tracePt t="346943" x="596900" y="1149350"/>
          <p14:tracePt t="346952" x="590550" y="1155700"/>
          <p14:tracePt t="346969" x="584200" y="1168400"/>
          <p14:tracePt t="346990" x="584200" y="1174750"/>
          <p14:tracePt t="347045" x="584200" y="1168400"/>
          <p14:tracePt t="347056" x="584200" y="1162050"/>
          <p14:tracePt t="347089" x="584200" y="1155700"/>
          <p14:tracePt t="347126" x="584200" y="1162050"/>
          <p14:tracePt t="347139" x="577850" y="1168400"/>
          <p14:tracePt t="347156" x="577850" y="1174750"/>
          <p14:tracePt t="347173" x="571500" y="1174750"/>
          <p14:tracePt t="347226" x="571500" y="1168400"/>
          <p14:tracePt t="347241" x="571500" y="1162050"/>
          <p14:tracePt t="347256" x="577850" y="1162050"/>
          <p14:tracePt t="347273" x="584200" y="1155700"/>
          <p14:tracePt t="347436" x="584200" y="1162050"/>
          <p14:tracePt t="347441" x="584200" y="1168400"/>
          <p14:tracePt t="347468" x="584200" y="1174750"/>
          <p14:tracePt t="347475" x="584200" y="1181100"/>
          <p14:tracePt t="347579" x="584200" y="1187450"/>
          <p14:tracePt t="347603" x="584200" y="1193800"/>
          <p14:tracePt t="347613" x="590550" y="1200150"/>
          <p14:tracePt t="347640" x="596900" y="1206500"/>
          <p14:tracePt t="347673" x="603250" y="1212850"/>
          <p14:tracePt t="347691" x="609600" y="1212850"/>
          <p14:tracePt t="347707" x="615950" y="1212850"/>
          <p14:tracePt t="347723" x="622300" y="1219200"/>
          <p14:tracePt t="347756" x="641350" y="1231900"/>
          <p14:tracePt t="347774" x="654050" y="1244600"/>
          <p14:tracePt t="347790" x="679450" y="1250950"/>
          <p14:tracePt t="347807" x="730250" y="1257300"/>
          <p14:tracePt t="347826" x="749300" y="1263650"/>
          <p14:tracePt t="347840" x="793750" y="1282700"/>
          <p14:tracePt t="347857" x="889000" y="1333500"/>
          <p14:tracePt t="347874" x="1054100" y="1397000"/>
          <p14:tracePt t="347891" x="1270000" y="1473200"/>
          <p14:tracePt t="347907" x="1543050" y="1555750"/>
          <p14:tracePt t="347924" x="1854200" y="1638300"/>
          <p14:tracePt t="347925" x="2025650" y="1676400"/>
          <p14:tracePt t="347941" x="2190750" y="1720850"/>
          <p14:tracePt t="347957" x="2559050" y="1803400"/>
          <p14:tracePt t="347973" x="2819400" y="1860550"/>
          <p14:tracePt t="347990" x="3143250" y="1943100"/>
          <p14:tracePt t="348007" x="3562350" y="2038350"/>
          <p14:tracePt t="348024" x="3956050" y="2120900"/>
          <p14:tracePt t="348040" x="4337050" y="2197100"/>
          <p14:tracePt t="348057" x="4679950" y="2260600"/>
          <p14:tracePt t="348073" x="4959350" y="2330450"/>
          <p14:tracePt t="348091" x="5219700" y="2413000"/>
          <p14:tracePt t="348108" x="5524500" y="2527300"/>
          <p14:tracePt t="348124" x="5949950" y="2679700"/>
          <p14:tracePt t="348140" x="6375400" y="2838450"/>
          <p14:tracePt t="348157" x="6775450" y="2978150"/>
          <p14:tracePt t="348159" x="6972300" y="3054350"/>
          <p14:tracePt t="348174" x="7169150" y="3130550"/>
          <p14:tracePt t="348176" x="7340600" y="3200400"/>
          <p14:tracePt t="348190" x="7537450" y="3289300"/>
          <p14:tracePt t="348192" x="7747000" y="3384550"/>
          <p14:tracePt t="348207" x="7918450" y="3473450"/>
          <p14:tracePt t="348209" x="8108950" y="3575050"/>
          <p14:tracePt t="348224" x="8401050" y="3759200"/>
          <p14:tracePt t="348240" x="8655050" y="3949700"/>
          <p14:tracePt t="348257" x="8940800" y="4159250"/>
          <p14:tracePt t="348274" x="9201150" y="4337050"/>
          <p14:tracePt t="348290" x="9423400" y="4476750"/>
          <p14:tracePt t="348307" x="9575800" y="4565650"/>
          <p14:tracePt t="348324" x="9632950" y="4597400"/>
          <p14:tracePt t="348341" x="9639300" y="4597400"/>
          <p14:tracePt t="348374" x="9645650" y="4584700"/>
          <p14:tracePt t="348391" x="9645650" y="4527550"/>
          <p14:tracePt t="348407" x="9645650" y="4464050"/>
          <p14:tracePt t="348424" x="9645650" y="4413250"/>
          <p14:tracePt t="348443" x="9658350" y="4356100"/>
          <p14:tracePt t="348457" x="9671050" y="4330700"/>
          <p14:tracePt t="348476" x="9690100" y="4305300"/>
          <p14:tracePt t="348492" x="9709150" y="4279900"/>
          <p14:tracePt t="348508" x="9759950" y="4254500"/>
          <p14:tracePt t="348524" x="9817100" y="4235450"/>
          <p14:tracePt t="348541" x="9906000" y="4203700"/>
          <p14:tracePt t="348558" x="9982200" y="4165600"/>
          <p14:tracePt t="348574" x="10033000" y="4127500"/>
          <p14:tracePt t="348591" x="10052050" y="4095750"/>
          <p14:tracePt t="348607" x="10052050" y="4064000"/>
          <p14:tracePt t="348609" x="10052050" y="4051300"/>
          <p14:tracePt t="348624" x="10052050" y="4044950"/>
          <p14:tracePt t="348641" x="10071100" y="4013200"/>
          <p14:tracePt t="348657" x="10147300" y="3994150"/>
          <p14:tracePt t="348674" x="10471150" y="3987800"/>
          <p14:tracePt t="348692" x="10629900" y="3994150"/>
          <p14:tracePt t="348708" x="10991850" y="4019550"/>
          <p14:tracePt t="348724" x="11137900" y="4025900"/>
          <p14:tracePt t="348741" x="11176000" y="4025900"/>
          <p14:tracePt t="348758" x="11176000" y="4019550"/>
          <p14:tracePt t="348774" x="11169650" y="4013200"/>
          <p14:tracePt t="348791" x="11163300" y="4013200"/>
          <p14:tracePt t="348808" x="11201400" y="4000500"/>
          <p14:tracePt t="348824" x="11277600" y="3981450"/>
          <p14:tracePt t="348841" x="11366500" y="3956050"/>
          <p14:tracePt t="348843" x="11404600" y="3943350"/>
          <p14:tracePt t="348858" x="11417300" y="3937000"/>
          <p14:tracePt t="348874" x="11430000" y="3917950"/>
          <p14:tracePt t="348891" x="11430000" y="3898900"/>
          <p14:tracePt t="348908" x="11398250" y="3879850"/>
          <p14:tracePt t="348924" x="11303000" y="3860800"/>
          <p14:tracePt t="348941" x="11277600" y="3860800"/>
          <p14:tracePt t="348958" x="11258550" y="3854450"/>
          <p14:tracePt t="348974" x="11258550" y="3841750"/>
          <p14:tracePt t="348991" x="11245850" y="3829050"/>
          <p14:tracePt t="349008" x="11214100" y="3803650"/>
          <p14:tracePt t="349025" x="11176000" y="3790950"/>
          <p14:tracePt t="349041" x="11137900" y="3784600"/>
          <p14:tracePt t="349058" x="11093450" y="3778250"/>
          <p14:tracePt t="349075" x="11023600" y="3778250"/>
          <p14:tracePt t="349090" x="10947400" y="3778250"/>
          <p14:tracePt t="349108" x="10883900" y="3778250"/>
          <p14:tracePt t="349126" x="10814050" y="3778250"/>
          <p14:tracePt t="349141" x="10782300" y="3778250"/>
          <p14:tracePt t="349160" x="10718800" y="3778250"/>
          <p14:tracePt t="349175" x="10655300" y="3778250"/>
          <p14:tracePt t="349191" x="10579100" y="3797300"/>
          <p14:tracePt t="349208" x="10553700" y="3822700"/>
          <p14:tracePt t="349225" x="10553700" y="3841750"/>
          <p14:tracePt t="349241" x="10566400" y="3860800"/>
          <p14:tracePt t="349258" x="10585450" y="3873500"/>
          <p14:tracePt t="349275" x="10617200" y="3879850"/>
          <p14:tracePt t="349292" x="10636250" y="3879850"/>
          <p14:tracePt t="349310" x="10655300" y="3879850"/>
          <p14:tracePt t="349325" x="10661650" y="3879850"/>
          <p14:tracePt t="349327" x="10668000" y="3879850"/>
          <p14:tracePt t="349375" x="10668000" y="3886200"/>
          <p14:tracePt t="349391" x="10674350" y="3898900"/>
          <p14:tracePt t="349408" x="10693400" y="3898900"/>
          <p14:tracePt t="349469" x="10699750" y="3898900"/>
          <p14:tracePt t="349477" x="10706100" y="3898900"/>
          <p14:tracePt t="349508" x="10712450" y="3905250"/>
          <p14:tracePt t="349526" x="10718800" y="3905250"/>
          <p14:tracePt t="349544" x="10725150" y="3911600"/>
          <p14:tracePt t="349559" x="10744200" y="3917950"/>
          <p14:tracePt t="349576" x="10782300" y="3917950"/>
          <p14:tracePt t="349592" x="10807700" y="3917950"/>
          <p14:tracePt t="349608" x="10833100" y="3917950"/>
          <p14:tracePt t="349625" x="10864850" y="3917950"/>
          <p14:tracePt t="349642" x="10877550" y="3917950"/>
          <p14:tracePt t="349658" x="10902950" y="3924300"/>
          <p14:tracePt t="349675" x="10979150" y="3930650"/>
          <p14:tracePt t="349678" x="11010900" y="3930650"/>
          <p14:tracePt t="349692" x="11036300" y="3930650"/>
          <p14:tracePt t="349694" x="11049000" y="3930650"/>
          <p14:tracePt t="349708" x="11080750" y="3930650"/>
          <p14:tracePt t="349725" x="11087100" y="3930650"/>
          <p14:tracePt t="349771" x="11087100" y="3924300"/>
          <p14:tracePt t="349803" x="11087100" y="3930650"/>
          <p14:tracePt t="349831" x="11087100" y="3943350"/>
          <p14:tracePt t="349842" x="11093450" y="3968750"/>
          <p14:tracePt t="349859" x="11099800" y="4000500"/>
          <p14:tracePt t="349875" x="11118850" y="4044950"/>
          <p14:tracePt t="349893" x="11137900" y="4102100"/>
          <p14:tracePt t="349908" x="11144250" y="4152900"/>
          <p14:tracePt t="349925" x="11150600" y="4178300"/>
          <p14:tracePt t="349942" x="11150600" y="4191000"/>
          <p14:tracePt t="350014" x="11150600" y="4197350"/>
          <p14:tracePt t="350102" x="11137900" y="4197350"/>
          <p14:tracePt t="350109" x="11125200" y="4197350"/>
          <p14:tracePt t="350125" x="11099800" y="4197350"/>
          <p14:tracePt t="350142" x="11074400" y="4197350"/>
          <p14:tracePt t="350159" x="11049000" y="4197350"/>
          <p14:tracePt t="350176" x="11036300" y="4197350"/>
          <p14:tracePt t="350192" x="11023600" y="4191000"/>
          <p14:tracePt t="350211" x="10998200" y="4191000"/>
          <p14:tracePt t="350225" x="10960100" y="4184650"/>
          <p14:tracePt t="350242" x="10896600" y="4184650"/>
          <p14:tracePt t="350259" x="10795000" y="4184650"/>
          <p14:tracePt t="350275" x="10655300" y="4184650"/>
          <p14:tracePt t="350295" x="10502900" y="4184650"/>
          <p14:tracePt t="350309" x="10363200" y="4178300"/>
          <p14:tracePt t="350325" x="10204450" y="4178300"/>
          <p14:tracePt t="350343" x="9886950" y="4159250"/>
          <p14:tracePt t="350359" x="9721850" y="4146550"/>
          <p14:tracePt t="350376" x="9188450" y="4114800"/>
          <p14:tracePt t="350392" x="8775700" y="4095750"/>
          <p14:tracePt t="350409" x="8369300" y="4070350"/>
          <p14:tracePt t="350426" x="7969250" y="4044950"/>
          <p14:tracePt t="350442" x="7600950" y="4025900"/>
          <p14:tracePt t="350459" x="7213600" y="4019550"/>
          <p14:tracePt t="350475" x="6807200" y="4038600"/>
          <p14:tracePt t="350493" x="6292850" y="4057650"/>
          <p14:tracePt t="350509" x="5791200" y="4064000"/>
          <p14:tracePt t="350526" x="5435600" y="4076700"/>
          <p14:tracePt t="350527" x="5321300" y="4076700"/>
          <p14:tracePt t="350542" x="5264150" y="4083050"/>
          <p14:tracePt t="350559" x="5257800" y="4083050"/>
          <p14:tracePt t="350576" x="5302250" y="4089400"/>
          <p14:tracePt t="350592" x="5448300" y="4095750"/>
          <p14:tracePt t="350609" x="5778500" y="4121150"/>
          <p14:tracePt t="350626" x="6019800" y="4159250"/>
          <p14:tracePt t="350643" x="6108700" y="4184650"/>
          <p14:tracePt t="350659" x="6127750" y="4191000"/>
          <p14:tracePt t="350676" x="6127750" y="4197350"/>
          <p14:tracePt t="350691" x="6134100" y="4197350"/>
          <p14:tracePt t="350709" x="6134100" y="4184650"/>
          <p14:tracePt t="350726" x="6146800" y="4159250"/>
          <p14:tracePt t="350743" x="6165850" y="4133850"/>
          <p14:tracePt t="350760" x="6184900" y="4121150"/>
          <p14:tracePt t="350776" x="6210300" y="4114800"/>
          <p14:tracePt t="350809" x="6210300" y="4121150"/>
          <p14:tracePt t="350864" x="6216650" y="4121150"/>
          <p14:tracePt t="350871" x="6223000" y="4121150"/>
          <p14:tracePt t="350880" x="6235700" y="4121150"/>
          <p14:tracePt t="350893" x="6254750" y="4121150"/>
          <p14:tracePt t="350910" x="6286500" y="4121150"/>
          <p14:tracePt t="350926" x="6330950" y="4108450"/>
          <p14:tracePt t="350943" x="6343650" y="4108450"/>
          <p14:tracePt t="350959" x="6350000" y="4102100"/>
          <p14:tracePt t="350976" x="6362700" y="4102100"/>
          <p14:tracePt t="350993" x="6369050" y="4102100"/>
          <p14:tracePt t="351009" x="6381750" y="4102100"/>
          <p14:tracePt t="351025" x="6394450" y="4108450"/>
          <p14:tracePt t="351043" x="6413500" y="4121150"/>
          <p14:tracePt t="351059" x="6426200" y="4127500"/>
          <p14:tracePt t="351076" x="6432550" y="4133850"/>
          <p14:tracePt t="351093" x="6438900" y="4133850"/>
          <p14:tracePt t="351126" x="6445250" y="4133850"/>
          <p14:tracePt t="351143" x="6451600" y="4127500"/>
          <p14:tracePt t="351160" x="6457950" y="4121150"/>
          <p14:tracePt t="351176" x="6470650" y="4114800"/>
          <p14:tracePt t="351193" x="6483350" y="4108450"/>
          <p14:tracePt t="351210" x="6527800" y="4102100"/>
          <p14:tracePt t="351227" x="6661150" y="4089400"/>
          <p14:tracePt t="351243" x="6838950" y="4121150"/>
          <p14:tracePt t="351260" x="6940550" y="4140200"/>
          <p14:tracePt t="351276" x="6953250" y="4140200"/>
          <p14:tracePt t="351293" x="6959600" y="4140200"/>
          <p14:tracePt t="351310" x="6965950" y="4140200"/>
          <p14:tracePt t="351326" x="6965950" y="4127500"/>
          <p14:tracePt t="351343" x="6965950" y="4114800"/>
          <p14:tracePt t="351346" x="6965950" y="4108450"/>
          <p14:tracePt t="351358" x="6959600" y="4102100"/>
          <p14:tracePt t="351376" x="6959600" y="4095750"/>
          <p14:tracePt t="351394" x="6959600" y="4083050"/>
          <p14:tracePt t="351410" x="6959600" y="4064000"/>
          <p14:tracePt t="351427" x="6959600" y="4051300"/>
          <p14:tracePt t="351443" x="6972300" y="4038600"/>
          <p14:tracePt t="351460" x="6978650" y="4032250"/>
          <p14:tracePt t="351478" x="6978650" y="4025900"/>
          <p14:tracePt t="351519" x="6972300" y="4025900"/>
          <p14:tracePt t="351530" x="6965950" y="4025900"/>
          <p14:tracePt t="351543" x="6927850" y="4044950"/>
          <p14:tracePt t="351560" x="6858000" y="4064000"/>
          <p14:tracePt t="351577" x="6838950" y="4070350"/>
          <p14:tracePt t="354781" x="6826250" y="4070350"/>
          <p14:tracePt t="354788" x="6813550" y="4070350"/>
          <p14:tracePt t="354798" x="6775450" y="4057650"/>
          <p14:tracePt t="354813" x="6661150" y="4013200"/>
          <p14:tracePt t="354829" x="6489700" y="3937000"/>
          <p14:tracePt t="354846" x="6261100" y="3860800"/>
          <p14:tracePt t="354863" x="5918200" y="3771900"/>
          <p14:tracePt t="354880" x="5441950" y="3676650"/>
          <p14:tracePt t="354896" x="4991100" y="3632200"/>
          <p14:tracePt t="354913" x="4610100" y="3619500"/>
          <p14:tracePt t="354929" x="4330700" y="3613150"/>
          <p14:tracePt t="354946" x="4248150" y="3587750"/>
          <p14:tracePt t="354963" x="4286250" y="3587750"/>
          <p14:tracePt t="354980" x="4330700" y="3587750"/>
          <p14:tracePt t="354996" x="4343400" y="3581400"/>
          <p14:tracePt t="355013" x="4337050" y="3562350"/>
          <p14:tracePt t="355030" x="4330700" y="3536950"/>
          <p14:tracePt t="355046" x="4330700" y="3479800"/>
          <p14:tracePt t="355063" x="4349750" y="3403600"/>
          <p14:tracePt t="355080" x="4356100" y="3302000"/>
          <p14:tracePt t="355096" x="4311650" y="3206750"/>
          <p14:tracePt t="355113" x="4197350" y="3092450"/>
          <p14:tracePt t="355130" x="4064000" y="2959100"/>
          <p14:tracePt t="355146" x="3930650" y="2819400"/>
          <p14:tracePt t="355163" x="3822700" y="2692400"/>
          <p14:tracePt t="355180" x="3771900" y="2578100"/>
          <p14:tracePt t="355196" x="3790950" y="2508250"/>
          <p14:tracePt t="355213" x="3810000" y="2508250"/>
          <p14:tracePt t="355215" x="3829050" y="2508250"/>
          <p14:tracePt t="355230" x="3867150" y="2559050"/>
          <p14:tracePt t="355247" x="3924300" y="2654300"/>
          <p14:tracePt t="355266" x="3975100" y="2724150"/>
          <p14:tracePt t="355268" x="4006850" y="2755900"/>
          <p14:tracePt t="355279" x="4064000" y="2794000"/>
          <p14:tracePt t="355295" x="4165600" y="2838450"/>
          <p14:tracePt t="355314" x="4349750" y="2889250"/>
          <p14:tracePt t="355330" x="4533900" y="2914650"/>
          <p14:tracePt t="355346" x="4756150" y="2952750"/>
          <p14:tracePt t="355365" x="4895850" y="2997200"/>
          <p14:tracePt t="355380" x="4921250" y="3022600"/>
          <p14:tracePt t="355396" x="4883150" y="3016250"/>
          <p14:tracePt t="355413" x="4876800" y="3009900"/>
          <p14:tracePt t="358010" x="4870450" y="3009900"/>
          <p14:tracePt t="358020" x="4857750" y="3009900"/>
          <p14:tracePt t="358032" x="4838700" y="3009900"/>
          <p14:tracePt t="358050" x="4768850" y="3022600"/>
          <p14:tracePt t="358066" x="4743450" y="3041650"/>
          <p14:tracePt t="358082" x="4737100" y="3041650"/>
          <p14:tracePt t="358118" x="4737100" y="3035300"/>
          <p14:tracePt t="358132" x="4718050" y="3016250"/>
          <p14:tracePt t="358149" x="4686300" y="2978150"/>
          <p14:tracePt t="358165" x="4622800" y="2933700"/>
          <p14:tracePt t="358182" x="4565650" y="2908300"/>
          <p14:tracePt t="358199" x="4527550" y="2889250"/>
          <p14:tracePt t="358216" x="4489450" y="2863850"/>
          <p14:tracePt t="358232" x="4457700" y="2832100"/>
          <p14:tracePt t="358249" x="4413250" y="2813050"/>
          <p14:tracePt t="358265" x="4349750" y="2781300"/>
          <p14:tracePt t="358282" x="4292600" y="2755900"/>
          <p14:tracePt t="358299" x="4254500" y="2736850"/>
          <p14:tracePt t="358316" x="4248150" y="2736850"/>
          <p14:tracePt t="358332" x="4235450" y="2730500"/>
          <p14:tracePt t="358349" x="4184650" y="2717800"/>
          <p14:tracePt t="358366" x="4057650" y="2698750"/>
          <p14:tracePt t="358382" x="3892550" y="2679700"/>
          <p14:tracePt t="358399" x="3702050" y="2660650"/>
          <p14:tracePt t="358416" x="3505200" y="2628900"/>
          <p14:tracePt t="358432" x="3371850" y="2597150"/>
          <p14:tracePt t="358449" x="3289300" y="2565400"/>
          <p14:tracePt t="358465" x="3263900" y="2546350"/>
          <p14:tracePt t="358482" x="3238500" y="2533650"/>
          <p14:tracePt t="358499" x="3162300" y="2514600"/>
          <p14:tracePt t="358516" x="2990850" y="2489200"/>
          <p14:tracePt t="358532" x="2641600" y="2413000"/>
          <p14:tracePt t="358552" x="2432050" y="2343150"/>
          <p14:tracePt t="358569" x="2311400" y="2279650"/>
          <p14:tracePt t="358582" x="2241550" y="2209800"/>
          <p14:tracePt t="358599" x="2241550" y="2159000"/>
          <p14:tracePt t="358616" x="2279650" y="2108200"/>
          <p14:tracePt t="358634" x="2330450" y="2076450"/>
          <p14:tracePt t="358649" x="2343150" y="2063750"/>
          <p14:tracePt t="358666" x="2343150" y="2038350"/>
          <p14:tracePt t="358682" x="2343150" y="2000250"/>
          <p14:tracePt t="358699" x="2343150" y="1943100"/>
          <p14:tracePt t="358716" x="2349500" y="1873250"/>
          <p14:tracePt t="358733" x="2381250" y="1803400"/>
          <p14:tracePt t="358751" x="2451100" y="1708150"/>
          <p14:tracePt t="358766" x="2476500" y="1676400"/>
          <p14:tracePt t="358769" x="2501900" y="1657350"/>
          <p14:tracePt t="358784" x="2533650" y="1631950"/>
          <p14:tracePt t="358801" x="2546350" y="1619250"/>
          <p14:tracePt t="358816" x="2552700" y="1619250"/>
          <p14:tracePt t="358831" x="2559050" y="1612900"/>
          <p14:tracePt t="358849" x="2584450" y="1606550"/>
          <p14:tracePt t="358866" x="2628900" y="1587500"/>
          <p14:tracePt t="358883" x="2679700" y="1562100"/>
          <p14:tracePt t="358899" x="2730500" y="1543050"/>
          <p14:tracePt t="358916" x="2774950" y="1517650"/>
          <p14:tracePt t="358933" x="2813050" y="1504950"/>
          <p14:tracePt t="358950" x="2844800" y="1504950"/>
          <p14:tracePt t="358968" x="2863850" y="1504950"/>
          <p14:tracePt t="358983" x="2876550" y="1504950"/>
          <p14:tracePt t="359000" x="2895600" y="1504950"/>
          <p14:tracePt t="359019" x="2952750" y="1504950"/>
          <p14:tracePt t="359033" x="3016250" y="1504950"/>
          <p14:tracePt t="359051" x="3067050" y="1504950"/>
          <p14:tracePt t="359066" x="3098800" y="1504950"/>
          <p14:tracePt t="359085" x="3149600" y="1504950"/>
          <p14:tracePt t="359100" x="3194050" y="1504950"/>
          <p14:tracePt t="359116" x="3232150" y="1498600"/>
          <p14:tracePt t="359133" x="3270250" y="1492250"/>
          <p14:tracePt t="359149" x="3295650" y="1479550"/>
          <p14:tracePt t="359165" x="3340100" y="1466850"/>
          <p14:tracePt t="359183" x="3365500" y="1460500"/>
          <p14:tracePt t="359202" x="3416300" y="1428750"/>
          <p14:tracePt t="359216" x="3422650" y="1422400"/>
          <p14:tracePt t="359233" x="3441700" y="1377950"/>
          <p14:tracePt t="359250" x="3441700" y="1365250"/>
          <p14:tracePt t="359266" x="3422650" y="1333500"/>
          <p14:tracePt t="359268" x="3397250" y="1301750"/>
          <p14:tracePt t="359283" x="3365500" y="1270000"/>
          <p14:tracePt t="359300" x="3333750" y="1238250"/>
          <p14:tracePt t="359317" x="3276600" y="1200150"/>
          <p14:tracePt t="359333" x="3238500" y="1174750"/>
          <p14:tracePt t="359350" x="3194050" y="1149350"/>
          <p14:tracePt t="359367" x="3143250" y="1123950"/>
          <p14:tracePt t="359383" x="3111500" y="1111250"/>
          <p14:tracePt t="359400" x="3092450" y="1111250"/>
          <p14:tracePt t="359417" x="3079750" y="1111250"/>
          <p14:tracePt t="359434" x="3073400" y="1104900"/>
          <p14:tracePt t="359450" x="3060700" y="1104900"/>
          <p14:tracePt t="359466" x="3041650" y="1104900"/>
          <p14:tracePt t="359484" x="3035300" y="1104900"/>
          <p14:tracePt t="359500" x="2959100" y="1149350"/>
          <p14:tracePt t="359516" x="2901950" y="1193800"/>
          <p14:tracePt t="359533" x="2882900" y="1212850"/>
          <p14:tracePt t="359550" x="2832100" y="1263650"/>
          <p14:tracePt t="359566" x="2819400" y="1289050"/>
          <p14:tracePt t="359583" x="2819400" y="1295400"/>
          <p14:tracePt t="359600" x="2819400" y="1301750"/>
          <p14:tracePt t="359617" x="2832100" y="1308100"/>
          <p14:tracePt t="359633" x="2857500" y="1320800"/>
          <p14:tracePt t="359650" x="2889250" y="1333500"/>
          <p14:tracePt t="359667" x="2901950" y="1365250"/>
          <p14:tracePt t="359683" x="2901950" y="1409700"/>
          <p14:tracePt t="359700" x="2901950" y="1454150"/>
          <p14:tracePt t="359718" x="2901950" y="1498600"/>
          <p14:tracePt t="359735" x="2901950" y="1517650"/>
          <p14:tracePt t="359751" x="2914650" y="1524000"/>
          <p14:tracePt t="359771" x="2965450" y="1536700"/>
          <p14:tracePt t="359783" x="2984500" y="1543050"/>
          <p14:tracePt t="359800" x="2971800" y="1562100"/>
          <p14:tracePt t="359817" x="2914650" y="1587500"/>
          <p14:tracePt t="359834" x="2832100" y="1612900"/>
          <p14:tracePt t="359850" x="2813050" y="1612900"/>
          <p14:tracePt t="362776" x="2819400" y="1606550"/>
          <p14:tracePt t="362785" x="2832100" y="1593850"/>
          <p14:tracePt t="362804" x="2901950" y="1555750"/>
          <p14:tracePt t="362819" x="2971800" y="1543050"/>
          <p14:tracePt t="362837" x="3048000" y="1543050"/>
          <p14:tracePt t="362852" x="3092450" y="1568450"/>
          <p14:tracePt t="362869" x="3124200" y="1606550"/>
          <p14:tracePt t="362886" x="3130550" y="1644650"/>
          <p14:tracePt t="362905" x="3130550" y="1682750"/>
          <p14:tracePt t="362919" x="3130550" y="1714500"/>
          <p14:tracePt t="362938" x="3136900" y="1733550"/>
          <p14:tracePt t="362953" x="3136900" y="1739900"/>
          <p14:tracePt t="362986" x="3143250" y="1746250"/>
          <p14:tracePt t="363003" x="3143250" y="1752600"/>
          <p14:tracePt t="363020" x="3149600" y="1752600"/>
          <p14:tracePt t="363037" x="3149600" y="1765300"/>
          <p14:tracePt t="363053" x="3136900" y="1797050"/>
          <p14:tracePt t="363071" x="3130550" y="1828800"/>
          <p14:tracePt t="363087" x="3124200" y="1866900"/>
          <p14:tracePt t="363103" x="3124200" y="1905000"/>
          <p14:tracePt t="363122" x="3136900" y="1936750"/>
          <p14:tracePt t="363136" x="3149600" y="1974850"/>
          <p14:tracePt t="363153" x="3162300" y="2000250"/>
          <p14:tracePt t="363170" x="3175000" y="2025650"/>
          <p14:tracePt t="363187" x="3194050" y="2051050"/>
          <p14:tracePt t="363203" x="3213100" y="2082800"/>
          <p14:tracePt t="363220" x="3257550" y="2120900"/>
          <p14:tracePt t="363237" x="3289300" y="2159000"/>
          <p14:tracePt t="363253" x="3340100" y="2203450"/>
          <p14:tracePt t="363255" x="3359150" y="2222500"/>
          <p14:tracePt t="363270" x="3390900" y="2254250"/>
          <p14:tracePt t="363271" x="3416300" y="2266950"/>
          <p14:tracePt t="363287" x="3441700" y="2286000"/>
          <p14:tracePt t="363289" x="3505200" y="2317750"/>
          <p14:tracePt t="363304" x="3581400" y="2349500"/>
          <p14:tracePt t="363319" x="3721100" y="2400300"/>
          <p14:tracePt t="363336" x="3841750" y="2457450"/>
          <p14:tracePt t="363353" x="3943350" y="2508250"/>
          <p14:tracePt t="363370" x="4051300" y="2559050"/>
          <p14:tracePt t="363386" x="4197350" y="2622550"/>
          <p14:tracePt t="363403" x="4457700" y="2705100"/>
          <p14:tracePt t="363421" x="4692650" y="2768600"/>
          <p14:tracePt t="363437" x="4940300" y="2825750"/>
          <p14:tracePt t="363453" x="5251450" y="2895600"/>
          <p14:tracePt t="363470" x="5524500" y="2952750"/>
          <p14:tracePt t="363486" x="5702300" y="2984500"/>
          <p14:tracePt t="363503" x="5918200" y="3028950"/>
          <p14:tracePt t="363505" x="6026150" y="3048000"/>
          <p14:tracePt t="363520" x="6146800" y="3073400"/>
          <p14:tracePt t="363537" x="6623050" y="3175000"/>
          <p14:tracePt t="363553" x="6743700" y="3206750"/>
          <p14:tracePt t="363570" x="7112000" y="3295650"/>
          <p14:tracePt t="363587" x="7296150" y="3346450"/>
          <p14:tracePt t="363603" x="7423150" y="3378200"/>
          <p14:tracePt t="363620" x="7493000" y="3403600"/>
          <p14:tracePt t="363637" x="7524750" y="3416300"/>
          <p14:tracePt t="363654" x="7531100" y="3429000"/>
          <p14:tracePt t="363670" x="7550150" y="3441700"/>
          <p14:tracePt t="363687" x="7575550" y="3454400"/>
          <p14:tracePt t="363704" x="7607300" y="3467100"/>
          <p14:tracePt t="363720" x="7651750" y="3511550"/>
          <p14:tracePt t="363737" x="7677150" y="3556000"/>
          <p14:tracePt t="363753" x="7702550" y="3594100"/>
          <p14:tracePt t="363770" x="7835900" y="3771900"/>
          <p14:tracePt t="363787" x="7969250" y="3975100"/>
          <p14:tracePt t="363803" x="8121650" y="4178300"/>
          <p14:tracePt t="363820" x="8242300" y="4356100"/>
          <p14:tracePt t="363837" x="8312150" y="4502150"/>
          <p14:tracePt t="363853" x="8331200" y="4597400"/>
          <p14:tracePt t="363870" x="8331200" y="4654550"/>
          <p14:tracePt t="363887" x="8324850" y="4679950"/>
          <p14:tracePt t="363904" x="8324850" y="4686300"/>
          <p14:tracePt t="363920" x="8318500" y="4686300"/>
          <p14:tracePt t="363937" x="8299450" y="4660900"/>
          <p14:tracePt t="363954" x="8267700" y="4622800"/>
          <p14:tracePt t="363970" x="8235950" y="4591050"/>
          <p14:tracePt t="363988" x="8197850" y="4572000"/>
          <p14:tracePt t="364004" x="8178800" y="4565650"/>
          <p14:tracePt t="364020" x="8153400" y="4559300"/>
          <p14:tracePt t="364038" x="8134350" y="4559300"/>
          <p14:tracePt t="364054" x="8115300" y="4552950"/>
          <p14:tracePt t="364071" x="8102600" y="4546600"/>
          <p14:tracePt t="364087" x="8096250" y="4540250"/>
          <p14:tracePt t="364104" x="8083550" y="4533900"/>
          <p14:tracePt t="364120" x="8064500" y="4527550"/>
          <p14:tracePt t="364137" x="8058150" y="4521200"/>
          <p14:tracePt t="364153" x="8051800" y="4521200"/>
          <p14:tracePt t="364170" x="8045450" y="4521200"/>
          <p14:tracePt t="364204" x="8032750" y="4521200"/>
          <p14:tracePt t="364221" x="8026400" y="4521200"/>
          <p14:tracePt t="364237" x="8020050" y="4514850"/>
          <p14:tracePt t="364270" x="8013700" y="4514850"/>
          <p14:tracePt t="364287" x="8007350" y="4514850"/>
          <p14:tracePt t="364320" x="8001000" y="4508500"/>
          <p14:tracePt t="364337" x="7994650" y="4508500"/>
          <p14:tracePt t="364354" x="7988300" y="4508500"/>
          <p14:tracePt t="364371" x="7981950" y="4502150"/>
          <p14:tracePt t="364387" x="7969250" y="4502150"/>
          <p14:tracePt t="364404" x="7962900" y="4495800"/>
          <p14:tracePt t="364420" x="7956550" y="4489450"/>
          <p14:tracePt t="364437" x="7950200" y="4483100"/>
          <p14:tracePt t="364454" x="7950200" y="4476750"/>
          <p14:tracePt t="364504" x="7943850" y="4470400"/>
          <p14:tracePt t="364537" x="7943850" y="4464050"/>
          <p14:tracePt t="364605" x="7943850" y="4457700"/>
          <p14:tracePt t="364613" x="7943850" y="4451350"/>
          <p14:tracePt t="364638" x="7950200" y="4445000"/>
          <p14:tracePt t="364654" x="7950200" y="4438650"/>
          <p14:tracePt t="364671" x="7956550" y="4438650"/>
          <p14:tracePt t="364704" x="7962900" y="4438650"/>
          <p14:tracePt t="364743" x="7969250" y="4438650"/>
          <p14:tracePt t="364780" x="7969250" y="4445000"/>
          <p14:tracePt t="364787" x="7969250" y="4451350"/>
          <p14:tracePt t="364821" x="7969250" y="4464050"/>
          <p14:tracePt t="364838" x="7969250" y="4470400"/>
          <p14:tracePt t="364855" x="7962900" y="4476750"/>
          <p14:tracePt t="364871" x="7950200" y="4476750"/>
          <p14:tracePt t="364890" x="7931150" y="4483100"/>
          <p14:tracePt t="364904" x="7918450" y="4483100"/>
          <p14:tracePt t="364907" x="7905750" y="4489450"/>
          <p14:tracePt t="364921" x="7893050" y="4489450"/>
          <p14:tracePt t="364938" x="7874000" y="4489450"/>
          <p14:tracePt t="364955" x="7861300" y="4489450"/>
          <p14:tracePt t="364974" x="7854950" y="4489450"/>
          <p14:tracePt t="364988" x="7823200" y="4495800"/>
          <p14:tracePt t="365004" x="7785100" y="4502150"/>
          <p14:tracePt t="365020" x="7772400" y="4502150"/>
          <p14:tracePt t="365038" x="7753350" y="4508500"/>
          <p14:tracePt t="365055" x="7747000" y="4508500"/>
          <p14:tracePt t="365071" x="7721600" y="4508500"/>
          <p14:tracePt t="365088" x="7708900" y="4508500"/>
          <p14:tracePt t="365105" x="7664450" y="4508500"/>
          <p14:tracePt t="365121" x="7639050" y="4508500"/>
          <p14:tracePt t="365138" x="7600950" y="4502150"/>
          <p14:tracePt t="365155" x="7543800" y="4495800"/>
          <p14:tracePt t="365171" x="7505700" y="4489450"/>
          <p14:tracePt t="365188" x="7378700" y="4483100"/>
          <p14:tracePt t="365204" x="7226300" y="4464050"/>
          <p14:tracePt t="365221" x="7131050" y="4451350"/>
          <p14:tracePt t="365240" x="7010400" y="4432300"/>
          <p14:tracePt t="365255" x="6940550" y="4413250"/>
          <p14:tracePt t="365271" x="6908800" y="4413250"/>
          <p14:tracePt t="365288" x="6845300" y="4413250"/>
          <p14:tracePt t="365307" x="6775450" y="4432300"/>
          <p14:tracePt t="365321" x="6673850" y="4432300"/>
          <p14:tracePt t="365338" x="6553200" y="4425950"/>
          <p14:tracePt t="365355" x="6451600" y="4406900"/>
          <p14:tracePt t="365372" x="6369050" y="4381500"/>
          <p14:tracePt t="365388" x="6343650" y="4375150"/>
          <p14:tracePt t="365405" x="6267450" y="4368800"/>
          <p14:tracePt t="365421" x="6159500" y="4368800"/>
          <p14:tracePt t="365438" x="6019800" y="4368800"/>
          <p14:tracePt t="365455" x="5924550" y="4368800"/>
          <p14:tracePt t="365473" x="5829300" y="4343400"/>
          <p14:tracePt t="365488" x="5784850" y="4330700"/>
          <p14:tracePt t="365505" x="5778500" y="4324350"/>
          <p14:tracePt t="365521" x="5784850" y="4318000"/>
          <p14:tracePt t="365538" x="5816600" y="4305300"/>
          <p14:tracePt t="365555" x="5829300" y="4305300"/>
          <p14:tracePt t="365572" x="5829300" y="4318000"/>
          <p14:tracePt t="365591" x="5791200" y="4337050"/>
          <p14:tracePt t="365605" x="5784850" y="4337050"/>
          <p14:tracePt t="365622" x="5765800" y="4337050"/>
          <p14:tracePt t="365655" x="5784850" y="4324350"/>
          <p14:tracePt t="365672" x="5873750" y="4298950"/>
          <p14:tracePt t="365689" x="5981700" y="4286250"/>
          <p14:tracePt t="365705" x="6134100" y="4279900"/>
          <p14:tracePt t="365722" x="6292850" y="4279900"/>
          <p14:tracePt t="365738" x="6477000" y="4311650"/>
          <p14:tracePt t="365755" x="6584950" y="4330700"/>
          <p14:tracePt t="365772" x="6661150" y="4349750"/>
          <p14:tracePt t="365789" x="6724650" y="4356100"/>
          <p14:tracePt t="365805" x="6756400" y="4356100"/>
          <p14:tracePt t="365822" x="6794500" y="4343400"/>
          <p14:tracePt t="365839" x="6813550" y="4330700"/>
          <p14:tracePt t="365855" x="6826250" y="4318000"/>
          <p14:tracePt t="365872" x="6838950" y="4305300"/>
          <p14:tracePt t="365905" x="6838950" y="4298950"/>
          <p14:tracePt t="365922" x="6838950" y="4292600"/>
          <p14:tracePt t="365938" x="6832600" y="4279900"/>
          <p14:tracePt t="365955" x="6826250" y="4273550"/>
          <p14:tracePt t="365972" x="6813550" y="4254500"/>
          <p14:tracePt t="365989" x="6750050" y="4203700"/>
          <p14:tracePt t="366005" x="6724650" y="4184650"/>
          <p14:tracePt t="366023" x="6565900" y="4083050"/>
          <p14:tracePt t="366038" x="6419850" y="3994150"/>
          <p14:tracePt t="366055" x="6369050" y="3962400"/>
          <p14:tracePt t="366072" x="6248400" y="3860800"/>
          <p14:tracePt t="366089" x="6210300" y="3810000"/>
          <p14:tracePt t="366105" x="6210300" y="3784600"/>
          <p14:tracePt t="366122" x="6210300" y="3765550"/>
          <p14:tracePt t="366139" x="6216650" y="3752850"/>
          <p14:tracePt t="366156" x="6223000" y="3746500"/>
          <p14:tracePt t="366172" x="6223000" y="3740150"/>
          <p14:tracePt t="366189" x="6210300" y="3695700"/>
          <p14:tracePt t="366191" x="6191250" y="3625850"/>
          <p14:tracePt t="366205" x="6165850" y="3562350"/>
          <p14:tracePt t="366222" x="6076950" y="3244850"/>
          <p14:tracePt t="366239" x="6038850" y="3041650"/>
          <p14:tracePt t="366255" x="6007100" y="2870200"/>
          <p14:tracePt t="366272" x="5988050" y="2736850"/>
          <p14:tracePt t="366289" x="5949950" y="2628900"/>
          <p14:tracePt t="366306" x="5892800" y="2533650"/>
          <p14:tracePt t="366322" x="5822950" y="2432050"/>
          <p14:tracePt t="366339" x="5734050" y="2311400"/>
          <p14:tracePt t="366355" x="5638800" y="2190750"/>
          <p14:tracePt t="366371" x="5549900" y="2082800"/>
          <p14:tracePt t="366389" x="5486400" y="2000250"/>
          <p14:tracePt t="366406" x="5454650" y="1955800"/>
          <p14:tracePt t="366422" x="5416550" y="1917700"/>
          <p14:tracePt t="366442" x="5314950" y="1892300"/>
          <p14:tracePt t="366456" x="5232400" y="1873250"/>
          <p14:tracePt t="366457" x="5149850" y="1854200"/>
          <p14:tracePt t="366472" x="5041900" y="1828800"/>
          <p14:tracePt t="366474" x="4838700" y="1765300"/>
          <p14:tracePt t="366489" x="4699000" y="1714500"/>
          <p14:tracePt t="366491" x="4514850" y="1651000"/>
          <p14:tracePt t="366507" x="4184650" y="1524000"/>
          <p14:tracePt t="366521" x="3886200" y="1409700"/>
          <p14:tracePt t="366539" x="3619500" y="1320800"/>
          <p14:tracePt t="366556" x="3378200" y="1263650"/>
          <p14:tracePt t="366573" x="3155950" y="1231900"/>
          <p14:tracePt t="366589" x="2959100" y="1225550"/>
          <p14:tracePt t="366606" x="2813050" y="1225550"/>
          <p14:tracePt t="366621" x="2730500" y="1225550"/>
          <p14:tracePt t="366639" x="2711450" y="1212850"/>
          <p14:tracePt t="366656" x="2711450" y="1187450"/>
          <p14:tracePt t="366673" x="2724150" y="1149350"/>
          <p14:tracePt t="366689" x="2730500" y="1143000"/>
          <p14:tracePt t="366706" x="2730500" y="1149350"/>
          <p14:tracePt t="366723" x="2724150" y="1162050"/>
          <p14:tracePt t="366739" x="2698750" y="1212850"/>
          <p14:tracePt t="366756" x="2679700" y="1244600"/>
          <p14:tracePt t="366772" x="2673350" y="1276350"/>
          <p14:tracePt t="366790" x="2679700" y="1301750"/>
          <p14:tracePt t="366806" x="2736850" y="1320800"/>
          <p14:tracePt t="366823" x="2794000" y="1339850"/>
          <p14:tracePt t="366840" x="2857500" y="1377950"/>
          <p14:tracePt t="366856" x="2908300" y="1422400"/>
          <p14:tracePt t="366873" x="2946400" y="1460500"/>
          <p14:tracePt t="366890" x="2984500" y="1485900"/>
          <p14:tracePt t="366906" x="3016250" y="1498600"/>
          <p14:tracePt t="366922" x="3048000" y="1511300"/>
          <p14:tracePt t="366926" x="3073400" y="1511300"/>
          <p14:tracePt t="366939" x="3092450" y="1511300"/>
          <p14:tracePt t="366956" x="3232150" y="1473200"/>
          <p14:tracePt t="366973" x="3340100" y="1422400"/>
          <p14:tracePt t="366989" x="3416300" y="1377950"/>
          <p14:tracePt t="367006" x="3460750" y="1346200"/>
          <p14:tracePt t="367023" x="3479800" y="1327150"/>
          <p14:tracePt t="367040" x="3486150" y="1320800"/>
          <p14:tracePt t="367056" x="3479800" y="1314450"/>
          <p14:tracePt t="367073" x="3467100" y="1301750"/>
          <p14:tracePt t="367092" x="3441700" y="1276350"/>
          <p14:tracePt t="367106" x="3403600" y="1225550"/>
          <p14:tracePt t="367123" x="3359150" y="1162050"/>
          <p14:tracePt t="367139" x="3327400" y="1123950"/>
          <p14:tracePt t="367156" x="3276600" y="1092200"/>
          <p14:tracePt t="367173" x="3194050" y="1092200"/>
          <p14:tracePt t="367190" x="3130550" y="1098550"/>
          <p14:tracePt t="367207" x="2990850" y="1130300"/>
          <p14:tracePt t="367224" x="2914650" y="1143000"/>
          <p14:tracePt t="367241" x="2863850" y="1143000"/>
          <p14:tracePt t="367256" x="2844800" y="1143000"/>
          <p14:tracePt t="367273" x="2825750" y="1143000"/>
          <p14:tracePt t="367290" x="2787650" y="1149350"/>
          <p14:tracePt t="367306" x="2755900" y="1174750"/>
          <p14:tracePt t="367323" x="2698750" y="1219200"/>
          <p14:tracePt t="367340" x="2673350" y="1257300"/>
          <p14:tracePt t="367356" x="2660650" y="1301750"/>
          <p14:tracePt t="367373" x="2654300" y="1327150"/>
          <p14:tracePt t="367390" x="2698750" y="1352550"/>
          <p14:tracePt t="367406" x="2768600" y="1365250"/>
          <p14:tracePt t="367423" x="2889250" y="1371600"/>
          <p14:tracePt t="367441" x="3022600" y="1371600"/>
          <p14:tracePt t="367456" x="3302000" y="1358900"/>
          <p14:tracePt t="367475" x="3422650" y="1352550"/>
          <p14:tracePt t="367490" x="3479800" y="1352550"/>
          <p14:tracePt t="367507" x="3505200" y="1346200"/>
          <p14:tracePt t="367523" x="3517900" y="1333500"/>
          <p14:tracePt t="367540" x="3524250" y="1314450"/>
          <p14:tracePt t="367557" x="3524250" y="1282700"/>
          <p14:tracePt t="367573" x="3498850" y="1250950"/>
          <p14:tracePt t="367590" x="3467100" y="1219200"/>
          <p14:tracePt t="367607" x="3435350" y="1200150"/>
          <p14:tracePt t="367624" x="3384550" y="1193800"/>
          <p14:tracePt t="367642" x="3257550" y="1238250"/>
          <p14:tracePt t="367657" x="3194050" y="1263650"/>
          <p14:tracePt t="367675" x="3041650" y="1320800"/>
          <p14:tracePt t="367690" x="2959100" y="1339850"/>
          <p14:tracePt t="367707" x="2933700" y="1339850"/>
          <p14:tracePt t="367745" x="2946400" y="1352550"/>
          <p14:tracePt t="367757" x="2952750" y="1365250"/>
          <p14:tracePt t="367774" x="2978150" y="1409700"/>
          <p14:tracePt t="367790" x="3022600" y="1498600"/>
          <p14:tracePt t="367808" x="3054350" y="1543050"/>
          <p14:tracePt t="367824" x="3098800" y="1568450"/>
          <p14:tracePt t="367840" x="3162300" y="1581150"/>
          <p14:tracePt t="367857" x="3276600" y="1568450"/>
          <p14:tracePt t="367873" x="3371850" y="1536700"/>
          <p14:tracePt t="367890" x="3448050" y="1485900"/>
          <p14:tracePt t="367907" x="3498850" y="1441450"/>
          <p14:tracePt t="367924" x="3517900" y="1390650"/>
          <p14:tracePt t="367940" x="3524250" y="1327150"/>
          <p14:tracePt t="367957" x="3517900" y="1282700"/>
          <p14:tracePt t="367959" x="3511550" y="1270000"/>
          <p14:tracePt t="367977" x="3486150" y="1231900"/>
          <p14:tracePt t="367990" x="3467100" y="1212850"/>
          <p14:tracePt t="368009" x="3409950" y="1181100"/>
          <p14:tracePt t="368024" x="3397250" y="1174750"/>
          <p14:tracePt t="368041" x="3333750" y="1155700"/>
          <p14:tracePt t="368057" x="3276600" y="1149350"/>
          <p14:tracePt t="368074" x="3206750" y="1149350"/>
          <p14:tracePt t="368091" x="3130550" y="1143000"/>
          <p14:tracePt t="368107" x="3079750" y="1143000"/>
          <p14:tracePt t="368124" x="3003550" y="1143000"/>
          <p14:tracePt t="368140" x="2927350" y="1143000"/>
          <p14:tracePt t="368159" x="2876550" y="1143000"/>
          <p14:tracePt t="368174" x="2844800" y="1155700"/>
          <p14:tracePt t="368190" x="2825750" y="1181100"/>
          <p14:tracePt t="368207" x="2800350" y="1225550"/>
          <p14:tracePt t="368224" x="2787650" y="1289050"/>
          <p14:tracePt t="368241" x="2794000" y="1320800"/>
          <p14:tracePt t="368259" x="2819400" y="1358900"/>
          <p14:tracePt t="368274" x="2844800" y="1384300"/>
          <p14:tracePt t="368289" x="2914650" y="1428750"/>
          <p14:tracePt t="368307" x="2984500" y="1460500"/>
          <p14:tracePt t="368324" x="3117850" y="1479550"/>
          <p14:tracePt t="368340" x="3213100" y="1479550"/>
          <p14:tracePt t="368357" x="3327400" y="1454150"/>
          <p14:tracePt t="368375" x="3409950" y="1422400"/>
          <p14:tracePt t="368391" x="3454400" y="1390650"/>
          <p14:tracePt t="368407" x="3479800" y="1352550"/>
          <p14:tracePt t="368424" x="3492500" y="1320800"/>
          <p14:tracePt t="368441" x="3498850" y="1301750"/>
          <p14:tracePt t="368443" x="3498850" y="1282700"/>
          <p14:tracePt t="368457" x="3492500" y="1270000"/>
          <p14:tracePt t="368474" x="3473450" y="1219200"/>
          <p14:tracePt t="368491" x="3454400" y="1187450"/>
          <p14:tracePt t="368508" x="3441700" y="1168400"/>
          <p14:tracePt t="368524" x="3403600" y="1149350"/>
          <p14:tracePt t="368541" x="3378200" y="1136650"/>
          <p14:tracePt t="368558" x="3333750" y="1123950"/>
          <p14:tracePt t="368574" x="3302000" y="1117600"/>
          <p14:tracePt t="368591" x="3270250" y="1104900"/>
          <p14:tracePt t="368607" x="3200400" y="1079500"/>
          <p14:tracePt t="368623" x="3149600" y="1054100"/>
          <p14:tracePt t="368641" x="3086100" y="1041400"/>
          <p14:tracePt t="368657" x="2990850" y="1028700"/>
          <p14:tracePt t="368674" x="2921000" y="1028700"/>
          <p14:tracePt t="368691" x="2838450" y="1035050"/>
          <p14:tracePt t="368708" x="2806700" y="1035050"/>
          <p14:tracePt t="368724" x="2787650" y="1041400"/>
          <p14:tracePt t="368726" x="2781300" y="1047750"/>
          <p14:tracePt t="368741" x="2774950" y="1054100"/>
          <p14:tracePt t="368758" x="2768600" y="1073150"/>
          <p14:tracePt t="368775" x="2743200" y="1143000"/>
          <p14:tracePt t="368791" x="2711450" y="1206500"/>
          <p14:tracePt t="368808" x="2686050" y="1276350"/>
          <p14:tracePt t="368825" x="2679700" y="1358900"/>
          <p14:tracePt t="368841" x="2692400" y="1397000"/>
          <p14:tracePt t="368858" x="2749550" y="1435100"/>
          <p14:tracePt t="368874" x="2819400" y="1441450"/>
          <p14:tracePt t="368891" x="2952750" y="1460500"/>
          <p14:tracePt t="368908" x="3105150" y="1460500"/>
          <p14:tracePt t="368926" x="3213100" y="1454150"/>
          <p14:tracePt t="368941" x="3257550" y="1447800"/>
          <p14:tracePt t="368958" x="3289300" y="1428750"/>
          <p14:tracePt t="368975" x="3289300" y="1409700"/>
          <p14:tracePt t="368993" x="3289300" y="1397000"/>
          <p14:tracePt t="369015" x="3289300" y="1390650"/>
          <p14:tracePt t="369030" x="3263900" y="1390650"/>
          <p14:tracePt t="369041" x="3251200" y="1390650"/>
          <p14:tracePt t="369058" x="3213100" y="1390650"/>
          <p14:tracePt t="369075" x="3175000" y="1403350"/>
          <p14:tracePt t="369091" x="3149600" y="1416050"/>
          <p14:tracePt t="369108" x="3130550" y="1422400"/>
          <p14:tracePt t="369174" x="3136900" y="1416050"/>
          <p14:tracePt t="369191" x="3143250" y="1416050"/>
          <p14:tracePt t="369225" x="3143250" y="1428750"/>
          <p14:tracePt t="369241" x="3124200" y="1454150"/>
          <p14:tracePt t="369258" x="3098800" y="1485900"/>
          <p14:tracePt t="369275" x="3079750" y="1524000"/>
          <p14:tracePt t="369291" x="3067050" y="1562100"/>
          <p14:tracePt t="369308" x="3143250" y="1727200"/>
          <p14:tracePt t="369326" x="3232150" y="1822450"/>
          <p14:tracePt t="369341" x="3314700" y="1905000"/>
          <p14:tracePt t="369358" x="3378200" y="1981200"/>
          <p14:tracePt t="369376" x="3409950" y="2051050"/>
          <p14:tracePt t="369391" x="3441700" y="2133600"/>
          <p14:tracePt t="369408" x="3448050" y="2178050"/>
          <p14:tracePt t="369425" x="3467100" y="2197100"/>
          <p14:tracePt t="369442" x="3530600" y="2222500"/>
          <p14:tracePt t="369460" x="3606800" y="2254250"/>
          <p14:tracePt t="369475" x="3663950" y="2317750"/>
          <p14:tracePt t="369492" x="3702050" y="2406650"/>
          <p14:tracePt t="369509" x="3740150" y="2514600"/>
          <p14:tracePt t="369525" x="3778250" y="2641600"/>
          <p14:tracePt t="369528" x="3803650" y="2724150"/>
          <p14:tracePt t="369542" x="3829050" y="2813050"/>
          <p14:tracePt t="369559" x="3905250" y="3111500"/>
          <p14:tracePt t="369576" x="3956050" y="3257550"/>
          <p14:tracePt t="369592" x="4044950" y="3416300"/>
          <p14:tracePt t="369608" x="4133850" y="3524250"/>
          <p14:tracePt t="369626" x="4222750" y="3670300"/>
          <p14:tracePt t="369642" x="4248150" y="3778250"/>
          <p14:tracePt t="369658" x="4222750" y="3886200"/>
          <p14:tracePt t="369675" x="4184650" y="3943350"/>
          <p14:tracePt t="369693" x="4159250" y="3987800"/>
          <p14:tracePt t="369710" x="4146550" y="4019550"/>
          <p14:tracePt t="369725" x="4140200" y="4064000"/>
          <p14:tracePt t="369742" x="4140200" y="4102100"/>
          <p14:tracePt t="369761" x="4159250" y="4146550"/>
          <p14:tracePt t="369776" x="4191000" y="4152900"/>
          <p14:tracePt t="369792" x="4222750" y="4152900"/>
          <p14:tracePt t="369808" x="4311650" y="4140200"/>
          <p14:tracePt t="369825" x="4356100" y="4127500"/>
          <p14:tracePt t="369842" x="4413250" y="4108450"/>
          <p14:tracePt t="369858" x="4445000" y="4095750"/>
          <p14:tracePt t="369875" x="4464050" y="4095750"/>
          <p14:tracePt t="369891" x="4527550" y="4108450"/>
          <p14:tracePt t="369909" x="4622800" y="4140200"/>
          <p14:tracePt t="369925" x="4724400" y="4184650"/>
          <p14:tracePt t="369942" x="4851400" y="4235450"/>
          <p14:tracePt t="369959" x="4946650" y="4260850"/>
          <p14:tracePt t="369976" x="5073650" y="4286250"/>
          <p14:tracePt t="369993" x="5168900" y="4286250"/>
          <p14:tracePt t="370009" x="5245100" y="4279900"/>
          <p14:tracePt t="370026" x="5321300" y="4273550"/>
          <p14:tracePt t="370027" x="5397500" y="4273550"/>
          <p14:tracePt t="370044" x="5581650" y="4273550"/>
          <p14:tracePt t="370059" x="5683250" y="4273550"/>
          <p14:tracePt t="370075" x="5969000" y="4298950"/>
          <p14:tracePt t="370092" x="6127750" y="4324350"/>
          <p14:tracePt t="370109" x="6261100" y="4343400"/>
          <p14:tracePt t="370125" x="6350000" y="4349750"/>
          <p14:tracePt t="370142" x="6394450" y="4349750"/>
          <p14:tracePt t="370159" x="6419850" y="4349750"/>
          <p14:tracePt t="370175" x="6445250" y="4349750"/>
          <p14:tracePt t="370192" x="6508750" y="4349750"/>
          <p14:tracePt t="370209" x="6578600" y="4362450"/>
          <p14:tracePt t="370224" x="6635750" y="4381500"/>
          <p14:tracePt t="370242" x="6661150" y="4387850"/>
          <p14:tracePt t="370259" x="6686550" y="4400550"/>
          <p14:tracePt t="370261" x="6686550" y="4406900"/>
          <p14:tracePt t="370275" x="6699250" y="4406900"/>
          <p14:tracePt t="370292" x="6718300" y="4413250"/>
          <p14:tracePt t="370309" x="6737350" y="4419600"/>
          <p14:tracePt t="370328" x="6762750" y="4425950"/>
          <p14:tracePt t="370342" x="6781800" y="4425950"/>
          <p14:tracePt t="370362" x="6794500" y="4432300"/>
          <p14:tracePt t="370376" x="6807200" y="4432300"/>
          <p14:tracePt t="370392" x="6826250" y="4432300"/>
          <p14:tracePt t="370409" x="6858000" y="4438650"/>
          <p14:tracePt t="370426" x="6883400" y="4438650"/>
          <p14:tracePt t="370442" x="6896100" y="4438650"/>
          <p14:tracePt t="370459" x="6921500" y="4438650"/>
          <p14:tracePt t="370476" x="6946900" y="4438650"/>
          <p14:tracePt t="370481" x="6959600" y="4438650"/>
          <p14:tracePt t="370492" x="6965950" y="4438650"/>
          <p14:tracePt t="370510" x="6997700" y="4438650"/>
          <p14:tracePt t="370526" x="7004050" y="4438650"/>
          <p14:tracePt t="370543" x="7010400" y="4438650"/>
          <p14:tracePt t="370558" x="7016750" y="4438650"/>
          <p14:tracePt t="370576" x="7029450" y="4451350"/>
          <p14:tracePt t="370592" x="7029450" y="4457700"/>
          <p14:tracePt t="370609" x="7035800" y="4470400"/>
          <p14:tracePt t="370626" x="7048500" y="4476750"/>
          <p14:tracePt t="370643" x="7061200" y="4489450"/>
          <p14:tracePt t="370659" x="7080250" y="4495800"/>
          <p14:tracePt t="370676" x="7112000" y="4508500"/>
          <p14:tracePt t="370693" x="7143750" y="4533900"/>
          <p14:tracePt t="370709" x="7175500" y="4565650"/>
          <p14:tracePt t="370726" x="7194550" y="4597400"/>
          <p14:tracePt t="370727" x="7207250" y="4635500"/>
          <p14:tracePt t="370743" x="7207250" y="4648200"/>
          <p14:tracePt t="370759" x="7207250" y="4667250"/>
          <p14:tracePt t="370776" x="7207250" y="4679950"/>
          <p14:tracePt t="370793" x="7200900" y="4686300"/>
          <p14:tracePt t="370826" x="7181850" y="4692650"/>
          <p14:tracePt t="370843" x="7169150" y="4699000"/>
          <p14:tracePt t="370859" x="7150100" y="4705350"/>
          <p14:tracePt t="370876" x="7131050" y="4718050"/>
          <p14:tracePt t="370893" x="7105650" y="4730750"/>
          <p14:tracePt t="370910" x="7080250" y="4737100"/>
          <p14:tracePt t="370926" x="7054850" y="4743450"/>
          <p14:tracePt t="370943" x="7029450" y="4749800"/>
          <p14:tracePt t="370960" x="7016750" y="4749800"/>
          <p14:tracePt t="370977" x="6953250" y="4749800"/>
          <p14:tracePt t="370993" x="6908800" y="4743450"/>
          <p14:tracePt t="371009" x="6864350" y="4737100"/>
          <p14:tracePt t="371026" x="6832600" y="4730750"/>
          <p14:tracePt t="371043" x="6800850" y="4724400"/>
          <p14:tracePt t="371060" x="6775450" y="4724400"/>
          <p14:tracePt t="371076" x="6769100" y="4724400"/>
          <p14:tracePt t="371110" x="6762750" y="4724400"/>
          <p14:tracePt t="371126" x="6724650" y="4724400"/>
          <p14:tracePt t="371143" x="6705600" y="4724400"/>
          <p14:tracePt t="371160" x="6673850" y="4724400"/>
          <p14:tracePt t="371177" x="6642100" y="4724400"/>
          <p14:tracePt t="371193" x="6623050" y="4724400"/>
          <p14:tracePt t="371210" x="6610350" y="4718050"/>
          <p14:tracePt t="371226" x="6591300" y="4705350"/>
          <p14:tracePt t="371243" x="6565900" y="4699000"/>
          <p14:tracePt t="371260" x="6553200" y="4686300"/>
          <p14:tracePt t="371276" x="6546850" y="4673600"/>
          <p14:tracePt t="371293" x="6527800" y="4660900"/>
          <p14:tracePt t="371310" x="6521450" y="4641850"/>
          <p14:tracePt t="371326" x="6515100" y="4629150"/>
          <p14:tracePt t="371360" x="6540500" y="4622800"/>
          <p14:tracePt t="371376" x="6546850" y="4622800"/>
          <p14:tracePt t="371393" x="6540500" y="4654550"/>
          <p14:tracePt t="371410" x="6534150" y="4667250"/>
          <p14:tracePt t="371427" x="6521450" y="4699000"/>
          <p14:tracePt t="371443" x="6521450" y="4737100"/>
          <p14:tracePt t="371460" x="6527800" y="4762500"/>
          <p14:tracePt t="371477" x="6540500" y="4806950"/>
          <p14:tracePt t="371497" x="6565900" y="4857750"/>
          <p14:tracePt t="371510" x="6572250" y="4864100"/>
          <p14:tracePt t="371527" x="6584950" y="4876800"/>
          <p14:tracePt t="371543" x="6591300" y="4876800"/>
          <p14:tracePt t="371560" x="6597650" y="4876800"/>
          <p14:tracePt t="371578" x="6610350" y="4876800"/>
          <p14:tracePt t="371594" x="6623050" y="4870450"/>
          <p14:tracePt t="371612" x="6635750" y="4870450"/>
          <p14:tracePt t="371627" x="6654800" y="4864100"/>
          <p14:tracePt t="371644" x="6673850" y="4864100"/>
          <p14:tracePt t="371660" x="6686550" y="4864100"/>
          <p14:tracePt t="371679" x="6699250" y="4864100"/>
          <p14:tracePt t="371694" x="6705600" y="4864100"/>
          <p14:tracePt t="371710" x="6711950" y="4857750"/>
          <p14:tracePt t="371727" x="6718300" y="4857750"/>
          <p14:tracePt t="371744" x="6750050" y="4838700"/>
          <p14:tracePt t="371759" x="6788150" y="4819650"/>
          <p14:tracePt t="371777" x="6838950" y="4787900"/>
          <p14:tracePt t="371793" x="6896100" y="4749800"/>
          <p14:tracePt t="371813" x="6972300" y="4705350"/>
          <p14:tracePt t="371831" x="7029450" y="4679950"/>
          <p14:tracePt t="371846" x="7067550" y="4660900"/>
          <p14:tracePt t="371860" x="7086600" y="4648200"/>
          <p14:tracePt t="371877" x="7105650" y="4635500"/>
          <p14:tracePt t="371895" x="7118350" y="4616450"/>
          <p14:tracePt t="371910" x="7131050" y="4597400"/>
          <p14:tracePt t="371927" x="7143750" y="4559300"/>
          <p14:tracePt t="371943" x="7150100" y="4533900"/>
          <p14:tracePt t="371961" x="7156450" y="4508500"/>
          <p14:tracePt t="371977" x="7156450" y="4495800"/>
          <p14:tracePt t="371993" x="7156450" y="4483100"/>
          <p14:tracePt t="372010" x="7156450" y="4476750"/>
          <p14:tracePt t="372027" x="7156450" y="4464050"/>
          <p14:tracePt t="372044" x="7156450" y="4451350"/>
          <p14:tracePt t="372060" x="7156450" y="4445000"/>
          <p14:tracePt t="372077" x="7137400" y="4425950"/>
          <p14:tracePt t="372094" x="7131050" y="4419600"/>
          <p14:tracePt t="372131" x="7124700" y="4419600"/>
          <p14:tracePt t="372143" x="7118350" y="4419600"/>
          <p14:tracePt t="372159" x="7099300" y="4425950"/>
          <p14:tracePt t="372178" x="7080250" y="4432300"/>
          <p14:tracePt t="372194" x="7067550" y="4438650"/>
          <p14:tracePt t="372210" x="7067550" y="4445000"/>
          <p14:tracePt t="372227" x="7086600" y="4451350"/>
          <p14:tracePt t="372245" x="7105650" y="4451350"/>
          <p14:tracePt t="372261" x="7118350" y="4451350"/>
          <p14:tracePt t="372263" x="7124700" y="4451350"/>
          <p14:tracePt t="372277" x="7131050" y="4445000"/>
          <p14:tracePt t="372294" x="7137400" y="4438650"/>
          <p14:tracePt t="372311" x="7143750" y="4425950"/>
          <p14:tracePt t="372328" x="7143750" y="4419600"/>
          <p14:tracePt t="372344" x="7143750" y="4406900"/>
          <p14:tracePt t="372361" x="7143750" y="4400550"/>
          <p14:tracePt t="372378" x="7156450" y="4400550"/>
          <p14:tracePt t="372394" x="7219950" y="4419600"/>
          <p14:tracePt t="372410" x="7251700" y="4425950"/>
          <p14:tracePt t="372444" x="7258050" y="4425950"/>
          <p14:tracePt t="372461" x="7283450" y="4419600"/>
          <p14:tracePt t="372479" x="7378700" y="4406900"/>
          <p14:tracePt t="372494" x="7429500" y="4400550"/>
          <p14:tracePt t="372511" x="7531100" y="4394200"/>
          <p14:tracePt t="372530" x="7632700" y="4394200"/>
          <p14:tracePt t="372548" x="7658100" y="4394200"/>
          <p14:tracePt t="372562" x="7664450" y="4400550"/>
          <p14:tracePt t="372578" x="7670800" y="4400550"/>
          <p14:tracePt t="372594" x="7677150" y="4400550"/>
          <p14:tracePt t="372611" x="7683500" y="4400550"/>
          <p14:tracePt t="372628" x="7683500" y="4406900"/>
          <p14:tracePt t="372644" x="7689850" y="4413250"/>
          <p14:tracePt t="372661" x="7696200" y="4419600"/>
          <p14:tracePt t="372677" x="7696200" y="4425950"/>
          <p14:tracePt t="372776" x="7702550" y="4425950"/>
          <p14:tracePt t="372864" x="7715250" y="4432300"/>
          <p14:tracePt t="372871" x="7727950" y="4432300"/>
          <p14:tracePt t="372881" x="7740650" y="4432300"/>
          <p14:tracePt t="372897" x="7785100" y="4425950"/>
          <p14:tracePt t="372912" x="7816850" y="4406900"/>
          <p14:tracePt t="372930" x="7861300" y="4381500"/>
          <p14:tracePt t="372945" x="7880350" y="4362450"/>
          <p14:tracePt t="372961" x="7893050" y="4349750"/>
          <p14:tracePt t="373095" x="7886700" y="4349750"/>
          <p14:tracePt t="373111" x="7874000" y="4349750"/>
          <p14:tracePt t="373128" x="7848600" y="4349750"/>
          <p14:tracePt t="373145" x="7810500" y="4356100"/>
          <p14:tracePt t="373162" x="7766050" y="4368800"/>
          <p14:tracePt t="373178" x="7721600" y="4381500"/>
          <p14:tracePt t="373195" x="7689850" y="4400550"/>
          <p14:tracePt t="373198" x="7670800" y="4413250"/>
          <p14:tracePt t="373211" x="7626350" y="4457700"/>
          <p14:tracePt t="373215" x="7588250" y="4489450"/>
          <p14:tracePt t="373228" x="7569200" y="4514850"/>
          <p14:tracePt t="373246" x="7435850" y="4667250"/>
          <p14:tracePt t="373263" x="7353300" y="4768850"/>
          <p14:tracePt t="373278" x="7232650" y="4902200"/>
          <p14:tracePt t="373295" x="7137400" y="4972050"/>
          <p14:tracePt t="373312" x="7023100" y="5010150"/>
          <p14:tracePt t="373328" x="6921500" y="5054600"/>
          <p14:tracePt t="373347" x="6788150" y="5124450"/>
          <p14:tracePt t="373362" x="6661150" y="5187950"/>
          <p14:tracePt t="373378" x="6540500" y="5257800"/>
          <p14:tracePt t="373395" x="6445250" y="5314950"/>
          <p14:tracePt t="373411" x="6432550" y="5359400"/>
          <p14:tracePt t="373428" x="6496050" y="5384800"/>
          <p14:tracePt t="373445" x="6673850" y="5397500"/>
          <p14:tracePt t="373462" x="6927850" y="5403850"/>
          <p14:tracePt t="373479" x="7531100" y="5378450"/>
          <p14:tracePt t="373496" x="8064500" y="5340350"/>
          <p14:tracePt t="373513" x="8585200" y="5308600"/>
          <p14:tracePt t="373528" x="9080500" y="5289550"/>
          <p14:tracePt t="373545" x="9512300" y="5276850"/>
          <p14:tracePt t="373562" x="9867900" y="5270500"/>
          <p14:tracePt t="373579" x="10166350" y="5270500"/>
          <p14:tracePt t="373595" x="10439400" y="5276850"/>
          <p14:tracePt t="373612" x="10687050" y="5295900"/>
          <p14:tracePt t="373628" x="10883900" y="5314950"/>
          <p14:tracePt t="373645" x="11036300" y="5334000"/>
          <p14:tracePt t="373662" x="11118850" y="5346700"/>
          <p14:tracePt t="373679" x="11156950" y="5353050"/>
          <p14:tracePt t="373712" x="11163300" y="5353050"/>
          <p14:tracePt t="373729" x="11169650" y="5353050"/>
          <p14:tracePt t="373746" x="11201400" y="5372100"/>
          <p14:tracePt t="373762" x="11252200" y="5384800"/>
          <p14:tracePt t="373779" x="11309350" y="5397500"/>
          <p14:tracePt t="373795" x="11347450" y="5397500"/>
          <p14:tracePt t="373812" x="11353800" y="5397500"/>
          <p14:tracePt t="373829" x="11366500" y="5397500"/>
          <p14:tracePt t="373845" x="11379200" y="5397500"/>
          <p14:tracePt t="373862" x="11436350" y="5397500"/>
          <p14:tracePt t="373879" x="11506200" y="5391150"/>
          <p14:tracePt t="373898" x="11728450" y="5384800"/>
          <p14:tracePt t="373912" x="11785600" y="5378450"/>
          <p14:tracePt t="373929" x="11830050" y="5365750"/>
          <p14:tracePt t="373945" x="11836400" y="5353050"/>
          <p14:tracePt t="373962" x="11836400" y="5340350"/>
          <p14:tracePt t="373980" x="11842750" y="5327650"/>
          <p14:tracePt t="373995" x="11868150" y="5314950"/>
          <p14:tracePt t="374012" x="11899900" y="5289550"/>
          <p14:tracePt t="374029" x="11938000" y="5264150"/>
          <p14:tracePt t="374045" x="11963400" y="5238750"/>
          <p14:tracePt t="374062" x="11976100" y="5213350"/>
          <p14:tracePt t="374079" x="11982450" y="5187950"/>
          <p14:tracePt t="374094" x="11982450" y="5162550"/>
          <p14:tracePt t="374112" x="11976100" y="5137150"/>
          <p14:tracePt t="374131" x="11976100" y="5118100"/>
          <p14:tracePt t="374133" x="11976100" y="5099050"/>
          <p14:tracePt t="374145" x="11976100" y="5092700"/>
          <p14:tracePt t="374162" x="11982450" y="5060950"/>
          <p14:tracePt t="374180" x="11969750" y="5041900"/>
          <p14:tracePt t="374196" x="11957050" y="5035550"/>
          <p14:tracePt t="374212" x="11925300" y="5022850"/>
          <p14:tracePt t="374229" x="11899900" y="5016500"/>
          <p14:tracePt t="374248" x="11823700" y="5010150"/>
          <p14:tracePt t="374262" x="11753850" y="5010150"/>
          <p14:tracePt t="374279" x="11722100" y="5003800"/>
          <p14:tracePt t="374297" x="11690350" y="5003800"/>
          <p14:tracePt t="374312" x="11664950" y="5003800"/>
          <p14:tracePt t="374329" x="11626850" y="5003800"/>
          <p14:tracePt t="374345" x="11582400" y="5010150"/>
          <p14:tracePt t="374362" x="11537950" y="5016500"/>
          <p14:tracePt t="374366" x="11493500" y="5029200"/>
          <p14:tracePt t="374382" x="11442700" y="5048250"/>
          <p14:tracePt t="374396" x="11417300" y="5060950"/>
          <p14:tracePt t="374413" x="11379200" y="5080000"/>
          <p14:tracePt t="374429" x="11347450" y="5124450"/>
          <p14:tracePt t="374446" x="11347450" y="5149850"/>
          <p14:tracePt t="374462" x="11398250" y="5207000"/>
          <p14:tracePt t="374479" x="11474450" y="5251450"/>
          <p14:tracePt t="374496" x="11582400" y="5289550"/>
          <p14:tracePt t="374513" x="11690350" y="5308600"/>
          <p14:tracePt t="374529" x="11766550" y="5314950"/>
          <p14:tracePt t="374546" x="11817350" y="5308600"/>
          <p14:tracePt t="374563" x="11849100" y="5289550"/>
          <p14:tracePt t="374579" x="11874500" y="5264150"/>
          <p14:tracePt t="374596" x="11887200" y="5238750"/>
          <p14:tracePt t="374612" x="11893550" y="5219700"/>
          <p14:tracePt t="374629" x="11899900" y="5219700"/>
          <p14:tracePt t="374662" x="11893550" y="5226050"/>
          <p14:tracePt t="374680" x="11868150" y="5245100"/>
          <p14:tracePt t="374697" x="11855450" y="5257800"/>
          <p14:tracePt t="374750" x="11861800" y="5251450"/>
          <p14:tracePt t="374757" x="11868150" y="5251450"/>
          <p14:tracePt t="374780" x="11880850" y="5232400"/>
          <p14:tracePt t="374797" x="11893550" y="5200650"/>
          <p14:tracePt t="374815" x="11893550" y="5194300"/>
          <p14:tracePt t="374885" x="11893550" y="5200650"/>
          <p14:tracePt t="374915" x="11893550" y="5207000"/>
          <p14:tracePt t="374937" x="11893550" y="5213350"/>
          <p14:tracePt t="375052" x="11893550" y="5207000"/>
          <p14:tracePt t="375076" x="11893550" y="5200650"/>
          <p14:tracePt t="375218" x="11893550" y="5194300"/>
          <p14:tracePt t="375241" x="11893550" y="5187950"/>
          <p14:tracePt t="375249" x="11893550" y="5181600"/>
          <p14:tracePt t="375282" x="11893550" y="5175250"/>
          <p14:tracePt t="375754" x="11893550" y="5168900"/>
          <p14:tracePt t="375780" x="11893550" y="5162550"/>
          <p14:tracePt t="375814" x="11899900" y="5149850"/>
          <p14:tracePt t="375831" x="11912600" y="5137150"/>
          <p14:tracePt t="375848" x="11931650" y="5130800"/>
          <p14:tracePt t="375864" x="11963400" y="5118100"/>
          <p14:tracePt t="375881" x="12007850" y="5105400"/>
          <p14:tracePt t="375898" x="12039600" y="5092700"/>
          <p14:tracePt t="375916" x="12052300" y="5080000"/>
          <p14:tracePt t="375930" x="12065000" y="5067300"/>
          <p14:tracePt t="375947" x="12077700" y="5054600"/>
          <p14:tracePt t="375964" x="12077700" y="5048250"/>
          <p14:tracePt t="375981" x="12084050" y="5041900"/>
          <p14:tracePt t="375997" x="12090400" y="5035550"/>
          <p14:tracePt t="376014" x="12090400" y="5022850"/>
          <p14:tracePt t="376031" x="12090400" y="5010150"/>
          <p14:tracePt t="376047" x="12090400" y="5003800"/>
          <p14:tracePt t="376064" x="12090400" y="4997450"/>
          <p14:tracePt t="376065" x="12090400" y="4991100"/>
          <p14:tracePt t="376096" x="12084050" y="4984750"/>
          <p14:tracePt t="376114" x="12071350" y="4984750"/>
          <p14:tracePt t="376130" x="12045950" y="4984750"/>
          <p14:tracePt t="376147" x="12026900" y="4984750"/>
          <p14:tracePt t="376164" x="11995150" y="4984750"/>
          <p14:tracePt t="376180" x="11963400" y="4984750"/>
          <p14:tracePt t="376197" x="11931650" y="4984750"/>
          <p14:tracePt t="376214" x="11918950" y="4978400"/>
          <p14:tracePt t="376230" x="11893550" y="4978400"/>
          <p14:tracePt t="376247" x="11880850" y="4972050"/>
          <p14:tracePt t="376264" x="11868150" y="4972050"/>
          <p14:tracePt t="376281" x="11849100" y="4972050"/>
          <p14:tracePt t="376298" x="11823700" y="4965700"/>
          <p14:tracePt t="376314" x="11804650" y="4965700"/>
          <p14:tracePt t="376331" x="11785600" y="4959350"/>
          <p14:tracePt t="376350" x="11747500" y="4959350"/>
          <p14:tracePt t="376365" x="11684000" y="4953000"/>
          <p14:tracePt t="376381" x="11664950" y="4953000"/>
          <p14:tracePt t="376397" x="11639550" y="4953000"/>
          <p14:tracePt t="376414" x="11626850" y="4953000"/>
          <p14:tracePt t="376429" x="11620500" y="4953000"/>
          <p14:tracePt t="376448" x="11614150" y="4953000"/>
          <p14:tracePt t="376464" x="11601450" y="4953000"/>
          <p14:tracePt t="376481" x="11588750" y="4953000"/>
          <p14:tracePt t="376498" x="11588750" y="4946650"/>
          <p14:tracePt t="376514" x="11576050" y="4940300"/>
          <p14:tracePt t="376531" x="11557000" y="4933950"/>
          <p14:tracePt t="376547" x="11537950" y="4927600"/>
          <p14:tracePt t="376549" x="11518900" y="4921250"/>
          <p14:tracePt t="376565" x="11493500" y="4914900"/>
          <p14:tracePt t="376581" x="11474450" y="4914900"/>
          <p14:tracePt t="376597" x="11449050" y="4914900"/>
          <p14:tracePt t="376614" x="11423650" y="4914900"/>
          <p14:tracePt t="376632" x="11379200" y="4914900"/>
          <p14:tracePt t="376647" x="11271250" y="4889500"/>
          <p14:tracePt t="376664" x="11118850" y="4870450"/>
          <p14:tracePt t="376682" x="10947400" y="4845050"/>
          <p14:tracePt t="376700" x="10769600" y="4819650"/>
          <p14:tracePt t="376714" x="10604500" y="4800600"/>
          <p14:tracePt t="376731" x="10452100" y="4781550"/>
          <p14:tracePt t="376748" x="10293350" y="4781550"/>
          <p14:tracePt t="376764" x="10140950" y="4781550"/>
          <p14:tracePt t="376780" x="9963150" y="4781550"/>
          <p14:tracePt t="376798" x="9759950" y="4781550"/>
          <p14:tracePt t="376814" x="9404350" y="4781550"/>
          <p14:tracePt t="376831" x="9296400" y="4787900"/>
          <p14:tracePt t="376848" x="8909050" y="4806950"/>
          <p14:tracePt t="376864" x="8693150" y="4806950"/>
          <p14:tracePt t="376881" x="8509000" y="4806950"/>
          <p14:tracePt t="376898" x="8312150" y="4806950"/>
          <p14:tracePt t="376915" x="8077200" y="4806950"/>
          <p14:tracePt t="376931" x="7816850" y="4813300"/>
          <p14:tracePt t="376948" x="7569200" y="4813300"/>
          <p14:tracePt t="376964" x="7366000" y="4813300"/>
          <p14:tracePt t="376981" x="7232650" y="4813300"/>
          <p14:tracePt t="376998" x="7169150" y="4819650"/>
          <p14:tracePt t="377014" x="7137400" y="4819650"/>
          <p14:tracePt t="377033" x="7112000" y="4845050"/>
          <p14:tracePt t="377048" x="7092950" y="4851400"/>
          <p14:tracePt t="377064" x="6972300" y="4883150"/>
          <p14:tracePt t="377081" x="6927850" y="4883150"/>
          <p14:tracePt t="377098" x="6750050" y="4889500"/>
          <p14:tracePt t="377114" x="6673850" y="4889500"/>
          <p14:tracePt t="377131" x="6635750" y="4889500"/>
          <p14:tracePt t="377148" x="6629400" y="4883150"/>
          <p14:tracePt t="377181" x="6642100" y="4883150"/>
          <p14:tracePt t="377198" x="6667500" y="4889500"/>
          <p14:tracePt t="377215" x="6680200" y="4902200"/>
          <p14:tracePt t="377231" x="6686550" y="4940300"/>
          <p14:tracePt t="377233" x="6686550" y="4959350"/>
          <p14:tracePt t="377248" x="6686550" y="4991100"/>
          <p14:tracePt t="377264" x="6686550" y="5003800"/>
          <p14:tracePt t="377281" x="6692900" y="5035550"/>
          <p14:tracePt t="377315" x="6699250" y="5035550"/>
          <p14:tracePt t="377333" x="6724650" y="5035550"/>
          <p14:tracePt t="377348" x="6769100" y="5035550"/>
          <p14:tracePt t="377365" x="6851650" y="5035550"/>
          <p14:tracePt t="377381" x="6972300" y="5054600"/>
          <p14:tracePt t="377398" x="7137400" y="5080000"/>
          <p14:tracePt t="377415" x="7397750" y="5111750"/>
          <p14:tracePt t="377433" x="7569200" y="5130800"/>
          <p14:tracePt t="377448" x="7715250" y="5143500"/>
          <p14:tracePt t="377465" x="7886700" y="5143500"/>
          <p14:tracePt t="377482" x="7994650" y="5137150"/>
          <p14:tracePt t="377484" x="8077200" y="5137150"/>
          <p14:tracePt t="377498" x="8280400" y="5124450"/>
          <p14:tracePt t="377515" x="8477250" y="5124450"/>
          <p14:tracePt t="377531" x="8616950" y="5124450"/>
          <p14:tracePt t="377548" x="8769350" y="5124450"/>
          <p14:tracePt t="377565" x="8870950" y="5130800"/>
          <p14:tracePt t="377582" x="8928100" y="5130800"/>
          <p14:tracePt t="377598" x="8940800" y="5124450"/>
          <p14:tracePt t="377615" x="8940800" y="5118100"/>
          <p14:tracePt t="377634" x="8947150" y="5111750"/>
          <p14:tracePt t="377665" x="8947150" y="5105400"/>
          <p14:tracePt t="377681" x="8940800" y="5105400"/>
          <p14:tracePt t="377697" x="8928100" y="5105400"/>
          <p14:tracePt t="377715" x="8909050" y="5105400"/>
          <p14:tracePt t="377732" x="8896350" y="5105400"/>
          <p14:tracePt t="377782" x="8883650" y="5105400"/>
          <p14:tracePt t="377798" x="8877300" y="5105400"/>
          <p14:tracePt t="377817" x="8845550" y="5105400"/>
          <p14:tracePt t="377832" x="8801100" y="5111750"/>
          <p14:tracePt t="377849" x="8705850" y="5130800"/>
          <p14:tracePt t="377865" x="8629650" y="5149850"/>
          <p14:tracePt t="377882" x="8509000" y="5175250"/>
          <p14:tracePt t="377899" x="8407400" y="5200650"/>
          <p14:tracePt t="377915" x="8235950" y="5245100"/>
          <p14:tracePt t="377932" x="7969250" y="5283200"/>
          <p14:tracePt t="377949" x="7639050" y="5340350"/>
          <p14:tracePt t="377965" x="7283450" y="5410200"/>
          <p14:tracePt t="377983" x="6927850" y="5454650"/>
          <p14:tracePt t="377984" x="6711950" y="5461000"/>
          <p14:tracePt t="377999" x="6521450" y="5467350"/>
          <p14:tracePt t="378000" x="6292850" y="5467350"/>
          <p14:tracePt t="378016" x="5981700" y="5441950"/>
          <p14:tracePt t="378031" x="5746750" y="5422900"/>
          <p14:tracePt t="378049" x="5530850" y="5391150"/>
          <p14:tracePt t="378065" x="5346700" y="5353050"/>
          <p14:tracePt t="378082" x="5149850" y="5302250"/>
          <p14:tracePt t="378099" x="4984750" y="5264150"/>
          <p14:tracePt t="378116" x="4838700" y="5213350"/>
          <p14:tracePt t="378132" x="4749800" y="5181600"/>
          <p14:tracePt t="378149" x="4699000" y="5156200"/>
          <p14:tracePt t="378168" x="4679950" y="5143500"/>
          <p14:tracePt t="378183" x="4673600" y="5137150"/>
          <p14:tracePt t="378216" x="4679950" y="5137150"/>
          <p14:tracePt t="378232" x="4686300" y="5137150"/>
          <p14:tracePt t="378258" x="4686300" y="5143500"/>
          <p14:tracePt t="378282" x="4679950" y="5143500"/>
          <p14:tracePt t="378344" x="4673600" y="5143500"/>
          <p14:tracePt t="378351" x="4667250" y="5143500"/>
          <p14:tracePt t="378365" x="4641850" y="5143500"/>
          <p14:tracePt t="378383" x="4591050" y="5143500"/>
          <p14:tracePt t="378400" x="4552950" y="5143500"/>
          <p14:tracePt t="378416" x="4514850" y="5130800"/>
          <p14:tracePt t="378433" x="4489450" y="5105400"/>
          <p14:tracePt t="378451" x="4483100" y="5086350"/>
          <p14:tracePt t="378466" x="4483100" y="5073650"/>
          <p14:tracePt t="378482" x="4476750" y="5067300"/>
          <p14:tracePt t="378503" x="4400550" y="5067300"/>
          <p14:tracePt t="378518" x="4356100" y="5067300"/>
          <p14:tracePt t="378532" x="4260850" y="5067300"/>
          <p14:tracePt t="378549" x="4210050" y="5067300"/>
          <p14:tracePt t="378566" x="4197350" y="5060950"/>
          <p14:tracePt t="378583" x="4203700" y="5054600"/>
          <p14:tracePt t="378599" x="4222750" y="5054600"/>
          <p14:tracePt t="378616" x="4292600" y="5048250"/>
          <p14:tracePt t="378633" x="4305300" y="5048250"/>
          <p14:tracePt t="378649" x="4305300" y="5054600"/>
          <p14:tracePt t="378666" x="4305300" y="5067300"/>
          <p14:tracePt t="378699" x="4318000" y="5073650"/>
          <p14:tracePt t="378716" x="4337050" y="5073650"/>
          <p14:tracePt t="378733" x="4419600" y="5073650"/>
          <p14:tracePt t="378749" x="4508500" y="5080000"/>
          <p14:tracePt t="378766" x="4597400" y="5080000"/>
          <p14:tracePt t="378783" x="4679950" y="5086350"/>
          <p14:tracePt t="378799" x="4781550" y="5086350"/>
          <p14:tracePt t="378816" x="4895850" y="5086350"/>
          <p14:tracePt t="378833" x="5060950" y="5086350"/>
          <p14:tracePt t="378850" x="5213350" y="5099050"/>
          <p14:tracePt t="378866" x="5372100" y="5105400"/>
          <p14:tracePt t="378882" x="5588000" y="5118100"/>
          <p14:tracePt t="378899" x="5765800" y="5124450"/>
          <p14:tracePt t="378917" x="5848350" y="5124450"/>
          <p14:tracePt t="378933" x="5918200" y="5118100"/>
          <p14:tracePt t="378950" x="5975350" y="5111750"/>
          <p14:tracePt t="378966" x="6045200" y="5092700"/>
          <p14:tracePt t="378983" x="6096000" y="5080000"/>
          <p14:tracePt t="378999" x="6159500" y="5067300"/>
          <p14:tracePt t="379016" x="6203950" y="5048250"/>
          <p14:tracePt t="379033" x="6235700" y="5041900"/>
          <p14:tracePt t="379050" x="6242050" y="5029200"/>
          <p14:tracePt t="379066" x="6248400" y="5022850"/>
          <p14:tracePt t="379083" x="6254750" y="5016500"/>
          <p14:tracePt t="379100" x="6273800" y="5010150"/>
          <p14:tracePt t="379118" x="6299200" y="4997450"/>
          <p14:tracePt t="379133" x="6330950" y="4991100"/>
          <p14:tracePt t="379150" x="6362700" y="4984750"/>
          <p14:tracePt t="379167" x="6381750" y="4984750"/>
          <p14:tracePt t="379183" x="6400800" y="4972050"/>
          <p14:tracePt t="379200" x="6407150" y="4965700"/>
          <p14:tracePt t="379216" x="6413500" y="4959350"/>
          <p14:tracePt t="379234" x="6419850" y="4953000"/>
          <p14:tracePt t="379250" x="6426200" y="4940300"/>
          <p14:tracePt t="379266" x="6445250" y="4933950"/>
          <p14:tracePt t="379283" x="6445250" y="4927600"/>
          <p14:tracePt t="379300" x="6451600" y="4914900"/>
          <p14:tracePt t="379317" x="6457950" y="4908550"/>
          <p14:tracePt t="379387" x="6451600" y="4902200"/>
          <p14:tracePt t="379394" x="6438900" y="4895850"/>
          <p14:tracePt t="379402" x="6426200" y="4889500"/>
          <p14:tracePt t="379417" x="6413500" y="4889500"/>
          <p14:tracePt t="379435" x="6362700" y="4876800"/>
          <p14:tracePt t="379450" x="6318250" y="4870450"/>
          <p14:tracePt t="379466" x="6280150" y="4870450"/>
          <p14:tracePt t="379484" x="6242050" y="4870450"/>
          <p14:tracePt t="379500" x="6210300" y="4870450"/>
          <p14:tracePt t="379517" x="6165850" y="4870450"/>
          <p14:tracePt t="379533" x="6127750" y="4876800"/>
          <p14:tracePt t="379550" x="6064250" y="4876800"/>
          <p14:tracePt t="379567" x="5975350" y="4876800"/>
          <p14:tracePt t="379583" x="5873750" y="4883150"/>
          <p14:tracePt t="379600" x="5746750" y="4889500"/>
          <p14:tracePt t="379617" x="5581650" y="4895850"/>
          <p14:tracePt t="379632" x="5499100" y="4902200"/>
          <p14:tracePt t="379651" x="5435600" y="4902200"/>
          <p14:tracePt t="379667" x="5410200" y="4902200"/>
          <p14:tracePt t="379683" x="5321300" y="4927600"/>
          <p14:tracePt t="379700" x="5130800" y="4940300"/>
          <p14:tracePt t="379717" x="4895850" y="4933950"/>
          <p14:tracePt t="379733" x="4660900" y="4902200"/>
          <p14:tracePt t="379751" x="4489450" y="4876800"/>
          <p14:tracePt t="379767" x="4368800" y="4851400"/>
          <p14:tracePt t="379783" x="4343400" y="4851400"/>
          <p14:tracePt t="379817" x="4362450" y="4864100"/>
          <p14:tracePt t="379834" x="4375150" y="4895850"/>
          <p14:tracePt t="379850" x="4368800" y="4921250"/>
          <p14:tracePt t="379867" x="4349750" y="4953000"/>
          <p14:tracePt t="379884" x="4330700" y="4972050"/>
          <p14:tracePt t="379900" x="4318000" y="4984750"/>
          <p14:tracePt t="379938" x="4318000" y="4991100"/>
          <p14:tracePt t="379950" x="4337050" y="4991100"/>
          <p14:tracePt t="379966" x="4394200" y="4997450"/>
          <p14:tracePt t="379984" x="4432300" y="5003800"/>
          <p14:tracePt t="380000" x="4457700" y="5010150"/>
          <p14:tracePt t="380017" x="4476750" y="5022850"/>
          <p14:tracePt t="380034" x="4521200" y="5029200"/>
          <p14:tracePt t="380050" x="4578350" y="5041900"/>
          <p14:tracePt t="380067" x="4673600" y="5048250"/>
          <p14:tracePt t="380084" x="4787900" y="5048250"/>
          <p14:tracePt t="380100" x="4965700" y="5041900"/>
          <p14:tracePt t="380102" x="5010150" y="5035550"/>
          <p14:tracePt t="380117" x="5105400" y="5035550"/>
          <p14:tracePt t="380134" x="5264150" y="5029200"/>
          <p14:tracePt t="380151" x="5588000" y="5029200"/>
          <p14:tracePt t="380168" x="5784850" y="5035550"/>
          <p14:tracePt t="380184" x="5969000" y="5054600"/>
          <p14:tracePt t="380200" x="6134100" y="5080000"/>
          <p14:tracePt t="380220" x="6292850" y="5099050"/>
          <p14:tracePt t="380236" x="6413500" y="5111750"/>
          <p14:tracePt t="380239" x="6470650" y="5118100"/>
          <p14:tracePt t="380250" x="6496050" y="5124450"/>
          <p14:tracePt t="380267" x="6546850" y="5124450"/>
          <p14:tracePt t="380284" x="6578600" y="5124450"/>
          <p14:tracePt t="380301" x="6604000" y="5124450"/>
          <p14:tracePt t="380317" x="6642100" y="5118100"/>
          <p14:tracePt t="380319" x="6667500" y="5111750"/>
          <p14:tracePt t="380334" x="6680200" y="5111750"/>
          <p14:tracePt t="380351" x="6762750" y="5099050"/>
          <p14:tracePt t="380368" x="6800850" y="5086350"/>
          <p14:tracePt t="380384" x="6819900" y="5073650"/>
          <p14:tracePt t="380400" x="6826250" y="5067300"/>
          <p14:tracePt t="380402" x="6826250" y="5060950"/>
          <p14:tracePt t="380417" x="6832600" y="5054600"/>
          <p14:tracePt t="380434" x="6832600" y="5035550"/>
          <p14:tracePt t="380451" x="6826250" y="5022850"/>
          <p14:tracePt t="380470" x="6807200" y="4997450"/>
          <p14:tracePt t="380484" x="6794500" y="4978400"/>
          <p14:tracePt t="380501" x="6762750" y="4959350"/>
          <p14:tracePt t="380517" x="6724650" y="4940300"/>
          <p14:tracePt t="380534" x="6673850" y="4921250"/>
          <p14:tracePt t="380552" x="6584950" y="4895850"/>
          <p14:tracePt t="380568" x="6477000" y="4876800"/>
          <p14:tracePt t="380584" x="6426200" y="4870450"/>
          <p14:tracePt t="380586" x="6381750" y="4864100"/>
          <p14:tracePt t="380601" x="6324600" y="4851400"/>
          <p14:tracePt t="380618" x="6280150" y="4832350"/>
          <p14:tracePt t="380634" x="6254750" y="4819650"/>
          <p14:tracePt t="380651" x="6235700" y="4806950"/>
          <p14:tracePt t="380667" x="6203950" y="4806950"/>
          <p14:tracePt t="380685" x="6153150" y="4800600"/>
          <p14:tracePt t="380701" x="6070600" y="4800600"/>
          <p14:tracePt t="380718" x="5949950" y="4800600"/>
          <p14:tracePt t="380734" x="5803900" y="4787900"/>
          <p14:tracePt t="380751" x="5638800" y="4781550"/>
          <p14:tracePt t="380768" x="5543550" y="4775200"/>
          <p14:tracePt t="380784" x="5480050" y="4775200"/>
          <p14:tracePt t="380801" x="5441950" y="4775200"/>
          <p14:tracePt t="380803" x="5416550" y="4775200"/>
          <p14:tracePt t="380818" x="5397500" y="4781550"/>
          <p14:tracePt t="380835" x="5226050" y="4806950"/>
          <p14:tracePt t="380852" x="5022850" y="4819650"/>
          <p14:tracePt t="380870" x="4876800" y="4819650"/>
          <p14:tracePt t="380884" x="4768850" y="4819650"/>
          <p14:tracePt t="380901" x="4667250" y="4806950"/>
          <p14:tracePt t="380918" x="4641850" y="4806950"/>
          <p14:tracePt t="380952" x="4629150" y="4806950"/>
          <p14:tracePt t="380969" x="4603750" y="4826000"/>
          <p14:tracePt t="380984" x="4508500" y="4857750"/>
          <p14:tracePt t="381001" x="4419600" y="4876800"/>
          <p14:tracePt t="381018" x="4343400" y="4883150"/>
          <p14:tracePt t="381035" x="4305300" y="4889500"/>
          <p14:tracePt t="381051" x="4298950" y="4889500"/>
          <p14:tracePt t="381085" x="4305300" y="4889500"/>
          <p14:tracePt t="381101" x="4305300" y="4895850"/>
          <p14:tracePt t="381118" x="4298950" y="4914900"/>
          <p14:tracePt t="381135" x="4260850" y="4933950"/>
          <p14:tracePt t="381151" x="4222750" y="4959350"/>
          <p14:tracePt t="381168" x="4203700" y="4978400"/>
          <p14:tracePt t="381185" x="4210050" y="4991100"/>
          <p14:tracePt t="381201" x="4241800" y="5010150"/>
          <p14:tracePt t="381218" x="4286250" y="5016500"/>
          <p14:tracePt t="381234" x="4387850" y="5035550"/>
          <p14:tracePt t="381252" x="4514850" y="5054600"/>
          <p14:tracePt t="381268" x="4635500" y="5080000"/>
          <p14:tracePt t="381285" x="4743450" y="5099050"/>
          <p14:tracePt t="381301" x="4845050" y="5118100"/>
          <p14:tracePt t="381304" x="4927600" y="5124450"/>
          <p14:tracePt t="381318" x="4978400" y="5130800"/>
          <p14:tracePt t="381337" x="5257800" y="5149850"/>
          <p14:tracePt t="381352" x="5429250" y="5162550"/>
          <p14:tracePt t="381369" x="5594350" y="5168900"/>
          <p14:tracePt t="381385" x="5803900" y="5168900"/>
          <p14:tracePt t="381401" x="5924550" y="5168900"/>
          <p14:tracePt t="381419" x="6045200" y="5156200"/>
          <p14:tracePt t="381435" x="6121400" y="5143500"/>
          <p14:tracePt t="381452" x="6216650" y="5130800"/>
          <p14:tracePt t="381468" x="6292850" y="5118100"/>
          <p14:tracePt t="381488" x="6381750" y="5111750"/>
          <p14:tracePt t="381504" x="6426200" y="5111750"/>
          <p14:tracePt t="381518" x="6438900" y="5111750"/>
          <p14:tracePt t="381535" x="6457950" y="5105400"/>
          <p14:tracePt t="381552" x="6477000" y="5099050"/>
          <p14:tracePt t="381568" x="6527800" y="5086350"/>
          <p14:tracePt t="381586" x="6578600" y="5067300"/>
          <p14:tracePt t="381603" x="6635750" y="5048250"/>
          <p14:tracePt t="381618" x="6661150" y="5029200"/>
          <p14:tracePt t="381634" x="6667500" y="5010150"/>
          <p14:tracePt t="381652" x="6667500" y="4997450"/>
          <p14:tracePt t="381668" x="6654800" y="4984750"/>
          <p14:tracePt t="381685" x="6635750" y="4984750"/>
          <p14:tracePt t="381702" x="6597650" y="4978400"/>
          <p14:tracePt t="381719" x="6572250" y="4978400"/>
          <p14:tracePt t="381735" x="6527800" y="4965700"/>
          <p14:tracePt t="381752" x="6489700" y="4959350"/>
          <p14:tracePt t="381769" x="6400800" y="4933950"/>
          <p14:tracePt t="381785" x="6337300" y="4908550"/>
          <p14:tracePt t="381802" x="6273800" y="4889500"/>
          <p14:tracePt t="381819" x="6235700" y="4883150"/>
          <p14:tracePt t="381835" x="6178550" y="4870450"/>
          <p14:tracePt t="381852" x="6140450" y="4857750"/>
          <p14:tracePt t="381869" x="6121400" y="4857750"/>
          <p14:tracePt t="381885" x="6096000" y="4857750"/>
          <p14:tracePt t="381902" x="6019800" y="4857750"/>
          <p14:tracePt t="381920" x="5918200" y="4864100"/>
          <p14:tracePt t="381935" x="5759450" y="4870450"/>
          <p14:tracePt t="381952" x="5638800" y="4870450"/>
          <p14:tracePt t="381969" x="5473700" y="4845050"/>
          <p14:tracePt t="381986" x="5353050" y="4819650"/>
          <p14:tracePt t="382002" x="5238750" y="4800600"/>
          <p14:tracePt t="382004" x="5207000" y="4794250"/>
          <p14:tracePt t="382019" x="5187950" y="4794250"/>
          <p14:tracePt t="382035" x="5137150" y="4787900"/>
          <p14:tracePt t="382052" x="5086350" y="4800600"/>
          <p14:tracePt t="382069" x="5016500" y="4813300"/>
          <p14:tracePt t="382085" x="4933950" y="4826000"/>
          <p14:tracePt t="382102" x="4870450" y="4832350"/>
          <p14:tracePt t="382121" x="4838700" y="4832350"/>
          <p14:tracePt t="382135" x="4832350" y="4832350"/>
          <p14:tracePt t="382152" x="4826000" y="4832350"/>
          <p14:tracePt t="382170" x="4806950" y="4851400"/>
          <p14:tracePt t="382185" x="4762500" y="4870450"/>
          <p14:tracePt t="382202" x="4679950" y="4889500"/>
          <p14:tracePt t="382219" x="4610100" y="4895850"/>
          <p14:tracePt t="382236" x="4559300" y="4908550"/>
          <p14:tracePt t="382269" x="4572000" y="4914900"/>
          <p14:tracePt t="382286" x="4610100" y="4921250"/>
          <p14:tracePt t="382302" x="4673600" y="4933950"/>
          <p14:tracePt t="382319" x="4762500" y="4959350"/>
          <p14:tracePt t="382335" x="4813300" y="4991100"/>
          <p14:tracePt t="382352" x="4851400" y="5016500"/>
          <p14:tracePt t="382369" x="4889500" y="5048250"/>
          <p14:tracePt t="382386" x="4927600" y="5067300"/>
          <p14:tracePt t="382402" x="4978400" y="5080000"/>
          <p14:tracePt t="382419" x="5048250" y="5080000"/>
          <p14:tracePt t="382436" x="5105400" y="5080000"/>
          <p14:tracePt t="382453" x="5219700" y="5080000"/>
          <p14:tracePt t="382472" x="5403850" y="5080000"/>
          <p14:tracePt t="382486" x="5492750" y="5080000"/>
          <p14:tracePt t="382488" x="5537200" y="5080000"/>
          <p14:tracePt t="382506" x="5651500" y="5080000"/>
          <p14:tracePt t="382519" x="5702300" y="5086350"/>
          <p14:tracePt t="382536" x="5797550" y="5092700"/>
          <p14:tracePt t="382553" x="5854700" y="5092700"/>
          <p14:tracePt t="382569" x="5918200" y="5092700"/>
          <p14:tracePt t="382586" x="5949950" y="5092700"/>
          <p14:tracePt t="382602" x="5981700" y="5086350"/>
          <p14:tracePt t="382619" x="5988050" y="5086350"/>
          <p14:tracePt t="382636" x="5994400" y="5086350"/>
          <p14:tracePt t="382754" x="5988050" y="5086350"/>
          <p14:tracePt t="382778" x="5981700" y="5092700"/>
          <p14:tracePt t="382802" x="5975350" y="5092700"/>
          <p14:tracePt t="382810" x="5975350" y="5099050"/>
          <p14:tracePt t="382819" x="5969000" y="5099050"/>
          <p14:tracePt t="382836" x="5962650" y="5099050"/>
          <p14:tracePt t="382884" x="5956300" y="5099050"/>
          <p14:tracePt t="382916" x="5956300" y="5092700"/>
          <p14:tracePt t="382941" x="5956300" y="5086350"/>
          <p14:tracePt t="383179" x="5949950" y="5086350"/>
          <p14:tracePt t="383193" x="5943600" y="5099050"/>
          <p14:tracePt t="383204" x="5930900" y="5111750"/>
          <p14:tracePt t="383220" x="5918200" y="5124450"/>
          <p14:tracePt t="383235" x="5911850" y="5124450"/>
          <p14:tracePt t="383270" x="5924550" y="5099050"/>
          <p14:tracePt t="383288" x="5949950" y="5067300"/>
          <p14:tracePt t="383307" x="5969000" y="5041900"/>
          <p14:tracePt t="383320" x="5969000" y="5035550"/>
          <p14:tracePt t="383337" x="5975350" y="5035550"/>
          <p14:tracePt t="383370" x="5975350" y="5048250"/>
          <p14:tracePt t="383387" x="5975350" y="5060950"/>
          <p14:tracePt t="383403" x="5969000" y="5073650"/>
          <p14:tracePt t="383420" x="5962650" y="5073650"/>
          <p14:tracePt t="383437" x="5962650" y="5080000"/>
          <p14:tracePt t="383453" x="5956300" y="5080000"/>
          <p14:tracePt t="383470" x="5956300" y="5086350"/>
          <p14:tracePt t="383489" x="5937250" y="5086350"/>
          <p14:tracePt t="383504" x="5930900" y="5086350"/>
          <p14:tracePt t="383520" x="5905500" y="5080000"/>
          <p14:tracePt t="383536" x="5867400" y="5054600"/>
          <p14:tracePt t="383539" x="5829300" y="5035550"/>
          <p14:tracePt t="383553" x="5810250" y="5029200"/>
          <p14:tracePt t="383570" x="5689600" y="5003800"/>
          <p14:tracePt t="383586" x="5632450" y="4997450"/>
          <p14:tracePt t="383603" x="5568950" y="4991100"/>
          <p14:tracePt t="383604" x="5530850" y="4984750"/>
          <p14:tracePt t="383620" x="5473700" y="4946650"/>
          <p14:tracePt t="383637" x="5397500" y="4902200"/>
          <p14:tracePt t="383653" x="5264150" y="4794250"/>
          <p14:tracePt t="383670" x="4984750" y="4616450"/>
          <p14:tracePt t="383687" x="4629150" y="4394200"/>
          <p14:tracePt t="383704" x="4013200" y="4114800"/>
          <p14:tracePt t="383720" x="3321050" y="3797300"/>
          <p14:tracePt t="383737" x="2730500" y="3479800"/>
          <p14:tracePt t="383754" x="2235200" y="3149600"/>
          <p14:tracePt t="383770" x="1930400" y="2870200"/>
          <p14:tracePt t="383773" x="1822450" y="2749550"/>
          <p14:tracePt t="383787" x="1727200" y="2628900"/>
          <p14:tracePt t="383804" x="1581150" y="2444750"/>
          <p14:tracePt t="383806" x="1524000" y="2381250"/>
          <p14:tracePt t="383820" x="1447800" y="2305050"/>
          <p14:tracePt t="383838" x="1263650" y="2165350"/>
          <p14:tracePt t="383854" x="1200150" y="2114550"/>
          <p14:tracePt t="383870" x="1193800" y="2070100"/>
          <p14:tracePt t="383886" x="1193800" y="2044700"/>
          <p14:tracePt t="383904" x="1206500" y="2032000"/>
          <p14:tracePt t="383920" x="1219200" y="2025650"/>
          <p14:tracePt t="383937" x="1238250" y="2019300"/>
          <p14:tracePt t="383954" x="1250950" y="2019300"/>
          <p14:tracePt t="383970" x="1263650" y="2000250"/>
          <p14:tracePt t="383987" x="1282700" y="1968500"/>
          <p14:tracePt t="384004" x="1301750" y="1930400"/>
          <p14:tracePt t="384020" x="1314450" y="1905000"/>
          <p14:tracePt t="384037" x="1346200" y="1885950"/>
          <p14:tracePt t="384054" x="1352550" y="1885950"/>
          <p14:tracePt t="384070" x="1390650" y="1879600"/>
          <p14:tracePt t="384088" x="1409700" y="1879600"/>
          <p14:tracePt t="384090" x="1416050" y="1879600"/>
          <p14:tracePt t="384106" x="1416050" y="1873250"/>
          <p14:tracePt t="384120" x="1416050" y="1847850"/>
          <p14:tracePt t="384137" x="1416050" y="1822450"/>
          <p14:tracePt t="384154" x="1416050" y="1797050"/>
          <p14:tracePt t="384171" x="1422400" y="1778000"/>
          <p14:tracePt t="384188" x="1435100" y="1778000"/>
          <p14:tracePt t="384204" x="1447800" y="1784350"/>
          <p14:tracePt t="384220" x="1466850" y="1797050"/>
          <p14:tracePt t="384237" x="1492250" y="1822450"/>
          <p14:tracePt t="384254" x="1511300" y="1841500"/>
          <p14:tracePt t="384270" x="1530350" y="1854200"/>
          <p14:tracePt t="384287" x="1574800" y="1866900"/>
          <p14:tracePt t="384304" x="1612900" y="1873250"/>
          <p14:tracePt t="384320" x="1708150" y="1879600"/>
          <p14:tracePt t="384338" x="1835150" y="1879600"/>
          <p14:tracePt t="384354" x="1993900" y="1879600"/>
          <p14:tracePt t="384370" x="2120900" y="1873250"/>
          <p14:tracePt t="384387" x="2178050" y="1866900"/>
          <p14:tracePt t="384403" x="2197100" y="1866900"/>
          <p14:tracePt t="384421" x="2203450" y="1866900"/>
          <p14:tracePt t="384454" x="2216150" y="1873250"/>
          <p14:tracePt t="384471" x="2247900" y="1873250"/>
          <p14:tracePt t="384489" x="2292350" y="1866900"/>
          <p14:tracePt t="384505" x="2362200" y="1822450"/>
          <p14:tracePt t="384521" x="2374900" y="1809750"/>
          <p14:tracePt t="384537" x="2381250" y="1771650"/>
          <p14:tracePt t="384555" x="2374900" y="1758950"/>
          <p14:tracePt t="384571" x="2362200" y="1752600"/>
          <p14:tracePt t="384587" x="2343150" y="1746250"/>
          <p14:tracePt t="384622" x="2343150" y="1739900"/>
          <p14:tracePt t="384638" x="2330450" y="1727200"/>
          <p14:tracePt t="384654" x="2305050" y="1708150"/>
          <p14:tracePt t="384671" x="2266950" y="1682750"/>
          <p14:tracePt t="384687" x="2209800" y="1657350"/>
          <p14:tracePt t="384704" x="2120900" y="1638300"/>
          <p14:tracePt t="384721" x="2044700" y="1631950"/>
          <p14:tracePt t="384738" x="1974850" y="1631950"/>
          <p14:tracePt t="384754" x="1911350" y="1644650"/>
          <p14:tracePt t="384772" x="1892300" y="1651000"/>
          <p14:tracePt t="384788" x="1866900" y="1651000"/>
          <p14:tracePt t="384804" x="1822450" y="1651000"/>
          <p14:tracePt t="384821" x="1739900" y="1651000"/>
          <p14:tracePt t="384838" x="1625600" y="1651000"/>
          <p14:tracePt t="384854" x="1517650" y="1651000"/>
          <p14:tracePt t="384871" x="1447800" y="1638300"/>
          <p14:tracePt t="384888" x="1416050" y="1631950"/>
          <p14:tracePt t="384921" x="1409700" y="1631950"/>
          <p14:tracePt t="384938" x="1384300" y="1631950"/>
          <p14:tracePt t="384955" x="1320800" y="1631950"/>
          <p14:tracePt t="384971" x="1231900" y="1631950"/>
          <p14:tracePt t="384988" x="1149350" y="1638300"/>
          <p14:tracePt t="385004" x="1111250" y="1638300"/>
          <p14:tracePt t="385021" x="1104900" y="1638300"/>
          <p14:tracePt t="385038" x="1111250" y="1638300"/>
          <p14:tracePt t="385071" x="1111250" y="1651000"/>
          <p14:tracePt t="385088" x="1092200" y="1663700"/>
          <p14:tracePt t="385106" x="1079500" y="1670050"/>
          <p14:tracePt t="385121" x="1066800" y="1676400"/>
          <p14:tracePt t="385123" x="1060450" y="1676400"/>
          <p14:tracePt t="385138" x="1054100" y="1682750"/>
          <p14:tracePt t="385155" x="1054100" y="1695450"/>
          <p14:tracePt t="385170" x="1054100" y="1727200"/>
          <p14:tracePt t="385187" x="1066800" y="1758950"/>
          <p14:tracePt t="385205" x="1085850" y="1809750"/>
          <p14:tracePt t="385222" x="1098550" y="1835150"/>
          <p14:tracePt t="385240" x="1117600" y="1847850"/>
          <p14:tracePt t="385255" x="1130300" y="1847850"/>
          <p14:tracePt t="385271" x="1149350" y="1847850"/>
          <p14:tracePt t="385288" x="1193800" y="1847850"/>
          <p14:tracePt t="385305" x="1238250" y="1854200"/>
          <p14:tracePt t="385322" x="1295400" y="1860550"/>
          <p14:tracePt t="385338" x="1460500" y="1873250"/>
          <p14:tracePt t="385355" x="1562100" y="1873250"/>
          <p14:tracePt t="385372" x="1727200" y="1873250"/>
          <p14:tracePt t="385387" x="1847850" y="1866900"/>
          <p14:tracePt t="385403" x="2012950" y="1860550"/>
          <p14:tracePt t="385420" x="2133600" y="1860550"/>
          <p14:tracePt t="385437" x="2209800" y="1860550"/>
          <p14:tracePt t="385454" x="2235200" y="1860550"/>
          <p14:tracePt t="385472" x="2260600" y="1860550"/>
          <p14:tracePt t="385489" x="2286000" y="1854200"/>
          <p14:tracePt t="385506" x="2324100" y="1841500"/>
          <p14:tracePt t="385522" x="2349500" y="1828800"/>
          <p14:tracePt t="385538" x="2381250" y="1803400"/>
          <p14:tracePt t="385555" x="2387600" y="1784350"/>
          <p14:tracePt t="385558" x="2387600" y="1778000"/>
          <p14:tracePt t="385572" x="2387600" y="1771650"/>
          <p14:tracePt t="385575" x="2381250" y="1758950"/>
          <p14:tracePt t="385591" x="2368550" y="1746250"/>
          <p14:tracePt t="385605" x="2362200" y="1739900"/>
          <p14:tracePt t="385622" x="2317750" y="1714500"/>
          <p14:tracePt t="385639" x="2279650" y="1701800"/>
          <p14:tracePt t="385655" x="2203450" y="1682750"/>
          <p14:tracePt t="385672" x="2139950" y="1670050"/>
          <p14:tracePt t="385689" x="2076450" y="1657350"/>
          <p14:tracePt t="385705" x="1962150" y="1644650"/>
          <p14:tracePt t="385722" x="1873250" y="1638300"/>
          <p14:tracePt t="385739" x="1727200" y="1638300"/>
          <p14:tracePt t="385756" x="1638300" y="1638300"/>
          <p14:tracePt t="385758" x="1555750" y="1651000"/>
          <p14:tracePt t="385772" x="1517650" y="1657350"/>
          <p14:tracePt t="385789" x="1435100" y="1682750"/>
          <p14:tracePt t="385805" x="1403350" y="1701800"/>
          <p14:tracePt t="385808" x="1390650" y="1714500"/>
          <p14:tracePt t="385821" x="1390650" y="1727200"/>
          <p14:tracePt t="385840" x="1403350" y="1765300"/>
          <p14:tracePt t="385855" x="1409700" y="1778000"/>
          <p14:tracePt t="385872" x="1447800" y="1828800"/>
          <p14:tracePt t="385889" x="1473200" y="1866900"/>
          <p14:tracePt t="385905" x="1492250" y="1885950"/>
          <p14:tracePt t="385922" x="1504950" y="1898650"/>
          <p14:tracePt t="385938" x="1517650" y="1898650"/>
          <p14:tracePt t="385955" x="1536700" y="1879600"/>
          <p14:tracePt t="385973" x="1549400" y="1873250"/>
          <p14:tracePt t="385989" x="1581150" y="1873250"/>
          <p14:tracePt t="385992" x="1593850" y="1873250"/>
          <p14:tracePt t="386005" x="1600200" y="1873250"/>
          <p14:tracePt t="386007" x="1612900" y="1879600"/>
          <p14:tracePt t="386022" x="1619250" y="1885950"/>
          <p14:tracePt t="386039" x="1625600" y="1924050"/>
          <p14:tracePt t="386042" x="1625600" y="1936750"/>
          <p14:tracePt t="386058" x="1631950" y="1962150"/>
          <p14:tracePt t="386073" x="1631950" y="1974850"/>
          <p14:tracePt t="386089" x="1631950" y="1987550"/>
          <p14:tracePt t="386106" x="1625600" y="2000250"/>
          <p14:tracePt t="386122" x="1619250" y="2006600"/>
          <p14:tracePt t="386139" x="1619250" y="2019300"/>
          <p14:tracePt t="386156" x="1619250" y="2032000"/>
          <p14:tracePt t="386172" x="1612900" y="2051050"/>
          <p14:tracePt t="386189" x="1612900" y="2063750"/>
          <p14:tracePt t="386205" x="1612900" y="2076450"/>
          <p14:tracePt t="386424" x="1612900" y="2082800"/>
          <p14:tracePt t="386442" x="1606550" y="2082800"/>
          <p14:tracePt t="386456" x="1600200" y="2082800"/>
          <p14:tracePt t="386473" x="1593850" y="2082800"/>
          <p14:tracePt t="386538" x="1593850" y="2095500"/>
          <p14:tracePt t="386546" x="1600200" y="2108200"/>
          <p14:tracePt t="386573" x="1606550" y="2139950"/>
          <p14:tracePt t="386591" x="1612900" y="2165350"/>
          <p14:tracePt t="386606" x="1612900" y="2178050"/>
          <p14:tracePt t="386623" x="1612900" y="2190750"/>
          <p14:tracePt t="386639" x="1631950" y="2216150"/>
          <p14:tracePt t="386656" x="1651000" y="2235200"/>
          <p14:tracePt t="386658" x="1663700" y="2254250"/>
          <p14:tracePt t="386675" x="1758950" y="2349500"/>
          <p14:tracePt t="386690" x="1911350" y="2457450"/>
          <p14:tracePt t="386707" x="2114550" y="2546350"/>
          <p14:tracePt t="386723" x="2247900" y="2597150"/>
          <p14:tracePt t="386739" x="2374900" y="2641600"/>
          <p14:tracePt t="386756" x="2470150" y="2679700"/>
          <p14:tracePt t="386775" x="2660650" y="2755900"/>
          <p14:tracePt t="386790" x="2889250" y="2832100"/>
          <p14:tracePt t="386806" x="3219450" y="2927350"/>
          <p14:tracePt t="386823" x="3581400" y="3016250"/>
          <p14:tracePt t="386827" x="3784600" y="3054350"/>
          <p14:tracePt t="386843" x="4159250" y="3117850"/>
          <p14:tracePt t="386856" x="4318000" y="3136900"/>
          <p14:tracePt t="386873" x="4597400" y="3168650"/>
          <p14:tracePt t="386890" x="4781550" y="3194050"/>
          <p14:tracePt t="386906" x="4997450" y="3251200"/>
          <p14:tracePt t="386923" x="5321300" y="3352800"/>
          <p14:tracePt t="386939" x="5607050" y="3454400"/>
          <p14:tracePt t="386957" x="5861050" y="3549650"/>
          <p14:tracePt t="386973" x="6146800" y="3657600"/>
          <p14:tracePt t="386989" x="6369050" y="3746500"/>
          <p14:tracePt t="387006" x="6553200" y="3835400"/>
          <p14:tracePt t="387023" x="6673850" y="3905250"/>
          <p14:tracePt t="387040" x="6788150" y="3975100"/>
          <p14:tracePt t="387056" x="6934200" y="4064000"/>
          <p14:tracePt t="387073" x="7073900" y="4121150"/>
          <p14:tracePt t="387090" x="7181850" y="4159250"/>
          <p14:tracePt t="387092" x="7226300" y="4171950"/>
          <p14:tracePt t="387106" x="7251700" y="4178300"/>
          <p14:tracePt t="387123" x="7270750" y="4178300"/>
          <p14:tracePt t="387156" x="7277100" y="4178300"/>
          <p14:tracePt t="387174" x="7289800" y="4178300"/>
          <p14:tracePt t="387190" x="7302500" y="4178300"/>
          <p14:tracePt t="387206" x="7327900" y="4191000"/>
          <p14:tracePt t="387225" x="7359650" y="4210050"/>
          <p14:tracePt t="387240" x="7416800" y="4248150"/>
          <p14:tracePt t="387256" x="7467600" y="4273550"/>
          <p14:tracePt t="387273" x="7493000" y="4286250"/>
          <p14:tracePt t="387290" x="7512050" y="4305300"/>
          <p14:tracePt t="387306" x="7537450" y="4324350"/>
          <p14:tracePt t="387323" x="7550150" y="4343400"/>
          <p14:tracePt t="387340" x="7581900" y="4375150"/>
          <p14:tracePt t="387357" x="7626350" y="4419600"/>
          <p14:tracePt t="387373" x="7689850" y="4464050"/>
          <p14:tracePt t="387390" x="7797800" y="4514850"/>
          <p14:tracePt t="387406" x="7835900" y="4533900"/>
          <p14:tracePt t="387424" x="7848600" y="4540250"/>
          <p14:tracePt t="387440" x="7854950" y="4540250"/>
          <p14:tracePt t="387456" x="7861300" y="4540250"/>
          <p14:tracePt t="387473" x="7867650" y="4546600"/>
          <p14:tracePt t="387491" x="7893050" y="4565650"/>
          <p14:tracePt t="387507" x="7905750" y="4578350"/>
          <p14:tracePt t="387523" x="7924800" y="4597400"/>
          <p14:tracePt t="387540" x="7943850" y="4610100"/>
          <p14:tracePt t="387557" x="7956550" y="4610100"/>
          <p14:tracePt t="387591" x="7962900" y="4610100"/>
          <p14:tracePt t="387608" x="7981950" y="4610100"/>
          <p14:tracePt t="387624" x="8007350" y="4610100"/>
          <p14:tracePt t="387641" x="8045450" y="4610100"/>
          <p14:tracePt t="387657" x="8089900" y="4616450"/>
          <p14:tracePt t="387673" x="8108950" y="4616450"/>
          <p14:tracePt t="387690" x="8121650" y="4616450"/>
          <p14:tracePt t="387723" x="8121650" y="4610100"/>
          <p14:tracePt t="387740" x="8128000" y="4603750"/>
          <p14:tracePt t="387757" x="8128000" y="4597400"/>
          <p14:tracePt t="387795" x="8134350" y="4597400"/>
          <p14:tracePt t="387807" x="8134350" y="4591050"/>
          <p14:tracePt t="387933" x="8128000" y="4591050"/>
          <p14:tracePt t="387946" x="8121650" y="4591050"/>
          <p14:tracePt t="387954" x="8115300" y="4584700"/>
          <p14:tracePt t="387978" x="8102600" y="4578350"/>
          <p14:tracePt t="387991" x="8089900" y="4572000"/>
          <p14:tracePt t="388007" x="8083550" y="4565650"/>
          <p14:tracePt t="388024" x="8077200" y="4559300"/>
          <p14:tracePt t="388143" x="8077200" y="4552950"/>
          <p14:tracePt t="388176" x="8096250" y="4552950"/>
          <p14:tracePt t="388192" x="8108950" y="4546600"/>
          <p14:tracePt t="388207" x="8115300" y="4546600"/>
          <p14:tracePt t="388224" x="8121650" y="4546600"/>
          <p14:tracePt t="388241" x="8128000" y="4546600"/>
          <p14:tracePt t="388257" x="8134350" y="4546600"/>
          <p14:tracePt t="388274" x="8134350" y="4552950"/>
          <p14:tracePt t="388291" x="8147050" y="4559300"/>
          <p14:tracePt t="388308" x="8147050" y="4565650"/>
          <p14:tracePt t="388341" x="8153400" y="4565650"/>
          <p14:tracePt t="388375" x="8153400" y="4584700"/>
          <p14:tracePt t="388391" x="8153400" y="4597400"/>
          <p14:tracePt t="388407" x="8153400" y="4610100"/>
          <p14:tracePt t="388425" x="8153400" y="4629150"/>
          <p14:tracePt t="388441" x="8159750" y="4635500"/>
          <p14:tracePt t="388457" x="8172450" y="4648200"/>
          <p14:tracePt t="388475" x="8178800" y="4654550"/>
          <p14:tracePt t="388491" x="8185150" y="4654550"/>
          <p14:tracePt t="388576" x="8185150" y="4648200"/>
          <p14:tracePt t="388593" x="8166100" y="4660900"/>
          <p14:tracePt t="388599" x="8147050" y="4673600"/>
          <p14:tracePt t="388610" x="8121650" y="4692650"/>
          <p14:tracePt t="388624" x="8064500" y="4743450"/>
          <p14:tracePt t="388641" x="8007350" y="4787900"/>
          <p14:tracePt t="388658" x="7956550" y="4832350"/>
          <p14:tracePt t="388674" x="7931150" y="4864100"/>
          <p14:tracePt t="388691" x="7924800" y="4902200"/>
          <p14:tracePt t="388708" x="7924800" y="4946650"/>
          <p14:tracePt t="388724" x="7918450" y="4972050"/>
          <p14:tracePt t="388741" x="7886700" y="4965700"/>
          <p14:tracePt t="388758" x="7867650" y="4959350"/>
          <p14:tracePt t="389415" x="7861300" y="4959350"/>
          <p14:tracePt t="389422" x="7854950" y="4953000"/>
          <p14:tracePt t="389439" x="7848600" y="4933950"/>
          <p14:tracePt t="389446" x="7848600" y="4927600"/>
          <p14:tracePt t="389458" x="7867650" y="4921250"/>
          <p14:tracePt t="389476" x="7950200" y="4921250"/>
          <p14:tracePt t="389493" x="8191500" y="4889500"/>
          <p14:tracePt t="389509" x="8248650" y="4876800"/>
          <p14:tracePt t="389526" x="8540750" y="4775200"/>
          <p14:tracePt t="389542" x="8693150" y="4724400"/>
          <p14:tracePt t="389558" x="8794750" y="4686300"/>
          <p14:tracePt t="389576" x="8826500" y="4673600"/>
          <p14:tracePt t="389608" x="8832850" y="4673600"/>
          <p14:tracePt t="389625" x="8845550" y="4673600"/>
          <p14:tracePt t="389642" x="8858250" y="4673600"/>
          <p14:tracePt t="389658" x="8883650" y="4673600"/>
          <p14:tracePt t="389675" x="8896350" y="4673600"/>
          <p14:tracePt t="389692" x="8896350" y="4667250"/>
          <p14:tracePt t="389945" x="8909050" y="4660900"/>
          <p14:tracePt t="389952" x="8921750" y="4654550"/>
          <p14:tracePt t="389962" x="8934450" y="4648200"/>
          <p14:tracePt t="389979" x="8966200" y="4635500"/>
          <p14:tracePt t="389992" x="8978900" y="4629150"/>
          <p14:tracePt t="390010" x="9010650" y="4597400"/>
          <p14:tracePt t="390026" x="9017000" y="4591050"/>
          <p14:tracePt t="390043" x="9048750" y="4565650"/>
          <p14:tracePt t="390059" x="9080500" y="4533900"/>
          <p14:tracePt t="390075" x="9099550" y="4514850"/>
          <p14:tracePt t="390092" x="9112250" y="4495800"/>
          <p14:tracePt t="390112" x="9131300" y="4470400"/>
          <p14:tracePt t="390114" x="9137650" y="4457700"/>
          <p14:tracePt t="390126" x="9137650" y="4451350"/>
          <p14:tracePt t="390142" x="9150350" y="4438650"/>
          <p14:tracePt t="390159" x="9156700" y="4419600"/>
          <p14:tracePt t="390176" x="9163050" y="4400550"/>
          <p14:tracePt t="390192" x="9169400" y="4394200"/>
          <p14:tracePt t="390211" x="9169400" y="4387850"/>
          <p14:tracePt t="390242" x="9169400" y="4381500"/>
          <p14:tracePt t="390260" x="9169400" y="4375150"/>
          <p14:tracePt t="390277" x="9169400" y="4362450"/>
          <p14:tracePt t="390292" x="9169400" y="4349750"/>
          <p14:tracePt t="390309" x="9163050" y="4337050"/>
          <p14:tracePt t="390326" x="9156700" y="4318000"/>
          <p14:tracePt t="390342" x="9150350" y="4305300"/>
          <p14:tracePt t="390359" x="9150350" y="4298950"/>
          <p14:tracePt t="390392" x="9150350" y="4318000"/>
          <p14:tracePt t="390409" x="9163050" y="4337050"/>
          <p14:tracePt t="390426" x="9169400" y="4343400"/>
          <p14:tracePt t="390443" x="9169400" y="4349750"/>
          <p14:tracePt t="390483" x="9175750" y="4349750"/>
          <p14:tracePt t="390509" x="9182100" y="4349750"/>
          <p14:tracePt t="390568" x="9207500" y="4349750"/>
          <p14:tracePt t="390576" x="9239250" y="4362450"/>
          <p14:tracePt t="390593" x="9334500" y="4394200"/>
          <p14:tracePt t="390609" x="9448800" y="4419600"/>
          <p14:tracePt t="390626" x="9544050" y="4445000"/>
          <p14:tracePt t="390643" x="9601200" y="4457700"/>
          <p14:tracePt t="390646" x="9607550" y="4457700"/>
          <p14:tracePt t="390676" x="9607550" y="4451350"/>
          <p14:tracePt t="390693" x="9582150" y="4438650"/>
          <p14:tracePt t="390822" x="9582150" y="4432300"/>
          <p14:tracePt t="390843" x="9601200" y="4425950"/>
          <p14:tracePt t="390860" x="9664700" y="4413250"/>
          <p14:tracePt t="390877" x="9772650" y="4406900"/>
          <p14:tracePt t="390893" x="9893300" y="4406900"/>
          <p14:tracePt t="390911" x="10013950" y="4406900"/>
          <p14:tracePt t="390926" x="10083800" y="4406900"/>
          <p14:tracePt t="390928" x="10109200" y="4406900"/>
          <p14:tracePt t="390943" x="10140950" y="4406900"/>
          <p14:tracePt t="390959" x="10160000" y="4400550"/>
          <p14:tracePt t="390976" x="10179050" y="4394200"/>
          <p14:tracePt t="390993" x="10198100" y="4362450"/>
          <p14:tracePt t="391009" x="10210800" y="4330700"/>
          <p14:tracePt t="391025" x="10210800" y="4298950"/>
          <p14:tracePt t="391043" x="10210800" y="4279900"/>
          <p14:tracePt t="391060" x="10210800" y="4273550"/>
          <p14:tracePt t="391076" x="10210800" y="4267200"/>
          <p14:tracePt t="391095" x="10185400" y="4267200"/>
          <p14:tracePt t="391112" x="10160000" y="4267200"/>
          <p14:tracePt t="391126" x="10128250" y="4260850"/>
          <p14:tracePt t="391143" x="10083800" y="4254500"/>
          <p14:tracePt t="391160" x="10007600" y="4229100"/>
          <p14:tracePt t="391177" x="9937750" y="4197350"/>
          <p14:tracePt t="391194" x="9880600" y="4178300"/>
          <p14:tracePt t="391212" x="9855200" y="4171950"/>
          <p14:tracePt t="391227" x="9823450" y="4178300"/>
          <p14:tracePt t="391243" x="9785350" y="4197350"/>
          <p14:tracePt t="391260" x="9747250" y="4222750"/>
          <p14:tracePt t="391277" x="9715500" y="4235450"/>
          <p14:tracePt t="391293" x="9683750" y="4254500"/>
          <p14:tracePt t="391310" x="9671050" y="4254500"/>
          <p14:tracePt t="391371" x="9671050" y="4260850"/>
          <p14:tracePt t="391380" x="9683750" y="4267200"/>
          <p14:tracePt t="391393" x="9696450" y="4273550"/>
          <p14:tracePt t="391410" x="9734550" y="4298950"/>
          <p14:tracePt t="391427" x="9867900" y="4330700"/>
          <p14:tracePt t="391444" x="9994900" y="4349750"/>
          <p14:tracePt t="391462" x="10096500" y="4356100"/>
          <p14:tracePt t="391477" x="10261600" y="4349750"/>
          <p14:tracePt t="391496" x="10344150" y="4330700"/>
          <p14:tracePt t="391510" x="10382250" y="4305300"/>
          <p14:tracePt t="391527" x="10388600" y="4298950"/>
          <p14:tracePt t="391580" x="10394950" y="4305300"/>
          <p14:tracePt t="391593" x="10407650" y="4311650"/>
          <p14:tracePt t="391610" x="10433050" y="4318000"/>
          <p14:tracePt t="391627" x="10445750" y="4324350"/>
          <p14:tracePt t="391644" x="10464800" y="4324350"/>
          <p14:tracePt t="391660" x="10483850" y="4324350"/>
          <p14:tracePt t="391677" x="10496550" y="4324350"/>
          <p14:tracePt t="391693" x="10502900" y="4330700"/>
          <p14:tracePt t="391710" x="10521950" y="4337050"/>
          <p14:tracePt t="391727" x="10547350" y="4343400"/>
          <p14:tracePt t="391743" x="10579100" y="4356100"/>
          <p14:tracePt t="391760" x="10598150" y="4362450"/>
          <p14:tracePt t="391777" x="10617200" y="4362450"/>
          <p14:tracePt t="391794" x="10623550" y="4368800"/>
          <p14:tracePt t="391810" x="10629900" y="4368800"/>
          <p14:tracePt t="391844" x="10648950" y="4375150"/>
          <p14:tracePt t="391860" x="10668000" y="4381500"/>
          <p14:tracePt t="391877" x="10674350" y="4381500"/>
          <p14:tracePt t="391894" x="10680700" y="4381500"/>
          <p14:tracePt t="391911" x="10693400" y="4381500"/>
          <p14:tracePt t="391927" x="10699750" y="4375150"/>
          <p14:tracePt t="391944" x="10718800" y="4362450"/>
          <p14:tracePt t="391961" x="10731500" y="4356100"/>
          <p14:tracePt t="391977" x="10744200" y="4343400"/>
          <p14:tracePt t="391994" x="10756900" y="4337050"/>
          <p14:tracePt t="392044" x="10756900" y="4330700"/>
          <p14:tracePt t="392077" x="10782300" y="4330700"/>
          <p14:tracePt t="392094" x="10839450" y="4330700"/>
          <p14:tracePt t="392111" x="10979150" y="4337050"/>
          <p14:tracePt t="392127" x="11182350" y="4362450"/>
          <p14:tracePt t="392144" x="11303000" y="4368800"/>
          <p14:tracePt t="392161" x="11328400" y="4375150"/>
          <p14:tracePt t="392178" x="11328400" y="4368800"/>
          <p14:tracePt t="392194" x="11309350" y="4362450"/>
          <p14:tracePt t="392210" x="11271250" y="4356100"/>
          <p14:tracePt t="392227" x="11252200" y="4362450"/>
          <p14:tracePt t="392244" x="11252200" y="4381500"/>
          <p14:tracePt t="392261" x="11271250" y="4387850"/>
          <p14:tracePt t="392277" x="11296650" y="4387850"/>
          <p14:tracePt t="392294" x="11341100" y="4381500"/>
          <p14:tracePt t="392311" x="11372850" y="4368800"/>
          <p14:tracePt t="392327" x="11385550" y="4362450"/>
          <p14:tracePt t="392344" x="11385550" y="4356100"/>
          <p14:tracePt t="392377" x="11379200" y="4356100"/>
          <p14:tracePt t="392394" x="11372850" y="4381500"/>
          <p14:tracePt t="392411" x="11372850" y="4394200"/>
          <p14:tracePt t="392428" x="11379200" y="4400550"/>
          <p14:tracePt t="392445" x="11391900" y="4400550"/>
          <p14:tracePt t="392461" x="11410950" y="4406900"/>
          <p14:tracePt t="392477" x="11430000" y="4406900"/>
          <p14:tracePt t="392494" x="11442700" y="4406900"/>
          <p14:tracePt t="392511" x="11468100" y="4406900"/>
          <p14:tracePt t="392527" x="11487150" y="4406900"/>
          <p14:tracePt t="392544" x="11512550" y="4400550"/>
          <p14:tracePt t="392561" x="11537950" y="4394200"/>
          <p14:tracePt t="392578" x="11544300" y="4387850"/>
          <p14:tracePt t="392594" x="11563350" y="4381500"/>
          <p14:tracePt t="392611" x="11588750" y="4381500"/>
          <p14:tracePt t="392629" x="11658600" y="4381500"/>
          <p14:tracePt t="392645" x="11715750" y="4381500"/>
          <p14:tracePt t="392661" x="11785600" y="4381500"/>
          <p14:tracePt t="392678" x="11804650" y="4381500"/>
          <p14:tracePt t="392694" x="11811000" y="4375150"/>
          <p14:tracePt t="392728" x="11811000" y="4368800"/>
          <p14:tracePt t="392910" x="11804650" y="4368800"/>
          <p14:tracePt t="392920" x="11791950" y="4368800"/>
          <p14:tracePt t="392928" x="11772900" y="4368800"/>
          <p14:tracePt t="392944" x="11722100" y="4368800"/>
          <p14:tracePt t="392960" x="11658600" y="4375150"/>
          <p14:tracePt t="392978" x="11582400" y="4381500"/>
          <p14:tracePt t="392994" x="11487150" y="4387850"/>
          <p14:tracePt t="393011" x="11372850" y="4394200"/>
          <p14:tracePt t="393028" x="11239500" y="4406900"/>
          <p14:tracePt t="393045" x="11042650" y="4419600"/>
          <p14:tracePt t="393062" x="10877550" y="4419600"/>
          <p14:tracePt t="393079" x="10547350" y="4406900"/>
          <p14:tracePt t="393096" x="10255250" y="4368800"/>
          <p14:tracePt t="393111" x="9855200" y="4318000"/>
          <p14:tracePt t="393128" x="9347200" y="4273550"/>
          <p14:tracePt t="393145" x="8877300" y="4241800"/>
          <p14:tracePt t="393162" x="8369300" y="4203700"/>
          <p14:tracePt t="393178" x="7956550" y="4178300"/>
          <p14:tracePt t="393195" x="7581900" y="4159250"/>
          <p14:tracePt t="393211" x="7283450" y="4159250"/>
          <p14:tracePt t="393228" x="6959600" y="4159250"/>
          <p14:tracePt t="393245" x="6559550" y="4184650"/>
          <p14:tracePt t="393261" x="6064250" y="4222750"/>
          <p14:tracePt t="393278" x="5594350" y="4273550"/>
          <p14:tracePt t="393293" x="5156200" y="4318000"/>
          <p14:tracePt t="393313" x="4699000" y="4343400"/>
          <p14:tracePt t="393328" x="4635500" y="4349750"/>
          <p14:tracePt t="393346" x="4591050" y="4375150"/>
          <p14:tracePt t="393362" x="4616450" y="4419600"/>
          <p14:tracePt t="393378" x="4673600" y="4540250"/>
          <p14:tracePt t="393395" x="4705350" y="4667250"/>
          <p14:tracePt t="393412" x="4711700" y="4781550"/>
          <p14:tracePt t="393428" x="4718050" y="4832350"/>
          <p14:tracePt t="393445" x="4724400" y="4845050"/>
          <p14:tracePt t="393462" x="4737100" y="4845050"/>
          <p14:tracePt t="393479" x="4756150" y="4832350"/>
          <p14:tracePt t="393498" x="4845050" y="4826000"/>
          <p14:tracePt t="393512" x="4883150" y="4826000"/>
          <p14:tracePt t="393528" x="5022850" y="4832350"/>
          <p14:tracePt t="393546" x="5105400" y="4845050"/>
          <p14:tracePt t="393562" x="5149850" y="4845050"/>
          <p14:tracePt t="393579" x="5181600" y="4851400"/>
          <p14:tracePt t="393595" x="5207000" y="4851400"/>
          <p14:tracePt t="393613" x="5226050" y="4838700"/>
          <p14:tracePt t="393629" x="5251450" y="4826000"/>
          <p14:tracePt t="393645" x="5283200" y="4813300"/>
          <p14:tracePt t="393662" x="5295900" y="4806950"/>
          <p14:tracePt t="393679" x="5308600" y="4806950"/>
          <p14:tracePt t="393712" x="5314950" y="4806950"/>
          <p14:tracePt t="393729" x="5321300" y="4800600"/>
          <p14:tracePt t="393745" x="5327650" y="4800600"/>
          <p14:tracePt t="393762" x="5346700" y="4781550"/>
          <p14:tracePt t="393779" x="5372100" y="4762500"/>
          <p14:tracePt t="393795" x="5378450" y="4756150"/>
          <p14:tracePt t="393796" x="5391150" y="4743450"/>
          <p14:tracePt t="393812" x="5403850" y="4730750"/>
          <p14:tracePt t="393828" x="5403850" y="4724400"/>
          <p14:tracePt t="393845" x="5403850" y="4718050"/>
          <p14:tracePt t="393942" x="5397500" y="4718050"/>
          <p14:tracePt t="394039" x="5397500" y="4711700"/>
          <p14:tracePt t="394047" x="5397500" y="4705350"/>
          <p14:tracePt t="394062" x="5403850" y="4692650"/>
          <p14:tracePt t="394079" x="5410200" y="4686300"/>
          <p14:tracePt t="394098" x="5422900" y="4679950"/>
          <p14:tracePt t="394129" x="5422900" y="4673600"/>
          <p14:tracePt t="394147" x="5422900" y="4667250"/>
          <p14:tracePt t="394162" x="5422900" y="4660900"/>
          <p14:tracePt t="394181" x="5429250" y="4641850"/>
          <p14:tracePt t="394196" x="5448300" y="4641850"/>
          <p14:tracePt t="394212" x="5537200" y="4635500"/>
          <p14:tracePt t="394229" x="5676900" y="4648200"/>
          <p14:tracePt t="394246" x="5746750" y="4673600"/>
          <p14:tracePt t="394263" x="5778500" y="4699000"/>
          <p14:tracePt t="394280" x="5772150" y="4711700"/>
          <p14:tracePt t="394297" x="5746750" y="4718050"/>
          <p14:tracePt t="394312" x="5740400" y="4718050"/>
          <p14:tracePt t="394363" x="5765800" y="4718050"/>
          <p14:tracePt t="394379" x="5810250" y="4718050"/>
          <p14:tracePt t="394396" x="5848350" y="4705350"/>
          <p14:tracePt t="394412" x="5880100" y="4699000"/>
          <p14:tracePt t="394429" x="5899150" y="4699000"/>
          <p14:tracePt t="394446" x="5918200" y="4692650"/>
          <p14:tracePt t="394462" x="5969000" y="4686300"/>
          <p14:tracePt t="394479" x="5981700" y="4686300"/>
          <p14:tracePt t="394497" x="6064250" y="4679950"/>
          <p14:tracePt t="394513" x="6096000" y="4673600"/>
          <p14:tracePt t="394529" x="6153150" y="4667250"/>
          <p14:tracePt t="394546" x="6184900" y="4660900"/>
          <p14:tracePt t="394563" x="6216650" y="4648200"/>
          <p14:tracePt t="394579" x="6235700" y="4648200"/>
          <p14:tracePt t="394596" x="6254750" y="4648200"/>
          <p14:tracePt t="394612" x="6267450" y="4648200"/>
          <p14:tracePt t="394629" x="6280150" y="4654550"/>
          <p14:tracePt t="394646" x="6299200" y="4667250"/>
          <p14:tracePt t="394663" x="6305550" y="4673600"/>
          <p14:tracePt t="394744" x="6311900" y="4673600"/>
          <p14:tracePt t="394904" x="6305550" y="4667250"/>
          <p14:tracePt t="394913" x="6299200" y="4667250"/>
          <p14:tracePt t="394967" x="6286500" y="4667250"/>
          <p14:tracePt t="394980" x="6280150" y="4667250"/>
          <p14:tracePt t="394997" x="6261100" y="4667250"/>
          <p14:tracePt t="395000" x="6254750" y="4660900"/>
          <p14:tracePt t="395013" x="6248400" y="4660900"/>
          <p14:tracePt t="395030" x="6242050" y="4660900"/>
          <p14:tracePt t="395125" x="6242050" y="4654550"/>
          <p14:tracePt t="395239" x="6235700" y="4654550"/>
          <p14:tracePt t="395254" x="6229350" y="4654550"/>
          <p14:tracePt t="395263" x="6229350" y="4660900"/>
          <p14:tracePt t="395280" x="6223000" y="4660900"/>
          <p14:tracePt t="395316" x="6210300" y="4660900"/>
          <p14:tracePt t="395330" x="6203950" y="4660900"/>
          <p14:tracePt t="395347" x="6172200" y="4667250"/>
          <p14:tracePt t="395364" x="6146800" y="4667250"/>
          <p14:tracePt t="395380" x="6127750" y="4667250"/>
          <p14:tracePt t="395396" x="6121400" y="4667250"/>
          <p14:tracePt t="395413" x="6121400" y="4660900"/>
          <p14:tracePt t="395430" x="6121400" y="4654550"/>
          <p14:tracePt t="395447" x="6134100" y="4641850"/>
          <p14:tracePt t="395463" x="6184900" y="4629150"/>
          <p14:tracePt t="395480" x="6267450" y="4629150"/>
          <p14:tracePt t="395499" x="6508750" y="4635500"/>
          <p14:tracePt t="395514" x="6584950" y="4635500"/>
          <p14:tracePt t="395530" x="6718300" y="4635500"/>
          <p14:tracePt t="395547" x="6781800" y="4641850"/>
          <p14:tracePt t="395564" x="6794500" y="4635500"/>
          <p14:tracePt t="395580" x="6794500" y="4629150"/>
          <p14:tracePt t="395597" x="6788150" y="4622800"/>
          <p14:tracePt t="395654" x="6788150" y="4616450"/>
          <p14:tracePt t="395663" x="6794500" y="4616450"/>
          <p14:tracePt t="395698" x="6800850" y="4610100"/>
          <p14:tracePt t="395738" x="6813550" y="4610100"/>
          <p14:tracePt t="395747" x="6819900" y="4616450"/>
          <p14:tracePt t="395764" x="6877050" y="4641850"/>
          <p14:tracePt t="395780" x="6927850" y="4660900"/>
          <p14:tracePt t="395797" x="7010400" y="4692650"/>
          <p14:tracePt t="395813" x="7086600" y="4711700"/>
          <p14:tracePt t="395830" x="7143750" y="4718050"/>
          <p14:tracePt t="395847" x="7162800" y="4718050"/>
          <p14:tracePt t="395864" x="7175500" y="4718050"/>
          <p14:tracePt t="395939" x="7181850" y="4718050"/>
          <p14:tracePt t="395969" x="7188200" y="4718050"/>
          <p14:tracePt t="395991" x="7194550" y="4718050"/>
          <p14:tracePt t="396039" x="7200900" y="4718050"/>
          <p14:tracePt t="396051" x="7207250" y="4718050"/>
          <p14:tracePt t="396067" x="7213600" y="4718050"/>
          <p14:tracePt t="396081" x="7226300" y="4718050"/>
          <p14:tracePt t="396097" x="7232650" y="4711700"/>
          <p14:tracePt t="396114" x="7245350" y="4705350"/>
          <p14:tracePt t="396131" x="7251700" y="4699000"/>
          <p14:tracePt t="396147" x="7258050" y="4692650"/>
          <p14:tracePt t="396164" x="7277100" y="4679950"/>
          <p14:tracePt t="396181" x="7289800" y="4667250"/>
          <p14:tracePt t="396197" x="7296150" y="4660900"/>
          <p14:tracePt t="396294" x="7296150" y="4654550"/>
          <p14:tracePt t="396313" x="7296150" y="4648200"/>
          <p14:tracePt t="396338" x="7289800" y="4641850"/>
          <p14:tracePt t="396349" x="7283450" y="4641850"/>
          <p14:tracePt t="396365" x="7277100" y="4641850"/>
          <p14:tracePt t="396381" x="7258050" y="4641850"/>
          <p14:tracePt t="396397" x="7232650" y="4641850"/>
          <p14:tracePt t="396414" x="7226300" y="4641850"/>
          <p14:tracePt t="396431" x="7213600" y="4641850"/>
          <p14:tracePt t="396447" x="7207250" y="4635500"/>
          <p14:tracePt t="396464" x="7200900" y="4629150"/>
          <p14:tracePt t="396480" x="7213600" y="4616450"/>
          <p14:tracePt t="396498" x="7264400" y="4610100"/>
          <p14:tracePt t="396514" x="7289800" y="4610100"/>
          <p14:tracePt t="396531" x="7327900" y="4603750"/>
          <p14:tracePt t="396548" x="7359650" y="4603750"/>
          <p14:tracePt t="396564" x="7385050" y="4603750"/>
          <p14:tracePt t="396581" x="7404100" y="4603750"/>
          <p14:tracePt t="396597" x="7416800" y="4603750"/>
          <p14:tracePt t="396614" x="7423150" y="4597400"/>
          <p14:tracePt t="396631" x="7429500" y="4597400"/>
          <p14:tracePt t="396648" x="7461250" y="4603750"/>
          <p14:tracePt t="396664" x="7518400" y="4616450"/>
          <p14:tracePt t="396681" x="7594600" y="4635500"/>
          <p14:tracePt t="396698" x="7664450" y="4654550"/>
          <p14:tracePt t="396714" x="7708900" y="4667250"/>
          <p14:tracePt t="396716" x="7727950" y="4667250"/>
          <p14:tracePt t="396731" x="7734300" y="4667250"/>
          <p14:tracePt t="396748" x="7753350" y="4667250"/>
          <p14:tracePt t="396765" x="7778750" y="4648200"/>
          <p14:tracePt t="396781" x="7804150" y="4641850"/>
          <p14:tracePt t="396797" x="7854950" y="4635500"/>
          <p14:tracePt t="396814" x="7912100" y="4635500"/>
          <p14:tracePt t="396831" x="7943850" y="4635500"/>
          <p14:tracePt t="396848" x="7969250" y="4635500"/>
          <p14:tracePt t="396864" x="7975600" y="4635500"/>
          <p14:tracePt t="396952" x="7981950" y="4641850"/>
          <p14:tracePt t="396982" x="7981950" y="4654550"/>
          <p14:tracePt t="397035" x="7988300" y="4654550"/>
          <p14:tracePt t="397048" x="7994650" y="4641850"/>
          <p14:tracePt t="397065" x="8026400" y="4635500"/>
          <p14:tracePt t="397082" x="8096250" y="4635500"/>
          <p14:tracePt t="397098" x="8134350" y="4635500"/>
          <p14:tracePt t="397115" x="8159750" y="4629150"/>
          <p14:tracePt t="397184" x="8153400" y="4629150"/>
          <p14:tracePt t="397191" x="8147050" y="4629150"/>
          <p14:tracePt t="397208" x="8140700" y="4629150"/>
          <p14:tracePt t="397330" x="8147050" y="4629150"/>
          <p14:tracePt t="397337" x="8166100" y="4629150"/>
          <p14:tracePt t="397349" x="8197850" y="4622800"/>
          <p14:tracePt t="397365" x="8280400" y="4597400"/>
          <p14:tracePt t="397382" x="8356600" y="4572000"/>
          <p14:tracePt t="397399" x="8407400" y="4552950"/>
          <p14:tracePt t="397416" x="8432800" y="4546600"/>
          <p14:tracePt t="397528" x="8432800" y="4540250"/>
          <p14:tracePt t="397534" x="8426450" y="4540250"/>
          <p14:tracePt t="397549" x="8413750" y="4533900"/>
          <p14:tracePt t="397566" x="8382000" y="4533900"/>
          <p14:tracePt t="397583" x="8356600" y="4552950"/>
          <p14:tracePt t="397600" x="8337550" y="4572000"/>
          <p14:tracePt t="397616" x="8324850" y="4591050"/>
          <p14:tracePt t="397671" x="8324850" y="4584700"/>
          <p14:tracePt t="397679" x="8324850" y="4578350"/>
          <p14:tracePt t="397688" x="8324850" y="4572000"/>
          <p14:tracePt t="397703" x="8324850" y="4546600"/>
          <p14:tracePt t="397715" x="8324850" y="4533900"/>
          <p14:tracePt t="397732" x="8324850" y="4527550"/>
          <p14:tracePt t="397810" x="8324850" y="4533900"/>
          <p14:tracePt t="397832" x="8324850" y="4552950"/>
          <p14:tracePt t="397849" x="8318500" y="4572000"/>
          <p14:tracePt t="397866" x="8318500" y="4584700"/>
          <p14:tracePt t="397882" x="8318500" y="4597400"/>
          <p14:tracePt t="397915" x="8324850" y="4603750"/>
          <p14:tracePt t="397932" x="8337550" y="4603750"/>
          <p14:tracePt t="397949" x="8413750" y="4603750"/>
          <p14:tracePt t="397965" x="8509000" y="4597400"/>
          <p14:tracePt t="397982" x="8642350" y="4591050"/>
          <p14:tracePt t="397999" x="8775700" y="4584700"/>
          <p14:tracePt t="398016" x="8934450" y="4572000"/>
          <p14:tracePt t="398032" x="9105900" y="4552950"/>
          <p14:tracePt t="398050" x="9156700" y="4552950"/>
          <p14:tracePt t="398066" x="9169400" y="4552950"/>
          <p14:tracePt t="398099" x="9182100" y="4552950"/>
          <p14:tracePt t="398116" x="9207500" y="4552950"/>
          <p14:tracePt t="398132" x="9245600" y="4552950"/>
          <p14:tracePt t="398149" x="9283700" y="4552950"/>
          <p14:tracePt t="398166" x="9309100" y="4546600"/>
          <p14:tracePt t="398182" x="9328150" y="4540250"/>
          <p14:tracePt t="398199" x="9334500" y="4540250"/>
          <p14:tracePt t="398219" x="9347200" y="4540250"/>
          <p14:tracePt t="398235" x="9353550" y="4540250"/>
          <p14:tracePt t="398249" x="9359900" y="4540250"/>
          <p14:tracePt t="398266" x="9366250" y="4546600"/>
          <p14:tracePt t="398283" x="9372600" y="4546600"/>
          <p14:tracePt t="398300" x="9378950" y="4546600"/>
          <p14:tracePt t="398332" x="9385300" y="4552950"/>
          <p14:tracePt t="398366" x="9385300" y="4559300"/>
          <p14:tracePt t="398383" x="9385300" y="4565650"/>
          <p14:tracePt t="398399" x="9385300" y="4572000"/>
          <p14:tracePt t="398416" x="9372600" y="4578350"/>
          <p14:tracePt t="398433" x="9353550" y="4584700"/>
          <p14:tracePt t="398449" x="9334500" y="4591050"/>
          <p14:tracePt t="398466" x="9321800" y="4591050"/>
          <p14:tracePt t="398482" x="9309100" y="4591050"/>
          <p14:tracePt t="398498" x="9296400" y="4591050"/>
          <p14:tracePt t="398516" x="9283700" y="4591050"/>
          <p14:tracePt t="398533" x="9271000" y="4591050"/>
          <p14:tracePt t="398549" x="9251950" y="4591050"/>
          <p14:tracePt t="398566" x="9232900" y="4597400"/>
          <p14:tracePt t="398583" x="9220200" y="4597400"/>
          <p14:tracePt t="398601" x="9213850" y="4597400"/>
          <p14:tracePt t="398694" x="9213850" y="4591050"/>
          <p14:tracePt t="398724" x="9213850" y="4584700"/>
          <p14:tracePt t="399098" x="9220200" y="4584700"/>
          <p14:tracePt t="399107" x="9220200" y="4578350"/>
          <p14:tracePt t="399116" x="9226550" y="4578350"/>
          <p14:tracePt t="399134" x="9232900" y="4578350"/>
          <p14:tracePt t="399167" x="9232900" y="4572000"/>
          <p14:tracePt t="399183" x="9239250" y="4572000"/>
          <p14:tracePt t="399200" x="9245600" y="4572000"/>
          <p14:tracePt t="399216" x="9251950" y="4572000"/>
          <p14:tracePt t="399250" x="9258300" y="4572000"/>
          <p14:tracePt t="399304" x="9258300" y="4565650"/>
          <p14:tracePt t="399322" x="9258300" y="4559300"/>
          <p14:tracePt t="400393" x="9264650" y="4559300"/>
          <p14:tracePt t="400452" x="9271000" y="4559300"/>
          <p14:tracePt t="400470" x="9277350" y="4559300"/>
          <p14:tracePt t="400477" x="9290050" y="4565650"/>
          <p14:tracePt t="400485" x="9296400" y="4565650"/>
          <p14:tracePt t="400500" x="9315450" y="4572000"/>
          <p14:tracePt t="400518" x="9340850" y="4572000"/>
          <p14:tracePt t="400534" x="9353550" y="4552950"/>
          <p14:tracePt t="400551" x="9353550" y="4533900"/>
          <p14:tracePt t="400568" x="9347200" y="4521200"/>
          <p14:tracePt t="400584" x="9290050" y="4495800"/>
          <p14:tracePt t="400601" x="9194800" y="4470400"/>
          <p14:tracePt t="400618" x="9144000" y="4457700"/>
          <p14:tracePt t="400635" x="9137650" y="4457700"/>
          <p14:tracePt t="401120" x="9144000" y="4457700"/>
          <p14:tracePt t="401128" x="9150350" y="4457700"/>
          <p14:tracePt t="401139" x="9169400" y="4457700"/>
          <p14:tracePt t="401152" x="9220200" y="4457700"/>
          <p14:tracePt t="401168" x="9283700" y="4457700"/>
          <p14:tracePt t="401185" x="9328150" y="4457700"/>
          <p14:tracePt t="401201" x="9347200" y="4457700"/>
          <p14:tracePt t="401323" x="9353550" y="4457700"/>
          <p14:tracePt t="401338" x="9353550" y="4464050"/>
          <p14:tracePt t="401346" x="9359900" y="4470400"/>
          <p14:tracePt t="401355" x="9359900" y="4476750"/>
          <p14:tracePt t="401371" x="9366250" y="4476750"/>
          <p14:tracePt t="401714" x="9372600" y="4483100"/>
          <p14:tracePt t="401724" x="9378950" y="4495800"/>
          <p14:tracePt t="401734" x="9391650" y="4514850"/>
          <p14:tracePt t="401752" x="9410700" y="4540250"/>
          <p14:tracePt t="401767" x="9410700" y="4565650"/>
          <p14:tracePt t="401784" x="9410700" y="4578350"/>
          <p14:tracePt t="401817" x="9410700" y="4584700"/>
          <p14:tracePt t="401834" x="9398000" y="4584700"/>
          <p14:tracePt t="401851" x="9391650" y="4584700"/>
          <p14:tracePt t="401867" x="9378950" y="4584700"/>
          <p14:tracePt t="401868" x="9372600" y="4584700"/>
          <p14:tracePt t="401884" x="9359900" y="4584700"/>
          <p14:tracePt t="401901" x="9334500" y="4584700"/>
          <p14:tracePt t="401918" x="9290050" y="4584700"/>
          <p14:tracePt t="401935" x="9232900" y="4597400"/>
          <p14:tracePt t="401951" x="9156700" y="4610100"/>
          <p14:tracePt t="401968" x="9118600" y="4616450"/>
          <p14:tracePt t="401985" x="9105900" y="4616450"/>
          <p14:tracePt t="402001" x="9105900" y="4610100"/>
          <p14:tracePt t="402018" x="9099550" y="4610100"/>
          <p14:tracePt t="402051" x="9105900" y="4610100"/>
          <p14:tracePt t="402068" x="9112250" y="4610100"/>
          <p14:tracePt t="402084" x="9112250" y="4616450"/>
          <p14:tracePt t="402101" x="9118600" y="4616450"/>
          <p14:tracePt t="402134" x="9131300" y="4616450"/>
          <p14:tracePt t="402151" x="9137650" y="4616450"/>
          <p14:tracePt t="402169" x="9169400" y="4610100"/>
          <p14:tracePt t="402186" x="9201150" y="4603750"/>
          <p14:tracePt t="402203" x="9226550" y="4603750"/>
          <p14:tracePt t="402218" x="9239250" y="4603750"/>
          <p14:tracePt t="402234" x="9251950" y="4603750"/>
          <p14:tracePt t="402268" x="9251950" y="4610100"/>
          <p14:tracePt t="402576" x="9251950" y="4616450"/>
          <p14:tracePt t="402590" x="9251950" y="4622800"/>
          <p14:tracePt t="402634" x="9258300" y="4622800"/>
          <p14:tracePt t="402641" x="9258300" y="4616450"/>
          <p14:tracePt t="402653" x="9264650" y="4597400"/>
          <p14:tracePt t="402670" x="9271000" y="4578350"/>
          <p14:tracePt t="402686" x="9271000" y="4572000"/>
          <p14:tracePt t="402820" x="9271000" y="4565650"/>
          <p14:tracePt t="402837" x="9271000" y="4552950"/>
          <p14:tracePt t="402853" x="9277350" y="4527550"/>
          <p14:tracePt t="402869" x="9290050" y="4502150"/>
          <p14:tracePt t="402886" x="9302750" y="4483100"/>
          <p14:tracePt t="402903" x="9309100" y="4476750"/>
          <p14:tracePt t="402920" x="9309100" y="4470400"/>
          <p14:tracePt t="402970" x="9309100" y="4483100"/>
          <p14:tracePt t="402986" x="9309100" y="4502150"/>
          <p14:tracePt t="403003" x="9302750" y="4521200"/>
          <p14:tracePt t="403020" x="9296400" y="4540250"/>
          <p14:tracePt t="403037" x="9283700" y="4559300"/>
          <p14:tracePt t="403053" x="9271000" y="4565650"/>
          <p14:tracePt t="403070" x="9271000" y="4572000"/>
          <p14:tracePt t="403086" x="9264650" y="4572000"/>
          <p14:tracePt t="403376" x="9258300" y="4572000"/>
          <p14:tracePt t="403405" x="9251950" y="4572000"/>
          <p14:tracePt t="403412" x="9245600" y="4572000"/>
          <p14:tracePt t="403437" x="9232900" y="4572000"/>
          <p14:tracePt t="403454" x="9220200" y="4578350"/>
          <p14:tracePt t="403470" x="9207500" y="4584700"/>
          <p14:tracePt t="403487" x="9201150" y="4584700"/>
          <p14:tracePt t="403503" x="9201150" y="4591050"/>
          <p14:tracePt t="403520" x="9188450" y="4591050"/>
          <p14:tracePt t="403537" x="9182100" y="4597400"/>
          <p14:tracePt t="403554" x="9169400" y="4603750"/>
          <p14:tracePt t="403570" x="9156700" y="4610100"/>
          <p14:tracePt t="403587" x="9144000" y="4622800"/>
          <p14:tracePt t="403603" x="9124950" y="4635500"/>
          <p14:tracePt t="403638" x="9118600" y="4635500"/>
          <p14:tracePt t="404070" x="9124950" y="4635500"/>
          <p14:tracePt t="404078" x="9124950" y="4629150"/>
          <p14:tracePt t="404272" x="9124950" y="4622800"/>
          <p14:tracePt t="404280" x="9124950" y="4616450"/>
          <p14:tracePt t="404296" x="9124950" y="4603750"/>
          <p14:tracePt t="404304" x="9124950" y="4597400"/>
          <p14:tracePt t="404321" x="9124950" y="4584700"/>
          <p14:tracePt t="404338" x="9124950" y="4572000"/>
          <p14:tracePt t="404371" x="9124950" y="4565650"/>
          <p14:tracePt t="404387" x="9131300" y="4565650"/>
          <p14:tracePt t="404404" x="9144000" y="4565650"/>
          <p14:tracePt t="404421" x="9207500" y="4578350"/>
          <p14:tracePt t="404438" x="9296400" y="4597400"/>
          <p14:tracePt t="404440" x="9334500" y="4610100"/>
          <p14:tracePt t="404456" x="9366250" y="4616450"/>
          <p14:tracePt t="404471" x="9385300" y="4622800"/>
          <p14:tracePt t="404472" x="9385300" y="4629150"/>
          <p14:tracePt t="404487" x="9391650" y="4629150"/>
          <p14:tracePt t="404504" x="9398000" y="4629150"/>
          <p14:tracePt t="404521" x="9467850" y="4641850"/>
          <p14:tracePt t="404538" x="9537700" y="4654550"/>
          <p14:tracePt t="404554" x="9671050" y="4673600"/>
          <p14:tracePt t="404571" x="9810750" y="4679950"/>
          <p14:tracePt t="404587" x="9912350" y="4679950"/>
          <p14:tracePt t="404604" x="9963150" y="4679950"/>
          <p14:tracePt t="404621" x="9969500" y="4679950"/>
          <p14:tracePt t="404654" x="9956800" y="4679950"/>
          <p14:tracePt t="404671" x="9931400" y="4679950"/>
          <p14:tracePt t="404686" x="9925050" y="4686300"/>
          <p14:tracePt t="404721" x="9925050" y="4692650"/>
          <p14:tracePt t="404810" x="9918700" y="4692650"/>
          <p14:tracePt t="404902" x="9912350" y="4692650"/>
          <p14:tracePt t="404909" x="9906000" y="4699000"/>
          <p14:tracePt t="404921" x="9899650" y="4699000"/>
          <p14:tracePt t="404939" x="9880600" y="4718050"/>
          <p14:tracePt t="404955" x="9874250" y="4718050"/>
          <p14:tracePt t="404972" x="9867900" y="4737100"/>
          <p14:tracePt t="404988" x="9867900" y="4743450"/>
          <p14:tracePt t="405005" x="9867900" y="4749800"/>
          <p14:tracePt t="405038" x="9874250" y="4749800"/>
          <p14:tracePt t="405057" x="9886950" y="4749800"/>
          <p14:tracePt t="405071" x="9893300" y="4749800"/>
          <p14:tracePt t="405088" x="9937750" y="4743450"/>
          <p14:tracePt t="405105" x="9975850" y="4730750"/>
          <p14:tracePt t="405121" x="10013950" y="4718050"/>
          <p14:tracePt t="405138" x="10045700" y="4705350"/>
          <p14:tracePt t="405155" x="10083800" y="4692650"/>
          <p14:tracePt t="405172" x="10102850" y="4686300"/>
          <p14:tracePt t="405188" x="10115550" y="4679950"/>
          <p14:tracePt t="405205" x="10128250" y="4679950"/>
          <p14:tracePt t="405222" x="10140950" y="4679950"/>
          <p14:tracePt t="405224" x="10153650" y="4673600"/>
          <p14:tracePt t="405238" x="10160000" y="4673600"/>
          <p14:tracePt t="405255" x="10185400" y="4660900"/>
          <p14:tracePt t="405272" x="10191750" y="4654550"/>
          <p14:tracePt t="405289" x="10198100" y="4635500"/>
          <p14:tracePt t="405338" x="10191750" y="4635500"/>
          <p14:tracePt t="405370" x="10153650" y="4635500"/>
          <p14:tracePt t="405388" x="10134600" y="4635500"/>
          <p14:tracePt t="405405" x="10071100" y="4629150"/>
          <p14:tracePt t="405422" x="9994900" y="4610100"/>
          <p14:tracePt t="405438" x="9912350" y="4584700"/>
          <p14:tracePt t="405455" x="9861550" y="4565650"/>
          <p14:tracePt t="405471" x="9848850" y="4559300"/>
          <p14:tracePt t="405505" x="9855200" y="4565650"/>
          <p14:tracePt t="405522" x="9874250" y="4572000"/>
          <p14:tracePt t="405538" x="9886950" y="4578350"/>
          <p14:tracePt t="405555" x="9899650" y="4584700"/>
          <p14:tracePt t="405572" x="9906000" y="4584700"/>
          <p14:tracePt t="405640" x="9918700" y="4584700"/>
          <p14:tracePt t="405655" x="9944100" y="4584700"/>
          <p14:tracePt t="405672" x="9969500" y="4584700"/>
          <p14:tracePt t="405689" x="9982200" y="4584700"/>
          <p14:tracePt t="405706" x="10001250" y="4584700"/>
          <p14:tracePt t="405722" x="10013950" y="4584700"/>
          <p14:tracePt t="405739" x="10058400" y="4584700"/>
          <p14:tracePt t="405756" x="10096500" y="4584700"/>
          <p14:tracePt t="405772" x="10140950" y="4584700"/>
          <p14:tracePt t="405789" x="10160000" y="4578350"/>
          <p14:tracePt t="405805" x="10179050" y="4578350"/>
          <p14:tracePt t="405822" x="10198100" y="4578350"/>
          <p14:tracePt t="405839" x="10229850" y="4572000"/>
          <p14:tracePt t="405855" x="10267950" y="4572000"/>
          <p14:tracePt t="405873" x="10318750" y="4572000"/>
          <p14:tracePt t="405889" x="10350500" y="4572000"/>
          <p14:tracePt t="405906" x="10388600" y="4572000"/>
          <p14:tracePt t="405922" x="10420350" y="4572000"/>
          <p14:tracePt t="405939" x="10439400" y="4572000"/>
          <p14:tracePt t="405954" x="10477500" y="4572000"/>
          <p14:tracePt t="405973" x="10521950" y="4578350"/>
          <p14:tracePt t="405989" x="10534650" y="4578350"/>
          <p14:tracePt t="406005" x="10547350" y="4578350"/>
          <p14:tracePt t="406039" x="10553700" y="4578350"/>
          <p14:tracePt t="406056" x="10560050" y="4578350"/>
          <p14:tracePt t="406072" x="10566400" y="4572000"/>
          <p14:tracePt t="406089" x="10579100" y="4572000"/>
          <p14:tracePt t="406145" x="10585450" y="4572000"/>
          <p14:tracePt t="406152" x="10604500" y="4572000"/>
          <p14:tracePt t="406168" x="10655300" y="4572000"/>
          <p14:tracePt t="406189" x="10712450" y="4572000"/>
          <p14:tracePt t="406206" x="10756900" y="4578350"/>
          <p14:tracePt t="406222" x="10795000" y="4578350"/>
          <p14:tracePt t="406241" x="10801350" y="4578350"/>
          <p14:tracePt t="406256" x="10807700" y="4578350"/>
          <p14:tracePt t="406272" x="10820400" y="4578350"/>
          <p14:tracePt t="406289" x="10826750" y="4572000"/>
          <p14:tracePt t="406306" x="10852150" y="4565650"/>
          <p14:tracePt t="406322" x="10890250" y="4559300"/>
          <p14:tracePt t="406342" x="10922000" y="4552950"/>
          <p14:tracePt t="406356" x="10953750" y="4552950"/>
          <p14:tracePt t="406372" x="10985500" y="4552950"/>
          <p14:tracePt t="406389" x="11023600" y="4552950"/>
          <p14:tracePt t="406406" x="11074400" y="4565650"/>
          <p14:tracePt t="406422" x="11106150" y="4572000"/>
          <p14:tracePt t="406440" x="11131550" y="4572000"/>
          <p14:tracePt t="406456" x="11150600" y="4572000"/>
          <p14:tracePt t="406473" x="11169650" y="4572000"/>
          <p14:tracePt t="406492" x="11195050" y="4572000"/>
          <p14:tracePt t="406510" x="11207750" y="4565650"/>
          <p14:tracePt t="406522" x="11233150" y="4565650"/>
          <p14:tracePt t="406539" x="11252200" y="4565650"/>
          <p14:tracePt t="406556" x="11290300" y="4572000"/>
          <p14:tracePt t="406573" x="11328400" y="4578350"/>
          <p14:tracePt t="406591" x="11353800" y="4578350"/>
          <p14:tracePt t="406606" x="11379200" y="4578350"/>
          <p14:tracePt t="406623" x="11398250" y="4578350"/>
          <p14:tracePt t="406638" x="11423650" y="4578350"/>
          <p14:tracePt t="406656" x="11455400" y="4578350"/>
          <p14:tracePt t="406673" x="11499850" y="4565650"/>
          <p14:tracePt t="406690" x="11525250" y="4559300"/>
          <p14:tracePt t="406706" x="11550650" y="4552950"/>
          <p14:tracePt t="406723" x="11563350" y="4546600"/>
          <p14:tracePt t="406904" x="11557000" y="4546600"/>
          <p14:tracePt t="406912" x="11531600" y="4546600"/>
          <p14:tracePt t="406925" x="11487150" y="4552950"/>
          <p14:tracePt t="406940" x="11449050" y="4552950"/>
          <p14:tracePt t="406957" x="11366500" y="4559300"/>
          <p14:tracePt t="406960" x="11334750" y="4565650"/>
          <p14:tracePt t="406975" x="11233150" y="4572000"/>
          <p14:tracePt t="406990" x="11118850" y="4584700"/>
          <p14:tracePt t="407007" x="10991850" y="4603750"/>
          <p14:tracePt t="407023" x="10852150" y="4616450"/>
          <p14:tracePt t="407040" x="10712450" y="4635500"/>
          <p14:tracePt t="407056" x="10566400" y="4648200"/>
          <p14:tracePt t="407073" x="10414000" y="4660900"/>
          <p14:tracePt t="407090" x="10280650" y="4667250"/>
          <p14:tracePt t="407106" x="10166350" y="4673600"/>
          <p14:tracePt t="407123" x="10020300" y="4673600"/>
          <p14:tracePt t="407140" x="9696450" y="4648200"/>
          <p14:tracePt t="407156" x="9391650" y="4641850"/>
          <p14:tracePt t="407174" x="8788400" y="4622800"/>
          <p14:tracePt t="407190" x="8413750" y="4616450"/>
          <p14:tracePt t="407206" x="8172450" y="4622800"/>
          <p14:tracePt t="407224" x="7981950" y="4648200"/>
          <p14:tracePt t="407241" x="7823200" y="4686300"/>
          <p14:tracePt t="407256" x="7575550" y="4756150"/>
          <p14:tracePt t="407273" x="7232650" y="4832350"/>
          <p14:tracePt t="407290" x="6826250" y="4883150"/>
          <p14:tracePt t="407307" x="6407150" y="4902200"/>
          <p14:tracePt t="407323" x="6064250" y="4902200"/>
          <p14:tracePt t="407340" x="5816600" y="4895850"/>
          <p14:tracePt t="407356" x="5708650" y="4889500"/>
          <p14:tracePt t="407374" x="5657850" y="4876800"/>
          <p14:tracePt t="407376" x="5651500" y="4876800"/>
          <p14:tracePt t="407390" x="5638800" y="4876800"/>
          <p14:tracePt t="407392" x="5607050" y="4883150"/>
          <p14:tracePt t="407406" x="5588000" y="4889500"/>
          <p14:tracePt t="407408" x="5549900" y="4902200"/>
          <p14:tracePt t="407423" x="5435600" y="4927600"/>
          <p14:tracePt t="407440" x="5276850" y="4940300"/>
          <p14:tracePt t="407457" x="5130800" y="4940300"/>
          <p14:tracePt t="407473" x="4991100" y="4940300"/>
          <p14:tracePt t="407490" x="4921250" y="4940300"/>
          <p14:tracePt t="407533" x="4933950" y="4940300"/>
          <p14:tracePt t="407541" x="4940300" y="4940300"/>
          <p14:tracePt t="407557" x="4965700" y="4933950"/>
          <p14:tracePt t="407574" x="4972050" y="4933950"/>
          <p14:tracePt t="407634" x="4978400" y="4933950"/>
          <p14:tracePt t="407649" x="4984750" y="4927600"/>
          <p14:tracePt t="407659" x="4997450" y="4921250"/>
          <p14:tracePt t="407673" x="5010150" y="4921250"/>
          <p14:tracePt t="407691" x="5022850" y="4914900"/>
          <p14:tracePt t="407723" x="5010150" y="4914900"/>
          <p14:tracePt t="407774" x="5029200" y="4908550"/>
          <p14:tracePt t="407790" x="5099050" y="4870450"/>
          <p14:tracePt t="407807" x="5200650" y="4826000"/>
          <p14:tracePt t="407824" x="5289550" y="4781550"/>
          <p14:tracePt t="407841" x="5334000" y="4762500"/>
          <p14:tracePt t="407857" x="5340350" y="4756150"/>
          <p14:tracePt t="407880" x="5334000" y="4749800"/>
          <p14:tracePt t="407897" x="5327650" y="4749800"/>
          <p14:tracePt t="407907" x="5321300" y="4749800"/>
          <p14:tracePt t="407999" x="5321300" y="4756150"/>
          <p14:tracePt t="408016" x="5327650" y="4756150"/>
          <p14:tracePt t="408024" x="5334000" y="4762500"/>
          <p14:tracePt t="408042" x="5359400" y="4775200"/>
          <p14:tracePt t="408058" x="5461000" y="4800600"/>
          <p14:tracePt t="408076" x="5556250" y="4819650"/>
          <p14:tracePt t="408091" x="5619750" y="4826000"/>
          <p14:tracePt t="408108" x="5695950" y="4832350"/>
          <p14:tracePt t="408124" x="5753100" y="4832350"/>
          <p14:tracePt t="408142" x="5797550" y="4832350"/>
          <p14:tracePt t="408158" x="5829300" y="4819650"/>
          <p14:tracePt t="408162" x="5842000" y="4813300"/>
          <p14:tracePt t="408179" x="5848350" y="4787900"/>
          <p14:tracePt t="408191" x="5848350" y="4768850"/>
          <p14:tracePt t="408207" x="5829300" y="4743450"/>
          <p14:tracePt t="408224" x="5784850" y="4711700"/>
          <p14:tracePt t="408241" x="5753100" y="4692650"/>
          <p14:tracePt t="408257" x="5708650" y="4679950"/>
          <p14:tracePt t="408274" x="5657850" y="4667250"/>
          <p14:tracePt t="408289" x="5626100" y="4667250"/>
          <p14:tracePt t="408307" x="5600700" y="4660900"/>
          <p14:tracePt t="408324" x="5562600" y="4660900"/>
          <p14:tracePt t="408341" x="5492750" y="4654550"/>
          <p14:tracePt t="408358" x="5365750" y="4648200"/>
          <p14:tracePt t="408374" x="5213350" y="4648200"/>
          <p14:tracePt t="408391" x="5029200" y="4629150"/>
          <p14:tracePt t="408408" x="4946650" y="4622800"/>
          <p14:tracePt t="408425" x="4914900" y="4622800"/>
          <p14:tracePt t="408459" x="4921250" y="4622800"/>
          <p14:tracePt t="408474" x="4927600" y="4629150"/>
          <p14:tracePt t="408491" x="4965700" y="4635500"/>
          <p14:tracePt t="408508" x="4959350" y="4654550"/>
          <p14:tracePt t="408524" x="4914900" y="4673600"/>
          <p14:tracePt t="408541" x="4870450" y="4679950"/>
          <p14:tracePt t="408557" x="4819650" y="4686300"/>
          <p14:tracePt t="408574" x="4800600" y="4686300"/>
          <p14:tracePt t="408591" x="4800600" y="4679950"/>
          <p14:tracePt t="408608" x="4806950" y="4660900"/>
          <p14:tracePt t="408641" x="4800600" y="4660900"/>
          <p14:tracePt t="408658" x="4768850" y="4660900"/>
          <p14:tracePt t="408674" x="4749800" y="4660900"/>
          <p14:tracePt t="409520" x="4762500" y="4667250"/>
          <p14:tracePt t="409527" x="4775200" y="4673600"/>
          <p14:tracePt t="409543" x="4800600" y="4686300"/>
          <p14:tracePt t="409560" x="4895850" y="4718050"/>
          <p14:tracePt t="409577" x="4946650" y="4730750"/>
          <p14:tracePt t="409592" x="4984750" y="4737100"/>
          <p14:tracePt t="409608" x="4997450" y="4737100"/>
          <p14:tracePt t="409642" x="5003800" y="4737100"/>
          <p14:tracePt t="409658" x="5016500" y="4749800"/>
          <p14:tracePt t="409675" x="5060950" y="4775200"/>
          <p14:tracePt t="409692" x="5118100" y="4806950"/>
          <p14:tracePt t="409709" x="5200650" y="4826000"/>
          <p14:tracePt t="409725" x="5276850" y="4832350"/>
          <p14:tracePt t="409728" x="5321300" y="4832350"/>
          <p14:tracePt t="409742" x="5353050" y="4826000"/>
          <p14:tracePt t="409759" x="5416550" y="4813300"/>
          <p14:tracePt t="409776" x="5473700" y="4787900"/>
          <p14:tracePt t="409792" x="5530850" y="4762500"/>
          <p14:tracePt t="409808" x="5581650" y="4705350"/>
          <p14:tracePt t="409825" x="5594350" y="4679950"/>
          <p14:tracePt t="409842" x="5594350" y="4667250"/>
          <p14:tracePt t="409858" x="5581650" y="4660900"/>
          <p14:tracePt t="409875" x="5568950" y="4654550"/>
          <p14:tracePt t="409891" x="5562600" y="4654550"/>
          <p14:tracePt t="409909" x="5556250" y="4654550"/>
          <p14:tracePt t="409925" x="5543550" y="4648200"/>
          <p14:tracePt t="409942" x="5505450" y="4629150"/>
          <p14:tracePt t="409959" x="5454650" y="4616450"/>
          <p14:tracePt t="409976" x="5391150" y="4603750"/>
          <p14:tracePt t="409992" x="5334000" y="4591050"/>
          <p14:tracePt t="410009" x="5283200" y="4572000"/>
          <p14:tracePt t="410026" x="5238750" y="4559300"/>
          <p14:tracePt t="410028" x="5232400" y="4552950"/>
          <p14:tracePt t="410045" x="5200650" y="4540250"/>
          <p14:tracePt t="410059" x="5194300" y="4540250"/>
          <p14:tracePt t="410061" x="5168900" y="4533900"/>
          <p14:tracePt t="410076" x="5092700" y="4546600"/>
          <p14:tracePt t="410093" x="4933950" y="4578350"/>
          <p14:tracePt t="410109" x="4787900" y="4610100"/>
          <p14:tracePt t="410125" x="4629150" y="4635500"/>
          <p14:tracePt t="410142" x="4552950" y="4648200"/>
          <p14:tracePt t="410159" x="4527550" y="4648200"/>
          <p14:tracePt t="410193" x="4546600" y="4654550"/>
          <p14:tracePt t="410209" x="4629150" y="4667250"/>
          <p14:tracePt t="410224" x="4730750" y="4686300"/>
          <p14:tracePt t="410241" x="4749800" y="4705350"/>
          <p14:tracePt t="410243" x="4749800" y="4711700"/>
          <p14:tracePt t="410259" x="4749800" y="4724400"/>
          <p14:tracePt t="410276" x="4749800" y="4737100"/>
          <p14:tracePt t="410293" x="4749800" y="4743450"/>
          <p14:tracePt t="410309" x="4749800" y="4756150"/>
          <p14:tracePt t="410328" x="4762500" y="4756150"/>
          <p14:tracePt t="410342" x="4806950" y="4768850"/>
          <p14:tracePt t="410359" x="4902200" y="4794250"/>
          <p14:tracePt t="410376" x="4965700" y="4806950"/>
          <p14:tracePt t="410393" x="5022850" y="4806950"/>
          <p14:tracePt t="410409" x="5086350" y="4806950"/>
          <p14:tracePt t="410428" x="5213350" y="4781550"/>
          <p14:tracePt t="410444" x="5270500" y="4762500"/>
          <p14:tracePt t="410459" x="5340350" y="4737100"/>
          <p14:tracePt t="410476" x="5403850" y="4718050"/>
          <p14:tracePt t="410492" x="5435600" y="4711700"/>
          <p14:tracePt t="410509" x="5448300" y="4711700"/>
          <p14:tracePt t="410592" x="5441950" y="4711700"/>
          <p14:tracePt t="410605" x="5435600" y="4711700"/>
          <p14:tracePt t="410616" x="5429250" y="4711700"/>
          <p14:tracePt t="410632" x="5403850" y="4686300"/>
          <p14:tracePt t="410642" x="5397500" y="4679950"/>
          <p14:tracePt t="410660" x="5359400" y="4635500"/>
          <p14:tracePt t="410676" x="5334000" y="4610100"/>
          <p14:tracePt t="410693" x="5283200" y="4572000"/>
          <p14:tracePt t="410710" x="5238750" y="4540250"/>
          <p14:tracePt t="410726" x="5156200" y="4514850"/>
          <p14:tracePt t="410743" x="5060950" y="4495800"/>
          <p14:tracePt t="410760" x="5029200" y="4495800"/>
          <p14:tracePt t="410776" x="4978400" y="4489450"/>
          <p14:tracePt t="410792" x="4933950" y="4489450"/>
          <p14:tracePt t="410809" x="4889500" y="4489450"/>
          <p14:tracePt t="410827" x="4838700" y="4502150"/>
          <p14:tracePt t="410843" x="4806950" y="4514850"/>
          <p14:tracePt t="410859" x="4768850" y="4533900"/>
          <p14:tracePt t="410876" x="4718050" y="4565650"/>
          <p14:tracePt t="410892" x="4692650" y="4591050"/>
          <p14:tracePt t="410912" x="4679950" y="4629150"/>
          <p14:tracePt t="410926" x="4686300" y="4648200"/>
          <p14:tracePt t="410943" x="4705350" y="4679950"/>
          <p14:tracePt t="410960" x="4730750" y="4705350"/>
          <p14:tracePt t="410976" x="4756150" y="4724400"/>
          <p14:tracePt t="410993" x="4787900" y="4737100"/>
          <p14:tracePt t="411009" x="4819650" y="4743450"/>
          <p14:tracePt t="411026" x="4845050" y="4749800"/>
          <p14:tracePt t="411043" x="4889500" y="4749800"/>
          <p14:tracePt t="411060" x="4946650" y="4749800"/>
          <p14:tracePt t="411076" x="5029200" y="4743450"/>
          <p14:tracePt t="411093" x="5130800" y="4743450"/>
          <p14:tracePt t="411110" x="5232400" y="4737100"/>
          <p14:tracePt t="411126" x="5314950" y="4730750"/>
          <p14:tracePt t="411144" x="5359400" y="4730750"/>
          <p14:tracePt t="411146" x="5365750" y="4730750"/>
          <p14:tracePt t="411176" x="5359400" y="4730750"/>
          <p14:tracePt t="411193" x="5334000" y="4737100"/>
          <p14:tracePt t="411210" x="5302250" y="4749800"/>
          <p14:tracePt t="411227" x="5283200" y="4749800"/>
          <p14:tracePt t="411243" x="5257800" y="4756150"/>
          <p14:tracePt t="411260" x="5245100" y="4756150"/>
          <p14:tracePt t="411312" x="5238750" y="4756150"/>
          <p14:tracePt t="411463" x="5232400" y="4756150"/>
          <p14:tracePt t="411496" x="5219700" y="4756150"/>
          <p14:tracePt t="411510" x="5213350" y="4756150"/>
          <p14:tracePt t="411527" x="5207000" y="4756150"/>
          <p14:tracePt t="411544" x="5200650" y="4756150"/>
          <p14:tracePt t="411577" x="5194300" y="4756150"/>
          <p14:tracePt t="411594" x="5200650" y="4749800"/>
          <p14:tracePt t="411610" x="5219700" y="4743450"/>
          <p14:tracePt t="411627" x="5257800" y="4737100"/>
          <p14:tracePt t="411629" x="5353050" y="4718050"/>
          <p14:tracePt t="411646" x="5480050" y="4718050"/>
          <p14:tracePt t="411661" x="5537200" y="4711700"/>
          <p14:tracePt t="411677" x="5721350" y="4718050"/>
          <p14:tracePt t="411694" x="5892800" y="4743450"/>
          <p14:tracePt t="411711" x="6115050" y="4762500"/>
          <p14:tracePt t="411727" x="6280150" y="4781550"/>
          <p14:tracePt t="411744" x="6413500" y="4794250"/>
          <p14:tracePt t="411760" x="6477000" y="4794250"/>
          <p14:tracePt t="411777" x="6483350" y="4800600"/>
          <p14:tracePt t="411910" x="6489700" y="4800600"/>
          <p14:tracePt t="411924" x="6496050" y="4794250"/>
          <p14:tracePt t="411933" x="6502400" y="4794250"/>
          <p14:tracePt t="411944" x="6508750" y="4794250"/>
          <p14:tracePt t="411961" x="6521450" y="4787900"/>
          <p14:tracePt t="411977" x="6527800" y="4781550"/>
          <p14:tracePt t="411979" x="6534150" y="4781550"/>
          <p14:tracePt t="412049" x="6534150" y="4787900"/>
          <p14:tracePt t="412058" x="6534150" y="4794250"/>
          <p14:tracePt t="412066" x="6534150" y="4800600"/>
          <p14:tracePt t="412080" x="6534150" y="4806950"/>
          <p14:tracePt t="412093" x="6534150" y="4813300"/>
          <p14:tracePt t="412168" x="6540500" y="4813300"/>
          <p14:tracePt t="412192" x="6540500" y="4806950"/>
          <p14:tracePt t="412231" x="6546850" y="4800600"/>
          <p14:tracePt t="412244" x="6553200" y="4800600"/>
          <p14:tracePt t="412263" x="6642100" y="4794250"/>
          <p14:tracePt t="412281" x="6731000" y="4806950"/>
          <p14:tracePt t="412296" x="6826250" y="4819650"/>
          <p14:tracePt t="412311" x="6870700" y="4826000"/>
          <p14:tracePt t="412328" x="6934200" y="4826000"/>
          <p14:tracePt t="412345" x="6946900" y="4826000"/>
          <p14:tracePt t="412361" x="6953250" y="4819650"/>
          <p14:tracePt t="412378" x="6972300" y="4819650"/>
          <p14:tracePt t="412394" x="6978650" y="4813300"/>
          <p14:tracePt t="412411" x="7004050" y="4813300"/>
          <p14:tracePt t="412427" x="7035800" y="4813300"/>
          <p14:tracePt t="412444" x="7061200" y="4813300"/>
          <p14:tracePt t="412461" x="7092950" y="4813300"/>
          <p14:tracePt t="412479" x="7156450" y="4813300"/>
          <p14:tracePt t="412493" x="7188200" y="4813300"/>
          <p14:tracePt t="412512" x="7277100" y="4813300"/>
          <p14:tracePt t="412530" x="7340600" y="4813300"/>
          <p14:tracePt t="412544" x="7378700" y="4813300"/>
          <p14:tracePt t="412561" x="7410450" y="4813300"/>
          <p14:tracePt t="412578" x="7429500" y="4819650"/>
          <p14:tracePt t="412594" x="7442200" y="4819650"/>
          <p14:tracePt t="412644" x="7448550" y="4819650"/>
          <p14:tracePt t="412661" x="7454900" y="4819650"/>
          <p14:tracePt t="412678" x="7467600" y="4813300"/>
          <p14:tracePt t="412697" x="7480300" y="4806950"/>
          <p14:tracePt t="412711" x="7486650" y="4806950"/>
          <p14:tracePt t="412744" x="7486650" y="4800600"/>
          <p14:tracePt t="412811" x="7486650" y="4806950"/>
          <p14:tracePt t="412817" x="7480300" y="4813300"/>
          <p14:tracePt t="412828" x="7473950" y="4813300"/>
          <p14:tracePt t="412845" x="7467600" y="4826000"/>
          <p14:tracePt t="412861" x="7454900" y="4832350"/>
          <p14:tracePt t="412878" x="7442200" y="4838700"/>
          <p14:tracePt t="412897" x="7442200" y="4845050"/>
          <p14:tracePt t="413006" x="7442200" y="4838700"/>
          <p14:tracePt t="413014" x="7442200" y="4832350"/>
          <p14:tracePt t="413043" x="7442200" y="4826000"/>
          <p14:tracePt t="413094" x="7442200" y="4819650"/>
          <p14:tracePt t="413217" x="7435850" y="4819650"/>
          <p14:tracePt t="413244" x="7416800" y="4819650"/>
          <p14:tracePt t="413261" x="7410450" y="4813300"/>
          <p14:tracePt t="413278" x="7385050" y="4813300"/>
          <p14:tracePt t="413294" x="7366000" y="4813300"/>
          <p14:tracePt t="413310" x="7359650" y="4813300"/>
          <p14:tracePt t="413344" x="7353300" y="4806950"/>
          <p14:tracePt t="413391" x="7346950" y="4806950"/>
          <p14:tracePt t="413425" x="7340600" y="4806950"/>
          <p14:tracePt t="413491" x="7334250" y="4806950"/>
          <p14:tracePt t="413512" x="7321550" y="4806950"/>
          <p14:tracePt t="413527" x="7315200" y="4806950"/>
          <p14:tracePt t="413544" x="7308850" y="4806950"/>
          <p14:tracePt t="413583" x="7302500" y="4806950"/>
          <p14:tracePt t="413601" x="7296150" y="4806950"/>
          <p14:tracePt t="413612" x="7283450" y="4800600"/>
          <p14:tracePt t="413629" x="7277100" y="4800600"/>
          <p14:tracePt t="413645" x="7270750" y="4800600"/>
          <p14:tracePt t="413662" x="7264400" y="4800600"/>
          <p14:tracePt t="413730" x="7277100" y="4800600"/>
          <p14:tracePt t="413747" x="7302500" y="4806950"/>
          <p14:tracePt t="413754" x="7315200" y="4813300"/>
          <p14:tracePt t="413771" x="7353300" y="4813300"/>
          <p14:tracePt t="413778" x="7366000" y="4813300"/>
          <p14:tracePt t="413795" x="7378700" y="4813300"/>
          <p14:tracePt t="413812" x="7397750" y="4806950"/>
          <p14:tracePt t="413829" x="7404100" y="4794250"/>
          <p14:tracePt t="413846" x="7410450" y="4787900"/>
          <p14:tracePt t="413862" x="7410450" y="4781550"/>
          <p14:tracePt t="413879" x="7410450" y="4775200"/>
          <p14:tracePt t="413961" x="7416800" y="4775200"/>
          <p14:tracePt t="413967" x="7423150" y="4775200"/>
          <p14:tracePt t="413979" x="7435850" y="4775200"/>
          <p14:tracePt t="414000" x="7448550" y="4775200"/>
          <p14:tracePt t="414012" x="7454900" y="4775200"/>
          <p14:tracePt t="414029" x="7467600" y="4775200"/>
          <p14:tracePt t="414062" x="7473950" y="4781550"/>
          <p14:tracePt t="414079" x="7480300" y="4781550"/>
          <p14:tracePt t="414174" x="7480300" y="4787900"/>
          <p14:tracePt t="414441" x="7480300" y="4781550"/>
          <p14:tracePt t="414458" x="7480300" y="4775200"/>
          <p14:tracePt t="414488" x="7486650" y="4768850"/>
          <p14:tracePt t="414513" x="7486650" y="4762500"/>
          <p14:tracePt t="414529" x="7499350" y="4756150"/>
          <p14:tracePt t="414550" x="7505700" y="4749800"/>
          <p14:tracePt t="414639" x="7499350" y="4749800"/>
          <p14:tracePt t="414655" x="7486650" y="4743450"/>
          <p14:tracePt t="414664" x="7467600" y="4743450"/>
          <p14:tracePt t="414680" x="7442200" y="4737100"/>
          <p14:tracePt t="414696" x="7397750" y="4730750"/>
          <p14:tracePt t="414713" x="7340600" y="4730750"/>
          <p14:tracePt t="414729" x="7302500" y="4730750"/>
          <p14:tracePt t="414747" x="7245350" y="4724400"/>
          <p14:tracePt t="414763" x="7150100" y="4718050"/>
          <p14:tracePt t="414780" x="7048500" y="4711700"/>
          <p14:tracePt t="414796" x="6959600" y="4705350"/>
          <p14:tracePt t="414813" x="6877050" y="4705350"/>
          <p14:tracePt t="414830" x="6826250" y="4699000"/>
          <p14:tracePt t="414846" x="6781800" y="4699000"/>
          <p14:tracePt t="414863" x="6731000" y="4699000"/>
          <p14:tracePt t="414865" x="6692900" y="4705350"/>
          <p14:tracePt t="414880" x="6667500" y="4711700"/>
          <p14:tracePt t="414896" x="6610350" y="4718050"/>
          <p14:tracePt t="414898" x="6584950" y="4718050"/>
          <p14:tracePt t="414913" x="6546850" y="4724400"/>
          <p14:tracePt t="414929" x="6457950" y="4724400"/>
          <p14:tracePt t="414946" x="6356350" y="4705350"/>
          <p14:tracePt t="414963" x="6280150" y="4692650"/>
          <p14:tracePt t="414980" x="6210300" y="4679950"/>
          <p14:tracePt t="414996" x="6089650" y="4673600"/>
          <p14:tracePt t="415013" x="5981700" y="4667250"/>
          <p14:tracePt t="415030" x="5880100" y="4660900"/>
          <p14:tracePt t="415046" x="5816600" y="4654550"/>
          <p14:tracePt t="415063" x="5791200" y="4654550"/>
          <p14:tracePt t="415081" x="5778500" y="4648200"/>
          <p14:tracePt t="415097" x="5753100" y="4654550"/>
          <p14:tracePt t="415113" x="5727700" y="4660900"/>
          <p14:tracePt t="415130" x="5607050" y="4686300"/>
          <p14:tracePt t="415146" x="5473700" y="4705350"/>
          <p14:tracePt t="415164" x="5378450" y="4718050"/>
          <p14:tracePt t="415180" x="5270500" y="4724400"/>
          <p14:tracePt t="415196" x="5207000" y="4730750"/>
          <p14:tracePt t="415213" x="5162550" y="4737100"/>
          <p14:tracePt t="415230" x="5130800" y="4743450"/>
          <p14:tracePt t="415247" x="5080000" y="4749800"/>
          <p14:tracePt t="415263" x="5022850" y="4756150"/>
          <p14:tracePt t="415280" x="4933950" y="4762500"/>
          <p14:tracePt t="415297" x="4883150" y="4768850"/>
          <p14:tracePt t="415314" x="4864100" y="4775200"/>
          <p14:tracePt t="415330" x="4857750" y="4781550"/>
          <p14:tracePt t="415347" x="4851400" y="4800600"/>
          <p14:tracePt t="415364" x="4857750" y="4819650"/>
          <p14:tracePt t="415380" x="4876800" y="4838700"/>
          <p14:tracePt t="415396" x="4895850" y="4851400"/>
          <p14:tracePt t="415413" x="4908550" y="4857750"/>
          <p14:tracePt t="415429" x="4921250" y="4857750"/>
          <p14:tracePt t="415447" x="4946650" y="4857750"/>
          <p14:tracePt t="415463" x="4997450" y="4857750"/>
          <p14:tracePt t="415480" x="5041900" y="4857750"/>
          <p14:tracePt t="415497" x="5124450" y="4857750"/>
          <p14:tracePt t="415513" x="5232400" y="4851400"/>
          <p14:tracePt t="415530" x="5365750" y="4851400"/>
          <p14:tracePt t="415547" x="5505450" y="4851400"/>
          <p14:tracePt t="415564" x="5607050" y="4851400"/>
          <p14:tracePt t="415580" x="5645150" y="4851400"/>
          <p14:tracePt t="415582" x="5664200" y="4851400"/>
          <p14:tracePt t="415597" x="5670550" y="4857750"/>
          <p14:tracePt t="415630" x="5670550" y="4838700"/>
          <p14:tracePt t="415647" x="5670550" y="4826000"/>
          <p14:tracePt t="415664" x="5670550" y="4819650"/>
          <p14:tracePt t="415680" x="5670550" y="4813300"/>
          <p14:tracePt t="415697" x="5670550" y="4806950"/>
          <p14:tracePt t="415714" x="5676900" y="4800600"/>
          <p14:tracePt t="415730" x="5683250" y="4794250"/>
          <p14:tracePt t="415747" x="5689600" y="4775200"/>
          <p14:tracePt t="415762" x="5689600" y="4756150"/>
          <p14:tracePt t="415779" x="5689600" y="4743450"/>
          <p14:tracePt t="415797" x="5689600" y="4730750"/>
          <p14:tracePt t="415830" x="5683250" y="4724400"/>
          <p14:tracePt t="415864" x="5683250" y="4718050"/>
          <p14:tracePt t="415881" x="5676900" y="4718050"/>
          <p14:tracePt t="415897" x="5670550" y="4711700"/>
          <p14:tracePt t="415914" x="5664200" y="4705350"/>
          <p14:tracePt t="415930" x="5651500" y="4692650"/>
          <p14:tracePt t="415947" x="5638800" y="4692650"/>
          <p14:tracePt t="415964" x="5607050" y="4679950"/>
          <p14:tracePt t="415980" x="5581650" y="4673600"/>
          <p14:tracePt t="415997" x="5549900" y="4667250"/>
          <p14:tracePt t="416014" x="5524500" y="4654550"/>
          <p14:tracePt t="416031" x="5492750" y="4648200"/>
          <p14:tracePt t="416047" x="5454650" y="4635500"/>
          <p14:tracePt t="416064" x="5416550" y="4629150"/>
          <p14:tracePt t="416080" x="5378450" y="4622800"/>
          <p14:tracePt t="416096" x="5340350" y="4610100"/>
          <p14:tracePt t="416114" x="5302250" y="4597400"/>
          <p14:tracePt t="416131" x="5270500" y="4584700"/>
          <p14:tracePt t="416147" x="5232400" y="4584700"/>
          <p14:tracePt t="416165" x="5181600" y="4584700"/>
          <p14:tracePt t="416182" x="5162550" y="4591050"/>
          <p14:tracePt t="416197" x="5156200" y="4591050"/>
          <p14:tracePt t="416214" x="5149850" y="4591050"/>
          <p14:tracePt t="416231" x="5130800" y="4591050"/>
          <p14:tracePt t="416248" x="5099050" y="4597400"/>
          <p14:tracePt t="416264" x="5060950" y="4603750"/>
          <p14:tracePt t="416281" x="5035550" y="4610100"/>
          <p14:tracePt t="416297" x="5016500" y="4610100"/>
          <p14:tracePt t="416314" x="5003800" y="4610100"/>
          <p14:tracePt t="416384" x="5010150" y="4610100"/>
          <p14:tracePt t="416399" x="5010150" y="4616450"/>
          <p14:tracePt t="416414" x="5010150" y="4622800"/>
          <p14:tracePt t="416432" x="4978400" y="4641850"/>
          <p14:tracePt t="416448" x="4959350" y="4648200"/>
          <p14:tracePt t="416464" x="4940300" y="4660900"/>
          <p14:tracePt t="416481" x="4933950" y="4660900"/>
          <p14:tracePt t="416606" x="4927600" y="4660900"/>
          <p14:tracePt t="416614" x="4927600" y="4667250"/>
          <p14:tracePt t="416635" x="4921250" y="4673600"/>
          <p14:tracePt t="416849" x="4927600" y="4667250"/>
          <p14:tracePt t="416884" x="4927600" y="4660900"/>
          <p14:tracePt t="416907" x="4933950" y="4660900"/>
          <p14:tracePt t="416924" x="4940300" y="4654550"/>
          <p14:tracePt t="416949" x="4946650" y="4654550"/>
          <p14:tracePt t="416981" x="4953000" y="4648200"/>
          <p14:tracePt t="416998" x="4959350" y="4648200"/>
          <p14:tracePt t="417015" x="4965700" y="4648200"/>
          <p14:tracePt t="417048" x="4972050" y="4654550"/>
          <p14:tracePt t="417098" x="4972050" y="4660900"/>
          <p14:tracePt t="417138" x="4978400" y="4660900"/>
          <p14:tracePt t="417162" x="4991100" y="4654550"/>
          <p14:tracePt t="417169" x="4997450" y="4648200"/>
          <p14:tracePt t="417384" x="5003800" y="4648200"/>
          <p14:tracePt t="417501" x="5010150" y="4654550"/>
          <p14:tracePt t="417517" x="5016500" y="4654550"/>
          <p14:tracePt t="417532" x="5029200" y="4660900"/>
          <p14:tracePt t="417549" x="5035550" y="4660900"/>
          <p14:tracePt t="417565" x="5041900" y="4660900"/>
          <p14:tracePt t="417613" x="5048250" y="4660900"/>
          <p14:tracePt t="417751" x="5054600" y="4660900"/>
          <p14:tracePt t="417770" x="5060950" y="4667250"/>
          <p14:tracePt t="417785" x="5067300" y="4673600"/>
          <p14:tracePt t="417799" x="5080000" y="4679950"/>
          <p14:tracePt t="417817" x="5092700" y="4679950"/>
          <p14:tracePt t="417833" x="5124450" y="4686300"/>
          <p14:tracePt t="417849" x="5137150" y="4686300"/>
          <p14:tracePt t="417865" x="5162550" y="4692650"/>
          <p14:tracePt t="417883" x="5168900" y="4692650"/>
          <p14:tracePt t="417899" x="5175250" y="4699000"/>
          <p14:tracePt t="417916" x="5187950" y="4699000"/>
          <p14:tracePt t="417932" x="5207000" y="4711700"/>
          <p14:tracePt t="417949" x="5219700" y="4718050"/>
          <p14:tracePt t="417966" x="5238750" y="4724400"/>
          <p14:tracePt t="417968" x="5251450" y="4724400"/>
          <p14:tracePt t="417982" x="5264150" y="4724400"/>
          <p14:tracePt t="417999" x="5270500" y="4724400"/>
          <p14:tracePt t="418049" x="5276850" y="4724400"/>
          <p14:tracePt t="418065" x="5302250" y="4724400"/>
          <p14:tracePt t="418082" x="5327650" y="4724400"/>
          <p14:tracePt t="418099" x="5416550" y="4730750"/>
          <p14:tracePt t="418116" x="5530850" y="4737100"/>
          <p14:tracePt t="418132" x="5632450" y="4737100"/>
          <p14:tracePt t="418149" x="5708650" y="4743450"/>
          <p14:tracePt t="418166" x="5778500" y="4743450"/>
          <p14:tracePt t="418182" x="5829300" y="4749800"/>
          <p14:tracePt t="418199" x="5924550" y="4762500"/>
          <p14:tracePt t="418216" x="6070600" y="4775200"/>
          <p14:tracePt t="418233" x="6305550" y="4794250"/>
          <p14:tracePt t="418249" x="6546850" y="4819650"/>
          <p14:tracePt t="418266" x="6788150" y="4838700"/>
          <p14:tracePt t="418283" x="6953250" y="4851400"/>
          <p14:tracePt t="418299" x="7061200" y="4857750"/>
          <p14:tracePt t="418316" x="7086600" y="4857750"/>
          <p14:tracePt t="418332" x="7092950" y="4857750"/>
          <p14:tracePt t="418350" x="7137400" y="4857750"/>
          <p14:tracePt t="418366" x="7283450" y="4876800"/>
          <p14:tracePt t="418382" x="7531100" y="4914900"/>
          <p14:tracePt t="418399" x="7785100" y="4940300"/>
          <p14:tracePt t="418416" x="8026400" y="4965700"/>
          <p14:tracePt t="418433" x="8159750" y="4972050"/>
          <p14:tracePt t="418450" x="8216900" y="4972050"/>
          <p14:tracePt t="418466" x="8223250" y="4972050"/>
          <p14:tracePt t="418482" x="8223250" y="4965700"/>
          <p14:tracePt t="418500" x="8210550" y="4959350"/>
          <p14:tracePt t="418502" x="8204200" y="4959350"/>
          <p14:tracePt t="418516" x="8197850" y="4959350"/>
          <p14:tracePt t="418532" x="8185150" y="4953000"/>
          <p14:tracePt t="418549" x="8178800" y="4953000"/>
          <p14:tracePt t="418583" x="8172450" y="4953000"/>
          <p14:tracePt t="418616" x="8159750" y="4946650"/>
          <p14:tracePt t="418633" x="8140700" y="4940300"/>
          <p14:tracePt t="418650" x="8128000" y="4933950"/>
          <p14:tracePt t="418667" x="8121650" y="4921250"/>
          <p14:tracePt t="418683" x="8115300" y="4902200"/>
          <p14:tracePt t="418700" x="8115300" y="4895850"/>
          <p14:tracePt t="418702" x="8108950" y="4889500"/>
          <p14:tracePt t="418716" x="8102600" y="4876800"/>
          <p14:tracePt t="418732" x="8096250" y="4864100"/>
          <p14:tracePt t="418749" x="8096250" y="4857750"/>
          <p14:tracePt t="418766" x="8089900" y="4857750"/>
          <p14:tracePt t="418814" x="8083550" y="4857750"/>
          <p14:tracePt t="418842" x="8070850" y="4857750"/>
          <p14:tracePt t="418866" x="8064500" y="4857750"/>
          <p14:tracePt t="418883" x="8058150" y="4857750"/>
          <p14:tracePt t="418900" x="8051800" y="4851400"/>
          <p14:tracePt t="418917" x="8051800" y="4838700"/>
          <p14:tracePt t="418933" x="8045450" y="4819650"/>
          <p14:tracePt t="418935" x="8045450" y="4806950"/>
          <p14:tracePt t="418949" x="8026400" y="4775200"/>
          <p14:tracePt t="418966" x="8007350" y="4762500"/>
          <p14:tracePt t="418983" x="7988300" y="4743450"/>
          <p14:tracePt t="418999" x="7943850" y="4724400"/>
          <p14:tracePt t="419017" x="7886700" y="4705350"/>
          <p14:tracePt t="419034" x="7810500" y="4679950"/>
          <p14:tracePt t="419050" x="7670800" y="4654550"/>
          <p14:tracePt t="419066" x="7575550" y="4635500"/>
          <p14:tracePt t="419084" x="7435850" y="4610100"/>
          <p14:tracePt t="419101" x="7353300" y="4603750"/>
          <p14:tracePt t="419116" x="7283450" y="4603750"/>
          <p14:tracePt t="419133" x="7270750" y="4603750"/>
          <p14:tracePt t="419150" x="7264400" y="4603750"/>
          <p14:tracePt t="419167" x="7258050" y="4610100"/>
          <p14:tracePt t="419183" x="7245350" y="4629150"/>
          <p14:tracePt t="419200" x="7245350" y="4654550"/>
          <p14:tracePt t="419217" x="7245350" y="4692650"/>
          <p14:tracePt t="419233" x="7258050" y="4737100"/>
          <p14:tracePt t="419250" x="7296150" y="4794250"/>
          <p14:tracePt t="419266" x="7327900" y="4826000"/>
          <p14:tracePt t="419283" x="7353300" y="4851400"/>
          <p14:tracePt t="419299" x="7378700" y="4864100"/>
          <p14:tracePt t="419317" x="7410450" y="4870450"/>
          <p14:tracePt t="419333" x="7454900" y="4876800"/>
          <p14:tracePt t="419350" x="7531100" y="4876800"/>
          <p14:tracePt t="419367" x="7632700" y="4876800"/>
          <p14:tracePt t="419384" x="7747000" y="4876800"/>
          <p14:tracePt t="419400" x="7861300" y="4876800"/>
          <p14:tracePt t="419419" x="8013700" y="4876800"/>
          <p14:tracePt t="419433" x="8045450" y="4876800"/>
          <p14:tracePt t="419450" x="8089900" y="4876800"/>
          <p14:tracePt t="419467" x="8102600" y="4876800"/>
          <p14:tracePt t="419484" x="8128000" y="4876800"/>
          <p14:tracePt t="419501" x="8166100" y="4876800"/>
          <p14:tracePt t="419517" x="8216900" y="4876800"/>
          <p14:tracePt t="419533" x="8248650" y="4876800"/>
          <p14:tracePt t="419550" x="8274050" y="4876800"/>
          <p14:tracePt t="419567" x="8286750" y="4876800"/>
          <p14:tracePt t="419583" x="8293100" y="4876800"/>
          <p14:tracePt t="419600" x="8305800" y="4870450"/>
          <p14:tracePt t="419617" x="8407400" y="4730750"/>
          <p14:tracePt t="419632" x="8451850" y="4692650"/>
          <p14:tracePt t="419650" x="8591550" y="4591050"/>
          <p14:tracePt t="419667" x="8648700" y="4572000"/>
          <p14:tracePt t="419683" x="8661400" y="4572000"/>
          <p14:tracePt t="419700" x="8712200" y="4616450"/>
          <p14:tracePt t="419717" x="8712200" y="4667250"/>
          <p14:tracePt t="419735" x="8712200" y="4718050"/>
          <p14:tracePt t="419751" x="8705850" y="4749800"/>
          <p14:tracePt t="419767" x="8693150" y="4768850"/>
          <p14:tracePt t="419817" x="8686800" y="4768850"/>
          <p14:tracePt t="419833" x="8680450" y="4768850"/>
          <p14:tracePt t="419851" x="8661400" y="4781550"/>
          <p14:tracePt t="419867" x="8597900" y="4806950"/>
          <p14:tracePt t="419885" x="8502650" y="4838700"/>
          <p14:tracePt t="419902" x="8356600" y="4883150"/>
          <p14:tracePt t="419905" x="8318500" y="4889500"/>
          <p14:tracePt t="419918" x="8255000" y="4908550"/>
          <p14:tracePt t="419920" x="8229600" y="4921250"/>
          <p14:tracePt t="419934" x="8178800" y="4933950"/>
          <p14:tracePt t="419950" x="8121650" y="4953000"/>
          <p14:tracePt t="419967" x="8070850" y="4965700"/>
          <p14:tracePt t="419984" x="8051800" y="4965700"/>
          <p14:tracePt t="419987" x="8045450" y="4965700"/>
          <p14:tracePt t="420017" x="8039100" y="4965700"/>
          <p14:tracePt t="420036" x="7988300" y="4972050"/>
          <p14:tracePt t="420051" x="7956550" y="4978400"/>
          <p14:tracePt t="420067" x="7874000" y="4978400"/>
          <p14:tracePt t="420084" x="7823200" y="4984750"/>
          <p14:tracePt t="420100" x="7778750" y="4984750"/>
          <p14:tracePt t="420118" x="7740650" y="4984750"/>
          <p14:tracePt t="420134" x="7727950" y="4978400"/>
          <p14:tracePt t="420151" x="7721600" y="4972050"/>
          <p14:tracePt t="420170" x="7715250" y="4965700"/>
          <p14:tracePt t="420184" x="7715250" y="4953000"/>
          <p14:tracePt t="420201" x="7715250" y="4946650"/>
          <p14:tracePt t="420218" x="7715250" y="4933950"/>
          <p14:tracePt t="420234" x="7721600" y="4921250"/>
          <p14:tracePt t="420251" x="7734300" y="4908550"/>
          <p14:tracePt t="420267" x="7740650" y="4895850"/>
          <p14:tracePt t="420284" x="7753350" y="4876800"/>
          <p14:tracePt t="420302" x="7778750" y="4851400"/>
          <p14:tracePt t="420317" x="7829550" y="4826000"/>
          <p14:tracePt t="420334" x="7905750" y="4800600"/>
          <p14:tracePt t="420351" x="8013700" y="4787900"/>
          <p14:tracePt t="420368" x="8077200" y="4781550"/>
          <p14:tracePt t="420384" x="8115300" y="4781550"/>
          <p14:tracePt t="420401" x="8121650" y="4781550"/>
          <p14:tracePt t="420700" x="8128000" y="4781550"/>
          <p14:tracePt t="420708" x="8134350" y="4781550"/>
          <p14:tracePt t="420718" x="8140700" y="4781550"/>
          <p14:tracePt t="420735" x="8159750" y="4781550"/>
          <p14:tracePt t="420754" x="8172450" y="4794250"/>
          <p14:tracePt t="420770" x="8185150" y="4800600"/>
          <p14:tracePt t="420785" x="8210550" y="4813300"/>
          <p14:tracePt t="420801" x="8216900" y="4819650"/>
          <p14:tracePt t="420836" x="8223250" y="4819650"/>
          <p14:tracePt t="420868" x="8229600" y="4819650"/>
          <p14:tracePt t="420885" x="8248650" y="4826000"/>
          <p14:tracePt t="420901" x="8274050" y="4832350"/>
          <p14:tracePt t="420918" x="8286750" y="4832350"/>
          <p14:tracePt t="420952" x="8293100" y="4832350"/>
          <p14:tracePt t="420969" x="8299450" y="4832350"/>
          <p14:tracePt t="420985" x="8318500" y="4826000"/>
          <p14:tracePt t="421001" x="8356600" y="4826000"/>
          <p14:tracePt t="421018" x="8420100" y="4826000"/>
          <p14:tracePt t="421035" x="8483600" y="4819650"/>
          <p14:tracePt t="421051" x="8528050" y="4813300"/>
          <p14:tracePt t="421068" x="8572500" y="4813300"/>
          <p14:tracePt t="421085" x="8591550" y="4813300"/>
          <p14:tracePt t="421162" x="8597900" y="4813300"/>
          <p14:tracePt t="421170" x="8597900" y="4819650"/>
          <p14:tracePt t="421185" x="8597900" y="4826000"/>
          <p14:tracePt t="421202" x="8604250" y="4832350"/>
          <p14:tracePt t="421218" x="8616950" y="4838700"/>
          <p14:tracePt t="421235" x="8629650" y="4838700"/>
          <p14:tracePt t="421252" x="8674100" y="4845050"/>
          <p14:tracePt t="421268" x="8718550" y="4845050"/>
          <p14:tracePt t="421285" x="8794750" y="4845050"/>
          <p14:tracePt t="421302" x="8858250" y="4845050"/>
          <p14:tracePt t="421318" x="8883650" y="4838700"/>
          <p14:tracePt t="421335" x="8909050" y="4826000"/>
          <p14:tracePt t="421352" x="8928100" y="4819650"/>
          <p14:tracePt t="421369" x="8934450" y="4813300"/>
          <p14:tracePt t="421385" x="8947150" y="4806950"/>
          <p14:tracePt t="421386" x="8953500" y="4806950"/>
          <p14:tracePt t="421402" x="8978900" y="4806950"/>
          <p14:tracePt t="421418" x="8985250" y="4806950"/>
          <p14:tracePt t="421436" x="9017000" y="4806950"/>
          <p14:tracePt t="421467" x="9023350" y="4806950"/>
          <p14:tracePt t="421484" x="9029700" y="4800600"/>
          <p14:tracePt t="421501" x="9042400" y="4794250"/>
          <p14:tracePt t="421517" x="9048750" y="4787900"/>
          <p14:tracePt t="421534" x="9061450" y="4781550"/>
          <p14:tracePt t="421551" x="9067800" y="4775200"/>
          <p14:tracePt t="421569" x="9074150" y="4768850"/>
          <p14:tracePt t="421586" x="9080500" y="4768850"/>
          <p14:tracePt t="421603" x="9099550" y="4768850"/>
          <p14:tracePt t="421620" x="9118600" y="4775200"/>
          <p14:tracePt t="421635" x="9137650" y="4781550"/>
          <p14:tracePt t="421653" x="9163050" y="4781550"/>
          <p14:tracePt t="421669" x="9188450" y="4787900"/>
          <p14:tracePt t="421686" x="9220200" y="4787900"/>
          <p14:tracePt t="421702" x="9239250" y="4787900"/>
          <p14:tracePt t="421719" x="9251950" y="4787900"/>
          <p14:tracePt t="421736" x="9271000" y="4787900"/>
          <p14:tracePt t="421753" x="9290050" y="4794250"/>
          <p14:tracePt t="421770" x="9309100" y="4794250"/>
          <p14:tracePt t="421785" x="9347200" y="4794250"/>
          <p14:tracePt t="421802" x="9385300" y="4794250"/>
          <p14:tracePt t="421819" x="9404350" y="4794250"/>
          <p14:tracePt t="421836" x="9410700" y="4794250"/>
          <p14:tracePt t="421852" x="9417050" y="4794250"/>
          <p14:tracePt t="421869" x="9429750" y="4794250"/>
          <p14:tracePt t="421887" x="9442450" y="4794250"/>
          <p14:tracePt t="421905" x="9461500" y="4787900"/>
          <p14:tracePt t="421919" x="9480550" y="4781550"/>
          <p14:tracePt t="421935" x="9493250" y="4775200"/>
          <p14:tracePt t="421952" x="9499600" y="4768850"/>
          <p14:tracePt t="421969" x="9505950" y="4768850"/>
          <p14:tracePt t="421985" x="9505950" y="4762500"/>
          <p14:tracePt t="422044" x="9486900" y="4762500"/>
          <p14:tracePt t="422054" x="9480550" y="4762500"/>
          <p14:tracePt t="422069" x="9423400" y="4768850"/>
          <p14:tracePt t="422086" x="9372600" y="4781550"/>
          <p14:tracePt t="422102" x="9321800" y="4787900"/>
          <p14:tracePt t="422119" x="9309100" y="4800600"/>
          <p14:tracePt t="422136" x="9309100" y="4819650"/>
          <p14:tracePt t="422152" x="9309100" y="4832350"/>
          <p14:tracePt t="422169" x="9398000" y="4864100"/>
          <p14:tracePt t="422186" x="9537700" y="4902200"/>
          <p14:tracePt t="422203" x="9645650" y="4927600"/>
          <p14:tracePt t="422219" x="9664700" y="4940300"/>
          <p14:tracePt t="422237" x="9728200" y="4965700"/>
          <p14:tracePt t="422252" x="9836150" y="4984750"/>
          <p14:tracePt t="422271" x="9855200" y="4991100"/>
          <p14:tracePt t="422303" x="9855200" y="4984750"/>
          <p14:tracePt t="422319" x="9848850" y="4978400"/>
          <p14:tracePt t="422336" x="9848850" y="4965700"/>
          <p14:tracePt t="422353" x="9848850" y="4959350"/>
          <p14:tracePt t="422372" x="9861550" y="4959350"/>
          <p14:tracePt t="422386" x="9880600" y="4953000"/>
          <p14:tracePt t="422402" x="9899650" y="4946650"/>
          <p14:tracePt t="422419" x="9899650" y="4940300"/>
          <p14:tracePt t="422436" x="9906000" y="4933950"/>
          <p14:tracePt t="422476" x="9906000" y="4927600"/>
          <p14:tracePt t="422491" x="9906000" y="4921250"/>
          <p14:tracePt t="422507" x="9912350" y="4908550"/>
          <p14:tracePt t="422536" x="9925050" y="4895850"/>
          <p14:tracePt t="422553" x="9937750" y="4889500"/>
          <p14:tracePt t="422570" x="9950450" y="4876800"/>
          <p14:tracePt t="422586" x="9956800" y="4876800"/>
          <p14:tracePt t="422641" x="9963150" y="4876800"/>
          <p14:tracePt t="422652" x="9963150" y="4870450"/>
          <p14:tracePt t="422672" x="9988550" y="4857750"/>
          <p14:tracePt t="422687" x="10013950" y="4845050"/>
          <p14:tracePt t="422703" x="10026650" y="4838700"/>
          <p14:tracePt t="422720" x="10052050" y="4832350"/>
          <p14:tracePt t="422738" x="10102850" y="4826000"/>
          <p14:tracePt t="422753" x="10140950" y="4819650"/>
          <p14:tracePt t="422770" x="10166350" y="4819650"/>
          <p14:tracePt t="422786" x="10210800" y="4813300"/>
          <p14:tracePt t="422803" x="10229850" y="4806950"/>
          <p14:tracePt t="422819" x="10248900" y="4806950"/>
          <p14:tracePt t="422836" x="10267950" y="4800600"/>
          <p14:tracePt t="422853" x="10287000" y="4794250"/>
          <p14:tracePt t="422870" x="10293350" y="4794250"/>
          <p14:tracePt t="422886" x="10299700" y="4794250"/>
          <p14:tracePt t="422903" x="10299700" y="4800600"/>
          <p14:tracePt t="422920" x="10312400" y="4806950"/>
          <p14:tracePt t="422936" x="10325100" y="4813300"/>
          <p14:tracePt t="422954" x="10356850" y="4819650"/>
          <p14:tracePt t="422970" x="10388600" y="4819650"/>
          <p14:tracePt t="422986" x="10414000" y="4819650"/>
          <p14:tracePt t="423003" x="10426700" y="4813300"/>
          <p14:tracePt t="423020" x="10433050" y="4813300"/>
          <p14:tracePt t="423037" x="10439400" y="4813300"/>
          <p14:tracePt t="423070" x="10464800" y="4819650"/>
          <p14:tracePt t="423087" x="10496550" y="4819650"/>
          <p14:tracePt t="423103" x="10528300" y="4819650"/>
          <p14:tracePt t="423120" x="10560050" y="4819650"/>
          <p14:tracePt t="423136" x="10579100" y="4819650"/>
          <p14:tracePt t="423153" x="10591800" y="4819650"/>
          <p14:tracePt t="423170" x="10598150" y="4819650"/>
          <p14:tracePt t="423186" x="10604500" y="4813300"/>
          <p14:tracePt t="423203" x="10610850" y="4813300"/>
          <p14:tracePt t="423220" x="10617200" y="4806950"/>
          <p14:tracePt t="423235" x="10629900" y="4806950"/>
          <p14:tracePt t="423253" x="10642600" y="4806950"/>
          <p14:tracePt t="423270" x="10655300" y="4800600"/>
          <p14:tracePt t="423287" x="10674350" y="4800600"/>
          <p14:tracePt t="423337" x="10680700" y="4806950"/>
          <p14:tracePt t="423354" x="10687050" y="4813300"/>
          <p14:tracePt t="423371" x="10699750" y="4819650"/>
          <p14:tracePt t="423387" x="10706100" y="4826000"/>
          <p14:tracePt t="423403" x="10712450" y="4826000"/>
          <p14:tracePt t="423474" x="10718800" y="4826000"/>
          <p14:tracePt t="423513" x="10725150" y="4826000"/>
          <p14:tracePt t="423656" x="10731500" y="4819650"/>
          <p14:tracePt t="423720" x="10737850" y="4819650"/>
          <p14:tracePt t="423768" x="10737850" y="4813300"/>
          <p14:tracePt t="424180" x="10737850" y="4806950"/>
          <p14:tracePt t="424186" x="10744200" y="4806950"/>
          <p14:tracePt t="424195" x="10744200" y="4800600"/>
          <p14:tracePt t="424204" x="10750550" y="4794250"/>
          <p14:tracePt t="424221" x="10750550" y="4787900"/>
          <p14:tracePt t="424254" x="10756900" y="4787900"/>
          <p14:tracePt t="424332" x="10756900" y="4794250"/>
          <p14:tracePt t="424519" x="10756900" y="4800600"/>
          <p14:tracePt t="424526" x="10763250" y="4800600"/>
          <p14:tracePt t="424538" x="10763250" y="4806950"/>
          <p14:tracePt t="424571" x="10763250" y="4813300"/>
          <p14:tracePt t="424632" x="10769600" y="4813300"/>
          <p14:tracePt t="424642" x="10775950" y="4813300"/>
          <p14:tracePt t="424660" x="10782300" y="4813300"/>
          <p14:tracePt t="424671" x="10788650" y="4813300"/>
          <p14:tracePt t="424688" x="10795000" y="4819650"/>
          <p14:tracePt t="424881" x="10795000" y="4826000"/>
          <p14:tracePt t="424922" x="10795000" y="4832350"/>
          <p14:tracePt t="424938" x="10795000" y="4838700"/>
          <p14:tracePt t="425031" x="10801350" y="4838700"/>
          <p14:tracePt t="425094" x="10807700" y="4838700"/>
          <p14:tracePt t="425317" x="10814050" y="4838700"/>
          <p14:tracePt t="425367" x="10820400" y="4838700"/>
          <p14:tracePt t="425393" x="10826750" y="4838700"/>
          <p14:tracePt t="425400" x="10833100" y="4838700"/>
          <p14:tracePt t="425431" x="10839450" y="4838700"/>
          <p14:tracePt t="425640" x="10833100" y="4838700"/>
          <p14:tracePt t="425656" x="10826750" y="4838700"/>
          <p14:tracePt t="425672" x="10807700" y="4838700"/>
          <p14:tracePt t="425689" x="10801350" y="4838700"/>
          <p14:tracePt t="425706" x="10795000" y="4838700"/>
          <p14:tracePt t="425741" x="10814050" y="4838700"/>
          <p14:tracePt t="425756" x="10852150" y="4838700"/>
          <p14:tracePt t="425772" x="10864850" y="4838700"/>
          <p14:tracePt t="425788" x="10864850" y="4832350"/>
          <p14:tracePt t="425821" x="10883900" y="4832350"/>
          <p14:tracePt t="425839" x="10922000" y="4826000"/>
          <p14:tracePt t="425856" x="10966450" y="4826000"/>
          <p14:tracePt t="425872" x="11010900" y="4826000"/>
          <p14:tracePt t="425889" x="11061700" y="4826000"/>
          <p14:tracePt t="425940" x="11055350" y="4826000"/>
          <p14:tracePt t="425959" x="11036300" y="4826000"/>
          <p14:tracePt t="425972" x="11004550" y="4826000"/>
          <p14:tracePt t="425989" x="10928350" y="4832350"/>
          <p14:tracePt t="426006" x="10795000" y="4845050"/>
          <p14:tracePt t="426022" x="10604500" y="4857750"/>
          <p14:tracePt t="426039" x="10426700" y="4864100"/>
          <p14:tracePt t="426056" x="10102850" y="4851400"/>
          <p14:tracePt t="426072" x="9677400" y="4826000"/>
          <p14:tracePt t="426089" x="9340850" y="4806950"/>
          <p14:tracePt t="426092" x="9137650" y="4794250"/>
          <p14:tracePt t="426107" x="8680450" y="4775200"/>
          <p14:tracePt t="426122" x="8248650" y="4762500"/>
          <p14:tracePt t="426141" x="7816850" y="4743450"/>
          <p14:tracePt t="426156" x="7651750" y="4737100"/>
          <p14:tracePt t="426172" x="7207250" y="4724400"/>
          <p14:tracePt t="426189" x="6953250" y="4718050"/>
          <p14:tracePt t="426205" x="6648450" y="4718050"/>
          <p14:tracePt t="426222" x="6286500" y="4718050"/>
          <p14:tracePt t="426239" x="5924550" y="4705350"/>
          <p14:tracePt t="426256" x="5626100" y="4699000"/>
          <p14:tracePt t="426272" x="5441950" y="4699000"/>
          <p14:tracePt t="426289" x="5384800" y="4705350"/>
          <p14:tracePt t="426306" x="5378450" y="4711700"/>
          <p14:tracePt t="426322" x="5372100" y="4743450"/>
          <p14:tracePt t="426339" x="5372100" y="4775200"/>
          <p14:tracePt t="426356" x="5365750" y="4826000"/>
          <p14:tracePt t="426373" x="5334000" y="4902200"/>
          <p14:tracePt t="426390" x="5314950" y="4933950"/>
          <p14:tracePt t="426406" x="5308600" y="4965700"/>
          <p14:tracePt t="426423" x="5321300" y="4978400"/>
          <p14:tracePt t="426441" x="5353050" y="4991100"/>
          <p14:tracePt t="426456" x="5384800" y="4991100"/>
          <p14:tracePt t="426472" x="5410200" y="4997450"/>
          <p14:tracePt t="426490" x="5441950" y="4997450"/>
          <p14:tracePt t="426506" x="5454650" y="4997450"/>
          <p14:tracePt t="426567" x="5461000" y="4997450"/>
          <p14:tracePt t="426572" x="5467350" y="4997450"/>
          <p14:tracePt t="426589" x="5499100" y="4997450"/>
          <p14:tracePt t="426606" x="5543550" y="4997450"/>
          <p14:tracePt t="426623" x="5562600" y="4997450"/>
          <p14:tracePt t="426640" x="5581650" y="4997450"/>
          <p14:tracePt t="426656" x="5588000" y="4997450"/>
          <p14:tracePt t="426673" x="5600700" y="4997450"/>
          <p14:tracePt t="426689" x="5613400" y="4997450"/>
          <p14:tracePt t="426706" x="5632450" y="5003800"/>
          <p14:tracePt t="426723" x="5657850" y="5003800"/>
          <p14:tracePt t="426724" x="5695950" y="5010150"/>
          <p14:tracePt t="426739" x="5721350" y="5010150"/>
          <p14:tracePt t="426757" x="5803900" y="5010150"/>
          <p14:tracePt t="426773" x="5829300" y="5003800"/>
          <p14:tracePt t="426789" x="5886450" y="4991100"/>
          <p14:tracePt t="426791" x="5905500" y="4984750"/>
          <p14:tracePt t="426806" x="5949950" y="4965700"/>
          <p14:tracePt t="426823" x="6007100" y="4953000"/>
          <p14:tracePt t="426841" x="6045200" y="4953000"/>
          <p14:tracePt t="426856" x="6089650" y="4953000"/>
          <p14:tracePt t="426873" x="6121400" y="4953000"/>
          <p14:tracePt t="426889" x="6134100" y="4953000"/>
          <p14:tracePt t="426906" x="6146800" y="4953000"/>
          <p14:tracePt t="426923" x="6165850" y="4953000"/>
          <p14:tracePt t="426939" x="6178550" y="4953000"/>
          <p14:tracePt t="426957" x="6210300" y="4953000"/>
          <p14:tracePt t="426974" x="6242050" y="4953000"/>
          <p14:tracePt t="426989" x="6261100" y="4959350"/>
          <p14:tracePt t="427006" x="6273800" y="4959350"/>
          <p14:tracePt t="427023" x="6280150" y="4959350"/>
          <p14:tracePt t="427040" x="6286500" y="4959350"/>
          <p14:tracePt t="427056" x="6286500" y="4965700"/>
          <p14:tracePt t="427208" x="6280150" y="4965700"/>
          <p14:tracePt t="427226" x="6273800" y="4965700"/>
          <p14:tracePt t="427244" x="6267450" y="4965700"/>
          <p14:tracePt t="427286" x="6292850" y="4978400"/>
          <p14:tracePt t="427293" x="6324600" y="4984750"/>
          <p14:tracePt t="427307" x="6464300" y="5003800"/>
          <p14:tracePt t="427324" x="6610350" y="5016500"/>
          <p14:tracePt t="427340" x="6692900" y="5022850"/>
          <p14:tracePt t="427358" x="6743700" y="5022850"/>
          <p14:tracePt t="427373" x="6756400" y="5022850"/>
          <p14:tracePt t="427474" x="6762750" y="5022850"/>
          <p14:tracePt t="427585" x="6756400" y="5022850"/>
          <p14:tracePt t="427599" x="6750050" y="5022850"/>
          <p14:tracePt t="427614" x="6743700" y="5022850"/>
          <p14:tracePt t="427624" x="6737350" y="5022850"/>
          <p14:tracePt t="427641" x="6711950" y="5016500"/>
          <p14:tracePt t="427657" x="6661150" y="5016500"/>
          <p14:tracePt t="427674" x="6591300" y="5016500"/>
          <p14:tracePt t="427690" x="6496050" y="5016500"/>
          <p14:tracePt t="427707" x="6388100" y="5016500"/>
          <p14:tracePt t="427724" x="6305550" y="5029200"/>
          <p14:tracePt t="427741" x="6261100" y="5035550"/>
          <p14:tracePt t="427757" x="6248400" y="5035550"/>
          <p14:tracePt t="427760" x="6242050" y="5035550"/>
          <p14:tracePt t="427775" x="6229350" y="5041900"/>
          <p14:tracePt t="427790" x="6216650" y="5048250"/>
          <p14:tracePt t="427792" x="6184900" y="5060950"/>
          <p14:tracePt t="427807" x="6165850" y="5067300"/>
          <p14:tracePt t="427809" x="6115050" y="5073650"/>
          <p14:tracePt t="427823" x="6089650" y="5080000"/>
          <p14:tracePt t="427825" x="6026150" y="5086350"/>
          <p14:tracePt t="427841" x="5905500" y="5086350"/>
          <p14:tracePt t="427857" x="5873750" y="5086350"/>
          <p14:tracePt t="427874" x="5880100" y="5086350"/>
          <p14:tracePt t="427890" x="5911850" y="5080000"/>
          <p14:tracePt t="427907" x="5981700" y="5067300"/>
          <p14:tracePt t="427924" x="6083300" y="5048250"/>
          <p14:tracePt t="427940" x="6159500" y="5041900"/>
          <p14:tracePt t="427957" x="6223000" y="5029200"/>
          <p14:tracePt t="427974" x="6254750" y="5029200"/>
          <p14:tracePt t="427991" x="6261100" y="5029200"/>
          <p14:tracePt t="428025" x="6286500" y="5029200"/>
          <p14:tracePt t="428041" x="6311900" y="5029200"/>
          <p14:tracePt t="428058" x="6337300" y="5029200"/>
          <p14:tracePt t="428076" x="6381750" y="5029200"/>
          <p14:tracePt t="428091" x="6426200" y="5016500"/>
          <p14:tracePt t="428108" x="6470650" y="5010150"/>
          <p14:tracePt t="428124" x="6496050" y="5003800"/>
          <p14:tracePt t="428141" x="6502400" y="4997450"/>
          <p14:tracePt t="428157" x="6508750" y="4997450"/>
          <p14:tracePt t="428174" x="6515100" y="4997450"/>
          <p14:tracePt t="428191" x="6521450" y="4997450"/>
          <p14:tracePt t="428207" x="6521450" y="4991100"/>
          <p14:tracePt t="428226" x="6527800" y="4991100"/>
          <p14:tracePt t="428241" x="6534150" y="4991100"/>
          <p14:tracePt t="428258" x="6534150" y="4984750"/>
          <p14:tracePt t="428274" x="6540500" y="4984750"/>
          <p14:tracePt t="428291" x="6546850" y="4984750"/>
          <p14:tracePt t="428459" x="6553200" y="4984750"/>
          <p14:tracePt t="428465" x="6565900" y="4984750"/>
          <p14:tracePt t="428477" x="6584950" y="4984750"/>
          <p14:tracePt t="428491" x="6610350" y="4984750"/>
          <p14:tracePt t="428507" x="6642100" y="4991100"/>
          <p14:tracePt t="428525" x="6673850" y="4991100"/>
          <p14:tracePt t="428541" x="6692900" y="4991100"/>
          <p14:tracePt t="428558" x="6705600" y="4991100"/>
          <p14:tracePt t="428575" x="6711950" y="4991100"/>
          <p14:tracePt t="428591" x="6724650" y="4991100"/>
          <p14:tracePt t="428608" x="6731000" y="4984750"/>
          <p14:tracePt t="428625" x="6737350" y="4984750"/>
          <p14:tracePt t="428626" x="6743700" y="4984750"/>
          <p14:tracePt t="428642" x="6743700" y="4978400"/>
          <p14:tracePt t="428658" x="6750050" y="4978400"/>
          <p14:tracePt t="428800" x="6756400" y="4978400"/>
          <p14:tracePt t="429401" x="6756400" y="4972050"/>
          <p14:tracePt t="429440" x="6756400" y="4965700"/>
          <p14:tracePt t="429519" x="6750050" y="4965700"/>
          <p14:tracePt t="429542" x="6737350" y="4972050"/>
          <p14:tracePt t="429559" x="6731000" y="4978400"/>
          <p14:tracePt t="429575" x="6724650" y="4984750"/>
          <p14:tracePt t="429592" x="6718300" y="4984750"/>
          <p14:tracePt t="429679" x="6711950" y="4984750"/>
          <p14:tracePt t="429710" x="6692900" y="4978400"/>
          <p14:tracePt t="429726" x="6692900" y="4972050"/>
          <p14:tracePt t="429744" x="6686550" y="4959350"/>
          <p14:tracePt t="429759" x="6699250" y="4946650"/>
          <p14:tracePt t="429778" x="6711950" y="4940300"/>
          <p14:tracePt t="429792" x="6756400" y="4933950"/>
          <p14:tracePt t="429809" x="6832600" y="4927600"/>
          <p14:tracePt t="429825" x="6978650" y="4921250"/>
          <p14:tracePt t="429842" x="7226300" y="4921250"/>
          <p14:tracePt t="429859" x="7480300" y="4927600"/>
          <p14:tracePt t="429875" x="7804150" y="4940300"/>
          <p14:tracePt t="429892" x="8089900" y="4946650"/>
          <p14:tracePt t="429909" x="8407400" y="4953000"/>
          <p14:tracePt t="429925" x="8636000" y="4953000"/>
          <p14:tracePt t="429928" x="8731250" y="4953000"/>
          <p14:tracePt t="429942" x="8801100" y="4946650"/>
          <p14:tracePt t="429959" x="8845550" y="4933950"/>
          <p14:tracePt t="429976" x="8845550" y="4921250"/>
          <p14:tracePt t="429992" x="8826500" y="4908550"/>
          <p14:tracePt t="430009" x="8807450" y="4908550"/>
          <p14:tracePt t="430150" x="8813800" y="4908550"/>
          <p14:tracePt t="430170" x="8820150" y="4902200"/>
          <p14:tracePt t="430177" x="8839200" y="4902200"/>
          <p14:tracePt t="430193" x="8858250" y="4902200"/>
          <p14:tracePt t="430209" x="8883650" y="4914900"/>
          <p14:tracePt t="430226" x="8902700" y="4927600"/>
          <p14:tracePt t="430243" x="8928100" y="4940300"/>
          <p14:tracePt t="430259" x="8953500" y="4953000"/>
          <p14:tracePt t="430276" x="8978900" y="4965700"/>
          <p14:tracePt t="430293" x="8991600" y="4978400"/>
          <p14:tracePt t="430310" x="9004300" y="4991100"/>
          <p14:tracePt t="430326" x="9017000" y="5016500"/>
          <p14:tracePt t="430343" x="9029700" y="5035550"/>
          <p14:tracePt t="430359" x="9036050" y="5054600"/>
          <p14:tracePt t="430376" x="9042400" y="5067300"/>
          <p14:tracePt t="430392" x="9048750" y="5080000"/>
          <p14:tracePt t="430443" x="9055100" y="5080000"/>
          <p14:tracePt t="430459" x="9055100" y="5073650"/>
          <p14:tracePt t="430476" x="9061450" y="5060950"/>
          <p14:tracePt t="430492" x="9067800" y="5054600"/>
          <p14:tracePt t="430509" x="9074150" y="5048250"/>
          <p14:tracePt t="430526" x="9080500" y="5041900"/>
          <p14:tracePt t="430543" x="9086850" y="5035550"/>
          <p14:tracePt t="430576" x="9086850" y="5029200"/>
          <p14:tracePt t="430593" x="9086850" y="5022850"/>
          <p14:tracePt t="430611" x="9093200" y="5016500"/>
          <p14:tracePt t="430626" x="9099550" y="5003800"/>
          <p14:tracePt t="430643" x="9112250" y="4997450"/>
          <p14:tracePt t="430659" x="9131300" y="4991100"/>
          <p14:tracePt t="430676" x="9213850" y="4991100"/>
          <p14:tracePt t="430693" x="9258300" y="4991100"/>
          <p14:tracePt t="430712" x="9271000" y="4997450"/>
          <p14:tracePt t="430726" x="9277350" y="4997450"/>
          <p14:tracePt t="430776" x="9290050" y="4997450"/>
          <p14:tracePt t="430793" x="9302750" y="4997450"/>
          <p14:tracePt t="430809" x="9321800" y="4997450"/>
          <p14:tracePt t="430826" x="9340850" y="4997450"/>
          <p14:tracePt t="430843" x="9353550" y="4997450"/>
          <p14:tracePt t="430859" x="9353550" y="4991100"/>
          <p14:tracePt t="430876" x="9372600" y="4991100"/>
          <p14:tracePt t="430893" x="9442450" y="4991100"/>
          <p14:tracePt t="430910" x="9499600" y="4997450"/>
          <p14:tracePt t="430926" x="9550400" y="5010150"/>
          <p14:tracePt t="430943" x="9588500" y="5016500"/>
          <p14:tracePt t="430960" x="9620250" y="5016500"/>
          <p14:tracePt t="430976" x="9639300" y="5016500"/>
          <p14:tracePt t="430993" x="9658350" y="5016500"/>
          <p14:tracePt t="431010" x="9677400" y="5016500"/>
          <p14:tracePt t="431025" x="9702800" y="5016500"/>
          <p14:tracePt t="431043" x="9734550" y="5016500"/>
          <p14:tracePt t="431060" x="9759950" y="5016500"/>
          <p14:tracePt t="431077" x="9785350" y="5016500"/>
          <p14:tracePt t="431094" x="9798050" y="5016500"/>
          <p14:tracePt t="431159" x="9804400" y="5016500"/>
          <p14:tracePt t="431176" x="9823450" y="5016500"/>
          <p14:tracePt t="431193" x="9842500" y="5016500"/>
          <p14:tracePt t="431210" x="9874250" y="5010150"/>
          <p14:tracePt t="431227" x="9886950" y="5010150"/>
          <p14:tracePt t="431244" x="9906000" y="5010150"/>
          <p14:tracePt t="431290" x="9912350" y="5010150"/>
          <p14:tracePt t="431305" x="9918700" y="5010150"/>
          <p14:tracePt t="431314" x="9925050" y="5010150"/>
          <p14:tracePt t="431326" x="9931400" y="5010150"/>
          <p14:tracePt t="431343" x="9950450" y="5003800"/>
          <p14:tracePt t="431359" x="9969500" y="4997450"/>
          <p14:tracePt t="431360" x="9982200" y="4997450"/>
          <p14:tracePt t="431376" x="10001250" y="4991100"/>
          <p14:tracePt t="431460" x="10001250" y="4984750"/>
          <p14:tracePt t="431474" x="10001250" y="4978400"/>
          <p14:tracePt t="431497" x="9994900" y="4972050"/>
          <p14:tracePt t="431510" x="9988550" y="4972050"/>
          <p14:tracePt t="431527" x="9969500" y="4965700"/>
          <p14:tracePt t="431544" x="9956800" y="4965700"/>
          <p14:tracePt t="431547" x="9950450" y="4965700"/>
          <p14:tracePt t="431562" x="9937750" y="4965700"/>
          <p14:tracePt t="431577" x="9931400" y="4965700"/>
          <p14:tracePt t="431579" x="9918700" y="4965700"/>
          <p14:tracePt t="431593" x="9906000" y="4965700"/>
          <p14:tracePt t="431610" x="9886950" y="4965700"/>
          <p14:tracePt t="431627" x="9880600" y="4965700"/>
          <p14:tracePt t="431644" x="9874250" y="4965700"/>
          <p14:tracePt t="431660" x="9994900" y="4972050"/>
          <p14:tracePt t="431679" x="10102850" y="4972050"/>
          <p14:tracePt t="431693" x="10210800" y="4965700"/>
          <p14:tracePt t="431710" x="10325100" y="4959350"/>
          <p14:tracePt t="431727" x="10414000" y="4953000"/>
          <p14:tracePt t="431744" x="10471150" y="4940300"/>
          <p14:tracePt t="431761" x="10496550" y="4927600"/>
          <p14:tracePt t="431780" x="10534650" y="4921250"/>
          <p14:tracePt t="431794" x="10547350" y="4921250"/>
          <p14:tracePt t="431796" x="10566400" y="4914900"/>
          <p14:tracePt t="431811" x="10629900" y="4908550"/>
          <p14:tracePt t="431828" x="10680700" y="4902200"/>
          <p14:tracePt t="431844" x="10699750" y="4902200"/>
          <p14:tracePt t="431861" x="10718800" y="4895850"/>
          <p14:tracePt t="431863" x="10725150" y="4895850"/>
          <p14:tracePt t="431878" x="10737850" y="4889500"/>
          <p14:tracePt t="431893" x="10744200" y="4889500"/>
          <p14:tracePt t="431911" x="10763250" y="4889500"/>
          <p14:tracePt t="431927" x="10826750" y="4889500"/>
          <p14:tracePt t="431944" x="10877550" y="4889500"/>
          <p14:tracePt t="431961" x="10915650" y="4883150"/>
          <p14:tracePt t="431977" x="10941050" y="4876800"/>
          <p14:tracePt t="431994" x="10953750" y="4870450"/>
          <p14:tracePt t="432010" x="10966450" y="4864100"/>
          <p14:tracePt t="432027" x="10985500" y="4864100"/>
          <p14:tracePt t="432045" x="11023600" y="4864100"/>
          <p14:tracePt t="432060" x="11080750" y="4864100"/>
          <p14:tracePt t="432078" x="11112500" y="4864100"/>
          <p14:tracePt t="432094" x="11125200" y="4870450"/>
          <p14:tracePt t="432111" x="11131550" y="4870450"/>
          <p14:tracePt t="432144" x="11137900" y="4870450"/>
          <p14:tracePt t="432161" x="11156950" y="4870450"/>
          <p14:tracePt t="432178" x="11182350" y="4876800"/>
          <p14:tracePt t="432194" x="11220450" y="4883150"/>
          <p14:tracePt t="432211" x="11239500" y="4883150"/>
          <p14:tracePt t="432228" x="11258550" y="4889500"/>
          <p14:tracePt t="432244" x="11271250" y="4902200"/>
          <p14:tracePt t="432263" x="11271250" y="4914900"/>
          <p14:tracePt t="432277" x="11271250" y="4921250"/>
          <p14:tracePt t="432294" x="11283950" y="4940300"/>
          <p14:tracePt t="432311" x="11315700" y="4959350"/>
          <p14:tracePt t="432330" x="11334750" y="4972050"/>
          <p14:tracePt t="432345" x="11341100" y="4978400"/>
          <p14:tracePt t="432362" x="11353800" y="4978400"/>
          <p14:tracePt t="432378" x="11360150" y="4978400"/>
          <p14:tracePt t="432417" x="11360150" y="4972050"/>
          <p14:tracePt t="432428" x="11366500" y="4972050"/>
          <p14:tracePt t="432461" x="11372850" y="4972050"/>
          <p14:tracePt t="432478" x="11372850" y="4978400"/>
          <p14:tracePt t="432566" x="11372850" y="4972050"/>
          <p14:tracePt t="432585" x="11366500" y="4972050"/>
          <p14:tracePt t="432595" x="11360150" y="4972050"/>
          <p14:tracePt t="432611" x="11347450" y="4978400"/>
          <p14:tracePt t="432628" x="11334750" y="4978400"/>
          <p14:tracePt t="432645" x="11309350" y="4978400"/>
          <p14:tracePt t="432661" x="11283950" y="4984750"/>
          <p14:tracePt t="432680" x="11258550" y="4984750"/>
          <p14:tracePt t="432698" x="11220450" y="4984750"/>
          <p14:tracePt t="432711" x="11214100" y="4984750"/>
          <p14:tracePt t="432728" x="11201400" y="4984750"/>
          <p14:tracePt t="432745" x="11188700" y="4991100"/>
          <p14:tracePt t="432762" x="11169650" y="4997450"/>
          <p14:tracePt t="432778" x="11144250" y="5003800"/>
          <p14:tracePt t="432794" x="11125200" y="5003800"/>
          <p14:tracePt t="432812" x="11087100" y="5010150"/>
          <p14:tracePt t="432861" x="11080750" y="5010150"/>
          <p14:tracePt t="433118" x="11080750" y="5016500"/>
          <p14:tracePt t="433126" x="11068050" y="5016500"/>
          <p14:tracePt t="433146" x="11036300" y="5022850"/>
          <p14:tracePt t="433163" x="11017250" y="5022850"/>
          <p14:tracePt t="433179" x="10998200" y="5022850"/>
          <p14:tracePt t="433195" x="10985500" y="5022850"/>
          <p14:tracePt t="433198" x="10979150" y="5022850"/>
          <p14:tracePt t="433212" x="10972800" y="5022850"/>
          <p14:tracePt t="433229" x="10960100" y="5022850"/>
          <p14:tracePt t="433245" x="10934700" y="5022850"/>
          <p14:tracePt t="433261" x="10922000" y="5022850"/>
          <p14:tracePt t="433279" x="10902950" y="5022850"/>
          <p14:tracePt t="433294" x="10877550" y="5029200"/>
          <p14:tracePt t="433312" x="10839450" y="5029200"/>
          <p14:tracePt t="433330" x="10814050" y="5035550"/>
          <p14:tracePt t="433345" x="10775950" y="5035550"/>
          <p14:tracePt t="433361" x="10699750" y="5035550"/>
          <p14:tracePt t="433378" x="10623550" y="5041900"/>
          <p14:tracePt t="433395" x="10483850" y="5048250"/>
          <p14:tracePt t="433411" x="10337800" y="5060950"/>
          <p14:tracePt t="433428" x="10191750" y="5067300"/>
          <p14:tracePt t="433445" x="10052050" y="5080000"/>
          <p14:tracePt t="433462" x="9861550" y="5092700"/>
          <p14:tracePt t="433479" x="9620250" y="5118100"/>
          <p14:tracePt t="433497" x="9493250" y="5130800"/>
          <p14:tracePt t="433511" x="9372600" y="5143500"/>
          <p14:tracePt t="433528" x="9150350" y="5149850"/>
          <p14:tracePt t="433546" x="8870950" y="5156200"/>
          <p14:tracePt t="433562" x="8616950" y="5156200"/>
          <p14:tracePt t="433579" x="8312150" y="5156200"/>
          <p14:tracePt t="433597" x="7969250" y="5143500"/>
          <p14:tracePt t="433612" x="7632700" y="5124450"/>
          <p14:tracePt t="433629" x="7321550" y="5105400"/>
          <p14:tracePt t="433645" x="7048500" y="5105400"/>
          <p14:tracePt t="433662" x="6762750" y="5105400"/>
          <p14:tracePt t="433679" x="6394450" y="5130800"/>
          <p14:tracePt t="433698" x="5886450" y="5181600"/>
          <p14:tracePt t="433714" x="5721350" y="5200650"/>
          <p14:tracePt t="433716" x="5600700" y="5219700"/>
          <p14:tracePt t="433729" x="5480050" y="5232400"/>
          <p14:tracePt t="433746" x="5283200" y="5264150"/>
          <p14:tracePt t="433764" x="5251450" y="5276850"/>
          <p14:tracePt t="433779" x="5251450" y="5283200"/>
          <p14:tracePt t="433812" x="5264150" y="5283200"/>
          <p14:tracePt t="433829" x="5302250" y="5283200"/>
          <p14:tracePt t="433846" x="5353050" y="5283200"/>
          <p14:tracePt t="433862" x="5384800" y="5283200"/>
          <p14:tracePt t="433864" x="5403850" y="5283200"/>
          <p14:tracePt t="433879" x="5416550" y="5283200"/>
          <p14:tracePt t="433896" x="5435600" y="5295900"/>
          <p14:tracePt t="433912" x="5448300" y="5302250"/>
          <p14:tracePt t="433929" x="5486400" y="5314950"/>
          <p14:tracePt t="433946" x="5549900" y="5321300"/>
          <p14:tracePt t="433962" x="5613400" y="5321300"/>
          <p14:tracePt t="433979" x="5689600" y="5321300"/>
          <p14:tracePt t="433996" x="5702300" y="5314950"/>
          <p14:tracePt t="434012" x="5708650" y="5314950"/>
          <p14:tracePt t="434029" x="5708650" y="5308600"/>
          <p14:tracePt t="434046" x="5721350" y="5308600"/>
          <p14:tracePt t="434063" x="5727700" y="5308600"/>
          <p14:tracePt t="434079" x="5734050" y="5308600"/>
          <p14:tracePt t="434096" x="5759450" y="5302250"/>
          <p14:tracePt t="434113" x="5797550" y="5289550"/>
          <p14:tracePt t="434129" x="5867400" y="5276850"/>
          <p14:tracePt t="434146" x="5892800" y="5276850"/>
          <p14:tracePt t="434162" x="5911850" y="5270500"/>
          <p14:tracePt t="434179" x="5924550" y="5270500"/>
          <p14:tracePt t="434196" x="5930900" y="5270500"/>
          <p14:tracePt t="434212" x="5937250" y="5270500"/>
          <p14:tracePt t="434274" x="5943600" y="5270500"/>
          <p14:tracePt t="434282" x="5949950" y="5264150"/>
          <p14:tracePt t="434300" x="5969000" y="5264150"/>
          <p14:tracePt t="434312" x="5975350" y="5257800"/>
          <p14:tracePt t="434329" x="5988050" y="5257800"/>
          <p14:tracePt t="434384" x="5994400" y="5257800"/>
          <p14:tracePt t="434396" x="6000750" y="5257800"/>
          <p14:tracePt t="434413" x="6019800" y="5257800"/>
          <p14:tracePt t="434430" x="6045200" y="5257800"/>
          <p14:tracePt t="434446" x="6051550" y="5257800"/>
          <p14:tracePt t="434448" x="6057900" y="5257800"/>
          <p14:tracePt t="434462" x="6064250" y="5257800"/>
          <p14:tracePt t="434479" x="6070600" y="5251450"/>
          <p14:tracePt t="434496" x="6076950" y="5251450"/>
          <p14:tracePt t="434513" x="6083300" y="5251450"/>
          <p14:tracePt t="434546" x="6089650" y="5251450"/>
          <p14:tracePt t="434563" x="6096000" y="5251450"/>
          <p14:tracePt t="434579" x="6102350" y="5251450"/>
          <p14:tracePt t="434596" x="6115050" y="5257800"/>
          <p14:tracePt t="434613" x="6115050" y="5264150"/>
          <p14:tracePt t="434646" x="6121400" y="5264150"/>
          <p14:tracePt t="434713" x="6127750" y="5264150"/>
          <p14:tracePt t="434814" x="6127750" y="5257800"/>
          <p14:tracePt t="434912" x="6121400" y="5257800"/>
          <p14:tracePt t="434920" x="6115050" y="5257800"/>
          <p14:tracePt t="434930" x="6108700" y="5257800"/>
          <p14:tracePt t="434947" x="6102350" y="5257800"/>
          <p14:tracePt t="434963" x="6096000" y="5257800"/>
          <p14:tracePt t="434980" x="6089650" y="5257800"/>
          <p14:tracePt t="435013" x="6089650" y="5251450"/>
          <p14:tracePt t="435080" x="6096000" y="5245100"/>
          <p14:tracePt t="435094" x="6108700" y="5245100"/>
          <p14:tracePt t="435113" x="6146800" y="5238750"/>
          <p14:tracePt t="435130" x="6210300" y="5238750"/>
          <p14:tracePt t="435147" x="6267450" y="5238750"/>
          <p14:tracePt t="435163" x="6305550" y="5232400"/>
          <p14:tracePt t="435180" x="6343650" y="5232400"/>
          <p14:tracePt t="435196" x="6375400" y="5232400"/>
          <p14:tracePt t="435213" x="6407150" y="5238750"/>
          <p14:tracePt t="435231" x="6470650" y="5238750"/>
          <p14:tracePt t="435247" x="6489700" y="5238750"/>
          <p14:tracePt t="435264" x="6515100" y="5238750"/>
          <p14:tracePt t="435266" x="6540500" y="5232400"/>
          <p14:tracePt t="435280" x="6559550" y="5232400"/>
          <p14:tracePt t="435281" x="6578600" y="5226050"/>
          <p14:tracePt t="435297" x="6604000" y="5219700"/>
          <p14:tracePt t="435314" x="6616700" y="5213350"/>
          <p14:tracePt t="435352" x="6623050" y="5213350"/>
          <p14:tracePt t="435368" x="6642100" y="5213350"/>
          <p14:tracePt t="435380" x="6654800" y="5213350"/>
          <p14:tracePt t="435397" x="6686550" y="5207000"/>
          <p14:tracePt t="435414" x="6711950" y="5207000"/>
          <p14:tracePt t="435430" x="6737350" y="5207000"/>
          <p14:tracePt t="435447" x="6750050" y="5200650"/>
          <p14:tracePt t="435463" x="6762750" y="5194300"/>
          <p14:tracePt t="435481" x="6775450" y="5194300"/>
          <p14:tracePt t="435513" x="6781800" y="5187950"/>
          <p14:tracePt t="435564" x="6794500" y="5187950"/>
          <p14:tracePt t="435580" x="6800850" y="5187950"/>
          <p14:tracePt t="435597" x="6813550" y="5187950"/>
          <p14:tracePt t="435613" x="6819900" y="5187950"/>
          <p14:tracePt t="435631" x="6832600" y="5194300"/>
          <p14:tracePt t="435684" x="6838950" y="5194300"/>
          <p14:tracePt t="435704" x="6845300" y="5194300"/>
          <p14:tracePt t="435731" x="6851650" y="5194300"/>
          <p14:tracePt t="435747" x="6864350" y="5187950"/>
          <p14:tracePt t="435764" x="6870700" y="5187950"/>
          <p14:tracePt t="435781" x="6877050" y="5187950"/>
          <p14:tracePt t="435799" x="6883400" y="5194300"/>
          <p14:tracePt t="435831" x="6896100" y="5200650"/>
          <p14:tracePt t="435864" x="6902450" y="5200650"/>
          <p14:tracePt t="435881" x="6908800" y="5200650"/>
          <p14:tracePt t="435914" x="6915150" y="5200650"/>
          <p14:tracePt t="435947" x="6921500" y="5200650"/>
          <p14:tracePt t="435987" x="6927850" y="5200650"/>
          <p14:tracePt t="436153" x="6934200" y="5200650"/>
          <p14:tracePt t="436295" x="6934200" y="5194300"/>
          <p14:tracePt t="436314" x="6940550" y="5187950"/>
          <p14:tracePt t="438439" x="6940550" y="5194300"/>
          <p14:tracePt t="438503" x="6946900" y="5194300"/>
          <p14:tracePt t="438516" x="6953250" y="5200650"/>
          <p14:tracePt t="438533" x="6991350" y="5232400"/>
          <p14:tracePt t="438552" x="7016750" y="5257800"/>
          <p14:tracePt t="438569" x="7029450" y="5276850"/>
          <p14:tracePt t="438583" x="7035800" y="5283200"/>
          <p14:tracePt t="438639" x="7035800" y="5276850"/>
          <p14:tracePt t="438649" x="7029450" y="5276850"/>
          <p14:tracePt t="438666" x="7029450" y="5270500"/>
          <p14:tracePt t="438683" x="7023100" y="5264150"/>
          <p14:tracePt t="438734" x="7016750" y="5264150"/>
          <p14:tracePt t="438761" x="7004050" y="5264150"/>
          <p14:tracePt t="438766" x="6997700" y="5264150"/>
          <p14:tracePt t="438783" x="6972300" y="5251450"/>
          <p14:tracePt t="438800" x="6927850" y="5232400"/>
          <p14:tracePt t="438816" x="6877050" y="5207000"/>
          <p14:tracePt t="438833" x="6838950" y="5194300"/>
          <p14:tracePt t="438850" x="6813550" y="5194300"/>
          <p14:tracePt t="438868" x="6800850" y="5194300"/>
          <p14:tracePt t="438900" x="6826250" y="5207000"/>
          <p14:tracePt t="438916" x="6908800" y="5219700"/>
          <p14:tracePt t="438933" x="7067550" y="5238750"/>
          <p14:tracePt t="438935" x="7124700" y="5238750"/>
          <p14:tracePt t="438950" x="7213600" y="5245100"/>
          <p14:tracePt t="438966" x="7531100" y="5283200"/>
          <p14:tracePt t="438983" x="7600950" y="5295900"/>
          <p14:tracePt t="438999" x="7747000" y="5321300"/>
          <p14:tracePt t="439016" x="7734300" y="5321300"/>
          <p14:tracePt t="439033" x="7689850" y="5321300"/>
          <p14:tracePt t="439049" x="7594600" y="5302250"/>
          <p14:tracePt t="439066" x="7493000" y="5283200"/>
          <p14:tracePt t="439083" x="7410450" y="5264150"/>
          <p14:tracePt t="439100" x="7397750" y="5257800"/>
          <p14:tracePt t="439142" x="7404100" y="5251450"/>
          <p14:tracePt t="439149" x="7416800" y="5251450"/>
          <p14:tracePt t="439165" x="7442200" y="5245100"/>
          <p14:tracePt t="439183" x="7467600" y="5245100"/>
          <p14:tracePt t="439200" x="7486650" y="5245100"/>
          <p14:tracePt t="439216" x="7493000" y="5245100"/>
          <p14:tracePt t="439250" x="7499350" y="5245100"/>
          <p14:tracePt t="439267" x="7505700" y="5251450"/>
          <p14:tracePt t="439283" x="7524750" y="5257800"/>
          <p14:tracePt t="439300" x="7537450" y="5264150"/>
          <p14:tracePt t="439317" x="7581900" y="5264150"/>
          <p14:tracePt t="439333" x="7626350" y="5264150"/>
          <p14:tracePt t="439350" x="7683500" y="5264150"/>
          <p14:tracePt t="439369" x="7797800" y="5270500"/>
          <p14:tracePt t="439384" x="7842250" y="5270500"/>
          <p14:tracePt t="439400" x="7905750" y="5270500"/>
          <p14:tracePt t="439417" x="7981950" y="5257800"/>
          <p14:tracePt t="439434" x="8013700" y="5251450"/>
          <p14:tracePt t="439450" x="8032750" y="5245100"/>
          <p14:tracePt t="439467" x="8039100" y="5238750"/>
          <p14:tracePt t="439484" x="8045450" y="5238750"/>
          <p14:tracePt t="439875" x="8051800" y="5238750"/>
          <p14:tracePt t="439896" x="8058150" y="5238750"/>
          <p14:tracePt t="439901" x="8058150" y="5245100"/>
          <p14:tracePt t="439916" x="8070850" y="5245100"/>
          <p14:tracePt t="439934" x="8083550" y="5245100"/>
          <p14:tracePt t="439951" x="8115300" y="5245100"/>
          <p14:tracePt t="439968" x="8191500" y="5232400"/>
          <p14:tracePt t="439984" x="8362950" y="5232400"/>
          <p14:tracePt t="439986" x="8445500" y="5226050"/>
          <p14:tracePt t="440001" x="8521700" y="5226050"/>
          <p14:tracePt t="440018" x="8737600" y="5200650"/>
          <p14:tracePt t="440034" x="8813800" y="5187950"/>
          <p14:tracePt t="440051" x="8832850" y="5181600"/>
          <p14:tracePt t="440067" x="8839200" y="5175250"/>
          <p14:tracePt t="440124" x="8839200" y="5181600"/>
          <p14:tracePt t="440134" x="8845550" y="5181600"/>
          <p14:tracePt t="440230" x="8851900" y="5181600"/>
          <p14:tracePt t="440250" x="8851900" y="5175250"/>
          <p14:tracePt t="440438" x="8864600" y="5181600"/>
          <p14:tracePt t="440451" x="8870950" y="5181600"/>
          <p14:tracePt t="440467" x="8883650" y="5187950"/>
          <p14:tracePt t="440485" x="8940800" y="5187950"/>
          <p14:tracePt t="440502" x="8985250" y="5187950"/>
          <p14:tracePt t="440519" x="9055100" y="5181600"/>
          <p14:tracePt t="440534" x="9099550" y="5175250"/>
          <p14:tracePt t="440551" x="9169400" y="5175250"/>
          <p14:tracePt t="440568" x="9201150" y="5175250"/>
          <p14:tracePt t="440584" x="9220200" y="5175250"/>
          <p14:tracePt t="440601" x="9226550" y="5175250"/>
          <p14:tracePt t="440796" x="9226550" y="5168900"/>
          <p14:tracePt t="440803" x="9232900" y="5162550"/>
          <p14:tracePt t="440819" x="9245600" y="5156200"/>
          <p14:tracePt t="440835" x="9258300" y="5149850"/>
          <p14:tracePt t="440852" x="9264650" y="5149850"/>
          <p14:tracePt t="440908" x="9271000" y="5149850"/>
          <p14:tracePt t="440924" x="9277350" y="5156200"/>
          <p14:tracePt t="441038" x="9290050" y="5156200"/>
          <p14:tracePt t="441051" x="9328150" y="5162550"/>
          <p14:tracePt t="441068" x="9417050" y="5168900"/>
          <p14:tracePt t="441085" x="9518650" y="5175250"/>
          <p14:tracePt t="441102" x="9569450" y="5175250"/>
          <p14:tracePt t="441120" x="9588500" y="5175250"/>
          <p14:tracePt t="441152" x="9588500" y="5168900"/>
          <p14:tracePt t="441185" x="9613900" y="5168900"/>
          <p14:tracePt t="441203" x="9664700" y="5175250"/>
          <p14:tracePt t="441219" x="9785350" y="5187950"/>
          <p14:tracePt t="441235" x="9918700" y="5194300"/>
          <p14:tracePt t="441251" x="10071100" y="5200650"/>
          <p14:tracePt t="441268" x="10160000" y="5200650"/>
          <p14:tracePt t="441285" x="10217150" y="5200650"/>
          <p14:tracePt t="441302" x="10229850" y="5187950"/>
          <p14:tracePt t="441304" x="10229850" y="5181600"/>
          <p14:tracePt t="441321" x="10236200" y="5181600"/>
          <p14:tracePt t="441352" x="10242550" y="5181600"/>
          <p14:tracePt t="441369" x="10248900" y="5181600"/>
          <p14:tracePt t="441385" x="10255250" y="5181600"/>
          <p14:tracePt t="441387" x="10261600" y="5181600"/>
          <p14:tracePt t="441402" x="10267950" y="5175250"/>
          <p14:tracePt t="441421" x="10293350" y="5168900"/>
          <p14:tracePt t="441437" x="10306050" y="5162550"/>
          <p14:tracePt t="441452" x="10312400" y="5162550"/>
          <p14:tracePt t="441478" x="10318750" y="5156200"/>
          <p14:tracePt t="441506" x="10325100" y="5156200"/>
          <p14:tracePt t="441534" x="10331450" y="5156200"/>
          <p14:tracePt t="441542" x="10337800" y="5162550"/>
          <p14:tracePt t="441552" x="10344150" y="5168900"/>
          <p14:tracePt t="441569" x="10350500" y="5175250"/>
          <p14:tracePt t="441585" x="10363200" y="5187950"/>
          <p14:tracePt t="441602" x="10382250" y="5200650"/>
          <p14:tracePt t="441619" x="10388600" y="5213350"/>
          <p14:tracePt t="441638" x="10401300" y="5226050"/>
          <p14:tracePt t="441654" x="10414000" y="5238750"/>
          <p14:tracePt t="441669" x="10433050" y="5238750"/>
          <p14:tracePt t="441686" x="10477500" y="5245100"/>
          <p14:tracePt t="441702" x="10509250" y="5245100"/>
          <p14:tracePt t="441719" x="10553700" y="5238750"/>
          <p14:tracePt t="441735" x="10579100" y="5232400"/>
          <p14:tracePt t="441752" x="10591800" y="5232400"/>
          <p14:tracePt t="441769" x="10610850" y="5226050"/>
          <p14:tracePt t="441785" x="10617200" y="5226050"/>
          <p14:tracePt t="441802" x="10623550" y="5219700"/>
          <p14:tracePt t="441819" x="10629900" y="5219700"/>
          <p14:tracePt t="441836" x="10648950" y="5213350"/>
          <p14:tracePt t="441852" x="10668000" y="5207000"/>
          <p14:tracePt t="441869" x="10699750" y="5200650"/>
          <p14:tracePt t="441885" x="10725150" y="5194300"/>
          <p14:tracePt t="441902" x="10750550" y="5187950"/>
          <p14:tracePt t="441919" x="10769600" y="5181600"/>
          <p14:tracePt t="441952" x="10782300" y="5175250"/>
          <p14:tracePt t="441969" x="10782300" y="5168900"/>
          <p14:tracePt t="441986" x="10795000" y="5168900"/>
          <p14:tracePt t="442002" x="10807700" y="5168900"/>
          <p14:tracePt t="442019" x="10814050" y="5168900"/>
          <p14:tracePt t="442038" x="10820400" y="5168900"/>
          <p14:tracePt t="442074" x="10826750" y="5168900"/>
          <p14:tracePt t="442085" x="10839450" y="5168900"/>
          <p14:tracePt t="442103" x="10858500" y="5162550"/>
          <p14:tracePt t="442119" x="10871200" y="5156200"/>
          <p14:tracePt t="442136" x="10883900" y="5149850"/>
          <p14:tracePt t="442152" x="10890250" y="5149850"/>
          <p14:tracePt t="442276" x="10883900" y="5149850"/>
          <p14:tracePt t="442283" x="10883900" y="5156200"/>
          <p14:tracePt t="442297" x="10877550" y="5156200"/>
          <p14:tracePt t="442305" x="10871200" y="5162550"/>
          <p14:tracePt t="442320" x="10864850" y="5168900"/>
          <p14:tracePt t="442336" x="10839450" y="5181600"/>
          <p14:tracePt t="442353" x="10826750" y="5194300"/>
          <p14:tracePt t="442369" x="10795000" y="5200650"/>
          <p14:tracePt t="442388" x="10756900" y="5207000"/>
          <p14:tracePt t="442403" x="10731500" y="5213350"/>
          <p14:tracePt t="442420" x="10655300" y="5213350"/>
          <p14:tracePt t="442453" x="10541000" y="5226050"/>
          <p14:tracePt t="442469" x="10490200" y="5226050"/>
          <p14:tracePt t="442486" x="10382250" y="5245100"/>
          <p14:tracePt t="442503" x="10299700" y="5257800"/>
          <p14:tracePt t="442520" x="10134600" y="5264150"/>
          <p14:tracePt t="442536" x="9969500" y="5264150"/>
          <p14:tracePt t="442553" x="9791700" y="5238750"/>
          <p14:tracePt t="442570" x="9632950" y="5213350"/>
          <p14:tracePt t="442586" x="9525000" y="5181600"/>
          <p14:tracePt t="442588" x="9461500" y="5168900"/>
          <p14:tracePt t="442603" x="9398000" y="5162550"/>
          <p14:tracePt t="442620" x="9258300" y="5156200"/>
          <p14:tracePt t="442636" x="9080500" y="5156200"/>
          <p14:tracePt t="442653" x="8845550" y="5175250"/>
          <p14:tracePt t="442670" x="8636000" y="5181600"/>
          <p14:tracePt t="442685" x="8432800" y="5181600"/>
          <p14:tracePt t="442703" x="8248650" y="5200650"/>
          <p14:tracePt t="442719" x="8077200" y="5213350"/>
          <p14:tracePt t="442736" x="7861300" y="5251450"/>
          <p14:tracePt t="442753" x="7664450" y="5276850"/>
          <p14:tracePt t="442770" x="7442200" y="5346700"/>
          <p14:tracePt t="442786" x="7258050" y="5422900"/>
          <p14:tracePt t="442803" x="7131050" y="5480050"/>
          <p14:tracePt t="442820" x="7035800" y="5505450"/>
          <p14:tracePt t="442837" x="7004050" y="5524500"/>
          <p14:tracePt t="442854" x="6997700" y="5537200"/>
          <p14:tracePt t="442869" x="6997700" y="5543550"/>
          <p14:tracePt t="442871" x="7004050" y="5549900"/>
          <p14:tracePt t="442886" x="7016750" y="5549900"/>
          <p14:tracePt t="442903" x="7042150" y="5556250"/>
          <p14:tracePt t="442919" x="7048500" y="5556250"/>
          <p14:tracePt t="442921" x="7054850" y="5562600"/>
          <p14:tracePt t="442936" x="7067550" y="5575300"/>
          <p14:tracePt t="442953" x="7061200" y="5581650"/>
          <p14:tracePt t="442970" x="7054850" y="5594350"/>
          <p14:tracePt t="442986" x="7042150" y="5594350"/>
          <p14:tracePt t="443003" x="7023100" y="5588000"/>
          <p14:tracePt t="443020" x="6997700" y="5562600"/>
          <p14:tracePt t="443036" x="6972300" y="5549900"/>
          <p14:tracePt t="443053" x="6959600" y="5543550"/>
          <p14:tracePt t="443070" x="6940550" y="5543550"/>
          <p14:tracePt t="443087" x="6902450" y="5575300"/>
          <p14:tracePt t="443104" x="6838950" y="5588000"/>
          <p14:tracePt t="443120" x="6769100" y="5600700"/>
          <p14:tracePt t="443136" x="6699250" y="5607050"/>
          <p14:tracePt t="443153" x="6635750" y="5607050"/>
          <p14:tracePt t="443170" x="6591300" y="5607050"/>
          <p14:tracePt t="443186" x="6578600" y="5607050"/>
          <p14:tracePt t="443220" x="6578600" y="5600700"/>
          <p14:tracePt t="443275" x="6578600" y="5594350"/>
          <p14:tracePt t="443287" x="6584950" y="5581650"/>
          <p14:tracePt t="443304" x="6597650" y="5568950"/>
          <p14:tracePt t="443321" x="6623050" y="5549900"/>
          <p14:tracePt t="443336" x="6642100" y="5537200"/>
          <p14:tracePt t="443355" x="6661150" y="5530850"/>
          <p14:tracePt t="443371" x="6661150" y="5524500"/>
          <p14:tracePt t="443387" x="6667500" y="5524500"/>
          <p14:tracePt t="443524" x="6667500" y="5530850"/>
          <p14:tracePt t="443532" x="6667500" y="5537200"/>
          <p14:tracePt t="443561" x="6661150" y="5543550"/>
          <p14:tracePt t="443574" x="6661150" y="5549900"/>
          <p14:tracePt t="443794" x="6661150" y="5543550"/>
          <p14:tracePt t="443867" x="6667500" y="5543550"/>
          <p14:tracePt t="443874" x="6667500" y="5537200"/>
          <p14:tracePt t="444000" x="6673850" y="5537200"/>
          <p14:tracePt t="444041" x="6680200" y="5537200"/>
          <p14:tracePt t="444058" x="6692900" y="5537200"/>
          <p14:tracePt t="444071" x="6724650" y="5549900"/>
          <p14:tracePt t="444091" x="6743700" y="5556250"/>
          <p14:tracePt t="444108" x="6788150" y="5568950"/>
          <p14:tracePt t="444121" x="6851650" y="5581650"/>
          <p14:tracePt t="444138" x="6953250" y="5594350"/>
          <p14:tracePt t="444154" x="7035800" y="5581650"/>
          <p14:tracePt t="444171" x="7181850" y="5524500"/>
          <p14:tracePt t="444539" x="7162800" y="5524500"/>
          <p14:tracePt t="444546" x="7118350" y="5518150"/>
          <p14:tracePt t="444558" x="7054850" y="5511800"/>
          <p14:tracePt t="444573" x="6953250" y="5492750"/>
          <p14:tracePt t="444588" x="6883400" y="5467350"/>
          <p14:tracePt t="444604" x="6819900" y="5454650"/>
          <p14:tracePt t="444621" x="6775450" y="5448300"/>
          <p14:tracePt t="444638" x="6731000" y="5441950"/>
          <p14:tracePt t="444655" x="6680200" y="5441950"/>
          <p14:tracePt t="444671" x="6642100" y="5441950"/>
          <p14:tracePt t="444686" x="6610350" y="5435600"/>
          <p14:tracePt t="444705" x="6591300" y="5422900"/>
          <p14:tracePt t="444721" x="6559550" y="5410200"/>
          <p14:tracePt t="444724" x="6546850" y="5410200"/>
          <p14:tracePt t="444738" x="6527800" y="5403850"/>
          <p14:tracePt t="444740" x="6515100" y="5397500"/>
          <p14:tracePt t="444755" x="6496050" y="5397500"/>
          <p14:tracePt t="444757" x="6470650" y="5391150"/>
          <p14:tracePt t="444775" x="6426200" y="5372100"/>
          <p14:tracePt t="444788" x="6400800" y="5365750"/>
          <p14:tracePt t="444789" x="6369050" y="5353050"/>
          <p14:tracePt t="444803" x="6324600" y="5334000"/>
          <p14:tracePt t="444821" x="6305550" y="5327650"/>
          <p14:tracePt t="444838" x="6280150" y="5327650"/>
          <p14:tracePt t="444855" x="6242050" y="5327650"/>
          <p14:tracePt t="444871" x="6223000" y="5327650"/>
          <p14:tracePt t="444888" x="6210300" y="5327650"/>
          <p14:tracePt t="444905" x="6203950" y="5327650"/>
          <p14:tracePt t="444921" x="6191250" y="5327650"/>
          <p14:tracePt t="444938" x="6184900" y="5334000"/>
          <p14:tracePt t="444955" x="6165850" y="5353050"/>
          <p14:tracePt t="444972" x="6146800" y="5365750"/>
          <p14:tracePt t="444988" x="6134100" y="5378450"/>
          <p14:tracePt t="445005" x="6134100" y="5384800"/>
          <p14:tracePt t="445022" x="6178550" y="5403850"/>
          <p14:tracePt t="445038" x="6216650" y="5410200"/>
          <p14:tracePt t="445055" x="6292850" y="5416550"/>
          <p14:tracePt t="445071" x="6375400" y="5416550"/>
          <p14:tracePt t="445090" x="6432550" y="5416550"/>
          <p14:tracePt t="445105" x="6489700" y="5410200"/>
          <p14:tracePt t="445121" x="6534150" y="5410200"/>
          <p14:tracePt t="445138" x="6584950" y="5410200"/>
          <p14:tracePt t="445155" x="6699250" y="5416550"/>
          <p14:tracePt t="445171" x="6858000" y="5422900"/>
          <p14:tracePt t="445188" x="6985000" y="5422900"/>
          <p14:tracePt t="445205" x="7169150" y="5422900"/>
          <p14:tracePt t="445221" x="7308850" y="5416550"/>
          <p14:tracePt t="445239" x="7435850" y="5384800"/>
          <p14:tracePt t="445255" x="7467600" y="5365750"/>
          <p14:tracePt t="445272" x="7473950" y="5359400"/>
          <p14:tracePt t="445273" x="7493000" y="5346700"/>
          <p14:tracePt t="445291" x="7524750" y="5321300"/>
          <p14:tracePt t="445307" x="7543800" y="5302250"/>
          <p14:tracePt t="445322" x="7575550" y="5283200"/>
          <p14:tracePt t="445338" x="7607300" y="5264150"/>
          <p14:tracePt t="445355" x="7632700" y="5251450"/>
          <p14:tracePt t="445372" x="7639050" y="5245100"/>
          <p14:tracePt t="445405" x="7639050" y="5238750"/>
          <p14:tracePt t="445422" x="7632700" y="5238750"/>
          <p14:tracePt t="445439" x="7620000" y="5232400"/>
          <p14:tracePt t="445455" x="7588250" y="5232400"/>
          <p14:tracePt t="445472" x="7562850" y="5232400"/>
          <p14:tracePt t="445489" x="7537450" y="5226050"/>
          <p14:tracePt t="445505" x="7505700" y="5226050"/>
          <p14:tracePt t="445522" x="7486650" y="5226050"/>
          <p14:tracePt t="445538" x="7473950" y="5226050"/>
          <p14:tracePt t="445588" x="7473950" y="5257800"/>
          <p14:tracePt t="445606" x="7480300" y="5295900"/>
          <p14:tracePt t="445624" x="7493000" y="5327650"/>
          <p14:tracePt t="445642" x="7499350" y="5365750"/>
          <p14:tracePt t="445655" x="7499350" y="5397500"/>
          <p14:tracePt t="445672" x="7499350" y="5416550"/>
          <p14:tracePt t="445689" x="7499350" y="5422900"/>
          <p14:tracePt t="445723" x="7505700" y="5397500"/>
          <p14:tracePt t="445739" x="7518400" y="5384800"/>
          <p14:tracePt t="445755" x="7524750" y="5365750"/>
          <p14:tracePt t="445774" x="7531100" y="5353050"/>
          <p14:tracePt t="445835" x="7531100" y="5359400"/>
          <p14:tracePt t="445868" x="7531100" y="5365750"/>
          <p14:tracePt t="445898" x="7531100" y="5372100"/>
          <p14:tracePt t="445912" x="7524750" y="5372100"/>
          <p14:tracePt t="445922" x="7524750" y="5378450"/>
          <p14:tracePt t="445939" x="7505700" y="5384800"/>
          <p14:tracePt t="445954" x="7473950" y="5397500"/>
          <p14:tracePt t="445972" x="7448550" y="5403850"/>
          <p14:tracePt t="445989" x="7416800" y="5416550"/>
          <p14:tracePt t="446006" x="7385050" y="5416550"/>
          <p14:tracePt t="446009" x="7378700" y="5422900"/>
          <p14:tracePt t="446023" x="7359650" y="5422900"/>
          <p14:tracePt t="446025" x="7346950" y="5422900"/>
          <p14:tracePt t="446040" x="7340600" y="5422900"/>
          <p14:tracePt t="446130" x="7340600" y="5429250"/>
          <p14:tracePt t="446138" x="7340600" y="5435600"/>
          <p14:tracePt t="446156" x="7366000" y="5441950"/>
          <p14:tracePt t="446172" x="7391400" y="5454650"/>
          <p14:tracePt t="446189" x="7448550" y="5461000"/>
          <p14:tracePt t="446206" x="7505700" y="5461000"/>
          <p14:tracePt t="446222" x="7537450" y="5461000"/>
          <p14:tracePt t="446239" x="7594600" y="5448300"/>
          <p14:tracePt t="446256" x="7670800" y="5397500"/>
          <p14:tracePt t="446272" x="7715250" y="5346700"/>
          <p14:tracePt t="446288" x="7797800" y="5270500"/>
          <p14:tracePt t="446288" x="7835900" y="5245100"/>
          <p14:tracePt t="446306" x="7918450" y="5207000"/>
          <p14:tracePt t="446308" x="7956550" y="5187950"/>
          <p14:tracePt t="446322" x="8026400" y="5162550"/>
          <p14:tracePt t="446339" x="8140700" y="5124450"/>
          <p14:tracePt t="446356" x="8166100" y="5073650"/>
          <p14:tracePt t="446373" x="8159750" y="5016500"/>
          <p14:tracePt t="446389" x="8077200" y="4921250"/>
          <p14:tracePt t="446406" x="7956550" y="4826000"/>
          <p14:tracePt t="446423" x="7842250" y="4737100"/>
          <p14:tracePt t="446439" x="7753350" y="4654550"/>
          <p14:tracePt t="446456" x="7715250" y="4610100"/>
          <p14:tracePt t="446473" x="7715250" y="4591050"/>
          <p14:tracePt t="446489" x="7721600" y="4584700"/>
          <p14:tracePt t="446507" x="7747000" y="4578350"/>
          <p14:tracePt t="446523" x="7772400" y="4591050"/>
          <p14:tracePt t="446540" x="7791450" y="4610100"/>
          <p14:tracePt t="446556" x="7797800" y="4622800"/>
          <p14:tracePt t="446573" x="7797800" y="4641850"/>
          <p14:tracePt t="446590" x="7804150" y="4648200"/>
          <p14:tracePt t="446622" x="7804150" y="4641850"/>
          <p14:tracePt t="446642" x="7797800" y="4635500"/>
          <p14:tracePt t="446656" x="7797800" y="4629150"/>
          <p14:tracePt t="446673" x="7797800" y="4603750"/>
          <p14:tracePt t="446689" x="7797800" y="4597400"/>
          <p14:tracePt t="446741" x="7804150" y="4603750"/>
          <p14:tracePt t="446748" x="7816850" y="4610100"/>
          <p14:tracePt t="446765" x="7861300" y="4629150"/>
          <p14:tracePt t="446773" x="7880350" y="4629150"/>
          <p14:tracePt t="446792" x="7981950" y="4641850"/>
          <p14:tracePt t="446806" x="8102600" y="4648200"/>
          <p14:tracePt t="446823" x="8191500" y="4648200"/>
          <p14:tracePt t="446840" x="8255000" y="4635500"/>
          <p14:tracePt t="446856" x="8299450" y="4622800"/>
          <p14:tracePt t="446873" x="8324850" y="4610100"/>
          <p14:tracePt t="446890" x="8343900" y="4603750"/>
          <p14:tracePt t="446892" x="8362950" y="4597400"/>
          <p14:tracePt t="446909" x="8388350" y="4597400"/>
          <p14:tracePt t="446923" x="8426450" y="4597400"/>
          <p14:tracePt t="446924" x="8451850" y="4597400"/>
          <p14:tracePt t="446939" x="8515350" y="4597400"/>
          <p14:tracePt t="446957" x="8680450" y="4584700"/>
          <p14:tracePt t="446973" x="8769350" y="4572000"/>
          <p14:tracePt t="446990" x="8813800" y="4559300"/>
          <p14:tracePt t="447006" x="8820150" y="4546600"/>
          <p14:tracePt t="447040" x="8826500" y="4546600"/>
          <p14:tracePt t="447055" x="8839200" y="4546600"/>
          <p14:tracePt t="447073" x="8902700" y="4559300"/>
          <p14:tracePt t="447090" x="8991600" y="4565650"/>
          <p14:tracePt t="447107" x="9105900" y="4565650"/>
          <p14:tracePt t="447123" x="9175750" y="4565650"/>
          <p14:tracePt t="447126" x="9201150" y="4559300"/>
          <p14:tracePt t="447140" x="9213850" y="4552950"/>
          <p14:tracePt t="447157" x="9232900" y="4546600"/>
          <p14:tracePt t="447190" x="9245600" y="4546600"/>
          <p14:tracePt t="447207" x="9271000" y="4546600"/>
          <p14:tracePt t="447224" x="9290050" y="4533900"/>
          <p14:tracePt t="447240" x="9302750" y="4508500"/>
          <p14:tracePt t="447256" x="9309100" y="4476750"/>
          <p14:tracePt t="447273" x="9302750" y="4451350"/>
          <p14:tracePt t="447290" x="9290050" y="4445000"/>
          <p14:tracePt t="447307" x="9258300" y="4438650"/>
          <p14:tracePt t="447323" x="9188450" y="4438650"/>
          <p14:tracePt t="447340" x="9099550" y="4438650"/>
          <p14:tracePt t="447358" x="8959850" y="4438650"/>
          <p14:tracePt t="447374" x="8896350" y="4438650"/>
          <p14:tracePt t="447390" x="8826500" y="4438650"/>
          <p14:tracePt t="447407" x="8775700" y="4425950"/>
          <p14:tracePt t="447423" x="8718550" y="4425950"/>
          <p14:tracePt t="447440" x="8648700" y="4419600"/>
          <p14:tracePt t="447457" x="8566150" y="4419600"/>
          <p14:tracePt t="447475" x="8432800" y="4419600"/>
          <p14:tracePt t="447490" x="8324850" y="4419600"/>
          <p14:tracePt t="447507" x="8210550" y="4419600"/>
          <p14:tracePt t="447524" x="8121650" y="4419600"/>
          <p14:tracePt t="447540" x="8070850" y="4419600"/>
          <p14:tracePt t="447557" x="8064500" y="4419600"/>
          <p14:tracePt t="447573" x="8058150" y="4425950"/>
          <p14:tracePt t="447590" x="8058150" y="4432300"/>
          <p14:tracePt t="447607" x="8045450" y="4445000"/>
          <p14:tracePt t="447624" x="7988300" y="4495800"/>
          <p14:tracePt t="447640" x="7943850" y="4533900"/>
          <p14:tracePt t="447657" x="7893050" y="4591050"/>
          <p14:tracePt t="447673" x="7874000" y="4629150"/>
          <p14:tracePt t="447691" x="7848600" y="4673600"/>
          <p14:tracePt t="447707" x="7848600" y="4705350"/>
          <p14:tracePt t="447723" x="7848600" y="4718050"/>
          <p14:tracePt t="447740" x="7854950" y="4730750"/>
          <p14:tracePt t="447757" x="7874000" y="4730750"/>
          <p14:tracePt t="447774" x="7893050" y="4737100"/>
          <p14:tracePt t="447790" x="7924800" y="4737100"/>
          <p14:tracePt t="447807" x="7943850" y="4737100"/>
          <p14:tracePt t="447824" x="7969250" y="4743450"/>
          <p14:tracePt t="447841" x="7988300" y="4762500"/>
          <p14:tracePt t="447857" x="8013700" y="4781550"/>
          <p14:tracePt t="447859" x="8039100" y="4794250"/>
          <p14:tracePt t="447874" x="8051800" y="4806950"/>
          <p14:tracePt t="447889" x="8058150" y="4819650"/>
          <p14:tracePt t="447924" x="8058150" y="4826000"/>
          <p14:tracePt t="447941" x="8058150" y="4832350"/>
          <p14:tracePt t="447958" x="8058150" y="4851400"/>
          <p14:tracePt t="447974" x="8045450" y="4876800"/>
          <p14:tracePt t="447991" x="8026400" y="4908550"/>
          <p14:tracePt t="448006" x="8007350" y="4940300"/>
          <p14:tracePt t="448026" x="7988300" y="4953000"/>
          <p14:tracePt t="448042" x="7975600" y="4959350"/>
          <p14:tracePt t="448074" x="7962900" y="4984750"/>
          <p14:tracePt t="448093" x="7912100" y="5080000"/>
          <p14:tracePt t="448096" x="7867650" y="5156200"/>
          <p14:tracePt t="448111" x="7816850" y="5238750"/>
          <p14:tracePt t="448124" x="7696200" y="5448300"/>
          <p14:tracePt t="448141" x="7569200" y="5594350"/>
          <p14:tracePt t="448158" x="7505700" y="5651500"/>
          <p14:tracePt t="448174" x="7493000" y="5657850"/>
          <p14:tracePt t="448191" x="7505700" y="5651500"/>
          <p14:tracePt t="448192" x="7512050" y="5651500"/>
          <p14:tracePt t="448208" x="7550150" y="5619750"/>
          <p14:tracePt t="448223" x="7594600" y="5607050"/>
          <p14:tracePt t="448241" x="7632700" y="5607050"/>
          <p14:tracePt t="448257" x="7658100" y="5632450"/>
          <p14:tracePt t="448274" x="7689850" y="5702300"/>
          <p14:tracePt t="448291" x="7702550" y="5753100"/>
          <p14:tracePt t="448308" x="7708900" y="5784850"/>
          <p14:tracePt t="448324" x="7715250" y="5803900"/>
          <p14:tracePt t="448341" x="7721600" y="5803900"/>
          <p14:tracePt t="448357" x="7734300" y="5803900"/>
          <p14:tracePt t="448374" x="7753350" y="5784850"/>
          <p14:tracePt t="448391" x="7785100" y="5753100"/>
          <p14:tracePt t="448408" x="7804150" y="5740400"/>
          <p14:tracePt t="448410" x="7816850" y="5734050"/>
          <p14:tracePt t="448425" x="7842250" y="5734050"/>
          <p14:tracePt t="448442" x="7880350" y="5753100"/>
          <p14:tracePt t="448460" x="7931150" y="5772150"/>
          <p14:tracePt t="448477" x="7981950" y="5778500"/>
          <p14:tracePt t="448490" x="8013700" y="5778500"/>
          <p14:tracePt t="448508" x="8032750" y="5778500"/>
          <p14:tracePt t="448525" x="8045450" y="5778500"/>
          <p14:tracePt t="448541" x="8070850" y="5759450"/>
          <p14:tracePt t="448558" x="8102600" y="5715000"/>
          <p14:tracePt t="448574" x="8121650" y="5683250"/>
          <p14:tracePt t="448591" x="8134350" y="5638800"/>
          <p14:tracePt t="448608" x="8134350" y="5594350"/>
          <p14:tracePt t="448625" x="8121650" y="5562600"/>
          <p14:tracePt t="448641" x="8077200" y="5505450"/>
          <p14:tracePt t="448658" x="8064500" y="5486400"/>
          <p14:tracePt t="454041" x="8070850" y="5486400"/>
          <p14:tracePt t="454049" x="8083550" y="5486400"/>
          <p14:tracePt t="454063" x="8153400" y="5480050"/>
          <p14:tracePt t="454079" x="8248650" y="5480050"/>
          <p14:tracePt t="454095" x="8305800" y="5473700"/>
          <p14:tracePt t="454113" x="8331200" y="5467350"/>
          <p14:tracePt t="454129" x="8343900" y="5467350"/>
          <p14:tracePt t="454162" x="8350250" y="5467350"/>
          <p14:tracePt t="454179" x="8356600" y="5461000"/>
          <p14:tracePt t="454196" x="8369300" y="5454650"/>
          <p14:tracePt t="454198" x="8369300" y="5448300"/>
          <p14:tracePt t="454229" x="8375650" y="5448300"/>
          <p14:tracePt t="454336" x="8382000" y="5441950"/>
          <p14:tracePt t="454363" x="8388350" y="5441950"/>
          <p14:tracePt t="454410" x="8388350" y="5435600"/>
          <p14:tracePt t="454720" x="8394700" y="5441950"/>
          <p14:tracePt t="454728" x="8401050" y="5441950"/>
          <p14:tracePt t="454746" x="8407400" y="5441950"/>
          <p14:tracePt t="454762" x="8413750" y="5441950"/>
          <p14:tracePt t="454780" x="8445500" y="5422900"/>
          <p14:tracePt t="454797" x="8553450" y="5397500"/>
          <p14:tracePt t="454813" x="8693150" y="5372100"/>
          <p14:tracePt t="454816" x="8769350" y="5365750"/>
          <p14:tracePt t="454830" x="8890000" y="5359400"/>
          <p14:tracePt t="454847" x="9156700" y="5359400"/>
          <p14:tracePt t="454863" x="9232900" y="5359400"/>
          <p14:tracePt t="454882" x="9417050" y="5359400"/>
          <p14:tracePt t="454896" x="9461500" y="5359400"/>
          <p14:tracePt t="454913" x="9474200" y="5346700"/>
          <p14:tracePt t="454932" x="9480550" y="5334000"/>
          <p14:tracePt t="454946" x="9486900" y="5327650"/>
          <p14:tracePt t="454963" x="9486900" y="5314950"/>
          <p14:tracePt t="454980" x="9486900" y="5308600"/>
          <p14:tracePt t="455095" x="9480550" y="5314950"/>
          <p14:tracePt t="455101" x="9480550" y="5321300"/>
          <p14:tracePt t="455114" x="9474200" y="5334000"/>
          <p14:tracePt t="455130" x="9474200" y="5353050"/>
          <p14:tracePt t="455146" x="9474200" y="5359400"/>
          <p14:tracePt t="455163" x="9474200" y="5365750"/>
          <p14:tracePt t="455180" x="9499600" y="5378450"/>
          <p14:tracePt t="455197" x="9525000" y="5384800"/>
          <p14:tracePt t="455213" x="9575800" y="5397500"/>
          <p14:tracePt t="455230" x="9632950" y="5410200"/>
          <p14:tracePt t="455247" x="9702800" y="5422900"/>
          <p14:tracePt t="455263" x="9779000" y="5422900"/>
          <p14:tracePt t="455266" x="9804400" y="5422900"/>
          <p14:tracePt t="455280" x="9842500" y="5416550"/>
          <p14:tracePt t="455282" x="9861550" y="5416550"/>
          <p14:tracePt t="455295" x="9880600" y="5416550"/>
          <p14:tracePt t="455314" x="9950450" y="5391150"/>
          <p14:tracePt t="455330" x="9963150" y="5384800"/>
          <p14:tracePt t="455347" x="10007600" y="5346700"/>
          <p14:tracePt t="455363" x="10013950" y="5334000"/>
          <p14:tracePt t="455380" x="10026650" y="5314950"/>
          <p14:tracePt t="455414" x="10026650" y="5308600"/>
          <p14:tracePt t="455430" x="10020300" y="5308600"/>
          <p14:tracePt t="455447" x="10001250" y="5295900"/>
          <p14:tracePt t="455463" x="9963150" y="5283200"/>
          <p14:tracePt t="455480" x="9937750" y="5270500"/>
          <p14:tracePt t="455497" x="9906000" y="5257800"/>
          <p14:tracePt t="455513" x="9842500" y="5232400"/>
          <p14:tracePt t="455530" x="9798050" y="5219700"/>
          <p14:tracePt t="455547" x="9747250" y="5207000"/>
          <p14:tracePt t="455565" x="9709150" y="5207000"/>
          <p14:tracePt t="455580" x="9690100" y="5207000"/>
          <p14:tracePt t="455597" x="9677400" y="5200650"/>
          <p14:tracePt t="455613" x="9575800" y="5200650"/>
          <p14:tracePt t="455630" x="9436100" y="5194300"/>
          <p14:tracePt t="455647" x="9321800" y="5187950"/>
          <p14:tracePt t="455663" x="9194800" y="5175250"/>
          <p14:tracePt t="455680" x="9099550" y="5162550"/>
          <p14:tracePt t="455696" x="8991600" y="5156200"/>
          <p14:tracePt t="455714" x="8934450" y="5149850"/>
          <p14:tracePt t="455730" x="8902700" y="5156200"/>
          <p14:tracePt t="455747" x="8858250" y="5175250"/>
          <p14:tracePt t="455764" x="8807450" y="5194300"/>
          <p14:tracePt t="455781" x="8718550" y="5226050"/>
          <p14:tracePt t="455797" x="8655050" y="5257800"/>
          <p14:tracePt t="455814" x="8604250" y="5276850"/>
          <p14:tracePt t="455831" x="8597900" y="5295900"/>
          <p14:tracePt t="455847" x="8597900" y="5321300"/>
          <p14:tracePt t="455864" x="8623300" y="5353050"/>
          <p14:tracePt t="455881" x="8648700" y="5372100"/>
          <p14:tracePt t="455897" x="8667750" y="5391150"/>
          <p14:tracePt t="455914" x="8705850" y="5416550"/>
          <p14:tracePt t="455930" x="8743950" y="5429250"/>
          <p14:tracePt t="455948" x="8820150" y="5448300"/>
          <p14:tracePt t="455964" x="8921750" y="5454650"/>
          <p14:tracePt t="455980" x="9048750" y="5461000"/>
          <p14:tracePt t="455997" x="9169400" y="5467350"/>
          <p14:tracePt t="456014" x="9283700" y="5467350"/>
          <p14:tracePt t="456030" x="9410700" y="5467350"/>
          <p14:tracePt t="456048" x="9518650" y="5454650"/>
          <p14:tracePt t="456064" x="9620250" y="5441950"/>
          <p14:tracePt t="456081" x="9683750" y="5429250"/>
          <p14:tracePt t="456097" x="9740900" y="5410200"/>
          <p14:tracePt t="456114" x="9791700" y="5384800"/>
          <p14:tracePt t="456131" x="9829800" y="5353050"/>
          <p14:tracePt t="456147" x="9861550" y="5321300"/>
          <p14:tracePt t="456164" x="9874250" y="5295900"/>
          <p14:tracePt t="456181" x="9874250" y="5276850"/>
          <p14:tracePt t="456197" x="9867900" y="5264150"/>
          <p14:tracePt t="456214" x="9855200" y="5251450"/>
          <p14:tracePt t="456231" x="9817100" y="5226050"/>
          <p14:tracePt t="456248" x="9766300" y="5207000"/>
          <p14:tracePt t="456250" x="9747250" y="5200650"/>
          <p14:tracePt t="456264" x="9709150" y="5187950"/>
          <p14:tracePt t="456265" x="9683750" y="5181600"/>
          <p14:tracePt t="456281" x="9645650" y="5175250"/>
          <p14:tracePt t="456298" x="9556750" y="5162550"/>
          <p14:tracePt t="456314" x="9493250" y="5162550"/>
          <p14:tracePt t="456331" x="9417050" y="5162550"/>
          <p14:tracePt t="456348" x="9366250" y="5175250"/>
          <p14:tracePt t="456365" x="9290050" y="5187950"/>
          <p14:tracePt t="456381" x="9207500" y="5187950"/>
          <p14:tracePt t="456397" x="9137650" y="5187950"/>
          <p14:tracePt t="456414" x="9086850" y="5194300"/>
          <p14:tracePt t="456431" x="9074150" y="5200650"/>
          <p14:tracePt t="456448" x="9048750" y="5213350"/>
          <p14:tracePt t="456464" x="9029700" y="5232400"/>
          <p14:tracePt t="456481" x="9017000" y="5251450"/>
          <p14:tracePt t="456498" x="9010650" y="5270500"/>
          <p14:tracePt t="456515" x="9010650" y="5302250"/>
          <p14:tracePt t="456531" x="9010650" y="5321300"/>
          <p14:tracePt t="456533" x="9010650" y="5340350"/>
          <p14:tracePt t="456547" x="9010650" y="5346700"/>
          <p14:tracePt t="456564" x="9055100" y="5384800"/>
          <p14:tracePt t="456581" x="9099550" y="5403850"/>
          <p14:tracePt t="456598" x="9201150" y="5429250"/>
          <p14:tracePt t="456615" x="9290050" y="5441950"/>
          <p14:tracePt t="456632" x="9442450" y="5454650"/>
          <p14:tracePt t="456648" x="9594850" y="5454650"/>
          <p14:tracePt t="456664" x="9677400" y="5435600"/>
          <p14:tracePt t="456681" x="9779000" y="5410200"/>
          <p14:tracePt t="456699" x="9855200" y="5353050"/>
          <p14:tracePt t="456714" x="9861550" y="5346700"/>
          <p14:tracePt t="456731" x="9874250" y="5327650"/>
          <p14:tracePt t="456748" x="9874250" y="5314950"/>
          <p14:tracePt t="456750" x="9874250" y="5308600"/>
          <p14:tracePt t="456765" x="9867900" y="5302250"/>
          <p14:tracePt t="456781" x="9842500" y="5283200"/>
          <p14:tracePt t="456798" x="9791700" y="5257800"/>
          <p14:tracePt t="456814" x="9721850" y="5238750"/>
          <p14:tracePt t="456831" x="9677400" y="5232400"/>
          <p14:tracePt t="456848" x="9601200" y="5226050"/>
          <p14:tracePt t="456864" x="9525000" y="5219700"/>
          <p14:tracePt t="456881" x="9467850" y="5219700"/>
          <p14:tracePt t="456898" x="9378950" y="5207000"/>
          <p14:tracePt t="456915" x="9302750" y="5194300"/>
          <p14:tracePt t="456931" x="9264650" y="5187950"/>
          <p14:tracePt t="456950" x="9194800" y="5175250"/>
          <p14:tracePt t="456965" x="9131300" y="5175250"/>
          <p14:tracePt t="456982" x="9112250" y="5181600"/>
          <p14:tracePt t="456998" x="9042400" y="5207000"/>
          <p14:tracePt t="457015" x="9029700" y="5213350"/>
          <p14:tracePt t="457032" x="8991600" y="5257800"/>
          <p14:tracePt t="457050" x="8972550" y="5276850"/>
          <p14:tracePt t="457065" x="8953500" y="5314950"/>
          <p14:tracePt t="457082" x="8953500" y="5340350"/>
          <p14:tracePt t="457099" x="8953500" y="5359400"/>
          <p14:tracePt t="457115" x="8966200" y="5397500"/>
          <p14:tracePt t="457131" x="8985250" y="5422900"/>
          <p14:tracePt t="457148" x="9017000" y="5441950"/>
          <p14:tracePt t="457165" x="9067800" y="5461000"/>
          <p14:tracePt t="457182" x="9182100" y="5486400"/>
          <p14:tracePt t="457198" x="9264650" y="5492750"/>
          <p14:tracePt t="457215" x="9436100" y="5499100"/>
          <p14:tracePt t="457232" x="9474200" y="5499100"/>
          <p14:tracePt t="457248" x="9620250" y="5467350"/>
          <p14:tracePt t="457265" x="9677400" y="5441950"/>
          <p14:tracePt t="457281" x="9753600" y="5397500"/>
          <p14:tracePt t="457298" x="9798050" y="5365750"/>
          <p14:tracePt t="457315" x="9855200" y="5321300"/>
          <p14:tracePt t="457331" x="9874250" y="5295900"/>
          <p14:tracePt t="457348" x="9886950" y="5270500"/>
          <p14:tracePt t="457365" x="9886950" y="5257800"/>
          <p14:tracePt t="457398" x="9880600" y="5251450"/>
          <p14:tracePt t="457416" x="9867900" y="5251450"/>
          <p14:tracePt t="457434" x="9817100" y="5251450"/>
          <p14:tracePt t="457449" x="9798050" y="5251450"/>
          <p14:tracePt t="457451" x="9779000" y="5251450"/>
          <p14:tracePt t="457466" x="9734550" y="5245100"/>
          <p14:tracePt t="457482" x="9715500" y="5245100"/>
          <p14:tracePt t="457499" x="9652000" y="5232400"/>
          <p14:tracePt t="457515" x="9639300" y="5226050"/>
          <p14:tracePt t="457566" x="9620250" y="5232400"/>
          <p14:tracePt t="457582" x="9607550" y="5251450"/>
          <p14:tracePt t="457599" x="9582150" y="5264150"/>
          <p14:tracePt t="457616" x="9563100" y="5283200"/>
          <p14:tracePt t="457632" x="9537700" y="5295900"/>
          <p14:tracePt t="457649" x="9493250" y="5308600"/>
          <p14:tracePt t="457665" x="9461500" y="5314950"/>
          <p14:tracePt t="457682" x="9442450" y="5321300"/>
          <p14:tracePt t="457697" x="9436100" y="5321300"/>
          <p14:tracePt t="457770" x="9423400" y="5308600"/>
          <p14:tracePt t="457782" x="9410700" y="5295900"/>
          <p14:tracePt t="457799" x="9372600" y="5270500"/>
          <p14:tracePt t="457816" x="9359900" y="5257800"/>
          <p14:tracePt t="457934" x="9353550" y="5257800"/>
          <p14:tracePt t="457960" x="9347200" y="5257800"/>
          <p14:tracePt t="457968" x="9340850" y="5264150"/>
          <p14:tracePt t="457982" x="9328150" y="5276850"/>
          <p14:tracePt t="457999" x="9315450" y="5283200"/>
          <p14:tracePt t="458016" x="9302750" y="5289550"/>
          <p14:tracePt t="458031" x="9283700" y="5289550"/>
          <p14:tracePt t="458066" x="9277350" y="5289550"/>
          <p14:tracePt t="458099" x="9271000" y="5289550"/>
          <p14:tracePt t="458116" x="9258300" y="5289550"/>
          <p14:tracePt t="458132" x="9232900" y="5289550"/>
          <p14:tracePt t="458149" x="9220200" y="5289550"/>
          <p14:tracePt t="458168" x="9207500" y="5289550"/>
          <p14:tracePt t="458183" x="9194800" y="5308600"/>
          <p14:tracePt t="458200" x="9188450" y="5340350"/>
          <p14:tracePt t="458217" x="9188450" y="5372100"/>
          <p14:tracePt t="458233" x="9220200" y="5429250"/>
          <p14:tracePt t="458249" x="9264650" y="5461000"/>
          <p14:tracePt t="458266" x="9290050" y="5480050"/>
          <p14:tracePt t="458283" x="9315450" y="5486400"/>
          <p14:tracePt t="458299" x="9340850" y="5486400"/>
          <p14:tracePt t="458316" x="9417050" y="5486400"/>
          <p14:tracePt t="458333" x="9505950" y="5467350"/>
          <p14:tracePt t="458349" x="9613900" y="5441950"/>
          <p14:tracePt t="458366" x="9702800" y="5429250"/>
          <p14:tracePt t="458383" x="9791700" y="5416550"/>
          <p14:tracePt t="458384" x="9804400" y="5416550"/>
          <p14:tracePt t="458399" x="9823450" y="5416550"/>
          <p14:tracePt t="458503" x="9829800" y="5416550"/>
          <p14:tracePt t="458516" x="9836150" y="5403850"/>
          <p14:tracePt t="458533" x="9842500" y="5397500"/>
          <p14:tracePt t="458550" x="9848850" y="5397500"/>
          <p14:tracePt t="458568" x="9848850" y="5391150"/>
          <p14:tracePt t="458660" x="9855200" y="5391150"/>
          <p14:tracePt t="458667" x="9861550" y="5391150"/>
          <p14:tracePt t="458683" x="9880600" y="5391150"/>
          <p14:tracePt t="458700" x="9893300" y="5391150"/>
          <p14:tracePt t="458716" x="9906000" y="5397500"/>
          <p14:tracePt t="458733" x="9918700" y="5403850"/>
          <p14:tracePt t="458750" x="9931400" y="5403850"/>
          <p14:tracePt t="458839" x="9931400" y="5391150"/>
          <p14:tracePt t="458927" x="9931400" y="5397500"/>
          <p14:tracePt t="458940" x="9931400" y="5403850"/>
          <p14:tracePt t="458950" x="9925050" y="5410200"/>
          <p14:tracePt t="458967" x="9918700" y="5416550"/>
          <p14:tracePt t="459103" x="9912350" y="5416550"/>
          <p14:tracePt t="459139" x="9912350" y="5410200"/>
          <p14:tracePt t="459432" x="9912350" y="5403850"/>
          <p14:tracePt t="459451" x="9912350" y="5397500"/>
          <p14:tracePt t="459467" x="9912350" y="5391150"/>
          <p14:tracePt t="459484" x="9918700" y="5384800"/>
          <p14:tracePt t="459500" x="9918700" y="5378450"/>
          <p14:tracePt t="459610" x="9918700" y="5372100"/>
          <p14:tracePt t="459634" x="9918700" y="5365750"/>
          <p14:tracePt t="459781" x="9899650" y="5365750"/>
          <p14:tracePt t="459789" x="9886950" y="5365750"/>
          <p14:tracePt t="459801" x="9880600" y="5372100"/>
          <p14:tracePt t="459818" x="9848850" y="5378450"/>
          <p14:tracePt t="459837" x="9804400" y="5391150"/>
          <p14:tracePt t="459851" x="9785350" y="5391150"/>
          <p14:tracePt t="459869" x="9734550" y="5397500"/>
          <p14:tracePt t="459884" x="9709150" y="5397500"/>
          <p14:tracePt t="459901" x="9683750" y="5397500"/>
          <p14:tracePt t="459917" x="9652000" y="5397500"/>
          <p14:tracePt t="459934" x="9613900" y="5397500"/>
          <p14:tracePt t="459951" x="9575800" y="5391150"/>
          <p14:tracePt t="459968" x="9512300" y="5391150"/>
          <p14:tracePt t="459984" x="9436100" y="5403850"/>
          <p14:tracePt t="460000" x="9334500" y="5422900"/>
          <p14:tracePt t="460017" x="9207500" y="5448300"/>
          <p14:tracePt t="460034" x="9036050" y="5467350"/>
          <p14:tracePt t="460051" x="8915400" y="5473700"/>
          <p14:tracePt t="460068" x="8674100" y="5480050"/>
          <p14:tracePt t="460084" x="8534400" y="5480050"/>
          <p14:tracePt t="460100" x="8420100" y="5480050"/>
          <p14:tracePt t="460118" x="8299450" y="5480050"/>
          <p14:tracePt t="460134" x="8096250" y="5492750"/>
          <p14:tracePt t="460151" x="7905750" y="5499100"/>
          <p14:tracePt t="460168" x="7721600" y="5499100"/>
          <p14:tracePt t="460184" x="7524750" y="5480050"/>
          <p14:tracePt t="460201" x="7346950" y="5461000"/>
          <p14:tracePt t="460220" x="7194550" y="5448300"/>
          <p14:tracePt t="460238" x="6965950" y="5441950"/>
          <p14:tracePt t="460254" x="6705600" y="5441950"/>
          <p14:tracePt t="460268" x="6438900" y="5448300"/>
          <p14:tracePt t="460284" x="6165850" y="5454650"/>
          <p14:tracePt t="460301" x="5905500" y="5454650"/>
          <p14:tracePt t="460318" x="5848350" y="5454650"/>
          <p14:tracePt t="460334" x="5842000" y="5454650"/>
          <p14:tracePt t="460351" x="5822950" y="5467350"/>
          <p14:tracePt t="460368" x="5753100" y="5480050"/>
          <p14:tracePt t="460384" x="5651500" y="5492750"/>
          <p14:tracePt t="460401" x="5549900" y="5499100"/>
          <p14:tracePt t="460418" x="5492750" y="5505450"/>
          <p14:tracePt t="460436" x="5467350" y="5505450"/>
          <p14:tracePt t="460451" x="5461000" y="5499100"/>
          <p14:tracePt t="460484" x="5441950" y="5505450"/>
          <p14:tracePt t="460501" x="5384800" y="5537200"/>
          <p14:tracePt t="460518" x="5238750" y="5575300"/>
          <p14:tracePt t="460534" x="5054600" y="5619750"/>
          <p14:tracePt t="460551" x="4845050" y="5670550"/>
          <p14:tracePt t="460568" x="4705350" y="5702300"/>
          <p14:tracePt t="460585" x="4622800" y="5715000"/>
          <p14:tracePt t="460601" x="4616450" y="5715000"/>
          <p14:tracePt t="460651" x="4610100" y="5721350"/>
          <p14:tracePt t="460668" x="4591050" y="5721350"/>
          <p14:tracePt t="460685" x="4546600" y="5727700"/>
          <p14:tracePt t="460701" x="4502150" y="5727700"/>
          <p14:tracePt t="460718" x="4495800" y="5727700"/>
          <p14:tracePt t="460752" x="4514850" y="5727700"/>
          <p14:tracePt t="460768" x="4559300" y="5727700"/>
          <p14:tracePt t="460785" x="4641850" y="5727700"/>
          <p14:tracePt t="460801" x="4711700" y="5734050"/>
          <p14:tracePt t="460818" x="4819650" y="5740400"/>
          <p14:tracePt t="460835" x="4908550" y="5740400"/>
          <p14:tracePt t="460852" x="5054600" y="5727700"/>
          <p14:tracePt t="460868" x="5187950" y="5708650"/>
          <p14:tracePt t="460885" x="5448300" y="5676900"/>
          <p14:tracePt t="460902" x="5549900" y="5664200"/>
          <p14:tracePt t="460918" x="5607050" y="5664200"/>
          <p14:tracePt t="460935" x="5594350" y="5645150"/>
          <p14:tracePt t="460951" x="5537200" y="5613400"/>
          <p14:tracePt t="460968" x="5429250" y="5568950"/>
          <p14:tracePt t="460985" x="5327650" y="5524500"/>
          <p14:tracePt t="461001" x="5257800" y="5473700"/>
          <p14:tracePt t="461019" x="5238750" y="5448300"/>
          <p14:tracePt t="461035" x="5232400" y="5429250"/>
          <p14:tracePt t="461051" x="5226050" y="5422900"/>
          <p14:tracePt t="461068" x="5181600" y="5416550"/>
          <p14:tracePt t="461085" x="5080000" y="5429250"/>
          <p14:tracePt t="461102" x="4883150" y="5441950"/>
          <p14:tracePt t="461118" x="4660900" y="5454650"/>
          <p14:tracePt t="461135" x="4375150" y="5454650"/>
          <p14:tracePt t="461150" x="4311650" y="5454650"/>
          <p14:tracePt t="461168" x="4260850" y="5448300"/>
          <p14:tracePt t="461207" x="4260850" y="5454650"/>
          <p14:tracePt t="461218" x="4260850" y="5461000"/>
          <p14:tracePt t="461234" x="4267200" y="5492750"/>
          <p14:tracePt t="461252" x="4305300" y="5530850"/>
          <p14:tracePt t="461269" x="4419600" y="5575300"/>
          <p14:tracePt t="461285" x="4559300" y="5607050"/>
          <p14:tracePt t="461302" x="4724400" y="5638800"/>
          <p14:tracePt t="461318" x="4883150" y="5670550"/>
          <p14:tracePt t="461335" x="5010150" y="5689600"/>
          <p14:tracePt t="461352" x="5105400" y="5702300"/>
          <p14:tracePt t="461368" x="5181600" y="5708650"/>
          <p14:tracePt t="461385" x="5264150" y="5708650"/>
          <p14:tracePt t="461402" x="5365750" y="5708650"/>
          <p14:tracePt t="461419" x="5562600" y="5695950"/>
          <p14:tracePt t="461435" x="5740400" y="5683250"/>
          <p14:tracePt t="461452" x="5899150" y="5670550"/>
          <p14:tracePt t="461455" x="5962650" y="5664200"/>
          <p14:tracePt t="461469" x="6000750" y="5664200"/>
          <p14:tracePt t="461471" x="6026150" y="5664200"/>
          <p14:tracePt t="461502" x="6019800" y="5664200"/>
          <p14:tracePt t="461522" x="5988050" y="5676900"/>
          <p14:tracePt t="461535" x="5981700" y="5676900"/>
          <p14:tracePt t="462395" x="5975350" y="5676900"/>
          <p14:tracePt t="462402" x="5969000" y="5670550"/>
          <p14:tracePt t="462420" x="5937250" y="5657850"/>
          <p14:tracePt t="462436" x="5892800" y="5651500"/>
          <p14:tracePt t="462452" x="5842000" y="5645150"/>
          <p14:tracePt t="462470" x="5784850" y="5651500"/>
          <p14:tracePt t="462487" x="5740400" y="5664200"/>
          <p14:tracePt t="462504" x="5721350" y="5670550"/>
          <p14:tracePt t="462541" x="5715000" y="5670550"/>
          <p14:tracePt t="462555" x="5708650" y="5670550"/>
          <p14:tracePt t="462571" x="5670550" y="5657850"/>
          <p14:tracePt t="462588" x="5645150" y="5657850"/>
          <p14:tracePt t="462620" x="5670550" y="5657850"/>
          <p14:tracePt t="462636" x="5753100" y="5651500"/>
          <p14:tracePt t="462653" x="5842000" y="5638800"/>
          <p14:tracePt t="462669" x="5943600" y="5638800"/>
          <p14:tracePt t="462686" x="5994400" y="5632450"/>
          <p14:tracePt t="462703" x="6019800" y="5632450"/>
          <p14:tracePt t="462720" x="6032500" y="5632450"/>
          <p14:tracePt t="462722" x="6045200" y="5626100"/>
          <p14:tracePt t="462736" x="6051550" y="5619750"/>
          <p14:tracePt t="462753" x="6070600" y="5607050"/>
          <p14:tracePt t="462755" x="6096000" y="5600700"/>
          <p14:tracePt t="462773" x="6159500" y="5600700"/>
          <p14:tracePt t="462786" x="6223000" y="5600700"/>
          <p14:tracePt t="462788" x="6292850" y="5594350"/>
          <p14:tracePt t="462803" x="6350000" y="5588000"/>
          <p14:tracePt t="462822" x="6356350" y="5588000"/>
          <p14:tracePt t="462839" x="6343650" y="5581650"/>
          <p14:tracePt t="462855" x="6299200" y="5575300"/>
          <p14:tracePt t="462870" x="6261100" y="5575300"/>
          <p14:tracePt t="462922" x="6254750" y="5575300"/>
          <p14:tracePt t="462939" x="6248400" y="5575300"/>
          <p14:tracePt t="462954" x="6191250" y="5588000"/>
          <p14:tracePt t="462970" x="6083300" y="5600700"/>
          <p14:tracePt t="462988" x="5981700" y="5607050"/>
          <p14:tracePt t="463003" x="5848350" y="5613400"/>
          <p14:tracePt t="463020" x="5772150" y="5613400"/>
          <p14:tracePt t="463037" x="5759450" y="5613400"/>
          <p14:tracePt t="463053" x="5759450" y="5607050"/>
          <p14:tracePt t="463070" x="5772150" y="5600700"/>
          <p14:tracePt t="463089" x="5791200" y="5594350"/>
          <p14:tracePt t="463120" x="5784850" y="5594350"/>
          <p14:tracePt t="463137" x="5784850" y="5600700"/>
          <p14:tracePt t="463188" x="5791200" y="5600700"/>
          <p14:tracePt t="463204" x="5848350" y="5600700"/>
          <p14:tracePt t="463220" x="5924550" y="5594350"/>
          <p14:tracePt t="463236" x="6000750" y="5594350"/>
          <p14:tracePt t="463253" x="6051550" y="5594350"/>
          <p14:tracePt t="463271" x="6057900" y="5594350"/>
          <p14:tracePt t="463287" x="6064250" y="5594350"/>
          <p14:tracePt t="463342" x="6076950" y="5594350"/>
          <p14:tracePt t="463354" x="6083300" y="5594350"/>
          <p14:tracePt t="463370" x="6108700" y="5594350"/>
          <p14:tracePt t="463387" x="6121400" y="5594350"/>
          <p14:tracePt t="463476" x="6127750" y="5594350"/>
          <p14:tracePt t="463498" x="6140450" y="5619750"/>
          <p14:tracePt t="463503" x="6153150" y="5638800"/>
          <p14:tracePt t="463521" x="6172200" y="5670550"/>
          <p14:tracePt t="463537" x="6178550" y="5702300"/>
          <p14:tracePt t="463552" x="6184900" y="5721350"/>
          <p14:tracePt t="463570" x="6191250" y="5727700"/>
          <p14:tracePt t="463587" x="6197600" y="5727700"/>
          <p14:tracePt t="463604" x="6210300" y="5708650"/>
          <p14:tracePt t="463621" x="6216650" y="5683250"/>
          <p14:tracePt t="463637" x="6216650" y="5670550"/>
          <p14:tracePt t="463692" x="6223000" y="5670550"/>
          <p14:tracePt t="463706" x="6254750" y="5664200"/>
          <p14:tracePt t="463720" x="6280150" y="5651500"/>
          <p14:tracePt t="463737" x="6381750" y="5651500"/>
          <p14:tracePt t="463754" x="6426200" y="5651500"/>
          <p14:tracePt t="463771" x="6438900" y="5651500"/>
          <p14:tracePt t="463836" x="6445250" y="5645150"/>
          <p14:tracePt t="463844" x="6451600" y="5645150"/>
          <p14:tracePt t="463854" x="6451600" y="5638800"/>
          <p14:tracePt t="463871" x="6477000" y="5626100"/>
          <p14:tracePt t="463887" x="6502400" y="5607050"/>
          <p14:tracePt t="463904" x="6521450" y="5607050"/>
          <p14:tracePt t="463923" x="6527800" y="5607050"/>
          <p14:tracePt t="463954" x="6540500" y="5619750"/>
          <p14:tracePt t="463971" x="6546850" y="5626100"/>
          <p14:tracePt t="463988" x="6572250" y="5632450"/>
          <p14:tracePt t="464004" x="6604000" y="5638800"/>
          <p14:tracePt t="464020" x="6667500" y="5638800"/>
          <p14:tracePt t="464038" x="6718300" y="5645150"/>
          <p14:tracePt t="464055" x="6743700" y="5645150"/>
          <p14:tracePt t="464070" x="6750050" y="5645150"/>
          <p14:tracePt t="464088" x="6756400" y="5651500"/>
          <p14:tracePt t="464104" x="6775450" y="5651500"/>
          <p14:tracePt t="464121" x="6934200" y="5651500"/>
          <p14:tracePt t="464137" x="7169150" y="5651500"/>
          <p14:tracePt t="464154" x="7467600" y="5657850"/>
          <p14:tracePt t="464171" x="7778750" y="5689600"/>
          <p14:tracePt t="464187" x="8026400" y="5734050"/>
          <p14:tracePt t="464204" x="8108950" y="5759450"/>
          <p14:tracePt t="464221" x="8115300" y="5765800"/>
          <p14:tracePt t="464238" x="8134350" y="5772150"/>
          <p14:tracePt t="464254" x="8140700" y="5772150"/>
          <p14:tracePt t="464271" x="8166100" y="5778500"/>
          <p14:tracePt t="464288" x="8229600" y="5784850"/>
          <p14:tracePt t="464304" x="8324850" y="5778500"/>
          <p14:tracePt t="464321" x="8407400" y="5772150"/>
          <p14:tracePt t="464337" x="8439150" y="5765800"/>
          <p14:tracePt t="464371" x="8432800" y="5765800"/>
          <p14:tracePt t="464387" x="8407400" y="5765800"/>
          <p14:tracePt t="464404" x="8388350" y="5765800"/>
          <p14:tracePt t="464421" x="8369300" y="5765800"/>
          <p14:tracePt t="464480" x="8375650" y="5765800"/>
          <p14:tracePt t="464491" x="8388350" y="5765800"/>
          <p14:tracePt t="464508" x="8413750" y="5765800"/>
          <p14:tracePt t="464521" x="8445500" y="5759450"/>
          <p14:tracePt t="464538" x="8470900" y="5746750"/>
          <p14:tracePt t="464555" x="8509000" y="5734050"/>
          <p14:tracePt t="464571" x="8547100" y="5721350"/>
          <p14:tracePt t="464588" x="8578850" y="5708650"/>
          <p14:tracePt t="464604" x="8597900" y="5702300"/>
          <p14:tracePt t="464621" x="8604250" y="5695950"/>
          <p14:tracePt t="464730" x="8597900" y="5702300"/>
          <p14:tracePt t="464738" x="8585200" y="5708650"/>
          <p14:tracePt t="464746" x="8572500" y="5715000"/>
          <p14:tracePt t="464763" x="8540750" y="5727700"/>
          <p14:tracePt t="464771" x="8528050" y="5734050"/>
          <p14:tracePt t="464788" x="8496300" y="5746750"/>
          <p14:tracePt t="464805" x="8489950" y="5746750"/>
          <p14:tracePt t="464821" x="8483600" y="5746750"/>
          <p14:tracePt t="464837" x="8470900" y="5740400"/>
          <p14:tracePt t="464855" x="8464550" y="5740400"/>
          <p14:tracePt t="464871" x="8451850" y="5740400"/>
          <p14:tracePt t="464875" x="8439150" y="5740400"/>
          <p14:tracePt t="464891" x="8401050" y="5740400"/>
          <p14:tracePt t="464907" x="8369300" y="5740400"/>
          <p14:tracePt t="464922" x="8343900" y="5740400"/>
          <p14:tracePt t="464938" x="8331200" y="5727700"/>
          <p14:tracePt t="464955" x="8324850" y="5721350"/>
          <p14:tracePt t="464971" x="8318500" y="5715000"/>
          <p14:tracePt t="464988" x="8318500" y="5708650"/>
          <p14:tracePt t="465004" x="8318500" y="5702300"/>
          <p14:tracePt t="465038" x="8318500" y="5695950"/>
          <p14:tracePt t="465055" x="8324850" y="5695950"/>
          <p14:tracePt t="465071" x="8337550" y="5695950"/>
          <p14:tracePt t="465088" x="8369300" y="5689600"/>
          <p14:tracePt t="465105" x="8394700" y="5683250"/>
          <p14:tracePt t="465122" x="8413750" y="5676900"/>
          <p14:tracePt t="465125" x="8420100" y="5676900"/>
          <p14:tracePt t="465179" x="8426450" y="5676900"/>
          <p14:tracePt t="465188" x="8439150" y="5670550"/>
          <p14:tracePt t="465205" x="8489950" y="5664200"/>
          <p14:tracePt t="465222" x="8521700" y="5664200"/>
          <p14:tracePt t="465241" x="8616950" y="5664200"/>
          <p14:tracePt t="465255" x="8731250" y="5664200"/>
          <p14:tracePt t="465272" x="8807450" y="5676900"/>
          <p14:tracePt t="465289" x="8820150" y="5676900"/>
          <p14:tracePt t="465306" x="8826500" y="5683250"/>
          <p14:tracePt t="465350" x="8826500" y="5689600"/>
          <p14:tracePt t="465372" x="8839200" y="5695950"/>
          <p14:tracePt t="465389" x="8877300" y="5715000"/>
          <p14:tracePt t="465405" x="8947150" y="5721350"/>
          <p14:tracePt t="465422" x="8972550" y="5721350"/>
          <p14:tracePt t="465438" x="9042400" y="5702300"/>
          <p14:tracePt t="465455" x="9080500" y="5689600"/>
          <p14:tracePt t="465472" x="9112250" y="5676900"/>
          <p14:tracePt t="465488" x="9150350" y="5657850"/>
          <p14:tracePt t="465505" x="9182100" y="5651500"/>
          <p14:tracePt t="465522" x="9220200" y="5645150"/>
          <p14:tracePt t="465538" x="9264650" y="5645150"/>
          <p14:tracePt t="465555" x="9296400" y="5638800"/>
          <p14:tracePt t="465572" x="9309100" y="5638800"/>
          <p14:tracePt t="465589" x="9315450" y="5638800"/>
          <p14:tracePt t="465606" x="9321800" y="5638800"/>
          <p14:tracePt t="465622" x="9328150" y="5638800"/>
          <p14:tracePt t="465639" x="9328150" y="5632450"/>
          <p14:tracePt t="465672" x="9328150" y="5626100"/>
          <p14:tracePt t="465689" x="9328150" y="5619750"/>
          <p14:tracePt t="465706" x="9321800" y="5613400"/>
          <p14:tracePt t="465722" x="9309100" y="5600700"/>
          <p14:tracePt t="465739" x="9290050" y="5588000"/>
          <p14:tracePt t="465756" x="9258300" y="5568950"/>
          <p14:tracePt t="465772" x="9239250" y="5556250"/>
          <p14:tracePt t="465789" x="9194800" y="5530850"/>
          <p14:tracePt t="465805" x="9175750" y="5518150"/>
          <p14:tracePt t="465821" x="9156700" y="5505450"/>
          <p14:tracePt t="465838" x="9144000" y="5499100"/>
          <p14:tracePt t="465855" x="9137650" y="5499100"/>
          <p14:tracePt t="465874" x="9124950" y="5499100"/>
          <p14:tracePt t="465889" x="9099550" y="5499100"/>
          <p14:tracePt t="465906" x="9048750" y="5505450"/>
          <p14:tracePt t="465922" x="9010650" y="5505450"/>
          <p14:tracePt t="465939" x="8978900" y="5505450"/>
          <p14:tracePt t="465956" x="8947150" y="5505450"/>
          <p14:tracePt t="465972" x="8921750" y="5505450"/>
          <p14:tracePt t="465989" x="8883650" y="5511800"/>
          <p14:tracePt t="465990" x="8858250" y="5518150"/>
          <p14:tracePt t="466005" x="8832850" y="5524500"/>
          <p14:tracePt t="466022" x="8756650" y="5556250"/>
          <p14:tracePt t="466039" x="8724900" y="5575300"/>
          <p14:tracePt t="466056" x="8699500" y="5594350"/>
          <p14:tracePt t="466072" x="8686800" y="5600700"/>
          <p14:tracePt t="466089" x="8680450" y="5607050"/>
          <p14:tracePt t="466230" x="8667750" y="5613400"/>
          <p14:tracePt t="466256" x="8648700" y="5632450"/>
          <p14:tracePt t="466273" x="8597900" y="5645150"/>
          <p14:tracePt t="466289" x="8528050" y="5664200"/>
          <p14:tracePt t="466306" x="8445500" y="5683250"/>
          <p14:tracePt t="466323" x="8280400" y="5740400"/>
          <p14:tracePt t="466324" x="8159750" y="5778500"/>
          <p14:tracePt t="466340" x="7912100" y="5848350"/>
          <p14:tracePt t="466356" x="7556500" y="5886450"/>
          <p14:tracePt t="466373" x="7169150" y="5905500"/>
          <p14:tracePt t="466390" x="6877050" y="5905500"/>
          <p14:tracePt t="466406" x="6635750" y="5905500"/>
          <p14:tracePt t="466423" x="6426200" y="5924550"/>
          <p14:tracePt t="466440" x="6184900" y="5969000"/>
          <p14:tracePt t="466456" x="5962650" y="6013450"/>
          <p14:tracePt t="466473" x="5753100" y="6064250"/>
          <p14:tracePt t="466490" x="5568950" y="6089650"/>
          <p14:tracePt t="466506" x="5492750" y="6102350"/>
          <p14:tracePt t="466523" x="5486400" y="6102350"/>
          <p14:tracePt t="466539" x="5486400" y="6108700"/>
          <p14:tracePt t="466556" x="5473700" y="6121400"/>
          <p14:tracePt t="466573" x="5467350" y="6134100"/>
          <p14:tracePt t="466589" x="5454650" y="6140450"/>
          <p14:tracePt t="466606" x="5448300" y="6146800"/>
          <p14:tracePt t="466656" x="5461000" y="6134100"/>
          <p14:tracePt t="466673" x="5486400" y="6115050"/>
          <p14:tracePt t="466690" x="5492750" y="6108700"/>
          <p14:tracePt t="466723" x="5492750" y="6096000"/>
          <p14:tracePt t="466740" x="5492750" y="6083300"/>
          <p14:tracePt t="466760" x="5480050" y="6057900"/>
          <p14:tracePt t="466775" x="5461000" y="6026150"/>
          <p14:tracePt t="466789" x="5435600" y="6000750"/>
          <p14:tracePt t="466807" x="5410200" y="5988050"/>
          <p14:tracePt t="466823" x="5346700" y="5981700"/>
          <p14:tracePt t="466841" x="5270500" y="5969000"/>
          <p14:tracePt t="466856" x="5200650" y="5962650"/>
          <p14:tracePt t="466873" x="5156200" y="5962650"/>
          <p14:tracePt t="466875" x="5149850" y="5956300"/>
          <p14:tracePt t="466907" x="5149850" y="5949950"/>
          <p14:tracePt t="466923" x="5162550" y="5937250"/>
          <p14:tracePt t="466979" x="5156200" y="5937250"/>
          <p14:tracePt t="467046" x="5162550" y="5937250"/>
          <p14:tracePt t="467054" x="5175250" y="5937250"/>
          <p14:tracePt t="467063" x="5187950" y="5930900"/>
          <p14:tracePt t="467073" x="5194300" y="5930900"/>
          <p14:tracePt t="467089" x="5200650" y="5930900"/>
          <p14:tracePt t="467196" x="5200650" y="5924550"/>
          <p14:tracePt t="467202" x="5194300" y="5924550"/>
          <p14:tracePt t="467212" x="5187950" y="5918200"/>
          <p14:tracePt t="467224" x="5181600" y="5918200"/>
          <p14:tracePt t="467242" x="5162550" y="5918200"/>
          <p14:tracePt t="467257" x="5149850" y="5911850"/>
          <p14:tracePt t="467307" x="5194300" y="5899150"/>
          <p14:tracePt t="467324" x="5276850" y="5886450"/>
          <p14:tracePt t="467343" x="5372100" y="5886450"/>
          <p14:tracePt t="467357" x="5454650" y="5886450"/>
          <p14:tracePt t="467374" x="5511800" y="5886450"/>
          <p14:tracePt t="467390" x="5575300" y="5886450"/>
          <p14:tracePt t="467407" x="5632450" y="5886450"/>
          <p14:tracePt t="467422" x="5683250" y="5880100"/>
          <p14:tracePt t="467440" x="5721350" y="5873750"/>
          <p14:tracePt t="467457" x="5734050" y="5873750"/>
          <p14:tracePt t="467474" x="5740400" y="5873750"/>
          <p14:tracePt t="467590" x="5740400" y="5867400"/>
          <p14:tracePt t="467614" x="5734050" y="5867400"/>
          <p14:tracePt t="467622" x="5727700" y="5867400"/>
          <p14:tracePt t="467642" x="5695950" y="5867400"/>
          <p14:tracePt t="467657" x="5664200" y="5867400"/>
          <p14:tracePt t="467674" x="5638800" y="5873750"/>
          <p14:tracePt t="467691" x="5632450" y="5873750"/>
          <p14:tracePt t="467724" x="5626100" y="5873750"/>
          <p14:tracePt t="467775" x="5607050" y="5886450"/>
          <p14:tracePt t="467790" x="5575300" y="5905500"/>
          <p14:tracePt t="467807" x="5543550" y="5924550"/>
          <p14:tracePt t="467824" x="5486400" y="5949950"/>
          <p14:tracePt t="467840" x="5461000" y="5956300"/>
          <p14:tracePt t="467857" x="5454650" y="5956300"/>
          <p14:tracePt t="467891" x="5454650" y="5943600"/>
          <p14:tracePt t="467908" x="5467350" y="5924550"/>
          <p14:tracePt t="467940" x="5454650" y="5924550"/>
          <p14:tracePt t="467957" x="5435600" y="5924550"/>
          <p14:tracePt t="467974" x="5416550" y="5924550"/>
          <p14:tracePt t="467990" x="5403850" y="5924550"/>
          <p14:tracePt t="468007" x="5397500" y="5918200"/>
          <p14:tracePt t="468024" x="5384800" y="5905500"/>
          <p14:tracePt t="468041" x="5359400" y="5892800"/>
          <p14:tracePt t="468057" x="5295900" y="5892800"/>
          <p14:tracePt t="468074" x="5207000" y="5892800"/>
          <p14:tracePt t="468091" x="5124450" y="5892800"/>
          <p14:tracePt t="468107" x="5073650" y="5886450"/>
          <p14:tracePt t="468110" x="5060950" y="5886450"/>
          <p14:tracePt t="468124" x="5054600" y="5880100"/>
          <p14:tracePt t="468126" x="5054600" y="5873750"/>
          <p14:tracePt t="468141" x="5054600" y="5867400"/>
          <p14:tracePt t="468142" x="5054600" y="5861050"/>
          <p14:tracePt t="468158" x="5067300" y="5848350"/>
          <p14:tracePt t="468159" x="5080000" y="5835650"/>
          <p14:tracePt t="468175" x="5124450" y="5816600"/>
          <p14:tracePt t="468190" x="5130800" y="5816600"/>
          <p14:tracePt t="468241" x="5137150" y="5816600"/>
          <p14:tracePt t="468258" x="5149850" y="5816600"/>
          <p14:tracePt t="468274" x="5168900" y="5829300"/>
          <p14:tracePt t="468291" x="5200650" y="5842000"/>
          <p14:tracePt t="468307" x="5245100" y="5848350"/>
          <p14:tracePt t="468324" x="5308600" y="5854700"/>
          <p14:tracePt t="468341" x="5384800" y="5854700"/>
          <p14:tracePt t="468358" x="5454650" y="5848350"/>
          <p14:tracePt t="468374" x="5511800" y="5848350"/>
          <p14:tracePt t="468391" x="5543550" y="5842000"/>
          <p14:tracePt t="468442" x="5537200" y="5829300"/>
          <p14:tracePt t="468460" x="5518150" y="5810250"/>
          <p14:tracePt t="468474" x="5511800" y="5803900"/>
          <p14:tracePt t="468476" x="5511800" y="5797550"/>
          <p14:tracePt t="468491" x="5492750" y="5791200"/>
          <p14:tracePt t="468508" x="5480050" y="5784850"/>
          <p14:tracePt t="468526" x="5359400" y="5778500"/>
          <p14:tracePt t="468541" x="5232400" y="5772150"/>
          <p14:tracePt t="468558" x="5149850" y="5759450"/>
          <p14:tracePt t="468574" x="5073650" y="5740400"/>
          <p14:tracePt t="468591" x="5048250" y="5721350"/>
          <p14:tracePt t="468608" x="5041900" y="5702300"/>
          <p14:tracePt t="468627" x="5041900" y="5695950"/>
          <p14:tracePt t="468641" x="5029200" y="5695950"/>
          <p14:tracePt t="468644" x="5016500" y="5695950"/>
          <p14:tracePt t="468658" x="5003800" y="5702300"/>
          <p14:tracePt t="468675" x="4959350" y="5727700"/>
          <p14:tracePt t="468692" x="4946650" y="5734050"/>
          <p14:tracePt t="468708" x="4940300" y="5740400"/>
          <p14:tracePt t="468742" x="4946650" y="5740400"/>
          <p14:tracePt t="468758" x="4978400" y="5740400"/>
          <p14:tracePt t="468775" x="4997450" y="5740400"/>
          <p14:tracePt t="468791" x="5016500" y="5746750"/>
          <p14:tracePt t="468808" x="5048250" y="5772150"/>
          <p14:tracePt t="468825" x="5080000" y="5791200"/>
          <p14:tracePt t="468841" x="5105400" y="5803900"/>
          <p14:tracePt t="468858" x="5130800" y="5816600"/>
          <p14:tracePt t="468875" x="5149850" y="5822950"/>
          <p14:tracePt t="468891" x="5181600" y="5835650"/>
          <p14:tracePt t="468908" x="5219700" y="5835650"/>
          <p14:tracePt t="468925" x="5295900" y="5835650"/>
          <p14:tracePt t="468941" x="5321300" y="5835650"/>
          <p14:tracePt t="468958" x="5372100" y="5835650"/>
          <p14:tracePt t="468959" x="5391150" y="5829300"/>
          <p14:tracePt t="468975" x="5416550" y="5822950"/>
          <p14:tracePt t="468992" x="5473700" y="5810250"/>
          <p14:tracePt t="469008" x="5505450" y="5810250"/>
          <p14:tracePt t="469024" x="5537200" y="5810250"/>
          <p14:tracePt t="469041" x="5556250" y="5810250"/>
          <p14:tracePt t="469058" x="5575300" y="5816600"/>
          <p14:tracePt t="469075" x="5588000" y="5829300"/>
          <p14:tracePt t="469092" x="5613400" y="5842000"/>
          <p14:tracePt t="469108" x="5651500" y="5848350"/>
          <p14:tracePt t="469125" x="5708650" y="5848350"/>
          <p14:tracePt t="469141" x="5778500" y="5848350"/>
          <p14:tracePt t="469158" x="5854700" y="5842000"/>
          <p14:tracePt t="469175" x="5930900" y="5829300"/>
          <p14:tracePt t="469194" x="6038850" y="5810250"/>
          <p14:tracePt t="469209" x="6096000" y="5797550"/>
          <p14:tracePt t="469226" x="6146800" y="5784850"/>
          <p14:tracePt t="469243" x="6159500" y="5784850"/>
          <p14:tracePt t="469258" x="6165850" y="5784850"/>
          <p14:tracePt t="469275" x="6178550" y="5778500"/>
          <p14:tracePt t="469292" x="6191250" y="5772150"/>
          <p14:tracePt t="469309" x="6191250" y="5759450"/>
          <p14:tracePt t="469327" x="6197600" y="5753100"/>
          <p14:tracePt t="469341" x="6197600" y="5746750"/>
          <p14:tracePt t="469386" x="6191250" y="5746750"/>
          <p14:tracePt t="469402" x="6191250" y="5753100"/>
          <p14:tracePt t="469472" x="6184900" y="5753100"/>
          <p14:tracePt t="469493" x="6159500" y="5746750"/>
          <p14:tracePt t="469525" x="6127750" y="5753100"/>
          <p14:tracePt t="469542" x="6108700" y="5765800"/>
          <p14:tracePt t="469559" x="6108700" y="5791200"/>
          <p14:tracePt t="469576" x="6159500" y="5803900"/>
          <p14:tracePt t="469592" x="6267450" y="5829300"/>
          <p14:tracePt t="469608" x="6407150" y="5861050"/>
          <p14:tracePt t="469628" x="6464300" y="5886450"/>
          <p14:tracePt t="469645" x="6483350" y="5905500"/>
          <p14:tracePt t="469659" x="6483350" y="5911850"/>
          <p14:tracePt t="469709" x="6508750" y="5911850"/>
          <p14:tracePt t="469725" x="6546850" y="5911850"/>
          <p14:tracePt t="469742" x="6635750" y="5892800"/>
          <p14:tracePt t="469759" x="6724650" y="5867400"/>
          <p14:tracePt t="469776" x="6838950" y="5842000"/>
          <p14:tracePt t="469792" x="6934200" y="5816600"/>
          <p14:tracePt t="469809" x="6997700" y="5803900"/>
          <p14:tracePt t="469825" x="7061200" y="5797550"/>
          <p14:tracePt t="469842" x="7131050" y="5797550"/>
          <p14:tracePt t="469859" x="7175500" y="5797550"/>
          <p14:tracePt t="469875" x="7200900" y="5797550"/>
          <p14:tracePt t="469892" x="7219950" y="5797550"/>
          <p14:tracePt t="469910" x="7226300" y="5810250"/>
          <p14:tracePt t="469925" x="7232650" y="5810250"/>
          <p14:tracePt t="469945" x="7232650" y="5816600"/>
          <p14:tracePt t="469966" x="7232650" y="5822950"/>
          <p14:tracePt t="469992" x="7226300" y="5822950"/>
          <p14:tracePt t="470006" x="7213600" y="5822950"/>
          <p14:tracePt t="470015" x="7207250" y="5816600"/>
          <p14:tracePt t="470026" x="7188200" y="5803900"/>
          <p14:tracePt t="470042" x="7162800" y="5784850"/>
          <p14:tracePt t="470059" x="7131050" y="5759450"/>
          <p14:tracePt t="470076" x="7118350" y="5753100"/>
          <p14:tracePt t="470078" x="7112000" y="5746750"/>
          <p14:tracePt t="470110" x="7105650" y="5746750"/>
          <p14:tracePt t="470126" x="7099300" y="5740400"/>
          <p14:tracePt t="470143" x="7067550" y="5740400"/>
          <p14:tracePt t="470144" x="7054850" y="5740400"/>
          <p14:tracePt t="470159" x="7035800" y="5740400"/>
          <p14:tracePt t="470161" x="6991350" y="5740400"/>
          <p14:tracePt t="470176" x="6953250" y="5740400"/>
          <p14:tracePt t="470192" x="6908800" y="5740400"/>
          <p14:tracePt t="470209" x="6889750" y="5734050"/>
          <p14:tracePt t="470226" x="6870700" y="5734050"/>
          <p14:tracePt t="470243" x="6858000" y="5727700"/>
          <p14:tracePt t="470276" x="6851650" y="5734050"/>
          <p14:tracePt t="470292" x="6845300" y="5759450"/>
          <p14:tracePt t="470309" x="6826250" y="5778500"/>
          <p14:tracePt t="470327" x="6807200" y="5797550"/>
          <p14:tracePt t="470343" x="6794500" y="5810250"/>
          <p14:tracePt t="470358" x="6781800" y="5822950"/>
          <p14:tracePt t="470359" x="6775450" y="5835650"/>
          <p14:tracePt t="470375" x="6769100" y="5835650"/>
          <p14:tracePt t="470393" x="6769100" y="5848350"/>
          <p14:tracePt t="470410" x="6769100" y="5854700"/>
          <p14:tracePt t="470426" x="6769100" y="5867400"/>
          <p14:tracePt t="470443" x="6769100" y="5880100"/>
          <p14:tracePt t="470459" x="6769100" y="5905500"/>
          <p14:tracePt t="470476" x="6769100" y="5930900"/>
          <p14:tracePt t="470482" x="6775450" y="5943600"/>
          <p14:tracePt t="470496" x="6775450" y="5956300"/>
          <p14:tracePt t="470511" x="6781800" y="5969000"/>
          <p14:tracePt t="470526" x="6788150" y="5981700"/>
          <p14:tracePt t="470581" x="6794500" y="5981700"/>
          <p14:tracePt t="470595" x="6807200" y="5981700"/>
          <p14:tracePt t="470610" x="6813550" y="5981700"/>
          <p14:tracePt t="470626" x="6832600" y="5981700"/>
          <p14:tracePt t="470643" x="6851650" y="5981700"/>
          <p14:tracePt t="470659" x="6864350" y="5981700"/>
          <p14:tracePt t="470676" x="6877050" y="5981700"/>
          <p14:tracePt t="470811" x="6877050" y="5975350"/>
          <p14:tracePt t="470817" x="6877050" y="5962650"/>
          <p14:tracePt t="470827" x="6877050" y="5949950"/>
          <p14:tracePt t="470843" x="6877050" y="5924550"/>
          <p14:tracePt t="470862" x="6864350" y="5880100"/>
          <p14:tracePt t="470877" x="6826250" y="5842000"/>
          <p14:tracePt t="470895" x="6807200" y="5816600"/>
          <p14:tracePt t="470912" x="6775450" y="5772150"/>
          <p14:tracePt t="470929" x="6750050" y="5715000"/>
          <p14:tracePt t="470943" x="6743700" y="5683250"/>
          <p14:tracePt t="470960" x="6731000" y="5626100"/>
          <p14:tracePt t="470977" x="6692900" y="5588000"/>
          <p14:tracePt t="470993" x="6635750" y="5568950"/>
          <p14:tracePt t="471010" x="6553200" y="5568950"/>
          <p14:tracePt t="471025" x="6496050" y="5581650"/>
          <p14:tracePt t="471043" x="6477000" y="5588000"/>
          <p14:tracePt t="471060" x="6464300" y="5588000"/>
          <p14:tracePt t="471076" x="6464300" y="5594350"/>
          <p14:tracePt t="471114" x="6464300" y="5600700"/>
          <p14:tracePt t="471129" x="6477000" y="5607050"/>
          <p14:tracePt t="471144" x="6496050" y="5619750"/>
          <p14:tracePt t="471160" x="6515100" y="5645150"/>
          <p14:tracePt t="471177" x="6521450" y="5657850"/>
          <p14:tracePt t="471193" x="6534150" y="5670550"/>
          <p14:tracePt t="471210" x="6559550" y="5683250"/>
          <p14:tracePt t="471227" x="6597650" y="5689600"/>
          <p14:tracePt t="471244" x="6718300" y="5702300"/>
          <p14:tracePt t="471260" x="6889750" y="5727700"/>
          <p14:tracePt t="471277" x="7054850" y="5746750"/>
          <p14:tracePt t="471294" x="7207250" y="5765800"/>
          <p14:tracePt t="471310" x="7334250" y="5778500"/>
          <p14:tracePt t="471327" x="7454900" y="5784850"/>
          <p14:tracePt t="471344" x="7505700" y="5784850"/>
          <p14:tracePt t="471360" x="7556500" y="5772150"/>
          <p14:tracePt t="471377" x="7600950" y="5753100"/>
          <p14:tracePt t="471393" x="7632700" y="5721350"/>
          <p14:tracePt t="471410" x="7658100" y="5695950"/>
          <p14:tracePt t="471427" x="7677150" y="5657850"/>
          <p14:tracePt t="471444" x="7696200" y="5632450"/>
          <p14:tracePt t="471460" x="7708900" y="5607050"/>
          <p14:tracePt t="471477" x="7721600" y="5588000"/>
          <p14:tracePt t="471494" x="7740650" y="5568950"/>
          <p14:tracePt t="471510" x="7753350" y="5543550"/>
          <p14:tracePt t="471527" x="7753350" y="5518150"/>
          <p14:tracePt t="471544" x="7747000" y="5486400"/>
          <p14:tracePt t="471561" x="7727950" y="5461000"/>
          <p14:tracePt t="471577" x="7664450" y="5410200"/>
          <p14:tracePt t="471593" x="7600950" y="5391150"/>
          <p14:tracePt t="471610" x="7537450" y="5372100"/>
          <p14:tracePt t="471628" x="7473950" y="5359400"/>
          <p14:tracePt t="471644" x="7404100" y="5353050"/>
          <p14:tracePt t="471660" x="7359650" y="5353050"/>
          <p14:tracePt t="471677" x="7289800" y="5353050"/>
          <p14:tracePt t="471694" x="7188200" y="5365750"/>
          <p14:tracePt t="471711" x="7023100" y="5378450"/>
          <p14:tracePt t="471727" x="6908800" y="5384800"/>
          <p14:tracePt t="471744" x="6807200" y="5378450"/>
          <p14:tracePt t="471760" x="6743700" y="5359400"/>
          <p14:tracePt t="471777" x="6711950" y="5353050"/>
          <p14:tracePt t="471810" x="6711950" y="5359400"/>
          <p14:tracePt t="471827" x="6692900" y="5422900"/>
          <p14:tracePt t="471844" x="6629400" y="5480050"/>
          <p14:tracePt t="471861" x="6565900" y="5524500"/>
          <p14:tracePt t="471877" x="6521450" y="5549900"/>
          <p14:tracePt t="471894" x="6502400" y="5556250"/>
          <p14:tracePt t="471911" x="6496050" y="5556250"/>
          <p14:tracePt t="471961" x="6477000" y="5562600"/>
          <p14:tracePt t="471977" x="6457950" y="5568950"/>
          <p14:tracePt t="481997" x="6477000" y="5568950"/>
          <p14:tracePt t="482005" x="6521450" y="5568950"/>
          <p14:tracePt t="482019" x="6680200" y="5588000"/>
          <p14:tracePt t="482037" x="6908800" y="5619750"/>
          <p14:tracePt t="482053" x="7131050" y="5676900"/>
          <p14:tracePt t="482069" x="7118350" y="5695950"/>
          <p14:tracePt t="482086" x="7061200" y="5746750"/>
          <p14:tracePt t="482102" x="7054850" y="5765800"/>
          <p14:tracePt t="482120" x="7054850" y="5778500"/>
          <p14:tracePt t="482136" x="7086600" y="5797550"/>
          <p14:tracePt t="482152" x="7118350" y="5829300"/>
          <p14:tracePt t="482169" x="7124700" y="5867400"/>
          <p14:tracePt t="482186" x="7099300" y="5918200"/>
          <p14:tracePt t="482203" x="7029450" y="5962650"/>
          <p14:tracePt t="482220" x="6953250" y="5994400"/>
          <p14:tracePt t="482236" x="6908800" y="6019800"/>
          <p14:tracePt t="482252" x="6896100" y="6026150"/>
          <p14:tracePt t="482270" x="6915150" y="6007100"/>
          <p14:tracePt t="482286" x="6946900" y="5975350"/>
          <p14:tracePt t="482303" x="6953250" y="5962650"/>
          <p14:tracePt t="482319" x="6927850" y="5943600"/>
          <p14:tracePt t="482336" x="6832600" y="5937250"/>
          <p14:tracePt t="482351" x="6642100" y="5905500"/>
          <p14:tracePt t="482369" x="6527800" y="5892800"/>
          <p14:tracePt t="482386" x="6515100" y="5886450"/>
          <p14:tracePt t="482403" x="6540500" y="5880100"/>
          <p14:tracePt t="482419" x="6591300" y="5873750"/>
          <p14:tracePt t="482436" x="6692900" y="5873750"/>
          <p14:tracePt t="482453" x="6794500" y="5873750"/>
          <p14:tracePt t="482471" x="6800850" y="5867400"/>
          <p14:tracePt t="482486" x="6788150" y="5867400"/>
          <p14:tracePt t="482506" x="6629400" y="5829300"/>
          <p14:tracePt t="482521" x="6565900" y="5816600"/>
          <p14:tracePt t="482538" x="6546850" y="5803900"/>
          <p14:tracePt t="482553" x="6546850" y="5797550"/>
          <p14:tracePt t="482570" x="6559550" y="5797550"/>
          <p14:tracePt t="482586" x="6565900" y="5791200"/>
          <p14:tracePt t="482621" x="6559550" y="5778500"/>
          <p14:tracePt t="482636" x="6546850" y="5772150"/>
          <p14:tracePt t="482653" x="6521450" y="5759450"/>
          <p14:tracePt t="482669" x="6496050" y="5753100"/>
          <p14:tracePt t="482686" x="6477000" y="5746750"/>
          <p14:tracePt t="482703" x="6451600" y="5746750"/>
          <p14:tracePt t="482720" x="6413500" y="5746750"/>
          <p14:tracePt t="482737" x="6324600" y="5746750"/>
          <p14:tracePt t="482753" x="6235700" y="5740400"/>
          <p14:tracePt t="482770" x="6127750" y="5727700"/>
          <p14:tracePt t="482788" x="6083300" y="5721350"/>
          <p14:tracePt t="482837" x="6096000" y="5727700"/>
          <p14:tracePt t="482853" x="6096000" y="5746750"/>
          <p14:tracePt t="482870" x="6096000" y="5759450"/>
          <p14:tracePt t="482889" x="6096000" y="5784850"/>
          <p14:tracePt t="482904" x="6096000" y="5816600"/>
          <p14:tracePt t="482922" x="6115050" y="5854700"/>
          <p14:tracePt t="482936" x="6146800" y="5880100"/>
          <p14:tracePt t="482953" x="6178550" y="5899150"/>
          <p14:tracePt t="482970" x="6210300" y="5911850"/>
          <p14:tracePt t="482986" x="6242050" y="5911850"/>
          <p14:tracePt t="483003" x="6305550" y="5911850"/>
          <p14:tracePt t="483020" x="6375400" y="5905500"/>
          <p14:tracePt t="483037" x="6559550" y="5905500"/>
          <p14:tracePt t="483053" x="6648450" y="5905500"/>
          <p14:tracePt t="483070" x="6699250" y="5905500"/>
          <p14:tracePt t="483087" x="6756400" y="5905500"/>
          <p14:tracePt t="483104" x="6813550" y="5905500"/>
          <p14:tracePt t="483120" x="6858000" y="5886450"/>
          <p14:tracePt t="483137" x="6889750" y="5867400"/>
          <p14:tracePt t="483153" x="6921500" y="5829300"/>
          <p14:tracePt t="483170" x="6946900" y="5784850"/>
          <p14:tracePt t="483187" x="6953250" y="5734050"/>
          <p14:tracePt t="483203" x="6946900" y="5695950"/>
          <p14:tracePt t="483220" x="6921500" y="5683250"/>
          <p14:tracePt t="483237" x="6902450" y="5683250"/>
          <p14:tracePt t="483253" x="6851650" y="5683250"/>
          <p14:tracePt t="483256" x="6819900" y="5689600"/>
          <p14:tracePt t="483270" x="6800850" y="5689600"/>
          <p14:tracePt t="483287" x="6737350" y="5689600"/>
          <p14:tracePt t="483304" x="6711950" y="5689600"/>
          <p14:tracePt t="483320" x="6692900" y="5689600"/>
          <p14:tracePt t="483337" x="6642100" y="5689600"/>
          <p14:tracePt t="483354" x="6553200" y="5695950"/>
          <p14:tracePt t="483371" x="6483350" y="5715000"/>
          <p14:tracePt t="483387" x="6381750" y="5746750"/>
          <p14:tracePt t="483403" x="6318250" y="5765800"/>
          <p14:tracePt t="483420" x="6235700" y="5772150"/>
          <p14:tracePt t="483437" x="6191250" y="5772150"/>
          <p14:tracePt t="483454" x="6184900" y="5772150"/>
          <p14:tracePt t="483508" x="6184900" y="5784850"/>
          <p14:tracePt t="483520" x="6184900" y="5791200"/>
          <p14:tracePt t="483537" x="6165850" y="5848350"/>
          <p14:tracePt t="483554" x="6146800" y="5880100"/>
          <p14:tracePt t="483570" x="6127750" y="5899150"/>
          <p14:tracePt t="483625" x="6127750" y="5905500"/>
          <p14:tracePt t="483637" x="6134100" y="5905500"/>
          <p14:tracePt t="483654" x="6165850" y="5918200"/>
          <p14:tracePt t="483670" x="6223000" y="5924550"/>
          <p14:tracePt t="483687" x="6318250" y="5930900"/>
          <p14:tracePt t="483705" x="6375400" y="5930900"/>
          <p14:tracePt t="483720" x="6426200" y="5930900"/>
          <p14:tracePt t="483737" x="6470650" y="5930900"/>
          <p14:tracePt t="483754" x="6502400" y="5930900"/>
          <p14:tracePt t="483770" x="6527800" y="5930900"/>
          <p14:tracePt t="483787" x="6559550" y="5930900"/>
          <p14:tracePt t="483804" x="6584950" y="5924550"/>
          <p14:tracePt t="483820" x="6623050" y="5918200"/>
          <p14:tracePt t="483837" x="6642100" y="5905500"/>
          <p14:tracePt t="483854" x="6680200" y="5886450"/>
          <p14:tracePt t="483871" x="6699250" y="5873750"/>
          <p14:tracePt t="483888" x="6731000" y="5854700"/>
          <p14:tracePt t="483904" x="6737350" y="5848350"/>
          <p14:tracePt t="483921" x="6743700" y="5848350"/>
          <p14:tracePt t="483923" x="6743700" y="5842000"/>
          <p14:tracePt t="483937" x="6750050" y="5835650"/>
          <p14:tracePt t="483954" x="6750050" y="5829300"/>
          <p14:tracePt t="483971" x="6756400" y="5816600"/>
          <p14:tracePt t="483989" x="6756400" y="5803900"/>
          <p14:tracePt t="484004" x="6756400" y="5791200"/>
          <p14:tracePt t="484019" x="6743700" y="5778500"/>
          <p14:tracePt t="484038" x="6724650" y="5765800"/>
          <p14:tracePt t="484054" x="6705600" y="5753100"/>
          <p14:tracePt t="484071" x="6673850" y="5734050"/>
          <p14:tracePt t="484088" x="6635750" y="5715000"/>
          <p14:tracePt t="484091" x="6623050" y="5702300"/>
          <p14:tracePt t="484108" x="6591300" y="5683250"/>
          <p14:tracePt t="484121" x="6553200" y="5664200"/>
          <p14:tracePt t="484138" x="6534150" y="5651500"/>
          <p14:tracePt t="484156" x="6515100" y="5645150"/>
          <p14:tracePt t="484172" x="6496050" y="5645150"/>
          <p14:tracePt t="484188" x="6477000" y="5638800"/>
          <p14:tracePt t="484204" x="6451600" y="5638800"/>
          <p14:tracePt t="484221" x="6413500" y="5638800"/>
          <p14:tracePt t="484238" x="6381750" y="5632450"/>
          <p14:tracePt t="484254" x="6350000" y="5619750"/>
          <p14:tracePt t="484271" x="6318250" y="5607050"/>
          <p14:tracePt t="484288" x="6292850" y="5594350"/>
          <p14:tracePt t="484305" x="6267450" y="5588000"/>
          <p14:tracePt t="484321" x="6242050" y="5588000"/>
          <p14:tracePt t="484338" x="6197600" y="5594350"/>
          <p14:tracePt t="484353" x="6172200" y="5600700"/>
          <p14:tracePt t="484371" x="6064250" y="5632450"/>
          <p14:tracePt t="484388" x="6000750" y="5645150"/>
          <p14:tracePt t="484404" x="5969000" y="5657850"/>
          <p14:tracePt t="484421" x="5962650" y="5676900"/>
          <p14:tracePt t="484438" x="5988050" y="5708650"/>
          <p14:tracePt t="484454" x="6064250" y="5759450"/>
          <p14:tracePt t="484471" x="6165850" y="5822950"/>
          <p14:tracePt t="484490" x="6248400" y="5886450"/>
          <p14:tracePt t="484506" x="6305550" y="5937250"/>
          <p14:tracePt t="484521" x="6350000" y="5969000"/>
          <p14:tracePt t="484538" x="6388100" y="5962650"/>
          <p14:tracePt t="484555" x="6508750" y="5880100"/>
          <p14:tracePt t="484571" x="6629400" y="5778500"/>
          <p14:tracePt t="484588" x="6762750" y="5702300"/>
          <p14:tracePt t="484605" x="6883400" y="5670550"/>
          <p14:tracePt t="484622" x="6927850" y="5695950"/>
          <p14:tracePt t="484639" x="6927850" y="5715000"/>
          <p14:tracePt t="484657" x="6896100" y="5791200"/>
          <p14:tracePt t="484671" x="6864350" y="5822950"/>
          <p14:tracePt t="484690" x="6845300" y="5829300"/>
          <p14:tracePt t="484721" x="6845300" y="5822950"/>
          <p14:tracePt t="484738" x="6851650" y="5810250"/>
          <p14:tracePt t="484755" x="6858000" y="5810250"/>
          <p14:tracePt t="484772" x="6864350" y="5810250"/>
          <p14:tracePt t="484788" x="6870700" y="5822950"/>
          <p14:tracePt t="484805" x="6870700" y="5854700"/>
          <p14:tracePt t="484822" x="6870700" y="5873750"/>
          <p14:tracePt t="484839" x="6864350" y="5892800"/>
          <p14:tracePt t="484855" x="6858000" y="5911850"/>
          <p14:tracePt t="484857" x="6858000" y="5918200"/>
          <p14:tracePt t="484871" x="6858000" y="5924550"/>
          <p14:tracePt t="484888" x="6851650" y="5937250"/>
          <p14:tracePt t="484905" x="6851650" y="5943600"/>
          <p14:tracePt t="484921" x="6845300" y="5949950"/>
          <p14:tracePt t="484938" x="6826250" y="5956300"/>
          <p14:tracePt t="484955" x="6813550" y="5969000"/>
          <p14:tracePt t="484972" x="6788150" y="5988050"/>
          <p14:tracePt t="484988" x="6762750" y="6013450"/>
          <p14:tracePt t="485005" x="6737350" y="6032500"/>
          <p14:tracePt t="485021" x="6724650" y="6038850"/>
          <p14:tracePt t="504825" x="6711950" y="6032500"/>
          <p14:tracePt t="504838" x="6629400" y="6007100"/>
          <p14:tracePt t="504855" x="6496050" y="5994400"/>
          <p14:tracePt t="504872" x="6388100" y="5994400"/>
          <p14:tracePt t="504889" x="6324600" y="5988050"/>
          <p14:tracePt t="504905" x="6318250" y="5988050"/>
          <p14:tracePt t="504944" x="6311900" y="5981700"/>
          <p14:tracePt t="504954" x="6311900" y="5975350"/>
          <p14:tracePt t="504972" x="6305550" y="5962650"/>
          <p14:tracePt t="504988" x="6299200" y="5956300"/>
          <p14:tracePt t="505022" x="6311900" y="5956300"/>
          <p14:tracePt t="505040" x="6369050" y="5962650"/>
          <p14:tracePt t="505055" x="6400800" y="5962650"/>
          <p14:tracePt t="505072" x="6445250" y="5962650"/>
          <p14:tracePt t="505088" x="6489700" y="5949950"/>
          <p14:tracePt t="505105" x="6540500" y="5949950"/>
          <p14:tracePt t="505122" x="6648450" y="5943600"/>
          <p14:tracePt t="505138" x="6737350" y="5943600"/>
          <p14:tracePt t="505155" x="6838950" y="5943600"/>
          <p14:tracePt t="505158" x="6858000" y="5943600"/>
          <p14:tracePt t="505172" x="6896100" y="5943600"/>
          <p14:tracePt t="505174" x="6921500" y="5937250"/>
          <p14:tracePt t="505189" x="6953250" y="5924550"/>
          <p14:tracePt t="505205" x="6991350" y="5905500"/>
          <p14:tracePt t="505209" x="7016750" y="5892800"/>
          <p14:tracePt t="505226" x="7054850" y="5873750"/>
          <p14:tracePt t="505241" x="7099300" y="5842000"/>
          <p14:tracePt t="505255" x="7124700" y="5822950"/>
          <p14:tracePt t="505272" x="7162800" y="5765800"/>
          <p14:tracePt t="505289" x="7188200" y="5715000"/>
          <p14:tracePt t="505306" x="7194550" y="5664200"/>
          <p14:tracePt t="505322" x="7188200" y="5619750"/>
          <p14:tracePt t="505338" x="7124700" y="5568950"/>
          <p14:tracePt t="505355" x="7048500" y="5537200"/>
          <p14:tracePt t="505372" x="6921500" y="5492750"/>
          <p14:tracePt t="505388" x="6807200" y="5461000"/>
          <p14:tracePt t="505405" x="6692900" y="5403850"/>
          <p14:tracePt t="505422" x="6597650" y="5353050"/>
          <p14:tracePt t="505439" x="6521450" y="5321300"/>
          <p14:tracePt t="505455" x="6407150" y="5314950"/>
          <p14:tracePt t="505472" x="6362700" y="5321300"/>
          <p14:tracePt t="505488" x="6083300" y="5365750"/>
          <p14:tracePt t="505506" x="5886450" y="5416550"/>
          <p14:tracePt t="505522" x="5734050" y="5467350"/>
          <p14:tracePt t="505539" x="5676900" y="5524500"/>
          <p14:tracePt t="505555" x="5689600" y="5581650"/>
          <p14:tracePt t="505572" x="5746750" y="5626100"/>
          <p14:tracePt t="505589" x="5854700" y="5683250"/>
          <p14:tracePt t="505605" x="5994400" y="5734050"/>
          <p14:tracePt t="505622" x="6153150" y="5765800"/>
          <p14:tracePt t="505639" x="6311900" y="5772150"/>
          <p14:tracePt t="505655" x="6489700" y="5765800"/>
          <p14:tracePt t="505658" x="6597650" y="5746750"/>
          <p14:tracePt t="505672" x="6667500" y="5734050"/>
          <p14:tracePt t="505689" x="6915150" y="5657850"/>
          <p14:tracePt t="505708" x="6978650" y="5613400"/>
          <p14:tracePt t="505722" x="6965950" y="5600700"/>
          <p14:tracePt t="505739" x="6896100" y="5594350"/>
          <p14:tracePt t="505756" x="6800850" y="5594350"/>
          <p14:tracePt t="505772" x="6743700" y="5594350"/>
          <p14:tracePt t="505789" x="6737350" y="5594350"/>
          <p14:tracePt t="519162" x="6800850" y="5613400"/>
          <p14:tracePt t="519168" x="6883400" y="5638800"/>
          <p14:tracePt t="519184" x="7067550" y="5676900"/>
          <p14:tracePt t="519200" x="7270750" y="5721350"/>
          <p14:tracePt t="519217" x="7480300" y="5765800"/>
          <p14:tracePt t="519234" x="7727950" y="5835650"/>
          <p14:tracePt t="519250" x="7931150" y="5911850"/>
          <p14:tracePt t="519267" x="8051800" y="5962650"/>
          <p14:tracePt t="519284" x="8121650" y="6000750"/>
          <p14:tracePt t="519300" x="8159750" y="6045200"/>
          <p14:tracePt t="519317" x="8166100" y="6070600"/>
          <p14:tracePt t="519321" x="8166100" y="6083300"/>
          <p14:tracePt t="519333" x="8166100" y="6089650"/>
          <p14:tracePt t="519336" x="8166100" y="6096000"/>
          <p14:tracePt t="519387" x="8166100" y="6102350"/>
          <p14:tracePt t="519400" x="8172450" y="6115050"/>
          <p14:tracePt t="519417" x="8172450" y="6146800"/>
          <p14:tracePt t="519434" x="8172450" y="6165850"/>
          <p14:tracePt t="519450" x="8172450" y="6197600"/>
          <p14:tracePt t="519467" x="8178800" y="6223000"/>
          <p14:tracePt t="519484" x="8191500" y="6235700"/>
          <p14:tracePt t="519501" x="8210550" y="6242050"/>
          <p14:tracePt t="519517" x="8223250" y="6248400"/>
          <p14:tracePt t="519534" x="8242300" y="6248400"/>
          <p14:tracePt t="519551" x="8261350" y="6248400"/>
          <p14:tracePt t="519567" x="8267700" y="6248400"/>
          <p14:tracePt t="519625" x="8286750" y="6242050"/>
          <p14:tracePt t="519634" x="8299450" y="6229350"/>
          <p14:tracePt t="519650" x="8362950" y="6203950"/>
          <p14:tracePt t="519667" x="8432800" y="6178550"/>
          <p14:tracePt t="519684" x="8451850" y="6178550"/>
          <p14:tracePt t="519700" x="8445500" y="6184900"/>
          <p14:tracePt t="520168" x="8420100" y="6178550"/>
          <p14:tracePt t="520185" x="8350250" y="6165850"/>
          <p14:tracePt t="520201" x="8274050" y="6153150"/>
          <p14:tracePt t="520218" x="8204200" y="6134100"/>
          <p14:tracePt t="520235" x="8159750" y="6102350"/>
          <p14:tracePt t="520252" x="8102600" y="6070600"/>
          <p14:tracePt t="520268" x="8051800" y="6032500"/>
          <p14:tracePt t="520285" x="7994650" y="6000750"/>
          <p14:tracePt t="520287" x="7956550" y="5981700"/>
          <p14:tracePt t="520304" x="7861300" y="5949950"/>
          <p14:tracePt t="520318" x="7753350" y="5911850"/>
          <p14:tracePt t="520334" x="7639050" y="5867400"/>
          <p14:tracePt t="520351" x="7550150" y="5822950"/>
          <p14:tracePt t="520368" x="7505700" y="5797550"/>
          <p14:tracePt t="520384" x="7493000" y="5784850"/>
          <p14:tracePt t="520401" x="7467600" y="5778500"/>
          <p14:tracePt t="520417" x="7416800" y="5772150"/>
          <p14:tracePt t="520435" x="7334250" y="5746750"/>
          <p14:tracePt t="520451" x="7245350" y="5721350"/>
          <p14:tracePt t="520468" x="7194550" y="5695950"/>
          <p14:tracePt t="520485" x="7169150" y="5676900"/>
          <p14:tracePt t="520502" x="7162800" y="5670550"/>
          <p14:tracePt t="520519" x="7150100" y="5670550"/>
          <p14:tracePt t="520520" x="7137400" y="5670550"/>
          <p14:tracePt t="520535" x="7112000" y="5664200"/>
          <p14:tracePt t="520551" x="7086600" y="5657850"/>
          <p14:tracePt t="524457" x="7073900" y="5651500"/>
          <p14:tracePt t="524465" x="7061200" y="5632450"/>
          <p14:tracePt t="524474" x="7029450" y="5600700"/>
          <p14:tracePt t="524490" x="6940550" y="5499100"/>
          <p14:tracePt t="524508" x="6858000" y="5422900"/>
          <p14:tracePt t="524521" x="6807200" y="5391150"/>
          <p14:tracePt t="524539" x="6794500" y="5384800"/>
          <p14:tracePt t="524589" x="6788150" y="5384800"/>
          <p14:tracePt t="524604" x="6769100" y="5378450"/>
          <p14:tracePt t="524621" x="6724650" y="5365750"/>
          <p14:tracePt t="524639" x="6692900" y="5365750"/>
          <p14:tracePt t="524655" x="6686550" y="5365750"/>
          <p14:tracePt t="525077" x="6692900" y="5372100"/>
          <p14:tracePt t="525085" x="6718300" y="5384800"/>
          <p14:tracePt t="525101" x="6781800" y="5397500"/>
          <p14:tracePt t="525108" x="6826250" y="5397500"/>
          <p14:tracePt t="525122" x="6864350" y="5397500"/>
          <p14:tracePt t="525139" x="6978650" y="5378450"/>
          <p14:tracePt t="525155" x="7029450" y="5372100"/>
          <p14:tracePt t="525172" x="7042150" y="5372100"/>
          <p14:tracePt t="525189" x="7042150" y="5391150"/>
          <p14:tracePt t="525205" x="7023100" y="5403850"/>
          <p14:tracePt t="525222" x="7004050" y="5416550"/>
          <p14:tracePt t="525239" x="6997700" y="5416550"/>
          <p14:tracePt t="534113" x="6991350" y="5416550"/>
          <p14:tracePt t="534120" x="6978650" y="5416550"/>
          <p14:tracePt t="534129" x="6965950" y="5416550"/>
          <p14:tracePt t="534146" x="6902450" y="5422900"/>
          <p14:tracePt t="534163" x="6813550" y="5435600"/>
          <p14:tracePt t="534179" x="6718300" y="5467350"/>
          <p14:tracePt t="534196" x="6667500" y="5480050"/>
          <p14:tracePt t="534213" x="6661150" y="5480050"/>
          <p14:tracePt t="534230" x="6667500" y="5511800"/>
          <p14:tracePt t="534251" x="6686550" y="5537200"/>
          <p14:tracePt t="534263" x="6692900" y="5543550"/>
          <p14:tracePt t="534280" x="6718300" y="5549900"/>
          <p14:tracePt t="534299" x="6731000" y="5549900"/>
          <p14:tracePt t="534313" x="6750050" y="5549900"/>
          <p14:tracePt t="534330" x="6781800" y="5549900"/>
          <p14:tracePt t="534347" x="6813550" y="5556250"/>
          <p14:tracePt t="534365" x="6851650" y="5556250"/>
          <p14:tracePt t="534380" x="6889750" y="5549900"/>
          <p14:tracePt t="534397" x="6946900" y="5537200"/>
          <p14:tracePt t="534413" x="6985000" y="5524500"/>
          <p14:tracePt t="534430" x="7042150" y="5505450"/>
          <p14:tracePt t="534446" x="7080250" y="5492750"/>
          <p14:tracePt t="534463" x="7118350" y="5480050"/>
          <p14:tracePt t="534483" x="7150100" y="5473700"/>
          <p14:tracePt t="534497" x="7188200" y="5473700"/>
          <p14:tracePt t="534513" x="7194550" y="5467350"/>
          <p14:tracePt t="534567" x="7200900" y="5467350"/>
          <p14:tracePt t="534579" x="7219950" y="5467350"/>
          <p14:tracePt t="534596" x="7232650" y="5461000"/>
          <p14:tracePt t="534613" x="7251700" y="5454650"/>
          <p14:tracePt t="534630" x="7258050" y="5454650"/>
          <p14:tracePt t="534646" x="7264400" y="5454650"/>
          <p14:tracePt t="534663" x="7277100" y="5454650"/>
          <p14:tracePt t="534680" x="7302500" y="5461000"/>
          <p14:tracePt t="534698" x="7359650" y="5480050"/>
          <p14:tracePt t="534713" x="7372350" y="5480050"/>
          <p14:tracePt t="534730" x="7397750" y="5486400"/>
          <p14:tracePt t="534746" x="7404100" y="5486400"/>
          <p14:tracePt t="534829" x="7410450" y="5486400"/>
          <p14:tracePt t="534845" x="7410450" y="5492750"/>
          <p14:tracePt t="534861" x="7410450" y="5499100"/>
          <p14:tracePt t="534870" x="7397750" y="5505450"/>
          <p14:tracePt t="534879" x="7353300" y="5511800"/>
          <p14:tracePt t="534896" x="7188200" y="5492750"/>
          <p14:tracePt t="534913" x="6953250" y="5454650"/>
          <p14:tracePt t="534930" x="6756400" y="5429250"/>
          <p14:tracePt t="534946" x="6623050" y="5422900"/>
          <p14:tracePt t="534963" x="6565900" y="5422900"/>
          <p14:tracePt t="536609" x="6559550" y="5416550"/>
          <p14:tracePt t="536633" x="6464300" y="5378450"/>
          <p14:tracePt t="536650" x="6362700" y="5302250"/>
          <p14:tracePt t="536665" x="6318250" y="5264150"/>
          <p14:tracePt t="536682" x="6191250" y="5162550"/>
          <p14:tracePt t="536700" x="6070600" y="5092700"/>
          <p14:tracePt t="536715" x="5899150" y="5016500"/>
          <p14:tracePt t="536731" x="5676900" y="4959350"/>
          <p14:tracePt t="536749" x="5505450" y="4946650"/>
          <p14:tracePt t="536765" x="5384800" y="4940300"/>
          <p14:tracePt t="536782" x="5327650" y="4940300"/>
          <p14:tracePt t="536798" x="5321300" y="4933950"/>
          <p14:tracePt t="536832" x="5302250" y="4902200"/>
          <p14:tracePt t="536848" x="5257800" y="4832350"/>
          <p14:tracePt t="536865" x="5168900" y="4718050"/>
          <p14:tracePt t="536883" x="5041900" y="4584700"/>
          <p14:tracePt t="536898" x="5010150" y="4552950"/>
          <p14:tracePt t="536917" x="4953000" y="4495800"/>
          <p14:tracePt t="536931" x="4927600" y="4464050"/>
          <p14:tracePt t="536948" x="4914900" y="4425950"/>
          <p14:tracePt t="536964" x="4889500" y="4387850"/>
          <p14:tracePt t="536982" x="4870450" y="4343400"/>
          <p14:tracePt t="536998" x="4838700" y="4273550"/>
          <p14:tracePt t="537017" x="4813300" y="4197350"/>
          <p14:tracePt t="537032" x="4787900" y="4095750"/>
          <p14:tracePt t="537051" x="4775200" y="4006850"/>
          <p14:tracePt t="537052" x="4762500" y="3949700"/>
          <p14:tracePt t="537065" x="4749800" y="3892550"/>
          <p14:tracePt t="537082" x="4724400" y="3803650"/>
          <p14:tracePt t="537099" x="4667250" y="3702050"/>
          <p14:tracePt t="537115" x="4425950" y="3473450"/>
          <p14:tracePt t="537132" x="4260850" y="3352800"/>
          <p14:tracePt t="537149" x="4070350" y="3225800"/>
          <p14:tracePt t="537165" x="3879850" y="3117850"/>
          <p14:tracePt t="537182" x="3708400" y="3022600"/>
          <p14:tracePt t="537198" x="3562350" y="2952750"/>
          <p14:tracePt t="537217" x="3422650" y="2908300"/>
          <p14:tracePt t="537232" x="3232150" y="2876550"/>
          <p14:tracePt t="537249" x="2978150" y="2851150"/>
          <p14:tracePt t="537265" x="2673350" y="2819400"/>
          <p14:tracePt t="537282" x="2425700" y="2787650"/>
          <p14:tracePt t="537299" x="2273300" y="2762250"/>
          <p14:tracePt t="537315" x="2209800" y="2736850"/>
          <p14:tracePt t="537332" x="2209800" y="2730500"/>
          <p14:tracePt t="537349" x="2216150" y="2724150"/>
          <p14:tracePt t="537382" x="2216150" y="2730500"/>
          <p14:tracePt t="537399" x="2197100" y="2743200"/>
          <p14:tracePt t="537416" x="2152650" y="2749550"/>
          <p14:tracePt t="537433" x="2101850" y="2749550"/>
          <p14:tracePt t="537449" x="2057400" y="2749550"/>
          <p14:tracePt t="537451" x="2051050" y="2749550"/>
          <p14:tracePt t="537465" x="2044700" y="2749550"/>
          <p14:tracePt t="537499" x="2044700" y="2736850"/>
          <p14:tracePt t="537515" x="2057400" y="2730500"/>
          <p14:tracePt t="537532" x="2057400" y="2724150"/>
          <p14:tracePt t="537569" x="2051050" y="2724150"/>
          <p14:tracePt t="537584" x="2051050" y="2717800"/>
          <p14:tracePt t="537599" x="2044700" y="2711450"/>
          <p14:tracePt t="537615" x="2044700" y="2692400"/>
          <p14:tracePt t="537634" x="2044700" y="2673350"/>
          <p14:tracePt t="537651" x="2044700" y="2660650"/>
          <p14:tracePt t="537704" x="2032000" y="2660650"/>
          <p14:tracePt t="537718" x="2006600" y="2667000"/>
          <p14:tracePt t="537732" x="1993900" y="2673350"/>
          <p14:tracePt t="537749" x="1981200" y="2673350"/>
          <p14:tracePt t="537766" x="1974850" y="2673350"/>
          <p14:tracePt t="537782" x="1968500" y="2673350"/>
          <p14:tracePt t="537858" x="1962150" y="2667000"/>
          <p14:tracePt t="537873" x="1962150" y="2660650"/>
          <p14:tracePt t="537881" x="1955800" y="2654300"/>
          <p14:tracePt t="537898" x="1955800" y="2647950"/>
          <p14:tracePt t="537915" x="1955800" y="2641600"/>
          <p14:tracePt t="538109" x="1949450" y="2641600"/>
          <p14:tracePt t="538116" x="1949450" y="2647950"/>
          <p14:tracePt t="538133" x="1943100" y="2647950"/>
          <p14:tracePt t="538149" x="1943100" y="2654300"/>
          <p14:tracePt t="538166" x="1936750" y="2654300"/>
          <p14:tracePt t="538183" x="1924050" y="2654300"/>
          <p14:tracePt t="538200" x="1911350" y="2654300"/>
          <p14:tracePt t="538216" x="1898650" y="2647950"/>
          <p14:tracePt t="538233" x="1873250" y="2628900"/>
          <p14:tracePt t="538250" x="1816100" y="2597150"/>
          <p14:tracePt t="538266" x="1746250" y="2571750"/>
          <p14:tracePt t="538283" x="1612900" y="2514600"/>
          <p14:tracePt t="538285" x="1524000" y="2476500"/>
          <p14:tracePt t="538301" x="1358900" y="2400300"/>
          <p14:tracePt t="538316" x="1301750" y="2368550"/>
          <p14:tracePt t="538333" x="1136650" y="2260600"/>
          <p14:tracePt t="538349" x="1085850" y="2209800"/>
          <p14:tracePt t="538366" x="1079500" y="2184400"/>
          <p14:tracePt t="538383" x="1079500" y="2159000"/>
          <p14:tracePt t="538400" x="1098550" y="2146300"/>
          <p14:tracePt t="538416" x="1117600" y="2127250"/>
          <p14:tracePt t="538433" x="1149350" y="2108200"/>
          <p14:tracePt t="538449" x="1206500" y="2095500"/>
          <p14:tracePt t="538466" x="1295400" y="2082800"/>
          <p14:tracePt t="538468" x="1365250" y="2076450"/>
          <p14:tracePt t="538483" x="1447800" y="2076450"/>
          <p14:tracePt t="538499" x="1568450" y="2076450"/>
          <p14:tracePt t="538501" x="1670050" y="2082800"/>
          <p14:tracePt t="538517" x="1720850" y="2082800"/>
          <p14:tracePt t="538533" x="1778000" y="2089150"/>
          <p14:tracePt t="538535" x="1790700" y="2089150"/>
          <p14:tracePt t="538549" x="1797050" y="2082800"/>
          <p14:tracePt t="538566" x="1797050" y="2070100"/>
          <p14:tracePt t="538583" x="1797050" y="2057400"/>
          <p14:tracePt t="538600" x="1797050" y="2051050"/>
          <p14:tracePt t="538617" x="1797050" y="2044700"/>
          <p14:tracePt t="538657" x="1790700" y="2044700"/>
          <p14:tracePt t="538667" x="1778000" y="2044700"/>
          <p14:tracePt t="538685" x="1708150" y="2044700"/>
          <p14:tracePt t="538705" x="1568450" y="2032000"/>
          <p14:tracePt t="538716" x="1517650" y="2025650"/>
          <p14:tracePt t="538718" x="1466850" y="2012950"/>
          <p14:tracePt t="538732" x="1422400" y="2000250"/>
          <p14:tracePt t="538749" x="1358900" y="1974850"/>
          <p14:tracePt t="538766" x="1333500" y="1962150"/>
          <p14:tracePt t="538783" x="1327150" y="1955800"/>
          <p14:tracePt t="538799" x="1320800" y="1955800"/>
          <p14:tracePt t="538816" x="1263650" y="1943100"/>
          <p14:tracePt t="538833" x="1206500" y="1930400"/>
          <p14:tracePt t="538849" x="1168400" y="1924050"/>
          <p14:tracePt t="538866" x="1143000" y="1911350"/>
          <p14:tracePt t="538917" x="1143000" y="1905000"/>
          <p14:tracePt t="538933" x="1149350" y="1898650"/>
          <p14:tracePt t="538950" x="1168400" y="1892300"/>
          <p14:tracePt t="538952" x="1174750" y="1892300"/>
          <p14:tracePt t="538966" x="1193800" y="1885950"/>
          <p14:tracePt t="538983" x="1263650" y="1879600"/>
          <p14:tracePt t="538999" x="1371600" y="1879600"/>
          <p14:tracePt t="539018" x="1612900" y="1879600"/>
          <p14:tracePt t="539033" x="1651000" y="1879600"/>
          <p14:tracePt t="539050" x="1816100" y="1892300"/>
          <p14:tracePt t="539066" x="1854200" y="1898650"/>
          <p14:tracePt t="539082" x="1860550" y="1898650"/>
          <p14:tracePt t="539150" x="1866900" y="1898650"/>
          <p14:tracePt t="539166" x="1879600" y="1892300"/>
          <p14:tracePt t="539182" x="1898650" y="1879600"/>
          <p14:tracePt t="539199" x="1924050" y="1866900"/>
          <p14:tracePt t="539216" x="1943100" y="1854200"/>
          <p14:tracePt t="539232" x="1949450" y="1847850"/>
          <p14:tracePt t="539249" x="1962150" y="1841500"/>
          <p14:tracePt t="539267" x="1974850" y="1841500"/>
          <p14:tracePt t="539283" x="1987550" y="1828800"/>
          <p14:tracePt t="539299" x="2000250" y="1822450"/>
          <p14:tracePt t="539318" x="2025650" y="1803400"/>
          <p14:tracePt t="539334" x="2025650" y="1797050"/>
          <p14:tracePt t="539351" x="2038350" y="1784350"/>
          <p14:tracePt t="539368" x="2044700" y="1765300"/>
          <p14:tracePt t="539383" x="2038350" y="1752600"/>
          <p14:tracePt t="539399" x="2025650" y="1739900"/>
          <p14:tracePt t="539416" x="2000250" y="1720850"/>
          <p14:tracePt t="539433" x="1981200" y="1708150"/>
          <p14:tracePt t="539449" x="1955800" y="1701800"/>
          <p14:tracePt t="539466" x="1943100" y="1695450"/>
          <p14:tracePt t="539482" x="1930400" y="1695450"/>
          <p14:tracePt t="539500" x="1917700" y="1695450"/>
          <p14:tracePt t="539517" x="1911350" y="1695450"/>
          <p14:tracePt t="539534" x="1898650" y="1689100"/>
          <p14:tracePt t="539550" x="1879600" y="1676400"/>
          <p14:tracePt t="539568" x="1854200" y="1663700"/>
          <p14:tracePt t="539584" x="1841500" y="1657350"/>
          <p14:tracePt t="539741" x="1835150" y="1657350"/>
          <p14:tracePt t="539747" x="1822450" y="1663700"/>
          <p14:tracePt t="539756" x="1803400" y="1670050"/>
          <p14:tracePt t="539774" x="1778000" y="1689100"/>
          <p14:tracePt t="539785" x="1746250" y="1708150"/>
          <p14:tracePt t="539802" x="1689100" y="1733550"/>
          <p14:tracePt t="539818" x="1631950" y="1739900"/>
          <p14:tracePt t="539835" x="1562100" y="1727200"/>
          <p14:tracePt t="539851" x="1549400" y="1720850"/>
          <p14:tracePt t="539867" x="1530350" y="1701800"/>
          <p14:tracePt t="539884" x="1524000" y="1701800"/>
          <p14:tracePt t="539901" x="1517650" y="1701800"/>
          <p14:tracePt t="539917" x="1498600" y="1714500"/>
          <p14:tracePt t="539936" x="1473200" y="1739900"/>
          <p14:tracePt t="539951" x="1454150" y="1771650"/>
          <p14:tracePt t="539968" x="1454150" y="1797050"/>
          <p14:tracePt t="539984" x="1460500" y="1816100"/>
          <p14:tracePt t="540001" x="1498600" y="1841500"/>
          <p14:tracePt t="540017" x="1555750" y="1866900"/>
          <p14:tracePt t="540034" x="1644650" y="1892300"/>
          <p14:tracePt t="540037" x="1689100" y="1898650"/>
          <p14:tracePt t="540051" x="1739900" y="1911350"/>
          <p14:tracePt t="540052" x="1784350" y="1911350"/>
          <p14:tracePt t="540067" x="1809750" y="1917700"/>
          <p14:tracePt t="540068" x="1860550" y="1917700"/>
          <p14:tracePt t="540084" x="1911350" y="1917700"/>
          <p14:tracePt t="540085" x="1955800" y="1917700"/>
          <p14:tracePt t="540101" x="2038350" y="1905000"/>
          <p14:tracePt t="540118" x="2089150" y="1885950"/>
          <p14:tracePt t="540134" x="2095500" y="1885950"/>
          <p14:tracePt t="540151" x="2127250" y="1873250"/>
          <p14:tracePt t="540168" x="2159000" y="1860550"/>
          <p14:tracePt t="540184" x="2184400" y="1847850"/>
          <p14:tracePt t="540201" x="2222500" y="1828800"/>
          <p14:tracePt t="540218" x="2260600" y="1803400"/>
          <p14:tracePt t="540235" x="2305050" y="1778000"/>
          <p14:tracePt t="540251" x="2324100" y="1752600"/>
          <p14:tracePt t="540268" x="2336800" y="1733550"/>
          <p14:tracePt t="540285" x="2349500" y="1720850"/>
          <p14:tracePt t="540318" x="2349500" y="1708150"/>
          <p14:tracePt t="540334" x="2349500" y="1701800"/>
          <p14:tracePt t="540352" x="2349500" y="1695450"/>
          <p14:tracePt t="540368" x="2330450" y="1682750"/>
          <p14:tracePt t="540384" x="2317750" y="1670050"/>
          <p14:tracePt t="540401" x="2292350" y="1651000"/>
          <p14:tracePt t="540418" x="2273300" y="1638300"/>
          <p14:tracePt t="540435" x="2260600" y="1631950"/>
          <p14:tracePt t="540451" x="2235200" y="1619250"/>
          <p14:tracePt t="540468" x="2216150" y="1612900"/>
          <p14:tracePt t="540486" x="2197100" y="1606550"/>
          <p14:tracePt t="540502" x="2184400" y="1606550"/>
          <p14:tracePt t="540519" x="2171700" y="1600200"/>
          <p14:tracePt t="540535" x="2152650" y="1600200"/>
          <p14:tracePt t="540536" x="2146300" y="1600200"/>
          <p14:tracePt t="540552" x="2120900" y="1600200"/>
          <p14:tracePt t="540569" x="2089150" y="1600200"/>
          <p14:tracePt t="540585" x="2070100" y="1600200"/>
          <p14:tracePt t="540601" x="2057400" y="1600200"/>
          <p14:tracePt t="540618" x="2051050" y="1600200"/>
          <p14:tracePt t="540635" x="2038350" y="1600200"/>
          <p14:tracePt t="540651" x="2012950" y="1606550"/>
          <p14:tracePt t="540668" x="1981200" y="1619250"/>
          <p14:tracePt t="540685" x="1949450" y="1631950"/>
          <p14:tracePt t="540702" x="1924050" y="1644650"/>
          <p14:tracePt t="540718" x="1911350" y="1651000"/>
          <p14:tracePt t="540735" x="1905000" y="1657350"/>
          <p14:tracePt t="540751" x="1898650" y="1663700"/>
          <p14:tracePt t="540769" x="1892300" y="1676400"/>
          <p14:tracePt t="540771" x="1879600" y="1689100"/>
          <p14:tracePt t="540785" x="1873250" y="1701800"/>
          <p14:tracePt t="540787" x="1860550" y="1720850"/>
          <p14:tracePt t="540802" x="1854200" y="1739900"/>
          <p14:tracePt t="540819" x="1841500" y="1809750"/>
          <p14:tracePt t="540835" x="1841500" y="1854200"/>
          <p14:tracePt t="540854" x="1866900" y="1885950"/>
          <p14:tracePt t="540868" x="1898650" y="1911350"/>
          <p14:tracePt t="540887" x="1936750" y="1930400"/>
          <p14:tracePt t="540902" x="2006600" y="1936750"/>
          <p14:tracePt t="540918" x="2095500" y="1936750"/>
          <p14:tracePt t="540935" x="2184400" y="1936750"/>
          <p14:tracePt t="540952" x="2222500" y="1930400"/>
          <p14:tracePt t="540969" x="2286000" y="1917700"/>
          <p14:tracePt t="540985" x="2330450" y="1892300"/>
          <p14:tracePt t="541002" x="2349500" y="1885950"/>
          <p14:tracePt t="541018" x="2362200" y="1873250"/>
          <p14:tracePt t="541035" x="2368550" y="1873250"/>
          <p14:tracePt t="541105" x="2368550" y="1866900"/>
          <p14:tracePt t="541120" x="2362200" y="1866900"/>
          <p14:tracePt t="541135" x="2362200" y="1860550"/>
          <p14:tracePt t="541152" x="2349500" y="1854200"/>
          <p14:tracePt t="541169" x="2343150" y="1847850"/>
          <p14:tracePt t="541226" x="2336800" y="1847850"/>
          <p14:tracePt t="541258" x="2330450" y="1847850"/>
          <p14:tracePt t="541287" x="2324100" y="1847850"/>
          <p14:tracePt t="541306" x="2317750" y="1847850"/>
          <p14:tracePt t="541320" x="2311400" y="1847850"/>
          <p14:tracePt t="541335" x="2298700" y="1854200"/>
          <p14:tracePt t="541352" x="2286000" y="1860550"/>
          <p14:tracePt t="541419" x="2279650" y="1854200"/>
          <p14:tracePt t="541434" x="2279650" y="1847850"/>
          <p14:tracePt t="541497" x="2273300" y="1847850"/>
          <p14:tracePt t="541519" x="2266950" y="1854200"/>
          <p14:tracePt t="541536" x="2247900" y="1866900"/>
          <p14:tracePt t="541551" x="2235200" y="1879600"/>
          <p14:tracePt t="541567" x="2222500" y="1892300"/>
          <p14:tracePt t="541584" x="2203450" y="1905000"/>
          <p14:tracePt t="541602" x="2197100" y="1905000"/>
          <p14:tracePt t="541621" x="2184400" y="1917700"/>
          <p14:tracePt t="541637" x="2178050" y="1924050"/>
          <p14:tracePt t="541675" x="2171700" y="1924050"/>
          <p14:tracePt t="541703" x="2165350" y="1930400"/>
          <p14:tracePt t="541719" x="2159000" y="1930400"/>
          <p14:tracePt t="541736" x="2146300" y="1936750"/>
          <p14:tracePt t="541753" x="2139950" y="1936750"/>
          <p14:tracePt t="541770" x="2133600" y="1936750"/>
          <p14:tracePt t="541839" x="2127250" y="1936750"/>
          <p14:tracePt t="541846" x="2120900" y="1936750"/>
          <p14:tracePt t="541854" x="2108200" y="1943100"/>
          <p14:tracePt t="541885" x="2089150" y="1955800"/>
          <p14:tracePt t="541903" x="2070100" y="1974850"/>
          <p14:tracePt t="541919" x="2051050" y="2000250"/>
          <p14:tracePt t="541936" x="2032000" y="2038350"/>
          <p14:tracePt t="541953" x="2019300" y="2051050"/>
          <p14:tracePt t="541970" x="2000250" y="2089150"/>
          <p14:tracePt t="541986" x="1987550" y="2127250"/>
          <p14:tracePt t="542002" x="1981200" y="2146300"/>
          <p14:tracePt t="542021" x="1993900" y="2228850"/>
          <p14:tracePt t="542036" x="2019300" y="2286000"/>
          <p14:tracePt t="542053" x="2063750" y="2387600"/>
          <p14:tracePt t="542069" x="2114550" y="2508250"/>
          <p14:tracePt t="542086" x="2178050" y="2692400"/>
          <p14:tracePt t="542105" x="2203450" y="2889250"/>
          <p14:tracePt t="542120" x="2203450" y="3016250"/>
          <p14:tracePt t="542137" x="2209800" y="3130550"/>
          <p14:tracePt t="542153" x="2273300" y="3270250"/>
          <p14:tracePt t="542171" x="2374900" y="3390900"/>
          <p14:tracePt t="542186" x="2527300" y="3524250"/>
          <p14:tracePt t="542203" x="2686050" y="3638550"/>
          <p14:tracePt t="542220" x="2857500" y="3784600"/>
          <p14:tracePt t="542236" x="2965450" y="3911600"/>
          <p14:tracePt t="542253" x="3048000" y="4070350"/>
          <p14:tracePt t="542269" x="3117850" y="4222750"/>
          <p14:tracePt t="542288" x="3213100" y="4438650"/>
          <p14:tracePt t="542303" x="3340100" y="4635500"/>
          <p14:tracePt t="542319" x="3632200" y="4984750"/>
          <p14:tracePt t="542336" x="3822700" y="5187950"/>
          <p14:tracePt t="542353" x="4019550" y="5391150"/>
          <p14:tracePt t="542370" x="4133850" y="5537200"/>
          <p14:tracePt t="542386" x="4210050" y="5657850"/>
          <p14:tracePt t="542403" x="4229100" y="5727700"/>
          <p14:tracePt t="542420" x="4229100" y="5765800"/>
          <p14:tracePt t="542436" x="4235450" y="5791200"/>
          <p14:tracePt t="542453" x="4248150" y="5816600"/>
          <p14:tracePt t="542469" x="4260850" y="5842000"/>
          <p14:tracePt t="542486" x="4279900" y="5861050"/>
          <p14:tracePt t="542503" x="4292600" y="5873750"/>
          <p14:tracePt t="542544" x="4298950" y="5873750"/>
          <p14:tracePt t="542553" x="4305300" y="5880100"/>
          <p14:tracePt t="542571" x="4318000" y="5892800"/>
          <p14:tracePt t="542586" x="4343400" y="5924550"/>
          <p14:tracePt t="542603" x="4368800" y="5956300"/>
          <p14:tracePt t="542620" x="4406900" y="5981700"/>
          <p14:tracePt t="542637" x="4432300" y="6007100"/>
          <p14:tracePt t="542653" x="4445000" y="6007100"/>
          <p14:tracePt t="542655" x="4457700" y="6007100"/>
          <p14:tracePt t="542670" x="4464050" y="6007100"/>
          <p14:tracePt t="542686" x="4508500" y="6007100"/>
          <p14:tracePt t="542703" x="4584700" y="6019800"/>
          <p14:tracePt t="542720" x="4768850" y="6115050"/>
          <p14:tracePt t="542736" x="4889500" y="6191250"/>
          <p14:tracePt t="542753" x="5010150" y="6261100"/>
          <p14:tracePt t="542770" x="5067300" y="6286500"/>
          <p14:tracePt t="542786" x="5080000" y="6286500"/>
          <p14:tracePt t="542803" x="5086350" y="6286500"/>
          <p14:tracePt t="542819" x="5086350" y="6273800"/>
          <p14:tracePt t="542837" x="5092700" y="6267450"/>
          <p14:tracePt t="542871" x="5092700" y="6280150"/>
          <p14:tracePt t="542887" x="5086350" y="6292850"/>
          <p14:tracePt t="542904" x="5080000" y="6305550"/>
          <p14:tracePt t="542922" x="5067300" y="6318250"/>
          <p14:tracePt t="542937" x="5054600" y="6318250"/>
          <p14:tracePt t="542954" x="5048250" y="6318250"/>
          <p14:tracePt t="542970" x="5041900" y="6318250"/>
          <p14:tracePt t="542987" x="5041900" y="6311900"/>
          <p14:tracePt t="543005" x="5041900" y="6305550"/>
          <p14:tracePt t="543020" x="5048250" y="6299200"/>
          <p14:tracePt t="543037" x="5054600" y="6292850"/>
          <p14:tracePt t="543053" x="5060950" y="6292850"/>
          <p14:tracePt t="543159" x="5060950" y="6299200"/>
          <p14:tracePt t="543170" x="5060950" y="6305550"/>
          <p14:tracePt t="543187" x="5054600" y="6324600"/>
          <p14:tracePt t="543191" x="5048250" y="6330950"/>
          <p14:tracePt t="543204" x="5035550" y="6343650"/>
          <p14:tracePt t="543208" x="5029200" y="6350000"/>
          <p14:tracePt t="543226" x="5016500" y="6350000"/>
          <p14:tracePt t="543238" x="5010150" y="6350000"/>
          <p14:tracePt t="543254" x="4997450" y="6330950"/>
          <p14:tracePt t="543271" x="4991100" y="6318250"/>
          <p14:tracePt t="543289" x="4984750" y="6267450"/>
          <p14:tracePt t="543304" x="4984750" y="6254750"/>
          <p14:tracePt t="543320" x="4984750" y="6235700"/>
          <p14:tracePt t="543337" x="5041900" y="6248400"/>
          <p14:tracePt t="543354" x="5175250" y="6305550"/>
          <p14:tracePt t="543370" x="5308600" y="6350000"/>
          <p14:tracePt t="543387" x="5422900" y="6375400"/>
          <p14:tracePt t="543404" x="5499100" y="6388100"/>
          <p14:tracePt t="543421" x="5537200" y="6388100"/>
          <p14:tracePt t="543437" x="5575300" y="6388100"/>
          <p14:tracePt t="543454" x="5594350" y="6381750"/>
          <p14:tracePt t="543470" x="5619750" y="6375400"/>
          <p14:tracePt t="543475" x="5632450" y="6369050"/>
          <p14:tracePt t="543486" x="5657850" y="6369050"/>
          <p14:tracePt t="543504" x="5689600" y="6362700"/>
          <p14:tracePt t="543520" x="5715000" y="6356350"/>
          <p14:tracePt t="543538" x="5721350" y="6343650"/>
          <p14:tracePt t="543554" x="5727700" y="6324600"/>
          <p14:tracePt t="543571" x="5740400" y="6311900"/>
          <p14:tracePt t="543587" x="5753100" y="6299200"/>
          <p14:tracePt t="543604" x="5772150" y="6280150"/>
          <p14:tracePt t="543621" x="5784850" y="6261100"/>
          <p14:tracePt t="543637" x="5797550" y="6242050"/>
          <p14:tracePt t="543654" x="5810250" y="6216650"/>
          <p14:tracePt t="543671" x="5810250" y="6197600"/>
          <p14:tracePt t="543687" x="5810250" y="6172200"/>
          <p14:tracePt t="543705" x="5803900" y="6146800"/>
          <p14:tracePt t="543721" x="5797550" y="6127750"/>
          <p14:tracePt t="543722" x="5797550" y="6121400"/>
          <p14:tracePt t="543737" x="5784850" y="6096000"/>
          <p14:tracePt t="543755" x="5778500" y="6089650"/>
          <p14:tracePt t="543757" x="5772150" y="6076950"/>
          <p14:tracePt t="543773" x="5765800" y="6064250"/>
          <p14:tracePt t="543787" x="5759450" y="6057900"/>
          <p14:tracePt t="543804" x="5753100" y="6045200"/>
          <p14:tracePt t="543821" x="5746750" y="6032500"/>
          <p14:tracePt t="543837" x="5734050" y="6019800"/>
          <p14:tracePt t="543854" x="5721350" y="6000750"/>
          <p14:tracePt t="543871" x="5702300" y="5981700"/>
          <p14:tracePt t="543888" x="5683250" y="5969000"/>
          <p14:tracePt t="543904" x="5657850" y="5949950"/>
          <p14:tracePt t="543921" x="5638800" y="5930900"/>
          <p14:tracePt t="543937" x="5626100" y="5918200"/>
          <p14:tracePt t="543954" x="5594350" y="5899150"/>
          <p14:tracePt t="543971" x="5575300" y="5886450"/>
          <p14:tracePt t="543987" x="5549900" y="5880100"/>
          <p14:tracePt t="543989" x="5537200" y="5880100"/>
          <p14:tracePt t="544004" x="5524500" y="5873750"/>
          <p14:tracePt t="544021" x="5467350" y="5854700"/>
          <p14:tracePt t="544038" x="5448300" y="5854700"/>
          <p14:tracePt t="544054" x="5422900" y="5848350"/>
          <p14:tracePt t="544071" x="5403850" y="5842000"/>
          <p14:tracePt t="544088" x="5365750" y="5835650"/>
          <p14:tracePt t="544110" x="5308600" y="5822950"/>
          <p14:tracePt t="544121" x="5289550" y="5822950"/>
          <p14:tracePt t="544138" x="5257800" y="5816600"/>
          <p14:tracePt t="544155" x="5238750" y="5816600"/>
          <p14:tracePt t="544171" x="5232400" y="5816600"/>
          <p14:tracePt t="544188" x="5219700" y="5816600"/>
          <p14:tracePt t="544203" x="5213350" y="5816600"/>
          <p14:tracePt t="544237" x="5207000" y="5816600"/>
          <p14:tracePt t="544271" x="5194300" y="5822950"/>
          <p14:tracePt t="544288" x="5175250" y="5842000"/>
          <p14:tracePt t="544305" x="5162550" y="5854700"/>
          <p14:tracePt t="544321" x="5118100" y="5880100"/>
          <p14:tracePt t="544338" x="5111750" y="5886450"/>
          <p14:tracePt t="544355" x="5099050" y="5892800"/>
          <p14:tracePt t="544371" x="5099050" y="5899150"/>
          <p14:tracePt t="544426" x="5099050" y="5918200"/>
          <p14:tracePt t="544438" x="5118100" y="5937250"/>
          <p14:tracePt t="544454" x="5149850" y="5969000"/>
          <p14:tracePt t="544471" x="5175250" y="6007100"/>
          <p14:tracePt t="544488" x="5207000" y="6038850"/>
          <p14:tracePt t="544506" x="5219700" y="6051550"/>
          <p14:tracePt t="544521" x="5238750" y="6064250"/>
          <p14:tracePt t="544538" x="5251450" y="6064250"/>
          <p14:tracePt t="544555" x="5257800" y="6064250"/>
          <p14:tracePt t="544571" x="5270500" y="6070600"/>
          <p14:tracePt t="544588" x="5334000" y="6083300"/>
          <p14:tracePt t="544604" x="5384800" y="6102350"/>
          <p14:tracePt t="544621" x="5403850" y="6108700"/>
          <p14:tracePt t="544638" x="5441950" y="6115050"/>
          <p14:tracePt t="544655" x="5467350" y="6115050"/>
          <p14:tracePt t="544671" x="5473700" y="6115050"/>
          <p14:tracePt t="544688" x="5486400" y="6115050"/>
          <p14:tracePt t="544705" x="5505450" y="6108700"/>
          <p14:tracePt t="544721" x="5524500" y="6096000"/>
          <p14:tracePt t="544738" x="5537200" y="6089650"/>
          <p14:tracePt t="544755" x="5562600" y="6083300"/>
          <p14:tracePt t="544772" x="5575300" y="6083300"/>
          <p14:tracePt t="544788" x="5581650" y="6076950"/>
          <p14:tracePt t="544820" x="5581650" y="6070600"/>
          <p14:tracePt t="544858" x="5581650" y="6064250"/>
          <p14:tracePt t="544872" x="5594350" y="6064250"/>
          <p14:tracePt t="544889" x="5664200" y="6076950"/>
          <p14:tracePt t="544905" x="5759450" y="6102350"/>
          <p14:tracePt t="544922" x="5829300" y="6127750"/>
          <p14:tracePt t="544938" x="5886450" y="6127750"/>
          <p14:tracePt t="544955" x="5911850" y="6127750"/>
          <p14:tracePt t="544972" x="5930900" y="6127750"/>
          <p14:tracePt t="544988" x="5949950" y="6121400"/>
          <p14:tracePt t="545005" x="5994400" y="6108700"/>
          <p14:tracePt t="545022" x="6038850" y="6108700"/>
          <p14:tracePt t="545039" x="6096000" y="6108700"/>
          <p14:tracePt t="545055" x="6153150" y="6108700"/>
          <p14:tracePt t="545071" x="6197600" y="6115050"/>
          <p14:tracePt t="545087" x="6229350" y="6121400"/>
          <p14:tracePt t="545105" x="6261100" y="6134100"/>
          <p14:tracePt t="545122" x="6292850" y="6146800"/>
          <p14:tracePt t="545138" x="6337300" y="6165850"/>
          <p14:tracePt t="545155" x="6381750" y="6184900"/>
          <p14:tracePt t="545172" x="6419850" y="6191250"/>
          <p14:tracePt t="545188" x="6445250" y="6203950"/>
          <p14:tracePt t="545205" x="6457950" y="6203950"/>
          <p14:tracePt t="545286" x="6464300" y="6203950"/>
          <p14:tracePt t="545305" x="6470650" y="6203950"/>
          <p14:tracePt t="545322" x="6477000" y="6191250"/>
          <p14:tracePt t="545339" x="6483350" y="6178550"/>
          <p14:tracePt t="545356" x="6489700" y="6153150"/>
          <p14:tracePt t="545373" x="6496050" y="6140450"/>
          <p14:tracePt t="545389" x="6502400" y="6127750"/>
          <p14:tracePt t="545391" x="6502400" y="6121400"/>
          <p14:tracePt t="545423" x="6508750" y="6115050"/>
          <p14:tracePt t="545455" x="6515100" y="6108700"/>
          <p14:tracePt t="545506" x="6521450" y="6108700"/>
          <p14:tracePt t="545522" x="6540500" y="6115050"/>
          <p14:tracePt t="545539" x="6604000" y="6127750"/>
          <p14:tracePt t="545556" x="6673850" y="6140450"/>
          <p14:tracePt t="545572" x="6756400" y="6153150"/>
          <p14:tracePt t="545589" x="6845300" y="6165850"/>
          <p14:tracePt t="545606" x="6908800" y="6172200"/>
          <p14:tracePt t="545608" x="6940550" y="6178550"/>
          <p14:tracePt t="545625" x="6978650" y="6178550"/>
          <p14:tracePt t="545642" x="6985000" y="6178550"/>
          <p14:tracePt t="545683" x="6991350" y="6178550"/>
          <p14:tracePt t="545691" x="6997700" y="6178550"/>
          <p14:tracePt t="545706" x="7035800" y="6178550"/>
          <p14:tracePt t="545722" x="7061200" y="6178550"/>
          <p14:tracePt t="545741" x="7086600" y="6178550"/>
          <p14:tracePt t="545756" x="7112000" y="6172200"/>
          <p14:tracePt t="545773" x="7131050" y="6172200"/>
          <p14:tracePt t="545789" x="7156450" y="6172200"/>
          <p14:tracePt t="545806" x="7181850" y="6165850"/>
          <p14:tracePt t="545822" x="7226300" y="6165850"/>
          <p14:tracePt t="545839" x="7277100" y="6165850"/>
          <p14:tracePt t="545856" x="7321550" y="6165850"/>
          <p14:tracePt t="545872" x="7353300" y="6165850"/>
          <p14:tracePt t="545889" x="7372350" y="6165850"/>
          <p14:tracePt t="545891" x="7385050" y="6165850"/>
          <p14:tracePt t="545907" x="7410450" y="6165850"/>
          <p14:tracePt t="545922" x="7454900" y="6165850"/>
          <p14:tracePt t="545939" x="7486650" y="6165850"/>
          <p14:tracePt t="545956" x="7537450" y="6165850"/>
          <p14:tracePt t="545972" x="7562850" y="6159500"/>
          <p14:tracePt t="545989" x="7581900" y="6159500"/>
          <p14:tracePt t="546006" x="7594600" y="6159500"/>
          <p14:tracePt t="546039" x="7600950" y="6153150"/>
          <p14:tracePt t="546056" x="7607300" y="6146800"/>
          <p14:tracePt t="546072" x="7613650" y="6140450"/>
          <p14:tracePt t="546089" x="7620000" y="6127750"/>
          <p14:tracePt t="546106" x="7620000" y="6115050"/>
          <p14:tracePt t="546139" x="7620000" y="6108700"/>
          <p14:tracePt t="546157" x="7620000" y="6102350"/>
          <p14:tracePt t="546189" x="7620000" y="6096000"/>
          <p14:tracePt t="546206" x="7613650" y="6083300"/>
          <p14:tracePt t="546223" x="7607300" y="6070600"/>
          <p14:tracePt t="546239" x="7594600" y="6057900"/>
          <p14:tracePt t="546256" x="7575550" y="6045200"/>
          <p14:tracePt t="546273" x="7556500" y="6026150"/>
          <p14:tracePt t="546289" x="7531100" y="6013450"/>
          <p14:tracePt t="546306" x="7505700" y="6007100"/>
          <p14:tracePt t="546323" x="7486650" y="6000750"/>
          <p14:tracePt t="546339" x="7467600" y="6000750"/>
          <p14:tracePt t="546356" x="7448550" y="6000750"/>
          <p14:tracePt t="546373" x="7435850" y="6000750"/>
          <p14:tracePt t="546406" x="7429500" y="6000750"/>
          <p14:tracePt t="546422" x="7423150" y="6007100"/>
          <p14:tracePt t="546440" x="7397750" y="6032500"/>
          <p14:tracePt t="546456" x="7372350" y="6064250"/>
          <p14:tracePt t="546473" x="7340600" y="6121400"/>
          <p14:tracePt t="546475" x="7334250" y="6134100"/>
          <p14:tracePt t="546490" x="7327900" y="6146800"/>
          <p14:tracePt t="546506" x="7308850" y="6191250"/>
          <p14:tracePt t="546523" x="7302500" y="6223000"/>
          <p14:tracePt t="546539" x="7327900" y="6242050"/>
          <p14:tracePt t="546556" x="7359650" y="6254750"/>
          <p14:tracePt t="546573" x="7429500" y="6280150"/>
          <p14:tracePt t="546590" x="7518400" y="6299200"/>
          <p14:tracePt t="546608" x="7588250" y="6318250"/>
          <p14:tracePt t="546623" x="7702550" y="6343650"/>
          <p14:tracePt t="546640" x="7835900" y="6350000"/>
          <p14:tracePt t="546656" x="7918450" y="6343650"/>
          <p14:tracePt t="546673" x="8032750" y="6311900"/>
          <p14:tracePt t="546690" x="8115300" y="6273800"/>
          <p14:tracePt t="546706" x="8147050" y="6248400"/>
          <p14:tracePt t="546723" x="8153400" y="6229350"/>
          <p14:tracePt t="546740" x="8147050" y="6223000"/>
          <p14:tracePt t="546755" x="8134350" y="6229350"/>
          <p14:tracePt t="546773" x="8108950" y="6248400"/>
          <p14:tracePt t="546790" x="8077200" y="6254750"/>
          <p14:tracePt t="546806" x="8051800" y="6248400"/>
          <p14:tracePt t="546823" x="8020050" y="6210300"/>
          <p14:tracePt t="546840" x="8013700" y="6203950"/>
          <p14:tracePt t="555127" x="8013700" y="6197600"/>
          <p14:tracePt t="555136" x="8001000" y="6191250"/>
          <p14:tracePt t="555150" x="7918450" y="6121400"/>
          <p14:tracePt t="555167" x="7791450" y="6057900"/>
          <p14:tracePt t="555181" x="7727950" y="6019800"/>
          <p14:tracePt t="555197" x="7531100" y="5892800"/>
          <p14:tracePt t="555214" x="7435850" y="5835650"/>
          <p14:tracePt t="555230" x="7378700" y="5791200"/>
          <p14:tracePt t="555247" x="7340600" y="5746750"/>
          <p14:tracePt t="555263" x="7321550" y="5727700"/>
          <p14:tracePt t="555395" x="7315200" y="5721350"/>
          <p14:tracePt t="555403" x="7308850" y="5708650"/>
          <p14:tracePt t="555413" x="7296150" y="5695950"/>
          <p14:tracePt t="555430" x="7251700" y="5638800"/>
          <p14:tracePt t="555447" x="7181850" y="5568950"/>
          <p14:tracePt t="555464" x="7067550" y="5467350"/>
          <p14:tracePt t="555484" x="6959600" y="5384800"/>
          <p14:tracePt t="555499" x="6902450" y="5346700"/>
          <p14:tracePt t="555514" x="6889750" y="5334000"/>
          <p14:tracePt t="555530" x="6800850" y="5257800"/>
          <p14:tracePt t="555547" x="6692900" y="5168900"/>
          <p14:tracePt t="555564" x="6604000" y="5111750"/>
          <p14:tracePt t="555580" x="6496050" y="5054600"/>
          <p14:tracePt t="555597" x="6432550" y="5016500"/>
          <p14:tracePt t="555614" x="6350000" y="4953000"/>
          <p14:tracePt t="555631" x="6254750" y="4857750"/>
          <p14:tracePt t="555647" x="6083300" y="4724400"/>
          <p14:tracePt t="555664" x="5892800" y="4584700"/>
          <p14:tracePt t="555679" x="5708650" y="4464050"/>
          <p14:tracePt t="555697" x="5568950" y="4375150"/>
          <p14:tracePt t="555714" x="5397500" y="4273550"/>
          <p14:tracePt t="555731" x="5289550" y="4197350"/>
          <p14:tracePt t="555747" x="5232400" y="4076700"/>
          <p14:tracePt t="555765" x="5226050" y="3956050"/>
          <p14:tracePt t="555782" x="5226050" y="3841750"/>
          <p14:tracePt t="555797" x="5226050" y="3708400"/>
          <p14:tracePt t="555814" x="5194300" y="3600450"/>
          <p14:tracePt t="555831" x="5130800" y="3498850"/>
          <p14:tracePt t="555848" x="5003800" y="3390900"/>
          <p14:tracePt t="555864" x="4864100" y="3314700"/>
          <p14:tracePt t="555881" x="4718050" y="3238500"/>
          <p14:tracePt t="555898" x="4603750" y="3200400"/>
          <p14:tracePt t="555914" x="4508500" y="3181350"/>
          <p14:tracePt t="555931" x="4400550" y="3181350"/>
          <p14:tracePt t="555948" x="4279900" y="3175000"/>
          <p14:tracePt t="555950" x="4203700" y="3175000"/>
          <p14:tracePt t="555965" x="4121150" y="3175000"/>
          <p14:tracePt t="555981" x="3956050" y="3187700"/>
          <p14:tracePt t="555983" x="3905250" y="3187700"/>
          <p14:tracePt t="555997" x="3829050" y="3187700"/>
          <p14:tracePt t="556014" x="3708400" y="3187700"/>
          <p14:tracePt t="556031" x="3613150" y="3181350"/>
          <p14:tracePt t="556047" x="3581400" y="3187700"/>
          <p14:tracePt t="556064" x="3473450" y="3206750"/>
          <p14:tracePt t="556081" x="3238500" y="3225800"/>
          <p14:tracePt t="556098" x="2978150" y="3232150"/>
          <p14:tracePt t="556114" x="2724150" y="3225800"/>
          <p14:tracePt t="556131" x="2527300" y="3219450"/>
          <p14:tracePt t="556148" x="2393950" y="3213100"/>
          <p14:tracePt t="556163" x="2292350" y="3206750"/>
          <p14:tracePt t="556181" x="2165350" y="3206750"/>
          <p14:tracePt t="556183" x="2082800" y="3206750"/>
          <p14:tracePt t="556197" x="1949450" y="3206750"/>
          <p14:tracePt t="556214" x="1739900" y="3206750"/>
          <p14:tracePt t="556231" x="1447800" y="3194050"/>
          <p14:tracePt t="556249" x="1339850" y="3187700"/>
          <p14:tracePt t="556264" x="1289050" y="3187700"/>
          <p14:tracePt t="556281" x="1257300" y="3181350"/>
          <p14:tracePt t="556298" x="1231900" y="3181350"/>
          <p14:tracePt t="556314" x="1219200" y="3181350"/>
          <p14:tracePt t="556331" x="1212850" y="3175000"/>
          <p14:tracePt t="556381" x="1219200" y="3162300"/>
          <p14:tracePt t="556398" x="1244600" y="3143250"/>
          <p14:tracePt t="556417" x="1301750" y="3105150"/>
          <p14:tracePt t="556431" x="1352550" y="3067050"/>
          <p14:tracePt t="556448" x="1377950" y="3041650"/>
          <p14:tracePt t="556514" x="1377950" y="3035300"/>
          <p14:tracePt t="556522" x="1384300" y="3028950"/>
          <p14:tracePt t="556531" x="1390650" y="3022600"/>
          <p14:tracePt t="556548" x="1428750" y="2997200"/>
          <p14:tracePt t="556565" x="1479550" y="2965450"/>
          <p14:tracePt t="556581" x="1511300" y="2952750"/>
          <p14:tracePt t="556615" x="1498600" y="2952750"/>
          <p14:tracePt t="556632" x="1485900" y="2952750"/>
          <p14:tracePt t="556648" x="1479550" y="2952750"/>
          <p14:tracePt t="556698" x="1504950" y="2946400"/>
          <p14:tracePt t="556715" x="1555750" y="2927350"/>
          <p14:tracePt t="556731" x="1708150" y="2895600"/>
          <p14:tracePt t="556749" x="1917700" y="2895600"/>
          <p14:tracePt t="556765" x="2095500" y="2914650"/>
          <p14:tracePt t="556781" x="2184400" y="2940050"/>
          <p14:tracePt t="556798" x="2222500" y="2946400"/>
          <p14:tracePt t="556814" x="2241550" y="2946400"/>
          <p14:tracePt t="556832" x="2305050" y="2946400"/>
          <p14:tracePt t="556848" x="2349500" y="2946400"/>
          <p14:tracePt t="556850" x="2400300" y="2940050"/>
          <p14:tracePt t="556865" x="2501900" y="2933700"/>
          <p14:tracePt t="556882" x="2622550" y="2914650"/>
          <p14:tracePt t="556898" x="2743200" y="2895600"/>
          <p14:tracePt t="556915" x="2825750" y="2882900"/>
          <p14:tracePt t="556931" x="2844800" y="2876550"/>
          <p14:tracePt t="556948" x="2851150" y="2876550"/>
          <p14:tracePt t="556965" x="2857500" y="2870200"/>
          <p14:tracePt t="556982" x="2863850" y="2870200"/>
          <p14:tracePt t="556998" x="2870200" y="2863850"/>
          <p14:tracePt t="557015" x="2876550" y="2863850"/>
          <p14:tracePt t="557477" x="2870200" y="2863850"/>
          <p14:tracePt t="557500" x="2844800" y="2863850"/>
          <p14:tracePt t="557517" x="2787650" y="2857500"/>
          <p14:tracePt t="557533" x="2755900" y="2857500"/>
          <p14:tracePt t="557550" x="2698750" y="2832100"/>
          <p14:tracePt t="557566" x="2622550" y="2794000"/>
          <p14:tracePt t="557582" x="2495550" y="2736850"/>
          <p14:tracePt t="557599" x="2374900" y="2692400"/>
          <p14:tracePt t="557616" x="2273300" y="2673350"/>
          <p14:tracePt t="557633" x="2222500" y="2673350"/>
          <p14:tracePt t="557649" x="2165350" y="2673350"/>
          <p14:tracePt t="557666" x="2082800" y="2679700"/>
          <p14:tracePt t="557682" x="1943100" y="2705100"/>
          <p14:tracePt t="557699" x="1746250" y="2717800"/>
          <p14:tracePt t="557716" x="1466850" y="2724150"/>
          <p14:tracePt t="557732" x="1244600" y="2730500"/>
          <p14:tracePt t="557734" x="1136650" y="2717800"/>
          <p14:tracePt t="557749" x="1054100" y="2698750"/>
          <p14:tracePt t="557765" x="952500" y="2673350"/>
          <p14:tracePt t="557782" x="889000" y="2647950"/>
          <p14:tracePt t="557799" x="882650" y="2635250"/>
          <p14:tracePt t="557816" x="889000" y="2628900"/>
          <p14:tracePt t="557832" x="908050" y="2622550"/>
          <p14:tracePt t="557865" x="908050" y="2616200"/>
          <p14:tracePt t="557940" x="914400" y="2616200"/>
          <p14:tracePt t="557960" x="939800" y="2609850"/>
          <p14:tracePt t="557966" x="971550" y="2609850"/>
          <p14:tracePt t="557982" x="1041400" y="2609850"/>
          <p14:tracePt t="557999" x="1136650" y="2603500"/>
          <p14:tracePt t="558016" x="1206500" y="2597150"/>
          <p14:tracePt t="558034" x="1257300" y="2597150"/>
          <p14:tracePt t="558066" x="1263650" y="2597150"/>
          <p14:tracePt t="558082" x="1263650" y="2590800"/>
          <p14:tracePt t="558168" x="1276350" y="2584450"/>
          <p14:tracePt t="558184" x="1282700" y="2578100"/>
          <p14:tracePt t="558200" x="1282700" y="2571750"/>
          <p14:tracePt t="558259" x="1282700" y="2565400"/>
          <p14:tracePt t="558275" x="1282700" y="2559050"/>
          <p14:tracePt t="558286" x="1282700" y="2552700"/>
          <p14:tracePt t="558302" x="1282700" y="2546350"/>
          <p14:tracePt t="558316" x="1276350" y="2540000"/>
          <p14:tracePt t="558333" x="1263650" y="2540000"/>
          <p14:tracePt t="558350" x="1219200" y="2540000"/>
          <p14:tracePt t="558366" x="1123950" y="2559050"/>
          <p14:tracePt t="558383" x="1047750" y="2565400"/>
          <p14:tracePt t="558400" x="1028700" y="2565400"/>
          <p14:tracePt t="558633" x="1035050" y="2565400"/>
          <p14:tracePt t="558639" x="1041400" y="2571750"/>
          <p14:tracePt t="558651" x="1054100" y="2571750"/>
          <p14:tracePt t="558667" x="1085850" y="2584450"/>
          <p14:tracePt t="558684" x="1130300" y="2597150"/>
          <p14:tracePt t="558701" x="1225550" y="2597150"/>
          <p14:tracePt t="558716" x="1320800" y="2597150"/>
          <p14:tracePt t="558733" x="1409700" y="2597150"/>
          <p14:tracePt t="558751" x="1492250" y="2597150"/>
          <p14:tracePt t="558767" x="1536700" y="2590800"/>
          <p14:tracePt t="558783" x="1593850" y="2590800"/>
          <p14:tracePt t="558801" x="1644650" y="2590800"/>
          <p14:tracePt t="558816" x="1676400" y="2590800"/>
          <p14:tracePt t="558834" x="1695450" y="2590800"/>
          <p14:tracePt t="558850" x="1714500" y="2590800"/>
          <p14:tracePt t="558866" x="1739900" y="2578100"/>
          <p14:tracePt t="558883" x="1784350" y="2565400"/>
          <p14:tracePt t="558900" x="1816100" y="2546350"/>
          <p14:tracePt t="558917" x="1860550" y="2527300"/>
          <p14:tracePt t="558933" x="1892300" y="2501900"/>
          <p14:tracePt t="558950" x="1905000" y="2495550"/>
          <p14:tracePt t="558968" x="1917700" y="2482850"/>
          <p14:tracePt t="558984" x="1930400" y="2476500"/>
          <p14:tracePt t="559002" x="1968500" y="2444750"/>
          <p14:tracePt t="559021" x="2006600" y="2419350"/>
          <p14:tracePt t="559037" x="2038350" y="2387600"/>
          <p14:tracePt t="559050" x="2070100" y="2343150"/>
          <p14:tracePt t="559067" x="2082800" y="2305050"/>
          <p14:tracePt t="559084" x="2120900" y="2254250"/>
          <p14:tracePt t="559102" x="2235200" y="2228850"/>
          <p14:tracePt t="559117" x="2381250" y="2222500"/>
          <p14:tracePt t="559133" x="2520950" y="2216150"/>
          <p14:tracePt t="559150" x="2654300" y="2216150"/>
          <p14:tracePt t="559169" x="2794000" y="2216150"/>
          <p14:tracePt t="559184" x="2825750" y="2216150"/>
          <p14:tracePt t="559200" x="2857500" y="2216150"/>
          <p14:tracePt t="559217" x="2863850" y="2216150"/>
          <p14:tracePt t="559234" x="2870200" y="2216150"/>
          <p14:tracePt t="559275" x="2876550" y="2216150"/>
          <p14:tracePt t="559299" x="2876550" y="2222500"/>
          <p14:tracePt t="559316" x="2876550" y="2228850"/>
          <p14:tracePt t="559334" x="2863850" y="2241550"/>
          <p14:tracePt t="559350" x="2844800" y="2260600"/>
          <p14:tracePt t="559367" x="2806700" y="2279650"/>
          <p14:tracePt t="559384" x="2768600" y="2305050"/>
          <p14:tracePt t="559400" x="2724150" y="2330450"/>
          <p14:tracePt t="559418" x="2635250" y="2374900"/>
          <p14:tracePt t="559434" x="2559050" y="2419350"/>
          <p14:tracePt t="559450" x="2476500" y="2457450"/>
          <p14:tracePt t="559467" x="2406650" y="2482850"/>
          <p14:tracePt t="559484" x="2343150" y="2508250"/>
          <p14:tracePt t="559501" x="2279650" y="2520950"/>
          <p14:tracePt t="559517" x="2247900" y="2527300"/>
          <p14:tracePt t="559534" x="2216150" y="2527300"/>
          <p14:tracePt t="559550" x="2165350" y="2546350"/>
          <p14:tracePt t="559567" x="2101850" y="2565400"/>
          <p14:tracePt t="559584" x="1911350" y="2584450"/>
          <p14:tracePt t="559600" x="1714500" y="2590800"/>
          <p14:tracePt t="559619" x="1568450" y="2590800"/>
          <p14:tracePt t="559634" x="1479550" y="2590800"/>
          <p14:tracePt t="559651" x="1454150" y="2590800"/>
          <p14:tracePt t="559667" x="1447800" y="2590800"/>
          <p14:tracePt t="559685" x="1460500" y="2590800"/>
          <p14:tracePt t="559701" x="1479550" y="2590800"/>
          <p14:tracePt t="559717" x="1498600" y="2590800"/>
          <p14:tracePt t="559734" x="1517650" y="2590800"/>
          <p14:tracePt t="559751" x="1536700" y="2584450"/>
          <p14:tracePt t="559767" x="1555750" y="2571750"/>
          <p14:tracePt t="559785" x="1568450" y="2565400"/>
          <p14:tracePt t="559801" x="1581150" y="2565400"/>
          <p14:tracePt t="559837" x="1587500" y="2565400"/>
          <p14:tracePt t="559851" x="1606550" y="2565400"/>
          <p14:tracePt t="559867" x="1619250" y="2565400"/>
          <p14:tracePt t="559884" x="1644650" y="2565400"/>
          <p14:tracePt t="559901" x="1663700" y="2565400"/>
          <p14:tracePt t="559917" x="1689100" y="2559050"/>
          <p14:tracePt t="559934" x="1708150" y="2559050"/>
          <p14:tracePt t="559951" x="1727200" y="2552700"/>
          <p14:tracePt t="560233" x="1733550" y="2552700"/>
          <p14:tracePt t="560241" x="1739900" y="2552700"/>
          <p14:tracePt t="560252" x="1746250" y="2565400"/>
          <p14:tracePt t="560268" x="1765300" y="2584450"/>
          <p14:tracePt t="560285" x="1778000" y="2603500"/>
          <p14:tracePt t="560301" x="1797050" y="2609850"/>
          <p14:tracePt t="560318" x="1803400" y="2622550"/>
          <p14:tracePt t="560335" x="1809750" y="2622550"/>
          <p14:tracePt t="560368" x="1816100" y="2622550"/>
          <p14:tracePt t="560384" x="1822450" y="2622550"/>
          <p14:tracePt t="560401" x="1828800" y="2616200"/>
          <p14:tracePt t="560417" x="1835150" y="2609850"/>
          <p14:tracePt t="560435" x="1854200" y="2597150"/>
          <p14:tracePt t="560451" x="1866900" y="2584450"/>
          <p14:tracePt t="560468" x="1873250" y="2571750"/>
          <p14:tracePt t="560485" x="1879600" y="2559050"/>
          <p14:tracePt t="560501" x="1879600" y="2546350"/>
          <p14:tracePt t="560518" x="1885950" y="2540000"/>
          <p14:tracePt t="560641" x="1879600" y="2533650"/>
          <p14:tracePt t="560647" x="1873250" y="2533650"/>
          <p14:tracePt t="560656" x="1860550" y="2533650"/>
          <p14:tracePt t="560668" x="1854200" y="2527300"/>
          <p14:tracePt t="560685" x="1835150" y="2527300"/>
          <p14:tracePt t="560702" x="1809750" y="2520950"/>
          <p14:tracePt t="560718" x="1790700" y="2520950"/>
          <p14:tracePt t="560735" x="1778000" y="2520950"/>
          <p14:tracePt t="560751" x="1746250" y="2527300"/>
          <p14:tracePt t="560769" x="1733550" y="2527300"/>
          <p14:tracePt t="560785" x="1708150" y="2533650"/>
          <p14:tracePt t="560801" x="1708150" y="2540000"/>
          <p14:tracePt t="560891" x="1701800" y="2540000"/>
          <p14:tracePt t="560906" x="1695450" y="2540000"/>
          <p14:tracePt t="560918" x="1689100" y="2540000"/>
          <p14:tracePt t="560935" x="1670050" y="2533650"/>
          <p14:tracePt t="560953" x="1657350" y="2527300"/>
          <p14:tracePt t="560970" x="1651000" y="2520950"/>
          <p14:tracePt t="560985" x="1644650" y="2520950"/>
          <p14:tracePt t="561001" x="1638300" y="2514600"/>
          <p14:tracePt t="561019" x="1612900" y="2508250"/>
          <p14:tracePt t="561035" x="1530350" y="2495550"/>
          <p14:tracePt t="561052" x="1466850" y="2476500"/>
          <p14:tracePt t="561068" x="1435100" y="2470150"/>
          <p14:tracePt t="561085" x="1422400" y="2463800"/>
          <p14:tracePt t="561118" x="1428750" y="2463800"/>
          <p14:tracePt t="561135" x="1454150" y="2470150"/>
          <p14:tracePt t="561152" x="1530350" y="2482850"/>
          <p14:tracePt t="561169" x="1600200" y="2495550"/>
          <p14:tracePt t="561185" x="1689100" y="2508250"/>
          <p14:tracePt t="561202" x="1797050" y="2520950"/>
          <p14:tracePt t="561219" x="1968500" y="2520950"/>
          <p14:tracePt t="561235" x="2108200" y="2514600"/>
          <p14:tracePt t="561252" x="2228850" y="2489200"/>
          <p14:tracePt t="561269" x="2279650" y="2457450"/>
          <p14:tracePt t="561285" x="2311400" y="2425700"/>
          <p14:tracePt t="561302" x="2343150" y="2381250"/>
          <p14:tracePt t="561319" x="2355850" y="2355850"/>
          <p14:tracePt t="561336" x="2368550" y="2311400"/>
          <p14:tracePt t="561353" x="2362200" y="2292350"/>
          <p14:tracePt t="561370" x="2343150" y="2279650"/>
          <p14:tracePt t="561385" x="2317750" y="2279650"/>
          <p14:tracePt t="561402" x="2266950" y="2266950"/>
          <p14:tracePt t="561419" x="2228850" y="2266950"/>
          <p14:tracePt t="561435" x="2203450" y="2266950"/>
          <p14:tracePt t="561452" x="2184400" y="2298700"/>
          <p14:tracePt t="561469" x="2165350" y="2330450"/>
          <p14:tracePt t="561486" x="2146300" y="2362200"/>
          <p14:tracePt t="561503" x="2127250" y="2393950"/>
          <p14:tracePt t="561519" x="2127250" y="2413000"/>
          <p14:tracePt t="561553" x="2127250" y="2425700"/>
          <p14:tracePt t="561569" x="2127250" y="2438400"/>
          <p14:tracePt t="561585" x="2197100" y="2482850"/>
          <p14:tracePt t="561602" x="2247900" y="2508250"/>
          <p14:tracePt t="561619" x="2330450" y="2533650"/>
          <p14:tracePt t="561636" x="2343150" y="2533650"/>
          <p14:tracePt t="561652" x="2349500" y="2520950"/>
          <p14:tracePt t="561669" x="2349500" y="2514600"/>
          <p14:tracePt t="561686" x="2343150" y="2508250"/>
          <p14:tracePt t="561702" x="2311400" y="2508250"/>
          <p14:tracePt t="561719" x="2260600" y="2520950"/>
          <p14:tracePt t="561736" x="2216150" y="2533650"/>
          <p14:tracePt t="561753" x="2178050" y="2552700"/>
          <p14:tracePt t="561755" x="2159000" y="2559050"/>
          <p14:tracePt t="561770" x="2082800" y="2584450"/>
          <p14:tracePt t="561786" x="1955800" y="2609850"/>
          <p14:tracePt t="561802" x="1917700" y="2622550"/>
          <p14:tracePt t="561819" x="1581150" y="2654300"/>
          <p14:tracePt t="561836" x="1365250" y="2660650"/>
          <p14:tracePt t="561852" x="1168400" y="2660650"/>
          <p14:tracePt t="561869" x="952500" y="2660650"/>
          <p14:tracePt t="561886" x="831850" y="2660650"/>
          <p14:tracePt t="561902" x="762000" y="2660650"/>
          <p14:tracePt t="561919" x="742950" y="2660650"/>
          <p14:tracePt t="561936" x="717550" y="2673350"/>
          <p14:tracePt t="561952" x="692150" y="2692400"/>
          <p14:tracePt t="561969" x="666750" y="2705100"/>
          <p14:tracePt t="561986" x="641350" y="2711450"/>
          <p14:tracePt t="562043" x="647700" y="2711450"/>
          <p14:tracePt t="562052" x="654050" y="2711450"/>
          <p14:tracePt t="562069" x="673100" y="2711450"/>
          <p14:tracePt t="562086" x="698500" y="2711450"/>
          <p14:tracePt t="562103" x="704850" y="2717800"/>
          <p14:tracePt t="562119" x="711200" y="2730500"/>
          <p14:tracePt t="562175" x="717550" y="2724150"/>
          <p14:tracePt t="562186" x="723900" y="2717800"/>
          <p14:tracePt t="562203" x="742950" y="2698750"/>
          <p14:tracePt t="562220" x="774700" y="2673350"/>
          <p14:tracePt t="562236" x="800100" y="2647950"/>
          <p14:tracePt t="562253" x="806450" y="2635250"/>
          <p14:tracePt t="562269" x="806450" y="2622550"/>
          <p14:tracePt t="562286" x="781050" y="2616200"/>
          <p14:tracePt t="562303" x="736600" y="2590800"/>
          <p14:tracePt t="562319" x="704850" y="2571750"/>
          <p14:tracePt t="562336" x="654050" y="2540000"/>
          <p14:tracePt t="562352" x="628650" y="2520950"/>
          <p14:tracePt t="562370" x="596900" y="2495550"/>
          <p14:tracePt t="562387" x="577850" y="2482850"/>
          <p14:tracePt t="562403" x="514350" y="2476500"/>
          <p14:tracePt t="562420" x="412750" y="2476500"/>
          <p14:tracePt t="562436" x="323850" y="2470150"/>
          <p14:tracePt t="562453" x="241300" y="2463800"/>
          <p14:tracePt t="562470" x="203200" y="2463800"/>
          <p14:tracePt t="562490" x="177800" y="2463800"/>
          <p14:tracePt t="562504" x="152400" y="2476500"/>
          <p14:tracePt t="562520" x="139700" y="2495550"/>
          <p14:tracePt t="562536" x="101600" y="2533650"/>
          <p14:tracePt t="562554" x="95250" y="2552700"/>
          <p14:tracePt t="562570" x="95250" y="2559050"/>
          <p14:tracePt t="562586" x="120650" y="2571750"/>
          <p14:tracePt t="562603" x="165100" y="2590800"/>
          <p14:tracePt t="562620" x="196850" y="2622550"/>
          <p14:tracePt t="562636" x="222250" y="2654300"/>
          <p14:tracePt t="562653" x="247650" y="2692400"/>
          <p14:tracePt t="562670" x="273050" y="2717800"/>
          <p14:tracePt t="562686" x="304800" y="2736850"/>
          <p14:tracePt t="562703" x="330200" y="2743200"/>
          <p14:tracePt t="562720" x="361950" y="2749550"/>
          <p14:tracePt t="562736" x="400050" y="2749550"/>
          <p14:tracePt t="562738" x="431800" y="2749550"/>
          <p14:tracePt t="562753" x="469900" y="2749550"/>
          <p14:tracePt t="562770" x="609600" y="2730500"/>
          <p14:tracePt t="562788" x="711200" y="2711450"/>
          <p14:tracePt t="562803" x="781050" y="2698750"/>
          <p14:tracePt t="562820" x="831850" y="2686050"/>
          <p14:tracePt t="562837" x="857250" y="2679700"/>
          <p14:tracePt t="562853" x="876300" y="2673350"/>
          <p14:tracePt t="562870" x="882650" y="2667000"/>
          <p14:tracePt t="562887" x="895350" y="2660650"/>
          <p14:tracePt t="562903" x="908050" y="2647950"/>
          <p14:tracePt t="562920" x="920750" y="2628900"/>
          <p14:tracePt t="562937" x="933450" y="2609850"/>
          <p14:tracePt t="562954" x="946150" y="2578100"/>
          <p14:tracePt t="562970" x="946150" y="2546350"/>
          <p14:tracePt t="562987" x="946150" y="2520950"/>
          <p14:tracePt t="563003" x="927100" y="2501900"/>
          <p14:tracePt t="563021" x="889000" y="2476500"/>
          <p14:tracePt t="563037" x="869950" y="2470150"/>
          <p14:tracePt t="563053" x="838200" y="2457450"/>
          <p14:tracePt t="563070" x="806450" y="2444750"/>
          <p14:tracePt t="563087" x="730250" y="2432050"/>
          <p14:tracePt t="563104" x="666750" y="2425700"/>
          <p14:tracePt t="563120" x="565150" y="2425700"/>
          <p14:tracePt t="563137" x="514350" y="2425700"/>
          <p14:tracePt t="563153" x="469900" y="2425700"/>
          <p14:tracePt t="563170" x="457200" y="2425700"/>
          <p14:tracePt t="563187" x="438150" y="2425700"/>
          <p14:tracePt t="563203" x="425450" y="2438400"/>
          <p14:tracePt t="563220" x="412750" y="2463800"/>
          <p14:tracePt t="563237" x="400050" y="2501900"/>
          <p14:tracePt t="563254" x="393700" y="2565400"/>
          <p14:tracePt t="563270" x="393700" y="2578100"/>
          <p14:tracePt t="563287" x="412750" y="2635250"/>
          <p14:tracePt t="563304" x="438150" y="2660650"/>
          <p14:tracePt t="563320" x="476250" y="2698750"/>
          <p14:tracePt t="563337" x="533400" y="2730500"/>
          <p14:tracePt t="563354" x="628650" y="2781300"/>
          <p14:tracePt t="563371" x="685800" y="2806700"/>
          <p14:tracePt t="563387" x="723900" y="2825750"/>
          <p14:tracePt t="563404" x="755650" y="2844800"/>
          <p14:tracePt t="563406" x="768350" y="2857500"/>
          <p14:tracePt t="563420" x="793750" y="2870200"/>
          <p14:tracePt t="563437" x="844550" y="2889250"/>
          <p14:tracePt t="563454" x="889000" y="2895600"/>
          <p14:tracePt t="563470" x="946150" y="2895600"/>
          <p14:tracePt t="563487" x="1009650" y="2895600"/>
          <p14:tracePt t="563504" x="1073150" y="2882900"/>
          <p14:tracePt t="563521" x="1130300" y="2863850"/>
          <p14:tracePt t="563537" x="1187450" y="2844800"/>
          <p14:tracePt t="563554" x="1206500" y="2825750"/>
          <p14:tracePt t="563571" x="1212850" y="2825750"/>
          <p14:tracePt t="563587" x="1155700" y="2832100"/>
          <p14:tracePt t="563604" x="996950" y="2863850"/>
          <p14:tracePt t="563619" x="825500" y="2870200"/>
          <p14:tracePt t="563637" x="742950" y="2870200"/>
          <p14:tracePt t="563654" x="730250" y="2870200"/>
          <p14:tracePt t="564275" x="742950" y="2870200"/>
          <p14:tracePt t="564282" x="749300" y="2870200"/>
          <p14:tracePt t="564298" x="831850" y="2876550"/>
          <p14:tracePt t="564305" x="889000" y="2895600"/>
          <p14:tracePt t="564321" x="958850" y="2933700"/>
          <p14:tracePt t="564338" x="977900" y="2959100"/>
          <p14:tracePt t="564354" x="977900" y="2965450"/>
          <p14:tracePt t="564372" x="977900" y="2971800"/>
          <p14:tracePt t="564388" x="1016000" y="2971800"/>
          <p14:tracePt t="564405" x="1098550" y="2952750"/>
          <p14:tracePt t="564422" x="1212850" y="2914650"/>
          <p14:tracePt t="564438" x="1301750" y="2870200"/>
          <p14:tracePt t="564455" x="1365250" y="2825750"/>
          <p14:tracePt t="564472" x="1422400" y="2768600"/>
          <p14:tracePt t="564489" x="1460500" y="2698750"/>
          <p14:tracePt t="564491" x="1460500" y="2667000"/>
          <p14:tracePt t="564505" x="1460500" y="2641600"/>
          <p14:tracePt t="564506" x="1460500" y="2616200"/>
          <p14:tracePt t="564521" x="1447800" y="2590800"/>
          <p14:tracePt t="564523" x="1428750" y="2565400"/>
          <p14:tracePt t="564538" x="1397000" y="2533650"/>
          <p14:tracePt t="564555" x="1358900" y="2501900"/>
          <p14:tracePt t="564572" x="1327150" y="2482850"/>
          <p14:tracePt t="564588" x="1308100" y="2463800"/>
          <p14:tracePt t="564605" x="1276350" y="2457450"/>
          <p14:tracePt t="564621" x="1206500" y="2444750"/>
          <p14:tracePt t="564638" x="1123950" y="2444750"/>
          <p14:tracePt t="564655" x="1035050" y="2438400"/>
          <p14:tracePt t="564671" x="952500" y="2432050"/>
          <p14:tracePt t="564688" x="939800" y="2432050"/>
          <p14:tracePt t="564896" x="927100" y="2425700"/>
          <p14:tracePt t="564904" x="914400" y="2419350"/>
          <p14:tracePt t="564922" x="831850" y="2413000"/>
          <p14:tracePt t="564939" x="635000" y="2413000"/>
          <p14:tracePt t="564955" x="476250" y="2419350"/>
          <p14:tracePt t="564972" x="419100" y="2419350"/>
          <p14:tracePt t="564975" x="406400" y="2419350"/>
          <p14:tracePt t="564989" x="400050" y="2413000"/>
          <p14:tracePt t="564991" x="400050" y="2406650"/>
          <p14:tracePt t="565006" x="361950" y="2400300"/>
          <p14:tracePt t="565023" x="273050" y="2387600"/>
          <p14:tracePt t="565041" x="165100" y="2387600"/>
          <p14:tracePt t="565055" x="88900" y="2393950"/>
          <p14:tracePt t="565074" x="44450" y="2406650"/>
          <p14:tracePt t="565092" x="38100" y="2413000"/>
          <p14:tracePt t="565107" x="44450" y="2425700"/>
          <p14:tracePt t="565110" x="63500" y="2444750"/>
          <p14:tracePt t="565122" x="76200" y="2457450"/>
          <p14:tracePt t="565138" x="101600" y="2482850"/>
          <p14:tracePt t="565155" x="114300" y="2514600"/>
          <p14:tracePt t="565172" x="133350" y="2540000"/>
          <p14:tracePt t="565188" x="152400" y="2565400"/>
          <p14:tracePt t="565205" x="247650" y="2616200"/>
          <p14:tracePt t="565224" x="311150" y="2654300"/>
          <p14:tracePt t="565239" x="355600" y="2673350"/>
          <p14:tracePt t="565255" x="469900" y="2711450"/>
          <p14:tracePt t="565273" x="546100" y="2730500"/>
          <p14:tracePt t="565289" x="628650" y="2730500"/>
          <p14:tracePt t="565305" x="679450" y="2730500"/>
          <p14:tracePt t="565322" x="736600" y="2711450"/>
          <p14:tracePt t="565339" x="774700" y="2686050"/>
          <p14:tracePt t="565356" x="800100" y="2660650"/>
          <p14:tracePt t="565372" x="819150" y="2635250"/>
          <p14:tracePt t="565389" x="831850" y="2616200"/>
          <p14:tracePt t="565406" x="831850" y="2603500"/>
          <p14:tracePt t="565423" x="825500" y="2597150"/>
          <p14:tracePt t="565425" x="812800" y="2590800"/>
          <p14:tracePt t="565441" x="774700" y="2590800"/>
          <p14:tracePt t="565455" x="723900" y="2590800"/>
          <p14:tracePt t="565457" x="692150" y="2590800"/>
          <p14:tracePt t="565472" x="615950" y="2590800"/>
          <p14:tracePt t="565490" x="590550" y="2590800"/>
          <p14:tracePt t="565506" x="476250" y="2578100"/>
          <p14:tracePt t="565523" x="457200" y="2578100"/>
          <p14:tracePt t="565539" x="469900" y="2584450"/>
          <p14:tracePt t="565555" x="514350" y="2635250"/>
          <p14:tracePt t="565572" x="546100" y="2705100"/>
          <p14:tracePt t="565589" x="546100" y="2762250"/>
          <p14:tracePt t="565605" x="527050" y="2806700"/>
          <p14:tracePt t="565621" x="520700" y="2832100"/>
          <p14:tracePt t="565639" x="520700" y="2844800"/>
          <p14:tracePt t="565656" x="527050" y="2851150"/>
          <p14:tracePt t="565675" x="609600" y="2889250"/>
          <p14:tracePt t="565691" x="698500" y="2927350"/>
          <p14:tracePt t="565706" x="749300" y="2946400"/>
          <p14:tracePt t="565722" x="819150" y="2959100"/>
          <p14:tracePt t="565739" x="844550" y="2959100"/>
          <p14:tracePt t="565756" x="869950" y="2952750"/>
          <p14:tracePt t="565773" x="895350" y="2940050"/>
          <p14:tracePt t="565789" x="914400" y="2914650"/>
          <p14:tracePt t="565806" x="920750" y="2882900"/>
          <p14:tracePt t="565823" x="914400" y="2825750"/>
          <p14:tracePt t="565839" x="895350" y="2781300"/>
          <p14:tracePt t="565856" x="869950" y="2724150"/>
          <p14:tracePt t="565872" x="850900" y="2692400"/>
          <p14:tracePt t="565889" x="831850" y="2673350"/>
          <p14:tracePt t="565906" x="800100" y="2647950"/>
          <p14:tracePt t="565921" x="755650" y="2635250"/>
          <p14:tracePt t="565939" x="666750" y="2603500"/>
          <p14:tracePt t="565955" x="622300" y="2584450"/>
          <p14:tracePt t="565973" x="527050" y="2552700"/>
          <p14:tracePt t="565989" x="495300" y="2546350"/>
          <p14:tracePt t="566023" x="495300" y="2552700"/>
          <p14:tracePt t="566039" x="514350" y="2578100"/>
          <p14:tracePt t="566056" x="539750" y="2603500"/>
          <p14:tracePt t="566073" x="558800" y="2635250"/>
          <p14:tracePt t="566092" x="571500" y="2654300"/>
          <p14:tracePt t="566106" x="590550" y="2692400"/>
          <p14:tracePt t="566125" x="609600" y="2724150"/>
          <p14:tracePt t="566140" x="654050" y="2768600"/>
          <p14:tracePt t="566157" x="679450" y="2794000"/>
          <p14:tracePt t="566175" x="704850" y="2806700"/>
          <p14:tracePt t="566189" x="730250" y="2819400"/>
          <p14:tracePt t="566206" x="742950" y="2819400"/>
          <p14:tracePt t="566222" x="755650" y="2819400"/>
          <p14:tracePt t="566240" x="774700" y="2819400"/>
          <p14:tracePt t="566256" x="781050" y="2819400"/>
          <p14:tracePt t="566275" x="787400" y="2819400"/>
          <p14:tracePt t="566377" x="781050" y="2819400"/>
          <p14:tracePt t="566393" x="774700" y="2819400"/>
          <p14:tracePt t="566400" x="768350" y="2819400"/>
          <p14:tracePt t="566409" x="762000" y="2819400"/>
          <p14:tracePt t="566428" x="755650" y="2800350"/>
          <p14:tracePt t="566440" x="749300" y="2794000"/>
          <p14:tracePt t="566456" x="742950" y="2774950"/>
          <p14:tracePt t="566473" x="742950" y="2768600"/>
          <p14:tracePt t="566509" x="755650" y="2768600"/>
          <p14:tracePt t="566523" x="762000" y="2768600"/>
          <p14:tracePt t="566540" x="781050" y="2781300"/>
          <p14:tracePt t="566557" x="787400" y="2781300"/>
          <p14:tracePt t="566638" x="787400" y="2787650"/>
          <p14:tracePt t="566646" x="793750" y="2787650"/>
          <p14:tracePt t="566656" x="812800" y="2806700"/>
          <p14:tracePt t="566673" x="831850" y="2838450"/>
          <p14:tracePt t="566690" x="844550" y="2863850"/>
          <p14:tracePt t="566707" x="850900" y="2889250"/>
          <p14:tracePt t="566723" x="850900" y="2901950"/>
          <p14:tracePt t="566756" x="850900" y="2908300"/>
          <p14:tracePt t="566773" x="844550" y="2908300"/>
          <p14:tracePt t="566790" x="831850" y="2895600"/>
          <p14:tracePt t="566945" x="825500" y="2895600"/>
          <p14:tracePt t="566954" x="819150" y="2889250"/>
          <p14:tracePt t="566971" x="812800" y="2882900"/>
          <p14:tracePt t="566977" x="806450" y="2876550"/>
          <p14:tracePt t="566991" x="793750" y="2863850"/>
          <p14:tracePt t="566994" x="787400" y="2857500"/>
          <p14:tracePt t="567008" x="774700" y="2844800"/>
          <p14:tracePt t="567024" x="762000" y="2825750"/>
          <p14:tracePt t="567041" x="749300" y="2800350"/>
          <p14:tracePt t="567097" x="749300" y="2794000"/>
          <p14:tracePt t="567203" x="749300" y="2787650"/>
          <p14:tracePt t="567369" x="749300" y="2768600"/>
          <p14:tracePt t="567375" x="749300" y="2762250"/>
          <p14:tracePt t="567391" x="755650" y="2736850"/>
          <p14:tracePt t="567408" x="762000" y="2711450"/>
          <p14:tracePt t="567424" x="762000" y="2698750"/>
          <p14:tracePt t="567441" x="762000" y="2673350"/>
          <p14:tracePt t="567457" x="755650" y="2647950"/>
          <p14:tracePt t="567474" x="749300" y="2622550"/>
          <p14:tracePt t="567492" x="736600" y="2597150"/>
          <p14:tracePt t="567507" x="730250" y="2578100"/>
          <p14:tracePt t="567524" x="723900" y="2571750"/>
          <p14:tracePt t="567541" x="717550" y="2559050"/>
          <p14:tracePt t="567556" x="704850" y="2540000"/>
          <p14:tracePt t="567574" x="673100" y="2527300"/>
          <p14:tracePt t="567590" x="660400" y="2520950"/>
          <p14:tracePt t="567607" x="641350" y="2514600"/>
          <p14:tracePt t="567640" x="635000" y="2514600"/>
          <p14:tracePt t="567657" x="615950" y="2508250"/>
          <p14:tracePt t="567674" x="584200" y="2527300"/>
          <p14:tracePt t="567691" x="565150" y="2546350"/>
          <p14:tracePt t="567707" x="546100" y="2584450"/>
          <p14:tracePt t="567724" x="546100" y="2616200"/>
          <p14:tracePt t="567742" x="546100" y="2622550"/>
          <p14:tracePt t="567757" x="565150" y="2628900"/>
          <p14:tracePt t="567774" x="596900" y="2635250"/>
          <p14:tracePt t="567793" x="609600" y="2635250"/>
          <p14:tracePt t="567807" x="647700" y="2647950"/>
          <p14:tracePt t="567824" x="685800" y="2673350"/>
          <p14:tracePt t="567841" x="704850" y="2692400"/>
          <p14:tracePt t="567857" x="736600" y="2749550"/>
          <p14:tracePt t="567874" x="749300" y="2774950"/>
          <p14:tracePt t="567889" x="755650" y="2787650"/>
          <p14:tracePt t="567925" x="762000" y="2787650"/>
          <p14:tracePt t="567958" x="768350" y="2781300"/>
          <p14:tracePt t="567991" x="774700" y="2774950"/>
          <p14:tracePt t="568008" x="793750" y="2768600"/>
          <p14:tracePt t="568026" x="831850" y="2755900"/>
          <p14:tracePt t="568041" x="869950" y="2724150"/>
          <p14:tracePt t="568057" x="901700" y="2686050"/>
          <p14:tracePt t="568074" x="914400" y="2641600"/>
          <p14:tracePt t="568092" x="914400" y="2609850"/>
          <p14:tracePt t="568108" x="882650" y="2590800"/>
          <p14:tracePt t="568124" x="850900" y="2590800"/>
          <p14:tracePt t="568141" x="825500" y="2590800"/>
          <p14:tracePt t="568159" x="812800" y="2603500"/>
          <p14:tracePt t="568175" x="800100" y="2609850"/>
          <p14:tracePt t="568207" x="793750" y="2609850"/>
          <p14:tracePt t="571321" x="787400" y="2609850"/>
          <p14:tracePt t="571328" x="787400" y="2603500"/>
          <p14:tracePt t="571344" x="774700" y="2597150"/>
          <p14:tracePt t="571361" x="762000" y="2590800"/>
          <p14:tracePt t="571377" x="762000" y="2584450"/>
          <p14:tracePt t="571394" x="755650" y="2584450"/>
          <p14:tracePt t="571427" x="762000" y="2584450"/>
          <p14:tracePt t="571444" x="781050" y="2603500"/>
          <p14:tracePt t="571460" x="844550" y="2622550"/>
          <p14:tracePt t="571477" x="920750" y="2628900"/>
          <p14:tracePt t="571496" x="990600" y="2635250"/>
          <p14:tracePt t="571511" x="1047750" y="2647950"/>
          <p14:tracePt t="571527" x="1054100" y="2654300"/>
          <p14:tracePt t="571687" x="1047750" y="2654300"/>
          <p14:tracePt t="571696" x="1041400" y="2647950"/>
          <p14:tracePt t="571711" x="1022350" y="2641600"/>
          <p14:tracePt t="571727" x="990600" y="2635250"/>
          <p14:tracePt t="571746" x="965200" y="2622550"/>
          <p14:tracePt t="571759" x="914400" y="2603500"/>
          <p14:tracePt t="571778" x="863600" y="2584450"/>
          <p14:tracePt t="571794" x="819150" y="2559050"/>
          <p14:tracePt t="571811" x="787400" y="2527300"/>
          <p14:tracePt t="571827" x="774700" y="2508250"/>
          <p14:tracePt t="571844" x="755650" y="2482850"/>
          <p14:tracePt t="571861" x="742950" y="2463800"/>
          <p14:tracePt t="571878" x="730250" y="2438400"/>
          <p14:tracePt t="571895" x="717550" y="2425700"/>
          <p14:tracePt t="571913" x="711200" y="2406650"/>
          <p14:tracePt t="571927" x="704850" y="2393950"/>
          <p14:tracePt t="571945" x="698500" y="2393950"/>
          <p14:tracePt t="571948" x="698500" y="2387600"/>
          <p14:tracePt t="571964" x="692150" y="2374900"/>
          <p14:tracePt t="571977" x="685800" y="2362200"/>
          <p14:tracePt t="572011" x="685800" y="2355850"/>
          <p14:tracePt t="572028" x="685800" y="2343150"/>
          <p14:tracePt t="572045" x="679450" y="2336800"/>
          <p14:tracePt t="572061" x="673100" y="2330450"/>
          <p14:tracePt t="572078" x="666750" y="2330450"/>
          <p14:tracePt t="574607" x="679450" y="2343150"/>
          <p14:tracePt t="574616" x="685800" y="2349500"/>
          <p14:tracePt t="574632" x="736600" y="2393950"/>
          <p14:tracePt t="574648" x="806450" y="2432050"/>
          <p14:tracePt t="574663" x="863600" y="2482850"/>
          <p14:tracePt t="574681" x="901700" y="2514600"/>
          <p14:tracePt t="574698" x="927100" y="2540000"/>
          <p14:tracePt t="574714" x="952500" y="2565400"/>
          <p14:tracePt t="574730" x="965200" y="2590800"/>
          <p14:tracePt t="574749" x="977900" y="2609850"/>
          <p14:tracePt t="574764" x="984250" y="2622550"/>
          <p14:tracePt t="574780" x="990600" y="2628900"/>
          <p14:tracePt t="574814" x="996950" y="2635250"/>
          <p14:tracePt t="574919" x="996950" y="2641600"/>
          <p14:tracePt t="574925" x="1003300" y="2647950"/>
          <p14:tracePt t="574933" x="1009650" y="2654300"/>
          <p14:tracePt t="574947" x="1022350" y="2673350"/>
          <p14:tracePt t="574963" x="1054100" y="2692400"/>
          <p14:tracePt t="574981" x="1079500" y="2711450"/>
          <p14:tracePt t="574996" x="1098550" y="2711450"/>
          <p14:tracePt t="575013" x="1104900" y="2717800"/>
          <p14:tracePt t="575047" x="1111250" y="2717800"/>
          <p14:tracePt t="575063" x="1123950" y="2717800"/>
          <p14:tracePt t="575081" x="1149350" y="2717800"/>
          <p14:tracePt t="575099" x="1155700" y="2724150"/>
          <p14:tracePt t="575113" x="1155700" y="2749550"/>
          <p14:tracePt t="575130" x="1168400" y="2781300"/>
          <p14:tracePt t="575147" x="1225550" y="2851150"/>
          <p14:tracePt t="575164" x="1301750" y="2933700"/>
          <p14:tracePt t="575167" x="1346200" y="2971800"/>
          <p14:tracePt t="575180" x="1397000" y="3016250"/>
          <p14:tracePt t="575183" x="1441450" y="3060700"/>
          <p14:tracePt t="575197" x="1485900" y="3105150"/>
          <p14:tracePt t="575198" x="1530350" y="3155950"/>
          <p14:tracePt t="575214" x="1619250" y="3251200"/>
          <p14:tracePt t="575230" x="1739900" y="3340100"/>
          <p14:tracePt t="575247" x="1854200" y="3422650"/>
          <p14:tracePt t="575264" x="1943100" y="3486150"/>
          <p14:tracePt t="575280" x="2000250" y="3524250"/>
          <p14:tracePt t="575297" x="2044700" y="3568700"/>
          <p14:tracePt t="575314" x="2076450" y="3600450"/>
          <p14:tracePt t="575330" x="2095500" y="3619500"/>
          <p14:tracePt t="575347" x="2101850" y="3625850"/>
          <p14:tracePt t="575381" x="2120900" y="3644900"/>
          <p14:tracePt t="575397" x="2171700" y="3676650"/>
          <p14:tracePt t="575414" x="2286000" y="3746500"/>
          <p14:tracePt t="575431" x="2451100" y="3841750"/>
          <p14:tracePt t="575448" x="2590800" y="3937000"/>
          <p14:tracePt t="575450" x="2622550" y="3968750"/>
          <p14:tracePt t="575465" x="2673350" y="4038600"/>
          <p14:tracePt t="575484" x="2686050" y="4083050"/>
          <p14:tracePt t="575500" x="2686050" y="4108450"/>
          <p14:tracePt t="575514" x="2679700" y="4121150"/>
          <p14:tracePt t="575531" x="2673350" y="4121150"/>
          <p14:tracePt t="575547" x="2667000" y="4121150"/>
          <p14:tracePt t="575564" x="2654300" y="4121150"/>
          <p14:tracePt t="575580" x="2654300" y="4114800"/>
          <p14:tracePt t="575597" x="2647950" y="4121150"/>
          <p14:tracePt t="575614" x="2628900" y="4152900"/>
          <p14:tracePt t="575631" x="2597150" y="4210050"/>
          <p14:tracePt t="575647" x="2571750" y="4267200"/>
          <p14:tracePt t="575664" x="2546350" y="4356100"/>
          <p14:tracePt t="575679" x="2501900" y="4451350"/>
          <p14:tracePt t="575698" x="2393950" y="4610100"/>
          <p14:tracePt t="575715" x="2324100" y="4705350"/>
          <p14:tracePt t="575731" x="2235200" y="4838700"/>
          <p14:tracePt t="575747" x="2190750" y="4959350"/>
          <p14:tracePt t="575766" x="2184400" y="5067300"/>
          <p14:tracePt t="575781" x="2216150" y="5143500"/>
          <p14:tracePt t="575797" x="2266950" y="5200650"/>
          <p14:tracePt t="575814" x="2349500" y="5251450"/>
          <p14:tracePt t="575831" x="2387600" y="5276850"/>
          <p14:tracePt t="575848" x="2393950" y="5276850"/>
          <p14:tracePt t="575864" x="2400300" y="5270500"/>
          <p14:tracePt t="575881" x="2419350" y="5238750"/>
          <p14:tracePt t="575898" x="2495550" y="5194300"/>
          <p14:tracePt t="575915" x="2527300" y="5181600"/>
          <p14:tracePt t="575931" x="2540000" y="5175250"/>
          <p14:tracePt t="575950" x="2559050" y="5162550"/>
          <p14:tracePt t="575966" x="2565400" y="5156200"/>
          <p14:tracePt t="575981" x="2571750" y="5149850"/>
          <p14:tracePt t="576000" x="2578100" y="5143500"/>
          <p14:tracePt t="576031" x="2571750" y="5143500"/>
          <p14:tracePt t="576047" x="2559050" y="5137150"/>
          <p14:tracePt t="576064" x="2546350" y="5137150"/>
          <p14:tracePt t="576098" x="2546350" y="5130800"/>
          <p14:tracePt t="576114" x="2552700" y="5124450"/>
          <p14:tracePt t="576131" x="2622550" y="5143500"/>
          <p14:tracePt t="576148" x="2686050" y="5168900"/>
          <p14:tracePt t="576164" x="2698750" y="5181600"/>
          <p14:tracePt t="576181" x="2819400" y="5238750"/>
          <p14:tracePt t="576199" x="2901950" y="5264150"/>
          <p14:tracePt t="576214" x="2959100" y="5283200"/>
          <p14:tracePt t="576231" x="3105150" y="5302250"/>
          <p14:tracePt t="576248" x="3200400" y="5302250"/>
          <p14:tracePt t="576264" x="3282950" y="5308600"/>
          <p14:tracePt t="576281" x="3435350" y="5327650"/>
          <p14:tracePt t="576298" x="3568700" y="5353050"/>
          <p14:tracePt t="576314" x="3740150" y="5391150"/>
          <p14:tracePt t="576331" x="3898900" y="5429250"/>
          <p14:tracePt t="576349" x="3987800" y="5448300"/>
          <p14:tracePt t="576365" x="4070350" y="5454650"/>
          <p14:tracePt t="576381" x="4121150" y="5448300"/>
          <p14:tracePt t="576398" x="4146550" y="5441950"/>
          <p14:tracePt t="576415" x="4191000" y="5435600"/>
          <p14:tracePt t="576432" x="4286250" y="5461000"/>
          <p14:tracePt t="576448" x="4387850" y="5492750"/>
          <p14:tracePt t="576464" x="4508500" y="5549900"/>
          <p14:tracePt t="576481" x="4559300" y="5588000"/>
          <p14:tracePt t="576498" x="4591050" y="5607050"/>
          <p14:tracePt t="576515" x="4622800" y="5638800"/>
          <p14:tracePt t="576531" x="4667250" y="5683250"/>
          <p14:tracePt t="576548" x="4768850" y="5797550"/>
          <p14:tracePt t="576565" x="4832350" y="5911850"/>
          <p14:tracePt t="576582" x="4876800" y="6083300"/>
          <p14:tracePt t="576598" x="4883150" y="6248400"/>
          <p14:tracePt t="576615" x="4864100" y="6324600"/>
          <p14:tracePt t="576632" x="4857750" y="6350000"/>
          <p14:tracePt t="576649" x="4857750" y="6362700"/>
          <p14:tracePt t="576667" x="4845050" y="6381750"/>
          <p14:tracePt t="576682" x="4813300" y="6438900"/>
          <p14:tracePt t="576698" x="4768850" y="6496050"/>
          <p14:tracePt t="576715" x="4711700" y="6553200"/>
          <p14:tracePt t="576732" x="4654550" y="6565900"/>
          <p14:tracePt t="576749" x="4603750" y="6565900"/>
          <p14:tracePt t="576765" x="4578350" y="6540500"/>
          <p14:tracePt t="576781" x="4572000" y="6521450"/>
          <p14:tracePt t="576798" x="4578350" y="6483350"/>
          <p14:tracePt t="576815" x="4597400" y="6451600"/>
          <p14:tracePt t="576832" x="4622800" y="6426200"/>
          <p14:tracePt t="576848" x="4648200" y="6407150"/>
          <p14:tracePt t="576850" x="4654550" y="6400800"/>
          <p14:tracePt t="576865" x="4660900" y="6388100"/>
          <p14:tracePt t="576882" x="4667250" y="6375400"/>
          <p14:tracePt t="576899" x="4667250" y="6369050"/>
          <p14:tracePt t="576915" x="4641850" y="6318250"/>
          <p14:tracePt t="576931" x="4629150" y="6305550"/>
          <p14:tracePt t="576948" x="4572000" y="6248400"/>
          <p14:tracePt t="576965" x="4438650" y="6178550"/>
          <p14:tracePt t="576982" x="4349750" y="6165850"/>
          <p14:tracePt t="577000" x="4298950" y="6165850"/>
          <p14:tracePt t="577015" x="4286250" y="6172200"/>
          <p14:tracePt t="577032" x="4254500" y="6197600"/>
          <p14:tracePt t="577049" x="4248150" y="6210300"/>
          <p14:tracePt t="577099" x="4248150" y="6216650"/>
          <p14:tracePt t="577115" x="4279900" y="6254750"/>
          <p14:tracePt t="577132" x="4318000" y="6299200"/>
          <p14:tracePt t="577152" x="4330700" y="6330950"/>
          <p14:tracePt t="577166" x="4343400" y="6350000"/>
          <p14:tracePt t="577182" x="4356100" y="6362700"/>
          <p14:tracePt t="577233" x="4375150" y="6362700"/>
          <p14:tracePt t="577249" x="4419600" y="6362700"/>
          <p14:tracePt t="577265" x="4464050" y="6362700"/>
          <p14:tracePt t="577281" x="4527550" y="6369050"/>
          <p14:tracePt t="577299" x="4584700" y="6381750"/>
          <p14:tracePt t="577315" x="4629150" y="6381750"/>
          <p14:tracePt t="577332" x="4699000" y="6381750"/>
          <p14:tracePt t="577348" x="4749800" y="6375400"/>
          <p14:tracePt t="577365" x="4794250" y="6350000"/>
          <p14:tracePt t="577383" x="4826000" y="6324600"/>
          <p14:tracePt t="577399" x="4832350" y="6299200"/>
          <p14:tracePt t="577416" x="4826000" y="6286500"/>
          <p14:tracePt t="577433" x="4806950" y="6261100"/>
          <p14:tracePt t="577435" x="4800600" y="6254750"/>
          <p14:tracePt t="577449" x="4781550" y="6242050"/>
          <p14:tracePt t="577468" x="4768850" y="6229350"/>
          <p14:tracePt t="577483" x="4737100" y="6203950"/>
          <p14:tracePt t="577499" x="4667250" y="6153150"/>
          <p14:tracePt t="577515" x="4654550" y="6140450"/>
          <p14:tracePt t="577532" x="4610100" y="6140450"/>
          <p14:tracePt t="577549" x="4559300" y="6140450"/>
          <p14:tracePt t="577566" x="4470400" y="6153150"/>
          <p14:tracePt t="577582" x="4400550" y="6172200"/>
          <p14:tracePt t="577599" x="4375150" y="6184900"/>
          <p14:tracePt t="577614" x="4362450" y="6210300"/>
          <p14:tracePt t="577632" x="4368800" y="6254750"/>
          <p14:tracePt t="577649" x="4400550" y="6299200"/>
          <p14:tracePt t="577666" x="4451350" y="6356350"/>
          <p14:tracePt t="577682" x="4476750" y="6413500"/>
          <p14:tracePt t="577699" x="4495800" y="6445250"/>
          <p14:tracePt t="577715" x="4514850" y="6489700"/>
          <p14:tracePt t="577717" x="4521200" y="6502400"/>
          <p14:tracePt t="577732" x="4527550" y="6527800"/>
          <p14:tracePt t="577749" x="4533900" y="6559550"/>
          <p14:tracePt t="577768" x="4546600" y="6572250"/>
          <p14:tracePt t="577784" x="4559300" y="6584950"/>
          <p14:tracePt t="577799" x="4591050" y="6591300"/>
          <p14:tracePt t="577816" x="4654550" y="6591300"/>
          <p14:tracePt t="577833" x="4699000" y="6584950"/>
          <p14:tracePt t="577849" x="4762500" y="6565900"/>
          <p14:tracePt t="577866" x="4800600" y="6546850"/>
          <p14:tracePt t="577883" x="4845050" y="6527800"/>
          <p14:tracePt t="577899" x="4870450" y="6521450"/>
          <p14:tracePt t="577916" x="4895850" y="6508750"/>
          <p14:tracePt t="577919" x="4908550" y="6502400"/>
          <p14:tracePt t="577933" x="4921250" y="6496050"/>
          <p14:tracePt t="577950" x="4953000" y="6496050"/>
          <p14:tracePt t="577967" x="4997450" y="6502400"/>
          <p14:tracePt t="577999" x="4997450" y="6508750"/>
          <p14:tracePt t="578033" x="5003800" y="6508750"/>
          <p14:tracePt t="578065" x="5010150" y="6508750"/>
          <p14:tracePt t="578073" x="5016500" y="6502400"/>
          <p14:tracePt t="578090" x="5022850" y="6489700"/>
          <p14:tracePt t="578116" x="5022850" y="6477000"/>
          <p14:tracePt t="578133" x="5029200" y="6464300"/>
          <p14:tracePt t="578149" x="5035550" y="6457950"/>
          <p14:tracePt t="578166" x="5080000" y="6438900"/>
          <p14:tracePt t="578185" x="5130800" y="6432550"/>
          <p14:tracePt t="578199" x="5181600" y="6419850"/>
          <p14:tracePt t="578217" x="5295900" y="6400800"/>
          <p14:tracePt t="578233" x="5302250" y="6394450"/>
          <p14:tracePt t="578249" x="5295900" y="6381750"/>
          <p14:tracePt t="578266" x="5276850" y="6381750"/>
          <p14:tracePt t="578283" x="5257800" y="6381750"/>
          <p14:tracePt t="578328" x="5257800" y="6388100"/>
          <p14:tracePt t="578336" x="5264150" y="6388100"/>
          <p14:tracePt t="578350" x="5270500" y="6394450"/>
          <p14:tracePt t="578367" x="5289550" y="6400800"/>
          <p14:tracePt t="578383" x="5302250" y="6407150"/>
          <p14:tracePt t="578400" x="5314950" y="6407150"/>
          <p14:tracePt t="578417" x="5327650" y="6407150"/>
          <p14:tracePt t="578433" x="5346700" y="6400800"/>
          <p14:tracePt t="578450" x="5365750" y="6394450"/>
          <p14:tracePt t="578466" x="5403850" y="6388100"/>
          <p14:tracePt t="578483" x="5429250" y="6388100"/>
          <p14:tracePt t="578500" x="5454650" y="6388100"/>
          <p14:tracePt t="578517" x="5473700" y="6394450"/>
          <p14:tracePt t="578533" x="5480050" y="6400800"/>
          <p14:tracePt t="578550" x="5492750" y="6400800"/>
          <p14:tracePt t="578566" x="5499100" y="6407150"/>
          <p14:tracePt t="578584" x="5524500" y="6413500"/>
          <p14:tracePt t="578600" x="5575300" y="6413500"/>
          <p14:tracePt t="578602" x="5600700" y="6419850"/>
          <p14:tracePt t="578617" x="5670550" y="6426200"/>
          <p14:tracePt t="578619" x="5715000" y="6432550"/>
          <p14:tracePt t="578636" x="5829300" y="6451600"/>
          <p14:tracePt t="578650" x="5892800" y="6464300"/>
          <p14:tracePt t="578652" x="5918200" y="6470650"/>
          <p14:tracePt t="578666" x="5962650" y="6477000"/>
          <p14:tracePt t="578683" x="6000750" y="6483350"/>
          <p14:tracePt t="578700" x="6007100" y="6483350"/>
          <p14:tracePt t="578733" x="6038850" y="6483350"/>
          <p14:tracePt t="578750" x="6121400" y="6477000"/>
          <p14:tracePt t="578767" x="6248400" y="6477000"/>
          <p14:tracePt t="578783" x="6362700" y="6477000"/>
          <p14:tracePt t="578800" x="6464300" y="6477000"/>
          <p14:tracePt t="578819" x="6521450" y="6477000"/>
          <p14:tracePt t="578833" x="6546850" y="6477000"/>
          <p14:tracePt t="578850" x="6553200" y="6477000"/>
          <p14:tracePt t="578867" x="6553200" y="6470650"/>
          <p14:tracePt t="578884" x="6572250" y="6457950"/>
          <p14:tracePt t="578901" x="6584950" y="6432550"/>
          <p14:tracePt t="578916" x="6597650" y="6407150"/>
          <p14:tracePt t="578933" x="6604000" y="6394450"/>
          <p14:tracePt t="578950" x="6604000" y="6369050"/>
          <p14:tracePt t="578967" x="6604000" y="6350000"/>
          <p14:tracePt t="578984" x="6604000" y="6337300"/>
          <p14:tracePt t="579000" x="6578600" y="6311900"/>
          <p14:tracePt t="579019" x="6559550" y="6292850"/>
          <p14:tracePt t="579035" x="6521450" y="6273800"/>
          <p14:tracePt t="579050" x="6489700" y="6261100"/>
          <p14:tracePt t="579067" x="6451600" y="6248400"/>
          <p14:tracePt t="579084" x="6381750" y="6216650"/>
          <p14:tracePt t="579086" x="6356350" y="6203950"/>
          <p14:tracePt t="579103" x="6311900" y="6184900"/>
          <p14:tracePt t="579117" x="6280150" y="6172200"/>
          <p14:tracePt t="579118" x="6273800" y="6172200"/>
          <p14:tracePt t="579133" x="6261100" y="6172200"/>
          <p14:tracePt t="579150" x="6248400" y="6165850"/>
          <p14:tracePt t="579167" x="6216650" y="6165850"/>
          <p14:tracePt t="579183" x="6197600" y="6172200"/>
          <p14:tracePt t="579200" x="6178550" y="6172200"/>
          <p14:tracePt t="579217" x="6165850" y="6172200"/>
          <p14:tracePt t="579235" x="6146800" y="6191250"/>
          <p14:tracePt t="579250" x="6140450" y="6223000"/>
          <p14:tracePt t="579267" x="6115050" y="6267450"/>
          <p14:tracePt t="579282" x="6083300" y="6311900"/>
          <p14:tracePt t="579300" x="6051550" y="6356350"/>
          <p14:tracePt t="579317" x="6045200" y="6407150"/>
          <p14:tracePt t="579334" x="6045200" y="6419850"/>
          <p14:tracePt t="579351" x="6045200" y="6426200"/>
          <p14:tracePt t="579368" x="6051550" y="6438900"/>
          <p14:tracePt t="579400" x="6057900" y="6438900"/>
          <p14:tracePt t="579417" x="6070600" y="6451600"/>
          <p14:tracePt t="579434" x="6096000" y="6457950"/>
          <p14:tracePt t="579450" x="6127750" y="6464300"/>
          <p14:tracePt t="579467" x="6153150" y="6464300"/>
          <p14:tracePt t="579484" x="6184900" y="6464300"/>
          <p14:tracePt t="579500" x="6216650" y="6464300"/>
          <p14:tracePt t="579517" x="6318250" y="6457950"/>
          <p14:tracePt t="579534" x="6419850" y="6451600"/>
          <p14:tracePt t="579550" x="6553200" y="6451600"/>
          <p14:tracePt t="579567" x="6635750" y="6451600"/>
          <p14:tracePt t="579584" x="6699250" y="6451600"/>
          <p14:tracePt t="579600" x="6724650" y="6457950"/>
          <p14:tracePt t="579634" x="6724650" y="6464300"/>
          <p14:tracePt t="579667" x="6731000" y="6464300"/>
          <p14:tracePt t="579684" x="6762750" y="6464300"/>
          <p14:tracePt t="579701" x="6807200" y="6464300"/>
          <p14:tracePt t="579717" x="6845300" y="6464300"/>
          <p14:tracePt t="579734" x="6877050" y="6464300"/>
          <p14:tracePt t="579751" x="6889750" y="6464300"/>
          <p14:tracePt t="579784" x="6896100" y="6464300"/>
          <p14:tracePt t="579818" x="6908800" y="6470650"/>
          <p14:tracePt t="579835" x="6927850" y="6483350"/>
          <p14:tracePt t="579851" x="6934200" y="6483350"/>
          <p14:tracePt t="579867" x="6946900" y="6483350"/>
          <p14:tracePt t="579884" x="6965950" y="6483350"/>
          <p14:tracePt t="579901" x="6978650" y="6483350"/>
          <p14:tracePt t="580203" x="6978650" y="6477000"/>
          <p14:tracePt t="580234" x="6972300" y="6477000"/>
          <p14:tracePt t="580260" x="6972300" y="6470650"/>
          <p14:tracePt t="580269" x="6965950" y="6470650"/>
          <p14:tracePt t="580285" x="6965950" y="6464300"/>
          <p14:tracePt t="580301" x="6965950" y="6457950"/>
          <p14:tracePt t="580409" x="6959600" y="6457950"/>
          <p14:tracePt t="580423" x="6953250" y="6457950"/>
          <p14:tracePt t="580451" x="6946900" y="6457950"/>
          <p14:tracePt t="580529" x="6946900" y="6451600"/>
          <p14:tracePt t="580537" x="6946900" y="6445250"/>
          <p14:tracePt t="580551" x="6946900" y="6438900"/>
          <p14:tracePt t="580569" x="6946900" y="6426200"/>
          <p14:tracePt t="580799" x="6940550" y="6426200"/>
          <p14:tracePt t="580842" x="6934200" y="6426200"/>
          <p14:tracePt t="580859" x="6927850" y="6426200"/>
          <p14:tracePt t="581001" x="6927850" y="6413500"/>
          <p14:tracePt t="581010" x="6927850" y="6407150"/>
          <p14:tracePt t="581019" x="6927850" y="6400800"/>
          <p14:tracePt t="581036" x="6927850" y="6394450"/>
          <p14:tracePt t="581225" x="6921500" y="6400800"/>
          <p14:tracePt t="581235" x="6915150" y="6407150"/>
          <p14:tracePt t="581253" x="6902450" y="6413500"/>
          <p14:tracePt t="581269" x="6902450" y="6419850"/>
          <p14:tracePt t="581351" x="6896100" y="6419850"/>
          <p14:tracePt t="581399" x="6896100" y="6413500"/>
          <p14:tracePt t="581415" x="6902450" y="6413500"/>
          <p14:tracePt t="581436" x="6921500" y="6400800"/>
          <p14:tracePt t="581452" x="6934200" y="6394450"/>
          <p14:tracePt t="581455" x="6959600" y="6388100"/>
          <p14:tracePt t="581471" x="7016750" y="6388100"/>
          <p14:tracePt t="581486" x="7035800" y="6388100"/>
          <p14:tracePt t="581503" x="7086600" y="6394450"/>
          <p14:tracePt t="581521" x="7131050" y="6400800"/>
          <p14:tracePt t="581535" x="7143750" y="6400800"/>
          <p14:tracePt t="581569" x="7150100" y="6400800"/>
          <p14:tracePt t="581602" x="7162800" y="6400800"/>
          <p14:tracePt t="581621" x="7213600" y="6407150"/>
          <p14:tracePt t="581637" x="7302500" y="6432550"/>
          <p14:tracePt t="581653" x="7372350" y="6445250"/>
          <p14:tracePt t="581669" x="7454900" y="6457950"/>
          <p14:tracePt t="581686" x="7493000" y="6457950"/>
          <p14:tracePt t="581703" x="7524750" y="6457950"/>
          <p14:tracePt t="581719" x="7562850" y="6457950"/>
          <p14:tracePt t="581736" x="7651750" y="6457950"/>
          <p14:tracePt t="581753" x="7785100" y="6457950"/>
          <p14:tracePt t="581772" x="7924800" y="6445250"/>
          <p14:tracePt t="581788" x="7969250" y="6432550"/>
          <p14:tracePt t="581802" x="7981950" y="6426200"/>
          <p14:tracePt t="581819" x="7994650" y="6413500"/>
          <p14:tracePt t="581836" x="8001000" y="6400800"/>
          <p14:tracePt t="581852" x="8001000" y="6394450"/>
          <p14:tracePt t="581869" x="8001000" y="6388100"/>
          <p14:tracePt t="581886" x="8007350" y="6381750"/>
          <p14:tracePt t="581905" x="8013700" y="6375400"/>
          <p14:tracePt t="581919" x="8020050" y="6375400"/>
          <p14:tracePt t="581970" x="7975600" y="6413500"/>
          <p14:tracePt t="591032" x="7969250" y="6413500"/>
          <p14:tracePt t="591044" x="7962900" y="6413500"/>
          <p14:tracePt t="591061" x="7943850" y="6394450"/>
          <p14:tracePt t="591077" x="7912100" y="6381750"/>
          <p14:tracePt t="591080" x="7905750" y="6375400"/>
          <p14:tracePt t="591098" x="7899400" y="6375400"/>
          <p14:tracePt t="591495" x="7918450" y="6375400"/>
          <p14:tracePt t="591511" x="7994650" y="6375400"/>
          <p14:tracePt t="591528" x="8115300" y="6375400"/>
          <p14:tracePt t="591544" x="8274050" y="6375400"/>
          <p14:tracePt t="591561" x="8401050" y="6375400"/>
          <p14:tracePt t="591578" x="8509000" y="6375400"/>
          <p14:tracePt t="591595" x="8578850" y="6375400"/>
          <p14:tracePt t="591611" x="8636000" y="6375400"/>
          <p14:tracePt t="591628" x="8686800" y="6375400"/>
          <p14:tracePt t="591644" x="8743950" y="6375400"/>
          <p14:tracePt t="591661" x="8820150" y="6375400"/>
          <p14:tracePt t="591678" x="8953500" y="6362700"/>
          <p14:tracePt t="591695" x="9036050" y="6356350"/>
          <p14:tracePt t="591713" x="9086850" y="6356350"/>
          <p14:tracePt t="591727" x="9131300" y="6356350"/>
          <p14:tracePt t="591744" x="9156700" y="6356350"/>
          <p14:tracePt t="591763" x="9182100" y="6362700"/>
          <p14:tracePt t="591778" x="9213850" y="6369050"/>
          <p14:tracePt t="591794" x="9251950" y="6381750"/>
          <p14:tracePt t="591811" x="9290050" y="6388100"/>
          <p14:tracePt t="591827" x="9321800" y="6394450"/>
          <p14:tracePt t="591844" x="9334500" y="6400800"/>
          <p14:tracePt t="591861" x="9340850" y="6400800"/>
          <p14:tracePt t="592233" x="9321800" y="6388100"/>
          <p14:tracePt t="592245" x="9245600" y="6324600"/>
          <p14:tracePt t="592262" x="9163050" y="6280150"/>
          <p14:tracePt t="592279" x="9118600" y="6261100"/>
          <p14:tracePt t="592295" x="9105900" y="6261100"/>
          <p14:tracePt t="592311" x="9093200" y="6267450"/>
          <p14:tracePt t="592328" x="9036050" y="6299200"/>
          <p14:tracePt t="592345" x="8921750" y="6337300"/>
          <p14:tracePt t="592349" x="8820150" y="6356350"/>
          <p14:tracePt t="592366" x="8572500" y="6407150"/>
          <p14:tracePt t="592379" x="8388350" y="6445250"/>
          <p14:tracePt t="592395" x="8191500" y="6483350"/>
          <p14:tracePt t="592412" x="7969250" y="6489700"/>
          <p14:tracePt t="592429" x="7727950" y="6477000"/>
          <p14:tracePt t="592444" x="7499350" y="6445250"/>
          <p14:tracePt t="592461" x="7258050" y="6407150"/>
          <p14:tracePt t="592478" x="7080250" y="6381750"/>
          <p14:tracePt t="592495" x="6927850" y="6362700"/>
          <p14:tracePt t="592511" x="6769100" y="6350000"/>
          <p14:tracePt t="592528" x="6616700" y="6343650"/>
          <p14:tracePt t="592547" x="6445250" y="6330950"/>
          <p14:tracePt t="592561" x="6318250" y="6318250"/>
          <p14:tracePt t="592578" x="6229350" y="6305550"/>
          <p14:tracePt t="592595" x="6210300" y="6305550"/>
          <p14:tracePt t="592611" x="6197600" y="6305550"/>
          <p14:tracePt t="592627" x="6172200" y="6311900"/>
          <p14:tracePt t="592645" x="6146800" y="6324600"/>
          <p14:tracePt t="592662" x="6134100" y="6343650"/>
          <p14:tracePt t="592679" x="6127750" y="6356350"/>
          <p14:tracePt t="592695" x="6121400" y="6362700"/>
          <p14:tracePt t="592712" x="6108700" y="6388100"/>
          <p14:tracePt t="592730" x="6083300" y="6413500"/>
          <p14:tracePt t="592745" x="6057900" y="6438900"/>
          <p14:tracePt t="592762" x="6013450" y="6470650"/>
          <p14:tracePt t="592778" x="5981700" y="6489700"/>
          <p14:tracePt t="592796" x="5937250" y="6496050"/>
          <p14:tracePt t="592845" x="5930900" y="6496050"/>
          <p14:tracePt t="592862" x="5924550" y="6496050"/>
          <p14:tracePt t="592879" x="5905500" y="6496050"/>
          <p14:tracePt t="592900" x="5835650" y="6489700"/>
          <p14:tracePt t="592912" x="5791200" y="6477000"/>
          <p14:tracePt t="592929" x="5727700" y="6457950"/>
          <p14:tracePt t="592946" x="5581650" y="6394450"/>
          <p14:tracePt t="592961" x="5556250" y="6381750"/>
          <p14:tracePt t="592979" x="5480050" y="6362700"/>
          <p14:tracePt t="592980" x="5448300" y="6362700"/>
          <p14:tracePt t="592995" x="5372100" y="6350000"/>
          <p14:tracePt t="593013" x="5207000" y="6337300"/>
          <p14:tracePt t="593028" x="5156200" y="6337300"/>
          <p14:tracePt t="593062" x="5213350" y="6337300"/>
          <p14:tracePt t="593080" x="5346700" y="6343650"/>
          <p14:tracePt t="593094" x="5511800" y="6356350"/>
          <p14:tracePt t="593111" x="5708650" y="6375400"/>
          <p14:tracePt t="593128" x="5842000" y="6388100"/>
          <p14:tracePt t="593145" x="5930900" y="6400800"/>
          <p14:tracePt t="593161" x="5975350" y="6407150"/>
          <p14:tracePt t="593178" x="6000750" y="6407150"/>
          <p14:tracePt t="593194" x="6026150" y="6407150"/>
          <p14:tracePt t="593211" x="6051550" y="6407150"/>
          <p14:tracePt t="593228" x="6076950" y="6407150"/>
          <p14:tracePt t="593246" x="6165850" y="6388100"/>
          <p14:tracePt t="593261" x="6203950" y="6375400"/>
          <p14:tracePt t="593277" x="6324600" y="6343650"/>
          <p14:tracePt t="593294" x="6375400" y="6330950"/>
          <p14:tracePt t="593311" x="6388100" y="6330950"/>
          <p14:tracePt t="593328" x="6407150" y="6330950"/>
          <p14:tracePt t="593345" x="6426200" y="6324600"/>
          <p14:tracePt t="593362" x="6438900" y="6324600"/>
          <p14:tracePt t="593379" x="6451600" y="6324600"/>
          <p14:tracePt t="593395" x="6464300" y="6330950"/>
          <p14:tracePt t="593412" x="6477000" y="6343650"/>
          <p14:tracePt t="593428" x="6483350" y="6350000"/>
          <p14:tracePt t="593445" x="6489700" y="6362700"/>
          <p14:tracePt t="593462" x="6496050" y="6375400"/>
          <p14:tracePt t="593478" x="6502400" y="6388100"/>
          <p14:tracePt t="593495" x="6502400" y="6394450"/>
          <p14:tracePt t="593564" x="6496050" y="6394450"/>
          <p14:tracePt t="593587" x="6496050" y="6388100"/>
          <p14:tracePt t="593620" x="6502400" y="6381750"/>
          <p14:tracePt t="593628" x="6502400" y="6375400"/>
          <p14:tracePt t="593645" x="6508750" y="6375400"/>
          <p14:tracePt t="593662" x="6508750" y="6369050"/>
          <p14:tracePt t="593686" x="6483350" y="6362700"/>
          <p14:tracePt t="593697" x="6432550" y="6350000"/>
          <p14:tracePt t="593711" x="6394450" y="6343650"/>
          <p14:tracePt t="593728" x="6356350" y="6337300"/>
          <p14:tracePt t="593746" x="6350000" y="6330950"/>
          <p14:tracePt t="593748" x="6343650" y="6324600"/>
          <p14:tracePt t="593762" x="6330950" y="6311900"/>
          <p14:tracePt t="593779" x="6311900" y="6305550"/>
          <p14:tracePt t="593801" x="6248400" y="6292850"/>
          <p14:tracePt t="593812" x="6229350" y="6292850"/>
          <p14:tracePt t="593829" x="6178550" y="6286500"/>
          <p14:tracePt t="593846" x="6165850" y="6286500"/>
          <p14:tracePt t="593862" x="6178550" y="6292850"/>
          <p14:tracePt t="593879" x="6203950" y="6305550"/>
          <p14:tracePt t="593896" x="6267450" y="6337300"/>
          <p14:tracePt t="593913" x="6324600" y="6362700"/>
          <p14:tracePt t="593930" x="6381750" y="6394450"/>
          <p14:tracePt t="593932" x="6413500" y="6407150"/>
          <p14:tracePt t="593947" x="6470650" y="6432550"/>
          <p14:tracePt t="593963" x="6534150" y="6445250"/>
          <p14:tracePt t="593979" x="6591300" y="6445250"/>
          <p14:tracePt t="593996" x="6654800" y="6426200"/>
          <p14:tracePt t="594013" x="6699250" y="6400800"/>
          <p14:tracePt t="594030" x="6737350" y="6375400"/>
          <p14:tracePt t="594046" x="6750050" y="6369050"/>
          <p14:tracePt t="594063" x="6750050" y="6362700"/>
          <p14:tracePt t="594118" x="6750050" y="6369050"/>
          <p14:tracePt t="594129" x="6750050" y="6375400"/>
          <p14:tracePt t="594146" x="6750050" y="6388100"/>
          <p14:tracePt t="594163" x="6750050" y="6400800"/>
          <p14:tracePt t="594180" x="6750050" y="6426200"/>
          <p14:tracePt t="594234" x="6750050" y="6419850"/>
          <p14:tracePt t="594246" x="6750050" y="6413500"/>
          <p14:tracePt t="594263" x="6762750" y="6388100"/>
          <p14:tracePt t="594280" x="6781800" y="6369050"/>
          <p14:tracePt t="594297" x="6807200" y="6343650"/>
          <p14:tracePt t="594314" x="6826250" y="6330950"/>
          <p14:tracePt t="594330" x="6851650" y="6318250"/>
          <p14:tracePt t="594353" x="6896100" y="6311900"/>
          <p14:tracePt t="594355" x="6915150" y="6311900"/>
          <p14:tracePt t="594372" x="7067550" y="6318250"/>
          <p14:tracePt t="594380" x="7175500" y="6330950"/>
          <p14:tracePt t="594396" x="7442200" y="6362700"/>
          <p14:tracePt t="594414" x="7689850" y="6388100"/>
          <p14:tracePt t="594430" x="8001000" y="6419850"/>
          <p14:tracePt t="594446" x="8299450" y="6464300"/>
          <p14:tracePt t="594463" x="8629650" y="6515100"/>
          <p14:tracePt t="594480" x="8915400" y="6565900"/>
          <p14:tracePt t="594497" x="9137650" y="6597650"/>
          <p14:tracePt t="594513" x="9321800" y="6616700"/>
          <p14:tracePt t="594530" x="9359900" y="6616700"/>
          <p14:tracePt t="594546" x="9429750" y="6623050"/>
          <p14:tracePt t="594562" x="9588500" y="6635750"/>
          <p14:tracePt t="594580" x="9715500" y="6635750"/>
          <p14:tracePt t="594596" x="9817100" y="6635750"/>
          <p14:tracePt t="594613" x="9912350" y="6648450"/>
          <p14:tracePt t="594630" x="9944100" y="6648450"/>
          <p14:tracePt t="594647" x="9950450" y="6648450"/>
          <p14:tracePt t="594681" x="9969500" y="6648450"/>
          <p14:tracePt t="594698" x="10001250" y="6654800"/>
          <p14:tracePt t="594717" x="10058400" y="6661150"/>
          <p14:tracePt t="594730" x="10115550" y="6661150"/>
          <p14:tracePt t="594752" x="10153650" y="6661150"/>
          <p14:tracePt t="594767" x="10172700" y="6654800"/>
          <p14:tracePt t="594780" x="10191750" y="6642100"/>
          <p14:tracePt t="594796" x="10198100" y="6629400"/>
          <p14:tracePt t="594813" x="10223500" y="6610350"/>
          <p14:tracePt t="594830" x="10242550" y="6597650"/>
          <p14:tracePt t="594847" x="10255250" y="6578600"/>
          <p14:tracePt t="594863" x="10261600" y="6559550"/>
          <p14:tracePt t="594879" x="10267950" y="6527800"/>
          <p14:tracePt t="594895" x="10267950" y="6502400"/>
          <p14:tracePt t="594913" x="10261600" y="6483350"/>
          <p14:tracePt t="594931" x="10242550" y="6445250"/>
          <p14:tracePt t="594947" x="10223500" y="6407150"/>
          <p14:tracePt t="594964" x="10204450" y="6388100"/>
          <p14:tracePt t="594980" x="10198100" y="6375400"/>
          <p14:tracePt t="594996" x="10179050" y="6369050"/>
          <p14:tracePt t="595013" x="10153650" y="6362700"/>
          <p14:tracePt t="595030" x="10121900" y="6350000"/>
          <p14:tracePt t="595047" x="10077450" y="6343650"/>
          <p14:tracePt t="595064" x="10039350" y="6330950"/>
          <p14:tracePt t="595080" x="9988550" y="6324600"/>
          <p14:tracePt t="595097" x="9950450" y="6311900"/>
          <p14:tracePt t="595114" x="9880600" y="6292850"/>
          <p14:tracePt t="595130" x="9848850" y="6280150"/>
          <p14:tracePt t="595147" x="9810750" y="6273800"/>
          <p14:tracePt t="595164" x="9785350" y="6267450"/>
          <p14:tracePt t="595180" x="9759950" y="6267450"/>
          <p14:tracePt t="595197" x="9747250" y="6267450"/>
          <p14:tracePt t="595213" x="9734550" y="6286500"/>
          <p14:tracePt t="595230" x="9721850" y="6299200"/>
          <p14:tracePt t="595247" x="9709150" y="6318250"/>
          <p14:tracePt t="595263" x="9690100" y="6337300"/>
          <p14:tracePt t="595280" x="9664700" y="6362700"/>
          <p14:tracePt t="595297" x="9645650" y="6375400"/>
          <p14:tracePt t="595313" x="9639300" y="6394450"/>
          <p14:tracePt t="595330" x="9639300" y="6413500"/>
          <p14:tracePt t="595347" x="9658350" y="6438900"/>
          <p14:tracePt t="595364" x="9747250" y="6502400"/>
          <p14:tracePt t="595381" x="9772650" y="6521450"/>
          <p14:tracePt t="595397" x="9842500" y="6553200"/>
          <p14:tracePt t="595414" x="9874250" y="6565900"/>
          <p14:tracePt t="595430" x="9899650" y="6565900"/>
          <p14:tracePt t="595447" x="9925050" y="6565900"/>
          <p14:tracePt t="595464" x="9969500" y="6565900"/>
          <p14:tracePt t="595482" x="10039350" y="6553200"/>
          <p14:tracePt t="595502" x="10153650" y="6540500"/>
          <p14:tracePt t="595514" x="10185400" y="6534150"/>
          <p14:tracePt t="595530" x="10261600" y="6515100"/>
          <p14:tracePt t="595548" x="10293350" y="6502400"/>
          <p14:tracePt t="595564" x="10312400" y="6477000"/>
          <p14:tracePt t="595581" x="10325100" y="6445250"/>
          <p14:tracePt t="595582" x="10331450" y="6432550"/>
          <p14:tracePt t="595597" x="10337800" y="6419850"/>
          <p14:tracePt t="595614" x="10344150" y="6394450"/>
          <p14:tracePt t="595631" x="10350500" y="6369050"/>
          <p14:tracePt t="595689" x="10325100" y="6369050"/>
          <p14:tracePt t="595697" x="10318750" y="6369050"/>
          <p14:tracePt t="599602" x="10312400" y="6369050"/>
          <p14:tracePt t="599617" x="10287000" y="6369050"/>
          <p14:tracePt t="599635" x="10267950" y="6381750"/>
          <p14:tracePt t="599651" x="10261600" y="6381750"/>
          <p14:tracePt t="599861" x="10255250" y="6381750"/>
          <p14:tracePt t="599870" x="10248900" y="6388100"/>
          <p14:tracePt t="599883" x="10217150" y="6388100"/>
          <p14:tracePt t="599901" x="10109200" y="6356350"/>
          <p14:tracePt t="599918" x="10039350" y="6330950"/>
          <p14:tracePt t="599935" x="9937750" y="6299200"/>
          <p14:tracePt t="599951" x="9867900" y="6273800"/>
          <p14:tracePt t="599970" x="9779000" y="6235700"/>
          <p14:tracePt t="599984" x="9759950" y="6229350"/>
          <p14:tracePt t="600003" x="9779000" y="6229350"/>
          <p14:tracePt t="600018" x="9842500" y="6242050"/>
          <p14:tracePt t="600034" x="9899650" y="6273800"/>
          <p14:tracePt t="600051" x="9899650" y="6299200"/>
          <p14:tracePt t="600068" x="9836150" y="6337300"/>
          <p14:tracePt t="600083" x="9632950" y="6362700"/>
          <p14:tracePt t="600102" x="9359900" y="6432550"/>
          <p14:tracePt t="600118" x="9175750" y="6483350"/>
          <p14:tracePt t="600136" x="9182100" y="6496050"/>
          <p14:tracePt t="600151" x="9258300" y="6534150"/>
          <p14:tracePt t="600168" x="9347200" y="6565900"/>
          <p14:tracePt t="600185" x="9398000" y="6604000"/>
          <p14:tracePt t="600201" x="9410700" y="6642100"/>
          <p14:tracePt t="600218" x="9410700" y="6686550"/>
          <p14:tracePt t="600235" x="9410700" y="6724650"/>
          <p14:tracePt t="600251" x="9404350" y="6750050"/>
          <p14:tracePt t="600268" x="9404350" y="6762750"/>
          <p14:tracePt t="600318" x="9410700" y="6762750"/>
          <p14:tracePt t="600335" x="9436100" y="6756400"/>
          <p14:tracePt t="600352" x="9474200" y="6737350"/>
          <p14:tracePt t="600370" x="9525000" y="6711950"/>
          <p14:tracePt t="600385" x="9550400" y="6699250"/>
          <p14:tracePt t="600401" x="9575800" y="6686550"/>
          <p14:tracePt t="600418" x="9588500" y="6673850"/>
          <p14:tracePt t="600435" x="9594850" y="6667500"/>
          <p14:tracePt t="600454" x="9601200" y="6667500"/>
          <p14:tracePt t="600502" x="9607550" y="6654800"/>
          <p14:tracePt t="600518" x="9607550" y="6629400"/>
          <p14:tracePt t="600535" x="9607550" y="6616700"/>
          <p14:tracePt t="600552" x="9588500" y="6597650"/>
          <p14:tracePt t="600569" x="9575800" y="6591300"/>
          <p14:tracePt t="600585" x="9569450" y="6591300"/>
          <p14:tracePt t="600587" x="9563100" y="6591300"/>
          <p14:tracePt t="600601" x="9550400" y="6591300"/>
          <p14:tracePt t="600620" x="9525000" y="6591300"/>
          <p14:tracePt t="600663" x="9537700" y="6591300"/>
          <p14:tracePt t="600672" x="9556750" y="6597650"/>
          <p14:tracePt t="600686" x="9601200" y="6610350"/>
          <p14:tracePt t="600702" x="9753600" y="6635750"/>
          <p14:tracePt t="600719" x="9861550" y="6642100"/>
          <p14:tracePt t="600735" x="9937750" y="6648450"/>
          <p14:tracePt t="600754" x="10064750" y="6648450"/>
          <p14:tracePt t="600771" x="10267950" y="6654800"/>
          <p14:tracePt t="600785" x="10452100" y="6667500"/>
          <p14:tracePt t="600801" x="10636250" y="6680200"/>
          <p14:tracePt t="600821" x="10750550" y="6680200"/>
          <p14:tracePt t="600838" x="10775950" y="6673850"/>
          <p14:tracePt t="600852" x="10782300" y="6673850"/>
          <p14:tracePt t="600868" x="10782300" y="6667500"/>
          <p14:tracePt t="600885" x="10782300" y="6661150"/>
          <p14:tracePt t="600902" x="10782300" y="6648450"/>
          <p14:tracePt t="600949" x="10775950" y="6648450"/>
          <p14:tracePt t="600993" x="10769600" y="6648450"/>
          <p14:tracePt t="601002" x="10756900" y="6648450"/>
          <p14:tracePt t="601019" x="10699750" y="6642100"/>
          <p14:tracePt t="601037" x="10629900" y="6642100"/>
          <p14:tracePt t="601052" x="10547350" y="6635750"/>
          <p14:tracePt t="601069" x="10433050" y="6635750"/>
          <p14:tracePt t="601085" x="10325100" y="6623050"/>
          <p14:tracePt t="601102" x="10185400" y="6597650"/>
          <p14:tracePt t="601118" x="9982200" y="6565900"/>
          <p14:tracePt t="601135" x="9836150" y="6546850"/>
          <p14:tracePt t="601152" x="9683750" y="6521450"/>
          <p14:tracePt t="601169" x="9582150" y="6496050"/>
          <p14:tracePt t="601185" x="9531350" y="6470650"/>
          <p14:tracePt t="601202" x="9518650" y="6470650"/>
          <p14:tracePt t="601219" x="9512300" y="6464300"/>
          <p14:tracePt t="601251" x="9505950" y="6464300"/>
          <p14:tracePt t="601267" x="9499600" y="6464300"/>
          <p14:tracePt t="601284" x="9493250" y="6464300"/>
          <p14:tracePt t="601301" x="9486900" y="6464300"/>
          <p14:tracePt t="601317" x="9486900" y="6457950"/>
          <p14:tracePt t="601334" x="9461500" y="6457950"/>
          <p14:tracePt t="601353" x="9417050" y="6451600"/>
          <p14:tracePt t="601371" x="9321800" y="6438900"/>
          <p14:tracePt t="601385" x="9283700" y="6438900"/>
          <p14:tracePt t="601402" x="9264650" y="6438900"/>
          <p14:tracePt t="601436" x="9258300" y="6438900"/>
          <p14:tracePt t="601452" x="9258300" y="6445250"/>
          <p14:tracePt t="601469" x="9264650" y="6445250"/>
          <p14:tracePt t="601485" x="9271000" y="6451600"/>
          <p14:tracePt t="601505" x="9277350" y="6451600"/>
          <p14:tracePt t="601519" x="9302750" y="6451600"/>
          <p14:tracePt t="601536" x="9334500" y="6457950"/>
          <p14:tracePt t="601553" x="9378950" y="6464300"/>
          <p14:tracePt t="601569" x="9429750" y="6464300"/>
          <p14:tracePt t="601586" x="9537700" y="6464300"/>
          <p14:tracePt t="601602" x="9626600" y="6464300"/>
          <p14:tracePt t="601604" x="9671050" y="6470650"/>
          <p14:tracePt t="601619" x="9740900" y="6470650"/>
          <p14:tracePt t="601636" x="9798050" y="6470650"/>
          <p14:tracePt t="601652" x="9848850" y="6470650"/>
          <p14:tracePt t="601672" x="9867900" y="6464300"/>
          <p14:tracePt t="601685" x="9886950" y="6451600"/>
          <p14:tracePt t="601703" x="9899650" y="6438900"/>
          <p14:tracePt t="601719" x="9906000" y="6426200"/>
          <p14:tracePt t="601736" x="9906000" y="6413500"/>
          <p14:tracePt t="601755" x="9906000" y="6407150"/>
          <p14:tracePt t="601770" x="9906000" y="6400800"/>
          <p14:tracePt t="601839" x="9899650" y="6400800"/>
          <p14:tracePt t="601853" x="9886950" y="6394450"/>
          <p14:tracePt t="601870" x="9861550" y="6388100"/>
          <p14:tracePt t="601887" x="9855200" y="6381750"/>
          <p14:tracePt t="601904" x="9848850" y="6375400"/>
          <p14:tracePt t="601921" x="9842500" y="6375400"/>
          <p14:tracePt t="601936" x="9836150" y="6369050"/>
          <p14:tracePt t="601953" x="9829800" y="6362700"/>
          <p14:tracePt t="601969" x="9823450" y="6362700"/>
          <p14:tracePt t="601986" x="9804400" y="6356350"/>
          <p14:tracePt t="602003" x="9779000" y="6356350"/>
          <p14:tracePt t="602018" x="9753600" y="6350000"/>
          <p14:tracePt t="602036" x="9728200" y="6350000"/>
          <p14:tracePt t="602053" x="9690100" y="6350000"/>
          <p14:tracePt t="602069" x="9658350" y="6343650"/>
          <p14:tracePt t="602088" x="9652000" y="6343650"/>
          <p14:tracePt t="602119" x="9645650" y="6343650"/>
          <p14:tracePt t="602191" x="9645650" y="6350000"/>
          <p14:tracePt t="602233" x="9652000" y="6356350"/>
          <p14:tracePt t="602239" x="9658350" y="6356350"/>
          <p14:tracePt t="602255" x="9677400" y="6362700"/>
          <p14:tracePt t="602303" x="9683750" y="6362700"/>
          <p14:tracePt t="602336" x="9690100" y="6362700"/>
          <p14:tracePt t="602371" x="9702800" y="6369050"/>
          <p14:tracePt t="602387" x="9747250" y="6381750"/>
          <p14:tracePt t="602403" x="9753600" y="6388100"/>
          <p14:tracePt t="602422" x="9753600" y="6394450"/>
          <p14:tracePt t="602437" x="9753600" y="6400800"/>
          <p14:tracePt t="602453" x="9753600" y="6407150"/>
          <p14:tracePt t="602470" x="9753600" y="6413500"/>
          <p14:tracePt t="602491" x="9753600" y="6419850"/>
          <p14:tracePt t="602503" x="9753600" y="6426200"/>
          <p14:tracePt t="602520" x="9759950" y="6445250"/>
          <p14:tracePt t="602536" x="9779000" y="6457950"/>
          <p14:tracePt t="602553" x="9798050" y="6470650"/>
          <p14:tracePt t="602570" x="9823450" y="6477000"/>
          <p14:tracePt t="602586" x="9855200" y="6483350"/>
          <p14:tracePt t="602603" x="9899650" y="6489700"/>
          <p14:tracePt t="602621" x="9944100" y="6489700"/>
          <p14:tracePt t="602637" x="10013950" y="6489700"/>
          <p14:tracePt t="602653" x="10071100" y="6483350"/>
          <p14:tracePt t="602670" x="10115550" y="6483350"/>
          <p14:tracePt t="602686" x="10160000" y="6470650"/>
          <p14:tracePt t="602688" x="10172700" y="6464300"/>
          <p14:tracePt t="602702" x="10179050" y="6457950"/>
          <p14:tracePt t="602706" x="10185400" y="6457950"/>
          <p14:tracePt t="602736" x="10185400" y="6451600"/>
          <p14:tracePt t="602891" x="10191750" y="6451600"/>
          <p14:tracePt t="602908" x="10198100" y="6451600"/>
          <p14:tracePt t="602921" x="10210800" y="6451600"/>
          <p14:tracePt t="602937" x="10255250" y="6457950"/>
          <p14:tracePt t="602954" x="10280650" y="6457950"/>
          <p14:tracePt t="602971" x="10318750" y="6445250"/>
          <p14:tracePt t="602989" x="10331450" y="6445250"/>
          <p14:tracePt t="603004" x="10337800" y="6445250"/>
          <p14:tracePt t="603021" x="10350500" y="6445250"/>
          <p14:tracePt t="603037" x="10356850" y="6445250"/>
          <p14:tracePt t="603054" x="10369550" y="6445250"/>
          <p14:tracePt t="603070" x="10375900" y="6445250"/>
          <p14:tracePt t="603120" x="10382250" y="6445250"/>
          <p14:tracePt t="603210" x="10382250" y="6438900"/>
          <p14:tracePt t="603225" x="10375900" y="6438900"/>
          <p14:tracePt t="603237" x="10375900" y="6432550"/>
          <p14:tracePt t="603254" x="10363200" y="6432550"/>
          <p14:tracePt t="603270" x="10350500" y="6432550"/>
          <p14:tracePt t="603287" x="10363200" y="6445250"/>
          <p14:tracePt t="603290" x="10375900" y="6451600"/>
          <p14:tracePt t="603305" x="10471150" y="6477000"/>
          <p14:tracePt t="603321" x="10547350" y="6489700"/>
          <p14:tracePt t="603337" x="10598150" y="6489700"/>
          <p14:tracePt t="603354" x="10623550" y="6489700"/>
          <p14:tracePt t="603371" x="10636250" y="6483350"/>
          <p14:tracePt t="603387" x="10642600" y="6477000"/>
          <p14:tracePt t="603404" x="10648950" y="6477000"/>
          <p14:tracePt t="603421" x="10668000" y="6470650"/>
          <p14:tracePt t="603437" x="10706100" y="6470650"/>
          <p14:tracePt t="603454" x="10744200" y="6477000"/>
          <p14:tracePt t="603471" x="10782300" y="6477000"/>
          <p14:tracePt t="603487" x="10807700" y="6477000"/>
          <p14:tracePt t="603504" x="10820400" y="6477000"/>
          <p14:tracePt t="603521" x="10833100" y="6477000"/>
          <p14:tracePt t="603537" x="10858500" y="6477000"/>
          <p14:tracePt t="603554" x="10915650" y="6477000"/>
          <p14:tracePt t="603571" x="10960100" y="6477000"/>
          <p14:tracePt t="603587" x="10998200" y="6477000"/>
          <p14:tracePt t="603604" x="11023600" y="6477000"/>
          <p14:tracePt t="603690" x="11061700" y="6477000"/>
          <p14:tracePt t="603704" x="11074400" y="6477000"/>
          <p14:tracePt t="603721" x="11125200" y="6477000"/>
          <p14:tracePt t="603737" x="11156950" y="6477000"/>
          <p14:tracePt t="603740" x="11163300" y="6477000"/>
          <p14:tracePt t="603754" x="11169650" y="6477000"/>
          <p14:tracePt t="603818" x="11176000" y="6477000"/>
          <p14:tracePt t="603841" x="11182350" y="6477000"/>
          <p14:tracePt t="603857" x="11188700" y="6477000"/>
          <p14:tracePt t="603871" x="11195050" y="6477000"/>
          <p14:tracePt t="603888" x="11201400" y="6477000"/>
          <p14:tracePt t="603926" x="11201400" y="6470650"/>
          <p14:tracePt t="603947" x="11207750" y="6464300"/>
          <p14:tracePt t="603963" x="11214100" y="6457950"/>
          <p14:tracePt t="603971" x="11214100" y="6451600"/>
          <p14:tracePt t="603988" x="11226800" y="6432550"/>
          <p14:tracePt t="604004" x="11226800" y="6419850"/>
          <p14:tracePt t="604022" x="11226800" y="6413500"/>
          <p14:tracePt t="604038" x="11220450" y="6413500"/>
          <p14:tracePt t="604054" x="11214100" y="6413500"/>
          <p14:tracePt t="604071" x="11207750" y="6413500"/>
          <p14:tracePt t="604088" x="11201400" y="6413500"/>
          <p14:tracePt t="604105" x="11214100" y="6407150"/>
          <p14:tracePt t="604121" x="11283950" y="6413500"/>
          <p14:tracePt t="604138" x="11531600" y="6445250"/>
          <p14:tracePt t="604155" x="11671300" y="6457950"/>
          <p14:tracePt t="604171" x="11766550" y="6464300"/>
          <p14:tracePt t="604188" x="11811000" y="6470650"/>
          <p14:tracePt t="604257" x="11811000" y="6477000"/>
          <p14:tracePt t="604264" x="11811000" y="6483350"/>
          <p14:tracePt t="604273" x="11811000" y="6489700"/>
          <p14:tracePt t="604305" x="11817350" y="6496050"/>
          <p14:tracePt t="604343" x="11817350" y="6489700"/>
          <p14:tracePt t="604355" x="11817350" y="6483350"/>
          <p14:tracePt t="604372" x="11811000" y="6470650"/>
          <p14:tracePt t="604389" x="11804650" y="6457950"/>
          <p14:tracePt t="604405" x="11798300" y="6451600"/>
          <p14:tracePt t="604421" x="11791950" y="6451600"/>
          <p14:tracePt t="604438" x="11785600" y="6438900"/>
          <p14:tracePt t="604455" x="11779250" y="6426200"/>
          <p14:tracePt t="604472" x="11766550" y="6407150"/>
          <p14:tracePt t="604489" x="11753850" y="6381750"/>
          <p14:tracePt t="604505" x="11734800" y="6350000"/>
          <p14:tracePt t="604522" x="11709400" y="6324600"/>
          <p14:tracePt t="604538" x="11696700" y="6305550"/>
          <p14:tracePt t="604555" x="11690350" y="6299200"/>
          <p14:tracePt t="604593" x="11690350" y="6292850"/>
          <p14:tracePt t="604615" x="11684000" y="6292850"/>
          <p14:tracePt t="604638" x="11684000" y="6286500"/>
          <p14:tracePt t="604654" x="11671300" y="6280150"/>
          <p14:tracePt t="604671" x="11639550" y="6273800"/>
          <p14:tracePt t="604688" x="11607800" y="6273800"/>
          <p14:tracePt t="604705" x="11563350" y="6280150"/>
          <p14:tracePt t="604721" x="11537950" y="6292850"/>
          <p14:tracePt t="604738" x="11518900" y="6311900"/>
          <p14:tracePt t="604755" x="11506200" y="6324600"/>
          <p14:tracePt t="604772" x="11493500" y="6350000"/>
          <p14:tracePt t="604788" x="11493500" y="6362700"/>
          <p14:tracePt t="604822" x="11493500" y="6369050"/>
          <p14:tracePt t="604855" x="11506200" y="6375400"/>
          <p14:tracePt t="604872" x="11544300" y="6394450"/>
          <p14:tracePt t="604891" x="11601450" y="6413500"/>
          <p14:tracePt t="604905" x="11664950" y="6426200"/>
          <p14:tracePt t="604922" x="11715750" y="6438900"/>
          <p14:tracePt t="604939" x="11766550" y="6445250"/>
          <p14:tracePt t="604956" x="11798300" y="6445250"/>
          <p14:tracePt t="604973" x="11855450" y="6432550"/>
          <p14:tracePt t="604991" x="11887200" y="6419850"/>
          <p14:tracePt t="605005" x="11918950" y="6400800"/>
          <p14:tracePt t="605022" x="11925300" y="6394450"/>
          <p14:tracePt t="605039" x="11931650" y="6388100"/>
          <p14:tracePt t="605111" x="11931650" y="6381750"/>
          <p14:tracePt t="605119" x="11925300" y="6375400"/>
          <p14:tracePt t="605135" x="11918950" y="6369050"/>
          <p14:tracePt t="605144" x="11912600" y="6362700"/>
          <p14:tracePt t="605156" x="11906250" y="6362700"/>
          <p14:tracePt t="605172" x="11899900" y="6356350"/>
          <p14:tracePt t="605189" x="11893550" y="6356350"/>
          <p14:tracePt t="605205" x="11880850" y="6356350"/>
          <p14:tracePt t="605224" x="11874500" y="6356350"/>
          <p14:tracePt t="605239" x="11868150" y="6356350"/>
          <p14:tracePt t="605255" x="11849100" y="6356350"/>
          <p14:tracePt t="605273" x="11842750" y="6362700"/>
          <p14:tracePt t="605322" x="11823700" y="6369050"/>
          <p14:tracePt t="605339" x="11785600" y="6375400"/>
          <p14:tracePt t="605356" x="11709400" y="6375400"/>
          <p14:tracePt t="605372" x="11690350" y="6375400"/>
          <p14:tracePt t="607565" x="11684000" y="6375400"/>
          <p14:tracePt t="607575" x="11671300" y="6369050"/>
          <p14:tracePt t="607592" x="11569700" y="6311900"/>
          <p14:tracePt t="607611" x="11442700" y="6273800"/>
          <p14:tracePt t="607612" x="11372850" y="6267450"/>
          <p14:tracePt t="607628" x="11233150" y="6223000"/>
          <p14:tracePt t="607641" x="11163300" y="6191250"/>
          <p14:tracePt t="607658" x="11004550" y="6102350"/>
          <p14:tracePt t="607675" x="10801350" y="5988050"/>
          <p14:tracePt t="607692" x="10375900" y="5867400"/>
          <p14:tracePt t="607707" x="10090150" y="5854700"/>
          <p14:tracePt t="607724" x="9810750" y="5854700"/>
          <p14:tracePt t="607741" x="9544050" y="5854700"/>
          <p14:tracePt t="607758" x="9245600" y="5822950"/>
          <p14:tracePt t="607774" x="8896350" y="5772150"/>
          <p14:tracePt t="607791" x="8477250" y="5708650"/>
          <p14:tracePt t="607807" x="8070850" y="5657850"/>
          <p14:tracePt t="607826" x="7664450" y="5613400"/>
          <p14:tracePt t="607842" x="7213600" y="5581650"/>
          <p14:tracePt t="607858" x="6813550" y="5562600"/>
          <p14:tracePt t="607875" x="6464300" y="5556250"/>
          <p14:tracePt t="607878" x="6299200" y="5556250"/>
          <p14:tracePt t="607891" x="6153150" y="5575300"/>
          <p14:tracePt t="607894" x="6045200" y="5594350"/>
          <p14:tracePt t="607908" x="5829300" y="5689600"/>
          <p14:tracePt t="607925" x="5683250" y="5803900"/>
          <p14:tracePt t="607941" x="5619750" y="5873750"/>
          <p14:tracePt t="607958" x="5461000" y="6089650"/>
          <p14:tracePt t="607975" x="5378450" y="6229350"/>
          <p14:tracePt t="607991" x="5340350" y="6292850"/>
          <p14:tracePt t="608008" x="5334000" y="6330950"/>
          <p14:tracePt t="608026" x="5334000" y="6362700"/>
          <p14:tracePt t="608041" x="5334000" y="6388100"/>
          <p14:tracePt t="608058" x="5321300" y="6413500"/>
          <p14:tracePt t="608075" x="5283200" y="6438900"/>
          <p14:tracePt t="608091" x="5251450" y="6464300"/>
          <p14:tracePt t="608108" x="5226050" y="6496050"/>
          <p14:tracePt t="608124" x="5219700" y="6527800"/>
          <p14:tracePt t="608141" x="5219700" y="6553200"/>
          <p14:tracePt t="608158" x="5219700" y="6584950"/>
          <p14:tracePt t="608175" x="5194300" y="6629400"/>
          <p14:tracePt t="608191" x="5130800" y="6699250"/>
          <p14:tracePt t="608208" x="5080000" y="6718300"/>
          <p14:tracePt t="608223" x="4940300" y="6737350"/>
          <p14:tracePt t="608241" x="4800600" y="6737350"/>
          <p14:tracePt t="608258" x="4775200" y="6731000"/>
          <p14:tracePt t="608274" x="4775200" y="6718300"/>
          <p14:tracePt t="608291" x="4787900" y="6705600"/>
          <p14:tracePt t="608308" x="4794250" y="6705600"/>
          <p14:tracePt t="608332" x="4787900" y="6705600"/>
          <p14:tracePt t="608341" x="4781550" y="6705600"/>
          <p14:tracePt t="608358" x="4749800" y="6705600"/>
          <p14:tracePt t="608375" x="4711700" y="6705600"/>
          <p14:tracePt t="608391" x="4673600" y="6692900"/>
          <p14:tracePt t="608408" x="4667250" y="6686550"/>
          <p14:tracePt t="608441" x="4660900" y="6686550"/>
          <p14:tracePt t="608458" x="4635500" y="6680200"/>
          <p14:tracePt t="608477" x="4578350" y="6667500"/>
          <p14:tracePt t="608493" x="4495800" y="6648450"/>
          <p14:tracePt t="608508" x="4476750" y="6648450"/>
          <p14:tracePt t="608525" x="4476750" y="6642100"/>
          <p14:tracePt t="608542" x="4502150" y="6635750"/>
          <p14:tracePt t="608558" x="4559300" y="6635750"/>
          <p14:tracePt t="608575" x="4622800" y="6635750"/>
          <p14:tracePt t="608592" x="4654550" y="6642100"/>
          <p14:tracePt t="608608" x="4667250" y="6642100"/>
          <p14:tracePt t="608625" x="4679950" y="6642100"/>
          <p14:tracePt t="608642" x="4749800" y="6654800"/>
          <p14:tracePt t="608658" x="4832350" y="6661150"/>
          <p14:tracePt t="608675" x="4921250" y="6661150"/>
          <p14:tracePt t="608692" x="5010150" y="6648450"/>
          <p14:tracePt t="608708" x="5080000" y="6642100"/>
          <p14:tracePt t="608725" x="5099050" y="6635750"/>
          <p14:tracePt t="608741" x="5099050" y="6629400"/>
          <p14:tracePt t="608758" x="5092700" y="6623050"/>
          <p14:tracePt t="608775" x="5086350" y="6623050"/>
          <p14:tracePt t="608791" x="5080000" y="6616700"/>
          <p14:tracePt t="608825" x="5073650" y="6616700"/>
          <p14:tracePt t="608861" x="5067300" y="6616700"/>
          <p14:tracePt t="608892" x="5054600" y="6616700"/>
          <p14:tracePt t="608932" x="5048250" y="6610350"/>
          <p14:tracePt t="608971" x="5041900" y="6610350"/>
          <p14:tracePt t="609035" x="5048250" y="6610350"/>
          <p14:tracePt t="609042" x="5054600" y="6610350"/>
          <p14:tracePt t="609081" x="5060950" y="6610350"/>
          <p14:tracePt t="609096" x="5073650" y="6610350"/>
          <p14:tracePt t="609109" x="5086350" y="6610350"/>
          <p14:tracePt t="609126" x="5118100" y="6610350"/>
          <p14:tracePt t="609142" x="5207000" y="6623050"/>
          <p14:tracePt t="609159" x="5365750" y="6642100"/>
          <p14:tracePt t="609176" x="5486400" y="6654800"/>
          <p14:tracePt t="609192" x="5537200" y="6661150"/>
          <p14:tracePt t="609209" x="5549900" y="6661150"/>
          <p14:tracePt t="609226" x="5556250" y="6661150"/>
          <p14:tracePt t="609242" x="5562600" y="6661150"/>
          <p14:tracePt t="609293" x="5581650" y="6648450"/>
          <p14:tracePt t="609309" x="5600700" y="6635750"/>
          <p14:tracePt t="609325" x="5651500" y="6623050"/>
          <p14:tracePt t="609342" x="5708650" y="6610350"/>
          <p14:tracePt t="609359" x="5740400" y="6604000"/>
          <p14:tracePt t="609376" x="5797550" y="6604000"/>
          <p14:tracePt t="609393" x="5867400" y="6604000"/>
          <p14:tracePt t="609409" x="5937250" y="6610350"/>
          <p14:tracePt t="609425" x="5994400" y="6616700"/>
          <p14:tracePt t="609443" x="6026150" y="6616700"/>
          <p14:tracePt t="609459" x="6045200" y="6616700"/>
          <p14:tracePt t="609475" x="6051550" y="6616700"/>
          <p14:tracePt t="609492" x="6057900" y="6610350"/>
          <p14:tracePt t="609509" x="6064250" y="6610350"/>
          <p14:tracePt t="609525" x="6070600" y="6604000"/>
          <p14:tracePt t="609542" x="6083300" y="6597650"/>
          <p14:tracePt t="609559" x="6102350" y="6584950"/>
          <p14:tracePt t="609576" x="6115050" y="6572250"/>
          <p14:tracePt t="609593" x="6121400" y="6559550"/>
          <p14:tracePt t="609642" x="6121400" y="6553200"/>
          <p14:tracePt t="609659" x="6121400" y="6546850"/>
          <p14:tracePt t="609676" x="6102350" y="6546850"/>
          <p14:tracePt t="609693" x="6096000" y="6546850"/>
          <p14:tracePt t="609710" x="6076950" y="6546850"/>
          <p14:tracePt t="609743" x="6089650" y="6553200"/>
          <p14:tracePt t="609759" x="6153150" y="6572250"/>
          <p14:tracePt t="609778" x="6324600" y="6597650"/>
          <p14:tracePt t="609793" x="6375400" y="6604000"/>
          <p14:tracePt t="609795" x="6432550" y="6616700"/>
          <p14:tracePt t="609810" x="6496050" y="6623050"/>
          <p14:tracePt t="609825" x="6584950" y="6635750"/>
          <p14:tracePt t="609843" x="6616700" y="6642100"/>
          <p14:tracePt t="609861" x="6610350" y="6654800"/>
          <p14:tracePt t="609876" x="6591300" y="6661150"/>
          <p14:tracePt t="609895" x="6584950" y="6667500"/>
          <p14:tracePt t="609932" x="6584950" y="6673850"/>
          <p14:tracePt t="609947" x="6591300" y="6673850"/>
          <p14:tracePt t="609962" x="6610350" y="6673850"/>
          <p14:tracePt t="609977" x="6623050" y="6673850"/>
          <p14:tracePt t="609993" x="6642100" y="6673850"/>
          <p14:tracePt t="610012" x="6648450" y="6673850"/>
          <p14:tracePt t="610042" x="6648450" y="6667500"/>
          <p14:tracePt t="610061" x="6654800" y="6667500"/>
          <p14:tracePt t="610111" x="6661150" y="6667500"/>
          <p14:tracePt t="610126" x="6667500" y="6654800"/>
          <p14:tracePt t="610145" x="6673850" y="6642100"/>
          <p14:tracePt t="610158" x="6673850" y="6635750"/>
          <p14:tracePt t="610176" x="6680200" y="6635750"/>
          <p14:tracePt t="610263" x="6680200" y="6629400"/>
          <p14:tracePt t="610281" x="6680200" y="6623050"/>
          <p14:tracePt t="610310" x="6680200" y="6616700"/>
          <p14:tracePt t="610343" x="6673850" y="6616700"/>
          <p14:tracePt t="610360" x="6667500" y="6610350"/>
          <p14:tracePt t="610377" x="6654800" y="6610350"/>
          <p14:tracePt t="610379" x="6654800" y="6604000"/>
          <p14:tracePt t="610393" x="6648450" y="6604000"/>
          <p14:tracePt t="610427" x="6648450" y="6616700"/>
          <p14:tracePt t="610443" x="6642100" y="6648450"/>
          <p14:tracePt t="610459" x="6635750" y="6673850"/>
          <p14:tracePt t="610477" x="6629400" y="6692900"/>
          <p14:tracePt t="610494" x="6629400" y="6705600"/>
          <p14:tracePt t="610510" x="6629400" y="6711950"/>
          <p14:tracePt t="610526" x="6635750" y="6711950"/>
          <p14:tracePt t="610543" x="6661150" y="6711950"/>
          <p14:tracePt t="610560" x="6692900" y="6711950"/>
          <p14:tracePt t="610577" x="6731000" y="6711950"/>
          <p14:tracePt t="610593" x="6781800" y="6711950"/>
          <p14:tracePt t="610610" x="6826250" y="6711950"/>
          <p14:tracePt t="610615" x="6851650" y="6718300"/>
          <p14:tracePt t="610627" x="6889750" y="6718300"/>
          <p14:tracePt t="610644" x="6965950" y="6718300"/>
          <p14:tracePt t="610660" x="7073900" y="6711950"/>
          <p14:tracePt t="610676" x="7099300" y="6711950"/>
          <p14:tracePt t="610693" x="7150100" y="6705600"/>
          <p14:tracePt t="610710" x="7156450" y="6705600"/>
          <p14:tracePt t="610726" x="7156450" y="6699250"/>
          <p14:tracePt t="610779" x="7162800" y="6699250"/>
          <p14:tracePt t="610793" x="7169150" y="6699250"/>
          <p14:tracePt t="610811" x="7188200" y="6699250"/>
          <p14:tracePt t="610907" x="7194550" y="6699250"/>
          <p14:tracePt t="610915" x="7194550" y="6692900"/>
          <p14:tracePt t="610927" x="7200900" y="6686550"/>
          <p14:tracePt t="610943" x="7207250" y="6667500"/>
          <p14:tracePt t="610960" x="7213600" y="6654800"/>
          <p14:tracePt t="610977" x="7213600" y="6642100"/>
          <p14:tracePt t="611010" x="7213600" y="6635750"/>
          <p14:tracePt t="611049" x="7219950" y="6642100"/>
          <p14:tracePt t="611060" x="7226300" y="6648450"/>
          <p14:tracePt t="611077" x="7239000" y="6661150"/>
          <p14:tracePt t="611094" x="7245350" y="6667500"/>
          <p14:tracePt t="611133" x="7251700" y="6667500"/>
          <p14:tracePt t="611161" x="7264400" y="6667500"/>
          <p14:tracePt t="611177" x="7289800" y="6661150"/>
          <p14:tracePt t="611194" x="7366000" y="6661150"/>
          <p14:tracePt t="611213" x="7423150" y="6654800"/>
          <p14:tracePt t="611227" x="7442200" y="6654800"/>
          <p14:tracePt t="611244" x="7467600" y="6654800"/>
          <p14:tracePt t="611262" x="7473950" y="6654800"/>
          <p14:tracePt t="611294" x="7480300" y="6648450"/>
          <p14:tracePt t="611310" x="7493000" y="6642100"/>
          <p14:tracePt t="611327" x="7524750" y="6629400"/>
          <p14:tracePt t="611344" x="7550150" y="6610350"/>
          <p14:tracePt t="611361" x="7562850" y="6597650"/>
          <p14:tracePt t="611378" x="7575550" y="6591300"/>
          <p14:tracePt t="611394" x="7581900" y="6591300"/>
          <p14:tracePt t="611444" x="7588250" y="6591300"/>
          <p14:tracePt t="611449" x="7588250" y="6584950"/>
          <p14:tracePt t="611463" x="7588250" y="6578600"/>
          <p14:tracePt t="611477" x="7588250" y="6572250"/>
          <p14:tracePt t="611495" x="7588250" y="6559550"/>
          <p14:tracePt t="611511" x="7588250" y="6553200"/>
          <p14:tracePt t="611528" x="7581900" y="6540500"/>
          <p14:tracePt t="611544" x="7581900" y="6534150"/>
          <p14:tracePt t="611561" x="7575550" y="6527800"/>
          <p14:tracePt t="611578" x="7562850" y="6521450"/>
          <p14:tracePt t="611594" x="7556500" y="6515100"/>
          <p14:tracePt t="611611" x="7543800" y="6508750"/>
          <p14:tracePt t="611627" x="7524750" y="6508750"/>
          <p14:tracePt t="611644" x="7512050" y="6508750"/>
          <p14:tracePt t="611661" x="7493000" y="6508750"/>
          <p14:tracePt t="611677" x="7486650" y="6508750"/>
          <p14:tracePt t="611694" x="7473950" y="6508750"/>
          <p14:tracePt t="611711" x="7467600" y="6508750"/>
          <p14:tracePt t="611727" x="7461250" y="6508750"/>
          <p14:tracePt t="611744" x="7454900" y="6508750"/>
          <p14:tracePt t="611759" x="7448550" y="6508750"/>
          <p14:tracePt t="611778" x="7442200" y="6508750"/>
          <p14:tracePt t="611794" x="7435850" y="6521450"/>
          <p14:tracePt t="611811" x="7429500" y="6534150"/>
          <p14:tracePt t="611828" x="7429500" y="6546850"/>
          <p14:tracePt t="611844" x="7416800" y="6584950"/>
          <p14:tracePt t="611861" x="7404100" y="6635750"/>
          <p14:tracePt t="611878" x="7391400" y="6673850"/>
          <p14:tracePt t="611894" x="7385050" y="6705600"/>
          <p14:tracePt t="611911" x="7378700" y="6718300"/>
          <p14:tracePt t="611928" x="7378700" y="6724650"/>
          <p14:tracePt t="611978" x="7378700" y="6737350"/>
          <p14:tracePt t="611995" x="7378700" y="6756400"/>
          <p14:tracePt t="612011" x="7378700" y="6762750"/>
          <p14:tracePt t="612028" x="7378700" y="6775450"/>
          <p14:tracePt t="612044" x="7385050" y="6788150"/>
          <p14:tracePt t="612061" x="7385050" y="6794500"/>
          <p14:tracePt t="612166" x="7391400" y="6794500"/>
          <p14:tracePt t="612277" x="7391400" y="6788150"/>
          <p14:tracePt t="612399" x="7391400" y="6781800"/>
          <p14:tracePt t="612429" x="7378700" y="6781800"/>
          <p14:tracePt t="612445" x="7372350" y="6781800"/>
          <p14:tracePt t="612462" x="7359650" y="6775450"/>
          <p14:tracePt t="612478" x="7353300" y="6775450"/>
          <p14:tracePt t="612495" x="7346950" y="6769100"/>
          <p14:tracePt t="612512" x="7340600" y="6762750"/>
          <p14:tracePt t="612528" x="7340600" y="6737350"/>
          <p14:tracePt t="612545" x="7372350" y="6724650"/>
          <p14:tracePt t="612562" x="7423150" y="6711950"/>
          <p14:tracePt t="612578" x="7461250" y="6705600"/>
          <p14:tracePt t="612595" x="7499350" y="6692900"/>
          <p14:tracePt t="612612" x="7562850" y="6686550"/>
          <p14:tracePt t="612629" x="7639050" y="6686550"/>
          <p14:tracePt t="612646" x="7734300" y="6680200"/>
          <p14:tracePt t="612662" x="7804150" y="6680200"/>
          <p14:tracePt t="612664" x="7829550" y="6673850"/>
          <p14:tracePt t="612679" x="7874000" y="6673850"/>
          <p14:tracePt t="612695" x="7912100" y="6667500"/>
          <p14:tracePt t="612712" x="7937500" y="6667500"/>
          <p14:tracePt t="612728" x="7943850" y="6667500"/>
          <p14:tracePt t="612762" x="7950200" y="6667500"/>
          <p14:tracePt t="612778" x="7956550" y="6667500"/>
          <p14:tracePt t="612795" x="7969250" y="6667500"/>
          <p14:tracePt t="612810" x="7994650" y="6686550"/>
          <p14:tracePt t="612828" x="8032750" y="6705600"/>
          <p14:tracePt t="612845" x="8083550" y="6731000"/>
          <p14:tracePt t="612862" x="8134350" y="6737350"/>
          <p14:tracePt t="612879" x="8191500" y="6743700"/>
          <p14:tracePt t="612895" x="8248650" y="6743700"/>
          <p14:tracePt t="612912" x="8312150" y="6743700"/>
          <p14:tracePt t="612929" x="8375650" y="6731000"/>
          <p14:tracePt t="612945" x="8407400" y="6724650"/>
          <p14:tracePt t="612962" x="8432800" y="6705600"/>
          <p14:tracePt t="612979" x="8464550" y="6692900"/>
          <p14:tracePt t="612996" x="8496300" y="6673850"/>
          <p14:tracePt t="613012" x="8515350" y="6661150"/>
          <p14:tracePt t="613029" x="8528050" y="6654800"/>
          <p14:tracePt t="613045" x="8540750" y="6642100"/>
          <p14:tracePt t="613079" x="8540750" y="6629400"/>
          <p14:tracePt t="613094" x="8540750" y="6623050"/>
          <p14:tracePt t="613112" x="8540750" y="6610350"/>
          <p14:tracePt t="613128" x="8540750" y="6597650"/>
          <p14:tracePt t="613146" x="8534400" y="6578600"/>
          <p14:tracePt t="613162" x="8521700" y="6553200"/>
          <p14:tracePt t="613178" x="8509000" y="6521450"/>
          <p14:tracePt t="613195" x="8489950" y="6502400"/>
          <p14:tracePt t="613212" x="8483600" y="6496050"/>
          <p14:tracePt t="613294" x="8477250" y="6496050"/>
          <p14:tracePt t="613301" x="8470900" y="6496050"/>
          <p14:tracePt t="613312" x="8464550" y="6489700"/>
          <p14:tracePt t="613329" x="8451850" y="6483350"/>
          <p14:tracePt t="613346" x="8439150" y="6477000"/>
          <p14:tracePt t="613350" x="8432800" y="6477000"/>
          <p14:tracePt t="613365" x="8432800" y="6470650"/>
          <p14:tracePt t="613381" x="8420100" y="6470650"/>
          <p14:tracePt t="613396" x="8413750" y="6470650"/>
          <p14:tracePt t="613413" x="8388350" y="6477000"/>
          <p14:tracePt t="613428" x="8375650" y="6477000"/>
          <p14:tracePt t="613446" x="8369300" y="6477000"/>
          <p14:tracePt t="613462" x="8356600" y="6477000"/>
          <p14:tracePt t="613479" x="8350250" y="6483350"/>
          <p14:tracePt t="613495" x="8337550" y="6483350"/>
          <p14:tracePt t="613512" x="8331200" y="6483350"/>
          <p14:tracePt t="613529" x="8324850" y="6496050"/>
          <p14:tracePt t="613546" x="8312150" y="6508750"/>
          <p14:tracePt t="613562" x="8299450" y="6546850"/>
          <p14:tracePt t="613579" x="8280400" y="6578600"/>
          <p14:tracePt t="613581" x="8274050" y="6597650"/>
          <p14:tracePt t="613595" x="8267700" y="6610350"/>
          <p14:tracePt t="613612" x="8255000" y="6623050"/>
          <p14:tracePt t="613629" x="8255000" y="6629400"/>
          <p14:tracePt t="613688" x="8267700" y="6635750"/>
          <p14:tracePt t="613694" x="8274050" y="6642100"/>
          <p14:tracePt t="613712" x="8305800" y="6654800"/>
          <p14:tracePt t="613729" x="8324850" y="6661150"/>
          <p14:tracePt t="613746" x="8350250" y="6661150"/>
          <p14:tracePt t="613763" x="8362950" y="6661150"/>
          <p14:tracePt t="613779" x="8388350" y="6648450"/>
          <p14:tracePt t="613796" x="8394700" y="6629400"/>
          <p14:tracePt t="613812" x="8394700" y="6610350"/>
          <p14:tracePt t="613862" x="8394700" y="6604000"/>
          <p14:tracePt t="613879" x="8420100" y="6604000"/>
          <p14:tracePt t="613896" x="8483600" y="6623050"/>
          <p14:tracePt t="613913" x="8585200" y="6642100"/>
          <p14:tracePt t="613929" x="8712200" y="6673850"/>
          <p14:tracePt t="613947" x="8845550" y="6711950"/>
          <p14:tracePt t="613965" x="9010650" y="6769100"/>
          <p14:tracePt t="613979" x="9023350" y="6769100"/>
          <p14:tracePt t="613981" x="9036050" y="6775450"/>
          <p14:tracePt t="613996" x="9042400" y="6775450"/>
          <p14:tracePt t="614013" x="9055100" y="6775450"/>
          <p14:tracePt t="614030" x="9074150" y="6769100"/>
          <p14:tracePt t="614046" x="9124950" y="6756400"/>
          <p14:tracePt t="614063" x="9182100" y="6750050"/>
          <p14:tracePt t="614079" x="9258300" y="6743700"/>
          <p14:tracePt t="614096" x="9296400" y="6737350"/>
          <p14:tracePt t="614113" x="9315450" y="6737350"/>
          <p14:tracePt t="614147" x="9321800" y="6737350"/>
          <p14:tracePt t="614180" x="9340850" y="6737350"/>
          <p14:tracePt t="614196" x="9398000" y="6743700"/>
          <p14:tracePt t="614213" x="9455150" y="6743700"/>
          <p14:tracePt t="614229" x="9499600" y="6750050"/>
          <p14:tracePt t="614246" x="9531350" y="6750050"/>
          <p14:tracePt t="614263" x="9550400" y="6743700"/>
          <p14:tracePt t="614280" x="9569450" y="6737350"/>
          <p14:tracePt t="614297" x="9582150" y="6731000"/>
          <p14:tracePt t="614313" x="9613900" y="6718300"/>
          <p14:tracePt t="614330" x="9658350" y="6711950"/>
          <p14:tracePt t="614347" x="9677400" y="6705600"/>
          <p14:tracePt t="614363" x="9683750" y="6705600"/>
          <p14:tracePt t="614433" x="9690100" y="6705600"/>
          <p14:tracePt t="614441" x="9696450" y="6699250"/>
          <p14:tracePt t="614448" x="9709150" y="6699250"/>
          <p14:tracePt t="614463" x="9721850" y="6692900"/>
          <p14:tracePt t="614480" x="9747250" y="6686550"/>
          <p14:tracePt t="614497" x="9779000" y="6661150"/>
          <p14:tracePt t="614514" x="9791700" y="6654800"/>
          <p14:tracePt t="614530" x="9798050" y="6648450"/>
          <p14:tracePt t="614547" x="9810750" y="6642100"/>
          <p14:tracePt t="614565" x="9823450" y="6635750"/>
          <p14:tracePt t="614580" x="9842500" y="6635750"/>
          <p14:tracePt t="614596" x="9861550" y="6623050"/>
          <p14:tracePt t="614613" x="9880600" y="6616700"/>
          <p14:tracePt t="614630" x="9899650" y="6610350"/>
          <p14:tracePt t="614663" x="9906000" y="6610350"/>
          <p14:tracePt t="614727" x="9899650" y="6610350"/>
          <p14:tracePt t="614735" x="9886950" y="6610350"/>
          <p14:tracePt t="614747" x="9874250" y="6610350"/>
          <p14:tracePt t="614764" x="9842500" y="6604000"/>
          <p14:tracePt t="614780" x="9804400" y="6604000"/>
          <p14:tracePt t="614797" x="9772650" y="6604000"/>
          <p14:tracePt t="614798" x="9753600" y="6604000"/>
          <p14:tracePt t="614814" x="9740900" y="6610350"/>
          <p14:tracePt t="614815" x="9728200" y="6616700"/>
          <p14:tracePt t="614831" x="9709150" y="6623050"/>
          <p14:tracePt t="614847" x="9709150" y="6629400"/>
          <p14:tracePt t="614863" x="9715500" y="6635750"/>
          <p14:tracePt t="614880" x="9728200" y="6642100"/>
          <p14:tracePt t="614977" x="9734550" y="6642100"/>
          <p14:tracePt t="615002" x="9740900" y="6642100"/>
          <p14:tracePt t="615097" x="9740900" y="6629400"/>
          <p14:tracePt t="615105" x="9747250" y="6623050"/>
          <p14:tracePt t="615115" x="9747250" y="6616700"/>
          <p14:tracePt t="615131" x="9753600" y="6604000"/>
          <p14:tracePt t="615147" x="9753600" y="6591300"/>
          <p14:tracePt t="615164" x="9766300" y="6578600"/>
          <p14:tracePt t="615180" x="9772650" y="6565900"/>
          <p14:tracePt t="615251" x="9779000" y="6565900"/>
          <p14:tracePt t="615257" x="9785350" y="6565900"/>
          <p14:tracePt t="615266" x="9798050" y="6572250"/>
          <p14:tracePt t="615281" x="9829800" y="6591300"/>
          <p14:tracePt t="615297" x="9848850" y="6597650"/>
          <p14:tracePt t="615314" x="9912350" y="6623050"/>
          <p14:tracePt t="615332" x="9963150" y="6642100"/>
          <p14:tracePt t="615350" x="10020300" y="6661150"/>
          <p14:tracePt t="615364" x="10090150" y="6680200"/>
          <p14:tracePt t="615383" x="10115550" y="6686550"/>
          <p14:tracePt t="615397" x="10128250" y="6692900"/>
          <p14:tracePt t="615414" x="10140950" y="6692900"/>
          <p14:tracePt t="615430" x="10147300" y="6692900"/>
          <p14:tracePt t="615447" x="10172700" y="6692900"/>
          <p14:tracePt t="615464" x="10229850" y="6699250"/>
          <p14:tracePt t="615481" x="10280650" y="6699250"/>
          <p14:tracePt t="615500" x="10344150" y="6699250"/>
          <p14:tracePt t="615514" x="10356850" y="6692900"/>
          <p14:tracePt t="615531" x="10388600" y="6680200"/>
          <p14:tracePt t="615547" x="10394950" y="6680200"/>
          <p14:tracePt t="615564" x="10394950" y="6673850"/>
          <p14:tracePt t="615717" x="10388600" y="6673850"/>
          <p14:tracePt t="615747" x="10382250" y="6673850"/>
          <p14:tracePt t="615783" x="10375900" y="6673850"/>
          <p14:tracePt t="615798" x="10369550" y="6673850"/>
          <p14:tracePt t="615814" x="10363200" y="6673850"/>
          <p14:tracePt t="615848" x="10356850" y="6673850"/>
          <p14:tracePt t="615864" x="10350500" y="6673850"/>
          <p14:tracePt t="615882" x="10344150" y="6673850"/>
          <p14:tracePt t="615979" x="10344150" y="6667500"/>
          <p14:tracePt t="616201" x="10344150" y="6661150"/>
          <p14:tracePt t="616578" x="10337800" y="6654800"/>
          <p14:tracePt t="616591" x="10337800" y="6648450"/>
          <p14:tracePt t="616601" x="10331450" y="6648450"/>
          <p14:tracePt t="616618" x="10331450" y="6642100"/>
          <p14:tracePt t="616634" x="10325100" y="6635750"/>
          <p14:tracePt t="616648" x="10299700" y="6623050"/>
          <p14:tracePt t="616665" x="10287000" y="6616700"/>
          <p14:tracePt t="616682" x="10236200" y="6597650"/>
          <p14:tracePt t="616698" x="10217150" y="6591300"/>
          <p14:tracePt t="616715" x="10191750" y="6578600"/>
          <p14:tracePt t="616732" x="10140950" y="6565900"/>
          <p14:tracePt t="616748" x="10115550" y="6559550"/>
          <p14:tracePt t="616765" x="10033000" y="6534150"/>
          <p14:tracePt t="616782" x="9963150" y="6502400"/>
          <p14:tracePt t="616798" x="9855200" y="6445250"/>
          <p14:tracePt t="616817" x="9753600" y="6400800"/>
          <p14:tracePt t="616833" x="9702800" y="6375400"/>
          <p14:tracePt t="616849" x="9626600" y="6337300"/>
          <p14:tracePt t="616867" x="9544050" y="6299200"/>
          <p14:tracePt t="616882" x="9423400" y="6261100"/>
          <p14:tracePt t="616899" x="9353550" y="6248400"/>
          <p14:tracePt t="616915" x="9290050" y="6235700"/>
          <p14:tracePt t="616932" x="9258300" y="6235700"/>
          <p14:tracePt t="616948" x="9232900" y="6229350"/>
          <p14:tracePt t="616964" x="9220200" y="6229350"/>
          <p14:tracePt t="616982" x="9194800" y="6235700"/>
          <p14:tracePt t="616998" x="9163050" y="6248400"/>
          <p14:tracePt t="617015" x="9137650" y="6267450"/>
          <p14:tracePt t="617032" x="9105900" y="6286500"/>
          <p14:tracePt t="617048" x="9074150" y="6305550"/>
          <p14:tracePt t="617051" x="9067800" y="6311900"/>
          <p14:tracePt t="617065" x="9055100" y="6330950"/>
          <p14:tracePt t="617066" x="9048750" y="6337300"/>
          <p14:tracePt t="617082" x="9042400" y="6362700"/>
          <p14:tracePt t="617099" x="9036050" y="6369050"/>
          <p14:tracePt t="617101" x="9029700" y="6388100"/>
          <p14:tracePt t="617115" x="9017000" y="6407150"/>
          <p14:tracePt t="617132" x="8978900" y="6432550"/>
          <p14:tracePt t="617149" x="8947150" y="6451600"/>
          <p14:tracePt t="617166" x="8864600" y="6477000"/>
          <p14:tracePt t="617182" x="8807450" y="6489700"/>
          <p14:tracePt t="617199" x="8756650" y="6489700"/>
          <p14:tracePt t="617215" x="8743950" y="6496050"/>
          <p14:tracePt t="617232" x="8737600" y="6496050"/>
          <p14:tracePt t="617332" x="8731250" y="6496050"/>
          <p14:tracePt t="617341" x="8705850" y="6489700"/>
          <p14:tracePt t="617353" x="8699500" y="6483350"/>
          <p14:tracePt t="617356" x="8667750" y="6477000"/>
          <p14:tracePt t="617373" x="8566150" y="6457950"/>
          <p14:tracePt t="617383" x="8515350" y="6445250"/>
          <p14:tracePt t="617399" x="8426450" y="6426200"/>
          <p14:tracePt t="617416" x="8343900" y="6413500"/>
          <p14:tracePt t="617433" x="8286750" y="6413500"/>
          <p14:tracePt t="617449" x="8255000" y="6413500"/>
          <p14:tracePt t="617466" x="8229600" y="6419850"/>
          <p14:tracePt t="617483" x="8204200" y="6432550"/>
          <p14:tracePt t="617500" x="8185150" y="6457950"/>
          <p14:tracePt t="617516" x="8178800" y="6515100"/>
          <p14:tracePt t="617533" x="8178800" y="6540500"/>
          <p14:tracePt t="617549" x="8178800" y="6553200"/>
          <p14:tracePt t="617566" x="8172450" y="6565900"/>
          <p14:tracePt t="617582" x="8172450" y="6572250"/>
          <p14:tracePt t="617599" x="8172450" y="6578600"/>
          <p14:tracePt t="617633" x="8185150" y="6584950"/>
          <p14:tracePt t="617650" x="8248650" y="6610350"/>
          <p14:tracePt t="617668" x="8305800" y="6629400"/>
          <p14:tracePt t="617683" x="8356600" y="6642100"/>
          <p14:tracePt t="617700" x="8407400" y="6648450"/>
          <p14:tracePt t="617716" x="8439150" y="6648450"/>
          <p14:tracePt t="617733" x="8445500" y="6648450"/>
          <p14:tracePt t="617749" x="8451850" y="6642100"/>
          <p14:tracePt t="617766" x="8458200" y="6629400"/>
          <p14:tracePt t="617783" x="8458200" y="6616700"/>
          <p14:tracePt t="617833" x="8439150" y="6616700"/>
          <p14:tracePt t="617851" x="8413750" y="6629400"/>
          <p14:tracePt t="617866" x="8388350" y="6635750"/>
          <p14:tracePt t="617883" x="8337550" y="6648450"/>
          <p14:tracePt t="617899" x="8299450" y="6654800"/>
          <p14:tracePt t="617916" x="8242300" y="6654800"/>
          <p14:tracePt t="617933" x="8172450" y="6642100"/>
          <p14:tracePt t="617949" x="8115300" y="6629400"/>
          <p14:tracePt t="620219" x="8108950" y="6616700"/>
          <p14:tracePt t="620235" x="8102600" y="6616700"/>
          <p14:tracePt t="620779" x="8096250" y="6610350"/>
          <p14:tracePt t="620786" x="8070850" y="6584950"/>
          <p14:tracePt t="620802" x="8013700" y="6559550"/>
          <p14:tracePt t="620821" x="7969250" y="6553200"/>
          <p14:tracePt t="620835" x="7969250" y="6546850"/>
          <p14:tracePt t="620869" x="7962900" y="6540500"/>
          <p14:tracePt t="620885" x="7918450" y="6489700"/>
          <p14:tracePt t="620902" x="7791450" y="6369050"/>
          <p14:tracePt t="620919" x="7639050" y="6273800"/>
          <p14:tracePt t="620935" x="7467600" y="6184900"/>
          <p14:tracePt t="620953" x="7346950" y="6134100"/>
          <p14:tracePt t="620971" x="7308850" y="6108700"/>
          <p14:tracePt t="621002" x="7283450" y="6108700"/>
          <p14:tracePt t="621019" x="7219950" y="6108700"/>
          <p14:tracePt t="621037" x="7124700" y="6108700"/>
          <p14:tracePt t="621052" x="7035800" y="6108700"/>
          <p14:tracePt t="621068" x="7004050" y="6108700"/>
          <p14:tracePt t="621102" x="6985000" y="6108700"/>
          <p14:tracePt t="621119" x="6934200" y="6089650"/>
          <p14:tracePt t="621123" x="6896100" y="6083300"/>
          <p14:tracePt t="621135" x="6845300" y="6070600"/>
          <p14:tracePt t="621152" x="6724650" y="6038850"/>
          <p14:tracePt t="621169" x="6635750" y="6007100"/>
          <p14:tracePt t="621186" x="6578600" y="5956300"/>
          <p14:tracePt t="621202" x="6597650" y="5937250"/>
          <p14:tracePt t="621218" x="6699250" y="5918200"/>
          <p14:tracePt t="621236" x="6902450" y="5911850"/>
          <p14:tracePt t="621252" x="7124700" y="5911850"/>
          <p14:tracePt t="621269" x="7410450" y="5911850"/>
          <p14:tracePt t="621285" x="7912100" y="5937250"/>
          <p14:tracePt t="621302" x="8623300" y="5969000"/>
          <p14:tracePt t="621319" x="9455150" y="5988050"/>
          <p14:tracePt t="621336" x="10204450" y="6000750"/>
          <p14:tracePt t="621353" x="10769600" y="5994400"/>
          <p14:tracePt t="621371" x="11258550" y="5905500"/>
          <p14:tracePt t="621385" x="11664950" y="5753100"/>
          <p14:tracePt t="621402" x="12014200" y="5600700"/>
          <p14:tracePt t="621419" x="12185650" y="5448300"/>
          <p14:tracePt t="621436" x="12185650" y="5226050"/>
          <p14:tracePt t="621453" x="12185650" y="5067300"/>
          <p14:tracePt t="621469" x="12179300" y="4940300"/>
          <p14:tracePt t="621503" x="11906250" y="4692650"/>
          <p14:tracePt t="621520" x="11614150" y="4540250"/>
          <p14:tracePt t="621536" x="11239500" y="4375150"/>
          <p14:tracePt t="621553" x="10858500" y="4222750"/>
          <p14:tracePt t="621569" x="10394950" y="4076700"/>
          <p14:tracePt t="621586" x="9994900" y="3956050"/>
          <p14:tracePt t="621602" x="9626600" y="3867150"/>
          <p14:tracePt t="621619" x="9264650" y="3797300"/>
          <p14:tracePt t="621636" x="8864600" y="3771900"/>
          <p14:tracePt t="621652" x="8483600" y="3771900"/>
          <p14:tracePt t="621655" x="8274050" y="3784600"/>
          <p14:tracePt t="621669" x="8108950" y="3797300"/>
          <p14:tracePt t="621686" x="7651750" y="3911600"/>
          <p14:tracePt t="621703" x="7505700" y="4044950"/>
          <p14:tracePt t="621719" x="7473950" y="4210050"/>
          <p14:tracePt t="621736" x="7493000" y="4387850"/>
          <p14:tracePt t="621753" x="7562850" y="4533900"/>
          <p14:tracePt t="621769" x="7658100" y="4641850"/>
          <p14:tracePt t="621786" x="7778750" y="4711700"/>
          <p14:tracePt t="621803" x="7975600" y="4781550"/>
          <p14:tracePt t="621819" x="8235950" y="4838700"/>
          <p14:tracePt t="621836" x="8528050" y="4870450"/>
          <p14:tracePt t="621853" x="8864600" y="4902200"/>
          <p14:tracePt t="621869" x="9213850" y="4940300"/>
          <p14:tracePt t="621886" x="9531350" y="4959350"/>
          <p14:tracePt t="621903" x="9810750" y="4978400"/>
          <p14:tracePt t="621920" x="10026650" y="4978400"/>
          <p14:tracePt t="621921" x="10121900" y="4978400"/>
          <p14:tracePt t="621936" x="10191750" y="4978400"/>
          <p14:tracePt t="621953" x="10452100" y="4953000"/>
          <p14:tracePt t="621970" x="10591800" y="4927600"/>
          <p14:tracePt t="621986" x="10668000" y="4889500"/>
          <p14:tracePt t="622001" x="10668000" y="4838700"/>
          <p14:tracePt t="622018" x="10617200" y="4800600"/>
          <p14:tracePt t="622036" x="10464800" y="4768850"/>
          <p14:tracePt t="622053" x="10210800" y="4749800"/>
          <p14:tracePt t="622069" x="9899650" y="4730750"/>
          <p14:tracePt t="622086" x="9544050" y="4724400"/>
          <p14:tracePt t="622103" x="9213850" y="4718050"/>
          <p14:tracePt t="622120" x="8743950" y="4699000"/>
          <p14:tracePt t="622136" x="8255000" y="4667250"/>
          <p14:tracePt t="622154" x="7715250" y="4622800"/>
          <p14:tracePt t="622170" x="6959600" y="4584700"/>
          <p14:tracePt t="622187" x="6546850" y="4584700"/>
          <p14:tracePt t="622203" x="6203950" y="4622800"/>
          <p14:tracePt t="622220" x="5981700" y="4686300"/>
          <p14:tracePt t="622236" x="5867400" y="4737100"/>
          <p14:tracePt t="622253" x="5861050" y="4737100"/>
          <p14:tracePt t="622270" x="5886450" y="4705350"/>
          <p14:tracePt t="622286" x="5962650" y="4635500"/>
          <p14:tracePt t="622303" x="6051550" y="4591050"/>
          <p14:tracePt t="622320" x="6191250" y="4533900"/>
          <p14:tracePt t="622323" x="6273800" y="4508500"/>
          <p14:tracePt t="622336" x="6356350" y="4483100"/>
          <p14:tracePt t="622355" x="6496050" y="4438650"/>
          <p14:tracePt t="622370" x="6635750" y="4387850"/>
          <p14:tracePt t="622386" x="6699250" y="4330700"/>
          <p14:tracePt t="622403" x="6699250" y="4292600"/>
          <p14:tracePt t="622420" x="6667500" y="4254500"/>
          <p14:tracePt t="622437" x="6604000" y="4229100"/>
          <p14:tracePt t="622455" x="6584950" y="4229100"/>
          <p14:tracePt t="622470" x="6584950" y="4222750"/>
          <p14:tracePt t="622490" x="6584950" y="4210050"/>
          <p14:tracePt t="622503" x="6597650" y="4184650"/>
          <p14:tracePt t="622520" x="6616700" y="4165600"/>
          <p14:tracePt t="622537" x="6629400" y="4152900"/>
          <p14:tracePt t="622554" x="6629400" y="4140200"/>
          <p14:tracePt t="622571" x="6629400" y="4102100"/>
          <p14:tracePt t="622586" x="6629400" y="4076700"/>
          <p14:tracePt t="622589" x="6629400" y="4057650"/>
          <p14:tracePt t="622603" x="6629400" y="4044950"/>
          <p14:tracePt t="622621" x="6654800" y="4000500"/>
          <p14:tracePt t="622637" x="6750050" y="3943350"/>
          <p14:tracePt t="622653" x="6883400" y="3892550"/>
          <p14:tracePt t="622670" x="7188200" y="3803650"/>
          <p14:tracePt t="622687" x="7346950" y="3778250"/>
          <p14:tracePt t="622704" x="7442200" y="3759200"/>
          <p14:tracePt t="622720" x="7454900" y="3752850"/>
          <p14:tracePt t="622736" x="7435850" y="3752850"/>
          <p14:tracePt t="622753" x="7391400" y="3752850"/>
          <p14:tracePt t="622770" x="7353300" y="3765550"/>
          <p14:tracePt t="622787" x="7327900" y="3778250"/>
          <p14:tracePt t="622804" x="7302500" y="3784600"/>
          <p14:tracePt t="622820" x="7264400" y="3797300"/>
          <p14:tracePt t="622837" x="7219950" y="3803650"/>
          <p14:tracePt t="622854" x="7124700" y="3816350"/>
          <p14:tracePt t="622870" x="6902450" y="3816350"/>
          <p14:tracePt t="622887" x="6838950" y="3822700"/>
          <p14:tracePt t="622904" x="6737350" y="3822700"/>
          <p14:tracePt t="622920" x="6699250" y="3822700"/>
          <p14:tracePt t="622936" x="6692900" y="3822700"/>
          <p14:tracePt t="622971" x="6686550" y="3829050"/>
          <p14:tracePt t="622987" x="6610350" y="3854450"/>
          <p14:tracePt t="623003" x="6388100" y="3886200"/>
          <p14:tracePt t="623021" x="6051550" y="3892550"/>
          <p14:tracePt t="623038" x="5715000" y="3879850"/>
          <p14:tracePt t="623054" x="5416550" y="3854450"/>
          <p14:tracePt t="623070" x="5181600" y="3816350"/>
          <p14:tracePt t="623073" x="5080000" y="3790950"/>
          <p14:tracePt t="623088" x="4959350" y="3759200"/>
          <p14:tracePt t="623104" x="4851400" y="3746500"/>
          <p14:tracePt t="623122" x="4641850" y="3740150"/>
          <p14:tracePt t="623137" x="4330700" y="3740150"/>
          <p14:tracePt t="623152" x="3829050" y="3708400"/>
          <p14:tracePt t="623170" x="3371850" y="3651250"/>
          <p14:tracePt t="623187" x="3028950" y="3587750"/>
          <p14:tracePt t="623204" x="2832100" y="3530600"/>
          <p14:tracePt t="623221" x="2774950" y="3473450"/>
          <p14:tracePt t="623237" x="2768600" y="3435350"/>
          <p14:tracePt t="623254" x="2768600" y="3409950"/>
          <p14:tracePt t="623273" x="2762250" y="3390900"/>
          <p14:tracePt t="623289" x="2743200" y="3378200"/>
          <p14:tracePt t="623304" x="2705100" y="3359150"/>
          <p14:tracePt t="623323" x="2647950" y="3321050"/>
          <p14:tracePt t="623337" x="2641600" y="3314700"/>
          <p14:tracePt t="623354" x="2641600" y="3302000"/>
          <p14:tracePt t="623371" x="2616200" y="3295650"/>
          <p14:tracePt t="623387" x="2482850" y="3289300"/>
          <p14:tracePt t="623404" x="2317750" y="3270250"/>
          <p14:tracePt t="623421" x="2171700" y="3244850"/>
          <p14:tracePt t="623437" x="2019300" y="3206750"/>
          <p14:tracePt t="623454" x="1936750" y="3175000"/>
          <p14:tracePt t="623470" x="1892300" y="3162300"/>
          <p14:tracePt t="623486" x="1847850" y="3155950"/>
          <p14:tracePt t="623504" x="1695450" y="3155950"/>
          <p14:tracePt t="623520" x="1384300" y="3130550"/>
          <p14:tracePt t="623537" x="1016000" y="3086100"/>
          <p14:tracePt t="623554" x="666750" y="3022600"/>
          <p14:tracePt t="623571" x="476250" y="2978150"/>
          <p14:tracePt t="623587" x="381000" y="2940050"/>
          <p14:tracePt t="623605" x="412750" y="2927350"/>
          <p14:tracePt t="623621" x="457200" y="2952750"/>
          <p14:tracePt t="623637" x="527050" y="3022600"/>
          <p14:tracePt t="623654" x="552450" y="3105150"/>
          <p14:tracePt t="623670" x="539750" y="3175000"/>
          <p14:tracePt t="623687" x="514350" y="3225800"/>
          <p14:tracePt t="623704" x="508000" y="3270250"/>
          <p14:tracePt t="623721" x="508000" y="3333750"/>
          <p14:tracePt t="623737" x="527050" y="3403600"/>
          <p14:tracePt t="623755" x="520700" y="3505200"/>
          <p14:tracePt t="623771" x="482600" y="3638550"/>
          <p14:tracePt t="623787" x="431800" y="3771900"/>
          <p14:tracePt t="623804" x="400050" y="3892550"/>
          <p14:tracePt t="623821" x="400050" y="3987800"/>
          <p14:tracePt t="623838" x="425450" y="4064000"/>
          <p14:tracePt t="623855" x="520700" y="4159250"/>
          <p14:tracePt t="623871" x="584200" y="4241800"/>
          <p14:tracePt t="623888" x="584200" y="4356100"/>
          <p14:tracePt t="623904" x="533400" y="4451350"/>
          <p14:tracePt t="623921" x="431800" y="4565650"/>
          <p14:tracePt t="623938" x="355600" y="4673600"/>
          <p14:tracePt t="623954" x="342900" y="4743450"/>
          <p14:tracePt t="623971" x="368300" y="4787900"/>
          <p14:tracePt t="623988" x="438150" y="4870450"/>
          <p14:tracePt t="624004" x="488950" y="4965700"/>
          <p14:tracePt t="624021" x="501650" y="5067300"/>
          <p14:tracePt t="624038" x="501650" y="5156200"/>
          <p14:tracePt t="624054" x="501650" y="5181600"/>
          <p14:tracePt t="624071" x="508000" y="5200650"/>
          <p14:tracePt t="624088" x="520700" y="5207000"/>
          <p14:tracePt t="624105" x="552450" y="5213350"/>
          <p14:tracePt t="624121" x="698500" y="5213350"/>
          <p14:tracePt t="624138" x="838200" y="5238750"/>
          <p14:tracePt t="624155" x="914400" y="5264150"/>
          <p14:tracePt t="624171" x="958850" y="5270500"/>
          <p14:tracePt t="624188" x="984250" y="5257800"/>
          <p14:tracePt t="624205" x="1016000" y="5219700"/>
          <p14:tracePt t="624221" x="1073150" y="5099050"/>
          <p14:tracePt t="624238" x="1130300" y="4972050"/>
          <p14:tracePt t="624240" x="1155700" y="4933950"/>
          <p14:tracePt t="624254" x="1212850" y="4864100"/>
          <p14:tracePt t="624256" x="1289050" y="4806950"/>
          <p14:tracePt t="624271" x="1352550" y="4756150"/>
          <p14:tracePt t="624273" x="1403350" y="4718050"/>
          <p14:tracePt t="624288" x="1435100" y="4679950"/>
          <p14:tracePt t="624289" x="1454150" y="4641850"/>
          <p14:tracePt t="624305" x="1466850" y="4591050"/>
          <p14:tracePt t="624306" x="1466850" y="4540250"/>
          <p14:tracePt t="624321" x="1454150" y="4419600"/>
          <p14:tracePt t="624338" x="1428750" y="4241800"/>
          <p14:tracePt t="624356" x="1397000" y="4019550"/>
          <p14:tracePt t="624371" x="1377950" y="3778250"/>
          <p14:tracePt t="624388" x="1377950" y="3625850"/>
          <p14:tracePt t="624405" x="1384300" y="3498850"/>
          <p14:tracePt t="624420" x="1346200" y="3429000"/>
          <p14:tracePt t="624438" x="1270000" y="3359150"/>
          <p14:tracePt t="624455" x="1193800" y="3327400"/>
          <p14:tracePt t="624472" x="1123950" y="3314700"/>
          <p14:tracePt t="624488" x="1041400" y="3308350"/>
          <p14:tracePt t="624506" x="952500" y="3302000"/>
          <p14:tracePt t="624522" x="876300" y="3295650"/>
          <p14:tracePt t="624523" x="850900" y="3295650"/>
          <p14:tracePt t="624539" x="806450" y="3321050"/>
          <p14:tracePt t="624555" x="723900" y="3365500"/>
          <p14:tracePt t="624572" x="635000" y="3409950"/>
          <p14:tracePt t="624588" x="577850" y="3460750"/>
          <p14:tracePt t="624605" x="527050" y="3536950"/>
          <p14:tracePt t="624622" x="488950" y="3625850"/>
          <p14:tracePt t="624639" x="450850" y="3727450"/>
          <p14:tracePt t="624655" x="412750" y="3810000"/>
          <p14:tracePt t="624671" x="368300" y="3924300"/>
          <p14:tracePt t="624689" x="336550" y="4025900"/>
          <p14:tracePt t="624705" x="330200" y="4127500"/>
          <p14:tracePt t="624722" x="355600" y="4197350"/>
          <p14:tracePt t="624738" x="400050" y="4286250"/>
          <p14:tracePt t="624755" x="438150" y="4387850"/>
          <p14:tracePt t="624772" x="438150" y="4508500"/>
          <p14:tracePt t="624789" x="412750" y="4679950"/>
          <p14:tracePt t="624805" x="393700" y="4800600"/>
          <p14:tracePt t="624822" x="393700" y="4883150"/>
          <p14:tracePt t="624839" x="425450" y="4933950"/>
          <p14:tracePt t="624855" x="450850" y="4965700"/>
          <p14:tracePt t="624872" x="488950" y="5010150"/>
          <p14:tracePt t="624889" x="533400" y="5073650"/>
          <p14:tracePt t="624905" x="571500" y="5124450"/>
          <p14:tracePt t="624922" x="609600" y="5207000"/>
          <p14:tracePt t="624938" x="635000" y="5270500"/>
          <p14:tracePt t="624956" x="679450" y="5334000"/>
          <p14:tracePt t="624974" x="749300" y="5391150"/>
          <p14:tracePt t="624988" x="762000" y="5397500"/>
          <p14:tracePt t="625005" x="793750" y="5403850"/>
          <p14:tracePt t="625022" x="819150" y="5416550"/>
          <p14:tracePt t="625039" x="844550" y="5435600"/>
          <p14:tracePt t="625055" x="857250" y="5454650"/>
          <p14:tracePt t="625072" x="869950" y="5461000"/>
          <p14:tracePt t="625087" x="914400" y="5505450"/>
          <p14:tracePt t="625106" x="939800" y="5524500"/>
          <p14:tracePt t="625122" x="952500" y="5530850"/>
          <p14:tracePt t="625249" x="952500" y="5537200"/>
          <p14:tracePt t="625265" x="946150" y="5537200"/>
          <p14:tracePt t="625275" x="939800" y="5543550"/>
          <p14:tracePt t="625292" x="933450" y="5543550"/>
          <p14:tracePt t="625344" x="927100" y="5543550"/>
          <p14:tracePt t="625349" x="927100" y="5549900"/>
          <p14:tracePt t="625373" x="901700" y="5562600"/>
          <p14:tracePt t="625391" x="876300" y="5575300"/>
          <p14:tracePt t="625408" x="857250" y="5588000"/>
          <p14:tracePt t="625423" x="850900" y="5588000"/>
          <p14:tracePt t="625439" x="844550" y="5588000"/>
          <p14:tracePt t="625503" x="838200" y="5588000"/>
          <p14:tracePt t="625512" x="831850" y="5588000"/>
          <p14:tracePt t="625698" x="825500" y="5588000"/>
          <p14:tracePt t="627341" x="831850" y="5575300"/>
          <p14:tracePt t="627348" x="838200" y="5568950"/>
          <p14:tracePt t="627358" x="850900" y="5556250"/>
          <p14:tracePt t="627375" x="889000" y="5524500"/>
          <p14:tracePt t="627391" x="939800" y="5486400"/>
          <p14:tracePt t="627408" x="971550" y="5441950"/>
          <p14:tracePt t="627424" x="952500" y="5397500"/>
          <p14:tracePt t="627441" x="908050" y="5340350"/>
          <p14:tracePt t="627457" x="838200" y="5257800"/>
          <p14:tracePt t="627474" x="793750" y="5194300"/>
          <p14:tracePt t="627491" x="768350" y="5137150"/>
          <p14:tracePt t="627508" x="787400" y="5048250"/>
          <p14:tracePt t="627524" x="812800" y="4997450"/>
          <p14:tracePt t="627525" x="838200" y="4972050"/>
          <p14:tracePt t="627540" x="863600" y="4940300"/>
          <p14:tracePt t="627542" x="882650" y="4908550"/>
          <p14:tracePt t="627557" x="908050" y="4864100"/>
          <p14:tracePt t="627574" x="908050" y="4800600"/>
          <p14:tracePt t="627591" x="908050" y="4711700"/>
          <p14:tracePt t="627608" x="908050" y="4629150"/>
          <p14:tracePt t="627624" x="908050" y="4495800"/>
          <p14:tracePt t="627641" x="920750" y="4349750"/>
          <p14:tracePt t="627657" x="958850" y="4210050"/>
          <p14:tracePt t="627674" x="1009650" y="4108450"/>
          <p14:tracePt t="627691" x="1060450" y="3994150"/>
          <p14:tracePt t="627707" x="1047750" y="3898900"/>
          <p14:tracePt t="627724" x="971550" y="3816350"/>
          <p14:tracePt t="627741" x="876300" y="3740150"/>
          <p14:tracePt t="627742" x="850900" y="3714750"/>
          <p14:tracePt t="627758" x="812800" y="3676650"/>
          <p14:tracePt t="627775" x="736600" y="3549650"/>
          <p14:tracePt t="627791" x="723900" y="3473450"/>
          <p14:tracePt t="627807" x="723900" y="3429000"/>
          <p14:tracePt t="627826" x="736600" y="3403600"/>
          <p14:tracePt t="627841" x="730250" y="3397250"/>
          <p14:tracePt t="627858" x="698500" y="3416300"/>
          <p14:tracePt t="627874" x="609600" y="3454400"/>
          <p14:tracePt t="627891" x="450850" y="3492500"/>
          <p14:tracePt t="627908" x="355600" y="3517900"/>
          <p14:tracePt t="627924" x="304800" y="3543300"/>
          <p14:tracePt t="627927" x="304800" y="3549650"/>
          <p14:tracePt t="627941" x="298450" y="3556000"/>
          <p14:tracePt t="627958" x="304800" y="3600450"/>
          <p14:tracePt t="627975" x="355600" y="3657600"/>
          <p14:tracePt t="627991" x="381000" y="3740150"/>
          <p14:tracePt t="628008" x="381000" y="3841750"/>
          <p14:tracePt t="628025" x="355600" y="3943350"/>
          <p14:tracePt t="628041" x="323850" y="4076700"/>
          <p14:tracePt t="628058" x="330200" y="4171950"/>
          <p14:tracePt t="628075" x="368300" y="4267200"/>
          <p14:tracePt t="628091" x="450850" y="4368800"/>
          <p14:tracePt t="628108" x="571500" y="4546600"/>
          <p14:tracePt t="628124" x="635000" y="4718050"/>
          <p14:tracePt t="628141" x="635000" y="4864100"/>
          <p14:tracePt t="628158" x="603250" y="4972050"/>
          <p14:tracePt t="628175" x="571500" y="5067300"/>
          <p14:tracePt t="628191" x="571500" y="5105400"/>
          <p14:tracePt t="628193" x="590550" y="5124450"/>
          <p14:tracePt t="628208" x="622300" y="5143500"/>
          <p14:tracePt t="628225" x="762000" y="5213350"/>
          <p14:tracePt t="628241" x="844550" y="5270500"/>
          <p14:tracePt t="628258" x="863600" y="5289550"/>
          <p14:tracePt t="628259" x="876300" y="5314950"/>
          <p14:tracePt t="628277" x="876300" y="5346700"/>
          <p14:tracePt t="628291" x="882650" y="5384800"/>
          <p14:tracePt t="628308" x="882650" y="5410200"/>
          <p14:tracePt t="628325" x="889000" y="5416550"/>
          <p14:tracePt t="628341" x="895350" y="5416550"/>
          <p14:tracePt t="628357" x="920750" y="5403850"/>
          <p14:tracePt t="628375" x="977900" y="5384800"/>
          <p14:tracePt t="628391" x="1054100" y="5353050"/>
          <p14:tracePt t="628408" x="1104900" y="5327650"/>
          <p14:tracePt t="628425" x="1136650" y="5302250"/>
          <p14:tracePt t="628442" x="1155700" y="5245100"/>
          <p14:tracePt t="628458" x="1168400" y="5175250"/>
          <p14:tracePt t="628475" x="1187450" y="5029200"/>
          <p14:tracePt t="628482" x="1193800" y="4978400"/>
          <p14:tracePt t="628500" x="1225550" y="4806950"/>
          <p14:tracePt t="628508" x="1244600" y="4705350"/>
          <p14:tracePt t="628525" x="1308100" y="4546600"/>
          <p14:tracePt t="628541" x="1346200" y="4464050"/>
          <p14:tracePt t="628558" x="1358900" y="4356100"/>
          <p14:tracePt t="628575" x="1339850" y="4267200"/>
          <p14:tracePt t="628592" x="1276350" y="4146550"/>
          <p14:tracePt t="628608" x="1225550" y="4070350"/>
          <p14:tracePt t="628624" x="1181100" y="3987800"/>
          <p14:tracePt t="628642" x="1143000" y="3886200"/>
          <p14:tracePt t="628658" x="1143000" y="3822700"/>
          <p14:tracePt t="628675" x="1168400" y="3765550"/>
          <p14:tracePt t="628690" x="1187450" y="3733800"/>
          <p14:tracePt t="628709" x="1174750" y="3714750"/>
          <p14:tracePt t="628725" x="1130300" y="3702050"/>
          <p14:tracePt t="628742" x="1073150" y="3689350"/>
          <p14:tracePt t="628758" x="1028700" y="3676650"/>
          <p14:tracePt t="628775" x="996950" y="3670300"/>
          <p14:tracePt t="628792" x="977900" y="3663950"/>
          <p14:tracePt t="628809" x="958850" y="3663950"/>
          <p14:tracePt t="628828" x="939800" y="3670300"/>
          <p14:tracePt t="628842" x="908050" y="3702050"/>
          <p14:tracePt t="628859" x="889000" y="3733800"/>
          <p14:tracePt t="628876" x="863600" y="3790950"/>
          <p14:tracePt t="628893" x="844550" y="3854450"/>
          <p14:tracePt t="628909" x="825500" y="3886200"/>
          <p14:tracePt t="628925" x="806450" y="3930650"/>
          <p14:tracePt t="628926" x="793750" y="3943350"/>
          <p14:tracePt t="628942" x="787400" y="3956050"/>
          <p14:tracePt t="628959" x="774700" y="3968750"/>
          <p14:tracePt t="628992" x="774700" y="3975100"/>
          <p14:tracePt t="629008" x="762000" y="3981450"/>
          <p14:tracePt t="629024" x="723900" y="4000500"/>
          <p14:tracePt t="629042" x="673100" y="4013200"/>
          <p14:tracePt t="629061" x="584200" y="4038600"/>
          <p14:tracePt t="629075" x="571500" y="4044950"/>
          <p14:tracePt t="631289" x="558800" y="4044950"/>
          <p14:tracePt t="631294" x="552450" y="4044950"/>
          <p14:tracePt t="631313" x="546100" y="4057650"/>
          <p14:tracePt t="631328" x="571500" y="4076700"/>
          <p14:tracePt t="631344" x="622300" y="4108450"/>
          <p14:tracePt t="631361" x="711200" y="4171950"/>
          <p14:tracePt t="631378" x="819150" y="4254500"/>
          <p14:tracePt t="631394" x="908050" y="4394200"/>
          <p14:tracePt t="631411" x="920750" y="4546600"/>
          <p14:tracePt t="631429" x="920750" y="4756150"/>
          <p14:tracePt t="631444" x="946150" y="4927600"/>
          <p14:tracePt t="631460" x="1003300" y="5067300"/>
          <p14:tracePt t="631479" x="1079500" y="5181600"/>
          <p14:tracePt t="631494" x="1130300" y="5232400"/>
          <p14:tracePt t="631511" x="1168400" y="5283200"/>
          <p14:tracePt t="631528" x="1181100" y="5314950"/>
          <p14:tracePt t="631529" x="1181100" y="5334000"/>
          <p14:tracePt t="631545" x="1181100" y="5378450"/>
          <p14:tracePt t="631561" x="1181100" y="5410200"/>
          <p14:tracePt t="631577" x="1200150" y="5530850"/>
          <p14:tracePt t="631594" x="1257300" y="5715000"/>
          <p14:tracePt t="631611" x="1327150" y="5829300"/>
          <p14:tracePt t="631628" x="1358900" y="5867400"/>
          <p14:tracePt t="631644" x="1371600" y="5886450"/>
          <p14:tracePt t="631663" x="1384300" y="5899150"/>
          <p14:tracePt t="631678" x="1409700" y="5911850"/>
          <p14:tracePt t="631694" x="1435100" y="5918200"/>
          <p14:tracePt t="631711" x="1466850" y="5930900"/>
          <p14:tracePt t="631728" x="1498600" y="5962650"/>
          <p14:tracePt t="631744" x="1504950" y="5981700"/>
          <p14:tracePt t="631761" x="1517650" y="6000750"/>
          <p14:tracePt t="631778" x="1555750" y="6057900"/>
          <p14:tracePt t="631794" x="1581150" y="6083300"/>
          <p14:tracePt t="631811" x="1631950" y="6146800"/>
          <p14:tracePt t="631828" x="1657350" y="6203950"/>
          <p14:tracePt t="631845" x="1663700" y="6267450"/>
          <p14:tracePt t="631861" x="1663700" y="6324600"/>
          <p14:tracePt t="631880" x="1651000" y="6388100"/>
          <p14:tracePt t="631897" x="1638300" y="6413500"/>
          <p14:tracePt t="631911" x="1638300" y="6419850"/>
          <p14:tracePt t="631928" x="1638300" y="6426200"/>
          <p14:tracePt t="631945" x="1638300" y="6438900"/>
          <p14:tracePt t="631964" x="1651000" y="6451600"/>
          <p14:tracePt t="631978" x="1663700" y="6464300"/>
          <p14:tracePt t="631994" x="1676400" y="6489700"/>
          <p14:tracePt t="632012" x="1689100" y="6508750"/>
          <p14:tracePt t="632028" x="1689100" y="6553200"/>
          <p14:tracePt t="632044" x="1676400" y="6584950"/>
          <p14:tracePt t="632061" x="1670050" y="6616700"/>
          <p14:tracePt t="632078" x="1670050" y="6629400"/>
          <p14:tracePt t="632111" x="1682750" y="6623050"/>
          <p14:tracePt t="632128" x="1727200" y="6578600"/>
          <p14:tracePt t="632145" x="1765300" y="6553200"/>
          <p14:tracePt t="632161" x="1797050" y="6546850"/>
          <p14:tracePt t="632178" x="1809750" y="6546850"/>
          <p14:tracePt t="632195" x="1822450" y="6565900"/>
          <p14:tracePt t="632211" x="1841500" y="6584950"/>
          <p14:tracePt t="632227" x="1847850" y="6597650"/>
          <p14:tracePt t="632245" x="1866900" y="6597650"/>
          <p14:tracePt t="632262" x="1892300" y="6597650"/>
          <p14:tracePt t="632278" x="1930400" y="6591300"/>
          <p14:tracePt t="632295" x="1949450" y="6591300"/>
          <p14:tracePt t="632312" x="2044700" y="6584950"/>
          <p14:tracePt t="632328" x="2095500" y="6578600"/>
          <p14:tracePt t="632347" x="2146300" y="6578600"/>
          <p14:tracePt t="632362" x="2203450" y="6572250"/>
          <p14:tracePt t="632378" x="2235200" y="6559550"/>
          <p14:tracePt t="632395" x="2266950" y="6546850"/>
          <p14:tracePt t="632411" x="2311400" y="6527800"/>
          <p14:tracePt t="632429" x="2349500" y="6508750"/>
          <p14:tracePt t="632447" x="2400300" y="6483350"/>
          <p14:tracePt t="632462" x="2406650" y="6477000"/>
          <p14:tracePt t="632478" x="2432050" y="6451600"/>
          <p14:tracePt t="632495" x="2444750" y="6426200"/>
          <p14:tracePt t="632514" x="2457450" y="6394450"/>
          <p14:tracePt t="632528" x="2463800" y="6375400"/>
          <p14:tracePt t="632545" x="2470150" y="6356350"/>
          <p14:tracePt t="632561" x="2470150" y="6343650"/>
          <p14:tracePt t="632578" x="2470150" y="6324600"/>
          <p14:tracePt t="632595" x="2470150" y="6311900"/>
          <p14:tracePt t="632612" x="2463800" y="6286500"/>
          <p14:tracePt t="632628" x="2463800" y="6273800"/>
          <p14:tracePt t="632645" x="2457450" y="6242050"/>
          <p14:tracePt t="632662" x="2444750" y="6210300"/>
          <p14:tracePt t="632678" x="2432050" y="6178550"/>
          <p14:tracePt t="632695" x="2425700" y="6159500"/>
          <p14:tracePt t="632712" x="2419350" y="6153150"/>
          <p14:tracePt t="632728" x="2419350" y="6146800"/>
          <p14:tracePt t="632762" x="2406650" y="6140450"/>
          <p14:tracePt t="632778" x="2374900" y="6140450"/>
          <p14:tracePt t="632795" x="2362200" y="6140450"/>
          <p14:tracePt t="632796" x="2336800" y="6134100"/>
          <p14:tracePt t="632812" x="2317750" y="6134100"/>
          <p14:tracePt t="632829" x="2260600" y="6127750"/>
          <p14:tracePt t="632845" x="2197100" y="6115050"/>
          <p14:tracePt t="632862" x="2159000" y="6108700"/>
          <p14:tracePt t="632894" x="2159000" y="6102350"/>
          <p14:tracePt t="632912" x="2146300" y="6102350"/>
          <p14:tracePt t="632928" x="2101850" y="6108700"/>
          <p14:tracePt t="632945" x="2012950" y="6121400"/>
          <p14:tracePt t="632962" x="1943100" y="6127750"/>
          <p14:tracePt t="632979" x="1841500" y="6134100"/>
          <p14:tracePt t="632995" x="1765300" y="6134100"/>
          <p14:tracePt t="633012" x="1739900" y="6134100"/>
          <p14:tracePt t="633045" x="1727200" y="6134100"/>
          <p14:tracePt t="633062" x="1708150" y="6146800"/>
          <p14:tracePt t="633079" x="1663700" y="6159500"/>
          <p14:tracePt t="633096" x="1600200" y="6184900"/>
          <p14:tracePt t="633112" x="1555750" y="6203950"/>
          <p14:tracePt t="633129" x="1536700" y="6229350"/>
          <p14:tracePt t="633145" x="1530350" y="6242050"/>
          <p14:tracePt t="633162" x="1530350" y="6254750"/>
          <p14:tracePt t="633179" x="1530350" y="6267450"/>
          <p14:tracePt t="633196" x="1530350" y="6292850"/>
          <p14:tracePt t="633213" x="1511300" y="6394450"/>
          <p14:tracePt t="633229" x="1504950" y="6413500"/>
          <p14:tracePt t="633245" x="1498600" y="6496050"/>
          <p14:tracePt t="633262" x="1511300" y="6527800"/>
          <p14:tracePt t="633279" x="1536700" y="6553200"/>
          <p14:tracePt t="633296" x="1574800" y="6565900"/>
          <p14:tracePt t="633312" x="1631950" y="6584950"/>
          <p14:tracePt t="633329" x="1682750" y="6597650"/>
          <p14:tracePt t="633345" x="1733550" y="6604000"/>
          <p14:tracePt t="633362" x="1809750" y="6616700"/>
          <p14:tracePt t="633379" x="1898650" y="6635750"/>
          <p14:tracePt t="633395" x="2000250" y="6648450"/>
          <p14:tracePt t="633412" x="2089150" y="6654800"/>
          <p14:tracePt t="633429" x="2165350" y="6654800"/>
          <p14:tracePt t="633446" x="2222500" y="6648450"/>
          <p14:tracePt t="633463" x="2286000" y="6623050"/>
          <p14:tracePt t="633479" x="2324100" y="6597650"/>
          <p14:tracePt t="633497" x="2349500" y="6572250"/>
          <p14:tracePt t="633512" x="2368550" y="6553200"/>
          <p14:tracePt t="633529" x="2374900" y="6534150"/>
          <p14:tracePt t="633653" x="2374900" y="6527800"/>
          <p14:tracePt t="633688" x="2374900" y="6521450"/>
          <p14:tracePt t="633767" x="2368550" y="6515100"/>
          <p14:tracePt t="633780" x="2362200" y="6515100"/>
          <p14:tracePt t="633797" x="2355850" y="6508750"/>
          <p14:tracePt t="633814" x="2349500" y="6502400"/>
          <p14:tracePt t="633829" x="2343150" y="6502400"/>
          <p14:tracePt t="633846" x="2343150" y="6496050"/>
          <p14:tracePt t="633899" x="2343150" y="6502400"/>
          <p14:tracePt t="633912" x="2343150" y="6508750"/>
          <p14:tracePt t="633992" x="2336800" y="6508750"/>
          <p14:tracePt t="634007" x="2324100" y="6508750"/>
          <p14:tracePt t="634030" x="2305050" y="6527800"/>
          <p14:tracePt t="634046" x="2292350" y="6559550"/>
          <p14:tracePt t="634063" x="2292350" y="6578600"/>
          <p14:tracePt t="634080" x="2286000" y="6584950"/>
          <p14:tracePt t="634096" x="2292350" y="6584950"/>
          <p14:tracePt t="634113" x="2305050" y="6578600"/>
          <p14:tracePt t="634130" x="2311400" y="6559550"/>
          <p14:tracePt t="634146" x="2317750" y="6546850"/>
          <p14:tracePt t="634163" x="2311400" y="6540500"/>
          <p14:tracePt t="634180" x="2292350" y="6540500"/>
          <p14:tracePt t="634196" x="2266950" y="6553200"/>
          <p14:tracePt t="634214" x="2260600" y="6578600"/>
          <p14:tracePt t="634230" x="2279650" y="6604000"/>
          <p14:tracePt t="634247" x="2305050" y="6610350"/>
          <p14:tracePt t="634263" x="2311400" y="6610350"/>
          <p14:tracePt t="634280" x="2279650" y="6604000"/>
          <p14:tracePt t="634297" x="2216150" y="6572250"/>
          <p14:tracePt t="634313" x="2165350" y="6540500"/>
          <p14:tracePt t="634330" x="2139950" y="6508750"/>
          <p14:tracePt t="634347" x="2133600" y="6502400"/>
          <p14:tracePt t="635671" x="2133600" y="6496050"/>
          <p14:tracePt t="635692" x="2101850" y="6470650"/>
          <p14:tracePt t="635700" x="2070100" y="6445250"/>
          <p14:tracePt t="635703" x="2025650" y="6419850"/>
          <p14:tracePt t="635713" x="1981200" y="6407150"/>
          <p14:tracePt t="635731" x="1911350" y="6375400"/>
          <p14:tracePt t="635748" x="1905000" y="6343650"/>
          <p14:tracePt t="635765" x="1924050" y="6305550"/>
          <p14:tracePt t="635781" x="1936750" y="6261100"/>
          <p14:tracePt t="635783" x="1936750" y="6242050"/>
          <p14:tracePt t="635797" x="1936750" y="6229350"/>
          <p14:tracePt t="635816" x="1847850" y="6165850"/>
          <p14:tracePt t="635834" x="1752600" y="6140450"/>
          <p14:tracePt t="635849" x="1695450" y="6121400"/>
          <p14:tracePt t="635865" x="1682750" y="6115050"/>
          <p14:tracePt t="635884" x="1682750" y="6102350"/>
          <p14:tracePt t="635900" x="1682750" y="6096000"/>
          <p14:tracePt t="635914" x="1676400" y="6096000"/>
          <p14:tracePt t="635965" x="1670050" y="6108700"/>
          <p14:tracePt t="635981" x="1670050" y="6121400"/>
          <p14:tracePt t="636014" x="1682750" y="6121400"/>
          <p14:tracePt t="636031" x="1695450" y="6121400"/>
          <p14:tracePt t="636048" x="1733550" y="6121400"/>
          <p14:tracePt t="636064" x="1739900" y="6121400"/>
          <p14:tracePt t="636081" x="1739900" y="6134100"/>
          <p14:tracePt t="636098" x="1739900" y="6146800"/>
          <p14:tracePt t="636115" x="1739900" y="6172200"/>
          <p14:tracePt t="636131" x="1739900" y="6191250"/>
          <p14:tracePt t="636148" x="1752600" y="6203950"/>
          <p14:tracePt t="636181" x="1758950" y="6203950"/>
          <p14:tracePt t="636198" x="1790700" y="6197600"/>
          <p14:tracePt t="636215" x="1828800" y="6184900"/>
          <p14:tracePt t="636231" x="1898650" y="6172200"/>
          <p14:tracePt t="636248" x="1968500" y="6165850"/>
          <p14:tracePt t="636265" x="2012950" y="6165850"/>
          <p14:tracePt t="636284" x="2082800" y="6165850"/>
          <p14:tracePt t="636298" x="2108200" y="6165850"/>
          <p14:tracePt t="636315" x="2114550" y="6165850"/>
          <p14:tracePt t="636331" x="2139950" y="6165850"/>
          <p14:tracePt t="636348" x="2165350" y="6165850"/>
          <p14:tracePt t="636365" x="2178050" y="6159500"/>
          <p14:tracePt t="636381" x="2190750" y="6153150"/>
          <p14:tracePt t="636398" x="2209800" y="6140450"/>
          <p14:tracePt t="636415" x="2222500" y="6127750"/>
          <p14:tracePt t="636432" x="2235200" y="6127750"/>
          <p14:tracePt t="636450" x="2254250" y="6108700"/>
          <p14:tracePt t="636464" x="2266950" y="6102350"/>
          <p14:tracePt t="636480" x="2286000" y="6083300"/>
          <p14:tracePt t="636497" x="2317750" y="6051550"/>
          <p14:tracePt t="636515" x="2317750" y="6045200"/>
          <p14:tracePt t="636532" x="2330450" y="6026150"/>
          <p14:tracePt t="636550" x="2336800" y="6013450"/>
          <p14:tracePt t="636566" x="2336800" y="6000750"/>
          <p14:tracePt t="636581" x="2336800" y="5988050"/>
          <p14:tracePt t="636598" x="2336800" y="5969000"/>
          <p14:tracePt t="636615" x="2324100" y="5949950"/>
          <p14:tracePt t="636632" x="2311400" y="5924550"/>
          <p14:tracePt t="636649" x="2279650" y="5899150"/>
          <p14:tracePt t="636665" x="2254250" y="5873750"/>
          <p14:tracePt t="636682" x="2235200" y="5854700"/>
          <p14:tracePt t="636700" x="2209800" y="5842000"/>
          <p14:tracePt t="636702" x="2197100" y="5835650"/>
          <p14:tracePt t="636715" x="2178050" y="5829300"/>
          <p14:tracePt t="636717" x="2159000" y="5822950"/>
          <p14:tracePt t="636732" x="2133600" y="5816600"/>
          <p14:tracePt t="636733" x="2101850" y="5816600"/>
          <p14:tracePt t="636748" x="2076450" y="5810250"/>
          <p14:tracePt t="636751" x="2044700" y="5810250"/>
          <p14:tracePt t="636766" x="2006600" y="5810250"/>
          <p14:tracePt t="636767" x="1974850" y="5803900"/>
          <p14:tracePt t="636782" x="1943100" y="5803900"/>
          <p14:tracePt t="636783" x="1911350" y="5803900"/>
          <p14:tracePt t="636799" x="1866900" y="5797550"/>
          <p14:tracePt t="636815" x="1841500" y="5791200"/>
          <p14:tracePt t="636832" x="1790700" y="5803900"/>
          <p14:tracePt t="636848" x="1701800" y="5829300"/>
          <p14:tracePt t="636865" x="1593850" y="5854700"/>
          <p14:tracePt t="636882" x="1479550" y="5873750"/>
          <p14:tracePt t="636899" x="1377950" y="5892800"/>
          <p14:tracePt t="636915" x="1339850" y="5892800"/>
          <p14:tracePt t="636932" x="1333500" y="5899150"/>
          <p14:tracePt t="636949" x="1320800" y="5918200"/>
          <p14:tracePt t="636965" x="1301750" y="5943600"/>
          <p14:tracePt t="636982" x="1270000" y="6051550"/>
          <p14:tracePt t="636998" x="1270000" y="6127750"/>
          <p14:tracePt t="637015" x="1295400" y="6216650"/>
          <p14:tracePt t="637032" x="1327150" y="6261100"/>
          <p14:tracePt t="637049" x="1371600" y="6292850"/>
          <p14:tracePt t="637065" x="1428750" y="6324600"/>
          <p14:tracePt t="637082" x="1498600" y="6350000"/>
          <p14:tracePt t="637099" x="1543050" y="6362700"/>
          <p14:tracePt t="637115" x="1600200" y="6375400"/>
          <p14:tracePt t="637132" x="1676400" y="6381750"/>
          <p14:tracePt t="637149" x="1778000" y="6388100"/>
          <p14:tracePt t="637165" x="1936750" y="6381750"/>
          <p14:tracePt t="637182" x="2051050" y="6350000"/>
          <p14:tracePt t="637199" x="2127250" y="6305550"/>
          <p14:tracePt t="637201" x="2159000" y="6273800"/>
          <p14:tracePt t="637215" x="2171700" y="6261100"/>
          <p14:tracePt t="637233" x="2190750" y="6235700"/>
          <p14:tracePt t="637270" x="2197100" y="6229350"/>
          <p14:tracePt t="637282" x="2203450" y="6216650"/>
          <p14:tracePt t="637299" x="2216150" y="6184900"/>
          <p14:tracePt t="637315" x="2222500" y="6140450"/>
          <p14:tracePt t="637332" x="2209800" y="6089650"/>
          <p14:tracePt t="637349" x="2178050" y="6045200"/>
          <p14:tracePt t="637366" x="2152650" y="6019800"/>
          <p14:tracePt t="637382" x="2133600" y="5988050"/>
          <p14:tracePt t="637399" x="2127250" y="5975350"/>
          <p14:tracePt t="637416" x="2120900" y="5975350"/>
          <p14:tracePt t="637433" x="2101850" y="5969000"/>
          <p14:tracePt t="637449" x="2038350" y="5969000"/>
          <p14:tracePt t="637465" x="1924050" y="5981700"/>
          <p14:tracePt t="637483" x="1720850" y="5981700"/>
          <p14:tracePt t="637501" x="1593850" y="5962650"/>
          <p14:tracePt t="637515" x="1517650" y="5956300"/>
          <p14:tracePt t="637532" x="1504950" y="5956300"/>
          <p14:tracePt t="637582" x="1504950" y="5969000"/>
          <p14:tracePt t="637599" x="1511300" y="5981700"/>
          <p14:tracePt t="637616" x="1511300" y="5994400"/>
          <p14:tracePt t="637634" x="1517650" y="6000750"/>
          <p14:tracePt t="637649" x="1536700" y="6007100"/>
          <p14:tracePt t="637666" x="1574800" y="6007100"/>
          <p14:tracePt t="637683" x="1612900" y="6000750"/>
          <p14:tracePt t="637699" x="1644650" y="5994400"/>
          <p14:tracePt t="637716" x="1670050" y="5981700"/>
          <p14:tracePt t="637732" x="1695450" y="5962650"/>
          <p14:tracePt t="637748" x="1714500" y="5956300"/>
          <p14:tracePt t="637766" x="1720850" y="5949950"/>
          <p14:tracePt t="637782" x="1727200" y="5949950"/>
          <p14:tracePt t="637799" x="1733550" y="5949950"/>
          <p14:tracePt t="637816" x="1746250" y="5949950"/>
          <p14:tracePt t="637833" x="1752600" y="5949950"/>
          <p14:tracePt t="637849" x="1765300" y="5949950"/>
          <p14:tracePt t="637866" x="1784350" y="5949950"/>
          <p14:tracePt t="637883" x="1809750" y="5949950"/>
          <p14:tracePt t="637899" x="1841500" y="5949950"/>
          <p14:tracePt t="637916" x="1854200" y="5949950"/>
          <p14:tracePt t="637933" x="1879600" y="5949950"/>
          <p14:tracePt t="637949" x="1898650" y="5949950"/>
          <p14:tracePt t="637966" x="1943100" y="5949950"/>
          <p14:tracePt t="637983" x="2044700" y="5924550"/>
          <p14:tracePt t="637999" x="2108200" y="5899150"/>
          <p14:tracePt t="638016" x="2171700" y="5861050"/>
          <p14:tracePt t="638033" x="2197100" y="5835650"/>
          <p14:tracePt t="638050" x="2203450" y="5791200"/>
          <p14:tracePt t="638067" x="2197100" y="5778500"/>
          <p14:tracePt t="638082" x="2197100" y="5753100"/>
          <p14:tracePt t="638099" x="2311400" y="5740400"/>
          <p14:tracePt t="638116" x="2457450" y="5753100"/>
          <p14:tracePt t="638135" x="2571750" y="5772150"/>
          <p14:tracePt t="638150" x="2628900" y="5784850"/>
          <p14:tracePt t="638166" x="2635250" y="5791200"/>
          <p14:tracePt t="638183" x="2622550" y="5791200"/>
          <p14:tracePt t="638200" x="2590800" y="5791200"/>
          <p14:tracePt t="638216" x="2584450" y="5778500"/>
          <p14:tracePt t="638234" x="2597150" y="5772150"/>
          <p14:tracePt t="638250" x="2647950" y="5753100"/>
          <p14:tracePt t="638266" x="2736850" y="5746750"/>
          <p14:tracePt t="638286" x="2838450" y="5740400"/>
          <p14:tracePt t="638302" x="2889250" y="5740400"/>
          <p14:tracePt t="638317" x="2914650" y="5740400"/>
          <p14:tracePt t="638333" x="2927350" y="5740400"/>
          <p14:tracePt t="638350" x="2946400" y="5740400"/>
          <p14:tracePt t="638367" x="2984500" y="5740400"/>
          <p14:tracePt t="638383" x="3041650" y="5740400"/>
          <p14:tracePt t="638400" x="3067050" y="5740400"/>
          <p14:tracePt t="638415" x="3073400" y="5740400"/>
          <p14:tracePt t="638504" x="3073400" y="5734050"/>
          <p14:tracePt t="638519" x="3079750" y="5734050"/>
          <p14:tracePt t="638563" x="3079750" y="5740400"/>
          <p14:tracePt t="638571" x="3079750" y="5746750"/>
          <p14:tracePt t="638583" x="3073400" y="5753100"/>
          <p14:tracePt t="638600" x="3060700" y="5772150"/>
          <p14:tracePt t="638617" x="3054350" y="5778500"/>
          <p14:tracePt t="638697" x="3054350" y="5784850"/>
          <p14:tracePt t="638761" x="3048000" y="5791200"/>
          <p14:tracePt t="638841" x="3048000" y="5784850"/>
          <p14:tracePt t="638851" x="3048000" y="5778500"/>
          <p14:tracePt t="638867" x="3048000" y="5772150"/>
          <p14:tracePt t="638884" x="3048000" y="5765800"/>
          <p14:tracePt t="638917" x="3048000" y="5759450"/>
          <p14:tracePt t="638951" x="3041650" y="5753100"/>
          <p14:tracePt t="638967" x="3041650" y="5746750"/>
          <p14:tracePt t="638983" x="3041650" y="5740400"/>
          <p14:tracePt t="639047" x="3041650" y="5746750"/>
          <p14:tracePt t="639055" x="3041650" y="5753100"/>
          <p14:tracePt t="639079" x="3041650" y="5759450"/>
          <p14:tracePt t="639101" x="3048000" y="5765800"/>
          <p14:tracePt t="639163" x="3048000" y="5772150"/>
          <p14:tracePt t="639187" x="3048000" y="5778500"/>
          <p14:tracePt t="639194" x="3041650" y="5784850"/>
          <p14:tracePt t="639202" x="3041650" y="5791200"/>
          <p14:tracePt t="639217" x="3035300" y="5791200"/>
          <p14:tracePt t="639235" x="3035300" y="5797550"/>
          <p14:tracePt t="639326" x="3035300" y="5803900"/>
          <p14:tracePt t="639353" x="3035300" y="5810250"/>
          <p14:tracePt t="639368" x="3035300" y="5816600"/>
          <p14:tracePt t="639384" x="3035300" y="5822950"/>
          <p14:tracePt t="639481" x="3035300" y="5816600"/>
          <p14:tracePt t="639496" x="3035300" y="5810250"/>
          <p14:tracePt t="639517" x="3041650" y="5803900"/>
          <p14:tracePt t="639534" x="3048000" y="5803900"/>
          <p14:tracePt t="639568" x="3048000" y="5797550"/>
          <p14:tracePt t="639584" x="3054350" y="5797550"/>
          <p14:tracePt t="639652" x="3060700" y="5791200"/>
          <p14:tracePt t="639814" x="3060700" y="5784850"/>
          <p14:tracePt t="639851" x="3054350" y="5778500"/>
          <p14:tracePt t="639941" x="3041650" y="5778500"/>
          <p14:tracePt t="639963" x="3009900" y="5797550"/>
          <p14:tracePt t="639969" x="2997200" y="5803900"/>
          <p14:tracePt t="639984" x="2978150" y="5816600"/>
          <p14:tracePt t="640001" x="2965450" y="5829300"/>
          <p14:tracePt t="640017" x="2959100" y="5842000"/>
          <p14:tracePt t="640034" x="2946400" y="5842000"/>
          <p14:tracePt t="640051" x="2940050" y="5848350"/>
          <p14:tracePt t="640068" x="2927350" y="5848350"/>
          <p14:tracePt t="640085" x="2921000" y="5848350"/>
          <p14:tracePt t="640152" x="2921000" y="5835650"/>
          <p14:tracePt t="640168" x="2921000" y="5829300"/>
          <p14:tracePt t="640185" x="2927350" y="5803900"/>
          <p14:tracePt t="640201" x="2940050" y="5784850"/>
          <p14:tracePt t="640218" x="2946400" y="5765800"/>
          <p14:tracePt t="640220" x="2952750" y="5759450"/>
          <p14:tracePt t="640236" x="2952750" y="5746750"/>
          <p14:tracePt t="640253" x="2959100" y="5740400"/>
          <p14:tracePt t="640268" x="2959100" y="5727700"/>
          <p14:tracePt t="640285" x="2959100" y="5721350"/>
          <p14:tracePt t="640318" x="2959100" y="5708650"/>
          <p14:tracePt t="640335" x="2965450" y="5702300"/>
          <p14:tracePt t="640352" x="2978150" y="5683250"/>
          <p14:tracePt t="640367" x="2978150" y="5664200"/>
          <p14:tracePt t="640385" x="2978150" y="5651500"/>
          <p14:tracePt t="640402" x="2997200" y="5613400"/>
          <p14:tracePt t="640421" x="3003550" y="5594350"/>
          <p14:tracePt t="640436" x="2997200" y="5581650"/>
          <p14:tracePt t="640452" x="2984500" y="5568950"/>
          <p14:tracePt t="640468" x="2984500" y="5562600"/>
          <p14:tracePt t="640485" x="3041650" y="5543550"/>
          <p14:tracePt t="640502" x="3155950" y="5518150"/>
          <p14:tracePt t="640518" x="3282950" y="5492750"/>
          <p14:tracePt t="640535" x="3378200" y="5441950"/>
          <p14:tracePt t="640552" x="3429000" y="5391150"/>
          <p14:tracePt t="640569" x="3524250" y="5327650"/>
          <p14:tracePt t="640585" x="3625850" y="5251450"/>
          <p14:tracePt t="640602" x="3740150" y="5143500"/>
          <p14:tracePt t="640619" x="3790950" y="5054600"/>
          <p14:tracePt t="640635" x="3797300" y="4953000"/>
          <p14:tracePt t="640652" x="3803650" y="4864100"/>
          <p14:tracePt t="640669" x="3790950" y="4730750"/>
          <p14:tracePt t="640685" x="3778250" y="4667250"/>
          <p14:tracePt t="640702" x="3778250" y="4603750"/>
          <p14:tracePt t="640718" x="3797300" y="4540250"/>
          <p14:tracePt t="640735" x="3835400" y="4445000"/>
          <p14:tracePt t="640752" x="3879850" y="4330700"/>
          <p14:tracePt t="640769" x="3905250" y="4203700"/>
          <p14:tracePt t="640785" x="3905250" y="4038600"/>
          <p14:tracePt t="640804" x="3848100" y="3829050"/>
          <p14:tracePt t="640819" x="3784600" y="3651250"/>
          <p14:tracePt t="640835" x="3721100" y="3467100"/>
          <p14:tracePt t="640852" x="3683000" y="3302000"/>
          <p14:tracePt t="640868" x="3676650" y="3143250"/>
          <p14:tracePt t="640885" x="3625850" y="2971800"/>
          <p14:tracePt t="640902" x="3397250" y="2794000"/>
          <p14:tracePt t="640919" x="3175000" y="2711450"/>
          <p14:tracePt t="640938" x="2863850" y="2641600"/>
          <p14:tracePt t="640955" x="2603500" y="2609850"/>
          <p14:tracePt t="640968" x="2393950" y="2603500"/>
          <p14:tracePt t="640985" x="2292350" y="2603500"/>
          <p14:tracePt t="641002" x="2241550" y="2622550"/>
          <p14:tracePt t="641019" x="2222500" y="2654300"/>
          <p14:tracePt t="641036" x="2203450" y="2724150"/>
          <p14:tracePt t="641052" x="2146300" y="2813050"/>
          <p14:tracePt t="641069" x="2032000" y="2952750"/>
          <p14:tracePt t="641088" x="1860550" y="3136900"/>
          <p14:tracePt t="641104" x="1797050" y="3263900"/>
          <p14:tracePt t="641119" x="1784350" y="3314700"/>
          <p14:tracePt t="641136" x="1784350" y="3403600"/>
          <p14:tracePt t="641154" x="1860550" y="3575050"/>
          <p14:tracePt t="641169" x="1898650" y="3638550"/>
          <p14:tracePt t="641185" x="1968500" y="3867150"/>
          <p14:tracePt t="641202" x="2012950" y="4076700"/>
          <p14:tracePt t="641221" x="2082800" y="4286250"/>
          <p14:tracePt t="641236" x="2228850" y="4552950"/>
          <p14:tracePt t="641252" x="2406650" y="4749800"/>
          <p14:tracePt t="641269" x="2641600" y="4953000"/>
          <p14:tracePt t="641285" x="2813050" y="5086350"/>
          <p14:tracePt t="641302" x="2946400" y="5200650"/>
          <p14:tracePt t="641319" x="3054350" y="5270500"/>
          <p14:tracePt t="641336" x="3213100" y="5334000"/>
          <p14:tracePt t="641353" x="3454400" y="5410200"/>
          <p14:tracePt t="641369" x="3727450" y="5461000"/>
          <p14:tracePt t="641386" x="3962400" y="5461000"/>
          <p14:tracePt t="641387" x="4083050" y="5461000"/>
          <p14:tracePt t="641402" x="4197350" y="5448300"/>
          <p14:tracePt t="641419" x="4432300" y="5410200"/>
          <p14:tracePt t="641436" x="4527550" y="5372100"/>
          <p14:tracePt t="641452" x="4565650" y="5334000"/>
          <p14:tracePt t="641470" x="4591050" y="5289550"/>
          <p14:tracePt t="641486" x="4610100" y="5232400"/>
          <p14:tracePt t="641502" x="4648200" y="5149850"/>
          <p14:tracePt t="641519" x="4705350" y="5029200"/>
          <p14:tracePt t="641535" x="4762500" y="4845050"/>
          <p14:tracePt t="641552" x="4781550" y="4552950"/>
          <p14:tracePt t="641570" x="4762500" y="4324350"/>
          <p14:tracePt t="641586" x="4705350" y="4070350"/>
          <p14:tracePt t="641602" x="4648200" y="3886200"/>
          <p14:tracePt t="641619" x="4591050" y="3721100"/>
          <p14:tracePt t="641636" x="4546600" y="3575050"/>
          <p14:tracePt t="641652" x="4527550" y="3492500"/>
          <p14:tracePt t="641671" x="4489450" y="3416300"/>
          <p14:tracePt t="641685" x="4432300" y="3333750"/>
          <p14:tracePt t="641703" x="4343400" y="3251200"/>
          <p14:tracePt t="641719" x="4241800" y="3194050"/>
          <p14:tracePt t="641738" x="4083050" y="3136900"/>
          <p14:tracePt t="641754" x="3956050" y="3105150"/>
          <p14:tracePt t="641758" x="3905250" y="3098800"/>
          <p14:tracePt t="641769" x="3829050" y="3092450"/>
          <p14:tracePt t="641786" x="3752850" y="3086100"/>
          <p14:tracePt t="641803" x="3670300" y="3092450"/>
          <p14:tracePt t="641820" x="3587750" y="3117850"/>
          <p14:tracePt t="641836" x="3486150" y="3149600"/>
          <p14:tracePt t="641855" x="3289300" y="3194050"/>
          <p14:tracePt t="641869" x="3105150" y="3219450"/>
          <p14:tracePt t="641888" x="2882900" y="3238500"/>
          <p14:tracePt t="641904" x="2724150" y="3244850"/>
          <p14:tracePt t="641919" x="2647950" y="3244850"/>
          <p14:tracePt t="641936" x="2635250" y="3244850"/>
          <p14:tracePt t="641970" x="2635250" y="3270250"/>
          <p14:tracePt t="641986" x="2654300" y="3340100"/>
          <p14:tracePt t="642005" x="2667000" y="3524250"/>
          <p14:tracePt t="642020" x="2660650" y="3657600"/>
          <p14:tracePt t="642037" x="2654300" y="3746500"/>
          <p14:tracePt t="642053" x="2660650" y="3835400"/>
          <p14:tracePt t="642070" x="2679700" y="3879850"/>
          <p14:tracePt t="642086" x="2692400" y="3892550"/>
          <p14:tracePt t="642103" x="2717800" y="3930650"/>
          <p14:tracePt t="642120" x="2762250" y="3987800"/>
          <p14:tracePt t="642137" x="2876550" y="4114800"/>
          <p14:tracePt t="642153" x="2997200" y="4286250"/>
          <p14:tracePt t="642170" x="3060700" y="4445000"/>
          <p14:tracePt t="642186" x="3086100" y="4572000"/>
          <p14:tracePt t="642203" x="3105150" y="4629150"/>
          <p14:tracePt t="642220" x="3111500" y="4635500"/>
          <p14:tracePt t="642277" x="3117850" y="4635500"/>
          <p14:tracePt t="642297" x="3136900" y="4635500"/>
          <p14:tracePt t="642303" x="3143250" y="4641850"/>
          <p14:tracePt t="642320" x="3162300" y="4648200"/>
          <p14:tracePt t="642336" x="3168650" y="4654550"/>
          <p14:tracePt t="642353" x="3181350" y="4654550"/>
          <p14:tracePt t="642370" x="3200400" y="4654550"/>
          <p14:tracePt t="642386" x="3232150" y="4648200"/>
          <p14:tracePt t="642403" x="3263900" y="4635500"/>
          <p14:tracePt t="642420" x="3289300" y="4610100"/>
          <p14:tracePt t="642437" x="3314700" y="4572000"/>
          <p14:tracePt t="642453" x="3340100" y="4533900"/>
          <p14:tracePt t="642455" x="3346450" y="4527550"/>
          <p14:tracePt t="642470" x="3352800" y="4514850"/>
          <p14:tracePt t="642487" x="3365500" y="4495800"/>
          <p14:tracePt t="642503" x="3371850" y="4489450"/>
          <p14:tracePt t="642520" x="3378200" y="4483100"/>
          <p14:tracePt t="642633" x="3378200" y="4476750"/>
          <p14:tracePt t="642641" x="3371850" y="4470400"/>
          <p14:tracePt t="642653" x="3365500" y="4470400"/>
          <p14:tracePt t="642670" x="3359150" y="4464050"/>
          <p14:tracePt t="642801" x="3352800" y="4464050"/>
          <p14:tracePt t="642824" x="3346450" y="4464050"/>
          <p14:tracePt t="642838" x="3340100" y="4464050"/>
          <p14:tracePt t="642870" x="3314700" y="4483100"/>
          <p14:tracePt t="642887" x="3302000" y="4502150"/>
          <p14:tracePt t="642890" x="3295650" y="4508500"/>
          <p14:tracePt t="653009" x="3295650" y="4514850"/>
          <p14:tracePt t="653028" x="3263900" y="4527550"/>
          <p14:tracePt t="653045" x="3149600" y="4552950"/>
          <p14:tracePt t="653061" x="3048000" y="4603750"/>
          <p14:tracePt t="653063" x="3009900" y="4622800"/>
          <p14:tracePt t="653078" x="2978150" y="4648200"/>
          <p14:tracePt t="653095" x="2946400" y="4679950"/>
          <p14:tracePt t="653113" x="2940050" y="4705350"/>
          <p14:tracePt t="653128" x="2940050" y="4718050"/>
          <p14:tracePt t="653144" x="2921000" y="4806950"/>
          <p14:tracePt t="653161" x="2882900" y="4895850"/>
          <p14:tracePt t="653178" x="2851150" y="5003800"/>
          <p14:tracePt t="653195" x="2819400" y="5124450"/>
          <p14:tracePt t="653211" x="2787650" y="5245100"/>
          <p14:tracePt t="653228" x="2774950" y="5334000"/>
          <p14:tracePt t="653245" x="2755900" y="5397500"/>
          <p14:tracePt t="653262" x="2724150" y="5461000"/>
          <p14:tracePt t="653278" x="2692400" y="5518150"/>
          <p14:tracePt t="653295" x="2654300" y="5594350"/>
          <p14:tracePt t="653311" x="2609850" y="5708650"/>
          <p14:tracePt t="653312" x="2584450" y="5765800"/>
          <p14:tracePt t="653328" x="2552700" y="5816600"/>
          <p14:tracePt t="653329" x="2527300" y="5867400"/>
          <p14:tracePt t="653345" x="2501900" y="5918200"/>
          <p14:tracePt t="653362" x="2444750" y="6045200"/>
          <p14:tracePt t="653378" x="2432050" y="6070600"/>
          <p14:tracePt t="653395" x="2393950" y="6102350"/>
          <p14:tracePt t="653412" x="2305050" y="6121400"/>
          <p14:tracePt t="653428" x="2178050" y="6134100"/>
          <p14:tracePt t="653445" x="2032000" y="6140450"/>
          <p14:tracePt t="653462" x="1879600" y="6146800"/>
          <p14:tracePt t="653481" x="1771650" y="6153150"/>
          <p14:tracePt t="653498" x="1676400" y="6165850"/>
          <p14:tracePt t="653511" x="1670050" y="6172200"/>
          <p14:tracePt t="653528" x="1670050" y="6210300"/>
          <p14:tracePt t="653546" x="1657350" y="6261100"/>
          <p14:tracePt t="653548" x="1651000" y="6292850"/>
          <p14:tracePt t="653564" x="1593850" y="6350000"/>
          <p14:tracePt t="653578" x="1485900" y="6413500"/>
          <p14:tracePt t="653596" x="1409700" y="6445250"/>
          <p14:tracePt t="653613" x="1371600" y="6451600"/>
          <p14:tracePt t="653632" x="1358900" y="6451600"/>
          <p14:tracePt t="653663" x="1371600" y="6451600"/>
          <p14:tracePt t="653678" x="1397000" y="6457950"/>
          <p14:tracePt t="653696" x="1428750" y="6464300"/>
          <p14:tracePt t="653713" x="1454150" y="6470650"/>
          <p14:tracePt t="653746" x="1466850" y="6477000"/>
          <p14:tracePt t="653763" x="1479550" y="6477000"/>
          <p14:tracePt t="653779" x="1504950" y="6457950"/>
          <p14:tracePt t="653796" x="1530350" y="6432550"/>
          <p14:tracePt t="653813" x="1555750" y="6413500"/>
          <p14:tracePt t="653829" x="1581150" y="6388100"/>
          <p14:tracePt t="653846" x="1600200" y="6369050"/>
          <p14:tracePt t="653880" x="1600200" y="6362700"/>
          <p14:tracePt t="653913" x="1600200" y="6356350"/>
          <p14:tracePt t="653946" x="1593850" y="6356350"/>
          <p14:tracePt t="654025" x="1587500" y="6362700"/>
          <p14:tracePt t="654152" x="1587500" y="6356350"/>
          <p14:tracePt t="654167" x="1581150" y="6350000"/>
          <p14:tracePt t="654185" x="1568450" y="6350000"/>
          <p14:tracePt t="654196" x="1562100" y="6343650"/>
          <p14:tracePt t="654213" x="1562100" y="6337300"/>
          <p14:tracePt t="654230" x="1568450" y="6330950"/>
          <p14:tracePt t="654246" x="1587500" y="6318250"/>
          <p14:tracePt t="654263" x="1625600" y="6305550"/>
          <p14:tracePt t="654280" x="1682750" y="6299200"/>
          <p14:tracePt t="654297" x="1758950" y="6330950"/>
          <p14:tracePt t="654313" x="1841500" y="6356350"/>
          <p14:tracePt t="654330" x="1879600" y="6375400"/>
          <p14:tracePt t="654347" x="1911350" y="6388100"/>
          <p14:tracePt t="654364" x="1930400" y="6413500"/>
          <p14:tracePt t="654380" x="1924050" y="6438900"/>
          <p14:tracePt t="654398" x="1873250" y="6451600"/>
          <p14:tracePt t="654413" x="1822450" y="6451600"/>
          <p14:tracePt t="654430" x="1765300" y="6451600"/>
          <p14:tracePt t="654446" x="1733550" y="6451600"/>
          <p14:tracePt t="654463" x="1720850" y="6451600"/>
          <p14:tracePt t="654502" x="1701800" y="6464300"/>
          <p14:tracePt t="654518" x="1695450" y="6470650"/>
          <p14:tracePt t="654530" x="1651000" y="6477000"/>
          <p14:tracePt t="654545" x="1568450" y="6477000"/>
          <p14:tracePt t="654563" x="1517650" y="6464300"/>
          <p14:tracePt t="654582" x="1498600" y="6438900"/>
          <p14:tracePt t="654596" x="1492250" y="6413500"/>
          <p14:tracePt t="654613" x="1504950" y="6375400"/>
          <p14:tracePt t="654630" x="1530350" y="6343650"/>
          <p14:tracePt t="654647" x="1581150" y="6311900"/>
          <p14:tracePt t="654663" x="1606550" y="6299200"/>
          <p14:tracePt t="654680" x="1631950" y="6292850"/>
          <p14:tracePt t="654697" x="1644650" y="6286500"/>
          <p14:tracePt t="654713" x="1657350" y="6280150"/>
          <p14:tracePt t="654730" x="1663700" y="6273800"/>
          <p14:tracePt t="654798" x="1657350" y="6273800"/>
          <p14:tracePt t="654803" x="1651000" y="6273800"/>
          <p14:tracePt t="654830" x="1625600" y="6280150"/>
          <p14:tracePt t="654847" x="1619250" y="6286500"/>
          <p14:tracePt t="654897" x="1625600" y="6286500"/>
          <p14:tracePt t="654914" x="1631950" y="6292850"/>
          <p14:tracePt t="654930" x="1644650" y="6292850"/>
          <p14:tracePt t="654949" x="1701800" y="6292850"/>
          <p14:tracePt t="654951" x="1739900" y="6292850"/>
          <p14:tracePt t="654965" x="1860550" y="6292850"/>
          <p14:tracePt t="654980" x="1955800" y="6286500"/>
          <p14:tracePt t="654997" x="2025650" y="6273800"/>
          <p14:tracePt t="655014" x="2089150" y="6235700"/>
          <p14:tracePt t="655030" x="2127250" y="6197600"/>
          <p14:tracePt t="655047" x="2152650" y="6165850"/>
          <p14:tracePt t="655064" x="2171700" y="6134100"/>
          <p14:tracePt t="655080" x="2190750" y="6115050"/>
          <p14:tracePt t="655098" x="2203450" y="6102350"/>
          <p14:tracePt t="655114" x="2216150" y="6089650"/>
          <p14:tracePt t="655130" x="2222500" y="6076950"/>
          <p14:tracePt t="655148" x="2228850" y="6064250"/>
          <p14:tracePt t="655164" x="2228850" y="6045200"/>
          <p14:tracePt t="655180" x="2228850" y="6013450"/>
          <p14:tracePt t="655183" x="2228850" y="5994400"/>
          <p14:tracePt t="655197" x="2222500" y="5981700"/>
          <p14:tracePt t="655198" x="2209800" y="5962650"/>
          <p14:tracePt t="655214" x="2203450" y="5949950"/>
          <p14:tracePt t="655215" x="2190750" y="5930900"/>
          <p14:tracePt t="655233" x="2184400" y="5911850"/>
          <p14:tracePt t="655247" x="2165350" y="5905500"/>
          <p14:tracePt t="655263" x="2146300" y="5899150"/>
          <p14:tracePt t="655280" x="2108200" y="5892800"/>
          <p14:tracePt t="655297" x="2076450" y="5886450"/>
          <p14:tracePt t="655314" x="2038350" y="5873750"/>
          <p14:tracePt t="655331" x="2012950" y="5861050"/>
          <p14:tracePt t="655347" x="1968500" y="5848350"/>
          <p14:tracePt t="655364" x="1943100" y="5835650"/>
          <p14:tracePt t="655380" x="1917700" y="5829300"/>
          <p14:tracePt t="655397" x="1892300" y="5829300"/>
          <p14:tracePt t="655414" x="1822450" y="5829300"/>
          <p14:tracePt t="655431" x="1771650" y="5842000"/>
          <p14:tracePt t="655447" x="1720850" y="5848350"/>
          <p14:tracePt t="655464" x="1670050" y="5861050"/>
          <p14:tracePt t="655465" x="1657350" y="5861050"/>
          <p14:tracePt t="655481" x="1644650" y="5861050"/>
          <p14:tracePt t="655498" x="1606550" y="5880100"/>
          <p14:tracePt t="655514" x="1574800" y="5899150"/>
          <p14:tracePt t="655531" x="1524000" y="5930900"/>
          <p14:tracePt t="655548" x="1479550" y="5956300"/>
          <p14:tracePt t="655565" x="1403350" y="5975350"/>
          <p14:tracePt t="655581" x="1377950" y="5981700"/>
          <p14:tracePt t="655597" x="1371600" y="5981700"/>
          <p14:tracePt t="655631" x="1371600" y="5994400"/>
          <p14:tracePt t="655647" x="1403350" y="6038850"/>
          <p14:tracePt t="655664" x="1454150" y="6089650"/>
          <p14:tracePt t="655681" x="1511300" y="6146800"/>
          <p14:tracePt t="655699" x="1543050" y="6191250"/>
          <p14:tracePt t="655714" x="1555750" y="6203950"/>
          <p14:tracePt t="655731" x="1562100" y="6210300"/>
          <p14:tracePt t="655764" x="1574800" y="6210300"/>
          <p14:tracePt t="655781" x="1612900" y="6210300"/>
          <p14:tracePt t="655798" x="1682750" y="6210300"/>
          <p14:tracePt t="655814" x="1809750" y="6210300"/>
          <p14:tracePt t="655831" x="1917700" y="6210300"/>
          <p14:tracePt t="655848" x="2025650" y="6210300"/>
          <p14:tracePt t="655864" x="2095500" y="6210300"/>
          <p14:tracePt t="655884" x="2165350" y="6203950"/>
          <p14:tracePt t="655900" x="2190750" y="6197600"/>
          <p14:tracePt t="655915" x="2209800" y="6184900"/>
          <p14:tracePt t="655931" x="2216150" y="6178550"/>
          <p14:tracePt t="655948" x="2222500" y="6165850"/>
          <p14:tracePt t="656108" x="2216150" y="6165850"/>
          <p14:tracePt t="656131" x="2216150" y="6159500"/>
          <p14:tracePt t="656138" x="2209800" y="6159500"/>
          <p14:tracePt t="656154" x="2197100" y="6153150"/>
          <p14:tracePt t="656165" x="2190750" y="6153150"/>
          <p14:tracePt t="656181" x="2184400" y="6140450"/>
          <p14:tracePt t="656198" x="2228850" y="6127750"/>
          <p14:tracePt t="656215" x="2362200" y="6127750"/>
          <p14:tracePt t="656231" x="2520950" y="6115050"/>
          <p14:tracePt t="656249" x="2609850" y="6083300"/>
          <p14:tracePt t="656251" x="2654300" y="6057900"/>
          <p14:tracePt t="656265" x="2679700" y="6038850"/>
          <p14:tracePt t="656282" x="2736850" y="5981700"/>
          <p14:tracePt t="656284" x="2749550" y="5962650"/>
          <p14:tracePt t="656298" x="2768600" y="5924550"/>
          <p14:tracePt t="656315" x="2768600" y="5899150"/>
          <p14:tracePt t="656332" x="2774950" y="5842000"/>
          <p14:tracePt t="656348" x="2787650" y="5803900"/>
          <p14:tracePt t="656365" x="2813050" y="5765800"/>
          <p14:tracePt t="656381" x="2844800" y="5740400"/>
          <p14:tracePt t="656398" x="2857500" y="5727700"/>
          <p14:tracePt t="656415" x="2870200" y="5721350"/>
          <p14:tracePt t="656432" x="2876550" y="5721350"/>
          <p14:tracePt t="656487" x="2882900" y="5721350"/>
          <p14:tracePt t="656509" x="2889250" y="5721350"/>
          <p14:tracePt t="656517" x="2895600" y="5721350"/>
          <p14:tracePt t="656532" x="2901950" y="5727700"/>
          <p14:tracePt t="656551" x="2927350" y="5734050"/>
          <p14:tracePt t="656566" x="2946400" y="5740400"/>
          <p14:tracePt t="656582" x="2971800" y="5740400"/>
          <p14:tracePt t="656600" x="2997200" y="5746750"/>
          <p14:tracePt t="656615" x="3009900" y="5746750"/>
          <p14:tracePt t="656632" x="3022600" y="5746750"/>
          <p14:tracePt t="656649" x="3054350" y="5746750"/>
          <p14:tracePt t="656665" x="3092450" y="5753100"/>
          <p14:tracePt t="656684" x="3117850" y="5759450"/>
          <p14:tracePt t="656699" x="3143250" y="5765800"/>
          <p14:tracePt t="656715" x="3155950" y="5772150"/>
          <p14:tracePt t="656732" x="3168650" y="5772150"/>
          <p14:tracePt t="656859" x="3168650" y="5778500"/>
          <p14:tracePt t="656875" x="3168650" y="5784850"/>
          <p14:tracePt t="656892" x="3168650" y="5791200"/>
          <p14:tracePt t="656915" x="3168650" y="5797550"/>
          <p14:tracePt t="656932" x="3175000" y="5797550"/>
          <p14:tracePt t="656966" x="3181350" y="5797550"/>
          <p14:tracePt t="656982" x="3187700" y="5797550"/>
          <p14:tracePt t="656999" x="3194050" y="5797550"/>
          <p14:tracePt t="657015" x="3200400" y="5797550"/>
          <p14:tracePt t="657225" x="3200400" y="5803900"/>
          <p14:tracePt t="657231" x="3200400" y="5810250"/>
          <p14:tracePt t="657384" x="3200400" y="5803900"/>
          <p14:tracePt t="657391" x="3200400" y="5797550"/>
          <p14:tracePt t="657471" x="3200400" y="5803900"/>
          <p14:tracePt t="657480" x="3194050" y="5810250"/>
          <p14:tracePt t="657516" x="3187700" y="5810250"/>
          <p14:tracePt t="657550" x="3181350" y="5810250"/>
          <p14:tracePt t="657583" x="3162300" y="5810250"/>
          <p14:tracePt t="657600" x="3155950" y="5810250"/>
          <p14:tracePt t="657616" x="3149600" y="5810250"/>
          <p14:tracePt t="663868" x="3143250" y="5810250"/>
          <p14:tracePt t="663875" x="3136900" y="5810250"/>
          <p14:tracePt t="663888" x="3117850" y="5810250"/>
          <p14:tracePt t="663905" x="3086100" y="5810250"/>
          <p14:tracePt t="663921" x="3086100" y="5803900"/>
          <p14:tracePt t="663938" x="3098800" y="5803900"/>
          <p14:tracePt t="663957" x="3117850" y="5816600"/>
          <p14:tracePt t="663972" x="3124200" y="5822950"/>
          <p14:tracePt t="663988" x="3124200" y="5861050"/>
          <p14:tracePt t="664005" x="3124200" y="5892800"/>
          <p14:tracePt t="664021" x="3111500" y="5918200"/>
          <p14:tracePt t="664037" x="3098800" y="5930900"/>
          <p14:tracePt t="664054" x="3079750" y="5943600"/>
          <p14:tracePt t="664071" x="3022600" y="5956300"/>
          <p14:tracePt t="664088" x="2940050" y="5969000"/>
          <p14:tracePt t="664105" x="2851150" y="5988050"/>
          <p14:tracePt t="664121" x="2774950" y="6007100"/>
          <p14:tracePt t="664138" x="2724150" y="6026150"/>
          <p14:tracePt t="664155" x="2705100" y="6038850"/>
          <p14:tracePt t="664171" x="2705100" y="6045200"/>
          <p14:tracePt t="664188" x="2705100" y="6051550"/>
          <p14:tracePt t="664205" x="2679700" y="6076950"/>
          <p14:tracePt t="664221" x="2647950" y="6096000"/>
          <p14:tracePt t="664238" x="2501900" y="6140450"/>
          <p14:tracePt t="664255" x="2393950" y="6159500"/>
          <p14:tracePt t="664271" x="2305050" y="6165850"/>
          <p14:tracePt t="664288" x="2260600" y="6165850"/>
          <p14:tracePt t="664305" x="2254250" y="6165850"/>
          <p14:tracePt t="664338" x="2247900" y="6172200"/>
          <p14:tracePt t="664355" x="2228850" y="6197600"/>
          <p14:tracePt t="664373" x="2076450" y="6267450"/>
          <p14:tracePt t="664388" x="1936750" y="6292850"/>
          <p14:tracePt t="664405" x="1860550" y="6299200"/>
          <p14:tracePt t="664420" x="1841500" y="6299200"/>
          <p14:tracePt t="664439" x="1860550" y="6299200"/>
          <p14:tracePt t="664455" x="1917700" y="6286500"/>
          <p14:tracePt t="664472" x="1993900" y="6280150"/>
          <p14:tracePt t="664493" x="2120900" y="6273800"/>
          <p14:tracePt t="664504" x="2139950" y="6273800"/>
          <p14:tracePt t="664522" x="2159000" y="6273800"/>
          <p14:tracePt t="664538" x="2165350" y="6273800"/>
          <p14:tracePt t="664555" x="2178050" y="6273800"/>
          <p14:tracePt t="664572" x="2197100" y="6267450"/>
          <p14:tracePt t="664591" x="2222500" y="6248400"/>
          <p14:tracePt t="664605" x="2228850" y="6235700"/>
          <p14:tracePt t="664622" x="2228850" y="6229350"/>
          <p14:tracePt t="664639" x="2190750" y="6216650"/>
          <p14:tracePt t="664655" x="2139950" y="6216650"/>
          <p14:tracePt t="664672" x="2095500" y="6210300"/>
          <p14:tracePt t="664688" x="2057400" y="6203950"/>
          <p14:tracePt t="664705" x="2038350" y="6197600"/>
          <p14:tracePt t="664722" x="2032000" y="6191250"/>
          <p14:tracePt t="664738" x="2019300" y="6191250"/>
          <p14:tracePt t="664754" x="1968500" y="6210300"/>
          <p14:tracePt t="664771" x="1854200" y="6248400"/>
          <p14:tracePt t="664772" x="1771650" y="6261100"/>
          <p14:tracePt t="664789" x="1600200" y="6267450"/>
          <p14:tracePt t="664807" x="1454150" y="6261100"/>
          <p14:tracePt t="664823" x="1308100" y="6242050"/>
          <p14:tracePt t="664840" x="1257300" y="6229350"/>
          <p14:tracePt t="664855" x="1276350" y="6242050"/>
          <p14:tracePt t="664872" x="1390650" y="6292850"/>
          <p14:tracePt t="664889" x="1504950" y="6362700"/>
          <p14:tracePt t="664905" x="1555750" y="6451600"/>
          <p14:tracePt t="664922" x="1562100" y="6521450"/>
          <p14:tracePt t="664939" x="1555750" y="6559550"/>
          <p14:tracePt t="664955" x="1555750" y="6591300"/>
          <p14:tracePt t="664972" x="1555750" y="6604000"/>
          <p14:tracePt t="664988" x="1568450" y="6610350"/>
          <p14:tracePt t="665006" x="1670050" y="6648450"/>
          <p14:tracePt t="665022" x="1739900" y="6667500"/>
          <p14:tracePt t="665024" x="1816100" y="6686550"/>
          <p14:tracePt t="665040" x="1955800" y="6711950"/>
          <p14:tracePt t="665057" x="2038350" y="6711950"/>
          <p14:tracePt t="665072" x="2114550" y="6711950"/>
          <p14:tracePt t="665087" x="2171700" y="6705600"/>
          <p14:tracePt t="665104" x="2203450" y="6680200"/>
          <p14:tracePt t="665122" x="2228850" y="6654800"/>
          <p14:tracePt t="665139" x="2241550" y="6604000"/>
          <p14:tracePt t="665158" x="2241550" y="6559550"/>
          <p14:tracePt t="665173" x="2241550" y="6515100"/>
          <p14:tracePt t="665189" x="2241550" y="6483350"/>
          <p14:tracePt t="665206" x="2241550" y="6464300"/>
          <p14:tracePt t="665222" x="2247900" y="6438900"/>
          <p14:tracePt t="665239" x="2247900" y="6426200"/>
          <p14:tracePt t="665256" x="2241550" y="6413500"/>
          <p14:tracePt t="665257" x="2235200" y="6407150"/>
          <p14:tracePt t="665272" x="2228850" y="6407150"/>
          <p14:tracePt t="665290" x="2165350" y="6394450"/>
          <p14:tracePt t="665305" x="2089150" y="6388100"/>
          <p14:tracePt t="665322" x="2044700" y="6388100"/>
          <p14:tracePt t="665340" x="2006600" y="6388100"/>
          <p14:tracePt t="665358" x="1987550" y="6388100"/>
          <p14:tracePt t="665372" x="1974850" y="6388100"/>
          <p14:tracePt t="665389" x="1962150" y="6388100"/>
          <p14:tracePt t="666761" x="1949450" y="6388100"/>
          <p14:tracePt t="666774" x="1943100" y="6388100"/>
          <p14:tracePt t="666791" x="1930400" y="6388100"/>
          <p14:tracePt t="666807" x="1917700" y="6388100"/>
          <p14:tracePt t="666826" x="1866900" y="6388100"/>
          <p14:tracePt t="666842" x="1803400" y="6381750"/>
          <p14:tracePt t="666857" x="1771650" y="6375400"/>
          <p14:tracePt t="666874" x="1701800" y="6375400"/>
          <p14:tracePt t="666891" x="1682750" y="6369050"/>
          <p14:tracePt t="666907" x="1670050" y="6369050"/>
          <p14:tracePt t="666924" x="1663700" y="6369050"/>
          <p14:tracePt t="666941" x="1638300" y="6362700"/>
          <p14:tracePt t="666957" x="1600200" y="6362700"/>
          <p14:tracePt t="666974" x="1543050" y="6356350"/>
          <p14:tracePt t="666990" x="1466850" y="6362700"/>
          <p14:tracePt t="667007" x="1397000" y="6381750"/>
          <p14:tracePt t="667009" x="1377950" y="6388100"/>
          <p14:tracePt t="667023" x="1346200" y="6394450"/>
          <p14:tracePt t="667041" x="1308100" y="6400800"/>
          <p14:tracePt t="692363" x="1308100" y="6394450"/>
          <p14:tracePt t="692379" x="1289050" y="6350000"/>
          <p14:tracePt t="692395" x="1263650" y="6299200"/>
          <p14:tracePt t="692412" x="1244600" y="6273800"/>
          <p14:tracePt t="692429" x="1238250" y="6273800"/>
          <p14:tracePt t="692768" x="1231900" y="6267450"/>
          <p14:tracePt t="692776" x="1225550" y="6261100"/>
          <p14:tracePt t="692783" x="1212850" y="6248400"/>
          <p14:tracePt t="692796" x="1206500" y="6242050"/>
          <p14:tracePt t="692812" x="1212850" y="6235700"/>
          <p14:tracePt t="692829" x="1238250" y="6235700"/>
          <p14:tracePt t="692831" x="1276350" y="6229350"/>
          <p14:tracePt t="692846" x="1339850" y="6223000"/>
          <p14:tracePt t="692848" x="1435100" y="6210300"/>
          <p14:tracePt t="692862" x="1657350" y="6165850"/>
          <p14:tracePt t="692879" x="1816100" y="6140450"/>
          <p14:tracePt t="692896" x="2330450" y="6007100"/>
          <p14:tracePt t="692912" x="2552700" y="5949950"/>
          <p14:tracePt t="692914" x="2755900" y="5892800"/>
          <p14:tracePt t="692930" x="3130550" y="5797550"/>
          <p14:tracePt t="692945" x="3460750" y="5702300"/>
          <p14:tracePt t="692962" x="3708400" y="5581650"/>
          <p14:tracePt t="692979" x="3892550" y="5435600"/>
          <p14:tracePt t="692995" x="4032250" y="5264150"/>
          <p14:tracePt t="693012" x="4140200" y="5092700"/>
          <p14:tracePt t="693028" x="4229100" y="4921250"/>
          <p14:tracePt t="693045" x="4286250" y="4768850"/>
          <p14:tracePt t="693050" x="4305300" y="4699000"/>
          <p14:tracePt t="693062" x="4324350" y="4622800"/>
          <p14:tracePt t="693079" x="4349750" y="4508500"/>
          <p14:tracePt t="693096" x="4387850" y="4305300"/>
          <p14:tracePt t="693112" x="4400550" y="4260850"/>
          <p14:tracePt t="693129" x="4413250" y="4152900"/>
          <p14:tracePt t="693130" x="4419600" y="4108450"/>
          <p14:tracePt t="693146" x="4425950" y="4038600"/>
          <p14:tracePt t="693164" x="4432300" y="3981450"/>
          <p14:tracePt t="693179" x="4432300" y="3937000"/>
          <p14:tracePt t="693196" x="4432300" y="3905250"/>
          <p14:tracePt t="693212" x="4425950" y="3886200"/>
          <p14:tracePt t="693229" x="4419600" y="3886200"/>
          <p14:tracePt t="693315" x="4413250" y="3886200"/>
          <p14:tracePt t="693323" x="4400550" y="3886200"/>
          <p14:tracePt t="693331" x="4387850" y="3879850"/>
          <p14:tracePt t="693345" x="4375150" y="3879850"/>
          <p14:tracePt t="693362" x="4298950" y="3879850"/>
          <p14:tracePt t="693379" x="4273550" y="3879850"/>
          <p14:tracePt t="693396" x="4229100" y="3873500"/>
          <p14:tracePt t="693412" x="4203700" y="3873500"/>
          <p14:tracePt t="693521" x="4203700" y="3867150"/>
          <p14:tracePt t="695499" x="4260850" y="3886200"/>
          <p14:tracePt t="695514" x="4311650" y="3898900"/>
          <p14:tracePt t="695532" x="4514850" y="3949700"/>
          <p14:tracePt t="695548" x="4591050" y="3968750"/>
          <p14:tracePt t="695565" x="4819650" y="4038600"/>
          <p14:tracePt t="695581" x="4927600" y="4070350"/>
          <p14:tracePt t="695598" x="5003800" y="4083050"/>
          <p14:tracePt t="695615" x="5054600" y="4083050"/>
          <p14:tracePt t="695631" x="5067300" y="4083050"/>
          <p14:tracePt t="695842" x="5073650" y="4083050"/>
          <p14:tracePt t="695851" x="5080000" y="4083050"/>
          <p14:tracePt t="695866" x="5111750" y="4076700"/>
          <p14:tracePt t="695881" x="5194300" y="4070350"/>
          <p14:tracePt t="695898" x="5334000" y="4057650"/>
          <p14:tracePt t="695914" x="5499100" y="4032250"/>
          <p14:tracePt t="695931" x="5651500" y="3994150"/>
          <p14:tracePt t="695948" x="5753100" y="3956050"/>
          <p14:tracePt t="695965" x="5797550" y="3917950"/>
          <p14:tracePt t="695981" x="5816600" y="3898900"/>
          <p14:tracePt t="695998" x="5816600" y="3886200"/>
          <p14:tracePt t="696014" x="5816600" y="3879850"/>
          <p14:tracePt t="696032" x="5816600" y="3873500"/>
          <p14:tracePt t="696050" x="5810250" y="3873500"/>
          <p14:tracePt t="696081" x="5803900" y="3873500"/>
          <p14:tracePt t="696098" x="5791200" y="3873500"/>
          <p14:tracePt t="696115" x="5784850" y="3873500"/>
          <p14:tracePt t="696131" x="5778500" y="3873500"/>
          <p14:tracePt t="696148" x="5772150" y="3873500"/>
          <p14:tracePt t="696165" x="5765800" y="3873500"/>
          <p14:tracePt t="696181" x="5759450" y="3873500"/>
          <p14:tracePt t="696183" x="5753100" y="3867150"/>
          <p14:tracePt t="696198" x="5746750" y="3867150"/>
          <p14:tracePt t="696215" x="5746750" y="3860800"/>
          <p14:tracePt t="696231" x="5778500" y="3860800"/>
          <p14:tracePt t="696248" x="5842000" y="3835400"/>
          <p14:tracePt t="696265" x="5905500" y="3803650"/>
          <p14:tracePt t="696282" x="5975350" y="3778250"/>
          <p14:tracePt t="696298" x="6019800" y="3759200"/>
          <p14:tracePt t="696315" x="6083300" y="3740150"/>
          <p14:tracePt t="696331" x="6115050" y="3733800"/>
          <p14:tracePt t="696349" x="6127750" y="3733800"/>
          <p14:tracePt t="696387" x="6134100" y="3727450"/>
          <p14:tracePt t="696402" x="6140450" y="3721100"/>
          <p14:tracePt t="696415" x="6153150" y="3721100"/>
          <p14:tracePt t="696432" x="6178550" y="3702050"/>
          <p14:tracePt t="696448" x="6210300" y="3695700"/>
          <p14:tracePt t="696564" x="6216650" y="3695700"/>
          <p14:tracePt t="696573" x="6229350" y="3695700"/>
          <p14:tracePt t="696580" x="6248400" y="3689350"/>
          <p14:tracePt t="696598" x="6324600" y="3670300"/>
          <p14:tracePt t="696615" x="6464300" y="3644900"/>
          <p14:tracePt t="696632" x="6623050" y="3632200"/>
          <p14:tracePt t="696650" x="6813550" y="3619500"/>
          <p14:tracePt t="696665" x="7010400" y="3613150"/>
          <p14:tracePt t="696682" x="7175500" y="3613150"/>
          <p14:tracePt t="696699" x="7505700" y="3613150"/>
          <p14:tracePt t="696715" x="7588250" y="3619500"/>
          <p14:tracePt t="696732" x="7696200" y="3613150"/>
          <p14:tracePt t="696749" x="7715250" y="3606800"/>
          <p14:tracePt t="696766" x="7715250" y="3600450"/>
          <p14:tracePt t="696802" x="7708900" y="3600450"/>
          <p14:tracePt t="696815" x="7702550" y="3600450"/>
          <p14:tracePt t="696832" x="7677150" y="3606800"/>
          <p14:tracePt t="696849" x="7664450" y="3619500"/>
          <p14:tracePt t="696865" x="7658100" y="3619500"/>
          <p14:tracePt t="696899" x="7664450" y="3613150"/>
          <p14:tracePt t="696915" x="7664450" y="3600450"/>
          <p14:tracePt t="696932" x="7670800" y="3587750"/>
          <p14:tracePt t="696947" x="7677150" y="3581400"/>
          <p14:tracePt t="696982" x="7677150" y="3575050"/>
          <p14:tracePt t="696999" x="7689850" y="3575050"/>
          <p14:tracePt t="697003" x="7702550" y="3575050"/>
          <p14:tracePt t="697016" x="7721600" y="3575050"/>
          <p14:tracePt t="697018" x="7727950" y="3575050"/>
          <p14:tracePt t="697035" x="7747000" y="3575050"/>
          <p14:tracePt t="697049" x="7753350" y="3575050"/>
          <p14:tracePt t="697067" x="7766050" y="3575050"/>
          <p14:tracePt t="697083" x="7772400" y="3568700"/>
          <p14:tracePt t="697099" x="7778750" y="3568700"/>
          <p14:tracePt t="697204" x="7785100" y="3562350"/>
          <p14:tracePt t="697225" x="7785100" y="3556000"/>
          <p14:tracePt t="697232" x="7785100" y="3549650"/>
          <p14:tracePt t="697249" x="7785100" y="3543300"/>
          <p14:tracePt t="697266" x="7785100" y="3536950"/>
          <p14:tracePt t="697281" x="7785100" y="3524250"/>
          <p14:tracePt t="697316" x="7772400" y="3511550"/>
          <p14:tracePt t="697332" x="7766050" y="3505200"/>
          <p14:tracePt t="697349" x="7753350" y="3505200"/>
          <p14:tracePt t="697366" x="7747000" y="3505200"/>
          <p14:tracePt t="697382" x="7727950" y="3505200"/>
          <p14:tracePt t="697399" x="7708900" y="3505200"/>
          <p14:tracePt t="697416" x="7670800" y="3505200"/>
          <p14:tracePt t="697433" x="7651750" y="3498850"/>
        </p14:tracePtLst>
      </p14:laserTraceLst>
    </p:ext>
  </p:extLs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11</a:t>
            </a:r>
            <a:endParaRPr lang="LID4096"/>
          </a:p>
        </p:txBody>
      </p:sp>
    </p:spTree>
    <p:extLst>
      <p:ext uri="{BB962C8B-B14F-4D97-AF65-F5344CB8AC3E}">
        <p14:creationId xmlns:p14="http://schemas.microsoft.com/office/powerpoint/2010/main" val="3649069147"/>
      </p:ext>
    </p:extLst>
  </p:cSld>
  <p:clrMapOvr>
    <a:masterClrMapping/>
  </p:clrMapOvr>
  <p:transition advTm="10438">
    <p:fade/>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11:1-3</a:t>
            </a:r>
          </a:p>
        </p:txBody>
      </p:sp>
      <p:sp>
        <p:nvSpPr>
          <p:cNvPr id="5" name="textruta 4">
            <a:extLst>
              <a:ext uri="{FF2B5EF4-FFF2-40B4-BE49-F238E27FC236}">
                <a16:creationId xmlns:a16="http://schemas.microsoft.com/office/drawing/2014/main" id="{9632D781-7CF2-36E7-13EA-28C38AFDE74C}"/>
              </a:ext>
            </a:extLst>
          </p:cNvPr>
          <p:cNvSpPr txBox="1"/>
          <p:nvPr/>
        </p:nvSpPr>
        <p:spPr>
          <a:xfrm>
            <a:off x="1933024" y="509521"/>
            <a:ext cx="10148386" cy="6586418"/>
          </a:xfrm>
          <a:prstGeom prst="rect">
            <a:avLst/>
          </a:prstGeom>
          <a:noFill/>
        </p:spPr>
        <p:txBody>
          <a:bodyPr wrap="square" rIns="0">
            <a:spAutoFit/>
          </a:bodyPr>
          <a:lstStyle/>
          <a:p>
            <a:pPr marL="271463" indent="-271463">
              <a:spcBef>
                <a:spcPts val="600"/>
              </a:spcBef>
            </a:pPr>
            <a:r>
              <a:rPr lang="sv-SE" sz="1400" dirty="0"/>
              <a:t>1.	</a:t>
            </a:r>
            <a:r>
              <a:rPr lang="sv-SE" sz="1400" b="1" i="1" dirty="0"/>
              <a:t>Tro</a:t>
            </a:r>
            <a:r>
              <a:rPr lang="sv-SE" sz="1400" dirty="0"/>
              <a:t> handlar om att hålla ut. I Hebreerbrevet handlar det framförallt om att hålla ut till dess Jesus kommer tillbaka, och </a:t>
            </a:r>
            <a:br>
              <a:rPr lang="sv-SE" sz="1400" dirty="0"/>
            </a:br>
            <a:r>
              <a:rPr lang="sv-SE" sz="1400" dirty="0"/>
              <a:t>därför ger oss kapitel 11 en uppmuntran i denna kamp genom GT:s trosförebilder. Märk att kapitlet är insprängt mellan:</a:t>
            </a:r>
          </a:p>
          <a:p>
            <a:pPr marL="542925" indent="-187325">
              <a:spcBef>
                <a:spcPts val="300"/>
              </a:spcBef>
              <a:buFont typeface="Arial" panose="020B0604020202020204" pitchFamily="34" charset="0"/>
              <a:buChar char="•"/>
            </a:pPr>
            <a:r>
              <a:rPr lang="sv-SE" sz="1400" dirty="0"/>
              <a:t>Slutet av kap. 10: </a:t>
            </a:r>
            <a:r>
              <a:rPr lang="sv-SE" sz="1400" dirty="0">
                <a:solidFill>
                  <a:srgbClr val="C00000"/>
                </a:solidFill>
              </a:rPr>
              <a:t>Ännu en kort liten tid, </a:t>
            </a:r>
            <a:r>
              <a:rPr lang="sv-SE" sz="1400" i="1" u="sng" dirty="0">
                <a:solidFill>
                  <a:srgbClr val="C00000"/>
                </a:solidFill>
              </a:rPr>
              <a:t>så kommer han</a:t>
            </a:r>
            <a:r>
              <a:rPr lang="sv-SE" sz="1400" dirty="0">
                <a:solidFill>
                  <a:srgbClr val="C00000"/>
                </a:solidFill>
              </a:rPr>
              <a:t> som ska komma, och han ska inte dröja. </a:t>
            </a:r>
            <a:r>
              <a:rPr lang="sv-SE" sz="1400" i="1" u="sng" dirty="0">
                <a:solidFill>
                  <a:srgbClr val="C00000"/>
                </a:solidFill>
              </a:rPr>
              <a:t>Min rättfärdige ska </a:t>
            </a:r>
            <a:br>
              <a:rPr lang="sv-SE" sz="1400" i="1" u="sng" dirty="0">
                <a:solidFill>
                  <a:srgbClr val="C00000"/>
                </a:solidFill>
              </a:rPr>
            </a:br>
            <a:r>
              <a:rPr lang="sv-SE" sz="1400" i="1" u="sng" dirty="0">
                <a:solidFill>
                  <a:srgbClr val="C00000"/>
                </a:solidFill>
              </a:rPr>
              <a:t>leva av</a:t>
            </a:r>
            <a:r>
              <a:rPr lang="sv-SE" sz="1400" dirty="0">
                <a:solidFill>
                  <a:srgbClr val="C00000"/>
                </a:solidFill>
              </a:rPr>
              <a:t> </a:t>
            </a:r>
            <a:r>
              <a:rPr lang="sv-SE" sz="1400" b="1" i="1" dirty="0">
                <a:solidFill>
                  <a:srgbClr val="C00000"/>
                </a:solidFill>
              </a:rPr>
              <a:t>tro</a:t>
            </a:r>
            <a:r>
              <a:rPr lang="sv-SE" sz="1400" dirty="0">
                <a:solidFill>
                  <a:srgbClr val="C00000"/>
                </a:solidFill>
              </a:rPr>
              <a:t>.</a:t>
            </a:r>
            <a:r>
              <a:rPr lang="sv-SE" sz="1400" dirty="0">
                <a:solidFill>
                  <a:srgbClr val="7030A0"/>
                </a:solidFill>
              </a:rPr>
              <a:t> </a:t>
            </a:r>
            <a:r>
              <a:rPr lang="sv-SE" sz="1400" dirty="0"/>
              <a:t>[Citat ur Hab 2 som också handlar om återkomsten.]</a:t>
            </a:r>
            <a:r>
              <a:rPr lang="sv-SE" sz="1400" dirty="0">
                <a:solidFill>
                  <a:srgbClr val="C00000"/>
                </a:solidFill>
              </a:rPr>
              <a:t> Men drar han sig undan, har min själ ingen glädje i </a:t>
            </a:r>
            <a:br>
              <a:rPr lang="sv-SE" sz="1400" dirty="0">
                <a:solidFill>
                  <a:srgbClr val="C00000"/>
                </a:solidFill>
              </a:rPr>
            </a:br>
            <a:r>
              <a:rPr lang="sv-SE" sz="1400" dirty="0">
                <a:solidFill>
                  <a:srgbClr val="C00000"/>
                </a:solidFill>
              </a:rPr>
              <a:t>honom. Men </a:t>
            </a:r>
            <a:r>
              <a:rPr lang="sv-SE" sz="1400" i="1" u="sng" dirty="0">
                <a:solidFill>
                  <a:srgbClr val="C00000"/>
                </a:solidFill>
              </a:rPr>
              <a:t>vi tillhör inte dem som drar sig undan</a:t>
            </a:r>
            <a:r>
              <a:rPr lang="sv-SE" sz="1400" dirty="0">
                <a:solidFill>
                  <a:srgbClr val="C00000"/>
                </a:solidFill>
              </a:rPr>
              <a:t> och går förlorade, utan dem som </a:t>
            </a:r>
            <a:r>
              <a:rPr lang="sv-SE" sz="1400" b="1" i="1" dirty="0">
                <a:solidFill>
                  <a:srgbClr val="C00000"/>
                </a:solidFill>
              </a:rPr>
              <a:t>tror</a:t>
            </a:r>
            <a:r>
              <a:rPr lang="sv-SE" sz="1400" dirty="0">
                <a:solidFill>
                  <a:srgbClr val="C00000"/>
                </a:solidFill>
              </a:rPr>
              <a:t> och vinner sina själar.</a:t>
            </a:r>
          </a:p>
          <a:p>
            <a:pPr marL="542925" indent="-187325">
              <a:spcBef>
                <a:spcPts val="300"/>
              </a:spcBef>
              <a:buFont typeface="Arial" panose="020B0604020202020204" pitchFamily="34" charset="0"/>
              <a:buChar char="•"/>
            </a:pPr>
            <a:r>
              <a:rPr lang="sv-SE" sz="1400" dirty="0"/>
              <a:t>Början av kap 12: </a:t>
            </a:r>
            <a:r>
              <a:rPr lang="sv-SE" sz="1400" dirty="0">
                <a:solidFill>
                  <a:srgbClr val="C00000"/>
                </a:solidFill>
              </a:rPr>
              <a:t>När vi nu har en så stor sky av vittnen </a:t>
            </a:r>
            <a:r>
              <a:rPr lang="sv-SE" sz="1400" dirty="0"/>
              <a:t>[troshjältarna i kap. 11]</a:t>
            </a:r>
            <a:r>
              <a:rPr lang="sv-SE" sz="1400" dirty="0">
                <a:solidFill>
                  <a:srgbClr val="C00000"/>
                </a:solidFill>
              </a:rPr>
              <a:t> omkring oss, låt oss då lägga bort allt som </a:t>
            </a:r>
            <a:br>
              <a:rPr lang="sv-SE" sz="1400" dirty="0">
                <a:solidFill>
                  <a:srgbClr val="C00000"/>
                </a:solidFill>
              </a:rPr>
            </a:br>
            <a:r>
              <a:rPr lang="sv-SE" sz="1400" dirty="0">
                <a:solidFill>
                  <a:srgbClr val="C00000"/>
                </a:solidFill>
              </a:rPr>
              <a:t>tynger och särskilt synden som snärjer oss så hårt, och </a:t>
            </a:r>
            <a:r>
              <a:rPr lang="sv-SE" sz="1400" i="1" u="sng" dirty="0">
                <a:solidFill>
                  <a:srgbClr val="C00000"/>
                </a:solidFill>
              </a:rPr>
              <a:t>löpa uthålligt i det lopp vi har framför oss</a:t>
            </a:r>
            <a:r>
              <a:rPr lang="sv-SE" sz="1400" dirty="0">
                <a:solidFill>
                  <a:srgbClr val="C00000"/>
                </a:solidFill>
              </a:rPr>
              <a:t>.</a:t>
            </a:r>
            <a:endParaRPr lang="sv-SE" sz="1400" dirty="0">
              <a:highlight>
                <a:srgbClr val="FFFF00"/>
              </a:highlight>
            </a:endParaRPr>
          </a:p>
          <a:p>
            <a:pPr marL="271463" indent="-271463">
              <a:spcBef>
                <a:spcPts val="600"/>
              </a:spcBef>
            </a:pPr>
            <a:r>
              <a:rPr lang="sv-SE" sz="1400" dirty="0"/>
              <a:t>2.	Här definieras tron. ”Det man hoppas” är inte en ogrundad förhoppning i stil med ”jag hoppas på vackert väder”. Tron är att hoppas </a:t>
            </a:r>
            <a:br>
              <a:rPr lang="sv-SE" sz="1400" dirty="0"/>
            </a:br>
            <a:r>
              <a:rPr lang="sv-SE" sz="1400" dirty="0"/>
              <a:t>på något Gud </a:t>
            </a:r>
            <a:r>
              <a:rPr lang="sv-SE" sz="1400" i="1" u="sng" dirty="0"/>
              <a:t>lovat</a:t>
            </a:r>
            <a:r>
              <a:rPr lang="sv-SE" sz="1400" dirty="0"/>
              <a:t> grundat på att Han tidigare </a:t>
            </a:r>
            <a:r>
              <a:rPr lang="sv-SE" sz="1400" i="1" u="sng" dirty="0"/>
              <a:t>bevisat sig vara trovärdig</a:t>
            </a:r>
            <a:r>
              <a:rPr lang="sv-SE" sz="1400" dirty="0"/>
              <a:t>. (Det är alltså inte ”tro för helande” e.d.) I Hebreerbrevet </a:t>
            </a:r>
            <a:br>
              <a:rPr lang="sv-SE" sz="1400" dirty="0"/>
            </a:br>
            <a:r>
              <a:rPr lang="sv-SE" sz="1400" dirty="0"/>
              <a:t>är det tron på att Gud kommer att uppfylla sitt landslöfte till Abraham </a:t>
            </a:r>
            <a:r>
              <a:rPr lang="sv-SE" sz="1400" i="1" dirty="0"/>
              <a:t>och hans Avkomma</a:t>
            </a:r>
            <a:r>
              <a:rPr lang="sv-SE" sz="1400" dirty="0"/>
              <a:t> </a:t>
            </a:r>
            <a:r>
              <a:rPr lang="sv-SE" sz="1400" dirty="0">
                <a:latin typeface="Calibri" panose="020F0502020204030204" pitchFamily="34" charset="0"/>
                <a:ea typeface="Times New Roman" panose="02020603050405020304" pitchFamily="18" charset="0"/>
                <a:cs typeface="Calibri" panose="020F0502020204030204" pitchFamily="34" charset="0"/>
              </a:rPr>
              <a:t>(och dem som är </a:t>
            </a:r>
            <a:r>
              <a:rPr lang="sv-SE" sz="1400" i="1" u="sng" dirty="0">
                <a:latin typeface="Calibri" panose="020F0502020204030204" pitchFamily="34" charset="0"/>
                <a:ea typeface="Times New Roman" panose="02020603050405020304" pitchFamily="18" charset="0"/>
                <a:cs typeface="Calibri" panose="020F0502020204030204" pitchFamily="34" charset="0"/>
              </a:rPr>
              <a:t>i</a:t>
            </a:r>
            <a:r>
              <a:rPr lang="sv-SE" sz="1400" dirty="0">
                <a:latin typeface="Calibri" panose="020F0502020204030204" pitchFamily="34" charset="0"/>
                <a:ea typeface="Times New Roman" panose="02020603050405020304" pitchFamily="18" charset="0"/>
                <a:cs typeface="Calibri" panose="020F0502020204030204" pitchFamily="34" charset="0"/>
              </a:rPr>
              <a:t> Avkomlingen)</a:t>
            </a:r>
            <a:r>
              <a:rPr lang="sv-SE" sz="1400" dirty="0"/>
              <a:t>.</a:t>
            </a:r>
          </a:p>
          <a:p>
            <a:pPr marL="271463" indent="-271463">
              <a:spcBef>
                <a:spcPts val="300"/>
              </a:spcBef>
            </a:pPr>
            <a:r>
              <a:rPr lang="sv-SE" sz="1400" dirty="0"/>
              <a:t>	Tron är alltså inte </a:t>
            </a:r>
            <a:r>
              <a:rPr lang="sv-SE" sz="1400" i="1" u="sng" dirty="0"/>
              <a:t>trots</a:t>
            </a:r>
            <a:r>
              <a:rPr lang="sv-SE" sz="1400" dirty="0"/>
              <a:t> bevis, utan en </a:t>
            </a:r>
            <a:r>
              <a:rPr lang="sv-SE" sz="1400" i="1" u="sng" dirty="0"/>
              <a:t>respons</a:t>
            </a:r>
            <a:r>
              <a:rPr lang="sv-SE" sz="1400" dirty="0"/>
              <a:t> på bevis. Det är heller inte:</a:t>
            </a:r>
          </a:p>
          <a:p>
            <a:pPr marL="542925" indent="-187325">
              <a:buFont typeface="Arial" panose="020B0604020202020204" pitchFamily="34" charset="0"/>
              <a:buChar char="•"/>
            </a:pPr>
            <a:r>
              <a:rPr lang="sv-SE" sz="1400" dirty="0"/>
              <a:t>Avsaknad av tvivel</a:t>
            </a:r>
          </a:p>
          <a:p>
            <a:pPr marL="542925" indent="-187325">
              <a:buFont typeface="Arial" panose="020B0604020202020204" pitchFamily="34" charset="0"/>
              <a:buChar char="•"/>
            </a:pPr>
            <a:r>
              <a:rPr lang="sv-SE" sz="1400" dirty="0"/>
              <a:t>En viss sinnesstämning eller upplevelse.</a:t>
            </a:r>
          </a:p>
          <a:p>
            <a:pPr marL="542925" indent="-187325">
              <a:buFont typeface="Arial" panose="020B0604020202020204" pitchFamily="34" charset="0"/>
              <a:buChar char="•"/>
            </a:pPr>
            <a:r>
              <a:rPr lang="sv-SE" sz="1400" dirty="0"/>
              <a:t>Ritualer eller annan religionsutövning.</a:t>
            </a:r>
          </a:p>
          <a:p>
            <a:pPr marL="266700" indent="-266700">
              <a:spcBef>
                <a:spcPts val="600"/>
              </a:spcBef>
              <a:buAutoNum type="arabicPeriod" startAt="3"/>
            </a:pPr>
            <a:r>
              <a:rPr lang="sv-SE" sz="1400" dirty="0"/>
              <a:t>GT dokumenterar hur fäderna blev ”accepterade” av Gud på grund av </a:t>
            </a:r>
            <a:br>
              <a:rPr lang="sv-SE" sz="1400" dirty="0"/>
            </a:br>
            <a:r>
              <a:rPr lang="sv-SE" sz="1400" dirty="0"/>
              <a:t>sin tro. Kapitel 11 är en sammanfattning av hur deras tro tog sig i uttryck.</a:t>
            </a:r>
          </a:p>
          <a:p>
            <a:pPr marL="271463" indent="-271463">
              <a:spcBef>
                <a:spcPts val="600"/>
              </a:spcBef>
            </a:pPr>
            <a:r>
              <a:rPr lang="sv-SE" sz="1400" dirty="0"/>
              <a:t>4.	Tron kommer alltså före förståelsen, inte tvärtom. Jämför Joh 7:17: </a:t>
            </a:r>
            <a:br>
              <a:rPr lang="sv-SE" sz="1400" dirty="0"/>
            </a:br>
            <a:r>
              <a:rPr lang="sv-SE" sz="1400" dirty="0">
                <a:solidFill>
                  <a:srgbClr val="C00000"/>
                </a:solidFill>
              </a:rPr>
              <a:t>Om någon vill </a:t>
            </a:r>
            <a:r>
              <a:rPr lang="sv-SE" sz="1400" i="1" u="sng" dirty="0">
                <a:solidFill>
                  <a:srgbClr val="C00000"/>
                </a:solidFill>
              </a:rPr>
              <a:t>göra</a:t>
            </a:r>
            <a:r>
              <a:rPr lang="sv-SE" sz="1400" dirty="0">
                <a:solidFill>
                  <a:srgbClr val="C00000"/>
                </a:solidFill>
              </a:rPr>
              <a:t> hans vilja ska han </a:t>
            </a:r>
            <a:r>
              <a:rPr lang="sv-SE" sz="1400" i="1" u="sng" dirty="0">
                <a:solidFill>
                  <a:srgbClr val="C00000"/>
                </a:solidFill>
              </a:rPr>
              <a:t>förstå</a:t>
            </a:r>
            <a:r>
              <a:rPr lang="sv-SE" sz="1400" dirty="0">
                <a:solidFill>
                  <a:srgbClr val="C00000"/>
                </a:solidFill>
              </a:rPr>
              <a:t> om min lära är från Gud.</a:t>
            </a:r>
          </a:p>
          <a:p>
            <a:pPr marL="271463" indent="-271463">
              <a:spcBef>
                <a:spcPts val="600"/>
              </a:spcBef>
            </a:pPr>
            <a:r>
              <a:rPr lang="sv-SE" sz="1400" dirty="0"/>
              <a:t>5.	Stället handlar om mycket mer än skapandet av det fysiska universum. </a:t>
            </a:r>
            <a:br>
              <a:rPr lang="sv-SE" sz="1400" dirty="0"/>
            </a:br>
            <a:r>
              <a:rPr lang="sv-SE" sz="1400" dirty="0"/>
              <a:t>Det handlar om hur Guds osynliga hand styrt den mänskliga historien. </a:t>
            </a:r>
            <a:br>
              <a:rPr lang="sv-SE" sz="1400" dirty="0"/>
            </a:br>
            <a:r>
              <a:rPr lang="sv-SE" sz="1400" dirty="0"/>
              <a:t>Enligt Hebr 1:2 har Han gjort detta genom Jesus: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[Gud har insatt sin Son] </a:t>
            </a:r>
            <a:b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b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som arvinge till allt, och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genom honom</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har han också </a:t>
            </a:r>
            <a:r>
              <a:rPr lang="sv-SE" sz="1400" strike="sngStrike" dirty="0">
                <a:solidFill>
                  <a:srgbClr val="C00000"/>
                </a:solidFill>
                <a:latin typeface="Calibri" panose="020F0502020204030204" pitchFamily="34" charset="0"/>
                <a:ea typeface="Times New Roman" panose="02020603050405020304" pitchFamily="18" charset="0"/>
                <a:cs typeface="Calibri" panose="020F0502020204030204" pitchFamily="34" charset="0"/>
              </a:rPr>
              <a:t>skapat universum</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b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br>
            <a:r>
              <a:rPr lang="sv-SE" sz="1400"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format tidsåldrarna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(aion).</a:t>
            </a:r>
            <a:r>
              <a:rPr lang="sv-SE" sz="1400" dirty="0">
                <a:latin typeface="Calibri" panose="020F0502020204030204" pitchFamily="34" charset="0"/>
                <a:ea typeface="Times New Roman" panose="02020603050405020304" pitchFamily="18" charset="0"/>
                <a:cs typeface="Calibri" panose="020F0502020204030204" pitchFamily="34" charset="0"/>
              </a:rPr>
              <a:t> Det </a:t>
            </a:r>
            <a:r>
              <a:rPr lang="sv-SE" sz="1400" i="1" u="sng" dirty="0">
                <a:latin typeface="Calibri" panose="020F0502020204030204" pitchFamily="34" charset="0"/>
                <a:ea typeface="Times New Roman" panose="02020603050405020304" pitchFamily="18" charset="0"/>
                <a:cs typeface="Calibri" panose="020F0502020204030204" pitchFamily="34" charset="0"/>
              </a:rPr>
              <a:t>inte synliga</a:t>
            </a:r>
            <a:r>
              <a:rPr lang="sv-SE" sz="1400" dirty="0">
                <a:latin typeface="Calibri" panose="020F0502020204030204" pitchFamily="34" charset="0"/>
                <a:ea typeface="Times New Roman" panose="02020603050405020304" pitchFamily="18" charset="0"/>
                <a:cs typeface="Calibri" panose="020F0502020204030204" pitchFamily="34" charset="0"/>
              </a:rPr>
              <a:t> är de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ting som man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inte ser</a:t>
            </a:r>
            <a:r>
              <a:rPr lang="sv-SE" sz="1400" dirty="0">
                <a:latin typeface="Calibri" panose="020F0502020204030204" pitchFamily="34" charset="0"/>
                <a:ea typeface="Times New Roman" panose="02020603050405020304" pitchFamily="18" charset="0"/>
                <a:cs typeface="Calibri" panose="020F0502020204030204" pitchFamily="34" charset="0"/>
              </a:rPr>
              <a:t> </a:t>
            </a:r>
            <a:br>
              <a:rPr lang="sv-SE" sz="1400" dirty="0">
                <a:latin typeface="Calibri" panose="020F0502020204030204" pitchFamily="34" charset="0"/>
                <a:ea typeface="Times New Roman" panose="02020603050405020304" pitchFamily="18" charset="0"/>
                <a:cs typeface="Calibri" panose="020F0502020204030204" pitchFamily="34" charset="0"/>
              </a:rPr>
            </a:br>
            <a:r>
              <a:rPr lang="sv-SE" sz="1400" dirty="0">
                <a:latin typeface="Calibri" panose="020F0502020204030204" pitchFamily="34" charset="0"/>
                <a:ea typeface="Times New Roman" panose="02020603050405020304" pitchFamily="18" charset="0"/>
                <a:cs typeface="Calibri" panose="020F0502020204030204" pitchFamily="34" charset="0"/>
              </a:rPr>
              <a:t>i vers 1, och det kommer att fortsätta vara genom tron som vi ”förstår </a:t>
            </a:r>
            <a:br>
              <a:rPr lang="sv-SE" sz="1400" dirty="0">
                <a:latin typeface="Calibri" panose="020F0502020204030204" pitchFamily="34" charset="0"/>
                <a:ea typeface="Times New Roman" panose="02020603050405020304" pitchFamily="18" charset="0"/>
                <a:cs typeface="Calibri" panose="020F0502020204030204" pitchFamily="34" charset="0"/>
              </a:rPr>
            </a:br>
            <a:r>
              <a:rPr lang="sv-SE" sz="1400" dirty="0">
                <a:latin typeface="Calibri" panose="020F0502020204030204" pitchFamily="34" charset="0"/>
                <a:ea typeface="Times New Roman" panose="02020603050405020304" pitchFamily="18" charset="0"/>
                <a:cs typeface="Calibri" panose="020F0502020204030204" pitchFamily="34" charset="0"/>
              </a:rPr>
              <a:t>att Gud format tidsåldrarna” ända till fullbordandet av Guds löfte till Abraham och hans Avkomma.</a:t>
            </a:r>
            <a:endParaRPr lang="sv-SE" sz="1400" dirty="0"/>
          </a:p>
          <a:p>
            <a:pPr marL="271463" indent="-271463">
              <a:spcBef>
                <a:spcPts val="300"/>
              </a:spcBef>
            </a:pPr>
            <a:r>
              <a:rPr lang="sv-SE" sz="1400" dirty="0">
                <a:latin typeface="Calibri" panose="020F0502020204030204" pitchFamily="34" charset="0"/>
                <a:ea typeface="Times New Roman" panose="02020603050405020304" pitchFamily="18" charset="0"/>
                <a:cs typeface="Calibri" panose="020F0502020204030204" pitchFamily="34" charset="0"/>
              </a:rPr>
              <a:t>	Jes 41:4 beskriver hur Gud format tidsåldrarna: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Vem har planerat och utfört detta? Det är han som från begynnelsen kallade fram människors släkten. Jag, Herren, är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den förste och den siste</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Jag är denne Gud. </a:t>
            </a:r>
            <a:r>
              <a:rPr lang="sv-SE" sz="1400" dirty="0">
                <a:latin typeface="Calibri" panose="020F0502020204030204" pitchFamily="34" charset="0"/>
                <a:ea typeface="Times New Roman" panose="02020603050405020304" pitchFamily="18" charset="0"/>
                <a:cs typeface="Calibri" panose="020F0502020204030204" pitchFamily="34" charset="0"/>
              </a:rPr>
              <a:t>(SFB 1998).</a:t>
            </a:r>
            <a:endParaRPr lang="sv-SE" sz="1400" dirty="0">
              <a:highlight>
                <a:srgbClr val="FFFF00"/>
              </a:highlight>
              <a:latin typeface="Calibri" panose="020F0502020204030204" pitchFamily="34" charset="0"/>
              <a:ea typeface="Times New Roman" panose="02020603050405020304" pitchFamily="18" charset="0"/>
              <a:cs typeface="Calibri" panose="020F0502020204030204" pitchFamily="34" charset="0"/>
            </a:endParaRP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2" y="509521"/>
            <a:ext cx="1822436" cy="4026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0" fontAlgn="base" latinLnBrk="0" hangingPunct="0">
              <a:lnSpc>
                <a:spcPts val="1600"/>
              </a:lnSpc>
              <a:spcBef>
                <a:spcPts val="300"/>
              </a:spcBef>
              <a:spcAft>
                <a:spcPct val="0"/>
              </a:spcAft>
              <a:buClrTx/>
              <a:buSzTx/>
              <a:buFontTx/>
              <a:buNone/>
              <a:tabLst/>
            </a:pPr>
            <a:r>
              <a:rPr lang="sv-SE" altLang="sv-SE" sz="16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a:t>
            </a:r>
            <a:r>
              <a:rPr kumimoji="0" lang="sv-SE" altLang="sv-SE" sz="1600" b="1"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Trons människor som förebilder</a:t>
            </a:r>
            <a:endParaRPr kumimoji="0" lang="sv-SE" altLang="sv-SE" sz="1600" b="1" i="1" u="none" normalizeH="0" dirty="0">
              <a:ln>
                <a:noFill/>
              </a:ln>
              <a:solidFill>
                <a:srgbClr val="0070C0"/>
              </a:solidFill>
              <a:effectLst/>
              <a:highlight>
                <a:srgbClr val="FFFF00"/>
              </a:highlight>
              <a:latin typeface="Calibri" panose="020F0502020204030204" pitchFamily="34" charset="0"/>
              <a:ea typeface="Times New Roman" panose="02020603050405020304" pitchFamily="18" charset="0"/>
              <a:cs typeface="Calibri" panose="020F0502020204030204" pitchFamily="34" charset="0"/>
            </a:endParaRPr>
          </a:p>
          <a:p>
            <a:pPr marL="0" marR="0" lvl="0" indent="0" algn="l" defTabSz="914400" rtl="0" eaLnBrk="0" fontAlgn="base" latinLnBrk="0" hangingPunct="0">
              <a:lnSpc>
                <a:spcPct val="100000"/>
              </a:lnSpc>
              <a:spcBef>
                <a:spcPts val="600"/>
              </a:spcBef>
              <a:spcAft>
                <a:spcPct val="0"/>
              </a:spcAft>
              <a:buClrTx/>
              <a:buSzTx/>
              <a:buFontTx/>
              <a:buNone/>
              <a:tabLst/>
            </a:pP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a:t>
            </a:r>
            <a:r>
              <a:rPr kumimoji="0" lang="sv-SE" altLang="sv-SE" sz="1400" b="1"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Tron</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är en </a:t>
            </a:r>
            <a:r>
              <a:rPr kumimoji="0" lang="sv-SE" altLang="sv-SE" sz="1400" b="0" i="0" u="none" strike="sngStrik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övertygelse om</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grund för</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det man hoppas, en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visshet</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om ting som man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inte ser</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Genom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tron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3</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fick</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fäderna </a:t>
            </a:r>
            <a:r>
              <a:rPr kumimoji="0" lang="sv-SE" altLang="sv-SE" sz="1400" b="0" i="0" u="none" cap="small"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sin</a:t>
            </a:r>
            <a:r>
              <a:rPr lang="sv-SE" altLang="sv-SE" sz="1400" cap="small" dirty="0">
                <a:solidFill>
                  <a:srgbClr val="0070C0"/>
                </a:solidFill>
                <a:latin typeface="Calibri" panose="020F0502020204030204" pitchFamily="34" charset="0"/>
                <a:ea typeface="Times New Roman" panose="02020603050405020304" pitchFamily="18" charset="0"/>
                <a:cs typeface="Calibri" panose="020F0502020204030204" pitchFamily="34" charset="0"/>
              </a:rPr>
              <a:t> acceptans</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sitt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vittnesbörd</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4</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Genom </a:t>
            </a:r>
            <a:r>
              <a:rPr kumimoji="0" lang="sv-SE" altLang="sv-SE" sz="1400" b="1"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tron</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förstår vi </a:t>
            </a:r>
            <a:r>
              <a:rPr kumimoji="0" lang="sv-SE" altLang="sv-SE" sz="1400" b="0" i="0" u="none" strike="noStrike" kern="1200" cap="none" spc="0" normalizeH="0" noProof="0" dirty="0">
                <a:ln>
                  <a:noFill/>
                </a:ln>
                <a:solidFill>
                  <a:srgbClr val="C00000"/>
                </a:solidFill>
                <a:effectLst/>
                <a:uLnTx/>
                <a:uFillTx/>
                <a:latin typeface="Calibri" panose="020F0502020204030204" pitchFamily="34" charset="0"/>
                <a:ea typeface="Times New Roman" panose="02020603050405020304" pitchFamily="18" charset="0"/>
                <a:cs typeface="Calibri" panose="020F0502020204030204" pitchFamily="34" charset="0"/>
              </a:rPr>
              <a:t>att </a:t>
            </a:r>
            <a:r>
              <a:rPr kumimoji="0" lang="sv-SE" altLang="sv-SE" sz="1400" b="0" i="0" u="none" strike="sngStrike" kern="1200" cap="none" spc="0" normalizeH="0" noProof="0" dirty="0">
                <a:ln>
                  <a:noFill/>
                </a:ln>
                <a:solidFill>
                  <a:srgbClr val="C00000"/>
                </a:solidFill>
                <a:effectLst/>
                <a:uLnTx/>
                <a:uFillTx/>
                <a:latin typeface="Calibri" panose="020F0502020204030204" pitchFamily="34" charset="0"/>
                <a:ea typeface="Times New Roman" panose="02020603050405020304" pitchFamily="18" charset="0"/>
                <a:cs typeface="Calibri" panose="020F0502020204030204" pitchFamily="34" charset="0"/>
              </a:rPr>
              <a:t>universum</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5</a:t>
            </a:r>
            <a:r>
              <a:rPr kumimoji="0" lang="sv-SE" altLang="sv-SE" sz="1400" b="0" i="0" u="none" strike="noStrike" kern="1200" cap="small"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tidsåldrarna</a:t>
            </a:r>
            <a:r>
              <a:rPr lang="sv-SE" altLang="sv-SE" sz="1400" dirty="0">
                <a:solidFill>
                  <a:srgbClr val="0070C0"/>
                </a:solidFill>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no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sv-SE" altLang="sv-SE" sz="1400" b="0" i="1" u="none" strike="no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aion</a:t>
            </a:r>
            <a:r>
              <a:rPr kumimoji="0" lang="sv-SE" altLang="sv-SE" sz="1400" b="0" i="0" u="none" strike="no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 har </a:t>
            </a:r>
            <a:r>
              <a:rPr kumimoji="0" lang="sv-SE" altLang="sv-SE" sz="1400" b="0" i="0" u="none" strike="sng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skapats</a:t>
            </a:r>
            <a:r>
              <a:rPr kumimoji="0" lang="sv-SE" altLang="sv-SE" sz="1400" b="0" i="0" u="none" strike="no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noStrike" kern="1200" cap="small"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formats</a:t>
            </a:r>
            <a:r>
              <a:rPr kumimoji="0" lang="sv-SE" altLang="sv-SE" sz="1400" b="0" i="0" u="none" strike="no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 genom </a:t>
            </a:r>
            <a:r>
              <a:rPr kumimoji="0" lang="sv-SE" altLang="sv-SE" sz="1400" b="0" i="0" u="non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ett ord </a:t>
            </a:r>
            <a:r>
              <a:rPr kumimoji="0" lang="sv-SE" altLang="sv-SE" sz="1400" b="0" i="0" u="none" strike="no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från Gud, så att det vi ser </a:t>
            </a:r>
            <a:r>
              <a:rPr kumimoji="0" lang="sv-SE" altLang="sv-SE" sz="1400" b="0" i="1" u="sng" strike="no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inte</a:t>
            </a:r>
            <a:r>
              <a:rPr kumimoji="0" lang="sv-SE" altLang="sv-SE" sz="1400" b="0" i="0" u="none" strike="no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 har </a:t>
            </a:r>
            <a:r>
              <a:rPr kumimoji="0" lang="sv-SE" altLang="sv-SE" sz="1400" b="0" i="0" u="non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blivit till av </a:t>
            </a:r>
            <a:r>
              <a:rPr kumimoji="0" lang="sv-SE" altLang="sv-SE" sz="1400" b="0" i="0" u="none" strike="noStrike"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något </a:t>
            </a:r>
            <a:r>
              <a:rPr kumimoji="0" lang="sv-SE" altLang="sv-SE" sz="1400" b="0" i="1" u="sng" kern="1200" cap="none" spc="0" normalizeH="0" noProof="0" dirty="0">
                <a:ln>
                  <a:noFill/>
                </a:ln>
                <a:solidFill>
                  <a:srgbClr val="0070C0"/>
                </a:solidFill>
                <a:effectLst/>
                <a:uLnTx/>
                <a:uFillTx/>
                <a:latin typeface="Calibri" panose="020F0502020204030204" pitchFamily="34" charset="0"/>
                <a:ea typeface="Times New Roman" panose="02020603050405020304" pitchFamily="18" charset="0"/>
                <a:cs typeface="Calibri" panose="020F0502020204030204" pitchFamily="34" charset="0"/>
              </a:rPr>
              <a:t>synligt</a:t>
            </a:r>
            <a:r>
              <a:rPr kumimoji="0" lang="sv-SE" altLang="sv-SE" sz="1400" b="0" i="0" u="none" strike="noStrike" kern="1200" cap="none" spc="0" normalizeH="0" noProof="0" dirty="0">
                <a:ln>
                  <a:noFill/>
                </a:ln>
                <a:solidFill>
                  <a:srgbClr val="C00000"/>
                </a:solidFill>
                <a:effectLst/>
                <a:uLnTx/>
                <a:uFillTx/>
                <a:latin typeface="Calibri" panose="020F0502020204030204" pitchFamily="34" charset="0"/>
                <a:ea typeface="Times New Roman" panose="02020603050405020304" pitchFamily="18" charset="0"/>
                <a:cs typeface="Calibri" panose="020F0502020204030204" pitchFamily="34" charset="0"/>
              </a:rPr>
              <a:t>.</a:t>
            </a:r>
            <a:endParaRPr kumimoji="0" lang="sv-SE" altLang="sv-SE" sz="1200" b="0" i="0" u="none" normalizeH="0" dirty="0">
              <a:ln>
                <a:noFill/>
              </a:ln>
              <a:solidFill>
                <a:srgbClr val="C00000"/>
              </a:solidFill>
              <a:effectLst/>
              <a:ea typeface="Times New Roman" panose="02020603050405020304" pitchFamily="18" charset="0"/>
            </a:endParaRPr>
          </a:p>
        </p:txBody>
      </p:sp>
      <p:pic>
        <p:nvPicPr>
          <p:cNvPr id="17" name="Bildobjekt 16">
            <a:extLst>
              <a:ext uri="{FF2B5EF4-FFF2-40B4-BE49-F238E27FC236}">
                <a16:creationId xmlns:a16="http://schemas.microsoft.com/office/drawing/2014/main" id="{B973E78F-5F81-E981-B3ED-791FB209318A}"/>
              </a:ext>
            </a:extLst>
          </p:cNvPr>
          <p:cNvPicPr>
            <a:picLocks noChangeAspect="1"/>
          </p:cNvPicPr>
          <p:nvPr/>
        </p:nvPicPr>
        <p:blipFill rotWithShape="1">
          <a:blip r:embed="rId4"/>
          <a:srcRect l="12781" t="21035" r="8272" b="4259"/>
          <a:stretch/>
        </p:blipFill>
        <p:spPr>
          <a:xfrm flipH="1">
            <a:off x="7751427" y="3007109"/>
            <a:ext cx="4194187" cy="293850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custDataLst>
      <p:tags r:id="rId1"/>
    </p:custDataLst>
    <p:extLst>
      <p:ext uri="{BB962C8B-B14F-4D97-AF65-F5344CB8AC3E}">
        <p14:creationId xmlns:p14="http://schemas.microsoft.com/office/powerpoint/2010/main" val="3020426613"/>
      </p:ext>
    </p:extLst>
  </p:cSld>
  <p:clrMapOvr>
    <a:masterClrMapping/>
  </p:clrMapOvr>
  <p:transition advTm="653874">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Effect transition="in" filter="fade">
                                      <p:cBhvr>
                                        <p:cTn id="31" dur="500"/>
                                        <p:tgtEl>
                                          <p:spTgt spid="5">
                                            <p:txEl>
                                              <p:pRg st="4" end="4"/>
                                            </p:txEl>
                                          </p:spTgt>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5">
                                            <p:txEl>
                                              <p:pRg st="5" end="5"/>
                                            </p:txEl>
                                          </p:spTgt>
                                        </p:tgtEl>
                                        <p:attrNameLst>
                                          <p:attrName>style.visibility</p:attrName>
                                        </p:attrNameLst>
                                      </p:cBhvr>
                                      <p:to>
                                        <p:strVal val="visible"/>
                                      </p:to>
                                    </p:set>
                                    <p:animEffect transition="in" filter="fade">
                                      <p:cBhvr>
                                        <p:cTn id="35" dur="500"/>
                                        <p:tgtEl>
                                          <p:spTgt spid="5">
                                            <p:txEl>
                                              <p:pRg st="5" end="5"/>
                                            </p:txEl>
                                          </p:spTgt>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5">
                                            <p:txEl>
                                              <p:pRg st="6" end="6"/>
                                            </p:txEl>
                                          </p:spTgt>
                                        </p:tgtEl>
                                        <p:attrNameLst>
                                          <p:attrName>style.visibility</p:attrName>
                                        </p:attrNameLst>
                                      </p:cBhvr>
                                      <p:to>
                                        <p:strVal val="visible"/>
                                      </p:to>
                                    </p:set>
                                    <p:animEffect transition="in" filter="fade">
                                      <p:cBhvr>
                                        <p:cTn id="39" dur="500"/>
                                        <p:tgtEl>
                                          <p:spTgt spid="5">
                                            <p:txEl>
                                              <p:pRg st="6" end="6"/>
                                            </p:txEl>
                                          </p:spTgt>
                                        </p:tgtEl>
                                      </p:cBhvr>
                                    </p:animEffect>
                                  </p:childTnLst>
                                </p:cTn>
                              </p:par>
                            </p:childTnLst>
                          </p:cTn>
                        </p:par>
                        <p:par>
                          <p:cTn id="40" fill="hold">
                            <p:stCondLst>
                              <p:cond delay="1500"/>
                            </p:stCondLst>
                            <p:childTnLst>
                              <p:par>
                                <p:cTn id="41" presetID="10" presetClass="entr" presetSubtype="0" fill="hold" grpId="0" nodeType="afterEffect">
                                  <p:stCondLst>
                                    <p:cond delay="0"/>
                                  </p:stCondLst>
                                  <p:childTnLst>
                                    <p:set>
                                      <p:cBhvr>
                                        <p:cTn id="42" dur="1" fill="hold">
                                          <p:stCondLst>
                                            <p:cond delay="0"/>
                                          </p:stCondLst>
                                        </p:cTn>
                                        <p:tgtEl>
                                          <p:spTgt spid="5">
                                            <p:txEl>
                                              <p:pRg st="7" end="7"/>
                                            </p:txEl>
                                          </p:spTgt>
                                        </p:tgtEl>
                                        <p:attrNameLst>
                                          <p:attrName>style.visibility</p:attrName>
                                        </p:attrNameLst>
                                      </p:cBhvr>
                                      <p:to>
                                        <p:strVal val="visible"/>
                                      </p:to>
                                    </p:set>
                                    <p:animEffect transition="in" filter="fade">
                                      <p:cBhvr>
                                        <p:cTn id="43" dur="500"/>
                                        <p:tgtEl>
                                          <p:spTgt spid="5">
                                            <p:txEl>
                                              <p:pRg st="7" end="7"/>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5">
                                            <p:txEl>
                                              <p:pRg st="8" end="8"/>
                                            </p:txEl>
                                          </p:spTgt>
                                        </p:tgtEl>
                                        <p:attrNameLst>
                                          <p:attrName>style.visibility</p:attrName>
                                        </p:attrNameLst>
                                      </p:cBhvr>
                                      <p:to>
                                        <p:strVal val="visible"/>
                                      </p:to>
                                    </p:set>
                                    <p:animEffect transition="in" filter="fade">
                                      <p:cBhvr>
                                        <p:cTn id="48" dur="500"/>
                                        <p:tgtEl>
                                          <p:spTgt spid="5">
                                            <p:txEl>
                                              <p:pRg st="8" end="8"/>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5">
                                            <p:txEl>
                                              <p:pRg st="9" end="9"/>
                                            </p:txEl>
                                          </p:spTgt>
                                        </p:tgtEl>
                                        <p:attrNameLst>
                                          <p:attrName>style.visibility</p:attrName>
                                        </p:attrNameLst>
                                      </p:cBhvr>
                                      <p:to>
                                        <p:strVal val="visible"/>
                                      </p:to>
                                    </p:set>
                                    <p:animEffect transition="in" filter="fade">
                                      <p:cBhvr>
                                        <p:cTn id="53" dur="500"/>
                                        <p:tgtEl>
                                          <p:spTgt spid="5">
                                            <p:txEl>
                                              <p:pRg st="9" end="9"/>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
                                            <p:txEl>
                                              <p:pRg st="10" end="10"/>
                                            </p:txEl>
                                          </p:spTgt>
                                        </p:tgtEl>
                                        <p:attrNameLst>
                                          <p:attrName>style.visibility</p:attrName>
                                        </p:attrNameLst>
                                      </p:cBhvr>
                                      <p:to>
                                        <p:strVal val="visible"/>
                                      </p:to>
                                    </p:set>
                                    <p:animEffect transition="in" filter="fade">
                                      <p:cBhvr>
                                        <p:cTn id="58" dur="500"/>
                                        <p:tgtEl>
                                          <p:spTgt spid="5">
                                            <p:txEl>
                                              <p:pRg st="10" end="1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5">
                                            <p:txEl>
                                              <p:pRg st="11" end="11"/>
                                            </p:txEl>
                                          </p:spTgt>
                                        </p:tgtEl>
                                        <p:attrNameLst>
                                          <p:attrName>style.visibility</p:attrName>
                                        </p:attrNameLst>
                                      </p:cBhvr>
                                      <p:to>
                                        <p:strVal val="visible"/>
                                      </p:to>
                                    </p:set>
                                    <p:animEffect transition="in" filter="fade">
                                      <p:cBhvr>
                                        <p:cTn id="63" dur="500"/>
                                        <p:tgtEl>
                                          <p:spTgt spid="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954" x="6483350" y="222250"/>
          <p14:tracePt t="1968" x="6343650" y="127000"/>
          <p14:tracePt t="1984" x="6254750" y="95250"/>
          <p14:tracePt t="2001" x="6026150" y="57150"/>
          <p14:tracePt t="2019" x="5645150" y="31750"/>
          <p14:tracePt t="2034" x="5441950" y="31750"/>
          <p14:tracePt t="2051" x="5283200" y="44450"/>
          <p14:tracePt t="2068" x="5156200" y="44450"/>
          <p14:tracePt t="2085" x="5003800" y="44450"/>
          <p14:tracePt t="2101" x="4857750" y="31750"/>
          <p14:tracePt t="2118" x="4679950" y="19050"/>
          <p14:tracePt t="2135" x="4521200" y="19050"/>
          <p14:tracePt t="2152" x="4362450" y="25400"/>
          <p14:tracePt t="2168" x="4260850" y="31750"/>
          <p14:tracePt t="2185" x="4210050" y="31750"/>
          <p14:tracePt t="2201" x="4152900" y="31750"/>
          <p14:tracePt t="2217" x="4076700" y="38100"/>
          <p14:tracePt t="2220" x="4032250" y="44450"/>
          <p14:tracePt t="2235" x="3886200" y="69850"/>
          <p14:tracePt t="2251" x="3714750" y="107950"/>
          <p14:tracePt t="2267" x="3556000" y="152400"/>
          <p14:tracePt t="2285" x="3473450" y="177800"/>
          <p14:tracePt t="2301" x="3333750" y="228600"/>
          <p14:tracePt t="2318" x="3244850" y="266700"/>
          <p14:tracePt t="2335" x="3136900" y="304800"/>
          <p14:tracePt t="2351" x="3028950" y="349250"/>
          <p14:tracePt t="2371" x="2933700" y="425450"/>
          <p14:tracePt t="2385" x="2825750" y="546100"/>
          <p14:tracePt t="2401" x="2711450" y="692150"/>
          <p14:tracePt t="2421" x="2540000" y="920750"/>
          <p14:tracePt t="2435" x="2482850" y="996950"/>
          <p14:tracePt t="2438" x="2451100" y="1041400"/>
          <p14:tracePt t="2451" x="2413000" y="1104900"/>
          <p14:tracePt t="2468" x="2355850" y="1200150"/>
          <p14:tracePt t="2486" x="2298700" y="1301750"/>
          <p14:tracePt t="2501" x="2279650" y="1339850"/>
          <p14:tracePt t="2552" x="2279650" y="1327150"/>
          <p14:tracePt t="2568" x="2298700" y="1295400"/>
          <p14:tracePt t="2585" x="2311400" y="1282700"/>
          <p14:tracePt t="2635" x="2311400" y="1270000"/>
          <p14:tracePt t="2651" x="2286000" y="1250950"/>
          <p14:tracePt t="2668" x="2254250" y="1225550"/>
          <p14:tracePt t="2685" x="2184400" y="1187450"/>
          <p14:tracePt t="2702" x="2082800" y="1155700"/>
          <p14:tracePt t="2721" x="2025650" y="1149350"/>
          <p14:tracePt t="2735" x="1962150" y="1143000"/>
          <p14:tracePt t="2752" x="1905000" y="1143000"/>
          <p14:tracePt t="2772" x="1854200" y="1143000"/>
          <p14:tracePt t="2785" x="1803400" y="1143000"/>
          <p14:tracePt t="2802" x="1758950" y="1143000"/>
          <p14:tracePt t="2819" x="1714500" y="1136650"/>
          <p14:tracePt t="2835" x="1682750" y="1130300"/>
          <p14:tracePt t="2852" x="1657350" y="1117600"/>
          <p14:tracePt t="2869" x="1644650" y="1111250"/>
          <p14:tracePt t="2886" x="1638300" y="1111250"/>
          <p14:tracePt t="2902" x="1625600" y="1104900"/>
          <p14:tracePt t="2918" x="1606550" y="1104900"/>
          <p14:tracePt t="2936" x="1562100" y="1092200"/>
          <p14:tracePt t="2952" x="1524000" y="1085850"/>
          <p14:tracePt t="2968" x="1422400" y="1073150"/>
          <p14:tracePt t="2985" x="1352550" y="1060450"/>
          <p14:tracePt t="3002" x="1295400" y="1054100"/>
          <p14:tracePt t="3019" x="1263650" y="1054100"/>
          <p14:tracePt t="3035" x="1193800" y="1073150"/>
          <p14:tracePt t="3052" x="1092200" y="1123950"/>
          <p14:tracePt t="3069" x="990600" y="1168400"/>
          <p14:tracePt t="3085" x="895350" y="1212850"/>
          <p14:tracePt t="3102" x="844550" y="1219200"/>
          <p14:tracePt t="3119" x="812800" y="1225550"/>
          <p14:tracePt t="3135" x="800100" y="1225550"/>
          <p14:tracePt t="3152" x="774700" y="1244600"/>
          <p14:tracePt t="3169" x="749300" y="1270000"/>
          <p14:tracePt t="3185" x="685800" y="1320800"/>
          <p14:tracePt t="3202" x="615950" y="1390650"/>
          <p14:tracePt t="3226" x="450850" y="1543050"/>
          <p14:tracePt t="3228" x="419100" y="1568450"/>
          <p14:tracePt t="3235" x="368300" y="1606550"/>
          <p14:tracePt t="3252" x="317500" y="1651000"/>
          <p14:tracePt t="3269" x="285750" y="1676400"/>
          <p14:tracePt t="3288" x="266700" y="1701800"/>
          <p14:tracePt t="3302" x="241300" y="1752600"/>
          <p14:tracePt t="3320" x="228600" y="1809750"/>
          <p14:tracePt t="3336" x="209550" y="1917700"/>
          <p14:tracePt t="3352" x="196850" y="2070100"/>
          <p14:tracePt t="3369" x="177800" y="2209800"/>
          <p14:tracePt t="3386" x="171450" y="2381250"/>
          <p14:tracePt t="3402" x="165100" y="2501900"/>
          <p14:tracePt t="3424" x="152400" y="2698750"/>
          <p14:tracePt t="3436" x="152400" y="2762250"/>
          <p14:tracePt t="3452" x="139700" y="2971800"/>
          <p14:tracePt t="3470" x="127000" y="3086100"/>
          <p14:tracePt t="3489" x="88900" y="3206750"/>
          <p14:tracePt t="3503" x="63500" y="3282950"/>
          <p14:tracePt t="3519" x="31750" y="3378200"/>
          <p14:tracePt t="3536" x="25400" y="3467100"/>
          <p14:tracePt t="3552" x="31750" y="3581400"/>
          <p14:tracePt t="3570" x="50800" y="3670300"/>
          <p14:tracePt t="3586" x="88900" y="3765550"/>
          <p14:tracePt t="3603" x="139700" y="3841750"/>
          <p14:tracePt t="3606" x="158750" y="3867150"/>
          <p14:tracePt t="3621" x="209550" y="3911600"/>
          <p14:tracePt t="3636" x="234950" y="3937000"/>
          <p14:tracePt t="3652" x="336550" y="4044950"/>
          <p14:tracePt t="3670" x="381000" y="4089400"/>
          <p14:tracePt t="3687" x="527050" y="4210050"/>
          <p14:tracePt t="3703" x="628650" y="4273550"/>
          <p14:tracePt t="3719" x="711200" y="4311650"/>
          <p14:tracePt t="3736" x="781050" y="4337050"/>
          <p14:tracePt t="3753" x="844550" y="4343400"/>
          <p14:tracePt t="3769" x="882650" y="4343400"/>
          <p14:tracePt t="3786" x="939800" y="4337050"/>
          <p14:tracePt t="3803" x="996950" y="4298950"/>
          <p14:tracePt t="3819" x="1047750" y="4248150"/>
          <p14:tracePt t="3836" x="1130300" y="4197350"/>
          <p14:tracePt t="3852" x="1181100" y="4165600"/>
          <p14:tracePt t="3868" x="1231900" y="4127500"/>
          <p14:tracePt t="3886" x="1250950" y="4114800"/>
          <p14:tracePt t="3902" x="1263650" y="4089400"/>
          <p14:tracePt t="3919" x="1270000" y="4083050"/>
          <p14:tracePt t="3937" x="1282700" y="4057650"/>
          <p14:tracePt t="3953" x="1320800" y="3962400"/>
          <p14:tracePt t="3970" x="1346200" y="3867150"/>
          <p14:tracePt t="3986" x="1403350" y="3740150"/>
          <p14:tracePt t="4003" x="1492250" y="3638550"/>
          <p14:tracePt t="4022" x="1549400" y="3587750"/>
          <p14:tracePt t="4036" x="1587500" y="3543300"/>
          <p14:tracePt t="4053" x="1612900" y="3492500"/>
          <p14:tracePt t="4069" x="1663700" y="3397250"/>
          <p14:tracePt t="4071" x="1682750" y="3346450"/>
          <p14:tracePt t="4085" x="1708150" y="3282950"/>
          <p14:tracePt t="4088" x="1752600" y="3175000"/>
          <p14:tracePt t="4102" x="1784350" y="3092450"/>
          <p14:tracePt t="4120" x="1866900" y="2825750"/>
          <p14:tracePt t="4135" x="1905000" y="2673350"/>
          <p14:tracePt t="4152" x="1924050" y="2552700"/>
          <p14:tracePt t="4170" x="1930400" y="2444750"/>
          <p14:tracePt t="4187" x="1924050" y="2343150"/>
          <p14:tracePt t="4204" x="1905000" y="2241550"/>
          <p14:tracePt t="4221" x="1866900" y="2133600"/>
          <p14:tracePt t="4237" x="1816100" y="1993900"/>
          <p14:tracePt t="4255" x="1739900" y="1828800"/>
          <p14:tracePt t="4268" x="1644650" y="1670050"/>
          <p14:tracePt t="4287" x="1562100" y="1555750"/>
          <p14:tracePt t="4290" x="1524000" y="1504950"/>
          <p14:tracePt t="4303" x="1498600" y="1473200"/>
          <p14:tracePt t="4320" x="1447800" y="1409700"/>
          <p14:tracePt t="4323" x="1428750" y="1390650"/>
          <p14:tracePt t="4335" x="1403350" y="1377950"/>
          <p14:tracePt t="4353" x="1346200" y="1339850"/>
          <p14:tracePt t="4371" x="1143000" y="1270000"/>
          <p14:tracePt t="4386" x="965200" y="1238250"/>
          <p14:tracePt t="4403" x="774700" y="1206500"/>
          <p14:tracePt t="4420" x="603250" y="1174750"/>
          <p14:tracePt t="4439" x="527050" y="1174750"/>
          <p14:tracePt t="4454" x="495300" y="1174750"/>
          <p14:tracePt t="4469" x="476250" y="1181100"/>
          <p14:tracePt t="4489" x="463550" y="1200150"/>
          <p14:tracePt t="4492" x="457200" y="1225550"/>
          <p14:tracePt t="4506" x="444500" y="1257300"/>
          <p14:tracePt t="4520" x="419100" y="1371600"/>
          <p14:tracePt t="4537" x="374650" y="1479550"/>
          <p14:tracePt t="4554" x="292100" y="1625600"/>
          <p14:tracePt t="4570" x="234950" y="1746250"/>
          <p14:tracePt t="4587" x="190500" y="1905000"/>
          <p14:tracePt t="4603" x="177800" y="2038350"/>
          <p14:tracePt t="4620" x="171450" y="2197100"/>
          <p14:tracePt t="4637" x="152400" y="2393950"/>
          <p14:tracePt t="4653" x="146050" y="2590800"/>
          <p14:tracePt t="4670" x="152400" y="2743200"/>
          <p14:tracePt t="4687" x="177800" y="2908300"/>
          <p14:tracePt t="4703" x="209550" y="3028950"/>
          <p14:tracePt t="4720" x="241300" y="3181350"/>
          <p14:tracePt t="4736" x="273050" y="3302000"/>
          <p14:tracePt t="4756" x="292100" y="3409950"/>
          <p14:tracePt t="4772" x="311150" y="3467100"/>
          <p14:tracePt t="4787" x="342900" y="3517900"/>
          <p14:tracePt t="4804" x="368300" y="3556000"/>
          <p14:tracePt t="4822" x="412750" y="3613150"/>
          <p14:tracePt t="4837" x="425450" y="3625850"/>
          <p14:tracePt t="4853" x="431800" y="3651250"/>
          <p14:tracePt t="4870" x="444500" y="3670300"/>
          <p14:tracePt t="4887" x="450850" y="3689350"/>
          <p14:tracePt t="4903" x="482600" y="3771900"/>
          <p14:tracePt t="4921" x="546100" y="3867150"/>
          <p14:tracePt t="4937" x="603250" y="3956050"/>
          <p14:tracePt t="4954" x="635000" y="4006850"/>
          <p14:tracePt t="4970" x="660400" y="4044950"/>
          <p14:tracePt t="4987" x="685800" y="4070350"/>
          <p14:tracePt t="5004" x="704850" y="4083050"/>
          <p14:tracePt t="5007" x="711200" y="4083050"/>
          <p14:tracePt t="5024" x="717550" y="4089400"/>
          <p14:tracePt t="5037" x="723900" y="4089400"/>
          <p14:tracePt t="5053" x="736600" y="4102100"/>
          <p14:tracePt t="5071" x="749300" y="4114800"/>
          <p14:tracePt t="5087" x="768350" y="4140200"/>
          <p14:tracePt t="5104" x="787400" y="4159250"/>
          <p14:tracePt t="5120" x="793750" y="4159250"/>
          <p14:tracePt t="5153" x="800100" y="4159250"/>
          <p14:tracePt t="5189" x="806450" y="4159250"/>
          <p14:tracePt t="5203" x="812800" y="4159250"/>
          <p14:tracePt t="5220" x="825500" y="4165600"/>
          <p14:tracePt t="5237" x="838200" y="4171950"/>
          <p14:tracePt t="5254" x="850900" y="4171950"/>
          <p14:tracePt t="5271" x="857250" y="4178300"/>
          <p14:tracePt t="5359" x="863600" y="4184650"/>
          <p14:tracePt t="5366" x="876300" y="4191000"/>
          <p14:tracePt t="5375" x="882650" y="4197350"/>
          <p14:tracePt t="5387" x="882650" y="4203700"/>
          <p14:tracePt t="5403" x="895350" y="4203700"/>
          <p14:tracePt t="5437" x="908050" y="4203700"/>
          <p14:tracePt t="5440" x="914400" y="4210050"/>
          <p14:tracePt t="5455" x="933450" y="4210050"/>
          <p14:tracePt t="5469" x="946150" y="4216400"/>
          <p14:tracePt t="5487" x="958850" y="4216400"/>
          <p14:tracePt t="5504" x="965200" y="4222750"/>
          <p14:tracePt t="5523" x="971550" y="4235450"/>
          <p14:tracePt t="5537" x="977900" y="4241800"/>
          <p14:tracePt t="5556" x="984250" y="4241800"/>
          <p14:tracePt t="5589" x="984250" y="4248150"/>
          <p14:tracePt t="5665" x="990600" y="4241800"/>
          <p14:tracePt t="5688" x="996950" y="4235450"/>
          <p14:tracePt t="5721" x="1003300" y="4235450"/>
          <p14:tracePt t="5767" x="1009650" y="4235450"/>
          <p14:tracePt t="5781" x="1009650" y="4229100"/>
          <p14:tracePt t="5793" x="1016000" y="4229100"/>
          <p14:tracePt t="5795" x="1016000" y="4216400"/>
          <p14:tracePt t="5803" x="1022350" y="4210050"/>
          <p14:tracePt t="5821" x="1028700" y="4191000"/>
          <p14:tracePt t="5838" x="1028700" y="4178300"/>
          <p14:tracePt t="5854" x="1035050" y="4171950"/>
          <p14:tracePt t="5888" x="1041400" y="4171950"/>
          <p14:tracePt t="5904" x="1047750" y="4171950"/>
          <p14:tracePt t="5921" x="1060450" y="4165600"/>
          <p14:tracePt t="5939" x="1079500" y="4152900"/>
          <p14:tracePt t="5957" x="1085850" y="4146550"/>
          <p14:tracePt t="5970" x="1098550" y="4133850"/>
          <p14:tracePt t="5988" x="1117600" y="4114800"/>
          <p14:tracePt t="6008" x="1123950" y="4102100"/>
          <p14:tracePt t="6024" x="1143000" y="4095750"/>
          <p14:tracePt t="6038" x="1149350" y="4095750"/>
          <p14:tracePt t="6055" x="1155700" y="4095750"/>
          <p14:tracePt t="6074" x="1162050" y="4089400"/>
          <p14:tracePt t="6091" x="1174750" y="4083050"/>
          <p14:tracePt t="6108" x="1181100" y="4070350"/>
          <p14:tracePt t="6121" x="1187450" y="4064000"/>
          <p14:tracePt t="6155" x="1187450" y="4057650"/>
          <p14:tracePt t="6188" x="1193800" y="4057650"/>
          <p14:tracePt t="6327" x="1187450" y="4064000"/>
          <p14:tracePt t="6334" x="1187450" y="4070350"/>
          <p14:tracePt t="6355" x="1181100" y="4076700"/>
          <p14:tracePt t="6391" x="1174750" y="4076700"/>
          <p14:tracePt t="6422" x="1174750" y="4083050"/>
          <p14:tracePt t="6485" x="1168400" y="4089400"/>
          <p14:tracePt t="6506" x="1162050" y="4095750"/>
          <p14:tracePt t="6676" x="1162050" y="4089400"/>
          <p14:tracePt t="6689" x="1162050" y="4070350"/>
          <p14:tracePt t="6705" x="1162050" y="4064000"/>
          <p14:tracePt t="6722" x="1155700" y="4051300"/>
          <p14:tracePt t="6772" x="1162050" y="4051300"/>
          <p14:tracePt t="6789" x="1187450" y="4057650"/>
          <p14:tracePt t="6806" x="1219200" y="4064000"/>
          <p14:tracePt t="6809" x="1238250" y="4070350"/>
          <p14:tracePt t="6826" x="1276350" y="4083050"/>
          <p14:tracePt t="6838" x="1282700" y="4089400"/>
          <p14:tracePt t="6841" x="1289050" y="4089400"/>
          <p14:tracePt t="6855" x="1289050" y="4095750"/>
          <p14:tracePt t="6888" x="1295400" y="4095750"/>
          <p14:tracePt t="6922" x="1308100" y="4095750"/>
          <p14:tracePt t="6939" x="1333500" y="4095750"/>
          <p14:tracePt t="6955" x="1365250" y="4095750"/>
          <p14:tracePt t="6972" x="1397000" y="4083050"/>
          <p14:tracePt t="6975" x="1416050" y="4076700"/>
          <p14:tracePt t="6989" x="1435100" y="4076700"/>
          <p14:tracePt t="7005" x="1460500" y="4076700"/>
          <p14:tracePt t="7023" x="1492250" y="4076700"/>
          <p14:tracePt t="7041" x="1530350" y="4102100"/>
          <p14:tracePt t="7055" x="1549400" y="4127500"/>
          <p14:tracePt t="7071" x="1562100" y="4146550"/>
          <p14:tracePt t="7089" x="1574800" y="4159250"/>
          <p14:tracePt t="7105" x="1574800" y="4171950"/>
          <p14:tracePt t="7122" x="1574800" y="4178300"/>
          <p14:tracePt t="7156" x="1581150" y="4191000"/>
          <p14:tracePt t="7172" x="1581150" y="4197350"/>
          <p14:tracePt t="7191" x="1581150" y="4203700"/>
          <p14:tracePt t="7222" x="1581150" y="4210050"/>
          <p14:tracePt t="7304" x="1587500" y="4210050"/>
          <p14:tracePt t="7321" x="1593850" y="4210050"/>
          <p14:tracePt t="7356" x="1600200" y="4210050"/>
          <p14:tracePt t="7372" x="1606550" y="4203700"/>
          <p14:tracePt t="7389" x="1619250" y="4191000"/>
          <p14:tracePt t="7404" x="1631950" y="4159250"/>
          <p14:tracePt t="7422" x="1644650" y="4114800"/>
          <p14:tracePt t="7439" x="1689100" y="4025900"/>
          <p14:tracePt t="7456" x="1739900" y="3911600"/>
          <p14:tracePt t="7473" x="1784350" y="3797300"/>
          <p14:tracePt t="7489" x="1816100" y="3663950"/>
          <p14:tracePt t="7506" x="1835150" y="3467100"/>
          <p14:tracePt t="7522" x="1835150" y="3219450"/>
          <p14:tracePt t="7539" x="1822450" y="3022600"/>
          <p14:tracePt t="7556" x="1803400" y="2749550"/>
          <p14:tracePt t="7572" x="1784350" y="2527300"/>
          <p14:tracePt t="7589" x="1746250" y="2368550"/>
          <p14:tracePt t="7609" x="1701800" y="2254250"/>
          <p14:tracePt t="7625" x="1651000" y="2159000"/>
          <p14:tracePt t="7638" x="1638300" y="2139950"/>
          <p14:tracePt t="7656" x="1587500" y="2082800"/>
          <p14:tracePt t="7671" x="1517650" y="2032000"/>
          <p14:tracePt t="7690" x="1416050" y="1974850"/>
          <p14:tracePt t="7706" x="1295400" y="1917700"/>
          <p14:tracePt t="7725" x="1123950" y="1854200"/>
          <p14:tracePt t="7738" x="1047750" y="1841500"/>
          <p14:tracePt t="7759" x="990600" y="1879600"/>
          <p14:tracePt t="7772" x="939800" y="1943100"/>
          <p14:tracePt t="7789" x="920750" y="2044700"/>
          <p14:tracePt t="7805" x="920750" y="2165350"/>
          <p14:tracePt t="7823" x="920750" y="2355850"/>
          <p14:tracePt t="7839" x="901700" y="2571750"/>
          <p14:tracePt t="7855" x="882650" y="2762250"/>
          <p14:tracePt t="7875" x="889000" y="3009900"/>
          <p14:tracePt t="7890" x="927100" y="3181350"/>
          <p14:tracePt t="7906" x="996950" y="3371850"/>
          <p14:tracePt t="7923" x="1028700" y="3448050"/>
          <p14:tracePt t="7940" x="1054100" y="3492500"/>
          <p14:tracePt t="7956" x="1066800" y="3511550"/>
          <p14:tracePt t="7973" x="1066800" y="3517900"/>
          <p14:tracePt t="8039" x="1066800" y="3524250"/>
          <p14:tracePt t="8047" x="1073150" y="3524250"/>
          <p14:tracePt t="8055" x="1079500" y="3536950"/>
          <p14:tracePt t="8072" x="1085850" y="3543300"/>
          <p14:tracePt t="8090" x="1098550" y="3556000"/>
          <p14:tracePt t="8106" x="1104900" y="3556000"/>
          <p14:tracePt t="8123" x="1111250" y="3562350"/>
          <p14:tracePt t="8182" x="1117600" y="3562350"/>
          <p14:tracePt t="8196" x="1123950" y="3556000"/>
          <p14:tracePt t="8212" x="1130300" y="3549650"/>
          <p14:tracePt t="8223" x="1130300" y="3543300"/>
          <p14:tracePt t="8240" x="1136650" y="3536950"/>
          <p14:tracePt t="8244" x="1136650" y="3530600"/>
          <p14:tracePt t="8256" x="1136650" y="3524250"/>
          <p14:tracePt t="8273" x="1136650" y="3479800"/>
          <p14:tracePt t="8290" x="1130300" y="3365500"/>
          <p14:tracePt t="8309" x="1123950" y="3238500"/>
          <p14:tracePt t="8323" x="1117600" y="3098800"/>
          <p14:tracePt t="8340" x="1098550" y="2882900"/>
          <p14:tracePt t="8357" x="1041400" y="2641600"/>
          <p14:tracePt t="8373" x="946150" y="2368550"/>
          <p14:tracePt t="8390" x="831850" y="2152650"/>
          <p14:tracePt t="8407" x="742950" y="2006600"/>
          <p14:tracePt t="8425" x="666750" y="1905000"/>
          <p14:tracePt t="8440" x="603250" y="1835150"/>
          <p14:tracePt t="8456" x="520700" y="1758950"/>
          <p14:tracePt t="8472" x="457200" y="1695450"/>
          <p14:tracePt t="8490" x="406400" y="1638300"/>
          <p14:tracePt t="8506" x="368300" y="1593850"/>
          <p14:tracePt t="8523" x="330200" y="1549400"/>
          <p14:tracePt t="8542" x="266700" y="1492250"/>
          <p14:tracePt t="8558" x="241300" y="1473200"/>
          <p14:tracePt t="8573" x="222250" y="1466850"/>
          <p14:tracePt t="8628" x="222250" y="1460500"/>
          <p14:tracePt t="8644" x="222250" y="1454150"/>
          <p14:tracePt t="8699" x="215900" y="1454150"/>
          <p14:tracePt t="8708" x="215900" y="1447800"/>
          <p14:tracePt t="8715" x="209550" y="1447800"/>
          <p14:tracePt t="8724" x="203200" y="1441450"/>
          <p14:tracePt t="8785" x="203200" y="1435100"/>
          <p14:tracePt t="8793" x="215900" y="1435100"/>
          <p14:tracePt t="8807" x="273050" y="1416050"/>
          <p14:tracePt t="8824" x="304800" y="1409700"/>
          <p14:tracePt t="8840" x="323850" y="1403350"/>
          <p14:tracePt t="8859" x="336550" y="1397000"/>
          <p14:tracePt t="8872" x="349250" y="1397000"/>
          <p14:tracePt t="8890" x="393700" y="1397000"/>
          <p14:tracePt t="8909" x="469900" y="1409700"/>
          <p14:tracePt t="8924" x="539750" y="1422400"/>
          <p14:tracePt t="8939" x="615950" y="1435100"/>
          <p14:tracePt t="8957" x="685800" y="1447800"/>
          <p14:tracePt t="8973" x="736600" y="1447800"/>
          <p14:tracePt t="8976" x="755650" y="1447800"/>
          <p14:tracePt t="8990" x="774700" y="1447800"/>
          <p14:tracePt t="8995" x="793750" y="1441450"/>
          <p14:tracePt t="9006" x="800100" y="1435100"/>
          <p14:tracePt t="9007" x="812800" y="1428750"/>
          <p14:tracePt t="9024" x="831850" y="1409700"/>
          <p14:tracePt t="9041" x="850900" y="1390650"/>
          <p14:tracePt t="9057" x="863600" y="1384300"/>
          <p14:tracePt t="9077" x="876300" y="1384300"/>
          <p14:tracePt t="9094" x="889000" y="1377950"/>
          <p14:tracePt t="9097" x="895350" y="1377950"/>
          <p14:tracePt t="9107" x="895350" y="1371600"/>
          <p14:tracePt t="9124" x="908050" y="1371600"/>
          <p14:tracePt t="9141" x="914400" y="1365250"/>
          <p14:tracePt t="9159" x="914400" y="1358900"/>
          <p14:tracePt t="9173" x="920750" y="1352550"/>
          <p14:tracePt t="9190" x="920750" y="1339850"/>
          <p14:tracePt t="9195" x="920750" y="1333500"/>
          <p14:tracePt t="9208" x="920750" y="1327150"/>
          <p14:tracePt t="9224" x="901700" y="1314450"/>
          <p14:tracePt t="9241" x="869950" y="1308100"/>
          <p14:tracePt t="9257" x="831850" y="1301750"/>
          <p14:tracePt t="9273" x="793750" y="1295400"/>
          <p14:tracePt t="9293" x="736600" y="1295400"/>
          <p14:tracePt t="9307" x="717550" y="1295400"/>
          <p14:tracePt t="9324" x="692150" y="1295400"/>
          <p14:tracePt t="9339" x="654050" y="1289050"/>
          <p14:tracePt t="9357" x="622300" y="1289050"/>
          <p14:tracePt t="9374" x="565150" y="1289050"/>
          <p14:tracePt t="9390" x="508000" y="1295400"/>
          <p14:tracePt t="9411" x="450850" y="1295400"/>
          <p14:tracePt t="9426" x="400050" y="1301750"/>
          <p14:tracePt t="9441" x="387350" y="1301750"/>
          <p14:tracePt t="9457" x="368300" y="1301750"/>
          <p14:tracePt t="9478" x="355600" y="1301750"/>
          <p14:tracePt t="9494" x="349250" y="1314450"/>
          <p14:tracePt t="9507" x="342900" y="1314450"/>
          <p14:tracePt t="9526" x="342900" y="1333500"/>
          <p14:tracePt t="9545" x="342900" y="1346200"/>
          <p14:tracePt t="9560" x="342900" y="1358900"/>
          <p14:tracePt t="9575" x="361950" y="1377950"/>
          <p14:tracePt t="9591" x="374650" y="1390650"/>
          <p14:tracePt t="9608" x="400050" y="1403350"/>
          <p14:tracePt t="9624" x="438150" y="1422400"/>
          <p14:tracePt t="9641" x="501650" y="1447800"/>
          <p14:tracePt t="9658" x="577850" y="1479550"/>
          <p14:tracePt t="9673" x="660400" y="1517650"/>
          <p14:tracePt t="9690" x="736600" y="1543050"/>
          <p14:tracePt t="9708" x="793750" y="1555750"/>
          <p14:tracePt t="9724" x="838200" y="1562100"/>
          <p14:tracePt t="9744" x="889000" y="1555750"/>
          <p14:tracePt t="9760" x="914400" y="1543050"/>
          <p14:tracePt t="9774" x="927100" y="1536700"/>
          <p14:tracePt t="9791" x="939800" y="1536700"/>
          <p14:tracePt t="9807" x="952500" y="1530350"/>
          <p14:tracePt t="9824" x="958850" y="1530350"/>
          <p14:tracePt t="9841" x="971550" y="1530350"/>
          <p14:tracePt t="9857" x="984250" y="1530350"/>
          <p14:tracePt t="9877" x="996950" y="1530350"/>
          <p14:tracePt t="9891" x="1009650" y="1517650"/>
          <p14:tracePt t="9908" x="1022350" y="1504950"/>
          <p14:tracePt t="9927" x="1028700" y="1485900"/>
          <p14:tracePt t="9941" x="1028700" y="1473200"/>
          <p14:tracePt t="9959" x="1028700" y="1441450"/>
          <p14:tracePt t="9974" x="1016000" y="1422400"/>
          <p14:tracePt t="9991" x="1016000" y="1416050"/>
          <p14:tracePt t="10008" x="1003300" y="1409700"/>
          <p14:tracePt t="10025" x="965200" y="1403350"/>
          <p14:tracePt t="10040" x="927100" y="1397000"/>
          <p14:tracePt t="10058" x="895350" y="1397000"/>
          <p14:tracePt t="10073" x="869950" y="1390650"/>
          <p14:tracePt t="10091" x="831850" y="1377950"/>
          <p14:tracePt t="10108" x="787400" y="1358900"/>
          <p14:tracePt t="10125" x="762000" y="1346200"/>
          <p14:tracePt t="10140" x="742950" y="1339850"/>
          <p14:tracePt t="10160" x="679450" y="1339850"/>
          <p14:tracePt t="10174" x="660400" y="1339850"/>
          <p14:tracePt t="10191" x="603250" y="1358900"/>
          <p14:tracePt t="10208" x="565150" y="1371600"/>
          <p14:tracePt t="10211" x="546100" y="1377950"/>
          <p14:tracePt t="10227" x="527050" y="1384300"/>
          <p14:tracePt t="10274" x="539750" y="1384300"/>
          <p14:tracePt t="10291" x="565150" y="1377950"/>
          <p14:tracePt t="10308" x="577850" y="1371600"/>
          <p14:tracePt t="10342" x="577850" y="1377950"/>
          <p14:tracePt t="10359" x="577850" y="1390650"/>
          <p14:tracePt t="10377" x="571500" y="1397000"/>
          <p14:tracePt t="10482" x="571500" y="1403350"/>
          <p14:tracePt t="10490" x="584200" y="1416050"/>
          <p14:tracePt t="10508" x="660400" y="1447800"/>
          <p14:tracePt t="10525" x="749300" y="1454150"/>
          <p14:tracePt t="10542" x="819150" y="1454150"/>
          <p14:tracePt t="10545" x="876300" y="1454150"/>
          <p14:tracePt t="10560" x="952500" y="1441450"/>
          <p14:tracePt t="10576" x="1047750" y="1428750"/>
          <p14:tracePt t="10591" x="1117600" y="1422400"/>
          <p14:tracePt t="10608" x="1174750" y="1416050"/>
          <p14:tracePt t="10625" x="1225550" y="1416050"/>
          <p14:tracePt t="10642" x="1270000" y="1416050"/>
          <p14:tracePt t="10659" x="1314450" y="1416050"/>
          <p14:tracePt t="10679" x="1339850" y="1416050"/>
          <p14:tracePt t="10691" x="1346200" y="1422400"/>
          <p14:tracePt t="10708" x="1365250" y="1428750"/>
          <p14:tracePt t="10727" x="1397000" y="1447800"/>
          <p14:tracePt t="10742" x="1441450" y="1466850"/>
          <p14:tracePt t="10760" x="1524000" y="1492250"/>
          <p14:tracePt t="10775" x="1562100" y="1504950"/>
          <p14:tracePt t="10792" x="1612900" y="1517650"/>
          <p14:tracePt t="10794" x="1625600" y="1517650"/>
          <p14:tracePt t="10807" x="1651000" y="1524000"/>
          <p14:tracePt t="10825" x="1657350" y="1530350"/>
          <p14:tracePt t="10843" x="1689100" y="1530350"/>
          <p14:tracePt t="10861" x="1714500" y="1530350"/>
          <p14:tracePt t="10874" x="1727200" y="1530350"/>
          <p14:tracePt t="10892" x="1746250" y="1517650"/>
          <p14:tracePt t="10911" x="1765300" y="1498600"/>
          <p14:tracePt t="10925" x="1778000" y="1485900"/>
          <p14:tracePt t="10931" x="1784350" y="1479550"/>
          <p14:tracePt t="10941" x="1790700" y="1473200"/>
          <p14:tracePt t="10959" x="1790700" y="1466850"/>
          <p14:tracePt t="10975" x="1797050" y="1460500"/>
          <p14:tracePt t="10992" x="1797050" y="1454150"/>
          <p14:tracePt t="11008" x="1797050" y="1441450"/>
          <p14:tracePt t="11025" x="1797050" y="1428750"/>
          <p14:tracePt t="11045" x="1778000" y="1397000"/>
          <p14:tracePt t="11059" x="1758950" y="1365250"/>
          <p14:tracePt t="11078" x="1720850" y="1320800"/>
          <p14:tracePt t="11092" x="1689100" y="1301750"/>
          <p14:tracePt t="11109" x="1663700" y="1289050"/>
          <p14:tracePt t="11125" x="1638300" y="1282700"/>
          <p14:tracePt t="11142" x="1612900" y="1276350"/>
          <p14:tracePt t="11159" x="1568450" y="1270000"/>
          <p14:tracePt t="11175" x="1530350" y="1263650"/>
          <p14:tracePt t="11192" x="1504950" y="1263650"/>
          <p14:tracePt t="11198" x="1492250" y="1263650"/>
          <p14:tracePt t="11207" x="1479550" y="1263650"/>
          <p14:tracePt t="11226" x="1454150" y="1257300"/>
          <p14:tracePt t="11243" x="1422400" y="1250950"/>
          <p14:tracePt t="11259" x="1409700" y="1250950"/>
          <p14:tracePt t="11276" x="1390650" y="1257300"/>
          <p14:tracePt t="11295" x="1371600" y="1282700"/>
          <p14:tracePt t="11309" x="1358900" y="1314450"/>
          <p14:tracePt t="11326" x="1352550" y="1333500"/>
          <p14:tracePt t="11341" x="1346200" y="1358900"/>
          <p14:tracePt t="11359" x="1352550" y="1377950"/>
          <p14:tracePt t="11375" x="1371600" y="1390650"/>
          <p14:tracePt t="11392" x="1384300" y="1403350"/>
          <p14:tracePt t="11409" x="1403350" y="1416050"/>
          <p14:tracePt t="11426" x="1428750" y="1435100"/>
          <p14:tracePt t="11442" x="1460500" y="1460500"/>
          <p14:tracePt t="11459" x="1492250" y="1479550"/>
          <p14:tracePt t="11479" x="1555750" y="1504950"/>
          <p14:tracePt t="11492" x="1568450" y="1504950"/>
          <p14:tracePt t="11495" x="1593850" y="1511300"/>
          <p14:tracePt t="11509" x="1625600" y="1511300"/>
          <p14:tracePt t="11526" x="1701800" y="1498600"/>
          <p14:tracePt t="11543" x="1752600" y="1479550"/>
          <p14:tracePt t="11559" x="1797050" y="1441450"/>
          <p14:tracePt t="11576" x="1816100" y="1409700"/>
          <p14:tracePt t="11593" x="1835150" y="1377950"/>
          <p14:tracePt t="11609" x="1841500" y="1352550"/>
          <p14:tracePt t="11631" x="1841500" y="1327150"/>
          <p14:tracePt t="11642" x="1841500" y="1320800"/>
          <p14:tracePt t="11659" x="1828800" y="1314450"/>
          <p14:tracePt t="11675" x="1816100" y="1301750"/>
          <p14:tracePt t="11693" x="1790700" y="1289050"/>
          <p14:tracePt t="11710" x="1739900" y="1276350"/>
          <p14:tracePt t="11726" x="1695450" y="1270000"/>
          <p14:tracePt t="11745" x="1638300" y="1276350"/>
          <p14:tracePt t="11763" x="1587500" y="1314450"/>
          <p14:tracePt t="11775" x="1549400" y="1346200"/>
          <p14:tracePt t="11792" x="1473200" y="1422400"/>
          <p14:tracePt t="11809" x="1403350" y="1485900"/>
          <p14:tracePt t="11826" x="1289050" y="1543050"/>
          <p14:tracePt t="11843" x="1162050" y="1581150"/>
          <p14:tracePt t="11860" x="1022350" y="1600200"/>
          <p14:tracePt t="11876" x="901700" y="1600200"/>
          <p14:tracePt t="11893" x="812800" y="1600200"/>
          <p14:tracePt t="11909" x="774700" y="1600200"/>
          <p14:tracePt t="11926" x="749300" y="1593850"/>
          <p14:tracePt t="11959" x="736600" y="1587500"/>
          <p14:tracePt t="11976" x="679450" y="1581150"/>
          <p14:tracePt t="11993" x="609600" y="1568450"/>
          <p14:tracePt t="12010" x="508000" y="1549400"/>
          <p14:tracePt t="12027" x="482600" y="1549400"/>
          <p14:tracePt t="12042" x="482600" y="1536700"/>
          <p14:tracePt t="12060" x="495300" y="1524000"/>
          <p14:tracePt t="12067" x="501650" y="1517650"/>
          <p14:tracePt t="12075" x="508000" y="1517650"/>
          <p14:tracePt t="12092" x="514350" y="1511300"/>
          <p14:tracePt t="12132" x="508000" y="1517650"/>
          <p14:tracePt t="12152" x="495300" y="1524000"/>
          <p14:tracePt t="12159" x="488950" y="1524000"/>
          <p14:tracePt t="12177" x="476250" y="1524000"/>
          <p14:tracePt t="12193" x="450850" y="1517650"/>
          <p14:tracePt t="12210" x="406400" y="1504950"/>
          <p14:tracePt t="12227" x="393700" y="1498600"/>
          <p14:tracePt t="12243" x="368300" y="1492250"/>
          <p14:tracePt t="12260" x="336550" y="1492250"/>
          <p14:tracePt t="12277" x="285750" y="1492250"/>
          <p14:tracePt t="12293" x="247650" y="1492250"/>
          <p14:tracePt t="12309" x="209550" y="1492250"/>
          <p14:tracePt t="12313" x="203200" y="1492250"/>
          <p14:tracePt t="12343" x="266700" y="1498600"/>
          <p14:tracePt t="12360" x="546100" y="1574800"/>
          <p14:tracePt t="12377" x="1244600" y="1701800"/>
          <p14:tracePt t="12393" x="1930400" y="1803400"/>
          <p14:tracePt t="12412" x="2400300" y="1885950"/>
          <p14:tracePt t="12428" x="2686050" y="1924050"/>
          <p14:tracePt t="12443" x="2774950" y="1917700"/>
          <p14:tracePt t="12460" x="2781300" y="1873250"/>
          <p14:tracePt t="12476" x="2724150" y="1797050"/>
          <p14:tracePt t="12493" x="2597150" y="1708150"/>
          <p14:tracePt t="12510" x="2476500" y="1644650"/>
          <p14:tracePt t="12527" x="2432050" y="1606550"/>
          <p14:tracePt t="12543" x="2438400" y="1581150"/>
          <p14:tracePt t="12560" x="2451100" y="1562100"/>
          <p14:tracePt t="12577" x="2457450" y="1549400"/>
          <p14:tracePt t="12593" x="2444750" y="1530350"/>
          <p14:tracePt t="12611" x="2355850" y="1466850"/>
          <p14:tracePt t="12627" x="2254250" y="1416050"/>
          <p14:tracePt t="12643" x="2108200" y="1358900"/>
          <p14:tracePt t="12661" x="2006600" y="1314450"/>
          <p14:tracePt t="12677" x="1955800" y="1295400"/>
          <p14:tracePt t="12693" x="1936750" y="1282700"/>
          <p14:tracePt t="12710" x="1917700" y="1276350"/>
          <p14:tracePt t="12730" x="1885950" y="1276350"/>
          <p14:tracePt t="12743" x="1841500" y="1289050"/>
          <p14:tracePt t="12760" x="1784350" y="1301750"/>
          <p14:tracePt t="12777" x="1695450" y="1314450"/>
          <p14:tracePt t="12793" x="1593850" y="1320800"/>
          <p14:tracePt t="12810" x="1530350" y="1327150"/>
          <p14:tracePt t="12843" x="1530350" y="1320800"/>
          <p14:tracePt t="12860" x="1536700" y="1314450"/>
          <p14:tracePt t="12877" x="1543050" y="1314450"/>
          <p14:tracePt t="12910" x="1524000" y="1314450"/>
          <p14:tracePt t="12927" x="1466850" y="1314450"/>
          <p14:tracePt t="12944" x="1377950" y="1301750"/>
          <p14:tracePt t="12960" x="1327150" y="1295400"/>
          <p14:tracePt t="12977" x="1289050" y="1282700"/>
          <p14:tracePt t="12994" x="1289050" y="1276350"/>
          <p14:tracePt t="13027" x="1289050" y="1270000"/>
          <p14:tracePt t="13061" x="1289050" y="1282700"/>
          <p14:tracePt t="13078" x="1301750" y="1320800"/>
          <p14:tracePt t="13094" x="1308100" y="1339850"/>
          <p14:tracePt t="13110" x="1339850" y="1377950"/>
          <p14:tracePt t="13127" x="1358900" y="1384300"/>
          <p14:tracePt t="13144" x="1409700" y="1397000"/>
          <p14:tracePt t="13161" x="1447800" y="1403350"/>
          <p14:tracePt t="13177" x="1498600" y="1403350"/>
          <p14:tracePt t="13195" x="1536700" y="1403350"/>
          <p14:tracePt t="13209" x="1574800" y="1403350"/>
          <p14:tracePt t="13228" x="1600200" y="1403350"/>
          <p14:tracePt t="13244" x="1606550" y="1397000"/>
          <p14:tracePt t="13260" x="1612900" y="1390650"/>
          <p14:tracePt t="13276" x="1612900" y="1377950"/>
          <p14:tracePt t="13294" x="1612900" y="1365250"/>
          <p14:tracePt t="13310" x="1600200" y="1352550"/>
          <p14:tracePt t="13344" x="1593850" y="1352550"/>
          <p14:tracePt t="13360" x="1562100" y="1377950"/>
          <p14:tracePt t="13377" x="1530350" y="1409700"/>
          <p14:tracePt t="13394" x="1492250" y="1441450"/>
          <p14:tracePt t="13411" x="1454150" y="1466850"/>
          <p14:tracePt t="13427" x="1416050" y="1485900"/>
          <p14:tracePt t="13444" x="1384300" y="1498600"/>
          <p14:tracePt t="13464" x="1250950" y="1524000"/>
          <p14:tracePt t="13480" x="1117600" y="1549400"/>
          <p14:tracePt t="13494" x="1022350" y="1562100"/>
          <p14:tracePt t="13511" x="831850" y="1593850"/>
          <p14:tracePt t="13527" x="622300" y="1625600"/>
          <p14:tracePt t="13544" x="457200" y="1638300"/>
          <p14:tracePt t="13561" x="279400" y="1631950"/>
          <p14:tracePt t="13577" x="228600" y="1625600"/>
          <p14:tracePt t="13594" x="215900" y="1619250"/>
          <p14:tracePt t="13652" x="222250" y="1619250"/>
          <p14:tracePt t="13684" x="228600" y="1619250"/>
          <p14:tracePt t="13694" x="234950" y="1619250"/>
          <p14:tracePt t="13711" x="241300" y="1625600"/>
          <p14:tracePt t="13728" x="247650" y="1625600"/>
          <p14:tracePt t="13744" x="254000" y="1631950"/>
          <p14:tracePt t="13788" x="260350" y="1631950"/>
          <p14:tracePt t="13797" x="260350" y="1638300"/>
          <p14:tracePt t="13814" x="266700" y="1644650"/>
          <p14:tracePt t="13827" x="273050" y="1644650"/>
          <p14:tracePt t="13844" x="279400" y="1644650"/>
          <p14:tracePt t="13861" x="279400" y="1651000"/>
          <p14:tracePt t="13878" x="285750" y="1663700"/>
          <p14:tracePt t="13893" x="298450" y="1676400"/>
          <p14:tracePt t="13911" x="304800" y="1689100"/>
          <p14:tracePt t="13928" x="311150" y="1695450"/>
          <p14:tracePt t="13961" x="330200" y="1708150"/>
          <p14:tracePt t="13978" x="387350" y="1746250"/>
          <p14:tracePt t="13994" x="457200" y="1803400"/>
          <p14:tracePt t="14011" x="552450" y="1879600"/>
          <p14:tracePt t="14028" x="654050" y="1936750"/>
          <p14:tracePt t="14044" x="755650" y="1987550"/>
          <p14:tracePt t="14061" x="876300" y="2044700"/>
          <p14:tracePt t="14078" x="1066800" y="2108200"/>
          <p14:tracePt t="14095" x="1301750" y="2184400"/>
          <p14:tracePt t="14111" x="1587500" y="2279650"/>
          <p14:tracePt t="14131" x="2139950" y="2546350"/>
          <p14:tracePt t="14148" x="2679700" y="2857500"/>
          <p14:tracePt t="14160" x="3035300" y="3060700"/>
          <p14:tracePt t="14178" x="4127500" y="3695700"/>
          <p14:tracePt t="14197" x="4686300" y="4019550"/>
          <p14:tracePt t="14215" x="5105400" y="4241800"/>
          <p14:tracePt t="14218" x="5302250" y="4311650"/>
          <p14:tracePt t="14227" x="5467350" y="4356100"/>
          <p14:tracePt t="14245" x="5765800" y="4438650"/>
          <p14:tracePt t="14265" x="6146800" y="4533900"/>
          <p14:tracePt t="14283" x="6661150" y="4660900"/>
          <p14:tracePt t="14295" x="6838950" y="4705350"/>
          <p14:tracePt t="14311" x="7137400" y="4749800"/>
          <p14:tracePt t="14327" x="7410450" y="4724400"/>
          <p14:tracePt t="14332" x="7512050" y="4679950"/>
          <p14:tracePt t="14343" x="7626350" y="4597400"/>
          <p14:tracePt t="14345" x="7727950" y="4495800"/>
          <p14:tracePt t="14360" x="7816850" y="4343400"/>
          <p14:tracePt t="14382" x="7937500" y="3949700"/>
          <p14:tracePt t="14396" x="7994650" y="3416300"/>
          <p14:tracePt t="14412" x="8045450" y="3143250"/>
          <p14:tracePt t="14429" x="8128000" y="2984500"/>
          <p14:tracePt t="14445" x="8216900" y="2844800"/>
          <p14:tracePt t="14461" x="8255000" y="2736850"/>
          <p14:tracePt t="14478" x="8191500" y="2590800"/>
          <p14:tracePt t="14495" x="8045450" y="2482850"/>
          <p14:tracePt t="14511" x="7785100" y="2406650"/>
          <p14:tracePt t="14528" x="7423150" y="2387600"/>
          <p14:tracePt t="14545" x="7035800" y="2438400"/>
          <p14:tracePt t="14561" x="6699250" y="2603500"/>
          <p14:tracePt t="14564" x="6604000" y="2692400"/>
          <p14:tracePt t="14578" x="6515100" y="2806700"/>
          <p14:tracePt t="14580" x="6445250" y="2927350"/>
          <p14:tracePt t="14595" x="6394450" y="3067050"/>
          <p14:tracePt t="14597" x="6362700" y="3168650"/>
          <p14:tracePt t="14611" x="6343650" y="3276600"/>
          <p14:tracePt t="14613" x="6324600" y="3378200"/>
          <p14:tracePt t="14628" x="6311900" y="3543300"/>
          <p14:tracePt t="14645" x="6324600" y="3638550"/>
          <p14:tracePt t="14661" x="6356350" y="3670300"/>
          <p14:tracePt t="14678" x="6375400" y="3670300"/>
          <p14:tracePt t="14695" x="6381750" y="3644900"/>
          <p14:tracePt t="14711" x="6362700" y="3524250"/>
          <p14:tracePt t="14728" x="6305550" y="3359150"/>
          <p14:tracePt t="14744" x="6184900" y="3168650"/>
          <p14:tracePt t="14764" x="5962650" y="2971800"/>
          <p14:tracePt t="14778" x="5746750" y="2857500"/>
          <p14:tracePt t="14795" x="5518150" y="2774950"/>
          <p14:tracePt t="14811" x="5359400" y="2736850"/>
          <p14:tracePt t="14828" x="5289550" y="2711450"/>
          <p14:tracePt t="14845" x="5251450" y="2692400"/>
          <p14:tracePt t="14861" x="5245100" y="2686050"/>
          <p14:tracePt t="18894" x="5245100" y="2679700"/>
          <p14:tracePt t="18904" x="5238750" y="2628900"/>
          <p14:tracePt t="18916" x="5156200" y="2133600"/>
          <p14:tracePt t="18934" x="5099050" y="1847850"/>
          <p14:tracePt t="18952" x="4908550" y="990600"/>
          <p14:tracePt t="18965" x="4806950" y="571500"/>
          <p14:tracePt t="18982" x="4718050" y="241300"/>
          <p14:tracePt t="18999" x="4660900" y="63500"/>
          <p14:tracePt t="19219" x="4591050" y="12700"/>
          <p14:tracePt t="19231" x="4489450" y="95250"/>
          <p14:tracePt t="19249" x="4375150" y="196850"/>
          <p14:tracePt t="19270" x="4260850" y="285750"/>
          <p14:tracePt t="19286" x="4197350" y="323850"/>
          <p14:tracePt t="19299" x="4146550" y="349250"/>
          <p14:tracePt t="19316" x="4108450" y="368300"/>
          <p14:tracePt t="19332" x="4051300" y="393700"/>
          <p14:tracePt t="19349" x="3956050" y="412750"/>
          <p14:tracePt t="19366" x="3797300" y="508000"/>
          <p14:tracePt t="19382" x="3752850" y="546100"/>
          <p14:tracePt t="19402" x="3689350" y="628650"/>
          <p14:tracePt t="19418" x="3651250" y="666750"/>
          <p14:tracePt t="19433" x="3575050" y="692150"/>
          <p14:tracePt t="19449" x="3492500" y="711200"/>
          <p14:tracePt t="19464" x="3409950" y="730250"/>
          <p14:tracePt t="19482" x="3333750" y="762000"/>
          <p14:tracePt t="19499" x="3244850" y="806450"/>
          <p14:tracePt t="19516" x="3117850" y="857250"/>
          <p14:tracePt t="19532" x="2959100" y="914400"/>
          <p14:tracePt t="19548" x="2787650" y="965200"/>
          <p14:tracePt t="19567" x="2616200" y="1003300"/>
          <p14:tracePt t="19583" x="2463800" y="1035050"/>
          <p14:tracePt t="19599" x="2362200" y="1054100"/>
          <p14:tracePt t="19617" x="2216150" y="1079500"/>
          <p14:tracePt t="19635" x="2120900" y="1085850"/>
          <p14:tracePt t="19649" x="2076450" y="1092200"/>
          <p14:tracePt t="19651" x="2019300" y="1092200"/>
          <p14:tracePt t="19665" x="1968500" y="1098550"/>
          <p14:tracePt t="19683" x="1828800" y="1104900"/>
          <p14:tracePt t="19700" x="1720850" y="1104900"/>
          <p14:tracePt t="19716" x="1644650" y="1104900"/>
          <p14:tracePt t="19733" x="1587500" y="1098550"/>
          <p14:tracePt t="19749" x="1543050" y="1079500"/>
          <p14:tracePt t="19766" x="1504950" y="1060450"/>
          <p14:tracePt t="19782" x="1441450" y="1022350"/>
          <p14:tracePt t="19799" x="1384300" y="990600"/>
          <p14:tracePt t="19817" x="1327150" y="971550"/>
          <p14:tracePt t="19833" x="1282700" y="965200"/>
          <p14:tracePt t="19849" x="1219200" y="958850"/>
          <p14:tracePt t="19866" x="1174750" y="952500"/>
          <p14:tracePt t="19883" x="1104900" y="939800"/>
          <p14:tracePt t="19899" x="1054100" y="933450"/>
          <p14:tracePt t="19916" x="1022350" y="927100"/>
          <p14:tracePt t="19933" x="946150" y="927100"/>
          <p14:tracePt t="19950" x="901700" y="927100"/>
          <p14:tracePt t="19966" x="742950" y="908050"/>
          <p14:tracePt t="19983" x="628650" y="895350"/>
          <p14:tracePt t="19999" x="546100" y="882650"/>
          <p14:tracePt t="20016" x="520700" y="869950"/>
          <p14:tracePt t="20033" x="514350" y="857250"/>
          <p14:tracePt t="20049" x="508000" y="844550"/>
          <p14:tracePt t="20067" x="508000" y="819150"/>
          <p14:tracePt t="20071" x="508000" y="812800"/>
          <p14:tracePt t="20087" x="508000" y="806450"/>
          <p14:tracePt t="20116" x="508000" y="800100"/>
          <p14:tracePt t="20134" x="514350" y="800100"/>
          <p14:tracePt t="20150" x="514350" y="793750"/>
          <p14:tracePt t="20166" x="520700" y="781050"/>
          <p14:tracePt t="20185" x="520700" y="768350"/>
          <p14:tracePt t="20199" x="533400" y="742950"/>
          <p14:tracePt t="20217" x="533400" y="736600"/>
          <p14:tracePt t="20235" x="533400" y="711200"/>
          <p14:tracePt t="20251" x="495300" y="679450"/>
          <p14:tracePt t="20265" x="450850" y="660400"/>
          <p14:tracePt t="20283" x="387350" y="635000"/>
          <p14:tracePt t="20300" x="330200" y="615950"/>
          <p14:tracePt t="20316" x="298450" y="603250"/>
          <p14:tracePt t="20333" x="292100" y="584200"/>
          <p14:tracePt t="20350" x="304800" y="584200"/>
          <p14:tracePt t="20367" x="336550" y="596900"/>
          <p14:tracePt t="20382" x="419100" y="654050"/>
          <p14:tracePt t="20400" x="514350" y="730250"/>
          <p14:tracePt t="20417" x="596900" y="793750"/>
          <p14:tracePt t="20421" x="628650" y="825500"/>
          <p14:tracePt t="20440" x="673100" y="857250"/>
          <p14:tracePt t="20450" x="679450" y="863600"/>
          <p14:tracePt t="20467" x="685800" y="863600"/>
          <p14:tracePt t="20487" x="685800" y="857250"/>
          <p14:tracePt t="20499" x="692150" y="850900"/>
          <p14:tracePt t="20516" x="704850" y="850900"/>
          <p14:tracePt t="20534" x="711200" y="857250"/>
          <p14:tracePt t="20551" x="711200" y="882650"/>
          <p14:tracePt t="20567" x="711200" y="895350"/>
          <p14:tracePt t="20583" x="711200" y="901700"/>
          <p14:tracePt t="20600" x="717550" y="908050"/>
          <p14:tracePt t="20618" x="736600" y="933450"/>
          <p14:tracePt t="20634" x="774700" y="977900"/>
          <p14:tracePt t="20650" x="850900" y="1022350"/>
          <p14:tracePt t="20667" x="939800" y="1041400"/>
          <p14:tracePt t="20684" x="1028700" y="1041400"/>
          <p14:tracePt t="20703" x="1136650" y="1009650"/>
          <p14:tracePt t="20717" x="1168400" y="990600"/>
          <p14:tracePt t="20733" x="1219200" y="965200"/>
          <p14:tracePt t="20749" x="1250950" y="939800"/>
          <p14:tracePt t="20767" x="1263650" y="927100"/>
          <p14:tracePt t="20800" x="1263650" y="920750"/>
          <p14:tracePt t="20817" x="1250950" y="920750"/>
          <p14:tracePt t="20834" x="1244600" y="908050"/>
          <p14:tracePt t="20850" x="1225550" y="889000"/>
          <p14:tracePt t="20867" x="1206500" y="857250"/>
          <p14:tracePt t="20886" x="1149350" y="787400"/>
          <p14:tracePt t="20900" x="1136650" y="768350"/>
          <p14:tracePt t="20917" x="1092200" y="730250"/>
          <p14:tracePt t="20934" x="1073150" y="704850"/>
          <p14:tracePt t="20951" x="1060450" y="685800"/>
          <p14:tracePt t="20967" x="1054100" y="673100"/>
          <p14:tracePt t="20984" x="1041400" y="666750"/>
          <p14:tracePt t="21000" x="1028700" y="654050"/>
          <p14:tracePt t="21017" x="1009650" y="641350"/>
          <p14:tracePt t="21034" x="996950" y="628650"/>
          <p14:tracePt t="21050" x="977900" y="622300"/>
          <p14:tracePt t="21068" x="965200" y="615950"/>
          <p14:tracePt t="21086" x="939800" y="609600"/>
          <p14:tracePt t="21100" x="927100" y="609600"/>
          <p14:tracePt t="21117" x="914400" y="609600"/>
          <p14:tracePt t="21134" x="908050" y="609600"/>
          <p14:tracePt t="21137" x="901700" y="609600"/>
          <p14:tracePt t="21152" x="895350" y="609600"/>
          <p14:tracePt t="21167" x="889000" y="609600"/>
          <p14:tracePt t="21170" x="882650" y="615950"/>
          <p14:tracePt t="21189" x="857250" y="622300"/>
          <p14:tracePt t="21307" x="857250" y="628650"/>
          <p14:tracePt t="21314" x="857250" y="635000"/>
          <p14:tracePt t="21320" x="857250" y="641350"/>
          <p14:tracePt t="21334" x="857250" y="647700"/>
          <p14:tracePt t="21455" x="857250" y="654050"/>
          <p14:tracePt t="21477" x="869950" y="711200"/>
          <p14:tracePt t="21501" x="889000" y="749300"/>
          <p14:tracePt t="21518" x="901700" y="762000"/>
          <p14:tracePt t="21534" x="914400" y="787400"/>
          <p14:tracePt t="21553" x="939800" y="812800"/>
          <p14:tracePt t="21566" x="952500" y="825500"/>
          <p14:tracePt t="21584" x="958850" y="831850"/>
          <p14:tracePt t="21634" x="965200" y="831850"/>
          <p14:tracePt t="21651" x="971550" y="831850"/>
          <p14:tracePt t="21668" x="984250" y="825500"/>
          <p14:tracePt t="21687" x="1009650" y="812800"/>
          <p14:tracePt t="21701" x="1041400" y="787400"/>
          <p14:tracePt t="21718" x="1054100" y="768350"/>
          <p14:tracePt t="21735" x="1054100" y="742950"/>
          <p14:tracePt t="21754" x="1047750" y="711200"/>
          <p14:tracePt t="21768" x="1035050" y="698500"/>
          <p14:tracePt t="21785" x="990600" y="666750"/>
          <p14:tracePt t="21803" x="952500" y="641350"/>
          <p14:tracePt t="21819" x="889000" y="615950"/>
          <p14:tracePt t="21834" x="825500" y="590550"/>
          <p14:tracePt t="21852" x="755650" y="577850"/>
          <p14:tracePt t="21868" x="711200" y="577850"/>
          <p14:tracePt t="21884" x="666750" y="577850"/>
          <p14:tracePt t="21901" x="622300" y="590550"/>
          <p14:tracePt t="21918" x="552450" y="615950"/>
          <p14:tracePt t="21934" x="514350" y="635000"/>
          <p14:tracePt t="21951" x="476250" y="660400"/>
          <p14:tracePt t="21969" x="450850" y="685800"/>
          <p14:tracePt t="21984" x="450850" y="704850"/>
          <p14:tracePt t="21987" x="457200" y="736600"/>
          <p14:tracePt t="22001" x="463550" y="749300"/>
          <p14:tracePt t="22005" x="508000" y="793750"/>
          <p14:tracePt t="22022" x="584200" y="857250"/>
          <p14:tracePt t="22026" x="622300" y="882650"/>
          <p14:tracePt t="22033" x="673100" y="920750"/>
          <p14:tracePt t="22051" x="736600" y="971550"/>
          <p14:tracePt t="22071" x="774700" y="1003300"/>
          <p14:tracePt t="22085" x="812800" y="1035050"/>
          <p14:tracePt t="22101" x="850900" y="1054100"/>
          <p14:tracePt t="22118" x="889000" y="1066800"/>
          <p14:tracePt t="22135" x="952500" y="1073150"/>
          <p14:tracePt t="22151" x="1009650" y="1073150"/>
          <p14:tracePt t="22168" x="1060450" y="1066800"/>
          <p14:tracePt t="22185" x="1085850" y="1054100"/>
          <p14:tracePt t="22202" x="1104900" y="1035050"/>
          <p14:tracePt t="22220" x="1098550" y="1022350"/>
          <p14:tracePt t="22233" x="1098550" y="1016000"/>
          <p14:tracePt t="22235" x="1085850" y="1009650"/>
          <p14:tracePt t="22250" x="1079500" y="1003300"/>
          <p14:tracePt t="22268" x="1060450" y="990600"/>
          <p14:tracePt t="22286" x="1035050" y="958850"/>
          <p14:tracePt t="22301" x="1022350" y="939800"/>
          <p14:tracePt t="22318" x="1016000" y="920750"/>
          <p14:tracePt t="22337" x="1016000" y="895350"/>
          <p14:tracePt t="22368" x="1016000" y="889000"/>
          <p14:tracePt t="22385" x="1028700" y="889000"/>
          <p14:tracePt t="22401" x="1035050" y="889000"/>
          <p14:tracePt t="22419" x="1047750" y="889000"/>
          <p14:tracePt t="22437" x="1085850" y="882650"/>
          <p14:tracePt t="22451" x="1123950" y="876300"/>
          <p14:tracePt t="22469" x="1155700" y="857250"/>
          <p14:tracePt t="22487" x="1181100" y="844550"/>
          <p14:tracePt t="22501" x="1200150" y="819150"/>
          <p14:tracePt t="22518" x="1212850" y="806450"/>
          <p14:tracePt t="22536" x="1244600" y="781050"/>
          <p14:tracePt t="22552" x="1263650" y="768350"/>
          <p14:tracePt t="22556" x="1270000" y="762000"/>
          <p14:tracePt t="22567" x="1276350" y="755650"/>
          <p14:tracePt t="22585" x="1282700" y="755650"/>
          <p14:tracePt t="22602" x="1282700" y="749300"/>
          <p14:tracePt t="22635" x="1276350" y="749300"/>
          <p14:tracePt t="22651" x="1270000" y="749300"/>
          <p14:tracePt t="22668" x="1263650" y="749300"/>
          <p14:tracePt t="22685" x="1257300" y="749300"/>
          <p14:tracePt t="22702" x="1231900" y="749300"/>
          <p14:tracePt t="22718" x="1206500" y="749300"/>
          <p14:tracePt t="22735" x="1200150" y="749300"/>
          <p14:tracePt t="22753" x="1168400" y="755650"/>
          <p14:tracePt t="22769" x="1136650" y="762000"/>
          <p14:tracePt t="22785" x="1111250" y="768350"/>
          <p14:tracePt t="22802" x="1073150" y="781050"/>
          <p14:tracePt t="22819" x="1047750" y="787400"/>
          <p14:tracePt t="22835" x="1028700" y="793750"/>
          <p14:tracePt t="22852" x="1009650" y="800100"/>
          <p14:tracePt t="22869" x="996950" y="806450"/>
          <p14:tracePt t="22886" x="984250" y="812800"/>
          <p14:tracePt t="22902" x="971550" y="825500"/>
          <p14:tracePt t="22921" x="958850" y="850900"/>
          <p14:tracePt t="22935" x="952500" y="876300"/>
          <p14:tracePt t="22952" x="958850" y="908050"/>
          <p14:tracePt t="22968" x="971550" y="933450"/>
          <p14:tracePt t="22985" x="1009650" y="977900"/>
          <p14:tracePt t="23002" x="1028700" y="996950"/>
          <p14:tracePt t="23017" x="1041400" y="1009650"/>
          <p14:tracePt t="23035" x="1054100" y="1009650"/>
          <p14:tracePt t="23070" x="1060450" y="1009650"/>
          <p14:tracePt t="23086" x="1066800" y="1009650"/>
          <p14:tracePt t="23102" x="1079500" y="1009650"/>
          <p14:tracePt t="23118" x="1085850" y="1003300"/>
          <p14:tracePt t="23135" x="1098550" y="996950"/>
          <p14:tracePt t="23152" x="1098550" y="990600"/>
          <p14:tracePt t="23169" x="1104900" y="984250"/>
          <p14:tracePt t="23185" x="1104900" y="977900"/>
          <p14:tracePt t="23202" x="1111250" y="971550"/>
          <p14:tracePt t="23220" x="1111250" y="958850"/>
          <p14:tracePt t="23252" x="1111250" y="946150"/>
          <p14:tracePt t="23287" x="1111250" y="933450"/>
          <p14:tracePt t="23302" x="1111250" y="927100"/>
          <p14:tracePt t="23319" x="1111250" y="920750"/>
          <p14:tracePt t="23532" x="1111250" y="914400"/>
          <p14:tracePt t="23556" x="1111250" y="908050"/>
          <p14:tracePt t="23659" x="1117600" y="914400"/>
          <p14:tracePt t="23668" x="1143000" y="927100"/>
          <p14:tracePt t="23686" x="1181100" y="946150"/>
          <p14:tracePt t="23703" x="1225550" y="946150"/>
          <p14:tracePt t="23719" x="1263650" y="946150"/>
          <p14:tracePt t="23736" x="1308100" y="933450"/>
          <p14:tracePt t="23753" x="1333500" y="914400"/>
          <p14:tracePt t="23756" x="1346200" y="901700"/>
          <p14:tracePt t="23769" x="1358900" y="889000"/>
          <p14:tracePt t="23786" x="1371600" y="863600"/>
          <p14:tracePt t="23801" x="1377950" y="844550"/>
          <p14:tracePt t="23820" x="1377950" y="812800"/>
          <p14:tracePt t="23836" x="1365250" y="800100"/>
          <p14:tracePt t="23853" x="1352550" y="781050"/>
          <p14:tracePt t="23872" x="1333500" y="768350"/>
          <p14:tracePt t="23889" x="1314450" y="742950"/>
          <p14:tracePt t="23903" x="1270000" y="711200"/>
          <p14:tracePt t="23919" x="1219200" y="673100"/>
          <p14:tracePt t="23936" x="1168400" y="635000"/>
          <p14:tracePt t="23953" x="1117600" y="590550"/>
          <p14:tracePt t="23970" x="1060450" y="552450"/>
          <p14:tracePt t="23986" x="1035050" y="533400"/>
          <p14:tracePt t="24003" x="1016000" y="527050"/>
          <p14:tracePt t="24020" x="1003300" y="527050"/>
          <p14:tracePt t="24036" x="996950" y="527050"/>
          <p14:tracePt t="24055" x="952500" y="558800"/>
          <p14:tracePt t="24073" x="927100" y="584200"/>
          <p14:tracePt t="24091" x="908050" y="609600"/>
          <p14:tracePt t="24102" x="908050" y="660400"/>
          <p14:tracePt t="24119" x="946150" y="730250"/>
          <p14:tracePt t="24137" x="1022350" y="800100"/>
          <p14:tracePt t="24156" x="1130300" y="857250"/>
          <p14:tracePt t="24169" x="1231900" y="876300"/>
          <p14:tracePt t="24186" x="1314450" y="876300"/>
          <p14:tracePt t="24202" x="1339850" y="869950"/>
          <p14:tracePt t="24220" x="1339850" y="857250"/>
          <p14:tracePt t="24236" x="1327150" y="850900"/>
          <p14:tracePt t="24254" x="1270000" y="850900"/>
          <p14:tracePt t="24274" x="1200150" y="857250"/>
          <p14:tracePt t="24292" x="1130300" y="838200"/>
          <p14:tracePt t="26900" x="1143000" y="838200"/>
          <p14:tracePt t="26908" x="1149350" y="844550"/>
          <p14:tracePt t="26923" x="1187450" y="863600"/>
          <p14:tracePt t="26938" x="1238250" y="869950"/>
          <p14:tracePt t="26955" x="1301750" y="876300"/>
          <p14:tracePt t="26972" x="1384300" y="889000"/>
          <p14:tracePt t="26989" x="1447800" y="889000"/>
          <p14:tracePt t="27005" x="1498600" y="895350"/>
          <p14:tracePt t="27022" x="1517650" y="895350"/>
          <p14:tracePt t="27038" x="1543050" y="901700"/>
          <p14:tracePt t="27056" x="1574800" y="901700"/>
          <p14:tracePt t="27072" x="1612900" y="901700"/>
          <p14:tracePt t="27089" x="1663700" y="901700"/>
          <p14:tracePt t="27105" x="1708150" y="895350"/>
          <p14:tracePt t="27122" x="1765300" y="882650"/>
          <p14:tracePt t="27125" x="1797050" y="876300"/>
          <p14:tracePt t="27139" x="1835150" y="863600"/>
          <p14:tracePt t="27159" x="1955800" y="825500"/>
          <p14:tracePt t="27172" x="1993900" y="812800"/>
          <p14:tracePt t="27189" x="2070100" y="787400"/>
          <p14:tracePt t="27207" x="2127250" y="774700"/>
          <p14:tracePt t="27225" x="2165350" y="768350"/>
          <p14:tracePt t="27229" x="2178050" y="768350"/>
          <p14:tracePt t="27238" x="2197100" y="768350"/>
          <p14:tracePt t="27255" x="2222500" y="762000"/>
          <p14:tracePt t="27271" x="2247900" y="749300"/>
          <p14:tracePt t="27289" x="2266950" y="742950"/>
          <p14:tracePt t="27306" x="2279650" y="742950"/>
          <p14:tracePt t="27322" x="2279650" y="736600"/>
          <p14:tracePt t="27339" x="2286000" y="736600"/>
          <p14:tracePt t="27356" x="2305050" y="736600"/>
          <p14:tracePt t="27372" x="2355850" y="736600"/>
          <p14:tracePt t="27389" x="2425700" y="736600"/>
          <p14:tracePt t="27408" x="2482850" y="736600"/>
          <p14:tracePt t="27425" x="2495550" y="736600"/>
          <p14:tracePt t="27438" x="2508250" y="736600"/>
          <p14:tracePt t="27456" x="2533650" y="736600"/>
          <p14:tracePt t="27472" x="2559050" y="736600"/>
          <p14:tracePt t="27489" x="2590800" y="736600"/>
          <p14:tracePt t="27506" x="2616200" y="736600"/>
          <p14:tracePt t="27522" x="2635250" y="736600"/>
          <p14:tracePt t="27539" x="2647950" y="736600"/>
          <p14:tracePt t="27706" x="2647950" y="730250"/>
          <p14:tracePt t="27714" x="2654300" y="723900"/>
          <p14:tracePt t="27721" x="2654300" y="717550"/>
          <p14:tracePt t="27740" x="2667000" y="704850"/>
          <p14:tracePt t="27756" x="2673350" y="698500"/>
          <p14:tracePt t="27773" x="2679700" y="692150"/>
          <p14:tracePt t="27860" x="2679700" y="698500"/>
          <p14:tracePt t="27875" x="2673350" y="698500"/>
          <p14:tracePt t="27906" x="2667000" y="711200"/>
          <p14:tracePt t="27940" x="2660650" y="717550"/>
          <p14:tracePt t="27996" x="2654300" y="723900"/>
          <p14:tracePt t="28004" x="2654300" y="730250"/>
          <p14:tracePt t="28023" x="2641600" y="730250"/>
          <p14:tracePt t="28039" x="2635250" y="736600"/>
          <p14:tracePt t="28056" x="2628900" y="736600"/>
          <p14:tracePt t="28158" x="2628900" y="730250"/>
          <p14:tracePt t="28165" x="2635250" y="723900"/>
          <p14:tracePt t="28188" x="2635250" y="717550"/>
          <p14:tracePt t="28354" x="2635250" y="711200"/>
          <p14:tracePt t="28496" x="2635250" y="717550"/>
          <p14:tracePt t="28616" x="2635250" y="723900"/>
          <p14:tracePt t="28624" x="2635250" y="730250"/>
          <p14:tracePt t="28640" x="2628900" y="749300"/>
          <p14:tracePt t="28657" x="2622550" y="774700"/>
          <p14:tracePt t="28675" x="2616200" y="793750"/>
          <p14:tracePt t="28690" x="2609850" y="806450"/>
          <p14:tracePt t="28707" x="2609850" y="812800"/>
          <p14:tracePt t="28932" x="2603500" y="812800"/>
          <p14:tracePt t="28957" x="2597150" y="812800"/>
          <p14:tracePt t="28975" x="2590800" y="812800"/>
          <p14:tracePt t="29075" x="2590800" y="806450"/>
          <p14:tracePt t="29091" x="2590800" y="800100"/>
          <p14:tracePt t="29107" x="2590800" y="793750"/>
          <p14:tracePt t="29230" x="2590800" y="800100"/>
          <p14:tracePt t="29244" x="2590800" y="806450"/>
          <p14:tracePt t="29252" x="2590800" y="812800"/>
          <p14:tracePt t="29261" x="2597150" y="819150"/>
          <p14:tracePt t="29273" x="2597150" y="825500"/>
          <p14:tracePt t="29291" x="2609850" y="844550"/>
          <p14:tracePt t="29307" x="2622550" y="869950"/>
          <p14:tracePt t="29325" x="2622550" y="882650"/>
          <p14:tracePt t="29340" x="2622550" y="889000"/>
          <p14:tracePt t="29421" x="2628900" y="889000"/>
          <p14:tracePt t="29593" x="2628900" y="882650"/>
          <p14:tracePt t="29623" x="2628900" y="869950"/>
          <p14:tracePt t="29641" x="2635250" y="869950"/>
          <p14:tracePt t="29658" x="2667000" y="869950"/>
          <p14:tracePt t="29673" x="2730500" y="869950"/>
          <p14:tracePt t="29691" x="2806700" y="876300"/>
          <p14:tracePt t="29708" x="2882900" y="889000"/>
          <p14:tracePt t="29724" x="2933700" y="895350"/>
          <p14:tracePt t="29741" x="2978150" y="901700"/>
          <p14:tracePt t="29759" x="2984500" y="908050"/>
          <p14:tracePt t="29777" x="2997200" y="908050"/>
          <p14:tracePt t="29791" x="3028950" y="914400"/>
          <p14:tracePt t="29810" x="3124200" y="920750"/>
          <p14:tracePt t="29824" x="3276600" y="908050"/>
          <p14:tracePt t="29841" x="3454400" y="882650"/>
          <p14:tracePt t="29858" x="3606800" y="857250"/>
          <p14:tracePt t="29875" x="3740150" y="825500"/>
          <p14:tracePt t="29891" x="3822700" y="812800"/>
          <p14:tracePt t="29908" x="3854450" y="806450"/>
          <p14:tracePt t="30023" x="3860800" y="806450"/>
          <p14:tracePt t="30045" x="3867150" y="806450"/>
          <p14:tracePt t="30058" x="3873500" y="800100"/>
          <p14:tracePt t="30091" x="3873500" y="793750"/>
          <p14:tracePt t="30108" x="3879850" y="787400"/>
          <p14:tracePt t="30125" x="3879850" y="774700"/>
          <p14:tracePt t="30141" x="3879850" y="762000"/>
          <p14:tracePt t="30158" x="3873500" y="749300"/>
          <p14:tracePt t="30175" x="3867150" y="736600"/>
          <p14:tracePt t="30191" x="3854450" y="723900"/>
          <p14:tracePt t="30207" x="3841750" y="711200"/>
          <p14:tracePt t="30210" x="3829050" y="704850"/>
          <p14:tracePt t="30223" x="3822700" y="698500"/>
          <p14:tracePt t="30225" x="3816350" y="698500"/>
          <p14:tracePt t="30241" x="3803650" y="685800"/>
          <p14:tracePt t="30244" x="3790950" y="685800"/>
          <p14:tracePt t="30258" x="3784600" y="679450"/>
          <p14:tracePt t="30262" x="3759200" y="673100"/>
          <p14:tracePt t="30279" x="3721100" y="660400"/>
          <p14:tracePt t="30283" x="3670300" y="641350"/>
          <p14:tracePt t="30292" x="3625850" y="622300"/>
          <p14:tracePt t="30308" x="3562350" y="596900"/>
          <p14:tracePt t="30325" x="3505200" y="577850"/>
          <p14:tracePt t="30342" x="3460750" y="565150"/>
          <p14:tracePt t="30360" x="3441700" y="558800"/>
          <p14:tracePt t="30375" x="3416300" y="558800"/>
          <p14:tracePt t="30391" x="3371850" y="558800"/>
          <p14:tracePt t="30394" x="3346450" y="558800"/>
          <p14:tracePt t="30407" x="3302000" y="558800"/>
          <p14:tracePt t="30425" x="3232150" y="558800"/>
          <p14:tracePt t="30441" x="3155950" y="558800"/>
          <p14:tracePt t="30458" x="3098800" y="558800"/>
          <p14:tracePt t="30474" x="3067050" y="552450"/>
          <p14:tracePt t="30475" x="3054350" y="552450"/>
          <p14:tracePt t="30492" x="3048000" y="546100"/>
          <p14:tracePt t="30507" x="3028950" y="539750"/>
          <p14:tracePt t="30525" x="3022600" y="539750"/>
          <p14:tracePt t="30544" x="3009900" y="546100"/>
          <p14:tracePt t="30562" x="2997200" y="558800"/>
          <p14:tracePt t="30575" x="2978150" y="571500"/>
          <p14:tracePt t="30591" x="2959100" y="590550"/>
          <p14:tracePt t="30608" x="2940050" y="609600"/>
          <p14:tracePt t="30625" x="2927350" y="635000"/>
          <p14:tracePt t="30642" x="2927350" y="660400"/>
          <p14:tracePt t="30661" x="2927350" y="704850"/>
          <p14:tracePt t="30676" x="2933700" y="711200"/>
          <p14:tracePt t="30692" x="2946400" y="736600"/>
          <p14:tracePt t="30708" x="2965450" y="755650"/>
          <p14:tracePt t="30725" x="2990850" y="755650"/>
          <p14:tracePt t="30743" x="3028950" y="755650"/>
          <p14:tracePt t="30761" x="3060700" y="749300"/>
          <p14:tracePt t="30774" x="3124200" y="742950"/>
          <p14:tracePt t="30792" x="3200400" y="749300"/>
          <p14:tracePt t="30808" x="3276600" y="755650"/>
          <p14:tracePt t="30825" x="3340100" y="768350"/>
          <p14:tracePt t="30842" x="3397250" y="774700"/>
          <p14:tracePt t="30858" x="3441700" y="774700"/>
          <p14:tracePt t="30875" x="3486150" y="774700"/>
          <p14:tracePt t="30892" x="3530600" y="762000"/>
          <p14:tracePt t="30895" x="3549650" y="755650"/>
          <p14:tracePt t="30908" x="3575050" y="749300"/>
          <p14:tracePt t="30911" x="3587750" y="749300"/>
          <p14:tracePt t="30925" x="3600450" y="749300"/>
          <p14:tracePt t="30928" x="3619500" y="749300"/>
          <p14:tracePt t="30941" x="3632200" y="749300"/>
          <p14:tracePt t="30959" x="3657600" y="749300"/>
          <p14:tracePt t="30992" x="3663950" y="749300"/>
          <p14:tracePt t="31299" x="3663950" y="742950"/>
          <p14:tracePt t="31437" x="3670300" y="742950"/>
          <p14:tracePt t="31657" x="3670300" y="749300"/>
          <p14:tracePt t="31665" x="3663950" y="749300"/>
          <p14:tracePt t="31693" x="3657600" y="762000"/>
          <p14:tracePt t="31709" x="3651250" y="774700"/>
          <p14:tracePt t="31726" x="3651250" y="787400"/>
          <p14:tracePt t="31743" x="3644900" y="800100"/>
          <p14:tracePt t="31759" x="3644900" y="806450"/>
          <p14:tracePt t="31874" x="3644900" y="800100"/>
          <p14:tracePt t="31883" x="3644900" y="793750"/>
          <p14:tracePt t="31900" x="3644900" y="787400"/>
          <p14:tracePt t="31916" x="3644900" y="781050"/>
          <p14:tracePt t="31926" x="3644900" y="774700"/>
          <p14:tracePt t="32021" x="3644900" y="768350"/>
          <p14:tracePt t="32045" x="3644900" y="762000"/>
          <p14:tracePt t="32053" x="3638550" y="755650"/>
          <p14:tracePt t="32059" x="3638550" y="749300"/>
          <p14:tracePt t="32075" x="3638550" y="742950"/>
          <p14:tracePt t="32093" x="3632200" y="736600"/>
          <p14:tracePt t="32110" x="3632200" y="730250"/>
          <p14:tracePt t="32126" x="3632200" y="723900"/>
          <p14:tracePt t="32145" x="3632200" y="717550"/>
          <p14:tracePt t="32159" x="3625850" y="704850"/>
          <p14:tracePt t="32176" x="3619500" y="685800"/>
          <p14:tracePt t="32196" x="3600450" y="660400"/>
          <p14:tracePt t="32202" x="3594100" y="647700"/>
          <p14:tracePt t="32221" x="3562350" y="615950"/>
          <p14:tracePt t="32243" x="3536950" y="596900"/>
          <p14:tracePt t="32261" x="3524250" y="584200"/>
          <p14:tracePt t="32277" x="3517900" y="584200"/>
          <p14:tracePt t="32293" x="3505200" y="584200"/>
          <p14:tracePt t="32310" x="3479800" y="577850"/>
          <p14:tracePt t="32327" x="3460750" y="577850"/>
          <p14:tracePt t="32343" x="3384550" y="571500"/>
          <p14:tracePt t="32360" x="3327400" y="571500"/>
          <p14:tracePt t="32376" x="3276600" y="571500"/>
          <p14:tracePt t="32393" x="3244850" y="571500"/>
          <p14:tracePt t="32408" x="3219450" y="571500"/>
          <p14:tracePt t="32427" x="3200400" y="571500"/>
          <p14:tracePt t="32443" x="3194050" y="571500"/>
          <p14:tracePt t="32493" x="3187700" y="571500"/>
          <p14:tracePt t="32510" x="3168650" y="577850"/>
          <p14:tracePt t="32526" x="3155950" y="584200"/>
          <p14:tracePt t="32544" x="3149600" y="584200"/>
          <p14:tracePt t="32577" x="3136900" y="584200"/>
          <p14:tracePt t="32593" x="3098800" y="590550"/>
          <p14:tracePt t="32610" x="3086100" y="596900"/>
          <p14:tracePt t="32745" x="3079750" y="596900"/>
          <p14:tracePt t="32753" x="3079750" y="603250"/>
          <p14:tracePt t="32764" x="3079750" y="609600"/>
          <p14:tracePt t="32778" x="3079750" y="647700"/>
          <p14:tracePt t="32794" x="3105150" y="692150"/>
          <p14:tracePt t="32810" x="3130550" y="704850"/>
          <p14:tracePt t="32829" x="3149600" y="723900"/>
          <p14:tracePt t="32844" x="3175000" y="742950"/>
          <p14:tracePt t="32860" x="3219450" y="762000"/>
          <p14:tracePt t="32877" x="3251200" y="781050"/>
          <p14:tracePt t="32894" x="3276600" y="793750"/>
          <p14:tracePt t="32910" x="3302000" y="806450"/>
          <p14:tracePt t="32927" x="3333750" y="825500"/>
          <p14:tracePt t="32944" x="3384550" y="850900"/>
          <p14:tracePt t="32960" x="3435350" y="876300"/>
          <p14:tracePt t="32979" x="3498850" y="895350"/>
          <p14:tracePt t="32993" x="3517900" y="895350"/>
          <p14:tracePt t="33011" x="3581400" y="901700"/>
          <p14:tracePt t="33027" x="3619500" y="901700"/>
          <p14:tracePt t="33044" x="3638550" y="889000"/>
          <p14:tracePt t="33061" x="3657600" y="882650"/>
          <p14:tracePt t="33079" x="3670300" y="869950"/>
          <p14:tracePt t="33094" x="3676650" y="863600"/>
          <p14:tracePt t="33110" x="3689350" y="857250"/>
          <p14:tracePt t="33128" x="3695700" y="850900"/>
          <p14:tracePt t="33144" x="3702050" y="844550"/>
          <p14:tracePt t="33160" x="3708400" y="838200"/>
          <p14:tracePt t="33177" x="3714750" y="831850"/>
          <p14:tracePt t="33194" x="3727450" y="819150"/>
          <p14:tracePt t="33211" x="3740150" y="812800"/>
          <p14:tracePt t="33227" x="3765550" y="800100"/>
          <p14:tracePt t="33229" x="3771900" y="800100"/>
          <p14:tracePt t="33244" x="3778250" y="793750"/>
          <p14:tracePt t="33260" x="3803650" y="793750"/>
          <p14:tracePt t="33277" x="3816350" y="787400"/>
          <p14:tracePt t="33294" x="3822700" y="787400"/>
          <p14:tracePt t="33411" x="3822700" y="793750"/>
          <p14:tracePt t="33427" x="3822700" y="800100"/>
          <p14:tracePt t="33444" x="3829050" y="800100"/>
          <p14:tracePt t="33464" x="3829050" y="806450"/>
          <p14:tracePt t="33494" x="3829050" y="812800"/>
          <p14:tracePt t="33511" x="3822700" y="812800"/>
          <p14:tracePt t="33567" x="3822700" y="819150"/>
          <p14:tracePt t="33598" x="3816350" y="819150"/>
          <p14:tracePt t="33627" x="3810000" y="819150"/>
          <p14:tracePt t="33644" x="3797300" y="819150"/>
          <p14:tracePt t="33661" x="3771900" y="819150"/>
          <p14:tracePt t="33676" x="3746500" y="819150"/>
          <p14:tracePt t="33694" x="3746500" y="812800"/>
          <p14:tracePt t="33712" x="3733800" y="806450"/>
          <p14:tracePt t="33728" x="3702050" y="800100"/>
          <p14:tracePt t="33744" x="3695700" y="800100"/>
          <p14:tracePt t="33764" x="3683000" y="831850"/>
          <p14:tracePt t="33777" x="3657600" y="863600"/>
          <p14:tracePt t="33794" x="3625850" y="869950"/>
          <p14:tracePt t="34157" x="3632200" y="869950"/>
          <p14:tracePt t="34165" x="3651250" y="863600"/>
          <p14:tracePt t="34178" x="3702050" y="850900"/>
          <p14:tracePt t="34194" x="3765550" y="844550"/>
          <p14:tracePt t="34213" x="3829050" y="825500"/>
          <p14:tracePt t="34227" x="3917950" y="819150"/>
          <p14:tracePt t="34245" x="3981450" y="819150"/>
          <p14:tracePt t="34262" x="4318000" y="863600"/>
          <p14:tracePt t="34278" x="4692650" y="927100"/>
          <p14:tracePt t="34295" x="5054600" y="984250"/>
          <p14:tracePt t="34311" x="5441950" y="1016000"/>
          <p14:tracePt t="34328" x="5746750" y="1022350"/>
          <p14:tracePt t="34345" x="5981700" y="1022350"/>
          <p14:tracePt t="34361" x="6121400" y="1016000"/>
          <p14:tracePt t="34366" x="6159500" y="1009650"/>
          <p14:tracePt t="34377" x="6172200" y="1009650"/>
          <p14:tracePt t="34380" x="6178550" y="1009650"/>
          <p14:tracePt t="34799" x="6172200" y="1009650"/>
          <p14:tracePt t="34806" x="6165850" y="1009650"/>
          <p14:tracePt t="34823" x="6153150" y="1016000"/>
          <p14:tracePt t="34829" x="6140450" y="1016000"/>
          <p14:tracePt t="34845" x="6127750" y="1022350"/>
          <p14:tracePt t="34862" x="6108700" y="1028700"/>
          <p14:tracePt t="34879" x="6070600" y="1028700"/>
          <p14:tracePt t="34895" x="6026150" y="1028700"/>
          <p14:tracePt t="34912" x="5988050" y="1028700"/>
          <p14:tracePt t="34929" x="5943600" y="1028700"/>
          <p14:tracePt t="34946" x="5899150" y="1016000"/>
          <p14:tracePt t="34963" x="5848350" y="996950"/>
          <p14:tracePt t="34979" x="5810250" y="977900"/>
          <p14:tracePt t="34996" x="5778500" y="958850"/>
          <p14:tracePt t="35014" x="5708650" y="927100"/>
          <p14:tracePt t="35029" x="5657850" y="901700"/>
          <p14:tracePt t="35045" x="5626100" y="876300"/>
          <p14:tracePt t="35062" x="5613400" y="869950"/>
          <p14:tracePt t="35079" x="5607050" y="863600"/>
          <p14:tracePt t="35094" x="5607050" y="857250"/>
          <p14:tracePt t="35112" x="5600700" y="857250"/>
          <p14:tracePt t="35162" x="5600700" y="850900"/>
          <p14:tracePt t="35178" x="5600700" y="844550"/>
          <p14:tracePt t="35198" x="5594350" y="825500"/>
          <p14:tracePt t="35213" x="5588000" y="819150"/>
          <p14:tracePt t="35229" x="5568950" y="800100"/>
          <p14:tracePt t="35246" x="5499100" y="755650"/>
          <p14:tracePt t="35265" x="5384800" y="685800"/>
          <p14:tracePt t="35279" x="5327650" y="654050"/>
          <p14:tracePt t="35296" x="5270500" y="628650"/>
          <p14:tracePt t="35312" x="5213350" y="609600"/>
          <p14:tracePt t="35329" x="5156200" y="596900"/>
          <p14:tracePt t="35349" x="5086350" y="590550"/>
          <p14:tracePt t="35364" x="5029200" y="584200"/>
          <p14:tracePt t="35379" x="4953000" y="584200"/>
          <p14:tracePt t="35396" x="4921250" y="577850"/>
          <p14:tracePt t="35413" x="4914900" y="577850"/>
          <p14:tracePt t="35445" x="4914900" y="584200"/>
          <p14:tracePt t="35463" x="4921250" y="609600"/>
          <p14:tracePt t="35481" x="4946650" y="660400"/>
          <p14:tracePt t="35496" x="4972050" y="692150"/>
          <p14:tracePt t="35515" x="4997450" y="723900"/>
          <p14:tracePt t="35528" x="5029200" y="742950"/>
          <p14:tracePt t="35546" x="5080000" y="762000"/>
          <p14:tracePt t="35562" x="5137150" y="762000"/>
          <p14:tracePt t="35579" x="5200650" y="768350"/>
          <p14:tracePt t="35596" x="5264150" y="768350"/>
          <p14:tracePt t="35611" x="5321300" y="768350"/>
          <p14:tracePt t="35629" x="5372100" y="768350"/>
          <p14:tracePt t="35646" x="5403850" y="768350"/>
          <p14:tracePt t="35661" x="5448300" y="762000"/>
          <p14:tracePt t="35678" x="5480050" y="749300"/>
          <p14:tracePt t="35696" x="5511800" y="736600"/>
          <p14:tracePt t="35713" x="5524500" y="723900"/>
          <p14:tracePt t="35729" x="5543550" y="711200"/>
          <p14:tracePt t="35784" x="5549900" y="704850"/>
          <p14:tracePt t="35816" x="5562600" y="692150"/>
          <p14:tracePt t="35832" x="5562600" y="685800"/>
          <p14:tracePt t="35863" x="5562600" y="679450"/>
          <p14:tracePt t="35879" x="5562600" y="666750"/>
          <p14:tracePt t="35896" x="5575300" y="647700"/>
          <p14:tracePt t="35913" x="5683250" y="615950"/>
          <p14:tracePt t="35928" x="5803900" y="584200"/>
          <p14:tracePt t="35946" x="5943600" y="552450"/>
          <p14:tracePt t="35963" x="6057900" y="527050"/>
          <p14:tracePt t="35979" x="6184900" y="514350"/>
          <p14:tracePt t="35996" x="6305550" y="508000"/>
          <p14:tracePt t="36012" x="6375400" y="501650"/>
          <p14:tracePt t="36030" x="6419850" y="501650"/>
          <p14:tracePt t="36046" x="6457950" y="501650"/>
          <p14:tracePt t="36063" x="6534150" y="520700"/>
          <p14:tracePt t="36080" x="6667500" y="558800"/>
          <p14:tracePt t="36083" x="6731000" y="571500"/>
          <p14:tracePt t="36098" x="6877050" y="603250"/>
          <p14:tracePt t="36116" x="6997700" y="635000"/>
          <p14:tracePt t="36130" x="7080250" y="647700"/>
          <p14:tracePt t="36149" x="7105650" y="654050"/>
          <p14:tracePt t="36162" x="7112000" y="654050"/>
          <p14:tracePt t="36179" x="7118350" y="654050"/>
          <p14:tracePt t="36197" x="7118350" y="666750"/>
          <p14:tracePt t="36214" x="7124700" y="679450"/>
          <p14:tracePt t="36228" x="7137400" y="692150"/>
          <p14:tracePt t="36246" x="7162800" y="704850"/>
          <p14:tracePt t="36266" x="7188200" y="717550"/>
          <p14:tracePt t="36281" x="7213600" y="723900"/>
          <p14:tracePt t="36296" x="7232650" y="730250"/>
          <p14:tracePt t="36313" x="7239000" y="736600"/>
          <p14:tracePt t="36329" x="7245350" y="736600"/>
          <p14:tracePt t="36346" x="7251700" y="736600"/>
          <p14:tracePt t="36437" x="7251700" y="742950"/>
          <p14:tracePt t="36446" x="7258050" y="742950"/>
          <p14:tracePt t="36448" x="7264400" y="755650"/>
          <p14:tracePt t="36462" x="7264400" y="762000"/>
          <p14:tracePt t="36479" x="7270750" y="768350"/>
          <p14:tracePt t="36495" x="7270750" y="774700"/>
          <p14:tracePt t="36512" x="7277100" y="781050"/>
          <p14:tracePt t="36530" x="7277100" y="787400"/>
          <p14:tracePt t="36548" x="7277100" y="793750"/>
          <p14:tracePt t="36676" x="7283450" y="793750"/>
          <p14:tracePt t="36707" x="7283450" y="800100"/>
          <p14:tracePt t="36721" x="7283450" y="806450"/>
          <p14:tracePt t="36748" x="7283450" y="812800"/>
          <p14:tracePt t="36787" x="7283450" y="819150"/>
          <p14:tracePt t="37022" x="7283450" y="825500"/>
          <p14:tracePt t="37047" x="7283450" y="831850"/>
          <p14:tracePt t="37055" x="7283450" y="838200"/>
          <p14:tracePt t="37081" x="7283450" y="844550"/>
          <p14:tracePt t="37199" x="7283450" y="850900"/>
          <p14:tracePt t="37224" x="7283450" y="857250"/>
          <p14:tracePt t="37247" x="7283450" y="863600"/>
          <p14:tracePt t="37295" x="7283450" y="869950"/>
          <p14:tracePt t="37347" x="7289800" y="869950"/>
          <p14:tracePt t="37365" x="7289800" y="876300"/>
          <p14:tracePt t="37381" x="7302500" y="889000"/>
          <p14:tracePt t="37399" x="7315200" y="895350"/>
          <p14:tracePt t="37452" x="7321550" y="889000"/>
          <p14:tracePt t="37582" x="7321550" y="882650"/>
          <p14:tracePt t="37599" x="7334250" y="876300"/>
          <p14:tracePt t="37606" x="7359650" y="869950"/>
          <p14:tracePt t="37622" x="7397750" y="869950"/>
          <p14:tracePt t="37631" x="7416800" y="869950"/>
          <p14:tracePt t="37647" x="7448550" y="863600"/>
          <p14:tracePt t="37664" x="7486650" y="863600"/>
          <p14:tracePt t="37680" x="7499350" y="869950"/>
          <p14:tracePt t="37775" x="7505700" y="876300"/>
          <p14:tracePt t="37783" x="7512050" y="876300"/>
          <p14:tracePt t="37798" x="7524750" y="882650"/>
          <p14:tracePt t="37814" x="7524750" y="889000"/>
          <p14:tracePt t="37912" x="7524750" y="895350"/>
          <p14:tracePt t="37930" x="7524750" y="901700"/>
          <p14:tracePt t="37947" x="7562850" y="920750"/>
          <p14:tracePt t="37965" x="7626350" y="927100"/>
          <p14:tracePt t="37982" x="7677150" y="927100"/>
          <p14:tracePt t="37999" x="7778750" y="901700"/>
          <p14:tracePt t="38013" x="7918450" y="869950"/>
          <p14:tracePt t="38031" x="8134350" y="819150"/>
          <p14:tracePt t="38047" x="8369300" y="793750"/>
          <p14:tracePt t="38064" x="8572500" y="793750"/>
          <p14:tracePt t="38081" x="8693150" y="819150"/>
          <p14:tracePt t="38098" x="8731250" y="825500"/>
          <p14:tracePt t="38131" x="8731250" y="831850"/>
          <p14:tracePt t="38148" x="8731250" y="838200"/>
          <p14:tracePt t="38165" x="8737600" y="844550"/>
          <p14:tracePt t="38181" x="8737600" y="850900"/>
          <p14:tracePt t="38274" x="8737600" y="857250"/>
          <p14:tracePt t="38369" x="8737600" y="863600"/>
          <p14:tracePt t="38377" x="8737600" y="869950"/>
          <p14:tracePt t="38393" x="8737600" y="876300"/>
          <p14:tracePt t="38419" x="8737600" y="882650"/>
          <p14:tracePt t="38524" x="8737600" y="889000"/>
          <p14:tracePt t="38532" x="8737600" y="895350"/>
          <p14:tracePt t="38548" x="8724900" y="901700"/>
          <p14:tracePt t="38565" x="8718550" y="914400"/>
          <p14:tracePt t="38582" x="8718550" y="933450"/>
          <p14:tracePt t="38599" x="8718550" y="952500"/>
          <p14:tracePt t="38616" x="8718550" y="958850"/>
          <p14:tracePt t="38620" x="8718550" y="965200"/>
          <p14:tracePt t="38630" x="8724900" y="965200"/>
          <p14:tracePt t="38648" x="8731250" y="965200"/>
          <p14:tracePt t="38665" x="8737600" y="965200"/>
          <p14:tracePt t="38682" x="8743950" y="965200"/>
          <p14:tracePt t="38820" x="8743950" y="958850"/>
          <p14:tracePt t="38835" x="8743950" y="952500"/>
          <p14:tracePt t="38885" x="8737600" y="952500"/>
          <p14:tracePt t="38899" x="8731250" y="965200"/>
          <p14:tracePt t="38916" x="8724900" y="977900"/>
          <p14:tracePt t="38932" x="8699500" y="1003300"/>
          <p14:tracePt t="38949" x="8667750" y="1035050"/>
          <p14:tracePt t="38965" x="8604250" y="1066800"/>
          <p14:tracePt t="38982" x="8534400" y="1104900"/>
          <p14:tracePt t="38999" x="8458200" y="1143000"/>
          <p14:tracePt t="39016" x="8375650" y="1187450"/>
          <p14:tracePt t="39032" x="8229600" y="1193800"/>
          <p14:tracePt t="39049" x="8083550" y="1193800"/>
          <p14:tracePt t="39065" x="7931150" y="1181100"/>
          <p14:tracePt t="39082" x="7899400" y="1174750"/>
          <p14:tracePt t="39437" x="7905750" y="1174750"/>
          <p14:tracePt t="39446" x="7912100" y="1168400"/>
          <p14:tracePt t="39463" x="7918450" y="1162050"/>
          <p14:tracePt t="39480" x="7924800" y="1162050"/>
          <p14:tracePt t="39487" x="7931150" y="1155700"/>
          <p14:tracePt t="39500" x="7937500" y="1155700"/>
          <p14:tracePt t="39516" x="7969250" y="1155700"/>
          <p14:tracePt t="39533" x="8039100" y="1162050"/>
          <p14:tracePt t="39550" x="8108950" y="1168400"/>
          <p14:tracePt t="39566" x="8185150" y="1174750"/>
          <p14:tracePt t="39582" x="8242300" y="1174750"/>
          <p14:tracePt t="39599" x="8248650" y="1155700"/>
          <p14:tracePt t="39616" x="8261350" y="1149350"/>
          <p14:tracePt t="39635" x="8280400" y="1143000"/>
          <p14:tracePt t="39649" x="8312150" y="1136650"/>
          <p14:tracePt t="39666" x="8362950" y="1117600"/>
          <p14:tracePt t="39686" x="8413750" y="1098550"/>
          <p14:tracePt t="39699" x="8496300" y="1073150"/>
          <p14:tracePt t="39716" x="8559800" y="1060450"/>
          <p14:tracePt t="39733" x="8591550" y="1060450"/>
          <p14:tracePt t="39751" x="8610600" y="1060450"/>
          <p14:tracePt t="39766" x="8616950" y="1060450"/>
          <p14:tracePt t="39783" x="8623300" y="1066800"/>
          <p14:tracePt t="39799" x="8623300" y="1073150"/>
          <p14:tracePt t="39817" x="8642350" y="1085850"/>
          <p14:tracePt t="39833" x="8680450" y="1085850"/>
          <p14:tracePt t="39849" x="8737600" y="1085850"/>
          <p14:tracePt t="39868" x="8788400" y="1085850"/>
          <p14:tracePt t="39886" x="8820150" y="1079500"/>
          <p14:tracePt t="39899" x="8820150" y="1073150"/>
          <p14:tracePt t="39931" x="8826500" y="1073150"/>
          <p14:tracePt t="39950" x="8826500" y="1066800"/>
          <p14:tracePt t="39983" x="8832850" y="1054100"/>
          <p14:tracePt t="40002" x="8839200" y="1047750"/>
          <p14:tracePt t="40020" x="8845550" y="1041400"/>
          <p14:tracePt t="40033" x="8858250" y="1028700"/>
          <p14:tracePt t="40053" x="8877300" y="1009650"/>
          <p14:tracePt t="40066" x="8890000" y="1009650"/>
          <p14:tracePt t="40086" x="8909050" y="996950"/>
          <p14:tracePt t="40099" x="8915400" y="990600"/>
          <p14:tracePt t="40116" x="8921750" y="984250"/>
          <p14:tracePt t="40133" x="8928100" y="971550"/>
          <p14:tracePt t="40150" x="8940800" y="958850"/>
          <p14:tracePt t="40166" x="8947150" y="952500"/>
          <p14:tracePt t="40183" x="8953500" y="939800"/>
          <p14:tracePt t="40200" x="8959850" y="933450"/>
          <p14:tracePt t="40206" x="8959850" y="927100"/>
          <p14:tracePt t="40233" x="8966200" y="920750"/>
          <p14:tracePt t="40339" x="8966200" y="914400"/>
          <p14:tracePt t="40350" x="8966200" y="901700"/>
          <p14:tracePt t="40367" x="8966200" y="889000"/>
          <p14:tracePt t="40384" x="8966200" y="863600"/>
          <p14:tracePt t="40400" x="8972550" y="850900"/>
          <p14:tracePt t="40419" x="8972550" y="844550"/>
          <p14:tracePt t="40508" x="8966200" y="844550"/>
          <p14:tracePt t="40524" x="8953500" y="838200"/>
          <p14:tracePt t="40530" x="8947150" y="831850"/>
          <p14:tracePt t="40538" x="8934450" y="825500"/>
          <p14:tracePt t="40549" x="8921750" y="812800"/>
          <p14:tracePt t="40567" x="8902700" y="806450"/>
          <p14:tracePt t="40583" x="8896350" y="793750"/>
          <p14:tracePt t="48951" x="8902700" y="793750"/>
          <p14:tracePt t="48957" x="8909050" y="793750"/>
          <p14:tracePt t="48974" x="8953500" y="800100"/>
          <p14:tracePt t="48990" x="8997950" y="800100"/>
          <p14:tracePt t="49008" x="9029700" y="800100"/>
          <p14:tracePt t="49024" x="9042400" y="800100"/>
          <p14:tracePt t="49041" x="9048750" y="806450"/>
          <p14:tracePt t="49061" x="9080500" y="825500"/>
          <p14:tracePt t="49078" x="9144000" y="850900"/>
          <p14:tracePt t="49091" x="9175750" y="863600"/>
          <p14:tracePt t="49107" x="9258300" y="882650"/>
          <p14:tracePt t="49125" x="9372600" y="908050"/>
          <p14:tracePt t="49146" x="9448800" y="933450"/>
          <p14:tracePt t="49159" x="9499600" y="946150"/>
          <p14:tracePt t="49174" x="9550400" y="958850"/>
          <p14:tracePt t="49190" x="9582150" y="965200"/>
          <p14:tracePt t="49207" x="9607550" y="971550"/>
          <p14:tracePt t="49225" x="9645650" y="996950"/>
          <p14:tracePt t="49240" x="9715500" y="1028700"/>
          <p14:tracePt t="49257" x="9785350" y="1079500"/>
          <p14:tracePt t="49274" x="9823450" y="1117600"/>
          <p14:tracePt t="49291" x="9861550" y="1162050"/>
          <p14:tracePt t="49307" x="9874250" y="1187450"/>
          <p14:tracePt t="49324" x="9886950" y="1200150"/>
          <p14:tracePt t="49339" x="9886950" y="1206500"/>
          <p14:tracePt t="49374" x="9886950" y="1212850"/>
          <p14:tracePt t="49390" x="9893300" y="1219200"/>
          <p14:tracePt t="49407" x="9893300" y="1231900"/>
          <p14:tracePt t="49424" x="9893300" y="1244600"/>
          <p14:tracePt t="49457" x="9893300" y="1250950"/>
          <p14:tracePt t="49490" x="9899650" y="1250950"/>
          <p14:tracePt t="49510" x="9899650" y="1263650"/>
          <p14:tracePt t="49541" x="9899650" y="1276350"/>
          <p14:tracePt t="49633" x="9899650" y="1282700"/>
          <p14:tracePt t="49657" x="9906000" y="1289050"/>
          <p14:tracePt t="49684" x="9912350" y="1295400"/>
          <p14:tracePt t="49690" x="9918700" y="1301750"/>
          <p14:tracePt t="49724" x="9925050" y="1301750"/>
          <p14:tracePt t="49741" x="9937750" y="1301750"/>
          <p14:tracePt t="49758" x="9944100" y="1301750"/>
          <p14:tracePt t="49774" x="9956800" y="1301750"/>
          <p14:tracePt t="49791" x="9975850" y="1301750"/>
          <p14:tracePt t="49808" x="9994900" y="1301750"/>
          <p14:tracePt t="49824" x="10013950" y="1301750"/>
          <p14:tracePt t="49841" x="10033000" y="1301750"/>
          <p14:tracePt t="49858" x="10058400" y="1282700"/>
          <p14:tracePt t="49875" x="10096500" y="1263650"/>
          <p14:tracePt t="49891" x="10128250" y="1238250"/>
          <p14:tracePt t="49908" x="10153650" y="1206500"/>
          <p14:tracePt t="49912" x="10172700" y="1187450"/>
          <p14:tracePt t="49925" x="10198100" y="1162050"/>
          <p14:tracePt t="49943" x="10267950" y="1092200"/>
          <p14:tracePt t="49958" x="10299700" y="1073150"/>
          <p14:tracePt t="49975" x="10433050" y="1022350"/>
          <p14:tracePt t="49991" x="10521950" y="990600"/>
          <p14:tracePt t="50009" x="10585450" y="958850"/>
          <p14:tracePt t="50024" x="10629900" y="933450"/>
          <p14:tracePt t="50041" x="10655300" y="914400"/>
          <p14:tracePt t="50058" x="10655300" y="895350"/>
          <p14:tracePt t="50073" x="10655300" y="869950"/>
          <p14:tracePt t="50092" x="10655300" y="831850"/>
          <p14:tracePt t="50108" x="10655300" y="800100"/>
          <p14:tracePt t="50125" x="10668000" y="755650"/>
          <p14:tracePt t="50145" x="10687050" y="736600"/>
          <p14:tracePt t="50157" x="10699750" y="717550"/>
          <p14:tracePt t="50174" x="10725150" y="698500"/>
          <p14:tracePt t="50178" x="10731500" y="692150"/>
          <p14:tracePt t="50198" x="10737850" y="673100"/>
          <p14:tracePt t="50200" x="10744200" y="660400"/>
          <p14:tracePt t="50207" x="10744200" y="654050"/>
          <p14:tracePt t="50226" x="10737850" y="635000"/>
          <p14:tracePt t="50241" x="10731500" y="622300"/>
          <p14:tracePt t="50258" x="10725150" y="615950"/>
          <p14:tracePt t="50275" x="10712450" y="609600"/>
          <p14:tracePt t="50292" x="10687050" y="603250"/>
          <p14:tracePt t="50309" x="10648950" y="603250"/>
          <p14:tracePt t="50328" x="10623550" y="609600"/>
          <p14:tracePt t="50343" x="10515600" y="628650"/>
          <p14:tracePt t="50358" x="10471150" y="628650"/>
          <p14:tracePt t="50375" x="10382250" y="641350"/>
          <p14:tracePt t="50391" x="10312400" y="654050"/>
          <p14:tracePt t="50407" x="10293350" y="660400"/>
          <p14:tracePt t="50409" x="10267950" y="673100"/>
          <p14:tracePt t="50426" x="10261600" y="679450"/>
          <p14:tracePt t="50441" x="10217150" y="692150"/>
          <p14:tracePt t="50445" x="10204450" y="698500"/>
          <p14:tracePt t="50459" x="10185400" y="698500"/>
          <p14:tracePt t="50477" x="10083800" y="704850"/>
          <p14:tracePt t="50492" x="10007600" y="704850"/>
          <p14:tracePt t="50508" x="9874250" y="704850"/>
          <p14:tracePt t="50528" x="9715500" y="723900"/>
          <p14:tracePt t="50541" x="9531350" y="768350"/>
          <p14:tracePt t="50558" x="9309100" y="819150"/>
          <p14:tracePt t="50575" x="9029700" y="869950"/>
          <p14:tracePt t="50592" x="8642350" y="946150"/>
          <p14:tracePt t="50609" x="8140700" y="1016000"/>
          <p14:tracePt t="50613" x="7854950" y="1054100"/>
          <p14:tracePt t="50624" x="7556500" y="1092200"/>
          <p14:tracePt t="50628" x="7283450" y="1111250"/>
          <p14:tracePt t="50640" x="6978650" y="1136650"/>
          <p14:tracePt t="50659" x="6438900" y="1168400"/>
          <p14:tracePt t="50676" x="5937250" y="1174750"/>
          <p14:tracePt t="50693" x="5251450" y="1168400"/>
          <p14:tracePt t="50711" x="4838700" y="1143000"/>
          <p14:tracePt t="50726" x="4489450" y="1123950"/>
          <p14:tracePt t="50741" x="4171950" y="1098550"/>
          <p14:tracePt t="50759" x="3937000" y="1085850"/>
          <p14:tracePt t="50775" x="3727450" y="1066800"/>
          <p14:tracePt t="50792" x="3568700" y="1054100"/>
          <p14:tracePt t="50808" x="3473450" y="1035050"/>
          <p14:tracePt t="50825" x="3467100" y="1035050"/>
          <p14:tracePt t="50859" x="3460750" y="1035050"/>
          <p14:tracePt t="50875" x="3422650" y="1035050"/>
          <p14:tracePt t="50892" x="3333750" y="1028700"/>
          <p14:tracePt t="50909" x="3219450" y="1016000"/>
          <p14:tracePt t="50925" x="3117850" y="996950"/>
          <p14:tracePt t="50942" x="3073400" y="990600"/>
          <p14:tracePt t="50959" x="3073400" y="984250"/>
          <p14:tracePt t="50992" x="3086100" y="984250"/>
          <p14:tracePt t="51007" x="3143250" y="984250"/>
          <p14:tracePt t="51026" x="3206750" y="984250"/>
          <p14:tracePt t="51044" x="3346450" y="1009650"/>
          <p14:tracePt t="51058" x="3429000" y="1028700"/>
          <p14:tracePt t="51079" x="3511550" y="1041400"/>
          <p14:tracePt t="51092" x="3587750" y="1047750"/>
          <p14:tracePt t="51109" x="3714750" y="1041400"/>
          <p14:tracePt t="51126" x="3822700" y="1022350"/>
          <p14:tracePt t="51142" x="3892550" y="996950"/>
          <p14:tracePt t="51159" x="3917950" y="977900"/>
          <p14:tracePt t="51175" x="3956050" y="952500"/>
          <p14:tracePt t="51192" x="3975100" y="939800"/>
          <p14:tracePt t="51209" x="3987800" y="927100"/>
          <p14:tracePt t="51227" x="3994150" y="914400"/>
          <p14:tracePt t="51242" x="4000500" y="901700"/>
          <p14:tracePt t="51259" x="4006850" y="895350"/>
          <p14:tracePt t="51276" x="4006850" y="889000"/>
          <p14:tracePt t="51293" x="4006850" y="869950"/>
          <p14:tracePt t="51309" x="4006850" y="850900"/>
          <p14:tracePt t="51325" x="3994150" y="838200"/>
          <p14:tracePt t="51341" x="3981450" y="831850"/>
          <p14:tracePt t="51359" x="3956050" y="831850"/>
          <p14:tracePt t="51375" x="3917950" y="844550"/>
          <p14:tracePt t="51392" x="3898900" y="863600"/>
          <p14:tracePt t="51409" x="3879850" y="895350"/>
          <p14:tracePt t="51426" x="3886200" y="933450"/>
          <p14:tracePt t="51442" x="3968750" y="965200"/>
          <p14:tracePt t="51459" x="4051300" y="965200"/>
          <p14:tracePt t="51477" x="4235450" y="965200"/>
          <p14:tracePt t="51492" x="4413250" y="965200"/>
          <p14:tracePt t="51509" x="4578350" y="946150"/>
          <p14:tracePt t="51527" x="4629150" y="933450"/>
          <p14:tracePt t="51546" x="4629150" y="927100"/>
          <p14:tracePt t="51616" x="4641850" y="920750"/>
          <p14:tracePt t="51626" x="4648200" y="920750"/>
          <p14:tracePt t="51642" x="4686300" y="908050"/>
          <p14:tracePt t="51659" x="4711700" y="895350"/>
          <p14:tracePt t="51676" x="4743450" y="889000"/>
          <p14:tracePt t="51680" x="4756150" y="889000"/>
          <p14:tracePt t="51691" x="4768850" y="889000"/>
          <p14:tracePt t="51694" x="4787900" y="889000"/>
          <p14:tracePt t="51709" x="4794250" y="889000"/>
          <p14:tracePt t="51711" x="4806950" y="889000"/>
          <p14:tracePt t="51725" x="4813300" y="889000"/>
          <p14:tracePt t="51742" x="4826000" y="889000"/>
          <p14:tracePt t="51759" x="4832350" y="889000"/>
          <p14:tracePt t="51777" x="4870450" y="889000"/>
          <p14:tracePt t="51795" x="4908550" y="895350"/>
          <p14:tracePt t="51811" x="4946650" y="914400"/>
          <p14:tracePt t="51826" x="4972050" y="933450"/>
          <p14:tracePt t="51841" x="4991100" y="939800"/>
          <p14:tracePt t="51860" x="5003800" y="952500"/>
          <p14:tracePt t="51877" x="5010150" y="958850"/>
          <p14:tracePt t="51893" x="5016500" y="965200"/>
          <p14:tracePt t="51909" x="5022850" y="977900"/>
          <p14:tracePt t="51925" x="5029200" y="990600"/>
          <p14:tracePt t="51943" x="5035550" y="1009650"/>
          <p14:tracePt t="51945" x="5035550" y="1016000"/>
          <p14:tracePt t="51959" x="5035550" y="1022350"/>
          <p14:tracePt t="51976" x="5041900" y="1041400"/>
          <p14:tracePt t="51995" x="5054600" y="1054100"/>
          <p14:tracePt t="52010" x="5067300" y="1066800"/>
          <p14:tracePt t="52043" x="5086350" y="1085850"/>
          <p14:tracePt t="52059" x="5143500" y="1104900"/>
          <p14:tracePt t="52075" x="5213350" y="1117600"/>
          <p14:tracePt t="52093" x="5302250" y="1117600"/>
          <p14:tracePt t="52110" x="5397500" y="1130300"/>
          <p14:tracePt t="52126" x="5486400" y="1143000"/>
          <p14:tracePt t="52143" x="5549900" y="1155700"/>
          <p14:tracePt t="52160" x="5575300" y="1155700"/>
          <p14:tracePt t="52193" x="5588000" y="1155700"/>
          <p14:tracePt t="52213" x="5645150" y="1143000"/>
          <p14:tracePt t="52228" x="5676900" y="1130300"/>
          <p14:tracePt t="52243" x="5791200" y="1111250"/>
          <p14:tracePt t="52264" x="5886450" y="1111250"/>
          <p14:tracePt t="52281" x="5981700" y="1111250"/>
          <p14:tracePt t="52293" x="6019800" y="1111250"/>
          <p14:tracePt t="52310" x="6038850" y="1111250"/>
          <p14:tracePt t="52326" x="6045200" y="1111250"/>
          <p14:tracePt t="52360" x="6051550" y="1111250"/>
          <p14:tracePt t="52375" x="6064250" y="1111250"/>
          <p14:tracePt t="52393" x="6089650" y="1111250"/>
          <p14:tracePt t="52410" x="6108700" y="1111250"/>
          <p14:tracePt t="52429" x="6127750" y="1104900"/>
          <p14:tracePt t="52443" x="6127750" y="1098550"/>
          <p14:tracePt t="52446" x="6134100" y="1098550"/>
          <p14:tracePt t="52459" x="6146800" y="1092200"/>
          <p14:tracePt t="52479" x="6165850" y="1079500"/>
          <p14:tracePt t="52493" x="6197600" y="1066800"/>
          <p14:tracePt t="52512" x="6235700" y="1060450"/>
          <p14:tracePt t="52527" x="6261100" y="1060450"/>
          <p14:tracePt t="52544" x="6311900" y="1073150"/>
          <p14:tracePt t="52560" x="6369050" y="1111250"/>
          <p14:tracePt t="52577" x="6394450" y="1136650"/>
          <p14:tracePt t="52594" x="6426200" y="1174750"/>
          <p14:tracePt t="52613" x="6438900" y="1187450"/>
          <p14:tracePt t="52627" x="6451600" y="1206500"/>
          <p14:tracePt t="52630" x="6457950" y="1212850"/>
          <p14:tracePt t="52643" x="6464300" y="1219200"/>
          <p14:tracePt t="52661" x="6502400" y="1244600"/>
          <p14:tracePt t="52663" x="6515100" y="1263650"/>
          <p14:tracePt t="52680" x="6540500" y="1295400"/>
          <p14:tracePt t="52692" x="6546850" y="1314450"/>
          <p14:tracePt t="52694" x="6553200" y="1333500"/>
          <p14:tracePt t="52710" x="6553200" y="1346200"/>
          <p14:tracePt t="52727" x="6553200" y="1365250"/>
          <p14:tracePt t="52773" x="6559550" y="1352550"/>
          <p14:tracePt t="52780" x="6565900" y="1339850"/>
          <p14:tracePt t="52793" x="6578600" y="1308100"/>
          <p14:tracePt t="52809" x="6610350" y="1257300"/>
          <p14:tracePt t="52827" x="6673850" y="1193800"/>
          <p14:tracePt t="52844" x="6743700" y="1149350"/>
          <p14:tracePt t="52860" x="6769100" y="1130300"/>
          <p14:tracePt t="52877" x="6826250" y="1085850"/>
          <p14:tracePt t="52894" x="6832600" y="1073150"/>
          <p14:tracePt t="52910" x="6832600" y="1060450"/>
          <p14:tracePt t="52927" x="6813550" y="1060450"/>
          <p14:tracePt t="52942" x="6756400" y="1073150"/>
          <p14:tracePt t="52961" x="6673850" y="1092200"/>
          <p14:tracePt t="52977" x="6565900" y="1123950"/>
          <p14:tracePt t="52993" x="6515100" y="1149350"/>
          <p14:tracePt t="53011" x="6496050" y="1168400"/>
          <p14:tracePt t="53029" x="6489700" y="1174750"/>
          <p14:tracePt t="74056" x="6489700" y="1168400"/>
          <p14:tracePt t="74065" x="6502400" y="1162050"/>
          <p14:tracePt t="74077" x="6521450" y="1143000"/>
          <p14:tracePt t="74095" x="6559550" y="1117600"/>
          <p14:tracePt t="74112" x="6604000" y="1104900"/>
          <p14:tracePt t="74129" x="6616700" y="1104900"/>
          <p14:tracePt t="74147" x="6623050" y="1104900"/>
          <p14:tracePt t="74161" x="6629400" y="1111250"/>
          <p14:tracePt t="74178" x="6635750" y="1123950"/>
          <p14:tracePt t="74195" x="6642100" y="1143000"/>
          <p14:tracePt t="74201" x="6642100" y="1155700"/>
          <p14:tracePt t="74216" x="6648450" y="1174750"/>
          <p14:tracePt t="74228" x="6648450" y="1187450"/>
          <p14:tracePt t="74245" x="6648450" y="1212850"/>
          <p14:tracePt t="74262" x="6648450" y="1238250"/>
          <p14:tracePt t="74281" x="6635750" y="1276350"/>
          <p14:tracePt t="74295" x="6616700" y="1320800"/>
          <p14:tracePt t="74298" x="6604000" y="1339850"/>
          <p14:tracePt t="74311" x="6591300" y="1365250"/>
          <p14:tracePt t="74328" x="6565900" y="1403350"/>
          <p14:tracePt t="74345" x="6527800" y="1454150"/>
          <p14:tracePt t="74363" x="6508750" y="1466850"/>
          <p14:tracePt t="74381" x="6489700" y="1473200"/>
          <p14:tracePt t="74395" x="6477000" y="1473200"/>
          <p14:tracePt t="74411" x="6464300" y="1473200"/>
          <p14:tracePt t="74428" x="6438900" y="1492250"/>
          <p14:tracePt t="74445" x="6413500" y="1530350"/>
          <p14:tracePt t="74461" x="6388100" y="1600200"/>
          <p14:tracePt t="74478" x="6381750" y="1682750"/>
          <p14:tracePt t="74496" x="6400800" y="1746250"/>
          <p14:tracePt t="74511" x="6438900" y="1778000"/>
          <p14:tracePt t="74528" x="6451600" y="1778000"/>
          <p14:tracePt t="75669" x="6457950" y="1778000"/>
          <p14:tracePt t="75685" x="6464300" y="1778000"/>
          <p14:tracePt t="75713" x="6470650" y="1778000"/>
          <p14:tracePt t="75749" x="6477000" y="1771650"/>
          <p14:tracePt t="75762" x="6489700" y="1771650"/>
          <p14:tracePt t="75778" x="6508750" y="1758950"/>
          <p14:tracePt t="75796" x="6527800" y="1746250"/>
          <p14:tracePt t="75812" x="6546850" y="1727200"/>
          <p14:tracePt t="75829" x="6578600" y="1714500"/>
          <p14:tracePt t="75846" x="6629400" y="1689100"/>
          <p14:tracePt t="75863" x="6724650" y="1657350"/>
          <p14:tracePt t="75881" x="6851650" y="1663700"/>
          <p14:tracePt t="75896" x="6902450" y="1663700"/>
          <p14:tracePt t="75913" x="6940550" y="1663700"/>
          <p14:tracePt t="75930" x="6965950" y="1657350"/>
          <p14:tracePt t="75948" x="6991350" y="1631950"/>
          <p14:tracePt t="75963" x="7029450" y="1606550"/>
          <p14:tracePt t="75979" x="7073900" y="1587500"/>
          <p14:tracePt t="75997" x="7175500" y="1562100"/>
          <p14:tracePt t="76012" x="7264400" y="1549400"/>
          <p14:tracePt t="76030" x="7404100" y="1517650"/>
          <p14:tracePt t="76053" x="7512050" y="1485900"/>
          <p14:tracePt t="76063" x="7651750" y="1435100"/>
          <p14:tracePt t="76085" x="7740650" y="1390650"/>
          <p14:tracePt t="76105" x="7861300" y="1295400"/>
          <p14:tracePt t="76113" x="7880350" y="1282700"/>
          <p14:tracePt t="76130" x="7975600" y="1244600"/>
          <p14:tracePt t="76151" x="8147050" y="1231900"/>
          <p14:tracePt t="76163" x="8223250" y="1244600"/>
          <p14:tracePt t="76179" x="8343900" y="1282700"/>
          <p14:tracePt t="76197" x="8470900" y="1314450"/>
          <p14:tracePt t="76199" x="8502650" y="1320800"/>
          <p14:tracePt t="76219" x="8547100" y="1327150"/>
          <p14:tracePt t="76222" x="8559800" y="1327150"/>
          <p14:tracePt t="76246" x="8578850" y="1327150"/>
          <p14:tracePt t="76263" x="8705850" y="1295400"/>
          <p14:tracePt t="76281" x="8877300" y="1244600"/>
          <p14:tracePt t="76296" x="8921750" y="1231900"/>
          <p14:tracePt t="76314" x="9036050" y="1187450"/>
          <p14:tracePt t="76329" x="9112250" y="1149350"/>
          <p14:tracePt t="76346" x="9175750" y="1092200"/>
          <p14:tracePt t="76363" x="9182100" y="1041400"/>
          <p14:tracePt t="76380" x="9182100" y="1022350"/>
          <p14:tracePt t="76396" x="9163050" y="939800"/>
          <p14:tracePt t="76413" x="9137650" y="889000"/>
          <p14:tracePt t="76431" x="9105900" y="838200"/>
          <p14:tracePt t="76446" x="9074150" y="787400"/>
          <p14:tracePt t="76463" x="9048750" y="755650"/>
          <p14:tracePt t="76483" x="8972550" y="717550"/>
          <p14:tracePt t="76499" x="8864600" y="692150"/>
          <p14:tracePt t="76513" x="8674100" y="666750"/>
          <p14:tracePt t="76530" x="8445500" y="635000"/>
          <p14:tracePt t="76534" x="8337550" y="622300"/>
          <p14:tracePt t="76552" x="8185150" y="609600"/>
          <p14:tracePt t="76563" x="8121650" y="609600"/>
          <p14:tracePt t="76566" x="8077200" y="603250"/>
          <p14:tracePt t="76580" x="8026400" y="603250"/>
          <p14:tracePt t="76596" x="8001000" y="603250"/>
          <p14:tracePt t="76616" x="7988300" y="603250"/>
          <p14:tracePt t="76630" x="7988300" y="615950"/>
          <p14:tracePt t="76647" x="7988300" y="635000"/>
          <p14:tracePt t="76662" x="8001000" y="673100"/>
          <p14:tracePt t="76681" x="8020050" y="723900"/>
          <p14:tracePt t="76697" x="8064500" y="806450"/>
          <p14:tracePt t="76713" x="8108950" y="863600"/>
          <p14:tracePt t="76731" x="8197850" y="933450"/>
          <p14:tracePt t="76750" x="8356600" y="1003300"/>
          <p14:tracePt t="76770" x="8534400" y="1016000"/>
          <p14:tracePt t="76781" x="8680450" y="1022350"/>
          <p14:tracePt t="76797" x="8890000" y="1016000"/>
          <p14:tracePt t="76813" x="9124950" y="996950"/>
          <p14:tracePt t="76831" x="9410700" y="965200"/>
          <p14:tracePt t="76849" x="9512300" y="939800"/>
          <p14:tracePt t="76863" x="9531350" y="914400"/>
          <p14:tracePt t="76880" x="9518650" y="895350"/>
          <p14:tracePt t="76898" x="9493250" y="869950"/>
          <p14:tracePt t="76914" x="9448800" y="850900"/>
          <p14:tracePt t="76930" x="9398000" y="831850"/>
          <p14:tracePt t="76949" x="9334500" y="819150"/>
          <p14:tracePt t="76964" x="9271000" y="812800"/>
          <p14:tracePt t="76980" x="9207500" y="806450"/>
          <p14:tracePt t="76998" x="9112250" y="787400"/>
          <p14:tracePt t="77017" x="8934450" y="762000"/>
          <p14:tracePt t="77031" x="8858250" y="755650"/>
          <p14:tracePt t="77047" x="8731250" y="742950"/>
          <p14:tracePt t="77064" x="8655050" y="749300"/>
          <p14:tracePt t="77083" x="8616950" y="781050"/>
          <p14:tracePt t="77097" x="8604250" y="800100"/>
          <p14:tracePt t="77117" x="8610600" y="882650"/>
          <p14:tracePt t="77134" x="8674100" y="965200"/>
          <p14:tracePt t="77152" x="8826500" y="1060450"/>
          <p14:tracePt t="77164" x="8921750" y="1085850"/>
          <p14:tracePt t="77180" x="9099550" y="1092200"/>
          <p14:tracePt t="77196" x="9359900" y="1079500"/>
          <p14:tracePt t="77214" x="9537700" y="1028700"/>
          <p14:tracePt t="77232" x="9607550" y="971550"/>
          <p14:tracePt t="77247" x="9620250" y="914400"/>
          <p14:tracePt t="77264" x="9601200" y="844550"/>
          <p14:tracePt t="77281" x="9544050" y="793750"/>
          <p14:tracePt t="77299" x="9461500" y="755650"/>
          <p14:tracePt t="77314" x="9391650" y="749300"/>
          <p14:tracePt t="77330" x="9321800" y="749300"/>
          <p14:tracePt t="77352" x="9232900" y="749300"/>
          <p14:tracePt t="77355" x="9182100" y="755650"/>
          <p14:tracePt t="77364" x="9118600" y="762000"/>
          <p14:tracePt t="77381" x="8991600" y="774700"/>
          <p14:tracePt t="77398" x="8877300" y="800100"/>
          <p14:tracePt t="77417" x="8794750" y="812800"/>
          <p14:tracePt t="77434" x="8724900" y="825500"/>
          <p14:tracePt t="77447" x="8661400" y="838200"/>
          <p14:tracePt t="77466" x="8636000" y="844550"/>
          <p14:tracePt t="77483" x="8623300" y="876300"/>
          <p14:tracePt t="77497" x="8623300" y="889000"/>
          <p14:tracePt t="77515" x="8648700" y="920750"/>
          <p14:tracePt t="77531" x="8674100" y="939800"/>
          <p14:tracePt t="77548" x="8686800" y="939800"/>
          <p14:tracePt t="77565" x="8769350" y="965200"/>
          <p14:tracePt t="77581" x="8839200" y="990600"/>
          <p14:tracePt t="77597" x="8921750" y="1009650"/>
          <p14:tracePt t="77613" x="9023350" y="1041400"/>
          <p14:tracePt t="77631" x="9086850" y="1054100"/>
          <p14:tracePt t="77648" x="9131300" y="1060450"/>
          <p14:tracePt t="77664" x="9156700" y="1060450"/>
          <p14:tracePt t="77681" x="9163050" y="1060450"/>
          <p14:tracePt t="77715" x="9137650" y="1060450"/>
          <p14:tracePt t="77731" x="9086850" y="1054100"/>
          <p14:tracePt t="77748" x="8940800" y="1028700"/>
          <p14:tracePt t="77764" x="8890000" y="1016000"/>
          <p14:tracePt t="77781" x="8515350" y="939800"/>
          <p14:tracePt t="77798" x="8191500" y="850900"/>
          <p14:tracePt t="77817" x="7867650" y="736600"/>
          <p14:tracePt t="77831" x="7575550" y="596900"/>
          <p14:tracePt t="77848" x="7315200" y="457200"/>
          <p14:tracePt t="77865" x="7124700" y="374650"/>
          <p14:tracePt t="77883" x="7035800" y="342900"/>
          <p14:tracePt t="77898" x="7010400" y="336550"/>
          <p14:tracePt t="80184" x="7004050" y="330200"/>
          <p14:tracePt t="80192" x="6991350" y="317500"/>
          <p14:tracePt t="80217" x="6858000" y="247650"/>
          <p14:tracePt t="80233" x="6692900" y="228600"/>
          <p14:tracePt t="80248" x="6515100" y="234950"/>
          <p14:tracePt t="80267" x="6388100" y="254000"/>
          <p14:tracePt t="80283" x="6337300" y="266700"/>
          <p14:tracePt t="80299" x="6337300" y="273050"/>
          <p14:tracePt t="80317" x="6343650" y="273050"/>
          <p14:tracePt t="80333" x="6362700" y="285750"/>
          <p14:tracePt t="80350" x="6407150" y="330200"/>
          <p14:tracePt t="80367" x="6477000" y="361950"/>
          <p14:tracePt t="80383" x="6502400" y="368300"/>
          <p14:tracePt t="80400" x="6515100" y="381000"/>
          <p14:tracePt t="80417" x="6527800" y="387350"/>
          <p14:tracePt t="80433" x="6559550" y="387350"/>
          <p14:tracePt t="80450" x="6578600" y="387350"/>
          <p14:tracePt t="80467" x="6584950" y="387350"/>
          <p14:tracePt t="80486" x="6572250" y="381000"/>
          <p14:tracePt t="80500" x="6515100" y="368300"/>
          <p14:tracePt t="80517" x="6394450" y="355600"/>
          <p14:tracePt t="80534" x="6299200" y="355600"/>
          <p14:tracePt t="80551" x="6184900" y="381000"/>
          <p14:tracePt t="80567" x="6102350" y="419100"/>
          <p14:tracePt t="80583" x="5930900" y="495300"/>
          <p14:tracePt t="80600" x="5670550" y="609600"/>
          <p14:tracePt t="80619" x="5346700" y="749300"/>
          <p14:tracePt t="80633" x="5245100" y="793750"/>
          <p14:tracePt t="80654" x="5111750" y="857250"/>
          <p14:tracePt t="80665" x="4953000" y="933450"/>
          <p14:tracePt t="80682" x="4864100" y="984250"/>
          <p14:tracePt t="80700" x="4768850" y="1047750"/>
          <p14:tracePt t="80717" x="4654550" y="1123950"/>
          <p14:tracePt t="80734" x="4540250" y="1193800"/>
          <p14:tracePt t="80750" x="4432300" y="1231900"/>
          <p14:tracePt t="80767" x="4381500" y="1231900"/>
          <p14:tracePt t="80821" x="4387850" y="1231900"/>
          <p14:tracePt t="80834" x="4394200" y="1231900"/>
          <p14:tracePt t="80851" x="4406900" y="1250950"/>
          <p14:tracePt t="80868" x="4406900" y="1257300"/>
          <p14:tracePt t="80887" x="4406900" y="1270000"/>
          <p14:tracePt t="80948" x="4400550" y="1276350"/>
          <p14:tracePt t="80955" x="4387850" y="1276350"/>
          <p14:tracePt t="80966" x="4375150" y="1276350"/>
          <p14:tracePt t="80984" x="4311650" y="1276350"/>
          <p14:tracePt t="81000" x="4235450" y="1270000"/>
          <p14:tracePt t="81017" x="4089400" y="1231900"/>
          <p14:tracePt t="81034" x="4032250" y="1206500"/>
          <p14:tracePt t="81050" x="4000500" y="1187450"/>
          <p14:tracePt t="81067" x="3975100" y="1181100"/>
          <p14:tracePt t="81085" x="3949700" y="1181100"/>
          <p14:tracePt t="81099" x="3905250" y="1187450"/>
          <p14:tracePt t="81119" x="3854450" y="1206500"/>
          <p14:tracePt t="81134" x="3822700" y="1219200"/>
          <p14:tracePt t="81151" x="3816350" y="1225550"/>
          <p14:tracePt t="81169" x="3816350" y="1231900"/>
          <p14:tracePt t="81202" x="3829050" y="1250950"/>
          <p14:tracePt t="81222" x="3835400" y="1270000"/>
          <p14:tracePt t="81234" x="3841750" y="1276350"/>
          <p14:tracePt t="81251" x="3854450" y="1308100"/>
          <p14:tracePt t="81271" x="3860800" y="1320800"/>
          <p14:tracePt t="81287" x="3873500" y="1327150"/>
          <p14:tracePt t="81300" x="3879850" y="1327150"/>
          <p14:tracePt t="81317" x="3898900" y="1327150"/>
          <p14:tracePt t="81338" x="3917950" y="1327150"/>
          <p14:tracePt t="81354" x="3943350" y="1327150"/>
          <p14:tracePt t="81371" x="3956050" y="1327150"/>
          <p14:tracePt t="81418" x="3962400" y="1327150"/>
          <p14:tracePt t="81434" x="3968750" y="1327150"/>
          <p14:tracePt t="81451" x="3981450" y="1327150"/>
          <p14:tracePt t="81466" x="3994150" y="1320800"/>
          <p14:tracePt t="81484" x="4000500" y="1314450"/>
          <p14:tracePt t="81501" x="4006850" y="1314450"/>
          <p14:tracePt t="81551" x="4013200" y="1314450"/>
          <p14:tracePt t="81567" x="4019550" y="1308100"/>
          <p14:tracePt t="81584" x="4038600" y="1301750"/>
          <p14:tracePt t="81601" x="4051300" y="1301750"/>
          <p14:tracePt t="81618" x="4064000" y="1295400"/>
          <p14:tracePt t="81634" x="4083050" y="1295400"/>
          <p14:tracePt t="81701" x="4089400" y="1295400"/>
          <p14:tracePt t="81759" x="4095750" y="1301750"/>
          <p14:tracePt t="81787" x="4095750" y="1308100"/>
          <p14:tracePt t="81795" x="4102100" y="1308100"/>
          <p14:tracePt t="81818" x="4108450" y="1308100"/>
          <p14:tracePt t="81834" x="4114800" y="1308100"/>
          <p14:tracePt t="81851" x="4133850" y="1308100"/>
          <p14:tracePt t="81867" x="4165600" y="1308100"/>
          <p14:tracePt t="81885" x="4216400" y="1308100"/>
          <p14:tracePt t="81901" x="4260850" y="1308100"/>
          <p14:tracePt t="81918" x="4279900" y="1308100"/>
          <p14:tracePt t="81935" x="4311650" y="1308100"/>
          <p14:tracePt t="81951" x="4324350" y="1308100"/>
          <p14:tracePt t="82025" x="4324350" y="1314450"/>
          <p14:tracePt t="82049" x="4318000" y="1314450"/>
          <p14:tracePt t="82058" x="4318000" y="1320800"/>
          <p14:tracePt t="82097" x="4318000" y="1327150"/>
          <p14:tracePt t="82108" x="4311650" y="1327150"/>
          <p14:tracePt t="82121" x="4311650" y="1333500"/>
          <p14:tracePt t="82135" x="4305300" y="1339850"/>
          <p14:tracePt t="82154" x="4305300" y="1346200"/>
          <p14:tracePt t="82168" x="4305300" y="1352550"/>
          <p14:tracePt t="82185" x="4298950" y="1365250"/>
          <p14:tracePt t="82200" x="4298950" y="1371600"/>
          <p14:tracePt t="82220" x="4292600" y="1377950"/>
          <p14:tracePt t="82237" x="4292600" y="1384300"/>
          <p14:tracePt t="82268" x="4286250" y="1390650"/>
          <p14:tracePt t="82320" x="4279900" y="1390650"/>
          <p14:tracePt t="82375" x="4279900" y="1384300"/>
          <p14:tracePt t="82383" x="4286250" y="1384300"/>
          <p14:tracePt t="82433" x="4286250" y="1377950"/>
          <p14:tracePt t="82457" x="4286250" y="1371600"/>
          <p14:tracePt t="82483" x="4286250" y="1365250"/>
          <p14:tracePt t="82506" x="4292600" y="1358900"/>
          <p14:tracePt t="82529" x="4292600" y="1352550"/>
          <p14:tracePt t="82594" x="4292600" y="1358900"/>
          <p14:tracePt t="82620" x="4292600" y="1365250"/>
          <p14:tracePt t="82642" x="4292600" y="1371600"/>
          <p14:tracePt t="82683" x="4292600" y="1377950"/>
          <p14:tracePt t="82697" x="4279900" y="1377950"/>
          <p14:tracePt t="82705" x="4273550" y="1384300"/>
          <p14:tracePt t="82735" x="4260850" y="1384300"/>
          <p14:tracePt t="82775" x="4254500" y="1371600"/>
          <p14:tracePt t="82785" x="4254500" y="1358900"/>
          <p14:tracePt t="82802" x="4235450" y="1327150"/>
          <p14:tracePt t="82820" x="4222750" y="1295400"/>
          <p14:tracePt t="82835" x="4210050" y="1270000"/>
          <p14:tracePt t="82852" x="4203700" y="1257300"/>
          <p14:tracePt t="82872" x="4222750" y="1250950"/>
          <p14:tracePt t="82888" x="4254500" y="1250950"/>
          <p14:tracePt t="82901" x="4267200" y="1250950"/>
          <p14:tracePt t="82921" x="4311650" y="1257300"/>
          <p14:tracePt t="82936" x="4343400" y="1257300"/>
          <p14:tracePt t="82952" x="4381500" y="1250950"/>
          <p14:tracePt t="82969" x="4406900" y="1250950"/>
          <p14:tracePt t="83019" x="4419600" y="1250950"/>
          <p14:tracePt t="83035" x="4425950" y="1250950"/>
          <p14:tracePt t="83052" x="4445000" y="1270000"/>
          <p14:tracePt t="83071" x="4464050" y="1289050"/>
          <p14:tracePt t="83088" x="4495800" y="1320800"/>
          <p14:tracePt t="83102" x="4521200" y="1333500"/>
          <p14:tracePt t="83119" x="4565650" y="1352550"/>
          <p14:tracePt t="83134" x="4597400" y="1352550"/>
          <p14:tracePt t="83152" x="4622800" y="1352550"/>
          <p14:tracePt t="83282" x="4629150" y="1352550"/>
          <p14:tracePt t="83289" x="4635500" y="1352550"/>
          <p14:tracePt t="83302" x="4660900" y="1339850"/>
          <p14:tracePt t="83319" x="4679950" y="1333500"/>
          <p14:tracePt t="83336" x="4692650" y="1333500"/>
          <p14:tracePt t="83352" x="4705350" y="1327150"/>
          <p14:tracePt t="83369" x="4718050" y="1327150"/>
          <p14:tracePt t="83386" x="4737100" y="1320800"/>
          <p14:tracePt t="83405" x="4756150" y="1314450"/>
          <p14:tracePt t="83423" x="4775200" y="1301750"/>
          <p14:tracePt t="83436" x="4794250" y="1282700"/>
          <p14:tracePt t="83454" x="4832350" y="1257300"/>
          <p14:tracePt t="83468" x="4838700" y="1250950"/>
          <p14:tracePt t="83486" x="4851400" y="1244600"/>
          <p14:tracePt t="83505" x="4857750" y="1244600"/>
          <p14:tracePt t="83569" x="4864100" y="1244600"/>
          <p14:tracePt t="83649" x="4870450" y="1244600"/>
          <p14:tracePt t="83657" x="4883150" y="1238250"/>
          <p14:tracePt t="83686" x="4927600" y="1238250"/>
          <p14:tracePt t="83703" x="5086350" y="1257300"/>
          <p14:tracePt t="83720" x="5245100" y="1301750"/>
          <p14:tracePt t="83737" x="5359400" y="1327150"/>
          <p14:tracePt t="83755" x="5372100" y="1333500"/>
          <p14:tracePt t="83831" x="5378450" y="1333500"/>
          <p14:tracePt t="83838" x="5384800" y="1333500"/>
          <p14:tracePt t="83856" x="5422900" y="1333500"/>
          <p14:tracePt t="83870" x="5473700" y="1320800"/>
          <p14:tracePt t="83888" x="5505450" y="1320800"/>
          <p14:tracePt t="83902" x="5511800" y="1320800"/>
          <p14:tracePt t="83919" x="5518150" y="1320800"/>
          <p14:tracePt t="83936" x="5524500" y="1320800"/>
          <p14:tracePt t="83957" x="5543550" y="1320800"/>
          <p14:tracePt t="83969" x="5575300" y="1314450"/>
          <p14:tracePt t="83989" x="5626100" y="1314450"/>
          <p14:tracePt t="84003" x="5670550" y="1314450"/>
          <p14:tracePt t="84020" x="5715000" y="1314450"/>
          <p14:tracePt t="84036" x="5753100" y="1314450"/>
          <p14:tracePt t="84039" x="5772150" y="1314450"/>
          <p14:tracePt t="84053" x="5778500" y="1314450"/>
          <p14:tracePt t="84070" x="5791200" y="1314450"/>
          <p14:tracePt t="84103" x="5791200" y="1308100"/>
          <p14:tracePt t="84153" x="5803900" y="1308100"/>
          <p14:tracePt t="84170" x="5822950" y="1308100"/>
          <p14:tracePt t="84186" x="5848350" y="1308100"/>
          <p14:tracePt t="84202" x="5861050" y="1308100"/>
          <p14:tracePt t="84220" x="5886450" y="1308100"/>
          <p14:tracePt t="84222" x="5892800" y="1308100"/>
          <p14:tracePt t="84235" x="5899150" y="1308100"/>
          <p14:tracePt t="84236" x="5911850" y="1301750"/>
          <p14:tracePt t="84255" x="5918200" y="1301750"/>
          <p14:tracePt t="84269" x="5924550" y="1295400"/>
          <p14:tracePt t="84286" x="5930900" y="1295400"/>
          <p14:tracePt t="84303" x="5943600" y="1289050"/>
          <p14:tracePt t="84320" x="5949950" y="1289050"/>
          <p14:tracePt t="84336" x="5956300" y="1289050"/>
          <p14:tracePt t="84353" x="5969000" y="1289050"/>
          <p14:tracePt t="84370" x="5975350" y="1289050"/>
          <p14:tracePt t="84387" x="5988050" y="1282700"/>
          <p14:tracePt t="84404" x="5994400" y="1282700"/>
          <p14:tracePt t="84421" x="6007100" y="1282700"/>
          <p14:tracePt t="84453" x="6013450" y="1276350"/>
          <p14:tracePt t="84471" x="6026150" y="1276350"/>
          <p14:tracePt t="84489" x="6032500" y="1276350"/>
          <p14:tracePt t="84502" x="6045200" y="1270000"/>
          <p14:tracePt t="84520" x="6064250" y="1270000"/>
          <p14:tracePt t="84539" x="6083300" y="1263650"/>
          <p14:tracePt t="84557" x="6096000" y="1257300"/>
          <p14:tracePt t="84570" x="6102350" y="1257300"/>
          <p14:tracePt t="84587" x="6108700" y="1257300"/>
          <p14:tracePt t="84603" x="6115050" y="1250950"/>
          <p14:tracePt t="84623" x="6121400" y="1244600"/>
          <p14:tracePt t="84653" x="6121400" y="1238250"/>
          <p14:tracePt t="84670" x="6115050" y="1238250"/>
          <p14:tracePt t="84687" x="6108700" y="1238250"/>
          <p14:tracePt t="84704" x="6102350" y="1231900"/>
          <p14:tracePt t="84737" x="6121400" y="1225550"/>
          <p14:tracePt t="84754" x="6178550" y="1225550"/>
          <p14:tracePt t="84770" x="6292850" y="1225550"/>
          <p14:tracePt t="84787" x="6451600" y="1231900"/>
          <p14:tracePt t="84803" x="6578600" y="1244600"/>
          <p14:tracePt t="84806" x="6635750" y="1244600"/>
          <p14:tracePt t="84820" x="6667500" y="1244600"/>
          <p14:tracePt t="84823" x="6692900" y="1244600"/>
          <p14:tracePt t="84836" x="6762750" y="1244600"/>
          <p14:tracePt t="84854" x="6858000" y="1244600"/>
          <p14:tracePt t="84869" x="6965950" y="1244600"/>
          <p14:tracePt t="84889" x="7042150" y="1250950"/>
          <p14:tracePt t="84904" x="7131050" y="1263650"/>
          <p14:tracePt t="84920" x="7200900" y="1263650"/>
          <p14:tracePt t="84937" x="7239000" y="1270000"/>
          <p14:tracePt t="84954" x="7245350" y="1270000"/>
          <p14:tracePt t="84996" x="7251700" y="1270000"/>
          <p14:tracePt t="85012" x="7258050" y="1276350"/>
          <p14:tracePt t="85020" x="7264400" y="1276350"/>
          <p14:tracePt t="85037" x="7277100" y="1276350"/>
          <p14:tracePt t="85054" x="7296150" y="1282700"/>
          <p14:tracePt t="85070" x="7315200" y="1282700"/>
          <p14:tracePt t="85087" x="7334250" y="1276350"/>
          <p14:tracePt t="85104" x="7340600" y="1270000"/>
          <p14:tracePt t="85120" x="7353300" y="1257300"/>
          <p14:tracePt t="85137" x="7359650" y="1257300"/>
          <p14:tracePt t="85668" x="7359650" y="1250950"/>
          <p14:tracePt t="85685" x="7372350" y="1250950"/>
          <p14:tracePt t="85692" x="7385050" y="1250950"/>
          <p14:tracePt t="85704" x="7429500" y="1250950"/>
          <p14:tracePt t="85709" x="7499350" y="1257300"/>
          <p14:tracePt t="85721" x="7569200" y="1263650"/>
          <p14:tracePt t="85724" x="7664450" y="1276350"/>
          <p14:tracePt t="85736" x="7753350" y="1289050"/>
          <p14:tracePt t="85754" x="7969250" y="1314450"/>
          <p14:tracePt t="85756" x="8096250" y="1327150"/>
          <p14:tracePt t="85771" x="8318500" y="1339850"/>
          <p14:tracePt t="85788" x="8496300" y="1346200"/>
          <p14:tracePt t="85805" x="8616950" y="1346200"/>
          <p14:tracePt t="85821" x="8674100" y="1346200"/>
          <p14:tracePt t="85838" x="8686800" y="1346200"/>
          <p14:tracePt t="86108" x="8680450" y="1346200"/>
          <p14:tracePt t="86125" x="8674100" y="1346200"/>
          <p14:tracePt t="86133" x="8667750" y="1346200"/>
          <p14:tracePt t="86150" x="8661400" y="1352550"/>
          <p14:tracePt t="86157" x="8655050" y="1352550"/>
          <p14:tracePt t="86171" x="8648700" y="1358900"/>
          <p14:tracePt t="86188" x="8642350" y="1365250"/>
          <p14:tracePt t="86205" x="8636000" y="1365250"/>
          <p14:tracePt t="86222" x="8597900" y="1371600"/>
          <p14:tracePt t="86238" x="8566150" y="1371600"/>
          <p14:tracePt t="86255" x="8540750" y="1377950"/>
          <p14:tracePt t="86272" x="8509000" y="1377950"/>
          <p14:tracePt t="86289" x="8496300" y="1377950"/>
          <p14:tracePt t="86305" x="8483600" y="1377950"/>
          <p14:tracePt t="86461" x="8489950" y="1377950"/>
          <p14:tracePt t="86470" x="8502650" y="1377950"/>
          <p14:tracePt t="86487" x="8534400" y="1377950"/>
          <p14:tracePt t="86504" x="8578850" y="1377950"/>
          <p14:tracePt t="86522" x="8642350" y="1377950"/>
          <p14:tracePt t="86537" x="8699500" y="1377950"/>
          <p14:tracePt t="86556" x="8750300" y="1377950"/>
          <p14:tracePt t="86572" x="8763000" y="1377950"/>
          <p14:tracePt t="86589" x="8769350" y="1377950"/>
          <p14:tracePt t="86605" x="8782050" y="1377950"/>
          <p14:tracePt t="86622" x="8794750" y="1377950"/>
          <p14:tracePt t="86638" x="8807450" y="1377950"/>
          <p14:tracePt t="86655" x="8826500" y="1365250"/>
          <p14:tracePt t="86672" x="8851900" y="1352550"/>
          <p14:tracePt t="86689" x="8870950" y="1346200"/>
          <p14:tracePt t="86704" x="8883650" y="1339850"/>
          <p14:tracePt t="86739" x="8890000" y="1339850"/>
          <p14:tracePt t="86755" x="8896350" y="1339850"/>
          <p14:tracePt t="86772" x="8902700" y="1333500"/>
          <p14:tracePt t="86788" x="8915400" y="1327150"/>
          <p14:tracePt t="86808" x="8940800" y="1314450"/>
          <p14:tracePt t="86825" x="8966200" y="1301750"/>
          <p14:tracePt t="86838" x="8985250" y="1295400"/>
          <p14:tracePt t="86855" x="8991600" y="1289050"/>
          <p14:tracePt t="86872" x="8997950" y="1289050"/>
          <p14:tracePt t="86935" x="9004300" y="1282700"/>
          <p14:tracePt t="86951" x="9010650" y="1282700"/>
          <p14:tracePt t="86958" x="9017000" y="1276350"/>
          <p14:tracePt t="86973" x="9036050" y="1270000"/>
          <p14:tracePt t="86989" x="9067800" y="1257300"/>
          <p14:tracePt t="87005" x="9105900" y="1244600"/>
          <p14:tracePt t="87024" x="9124950" y="1238250"/>
          <p14:tracePt t="87039" x="9131300" y="1231900"/>
          <p14:tracePt t="87100" x="9150350" y="1225550"/>
          <p14:tracePt t="87108" x="9163050" y="1225550"/>
          <p14:tracePt t="87122" x="9188450" y="1225550"/>
          <p14:tracePt t="87139" x="9277350" y="1238250"/>
          <p14:tracePt t="87158" x="9309100" y="1238250"/>
          <p14:tracePt t="87189" x="9309100" y="1244600"/>
          <p14:tracePt t="87206" x="9302750" y="1250950"/>
          <p14:tracePt t="87224" x="9296400" y="1250950"/>
          <p14:tracePt t="87239" x="9296400" y="1257300"/>
          <p14:tracePt t="87296" x="9302750" y="1257300"/>
          <p14:tracePt t="87304" x="9309100" y="1257300"/>
          <p14:tracePt t="87322" x="9321800" y="1257300"/>
          <p14:tracePt t="87342" x="9334500" y="1257300"/>
          <p14:tracePt t="87357" x="9372600" y="1257300"/>
          <p14:tracePt t="87372" x="9423400" y="1263650"/>
          <p14:tracePt t="87389" x="9505950" y="1263650"/>
          <p14:tracePt t="87405" x="9556750" y="1263650"/>
          <p14:tracePt t="87423" x="9594850" y="1263650"/>
          <p14:tracePt t="87439" x="9645650" y="1257300"/>
          <p14:tracePt t="87456" x="9677400" y="1244600"/>
          <p14:tracePt t="87475" x="9709150" y="1244600"/>
          <p14:tracePt t="87492" x="9740900" y="1238250"/>
          <p14:tracePt t="87495" x="9759950" y="1238250"/>
          <p14:tracePt t="87506" x="9766300" y="1238250"/>
          <p14:tracePt t="87522" x="9785350" y="1238250"/>
          <p14:tracePt t="87540" x="9798050" y="1238250"/>
          <p14:tracePt t="87556" x="9798050" y="1231900"/>
          <p14:tracePt t="87572" x="9804400" y="1231900"/>
          <p14:tracePt t="87771" x="9810750" y="1238250"/>
          <p14:tracePt t="87780" x="9817100" y="1238250"/>
          <p14:tracePt t="87788" x="9829800" y="1244600"/>
          <p14:tracePt t="87806" x="9874250" y="1250950"/>
          <p14:tracePt t="87823" x="9937750" y="1250950"/>
          <p14:tracePt t="87839" x="10001250" y="1250950"/>
          <p14:tracePt t="87856" x="10052050" y="1250950"/>
          <p14:tracePt t="87877" x="10071100" y="1250950"/>
          <p14:tracePt t="87906" x="10071100" y="1244600"/>
          <p14:tracePt t="88018" x="10077450" y="1244600"/>
          <p14:tracePt t="88026" x="10077450" y="1238250"/>
          <p14:tracePt t="88039" x="10090150" y="1238250"/>
          <p14:tracePt t="88056" x="10090150" y="1231900"/>
          <p14:tracePt t="88211" x="10090150" y="1225550"/>
          <p14:tracePt t="88234" x="10083800" y="1225550"/>
          <p14:tracePt t="88261" x="10077450" y="1225550"/>
          <p14:tracePt t="88279" x="10052050" y="1231900"/>
          <p14:tracePt t="88290" x="9994900" y="1250950"/>
          <p14:tracePt t="88307" x="9867900" y="1270000"/>
          <p14:tracePt t="88323" x="9740900" y="1282700"/>
          <p14:tracePt t="88345" x="9563100" y="1289050"/>
          <p14:tracePt t="88356" x="9398000" y="1289050"/>
          <p14:tracePt t="88373" x="9264650" y="1282700"/>
          <p14:tracePt t="88391" x="8718550" y="1257300"/>
          <p14:tracePt t="88407" x="8401050" y="1238250"/>
          <p14:tracePt t="88423" x="7404100" y="1143000"/>
          <p14:tracePt t="88440" x="6724650" y="1066800"/>
          <p14:tracePt t="88456" x="6121400" y="984250"/>
          <p14:tracePt t="88473" x="5664200" y="933450"/>
          <p14:tracePt t="88490" x="5289550" y="914400"/>
          <p14:tracePt t="88507" x="4908550" y="920750"/>
          <p14:tracePt t="88523" x="4470400" y="971550"/>
          <p14:tracePt t="88540" x="3987800" y="1041400"/>
          <p14:tracePt t="88557" x="3556000" y="1117600"/>
          <p14:tracePt t="88573" x="3263900" y="1187450"/>
          <p14:tracePt t="88590" x="3130550" y="1219200"/>
          <p14:tracePt t="88623" x="3149600" y="1219200"/>
          <p14:tracePt t="88741" x="3155950" y="1219200"/>
          <p14:tracePt t="88757" x="3168650" y="1219200"/>
          <p14:tracePt t="88799" x="3168650" y="1225550"/>
          <p14:tracePt t="88824" x="3155950" y="1238250"/>
          <p14:tracePt t="88842" x="3149600" y="1250950"/>
          <p14:tracePt t="88860" x="3143250" y="1263650"/>
          <p14:tracePt t="88874" x="3143250" y="1276350"/>
          <p14:tracePt t="88891" x="3149600" y="1282700"/>
          <p14:tracePt t="88907" x="3155950" y="1289050"/>
          <p14:tracePt t="88942" x="3155950" y="1295400"/>
          <p14:tracePt t="88974" x="3155950" y="1301750"/>
          <p14:tracePt t="89006" x="3149600" y="1295400"/>
          <p14:tracePt t="89024" x="3130550" y="1276350"/>
          <p14:tracePt t="89027" x="3111500" y="1263650"/>
          <p14:tracePt t="89039" x="3098800" y="1250950"/>
          <p14:tracePt t="89057" x="3048000" y="1225550"/>
          <p14:tracePt t="89060" x="3028950" y="1212850"/>
          <p14:tracePt t="89074" x="3009900" y="1206500"/>
          <p14:tracePt t="89090" x="2895600" y="1181100"/>
          <p14:tracePt t="89107" x="2755900" y="1162050"/>
          <p14:tracePt t="89124" x="2705100" y="1162050"/>
          <p14:tracePt t="89141" x="2679700" y="1155700"/>
          <p14:tracePt t="89160" x="2641600" y="1155700"/>
          <p14:tracePt t="89174" x="2597150" y="1155700"/>
          <p14:tracePt t="89190" x="2571750" y="1174750"/>
          <p14:tracePt t="89208" x="2552700" y="1193800"/>
          <p14:tracePt t="89224" x="2540000" y="1219200"/>
          <p14:tracePt t="89241" x="2533650" y="1238250"/>
          <p14:tracePt t="89260" x="2533650" y="1270000"/>
          <p14:tracePt t="89275" x="2540000" y="1301750"/>
          <p14:tracePt t="89291" x="2559050" y="1352550"/>
          <p14:tracePt t="89310" x="2584450" y="1428750"/>
          <p14:tracePt t="89324" x="2603500" y="1460500"/>
          <p14:tracePt t="89341" x="2660650" y="1517650"/>
          <p14:tracePt t="89360" x="2698750" y="1530350"/>
          <p14:tracePt t="89374" x="2762250" y="1549400"/>
          <p14:tracePt t="89391" x="2806700" y="1562100"/>
          <p14:tracePt t="89410" x="2838450" y="1568450"/>
          <p14:tracePt t="89424" x="2857500" y="1568450"/>
          <p14:tracePt t="89441" x="2870200" y="1568450"/>
          <p14:tracePt t="89457" x="2876550" y="1568450"/>
          <p14:tracePt t="89476" x="2882900" y="1568450"/>
          <p14:tracePt t="89734" x="2889250" y="1568450"/>
          <p14:tracePt t="89750" x="2914650" y="1562100"/>
          <p14:tracePt t="89758" x="2933700" y="1549400"/>
          <p14:tracePt t="89775" x="2990850" y="1530350"/>
          <p14:tracePt t="89791" x="3060700" y="1511300"/>
          <p14:tracePt t="89808" x="3155950" y="1485900"/>
          <p14:tracePt t="89825" x="3225800" y="1466850"/>
          <p14:tracePt t="89841" x="3232150" y="1466850"/>
          <p14:tracePt t="89874" x="3232150" y="1447800"/>
          <p14:tracePt t="89891" x="3213100" y="1428750"/>
          <p14:tracePt t="89908" x="3181350" y="1377950"/>
          <p14:tracePt t="89925" x="3155950" y="1346200"/>
          <p14:tracePt t="89944" x="3136900" y="1320800"/>
          <p14:tracePt t="89958" x="3111500" y="1301750"/>
          <p14:tracePt t="89962" x="3098800" y="1295400"/>
          <p14:tracePt t="89973" x="3079750" y="1289050"/>
          <p14:tracePt t="89991" x="3009900" y="1276350"/>
          <p14:tracePt t="89994" x="2959100" y="1270000"/>
          <p14:tracePt t="90008" x="2914650" y="1263650"/>
          <p14:tracePt t="90025" x="2838450" y="1250950"/>
          <p14:tracePt t="90027" x="2794000" y="1238250"/>
          <p14:tracePt t="90040" x="2749550" y="1225550"/>
          <p14:tracePt t="90057" x="2692400" y="1200150"/>
          <p14:tracePt t="90059" x="2673350" y="1193800"/>
          <p14:tracePt t="90073" x="2641600" y="1187450"/>
          <p14:tracePt t="90091" x="2584450" y="1187450"/>
          <p14:tracePt t="90108" x="2540000" y="1206500"/>
          <p14:tracePt t="90127" x="2508250" y="1231900"/>
          <p14:tracePt t="90141" x="2495550" y="1250950"/>
          <p14:tracePt t="90158" x="2495550" y="1270000"/>
          <p14:tracePt t="90175" x="2495550" y="1295400"/>
          <p14:tracePt t="90191" x="2527300" y="1339850"/>
          <p14:tracePt t="90208" x="2565400" y="1377950"/>
          <p14:tracePt t="90225" x="2603500" y="1416050"/>
          <p14:tracePt t="90241" x="2647950" y="1454150"/>
          <p14:tracePt t="90259" x="2724150" y="1504950"/>
          <p14:tracePt t="90278" x="2794000" y="1536700"/>
          <p14:tracePt t="90282" x="2819400" y="1549400"/>
          <p14:tracePt t="90308" x="2921000" y="1574800"/>
          <p14:tracePt t="90310" x="2965450" y="1581150"/>
          <p14:tracePt t="90325" x="3105150" y="1587500"/>
          <p14:tracePt t="90342" x="3244850" y="1587500"/>
          <p14:tracePt t="90358" x="3346450" y="1568450"/>
          <p14:tracePt t="90375" x="3378200" y="1549400"/>
          <p14:tracePt t="90391" x="3378200" y="1530350"/>
          <p14:tracePt t="90408" x="3365500" y="1511300"/>
          <p14:tracePt t="90425" x="3346450" y="1492250"/>
          <p14:tracePt t="90441" x="3327400" y="1466850"/>
          <p14:tracePt t="90459" x="3308350" y="1441450"/>
          <p14:tracePt t="90461" x="3295650" y="1422400"/>
          <p14:tracePt t="90474" x="3276600" y="1403350"/>
          <p14:tracePt t="90492" x="3232150" y="1358900"/>
          <p14:tracePt t="90508" x="3136900" y="1289050"/>
          <p14:tracePt t="90525" x="2984500" y="1244600"/>
          <p14:tracePt t="90540" x="2908300" y="1238250"/>
          <p14:tracePt t="90558" x="2870200" y="1238250"/>
          <p14:tracePt t="90575" x="2844800" y="1238250"/>
          <p14:tracePt t="90592" x="2825750" y="1250950"/>
          <p14:tracePt t="90609" x="2813050" y="1263650"/>
          <p14:tracePt t="90626" x="2806700" y="1276350"/>
          <p14:tracePt t="90642" x="2800350" y="1282700"/>
          <p14:tracePt t="90658" x="2800350" y="1289050"/>
          <p14:tracePt t="90741" x="2800350" y="1295400"/>
          <p14:tracePt t="90958" x="2794000" y="1295400"/>
          <p14:tracePt t="90968" x="2781300" y="1295400"/>
          <p14:tracePt t="90974" x="2768600" y="1295400"/>
          <p14:tracePt t="90993" x="2755900" y="1289050"/>
          <p14:tracePt t="91010" x="2743200" y="1282700"/>
          <p14:tracePt t="91028" x="2736850" y="1276350"/>
          <p14:tracePt t="91062" x="2730500" y="1276350"/>
          <p14:tracePt t="97316" x="2724150" y="1276350"/>
          <p14:tracePt t="97326" x="2717800" y="1276350"/>
          <p14:tracePt t="97331" x="2698750" y="1276350"/>
          <p14:tracePt t="97348" x="2667000" y="1270000"/>
          <p14:tracePt t="97364" x="2641600" y="1270000"/>
          <p14:tracePt t="97381" x="2628900" y="1276350"/>
          <p14:tracePt t="97398" x="2590800" y="1282700"/>
          <p14:tracePt t="97416" x="2578100" y="1295400"/>
          <p14:tracePt t="97452" x="2571750" y="1295400"/>
          <p14:tracePt t="97464" x="2571750" y="1301750"/>
          <p14:tracePt t="97481" x="2552700" y="1352550"/>
          <p14:tracePt t="97497" x="2508250" y="1428750"/>
          <p14:tracePt t="97517" x="2495550" y="1511300"/>
          <p14:tracePt t="97534" x="2546350" y="1587500"/>
          <p14:tracePt t="97549" x="2635250" y="1670050"/>
          <p14:tracePt t="97563" x="2774950" y="1733550"/>
          <p14:tracePt t="97581" x="3016250" y="1765300"/>
          <p14:tracePt t="97597" x="3225800" y="1765300"/>
          <p14:tracePt t="97615" x="3467100" y="1739900"/>
          <p14:tracePt t="97631" x="3695700" y="1727200"/>
          <p14:tracePt t="97648" x="3911600" y="1727200"/>
          <p14:tracePt t="97665" x="4038600" y="1720850"/>
          <p14:tracePt t="97681" x="4121150" y="1720850"/>
          <p14:tracePt t="97700" x="4152900" y="1720850"/>
          <p14:tracePt t="97754" x="4152900" y="1714500"/>
          <p14:tracePt t="97764" x="4159250" y="1708150"/>
          <p14:tracePt t="97781" x="4178300" y="1695450"/>
          <p14:tracePt t="97798" x="4197350" y="1682750"/>
          <p14:tracePt t="97817" x="4235450" y="1682750"/>
          <p14:tracePt t="97831" x="4254500" y="1682750"/>
          <p14:tracePt t="97848" x="4273550" y="1689100"/>
          <p14:tracePt t="97865" x="4286250" y="1701800"/>
          <p14:tracePt t="97940" x="4286250" y="1708150"/>
          <p14:tracePt t="97963" x="4292600" y="1708150"/>
          <p14:tracePt t="98070" x="4286250" y="1708150"/>
          <p14:tracePt t="98084" x="4260850" y="1708150"/>
          <p14:tracePt t="98099" x="4235450" y="1708150"/>
          <p14:tracePt t="98114" x="4229100" y="1720850"/>
          <p14:tracePt t="98132" x="4229100" y="1733550"/>
          <p14:tracePt t="98135" x="4229100" y="1752600"/>
          <p14:tracePt t="98151" x="4248150" y="1784350"/>
          <p14:tracePt t="98165" x="4311650" y="1841500"/>
          <p14:tracePt t="98181" x="4387850" y="1873250"/>
          <p14:tracePt t="98198" x="4476750" y="1879600"/>
          <p14:tracePt t="98215" x="4578350" y="1854200"/>
          <p14:tracePt t="98231" x="4692650" y="1790700"/>
          <p14:tracePt t="98248" x="4813300" y="1708150"/>
          <p14:tracePt t="98265" x="4940300" y="1625600"/>
          <p14:tracePt t="98283" x="5067300" y="1562100"/>
          <p14:tracePt t="98298" x="5168900" y="1530350"/>
          <p14:tracePt t="98315" x="5238750" y="1511300"/>
          <p14:tracePt t="98332" x="5283200" y="1511300"/>
          <p14:tracePt t="98348" x="5321300" y="1511300"/>
          <p14:tracePt t="98365" x="5391150" y="1492250"/>
          <p14:tracePt t="98381" x="5454650" y="1485900"/>
          <p14:tracePt t="98399" x="5543550" y="1466850"/>
          <p14:tracePt t="98418" x="5600700" y="1447800"/>
          <p14:tracePt t="98433" x="5632450" y="1428750"/>
          <p14:tracePt t="98448" x="5645150" y="1416050"/>
          <p14:tracePt t="98465" x="5670550" y="1390650"/>
          <p14:tracePt t="98481" x="5689600" y="1365250"/>
          <p14:tracePt t="98498" x="5727700" y="1333500"/>
          <p14:tracePt t="98515" x="5848350" y="1257300"/>
          <p14:tracePt t="98532" x="5988050" y="1193800"/>
          <p14:tracePt t="98550" x="6254750" y="1149350"/>
          <p14:tracePt t="98565" x="6350000" y="1149350"/>
          <p14:tracePt t="98582" x="6445250" y="1149350"/>
          <p14:tracePt t="98599" x="6521450" y="1155700"/>
          <p14:tracePt t="98618" x="6584950" y="1162050"/>
          <p14:tracePt t="98632" x="6610350" y="1162050"/>
          <p14:tracePt t="98682" x="6616700" y="1162050"/>
          <p14:tracePt t="98755" x="6623050" y="1162050"/>
          <p14:tracePt t="98777" x="6629400" y="1162050"/>
          <p14:tracePt t="98793" x="6629400" y="1155700"/>
          <p14:tracePt t="98803" x="6635750" y="1155700"/>
          <p14:tracePt t="98821" x="6642100" y="1143000"/>
          <p14:tracePt t="98831" x="6648450" y="1143000"/>
          <p14:tracePt t="98832" x="6648450" y="1136650"/>
          <p14:tracePt t="98848" x="6648450" y="1130300"/>
          <p14:tracePt t="98865" x="6648450" y="1123950"/>
          <p14:tracePt t="98882" x="6642100" y="1117600"/>
          <p14:tracePt t="98899" x="6610350" y="1111250"/>
          <p14:tracePt t="98914" x="6572250" y="1104900"/>
          <p14:tracePt t="98933" x="6527800" y="1098550"/>
          <p14:tracePt t="98950" x="6477000" y="1085850"/>
          <p14:tracePt t="98965" x="6426200" y="1079500"/>
          <p14:tracePt t="98982" x="6413500" y="1079500"/>
          <p14:tracePt t="98999" x="6400800" y="1079500"/>
          <p14:tracePt t="99015" x="6388100" y="1079500"/>
          <p14:tracePt t="99033" x="6362700" y="1123950"/>
          <p14:tracePt t="99049" x="6337300" y="1168400"/>
          <p14:tracePt t="99064" x="6305550" y="1231900"/>
          <p14:tracePt t="99084" x="6286500" y="1295400"/>
          <p14:tracePt t="99099" x="6299200" y="1320800"/>
          <p14:tracePt t="99115" x="6330950" y="1333500"/>
          <p14:tracePt t="99132" x="6388100" y="1333500"/>
          <p14:tracePt t="99149" x="6477000" y="1333500"/>
          <p14:tracePt t="99168" x="6572250" y="1314450"/>
          <p14:tracePt t="99182" x="6667500" y="1282700"/>
          <p14:tracePt t="99199" x="6750050" y="1250950"/>
          <p14:tracePt t="99218" x="6781800" y="1231900"/>
          <p14:tracePt t="99238" x="6807200" y="1212850"/>
          <p14:tracePt t="99285" x="6794500" y="1212850"/>
          <p14:tracePt t="99299" x="6788150" y="1212850"/>
          <p14:tracePt t="99316" x="6750050" y="1225550"/>
          <p14:tracePt t="99333" x="6731000" y="1238250"/>
          <p14:tracePt t="99353" x="6718300" y="1257300"/>
          <p14:tracePt t="99365" x="6705600" y="1276350"/>
          <p14:tracePt t="99382" x="6705600" y="1289050"/>
          <p14:tracePt t="99399" x="6705600" y="1308100"/>
          <p14:tracePt t="99419" x="6711950" y="1320800"/>
          <p14:tracePt t="99432" x="6718300" y="1327150"/>
          <p14:tracePt t="99449" x="6718300" y="1333500"/>
          <p14:tracePt t="99464" x="6724650" y="1333500"/>
          <p14:tracePt t="99483" x="6737350" y="1339850"/>
          <p14:tracePt t="99499" x="6750050" y="1339850"/>
          <p14:tracePt t="99516" x="6762750" y="1339850"/>
          <p14:tracePt t="99531" x="6775450" y="1339850"/>
          <p14:tracePt t="99549" x="6775450" y="1346200"/>
          <p14:tracePt t="99582" x="6781800" y="1346200"/>
          <p14:tracePt t="99829" x="6788150" y="1339850"/>
          <p14:tracePt t="99845" x="6794500" y="1339850"/>
          <p14:tracePt t="99853" x="6794500" y="1333500"/>
          <p14:tracePt t="99865" x="6794500" y="1327150"/>
          <p14:tracePt t="99883" x="6800850" y="1314450"/>
          <p14:tracePt t="99900" x="6813550" y="1276350"/>
          <p14:tracePt t="99917" x="6864350" y="1212850"/>
          <p14:tracePt t="99933" x="6921500" y="1174750"/>
          <p14:tracePt t="99950" x="6972300" y="1162050"/>
          <p14:tracePt t="99966" x="6997700" y="1168400"/>
          <p14:tracePt t="99983" x="7016750" y="1200150"/>
          <p14:tracePt t="100000" x="7023100" y="1225550"/>
          <p14:tracePt t="100016" x="7023100" y="1250950"/>
          <p14:tracePt t="100033" x="7023100" y="1276350"/>
          <p14:tracePt t="100049" x="7023100" y="1301750"/>
          <p14:tracePt t="100066" x="7023100" y="1314450"/>
          <p14:tracePt t="100084" x="7029450" y="1314450"/>
          <p14:tracePt t="100100" x="7042150" y="1314450"/>
          <p14:tracePt t="100116" x="7067550" y="1308100"/>
          <p14:tracePt t="100137" x="7092950" y="1295400"/>
          <p14:tracePt t="100277" x="7092950" y="1289050"/>
          <p14:tracePt t="100285" x="7092950" y="1282700"/>
          <p14:tracePt t="100299" x="7080250" y="1270000"/>
          <p14:tracePt t="100317" x="7080250" y="1263650"/>
          <p14:tracePt t="100333" x="7080250" y="1257300"/>
          <p14:tracePt t="100353" x="7073900" y="1250950"/>
          <p14:tracePt t="100370" x="7067550" y="1244600"/>
          <p14:tracePt t="100383" x="7067550" y="1238250"/>
          <p14:tracePt t="100433" x="7061200" y="1231900"/>
          <p14:tracePt t="100450" x="7054850" y="1231900"/>
          <p14:tracePt t="100467" x="7048500" y="1231900"/>
          <p14:tracePt t="100486" x="7029450" y="1231900"/>
          <p14:tracePt t="100500" x="7016750" y="1231900"/>
          <p14:tracePt t="100517" x="7004050" y="1231900"/>
          <p14:tracePt t="100534" x="6997700" y="1238250"/>
          <p14:tracePt t="100550" x="6991350" y="1238250"/>
          <p14:tracePt t="100639" x="6991350" y="1231900"/>
          <p14:tracePt t="100659" x="6991350" y="1225550"/>
          <p14:tracePt t="100771" x="6997700" y="1225550"/>
          <p14:tracePt t="100795" x="7004050" y="1225550"/>
          <p14:tracePt t="102128" x="6997700" y="1225550"/>
          <p14:tracePt t="102152" x="6997700" y="1231900"/>
          <p14:tracePt t="102679" x="6991350" y="1238250"/>
          <p14:tracePt t="102686" x="6985000" y="1238250"/>
          <p14:tracePt t="102702" x="6946900" y="1263650"/>
          <p14:tracePt t="102719" x="6896100" y="1282700"/>
          <p14:tracePt t="102735" x="6851650" y="1289050"/>
          <p14:tracePt t="104282" x="6845300" y="1289050"/>
          <p14:tracePt t="104291" x="6826250" y="1289050"/>
          <p14:tracePt t="104304" x="6813550" y="1289050"/>
          <p14:tracePt t="104320" x="6794500" y="1282700"/>
          <p14:tracePt t="104372" x="6788150" y="1282700"/>
          <p14:tracePt t="104387" x="6711950" y="1295400"/>
          <p14:tracePt t="104404" x="6604000" y="1339850"/>
          <p14:tracePt t="104424" x="6464300" y="1384300"/>
          <p14:tracePt t="104453" x="6483350" y="1384300"/>
          <p14:tracePt t="104471" x="6515100" y="1377950"/>
          <p14:tracePt t="104487" x="6559550" y="1377950"/>
          <p14:tracePt t="104503" x="6584950" y="1384300"/>
          <p14:tracePt t="104520" x="6584950" y="1403350"/>
          <p14:tracePt t="104537" x="6553200" y="1422400"/>
          <p14:tracePt t="104553" x="6457950" y="1441450"/>
          <p14:tracePt t="104570" x="6261100" y="1447800"/>
          <p14:tracePt t="104587" x="6197600" y="1447800"/>
          <p14:tracePt t="104637" x="6159500" y="1454150"/>
          <p14:tracePt t="104654" x="6007100" y="1460500"/>
          <p14:tracePt t="104670" x="5721350" y="1473200"/>
          <p14:tracePt t="104690" x="5035550" y="1606550"/>
          <p14:tracePt t="104707" x="4622800" y="1682750"/>
          <p14:tracePt t="104719" x="4476750" y="1689100"/>
          <p14:tracePt t="104737" x="4337050" y="1657350"/>
          <p14:tracePt t="104752" x="4298950" y="1625600"/>
          <p14:tracePt t="104770" x="4273550" y="1619250"/>
          <p14:tracePt t="104788" x="4178300" y="1625600"/>
          <p14:tracePt t="104804" x="4133850" y="1631950"/>
          <p14:tracePt t="104808" x="4114800" y="1638300"/>
          <p14:tracePt t="104824" x="4095750" y="1644650"/>
          <p14:tracePt t="104853" x="4102100" y="1644650"/>
          <p14:tracePt t="104861" x="4108450" y="1644650"/>
          <p14:tracePt t="104872" x="4121150" y="1638300"/>
          <p14:tracePt t="104888" x="4171950" y="1619250"/>
          <p14:tracePt t="104904" x="4235450" y="1593850"/>
          <p14:tracePt t="104920" x="4330700" y="1562100"/>
          <p14:tracePt t="104938" x="4413250" y="1543050"/>
          <p14:tracePt t="104959" x="4552950" y="1524000"/>
          <p14:tracePt t="104971" x="4578350" y="1524000"/>
          <p14:tracePt t="104987" x="4692650" y="1524000"/>
          <p14:tracePt t="105004" x="4857750" y="1524000"/>
          <p14:tracePt t="105021" x="5035550" y="1524000"/>
          <p14:tracePt t="105040" x="5276850" y="1524000"/>
          <p14:tracePt t="105054" x="5321300" y="1517650"/>
          <p14:tracePt t="105087" x="5321300" y="1524000"/>
          <p14:tracePt t="105104" x="5321300" y="1530350"/>
          <p14:tracePt t="105120" x="5314950" y="1530350"/>
          <p14:tracePt t="105154" x="5365750" y="1517650"/>
          <p14:tracePt t="105170" x="5543550" y="1517650"/>
          <p14:tracePt t="105190" x="5803900" y="1511300"/>
          <p14:tracePt t="105205" x="6108700" y="1517650"/>
          <p14:tracePt t="105221" x="6318250" y="1555750"/>
          <p14:tracePt t="105244" x="6381750" y="1568450"/>
          <p14:tracePt t="105358" x="6388100" y="1568450"/>
          <p14:tracePt t="105365" x="6394450" y="1568450"/>
          <p14:tracePt t="105376" x="6400800" y="1562100"/>
          <p14:tracePt t="105388" x="6407150" y="1562100"/>
          <p14:tracePt t="105404" x="6413500" y="1555750"/>
          <p14:tracePt t="105557" x="6413500" y="1549400"/>
          <p14:tracePt t="105564" x="6419850" y="1549400"/>
          <p14:tracePt t="105569" x="6426200" y="1543050"/>
          <p14:tracePt t="105587" x="6432550" y="1536700"/>
          <p14:tracePt t="105605" x="6445250" y="1530350"/>
          <p14:tracePt t="105623" x="6457950" y="1524000"/>
          <p14:tracePt t="105638" x="6470650" y="1517650"/>
          <p14:tracePt t="105654" x="6483350" y="1511300"/>
          <p14:tracePt t="105671" x="6489700" y="1504950"/>
          <p14:tracePt t="105748" x="6496050" y="1504950"/>
          <p14:tracePt t="105761" x="6502400" y="1511300"/>
          <p14:tracePt t="105770" x="6515100" y="1517650"/>
          <p14:tracePt t="105787" x="6534150" y="1536700"/>
          <p14:tracePt t="105804" x="6559550" y="1568450"/>
          <p14:tracePt t="105821" x="6578600" y="1600200"/>
          <p14:tracePt t="105824" x="6584950" y="1619250"/>
          <p14:tracePt t="105837" x="6584950" y="1638300"/>
          <p14:tracePt t="105855" x="6591300" y="1695450"/>
          <p14:tracePt t="105871" x="6540500" y="1797050"/>
          <p14:tracePt t="105888" x="6508750" y="1822450"/>
          <p14:tracePt t="105904" x="6451600" y="1835150"/>
          <p14:tracePt t="106277" x="6426200" y="1873250"/>
          <p14:tracePt t="106289" x="6400800" y="1905000"/>
          <p14:tracePt t="106306" x="6350000" y="1955800"/>
          <p14:tracePt t="106323" x="6305550" y="2000250"/>
          <p14:tracePt t="106342" x="6286500" y="2032000"/>
          <p14:tracePt t="106346" x="6286500" y="2044700"/>
          <p14:tracePt t="106355" x="6286500" y="2057400"/>
          <p14:tracePt t="106371" x="6299200" y="2076450"/>
          <p14:tracePt t="106388" x="6318250" y="2082800"/>
          <p14:tracePt t="106405" x="6350000" y="2089150"/>
          <p14:tracePt t="106422" x="6375400" y="2070100"/>
          <p14:tracePt t="106438" x="6394450" y="2051050"/>
          <p14:tracePt t="106455" x="6419850" y="2032000"/>
          <p14:tracePt t="106472" x="6445250" y="2006600"/>
          <p14:tracePt t="106489" x="6477000" y="1974850"/>
          <p14:tracePt t="106505" x="6502400" y="1936750"/>
          <p14:tracePt t="106522" x="6565900" y="1879600"/>
          <p14:tracePt t="106537" x="6661150" y="1816100"/>
          <p14:tracePt t="106554" x="6769100" y="1771650"/>
          <p14:tracePt t="106572" x="6864350" y="1746250"/>
          <p14:tracePt t="106588" x="6921500" y="1739900"/>
          <p14:tracePt t="106605" x="6946900" y="1733550"/>
          <p14:tracePt t="106622" x="6946900" y="1720850"/>
          <p14:tracePt t="106638" x="6946900" y="1708150"/>
          <p14:tracePt t="106655" x="6940550" y="1689100"/>
          <p14:tracePt t="106672" x="6940550" y="1682750"/>
          <p14:tracePt t="106688" x="6940550" y="1676400"/>
          <p14:tracePt t="106705" x="6953250" y="1670050"/>
          <p14:tracePt t="106722" x="6972300" y="1663700"/>
          <p14:tracePt t="106739" x="6997700" y="1651000"/>
          <p14:tracePt t="106755" x="7016750" y="1631950"/>
          <p14:tracePt t="106772" x="7016750" y="1612900"/>
          <p14:tracePt t="106789" x="7023100" y="1600200"/>
          <p14:tracePt t="106791" x="7023100" y="1593850"/>
          <p14:tracePt t="106805" x="7023100" y="1587500"/>
          <p14:tracePt t="106823" x="7042150" y="1555750"/>
          <p14:tracePt t="106839" x="7067550" y="1530350"/>
          <p14:tracePt t="106858" x="7099300" y="1504950"/>
          <p14:tracePt t="106874" x="7150100" y="1479550"/>
          <p14:tracePt t="106889" x="7175500" y="1460500"/>
          <p14:tracePt t="106908" x="7207250" y="1447800"/>
          <p14:tracePt t="106922" x="7226300" y="1447800"/>
          <p14:tracePt t="106939" x="7245350" y="1441450"/>
          <p14:tracePt t="106955" x="7264400" y="1441450"/>
          <p14:tracePt t="106972" x="7289800" y="1441450"/>
          <p14:tracePt t="106977" x="7296150" y="1441450"/>
          <p14:tracePt t="106987" x="7302500" y="1441450"/>
          <p14:tracePt t="107004" x="7315200" y="1441450"/>
          <p14:tracePt t="107022" x="7327900" y="1441450"/>
          <p14:tracePt t="107041" x="7359650" y="1441450"/>
          <p14:tracePt t="107056" x="7366000" y="1441450"/>
          <p14:tracePt t="107075" x="7385050" y="1441450"/>
          <p14:tracePt t="107089" x="7391400" y="1441450"/>
          <p14:tracePt t="107105" x="7397750" y="1447800"/>
          <p14:tracePt t="107122" x="7404100" y="1447800"/>
          <p14:tracePt t="107140" x="7404100" y="1454150"/>
          <p14:tracePt t="107195" x="7410450" y="1454150"/>
          <p14:tracePt t="107231" x="7410450" y="1447800"/>
          <p14:tracePt t="107255" x="7448550" y="1441450"/>
          <p14:tracePt t="107263" x="7473950" y="1441450"/>
          <p14:tracePt t="107271" x="7550150" y="1441450"/>
          <p14:tracePt t="107289" x="7740650" y="1460500"/>
          <p14:tracePt t="107306" x="7981950" y="1479550"/>
          <p14:tracePt t="107322" x="8166100" y="1492250"/>
          <p14:tracePt t="107339" x="8318500" y="1498600"/>
          <p14:tracePt t="107356" x="8426450" y="1504950"/>
          <p14:tracePt t="107372" x="8464550" y="1504950"/>
          <p14:tracePt t="107389" x="8470900" y="1504950"/>
          <p14:tracePt t="107406" x="8477250" y="1511300"/>
          <p14:tracePt t="107423" x="8477250" y="1517650"/>
          <p14:tracePt t="107439" x="8477250" y="1524000"/>
          <p14:tracePt t="107472" x="8483600" y="1517650"/>
          <p14:tracePt t="107489" x="8489950" y="1511300"/>
          <p14:tracePt t="107506" x="8489950" y="1504950"/>
          <p14:tracePt t="107539" x="8496300" y="1498600"/>
          <p14:tracePt t="107573" x="8509000" y="1498600"/>
          <p14:tracePt t="107593" x="8515350" y="1492250"/>
          <p14:tracePt t="107607" x="8521700" y="1492250"/>
          <p14:tracePt t="107625" x="8528050" y="1492250"/>
          <p14:tracePt t="107685" x="8515350" y="1498600"/>
          <p14:tracePt t="107690" x="8502650" y="1498600"/>
          <p14:tracePt t="107706" x="8470900" y="1511300"/>
          <p14:tracePt t="107723" x="8451850" y="1517650"/>
          <p14:tracePt t="107812" x="8445500" y="1517650"/>
          <p14:tracePt t="107821" x="8439150" y="1517650"/>
          <p14:tracePt t="107839" x="8413750" y="1517650"/>
          <p14:tracePt t="107843" x="8394700" y="1517650"/>
          <p14:tracePt t="107856" x="8356600" y="1517650"/>
          <p14:tracePt t="107860" x="8331200" y="1511300"/>
          <p14:tracePt t="107872" x="8305800" y="1511300"/>
          <p14:tracePt t="107875" x="8286750" y="1504950"/>
          <p14:tracePt t="107889" x="8274050" y="1504950"/>
          <p14:tracePt t="107907" x="8267700" y="1504950"/>
          <p14:tracePt t="107940" x="8267700" y="1498600"/>
          <p14:tracePt t="107978" x="8261350" y="1498600"/>
          <p14:tracePt t="107990" x="8255000" y="1498600"/>
          <p14:tracePt t="108007" x="8248650" y="1504950"/>
          <p14:tracePt t="108023" x="8235950" y="1511300"/>
          <p14:tracePt t="108113" x="8242300" y="1511300"/>
          <p14:tracePt t="108122" x="8255000" y="1511300"/>
          <p14:tracePt t="108128" x="8267700" y="1511300"/>
          <p14:tracePt t="108139" x="8280400" y="1511300"/>
          <p14:tracePt t="108159" x="8343900" y="1511300"/>
          <p14:tracePt t="108173" x="8394700" y="1517650"/>
          <p14:tracePt t="108190" x="8464550" y="1524000"/>
          <p14:tracePt t="108207" x="8528050" y="1524000"/>
          <p14:tracePt t="108224" x="8559800" y="1524000"/>
          <p14:tracePt t="108226" x="8572500" y="1524000"/>
          <p14:tracePt t="108239" x="8597900" y="1524000"/>
          <p14:tracePt t="108239" x="8610600" y="1524000"/>
          <p14:tracePt t="108257" x="8616950" y="1524000"/>
          <p14:tracePt t="108273" x="8648700" y="1524000"/>
          <p14:tracePt t="108290" x="8661400" y="1524000"/>
          <p14:tracePt t="108306" x="8667750" y="1524000"/>
          <p14:tracePt t="108324" x="8674100" y="1524000"/>
          <p14:tracePt t="108343" x="8680450" y="1524000"/>
          <p14:tracePt t="108373" x="8686800" y="1524000"/>
          <p14:tracePt t="108407" x="8699500" y="1524000"/>
          <p14:tracePt t="108427" x="8731250" y="1517650"/>
          <p14:tracePt t="108440" x="8775700" y="1511300"/>
          <p14:tracePt t="108457" x="8820150" y="1498600"/>
          <p14:tracePt t="108472" x="8864600" y="1492250"/>
          <p14:tracePt t="108490" x="8890000" y="1485900"/>
          <p14:tracePt t="108523" x="8883650" y="1492250"/>
          <p14:tracePt t="108539" x="8870950" y="1498600"/>
          <p14:tracePt t="108596" x="8883650" y="1498600"/>
          <p14:tracePt t="108615" x="8915400" y="1498600"/>
          <p14:tracePt t="108624" x="8940800" y="1498600"/>
          <p14:tracePt t="108640" x="9029700" y="1511300"/>
          <p14:tracePt t="108659" x="9055100" y="1517650"/>
          <p14:tracePt t="108690" x="9061450" y="1517650"/>
          <p14:tracePt t="108706" x="9067800" y="1517650"/>
          <p14:tracePt t="108742" x="9080500" y="1517650"/>
          <p14:tracePt t="108760" x="9099550" y="1517650"/>
          <p14:tracePt t="108772" x="9124950" y="1517650"/>
          <p14:tracePt t="108793" x="9150350" y="1517650"/>
          <p14:tracePt t="108807" x="9175750" y="1517650"/>
          <p14:tracePt t="108824" x="9201150" y="1517650"/>
          <p14:tracePt t="108840" x="9226550" y="1517650"/>
          <p14:tracePt t="108860" x="9251950" y="1517650"/>
          <p14:tracePt t="108873" x="9283700" y="1511300"/>
          <p14:tracePt t="108889" x="9315450" y="1511300"/>
          <p14:tracePt t="108907" x="9340850" y="1511300"/>
          <p14:tracePt t="108924" x="9372600" y="1511300"/>
          <p14:tracePt t="108943" x="9410700" y="1511300"/>
          <p14:tracePt t="108957" x="9417050" y="1511300"/>
          <p14:tracePt t="108974" x="9448800" y="1504950"/>
          <p14:tracePt t="108993" x="9486900" y="1504950"/>
          <p14:tracePt t="109007" x="9505950" y="1504950"/>
          <p14:tracePt t="109024" x="9544050" y="1504950"/>
          <p14:tracePt t="109040" x="9569450" y="1504950"/>
          <p14:tracePt t="109060" x="9588500" y="1498600"/>
          <p14:tracePt t="109078" x="9607550" y="1498600"/>
          <p14:tracePt t="109091" x="9620250" y="1498600"/>
          <p14:tracePt t="109107" x="9632950" y="1498600"/>
          <p14:tracePt t="109127" x="9709150" y="1485900"/>
          <p14:tracePt t="109141" x="9734550" y="1479550"/>
          <p14:tracePt t="109160" x="9779000" y="1466850"/>
          <p14:tracePt t="109174" x="9817100" y="1460500"/>
          <p14:tracePt t="109191" x="9836150" y="1454150"/>
          <p14:tracePt t="109208" x="9842500" y="1454150"/>
          <p14:tracePt t="109297" x="9848850" y="1454150"/>
          <p14:tracePt t="109409" x="9855200" y="1454150"/>
          <p14:tracePt t="109476" x="9855200" y="1447800"/>
          <p14:tracePt t="109491" x="9848850" y="1447800"/>
          <p14:tracePt t="109508" x="9842500" y="1447800"/>
          <p14:tracePt t="109526" x="9836150" y="1447800"/>
          <p14:tracePt t="109564" x="9829800" y="1447800"/>
          <p14:tracePt t="109584" x="9823450" y="1447800"/>
          <p14:tracePt t="109595" x="9817100" y="1447800"/>
          <p14:tracePt t="109606" x="9791700" y="1454150"/>
          <p14:tracePt t="109625" x="9759950" y="1466850"/>
          <p14:tracePt t="109641" x="9734550" y="1466850"/>
          <p14:tracePt t="109658" x="9683750" y="1479550"/>
          <p14:tracePt t="109674" x="9632950" y="1485900"/>
          <p14:tracePt t="109691" x="9575800" y="1498600"/>
          <p14:tracePt t="109708" x="9550400" y="1498600"/>
          <p14:tracePt t="109724" x="9499600" y="1498600"/>
          <p14:tracePt t="109741" x="9448800" y="1504950"/>
          <p14:tracePt t="109758" x="9417050" y="1504950"/>
          <p14:tracePt t="109774" x="9340850" y="1517650"/>
          <p14:tracePt t="109791" x="9258300" y="1524000"/>
          <p14:tracePt t="109808" x="9175750" y="1536700"/>
          <p14:tracePt t="109825" x="9131300" y="1536700"/>
          <p14:tracePt t="109841" x="9004300" y="1549400"/>
          <p14:tracePt t="109858" x="8934450" y="1549400"/>
          <p14:tracePt t="109875" x="8909050" y="1555750"/>
          <p14:tracePt t="109891" x="8864600" y="1555750"/>
          <p14:tracePt t="109908" x="8832850" y="1555750"/>
          <p14:tracePt t="109925" x="8794750" y="1562100"/>
          <p14:tracePt t="109944" x="8782050" y="1562100"/>
          <p14:tracePt t="109947" x="8763000" y="1562100"/>
          <p14:tracePt t="109958" x="8750300" y="1562100"/>
          <p14:tracePt t="109975" x="8731250" y="1562100"/>
          <p14:tracePt t="109991" x="8718550" y="1562100"/>
          <p14:tracePt t="110008" x="8686800" y="1562100"/>
          <p14:tracePt t="110025" x="8648700" y="1562100"/>
          <p14:tracePt t="110041" x="8623300" y="1562100"/>
          <p14:tracePt t="110059" x="8521700" y="1574800"/>
          <p14:tracePt t="110075" x="8451850" y="1562100"/>
          <p14:tracePt t="110094" x="8235950" y="1549400"/>
          <p14:tracePt t="110107" x="8089900" y="1543050"/>
          <p14:tracePt t="110125" x="7956550" y="1543050"/>
          <p14:tracePt t="110140" x="7823200" y="1543050"/>
          <p14:tracePt t="110158" x="7639050" y="1543050"/>
          <p14:tracePt t="110175" x="7429500" y="1555750"/>
          <p14:tracePt t="110190" x="7143750" y="1555750"/>
          <p14:tracePt t="110207" x="6826250" y="1562100"/>
          <p14:tracePt t="110225" x="6540500" y="1562100"/>
          <p14:tracePt t="110241" x="6223000" y="1562100"/>
          <p14:tracePt t="110258" x="5981700" y="1562100"/>
          <p14:tracePt t="110276" x="5632450" y="1574800"/>
          <p14:tracePt t="110291" x="5499100" y="1587500"/>
          <p14:tracePt t="110309" x="5213350" y="1612900"/>
          <p14:tracePt t="110326" x="4743450" y="1651000"/>
          <p14:tracePt t="110342" x="4337050" y="1657350"/>
          <p14:tracePt t="110358" x="3943350" y="1657350"/>
          <p14:tracePt t="110378" x="3625850" y="1644650"/>
          <p14:tracePt t="110391" x="3403600" y="1631950"/>
          <p14:tracePt t="110408" x="3308350" y="1625600"/>
          <p14:tracePt t="110425" x="3282950" y="1619250"/>
          <p14:tracePt t="110442" x="3251200" y="1612900"/>
          <p14:tracePt t="110461" x="3225800" y="1612900"/>
          <p14:tracePt t="110474" x="3194050" y="1612900"/>
          <p14:tracePt t="110492" x="3136900" y="1606550"/>
          <p14:tracePt t="110509" x="3079750" y="1606550"/>
          <p14:tracePt t="110527" x="3016250" y="1606550"/>
          <p14:tracePt t="110545" x="3009900" y="1600200"/>
          <p14:tracePt t="110583" x="3009900" y="1593850"/>
          <p14:tracePt t="110627" x="3003550" y="1593850"/>
          <p14:tracePt t="110635" x="2997200" y="1593850"/>
          <p14:tracePt t="110644" x="2984500" y="1593850"/>
          <p14:tracePt t="110659" x="2971800" y="1593850"/>
          <p14:tracePt t="110676" x="2933700" y="1593850"/>
          <p14:tracePt t="110757" x="2940050" y="1593850"/>
          <p14:tracePt t="110786" x="2946400" y="1593850"/>
          <p14:tracePt t="110799" x="2952750" y="1593850"/>
          <p14:tracePt t="110820" x="2959100" y="1600200"/>
          <p14:tracePt t="110825" x="2965450" y="1600200"/>
          <p14:tracePt t="110842" x="2971800" y="1606550"/>
          <p14:tracePt t="110859" x="2978150" y="1606550"/>
          <p14:tracePt t="111155" x="2984500" y="1606550"/>
          <p14:tracePt t="111220" x="2990850" y="1606550"/>
          <p14:tracePt t="111226" x="2997200" y="1606550"/>
          <p14:tracePt t="111243" x="3048000" y="1644650"/>
          <p14:tracePt t="111259" x="3079750" y="1682750"/>
          <p14:tracePt t="111275" x="3098800" y="1714500"/>
          <p14:tracePt t="111278" x="3105150" y="1733550"/>
          <p14:tracePt t="111292" x="3117850" y="1746250"/>
          <p14:tracePt t="111294" x="3130550" y="1758950"/>
          <p14:tracePt t="111309" x="3136900" y="1765300"/>
          <p14:tracePt t="111312" x="3155950" y="1771650"/>
          <p14:tracePt t="111326" x="3162300" y="1778000"/>
          <p14:tracePt t="111342" x="3187700" y="1778000"/>
          <p14:tracePt t="111345" x="3200400" y="1784350"/>
          <p14:tracePt t="111358" x="3244850" y="1784350"/>
          <p14:tracePt t="111375" x="3295650" y="1784350"/>
          <p14:tracePt t="111392" x="3359150" y="1778000"/>
          <p14:tracePt t="111409" x="3409950" y="1765300"/>
          <p14:tracePt t="111425" x="3435350" y="1758950"/>
          <p14:tracePt t="111443" x="3460750" y="1752600"/>
          <p14:tracePt t="111459" x="3467100" y="1752600"/>
          <p14:tracePt t="111477" x="3473450" y="1752600"/>
          <p14:tracePt t="111509" x="3479800" y="1746250"/>
          <p14:tracePt t="111542" x="3486150" y="1746250"/>
          <p14:tracePt t="111559" x="3486150" y="1739900"/>
          <p14:tracePt t="111620" x="3486150" y="1733550"/>
          <p14:tracePt t="111639" x="3486150" y="1727200"/>
          <p14:tracePt t="111648" x="3486150" y="1720850"/>
          <p14:tracePt t="111659" x="3486150" y="1714500"/>
          <p14:tracePt t="111693" x="3486150" y="1708150"/>
          <p14:tracePt t="111767" x="3492500" y="1701800"/>
          <p14:tracePt t="111775" x="3498850" y="1701800"/>
          <p14:tracePt t="111791" x="3562350" y="1701800"/>
          <p14:tracePt t="111810" x="3657600" y="1720850"/>
          <p14:tracePt t="111826" x="3721100" y="1733550"/>
          <p14:tracePt t="111843" x="3746500" y="1733550"/>
          <p14:tracePt t="111860" x="3765550" y="1739900"/>
          <p14:tracePt t="111876" x="3771900" y="1739900"/>
          <p14:tracePt t="111909" x="3784600" y="1739900"/>
          <p14:tracePt t="111929" x="3879850" y="1733550"/>
          <p14:tracePt t="111945" x="4006850" y="1727200"/>
          <p14:tracePt t="111959" x="4076700" y="1720850"/>
          <p14:tracePt t="111977" x="4267200" y="1708150"/>
          <p14:tracePt t="111993" x="4298950" y="1708150"/>
          <p14:tracePt t="112052" x="4305300" y="1701800"/>
          <p14:tracePt t="112063" x="4311650" y="1701800"/>
          <p14:tracePt t="112075" x="4324350" y="1701800"/>
          <p14:tracePt t="112093" x="4400550" y="1695450"/>
          <p14:tracePt t="112109" x="4445000" y="1682750"/>
          <p14:tracePt t="112126" x="4489450" y="1670050"/>
          <p14:tracePt t="112142" x="4527550" y="1651000"/>
          <p14:tracePt t="112160" x="4552950" y="1638300"/>
          <p14:tracePt t="112177" x="4565650" y="1631950"/>
          <p14:tracePt t="112193" x="4578350" y="1631950"/>
          <p14:tracePt t="112210" x="4578350" y="1625600"/>
          <p14:tracePt t="112226" x="4591050" y="1625600"/>
          <p14:tracePt t="112243" x="4603750" y="1625600"/>
          <p14:tracePt t="112260" x="4622800" y="1625600"/>
          <p14:tracePt t="112277" x="4629150" y="1625600"/>
          <p14:tracePt t="112339" x="4660900" y="1631950"/>
          <p14:tracePt t="112345" x="4692650" y="1638300"/>
          <p14:tracePt t="112360" x="4832350" y="1651000"/>
          <p14:tracePt t="112376" x="4959350" y="1670050"/>
          <p14:tracePt t="112394" x="5035550" y="1689100"/>
          <p14:tracePt t="112410" x="5060950" y="1695450"/>
          <p14:tracePt t="112429" x="5067300" y="1714500"/>
          <p14:tracePt t="112443" x="5054600" y="1727200"/>
          <p14:tracePt t="112460" x="5041900" y="1727200"/>
          <p14:tracePt t="112510" x="5054600" y="1727200"/>
          <p14:tracePt t="112527" x="5099050" y="1720850"/>
          <p14:tracePt t="112543" x="5156200" y="1714500"/>
          <p14:tracePt t="112560" x="5213350" y="1701800"/>
          <p14:tracePt t="112577" x="5283200" y="1695450"/>
          <p14:tracePt t="112593" x="5314950" y="1695450"/>
          <p14:tracePt t="112610" x="5340350" y="1689100"/>
          <p14:tracePt t="112628" x="5384800" y="1682750"/>
          <p14:tracePt t="112643" x="5429250" y="1670050"/>
          <p14:tracePt t="112661" x="5454650" y="1651000"/>
          <p14:tracePt t="112678" x="5480050" y="1631950"/>
          <p14:tracePt t="112693" x="5486400" y="1612900"/>
          <p14:tracePt t="112710" x="5486400" y="1600200"/>
          <p14:tracePt t="112744" x="5486400" y="1593850"/>
          <p14:tracePt t="112761" x="5480050" y="1587500"/>
          <p14:tracePt t="112779" x="5473700" y="1581150"/>
          <p14:tracePt t="112793" x="5467350" y="1581150"/>
          <p14:tracePt t="112811" x="5429250" y="1568450"/>
          <p14:tracePt t="112827" x="5353050" y="1568450"/>
          <p14:tracePt t="112846" x="5270500" y="1593850"/>
          <p14:tracePt t="112860" x="5200650" y="1625600"/>
          <p14:tracePt t="112878" x="5162550" y="1657350"/>
          <p14:tracePt t="112895" x="5156200" y="1670050"/>
          <p14:tracePt t="112910" x="5156200" y="1689100"/>
          <p14:tracePt t="112930" x="5168900" y="1701800"/>
          <p14:tracePt t="112944" x="5194300" y="1714500"/>
          <p14:tracePt t="112963" x="5289550" y="1739900"/>
          <p14:tracePt t="112980" x="5378450" y="1752600"/>
          <p14:tracePt t="112994" x="5441950" y="1752600"/>
          <p14:tracePt t="113013" x="5607050" y="1752600"/>
          <p14:tracePt t="113029" x="5708650" y="1752600"/>
          <p14:tracePt t="113044" x="5778500" y="1752600"/>
          <p14:tracePt t="113063" x="5822950" y="1752600"/>
          <p14:tracePt t="113078" x="5842000" y="1752600"/>
          <p14:tracePt t="113244" x="5842000" y="1746250"/>
          <p14:tracePt t="113259" x="5842000" y="1739900"/>
          <p14:tracePt t="113355" x="5848350" y="1739900"/>
          <p14:tracePt t="113365" x="5861050" y="1733550"/>
          <p14:tracePt t="113381" x="5886450" y="1727200"/>
          <p14:tracePt t="113396" x="5905500" y="1714500"/>
          <p14:tracePt t="113414" x="5911850" y="1708150"/>
          <p14:tracePt t="113481" x="5918200" y="1708150"/>
          <p14:tracePt t="113506" x="5924550" y="1708150"/>
          <p14:tracePt t="113645" x="5918200" y="1708150"/>
          <p14:tracePt t="113682" x="5911850" y="1708150"/>
          <p14:tracePt t="113698" x="5905500" y="1708150"/>
          <p14:tracePt t="113711" x="5899150" y="1708150"/>
          <p14:tracePt t="113728" x="5892800" y="1708150"/>
          <p14:tracePt t="113743" x="5880100" y="1708150"/>
          <p14:tracePt t="113762" x="5899150" y="1714500"/>
          <p14:tracePt t="113778" x="5943600" y="1727200"/>
          <p14:tracePt t="113794" x="5988050" y="1727200"/>
          <p14:tracePt t="113812" x="6026150" y="1727200"/>
          <p14:tracePt t="113828" x="6057900" y="1727200"/>
          <p14:tracePt t="113844" x="6083300" y="1714500"/>
          <p14:tracePt t="113860" x="6102350" y="1701800"/>
          <p14:tracePt t="113878" x="6134100" y="1676400"/>
          <p14:tracePt t="113894" x="6172200" y="1663700"/>
          <p14:tracePt t="113911" x="6242050" y="1657350"/>
          <p14:tracePt t="113928" x="6337300" y="1657350"/>
          <p14:tracePt t="113946" x="6419850" y="1657350"/>
          <p14:tracePt t="113961" x="6426200" y="1657350"/>
          <p14:tracePt t="113978" x="6426200" y="1670050"/>
          <p14:tracePt t="113997" x="6413500" y="1682750"/>
          <p14:tracePt t="114011" x="6394450" y="1689100"/>
          <p14:tracePt t="114028" x="6394450" y="1695450"/>
          <p14:tracePt t="114061" x="6400800" y="1701800"/>
          <p14:tracePt t="114077" x="6426200" y="1701800"/>
          <p14:tracePt t="114095" x="6496050" y="1695450"/>
          <p14:tracePt t="114111" x="6527800" y="1689100"/>
          <p14:tracePt t="114128" x="6553200" y="1682750"/>
          <p14:tracePt t="114145" x="6572250" y="1682750"/>
          <p14:tracePt t="114161" x="6591300" y="1676400"/>
          <p14:tracePt t="114178" x="6597650" y="1676400"/>
          <p14:tracePt t="114195" x="6604000" y="1676400"/>
          <p14:tracePt t="114215" x="6616700" y="1676400"/>
          <p14:tracePt t="114228" x="6642100" y="1676400"/>
          <p14:tracePt t="114245" x="6667500" y="1676400"/>
          <p14:tracePt t="114262" x="6692900" y="1676400"/>
          <p14:tracePt t="114278" x="6705600" y="1676400"/>
          <p14:tracePt t="114295" x="6718300" y="1676400"/>
          <p14:tracePt t="114311" x="6724650" y="1676400"/>
          <p14:tracePt t="114329" x="6731000" y="1676400"/>
          <p14:tracePt t="114345" x="6737350" y="1676400"/>
          <p14:tracePt t="114362" x="6750050" y="1676400"/>
          <p14:tracePt t="114377" x="6775450" y="1676400"/>
          <p14:tracePt t="114394" x="6794500" y="1670050"/>
          <p14:tracePt t="114412" x="6807200" y="1670050"/>
          <p14:tracePt t="114428" x="6813550" y="1670050"/>
          <p14:tracePt t="114491" x="6819900" y="1663700"/>
          <p14:tracePt t="114507" x="6826250" y="1657350"/>
          <p14:tracePt t="114559" x="6832600" y="1657350"/>
          <p14:tracePt t="114569" x="6851650" y="1657350"/>
          <p14:tracePt t="114578" x="6864350" y="1657350"/>
          <p14:tracePt t="114596" x="6921500" y="1657350"/>
          <p14:tracePt t="114615" x="7048500" y="1663700"/>
          <p14:tracePt t="114628" x="7118350" y="1663700"/>
          <p14:tracePt t="114645" x="7277100" y="1670050"/>
          <p14:tracePt t="114662" x="7404100" y="1682750"/>
          <p14:tracePt t="114679" x="7493000" y="1689100"/>
          <p14:tracePt t="114695" x="7499350" y="1689100"/>
          <p14:tracePt t="114712" x="7505700" y="1695450"/>
          <p14:tracePt t="114762" x="7512050" y="1695450"/>
          <p14:tracePt t="114786" x="7512050" y="1701800"/>
          <p14:tracePt t="114856" x="7518400" y="1701800"/>
          <p14:tracePt t="114864" x="7524750" y="1701800"/>
          <p14:tracePt t="114879" x="7531100" y="1708150"/>
          <p14:tracePt t="114895" x="7550150" y="1714500"/>
          <p14:tracePt t="114912" x="7575550" y="1714500"/>
          <p14:tracePt t="114929" x="7620000" y="1720850"/>
          <p14:tracePt t="114946" x="7696200" y="1727200"/>
          <p14:tracePt t="114963" x="7753350" y="1733550"/>
          <p14:tracePt t="114977" x="7804150" y="1733550"/>
          <p14:tracePt t="114996" x="7842250" y="1733550"/>
          <p14:tracePt t="114999" x="7854950" y="1733550"/>
          <p14:tracePt t="115011" x="7880350" y="1733550"/>
          <p14:tracePt t="115029" x="7899400" y="1733550"/>
          <p14:tracePt t="115030" x="7918450" y="1733550"/>
          <p14:tracePt t="115046" x="7931150" y="1733550"/>
          <p14:tracePt t="115063" x="7956550" y="1733550"/>
          <p14:tracePt t="115079" x="8020050" y="1733550"/>
          <p14:tracePt t="115096" x="8051800" y="1733550"/>
          <p14:tracePt t="115112" x="8070850" y="1733550"/>
          <p14:tracePt t="115146" x="8077200" y="1733550"/>
          <p14:tracePt t="115163" x="8089900" y="1733550"/>
          <p14:tracePt t="115182" x="8121650" y="1733550"/>
          <p14:tracePt t="115212" x="8185150" y="1720850"/>
          <p14:tracePt t="115229" x="8204200" y="1714500"/>
          <p14:tracePt t="115246" x="8210550" y="1714500"/>
          <p14:tracePt t="115333" x="8210550" y="1708150"/>
          <p14:tracePt t="115347" x="8216900" y="1701800"/>
          <p14:tracePt t="115362" x="8223250" y="1695450"/>
          <p14:tracePt t="115379" x="8229600" y="1689100"/>
          <p14:tracePt t="115396" x="8248650" y="1689100"/>
          <p14:tracePt t="115414" x="8324850" y="1695450"/>
          <p14:tracePt t="115429" x="8388350" y="1708150"/>
          <p14:tracePt t="115445" x="8470900" y="1720850"/>
          <p14:tracePt t="115461" x="8540750" y="1727200"/>
          <p14:tracePt t="115479" x="8604250" y="1727200"/>
          <p14:tracePt t="115496" x="8636000" y="1727200"/>
          <p14:tracePt t="115513" x="8648700" y="1727200"/>
          <p14:tracePt t="115563" x="8661400" y="1727200"/>
          <p14:tracePt t="115579" x="8712200" y="1720850"/>
          <p14:tracePt t="115596" x="8801100" y="1720850"/>
          <p14:tracePt t="115616" x="8877300" y="1708150"/>
          <p14:tracePt t="115629" x="8921750" y="1701800"/>
          <p14:tracePt t="115646" x="8934450" y="1701800"/>
          <p14:tracePt t="115829" x="8928100" y="1701800"/>
          <p14:tracePt t="115844" x="8928100" y="1708150"/>
          <p14:tracePt t="115863" x="8915400" y="1714500"/>
          <p14:tracePt t="115976" x="8909050" y="1714500"/>
          <p14:tracePt t="115991" x="8909050" y="1720850"/>
          <p14:tracePt t="116039" x="8909050" y="1727200"/>
          <p14:tracePt t="116053" x="8909050" y="1733550"/>
          <p14:tracePt t="116071" x="8909050" y="1739900"/>
          <p14:tracePt t="116212" x="8902700" y="1739900"/>
          <p14:tracePt t="116274" x="8896350" y="1739900"/>
          <p14:tracePt t="116282" x="8896350" y="1733550"/>
          <p14:tracePt t="116297" x="8890000" y="1733550"/>
          <p14:tracePt t="117324" x="8890000" y="1727200"/>
          <p14:tracePt t="117350" x="8896350" y="1720850"/>
          <p14:tracePt t="117476" x="8896350" y="1714500"/>
          <p14:tracePt t="118085" x="8890000" y="1714500"/>
          <p14:tracePt t="118431" x="8883650" y="1714500"/>
          <p14:tracePt t="118440" x="8877300" y="1708150"/>
          <p14:tracePt t="118449" x="8870950" y="1708150"/>
          <p14:tracePt t="118465" x="8864600" y="1708150"/>
          <p14:tracePt t="118515" x="8851900" y="1701800"/>
          <p14:tracePt t="118532" x="8813800" y="1701800"/>
          <p14:tracePt t="118549" x="8737600" y="1701800"/>
          <p14:tracePt t="118565" x="8661400" y="1701800"/>
          <p14:tracePt t="118582" x="8591550" y="1701800"/>
          <p14:tracePt t="118598" x="8547100" y="1695450"/>
          <p14:tracePt t="118615" x="8528050" y="1689100"/>
          <p14:tracePt t="118631" x="8521700" y="1689100"/>
          <p14:tracePt t="118682" x="8515350" y="1689100"/>
          <p14:tracePt t="118697" x="8477250" y="1689100"/>
          <p14:tracePt t="118715" x="8432800" y="1689100"/>
          <p14:tracePt t="118732" x="8382000" y="1682750"/>
          <p14:tracePt t="118749" x="8369300" y="1682750"/>
          <p14:tracePt t="118765" x="8356600" y="1676400"/>
          <p14:tracePt t="118801" x="8382000" y="1670050"/>
          <p14:tracePt t="118816" x="8432800" y="1657350"/>
          <p14:tracePt t="118832" x="8464550" y="1657350"/>
          <p14:tracePt t="118849" x="8553450" y="1651000"/>
          <p14:tracePt t="118865" x="8616950" y="1651000"/>
          <p14:tracePt t="118882" x="8642350" y="1651000"/>
          <p14:tracePt t="118899" x="8724900" y="1657350"/>
          <p14:tracePt t="118915" x="8801100" y="1657350"/>
          <p14:tracePt t="118932" x="8820150" y="1657350"/>
          <p14:tracePt t="118951" x="8839200" y="1651000"/>
          <p14:tracePt t="118965" x="8839200" y="1644650"/>
          <p14:tracePt t="118982" x="8851900" y="1638300"/>
          <p14:tracePt t="118999" x="8870950" y="1619250"/>
          <p14:tracePt t="119016" x="8877300" y="1600200"/>
          <p14:tracePt t="119032" x="8890000" y="1574800"/>
          <p14:tracePt t="119049" x="8896350" y="1536700"/>
          <p14:tracePt t="119066" x="8896350" y="1504950"/>
          <p14:tracePt t="119083" x="8890000" y="1460500"/>
          <p14:tracePt t="119098" x="8877300" y="1447800"/>
          <p14:tracePt t="119115" x="8864600" y="1435100"/>
          <p14:tracePt t="119133" x="8832850" y="1428750"/>
          <p14:tracePt t="119150" x="8782050" y="1416050"/>
          <p14:tracePt t="119166" x="8705850" y="1409700"/>
          <p14:tracePt t="119182" x="8616950" y="1409700"/>
          <p14:tracePt t="119198" x="8540750" y="1416050"/>
          <p14:tracePt t="119216" x="8483600" y="1428750"/>
          <p14:tracePt t="119232" x="8464550" y="1441450"/>
          <p14:tracePt t="119249" x="8458200" y="1460500"/>
          <p14:tracePt t="119265" x="8470900" y="1498600"/>
          <p14:tracePt t="119283" x="8509000" y="1536700"/>
          <p14:tracePt t="119300" x="8572500" y="1587500"/>
          <p14:tracePt t="119316" x="8636000" y="1625600"/>
          <p14:tracePt t="119333" x="8724900" y="1651000"/>
          <p14:tracePt t="119350" x="8915400" y="1657350"/>
          <p14:tracePt t="119366" x="9010650" y="1625600"/>
          <p14:tracePt t="119382" x="9099550" y="1581150"/>
          <p14:tracePt t="119400" x="9131300" y="1536700"/>
          <p14:tracePt t="119416" x="9137650" y="1492250"/>
          <p14:tracePt t="119432" x="9131300" y="1460500"/>
          <p14:tracePt t="119448" x="9112250" y="1441450"/>
          <p14:tracePt t="119468" x="9093200" y="1435100"/>
          <p14:tracePt t="119485" x="9055100" y="1441450"/>
          <p14:tracePt t="119499" x="9004300" y="1466850"/>
          <p14:tracePt t="119516" x="8966200" y="1498600"/>
          <p14:tracePt t="119531" x="8947150" y="1517650"/>
          <p14:tracePt t="119550" x="8928100" y="1543050"/>
          <p14:tracePt t="119566" x="8915400" y="1555750"/>
          <p14:tracePt t="119585" x="8870950" y="1574800"/>
          <p14:tracePt t="119598" x="8832850" y="1587500"/>
          <p14:tracePt t="119616" x="8750300" y="1612900"/>
          <p14:tracePt t="119632" x="8623300" y="1638300"/>
          <p14:tracePt t="119649" x="8489950" y="1651000"/>
          <p14:tracePt t="119666" x="8350250" y="1651000"/>
          <p14:tracePt t="119683" x="8216900" y="1651000"/>
          <p14:tracePt t="119705" x="8070850" y="1631950"/>
          <p14:tracePt t="119716" x="8026400" y="1631950"/>
          <p14:tracePt t="119733" x="7874000" y="1631950"/>
          <p14:tracePt t="119750" x="7632700" y="1644650"/>
          <p14:tracePt t="119766" x="7270750" y="1625600"/>
          <p14:tracePt t="119783" x="6858000" y="1625600"/>
          <p14:tracePt t="119800" x="6572250" y="1606550"/>
          <p14:tracePt t="119817" x="6197600" y="1568450"/>
          <p14:tracePt t="119833" x="5975350" y="1555750"/>
          <p14:tracePt t="119849" x="5765800" y="1549400"/>
          <p14:tracePt t="119867" x="5499100" y="1549400"/>
          <p14:tracePt t="119883" x="5143500" y="1549400"/>
          <p14:tracePt t="119899" x="4876800" y="1543050"/>
          <p14:tracePt t="119916" x="4679950" y="1530350"/>
          <p14:tracePt t="119933" x="4572000" y="1524000"/>
          <p14:tracePt t="119950" x="4552950" y="1517650"/>
          <p14:tracePt t="119966" x="4559300" y="1517650"/>
          <p14:tracePt t="120002" x="4565650" y="1524000"/>
          <p14:tracePt t="120018" x="4572000" y="1530350"/>
          <p14:tracePt t="120033" x="4572000" y="1549400"/>
          <p14:tracePt t="120050" x="4578350" y="1562100"/>
          <p14:tracePt t="120066" x="4603750" y="1574800"/>
          <p14:tracePt t="120083" x="4673600" y="1593850"/>
          <p14:tracePt t="120100" x="4787900" y="1606550"/>
          <p14:tracePt t="120117" x="4908550" y="1619250"/>
          <p14:tracePt t="120134" x="5022850" y="1638300"/>
          <p14:tracePt t="120152" x="5073650" y="1682750"/>
          <p14:tracePt t="120167" x="5080000" y="1701800"/>
          <p14:tracePt t="120183" x="5092700" y="1746250"/>
          <p14:tracePt t="120200" x="5099050" y="1758950"/>
          <p14:tracePt t="120206" x="5099050" y="1765300"/>
          <p14:tracePt t="120215" x="5105400" y="1778000"/>
          <p14:tracePt t="120233" x="5118100" y="1784350"/>
          <p14:tracePt t="120250" x="5149850" y="1790700"/>
          <p14:tracePt t="120267" x="5187950" y="1784350"/>
          <p14:tracePt t="120287" x="5245100" y="1765300"/>
          <p14:tracePt t="120300" x="5321300" y="1739900"/>
          <p14:tracePt t="120317" x="5384800" y="1708150"/>
          <p14:tracePt t="120333" x="5429250" y="1682750"/>
          <p14:tracePt t="120350" x="5454650" y="1663700"/>
          <p14:tracePt t="120366" x="5480050" y="1651000"/>
          <p14:tracePt t="120382" x="5499100" y="1644650"/>
          <p14:tracePt t="120399" x="5537200" y="1631950"/>
          <p14:tracePt t="120415" x="5568950" y="1612900"/>
          <p14:tracePt t="120432" x="5588000" y="1600200"/>
          <p14:tracePt t="120449" x="5594350" y="1587500"/>
          <p14:tracePt t="120465" x="5594350" y="1574800"/>
          <p14:tracePt t="120483" x="5594350" y="1562100"/>
          <p14:tracePt t="120500" x="5588000" y="1555750"/>
          <p14:tracePt t="120517" x="5575300" y="1530350"/>
          <p14:tracePt t="120534" x="5549900" y="1498600"/>
          <p14:tracePt t="120550" x="5511800" y="1466850"/>
          <p14:tracePt t="120566" x="5461000" y="1422400"/>
          <p14:tracePt t="120583" x="5391150" y="1390650"/>
          <p14:tracePt t="120600" x="5302250" y="1377950"/>
          <p14:tracePt t="120617" x="5207000" y="1377950"/>
          <p14:tracePt t="120633" x="5105400" y="1384300"/>
          <p14:tracePt t="120635" x="5073650" y="1390650"/>
          <p14:tracePt t="120650" x="5048250" y="1390650"/>
          <p14:tracePt t="120668" x="5029200" y="1409700"/>
          <p14:tracePt t="120684" x="5010150" y="1447800"/>
          <p14:tracePt t="120700" x="4997450" y="1492250"/>
          <p14:tracePt t="120717" x="4984750" y="1549400"/>
          <p14:tracePt t="120732" x="4991100" y="1600200"/>
          <p14:tracePt t="120750" x="5041900" y="1663700"/>
          <p14:tracePt t="120767" x="5137150" y="1708150"/>
          <p14:tracePt t="120784" x="5270500" y="1714500"/>
          <p14:tracePt t="120800" x="5397500" y="1708150"/>
          <p14:tracePt t="120817" x="5543550" y="1676400"/>
          <p14:tracePt t="120833" x="5632450" y="1651000"/>
          <p14:tracePt t="120850" x="5689600" y="1631950"/>
          <p14:tracePt t="120855" x="5727700" y="1619250"/>
          <p14:tracePt t="120866" x="5746750" y="1606550"/>
          <p14:tracePt t="120886" x="5759450" y="1587500"/>
          <p14:tracePt t="120899" x="5753100" y="1587500"/>
          <p14:tracePt t="120919" x="5645150" y="1574800"/>
          <p14:tracePt t="120934" x="5575300" y="1587500"/>
          <p14:tracePt t="120953" x="5518150" y="1600200"/>
          <p14:tracePt t="120967" x="5492750" y="1600200"/>
          <p14:tracePt t="120984" x="5473700" y="1600200"/>
          <p14:tracePt t="121001" x="5441950" y="1600200"/>
          <p14:tracePt t="121017" x="5435600" y="1600200"/>
          <p14:tracePt t="126706" x="5435600" y="1593850"/>
          <p14:tracePt t="126715" x="5429250" y="1587500"/>
          <p14:tracePt t="126724" x="5410200" y="1581150"/>
          <p14:tracePt t="126738" x="5365750" y="1574800"/>
          <p14:tracePt t="126756" x="5308600" y="1568450"/>
          <p14:tracePt t="126772" x="5257800" y="1543050"/>
          <p14:tracePt t="126789" x="5232400" y="1517650"/>
          <p14:tracePt t="126807" x="5226050" y="1511300"/>
          <p14:tracePt t="126822" x="5213350" y="1498600"/>
          <p14:tracePt t="126839" x="5156200" y="1466850"/>
          <p14:tracePt t="126855" x="5029200" y="1428750"/>
          <p14:tracePt t="126871" x="4965700" y="1416050"/>
          <p14:tracePt t="126887" x="4946650" y="1422400"/>
          <p14:tracePt t="126890" x="4927600" y="1422400"/>
          <p14:tracePt t="126905" x="4902200" y="1428750"/>
          <p14:tracePt t="126922" x="4775200" y="1422400"/>
          <p14:tracePt t="126939" x="4565650" y="1397000"/>
          <p14:tracePt t="126961" x="4248150" y="1346200"/>
          <p14:tracePt t="126972" x="4038600" y="1301750"/>
          <p14:tracePt t="126989" x="3873500" y="1244600"/>
          <p14:tracePt t="127004" x="3759200" y="1200150"/>
          <p14:tracePt t="127023" x="3683000" y="1168400"/>
          <p14:tracePt t="127039" x="3568700" y="1136650"/>
          <p14:tracePt t="127056" x="3384550" y="1079500"/>
          <p14:tracePt t="127071" x="3130550" y="1016000"/>
          <p14:tracePt t="127089" x="2914650" y="958850"/>
          <p14:tracePt t="127104" x="2825750" y="876300"/>
          <p14:tracePt t="127122" x="2838450" y="787400"/>
          <p14:tracePt t="127140" x="2984500" y="603250"/>
          <p14:tracePt t="127156" x="3060700" y="520700"/>
          <p14:tracePt t="127173" x="3219450" y="317500"/>
          <p14:tracePt t="127189" x="3251200" y="203200"/>
          <p14:tracePt t="127210" x="3225800" y="114300"/>
          <p14:tracePt t="127222" x="3155950" y="50800"/>
          <p14:tracePt t="127239" x="3073400" y="6350"/>
          <p14:tracePt t="127328" x="2889250" y="31750"/>
          <p14:tracePt t="127346" x="2838450" y="152400"/>
          <p14:tracePt t="127356" x="2819400" y="222250"/>
          <p14:tracePt t="127372" x="2806700" y="336550"/>
          <p14:tracePt t="127376" x="2813050" y="368300"/>
          <p14:tracePt t="127388" x="2844800" y="393700"/>
          <p14:tracePt t="127405" x="2940050" y="406400"/>
          <p14:tracePt t="127406" x="3009900" y="406400"/>
          <p14:tracePt t="127423" x="3079750" y="393700"/>
          <p14:tracePt t="127439" x="3302000" y="304800"/>
          <p14:tracePt t="127456" x="3352800" y="234950"/>
          <p14:tracePt t="127472" x="3365500" y="177800"/>
          <p14:tracePt t="127489" x="3340100" y="120650"/>
          <p14:tracePt t="127506" x="3270250" y="82550"/>
          <p14:tracePt t="127522" x="3175000" y="69850"/>
          <p14:tracePt t="127542" x="3054350" y="69850"/>
          <p14:tracePt t="127556" x="2889250" y="57150"/>
          <p14:tracePt t="127572" x="2730500" y="57150"/>
          <p14:tracePt t="127593" x="2603500" y="69850"/>
          <p14:tracePt t="127609" x="2597150" y="139700"/>
          <p14:tracePt t="127625" x="2673350" y="196850"/>
          <p14:tracePt t="127640" x="2743200" y="241300"/>
          <p14:tracePt t="127656" x="2908300" y="317500"/>
          <p14:tracePt t="127672" x="3073400" y="393700"/>
          <p14:tracePt t="127689" x="3162300" y="450850"/>
          <p14:tracePt t="127707" x="3162300" y="482600"/>
          <p14:tracePt t="127723" x="3162300" y="520700"/>
          <p14:tracePt t="127740" x="3143250" y="571500"/>
          <p14:tracePt t="127757" x="3105150" y="635000"/>
          <p14:tracePt t="127772" x="3073400" y="717550"/>
          <p14:tracePt t="127789" x="3067050" y="831850"/>
          <p14:tracePt t="127806" x="3079750" y="933450"/>
          <p14:tracePt t="127824" x="3105150" y="1009650"/>
          <p14:tracePt t="127839" x="3117850" y="1066800"/>
          <p14:tracePt t="127842" x="3124200" y="1092200"/>
          <p14:tracePt t="127857" x="3130550" y="1123950"/>
          <p14:tracePt t="127874" x="3136900" y="1155700"/>
          <p14:tracePt t="127879" x="3143250" y="1174750"/>
          <p14:tracePt t="127888" x="3155950" y="1200150"/>
          <p14:tracePt t="127890" x="3175000" y="1225550"/>
          <p14:tracePt t="127905" x="3244850" y="1308100"/>
          <p14:tracePt t="127923" x="3314700" y="1352550"/>
          <p14:tracePt t="127942" x="3409950" y="1384300"/>
          <p14:tracePt t="127956" x="3505200" y="1397000"/>
          <p14:tracePt t="127973" x="3562350" y="1397000"/>
          <p14:tracePt t="127989" x="3581400" y="1397000"/>
          <p14:tracePt t="128007" x="3587750" y="1397000"/>
          <p14:tracePt t="128050" x="3587750" y="1403350"/>
          <p14:tracePt t="128085" x="3600450" y="1403350"/>
          <p14:tracePt t="128090" x="3606800" y="1403350"/>
          <p14:tracePt t="128107" x="3625850" y="1403350"/>
          <p14:tracePt t="128124" x="3657600" y="1390650"/>
          <p14:tracePt t="128139" x="3670300" y="1384300"/>
          <p14:tracePt t="128157" x="3721100" y="1384300"/>
          <p14:tracePt t="128176" x="3746500" y="1377950"/>
          <p14:tracePt t="128192" x="3790950" y="1377950"/>
          <p14:tracePt t="128207" x="3841750" y="1377950"/>
          <p14:tracePt t="128230" x="3943350" y="1346200"/>
          <p14:tracePt t="128240" x="3981450" y="1327150"/>
          <p14:tracePt t="128256" x="4013200" y="1295400"/>
          <p14:tracePt t="128273" x="4032250" y="1250950"/>
          <p14:tracePt t="128290" x="4032250" y="1200150"/>
          <p14:tracePt t="128293" x="4013200" y="1162050"/>
          <p14:tracePt t="128305" x="3994150" y="1130300"/>
          <p14:tracePt t="128307" x="3968750" y="1098550"/>
          <p14:tracePt t="128324" x="3943350" y="1073150"/>
          <p14:tracePt t="128343" x="3879850" y="1035050"/>
          <p14:tracePt t="128357" x="3854450" y="1022350"/>
          <p14:tracePt t="128373" x="3759200" y="1003300"/>
          <p14:tracePt t="128390" x="3733800" y="1003300"/>
          <p14:tracePt t="128407" x="3657600" y="984250"/>
          <p14:tracePt t="128423" x="3625850" y="977900"/>
          <p14:tracePt t="128440" x="3600450" y="971550"/>
          <p14:tracePt t="128457" x="3575050" y="971550"/>
          <p14:tracePt t="128473" x="3473450" y="984250"/>
          <p14:tracePt t="128490" x="3359150" y="1016000"/>
          <p14:tracePt t="128506" x="3257550" y="1047750"/>
          <p14:tracePt t="128523" x="3175000" y="1079500"/>
          <p14:tracePt t="128540" x="3136900" y="1104900"/>
          <p14:tracePt t="128557" x="3124200" y="1123950"/>
          <p14:tracePt t="128574" x="3130550" y="1162050"/>
          <p14:tracePt t="128591" x="3187700" y="1231900"/>
          <p14:tracePt t="128607" x="3238500" y="1282700"/>
          <p14:tracePt t="128624" x="3276600" y="1339850"/>
          <p14:tracePt t="128640" x="3308350" y="1384300"/>
          <p14:tracePt t="128657" x="3346450" y="1441450"/>
          <p14:tracePt t="128673" x="3371850" y="1473200"/>
          <p14:tracePt t="128690" x="3429000" y="1517650"/>
          <p14:tracePt t="128707" x="3486150" y="1549400"/>
          <p14:tracePt t="128724" x="3562350" y="1581150"/>
          <p14:tracePt t="128742" x="3644900" y="1600200"/>
          <p14:tracePt t="128757" x="3746500" y="1606550"/>
          <p14:tracePt t="128773" x="3860800" y="1606550"/>
          <p14:tracePt t="128791" x="3975100" y="1574800"/>
          <p14:tracePt t="128808" x="4121150" y="1485900"/>
          <p14:tracePt t="128823" x="4140200" y="1460500"/>
          <p14:tracePt t="128841" x="4197350" y="1377950"/>
          <p14:tracePt t="128857" x="4222750" y="1263650"/>
          <p14:tracePt t="128873" x="4210050" y="1193800"/>
          <p14:tracePt t="128891" x="4165600" y="1123950"/>
          <p14:tracePt t="128907" x="4114800" y="1073150"/>
          <p14:tracePt t="128924" x="4044950" y="1022350"/>
          <p14:tracePt t="128939" x="3975100" y="990600"/>
          <p14:tracePt t="128957" x="3886200" y="971550"/>
          <p14:tracePt t="128974" x="3790950" y="958850"/>
          <p14:tracePt t="128991" x="3714750" y="946150"/>
          <p14:tracePt t="129006" x="3625850" y="939800"/>
          <p14:tracePt t="129024" x="3575050" y="939800"/>
          <p14:tracePt t="129040" x="3511550" y="952500"/>
          <p14:tracePt t="129058" x="3448050" y="984250"/>
          <p14:tracePt t="129075" x="3308350" y="1060450"/>
          <p14:tracePt t="129091" x="3276600" y="1079500"/>
          <p14:tracePt t="129107" x="3175000" y="1155700"/>
          <p14:tracePt t="129124" x="3162300" y="1193800"/>
          <p14:tracePt t="129143" x="3168650" y="1250950"/>
          <p14:tracePt t="129157" x="3238500" y="1320800"/>
          <p14:tracePt t="129174" x="3359150" y="1390650"/>
          <p14:tracePt t="129194" x="3530600" y="1454150"/>
          <p14:tracePt t="129210" x="3733800" y="1511300"/>
          <p14:tracePt t="129224" x="3949700" y="1543050"/>
          <p14:tracePt t="129242" x="4089400" y="1543050"/>
          <p14:tracePt t="129257" x="4210050" y="1511300"/>
          <p14:tracePt t="129274" x="4248150" y="1460500"/>
          <p14:tracePt t="129292" x="4241800" y="1339850"/>
          <p14:tracePt t="129308" x="4222750" y="1301750"/>
          <p14:tracePt t="129324" x="4146550" y="1200150"/>
          <p14:tracePt t="129339" x="3981450" y="1054100"/>
          <p14:tracePt t="129357" x="3911600" y="1003300"/>
          <p14:tracePt t="129374" x="3873500" y="977900"/>
          <p14:tracePt t="129391" x="3848100" y="958850"/>
          <p14:tracePt t="129407" x="3822700" y="952500"/>
          <p14:tracePt t="129424" x="3810000" y="984250"/>
          <p14:tracePt t="129441" x="3810000" y="1028700"/>
          <p14:tracePt t="129457" x="3860800" y="1111250"/>
          <p14:tracePt t="129475" x="3905250" y="1181100"/>
          <p14:tracePt t="129491" x="3924300" y="1257300"/>
          <p14:tracePt t="129507" x="3905250" y="1346200"/>
          <p14:tracePt t="129509" x="3886200" y="1397000"/>
          <p14:tracePt t="129525" x="3873500" y="1460500"/>
          <p14:tracePt t="129542" x="3841750" y="1606550"/>
          <p14:tracePt t="129557" x="3822700" y="1720850"/>
          <p14:tracePt t="129574" x="3803650" y="1790700"/>
          <p14:tracePt t="129591" x="3784600" y="1816100"/>
          <p14:tracePt t="129607" x="3778250" y="1816100"/>
          <p14:tracePt t="129624" x="3771900" y="1816100"/>
          <p14:tracePt t="129641" x="3740150" y="1816100"/>
          <p14:tracePt t="129658" x="3689350" y="1816100"/>
          <p14:tracePt t="129673" x="3644900" y="1809750"/>
          <p14:tracePt t="129691" x="3625850" y="1803400"/>
          <p14:tracePt t="129725" x="3625850" y="1797050"/>
          <p14:tracePt t="129741" x="3625850" y="1784350"/>
          <p14:tracePt t="129758" x="3638550" y="1765300"/>
          <p14:tracePt t="129773" x="3638550" y="1758950"/>
          <p14:tracePt t="129791" x="3625850" y="1746250"/>
          <p14:tracePt t="129808" x="3587750" y="1733550"/>
          <p14:tracePt t="129828" x="3524250" y="1720850"/>
          <p14:tracePt t="129841" x="3467100" y="1714500"/>
          <p14:tracePt t="129858" x="3403600" y="1708150"/>
          <p14:tracePt t="129876" x="3289300" y="1701800"/>
          <p14:tracePt t="129890" x="3257550" y="1701800"/>
          <p14:tracePt t="129892" x="3232150" y="1701800"/>
          <p14:tracePt t="129908" x="3213100" y="1701800"/>
          <p14:tracePt t="129910" x="3194050" y="1708150"/>
          <p14:tracePt t="129923" x="3181350" y="1714500"/>
          <p14:tracePt t="129925" x="3162300" y="1733550"/>
          <p14:tracePt t="129944" x="3111500" y="1790700"/>
          <p14:tracePt t="129958" x="3086100" y="1828800"/>
          <p14:tracePt t="129975" x="3079750" y="1866900"/>
          <p14:tracePt t="129992" x="3098800" y="1930400"/>
          <p14:tracePt t="130011" x="3149600" y="1981200"/>
          <p14:tracePt t="130024" x="3219450" y="2025650"/>
          <p14:tracePt t="130041" x="3308350" y="2051050"/>
          <p14:tracePt t="130058" x="3416300" y="2070100"/>
          <p14:tracePt t="130073" x="3536950" y="2076450"/>
          <p14:tracePt t="130091" x="3625850" y="2076450"/>
          <p14:tracePt t="130108" x="3740150" y="2076450"/>
          <p14:tracePt t="130125" x="3816350" y="2076450"/>
          <p14:tracePt t="130142" x="3879850" y="2057400"/>
          <p14:tracePt t="130159" x="3930650" y="2025650"/>
          <p14:tracePt t="130177" x="3943350" y="1974850"/>
          <p14:tracePt t="130196" x="3943350" y="1917700"/>
          <p14:tracePt t="130216" x="3917950" y="1828800"/>
          <p14:tracePt t="130225" x="3911600" y="1803400"/>
          <p14:tracePt t="130241" x="3879850" y="1758950"/>
          <p14:tracePt t="130258" x="3867150" y="1739900"/>
          <p14:tracePt t="130278" x="3829050" y="1727200"/>
          <p14:tracePt t="130292" x="3784600" y="1714500"/>
          <p14:tracePt t="130308" x="3733800" y="1701800"/>
          <p14:tracePt t="130328" x="3638550" y="1670050"/>
          <p14:tracePt t="130345" x="3600450" y="1663700"/>
          <p14:tracePt t="130358" x="3556000" y="1663700"/>
          <p14:tracePt t="130375" x="3511550" y="1657350"/>
          <p14:tracePt t="130392" x="3435350" y="1670050"/>
          <p14:tracePt t="130409" x="3365500" y="1682750"/>
          <p14:tracePt t="130428" x="3302000" y="1708150"/>
          <p14:tracePt t="130441" x="3295650" y="1733550"/>
          <p14:tracePt t="130458" x="3302000" y="1758950"/>
          <p14:tracePt t="130478" x="3321050" y="1797050"/>
          <p14:tracePt t="130494" x="3352800" y="1828800"/>
          <p14:tracePt t="130508" x="3409950" y="1879600"/>
          <p14:tracePt t="130526" x="3448050" y="1917700"/>
          <p14:tracePt t="130542" x="3486150" y="1936750"/>
          <p14:tracePt t="130558" x="3536950" y="1962150"/>
          <p14:tracePt t="130575" x="3587750" y="1968500"/>
          <p14:tracePt t="130592" x="3657600" y="1968500"/>
          <p14:tracePt t="130608" x="3733800" y="1968500"/>
          <p14:tracePt t="130624" x="3790950" y="1955800"/>
          <p14:tracePt t="130642" x="3829050" y="1936750"/>
          <p14:tracePt t="130659" x="3860800" y="1917700"/>
          <p14:tracePt t="130677" x="3854450" y="1866900"/>
          <p14:tracePt t="130692" x="3835400" y="1847850"/>
          <p14:tracePt t="130708" x="3822700" y="1841500"/>
          <p14:tracePt t="130724" x="3803650" y="1835150"/>
          <p14:tracePt t="130742" x="3778250" y="1828800"/>
          <p14:tracePt t="130758" x="3752850" y="1828800"/>
          <p14:tracePt t="130775" x="3733800" y="1828800"/>
          <p14:tracePt t="130793" x="3727450" y="1835150"/>
          <p14:tracePt t="130809" x="3721100" y="1841500"/>
          <p14:tracePt t="130825" x="3702050" y="1866900"/>
          <p14:tracePt t="130842" x="3676650" y="1905000"/>
          <p14:tracePt t="130859" x="3657600" y="1949450"/>
          <p14:tracePt t="130874" x="3651250" y="2012950"/>
          <p14:tracePt t="130892" x="3651250" y="2025650"/>
          <p14:tracePt t="130909" x="3657600" y="2051050"/>
          <p14:tracePt t="130925" x="3657600" y="2063750"/>
          <p14:tracePt t="130959" x="3663950" y="2070100"/>
          <p14:tracePt t="131011" x="3663950" y="2076450"/>
          <p14:tracePt t="131079" x="3657600" y="2076450"/>
          <p14:tracePt t="131142" x="3657600" y="2070100"/>
          <p14:tracePt t="131179" x="3657600" y="2063750"/>
          <p14:tracePt t="131205" x="3651250" y="2057400"/>
          <p14:tracePt t="131213" x="3651250" y="2051050"/>
          <p14:tracePt t="131251" x="3651250" y="2044700"/>
          <p14:tracePt t="131269" x="3651250" y="2038350"/>
          <p14:tracePt t="131292" x="3651250" y="2025650"/>
          <p14:tracePt t="131309" x="3651250" y="2012950"/>
          <p14:tracePt t="131326" x="3651250" y="2006600"/>
          <p14:tracePt t="131376" x="3657600" y="2000250"/>
          <p14:tracePt t="131478" x="3651250" y="2000250"/>
          <p14:tracePt t="131494" x="3632200" y="2000250"/>
          <p14:tracePt t="131509" x="3619500" y="2000250"/>
          <p14:tracePt t="131526" x="3613150" y="2000250"/>
          <p14:tracePt t="131543" x="3606800" y="2000250"/>
          <p14:tracePt t="131619" x="3606800" y="1993900"/>
          <p14:tracePt t="131625" x="3613150" y="1993900"/>
          <p14:tracePt t="131631" x="3613150" y="1987550"/>
          <p14:tracePt t="131684" x="3619500" y="1987550"/>
          <p14:tracePt t="131695" x="3625850" y="1987550"/>
          <p14:tracePt t="131712" x="3625850" y="1993900"/>
          <p14:tracePt t="131726" x="3632200" y="2000250"/>
          <p14:tracePt t="131743" x="3638550" y="2000250"/>
          <p14:tracePt t="131759" x="3644900" y="2006600"/>
          <p14:tracePt t="131776" x="3651250" y="2006600"/>
          <p14:tracePt t="131793" x="3657600" y="2006600"/>
          <p14:tracePt t="131809" x="3663950" y="2000250"/>
          <p14:tracePt t="131826" x="3670300" y="2000250"/>
          <p14:tracePt t="131883" x="3676650" y="2000250"/>
          <p14:tracePt t="131892" x="3683000" y="1993900"/>
          <p14:tracePt t="131910" x="3695700" y="1993900"/>
          <p14:tracePt t="131926" x="3714750" y="1993900"/>
          <p14:tracePt t="131943" x="3721100" y="1993900"/>
          <p14:tracePt t="131982" x="3727450" y="1993900"/>
          <p14:tracePt t="131992" x="3727450" y="2000250"/>
          <p14:tracePt t="132086" x="3727450" y="1993900"/>
          <p14:tracePt t="132094" x="3727450" y="1987550"/>
          <p14:tracePt t="132109" x="3727450" y="1974850"/>
          <p14:tracePt t="132127" x="3727450" y="1955800"/>
          <p14:tracePt t="132143" x="3733800" y="1943100"/>
          <p14:tracePt t="132159" x="3771900" y="1917700"/>
          <p14:tracePt t="132176" x="3930650" y="1930400"/>
          <p14:tracePt t="132193" x="4083050" y="1943100"/>
          <p14:tracePt t="132201" x="4165600" y="1949450"/>
          <p14:tracePt t="132218" x="4298950" y="1968500"/>
          <p14:tracePt t="132226" x="4368800" y="1981200"/>
          <p14:tracePt t="132243" x="4419600" y="1993900"/>
          <p14:tracePt t="132260" x="4413250" y="1993900"/>
          <p14:tracePt t="132279" x="4362450" y="1993900"/>
          <p14:tracePt t="132293" x="4337050" y="1993900"/>
          <p14:tracePt t="132310" x="4292600" y="1987550"/>
          <p14:tracePt t="132312" x="4273550" y="1987550"/>
          <p14:tracePt t="132327" x="4267200" y="1987550"/>
          <p14:tracePt t="132367" x="4273550" y="1987550"/>
          <p14:tracePt t="132377" x="4279900" y="1987550"/>
          <p14:tracePt t="132392" x="4298950" y="1987550"/>
          <p14:tracePt t="132410" x="4305300" y="1987550"/>
          <p14:tracePt t="132427" x="4305300" y="1993900"/>
          <p14:tracePt t="132443" x="4286250" y="2012950"/>
          <p14:tracePt t="132460" x="4260850" y="2025650"/>
          <p14:tracePt t="132477" x="4254500" y="2032000"/>
          <p14:tracePt t="132522" x="4248150" y="2032000"/>
          <p14:tracePt t="132529" x="4241800" y="2025650"/>
          <p14:tracePt t="132542" x="4216400" y="2012950"/>
          <p14:tracePt t="132561" x="4191000" y="2006600"/>
          <p14:tracePt t="132579" x="4171950" y="2000250"/>
          <p14:tracePt t="132610" x="4165600" y="1993900"/>
          <p14:tracePt t="132627" x="4165600" y="1987550"/>
          <p14:tracePt t="132644" x="4165600" y="1981200"/>
          <p14:tracePt t="132661" x="4165600" y="1974850"/>
          <p14:tracePt t="132677" x="4171950" y="1974850"/>
          <p14:tracePt t="132712" x="4178300" y="1974850"/>
          <p14:tracePt t="132727" x="4191000" y="1987550"/>
          <p14:tracePt t="132744" x="4203700" y="2000250"/>
          <p14:tracePt t="132760" x="4229100" y="2025650"/>
          <p14:tracePt t="132777" x="4241800" y="2038350"/>
          <p14:tracePt t="132792" x="4254500" y="2044700"/>
          <p14:tracePt t="132970" x="4260850" y="2044700"/>
          <p14:tracePt t="132978" x="4267200" y="2044700"/>
          <p14:tracePt t="132994" x="4279900" y="2044700"/>
          <p14:tracePt t="133011" x="4298950" y="2038350"/>
          <p14:tracePt t="133029" x="4318000" y="2025650"/>
          <p14:tracePt t="133044" x="4330700" y="2025650"/>
          <p14:tracePt t="133061" x="4337050" y="2019300"/>
          <p14:tracePt t="133077" x="4343400" y="2019300"/>
          <p14:tracePt t="133110" x="4349750" y="2019300"/>
          <p14:tracePt t="133144" x="4356100" y="2019300"/>
          <p14:tracePt t="133159" x="4362450" y="2019300"/>
          <p14:tracePt t="133176" x="4375150" y="2019300"/>
          <p14:tracePt t="133194" x="4394200" y="2019300"/>
          <p14:tracePt t="133293" x="4394200" y="2012950"/>
          <p14:tracePt t="133302" x="4394200" y="2006600"/>
          <p14:tracePt t="133310" x="4394200" y="2000250"/>
          <p14:tracePt t="133328" x="4394200" y="1987550"/>
          <p14:tracePt t="133345" x="4400550" y="1981200"/>
          <p14:tracePt t="133360" x="4400550" y="1968500"/>
          <p14:tracePt t="133380" x="4406900" y="1955800"/>
          <p14:tracePt t="133394" x="4413250" y="1943100"/>
          <p14:tracePt t="133411" x="4419600" y="1936750"/>
          <p14:tracePt t="133427" x="4425950" y="1930400"/>
          <p14:tracePt t="133444" x="4432300" y="1930400"/>
          <p14:tracePt t="133464" x="4451350" y="1936750"/>
          <p14:tracePt t="133480" x="4470400" y="1949450"/>
          <p14:tracePt t="133495" x="4483100" y="1962150"/>
          <p14:tracePt t="133513" x="4495800" y="1974850"/>
          <p14:tracePt t="133528" x="4502150" y="1981200"/>
          <p14:tracePt t="133544" x="4502150" y="1987550"/>
          <p14:tracePt t="133561" x="4508500" y="1987550"/>
          <p14:tracePt t="133580" x="4521200" y="1987550"/>
          <p14:tracePt t="133594" x="4546600" y="1987550"/>
          <p14:tracePt t="133614" x="4584700" y="1974850"/>
          <p14:tracePt t="133628" x="4597400" y="1974850"/>
          <p14:tracePt t="133644" x="4629150" y="1968500"/>
          <p14:tracePt t="133648" x="4648200" y="1968500"/>
          <p14:tracePt t="133661" x="4660900" y="1968500"/>
          <p14:tracePt t="133665" x="4667250" y="1968500"/>
          <p14:tracePt t="133677" x="4679950" y="1968500"/>
          <p14:tracePt t="133681" x="4686300" y="1968500"/>
          <p14:tracePt t="133693" x="4692650" y="1968500"/>
          <p14:tracePt t="133710" x="4705350" y="1968500"/>
          <p14:tracePt t="133728" x="4711700" y="1968500"/>
          <p14:tracePt t="134088" x="4718050" y="1968500"/>
          <p14:tracePt t="134099" x="4724400" y="1968500"/>
          <p14:tracePt t="134112" x="4762500" y="1962150"/>
          <p14:tracePt t="134129" x="4800600" y="1962150"/>
          <p14:tracePt t="134145" x="4832350" y="1962150"/>
          <p14:tracePt t="134161" x="4857750" y="1962150"/>
          <p14:tracePt t="134178" x="4876800" y="1968500"/>
          <p14:tracePt t="134195" x="4883150" y="1968500"/>
          <p14:tracePt t="134228" x="4889500" y="1968500"/>
          <p14:tracePt t="134245" x="4902200" y="1968500"/>
          <p14:tracePt t="134247" x="4908550" y="1968500"/>
          <p14:tracePt t="134262" x="4914900" y="1968500"/>
          <p14:tracePt t="134282" x="4940300" y="1962150"/>
          <p14:tracePt t="134293" x="4946650" y="1962150"/>
          <p14:tracePt t="134312" x="4959350" y="1962150"/>
          <p14:tracePt t="134327" x="4972050" y="1962150"/>
          <p14:tracePt t="134345" x="4991100" y="1962150"/>
          <p14:tracePt t="134361" x="4997450" y="1955800"/>
          <p14:tracePt t="134381" x="5003800" y="1955800"/>
          <p14:tracePt t="134412" x="5010150" y="1955800"/>
          <p14:tracePt t="134428" x="5016500" y="1949450"/>
          <p14:tracePt t="134445" x="5022850" y="1949450"/>
          <p14:tracePt t="134461" x="5035550" y="1949450"/>
          <p14:tracePt t="134478" x="5041900" y="1943100"/>
          <p14:tracePt t="134495" x="5048250" y="1943100"/>
          <p14:tracePt t="134511" x="5054600" y="1943100"/>
          <p14:tracePt t="134545" x="5080000" y="1943100"/>
          <p14:tracePt t="134562" x="5168900" y="1955800"/>
          <p14:tracePt t="134578" x="5257800" y="1968500"/>
          <p14:tracePt t="134595" x="5365750" y="1981200"/>
          <p14:tracePt t="134613" x="5454650" y="1987550"/>
          <p14:tracePt t="134617" x="5499100" y="1993900"/>
          <p14:tracePt t="134629" x="5530850" y="2000250"/>
          <p14:tracePt t="134631" x="5549900" y="2006600"/>
          <p14:tracePt t="134645" x="5562600" y="2006600"/>
          <p14:tracePt t="134738" x="5575300" y="2006600"/>
          <p14:tracePt t="134745" x="5581650" y="2006600"/>
          <p14:tracePt t="134762" x="5594350" y="2006600"/>
          <p14:tracePt t="134779" x="5607050" y="2006600"/>
          <p14:tracePt t="134795" x="5619750" y="2006600"/>
          <p14:tracePt t="134812" x="5632450" y="2006600"/>
          <p14:tracePt t="134830" x="5651500" y="2006600"/>
          <p14:tracePt t="134846" x="5664200" y="2006600"/>
          <p14:tracePt t="134950" x="5670550" y="2006600"/>
          <p14:tracePt t="135131" x="5676900" y="2006600"/>
          <p14:tracePt t="135146" x="5683250" y="2006600"/>
          <p14:tracePt t="135162" x="5695950" y="2006600"/>
          <p14:tracePt t="135181" x="5708650" y="2000250"/>
          <p14:tracePt t="135195" x="5727700" y="2000250"/>
          <p14:tracePt t="135211" x="5778500" y="1993900"/>
          <p14:tracePt t="135228" x="5829300" y="1987550"/>
          <p14:tracePt t="135230" x="5854700" y="1981200"/>
          <p14:tracePt t="135246" x="5886450" y="1981200"/>
          <p14:tracePt t="135263" x="5943600" y="1974850"/>
          <p14:tracePt t="135284" x="6045200" y="1968500"/>
          <p14:tracePt t="135297" x="6102350" y="1962150"/>
          <p14:tracePt t="135312" x="6165850" y="1955800"/>
          <p14:tracePt t="135329" x="6191250" y="1949450"/>
          <p14:tracePt t="135350" x="6197600" y="1949450"/>
          <p14:tracePt t="135383" x="6203950" y="1949450"/>
          <p14:tracePt t="135462" x="6210300" y="1949450"/>
          <p14:tracePt t="135477" x="6223000" y="1949450"/>
          <p14:tracePt t="135496" x="6254750" y="1949450"/>
          <p14:tracePt t="135512" x="6311900" y="1949450"/>
          <p14:tracePt t="135528" x="6369050" y="1936750"/>
          <p14:tracePt t="135546" x="6438900" y="1924050"/>
          <p14:tracePt t="135563" x="6496050" y="1911350"/>
          <p14:tracePt t="135580" x="6546850" y="1898650"/>
          <p14:tracePt t="135596" x="6572250" y="1892300"/>
          <p14:tracePt t="135612" x="6584950" y="1885950"/>
          <p14:tracePt t="135630" x="6591300" y="1879600"/>
          <p14:tracePt t="135646" x="6597650" y="1873250"/>
          <p14:tracePt t="135664" x="6604000" y="1866900"/>
          <p14:tracePt t="135680" x="6604000" y="1854200"/>
          <p14:tracePt t="135697" x="6597650" y="1841500"/>
          <p14:tracePt t="135713" x="6591300" y="1835150"/>
          <p14:tracePt t="135736" x="6572250" y="1822450"/>
          <p14:tracePt t="135753" x="6546850" y="1809750"/>
          <p14:tracePt t="135762" x="6534150" y="1803400"/>
          <p14:tracePt t="135779" x="6508750" y="1790700"/>
          <p14:tracePt t="135797" x="6489700" y="1784350"/>
          <p14:tracePt t="135813" x="6483350" y="1771650"/>
          <p14:tracePt t="135829" x="6470650" y="1765300"/>
          <p14:tracePt t="135846" x="6457950" y="1758950"/>
          <p14:tracePt t="135863" x="6438900" y="1758950"/>
          <p14:tracePt t="135881" x="6426200" y="1758950"/>
          <p14:tracePt t="135897" x="6394450" y="1765300"/>
          <p14:tracePt t="135913" x="6369050" y="1784350"/>
          <p14:tracePt t="135929" x="6343650" y="1803400"/>
          <p14:tracePt t="135948" x="6330950" y="1816100"/>
          <p14:tracePt t="135963" x="6324600" y="1822450"/>
          <p14:tracePt t="135979" x="6318250" y="1822450"/>
          <p14:tracePt t="136030" x="6318250" y="1828800"/>
          <p14:tracePt t="136180" x="6311900" y="1828800"/>
          <p14:tracePt t="136233" x="6305550" y="1828800"/>
          <p14:tracePt t="136245" x="6299200" y="1828800"/>
          <p14:tracePt t="136264" x="6286500" y="1828800"/>
          <p14:tracePt t="136280" x="6273800" y="1828800"/>
          <p14:tracePt t="136297" x="6267450" y="1841500"/>
          <p14:tracePt t="136313" x="6299200" y="1866900"/>
          <p14:tracePt t="136315" x="6318250" y="1873250"/>
          <p14:tracePt t="136332" x="6356350" y="1873250"/>
          <p14:tracePt t="136348" x="6413500" y="1885950"/>
          <p14:tracePt t="136363" x="6496050" y="1898650"/>
          <p14:tracePt t="136380" x="6572250" y="1917700"/>
          <p14:tracePt t="136397" x="6654800" y="1943100"/>
          <p14:tracePt t="136413" x="6756400" y="1974850"/>
          <p14:tracePt t="136430" x="6832600" y="1993900"/>
          <p14:tracePt t="136447" x="6883400" y="2012950"/>
          <p14:tracePt t="136463" x="6946900" y="2025650"/>
          <p14:tracePt t="136480" x="7004050" y="2032000"/>
          <p14:tracePt t="136497" x="7061200" y="2038350"/>
          <p14:tracePt t="136512" x="7099300" y="2038350"/>
          <p14:tracePt t="136530" x="7118350" y="2038350"/>
          <p14:tracePt t="136548" x="7143750" y="2038350"/>
          <p14:tracePt t="136563" x="7169150" y="2038350"/>
          <p14:tracePt t="136580" x="7188200" y="2038350"/>
          <p14:tracePt t="136584" x="7194550" y="2038350"/>
          <p14:tracePt t="136597" x="7207250" y="2038350"/>
          <p14:tracePt t="136614" x="7219950" y="2038350"/>
          <p14:tracePt t="136630" x="7239000" y="2038350"/>
          <p14:tracePt t="136647" x="7258050" y="2038350"/>
          <p14:tracePt t="136664" x="7264400" y="2032000"/>
          <p14:tracePt t="136680" x="7270750" y="2019300"/>
          <p14:tracePt t="136697" x="7277100" y="2000250"/>
          <p14:tracePt t="136713" x="7283450" y="1993900"/>
          <p14:tracePt t="136730" x="7289800" y="1987550"/>
          <p14:tracePt t="136750" x="7289800" y="1981200"/>
          <p14:tracePt t="136763" x="7296150" y="1981200"/>
          <p14:tracePt t="136780" x="7302500" y="1981200"/>
          <p14:tracePt t="136796" x="7334250" y="1968500"/>
          <p14:tracePt t="136814" x="7378700" y="1949450"/>
          <p14:tracePt t="136831" x="7416800" y="1930400"/>
          <p14:tracePt t="136849" x="7423150" y="1924050"/>
          <p14:tracePt t="136854" x="7429500" y="1924050"/>
          <p14:tracePt t="136953" x="7435850" y="1924050"/>
          <p14:tracePt t="136978" x="7442200" y="1924050"/>
          <p14:tracePt t="136984" x="7442200" y="1917700"/>
          <p14:tracePt t="136998" x="7448550" y="1911350"/>
          <p14:tracePt t="137016" x="7454900" y="1898650"/>
          <p14:tracePt t="137031" x="7454900" y="1873250"/>
          <p14:tracePt t="137032" x="7448550" y="1866900"/>
          <p14:tracePt t="137047" x="7435850" y="1854200"/>
          <p14:tracePt t="137064" x="7391400" y="1828800"/>
          <p14:tracePt t="137081" x="7346950" y="1809750"/>
          <p14:tracePt t="137097" x="7289800" y="1790700"/>
          <p14:tracePt t="137114" x="7251700" y="1784350"/>
          <p14:tracePt t="137129" x="7239000" y="1784350"/>
          <p14:tracePt t="137147" x="7219950" y="1778000"/>
          <p14:tracePt t="137164" x="7207250" y="1771650"/>
          <p14:tracePt t="137181" x="7169150" y="1765300"/>
          <p14:tracePt t="137198" x="7112000" y="1758950"/>
          <p14:tracePt t="137214" x="7016750" y="1746250"/>
          <p14:tracePt t="137231" x="6927850" y="1733550"/>
          <p14:tracePt t="137247" x="6858000" y="1727200"/>
          <p14:tracePt t="137265" x="6826250" y="1727200"/>
          <p14:tracePt t="137281" x="6819900" y="1727200"/>
          <p14:tracePt t="137316" x="6813550" y="1739900"/>
          <p14:tracePt t="137331" x="6813550" y="1758950"/>
          <p14:tracePt t="137350" x="6826250" y="1854200"/>
          <p14:tracePt t="137364" x="6858000" y="1924050"/>
          <p14:tracePt t="137381" x="6883400" y="1974850"/>
          <p14:tracePt t="137398" x="6927850" y="2019300"/>
          <p14:tracePt t="137419" x="7054850" y="2063750"/>
          <p14:tracePt t="137431" x="7105650" y="2070100"/>
          <p14:tracePt t="137450" x="7264400" y="2051050"/>
          <p14:tracePt t="137465" x="7397750" y="2012950"/>
          <p14:tracePt t="137483" x="7512050" y="1968500"/>
          <p14:tracePt t="137500" x="7562850" y="1936750"/>
          <p14:tracePt t="137515" x="7581900" y="1930400"/>
          <p14:tracePt t="137531" x="7581900" y="1924050"/>
          <p14:tracePt t="137564" x="7575550" y="1924050"/>
          <p14:tracePt t="137581" x="7562850" y="1924050"/>
          <p14:tracePt t="137598" x="7543800" y="1930400"/>
          <p14:tracePt t="137601" x="7537450" y="1930400"/>
          <p14:tracePt t="137617" x="7518400" y="1936750"/>
          <p14:tracePt t="137631" x="7512050" y="1936750"/>
          <p14:tracePt t="137650" x="7486650" y="1936750"/>
          <p14:tracePt t="137665" x="7467600" y="1936750"/>
          <p14:tracePt t="137681" x="7448550" y="1936750"/>
          <p14:tracePt t="137698" x="7429500" y="1936750"/>
          <p14:tracePt t="137714" x="7416800" y="1936750"/>
          <p14:tracePt t="137731" x="7410450" y="1936750"/>
          <p14:tracePt t="137749" x="7410450" y="1930400"/>
          <p14:tracePt t="137812" x="7404100" y="1930400"/>
          <p14:tracePt t="137820" x="7397750" y="1930400"/>
          <p14:tracePt t="137830" x="7397750" y="1924050"/>
          <p14:tracePt t="137938" x="7391400" y="1924050"/>
          <p14:tracePt t="138105" x="7391400" y="1930400"/>
          <p14:tracePt t="138112" x="7385050" y="1930400"/>
          <p14:tracePt t="138130" x="7385050" y="1936750"/>
          <p14:tracePt t="138150" x="7378700" y="1936750"/>
          <p14:tracePt t="139392" x="7366000" y="1936750"/>
          <p14:tracePt t="139417" x="7277100" y="1943100"/>
          <p14:tracePt t="139433" x="7169150" y="1943100"/>
          <p14:tracePt t="139438" x="7092950" y="1943100"/>
          <p14:tracePt t="139448" x="7023100" y="1943100"/>
          <p14:tracePt t="139464" x="6883400" y="1930400"/>
          <p14:tracePt t="139482" x="6724650" y="1911350"/>
          <p14:tracePt t="139499" x="6616700" y="1892300"/>
          <p14:tracePt t="139516" x="6527800" y="1873250"/>
          <p14:tracePt t="139533" x="6457950" y="1854200"/>
          <p14:tracePt t="139549" x="6419850" y="1841500"/>
          <p14:tracePt t="139566" x="6394450" y="1835150"/>
          <p14:tracePt t="139570" x="6388100" y="1828800"/>
          <p14:tracePt t="139583" x="6375400" y="1828800"/>
          <p14:tracePt t="139599" x="6337300" y="1809750"/>
          <p14:tracePt t="139615" x="6305550" y="1797050"/>
          <p14:tracePt t="139633" x="6280150" y="1784350"/>
          <p14:tracePt t="139649" x="6273800" y="1778000"/>
          <p14:tracePt t="139669" x="6267450" y="1778000"/>
          <p14:tracePt t="139748" x="6261100" y="1790700"/>
          <p14:tracePt t="139766" x="6261100" y="1822450"/>
          <p14:tracePt t="139783" x="6286500" y="1879600"/>
          <p14:tracePt t="139800" x="6330950" y="1943100"/>
          <p14:tracePt t="139816" x="6375400" y="2000250"/>
          <p14:tracePt t="139833" x="6426200" y="2044700"/>
          <p14:tracePt t="139849" x="6483350" y="2076450"/>
          <p14:tracePt t="139866" x="6515100" y="2082800"/>
          <p14:tracePt t="139883" x="6565900" y="2089150"/>
          <p14:tracePt t="139899" x="6616700" y="2095500"/>
          <p14:tracePt t="139916" x="6635750" y="2095500"/>
          <p14:tracePt t="139932" x="6654800" y="2095500"/>
          <p14:tracePt t="140003" x="6661150" y="2095500"/>
          <p14:tracePt t="140033" x="6673850" y="2095500"/>
          <p14:tracePt t="140050" x="6692900" y="2095500"/>
          <p14:tracePt t="140066" x="6724650" y="2095500"/>
          <p14:tracePt t="140086" x="6794500" y="2076450"/>
          <p14:tracePt t="140100" x="6832600" y="2070100"/>
          <p14:tracePt t="140115" x="6902450" y="2063750"/>
          <p14:tracePt t="140118" x="6953250" y="2063750"/>
          <p14:tracePt t="140133" x="6997700" y="2057400"/>
          <p14:tracePt t="140155" x="7092950" y="2044700"/>
          <p14:tracePt t="140167" x="7118350" y="2038350"/>
          <p14:tracePt t="140183" x="7124700" y="2038350"/>
          <p14:tracePt t="140216" x="7131050" y="2032000"/>
          <p14:tracePt t="140233" x="7143750" y="2025650"/>
          <p14:tracePt t="140250" x="7162800" y="2025650"/>
          <p14:tracePt t="140267" x="7194550" y="2019300"/>
          <p14:tracePt t="140283" x="7239000" y="2012950"/>
          <p14:tracePt t="140300" x="7283450" y="2006600"/>
          <p14:tracePt t="140316" x="7308850" y="2000250"/>
          <p14:tracePt t="140333" x="7321550" y="1987550"/>
          <p14:tracePt t="140350" x="7327900" y="1981200"/>
          <p14:tracePt t="140367" x="7334250" y="1974850"/>
          <p14:tracePt t="140383" x="7340600" y="1968500"/>
          <p14:tracePt t="140725" x="7334250" y="1968500"/>
          <p14:tracePt t="140786" x="7327900" y="1968500"/>
          <p14:tracePt t="140834" x="7321550" y="1968500"/>
          <p14:tracePt t="140849" x="7315200" y="1968500"/>
          <p14:tracePt t="140922" x="7308850" y="1968500"/>
          <p14:tracePt t="140949" x="7315200" y="1968500"/>
          <p14:tracePt t="140967" x="7353300" y="1968500"/>
          <p14:tracePt t="140984" x="7429500" y="1981200"/>
          <p14:tracePt t="141001" x="7493000" y="1993900"/>
          <p14:tracePt t="141018" x="7626350" y="2012950"/>
          <p14:tracePt t="141034" x="7740650" y="2012950"/>
          <p14:tracePt t="141051" x="7931150" y="2012950"/>
          <p14:tracePt t="141067" x="8096250" y="2000250"/>
          <p14:tracePt t="141084" x="8235950" y="1981200"/>
          <p14:tracePt t="141101" x="8413750" y="1962150"/>
          <p14:tracePt t="141117" x="8547100" y="1943100"/>
          <p14:tracePt t="141133" x="8648700" y="1930400"/>
          <p14:tracePt t="141151" x="8705850" y="1924050"/>
          <p14:tracePt t="141167" x="8731250" y="1917700"/>
          <p14:tracePt t="141185" x="8756650" y="1917700"/>
          <p14:tracePt t="141205" x="8839200" y="1924050"/>
          <p14:tracePt t="141216" x="8877300" y="1936750"/>
          <p14:tracePt t="141218" x="8928100" y="1949450"/>
          <p14:tracePt t="141234" x="8966200" y="1955800"/>
          <p14:tracePt t="141251" x="9042400" y="1968500"/>
          <p14:tracePt t="141271" x="9124950" y="1968500"/>
          <p14:tracePt t="141287" x="9163050" y="1962150"/>
          <p14:tracePt t="141299" x="9188450" y="1949450"/>
          <p14:tracePt t="141317" x="9220200" y="1936750"/>
          <p14:tracePt t="141334" x="9251950" y="1905000"/>
          <p14:tracePt t="141352" x="9271000" y="1866900"/>
          <p14:tracePt t="141370" x="9271000" y="1835150"/>
          <p14:tracePt t="141384" x="9264650" y="1790700"/>
          <p14:tracePt t="141401" x="9251950" y="1765300"/>
          <p14:tracePt t="141418" x="9220200" y="1739900"/>
          <p14:tracePt t="141434" x="9182100" y="1727200"/>
          <p14:tracePt t="141451" x="9118600" y="1708150"/>
          <p14:tracePt t="141468" x="9029700" y="1682750"/>
          <p14:tracePt t="141485" x="8832850" y="1631950"/>
          <p14:tracePt t="141501" x="8718550" y="1625600"/>
          <p14:tracePt t="141520" x="8597900" y="1638300"/>
          <p14:tracePt t="141538" x="8509000" y="1676400"/>
          <p14:tracePt t="141551" x="8445500" y="1720850"/>
          <p14:tracePt t="141570" x="8426450" y="1765300"/>
          <p14:tracePt t="141584" x="8432800" y="1803400"/>
          <p14:tracePt t="141601" x="8489950" y="1835150"/>
          <p14:tracePt t="141618" x="8585200" y="1854200"/>
          <p14:tracePt t="141634" x="8705850" y="1860550"/>
          <p14:tracePt t="141651" x="8820150" y="1854200"/>
          <p14:tracePt t="141668" x="8915400" y="1835150"/>
          <p14:tracePt t="141686" x="8978900" y="1809750"/>
          <p14:tracePt t="141701" x="8985250" y="1803400"/>
          <p14:tracePt t="141751" x="8959850" y="1816100"/>
          <p14:tracePt t="141768" x="8934450" y="1822450"/>
          <p14:tracePt t="141784" x="8902700" y="1835150"/>
          <p14:tracePt t="141802" x="8890000" y="1841500"/>
          <p14:tracePt t="141818" x="8883650" y="1841500"/>
          <p14:tracePt t="141876" x="8883650" y="1847850"/>
          <p14:tracePt t="141887" x="8890000" y="1847850"/>
          <p14:tracePt t="141900" x="8896350" y="1854200"/>
          <p14:tracePt t="141918" x="8966200" y="1860550"/>
          <p14:tracePt t="141935" x="9150350" y="1885950"/>
          <p14:tracePt t="141951" x="9417050" y="1905000"/>
          <p14:tracePt t="141968" x="9544050" y="1905000"/>
          <p14:tracePt t="141985" x="9620250" y="1885950"/>
          <p14:tracePt t="142004" x="9658350" y="1873250"/>
          <p14:tracePt t="142019" x="9677400" y="1860550"/>
          <p14:tracePt t="142278" x="9690100" y="1866900"/>
          <p14:tracePt t="142286" x="9721850" y="1873250"/>
          <p14:tracePt t="142302" x="9804400" y="1885950"/>
          <p14:tracePt t="142318" x="9912350" y="1905000"/>
          <p14:tracePt t="142336" x="10026650" y="1924050"/>
          <p14:tracePt t="142352" x="10121900" y="1943100"/>
          <p14:tracePt t="142368" x="10198100" y="1962150"/>
          <p14:tracePt t="142385" x="10255250" y="1968500"/>
          <p14:tracePt t="142390" x="10267950" y="1974850"/>
          <p14:tracePt t="142408" x="10293350" y="1974850"/>
          <p14:tracePt t="142417" x="10299700" y="1974850"/>
          <p14:tracePt t="142420" x="10312400" y="1981200"/>
          <p14:tracePt t="142434" x="10318750" y="1981200"/>
          <p14:tracePt t="142452" x="10325100" y="1981200"/>
          <p14:tracePt t="142502" x="10325100" y="1987550"/>
          <p14:tracePt t="142519" x="10344150" y="1987550"/>
          <p14:tracePt t="142536" x="10356850" y="1993900"/>
          <p14:tracePt t="142558" x="10394950" y="2006600"/>
          <p14:tracePt t="142569" x="10401300" y="2012950"/>
          <p14:tracePt t="142585" x="10471150" y="2012950"/>
          <p14:tracePt t="142602" x="10521950" y="2006600"/>
          <p14:tracePt t="142619" x="10579100" y="1993900"/>
          <p14:tracePt t="142635" x="10636250" y="1981200"/>
          <p14:tracePt t="142652" x="10680700" y="1962150"/>
          <p14:tracePt t="142667" x="10712450" y="1955800"/>
          <p14:tracePt t="142685" x="10737850" y="1955800"/>
          <p14:tracePt t="142701" x="10750550" y="1955800"/>
          <p14:tracePt t="142718" x="10763250" y="1955800"/>
          <p14:tracePt t="142736" x="10775950" y="1955800"/>
          <p14:tracePt t="142752" x="10782300" y="1949450"/>
          <p14:tracePt t="142769" x="10788650" y="1949450"/>
          <p14:tracePt t="142802" x="10795000" y="1943100"/>
          <p14:tracePt t="142819" x="10801350" y="1936750"/>
          <p14:tracePt t="142835" x="10807700" y="1936750"/>
          <p14:tracePt t="142887" x="10814050" y="1930400"/>
          <p14:tracePt t="142902" x="10826750" y="1924050"/>
          <p14:tracePt t="142919" x="10839450" y="1917700"/>
          <p14:tracePt t="142934" x="10852150" y="1911350"/>
          <p14:tracePt t="142952" x="10858500" y="1905000"/>
          <p14:tracePt t="143030" x="10852150" y="1905000"/>
          <p14:tracePt t="143036" x="10845800" y="1905000"/>
          <p14:tracePt t="143042" x="10839450" y="1905000"/>
          <p14:tracePt t="143052" x="10826750" y="1905000"/>
          <p14:tracePt t="143069" x="10814050" y="1905000"/>
          <p14:tracePt t="143088" x="10801350" y="1905000"/>
          <p14:tracePt t="143102" x="10788650" y="1905000"/>
          <p14:tracePt t="143122" x="10782300" y="1905000"/>
          <p14:tracePt t="143137" x="10775950" y="1905000"/>
          <p14:tracePt t="143155" x="10763250" y="1905000"/>
          <p14:tracePt t="143169" x="10756900" y="1905000"/>
          <p14:tracePt t="143186" x="10744200" y="1898650"/>
          <p14:tracePt t="143286" x="10750550" y="1898650"/>
          <p14:tracePt t="143302" x="10795000" y="1898650"/>
          <p14:tracePt t="143319" x="10833100" y="1905000"/>
          <p14:tracePt t="143338" x="10864850" y="1917700"/>
          <p14:tracePt t="143353" x="10896600" y="1943100"/>
          <p14:tracePt t="143369" x="10934700" y="1962150"/>
          <p14:tracePt t="143386" x="10972800" y="1974850"/>
          <p14:tracePt t="143403" x="11004550" y="1981200"/>
          <p14:tracePt t="143421" x="11017250" y="1974850"/>
          <p14:tracePt t="143436" x="11029950" y="1968500"/>
          <p14:tracePt t="143452" x="11036300" y="1962150"/>
          <p14:tracePt t="143521" x="11036300" y="1968500"/>
          <p14:tracePt t="143542" x="11036300" y="1981200"/>
          <p14:tracePt t="143603" x="11029950" y="1974850"/>
          <p14:tracePt t="143619" x="11017250" y="1968500"/>
          <p14:tracePt t="143636" x="10947400" y="1968500"/>
          <p14:tracePt t="143653" x="10877550" y="1968500"/>
          <p14:tracePt t="143673" x="10782300" y="1974850"/>
          <p14:tracePt t="143688" x="10623550" y="1987550"/>
          <p14:tracePt t="143703" x="10553700" y="1987550"/>
          <p14:tracePt t="143720" x="10420350" y="2006600"/>
          <p14:tracePt t="143739" x="10210800" y="2038350"/>
          <p14:tracePt t="143754" x="9931400" y="2070100"/>
          <p14:tracePt t="143769" x="9645650" y="2089150"/>
          <p14:tracePt t="143786" x="9410700" y="2095500"/>
          <p14:tracePt t="143805" x="9175750" y="2095500"/>
          <p14:tracePt t="143822" x="8858250" y="2082800"/>
          <p14:tracePt t="143836" x="8585200" y="2076450"/>
          <p14:tracePt t="143853" x="8242300" y="2076450"/>
          <p14:tracePt t="143868" x="7848600" y="2070100"/>
          <p14:tracePt t="143886" x="7366000" y="2070100"/>
          <p14:tracePt t="143903" x="6858000" y="2070100"/>
          <p14:tracePt t="143920" x="6273800" y="2070100"/>
          <p14:tracePt t="143935" x="5873750" y="2063750"/>
          <p14:tracePt t="143953" x="5524500" y="2063750"/>
          <p14:tracePt t="143969" x="5156200" y="2082800"/>
          <p14:tracePt t="143987" x="4838700" y="2114550"/>
          <p14:tracePt t="144004" x="4457700" y="2165350"/>
          <p14:tracePt t="144019" x="4127500" y="2203450"/>
          <p14:tracePt t="144037" x="3860800" y="2222500"/>
          <p14:tracePt t="144040" x="3784600" y="2222500"/>
          <p14:tracePt t="144052" x="3727450" y="2222500"/>
          <p14:tracePt t="144070" x="3651250" y="2228850"/>
          <p14:tracePt t="144073" x="3632200" y="2228850"/>
          <p14:tracePt t="144088" x="3613150" y="2241550"/>
          <p14:tracePt t="144104" x="3600450" y="2247900"/>
          <p14:tracePt t="144120" x="3594100" y="2266950"/>
          <p14:tracePt t="144135" x="3594100" y="2286000"/>
          <p14:tracePt t="144153" x="3606800" y="2298700"/>
          <p14:tracePt t="144170" x="3632200" y="2311400"/>
          <p14:tracePt t="144186" x="3651250" y="2311400"/>
          <p14:tracePt t="144202" x="3676650" y="2317750"/>
          <p14:tracePt t="144221" x="3689350" y="2317750"/>
          <p14:tracePt t="144236" x="3695700" y="2317750"/>
          <p14:tracePt t="144253" x="3695700" y="2305050"/>
          <p14:tracePt t="144269" x="3670300" y="2286000"/>
          <p14:tracePt t="144287" x="3632200" y="2260600"/>
          <p14:tracePt t="144304" x="3606800" y="2241550"/>
          <p14:tracePt t="144320" x="3587750" y="2228850"/>
          <p14:tracePt t="144384" x="3581400" y="2228850"/>
          <p14:tracePt t="144392" x="3575050" y="2228850"/>
          <p14:tracePt t="144410" x="3549650" y="2216150"/>
          <p14:tracePt t="144420" x="3536950" y="2216150"/>
          <p14:tracePt t="144436" x="3530600" y="2209800"/>
          <p14:tracePt t="144489" x="3536950" y="2209800"/>
          <p14:tracePt t="144503" x="3556000" y="2203450"/>
          <p14:tracePt t="144520" x="3568700" y="2197100"/>
          <p14:tracePt t="144570" x="3568700" y="2203450"/>
          <p14:tracePt t="144587" x="3556000" y="2209800"/>
          <p14:tracePt t="144602" x="3556000" y="2216150"/>
          <p14:tracePt t="144662" x="3562350" y="2209800"/>
          <p14:tracePt t="144679" x="3581400" y="2203450"/>
          <p14:tracePt t="144685" x="3594100" y="2197100"/>
          <p14:tracePt t="144703" x="3632200" y="2190750"/>
          <p14:tracePt t="144723" x="3670300" y="2184400"/>
          <p14:tracePt t="144726" x="3683000" y="2178050"/>
          <p14:tracePt t="144742" x="3708400" y="2178050"/>
          <p14:tracePt t="144753" x="3714750" y="2178050"/>
          <p14:tracePt t="144770" x="3746500" y="2171700"/>
          <p14:tracePt t="144788" x="3771900" y="2171700"/>
          <p14:tracePt t="144806" x="3810000" y="2159000"/>
          <p14:tracePt t="144821" x="3822700" y="2159000"/>
          <p14:tracePt t="144837" x="3879850" y="2152650"/>
          <p14:tracePt t="144854" x="3943350" y="2152650"/>
          <p14:tracePt t="144871" x="4013200" y="2152650"/>
          <p14:tracePt t="144887" x="4089400" y="2152650"/>
          <p14:tracePt t="144903" x="4133850" y="2159000"/>
          <p14:tracePt t="144920" x="4178300" y="2159000"/>
          <p14:tracePt t="144937" x="4197350" y="2159000"/>
          <p14:tracePt t="144954" x="4203700" y="2159000"/>
          <p14:tracePt t="144970" x="4210050" y="2159000"/>
          <p14:tracePt t="144988" x="4216400" y="2152650"/>
          <p14:tracePt t="145021" x="4222750" y="2152650"/>
          <p14:tracePt t="145080" x="4235450" y="2152650"/>
          <p14:tracePt t="145088" x="4248150" y="2152650"/>
          <p14:tracePt t="145104" x="4324350" y="2171700"/>
          <p14:tracePt t="145121" x="4394200" y="2184400"/>
          <p14:tracePt t="145137" x="4438650" y="2190750"/>
          <p14:tracePt t="145154" x="4457700" y="2190750"/>
          <p14:tracePt t="145237" x="4464050" y="2190750"/>
          <p14:tracePt t="145250" x="4470400" y="2190750"/>
          <p14:tracePt t="145261" x="4476750" y="2190750"/>
          <p14:tracePt t="145287" x="4489450" y="2190750"/>
          <p14:tracePt t="145304" x="4502150" y="2190750"/>
          <p14:tracePt t="145321" x="4514850" y="2184400"/>
          <p14:tracePt t="145337" x="4540250" y="2184400"/>
          <p14:tracePt t="145354" x="4559300" y="2184400"/>
          <p14:tracePt t="145371" x="4578350" y="2184400"/>
          <p14:tracePt t="145373" x="4591050" y="2184400"/>
          <p14:tracePt t="145387" x="4597400" y="2184400"/>
          <p14:tracePt t="145405" x="4622800" y="2190750"/>
          <p14:tracePt t="145421" x="4629150" y="2190750"/>
          <p14:tracePt t="145476" x="4641850" y="2190750"/>
          <p14:tracePt t="145490" x="4648200" y="2190750"/>
          <p14:tracePt t="145504" x="4660900" y="2190750"/>
          <p14:tracePt t="145521" x="4673600" y="2190750"/>
          <p14:tracePt t="145537" x="4679950" y="2190750"/>
          <p14:tracePt t="145554" x="4686300" y="2190750"/>
          <p14:tracePt t="145571" x="4692650" y="2190750"/>
          <p14:tracePt t="145621" x="4699000" y="2190750"/>
          <p14:tracePt t="145640" x="4718050" y="2190750"/>
          <p14:tracePt t="145655" x="4737100" y="2190750"/>
          <p14:tracePt t="145672" x="4762500" y="2178050"/>
          <p14:tracePt t="145688" x="4781550" y="2178050"/>
          <p14:tracePt t="145704" x="4794250" y="2171700"/>
          <p14:tracePt t="145721" x="4800600" y="2171700"/>
          <p14:tracePt t="145738" x="4813300" y="2171700"/>
          <p14:tracePt t="145754" x="4826000" y="2165350"/>
          <p14:tracePt t="145771" x="4832350" y="2165350"/>
          <p14:tracePt t="145788" x="4838700" y="2165350"/>
          <p14:tracePt t="145803" x="4845050" y="2165350"/>
          <p14:tracePt t="145852" x="4851400" y="2165350"/>
          <p14:tracePt t="145888" x="4857750" y="2165350"/>
          <p14:tracePt t="145905" x="4870450" y="2165350"/>
          <p14:tracePt t="145921" x="4876800" y="2152650"/>
          <p14:tracePt t="145938" x="4889500" y="2139950"/>
          <p14:tracePt t="145955" x="4895850" y="2133600"/>
          <p14:tracePt t="145971" x="4902200" y="2127250"/>
          <p14:tracePt t="146103" x="4902200" y="2133600"/>
          <p14:tracePt t="146119" x="4895850" y="2133600"/>
          <p14:tracePt t="146137" x="4889500" y="2139950"/>
          <p14:tracePt t="146155" x="4883150" y="2146300"/>
          <p14:tracePt t="146171" x="4876800" y="2152650"/>
          <p14:tracePt t="146190" x="4876800" y="2159000"/>
          <p14:tracePt t="146373" x="4883150" y="2152650"/>
          <p14:tracePt t="146382" x="4889500" y="2152650"/>
          <p14:tracePt t="146407" x="4965700" y="2133600"/>
          <p14:tracePt t="146422" x="5130800" y="2146300"/>
          <p14:tracePt t="146438" x="5302250" y="2165350"/>
          <p14:tracePt t="146455" x="5422900" y="2184400"/>
          <p14:tracePt t="146475" x="5492750" y="2203450"/>
          <p14:tracePt t="146492" x="5511800" y="2216150"/>
          <p14:tracePt t="146505" x="5518150" y="2222500"/>
          <p14:tracePt t="146522" x="5518150" y="2228850"/>
          <p14:tracePt t="146539" x="5511800" y="2228850"/>
          <p14:tracePt t="146572" x="5511800" y="2235200"/>
          <p14:tracePt t="146589" x="5537200" y="2235200"/>
          <p14:tracePt t="146605" x="5568950" y="2235200"/>
          <p14:tracePt t="146623" x="5607050" y="2241550"/>
          <p14:tracePt t="146639" x="5651500" y="2241550"/>
          <p14:tracePt t="146658" x="5689600" y="2241550"/>
          <p14:tracePt t="146672" x="5727700" y="2241550"/>
          <p14:tracePt t="146689" x="5778500" y="2247900"/>
          <p14:tracePt t="146705" x="5816600" y="2247900"/>
          <p14:tracePt t="146722" x="5854700" y="2247900"/>
          <p14:tracePt t="146739" x="5873750" y="2247900"/>
          <p14:tracePt t="146758" x="5886450" y="2247900"/>
          <p14:tracePt t="146772" x="5899150" y="2235200"/>
          <p14:tracePt t="146789" x="5899150" y="2228850"/>
          <p14:tracePt t="146806" x="5905500" y="2222500"/>
          <p14:tracePt t="146822" x="5911850" y="2216150"/>
          <p14:tracePt t="146839" x="5911850" y="2209800"/>
          <p14:tracePt t="146855" x="5911850" y="2203450"/>
          <p14:tracePt t="147308" x="5918200" y="2203450"/>
          <p14:tracePt t="147316" x="5924550" y="2203450"/>
          <p14:tracePt t="147326" x="5930900" y="2203450"/>
          <p14:tracePt t="147339" x="5943600" y="2209800"/>
          <p14:tracePt t="147356" x="5956300" y="2209800"/>
          <p14:tracePt t="147372" x="5969000" y="2209800"/>
          <p14:tracePt t="147389" x="5975350" y="2209800"/>
          <p14:tracePt t="147566" x="5981700" y="2209800"/>
          <p14:tracePt t="147712" x="5988050" y="2209800"/>
          <p14:tracePt t="147720" x="5994400" y="2209800"/>
          <p14:tracePt t="147727" x="6007100" y="2209800"/>
          <p14:tracePt t="147738" x="6032500" y="2209800"/>
          <p14:tracePt t="147756" x="6134100" y="2235200"/>
          <p14:tracePt t="147773" x="6235700" y="2247900"/>
          <p14:tracePt t="147790" x="6330950" y="2266950"/>
          <p14:tracePt t="147807" x="6438900" y="2273300"/>
          <p14:tracePt t="147823" x="6464300" y="2273300"/>
          <p14:tracePt t="147839" x="6470650" y="2273300"/>
          <p14:tracePt t="147856" x="6477000" y="2266950"/>
          <p14:tracePt t="147914" x="6483350" y="2266950"/>
          <p14:tracePt t="147970" x="6483350" y="2260600"/>
          <p14:tracePt t="147976" x="6489700" y="2260600"/>
          <p14:tracePt t="147989" x="6502400" y="2254250"/>
          <p14:tracePt t="148007" x="6591300" y="2235200"/>
          <p14:tracePt t="148025" x="6648450" y="2222500"/>
          <p14:tracePt t="148040" x="6680200" y="2216150"/>
          <p14:tracePt t="148043" x="6699250" y="2216150"/>
          <p14:tracePt t="148057" x="6743700" y="2216150"/>
          <p14:tracePt t="148072" x="6769100" y="2209800"/>
          <p14:tracePt t="148090" x="6781800" y="2209800"/>
          <p14:tracePt t="148106" x="6794500" y="2209800"/>
          <p14:tracePt t="148126" x="6813550" y="2209800"/>
          <p14:tracePt t="148138" x="6832600" y="2209800"/>
          <p14:tracePt t="148157" x="6858000" y="2209800"/>
          <p14:tracePt t="148173" x="6877050" y="2209800"/>
          <p14:tracePt t="148190" x="6889750" y="2209800"/>
          <p14:tracePt t="148194" x="6896100" y="2209800"/>
          <p14:tracePt t="148206" x="6902450" y="2209800"/>
          <p14:tracePt t="148226" x="6908800" y="2209800"/>
          <p14:tracePt t="148327" x="6915150" y="2209800"/>
          <p14:tracePt t="148341" x="6946900" y="2209800"/>
          <p14:tracePt t="148356" x="7061200" y="2222500"/>
          <p14:tracePt t="148373" x="7258050" y="2260600"/>
          <p14:tracePt t="148390" x="7435850" y="2286000"/>
          <p14:tracePt t="148406" x="7620000" y="2317750"/>
          <p14:tracePt t="148423" x="7753350" y="2324100"/>
          <p14:tracePt t="148440" x="7810500" y="2324100"/>
          <p14:tracePt t="148457" x="7835900" y="2324100"/>
          <p14:tracePt t="148472" x="7848600" y="2324100"/>
          <p14:tracePt t="148763" x="7842250" y="2317750"/>
          <p14:tracePt t="148772" x="7842250" y="2311400"/>
          <p14:tracePt t="148779" x="7835900" y="2311400"/>
          <p14:tracePt t="148789" x="7835900" y="2305050"/>
          <p14:tracePt t="148806" x="7829550" y="2298700"/>
          <p14:tracePt t="148824" x="7823200" y="2298700"/>
          <p14:tracePt t="148842" x="7810500" y="2292350"/>
          <p14:tracePt t="148857" x="7810500" y="2286000"/>
          <p14:tracePt t="148874" x="7785100" y="2279650"/>
          <p14:tracePt t="148891" x="7753350" y="2273300"/>
          <p14:tracePt t="148910" x="7740650" y="2273300"/>
          <p14:tracePt t="148924" x="7734300" y="2273300"/>
          <p14:tracePt t="149062" x="7740650" y="2273300"/>
          <p14:tracePt t="149077" x="7747000" y="2273300"/>
          <p14:tracePt t="149110" x="7753350" y="2273300"/>
          <p14:tracePt t="149126" x="7747000" y="2254250"/>
          <p14:tracePt t="149144" x="7721600" y="2241550"/>
          <p14:tracePt t="149157" x="7702550" y="2228850"/>
          <p14:tracePt t="149174" x="7683500" y="2222500"/>
          <p14:tracePt t="149191" x="7677150" y="2222500"/>
          <p14:tracePt t="149688" x="7689850" y="2216150"/>
          <p14:tracePt t="149708" x="7708900" y="2216150"/>
          <p14:tracePt t="149725" x="7734300" y="2216150"/>
          <p14:tracePt t="149742" x="7772400" y="2216150"/>
          <p14:tracePt t="149759" x="7785100" y="2216150"/>
          <p14:tracePt t="149763" x="7810500" y="2216150"/>
          <p14:tracePt t="149773" x="7829550" y="2216150"/>
          <p14:tracePt t="149790" x="7848600" y="2216150"/>
          <p14:tracePt t="149841" x="7854950" y="2216150"/>
          <p14:tracePt t="149858" x="7886700" y="2209800"/>
          <p14:tracePt t="149875" x="7950200" y="2209800"/>
          <p14:tracePt t="149891" x="8032750" y="2203450"/>
          <p14:tracePt t="149911" x="8121650" y="2190750"/>
          <p14:tracePt t="149925" x="8140700" y="2190750"/>
          <p14:tracePt t="149943" x="8185150" y="2178050"/>
          <p14:tracePt t="149958" x="8210550" y="2178050"/>
          <p14:tracePt t="149975" x="8242300" y="2178050"/>
          <p14:tracePt t="149978" x="8267700" y="2178050"/>
          <p14:tracePt t="149991" x="8293100" y="2184400"/>
          <p14:tracePt t="150008" x="8305800" y="2190750"/>
          <p14:tracePt t="150025" x="8312150" y="2197100"/>
          <p14:tracePt t="150041" x="8312150" y="2203450"/>
          <p14:tracePt t="150058" x="8312150" y="2209800"/>
          <p14:tracePt t="150108" x="8318500" y="2209800"/>
          <p14:tracePt t="150125" x="8318500" y="2216150"/>
          <p14:tracePt t="150140" x="8350250" y="2222500"/>
          <p14:tracePt t="150158" x="8388350" y="2247900"/>
          <p14:tracePt t="150174" x="8420100" y="2266950"/>
          <p14:tracePt t="150195" x="8470900" y="2279650"/>
          <p14:tracePt t="150215" x="8489950" y="2279650"/>
          <p14:tracePt t="150224" x="8496300" y="2279650"/>
          <p14:tracePt t="150241" x="8502650" y="2279650"/>
          <p14:tracePt t="150291" x="8502650" y="2286000"/>
          <p14:tracePt t="150308" x="8502650" y="2298700"/>
          <p14:tracePt t="150328" x="8509000" y="2311400"/>
          <p14:tracePt t="150344" x="8515350" y="2317750"/>
          <p14:tracePt t="150358" x="8521700" y="2317750"/>
          <p14:tracePt t="150409" x="8515350" y="2317750"/>
          <p14:tracePt t="150424" x="8509000" y="2317750"/>
          <p14:tracePt t="150441" x="8502650" y="2317750"/>
          <p14:tracePt t="150458" x="8502650" y="2311400"/>
          <p14:tracePt t="150474" x="8496300" y="2311400"/>
          <p14:tracePt t="150568" x="8489950" y="2311400"/>
          <p14:tracePt t="150577" x="8483600" y="2311400"/>
          <p14:tracePt t="150592" x="8470900" y="2311400"/>
          <p14:tracePt t="150609" x="8458200" y="2311400"/>
          <p14:tracePt t="150626" x="8451850" y="2317750"/>
          <p14:tracePt t="150642" x="8445500" y="2317750"/>
          <p14:tracePt t="150659" x="8439150" y="2317750"/>
          <p14:tracePt t="150676" x="8432800" y="2317750"/>
          <p14:tracePt t="150708" x="8420100" y="2317750"/>
          <p14:tracePt t="150743" x="8413750" y="2305050"/>
          <p14:tracePt t="150759" x="8413750" y="2298700"/>
          <p14:tracePt t="150793" x="8413750" y="2286000"/>
          <p14:tracePt t="150809" x="8413750" y="2279650"/>
          <p14:tracePt t="150825" x="8420100" y="2266950"/>
          <p14:tracePt t="150842" x="8426450" y="2260600"/>
          <p14:tracePt t="150858" x="8426450" y="2254250"/>
          <p14:tracePt t="151080" x="8413750" y="2254250"/>
          <p14:tracePt t="151089" x="8407400" y="2254250"/>
          <p14:tracePt t="151094" x="8401050" y="2254250"/>
          <p14:tracePt t="151120" x="8394700" y="2254250"/>
          <p14:tracePt t="151160" x="8388350" y="2254250"/>
          <p14:tracePt t="151176" x="8382000" y="2254250"/>
          <p14:tracePt t="151209" x="8375650" y="2254250"/>
          <p14:tracePt t="151226" x="8369300" y="2254250"/>
          <p14:tracePt t="151242" x="8362950" y="2254250"/>
          <p14:tracePt t="151292" x="8356600" y="2254250"/>
          <p14:tracePt t="151309" x="8350250" y="2247900"/>
          <p14:tracePt t="151342" x="8343900" y="2241550"/>
          <p14:tracePt t="151359" x="8337550" y="2241550"/>
          <p14:tracePt t="151393" x="8331200" y="2235200"/>
          <p14:tracePt t="151409" x="8318500" y="2235200"/>
          <p14:tracePt t="151442" x="8312150" y="2235200"/>
          <p14:tracePt t="151460" x="8305800" y="2235200"/>
          <p14:tracePt t="151477" x="8293100" y="2228850"/>
          <p14:tracePt t="151492" x="8286750" y="2222500"/>
          <p14:tracePt t="151509" x="8280400" y="2222500"/>
          <p14:tracePt t="151526" x="8267700" y="2222500"/>
          <p14:tracePt t="151543" x="8261350" y="2216150"/>
          <p14:tracePt t="151588" x="8255000" y="2216150"/>
          <p14:tracePt t="151619" x="8242300" y="2209800"/>
          <p14:tracePt t="151631" x="8242300" y="2203450"/>
          <p14:tracePt t="151646" x="8235950" y="2203450"/>
          <p14:tracePt t="151659" x="8229600" y="2197100"/>
          <p14:tracePt t="151675" x="8216900" y="2190750"/>
          <p14:tracePt t="151693" x="8210550" y="2190750"/>
          <p14:tracePt t="151709" x="8197850" y="2184400"/>
          <p14:tracePt t="151726" x="8191500" y="2178050"/>
          <p14:tracePt t="151742" x="8172450" y="2171700"/>
          <p14:tracePt t="151759" x="8153400" y="2165350"/>
          <p14:tracePt t="151763" x="8134350" y="2159000"/>
          <p14:tracePt t="151776" x="8108950" y="2152650"/>
          <p14:tracePt t="151792" x="8032750" y="2101850"/>
          <p14:tracePt t="151796" x="7994650" y="2070100"/>
          <p14:tracePt t="151810" x="7937500" y="2025650"/>
          <p14:tracePt t="151828" x="7804150" y="1943100"/>
          <p14:tracePt t="151843" x="7740650" y="1905000"/>
          <p14:tracePt t="151860" x="7708900" y="1873250"/>
          <p14:tracePt t="151877" x="7651750" y="1841500"/>
          <p14:tracePt t="151895" x="7639050" y="1841500"/>
          <p14:tracePt t="151913" x="7632700" y="1847850"/>
          <p14:tracePt t="151927" x="7620000" y="1860550"/>
          <p14:tracePt t="151944" x="7594600" y="1873250"/>
          <p14:tracePt t="151960" x="7543800" y="1873250"/>
          <p14:tracePt t="151976" x="7537450" y="1866900"/>
          <p14:tracePt t="155155" x="7531100" y="1866900"/>
          <p14:tracePt t="155161" x="7524750" y="1860550"/>
          <p14:tracePt t="155179" x="7512050" y="1860550"/>
          <p14:tracePt t="155187" x="7505700" y="1854200"/>
          <p14:tracePt t="155194" x="7486650" y="1847850"/>
          <p14:tracePt t="155213" x="7404100" y="1841500"/>
          <p14:tracePt t="155229" x="7270750" y="1854200"/>
          <p14:tracePt t="155232" x="7175500" y="1879600"/>
          <p14:tracePt t="155246" x="7092950" y="1911350"/>
          <p14:tracePt t="155263" x="6921500" y="1981200"/>
          <p14:tracePt t="155267" x="6851650" y="2019300"/>
          <p14:tracePt t="155287" x="6800850" y="2038350"/>
          <p14:tracePt t="155290" x="6819900" y="2038350"/>
          <p14:tracePt t="155295" x="6832600" y="2051050"/>
          <p14:tracePt t="155314" x="6858000" y="2070100"/>
          <p14:tracePt t="155329" x="6883400" y="2070100"/>
          <p14:tracePt t="155345" x="6908800" y="2070100"/>
          <p14:tracePt t="155361" x="6940550" y="2070100"/>
          <p14:tracePt t="155378" x="6991350" y="2070100"/>
          <p14:tracePt t="155396" x="7061200" y="2076450"/>
          <p14:tracePt t="155413" x="7092950" y="2082800"/>
          <p14:tracePt t="155429" x="7092950" y="2095500"/>
          <p14:tracePt t="155446" x="7073900" y="2114550"/>
          <p14:tracePt t="155463" x="7029450" y="2133600"/>
          <p14:tracePt t="155481" x="6985000" y="2146300"/>
          <p14:tracePt t="155485" x="6959600" y="2152650"/>
          <p14:tracePt t="155495" x="6953250" y="2152650"/>
          <p14:tracePt t="155530" x="6997700" y="2165350"/>
          <p14:tracePt t="155546" x="7124700" y="2197100"/>
          <p14:tracePt t="155563" x="7270750" y="2216150"/>
          <p14:tracePt t="155565" x="7327900" y="2222500"/>
          <p14:tracePt t="155579" x="7410450" y="2222500"/>
          <p14:tracePt t="155597" x="7461250" y="2203450"/>
          <p14:tracePt t="155613" x="7518400" y="2165350"/>
          <p14:tracePt t="155629" x="7537450" y="2114550"/>
          <p14:tracePt t="155646" x="7550150" y="2032000"/>
          <p14:tracePt t="155663" x="7550150" y="1968500"/>
          <p14:tracePt t="155678" x="7550150" y="1943100"/>
          <p14:tracePt t="155713" x="7537450" y="1936750"/>
          <p14:tracePt t="155730" x="7499350" y="1943100"/>
          <p14:tracePt t="155749" x="7416800" y="1962150"/>
          <p14:tracePt t="155761" x="7378700" y="1962150"/>
          <p14:tracePt t="155780" x="7283450" y="1962150"/>
          <p14:tracePt t="155797" x="7150100" y="1955800"/>
          <p14:tracePt t="155814" x="7035800" y="1955800"/>
          <p14:tracePt t="155829" x="6934200" y="1974850"/>
          <p14:tracePt t="155846" x="6864350" y="2006600"/>
          <p14:tracePt t="155863" x="6769100" y="2063750"/>
          <p14:tracePt t="155880" x="6686550" y="2120900"/>
          <p14:tracePt t="155896" x="6629400" y="2165350"/>
          <p14:tracePt t="155913" x="6623050" y="2184400"/>
          <p14:tracePt t="155930" x="6642100" y="2203450"/>
          <p14:tracePt t="155947" x="6718300" y="2228850"/>
          <p14:tracePt t="155963" x="6959600" y="2266950"/>
          <p14:tracePt t="155965" x="7156450" y="2266950"/>
          <p14:tracePt t="155979" x="7321550" y="2266950"/>
          <p14:tracePt t="155995" x="7518400" y="2266950"/>
          <p14:tracePt t="156013" x="7556500" y="2260600"/>
          <p14:tracePt t="156029" x="7581900" y="2235200"/>
          <p14:tracePt t="156047" x="7594600" y="2203450"/>
          <p14:tracePt t="156063" x="7531100" y="2146300"/>
          <p14:tracePt t="156080" x="7454900" y="2114550"/>
          <p14:tracePt t="156096" x="7372350" y="2082800"/>
          <p14:tracePt t="156113" x="7289800" y="2063750"/>
          <p14:tracePt t="156130" x="7213600" y="2051050"/>
          <p14:tracePt t="156147" x="7162800" y="2051050"/>
          <p14:tracePt t="156163" x="7156450" y="2051050"/>
          <p14:tracePt t="156215" x="7162800" y="2051050"/>
          <p14:tracePt t="156230" x="7200900" y="2051050"/>
          <p14:tracePt t="156246" x="7270750" y="2044700"/>
          <p14:tracePt t="156263" x="7340600" y="2025650"/>
          <p14:tracePt t="156280" x="7385050" y="2019300"/>
          <p14:tracePt t="156297" x="7410450" y="2019300"/>
          <p14:tracePt t="156347" x="7416800" y="2019300"/>
          <p14:tracePt t="156363" x="7448550" y="2006600"/>
          <p14:tracePt t="156380" x="7524750" y="1993900"/>
          <p14:tracePt t="156397" x="7842250" y="2012950"/>
          <p14:tracePt t="156413" x="8636000" y="2038350"/>
          <p14:tracePt t="156429" x="9232900" y="2082800"/>
          <p14:tracePt t="156447" x="9613900" y="2133600"/>
          <p14:tracePt t="156463" x="9639300" y="2152650"/>
          <p14:tracePt t="156480" x="9531350" y="2165350"/>
          <p14:tracePt t="156497" x="9448800" y="2178050"/>
          <p14:tracePt t="156513" x="9436100" y="2178050"/>
          <p14:tracePt t="156564" x="9455150" y="2171700"/>
          <p14:tracePt t="156580" x="9499600" y="2146300"/>
          <p14:tracePt t="156597" x="9525000" y="2127250"/>
          <p14:tracePt t="156616" x="9550400" y="2120900"/>
          <p14:tracePt t="156631" x="9563100" y="2120900"/>
          <p14:tracePt t="156647" x="9569450" y="2120900"/>
          <p14:tracePt t="156664" x="9626600" y="2127250"/>
          <p14:tracePt t="156680" x="9677400" y="2133600"/>
          <p14:tracePt t="156697" x="9709150" y="2133600"/>
          <p14:tracePt t="156714" x="9740900" y="2127250"/>
          <p14:tracePt t="156730" x="9747250" y="2114550"/>
          <p14:tracePt t="156747" x="9753600" y="2095500"/>
          <p14:tracePt t="156762" x="9753600" y="2082800"/>
          <p14:tracePt t="156780" x="9740900" y="2063750"/>
          <p14:tracePt t="156796" x="9728200" y="2038350"/>
          <p14:tracePt t="156814" x="9696450" y="2025650"/>
          <p14:tracePt t="156830" x="9677400" y="2025650"/>
          <p14:tracePt t="158522" x="9671050" y="2025650"/>
          <p14:tracePt t="158529" x="9664700" y="2025650"/>
          <p14:tracePt t="158550" x="9601200" y="2044700"/>
          <p14:tracePt t="158554" x="9550400" y="2057400"/>
          <p14:tracePt t="158564" x="9499600" y="2063750"/>
          <p14:tracePt t="158582" x="9398000" y="2089150"/>
          <p14:tracePt t="158599" x="9321800" y="2089150"/>
          <p14:tracePt t="158616" x="9283700" y="2063750"/>
          <p14:tracePt t="158632" x="9220200" y="1987550"/>
          <p14:tracePt t="158634" x="9169400" y="1936750"/>
          <p14:tracePt t="158648" x="9093200" y="1879600"/>
          <p14:tracePt t="158651" x="8997950" y="1835150"/>
          <p14:tracePt t="158664" x="8769350" y="1771650"/>
          <p14:tracePt t="158682" x="8642350" y="1746250"/>
          <p14:tracePt t="158685" x="8515350" y="1733550"/>
          <p14:tracePt t="158697" x="8223250" y="1708150"/>
          <p14:tracePt t="158715" x="7893050" y="1695450"/>
          <p14:tracePt t="158732" x="7550150" y="1695450"/>
          <p14:tracePt t="158749" x="7156450" y="1689100"/>
          <p14:tracePt t="158765" x="6654800" y="1682750"/>
          <p14:tracePt t="158782" x="6394450" y="1682750"/>
          <p14:tracePt t="158799" x="5689600" y="1676400"/>
          <p14:tracePt t="158815" x="5270500" y="1663700"/>
          <p14:tracePt t="158832" x="4876800" y="1651000"/>
          <p14:tracePt t="158835" x="4667250" y="1644650"/>
          <p14:tracePt t="158848" x="4464050" y="1638300"/>
          <p14:tracePt t="158866" x="4089400" y="1625600"/>
          <p14:tracePt t="158882" x="3556000" y="1619250"/>
          <p14:tracePt t="158899" x="3359150" y="1619250"/>
          <p14:tracePt t="158915" x="2781300" y="1644650"/>
          <p14:tracePt t="158932" x="2393950" y="1689100"/>
          <p14:tracePt t="158949" x="2222500" y="1714500"/>
          <p14:tracePt t="158965" x="1905000" y="1771650"/>
          <p14:tracePt t="158982" x="1816100" y="1803400"/>
          <p14:tracePt t="158999" x="1803400" y="1803400"/>
          <p14:tracePt t="159053" x="1797050" y="1797050"/>
          <p14:tracePt t="159061" x="1797050" y="1778000"/>
          <p14:tracePt t="159071" x="1797050" y="1771650"/>
          <p14:tracePt t="159145" x="1797050" y="1765300"/>
          <p14:tracePt t="159153" x="1797050" y="1746250"/>
          <p14:tracePt t="159166" x="1790700" y="1695450"/>
          <p14:tracePt t="159182" x="1752600" y="1473200"/>
          <p14:tracePt t="159198" x="1682750" y="1257300"/>
          <p14:tracePt t="159216" x="1606550" y="1111250"/>
          <p14:tracePt t="159217" x="1574800" y="1066800"/>
          <p14:tracePt t="159231" x="1549400" y="1035050"/>
          <p14:tracePt t="159248" x="1485900" y="1009650"/>
          <p14:tracePt t="159265" x="1466850" y="1047750"/>
          <p14:tracePt t="159283" x="1447800" y="1098550"/>
          <p14:tracePt t="159302" x="1409700" y="1155700"/>
          <p14:tracePt t="159315" x="1327150" y="1219200"/>
          <p14:tracePt t="159333" x="1143000" y="1263650"/>
          <p14:tracePt t="159349" x="933450" y="1301750"/>
          <p14:tracePt t="159365" x="736600" y="1308100"/>
          <p14:tracePt t="159382" x="673100" y="1295400"/>
          <p14:tracePt t="159398" x="666750" y="1257300"/>
          <p14:tracePt t="159416" x="685800" y="1200150"/>
          <p14:tracePt t="159435" x="717550" y="1168400"/>
          <p14:tracePt t="159449" x="736600" y="1149350"/>
          <p14:tracePt t="159466" x="742950" y="1149350"/>
          <p14:tracePt t="159483" x="736600" y="1149350"/>
          <p14:tracePt t="159499" x="717550" y="1149350"/>
          <p14:tracePt t="159516" x="698500" y="1143000"/>
          <p14:tracePt t="159531" x="692150" y="1136650"/>
          <p14:tracePt t="159549" x="692150" y="1123950"/>
          <p14:tracePt t="159566" x="704850" y="1104900"/>
          <p14:tracePt t="159583" x="723900" y="1098550"/>
          <p14:tracePt t="159599" x="736600" y="1098550"/>
          <p14:tracePt t="159617" x="749300" y="1117600"/>
          <p14:tracePt t="159633" x="749300" y="1149350"/>
          <p14:tracePt t="159649" x="736600" y="1206500"/>
          <p14:tracePt t="159666" x="730250" y="1314450"/>
          <p14:tracePt t="159684" x="736600" y="1454150"/>
          <p14:tracePt t="159700" x="742950" y="1625600"/>
          <p14:tracePt t="159716" x="704850" y="1879600"/>
          <p14:tracePt t="159733" x="635000" y="2203450"/>
          <p14:tracePt t="159750" x="558800" y="2552700"/>
          <p14:tracePt t="159766" x="508000" y="2698750"/>
          <p14:tracePt t="159783" x="457200" y="2844800"/>
          <p14:tracePt t="159800" x="400050" y="2984500"/>
          <p14:tracePt t="159816" x="349250" y="3105150"/>
          <p14:tracePt t="159833" x="304800" y="3194050"/>
          <p14:tracePt t="159849" x="285750" y="3232150"/>
          <p14:tracePt t="159865" x="279400" y="3225800"/>
          <p14:tracePt t="159883" x="292100" y="3168650"/>
          <p14:tracePt t="159886" x="311150" y="3105150"/>
          <p14:tracePt t="159898" x="336550" y="3060700"/>
          <p14:tracePt t="159916" x="412750" y="2952750"/>
          <p14:tracePt t="159919" x="469900" y="2889250"/>
          <p14:tracePt t="159932" x="514350" y="2844800"/>
          <p14:tracePt t="159950" x="615950" y="2755900"/>
          <p14:tracePt t="159967" x="692150" y="2654300"/>
          <p14:tracePt t="159983" x="704850" y="2635250"/>
          <p14:tracePt t="159999" x="704850" y="2578100"/>
          <p14:tracePt t="160016" x="711200" y="2489200"/>
          <p14:tracePt t="160033" x="781050" y="2260600"/>
          <p14:tracePt t="160050" x="857250" y="2038350"/>
          <p14:tracePt t="160066" x="901700" y="1860550"/>
          <p14:tracePt t="160084" x="920750" y="1733550"/>
          <p14:tracePt t="160100" x="920750" y="1670050"/>
          <p14:tracePt t="160116" x="920750" y="1657350"/>
          <p14:tracePt t="160134" x="908050" y="1644650"/>
          <p14:tracePt t="160151" x="895350" y="1638300"/>
          <p14:tracePt t="160166" x="869950" y="1644650"/>
          <p14:tracePt t="160183" x="831850" y="1676400"/>
          <p14:tracePt t="160200" x="806450" y="1689100"/>
          <p14:tracePt t="160218" x="793750" y="1689100"/>
          <p14:tracePt t="160220" x="787400" y="1682750"/>
          <p14:tracePt t="160232" x="749300" y="1619250"/>
          <p14:tracePt t="160250" x="730250" y="1568450"/>
          <p14:tracePt t="160266" x="711200" y="1498600"/>
          <p14:tracePt t="160283" x="704850" y="1428750"/>
          <p14:tracePt t="160300" x="704850" y="1416050"/>
          <p14:tracePt t="160333" x="704850" y="1422400"/>
          <p14:tracePt t="160350" x="704850" y="1428750"/>
          <p14:tracePt t="160369" x="711200" y="1428750"/>
          <p14:tracePt t="160383" x="730250" y="1390650"/>
          <p14:tracePt t="160400" x="755650" y="1358900"/>
          <p14:tracePt t="160417" x="768350" y="1339850"/>
          <p14:tracePt t="160433" x="781050" y="1333500"/>
          <p14:tracePt t="160450" x="787400" y="1346200"/>
          <p14:tracePt t="160467" x="787400" y="1371600"/>
          <p14:tracePt t="160472" x="787400" y="1397000"/>
          <p14:tracePt t="160487" x="787400" y="1460500"/>
          <p14:tracePt t="160500" x="787400" y="1492250"/>
          <p14:tracePt t="160517" x="812800" y="1625600"/>
          <p14:tracePt t="160534" x="927100" y="1746250"/>
          <p14:tracePt t="160551" x="1073150" y="1816100"/>
          <p14:tracePt t="160988" x="1054100" y="1828800"/>
          <p14:tracePt t="160996" x="977900" y="1854200"/>
          <p14:tracePt t="161004" x="895350" y="1892300"/>
          <p14:tracePt t="161018" x="825500" y="1924050"/>
          <p14:tracePt t="161034" x="679450" y="1993900"/>
          <p14:tracePt t="161051" x="546100" y="2063750"/>
          <p14:tracePt t="161067" x="463550" y="2114550"/>
          <p14:tracePt t="161086" x="400050" y="2159000"/>
          <p14:tracePt t="161099" x="368300" y="2171700"/>
          <p14:tracePt t="161117" x="355600" y="2171700"/>
          <p14:tracePt t="161151" x="355600" y="2178050"/>
          <p14:tracePt t="161204" x="355600" y="2171700"/>
          <p14:tracePt t="161218" x="361950" y="2165350"/>
          <p14:tracePt t="161234" x="374650" y="2146300"/>
          <p14:tracePt t="161251" x="393700" y="2120900"/>
          <p14:tracePt t="161266" x="412750" y="2095500"/>
          <p14:tracePt t="161269" x="419100" y="2076450"/>
          <p14:tracePt t="161287" x="431800" y="2051050"/>
          <p14:tracePt t="161299" x="444500" y="2019300"/>
          <p14:tracePt t="161317" x="457200" y="1987550"/>
          <p14:tracePt t="161334" x="463550" y="1924050"/>
          <p14:tracePt t="161351" x="463550" y="1854200"/>
          <p14:tracePt t="161370" x="463550" y="1778000"/>
          <p14:tracePt t="161384" x="469900" y="1689100"/>
          <p14:tracePt t="161399" x="476250" y="1593850"/>
          <p14:tracePt t="161421" x="476250" y="1511300"/>
          <p14:tracePt t="161438" x="476250" y="1416050"/>
          <p14:tracePt t="161451" x="469900" y="1390650"/>
          <p14:tracePt t="161469" x="412750" y="1250950"/>
          <p14:tracePt t="161484" x="381000" y="1200150"/>
          <p14:tracePt t="161501" x="342900" y="1155700"/>
          <p14:tracePt t="161520" x="336550" y="1155700"/>
          <p14:tracePt t="161579" x="330200" y="1155700"/>
          <p14:tracePt t="161604" x="323850" y="1155700"/>
          <p14:tracePt t="161617" x="317500" y="1155700"/>
          <p14:tracePt t="161702" x="311150" y="1155700"/>
          <p14:tracePt t="161709" x="304800" y="1162050"/>
          <p14:tracePt t="161717" x="292100" y="1162050"/>
          <p14:tracePt t="161735" x="266700" y="1162050"/>
          <p14:tracePt t="161751" x="247650" y="1168400"/>
          <p14:tracePt t="161790" x="254000" y="1168400"/>
          <p14:tracePt t="161801" x="266700" y="1168400"/>
          <p14:tracePt t="161818" x="298450" y="1168400"/>
          <p14:tracePt t="161834" x="311150" y="1168400"/>
          <p14:tracePt t="161868" x="317500" y="1168400"/>
          <p14:tracePt t="161885" x="330200" y="1181100"/>
          <p14:tracePt t="161901" x="342900" y="1187450"/>
          <p14:tracePt t="161918" x="381000" y="1193800"/>
          <p14:tracePt t="161935" x="444500" y="1200150"/>
          <p14:tracePt t="161953" x="495300" y="1200150"/>
          <p14:tracePt t="161968" x="584200" y="1206500"/>
          <p14:tracePt t="161985" x="635000" y="1212850"/>
          <p14:tracePt t="162002" x="711200" y="1225550"/>
          <p14:tracePt t="162018" x="742950" y="1225550"/>
          <p14:tracePt t="162035" x="755650" y="1225550"/>
          <p14:tracePt t="162211" x="774700" y="1225550"/>
          <p14:tracePt t="162217" x="787400" y="1225550"/>
          <p14:tracePt t="162235" x="806450" y="1212850"/>
          <p14:tracePt t="162252" x="819150" y="1206500"/>
          <p14:tracePt t="162268" x="831850" y="1193800"/>
          <p14:tracePt t="162272" x="838200" y="1187450"/>
          <p14:tracePt t="162287" x="850900" y="1181100"/>
          <p14:tracePt t="162302" x="857250" y="1181100"/>
          <p14:tracePt t="162318" x="876300" y="1174750"/>
          <p14:tracePt t="162335" x="895350" y="1181100"/>
          <p14:tracePt t="162352" x="901700" y="1181100"/>
          <p14:tracePt t="162369" x="908050" y="1187450"/>
          <p14:tracePt t="162576" x="901700" y="1187450"/>
          <p14:tracePt t="162583" x="889000" y="1193800"/>
          <p14:tracePt t="162593" x="876300" y="1200150"/>
          <p14:tracePt t="162601" x="863600" y="1200150"/>
          <p14:tracePt t="162618" x="857250" y="1206500"/>
          <p14:tracePt t="162635" x="844550" y="1219200"/>
          <p14:tracePt t="162652" x="831850" y="1250950"/>
          <p14:tracePt t="162668" x="831850" y="1276350"/>
          <p14:tracePt t="162685" x="831850" y="1301750"/>
          <p14:tracePt t="162702" x="831850" y="1314450"/>
          <p14:tracePt t="162718" x="831850" y="1327150"/>
          <p14:tracePt t="162783" x="831850" y="1320800"/>
          <p14:tracePt t="162794" x="831850" y="1314450"/>
          <p14:tracePt t="162853" x="831850" y="1308100"/>
          <p14:tracePt t="162884" x="901700" y="1327150"/>
          <p14:tracePt t="162902" x="1079500" y="1371600"/>
          <p14:tracePt t="162919" x="1238250" y="1397000"/>
          <p14:tracePt t="162936" x="1320800" y="1403350"/>
          <p14:tracePt t="162952" x="1365250" y="1403350"/>
          <p14:tracePt t="162969" x="1377950" y="1397000"/>
          <p14:tracePt t="162985" x="1377950" y="1384300"/>
          <p14:tracePt t="163002" x="1371600" y="1377950"/>
          <p14:tracePt t="163019" x="1365250" y="1377950"/>
          <p14:tracePt t="163035" x="1352550" y="1384300"/>
          <p14:tracePt t="163119" x="1358900" y="1384300"/>
          <p14:tracePt t="163127" x="1365250" y="1384300"/>
          <p14:tracePt t="163134" x="1377950" y="1384300"/>
          <p14:tracePt t="163152" x="1397000" y="1384300"/>
          <p14:tracePt t="163169" x="1454150" y="1384300"/>
          <p14:tracePt t="163186" x="1498600" y="1384300"/>
          <p14:tracePt t="163204" x="1549400" y="1397000"/>
          <p14:tracePt t="163223" x="1619250" y="1441450"/>
          <p14:tracePt t="163234" x="1638300" y="1460500"/>
          <p14:tracePt t="163255" x="1663700" y="1473200"/>
          <p14:tracePt t="163270" x="1670050" y="1479550"/>
          <p14:tracePt t="163286" x="1682750" y="1479550"/>
          <p14:tracePt t="163303" x="1695450" y="1479550"/>
          <p14:tracePt t="163319" x="1733550" y="1473200"/>
          <p14:tracePt t="163336" x="1752600" y="1466850"/>
          <p14:tracePt t="163353" x="1758950" y="1460500"/>
          <p14:tracePt t="163369" x="1765300" y="1460500"/>
          <p14:tracePt t="163472" x="1758950" y="1460500"/>
          <p14:tracePt t="163485" x="1746250" y="1460500"/>
          <p14:tracePt t="163503" x="1701800" y="1466850"/>
          <p14:tracePt t="163520" x="1651000" y="1479550"/>
          <p14:tracePt t="163536" x="1600200" y="1498600"/>
          <p14:tracePt t="163552" x="1524000" y="1524000"/>
          <p14:tracePt t="163569" x="1447800" y="1549400"/>
          <p14:tracePt t="163586" x="1358900" y="1562100"/>
          <p14:tracePt t="163603" x="1282700" y="1568450"/>
          <p14:tracePt t="163619" x="1136650" y="1581150"/>
          <p14:tracePt t="163636" x="1041400" y="1593850"/>
          <p14:tracePt t="163653" x="914400" y="1606550"/>
          <p14:tracePt t="163670" x="863600" y="1612900"/>
          <p14:tracePt t="163687" x="825500" y="1619250"/>
          <p14:tracePt t="163732" x="819150" y="1619250"/>
          <p14:tracePt t="163748" x="800100" y="1625600"/>
          <p14:tracePt t="163754" x="781050" y="1631950"/>
          <p14:tracePt t="163769" x="762000" y="1638300"/>
          <p14:tracePt t="163786" x="717550" y="1651000"/>
          <p14:tracePt t="163789" x="685800" y="1663700"/>
          <p14:tracePt t="163802" x="679450" y="1670050"/>
          <p14:tracePt t="163819" x="673100" y="1701800"/>
          <p14:tracePt t="163836" x="685800" y="1714500"/>
          <p14:tracePt t="163853" x="704850" y="1714500"/>
          <p14:tracePt t="163868" x="717550" y="1714500"/>
          <p14:tracePt t="163886" x="723900" y="1720850"/>
          <p14:tracePt t="163903" x="723900" y="1752600"/>
          <p14:tracePt t="163919" x="723900" y="1778000"/>
          <p14:tracePt t="163937" x="704850" y="1797050"/>
          <p14:tracePt t="163938" x="704850" y="1809750"/>
          <p14:tracePt t="163952" x="704850" y="1816100"/>
          <p14:tracePt t="163970" x="711200" y="1822450"/>
          <p14:tracePt t="163975" x="723900" y="1822450"/>
          <p14:tracePt t="163985" x="742950" y="1822450"/>
          <p14:tracePt t="164004" x="774700" y="1816100"/>
          <p14:tracePt t="164020" x="800100" y="1809750"/>
          <p14:tracePt t="164037" x="850900" y="1790700"/>
          <p14:tracePt t="164053" x="895350" y="1771650"/>
          <p14:tracePt t="164070" x="939800" y="1758950"/>
          <p14:tracePt t="164088" x="1022350" y="1739900"/>
          <p14:tracePt t="164103" x="1073150" y="1733550"/>
          <p14:tracePt t="164120" x="1104900" y="1727200"/>
          <p14:tracePt t="164137" x="1111250" y="1720850"/>
          <p14:tracePt t="164154" x="1123950" y="1720850"/>
          <p14:tracePt t="164170" x="1123950" y="1714500"/>
          <p14:tracePt t="164308" x="1130300" y="1714500"/>
          <p14:tracePt t="164316" x="1136650" y="1714500"/>
          <p14:tracePt t="164323" x="1149350" y="1714500"/>
          <p14:tracePt t="164340" x="1168400" y="1714500"/>
          <p14:tracePt t="164353" x="1181100" y="1708150"/>
          <p14:tracePt t="164370" x="1231900" y="1708150"/>
          <p14:tracePt t="164387" x="1282700" y="1708150"/>
          <p14:tracePt t="164404" x="1352550" y="1708150"/>
          <p14:tracePt t="164419" x="1397000" y="1714500"/>
          <p14:tracePt t="164437" x="1447800" y="1714500"/>
          <p14:tracePt t="164453" x="1498600" y="1714500"/>
          <p14:tracePt t="164471" x="1517650" y="1714500"/>
          <p14:tracePt t="164489" x="1555750" y="1708150"/>
          <p14:tracePt t="164503" x="1581150" y="1701800"/>
          <p14:tracePt t="164520" x="1593850" y="1695450"/>
          <p14:tracePt t="164954" x="1587500" y="1695450"/>
          <p14:tracePt t="164969" x="1581150" y="1695450"/>
          <p14:tracePt t="164976" x="1574800" y="1695450"/>
          <p14:tracePt t="164987" x="1568450" y="1695450"/>
          <p14:tracePt t="165003" x="1555750" y="1695450"/>
          <p14:tracePt t="165021" x="1549400" y="1701800"/>
          <p14:tracePt t="165037" x="1543050" y="1701800"/>
          <p14:tracePt t="165054" x="1536700" y="1701800"/>
          <p14:tracePt t="165069" x="1530350" y="1701800"/>
          <p14:tracePt t="165087" x="1517650" y="1695450"/>
          <p14:tracePt t="165104" x="1511300" y="1689100"/>
          <p14:tracePt t="165120" x="1504950" y="1682750"/>
          <p14:tracePt t="165140" x="1498600" y="1676400"/>
          <p14:tracePt t="165154" x="1498600" y="1670050"/>
          <p14:tracePt t="165188" x="1492250" y="1670050"/>
          <p14:tracePt t="165209" x="1454150" y="1663700"/>
          <p14:tracePt t="165221" x="1447800" y="1663700"/>
          <p14:tracePt t="165237" x="1377950" y="1657350"/>
          <p14:tracePt t="165254" x="1308100" y="1657350"/>
          <p14:tracePt t="165271" x="1244600" y="1657350"/>
          <p14:tracePt t="165289" x="1149350" y="1670050"/>
          <p14:tracePt t="165307" x="1028700" y="1689100"/>
          <p14:tracePt t="165321" x="876300" y="1720850"/>
          <p14:tracePt t="165337" x="787400" y="1733550"/>
          <p14:tracePt t="165354" x="730250" y="1739900"/>
          <p14:tracePt t="165371" x="698500" y="1746250"/>
          <p14:tracePt t="165387" x="679450" y="1746250"/>
          <p14:tracePt t="165403" x="654050" y="1752600"/>
          <p14:tracePt t="165421" x="615950" y="1765300"/>
          <p14:tracePt t="165438" x="571500" y="1784350"/>
          <p14:tracePt t="165454" x="539750" y="1803400"/>
          <p14:tracePt t="165471" x="520700" y="1816100"/>
          <p14:tracePt t="165488" x="508000" y="1835150"/>
          <p14:tracePt t="165504" x="495300" y="1854200"/>
          <p14:tracePt t="165521" x="495300" y="1879600"/>
          <p14:tracePt t="165540" x="488950" y="1924050"/>
          <p14:tracePt t="165556" x="488950" y="1962150"/>
          <p14:tracePt t="165571" x="488950" y="1981200"/>
          <p14:tracePt t="165590" x="488950" y="1993900"/>
          <p14:tracePt t="165621" x="501650" y="1993900"/>
          <p14:tracePt t="165640" x="527050" y="1993900"/>
          <p14:tracePt t="165654" x="558800" y="1987550"/>
          <p14:tracePt t="165671" x="622300" y="1974850"/>
          <p14:tracePt t="165691" x="698500" y="1962150"/>
          <p14:tracePt t="165705" x="717550" y="1962150"/>
          <p14:tracePt t="165721" x="793750" y="1955800"/>
          <p14:tracePt t="165738" x="812800" y="1955800"/>
          <p14:tracePt t="165755" x="831850" y="1955800"/>
          <p14:tracePt t="165771" x="863600" y="1949450"/>
          <p14:tracePt t="165788" x="882650" y="1936750"/>
          <p14:tracePt t="165804" x="914400" y="1924050"/>
          <p14:tracePt t="165821" x="946150" y="1911350"/>
          <p14:tracePt t="165838" x="984250" y="1905000"/>
          <p14:tracePt t="165854" x="1016000" y="1905000"/>
          <p14:tracePt t="165858" x="1047750" y="1905000"/>
          <p14:tracePt t="165870" x="1066800" y="1905000"/>
          <p14:tracePt t="165888" x="1092200" y="1905000"/>
          <p14:tracePt t="165905" x="1143000" y="1905000"/>
          <p14:tracePt t="165921" x="1181100" y="1898650"/>
          <p14:tracePt t="165938" x="1200150" y="1898650"/>
          <p14:tracePt t="165955" x="1250950" y="1885950"/>
          <p14:tracePt t="165971" x="1308100" y="1879600"/>
          <p14:tracePt t="165989" x="1327150" y="1879600"/>
          <p14:tracePt t="166005" x="1339850" y="1879600"/>
          <p14:tracePt t="166021" x="1346200" y="1879600"/>
          <p14:tracePt t="166042" x="1358900" y="1879600"/>
          <p14:tracePt t="166055" x="1371600" y="1879600"/>
          <p14:tracePt t="166072" x="1384300" y="1879600"/>
          <p14:tracePt t="166088" x="1397000" y="1879600"/>
          <p14:tracePt t="166133" x="1390650" y="1879600"/>
          <p14:tracePt t="166150" x="1352550" y="1892300"/>
          <p14:tracePt t="166156" x="1333500" y="1898650"/>
          <p14:tracePt t="166171" x="1308100" y="1905000"/>
          <p14:tracePt t="166188" x="1257300" y="1917700"/>
          <p14:tracePt t="166207" x="1225550" y="1924050"/>
          <p14:tracePt t="166220" x="1187450" y="1924050"/>
          <p14:tracePt t="166238" x="1123950" y="1924050"/>
          <p14:tracePt t="166255" x="1022350" y="1943100"/>
          <p14:tracePt t="166274" x="908050" y="1968500"/>
          <p14:tracePt t="166289" x="793750" y="1993900"/>
          <p14:tracePt t="166305" x="692150" y="2019300"/>
          <p14:tracePt t="166321" x="590550" y="2025650"/>
          <p14:tracePt t="166340" x="533400" y="2025650"/>
          <p14:tracePt t="166406" x="520700" y="2032000"/>
          <p14:tracePt t="166421" x="495300" y="2051050"/>
          <p14:tracePt t="166438" x="476250" y="2063750"/>
          <p14:tracePt t="166455" x="469900" y="2070100"/>
          <p14:tracePt t="166505" x="469900" y="2076450"/>
          <p14:tracePt t="166522" x="482600" y="2082800"/>
          <p14:tracePt t="166539" x="495300" y="2095500"/>
          <p14:tracePt t="166543" x="501650" y="2095500"/>
          <p14:tracePt t="166559" x="520700" y="2108200"/>
          <p14:tracePt t="166572" x="539750" y="2108200"/>
          <p14:tracePt t="166589" x="552450" y="2108200"/>
          <p14:tracePt t="166622" x="571500" y="2108200"/>
          <p14:tracePt t="166639" x="584200" y="2108200"/>
          <p14:tracePt t="166655" x="596900" y="2108200"/>
          <p14:tracePt t="166689" x="603250" y="2108200"/>
          <p14:tracePt t="166722" x="609600" y="2108200"/>
          <p14:tracePt t="166739" x="615950" y="2108200"/>
          <p14:tracePt t="166804" x="622300" y="2108200"/>
          <p14:tracePt t="166822" x="635000" y="2108200"/>
          <p14:tracePt t="166839" x="647700" y="2108200"/>
          <p14:tracePt t="166856" x="666750" y="2108200"/>
          <p14:tracePt t="166873" x="692150" y="2108200"/>
          <p14:tracePt t="166889" x="717550" y="2108200"/>
          <p14:tracePt t="166905" x="762000" y="2108200"/>
          <p14:tracePt t="166922" x="774700" y="2108200"/>
          <p14:tracePt t="166939" x="793750" y="2108200"/>
          <p14:tracePt t="166956" x="819150" y="2108200"/>
          <p14:tracePt t="166972" x="850900" y="2108200"/>
          <p14:tracePt t="166989" x="889000" y="2101850"/>
          <p14:tracePt t="167004" x="927100" y="2095500"/>
          <p14:tracePt t="167022" x="958850" y="2089150"/>
          <p14:tracePt t="167039" x="990600" y="2082800"/>
          <p14:tracePt t="167056" x="1003300" y="2082800"/>
          <p14:tracePt t="167075" x="1028700" y="2082800"/>
          <p14:tracePt t="167092" x="1060450" y="2082800"/>
          <p14:tracePt t="167105" x="1066800" y="2082800"/>
          <p14:tracePt t="167122" x="1073150" y="2082800"/>
          <p14:tracePt t="167139" x="1079500" y="2082800"/>
          <p14:tracePt t="167155" x="1098550" y="2082800"/>
          <p14:tracePt t="167172" x="1117600" y="2082800"/>
          <p14:tracePt t="167206" x="1162050" y="2082800"/>
          <p14:tracePt t="167222" x="1187450" y="2082800"/>
          <p14:tracePt t="167239" x="1219200" y="2082800"/>
          <p14:tracePt t="167256" x="1257300" y="2082800"/>
          <p14:tracePt t="167274" x="1276350" y="2082800"/>
          <p14:tracePt t="167292" x="1320800" y="2082800"/>
          <p14:tracePt t="167306" x="1346200" y="2082800"/>
          <p14:tracePt t="167322" x="1365250" y="2076450"/>
          <p14:tracePt t="167338" x="1377950" y="2076450"/>
          <p14:tracePt t="167356" x="1390650" y="2076450"/>
          <p14:tracePt t="167372" x="1397000" y="2076450"/>
          <p14:tracePt t="167389" x="1403350" y="2076450"/>
          <p14:tracePt t="167489" x="1409700" y="2076450"/>
          <p14:tracePt t="167813" x="1403350" y="2076450"/>
          <p14:tracePt t="167842" x="1397000" y="2076450"/>
          <p14:tracePt t="167945" x="1390650" y="2076450"/>
          <p14:tracePt t="167954" x="1384300" y="2076450"/>
          <p14:tracePt t="167970" x="1377950" y="2076450"/>
          <p14:tracePt t="167979" x="1371600" y="2082800"/>
          <p14:tracePt t="167988" x="1365250" y="2082800"/>
          <p14:tracePt t="168007" x="1358900" y="2082800"/>
          <p14:tracePt t="168023" x="1352550" y="2082800"/>
          <p14:tracePt t="168040" x="1346200" y="2082800"/>
          <p14:tracePt t="168097" x="1339850" y="2082800"/>
          <p14:tracePt t="168111" x="1333500" y="2082800"/>
          <p14:tracePt t="168122" x="1320800" y="2089150"/>
          <p14:tracePt t="168139" x="1308100" y="2089150"/>
          <p14:tracePt t="168156" x="1295400" y="2089150"/>
          <p14:tracePt t="168174" x="1276350" y="2095500"/>
          <p14:tracePt t="168190" x="1250950" y="2101850"/>
          <p14:tracePt t="168224" x="1155700" y="2114550"/>
          <p14:tracePt t="168240" x="1136650" y="2114550"/>
          <p14:tracePt t="168257" x="1117600" y="2114550"/>
          <p14:tracePt t="168273" x="1104900" y="2146300"/>
          <p14:tracePt t="168292" x="1092200" y="2165350"/>
          <p14:tracePt t="168307" x="1028700" y="2203450"/>
          <p14:tracePt t="168324" x="971550" y="2222500"/>
          <p14:tracePt t="168342" x="901700" y="2235200"/>
          <p14:tracePt t="168357" x="863600" y="2235200"/>
          <p14:tracePt t="168359" x="850900" y="2235200"/>
          <p14:tracePt t="168373" x="819150" y="2235200"/>
          <p14:tracePt t="168376" x="812800" y="2235200"/>
          <p14:tracePt t="168389" x="800100" y="2235200"/>
          <p14:tracePt t="168390" x="793750" y="2235200"/>
          <p14:tracePt t="168407" x="781050" y="2235200"/>
          <p14:tracePt t="168423" x="774700" y="2235200"/>
          <p14:tracePt t="168456" x="768350" y="2235200"/>
          <p14:tracePt t="168474" x="749300" y="2241550"/>
          <p14:tracePt t="168490" x="736600" y="2254250"/>
          <p14:tracePt t="168509" x="730250" y="2266950"/>
          <p14:tracePt t="168541" x="723900" y="2266950"/>
          <p14:tracePt t="168596" x="736600" y="2266950"/>
          <p14:tracePt t="168613" x="762000" y="2260600"/>
          <p14:tracePt t="168624" x="774700" y="2260600"/>
          <p14:tracePt t="168640" x="800100" y="2260600"/>
          <p14:tracePt t="168657" x="825500" y="2260600"/>
          <p14:tracePt t="168673" x="838200" y="2260600"/>
          <p14:tracePt t="168690" x="844550" y="2260600"/>
          <p14:tracePt t="168706" x="850900" y="2260600"/>
          <p14:tracePt t="168741" x="857250" y="2260600"/>
          <p14:tracePt t="168773" x="869950" y="2273300"/>
          <p14:tracePt t="168791" x="895350" y="2279650"/>
          <p14:tracePt t="168807" x="901700" y="2286000"/>
          <p14:tracePt t="168824" x="914400" y="2286000"/>
          <p14:tracePt t="168827" x="920750" y="2292350"/>
          <p14:tracePt t="168859" x="939800" y="2286000"/>
          <p14:tracePt t="168874" x="946150" y="2279650"/>
          <p14:tracePt t="168891" x="958850" y="2279650"/>
          <p14:tracePt t="168907" x="965200" y="2273300"/>
          <p14:tracePt t="168924" x="971550" y="2273300"/>
          <p14:tracePt t="168940" x="996950" y="2279650"/>
          <p14:tracePt t="168957" x="1041400" y="2305050"/>
          <p14:tracePt t="168974" x="1098550" y="2324100"/>
          <p14:tracePt t="168990" x="1143000" y="2336800"/>
          <p14:tracePt t="169006" x="1174750" y="2336800"/>
          <p14:tracePt t="169024" x="1212850" y="2336800"/>
          <p14:tracePt t="169040" x="1238250" y="2330450"/>
          <p14:tracePt t="169057" x="1263650" y="2317750"/>
          <p14:tracePt t="169074" x="1276350" y="2311400"/>
          <p14:tracePt t="169091" x="1289050" y="2311400"/>
          <p14:tracePt t="169094" x="1301750" y="2311400"/>
          <p14:tracePt t="169107" x="1308100" y="2317750"/>
          <p14:tracePt t="169109" x="1327150" y="2317750"/>
          <p14:tracePt t="169123" x="1333500" y="2324100"/>
          <p14:tracePt t="169124" x="1346200" y="2324100"/>
          <p14:tracePt t="169139" x="1352550" y="2324100"/>
          <p14:tracePt t="169141" x="1365250" y="2324100"/>
          <p14:tracePt t="169157" x="1384300" y="2324100"/>
          <p14:tracePt t="169174" x="1390650" y="2317750"/>
          <p14:tracePt t="169228" x="1384300" y="2317750"/>
          <p14:tracePt t="169241" x="1377950" y="2317750"/>
          <p14:tracePt t="169258" x="1358900" y="2324100"/>
          <p14:tracePt t="169273" x="1314450" y="2336800"/>
          <p14:tracePt t="169291" x="1289050" y="2343150"/>
          <p14:tracePt t="169307" x="1238250" y="2349500"/>
          <p14:tracePt t="169324" x="1200150" y="2355850"/>
          <p14:tracePt t="169340" x="1130300" y="2362200"/>
          <p14:tracePt t="169358" x="1079500" y="2368550"/>
          <p14:tracePt t="169374" x="1028700" y="2374900"/>
          <p14:tracePt t="169391" x="971550" y="2381250"/>
          <p14:tracePt t="169407" x="939800" y="2387600"/>
          <p14:tracePt t="169424" x="908050" y="2387600"/>
          <p14:tracePt t="169441" x="857250" y="2393950"/>
          <p14:tracePt t="169460" x="825500" y="2400300"/>
          <p14:tracePt t="169475" x="806450" y="2406650"/>
          <p14:tracePt t="169491" x="781050" y="2419350"/>
          <p14:tracePt t="169510" x="762000" y="2425700"/>
          <p14:tracePt t="169525" x="749300" y="2432050"/>
          <p14:tracePt t="169542" x="742950" y="2438400"/>
          <p14:tracePt t="169560" x="736600" y="2451100"/>
          <p14:tracePt t="169591" x="736600" y="2457450"/>
          <p14:tracePt t="169624" x="749300" y="2463800"/>
          <p14:tracePt t="169641" x="762000" y="2463800"/>
          <p14:tracePt t="169658" x="781050" y="2470150"/>
          <p14:tracePt t="169673" x="812800" y="2470150"/>
          <p14:tracePt t="169691" x="844550" y="2470150"/>
          <p14:tracePt t="169694" x="857250" y="2470150"/>
          <p14:tracePt t="169708" x="876300" y="2476500"/>
          <p14:tracePt t="169725" x="920750" y="2476500"/>
          <p14:tracePt t="169740" x="939800" y="2482850"/>
          <p14:tracePt t="169758" x="971550" y="2482850"/>
          <p14:tracePt t="169774" x="996950" y="2489200"/>
          <p14:tracePt t="169791" x="1016000" y="2489200"/>
          <p14:tracePt t="169808" x="1022350" y="2489200"/>
          <p14:tracePt t="169825" x="1022350" y="2495550"/>
          <p14:tracePt t="169896" x="1028700" y="2495550"/>
          <p14:tracePt t="169912" x="1035050" y="2495550"/>
          <p14:tracePt t="169951" x="1035050" y="2501900"/>
          <p14:tracePt t="169961" x="1041400" y="2514600"/>
          <p14:tracePt t="169975" x="1047750" y="2520950"/>
          <p14:tracePt t="170057" x="1047750" y="2527300"/>
          <p14:tracePt t="170063" x="1054100" y="2527300"/>
          <p14:tracePt t="170074" x="1066800" y="2527300"/>
          <p14:tracePt t="170091" x="1104900" y="2533650"/>
          <p14:tracePt t="170108" x="1162050" y="2540000"/>
          <p14:tracePt t="170130" x="1295400" y="2540000"/>
          <p14:tracePt t="170147" x="1365250" y="2540000"/>
          <p14:tracePt t="170158" x="1390650" y="2540000"/>
          <p14:tracePt t="170175" x="1416050" y="2533650"/>
          <p14:tracePt t="170192" x="1428750" y="2533650"/>
          <p14:tracePt t="170214" x="1441450" y="2533650"/>
          <p14:tracePt t="170230" x="1447800" y="2527300"/>
          <p14:tracePt t="170234" x="1454150" y="2527300"/>
          <p14:tracePt t="170245" x="1460500" y="2527300"/>
          <p14:tracePt t="170258" x="1479550" y="2520950"/>
          <p14:tracePt t="170275" x="1498600" y="2520950"/>
          <p14:tracePt t="170291" x="1524000" y="2520950"/>
          <p14:tracePt t="170308" x="1543050" y="2514600"/>
          <p14:tracePt t="170326" x="1555750" y="2514600"/>
          <p14:tracePt t="170366" x="1562100" y="2514600"/>
          <p14:tracePt t="170379" x="1568450" y="2514600"/>
          <p14:tracePt t="170392" x="1574800" y="2514600"/>
          <p14:tracePt t="170409" x="1593850" y="2508250"/>
          <p14:tracePt t="170425" x="1606550" y="2501900"/>
          <p14:tracePt t="170442" x="1619250" y="2495550"/>
          <p14:tracePt t="170459" x="1638300" y="2495550"/>
          <p14:tracePt t="170475" x="1644650" y="2489200"/>
          <p14:tracePt t="170518" x="1651000" y="2489200"/>
          <p14:tracePt t="170558" x="1657350" y="2489200"/>
          <p14:tracePt t="170583" x="1663700" y="2489200"/>
          <p14:tracePt t="170586" x="1670050" y="2489200"/>
          <p14:tracePt t="170595" x="1676400" y="2489200"/>
          <p14:tracePt t="170607" x="1682750" y="2489200"/>
          <p14:tracePt t="170625" x="1689100" y="2489200"/>
          <p14:tracePt t="170642" x="1695450" y="2489200"/>
          <p14:tracePt t="170957" x="1701800" y="2489200"/>
          <p14:tracePt t="170996" x="1708150" y="2489200"/>
          <p14:tracePt t="171013" x="1714500" y="2501900"/>
          <p14:tracePt t="171026" x="1727200" y="2514600"/>
          <p14:tracePt t="171043" x="1733550" y="2546350"/>
          <p14:tracePt t="171059" x="1746250" y="2584450"/>
          <p14:tracePt t="171076" x="1752600" y="2597150"/>
          <p14:tracePt t="171149" x="1758950" y="2590800"/>
          <p14:tracePt t="171174" x="1758950" y="2584450"/>
          <p14:tracePt t="171314" x="1758950" y="2578100"/>
          <p14:tracePt t="171323" x="1758950" y="2571750"/>
          <p14:tracePt t="171342" x="1752600" y="2565400"/>
          <p14:tracePt t="171359" x="1752600" y="2552700"/>
          <p14:tracePt t="171480" x="1746250" y="2552700"/>
          <p14:tracePt t="171519" x="1746250" y="2546350"/>
          <p14:tracePt t="171541" x="1739900" y="2546350"/>
          <p14:tracePt t="171602" x="1733550" y="2546350"/>
          <p14:tracePt t="171637" x="1727200" y="2546350"/>
          <p14:tracePt t="171854" x="1720850" y="2546350"/>
          <p14:tracePt t="171863" x="1714500" y="2546350"/>
          <p14:tracePt t="171883" x="1708150" y="2546350"/>
          <p14:tracePt t="171883" x="1708150" y="2540000"/>
          <p14:tracePt t="171894" x="1701800" y="2540000"/>
          <p14:tracePt t="171927" x="1695450" y="2540000"/>
          <p14:tracePt t="171981" x="1689100" y="2540000"/>
          <p14:tracePt t="172003" x="1682750" y="2540000"/>
          <p14:tracePt t="172092" x="1676400" y="2540000"/>
          <p14:tracePt t="172124" x="1670050" y="2540000"/>
          <p14:tracePt t="172148" x="1663700" y="2540000"/>
          <p14:tracePt t="172159" x="1657350" y="2546350"/>
          <p14:tracePt t="172177" x="1651000" y="2546350"/>
          <p14:tracePt t="172182" x="1644650" y="2552700"/>
          <p14:tracePt t="172193" x="1638300" y="2552700"/>
          <p14:tracePt t="172210" x="1606550" y="2565400"/>
          <p14:tracePt t="172227" x="1587500" y="2571750"/>
          <p14:tracePt t="172243" x="1524000" y="2603500"/>
          <p14:tracePt t="172260" x="1422400" y="2647950"/>
          <p14:tracePt t="172279" x="1295400" y="2698750"/>
          <p14:tracePt t="172293" x="1123950" y="2755900"/>
          <p14:tracePt t="172310" x="990600" y="2787650"/>
          <p14:tracePt t="172327" x="901700" y="2800350"/>
          <p14:tracePt t="172344" x="800100" y="2813050"/>
          <p14:tracePt t="172360" x="723900" y="2819400"/>
          <p14:tracePt t="172377" x="654050" y="2832100"/>
          <p14:tracePt t="172393" x="596900" y="2844800"/>
          <p14:tracePt t="172412" x="558800" y="2857500"/>
          <p14:tracePt t="172426" x="546100" y="2863850"/>
          <p14:tracePt t="172491" x="552450" y="2863850"/>
          <p14:tracePt t="172498" x="558800" y="2863850"/>
          <p14:tracePt t="172510" x="571500" y="2863850"/>
          <p14:tracePt t="172527" x="635000" y="2857500"/>
          <p14:tracePt t="172542" x="730250" y="2851150"/>
          <p14:tracePt t="172560" x="863600" y="2857500"/>
          <p14:tracePt t="172577" x="996950" y="2882900"/>
          <p14:tracePt t="172594" x="1104900" y="2921000"/>
          <p14:tracePt t="172612" x="1193800" y="2952750"/>
          <p14:tracePt t="172627" x="1212850" y="2959100"/>
          <p14:tracePt t="172643" x="1244600" y="2965450"/>
          <p14:tracePt t="172791" x="1250950" y="2965450"/>
          <p14:tracePt t="172807" x="1263650" y="2971800"/>
          <p14:tracePt t="172815" x="1282700" y="2978150"/>
          <p14:tracePt t="172829" x="1308100" y="2978150"/>
          <p14:tracePt t="172843" x="1327150" y="2984500"/>
          <p14:tracePt t="172899" x="1327150" y="2978150"/>
          <p14:tracePt t="172925" x="1333500" y="2978150"/>
          <p14:tracePt t="172935" x="1339850" y="2978150"/>
          <p14:tracePt t="172942" x="1352550" y="2971800"/>
          <p14:tracePt t="172959" x="1384300" y="2971800"/>
          <p14:tracePt t="172977" x="1403350" y="2965450"/>
          <p14:tracePt t="172994" x="1435100" y="2959100"/>
          <p14:tracePt t="173015" x="1504950" y="2952750"/>
          <p14:tracePt t="173027" x="1517650" y="2952750"/>
          <p14:tracePt t="173029" x="1543050" y="2946400"/>
          <p14:tracePt t="173043" x="1562100" y="2946400"/>
          <p14:tracePt t="173061" x="1587500" y="2940050"/>
          <p14:tracePt t="173080" x="1638300" y="2940050"/>
          <p14:tracePt t="173094" x="1676400" y="2940050"/>
          <p14:tracePt t="173111" x="1695450" y="2933700"/>
          <p14:tracePt t="173127" x="1708150" y="2933700"/>
          <p14:tracePt t="173145" x="1720850" y="2933700"/>
          <p14:tracePt t="173163" x="1733550" y="2927350"/>
          <p14:tracePt t="173180" x="1739900" y="2927350"/>
          <p14:tracePt t="173194" x="1746250" y="2927350"/>
          <p14:tracePt t="173355" x="1739900" y="2927350"/>
          <p14:tracePt t="173362" x="1733550" y="2933700"/>
          <p14:tracePt t="173378" x="1727200" y="2940050"/>
          <p14:tracePt t="173395" x="1714500" y="2952750"/>
          <p14:tracePt t="173412" x="1708150" y="2959100"/>
          <p14:tracePt t="173427" x="1695450" y="2965450"/>
          <p14:tracePt t="173444" x="1682750" y="2971800"/>
          <p14:tracePt t="173461" x="1670050" y="2978150"/>
          <p14:tracePt t="173588" x="1676400" y="2978150"/>
          <p14:tracePt t="173624" x="1682750" y="2971800"/>
          <p14:tracePt t="173637" x="1689100" y="2971800"/>
          <p14:tracePt t="173647" x="1689100" y="2965450"/>
          <p14:tracePt t="173684" x="1695450" y="2959100"/>
          <p14:tracePt t="173733" x="1695450" y="2952750"/>
          <p14:tracePt t="173749" x="1701800" y="2946400"/>
          <p14:tracePt t="173783" x="1701800" y="2940050"/>
          <p14:tracePt t="174276" x="1689100" y="2946400"/>
          <p14:tracePt t="174295" x="1638300" y="2971800"/>
          <p14:tracePt t="174312" x="1562100" y="2997200"/>
          <p14:tracePt t="174327" x="1479550" y="3028950"/>
          <p14:tracePt t="174344" x="1416050" y="3048000"/>
          <p14:tracePt t="174346" x="1397000" y="3054350"/>
          <p14:tracePt t="174361" x="1365250" y="3060700"/>
          <p14:tracePt t="174378" x="1282700" y="3073400"/>
          <p14:tracePt t="174394" x="1054100" y="3105150"/>
          <p14:tracePt t="174412" x="876300" y="3124200"/>
          <p14:tracePt t="174428" x="711200" y="3130550"/>
          <p14:tracePt t="174445" x="615950" y="3130550"/>
          <p14:tracePt t="174462" x="596900" y="3130550"/>
          <p14:tracePt t="174495" x="609600" y="3130550"/>
          <p14:tracePt t="174512" x="622300" y="3130550"/>
          <p14:tracePt t="174528" x="628650" y="3130550"/>
          <p14:tracePt t="174544" x="635000" y="3130550"/>
          <p14:tracePt t="174562" x="647700" y="3136900"/>
          <p14:tracePt t="174578" x="666750" y="3155950"/>
          <p14:tracePt t="174596" x="692150" y="3181350"/>
          <p14:tracePt t="174613" x="730250" y="3219450"/>
          <p14:tracePt t="174632" x="774700" y="3282950"/>
          <p14:tracePt t="174645" x="774700" y="3314700"/>
          <p14:tracePt t="174662" x="774700" y="3340100"/>
          <p14:tracePt t="174679" x="774700" y="3359150"/>
          <p14:tracePt t="174759" x="781050" y="3359150"/>
          <p14:tracePt t="174847" x="787400" y="3359150"/>
          <p14:tracePt t="174867" x="793750" y="3359150"/>
          <p14:tracePt t="174896" x="800100" y="3359150"/>
          <p14:tracePt t="174918" x="800100" y="3365500"/>
          <p14:tracePt t="174934" x="800100" y="3371850"/>
          <p14:tracePt t="174950" x="800100" y="3384550"/>
          <p14:tracePt t="174961" x="793750" y="3390900"/>
          <p14:tracePt t="174979" x="793750" y="3403600"/>
          <p14:tracePt t="174999" x="787400" y="3416300"/>
          <p14:tracePt t="175016" x="787400" y="3422650"/>
          <p14:tracePt t="175054" x="793750" y="3422650"/>
          <p14:tracePt t="175061" x="800100" y="3422650"/>
          <p14:tracePt t="175079" x="812800" y="3416300"/>
          <p14:tracePt t="175096" x="850900" y="3409950"/>
          <p14:tracePt t="175112" x="889000" y="3403600"/>
          <p14:tracePt t="175129" x="939800" y="3397250"/>
          <p14:tracePt t="175146" x="984250" y="3390900"/>
          <p14:tracePt t="175162" x="1047750" y="3384550"/>
          <p14:tracePt t="175179" x="1085850" y="3378200"/>
          <p14:tracePt t="175182" x="1111250" y="3371850"/>
          <p14:tracePt t="175213" x="1130300" y="3365500"/>
          <p14:tracePt t="175215" x="1136650" y="3365500"/>
          <p14:tracePt t="175259" x="1130300" y="3365500"/>
          <p14:tracePt t="175266" x="1130300" y="3371850"/>
          <p14:tracePt t="175726" x="1130300" y="3365500"/>
          <p14:tracePt t="175735" x="1130300" y="3359150"/>
          <p14:tracePt t="175752" x="1130300" y="3352800"/>
          <p14:tracePt t="175769" x="1130300" y="3346450"/>
          <p14:tracePt t="175782" x="1130300" y="3340100"/>
          <p14:tracePt t="175907" x="1130300" y="3333750"/>
          <p14:tracePt t="175963" x="1130300" y="3327400"/>
          <p14:tracePt t="176003" x="1130300" y="3321050"/>
          <p14:tracePt t="176017" x="1130300" y="3314700"/>
          <p14:tracePt t="176034" x="1130300" y="3308350"/>
          <p14:tracePt t="176045" x="1130300" y="3302000"/>
          <p14:tracePt t="176226" x="1111250" y="3302000"/>
          <p14:tracePt t="176233" x="1104900" y="3302000"/>
          <p14:tracePt t="176247" x="1085850" y="3302000"/>
          <p14:tracePt t="176264" x="1047750" y="3302000"/>
          <p14:tracePt t="176280" x="1009650" y="3295650"/>
          <p14:tracePt t="176297" x="977900" y="3276600"/>
          <p14:tracePt t="176313" x="958850" y="3251200"/>
          <p14:tracePt t="176329" x="946150" y="3232150"/>
          <p14:tracePt t="176347" x="939800" y="3219450"/>
          <p14:tracePt t="176364" x="933450" y="3206750"/>
          <p14:tracePt t="176380" x="927100" y="3194050"/>
          <p14:tracePt t="176397" x="914400" y="3181350"/>
          <p14:tracePt t="176413" x="901700" y="3162300"/>
          <p14:tracePt t="176430" x="901700" y="3149600"/>
          <p14:tracePt t="176447" x="895350" y="3130550"/>
          <p14:tracePt t="176464" x="895350" y="3105150"/>
          <p14:tracePt t="176480" x="889000" y="3073400"/>
          <p14:tracePt t="176497" x="889000" y="3048000"/>
          <p14:tracePt t="176514" x="889000" y="3016250"/>
          <p14:tracePt t="176530" x="882650" y="3003550"/>
          <p14:tracePt t="176547" x="876300" y="2984500"/>
          <p14:tracePt t="176563" x="876300" y="2978150"/>
          <p14:tracePt t="176580" x="876300" y="2971800"/>
          <p14:tracePt t="176633" x="882650" y="2971800"/>
          <p14:tracePt t="176648" x="882650" y="2984500"/>
          <p14:tracePt t="176664" x="895350" y="3028950"/>
          <p14:tracePt t="176682" x="901700" y="3054350"/>
          <p14:tracePt t="176699" x="927100" y="3092450"/>
          <p14:tracePt t="176713" x="952500" y="3117850"/>
          <p14:tracePt t="176730" x="965200" y="3124200"/>
          <p14:tracePt t="176747" x="990600" y="3130550"/>
          <p14:tracePt t="176764" x="1009650" y="3130550"/>
          <p14:tracePt t="176780" x="1009650" y="3124200"/>
          <p14:tracePt t="176796" x="1009650" y="3105150"/>
          <p14:tracePt t="176814" x="1003300" y="3079750"/>
          <p14:tracePt t="176830" x="977900" y="3054350"/>
          <p14:tracePt t="176847" x="946150" y="3041650"/>
          <p14:tracePt t="176864" x="908050" y="3041650"/>
          <p14:tracePt t="176881" x="825500" y="3048000"/>
          <p14:tracePt t="176897" x="787400" y="3060700"/>
          <p14:tracePt t="176912" x="762000" y="3079750"/>
          <p14:tracePt t="176930" x="742950" y="3098800"/>
          <p14:tracePt t="176949" x="736600" y="3124200"/>
          <p14:tracePt t="176953" x="736600" y="3136900"/>
          <p14:tracePt t="176963" x="736600" y="3149600"/>
          <p14:tracePt t="176981" x="749300" y="3181350"/>
          <p14:tracePt t="177001" x="762000" y="3219450"/>
          <p14:tracePt t="177017" x="768350" y="3263900"/>
          <p14:tracePt t="177030" x="762000" y="3302000"/>
          <p14:tracePt t="177047" x="749300" y="3340100"/>
          <p14:tracePt t="177064" x="736600" y="3384550"/>
          <p14:tracePt t="177081" x="736600" y="3409950"/>
          <p14:tracePt t="177097" x="736600" y="3416300"/>
          <p14:tracePt t="177149" x="749300" y="3416300"/>
          <p14:tracePt t="177164" x="774700" y="3397250"/>
          <p14:tracePt t="177181" x="781050" y="3390900"/>
          <p14:tracePt t="177231" x="781050" y="3397250"/>
          <p14:tracePt t="177329" x="781050" y="3390900"/>
          <p14:tracePt t="177361" x="781050" y="3384550"/>
          <p14:tracePt t="177442" x="793750" y="3390900"/>
          <p14:tracePt t="177450" x="806450" y="3390900"/>
          <p14:tracePt t="177465" x="844550" y="3397250"/>
          <p14:tracePt t="177480" x="895350" y="3397250"/>
          <p14:tracePt t="177500" x="971550" y="3390900"/>
          <p14:tracePt t="177514" x="1009650" y="3390900"/>
          <p14:tracePt t="177531" x="1028700" y="3384550"/>
          <p14:tracePt t="177549" x="1035050" y="3371850"/>
          <p14:tracePt t="177564" x="1035050" y="3359150"/>
          <p14:tracePt t="177581" x="1035050" y="3321050"/>
          <p14:tracePt t="177598" x="1035050" y="3276600"/>
          <p14:tracePt t="177614" x="1028700" y="3251200"/>
          <p14:tracePt t="177631" x="1016000" y="3238500"/>
          <p14:tracePt t="177651" x="996950" y="3232150"/>
          <p14:tracePt t="177664" x="946150" y="3225800"/>
          <p14:tracePt t="177682" x="863600" y="3225800"/>
          <p14:tracePt t="177700" x="819150" y="3225800"/>
          <p14:tracePt t="177713" x="800100" y="3225800"/>
          <p14:tracePt t="177714" x="781050" y="3225800"/>
          <p14:tracePt t="177731" x="762000" y="3225800"/>
          <p14:tracePt t="177748" x="736600" y="3206750"/>
          <p14:tracePt t="177764" x="717550" y="3194050"/>
          <p14:tracePt t="177781" x="692150" y="3187700"/>
          <p14:tracePt t="177798" x="666750" y="3187700"/>
          <p14:tracePt t="177814" x="635000" y="3200400"/>
          <p14:tracePt t="177831" x="609600" y="3219450"/>
          <p14:tracePt t="177848" x="596900" y="3232150"/>
          <p14:tracePt t="177903" x="596900" y="3238500"/>
          <p14:tracePt t="177915" x="596900" y="3244850"/>
          <p14:tracePt t="177931" x="596900" y="3257550"/>
          <p14:tracePt t="177948" x="609600" y="3270250"/>
          <p14:tracePt t="177965" x="660400" y="3308350"/>
          <p14:tracePt t="177981" x="723900" y="3333750"/>
          <p14:tracePt t="177998" x="774700" y="3346450"/>
          <p14:tracePt t="178015" x="819150" y="3346450"/>
          <p14:tracePt t="178031" x="869950" y="3346450"/>
          <p14:tracePt t="178048" x="933450" y="3333750"/>
          <p14:tracePt t="178065" x="1022350" y="3327400"/>
          <p14:tracePt t="178080" x="1136650" y="3321050"/>
          <p14:tracePt t="178098" x="1238250" y="3321050"/>
          <p14:tracePt t="178115" x="1327150" y="3314700"/>
          <p14:tracePt t="178132" x="1397000" y="3308350"/>
          <p14:tracePt t="178149" x="1409700" y="3302000"/>
          <p14:tracePt t="178164" x="1409700" y="3295650"/>
          <p14:tracePt t="178168" x="1416050" y="3295650"/>
          <p14:tracePt t="178339" x="1428750" y="3295650"/>
          <p14:tracePt t="178347" x="1435100" y="3295650"/>
          <p14:tracePt t="178366" x="1460500" y="3295650"/>
          <p14:tracePt t="178382" x="1517650" y="3295650"/>
          <p14:tracePt t="178399" x="1606550" y="3289300"/>
          <p14:tracePt t="178415" x="1631950" y="3276600"/>
          <p14:tracePt t="178432" x="1638300" y="3270250"/>
          <p14:tracePt t="178448" x="1644650" y="3263900"/>
          <p14:tracePt t="178465" x="1644650" y="3251200"/>
          <p14:tracePt t="178482" x="1631950" y="3244850"/>
          <p14:tracePt t="178499" x="1619250" y="3232150"/>
          <p14:tracePt t="178515" x="1600200" y="3213100"/>
          <p14:tracePt t="178532" x="1568450" y="3187700"/>
          <p14:tracePt t="178550" x="1536700" y="3168650"/>
          <p14:tracePt t="178565" x="1498600" y="3149600"/>
          <p14:tracePt t="178582" x="1466850" y="3136900"/>
          <p14:tracePt t="178584" x="1447800" y="3130550"/>
          <p14:tracePt t="178599" x="1435100" y="3130550"/>
          <p14:tracePt t="178617" x="1346200" y="3130550"/>
          <p14:tracePt t="178632" x="1314450" y="3136900"/>
          <p14:tracePt t="178649" x="1244600" y="3155950"/>
          <p14:tracePt t="178664" x="1219200" y="3162300"/>
          <p14:tracePt t="178682" x="1212850" y="3175000"/>
          <p14:tracePt t="178699" x="1212850" y="3200400"/>
          <p14:tracePt t="178715" x="1257300" y="3244850"/>
          <p14:tracePt t="178732" x="1308100" y="3276600"/>
          <p14:tracePt t="178749" x="1339850" y="3289300"/>
          <p14:tracePt t="178765" x="1358900" y="3302000"/>
          <p14:tracePt t="178782" x="1371600" y="3308350"/>
          <p14:tracePt t="178801" x="1377950" y="3308350"/>
          <p14:tracePt t="178816" x="1384300" y="3314700"/>
          <p14:tracePt t="178832" x="1403350" y="3314700"/>
          <p14:tracePt t="178849" x="1422400" y="3314700"/>
          <p14:tracePt t="179010" x="1416050" y="3314700"/>
          <p14:tracePt t="179042" x="1409700" y="3314700"/>
          <p14:tracePt t="179057" x="1403350" y="3314700"/>
          <p14:tracePt t="179069" x="1397000" y="3314700"/>
          <p14:tracePt t="179082" x="1384300" y="3302000"/>
          <p14:tracePt t="179099" x="1371600" y="3295650"/>
          <p14:tracePt t="179116" x="1365250" y="3289300"/>
          <p14:tracePt t="179285" x="1365250" y="3282950"/>
          <p14:tracePt t="179299" x="1365250" y="3276600"/>
          <p14:tracePt t="179382" x="1358900" y="3282950"/>
          <p14:tracePt t="179415" x="1352550" y="3289300"/>
          <p14:tracePt t="179450" x="1346200" y="3289300"/>
          <p14:tracePt t="179542" x="1339850" y="3289300"/>
          <p14:tracePt t="179566" x="1339850" y="3282950"/>
          <p14:tracePt t="179574" x="1333500" y="3282950"/>
          <p14:tracePt t="179582" x="1333500" y="3276600"/>
          <p14:tracePt t="179598" x="1333500" y="3270250"/>
          <p14:tracePt t="179633" x="1333500" y="3263900"/>
          <p14:tracePt t="179649" x="1339850" y="3263900"/>
          <p14:tracePt t="179760" x="1339850" y="3257550"/>
          <p14:tracePt t="179812" x="1327150" y="3257550"/>
          <p14:tracePt t="179819" x="1308100" y="3257550"/>
          <p14:tracePt t="179833" x="1289050" y="3257550"/>
          <p14:tracePt t="179850" x="1244600" y="3257550"/>
          <p14:tracePt t="179865" x="1193800" y="3257550"/>
          <p14:tracePt t="179867" x="1168400" y="3257550"/>
          <p14:tracePt t="179881" x="1149350" y="3257550"/>
          <p14:tracePt t="179883" x="1123950" y="3257550"/>
          <p14:tracePt t="179900" x="1092200" y="3257550"/>
          <p14:tracePt t="179915" x="1079500" y="3257550"/>
          <p14:tracePt t="179932" x="1073150" y="3257550"/>
          <p14:tracePt t="180066" x="1073150" y="3263900"/>
          <p14:tracePt t="180085" x="1073150" y="3270250"/>
          <p14:tracePt t="180100" x="1073150" y="3276600"/>
          <p14:tracePt t="180117" x="1066800" y="3276600"/>
          <p14:tracePt t="180150" x="1041400" y="3289300"/>
          <p14:tracePt t="180167" x="1003300" y="3308350"/>
          <p14:tracePt t="180171" x="977900" y="3314700"/>
          <p14:tracePt t="180183" x="958850" y="3321050"/>
          <p14:tracePt t="180187" x="939800" y="3333750"/>
          <p14:tracePt t="180198" x="914400" y="3340100"/>
          <p14:tracePt t="180216" x="889000" y="3346450"/>
          <p14:tracePt t="180239" x="869950" y="3352800"/>
          <p14:tracePt t="180250" x="857250" y="3352800"/>
          <p14:tracePt t="180267" x="844550" y="3352800"/>
          <p14:tracePt t="180283" x="812800" y="3359150"/>
          <p14:tracePt t="180300" x="755650" y="3378200"/>
          <p14:tracePt t="180317" x="698500" y="3390900"/>
          <p14:tracePt t="180332" x="647700" y="3403600"/>
          <p14:tracePt t="180350" x="628650" y="3409950"/>
          <p14:tracePt t="180367" x="615950" y="3409950"/>
          <p14:tracePt t="180401" x="603250" y="3416300"/>
          <p14:tracePt t="180418" x="565150" y="3435350"/>
          <p14:tracePt t="180433" x="508000" y="3454400"/>
          <p14:tracePt t="180450" x="450850" y="3473450"/>
          <p14:tracePt t="180467" x="400050" y="3486150"/>
          <p14:tracePt t="180486" x="349250" y="3492500"/>
          <p14:tracePt t="180500" x="342900" y="3498850"/>
          <p14:tracePt t="180517" x="336550" y="3505200"/>
          <p14:tracePt t="180519" x="330200" y="3505200"/>
          <p14:tracePt t="180534" x="330200" y="3511550"/>
          <p14:tracePt t="180552" x="323850" y="3524250"/>
          <p14:tracePt t="180567" x="317500" y="3524250"/>
          <p14:tracePt t="180619" x="323850" y="3524250"/>
          <p14:tracePt t="180632" x="330200" y="3524250"/>
          <p14:tracePt t="180650" x="342900" y="3524250"/>
          <p14:tracePt t="180666" x="355600" y="3530600"/>
          <p14:tracePt t="180684" x="381000" y="3543300"/>
          <p14:tracePt t="180700" x="431800" y="3549650"/>
          <p14:tracePt t="180717" x="508000" y="3556000"/>
          <p14:tracePt t="180732" x="641350" y="3568700"/>
          <p14:tracePt t="180750" x="787400" y="3568700"/>
          <p14:tracePt t="180754" x="869950" y="3568700"/>
          <p14:tracePt t="180767" x="939800" y="3568700"/>
          <p14:tracePt t="180784" x="1047750" y="3549650"/>
          <p14:tracePt t="180801" x="1136650" y="3530600"/>
          <p14:tracePt t="180818" x="1162050" y="3524250"/>
          <p14:tracePt t="180834" x="1200150" y="3517900"/>
          <p14:tracePt t="180849" x="1206500" y="3517900"/>
          <p14:tracePt t="180868" x="1212850" y="3517900"/>
          <p14:tracePt t="180885" x="1219200" y="3511550"/>
          <p14:tracePt t="180900" x="1231900" y="3505200"/>
          <p14:tracePt t="180917" x="1244600" y="3498850"/>
          <p14:tracePt t="180934" x="1257300" y="3492500"/>
          <p14:tracePt t="180951" x="1276350" y="3492500"/>
          <p14:tracePt t="180967" x="1295400" y="3492500"/>
          <p14:tracePt t="180984" x="1308100" y="3492500"/>
          <p14:tracePt t="181001" x="1320800" y="3498850"/>
          <p14:tracePt t="181018" x="1333500" y="3498850"/>
          <p14:tracePt t="181036" x="1352550" y="3498850"/>
          <p14:tracePt t="181051" x="1358900" y="3498850"/>
          <p14:tracePt t="181117" x="1352550" y="3498850"/>
          <p14:tracePt t="181126" x="1346200" y="3498850"/>
          <p14:tracePt t="181136" x="1339850" y="3498850"/>
          <p14:tracePt t="181151" x="1314450" y="3498850"/>
          <p14:tracePt t="181167" x="1244600" y="3524250"/>
          <p14:tracePt t="181184" x="1143000" y="3549650"/>
          <p14:tracePt t="181205" x="1009650" y="3600450"/>
          <p14:tracePt t="181224" x="933450" y="3632200"/>
          <p14:tracePt t="181234" x="889000" y="3644900"/>
          <p14:tracePt t="181251" x="806450" y="3663950"/>
          <p14:tracePt t="181271" x="673100" y="3683000"/>
          <p14:tracePt t="181286" x="603250" y="3689350"/>
          <p14:tracePt t="181301" x="584200" y="3689350"/>
          <p14:tracePt t="181317" x="520700" y="3708400"/>
          <p14:tracePt t="181334" x="495300" y="3727450"/>
          <p14:tracePt t="181351" x="482600" y="3740150"/>
          <p14:tracePt t="181367" x="469900" y="3752850"/>
          <p14:tracePt t="181384" x="450850" y="3778250"/>
          <p14:tracePt t="181401" x="425450" y="3810000"/>
          <p14:tracePt t="181418" x="412750" y="3848100"/>
          <p14:tracePt t="181437" x="406400" y="3879850"/>
          <p14:tracePt t="181451" x="406400" y="3898900"/>
          <p14:tracePt t="181501" x="419100" y="3898900"/>
          <p14:tracePt t="181518" x="450850" y="3892550"/>
          <p14:tracePt t="181535" x="508000" y="3892550"/>
          <p14:tracePt t="181552" x="533400" y="3892550"/>
          <p14:tracePt t="181570" x="546100" y="3892550"/>
          <p14:tracePt t="181584" x="552450" y="3892550"/>
          <p14:tracePt t="181603" x="565150" y="3892550"/>
          <p14:tracePt t="181621" x="590550" y="3892550"/>
          <p14:tracePt t="181634" x="635000" y="3892550"/>
          <p14:tracePt t="181651" x="666750" y="3879850"/>
          <p14:tracePt t="181671" x="717550" y="3860800"/>
          <p14:tracePt t="181689" x="768350" y="3841750"/>
          <p14:tracePt t="181700" x="787400" y="3835400"/>
          <p14:tracePt t="181751" x="787400" y="3829050"/>
          <p14:tracePt t="181770" x="800100" y="3822700"/>
          <p14:tracePt t="181785" x="806450" y="3816350"/>
          <p14:tracePt t="181802" x="819150" y="3816350"/>
          <p14:tracePt t="181819" x="831850" y="3810000"/>
          <p14:tracePt t="181833" x="850900" y="3803650"/>
          <p14:tracePt t="181851" x="882650" y="3803650"/>
          <p14:tracePt t="181867" x="914400" y="3797300"/>
          <p14:tracePt t="181885" x="933450" y="3797300"/>
          <p14:tracePt t="181901" x="965200" y="3797300"/>
          <p14:tracePt t="181922" x="1022350" y="3797300"/>
          <p14:tracePt t="181939" x="1054100" y="3790950"/>
          <p14:tracePt t="181951" x="1066800" y="3790950"/>
          <p14:tracePt t="181968" x="1085850" y="3784600"/>
          <p14:tracePt t="181985" x="1098550" y="3778250"/>
          <p14:tracePt t="182001" x="1117600" y="3778250"/>
          <p14:tracePt t="182019" x="1130300" y="3778250"/>
          <p14:tracePt t="182036" x="1155700" y="3778250"/>
          <p14:tracePt t="182054" x="1168400" y="3778250"/>
          <p14:tracePt t="182068" x="1174750" y="3778250"/>
          <p14:tracePt t="182101" x="1181100" y="3778250"/>
          <p14:tracePt t="182118" x="1193800" y="3778250"/>
          <p14:tracePt t="182135" x="1212850" y="3778250"/>
          <p14:tracePt t="182152" x="1244600" y="3778250"/>
          <p14:tracePt t="182168" x="1276350" y="3778250"/>
          <p14:tracePt t="182185" x="1295400" y="3771900"/>
          <p14:tracePt t="182189" x="1308100" y="3771900"/>
          <p14:tracePt t="182200" x="1314450" y="3771900"/>
          <p14:tracePt t="182201" x="1320800" y="3771900"/>
          <p14:tracePt t="182217" x="1327150" y="3771900"/>
          <p14:tracePt t="182218" x="1333500" y="3771900"/>
          <p14:tracePt t="182235" x="1339850" y="3771900"/>
          <p14:tracePt t="182251" x="1346200" y="3771900"/>
          <p14:tracePt t="182285" x="1358900" y="3771900"/>
          <p14:tracePt t="182302" x="1365250" y="3771900"/>
          <p14:tracePt t="182318" x="1371600" y="3771900"/>
          <p14:tracePt t="182334" x="1377950" y="3765550"/>
          <p14:tracePt t="182368" x="1384300" y="3765550"/>
          <p14:tracePt t="182402" x="1390650" y="3765550"/>
          <p14:tracePt t="182418" x="1397000" y="3765550"/>
          <p14:tracePt t="182452" x="1403350" y="3765550"/>
          <p14:tracePt t="182469" x="1409700" y="3765550"/>
          <p14:tracePt t="182511" x="1397000" y="3771900"/>
          <p14:tracePt t="182518" x="1390650" y="3778250"/>
          <p14:tracePt t="182535" x="1365250" y="3790950"/>
          <p14:tracePt t="182552" x="1327150" y="3803650"/>
          <p14:tracePt t="182568" x="1276350" y="3829050"/>
          <p14:tracePt t="182585" x="1212850" y="3854450"/>
          <p14:tracePt t="182602" x="1130300" y="3879850"/>
          <p14:tracePt t="182621" x="1016000" y="3917950"/>
          <p14:tracePt t="182635" x="939800" y="3937000"/>
          <p14:tracePt t="182652" x="831850" y="3962400"/>
          <p14:tracePt t="182668" x="736600" y="3987800"/>
          <p14:tracePt t="182685" x="666750" y="3994150"/>
          <p14:tracePt t="182702" x="641350" y="4000500"/>
          <p14:tracePt t="182719" x="622300" y="4000500"/>
          <p14:tracePt t="182735" x="571500" y="4019550"/>
          <p14:tracePt t="182752" x="539750" y="4032250"/>
          <p14:tracePt t="182769" x="501650" y="4044950"/>
          <p14:tracePt t="182785" x="476250" y="4057650"/>
          <p14:tracePt t="182802" x="463550" y="4057650"/>
          <p14:tracePt t="182819" x="463550" y="4064000"/>
          <p14:tracePt t="182885" x="488950" y="4057650"/>
          <p14:tracePt t="182902" x="533400" y="4051300"/>
          <p14:tracePt t="182919" x="584200" y="4051300"/>
          <p14:tracePt t="182936" x="635000" y="4051300"/>
          <p14:tracePt t="182952" x="666750" y="4051300"/>
          <p14:tracePt t="182969" x="698500" y="4051300"/>
          <p14:tracePt t="182986" x="717550" y="4051300"/>
          <p14:tracePt t="183002" x="736600" y="4044950"/>
          <p14:tracePt t="183019" x="749300" y="4044950"/>
          <p14:tracePt t="183148" x="755650" y="4044950"/>
          <p14:tracePt t="183172" x="762000" y="4038600"/>
          <p14:tracePt t="183206" x="768350" y="4032250"/>
          <p14:tracePt t="183219" x="768350" y="4025900"/>
          <p14:tracePt t="183252" x="774700" y="4025900"/>
          <p14:tracePt t="183269" x="781050" y="4019550"/>
          <p14:tracePt t="183289" x="793750" y="4019550"/>
          <p14:tracePt t="183302" x="831850" y="4025900"/>
          <p14:tracePt t="183319" x="869950" y="4032250"/>
          <p14:tracePt t="183334" x="914400" y="4032250"/>
          <p14:tracePt t="183355" x="946150" y="4032250"/>
          <p14:tracePt t="183369" x="971550" y="4032250"/>
          <p14:tracePt t="183386" x="1003300" y="4025900"/>
          <p14:tracePt t="183403" x="1022350" y="4019550"/>
          <p14:tracePt t="183420" x="1035050" y="4013200"/>
          <p14:tracePt t="183436" x="1041400" y="4013200"/>
          <p14:tracePt t="183547" x="1041400" y="4006850"/>
          <p14:tracePt t="183561" x="1035050" y="4006850"/>
          <p14:tracePt t="183571" x="1035050" y="4000500"/>
          <p14:tracePt t="183586" x="1022350" y="4000500"/>
          <p14:tracePt t="183603" x="1009650" y="3994150"/>
          <p14:tracePt t="183619" x="977900" y="3987800"/>
          <p14:tracePt t="183637" x="939800" y="3981450"/>
          <p14:tracePt t="183653" x="920750" y="3981450"/>
          <p14:tracePt t="183672" x="914400" y="3981450"/>
          <p14:tracePt t="183688" x="920750" y="3981450"/>
          <p14:tracePt t="183703" x="971550" y="4000500"/>
          <p14:tracePt t="183719" x="1003300" y="4013200"/>
          <p14:tracePt t="183722" x="1009650" y="4013200"/>
          <p14:tracePt t="183737" x="1016000" y="4013200"/>
          <p14:tracePt t="183769" x="1022350" y="4013200"/>
          <p14:tracePt t="183786" x="1028700" y="4019550"/>
          <p14:tracePt t="183806" x="1035050" y="4019550"/>
          <p14:tracePt t="183819" x="1060450" y="4032250"/>
          <p14:tracePt t="183836" x="1092200" y="4044950"/>
          <p14:tracePt t="183853" x="1155700" y="4051300"/>
          <p14:tracePt t="183870" x="1212850" y="4051300"/>
          <p14:tracePt t="183886" x="1244600" y="4051300"/>
          <p14:tracePt t="183903" x="1257300" y="4051300"/>
          <p14:tracePt t="183922" x="1270000" y="4044950"/>
          <p14:tracePt t="183940" x="1276350" y="4044950"/>
          <p14:tracePt t="183953" x="1282700" y="4038600"/>
          <p14:tracePt t="183970" x="1308100" y="4038600"/>
          <p14:tracePt t="183986" x="1333500" y="4038600"/>
          <p14:tracePt t="184006" x="1352550" y="4032250"/>
          <p14:tracePt t="184020" x="1384300" y="4025900"/>
          <p14:tracePt t="184036" x="1409700" y="4025900"/>
          <p14:tracePt t="184053" x="1435100" y="4019550"/>
          <p14:tracePt t="184070" x="1460500" y="4013200"/>
          <p14:tracePt t="184087" x="1485900" y="4006850"/>
          <p14:tracePt t="184103" x="1504950" y="4000500"/>
          <p14:tracePt t="184120" x="1517650" y="3994150"/>
          <p14:tracePt t="184137" x="1524000" y="3994150"/>
          <p14:tracePt t="184170" x="1504950" y="3994150"/>
          <p14:tracePt t="184186" x="1466850" y="4006850"/>
          <p14:tracePt t="184206" x="1397000" y="4019550"/>
          <p14:tracePt t="184220" x="1333500" y="4032250"/>
          <p14:tracePt t="184223" x="1320800" y="4038600"/>
          <p14:tracePt t="184235" x="1301750" y="4038600"/>
          <p14:tracePt t="184253" x="1276350" y="4044950"/>
          <p14:tracePt t="184269" x="1244600" y="4044950"/>
          <p14:tracePt t="184287" x="1193800" y="4044950"/>
          <p14:tracePt t="184306" x="1085850" y="4051300"/>
          <p14:tracePt t="184320" x="1009650" y="4057650"/>
          <p14:tracePt t="184337" x="946150" y="4057650"/>
          <p14:tracePt t="184353" x="889000" y="4057650"/>
          <p14:tracePt t="184370" x="857250" y="4057650"/>
          <p14:tracePt t="184387" x="838200" y="4064000"/>
          <p14:tracePt t="184404" x="812800" y="4070350"/>
          <p14:tracePt t="184420" x="774700" y="4076700"/>
          <p14:tracePt t="184437" x="723900" y="4095750"/>
          <p14:tracePt t="184454" x="666750" y="4114800"/>
          <p14:tracePt t="184471" x="622300" y="4127500"/>
          <p14:tracePt t="184489" x="603250" y="4133850"/>
          <p14:tracePt t="184569" x="603250" y="4140200"/>
          <p14:tracePt t="184577" x="603250" y="4146550"/>
          <p14:tracePt t="184593" x="609600" y="4152900"/>
          <p14:tracePt t="184602" x="609600" y="4159250"/>
          <p14:tracePt t="184620" x="622300" y="4165600"/>
          <p14:tracePt t="184637" x="641350" y="4178300"/>
          <p14:tracePt t="184654" x="666750" y="4178300"/>
          <p14:tracePt t="184670" x="698500" y="4184650"/>
          <p14:tracePt t="184687" x="736600" y="4184650"/>
          <p14:tracePt t="184704" x="762000" y="4184650"/>
          <p14:tracePt t="184720" x="793750" y="4184650"/>
          <p14:tracePt t="184737" x="819150" y="4184650"/>
          <p14:tracePt t="184754" x="831850" y="4184650"/>
          <p14:tracePt t="184831" x="831850" y="4191000"/>
          <p14:tracePt t="184847" x="831850" y="4197350"/>
          <p14:tracePt t="184857" x="831850" y="4203700"/>
          <p14:tracePt t="184871" x="831850" y="4210050"/>
          <p14:tracePt t="184890" x="844550" y="4229100"/>
          <p14:tracePt t="184904" x="863600" y="4241800"/>
          <p14:tracePt t="184920" x="901700" y="4248150"/>
          <p14:tracePt t="184937" x="946150" y="4248150"/>
          <p14:tracePt t="184954" x="1003300" y="4248150"/>
          <p14:tracePt t="184970" x="1041400" y="4248150"/>
          <p14:tracePt t="184987" x="1085850" y="4241800"/>
          <p14:tracePt t="185007" x="1111250" y="4235450"/>
          <p14:tracePt t="185023" x="1143000" y="4229100"/>
          <p14:tracePt t="185037" x="1149350" y="4229100"/>
          <p14:tracePt t="185054" x="1162050" y="4229100"/>
          <p14:tracePt t="185071" x="1168400" y="4229100"/>
          <p14:tracePt t="185088" x="1181100" y="4229100"/>
          <p14:tracePt t="185104" x="1193800" y="4229100"/>
          <p14:tracePt t="185121" x="1219200" y="4229100"/>
          <p14:tracePt t="185140" x="1231900" y="4229100"/>
          <p14:tracePt t="185155" x="1257300" y="4229100"/>
          <p14:tracePt t="185170" x="1282700" y="4229100"/>
          <p14:tracePt t="185191" x="1308100" y="4229100"/>
          <p14:tracePt t="185210" x="1352550" y="4229100"/>
          <p14:tracePt t="185220" x="1365250" y="4229100"/>
          <p14:tracePt t="185237" x="1403350" y="4222750"/>
          <p14:tracePt t="185254" x="1428750" y="4210050"/>
          <p14:tracePt t="185272" x="1466850" y="4178300"/>
          <p14:tracePt t="185288" x="1504950" y="4140200"/>
          <p14:tracePt t="185304" x="1549400" y="4102100"/>
          <p14:tracePt t="185321" x="1625600" y="4025900"/>
          <p14:tracePt t="185338" x="1670050" y="3975100"/>
          <p14:tracePt t="185354" x="1695450" y="3937000"/>
          <p14:tracePt t="185373" x="1708150" y="3917950"/>
          <p14:tracePt t="185391" x="1714500" y="3905250"/>
          <p14:tracePt t="185403" x="1727200" y="3886200"/>
          <p14:tracePt t="185421" x="1746250" y="3854450"/>
          <p14:tracePt t="185437" x="1752600" y="3810000"/>
          <p14:tracePt t="185454" x="1758950" y="3752850"/>
          <p14:tracePt t="185471" x="1758950" y="3695700"/>
          <p14:tracePt t="185488" x="1765300" y="3657600"/>
          <p14:tracePt t="185504" x="1771650" y="3587750"/>
          <p14:tracePt t="185508" x="1778000" y="3536950"/>
          <p14:tracePt t="185521" x="1778000" y="3511550"/>
          <p14:tracePt t="185536" x="1784350" y="3429000"/>
          <p14:tracePt t="185555" x="1784350" y="3352800"/>
          <p14:tracePt t="185571" x="1784350" y="3276600"/>
          <p14:tracePt t="185588" x="1758950" y="3181350"/>
          <p14:tracePt t="185605" x="1733550" y="3111500"/>
          <p14:tracePt t="185621" x="1720850" y="3060700"/>
          <p14:tracePt t="185640" x="1714500" y="3016250"/>
          <p14:tracePt t="185654" x="1714500" y="3003550"/>
          <p14:tracePt t="185711" x="1714500" y="2997200"/>
          <p14:tracePt t="185727" x="1720850" y="2990850"/>
          <p14:tracePt t="185736" x="1727200" y="2984500"/>
          <p14:tracePt t="185754" x="1739900" y="2978150"/>
          <p14:tracePt t="188780" x="1739900" y="2971800"/>
          <p14:tracePt t="188790" x="1727200" y="2959100"/>
          <p14:tracePt t="188810" x="1720850" y="2952750"/>
          <p14:tracePt t="188884" x="1733550" y="2952750"/>
          <p14:tracePt t="188890" x="1746250" y="2952750"/>
          <p14:tracePt t="188907" x="1765300" y="2952750"/>
          <p14:tracePt t="188924" x="1841500" y="2921000"/>
          <p14:tracePt t="188941" x="1879600" y="2895600"/>
          <p14:tracePt t="188957" x="1949450" y="2819400"/>
          <p14:tracePt t="188976" x="1962150" y="2743200"/>
          <p14:tracePt t="188994" x="1943100" y="2679700"/>
          <p14:tracePt t="189013" x="1866900" y="2571750"/>
          <p14:tracePt t="189024" x="1841500" y="2540000"/>
          <p14:tracePt t="189040" x="1778000" y="2482850"/>
          <p14:tracePt t="189057" x="1746250" y="2451100"/>
          <p14:tracePt t="189074" x="1733550" y="2419350"/>
          <p14:tracePt t="189091" x="1733550" y="2381250"/>
          <p14:tracePt t="189108" x="1733550" y="2343150"/>
          <p14:tracePt t="189124" x="1733550" y="2311400"/>
          <p14:tracePt t="189141" x="1714500" y="2279650"/>
          <p14:tracePt t="189157" x="1708150" y="2266950"/>
          <p14:tracePt t="189586" x="1708150" y="2273300"/>
          <p14:tracePt t="189609" x="1689100" y="2317750"/>
          <p14:tracePt t="189626" x="1638300" y="2470150"/>
          <p14:tracePt t="189642" x="1600200" y="2546350"/>
          <p14:tracePt t="189660" x="1581150" y="2552700"/>
          <p14:tracePt t="189673" x="1568450" y="2527300"/>
          <p14:tracePt t="189691" x="1562100" y="2482850"/>
          <p14:tracePt t="189710" x="1549400" y="2444750"/>
          <p14:tracePt t="189724" x="1517650" y="2393950"/>
          <p14:tracePt t="189740" x="1479550" y="2343150"/>
          <p14:tracePt t="189761" x="1435100" y="2286000"/>
          <p14:tracePt t="189774" x="1371600" y="2228850"/>
          <p14:tracePt t="189791" x="1308100" y="2190750"/>
          <p14:tracePt t="189807" x="1263650" y="2178050"/>
          <p14:tracePt t="189825" x="1250950" y="2178050"/>
          <p14:tracePt t="189841" x="1238250" y="2184400"/>
          <p14:tracePt t="189861" x="1238250" y="2190750"/>
          <p14:tracePt t="189891" x="1231900" y="2190750"/>
          <p14:tracePt t="189908" x="1225550" y="2171700"/>
          <p14:tracePt t="189925" x="1212850" y="2139950"/>
          <p14:tracePt t="189943" x="1206500" y="2114550"/>
          <p14:tracePt t="189958" x="1206500" y="2076450"/>
          <p14:tracePt t="189974" x="1212850" y="2019300"/>
          <p14:tracePt t="189990" x="1238250" y="1949450"/>
          <p14:tracePt t="190008" x="1263650" y="1892300"/>
          <p14:tracePt t="190024" x="1314450" y="1809750"/>
          <p14:tracePt t="190041" x="1358900" y="1746250"/>
          <p14:tracePt t="190058" x="1409700" y="1670050"/>
          <p14:tracePt t="190075" x="1428750" y="1606550"/>
          <p14:tracePt t="190092" x="1435100" y="1536700"/>
          <p14:tracePt t="190108" x="1435100" y="1466850"/>
          <p14:tracePt t="190127" x="1409700" y="1365250"/>
          <p14:tracePt t="190140" x="1409700" y="1314450"/>
          <p14:tracePt t="190158" x="1409700" y="1276350"/>
          <p14:tracePt t="190175" x="1403350" y="1263650"/>
          <p14:tracePt t="190191" x="1377950" y="1231900"/>
          <p14:tracePt t="190208" x="1308100" y="1187450"/>
          <p14:tracePt t="190226" x="1231900" y="1155700"/>
          <p14:tracePt t="190241" x="1143000" y="1130300"/>
          <p14:tracePt t="190258" x="1085850" y="1111250"/>
          <p14:tracePt t="190277" x="1041400" y="1104900"/>
          <p14:tracePt t="190292" x="1028700" y="1098550"/>
          <p14:tracePt t="190308" x="1016000" y="1098550"/>
          <p14:tracePt t="190325" x="1009650" y="1098550"/>
          <p14:tracePt t="190342" x="984250" y="1111250"/>
          <p14:tracePt t="190357" x="882650" y="1136650"/>
          <p14:tracePt t="190375" x="742950" y="1162050"/>
          <p14:tracePt t="190394" x="596900" y="1187450"/>
          <p14:tracePt t="190409" x="482600" y="1212850"/>
          <p14:tracePt t="190425" x="419100" y="1231900"/>
          <p14:tracePt t="190441" x="393700" y="1244600"/>
          <p14:tracePt t="190458" x="374650" y="1270000"/>
          <p14:tracePt t="190474" x="342900" y="1327150"/>
          <p14:tracePt t="190492" x="279400" y="1403350"/>
          <p14:tracePt t="190508" x="196850" y="1492250"/>
          <p14:tracePt t="190512" x="158750" y="1530350"/>
          <p14:tracePt t="190525" x="107950" y="1587500"/>
          <p14:tracePt t="190542" x="69850" y="1663700"/>
          <p14:tracePt t="190561" x="76200" y="1752600"/>
          <p14:tracePt t="190575" x="120650" y="1790700"/>
          <p14:tracePt t="190591" x="184150" y="1828800"/>
          <p14:tracePt t="190607" x="285750" y="1892300"/>
          <p14:tracePt t="190625" x="361950" y="1949450"/>
          <p14:tracePt t="190642" x="463550" y="2044700"/>
          <p14:tracePt t="190658" x="558800" y="2146300"/>
          <p14:tracePt t="190679" x="704850" y="2266950"/>
          <p14:tracePt t="190692" x="850900" y="2324100"/>
          <p14:tracePt t="190708" x="984250" y="2336800"/>
          <p14:tracePt t="190729" x="1130300" y="2336800"/>
          <p14:tracePt t="190746" x="1301750" y="2305050"/>
          <p14:tracePt t="190759" x="1327150" y="2298700"/>
          <p14:tracePt t="190775" x="1384300" y="2279650"/>
          <p14:tracePt t="190796" x="1409700" y="2266950"/>
          <p14:tracePt t="190812" x="1422400" y="2241550"/>
          <p14:tracePt t="190828" x="1435100" y="2203450"/>
          <p14:tracePt t="190842" x="1441450" y="2139950"/>
          <p14:tracePt t="190859" x="1441450" y="2070100"/>
          <p14:tracePt t="190876" x="1441450" y="1993900"/>
          <p14:tracePt t="190896" x="1441450" y="1924050"/>
          <p14:tracePt t="190909" x="1454150" y="1873250"/>
          <p14:tracePt t="190925" x="1466850" y="1790700"/>
          <p14:tracePt t="190941" x="1466850" y="1720850"/>
          <p14:tracePt t="190959" x="1454150" y="1638300"/>
          <p14:tracePt t="190978" x="1422400" y="1517650"/>
          <p14:tracePt t="190992" x="1403350" y="1435100"/>
          <p14:tracePt t="191009" x="1384300" y="1365250"/>
          <p14:tracePt t="191026" x="1371600" y="1308100"/>
          <p14:tracePt t="191042" x="1358900" y="1257300"/>
          <p14:tracePt t="191045" x="1352550" y="1238250"/>
          <p14:tracePt t="191059" x="1333500" y="1206500"/>
          <p14:tracePt t="191064" x="1320800" y="1193800"/>
          <p14:tracePt t="191080" x="1289050" y="1143000"/>
          <p14:tracePt t="191092" x="1257300" y="1104900"/>
          <p14:tracePt t="191109" x="1225550" y="1079500"/>
          <p14:tracePt t="191127" x="1200150" y="1060450"/>
          <p14:tracePt t="191143" x="1181100" y="1041400"/>
          <p14:tracePt t="191159" x="1168400" y="1035050"/>
          <p14:tracePt t="191178" x="1155700" y="1028700"/>
          <p14:tracePt t="191193" x="1117600" y="1028700"/>
          <p14:tracePt t="191208" x="1035050" y="1022350"/>
          <p14:tracePt t="191226" x="946150" y="1022350"/>
          <p14:tracePt t="191242" x="863600" y="1022350"/>
          <p14:tracePt t="191259" x="806450" y="1022350"/>
          <p14:tracePt t="191276" x="755650" y="1028700"/>
          <p14:tracePt t="191294" x="723900" y="1041400"/>
          <p14:tracePt t="191311" x="704850" y="1060450"/>
          <p14:tracePt t="191326" x="660400" y="1111250"/>
          <p14:tracePt t="191342" x="609600" y="1168400"/>
          <p14:tracePt t="191359" x="514350" y="1276350"/>
          <p14:tracePt t="191376" x="438150" y="1358900"/>
          <p14:tracePt t="191392" x="361950" y="1422400"/>
          <p14:tracePt t="191408" x="336550" y="1454150"/>
          <p14:tracePt t="191426" x="330200" y="1460500"/>
          <p14:tracePt t="191442" x="330200" y="1466850"/>
          <p14:tracePt t="191460" x="336550" y="1479550"/>
          <p14:tracePt t="191478" x="374650" y="1555750"/>
          <p14:tracePt t="191492" x="400050" y="1606550"/>
          <p14:tracePt t="191509" x="438150" y="1695450"/>
          <p14:tracePt t="191526" x="482600" y="1778000"/>
          <p14:tracePt t="191543" x="514350" y="1847850"/>
          <p14:tracePt t="191559" x="558800" y="1898650"/>
          <p14:tracePt t="191576" x="577850" y="1911350"/>
          <p14:tracePt t="191593" x="584200" y="1911350"/>
          <p14:tracePt t="191610" x="596900" y="1911350"/>
          <p14:tracePt t="191626" x="609600" y="1911350"/>
          <p14:tracePt t="191643" x="635000" y="1924050"/>
          <p14:tracePt t="191659" x="654050" y="1943100"/>
          <p14:tracePt t="191675" x="673100" y="1955800"/>
          <p14:tracePt t="191693" x="679450" y="1962150"/>
          <p14:tracePt t="191748" x="685800" y="1962150"/>
          <p14:tracePt t="191763" x="692150" y="1962150"/>
          <p14:tracePt t="191778" x="698500" y="1962150"/>
          <p14:tracePt t="191793" x="704850" y="1962150"/>
          <p14:tracePt t="191843" x="717550" y="1962150"/>
          <p14:tracePt t="191860" x="755650" y="1962150"/>
          <p14:tracePt t="191876" x="806450" y="1949450"/>
          <p14:tracePt t="191893" x="882650" y="1924050"/>
          <p14:tracePt t="191910" x="933450" y="1898650"/>
          <p14:tracePt t="191927" x="984250" y="1885950"/>
          <p14:tracePt t="191945" x="1016000" y="1873250"/>
          <p14:tracePt t="192044" x="1009650" y="1873250"/>
          <p14:tracePt t="192051" x="990600" y="1873250"/>
          <p14:tracePt t="192059" x="965200" y="1873250"/>
          <p14:tracePt t="192075" x="889000" y="1873250"/>
          <p14:tracePt t="192093" x="812800" y="1873250"/>
          <p14:tracePt t="192110" x="755650" y="1873250"/>
          <p14:tracePt t="192126" x="692150" y="1873250"/>
          <p14:tracePt t="192143" x="654050" y="1873250"/>
          <p14:tracePt t="192160" x="641350" y="1873250"/>
          <p14:tracePt t="192200" x="635000" y="1873250"/>
          <p14:tracePt t="192217" x="622300" y="1873250"/>
          <p14:tracePt t="192227" x="615950" y="1873250"/>
          <p14:tracePt t="192245" x="596900" y="1879600"/>
          <p14:tracePt t="192315" x="596900" y="1885950"/>
          <p14:tracePt t="192321" x="603250" y="1885950"/>
          <p14:tracePt t="192344" x="615950" y="1885950"/>
          <p14:tracePt t="192360" x="628650" y="1885950"/>
          <p14:tracePt t="192377" x="641350" y="1885950"/>
          <p14:tracePt t="192394" x="685800" y="1885950"/>
          <p14:tracePt t="192410" x="717550" y="1879600"/>
          <p14:tracePt t="192427" x="730250" y="1879600"/>
          <p14:tracePt t="192503" x="730250" y="1873250"/>
          <p14:tracePt t="192517" x="736600" y="1873250"/>
          <p14:tracePt t="192563" x="736600" y="1879600"/>
          <p14:tracePt t="192570" x="736600" y="1885950"/>
          <p14:tracePt t="192580" x="742950" y="1892300"/>
          <p14:tracePt t="192592" x="749300" y="1905000"/>
          <p14:tracePt t="192610" x="755650" y="1930400"/>
          <p14:tracePt t="192627" x="768350" y="1949450"/>
          <p14:tracePt t="192643" x="774700" y="1987550"/>
          <p14:tracePt t="192661" x="774700" y="2012950"/>
          <p14:tracePt t="192680" x="774700" y="2032000"/>
          <p14:tracePt t="192693" x="768350" y="2044700"/>
          <p14:tracePt t="192711" x="762000" y="2044700"/>
          <p14:tracePt t="192760" x="755650" y="2044700"/>
          <p14:tracePt t="192828" x="755650" y="2038350"/>
          <p14:tracePt t="192843" x="755650" y="2032000"/>
          <p14:tracePt t="192877" x="755650" y="2025650"/>
          <p14:tracePt t="192893" x="755650" y="2019300"/>
          <p14:tracePt t="192911" x="768350" y="2012950"/>
          <p14:tracePt t="192927" x="787400" y="2000250"/>
          <p14:tracePt t="192944" x="812800" y="1974850"/>
          <p14:tracePt t="192961" x="825500" y="1955800"/>
          <p14:tracePt t="192977" x="850900" y="1924050"/>
          <p14:tracePt t="192994" x="863600" y="1911350"/>
          <p14:tracePt t="193011" x="889000" y="1885950"/>
          <p14:tracePt t="193027" x="946150" y="1847850"/>
          <p14:tracePt t="193044" x="1003300" y="1803400"/>
          <p14:tracePt t="193061" x="1054100" y="1752600"/>
          <p14:tracePt t="193079" x="1092200" y="1708150"/>
          <p14:tracePt t="193094" x="1104900" y="1689100"/>
          <p14:tracePt t="193110" x="1123950" y="1663700"/>
          <p14:tracePt t="193128" x="1143000" y="1644650"/>
          <p14:tracePt t="193147" x="1174750" y="1619250"/>
          <p14:tracePt t="193161" x="1206500" y="1606550"/>
          <p14:tracePt t="193178" x="1257300" y="1587500"/>
          <p14:tracePt t="193193" x="1276350" y="1574800"/>
          <p14:tracePt t="193283" x="1282700" y="1568450"/>
          <p14:tracePt t="193311" x="1295400" y="1562100"/>
          <p14:tracePt t="193329" x="1333500" y="1549400"/>
          <p14:tracePt t="193343" x="1365250" y="1536700"/>
          <p14:tracePt t="193361" x="1390650" y="1536700"/>
          <p14:tracePt t="193380" x="1454150" y="1524000"/>
          <p14:tracePt t="193395" x="1485900" y="1517650"/>
          <p14:tracePt t="193399" x="1524000" y="1511300"/>
          <p14:tracePt t="193416" x="1581150" y="1492250"/>
          <p14:tracePt t="193426" x="1600200" y="1485900"/>
          <p14:tracePt t="193444" x="1644650" y="1460500"/>
          <p14:tracePt t="193461" x="1663700" y="1435100"/>
          <p14:tracePt t="193478" x="1676400" y="1409700"/>
          <p14:tracePt t="193494" x="1670050" y="1403350"/>
          <p14:tracePt t="193511" x="1644650" y="1397000"/>
          <p14:tracePt t="193528" x="1619250" y="1397000"/>
          <p14:tracePt t="193547" x="1581150" y="1397000"/>
          <p14:tracePt t="193561" x="1536700" y="1403350"/>
          <p14:tracePt t="193577" x="1492250" y="1409700"/>
          <p14:tracePt t="193594" x="1435100" y="1428750"/>
          <p14:tracePt t="193611" x="1352550" y="1466850"/>
          <p14:tracePt t="193630" x="1181100" y="1555750"/>
          <p14:tracePt t="193644" x="1143000" y="1581150"/>
          <p14:tracePt t="193661" x="1041400" y="1657350"/>
          <p14:tracePt t="193676" x="1016000" y="1689100"/>
          <p14:tracePt t="193695" x="1003300" y="1701800"/>
          <p14:tracePt t="193752" x="1009650" y="1701800"/>
          <p14:tracePt t="193761" x="1016000" y="1701800"/>
          <p14:tracePt t="193781" x="1028700" y="1695450"/>
          <p14:tracePt t="193794" x="1060450" y="1695450"/>
          <p14:tracePt t="193812" x="1092200" y="1701800"/>
          <p14:tracePt t="193828" x="1143000" y="1720850"/>
          <p14:tracePt t="193843" x="1200150" y="1733550"/>
          <p14:tracePt t="193864" x="1301750" y="1733550"/>
          <p14:tracePt t="193880" x="1352550" y="1720850"/>
          <p14:tracePt t="193895" x="1397000" y="1701800"/>
          <p14:tracePt t="193914" x="1435100" y="1676400"/>
          <p14:tracePt t="193927" x="1454150" y="1663700"/>
          <p14:tracePt t="193945" x="1479550" y="1651000"/>
          <p14:tracePt t="193961" x="1492250" y="1644650"/>
          <p14:tracePt t="194107" x="1485900" y="1644650"/>
          <p14:tracePt t="194123" x="1479550" y="1644650"/>
          <p14:tracePt t="194133" x="1473200" y="1644650"/>
          <p14:tracePt t="194151" x="1466850" y="1644650"/>
          <p14:tracePt t="194161" x="1460500" y="1644650"/>
          <p14:tracePt t="194178" x="1454150" y="1644650"/>
          <p14:tracePt t="194195" x="1447800" y="1644650"/>
          <p14:tracePt t="194229" x="1441450" y="1644650"/>
          <p14:tracePt t="194260" x="1441450" y="1638300"/>
          <p14:tracePt t="194480" x="1435100" y="1638300"/>
          <p14:tracePt t="194496" x="1428750" y="1638300"/>
          <p14:tracePt t="194526" x="1422400" y="1638300"/>
          <p14:tracePt t="194530" x="1416050" y="1644650"/>
          <p14:tracePt t="194545" x="1409700" y="1644650"/>
          <p14:tracePt t="194561" x="1397000" y="1644650"/>
          <p14:tracePt t="194578" x="1365250" y="1651000"/>
          <p14:tracePt t="194595" x="1327150" y="1663700"/>
          <p14:tracePt t="194596" x="1308100" y="1670050"/>
          <p14:tracePt t="194611" x="1295400" y="1676400"/>
          <p14:tracePt t="194628" x="1276350" y="1676400"/>
          <p14:tracePt t="194644" x="1174750" y="1701800"/>
          <p14:tracePt t="194661" x="1047750" y="1733550"/>
          <p14:tracePt t="194680" x="908050" y="1765300"/>
          <p14:tracePt t="194694" x="755650" y="1797050"/>
          <p14:tracePt t="194711" x="609600" y="1816100"/>
          <p14:tracePt t="194727" x="495300" y="1816100"/>
          <p14:tracePt t="194744" x="431800" y="1816100"/>
          <p14:tracePt t="194761" x="406400" y="1809750"/>
          <p14:tracePt t="194823" x="412750" y="1816100"/>
          <p14:tracePt t="194831" x="419100" y="1822450"/>
          <p14:tracePt t="194845" x="425450" y="1828800"/>
          <p14:tracePt t="194861" x="444500" y="1841500"/>
          <p14:tracePt t="194878" x="482600" y="1860550"/>
          <p14:tracePt t="194896" x="552450" y="1898650"/>
          <p14:tracePt t="194911" x="609600" y="1917700"/>
          <p14:tracePt t="194928" x="679450" y="1930400"/>
          <p14:tracePt t="194944" x="768350" y="1930400"/>
          <p14:tracePt t="194961" x="876300" y="1924050"/>
          <p14:tracePt t="194978" x="952500" y="1905000"/>
          <p14:tracePt t="194994" x="1028700" y="1885950"/>
          <p14:tracePt t="195025" x="1098550" y="1866900"/>
          <p14:tracePt t="195045" x="1117600" y="1860550"/>
          <p14:tracePt t="195118" x="1123950" y="1873250"/>
          <p14:tracePt t="195125" x="1130300" y="1879600"/>
          <p14:tracePt t="195137" x="1130300" y="1898650"/>
          <p14:tracePt t="195145" x="1136650" y="1930400"/>
          <p14:tracePt t="195162" x="1149350" y="1987550"/>
          <p14:tracePt t="195179" x="1162050" y="2032000"/>
          <p14:tracePt t="195200" x="1174750" y="2089150"/>
          <p14:tracePt t="195211" x="1181100" y="2095500"/>
          <p14:tracePt t="195251" x="1187450" y="2089150"/>
          <p14:tracePt t="195262" x="1193800" y="2089150"/>
          <p14:tracePt t="195279" x="1212850" y="2076450"/>
          <p14:tracePt t="195296" x="1231900" y="2070100"/>
          <p14:tracePt t="195318" x="1257300" y="2063750"/>
          <p14:tracePt t="195329" x="1257300" y="2057400"/>
          <p14:tracePt t="195346" x="1263650" y="2057400"/>
          <p14:tracePt t="195551" x="1257300" y="2057400"/>
          <p14:tracePt t="195564" x="1250950" y="2057400"/>
          <p14:tracePt t="195579" x="1244600" y="2057400"/>
          <p14:tracePt t="195588" x="1238250" y="2057400"/>
          <p14:tracePt t="195594" x="1238250" y="2063750"/>
          <p14:tracePt t="195613" x="1225550" y="2063750"/>
          <p14:tracePt t="195749" x="1212850" y="2070100"/>
          <p14:tracePt t="195780" x="1206500" y="2070100"/>
          <p14:tracePt t="195797" x="1200150" y="2070100"/>
          <p14:tracePt t="195874" x="1200150" y="2044700"/>
          <p14:tracePt t="195896" x="1219200" y="2019300"/>
          <p14:tracePt t="195913" x="1238250" y="1974850"/>
          <p14:tracePt t="195930" x="1250950" y="1943100"/>
          <p14:tracePt t="195947" x="1276350" y="1898650"/>
          <p14:tracePt t="195963" x="1282700" y="1885950"/>
          <p14:tracePt t="195980" x="1295400" y="1841500"/>
          <p14:tracePt t="196001" x="1295400" y="1803400"/>
          <p14:tracePt t="196012" x="1289050" y="1765300"/>
          <p14:tracePt t="196028" x="1276350" y="1727200"/>
          <p14:tracePt t="196046" x="1244600" y="1689100"/>
          <p14:tracePt t="196063" x="1219200" y="1663700"/>
          <p14:tracePt t="196079" x="1206500" y="1657350"/>
          <p14:tracePt t="196098" x="1200150" y="1657350"/>
          <p14:tracePt t="196112" x="1181100" y="1657350"/>
          <p14:tracePt t="196115" x="1168400" y="1663700"/>
          <p14:tracePt t="196129" x="1155700" y="1663700"/>
          <p14:tracePt t="196150" x="1111250" y="1682750"/>
          <p14:tracePt t="196164" x="1073150" y="1695450"/>
          <p14:tracePt t="196180" x="1028700" y="1708150"/>
          <p14:tracePt t="196198" x="965200" y="1739900"/>
          <p14:tracePt t="196216" x="901700" y="1778000"/>
          <p14:tracePt t="196220" x="869950" y="1803400"/>
          <p14:tracePt t="196229" x="831850" y="1835150"/>
          <p14:tracePt t="196247" x="800100" y="1885950"/>
          <p14:tracePt t="196264" x="768350" y="1936750"/>
          <p14:tracePt t="196280" x="768350" y="1962150"/>
          <p14:tracePt t="196296" x="768350" y="1981200"/>
          <p14:tracePt t="196312" x="774700" y="2000250"/>
          <p14:tracePt t="196328" x="793750" y="2025650"/>
          <p14:tracePt t="196347" x="825500" y="2044700"/>
          <p14:tracePt t="196363" x="869950" y="2076450"/>
          <p14:tracePt t="196380" x="914400" y="2108200"/>
          <p14:tracePt t="196397" x="958850" y="2133600"/>
          <p14:tracePt t="196413" x="971550" y="2139950"/>
          <p14:tracePt t="196430" x="996950" y="2139950"/>
          <p14:tracePt t="196446" x="1022350" y="2127250"/>
          <p14:tracePt t="196466" x="1041400" y="2120900"/>
          <p14:tracePt t="196483" x="1066800" y="2101850"/>
          <p14:tracePt t="196496" x="1092200" y="2082800"/>
          <p14:tracePt t="196513" x="1111250" y="2082800"/>
          <p14:tracePt t="196530" x="1123950" y="2082800"/>
          <p14:tracePt t="196548" x="1143000" y="2082800"/>
          <p14:tracePt t="196564" x="1174750" y="2082800"/>
          <p14:tracePt t="196567" x="1187450" y="2082800"/>
          <p14:tracePt t="196580" x="1193800" y="2082800"/>
          <p14:tracePt t="196583" x="1206500" y="2082800"/>
          <p14:tracePt t="196597" x="1225550" y="2089150"/>
          <p14:tracePt t="196600" x="1282700" y="2101850"/>
          <p14:tracePt t="196617" x="1416050" y="2120900"/>
          <p14:tracePt t="196630" x="1498600" y="2127250"/>
          <p14:tracePt t="196649" x="1771650" y="2146300"/>
          <p14:tracePt t="196664" x="1962150" y="2159000"/>
          <p14:tracePt t="196680" x="2108200" y="2178050"/>
          <p14:tracePt t="196697" x="2247900" y="2203450"/>
          <p14:tracePt t="196713" x="2317750" y="2216150"/>
          <p14:tracePt t="196730" x="2349500" y="2228850"/>
          <p14:tracePt t="196747" x="2393950" y="2235200"/>
          <p14:tracePt t="196764" x="2438400" y="2247900"/>
          <p14:tracePt t="196780" x="2514600" y="2266950"/>
          <p14:tracePt t="196796" x="2628900" y="2292350"/>
          <p14:tracePt t="196814" x="2755900" y="2317750"/>
          <p14:tracePt t="196831" x="2838450" y="2336800"/>
          <p14:tracePt t="196847" x="2895600" y="2343150"/>
          <p14:tracePt t="196864" x="2933700" y="2349500"/>
          <p14:tracePt t="196881" x="2971800" y="2349500"/>
          <p14:tracePt t="196899" x="3117850" y="2368550"/>
          <p14:tracePt t="196913" x="3365500" y="2400300"/>
          <p14:tracePt t="196930" x="3600450" y="2419350"/>
          <p14:tracePt t="196948" x="3860800" y="2444750"/>
          <p14:tracePt t="196966" x="4057650" y="2470150"/>
          <p14:tracePt t="196981" x="4235450" y="2482850"/>
          <p14:tracePt t="196997" x="4318000" y="2489200"/>
          <p14:tracePt t="197014" x="4349750" y="2489200"/>
          <p14:tracePt t="197047" x="4362450" y="2489200"/>
          <p14:tracePt t="197067" x="4381500" y="2495550"/>
          <p14:tracePt t="197083" x="4438650" y="2508250"/>
          <p14:tracePt t="197096" x="4489450" y="2508250"/>
          <p14:tracePt t="197114" x="4514850" y="2508250"/>
          <p14:tracePt t="197131" x="4521200" y="2508250"/>
          <p14:tracePt t="197148" x="4521200" y="2501900"/>
          <p14:tracePt t="197164" x="4521200" y="2495550"/>
          <p14:tracePt t="197214" x="4514850" y="2501900"/>
          <p14:tracePt t="197318" x="4514850" y="2508250"/>
          <p14:tracePt t="198032" x="4514850" y="2514600"/>
          <p14:tracePt t="198261" x="4514850" y="2520950"/>
          <p14:tracePt t="198277" x="4527550" y="2520950"/>
          <p14:tracePt t="198283" x="4533900" y="2520950"/>
          <p14:tracePt t="198300" x="4552950" y="2520950"/>
          <p14:tracePt t="198316" x="4572000" y="2520950"/>
          <p14:tracePt t="198332" x="4584700" y="2520950"/>
          <p14:tracePt t="198351" x="4622800" y="2520950"/>
          <p14:tracePt t="198365" x="4654550" y="2520950"/>
          <p14:tracePt t="198382" x="4679950" y="2520950"/>
          <p14:tracePt t="198402" x="4705350" y="2520950"/>
          <p14:tracePt t="198414" x="4730750" y="2520950"/>
          <p14:tracePt t="198432" x="4749800" y="2520950"/>
          <p14:tracePt t="198448" x="4768850" y="2520950"/>
          <p14:tracePt t="198465" x="4781550" y="2520950"/>
          <p14:tracePt t="198481" x="4794250" y="2520950"/>
          <p14:tracePt t="198499" x="4813300" y="2520950"/>
          <p14:tracePt t="198515" x="4838700" y="2520950"/>
          <p14:tracePt t="198532" x="4845050" y="2520950"/>
          <p14:tracePt t="198550" x="4857750" y="2520950"/>
          <p14:tracePt t="198567" x="4864100" y="2520950"/>
          <p14:tracePt t="198582" x="4876800" y="2520950"/>
          <p14:tracePt t="198599" x="4883150" y="2520950"/>
          <p14:tracePt t="198615" x="4895850" y="2520950"/>
          <p14:tracePt t="198632" x="4908550" y="2520950"/>
          <p14:tracePt t="198649" x="4914900" y="2520950"/>
          <p14:tracePt t="198665" x="4914900" y="2527300"/>
          <p14:tracePt t="198682" x="4927600" y="2527300"/>
          <p14:tracePt t="198698" x="4940300" y="2533650"/>
          <p14:tracePt t="198718" x="4946650" y="2533650"/>
          <p14:tracePt t="198749" x="4953000" y="2533650"/>
          <p14:tracePt t="198765" x="4959350" y="2533650"/>
          <p14:tracePt t="198782" x="4978400" y="2533650"/>
          <p14:tracePt t="198799" x="5010150" y="2533650"/>
          <p14:tracePt t="198815" x="5029200" y="2514600"/>
          <p14:tracePt t="198831" x="5041900" y="2501900"/>
          <p14:tracePt t="198848" x="5048250" y="2489200"/>
          <p14:tracePt t="198865" x="5048250" y="2470150"/>
          <p14:tracePt t="198882" x="5048250" y="2451100"/>
          <p14:tracePt t="198898" x="5022850" y="2425700"/>
          <p14:tracePt t="198916" x="4991100" y="2393950"/>
          <p14:tracePt t="198921" x="4972050" y="2381250"/>
          <p14:tracePt t="198931" x="4959350" y="2368550"/>
          <p14:tracePt t="198949" x="4927600" y="2343150"/>
          <p14:tracePt t="198965" x="4914900" y="2330450"/>
          <p14:tracePt t="198982" x="4902200" y="2324100"/>
          <p14:tracePt t="199000" x="4895850" y="2324100"/>
          <p14:tracePt t="199018" x="4876800" y="2305050"/>
          <p14:tracePt t="199032" x="4864100" y="2298700"/>
          <p14:tracePt t="199049" x="4826000" y="2273300"/>
          <p14:tracePt t="199066" x="4737100" y="2228850"/>
          <p14:tracePt t="199082" x="4705350" y="2216150"/>
          <p14:tracePt t="199099" x="4629150" y="2184400"/>
          <p14:tracePt t="199115" x="4578350" y="2171700"/>
          <p14:tracePt t="199131" x="4559300" y="2165350"/>
          <p14:tracePt t="199149" x="4546600" y="2165350"/>
          <p14:tracePt t="199165" x="4533900" y="2165350"/>
          <p14:tracePt t="199169" x="4527550" y="2165350"/>
          <p14:tracePt t="199182" x="4508500" y="2165350"/>
          <p14:tracePt t="199198" x="4451350" y="2159000"/>
          <p14:tracePt t="199214" x="4362450" y="2159000"/>
          <p14:tracePt t="199216" x="4330700" y="2159000"/>
          <p14:tracePt t="199232" x="4248150" y="2159000"/>
          <p14:tracePt t="199249" x="4114800" y="2159000"/>
          <p14:tracePt t="199254" x="4076700" y="2152650"/>
          <p14:tracePt t="199270" x="3975100" y="2146300"/>
          <p14:tracePt t="199282" x="3937000" y="2139950"/>
          <p14:tracePt t="199299" x="3905250" y="2139950"/>
          <p14:tracePt t="199316" x="3892550" y="2139950"/>
          <p14:tracePt t="199333" x="3886200" y="2152650"/>
          <p14:tracePt t="199350" x="3873500" y="2184400"/>
          <p14:tracePt t="199366" x="3867150" y="2222500"/>
          <p14:tracePt t="199382" x="3860800" y="2254250"/>
          <p14:tracePt t="199399" x="3848100" y="2273300"/>
          <p14:tracePt t="199416" x="3848100" y="2292350"/>
          <p14:tracePt t="199432" x="3848100" y="2311400"/>
          <p14:tracePt t="199449" x="3848100" y="2324100"/>
          <p14:tracePt t="199466" x="3854450" y="2343150"/>
          <p14:tracePt t="199483" x="3873500" y="2374900"/>
          <p14:tracePt t="199499" x="3892550" y="2406650"/>
          <p14:tracePt t="199516" x="3905250" y="2425700"/>
          <p14:tracePt t="199531" x="3917950" y="2451100"/>
          <p14:tracePt t="199549" x="3930650" y="2470150"/>
          <p14:tracePt t="199565" x="3962400" y="2495550"/>
          <p14:tracePt t="199583" x="4000500" y="2508250"/>
          <p14:tracePt t="199599" x="4044950" y="2527300"/>
          <p14:tracePt t="199616" x="4114800" y="2540000"/>
          <p14:tracePt t="199633" x="4152900" y="2546350"/>
          <p14:tracePt t="199649" x="4197350" y="2546350"/>
          <p14:tracePt t="199666" x="4210050" y="2546350"/>
          <p14:tracePt t="199683" x="4216400" y="2546350"/>
          <p14:tracePt t="199860" x="4222750" y="2546350"/>
          <p14:tracePt t="199900" x="4229100" y="2546350"/>
          <p14:tracePt t="199917" x="4235450" y="2546350"/>
          <p14:tracePt t="199926" x="4241800" y="2546350"/>
          <p14:tracePt t="199949" x="4241800" y="2540000"/>
          <p14:tracePt t="200004" x="4248150" y="2533650"/>
          <p14:tracePt t="200016" x="4248150" y="2527300"/>
          <p14:tracePt t="200162" x="4260850" y="2527300"/>
          <p14:tracePt t="200170" x="4267200" y="2527300"/>
          <p14:tracePt t="200190" x="4273550" y="2527300"/>
          <p14:tracePt t="200339" x="4292600" y="2520950"/>
          <p14:tracePt t="200350" x="4298950" y="2514600"/>
          <p14:tracePt t="200369" x="4311650" y="2508250"/>
          <p14:tracePt t="200384" x="4311650" y="2501900"/>
          <p14:tracePt t="200803" x="4305300" y="2501900"/>
          <p14:tracePt t="201013" x="4305300" y="2489200"/>
          <p14:tracePt t="201021" x="4305300" y="2482850"/>
          <p14:tracePt t="201052" x="4305300" y="2476500"/>
          <p14:tracePt t="201174" x="4298950" y="2476500"/>
          <p14:tracePt t="201188" x="4292600" y="2476500"/>
          <p14:tracePt t="201289" x="4286250" y="2470150"/>
          <p14:tracePt t="201297" x="4273550" y="2463800"/>
          <p14:tracePt t="201306" x="4260850" y="2457450"/>
          <p14:tracePt t="201308" x="4222750" y="2438400"/>
          <p14:tracePt t="201320" x="4184650" y="2425700"/>
          <p14:tracePt t="201335" x="4064000" y="2368550"/>
          <p14:tracePt t="201351" x="3879850" y="2305050"/>
          <p14:tracePt t="201368" x="3683000" y="2260600"/>
          <p14:tracePt t="201385" x="3397250" y="2190750"/>
          <p14:tracePt t="201401" x="3143250" y="2114550"/>
          <p14:tracePt t="201418" x="2927350" y="2044700"/>
          <p14:tracePt t="201437" x="2844800" y="2000250"/>
          <p14:tracePt t="201451" x="2768600" y="1962150"/>
          <p14:tracePt t="201466" x="2628900" y="1911350"/>
          <p14:tracePt t="201483" x="2457450" y="1854200"/>
          <p14:tracePt t="201501" x="2324100" y="1803400"/>
          <p14:tracePt t="201518" x="2197100" y="1758950"/>
          <p14:tracePt t="201534" x="2133600" y="1739900"/>
          <p14:tracePt t="201551" x="2095500" y="1733550"/>
          <p14:tracePt t="201570" x="2082800" y="1727200"/>
          <p14:tracePt t="201618" x="2076450" y="1720850"/>
          <p14:tracePt t="201634" x="2076450" y="1708150"/>
          <p14:tracePt t="201670" x="2082800" y="1695450"/>
          <p14:tracePt t="201684" x="2089150" y="1689100"/>
          <p14:tracePt t="201701" x="2101850" y="1682750"/>
          <p14:tracePt t="201720" x="2108200" y="1676400"/>
          <p14:tracePt t="201735" x="2114550" y="1676400"/>
          <p14:tracePt t="201751" x="2120900" y="1670050"/>
          <p14:tracePt t="201768" x="2127250" y="1670050"/>
          <p14:tracePt t="201785" x="2139950" y="1670050"/>
          <p14:tracePt t="201801" x="2159000" y="1676400"/>
          <p14:tracePt t="201818" x="2241550" y="1746250"/>
          <p14:tracePt t="201834" x="2419350" y="1866900"/>
          <p14:tracePt t="201851" x="2787650" y="2063750"/>
          <p14:tracePt t="201867" x="3143250" y="2235200"/>
          <p14:tracePt t="201885" x="3448050" y="2349500"/>
          <p14:tracePt t="201901" x="3733800" y="2425700"/>
          <p14:tracePt t="201918" x="3886200" y="2432050"/>
          <p14:tracePt t="201933" x="3943350" y="2425700"/>
          <p14:tracePt t="201936" x="3949700" y="2419350"/>
          <p14:tracePt t="201950" x="3956050" y="2406650"/>
          <p14:tracePt t="201952" x="3956050" y="2393950"/>
          <p14:tracePt t="201968" x="3962400" y="2381250"/>
          <p14:tracePt t="201986" x="3987800" y="2368550"/>
          <p14:tracePt t="202002" x="4013200" y="2387600"/>
          <p14:tracePt t="202019" x="4044950" y="2400300"/>
          <p14:tracePt t="202034" x="4057650" y="2406650"/>
          <p14:tracePt t="202052" x="4083050" y="2425700"/>
          <p14:tracePt t="202070" x="4095750" y="2432050"/>
          <p14:tracePt t="202085" x="4102100" y="2438400"/>
          <p14:tracePt t="202101" x="4102100" y="2444750"/>
          <p14:tracePt t="202153" x="4114800" y="2457450"/>
          <p14:tracePt t="202168" x="4121150" y="2463800"/>
          <p14:tracePt t="202185" x="4133850" y="2470150"/>
          <p14:tracePt t="202297" x="4140200" y="2470150"/>
          <p14:tracePt t="202305" x="4146550" y="2470150"/>
          <p14:tracePt t="202318" x="4152900" y="2470150"/>
          <p14:tracePt t="202335" x="4178300" y="2470150"/>
          <p14:tracePt t="202370" x="4184650" y="2470150"/>
          <p14:tracePt t="202385" x="4191000" y="2463800"/>
          <p14:tracePt t="202402" x="4197350" y="2457450"/>
          <p14:tracePt t="202418" x="4203700" y="2444750"/>
          <p14:tracePt t="202435" x="4210050" y="2432050"/>
          <p14:tracePt t="202438" x="4216400" y="2425700"/>
          <p14:tracePt t="202469" x="4222750" y="2419350"/>
          <p14:tracePt t="202575" x="4222750" y="2413000"/>
          <p14:tracePt t="202593" x="4222750" y="2406650"/>
          <p14:tracePt t="202614" x="4229100" y="2400300"/>
          <p14:tracePt t="202679" x="4229100" y="2393950"/>
          <p14:tracePt t="202688" x="4229100" y="2387600"/>
          <p14:tracePt t="202705" x="4235450" y="2381250"/>
          <p14:tracePt t="202721" x="4241800" y="2374900"/>
          <p14:tracePt t="202734" x="4273550" y="2368550"/>
          <p14:tracePt t="202752" x="4356100" y="2368550"/>
          <p14:tracePt t="202769" x="4470400" y="2374900"/>
          <p14:tracePt t="202785" x="4578350" y="2387600"/>
          <p14:tracePt t="202801" x="4673600" y="2406650"/>
          <p14:tracePt t="202819" x="4705350" y="2406650"/>
          <p14:tracePt t="202835" x="4711700" y="2406650"/>
          <p14:tracePt t="202909" x="4711700" y="2413000"/>
          <p14:tracePt t="202917" x="4718050" y="2413000"/>
          <p14:tracePt t="202925" x="4718050" y="2419350"/>
          <p14:tracePt t="202934" x="4724400" y="2419350"/>
          <p14:tracePt t="203013" x="4724400" y="2425700"/>
          <p14:tracePt t="203020" x="4730750" y="2425700"/>
          <p14:tracePt t="203035" x="4737100" y="2425700"/>
          <p14:tracePt t="203052" x="4743450" y="2425700"/>
          <p14:tracePt t="203069" x="4749800" y="2425700"/>
          <p14:tracePt t="203102" x="4756150" y="2425700"/>
          <p14:tracePt t="203152" x="4756150" y="2432050"/>
          <p14:tracePt t="203187" x="4762500" y="2438400"/>
          <p14:tracePt t="203207" x="4762500" y="2444750"/>
          <p14:tracePt t="203268" x="4762500" y="2451100"/>
          <p14:tracePt t="203286" x="4762500" y="2457450"/>
          <p14:tracePt t="203302" x="4756150" y="2463800"/>
          <p14:tracePt t="203482" x="4756150" y="2470150"/>
          <p14:tracePt t="203491" x="4749800" y="2470150"/>
          <p14:tracePt t="203514" x="4749800" y="2476500"/>
          <p14:tracePt t="203546" x="4743450" y="2476500"/>
          <p14:tracePt t="203604" x="4743450" y="2482850"/>
          <p14:tracePt t="204405" x="4749800" y="2489200"/>
          <p14:tracePt t="204421" x="4749800" y="2495550"/>
          <p14:tracePt t="204498" x="4756150" y="2495550"/>
          <p14:tracePt t="204553" x="4762500" y="2495550"/>
          <p14:tracePt t="204562" x="4768850" y="2495550"/>
          <p14:tracePt t="204570" x="4775200" y="2495550"/>
          <p14:tracePt t="204587" x="4787900" y="2495550"/>
          <p14:tracePt t="204603" x="4794250" y="2489200"/>
          <p14:tracePt t="204637" x="4800600" y="2489200"/>
          <p14:tracePt t="204654" x="4813300" y="2489200"/>
          <p14:tracePt t="204657" x="4832350" y="2489200"/>
          <p14:tracePt t="204669" x="4845050" y="2489200"/>
          <p14:tracePt t="204687" x="4883150" y="2489200"/>
          <p14:tracePt t="204704" x="4908550" y="2489200"/>
          <p14:tracePt t="204720" x="4921250" y="2489200"/>
          <p14:tracePt t="204876" x="4914900" y="2482850"/>
          <p14:tracePt t="204893" x="4914900" y="2476500"/>
          <p14:tracePt t="204901" x="4908550" y="2476500"/>
          <p14:tracePt t="204925" x="4908550" y="2470150"/>
          <p14:tracePt t="204932" x="4908550" y="2463800"/>
          <p14:tracePt t="204947" x="4908550" y="2457450"/>
          <p14:tracePt t="204972" x="4927600" y="2444750"/>
          <p14:tracePt t="204987" x="4997450" y="2438400"/>
          <p14:tracePt t="205004" x="5111750" y="2432050"/>
          <p14:tracePt t="205022" x="5302250" y="2419350"/>
          <p14:tracePt t="205037" x="5562600" y="2425700"/>
          <p14:tracePt t="205054" x="5759450" y="2432050"/>
          <p14:tracePt t="205069" x="5943600" y="2438400"/>
          <p14:tracePt t="205087" x="6102350" y="2438400"/>
          <p14:tracePt t="205104" x="6172200" y="2432050"/>
          <p14:tracePt t="205124" x="6210300" y="2413000"/>
          <p14:tracePt t="205141" x="6324600" y="2387600"/>
          <p14:tracePt t="205154" x="6413500" y="2381250"/>
          <p14:tracePt t="205170" x="6559550" y="2374900"/>
          <p14:tracePt t="205188" x="6718300" y="2381250"/>
          <p14:tracePt t="205194" x="6826250" y="2381250"/>
          <p14:tracePt t="205209" x="6934200" y="2387600"/>
          <p14:tracePt t="205221" x="6965950" y="2387600"/>
          <p14:tracePt t="205237" x="7016750" y="2387600"/>
          <p14:tracePt t="205255" x="7023100" y="2387600"/>
          <p14:tracePt t="205272" x="7042150" y="2387600"/>
          <p14:tracePt t="205290" x="7131050" y="2406650"/>
          <p14:tracePt t="205304" x="7264400" y="2425700"/>
          <p14:tracePt t="205321" x="7442200" y="2444750"/>
          <p14:tracePt t="205337" x="7556500" y="2457450"/>
          <p14:tracePt t="205354" x="7626350" y="2457450"/>
          <p14:tracePt t="205371" x="7651750" y="2457450"/>
          <p14:tracePt t="205390" x="7664450" y="2457450"/>
          <p14:tracePt t="205421" x="7689850" y="2463800"/>
          <p14:tracePt t="205437" x="7727950" y="2476500"/>
          <p14:tracePt t="205454" x="7797800" y="2501900"/>
          <p14:tracePt t="205471" x="7835900" y="2508250"/>
          <p14:tracePt t="205488" x="7842250" y="2508250"/>
          <p14:tracePt t="205504" x="7835900" y="2501900"/>
          <p14:tracePt t="205521" x="7740650" y="2501900"/>
          <p14:tracePt t="205538" x="7581900" y="2495550"/>
          <p14:tracePt t="205554" x="7416800" y="2495550"/>
          <p14:tracePt t="205571" x="7353300" y="2527300"/>
          <p14:tracePt t="205588" x="7366000" y="2584450"/>
          <p14:tracePt t="206159" x="7372350" y="2584450"/>
          <p14:tracePt t="206167" x="7378700" y="2584450"/>
          <p14:tracePt t="206178" x="7385050" y="2578100"/>
          <p14:tracePt t="206187" x="7397750" y="2571750"/>
          <p14:tracePt t="206208" x="7442200" y="2571750"/>
          <p14:tracePt t="206224" x="7505700" y="2571750"/>
          <p14:tracePt t="206238" x="7600950" y="2578100"/>
          <p14:tracePt t="206255" x="7696200" y="2578100"/>
          <p14:tracePt t="206272" x="7778750" y="2578100"/>
          <p14:tracePt t="206288" x="7861300" y="2578100"/>
          <p14:tracePt t="206305" x="7937500" y="2590800"/>
          <p14:tracePt t="206321" x="8026400" y="2603500"/>
          <p14:tracePt t="206339" x="8077200" y="2609850"/>
          <p14:tracePt t="206355" x="8128000" y="2616200"/>
          <p14:tracePt t="206372" x="8172450" y="2616200"/>
          <p14:tracePt t="206389" x="8229600" y="2616200"/>
          <p14:tracePt t="206406" x="8305800" y="2603500"/>
          <p14:tracePt t="206422" x="8337550" y="2597150"/>
          <p14:tracePt t="206424" x="8375650" y="2590800"/>
          <p14:tracePt t="206438" x="8413750" y="2578100"/>
          <p14:tracePt t="206455" x="8496300" y="2559050"/>
          <p14:tracePt t="206473" x="8540750" y="2546350"/>
          <p14:tracePt t="206488" x="8578850" y="2540000"/>
          <p14:tracePt t="206505" x="8591550" y="2540000"/>
          <p14:tracePt t="206538" x="8597900" y="2540000"/>
          <p14:tracePt t="206555" x="8604250" y="2540000"/>
          <p14:tracePt t="206572" x="8616950" y="2533650"/>
          <p14:tracePt t="206588" x="8655050" y="2520950"/>
          <p14:tracePt t="206604" x="8693150" y="2501900"/>
          <p14:tracePt t="206622" x="8718550" y="2476500"/>
          <p14:tracePt t="206639" x="8737600" y="2438400"/>
          <p14:tracePt t="206658" x="8756650" y="2406650"/>
          <p14:tracePt t="206672" x="8763000" y="2387600"/>
          <p14:tracePt t="206690" x="8788400" y="2336800"/>
          <p14:tracePt t="206705" x="8801100" y="2317750"/>
          <p14:tracePt t="206722" x="8813800" y="2298700"/>
          <p14:tracePt t="206742" x="8813800" y="2292350"/>
          <p14:tracePt t="206755" x="8820150" y="2286000"/>
          <p14:tracePt t="206772" x="8826500" y="2266950"/>
          <p14:tracePt t="206789" x="8826500" y="2235200"/>
          <p14:tracePt t="206806" x="8820150" y="2209800"/>
          <p14:tracePt t="206823" x="8807450" y="2178050"/>
          <p14:tracePt t="206842" x="8782050" y="2146300"/>
          <p14:tracePt t="206872" x="8782050" y="2139950"/>
          <p14:tracePt t="206889" x="8775700" y="2139950"/>
          <p14:tracePt t="206908" x="8763000" y="2139950"/>
          <p14:tracePt t="206922" x="8750300" y="2139950"/>
          <p14:tracePt t="206938" x="8731250" y="2139950"/>
          <p14:tracePt t="206958" x="8693150" y="2139950"/>
          <p14:tracePt t="206972" x="8655050" y="2133600"/>
          <p14:tracePt t="206989" x="8616950" y="2127250"/>
          <p14:tracePt t="207004" x="8585200" y="2120900"/>
          <p14:tracePt t="207022" x="8566150" y="2114550"/>
          <p14:tracePt t="207039" x="8559800" y="2114550"/>
          <p14:tracePt t="207056" x="8553450" y="2114550"/>
          <p14:tracePt t="207072" x="8540750" y="2114550"/>
          <p14:tracePt t="207077" x="8534400" y="2108200"/>
          <p14:tracePt t="207094" x="8509000" y="2108200"/>
          <p14:tracePt t="207106" x="8496300" y="2108200"/>
          <p14:tracePt t="207122" x="8458200" y="2108200"/>
          <p14:tracePt t="207128" x="8445500" y="2108200"/>
          <p14:tracePt t="207144" x="8413750" y="2108200"/>
          <p14:tracePt t="207155" x="8394700" y="2114550"/>
          <p14:tracePt t="207172" x="8382000" y="2120900"/>
          <p14:tracePt t="207190" x="8362950" y="2133600"/>
          <p14:tracePt t="207207" x="8350250" y="2146300"/>
          <p14:tracePt t="207222" x="8337550" y="2165350"/>
          <p14:tracePt t="207239" x="8331200" y="2184400"/>
          <p14:tracePt t="207256" x="8331200" y="2190750"/>
          <p14:tracePt t="207272" x="8331200" y="2216150"/>
          <p14:tracePt t="207289" x="8331200" y="2241550"/>
          <p14:tracePt t="207305" x="8350250" y="2273300"/>
          <p14:tracePt t="207322" x="8356600" y="2286000"/>
          <p14:tracePt t="207338" x="8382000" y="2324100"/>
          <p14:tracePt t="207356" x="8407400" y="2362200"/>
          <p14:tracePt t="207372" x="8426450" y="2387600"/>
          <p14:tracePt t="207389" x="8445500" y="2406650"/>
          <p14:tracePt t="207406" x="8451850" y="2413000"/>
          <p14:tracePt t="207423" x="8464550" y="2419350"/>
          <p14:tracePt t="207439" x="8521700" y="2432050"/>
          <p14:tracePt t="207456" x="8572500" y="2432050"/>
          <p14:tracePt t="207472" x="8610600" y="2432050"/>
          <p14:tracePt t="207489" x="8648700" y="2432050"/>
          <p14:tracePt t="207506" x="8686800" y="2432050"/>
          <p14:tracePt t="207523" x="8712200" y="2438400"/>
          <p14:tracePt t="207540" x="8731250" y="2438400"/>
          <p14:tracePt t="207556" x="8737600" y="2438400"/>
          <p14:tracePt t="207573" x="8750300" y="2438400"/>
          <p14:tracePt t="207590" x="8769350" y="2425700"/>
          <p14:tracePt t="207608" x="8794750" y="2406650"/>
          <p14:tracePt t="207623" x="8801100" y="2400300"/>
          <p14:tracePt t="207639" x="8807450" y="2381250"/>
          <p14:tracePt t="207656" x="8807450" y="2374900"/>
          <p14:tracePt t="207673" x="8807450" y="2368550"/>
          <p14:tracePt t="207706" x="8794750" y="2362200"/>
          <p14:tracePt t="207723" x="8763000" y="2355850"/>
          <p14:tracePt t="207740" x="8724900" y="2355850"/>
          <p14:tracePt t="207756" x="8674100" y="2349500"/>
          <p14:tracePt t="207773" x="8629650" y="2349500"/>
          <p14:tracePt t="207789" x="8616950" y="2349500"/>
          <p14:tracePt t="207806" x="8610600" y="2349500"/>
          <p14:tracePt t="207844" x="8604250" y="2349500"/>
          <p14:tracePt t="207856" x="8604250" y="2374900"/>
          <p14:tracePt t="207872" x="8604250" y="2406650"/>
          <p14:tracePt t="207890" x="8604250" y="2451100"/>
          <p14:tracePt t="207906" x="8616950" y="2470150"/>
          <p14:tracePt t="207923" x="8648700" y="2495550"/>
          <p14:tracePt t="207940" x="8724900" y="2520950"/>
          <p14:tracePt t="207956" x="8820150" y="2540000"/>
          <p14:tracePt t="207973" x="8883650" y="2546350"/>
          <p14:tracePt t="207990" x="8928100" y="2546350"/>
          <p14:tracePt t="208008" x="8953500" y="2546350"/>
          <p14:tracePt t="208023" x="8978900" y="2540000"/>
          <p14:tracePt t="208025" x="8991600" y="2533650"/>
          <p14:tracePt t="208040" x="9004300" y="2527300"/>
          <p14:tracePt t="208057" x="9023350" y="2520950"/>
          <p14:tracePt t="208074" x="9029700" y="2514600"/>
          <p14:tracePt t="208089" x="9036050" y="2501900"/>
          <p14:tracePt t="208106" x="9042400" y="2495550"/>
          <p14:tracePt t="208123" x="9055100" y="2476500"/>
          <p14:tracePt t="208140" x="9061450" y="2457450"/>
          <p14:tracePt t="208157" x="9061450" y="2451100"/>
          <p14:tracePt t="208210" x="9055100" y="2444750"/>
          <p14:tracePt t="208223" x="9036050" y="2438400"/>
          <p14:tracePt t="208240" x="8991600" y="2419350"/>
          <p14:tracePt t="208256" x="8934450" y="2400300"/>
          <p14:tracePt t="208273" x="8902700" y="2387600"/>
          <p14:tracePt t="208290" x="8845550" y="2355850"/>
          <p14:tracePt t="208306" x="8788400" y="2330450"/>
          <p14:tracePt t="208323" x="8743950" y="2305050"/>
          <p14:tracePt t="208328" x="8731250" y="2305050"/>
          <p14:tracePt t="208344" x="8712200" y="2298700"/>
          <p14:tracePt t="208357" x="8705850" y="2292350"/>
          <p14:tracePt t="208373" x="8693150" y="2292350"/>
          <p14:tracePt t="208390" x="8661400" y="2292350"/>
          <p14:tracePt t="208407" x="8648700" y="2292350"/>
          <p14:tracePt t="208423" x="8610600" y="2292350"/>
          <p14:tracePt t="208440" x="8578850" y="2292350"/>
          <p14:tracePt t="208457" x="8540750" y="2286000"/>
          <p14:tracePt t="208473" x="8502650" y="2286000"/>
          <p14:tracePt t="208490" x="8451850" y="2330450"/>
          <p14:tracePt t="208507" x="8420100" y="2381250"/>
          <p14:tracePt t="208523" x="8388350" y="2425700"/>
          <p14:tracePt t="208539" x="8382000" y="2470150"/>
          <p14:tracePt t="208557" x="8388350" y="2533650"/>
          <p14:tracePt t="208573" x="8420100" y="2565400"/>
          <p14:tracePt t="208590" x="8483600" y="2590800"/>
          <p14:tracePt t="208594" x="8540750" y="2603500"/>
          <p14:tracePt t="208606" x="8616950" y="2616200"/>
          <p14:tracePt t="208608" x="8705850" y="2622550"/>
          <p14:tracePt t="208624" x="8801100" y="2628900"/>
          <p14:tracePt t="208640" x="8972550" y="2628900"/>
          <p14:tracePt t="208644" x="9042400" y="2628900"/>
          <p14:tracePt t="208657" x="9093200" y="2622550"/>
          <p14:tracePt t="208674" x="9169400" y="2597150"/>
          <p14:tracePt t="208691" x="9188450" y="2584450"/>
          <p14:tracePt t="208707" x="9188450" y="2565400"/>
          <p14:tracePt t="208724" x="9144000" y="2540000"/>
          <p14:tracePt t="208742" x="9112250" y="2527300"/>
          <p14:tracePt t="208757" x="9086850" y="2527300"/>
          <p14:tracePt t="208773" x="9074150" y="2527300"/>
          <p14:tracePt t="208789" x="9067800" y="2520950"/>
          <p14:tracePt t="208807" x="9042400" y="2514600"/>
          <p14:tracePt t="208824" x="9017000" y="2501900"/>
          <p14:tracePt t="208840" x="9017000" y="2495550"/>
          <p14:tracePt t="218636" x="9029700" y="2495550"/>
          <p14:tracePt t="218644" x="9048750" y="2495550"/>
          <p14:tracePt t="218654" x="9080500" y="2501900"/>
          <p14:tracePt t="218664" x="9112250" y="2501900"/>
          <p14:tracePt t="218683" x="9188450" y="2508250"/>
          <p14:tracePt t="218700" x="9245600" y="2514600"/>
          <p14:tracePt t="218750" x="9251950" y="2520950"/>
          <p14:tracePt t="218766" x="9258300" y="2520950"/>
          <p14:tracePt t="218782" x="9271000" y="2520950"/>
          <p14:tracePt t="218798" x="9302750" y="2520950"/>
          <p14:tracePt t="218816" x="9347200" y="2514600"/>
          <p14:tracePt t="218832" x="9372600" y="2508250"/>
          <p14:tracePt t="218849" x="9347200" y="2508250"/>
          <p14:tracePt t="218865" x="9258300" y="2508250"/>
          <p14:tracePt t="218882" x="8909050" y="2501900"/>
          <p14:tracePt t="218899" x="8413750" y="2514600"/>
          <p14:tracePt t="218916" x="7956550" y="2514600"/>
          <p14:tracePt t="218933" x="7594600" y="2501900"/>
          <p14:tracePt t="218952" x="7245350" y="2495550"/>
          <p14:tracePt t="218964" x="7010400" y="2508250"/>
          <p14:tracePt t="218982" x="6623050" y="2533650"/>
          <p14:tracePt t="219001" x="6165850" y="2546350"/>
          <p14:tracePt t="219016" x="5657850" y="2540000"/>
          <p14:tracePt t="219032" x="5232400" y="2520950"/>
          <p14:tracePt t="219049" x="4921250" y="2489200"/>
          <p14:tracePt t="219066" x="4718050" y="2451100"/>
          <p14:tracePt t="219082" x="4559300" y="2419350"/>
          <p14:tracePt t="219099" x="4432300" y="2419350"/>
          <p14:tracePt t="219116" x="4260850" y="2432050"/>
          <p14:tracePt t="219133" x="3962400" y="2501900"/>
          <p14:tracePt t="219150" x="3733800" y="2546350"/>
          <p14:tracePt t="219166" x="3657600" y="2565400"/>
          <p14:tracePt t="219183" x="3511550" y="2578100"/>
          <p14:tracePt t="219199" x="3473450" y="2571750"/>
          <p14:tracePt t="219217" x="3486150" y="2559050"/>
          <p14:tracePt t="219231" x="3498850" y="2559050"/>
          <p14:tracePt t="219249" x="3517900" y="2559050"/>
          <p14:tracePt t="219266" x="3524250" y="2571750"/>
          <p14:tracePt t="219282" x="3511550" y="2584450"/>
          <p14:tracePt t="219299" x="3473450" y="2603500"/>
          <p14:tracePt t="219316" x="3409950" y="2603500"/>
          <p14:tracePt t="219334" x="3359150" y="2603500"/>
          <p14:tracePt t="219352" x="3346450" y="2597150"/>
          <p14:tracePt t="219366" x="3346450" y="2590800"/>
          <p14:tracePt t="219413" x="3346450" y="2584450"/>
          <p14:tracePt t="219434" x="3340100" y="2578100"/>
          <p14:tracePt t="219449" x="3327400" y="2578100"/>
          <p14:tracePt t="219466" x="3314700" y="2571750"/>
          <p14:tracePt t="219483" x="3308350" y="2565400"/>
          <p14:tracePt t="219502" x="3308350" y="2559050"/>
          <p14:tracePt t="219517" x="3308350" y="2552700"/>
          <p14:tracePt t="219532" x="3302000" y="2552700"/>
          <p14:tracePt t="219549" x="3289300" y="2552700"/>
          <p14:tracePt t="219569" x="3282950" y="2552700"/>
          <p14:tracePt t="219616" x="3308350" y="2546350"/>
          <p14:tracePt t="219631" x="3390900" y="2540000"/>
          <p14:tracePt t="219649" x="3530600" y="2540000"/>
          <p14:tracePt t="219666" x="3708400" y="2546350"/>
          <p14:tracePt t="219682" x="3835400" y="2559050"/>
          <p14:tracePt t="219699" x="3924300" y="2571750"/>
          <p14:tracePt t="219716" x="3994150" y="2571750"/>
          <p14:tracePt t="219736" x="4044950" y="2552700"/>
          <p14:tracePt t="219752" x="4064000" y="2533650"/>
          <p14:tracePt t="219766" x="4076700" y="2514600"/>
          <p14:tracePt t="219783" x="4102100" y="2476500"/>
          <p14:tracePt t="219800" x="4140200" y="2438400"/>
          <p14:tracePt t="219816" x="4140200" y="2432050"/>
          <p14:tracePt t="219833" x="4127500" y="2425700"/>
          <p14:tracePt t="219850" x="4083050" y="2425700"/>
          <p14:tracePt t="219869" x="4044950" y="2425700"/>
          <p14:tracePt t="219885" x="3994150" y="2425700"/>
          <p14:tracePt t="219899" x="3968750" y="2425700"/>
          <p14:tracePt t="219916" x="3949700" y="2425700"/>
          <p14:tracePt t="219932" x="3924300" y="2419350"/>
          <p14:tracePt t="219950" x="3886200" y="2419350"/>
          <p14:tracePt t="219966" x="3803650" y="2432050"/>
          <p14:tracePt t="219968" x="3778250" y="2438400"/>
          <p14:tracePt t="219983" x="3727450" y="2444750"/>
          <p14:tracePt t="219998" x="3670300" y="2457450"/>
          <p14:tracePt t="220000" x="3651250" y="2463800"/>
          <p14:tracePt t="220016" x="3644900" y="2463800"/>
          <p14:tracePt t="220035" x="3638550" y="2463800"/>
          <p14:tracePt t="220049" x="3638550" y="2470150"/>
          <p14:tracePt t="220066" x="3638550" y="2482850"/>
          <p14:tracePt t="220083" x="3638550" y="2508250"/>
          <p14:tracePt t="220100" x="3638550" y="2546350"/>
          <p14:tracePt t="220117" x="3638550" y="2584450"/>
          <p14:tracePt t="220137" x="3651250" y="2609850"/>
          <p14:tracePt t="220152" x="3676650" y="2628900"/>
          <p14:tracePt t="220166" x="3695700" y="2635250"/>
          <p14:tracePt t="220186" x="3771900" y="2647950"/>
          <p14:tracePt t="220201" x="3841750" y="2660650"/>
          <p14:tracePt t="220217" x="3924300" y="2667000"/>
          <p14:tracePt t="220233" x="4057650" y="2679700"/>
          <p14:tracePt t="220250" x="4178300" y="2692400"/>
          <p14:tracePt t="220266" x="4273550" y="2692400"/>
          <p14:tracePt t="220286" x="4298950" y="2692400"/>
          <p14:tracePt t="220317" x="4305300" y="2686050"/>
          <p14:tracePt t="220332" x="4305300" y="2679700"/>
          <p14:tracePt t="220367" x="4311650" y="2679700"/>
          <p14:tracePt t="220466" x="4311650" y="2673350"/>
          <p14:tracePt t="220483" x="4311650" y="2667000"/>
          <p14:tracePt t="220517" x="4311650" y="2660650"/>
          <p14:tracePt t="220534" x="4311650" y="2654300"/>
          <p14:tracePt t="220550" x="4311650" y="2647950"/>
          <p14:tracePt t="220594" x="4305300" y="2647950"/>
          <p14:tracePt t="220617" x="4305300" y="2641600"/>
          <p14:tracePt t="220636" x="4305300" y="2628900"/>
          <p14:tracePt t="220650" x="4298950" y="2622550"/>
          <p14:tracePt t="220666" x="4298950" y="2616200"/>
          <p14:tracePt t="220684" x="4298950" y="2609850"/>
          <p14:tracePt t="220700" x="4298950" y="2603500"/>
          <p14:tracePt t="220719" x="4298950" y="2597150"/>
          <p14:tracePt t="220867" x="4298950" y="2590800"/>
          <p14:tracePt t="220949" x="4298950" y="2584450"/>
          <p14:tracePt t="221238" x="4292600" y="2584450"/>
          <p14:tracePt t="221304" x="4279900" y="2584450"/>
          <p14:tracePt t="221310" x="4273550" y="2584450"/>
          <p14:tracePt t="221326" x="4260850" y="2584450"/>
          <p14:tracePt t="221336" x="4254500" y="2584450"/>
          <p14:tracePt t="221352" x="4241800" y="2584450"/>
          <p14:tracePt t="221368" x="4235450" y="2584450"/>
          <p14:tracePt t="221384" x="4229100" y="2584450"/>
          <p14:tracePt t="221399" x="4222750" y="2584450"/>
          <p14:tracePt t="221418" x="4210050" y="2578100"/>
          <p14:tracePt t="221434" x="4178300" y="2578100"/>
          <p14:tracePt t="221451" x="4165600" y="2584450"/>
          <p14:tracePt t="221468" x="4178300" y="2597150"/>
          <p14:tracePt t="221484" x="4197350" y="2616200"/>
          <p14:tracePt t="221501" x="4241800" y="2628900"/>
          <p14:tracePt t="221504" x="4279900" y="2628900"/>
          <p14:tracePt t="221518" x="4305300" y="2628900"/>
          <p14:tracePt t="221534" x="4413250" y="2628900"/>
          <p14:tracePt t="221551" x="4521200" y="2628900"/>
          <p14:tracePt t="221568" x="4584700" y="2628900"/>
          <p14:tracePt t="221584" x="4597400" y="2628900"/>
          <p14:tracePt t="221601" x="4597400" y="2641600"/>
          <p14:tracePt t="221618" x="4597400" y="2654300"/>
          <p14:tracePt t="221634" x="4603750" y="2654300"/>
          <p14:tracePt t="221668" x="4610100" y="2654300"/>
          <p14:tracePt t="221687" x="4622800" y="2660650"/>
          <p14:tracePt t="221701" x="4635500" y="2667000"/>
          <p14:tracePt t="221718" x="4641850" y="2673350"/>
          <p14:tracePt t="221735" x="4648200" y="2679700"/>
          <p14:tracePt t="221752" x="4648200" y="2686050"/>
          <p14:tracePt t="221770" x="4654550" y="2686050"/>
          <p14:tracePt t="221784" x="4660900" y="2686050"/>
          <p14:tracePt t="221802" x="4692650" y="2686050"/>
          <p14:tracePt t="221821" x="4737100" y="2686050"/>
          <p14:tracePt t="221834" x="4756150" y="2679700"/>
          <p14:tracePt t="221851" x="4781550" y="2667000"/>
          <p14:tracePt t="221870" x="4800600" y="2654300"/>
          <p14:tracePt t="221873" x="4806950" y="2647950"/>
          <p14:tracePt t="221883" x="4806950" y="2641600"/>
          <p14:tracePt t="221900" x="4806950" y="2628900"/>
          <p14:tracePt t="221920" x="4806950" y="2609850"/>
          <p14:tracePt t="221935" x="4806950" y="2590800"/>
          <p14:tracePt t="221952" x="4806950" y="2578100"/>
          <p14:tracePt t="221968" x="4806950" y="2571750"/>
          <p14:tracePt t="221984" x="4806950" y="2565400"/>
          <p14:tracePt t="222001" x="4794250" y="2559050"/>
          <p14:tracePt t="222018" x="4781550" y="2552700"/>
          <p14:tracePt t="222035" x="4699000" y="2533650"/>
          <p14:tracePt t="222054" x="4648200" y="2514600"/>
          <p14:tracePt t="222070" x="4591050" y="2501900"/>
          <p14:tracePt t="222085" x="4540250" y="2482850"/>
          <p14:tracePt t="222101" x="4495800" y="2457450"/>
          <p14:tracePt t="222118" x="4483100" y="2444750"/>
          <p14:tracePt t="222135" x="4470400" y="2432050"/>
          <p14:tracePt t="222152" x="4425950" y="2413000"/>
          <p14:tracePt t="222168" x="4298950" y="2406650"/>
          <p14:tracePt t="222185" x="4146550" y="2406650"/>
          <p14:tracePt t="222201" x="3956050" y="2393950"/>
          <p14:tracePt t="222207" x="3879850" y="2368550"/>
          <p14:tracePt t="222223" x="3778250" y="2336800"/>
          <p14:tracePt t="222234" x="3752850" y="2330450"/>
          <p14:tracePt t="222251" x="3740150" y="2324100"/>
          <p14:tracePt t="222267" x="3746500" y="2324100"/>
          <p14:tracePt t="222285" x="3790950" y="2317750"/>
          <p14:tracePt t="222288" x="3854450" y="2317750"/>
          <p14:tracePt t="222304" x="3981450" y="2355850"/>
          <p14:tracePt t="222318" x="4089400" y="2413000"/>
          <p14:tracePt t="222335" x="4133850" y="2470150"/>
          <p14:tracePt t="222352" x="4159250" y="2533650"/>
          <p14:tracePt t="222368" x="4184650" y="2565400"/>
          <p14:tracePt t="222385" x="4203700" y="2584450"/>
          <p14:tracePt t="222402" x="4222750" y="2590800"/>
          <p14:tracePt t="222419" x="4241800" y="2590800"/>
          <p14:tracePt t="222435" x="4298950" y="2590800"/>
          <p14:tracePt t="222452" x="4368800" y="2597150"/>
          <p14:tracePt t="222469" x="4508500" y="2597150"/>
          <p14:tracePt t="222485" x="4667250" y="2603500"/>
          <p14:tracePt t="222502" x="4806950" y="2603500"/>
          <p14:tracePt t="222518" x="4883150" y="2603500"/>
          <p14:tracePt t="222535" x="4959350" y="2597150"/>
          <p14:tracePt t="222552" x="4972050" y="2597150"/>
          <p14:tracePt t="222569" x="4978400" y="2597150"/>
          <p14:tracePt t="222588" x="4984750" y="2590800"/>
          <p14:tracePt t="222600" x="4997450" y="2590800"/>
          <p14:tracePt t="222618" x="5010150" y="2584450"/>
          <p14:tracePt t="222635" x="5016500" y="2584450"/>
          <p14:tracePt t="222652" x="5022850" y="2584450"/>
          <p14:tracePt t="222668" x="5022850" y="2578100"/>
          <p14:tracePt t="222669" x="5029200" y="2578100"/>
          <p14:tracePt t="222705" x="5035550" y="2578100"/>
          <p14:tracePt t="222719" x="5041900" y="2578100"/>
          <p14:tracePt t="222735" x="5060950" y="2578100"/>
          <p14:tracePt t="222752" x="5073650" y="2578100"/>
          <p14:tracePt t="222769" x="5105400" y="2571750"/>
          <p14:tracePt t="222785" x="5124450" y="2565400"/>
          <p14:tracePt t="222805" x="5143500" y="2559050"/>
          <p14:tracePt t="222821" x="5156200" y="2546350"/>
          <p14:tracePt t="222836" x="5162550" y="2546350"/>
          <p14:tracePt t="222853" x="5162550" y="2533650"/>
          <p14:tracePt t="222870" x="5162550" y="2520950"/>
          <p14:tracePt t="222888" x="5149850" y="2514600"/>
          <p14:tracePt t="222902" x="5137150" y="2508250"/>
          <p14:tracePt t="222919" x="5118100" y="2501900"/>
          <p14:tracePt t="222936" x="5105400" y="2489200"/>
          <p14:tracePt t="222953" x="5080000" y="2463800"/>
          <p14:tracePt t="222969" x="5067300" y="2432050"/>
          <p14:tracePt t="222986" x="5048250" y="2406650"/>
          <p14:tracePt t="223001" x="5029200" y="2387600"/>
          <p14:tracePt t="223019" x="5010150" y="2368550"/>
          <p14:tracePt t="223035" x="4984750" y="2349500"/>
          <p14:tracePt t="223052" x="4978400" y="2343150"/>
          <p14:tracePt t="223068" x="4965700" y="2330450"/>
          <p14:tracePt t="223087" x="4946650" y="2317750"/>
          <p14:tracePt t="223093" x="4933950" y="2317750"/>
          <p14:tracePt t="223094" x="4921250" y="2311400"/>
          <p14:tracePt t="223119" x="4889500" y="2305050"/>
          <p14:tracePt t="223136" x="4864100" y="2305050"/>
          <p14:tracePt t="223152" x="4832350" y="2305050"/>
          <p14:tracePt t="223169" x="4800600" y="2311400"/>
          <p14:tracePt t="223186" x="4781550" y="2317750"/>
          <p14:tracePt t="223207" x="4749800" y="2317750"/>
          <p14:tracePt t="223219" x="4737100" y="2324100"/>
          <p14:tracePt t="223235" x="4711700" y="2324100"/>
          <p14:tracePt t="223253" x="4692650" y="2324100"/>
          <p14:tracePt t="223256" x="4686300" y="2324100"/>
          <p14:tracePt t="223329" x="4692650" y="2324100"/>
          <p14:tracePt t="223349" x="4718050" y="2336800"/>
          <p14:tracePt t="223353" x="4743450" y="2349500"/>
          <p14:tracePt t="223368" x="4787900" y="2368550"/>
          <p14:tracePt t="223386" x="4832350" y="2387600"/>
          <p14:tracePt t="223402" x="4883150" y="2413000"/>
          <p14:tracePt t="223419" x="4953000" y="2425700"/>
          <p14:tracePt t="223436" x="5029200" y="2451100"/>
          <p14:tracePt t="223452" x="5092700" y="2476500"/>
          <p14:tracePt t="223470" x="5181600" y="2527300"/>
          <p14:tracePt t="223488" x="5238750" y="2559050"/>
          <p14:tracePt t="223491" x="5270500" y="2559050"/>
          <p14:tracePt t="223501" x="5308600" y="2565400"/>
          <p14:tracePt t="223519" x="5391150" y="2571750"/>
          <p14:tracePt t="223536" x="5403850" y="2571750"/>
          <p14:tracePt t="223553" x="5410200" y="2590800"/>
          <p14:tracePt t="223569" x="5416550" y="2616200"/>
          <p14:tracePt t="223586" x="5467350" y="2647950"/>
          <p14:tracePt t="223606" x="5588000" y="2660650"/>
          <p14:tracePt t="223619" x="5664200" y="2660650"/>
          <p14:tracePt t="223636" x="5676900" y="2647950"/>
          <p14:tracePt t="223653" x="5676900" y="2628900"/>
          <p14:tracePt t="223672" x="5670550" y="2628900"/>
          <p14:tracePt t="223703" x="5657850" y="2628900"/>
          <p14:tracePt t="223719" x="5645150" y="2628900"/>
          <p14:tracePt t="223740" x="5632450" y="2622550"/>
          <p14:tracePt t="223756" x="5607050" y="2597150"/>
          <p14:tracePt t="223769" x="5600700" y="2584450"/>
          <p14:tracePt t="223789" x="5549900" y="2540000"/>
          <p14:tracePt t="223802" x="5543550" y="2533650"/>
          <p14:tracePt t="223819" x="5524500" y="2520950"/>
          <p14:tracePt t="223886" x="5518150" y="2527300"/>
          <p14:tracePt t="223894" x="5511800" y="2533650"/>
          <p14:tracePt t="223902" x="5505450" y="2533650"/>
          <p14:tracePt t="223920" x="5486400" y="2546350"/>
          <p14:tracePt t="223935" x="5448300" y="2559050"/>
          <p14:tracePt t="223953" x="5410200" y="2565400"/>
          <p14:tracePt t="223970" x="5384800" y="2571750"/>
          <p14:tracePt t="223986" x="5378450" y="2578100"/>
          <p14:tracePt t="224004" x="5346700" y="2603500"/>
          <p14:tracePt t="224019" x="5334000" y="2609850"/>
          <p14:tracePt t="224021" x="5327650" y="2622550"/>
          <p14:tracePt t="224037" x="5308600" y="2641600"/>
          <p14:tracePt t="224052" x="5302250" y="2647950"/>
          <p14:tracePt t="224070" x="5295900" y="2654300"/>
          <p14:tracePt t="224086" x="5295900" y="2660650"/>
          <p14:tracePt t="224103" x="5295900" y="2667000"/>
          <p14:tracePt t="224122" x="5302250" y="2679700"/>
          <p14:tracePt t="224136" x="5321300" y="2686050"/>
          <p14:tracePt t="224153" x="5340350" y="2692400"/>
          <p14:tracePt t="224170" x="5359400" y="2698750"/>
          <p14:tracePt t="224187" x="5372100" y="2705100"/>
          <p14:tracePt t="224202" x="5391150" y="2711450"/>
          <p14:tracePt t="224219" x="5403850" y="2711450"/>
          <p14:tracePt t="224237" x="5410200" y="2717800"/>
          <p14:tracePt t="224253" x="5422900" y="2717800"/>
          <p14:tracePt t="224269" x="5441950" y="2724150"/>
          <p14:tracePt t="224288" x="5486400" y="2717800"/>
          <p14:tracePt t="224306" x="5524500" y="2705100"/>
          <p14:tracePt t="224320" x="5562600" y="2692400"/>
          <p14:tracePt t="224337" x="5594350" y="2686050"/>
          <p14:tracePt t="224354" x="5613400" y="2686050"/>
          <p14:tracePt t="224370" x="5626100" y="2679700"/>
          <p14:tracePt t="224403" x="5632450" y="2673350"/>
          <p14:tracePt t="224420" x="5638800" y="2667000"/>
          <p14:tracePt t="224439" x="5645150" y="2667000"/>
          <p14:tracePt t="224487" x="5651500" y="2667000"/>
          <p14:tracePt t="224673" x="5657850" y="2660650"/>
          <p14:tracePt t="224742" x="5683250" y="2660650"/>
          <p14:tracePt t="224754" x="5702300" y="2660650"/>
          <p14:tracePt t="224771" x="5772150" y="2660650"/>
          <p14:tracePt t="224788" x="5848350" y="2654300"/>
          <p14:tracePt t="224808" x="5949950" y="2641600"/>
          <p14:tracePt t="224819" x="5994400" y="2641600"/>
          <p14:tracePt t="224822" x="6051550" y="2641600"/>
          <p14:tracePt t="224837" x="6102350" y="2641600"/>
          <p14:tracePt t="224854" x="6229350" y="2641600"/>
          <p14:tracePt t="224857" x="6286500" y="2641600"/>
          <p14:tracePt t="224871" x="6426200" y="2635250"/>
          <p14:tracePt t="224887" x="6540500" y="2628900"/>
          <p14:tracePt t="224904" x="6819900" y="2635250"/>
          <p14:tracePt t="224920" x="7004050" y="2654300"/>
          <p14:tracePt t="224937" x="7086600" y="2660650"/>
          <p14:tracePt t="224954" x="7099300" y="2667000"/>
          <p14:tracePt t="224987" x="7092950" y="2667000"/>
          <p14:tracePt t="225004" x="7080250" y="2660650"/>
          <p14:tracePt t="225021" x="7073900" y="2660650"/>
          <p14:tracePt t="225037" x="7073900" y="2647950"/>
          <p14:tracePt t="225054" x="7099300" y="2628900"/>
          <p14:tracePt t="225073" x="7131050" y="2603500"/>
          <p14:tracePt t="225089" x="7156450" y="2571750"/>
          <p14:tracePt t="225104" x="7156450" y="2552700"/>
          <p14:tracePt t="225120" x="7143750" y="2527300"/>
          <p14:tracePt t="225137" x="7124700" y="2508250"/>
          <p14:tracePt t="225154" x="7086600" y="2489200"/>
          <p14:tracePt t="225171" x="7054850" y="2476500"/>
          <p14:tracePt t="225189" x="6972300" y="2444750"/>
          <p14:tracePt t="225205" x="6927850" y="2425700"/>
          <p14:tracePt t="225221" x="6908800" y="2425700"/>
          <p14:tracePt t="225238" x="6845300" y="2413000"/>
          <p14:tracePt t="225255" x="6781800" y="2413000"/>
          <p14:tracePt t="225271" x="6673850" y="2406650"/>
          <p14:tracePt t="225290" x="6483350" y="2393950"/>
          <p14:tracePt t="225304" x="6369050" y="2393950"/>
          <p14:tracePt t="225321" x="6273800" y="2387600"/>
          <p14:tracePt t="225338" x="6223000" y="2381250"/>
          <p14:tracePt t="225356" x="6184900" y="2381250"/>
          <p14:tracePt t="225371" x="6159500" y="2381250"/>
          <p14:tracePt t="225387" x="6127750" y="2393950"/>
          <p14:tracePt t="225404" x="6102350" y="2419350"/>
          <p14:tracePt t="225421" x="6083300" y="2451100"/>
          <p14:tracePt t="225438" x="6083300" y="2482850"/>
          <p14:tracePt t="225454" x="6083300" y="2514600"/>
          <p14:tracePt t="225471" x="6083300" y="2527300"/>
          <p14:tracePt t="225491" x="6089650" y="2533650"/>
          <p14:tracePt t="225504" x="6102350" y="2540000"/>
          <p14:tracePt t="225522" x="6115050" y="2540000"/>
          <p14:tracePt t="225540" x="6172200" y="2565400"/>
          <p14:tracePt t="225558" x="6235700" y="2590800"/>
          <p14:tracePt t="225571" x="6350000" y="2635250"/>
          <p14:tracePt t="225588" x="6438900" y="2673350"/>
          <p14:tracePt t="225605" x="6483350" y="2686050"/>
          <p14:tracePt t="225621" x="6534150" y="2686050"/>
          <p14:tracePt t="225640" x="6572250" y="2686050"/>
          <p14:tracePt t="225654" x="6597650" y="2673350"/>
          <p14:tracePt t="225672" x="6673850" y="2635250"/>
          <p14:tracePt t="225688" x="6699250" y="2628900"/>
          <p14:tracePt t="225705" x="6788150" y="2622550"/>
          <p14:tracePt t="225721" x="6813550" y="2622550"/>
          <p14:tracePt t="225828" x="6819900" y="2622550"/>
          <p14:tracePt t="225852" x="6800850" y="2635250"/>
          <p14:tracePt t="225860" x="6794500" y="2641600"/>
          <p14:tracePt t="225870" x="6756400" y="2667000"/>
          <p14:tracePt t="225887" x="6635750" y="2698750"/>
          <p14:tracePt t="225907" x="6559550" y="2698750"/>
          <p14:tracePt t="225921" x="6546850" y="2698750"/>
          <p14:tracePt t="248644" x="6559550" y="2698750"/>
          <p14:tracePt t="248655" x="6565900" y="2705100"/>
          <p14:tracePt t="248662" x="6578600" y="2711450"/>
          <p14:tracePt t="248674" x="6584950" y="2717800"/>
          <p14:tracePt t="248692" x="6591300" y="2730500"/>
          <p14:tracePt t="248708" x="6616700" y="2743200"/>
          <p14:tracePt t="248723" x="6635750" y="2749550"/>
          <p14:tracePt t="248724" x="6673850" y="2755900"/>
          <p14:tracePt t="248741" x="6769100" y="2768600"/>
          <p14:tracePt t="248757" x="6826250" y="2774950"/>
          <p14:tracePt t="248776" x="6953250" y="2794000"/>
          <p14:tracePt t="248790" x="6978650" y="2800350"/>
          <p14:tracePt t="248807" x="6997700" y="2806700"/>
          <p14:tracePt t="248824" x="7023100" y="2819400"/>
          <p14:tracePt t="248840" x="7073900" y="2838450"/>
          <p14:tracePt t="248856" x="7143750" y="2863850"/>
          <p14:tracePt t="248874" x="7245350" y="2882900"/>
          <p14:tracePt t="248890" x="7334250" y="2895600"/>
          <p14:tracePt t="248895" x="7385050" y="2901950"/>
          <p14:tracePt t="248906" x="7473950" y="2901950"/>
          <p14:tracePt t="248909" x="7524750" y="2895600"/>
          <p14:tracePt t="248924" x="7575550" y="2889250"/>
          <p14:tracePt t="248928" x="7613650" y="2882900"/>
          <p14:tracePt t="248939" x="7651750" y="2876550"/>
          <p14:tracePt t="248940" x="7664450" y="2870200"/>
          <p14:tracePt t="248957" x="7677150" y="2863850"/>
          <p14:tracePt t="248993" x="7683500" y="2863850"/>
          <p14:tracePt t="249008" x="7689850" y="2870200"/>
          <p14:tracePt t="249027" x="7740650" y="2889250"/>
          <p14:tracePt t="249041" x="7810500" y="2908300"/>
          <p14:tracePt t="249056" x="7975600" y="2921000"/>
          <p14:tracePt t="249073" x="8121650" y="2914650"/>
          <p14:tracePt t="249090" x="8274050" y="2908300"/>
          <p14:tracePt t="249107" x="8356600" y="2895600"/>
          <p14:tracePt t="249524" x="8350250" y="2895600"/>
          <p14:tracePt t="249541" x="8331200" y="2895600"/>
          <p14:tracePt t="249558" x="8305800" y="2876550"/>
          <p14:tracePt t="249575" x="8299450" y="2851150"/>
          <p14:tracePt t="249592" x="8305800" y="2838450"/>
          <p14:tracePt t="249610" x="8305800" y="2813050"/>
          <p14:tracePt t="249625" x="8293100" y="2800350"/>
          <p14:tracePt t="249640" x="8255000" y="2768600"/>
          <p14:tracePt t="249658" x="8204200" y="2730500"/>
          <p14:tracePt t="249660" x="8172450" y="2705100"/>
          <p14:tracePt t="249675" x="8134350" y="2660650"/>
          <p14:tracePt t="249694" x="8115300" y="2597150"/>
          <p14:tracePt t="249708" x="8115300" y="2559050"/>
          <p14:tracePt t="249724" x="8115300" y="2540000"/>
          <p14:tracePt t="249775" x="8108950" y="2540000"/>
          <p14:tracePt t="249790" x="8096250" y="2533650"/>
          <p14:tracePt t="249808" x="8089900" y="2527300"/>
          <p14:tracePt t="249825" x="8083550" y="2520950"/>
          <p14:tracePt t="249858" x="8083550" y="2514600"/>
          <p14:tracePt t="249892" x="8064500" y="2520950"/>
          <p14:tracePt t="249910" x="8001000" y="2559050"/>
          <p14:tracePt t="249925" x="7988300" y="2559050"/>
          <p14:tracePt t="249943" x="7975600" y="2578100"/>
          <p14:tracePt t="249960" x="7988300" y="2584450"/>
          <p14:tracePt t="249975" x="8013700" y="2590800"/>
          <p14:tracePt t="249992" x="8039100" y="2597150"/>
          <p14:tracePt t="250011" x="8083550" y="2603500"/>
          <p14:tracePt t="250025" x="8140700" y="2603500"/>
          <p14:tracePt t="250041" x="8178800" y="2603500"/>
          <p14:tracePt t="250057" x="8255000" y="2590800"/>
          <p14:tracePt t="250075" x="8362950" y="2578100"/>
          <p14:tracePt t="250091" x="8445500" y="2571750"/>
          <p14:tracePt t="250108" x="8559800" y="2571750"/>
          <p14:tracePt t="250125" x="8642350" y="2571750"/>
          <p14:tracePt t="250141" x="8674100" y="2571750"/>
          <p14:tracePt t="250158" x="8699500" y="2571750"/>
          <p14:tracePt t="250162" x="8699500" y="2565400"/>
          <p14:tracePt t="250175" x="8705850" y="2565400"/>
          <p14:tracePt t="250193" x="8699500" y="2552700"/>
          <p14:tracePt t="250208" x="8655050" y="2514600"/>
          <p14:tracePt t="250225" x="8572500" y="2444750"/>
          <p14:tracePt t="250241" x="8509000" y="2406650"/>
          <p14:tracePt t="250258" x="8451850" y="2368550"/>
          <p14:tracePt t="250274" x="8413750" y="2349500"/>
          <p14:tracePt t="250292" x="8388350" y="2336800"/>
          <p14:tracePt t="250309" x="8343900" y="2330450"/>
          <p14:tracePt t="250325" x="8274050" y="2324100"/>
          <p14:tracePt t="250342" x="8204200" y="2317750"/>
          <p14:tracePt t="250358" x="8147050" y="2305050"/>
          <p14:tracePt t="250375" x="8077200" y="2292350"/>
          <p14:tracePt t="250392" x="8039100" y="2286000"/>
          <p14:tracePt t="250409" x="7969250" y="2286000"/>
          <p14:tracePt t="250425" x="7848600" y="2292350"/>
          <p14:tracePt t="250442" x="7670800" y="2317750"/>
          <p14:tracePt t="250459" x="7569200" y="2330450"/>
          <p14:tracePt t="250475" x="7543800" y="2330450"/>
          <p14:tracePt t="250520" x="7550150" y="2336800"/>
          <p14:tracePt t="250530" x="7556500" y="2336800"/>
          <p14:tracePt t="250532" x="7581900" y="2355850"/>
          <p14:tracePt t="250540" x="7600950" y="2374900"/>
          <p14:tracePt t="250559" x="7632700" y="2419350"/>
          <p14:tracePt t="250575" x="7651750" y="2444750"/>
          <p14:tracePt t="250592" x="7670800" y="2476500"/>
          <p14:tracePt t="250607" x="7689850" y="2489200"/>
          <p14:tracePt t="250625" x="7715250" y="2495550"/>
          <p14:tracePt t="250642" x="7747000" y="2501900"/>
          <p14:tracePt t="250659" x="7835900" y="2508250"/>
          <p14:tracePt t="250677" x="7937500" y="2514600"/>
          <p14:tracePt t="250692" x="8058150" y="2520950"/>
          <p14:tracePt t="250709" x="8242300" y="2533650"/>
          <p14:tracePt t="250712" x="8293100" y="2540000"/>
          <p14:tracePt t="250726" x="8382000" y="2540000"/>
          <p14:tracePt t="250742" x="8521700" y="2546350"/>
          <p14:tracePt t="250759" x="8616950" y="2546350"/>
          <p14:tracePt t="250778" x="8648700" y="2540000"/>
          <p14:tracePt t="250792" x="8693150" y="2527300"/>
          <p14:tracePt t="250810" x="8731250" y="2514600"/>
          <p14:tracePt t="250826" x="8763000" y="2501900"/>
          <p14:tracePt t="250843" x="8794750" y="2489200"/>
          <p14:tracePt t="250875" x="8788400" y="2482850"/>
          <p14:tracePt t="250892" x="8769350" y="2476500"/>
          <p14:tracePt t="250909" x="8737600" y="2470150"/>
          <p14:tracePt t="250925" x="8712200" y="2457450"/>
          <p14:tracePt t="250941" x="8686800" y="2444750"/>
          <p14:tracePt t="250959" x="8642350" y="2413000"/>
          <p14:tracePt t="250975" x="8597900" y="2381250"/>
          <p14:tracePt t="250992" x="8566150" y="2368550"/>
          <p14:tracePt t="251009" x="8477250" y="2368550"/>
          <p14:tracePt t="251026" x="8394700" y="2374900"/>
          <p14:tracePt t="251042" x="8331200" y="2381250"/>
          <p14:tracePt t="251059" x="8318500" y="2387600"/>
          <p14:tracePt t="251109" x="8305800" y="2400300"/>
          <p14:tracePt t="251126" x="8286750" y="2438400"/>
          <p14:tracePt t="251143" x="8248650" y="2495550"/>
          <p14:tracePt t="251159" x="8210550" y="2540000"/>
          <p14:tracePt t="251178" x="8204200" y="2552700"/>
          <p14:tracePt t="251226" x="8216900" y="2552700"/>
          <p14:tracePt t="251243" x="8267700" y="2552700"/>
          <p14:tracePt t="251258" x="8324850" y="2552700"/>
          <p14:tracePt t="251276" x="8445500" y="2565400"/>
          <p14:tracePt t="251292" x="8566150" y="2584450"/>
          <p14:tracePt t="251309" x="8648700" y="2603500"/>
          <p14:tracePt t="251326" x="8763000" y="2616200"/>
          <p14:tracePt t="251343" x="8839200" y="2616200"/>
          <p14:tracePt t="251362" x="8896350" y="2597150"/>
          <p14:tracePt t="251376" x="8909050" y="2590800"/>
          <p14:tracePt t="251392" x="8934450" y="2584450"/>
          <p14:tracePt t="251409" x="8940800" y="2578100"/>
          <p14:tracePt t="251526" x="8934450" y="2578100"/>
          <p14:tracePt t="251542" x="8921750" y="2578100"/>
          <p14:tracePt t="251559" x="8921750" y="2584450"/>
          <p14:tracePt t="251593" x="8928100" y="2597150"/>
          <p14:tracePt t="251612" x="8966200" y="2609850"/>
          <p14:tracePt t="251626" x="9017000" y="2609850"/>
          <p14:tracePt t="251643" x="9086850" y="2609850"/>
          <p14:tracePt t="251658" x="9150350" y="2584450"/>
          <p14:tracePt t="251676" x="9226550" y="2559050"/>
          <p14:tracePt t="251693" x="9340850" y="2527300"/>
          <p14:tracePt t="251709" x="9378950" y="2520950"/>
          <p14:tracePt t="251726" x="9385300" y="2520950"/>
          <p14:tracePt t="251743" x="9391650" y="2520950"/>
          <p14:tracePt t="251780" x="9398000" y="2520950"/>
          <p14:tracePt t="251798" x="9404350" y="2514600"/>
          <p14:tracePt t="251816" x="9436100" y="2495550"/>
          <p14:tracePt t="251825" x="9442450" y="2489200"/>
          <p14:tracePt t="251826" x="9461500" y="2476500"/>
          <p14:tracePt t="251843" x="9474200" y="2463800"/>
          <p14:tracePt t="251860" x="9499600" y="2438400"/>
          <p14:tracePt t="251877" x="9518650" y="2425700"/>
          <p14:tracePt t="251893" x="9525000" y="2413000"/>
          <p14:tracePt t="251909" x="9525000" y="2406650"/>
          <p14:tracePt t="251926" x="9531350" y="2393950"/>
          <p14:tracePt t="251944" x="9525000" y="2374900"/>
          <p14:tracePt t="251959" x="9480550" y="2343150"/>
          <p14:tracePt t="251976" x="9410700" y="2317750"/>
          <p14:tracePt t="251993" x="9328150" y="2305050"/>
          <p14:tracePt t="252010" x="9251950" y="2298700"/>
          <p14:tracePt t="252026" x="9220200" y="2298700"/>
          <p14:tracePt t="252043" x="9182100" y="2298700"/>
          <p14:tracePt t="252060" x="9156700" y="2298700"/>
          <p14:tracePt t="252077" x="9112250" y="2298700"/>
          <p14:tracePt t="252096" x="9055100" y="2324100"/>
          <p14:tracePt t="252110" x="8997950" y="2368550"/>
          <p14:tracePt t="252126" x="8985250" y="2413000"/>
          <p14:tracePt t="252143" x="8997950" y="2451100"/>
          <p14:tracePt t="252160" x="9048750" y="2489200"/>
          <p14:tracePt t="252176" x="9118600" y="2527300"/>
          <p14:tracePt t="252193" x="9232900" y="2578100"/>
          <p14:tracePt t="252209" x="9334500" y="2622550"/>
          <p14:tracePt t="252226" x="9448800" y="2654300"/>
          <p14:tracePt t="252243" x="9518650" y="2673350"/>
          <p14:tracePt t="252247" x="9550400" y="2673350"/>
          <p14:tracePt t="252259" x="9575800" y="2679700"/>
          <p14:tracePt t="252261" x="9588500" y="2679700"/>
          <p14:tracePt t="252277" x="9601200" y="2679700"/>
          <p14:tracePt t="252293" x="9607550" y="2679700"/>
          <p14:tracePt t="252310" x="9607550" y="2673350"/>
          <p14:tracePt t="252330" x="9601200" y="2647950"/>
          <p14:tracePt t="252345" x="9582150" y="2628900"/>
          <p14:tracePt t="252360" x="9563100" y="2603500"/>
          <p14:tracePt t="252377" x="9563100" y="2597150"/>
          <p14:tracePt t="252393" x="9563100" y="2590800"/>
          <p14:tracePt t="252449" x="9563100" y="2597150"/>
          <p14:tracePt t="252469" x="9556750" y="2597150"/>
          <p14:tracePt t="252476" x="9550400" y="2603500"/>
          <p14:tracePt t="252494" x="9544050" y="2609850"/>
          <p14:tracePt t="252510" x="9537700" y="2609850"/>
          <p14:tracePt t="252527" x="9531350" y="2609850"/>
          <p14:tracePt t="252626" x="9525000" y="2616200"/>
          <p14:tracePt t="252642" x="9518650" y="2616200"/>
          <p14:tracePt t="252651" x="9518650" y="2622550"/>
          <p14:tracePt t="252659" x="9512300" y="2622550"/>
          <p14:tracePt t="252775" x="9512300" y="2628900"/>
          <p14:tracePt t="252783" x="9512300" y="2635250"/>
          <p14:tracePt t="252792" x="9505950" y="2641600"/>
          <p14:tracePt t="252904" x="9505950" y="2647950"/>
          <p14:tracePt t="252920" x="9505950" y="2654300"/>
          <p14:tracePt t="252980" x="9505950" y="2647950"/>
          <p14:tracePt t="252998" x="9512300" y="2641600"/>
          <p14:tracePt t="253016" x="9518650" y="2628900"/>
          <p14:tracePt t="253026" x="9531350" y="2616200"/>
          <p14:tracePt t="253061" x="9537700" y="2616200"/>
          <p14:tracePt t="253094" x="9544050" y="2616200"/>
          <p14:tracePt t="253294" x="9550400" y="2616200"/>
          <p14:tracePt t="253310" x="9556750" y="2616200"/>
          <p14:tracePt t="253317" x="9563100" y="2616200"/>
          <p14:tracePt t="253345" x="9550400" y="2616200"/>
          <p14:tracePt t="253360" x="9512300" y="2647950"/>
          <p14:tracePt t="253377" x="9486900" y="2679700"/>
          <p14:tracePt t="253394" x="9486900" y="2705100"/>
          <p14:tracePt t="253412" x="9493250" y="2730500"/>
          <p14:tracePt t="264579" x="9493250" y="2736850"/>
          <p14:tracePt t="265014" x="9480550" y="2736850"/>
          <p14:tracePt t="265023" x="9467850" y="2736850"/>
          <p14:tracePt t="265037" x="9378950" y="2749550"/>
          <p14:tracePt t="265054" x="9296400" y="2774950"/>
          <p14:tracePt t="265073" x="9283700" y="2787650"/>
          <p14:tracePt t="265087" x="9359900" y="2806700"/>
          <p14:tracePt t="265104" x="9455150" y="2819400"/>
          <p14:tracePt t="265121" x="9563100" y="2825750"/>
          <p14:tracePt t="265137" x="9645650" y="2832100"/>
          <p14:tracePt t="265154" x="9728200" y="2832100"/>
          <p14:tracePt t="265171" x="9918700" y="2832100"/>
          <p14:tracePt t="265189" x="10058400" y="2819400"/>
          <p14:tracePt t="265207" x="10185400" y="2806700"/>
          <p14:tracePt t="265221" x="10299700" y="2800350"/>
          <p14:tracePt t="265237" x="10394950" y="2781300"/>
          <p14:tracePt t="265254" x="10483850" y="2762250"/>
          <p14:tracePt t="265271" x="10509250" y="2749550"/>
          <p14:tracePt t="265287" x="10509250" y="2743200"/>
          <p14:tracePt t="265304" x="10509250" y="2736850"/>
          <p14:tracePt t="265360" x="10515600" y="2736850"/>
          <p14:tracePt t="265375" x="10521950" y="2736850"/>
          <p14:tracePt t="265386" x="10528300" y="2736850"/>
          <p14:tracePt t="265403" x="10541000" y="2730500"/>
          <p14:tracePt t="265438" x="10553700" y="2730500"/>
          <p14:tracePt t="265454" x="10566400" y="2730500"/>
          <p14:tracePt t="265471" x="10604500" y="2730500"/>
          <p14:tracePt t="265488" x="10655300" y="2724150"/>
          <p14:tracePt t="265504" x="10699750" y="2724150"/>
          <p14:tracePt t="265521" x="10750550" y="2724150"/>
          <p14:tracePt t="265537" x="10788650" y="2724150"/>
          <p14:tracePt t="265555" x="10814050" y="2724150"/>
          <p14:tracePt t="265571" x="10833100" y="2724150"/>
          <p14:tracePt t="265588" x="10858500" y="2730500"/>
          <p14:tracePt t="265608" x="10877550" y="2736850"/>
          <p14:tracePt t="265621" x="10883900" y="2736850"/>
          <p14:tracePt t="265638" x="10890250" y="2743200"/>
          <p14:tracePt t="265655" x="10896600" y="2743200"/>
          <p14:tracePt t="265674" x="10896600" y="2749550"/>
          <p14:tracePt t="265704" x="10902950" y="2749550"/>
          <p14:tracePt t="265721" x="10909300" y="2749550"/>
          <p14:tracePt t="265755" x="10915650" y="2755900"/>
          <p14:tracePt t="265771" x="10915650" y="2768600"/>
          <p14:tracePt t="265790" x="10915650" y="2781300"/>
          <p14:tracePt t="265805" x="10915650" y="2787650"/>
          <p14:tracePt t="265822" x="10902950" y="2794000"/>
          <p14:tracePt t="265841" x="10877550" y="2806700"/>
          <p14:tracePt t="265855" x="10852150" y="2813050"/>
          <p14:tracePt t="265870" x="10769600" y="2857500"/>
          <p14:tracePt t="265889" x="10744200" y="2882900"/>
          <p14:tracePt t="265905" x="10699750" y="2990850"/>
          <p14:tracePt t="265924" x="10725150" y="3016250"/>
          <p14:tracePt t="265941" x="10750550" y="3016250"/>
          <p14:tracePt t="266389" x="10737850" y="3016250"/>
          <p14:tracePt t="266407" x="10655300" y="3009900"/>
          <p14:tracePt t="266422" x="10566400" y="3003550"/>
          <p14:tracePt t="266439" x="10496550" y="2997200"/>
          <p14:tracePt t="266456" x="10426700" y="2978150"/>
          <p14:tracePt t="266474" x="10382250" y="2965450"/>
          <p14:tracePt t="266489" x="10344150" y="2940050"/>
          <p14:tracePt t="266505" x="10306050" y="2895600"/>
          <p14:tracePt t="266509" x="10306050" y="2889250"/>
          <p14:tracePt t="266521" x="10306050" y="2876550"/>
          <p14:tracePt t="266537" x="10312400" y="2863850"/>
          <p14:tracePt t="266554" x="10312400" y="2851150"/>
          <p14:tracePt t="266571" x="10312400" y="2838450"/>
          <p14:tracePt t="266575" x="10312400" y="2825750"/>
          <p14:tracePt t="266588" x="10312400" y="2819400"/>
          <p14:tracePt t="266604" x="10312400" y="2794000"/>
          <p14:tracePt t="266622" x="10325100" y="2768600"/>
          <p14:tracePt t="266639" x="10369550" y="2749550"/>
          <p14:tracePt t="266655" x="10445750" y="2730500"/>
          <p14:tracePt t="266674" x="10528300" y="2730500"/>
          <p14:tracePt t="266688" x="10572750" y="2730500"/>
          <p14:tracePt t="266708" x="10610850" y="2749550"/>
          <p14:tracePt t="266722" x="10629900" y="2762250"/>
          <p14:tracePt t="266739" x="10655300" y="2768600"/>
          <p14:tracePt t="266756" x="10693400" y="2768600"/>
          <p14:tracePt t="266772" x="10744200" y="2768600"/>
          <p14:tracePt t="266789" x="10826750" y="2755900"/>
          <p14:tracePt t="266806" x="10922000" y="2755900"/>
          <p14:tracePt t="266822" x="11023600" y="2755900"/>
          <p14:tracePt t="266841" x="11156950" y="2762250"/>
          <p14:tracePt t="266856" x="11188700" y="2762250"/>
          <p14:tracePt t="266875" x="11207750" y="2730500"/>
          <p14:tracePt t="266889" x="11201400" y="2692400"/>
          <p14:tracePt t="266905" x="11169650" y="2628900"/>
          <p14:tracePt t="266921" x="11131550" y="2552700"/>
          <p14:tracePt t="266939" x="11093450" y="2457450"/>
          <p14:tracePt t="266955" x="11055350" y="2400300"/>
          <p14:tracePt t="266972" x="11029950" y="2349500"/>
          <p14:tracePt t="266989" x="11017250" y="2330450"/>
          <p14:tracePt t="267005" x="11004550" y="2324100"/>
          <p14:tracePt t="267022" x="10953750" y="2324100"/>
          <p14:tracePt t="267039" x="10871200" y="2324100"/>
          <p14:tracePt t="267056" x="10744200" y="2336800"/>
          <p14:tracePt t="267073" x="10636250" y="2336800"/>
          <p14:tracePt t="267090" x="10477500" y="2355850"/>
          <p14:tracePt t="267108" x="10439400" y="2368550"/>
          <p14:tracePt t="267127" x="10433050" y="2381250"/>
          <p14:tracePt t="267140" x="10439400" y="2400300"/>
          <p14:tracePt t="267156" x="10464800" y="2425700"/>
          <p14:tracePt t="267172" x="10521950" y="2489200"/>
          <p14:tracePt t="267189" x="10560050" y="2559050"/>
          <p14:tracePt t="267210" x="10483850" y="2667000"/>
          <p14:tracePt t="267221" x="10452100" y="2686050"/>
          <p14:tracePt t="267239" x="10229850" y="2717800"/>
          <p14:tracePt t="267256" x="9912350" y="2717800"/>
          <p14:tracePt t="267273" x="9575800" y="2711450"/>
          <p14:tracePt t="267289" x="9283700" y="2724150"/>
          <p14:tracePt t="267306" x="9017000" y="2768600"/>
          <p14:tracePt t="267322" x="8743950" y="2832100"/>
          <p14:tracePt t="267339" x="8407400" y="2908300"/>
          <p14:tracePt t="267356" x="7734300" y="3060700"/>
          <p14:tracePt t="267372" x="7194550" y="3124200"/>
          <p14:tracePt t="267389" x="6648450" y="3162300"/>
          <p14:tracePt t="267406" x="6127750" y="3181350"/>
          <p14:tracePt t="267423" x="5670550" y="3194050"/>
          <p14:tracePt t="267439" x="5276850" y="3194050"/>
          <p14:tracePt t="267456" x="4933950" y="3194050"/>
          <p14:tracePt t="267471" x="4660900" y="3194050"/>
          <p14:tracePt t="267490" x="4400550" y="3181350"/>
          <p14:tracePt t="267506" x="4114800" y="3168650"/>
          <p14:tracePt t="267523" x="3708400" y="3130550"/>
          <p14:tracePt t="267540" x="3536950" y="3105150"/>
          <p14:tracePt t="267556" x="3492500" y="3098800"/>
          <p14:tracePt t="267573" x="3435350" y="3073400"/>
          <p14:tracePt t="267641" x="3429000" y="3073400"/>
          <p14:tracePt t="267669" x="3416300" y="3079750"/>
          <p14:tracePt t="267673" x="3409950" y="3079750"/>
          <p14:tracePt t="267689" x="3403600" y="3079750"/>
          <p14:tracePt t="267763" x="3397250" y="3079750"/>
          <p14:tracePt t="267770" x="3390900" y="3086100"/>
          <p14:tracePt t="267785" x="3378200" y="3086100"/>
          <p14:tracePt t="267797" x="3365500" y="3086100"/>
          <p14:tracePt t="267805" x="3359150" y="3086100"/>
          <p14:tracePt t="267847" x="3359150" y="3079750"/>
          <p14:tracePt t="267859" x="3359150" y="3073400"/>
          <p14:tracePt t="267877" x="3365500" y="3054350"/>
          <p14:tracePt t="267890" x="3390900" y="3035300"/>
          <p14:tracePt t="267906" x="3409950" y="3016250"/>
          <p14:tracePt t="267923" x="3416300" y="3016250"/>
          <p14:tracePt t="267973" x="3416300" y="3003550"/>
          <p14:tracePt t="267990" x="3416300" y="2984500"/>
          <p14:tracePt t="268010" x="3416300" y="2965450"/>
          <p14:tracePt t="268023" x="3416300" y="2940050"/>
          <p14:tracePt t="268040" x="3422650" y="2927350"/>
          <p14:tracePt t="268056" x="3429000" y="2921000"/>
          <p14:tracePt t="268073" x="3429000" y="2914650"/>
          <p14:tracePt t="268158" x="3429000" y="2908300"/>
          <p14:tracePt t="268166" x="3422650" y="2901950"/>
          <p14:tracePt t="268178" x="3409950" y="2895600"/>
          <p14:tracePt t="268180" x="3403600" y="2889250"/>
          <p14:tracePt t="268189" x="3397250" y="2882900"/>
          <p14:tracePt t="268206" x="3378200" y="2876550"/>
          <p14:tracePt t="268223" x="3359150" y="2863850"/>
          <p14:tracePt t="268240" x="3340100" y="2844800"/>
          <p14:tracePt t="268257" x="3314700" y="2825750"/>
          <p14:tracePt t="268273" x="3302000" y="2806700"/>
          <p14:tracePt t="268292" x="3295650" y="2787650"/>
          <p14:tracePt t="268466" x="3295650" y="2800350"/>
          <p14:tracePt t="268472" x="3302000" y="2806700"/>
          <p14:tracePt t="268490" x="3314700" y="2832100"/>
          <p14:tracePt t="268507" x="3327400" y="2838450"/>
          <p14:tracePt t="268524" x="3359150" y="2857500"/>
          <p14:tracePt t="268543" x="3429000" y="2876550"/>
          <p14:tracePt t="268559" x="3479800" y="2876550"/>
          <p14:tracePt t="268574" x="3505200" y="2876550"/>
          <p14:tracePt t="268590" x="3530600" y="2882900"/>
          <p14:tracePt t="268607" x="3581400" y="2882900"/>
          <p14:tracePt t="268624" x="3632200" y="2882900"/>
          <p14:tracePt t="268640" x="3689350" y="2882900"/>
          <p14:tracePt t="268660" x="3702050" y="2882900"/>
          <p14:tracePt t="268664" x="3714750" y="2882900"/>
          <p14:tracePt t="268672" x="3727450" y="2882900"/>
          <p14:tracePt t="268690" x="3740150" y="2882900"/>
          <p14:tracePt t="268707" x="3752850" y="2882900"/>
          <p14:tracePt t="268724" x="3784600" y="2882900"/>
          <p14:tracePt t="268743" x="3803650" y="2882900"/>
          <p14:tracePt t="268757" x="3822700" y="2876550"/>
          <p14:tracePt t="268773" x="3829050" y="2876550"/>
          <p14:tracePt t="268819" x="3835400" y="2876550"/>
          <p14:tracePt t="268949" x="3841750" y="2876550"/>
          <p14:tracePt t="268964" x="3848100" y="2876550"/>
          <p14:tracePt t="269016" x="3854450" y="2876550"/>
          <p14:tracePt t="269032" x="3860800" y="2876550"/>
          <p14:tracePt t="269039" x="3867150" y="2870200"/>
          <p14:tracePt t="269058" x="3873500" y="2870200"/>
          <p14:tracePt t="269074" x="3892550" y="2870200"/>
          <p14:tracePt t="269090" x="3905250" y="2870200"/>
          <p14:tracePt t="269107" x="3949700" y="2863850"/>
          <p14:tracePt t="269124" x="3975100" y="2857500"/>
          <p14:tracePt t="269140" x="4019550" y="2851150"/>
          <p14:tracePt t="269158" x="4032250" y="2844800"/>
          <p14:tracePt t="269174" x="4057650" y="2838450"/>
          <p14:tracePt t="269191" x="4070350" y="2832100"/>
          <p14:tracePt t="269207" x="4076700" y="2832100"/>
          <p14:tracePt t="269241" x="4083050" y="2825750"/>
          <p14:tracePt t="269258" x="4076700" y="2794000"/>
          <p14:tracePt t="269274" x="4070350" y="2781300"/>
          <p14:tracePt t="269291" x="4051300" y="2755900"/>
          <p14:tracePt t="269308" x="4044950" y="2749550"/>
          <p14:tracePt t="269324" x="4032250" y="2736850"/>
          <p14:tracePt t="269341" x="4019550" y="2736850"/>
          <p14:tracePt t="269358" x="4000500" y="2730500"/>
          <p14:tracePt t="269374" x="3981450" y="2724150"/>
          <p14:tracePt t="269391" x="3917950" y="2724150"/>
          <p14:tracePt t="269406" x="3835400" y="2724150"/>
          <p14:tracePt t="269424" x="3778250" y="2724150"/>
          <p14:tracePt t="269441" x="3695700" y="2724150"/>
          <p14:tracePt t="269458" x="3670300" y="2724150"/>
          <p14:tracePt t="269475" x="3663950" y="2724150"/>
          <p14:tracePt t="269494" x="3663950" y="2730500"/>
          <p14:tracePt t="269506" x="3663950" y="2743200"/>
          <p14:tracePt t="269525" x="3689350" y="2762250"/>
          <p14:tracePt t="269544" x="3714750" y="2787650"/>
          <p14:tracePt t="269558" x="3752850" y="2819400"/>
          <p14:tracePt t="269574" x="3790950" y="2857500"/>
          <p14:tracePt t="269592" x="3860800" y="2901950"/>
          <p14:tracePt t="269608" x="3975100" y="2952750"/>
          <p14:tracePt t="269624" x="4114800" y="2971800"/>
          <p14:tracePt t="269641" x="4254500" y="2984500"/>
          <p14:tracePt t="269658" x="4413250" y="2990850"/>
          <p14:tracePt t="269675" x="4641850" y="2978150"/>
          <p14:tracePt t="269691" x="4730750" y="2971800"/>
          <p14:tracePt t="269708" x="4933950" y="2965450"/>
          <p14:tracePt t="269724" x="5105400" y="2984500"/>
          <p14:tracePt t="269740" x="5276850" y="3003550"/>
          <p14:tracePt t="269758" x="5397500" y="3022600"/>
          <p14:tracePt t="269775" x="5429250" y="3028950"/>
          <p14:tracePt t="269791" x="5435600" y="3028950"/>
          <p14:tracePt t="269808" x="5429250" y="3022600"/>
          <p14:tracePt t="269825" x="5429250" y="3009900"/>
          <p14:tracePt t="269841" x="5429250" y="3003550"/>
          <p14:tracePt t="269858" x="5435600" y="3003550"/>
          <p14:tracePt t="269878" x="5486400" y="2990850"/>
          <p14:tracePt t="269893" x="5549900" y="2965450"/>
          <p14:tracePt t="269908" x="5562600" y="2952750"/>
          <p14:tracePt t="269925" x="5581650" y="2908300"/>
          <p14:tracePt t="269943" x="5543550" y="2838450"/>
          <p14:tracePt t="269958" x="5511800" y="2800350"/>
          <p14:tracePt t="269977" x="5480050" y="2768600"/>
          <p14:tracePt t="269992" x="5448300" y="2736850"/>
          <p14:tracePt t="270008" x="5429250" y="2717800"/>
          <p14:tracePt t="270025" x="5397500" y="2692400"/>
          <p14:tracePt t="270041" x="5327650" y="2667000"/>
          <p14:tracePt t="270057" x="5238750" y="2647950"/>
          <p14:tracePt t="270075" x="5118100" y="2628900"/>
          <p14:tracePt t="270091" x="5016500" y="2616200"/>
          <p14:tracePt t="270108" x="4946650" y="2616200"/>
          <p14:tracePt t="270125" x="4895850" y="2616200"/>
          <p14:tracePt t="270128" x="4883150" y="2616200"/>
          <p14:tracePt t="270140" x="4870450" y="2622550"/>
          <p14:tracePt t="270158" x="4851400" y="2635250"/>
          <p14:tracePt t="270175" x="4832350" y="2667000"/>
          <p14:tracePt t="270192" x="4832350" y="2692400"/>
          <p14:tracePt t="270209" x="4832350" y="2711450"/>
          <p14:tracePt t="270225" x="4845050" y="2724150"/>
          <p14:tracePt t="270241" x="4864100" y="2736850"/>
          <p14:tracePt t="270258" x="4889500" y="2749550"/>
          <p14:tracePt t="270275" x="4927600" y="2768600"/>
          <p14:tracePt t="270292" x="4959350" y="2794000"/>
          <p14:tracePt t="270308" x="4984750" y="2825750"/>
          <p14:tracePt t="270326" x="5010150" y="2863850"/>
          <p14:tracePt t="270342" x="5035550" y="2901950"/>
          <p14:tracePt t="270358" x="5054600" y="2933700"/>
          <p14:tracePt t="270375" x="5073650" y="2952750"/>
          <p14:tracePt t="270393" x="5086350" y="2959100"/>
          <p14:tracePt t="270409" x="5092700" y="2959100"/>
          <p14:tracePt t="270427" x="5092700" y="2965450"/>
          <p14:tracePt t="270475" x="5099050" y="2965450"/>
          <p14:tracePt t="270492" x="5105400" y="2965450"/>
          <p14:tracePt t="270508" x="5111750" y="2965450"/>
          <p14:tracePt t="270543" x="5118100" y="2965450"/>
          <p14:tracePt t="270575" x="5124450" y="2965450"/>
          <p14:tracePt t="270610" x="5143500" y="2965450"/>
          <p14:tracePt t="270626" x="5156200" y="2965450"/>
          <p14:tracePt t="270643" x="5168900" y="2965450"/>
          <p14:tracePt t="270659" x="5181600" y="2965450"/>
          <p14:tracePt t="270676" x="5194300" y="2965450"/>
          <p14:tracePt t="270692" x="5207000" y="2971800"/>
          <p14:tracePt t="270709" x="5232400" y="2971800"/>
          <p14:tracePt t="270728" x="5270500" y="2971800"/>
          <p14:tracePt t="270746" x="5302250" y="2971800"/>
          <p14:tracePt t="270759" x="5372100" y="2971800"/>
          <p14:tracePt t="270775" x="5441950" y="2971800"/>
          <p14:tracePt t="270791" x="5492750" y="2971800"/>
          <p14:tracePt t="270809" x="5543550" y="2971800"/>
          <p14:tracePt t="270825" x="5568950" y="2971800"/>
          <p14:tracePt t="270842" x="5581650" y="2965450"/>
          <p14:tracePt t="270859" x="5594350" y="2959100"/>
          <p14:tracePt t="270878" x="5607050" y="2952750"/>
          <p14:tracePt t="270892" x="5632450" y="2946400"/>
          <p14:tracePt t="270910" x="5689600" y="2946400"/>
          <p14:tracePt t="270928" x="5803900" y="2940050"/>
          <p14:tracePt t="270941" x="5937250" y="2940050"/>
          <p14:tracePt t="270959" x="6032500" y="2940050"/>
          <p14:tracePt t="270975" x="6096000" y="2940050"/>
          <p14:tracePt t="270992" x="6134100" y="2940050"/>
          <p14:tracePt t="271009" x="6159500" y="2940050"/>
          <p14:tracePt t="271026" x="6172200" y="2933700"/>
          <p14:tracePt t="271042" x="6184900" y="2927350"/>
          <p14:tracePt t="271046" x="6184900" y="2921000"/>
          <p14:tracePt t="271058" x="6191250" y="2914650"/>
          <p14:tracePt t="271060" x="6203950" y="2908300"/>
          <p14:tracePt t="271074" x="6216650" y="2895600"/>
          <p14:tracePt t="271092" x="6242050" y="2870200"/>
          <p14:tracePt t="271111" x="6273800" y="2819400"/>
          <p14:tracePt t="271130" x="6273800" y="2794000"/>
          <p14:tracePt t="271144" x="6273800" y="2768600"/>
          <p14:tracePt t="271158" x="6267450" y="2749550"/>
          <p14:tracePt t="271178" x="6261100" y="2736850"/>
          <p14:tracePt t="271193" x="6248400" y="2724150"/>
          <p14:tracePt t="271210" x="6223000" y="2717800"/>
          <p14:tracePt t="271226" x="6165850" y="2698750"/>
          <p14:tracePt t="271242" x="6102350" y="2679700"/>
          <p14:tracePt t="271259" x="6051550" y="2667000"/>
          <p14:tracePt t="271276" x="6007100" y="2654300"/>
          <p14:tracePt t="271292" x="5988050" y="2647950"/>
          <p14:tracePt t="271309" x="5981700" y="2647950"/>
          <p14:tracePt t="271326" x="5975350" y="2641600"/>
          <p14:tracePt t="271342" x="5969000" y="2641600"/>
          <p14:tracePt t="271359" x="5949950" y="2641600"/>
          <p14:tracePt t="271376" x="5918200" y="2647950"/>
          <p14:tracePt t="271393" x="5886450" y="2660650"/>
          <p14:tracePt t="271408" x="5880100" y="2673350"/>
          <p14:tracePt t="271426" x="5880100" y="2686050"/>
          <p14:tracePt t="271443" x="5880100" y="2705100"/>
          <p14:tracePt t="271460" x="5899150" y="2724150"/>
          <p14:tracePt t="271477" x="5969000" y="2749550"/>
          <p14:tracePt t="271493" x="6013450" y="2755900"/>
          <p14:tracePt t="271509" x="6076950" y="2755900"/>
          <p14:tracePt t="271526" x="6108700" y="2755900"/>
          <p14:tracePt t="271543" x="6153150" y="2755900"/>
          <p14:tracePt t="271559" x="6184900" y="2749550"/>
          <p14:tracePt t="271576" x="6223000" y="2749550"/>
          <p14:tracePt t="271593" x="6305550" y="2749550"/>
          <p14:tracePt t="271609" x="6451600" y="2749550"/>
          <p14:tracePt t="271626" x="6591300" y="2749550"/>
          <p14:tracePt t="271643" x="6680200" y="2762250"/>
          <p14:tracePt t="271659" x="6737350" y="2774950"/>
          <p14:tracePt t="271677" x="6781800" y="2787650"/>
          <p14:tracePt t="271693" x="6819900" y="2800350"/>
          <p14:tracePt t="271709" x="6851650" y="2813050"/>
          <p14:tracePt t="271726" x="6877050" y="2819400"/>
          <p14:tracePt t="271741" x="6902450" y="2819400"/>
          <p14:tracePt t="271760" x="6953250" y="2825750"/>
          <p14:tracePt t="271776" x="7016750" y="2819400"/>
          <p14:tracePt t="271793" x="7061200" y="2813050"/>
          <p14:tracePt t="271796" x="7073900" y="2806700"/>
          <p14:tracePt t="271813" x="7099300" y="2800350"/>
          <p14:tracePt t="271826" x="7105650" y="2800350"/>
          <p14:tracePt t="271843" x="7118350" y="2800350"/>
          <p14:tracePt t="271860" x="7131050" y="2794000"/>
          <p14:tracePt t="271877" x="7143750" y="2787650"/>
          <p14:tracePt t="271893" x="7143750" y="2781300"/>
          <p14:tracePt t="271909" x="7131050" y="2749550"/>
          <p14:tracePt t="271927" x="7086600" y="2698750"/>
          <p14:tracePt t="271944" x="7023100" y="2654300"/>
          <p14:tracePt t="271960" x="6959600" y="2622550"/>
          <p14:tracePt t="271976" x="6908800" y="2597150"/>
          <p14:tracePt t="271993" x="6870700" y="2584450"/>
          <p14:tracePt t="272010" x="6838950" y="2571750"/>
          <p14:tracePt t="272026" x="6807200" y="2565400"/>
          <p14:tracePt t="272043" x="6769100" y="2559050"/>
          <p14:tracePt t="272058" x="6711950" y="2559050"/>
          <p14:tracePt t="272077" x="6597650" y="2559050"/>
          <p14:tracePt t="272093" x="6400800" y="2571750"/>
          <p14:tracePt t="272110" x="6184900" y="2584450"/>
          <p14:tracePt t="272126" x="6083300" y="2590800"/>
          <p14:tracePt t="272146" x="6038850" y="2584450"/>
          <p14:tracePt t="272160" x="6019800" y="2584450"/>
          <p14:tracePt t="272176" x="6013450" y="2578100"/>
          <p14:tracePt t="272211" x="6007100" y="2590800"/>
          <p14:tracePt t="272227" x="5975350" y="2622550"/>
          <p14:tracePt t="272243" x="5943600" y="2660650"/>
          <p14:tracePt t="272260" x="5911850" y="2686050"/>
          <p14:tracePt t="272279" x="5899150" y="2698750"/>
          <p14:tracePt t="272293" x="5905500" y="2711450"/>
          <p14:tracePt t="272310" x="5930900" y="2711450"/>
          <p14:tracePt t="272327" x="5975350" y="2730500"/>
          <p14:tracePt t="272344" x="6032500" y="2755900"/>
          <p14:tracePt t="272360" x="6108700" y="2781300"/>
          <p14:tracePt t="272376" x="6223000" y="2819400"/>
          <p14:tracePt t="272379" x="6248400" y="2832100"/>
          <p14:tracePt t="272392" x="6305550" y="2844800"/>
          <p14:tracePt t="272411" x="6381750" y="2863850"/>
          <p14:tracePt t="272415" x="6426200" y="2876550"/>
          <p14:tracePt t="272428" x="6496050" y="2889250"/>
          <p14:tracePt t="272443" x="6565900" y="2901950"/>
          <p14:tracePt t="272460" x="6642100" y="2901950"/>
          <p14:tracePt t="272477" x="6762750" y="2908300"/>
          <p14:tracePt t="272494" x="6851650" y="2908300"/>
          <p14:tracePt t="272510" x="6927850" y="2908300"/>
          <p14:tracePt t="272527" x="6985000" y="2908300"/>
          <p14:tracePt t="272546" x="7023100" y="2901950"/>
          <p14:tracePt t="272561" x="7048500" y="2889250"/>
          <p14:tracePt t="272577" x="7067550" y="2882900"/>
          <p14:tracePt t="272593" x="7080250" y="2876550"/>
          <p14:tracePt t="272627" x="7086600" y="2870200"/>
          <p14:tracePt t="272643" x="7092950" y="2870200"/>
          <p14:tracePt t="272694" x="7092950" y="2863850"/>
          <p14:tracePt t="272710" x="7105650" y="2863850"/>
          <p14:tracePt t="272727" x="7124700" y="2857500"/>
          <p14:tracePt t="272744" x="7143750" y="2851150"/>
          <p14:tracePt t="272760" x="7150100" y="2844800"/>
          <p14:tracePt t="272830" x="7156450" y="2844800"/>
          <p14:tracePt t="272843" x="7156450" y="2838450"/>
          <p14:tracePt t="272974" x="7150100" y="2838450"/>
          <p14:tracePt t="272989" x="7143750" y="2838450"/>
          <p14:tracePt t="273022" x="7137400" y="2838450"/>
          <p14:tracePt t="273076" x="7137400" y="2832100"/>
          <p14:tracePt t="273095" x="7143750" y="2825750"/>
          <p14:tracePt t="273111" x="7162800" y="2813050"/>
          <p14:tracePt t="273127" x="7181850" y="2800350"/>
          <p14:tracePt t="273144" x="7200900" y="2787650"/>
          <p14:tracePt t="273161" x="7207250" y="2781300"/>
          <p14:tracePt t="273178" x="7207250" y="2774950"/>
          <p14:tracePt t="273211" x="7213600" y="2774950"/>
          <p14:tracePt t="273247" x="7213600" y="2768600"/>
          <p14:tracePt t="273260" x="7219950" y="2768600"/>
          <p14:tracePt t="273278" x="7232650" y="2762250"/>
          <p14:tracePt t="273294" x="7239000" y="2755900"/>
          <p14:tracePt t="273327" x="7245350" y="2749550"/>
          <p14:tracePt t="273344" x="7251700" y="2749550"/>
          <p14:tracePt t="273361" x="7258050" y="2736850"/>
          <p14:tracePt t="273378" x="7264400" y="2736850"/>
          <p14:tracePt t="273411" x="7264400" y="2730500"/>
          <p14:tracePt t="273428" x="7264400" y="2724150"/>
          <p14:tracePt t="273444" x="7264400" y="2711450"/>
          <p14:tracePt t="273461" x="7264400" y="2705100"/>
          <p14:tracePt t="273478" x="7264400" y="2698750"/>
          <p14:tracePt t="273494" x="7258050" y="2698750"/>
          <p14:tracePt t="273513" x="7245350" y="2698750"/>
          <p14:tracePt t="273528" x="7239000" y="2698750"/>
          <p14:tracePt t="273545" x="7232650" y="2698750"/>
          <p14:tracePt t="273561" x="7219950" y="2698750"/>
          <p14:tracePt t="273614" x="7213600" y="2698750"/>
          <p14:tracePt t="273631" x="7207250" y="2698750"/>
          <p14:tracePt t="273644" x="7194550" y="2698750"/>
          <p14:tracePt t="273660" x="7181850" y="2698750"/>
          <p14:tracePt t="273678" x="7150100" y="2698750"/>
          <p14:tracePt t="273694" x="7143750" y="2698750"/>
          <p14:tracePt t="273711" x="7131050" y="2698750"/>
          <p14:tracePt t="273728" x="7124700" y="2698750"/>
          <p14:tracePt t="273747" x="7118350" y="2698750"/>
          <p14:tracePt t="273790" x="7112000" y="2705100"/>
          <p14:tracePt t="273814" x="7105650" y="2705100"/>
          <p14:tracePt t="273844" x="7099300" y="2711450"/>
          <p14:tracePt t="273862" x="7092950" y="2711450"/>
          <p14:tracePt t="273878" x="7086600" y="2711450"/>
          <p14:tracePt t="273895" x="7080250" y="2717800"/>
          <p14:tracePt t="273928" x="7073900" y="2717800"/>
          <p14:tracePt t="273966" x="7067550" y="2717800"/>
          <p14:tracePt t="273982" x="7067550" y="2724150"/>
          <p14:tracePt t="273993" x="7061200" y="2724150"/>
          <p14:tracePt t="274011" x="7048500" y="2724150"/>
          <p14:tracePt t="274045" x="7035800" y="2730500"/>
          <p14:tracePt t="274061" x="7029450" y="2730500"/>
          <p14:tracePt t="274078" x="6997700" y="2736850"/>
          <p14:tracePt t="274095" x="6959600" y="2736850"/>
          <p14:tracePt t="274110" x="6921500" y="2736850"/>
          <p14:tracePt t="274128" x="6883400" y="2736850"/>
          <p14:tracePt t="274145" x="6826250" y="2736850"/>
          <p14:tracePt t="274162" x="6788150" y="2736850"/>
          <p14:tracePt t="274178" x="6762750" y="2736850"/>
          <p14:tracePt t="274196" x="6718300" y="2736850"/>
          <p14:tracePt t="274214" x="6699250" y="2736850"/>
          <p14:tracePt t="274227" x="6686550" y="2736850"/>
          <p14:tracePt t="274228" x="6680200" y="2736850"/>
          <p14:tracePt t="274245" x="6667500" y="2736850"/>
          <p14:tracePt t="274265" x="6635750" y="2736850"/>
          <p14:tracePt t="274281" x="6629400" y="2743200"/>
          <p14:tracePt t="274295" x="6616700" y="2755900"/>
          <p14:tracePt t="274312" x="6616700" y="2774950"/>
          <p14:tracePt t="274328" x="6616700" y="2813050"/>
          <p14:tracePt t="274345" x="6680200" y="2908300"/>
          <p14:tracePt t="274362" x="6731000" y="2978150"/>
          <p14:tracePt t="274378" x="6769100" y="3035300"/>
          <p14:tracePt t="274395" x="6794500" y="3073400"/>
          <p14:tracePt t="274399" x="6807200" y="3086100"/>
          <p14:tracePt t="274413" x="6819900" y="3098800"/>
          <p14:tracePt t="274428" x="6819900" y="3105150"/>
          <p14:tracePt t="274548" x="6800850" y="3124200"/>
          <p14:tracePt t="274563" x="6781800" y="3130550"/>
          <p14:tracePt t="274579" x="6692900" y="3143250"/>
          <p14:tracePt t="274595" x="6654800" y="3143250"/>
          <p14:tracePt t="274612" x="6559550" y="3124200"/>
          <p14:tracePt t="274628" x="6527800" y="3117850"/>
          <p14:tracePt t="274645" x="6508750" y="3117850"/>
          <p14:tracePt t="274662" x="6502400" y="3117850"/>
          <p14:tracePt t="280624" x="6496050" y="3117850"/>
          <p14:tracePt t="280633" x="6489700" y="3111500"/>
          <p14:tracePt t="280639" x="6483350" y="3092450"/>
          <p14:tracePt t="280650" x="6470650" y="3067050"/>
          <p14:tracePt t="280667" x="6407150" y="2997200"/>
          <p14:tracePt t="280684" x="6324600" y="2940050"/>
          <p14:tracePt t="280701" x="6261100" y="2882900"/>
          <p14:tracePt t="280718" x="6242050" y="2863850"/>
          <p14:tracePt t="280767" x="6261100" y="2857500"/>
          <p14:tracePt t="280784" x="6388100" y="2851150"/>
          <p14:tracePt t="280799" x="6419850" y="2851150"/>
          <p14:tracePt t="280817" x="6483350" y="2819400"/>
          <p14:tracePt t="280834" x="6502400" y="2794000"/>
          <p14:tracePt t="280850" x="6515100" y="2774950"/>
          <p14:tracePt t="280867" x="6521450" y="2768600"/>
          <p14:tracePt t="280884" x="6527800" y="2768600"/>
          <p14:tracePt t="280900" x="6553200" y="2768600"/>
          <p14:tracePt t="280918" x="6578600" y="2774950"/>
          <p14:tracePt t="280934" x="6610350" y="2781300"/>
          <p14:tracePt t="280950" x="6642100" y="2787650"/>
          <p14:tracePt t="280953" x="6661150" y="2794000"/>
          <p14:tracePt t="280967" x="6673850" y="2794000"/>
          <p14:tracePt t="280983" x="6699250" y="2794000"/>
          <p14:tracePt t="281002" x="6724650" y="2794000"/>
          <p14:tracePt t="281021" x="6769100" y="2794000"/>
          <p14:tracePt t="281033" x="6800850" y="2787650"/>
          <p14:tracePt t="281050" x="6845300" y="2787650"/>
          <p14:tracePt t="281068" x="6877050" y="2787650"/>
          <p14:tracePt t="281084" x="6927850" y="2787650"/>
          <p14:tracePt t="281100" x="6965950" y="2781300"/>
          <p14:tracePt t="281117" x="6997700" y="2774950"/>
          <p14:tracePt t="281134" x="7023100" y="2762250"/>
          <p14:tracePt t="281151" x="7048500" y="2730500"/>
          <p14:tracePt t="281167" x="7054850" y="2711450"/>
          <p14:tracePt t="281184" x="7048500" y="2673350"/>
          <p14:tracePt t="281218" x="7004050" y="2603500"/>
          <p14:tracePt t="281234" x="6985000" y="2584450"/>
          <p14:tracePt t="281258" x="6953250" y="2559050"/>
          <p14:tracePt t="281277" x="6915150" y="2540000"/>
          <p14:tracePt t="281284" x="6902450" y="2540000"/>
          <p14:tracePt t="281301" x="6858000" y="2527300"/>
          <p14:tracePt t="281318" x="6807200" y="2527300"/>
          <p14:tracePt t="281334" x="6711950" y="2527300"/>
          <p14:tracePt t="281351" x="6661150" y="2527300"/>
          <p14:tracePt t="281368" x="6629400" y="2533650"/>
          <p14:tracePt t="281384" x="6623050" y="2540000"/>
          <p14:tracePt t="281399" x="6610350" y="2552700"/>
          <p14:tracePt t="281416" x="6610350" y="2565400"/>
          <p14:tracePt t="281434" x="6610350" y="2584450"/>
          <p14:tracePt t="281451" x="6629400" y="2616200"/>
          <p14:tracePt t="281466" x="6673850" y="2641600"/>
          <p14:tracePt t="281485" x="6769100" y="2679700"/>
          <p14:tracePt t="281501" x="6851650" y="2698750"/>
          <p14:tracePt t="281518" x="7061200" y="2736850"/>
          <p14:tracePt t="281533" x="7169150" y="2755900"/>
          <p14:tracePt t="281551" x="7277100" y="2762250"/>
          <p14:tracePt t="281568" x="7321550" y="2768600"/>
          <p14:tracePt t="281585" x="7334250" y="2768600"/>
          <p14:tracePt t="281601" x="7340600" y="2768600"/>
          <p14:tracePt t="281621" x="7340600" y="2762250"/>
          <p14:tracePt t="281680" x="7340600" y="2768600"/>
          <p14:tracePt t="281696" x="7340600" y="2774950"/>
          <p14:tracePt t="281704" x="7340600" y="2781300"/>
          <p14:tracePt t="281718" x="7334250" y="2794000"/>
          <p14:tracePt t="281737" x="7277100" y="2832100"/>
          <p14:tracePt t="281751" x="7219950" y="2844800"/>
          <p14:tracePt t="281771" x="7169150" y="2851150"/>
          <p14:tracePt t="282576" x="7175500" y="2851150"/>
          <p14:tracePt t="282583" x="7188200" y="2851150"/>
          <p14:tracePt t="282590" x="7213600" y="2851150"/>
          <p14:tracePt t="282601" x="7251700" y="2851150"/>
          <p14:tracePt t="282619" x="7372350" y="2857500"/>
          <p14:tracePt t="282637" x="7569200" y="2870200"/>
          <p14:tracePt t="282652" x="7607300" y="2870200"/>
          <p14:tracePt t="282703" x="7613650" y="2870200"/>
          <p14:tracePt t="282720" x="7626350" y="2863850"/>
          <p14:tracePt t="282734" x="7645400" y="2844800"/>
          <p14:tracePt t="282752" x="7651750" y="2832100"/>
          <p14:tracePt t="282769" x="7645400" y="2819400"/>
          <p14:tracePt t="282786" x="7613650" y="2813050"/>
          <p14:tracePt t="282804" x="7550150" y="2806700"/>
          <p14:tracePt t="282819" x="7493000" y="2806700"/>
          <p14:tracePt t="282835" x="7454900" y="2806700"/>
          <p14:tracePt t="282852" x="7448550" y="2813050"/>
          <p14:tracePt t="282871" x="7448550" y="2819400"/>
          <p14:tracePt t="282886" x="7480300" y="2832100"/>
          <p14:tracePt t="282905" x="7766050" y="2889250"/>
          <p14:tracePt t="282920" x="8102600" y="2946400"/>
          <p14:tracePt t="282936" x="8407400" y="3016250"/>
          <p14:tracePt t="282952" x="8521700" y="3035300"/>
          <p14:tracePt t="282968" x="8528050" y="3035300"/>
          <p14:tracePt t="283003" x="8534400" y="3035300"/>
          <p14:tracePt t="283019" x="8540750" y="3035300"/>
          <p14:tracePt t="283036" x="8547100" y="3028950"/>
          <p14:tracePt t="283052" x="8559800" y="3028950"/>
          <p14:tracePt t="283068" x="8578850" y="3022600"/>
          <p14:tracePt t="283086" x="8597900" y="3022600"/>
          <p14:tracePt t="283102" x="8610600" y="3016250"/>
          <p14:tracePt t="283118" x="8616950" y="3016250"/>
          <p14:tracePt t="283123" x="8629650" y="3009900"/>
          <p14:tracePt t="283136" x="8655050" y="3009900"/>
          <p14:tracePt t="283154" x="8699500" y="3009900"/>
          <p14:tracePt t="283168" x="8724900" y="3009900"/>
          <p14:tracePt t="283169" x="8737600" y="3009900"/>
          <p14:tracePt t="283188" x="8801100" y="3009900"/>
          <p14:tracePt t="283206" x="8832850" y="2997200"/>
          <p14:tracePt t="283219" x="8845550" y="2978150"/>
          <p14:tracePt t="283236" x="8845550" y="2952750"/>
          <p14:tracePt t="283253" x="8832850" y="2914650"/>
          <p14:tracePt t="283270" x="8807450" y="2857500"/>
          <p14:tracePt t="283286" x="8763000" y="2787650"/>
          <p14:tracePt t="283302" x="8680450" y="2692400"/>
          <p14:tracePt t="283319" x="8610600" y="2635250"/>
          <p14:tracePt t="283337" x="8559800" y="2590800"/>
          <p14:tracePt t="283353" x="8489950" y="2533650"/>
          <p14:tracePt t="283369" x="8432800" y="2495550"/>
          <p14:tracePt t="283386" x="8382000" y="2463800"/>
          <p14:tracePt t="283401" x="8343900" y="2444750"/>
          <p14:tracePt t="283419" x="8331200" y="2438400"/>
          <p14:tracePt t="283436" x="8312150" y="2438400"/>
          <p14:tracePt t="283453" x="8274050" y="2444750"/>
          <p14:tracePt t="283468" x="8223250" y="2457450"/>
          <p14:tracePt t="283486" x="8153400" y="2476500"/>
          <p14:tracePt t="283503" x="8121650" y="2489200"/>
          <p14:tracePt t="283519" x="8102600" y="2508250"/>
          <p14:tracePt t="283536" x="8096250" y="2527300"/>
          <p14:tracePt t="283553" x="8083550" y="2552700"/>
          <p14:tracePt t="283556" x="8077200" y="2565400"/>
          <p14:tracePt t="283568" x="8064500" y="2597150"/>
          <p14:tracePt t="283571" x="8051800" y="2616200"/>
          <p14:tracePt t="283586" x="8032750" y="2647950"/>
          <p14:tracePt t="283588" x="8020050" y="2667000"/>
          <p14:tracePt t="283602" x="8001000" y="2698750"/>
          <p14:tracePt t="283606" x="7988300" y="2711450"/>
          <p14:tracePt t="283620" x="7975600" y="2736850"/>
          <p14:tracePt t="283622" x="7969250" y="2749550"/>
          <p14:tracePt t="283636" x="7962900" y="2755900"/>
          <p14:tracePt t="283653" x="7956550" y="2762250"/>
          <p14:tracePt t="283692" x="7962900" y="2768600"/>
          <p14:tracePt t="283702" x="7981950" y="2774950"/>
          <p14:tracePt t="283720" x="8020050" y="2794000"/>
          <p14:tracePt t="283737" x="8089900" y="2819400"/>
          <p14:tracePt t="283753" x="8172450" y="2844800"/>
          <p14:tracePt t="283769" x="8235950" y="2857500"/>
          <p14:tracePt t="283786" x="8293100" y="2857500"/>
          <p14:tracePt t="283803" x="8388350" y="2857500"/>
          <p14:tracePt t="283820" x="8483600" y="2851150"/>
          <p14:tracePt t="283836" x="8534400" y="2838450"/>
          <p14:tracePt t="283853" x="8572500" y="2832100"/>
          <p14:tracePt t="283870" x="8597900" y="2819400"/>
          <p14:tracePt t="283886" x="8610600" y="2819400"/>
          <p14:tracePt t="283903" x="8623300" y="2819400"/>
          <p14:tracePt t="283920" x="8642350" y="2819400"/>
          <p14:tracePt t="283936" x="8661400" y="2813050"/>
          <p14:tracePt t="283953" x="8686800" y="2806700"/>
          <p14:tracePt t="283970" x="8699500" y="2794000"/>
          <p14:tracePt t="283986" x="8712200" y="2787650"/>
          <p14:tracePt t="284004" x="8724900" y="2768600"/>
          <p14:tracePt t="284020" x="8724900" y="2755900"/>
          <p14:tracePt t="284036" x="8724900" y="2736850"/>
          <p14:tracePt t="284054" x="8718550" y="2724150"/>
          <p14:tracePt t="284071" x="8705850" y="2705100"/>
          <p14:tracePt t="284086" x="8693150" y="2698750"/>
          <p14:tracePt t="284103" x="8680450" y="2679700"/>
          <p14:tracePt t="284120" x="8667750" y="2673350"/>
          <p14:tracePt t="284125" x="8661400" y="2667000"/>
          <p14:tracePt t="284141" x="8642350" y="2660650"/>
          <p14:tracePt t="284153" x="8636000" y="2654300"/>
          <p14:tracePt t="284170" x="8623300" y="2647950"/>
          <p14:tracePt t="284186" x="8597900" y="2641600"/>
          <p14:tracePt t="284202" x="8572500" y="2635250"/>
          <p14:tracePt t="284220" x="8553450" y="2635250"/>
          <p14:tracePt t="284222" x="8547100" y="2628900"/>
          <p14:tracePt t="284236" x="8534400" y="2628900"/>
          <p14:tracePt t="284253" x="8528050" y="2622550"/>
          <p14:tracePt t="284255" x="8521700" y="2616200"/>
          <p14:tracePt t="284270" x="8502650" y="2609850"/>
          <p14:tracePt t="284285" x="8477250" y="2603500"/>
          <p14:tracePt t="284302" x="8439150" y="2590800"/>
          <p14:tracePt t="284320" x="8401050" y="2584450"/>
          <p14:tracePt t="284337" x="8369300" y="2578100"/>
          <p14:tracePt t="284354" x="8343900" y="2571750"/>
          <p14:tracePt t="284370" x="8324850" y="2571750"/>
          <p14:tracePt t="284373" x="8318500" y="2565400"/>
          <p14:tracePt t="284387" x="8312150" y="2565400"/>
          <p14:tracePt t="284390" x="8305800" y="2565400"/>
          <p14:tracePt t="284402" x="8293100" y="2565400"/>
          <p14:tracePt t="284420" x="8280400" y="2565400"/>
          <p14:tracePt t="284437" x="8242300" y="2571750"/>
          <p14:tracePt t="284456" x="8197850" y="2590800"/>
          <p14:tracePt t="284473" x="8185150" y="2603500"/>
          <p14:tracePt t="284485" x="8178800" y="2603500"/>
          <p14:tracePt t="284792" x="8185150" y="2603500"/>
          <p14:tracePt t="284809" x="8191500" y="2609850"/>
          <p14:tracePt t="284820" x="8197850" y="2609850"/>
          <p14:tracePt t="284838" x="8216900" y="2622550"/>
          <p14:tracePt t="284854" x="8223250" y="2622550"/>
          <p14:tracePt t="284871" x="8242300" y="2641600"/>
          <p14:tracePt t="284887" x="8261350" y="2660650"/>
          <p14:tracePt t="284904" x="8280400" y="2679700"/>
          <p14:tracePt t="284923" x="8299450" y="2698750"/>
          <p14:tracePt t="284939" x="8305800" y="2705100"/>
          <p14:tracePt t="284983" x="8305800" y="2711450"/>
          <p14:tracePt t="285013" x="8299450" y="2717800"/>
          <p14:tracePt t="285020" x="8293100" y="2724150"/>
          <p14:tracePt t="285037" x="8286750" y="2730500"/>
          <p14:tracePt t="285054" x="8280400" y="2743200"/>
          <p14:tracePt t="285069" x="8274050" y="2749550"/>
          <p14:tracePt t="285088" x="8235950" y="2774950"/>
          <p14:tracePt t="285104" x="8185150" y="2800350"/>
          <p14:tracePt t="285121" x="8121650" y="2819400"/>
          <p14:tracePt t="285138" x="8051800" y="2838450"/>
          <p14:tracePt t="285154" x="7975600" y="2844800"/>
          <p14:tracePt t="285171" x="7943850" y="2851150"/>
          <p14:tracePt t="285188" x="7931150" y="2857500"/>
          <p14:tracePt t="285225" x="7931150" y="2863850"/>
          <p14:tracePt t="285237" x="7931150" y="2876550"/>
          <p14:tracePt t="285271" x="7931150" y="2882900"/>
          <p14:tracePt t="285360" x="7937500" y="2882900"/>
          <p14:tracePt t="285376" x="7943850" y="2882900"/>
          <p14:tracePt t="285392" x="7950200" y="2882900"/>
          <p14:tracePt t="285399" x="7962900" y="2882900"/>
          <p14:tracePt t="285415" x="7981950" y="2876550"/>
          <p14:tracePt t="285438" x="8032750" y="2857500"/>
          <p14:tracePt t="285455" x="8058150" y="2851150"/>
          <p14:tracePt t="285471" x="8108950" y="2825750"/>
          <p14:tracePt t="285489" x="8140700" y="2813050"/>
          <p14:tracePt t="285504" x="8166100" y="2787650"/>
          <p14:tracePt t="285521" x="8185150" y="2762250"/>
          <p14:tracePt t="285538" x="8197850" y="2743200"/>
          <p14:tracePt t="285554" x="8204200" y="2717800"/>
          <p14:tracePt t="285571" x="8204200" y="2705100"/>
          <p14:tracePt t="285588" x="8204200" y="2698750"/>
          <p14:tracePt t="285606" x="8204200" y="2686050"/>
          <p14:tracePt t="285621" x="8197850" y="2673350"/>
          <p14:tracePt t="285640" x="8166100" y="2647950"/>
          <p14:tracePt t="285655" x="8153400" y="2641600"/>
          <p14:tracePt t="285672" x="8121650" y="2622550"/>
          <p14:tracePt t="285710" x="8115300" y="2622550"/>
          <p14:tracePt t="285722" x="8108950" y="2622550"/>
          <p14:tracePt t="285738" x="8096250" y="2635250"/>
          <p14:tracePt t="285755" x="8089900" y="2647950"/>
          <p14:tracePt t="285774" x="8077200" y="2660650"/>
          <p14:tracePt t="285791" x="8064500" y="2673350"/>
          <p14:tracePt t="285803" x="8058150" y="2686050"/>
          <p14:tracePt t="285822" x="8051800" y="2692400"/>
          <p14:tracePt t="285840" x="8064500" y="2743200"/>
          <p14:tracePt t="285854" x="8096250" y="2781300"/>
          <p14:tracePt t="285871" x="8128000" y="2813050"/>
          <p14:tracePt t="285888" x="8140700" y="2838450"/>
          <p14:tracePt t="285905" x="8153400" y="2851150"/>
          <p14:tracePt t="285921" x="8159750" y="2857500"/>
          <p14:tracePt t="285941" x="8166100" y="2857500"/>
          <p14:tracePt t="285955" x="8172450" y="2857500"/>
          <p14:tracePt t="285971" x="8204200" y="2838450"/>
          <p14:tracePt t="285991" x="8242300" y="2819400"/>
          <p14:tracePt t="286009" x="8274050" y="2806700"/>
          <p14:tracePt t="286383" x="8267700" y="2813050"/>
          <p14:tracePt t="286405" x="8267700" y="2819400"/>
          <p14:tracePt t="287051" x="8255000" y="2819400"/>
          <p14:tracePt t="287061" x="8248650" y="2819400"/>
          <p14:tracePt t="287071" x="8223250" y="2819400"/>
          <p14:tracePt t="287089" x="8216900" y="2819400"/>
          <p14:tracePt t="294773" x="8210550" y="2819400"/>
          <p14:tracePt t="294781" x="8204200" y="2819400"/>
          <p14:tracePt t="294794" x="8140700" y="2794000"/>
          <p14:tracePt t="294812" x="8058150" y="2762250"/>
          <p14:tracePt t="294829" x="8020050" y="2755900"/>
          <p14:tracePt t="294846" x="8013700" y="2755900"/>
          <p14:tracePt t="294902" x="8007350" y="2755900"/>
          <p14:tracePt t="294913" x="7994650" y="2762250"/>
          <p14:tracePt t="294928" x="7956550" y="2781300"/>
          <p14:tracePt t="294946" x="7937500" y="2800350"/>
          <p14:tracePt t="294948" x="7937500" y="2806700"/>
          <p14:tracePt t="294963" x="7950200" y="2806700"/>
          <p14:tracePt t="294979" x="8026400" y="2787650"/>
          <p14:tracePt t="294982" x="8134350" y="2768600"/>
          <p14:tracePt t="294996" x="8509000" y="2717800"/>
          <p14:tracePt t="295013" x="9048750" y="2641600"/>
          <p14:tracePt t="295029" x="9486900" y="2546350"/>
          <p14:tracePt t="295046" x="9817100" y="2514600"/>
          <p14:tracePt t="295063" x="9994900" y="2508250"/>
          <p14:tracePt t="295080" x="10058400" y="2508250"/>
          <p14:tracePt t="295095" x="10064750" y="2508250"/>
          <p14:tracePt t="295113" x="10064750" y="2514600"/>
          <p14:tracePt t="295329" x="10064750" y="2520950"/>
          <p14:tracePt t="295346" x="10090150" y="2571750"/>
          <p14:tracePt t="295363" x="10102850" y="2635250"/>
          <p14:tracePt t="295382" x="10109200" y="2692400"/>
          <p14:tracePt t="295400" x="10109200" y="2743200"/>
          <p14:tracePt t="295417" x="10109200" y="2774950"/>
          <p14:tracePt t="295488" x="10102850" y="2774950"/>
          <p14:tracePt t="295497" x="10090150" y="2774950"/>
          <p14:tracePt t="295513" x="9988550" y="2794000"/>
          <p14:tracePt t="295528" x="9931400" y="2794000"/>
          <p14:tracePt t="295545" x="9925050" y="2794000"/>
          <p14:tracePt t="312228" x="9918700" y="2794000"/>
          <p14:tracePt t="312242" x="9886950" y="2794000"/>
          <p14:tracePt t="312261" x="9810750" y="2794000"/>
          <p14:tracePt t="312278" x="9766300" y="2813050"/>
          <p14:tracePt t="312328" x="9766300" y="2825750"/>
          <p14:tracePt t="312345" x="9766300" y="2844800"/>
          <p14:tracePt t="312361" x="9753600" y="2857500"/>
          <p14:tracePt t="312378" x="9734550" y="2863850"/>
          <p14:tracePt t="312393" x="9721850" y="2863850"/>
          <p14:tracePt t="312412" x="9702800" y="2857500"/>
          <p14:tracePt t="312427" x="9696450" y="2844800"/>
          <p14:tracePt t="312444" x="9671050" y="2838450"/>
          <p14:tracePt t="312464" x="9632950" y="2838450"/>
          <p14:tracePt t="312481" x="9569450" y="2851150"/>
          <p14:tracePt t="312494" x="9467850" y="2870200"/>
          <p14:tracePt t="312512" x="9391650" y="2876550"/>
          <p14:tracePt t="312528" x="9321800" y="2876550"/>
          <p14:tracePt t="312550" x="9239250" y="2863850"/>
          <p14:tracePt t="312559" x="9182100" y="2857500"/>
          <p14:tracePt t="312760" x="4711700" y="2971800"/>
          <p14:tracePt t="312776" x="4330700" y="3028950"/>
          <p14:tracePt t="312793" x="3987800" y="3111500"/>
          <p14:tracePt t="312810" x="3733800" y="3200400"/>
          <p14:tracePt t="312827" x="3543300" y="3302000"/>
          <p14:tracePt t="312831" x="3486150" y="3333750"/>
          <p14:tracePt t="312843" x="3435350" y="3352800"/>
          <p14:tracePt t="312846" x="3397250" y="3371850"/>
          <p14:tracePt t="312859" x="3371850" y="3384550"/>
          <p14:tracePt t="312877" x="3295650" y="3416300"/>
          <p14:tracePt t="312895" x="3200400" y="3454400"/>
          <p14:tracePt t="312910" x="3168650" y="3473450"/>
          <p14:tracePt t="312927" x="3162300" y="3486150"/>
          <p14:tracePt t="312981" x="3155950" y="3492500"/>
          <p14:tracePt t="312988" x="3149600" y="3498850"/>
          <p14:tracePt t="312998" x="3143250" y="3505200"/>
          <p14:tracePt t="313014" x="3117850" y="3524250"/>
          <p14:tracePt t="313031" x="3060700" y="3530600"/>
          <p14:tracePt t="313043" x="3009900" y="3530600"/>
          <p14:tracePt t="313061" x="2990850" y="3524250"/>
          <p14:tracePt t="313078" x="2984500" y="3517900"/>
          <p14:tracePt t="313140" x="2984500" y="3511550"/>
          <p14:tracePt t="313164" x="2978150" y="3505200"/>
          <p14:tracePt t="313177" x="2965450" y="3498850"/>
          <p14:tracePt t="313193" x="2946400" y="3479800"/>
          <p14:tracePt t="313211" x="2940050" y="3473450"/>
          <p14:tracePt t="313251" x="2940050" y="3467100"/>
          <p14:tracePt t="313261" x="2940050" y="3460750"/>
          <p14:tracePt t="313278" x="2959100" y="3454400"/>
          <p14:tracePt t="313295" x="2990850" y="3448050"/>
          <p14:tracePt t="313311" x="3009900" y="3448050"/>
          <p14:tracePt t="313326" x="3035300" y="3448050"/>
          <p14:tracePt t="313343" x="3054350" y="3448050"/>
          <p14:tracePt t="313364" x="3092450" y="3435350"/>
          <p14:tracePt t="313381" x="3111500" y="3422650"/>
          <p14:tracePt t="313394" x="3155950" y="3403600"/>
          <p14:tracePt t="313412" x="3181350" y="3390900"/>
          <p14:tracePt t="313427" x="3200400" y="3384550"/>
          <p14:tracePt t="313444" x="3225800" y="3378200"/>
          <p14:tracePt t="313461" x="3251200" y="3371850"/>
          <p14:tracePt t="313508" x="3251200" y="3365500"/>
          <p14:tracePt t="313549" x="3257550" y="3359150"/>
          <p14:tracePt t="313556" x="3257550" y="3352800"/>
          <p14:tracePt t="313564" x="3257550" y="3340100"/>
          <p14:tracePt t="313577" x="3257550" y="3327400"/>
          <p14:tracePt t="313597" x="3251200" y="3276600"/>
          <p14:tracePt t="313613" x="3232150" y="3244850"/>
          <p14:tracePt t="313630" x="3206750" y="3213100"/>
          <p14:tracePt t="313644" x="3175000" y="3181350"/>
          <p14:tracePt t="313660" x="3155950" y="3149600"/>
          <p14:tracePt t="313680" x="3136900" y="3117850"/>
          <p14:tracePt t="313694" x="3117850" y="3092450"/>
          <p14:tracePt t="313712" x="3105150" y="3067050"/>
          <p14:tracePt t="313728" x="3092450" y="3035300"/>
          <p14:tracePt t="313745" x="3073400" y="3003550"/>
          <p14:tracePt t="313747" x="3067050" y="2990850"/>
          <p14:tracePt t="313761" x="3060700" y="2971800"/>
          <p14:tracePt t="313764" x="3054350" y="2959100"/>
          <p14:tracePt t="313777" x="3048000" y="2946400"/>
          <p14:tracePt t="313780" x="3035300" y="2933700"/>
          <p14:tracePt t="313794" x="3028950" y="2927350"/>
          <p14:tracePt t="313812" x="3022600" y="2908300"/>
          <p14:tracePt t="313828" x="3022600" y="2901950"/>
          <p14:tracePt t="313845" x="3016250" y="2895600"/>
          <p14:tracePt t="313898" x="3009900" y="2895600"/>
          <p14:tracePt t="313911" x="3003550" y="2908300"/>
          <p14:tracePt t="313928" x="3003550" y="2927350"/>
          <p14:tracePt t="313948" x="3022600" y="2971800"/>
          <p14:tracePt t="313961" x="3041650" y="3003550"/>
          <p14:tracePt t="313981" x="3067050" y="3035300"/>
          <p14:tracePt t="313993" x="3117850" y="3086100"/>
          <p14:tracePt t="314012" x="3181350" y="3136900"/>
          <p14:tracePt t="314031" x="3270250" y="3168650"/>
          <p14:tracePt t="314045" x="3378200" y="3181350"/>
          <p14:tracePt t="314060" x="3460750" y="3175000"/>
          <p14:tracePt t="314078" x="3517900" y="3155950"/>
          <p14:tracePt t="314095" x="3556000" y="3124200"/>
          <p14:tracePt t="314111" x="3594100" y="3092450"/>
          <p14:tracePt t="314128" x="3625850" y="3054350"/>
          <p14:tracePt t="314145" x="3638550" y="3016250"/>
          <p14:tracePt t="314161" x="3644900" y="2984500"/>
          <p14:tracePt t="314165" x="3644900" y="2965450"/>
          <p14:tracePt t="314179" x="3644900" y="2946400"/>
          <p14:tracePt t="314196" x="3632200" y="2933700"/>
          <p14:tracePt t="314218" x="3619500" y="2921000"/>
          <p14:tracePt t="314228" x="3594100" y="2914650"/>
          <p14:tracePt t="314245" x="3549650" y="2908300"/>
          <p14:tracePt t="314262" x="3505200" y="2901950"/>
          <p14:tracePt t="314280" x="3448050" y="2895600"/>
          <p14:tracePt t="314295" x="3397250" y="2889250"/>
          <p14:tracePt t="314312" x="3352800" y="2882900"/>
          <p14:tracePt t="314332" x="3333750" y="2882900"/>
          <p14:tracePt t="314348" x="3327400" y="2876550"/>
          <p14:tracePt t="314363" x="3314700" y="2876550"/>
          <p14:tracePt t="314382" x="3238500" y="2921000"/>
          <p14:tracePt t="314396" x="3143250" y="2965450"/>
          <p14:tracePt t="314417" x="3022600" y="3060700"/>
          <p14:tracePt t="314429" x="2990850" y="3092450"/>
          <p14:tracePt t="314445" x="2959100" y="3124200"/>
          <p14:tracePt t="314462" x="2965450" y="3143250"/>
          <p14:tracePt t="314479" x="3022600" y="3168650"/>
          <p14:tracePt t="314495" x="3111500" y="3200400"/>
          <p14:tracePt t="314512" x="3225800" y="3238500"/>
          <p14:tracePt t="314528" x="3340100" y="3270250"/>
          <p14:tracePt t="314545" x="3454400" y="3302000"/>
          <p14:tracePt t="314562" x="3549650" y="3340100"/>
          <p14:tracePt t="314578" x="3587750" y="3352800"/>
          <p14:tracePt t="314595" x="3606800" y="3352800"/>
          <p14:tracePt t="314613" x="3632200" y="3333750"/>
          <p14:tracePt t="314615" x="3638550" y="3314700"/>
          <p14:tracePt t="314629" x="3638550" y="3302000"/>
          <p14:tracePt t="314645" x="3644900" y="3282950"/>
          <p14:tracePt t="314648" x="3644900" y="3276600"/>
          <p14:tracePt t="314679" x="3651250" y="3276600"/>
          <p14:tracePt t="314695" x="3657600" y="3276600"/>
          <p14:tracePt t="314712" x="3657600" y="3289300"/>
          <p14:tracePt t="314728" x="3651250" y="3289300"/>
          <p14:tracePt t="314745" x="3644900" y="3289300"/>
          <p14:tracePt t="314779" x="3638550" y="3289300"/>
          <p14:tracePt t="314794" x="3638550" y="3282950"/>
          <p14:tracePt t="314811" x="3638550" y="3276600"/>
          <p14:tracePt t="314830" x="3638550" y="3270250"/>
          <p14:tracePt t="314847" x="3632200" y="3270250"/>
          <p14:tracePt t="314960" x="3632200" y="3263900"/>
          <p14:tracePt t="314976" x="3625850" y="3257550"/>
          <p14:tracePt t="315008" x="3619500" y="3251200"/>
          <p14:tracePt t="315024" x="3613150" y="3244850"/>
          <p14:tracePt t="315040" x="3606800" y="3238500"/>
          <p14:tracePt t="315056" x="3600450" y="3238500"/>
          <p14:tracePt t="315078" x="3594100" y="3232150"/>
          <p14:tracePt t="315095" x="3594100" y="3225800"/>
          <p14:tracePt t="315111" x="3594100" y="3219450"/>
          <p14:tracePt t="315128" x="3594100" y="3213100"/>
          <p14:tracePt t="315374" x="3587750" y="3213100"/>
          <p14:tracePt t="315590" x="3587750" y="3206750"/>
          <p14:tracePt t="315646" x="3594100" y="3200400"/>
          <p14:tracePt t="315652" x="3600450" y="3200400"/>
          <p14:tracePt t="315664" x="3600450" y="3194050"/>
          <p14:tracePt t="315678" x="3606800" y="3194050"/>
          <p14:tracePt t="315695" x="3613150" y="3181350"/>
          <p14:tracePt t="315714" x="3625850" y="3181350"/>
          <p14:tracePt t="315788" x="3632200" y="3181350"/>
          <p14:tracePt t="316534" x="3632200" y="3187700"/>
          <p14:tracePt t="316740" x="3625850" y="3187700"/>
          <p14:tracePt t="316776" x="3619500" y="3187700"/>
          <p14:tracePt t="316832" x="3619500" y="3194050"/>
          <p14:tracePt t="316868" x="3613150" y="3200400"/>
          <p14:tracePt t="316880" x="3606800" y="3213100"/>
          <p14:tracePt t="316897" x="3600450" y="3225800"/>
          <p14:tracePt t="316914" x="3600450" y="3257550"/>
          <p14:tracePt t="316930" x="3606800" y="3276600"/>
          <p14:tracePt t="316947" x="3606800" y="3295650"/>
          <p14:tracePt t="316964" x="3619500" y="3321050"/>
          <p14:tracePt t="316980" x="3619500" y="3327400"/>
          <p14:tracePt t="317001" x="3625850" y="3327400"/>
          <p14:tracePt t="317075" x="3625850" y="3333750"/>
          <p14:tracePt t="317110" x="3632200" y="3333750"/>
          <p14:tracePt t="317139" x="3632200" y="3340100"/>
          <p14:tracePt t="317164" x="3638550" y="3340100"/>
          <p14:tracePt t="317181" x="3651250" y="3327400"/>
          <p14:tracePt t="317196" x="3657600" y="3321050"/>
          <p14:tracePt t="317213" x="3663950" y="3321050"/>
          <p14:tracePt t="317276" x="3663950" y="3314700"/>
          <p14:tracePt t="317289" x="3670300" y="3314700"/>
          <p14:tracePt t="317444" x="3670300" y="3321050"/>
          <p14:tracePt t="317461" x="3676650" y="3321050"/>
          <p14:tracePt t="317472" x="3676650" y="3327400"/>
          <p14:tracePt t="317498" x="3676650" y="3333750"/>
          <p14:tracePt t="317514" x="3676650" y="3340100"/>
          <p14:tracePt t="317565" x="3663950" y="3340100"/>
          <p14:tracePt t="317581" x="3651250" y="3340100"/>
          <p14:tracePt t="317598" x="3632200" y="3340100"/>
          <p14:tracePt t="317631" x="3625850" y="3340100"/>
          <p14:tracePt t="317648" x="3670300" y="3327400"/>
          <p14:tracePt t="317665" x="3778250" y="3321050"/>
          <p14:tracePt t="317684" x="3905250" y="3314700"/>
          <p14:tracePt t="317702" x="4102100" y="3295650"/>
          <p14:tracePt t="317714" x="4171950" y="3289300"/>
          <p14:tracePt t="317735" x="4279900" y="3289300"/>
          <p14:tracePt t="317751" x="4298950" y="3289300"/>
          <p14:tracePt t="317836" x="4298950" y="3282950"/>
          <p14:tracePt t="317843" x="4298950" y="3276600"/>
          <p14:tracePt t="317851" x="4305300" y="3270250"/>
          <p14:tracePt t="317863" x="4305300" y="3263900"/>
          <p14:tracePt t="317882" x="4311650" y="3238500"/>
          <p14:tracePt t="317898" x="4311650" y="3232150"/>
          <p14:tracePt t="317918" x="4318000" y="3225800"/>
          <p14:tracePt t="317931" x="4318000" y="3219450"/>
          <p14:tracePt t="317950" x="4324350" y="3206750"/>
          <p14:tracePt t="317965" x="4337050" y="3181350"/>
          <p14:tracePt t="317981" x="4343400" y="3155950"/>
          <p14:tracePt t="317999" x="4349750" y="3124200"/>
          <p14:tracePt t="318016" x="4349750" y="3092450"/>
          <p14:tracePt t="318031" x="4337050" y="3067050"/>
          <p14:tracePt t="318048" x="4318000" y="3048000"/>
          <p14:tracePt t="318068" x="4305300" y="3041650"/>
          <p14:tracePt t="318106" x="4305300" y="3035300"/>
          <p14:tracePt t="318132" x="4298950" y="3035300"/>
          <p14:tracePt t="318150" x="4292600" y="3035300"/>
          <p14:tracePt t="318165" x="4286250" y="3035300"/>
          <p14:tracePt t="318169" x="4273550" y="3035300"/>
          <p14:tracePt t="318182" x="4260850" y="3035300"/>
          <p14:tracePt t="318201" x="4197350" y="3067050"/>
          <p14:tracePt t="318217" x="4171950" y="3086100"/>
          <p14:tracePt t="318232" x="4165600" y="3098800"/>
          <p14:tracePt t="318249" x="4146550" y="3149600"/>
          <p14:tracePt t="318266" x="4140200" y="3206750"/>
          <p14:tracePt t="318282" x="4146550" y="3257550"/>
          <p14:tracePt t="318298" x="4152900" y="3282950"/>
          <p14:tracePt t="318315" x="4159250" y="3295650"/>
          <p14:tracePt t="318332" x="4171950" y="3314700"/>
          <p14:tracePt t="318348" x="4191000" y="3327400"/>
          <p14:tracePt t="318365" x="4210050" y="3352800"/>
          <p14:tracePt t="318382" x="4235450" y="3384550"/>
          <p14:tracePt t="318397" x="4279900" y="3435350"/>
          <p14:tracePt t="318416" x="4318000" y="3460750"/>
          <p14:tracePt t="318432" x="4343400" y="3486150"/>
          <p14:tracePt t="318452" x="4362450" y="3486150"/>
          <p14:tracePt t="318468" x="4375150" y="3486150"/>
          <p14:tracePt t="318481" x="4394200" y="3479800"/>
          <p14:tracePt t="318498" x="4406900" y="3473450"/>
          <p14:tracePt t="318519" x="4451350" y="3429000"/>
          <p14:tracePt t="318534" x="4470400" y="3409950"/>
          <p14:tracePt t="318548" x="4476750" y="3397250"/>
          <p14:tracePt t="318565" x="4483100" y="3384550"/>
          <p14:tracePt t="318582" x="4489450" y="3371850"/>
          <p14:tracePt t="318599" x="4489450" y="3365500"/>
          <p14:tracePt t="318615" x="4489450" y="3359150"/>
          <p14:tracePt t="318632" x="4489450" y="3352800"/>
          <p14:tracePt t="318665" x="4483100" y="3346450"/>
          <p14:tracePt t="318683" x="4445000" y="3346450"/>
          <p14:tracePt t="318699" x="4368800" y="3346450"/>
          <p14:tracePt t="318716" x="4260850" y="3346450"/>
          <p14:tracePt t="318731" x="4133850" y="3333750"/>
          <p14:tracePt t="318749" x="4083050" y="3314700"/>
          <p14:tracePt t="318766" x="4057650" y="3282950"/>
          <p14:tracePt t="318782" x="4057650" y="3251200"/>
          <p14:tracePt t="318798" x="4083050" y="3219450"/>
          <p14:tracePt t="318815" x="4089400" y="3219450"/>
          <p14:tracePt t="327819" x="4083050" y="3213100"/>
          <p14:tracePt t="327827" x="4076700" y="3213100"/>
          <p14:tracePt t="327840" x="4064000" y="3206750"/>
          <p14:tracePt t="327857" x="4025900" y="3206750"/>
          <p14:tracePt t="327920" x="4019550" y="3206750"/>
          <p14:tracePt t="327943" x="3975100" y="3181350"/>
          <p14:tracePt t="327956" x="3949700" y="3175000"/>
          <p14:tracePt t="327961" x="3905250" y="3162300"/>
          <p14:tracePt t="327973" x="3873500" y="3149600"/>
          <p14:tracePt t="327993" x="3797300" y="3143250"/>
          <p14:tracePt t="328010" x="3771900" y="3143250"/>
          <p14:tracePt t="328023" x="3765550" y="3143250"/>
          <p14:tracePt t="328040" x="3733800" y="3143250"/>
          <p14:tracePt t="328057" x="3702050" y="3143250"/>
          <p14:tracePt t="328074" x="3689350" y="3143250"/>
          <p14:tracePt t="328133" x="3708400" y="3143250"/>
          <p14:tracePt t="328140" x="3733800" y="3149600"/>
          <p14:tracePt t="328156" x="3784600" y="3175000"/>
          <p14:tracePt t="328173" x="3803650" y="3206750"/>
          <p14:tracePt t="328191" x="3784600" y="3225800"/>
          <p14:tracePt t="328207" x="3727450" y="3238500"/>
          <p14:tracePt t="328224" x="3657600" y="3238500"/>
          <p14:tracePt t="328240" x="3587750" y="3238500"/>
          <p14:tracePt t="328244" x="3575050" y="3232150"/>
          <p14:tracePt t="328292" x="3568700" y="3232150"/>
          <p14:tracePt t="328307" x="3517900" y="3238500"/>
          <p14:tracePt t="328323" x="3371850" y="3244850"/>
          <p14:tracePt t="328343" x="3194050" y="3244850"/>
          <p14:tracePt t="328356" x="3054350" y="3232150"/>
          <p14:tracePt t="328373" x="2965450" y="3206750"/>
          <p14:tracePt t="328390" x="2946400" y="3187700"/>
          <p14:tracePt t="328409" x="2952750" y="3162300"/>
          <p14:tracePt t="328423" x="2978150" y="3143250"/>
          <p14:tracePt t="328440" x="2997200" y="3130550"/>
          <p14:tracePt t="328457" x="3016250" y="3124200"/>
          <p14:tracePt t="328476" x="3028950" y="3117850"/>
          <p14:tracePt t="328490" x="3035300" y="3117850"/>
          <p14:tracePt t="328508" x="3060700" y="3105150"/>
          <p14:tracePt t="328524" x="3073400" y="3098800"/>
          <p14:tracePt t="328541" x="3136900" y="3092450"/>
          <p14:tracePt t="328557" x="3194050" y="3092450"/>
          <p14:tracePt t="328573" x="3282950" y="3092450"/>
          <p14:tracePt t="328590" x="3340100" y="3092450"/>
          <p14:tracePt t="328606" x="3390900" y="3098800"/>
          <p14:tracePt t="328624" x="3422650" y="3111500"/>
          <p14:tracePt t="328643" x="3448050" y="3117850"/>
          <p14:tracePt t="328657" x="3467100" y="3124200"/>
          <p14:tracePt t="328674" x="3486150" y="3124200"/>
          <p14:tracePt t="328690" x="3511550" y="3124200"/>
          <p14:tracePt t="328708" x="3562350" y="3124200"/>
          <p14:tracePt t="328724" x="3638550" y="3105150"/>
          <p14:tracePt t="328743" x="3721100" y="3054350"/>
          <p14:tracePt t="328758" x="3740150" y="3048000"/>
          <p14:tracePt t="328773" x="3797300" y="3016250"/>
          <p14:tracePt t="328795" x="3816350" y="3003550"/>
          <p14:tracePt t="328811" x="3829050" y="2990850"/>
          <p14:tracePt t="328824" x="3841750" y="2978150"/>
          <p14:tracePt t="328841" x="3854450" y="2965450"/>
          <p14:tracePt t="328857" x="3854450" y="2940050"/>
          <p14:tracePt t="328874" x="3822700" y="2914650"/>
          <p14:tracePt t="328891" x="3803650" y="2901950"/>
          <p14:tracePt t="328907" x="3778250" y="2889250"/>
          <p14:tracePt t="328924" x="3771900" y="2889250"/>
          <p14:tracePt t="328941" x="3765550" y="2889250"/>
          <p14:tracePt t="328958" x="3759200" y="2889250"/>
          <p14:tracePt t="328974" x="3752850" y="2889250"/>
          <p14:tracePt t="328991" x="3740150" y="2889250"/>
          <p14:tracePt t="329007" x="3689350" y="2901950"/>
          <p14:tracePt t="329027" x="3575050" y="2959100"/>
          <p14:tracePt t="329041" x="3530600" y="2990850"/>
          <p14:tracePt t="329057" x="3511550" y="3009900"/>
          <p14:tracePt t="329077" x="3505200" y="3009900"/>
          <p14:tracePt t="329094" x="3511550" y="3016250"/>
          <p14:tracePt t="329107" x="3562350" y="3016250"/>
          <p14:tracePt t="329124" x="3683000" y="3003550"/>
          <p14:tracePt t="329142" x="3784600" y="3003550"/>
          <p14:tracePt t="329157" x="3835400" y="3009900"/>
          <p14:tracePt t="329174" x="3848100" y="3041650"/>
          <p14:tracePt t="329191" x="3848100" y="3079750"/>
          <p14:tracePt t="329209" x="3860800" y="3130550"/>
          <p14:tracePt t="329225" x="3879850" y="3162300"/>
          <p14:tracePt t="329241" x="3886200" y="3168650"/>
          <p14:tracePt t="329256" x="3905250" y="3175000"/>
          <p14:tracePt t="329273" x="3943350" y="3168650"/>
          <p14:tracePt t="329291" x="3981450" y="3155950"/>
          <p14:tracePt t="329308" x="4019550" y="3143250"/>
          <p14:tracePt t="329324" x="4038600" y="3136900"/>
          <p14:tracePt t="329358" x="4038600" y="3155950"/>
          <p14:tracePt t="329374" x="4032250" y="3168650"/>
          <p14:tracePt t="329424" x="4032250" y="3175000"/>
          <p14:tracePt t="329441" x="4038600" y="3168650"/>
          <p14:tracePt t="329458" x="4057650" y="3149600"/>
          <p14:tracePt t="329474" x="4083050" y="3130550"/>
          <p14:tracePt t="329492" x="4114800" y="3111500"/>
          <p14:tracePt t="329508" x="4121150" y="3111500"/>
          <p14:tracePt t="329525" x="4127500" y="3117850"/>
          <p14:tracePt t="329541" x="4133850" y="3124200"/>
          <p14:tracePt t="329558" x="4140200" y="3130550"/>
          <p14:tracePt t="329592" x="4152900" y="3130550"/>
          <p14:tracePt t="329608" x="4171950" y="3130550"/>
          <p14:tracePt t="329624" x="4184650" y="3130550"/>
          <p14:tracePt t="329731" x="4184650" y="3117850"/>
          <p14:tracePt t="329741" x="4191000" y="3111500"/>
          <p14:tracePt t="329876" x="4191000" y="3098800"/>
          <p14:tracePt t="329892" x="4191000" y="3092450"/>
          <p14:tracePt t="329909" x="4184650" y="3079750"/>
          <p14:tracePt t="329926" x="4191000" y="3041650"/>
          <p14:tracePt t="329944" x="4356100" y="3035300"/>
          <p14:tracePt t="329960" x="4616450" y="3035300"/>
          <p14:tracePt t="329975" x="4737100" y="3035300"/>
          <p14:tracePt t="329991" x="4972050" y="3035300"/>
          <p14:tracePt t="330008" x="5226050" y="3035300"/>
          <p14:tracePt t="330025" x="5391150" y="3035300"/>
          <p14:tracePt t="330041" x="5499100" y="3035300"/>
          <p14:tracePt t="330058" x="5543550" y="3028950"/>
          <p14:tracePt t="330075" x="5549900" y="3028950"/>
          <p14:tracePt t="330125" x="5549900" y="3035300"/>
          <p14:tracePt t="330142" x="5549900" y="3048000"/>
          <p14:tracePt t="330161" x="5556250" y="3060700"/>
          <p14:tracePt t="330175" x="5562600" y="3073400"/>
          <p14:tracePt t="330192" x="5575300" y="3086100"/>
          <p14:tracePt t="330210" x="5588000" y="3098800"/>
          <p14:tracePt t="330212" x="5594350" y="3098800"/>
          <p14:tracePt t="330224" x="5600700" y="3098800"/>
          <p14:tracePt t="330240" x="5619750" y="3111500"/>
          <p14:tracePt t="330258" x="5651500" y="3136900"/>
          <p14:tracePt t="330276" x="5689600" y="3175000"/>
          <p14:tracePt t="330292" x="5702300" y="3219450"/>
          <p14:tracePt t="330309" x="5702300" y="3270250"/>
          <p14:tracePt t="330311" x="5702300" y="3276600"/>
          <p14:tracePt t="330326" x="5702300" y="3302000"/>
          <p14:tracePt t="330342" x="5702300" y="3308350"/>
          <p14:tracePt t="330375" x="5695950" y="3308350"/>
          <p14:tracePt t="330392" x="5689600" y="3289300"/>
          <p14:tracePt t="330409" x="5683250" y="3276600"/>
          <p14:tracePt t="330425" x="5651500" y="3276600"/>
          <p14:tracePt t="330441" x="5575300" y="3295650"/>
          <p14:tracePt t="330458" x="5568950" y="3295650"/>
          <p14:tracePt t="341416" x="5588000" y="3295650"/>
          <p14:tracePt t="341420" x="5613400" y="3282950"/>
          <p14:tracePt t="341435" x="5664200" y="3270250"/>
          <p14:tracePt t="341452" x="5797550" y="3219450"/>
          <p14:tracePt t="341468" x="5880100" y="3181350"/>
          <p14:tracePt t="341485" x="5924550" y="3155950"/>
          <p14:tracePt t="341488" x="5981700" y="3143250"/>
          <p14:tracePt t="341502" x="6089650" y="3124200"/>
          <p14:tracePt t="341518" x="6172200" y="3117850"/>
          <p14:tracePt t="341534" x="6248400" y="3117850"/>
          <p14:tracePt t="341551" x="6324600" y="3117850"/>
          <p14:tracePt t="341568" x="6407150" y="3124200"/>
          <p14:tracePt t="341584" x="6489700" y="3136900"/>
          <p14:tracePt t="341602" x="6572250" y="3136900"/>
          <p14:tracePt t="341618" x="6635750" y="3136900"/>
          <p14:tracePt t="341635" x="6680200" y="3136900"/>
          <p14:tracePt t="341651" x="6692900" y="3136900"/>
          <p14:tracePt t="341669" x="6711950" y="3136900"/>
          <p14:tracePt t="341684" x="6756400" y="3143250"/>
          <p14:tracePt t="341704" x="6832600" y="3143250"/>
          <p14:tracePt t="341719" x="6883400" y="3143250"/>
          <p14:tracePt t="341737" x="6908800" y="3143250"/>
          <p14:tracePt t="341752" x="6921500" y="3143250"/>
          <p14:tracePt t="341770" x="6934200" y="3130550"/>
          <p14:tracePt t="341784" x="6940550" y="3105150"/>
          <p14:tracePt t="341801" x="6940550" y="3067050"/>
          <p14:tracePt t="341818" x="6940550" y="3016250"/>
          <p14:tracePt t="341835" x="6921500" y="2959100"/>
          <p14:tracePt t="341850" x="6896100" y="2914650"/>
          <p14:tracePt t="341867" x="6877050" y="2882900"/>
          <p14:tracePt t="341885" x="6858000" y="2863850"/>
          <p14:tracePt t="341901" x="6845300" y="2844800"/>
          <p14:tracePt t="341918" x="6832600" y="2832100"/>
          <p14:tracePt t="341934" x="6800850" y="2819400"/>
          <p14:tracePt t="341952" x="6673850" y="2806700"/>
          <p14:tracePt t="341971" x="6534150" y="2800350"/>
          <p14:tracePt t="341985" x="6413500" y="2800350"/>
          <p14:tracePt t="342002" x="6343650" y="2800350"/>
          <p14:tracePt t="342018" x="6254750" y="2781300"/>
          <p14:tracePt t="342036" x="6235700" y="2781300"/>
          <p14:tracePt t="342069" x="6235700" y="2794000"/>
          <p14:tracePt t="342085" x="6229350" y="2844800"/>
          <p14:tracePt t="342101" x="6254750" y="2895600"/>
          <p14:tracePt t="342122" x="6299200" y="2927350"/>
          <p14:tracePt t="342138" x="6477000" y="2978150"/>
          <p14:tracePt t="342152" x="6559550" y="2990850"/>
          <p14:tracePt t="342171" x="6826250" y="2997200"/>
          <p14:tracePt t="342186" x="6972300" y="2984500"/>
          <p14:tracePt t="342200" x="7004050" y="2971800"/>
          <p14:tracePt t="342218" x="7073900" y="2933700"/>
          <p14:tracePt t="342234" x="7092950" y="2908300"/>
          <p14:tracePt t="342252" x="7086600" y="2876550"/>
          <p14:tracePt t="342269" x="7073900" y="2863850"/>
          <p14:tracePt t="342285" x="7054850" y="2857500"/>
          <p14:tracePt t="342302" x="7042150" y="2857500"/>
          <p14:tracePt t="342318" x="7035800" y="2851150"/>
          <p14:tracePt t="342335" x="7023100" y="2851150"/>
          <p14:tracePt t="342352" x="7010400" y="2851150"/>
          <p14:tracePt t="342368" x="6985000" y="2851150"/>
          <p14:tracePt t="342385" x="6965950" y="2851150"/>
          <p14:tracePt t="342404" x="6946900" y="2857500"/>
          <p14:tracePt t="342422" x="6915150" y="2882900"/>
          <p14:tracePt t="342435" x="6858000" y="2921000"/>
          <p14:tracePt t="342452" x="6788150" y="2971800"/>
          <p14:tracePt t="342457" x="6762750" y="2997200"/>
          <p14:tracePt t="342474" x="6686550" y="3060700"/>
          <p14:tracePt t="342485" x="6635750" y="3105150"/>
          <p14:tracePt t="342502" x="6591300" y="3136900"/>
          <p14:tracePt t="342519" x="6546850" y="3181350"/>
          <p14:tracePt t="342535" x="6515100" y="3225800"/>
          <p14:tracePt t="342552" x="6477000" y="3257550"/>
          <p14:tracePt t="342554" x="6457950" y="3270250"/>
          <p14:tracePt t="342568" x="6445250" y="3282950"/>
          <p14:tracePt t="342585" x="6369050" y="3327400"/>
          <p14:tracePt t="342602" x="6242050" y="3397250"/>
          <p14:tracePt t="342619" x="6172200" y="3422650"/>
          <p14:tracePt t="342635" x="6064250" y="3448050"/>
          <p14:tracePt t="342652" x="5969000" y="3454400"/>
          <p14:tracePt t="342669" x="5911850" y="3454400"/>
          <p14:tracePt t="342685" x="5861050" y="3454400"/>
          <p14:tracePt t="342702" x="5810250" y="3454400"/>
          <p14:tracePt t="342719" x="5765800" y="3454400"/>
          <p14:tracePt t="342735" x="5664200" y="3467100"/>
          <p14:tracePt t="342738" x="5619750" y="3473450"/>
          <p14:tracePt t="342753" x="5467350" y="3479800"/>
          <p14:tracePt t="342769" x="5346700" y="3479800"/>
          <p14:tracePt t="342785" x="5143500" y="3467100"/>
          <p14:tracePt t="342802" x="4857750" y="3441700"/>
          <p14:tracePt t="342819" x="4699000" y="3422650"/>
          <p14:tracePt t="342835" x="4521200" y="3422650"/>
          <p14:tracePt t="342852" x="4241800" y="3429000"/>
          <p14:tracePt t="342869" x="3994150" y="3441700"/>
          <p14:tracePt t="342885" x="3683000" y="3448050"/>
          <p14:tracePt t="342902" x="3454400" y="3441700"/>
          <p14:tracePt t="342919" x="3302000" y="3422650"/>
          <p14:tracePt t="342937" x="3225800" y="3409950"/>
          <p14:tracePt t="342952" x="3213100" y="3403600"/>
          <p14:tracePt t="342990" x="3206750" y="3403600"/>
          <p14:tracePt t="343085" x="3206750" y="3397250"/>
          <p14:tracePt t="343092" x="3200400" y="3390900"/>
          <p14:tracePt t="343102" x="3187700" y="3371850"/>
          <p14:tracePt t="343119" x="3086100" y="3321050"/>
          <p14:tracePt t="343136" x="2971800" y="3282950"/>
          <p14:tracePt t="343153" x="2876550" y="3263900"/>
          <p14:tracePt t="343169" x="2806700" y="3244850"/>
          <p14:tracePt t="343186" x="2781300" y="3238500"/>
          <p14:tracePt t="343206" x="2774950" y="3238500"/>
          <p14:tracePt t="343223" x="2774950" y="3232150"/>
          <p14:tracePt t="343240" x="2781300" y="3232150"/>
          <p14:tracePt t="343252" x="2787650" y="3225800"/>
          <p14:tracePt t="343270" x="2800350" y="3225800"/>
          <p14:tracePt t="343286" x="2813050" y="3225800"/>
          <p14:tracePt t="343303" x="2851150" y="3232150"/>
          <p14:tracePt t="343320" x="2895600" y="3244850"/>
          <p14:tracePt t="343337" x="2959100" y="3270250"/>
          <p14:tracePt t="343353" x="3009900" y="3282950"/>
          <p14:tracePt t="343369" x="3079750" y="3289300"/>
          <p14:tracePt t="343386" x="3149600" y="3289300"/>
          <p14:tracePt t="343403" x="3225800" y="3282950"/>
          <p14:tracePt t="343421" x="3333750" y="3257550"/>
          <p14:tracePt t="343436" x="3403600" y="3232150"/>
          <p14:tracePt t="343453" x="3467100" y="3206750"/>
          <p14:tracePt t="343455" x="3479800" y="3200400"/>
          <p14:tracePt t="343468" x="3505200" y="3194050"/>
          <p14:tracePt t="343487" x="3530600" y="3187700"/>
          <p14:tracePt t="343503" x="3530600" y="3181350"/>
          <p14:tracePt t="343520" x="3530600" y="3175000"/>
          <p14:tracePt t="343536" x="3517900" y="3162300"/>
          <p14:tracePt t="343553" x="3492500" y="3130550"/>
          <p14:tracePt t="343569" x="3460750" y="3098800"/>
          <p14:tracePt t="343586" x="3409950" y="3060700"/>
          <p14:tracePt t="343604" x="3359150" y="3028950"/>
          <p14:tracePt t="343620" x="3321050" y="3016250"/>
          <p14:tracePt t="343636" x="3295650" y="3009900"/>
          <p14:tracePt t="343639" x="3282950" y="3003550"/>
          <p14:tracePt t="343652" x="3276600" y="3003550"/>
          <p14:tracePt t="343654" x="3257550" y="2997200"/>
          <p14:tracePt t="343668" x="3251200" y="2997200"/>
          <p14:tracePt t="343670" x="3238500" y="2990850"/>
          <p14:tracePt t="343685" x="3200400" y="2990850"/>
          <p14:tracePt t="343703" x="3136900" y="2990850"/>
          <p14:tracePt t="343707" x="3073400" y="3009900"/>
          <p14:tracePt t="343718" x="2990850" y="3022600"/>
          <p14:tracePt t="343737" x="2832100" y="3041650"/>
          <p14:tracePt t="343754" x="2628900" y="3086100"/>
          <p14:tracePt t="343772" x="2559050" y="3098800"/>
          <p14:tracePt t="343786" x="2540000" y="3098800"/>
          <p14:tracePt t="343820" x="2559050" y="3105150"/>
          <p14:tracePt t="343837" x="2635250" y="3124200"/>
          <p14:tracePt t="343854" x="2819400" y="3168650"/>
          <p14:tracePt t="343868" x="2863850" y="3213100"/>
          <p14:tracePt t="343887" x="2870200" y="3257550"/>
          <p14:tracePt t="343902" x="2870200" y="3302000"/>
          <p14:tracePt t="343920" x="2882900" y="3333750"/>
          <p14:tracePt t="343937" x="2901950" y="3359150"/>
          <p14:tracePt t="343954" x="2927350" y="3371850"/>
          <p14:tracePt t="343969" x="2965450" y="3390900"/>
          <p14:tracePt t="343987" x="3016250" y="3403600"/>
          <p14:tracePt t="344004" x="3060700" y="3403600"/>
          <p14:tracePt t="344022" x="3124200" y="3397250"/>
          <p14:tracePt t="344037" x="3162300" y="3390900"/>
          <p14:tracePt t="344054" x="3175000" y="3384550"/>
          <p14:tracePt t="344166" x="3175000" y="3378200"/>
          <p14:tracePt t="344181" x="3181350" y="3371850"/>
          <p14:tracePt t="344254" x="3181350" y="3378200"/>
          <p14:tracePt t="344262" x="3175000" y="3384550"/>
          <p14:tracePt t="344279" x="3175000" y="3390900"/>
          <p14:tracePt t="344287" x="3168650" y="3397250"/>
          <p14:tracePt t="344468" x="3168650" y="3403600"/>
          <p14:tracePt t="344481" x="3168650" y="3409950"/>
          <p14:tracePt t="344485" x="3162300" y="3409950"/>
          <p14:tracePt t="344648" x="3162300" y="3416300"/>
          <p14:tracePt t="344656" x="3162300" y="3422650"/>
          <p14:tracePt t="344671" x="3162300" y="3429000"/>
          <p14:tracePt t="344687" x="3162300" y="3454400"/>
          <p14:tracePt t="344704" x="3162300" y="3467100"/>
          <p14:tracePt t="344810" x="3162300" y="3473450"/>
          <p14:tracePt t="344820" x="3162300" y="3479800"/>
          <p14:tracePt t="344837" x="3168650" y="3492500"/>
          <p14:tracePt t="344857" x="3168650" y="3498850"/>
          <p14:tracePt t="344872" x="3168650" y="3517900"/>
          <p14:tracePt t="344887" x="3175000" y="3524250"/>
          <p14:tracePt t="344904" x="3175000" y="3530600"/>
          <p14:tracePt t="344937" x="3175000" y="3536950"/>
          <p14:tracePt t="344954" x="3143250" y="3562350"/>
          <p14:tracePt t="344971" x="3111500" y="3594100"/>
          <p14:tracePt t="344988" x="3086100" y="3619500"/>
          <p14:tracePt t="345004" x="3060700" y="3644900"/>
          <p14:tracePt t="345020" x="3054350" y="3657600"/>
          <p14:tracePt t="345075" x="3048000" y="3657600"/>
          <p14:tracePt t="345092" x="3041650" y="3657600"/>
          <p14:tracePt t="345103" x="3016250" y="3657600"/>
          <p14:tracePt t="345120" x="2984500" y="3663950"/>
          <p14:tracePt t="345137" x="2965450" y="3670300"/>
          <p14:tracePt t="345154" x="2959100" y="3670300"/>
          <p14:tracePt t="345205" x="2946400" y="3663950"/>
          <p14:tracePt t="345221" x="2895600" y="3657600"/>
          <p14:tracePt t="345237" x="2806700" y="3651250"/>
          <p14:tracePt t="345255" x="2730500" y="3644900"/>
          <p14:tracePt t="345271" x="2654300" y="3625850"/>
          <p14:tracePt t="345287" x="2616200" y="3600450"/>
          <p14:tracePt t="345303" x="2597150" y="3568700"/>
          <p14:tracePt t="345320" x="2603500" y="3543300"/>
          <p14:tracePt t="345338" x="2635250" y="3511550"/>
          <p14:tracePt t="345354" x="2660650" y="3492500"/>
          <p14:tracePt t="345434" x="2667000" y="3492500"/>
          <p14:tracePt t="345442" x="2673350" y="3492500"/>
          <p14:tracePt t="345454" x="2686050" y="3492500"/>
          <p14:tracePt t="345470" x="2762250" y="3498850"/>
          <p14:tracePt t="345488" x="2863850" y="3498850"/>
          <p14:tracePt t="345505" x="2952750" y="3498850"/>
          <p14:tracePt t="345508" x="3016250" y="3505200"/>
          <p14:tracePt t="345521" x="3105150" y="3524250"/>
          <p14:tracePt t="345537" x="3187700" y="3556000"/>
          <p14:tracePt t="345555" x="3244850" y="3581400"/>
          <p14:tracePt t="345571" x="3295650" y="3606800"/>
          <p14:tracePt t="345588" x="3352800" y="3619500"/>
          <p14:tracePt t="345608" x="3409950" y="3625850"/>
          <p14:tracePt t="345620" x="3467100" y="3625850"/>
          <p14:tracePt t="345638" x="3530600" y="3625850"/>
          <p14:tracePt t="345654" x="3587750" y="3600450"/>
          <p14:tracePt t="345671" x="3644900" y="3575050"/>
          <p14:tracePt t="345688" x="3689350" y="3556000"/>
          <p14:tracePt t="345705" x="3721100" y="3536950"/>
          <p14:tracePt t="345721" x="3740150" y="3524250"/>
          <p14:tracePt t="345738" x="3765550" y="3505200"/>
          <p14:tracePt t="345755" x="3784600" y="3479800"/>
          <p14:tracePt t="345772" x="3790950" y="3460750"/>
          <p14:tracePt t="345788" x="3771900" y="3409950"/>
          <p14:tracePt t="345805" x="3746500" y="3378200"/>
          <p14:tracePt t="345822" x="3727450" y="3359150"/>
          <p14:tracePt t="345838" x="3708400" y="3346450"/>
          <p14:tracePt t="345855" x="3702050" y="3340100"/>
          <p14:tracePt t="345872" x="3657600" y="3340100"/>
          <p14:tracePt t="345888" x="3600450" y="3340100"/>
          <p14:tracePt t="345905" x="3536950" y="3340100"/>
          <p14:tracePt t="345921" x="3435350" y="3340100"/>
          <p14:tracePt t="345941" x="3365500" y="3333750"/>
          <p14:tracePt t="345954" x="3352800" y="3327400"/>
          <p14:tracePt t="345972" x="3346450" y="3321050"/>
          <p14:tracePt t="345988" x="3346450" y="3314700"/>
          <p14:tracePt t="346008" x="3340100" y="3314700"/>
          <p14:tracePt t="346022" x="3333750" y="3321050"/>
          <p14:tracePt t="346038" x="3321050" y="3346450"/>
          <p14:tracePt t="346058" x="3308350" y="3365500"/>
          <p14:tracePt t="346073" x="3289300" y="3397250"/>
          <p14:tracePt t="346089" x="3289300" y="3403600"/>
          <p14:tracePt t="346159" x="3289300" y="3416300"/>
          <p14:tracePt t="346166" x="3308350" y="3429000"/>
          <p14:tracePt t="346177" x="3327400" y="3448050"/>
          <p14:tracePt t="346179" x="3352800" y="3467100"/>
          <p14:tracePt t="346189" x="3416300" y="3505200"/>
          <p14:tracePt t="346205" x="3486150" y="3536950"/>
          <p14:tracePt t="346228" x="3594100" y="3581400"/>
          <p14:tracePt t="346238" x="3663950" y="3600450"/>
          <p14:tracePt t="346255" x="3771900" y="3606800"/>
          <p14:tracePt t="346272" x="3867150" y="3600450"/>
          <p14:tracePt t="346289" x="3911600" y="3587750"/>
          <p14:tracePt t="346305" x="3956050" y="3562350"/>
          <p14:tracePt t="346322" x="3975100" y="3543300"/>
          <p14:tracePt t="346339" x="3975100" y="3536950"/>
          <p14:tracePt t="346391" x="3968750" y="3536950"/>
          <p14:tracePt t="346408" x="3962400" y="3536950"/>
          <p14:tracePt t="346422" x="3949700" y="3536950"/>
          <p14:tracePt t="346438" x="3930650" y="3530600"/>
          <p14:tracePt t="346456" x="3911600" y="3517900"/>
          <p14:tracePt t="346472" x="3867150" y="3486150"/>
          <p14:tracePt t="346488" x="3835400" y="3454400"/>
          <p14:tracePt t="346505" x="3797300" y="3422650"/>
          <p14:tracePt t="346522" x="3740150" y="3384550"/>
          <p14:tracePt t="346539" x="3689350" y="3365500"/>
          <p14:tracePt t="346555" x="3625850" y="3340100"/>
          <p14:tracePt t="346572" x="3536950" y="3327400"/>
          <p14:tracePt t="346588" x="3492500" y="3321050"/>
          <p14:tracePt t="346605" x="3467100" y="3314700"/>
          <p14:tracePt t="346639" x="3460750" y="3327400"/>
          <p14:tracePt t="346655" x="3460750" y="3365500"/>
          <p14:tracePt t="346672" x="3473450" y="3416300"/>
          <p14:tracePt t="346689" x="3517900" y="3479800"/>
          <p14:tracePt t="346705" x="3543300" y="3517900"/>
          <p14:tracePt t="346722" x="3581400" y="3549650"/>
          <p14:tracePt t="346739" x="3632200" y="3587750"/>
          <p14:tracePt t="346755" x="3676650" y="3600450"/>
          <p14:tracePt t="346773" x="3721100" y="3606800"/>
          <p14:tracePt t="346790" x="3816350" y="3606800"/>
          <p14:tracePt t="346809" x="3917950" y="3575050"/>
          <p14:tracePt t="346822" x="3962400" y="3556000"/>
          <p14:tracePt t="346839" x="3987800" y="3543300"/>
          <p14:tracePt t="346856" x="3994150" y="3536950"/>
          <p14:tracePt t="346889" x="3981450" y="3543300"/>
          <p14:tracePt t="346905" x="3975100" y="3549650"/>
          <p14:tracePt t="346922" x="3968750" y="3556000"/>
          <p14:tracePt t="346939" x="3962400" y="3556000"/>
          <p14:tracePt t="347054" x="3968750" y="3556000"/>
          <p14:tracePt t="347062" x="3968750" y="3562350"/>
          <p14:tracePt t="347078" x="3981450" y="3562350"/>
          <p14:tracePt t="347089" x="3987800" y="3562350"/>
          <p14:tracePt t="347105" x="4000500" y="3562350"/>
          <p14:tracePt t="347122" x="4013200" y="3562350"/>
          <p14:tracePt t="347141" x="4025900" y="3562350"/>
          <p14:tracePt t="347272" x="4025900" y="3556000"/>
          <p14:tracePt t="347289" x="4025900" y="3549650"/>
          <p14:tracePt t="347312" x="4025900" y="3543300"/>
          <p14:tracePt t="347326" x="4032250" y="3543300"/>
          <p14:tracePt t="347416" x="4038600" y="3543300"/>
          <p14:tracePt t="347447" x="4044950" y="3543300"/>
          <p14:tracePt t="347455" x="4051300" y="3536950"/>
          <p14:tracePt t="347472" x="4057650" y="3530600"/>
          <p14:tracePt t="347489" x="4089400" y="3517900"/>
          <p14:tracePt t="347506" x="4133850" y="3505200"/>
          <p14:tracePt t="347524" x="4286250" y="3517900"/>
          <p14:tracePt t="347541" x="4546600" y="3562350"/>
          <p14:tracePt t="347559" x="4813300" y="3625850"/>
          <p14:tracePt t="347572" x="4902200" y="3644900"/>
          <p14:tracePt t="347575" x="4997450" y="3657600"/>
          <p14:tracePt t="347590" x="5099050" y="3683000"/>
          <p14:tracePt t="347606" x="5143500" y="3695700"/>
          <p14:tracePt t="347639" x="5130800" y="3689350"/>
          <p14:tracePt t="347657" x="5111750" y="3683000"/>
          <p14:tracePt t="347673" x="5105400" y="3683000"/>
          <p14:tracePt t="347689" x="5105400" y="3676650"/>
          <p14:tracePt t="347706" x="5111750" y="3670300"/>
          <p14:tracePt t="347723" x="5124450" y="3663950"/>
          <p14:tracePt t="347740" x="5143500" y="3663950"/>
          <p14:tracePt t="347756" x="5156200" y="3663950"/>
          <p14:tracePt t="347816" x="5162550" y="3663950"/>
          <p14:tracePt t="347822" x="5162550" y="3657600"/>
          <p14:tracePt t="347840" x="5181600" y="3644900"/>
          <p14:tracePt t="347856" x="5207000" y="3625850"/>
          <p14:tracePt t="347874" x="5238750" y="3594100"/>
          <p14:tracePt t="347889" x="5257800" y="3581400"/>
          <p14:tracePt t="347906" x="5264150" y="3575050"/>
          <p14:tracePt t="347926" x="5270500" y="3568700"/>
          <p14:tracePt t="347939" x="5276850" y="3568700"/>
          <p14:tracePt t="347985" x="5283200" y="3568700"/>
          <p14:tracePt t="348006" x="5289550" y="3568700"/>
          <p14:tracePt t="348023" x="5295900" y="3581400"/>
          <p14:tracePt t="348042" x="5302250" y="3594100"/>
          <p14:tracePt t="348057" x="5302250" y="3613150"/>
          <p14:tracePt t="348073" x="5302250" y="3625850"/>
          <p14:tracePt t="348114" x="5302250" y="3632200"/>
          <p14:tracePt t="348222" x="5302250" y="3638550"/>
          <p14:tracePt t="348232" x="5295900" y="3644900"/>
          <p14:tracePt t="348240" x="5295900" y="3651250"/>
          <p14:tracePt t="348257" x="5289550" y="3657600"/>
          <p14:tracePt t="348273" x="5283200" y="3663950"/>
          <p14:tracePt t="348290" x="5276850" y="3670300"/>
          <p14:tracePt t="348307" x="5270500" y="3670300"/>
          <p14:tracePt t="348324" x="5264150" y="3670300"/>
          <p14:tracePt t="348328" x="5257800" y="3670300"/>
          <p14:tracePt t="348344" x="5245100" y="3670300"/>
          <p14:tracePt t="348355" x="5238750" y="3676650"/>
          <p14:tracePt t="348373" x="5219700" y="3683000"/>
          <p14:tracePt t="348390" x="5168900" y="3708400"/>
          <p14:tracePt t="348408" x="5124450" y="3727450"/>
          <p14:tracePt t="348423" x="5086350" y="3740150"/>
          <p14:tracePt t="348440" x="5048250" y="3752850"/>
          <p14:tracePt t="348459" x="5016500" y="3752850"/>
          <p14:tracePt t="348477" x="4997450" y="3759200"/>
          <p14:tracePt t="348490" x="4959350" y="3765550"/>
          <p14:tracePt t="348507" x="4883150" y="3790950"/>
          <p14:tracePt t="348523" x="4705350" y="3841750"/>
          <p14:tracePt t="348542" x="4521200" y="3873500"/>
          <p14:tracePt t="348557" x="4248150" y="3886200"/>
          <p14:tracePt t="348573" x="4038600" y="3879850"/>
          <p14:tracePt t="348576" x="3981450" y="3873500"/>
          <p14:tracePt t="348590" x="3924300" y="3854450"/>
          <p14:tracePt t="348607" x="3892550" y="3841750"/>
          <p14:tracePt t="348641" x="3873500" y="3841750"/>
          <p14:tracePt t="348657" x="3829050" y="3867150"/>
          <p14:tracePt t="348674" x="3727450" y="3886200"/>
          <p14:tracePt t="348691" x="3581400" y="3898900"/>
          <p14:tracePt t="348706" x="3467100" y="3898900"/>
          <p14:tracePt t="348724" x="3390900" y="3886200"/>
          <p14:tracePt t="348742" x="3378200" y="3867150"/>
          <p14:tracePt t="348758" x="3409950" y="3848100"/>
          <p14:tracePt t="348774" x="3435350" y="3848100"/>
          <p14:tracePt t="348791" x="3441700" y="3848100"/>
          <p14:tracePt t="348807" x="3441700" y="3854450"/>
          <p14:tracePt t="348826" x="3429000" y="3867150"/>
          <p14:tracePt t="348840" x="3409950" y="3873500"/>
          <p14:tracePt t="348856" x="3397250" y="3879850"/>
          <p14:tracePt t="348903" x="3403600" y="3873500"/>
          <p14:tracePt t="348910" x="3409950" y="3867150"/>
          <p14:tracePt t="348923" x="3435350" y="3854450"/>
          <p14:tracePt t="348941" x="3460750" y="3841750"/>
          <p14:tracePt t="348974" x="3454400" y="3854450"/>
          <p14:tracePt t="348991" x="3435350" y="3867150"/>
          <p14:tracePt t="349007" x="3409950" y="3873500"/>
          <p14:tracePt t="349024" x="3397250" y="3879850"/>
          <p14:tracePt t="349057" x="3397250" y="3873500"/>
          <p14:tracePt t="349073" x="3403600" y="3860800"/>
          <p14:tracePt t="349091" x="3403600" y="3854450"/>
          <p14:tracePt t="349107" x="3397250" y="3848100"/>
          <p14:tracePt t="349124" x="3346450" y="3835400"/>
          <p14:tracePt t="349142" x="3244850" y="3810000"/>
          <p14:tracePt t="349157" x="3206750" y="3790950"/>
          <p14:tracePt t="349174" x="3168650" y="3759200"/>
          <p14:tracePt t="349176" x="3155950" y="3746500"/>
          <p14:tracePt t="349190" x="3143250" y="3733800"/>
          <p14:tracePt t="349208" x="3130550" y="3721100"/>
          <p14:tracePt t="349241" x="3124200" y="3721100"/>
          <p14:tracePt t="349243" x="3117850" y="3721100"/>
          <p14:tracePt t="349256" x="3111500" y="3727450"/>
          <p14:tracePt t="349257" x="3105150" y="3727450"/>
          <p14:tracePt t="349275" x="3105150" y="3752850"/>
          <p14:tracePt t="349290" x="3136900" y="3784600"/>
          <p14:tracePt t="349308" x="3232150" y="3822700"/>
          <p14:tracePt t="349324" x="3308350" y="3848100"/>
          <p14:tracePt t="349341" x="3435350" y="3873500"/>
          <p14:tracePt t="349358" x="3549650" y="3886200"/>
          <p14:tracePt t="349374" x="3721100" y="3892550"/>
          <p14:tracePt t="349391" x="3829050" y="3886200"/>
          <p14:tracePt t="349407" x="3917950" y="3867150"/>
          <p14:tracePt t="349409" x="3937000" y="3860800"/>
          <p14:tracePt t="349423" x="3962400" y="3848100"/>
          <p14:tracePt t="349425" x="3981450" y="3841750"/>
          <p14:tracePt t="349442" x="4000500" y="3841750"/>
          <p14:tracePt t="349458" x="4013200" y="3835400"/>
          <p14:tracePt t="349461" x="4025900" y="3835400"/>
          <p14:tracePt t="349473" x="4044950" y="3835400"/>
          <p14:tracePt t="349491" x="4057650" y="3835400"/>
          <p14:tracePt t="349524" x="4064000" y="3835400"/>
          <p14:tracePt t="349542" x="4083050" y="3835400"/>
          <p14:tracePt t="349558" x="4108450" y="3829050"/>
          <p14:tracePt t="349574" x="4146550" y="3810000"/>
          <p14:tracePt t="349578" x="4171950" y="3797300"/>
          <p14:tracePt t="349590" x="4178300" y="3790950"/>
          <p14:tracePt t="349608" x="4178300" y="3784600"/>
          <p14:tracePt t="349641" x="4184650" y="3784600"/>
          <p14:tracePt t="349658" x="4191000" y="3790950"/>
          <p14:tracePt t="349702" x="4191000" y="3784600"/>
          <p14:tracePt t="349709" x="4191000" y="3778250"/>
          <p14:tracePt t="349723" x="4191000" y="3771900"/>
          <p14:tracePt t="349741" x="4184650" y="3771900"/>
          <p14:tracePt t="349758" x="4146550" y="3771900"/>
          <p14:tracePt t="349775" x="4121150" y="3771900"/>
          <p14:tracePt t="349791" x="4114800" y="3771900"/>
          <p14:tracePt t="349808" x="4121150" y="3771900"/>
          <p14:tracePt t="349826" x="4210050" y="3765550"/>
          <p14:tracePt t="349841" x="4311650" y="3746500"/>
          <p14:tracePt t="349858" x="4438650" y="3740150"/>
          <p14:tracePt t="349875" x="4597400" y="3759200"/>
          <p14:tracePt t="349892" x="4762500" y="3765550"/>
          <p14:tracePt t="349911" x="5035550" y="3765550"/>
          <p14:tracePt t="349925" x="5105400" y="3765550"/>
          <p14:tracePt t="349941" x="5270500" y="3778250"/>
          <p14:tracePt t="349958" x="5499100" y="3803650"/>
          <p14:tracePt t="349975" x="5562600" y="3810000"/>
          <p14:tracePt t="349992" x="5600700" y="3816350"/>
          <p14:tracePt t="350008" x="5613400" y="3816350"/>
          <p14:tracePt t="350096" x="5619750" y="3810000"/>
          <p14:tracePt t="350105" x="5619750" y="3803650"/>
          <p14:tracePt t="350111" x="5626100" y="3797300"/>
          <p14:tracePt t="350124" x="5638800" y="3778250"/>
          <p14:tracePt t="350142" x="5676900" y="3740150"/>
          <p14:tracePt t="350158" x="5721350" y="3714750"/>
          <p14:tracePt t="350176" x="5765800" y="3695700"/>
          <p14:tracePt t="350192" x="5778500" y="3689350"/>
          <p14:tracePt t="350209" x="5784850" y="3683000"/>
          <p14:tracePt t="353540" x="5778500" y="3683000"/>
          <p14:tracePt t="353548" x="5765800" y="3683000"/>
          <p14:tracePt t="353560" x="5702300" y="3683000"/>
          <p14:tracePt t="353578" x="5657850" y="3676650"/>
          <p14:tracePt t="353594" x="5613400" y="3676650"/>
          <p14:tracePt t="353611" x="5549900" y="3663950"/>
          <p14:tracePt t="353628" x="5480050" y="3644900"/>
          <p14:tracePt t="353644" x="5384800" y="3613150"/>
          <p14:tracePt t="353660" x="5276850" y="3562350"/>
          <p14:tracePt t="353678" x="5194300" y="3524250"/>
          <p14:tracePt t="353695" x="5092700" y="3473450"/>
          <p14:tracePt t="353711" x="4953000" y="3409950"/>
          <p14:tracePt t="353728" x="4800600" y="3352800"/>
          <p14:tracePt t="353744" x="4584700" y="3295650"/>
          <p14:tracePt t="353747" x="4464050" y="3263900"/>
          <p14:tracePt t="353764" x="4279900" y="3225800"/>
          <p14:tracePt t="353778" x="4089400" y="3181350"/>
          <p14:tracePt t="353795" x="3898900" y="3124200"/>
          <p14:tracePt t="353812" x="3727450" y="3067050"/>
          <p14:tracePt t="353828" x="3479800" y="2990850"/>
          <p14:tracePt t="353844" x="3213100" y="2908300"/>
          <p14:tracePt t="353862" x="2965450" y="2838450"/>
          <p14:tracePt t="353878" x="2673350" y="2768600"/>
          <p14:tracePt t="353895" x="2425700" y="2705100"/>
          <p14:tracePt t="353912" x="2159000" y="2635250"/>
          <p14:tracePt t="353927" x="1943100" y="2565400"/>
          <p14:tracePt t="353944" x="1727200" y="2495550"/>
          <p14:tracePt t="353962" x="1536700" y="2451100"/>
          <p14:tracePt t="353978" x="1270000" y="2400300"/>
          <p14:tracePt t="353995" x="990600" y="2362200"/>
          <p14:tracePt t="354012" x="673100" y="2305050"/>
          <p14:tracePt t="354028" x="330200" y="2235200"/>
          <p14:tracePt t="354045" x="203200" y="2209800"/>
          <p14:tracePt t="354062" x="177800" y="2203450"/>
          <p14:tracePt t="354133" x="171450" y="2209800"/>
          <p14:tracePt t="354145" x="158750" y="2222500"/>
          <p14:tracePt t="354163" x="158750" y="2228850"/>
          <p14:tracePt t="354214" x="165100" y="2228850"/>
          <p14:tracePt t="354227" x="171450" y="2228850"/>
          <p14:tracePt t="354245" x="222250" y="2228850"/>
          <p14:tracePt t="354262" x="234950" y="2235200"/>
          <p14:tracePt t="354280" x="247650" y="2241550"/>
          <p14:tracePt t="354295" x="273050" y="2254250"/>
          <p14:tracePt t="354312" x="330200" y="2273300"/>
          <p14:tracePt t="354328" x="406400" y="2298700"/>
          <p14:tracePt t="354345" x="508000" y="2324100"/>
          <p14:tracePt t="354362" x="647700" y="2349500"/>
          <p14:tracePt t="354378" x="742950" y="2355850"/>
          <p14:tracePt t="354395" x="812800" y="2355850"/>
          <p14:tracePt t="354412" x="838200" y="2355850"/>
          <p14:tracePt t="354445" x="838200" y="2362200"/>
          <p14:tracePt t="354486" x="844550" y="2362200"/>
          <p14:tracePt t="354508" x="850900" y="2362200"/>
          <p14:tracePt t="354517" x="863600" y="2362200"/>
          <p14:tracePt t="354527" x="869950" y="2355850"/>
          <p14:tracePt t="354546" x="882650" y="2343150"/>
          <p14:tracePt t="354562" x="901700" y="2330450"/>
          <p14:tracePt t="354579" x="920750" y="2324100"/>
          <p14:tracePt t="354596" x="939800" y="2317750"/>
          <p14:tracePt t="354613" x="958850" y="2305050"/>
          <p14:tracePt t="354629" x="977900" y="2286000"/>
          <p14:tracePt t="354645" x="990600" y="2266950"/>
          <p14:tracePt t="354662" x="1009650" y="2235200"/>
          <p14:tracePt t="354679" x="1009650" y="2216150"/>
          <p14:tracePt t="354695" x="1003300" y="2209800"/>
          <p14:tracePt t="354712" x="984250" y="2203450"/>
          <p14:tracePt t="354730" x="958850" y="2197100"/>
          <p14:tracePt t="354746" x="939800" y="2190750"/>
          <p14:tracePt t="354762" x="920750" y="2178050"/>
          <p14:tracePt t="354779" x="901700" y="2165350"/>
          <p14:tracePt t="354796" x="869950" y="2146300"/>
          <p14:tracePt t="354814" x="781050" y="2120900"/>
          <p14:tracePt t="354829" x="749300" y="2114550"/>
          <p14:tracePt t="354845" x="641350" y="2108200"/>
          <p14:tracePt t="354848" x="603250" y="2101850"/>
          <p14:tracePt t="354861" x="527050" y="2095500"/>
          <p14:tracePt t="354879" x="482600" y="2082800"/>
          <p14:tracePt t="354895" x="469900" y="2070100"/>
          <p14:tracePt t="354912" x="457200" y="2063750"/>
          <p14:tracePt t="354928" x="431800" y="2057400"/>
          <p14:tracePt t="354946" x="374650" y="2057400"/>
          <p14:tracePt t="354962" x="298450" y="2057400"/>
          <p14:tracePt t="354980" x="228600" y="2063750"/>
          <p14:tracePt t="354996" x="177800" y="2070100"/>
          <p14:tracePt t="355013" x="165100" y="2070100"/>
          <p14:tracePt t="355056" x="165100" y="2076450"/>
          <p14:tracePt t="355080" x="177800" y="2101850"/>
          <p14:tracePt t="355096" x="209550" y="2139950"/>
          <p14:tracePt t="355112" x="234950" y="2171700"/>
          <p14:tracePt t="355129" x="279400" y="2197100"/>
          <p14:tracePt t="355146" x="317500" y="2216150"/>
          <p14:tracePt t="355162" x="387350" y="2247900"/>
          <p14:tracePt t="355179" x="482600" y="2286000"/>
          <p14:tracePt t="355194" x="590550" y="2317750"/>
          <p14:tracePt t="355212" x="666750" y="2343150"/>
          <p14:tracePt t="355228" x="736600" y="2355850"/>
          <p14:tracePt t="355246" x="768350" y="2362200"/>
          <p14:tracePt t="355261" x="781050" y="2362200"/>
          <p14:tracePt t="355279" x="787400" y="2362200"/>
          <p14:tracePt t="355298" x="800100" y="2362200"/>
          <p14:tracePt t="355312" x="819150" y="2362200"/>
          <p14:tracePt t="355329" x="876300" y="2362200"/>
          <p14:tracePt t="355346" x="914400" y="2355850"/>
          <p14:tracePt t="355363" x="946150" y="2349500"/>
          <p14:tracePt t="355379" x="977900" y="2336800"/>
          <p14:tracePt t="355396" x="990600" y="2330450"/>
          <p14:tracePt t="355415" x="1009650" y="2324100"/>
          <p14:tracePt t="355429" x="1016000" y="2311400"/>
          <p14:tracePt t="355446" x="1016000" y="2286000"/>
          <p14:tracePt t="355466" x="1016000" y="2266950"/>
          <p14:tracePt t="355481" x="1003300" y="2222500"/>
          <p14:tracePt t="355496" x="1003300" y="2209800"/>
          <p14:tracePt t="355513" x="984250" y="2178050"/>
          <p14:tracePt t="355528" x="958850" y="2159000"/>
          <p14:tracePt t="355529" x="933450" y="2139950"/>
          <p14:tracePt t="355546" x="908050" y="2120900"/>
          <p14:tracePt t="355562" x="889000" y="2108200"/>
          <p14:tracePt t="355579" x="857250" y="2095500"/>
          <p14:tracePt t="355595" x="838200" y="2089150"/>
          <p14:tracePt t="355612" x="825500" y="2082800"/>
          <p14:tracePt t="355629" x="806450" y="2082800"/>
          <p14:tracePt t="355646" x="781050" y="2082800"/>
          <p14:tracePt t="355663" x="723900" y="2095500"/>
          <p14:tracePt t="355680" x="660400" y="2120900"/>
          <p14:tracePt t="355696" x="615950" y="2146300"/>
          <p14:tracePt t="355713" x="584200" y="2165350"/>
          <p14:tracePt t="355732" x="577850" y="2184400"/>
          <p14:tracePt t="355750" x="584200" y="2203450"/>
          <p14:tracePt t="355763" x="603250" y="2228850"/>
          <p14:tracePt t="355779" x="666750" y="2286000"/>
          <p14:tracePt t="355797" x="698500" y="2317750"/>
          <p14:tracePt t="355814" x="717550" y="2343150"/>
          <p14:tracePt t="355830" x="736600" y="2355850"/>
          <p14:tracePt t="355846" x="768350" y="2362200"/>
          <p14:tracePt t="355863" x="825500" y="2362200"/>
          <p14:tracePt t="355880" x="895350" y="2349500"/>
          <p14:tracePt t="355896" x="965200" y="2336800"/>
          <p14:tracePt t="355913" x="1003300" y="2330450"/>
          <p14:tracePt t="355929" x="1041400" y="2324100"/>
          <p14:tracePt t="355946" x="1060450" y="2317750"/>
          <p14:tracePt t="355963" x="1073150" y="2317750"/>
          <p14:tracePt t="355980" x="1079500" y="2311400"/>
          <p14:tracePt t="355999" x="1079500" y="2305050"/>
          <p14:tracePt t="356016" x="1092200" y="2298700"/>
          <p14:tracePt t="356030" x="1098550" y="2298700"/>
          <p14:tracePt t="356046" x="1104900" y="2298700"/>
          <p14:tracePt t="356063" x="1117600" y="2298700"/>
          <p14:tracePt t="356080" x="1123950" y="2298700"/>
          <p14:tracePt t="356097" x="1136650" y="2298700"/>
          <p14:tracePt t="356113" x="1168400" y="2298700"/>
          <p14:tracePt t="356132" x="1187450" y="2298700"/>
          <p14:tracePt t="356147" x="1206500" y="2298700"/>
          <p14:tracePt t="356163" x="1219200" y="2298700"/>
          <p14:tracePt t="356180" x="1238250" y="2298700"/>
          <p14:tracePt t="356197" x="1244600" y="2298700"/>
          <p14:tracePt t="356214" x="1250950" y="2298700"/>
          <p14:tracePt t="356277" x="1219200" y="2298700"/>
          <p14:tracePt t="356284" x="1206500" y="2298700"/>
          <p14:tracePt t="356297" x="1174750" y="2317750"/>
          <p14:tracePt t="356314" x="1143000" y="2330450"/>
          <p14:tracePt t="356331" x="1123950" y="2343150"/>
          <p14:tracePt t="356347" x="1104900" y="2349500"/>
          <p14:tracePt t="356363" x="1073150" y="2362200"/>
          <p14:tracePt t="356380" x="1022350" y="2381250"/>
          <p14:tracePt t="356397" x="927100" y="2406650"/>
          <p14:tracePt t="356414" x="838200" y="2444750"/>
          <p14:tracePt t="356430" x="768350" y="2476500"/>
          <p14:tracePt t="356447" x="736600" y="2489200"/>
          <p14:tracePt t="356463" x="717550" y="2501900"/>
          <p14:tracePt t="356526" x="711200" y="2508250"/>
          <p14:tracePt t="356532" x="711200" y="2514600"/>
          <p14:tracePt t="356545" x="704850" y="2520950"/>
          <p14:tracePt t="356563" x="685800" y="2546350"/>
          <p14:tracePt t="356580" x="666750" y="2565400"/>
          <p14:tracePt t="356597" x="660400" y="2571750"/>
          <p14:tracePt t="356641" x="673100" y="2571750"/>
          <p14:tracePt t="356647" x="692150" y="2571750"/>
          <p14:tracePt t="356664" x="742950" y="2571750"/>
          <p14:tracePt t="356680" x="844550" y="2565400"/>
          <p14:tracePt t="356697" x="927100" y="2552700"/>
          <p14:tracePt t="356714" x="971550" y="2540000"/>
          <p14:tracePt t="356729" x="1022350" y="2527300"/>
          <p14:tracePt t="356747" x="1054100" y="2514600"/>
          <p14:tracePt t="356764" x="1098550" y="2508250"/>
          <p14:tracePt t="356781" x="1123950" y="2501900"/>
          <p14:tracePt t="356797" x="1155700" y="2495550"/>
          <p14:tracePt t="356816" x="1174750" y="2489200"/>
          <p14:tracePt t="356847" x="1168400" y="2489200"/>
          <p14:tracePt t="356863" x="1149350" y="2508250"/>
          <p14:tracePt t="356881" x="1136650" y="2520950"/>
          <p14:tracePt t="356897" x="1130300" y="2527300"/>
          <p14:tracePt t="356914" x="1123950" y="2527300"/>
          <p14:tracePt t="356964" x="1123950" y="2514600"/>
          <p14:tracePt t="356981" x="1117600" y="2508250"/>
          <p14:tracePt t="356998" x="1117600" y="2501900"/>
          <p14:tracePt t="357203" x="1111250" y="2501900"/>
          <p14:tracePt t="357214" x="1098550" y="2514600"/>
          <p14:tracePt t="357231" x="1092200" y="2533650"/>
          <p14:tracePt t="357248" x="1092200" y="2540000"/>
          <p14:tracePt t="357267" x="1092200" y="2552700"/>
          <p14:tracePt t="357284" x="1092200" y="2565400"/>
          <p14:tracePt t="357297" x="1092200" y="2578100"/>
          <p14:tracePt t="357313" x="1092200" y="2584450"/>
          <p14:tracePt t="357331" x="1098550" y="2597150"/>
          <p14:tracePt t="357348" x="1104900" y="2609850"/>
          <p14:tracePt t="357364" x="1104900" y="2628900"/>
          <p14:tracePt t="357381" x="1104900" y="2641600"/>
          <p14:tracePt t="357400" x="1104900" y="2679700"/>
          <p14:tracePt t="357416" x="1104900" y="2686050"/>
          <p14:tracePt t="357478" x="1104900" y="2673350"/>
          <p14:tracePt t="357492" x="1111250" y="2673350"/>
          <p14:tracePt t="357501" x="1111250" y="2667000"/>
          <p14:tracePt t="357541" x="1117600" y="2667000"/>
          <p14:tracePt t="357553" x="1123950" y="2667000"/>
          <p14:tracePt t="357564" x="1136650" y="2667000"/>
          <p14:tracePt t="357581" x="1143000" y="2667000"/>
          <p14:tracePt t="357598" x="1155700" y="2660650"/>
          <p14:tracePt t="357614" x="1168400" y="2628900"/>
          <p14:tracePt t="357631" x="1174750" y="2609850"/>
          <p14:tracePt t="357648" x="1187450" y="2584450"/>
          <p14:tracePt t="357664" x="1187450" y="2578100"/>
          <p14:tracePt t="357681" x="1193800" y="2578100"/>
          <p14:tracePt t="357784" x="1193800" y="2571750"/>
          <p14:tracePt t="357799" x="1187450" y="2565400"/>
          <p14:tracePt t="357815" x="1174750" y="2559050"/>
          <p14:tracePt t="357832" x="1168400" y="2552700"/>
          <p14:tracePt t="357848" x="1149350" y="2533650"/>
          <p14:tracePt t="357865" x="1143000" y="2520950"/>
          <p14:tracePt t="357882" x="1136650" y="2520950"/>
          <p14:tracePt t="357898" x="1136650" y="2514600"/>
          <p14:tracePt t="357915" x="1149350" y="2508250"/>
          <p14:tracePt t="357932" x="1181100" y="2508250"/>
          <p14:tracePt t="357948" x="1219200" y="2508250"/>
          <p14:tracePt t="357965" x="1270000" y="2508250"/>
          <p14:tracePt t="357982" x="1320800" y="2514600"/>
          <p14:tracePt t="357999" x="1352550" y="2514600"/>
          <p14:tracePt t="358015" x="1365250" y="2514600"/>
          <p14:tracePt t="358031" x="1371600" y="2514600"/>
          <p14:tracePt t="358065" x="1377950" y="2514600"/>
          <p14:tracePt t="358100" x="1403350" y="2520950"/>
          <p14:tracePt t="358115" x="1435100" y="2520950"/>
          <p14:tracePt t="358132" x="1473200" y="2520950"/>
          <p14:tracePt t="358148" x="1498600" y="2520950"/>
          <p14:tracePt t="358165" x="1524000" y="2527300"/>
          <p14:tracePt t="358182" x="1543050" y="2540000"/>
          <p14:tracePt t="358201" x="1574800" y="2565400"/>
          <p14:tracePt t="358219" x="1593850" y="2590800"/>
          <p14:tracePt t="358232" x="1600200" y="2597150"/>
          <p14:tracePt t="358248" x="1619250" y="2616200"/>
          <p14:tracePt t="358266" x="1631950" y="2635250"/>
          <p14:tracePt t="358282" x="1638300" y="2635250"/>
          <p14:tracePt t="358315" x="1638300" y="2641600"/>
          <p14:tracePt t="358332" x="1651000" y="2654300"/>
          <p14:tracePt t="358351" x="1803400" y="2768600"/>
          <p14:tracePt t="358366" x="1981200" y="2870200"/>
          <p14:tracePt t="358382" x="2089150" y="2940050"/>
          <p14:tracePt t="358398" x="2254250" y="3048000"/>
          <p14:tracePt t="358416" x="2349500" y="3098800"/>
          <p14:tracePt t="358432" x="2355850" y="3098800"/>
          <p14:tracePt t="358449" x="2368550" y="3105150"/>
          <p14:tracePt t="358465" x="2501900" y="3149600"/>
          <p14:tracePt t="358483" x="2813050" y="3270250"/>
          <p14:tracePt t="358502" x="3257550" y="3435350"/>
          <p14:tracePt t="358516" x="3771900" y="3663950"/>
          <p14:tracePt t="358536" x="4273550" y="3917950"/>
          <p14:tracePt t="358549" x="4406900" y="3981450"/>
          <p14:tracePt t="358565" x="4572000" y="4044950"/>
          <p14:tracePt t="358582" x="4692650" y="4076700"/>
          <p14:tracePt t="358600" x="4756150" y="4095750"/>
          <p14:tracePt t="358616" x="4800600" y="4102100"/>
          <p14:tracePt t="358648" x="4806950" y="4102100"/>
          <p14:tracePt t="358664" x="4806950" y="4089400"/>
          <p14:tracePt t="358682" x="4813300" y="4076700"/>
          <p14:tracePt t="358699" x="4813300" y="4064000"/>
          <p14:tracePt t="358716" x="4813300" y="4051300"/>
          <p14:tracePt t="358733" x="4806950" y="4044950"/>
          <p14:tracePt t="358749" x="4806950" y="4038600"/>
          <p14:tracePt t="358782" x="4813300" y="4044950"/>
          <p14:tracePt t="358797" x="4826000" y="4051300"/>
          <p14:tracePt t="358816" x="4832350" y="4057650"/>
          <p14:tracePt t="358832" x="4838700" y="4057650"/>
          <p14:tracePt t="358849" x="4838700" y="4064000"/>
          <p14:tracePt t="358866" x="4845050" y="4070350"/>
          <p14:tracePt t="358886" x="4857750" y="4095750"/>
          <p14:tracePt t="358899" x="4864100" y="4102100"/>
          <p14:tracePt t="358916" x="4889500" y="4127500"/>
          <p14:tracePt t="358935" x="4921250" y="4159250"/>
          <p14:tracePt t="358949" x="4940300" y="4191000"/>
          <p14:tracePt t="358965" x="4953000" y="4235450"/>
          <p14:tracePt t="358982" x="4959350" y="4267200"/>
          <p14:tracePt t="359000" x="4959350" y="4292600"/>
          <p14:tracePt t="359016" x="4933950" y="4318000"/>
          <p14:tracePt t="359032" x="4927600" y="4324350"/>
          <p14:tracePt t="359291" x="4927600" y="4318000"/>
          <p14:tracePt t="359299" x="4921250" y="4311650"/>
          <p14:tracePt t="359305" x="4921250" y="4305300"/>
          <p14:tracePt t="359317" x="4921250" y="4298950"/>
          <p14:tracePt t="359335" x="4914900" y="4286250"/>
          <p14:tracePt t="359349" x="4914900" y="4273550"/>
          <p14:tracePt t="359369" x="4908550" y="4260850"/>
          <p14:tracePt t="359508" x="4908550" y="4254500"/>
          <p14:tracePt t="359540" x="4908550" y="4248150"/>
          <p14:tracePt t="359554" x="4908550" y="4241800"/>
          <p14:tracePt t="359565" x="4908550" y="4235450"/>
          <p14:tracePt t="359583" x="4908550" y="4229100"/>
          <p14:tracePt t="359600" x="4902200" y="4216400"/>
          <p14:tracePt t="359618" x="4876800" y="4197350"/>
          <p14:tracePt t="359633" x="4864100" y="4184650"/>
          <p14:tracePt t="359649" x="4832350" y="4165600"/>
          <p14:tracePt t="359666" x="4800600" y="4146550"/>
          <p14:tracePt t="359682" x="4781550" y="4140200"/>
          <p14:tracePt t="359700" x="4743450" y="4121150"/>
          <p14:tracePt t="359717" x="4705350" y="4095750"/>
          <p14:tracePt t="359735" x="4686300" y="4076700"/>
          <p14:tracePt t="359750" x="4641850" y="4051300"/>
          <p14:tracePt t="359753" x="4616450" y="4038600"/>
          <p14:tracePt t="359766" x="4591050" y="4025900"/>
          <p14:tracePt t="359771" x="4565650" y="4019550"/>
          <p14:tracePt t="359800" x="4489450" y="3994150"/>
          <p14:tracePt t="359817" x="4368800" y="3949700"/>
          <p14:tracePt t="359833" x="4229100" y="3905250"/>
          <p14:tracePt t="359849" x="4146550" y="3873500"/>
          <p14:tracePt t="359866" x="4051300" y="3829050"/>
          <p14:tracePt t="359883" x="3987800" y="3810000"/>
          <p14:tracePt t="359900" x="3873500" y="3784600"/>
          <p14:tracePt t="359916" x="3790950" y="3771900"/>
          <p14:tracePt t="359932" x="3708400" y="3759200"/>
          <p14:tracePt t="359950" x="3606800" y="3740150"/>
          <p14:tracePt t="359966" x="3562350" y="3727450"/>
          <p14:tracePt t="359983" x="3530600" y="3721100"/>
          <p14:tracePt t="360000" x="3505200" y="3714750"/>
          <p14:tracePt t="360017" x="3486150" y="3727450"/>
          <p14:tracePt t="360020" x="3467100" y="3740150"/>
          <p14:tracePt t="360032" x="3409950" y="3765550"/>
          <p14:tracePt t="360035" x="3352800" y="3784600"/>
          <p14:tracePt t="360049" x="3289300" y="3797300"/>
          <p14:tracePt t="360050" x="3225800" y="3803650"/>
          <p14:tracePt t="360067" x="3155950" y="3810000"/>
          <p14:tracePt t="360084" x="3035300" y="3810000"/>
          <p14:tracePt t="360102" x="3009900" y="3810000"/>
          <p14:tracePt t="360117" x="3016250" y="3803650"/>
          <p14:tracePt t="360136" x="3048000" y="3803650"/>
          <p14:tracePt t="360150" x="3098800" y="3810000"/>
          <p14:tracePt t="360167" x="3155950" y="3848100"/>
          <p14:tracePt t="360184" x="3175000" y="3879850"/>
          <p14:tracePt t="360204" x="3175000" y="3930650"/>
          <p14:tracePt t="360217" x="3175000" y="3943350"/>
          <p14:tracePt t="360233" x="3175000" y="3956050"/>
          <p14:tracePt t="360284" x="3181350" y="3956050"/>
          <p14:tracePt t="360303" x="3225800" y="3956050"/>
          <p14:tracePt t="360317" x="3238500" y="3956050"/>
          <p14:tracePt t="360336" x="3263900" y="3956050"/>
          <p14:tracePt t="360367" x="3270250" y="3956050"/>
          <p14:tracePt t="360384" x="3282950" y="3962400"/>
          <p14:tracePt t="360403" x="3295650" y="3962400"/>
          <p14:tracePt t="360417" x="3308350" y="3968750"/>
          <p14:tracePt t="360433" x="3321050" y="3968750"/>
          <p14:tracePt t="360450" x="3327400" y="3968750"/>
          <p14:tracePt t="360468" x="3346450" y="3968750"/>
          <p14:tracePt t="360484" x="3365500" y="3968750"/>
          <p14:tracePt t="360500" x="3403600" y="3968750"/>
          <p14:tracePt t="360518" x="3473450" y="3987800"/>
          <p14:tracePt t="360535" x="3524250" y="4000500"/>
          <p14:tracePt t="360552" x="3543300" y="4006850"/>
          <p14:tracePt t="360566" x="3562350" y="4006850"/>
          <p14:tracePt t="360584" x="3575050" y="4006850"/>
          <p14:tracePt t="360600" x="3581400" y="4006850"/>
          <p14:tracePt t="360617" x="3594100" y="4006850"/>
          <p14:tracePt t="360633" x="3613150" y="4006850"/>
          <p14:tracePt t="360650" x="3625850" y="4006850"/>
          <p14:tracePt t="360667" x="3632200" y="4013200"/>
          <p14:tracePt t="360684" x="3644900" y="4013200"/>
          <p14:tracePt t="360700" x="3651250" y="4006850"/>
          <p14:tracePt t="360717" x="3657600" y="4000500"/>
          <p14:tracePt t="360734" x="3657600" y="3994150"/>
          <p14:tracePt t="360970" x="3663950" y="3994150"/>
          <p14:tracePt t="360978" x="3670300" y="3994150"/>
          <p14:tracePt t="361007" x="3676650" y="3994150"/>
          <p14:tracePt t="361178" x="3689350" y="3994150"/>
          <p14:tracePt t="361186" x="3702050" y="3987800"/>
          <p14:tracePt t="361192" x="3714750" y="3987800"/>
          <p14:tracePt t="361209" x="3759200" y="3981450"/>
          <p14:tracePt t="361216" x="3816350" y="3987800"/>
          <p14:tracePt t="361234" x="3943350" y="4019550"/>
          <p14:tracePt t="361251" x="4064000" y="4051300"/>
          <p14:tracePt t="361269" x="4140200" y="4064000"/>
          <p14:tracePt t="361271" x="4171950" y="4070350"/>
          <p14:tracePt t="361283" x="4203700" y="4070350"/>
          <p14:tracePt t="361301" x="4273550" y="4076700"/>
          <p14:tracePt t="361304" x="4305300" y="4076700"/>
          <p14:tracePt t="361318" x="4337050" y="4076700"/>
          <p14:tracePt t="361335" x="4394200" y="4083050"/>
          <p14:tracePt t="361351" x="4406900" y="4083050"/>
          <p14:tracePt t="361414" x="4413250" y="4083050"/>
          <p14:tracePt t="361438" x="4413250" y="4076700"/>
          <p14:tracePt t="361453" x="4419600" y="4076700"/>
          <p14:tracePt t="361468" x="4419600" y="4070350"/>
          <p14:tracePt t="361484" x="4425950" y="4070350"/>
          <p14:tracePt t="361502" x="4451350" y="4083050"/>
          <p14:tracePt t="361520" x="4470400" y="4102100"/>
          <p14:tracePt t="361534" x="4495800" y="4146550"/>
          <p14:tracePt t="361551" x="4514850" y="4203700"/>
          <p14:tracePt t="361568" x="4521200" y="4241800"/>
          <p14:tracePt t="361583" x="4521200" y="4267200"/>
          <p14:tracePt t="361602" x="4527550" y="4279900"/>
          <p14:tracePt t="361648" x="4527550" y="4286250"/>
          <p14:tracePt t="361668" x="4521200" y="4292600"/>
          <p14:tracePt t="361685" x="4508500" y="4305300"/>
          <p14:tracePt t="361704" x="4489450" y="4324350"/>
          <p14:tracePt t="361722" x="4476750" y="4324350"/>
          <p14:tracePt t="361738" x="4464050" y="4324350"/>
          <p14:tracePt t="361752" x="4445000" y="4324350"/>
          <p14:tracePt t="361770" x="4425950" y="4318000"/>
          <p14:tracePt t="361783" x="4400550" y="4311650"/>
          <p14:tracePt t="361801" x="4368800" y="4292600"/>
          <p14:tracePt t="361818" x="4362450" y="4292600"/>
          <p14:tracePt t="361877" x="4356100" y="4292600"/>
          <p14:tracePt t="361888" x="4349750" y="4286250"/>
          <p14:tracePt t="361901" x="4337050" y="4279900"/>
          <p14:tracePt t="361918" x="4324350" y="4279900"/>
          <p14:tracePt t="361935" x="4318000" y="4273550"/>
          <p14:tracePt t="362030" x="4318000" y="4260850"/>
          <p14:tracePt t="362039" x="4324350" y="4248150"/>
          <p14:tracePt t="362050" x="4337050" y="4222750"/>
          <p14:tracePt t="362069" x="4381500" y="4178300"/>
          <p14:tracePt t="362086" x="4425950" y="4146550"/>
          <p14:tracePt t="362101" x="4438650" y="4140200"/>
          <p14:tracePt t="362118" x="4457700" y="4121150"/>
          <p14:tracePt t="362135" x="4476750" y="4108450"/>
          <p14:tracePt t="362151" x="4527550" y="4083050"/>
          <p14:tracePt t="362168" x="4673600" y="4076700"/>
          <p14:tracePt t="362185" x="4908550" y="4121150"/>
          <p14:tracePt t="362190" x="4997450" y="4140200"/>
          <p14:tracePt t="362201" x="5041900" y="4152900"/>
          <p14:tracePt t="362218" x="5060950" y="4171950"/>
          <p14:tracePt t="362235" x="5060950" y="4184650"/>
          <p14:tracePt t="362251" x="5041900" y="4197350"/>
          <p14:tracePt t="362271" x="5022850" y="4197350"/>
          <p14:tracePt t="362304" x="5022850" y="4191000"/>
          <p14:tracePt t="362321" x="5080000" y="4159250"/>
          <p14:tracePt t="362336" x="5156200" y="4140200"/>
          <p14:tracePt t="362351" x="5245100" y="4121150"/>
          <p14:tracePt t="362368" x="5276850" y="4108450"/>
          <p14:tracePt t="362384" x="5283200" y="4108450"/>
          <p14:tracePt t="362400" x="5289550" y="4108450"/>
          <p14:tracePt t="362435" x="5302250" y="4108450"/>
          <p14:tracePt t="362452" x="5327650" y="4108450"/>
          <p14:tracePt t="362457" x="5353050" y="4095750"/>
          <p14:tracePt t="362473" x="5429250" y="4070350"/>
          <p14:tracePt t="362486" x="5499100" y="4051300"/>
          <p14:tracePt t="362502" x="5632450" y="4006850"/>
          <p14:tracePt t="362519" x="5721350" y="3975100"/>
          <p14:tracePt t="362536" x="5772150" y="3956050"/>
          <p14:tracePt t="362552" x="5772150" y="3949700"/>
          <p14:tracePt t="362586" x="5759450" y="3949700"/>
          <p14:tracePt t="362607" x="5695950" y="3937000"/>
          <p14:tracePt t="362618" x="5683250" y="3930650"/>
          <p14:tracePt t="362638" x="5607050" y="3860800"/>
          <p14:tracePt t="362652" x="5594350" y="3841750"/>
          <p14:tracePt t="362669" x="5556250" y="3803650"/>
          <p14:tracePt t="362687" x="5492750" y="3759200"/>
          <p14:tracePt t="362705" x="5467350" y="3752850"/>
          <p14:tracePt t="362717" x="5435600" y="3752850"/>
          <p14:tracePt t="362734" x="5410200" y="3759200"/>
          <p14:tracePt t="362752" x="5391150" y="3784600"/>
          <p14:tracePt t="362769" x="5378450" y="3803650"/>
          <p14:tracePt t="362785" x="5359400" y="3829050"/>
          <p14:tracePt t="362802" x="5340350" y="3860800"/>
          <p14:tracePt t="362820" x="5289550" y="3917950"/>
          <p14:tracePt t="362835" x="5264150" y="3943350"/>
          <p14:tracePt t="362853" x="5264150" y="3968750"/>
          <p14:tracePt t="362873" x="5289550" y="3987800"/>
          <p14:tracePt t="364775" x="5283200" y="3981450"/>
          <p14:tracePt t="364784" x="5264150" y="3962400"/>
          <p14:tracePt t="364793" x="5213350" y="3924300"/>
          <p14:tracePt t="364810" x="5022850" y="3841750"/>
          <p14:tracePt t="364814" x="4895850" y="3803650"/>
          <p14:tracePt t="364838" x="4387850" y="3632200"/>
          <p14:tracePt t="364855" x="4210050" y="3568700"/>
          <p14:tracePt t="364874" x="3797300" y="3403600"/>
          <p14:tracePt t="364888" x="3575050" y="3270250"/>
          <p14:tracePt t="364903" x="3327400" y="3098800"/>
          <p14:tracePt t="364921" x="3105150" y="2933700"/>
          <p14:tracePt t="364940" x="2895600" y="2774950"/>
          <p14:tracePt t="364954" x="2686050" y="2628900"/>
          <p14:tracePt t="364970" x="2444750" y="2482850"/>
          <p14:tracePt t="364986" x="2222500" y="2362200"/>
          <p14:tracePt t="365003" x="1987550" y="2266950"/>
          <p14:tracePt t="365021" x="1714500" y="2159000"/>
          <p14:tracePt t="365024" x="1600200" y="2114550"/>
          <p14:tracePt t="365038" x="1460500" y="2063750"/>
          <p14:tracePt t="365054" x="1206500" y="1962150"/>
          <p14:tracePt t="365058" x="1073150" y="1917700"/>
          <p14:tracePt t="365069" x="977900" y="1885950"/>
          <p14:tracePt t="365087" x="812800" y="1847850"/>
          <p14:tracePt t="365104" x="647700" y="1854200"/>
          <p14:tracePt t="365121" x="552450" y="1898650"/>
          <p14:tracePt t="365137" x="469900" y="1968500"/>
          <p14:tracePt t="365154" x="368300" y="2051050"/>
          <p14:tracePt t="365171" x="279400" y="2114550"/>
          <p14:tracePt t="365189" x="222250" y="2159000"/>
          <p14:tracePt t="365209" x="177800" y="2190750"/>
          <p14:tracePt t="365220" x="171450" y="2197100"/>
          <p14:tracePt t="365237" x="165100" y="2197100"/>
          <p14:tracePt t="365298" x="158750" y="2197100"/>
          <p14:tracePt t="365307" x="152400" y="2197100"/>
          <p14:tracePt t="365320" x="139700" y="2203450"/>
          <p14:tracePt t="365337" x="76200" y="2247900"/>
          <p14:tracePt t="365354" x="50800" y="2292350"/>
          <p14:tracePt t="365371" x="63500" y="2349500"/>
          <p14:tracePt t="365386" x="82550" y="2393950"/>
          <p14:tracePt t="365404" x="107950" y="2457450"/>
          <p14:tracePt t="365421" x="152400" y="2514600"/>
          <p14:tracePt t="365438" x="203200" y="2578100"/>
          <p14:tracePt t="365457" x="234950" y="2616200"/>
          <p14:tracePt t="365471" x="241300" y="2628900"/>
          <p14:tracePt t="365491" x="254000" y="2628900"/>
          <p14:tracePt t="365504" x="298450" y="2628900"/>
          <p14:tracePt t="365522" x="438150" y="2635250"/>
          <p14:tracePt t="365538" x="527050" y="2641600"/>
          <p14:tracePt t="365555" x="673100" y="2673350"/>
          <p14:tracePt t="365571" x="781050" y="2724150"/>
          <p14:tracePt t="365588" x="787400" y="2743200"/>
          <p14:tracePt t="365605" x="793750" y="2743200"/>
          <p14:tracePt t="365621" x="800100" y="2743200"/>
          <p14:tracePt t="365671" x="812800" y="2736850"/>
          <p14:tracePt t="365688" x="831850" y="2724150"/>
          <p14:tracePt t="365704" x="844550" y="2717800"/>
          <p14:tracePt t="365738" x="838200" y="2724150"/>
          <p14:tracePt t="365754" x="812800" y="2736850"/>
          <p14:tracePt t="365774" x="781050" y="2749550"/>
          <p14:tracePt t="365788" x="762000" y="2749550"/>
          <p14:tracePt t="365805" x="749300" y="2749550"/>
          <p14:tracePt t="365821" x="723900" y="2743200"/>
          <p14:tracePt t="365838" x="673100" y="2724150"/>
          <p14:tracePt t="365855" x="590550" y="2698750"/>
          <p14:tracePt t="365872" x="527050" y="2686050"/>
          <p14:tracePt t="365889" x="457200" y="2660650"/>
          <p14:tracePt t="365905" x="431800" y="2654300"/>
          <p14:tracePt t="365908" x="412750" y="2647950"/>
          <p14:tracePt t="365920" x="400050" y="2641600"/>
          <p14:tracePt t="365938" x="381000" y="2635250"/>
          <p14:tracePt t="365984" x="393700" y="2635250"/>
          <p14:tracePt t="365993" x="412750" y="2641600"/>
          <p14:tracePt t="366010" x="488950" y="2667000"/>
          <p14:tracePt t="366020" x="546100" y="2679700"/>
          <p14:tracePt t="366038" x="704850" y="2692400"/>
          <p14:tracePt t="366055" x="819150" y="2698750"/>
          <p14:tracePt t="366072" x="901700" y="2692400"/>
          <p14:tracePt t="366092" x="965200" y="2679700"/>
          <p14:tracePt t="366105" x="1016000" y="2660650"/>
          <p14:tracePt t="366122" x="1041400" y="2654300"/>
          <p14:tracePt t="366139" x="1041400" y="2647950"/>
          <p14:tracePt t="366197" x="1035050" y="2647950"/>
          <p14:tracePt t="366205" x="1028700" y="2647950"/>
          <p14:tracePt t="366222" x="1016000" y="2641600"/>
          <p14:tracePt t="366245" x="965200" y="2616200"/>
          <p14:tracePt t="366255" x="958850" y="2609850"/>
          <p14:tracePt t="366272" x="927100" y="2578100"/>
          <p14:tracePt t="366290" x="889000" y="2559050"/>
          <p14:tracePt t="366305" x="857250" y="2559050"/>
          <p14:tracePt t="366322" x="806450" y="2578100"/>
          <p14:tracePt t="366337" x="762000" y="2609850"/>
          <p14:tracePt t="366355" x="711200" y="2647950"/>
          <p14:tracePt t="366372" x="698500" y="2660650"/>
          <p14:tracePt t="366391" x="692150" y="2660650"/>
          <p14:tracePt t="366424" x="692150" y="2667000"/>
          <p14:tracePt t="366438" x="704850" y="2686050"/>
          <p14:tracePt t="366455" x="723900" y="2730500"/>
          <p14:tracePt t="366472" x="736600" y="2774950"/>
          <p14:tracePt t="366489" x="742950" y="2800350"/>
          <p14:tracePt t="366506" x="749300" y="2825750"/>
          <p14:tracePt t="366522" x="762000" y="2838450"/>
          <p14:tracePt t="366539" x="831850" y="2844800"/>
          <p14:tracePt t="366555" x="971550" y="2825750"/>
          <p14:tracePt t="366572" x="1111250" y="2787650"/>
          <p14:tracePt t="366589" x="1206500" y="2749550"/>
          <p14:tracePt t="366606" x="1244600" y="2730500"/>
          <p14:tracePt t="366622" x="1238250" y="2724150"/>
          <p14:tracePt t="366639" x="1212850" y="2730500"/>
          <p14:tracePt t="366655" x="1174750" y="2736850"/>
          <p14:tracePt t="366671" x="1130300" y="2736850"/>
          <p14:tracePt t="366687" x="1066800" y="2705100"/>
          <p14:tracePt t="366705" x="1009650" y="2686050"/>
          <p14:tracePt t="366722" x="971550" y="2673350"/>
          <p14:tracePt t="366739" x="971550" y="2660650"/>
          <p14:tracePt t="366759" x="971550" y="2647950"/>
          <p14:tracePt t="366772" x="977900" y="2641600"/>
          <p14:tracePt t="366807" x="971550" y="2641600"/>
          <p14:tracePt t="366822" x="958850" y="2641600"/>
          <p14:tracePt t="366839" x="927100" y="2641600"/>
          <p14:tracePt t="366855" x="895350" y="2641600"/>
          <p14:tracePt t="366872" x="882650" y="2647950"/>
          <p14:tracePt t="366889" x="857250" y="2647950"/>
          <p14:tracePt t="366905" x="838200" y="2647950"/>
          <p14:tracePt t="366922" x="831850" y="2647950"/>
          <p14:tracePt t="366939" x="812800" y="2654300"/>
          <p14:tracePt t="366954" x="793750" y="2667000"/>
          <p14:tracePt t="366972" x="787400" y="2679700"/>
          <p14:tracePt t="367050" x="793750" y="2686050"/>
          <p14:tracePt t="367060" x="806450" y="2686050"/>
          <p14:tracePt t="367078" x="819150" y="2686050"/>
          <p14:tracePt t="367089" x="831850" y="2686050"/>
          <p14:tracePt t="367105" x="838200" y="2692400"/>
          <p14:tracePt t="367122" x="844550" y="2692400"/>
          <p14:tracePt t="367230" x="844550" y="2698750"/>
          <p14:tracePt t="367237" x="844550" y="2705100"/>
          <p14:tracePt t="367256" x="831850" y="2724150"/>
          <p14:tracePt t="367275" x="781050" y="2749550"/>
          <p14:tracePt t="367277" x="762000" y="2755900"/>
          <p14:tracePt t="367288" x="742950" y="2755900"/>
          <p14:tracePt t="367306" x="730250" y="2762250"/>
          <p14:tracePt t="367953" x="723900" y="2762250"/>
          <p14:tracePt t="367961" x="704850" y="2749550"/>
          <p14:tracePt t="367974" x="685800" y="2736850"/>
          <p14:tracePt t="367991" x="635000" y="2698750"/>
          <p14:tracePt t="368007" x="577850" y="2654300"/>
          <p14:tracePt t="368024" x="565150" y="2635250"/>
          <p14:tracePt t="368040" x="565150" y="2628900"/>
          <p14:tracePt t="368057" x="571500" y="2616200"/>
          <p14:tracePt t="368074" x="685800" y="2609850"/>
          <p14:tracePt t="368090" x="736600" y="2622550"/>
          <p14:tracePt t="368107" x="742950" y="2622550"/>
          <p14:tracePt t="368175" x="736600" y="2622550"/>
          <p14:tracePt t="368197" x="736600" y="2616200"/>
          <p14:tracePt t="368232" x="742950" y="2616200"/>
          <p14:tracePt t="368240" x="755650" y="2616200"/>
          <p14:tracePt t="368257" x="774700" y="2622550"/>
          <p14:tracePt t="368274" x="781050" y="2622550"/>
          <p14:tracePt t="368316" x="787400" y="2616200"/>
          <p14:tracePt t="368328" x="793750" y="2603500"/>
          <p14:tracePt t="368342" x="812800" y="2590800"/>
          <p14:tracePt t="368357" x="850900" y="2571750"/>
          <p14:tracePt t="368373" x="901700" y="2565400"/>
          <p14:tracePt t="368393" x="908050" y="2565400"/>
          <p14:tracePt t="368436" x="908050" y="2559050"/>
          <p14:tracePt t="368445" x="901700" y="2559050"/>
          <p14:tracePt t="368455" x="901700" y="2552700"/>
          <p14:tracePt t="368474" x="914400" y="2546350"/>
          <p14:tracePt t="368491" x="933450" y="2527300"/>
          <p14:tracePt t="368507" x="939800" y="2527300"/>
          <p14:tracePt t="368526" x="946150" y="2527300"/>
          <p14:tracePt t="368582" x="952500" y="2527300"/>
          <p14:tracePt t="368599" x="971550" y="2533650"/>
          <p14:tracePt t="368607" x="996950" y="2546350"/>
          <p14:tracePt t="368623" x="1066800" y="2552700"/>
          <p14:tracePt t="368640" x="1143000" y="2552700"/>
          <p14:tracePt t="368657" x="1200150" y="2552700"/>
          <p14:tracePt t="368674" x="1263650" y="2552700"/>
          <p14:tracePt t="368691" x="1308100" y="2546350"/>
          <p14:tracePt t="368707" x="1371600" y="2546350"/>
          <p14:tracePt t="368710" x="1409700" y="2546350"/>
          <p14:tracePt t="368723" x="1428750" y="2546350"/>
          <p14:tracePt t="368742" x="1530350" y="2546350"/>
          <p14:tracePt t="368758" x="1562100" y="2546350"/>
          <p14:tracePt t="368773" x="1587500" y="2546350"/>
          <p14:tracePt t="368791" x="1612900" y="2546350"/>
          <p14:tracePt t="368808" x="1631950" y="2540000"/>
          <p14:tracePt t="368824" x="1644650" y="2533650"/>
          <p14:tracePt t="368840" x="1657350" y="2520950"/>
          <p14:tracePt t="368857" x="1657350" y="2489200"/>
          <p14:tracePt t="368874" x="1644650" y="2438400"/>
          <p14:tracePt t="368890" x="1612900" y="2387600"/>
          <p14:tracePt t="368907" x="1574800" y="2336800"/>
          <p14:tracePt t="368922" x="1562100" y="2324100"/>
          <p14:tracePt t="368941" x="1555750" y="2311400"/>
          <p14:tracePt t="368960" x="1536700" y="2292350"/>
          <p14:tracePt t="368974" x="1492250" y="2279650"/>
          <p14:tracePt t="368991" x="1422400" y="2273300"/>
          <p14:tracePt t="369008" x="1263650" y="2266950"/>
          <p14:tracePt t="369026" x="1155700" y="2260600"/>
          <p14:tracePt t="369039" x="1092200" y="2254250"/>
          <p14:tracePt t="369057" x="1047750" y="2247900"/>
          <p14:tracePt t="369074" x="1041400" y="2247900"/>
          <p14:tracePt t="369091" x="1028700" y="2260600"/>
          <p14:tracePt t="369108" x="1022350" y="2311400"/>
          <p14:tracePt t="369125" x="1016000" y="2362200"/>
          <p14:tracePt t="369144" x="1016000" y="2425700"/>
          <p14:tracePt t="369147" x="1016000" y="2444750"/>
          <p14:tracePt t="369156" x="1022350" y="2463800"/>
          <p14:tracePt t="369174" x="1035050" y="2482850"/>
          <p14:tracePt t="369177" x="1041400" y="2489200"/>
          <p14:tracePt t="369191" x="1047750" y="2489200"/>
          <p14:tracePt t="369209" x="1073150" y="2495550"/>
          <p14:tracePt t="369211" x="1085850" y="2495550"/>
          <p14:tracePt t="369224" x="1136650" y="2501900"/>
          <p14:tracePt t="369241" x="1244600" y="2508250"/>
          <p14:tracePt t="369258" x="1384300" y="2527300"/>
          <p14:tracePt t="369275" x="1555750" y="2559050"/>
          <p14:tracePt t="369290" x="1593850" y="2559050"/>
          <p14:tracePt t="369307" x="1606550" y="2559050"/>
          <p14:tracePt t="369324" x="1612900" y="2559050"/>
          <p14:tracePt t="369344" x="1619250" y="2552700"/>
          <p14:tracePt t="369357" x="1625600" y="2533650"/>
          <p14:tracePt t="369374" x="1638300" y="2501900"/>
          <p14:tracePt t="369391" x="1638300" y="2470150"/>
          <p14:tracePt t="369408" x="1638300" y="2457450"/>
          <p14:tracePt t="369424" x="1625600" y="2457450"/>
          <p14:tracePt t="369427" x="1612900" y="2463800"/>
          <p14:tracePt t="369441" x="1606550" y="2470150"/>
          <p14:tracePt t="369458" x="1587500" y="2476500"/>
          <p14:tracePt t="369475" x="1581150" y="2482850"/>
          <p14:tracePt t="369492" x="1562100" y="2495550"/>
          <p14:tracePt t="369508" x="1549400" y="2495550"/>
          <p14:tracePt t="369542" x="1536700" y="2489200"/>
          <p14:tracePt t="369558" x="1511300" y="2482850"/>
          <p14:tracePt t="369574" x="1479550" y="2470150"/>
          <p14:tracePt t="369591" x="1479550" y="2463800"/>
          <p14:tracePt t="369676" x="1473200" y="2463800"/>
          <p14:tracePt t="369682" x="1473200" y="2457450"/>
          <p14:tracePt t="369697" x="1466850" y="2457450"/>
          <p14:tracePt t="369713" x="1460500" y="2457450"/>
          <p14:tracePt t="369725" x="1460500" y="2451100"/>
          <p14:tracePt t="376975" x="1473200" y="2444750"/>
          <p14:tracePt t="376983" x="1485900" y="2432050"/>
          <p14:tracePt t="376997" x="1524000" y="2419350"/>
          <p14:tracePt t="377015" x="1619250" y="2400300"/>
          <p14:tracePt t="377031" x="1651000" y="2400300"/>
          <p14:tracePt t="378361" x="1670050" y="2400300"/>
          <p14:tracePt t="378371" x="1727200" y="2387600"/>
          <p14:tracePt t="378380" x="1809750" y="2381250"/>
          <p14:tracePt t="378398" x="2000250" y="2381250"/>
          <p14:tracePt t="378416" x="2190750" y="2387600"/>
          <p14:tracePt t="378419" x="2266950" y="2387600"/>
          <p14:tracePt t="378431" x="2343150" y="2393950"/>
          <p14:tracePt t="378433" x="2387600" y="2393950"/>
          <p14:tracePt t="378448" x="2432050" y="2400300"/>
          <p14:tracePt t="378452" x="2463800" y="2400300"/>
          <p14:tracePt t="378466" x="2508250" y="2400300"/>
          <p14:tracePt t="378483" x="2724150" y="2419350"/>
          <p14:tracePt t="378498" x="2971800" y="2425700"/>
          <p14:tracePt t="378515" x="3232150" y="2432050"/>
          <p14:tracePt t="378532" x="3492500" y="2463800"/>
          <p14:tracePt t="378548" x="3613150" y="2482850"/>
          <p14:tracePt t="378565" x="3663950" y="2495550"/>
          <p14:tracePt t="378582" x="3695700" y="2514600"/>
          <p14:tracePt t="378599" x="3771900" y="2546350"/>
          <p14:tracePt t="378616" x="3879850" y="2597150"/>
          <p14:tracePt t="378632" x="3975100" y="2660650"/>
          <p14:tracePt t="378649" x="4064000" y="2755900"/>
          <p14:tracePt t="378666" x="4095750" y="2851150"/>
          <p14:tracePt t="378669" x="4102100" y="2882900"/>
          <p14:tracePt t="378686" x="4127500" y="2984500"/>
          <p14:tracePt t="378699" x="4159250" y="3035300"/>
          <p14:tracePt t="378716" x="4229100" y="3149600"/>
          <p14:tracePt t="378731" x="4425950" y="3416300"/>
          <p14:tracePt t="378749" x="4521200" y="3638550"/>
          <p14:tracePt t="378765" x="4572000" y="3822700"/>
          <p14:tracePt t="378782" x="4603750" y="4013200"/>
          <p14:tracePt t="378799" x="4610100" y="4108450"/>
          <p14:tracePt t="378815" x="4597400" y="4121150"/>
          <p14:tracePt t="378832" x="4578350" y="4114800"/>
          <p14:tracePt t="378849" x="4552950" y="4095750"/>
          <p14:tracePt t="378865" x="4552950" y="4089400"/>
          <p14:tracePt t="378882" x="4546600" y="4089400"/>
          <p14:tracePt t="378901" x="4533900" y="4089400"/>
          <p14:tracePt t="378919" x="4514850" y="4089400"/>
          <p14:tracePt t="378934" x="4502150" y="4089400"/>
          <p14:tracePt t="378949" x="4464050" y="4089400"/>
          <p14:tracePt t="378966" x="4413250" y="4108450"/>
          <p14:tracePt t="378983" x="4375150" y="4121150"/>
          <p14:tracePt t="378999" x="4318000" y="4152900"/>
          <p14:tracePt t="379016" x="4241800" y="4171950"/>
          <p14:tracePt t="379032" x="4108450" y="4222750"/>
          <p14:tracePt t="379049" x="4025900" y="4254500"/>
          <p14:tracePt t="379066" x="4019550" y="4260850"/>
          <p14:tracePt t="379082" x="4013200" y="4260850"/>
          <p14:tracePt t="379099" x="4013200" y="4267200"/>
          <p14:tracePt t="379116" x="4013200" y="4279900"/>
          <p14:tracePt t="379132" x="4006850" y="4292600"/>
          <p14:tracePt t="379150" x="3987800" y="4324350"/>
          <p14:tracePt t="379166" x="3975100" y="4349750"/>
          <p14:tracePt t="379182" x="3968750" y="4387850"/>
          <p14:tracePt t="379199" x="3968750" y="4445000"/>
          <p14:tracePt t="379216" x="3994150" y="4508500"/>
          <p14:tracePt t="379232" x="4025900" y="4559300"/>
          <p14:tracePt t="379249" x="4089400" y="4629150"/>
          <p14:tracePt t="379266" x="4133850" y="4667250"/>
          <p14:tracePt t="379283" x="4171950" y="4705350"/>
          <p14:tracePt t="379299" x="4197350" y="4737100"/>
          <p14:tracePt t="379316" x="4229100" y="4781550"/>
          <p14:tracePt t="379321" x="4267200" y="4813300"/>
          <p14:tracePt t="379337" x="4337050" y="4864100"/>
          <p14:tracePt t="379349" x="4400550" y="4902200"/>
          <p14:tracePt t="379366" x="4502150" y="4972050"/>
          <p14:tracePt t="379383" x="4635500" y="5029200"/>
          <p14:tracePt t="379401" x="4902200" y="5111750"/>
          <p14:tracePt t="379416" x="5187950" y="5187950"/>
          <p14:tracePt t="379433" x="5264150" y="5207000"/>
          <p14:tracePt t="379838" x="5257800" y="5207000"/>
          <p14:tracePt t="379849" x="5219700" y="5207000"/>
          <p14:tracePt t="379853" x="5168900" y="5207000"/>
          <p14:tracePt t="379865" x="5105400" y="5200650"/>
          <p14:tracePt t="379884" x="4972050" y="5137150"/>
          <p14:tracePt t="379900" x="4895850" y="5060950"/>
          <p14:tracePt t="379916" x="4826000" y="5003800"/>
          <p14:tracePt t="379932" x="4743450" y="4933950"/>
          <p14:tracePt t="379950" x="4641850" y="4851400"/>
          <p14:tracePt t="379966" x="4552950" y="4781550"/>
          <p14:tracePt t="379983" x="4457700" y="4718050"/>
          <p14:tracePt t="380000" x="4343400" y="4660900"/>
          <p14:tracePt t="380017" x="4203700" y="4610100"/>
          <p14:tracePt t="380033" x="4057650" y="4540250"/>
          <p14:tracePt t="380050" x="3943350" y="4464050"/>
          <p14:tracePt t="380067" x="3867150" y="4381500"/>
          <p14:tracePt t="380082" x="3835400" y="4324350"/>
          <p14:tracePt t="380099" x="3829050" y="4286250"/>
          <p14:tracePt t="380100" x="3829050" y="4279900"/>
          <p14:tracePt t="380117" x="3829050" y="4267200"/>
          <p14:tracePt t="380134" x="3816350" y="4254500"/>
          <p14:tracePt t="380150" x="3778250" y="4241800"/>
          <p14:tracePt t="380166" x="3771900" y="4241800"/>
          <p14:tracePt t="380183" x="3790950" y="4248150"/>
          <p14:tracePt t="380199" x="3860800" y="4260850"/>
          <p14:tracePt t="380217" x="3917950" y="4267200"/>
          <p14:tracePt t="380233" x="3994150" y="4279900"/>
          <p14:tracePt t="380250" x="4038600" y="4286250"/>
          <p14:tracePt t="380265" x="4064000" y="4298950"/>
          <p14:tracePt t="380284" x="4070350" y="4305300"/>
          <p14:tracePt t="380300" x="4076700" y="4305300"/>
          <p14:tracePt t="380317" x="4089400" y="4305300"/>
          <p14:tracePt t="380334" x="4102100" y="4305300"/>
          <p14:tracePt t="380351" x="4140200" y="4286250"/>
          <p14:tracePt t="380367" x="4159250" y="4254500"/>
          <p14:tracePt t="380384" x="4159250" y="4197350"/>
          <p14:tracePt t="380403" x="4070350" y="4095750"/>
          <p14:tracePt t="380418" x="3968750" y="4025900"/>
          <p14:tracePt t="380434" x="3867150" y="3962400"/>
          <p14:tracePt t="380450" x="3803650" y="3924300"/>
          <p14:tracePt t="380467" x="3708400" y="3886200"/>
          <p14:tracePt t="380486" x="3638550" y="3867150"/>
          <p14:tracePt t="380500" x="3562350" y="3860800"/>
          <p14:tracePt t="380518" x="3460750" y="3860800"/>
          <p14:tracePt t="380521" x="3390900" y="3860800"/>
          <p14:tracePt t="380538" x="3238500" y="3854450"/>
          <p14:tracePt t="380550" x="3200400" y="3848100"/>
          <p14:tracePt t="380553" x="3136900" y="3848100"/>
          <p14:tracePt t="380567" x="3086100" y="3841750"/>
          <p14:tracePt t="380584" x="3028950" y="3841750"/>
          <p14:tracePt t="380601" x="2990850" y="3854450"/>
          <p14:tracePt t="380617" x="2946400" y="3873500"/>
          <p14:tracePt t="380634" x="2851150" y="3924300"/>
          <p14:tracePt t="380650" x="2819400" y="3943350"/>
          <p14:tracePt t="380667" x="2813050" y="3956050"/>
          <p14:tracePt t="380685" x="2813050" y="3968750"/>
          <p14:tracePt t="380700" x="2825750" y="3994150"/>
          <p14:tracePt t="380717" x="2857500" y="4025900"/>
          <p14:tracePt t="380734" x="2882900" y="4070350"/>
          <p14:tracePt t="380750" x="2895600" y="4114800"/>
          <p14:tracePt t="380767" x="2914650" y="4133850"/>
          <p14:tracePt t="380784" x="2952750" y="4159250"/>
          <p14:tracePt t="380800" x="3041650" y="4171950"/>
          <p14:tracePt t="380817" x="3155950" y="4184650"/>
          <p14:tracePt t="380833" x="3302000" y="4191000"/>
          <p14:tracePt t="380850" x="3371850" y="4191000"/>
          <p14:tracePt t="380867" x="3416300" y="4191000"/>
          <p14:tracePt t="380884" x="3441700" y="4191000"/>
          <p14:tracePt t="380900" x="3441700" y="4184650"/>
          <p14:tracePt t="380918" x="3448050" y="4178300"/>
          <p14:tracePt t="380935" x="3454400" y="4171950"/>
          <p14:tracePt t="380950" x="3460750" y="4159250"/>
          <p14:tracePt t="380967" x="3460750" y="4152900"/>
          <p14:tracePt t="381001" x="3460750" y="4146550"/>
          <p14:tracePt t="381017" x="3460750" y="4140200"/>
          <p14:tracePt t="381087" x="3460750" y="4114800"/>
          <p14:tracePt t="381094" x="3460750" y="4108450"/>
          <p14:tracePt t="381102" x="3448050" y="4089400"/>
          <p14:tracePt t="381117" x="3435350" y="4064000"/>
          <p14:tracePt t="381133" x="3435350" y="4044950"/>
          <p14:tracePt t="381151" x="3435350" y="4038600"/>
          <p14:tracePt t="381185" x="3429000" y="4038600"/>
          <p14:tracePt t="381217" x="3422650" y="4038600"/>
          <p14:tracePt t="381268" x="3416300" y="4044950"/>
          <p14:tracePt t="381283" x="3390900" y="4051300"/>
          <p14:tracePt t="381301" x="3340100" y="4064000"/>
          <p14:tracePt t="381318" x="3263900" y="4070350"/>
          <p14:tracePt t="381335" x="3219450" y="4070350"/>
          <p14:tracePt t="381351" x="3213100" y="4070350"/>
          <p14:tracePt t="381421" x="3213100" y="4076700"/>
          <p14:tracePt t="381428" x="3219450" y="4083050"/>
          <p14:tracePt t="381435" x="3225800" y="4095750"/>
          <p14:tracePt t="381452" x="3251200" y="4114800"/>
          <p14:tracePt t="381468" x="3282950" y="4146550"/>
          <p14:tracePt t="381487" x="3308350" y="4159250"/>
          <p14:tracePt t="381501" x="3352800" y="4178300"/>
          <p14:tracePt t="381518" x="3448050" y="4191000"/>
          <p14:tracePt t="381534" x="3587750" y="4197350"/>
          <p14:tracePt t="381554" x="3733800" y="4210050"/>
          <p14:tracePt t="381568" x="3854450" y="4222750"/>
          <p14:tracePt t="381584" x="3930650" y="4229100"/>
          <p14:tracePt t="381600" x="3981450" y="4229100"/>
          <p14:tracePt t="381618" x="3987800" y="4229100"/>
          <p14:tracePt t="381634" x="3981450" y="4229100"/>
          <p14:tracePt t="381651" x="3968750" y="4222750"/>
          <p14:tracePt t="381671" x="3962400" y="4210050"/>
          <p14:tracePt t="381684" x="3981450" y="4229100"/>
          <p14:tracePt t="381701" x="4127500" y="4254500"/>
          <p14:tracePt t="381718" x="4337050" y="4292600"/>
          <p14:tracePt t="381735" x="4508500" y="4337050"/>
          <p14:tracePt t="381751" x="4629150" y="4368800"/>
          <p14:tracePt t="381768" x="4679950" y="4375150"/>
          <p14:tracePt t="381788" x="4699000" y="4375150"/>
          <p14:tracePt t="381803" x="4705350" y="4375150"/>
          <p14:tracePt t="381818" x="4718050" y="4362450"/>
          <p14:tracePt t="381835" x="4737100" y="4343400"/>
          <p14:tracePt t="381854" x="4756150" y="4324350"/>
          <p14:tracePt t="381867" x="4794250" y="4311650"/>
          <p14:tracePt t="381885" x="4826000" y="4305300"/>
          <p14:tracePt t="381901" x="4857750" y="4298950"/>
          <p14:tracePt t="381918" x="4883150" y="4298950"/>
          <p14:tracePt t="381934" x="4902200" y="4298950"/>
          <p14:tracePt t="381951" x="4914900" y="4298950"/>
          <p14:tracePt t="381969" x="4940300" y="4298950"/>
          <p14:tracePt t="381985" x="4965700" y="4305300"/>
          <p14:tracePt t="382002" x="4991100" y="4298950"/>
          <p14:tracePt t="382006" x="5003800" y="4298950"/>
          <p14:tracePt t="382019" x="5054600" y="4298950"/>
          <p14:tracePt t="382035" x="5092700" y="4311650"/>
          <p14:tracePt t="382039" x="5111750" y="4318000"/>
          <p14:tracePt t="382050" x="5118100" y="4318000"/>
          <p14:tracePt t="382148" x="5118100" y="4305300"/>
          <p14:tracePt t="382156" x="5111750" y="4298950"/>
          <p14:tracePt t="382168" x="5111750" y="4286250"/>
          <p14:tracePt t="382184" x="5099050" y="4235450"/>
          <p14:tracePt t="382200" x="5086350" y="4203700"/>
          <p14:tracePt t="382202" x="5086350" y="4178300"/>
          <p14:tracePt t="382218" x="5086350" y="4171950"/>
          <p14:tracePt t="382234" x="5086350" y="4159250"/>
          <p14:tracePt t="382237" x="5086350" y="4152900"/>
          <p14:tracePt t="382251" x="5086350" y="4146550"/>
          <p14:tracePt t="382285" x="5067300" y="4140200"/>
          <p14:tracePt t="382302" x="5029200" y="4133850"/>
          <p14:tracePt t="382321" x="4978400" y="4121150"/>
          <p14:tracePt t="382335" x="4921250" y="4114800"/>
          <p14:tracePt t="382351" x="4895850" y="4102100"/>
          <p14:tracePt t="382403" x="4902200" y="4102100"/>
          <p14:tracePt t="382418" x="4914900" y="4114800"/>
          <p14:tracePt t="382435" x="4933950" y="4133850"/>
          <p14:tracePt t="382452" x="4953000" y="4152900"/>
          <p14:tracePt t="382470" x="4972050" y="4178300"/>
          <p14:tracePt t="382486" x="4991100" y="4210050"/>
          <p14:tracePt t="382504" x="5016500" y="4235450"/>
          <p14:tracePt t="382517" x="5041900" y="4254500"/>
          <p14:tracePt t="382536" x="5073650" y="4267200"/>
          <p14:tracePt t="382554" x="5099050" y="4273550"/>
          <p14:tracePt t="382569" x="5130800" y="4273550"/>
          <p14:tracePt t="382585" x="5162550" y="4273550"/>
          <p14:tracePt t="382602" x="5187950" y="4267200"/>
          <p14:tracePt t="382619" x="5213350" y="4254500"/>
          <p14:tracePt t="382635" x="5238750" y="4229100"/>
          <p14:tracePt t="382652" x="5264150" y="4203700"/>
          <p14:tracePt t="382669" x="5283200" y="4184650"/>
          <p14:tracePt t="382688" x="5289550" y="4165600"/>
          <p14:tracePt t="382702" x="5289550" y="4159250"/>
          <p14:tracePt t="382718" x="5289550" y="4152900"/>
          <p14:tracePt t="382752" x="5321300" y="4133850"/>
          <p14:tracePt t="382769" x="5403850" y="4127500"/>
          <p14:tracePt t="382785" x="5511800" y="4121150"/>
          <p14:tracePt t="382802" x="5626100" y="4127500"/>
          <p14:tracePt t="382819" x="5765800" y="4146550"/>
          <p14:tracePt t="382835" x="5829300" y="4152900"/>
          <p14:tracePt t="382853" x="5842000" y="4152900"/>
          <p14:tracePt t="382871" x="5848350" y="4152900"/>
          <p14:tracePt t="382886" x="5861050" y="4152900"/>
          <p14:tracePt t="382902" x="5899150" y="4152900"/>
          <p14:tracePt t="382920" x="5962650" y="4152900"/>
          <p14:tracePt t="382937" x="6178550" y="4178300"/>
          <p14:tracePt t="382952" x="6248400" y="4191000"/>
          <p14:tracePt t="382969" x="6381750" y="4222750"/>
          <p14:tracePt t="382986" x="6419850" y="4235450"/>
          <p14:tracePt t="383002" x="6432550" y="4248150"/>
          <p14:tracePt t="383019" x="6438900" y="4254500"/>
          <p14:tracePt t="383052" x="6451600" y="4254500"/>
          <p14:tracePt t="383069" x="6502400" y="4260850"/>
          <p14:tracePt t="383086" x="6692900" y="4273550"/>
          <p14:tracePt t="383102" x="6940550" y="4318000"/>
          <p14:tracePt t="383119" x="7169150" y="4381500"/>
          <p14:tracePt t="383134" x="7321550" y="4419600"/>
          <p14:tracePt t="383153" x="7359650" y="4425950"/>
          <p14:tracePt t="383169" x="7359650" y="4432300"/>
          <p14:tracePt t="383239" x="7359650" y="4425950"/>
          <p14:tracePt t="383245" x="7359650" y="4419600"/>
          <p14:tracePt t="383270" x="7359650" y="4406900"/>
          <p14:tracePt t="383286" x="7359650" y="4400550"/>
          <p14:tracePt t="383303" x="7359650" y="4394200"/>
          <p14:tracePt t="383320" x="7366000" y="4394200"/>
          <p14:tracePt t="383337" x="7397750" y="4375150"/>
          <p14:tracePt t="383352" x="7454900" y="4356100"/>
          <p14:tracePt t="383369" x="7499350" y="4337050"/>
          <p14:tracePt t="383388" x="7524750" y="4305300"/>
          <p14:tracePt t="383406" x="7543800" y="4273550"/>
          <p14:tracePt t="383419" x="7550150" y="4267200"/>
          <p14:tracePt t="383436" x="7556500" y="4254500"/>
          <p14:tracePt t="383453" x="7556500" y="4241800"/>
          <p14:tracePt t="383469" x="7562850" y="4235450"/>
          <p14:tracePt t="383489" x="7569200" y="4235450"/>
          <p14:tracePt t="383503" x="7569200" y="4229100"/>
          <p14:tracePt t="383698" x="7575550" y="4229100"/>
          <p14:tracePt t="383713" x="7581900" y="4229100"/>
          <p14:tracePt t="383737" x="7607300" y="4222750"/>
          <p14:tracePt t="383753" x="7620000" y="4222750"/>
          <p14:tracePt t="383787" x="7626350" y="4222750"/>
          <p14:tracePt t="383806" x="7626350" y="4216400"/>
          <p14:tracePt t="383836" x="7632700" y="4216400"/>
          <p14:tracePt t="383887" x="7632700" y="4210050"/>
          <p14:tracePt t="383911" x="7626350" y="4210050"/>
          <p14:tracePt t="383927" x="7620000" y="4210050"/>
          <p14:tracePt t="384037" x="7613650" y="4210050"/>
          <p14:tracePt t="384051" x="7594600" y="4203700"/>
          <p14:tracePt t="384059" x="7575550" y="4203700"/>
          <p14:tracePt t="384072" x="7569200" y="4197350"/>
          <p14:tracePt t="384073" x="7562850" y="4197350"/>
          <p14:tracePt t="384104" x="7556500" y="4197350"/>
          <p14:tracePt t="388069" x="7550150" y="4191000"/>
          <p14:tracePt t="388077" x="7537450" y="4191000"/>
          <p14:tracePt t="388091" x="7524750" y="4184650"/>
          <p14:tracePt t="388108" x="7467600" y="4171950"/>
          <p14:tracePt t="388123" x="7429500" y="4159250"/>
          <p14:tracePt t="388140" x="7404100" y="4159250"/>
          <p14:tracePt t="388155" x="7397750" y="4159250"/>
          <p14:tracePt t="388216" x="7391400" y="4159250"/>
          <p14:tracePt t="388223" x="7385050" y="4152900"/>
          <p14:tracePt t="388240" x="7353300" y="4114800"/>
          <p14:tracePt t="388258" x="7283450" y="4064000"/>
          <p14:tracePt t="388274" x="7226300" y="4032250"/>
          <p14:tracePt t="388291" x="7188200" y="4019550"/>
          <p14:tracePt t="388307" x="7169150" y="4006850"/>
          <p14:tracePt t="388323" x="7162800" y="4000500"/>
          <p14:tracePt t="388350" x="7162800" y="3994150"/>
          <p14:tracePt t="388361" x="7150100" y="3987800"/>
          <p14:tracePt t="388372" x="7124700" y="3968750"/>
          <p14:tracePt t="388390" x="6965950" y="3892550"/>
          <p14:tracePt t="388407" x="6819900" y="3848100"/>
          <p14:tracePt t="388422" x="6654800" y="3810000"/>
          <p14:tracePt t="388440" x="6515100" y="3778250"/>
          <p14:tracePt t="388457" x="6400800" y="3740150"/>
          <p14:tracePt t="388474" x="6324600" y="3714750"/>
          <p14:tracePt t="388490" x="6203950" y="3695700"/>
          <p14:tracePt t="388507" x="6000750" y="3676650"/>
          <p14:tracePt t="388524" x="5727700" y="3644900"/>
          <p14:tracePt t="388542" x="5283200" y="3575050"/>
          <p14:tracePt t="388557" x="5156200" y="3556000"/>
          <p14:tracePt t="388574" x="4940300" y="3517900"/>
          <p14:tracePt t="388589" x="4730750" y="3473450"/>
          <p14:tracePt t="388607" x="4572000" y="3435350"/>
          <p14:tracePt t="388622" x="4387850" y="3390900"/>
          <p14:tracePt t="388639" x="4102100" y="3340100"/>
          <p14:tracePt t="388656" x="3898900" y="3308350"/>
          <p14:tracePt t="388674" x="3625850" y="3263900"/>
          <p14:tracePt t="388691" x="3327400" y="3194050"/>
          <p14:tracePt t="388707" x="3130550" y="3136900"/>
          <p14:tracePt t="388724" x="2946400" y="3086100"/>
          <p14:tracePt t="388745" x="2749550" y="3016250"/>
          <p14:tracePt t="388757" x="2705100" y="3003550"/>
          <p14:tracePt t="388774" x="2546350" y="2965450"/>
          <p14:tracePt t="388791" x="2343150" y="2927350"/>
          <p14:tracePt t="388808" x="2159000" y="2895600"/>
          <p14:tracePt t="388824" x="1949450" y="2857500"/>
          <p14:tracePt t="388841" x="1758950" y="2825750"/>
          <p14:tracePt t="388857" x="1625600" y="2794000"/>
          <p14:tracePt t="388874" x="1409700" y="2749550"/>
          <p14:tracePt t="388890" x="1289050" y="2736850"/>
          <p14:tracePt t="388907" x="1098550" y="2730500"/>
          <p14:tracePt t="388924" x="889000" y="2724150"/>
          <p14:tracePt t="388941" x="723900" y="2717800"/>
          <p14:tracePt t="388957" x="565150" y="2705100"/>
          <p14:tracePt t="388974" x="457200" y="2698750"/>
          <p14:tracePt t="388989" x="400050" y="2686050"/>
          <p14:tracePt t="389007" x="361950" y="2679700"/>
          <p14:tracePt t="389024" x="323850" y="2673350"/>
          <p14:tracePt t="389040" x="298450" y="2673350"/>
          <p14:tracePt t="389156" x="292100" y="2679700"/>
          <p14:tracePt t="389164" x="285750" y="2686050"/>
          <p14:tracePt t="389174" x="279400" y="2698750"/>
          <p14:tracePt t="389191" x="260350" y="2743200"/>
          <p14:tracePt t="389210" x="247650" y="2800350"/>
          <p14:tracePt t="389224" x="254000" y="2838450"/>
          <p14:tracePt t="389241" x="266700" y="2870200"/>
          <p14:tracePt t="389258" x="279400" y="2895600"/>
          <p14:tracePt t="389274" x="292100" y="2908300"/>
          <p14:tracePt t="389291" x="304800" y="2927350"/>
          <p14:tracePt t="389308" x="317500" y="2940050"/>
          <p14:tracePt t="389324" x="323850" y="2959100"/>
          <p14:tracePt t="389341" x="323850" y="2971800"/>
          <p14:tracePt t="389358" x="323850" y="2978150"/>
          <p14:tracePt t="389374" x="323850" y="2984500"/>
          <p14:tracePt t="389426" x="330200" y="2984500"/>
          <p14:tracePt t="389441" x="336550" y="2984500"/>
          <p14:tracePt t="389458" x="355600" y="2984500"/>
          <p14:tracePt t="389474" x="361950" y="2984500"/>
          <p14:tracePt t="389491" x="368300" y="2984500"/>
          <p14:tracePt t="389508" x="374650" y="2984500"/>
          <p14:tracePt t="389524" x="381000" y="2984500"/>
          <p14:tracePt t="389541" x="387350" y="2984500"/>
          <p14:tracePt t="389558" x="400050" y="2978150"/>
          <p14:tracePt t="389574" x="419100" y="2965450"/>
          <p14:tracePt t="389591" x="444500" y="2959100"/>
          <p14:tracePt t="389608" x="469900" y="2946400"/>
          <p14:tracePt t="389624" x="508000" y="2933700"/>
          <p14:tracePt t="389642" x="533400" y="2927350"/>
          <p14:tracePt t="389835" x="546100" y="2927350"/>
          <p14:tracePt t="389849" x="571500" y="2927350"/>
          <p14:tracePt t="389858" x="603250" y="2933700"/>
          <p14:tracePt t="389875" x="628650" y="2933700"/>
          <p14:tracePt t="389892" x="641350" y="2940050"/>
          <p14:tracePt t="389909" x="654050" y="2940050"/>
          <p14:tracePt t="389924" x="673100" y="2946400"/>
          <p14:tracePt t="389942" x="692150" y="2952750"/>
          <p14:tracePt t="389959" x="698500" y="2952750"/>
          <p14:tracePt t="389976" x="711200" y="2952750"/>
          <p14:tracePt t="389993" x="717550" y="2952750"/>
          <p14:tracePt t="389996" x="723900" y="2952750"/>
          <p14:tracePt t="390013" x="755650" y="2952750"/>
          <p14:tracePt t="390025" x="768350" y="2946400"/>
          <p14:tracePt t="390041" x="819150" y="2933700"/>
          <p14:tracePt t="390059" x="869950" y="2921000"/>
          <p14:tracePt t="390074" x="914400" y="2914650"/>
          <p14:tracePt t="390092" x="927100" y="2914650"/>
          <p14:tracePt t="390202" x="908050" y="2914650"/>
          <p14:tracePt t="390208" x="889000" y="2914650"/>
          <p14:tracePt t="390225" x="774700" y="2921000"/>
          <p14:tracePt t="390242" x="571500" y="2921000"/>
          <p14:tracePt t="390258" x="368300" y="2921000"/>
          <p14:tracePt t="390275" x="196850" y="2895600"/>
          <p14:tracePt t="390292" x="127000" y="2882900"/>
          <p14:tracePt t="390311" x="127000" y="2870200"/>
          <p14:tracePt t="390326" x="165100" y="2857500"/>
          <p14:tracePt t="390342" x="222250" y="2851150"/>
          <p14:tracePt t="390361" x="336550" y="2844800"/>
          <p14:tracePt t="390376" x="374650" y="2851150"/>
          <p14:tracePt t="390391" x="431800" y="2870200"/>
          <p14:tracePt t="390411" x="463550" y="2895600"/>
          <p14:tracePt t="390425" x="501650" y="2914650"/>
          <p14:tracePt t="390442" x="552450" y="2940050"/>
          <p14:tracePt t="390461" x="615950" y="2952750"/>
          <p14:tracePt t="390474" x="692150" y="2959100"/>
          <p14:tracePt t="390492" x="774700" y="2965450"/>
          <p14:tracePt t="390508" x="831850" y="2965450"/>
          <p14:tracePt t="390524" x="901700" y="2971800"/>
          <p14:tracePt t="390543" x="971550" y="2971800"/>
          <p14:tracePt t="390561" x="1066800" y="2984500"/>
          <p14:tracePt t="390575" x="1162050" y="2997200"/>
          <p14:tracePt t="390592" x="1301750" y="2997200"/>
          <p14:tracePt t="390609" x="1422400" y="2997200"/>
          <p14:tracePt t="390624" x="1485900" y="2990850"/>
          <p14:tracePt t="390629" x="1504950" y="2984500"/>
          <p14:tracePt t="390641" x="1524000" y="2978150"/>
          <p14:tracePt t="390659" x="1536700" y="2971800"/>
          <p14:tracePt t="390676" x="1555750" y="2965450"/>
          <p14:tracePt t="390692" x="1568450" y="2952750"/>
          <p14:tracePt t="390709" x="1581150" y="2946400"/>
          <p14:tracePt t="390726" x="1593850" y="2933700"/>
          <p14:tracePt t="390743" x="1606550" y="2927350"/>
          <p14:tracePt t="390759" x="1612900" y="2914650"/>
          <p14:tracePt t="390775" x="1625600" y="2908300"/>
          <p14:tracePt t="390793" x="1631950" y="2895600"/>
          <p14:tracePt t="390813" x="1651000" y="2870200"/>
          <p14:tracePt t="390825" x="1651000" y="2863850"/>
          <p14:tracePt t="390828" x="1657350" y="2851150"/>
          <p14:tracePt t="390842" x="1657350" y="2838450"/>
          <p14:tracePt t="390858" x="1657350" y="2819400"/>
          <p14:tracePt t="390876" x="1638300" y="2800350"/>
          <p14:tracePt t="390892" x="1619250" y="2781300"/>
          <p14:tracePt t="390909" x="1606550" y="2768600"/>
          <p14:tracePt t="390926" x="1593850" y="2755900"/>
          <p14:tracePt t="390942" x="1574800" y="2743200"/>
          <p14:tracePt t="390959" x="1543050" y="2736850"/>
          <p14:tracePt t="390975" x="1485900" y="2730500"/>
          <p14:tracePt t="390991" x="1397000" y="2730500"/>
          <p14:tracePt t="391012" x="1289050" y="2724150"/>
          <p14:tracePt t="391029" x="1162050" y="2724150"/>
          <p14:tracePt t="391042" x="1111250" y="2724150"/>
          <p14:tracePt t="391059" x="1060450" y="2717800"/>
          <p14:tracePt t="391063" x="1047750" y="2717800"/>
          <p14:tracePt t="391078" x="996950" y="2717800"/>
          <p14:tracePt t="391093" x="946150" y="2717800"/>
          <p14:tracePt t="391110" x="812800" y="2717800"/>
          <p14:tracePt t="391126" x="717550" y="2717800"/>
          <p14:tracePt t="391144" x="673100" y="2717800"/>
          <p14:tracePt t="391159" x="622300" y="2724150"/>
          <p14:tracePt t="391176" x="596900" y="2724150"/>
          <p14:tracePt t="391193" x="590550" y="2724150"/>
          <p14:tracePt t="391226" x="615950" y="2755900"/>
          <p14:tracePt t="391242" x="666750" y="2819400"/>
          <p14:tracePt t="391259" x="698500" y="2870200"/>
          <p14:tracePt t="391276" x="711200" y="2914650"/>
          <p14:tracePt t="391292" x="723900" y="2946400"/>
          <p14:tracePt t="391309" x="742950" y="2965450"/>
          <p14:tracePt t="391342" x="749300" y="2965450"/>
          <p14:tracePt t="391362" x="755650" y="2971800"/>
          <p14:tracePt t="391376" x="774700" y="2971800"/>
          <p14:tracePt t="391393" x="800100" y="2978150"/>
          <p14:tracePt t="391409" x="831850" y="2984500"/>
          <p14:tracePt t="391426" x="869950" y="2990850"/>
          <p14:tracePt t="391443" x="908050" y="2990850"/>
          <p14:tracePt t="391459" x="946150" y="2997200"/>
          <p14:tracePt t="391478" x="990600" y="2997200"/>
          <p14:tracePt t="391493" x="1047750" y="2990850"/>
          <p14:tracePt t="391509" x="1085850" y="2978150"/>
          <p14:tracePt t="391512" x="1098550" y="2978150"/>
          <p14:tracePt t="391527" x="1123950" y="2965450"/>
          <p14:tracePt t="391544" x="1143000" y="2959100"/>
          <p14:tracePt t="391562" x="1162050" y="2952750"/>
          <p14:tracePt t="391740" x="1155700" y="2959100"/>
          <p14:tracePt t="391749" x="1130300" y="2971800"/>
          <p14:tracePt t="391760" x="1104900" y="2990850"/>
          <p14:tracePt t="391777" x="1041400" y="3035300"/>
          <p14:tracePt t="391794" x="971550" y="3092450"/>
          <p14:tracePt t="391811" x="933450" y="3117850"/>
          <p14:tracePt t="391829" x="914400" y="3130550"/>
          <p14:tracePt t="391842" x="914400" y="3136900"/>
          <p14:tracePt t="391878" x="908050" y="3136900"/>
          <p14:tracePt t="391910" x="895350" y="3130550"/>
          <p14:tracePt t="391927" x="876300" y="3105150"/>
          <p14:tracePt t="391944" x="850900" y="3079750"/>
          <p14:tracePt t="391960" x="838200" y="3054350"/>
          <p14:tracePt t="391976" x="831850" y="3048000"/>
          <p14:tracePt t="391994" x="831850" y="3035300"/>
          <p14:tracePt t="392026" x="838200" y="3028950"/>
          <p14:tracePt t="392106" x="838200" y="3035300"/>
          <p14:tracePt t="392133" x="838200" y="3060700"/>
          <p14:tracePt t="392142" x="831850" y="3073400"/>
          <p14:tracePt t="392160" x="831850" y="3162300"/>
          <p14:tracePt t="392177" x="844550" y="3225800"/>
          <p14:tracePt t="392210" x="857250" y="3390900"/>
          <p14:tracePt t="392227" x="857250" y="3467100"/>
          <p14:tracePt t="392243" x="857250" y="3549650"/>
          <p14:tracePt t="392260" x="850900" y="3619500"/>
          <p14:tracePt t="392279" x="838200" y="3746500"/>
          <p14:tracePt t="392293" x="831850" y="3848100"/>
          <p14:tracePt t="392310" x="812800" y="3943350"/>
          <p14:tracePt t="392326" x="781050" y="4019550"/>
          <p14:tracePt t="392344" x="774700" y="4038600"/>
          <p14:tracePt t="392346" x="768350" y="4044950"/>
          <p14:tracePt t="392493" x="768350" y="4038600"/>
          <p14:tracePt t="392502" x="774700" y="4032250"/>
          <p14:tracePt t="392510" x="781050" y="4019550"/>
          <p14:tracePt t="392526" x="787400" y="3981450"/>
          <p14:tracePt t="392544" x="800100" y="3911600"/>
          <p14:tracePt t="392561" x="812800" y="3835400"/>
          <p14:tracePt t="392578" x="825500" y="3733800"/>
          <p14:tracePt t="392599" x="844550" y="3467100"/>
          <p14:tracePt t="392609" x="844550" y="3403600"/>
          <p14:tracePt t="392612" x="838200" y="3333750"/>
          <p14:tracePt t="392627" x="831850" y="3276600"/>
          <p14:tracePt t="392644" x="806450" y="3162300"/>
          <p14:tracePt t="392661" x="806450" y="3155950"/>
          <p14:tracePt t="392679" x="806450" y="3143250"/>
          <p14:tracePt t="392710" x="806450" y="3155950"/>
          <p14:tracePt t="392727" x="800100" y="3175000"/>
          <p14:tracePt t="392730" x="793750" y="3175000"/>
          <p14:tracePt t="392743" x="793750" y="3181350"/>
          <p14:tracePt t="392747" x="793750" y="3187700"/>
          <p14:tracePt t="392759" x="787400" y="3187700"/>
          <p14:tracePt t="392778" x="787400" y="3213100"/>
          <p14:tracePt t="392794" x="806450" y="3257550"/>
          <p14:tracePt t="392813" x="850900" y="3371850"/>
          <p14:tracePt t="392827" x="889000" y="3517900"/>
          <p14:tracePt t="392845" x="895350" y="3683000"/>
          <p14:tracePt t="392860" x="889000" y="3860800"/>
          <p14:tracePt t="392877" x="882650" y="3943350"/>
          <p14:tracePt t="392894" x="882650" y="4013200"/>
          <p14:tracePt t="392911" x="882650" y="4044950"/>
          <p14:tracePt t="392926" x="882650" y="4070350"/>
          <p14:tracePt t="392944" x="889000" y="4095750"/>
          <p14:tracePt t="392947" x="895350" y="4108450"/>
          <p14:tracePt t="392961" x="901700" y="4121150"/>
          <p14:tracePt t="392977" x="908050" y="4133850"/>
          <p14:tracePt t="393044" x="908050" y="4127500"/>
          <p14:tracePt t="393053" x="908050" y="4121150"/>
          <p14:tracePt t="393059" x="908050" y="4108450"/>
          <p14:tracePt t="393078" x="920750" y="4089400"/>
          <p14:tracePt t="393094" x="933450" y="4070350"/>
          <p14:tracePt t="393111" x="946150" y="4051300"/>
          <p14:tracePt t="393128" x="977900" y="4025900"/>
          <p14:tracePt t="393146" x="1041400" y="3981450"/>
          <p14:tracePt t="393161" x="1130300" y="3924300"/>
          <p14:tracePt t="393178" x="1193800" y="3879850"/>
          <p14:tracePt t="393195" x="1270000" y="3790950"/>
          <p14:tracePt t="393213" x="1346200" y="3644900"/>
          <p14:tracePt t="393226" x="1352550" y="3562350"/>
          <p14:tracePt t="393245" x="1333500" y="3460750"/>
          <p14:tracePt t="393260" x="1282700" y="3371850"/>
          <p14:tracePt t="393278" x="1219200" y="3302000"/>
          <p14:tracePt t="393297" x="1130300" y="3232150"/>
          <p14:tracePt t="393311" x="1104900" y="3200400"/>
          <p14:tracePt t="393328" x="1073150" y="3168650"/>
          <p14:tracePt t="393344" x="1035050" y="3136900"/>
          <p14:tracePt t="393361" x="977900" y="3105150"/>
          <p14:tracePt t="393377" x="927100" y="3086100"/>
          <p14:tracePt t="393395" x="863600" y="3073400"/>
          <p14:tracePt t="393411" x="819150" y="3073400"/>
          <p14:tracePt t="393428" x="787400" y="3105150"/>
          <p14:tracePt t="393431" x="768350" y="3143250"/>
          <p14:tracePt t="393443" x="762000" y="3162300"/>
          <p14:tracePt t="393462" x="723900" y="3302000"/>
          <p14:tracePt t="393481" x="717550" y="3378200"/>
          <p14:tracePt t="393494" x="711200" y="3435350"/>
          <p14:tracePt t="393497" x="711200" y="3467100"/>
          <p14:tracePt t="393510" x="711200" y="3524250"/>
          <p14:tracePt t="393528" x="711200" y="3670300"/>
          <p14:tracePt t="393545" x="749300" y="3797300"/>
          <p14:tracePt t="393561" x="800100" y="3924300"/>
          <p14:tracePt t="393580" x="838200" y="4032250"/>
          <p14:tracePt t="393593" x="844550" y="4076700"/>
          <p14:tracePt t="393610" x="850900" y="4102100"/>
          <p14:tracePt t="393628" x="850900" y="4108450"/>
          <p14:tracePt t="393748" x="850900" y="4114800"/>
          <p14:tracePt t="393760" x="857250" y="4121150"/>
          <p14:tracePt t="393778" x="927100" y="4210050"/>
          <p14:tracePt t="393795" x="1054100" y="4343400"/>
          <p14:tracePt t="393812" x="1149350" y="4457700"/>
          <p14:tracePt t="393828" x="1193800" y="4502150"/>
          <p14:tracePt t="393847" x="1193800" y="4508500"/>
          <p14:tracePt t="393862" x="1212850" y="4508500"/>
          <p14:tracePt t="393878" x="1257300" y="4508500"/>
          <p14:tracePt t="393894" x="1308100" y="4514850"/>
          <p14:tracePt t="393911" x="1358900" y="4540250"/>
          <p14:tracePt t="393915" x="1390650" y="4546600"/>
          <p14:tracePt t="393927" x="1409700" y="4552950"/>
          <p14:tracePt t="393944" x="1441450" y="4559300"/>
          <p14:tracePt t="393946" x="1447800" y="4559300"/>
          <p14:tracePt t="393962" x="1454150" y="4559300"/>
          <p14:tracePt t="393978" x="1466850" y="4559300"/>
          <p14:tracePt t="393994" x="1473200" y="4559300"/>
          <p14:tracePt t="394012" x="1479550" y="4565650"/>
          <p14:tracePt t="394031" x="1492250" y="4565650"/>
          <p14:tracePt t="394045" x="1511300" y="4565650"/>
          <p14:tracePt t="394051" x="1524000" y="4565650"/>
          <p14:tracePt t="394060" x="1530350" y="4565650"/>
          <p14:tracePt t="394079" x="1536700" y="4565650"/>
          <p14:tracePt t="394095" x="1543050" y="4572000"/>
          <p14:tracePt t="394172" x="1549400" y="4572000"/>
          <p14:tracePt t="394221" x="1555750" y="4572000"/>
          <p14:tracePt t="394234" x="1562100" y="4572000"/>
          <p14:tracePt t="394277" x="1568450" y="4572000"/>
          <p14:tracePt t="394367" x="1574800" y="4572000"/>
          <p14:tracePt t="394466" x="1581150" y="4572000"/>
          <p14:tracePt t="394480" x="1587500" y="4565650"/>
          <p14:tracePt t="394496" x="1587500" y="4559300"/>
          <p14:tracePt t="394512" x="1587500" y="4552950"/>
          <p14:tracePt t="394546" x="1593850" y="4546600"/>
          <p14:tracePt t="394603" x="1593850" y="4540250"/>
          <p14:tracePt t="394661" x="1600200" y="4540250"/>
          <p14:tracePt t="394679" x="1600200" y="4533900"/>
          <p14:tracePt t="394694" x="1600200" y="4527550"/>
          <p14:tracePt t="394712" x="1606550" y="4527550"/>
          <p14:tracePt t="394729" x="1606550" y="4521200"/>
          <p14:tracePt t="394807" x="1606550" y="4514850"/>
          <p14:tracePt t="394813" x="1612900" y="4514850"/>
          <p14:tracePt t="394845" x="1612900" y="4508500"/>
          <p14:tracePt t="394862" x="1631950" y="4502150"/>
          <p14:tracePt t="394879" x="1701800" y="4502150"/>
          <p14:tracePt t="394896" x="1790700" y="4502150"/>
          <p14:tracePt t="394913" x="1866900" y="4502150"/>
          <p14:tracePt t="394929" x="1930400" y="4502150"/>
          <p14:tracePt t="394945" x="1981200" y="4502150"/>
          <p14:tracePt t="394962" x="1993900" y="4495800"/>
          <p14:tracePt t="394979" x="2006600" y="4495800"/>
          <p14:tracePt t="394996" x="2044700" y="4483100"/>
          <p14:tracePt t="395012" x="2120900" y="4483100"/>
          <p14:tracePt t="395029" x="2216150" y="4483100"/>
          <p14:tracePt t="395048" x="2349500" y="4489450"/>
          <p14:tracePt t="395063" x="2451100" y="4508500"/>
          <p14:tracePt t="395081" x="2482850" y="4521200"/>
          <p14:tracePt t="395096" x="2482850" y="4527550"/>
          <p14:tracePt t="395112" x="2489200" y="4540250"/>
          <p14:tracePt t="395130" x="2495550" y="4546600"/>
          <p14:tracePt t="395332" x="2501900" y="4546600"/>
          <p14:tracePt t="395346" x="2508250" y="4540250"/>
          <p14:tracePt t="395447" x="2514600" y="4540250"/>
          <p14:tracePt t="395463" x="2520950" y="4540250"/>
          <p14:tracePt t="395496" x="2533650" y="4540250"/>
          <p14:tracePt t="395513" x="2546350" y="4546600"/>
          <p14:tracePt t="395531" x="2552700" y="4559300"/>
          <p14:tracePt t="395545" x="2559050" y="4565650"/>
          <p14:tracePt t="395563" x="2559050" y="4572000"/>
          <p14:tracePt t="395598" x="2571750" y="4578350"/>
          <p14:tracePt t="395614" x="2584450" y="4584700"/>
          <p14:tracePt t="395632" x="2609850" y="4591050"/>
          <p14:tracePt t="395645" x="2628900" y="4597400"/>
          <p14:tracePt t="395663" x="2635250" y="4597400"/>
          <p14:tracePt t="395680" x="2660650" y="4597400"/>
          <p14:tracePt t="395713" x="2667000" y="4597400"/>
          <p14:tracePt t="395730" x="2673350" y="4597400"/>
          <p14:tracePt t="395763" x="2673350" y="4591050"/>
          <p14:tracePt t="395798" x="2673350" y="4584700"/>
          <p14:tracePt t="395813" x="2679700" y="4584700"/>
          <p14:tracePt t="395830" x="2686050" y="4578350"/>
          <p14:tracePt t="395846" x="2698750" y="4578350"/>
          <p14:tracePt t="395863" x="2724150" y="4572000"/>
          <p14:tracePt t="395880" x="2774950" y="4572000"/>
          <p14:tracePt t="395896" x="2863850" y="4591050"/>
          <p14:tracePt t="395913" x="2940050" y="4603750"/>
          <p14:tracePt t="395930" x="2978150" y="4610100"/>
          <p14:tracePt t="395948" x="2990850" y="4610100"/>
          <p14:tracePt t="395991" x="2990850" y="4603750"/>
          <p14:tracePt t="396007" x="2984500" y="4597400"/>
          <p14:tracePt t="396013" x="2984500" y="4591050"/>
          <p14:tracePt t="396068" x="2984500" y="4584700"/>
          <p14:tracePt t="396156" x="2984500" y="4578350"/>
          <p14:tracePt t="396164" x="2990850" y="4578350"/>
          <p14:tracePt t="396180" x="3009900" y="4572000"/>
          <p14:tracePt t="396195" x="3028950" y="4572000"/>
          <p14:tracePt t="396214" x="3054350" y="4559300"/>
          <p14:tracePt t="396230" x="3073400" y="4552950"/>
          <p14:tracePt t="396247" x="3086100" y="4546600"/>
          <p14:tracePt t="396280" x="3092450" y="4540250"/>
          <p14:tracePt t="396299" x="3092450" y="4533900"/>
          <p14:tracePt t="396313" x="3092450" y="4527550"/>
          <p14:tracePt t="396330" x="3098800" y="4527550"/>
          <p14:tracePt t="396347" x="3098800" y="4521200"/>
          <p14:tracePt t="396405" x="3098800" y="4514850"/>
          <p14:tracePt t="396468" x="3098800" y="4508500"/>
          <p14:tracePt t="396531" x="3105150" y="4502150"/>
          <p14:tracePt t="396547" x="3117850" y="4502150"/>
          <p14:tracePt t="396564" x="3143250" y="4495800"/>
          <p14:tracePt t="396582" x="3175000" y="4489450"/>
          <p14:tracePt t="396601" x="3200400" y="4483100"/>
          <p14:tracePt t="396614" x="3232150" y="4476750"/>
          <p14:tracePt t="396630" x="3257550" y="4470400"/>
          <p14:tracePt t="396647" x="3289300" y="4464050"/>
          <p14:tracePt t="396651" x="3302000" y="4464050"/>
          <p14:tracePt t="396662" x="3321050" y="4464050"/>
          <p14:tracePt t="396664" x="3340100" y="4464050"/>
          <p14:tracePt t="396679" x="3346450" y="4464050"/>
          <p14:tracePt t="396698" x="3371850" y="4464050"/>
          <p14:tracePt t="396714" x="3403600" y="4464050"/>
          <p14:tracePt t="396730" x="3441700" y="4464050"/>
          <p14:tracePt t="396747" x="3479800" y="4464050"/>
          <p14:tracePt t="396764" x="3498850" y="4464050"/>
          <p14:tracePt t="396780" x="3505200" y="4464050"/>
          <p14:tracePt t="396797" x="3517900" y="4464050"/>
          <p14:tracePt t="396830" x="3524250" y="4457700"/>
          <p14:tracePt t="396847" x="3524250" y="4451350"/>
          <p14:tracePt t="396904" x="3530600" y="4451350"/>
          <p14:tracePt t="397001" x="3536950" y="4451350"/>
          <p14:tracePt t="397059" x="3543300" y="4451350"/>
          <p14:tracePt t="397081" x="3562350" y="4451350"/>
          <p14:tracePt t="397098" x="3581400" y="4451350"/>
          <p14:tracePt t="397114" x="3606800" y="4457700"/>
          <p14:tracePt t="397131" x="3613150" y="4457700"/>
          <p14:tracePt t="397147" x="3619500" y="4457700"/>
          <p14:tracePt t="397181" x="3625850" y="4457700"/>
          <p14:tracePt t="397213" x="3638550" y="4451350"/>
          <p14:tracePt t="397231" x="3651250" y="4451350"/>
          <p14:tracePt t="397248" x="3689350" y="4445000"/>
          <p14:tracePt t="397267" x="3714750" y="4445000"/>
          <p14:tracePt t="397280" x="3727450" y="4445000"/>
          <p14:tracePt t="397332" x="3727450" y="4438650"/>
          <p14:tracePt t="397348" x="3721100" y="4438650"/>
          <p14:tracePt t="397364" x="3708400" y="4438650"/>
          <p14:tracePt t="397381" x="3702050" y="4438650"/>
          <p14:tracePt t="397398" x="3695700" y="4438650"/>
          <p14:tracePt t="397415" x="3702050" y="4445000"/>
          <p14:tracePt t="397431" x="3708400" y="4445000"/>
          <p14:tracePt t="397448" x="3714750" y="4445000"/>
          <p14:tracePt t="397550" x="3721100" y="4445000"/>
          <p14:tracePt t="397558" x="3727450" y="4445000"/>
          <p14:tracePt t="397566" x="3746500" y="4445000"/>
          <p14:tracePt t="397581" x="3778250" y="4445000"/>
          <p14:tracePt t="397600" x="3797300" y="4438650"/>
          <p14:tracePt t="397616" x="3822700" y="4438650"/>
          <p14:tracePt t="397631" x="3841750" y="4438650"/>
          <p14:tracePt t="397648" x="3867150" y="4445000"/>
          <p14:tracePt t="397665" x="3892550" y="4457700"/>
          <p14:tracePt t="397681" x="3917950" y="4464050"/>
          <p14:tracePt t="397698" x="3937000" y="4476750"/>
          <p14:tracePt t="397704" x="3943350" y="4476750"/>
          <p14:tracePt t="397714" x="3949700" y="4476750"/>
          <p14:tracePt t="397732" x="3956050" y="4476750"/>
          <p14:tracePt t="397748" x="3962400" y="4476750"/>
          <p14:tracePt t="397765" x="3968750" y="4457700"/>
          <p14:tracePt t="397782" x="3975100" y="4445000"/>
          <p14:tracePt t="398071" x="3981450" y="4445000"/>
          <p14:tracePt t="398080" x="3987800" y="4445000"/>
          <p14:tracePt t="398099" x="4000500" y="4438650"/>
          <p14:tracePt t="398115" x="4057650" y="4445000"/>
          <p14:tracePt t="398134" x="4197350" y="4464050"/>
          <p14:tracePt t="398152" x="4260850" y="4470400"/>
          <p14:tracePt t="398166" x="4292600" y="4476750"/>
          <p14:tracePt t="398182" x="4298950" y="4476750"/>
          <p14:tracePt t="398199" x="4305300" y="4476750"/>
          <p14:tracePt t="398242" x="4311650" y="4476750"/>
          <p14:tracePt t="398253" x="4330700" y="4476750"/>
          <p14:tracePt t="398264" x="4337050" y="4476750"/>
          <p14:tracePt t="398282" x="4381500" y="4470400"/>
          <p14:tracePt t="398301" x="4464050" y="4451350"/>
          <p14:tracePt t="398315" x="4495800" y="4438650"/>
          <p14:tracePt t="398332" x="4514850" y="4432300"/>
          <p14:tracePt t="398351" x="4527550" y="4432300"/>
          <p14:tracePt t="398365" x="4533900" y="4432300"/>
          <p14:tracePt t="398382" x="4533900" y="4438650"/>
          <p14:tracePt t="398401" x="4540250" y="4438650"/>
          <p14:tracePt t="398415" x="4546600" y="4438650"/>
          <p14:tracePt t="398432" x="4559300" y="4419600"/>
          <p14:tracePt t="398451" x="4578350" y="4400550"/>
          <p14:tracePt t="398464" x="4584700" y="4394200"/>
          <p14:tracePt t="398482" x="4591050" y="4387850"/>
          <p14:tracePt t="398961" x="4584700" y="4394200"/>
          <p14:tracePt t="398971" x="4578350" y="4400550"/>
          <p14:tracePt t="398981" x="4559300" y="4419600"/>
          <p14:tracePt t="398999" x="4533900" y="4432300"/>
          <p14:tracePt t="399016" x="4527550" y="4438650"/>
          <p14:tracePt t="399033" x="4521200" y="4438650"/>
          <p14:tracePt t="399139" x="4521200" y="4445000"/>
          <p14:tracePt t="399151" x="4514850" y="4445000"/>
          <p14:tracePt t="399166" x="4508500" y="4464050"/>
          <p14:tracePt t="399183" x="4495800" y="4489450"/>
          <p14:tracePt t="399199" x="4489450" y="4527550"/>
          <p14:tracePt t="399222" x="4489450" y="4591050"/>
          <p14:tracePt t="399231" x="4489450" y="4603750"/>
          <p14:tracePt t="399249" x="4489450" y="4616450"/>
          <p14:tracePt t="399266" x="4489450" y="4622800"/>
          <p14:tracePt t="399300" x="4495800" y="4622800"/>
          <p14:tracePt t="399332" x="4502150" y="4622800"/>
          <p14:tracePt t="399350" x="4514850" y="4622800"/>
          <p14:tracePt t="399366" x="4521200" y="4629150"/>
          <p14:tracePt t="399383" x="4527550" y="4629150"/>
          <p14:tracePt t="399400" x="4527550" y="4635500"/>
          <p14:tracePt t="399541" x="4533900" y="4635500"/>
          <p14:tracePt t="399548" x="4540250" y="4635500"/>
          <p14:tracePt t="399566" x="4565650" y="4622800"/>
          <p14:tracePt t="399583" x="4591050" y="4603750"/>
          <p14:tracePt t="399600" x="4629150" y="4572000"/>
          <p14:tracePt t="399619" x="4660900" y="4533900"/>
          <p14:tracePt t="399633" x="4673600" y="4521200"/>
          <p14:tracePt t="399650" x="4699000" y="4495800"/>
          <p14:tracePt t="399667" x="4718050" y="4476750"/>
          <p14:tracePt t="399684" x="4749800" y="4432300"/>
          <p14:tracePt t="399700" x="4749800" y="4419600"/>
          <p14:tracePt t="399717" x="4756150" y="4375150"/>
          <p14:tracePt t="399735" x="4743450" y="4349750"/>
          <p14:tracePt t="399749" x="4705350" y="4311650"/>
          <p14:tracePt t="399766" x="4686300" y="4298950"/>
          <p14:tracePt t="399876" x="4692650" y="4298950"/>
          <p14:tracePt t="399882" x="4692650" y="4305300"/>
          <p14:tracePt t="399900" x="4718050" y="4318000"/>
          <p14:tracePt t="399916" x="4730750" y="4318000"/>
          <p14:tracePt t="399934" x="4737100" y="4324350"/>
          <p14:tracePt t="399950" x="4756150" y="4324350"/>
          <p14:tracePt t="399966" x="4781550" y="4330700"/>
          <p14:tracePt t="399983" x="4832350" y="4337050"/>
          <p14:tracePt t="400002" x="4883150" y="4349750"/>
          <p14:tracePt t="400020" x="4972050" y="4362450"/>
          <p14:tracePt t="400032" x="5048250" y="4368800"/>
          <p14:tracePt t="400050" x="5111750" y="4381500"/>
          <p14:tracePt t="400067" x="5156200" y="4387850"/>
          <p14:tracePt t="400084" x="5187950" y="4394200"/>
          <p14:tracePt t="400100" x="5207000" y="4400550"/>
          <p14:tracePt t="400104" x="5213350" y="4400550"/>
          <p14:tracePt t="400115" x="5213350" y="4406900"/>
          <p14:tracePt t="400132" x="5219700" y="4406900"/>
          <p14:tracePt t="400150" x="5226050" y="4406900"/>
          <p14:tracePt t="400167" x="5232400" y="4413250"/>
          <p14:tracePt t="400183" x="5238750" y="4413250"/>
          <p14:tracePt t="400217" x="5238750" y="4419600"/>
          <p14:tracePt t="400356" x="5238750" y="4413250"/>
          <p14:tracePt t="400378" x="5238750" y="4406900"/>
          <p14:tracePt t="400406" x="5232400" y="4406900"/>
          <p14:tracePt t="400416" x="5232400" y="4400550"/>
          <p14:tracePt t="400436" x="5226050" y="4400550"/>
          <p14:tracePt t="400450" x="5219700" y="4400550"/>
          <p14:tracePt t="400467" x="5207000" y="4413250"/>
          <p14:tracePt t="400484" x="5200650" y="4419600"/>
          <p14:tracePt t="400500" x="5194300" y="4425950"/>
          <p14:tracePt t="400517" x="5194300" y="4432300"/>
          <p14:tracePt t="400535" x="5181600" y="4438650"/>
          <p14:tracePt t="400550" x="5168900" y="4445000"/>
          <p14:tracePt t="400567" x="5149850" y="4451350"/>
          <p14:tracePt t="400571" x="5143500" y="4457700"/>
          <p14:tracePt t="400582" x="5137150" y="4457700"/>
          <p14:tracePt t="400584" x="5130800" y="4464050"/>
          <p14:tracePt t="400600" x="5124450" y="4470400"/>
          <p14:tracePt t="400617" x="5111750" y="4483100"/>
          <p14:tracePt t="400619" x="5105400" y="4489450"/>
          <p14:tracePt t="400634" x="5099050" y="4489450"/>
          <p14:tracePt t="400650" x="5092700" y="4495800"/>
          <p14:tracePt t="400748" x="5086350" y="4495800"/>
          <p14:tracePt t="400759" x="5080000" y="4495800"/>
          <p14:tracePt t="400780" x="5073650" y="4495800"/>
          <p14:tracePt t="401077" x="5086350" y="4489450"/>
          <p14:tracePt t="401084" x="5092700" y="4489450"/>
          <p14:tracePt t="401101" x="5111750" y="4476750"/>
          <p14:tracePt t="401118" x="5130800" y="4464050"/>
          <p14:tracePt t="401134" x="5149850" y="4451350"/>
          <p14:tracePt t="401152" x="5162550" y="4445000"/>
          <p14:tracePt t="401169" x="5168900" y="4438650"/>
          <p14:tracePt t="401176" x="5175250" y="4438650"/>
          <p14:tracePt t="401349" x="5175250" y="4432300"/>
          <p14:tracePt t="401356" x="5168900" y="4432300"/>
          <p14:tracePt t="401399" x="5162550" y="4432300"/>
          <p14:tracePt t="401404" x="5162550" y="4425950"/>
          <p14:tracePt t="401418" x="5156200" y="4425950"/>
          <p14:tracePt t="401434" x="5149850" y="4425950"/>
          <p14:tracePt t="401451" x="5143500" y="4413250"/>
          <p14:tracePt t="401471" x="5137150" y="4406900"/>
          <p14:tracePt t="401487" x="5118100" y="4381500"/>
          <p14:tracePt t="401501" x="5105400" y="4375150"/>
          <p14:tracePt t="401518" x="5080000" y="4349750"/>
          <p14:tracePt t="410871" x="5073650" y="4343400"/>
          <p14:tracePt t="410880" x="5048250" y="4330700"/>
          <p14:tracePt t="410892" x="4806950" y="4210050"/>
          <p14:tracePt t="410909" x="4495800" y="4064000"/>
          <p14:tracePt t="410925" x="4191000" y="3930650"/>
          <p14:tracePt t="410943" x="3841750" y="3816350"/>
          <p14:tracePt t="410959" x="3511550" y="3733800"/>
          <p14:tracePt t="410976" x="3168650" y="3670300"/>
          <p14:tracePt t="410993" x="2774950" y="3644900"/>
          <p14:tracePt t="411009" x="2444750" y="3663950"/>
          <p14:tracePt t="411026" x="2387600" y="3676650"/>
          <p14:tracePt t="411041" x="2368550" y="3676650"/>
          <p14:tracePt t="411060" x="2311400" y="3644900"/>
          <p14:tracePt t="411064" x="2247900" y="3625850"/>
          <p14:tracePt t="411082" x="2038350" y="3562350"/>
          <p14:tracePt t="411093" x="1905000" y="3530600"/>
          <p14:tracePt t="411109" x="1536700" y="3473450"/>
          <p14:tracePt t="411126" x="1371600" y="3435350"/>
          <p14:tracePt t="411143" x="1358900" y="3422650"/>
          <p14:tracePt t="411159" x="1397000" y="3403600"/>
          <p14:tracePt t="411176" x="1416050" y="3397250"/>
          <p14:tracePt t="411193" x="1384300" y="3390900"/>
          <p14:tracePt t="411211" x="1225550" y="3378200"/>
          <p14:tracePt t="411226" x="920750" y="3340100"/>
          <p14:tracePt t="411242" x="577850" y="3276600"/>
          <p14:tracePt t="411260" x="260350" y="3200400"/>
          <p14:tracePt t="411277" x="82550" y="3136900"/>
          <p14:tracePt t="411293" x="57150" y="3086100"/>
          <p14:tracePt t="411309" x="127000" y="3028950"/>
          <p14:tracePt t="411326" x="323850" y="2997200"/>
          <p14:tracePt t="411343" x="393700" y="2997200"/>
          <p14:tracePt t="411360" x="400050" y="3009900"/>
          <p14:tracePt t="411376" x="400050" y="3028950"/>
          <p14:tracePt t="411393" x="387350" y="3060700"/>
          <p14:tracePt t="411409" x="387350" y="3073400"/>
          <p14:tracePt t="411443" x="400050" y="3067050"/>
          <p14:tracePt t="411459" x="438150" y="3035300"/>
          <p14:tracePt t="411477" x="495300" y="2997200"/>
          <p14:tracePt t="411493" x="546100" y="2971800"/>
          <p14:tracePt t="411509" x="590550" y="2965450"/>
          <p14:tracePt t="411527" x="603250" y="2971800"/>
          <p14:tracePt t="411531" x="609600" y="2990850"/>
          <p14:tracePt t="411547" x="628650" y="3016250"/>
          <p14:tracePt t="411560" x="641350" y="3028950"/>
          <p14:tracePt t="411576" x="692150" y="3048000"/>
          <p14:tracePt t="411593" x="711200" y="3048000"/>
          <p14:tracePt t="411610" x="730250" y="3048000"/>
          <p14:tracePt t="411654" x="717550" y="3060700"/>
          <p14:tracePt t="411672" x="704850" y="3073400"/>
          <p14:tracePt t="411678" x="692150" y="3086100"/>
          <p14:tracePt t="411693" x="679450" y="3098800"/>
          <p14:tracePt t="411710" x="673100" y="3105150"/>
          <p14:tracePt t="411726" x="679450" y="3117850"/>
          <p14:tracePt t="411743" x="692150" y="3117850"/>
          <p14:tracePt t="412341" x="692150" y="3124200"/>
          <p14:tracePt t="412351" x="698500" y="3130550"/>
          <p14:tracePt t="412359" x="704850" y="3130550"/>
          <p14:tracePt t="412378" x="749300" y="3143250"/>
          <p14:tracePt t="412392" x="755650" y="3149600"/>
          <p14:tracePt t="412409" x="781050" y="3155950"/>
          <p14:tracePt t="412427" x="882650" y="3175000"/>
          <p14:tracePt t="412444" x="1104900" y="3200400"/>
          <p14:tracePt t="412459" x="1409700" y="3206750"/>
          <p14:tracePt t="412477" x="1765300" y="3238500"/>
          <p14:tracePt t="412494" x="2139950" y="3302000"/>
          <p14:tracePt t="412510" x="2349500" y="3346450"/>
          <p14:tracePt t="412544" x="2343150" y="3346450"/>
          <p14:tracePt t="412599" x="2324100" y="3340100"/>
          <p14:tracePt t="412610" x="2317750" y="3340100"/>
          <p14:tracePt t="412627" x="2298700" y="3333750"/>
          <p14:tracePt t="412643" x="2279650" y="3327400"/>
          <p14:tracePt t="415656" x="2266950" y="3314700"/>
          <p14:tracePt t="415673" x="2247900" y="3302000"/>
          <p14:tracePt t="415682" x="2241550" y="3302000"/>
          <p14:tracePt t="415697" x="2228850" y="3295650"/>
          <p14:tracePt t="415774" x="2222500" y="3295650"/>
          <p14:tracePt t="415784" x="2216150" y="3289300"/>
          <p14:tracePt t="415801" x="2190750" y="3270250"/>
          <p14:tracePt t="415814" x="2171700" y="3263900"/>
          <p14:tracePt t="415830" x="2108200" y="3257550"/>
          <p14:tracePt t="415847" x="2095500" y="3251200"/>
          <p14:tracePt t="415864" x="2146300" y="3219450"/>
          <p14:tracePt t="415880" x="2292350" y="3149600"/>
          <p14:tracePt t="415896" x="2635250" y="3054350"/>
          <p14:tracePt t="415913" x="2863850" y="3041650"/>
          <p14:tracePt t="415930" x="3092450" y="3054350"/>
          <p14:tracePt t="415949" x="3270250" y="3098800"/>
          <p14:tracePt t="415963" x="3378200" y="3143250"/>
          <p14:tracePt t="415980" x="3454400" y="3194050"/>
          <p14:tracePt t="415995" x="3505200" y="3244850"/>
          <p14:tracePt t="416013" x="3562350" y="3302000"/>
          <p14:tracePt t="416030" x="3632200" y="3352800"/>
          <p14:tracePt t="416049" x="3848100" y="3460750"/>
          <p14:tracePt t="416063" x="4044950" y="3556000"/>
          <p14:tracePt t="416080" x="4286250" y="3676650"/>
          <p14:tracePt t="416097" x="4451350" y="3759200"/>
          <p14:tracePt t="416114" x="4762500" y="3924300"/>
          <p14:tracePt t="416130" x="4953000" y="4019550"/>
          <p14:tracePt t="416149" x="5092700" y="4095750"/>
          <p14:tracePt t="416163" x="5270500" y="4171950"/>
          <p14:tracePt t="416180" x="5461000" y="4248150"/>
          <p14:tracePt t="416214" x="5695950" y="4318000"/>
          <p14:tracePt t="416293" x="5708650" y="4311650"/>
          <p14:tracePt t="416300" x="5715000" y="4311650"/>
          <p14:tracePt t="416314" x="5740400" y="4292600"/>
          <p14:tracePt t="416332" x="6026150" y="4292600"/>
          <p14:tracePt t="416350" x="6235700" y="4362450"/>
          <p14:tracePt t="416363" x="6375400" y="4400550"/>
          <p14:tracePt t="416380" x="6438900" y="4419600"/>
          <p14:tracePt t="416395" x="6477000" y="4445000"/>
          <p14:tracePt t="416414" x="6521450" y="4464050"/>
          <p14:tracePt t="416433" x="6572250" y="4476750"/>
          <p14:tracePt t="416447" x="6629400" y="4476750"/>
          <p14:tracePt t="416463" x="6642100" y="4476750"/>
          <p14:tracePt t="416480" x="6673850" y="4470400"/>
          <p14:tracePt t="416497" x="6711950" y="4470400"/>
          <p14:tracePt t="416501" x="6743700" y="4470400"/>
          <p14:tracePt t="416512" x="6762750" y="4470400"/>
          <p14:tracePt t="416515" x="6781800" y="4470400"/>
          <p14:tracePt t="416530" x="6800850" y="4470400"/>
          <p14:tracePt t="416547" x="6832600" y="4464050"/>
          <p14:tracePt t="416550" x="6838950" y="4464050"/>
          <p14:tracePt t="416564" x="6845300" y="4464050"/>
          <p14:tracePt t="416581" x="6858000" y="4464050"/>
          <p14:tracePt t="416598" x="6864350" y="4464050"/>
          <p14:tracePt t="416613" x="6870700" y="4464050"/>
          <p14:tracePt t="416630" x="6877050" y="4457700"/>
          <p14:tracePt t="416646" x="6883400" y="4445000"/>
          <p14:tracePt t="416664" x="6889750" y="4432300"/>
          <p14:tracePt t="416680" x="6889750" y="4406900"/>
          <p14:tracePt t="416697" x="6870700" y="4375150"/>
          <p14:tracePt t="416714" x="6851650" y="4349750"/>
          <p14:tracePt t="416730" x="6832600" y="4337050"/>
          <p14:tracePt t="416748" x="6813550" y="4330700"/>
          <p14:tracePt t="416764" x="6781800" y="4318000"/>
          <p14:tracePt t="416779" x="6737350" y="4311650"/>
          <p14:tracePt t="416782" x="6692900" y="4311650"/>
          <p14:tracePt t="416796" x="6648450" y="4311650"/>
          <p14:tracePt t="416797" x="6591300" y="4311650"/>
          <p14:tracePt t="416815" x="6470650" y="4318000"/>
          <p14:tracePt t="416830" x="6369050" y="4318000"/>
          <p14:tracePt t="416848" x="6261100" y="4324350"/>
          <p14:tracePt t="416864" x="6235700" y="4343400"/>
          <p14:tracePt t="416881" x="6242050" y="4381500"/>
          <p14:tracePt t="416897" x="6343650" y="4451350"/>
          <p14:tracePt t="416914" x="6477000" y="4514850"/>
          <p14:tracePt t="416934" x="6629400" y="4559300"/>
          <p14:tracePt t="416938" x="6699250" y="4578350"/>
          <p14:tracePt t="416946" x="6743700" y="4584700"/>
          <p14:tracePt t="416964" x="6756400" y="4591050"/>
          <p14:tracePt t="416981" x="6750050" y="4591050"/>
          <p14:tracePt t="417000" x="6699250" y="4584700"/>
          <p14:tracePt t="417013" x="6667500" y="4584700"/>
          <p14:tracePt t="417017" x="6629400" y="4584700"/>
          <p14:tracePt t="417030" x="6597650" y="4584700"/>
          <p14:tracePt t="417048" x="6483350" y="4584700"/>
          <p14:tracePt t="417064" x="6413500" y="4597400"/>
          <p14:tracePt t="417081" x="6311900" y="4622800"/>
          <p14:tracePt t="417097" x="6134100" y="4673600"/>
          <p14:tracePt t="417114" x="5886450" y="4749800"/>
          <p14:tracePt t="417131" x="5543550" y="4845050"/>
          <p14:tracePt t="417148" x="5226050" y="4921250"/>
          <p14:tracePt t="417167" x="4959350" y="4991100"/>
          <p14:tracePt t="417185" x="4749800" y="5029200"/>
          <p14:tracePt t="417196" x="4724400" y="5035550"/>
          <p14:tracePt t="417214" x="4667250" y="5035550"/>
          <p14:tracePt t="417231" x="4533900" y="5022850"/>
          <p14:tracePt t="417248" x="4400550" y="5022850"/>
          <p14:tracePt t="417265" x="4298950" y="5022850"/>
          <p14:tracePt t="417282" x="4267200" y="5029200"/>
          <p14:tracePt t="417300" x="4260850" y="5029200"/>
          <p14:tracePt t="417318" x="4216400" y="5048250"/>
          <p14:tracePt t="417335" x="4095750" y="5067300"/>
          <p14:tracePt t="417348" x="3867150" y="5067300"/>
          <p14:tracePt t="417364" x="3600450" y="5067300"/>
          <p14:tracePt t="417382" x="3270250" y="5041900"/>
          <p14:tracePt t="417398" x="2997200" y="4978400"/>
          <p14:tracePt t="417413" x="2838450" y="4921250"/>
          <p14:tracePt t="417417" x="2819400" y="4902200"/>
          <p14:tracePt t="417430" x="2806700" y="4895850"/>
          <p14:tracePt t="417433" x="2806700" y="4889500"/>
          <p14:tracePt t="417447" x="2806700" y="4883150"/>
          <p14:tracePt t="417482" x="2736850" y="4883150"/>
          <p14:tracePt t="417498" x="2660650" y="4883150"/>
          <p14:tracePt t="417514" x="2476500" y="4851400"/>
          <p14:tracePt t="417516" x="2393950" y="4832350"/>
          <p14:tracePt t="417530" x="2311400" y="4806950"/>
          <p14:tracePt t="417548" x="2190750" y="4762500"/>
          <p14:tracePt t="417564" x="2178050" y="4718050"/>
          <p14:tracePt t="417581" x="2228850" y="4692650"/>
          <p14:tracePt t="417598" x="2305050" y="4673600"/>
          <p14:tracePt t="417615" x="2362200" y="4667250"/>
          <p14:tracePt t="417631" x="2368550" y="4660900"/>
          <p14:tracePt t="417648" x="2368550" y="4667250"/>
          <p14:tracePt t="417663" x="2355850" y="4679950"/>
          <p14:tracePt t="417681" x="2355850" y="4692650"/>
          <p14:tracePt t="417698" x="2355850" y="4711700"/>
          <p14:tracePt t="417715" x="2368550" y="4711700"/>
          <p14:tracePt t="417734" x="2387600" y="4718050"/>
          <p14:tracePt t="417751" x="2406650" y="4718050"/>
          <p14:tracePt t="417765" x="2451100" y="4711700"/>
          <p14:tracePt t="417782" x="2476500" y="4711700"/>
          <p14:tracePt t="417799" x="2527300" y="4730750"/>
          <p14:tracePt t="417815" x="2597150" y="4762500"/>
          <p14:tracePt t="417831" x="2660650" y="4781550"/>
          <p14:tracePt t="417848" x="2705100" y="4787900"/>
          <p14:tracePt t="417865" x="2749550" y="4787900"/>
          <p14:tracePt t="417881" x="2794000" y="4787900"/>
          <p14:tracePt t="417898" x="2813050" y="4787900"/>
          <p14:tracePt t="417915" x="2819400" y="4781550"/>
          <p14:tracePt t="417949" x="2813050" y="4775200"/>
          <p14:tracePt t="417965" x="2806700" y="4775200"/>
          <p14:tracePt t="418015" x="2813050" y="4768850"/>
          <p14:tracePt t="418032" x="2857500" y="4768850"/>
          <p14:tracePt t="418048" x="2921000" y="4794250"/>
          <p14:tracePt t="418065" x="2952750" y="4806950"/>
          <p14:tracePt t="418083" x="2971800" y="4819650"/>
          <p14:tracePt t="418099" x="2990850" y="4819650"/>
          <p14:tracePt t="418115" x="3028950" y="4813300"/>
          <p14:tracePt t="418133" x="3079750" y="4787900"/>
          <p14:tracePt t="418149" x="3143250" y="4762500"/>
          <p14:tracePt t="418165" x="3175000" y="4749800"/>
          <p14:tracePt t="418183" x="3213100" y="4737100"/>
          <p14:tracePt t="418203" x="3251200" y="4724400"/>
          <p14:tracePt t="418215" x="3270250" y="4718050"/>
          <p14:tracePt t="418232" x="3302000" y="4718050"/>
          <p14:tracePt t="418251" x="3340100" y="4711700"/>
          <p14:tracePt t="418265" x="3390900" y="4711700"/>
          <p14:tracePt t="418284" x="3441700" y="4705350"/>
          <p14:tracePt t="418301" x="3460750" y="4705350"/>
          <p14:tracePt t="418315" x="3486150" y="4705350"/>
          <p14:tracePt t="418318" x="3492500" y="4705350"/>
          <p14:tracePt t="418330" x="3505200" y="4705350"/>
          <p14:tracePt t="418365" x="3511550" y="4711700"/>
          <p14:tracePt t="418382" x="3530600" y="4718050"/>
          <p14:tracePt t="418399" x="3543300" y="4724400"/>
          <p14:tracePt t="418418" x="3556000" y="4737100"/>
          <p14:tracePt t="418432" x="3575050" y="4756150"/>
          <p14:tracePt t="418447" x="3606800" y="4781550"/>
          <p14:tracePt t="418465" x="3632200" y="4800600"/>
          <p14:tracePt t="418482" x="3638550" y="4813300"/>
          <p14:tracePt t="418498" x="3651250" y="4819650"/>
          <p14:tracePt t="418515" x="3651250" y="4826000"/>
          <p14:tracePt t="418533" x="3657600" y="4826000"/>
          <p14:tracePt t="418565" x="3663950" y="4826000"/>
          <p14:tracePt t="418586" x="3683000" y="4813300"/>
          <p14:tracePt t="418602" x="3695700" y="4813300"/>
          <p14:tracePt t="418677" x="3702050" y="4813300"/>
          <p14:tracePt t="418883" x="3708400" y="4813300"/>
          <p14:tracePt t="418935" x="3708400" y="4806950"/>
          <p14:tracePt t="418952" x="3714750" y="4800600"/>
          <p14:tracePt t="418970" x="3721100" y="4800600"/>
          <p14:tracePt t="418976" x="3733800" y="4794250"/>
          <p14:tracePt t="418981" x="3771900" y="4794250"/>
          <p14:tracePt t="418999" x="3886200" y="4826000"/>
          <p14:tracePt t="419016" x="4032250" y="4870450"/>
          <p14:tracePt t="419035" x="4165600" y="4914900"/>
          <p14:tracePt t="419049" x="4267200" y="4940300"/>
          <p14:tracePt t="419066" x="4343400" y="4953000"/>
          <p14:tracePt t="419082" x="4375150" y="4959350"/>
          <p14:tracePt t="419099" x="4387850" y="4959350"/>
          <p14:tracePt t="419116" x="4387850" y="4953000"/>
          <p14:tracePt t="420160" x="4394200" y="4953000"/>
          <p14:tracePt t="420169" x="4400550" y="4953000"/>
          <p14:tracePt t="420184" x="4406900" y="4946650"/>
          <p14:tracePt t="420203" x="4432300" y="4933950"/>
          <p14:tracePt t="420217" x="4445000" y="4927600"/>
          <p14:tracePt t="420240" x="4483100" y="4914900"/>
          <p14:tracePt t="420249" x="4502150" y="4908550"/>
          <p14:tracePt t="420266" x="4540250" y="4902200"/>
          <p14:tracePt t="420284" x="4610100" y="4895850"/>
          <p14:tracePt t="420300" x="4737100" y="4914900"/>
          <p14:tracePt t="420317" x="4864100" y="4933950"/>
          <p14:tracePt t="420333" x="4984750" y="4953000"/>
          <p14:tracePt t="420335" x="5022850" y="4953000"/>
          <p14:tracePt t="420349" x="5054600" y="4959350"/>
          <p14:tracePt t="420351" x="5067300" y="4959350"/>
          <p14:tracePt t="420384" x="5073650" y="4959350"/>
          <p14:tracePt t="420439" x="5080000" y="4959350"/>
          <p14:tracePt t="420446" x="5080000" y="4953000"/>
          <p14:tracePt t="420453" x="5099050" y="4946650"/>
          <p14:tracePt t="420467" x="5111750" y="4940300"/>
          <p14:tracePt t="420484" x="5143500" y="4927600"/>
          <p14:tracePt t="420501" x="5175250" y="4914900"/>
          <p14:tracePt t="420516" x="5181600" y="4914900"/>
          <p14:tracePt t="420518" x="5187950" y="4914900"/>
          <p14:tracePt t="420550" x="5194300" y="4914900"/>
          <p14:tracePt t="420567" x="5207000" y="4914900"/>
          <p14:tracePt t="420584" x="5232400" y="4921250"/>
          <p14:tracePt t="420603" x="5264150" y="4921250"/>
          <p14:tracePt t="420617" x="5295900" y="4921250"/>
          <p14:tracePt t="420634" x="5321300" y="4914900"/>
          <p14:tracePt t="420650" x="5327650" y="4914900"/>
          <p14:tracePt t="420739" x="5334000" y="4914900"/>
          <p14:tracePt t="420749" x="5340350" y="4908550"/>
          <p14:tracePt t="420804" x="5353050" y="4908550"/>
          <p14:tracePt t="420817" x="5359400" y="4908550"/>
          <p14:tracePt t="420834" x="5372100" y="4914900"/>
          <p14:tracePt t="420868" x="5384800" y="4914900"/>
          <p14:tracePt t="420884" x="5403850" y="4921250"/>
          <p14:tracePt t="420901" x="5410200" y="4921250"/>
          <p14:tracePt t="421040" x="5410200" y="4914900"/>
          <p14:tracePt t="421147" x="5410200" y="4908550"/>
          <p14:tracePt t="421163" x="5410200" y="4902200"/>
          <p14:tracePt t="421172" x="5410200" y="4889500"/>
          <p14:tracePt t="421183" x="5410200" y="4883150"/>
          <p14:tracePt t="421202" x="5397500" y="4864100"/>
          <p14:tracePt t="421219" x="5384800" y="4857750"/>
          <p14:tracePt t="421233" x="5378450" y="4857750"/>
          <p14:tracePt t="421284" x="5378450" y="4851400"/>
          <p14:tracePt t="421301" x="5378450" y="4838700"/>
          <p14:tracePt t="421318" x="5378450" y="4832350"/>
          <p14:tracePt t="421334" x="5372100" y="4819650"/>
          <p14:tracePt t="421351" x="5359400" y="4813300"/>
          <p14:tracePt t="421355" x="5353050" y="4813300"/>
          <p14:tracePt t="421368" x="5346700" y="4813300"/>
          <p14:tracePt t="421385" x="5321300" y="4813300"/>
          <p14:tracePt t="421402" x="5314950" y="4813300"/>
          <p14:tracePt t="421476" x="5314950" y="4806950"/>
          <p14:tracePt t="421854" x="5321300" y="4806950"/>
          <p14:tracePt t="421878" x="5334000" y="4806950"/>
          <p14:tracePt t="421884" x="5346700" y="4806950"/>
          <p14:tracePt t="421902" x="5359400" y="4806950"/>
          <p14:tracePt t="421919" x="5384800" y="4806950"/>
          <p14:tracePt t="421935" x="5429250" y="4806950"/>
          <p14:tracePt t="421952" x="5473700" y="4806950"/>
          <p14:tracePt t="421971" x="5594350" y="4813300"/>
          <p14:tracePt t="421985" x="5715000" y="4845050"/>
          <p14:tracePt t="422002" x="5740400" y="4845050"/>
          <p14:tracePt t="422035" x="5727700" y="4845050"/>
          <p14:tracePt t="422085" x="5734050" y="4851400"/>
          <p14:tracePt t="422101" x="5759450" y="4851400"/>
          <p14:tracePt t="422119" x="5778500" y="4851400"/>
          <p14:tracePt t="422136" x="5797550" y="4845050"/>
          <p14:tracePt t="422152" x="5810250" y="4838700"/>
          <p14:tracePt t="422168" x="5822950" y="4838700"/>
          <p14:tracePt t="422186" x="5835650" y="4838700"/>
          <p14:tracePt t="422204" x="5867400" y="4845050"/>
          <p14:tracePt t="422218" x="5899150" y="4864100"/>
          <p14:tracePt t="422220" x="5924550" y="4870450"/>
          <p14:tracePt t="422234" x="5937250" y="4870450"/>
          <p14:tracePt t="422252" x="5969000" y="4876800"/>
          <p14:tracePt t="422268" x="6000750" y="4876800"/>
          <p14:tracePt t="422270" x="6013450" y="4876800"/>
          <p14:tracePt t="422285" x="6019800" y="4870450"/>
          <p14:tracePt t="422302" x="6045200" y="4851400"/>
          <p14:tracePt t="422321" x="6064250" y="4845050"/>
          <p14:tracePt t="422335" x="6070600" y="4838700"/>
          <p14:tracePt t="422405" x="6076950" y="4838700"/>
          <p14:tracePt t="422419" x="6089650" y="4832350"/>
          <p14:tracePt t="422435" x="6102350" y="4832350"/>
          <p14:tracePt t="422452" x="6121400" y="4832350"/>
          <p14:tracePt t="422471" x="6165850" y="4826000"/>
          <p14:tracePt t="422485" x="6197600" y="4813300"/>
          <p14:tracePt t="422504" x="6223000" y="4806950"/>
          <p14:tracePt t="422517" x="6254750" y="4794250"/>
          <p14:tracePt t="422535" x="6261100" y="4794250"/>
          <p14:tracePt t="422569" x="6267450" y="4794250"/>
          <p14:tracePt t="422694" x="6261100" y="4794250"/>
          <p14:tracePt t="422709" x="6254750" y="4794250"/>
          <p14:tracePt t="422725" x="6248400" y="4794250"/>
          <p14:tracePt t="422914" x="6248400" y="4787900"/>
          <p14:tracePt t="422936" x="6248400" y="4781550"/>
          <p14:tracePt t="422953" x="6248400" y="4768850"/>
          <p14:tracePt t="422969" x="6248400" y="4756150"/>
          <p14:tracePt t="422986" x="6248400" y="4749800"/>
          <p14:tracePt t="423003" x="6254750" y="4743450"/>
          <p14:tracePt t="423019" x="6254750" y="4737100"/>
          <p14:tracePt t="423036" x="6261100" y="4730750"/>
          <p14:tracePt t="423069" x="6267450" y="4724400"/>
          <p14:tracePt t="423110" x="6267450" y="4718050"/>
          <p14:tracePt t="423198" x="6261100" y="4718050"/>
          <p14:tracePt t="423211" x="6254750" y="4718050"/>
          <p14:tracePt t="423223" x="6248400" y="4718050"/>
          <p14:tracePt t="423235" x="6235700" y="4718050"/>
          <p14:tracePt t="423253" x="6229350" y="4718050"/>
          <p14:tracePt t="423270" x="6216650" y="4724400"/>
          <p14:tracePt t="423286" x="6210300" y="4724400"/>
          <p14:tracePt t="423509" x="6203950" y="4724400"/>
          <p14:tracePt t="423543" x="6203950" y="4718050"/>
          <p14:tracePt t="423556" x="6203950" y="4711700"/>
          <p14:tracePt t="423587" x="6216650" y="4705350"/>
          <p14:tracePt t="423606" x="6229350" y="4699000"/>
          <p14:tracePt t="423622" x="6242050" y="4692650"/>
          <p14:tracePt t="423636" x="6267450" y="4679950"/>
          <p14:tracePt t="423654" x="6305550" y="4667250"/>
          <p14:tracePt t="423672" x="6330950" y="4654550"/>
          <p14:tracePt t="423686" x="6350000" y="4641850"/>
          <p14:tracePt t="423703" x="6362700" y="4622800"/>
          <p14:tracePt t="423720" x="6362700" y="4610100"/>
          <p14:tracePt t="423737" x="6362700" y="4584700"/>
          <p14:tracePt t="423753" x="6350000" y="4546600"/>
          <p14:tracePt t="423756" x="6343650" y="4527550"/>
          <p14:tracePt t="423770" x="6337300" y="4495800"/>
          <p14:tracePt t="423772" x="6337300" y="4489450"/>
          <p14:tracePt t="423785" x="6337300" y="4457700"/>
          <p14:tracePt t="423786" x="6337300" y="4438650"/>
          <p14:tracePt t="423802" x="6343650" y="4413250"/>
          <p14:tracePt t="423803" x="6343650" y="4394200"/>
          <p14:tracePt t="423820" x="6350000" y="4368800"/>
          <p14:tracePt t="423823" x="6356350" y="4343400"/>
          <p14:tracePt t="423836" x="6356350" y="4298950"/>
          <p14:tracePt t="423853" x="6356350" y="4286250"/>
          <p14:tracePt t="423856" x="6356350" y="4267200"/>
          <p14:tracePt t="423868" x="6350000" y="4254500"/>
          <p14:tracePt t="423886" x="6350000" y="4222750"/>
          <p14:tracePt t="423903" x="6343650" y="4210050"/>
          <p14:tracePt t="423920" x="6343650" y="4203700"/>
          <p14:tracePt t="423970" x="6343650" y="4197350"/>
          <p14:tracePt t="424077" x="6343650" y="4203700"/>
          <p14:tracePt t="424091" x="6343650" y="4216400"/>
          <p14:tracePt t="424098" x="6362700" y="4235450"/>
          <p14:tracePt t="424104" x="6375400" y="4248150"/>
          <p14:tracePt t="424119" x="6381750" y="4254500"/>
          <p14:tracePt t="424137" x="6407150" y="4286250"/>
          <p14:tracePt t="424141" x="6407150" y="4298950"/>
          <p14:tracePt t="424153" x="6407150" y="4305300"/>
          <p14:tracePt t="424157" x="6407150" y="4311650"/>
          <p14:tracePt t="424170" x="6407150" y="4318000"/>
          <p14:tracePt t="424205" x="6369050" y="4324350"/>
          <p14:tracePt t="424222" x="6330950" y="4305300"/>
          <p14:tracePt t="424237" x="6324600" y="4305300"/>
          <p14:tracePt t="435398" x="6318250" y="4305300"/>
          <p14:tracePt t="435413" x="6305550" y="4305300"/>
          <p14:tracePt t="435463" x="6299200" y="4305300"/>
          <p14:tracePt t="435480" x="6280150" y="4286250"/>
          <p14:tracePt t="435496" x="6216650" y="4229100"/>
          <p14:tracePt t="435502" x="6165850" y="4197350"/>
          <p14:tracePt t="435512" x="6121400" y="4171950"/>
          <p14:tracePt t="435528" x="6000750" y="4127500"/>
          <p14:tracePt t="435546" x="5930900" y="4108450"/>
          <p14:tracePt t="435563" x="5918200" y="4102100"/>
          <p14:tracePt t="435618" x="5911850" y="4102100"/>
          <p14:tracePt t="435630" x="5905500" y="4102100"/>
          <p14:tracePt t="435646" x="5867400" y="4108450"/>
          <p14:tracePt t="435662" x="5854700" y="4133850"/>
          <p14:tracePt t="435680" x="5867400" y="4159250"/>
          <p14:tracePt t="435697" x="5899150" y="4184650"/>
          <p14:tracePt t="435713" x="5905500" y="4197350"/>
          <p14:tracePt t="435730" x="5905500" y="4203700"/>
          <p14:tracePt t="435747" x="5899150" y="4216400"/>
          <p14:tracePt t="435763" x="5899150" y="4222750"/>
          <p14:tracePt t="435797" x="5899150" y="4229100"/>
          <p14:tracePt t="435813" x="5899150" y="4241800"/>
          <p14:tracePt t="435830" x="5918200" y="4260850"/>
          <p14:tracePt t="435847" x="5924550" y="4279900"/>
          <p14:tracePt t="435864" x="5924550" y="4292600"/>
          <p14:tracePt t="435884" x="5905500" y="4330700"/>
          <p14:tracePt t="435896" x="5899150" y="4330700"/>
          <p14:tracePt t="435913" x="5899150" y="4337050"/>
          <p14:tracePt t="435963" x="5905500" y="4337050"/>
          <p14:tracePt t="435980" x="5918200" y="4343400"/>
          <p14:tracePt t="435997" x="5924550" y="4349750"/>
          <p14:tracePt t="436013" x="5937250" y="4362450"/>
          <p14:tracePt t="436089" x="5937250" y="4356100"/>
          <p14:tracePt t="436092" x="5943600" y="4349750"/>
          <p14:tracePt t="436100" x="5943600" y="4343400"/>
          <p14:tracePt t="436112" x="5949950" y="4343400"/>
          <p14:tracePt t="436129" x="5949950" y="4337050"/>
          <p14:tracePt t="436147" x="5956300" y="4330700"/>
          <p14:tracePt t="436163" x="5937250" y="4324350"/>
          <p14:tracePt t="436181" x="5873750" y="4318000"/>
          <p14:tracePt t="436199" x="5664200" y="4273550"/>
          <p14:tracePt t="436213" x="5581650" y="4260850"/>
          <p14:tracePt t="436215" x="5499100" y="4241800"/>
          <p14:tracePt t="436230" x="5384800" y="4216400"/>
          <p14:tracePt t="436247" x="5302250" y="4197350"/>
          <p14:tracePt t="436267" x="5289550" y="4191000"/>
          <p14:tracePt t="436296" x="5283200" y="4191000"/>
          <p14:tracePt t="436314" x="5232400" y="4229100"/>
          <p14:tracePt t="436330" x="5187950" y="4254500"/>
          <p14:tracePt t="436347" x="5092700" y="4298950"/>
          <p14:tracePt t="436364" x="5003800" y="4311650"/>
          <p14:tracePt t="436383" x="4959350" y="4318000"/>
          <p14:tracePt t="436430" x="4965700" y="4311650"/>
          <p14:tracePt t="436447" x="4984750" y="4305300"/>
          <p14:tracePt t="436464" x="5010150" y="4311650"/>
          <p14:tracePt t="436481" x="5041900" y="4318000"/>
          <p14:tracePt t="436497" x="5067300" y="4324350"/>
          <p14:tracePt t="436514" x="5111750" y="4324350"/>
          <p14:tracePt t="436529" x="5156200" y="4330700"/>
          <p14:tracePt t="436547" x="5207000" y="4330700"/>
          <p14:tracePt t="436564" x="5251450" y="4330700"/>
          <p14:tracePt t="436581" x="5283200" y="4330700"/>
          <p14:tracePt t="436600" x="5289550" y="4324350"/>
          <p14:tracePt t="436675" x="5302250" y="4324350"/>
          <p14:tracePt t="436696" x="5308600" y="4318000"/>
          <p14:tracePt t="436716" x="5334000" y="4311650"/>
          <p14:tracePt t="436729" x="5353050" y="4305300"/>
          <p14:tracePt t="436826" x="5359400" y="4305300"/>
          <p14:tracePt t="445762" x="5359400" y="4298950"/>
          <p14:tracePt t="445769" x="5353050" y="4298950"/>
          <p14:tracePt t="445774" x="5340350" y="4292600"/>
          <p14:tracePt t="445787" x="5334000" y="4286250"/>
          <p14:tracePt t="445806" x="5327650" y="4286250"/>
          <p14:tracePt t="445839" x="5321300" y="4279900"/>
          <p14:tracePt t="445856" x="5283200" y="4279900"/>
          <p14:tracePt t="445872" x="5270500" y="4279900"/>
          <p14:tracePt t="476241" x="5264150" y="4273550"/>
          <p14:tracePt t="476264" x="5187950" y="4197350"/>
          <p14:tracePt t="476280" x="5092700" y="4102100"/>
          <p14:tracePt t="476298" x="4921250" y="3949700"/>
          <p14:tracePt t="476315" x="4800600" y="3841750"/>
          <p14:tracePt t="476331" x="4718050" y="3771900"/>
          <p14:tracePt t="476351" x="4686300" y="3746500"/>
          <p14:tracePt t="476380" x="4679950" y="3746500"/>
          <p14:tracePt t="476396" x="4648200" y="3740150"/>
          <p14:tracePt t="476414" x="4565650" y="3740150"/>
          <p14:tracePt t="476430" x="4419600" y="3740150"/>
          <p14:tracePt t="476447" x="4305300" y="3752850"/>
          <p14:tracePt t="476467" x="4152900" y="3759200"/>
          <p14:tracePt t="476484" x="4064000" y="3759200"/>
          <p14:tracePt t="476497" x="4057650" y="3765550"/>
          <p14:tracePt t="476514" x="4025900" y="3771900"/>
          <p14:tracePt t="476529" x="3873500" y="3790950"/>
          <p14:tracePt t="476546" x="3683000" y="3803650"/>
          <p14:tracePt t="476564" x="3581400" y="3822700"/>
          <p14:tracePt t="476584" x="3225800" y="3949700"/>
          <p14:tracePt t="476601" x="3048000" y="4057650"/>
          <p14:tracePt t="476614" x="2997200" y="4165600"/>
          <p14:tracePt t="476631" x="3003550" y="4235450"/>
          <p14:tracePt t="476648" x="2978150" y="4292600"/>
          <p14:tracePt t="476664" x="2870200" y="4324350"/>
          <p14:tracePt t="476680" x="2711450" y="4330700"/>
          <p14:tracePt t="476701" x="2463800" y="4286250"/>
          <p14:tracePt t="476718" x="2311400" y="4229100"/>
          <p14:tracePt t="476729" x="2247900" y="4184650"/>
          <p14:tracePt t="476747" x="2114550" y="4102100"/>
          <p14:tracePt t="476765" x="2006600" y="4025900"/>
          <p14:tracePt t="476783" x="1943100" y="4013200"/>
          <p14:tracePt t="476796" x="1866900" y="4000500"/>
          <p14:tracePt t="476814" x="1695450" y="3981450"/>
          <p14:tracePt t="476830" x="1536700" y="3949700"/>
          <p14:tracePt t="476847" x="1295400" y="3905250"/>
          <p14:tracePt t="476863" x="1092200" y="3867150"/>
          <p14:tracePt t="476881" x="933450" y="3835400"/>
          <p14:tracePt t="476897" x="844550" y="3810000"/>
          <p14:tracePt t="476914" x="812800" y="3797300"/>
          <p14:tracePt t="476931" x="793750" y="3790950"/>
          <p14:tracePt t="476948" x="774700" y="3790950"/>
          <p14:tracePt t="476964" x="762000" y="3790950"/>
          <p14:tracePt t="476981" x="755650" y="3790950"/>
          <p14:tracePt t="477015" x="755650" y="3784600"/>
          <p14:tracePt t="477031" x="762000" y="3771900"/>
          <p14:tracePt t="477048" x="781050" y="3740150"/>
          <p14:tracePt t="477065" x="793750" y="3714750"/>
          <p14:tracePt t="477081" x="800100" y="3702050"/>
          <p14:tracePt t="477100" x="806450" y="3689350"/>
          <p14:tracePt t="477114" x="806450" y="3683000"/>
          <p14:tracePt t="477130" x="812800" y="3663950"/>
          <p14:tracePt t="477148" x="831850" y="3619500"/>
          <p14:tracePt t="477164" x="850900" y="3575050"/>
          <p14:tracePt t="477181" x="869950" y="3524250"/>
          <p14:tracePt t="477198" x="895350" y="3435350"/>
          <p14:tracePt t="477215" x="914400" y="3378200"/>
          <p14:tracePt t="477231" x="914400" y="3346450"/>
          <p14:tracePt t="477248" x="908050" y="3333750"/>
          <p14:tracePt t="477264" x="895350" y="3321050"/>
          <p14:tracePt t="477281" x="863600" y="3308350"/>
          <p14:tracePt t="477298" x="831850" y="3295650"/>
          <p14:tracePt t="477314" x="800100" y="3270250"/>
          <p14:tracePt t="477334" x="781050" y="3232150"/>
          <p14:tracePt t="477350" x="774700" y="3200400"/>
          <p14:tracePt t="477368" x="755650" y="3162300"/>
          <p14:tracePt t="477385" x="698500" y="3105150"/>
          <p14:tracePt t="477401" x="571500" y="3060700"/>
          <p14:tracePt t="477417" x="406400" y="3022600"/>
          <p14:tracePt t="477431" x="247650" y="2990850"/>
          <p14:tracePt t="477448" x="158750" y="2959100"/>
          <p14:tracePt t="477464" x="152400" y="2927350"/>
          <p14:tracePt t="477481" x="196850" y="2889250"/>
          <p14:tracePt t="477501" x="330200" y="2857500"/>
          <p14:tracePt t="477514" x="400050" y="2851150"/>
          <p14:tracePt t="477530" x="520700" y="2857500"/>
          <p14:tracePt t="477548" x="590550" y="2889250"/>
          <p14:tracePt t="477565" x="609600" y="2914650"/>
          <p14:tracePt t="477581" x="615950" y="2946400"/>
          <p14:tracePt t="477598" x="622300" y="2971800"/>
          <p14:tracePt t="477618" x="647700" y="2990850"/>
          <p14:tracePt t="477631" x="660400" y="2990850"/>
          <p14:tracePt t="477648" x="666750" y="2990850"/>
          <p14:tracePt t="477665" x="698500" y="2990850"/>
          <p14:tracePt t="477682" x="711200" y="2984500"/>
          <p14:tracePt t="477698" x="736600" y="2984500"/>
          <p14:tracePt t="477718" x="762000" y="2990850"/>
          <p14:tracePt t="477734" x="774700" y="2997200"/>
          <p14:tracePt t="477748" x="787400" y="2997200"/>
          <p14:tracePt t="477799" x="800100" y="2997200"/>
          <p14:tracePt t="477815" x="819150" y="2984500"/>
          <p14:tracePt t="477831" x="850900" y="2971800"/>
          <p14:tracePt t="477848" x="876300" y="2959100"/>
          <p14:tracePt t="477864" x="920750" y="2933700"/>
          <p14:tracePt t="477882" x="977900" y="2914650"/>
          <p14:tracePt t="477898" x="1003300" y="2901950"/>
          <p14:tracePt t="477915" x="1028700" y="2895600"/>
          <p14:tracePt t="477934" x="1035050" y="2889250"/>
          <p14:tracePt t="478004" x="1035050" y="2882900"/>
          <p14:tracePt t="478016" x="1035050" y="2876550"/>
          <p14:tracePt t="478031" x="1028700" y="2863850"/>
          <p14:tracePt t="478048" x="1022350" y="2851150"/>
          <p14:tracePt t="478065" x="1009650" y="2832100"/>
          <p14:tracePt t="478082" x="996950" y="2825750"/>
          <p14:tracePt t="478098" x="990600" y="2813050"/>
          <p14:tracePt t="478115" x="977900" y="2806700"/>
          <p14:tracePt t="478136" x="952500" y="2794000"/>
          <p14:tracePt t="478148" x="946150" y="2787650"/>
          <p14:tracePt t="478165" x="914400" y="2781300"/>
          <p14:tracePt t="478182" x="857250" y="2774950"/>
          <p14:tracePt t="478199" x="755650" y="2774950"/>
          <p14:tracePt t="478218" x="711200" y="2781300"/>
          <p14:tracePt t="478232" x="704850" y="2781300"/>
          <p14:tracePt t="478234" x="704850" y="2787650"/>
          <p14:tracePt t="478267" x="704850" y="2794000"/>
          <p14:tracePt t="478282" x="723900" y="2806700"/>
          <p14:tracePt t="478301" x="793750" y="2863850"/>
          <p14:tracePt t="478315" x="895350" y="2959100"/>
          <p14:tracePt t="478334" x="977900" y="3048000"/>
          <p14:tracePt t="478349" x="1016000" y="3105150"/>
          <p14:tracePt t="478366" x="1041400" y="3143250"/>
          <p14:tracePt t="478382" x="1054100" y="3155950"/>
          <p14:tracePt t="478384" x="1060450" y="3155950"/>
          <p14:tracePt t="478415" x="1066800" y="3155950"/>
          <p14:tracePt t="478432" x="1079500" y="3155950"/>
          <p14:tracePt t="478451" x="1098550" y="3155950"/>
          <p14:tracePt t="478465" x="1123950" y="3168650"/>
          <p14:tracePt t="478482" x="1155700" y="3206750"/>
          <p14:tracePt t="478501" x="1181100" y="3244850"/>
          <p14:tracePt t="478515" x="1193800" y="3257550"/>
          <p14:tracePt t="478532" x="1193800" y="3263900"/>
          <p14:tracePt t="478549" x="1212850" y="3263900"/>
          <p14:tracePt t="478565" x="1225550" y="3257550"/>
          <p14:tracePt t="478586" x="1276350" y="3200400"/>
          <p14:tracePt t="478602" x="1301750" y="3155950"/>
          <p14:tracePt t="478616" x="1333500" y="3124200"/>
          <p14:tracePt t="478632" x="1352550" y="3105150"/>
          <p14:tracePt t="478649" x="1371600" y="3098800"/>
          <p14:tracePt t="478666" x="1397000" y="3092450"/>
          <p14:tracePt t="478682" x="1422400" y="3086100"/>
          <p14:tracePt t="478699" x="1441450" y="3073400"/>
          <p14:tracePt t="478716" x="1454150" y="3060700"/>
          <p14:tracePt t="478735" x="1466850" y="3041650"/>
          <p14:tracePt t="478749" x="1466850" y="3028950"/>
          <p14:tracePt t="478766" x="1460500" y="3028950"/>
          <p14:tracePt t="478782" x="1441450" y="3060700"/>
          <p14:tracePt t="478798" x="1422400" y="3098800"/>
          <p14:tracePt t="478815" x="1409700" y="3124200"/>
          <p14:tracePt t="478832" x="1403350" y="3130550"/>
          <p14:tracePt t="478849" x="1397000" y="3130550"/>
          <p14:tracePt t="478866" x="1384300" y="3136900"/>
          <p14:tracePt t="478883" x="1358900" y="3143250"/>
          <p14:tracePt t="478899" x="1289050" y="3168650"/>
          <p14:tracePt t="478916" x="1219200" y="3213100"/>
          <p14:tracePt t="478937" x="1149350" y="3282950"/>
          <p14:tracePt t="478949" x="1130300" y="3302000"/>
          <p14:tracePt t="478966" x="1104900" y="3314700"/>
          <p14:tracePt t="478983" x="1098550" y="3314700"/>
          <p14:tracePt t="479047" x="1092200" y="3314700"/>
          <p14:tracePt t="479063" x="1060450" y="3327400"/>
          <p14:tracePt t="479082" x="1009650" y="3352800"/>
          <p14:tracePt t="479099" x="984250" y="3359150"/>
          <p14:tracePt t="479116" x="977900" y="3365500"/>
          <p14:tracePt t="479149" x="977900" y="3352800"/>
          <p14:tracePt t="479166" x="990600" y="3327400"/>
          <p14:tracePt t="479182" x="1016000" y="3308350"/>
          <p14:tracePt t="479217" x="1009650" y="3314700"/>
          <p14:tracePt t="479233" x="984250" y="3340100"/>
          <p14:tracePt t="479250" x="946150" y="3371850"/>
          <p14:tracePt t="479266" x="908050" y="3397250"/>
          <p14:tracePt t="479283" x="901700" y="3397250"/>
          <p14:tracePt t="479316" x="901700" y="3384550"/>
          <p14:tracePt t="479321" x="901700" y="3378200"/>
          <p14:tracePt t="479336" x="908050" y="3365500"/>
          <p14:tracePt t="479366" x="901700" y="3371850"/>
          <p14:tracePt t="479383" x="876300" y="3384550"/>
          <p14:tracePt t="479400" x="812800" y="3409950"/>
          <p14:tracePt t="479416" x="800100" y="3416300"/>
          <p14:tracePt t="479450" x="806450" y="3409950"/>
          <p14:tracePt t="479466" x="819150" y="3397250"/>
          <p14:tracePt t="479483" x="844550" y="3378200"/>
          <p14:tracePt t="479516" x="838200" y="3384550"/>
          <p14:tracePt t="479533" x="819150" y="3397250"/>
          <p14:tracePt t="479550" x="781050" y="3409950"/>
          <p14:tracePt t="479553" x="774700" y="3416300"/>
          <p14:tracePt t="479566" x="768350" y="3416300"/>
          <p14:tracePt t="479586" x="762000" y="3409950"/>
          <p14:tracePt t="479600" x="768350" y="3403600"/>
          <p14:tracePt t="479617" x="800100" y="3371850"/>
          <p14:tracePt t="479633" x="825500" y="3359150"/>
          <p14:tracePt t="479650" x="882650" y="3333750"/>
          <p14:tracePt t="479666" x="908050" y="3333750"/>
          <p14:tracePt t="479683" x="914400" y="3340100"/>
          <p14:tracePt t="479699" x="920750" y="3346450"/>
          <p14:tracePt t="479716" x="933450" y="3359150"/>
          <p14:tracePt t="479734" x="946150" y="3365500"/>
          <p14:tracePt t="479750" x="971550" y="3365500"/>
          <p14:tracePt t="479766" x="996950" y="3365500"/>
          <p14:tracePt t="479784" x="1041400" y="3346450"/>
          <p14:tracePt t="479800" x="1085850" y="3314700"/>
          <p14:tracePt t="479816" x="1104900" y="3295650"/>
          <p14:tracePt t="479833" x="1117600" y="3289300"/>
          <p14:tracePt t="479944" x="1117600" y="3282950"/>
          <p14:tracePt t="479965" x="1117600" y="3276600"/>
          <p14:tracePt t="480013" x="1111250" y="3276600"/>
          <p14:tracePt t="480020" x="1104900" y="3276600"/>
          <p14:tracePt t="480033" x="1098550" y="3276600"/>
          <p14:tracePt t="480050" x="1092200" y="3276600"/>
          <p14:tracePt t="480067" x="1073150" y="3270250"/>
          <p14:tracePt t="480084" x="1066800" y="3263900"/>
          <p14:tracePt t="480103" x="1022350" y="3232150"/>
          <p14:tracePt t="480117" x="1009650" y="3213100"/>
          <p14:tracePt t="480138" x="984250" y="3200400"/>
          <p14:tracePt t="480142" x="958850" y="3194050"/>
          <p14:tracePt t="480150" x="927100" y="3194050"/>
          <p14:tracePt t="480168" x="844550" y="3187700"/>
          <p14:tracePt t="480182" x="742950" y="3181350"/>
          <p14:tracePt t="480200" x="641350" y="3162300"/>
          <p14:tracePt t="480218" x="577850" y="3149600"/>
          <p14:tracePt t="480234" x="552450" y="3143250"/>
          <p14:tracePt t="480250" x="546100" y="3130550"/>
          <p14:tracePt t="480272" x="527050" y="3124200"/>
          <p14:tracePt t="480283" x="520700" y="3124200"/>
          <p14:tracePt t="480299" x="476250" y="3136900"/>
          <p14:tracePt t="480316" x="438150" y="3155950"/>
          <p14:tracePt t="480332" x="406400" y="3175000"/>
          <p14:tracePt t="480349" x="393700" y="3181350"/>
          <p14:tracePt t="480412" x="393700" y="3194050"/>
          <p14:tracePt t="480419" x="393700" y="3200400"/>
          <p14:tracePt t="480434" x="393700" y="3219450"/>
          <p14:tracePt t="480451" x="400050" y="3263900"/>
          <p14:tracePt t="480474" x="425450" y="3321050"/>
          <p14:tracePt t="480484" x="438150" y="3333750"/>
          <p14:tracePt t="480500" x="476250" y="3346450"/>
          <p14:tracePt t="480518" x="514350" y="3346450"/>
          <p14:tracePt t="480535" x="565150" y="3346450"/>
          <p14:tracePt t="480550" x="596900" y="3346450"/>
          <p14:tracePt t="480566" x="609600" y="3359150"/>
          <p14:tracePt t="480583" x="622300" y="3384550"/>
          <p14:tracePt t="480601" x="628650" y="3422650"/>
          <p14:tracePt t="480618" x="635000" y="3441700"/>
          <p14:tracePt t="480634" x="647700" y="3454400"/>
          <p14:tracePt t="480651" x="660400" y="3454400"/>
          <p14:tracePt t="480673" x="711200" y="3454400"/>
          <p14:tracePt t="480684" x="736600" y="3441700"/>
          <p14:tracePt t="480700" x="781050" y="3422650"/>
          <p14:tracePt t="480717" x="850900" y="3390900"/>
          <p14:tracePt t="480733" x="876300" y="3384550"/>
          <p14:tracePt t="480751" x="876300" y="3390900"/>
          <p14:tracePt t="480767" x="869950" y="3403600"/>
          <p14:tracePt t="480826" x="876300" y="3403600"/>
          <p14:tracePt t="480836" x="882650" y="3397250"/>
          <p14:tracePt t="480849" x="946150" y="3371850"/>
          <p14:tracePt t="480867" x="1060450" y="3340100"/>
          <p14:tracePt t="480884" x="1143000" y="3321050"/>
          <p14:tracePt t="480900" x="1219200" y="3308350"/>
          <p14:tracePt t="480918" x="1257300" y="3302000"/>
          <p14:tracePt t="480936" x="1289050" y="3295650"/>
          <p14:tracePt t="480950" x="1308100" y="3289300"/>
          <p14:tracePt t="480967" x="1333500" y="3282950"/>
          <p14:tracePt t="480983" x="1365250" y="3263900"/>
          <p14:tracePt t="480999" x="1390650" y="3251200"/>
          <p14:tracePt t="481017" x="1403350" y="3244850"/>
          <p14:tracePt t="481034" x="1416050" y="3238500"/>
          <p14:tracePt t="481051" x="1428750" y="3238500"/>
          <p14:tracePt t="481070" x="1447800" y="3232150"/>
          <p14:tracePt t="481084" x="1454150" y="3232150"/>
          <p14:tracePt t="481118" x="1454150" y="3225800"/>
          <p14:tracePt t="481133" x="1460500" y="3219450"/>
          <p14:tracePt t="481152" x="1460500" y="3200400"/>
          <p14:tracePt t="481168" x="1435100" y="3181350"/>
          <p14:tracePt t="481187" x="1416050" y="3175000"/>
          <p14:tracePt t="481201" x="1390650" y="3175000"/>
          <p14:tracePt t="481218" x="1346200" y="3175000"/>
          <p14:tracePt t="481234" x="1314450" y="3168650"/>
          <p14:tracePt t="481251" x="1289050" y="3162300"/>
          <p14:tracePt t="481268" x="1257300" y="3162300"/>
          <p14:tracePt t="481284" x="1231900" y="3162300"/>
          <p14:tracePt t="481301" x="1219200" y="3187700"/>
          <p14:tracePt t="481322" x="1219200" y="3244850"/>
          <p14:tracePt t="481337" x="1225550" y="3333750"/>
          <p14:tracePt t="481351" x="1231900" y="3352800"/>
          <p14:tracePt t="481368" x="1270000" y="3390900"/>
          <p14:tracePt t="481384" x="1308100" y="3403600"/>
          <p14:tracePt t="481400" x="1365250" y="3397250"/>
          <p14:tracePt t="481418" x="1409700" y="3352800"/>
          <p14:tracePt t="481434" x="1441450" y="3289300"/>
          <p14:tracePt t="481471" x="1422400" y="3282950"/>
          <p14:tracePt t="481487" x="1365250" y="3321050"/>
          <p14:tracePt t="481489" x="1339850" y="3346450"/>
          <p14:tracePt t="481500" x="1308100" y="3365500"/>
          <p14:tracePt t="481518" x="1270000" y="3403600"/>
          <p14:tracePt t="481534" x="1219200" y="3435350"/>
          <p14:tracePt t="481552" x="1187450" y="3441700"/>
          <p14:tracePt t="481568" x="1149350" y="3448050"/>
          <p14:tracePt t="481585" x="1130300" y="3448050"/>
          <p14:tracePt t="481601" x="1104900" y="3448050"/>
          <p14:tracePt t="481618" x="1060450" y="3454400"/>
          <p14:tracePt t="481635" x="1003300" y="3479800"/>
          <p14:tracePt t="481651" x="971550" y="3492500"/>
          <p14:tracePt t="481668" x="946150" y="3505200"/>
          <p14:tracePt t="481707" x="939800" y="3498850"/>
          <p14:tracePt t="481719" x="939800" y="3492500"/>
          <p14:tracePt t="481735" x="939800" y="3479800"/>
          <p14:tracePt t="481752" x="933450" y="3486150"/>
          <p14:tracePt t="481769" x="901700" y="3517900"/>
          <p14:tracePt t="481785" x="844550" y="3575050"/>
          <p14:tracePt t="481802" x="774700" y="3625850"/>
          <p14:tracePt t="481818" x="698500" y="3657600"/>
          <p14:tracePt t="481834" x="660400" y="3657600"/>
          <p14:tracePt t="481851" x="641350" y="3657600"/>
          <p14:tracePt t="481869" x="628650" y="3638550"/>
          <p14:tracePt t="481901" x="615950" y="3638550"/>
          <p14:tracePt t="481918" x="539750" y="3663950"/>
          <p14:tracePt t="481934" x="457200" y="3676650"/>
          <p14:tracePt t="481952" x="387350" y="3676650"/>
          <p14:tracePt t="481968" x="323850" y="3676650"/>
          <p14:tracePt t="481984" x="298450" y="3657600"/>
          <p14:tracePt t="482000" x="304800" y="3632200"/>
          <p14:tracePt t="482018" x="342900" y="3613150"/>
          <p14:tracePt t="482035" x="368300" y="3606800"/>
          <p14:tracePt t="482052" x="387350" y="3606800"/>
          <p14:tracePt t="482102" x="393700" y="3606800"/>
          <p14:tracePt t="482135" x="419100" y="3606800"/>
          <p14:tracePt t="482152" x="463550" y="3587750"/>
          <p14:tracePt t="482169" x="596900" y="3549650"/>
          <p14:tracePt t="482187" x="679450" y="3530600"/>
          <p14:tracePt t="482205" x="736600" y="3517900"/>
          <p14:tracePt t="482218" x="787400" y="3517900"/>
          <p14:tracePt t="482234" x="825500" y="3517900"/>
          <p14:tracePt t="482251" x="882650" y="3517900"/>
          <p14:tracePt t="482267" x="933450" y="3517900"/>
          <p14:tracePt t="482284" x="1028700" y="3524250"/>
          <p14:tracePt t="482301" x="1098550" y="3530600"/>
          <p14:tracePt t="482321" x="1187450" y="3530600"/>
          <p14:tracePt t="482335" x="1200150" y="3530600"/>
          <p14:tracePt t="482352" x="1231900" y="3517900"/>
          <p14:tracePt t="482369" x="1257300" y="3498850"/>
          <p14:tracePt t="482385" x="1263650" y="3486150"/>
          <p14:tracePt t="482402" x="1270000" y="3473450"/>
          <p14:tracePt t="482419" x="1276350" y="3467100"/>
          <p14:tracePt t="482435" x="1276350" y="3460750"/>
          <p14:tracePt t="482468" x="1282700" y="3460750"/>
          <p14:tracePt t="482511" x="1289050" y="3460750"/>
          <p14:tracePt t="482552" x="1289050" y="3479800"/>
          <p14:tracePt t="482568" x="1250950" y="3549650"/>
          <p14:tracePt t="482585" x="1162050" y="3638550"/>
          <p14:tracePt t="482602" x="1066800" y="3714750"/>
          <p14:tracePt t="482618" x="1003300" y="3771900"/>
          <p14:tracePt t="482635" x="939800" y="3797300"/>
          <p14:tracePt t="482651" x="889000" y="3797300"/>
          <p14:tracePt t="482669" x="863600" y="3778250"/>
          <p14:tracePt t="482685" x="844550" y="3759200"/>
          <p14:tracePt t="482702" x="831850" y="3759200"/>
          <p14:tracePt t="482719" x="755650" y="3778250"/>
          <p14:tracePt t="482736" x="660400" y="3816350"/>
          <p14:tracePt t="482752" x="565150" y="3860800"/>
          <p14:tracePt t="482768" x="558800" y="3860800"/>
          <p14:tracePt t="482803" x="571500" y="3854450"/>
          <p14:tracePt t="482819" x="596900" y="3835400"/>
          <p14:tracePt t="482836" x="647700" y="3816350"/>
          <p14:tracePt t="482852" x="685800" y="3810000"/>
          <p14:tracePt t="482870" x="685800" y="3822700"/>
          <p14:tracePt t="482886" x="685800" y="3841750"/>
          <p14:tracePt t="482902" x="679450" y="3854450"/>
          <p14:tracePt t="482952" x="692150" y="3848100"/>
          <p14:tracePt t="482968" x="730250" y="3816350"/>
          <p14:tracePt t="482985" x="774700" y="3784600"/>
          <p14:tracePt t="483001" x="806450" y="3771900"/>
          <p14:tracePt t="483018" x="819150" y="3771900"/>
          <p14:tracePt t="483036" x="825500" y="3771900"/>
          <p14:tracePt t="483053" x="838200" y="3771900"/>
          <p14:tracePt t="483070" x="857250" y="3771900"/>
          <p14:tracePt t="483086" x="869950" y="3771900"/>
          <p14:tracePt t="483103" x="901700" y="3765550"/>
          <p14:tracePt t="483119" x="927100" y="3759200"/>
          <p14:tracePt t="483136" x="958850" y="3746500"/>
          <p14:tracePt t="483157" x="971550" y="3740150"/>
          <p14:tracePt t="483168" x="996950" y="3733800"/>
          <p14:tracePt t="483186" x="1009650" y="3733800"/>
          <p14:tracePt t="483210" x="1028700" y="3727450"/>
          <p14:tracePt t="483219" x="1035050" y="3727450"/>
          <p14:tracePt t="483236" x="1060450" y="3727450"/>
          <p14:tracePt t="483253" x="1079500" y="3727450"/>
          <p14:tracePt t="483255" x="1098550" y="3721100"/>
          <p14:tracePt t="483273" x="1123950" y="3721100"/>
          <p14:tracePt t="483286" x="1130300" y="3721100"/>
          <p14:tracePt t="483303" x="1155700" y="3721100"/>
          <p14:tracePt t="483320" x="1168400" y="3721100"/>
          <p14:tracePt t="483337" x="1181100" y="3721100"/>
          <p14:tracePt t="483352" x="1193800" y="3714750"/>
          <p14:tracePt t="483408" x="1187450" y="3727450"/>
          <p14:tracePt t="483418" x="1174750" y="3740150"/>
          <p14:tracePt t="483437" x="1073150" y="3829050"/>
          <p14:tracePt t="483451" x="1009650" y="3873500"/>
          <p14:tracePt t="483470" x="958850" y="3898900"/>
          <p14:tracePt t="483486" x="933450" y="3911600"/>
          <p14:tracePt t="483503" x="914400" y="3911600"/>
          <p14:tracePt t="483520" x="869950" y="3911600"/>
          <p14:tracePt t="483536" x="755650" y="3930650"/>
          <p14:tracePt t="483553" x="654050" y="3956050"/>
          <p14:tracePt t="483570" x="533400" y="3975100"/>
          <p14:tracePt t="483586" x="463550" y="3987800"/>
          <p14:tracePt t="483605" x="450850" y="3987800"/>
          <p14:tracePt t="483636" x="463550" y="3981450"/>
          <p14:tracePt t="483654" x="482600" y="3981450"/>
          <p14:tracePt t="483672" x="501650" y="3994150"/>
          <p14:tracePt t="483686" x="508000" y="4019550"/>
          <p14:tracePt t="483703" x="520700" y="4038600"/>
          <p14:tracePt t="483720" x="533400" y="4057650"/>
          <p14:tracePt t="483736" x="552450" y="4064000"/>
          <p14:tracePt t="483753" x="584200" y="4064000"/>
          <p14:tracePt t="483770" x="628650" y="4051300"/>
          <p14:tracePt t="483787" x="666750" y="4044950"/>
          <p14:tracePt t="483803" x="673100" y="4038600"/>
          <p14:tracePt t="483836" x="679450" y="4038600"/>
          <p14:tracePt t="483890" x="685800" y="4038600"/>
          <p14:tracePt t="483903" x="692150" y="4038600"/>
          <p14:tracePt t="483922" x="723900" y="4032250"/>
          <p14:tracePt t="483936" x="742950" y="4032250"/>
          <p14:tracePt t="483953" x="762000" y="4032250"/>
          <p14:tracePt t="483970" x="768350" y="4025900"/>
          <p14:tracePt t="483987" x="781050" y="4025900"/>
          <p14:tracePt t="484006" x="800100" y="4019550"/>
          <p14:tracePt t="484020" x="812800" y="4013200"/>
          <p14:tracePt t="484036" x="831850" y="4006850"/>
          <p14:tracePt t="484054" x="838200" y="4000500"/>
          <p14:tracePt t="484070" x="844550" y="3994150"/>
          <p14:tracePt t="484087" x="850900" y="3987800"/>
          <p14:tracePt t="484103" x="882650" y="3987800"/>
          <p14:tracePt t="484120" x="939800" y="3987800"/>
          <p14:tracePt t="484137" x="984250" y="3987800"/>
          <p14:tracePt t="484154" x="1016000" y="3994150"/>
          <p14:tracePt t="484170" x="1028700" y="3994150"/>
          <p14:tracePt t="484187" x="1028700" y="4000500"/>
          <p14:tracePt t="484203" x="1035050" y="4006850"/>
          <p14:tracePt t="484266" x="1041400" y="4006850"/>
          <p14:tracePt t="484273" x="1047750" y="4013200"/>
          <p14:tracePt t="484285" x="1054100" y="4013200"/>
          <p14:tracePt t="484303" x="1130300" y="4013200"/>
          <p14:tracePt t="484322" x="1174750" y="4013200"/>
          <p14:tracePt t="484336" x="1257300" y="4000500"/>
          <p14:tracePt t="484354" x="1339850" y="3981450"/>
          <p14:tracePt t="484370" x="1416050" y="3949700"/>
          <p14:tracePt t="484387" x="1504950" y="3917950"/>
          <p14:tracePt t="484404" x="1543050" y="3898900"/>
          <p14:tracePt t="484420" x="1555750" y="3892550"/>
          <p14:tracePt t="484437" x="1562100" y="3892550"/>
          <p14:tracePt t="484454" x="1568450" y="3892550"/>
          <p14:tracePt t="484470" x="1574800" y="3892550"/>
          <p14:tracePt t="484504" x="1581150" y="3898900"/>
          <p14:tracePt t="484556" x="1581150" y="3905250"/>
          <p14:tracePt t="484563" x="1581150" y="3911600"/>
          <p14:tracePt t="484569" x="1581150" y="3917950"/>
          <p14:tracePt t="484586" x="1574800" y="3962400"/>
          <p14:tracePt t="484604" x="1568450" y="3975100"/>
          <p14:tracePt t="484621" x="1555750" y="3994150"/>
          <p14:tracePt t="484637" x="1549400" y="3994150"/>
          <p14:tracePt t="484653" x="1543050" y="3994150"/>
          <p14:tracePt t="484687" x="1536700" y="4000500"/>
          <p14:tracePt t="484704" x="1517650" y="4013200"/>
          <p14:tracePt t="484720" x="1498600" y="4032250"/>
          <p14:tracePt t="484737" x="1466850" y="4057650"/>
          <p14:tracePt t="484756" x="1454150" y="4070350"/>
          <p14:tracePt t="484770" x="1447800" y="4070350"/>
          <p14:tracePt t="484821" x="1447800" y="4057650"/>
          <p14:tracePt t="484837" x="1441450" y="4057650"/>
          <p14:tracePt t="484854" x="1416050" y="4057650"/>
          <p14:tracePt t="484871" x="1365250" y="4070350"/>
          <p14:tracePt t="484887" x="1282700" y="4102100"/>
          <p14:tracePt t="484907" x="1244600" y="4114800"/>
          <p14:tracePt t="484921" x="1225550" y="4114800"/>
          <p14:tracePt t="484937" x="1219200" y="4114800"/>
          <p14:tracePt t="484956" x="1212850" y="4114800"/>
          <p14:tracePt t="484971" x="1174750" y="4121150"/>
          <p14:tracePt t="484987" x="1092200" y="4133850"/>
          <p14:tracePt t="485004" x="990600" y="4152900"/>
          <p14:tracePt t="485021" x="901700" y="4159250"/>
          <p14:tracePt t="485037" x="819150" y="4159250"/>
          <p14:tracePt t="485054" x="787400" y="4159250"/>
          <p14:tracePt t="485099" x="781050" y="4159250"/>
          <p14:tracePt t="485107" x="774700" y="4159250"/>
          <p14:tracePt t="485121" x="762000" y="4165600"/>
          <p14:tracePt t="485138" x="749300" y="4171950"/>
          <p14:tracePt t="485154" x="742950" y="4171950"/>
          <p14:tracePt t="485227" x="736600" y="4178300"/>
          <p14:tracePt t="485235" x="730250" y="4178300"/>
          <p14:tracePt t="485242" x="723900" y="4184650"/>
          <p14:tracePt t="485255" x="704850" y="4191000"/>
          <p14:tracePt t="485271" x="692150" y="4197350"/>
          <p14:tracePt t="485290" x="685800" y="4203700"/>
          <p14:tracePt t="485341" x="692150" y="4210050"/>
          <p14:tracePt t="485354" x="698500" y="4216400"/>
          <p14:tracePt t="485371" x="711200" y="4222750"/>
          <p14:tracePt t="485386" x="723900" y="4229100"/>
          <p14:tracePt t="485405" x="736600" y="4235450"/>
          <p14:tracePt t="485421" x="762000" y="4235450"/>
          <p14:tracePt t="485438" x="800100" y="4235450"/>
          <p14:tracePt t="485454" x="825500" y="4235450"/>
          <p14:tracePt t="485471" x="895350" y="4235450"/>
          <p14:tracePt t="485488" x="971550" y="4229100"/>
          <p14:tracePt t="485504" x="1028700" y="4222750"/>
          <p14:tracePt t="485521" x="1092200" y="4210050"/>
          <p14:tracePt t="485538" x="1117600" y="4210050"/>
          <p14:tracePt t="485540" x="1123950" y="4210050"/>
          <p14:tracePt t="485554" x="1136650" y="4203700"/>
          <p14:tracePt t="485606" x="1136650" y="4216400"/>
          <p14:tracePt t="485621" x="1117600" y="4248150"/>
          <p14:tracePt t="485638" x="1092200" y="4267200"/>
          <p14:tracePt t="485655" x="1041400" y="4286250"/>
          <p14:tracePt t="485673" x="1003300" y="4292600"/>
          <p14:tracePt t="485688" x="958850" y="4292600"/>
          <p14:tracePt t="485704" x="901700" y="4305300"/>
          <p14:tracePt t="485720" x="831850" y="4330700"/>
          <p14:tracePt t="485738" x="787400" y="4356100"/>
          <p14:tracePt t="485755" x="762000" y="4381500"/>
          <p14:tracePt t="485771" x="755650" y="4406900"/>
          <p14:tracePt t="485787" x="755650" y="4419600"/>
          <p14:tracePt t="485790" x="762000" y="4432300"/>
          <p14:tracePt t="485804" x="768350" y="4438650"/>
          <p14:tracePt t="485822" x="831850" y="4464050"/>
          <p14:tracePt t="485837" x="895350" y="4464050"/>
          <p14:tracePt t="485855" x="965200" y="4476750"/>
          <p14:tracePt t="485874" x="1022350" y="4495800"/>
          <p14:tracePt t="485889" x="1041400" y="4502150"/>
          <p14:tracePt t="485905" x="1047750" y="4502150"/>
          <p14:tracePt t="485922" x="1054100" y="4502150"/>
          <p14:tracePt t="485938" x="1060450" y="4502150"/>
          <p14:tracePt t="485956" x="1073150" y="4495800"/>
          <p14:tracePt t="485971" x="1085850" y="4489450"/>
          <p14:tracePt t="485989" x="1098550" y="4489450"/>
          <p14:tracePt t="486006" x="1111250" y="4483100"/>
          <p14:tracePt t="486009" x="1117600" y="4483100"/>
          <p14:tracePt t="486020" x="1123950" y="4483100"/>
          <p14:tracePt t="486038" x="1143000" y="4476750"/>
          <p14:tracePt t="486041" x="1149350" y="4476750"/>
          <p14:tracePt t="486054" x="1155700" y="4470400"/>
          <p14:tracePt t="486072" x="1181100" y="4464050"/>
          <p14:tracePt t="486088" x="1212850" y="4445000"/>
          <p14:tracePt t="486105" x="1231900" y="4438650"/>
          <p14:tracePt t="486122" x="1250950" y="4425950"/>
          <p14:tracePt t="486139" x="1270000" y="4413250"/>
          <p14:tracePt t="486155" x="1289050" y="4406900"/>
          <p14:tracePt t="486172" x="1295400" y="4400550"/>
          <p14:tracePt t="486222" x="1295400" y="4406900"/>
          <p14:tracePt t="486226" x="1295400" y="4413250"/>
          <p14:tracePt t="486282" x="1295400" y="4400550"/>
          <p14:tracePt t="486292" x="1295400" y="4394200"/>
          <p14:tracePt t="486305" x="1295400" y="4387850"/>
          <p14:tracePt t="486322" x="1295400" y="4375150"/>
          <p14:tracePt t="486339" x="1301750" y="4368800"/>
          <p14:tracePt t="486355" x="1308100" y="4362450"/>
          <p14:tracePt t="486373" x="1358900" y="4362450"/>
          <p14:tracePt t="486388" x="1441450" y="4381500"/>
          <p14:tracePt t="486406" x="1562100" y="4400550"/>
          <p14:tracePt t="486422" x="1746250" y="4419600"/>
          <p14:tracePt t="486439" x="1905000" y="4445000"/>
          <p14:tracePt t="486455" x="2101850" y="4470400"/>
          <p14:tracePt t="486456" x="2165350" y="4483100"/>
          <p14:tracePt t="486471" x="2247900" y="4502150"/>
          <p14:tracePt t="486473" x="2286000" y="4508500"/>
          <p14:tracePt t="486490" x="2317750" y="4527550"/>
          <p14:tracePt t="486505" x="2324100" y="4527550"/>
          <p14:tracePt t="486508" x="2324100" y="4533900"/>
          <p14:tracePt t="486539" x="2324100" y="4540250"/>
          <p14:tracePt t="486555" x="2324100" y="4546600"/>
          <p14:tracePt t="486588" x="2324100" y="4559300"/>
          <p14:tracePt t="486605" x="2324100" y="4572000"/>
          <p14:tracePt t="486625" x="2330450" y="4584700"/>
          <p14:tracePt t="486638" x="2324100" y="4610100"/>
          <p14:tracePt t="486654" x="2311400" y="4654550"/>
          <p14:tracePt t="486672" x="2305050" y="4699000"/>
          <p14:tracePt t="486691" x="2298700" y="4743450"/>
          <p14:tracePt t="486705" x="2298700" y="4794250"/>
          <p14:tracePt t="486722" x="2311400" y="4851400"/>
          <p14:tracePt t="486741" x="2330450" y="4914900"/>
          <p14:tracePt t="486759" x="2355850" y="4984750"/>
          <p14:tracePt t="486772" x="2362200" y="5022850"/>
          <p14:tracePt t="486789" x="2362200" y="5060950"/>
          <p14:tracePt t="486806" x="2362200" y="5080000"/>
          <p14:tracePt t="486825" x="2362200" y="5105400"/>
          <p14:tracePt t="486842" x="2355850" y="5105400"/>
          <p14:tracePt t="486896" x="2362200" y="5105400"/>
          <p14:tracePt t="486911" x="2368550" y="5105400"/>
          <p14:tracePt t="486923" x="2374900" y="5105400"/>
          <p14:tracePt t="486939" x="2400300" y="5099050"/>
          <p14:tracePt t="486956" x="2419350" y="5099050"/>
          <p14:tracePt t="486973" x="2444750" y="5092700"/>
          <p14:tracePt t="486989" x="2457450" y="5092700"/>
          <p14:tracePt t="487007" x="2501900" y="5099050"/>
          <p14:tracePt t="487025" x="2540000" y="5105400"/>
          <p14:tracePt t="487039" x="2559050" y="5105400"/>
          <p14:tracePt t="487093" x="2565400" y="5105400"/>
          <p14:tracePt t="487189" x="2571750" y="5105400"/>
          <p14:tracePt t="487204" x="2584450" y="5099050"/>
          <p14:tracePt t="487222" x="2616200" y="5099050"/>
          <p14:tracePt t="487240" x="2635250" y="5099050"/>
          <p14:tracePt t="487256" x="2647950" y="5099050"/>
          <p14:tracePt t="487274" x="2660650" y="5099050"/>
          <p14:tracePt t="487311" x="2667000" y="5099050"/>
          <p14:tracePt t="487323" x="2673350" y="5099050"/>
          <p14:tracePt t="487340" x="2686050" y="5086350"/>
          <p14:tracePt t="487356" x="2736850" y="5086350"/>
          <p14:tracePt t="487373" x="2768600" y="5086350"/>
          <p14:tracePt t="487389" x="2781300" y="5086350"/>
          <p14:tracePt t="487407" x="2787650" y="5086350"/>
          <p14:tracePt t="487423" x="2794000" y="5086350"/>
          <p14:tracePt t="487439" x="2800350" y="5086350"/>
          <p14:tracePt t="487456" x="2806700" y="5086350"/>
          <p14:tracePt t="487473" x="2806700" y="5080000"/>
          <p14:tracePt t="487490" x="2813050" y="5073650"/>
          <p14:tracePt t="487549" x="2819400" y="5073650"/>
          <p14:tracePt t="487556" x="2819400" y="5067300"/>
          <p14:tracePt t="487573" x="2825750" y="5067300"/>
          <p14:tracePt t="487608" x="2832100" y="5067300"/>
          <p14:tracePt t="487693" x="2838450" y="5067300"/>
          <p14:tracePt t="487732" x="2844800" y="5067300"/>
          <p14:tracePt t="487743" x="2851150" y="5067300"/>
          <p14:tracePt t="487765" x="2857500" y="5067300"/>
          <p14:tracePt t="487776" x="2863850" y="5067300"/>
          <p14:tracePt t="487789" x="2870200" y="5060950"/>
          <p14:tracePt t="487806" x="2876550" y="5060950"/>
          <p14:tracePt t="487959" x="2876550" y="5054600"/>
          <p14:tracePt t="487967" x="2870200" y="5054600"/>
          <p14:tracePt t="487977" x="2857500" y="5054600"/>
          <p14:tracePt t="487989" x="2838450" y="5048250"/>
          <p14:tracePt t="488007" x="2749550" y="5035550"/>
          <p14:tracePt t="488023" x="2686050" y="5022850"/>
          <p14:tracePt t="488040" x="2641600" y="5016500"/>
          <p14:tracePt t="488057" x="2616200" y="5010150"/>
          <p14:tracePt t="488074" x="2597150" y="5003800"/>
          <p14:tracePt t="488090" x="2571750" y="4991100"/>
          <p14:tracePt t="488107" x="2540000" y="4978400"/>
          <p14:tracePt t="488124" x="2495550" y="4965700"/>
          <p14:tracePt t="488141" x="2324100" y="4933950"/>
          <p14:tracePt t="488159" x="2146300" y="4895850"/>
          <p14:tracePt t="488173" x="2051050" y="4870450"/>
          <p14:tracePt t="488178" x="1987550" y="4851400"/>
          <p14:tracePt t="488189" x="1898650" y="4826000"/>
          <p14:tracePt t="488207" x="1733550" y="4756150"/>
          <p14:tracePt t="488223" x="1701800" y="4730750"/>
          <p14:tracePt t="488240" x="1663700" y="4692650"/>
          <p14:tracePt t="488257" x="1619250" y="4660900"/>
          <p14:tracePt t="488274" x="1536700" y="4622800"/>
          <p14:tracePt t="488290" x="1403350" y="4565650"/>
          <p14:tracePt t="488307" x="1238250" y="4483100"/>
          <p14:tracePt t="488323" x="1098550" y="4406900"/>
          <p14:tracePt t="488340" x="1009650" y="4330700"/>
          <p14:tracePt t="488357" x="977900" y="4267200"/>
          <p14:tracePt t="488374" x="977900" y="4197350"/>
          <p14:tracePt t="488391" x="990600" y="4133850"/>
          <p14:tracePt t="488410" x="984250" y="4076700"/>
          <p14:tracePt t="488427" x="933450" y="4038600"/>
          <p14:tracePt t="488439" x="857250" y="4006850"/>
          <p14:tracePt t="488457" x="806450" y="3981450"/>
          <p14:tracePt t="488474" x="698500" y="3937000"/>
          <p14:tracePt t="488493" x="596900" y="3867150"/>
          <p14:tracePt t="488507" x="571500" y="3822700"/>
          <p14:tracePt t="488523" x="571500" y="3771900"/>
          <p14:tracePt t="488541" x="590550" y="3733800"/>
          <p14:tracePt t="488557" x="603250" y="3708400"/>
          <p14:tracePt t="488574" x="603250" y="3695700"/>
          <p14:tracePt t="488590" x="590550" y="3683000"/>
          <p14:tracePt t="488607" x="571500" y="3651250"/>
          <p14:tracePt t="488624" x="558800" y="3600450"/>
          <p14:tracePt t="488640" x="558800" y="3543300"/>
          <p14:tracePt t="488657" x="577850" y="3479800"/>
          <p14:tracePt t="488674" x="609600" y="3422650"/>
          <p14:tracePt t="488691" x="666750" y="3371850"/>
          <p14:tracePt t="488707" x="679450" y="3359150"/>
          <p14:tracePt t="488844" x="666750" y="3359150"/>
          <p14:tracePt t="488852" x="647700" y="3352800"/>
          <p14:tracePt t="488860" x="615950" y="3352800"/>
          <p14:tracePt t="488877" x="577850" y="3352800"/>
          <p14:tracePt t="488891" x="501650" y="3352800"/>
          <p14:tracePt t="488909" x="412750" y="3346450"/>
          <p14:tracePt t="488923" x="393700" y="3340100"/>
          <p14:tracePt t="488924" x="381000" y="3340100"/>
          <p14:tracePt t="488940" x="368300" y="3333750"/>
          <p14:tracePt t="488957" x="349250" y="3327400"/>
          <p14:tracePt t="488974" x="279400" y="3314700"/>
          <p14:tracePt t="488991" x="190500" y="3289300"/>
          <p14:tracePt t="489009" x="63500" y="3238500"/>
          <p14:tracePt t="489090" x="0" y="2952750"/>
          <p14:tracePt t="489098" x="44450" y="2940050"/>
          <p14:tracePt t="489108" x="120650" y="2933700"/>
          <p14:tracePt t="489123" x="209550" y="2933700"/>
          <p14:tracePt t="489141" x="285750" y="2959100"/>
          <p14:tracePt t="489158" x="355600" y="2984500"/>
          <p14:tracePt t="489174" x="419100" y="3003550"/>
          <p14:tracePt t="489194" x="679450" y="3048000"/>
          <p14:tracePt t="489206" x="736600" y="3048000"/>
          <p14:tracePt t="489224" x="901700" y="3048000"/>
          <p14:tracePt t="489241" x="971550" y="3041650"/>
          <p14:tracePt t="489258" x="1130300" y="3028950"/>
          <p14:tracePt t="489275" x="1168400" y="3028950"/>
          <p14:tracePt t="489291" x="1193800" y="3028950"/>
          <p14:tracePt t="489308" x="1219200" y="3028950"/>
          <p14:tracePt t="489326" x="1238250" y="3028950"/>
          <p14:tracePt t="489341" x="1244600" y="3028950"/>
          <p14:tracePt t="489358" x="1263650" y="3028950"/>
          <p14:tracePt t="489377" x="1339850" y="3003550"/>
          <p14:tracePt t="489391" x="1377950" y="2990850"/>
          <p14:tracePt t="489411" x="1428750" y="2971800"/>
          <p14:tracePt t="489424" x="1460500" y="2952750"/>
          <p14:tracePt t="489441" x="1479550" y="2946400"/>
          <p14:tracePt t="489458" x="1504950" y="2940050"/>
          <p14:tracePt t="489475" x="1517650" y="2927350"/>
          <p14:tracePt t="489491" x="1530350" y="2921000"/>
          <p14:tracePt t="489543" x="1492250" y="2914650"/>
          <p14:tracePt t="489558" x="1466850" y="2914650"/>
          <p14:tracePt t="489575" x="1435100" y="2908300"/>
          <p14:tracePt t="489591" x="1397000" y="2908300"/>
          <p14:tracePt t="489608" x="1358900" y="2908300"/>
          <p14:tracePt t="489625" x="1327150" y="2914650"/>
          <p14:tracePt t="489641" x="1250950" y="2940050"/>
          <p14:tracePt t="489658" x="1130300" y="2978150"/>
          <p14:tracePt t="489677" x="908050" y="3028950"/>
          <p14:tracePt t="489691" x="781050" y="3048000"/>
          <p14:tracePt t="489708" x="673100" y="3054350"/>
          <p14:tracePt t="489724" x="628650" y="3054350"/>
          <p14:tracePt t="489742" x="615950" y="3054350"/>
          <p14:tracePt t="489775" x="615950" y="3079750"/>
          <p14:tracePt t="489791" x="609600" y="3124200"/>
          <p14:tracePt t="489809" x="565150" y="3194050"/>
          <p14:tracePt t="489825" x="527050" y="3244850"/>
          <p14:tracePt t="489841" x="495300" y="3270250"/>
          <p14:tracePt t="489891" x="501650" y="3263900"/>
          <p14:tracePt t="489907" x="514350" y="3251200"/>
          <p14:tracePt t="489926" x="520700" y="3251200"/>
          <p14:tracePt t="489943" x="508000" y="3257550"/>
          <p14:tracePt t="489958" x="469900" y="3289300"/>
          <p14:tracePt t="489962" x="438150" y="3302000"/>
          <p14:tracePt t="489975" x="387350" y="3308350"/>
          <p14:tracePt t="489992" x="279400" y="3327400"/>
          <p14:tracePt t="490008" x="203200" y="3327400"/>
          <p14:tracePt t="490025" x="203200" y="3314700"/>
          <p14:tracePt t="490041" x="215900" y="3302000"/>
          <p14:tracePt t="490057" x="254000" y="3276600"/>
          <p14:tracePt t="490075" x="311150" y="3257550"/>
          <p14:tracePt t="490091" x="323850" y="3257550"/>
          <p14:tracePt t="490108" x="311150" y="3263900"/>
          <p14:tracePt t="490124" x="292100" y="3276600"/>
          <p14:tracePt t="490142" x="285750" y="3276600"/>
          <p14:tracePt t="490181" x="292100" y="3276600"/>
          <p14:tracePt t="490198" x="298450" y="3270250"/>
          <p14:tracePt t="490207" x="317500" y="3257550"/>
          <p14:tracePt t="490225" x="355600" y="3232150"/>
          <p14:tracePt t="490242" x="406400" y="3213100"/>
          <p14:tracePt t="490259" x="438150" y="3200400"/>
          <p14:tracePt t="490298" x="444500" y="3200400"/>
          <p14:tracePt t="490312" x="450850" y="3194050"/>
          <p14:tracePt t="490325" x="457200" y="3194050"/>
          <p14:tracePt t="490344" x="482600" y="3175000"/>
          <p14:tracePt t="490359" x="488950" y="3168650"/>
          <p14:tracePt t="490392" x="482600" y="3162300"/>
          <p14:tracePt t="490409" x="438150" y="3149600"/>
          <p14:tracePt t="490424" x="368300" y="3143250"/>
          <p14:tracePt t="490442" x="311150" y="3130550"/>
          <p14:tracePt t="490459" x="273050" y="3117850"/>
          <p14:tracePt t="490474" x="254000" y="3105150"/>
          <p14:tracePt t="490492" x="254000" y="3098800"/>
          <p14:tracePt t="490508" x="254000" y="3092450"/>
          <p14:tracePt t="490544" x="241300" y="3098800"/>
          <p14:tracePt t="490559" x="215900" y="3117850"/>
          <p14:tracePt t="490575" x="184150" y="3143250"/>
          <p14:tracePt t="490592" x="177800" y="3149600"/>
          <p14:tracePt t="490653" x="177800" y="3155950"/>
          <p14:tracePt t="490676" x="349250" y="3187700"/>
          <p14:tracePt t="490692" x="495300" y="3194050"/>
          <p14:tracePt t="490709" x="628650" y="3200400"/>
          <p14:tracePt t="490726" x="774700" y="3200400"/>
          <p14:tracePt t="490743" x="869950" y="3187700"/>
          <p14:tracePt t="490759" x="927100" y="3175000"/>
          <p14:tracePt t="490775" x="958850" y="3155950"/>
          <p14:tracePt t="490809" x="958850" y="3149600"/>
          <p14:tracePt t="490826" x="952500" y="3149600"/>
          <p14:tracePt t="490842" x="920750" y="3149600"/>
          <p14:tracePt t="490859" x="857250" y="3168650"/>
          <p14:tracePt t="490876" x="793750" y="3194050"/>
          <p14:tracePt t="490893" x="774700" y="3219450"/>
          <p14:tracePt t="490909" x="768350" y="3232150"/>
          <p14:tracePt t="490925" x="787400" y="3270250"/>
          <p14:tracePt t="490942" x="838200" y="3321050"/>
          <p14:tracePt t="490959" x="895350" y="3371850"/>
          <p14:tracePt t="490976" x="927100" y="3441700"/>
          <p14:tracePt t="490992" x="927100" y="3492500"/>
          <p14:tracePt t="491009" x="933450" y="3536950"/>
          <p14:tracePt t="491026" x="933450" y="3556000"/>
          <p14:tracePt t="491078" x="939800" y="3556000"/>
          <p14:tracePt t="491092" x="946150" y="3562350"/>
          <p14:tracePt t="491109" x="952500" y="3562350"/>
          <p14:tracePt t="491127" x="958850" y="3568700"/>
          <p14:tracePt t="491234" x="965200" y="3568700"/>
          <p14:tracePt t="491243" x="971550" y="3575050"/>
          <p14:tracePt t="491259" x="977900" y="3575050"/>
          <p14:tracePt t="491276" x="990600" y="3581400"/>
          <p14:tracePt t="491293" x="1003300" y="3581400"/>
          <p14:tracePt t="491309" x="1009650" y="3587750"/>
          <p14:tracePt t="491326" x="1016000" y="3587750"/>
          <p14:tracePt t="491343" x="1028700" y="3587750"/>
          <p14:tracePt t="491359" x="1035050" y="3581400"/>
          <p14:tracePt t="491376" x="1047750" y="3581400"/>
          <p14:tracePt t="491392" x="1073150" y="3575050"/>
          <p14:tracePt t="491410" x="1092200" y="3575050"/>
          <p14:tracePt t="491426" x="1123950" y="3581400"/>
          <p14:tracePt t="491443" x="1136650" y="3587750"/>
          <p14:tracePt t="491459" x="1149350" y="3587750"/>
          <p14:tracePt t="491475" x="1155700" y="3587750"/>
          <p14:tracePt t="491493" x="1162050" y="3587750"/>
          <p14:tracePt t="491510" x="1168400" y="3587750"/>
          <p14:tracePt t="491527" x="1174750" y="3587750"/>
          <p14:tracePt t="491543" x="1174750" y="3581400"/>
          <p14:tracePt t="491560" x="1181100" y="3581400"/>
          <p14:tracePt t="492097" x="1181100" y="3575050"/>
          <p14:tracePt t="492134" x="1181100" y="3568700"/>
          <p14:tracePt t="492147" x="1174750" y="3568700"/>
          <p14:tracePt t="492393" x="1168400" y="3568700"/>
          <p14:tracePt t="492411" x="1162050" y="3568700"/>
          <p14:tracePt t="492427" x="1149350" y="3568700"/>
          <p14:tracePt t="492444" x="1136650" y="3568700"/>
          <p14:tracePt t="492461" x="1123950" y="3575050"/>
          <p14:tracePt t="492479" x="1104900" y="3587750"/>
          <p14:tracePt t="492495" x="1104900" y="3606800"/>
          <p14:tracePt t="492510" x="1168400" y="3644900"/>
          <p14:tracePt t="492527" x="1289050" y="3702050"/>
          <p14:tracePt t="492544" x="1397000" y="3746500"/>
          <p14:tracePt t="492561" x="1473200" y="3778250"/>
          <p14:tracePt t="492578" x="1524000" y="3803650"/>
          <p14:tracePt t="492594" x="1562100" y="3822700"/>
          <p14:tracePt t="492612" x="1625600" y="3854450"/>
          <p14:tracePt t="492627" x="1720850" y="3898900"/>
          <p14:tracePt t="492644" x="1866900" y="3962400"/>
          <p14:tracePt t="492661" x="1974850" y="3994150"/>
          <p14:tracePt t="492677" x="2089150" y="4032250"/>
          <p14:tracePt t="492694" x="2159000" y="4044950"/>
          <p14:tracePt t="492711" x="2209800" y="4051300"/>
          <p14:tracePt t="492727" x="2266950" y="4070350"/>
          <p14:tracePt t="492746" x="2374900" y="4114800"/>
          <p14:tracePt t="492761" x="2470150" y="4146550"/>
          <p14:tracePt t="492777" x="2565400" y="4184650"/>
          <p14:tracePt t="492794" x="2641600" y="4216400"/>
          <p14:tracePt t="492811" x="2705100" y="4248150"/>
          <p14:tracePt t="492827" x="2774950" y="4286250"/>
          <p14:tracePt t="492844" x="2844800" y="4318000"/>
          <p14:tracePt t="492859" x="2895600" y="4349750"/>
          <p14:tracePt t="492877" x="2997200" y="4394200"/>
          <p14:tracePt t="492894" x="3181350" y="4445000"/>
          <p14:tracePt t="492911" x="3397250" y="4495800"/>
          <p14:tracePt t="492927" x="3600450" y="4552950"/>
          <p14:tracePt t="492944" x="3721100" y="4591050"/>
          <p14:tracePt t="492961" x="3816350" y="4629150"/>
          <p14:tracePt t="492977" x="3867150" y="4641850"/>
          <p14:tracePt t="492994" x="3911600" y="4654550"/>
          <p14:tracePt t="493011" x="3962400" y="4699000"/>
          <p14:tracePt t="493027" x="3981450" y="4724400"/>
          <p14:tracePt t="493044" x="4013200" y="4749800"/>
          <p14:tracePt t="493064" x="4051300" y="4768850"/>
          <p14:tracePt t="493078" x="4108450" y="4800600"/>
          <p14:tracePt t="493094" x="4165600" y="4838700"/>
          <p14:tracePt t="493111" x="4222750" y="4876800"/>
          <p14:tracePt t="493128" x="4273550" y="4921250"/>
          <p14:tracePt t="493147" x="4305300" y="4946650"/>
          <p14:tracePt t="493161" x="4330700" y="4972050"/>
          <p14:tracePt t="493177" x="4343400" y="4978400"/>
          <p14:tracePt t="493195" x="4349750" y="4991100"/>
          <p14:tracePt t="493211" x="4356100" y="5016500"/>
          <p14:tracePt t="493228" x="4356100" y="5029200"/>
          <p14:tracePt t="493307" x="4349750" y="5029200"/>
          <p14:tracePt t="493363" x="4356100" y="5029200"/>
          <p14:tracePt t="493377" x="4362450" y="5029200"/>
          <p14:tracePt t="493411" x="4368800" y="5035550"/>
          <p14:tracePt t="493428" x="4375150" y="5035550"/>
          <p14:tracePt t="493463" x="4387850" y="5035550"/>
          <p14:tracePt t="493481" x="4400550" y="5029200"/>
          <p14:tracePt t="493484" x="4406900" y="5029200"/>
          <p14:tracePt t="493493" x="4419600" y="5029200"/>
          <p14:tracePt t="493511" x="4432300" y="5022850"/>
          <p14:tracePt t="493528" x="4464050" y="5022850"/>
          <p14:tracePt t="493545" x="4502150" y="5010150"/>
          <p14:tracePt t="493561" x="4527550" y="5010150"/>
          <p14:tracePt t="493578" x="4540250" y="5003800"/>
          <p14:tracePt t="493595" x="4559300" y="5003800"/>
          <p14:tracePt t="493612" x="4572000" y="4997450"/>
          <p14:tracePt t="493627" x="4584700" y="4997450"/>
          <p14:tracePt t="493645" x="4610100" y="4991100"/>
          <p14:tracePt t="493660" x="4629150" y="4984750"/>
          <p14:tracePt t="493678" x="4629150" y="4978400"/>
          <p14:tracePt t="493698" x="4622800" y="4972050"/>
          <p14:tracePt t="493711" x="4603750" y="4965700"/>
          <p14:tracePt t="493744" x="4648200" y="4972050"/>
          <p14:tracePt t="493761" x="4787900" y="4991100"/>
          <p14:tracePt t="493778" x="4953000" y="5016500"/>
          <p14:tracePt t="493795" x="5092700" y="5029200"/>
          <p14:tracePt t="493812" x="5194300" y="5035550"/>
          <p14:tracePt t="493828" x="5207000" y="5035550"/>
          <p14:tracePt t="493845" x="5213350" y="5035550"/>
          <p14:tracePt t="493862" x="5232400" y="5022850"/>
          <p14:tracePt t="493878" x="5270500" y="5010150"/>
          <p14:tracePt t="493895" x="5353050" y="5003800"/>
          <p14:tracePt t="493912" x="5562600" y="5010150"/>
          <p14:tracePt t="493929" x="5803900" y="5035550"/>
          <p14:tracePt t="493945" x="5981700" y="5060950"/>
          <p14:tracePt t="493962" x="6140450" y="5080000"/>
          <p14:tracePt t="493978" x="6191250" y="5080000"/>
          <p14:tracePt t="493995" x="6210300" y="5080000"/>
          <p14:tracePt t="494012" x="6216650" y="5080000"/>
          <p14:tracePt t="494045" x="6223000" y="5080000"/>
          <p14:tracePt t="494060" x="6235700" y="5080000"/>
          <p14:tracePt t="494081" x="6242050" y="5080000"/>
          <p14:tracePt t="494132" x="6242050" y="5073650"/>
          <p14:tracePt t="494245" x="6248400" y="5073650"/>
          <p14:tracePt t="494259" x="6254750" y="5073650"/>
          <p14:tracePt t="494275" x="6261100" y="5073650"/>
          <p14:tracePt t="494296" x="6267450" y="5073650"/>
          <p14:tracePt t="494409" x="6267450" y="5067300"/>
          <p14:tracePt t="494431" x="6267450" y="5060950"/>
          <p14:tracePt t="494654" x="6267450" y="5054600"/>
          <p14:tracePt t="494678" x="6267450" y="5048250"/>
          <p14:tracePt t="494832" x="6267450" y="5041900"/>
          <p14:tracePt t="494847" x="6267450" y="5035550"/>
          <p14:tracePt t="494871" x="6267450" y="5029200"/>
          <p14:tracePt t="494995" x="6273800" y="5029200"/>
          <p14:tracePt t="495334" x="6280150" y="5022850"/>
          <p14:tracePt t="495346" x="6292850" y="5016500"/>
          <p14:tracePt t="495363" x="6305550" y="4997450"/>
          <p14:tracePt t="495379" x="6305550" y="4978400"/>
          <p14:tracePt t="495395" x="6305550" y="4965700"/>
          <p14:tracePt t="495462" x="6299200" y="4959350"/>
          <p14:tracePt t="495481" x="6280150" y="4959350"/>
          <p14:tracePt t="495496" x="6273800" y="4959350"/>
          <p14:tracePt t="495513" x="6267450" y="4959350"/>
          <p14:tracePt t="495529" x="6254750" y="4959350"/>
          <p14:tracePt t="495546" x="6248400" y="4959350"/>
          <p14:tracePt t="495668" x="6242050" y="4959350"/>
          <p14:tracePt t="495680" x="6235700" y="4959350"/>
          <p14:tracePt t="495696" x="6216650" y="4959350"/>
          <p14:tracePt t="495713" x="6210300" y="4959350"/>
          <p14:tracePt t="495763" x="6203950" y="4959350"/>
          <p14:tracePt t="495780" x="6178550" y="4959350"/>
          <p14:tracePt t="495797" x="6134100" y="4959350"/>
          <p14:tracePt t="495813" x="6115050" y="4959350"/>
          <p14:tracePt t="496054" x="6108700" y="4959350"/>
          <p14:tracePt t="496061" x="6102350" y="4959350"/>
          <p14:tracePt t="496075" x="6096000" y="4959350"/>
          <p14:tracePt t="496078" x="6089650" y="4959350"/>
          <p14:tracePt t="496096" x="6083300" y="4959350"/>
          <p14:tracePt t="496167" x="6089650" y="4959350"/>
          <p14:tracePt t="496183" x="6096000" y="4959350"/>
          <p14:tracePt t="496199" x="6102350" y="4959350"/>
          <p14:tracePt t="496213" x="6108700" y="4959350"/>
          <p14:tracePt t="496230" x="6121400" y="4953000"/>
          <p14:tracePt t="496250" x="6134100" y="4946650"/>
          <p14:tracePt t="496267" x="6134100" y="4940300"/>
          <p14:tracePt t="496280" x="6140450" y="4940300"/>
          <p14:tracePt t="496313" x="6140450" y="4933950"/>
          <p14:tracePt t="496373" x="6146800" y="4933950"/>
          <p14:tracePt t="496395" x="6153150" y="4933950"/>
          <p14:tracePt t="496412" x="6172200" y="4933950"/>
          <p14:tracePt t="496430" x="6178550" y="4933950"/>
          <p14:tracePt t="496447" x="6184900" y="4933950"/>
          <p14:tracePt t="496464" x="6191250" y="4933950"/>
          <p14:tracePt t="496480" x="6197600" y="4933950"/>
          <p14:tracePt t="496497" x="6210300" y="4927600"/>
          <p14:tracePt t="496514" x="6216650" y="4921250"/>
          <p14:tracePt t="496532" x="6223000" y="4914900"/>
          <p14:tracePt t="496547" x="6229350" y="4908550"/>
          <p14:tracePt t="496580" x="6229350" y="4902200"/>
          <p14:tracePt t="496614" x="6229350" y="4895850"/>
          <p14:tracePt t="496630" x="6223000" y="4895850"/>
          <p14:tracePt t="496647" x="6216650" y="4895850"/>
          <p14:tracePt t="496664" x="6210300" y="4895850"/>
          <p14:tracePt t="496680" x="6203950" y="4895850"/>
          <p14:tracePt t="496697" x="6178550" y="4895850"/>
          <p14:tracePt t="496714" x="6165850" y="4895850"/>
          <p14:tracePt t="496731" x="6134100" y="4895850"/>
          <p14:tracePt t="496747" x="6115050" y="4895850"/>
          <p14:tracePt t="496764" x="6070600" y="4895850"/>
          <p14:tracePt t="496781" x="6051550" y="4895850"/>
          <p14:tracePt t="496798" x="6019800" y="4895850"/>
          <p14:tracePt t="496814" x="6000750" y="4895850"/>
          <p14:tracePt t="496830" x="5975350" y="4895850"/>
          <p14:tracePt t="496847" x="5956300" y="4902200"/>
          <p14:tracePt t="496864" x="5911850" y="4914900"/>
          <p14:tracePt t="496881" x="5892800" y="4921250"/>
          <p14:tracePt t="496900" x="5854700" y="4940300"/>
          <p14:tracePt t="496914" x="5842000" y="4946650"/>
          <p14:tracePt t="496933" x="5822950" y="4972050"/>
          <p14:tracePt t="496951" x="5822950" y="5016500"/>
          <p14:tracePt t="496965" x="5835650" y="5029200"/>
          <p14:tracePt t="496981" x="5842000" y="5041900"/>
          <p14:tracePt t="497000" x="5861050" y="5060950"/>
          <p14:tracePt t="497017" x="5880100" y="5067300"/>
          <p14:tracePt t="497047" x="5886450" y="5067300"/>
          <p14:tracePt t="497155" x="5880100" y="5067300"/>
          <p14:tracePt t="497169" x="5867400" y="5067300"/>
          <p14:tracePt t="497177" x="5842000" y="5067300"/>
          <p14:tracePt t="497187" x="5822950" y="5067300"/>
          <p14:tracePt t="497198" x="5784850" y="5067300"/>
          <p14:tracePt t="497215" x="5676900" y="5067300"/>
          <p14:tracePt t="497231" x="5600700" y="5067300"/>
          <p14:tracePt t="497248" x="5422900" y="5060950"/>
          <p14:tracePt t="497264" x="5334000" y="5048250"/>
          <p14:tracePt t="497282" x="5194300" y="5022850"/>
          <p14:tracePt t="497299" x="5073650" y="5003800"/>
          <p14:tracePt t="497314" x="4927600" y="4984750"/>
          <p14:tracePt t="497331" x="4826000" y="4984750"/>
          <p14:tracePt t="497348" x="4762500" y="4984750"/>
          <p14:tracePt t="497364" x="4679950" y="4984750"/>
          <p14:tracePt t="497384" x="4641850" y="4984750"/>
          <p14:tracePt t="497398" x="4533900" y="4972050"/>
          <p14:tracePt t="497415" x="4445000" y="4965700"/>
          <p14:tracePt t="497431" x="4356100" y="4959350"/>
          <p14:tracePt t="497446" x="4254500" y="4953000"/>
          <p14:tracePt t="497463" x="4127500" y="4953000"/>
          <p14:tracePt t="497465" x="4089400" y="4959350"/>
          <p14:tracePt t="497481" x="4044950" y="4965700"/>
          <p14:tracePt t="497499" x="3968750" y="4978400"/>
          <p14:tracePt t="497515" x="3962400" y="4978400"/>
          <p14:tracePt t="497565" x="3968750" y="4978400"/>
          <p14:tracePt t="497615" x="3962400" y="4984750"/>
          <p14:tracePt t="497631" x="3924300" y="4991100"/>
          <p14:tracePt t="497648" x="3905250" y="4997450"/>
          <p14:tracePt t="497663" x="3879850" y="5016500"/>
          <p14:tracePt t="497682" x="3873500" y="5035550"/>
          <p14:tracePt t="497698" x="3873500" y="5041900"/>
          <p14:tracePt t="497772" x="3873500" y="5048250"/>
          <p14:tracePt t="497779" x="3873500" y="5054600"/>
          <p14:tracePt t="497799" x="3860800" y="5080000"/>
          <p14:tracePt t="497804" x="3854450" y="5086350"/>
          <p14:tracePt t="497813" x="3848100" y="5099050"/>
          <p14:tracePt t="497831" x="3803650" y="5143500"/>
          <p14:tracePt t="497849" x="3721100" y="5194300"/>
          <p14:tracePt t="497866" x="3638550" y="5219700"/>
          <p14:tracePt t="497882" x="3606800" y="5219700"/>
          <p14:tracePt t="497898" x="3594100" y="5213350"/>
          <p14:tracePt t="497915" x="3587750" y="5207000"/>
          <p14:tracePt t="497932" x="3587750" y="5194300"/>
          <p14:tracePt t="497949" x="3600450" y="5175250"/>
          <p14:tracePt t="497965" x="3625850" y="5162550"/>
          <p14:tracePt t="497982" x="3638550" y="5156200"/>
          <p14:tracePt t="498015" x="3651250" y="5162550"/>
          <p14:tracePt t="498031" x="3657600" y="5175250"/>
          <p14:tracePt t="498048" x="3657600" y="5181600"/>
          <p14:tracePt t="498085" x="3663950" y="5181600"/>
          <p14:tracePt t="498098" x="3670300" y="5181600"/>
          <p14:tracePt t="498115" x="3689350" y="5175250"/>
          <p14:tracePt t="498132" x="3714750" y="5175250"/>
          <p14:tracePt t="498148" x="3721100" y="5175250"/>
          <p14:tracePt t="498165" x="3721100" y="5181600"/>
          <p14:tracePt t="498199" x="3727450" y="5181600"/>
          <p14:tracePt t="498237" x="3733800" y="5181600"/>
          <p14:tracePt t="498253" x="3733800" y="5175250"/>
          <p14:tracePt t="498269" x="3746500" y="5168900"/>
          <p14:tracePt t="498390" x="3752850" y="5168900"/>
          <p14:tracePt t="498439" x="3752850" y="5175250"/>
          <p14:tracePt t="498511" x="3759200" y="5175250"/>
          <p14:tracePt t="498595" x="3759200" y="5181600"/>
          <p14:tracePt t="498601" x="3759200" y="5187950"/>
          <p14:tracePt t="498646" x="3759200" y="5194300"/>
          <p14:tracePt t="498662" x="3765550" y="5194300"/>
          <p14:tracePt t="498671" x="3765550" y="5200650"/>
          <p14:tracePt t="498681" x="3771900" y="5207000"/>
          <p14:tracePt t="498699" x="3784600" y="5219700"/>
          <p14:tracePt t="498717" x="3790950" y="5251450"/>
          <p14:tracePt t="498731" x="3797300" y="5264150"/>
          <p14:tracePt t="498752" x="3797300" y="5270500"/>
          <p14:tracePt t="498810" x="3803650" y="5270500"/>
          <p14:tracePt t="498817" x="3803650" y="5264150"/>
          <p14:tracePt t="498869" x="3810000" y="5264150"/>
          <p14:tracePt t="498882" x="3816350" y="5264150"/>
          <p14:tracePt t="498918" x="3822700" y="5264150"/>
          <p14:tracePt t="498996" x="3829050" y="5264150"/>
          <p14:tracePt t="499008" x="3835400" y="5264150"/>
          <p14:tracePt t="499017" x="3841750" y="5264150"/>
          <p14:tracePt t="499032" x="3841750" y="5270500"/>
          <p14:tracePt t="499049" x="3848100" y="5270500"/>
          <p14:tracePt t="499066" x="3848100" y="5276850"/>
          <p14:tracePt t="499082" x="3854450" y="5283200"/>
          <p14:tracePt t="499165" x="3854450" y="5289550"/>
          <p14:tracePt t="499173" x="3854450" y="5295900"/>
          <p14:tracePt t="499181" x="3854450" y="5302250"/>
          <p14:tracePt t="499216" x="3841750" y="5308600"/>
          <p14:tracePt t="499300" x="3841750" y="5314950"/>
          <p14:tracePt t="499308" x="3835400" y="5321300"/>
          <p14:tracePt t="499320" x="3835400" y="5327650"/>
          <p14:tracePt t="499337" x="3829050" y="5334000"/>
          <p14:tracePt t="499350" x="3829050" y="5340350"/>
          <p14:tracePt t="499406" x="3829050" y="5334000"/>
          <p14:tracePt t="499420" x="3822700" y="5327650"/>
          <p14:tracePt t="499438" x="3816350" y="5327650"/>
          <p14:tracePt t="499448" x="3803650" y="5327650"/>
          <p14:tracePt t="499466" x="3765550" y="5346700"/>
          <p14:tracePt t="499483" x="3714750" y="5372100"/>
          <p14:tracePt t="499499" x="3695700" y="5391150"/>
          <p14:tracePt t="499516" x="3689350" y="5391150"/>
          <p14:tracePt t="499550" x="3683000" y="5384800"/>
          <p14:tracePt t="499566" x="3689350" y="5365750"/>
          <p14:tracePt t="499583" x="3695700" y="5359400"/>
          <p14:tracePt t="499598" x="3702050" y="5359400"/>
          <p14:tracePt t="499616" x="3695700" y="5359400"/>
          <p14:tracePt t="499633" x="3683000" y="5359400"/>
          <p14:tracePt t="499685" x="3683000" y="5353050"/>
          <p14:tracePt t="499700" x="3683000" y="5334000"/>
          <p14:tracePt t="499717" x="3702050" y="5321300"/>
          <p14:tracePt t="499733" x="3740150" y="5308600"/>
          <p14:tracePt t="499749" x="3797300" y="5302250"/>
          <p14:tracePt t="499766" x="3848100" y="5308600"/>
          <p14:tracePt t="499783" x="3905250" y="5327650"/>
          <p14:tracePt t="499800" x="3937000" y="5340350"/>
          <p14:tracePt t="499816" x="3962400" y="5353050"/>
          <p14:tracePt t="499833" x="3987800" y="5353050"/>
          <p14:tracePt t="499850" x="4006850" y="5353050"/>
          <p14:tracePt t="499867" x="4025900" y="5353050"/>
          <p14:tracePt t="499883" x="4051300" y="5340350"/>
          <p14:tracePt t="499900" x="4070350" y="5334000"/>
          <p14:tracePt t="499916" x="4089400" y="5340350"/>
          <p14:tracePt t="499932" x="4095750" y="5365750"/>
          <p14:tracePt t="499950" x="4095750" y="5378450"/>
          <p14:tracePt t="500018" x="4102100" y="5378450"/>
          <p14:tracePt t="500025" x="4102100" y="5372100"/>
          <p14:tracePt t="500036" x="4108450" y="5372100"/>
          <p14:tracePt t="500050" x="4108450" y="5365750"/>
          <p14:tracePt t="500067" x="4121150" y="5372100"/>
          <p14:tracePt t="500083" x="4146550" y="5403850"/>
          <p14:tracePt t="500100" x="4165600" y="5422900"/>
          <p14:tracePt t="500117" x="4178300" y="5429250"/>
          <p14:tracePt t="500133" x="4184650" y="5435600"/>
          <p14:tracePt t="500150" x="4191000" y="5435600"/>
          <p14:tracePt t="500167" x="4216400" y="5435600"/>
          <p14:tracePt t="500184" x="4260850" y="5410200"/>
          <p14:tracePt t="500199" x="4292600" y="5384800"/>
          <p14:tracePt t="500217" x="4318000" y="5365750"/>
          <p14:tracePt t="500219" x="4330700" y="5365750"/>
          <p14:tracePt t="500233" x="4343400" y="5359400"/>
          <p14:tracePt t="500251" x="4368800" y="5353050"/>
          <p14:tracePt t="500268" x="4387850" y="5340350"/>
          <p14:tracePt t="500283" x="4406900" y="5327650"/>
          <p14:tracePt t="500300" x="4413250" y="5321300"/>
          <p14:tracePt t="500317" x="4425950" y="5302250"/>
          <p14:tracePt t="500333" x="4445000" y="5289550"/>
          <p14:tracePt t="500350" x="4464050" y="5264150"/>
          <p14:tracePt t="500367" x="4483100" y="5251450"/>
          <p14:tracePt t="500383" x="4502150" y="5238750"/>
          <p14:tracePt t="500401" x="4521200" y="5232400"/>
          <p14:tracePt t="500418" x="4552950" y="5226050"/>
          <p14:tracePt t="500420" x="4591050" y="5226050"/>
          <p14:tracePt t="500432" x="4622800" y="5219700"/>
          <p14:tracePt t="500450" x="4673600" y="5213350"/>
          <p14:tracePt t="500453" x="4711700" y="5213350"/>
          <p14:tracePt t="500471" x="4813300" y="5200650"/>
          <p14:tracePt t="500484" x="4870450" y="5194300"/>
          <p14:tracePt t="500500" x="5105400" y="5175250"/>
          <p14:tracePt t="500517" x="5257800" y="5168900"/>
          <p14:tracePt t="500536" x="5346700" y="5168900"/>
          <p14:tracePt t="500550" x="5378450" y="5162550"/>
          <p14:tracePt t="500567" x="5391150" y="5162550"/>
          <p14:tracePt t="500584" x="5397500" y="5162550"/>
          <p14:tracePt t="500703" x="5397500" y="5168900"/>
          <p14:tracePt t="500712" x="5391150" y="5175250"/>
          <p14:tracePt t="500721" x="5384800" y="5181600"/>
          <p14:tracePt t="500736" x="5359400" y="5200650"/>
          <p14:tracePt t="500751" x="5327650" y="5213350"/>
          <p14:tracePt t="500768" x="5302250" y="5219700"/>
          <p14:tracePt t="500784" x="5295900" y="5219700"/>
          <p14:tracePt t="500818" x="5289550" y="5219700"/>
          <p14:tracePt t="500836" x="5264150" y="5219700"/>
          <p14:tracePt t="500850" x="5207000" y="5219700"/>
          <p14:tracePt t="500866" x="5149850" y="5226050"/>
          <p14:tracePt t="500884" x="5105400" y="5226050"/>
          <p14:tracePt t="500901" x="4997450" y="5219700"/>
          <p14:tracePt t="500918" x="4991100" y="5213350"/>
          <p14:tracePt t="500934" x="4984750" y="5213350"/>
          <p14:tracePt t="500967" x="4997450" y="5207000"/>
          <p14:tracePt t="500984" x="5010150" y="5207000"/>
          <p14:tracePt t="501004" x="5029200" y="5207000"/>
          <p14:tracePt t="501017" x="5048250" y="5200650"/>
          <p14:tracePt t="501118" x="5048250" y="5207000"/>
          <p14:tracePt t="501141" x="5048250" y="5213350"/>
          <p14:tracePt t="501151" x="5041900" y="5219700"/>
          <p14:tracePt t="501167" x="5041900" y="5226050"/>
          <p14:tracePt t="501184" x="5029200" y="5232400"/>
          <p14:tracePt t="501201" x="5022850" y="5238750"/>
          <p14:tracePt t="501218" x="5003800" y="5251450"/>
          <p14:tracePt t="501234" x="4965700" y="5257800"/>
          <p14:tracePt t="501251" x="4921250" y="5270500"/>
          <p14:tracePt t="501268" x="4902200" y="5283200"/>
          <p14:tracePt t="501285" x="4889500" y="5289550"/>
          <p14:tracePt t="501301" x="4876800" y="5289550"/>
          <p14:tracePt t="501319" x="4851400" y="5302250"/>
          <p14:tracePt t="501335" x="4838700" y="5302250"/>
          <p14:tracePt t="501351" x="4826000" y="5308600"/>
          <p14:tracePt t="501368" x="4819650" y="5314950"/>
          <p14:tracePt t="501383" x="4800600" y="5314950"/>
          <p14:tracePt t="501401" x="4749800" y="5321300"/>
          <p14:tracePt t="501418" x="4730750" y="5327650"/>
          <p14:tracePt t="501434" x="4730750" y="5334000"/>
          <p14:tracePt t="501497" x="4724400" y="5334000"/>
          <p14:tracePt t="501541" x="4724400" y="5327650"/>
          <p14:tracePt t="501550" x="4730750" y="5327650"/>
          <p14:tracePt t="501570" x="4794250" y="5295900"/>
          <p14:tracePt t="501585" x="4864100" y="5283200"/>
          <p14:tracePt t="501603" x="4940300" y="5276850"/>
          <p14:tracePt t="501617" x="4991100" y="5270500"/>
          <p14:tracePt t="501635" x="5022850" y="5270500"/>
          <p14:tracePt t="501651" x="5041900" y="5270500"/>
          <p14:tracePt t="501669" x="5048250" y="5270500"/>
          <p14:tracePt t="501701" x="5048250" y="5276850"/>
          <p14:tracePt t="501778" x="5054600" y="5276850"/>
          <p14:tracePt t="501798" x="5060950" y="5276850"/>
          <p14:tracePt t="501804" x="5073650" y="5276850"/>
          <p14:tracePt t="501817" x="5086350" y="5270500"/>
          <p14:tracePt t="501835" x="5099050" y="5270500"/>
          <p14:tracePt t="501851" x="5111750" y="5264150"/>
          <p14:tracePt t="501867" x="5118100" y="5264150"/>
          <p14:tracePt t="501885" x="5124450" y="5264150"/>
          <p14:tracePt t="501901" x="5124450" y="5257800"/>
          <p14:tracePt t="502163" x="5118100" y="5257800"/>
          <p14:tracePt t="502172" x="5111750" y="5257800"/>
          <p14:tracePt t="502189" x="5099050" y="5257800"/>
          <p14:tracePt t="502201" x="5092700" y="5257800"/>
          <p14:tracePt t="502235" x="5080000" y="5257800"/>
          <p14:tracePt t="502254" x="5060950" y="5264150"/>
          <p14:tracePt t="502268" x="5003800" y="5283200"/>
          <p14:tracePt t="502288" x="4921250" y="5302250"/>
          <p14:tracePt t="502302" x="4832350" y="5321300"/>
          <p14:tracePt t="502321" x="4756150" y="5334000"/>
          <p14:tracePt t="502335" x="4718050" y="5340350"/>
          <p14:tracePt t="502352" x="4692650" y="5340350"/>
          <p14:tracePt t="502472" x="4692650" y="5334000"/>
          <p14:tracePt t="502501" x="4692650" y="5327650"/>
          <p14:tracePt t="502535" x="4699000" y="5321300"/>
          <p14:tracePt t="502553" x="4705350" y="5321300"/>
          <p14:tracePt t="502569" x="4718050" y="5314950"/>
          <p14:tracePt t="502584" x="4743450" y="5308600"/>
          <p14:tracePt t="502602" x="4756150" y="5308600"/>
          <p14:tracePt t="502619" x="4775200" y="5302250"/>
          <p14:tracePt t="502635" x="4781550" y="5295900"/>
          <p14:tracePt t="502652" x="4787900" y="5295900"/>
          <p14:tracePt t="502672" x="4800600" y="5289550"/>
          <p14:tracePt t="502915" x="4806950" y="5289550"/>
          <p14:tracePt t="502936" x="4826000" y="5283200"/>
          <p14:tracePt t="502952" x="4845050" y="5283200"/>
          <p14:tracePt t="502969" x="4864100" y="5283200"/>
          <p14:tracePt t="502986" x="4889500" y="5283200"/>
          <p14:tracePt t="503003" x="4902200" y="5283200"/>
          <p14:tracePt t="503019" x="4921250" y="5276850"/>
          <p14:tracePt t="503036" x="4953000" y="5270500"/>
          <p14:tracePt t="503053" x="4997450" y="5270500"/>
          <p14:tracePt t="503070" x="5041900" y="5270500"/>
          <p14:tracePt t="503086" x="5099050" y="5270500"/>
          <p14:tracePt t="503103" x="5143500" y="5270500"/>
          <p14:tracePt t="503119" x="5162550" y="5270500"/>
          <p14:tracePt t="503136" x="5194300" y="5264150"/>
          <p14:tracePt t="503153" x="5226050" y="5264150"/>
          <p14:tracePt t="503168" x="5245100" y="5257800"/>
          <p14:tracePt t="503170" x="5251450" y="5257800"/>
          <p14:tracePt t="503185" x="5264150" y="5251450"/>
          <p14:tracePt t="503190" x="5270500" y="5251450"/>
          <p14:tracePt t="503197" x="5276850" y="5251450"/>
          <p14:tracePt t="503205" x="5289550" y="5251450"/>
          <p14:tracePt t="503219" x="5302250" y="5251450"/>
          <p14:tracePt t="503236" x="5321300" y="5251450"/>
          <p14:tracePt t="503259" x="5359400" y="5251450"/>
          <p14:tracePt t="503274" x="5410200" y="5251450"/>
          <p14:tracePt t="503286" x="5448300" y="5251450"/>
          <p14:tracePt t="503303" x="5492750" y="5251450"/>
          <p14:tracePt t="503322" x="5543550" y="5251450"/>
          <p14:tracePt t="503338" x="5568950" y="5245100"/>
          <p14:tracePt t="503352" x="5588000" y="5245100"/>
          <p14:tracePt t="503369" x="5600700" y="5238750"/>
          <p14:tracePt t="503386" x="5619750" y="5232400"/>
          <p14:tracePt t="503405" x="5632450" y="5232400"/>
          <p14:tracePt t="503419" x="5638800" y="5232400"/>
          <p14:tracePt t="503495" x="5638800" y="5226050"/>
          <p14:tracePt t="503503" x="5645150" y="5219700"/>
          <p14:tracePt t="503509" x="5651500" y="5213350"/>
          <p14:tracePt t="503519" x="5670550" y="5207000"/>
          <p14:tracePt t="503535" x="5702300" y="5200650"/>
          <p14:tracePt t="503553" x="5835650" y="5213350"/>
          <p14:tracePt t="503570" x="5981700" y="5232400"/>
          <p14:tracePt t="503586" x="6115050" y="5251450"/>
          <p14:tracePt t="503605" x="6318250" y="5257800"/>
          <p14:tracePt t="503623" x="6388100" y="5257800"/>
          <p14:tracePt t="503636" x="6407150" y="5251450"/>
          <p14:tracePt t="503654" x="6419850" y="5245100"/>
          <p14:tracePt t="503671" x="6438900" y="5245100"/>
          <p14:tracePt t="503703" x="6445250" y="5245100"/>
          <p14:tracePt t="503753" x="6451600" y="5245100"/>
          <p14:tracePt t="503770" x="6457950" y="5238750"/>
          <p14:tracePt t="503785" x="6464300" y="5232400"/>
          <p14:tracePt t="503803" x="6470650" y="5232400"/>
          <p14:tracePt t="503820" x="6477000" y="5232400"/>
          <p14:tracePt t="503836" x="6496050" y="5232400"/>
          <p14:tracePt t="503853" x="6515100" y="5232400"/>
          <p14:tracePt t="503870" x="6527800" y="5226050"/>
          <p14:tracePt t="503887" x="6546850" y="5219700"/>
          <p14:tracePt t="503903" x="6565900" y="5207000"/>
          <p14:tracePt t="503920" x="6584950" y="5200650"/>
          <p14:tracePt t="503937" x="6597650" y="5187950"/>
          <p14:tracePt t="503954" x="6610350" y="5187950"/>
          <p14:tracePt t="503970" x="6610350" y="5181600"/>
          <p14:tracePt t="504051" x="6610350" y="5187950"/>
          <p14:tracePt t="504229" x="6616700" y="5187950"/>
          <p14:tracePt t="504261" x="6616700" y="5194300"/>
          <p14:tracePt t="504269" x="6604000" y="5200650"/>
          <p14:tracePt t="504287" x="6565900" y="5207000"/>
          <p14:tracePt t="504304" x="6553200" y="5207000"/>
          <p14:tracePt t="506902" x="6546850" y="5207000"/>
          <p14:tracePt t="506910" x="6515100" y="5200650"/>
          <p14:tracePt t="506921" x="6362700" y="5149850"/>
          <p14:tracePt t="506939" x="6159500" y="5073650"/>
          <p14:tracePt t="506956" x="5969000" y="4997450"/>
          <p14:tracePt t="506973" x="5765800" y="4940300"/>
          <p14:tracePt t="506989" x="5556250" y="4921250"/>
          <p14:tracePt t="507006" x="5289550" y="4978400"/>
          <p14:tracePt t="507022" x="5073650" y="5086350"/>
          <p14:tracePt t="507039" x="4806950" y="5213350"/>
          <p14:tracePt t="507054" x="4565650" y="5251450"/>
          <p14:tracePt t="507072" x="4375150" y="5257800"/>
          <p14:tracePt t="507089" x="4241800" y="5251450"/>
          <p14:tracePt t="507106" x="4051300" y="5194300"/>
          <p14:tracePt t="507122" x="3803650" y="5054600"/>
          <p14:tracePt t="507126" x="3632200" y="4965700"/>
          <p14:tracePt t="507143" x="3314700" y="4857750"/>
          <p14:tracePt t="507156" x="3117850" y="4826000"/>
          <p14:tracePt t="507173" x="2597150" y="4845050"/>
          <p14:tracePt t="507190" x="2374900" y="4864100"/>
          <p14:tracePt t="507206" x="2266950" y="4857750"/>
          <p14:tracePt t="507222" x="2241550" y="4838700"/>
          <p14:tracePt t="507239" x="2209800" y="4819650"/>
          <p14:tracePt t="507256" x="2159000" y="4794250"/>
          <p14:tracePt t="507273" x="2095500" y="4775200"/>
          <p14:tracePt t="507289" x="2070100" y="4768850"/>
          <p14:tracePt t="507306" x="2089150" y="4768850"/>
          <p14:tracePt t="507323" x="2190750" y="4768850"/>
          <p14:tracePt t="507340" x="2336800" y="4787900"/>
          <p14:tracePt t="507356" x="2527300" y="4800600"/>
          <p14:tracePt t="507373" x="2686050" y="4838700"/>
          <p14:tracePt t="507388" x="2794000" y="4883150"/>
          <p14:tracePt t="507406" x="2863850" y="4921250"/>
          <p14:tracePt t="507423" x="2997200" y="4997450"/>
          <p14:tracePt t="507440" x="3136900" y="5029200"/>
          <p14:tracePt t="507456" x="3276600" y="5035550"/>
          <p14:tracePt t="507476" x="3435350" y="5035550"/>
          <p14:tracePt t="507489" x="3562350" y="5035550"/>
          <p14:tracePt t="507506" x="3676650" y="5041900"/>
          <p14:tracePt t="507523" x="3778250" y="5060950"/>
          <p14:tracePt t="507540" x="3822700" y="5086350"/>
          <p14:tracePt t="507556" x="3829050" y="5099050"/>
          <p14:tracePt t="507573" x="3803650" y="5118100"/>
          <p14:tracePt t="507590" x="3784600" y="5124450"/>
          <p14:tracePt t="507683" x="3784600" y="5130800"/>
          <p14:tracePt t="507689" x="3778250" y="5130800"/>
          <p14:tracePt t="507706" x="3759200" y="5137150"/>
          <p14:tracePt t="507722" x="3746500" y="5137150"/>
          <p14:tracePt t="507761" x="3746500" y="5143500"/>
          <p14:tracePt t="507776" x="3746500" y="5149850"/>
          <p14:tracePt t="507790" x="3740150" y="5162550"/>
          <p14:tracePt t="507810" x="3733800" y="5194300"/>
          <p14:tracePt t="507822" x="3733800" y="5226050"/>
          <p14:tracePt t="507840" x="3733800" y="5251450"/>
          <p14:tracePt t="507856" x="3733800" y="5276850"/>
          <p14:tracePt t="507873" x="3727450" y="5295900"/>
          <p14:tracePt t="507892" x="3714750" y="5314950"/>
          <p14:tracePt t="507907" x="3708400" y="5327650"/>
          <p14:tracePt t="507923" x="3702050" y="5334000"/>
          <p14:tracePt t="507974" x="3702050" y="5340350"/>
          <p14:tracePt t="508085" x="3695700" y="5346700"/>
          <p14:tracePt t="508143" x="3689350" y="5346700"/>
          <p14:tracePt t="508151" x="3683000" y="5346700"/>
          <p14:tracePt t="508157" x="3676650" y="5346700"/>
          <p14:tracePt t="508174" x="3663950" y="5340350"/>
          <p14:tracePt t="508190" x="3657600" y="5340350"/>
          <p14:tracePt t="508224" x="3651250" y="5340350"/>
          <p14:tracePt t="508240" x="3657600" y="5359400"/>
          <p14:tracePt t="508259" x="3676650" y="5372100"/>
          <p14:tracePt t="508273" x="3676650" y="5378450"/>
          <p14:tracePt t="508308" x="3676650" y="5384800"/>
          <p14:tracePt t="508477" x="3683000" y="5384800"/>
          <p14:tracePt t="508484" x="3683000" y="5391150"/>
          <p14:tracePt t="508490" x="3695700" y="5397500"/>
          <p14:tracePt t="508507" x="3759200" y="5435600"/>
          <p14:tracePt t="508524" x="3810000" y="5473700"/>
          <p14:tracePt t="508541" x="3835400" y="5505450"/>
          <p14:tracePt t="508558" x="3835400" y="5524500"/>
          <p14:tracePt t="508574" x="3835400" y="5543550"/>
          <p14:tracePt t="508589" x="3822700" y="5562600"/>
          <p14:tracePt t="508607" x="3803650" y="5594350"/>
          <p14:tracePt t="508624" x="3784600" y="5626100"/>
          <p14:tracePt t="508640" x="3765550" y="5651500"/>
          <p14:tracePt t="508660" x="3752850" y="5664200"/>
          <p14:tracePt t="508677" x="3714750" y="5683250"/>
          <p14:tracePt t="508690" x="3695700" y="5695950"/>
          <p14:tracePt t="508707" x="3670300" y="5702300"/>
          <p14:tracePt t="508724" x="3644900" y="5715000"/>
          <p14:tracePt t="508742" x="3625850" y="5727700"/>
          <p14:tracePt t="508757" x="3619500" y="5715000"/>
          <p14:tracePt t="508774" x="3632200" y="5715000"/>
          <p14:tracePt t="508791" x="3613150" y="5670550"/>
          <p14:tracePt t="509234" x="3606800" y="5670550"/>
          <p14:tracePt t="509242" x="3556000" y="5664200"/>
          <p14:tracePt t="509249" x="3517900" y="5657850"/>
          <p14:tracePt t="509258" x="3473450" y="5645150"/>
          <p14:tracePt t="509274" x="3416300" y="5632450"/>
          <p14:tracePt t="509291" x="3390900" y="5619750"/>
          <p14:tracePt t="509308" x="3384550" y="5600700"/>
          <p14:tracePt t="509325" x="3340100" y="5594350"/>
          <p14:tracePt t="509341" x="3238500" y="5588000"/>
          <p14:tracePt t="509360" x="3003550" y="5562600"/>
          <p14:tracePt t="509374" x="2959100" y="5549900"/>
          <p14:tracePt t="509378" x="2901950" y="5537200"/>
          <p14:tracePt t="509394" x="2825750" y="5499100"/>
          <p14:tracePt t="509410" x="2781300" y="5473700"/>
          <p14:tracePt t="509427" x="2749550" y="5448300"/>
          <p14:tracePt t="509441" x="2711450" y="5429250"/>
          <p14:tracePt t="509458" x="2692400" y="5422900"/>
          <p14:tracePt t="509475" x="2571750" y="5384800"/>
          <p14:tracePt t="509491" x="2489200" y="5359400"/>
          <p14:tracePt t="509508" x="2432050" y="5340350"/>
          <p14:tracePt t="509525" x="2419350" y="5340350"/>
          <p14:tracePt t="509604" x="2425700" y="5346700"/>
          <p14:tracePt t="509613" x="2432050" y="5353050"/>
          <p14:tracePt t="509623" x="2457450" y="5372100"/>
          <p14:tracePt t="509642" x="2508250" y="5403850"/>
          <p14:tracePt t="509658" x="2559050" y="5435600"/>
          <p14:tracePt t="509675" x="2616200" y="5461000"/>
          <p14:tracePt t="509695" x="2654300" y="5473700"/>
          <p14:tracePt t="509708" x="2698750" y="5480050"/>
          <p14:tracePt t="509724" x="2749550" y="5480050"/>
          <p14:tracePt t="509742" x="2781300" y="5480050"/>
          <p14:tracePt t="509758" x="2838450" y="5486400"/>
          <p14:tracePt t="509775" x="2889250" y="5486400"/>
          <p14:tracePt t="509794" x="2940050" y="5486400"/>
          <p14:tracePt t="509809" x="2990850" y="5473700"/>
          <p14:tracePt t="509825" x="3022600" y="5467350"/>
          <p14:tracePt t="509841" x="3054350" y="5461000"/>
          <p14:tracePt t="509860" x="3079750" y="5448300"/>
          <p14:tracePt t="509875" x="3086100" y="5441950"/>
          <p14:tracePt t="509892" x="3124200" y="5410200"/>
          <p14:tracePt t="509908" x="3136900" y="5397500"/>
          <p14:tracePt t="509925" x="3149600" y="5384800"/>
          <p14:tracePt t="509942" x="3162300" y="5378450"/>
          <p14:tracePt t="509958" x="3162300" y="5372100"/>
          <p14:tracePt t="509975" x="3162300" y="5359400"/>
          <p14:tracePt t="509992" x="3162300" y="5340350"/>
          <p14:tracePt t="510008" x="3143250" y="5321300"/>
          <p14:tracePt t="510028" x="3124200" y="5302250"/>
          <p14:tracePt t="510042" x="3098800" y="5276850"/>
          <p14:tracePt t="510061" x="3060700" y="5251450"/>
          <p14:tracePt t="510079" x="3016250" y="5226050"/>
          <p14:tracePt t="510092" x="3003550" y="5213350"/>
          <p14:tracePt t="510111" x="2990850" y="5200650"/>
          <p14:tracePt t="510125" x="2984500" y="5200650"/>
          <p14:tracePt t="510142" x="2959100" y="5194300"/>
          <p14:tracePt t="510158" x="2895600" y="5194300"/>
          <p14:tracePt t="510175" x="2832100" y="5226050"/>
          <p14:tracePt t="510192" x="2768600" y="5251450"/>
          <p14:tracePt t="510209" x="2717800" y="5276850"/>
          <p14:tracePt t="510215" x="2698750" y="5289550"/>
          <p14:tracePt t="510225" x="2692400" y="5295900"/>
          <p14:tracePt t="510242" x="2692400" y="5314950"/>
          <p14:tracePt t="510259" x="2698750" y="5340350"/>
          <p14:tracePt t="510278" x="2730500" y="5365750"/>
          <p14:tracePt t="510294" x="2787650" y="5403850"/>
          <p14:tracePt t="510312" x="2806700" y="5416550"/>
          <p14:tracePt t="510326" x="2844800" y="5441950"/>
          <p14:tracePt t="510343" x="2914650" y="5486400"/>
          <p14:tracePt t="510359" x="2933700" y="5492750"/>
          <p14:tracePt t="510375" x="3016250" y="5530850"/>
          <p14:tracePt t="510378" x="3073400" y="5543550"/>
          <p14:tracePt t="510391" x="3105150" y="5549900"/>
          <p14:tracePt t="510409" x="3340100" y="5543550"/>
          <p14:tracePt t="510425" x="3441700" y="5524500"/>
          <p14:tracePt t="510442" x="3536950" y="5492750"/>
          <p14:tracePt t="510457" x="3581400" y="5467350"/>
          <p14:tracePt t="510475" x="3594100" y="5435600"/>
          <p14:tracePt t="510493" x="3587750" y="5410200"/>
          <p14:tracePt t="510509" x="3543300" y="5378450"/>
          <p14:tracePt t="510525" x="3467100" y="5340350"/>
          <p14:tracePt t="510542" x="3429000" y="5321300"/>
          <p14:tracePt t="510558" x="3384550" y="5289550"/>
          <p14:tracePt t="510561" x="3371850" y="5283200"/>
          <p14:tracePt t="510575" x="3346450" y="5264150"/>
          <p14:tracePt t="510592" x="3314700" y="5238750"/>
          <p14:tracePt t="510610" x="3225800" y="5194300"/>
          <p14:tracePt t="510628" x="3175000" y="5168900"/>
          <p14:tracePt t="510642" x="3098800" y="5137150"/>
          <p14:tracePt t="510659" x="3022600" y="5111750"/>
          <p14:tracePt t="510676" x="2908300" y="5092700"/>
          <p14:tracePt t="510692" x="2781300" y="5092700"/>
          <p14:tracePt t="510712" x="2673350" y="5099050"/>
          <p14:tracePt t="510726" x="2584450" y="5111750"/>
          <p14:tracePt t="510743" x="2546350" y="5111750"/>
          <p14:tracePt t="510761" x="2527300" y="5118100"/>
          <p14:tracePt t="510775" x="2508250" y="5118100"/>
          <p14:tracePt t="510779" x="2495550" y="5118100"/>
          <p14:tracePt t="510791" x="2489200" y="5124450"/>
          <p14:tracePt t="510812" x="2482850" y="5187950"/>
          <p14:tracePt t="510826" x="2489200" y="5238750"/>
          <p14:tracePt t="510842" x="2495550" y="5257800"/>
          <p14:tracePt t="510859" x="2527300" y="5314950"/>
          <p14:tracePt t="510876" x="2590800" y="5410200"/>
          <p14:tracePt t="510894" x="2641600" y="5461000"/>
          <p14:tracePt t="510912" x="2698750" y="5499100"/>
          <p14:tracePt t="510925" x="2768600" y="5524500"/>
          <p14:tracePt t="510945" x="2870200" y="5543550"/>
          <p14:tracePt t="510959" x="2997200" y="5562600"/>
          <p14:tracePt t="510978" x="3117850" y="5562600"/>
          <p14:tracePt t="510991" x="3200400" y="5549900"/>
          <p14:tracePt t="511009" x="3257550" y="5530850"/>
          <p14:tracePt t="511026" x="3289300" y="5511800"/>
          <p14:tracePt t="511042" x="3314700" y="5486400"/>
          <p14:tracePt t="511059" x="3327400" y="5448300"/>
          <p14:tracePt t="511078" x="3333750" y="5378450"/>
          <p14:tracePt t="511092" x="3321050" y="5327650"/>
          <p14:tracePt t="511109" x="3302000" y="5289550"/>
          <p14:tracePt t="511126" x="3282950" y="5257800"/>
          <p14:tracePt t="511143" x="3244850" y="5232400"/>
          <p14:tracePt t="511159" x="3206750" y="5213350"/>
          <p14:tracePt t="511176" x="3149600" y="5194300"/>
          <p14:tracePt t="511210" x="2990850" y="5130800"/>
          <p14:tracePt t="511226" x="2914650" y="5105400"/>
          <p14:tracePt t="511243" x="2825750" y="5086350"/>
          <p14:tracePt t="511260" x="2768600" y="5080000"/>
          <p14:tracePt t="511279" x="2673350" y="5086350"/>
          <p14:tracePt t="511293" x="2660650" y="5086350"/>
          <p14:tracePt t="511309" x="2616200" y="5099050"/>
          <p14:tracePt t="511325" x="2603500" y="5105400"/>
          <p14:tracePt t="511343" x="2584450" y="5143500"/>
          <p14:tracePt t="511359" x="2578100" y="5207000"/>
          <p14:tracePt t="511376" x="2578100" y="5289550"/>
          <p14:tracePt t="511393" x="2597150" y="5365750"/>
          <p14:tracePt t="511410" x="2616200" y="5422900"/>
          <p14:tracePt t="511427" x="2647950" y="5461000"/>
          <p14:tracePt t="511443" x="2711450" y="5505450"/>
          <p14:tracePt t="511460" x="2819400" y="5549900"/>
          <p14:tracePt t="511476" x="2946400" y="5575300"/>
          <p14:tracePt t="511493" x="3079750" y="5581650"/>
          <p14:tracePt t="511510" x="3187700" y="5581650"/>
          <p14:tracePt t="511527" x="3257550" y="5568950"/>
          <p14:tracePt t="511544" x="3295650" y="5549900"/>
          <p14:tracePt t="511561" x="3314700" y="5530850"/>
          <p14:tracePt t="511575" x="3327400" y="5499100"/>
          <p14:tracePt t="511593" x="3333750" y="5454650"/>
          <p14:tracePt t="511610" x="3333750" y="5410200"/>
          <p14:tracePt t="511626" x="3327400" y="5359400"/>
          <p14:tracePt t="511643" x="3314700" y="5327650"/>
          <p14:tracePt t="511660" x="3295650" y="5289550"/>
          <p14:tracePt t="511676" x="3263900" y="5264150"/>
          <p14:tracePt t="511693" x="3225800" y="5245100"/>
          <p14:tracePt t="511710" x="3194050" y="5232400"/>
          <p14:tracePt t="511725" x="3162300" y="5226050"/>
          <p14:tracePt t="511743" x="3124200" y="5219700"/>
          <p14:tracePt t="511760" x="3067050" y="5200650"/>
          <p14:tracePt t="511776" x="2997200" y="5181600"/>
          <p14:tracePt t="511793" x="2901950" y="5149850"/>
          <p14:tracePt t="511796" x="2870200" y="5149850"/>
          <p14:tracePt t="511811" x="2800350" y="5143500"/>
          <p14:tracePt t="511826" x="2755900" y="5137150"/>
          <p14:tracePt t="511843" x="2730500" y="5137150"/>
          <p14:tracePt t="511863" x="2698750" y="5137150"/>
          <p14:tracePt t="511880" x="2673350" y="5137150"/>
          <p14:tracePt t="511893" x="2660650" y="5143500"/>
          <p14:tracePt t="511910" x="2654300" y="5175250"/>
          <p14:tracePt t="511928" x="2692400" y="5251450"/>
          <p14:tracePt t="511943" x="2774950" y="5327650"/>
          <p14:tracePt t="511960" x="2870200" y="5391150"/>
          <p14:tracePt t="511977" x="2940050" y="5429250"/>
          <p14:tracePt t="511993" x="2990850" y="5454650"/>
          <p14:tracePt t="511998" x="3009900" y="5461000"/>
          <p14:tracePt t="512013" x="3067050" y="5473700"/>
          <p14:tracePt t="512027" x="3105150" y="5473700"/>
          <p14:tracePt t="512043" x="3181350" y="5473700"/>
          <p14:tracePt t="512059" x="3244850" y="5473700"/>
          <p14:tracePt t="512077" x="3295650" y="5467350"/>
          <p14:tracePt t="512093" x="3308350" y="5467350"/>
          <p14:tracePt t="512235" x="3308350" y="5461000"/>
          <p14:tracePt t="512272" x="3308350" y="5454650"/>
          <p14:tracePt t="512281" x="3302000" y="5454650"/>
          <p14:tracePt t="512294" x="3295650" y="5454650"/>
          <p14:tracePt t="512310" x="3289300" y="5454650"/>
          <p14:tracePt t="512360" x="3289300" y="5448300"/>
          <p14:tracePt t="512469" x="3282950" y="5448300"/>
          <p14:tracePt t="512476" x="3282950" y="5454650"/>
          <p14:tracePt t="512494" x="3276600" y="5454650"/>
          <p14:tracePt t="512561" x="3276600" y="5461000"/>
          <p14:tracePt t="512621" x="3270250" y="5461000"/>
          <p14:tracePt t="512628" x="3257550" y="5461000"/>
          <p14:tracePt t="512643" x="3251200" y="5461000"/>
          <p14:tracePt t="512663" x="3213100" y="5454650"/>
          <p14:tracePt t="512677" x="3194050" y="5454650"/>
          <p14:tracePt t="512694" x="3168650" y="5441950"/>
          <p14:tracePt t="512710" x="3162300" y="5429250"/>
          <p14:tracePt t="512727" x="3251200" y="5429250"/>
          <p14:tracePt t="512747" x="3416300" y="5454650"/>
          <p14:tracePt t="512760" x="3581400" y="5467350"/>
          <p14:tracePt t="512777" x="3702050" y="5473700"/>
          <p14:tracePt t="512794" x="3797300" y="5480050"/>
          <p14:tracePt t="512812" x="3829050" y="5480050"/>
          <p14:tracePt t="512827" x="3841750" y="5473700"/>
          <p14:tracePt t="512844" x="3867150" y="5467350"/>
          <p14:tracePt t="512861" x="3943350" y="5461000"/>
          <p14:tracePt t="512877" x="4089400" y="5467350"/>
          <p14:tracePt t="512894" x="4349750" y="5486400"/>
          <p14:tracePt t="512912" x="4635500" y="5511800"/>
          <p14:tracePt t="512926" x="4730750" y="5524500"/>
          <p14:tracePt t="512944" x="4749800" y="5524500"/>
          <p14:tracePt t="512961" x="4762500" y="5537200"/>
          <p14:tracePt t="512978" x="4762500" y="5543550"/>
          <p14:tracePt t="513011" x="4768850" y="5543550"/>
          <p14:tracePt t="513028" x="4800600" y="5543550"/>
          <p14:tracePt t="513044" x="4845050" y="5543550"/>
          <p14:tracePt t="513064" x="4883150" y="5543550"/>
          <p14:tracePt t="513138" x="4883150" y="5537200"/>
          <p14:tracePt t="513157" x="4883150" y="5530850"/>
          <p14:tracePt t="513163" x="4883150" y="5524500"/>
          <p14:tracePt t="513177" x="4883150" y="5518150"/>
          <p14:tracePt t="513193" x="4876800" y="5486400"/>
          <p14:tracePt t="513211" x="4857750" y="5454650"/>
          <p14:tracePt t="521777" x="4864100" y="5454650"/>
          <p14:tracePt t="521799" x="4953000" y="5518150"/>
          <p14:tracePt t="521808" x="4997450" y="5530850"/>
          <p14:tracePt t="521819" x="5041900" y="5530850"/>
          <p14:tracePt t="521836" x="5111750" y="5537200"/>
          <p14:tracePt t="521852" x="5181600" y="5530850"/>
          <p14:tracePt t="521872" x="5289550" y="5518150"/>
          <p14:tracePt t="521884" x="5365750" y="5511800"/>
          <p14:tracePt t="521902" x="5505450" y="5511800"/>
          <p14:tracePt t="521903" x="5581650" y="5511800"/>
          <p14:tracePt t="521918" x="5759450" y="5518150"/>
          <p14:tracePt t="521934" x="5854700" y="5524500"/>
          <p14:tracePt t="521952" x="5886450" y="5530850"/>
          <p14:tracePt t="522012" x="5892800" y="5530850"/>
          <p14:tracePt t="522019" x="5899150" y="5530850"/>
          <p14:tracePt t="522035" x="5930900" y="5543550"/>
          <p14:tracePt t="522052" x="5981700" y="5556250"/>
          <p14:tracePt t="522070" x="6019800" y="5562600"/>
          <p14:tracePt t="522085" x="6045200" y="5568950"/>
          <p14:tracePt t="522102" x="6057900" y="5568950"/>
          <p14:tracePt t="522119" x="6064250" y="5568950"/>
          <p14:tracePt t="522169" x="6070600" y="5568950"/>
          <p14:tracePt t="522177" x="6076950" y="5568950"/>
          <p14:tracePt t="522205" x="6083300" y="5568950"/>
          <p14:tracePt t="522262" x="6083300" y="5562600"/>
          <p14:tracePt t="522277" x="6083300" y="5556250"/>
          <p14:tracePt t="522285" x="6083300" y="5549900"/>
          <p14:tracePt t="522302" x="6076950" y="5543550"/>
          <p14:tracePt t="522319" x="6070600" y="5530850"/>
          <p14:tracePt t="522334" x="6057900" y="5524500"/>
          <p14:tracePt t="522352" x="5994400" y="5492750"/>
          <p14:tracePt t="522371" x="5886450" y="5435600"/>
          <p14:tracePt t="522385" x="5721350" y="5403850"/>
          <p14:tracePt t="522404" x="5588000" y="5384800"/>
          <p14:tracePt t="522419" x="5492750" y="5365750"/>
          <p14:tracePt t="522436" x="5441950" y="5346700"/>
          <p14:tracePt t="522452" x="5422900" y="5346700"/>
          <p14:tracePt t="522472" x="5302250" y="5378450"/>
          <p14:tracePt t="522485" x="5219700" y="5410200"/>
          <p14:tracePt t="522505" x="4921250" y="5480050"/>
          <p14:tracePt t="522519" x="4692650" y="5511800"/>
          <p14:tracePt t="522536" x="4572000" y="5518150"/>
          <p14:tracePt t="522554" x="4552950" y="5518150"/>
          <p14:tracePt t="522569" x="4546600" y="5518150"/>
          <p14:tracePt t="522586" x="4502150" y="5562600"/>
          <p14:tracePt t="522605" x="4343400" y="5657850"/>
          <p14:tracePt t="522619" x="4051300" y="5759450"/>
          <p14:tracePt t="522635" x="3594100" y="5873750"/>
          <p14:tracePt t="522652" x="3200400" y="5924550"/>
          <p14:tracePt t="522668" x="2946400" y="5918200"/>
          <p14:tracePt t="522686" x="2851150" y="5861050"/>
          <p14:tracePt t="522702" x="2857500" y="5772150"/>
          <p14:tracePt t="522721" x="2990850" y="5632450"/>
          <p14:tracePt t="522736" x="3048000" y="5600700"/>
          <p14:tracePt t="522753" x="3092450" y="5594350"/>
          <p14:tracePt t="522769" x="3092450" y="5613400"/>
          <p14:tracePt t="522785" x="3079750" y="5638800"/>
          <p14:tracePt t="522803" x="3067050" y="5651500"/>
          <p14:tracePt t="522835" x="3067050" y="5645150"/>
          <p14:tracePt t="522853" x="3067050" y="5626100"/>
          <p14:tracePt t="522870" x="3067050" y="5600700"/>
          <p14:tracePt t="522886" x="3067050" y="5588000"/>
          <p14:tracePt t="522905" x="3067050" y="5568950"/>
          <p14:tracePt t="522920" x="3067050" y="5562600"/>
          <p14:tracePt t="522936" x="3067050" y="5549900"/>
          <p14:tracePt t="522952" x="3067050" y="5518150"/>
          <p14:tracePt t="522969" x="3086100" y="5486400"/>
          <p14:tracePt t="522988" x="3117850" y="5435600"/>
          <p14:tracePt t="523005" x="3162300" y="5397500"/>
          <p14:tracePt t="523019" x="3168650" y="5391150"/>
          <p14:tracePt t="523139" x="3175000" y="5391150"/>
          <p14:tracePt t="523152" x="3194050" y="5391150"/>
          <p14:tracePt t="523169" x="3213100" y="5391150"/>
          <p14:tracePt t="523186" x="3251200" y="5384800"/>
          <p14:tracePt t="523206" x="3276600" y="5378450"/>
          <p14:tracePt t="523219" x="3289300" y="5372100"/>
          <p14:tracePt t="523253" x="3289300" y="5365750"/>
          <p14:tracePt t="523272" x="3289300" y="5334000"/>
          <p14:tracePt t="523286" x="3289300" y="5321300"/>
          <p14:tracePt t="523303" x="3276600" y="5295900"/>
          <p14:tracePt t="523323" x="3232150" y="5257800"/>
          <p14:tracePt t="523339" x="3181350" y="5238750"/>
          <p14:tracePt t="523353" x="3111500" y="5226050"/>
          <p14:tracePt t="523369" x="3028950" y="5219700"/>
          <p14:tracePt t="523386" x="2965450" y="5219700"/>
          <p14:tracePt t="523403" x="2940050" y="5219700"/>
          <p14:tracePt t="523420" x="2940050" y="5226050"/>
          <p14:tracePt t="523436" x="2959100" y="5251450"/>
          <p14:tracePt t="523455" x="3028950" y="5289550"/>
          <p14:tracePt t="523473" x="3181350" y="5340350"/>
          <p14:tracePt t="523486" x="3314700" y="5372100"/>
          <p14:tracePt t="523503" x="3429000" y="5384800"/>
          <p14:tracePt t="523519" x="3543300" y="5384800"/>
          <p14:tracePt t="523536" x="3594100" y="5378450"/>
          <p14:tracePt t="523539" x="3613150" y="5372100"/>
          <p14:tracePt t="523556" x="3632200" y="5359400"/>
          <p14:tracePt t="523569" x="3638550" y="5353050"/>
          <p14:tracePt t="523586" x="3663950" y="5327650"/>
          <p14:tracePt t="523603" x="3695700" y="5321300"/>
          <p14:tracePt t="523620" x="3714750" y="5308600"/>
          <p14:tracePt t="523653" x="3721100" y="5302250"/>
          <p14:tracePt t="523668" x="3733800" y="5295900"/>
          <p14:tracePt t="523686" x="3797300" y="5289550"/>
          <p14:tracePt t="523703" x="3917950" y="5289550"/>
          <p14:tracePt t="523720" x="4133850" y="5276850"/>
          <p14:tracePt t="523737" x="4381500" y="5270500"/>
          <p14:tracePt t="523753" x="4616450" y="5270500"/>
          <p14:tracePt t="523770" x="4813300" y="5270500"/>
          <p14:tracePt t="523773" x="4883150" y="5270500"/>
          <p14:tracePt t="523785" x="4933950" y="5270500"/>
          <p14:tracePt t="523787" x="4978400" y="5270500"/>
          <p14:tracePt t="523802" x="5016500" y="5270500"/>
          <p14:tracePt t="523820" x="5149850" y="5270500"/>
          <p14:tracePt t="523839" x="5276850" y="5270500"/>
          <p14:tracePt t="523857" x="5454650" y="5264150"/>
          <p14:tracePt t="523869" x="5626100" y="5264150"/>
          <p14:tracePt t="523887" x="5772150" y="5270500"/>
          <p14:tracePt t="523903" x="5861050" y="5270500"/>
          <p14:tracePt t="523920" x="5911850" y="5270500"/>
          <p14:tracePt t="523937" x="5956300" y="5276850"/>
          <p14:tracePt t="523953" x="6000750" y="5283200"/>
          <p14:tracePt t="523970" x="6013450" y="5289550"/>
          <p14:tracePt t="523987" x="6045200" y="5295900"/>
          <p14:tracePt t="524002" x="6096000" y="5302250"/>
          <p14:tracePt t="524022" x="6248400" y="5327650"/>
          <p14:tracePt t="524037" x="6292850" y="5340350"/>
          <p14:tracePt t="524054" x="6350000" y="5346700"/>
          <p14:tracePt t="524071" x="6369050" y="5353050"/>
          <p14:tracePt t="524225" x="6369050" y="5359400"/>
          <p14:tracePt t="524232" x="6362700" y="5359400"/>
          <p14:tracePt t="524239" x="6350000" y="5365750"/>
          <p14:tracePt t="524253" x="6343650" y="5365750"/>
          <p14:tracePt t="524270" x="6318250" y="5372100"/>
          <p14:tracePt t="524287" x="6292850" y="5378450"/>
          <p14:tracePt t="524304" x="6280150" y="5378450"/>
          <p14:tracePt t="524319" x="6254750" y="5378450"/>
          <p14:tracePt t="524336" x="6242050" y="5378450"/>
          <p14:tracePt t="524405" x="6242050" y="5384800"/>
          <p14:tracePt t="524420" x="6235700" y="5391150"/>
          <p14:tracePt t="524437" x="6229350" y="5410200"/>
          <p14:tracePt t="524454" x="6229350" y="5422900"/>
          <p14:tracePt t="524472" x="6242050" y="5441950"/>
          <p14:tracePt t="524487" x="6254750" y="5448300"/>
          <p14:tracePt t="524490" x="6280150" y="5454650"/>
          <p14:tracePt t="524504" x="6305550" y="5461000"/>
          <p14:tracePt t="524507" x="6343650" y="5467350"/>
          <p14:tracePt t="524519" x="6457950" y="5486400"/>
          <p14:tracePt t="524536" x="6502400" y="5492750"/>
          <p14:tracePt t="524538" x="6540500" y="5492750"/>
          <p14:tracePt t="524555" x="6604000" y="5499100"/>
          <p14:tracePt t="524571" x="6667500" y="5499100"/>
          <p14:tracePt t="524586" x="6692900" y="5499100"/>
          <p14:tracePt t="524604" x="6711950" y="5499100"/>
          <p14:tracePt t="524672" x="6705600" y="5499100"/>
          <p14:tracePt t="524687" x="6699250" y="5499100"/>
          <p14:tracePt t="524704" x="6699250" y="5505450"/>
          <p14:tracePt t="524723" x="6686550" y="5505450"/>
          <p14:tracePt t="524754" x="6673850" y="5505450"/>
          <p14:tracePt t="524773" x="6648450" y="5505450"/>
          <p14:tracePt t="524787" x="6635750" y="5505450"/>
          <p14:tracePt t="524805" x="6629400" y="5505450"/>
          <p14:tracePt t="524822" x="6623050" y="5505450"/>
          <p14:tracePt t="524871" x="6610350" y="5505450"/>
          <p14:tracePt t="524887" x="6597650" y="5511800"/>
          <p14:tracePt t="524904" x="6578600" y="5511800"/>
          <p14:tracePt t="524923" x="6565900" y="5518150"/>
          <p14:tracePt t="524937" x="6559550" y="5518150"/>
          <p14:tracePt t="524954" x="6540500" y="5518150"/>
          <p14:tracePt t="524971" x="6515100" y="5524500"/>
          <p14:tracePt t="524988" x="6470650" y="5530850"/>
          <p14:tracePt t="525007" x="6400800" y="5537200"/>
          <p14:tracePt t="525021" x="6343650" y="5537200"/>
          <p14:tracePt t="525038" x="6280150" y="5524500"/>
          <p14:tracePt t="525057" x="6229350" y="5511800"/>
          <p14:tracePt t="525074" x="6197600" y="5499100"/>
          <p14:tracePt t="525087" x="6197600" y="5492750"/>
          <p14:tracePt t="525120" x="6197600" y="5486400"/>
          <p14:tracePt t="525138" x="6197600" y="5480050"/>
          <p14:tracePt t="525171" x="6197600" y="5473700"/>
          <p14:tracePt t="525188" x="6197600" y="5467350"/>
          <p14:tracePt t="525208" x="6203950" y="5461000"/>
          <p14:tracePt t="525239" x="6229350" y="5448300"/>
          <p14:tracePt t="525255" x="6242050" y="5441950"/>
          <p14:tracePt t="525274" x="6248400" y="5435600"/>
          <p14:tracePt t="525405" x="6254750" y="5441950"/>
          <p14:tracePt t="525421" x="6254750" y="5448300"/>
          <p14:tracePt t="525428" x="6254750" y="5454650"/>
          <p14:tracePt t="525438" x="6254750" y="5461000"/>
          <p14:tracePt t="525454" x="6267450" y="5467350"/>
          <p14:tracePt t="525471" x="6267450" y="5473700"/>
          <p14:tracePt t="525490" x="6280150" y="5473700"/>
          <p14:tracePt t="525521" x="6292850" y="5473700"/>
          <p14:tracePt t="525538" x="6324600" y="5473700"/>
          <p14:tracePt t="525555" x="6362700" y="5473700"/>
          <p14:tracePt t="525571" x="6400800" y="5473700"/>
          <p14:tracePt t="525589" x="6470650" y="5473700"/>
          <p14:tracePt t="525603" x="6508750" y="5473700"/>
          <p14:tracePt t="525621" x="6559550" y="5473700"/>
          <p14:tracePt t="525638" x="6597650" y="5480050"/>
          <p14:tracePt t="525656" x="6648450" y="5480050"/>
          <p14:tracePt t="525674" x="6686550" y="5480050"/>
          <p14:tracePt t="525687" x="6750050" y="5480050"/>
          <p14:tracePt t="525705" x="6781800" y="5480050"/>
          <p14:tracePt t="525722" x="6832600" y="5473700"/>
          <p14:tracePt t="525740" x="6858000" y="5473700"/>
          <p14:tracePt t="525755" x="6896100" y="5473700"/>
          <p14:tracePt t="525771" x="6934200" y="5473700"/>
          <p14:tracePt t="525791" x="7092950" y="5467350"/>
          <p14:tracePt t="525807" x="7188200" y="5448300"/>
          <p14:tracePt t="525821" x="7270750" y="5435600"/>
          <p14:tracePt t="525841" x="7353300" y="5422900"/>
          <p14:tracePt t="525855" x="7372350" y="5422900"/>
          <p14:tracePt t="525872" x="7385050" y="5416550"/>
          <p14:tracePt t="525905" x="7391400" y="5416550"/>
          <p14:tracePt t="525920" x="7397750" y="5416550"/>
          <p14:tracePt t="525938" x="7404100" y="5416550"/>
          <p14:tracePt t="525955" x="7410450" y="5416550"/>
          <p14:tracePt t="526033" x="7416800" y="5416550"/>
          <p14:tracePt t="526048" x="7416800" y="5422900"/>
          <p14:tracePt t="526072" x="7416800" y="5429250"/>
          <p14:tracePt t="526161" x="7410450" y="5429250"/>
          <p14:tracePt t="526179" x="7404100" y="5429250"/>
          <p14:tracePt t="526201" x="7385050" y="5435600"/>
          <p14:tracePt t="526207" x="7378700" y="5435600"/>
          <p14:tracePt t="526222" x="7372350" y="5435600"/>
          <p14:tracePt t="526238" x="7353300" y="5441950"/>
          <p14:tracePt t="526254" x="7340600" y="5441950"/>
          <p14:tracePt t="526272" x="7334250" y="5448300"/>
          <p14:tracePt t="526289" x="7327900" y="5454650"/>
          <p14:tracePt t="526350" x="7315200" y="5454650"/>
          <p14:tracePt t="526358" x="7302500" y="5454650"/>
          <p14:tracePt t="526372" x="7264400" y="5454650"/>
          <p14:tracePt t="526392" x="7156450" y="5441950"/>
          <p14:tracePt t="526410" x="7061200" y="5429250"/>
          <p14:tracePt t="526414" x="7029450" y="5429250"/>
          <p14:tracePt t="526426" x="6985000" y="5422900"/>
          <p14:tracePt t="526437" x="6940550" y="5416550"/>
          <p14:tracePt t="526455" x="6883400" y="5416550"/>
          <p14:tracePt t="526472" x="6826250" y="5416550"/>
          <p14:tracePt t="526489" x="6743700" y="5435600"/>
          <p14:tracePt t="526505" x="6635750" y="5448300"/>
          <p14:tracePt t="526522" x="6457950" y="5454650"/>
          <p14:tracePt t="526539" x="6299200" y="5454650"/>
          <p14:tracePt t="526556" x="6153150" y="5435600"/>
          <p14:tracePt t="526573" x="6038850" y="5429250"/>
          <p14:tracePt t="526587" x="5937250" y="5422900"/>
          <p14:tracePt t="526606" x="5829300" y="5422900"/>
          <p14:tracePt t="526622" x="5657850" y="5429250"/>
          <p14:tracePt t="526639" x="5391150" y="5429250"/>
          <p14:tracePt t="526656" x="5118100" y="5429250"/>
          <p14:tracePt t="526672" x="4826000" y="5422900"/>
          <p14:tracePt t="526691" x="4445000" y="5416550"/>
          <p14:tracePt t="526705" x="4241800" y="5410200"/>
          <p14:tracePt t="526722" x="4089400" y="5416550"/>
          <p14:tracePt t="526739" x="3937000" y="5435600"/>
          <p14:tracePt t="526755" x="3702050" y="5473700"/>
          <p14:tracePt t="526773" x="3422650" y="5499100"/>
          <p14:tracePt t="526792" x="3162300" y="5511800"/>
          <p14:tracePt t="526810" x="2832100" y="5505450"/>
          <p14:tracePt t="526822" x="2774950" y="5499100"/>
          <p14:tracePt t="526842" x="2711450" y="5480050"/>
          <p14:tracePt t="526856" x="2711450" y="5473700"/>
          <p14:tracePt t="526891" x="2711450" y="5480050"/>
          <p14:tracePt t="526906" x="2705100" y="5499100"/>
          <p14:tracePt t="526922" x="2698750" y="5505450"/>
          <p14:tracePt t="526939" x="2679700" y="5524500"/>
          <p14:tracePt t="526986" x="2686050" y="5524500"/>
          <p14:tracePt t="527003" x="2711450" y="5524500"/>
          <p14:tracePt t="527006" x="2717800" y="5524500"/>
          <p14:tracePt t="527022" x="2762250" y="5518150"/>
          <p14:tracePt t="527042" x="2774950" y="5524500"/>
          <p14:tracePt t="527057" x="2781300" y="5549900"/>
          <p14:tracePt t="527073" x="2813050" y="5594350"/>
          <p14:tracePt t="527089" x="2838450" y="5619750"/>
          <p14:tracePt t="527106" x="2851150" y="5626100"/>
          <p14:tracePt t="527122" x="2863850" y="5626100"/>
          <p14:tracePt t="527139" x="2895600" y="5626100"/>
          <p14:tracePt t="527156" x="2971800" y="5626100"/>
          <p14:tracePt t="527172" x="3048000" y="5626100"/>
          <p14:tracePt t="527192" x="3079750" y="5638800"/>
          <p14:tracePt t="527209" x="3092450" y="5651500"/>
          <p14:tracePt t="527223" x="3092450" y="5657850"/>
          <p14:tracePt t="527239" x="3098800" y="5670550"/>
          <p14:tracePt t="527241" x="3098800" y="5676900"/>
          <p14:tracePt t="527256" x="3105150" y="5676900"/>
          <p14:tracePt t="527274" x="3111500" y="5683250"/>
          <p14:tracePt t="527289" x="3136900" y="5689600"/>
          <p14:tracePt t="527306" x="3187700" y="5689600"/>
          <p14:tracePt t="527323" x="3244850" y="5683250"/>
          <p14:tracePt t="527340" x="3314700" y="5670550"/>
          <p14:tracePt t="527356" x="3403600" y="5657850"/>
          <p14:tracePt t="527373" x="3473450" y="5651500"/>
          <p14:tracePt t="527389" x="3536950" y="5651500"/>
          <p14:tracePt t="527406" x="3575050" y="5664200"/>
          <p14:tracePt t="527423" x="3619500" y="5683250"/>
          <p14:tracePt t="527439" x="3644900" y="5689600"/>
          <p14:tracePt t="527456" x="3657600" y="5695950"/>
          <p14:tracePt t="527473" x="3670300" y="5695950"/>
          <p14:tracePt t="527490" x="3683000" y="5695950"/>
          <p14:tracePt t="527506" x="3702050" y="5676900"/>
          <p14:tracePt t="527522" x="3708400" y="5670550"/>
          <p14:tracePt t="527540" x="3714750" y="5664200"/>
          <p14:tracePt t="527556" x="3721100" y="5664200"/>
          <p14:tracePt t="527629" x="3727450" y="5664200"/>
          <p14:tracePt t="527645" x="3733800" y="5664200"/>
          <p14:tracePt t="527653" x="3740150" y="5664200"/>
          <p14:tracePt t="527662" x="3746500" y="5664200"/>
          <p14:tracePt t="527673" x="3752850" y="5664200"/>
          <p14:tracePt t="527690" x="3778250" y="5670550"/>
          <p14:tracePt t="527706" x="3790950" y="5676900"/>
          <p14:tracePt t="528093" x="3790950" y="5683250"/>
          <p14:tracePt t="528199" x="3778250" y="5683250"/>
          <p14:tracePt t="528205" x="3771900" y="5683250"/>
          <p14:tracePt t="528224" x="3759200" y="5683250"/>
          <p14:tracePt t="528241" x="3752850" y="5676900"/>
          <p14:tracePt t="528257" x="3752850" y="5664200"/>
          <p14:tracePt t="528274" x="3778250" y="5657850"/>
          <p14:tracePt t="528290" x="3879850" y="5657850"/>
          <p14:tracePt t="528294" x="3937000" y="5657850"/>
          <p14:tracePt t="528307" x="3968750" y="5657850"/>
          <p14:tracePt t="528324" x="4089400" y="5657850"/>
          <p14:tracePt t="528341" x="4191000" y="5657850"/>
          <p14:tracePt t="528357" x="4197350" y="5657850"/>
          <p14:tracePt t="528415" x="4203700" y="5657850"/>
          <p14:tracePt t="528424" x="4216400" y="5657850"/>
          <p14:tracePt t="528440" x="4248150" y="5651500"/>
          <p14:tracePt t="528458" x="4305300" y="5645150"/>
          <p14:tracePt t="528474" x="4368800" y="5645150"/>
          <p14:tracePt t="528490" x="4445000" y="5645150"/>
          <p14:tracePt t="528507" x="4527550" y="5638800"/>
          <p14:tracePt t="528522" x="4591050" y="5638800"/>
          <p14:tracePt t="528541" x="4648200" y="5638800"/>
          <p14:tracePt t="528557" x="4692650" y="5638800"/>
          <p14:tracePt t="528575" x="4743450" y="5632450"/>
          <p14:tracePt t="528593" x="4775200" y="5632450"/>
          <p14:tracePt t="528609" x="4806950" y="5632450"/>
          <p14:tracePt t="528614" x="4819650" y="5632450"/>
          <p14:tracePt t="528623" x="4832350" y="5632450"/>
          <p14:tracePt t="528641" x="4883150" y="5632450"/>
          <p14:tracePt t="528660" x="4921250" y="5632450"/>
          <p14:tracePt t="528674" x="4972050" y="5632450"/>
          <p14:tracePt t="528691" x="5022850" y="5626100"/>
          <p14:tracePt t="528707" x="5041900" y="5619750"/>
          <p14:tracePt t="528711" x="5048250" y="5613400"/>
          <p14:tracePt t="528727" x="5060950" y="5613400"/>
          <p14:tracePt t="528741" x="5060950" y="5607050"/>
          <p14:tracePt t="528853" x="5067300" y="5607050"/>
          <p14:tracePt t="528936" x="5067300" y="5613400"/>
          <p14:tracePt t="528943" x="5067300" y="5619750"/>
          <p14:tracePt t="528957" x="5060950" y="5632450"/>
          <p14:tracePt t="528975" x="5086350" y="5651500"/>
          <p14:tracePt t="528994" x="5124450" y="5664200"/>
          <p14:tracePt t="529011" x="5162550" y="5670550"/>
          <p14:tracePt t="529025" x="5194300" y="5670550"/>
          <p14:tracePt t="529041" x="5226050" y="5670550"/>
          <p14:tracePt t="529058" x="5257800" y="5664200"/>
          <p14:tracePt t="529077" x="5295900" y="5664200"/>
          <p14:tracePt t="529091" x="5327650" y="5664200"/>
          <p14:tracePt t="529108" x="5346700" y="5664200"/>
          <p14:tracePt t="529125" x="5378450" y="5676900"/>
          <p14:tracePt t="529141" x="5403850" y="5676900"/>
          <p14:tracePt t="529158" x="5441950" y="5676900"/>
          <p14:tracePt t="529175" x="5492750" y="5676900"/>
          <p14:tracePt t="529192" x="5549900" y="5683250"/>
          <p14:tracePt t="529211" x="5581650" y="5683250"/>
          <p14:tracePt t="529224" x="5607050" y="5683250"/>
          <p14:tracePt t="529241" x="5626100" y="5689600"/>
          <p14:tracePt t="529258" x="5632450" y="5689600"/>
          <p14:tracePt t="529449" x="5632450" y="5683250"/>
          <p14:tracePt t="529481" x="5632450" y="5676900"/>
          <p14:tracePt t="529550" x="5632450" y="5670550"/>
          <p14:tracePt t="529591" x="5632450" y="5664200"/>
          <p14:tracePt t="529635" x="5638800" y="5664200"/>
          <p14:tracePt t="529645" x="5645150" y="5664200"/>
          <p14:tracePt t="529650" x="5657850" y="5657850"/>
          <p14:tracePt t="529675" x="5708650" y="5657850"/>
          <p14:tracePt t="529695" x="5746750" y="5670550"/>
          <p14:tracePt t="529708" x="5784850" y="5676900"/>
          <p14:tracePt t="529724" x="5835650" y="5689600"/>
          <p14:tracePt t="529742" x="5880100" y="5689600"/>
          <p14:tracePt t="529758" x="5911850" y="5689600"/>
          <p14:tracePt t="529775" x="5930900" y="5689600"/>
          <p14:tracePt t="529878" x="5924550" y="5689600"/>
          <p14:tracePt t="529886" x="5918200" y="5689600"/>
          <p14:tracePt t="529896" x="5911850" y="5689600"/>
          <p14:tracePt t="529909" x="5905500" y="5689600"/>
          <p14:tracePt t="529913" x="5892800" y="5689600"/>
          <p14:tracePt t="529926" x="5861050" y="5689600"/>
          <p14:tracePt t="529942" x="5822950" y="5689600"/>
          <p14:tracePt t="529958" x="5734050" y="5689600"/>
          <p14:tracePt t="529975" x="5619750" y="5708650"/>
          <p14:tracePt t="529992" x="5486400" y="5721350"/>
          <p14:tracePt t="530009" x="5372100" y="5734050"/>
          <p14:tracePt t="530024" x="5264150" y="5734050"/>
          <p14:tracePt t="530041" x="5219700" y="5734050"/>
          <p14:tracePt t="530044" x="5207000" y="5734050"/>
          <p14:tracePt t="530057" x="5175250" y="5734050"/>
          <p14:tracePt t="530075" x="5099050" y="5759450"/>
          <p14:tracePt t="530078" x="5016500" y="5791200"/>
          <p14:tracePt t="530093" x="4870450" y="5842000"/>
          <p14:tracePt t="530111" x="4610100" y="5892800"/>
          <p14:tracePt t="530124" x="4375150" y="5911850"/>
          <p14:tracePt t="530142" x="4216400" y="5924550"/>
          <p14:tracePt t="530158" x="3810000" y="5943600"/>
          <p14:tracePt t="530175" x="3625850" y="5937250"/>
          <p14:tracePt t="530192" x="3473450" y="5918200"/>
          <p14:tracePt t="530209" x="3346450" y="5918200"/>
          <p14:tracePt t="530224" x="3232150" y="5918200"/>
          <p14:tracePt t="530242" x="3111500" y="5924550"/>
          <p14:tracePt t="530259" x="2997200" y="5937250"/>
          <p14:tracePt t="530277" x="2908300" y="5949950"/>
          <p14:tracePt t="530292" x="2901950" y="5949950"/>
          <p14:tracePt t="530325" x="2914650" y="5949950"/>
          <p14:tracePt t="530345" x="2959100" y="5937250"/>
          <p14:tracePt t="530358" x="2965450" y="5937250"/>
          <p14:tracePt t="530375" x="2971800" y="5937250"/>
          <p14:tracePt t="530392" x="2978150" y="5937250"/>
          <p14:tracePt t="530411" x="2997200" y="5949950"/>
          <p14:tracePt t="530425" x="3009900" y="5956300"/>
          <p14:tracePt t="530442" x="3022600" y="5956300"/>
          <p14:tracePt t="530457" x="3060700" y="5956300"/>
          <p14:tracePt t="530475" x="3111500" y="5949950"/>
          <p14:tracePt t="530492" x="3175000" y="5924550"/>
          <p14:tracePt t="530511" x="3244850" y="5911850"/>
          <p14:tracePt t="530526" x="3302000" y="5899150"/>
          <p14:tracePt t="530542" x="3352800" y="5899150"/>
          <p14:tracePt t="530559" x="3390900" y="5899150"/>
          <p14:tracePt t="530562" x="3441700" y="5899150"/>
          <p14:tracePt t="530575" x="3460750" y="5899150"/>
          <p14:tracePt t="530596" x="3536950" y="5899150"/>
          <p14:tracePt t="530611" x="3568700" y="5899150"/>
          <p14:tracePt t="530625" x="3587750" y="5899150"/>
          <p14:tracePt t="530645" x="3600450" y="5899150"/>
          <p14:tracePt t="530675" x="3600450" y="5892800"/>
          <p14:tracePt t="530692" x="3606800" y="5892800"/>
          <p14:tracePt t="530712" x="3619500" y="5892800"/>
          <p14:tracePt t="530727" x="3638550" y="5886450"/>
          <p14:tracePt t="530742" x="3676650" y="5886450"/>
          <p14:tracePt t="530759" x="3695700" y="5886450"/>
          <p14:tracePt t="530775" x="3714750" y="5886450"/>
          <p14:tracePt t="530792" x="3746500" y="5886450"/>
          <p14:tracePt t="530809" x="3765550" y="5886450"/>
          <p14:tracePt t="530825" x="3790950" y="5886450"/>
          <p14:tracePt t="530842" x="3822700" y="5886450"/>
          <p14:tracePt t="530859" x="3841750" y="5880100"/>
          <p14:tracePt t="530876" x="3854450" y="5880100"/>
          <p14:tracePt t="530893" x="3867150" y="5880100"/>
          <p14:tracePt t="530909" x="3879850" y="5873750"/>
          <p14:tracePt t="530926" x="3886200" y="5873750"/>
          <p14:tracePt t="530943" x="3898900" y="5873750"/>
          <p14:tracePt t="531236" x="3905250" y="5873750"/>
          <p14:tracePt t="531244" x="3911600" y="5873750"/>
          <p14:tracePt t="531251" x="3930650" y="5873750"/>
          <p14:tracePt t="531258" x="3987800" y="5873750"/>
          <p14:tracePt t="531276" x="4171950" y="5892800"/>
          <p14:tracePt t="531293" x="4343400" y="5918200"/>
          <p14:tracePt t="531309" x="4432300" y="5937250"/>
          <p14:tracePt t="531329" x="4470400" y="5956300"/>
          <p14:tracePt t="531342" x="4489450" y="5962650"/>
          <p14:tracePt t="531359" x="4495800" y="5969000"/>
          <p14:tracePt t="531420" x="4502150" y="5969000"/>
          <p14:tracePt t="531429" x="4508500" y="5962650"/>
          <p14:tracePt t="531447" x="4514850" y="5956300"/>
          <p14:tracePt t="531461" x="4521200" y="5949950"/>
          <p14:tracePt t="531541" x="4514850" y="5949950"/>
          <p14:tracePt t="531603" x="4514850" y="5943600"/>
          <p14:tracePt t="532223" x="4514850" y="5937250"/>
          <p14:tracePt t="532472" x="4514850" y="5930900"/>
          <p14:tracePt t="532494" x="4514850" y="5924550"/>
          <p14:tracePt t="532887" x="4514850" y="5918200"/>
          <p14:tracePt t="532920" x="4514850" y="5911850"/>
          <p14:tracePt t="532947" x="4514850" y="5905500"/>
          <p14:tracePt t="532960" x="4521200" y="5905500"/>
          <p14:tracePt t="532995" x="4521200" y="5899150"/>
          <p14:tracePt t="533011" x="4521200" y="5892800"/>
          <p14:tracePt t="533028" x="4521200" y="5886450"/>
          <p14:tracePt t="533044" x="4521200" y="5873750"/>
          <p14:tracePt t="533060" x="4521200" y="5867400"/>
          <p14:tracePt t="533094" x="4521200" y="5861050"/>
          <p14:tracePt t="533112" x="4521200" y="5854700"/>
          <p14:tracePt t="533128" x="4514850" y="5854700"/>
          <p14:tracePt t="533161" x="4508500" y="5854700"/>
          <p14:tracePt t="533178" x="4489450" y="5867400"/>
          <p14:tracePt t="533213" x="4483100" y="5867400"/>
          <p14:tracePt t="559825" x="4476750" y="5867400"/>
          <p14:tracePt t="559835" x="4470400" y="5867400"/>
          <p14:tracePt t="559843" x="4451350" y="5854700"/>
          <p14:tracePt t="559848" x="4425950" y="5842000"/>
          <p14:tracePt t="559867" x="4362450" y="5816600"/>
          <p14:tracePt t="559883" x="4311650" y="5797550"/>
          <p14:tracePt t="559900" x="4286250" y="5791200"/>
          <p14:tracePt t="559933" x="4273550" y="5784850"/>
          <p14:tracePt t="559950" x="4248150" y="5772150"/>
          <p14:tracePt t="559967" x="4216400" y="5765800"/>
          <p14:tracePt t="559983" x="4197350" y="5765800"/>
          <p14:tracePt t="560099" x="4203700" y="5772150"/>
          <p14:tracePt t="560107" x="4210050" y="5778500"/>
          <p14:tracePt t="560117" x="4235450" y="5784850"/>
          <p14:tracePt t="560134" x="4273550" y="5810250"/>
          <p14:tracePt t="560150" x="4305300" y="5829300"/>
          <p14:tracePt t="560167" x="4324350" y="5848350"/>
          <p14:tracePt t="560184" x="4330700" y="5861050"/>
          <p14:tracePt t="560203" x="4349750" y="5899150"/>
          <p14:tracePt t="560217" x="4356100" y="5905500"/>
          <p14:tracePt t="560220" x="4368800" y="5918200"/>
          <p14:tracePt t="560232" x="4375150" y="5924550"/>
          <p14:tracePt t="560250" x="4400550" y="5943600"/>
          <p14:tracePt t="560267" x="4438650" y="5949950"/>
          <p14:tracePt t="560284" x="4457700" y="5949950"/>
          <p14:tracePt t="560301" x="4464050" y="5949950"/>
          <p14:tracePt t="560317" x="4470400" y="5956300"/>
          <p14:tracePt t="560356" x="4476750" y="5962650"/>
          <p14:tracePt t="560368" x="4483100" y="5969000"/>
          <p14:tracePt t="560384" x="4489450" y="5969000"/>
          <p14:tracePt t="560401" x="4502150" y="5975350"/>
          <p14:tracePt t="560420" x="4527550" y="5994400"/>
          <p14:tracePt t="560438" x="4533900" y="6000750"/>
          <p14:tracePt t="560450" x="4540250" y="6000750"/>
          <p14:tracePt t="560468" x="4540250" y="6007100"/>
          <p14:tracePt t="560487" x="4552950" y="6013450"/>
          <p14:tracePt t="560517" x="4565650" y="6019800"/>
          <p14:tracePt t="560549" x="4572000" y="6032500"/>
          <p14:tracePt t="560566" x="4572000" y="6051550"/>
          <p14:tracePt t="560583" x="4572000" y="6070600"/>
          <p14:tracePt t="560599" x="4572000" y="6083300"/>
          <p14:tracePt t="560616" x="4578350" y="6089650"/>
          <p14:tracePt t="560650" x="4584700" y="6102350"/>
          <p14:tracePt t="560667" x="4597400" y="6134100"/>
          <p14:tracePt t="560684" x="4610100" y="6178550"/>
          <p14:tracePt t="560700" x="4635500" y="6223000"/>
          <p14:tracePt t="560716" x="4660900" y="6229350"/>
          <p14:tracePt t="561034" x="4667250" y="6229350"/>
          <p14:tracePt t="561097" x="4679950" y="6223000"/>
          <p14:tracePt t="561169" x="4673600" y="6216650"/>
          <p14:tracePt t="561179" x="4673600" y="6210300"/>
          <p14:tracePt t="561189" x="4673600" y="6203950"/>
          <p14:tracePt t="561204" x="4673600" y="6191250"/>
          <p14:tracePt t="561235" x="4679950" y="6184900"/>
          <p14:tracePt t="561286" x="4679950" y="6178550"/>
          <p14:tracePt t="561301" x="4686300" y="6172200"/>
          <p14:tracePt t="561318" x="4692650" y="6165850"/>
          <p14:tracePt t="561333" x="4711700" y="6159500"/>
          <p14:tracePt t="561351" x="4730750" y="6146800"/>
          <p14:tracePt t="561368" x="4756150" y="6127750"/>
          <p14:tracePt t="561372" x="4775200" y="6115050"/>
          <p14:tracePt t="561383" x="4787900" y="6102350"/>
          <p14:tracePt t="561402" x="4806950" y="6089650"/>
          <p14:tracePt t="561418" x="4819650" y="6076950"/>
          <p14:tracePt t="561434" x="4832350" y="6045200"/>
          <p14:tracePt t="561451" x="4832350" y="6019800"/>
          <p14:tracePt t="561468" x="4819650" y="6000750"/>
          <p14:tracePt t="561487" x="4800600" y="5975350"/>
          <p14:tracePt t="561501" x="4794250" y="5962650"/>
          <p14:tracePt t="561518" x="4787900" y="5962650"/>
          <p14:tracePt t="561535" x="4787900" y="5956300"/>
          <p14:tracePt t="561568" x="4781550" y="5956300"/>
          <p14:tracePt t="561618" x="4775200" y="5956300"/>
          <p14:tracePt t="561635" x="4762500" y="5962650"/>
          <p14:tracePt t="561651" x="4749800" y="5981700"/>
          <p14:tracePt t="561669" x="4737100" y="6013450"/>
          <p14:tracePt t="561686" x="4730750" y="6076950"/>
          <p14:tracePt t="561702" x="4737100" y="6127750"/>
          <p14:tracePt t="561719" x="4768850" y="6203950"/>
          <p14:tracePt t="561735" x="4787900" y="6248400"/>
          <p14:tracePt t="561752" x="4800600" y="6267450"/>
          <p14:tracePt t="561771" x="4806950" y="6292850"/>
          <p14:tracePt t="561785" x="4806950" y="6299200"/>
          <p14:tracePt t="561802" x="4806950" y="6311900"/>
          <p14:tracePt t="561818" x="4806950" y="6330950"/>
          <p14:tracePt t="561835" x="4806950" y="6350000"/>
          <p14:tracePt t="561851" x="4806950" y="6362700"/>
          <p14:tracePt t="561868" x="4819650" y="6381750"/>
          <p14:tracePt t="561871" x="4870450" y="6400800"/>
          <p14:tracePt t="561885" x="4895850" y="6407150"/>
          <p14:tracePt t="561901" x="4965700" y="6407150"/>
          <p14:tracePt t="561917" x="5048250" y="6388100"/>
          <p14:tracePt t="561935" x="5118100" y="6369050"/>
          <p14:tracePt t="562292" x="5118100" y="6362700"/>
          <p14:tracePt t="562300" x="5105400" y="6362700"/>
          <p14:tracePt t="562319" x="5086350" y="6362700"/>
          <p14:tracePt t="562336" x="5048250" y="6350000"/>
          <p14:tracePt t="562352" x="5010150" y="6337300"/>
          <p14:tracePt t="562369" x="4972050" y="6299200"/>
          <p14:tracePt t="562372" x="4946650" y="6273800"/>
          <p14:tracePt t="562386" x="4927600" y="6235700"/>
          <p14:tracePt t="562391" x="4908550" y="6203950"/>
          <p14:tracePt t="562402" x="4889500" y="6127750"/>
          <p14:tracePt t="562421" x="4889500" y="6083300"/>
          <p14:tracePt t="562435" x="4889500" y="6070600"/>
          <p14:tracePt t="562452" x="4895850" y="6064250"/>
          <p14:tracePt t="562469" x="4895850" y="6057900"/>
          <p14:tracePt t="562485" x="4902200" y="6051550"/>
          <p14:tracePt t="562502" x="4902200" y="6045200"/>
          <p14:tracePt t="562522" x="4902200" y="6038850"/>
          <p14:tracePt t="562536" x="4902200" y="6026150"/>
          <p14:tracePt t="562552" x="4908550" y="6007100"/>
          <p14:tracePt t="562569" x="4908550" y="5969000"/>
          <p14:tracePt t="562586" x="4908550" y="5892800"/>
          <p14:tracePt t="562603" x="4876800" y="5816600"/>
          <p14:tracePt t="562619" x="4832350" y="5759450"/>
          <p14:tracePt t="562636" x="4775200" y="5715000"/>
          <p14:tracePt t="562653" x="4724400" y="5689600"/>
          <p14:tracePt t="562669" x="4667250" y="5664200"/>
          <p14:tracePt t="562686" x="4641850" y="5657850"/>
          <p14:tracePt t="562701" x="4622800" y="5651500"/>
          <p14:tracePt t="562804" x="4622800" y="5657850"/>
          <p14:tracePt t="562819" x="4622800" y="5683250"/>
          <p14:tracePt t="562836" x="4622800" y="5715000"/>
          <p14:tracePt t="562852" x="4616450" y="5753100"/>
          <p14:tracePt t="562870" x="4603750" y="5772150"/>
          <p14:tracePt t="562888" x="4552950" y="5797550"/>
          <p14:tracePt t="562902" x="4476750" y="5810250"/>
          <p14:tracePt t="562920" x="4387850" y="5816600"/>
          <p14:tracePt t="562937" x="4279900" y="5816600"/>
          <p14:tracePt t="562952" x="4216400" y="5816600"/>
          <p14:tracePt t="562954" x="4184650" y="5816600"/>
          <p14:tracePt t="562972" x="4108450" y="5822950"/>
          <p14:tracePt t="562985" x="4051300" y="5822950"/>
          <p14:tracePt t="563003" x="3803650" y="5822950"/>
          <p14:tracePt t="563022" x="3613150" y="5778500"/>
          <p14:tracePt t="563036" x="3397250" y="5708650"/>
          <p14:tracePt t="563053" x="3187700" y="5645150"/>
          <p14:tracePt t="563069" x="2971800" y="5575300"/>
          <p14:tracePt t="563086" x="2749550" y="5499100"/>
          <p14:tracePt t="563102" x="2584450" y="5429250"/>
          <p14:tracePt t="563119" x="2374900" y="5327650"/>
          <p14:tracePt t="563136" x="2184400" y="5219700"/>
          <p14:tracePt t="563153" x="1974850" y="5086350"/>
          <p14:tracePt t="563169" x="1695450" y="4914900"/>
          <p14:tracePt t="563186" x="1409700" y="4749800"/>
          <p14:tracePt t="563189" x="1308100" y="4692650"/>
          <p14:tracePt t="563202" x="1212850" y="4629150"/>
          <p14:tracePt t="563220" x="946150" y="4451350"/>
          <p14:tracePt t="563237" x="869950" y="4406900"/>
          <p14:tracePt t="563256" x="704850" y="4324350"/>
          <p14:tracePt t="563273" x="609600" y="4298950"/>
          <p14:tracePt t="563286" x="558800" y="4292600"/>
          <p14:tracePt t="563303" x="546100" y="4298950"/>
          <p14:tracePt t="563320" x="539750" y="4311650"/>
          <p14:tracePt t="563339" x="533400" y="4318000"/>
          <p14:tracePt t="563411" x="520700" y="4318000"/>
          <p14:tracePt t="563419" x="514350" y="4311650"/>
          <p14:tracePt t="563436" x="425450" y="4292600"/>
          <p14:tracePt t="563452" x="311150" y="4279900"/>
          <p14:tracePt t="563469" x="222250" y="4273550"/>
          <p14:tracePt t="563489" x="203200" y="4260850"/>
          <p14:tracePt t="563503" x="203200" y="4248150"/>
          <p14:tracePt t="563520" x="228600" y="4229100"/>
          <p14:tracePt t="563536" x="266700" y="4197350"/>
          <p14:tracePt t="563553" x="304800" y="4165600"/>
          <p14:tracePt t="563570" x="323850" y="4140200"/>
          <p14:tracePt t="563586" x="323850" y="4133850"/>
          <p14:tracePt t="563603" x="323850" y="4127500"/>
          <p14:tracePt t="563620" x="317500" y="4121150"/>
          <p14:tracePt t="563653" x="317500" y="4127500"/>
          <p14:tracePt t="563673" x="342900" y="4178300"/>
          <p14:tracePt t="563686" x="381000" y="4241800"/>
          <p14:tracePt t="563703" x="406400" y="4311650"/>
          <p14:tracePt t="563720" x="419100" y="4368800"/>
          <p14:tracePt t="563739" x="438150" y="4413250"/>
          <p14:tracePt t="563753" x="463550" y="4432300"/>
          <p14:tracePt t="563770" x="488950" y="4438650"/>
          <p14:tracePt t="563787" x="546100" y="4438650"/>
          <p14:tracePt t="563804" x="666750" y="4438650"/>
          <p14:tracePt t="563820" x="762000" y="4425950"/>
          <p14:tracePt t="563837" x="844550" y="4400550"/>
          <p14:tracePt t="563853" x="908050" y="4349750"/>
          <p14:tracePt t="563870" x="914400" y="4298950"/>
          <p14:tracePt t="563886" x="882650" y="4254500"/>
          <p14:tracePt t="563903" x="819150" y="4184650"/>
          <p14:tracePt t="563919" x="723900" y="4108450"/>
          <p14:tracePt t="563937" x="635000" y="4057650"/>
          <p14:tracePt t="563953" x="571500" y="4032250"/>
          <p14:tracePt t="563970" x="539750" y="4013200"/>
          <p14:tracePt t="563987" x="514350" y="4000500"/>
          <p14:tracePt t="564003" x="501650" y="4000500"/>
          <p14:tracePt t="564020" x="469900" y="4013200"/>
          <p14:tracePt t="564037" x="406400" y="4076700"/>
          <p14:tracePt t="564039" x="361950" y="4127500"/>
          <p14:tracePt t="564054" x="317500" y="4184650"/>
          <p14:tracePt t="564070" x="247650" y="4292600"/>
          <p14:tracePt t="564086" x="209550" y="4425950"/>
          <p14:tracePt t="564103" x="228600" y="4502150"/>
          <p14:tracePt t="564120" x="304800" y="4597400"/>
          <p14:tracePt t="564140" x="476250" y="4711700"/>
          <p14:tracePt t="564153" x="711200" y="4800600"/>
          <p14:tracePt t="564170" x="946150" y="4876800"/>
          <p14:tracePt t="564187" x="1219200" y="4946650"/>
          <p14:tracePt t="564204" x="1574800" y="5029200"/>
          <p14:tracePt t="564220" x="1930400" y="5105400"/>
          <p14:tracePt t="564238" x="2489200" y="5226050"/>
          <p14:tracePt t="564252" x="3022600" y="5353050"/>
          <p14:tracePt t="564269" x="3448050" y="5454650"/>
          <p14:tracePt t="564270" x="3676650" y="5511800"/>
          <p14:tracePt t="564287" x="3854450" y="5556250"/>
          <p14:tracePt t="564304" x="4064000" y="5600700"/>
          <p14:tracePt t="564320" x="4184650" y="5613400"/>
          <p14:tracePt t="564337" x="4203700" y="5600700"/>
          <p14:tracePt t="564354" x="4203700" y="5594350"/>
          <p14:tracePt t="564370" x="4203700" y="5581650"/>
          <p14:tracePt t="564387" x="4210050" y="5568950"/>
          <p14:tracePt t="564406" x="4216400" y="5568950"/>
          <p14:tracePt t="564451" x="4222750" y="5568950"/>
          <p14:tracePt t="564472" x="4279900" y="5594350"/>
          <p14:tracePt t="564487" x="4318000" y="5607050"/>
          <p14:tracePt t="564507" x="4438650" y="5626100"/>
          <p14:tracePt t="564521" x="4470400" y="5632450"/>
          <p14:tracePt t="564523" x="4502150" y="5638800"/>
          <p14:tracePt t="564538" x="4533900" y="5638800"/>
          <p14:tracePt t="564554" x="4603750" y="5670550"/>
          <p14:tracePt t="564570" x="4635500" y="5695950"/>
          <p14:tracePt t="564586" x="4667250" y="5727700"/>
          <p14:tracePt t="564604" x="4679950" y="5746750"/>
          <p14:tracePt t="564620" x="4705350" y="5759450"/>
          <p14:tracePt t="564637" x="4756150" y="5765800"/>
          <p14:tracePt t="564654" x="4806950" y="5772150"/>
          <p14:tracePt t="564671" x="4832350" y="5778500"/>
          <p14:tracePt t="564687" x="4838700" y="5778500"/>
          <p14:tracePt t="564704" x="4826000" y="5791200"/>
          <p14:tracePt t="564721" x="4813300" y="5797550"/>
          <p14:tracePt t="564738" x="4800600" y="5803900"/>
          <p14:tracePt t="564740" x="4794250" y="5810250"/>
          <p14:tracePt t="564753" x="4787900" y="5810250"/>
          <p14:tracePt t="564770" x="4787900" y="5816600"/>
          <p14:tracePt t="564788" x="4787900" y="5822950"/>
          <p14:tracePt t="564805" x="4819650" y="5835650"/>
          <p14:tracePt t="564821" x="4876800" y="5848350"/>
          <p14:tracePt t="564837" x="4889500" y="5854700"/>
          <p14:tracePt t="564855" x="4895850" y="5861050"/>
          <p14:tracePt t="564872" x="4914900" y="5861050"/>
          <p14:tracePt t="564887" x="4914900" y="5867400"/>
          <p14:tracePt t="564904" x="4927600" y="5873750"/>
          <p14:tracePt t="564921" x="5080000" y="5930900"/>
          <p14:tracePt t="564938" x="5219700" y="5969000"/>
          <p14:tracePt t="564954" x="5302250" y="5988050"/>
          <p14:tracePt t="564971" x="5327650" y="5988050"/>
          <p14:tracePt t="564987" x="5340350" y="5988050"/>
          <p14:tracePt t="565021" x="5340350" y="5981700"/>
          <p14:tracePt t="565038" x="5334000" y="5975350"/>
          <p14:tracePt t="565088" x="5327650" y="5975350"/>
          <p14:tracePt t="565104" x="5321300" y="5969000"/>
          <p14:tracePt t="565207" x="5314950" y="5969000"/>
          <p14:tracePt t="565222" x="5308600" y="5975350"/>
          <p14:tracePt t="565239" x="5302250" y="5981700"/>
          <p14:tracePt t="565255" x="5283200" y="5981700"/>
          <p14:tracePt t="565272" x="5251450" y="5981700"/>
          <p14:tracePt t="565288" x="5245100" y="5981700"/>
          <p14:tracePt t="565321" x="5238750" y="5981700"/>
          <p14:tracePt t="565338" x="5238750" y="5975350"/>
          <p14:tracePt t="565371" x="5232400" y="5975350"/>
          <p14:tracePt t="565405" x="5226050" y="5975350"/>
          <p14:tracePt t="565438" x="5213350" y="5969000"/>
          <p14:tracePt t="565455" x="5156200" y="5956300"/>
          <p14:tracePt t="565472" x="5041900" y="5924550"/>
          <p14:tracePt t="565488" x="4813300" y="5854700"/>
          <p14:tracePt t="565504" x="4514850" y="5759450"/>
          <p14:tracePt t="565521" x="4197350" y="5638800"/>
          <p14:tracePt t="565538" x="3930650" y="5505450"/>
          <p14:tracePt t="565555" x="3644900" y="5295900"/>
          <p14:tracePt t="565558" x="3543300" y="5175250"/>
          <p14:tracePt t="565571" x="3448050" y="5035550"/>
          <p14:tracePt t="565589" x="3270250" y="4565650"/>
          <p14:tracePt t="565604" x="3206750" y="4368800"/>
          <p14:tracePt t="565621" x="3060700" y="3943350"/>
          <p14:tracePt t="565641" x="2762250" y="3321050"/>
          <p14:tracePt t="565655" x="2533650" y="2927350"/>
          <p14:tracePt t="565674" x="2336800" y="2609850"/>
          <p14:tracePt t="565688" x="2159000" y="2317750"/>
          <p14:tracePt t="565705" x="2038350" y="2089150"/>
          <p14:tracePt t="565722" x="1936750" y="1879600"/>
          <p14:tracePt t="565738" x="1866900" y="1708150"/>
          <p14:tracePt t="565755" x="1816100" y="1593850"/>
          <p14:tracePt t="565771" x="1797050" y="1555750"/>
          <p14:tracePt t="565788" x="1797050" y="1549400"/>
          <p14:tracePt t="565805" x="1790700" y="1568450"/>
          <p14:tracePt t="565821" x="1790700" y="1612900"/>
          <p14:tracePt t="565838" x="1790700" y="1682750"/>
          <p14:tracePt t="565855" x="1784350" y="1727200"/>
          <p14:tracePt t="565871" x="1784350" y="1739900"/>
          <p14:tracePt t="565891" x="1765300" y="1746250"/>
          <p14:tracePt t="565905" x="1733550" y="1746250"/>
          <p14:tracePt t="565920" x="1676400" y="1733550"/>
          <p14:tracePt t="565938" x="1606550" y="1733550"/>
          <p14:tracePt t="565955" x="1524000" y="1733550"/>
          <p14:tracePt t="565972" x="1479550" y="1733550"/>
          <p14:tracePt t="565988" x="1435100" y="1739900"/>
          <p14:tracePt t="566006" x="1339850" y="1739900"/>
          <p14:tracePt t="566022" x="1181100" y="1714500"/>
          <p14:tracePt t="566038" x="971550" y="1676400"/>
          <p14:tracePt t="566041" x="889000" y="1651000"/>
          <p14:tracePt t="566055" x="781050" y="1625600"/>
          <p14:tracePt t="566072" x="685800" y="1600200"/>
          <p14:tracePt t="566088" x="717550" y="1606550"/>
          <p14:tracePt t="566105" x="800100" y="1631950"/>
          <p14:tracePt t="566120" x="977900" y="1695450"/>
          <p14:tracePt t="566138" x="1168400" y="1771650"/>
          <p14:tracePt t="566155" x="1314450" y="1828800"/>
          <p14:tracePt t="566172" x="1397000" y="1854200"/>
          <p14:tracePt t="566188" x="1409700" y="1854200"/>
          <p14:tracePt t="566222" x="1409700" y="1847850"/>
          <p14:tracePt t="566291" x="1409700" y="1860550"/>
          <p14:tracePt t="566298" x="1409700" y="1866900"/>
          <p14:tracePt t="566309" x="1409700" y="1873250"/>
          <p14:tracePt t="566321" x="1403350" y="1879600"/>
          <p14:tracePt t="566339" x="1397000" y="1892300"/>
          <p14:tracePt t="566406" x="1371600" y="1905000"/>
          <p14:tracePt t="566422" x="1339850" y="1917700"/>
          <p14:tracePt t="566439" x="1250950" y="1955800"/>
          <p14:tracePt t="566456" x="1098550" y="2000250"/>
          <p14:tracePt t="566457" x="1028700" y="2025650"/>
          <p14:tracePt t="566472" x="977900" y="2044700"/>
          <p14:tracePt t="566489" x="927100" y="2095500"/>
          <p14:tracePt t="566505" x="927100" y="2108200"/>
          <p14:tracePt t="566521" x="965200" y="2108200"/>
          <p14:tracePt t="566539" x="1041400" y="2114550"/>
          <p14:tracePt t="566555" x="1117600" y="2133600"/>
          <p14:tracePt t="566572" x="1162050" y="2159000"/>
          <p14:tracePt t="566589" x="1162050" y="2171700"/>
          <p14:tracePt t="566594" x="1162050" y="2178050"/>
          <p14:tracePt t="566609" x="1155700" y="2184400"/>
          <p14:tracePt t="566621" x="1149350" y="2184400"/>
          <p14:tracePt t="566639" x="1149350" y="2178050"/>
          <p14:tracePt t="566656" x="1149350" y="2165350"/>
          <p14:tracePt t="566672" x="1162050" y="2127250"/>
          <p14:tracePt t="566689" x="1193800" y="2070100"/>
          <p14:tracePt t="566706" x="1200150" y="2063750"/>
          <p14:tracePt t="566722" x="1206500" y="2057400"/>
          <p14:tracePt t="566756" x="1206500" y="2051050"/>
          <p14:tracePt t="566772" x="1206500" y="2032000"/>
          <p14:tracePt t="566789" x="1206500" y="2012950"/>
          <p14:tracePt t="566806" x="1206500" y="1974850"/>
          <p14:tracePt t="566822" x="1200150" y="1955800"/>
          <p14:tracePt t="566839" x="1193800" y="1936750"/>
          <p14:tracePt t="566856" x="1187450" y="1936750"/>
          <p14:tracePt t="566873" x="1168400" y="1936750"/>
          <p14:tracePt t="566889" x="1123950" y="1943100"/>
          <p14:tracePt t="566906" x="1092200" y="1949450"/>
          <p14:tracePt t="566923" x="1079500" y="1955800"/>
          <p14:tracePt t="566961" x="1073150" y="1962150"/>
          <p14:tracePt t="566972" x="1073150" y="1974850"/>
          <p14:tracePt t="566989" x="1073150" y="2000250"/>
          <p14:tracePt t="567006" x="1066800" y="2025650"/>
          <p14:tracePt t="567022" x="1054100" y="2057400"/>
          <p14:tracePt t="567042" x="1047750" y="2082800"/>
          <p14:tracePt t="567056" x="1047750" y="2095500"/>
          <p14:tracePt t="567073" x="1047750" y="2101850"/>
          <p14:tracePt t="567092" x="1060450" y="2101850"/>
          <p14:tracePt t="567106" x="1092200" y="2101850"/>
          <p14:tracePt t="567123" x="1155700" y="2095500"/>
          <p14:tracePt t="567139" x="1212850" y="2082800"/>
          <p14:tracePt t="567157" x="1289050" y="2070100"/>
          <p14:tracePt t="567175" x="1308100" y="2063750"/>
          <p14:tracePt t="567190" x="1320800" y="2044700"/>
          <p14:tracePt t="567207" x="1327150" y="2019300"/>
          <p14:tracePt t="567223" x="1327150" y="1974850"/>
          <p14:tracePt t="567239" x="1314450" y="1917700"/>
          <p14:tracePt t="567257" x="1289050" y="1873250"/>
          <p14:tracePt t="567275" x="1270000" y="1854200"/>
          <p14:tracePt t="567289" x="1238250" y="1828800"/>
          <p14:tracePt t="567305" x="1206500" y="1816100"/>
          <p14:tracePt t="567323" x="1136650" y="1809750"/>
          <p14:tracePt t="567339" x="1066800" y="1809750"/>
          <p14:tracePt t="567356" x="1003300" y="1809750"/>
          <p14:tracePt t="567373" x="939800" y="1809750"/>
          <p14:tracePt t="567389" x="908050" y="1809750"/>
          <p14:tracePt t="567406" x="889000" y="1809750"/>
          <p14:tracePt t="567423" x="876300" y="1835150"/>
          <p14:tracePt t="567439" x="857250" y="1879600"/>
          <p14:tracePt t="567456" x="844550" y="1936750"/>
          <p14:tracePt t="567473" x="838200" y="1987550"/>
          <p14:tracePt t="567490" x="838200" y="2019300"/>
          <p14:tracePt t="567506" x="838200" y="2044700"/>
          <p14:tracePt t="567524" x="844550" y="2051050"/>
          <p14:tracePt t="567540" x="869950" y="2057400"/>
          <p14:tracePt t="567556" x="927100" y="2070100"/>
          <p14:tracePt t="567573" x="990600" y="2082800"/>
          <p14:tracePt t="567591" x="1060450" y="2108200"/>
          <p14:tracePt t="567608" x="1187450" y="2133600"/>
          <p14:tracePt t="567624" x="1263650" y="2133600"/>
          <p14:tracePt t="567640" x="1295400" y="2133600"/>
          <p14:tracePt t="567656" x="1365250" y="2089150"/>
          <p14:tracePt t="567673" x="1390650" y="2063750"/>
          <p14:tracePt t="567689" x="1403350" y="2012950"/>
          <p14:tracePt t="567706" x="1403350" y="1968500"/>
          <p14:tracePt t="567723" x="1403350" y="1936750"/>
          <p14:tracePt t="567743" x="1397000" y="1911350"/>
          <p14:tracePt t="567757" x="1377950" y="1885950"/>
          <p14:tracePt t="567773" x="1327150" y="1854200"/>
          <p14:tracePt t="567790" x="1270000" y="1835150"/>
          <p14:tracePt t="567807" x="1187450" y="1822450"/>
          <p14:tracePt t="567823" x="1104900" y="1816100"/>
          <p14:tracePt t="567840" x="1035050" y="1809750"/>
          <p14:tracePt t="567855" x="990600" y="1809750"/>
          <p14:tracePt t="567873" x="946150" y="1803400"/>
          <p14:tracePt t="567890" x="901700" y="1803400"/>
          <p14:tracePt t="567906" x="857250" y="1809750"/>
          <p14:tracePt t="567924" x="800100" y="1847850"/>
          <p14:tracePt t="567940" x="774700" y="1873250"/>
          <p14:tracePt t="567956" x="749300" y="1911350"/>
          <p14:tracePt t="567973" x="749300" y="1936750"/>
          <p14:tracePt t="567990" x="749300" y="1962150"/>
          <p14:tracePt t="568007" x="793750" y="1993900"/>
          <p14:tracePt t="568023" x="869950" y="2032000"/>
          <p14:tracePt t="568040" x="977900" y="2063750"/>
          <p14:tracePt t="568057" x="1060450" y="2089150"/>
          <p14:tracePt t="568074" x="1155700" y="2114550"/>
          <p14:tracePt t="568090" x="1181100" y="2120900"/>
          <p14:tracePt t="568107" x="1219200" y="2120900"/>
          <p14:tracePt t="568124" x="1257300" y="2120900"/>
          <p14:tracePt t="568140" x="1289050" y="2108200"/>
          <p14:tracePt t="568160" x="1327150" y="2063750"/>
          <p14:tracePt t="568173" x="1352550" y="2025650"/>
          <p14:tracePt t="568189" x="1358900" y="1993900"/>
          <p14:tracePt t="568206" x="1358900" y="1962150"/>
          <p14:tracePt t="568224" x="1346200" y="1936750"/>
          <p14:tracePt t="568240" x="1308100" y="1911350"/>
          <p14:tracePt t="568257" x="1250950" y="1885950"/>
          <p14:tracePt t="568274" x="1168400" y="1847850"/>
          <p14:tracePt t="568290" x="1079500" y="1809750"/>
          <p14:tracePt t="568306" x="1022350" y="1784350"/>
          <p14:tracePt t="568324" x="996950" y="1765300"/>
          <p14:tracePt t="568340" x="990600" y="1765300"/>
          <p14:tracePt t="568373" x="977900" y="1778000"/>
          <p14:tracePt t="568391" x="965200" y="1822450"/>
          <p14:tracePt t="568408" x="946150" y="1873250"/>
          <p14:tracePt t="568424" x="939800" y="1917700"/>
          <p14:tracePt t="568441" x="939800" y="1955800"/>
          <p14:tracePt t="568457" x="946150" y="1993900"/>
          <p14:tracePt t="568474" x="958850" y="2019300"/>
          <p14:tracePt t="568490" x="1009650" y="2063750"/>
          <p14:tracePt t="568507" x="1073150" y="2095500"/>
          <p14:tracePt t="568522" x="1143000" y="2114550"/>
          <p14:tracePt t="568543" x="1206500" y="2114550"/>
          <p14:tracePt t="568557" x="1282700" y="2114550"/>
          <p14:tracePt t="568574" x="1346200" y="2101850"/>
          <p14:tracePt t="568591" x="1384300" y="2070100"/>
          <p14:tracePt t="568610" x="1403350" y="2025650"/>
          <p14:tracePt t="568623" x="1403350" y="1968500"/>
          <p14:tracePt t="568639" x="1397000" y="1924050"/>
          <p14:tracePt t="568656" x="1384300" y="1898650"/>
          <p14:tracePt t="568674" x="1365250" y="1879600"/>
          <p14:tracePt t="568691" x="1346200" y="1866900"/>
          <p14:tracePt t="568707" x="1327150" y="1854200"/>
          <p14:tracePt t="568725" x="1250950" y="1828800"/>
          <p14:tracePt t="568741" x="1162050" y="1816100"/>
          <p14:tracePt t="568757" x="1085850" y="1809750"/>
          <p14:tracePt t="568774" x="1028700" y="1803400"/>
          <p14:tracePt t="568792" x="996950" y="1797050"/>
          <p14:tracePt t="568808" x="977900" y="1797050"/>
          <p14:tracePt t="568824" x="971550" y="1797050"/>
          <p14:tracePt t="568841" x="965200" y="1797050"/>
          <p14:tracePt t="568858" x="946150" y="1803400"/>
          <p14:tracePt t="568877" x="882650" y="1854200"/>
          <p14:tracePt t="568891" x="869950" y="1866900"/>
          <p14:tracePt t="568907" x="838200" y="1898650"/>
          <p14:tracePt t="568925" x="825500" y="1917700"/>
          <p14:tracePt t="568941" x="825500" y="1930400"/>
          <p14:tracePt t="568958" x="831850" y="1943100"/>
          <p14:tracePt t="568974" x="857250" y="1949450"/>
          <p14:tracePt t="568991" x="952500" y="1993900"/>
          <p14:tracePt t="569008" x="1009650" y="2032000"/>
          <p14:tracePt t="569024" x="1054100" y="2070100"/>
          <p14:tracePt t="569041" x="1073150" y="2108200"/>
          <p14:tracePt t="569060" x="1085850" y="2120900"/>
          <p14:tracePt t="569380" x="1092200" y="2120900"/>
          <p14:tracePt t="569390" x="1098550" y="2120900"/>
          <p14:tracePt t="569409" x="1104900" y="2120900"/>
          <p14:tracePt t="569425" x="1111250" y="2120900"/>
          <p14:tracePt t="569459" x="1117600" y="2114550"/>
          <p14:tracePt t="569530" x="1123950" y="2108200"/>
          <p14:tracePt t="569541" x="1130300" y="2101850"/>
          <p14:tracePt t="569558" x="1149350" y="2082800"/>
          <p14:tracePt t="569575" x="1162050" y="2051050"/>
          <p14:tracePt t="569591" x="1181100" y="2019300"/>
          <p14:tracePt t="569608" x="1193800" y="1981200"/>
          <p14:tracePt t="569611" x="1206500" y="1962150"/>
          <p14:tracePt t="569625" x="1219200" y="1936750"/>
          <p14:tracePt t="569641" x="1231900" y="1892300"/>
          <p14:tracePt t="569658" x="1238250" y="1866900"/>
          <p14:tracePt t="569675" x="1244600" y="1784350"/>
          <p14:tracePt t="569691" x="1250950" y="1727200"/>
          <p14:tracePt t="569708" x="1250950" y="1676400"/>
          <p14:tracePt t="569725" x="1257300" y="1657350"/>
          <p14:tracePt t="569741" x="1257300" y="1651000"/>
          <p14:tracePt t="569828" x="1263650" y="1651000"/>
          <p14:tracePt t="569836" x="1263650" y="1644650"/>
          <p14:tracePt t="569844" x="1270000" y="1644650"/>
          <p14:tracePt t="569862" x="1289050" y="1644650"/>
          <p14:tracePt t="569875" x="1295400" y="1644650"/>
          <p14:tracePt t="569892" x="1308100" y="1644650"/>
          <p14:tracePt t="569908" x="1320800" y="1644650"/>
          <p14:tracePt t="569925" x="1346200" y="1644650"/>
          <p14:tracePt t="569974" x="1346200" y="1657350"/>
          <p14:tracePt t="569983" x="1339850" y="1663700"/>
          <p14:tracePt t="569991" x="1327150" y="1689100"/>
          <p14:tracePt t="570008" x="1301750" y="1739900"/>
          <p14:tracePt t="570025" x="1270000" y="1790700"/>
          <p14:tracePt t="570042" x="1238250" y="1822450"/>
          <p14:tracePt t="570059" x="1212850" y="1847850"/>
          <p14:tracePt t="570075" x="1200150" y="1847850"/>
          <p14:tracePt t="570092" x="1187450" y="1847850"/>
          <p14:tracePt t="570109" x="1174750" y="1847850"/>
          <p14:tracePt t="570124" x="1162050" y="1847850"/>
          <p14:tracePt t="570143" x="1111250" y="1860550"/>
          <p14:tracePt t="570158" x="1060450" y="1885950"/>
          <p14:tracePt t="570175" x="1009650" y="1924050"/>
          <p14:tracePt t="570192" x="984250" y="1936750"/>
          <p14:tracePt t="570209" x="977900" y="1943100"/>
          <p14:tracePt t="570246" x="977900" y="1936750"/>
          <p14:tracePt t="570259" x="990600" y="1930400"/>
          <p14:tracePt t="570278" x="1003300" y="1930400"/>
          <p14:tracePt t="570309" x="1009650" y="1949450"/>
          <p14:tracePt t="570325" x="1009650" y="1974850"/>
          <p14:tracePt t="570342" x="1003300" y="2000250"/>
          <p14:tracePt t="570359" x="996950" y="2019300"/>
          <p14:tracePt t="570410" x="996950" y="2012950"/>
          <p14:tracePt t="570425" x="996950" y="2000250"/>
          <p14:tracePt t="570445" x="1003300" y="1987550"/>
          <p14:tracePt t="570457" x="996950" y="1987550"/>
          <p14:tracePt t="570458" x="984250" y="1993900"/>
          <p14:tracePt t="570475" x="965200" y="2006600"/>
          <p14:tracePt t="570492" x="876300" y="2038350"/>
          <p14:tracePt t="570509" x="774700" y="2063750"/>
          <p14:tracePt t="570525" x="742950" y="2063750"/>
          <p14:tracePt t="570542" x="742950" y="2032000"/>
          <p14:tracePt t="570559" x="762000" y="1987550"/>
          <p14:tracePt t="570575" x="812800" y="1949450"/>
          <p14:tracePt t="570592" x="914400" y="1917700"/>
          <p14:tracePt t="570609" x="1009650" y="1917700"/>
          <p14:tracePt t="570626" x="1047750" y="1917700"/>
          <p14:tracePt t="570642" x="1073150" y="1936750"/>
          <p14:tracePt t="570659" x="1098550" y="1955800"/>
          <p14:tracePt t="570675" x="1136650" y="1987550"/>
          <p14:tracePt t="570692" x="1174750" y="2012950"/>
          <p14:tracePt t="570709" x="1193800" y="2025650"/>
          <p14:tracePt t="570728" x="1206500" y="2032000"/>
          <p14:tracePt t="570759" x="1206500" y="2044700"/>
          <p14:tracePt t="570779" x="1187450" y="2082800"/>
          <p14:tracePt t="570793" x="1174750" y="2108200"/>
          <p14:tracePt t="570812" x="1155700" y="2120900"/>
          <p14:tracePt t="570873" x="1155700" y="2114550"/>
          <p14:tracePt t="570889" x="1155700" y="2108200"/>
          <p14:tracePt t="570896" x="1162050" y="2108200"/>
          <p14:tracePt t="570957" x="1168400" y="2101850"/>
          <p14:tracePt t="570965" x="1181100" y="2101850"/>
          <p14:tracePt t="570976" x="1200150" y="2095500"/>
          <p14:tracePt t="570993" x="1238250" y="2076450"/>
          <p14:tracePt t="571013" x="1276350" y="2019300"/>
          <p14:tracePt t="571026" x="1276350" y="2006600"/>
          <p14:tracePt t="571043" x="1289050" y="1962150"/>
          <p14:tracePt t="571060" x="1289050" y="1905000"/>
          <p14:tracePt t="571078" x="1276350" y="1885950"/>
          <p14:tracePt t="571093" x="1263650" y="1879600"/>
          <p14:tracePt t="571095" x="1250950" y="1873250"/>
          <p14:tracePt t="571108" x="1206500" y="1866900"/>
          <p14:tracePt t="571125" x="1149350" y="1866900"/>
          <p14:tracePt t="571142" x="1111250" y="1873250"/>
          <p14:tracePt t="571159" x="1085850" y="1873250"/>
          <p14:tracePt t="571176" x="1073150" y="1879600"/>
          <p14:tracePt t="571211" x="1066800" y="1879600"/>
          <p14:tracePt t="571226" x="1060450" y="1892300"/>
          <p14:tracePt t="571243" x="1047750" y="1936750"/>
          <p14:tracePt t="571260" x="1028700" y="1993900"/>
          <p14:tracePt t="571279" x="1028700" y="2089150"/>
          <p14:tracePt t="571293" x="1035050" y="2108200"/>
          <p14:tracePt t="571295" x="1047750" y="2127250"/>
          <p14:tracePt t="571308" x="1054100" y="2133600"/>
          <p14:tracePt t="571325" x="1079500" y="2139950"/>
          <p14:tracePt t="571346" x="1181100" y="2101850"/>
          <p14:tracePt t="571359" x="1244600" y="2063750"/>
          <p14:tracePt t="571376" x="1289050" y="2025650"/>
          <p14:tracePt t="571397" x="1320800" y="2006600"/>
          <p14:tracePt t="571414" x="1339850" y="1993900"/>
          <p14:tracePt t="571426" x="1352550" y="1981200"/>
          <p14:tracePt t="571443" x="1358900" y="1968500"/>
          <p14:tracePt t="571460" x="1358900" y="1949450"/>
          <p14:tracePt t="571476" x="1339850" y="1936750"/>
          <p14:tracePt t="571493" x="1282700" y="1911350"/>
          <p14:tracePt t="571510" x="1231900" y="1892300"/>
          <p14:tracePt t="571527" x="1181100" y="1873250"/>
          <p14:tracePt t="571543" x="1143000" y="1866900"/>
          <p14:tracePt t="571560" x="1111250" y="1866900"/>
          <p14:tracePt t="571576" x="1092200" y="1866900"/>
          <p14:tracePt t="571594" x="1066800" y="1892300"/>
          <p14:tracePt t="571610" x="1047750" y="1930400"/>
          <p14:tracePt t="571626" x="1022350" y="1987550"/>
          <p14:tracePt t="571643" x="1016000" y="2063750"/>
          <p14:tracePt t="571660" x="1016000" y="2133600"/>
          <p14:tracePt t="571677" x="1035050" y="2165350"/>
          <p14:tracePt t="571693" x="1073150" y="2190750"/>
          <p14:tracePt t="571710" x="1136650" y="2190750"/>
          <p14:tracePt t="571726" x="1187450" y="2178050"/>
          <p14:tracePt t="571743" x="1257300" y="2139950"/>
          <p14:tracePt t="571760" x="1295400" y="2114550"/>
          <p14:tracePt t="571776" x="1301750" y="2108200"/>
          <p14:tracePt t="571793" x="1308100" y="2108200"/>
          <p14:tracePt t="571811" x="1295400" y="2108200"/>
          <p14:tracePt t="571827" x="1282700" y="2108200"/>
          <p14:tracePt t="571846" x="1263650" y="2101850"/>
          <p14:tracePt t="571865" x="1250950" y="2095500"/>
          <p14:tracePt t="571877" x="1244600" y="2089150"/>
          <p14:tracePt t="572266" x="1244600" y="2082800"/>
          <p14:tracePt t="572311" x="1238250" y="2082800"/>
          <p14:tracePt t="572329" x="1231900" y="2082800"/>
          <p14:tracePt t="572344" x="1225550" y="2082800"/>
          <p14:tracePt t="572362" x="1225550" y="2076450"/>
          <p14:tracePt t="572377" x="1219200" y="2076450"/>
          <p14:tracePt t="572394" x="1212850" y="2070100"/>
          <p14:tracePt t="572410" x="1206500" y="2057400"/>
          <p14:tracePt t="572427" x="1200150" y="2051050"/>
          <p14:tracePt t="572444" x="1168400" y="2025650"/>
          <p14:tracePt t="572463" x="1073150" y="1974850"/>
          <p14:tracePt t="572477" x="1028700" y="1955800"/>
          <p14:tracePt t="572480" x="984250" y="1936750"/>
          <p14:tracePt t="572495" x="920750" y="1917700"/>
          <p14:tracePt t="572510" x="895350" y="1911350"/>
          <p14:tracePt t="572527" x="869950" y="1905000"/>
          <p14:tracePt t="572545" x="850900" y="1905000"/>
          <p14:tracePt t="572561" x="819150" y="1924050"/>
          <p14:tracePt t="572577" x="781050" y="1949450"/>
          <p14:tracePt t="572594" x="749300" y="1987550"/>
          <p14:tracePt t="572611" x="730250" y="2012950"/>
          <p14:tracePt t="572627" x="704850" y="2038350"/>
          <p14:tracePt t="572644" x="679450" y="2063750"/>
          <p14:tracePt t="572661" x="660400" y="2082800"/>
          <p14:tracePt t="572677" x="596900" y="2159000"/>
          <p14:tracePt t="572694" x="590550" y="2273300"/>
          <p14:tracePt t="572710" x="596900" y="2476500"/>
          <p14:tracePt t="572728" x="603250" y="2654300"/>
          <p14:tracePt t="572745" x="571500" y="2895600"/>
          <p14:tracePt t="572763" x="546100" y="3035300"/>
          <p14:tracePt t="572777" x="514350" y="3155950"/>
          <p14:tracePt t="572794" x="501650" y="3194050"/>
          <p14:tracePt t="572813" x="438150" y="3346450"/>
          <p14:tracePt t="572827" x="412750" y="3448050"/>
          <p14:tracePt t="572844" x="419100" y="3568700"/>
          <p14:tracePt t="572859" x="457200" y="3708400"/>
          <p14:tracePt t="572878" x="508000" y="3835400"/>
          <p14:tracePt t="572894" x="552450" y="3937000"/>
          <p14:tracePt t="572911" x="577850" y="3994150"/>
          <p14:tracePt t="572928" x="590550" y="4019550"/>
          <p14:tracePt t="572944" x="596900" y="4025900"/>
          <p14:tracePt t="572960" x="596900" y="4032250"/>
          <p14:tracePt t="572977" x="596900" y="4038600"/>
          <p14:tracePt t="572997" x="603250" y="4064000"/>
          <p14:tracePt t="573011" x="615950" y="4114800"/>
          <p14:tracePt t="573027" x="641350" y="4171950"/>
          <p14:tracePt t="573044" x="666750" y="4241800"/>
          <p14:tracePt t="573064" x="679450" y="4279900"/>
          <p14:tracePt t="573077" x="692150" y="4330700"/>
          <p14:tracePt t="573094" x="704850" y="4362450"/>
          <p14:tracePt t="573112" x="711200" y="4381500"/>
          <p14:tracePt t="573129" x="717550" y="4387850"/>
          <p14:tracePt t="573182" x="723900" y="4387850"/>
          <p14:tracePt t="573190" x="730250" y="4394200"/>
          <p14:tracePt t="573197" x="736600" y="4394200"/>
          <p14:tracePt t="573228" x="742950" y="4394200"/>
          <p14:tracePt t="573244" x="774700" y="4387850"/>
          <p14:tracePt t="573261" x="800100" y="4381500"/>
          <p14:tracePt t="573278" x="838200" y="4362450"/>
          <p14:tracePt t="573297" x="869950" y="4356100"/>
          <p14:tracePt t="573310" x="908050" y="4349750"/>
          <p14:tracePt t="573327" x="933450" y="4349750"/>
          <p14:tracePt t="573345" x="952500" y="4343400"/>
          <p14:tracePt t="573361" x="971550" y="4343400"/>
          <p14:tracePt t="573378" x="977900" y="4343400"/>
          <p14:tracePt t="573394" x="984250" y="4337050"/>
          <p14:tracePt t="573411" x="1003300" y="4330700"/>
          <p14:tracePt t="573428" x="1028700" y="4311650"/>
          <p14:tracePt t="573431" x="1041400" y="4298950"/>
          <p14:tracePt t="573443" x="1047750" y="4286250"/>
          <p14:tracePt t="573463" x="1073150" y="4260850"/>
          <p14:tracePt t="573507" x="1079500" y="4260850"/>
          <p14:tracePt t="573545" x="1079500" y="4254500"/>
          <p14:tracePt t="573561" x="1104900" y="4235450"/>
          <p14:tracePt t="573579" x="1130300" y="4165600"/>
          <p14:tracePt t="573595" x="1130300" y="4108450"/>
          <p14:tracePt t="573612" x="1123950" y="4064000"/>
          <p14:tracePt t="573629" x="1123950" y="4051300"/>
          <p14:tracePt t="573645" x="1117600" y="4019550"/>
          <p14:tracePt t="573662" x="1111250" y="4013200"/>
          <p14:tracePt t="573679" x="1104900" y="4000500"/>
          <p14:tracePt t="573695" x="1104900" y="3994150"/>
          <p14:tracePt t="573711" x="1104900" y="3981450"/>
          <p14:tracePt t="573727" x="1098550" y="3943350"/>
          <p14:tracePt t="573744" x="1092200" y="3892550"/>
          <p14:tracePt t="573761" x="1079500" y="3867150"/>
          <p14:tracePt t="573778" x="1073150" y="3835400"/>
          <p14:tracePt t="573795" x="1066800" y="3810000"/>
          <p14:tracePt t="573812" x="1060450" y="3797300"/>
          <p14:tracePt t="573828" x="1060450" y="3790950"/>
          <p14:tracePt t="573830" x="1060450" y="3778250"/>
          <p14:tracePt t="573845" x="1054100" y="3771900"/>
          <p14:tracePt t="573863" x="1041400" y="3740150"/>
          <p14:tracePt t="573878" x="1016000" y="3708400"/>
          <p14:tracePt t="573895" x="984250" y="3676650"/>
          <p14:tracePt t="573912" x="971550" y="3663950"/>
          <p14:tracePt t="573929" x="939800" y="3638550"/>
          <p14:tracePt t="573945" x="908050" y="3619500"/>
          <p14:tracePt t="573962" x="889000" y="3606800"/>
          <p14:tracePt t="573978" x="876300" y="3606800"/>
          <p14:tracePt t="573996" x="825500" y="3606800"/>
          <p14:tracePt t="574012" x="742950" y="3613150"/>
          <p14:tracePt t="574028" x="679450" y="3625850"/>
          <p14:tracePt t="574031" x="647700" y="3632200"/>
          <p14:tracePt t="574045" x="615950" y="3638550"/>
          <p14:tracePt t="574061" x="577850" y="3638550"/>
          <p14:tracePt t="574078" x="552450" y="3638550"/>
          <p14:tracePt t="574095" x="552450" y="3651250"/>
          <p14:tracePt t="574112" x="558800" y="3676650"/>
          <p14:tracePt t="574128" x="603250" y="3714750"/>
          <p14:tracePt t="574145" x="647700" y="3759200"/>
          <p14:tracePt t="574162" x="679450" y="3816350"/>
          <p14:tracePt t="574178" x="698500" y="3867150"/>
          <p14:tracePt t="574195" x="711200" y="3905250"/>
          <p14:tracePt t="574201" x="711200" y="3911600"/>
          <p14:tracePt t="574210" x="717550" y="3911600"/>
          <p14:tracePt t="574228" x="717550" y="3917950"/>
          <p14:tracePt t="574245" x="723900" y="3917950"/>
          <p14:tracePt t="574249" x="730250" y="3917950"/>
          <p14:tracePt t="574266" x="768350" y="3911600"/>
          <p14:tracePt t="574279" x="781050" y="3911600"/>
          <p14:tracePt t="574295" x="806450" y="3911600"/>
          <p14:tracePt t="574312" x="850900" y="3911600"/>
          <p14:tracePt t="574331" x="914400" y="3943350"/>
          <p14:tracePt t="574345" x="927100" y="3956050"/>
          <p14:tracePt t="574362" x="939800" y="3968750"/>
          <p14:tracePt t="574442" x="946150" y="3968750"/>
          <p14:tracePt t="574449" x="952500" y="3981450"/>
          <p14:tracePt t="574461" x="965200" y="4000500"/>
          <p14:tracePt t="574481" x="990600" y="4044950"/>
          <p14:tracePt t="574495" x="1003300" y="4076700"/>
          <p14:tracePt t="574501" x="1003300" y="4089400"/>
          <p14:tracePt t="574512" x="1009650" y="4095750"/>
          <p14:tracePt t="574576" x="1009650" y="4089400"/>
          <p14:tracePt t="574599" x="1016000" y="4089400"/>
          <p14:tracePt t="574623" x="1022350" y="4089400"/>
          <p14:tracePt t="574632" x="1028700" y="4089400"/>
          <p14:tracePt t="574644" x="1035050" y="4095750"/>
          <p14:tracePt t="574663" x="1047750" y="4102100"/>
          <p14:tracePt t="574681" x="1073150" y="4108450"/>
          <p14:tracePt t="574695" x="1092200" y="4108450"/>
          <p14:tracePt t="574712" x="1111250" y="4095750"/>
          <p14:tracePt t="574729" x="1136650" y="4070350"/>
          <p14:tracePt t="574748" x="1149350" y="4038600"/>
          <p14:tracePt t="574762" x="1149350" y="4019550"/>
          <p14:tracePt t="574781" x="1155700" y="4006850"/>
          <p14:tracePt t="574794" x="1155700" y="4000500"/>
          <p14:tracePt t="574869" x="1155700" y="3994150"/>
          <p14:tracePt t="574885" x="1149350" y="3987800"/>
          <p14:tracePt t="574900" x="1143000" y="3981450"/>
          <p14:tracePt t="574913" x="1136650" y="3975100"/>
          <p14:tracePt t="574962" x="1136650" y="3968750"/>
          <p14:tracePt t="575013" x="1136650" y="3962400"/>
          <p14:tracePt t="575032" x="1136650" y="3956050"/>
          <p14:tracePt t="575047" x="1143000" y="3949700"/>
          <p14:tracePt t="575063" x="1149350" y="3943350"/>
          <p14:tracePt t="575082" x="1155700" y="3937000"/>
          <p14:tracePt t="575113" x="1155700" y="3930650"/>
          <p14:tracePt t="575214" x="1149350" y="3930650"/>
          <p14:tracePt t="575228" x="1143000" y="3930650"/>
          <p14:tracePt t="575243" x="1136650" y="3930650"/>
          <p14:tracePt t="575261" x="1130300" y="3930650"/>
          <p14:tracePt t="575279" x="1123950" y="3930650"/>
          <p14:tracePt t="575296" x="1117600" y="3930650"/>
          <p14:tracePt t="575313" x="1117600" y="3924300"/>
          <p14:tracePt t="575346" x="1111250" y="3924300"/>
          <p14:tracePt t="575401" x="1111250" y="3917950"/>
          <p14:tracePt t="575429" x="1104900" y="3917950"/>
          <p14:tracePt t="575437" x="1104900" y="3911600"/>
          <p14:tracePt t="575465" x="1104900" y="3886200"/>
          <p14:tracePt t="575479" x="1104900" y="3848100"/>
          <p14:tracePt t="575496" x="1111250" y="3803650"/>
          <p14:tracePt t="575514" x="1111250" y="3784600"/>
          <p14:tracePt t="575530" x="1098550" y="3746500"/>
          <p14:tracePt t="575546" x="1085850" y="3714750"/>
          <p14:tracePt t="575549" x="1085850" y="3708400"/>
          <p14:tracePt t="575563" x="1079500" y="3702050"/>
          <p14:tracePt t="575580" x="1073150" y="3689350"/>
          <p14:tracePt t="575596" x="1047750" y="3683000"/>
          <p14:tracePt t="575613" x="996950" y="3676650"/>
          <p14:tracePt t="575630" x="958850" y="3676650"/>
          <p14:tracePt t="575646" x="882650" y="3683000"/>
          <p14:tracePt t="575662" x="825500" y="3702050"/>
          <p14:tracePt t="575679" x="812800" y="3727450"/>
          <p14:tracePt t="575696" x="800100" y="3759200"/>
          <p14:tracePt t="575713" x="793750" y="3797300"/>
          <p14:tracePt t="575730" x="806450" y="3835400"/>
          <p14:tracePt t="575747" x="838200" y="3879850"/>
          <p14:tracePt t="575764" x="882650" y="3949700"/>
          <p14:tracePt t="575780" x="908050" y="3981450"/>
          <p14:tracePt t="575798" x="914400" y="4000500"/>
          <p14:tracePt t="575830" x="920750" y="4013200"/>
          <p14:tracePt t="575850" x="927100" y="4038600"/>
          <p14:tracePt t="575869" x="933450" y="4089400"/>
          <p14:tracePt t="575879" x="939800" y="4114800"/>
          <p14:tracePt t="575897" x="939800" y="4178300"/>
          <p14:tracePt t="575916" x="939800" y="4241800"/>
          <p14:tracePt t="575931" x="933450" y="4292600"/>
          <p14:tracePt t="575947" x="927100" y="4298950"/>
          <p14:tracePt t="575963" x="927100" y="4305300"/>
          <p14:tracePt t="576020" x="927100" y="4311650"/>
          <p14:tracePt t="576033" x="920750" y="4318000"/>
          <p14:tracePt t="576046" x="920750" y="4324350"/>
          <p14:tracePt t="576063" x="914400" y="4330700"/>
          <p14:tracePt t="576163" x="920750" y="4330700"/>
          <p14:tracePt t="576171" x="927100" y="4330700"/>
          <p14:tracePt t="576227" x="927100" y="4318000"/>
          <p14:tracePt t="576235" x="927100" y="4305300"/>
          <p14:tracePt t="576246" x="920750" y="4292600"/>
          <p14:tracePt t="576264" x="895350" y="4241800"/>
          <p14:tracePt t="576281" x="869950" y="4203700"/>
          <p14:tracePt t="576297" x="850900" y="4178300"/>
          <p14:tracePt t="576330" x="850900" y="4171950"/>
          <p14:tracePt t="576347" x="838200" y="4171950"/>
          <p14:tracePt t="576364" x="819150" y="4171950"/>
          <p14:tracePt t="576380" x="768350" y="4165600"/>
          <p14:tracePt t="576401" x="692150" y="4165600"/>
          <p14:tracePt t="576417" x="647700" y="4152900"/>
          <p14:tracePt t="576434" x="622300" y="4146550"/>
          <p14:tracePt t="576447" x="615950" y="4146550"/>
          <p14:tracePt t="576465" x="628650" y="4191000"/>
          <p14:tracePt t="576481" x="685800" y="4273550"/>
          <p14:tracePt t="576500" x="717550" y="4343400"/>
          <p14:tracePt t="576513" x="723900" y="4387850"/>
          <p14:tracePt t="576531" x="742950" y="4425950"/>
          <p14:tracePt t="576547" x="749300" y="4445000"/>
          <p14:tracePt t="576580" x="755650" y="4445000"/>
          <p14:tracePt t="576598" x="768350" y="4445000"/>
          <p14:tracePt t="576614" x="787400" y="4445000"/>
          <p14:tracePt t="576630" x="812800" y="4464050"/>
          <p14:tracePt t="576648" x="863600" y="4483100"/>
          <p14:tracePt t="576665" x="965200" y="4514850"/>
          <p14:tracePt t="576680" x="1003300" y="4514850"/>
          <p14:tracePt t="576697" x="1047750" y="4514850"/>
          <p14:tracePt t="576714" x="1098550" y="4502150"/>
          <p14:tracePt t="576734" x="1130300" y="4445000"/>
          <p14:tracePt t="576747" x="1130300" y="4375150"/>
          <p14:tracePt t="576764" x="1117600" y="4343400"/>
          <p14:tracePt t="576780" x="1111250" y="4324350"/>
          <p14:tracePt t="576797" x="1104900" y="4324350"/>
          <p14:tracePt t="576814" x="1098550" y="4324350"/>
          <p14:tracePt t="576831" x="1092200" y="4311650"/>
          <p14:tracePt t="576847" x="1073150" y="4292600"/>
          <p14:tracePt t="576863" x="1041400" y="4254500"/>
          <p14:tracePt t="576881" x="1016000" y="4216400"/>
          <p14:tracePt t="576898" x="971550" y="4140200"/>
          <p14:tracePt t="576915" x="882650" y="4044950"/>
          <p14:tracePt t="576930" x="857250" y="4025900"/>
          <p14:tracePt t="576948" x="844550" y="4032250"/>
          <p14:tracePt t="576965" x="844550" y="4038600"/>
          <p14:tracePt t="576979" x="806450" y="4076700"/>
          <p14:tracePt t="576998" x="768350" y="4114800"/>
          <p14:tracePt t="577014" x="723900" y="4146550"/>
          <p14:tracePt t="577031" x="679450" y="4159250"/>
          <p14:tracePt t="577046" x="654050" y="4165600"/>
          <p14:tracePt t="577064" x="647700" y="4165600"/>
          <p14:tracePt t="577081" x="647700" y="4184650"/>
          <p14:tracePt t="577098" x="692150" y="4279900"/>
          <p14:tracePt t="577115" x="762000" y="4387850"/>
          <p14:tracePt t="577132" x="793750" y="4470400"/>
          <p14:tracePt t="577148" x="812800" y="4521200"/>
          <p14:tracePt t="577167" x="825500" y="4565650"/>
          <p14:tracePt t="577198" x="831850" y="4565650"/>
          <p14:tracePt t="577215" x="831850" y="4546600"/>
          <p14:tracePt t="577231" x="838200" y="4527550"/>
          <p14:tracePt t="577248" x="844550" y="4514850"/>
          <p14:tracePt t="577263" x="850900" y="4514850"/>
          <p14:tracePt t="577281" x="869950" y="4533900"/>
          <p14:tracePt t="577298" x="889000" y="4552950"/>
          <p14:tracePt t="577314" x="914400" y="4578350"/>
          <p14:tracePt t="577348" x="914400" y="4584700"/>
          <p14:tracePt t="577382" x="908050" y="4572000"/>
          <p14:tracePt t="577399" x="895350" y="4540250"/>
          <p14:tracePt t="577414" x="895350" y="4533900"/>
          <p14:tracePt t="577448" x="895350" y="4552950"/>
          <p14:tracePt t="577464" x="901700" y="4565650"/>
          <p14:tracePt t="577481" x="901700" y="4572000"/>
          <p14:tracePt t="577532" x="908050" y="4572000"/>
          <p14:tracePt t="577549" x="908050" y="4546600"/>
          <p14:tracePt t="577565" x="914400" y="4514850"/>
          <p14:tracePt t="577581" x="920750" y="4483100"/>
          <p14:tracePt t="577597" x="920750" y="4470400"/>
          <p14:tracePt t="577649" x="920750" y="4476750"/>
          <p14:tracePt t="577731" x="927100" y="4464050"/>
          <p14:tracePt t="577749" x="939800" y="4445000"/>
          <p14:tracePt t="577765" x="952500" y="4425950"/>
          <p14:tracePt t="577782" x="971550" y="4419600"/>
          <p14:tracePt t="577786" x="977900" y="4419600"/>
          <p14:tracePt t="577802" x="990600" y="4413250"/>
          <p14:tracePt t="577883" x="984250" y="4413250"/>
          <p14:tracePt t="577903" x="977900" y="4413250"/>
          <p14:tracePt t="577911" x="971550" y="4413250"/>
          <p14:tracePt t="577920" x="971550" y="4419600"/>
          <p14:tracePt t="578004" x="965200" y="4413250"/>
          <p14:tracePt t="578032" x="965200" y="4406900"/>
          <p14:tracePt t="578065" x="965200" y="4400550"/>
          <p14:tracePt t="578100" x="965200" y="4413250"/>
          <p14:tracePt t="578115" x="965200" y="4419600"/>
          <p14:tracePt t="578355" x="965200" y="4413250"/>
          <p14:tracePt t="578364" x="965200" y="4406900"/>
          <p14:tracePt t="578382" x="958850" y="4400550"/>
          <p14:tracePt t="578399" x="933450" y="4387850"/>
          <p14:tracePt t="578415" x="914400" y="4368800"/>
          <p14:tracePt t="582897" x="933450" y="4368800"/>
          <p14:tracePt t="582907" x="939800" y="4368800"/>
          <p14:tracePt t="582909" x="946150" y="4368800"/>
          <p14:tracePt t="582961" x="939800" y="4368800"/>
          <p14:tracePt t="584810" x="946150" y="4368800"/>
          <p14:tracePt t="584821" x="958850" y="4362450"/>
          <p14:tracePt t="584838" x="1009650" y="4362450"/>
          <p14:tracePt t="584855" x="1092200" y="4375150"/>
          <p14:tracePt t="584873" x="1282700" y="4413250"/>
          <p14:tracePt t="584888" x="1333500" y="4419600"/>
          <p14:tracePt t="584905" x="1371600" y="4419600"/>
          <p14:tracePt t="584920" x="1377950" y="4406900"/>
          <p14:tracePt t="584938" x="1390650" y="4394200"/>
          <p14:tracePt t="584954" x="1460500" y="4349750"/>
          <p14:tracePt t="584971" x="1536700" y="4349750"/>
          <p14:tracePt t="584987" x="1644650" y="4349750"/>
          <p14:tracePt t="585005" x="1752600" y="4362450"/>
          <p14:tracePt t="585021" x="1816100" y="4368800"/>
          <p14:tracePt t="585083" x="1816100" y="4375150"/>
          <p14:tracePt t="585090" x="1816100" y="4381500"/>
          <p14:tracePt t="585105" x="1847850" y="4419600"/>
          <p14:tracePt t="585122" x="1949450" y="4502150"/>
          <p14:tracePt t="585139" x="2235200" y="4648200"/>
          <p14:tracePt t="585154" x="2362200" y="4699000"/>
          <p14:tracePt t="585157" x="2527300" y="4749800"/>
          <p14:tracePt t="585171" x="2781300" y="4819650"/>
          <p14:tracePt t="585188" x="3054350" y="4883150"/>
          <p14:tracePt t="585209" x="3314700" y="4953000"/>
          <p14:tracePt t="585221" x="3600450" y="5022850"/>
          <p14:tracePt t="585238" x="3987800" y="5118100"/>
          <p14:tracePt t="585255" x="4387850" y="5226050"/>
          <p14:tracePt t="585273" x="4737100" y="5327650"/>
          <p14:tracePt t="585288" x="4972050" y="5384800"/>
          <p14:tracePt t="585304" x="5054600" y="5403850"/>
          <p14:tracePt t="585321" x="5092700" y="5403850"/>
          <p14:tracePt t="585340" x="5130800" y="5410200"/>
          <p14:tracePt t="585354" x="5143500" y="5410200"/>
          <p14:tracePt t="585371" x="5168900" y="5410200"/>
          <p14:tracePt t="585386" x="5194300" y="5422900"/>
          <p14:tracePt t="585405" x="5232400" y="5448300"/>
          <p14:tracePt t="585420" x="5245100" y="5461000"/>
          <p14:tracePt t="585438" x="5257800" y="5467350"/>
          <p14:tracePt t="585457" x="5264150" y="5473700"/>
          <p14:tracePt t="585475" x="5276850" y="5473700"/>
          <p14:tracePt t="585487" x="5308600" y="5473700"/>
          <p14:tracePt t="585503" x="5359400" y="5499100"/>
          <p14:tracePt t="585520" x="5403850" y="5537200"/>
          <p14:tracePt t="585538" x="5441950" y="5568950"/>
          <p14:tracePt t="585554" x="5473700" y="5600700"/>
          <p14:tracePt t="585571" x="5505450" y="5626100"/>
          <p14:tracePt t="585588" x="5518150" y="5632450"/>
          <p14:tracePt t="585610" x="5518150" y="5638800"/>
          <p14:tracePt t="585639" x="5505450" y="5645150"/>
          <p14:tracePt t="585659" x="5473700" y="5670550"/>
          <p14:tracePt t="585662" x="5441950" y="5715000"/>
          <p14:tracePt t="585677" x="5397500" y="5765800"/>
          <p14:tracePt t="585688" x="5391150" y="5784850"/>
          <p14:tracePt t="585705" x="5359400" y="5835650"/>
          <p14:tracePt t="585722" x="5334000" y="5880100"/>
          <p14:tracePt t="585738" x="5308600" y="5918200"/>
          <p14:tracePt t="585757" x="5264150" y="5949950"/>
          <p14:tracePt t="585771" x="5232400" y="5969000"/>
          <p14:tracePt t="585791" x="5200650" y="5981700"/>
          <p14:tracePt t="585806" x="5181600" y="5988050"/>
          <p14:tracePt t="585822" x="5175250" y="5988050"/>
          <p14:tracePt t="585838" x="5168900" y="5988050"/>
          <p14:tracePt t="585872" x="5149850" y="5994400"/>
          <p14:tracePt t="585888" x="5111750" y="6007100"/>
          <p14:tracePt t="585905" x="5035550" y="6013450"/>
          <p14:tracePt t="585921" x="4940300" y="6019800"/>
          <p14:tracePt t="585939" x="4870450" y="6019800"/>
          <p14:tracePt t="585955" x="4800600" y="6019800"/>
          <p14:tracePt t="585972" x="4775200" y="6013450"/>
          <p14:tracePt t="585989" x="4762500" y="6013450"/>
          <p14:tracePt t="586022" x="4756150" y="6013450"/>
          <p14:tracePt t="586039" x="4749800" y="6019800"/>
          <p14:tracePt t="586056" x="4743450" y="6019800"/>
          <p14:tracePt t="586133" x="4730750" y="6019800"/>
          <p14:tracePt t="586139" x="4718050" y="6026150"/>
          <p14:tracePt t="586155" x="4660900" y="6038850"/>
          <p14:tracePt t="586172" x="4565650" y="6057900"/>
          <p14:tracePt t="586187" x="4445000" y="6076950"/>
          <p14:tracePt t="586189" x="4387850" y="6083300"/>
          <p14:tracePt t="586204" x="4343400" y="6083300"/>
          <p14:tracePt t="586206" x="4292600" y="6083300"/>
          <p14:tracePt t="586222" x="4248150" y="6083300"/>
          <p14:tracePt t="586239" x="4210050" y="6089650"/>
          <p14:tracePt t="586255" x="4210050" y="6096000"/>
          <p14:tracePt t="586275" x="4197350" y="6102350"/>
          <p14:tracePt t="586292" x="4191000" y="6108700"/>
          <p14:tracePt t="586295" x="4191000" y="6115050"/>
          <p14:tracePt t="586305" x="4184650" y="6121400"/>
          <p14:tracePt t="586322" x="4165600" y="6134100"/>
          <p14:tracePt t="586339" x="4152900" y="6140450"/>
          <p14:tracePt t="586355" x="4140200" y="6146800"/>
          <p14:tracePt t="586407" x="4140200" y="6153150"/>
          <p14:tracePt t="586421" x="4133850" y="6159500"/>
          <p14:tracePt t="586439" x="4127500" y="6184900"/>
          <p14:tracePt t="586456" x="4121150" y="6203950"/>
          <p14:tracePt t="586474" x="4083050" y="6248400"/>
          <p14:tracePt t="586491" x="4057650" y="6292850"/>
          <p14:tracePt t="586505" x="4013200" y="6356350"/>
          <p14:tracePt t="586525" x="3975100" y="6426200"/>
          <p14:tracePt t="586540" x="3943350" y="6489700"/>
          <p14:tracePt t="586544" x="3930650" y="6508750"/>
          <p14:tracePt t="586554" x="3905250" y="6540500"/>
          <p14:tracePt t="586572" x="3886200" y="6572250"/>
          <p14:tracePt t="586589" x="3835400" y="6616700"/>
          <p14:tracePt t="586606" x="3790950" y="6642100"/>
          <p14:tracePt t="586622" x="3740150" y="6673850"/>
          <p14:tracePt t="586641" x="3702050" y="6686550"/>
          <p14:tracePt t="586691" x="3702050" y="6673850"/>
          <p14:tracePt t="586705" x="3708400" y="6654800"/>
          <p14:tracePt t="586721" x="3733800" y="6610350"/>
          <p14:tracePt t="586739" x="3765550" y="6559550"/>
          <p14:tracePt t="586756" x="3790950" y="6527800"/>
          <p14:tracePt t="586772" x="3803650" y="6521450"/>
          <p14:tracePt t="586790" x="3810000" y="6515100"/>
          <p14:tracePt t="586837" x="3816350" y="6508750"/>
          <p14:tracePt t="586846" x="3822700" y="6508750"/>
          <p14:tracePt t="586854" x="3822700" y="6502400"/>
          <p14:tracePt t="586873" x="3848100" y="6496050"/>
          <p14:tracePt t="586892" x="3892550" y="6470650"/>
          <p14:tracePt t="586906" x="3898900" y="6470650"/>
          <p14:tracePt t="586922" x="3911600" y="6470650"/>
          <p14:tracePt t="586963" x="3911600" y="6464300"/>
          <p14:tracePt t="586979" x="3924300" y="6464300"/>
          <p14:tracePt t="586988" x="3937000" y="6457950"/>
          <p14:tracePt t="587007" x="3981450" y="6445250"/>
          <p14:tracePt t="587023" x="4038600" y="6419850"/>
          <p14:tracePt t="587042" x="4095750" y="6394450"/>
          <p14:tracePt t="587055" x="4121150" y="6394450"/>
          <p14:tracePt t="587073" x="4165600" y="6394450"/>
          <p14:tracePt t="587114" x="4159250" y="6394450"/>
          <p14:tracePt t="587128" x="4152900" y="6388100"/>
          <p14:tracePt t="587138" x="4146550" y="6388100"/>
          <p14:tracePt t="587157" x="4146550" y="6381750"/>
          <p14:tracePt t="587175" x="4121150" y="6381750"/>
          <p14:tracePt t="587179" x="4102100" y="6381750"/>
          <p14:tracePt t="587207" x="3892550" y="6381750"/>
          <p14:tracePt t="587226" x="3689350" y="6369050"/>
          <p14:tracePt t="587243" x="3435350" y="6330950"/>
          <p14:tracePt t="587257" x="3232150" y="6292850"/>
          <p14:tracePt t="587274" x="3111500" y="6261100"/>
          <p14:tracePt t="587289" x="3079750" y="6248400"/>
          <p14:tracePt t="587306" x="3079750" y="6242050"/>
          <p14:tracePt t="587340" x="3086100" y="6242050"/>
          <p14:tracePt t="587378" x="3092450" y="6242050"/>
          <p14:tracePt t="587388" x="3098800" y="6242050"/>
          <p14:tracePt t="587407" x="3111500" y="6235700"/>
          <p14:tracePt t="587425" x="3181350" y="6216650"/>
          <p14:tracePt t="587439" x="3270250" y="6197600"/>
          <p14:tracePt t="587455" x="3365500" y="6172200"/>
          <p14:tracePt t="587473" x="3441700" y="6153150"/>
          <p14:tracePt t="587488" x="3505200" y="6140450"/>
          <p14:tracePt t="587506" x="3562350" y="6121400"/>
          <p14:tracePt t="587523" x="3606800" y="6108700"/>
          <p14:tracePt t="587540" x="3638550" y="6102350"/>
          <p14:tracePt t="587556" x="3683000" y="6089650"/>
          <p14:tracePt t="587573" x="3727450" y="6083300"/>
          <p14:tracePt t="587591" x="3765550" y="6083300"/>
          <p14:tracePt t="587607" x="3803650" y="6083300"/>
          <p14:tracePt t="587623" x="3848100" y="6083300"/>
          <p14:tracePt t="587640" x="3937000" y="6083300"/>
          <p14:tracePt t="587657" x="4019550" y="6083300"/>
          <p14:tracePt t="587676" x="4102100" y="6083300"/>
          <p14:tracePt t="587690" x="4152900" y="6076950"/>
          <p14:tracePt t="587706" x="4191000" y="6070600"/>
          <p14:tracePt t="587725" x="4210050" y="6070600"/>
          <p14:tracePt t="587744" x="4222750" y="6064250"/>
          <p14:tracePt t="587757" x="4241800" y="6064250"/>
          <p14:tracePt t="587776" x="4267200" y="6057900"/>
          <p14:tracePt t="587789" x="4292600" y="6057900"/>
          <p14:tracePt t="587807" x="4311650" y="6057900"/>
          <p14:tracePt t="587823" x="4330700" y="6057900"/>
          <p14:tracePt t="587840" x="4337050" y="6057900"/>
          <p14:tracePt t="587985" x="4343400" y="6057900"/>
          <p14:tracePt t="587993" x="4356100" y="6057900"/>
          <p14:tracePt t="588006" x="4425950" y="6057900"/>
          <p14:tracePt t="588023" x="4572000" y="6070600"/>
          <p14:tracePt t="588041" x="4781550" y="6089650"/>
          <p14:tracePt t="588057" x="4997450" y="6096000"/>
          <p14:tracePt t="588077" x="5232400" y="6096000"/>
          <p14:tracePt t="588090" x="5410200" y="6096000"/>
          <p14:tracePt t="588107" x="5486400" y="6096000"/>
          <p14:tracePt t="588123" x="5511800" y="6096000"/>
          <p14:tracePt t="588140" x="5518150" y="6096000"/>
          <p14:tracePt t="588173" x="5524500" y="6096000"/>
          <p14:tracePt t="588179" x="5530850" y="6096000"/>
          <p14:tracePt t="588208" x="5568950" y="6096000"/>
          <p14:tracePt t="588224" x="5588000" y="6076950"/>
          <p14:tracePt t="588240" x="5594350" y="6064250"/>
          <p14:tracePt t="588257" x="5594350" y="6057900"/>
          <p14:tracePt t="588319" x="5600700" y="6057900"/>
          <p14:tracePt t="588335" x="5607050" y="6051550"/>
          <p14:tracePt t="588358" x="5613400" y="6032500"/>
          <p14:tracePt t="588374" x="5626100" y="6019800"/>
          <p14:tracePt t="588391" x="5626100" y="6013450"/>
          <p14:tracePt t="588410" x="5626100" y="6000750"/>
          <p14:tracePt t="588531" x="5607050" y="5994400"/>
          <p14:tracePt t="588540" x="5588000" y="5988050"/>
          <p14:tracePt t="588557" x="5537200" y="5975350"/>
          <p14:tracePt t="588574" x="5486400" y="5969000"/>
          <p14:tracePt t="588589" x="5441950" y="5962650"/>
          <p14:tracePt t="588607" x="5410200" y="5962650"/>
          <p14:tracePt t="588624" x="5403850" y="5962650"/>
          <p14:tracePt t="588677" x="5397500" y="5962650"/>
          <p14:tracePt t="588690" x="5391150" y="5962650"/>
          <p14:tracePt t="588706" x="5384800" y="5962650"/>
          <p14:tracePt t="588724" x="5365750" y="5962650"/>
          <p14:tracePt t="588740" x="5359400" y="5962650"/>
          <p14:tracePt t="588757" x="5353050" y="5969000"/>
          <p14:tracePt t="588774" x="5346700" y="5975350"/>
          <p14:tracePt t="588791" x="5340350" y="5981700"/>
          <p14:tracePt t="588824" x="5334000" y="5981700"/>
          <p14:tracePt t="588841" x="5334000" y="5988050"/>
          <p14:tracePt t="588858" x="5334000" y="5994400"/>
          <p14:tracePt t="588875" x="5340350" y="6007100"/>
          <p14:tracePt t="588891" x="5359400" y="6032500"/>
          <p14:tracePt t="588907" x="5384800" y="6064250"/>
          <p14:tracePt t="588924" x="5416550" y="6089650"/>
          <p14:tracePt t="588927" x="5429250" y="6102350"/>
          <p14:tracePt t="588944" x="5473700" y="6127750"/>
          <p14:tracePt t="588957" x="5492750" y="6134100"/>
          <p14:tracePt t="588974" x="5588000" y="6146800"/>
          <p14:tracePt t="588990" x="5753100" y="6127750"/>
          <p14:tracePt t="589008" x="5886450" y="6102350"/>
          <p14:tracePt t="589024" x="5975350" y="6083300"/>
          <p14:tracePt t="589041" x="6032500" y="6076950"/>
          <p14:tracePt t="589060" x="6064250" y="6076950"/>
          <p14:tracePt t="589076" x="6076950" y="6076950"/>
          <p14:tracePt t="589107" x="6083300" y="6076950"/>
          <p14:tracePt t="589158" x="6076950" y="6064250"/>
          <p14:tracePt t="589174" x="6064250" y="6057900"/>
          <p14:tracePt t="589192" x="6032500" y="6038850"/>
          <p14:tracePt t="589208" x="6000750" y="6032500"/>
          <p14:tracePt t="589224" x="5969000" y="6026150"/>
          <p14:tracePt t="589241" x="5943600" y="6019800"/>
          <p14:tracePt t="589258" x="5918200" y="6019800"/>
          <p14:tracePt t="589275" x="5899150" y="6013450"/>
          <p14:tracePt t="589291" x="5873750" y="6000750"/>
          <p14:tracePt t="589307" x="5848350" y="5988050"/>
          <p14:tracePt t="589323" x="5829300" y="5975350"/>
          <p14:tracePt t="589341" x="5784850" y="5943600"/>
          <p14:tracePt t="589358" x="5753100" y="5924550"/>
          <p14:tracePt t="589374" x="5727700" y="5911850"/>
          <p14:tracePt t="589391" x="5721350" y="5905500"/>
          <p14:tracePt t="589408" x="5715000" y="5905500"/>
          <p14:tracePt t="589424" x="5702300" y="5899150"/>
          <p14:tracePt t="589441" x="5676900" y="5899150"/>
          <p14:tracePt t="589458" x="5645150" y="5899150"/>
          <p14:tracePt t="589475" x="5600700" y="5905500"/>
          <p14:tracePt t="589491" x="5568950" y="5911850"/>
          <p14:tracePt t="589508" x="5556250" y="5918200"/>
          <p14:tracePt t="589526" x="5543550" y="5924550"/>
          <p14:tracePt t="589541" x="5543550" y="5930900"/>
          <p14:tracePt t="589558" x="5530850" y="5949950"/>
          <p14:tracePt t="589574" x="5524500" y="5994400"/>
          <p14:tracePt t="589592" x="5524500" y="6032500"/>
          <p14:tracePt t="589609" x="5524500" y="6076950"/>
          <p14:tracePt t="589625" x="5524500" y="6108700"/>
          <p14:tracePt t="589641" x="5524500" y="6121400"/>
          <p14:tracePt t="589658" x="5530850" y="6127750"/>
          <p14:tracePt t="589704" x="5537200" y="6134100"/>
          <p14:tracePt t="589714" x="5549900" y="6140450"/>
          <p14:tracePt t="589724" x="5556250" y="6140450"/>
          <p14:tracePt t="589742" x="5594350" y="6153150"/>
          <p14:tracePt t="589758" x="5651500" y="6159500"/>
          <p14:tracePt t="589775" x="5746750" y="6178550"/>
          <p14:tracePt t="589795" x="5873750" y="6191250"/>
          <p14:tracePt t="589810" x="5930900" y="6191250"/>
          <p14:tracePt t="589828" x="5969000" y="6191250"/>
          <p14:tracePt t="589840" x="6013450" y="6172200"/>
          <p14:tracePt t="589858" x="6064250" y="6153150"/>
          <p14:tracePt t="589875" x="6115050" y="6134100"/>
          <p14:tracePt t="589892" x="6159500" y="6115050"/>
          <p14:tracePt t="589908" x="6191250" y="6102350"/>
          <p14:tracePt t="589927" x="6223000" y="6096000"/>
          <p14:tracePt t="589942" x="6242050" y="6089650"/>
          <p14:tracePt t="589958" x="6254750" y="6083300"/>
          <p14:tracePt t="590016" x="6261100" y="6083300"/>
          <p14:tracePt t="590096" x="6267450" y="6083300"/>
          <p14:tracePt t="590119" x="6267450" y="6076950"/>
          <p14:tracePt t="590143" x="6286500" y="6070600"/>
          <p14:tracePt t="590175" x="6292850" y="6070600"/>
          <p14:tracePt t="590289" x="6299200" y="6070600"/>
          <p14:tracePt t="590305" x="6305550" y="6070600"/>
          <p14:tracePt t="590315" x="6311900" y="6064250"/>
          <p14:tracePt t="590331" x="6324600" y="6057900"/>
          <p14:tracePt t="590341" x="6330950" y="6051550"/>
          <p14:tracePt t="590359" x="6337300" y="6045200"/>
          <p14:tracePt t="590470" x="6343650" y="6045200"/>
          <p14:tracePt t="590474" x="6362700" y="6045200"/>
          <p14:tracePt t="590492" x="6394450" y="6045200"/>
          <p14:tracePt t="590509" x="6451600" y="6045200"/>
          <p14:tracePt t="590524" x="6508750" y="6045200"/>
          <p14:tracePt t="590542" x="6572250" y="6045200"/>
          <p14:tracePt t="590559" x="6629400" y="6045200"/>
          <p14:tracePt t="590576" x="6667500" y="6045200"/>
          <p14:tracePt t="590591" x="6692900" y="6045200"/>
          <p14:tracePt t="590610" x="6705600" y="6045200"/>
          <p14:tracePt t="590616" x="6705600" y="6051550"/>
          <p14:tracePt t="590617" x="6711950" y="6051550"/>
          <p14:tracePt t="590642" x="6718300" y="6057900"/>
          <p14:tracePt t="590659" x="6718300" y="6064250"/>
          <p14:tracePt t="590676" x="6731000" y="6070600"/>
          <p14:tracePt t="590693" x="6750050" y="6070600"/>
          <p14:tracePt t="590710" x="6775450" y="6076950"/>
          <p14:tracePt t="590727" x="6819900" y="6089650"/>
          <p14:tracePt t="590741" x="6826250" y="6089650"/>
          <p14:tracePt t="590759" x="6858000" y="6096000"/>
          <p14:tracePt t="590793" x="6864350" y="6096000"/>
          <p14:tracePt t="590810" x="6864350" y="6102350"/>
          <p14:tracePt t="590842" x="6870700" y="6102350"/>
          <p14:tracePt t="590859" x="6889750" y="6102350"/>
          <p14:tracePt t="590876" x="6921500" y="6096000"/>
          <p14:tracePt t="590892" x="6940550" y="6089650"/>
          <p14:tracePt t="590909" x="6965950" y="6083300"/>
          <p14:tracePt t="590959" x="6953250" y="6083300"/>
          <p14:tracePt t="590978" x="6845300" y="6064250"/>
          <p14:tracePt t="590993" x="6750050" y="6045200"/>
          <p14:tracePt t="591012" x="6623050" y="6032500"/>
          <p14:tracePt t="591025" x="6483350" y="6019800"/>
          <p14:tracePt t="591043" x="6369050" y="6007100"/>
          <p14:tracePt t="591060" x="6261100" y="6007100"/>
          <p14:tracePt t="591076" x="6153150" y="6026150"/>
          <p14:tracePt t="591093" x="5937250" y="6076950"/>
          <p14:tracePt t="591112" x="5645150" y="6134100"/>
          <p14:tracePt t="591130" x="5283200" y="6159500"/>
          <p14:tracePt t="591146" x="4705350" y="6165850"/>
          <p14:tracePt t="591159" x="4533900" y="6165850"/>
          <p14:tracePt t="591176" x="4044950" y="6165850"/>
          <p14:tracePt t="591210" x="3092450" y="6197600"/>
          <p14:tracePt t="591227" x="2692400" y="6229350"/>
          <p14:tracePt t="591243" x="2120900" y="6254750"/>
          <p14:tracePt t="591260" x="1841500" y="6242050"/>
          <p14:tracePt t="591276" x="1714500" y="6223000"/>
          <p14:tracePt t="591295" x="1682750" y="6210300"/>
          <p14:tracePt t="591310" x="1663700" y="6197600"/>
          <p14:tracePt t="591325" x="1631950" y="6197600"/>
          <p14:tracePt t="591343" x="1612900" y="6203950"/>
          <p14:tracePt t="591359" x="1581150" y="6229350"/>
          <p14:tracePt t="591376" x="1574800" y="6267450"/>
          <p14:tracePt t="591393" x="1593850" y="6311900"/>
          <p14:tracePt t="591409" x="1670050" y="6362700"/>
          <p14:tracePt t="591426" x="1803400" y="6419850"/>
          <p14:tracePt t="591431" x="1898650" y="6451600"/>
          <p14:tracePt t="591442" x="2006600" y="6477000"/>
          <p14:tracePt t="591459" x="2171700" y="6521450"/>
          <p14:tracePt t="591462" x="2241550" y="6540500"/>
          <p14:tracePt t="591476" x="2279650" y="6553200"/>
          <p14:tracePt t="591495" x="2286000" y="6565900"/>
          <p14:tracePt t="591510" x="2292350" y="6572250"/>
          <p14:tracePt t="591551" x="2298700" y="6578600"/>
          <p14:tracePt t="591560" x="2317750" y="6578600"/>
          <p14:tracePt t="591576" x="2406650" y="6578600"/>
          <p14:tracePt t="591594" x="2565400" y="6565900"/>
          <p14:tracePt t="591614" x="2870200" y="6534150"/>
          <p14:tracePt t="591626" x="2959100" y="6521450"/>
          <p14:tracePt t="591643" x="3092450" y="6508750"/>
          <p14:tracePt t="591661" x="3181350" y="6489700"/>
          <p14:tracePt t="591678" x="3251200" y="6464300"/>
          <p14:tracePt t="591692" x="3270250" y="6457950"/>
          <p14:tracePt t="591695" x="3282950" y="6457950"/>
          <p14:tracePt t="591709" x="3289300" y="6457950"/>
          <p14:tracePt t="591711" x="3295650" y="6457950"/>
          <p14:tracePt t="591725" x="3308350" y="6457950"/>
          <p14:tracePt t="591743" x="3314700" y="6457950"/>
          <p14:tracePt t="591759" x="3321050" y="6451600"/>
          <p14:tracePt t="591776" x="3327400" y="6445250"/>
          <p14:tracePt t="591793" x="3333750" y="6438900"/>
          <p14:tracePt t="591834" x="3333750" y="6432550"/>
          <p14:tracePt t="591872" x="3333750" y="6426200"/>
          <p14:tracePt t="591879" x="3327400" y="6426200"/>
          <p14:tracePt t="591893" x="3321050" y="6426200"/>
          <p14:tracePt t="591910" x="3308350" y="6426200"/>
          <p14:tracePt t="591943" x="3308350" y="6432550"/>
          <p14:tracePt t="591961" x="3365500" y="6445250"/>
          <p14:tracePt t="591976" x="3409950" y="6457950"/>
          <p14:tracePt t="591993" x="3441700" y="6464300"/>
          <p14:tracePt t="592010" x="3467100" y="6470650"/>
          <p14:tracePt t="592027" x="3479800" y="6470650"/>
          <p14:tracePt t="592043" x="3492500" y="6470650"/>
          <p14:tracePt t="592060" x="3505200" y="6464300"/>
          <p14:tracePt t="592077" x="3530600" y="6445250"/>
          <p14:tracePt t="592093" x="3562350" y="6432550"/>
          <p14:tracePt t="592110" x="3600450" y="6419850"/>
          <p14:tracePt t="592127" x="3619500" y="6413500"/>
          <p14:tracePt t="592175" x="3613150" y="6413500"/>
          <p14:tracePt t="592183" x="3613150" y="6419850"/>
          <p14:tracePt t="592227" x="3619500" y="6419850"/>
          <p14:tracePt t="592235" x="3625850" y="6426200"/>
          <p14:tracePt t="592244" x="3638550" y="6426200"/>
          <p14:tracePt t="592261" x="3676650" y="6426200"/>
          <p14:tracePt t="592277" x="3721100" y="6426200"/>
          <p14:tracePt t="592294" x="3771900" y="6426200"/>
          <p14:tracePt t="592311" x="3829050" y="6413500"/>
          <p14:tracePt t="592327" x="3886200" y="6407150"/>
          <p14:tracePt t="592344" x="3930650" y="6407150"/>
          <p14:tracePt t="592360" x="3968750" y="6407150"/>
          <p14:tracePt t="592377" x="3987800" y="6407150"/>
          <p14:tracePt t="592392" x="4013200" y="6407150"/>
          <p14:tracePt t="592411" x="4038600" y="6413500"/>
          <p14:tracePt t="592427" x="4051300" y="6419850"/>
          <p14:tracePt t="592444" x="4070350" y="6419850"/>
          <p14:tracePt t="592463" x="4076700" y="6419850"/>
          <p14:tracePt t="592711" x="4076700" y="6426200"/>
          <p14:tracePt t="592725" x="4070350" y="6426200"/>
          <p14:tracePt t="593022" x="4076700" y="6426200"/>
          <p14:tracePt t="593032" x="4083050" y="6426200"/>
          <p14:tracePt t="593045" x="4089400" y="6419850"/>
          <p14:tracePt t="593063" x="4108450" y="6407150"/>
          <p14:tracePt t="593078" x="4121150" y="6400800"/>
          <p14:tracePt t="593112" x="4127500" y="6394450"/>
          <p14:tracePt t="593129" x="4133850" y="6394450"/>
          <p14:tracePt t="593145" x="4140200" y="6394450"/>
          <p14:tracePt t="593161" x="4152900" y="6394450"/>
          <p14:tracePt t="593178" x="4159250" y="6394450"/>
          <p14:tracePt t="593195" x="4171950" y="6394450"/>
          <p14:tracePt t="593212" x="4178300" y="6388100"/>
          <p14:tracePt t="593227" x="4184650" y="6388100"/>
          <p14:tracePt t="593244" x="4191000" y="6381750"/>
          <p14:tracePt t="593277" x="4171950" y="6369050"/>
          <p14:tracePt t="593294" x="4146550" y="6362700"/>
          <p14:tracePt t="593311" x="4108450" y="6362700"/>
          <p14:tracePt t="593328" x="4089400" y="6362700"/>
          <p14:tracePt t="593345" x="4070350" y="6362700"/>
          <p14:tracePt t="593378" x="4133850" y="6362700"/>
          <p14:tracePt t="593395" x="4260850" y="6375400"/>
          <p14:tracePt t="593411" x="4330700" y="6381750"/>
          <p14:tracePt t="593428" x="4343400" y="6381750"/>
          <p14:tracePt t="593445" x="4356100" y="6388100"/>
          <p14:tracePt t="593462" x="4368800" y="6388100"/>
          <p14:tracePt t="593494" x="4400550" y="6375400"/>
          <p14:tracePt t="593512" x="4483100" y="6356350"/>
          <p14:tracePt t="593530" x="4641850" y="6350000"/>
          <p14:tracePt t="593545" x="4870450" y="6356350"/>
          <p14:tracePt t="593561" x="5060950" y="6381750"/>
          <p14:tracePt t="593578" x="5168900" y="6400800"/>
          <p14:tracePt t="593595" x="5181600" y="6407150"/>
          <p14:tracePt t="593612" x="5194300" y="6407150"/>
          <p14:tracePt t="593628" x="5207000" y="6407150"/>
          <p14:tracePt t="593645" x="5238750" y="6407150"/>
          <p14:tracePt t="593661" x="5289550" y="6407150"/>
          <p14:tracePt t="593666" x="5321300" y="6407150"/>
          <p14:tracePt t="593681" x="5391150" y="6394450"/>
          <p14:tracePt t="593695" x="5429250" y="6394450"/>
          <p14:tracePt t="593711" x="5492750" y="6381750"/>
          <p14:tracePt t="593727" x="5530850" y="6375400"/>
          <p14:tracePt t="593745" x="5543550" y="6369050"/>
          <p14:tracePt t="593786" x="5543550" y="6362700"/>
          <p14:tracePt t="593802" x="5568950" y="6350000"/>
          <p14:tracePt t="593812" x="5600700" y="6337300"/>
          <p14:tracePt t="593829" x="5651500" y="6324600"/>
          <p14:tracePt t="593845" x="5695950" y="6318250"/>
          <p14:tracePt t="593864" x="5715000" y="6318250"/>
          <p14:tracePt t="593878" x="5727700" y="6324600"/>
          <p14:tracePt t="593895" x="5727700" y="6330950"/>
          <p14:tracePt t="593912" x="5734050" y="6337300"/>
          <p14:tracePt t="594004" x="5740400" y="6350000"/>
          <p14:tracePt t="594011" x="5746750" y="6356350"/>
          <p14:tracePt t="594028" x="5753100" y="6375400"/>
          <p14:tracePt t="594045" x="5759450" y="6388100"/>
          <p14:tracePt t="594062" x="5759450" y="6394450"/>
          <p14:tracePt t="594079" x="5765800" y="6394450"/>
          <p14:tracePt t="594112" x="5765800" y="6381750"/>
          <p14:tracePt t="594128" x="5765800" y="6375400"/>
          <p14:tracePt t="594224" x="5772150" y="6375400"/>
          <p14:tracePt t="594266" x="5778500" y="6369050"/>
          <p14:tracePt t="594278" x="5784850" y="6369050"/>
          <p14:tracePt t="594295" x="5791200" y="6362700"/>
          <p14:tracePt t="594346" x="5797550" y="6362700"/>
          <p14:tracePt t="594412" x="5797550" y="6350000"/>
          <p14:tracePt t="594445" x="5784850" y="6330950"/>
          <p14:tracePt t="594462" x="5765800" y="6324600"/>
          <p14:tracePt t="594479" x="5695950" y="6324600"/>
          <p14:tracePt t="594495" x="5645150" y="6324600"/>
          <p14:tracePt t="594512" x="5632450" y="6324600"/>
          <p14:tracePt t="599272" x="5600700" y="6324600"/>
          <p14:tracePt t="599284" x="5543550" y="6324600"/>
          <p14:tracePt t="599300" x="5365750" y="6343650"/>
          <p14:tracePt t="599318" x="5162550" y="6407150"/>
          <p14:tracePt t="599336" x="4895850" y="6515100"/>
          <p14:tracePt t="599349" x="4800600" y="6546850"/>
          <p14:tracePt t="599365" x="4787900" y="6553200"/>
          <p14:tracePt t="599491" x="4794250" y="6553200"/>
          <p14:tracePt t="599499" x="4813300" y="6546850"/>
          <p14:tracePt t="599506" x="4864100" y="6540500"/>
          <p14:tracePt t="599515" x="4927600" y="6534150"/>
          <p14:tracePt t="599533" x="5105400" y="6521450"/>
          <p14:tracePt t="599550" x="5289550" y="6521450"/>
          <p14:tracePt t="599567" x="5461000" y="6559550"/>
          <p14:tracePt t="599583" x="5499100" y="6616700"/>
          <p14:tracePt t="599601" x="5524500" y="6642100"/>
          <p14:tracePt t="599604" x="5568950" y="6648450"/>
          <p14:tracePt t="599617" x="5638800" y="6648450"/>
          <p14:tracePt t="599634" x="5867400" y="6629400"/>
          <p14:tracePt t="599638" x="5981700" y="6616700"/>
          <p14:tracePt t="599650" x="6083300" y="6610350"/>
          <p14:tracePt t="599666" x="6242050" y="6597650"/>
          <p14:tracePt t="599684" x="6299200" y="6597650"/>
          <p14:tracePt t="599700" x="6324600" y="6597650"/>
          <p14:tracePt t="599716" x="6337300" y="6597650"/>
          <p14:tracePt t="599734" x="6356350" y="6591300"/>
          <p14:tracePt t="599750" x="6369050" y="6572250"/>
          <p14:tracePt t="599766" x="6400800" y="6553200"/>
          <p14:tracePt t="599784" x="6451600" y="6515100"/>
          <p14:tracePt t="599801" x="6515100" y="6477000"/>
          <p14:tracePt t="599816" x="6553200" y="6445250"/>
          <p14:tracePt t="599833" x="6559550" y="6407150"/>
          <p14:tracePt t="599850" x="6559550" y="6375400"/>
          <p14:tracePt t="599867" x="6559550" y="6330950"/>
          <p14:tracePt t="599883" x="6572250" y="6299200"/>
          <p14:tracePt t="599900" x="6597650" y="6254750"/>
          <p14:tracePt t="599917" x="6648450" y="6140450"/>
          <p14:tracePt t="599933" x="6673850" y="6032500"/>
          <p14:tracePt t="599950" x="6648450" y="5969000"/>
          <p14:tracePt t="599966" x="6597650" y="5930900"/>
          <p14:tracePt t="599983" x="6546850" y="5911850"/>
          <p14:tracePt t="600000" x="6508750" y="5905500"/>
          <p14:tracePt t="600017" x="6496050" y="5905500"/>
          <p14:tracePt t="600071" x="6496050" y="5911850"/>
          <p14:tracePt t="600083" x="6489700" y="5911850"/>
          <p14:tracePt t="600100" x="6451600" y="5943600"/>
          <p14:tracePt t="600118" x="6400800" y="5975350"/>
          <p14:tracePt t="600135" x="6388100" y="5988050"/>
          <p14:tracePt t="600167" x="6407150" y="5975350"/>
          <p14:tracePt t="600184" x="6661150" y="5956300"/>
          <p14:tracePt t="600204" x="6934200" y="5956300"/>
          <p14:tracePt t="600217" x="7169150" y="5956300"/>
          <p14:tracePt t="600233" x="7334250" y="5956300"/>
          <p14:tracePt t="600250" x="7493000" y="5988050"/>
          <p14:tracePt t="600267" x="7613650" y="6038850"/>
          <p14:tracePt t="600284" x="7708900" y="6089650"/>
          <p14:tracePt t="600300" x="7759700" y="6115050"/>
          <p14:tracePt t="600316" x="7785100" y="6121400"/>
          <p14:tracePt t="600334" x="7791450" y="6127750"/>
          <p14:tracePt t="600350" x="7797800" y="6127750"/>
          <p14:tracePt t="600367" x="7804150" y="6127750"/>
          <p14:tracePt t="600596" x="7797800" y="6134100"/>
          <p14:tracePt t="600612" x="7785100" y="6153150"/>
          <p14:tracePt t="600619" x="7778750" y="6165850"/>
          <p14:tracePt t="600635" x="7759700" y="6184900"/>
          <p14:tracePt t="600651" x="7753350" y="6191250"/>
          <p14:tracePt t="600976" x="7747000" y="6191250"/>
          <p14:tracePt t="601001" x="7721600" y="6191250"/>
          <p14:tracePt t="601019" x="7670800" y="6178550"/>
          <p14:tracePt t="601034" x="7639050" y="6165850"/>
          <p14:tracePt t="601039" x="7620000" y="6159500"/>
          <p14:tracePt t="601049" x="7607300" y="6153150"/>
          <p14:tracePt t="601051" x="7594600" y="6140450"/>
          <p14:tracePt t="601066" x="7581900" y="6127750"/>
          <p14:tracePt t="601068" x="7569200" y="6121400"/>
          <p14:tracePt t="601086" x="7543800" y="6108700"/>
          <p14:tracePt t="601101" x="7531100" y="6108700"/>
          <p14:tracePt t="601118" x="7493000" y="6096000"/>
          <p14:tracePt t="601135" x="7461250" y="6089650"/>
          <p14:tracePt t="601154" x="7423150" y="6089650"/>
          <p14:tracePt t="601168" x="7404100" y="6089650"/>
          <p14:tracePt t="601184" x="7391400" y="6089650"/>
          <p14:tracePt t="601202" x="7353300" y="6102350"/>
          <p14:tracePt t="601218" x="7315200" y="6121400"/>
          <p14:tracePt t="601234" x="7264400" y="6172200"/>
          <p14:tracePt t="601251" x="7239000" y="6216650"/>
          <p14:tracePt t="601268" x="7232650" y="6261100"/>
          <p14:tracePt t="601287" x="7232650" y="6311900"/>
          <p14:tracePt t="601300" x="7232650" y="6330950"/>
          <p14:tracePt t="601302" x="7232650" y="6337300"/>
          <p14:tracePt t="601319" x="7239000" y="6343650"/>
          <p14:tracePt t="601336" x="7258050" y="6356350"/>
          <p14:tracePt t="601351" x="7264400" y="6356350"/>
          <p14:tracePt t="601368" x="7334250" y="6369050"/>
          <p14:tracePt t="601385" x="7359650" y="6369050"/>
          <p14:tracePt t="601402" x="7454900" y="6369050"/>
          <p14:tracePt t="601418" x="7531100" y="6369050"/>
          <p14:tracePt t="601434" x="7607300" y="6356350"/>
          <p14:tracePt t="601452" x="7689850" y="6343650"/>
          <p14:tracePt t="601468" x="7785100" y="6318250"/>
          <p14:tracePt t="601485" x="7848600" y="6280150"/>
          <p14:tracePt t="601501" x="7867650" y="6261100"/>
          <p14:tracePt t="601517" x="7867650" y="6248400"/>
          <p14:tracePt t="601535" x="7842250" y="6242050"/>
          <p14:tracePt t="601551" x="7804150" y="6242050"/>
          <p14:tracePt t="601568" x="7785100" y="6242050"/>
          <p14:tracePt t="601584" x="7778750" y="6242050"/>
          <p14:tracePt t="601601" x="7708900" y="6223000"/>
          <p14:tracePt t="601618" x="7626350" y="6165850"/>
          <p14:tracePt t="601635" x="7613650" y="6153150"/>
          <p14:tracePt t="604904" x="7588250" y="6153150"/>
          <p14:tracePt t="604910" x="7562850" y="6146800"/>
          <p14:tracePt t="604919" x="7473950" y="6127750"/>
          <p14:tracePt t="604937" x="7270750" y="6019800"/>
          <p14:tracePt t="604954" x="7092950" y="5924550"/>
          <p14:tracePt t="604971" x="6883400" y="5873750"/>
          <p14:tracePt t="604990" x="6546850" y="5854700"/>
          <p14:tracePt t="605005" x="6445250" y="5867400"/>
          <p14:tracePt t="605021" x="6356350" y="5905500"/>
          <p14:tracePt t="605037" x="6324600" y="5943600"/>
          <p14:tracePt t="605124" x="6350000" y="5943600"/>
          <p14:tracePt t="605138" x="6438900" y="5943600"/>
          <p14:tracePt t="605154" x="6610350" y="6007100"/>
          <p14:tracePt t="605171" x="6851650" y="6083300"/>
          <p14:tracePt t="605190" x="7270750" y="6191250"/>
          <p14:tracePt t="605207" x="7385050" y="6223000"/>
          <p14:tracePt t="605221" x="7391400" y="6229350"/>
          <p14:tracePt t="605223" x="7397750" y="6229350"/>
          <p14:tracePt t="605255" x="7404100" y="6242050"/>
          <p14:tracePt t="605271" x="7429500" y="6273800"/>
          <p14:tracePt t="605291" x="7562850" y="6337300"/>
          <p14:tracePt t="605304" x="7613650" y="6343650"/>
          <p14:tracePt t="605321" x="7804150" y="6350000"/>
          <p14:tracePt t="605340" x="7874000" y="6330950"/>
          <p14:tracePt t="605358" x="7943850" y="6318250"/>
          <p14:tracePt t="605371" x="8032750" y="6311900"/>
          <p14:tracePt t="605388" x="8108950" y="6311900"/>
          <p14:tracePt t="605405" x="8197850" y="6330950"/>
          <p14:tracePt t="605421" x="8242300" y="6343650"/>
          <p14:tracePt t="605437" x="8274050" y="6356350"/>
          <p14:tracePt t="605453" x="8305800" y="6356350"/>
          <p14:tracePt t="605456" x="8337550" y="6356350"/>
          <p14:tracePt t="605472" x="8369300" y="6356350"/>
          <p14:tracePt t="605488" x="8464550" y="6356350"/>
          <p14:tracePt t="605491" x="8521700" y="6350000"/>
          <p14:tracePt t="605503" x="8585200" y="6350000"/>
          <p14:tracePt t="605520" x="8782050" y="6330950"/>
          <p14:tracePt t="605539" x="8858250" y="6324600"/>
          <p14:tracePt t="605545" x="8870950" y="6318250"/>
          <p14:tracePt t="605553" x="8890000" y="6318250"/>
          <p14:tracePt t="605571" x="8921750" y="6318250"/>
          <p14:tracePt t="605589" x="8947150" y="6311900"/>
          <p14:tracePt t="605608" x="8991600" y="6318250"/>
          <p14:tracePt t="605621" x="9036050" y="6318250"/>
          <p14:tracePt t="605638" x="9080500" y="6318250"/>
          <p14:tracePt t="605658" x="9131300" y="6318250"/>
          <p14:tracePt t="605676" x="9150350" y="6305550"/>
          <p14:tracePt t="605688" x="9156700" y="6299200"/>
          <p14:tracePt t="605705" x="9163050" y="6292850"/>
          <p14:tracePt t="605722" x="9163050" y="6286500"/>
          <p14:tracePt t="605796" x="9163050" y="6280150"/>
          <p14:tracePt t="605857" x="9156700" y="6280150"/>
          <p14:tracePt t="605871" x="9150350" y="6273800"/>
          <p14:tracePt t="605888" x="9131300" y="6261100"/>
          <p14:tracePt t="605905" x="9118600" y="6242050"/>
          <p14:tracePt t="605922" x="9099550" y="6216650"/>
          <p14:tracePt t="605939" x="9086850" y="6191250"/>
          <p14:tracePt t="605955" x="9067800" y="6159500"/>
          <p14:tracePt t="605957" x="9061450" y="6153150"/>
          <p14:tracePt t="605972" x="9061450" y="6146800"/>
          <p14:tracePt t="605989" x="9048750" y="6134100"/>
          <p14:tracePt t="606006" x="9048750" y="6127750"/>
          <p14:tracePt t="606022" x="9036050" y="6121400"/>
          <p14:tracePt t="606038" x="9029700" y="6121400"/>
          <p14:tracePt t="606056" x="9017000" y="6115050"/>
          <p14:tracePt t="606072" x="9010650" y="6115050"/>
          <p14:tracePt t="606088" x="9004300" y="6115050"/>
          <p14:tracePt t="606105" x="8991600" y="6115050"/>
          <p14:tracePt t="606122" x="8972550" y="6115050"/>
          <p14:tracePt t="606139" x="8934450" y="6115050"/>
          <p14:tracePt t="606155" x="8883650" y="6102350"/>
          <p14:tracePt t="606172" x="8839200" y="6096000"/>
          <p14:tracePt t="606189" x="8807450" y="6096000"/>
          <p14:tracePt t="606208" x="8782050" y="6096000"/>
          <p14:tracePt t="606222" x="8769350" y="6096000"/>
          <p14:tracePt t="606224" x="8756650" y="6096000"/>
          <p14:tracePt t="606239" x="8731250" y="6089650"/>
          <p14:tracePt t="606256" x="8629650" y="6070600"/>
          <p14:tracePt t="606272" x="8547100" y="6051550"/>
          <p14:tracePt t="606291" x="8477250" y="6038850"/>
          <p14:tracePt t="606305" x="8413750" y="6013450"/>
          <p14:tracePt t="606322" x="8343900" y="6000750"/>
          <p14:tracePt t="606339" x="8280400" y="5988050"/>
          <p14:tracePt t="606355" x="8204200" y="5975350"/>
          <p14:tracePt t="606372" x="8039100" y="5943600"/>
          <p14:tracePt t="606389" x="7880350" y="5905500"/>
          <p14:tracePt t="606391" x="7778750" y="5880100"/>
          <p14:tracePt t="606404" x="7715250" y="5861050"/>
          <p14:tracePt t="606422" x="7632700" y="5829300"/>
          <p14:tracePt t="606439" x="7613650" y="5816600"/>
          <p14:tracePt t="606456" x="7607300" y="5810250"/>
          <p14:tracePt t="606473" x="7588250" y="5797550"/>
          <p14:tracePt t="606491" x="7537450" y="5784850"/>
          <p14:tracePt t="606505" x="7467600" y="5765800"/>
          <p14:tracePt t="606522" x="7391400" y="5734050"/>
          <p14:tracePt t="606541" x="7340600" y="5715000"/>
          <p14:tracePt t="606555" x="7308850" y="5695950"/>
          <p14:tracePt t="606572" x="7283450" y="5670550"/>
          <p14:tracePt t="606589" x="7251700" y="5645150"/>
          <p14:tracePt t="606606" x="7219950" y="5613400"/>
          <p14:tracePt t="606622" x="7194550" y="5594350"/>
          <p14:tracePt t="606639" x="7169150" y="5588000"/>
          <p14:tracePt t="606654" x="7131050" y="5581650"/>
          <p14:tracePt t="606672" x="7105650" y="5575300"/>
          <p14:tracePt t="606689" x="7092950" y="5575300"/>
          <p14:tracePt t="606705" x="7086600" y="5575300"/>
          <p14:tracePt t="606722" x="7080250" y="5575300"/>
          <p14:tracePt t="606739" x="7073900" y="5575300"/>
          <p14:tracePt t="606755" x="7054850" y="5568950"/>
          <p14:tracePt t="606758" x="7048500" y="5568950"/>
          <p14:tracePt t="606771" x="7042150" y="5568950"/>
          <p14:tracePt t="606789" x="7029450" y="5568950"/>
          <p14:tracePt t="606806" x="7023100" y="5575300"/>
          <p14:tracePt t="606994" x="7023100" y="5568950"/>
          <p14:tracePt t="610564" x="7016750" y="5568950"/>
          <p14:tracePt t="610574" x="7004050" y="5568950"/>
          <p14:tracePt t="610579" x="6978650" y="5556250"/>
          <p14:tracePt t="610592" x="6959600" y="5549900"/>
          <p14:tracePt t="610609" x="6940550" y="5549900"/>
          <p14:tracePt t="610871" x="6940550" y="5543550"/>
          <p14:tracePt t="610879" x="6908800" y="5518150"/>
          <p14:tracePt t="610893" x="6870700" y="5486400"/>
          <p14:tracePt t="610910" x="6692900" y="5435600"/>
          <p14:tracePt t="610926" x="6648450" y="5429250"/>
          <p14:tracePt t="610942" x="6642100" y="5429250"/>
          <p14:tracePt t="610959" x="6635750" y="5448300"/>
          <p14:tracePt t="610976" x="6591300" y="5511800"/>
          <p14:tracePt t="610993" x="6413500" y="5626100"/>
          <p14:tracePt t="611009" x="6197600" y="5721350"/>
          <p14:tracePt t="611026" x="5905500" y="5835650"/>
          <p14:tracePt t="611043" x="5619750" y="5956300"/>
          <p14:tracePt t="611062" x="5416550" y="6051550"/>
          <p14:tracePt t="611077" x="5289550" y="6115050"/>
          <p14:tracePt t="611093" x="5276850" y="6127750"/>
          <p14:tracePt t="611112" x="5264150" y="6134100"/>
          <p14:tracePt t="611127" x="5226050" y="6153150"/>
          <p14:tracePt t="611143" x="5137150" y="6191250"/>
          <p14:tracePt t="611162" x="4991100" y="6242050"/>
          <p14:tracePt t="611166" x="4933950" y="6267450"/>
          <p14:tracePt t="611176" x="4838700" y="6299200"/>
          <p14:tracePt t="611193" x="4730750" y="6343650"/>
          <p14:tracePt t="611210" x="4692650" y="6350000"/>
          <p14:tracePt t="611226" x="4686300" y="6356350"/>
          <p14:tracePt t="611243" x="4679950" y="6369050"/>
          <p14:tracePt t="611260" x="4648200" y="6394450"/>
          <p14:tracePt t="611277" x="4559300" y="6426200"/>
          <p14:tracePt t="611293" x="4419600" y="6457950"/>
          <p14:tracePt t="611295" x="4356100" y="6457950"/>
          <p14:tracePt t="611309" x="4298950" y="6457950"/>
          <p14:tracePt t="611325" x="4197350" y="6451600"/>
          <p14:tracePt t="611343" x="4178300" y="6451600"/>
          <p14:tracePt t="611396" x="4178300" y="6457950"/>
          <p14:tracePt t="611409" x="4178300" y="6464300"/>
          <p14:tracePt t="611426" x="4171950" y="6470650"/>
          <p14:tracePt t="611443" x="4159250" y="6470650"/>
          <p14:tracePt t="611494" x="4159250" y="6477000"/>
          <p14:tracePt t="611510" x="4159250" y="6496050"/>
          <p14:tracePt t="611529" x="4159250" y="6553200"/>
          <p14:tracePt t="611544" x="4146550" y="6604000"/>
          <p14:tracePt t="611560" x="4095750" y="6661150"/>
          <p14:tracePt t="611576" x="4057650" y="6692900"/>
          <p14:tracePt t="611593" x="4019550" y="6718300"/>
          <p14:tracePt t="611610" x="3981450" y="6737350"/>
          <p14:tracePt t="611626" x="3956050" y="6756400"/>
          <p14:tracePt t="611643" x="3949700" y="6769100"/>
          <p14:tracePt t="611660" x="3949700" y="6781800"/>
          <p14:tracePt t="611677" x="3937000" y="6794500"/>
          <p14:tracePt t="611693" x="3930650" y="6794500"/>
          <p14:tracePt t="612390" x="3911600" y="6794500"/>
          <p14:tracePt t="612396" x="3905250" y="6794500"/>
          <p14:tracePt t="612411" x="3879850" y="6794500"/>
          <p14:tracePt t="612428" x="3835400" y="6781800"/>
          <p14:tracePt t="612446" x="3778250" y="6762750"/>
          <p14:tracePt t="612461" x="3695700" y="6731000"/>
          <p14:tracePt t="612478" x="3600450" y="6686550"/>
          <p14:tracePt t="612494" x="3587750" y="6686550"/>
          <p14:tracePt t="612527" x="3600450" y="6686550"/>
          <p14:tracePt t="612545" x="3613150" y="6705600"/>
          <p14:tracePt t="612560" x="3613150" y="6718300"/>
          <p14:tracePt t="612577" x="3594100" y="6724650"/>
          <p14:tracePt t="612594" x="3511550" y="6737350"/>
          <p14:tracePt t="612611" x="3441700" y="6743700"/>
          <p14:tracePt t="612627" x="3422650" y="6743700"/>
          <p14:tracePt t="612660" x="3441700" y="6743700"/>
          <p14:tracePt t="612677" x="3448050" y="6743700"/>
          <p14:tracePt t="612695" x="3441700" y="6750050"/>
          <p14:tracePt t="612711" x="3409950" y="6756400"/>
          <p14:tracePt t="612730" x="3327400" y="6769100"/>
          <p14:tracePt t="612744" x="3251200" y="6769100"/>
          <p14:tracePt t="612760" x="3181350" y="6756400"/>
          <p14:tracePt t="612778" x="3162300" y="6750050"/>
          <p14:tracePt t="612795" x="3155950" y="6743700"/>
          <p14:tracePt t="612813" x="3162300" y="6731000"/>
          <p14:tracePt t="612827" x="3181350" y="6718300"/>
          <p14:tracePt t="612844" x="3219450" y="6705600"/>
          <p14:tracePt t="612847" x="3232150" y="6705600"/>
          <p14:tracePt t="612860" x="3257550" y="6705600"/>
          <p14:tracePt t="612878" x="3263900" y="6705600"/>
          <p14:tracePt t="612995" x="3276600" y="6705600"/>
          <p14:tracePt t="613011" x="3289300" y="6705600"/>
          <p14:tracePt t="613027" x="3314700" y="6699250"/>
          <p14:tracePt t="613044" x="3333750" y="6699250"/>
          <p14:tracePt t="613062" x="3340100" y="6699250"/>
          <p14:tracePt t="613078" x="3346450" y="6699250"/>
          <p14:tracePt t="613169" x="3352800" y="6692900"/>
          <p14:tracePt t="613194" x="3371850" y="6680200"/>
          <p14:tracePt t="613211" x="3390900" y="6667500"/>
          <p14:tracePt t="613228" x="3403600" y="6654800"/>
          <p14:tracePt t="613244" x="3409950" y="6648450"/>
          <p14:tracePt t="613332" x="3416300" y="6648450"/>
          <p14:tracePt t="613345" x="3422650" y="6642100"/>
          <p14:tracePt t="613362" x="3429000" y="6642100"/>
          <p14:tracePt t="613378" x="3429000" y="6635750"/>
          <p14:tracePt t="613396" x="3441700" y="6623050"/>
          <p14:tracePt t="613412" x="3448050" y="6610350"/>
          <p14:tracePt t="613428" x="3460750" y="6597650"/>
          <p14:tracePt t="613445" x="3467100" y="6584950"/>
          <p14:tracePt t="613464" x="3479800" y="6572250"/>
          <p14:tracePt t="613478" x="3479800" y="6565900"/>
          <p14:tracePt t="613495" x="3479800" y="6546850"/>
          <p14:tracePt t="613512" x="3448050" y="6508750"/>
          <p14:tracePt t="613528" x="3403600" y="6451600"/>
          <p14:tracePt t="613543" x="3327400" y="6426200"/>
          <p14:tracePt t="613561" x="3276600" y="6407150"/>
          <p14:tracePt t="613578" x="3257550" y="6381750"/>
          <p14:tracePt t="613595" x="3251200" y="6381750"/>
          <p14:tracePt t="613646" x="3257550" y="6381750"/>
          <p14:tracePt t="613663" x="3263900" y="6381750"/>
          <p14:tracePt t="613677" x="3289300" y="6394450"/>
          <p14:tracePt t="613694" x="3327400" y="6407150"/>
          <p14:tracePt t="613711" x="3384550" y="6426200"/>
          <p14:tracePt t="613728" x="3467100" y="6438900"/>
          <p14:tracePt t="613746" x="3549650" y="6438900"/>
          <p14:tracePt t="613761" x="3632200" y="6438900"/>
          <p14:tracePt t="613778" x="3689350" y="6432550"/>
          <p14:tracePt t="613795" x="3721100" y="6432550"/>
          <p14:tracePt t="613798" x="3727450" y="6426200"/>
          <p14:tracePt t="613811" x="3733800" y="6426200"/>
          <p14:tracePt t="614021" x="3727450" y="6432550"/>
          <p14:tracePt t="614046" x="3727450" y="6438900"/>
          <p14:tracePt t="614109" x="3721100" y="6438900"/>
          <p14:tracePt t="614134" x="3708400" y="6445250"/>
          <p14:tracePt t="614145" x="3702050" y="6445250"/>
          <p14:tracePt t="620812" x="3695700" y="6445250"/>
          <p14:tracePt t="620822" x="3689350" y="6445250"/>
          <p14:tracePt t="620834" x="3670300" y="6445250"/>
          <p14:tracePt t="620851" x="3651250" y="6445250"/>
          <p14:tracePt t="620867" x="3587750" y="6432550"/>
          <p14:tracePt t="620885" x="3568700" y="6432550"/>
          <p14:tracePt t="620901" x="3556000" y="6432550"/>
          <p14:tracePt t="620972" x="3556000" y="6426200"/>
          <p14:tracePt t="620979" x="3568700" y="6426200"/>
          <p14:tracePt t="621001" x="3594100" y="6432550"/>
          <p14:tracePt t="621018" x="3625850" y="6464300"/>
          <p14:tracePt t="621034" x="3657600" y="6489700"/>
          <p14:tracePt t="621050" x="3689350" y="6515100"/>
          <p14:tracePt t="621068" x="3695700" y="6515100"/>
          <p14:tracePt t="621085" x="3708400" y="6527800"/>
          <p14:tracePt t="621103" x="3721100" y="6534150"/>
          <p14:tracePt t="621117" x="3740150" y="6540500"/>
          <p14:tracePt t="621134" x="3778250" y="6546850"/>
          <p14:tracePt t="621151" x="3829050" y="6559550"/>
          <p14:tracePt t="621168" x="3937000" y="6565900"/>
          <p14:tracePt t="621201" x="4089400" y="6565900"/>
          <p14:tracePt t="621218" x="4146550" y="6565900"/>
          <p14:tracePt t="621241" x="4222750" y="6565900"/>
          <p14:tracePt t="621250" x="4235450" y="6565900"/>
          <p14:tracePt t="621269" x="4267200" y="6565900"/>
          <p14:tracePt t="621285" x="4286250" y="6559550"/>
          <p14:tracePt t="621302" x="4349750" y="6546850"/>
          <p14:tracePt t="621305" x="4381500" y="6540500"/>
          <p14:tracePt t="621317" x="4489450" y="6534150"/>
          <p14:tracePt t="621333" x="4597400" y="6527800"/>
          <p14:tracePt t="621351" x="4673600" y="6527800"/>
          <p14:tracePt t="621368" x="4699000" y="6527800"/>
          <p14:tracePt t="621384" x="4705350" y="6527800"/>
          <p14:tracePt t="621401" x="4711700" y="6527800"/>
          <p14:tracePt t="621418" x="4718050" y="6527800"/>
          <p14:tracePt t="621435" x="4819650" y="6534150"/>
          <p14:tracePt t="621451" x="4991100" y="6540500"/>
          <p14:tracePt t="621471" x="5378450" y="6584950"/>
          <p14:tracePt t="621488" x="5594350" y="6616700"/>
          <p14:tracePt t="621502" x="5657850" y="6623050"/>
          <p14:tracePt t="621517" x="5727700" y="6623050"/>
          <p14:tracePt t="621534" x="5810250" y="6635750"/>
          <p14:tracePt t="621551" x="5861050" y="6635750"/>
          <p14:tracePt t="621568" x="5880100" y="6635750"/>
          <p14:tracePt t="621601" x="5899150" y="6635750"/>
          <p14:tracePt t="621618" x="5943600" y="6635750"/>
          <p14:tracePt t="621635" x="5994400" y="6629400"/>
          <p14:tracePt t="621651" x="6007100" y="6623050"/>
          <p14:tracePt t="621668" x="6007100" y="6616700"/>
          <p14:tracePt t="621701" x="6007100" y="6610350"/>
          <p14:tracePt t="621718" x="6007100" y="6604000"/>
          <p14:tracePt t="621752" x="6007100" y="6591300"/>
          <p14:tracePt t="621768" x="6019800" y="6572250"/>
          <p14:tracePt t="621784" x="6019800" y="6546850"/>
          <p14:tracePt t="621805" x="5956300" y="6496050"/>
          <p14:tracePt t="621819" x="5918200" y="6477000"/>
          <p14:tracePt t="621835" x="5861050" y="6464300"/>
          <p14:tracePt t="621851" x="5829300" y="6470650"/>
          <p14:tracePt t="621869" x="5810250" y="6496050"/>
          <p14:tracePt t="621886" x="5803900" y="6527800"/>
          <p14:tracePt t="621902" x="5797550" y="6559550"/>
          <p14:tracePt t="621919" x="5797550" y="6584950"/>
          <p14:tracePt t="621935" x="5810250" y="6604000"/>
          <p14:tracePt t="621969" x="5816600" y="6604000"/>
          <p14:tracePt t="621987" x="5822950" y="6604000"/>
          <p14:tracePt t="622004" x="5848350" y="6604000"/>
          <p14:tracePt t="622018" x="5880100" y="6604000"/>
          <p14:tracePt t="622036" x="5949950" y="6604000"/>
          <p14:tracePt t="622052" x="6000750" y="6597650"/>
          <p14:tracePt t="622069" x="6057900" y="6591300"/>
          <p14:tracePt t="622085" x="6070600" y="6591300"/>
          <p14:tracePt t="622105" x="6070600" y="6584950"/>
          <p14:tracePt t="622152" x="6076950" y="6584950"/>
          <p14:tracePt t="622169" x="6083300" y="6578600"/>
          <p14:tracePt t="622186" x="6083300" y="6565900"/>
          <p14:tracePt t="622219" x="6089650" y="6559550"/>
          <p14:tracePt t="622235" x="6127750" y="6553200"/>
          <p14:tracePt t="622251" x="6203950" y="6540500"/>
          <p14:tracePt t="622269" x="6305550" y="6508750"/>
          <p14:tracePt t="622285" x="6369050" y="6489700"/>
          <p14:tracePt t="622302" x="6426200" y="6489700"/>
          <p14:tracePt t="622319" x="6432550" y="6489700"/>
          <p14:tracePt t="622335" x="6438900" y="6489700"/>
          <p14:tracePt t="622351" x="6438900" y="6483350"/>
          <p14:tracePt t="622371" x="6451600" y="6483350"/>
          <p14:tracePt t="622386" x="6540500" y="6496050"/>
          <p14:tracePt t="622402" x="6654800" y="6515100"/>
          <p14:tracePt t="622421" x="6731000" y="6515100"/>
          <p14:tracePt t="622435" x="6769100" y="6515100"/>
          <p14:tracePt t="622452" x="6794500" y="6515100"/>
          <p14:tracePt t="622474" x="6800850" y="6515100"/>
          <p14:tracePt t="622567" x="6807200" y="6515100"/>
          <p14:tracePt t="622576" x="6813550" y="6515100"/>
          <p14:tracePt t="622584" x="6819900" y="6515100"/>
          <p14:tracePt t="622602" x="6845300" y="6527800"/>
          <p14:tracePt t="622619" x="6858000" y="6534150"/>
          <p14:tracePt t="622636" x="6870700" y="6540500"/>
          <p14:tracePt t="622651" x="6883400" y="6559550"/>
          <p14:tracePt t="622669" x="6915150" y="6578600"/>
          <p14:tracePt t="622686" x="6965950" y="6604000"/>
          <p14:tracePt t="622703" x="7035800" y="6635750"/>
          <p14:tracePt t="622720" x="7080250" y="6654800"/>
          <p14:tracePt t="622737" x="7137400" y="6654800"/>
          <p14:tracePt t="622752" x="7156450" y="6654800"/>
          <p14:tracePt t="622769" x="7175500" y="6648450"/>
          <p14:tracePt t="622784" x="7181850" y="6642100"/>
          <p14:tracePt t="622802" x="7188200" y="6635750"/>
          <p14:tracePt t="622819" x="7194550" y="6623050"/>
          <p14:tracePt t="622943" x="7200900" y="6610350"/>
          <p14:tracePt t="622950" x="7219950" y="6597650"/>
          <p14:tracePt t="622955" x="7239000" y="6584950"/>
          <p14:tracePt t="622969" x="7258050" y="6578600"/>
          <p14:tracePt t="622984" x="7359650" y="6559550"/>
          <p14:tracePt t="623003" x="7435850" y="6546850"/>
          <p14:tracePt t="623019" x="7461250" y="6540500"/>
          <p14:tracePt t="623035" x="7480300" y="6527800"/>
          <p14:tracePt t="623039" x="7480300" y="6521450"/>
          <p14:tracePt t="623051" x="7486650" y="6521450"/>
          <p14:tracePt t="623086" x="7493000" y="6521450"/>
          <p14:tracePt t="623103" x="7518400" y="6521450"/>
          <p14:tracePt t="623118" x="7543800" y="6521450"/>
          <p14:tracePt t="623137" x="7613650" y="6521450"/>
          <p14:tracePt t="623153" x="7664450" y="6521450"/>
          <p14:tracePt t="623172" x="7689850" y="6521450"/>
          <p14:tracePt t="623187" x="7702550" y="6521450"/>
          <p14:tracePt t="623206" x="7715250" y="6527800"/>
          <p14:tracePt t="623221" x="7727950" y="6540500"/>
          <p14:tracePt t="623235" x="7753350" y="6565900"/>
          <p14:tracePt t="623259" x="7797800" y="6610350"/>
          <p14:tracePt t="623271" x="7816850" y="6616700"/>
          <p14:tracePt t="623286" x="7835900" y="6623050"/>
          <p14:tracePt t="623303" x="7848600" y="6623050"/>
          <p14:tracePt t="623320" x="7861300" y="6623050"/>
          <p14:tracePt t="623339" x="7874000" y="6623050"/>
          <p14:tracePt t="623353" x="7893050" y="6623050"/>
          <p14:tracePt t="623369" x="7905750" y="6623050"/>
          <p14:tracePt t="623385" x="7918450" y="6616700"/>
          <p14:tracePt t="623403" x="7931150" y="6610350"/>
          <p14:tracePt t="623422" x="7937500" y="6610350"/>
          <p14:tracePt t="623484" x="7943850" y="6610350"/>
          <p14:tracePt t="623491" x="7950200" y="6604000"/>
          <p14:tracePt t="623503" x="7956550" y="6604000"/>
          <p14:tracePt t="623520" x="7962900" y="6591300"/>
          <p14:tracePt t="623537" x="7962900" y="6572250"/>
          <p14:tracePt t="623554" x="7962900" y="6553200"/>
          <p14:tracePt t="623570" x="7962900" y="6540500"/>
          <p14:tracePt t="623603" x="7943850" y="6540500"/>
          <p14:tracePt t="623620" x="7931150" y="6540500"/>
          <p14:tracePt t="623672" x="7975600" y="6477000"/>
          <p14:tracePt t="623687" x="8032750" y="6457950"/>
          <p14:tracePt t="623706" x="8102600" y="6451600"/>
          <p14:tracePt t="623721" x="8185150" y="6451600"/>
          <p14:tracePt t="623736" x="8235950" y="6457950"/>
          <p14:tracePt t="623753" x="8242300" y="6457950"/>
          <p14:tracePt t="623786" x="8229600" y="6457950"/>
          <p14:tracePt t="623803" x="8216900" y="6464300"/>
          <p14:tracePt t="623837" x="8216900" y="6470650"/>
          <p14:tracePt t="623853" x="8242300" y="6470650"/>
          <p14:tracePt t="623870" x="8261350" y="6470650"/>
          <p14:tracePt t="623886" x="8280400" y="6464300"/>
          <p14:tracePt t="623903" x="8286750" y="6464300"/>
          <p14:tracePt t="623960" x="8293100" y="6464300"/>
          <p14:tracePt t="624175" x="8286750" y="6470650"/>
          <p14:tracePt t="624183" x="8280400" y="6483350"/>
          <p14:tracePt t="624191" x="8267700" y="6489700"/>
          <p14:tracePt t="624211" x="8248650" y="6508750"/>
          <p14:tracePt t="624219" x="8242300" y="6521450"/>
          <p14:tracePt t="624237" x="8235950" y="6546850"/>
          <p14:tracePt t="624253" x="8235950" y="6559550"/>
          <p14:tracePt t="624270" x="8280400" y="6578600"/>
          <p14:tracePt t="624287" x="8439150" y="6642100"/>
          <p14:tracePt t="624303" x="8578850" y="6692900"/>
          <p14:tracePt t="624320" x="8775700" y="6756400"/>
          <p14:tracePt t="624337" x="8915400" y="6781800"/>
          <p14:tracePt t="624356" x="8940800" y="6781800"/>
          <p14:tracePt t="624422" x="8947150" y="6781800"/>
          <p14:tracePt t="624431" x="8953500" y="6781800"/>
          <p14:tracePt t="624440" x="8959850" y="6781800"/>
          <p14:tracePt t="624471" x="8959850" y="6775450"/>
          <p14:tracePt t="624524" x="8953500" y="6775450"/>
          <p14:tracePt t="624541" x="8940800" y="6769100"/>
          <p14:tracePt t="624554" x="8928100" y="6769100"/>
          <p14:tracePt t="624571" x="8921750" y="6762750"/>
          <p14:tracePt t="624587" x="8909050" y="6750050"/>
          <p14:tracePt t="624606" x="8896350" y="6724650"/>
          <p14:tracePt t="624620" x="8883650" y="6699250"/>
          <p14:tracePt t="624637" x="8877300" y="6680200"/>
          <p14:tracePt t="624654" x="8877300" y="6661150"/>
          <p14:tracePt t="624669" x="8883650" y="6648450"/>
          <p14:tracePt t="624687" x="8890000" y="6642100"/>
          <p14:tracePt t="624704" x="8896350" y="6635750"/>
          <p14:tracePt t="624719" x="8915400" y="6623050"/>
          <p14:tracePt t="624737" x="8934450" y="6616700"/>
          <p14:tracePt t="624741" x="8940800" y="6616700"/>
          <p14:tracePt t="624753" x="8947150" y="6610350"/>
          <p14:tracePt t="624771" x="8959850" y="6610350"/>
          <p14:tracePt t="624790" x="8966200" y="6610350"/>
          <p14:tracePt t="624804" x="8985250" y="6610350"/>
          <p14:tracePt t="624821" x="9010650" y="6610350"/>
          <p14:tracePt t="624837" x="9036050" y="6610350"/>
          <p14:tracePt t="624855" x="9048750" y="6610350"/>
          <p14:tracePt t="624871" x="9048750" y="6604000"/>
          <p14:tracePt t="624918" x="9055100" y="6604000"/>
          <p14:tracePt t="624933" x="9074150" y="6597650"/>
          <p14:tracePt t="624940" x="9093200" y="6591300"/>
          <p14:tracePt t="624954" x="9118600" y="6591300"/>
          <p14:tracePt t="624971" x="9169400" y="6578600"/>
          <p14:tracePt t="624990" x="9258300" y="6546850"/>
          <p14:tracePt t="625006" x="9277350" y="6540500"/>
          <p14:tracePt t="625021" x="9296400" y="6540500"/>
          <p14:tracePt t="625038" x="9309100" y="6540500"/>
          <p14:tracePt t="625053" x="9359900" y="6559550"/>
          <p14:tracePt t="625071" x="9429750" y="6578600"/>
          <p14:tracePt t="625088" x="9531350" y="6597650"/>
          <p14:tracePt t="625104" x="9594850" y="6604000"/>
          <p14:tracePt t="625121" x="9632950" y="6604000"/>
          <p14:tracePt t="625140" x="9645650" y="6591300"/>
          <p14:tracePt t="625154" x="9652000" y="6584950"/>
          <p14:tracePt t="625159" x="9652000" y="6578600"/>
          <p14:tracePt t="625171" x="9658350" y="6578600"/>
          <p14:tracePt t="625188" x="9671050" y="6572250"/>
          <p14:tracePt t="625207" x="9715500" y="6584950"/>
          <p14:tracePt t="625220" x="9734550" y="6591300"/>
          <p14:tracePt t="625221" x="9785350" y="6604000"/>
          <p14:tracePt t="625238" x="9842500" y="6610350"/>
          <p14:tracePt t="625255" x="9918700" y="6616700"/>
          <p14:tracePt t="625257" x="9944100" y="6610350"/>
          <p14:tracePt t="625271" x="9963150" y="6591300"/>
          <p14:tracePt t="625288" x="9969500" y="6572250"/>
          <p14:tracePt t="625304" x="9969500" y="6565900"/>
          <p14:tracePt t="625338" x="9975850" y="6559550"/>
          <p14:tracePt t="625371" x="9975850" y="6572250"/>
          <p14:tracePt t="625513" x="9975850" y="6565900"/>
          <p14:tracePt t="625535" x="9975850" y="6559550"/>
          <p14:tracePt t="625540" x="9975850" y="6553200"/>
          <p14:tracePt t="625555" x="9975850" y="6546850"/>
          <p14:tracePt t="625571" x="9975850" y="6540500"/>
          <p14:tracePt t="625589" x="9982200" y="6534150"/>
          <p14:tracePt t="625605" x="10007600" y="6527800"/>
          <p14:tracePt t="625621" x="10083800" y="6527800"/>
          <p14:tracePt t="625638" x="10166350" y="6534150"/>
          <p14:tracePt t="625643" x="10210800" y="6534150"/>
          <p14:tracePt t="625657" x="10299700" y="6546850"/>
          <p14:tracePt t="625672" x="10344150" y="6546850"/>
          <p14:tracePt t="625674" x="10369550" y="6553200"/>
          <p14:tracePt t="625687" x="10382250" y="6553200"/>
          <p14:tracePt t="625705" x="10407650" y="6546850"/>
          <p14:tracePt t="625722" x="10414000" y="6546850"/>
          <p14:tracePt t="625738" x="10426700" y="6540500"/>
          <p14:tracePt t="625757" x="10433050" y="6540500"/>
          <p14:tracePt t="625771" x="10439400" y="6540500"/>
          <p14:tracePt t="625788" x="10477500" y="6546850"/>
          <p14:tracePt t="625805" x="10515600" y="6553200"/>
          <p14:tracePt t="625821" x="10541000" y="6553200"/>
          <p14:tracePt t="625838" x="10547350" y="6553200"/>
          <p14:tracePt t="625855" x="10560050" y="6553200"/>
          <p14:tracePt t="625872" x="10585450" y="6553200"/>
          <p14:tracePt t="625875" x="10629900" y="6553200"/>
          <p14:tracePt t="625887" x="10655300" y="6559550"/>
          <p14:tracePt t="625905" x="10750550" y="6559550"/>
          <p14:tracePt t="625907" x="10775950" y="6565900"/>
          <p14:tracePt t="625921" x="10820400" y="6565900"/>
          <p14:tracePt t="625939" x="10839450" y="6565900"/>
          <p14:tracePt t="625955" x="10864850" y="6565900"/>
          <p14:tracePt t="625972" x="10877550" y="6565900"/>
          <p14:tracePt t="625990" x="10909300" y="6565900"/>
          <p14:tracePt t="626005" x="10947400" y="6565900"/>
          <p14:tracePt t="626022" x="10985500" y="6565900"/>
          <p14:tracePt t="626038" x="11004550" y="6572250"/>
          <p14:tracePt t="626059" x="11029950" y="6572250"/>
          <p14:tracePt t="626101" x="11036300" y="6572250"/>
          <p14:tracePt t="626183" x="11036300" y="6578600"/>
          <p14:tracePt t="626325" x="11042650" y="6578600"/>
          <p14:tracePt t="626337" x="11068050" y="6584950"/>
          <p14:tracePt t="626355" x="11087100" y="6584950"/>
          <p14:tracePt t="626372" x="11093450" y="6584950"/>
          <p14:tracePt t="626388" x="11106150" y="6591300"/>
          <p14:tracePt t="626405" x="11137900" y="6591300"/>
          <p14:tracePt t="626426" x="11182350" y="6597650"/>
          <p14:tracePt t="626439" x="11220450" y="6597650"/>
          <p14:tracePt t="626455" x="11245850" y="6584950"/>
          <p14:tracePt t="626472" x="11252200" y="6584950"/>
          <p14:tracePt t="626489" x="11252200" y="6578600"/>
          <p14:tracePt t="626542" x="11258550" y="6578600"/>
          <p14:tracePt t="626580" x="11264900" y="6578600"/>
          <p14:tracePt t="626744" x="11271250" y="6578600"/>
          <p14:tracePt t="626760" x="11271250" y="6572250"/>
          <p14:tracePt t="626768" x="11277600" y="6572250"/>
          <p14:tracePt t="626789" x="11283950" y="6572250"/>
          <p14:tracePt t="626887" x="11271250" y="6572250"/>
          <p14:tracePt t="626895" x="11264900" y="6572250"/>
          <p14:tracePt t="626904" x="11258550" y="6572250"/>
          <p14:tracePt t="626923" x="11245850" y="6572250"/>
          <p14:tracePt t="626940" x="11220450" y="6572250"/>
          <p14:tracePt t="626956" x="11201400" y="6572250"/>
          <p14:tracePt t="626973" x="11176000" y="6572250"/>
          <p14:tracePt t="626990" x="11163300" y="6572250"/>
          <p14:tracePt t="626994" x="11150600" y="6578600"/>
          <p14:tracePt t="627010" x="11137900" y="6578600"/>
          <p14:tracePt t="627097" x="11144250" y="6578600"/>
          <p14:tracePt t="627141" x="11137900" y="6578600"/>
          <p14:tracePt t="627149" x="11118850" y="6578600"/>
          <p14:tracePt t="627159" x="11080750" y="6578600"/>
          <p14:tracePt t="627174" x="10998200" y="6578600"/>
          <p14:tracePt t="627209" x="10858500" y="6572250"/>
          <p14:tracePt t="627222" x="10820400" y="6565900"/>
          <p14:tracePt t="627239" x="10807700" y="6565900"/>
          <p14:tracePt t="627257" x="10801350" y="6559550"/>
          <p14:tracePt t="627308" x="10795000" y="6559550"/>
          <p14:tracePt t="627316" x="10788650" y="6565900"/>
          <p14:tracePt t="627340" x="10782300" y="6572250"/>
          <p14:tracePt t="627356" x="10769600" y="6572250"/>
          <p14:tracePt t="627373" x="10763250" y="6572250"/>
          <p14:tracePt t="627443" x="10775950" y="6572250"/>
          <p14:tracePt t="627465" x="10795000" y="6578600"/>
          <p14:tracePt t="627473" x="10807700" y="6584950"/>
          <p14:tracePt t="627490" x="10820400" y="6584950"/>
          <p14:tracePt t="627507" x="10845800" y="6610350"/>
          <p14:tracePt t="627526" x="10877550" y="6629400"/>
          <p14:tracePt t="627539" x="10902950" y="6635750"/>
          <p14:tracePt t="627556" x="10934700" y="6623050"/>
          <p14:tracePt t="627574" x="10953750" y="6616700"/>
          <p14:tracePt t="627592" x="10966450" y="6616700"/>
          <p14:tracePt t="627607" x="10979150" y="6616700"/>
          <p14:tracePt t="627623" x="11004550" y="6616700"/>
          <p14:tracePt t="627640" x="11036300" y="6616700"/>
          <p14:tracePt t="627657" x="11055350" y="6616700"/>
          <p14:tracePt t="627673" x="11074400" y="6616700"/>
          <p14:tracePt t="627690" x="11087100" y="6616700"/>
          <p14:tracePt t="627707" x="11118850" y="6616700"/>
          <p14:tracePt t="627723" x="11144250" y="6616700"/>
          <p14:tracePt t="627742" x="11207750" y="6623050"/>
          <p14:tracePt t="627756" x="11214100" y="6623050"/>
          <p14:tracePt t="627773" x="11233150" y="6623050"/>
          <p14:tracePt t="627862" x="11195050" y="6635750"/>
          <p14:tracePt t="627873" x="11169650" y="6635750"/>
          <p14:tracePt t="627890" x="11061700" y="6635750"/>
          <p14:tracePt t="627907" x="10915650" y="6635750"/>
          <p14:tracePt t="627924" x="10623550" y="6591300"/>
          <p14:tracePt t="627941" x="10502900" y="6572250"/>
          <p14:tracePt t="627957" x="10248900" y="6527800"/>
          <p14:tracePt t="627973" x="10001250" y="6496050"/>
          <p14:tracePt t="627991" x="9671050" y="6470650"/>
          <p14:tracePt t="628007" x="9023350" y="6451600"/>
          <p14:tracePt t="628023" x="8470900" y="6426200"/>
          <p14:tracePt t="628040" x="7950200" y="6400800"/>
          <p14:tracePt t="628055" x="7512050" y="6369050"/>
          <p14:tracePt t="628072" x="7162800" y="6343650"/>
          <p14:tracePt t="628089" x="6858000" y="6318250"/>
          <p14:tracePt t="628107" x="6534150" y="6318250"/>
          <p14:tracePt t="628124" x="6165850" y="6324600"/>
          <p14:tracePt t="628141" x="5791200" y="6369050"/>
          <p14:tracePt t="628157" x="5473700" y="6432550"/>
          <p14:tracePt t="628173" x="5213350" y="6496050"/>
          <p14:tracePt t="628207" x="4946650" y="6604000"/>
          <p14:tracePt t="628224" x="4826000" y="6667500"/>
          <p14:tracePt t="628240" x="4749800" y="6699250"/>
          <p14:tracePt t="628257" x="4375150" y="6788150"/>
          <p14:tracePt t="628274" x="4083050" y="6826250"/>
          <p14:tracePt t="628290" x="3816350" y="6845300"/>
          <p14:tracePt t="628307" x="3568700" y="6845300"/>
          <p14:tracePt t="628324" x="3416300" y="6826250"/>
          <p14:tracePt t="628344" x="3333750" y="6819900"/>
          <p14:tracePt t="628357" x="3270250" y="6813550"/>
          <p14:tracePt t="628374" x="3168650" y="6813550"/>
          <p14:tracePt t="628393" x="2851150" y="6819900"/>
          <p14:tracePt t="628407" x="2730500" y="6819900"/>
          <p14:tracePt t="628424" x="2559050" y="6819900"/>
          <p14:tracePt t="628441" x="2444750" y="6819900"/>
          <p14:tracePt t="628457" x="2432050" y="6819900"/>
          <p14:tracePt t="628474" x="2457450" y="6807200"/>
          <p14:tracePt t="628490" x="2514600" y="6794500"/>
          <p14:tracePt t="628507" x="2533650" y="6794500"/>
          <p14:tracePt t="628527" x="2527300" y="6794500"/>
          <p14:tracePt t="628541" x="2501900" y="6794500"/>
          <p14:tracePt t="628557" x="2476500" y="6800850"/>
          <p14:tracePt t="628591" x="2482850" y="6800850"/>
          <p14:tracePt t="628607" x="2514600" y="6794500"/>
          <p14:tracePt t="628624" x="2584450" y="6781800"/>
          <p14:tracePt t="628627" x="2597150" y="6781800"/>
          <p14:tracePt t="628641" x="2635250" y="6775450"/>
          <p14:tracePt t="628657" x="2698750" y="6775450"/>
          <p14:tracePt t="628673" x="2705100" y="6775450"/>
          <p14:tracePt t="628690" x="2717800" y="6781800"/>
          <p14:tracePt t="628708" x="2730500" y="6794500"/>
          <p14:tracePt t="628724" x="2743200" y="6800850"/>
          <p14:tracePt t="628741" x="2762250" y="6807200"/>
          <p14:tracePt t="628757" x="2774950" y="6807200"/>
          <p14:tracePt t="628774" x="2781300" y="6813550"/>
          <p14:tracePt t="628791" x="2794000" y="6813550"/>
          <p14:tracePt t="628811" x="2813050" y="6813550"/>
          <p14:tracePt t="628824" x="2825750" y="6813550"/>
          <p14:tracePt t="628841" x="2832100" y="6813550"/>
          <p14:tracePt t="628858" x="2851150" y="6826250"/>
          <p14:tracePt t="628873" x="2863850" y="6826250"/>
          <p14:tracePt t="628891" x="2895600" y="6832600"/>
          <p14:tracePt t="628893" x="2901950" y="6832600"/>
          <p14:tracePt t="628907" x="2914650" y="6832600"/>
          <p14:tracePt t="628923" x="2933700" y="6832600"/>
          <p14:tracePt t="628943" x="2952750" y="6832600"/>
          <p14:tracePt t="628957" x="2965450" y="6832600"/>
          <p14:tracePt t="628974" x="2984500" y="6832600"/>
          <p14:tracePt t="628989" x="3003550" y="6826250"/>
          <p14:tracePt t="629008" x="3022600" y="6819900"/>
          <p14:tracePt t="629024" x="3048000" y="6807200"/>
          <p14:tracePt t="629041" x="3054350" y="6800850"/>
          <p14:tracePt t="629096" x="3048000" y="6800850"/>
          <p14:tracePt t="629108" x="3041650" y="6800850"/>
          <p14:tracePt t="629159" x="3054350" y="6800850"/>
          <p14:tracePt t="629178" x="3092450" y="6807200"/>
          <p14:tracePt t="629196" x="3124200" y="6813550"/>
          <p14:tracePt t="629224" x="3130550" y="6813550"/>
          <p14:tracePt t="629241" x="3136900" y="6813550"/>
          <p14:tracePt t="629258" x="3149600" y="6813550"/>
          <p14:tracePt t="629274" x="3181350" y="6819900"/>
          <p14:tracePt t="629291" x="3225800" y="6826250"/>
          <p14:tracePt t="629308" x="3289300" y="6826250"/>
          <p14:tracePt t="629323" x="3359150" y="6832600"/>
          <p14:tracePt t="629340" x="3435350" y="6832600"/>
          <p14:tracePt t="629358" x="3486150" y="6832600"/>
          <p14:tracePt t="629375" x="3498850" y="6832600"/>
          <p14:tracePt t="629391" x="3511550" y="6832600"/>
          <p14:tracePt t="629408" x="3530600" y="6832600"/>
          <p14:tracePt t="629425" x="3562350" y="6826250"/>
          <p14:tracePt t="629441" x="3581400" y="6819900"/>
          <p14:tracePt t="629461" x="3594100" y="6819900"/>
          <p14:tracePt t="629821" x="3587750" y="6819900"/>
          <p14:tracePt t="629862" x="3581400" y="6819900"/>
          <p14:tracePt t="629876" x="3562350" y="6819900"/>
          <p14:tracePt t="629890" x="3530600" y="6826250"/>
          <p14:tracePt t="629909" x="3511550" y="6826250"/>
          <p14:tracePt t="629914" x="3505200" y="6826250"/>
          <p14:tracePt t="629949" x="3511550" y="6826250"/>
          <p14:tracePt t="629959" x="3511550" y="6819900"/>
          <p14:tracePt t="629977" x="3549650" y="6800850"/>
          <p14:tracePt t="629994" x="3600450" y="6794500"/>
          <p14:tracePt t="630008" x="3657600" y="6794500"/>
          <p14:tracePt t="630025" x="3702050" y="6800850"/>
          <p14:tracePt t="630042" x="3733800" y="6813550"/>
          <p14:tracePt t="630059" x="3797300" y="6813550"/>
          <p14:tracePt t="630076" x="3879850" y="6807200"/>
          <p14:tracePt t="630092" x="3937000" y="6800850"/>
          <p14:tracePt t="630108" x="4083050" y="6788150"/>
          <p14:tracePt t="630126" x="4191000" y="6788150"/>
          <p14:tracePt t="630142" x="4229100" y="6781800"/>
          <p14:tracePt t="630158" x="4279900" y="6781800"/>
          <p14:tracePt t="630175" x="4318000" y="6781800"/>
          <p14:tracePt t="630309" x="4318000" y="6788150"/>
          <p14:tracePt t="630330" x="4318000" y="6794500"/>
          <p14:tracePt t="630342" x="4311650" y="6807200"/>
          <p14:tracePt t="630358" x="4305300" y="6813550"/>
          <p14:tracePt t="630376" x="4298950" y="6819900"/>
          <p14:tracePt t="630417" x="4292600" y="6819900"/>
          <p14:tracePt t="630425" x="4286250" y="6819900"/>
          <p14:tracePt t="630442" x="4235450" y="6826250"/>
          <p14:tracePt t="630459" x="4152900" y="6838950"/>
          <p14:tracePt t="630478" x="4076700" y="6838950"/>
          <p14:tracePt t="630492" x="4038600" y="6838950"/>
          <p14:tracePt t="630509" x="4032250" y="6838950"/>
          <p14:tracePt t="630542" x="4032250" y="6826250"/>
          <p14:tracePt t="630559" x="4044950" y="6819900"/>
          <p14:tracePt t="630575" x="4064000" y="6800850"/>
          <p14:tracePt t="630591" x="4070350" y="6800850"/>
          <p14:tracePt t="630609" x="4064000" y="6800850"/>
          <p14:tracePt t="630625" x="4057650" y="6807200"/>
          <p14:tracePt t="630732" x="4064000" y="6800850"/>
          <p14:tracePt t="630749" x="4070350" y="6800850"/>
          <p14:tracePt t="630898" x="4076700" y="6794500"/>
          <p14:tracePt t="630935" x="4083050" y="6794500"/>
          <p14:tracePt t="631009" x="4089400" y="6794500"/>
          <p14:tracePt t="631018" x="4089400" y="6788150"/>
          <p14:tracePt t="631028" x="4095750" y="6788150"/>
          <p14:tracePt t="631077" x="4108450" y="6788150"/>
          <p14:tracePt t="631093" x="4108450" y="6781800"/>
          <p14:tracePt t="631109" x="4114800" y="6781800"/>
          <p14:tracePt t="631125" x="4127500" y="6775450"/>
          <p14:tracePt t="631143" x="4146550" y="6775450"/>
          <p14:tracePt t="631159" x="4159250" y="6775450"/>
          <p14:tracePt t="631192" x="4152900" y="6781800"/>
          <p14:tracePt t="631212" x="4146550" y="6781800"/>
          <p14:tracePt t="631226" x="4146550" y="6788150"/>
          <p14:tracePt t="631260" x="4178300" y="6788150"/>
          <p14:tracePt t="631276" x="4235450" y="6788150"/>
          <p14:tracePt t="631293" x="4298950" y="6781800"/>
          <p14:tracePt t="631310" x="4387850" y="6769100"/>
          <p14:tracePt t="631326" x="4438650" y="6762750"/>
          <p14:tracePt t="631360" x="4432300" y="6769100"/>
          <p14:tracePt t="631376" x="4419600" y="6788150"/>
          <p14:tracePt t="631393" x="4413250" y="6794500"/>
          <p14:tracePt t="631409" x="4413250" y="6800850"/>
          <p14:tracePt t="631426" x="4406900" y="6800850"/>
          <p14:tracePt t="631476" x="4413250" y="6794500"/>
          <p14:tracePt t="631605" x="4419600" y="6794500"/>
          <p14:tracePt t="631613" x="4425950" y="6788150"/>
          <p14:tracePt t="631627" x="4438650" y="6788150"/>
          <p14:tracePt t="631644" x="4495800" y="6781800"/>
          <p14:tracePt t="631661" x="4635500" y="6781800"/>
          <p14:tracePt t="631678" x="4800600" y="6788150"/>
          <p14:tracePt t="631693" x="4991100" y="6813550"/>
          <p14:tracePt t="631710" x="5105400" y="6832600"/>
          <p14:tracePt t="631727" x="5143500" y="6838950"/>
          <p14:tracePt t="631746" x="5156200" y="6845300"/>
          <p14:tracePt t="631760" x="5181600" y="6851650"/>
          <p14:tracePt t="631839" x="5480050" y="6851650"/>
          <p14:tracePt t="631847" x="5505450" y="6845300"/>
          <p14:tracePt t="631864" x="5530850" y="6845300"/>
          <p14:tracePt t="631893" x="5543550" y="6845300"/>
          <p14:tracePt t="631909" x="5549900" y="6845300"/>
          <p14:tracePt t="632955" x="6915150" y="6851650"/>
          <p14:tracePt t="632965" x="6915150" y="6845300"/>
          <p14:tracePt t="632976" x="6915150" y="6838950"/>
          <p14:tracePt t="632995" x="6927850" y="6838950"/>
          <p14:tracePt t="633012" x="6972300" y="6838950"/>
          <p14:tracePt t="633027" x="7029450" y="6845300"/>
          <p14:tracePt t="633137" x="7454900" y="6851650"/>
          <p14:tracePt t="633146" x="7467600" y="6845300"/>
          <p14:tracePt t="633152" x="7524750" y="6832600"/>
          <p14:tracePt t="633161" x="7588250" y="6826250"/>
          <p14:tracePt t="633178" x="7867650" y="6838950"/>
          <p14:tracePt t="633759" x="8839200" y="6838950"/>
          <p14:tracePt t="633763" x="8839200" y="6832600"/>
          <p14:tracePt t="633778" x="8845550" y="6826250"/>
          <p14:tracePt t="633795" x="8845550" y="6807200"/>
          <p14:tracePt t="633812" x="8839200" y="6800850"/>
          <p14:tracePt t="633829" x="8813800" y="6788150"/>
          <p14:tracePt t="633845" x="8756650" y="6756400"/>
          <p14:tracePt t="633863" x="8724900" y="6743700"/>
          <p14:tracePt t="633878" x="8674100" y="6724650"/>
          <p14:tracePt t="633895" x="8648700" y="6718300"/>
          <p14:tracePt t="633911" x="8623300" y="6699250"/>
          <p14:tracePt t="633928" x="8572500" y="6673850"/>
          <p14:tracePt t="633945" x="8528050" y="6661150"/>
          <p14:tracePt t="633962" x="8464550" y="6648450"/>
          <p14:tracePt t="633979" x="8375650" y="6629400"/>
          <p14:tracePt t="633995" x="8216900" y="6610350"/>
          <p14:tracePt t="634012" x="8108950" y="6584950"/>
          <p14:tracePt t="634028" x="8070850" y="6572250"/>
          <p14:tracePt t="634045" x="8058150" y="6565900"/>
          <p14:tracePt t="634062" x="8058150" y="6559550"/>
          <p14:tracePt t="634079" x="8051800" y="6559550"/>
          <p14:tracePt t="634095" x="8013700" y="6559550"/>
          <p14:tracePt t="634112" x="7943850" y="6553200"/>
          <p14:tracePt t="634128" x="7848600" y="6546850"/>
          <p14:tracePt t="634145" x="7772400" y="6534150"/>
          <p14:tracePt t="634162" x="7740650" y="6527800"/>
          <p14:tracePt t="634178" x="7721600" y="6521450"/>
          <p14:tracePt t="634194" x="7715250" y="6521450"/>
          <p14:tracePt t="634213" x="7702550" y="6521450"/>
          <p14:tracePt t="634230" x="7664450" y="6521450"/>
          <p14:tracePt t="634246" x="7537450" y="6521450"/>
          <p14:tracePt t="634263" x="7410450" y="6521450"/>
          <p14:tracePt t="634279" x="7296150" y="6515100"/>
          <p14:tracePt t="634295" x="7226300" y="6508750"/>
          <p14:tracePt t="634312" x="7200900" y="6502400"/>
          <p14:tracePt t="634351" x="7194550" y="6502400"/>
          <p14:tracePt t="634361" x="7181850" y="6508750"/>
          <p14:tracePt t="634379" x="7156450" y="6527800"/>
          <p14:tracePt t="634396" x="7073900" y="6559550"/>
          <p14:tracePt t="634413" x="6946900" y="6578600"/>
          <p14:tracePt t="634429" x="6877050" y="6578600"/>
          <p14:tracePt t="634445" x="6864350" y="6578600"/>
          <p14:tracePt t="634517" x="6870700" y="6584950"/>
          <p14:tracePt t="634535" x="6870700" y="6591300"/>
          <p14:tracePt t="634536" x="6870700" y="6597650"/>
          <p14:tracePt t="634563" x="6870700" y="6629400"/>
          <p14:tracePt t="634579" x="6870700" y="6648450"/>
          <p14:tracePt t="634596" x="6889750" y="6667500"/>
          <p14:tracePt t="634612" x="6902450" y="6673850"/>
          <p14:tracePt t="634631" x="6927850" y="6673850"/>
          <p14:tracePt t="634645" x="6953250" y="6673850"/>
          <p14:tracePt t="634662" x="6985000" y="6680200"/>
          <p14:tracePt t="634679" x="6997700" y="6680200"/>
          <p14:tracePt t="634696" x="7016750" y="6680200"/>
          <p14:tracePt t="634712" x="7029450" y="6680200"/>
          <p14:tracePt t="634715" x="7042150" y="6680200"/>
          <p14:tracePt t="634730" x="7073900" y="6686550"/>
          <p14:tracePt t="634746" x="7092950" y="6686550"/>
          <p14:tracePt t="634749" x="7118350" y="6686550"/>
          <p14:tracePt t="634763" x="7143750" y="6692900"/>
          <p14:tracePt t="634778" x="7207250" y="6699250"/>
          <p14:tracePt t="634795" x="7226300" y="6699250"/>
          <p14:tracePt t="634812" x="7239000" y="6699250"/>
          <p14:tracePt t="634829" x="7258050" y="6699250"/>
          <p14:tracePt t="634846" x="7277100" y="6699250"/>
          <p14:tracePt t="634863" x="7289800" y="6699250"/>
          <p14:tracePt t="634880" x="7302500" y="6699250"/>
          <p14:tracePt t="634896" x="7315200" y="6699250"/>
          <p14:tracePt t="634913" x="7327900" y="6699250"/>
          <p14:tracePt t="634929" x="7340600" y="6705600"/>
          <p14:tracePt t="634947" x="7359650" y="6705600"/>
          <p14:tracePt t="634963" x="7378700" y="6711950"/>
          <p14:tracePt t="634967" x="7391400" y="6711950"/>
          <p14:tracePt t="634979" x="7404100" y="6711950"/>
          <p14:tracePt t="634996" x="7435850" y="6705600"/>
          <p14:tracePt t="635013" x="7442200" y="6705600"/>
          <p14:tracePt t="635029" x="7480300" y="6692900"/>
          <p14:tracePt t="635047" x="7505700" y="6686550"/>
          <p14:tracePt t="635064" x="7531100" y="6673850"/>
          <p14:tracePt t="635079" x="7550150" y="6654800"/>
          <p14:tracePt t="635096" x="7562850" y="6648450"/>
          <p14:tracePt t="635113" x="7581900" y="6642100"/>
          <p14:tracePt t="635132" x="7588250" y="6635750"/>
          <p14:tracePt t="635146" x="7594600" y="6635750"/>
          <p14:tracePt t="635319" x="7594600" y="6629400"/>
          <p14:tracePt t="635335" x="7581900" y="6629400"/>
          <p14:tracePt t="635363" x="7569200" y="6629400"/>
          <p14:tracePt t="635380" x="7556500" y="6629400"/>
          <p14:tracePt t="635429" x="7550150" y="6629400"/>
          <p14:tracePt t="635447" x="7537450" y="6629400"/>
          <p14:tracePt t="635466" x="7435850" y="6629400"/>
          <p14:tracePt t="635479" x="7404100" y="6610350"/>
          <p14:tracePt t="635496" x="7378700" y="6597650"/>
          <p14:tracePt t="638497" x="7378700" y="6591300"/>
          <p14:tracePt t="638506" x="7372350" y="6591300"/>
          <p14:tracePt t="638514" x="7353300" y="6578600"/>
          <p14:tracePt t="638533" x="7334250" y="6572250"/>
          <p14:tracePt t="638550" x="7258050" y="6546850"/>
          <p14:tracePt t="638567" x="7239000" y="6546850"/>
          <p14:tracePt t="638583" x="7232650" y="6546850"/>
          <p14:tracePt t="638634" x="7226300" y="6540500"/>
          <p14:tracePt t="638642" x="7207250" y="6521450"/>
          <p14:tracePt t="638648" x="7181850" y="6496050"/>
          <p14:tracePt t="638666" x="7086600" y="6438900"/>
          <p14:tracePt t="638682" x="6946900" y="6407150"/>
          <p14:tracePt t="638699" x="6762750" y="6388100"/>
          <p14:tracePt t="638714" x="6654800" y="6381750"/>
          <p14:tracePt t="638732" x="6610350" y="6388100"/>
          <p14:tracePt t="638782" x="6604000" y="6388100"/>
          <p14:tracePt t="638790" x="6597650" y="6388100"/>
          <p14:tracePt t="638800" x="6578600" y="6388100"/>
          <p14:tracePt t="638816" x="6502400" y="6394450"/>
          <p14:tracePt t="638832" x="6394450" y="6432550"/>
          <p14:tracePt t="638849" x="6318250" y="6464300"/>
          <p14:tracePt t="638866" x="6267450" y="6496050"/>
          <p14:tracePt t="638900" x="6254750" y="6477000"/>
          <p14:tracePt t="638916" x="6223000" y="6445250"/>
          <p14:tracePt t="638934" x="6083300" y="6394450"/>
          <p14:tracePt t="638949" x="5899150" y="6381750"/>
          <p14:tracePt t="638966" x="5715000" y="6375400"/>
          <p14:tracePt t="638981" x="5524500" y="6381750"/>
          <p14:tracePt t="638998" x="5346700" y="6400800"/>
          <p14:tracePt t="639016" x="5194300" y="6400800"/>
          <p14:tracePt t="639033" x="5060950" y="6407150"/>
          <p14:tracePt t="639049" x="4965700" y="6388100"/>
          <p14:tracePt t="639066" x="4870450" y="6350000"/>
          <p14:tracePt t="639083" x="4762500" y="6292850"/>
          <p14:tracePt t="639099" x="4648200" y="6229350"/>
          <p14:tracePt t="639116" x="4489450" y="6172200"/>
          <p14:tracePt t="639133" x="4387850" y="6140450"/>
          <p14:tracePt t="639149" x="4362450" y="6140450"/>
          <p14:tracePt t="639166" x="4362450" y="6146800"/>
          <p14:tracePt t="639169" x="4362450" y="6153150"/>
          <p14:tracePt t="639182" x="4368800" y="6159500"/>
          <p14:tracePt t="639202" x="4400550" y="6197600"/>
          <p14:tracePt t="639215" x="4419600" y="6223000"/>
          <p14:tracePt t="639235" x="4432300" y="6242050"/>
          <p14:tracePt t="639257" x="4438650" y="6261100"/>
          <p14:tracePt t="639260" x="4445000" y="6286500"/>
          <p14:tracePt t="639277" x="4445000" y="6318250"/>
          <p14:tracePt t="639286" x="4445000" y="6337300"/>
          <p14:tracePt t="639303" x="4445000" y="6381750"/>
          <p14:tracePt t="639316" x="4464050" y="6432550"/>
          <p14:tracePt t="639336" x="4514850" y="6502400"/>
          <p14:tracePt t="639353" x="4559300" y="6553200"/>
          <p14:tracePt t="639366" x="4572000" y="6565900"/>
          <p14:tracePt t="639386" x="4629150" y="6642100"/>
          <p14:tracePt t="639401" x="4654550" y="6667500"/>
          <p14:tracePt t="639417" x="4660900" y="6680200"/>
          <p14:tracePt t="639450" x="4667250" y="6680200"/>
          <p14:tracePt t="639469" x="4692650" y="6705600"/>
          <p14:tracePt t="639483" x="4724400" y="6731000"/>
          <p14:tracePt t="639499" x="4762500" y="6750050"/>
          <p14:tracePt t="639515" x="4800600" y="6762750"/>
          <p14:tracePt t="639533" x="4806950" y="6762750"/>
          <p14:tracePt t="639595" x="4813300" y="6769100"/>
          <p14:tracePt t="639603" x="4813300" y="6775450"/>
          <p14:tracePt t="639616" x="4819650" y="6775450"/>
          <p14:tracePt t="639633" x="4832350" y="6788150"/>
          <p14:tracePt t="639652" x="4845050" y="6788150"/>
          <p14:tracePt t="639668" x="4851400" y="6794500"/>
          <p14:tracePt t="639713" x="4857750" y="6794500"/>
          <p14:tracePt t="639719" x="4857750" y="6788150"/>
          <p14:tracePt t="639736" x="4864100" y="6788150"/>
          <p14:tracePt t="639768" x="4889500" y="6788150"/>
          <p14:tracePt t="639783" x="4895850" y="6788150"/>
          <p14:tracePt t="639800" x="4914900" y="6788150"/>
          <p14:tracePt t="639817" x="4940300" y="6781800"/>
          <p14:tracePt t="639833" x="4953000" y="6781800"/>
          <p14:tracePt t="639850" x="4965700" y="6762750"/>
          <p14:tracePt t="639866" x="4984750" y="6750050"/>
          <p14:tracePt t="639883" x="4997450" y="6731000"/>
          <p14:tracePt t="639900" x="5010150" y="6724650"/>
          <p14:tracePt t="639917" x="5016500" y="6724650"/>
          <p14:tracePt t="639933" x="5016500" y="6718300"/>
          <p14:tracePt t="639950" x="5022850" y="6718300"/>
          <p14:tracePt t="639967" x="5029200" y="6718300"/>
          <p14:tracePt t="639984" x="5035550" y="6711950"/>
          <p14:tracePt t="640001" x="5035550" y="6705600"/>
          <p14:tracePt t="640017" x="5041900" y="6673850"/>
          <p14:tracePt t="640033" x="5035550" y="6648450"/>
          <p14:tracePt t="640050" x="5016500" y="6623050"/>
          <p14:tracePt t="640067" x="5010150" y="6616700"/>
          <p14:tracePt t="640084" x="4991100" y="6610350"/>
          <p14:tracePt t="640100" x="4978400" y="6610350"/>
          <p14:tracePt t="640117" x="4972050" y="6604000"/>
          <p14:tracePt t="640134" x="4965700" y="6604000"/>
          <p14:tracePt t="640150" x="4959350" y="6604000"/>
          <p14:tracePt t="640167" x="4953000" y="6604000"/>
          <p14:tracePt t="640184" x="4946650" y="6604000"/>
          <p14:tracePt t="640200" x="4940300" y="6604000"/>
          <p14:tracePt t="640245" x="4933950" y="6610350"/>
          <p14:tracePt t="640262" x="4921250" y="6610350"/>
          <p14:tracePt t="640268" x="4914900" y="6623050"/>
          <p14:tracePt t="640283" x="4908550" y="6629400"/>
          <p14:tracePt t="640300" x="4927600" y="6648450"/>
          <p14:tracePt t="640317" x="4991100" y="6686550"/>
          <p14:tracePt t="640334" x="5048250" y="6743700"/>
          <p14:tracePt t="640350" x="5067300" y="6794500"/>
          <p14:tracePt t="640367" x="5080000" y="6826250"/>
          <p14:tracePt t="640384" x="5105400" y="6845300"/>
          <p14:tracePt t="640401" x="5130800" y="6851650"/>
          <p14:tracePt t="640417" x="5175250" y="6845300"/>
          <p14:tracePt t="640434" x="5219700" y="6826250"/>
          <p14:tracePt t="640451" x="5270500" y="6807200"/>
          <p14:tracePt t="640472" x="5340350" y="6800850"/>
          <p14:tracePt t="640504" x="5346700" y="6800850"/>
          <p14:tracePt t="640518" x="5353050" y="6800850"/>
          <p14:tracePt t="640534" x="5365750" y="6800850"/>
          <p14:tracePt t="640550" x="5397500" y="6800850"/>
          <p14:tracePt t="640567" x="5416550" y="6800850"/>
          <p14:tracePt t="640584" x="5454650" y="6800850"/>
          <p14:tracePt t="640601" x="5499100" y="6794500"/>
          <p14:tracePt t="640617" x="5524500" y="6788150"/>
          <p14:tracePt t="640634" x="5530850" y="6788150"/>
          <p14:tracePt t="640650" x="5537200" y="6781800"/>
          <p14:tracePt t="640667" x="5549900" y="6775450"/>
          <p14:tracePt t="640683" x="5562600" y="6769100"/>
          <p14:tracePt t="640701" x="5581650" y="6756400"/>
          <p14:tracePt t="640716" x="5594350" y="6743700"/>
          <p14:tracePt t="640734" x="5607050" y="6743700"/>
          <p14:tracePt t="640751" x="5619750" y="6737350"/>
          <p14:tracePt t="640768" x="5626100" y="6737350"/>
          <p14:tracePt t="640784" x="5626100" y="6731000"/>
          <p14:tracePt t="640801" x="5632450" y="6731000"/>
          <p14:tracePt t="640818" x="5645150" y="6724650"/>
          <p14:tracePt t="640834" x="5657850" y="6718300"/>
          <p14:tracePt t="640851" x="5670550" y="6711950"/>
          <p14:tracePt t="640867" x="5676900" y="6705600"/>
          <p14:tracePt t="640884" x="5683250" y="6699250"/>
          <p14:tracePt t="640992" x="5683250" y="6692900"/>
          <p14:tracePt t="641000" x="5683250" y="6686550"/>
          <p14:tracePt t="641018" x="5664200" y="6667500"/>
          <p14:tracePt t="641034" x="5638800" y="6648450"/>
          <p14:tracePt t="641051" x="5626100" y="6629400"/>
          <p14:tracePt t="641070" x="5607050" y="6623050"/>
          <p14:tracePt t="641084" x="5594350" y="6616700"/>
          <p14:tracePt t="641101" x="5575300" y="6604000"/>
          <p14:tracePt t="641118" x="5549900" y="6597650"/>
          <p14:tracePt t="641135" x="5518150" y="6597650"/>
          <p14:tracePt t="641152" x="5480050" y="6591300"/>
          <p14:tracePt t="641171" x="5422900" y="6584950"/>
          <p14:tracePt t="641184" x="5403850" y="6578600"/>
          <p14:tracePt t="641203" x="5359400" y="6578600"/>
          <p14:tracePt t="641217" x="5346700" y="6572250"/>
          <p14:tracePt t="641218" x="5334000" y="6572250"/>
          <p14:tracePt t="641251" x="5302250" y="6572250"/>
          <p14:tracePt t="641268" x="5289550" y="6572250"/>
          <p14:tracePt t="641285" x="5276850" y="6578600"/>
          <p14:tracePt t="641301" x="5270500" y="6584950"/>
          <p14:tracePt t="641318" x="5264150" y="6610350"/>
          <p14:tracePt t="641336" x="5264150" y="6661150"/>
          <p14:tracePt t="641351" x="5264150" y="6699250"/>
          <p14:tracePt t="641368" x="5283200" y="6743700"/>
          <p14:tracePt t="641388" x="5321300" y="6807200"/>
          <p14:tracePt t="641403" x="5340350" y="6838950"/>
          <p14:tracePt t="641418" x="5346700" y="6845300"/>
          <p14:tracePt t="641435" x="5365750" y="6851650"/>
          <p14:tracePt t="641452" x="5422900" y="6851650"/>
          <p14:tracePt t="641468" x="5480050" y="6838950"/>
          <p14:tracePt t="641485" x="5537200" y="6826250"/>
          <p14:tracePt t="641501" x="5607050" y="6807200"/>
          <p14:tracePt t="641517" x="5632450" y="6800850"/>
          <p14:tracePt t="641535" x="5657850" y="6794500"/>
          <p14:tracePt t="641554" x="5676900" y="6788150"/>
          <p14:tracePt t="641568" x="5689600" y="6781800"/>
          <p14:tracePt t="641585" x="5695950" y="6781800"/>
          <p14:tracePt t="641601" x="5708650" y="6775450"/>
          <p14:tracePt t="641618" x="5715000" y="6762750"/>
          <p14:tracePt t="641635" x="5727700" y="6737350"/>
          <p14:tracePt t="641652" x="5727700" y="6718300"/>
          <p14:tracePt t="641667" x="5727700" y="6686550"/>
          <p14:tracePt t="641685" x="5715000" y="6673850"/>
          <p14:tracePt t="641719" x="5708650" y="6673850"/>
          <p14:tracePt t="641735" x="5702300" y="6667500"/>
          <p14:tracePt t="641751" x="5695950" y="6667500"/>
          <p14:tracePt t="641785" x="5689600" y="6661150"/>
          <p14:tracePt t="641802" x="5670550" y="6661150"/>
          <p14:tracePt t="641819" x="5651500" y="6661150"/>
          <p14:tracePt t="641838" x="5638800" y="6667500"/>
          <p14:tracePt t="641853" x="5626100" y="6673850"/>
          <p14:tracePt t="641909" x="5619750" y="6673850"/>
          <p14:tracePt t="641926" x="5607050" y="6673850"/>
          <p14:tracePt t="641934" x="5588000" y="6673850"/>
          <p14:tracePt t="641952" x="5581650" y="6667500"/>
        </p14:tracePtLst>
      </p14:laserTraceLst>
    </p:ext>
  </p:extLs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11:4</a:t>
            </a:r>
          </a:p>
        </p:txBody>
      </p:sp>
      <p:sp>
        <p:nvSpPr>
          <p:cNvPr id="5" name="textruta 4">
            <a:extLst>
              <a:ext uri="{FF2B5EF4-FFF2-40B4-BE49-F238E27FC236}">
                <a16:creationId xmlns:a16="http://schemas.microsoft.com/office/drawing/2014/main" id="{9632D781-7CF2-36E7-13EA-28C38AFDE74C}"/>
              </a:ext>
            </a:extLst>
          </p:cNvPr>
          <p:cNvSpPr txBox="1"/>
          <p:nvPr/>
        </p:nvSpPr>
        <p:spPr>
          <a:xfrm>
            <a:off x="5445650" y="597444"/>
            <a:ext cx="6010727" cy="4301177"/>
          </a:xfrm>
          <a:prstGeom prst="rect">
            <a:avLst/>
          </a:prstGeom>
          <a:noFill/>
        </p:spPr>
        <p:txBody>
          <a:bodyPr wrap="square" rIns="0">
            <a:spAutoFit/>
          </a:bodyPr>
          <a:lstStyle/>
          <a:p>
            <a:pPr marL="271463" indent="-271463">
              <a:spcBef>
                <a:spcPts val="600"/>
              </a:spcBef>
            </a:pPr>
            <a:r>
              <a:rPr lang="sv-SE" sz="1400" dirty="0">
                <a:latin typeface="Calibri" panose="020F0502020204030204" pitchFamily="34" charset="0"/>
                <a:cs typeface="Calibri" panose="020F0502020204030204" pitchFamily="34" charset="0"/>
              </a:rPr>
              <a:t>6.	Att Abel ännu talar är en referens till 1 Mos 4:8-10 där hans rättfärdiga </a:t>
            </a:r>
            <a:br>
              <a:rPr lang="sv-SE" sz="1400" dirty="0">
                <a:latin typeface="Calibri" panose="020F0502020204030204" pitchFamily="34" charset="0"/>
                <a:cs typeface="Calibri" panose="020F0502020204030204" pitchFamily="34" charset="0"/>
              </a:rPr>
            </a:br>
            <a:r>
              <a:rPr lang="sv-SE" sz="1400" dirty="0">
                <a:latin typeface="Calibri" panose="020F0502020204030204" pitchFamily="34" charset="0"/>
                <a:cs typeface="Calibri" panose="020F0502020204030204" pitchFamily="34" charset="0"/>
              </a:rPr>
              <a:t>blod ropar efter hämnd efter att han blivit dödad av Kain: </a:t>
            </a:r>
            <a:r>
              <a:rPr lang="sv-SE" sz="1400" dirty="0">
                <a:solidFill>
                  <a:srgbClr val="C00000"/>
                </a:solidFill>
                <a:latin typeface="Calibri" panose="020F0502020204030204" pitchFamily="34" charset="0"/>
                <a:cs typeface="Calibri" panose="020F0502020204030204" pitchFamily="34" charset="0"/>
              </a:rPr>
              <a:t>Kain talade </a:t>
            </a:r>
            <a:br>
              <a:rPr lang="sv-SE" sz="1400" dirty="0">
                <a:solidFill>
                  <a:srgbClr val="C00000"/>
                </a:solidFill>
                <a:latin typeface="Calibri" panose="020F0502020204030204" pitchFamily="34" charset="0"/>
                <a:cs typeface="Calibri" panose="020F0502020204030204" pitchFamily="34" charset="0"/>
              </a:rPr>
            </a:br>
            <a:r>
              <a:rPr lang="sv-SE" sz="1400" dirty="0">
                <a:solidFill>
                  <a:srgbClr val="C00000"/>
                </a:solidFill>
                <a:latin typeface="Calibri" panose="020F0502020204030204" pitchFamily="34" charset="0"/>
                <a:cs typeface="Calibri" panose="020F0502020204030204" pitchFamily="34" charset="0"/>
              </a:rPr>
              <a:t>med sin bror </a:t>
            </a:r>
            <a:r>
              <a:rPr lang="sv-SE" sz="1400" b="1" i="1" dirty="0">
                <a:solidFill>
                  <a:srgbClr val="C00000"/>
                </a:solidFill>
                <a:latin typeface="Calibri" panose="020F0502020204030204" pitchFamily="34" charset="0"/>
                <a:cs typeface="Calibri" panose="020F0502020204030204" pitchFamily="34" charset="0"/>
              </a:rPr>
              <a:t>Abel</a:t>
            </a:r>
            <a:r>
              <a:rPr lang="sv-SE" sz="1400" dirty="0">
                <a:solidFill>
                  <a:srgbClr val="C00000"/>
                </a:solidFill>
                <a:latin typeface="Calibri" panose="020F0502020204030204" pitchFamily="34" charset="0"/>
                <a:cs typeface="Calibri" panose="020F0502020204030204" pitchFamily="34" charset="0"/>
              </a:rPr>
              <a:t>, och medan de var ute på marken överföll Kain sin bror </a:t>
            </a:r>
            <a:br>
              <a:rPr lang="sv-SE" sz="1400" dirty="0">
                <a:solidFill>
                  <a:srgbClr val="C00000"/>
                </a:solidFill>
                <a:latin typeface="Calibri" panose="020F0502020204030204" pitchFamily="34" charset="0"/>
                <a:cs typeface="Calibri" panose="020F0502020204030204" pitchFamily="34" charset="0"/>
              </a:rPr>
            </a:br>
            <a:r>
              <a:rPr lang="sv-SE" sz="1400" dirty="0">
                <a:solidFill>
                  <a:srgbClr val="C00000"/>
                </a:solidFill>
                <a:latin typeface="Calibri" panose="020F0502020204030204" pitchFamily="34" charset="0"/>
                <a:cs typeface="Calibri" panose="020F0502020204030204" pitchFamily="34" charset="0"/>
              </a:rPr>
              <a:t>och dödade honom. Och Herren sade till Kain:... Hör, din brors </a:t>
            </a:r>
            <a:r>
              <a:rPr lang="sv-SE" sz="1400" dirty="0">
                <a:solidFill>
                  <a:srgbClr val="00B050"/>
                </a:solidFill>
                <a:latin typeface="Calibri" panose="020F0502020204030204" pitchFamily="34" charset="0"/>
                <a:cs typeface="Calibri" panose="020F0502020204030204" pitchFamily="34" charset="0"/>
              </a:rPr>
              <a:t>blod</a:t>
            </a:r>
            <a:r>
              <a:rPr lang="sv-SE" sz="1400" dirty="0">
                <a:solidFill>
                  <a:srgbClr val="C00000"/>
                </a:solidFill>
                <a:latin typeface="Calibri" panose="020F0502020204030204" pitchFamily="34" charset="0"/>
                <a:cs typeface="Calibri" panose="020F0502020204030204" pitchFamily="34" charset="0"/>
              </a:rPr>
              <a:t> </a:t>
            </a:r>
            <a:r>
              <a:rPr lang="sv-SE" sz="1400" b="1" i="1" dirty="0">
                <a:solidFill>
                  <a:srgbClr val="C00000"/>
                </a:solidFill>
                <a:latin typeface="Calibri" panose="020F0502020204030204" pitchFamily="34" charset="0"/>
                <a:cs typeface="Calibri" panose="020F0502020204030204" pitchFamily="34" charset="0"/>
              </a:rPr>
              <a:t>ropar</a:t>
            </a:r>
            <a:r>
              <a:rPr lang="sv-SE" sz="1400" dirty="0">
                <a:solidFill>
                  <a:srgbClr val="C00000"/>
                </a:solidFill>
                <a:latin typeface="Calibri" panose="020F0502020204030204" pitchFamily="34" charset="0"/>
                <a:cs typeface="Calibri" panose="020F0502020204030204" pitchFamily="34" charset="0"/>
              </a:rPr>
              <a:t> till </a:t>
            </a:r>
            <a:br>
              <a:rPr lang="sv-SE" sz="1400" dirty="0">
                <a:solidFill>
                  <a:srgbClr val="C00000"/>
                </a:solidFill>
                <a:latin typeface="Calibri" panose="020F0502020204030204" pitchFamily="34" charset="0"/>
                <a:cs typeface="Calibri" panose="020F0502020204030204" pitchFamily="34" charset="0"/>
              </a:rPr>
            </a:br>
            <a:r>
              <a:rPr lang="sv-SE" sz="1400" dirty="0">
                <a:solidFill>
                  <a:srgbClr val="C00000"/>
                </a:solidFill>
                <a:latin typeface="Calibri" panose="020F0502020204030204" pitchFamily="34" charset="0"/>
                <a:cs typeface="Calibri" panose="020F0502020204030204" pitchFamily="34" charset="0"/>
              </a:rPr>
              <a:t>mig </a:t>
            </a:r>
            <a:r>
              <a:rPr lang="sv-SE" sz="1400" dirty="0">
                <a:solidFill>
                  <a:srgbClr val="00B050"/>
                </a:solidFill>
                <a:latin typeface="Calibri" panose="020F0502020204030204" pitchFamily="34" charset="0"/>
                <a:cs typeface="Calibri" panose="020F0502020204030204" pitchFamily="34" charset="0"/>
              </a:rPr>
              <a:t>från marken</a:t>
            </a:r>
            <a:r>
              <a:rPr lang="sv-SE" sz="1400" dirty="0">
                <a:solidFill>
                  <a:srgbClr val="C00000"/>
                </a:solidFill>
                <a:latin typeface="Calibri" panose="020F0502020204030204" pitchFamily="34" charset="0"/>
                <a:cs typeface="Calibri" panose="020F0502020204030204" pitchFamily="34" charset="0"/>
              </a:rPr>
              <a:t>!</a:t>
            </a:r>
          </a:p>
          <a:p>
            <a:pPr marL="271463" indent="-271463">
              <a:spcBef>
                <a:spcPts val="300"/>
              </a:spcBef>
            </a:pPr>
            <a:r>
              <a:rPr lang="sv-SE" sz="1400" dirty="0">
                <a:solidFill>
                  <a:srgbClr val="000000"/>
                </a:solidFill>
                <a:latin typeface="Calibri" panose="020F0502020204030204" pitchFamily="34" charset="0"/>
                <a:cs typeface="Calibri" panose="020F0502020204030204" pitchFamily="34" charset="0"/>
              </a:rPr>
              <a:t>	Abel är prototypen för alla martyrer: </a:t>
            </a:r>
            <a:r>
              <a:rPr lang="sv-SE" sz="1400" dirty="0">
                <a:solidFill>
                  <a:srgbClr val="C00000"/>
                </a:solidFill>
              </a:rPr>
              <a:t>Så ska av det här släktet utkrävas alla profeters blod som är spillt sedan världens skapelse, </a:t>
            </a:r>
            <a:r>
              <a:rPr lang="sv-SE" sz="1400" i="1" u="sng" dirty="0">
                <a:solidFill>
                  <a:srgbClr val="C00000"/>
                </a:solidFill>
              </a:rPr>
              <a:t>från Abels blod</a:t>
            </a:r>
            <a:r>
              <a:rPr lang="sv-SE" sz="1400" dirty="0">
                <a:solidFill>
                  <a:srgbClr val="C00000"/>
                </a:solidFill>
              </a:rPr>
              <a:t> ända till Sakarjas blod.</a:t>
            </a:r>
            <a:r>
              <a:rPr lang="sv-SE" sz="1400" dirty="0"/>
              <a:t> (Luk 11:50-51) Dessa martyrer ropar efter upprättelse under vedermödan: </a:t>
            </a:r>
            <a:r>
              <a:rPr lang="sv-SE" sz="1400" dirty="0">
                <a:solidFill>
                  <a:srgbClr val="C00000"/>
                </a:solidFill>
              </a:rPr>
              <a:t>När Lammet bröt det femte sigillet, såg jag </a:t>
            </a:r>
            <a:r>
              <a:rPr lang="sv-SE" sz="1400" i="1" u="sng" dirty="0">
                <a:solidFill>
                  <a:srgbClr val="C00000"/>
                </a:solidFill>
              </a:rPr>
              <a:t>under altaret</a:t>
            </a:r>
            <a:r>
              <a:rPr lang="sv-SE" sz="1400" dirty="0">
                <a:solidFill>
                  <a:srgbClr val="C00000"/>
                </a:solidFill>
              </a:rPr>
              <a:t> </a:t>
            </a:r>
            <a:r>
              <a:rPr lang="sv-SE" sz="1400" dirty="0">
                <a:solidFill>
                  <a:srgbClr val="00B050"/>
                </a:solidFill>
              </a:rPr>
              <a:t>[motsvarar </a:t>
            </a:r>
            <a:r>
              <a:rPr lang="sv-SE" sz="1400" i="1" u="sng" dirty="0">
                <a:solidFill>
                  <a:srgbClr val="00B050"/>
                </a:solidFill>
              </a:rPr>
              <a:t>från marken</a:t>
            </a:r>
            <a:r>
              <a:rPr lang="sv-SE" sz="1400" dirty="0">
                <a:solidFill>
                  <a:srgbClr val="00B050"/>
                </a:solidFill>
              </a:rPr>
              <a:t>]</a:t>
            </a:r>
            <a:r>
              <a:rPr lang="sv-SE" sz="1400" dirty="0">
                <a:solidFill>
                  <a:srgbClr val="C00000"/>
                </a:solidFill>
              </a:rPr>
              <a:t> </a:t>
            </a:r>
            <a:r>
              <a:rPr lang="sv-SE" sz="1400" i="1" u="sng" dirty="0">
                <a:solidFill>
                  <a:srgbClr val="C00000"/>
                </a:solidFill>
              </a:rPr>
              <a:t>själarna</a:t>
            </a:r>
            <a:r>
              <a:rPr lang="sv-SE" sz="1400" dirty="0">
                <a:solidFill>
                  <a:srgbClr val="C00000"/>
                </a:solidFill>
              </a:rPr>
              <a:t> </a:t>
            </a:r>
            <a:r>
              <a:rPr lang="sv-SE" sz="1400" dirty="0">
                <a:solidFill>
                  <a:srgbClr val="00B050"/>
                </a:solidFill>
              </a:rPr>
              <a:t>[motsvarar </a:t>
            </a:r>
            <a:r>
              <a:rPr lang="sv-SE" sz="1400" i="1" u="sng" dirty="0">
                <a:solidFill>
                  <a:srgbClr val="00B050"/>
                </a:solidFill>
              </a:rPr>
              <a:t>blodet</a:t>
            </a:r>
            <a:r>
              <a:rPr lang="sv-SE" sz="1400" dirty="0">
                <a:solidFill>
                  <a:srgbClr val="00B050"/>
                </a:solidFill>
              </a:rPr>
              <a:t>*]</a:t>
            </a:r>
            <a:r>
              <a:rPr lang="sv-SE" sz="1400" dirty="0">
                <a:solidFill>
                  <a:srgbClr val="C00000"/>
                </a:solidFill>
              </a:rPr>
              <a:t> av dem som hade blivit slaktade för Guds ord… De </a:t>
            </a:r>
            <a:r>
              <a:rPr lang="sv-SE" sz="1400" b="1" i="1" dirty="0">
                <a:solidFill>
                  <a:srgbClr val="C00000"/>
                </a:solidFill>
              </a:rPr>
              <a:t>ropade</a:t>
            </a:r>
            <a:r>
              <a:rPr lang="sv-SE" sz="1400" dirty="0">
                <a:solidFill>
                  <a:srgbClr val="C00000"/>
                </a:solidFill>
              </a:rPr>
              <a:t> med stark röst: "Herre… Hur länge ska det dröja innan du dömer jordens invånare och straffar dem för vårt blod?”… De blev tillsagda att vila ännu en liten tid, tills deras medtjänare och bröder, som skulle dödas liksom de, hade blivit fulltaliga. </a:t>
            </a:r>
            <a:r>
              <a:rPr lang="sv-SE" sz="1400" dirty="0"/>
              <a:t>(Upp 6:9-11)</a:t>
            </a:r>
          </a:p>
          <a:p>
            <a:pPr marL="444500" indent="-177800">
              <a:spcBef>
                <a:spcPts val="300"/>
              </a:spcBef>
            </a:pPr>
            <a:r>
              <a:rPr lang="sv-SE" sz="1400" dirty="0"/>
              <a:t>*	</a:t>
            </a:r>
            <a:r>
              <a:rPr lang="sv-SE" sz="1400" dirty="0">
                <a:solidFill>
                  <a:srgbClr val="C00000"/>
                </a:solidFill>
              </a:rPr>
              <a:t>För kroppens </a:t>
            </a:r>
            <a:r>
              <a:rPr lang="sv-SE" sz="1400" strike="sngStrike" dirty="0">
                <a:solidFill>
                  <a:srgbClr val="C00000"/>
                </a:solidFill>
              </a:rPr>
              <a:t>liv</a:t>
            </a:r>
            <a:r>
              <a:rPr lang="sv-SE" sz="1400" dirty="0">
                <a:solidFill>
                  <a:srgbClr val="C00000"/>
                </a:solidFill>
              </a:rPr>
              <a:t> </a:t>
            </a:r>
            <a:r>
              <a:rPr lang="sv-SE" sz="1400" i="1" u="sng" cap="small" dirty="0">
                <a:solidFill>
                  <a:srgbClr val="C00000"/>
                </a:solidFill>
              </a:rPr>
              <a:t>själ</a:t>
            </a:r>
            <a:r>
              <a:rPr lang="sv-SE" sz="1400" i="1" u="sng" dirty="0">
                <a:solidFill>
                  <a:srgbClr val="C00000"/>
                </a:solidFill>
              </a:rPr>
              <a:t> [nefesh] är i </a:t>
            </a:r>
            <a:r>
              <a:rPr lang="sv-SE" sz="1400" i="1" u="sng" dirty="0">
                <a:solidFill>
                  <a:srgbClr val="00B050"/>
                </a:solidFill>
              </a:rPr>
              <a:t>blodet</a:t>
            </a:r>
            <a:r>
              <a:rPr lang="sv-SE" sz="1400" dirty="0">
                <a:solidFill>
                  <a:srgbClr val="C00000"/>
                </a:solidFill>
              </a:rPr>
              <a:t>.</a:t>
            </a:r>
            <a:r>
              <a:rPr lang="sv-SE" sz="1400" dirty="0"/>
              <a:t> (3 Mos 17:11)</a:t>
            </a:r>
          </a:p>
          <a:p>
            <a:pPr marL="444500" indent="-177800">
              <a:spcBef>
                <a:spcPts val="0"/>
              </a:spcBef>
            </a:pPr>
            <a:r>
              <a:rPr lang="sv-SE" sz="1400" dirty="0">
                <a:solidFill>
                  <a:srgbClr val="C00000"/>
                </a:solidFill>
              </a:rPr>
              <a:t>	Kött som har kvar </a:t>
            </a:r>
            <a:r>
              <a:rPr lang="sv-SE" sz="1400" strike="sngStrike" dirty="0">
                <a:solidFill>
                  <a:srgbClr val="C00000"/>
                </a:solidFill>
              </a:rPr>
              <a:t>sitt liv</a:t>
            </a:r>
            <a:r>
              <a:rPr lang="sv-SE" sz="1400" dirty="0">
                <a:solidFill>
                  <a:srgbClr val="C00000"/>
                </a:solidFill>
              </a:rPr>
              <a:t> </a:t>
            </a:r>
            <a:r>
              <a:rPr lang="sv-SE" sz="1400" cap="small" dirty="0">
                <a:solidFill>
                  <a:srgbClr val="C00000"/>
                </a:solidFill>
              </a:rPr>
              <a:t>sin</a:t>
            </a:r>
            <a:r>
              <a:rPr lang="sv-SE" sz="1400" dirty="0">
                <a:solidFill>
                  <a:srgbClr val="C00000"/>
                </a:solidFill>
              </a:rPr>
              <a:t> </a:t>
            </a:r>
            <a:r>
              <a:rPr lang="sv-SE" sz="1400" i="1" u="sng" cap="small" dirty="0">
                <a:solidFill>
                  <a:srgbClr val="C00000"/>
                </a:solidFill>
              </a:rPr>
              <a:t>själ</a:t>
            </a:r>
            <a:r>
              <a:rPr lang="sv-SE" sz="1400" i="1" u="sng" dirty="0">
                <a:solidFill>
                  <a:srgbClr val="C00000"/>
                </a:solidFill>
              </a:rPr>
              <a:t> [nefesh]</a:t>
            </a:r>
            <a:r>
              <a:rPr lang="sv-SE" sz="1400" dirty="0">
                <a:solidFill>
                  <a:srgbClr val="C00000"/>
                </a:solidFill>
              </a:rPr>
              <a:t>, nämligen sitt </a:t>
            </a:r>
            <a:r>
              <a:rPr lang="sv-SE" sz="1400" i="1" u="sng" dirty="0">
                <a:solidFill>
                  <a:srgbClr val="00B050"/>
                </a:solidFill>
              </a:rPr>
              <a:t>blod</a:t>
            </a:r>
            <a:r>
              <a:rPr lang="sv-SE" sz="1400" dirty="0">
                <a:solidFill>
                  <a:srgbClr val="C00000"/>
                </a:solidFill>
              </a:rPr>
              <a:t>, ska ni inte äta.</a:t>
            </a:r>
            <a:r>
              <a:rPr lang="sv-SE" sz="1400" dirty="0"/>
              <a:t> </a:t>
            </a:r>
            <a:br>
              <a:rPr lang="sv-SE" sz="1400" dirty="0"/>
            </a:br>
            <a:r>
              <a:rPr lang="sv-SE" sz="1400" dirty="0"/>
              <a:t>(1 Mos 9:4)</a:t>
            </a:r>
            <a:endParaRPr lang="sv-SE" sz="1400" dirty="0">
              <a:solidFill>
                <a:srgbClr val="C00000"/>
              </a:solidFill>
            </a:endParaRPr>
          </a:p>
          <a:p>
            <a:pPr marL="271463" indent="-271463">
              <a:spcBef>
                <a:spcPts val="300"/>
              </a:spcBef>
            </a:pPr>
            <a:r>
              <a:rPr lang="sv-SE" sz="1400" dirty="0"/>
              <a:t>	Också den ultimata martyrens, Jesu </a:t>
            </a:r>
            <a:r>
              <a:rPr lang="sv-SE" sz="1400" dirty="0">
                <a:solidFill>
                  <a:srgbClr val="C00000"/>
                </a:solidFill>
              </a:rPr>
              <a:t>svett blev som </a:t>
            </a:r>
            <a:r>
              <a:rPr lang="sv-SE" sz="1400" dirty="0">
                <a:solidFill>
                  <a:srgbClr val="00B050"/>
                </a:solidFill>
              </a:rPr>
              <a:t>blod</a:t>
            </a:r>
            <a:r>
              <a:rPr lang="sv-SE" sz="1400" dirty="0">
                <a:solidFill>
                  <a:srgbClr val="C00000"/>
                </a:solidFill>
              </a:rPr>
              <a:t>sdroppar som föll ner på </a:t>
            </a:r>
            <a:r>
              <a:rPr lang="sv-SE" sz="1400" dirty="0">
                <a:solidFill>
                  <a:srgbClr val="00B050"/>
                </a:solidFill>
              </a:rPr>
              <a:t>jorden</a:t>
            </a:r>
            <a:r>
              <a:rPr lang="sv-SE" sz="1400" dirty="0">
                <a:solidFill>
                  <a:srgbClr val="C00000"/>
                </a:solidFill>
              </a:rPr>
              <a:t>. </a:t>
            </a:r>
            <a:r>
              <a:rPr lang="sv-SE" sz="1400" dirty="0"/>
              <a:t>(Luk 22:44)</a:t>
            </a: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0" y="597444"/>
            <a:ext cx="4797439"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Genom tron bar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Abel</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fram ett bättre offer åt Gud än Kain, och genom tron fick han vittnesbördet att han var rättfärdig, när Gud själv bekände sig till hans offer. Och genom tron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6</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talar han än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trots att han är död.</a:t>
            </a:r>
            <a:endParaRPr kumimoji="0" lang="sv-SE" altLang="sv-SE" sz="1200" b="0" i="0" u="none" normalizeH="0" dirty="0">
              <a:ln>
                <a:noFill/>
              </a:ln>
              <a:solidFill>
                <a:srgbClr val="C00000"/>
              </a:solidFill>
              <a:effectLst/>
              <a:ea typeface="Times New Roman" panose="02020603050405020304" pitchFamily="18" charset="0"/>
            </a:endParaRPr>
          </a:p>
        </p:txBody>
      </p:sp>
      <p:pic>
        <p:nvPicPr>
          <p:cNvPr id="4" name="Bildobjekt 3" descr="En bild som visar text, hund, vildhund&#10;&#10;Automatiskt genererad beskrivning">
            <a:extLst>
              <a:ext uri="{FF2B5EF4-FFF2-40B4-BE49-F238E27FC236}">
                <a16:creationId xmlns:a16="http://schemas.microsoft.com/office/drawing/2014/main" id="{E7C31A85-F3B9-BA5E-F625-EEF3709362BA}"/>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223736" y="2045775"/>
            <a:ext cx="5103784" cy="4603383"/>
          </a:xfrm>
          <a:prstGeom prst="rect">
            <a:avLst/>
          </a:prstGeom>
          <a:ln w="88900" cap="sq" cmpd="thickThin">
            <a:solidFill>
              <a:srgbClr val="000000"/>
            </a:solidFill>
            <a:prstDash val="solid"/>
            <a:miter lim="800000"/>
          </a:ln>
          <a:effectLst>
            <a:innerShdw blurRad="76200">
              <a:srgbClr val="000000"/>
            </a:innerShdw>
          </a:effectLst>
        </p:spPr>
      </p:pic>
      <p:sp>
        <p:nvSpPr>
          <p:cNvPr id="6" name="textruta 5">
            <a:extLst>
              <a:ext uri="{FF2B5EF4-FFF2-40B4-BE49-F238E27FC236}">
                <a16:creationId xmlns:a16="http://schemas.microsoft.com/office/drawing/2014/main" id="{0E008C24-38A2-87C9-A666-E2749CEEDCC4}"/>
              </a:ext>
            </a:extLst>
          </p:cNvPr>
          <p:cNvSpPr txBox="1"/>
          <p:nvPr/>
        </p:nvSpPr>
        <p:spPr>
          <a:xfrm>
            <a:off x="5440660" y="5910494"/>
            <a:ext cx="1310680" cy="738664"/>
          </a:xfrm>
          <a:prstGeom prst="rect">
            <a:avLst/>
          </a:prstGeom>
          <a:noFill/>
        </p:spPr>
        <p:txBody>
          <a:bodyPr wrap="none" rtlCol="0">
            <a:spAutoFit/>
          </a:bodyPr>
          <a:lstStyle/>
          <a:p>
            <a:pPr algn="ctr"/>
            <a:r>
              <a:rPr lang="sv-SE" sz="1400" b="1" dirty="0"/>
              <a:t>Kain och Abel</a:t>
            </a:r>
          </a:p>
          <a:p>
            <a:pPr algn="ctr"/>
            <a:r>
              <a:rPr lang="sv-SE" sz="1400" dirty="0"/>
              <a:t>Tiziano Vecellio</a:t>
            </a:r>
          </a:p>
          <a:p>
            <a:pPr algn="ctr"/>
            <a:r>
              <a:rPr lang="sv-SE" sz="1400" dirty="0"/>
              <a:t> (1487-1576)</a:t>
            </a:r>
          </a:p>
        </p:txBody>
      </p:sp>
    </p:spTree>
    <p:custDataLst>
      <p:tags r:id="rId1"/>
    </p:custDataLst>
    <p:extLst>
      <p:ext uri="{BB962C8B-B14F-4D97-AF65-F5344CB8AC3E}">
        <p14:creationId xmlns:p14="http://schemas.microsoft.com/office/powerpoint/2010/main" val="3006161095"/>
      </p:ext>
    </p:extLst>
  </p:cSld>
  <p:clrMapOvr>
    <a:masterClrMapping/>
  </p:clrMapOvr>
  <p:transition advTm="2725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fade">
                                      <p:cBhvr>
                                        <p:cTn id="15" dur="500"/>
                                        <p:tgtEl>
                                          <p:spTgt spid="5">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xEl>
                                              <p:pRg st="3" end="3"/>
                                            </p:txEl>
                                          </p:spTgt>
                                        </p:tgtEl>
                                        <p:attrNameLst>
                                          <p:attrName>style.visibility</p:attrName>
                                        </p:attrNameLst>
                                      </p:cBhvr>
                                      <p:to>
                                        <p:strVal val="visible"/>
                                      </p:to>
                                    </p:set>
                                    <p:animEffect transition="in" filter="fade">
                                      <p:cBhvr>
                                        <p:cTn id="18" dur="500"/>
                                        <p:tgtEl>
                                          <p:spTgt spid="5">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fade">
                                      <p:cBhvr>
                                        <p:cTn id="23"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142" x="4546600" y="203200"/>
          <p14:tracePt t="1157" x="4540250" y="209550"/>
          <p14:tracePt t="1167" x="4527550" y="209550"/>
          <p14:tracePt t="1186" x="4495800" y="203200"/>
          <p14:tracePt t="1204" x="4451350" y="196850"/>
          <p14:tracePt t="1217" x="4438650" y="190500"/>
          <p14:tracePt t="1242" x="4406900" y="171450"/>
          <p14:tracePt t="1251" x="4406900" y="165100"/>
          <p14:tracePt t="1270" x="4413250" y="146050"/>
          <p14:tracePt t="1284" x="4438650" y="101600"/>
          <p14:tracePt t="1301" x="4470400" y="63500"/>
          <p14:tracePt t="1327" x="4483100" y="19050"/>
          <p14:tracePt t="1543" x="4337050" y="0"/>
          <p14:tracePt t="1557" x="4324350" y="0"/>
          <p14:tracePt t="1558" x="4318000" y="12700"/>
          <p14:tracePt t="1571" x="4311650" y="25400"/>
          <p14:tracePt t="1587" x="4298950" y="63500"/>
          <p14:tracePt t="1601" x="4279900" y="101600"/>
          <p14:tracePt t="1617" x="4248150" y="139700"/>
          <p14:tracePt t="1644" x="4203700" y="184150"/>
          <p14:tracePt t="1669" x="4159250" y="215900"/>
          <p14:tracePt t="1684" x="4127500" y="228600"/>
          <p14:tracePt t="1703" x="4089400" y="241300"/>
          <p14:tracePt t="1730" x="4044950" y="260350"/>
          <p14:tracePt t="1737" x="4032250" y="260350"/>
          <p14:tracePt t="1751" x="4006850" y="266700"/>
          <p14:tracePt t="1768" x="3975100" y="266700"/>
          <p14:tracePt t="1794" x="3937000" y="273050"/>
          <p14:tracePt t="1818" x="3911600" y="273050"/>
          <p14:tracePt t="1843" x="3873500" y="247650"/>
          <p14:tracePt t="1852" x="3867150" y="241300"/>
          <p14:tracePt t="1868" x="3860800" y="234950"/>
          <p14:tracePt t="1884" x="3848100" y="234950"/>
          <p14:tracePt t="1909" x="3829050" y="234950"/>
          <p14:tracePt t="1945" x="3829050" y="228600"/>
          <p14:tracePt t="1960" x="3829050" y="222250"/>
          <p14:tracePt t="1962" x="3829050" y="209550"/>
          <p14:tracePt t="1985" x="3829050" y="184150"/>
          <p14:tracePt t="2001" x="3803650" y="120650"/>
          <p14:tracePt t="2018" x="3765550" y="76200"/>
          <p14:tracePt t="2043" x="3714750" y="50800"/>
          <p14:tracePt t="2051" x="3702050" y="44450"/>
          <p14:tracePt t="2069" x="3676650" y="38100"/>
          <p14:tracePt t="2085" x="3663950" y="31750"/>
          <p14:tracePt t="2102" x="3638550" y="25400"/>
          <p14:tracePt t="2127" x="3613150" y="25400"/>
          <p14:tracePt t="2137" x="3600450" y="25400"/>
          <p14:tracePt t="2152" x="3543300" y="25400"/>
          <p14:tracePt t="2176" x="3422650" y="19050"/>
          <p14:tracePt t="2186" x="3397250" y="19050"/>
          <p14:tracePt t="2203" x="3352800" y="19050"/>
          <p14:tracePt t="2245" x="3346450" y="38100"/>
          <p14:tracePt t="2252" x="3346450" y="50800"/>
          <p14:tracePt t="2269" x="3346450" y="82550"/>
          <p14:tracePt t="2285" x="3346450" y="120650"/>
          <p14:tracePt t="2310" x="3314700" y="196850"/>
          <p14:tracePt t="2319" x="3308350" y="209550"/>
          <p14:tracePt t="2336" x="3295650" y="254000"/>
          <p14:tracePt t="2355" x="3302000" y="292100"/>
          <p14:tracePt t="2378" x="3333750" y="349250"/>
          <p14:tracePt t="2385" x="3333750" y="361950"/>
          <p14:tracePt t="2402" x="3352800" y="400050"/>
          <p14:tracePt t="2422" x="3390900" y="457200"/>
          <p14:tracePt t="2445" x="3467100" y="520700"/>
          <p14:tracePt t="2469" x="3511550" y="533400"/>
          <p14:tracePt t="2486" x="3600450" y="527050"/>
          <p14:tracePt t="2503" x="3670300" y="488950"/>
          <p14:tracePt t="2528" x="3727450" y="444500"/>
          <p14:tracePt t="2536" x="3740150" y="431800"/>
          <p14:tracePt t="2552" x="3771900" y="400050"/>
          <p14:tracePt t="2569" x="3790950" y="355600"/>
          <p14:tracePt t="2595" x="3790950" y="266700"/>
          <p14:tracePt t="2600" x="3771900" y="234950"/>
          <p14:tracePt t="2605" x="3746500" y="196850"/>
          <p14:tracePt t="2620" x="3714750" y="158750"/>
          <p14:tracePt t="2646" x="3613150" y="50800"/>
          <p14:tracePt t="2652" x="3600450" y="38100"/>
          <p14:tracePt t="2669" x="3568700" y="12700"/>
          <p14:tracePt t="2686" x="3556000" y="6350"/>
          <p14:tracePt t="2712" x="3536950" y="6350"/>
          <p14:tracePt t="2720" x="3524250" y="12700"/>
          <p14:tracePt t="2736" x="3486150" y="19050"/>
          <p14:tracePt t="2755" x="3422650" y="44450"/>
          <p14:tracePt t="2779" x="3289300" y="95250"/>
          <p14:tracePt t="2785" x="3251200" y="107950"/>
          <p14:tracePt t="2803" x="3194050" y="127000"/>
          <p14:tracePt t="2820" x="3162300" y="133350"/>
          <p14:tracePt t="2845" x="3155950" y="139700"/>
          <p14:tracePt t="2878" x="3155950" y="146050"/>
          <p14:tracePt t="2886" x="3162300" y="152400"/>
          <p14:tracePt t="2928" x="3155950" y="177800"/>
          <p14:tracePt t="2936" x="3155950" y="190500"/>
          <p14:tracePt t="2952" x="3143250" y="203200"/>
          <p14:tracePt t="2977" x="3136900" y="203200"/>
          <p14:tracePt t="3037" x="3130550" y="203200"/>
          <p14:tracePt t="3046" x="3124200" y="203200"/>
          <p14:tracePt t="3054" x="3111500" y="196850"/>
          <p14:tracePt t="3071" x="3092450" y="196850"/>
          <p14:tracePt t="3088" x="3086100" y="190500"/>
          <p14:tracePt t="3458" x="3092450" y="190500"/>
          <p14:tracePt t="3465" x="3098800" y="190500"/>
          <p14:tracePt t="3474" x="3105150" y="190500"/>
          <p14:tracePt t="3487" x="3098800" y="196850"/>
          <p14:tracePt t="3512" x="3054350" y="215900"/>
          <p14:tracePt t="3519" x="3022600" y="234950"/>
          <p14:tracePt t="3537" x="2952750" y="266700"/>
          <p14:tracePt t="3553" x="2901950" y="292100"/>
          <p14:tracePt t="3579" x="2882900" y="298450"/>
          <p14:tracePt t="3588" x="2882900" y="304800"/>
          <p14:tracePt t="3607" x="2882900" y="311150"/>
          <p14:tracePt t="3610" x="2882900" y="323850"/>
          <p14:tracePt t="3625" x="2870200" y="406400"/>
          <p14:tracePt t="3636" x="2857500" y="450850"/>
          <p14:tracePt t="3653" x="2781300" y="584200"/>
          <p14:tracePt t="3669" x="2667000" y="704850"/>
          <p14:tracePt t="3687" x="2495550" y="831850"/>
          <p14:tracePt t="3689" x="2400300" y="895350"/>
          <p14:tracePt t="3710" x="2203450" y="1003300"/>
          <p14:tracePt t="3723" x="2146300" y="1035050"/>
          <p14:tracePt t="3740" x="2000250" y="1117600"/>
          <p14:tracePt t="3756" x="1993900" y="1123950"/>
          <p14:tracePt t="3774" x="1987550" y="1130300"/>
          <p14:tracePt t="3786" x="1987550" y="1136650"/>
          <p14:tracePt t="3804" x="1987550" y="1143000"/>
          <p14:tracePt t="3821" x="1987550" y="1162050"/>
          <p14:tracePt t="3842" x="1981200" y="1174750"/>
          <p14:tracePt t="3852" x="1968500" y="1181100"/>
          <p14:tracePt t="3871" x="1955800" y="1181100"/>
          <p14:tracePt t="3886" x="1943100" y="1181100"/>
          <p14:tracePt t="3910" x="1847850" y="1200150"/>
          <p14:tracePt t="3911" x="1803400" y="1206500"/>
          <p14:tracePt t="3919" x="1733550" y="1219200"/>
          <p14:tracePt t="3937" x="1543050" y="1231900"/>
          <p14:tracePt t="3953" x="1346200" y="1244600"/>
          <p14:tracePt t="3978" x="1060450" y="1244600"/>
          <p14:tracePt t="3986" x="1009650" y="1244600"/>
          <p14:tracePt t="4003" x="939800" y="1238250"/>
          <p14:tracePt t="4020" x="895350" y="1231900"/>
          <p14:tracePt t="4042" x="882650" y="1231900"/>
          <p14:tracePt t="4056" x="863600" y="1225550"/>
          <p14:tracePt t="4069" x="838200" y="1225550"/>
          <p14:tracePt t="4086" x="755650" y="1212850"/>
          <p14:tracePt t="4105" x="635000" y="1200150"/>
          <p14:tracePt t="4127" x="539750" y="1193800"/>
          <p14:tracePt t="4136" x="533400" y="1187450"/>
          <p14:tracePt t="4153" x="520700" y="1181100"/>
          <p14:tracePt t="4178" x="520700" y="1162050"/>
          <p14:tracePt t="4203" x="546100" y="1143000"/>
          <p14:tracePt t="4241" x="590550" y="1104900"/>
          <p14:tracePt t="4253" x="603250" y="1098550"/>
          <p14:tracePt t="4270" x="615950" y="1085850"/>
          <p14:tracePt t="4286" x="622300" y="1079500"/>
          <p14:tracePt t="4310" x="628650" y="1079500"/>
          <p14:tracePt t="4320" x="635000" y="1073150"/>
          <p14:tracePt t="4336" x="654050" y="1054100"/>
          <p14:tracePt t="4399" x="660400" y="1054100"/>
          <p14:tracePt t="4427" x="666750" y="1041400"/>
          <p14:tracePt t="4455" x="685800" y="1035050"/>
          <p14:tracePt t="4470" x="698500" y="1022350"/>
          <p14:tracePt t="4490" x="742950" y="990600"/>
          <p14:tracePt t="4510" x="800100" y="971550"/>
          <p14:tracePt t="4520" x="850900" y="958850"/>
          <p14:tracePt t="4537" x="914400" y="946150"/>
          <p14:tracePt t="4556" x="977900" y="946150"/>
          <p14:tracePt t="4579" x="1041400" y="946150"/>
          <p14:tracePt t="4590" x="1054100" y="939800"/>
          <p14:tracePt t="4603" x="1066800" y="939800"/>
          <p14:tracePt t="4620" x="1079500" y="939800"/>
          <p14:tracePt t="4643" x="1085850" y="933450"/>
          <p14:tracePt t="4670" x="1098550" y="933450"/>
          <p14:tracePt t="4687" x="1104900" y="927100"/>
          <p14:tracePt t="4712" x="1130300" y="920750"/>
          <p14:tracePt t="4722" x="1136650" y="920750"/>
          <p14:tracePt t="4737" x="1143000" y="920750"/>
          <p14:tracePt t="4753" x="1149350" y="914400"/>
          <p14:tracePt t="4779" x="1155700" y="914400"/>
          <p14:tracePt t="4825" x="1155700" y="908050"/>
          <p14:tracePt t="4882" x="1162050" y="908050"/>
          <p14:tracePt t="5123" x="1162050" y="914400"/>
          <p14:tracePt t="5127" x="1155700" y="914400"/>
          <p14:tracePt t="5137" x="1149350" y="920750"/>
          <p14:tracePt t="5154" x="1136650" y="927100"/>
          <p14:tracePt t="5188" x="1136650" y="933450"/>
          <p14:tracePt t="5205" x="1130300" y="939800"/>
          <p14:tracePt t="5244" x="1149350" y="946150"/>
          <p14:tracePt t="5334" x="1155700" y="946150"/>
          <p14:tracePt t="5341" x="1162050" y="946150"/>
          <p14:tracePt t="5354" x="1174750" y="946150"/>
          <p14:tracePt t="5379" x="1219200" y="946150"/>
          <p14:tracePt t="5387" x="1231900" y="946150"/>
          <p14:tracePt t="5404" x="1289050" y="946150"/>
          <p14:tracePt t="5421" x="1333500" y="946150"/>
          <p14:tracePt t="5444" x="1403350" y="946150"/>
          <p14:tracePt t="5445" x="1428750" y="939800"/>
          <p14:tracePt t="5457" x="1435100" y="939800"/>
          <p14:tracePt t="5474" x="1466850" y="933450"/>
          <p14:tracePt t="5487" x="1492250" y="933450"/>
          <p14:tracePt t="5510" x="1543050" y="927100"/>
          <p14:tracePt t="5521" x="1555750" y="920750"/>
          <p14:tracePt t="5537" x="1587500" y="920750"/>
          <p14:tracePt t="5556" x="1619250" y="914400"/>
          <p14:tracePt t="5580" x="1638300" y="914400"/>
          <p14:tracePt t="5587" x="1644650" y="914400"/>
          <p14:tracePt t="5604" x="1657350" y="914400"/>
          <p14:tracePt t="5621" x="1676400" y="908050"/>
          <p14:tracePt t="5644" x="1714500" y="908050"/>
          <p14:tracePt t="5655" x="1727200" y="908050"/>
          <p14:tracePt t="5672" x="1746250" y="908050"/>
          <p14:tracePt t="5688" x="1752600" y="901700"/>
          <p14:tracePt t="5705" x="1758950" y="901700"/>
          <p14:tracePt t="5730" x="1765300" y="901700"/>
          <p14:tracePt t="5738" x="1771650" y="901700"/>
          <p14:tracePt t="5755" x="1784350" y="901700"/>
          <p14:tracePt t="5779" x="1822450" y="901700"/>
          <p14:tracePt t="5788" x="1841500" y="901700"/>
          <p14:tracePt t="5805" x="1873250" y="895350"/>
          <p14:tracePt t="5821" x="1905000" y="889000"/>
          <p14:tracePt t="5847" x="1943100" y="882650"/>
          <p14:tracePt t="5854" x="1949450" y="882650"/>
          <p14:tracePt t="5871" x="1955800" y="876300"/>
          <p14:tracePt t="5889" x="1968500" y="876300"/>
          <p14:tracePt t="6051" x="1974850" y="876300"/>
          <p14:tracePt t="6058" x="1974850" y="882650"/>
          <p14:tracePt t="6072" x="1981200" y="882650"/>
          <p14:tracePt t="6088" x="2000250" y="889000"/>
          <p14:tracePt t="6106" x="2019300" y="895350"/>
          <p14:tracePt t="6130" x="2044700" y="901700"/>
          <p14:tracePt t="6139" x="2051050" y="908050"/>
          <p14:tracePt t="6155" x="2089150" y="914400"/>
          <p14:tracePt t="6179" x="2165350" y="927100"/>
          <p14:tracePt t="6188" x="2235200" y="939800"/>
          <p14:tracePt t="6204" x="2324100" y="952500"/>
          <p14:tracePt t="6222" x="2425700" y="958850"/>
          <p14:tracePt t="6246" x="2501900" y="958850"/>
          <p14:tracePt t="6257" x="2527300" y="952500"/>
          <p14:tracePt t="6288" x="2527300" y="946150"/>
          <p14:tracePt t="6311" x="2527300" y="939800"/>
          <p14:tracePt t="6339" x="2533650" y="939800"/>
          <p14:tracePt t="6381" x="2546350" y="939800"/>
          <p14:tracePt t="6389" x="2552700" y="939800"/>
          <p14:tracePt t="6405" x="2565400" y="933450"/>
          <p14:tracePt t="6423" x="2590800" y="933450"/>
          <p14:tracePt t="6445" x="2628900" y="933450"/>
          <p14:tracePt t="6455" x="2635250" y="927100"/>
          <p14:tracePt t="6473" x="2667000" y="927100"/>
          <p14:tracePt t="6489" x="2686050" y="927100"/>
          <p14:tracePt t="6512" x="2711450" y="920750"/>
          <p14:tracePt t="6544" x="2717800" y="920750"/>
          <p14:tracePt t="6555" x="2724150" y="920750"/>
          <p14:tracePt t="6580" x="2749550" y="920750"/>
          <p14:tracePt t="6581" x="2755900" y="920750"/>
          <p14:tracePt t="6591" x="2762250" y="920750"/>
          <p14:tracePt t="6605" x="2781300" y="920750"/>
          <p14:tracePt t="6622" x="2794000" y="920750"/>
          <p14:tracePt t="6646" x="2851150" y="914400"/>
          <p14:tracePt t="6658" x="2863850" y="914400"/>
          <p14:tracePt t="6672" x="2876550" y="914400"/>
          <p14:tracePt t="6689" x="2901950" y="914400"/>
          <p14:tracePt t="6711" x="2933700" y="908050"/>
          <p14:tracePt t="6739" x="2946400" y="908050"/>
          <p14:tracePt t="6756" x="2965450" y="901700"/>
          <p14:tracePt t="6781" x="2997200" y="901700"/>
          <p14:tracePt t="6789" x="3003550" y="901700"/>
          <p14:tracePt t="6806" x="3009900" y="901700"/>
          <p14:tracePt t="6821" x="3016250" y="901700"/>
          <p14:tracePt t="6855" x="3016250" y="908050"/>
          <p14:tracePt t="6872" x="3022600" y="908050"/>
          <p14:tracePt t="6929" x="3022600" y="914400"/>
          <p14:tracePt t="6954" x="3022600" y="920750"/>
          <p14:tracePt t="6971" x="3028950" y="927100"/>
          <p14:tracePt t="6989" x="3054350" y="933450"/>
          <p14:tracePt t="7006" x="3092450" y="933450"/>
          <p14:tracePt t="7023" x="3155950" y="939800"/>
          <p14:tracePt t="7047" x="3257550" y="939800"/>
          <p14:tracePt t="7056" x="3295650" y="939800"/>
          <p14:tracePt t="7072" x="3365500" y="946150"/>
          <p14:tracePt t="7088" x="3390900" y="946150"/>
          <p14:tracePt t="7114" x="3397250" y="939800"/>
          <p14:tracePt t="7122" x="3403600" y="939800"/>
          <p14:tracePt t="7155" x="3409950" y="939800"/>
          <p14:tracePt t="7227" x="3409950" y="933450"/>
          <p14:tracePt t="7246" x="3416300" y="933450"/>
          <p14:tracePt t="7256" x="3422650" y="933450"/>
          <p14:tracePt t="7273" x="3429000" y="933450"/>
          <p14:tracePt t="7290" x="3441700" y="933450"/>
          <p14:tracePt t="7292" x="3448050" y="933450"/>
          <p14:tracePt t="7315" x="3479800" y="933450"/>
          <p14:tracePt t="7339" x="3492500" y="933450"/>
          <p14:tracePt t="7356" x="3505200" y="933450"/>
          <p14:tracePt t="7394" x="3511550" y="933450"/>
          <p14:tracePt t="7412" x="3517900" y="933450"/>
          <p14:tracePt t="7422" x="3524250" y="933450"/>
          <p14:tracePt t="7448" x="3549650" y="927100"/>
          <p14:tracePt t="7473" x="3556000" y="927100"/>
          <p14:tracePt t="7489" x="3575050" y="920750"/>
          <p14:tracePt t="7514" x="3594100" y="920750"/>
          <p14:tracePt t="7523" x="3600450" y="920750"/>
          <p14:tracePt t="7539" x="3613150" y="914400"/>
          <p14:tracePt t="7556" x="3625850" y="908050"/>
          <p14:tracePt t="7582" x="3644900" y="908050"/>
          <p14:tracePt t="7589" x="3651250" y="901700"/>
          <p14:tracePt t="7644" x="3657600" y="901700"/>
          <p14:tracePt t="7670" x="3663950" y="901700"/>
          <p14:tracePt t="7689" x="3670300" y="901700"/>
          <p14:tracePt t="7700" x="3676650" y="901700"/>
          <p14:tracePt t="7713" x="3683000" y="901700"/>
          <p14:tracePt t="7723" x="3689350" y="901700"/>
          <p14:tracePt t="7739" x="3702050" y="901700"/>
          <p14:tracePt t="7756" x="3708400" y="901700"/>
          <p14:tracePt t="7778" x="3727450" y="901700"/>
          <p14:tracePt t="7807" x="3740150" y="901700"/>
          <p14:tracePt t="7848" x="3746500" y="908050"/>
          <p14:tracePt t="7874" x="3752850" y="908050"/>
          <p14:tracePt t="7890" x="3765550" y="908050"/>
          <p14:tracePt t="7937" x="3771900" y="908050"/>
          <p14:tracePt t="8101" x="3771900" y="914400"/>
          <p14:tracePt t="8123" x="3771900" y="920750"/>
          <p14:tracePt t="8179" x="3810000" y="908050"/>
          <p14:tracePt t="8190" x="3822700" y="901700"/>
          <p14:tracePt t="8193" x="3848100" y="895350"/>
          <p14:tracePt t="8209" x="3905250" y="895350"/>
          <p14:tracePt t="8226" x="3943350" y="895350"/>
          <p14:tracePt t="8249" x="3956050" y="895350"/>
          <p14:tracePt t="8296" x="3956050" y="889000"/>
          <p14:tracePt t="8339" x="3962400" y="889000"/>
          <p14:tracePt t="8507" x="3968750" y="895350"/>
          <p14:tracePt t="8524" x="3968750" y="908050"/>
          <p14:tracePt t="8541" x="3975100" y="914400"/>
          <p14:tracePt t="8558" x="3987800" y="927100"/>
          <p14:tracePt t="8583" x="4019550" y="939800"/>
          <p14:tracePt t="8593" x="4025900" y="939800"/>
          <p14:tracePt t="8611" x="4057650" y="946150"/>
          <p14:tracePt t="8624" x="4083050" y="946150"/>
          <p14:tracePt t="8646" x="4108450" y="946150"/>
          <p14:tracePt t="8657" x="4121150" y="939800"/>
          <p14:tracePt t="8674" x="4140200" y="933450"/>
          <p14:tracePt t="8690" x="4159250" y="933450"/>
          <p14:tracePt t="8901" x="4152900" y="939800"/>
          <p14:tracePt t="8924" x="4146550" y="939800"/>
          <p14:tracePt t="8940" x="4133850" y="946150"/>
          <p14:tracePt t="8957" x="4108450" y="946150"/>
          <p14:tracePt t="8981" x="4070350" y="952500"/>
          <p14:tracePt t="8993" x="4038600" y="958850"/>
          <p14:tracePt t="9007" x="4019550" y="965200"/>
          <p14:tracePt t="9024" x="3956050" y="971550"/>
          <p14:tracePt t="9046" x="3911600" y="971550"/>
          <p14:tracePt t="9059" x="3860800" y="984250"/>
          <p14:tracePt t="9074" x="3784600" y="990600"/>
          <p14:tracePt t="9091" x="3670300" y="1003300"/>
          <p14:tracePt t="9117" x="3511550" y="1016000"/>
          <p14:tracePt t="9124" x="3441700" y="1016000"/>
          <p14:tracePt t="9141" x="3295650" y="1022350"/>
          <p14:tracePt t="9157" x="3175000" y="1028700"/>
          <p14:tracePt t="9160" x="3098800" y="1028700"/>
          <p14:tracePt t="9181" x="2971800" y="1035050"/>
          <p14:tracePt t="9190" x="2889250" y="1041400"/>
          <p14:tracePt t="9207" x="2743200" y="1060450"/>
          <p14:tracePt t="9224" x="2514600" y="1085850"/>
          <p14:tracePt t="9247" x="2197100" y="1104900"/>
          <p14:tracePt t="9257" x="2139950" y="1111250"/>
          <p14:tracePt t="9274" x="1949450" y="1117600"/>
          <p14:tracePt t="9291" x="1822450" y="1117600"/>
          <p14:tracePt t="9314" x="1689100" y="1123950"/>
          <p14:tracePt t="9324" x="1638300" y="1130300"/>
          <p14:tracePt t="9341" x="1581150" y="1143000"/>
          <p14:tracePt t="9358" x="1555750" y="1143000"/>
          <p14:tracePt t="9383" x="1397000" y="1174750"/>
          <p14:tracePt t="9391" x="1384300" y="1174750"/>
          <p14:tracePt t="9450" x="1384300" y="1181100"/>
          <p14:tracePt t="9464" x="1390650" y="1181100"/>
          <p14:tracePt t="9600" x="1397000" y="1181100"/>
          <p14:tracePt t="9636" x="1403350" y="1181100"/>
          <p14:tracePt t="9652" x="1409700" y="1181100"/>
          <p14:tracePt t="9668" x="1416050" y="1181100"/>
          <p14:tracePt t="9689" x="1422400" y="1181100"/>
          <p14:tracePt t="9714" x="1435100" y="1174750"/>
          <p14:tracePt t="9725" x="1441450" y="1174750"/>
          <p14:tracePt t="9741" x="1454150" y="1174750"/>
          <p14:tracePt t="9758" x="1466850" y="1168400"/>
          <p14:tracePt t="9784" x="1498600" y="1168400"/>
          <p14:tracePt t="9793" x="1504950" y="1162050"/>
          <p14:tracePt t="9811" x="1536700" y="1155700"/>
          <p14:tracePt t="9825" x="1555750" y="1155700"/>
          <p14:tracePt t="9850" x="1587500" y="1143000"/>
          <p14:tracePt t="9874" x="1600200" y="1143000"/>
          <p14:tracePt t="9891" x="1606550" y="1143000"/>
          <p14:tracePt t="9916" x="1631950" y="1143000"/>
          <p14:tracePt t="9945" x="1638300" y="1143000"/>
          <p14:tracePt t="9958" x="1644650" y="1143000"/>
          <p14:tracePt t="9983" x="1657350" y="1136650"/>
          <p14:tracePt t="10008" x="1663700" y="1136650"/>
          <p14:tracePt t="10052" x="1670050" y="1136650"/>
          <p14:tracePt t="10075" x="1676400" y="1136650"/>
          <p14:tracePt t="10093" x="1689100" y="1136650"/>
          <p14:tracePt t="10117" x="1720850" y="1136650"/>
          <p14:tracePt t="10125" x="1739900" y="1136650"/>
          <p14:tracePt t="10142" x="1803400" y="1136650"/>
          <p14:tracePt t="10159" x="1854200" y="1143000"/>
          <p14:tracePt t="10184" x="1924050" y="1143000"/>
          <p14:tracePt t="10192" x="1949450" y="1143000"/>
          <p14:tracePt t="10208" x="1974850" y="1143000"/>
          <p14:tracePt t="10225" x="1993900" y="1143000"/>
          <p14:tracePt t="10248" x="2012950" y="1143000"/>
          <p14:tracePt t="10258" x="2025650" y="1143000"/>
          <p14:tracePt t="10275" x="2044700" y="1143000"/>
          <p14:tracePt t="10292" x="2120900" y="1143000"/>
          <p14:tracePt t="10318" x="2190750" y="1149350"/>
          <p14:tracePt t="10342" x="2197100" y="1149350"/>
          <p14:tracePt t="10358" x="2209800" y="1149350"/>
          <p14:tracePt t="10385" x="2216150" y="1149350"/>
          <p14:tracePt t="10432" x="2222500" y="1149350"/>
          <p14:tracePt t="10442" x="2241550" y="1149350"/>
          <p14:tracePt t="10458" x="2279650" y="1149350"/>
          <p14:tracePt t="10476" x="2305050" y="1149350"/>
          <p14:tracePt t="10491" x="2336800" y="1149350"/>
          <p14:tracePt t="10517" x="2368550" y="1149350"/>
          <p14:tracePt t="10525" x="2387600" y="1149350"/>
          <p14:tracePt t="10545" x="2413000" y="1149350"/>
          <p14:tracePt t="10558" x="2438400" y="1143000"/>
          <p14:tracePt t="10581" x="2489200" y="1143000"/>
          <p14:tracePt t="10592" x="2508250" y="1143000"/>
          <p14:tracePt t="10610" x="2559050" y="1143000"/>
          <p14:tracePt t="10625" x="2571750" y="1143000"/>
          <p14:tracePt t="10653" x="2603500" y="1136650"/>
          <p14:tracePt t="10675" x="2609850" y="1136650"/>
          <p14:tracePt t="10694" x="2616200" y="1136650"/>
          <p14:tracePt t="10717" x="2628900" y="1130300"/>
          <p14:tracePt t="10725" x="2635250" y="1130300"/>
          <p14:tracePt t="10742" x="2641600" y="1130300"/>
          <p14:tracePt t="10915" x="2641600" y="1136650"/>
          <p14:tracePt t="11069" x="2647950" y="1136650"/>
          <p14:tracePt t="11074" x="2654300" y="1136650"/>
          <p14:tracePt t="11081" x="2667000" y="1136650"/>
          <p14:tracePt t="11097" x="2692400" y="1136650"/>
          <p14:tracePt t="11111" x="2705100" y="1143000"/>
          <p14:tracePt t="11126" x="2736850" y="1143000"/>
          <p14:tracePt t="11142" x="2768600" y="1143000"/>
          <p14:tracePt t="11159" x="2825750" y="1143000"/>
          <p14:tracePt t="11184" x="2940050" y="1149350"/>
          <p14:tracePt t="11194" x="2965450" y="1149350"/>
          <p14:tracePt t="11210" x="3016250" y="1149350"/>
          <p14:tracePt t="11234" x="3060700" y="1149350"/>
          <p14:tracePt t="11242" x="3073400" y="1149350"/>
          <p14:tracePt t="11259" x="3079750" y="1149350"/>
          <p14:tracePt t="11275" x="3086100" y="1149350"/>
          <p14:tracePt t="11292" x="3092450" y="1149350"/>
          <p14:tracePt t="11318" x="3105150" y="1149350"/>
          <p14:tracePt t="11325" x="3117850" y="1149350"/>
          <p14:tracePt t="11345" x="3181350" y="1149350"/>
          <p14:tracePt t="11359" x="3206750" y="1149350"/>
          <p14:tracePt t="11384" x="3321050" y="1149350"/>
          <p14:tracePt t="11392" x="3340100" y="1149350"/>
          <p14:tracePt t="11410" x="3397250" y="1143000"/>
          <p14:tracePt t="11426" x="3460750" y="1136650"/>
          <p14:tracePt t="11453" x="3556000" y="1123950"/>
          <p14:tracePt t="11460" x="3575050" y="1123950"/>
          <p14:tracePt t="11479" x="3613150" y="1123950"/>
          <p14:tracePt t="11493" x="3638550" y="1117600"/>
          <p14:tracePt t="11517" x="3644900" y="1117600"/>
          <p14:tracePt t="11569" x="3651250" y="1117600"/>
          <p14:tracePt t="11619" x="3651250" y="1123950"/>
          <p14:tracePt t="11645" x="3657600" y="1123950"/>
          <p14:tracePt t="11650" x="3657600" y="1130300"/>
          <p14:tracePt t="11666" x="3663950" y="1136650"/>
          <p14:tracePt t="11676" x="3670300" y="1136650"/>
          <p14:tracePt t="11692" x="3689350" y="1149350"/>
          <p14:tracePt t="11717" x="3727450" y="1155700"/>
          <p14:tracePt t="11726" x="3733800" y="1155700"/>
          <p14:tracePt t="11744" x="3746500" y="1155700"/>
          <p14:tracePt t="11759" x="3759200" y="1155700"/>
          <p14:tracePt t="11785" x="3784600" y="1155700"/>
          <p14:tracePt t="11793" x="3790950" y="1149350"/>
          <p14:tracePt t="11810" x="3803650" y="1149350"/>
          <p14:tracePt t="11851" x="3810000" y="1149350"/>
          <p14:tracePt t="11877" x="3816350" y="1149350"/>
          <p14:tracePt t="11893" x="3822700" y="1149350"/>
          <p14:tracePt t="12038" x="3829050" y="1149350"/>
          <p14:tracePt t="12045" x="3835400" y="1149350"/>
          <p14:tracePt t="12055" x="3841750" y="1149350"/>
          <p14:tracePt t="12065" x="3854450" y="1149350"/>
          <p14:tracePt t="12077" x="3867150" y="1149350"/>
          <p14:tracePt t="12093" x="3886200" y="1143000"/>
          <p14:tracePt t="12117" x="3917950" y="1136650"/>
          <p14:tracePt t="12126" x="3924300" y="1136650"/>
          <p14:tracePt t="12143" x="3930650" y="1136650"/>
          <p14:tracePt t="12191" x="3937000" y="1136650"/>
          <p14:tracePt t="12200" x="3937000" y="1130300"/>
          <p14:tracePt t="12211" x="3943350" y="1130300"/>
          <p14:tracePt t="12226" x="3956050" y="1130300"/>
          <p14:tracePt t="12248" x="3975100" y="1130300"/>
          <p14:tracePt t="12260" x="3981450" y="1130300"/>
          <p14:tracePt t="12555" x="3975100" y="1130300"/>
          <p14:tracePt t="12572" x="3962400" y="1136650"/>
          <p14:tracePt t="12596" x="3924300" y="1149350"/>
          <p14:tracePt t="12610" x="3879850" y="1168400"/>
          <p14:tracePt t="12627" x="3822700" y="1181100"/>
          <p14:tracePt t="12652" x="3702050" y="1206500"/>
          <p14:tracePt t="12660" x="3644900" y="1219200"/>
          <p14:tracePt t="12677" x="3517900" y="1238250"/>
          <p14:tracePt t="12693" x="3397250" y="1250950"/>
          <p14:tracePt t="12720" x="3244850" y="1263650"/>
          <p14:tracePt t="12727" x="3175000" y="1270000"/>
          <p14:tracePt t="12744" x="3054350" y="1282700"/>
          <p14:tracePt t="12761" x="2901950" y="1295400"/>
          <p14:tracePt t="12784" x="2616200" y="1314450"/>
          <p14:tracePt t="12794" x="2406650" y="1314450"/>
          <p14:tracePt t="12810" x="2184400" y="1314450"/>
          <p14:tracePt t="12833" x="1924050" y="1314450"/>
          <p14:tracePt t="12843" x="1822450" y="1314450"/>
          <p14:tracePt t="12861" x="1682750" y="1327150"/>
          <p14:tracePt t="12877" x="1549400" y="1333500"/>
          <p14:tracePt t="12895" x="1416050" y="1346200"/>
          <p14:tracePt t="12918" x="1200150" y="1371600"/>
          <p14:tracePt t="12927" x="1162050" y="1377950"/>
          <p14:tracePt t="12944" x="1117600" y="1377950"/>
          <p14:tracePt t="13045" x="1123950" y="1377950"/>
          <p14:tracePt t="13052" x="1130300" y="1377950"/>
          <p14:tracePt t="13060" x="1136650" y="1377950"/>
          <p14:tracePt t="13078" x="1162050" y="1377950"/>
          <p14:tracePt t="13094" x="1200150" y="1377950"/>
          <p14:tracePt t="13116" x="1244600" y="1377950"/>
          <p14:tracePt t="13128" x="1250950" y="1377950"/>
          <p14:tracePt t="13145" x="1263650" y="1371600"/>
          <p14:tracePt t="13170" x="1276350" y="1371600"/>
          <p14:tracePt t="13179" x="1282700" y="1371600"/>
          <p14:tracePt t="13193" x="1289050" y="1377950"/>
          <p14:tracePt t="13431" x="1295400" y="1377950"/>
          <p14:tracePt t="13445" x="1314450" y="1377950"/>
          <p14:tracePt t="13461" x="1346200" y="1377950"/>
          <p14:tracePt t="13477" x="1384300" y="1371600"/>
          <p14:tracePt t="13494" x="1416050" y="1365250"/>
          <p14:tracePt t="13518" x="1485900" y="1352550"/>
          <p14:tracePt t="13527" x="1504950" y="1352550"/>
          <p14:tracePt t="13545" x="1536700" y="1346200"/>
          <p14:tracePt t="13546" x="1555750" y="1339850"/>
          <p14:tracePt t="13568" x="1587500" y="1333500"/>
          <p14:tracePt t="13578" x="1600200" y="1333500"/>
          <p14:tracePt t="13594" x="1612900" y="1333500"/>
          <p14:tracePt t="13611" x="1625600" y="1333500"/>
          <p14:tracePt t="13857" x="1631950" y="1333500"/>
          <p14:tracePt t="13869" x="1631950" y="1339850"/>
          <p14:tracePt t="13924" x="1638300" y="1339850"/>
          <p14:tracePt t="13938" x="1644650" y="1339850"/>
          <p14:tracePt t="13969" x="1733550" y="1346200"/>
          <p14:tracePt t="13995" x="1803400" y="1352550"/>
          <p14:tracePt t="14011" x="1854200" y="1352550"/>
          <p14:tracePt t="14036" x="1943100" y="1352550"/>
          <p14:tracePt t="14045" x="1962150" y="1352550"/>
          <p14:tracePt t="14062" x="1974850" y="1352550"/>
          <p14:tracePt t="14077" x="2000250" y="1346200"/>
          <p14:tracePt t="14095" x="2038350" y="1346200"/>
          <p14:tracePt t="14119" x="2133600" y="1346200"/>
          <p14:tracePt t="14128" x="2159000" y="1346200"/>
          <p14:tracePt t="14145" x="2247900" y="1346200"/>
          <p14:tracePt t="14161" x="2298700" y="1346200"/>
          <p14:tracePt t="14185" x="2368550" y="1339850"/>
          <p14:tracePt t="14196" x="2381250" y="1333500"/>
          <p14:tracePt t="14212" x="2413000" y="1327150"/>
          <p14:tracePt t="14229" x="2425700" y="1327150"/>
          <p14:tracePt t="14254" x="2438400" y="1320800"/>
          <p14:tracePt t="14261" x="2444750" y="1320800"/>
          <p14:tracePt t="14278" x="2457450" y="1320800"/>
          <p14:tracePt t="14295" x="2463800" y="1320800"/>
          <p14:tracePt t="14319" x="2476500" y="1320800"/>
          <p14:tracePt t="14345" x="2482850" y="1320800"/>
          <p14:tracePt t="14379" x="2489200" y="1320800"/>
          <p14:tracePt t="14412" x="2501900" y="1320800"/>
          <p14:tracePt t="14434" x="2514600" y="1320800"/>
          <p14:tracePt t="14935" x="2520950" y="1320800"/>
          <p14:tracePt t="15226" x="2527300" y="1320800"/>
          <p14:tracePt t="15245" x="2533650" y="1320800"/>
          <p14:tracePt t="15262" x="2540000" y="1320800"/>
          <p14:tracePt t="15279" x="2552700" y="1320800"/>
          <p14:tracePt t="15295" x="2584450" y="1320800"/>
          <p14:tracePt t="15320" x="2647950" y="1327150"/>
          <p14:tracePt t="15331" x="2667000" y="1327150"/>
          <p14:tracePt t="15346" x="2717800" y="1333500"/>
          <p14:tracePt t="15364" x="2774950" y="1339850"/>
          <p14:tracePt t="15388" x="2819400" y="1339850"/>
          <p14:tracePt t="15979" x="2825750" y="1339850"/>
          <p14:tracePt t="15985" x="2838450" y="1339850"/>
          <p14:tracePt t="15997" x="2863850" y="1339850"/>
          <p14:tracePt t="16014" x="2946400" y="1327150"/>
          <p14:tracePt t="16039" x="3073400" y="1320800"/>
          <p14:tracePt t="16048" x="3111500" y="1314450"/>
          <p14:tracePt t="16065" x="3181350" y="1308100"/>
          <p14:tracePt t="16081" x="3238500" y="1308100"/>
          <p14:tracePt t="16096" x="3270250" y="1308100"/>
          <p14:tracePt t="16122" x="3282950" y="1301750"/>
          <p14:tracePt t="16170" x="3289300" y="1301750"/>
          <p14:tracePt t="16180" x="3295650" y="1301750"/>
          <p14:tracePt t="16196" x="3321050" y="1301750"/>
          <p14:tracePt t="16213" x="3346450" y="1301750"/>
          <p14:tracePt t="16230" x="3378200" y="1301750"/>
          <p14:tracePt t="16254" x="3397250" y="1301750"/>
          <p14:tracePt t="16266" x="3416300" y="1301750"/>
          <p14:tracePt t="16284" x="3441700" y="1308100"/>
          <p14:tracePt t="16304" x="3524250" y="1308100"/>
          <p14:tracePt t="16314" x="3562350" y="1314450"/>
          <p14:tracePt t="16330" x="3613150" y="1314450"/>
          <p14:tracePt t="16348" x="3657600" y="1314450"/>
          <p14:tracePt t="16372" x="3702050" y="1308100"/>
          <p14:tracePt t="16381" x="3721100" y="1308100"/>
          <p14:tracePt t="16397" x="3746500" y="1301750"/>
          <p14:tracePt t="16413" x="3759200" y="1301750"/>
          <p14:tracePt t="16439" x="3765550" y="1301750"/>
          <p14:tracePt t="16632" x="3759200" y="1308100"/>
          <p14:tracePt t="16650" x="3752850" y="1308100"/>
          <p14:tracePt t="16708" x="3746500" y="1308100"/>
          <p14:tracePt t="16924" x="3752850" y="1308100"/>
          <p14:tracePt t="16933" x="3759200" y="1301750"/>
          <p14:tracePt t="16941" x="3771900" y="1295400"/>
          <p14:tracePt t="16949" x="3784600" y="1282700"/>
          <p14:tracePt t="16966" x="3829050" y="1270000"/>
          <p14:tracePt t="16986" x="3905250" y="1257300"/>
          <p14:tracePt t="16997" x="3975100" y="1244600"/>
          <p14:tracePt t="17014" x="4044950" y="1231900"/>
          <p14:tracePt t="17034" x="4102100" y="1219200"/>
          <p14:tracePt t="17059" x="4171950" y="1212850"/>
          <p14:tracePt t="17082" x="4178300" y="1212850"/>
          <p14:tracePt t="17174" x="4184650" y="1212850"/>
          <p14:tracePt t="17184" x="4197350" y="1219200"/>
          <p14:tracePt t="17189" x="4203700" y="1225550"/>
          <p14:tracePt t="17199" x="4235450" y="1238250"/>
          <p14:tracePt t="17214" x="4292600" y="1257300"/>
          <p14:tracePt t="17240" x="4394200" y="1276350"/>
          <p14:tracePt t="17247" x="4432300" y="1282700"/>
          <p14:tracePt t="17264" x="4495800" y="1282700"/>
          <p14:tracePt t="17281" x="4540250" y="1282700"/>
          <p14:tracePt t="17298" x="4584700" y="1282700"/>
          <p14:tracePt t="17324" x="4654550" y="1263650"/>
          <p14:tracePt t="17349" x="4686300" y="1219200"/>
          <p14:tracePt t="17364" x="4692650" y="1212850"/>
          <p14:tracePt t="17389" x="4699000" y="1174750"/>
          <p14:tracePt t="17398" x="4699000" y="1155700"/>
          <p14:tracePt t="17414" x="4692650" y="1143000"/>
          <p14:tracePt t="17431" x="4679950" y="1130300"/>
          <p14:tracePt t="17458" x="4572000" y="1111250"/>
          <p14:tracePt t="17464" x="4540250" y="1104900"/>
          <p14:tracePt t="17481" x="4438650" y="1098550"/>
          <p14:tracePt t="17504" x="4279900" y="1092200"/>
          <p14:tracePt t="17515" x="4241800" y="1092200"/>
          <p14:tracePt t="17530" x="4108450" y="1085850"/>
          <p14:tracePt t="17551" x="3987800" y="1079500"/>
          <p14:tracePt t="17573" x="3803650" y="1060450"/>
          <p14:tracePt t="17581" x="3708400" y="1060450"/>
          <p14:tracePt t="17598" x="3556000" y="1060450"/>
          <p14:tracePt t="17615" x="3409950" y="1066800"/>
          <p14:tracePt t="17636" x="3225800" y="1098550"/>
          <p14:tracePt t="17647" x="3073400" y="1136650"/>
          <p14:tracePt t="17665" x="2921000" y="1168400"/>
          <p14:tracePt t="17683" x="2717800" y="1206500"/>
          <p14:tracePt t="17701" x="2514600" y="1244600"/>
          <p14:tracePt t="17725" x="2279650" y="1282700"/>
          <p14:tracePt t="17731" x="2216150" y="1289050"/>
          <p14:tracePt t="17748" x="2108200" y="1301750"/>
          <p14:tracePt t="17764" x="2006600" y="1320800"/>
          <p14:tracePt t="17789" x="1854200" y="1365250"/>
          <p14:tracePt t="17801" x="1809750" y="1384300"/>
          <p14:tracePt t="17815" x="1758950" y="1416050"/>
          <p14:tracePt t="17833" x="1720850" y="1454150"/>
          <p14:tracePt t="17855" x="1720850" y="1473200"/>
          <p14:tracePt t="17881" x="1727200" y="1479550"/>
          <p14:tracePt t="17905" x="1739900" y="1485900"/>
          <p14:tracePt t="17908" x="1752600" y="1492250"/>
          <p14:tracePt t="17931" x="1771650" y="1504950"/>
          <p14:tracePt t="17948" x="1790700" y="1524000"/>
          <p14:tracePt t="17977" x="1860550" y="1581150"/>
          <p14:tracePt t="17981" x="1866900" y="1587500"/>
          <p14:tracePt t="17998" x="1885950" y="1606550"/>
          <p14:tracePt t="18016" x="1898650" y="1619250"/>
          <p14:tracePt t="18038" x="1905000" y="1625600"/>
          <p14:tracePt t="18242" x="1905000" y="1619250"/>
          <p14:tracePt t="18275" x="1905000" y="1612900"/>
          <p14:tracePt t="18292" x="1924050" y="1587500"/>
          <p14:tracePt t="18298" x="1936750" y="1581150"/>
          <p14:tracePt t="18315" x="1943100" y="1574800"/>
          <p14:tracePt t="18377" x="1943100" y="1568450"/>
          <p14:tracePt t="18393" x="1949450" y="1568450"/>
          <p14:tracePt t="18410" x="1955800" y="1568450"/>
          <p14:tracePt t="18428" x="1962150" y="1562100"/>
          <p14:tracePt t="18471" x="1968500" y="1562100"/>
          <p14:tracePt t="18524" x="1968500" y="1555750"/>
          <p14:tracePt t="18540" x="1974850" y="1555750"/>
          <p14:tracePt t="18649" x="1981200" y="1555750"/>
          <p14:tracePt t="18746" x="1981200" y="1549400"/>
          <p14:tracePt t="18756" x="1987550" y="1549400"/>
          <p14:tracePt t="18765" x="1993900" y="1549400"/>
          <p14:tracePt t="18784" x="2019300" y="1543050"/>
          <p14:tracePt t="18800" x="2032000" y="1543050"/>
          <p14:tracePt t="18815" x="2044700" y="1536700"/>
          <p14:tracePt t="18838" x="2057400" y="1530350"/>
          <p14:tracePt t="18849" x="2063750" y="1530350"/>
          <p14:tracePt t="18866" x="2108200" y="1485900"/>
          <p14:tracePt t="18885" x="2139950" y="1441450"/>
          <p14:tracePt t="18899" x="2178050" y="1390650"/>
          <p14:tracePt t="18921" x="2235200" y="1327150"/>
          <p14:tracePt t="18932" x="2247900" y="1308100"/>
          <p14:tracePt t="18949" x="2260600" y="1289050"/>
          <p14:tracePt t="18968" x="2273300" y="1282700"/>
          <p14:tracePt t="18988" x="2279650" y="1282700"/>
          <p14:tracePt t="18998" x="2286000" y="1295400"/>
          <p14:tracePt t="19015" x="2286000" y="1333500"/>
          <p14:tracePt t="19033" x="2286000" y="1371600"/>
          <p14:tracePt t="19056" x="2286000" y="1422400"/>
          <p14:tracePt t="19058" x="2286000" y="1428750"/>
          <p14:tracePt t="19067" x="2286000" y="1435100"/>
          <p14:tracePt t="19083" x="2286000" y="1441450"/>
          <p14:tracePt t="19104" x="2292350" y="1441450"/>
          <p14:tracePt t="19115" x="2298700" y="1428750"/>
          <p14:tracePt t="19133" x="2317750" y="1403350"/>
          <p14:tracePt t="19150" x="2336800" y="1390650"/>
          <p14:tracePt t="19172" x="2374900" y="1365250"/>
          <p14:tracePt t="19183" x="2393950" y="1365250"/>
          <p14:tracePt t="19202" x="2425700" y="1365250"/>
          <p14:tracePt t="19215" x="2470150" y="1365250"/>
          <p14:tracePt t="19241" x="2533650" y="1371600"/>
          <p14:tracePt t="19248" x="2546350" y="1371600"/>
          <p14:tracePt t="19266" x="2590800" y="1352550"/>
          <p14:tracePt t="19283" x="2622550" y="1339850"/>
          <p14:tracePt t="19299" x="2647950" y="1333500"/>
          <p14:tracePt t="19328" x="2686050" y="1327150"/>
          <p14:tracePt t="19394" x="2686050" y="1320800"/>
          <p14:tracePt t="19410" x="2692400" y="1314450"/>
          <p14:tracePt t="19418" x="2692400" y="1308100"/>
          <p14:tracePt t="19430" x="2698750" y="1301750"/>
          <p14:tracePt t="19449" x="2705100" y="1295400"/>
          <p14:tracePt t="19452" x="2705100" y="1289050"/>
          <p14:tracePt t="19531" x="2711450" y="1289050"/>
          <p14:tracePt t="19538" x="2730500" y="1282700"/>
          <p14:tracePt t="19549" x="2736850" y="1282700"/>
          <p14:tracePt t="19574" x="2794000" y="1257300"/>
          <p14:tracePt t="19583" x="2813050" y="1250950"/>
          <p14:tracePt t="19600" x="2851150" y="1225550"/>
          <p14:tracePt t="19616" x="2882900" y="1206500"/>
          <p14:tracePt t="19641" x="2965450" y="1168400"/>
          <p14:tracePt t="19651" x="2990850" y="1155700"/>
          <p14:tracePt t="19666" x="3041650" y="1143000"/>
          <p14:tracePt t="19683" x="3060700" y="1136650"/>
          <p14:tracePt t="19699" x="3092450" y="1123950"/>
          <p14:tracePt t="19725" x="3092450" y="1117600"/>
          <p14:tracePt t="19855" x="3092450" y="1123950"/>
          <p14:tracePt t="19922" x="3092450" y="1130300"/>
          <p14:tracePt t="19981" x="3092450" y="1136650"/>
          <p14:tracePt t="20042" x="3086100" y="1136650"/>
          <p14:tracePt t="20375" x="3092450" y="1136650"/>
          <p14:tracePt t="20382" x="3098800" y="1143000"/>
          <p14:tracePt t="20400" x="3136900" y="1155700"/>
          <p14:tracePt t="20418" x="3168650" y="1162050"/>
          <p14:tracePt t="20441" x="3232150" y="1168400"/>
          <p14:tracePt t="20450" x="3270250" y="1174750"/>
          <p14:tracePt t="20467" x="3340100" y="1181100"/>
          <p14:tracePt t="20486" x="3492500" y="1212850"/>
          <p14:tracePt t="20504" x="3613150" y="1244600"/>
          <p14:tracePt t="20529" x="3733800" y="1276350"/>
          <p14:tracePt t="20536" x="3771900" y="1289050"/>
          <p14:tracePt t="20553" x="3810000" y="1301750"/>
          <p14:tracePt t="20572" x="3835400" y="1314450"/>
          <p14:tracePt t="20583" x="3841750" y="1314450"/>
          <p14:tracePt t="20600" x="3860800" y="1320800"/>
          <p14:tracePt t="20616" x="3892550" y="1327150"/>
          <p14:tracePt t="20638" x="3968750" y="1352550"/>
          <p14:tracePt t="20651" x="3994150" y="1365250"/>
          <p14:tracePt t="20669" x="4038600" y="1390650"/>
          <p14:tracePt t="20683" x="4057650" y="1403350"/>
          <p14:tracePt t="20706" x="4076700" y="1416050"/>
          <p14:tracePt t="20717" x="4083050" y="1422400"/>
          <p14:tracePt t="20734" x="4089400" y="1422400"/>
          <p14:tracePt t="20913" x="4095750" y="1422400"/>
          <p14:tracePt t="20921" x="4102100" y="1422400"/>
          <p14:tracePt t="20934" x="4108450" y="1416050"/>
          <p14:tracePt t="20951" x="4159250" y="1371600"/>
          <p14:tracePt t="20969" x="4216400" y="1327150"/>
          <p14:tracePt t="20992" x="4248150" y="1295400"/>
          <p14:tracePt t="21001" x="4254500" y="1289050"/>
          <p14:tracePt t="21020" x="4273550" y="1263650"/>
          <p14:tracePt t="21043" x="4298950" y="1231900"/>
          <p14:tracePt t="21052" x="4305300" y="1225550"/>
          <p14:tracePt t="21067" x="4311650" y="1200150"/>
          <p14:tracePt t="21084" x="4311650" y="1174750"/>
          <p14:tracePt t="21111" x="4311650" y="1143000"/>
          <p14:tracePt t="21117" x="4311650" y="1136650"/>
          <p14:tracePt t="21134" x="4298950" y="1130300"/>
          <p14:tracePt t="21150" x="4286250" y="1111250"/>
          <p14:tracePt t="21173" x="4267200" y="1098550"/>
          <p14:tracePt t="21184" x="4254500" y="1092200"/>
          <p14:tracePt t="21201" x="4229100" y="1079500"/>
          <p14:tracePt t="21218" x="4197350" y="1066800"/>
          <p14:tracePt t="21242" x="4159250" y="1060450"/>
          <p14:tracePt t="21252" x="4152900" y="1060450"/>
          <p14:tracePt t="21267" x="4114800" y="1060450"/>
          <p14:tracePt t="21285" x="4070350" y="1054100"/>
          <p14:tracePt t="21302" x="4038600" y="1054100"/>
          <p14:tracePt t="21327" x="3981450" y="1054100"/>
          <p14:tracePt t="21330" x="3968750" y="1066800"/>
          <p14:tracePt t="21338" x="3956050" y="1073150"/>
          <p14:tracePt t="21355" x="3943350" y="1085850"/>
          <p14:tracePt t="21377" x="3930650" y="1092200"/>
          <p14:tracePt t="21386" x="3924300" y="1104900"/>
          <p14:tracePt t="21404" x="3917950" y="1136650"/>
          <p14:tracePt t="21417" x="3917950" y="1155700"/>
          <p14:tracePt t="21440" x="3930650" y="1219200"/>
          <p14:tracePt t="21451" x="3949700" y="1250950"/>
          <p14:tracePt t="21470" x="3987800" y="1308100"/>
          <p14:tracePt t="21484" x="4006850" y="1327150"/>
          <p14:tracePt t="21511" x="4064000" y="1339850"/>
          <p14:tracePt t="21518" x="4083050" y="1346200"/>
          <p14:tracePt t="21534" x="4127500" y="1346200"/>
          <p14:tracePt t="21553" x="4159250" y="1346200"/>
          <p14:tracePt t="21578" x="4248150" y="1346200"/>
          <p14:tracePt t="21586" x="4286250" y="1346200"/>
          <p14:tracePt t="21601" x="4343400" y="1333500"/>
          <p14:tracePt t="21618" x="4394200" y="1320800"/>
          <p14:tracePt t="21646" x="4508500" y="1270000"/>
          <p14:tracePt t="21653" x="4540250" y="1238250"/>
          <p14:tracePt t="21671" x="4565650" y="1193800"/>
          <p14:tracePt t="21684" x="4578350" y="1181100"/>
          <p14:tracePt t="21702" x="4597400" y="1130300"/>
          <p14:tracePt t="21723" x="4616450" y="1066800"/>
          <p14:tracePt t="21737" x="4616450" y="1054100"/>
          <p14:tracePt t="21751" x="4610100" y="1035050"/>
          <p14:tracePt t="21767" x="4565650" y="1009650"/>
          <p14:tracePt t="21791" x="4445000" y="977900"/>
          <p14:tracePt t="21801" x="4394200" y="971550"/>
          <p14:tracePt t="21820" x="4286250" y="958850"/>
          <p14:tracePt t="21840" x="4114800" y="927100"/>
          <p14:tracePt t="21851" x="4064000" y="908050"/>
          <p14:tracePt t="21870" x="3949700" y="895350"/>
          <p14:tracePt t="21884" x="3930650" y="908050"/>
          <p14:tracePt t="21909" x="3873500" y="965200"/>
          <p14:tracePt t="21918" x="3860800" y="977900"/>
          <p14:tracePt t="21934" x="3848100" y="996950"/>
          <p14:tracePt t="21951" x="3829050" y="1047750"/>
          <p14:tracePt t="21973" x="3829050" y="1079500"/>
          <p14:tracePt t="21984" x="3829050" y="1092200"/>
          <p14:tracePt t="22018" x="3835400" y="1092200"/>
          <p14:tracePt t="22044" x="3968750" y="1016000"/>
          <p14:tracePt t="22053" x="4038600" y="977900"/>
          <p14:tracePt t="22071" x="4152900" y="901700"/>
          <p14:tracePt t="22089" x="4254500" y="831850"/>
          <p14:tracePt t="22113" x="4419600" y="736600"/>
          <p14:tracePt t="22118" x="4457700" y="717550"/>
          <p14:tracePt t="22134" x="4540250" y="660400"/>
          <p14:tracePt t="22154" x="4616450" y="571500"/>
          <p14:tracePt t="22174" x="4660900" y="438150"/>
          <p14:tracePt t="22185" x="4660900" y="374650"/>
          <p14:tracePt t="22201" x="4660900" y="292100"/>
          <p14:tracePt t="22204" x="4660900" y="247650"/>
          <p14:tracePt t="22221" x="4660900" y="209550"/>
          <p14:tracePt t="22222" x="4660900" y="177800"/>
          <p14:tracePt t="22242" x="4660900" y="139700"/>
          <p14:tracePt t="22252" x="4660900" y="133350"/>
          <p14:tracePt t="22271" x="4660900" y="127000"/>
          <p14:tracePt t="22309" x="4660900" y="120650"/>
          <p14:tracePt t="22318" x="4667250" y="114300"/>
          <p14:tracePt t="22335" x="4679950" y="95250"/>
          <p14:tracePt t="22351" x="4686300" y="69850"/>
          <p14:tracePt t="22375" x="4686300" y="50800"/>
          <p14:tracePt t="22385" x="4686300" y="44450"/>
          <p14:tracePt t="24784" x="4692650" y="44450"/>
          <p14:tracePt t="24792" x="4699000" y="44450"/>
          <p14:tracePt t="24804" x="4718050" y="50800"/>
          <p14:tracePt t="24821" x="4768850" y="69850"/>
          <p14:tracePt t="24844" x="4845050" y="82550"/>
          <p14:tracePt t="24855" x="4876800" y="82550"/>
          <p14:tracePt t="24871" x="4978400" y="82550"/>
          <p14:tracePt t="24891" x="5257800" y="76200"/>
          <p14:tracePt t="24911" x="5715000" y="57150"/>
          <p14:tracePt t="24920" x="5842000" y="50800"/>
          <p14:tracePt t="24937" x="6305550" y="19050"/>
          <p14:tracePt t="24954" x="6667500" y="12700"/>
          <p14:tracePt t="24980" x="7150100" y="50800"/>
          <p14:tracePt t="24988" x="7283450" y="63500"/>
          <p14:tracePt t="25005" x="7499350" y="88900"/>
          <p14:tracePt t="25022" x="7727950" y="101600"/>
          <p14:tracePt t="25043" x="8058150" y="127000"/>
          <p14:tracePt t="25054" x="8140700" y="133350"/>
          <p14:tracePt t="25070" x="8267700" y="146050"/>
          <p14:tracePt t="25087" x="8318500" y="146050"/>
          <p14:tracePt t="25109" x="8343900" y="146050"/>
          <p14:tracePt t="25121" x="8350250" y="146050"/>
          <p14:tracePt t="25138" x="8356600" y="146050"/>
          <p14:tracePt t="25154" x="8382000" y="165100"/>
          <p14:tracePt t="25179" x="8420100" y="209550"/>
          <p14:tracePt t="25190" x="8439150" y="228600"/>
          <p14:tracePt t="25203" x="8464550" y="266700"/>
          <p14:tracePt t="25221" x="8509000" y="311150"/>
          <p14:tracePt t="25246" x="8553450" y="361950"/>
          <p14:tracePt t="25254" x="8572500" y="381000"/>
          <p14:tracePt t="25271" x="8591550" y="400050"/>
          <p14:tracePt t="25288" x="8610600" y="438150"/>
          <p14:tracePt t="25304" x="8636000" y="482600"/>
          <p14:tracePt t="25327" x="8667750" y="565150"/>
          <p14:tracePt t="25337" x="8674100" y="577850"/>
          <p14:tracePt t="25354" x="8699500" y="635000"/>
          <p14:tracePt t="25379" x="8705850" y="660400"/>
          <p14:tracePt t="25387" x="8705850" y="666750"/>
          <p14:tracePt t="25405" x="8705850" y="673100"/>
          <p14:tracePt t="25420" x="8705850" y="679450"/>
          <p14:tracePt t="25443" x="8705850" y="692150"/>
          <p14:tracePt t="25457" x="8705850" y="698500"/>
          <p14:tracePt t="25475" x="8705850" y="717550"/>
          <p14:tracePt t="25488" x="8699500" y="736600"/>
          <p14:tracePt t="25509" x="8699500" y="781050"/>
          <p14:tracePt t="25522" x="8699500" y="793750"/>
          <p14:tracePt t="25538" x="8699500" y="844550"/>
          <p14:tracePt t="25554" x="8699500" y="882650"/>
          <p14:tracePt t="25579" x="8699500" y="958850"/>
          <p14:tracePt t="25605" x="8693150" y="1016000"/>
          <p14:tracePt t="25621" x="8699500" y="1041400"/>
          <p14:tracePt t="25647" x="8718550" y="1073150"/>
          <p14:tracePt t="25655" x="8731250" y="1079500"/>
          <p14:tracePt t="25673" x="8756650" y="1079500"/>
          <p14:tracePt t="25689" x="8769350" y="1085850"/>
          <p14:tracePt t="25764" x="8782050" y="1085850"/>
          <p14:tracePt t="25788" x="8794750" y="1085850"/>
          <p14:tracePt t="25805" x="8820150" y="1085850"/>
          <p14:tracePt t="25821" x="8839200" y="1085850"/>
          <p14:tracePt t="25932" x="8839200" y="1079500"/>
          <p14:tracePt t="25939" x="8839200" y="1073150"/>
          <p14:tracePt t="25961" x="8832850" y="1060450"/>
          <p14:tracePt t="25972" x="8813800" y="1035050"/>
          <p14:tracePt t="25989" x="8807450" y="1028700"/>
          <p14:tracePt t="26007" x="8756650" y="996950"/>
          <p14:tracePt t="26023" x="8680450" y="958850"/>
          <p14:tracePt t="26046" x="8667750" y="933450"/>
          <p14:tracePt t="26055" x="8674100" y="914400"/>
          <p14:tracePt t="26072" x="8705850" y="889000"/>
          <p14:tracePt t="26088" x="8724900" y="882650"/>
          <p14:tracePt t="26113" x="8724900" y="876300"/>
          <p14:tracePt t="26197" x="8731250" y="876300"/>
          <p14:tracePt t="26212" x="8737600" y="876300"/>
          <p14:tracePt t="26227" x="8743950" y="876300"/>
          <p14:tracePt t="26238" x="8756650" y="876300"/>
          <p14:tracePt t="26255" x="8763000" y="876300"/>
          <p14:tracePt t="26312" x="8763000" y="889000"/>
          <p14:tracePt t="26321" x="8763000" y="908050"/>
          <p14:tracePt t="26338" x="8756650" y="927100"/>
          <p14:tracePt t="26355" x="8750300" y="946150"/>
          <p14:tracePt t="26383" x="8750300" y="965200"/>
          <p14:tracePt t="26388" x="8750300" y="971550"/>
          <p14:tracePt t="26408" x="8763000" y="977900"/>
          <p14:tracePt t="26422" x="8788400" y="984250"/>
          <p14:tracePt t="26446" x="8839200" y="990600"/>
          <p14:tracePt t="26455" x="8864600" y="984250"/>
          <p14:tracePt t="26472" x="8921750" y="971550"/>
          <p14:tracePt t="26489" x="8997950" y="946150"/>
          <p14:tracePt t="26510" x="9093200" y="920750"/>
          <p14:tracePt t="26522" x="9105900" y="914400"/>
          <p14:tracePt t="26539" x="9150350" y="901700"/>
          <p14:tracePt t="26555" x="9175750" y="895350"/>
          <p14:tracePt t="26578" x="9207500" y="869950"/>
          <p14:tracePt t="26589" x="9220200" y="857250"/>
          <p14:tracePt t="26607" x="9220200" y="838200"/>
          <p14:tracePt t="26623" x="9220200" y="812800"/>
          <p14:tracePt t="26644" x="9220200" y="787400"/>
          <p14:tracePt t="26656" x="9220200" y="781050"/>
          <p14:tracePt t="26672" x="9194800" y="742950"/>
          <p14:tracePt t="26689" x="9169400" y="717550"/>
          <p14:tracePt t="26714" x="9080500" y="666750"/>
          <p14:tracePt t="26722" x="9042400" y="654050"/>
          <p14:tracePt t="26740" x="8953500" y="628650"/>
          <p14:tracePt t="26757" x="8883650" y="615950"/>
          <p14:tracePt t="26780" x="8839200" y="603250"/>
          <p14:tracePt t="26788" x="8826500" y="603250"/>
          <p14:tracePt t="26806" x="8775700" y="603250"/>
          <p14:tracePt t="26822" x="8750300" y="603250"/>
          <p14:tracePt t="26847" x="8718550" y="596900"/>
          <p14:tracePt t="26856" x="8712200" y="596900"/>
          <p14:tracePt t="26873" x="8680450" y="596900"/>
          <p14:tracePt t="26890" x="8623300" y="596900"/>
          <p14:tracePt t="26912" x="8509000" y="596900"/>
          <p14:tracePt t="26922" x="8477250" y="603250"/>
          <p14:tracePt t="26939" x="8401050" y="641350"/>
          <p14:tracePt t="26955" x="8350250" y="673100"/>
          <p14:tracePt t="26979" x="8318500" y="717550"/>
          <p14:tracePt t="26988" x="8318500" y="730250"/>
          <p14:tracePt t="27005" x="8318500" y="762000"/>
          <p14:tracePt t="27022" x="8331200" y="774700"/>
          <p14:tracePt t="27043" x="8350250" y="793750"/>
          <p14:tracePt t="27056" x="8394700" y="831850"/>
          <p14:tracePt t="27073" x="8445500" y="863600"/>
          <p14:tracePt t="27088" x="8489950" y="889000"/>
          <p14:tracePt t="27112" x="8534400" y="908050"/>
          <p14:tracePt t="27122" x="8553450" y="914400"/>
          <p14:tracePt t="27139" x="8566150" y="920750"/>
          <p14:tracePt t="27998" x="8566150" y="927100"/>
          <p14:tracePt t="28006" x="8566150" y="933450"/>
          <p14:tracePt t="28029" x="8578850" y="946150"/>
          <p14:tracePt t="28040" x="8585200" y="946150"/>
          <p14:tracePt t="28057" x="8591550" y="946150"/>
          <p14:tracePt t="28074" x="8597900" y="946150"/>
          <p14:tracePt t="28129" x="8610600" y="946150"/>
          <p14:tracePt t="28140" x="8610600" y="952500"/>
          <p14:tracePt t="28156" x="8636000" y="958850"/>
          <p14:tracePt t="28180" x="8674100" y="971550"/>
          <p14:tracePt t="28189" x="8680450" y="971550"/>
          <p14:tracePt t="28207" x="8699500" y="984250"/>
          <p14:tracePt t="28223" x="8705850" y="984250"/>
          <p14:tracePt t="28335" x="8712200" y="984250"/>
          <p14:tracePt t="28343" x="8718550" y="984250"/>
          <p14:tracePt t="28366" x="8737600" y="984250"/>
          <p14:tracePt t="28376" x="8750300" y="984250"/>
          <p14:tracePt t="28392" x="8763000" y="984250"/>
          <p14:tracePt t="28407" x="8769350" y="977900"/>
          <p14:tracePt t="28423" x="8782050" y="971550"/>
          <p14:tracePt t="28450" x="8801100" y="952500"/>
          <p14:tracePt t="28457" x="8807450" y="952500"/>
          <p14:tracePt t="28668" x="8807450" y="946150"/>
          <p14:tracePt t="28675" x="8807450" y="939800"/>
          <p14:tracePt t="28683" x="8807450" y="933450"/>
          <p14:tracePt t="28701" x="8807450" y="920750"/>
          <p14:tracePt t="28706" x="8807450" y="914400"/>
          <p14:tracePt t="28724" x="8807450" y="901700"/>
          <p14:tracePt t="28742" x="8801100" y="895350"/>
          <p14:tracePt t="28758" x="8801100" y="889000"/>
          <p14:tracePt t="28903" x="8801100" y="895350"/>
          <p14:tracePt t="28909" x="8801100" y="901700"/>
          <p14:tracePt t="28924" x="8807450" y="914400"/>
          <p14:tracePt t="28940" x="8813800" y="920750"/>
          <p14:tracePt t="28957" x="8813800" y="927100"/>
          <p14:tracePt t="28986" x="8813800" y="933450"/>
          <p14:tracePt t="29008" x="8813800" y="939800"/>
          <p14:tracePt t="29603" x="8807450" y="939800"/>
          <p14:tracePt t="29611" x="8801100" y="939800"/>
          <p14:tracePt t="29629" x="8788400" y="933450"/>
          <p14:tracePt t="29642" x="8782050" y="927100"/>
          <p14:tracePt t="29660" x="8750300" y="908050"/>
          <p14:tracePt t="29675" x="8724900" y="895350"/>
          <p14:tracePt t="29692" x="8705850" y="889000"/>
          <p14:tracePt t="29713" x="8693150" y="882650"/>
          <p14:tracePt t="29770" x="8686800" y="882650"/>
          <p14:tracePt t="29781" x="8680450" y="882650"/>
          <p14:tracePt t="29791" x="8674100" y="882650"/>
          <p14:tracePt t="29808" x="8667750" y="889000"/>
          <p14:tracePt t="29824" x="8648700" y="889000"/>
          <p14:tracePt t="29849" x="8636000" y="895350"/>
          <p14:tracePt t="29858" x="8629650" y="895350"/>
          <p14:tracePt t="29874" x="8623300" y="895350"/>
          <p14:tracePt t="29891" x="8616950" y="895350"/>
          <p14:tracePt t="29916" x="8610600" y="895350"/>
          <p14:tracePt t="29924" x="8604250" y="895350"/>
          <p14:tracePt t="29943" x="8591550" y="895350"/>
          <p14:tracePt t="29958" x="8578850" y="895350"/>
          <p14:tracePt t="29960" x="8572500" y="895350"/>
          <p14:tracePt t="29983" x="8553450" y="901700"/>
          <p14:tracePt t="30008" x="8534400" y="908050"/>
          <p14:tracePt t="30031" x="8528050" y="908050"/>
          <p14:tracePt t="30099" x="8528050" y="914400"/>
          <p14:tracePt t="30109" x="8528050" y="920750"/>
          <p14:tracePt t="30125" x="8521700" y="933450"/>
          <p14:tracePt t="30143" x="8521700" y="939800"/>
          <p14:tracePt t="30481" x="8528050" y="939800"/>
          <p14:tracePt t="30506" x="8534400" y="939800"/>
          <p14:tracePt t="30510" x="8540750" y="939800"/>
          <p14:tracePt t="30525" x="8547100" y="939800"/>
          <p14:tracePt t="30542" x="8566150" y="946150"/>
          <p14:tracePt t="30560" x="8616950" y="971550"/>
          <p14:tracePt t="30583" x="8667750" y="1009650"/>
          <p14:tracePt t="30594" x="8686800" y="1022350"/>
          <p14:tracePt t="30609" x="8705850" y="1035050"/>
          <p14:tracePt t="30625" x="8731250" y="1060450"/>
          <p14:tracePt t="30647" x="8750300" y="1073150"/>
          <p14:tracePt t="30662" x="8756650" y="1073150"/>
          <p14:tracePt t="30676" x="8769350" y="1079500"/>
          <p14:tracePt t="30692" x="8775700" y="1085850"/>
          <p14:tracePt t="30718" x="8788400" y="1092200"/>
          <p14:tracePt t="30726" x="8794750" y="1092200"/>
          <p14:tracePt t="30970" x="8801100" y="1085850"/>
          <p14:tracePt t="30992" x="8807450" y="1085850"/>
          <p14:tracePt t="31009" x="8813800" y="1079500"/>
          <p14:tracePt t="31025" x="8820150" y="1079500"/>
          <p14:tracePt t="31052" x="8832850" y="1079500"/>
          <p14:tracePt t="31076" x="8858250" y="1085850"/>
          <p14:tracePt t="31092" x="8870950" y="1085850"/>
          <p14:tracePt t="31116" x="8890000" y="1085850"/>
          <p14:tracePt t="31126" x="8896350" y="1085850"/>
          <p14:tracePt t="31143" x="8909050" y="1085850"/>
          <p14:tracePt t="31159" x="8921750" y="1079500"/>
          <p14:tracePt t="31181" x="8934450" y="1079500"/>
          <p14:tracePt t="31480" x="8934450" y="1073150"/>
          <p14:tracePt t="31509" x="8934450" y="1066800"/>
          <p14:tracePt t="31925" x="8934450" y="1073150"/>
          <p14:tracePt t="32082" x="8928100" y="1073150"/>
          <p14:tracePt t="32168" x="8921750" y="1073150"/>
          <p14:tracePt t="32250" x="8915400" y="1073150"/>
          <p14:tracePt t="32257" x="8915400" y="1066800"/>
          <p14:tracePt t="32265" x="8909050" y="1066800"/>
          <p14:tracePt t="32277" x="8902700" y="1060450"/>
          <p14:tracePt t="32293" x="8896350" y="1047750"/>
          <p14:tracePt t="32317" x="8877300" y="1022350"/>
          <p14:tracePt t="32326" x="8870950" y="1016000"/>
          <p14:tracePt t="32507" x="8883650" y="1016000"/>
          <p14:tracePt t="32513" x="8890000" y="1016000"/>
          <p14:tracePt t="32527" x="8940800" y="1016000"/>
          <p14:tracePt t="32544" x="9017000" y="1022350"/>
          <p14:tracePt t="32561" x="9099550" y="1022350"/>
          <p14:tracePt t="32586" x="9220200" y="1009650"/>
          <p14:tracePt t="32596" x="9271000" y="1003300"/>
          <p14:tracePt t="32611" x="9378950" y="1003300"/>
          <p14:tracePt t="32632" x="9474200" y="1003300"/>
          <p14:tracePt t="32650" x="9563100" y="1003300"/>
          <p14:tracePt t="32660" x="9639300" y="1003300"/>
          <p14:tracePt t="32677" x="9690100" y="1003300"/>
          <p14:tracePt t="32696" x="9728200" y="996950"/>
          <p14:tracePt t="32715" x="9791700" y="984250"/>
          <p14:tracePt t="32727" x="9823450" y="984250"/>
          <p14:tracePt t="32744" x="9925050" y="984250"/>
          <p14:tracePt t="32761" x="10052050" y="1016000"/>
          <p14:tracePt t="32786" x="10204450" y="1054100"/>
          <p14:tracePt t="32795" x="10293350" y="1066800"/>
          <p14:tracePt t="32811" x="10318750" y="1066800"/>
          <p14:tracePt t="32835" x="10363200" y="1066800"/>
          <p14:tracePt t="32846" x="10375900" y="1066800"/>
          <p14:tracePt t="32864" x="10401300" y="1060450"/>
          <p14:tracePt t="32878" x="10433050" y="1047750"/>
          <p14:tracePt t="32894" x="10477500" y="1035050"/>
          <p14:tracePt t="32921" x="10509250" y="1028700"/>
          <p14:tracePt t="32927" x="10509250" y="1022350"/>
          <p14:tracePt t="32944" x="10515600" y="1022350"/>
          <p14:tracePt t="32961" x="10521950" y="1022350"/>
          <p14:tracePt t="32986" x="10572750" y="1022350"/>
          <p14:tracePt t="32994" x="10591800" y="1022350"/>
          <p14:tracePt t="33010" x="10623550" y="1016000"/>
          <p14:tracePt t="33028" x="10648950" y="1009650"/>
          <p14:tracePt t="33053" x="10668000" y="1003300"/>
          <p14:tracePt t="33060" x="10674350" y="1003300"/>
          <p14:tracePt t="33078" x="10687050" y="1003300"/>
          <p14:tracePt t="33094" x="10693400" y="1003300"/>
          <p14:tracePt t="33171" x="10687050" y="1003300"/>
          <p14:tracePt t="33179" x="10680700" y="1009650"/>
          <p14:tracePt t="33196" x="10617200" y="1022350"/>
          <p14:tracePt t="33211" x="10515600" y="1041400"/>
          <p14:tracePt t="33234" x="10394950" y="1073150"/>
          <p14:tracePt t="33244" x="10293350" y="1111250"/>
          <p14:tracePt t="33261" x="10166350" y="1155700"/>
          <p14:tracePt t="33278" x="10033000" y="1187450"/>
          <p14:tracePt t="33294" x="9912350" y="1206500"/>
          <p14:tracePt t="33320" x="9601200" y="1263650"/>
          <p14:tracePt t="33328" x="9436100" y="1282700"/>
          <p14:tracePt t="33344" x="9131300" y="1308100"/>
          <p14:tracePt t="33361" x="8858250" y="1320800"/>
          <p14:tracePt t="33388" x="8362950" y="1295400"/>
          <p14:tracePt t="33413" x="8051800" y="1257300"/>
          <p14:tracePt t="33428" x="7778750" y="1250950"/>
          <p14:tracePt t="33449" x="7524750" y="1250950"/>
          <p14:tracePt t="33460" x="7162800" y="1250950"/>
          <p14:tracePt t="33478" x="6908800" y="1257300"/>
          <p14:tracePt t="33497" x="6731000" y="1257300"/>
          <p14:tracePt t="33520" x="6686550" y="1257300"/>
          <p14:tracePt t="33578" x="6692900" y="1257300"/>
          <p14:tracePt t="33585" x="6699250" y="1257300"/>
          <p14:tracePt t="33611" x="6711950" y="1257300"/>
          <p14:tracePt t="33639" x="6737350" y="1257300"/>
          <p14:tracePt t="33642" x="6750050" y="1257300"/>
          <p14:tracePt t="33649" x="6762750" y="1257300"/>
          <p14:tracePt t="33661" x="6781800" y="1257300"/>
          <p14:tracePt t="33677" x="6807200" y="1250950"/>
          <p14:tracePt t="33694" x="6813550" y="1250950"/>
          <p14:tracePt t="33720" x="6826250" y="1250950"/>
          <p14:tracePt t="33752" x="6832600" y="1250950"/>
          <p14:tracePt t="33786" x="6832600" y="1270000"/>
          <p14:tracePt t="33795" x="6832600" y="1276350"/>
          <p14:tracePt t="33812" x="6819900" y="1295400"/>
          <p14:tracePt t="33828" x="6819900" y="1320800"/>
          <p14:tracePt t="33853" x="6813550" y="1333500"/>
          <p14:tracePt t="34178" x="6819900" y="1333500"/>
          <p14:tracePt t="34186" x="6832600" y="1333500"/>
          <p14:tracePt t="34196" x="6851650" y="1333500"/>
          <p14:tracePt t="34212" x="6896100" y="1333500"/>
          <p14:tracePt t="34231" x="6934200" y="1333500"/>
          <p14:tracePt t="34251" x="6978650" y="1339850"/>
          <p14:tracePt t="34262" x="6997700" y="1339850"/>
          <p14:tracePt t="34278" x="7010400" y="1346200"/>
          <p14:tracePt t="34296" x="7016750" y="1352550"/>
          <p14:tracePt t="34321" x="7035800" y="1358900"/>
          <p14:tracePt t="34330" x="7042150" y="1358900"/>
          <p14:tracePt t="34361" x="7048500" y="1358900"/>
          <p14:tracePt t="34386" x="7054850" y="1358900"/>
          <p14:tracePt t="34411" x="7061200" y="1358900"/>
          <p14:tracePt t="34435" x="7067550" y="1358900"/>
          <p14:tracePt t="34465" x="7073900" y="1358900"/>
          <p14:tracePt t="34941" x="7080250" y="1352550"/>
          <p14:tracePt t="34964" x="7086600" y="1352550"/>
          <p14:tracePt t="34982" x="7092950" y="1346200"/>
          <p14:tracePt t="34996" x="7099300" y="1346200"/>
          <p14:tracePt t="35013" x="7105650" y="1346200"/>
          <p14:tracePt t="35030" x="7112000" y="1339850"/>
          <p14:tracePt t="35054" x="7131050" y="1333500"/>
          <p14:tracePt t="35062" x="7137400" y="1333500"/>
          <p14:tracePt t="35080" x="7137400" y="1327150"/>
          <p14:tracePt t="35182" x="7143750" y="1327150"/>
          <p14:tracePt t="35188" x="7150100" y="1327150"/>
          <p14:tracePt t="35198" x="7156450" y="1327150"/>
          <p14:tracePt t="35213" x="7181850" y="1327150"/>
          <p14:tracePt t="35237" x="7200900" y="1327150"/>
          <p14:tracePt t="35263" x="7213600" y="1327150"/>
          <p14:tracePt t="35282" x="7226300" y="1327150"/>
          <p14:tracePt t="35295" x="7245350" y="1327150"/>
          <p14:tracePt t="35322" x="7277100" y="1320800"/>
          <p14:tracePt t="35329" x="7289800" y="1320800"/>
          <p14:tracePt t="35346" x="7346950" y="1308100"/>
          <p14:tracePt t="35363" x="7416800" y="1301750"/>
          <p14:tracePt t="35385" x="7537450" y="1295400"/>
          <p14:tracePt t="35396" x="7569200" y="1295400"/>
          <p14:tracePt t="35413" x="7651750" y="1295400"/>
          <p14:tracePt t="35429" x="7683500" y="1289050"/>
          <p14:tracePt t="35470" x="7689850" y="1289050"/>
          <p14:tracePt t="35481" x="7696200" y="1282700"/>
          <p14:tracePt t="35495" x="7747000" y="1270000"/>
          <p14:tracePt t="35521" x="7861300" y="1257300"/>
          <p14:tracePt t="35530" x="7912100" y="1250950"/>
          <p14:tracePt t="35546" x="7981950" y="1250950"/>
          <p14:tracePt t="35571" x="8070850" y="1250950"/>
          <p14:tracePt t="35584" x="8077200" y="1250950"/>
          <p14:tracePt t="35596" x="8102600" y="1250950"/>
          <p14:tracePt t="35612" x="8108950" y="1250950"/>
          <p14:tracePt t="35750" x="8115300" y="1250950"/>
          <p14:tracePt t="35780" x="8115300" y="1257300"/>
          <p14:tracePt t="35798" x="8121650" y="1257300"/>
          <p14:tracePt t="35832" x="8121650" y="1270000"/>
          <p14:tracePt t="35857" x="8121650" y="1289050"/>
          <p14:tracePt t="35863" x="8121650" y="1295400"/>
          <p14:tracePt t="35881" x="8115300" y="1301750"/>
          <p14:tracePt t="36020" x="8121650" y="1301750"/>
          <p14:tracePt t="36029" x="8128000" y="1301750"/>
          <p14:tracePt t="36047" x="8140700" y="1301750"/>
          <p14:tracePt t="36066" x="8159750" y="1301750"/>
          <p14:tracePt t="36087" x="8185150" y="1301750"/>
          <p14:tracePt t="36097" x="8216900" y="1301750"/>
          <p14:tracePt t="36120" x="8274050" y="1301750"/>
          <p14:tracePt t="36132" x="8305800" y="1301750"/>
          <p14:tracePt t="36147" x="8318500" y="1301750"/>
          <p14:tracePt t="36163" x="8350250" y="1301750"/>
          <p14:tracePt t="36187" x="8401050" y="1301750"/>
          <p14:tracePt t="36198" x="8407400" y="1301750"/>
          <p14:tracePt t="36310" x="8413750" y="1301750"/>
          <p14:tracePt t="36316" x="8420100" y="1301750"/>
          <p14:tracePt t="36331" x="8426450" y="1301750"/>
          <p14:tracePt t="36347" x="8445500" y="1301750"/>
          <p14:tracePt t="36370" x="8502650" y="1301750"/>
          <p14:tracePt t="36380" x="8521700" y="1301750"/>
          <p14:tracePt t="36397" x="8566150" y="1289050"/>
          <p14:tracePt t="36414" x="8661400" y="1263650"/>
          <p14:tracePt t="36438" x="8731250" y="1244600"/>
          <p14:tracePt t="36447" x="8756650" y="1238250"/>
          <p14:tracePt t="36465" x="8839200" y="1219200"/>
          <p14:tracePt t="36483" x="8890000" y="1219200"/>
          <p14:tracePt t="36497" x="8959850" y="1212850"/>
          <p14:tracePt t="36523" x="9017000" y="1225550"/>
          <p14:tracePt t="36530" x="9029700" y="1225550"/>
          <p14:tracePt t="36547" x="9067800" y="1238250"/>
          <p14:tracePt t="36563" x="9074150" y="1238250"/>
          <p14:tracePt t="36586" x="9086850" y="1238250"/>
          <p14:tracePt t="36599" x="9093200" y="1238250"/>
          <p14:tracePt t="36614" x="9105900" y="1238250"/>
          <p14:tracePt t="36631" x="9118600" y="1238250"/>
          <p14:tracePt t="36656" x="9131300" y="1238250"/>
          <p14:tracePt t="36665" x="9137650" y="1238250"/>
          <p14:tracePt t="36684" x="9150350" y="1238250"/>
          <p14:tracePt t="36702" x="9169400" y="1244600"/>
          <p14:tracePt t="36713" x="9194800" y="1244600"/>
          <p14:tracePt t="36733" x="9213850" y="1244600"/>
          <p14:tracePt t="36747" x="9245600" y="1244600"/>
          <p14:tracePt t="36773" x="9283700" y="1244600"/>
          <p14:tracePt t="36783" x="9290050" y="1244600"/>
          <p14:tracePt t="36797" x="9296400" y="1244600"/>
          <p14:tracePt t="36971" x="9302750" y="1250950"/>
          <p14:tracePt t="36980" x="9309100" y="1250950"/>
          <p14:tracePt t="36998" x="9328150" y="1257300"/>
          <p14:tracePt t="37014" x="9398000" y="1270000"/>
          <p14:tracePt t="37030" x="9461500" y="1270000"/>
          <p14:tracePt t="37057" x="9544050" y="1270000"/>
          <p14:tracePt t="37065" x="9569450" y="1270000"/>
          <p14:tracePt t="37081" x="9594850" y="1270000"/>
          <p14:tracePt t="37106" x="9632950" y="1257300"/>
          <p14:tracePt t="37114" x="9639300" y="1257300"/>
          <p14:tracePt t="37130" x="9645650" y="1257300"/>
          <p14:tracePt t="37148" x="9658350" y="1257300"/>
          <p14:tracePt t="37173" x="9671050" y="1257300"/>
          <p14:tracePt t="37198" x="9677400" y="1257300"/>
          <p14:tracePt t="37238" x="9690100" y="1257300"/>
          <p14:tracePt t="37247" x="9696450" y="1257300"/>
          <p14:tracePt t="37265" x="9715500" y="1263650"/>
          <p14:tracePt t="37281" x="9740900" y="1263650"/>
          <p14:tracePt t="37297" x="9753600" y="1263650"/>
          <p14:tracePt t="37323" x="9785350" y="1270000"/>
          <p14:tracePt t="37334" x="9791700" y="1270000"/>
          <p14:tracePt t="37347" x="9804400" y="1270000"/>
          <p14:tracePt t="37364" x="9810750" y="1270000"/>
          <p14:tracePt t="37387" x="9817100" y="1270000"/>
          <p14:tracePt t="37397" x="9823450" y="1270000"/>
          <p14:tracePt t="37415" x="9829800" y="1270000"/>
          <p14:tracePt t="37434" x="9836150" y="1270000"/>
          <p14:tracePt t="37457" x="9842500" y="1276350"/>
          <p14:tracePt t="37466" x="9848850" y="1276350"/>
          <p14:tracePt t="37499" x="9855200" y="1282700"/>
          <p14:tracePt t="37521" x="9867900" y="1282700"/>
          <p14:tracePt t="37547" x="9880600" y="1289050"/>
          <p14:tracePt t="37573" x="9886950" y="1295400"/>
          <p14:tracePt t="38111" x="9893300" y="1295400"/>
          <p14:tracePt t="38131" x="9899650" y="1295400"/>
          <p14:tracePt t="38148" x="9912350" y="1295400"/>
          <p14:tracePt t="38165" x="9918700" y="1289050"/>
          <p14:tracePt t="38206" x="9925050" y="1289050"/>
          <p14:tracePt t="38241" x="9937750" y="1289050"/>
          <p14:tracePt t="38265" x="9944100" y="1289050"/>
          <p14:tracePt t="38282" x="9950450" y="1289050"/>
          <p14:tracePt t="38305" x="9969500" y="1289050"/>
          <p14:tracePt t="38333" x="9982200" y="1289050"/>
          <p14:tracePt t="38371" x="9988550" y="1289050"/>
          <p14:tracePt t="38582" x="9994900" y="1289050"/>
          <p14:tracePt t="38596" x="10001250" y="1295400"/>
          <p14:tracePt t="38616" x="10026650" y="1295400"/>
          <p14:tracePt t="38632" x="10077450" y="1295400"/>
          <p14:tracePt t="38656" x="10191750" y="1295400"/>
          <p14:tracePt t="38665" x="10223500" y="1295400"/>
          <p14:tracePt t="38682" x="10280650" y="1301750"/>
          <p14:tracePt t="38705" x="10356850" y="1301750"/>
          <p14:tracePt t="38718" x="10382250" y="1301750"/>
          <p14:tracePt t="38735" x="10388600" y="1301750"/>
          <p14:tracePt t="38783" x="10394950" y="1301750"/>
          <p14:tracePt t="38801" x="10401300" y="1308100"/>
          <p14:tracePt t="38815" x="10407650" y="1308100"/>
          <p14:tracePt t="38912" x="10414000" y="1308100"/>
          <p14:tracePt t="38920" x="10420350" y="1308100"/>
          <p14:tracePt t="38933" x="10433050" y="1308100"/>
          <p14:tracePt t="38949" x="10477500" y="1308100"/>
          <p14:tracePt t="38953" x="10502900" y="1308100"/>
          <p14:tracePt t="38972" x="10541000" y="1301750"/>
          <p14:tracePt t="38982" x="10566400" y="1301750"/>
          <p14:tracePt t="38999" x="10617200" y="1295400"/>
          <p14:tracePt t="39018" x="10661650" y="1289050"/>
          <p14:tracePt t="39038" x="10674350" y="1289050"/>
          <p14:tracePt t="39103" x="10680700" y="1289050"/>
          <p14:tracePt t="39120" x="10680700" y="1282700"/>
          <p14:tracePt t="39127" x="10687050" y="1282700"/>
          <p14:tracePt t="39283" x="10693400" y="1282700"/>
          <p14:tracePt t="39290" x="10699750" y="1282700"/>
          <p14:tracePt t="39306" x="10718800" y="1282700"/>
          <p14:tracePt t="39316" x="10731500" y="1282700"/>
          <p14:tracePt t="39333" x="10750550" y="1282700"/>
          <p14:tracePt t="39350" x="10763250" y="1282700"/>
          <p14:tracePt t="39366" x="10769600" y="1282700"/>
          <p14:tracePt t="39477" x="10763250" y="1282700"/>
          <p14:tracePt t="39485" x="10750550" y="1282700"/>
          <p14:tracePt t="39501" x="10680700" y="1289050"/>
          <p14:tracePt t="39517" x="10572750" y="1301750"/>
          <p14:tracePt t="39535" x="10433050" y="1327150"/>
          <p14:tracePt t="39550" x="10306050" y="1352550"/>
          <p14:tracePt t="39575" x="10109200" y="1409700"/>
          <p14:tracePt t="39583" x="10039350" y="1422400"/>
          <p14:tracePt t="39602" x="9906000" y="1447800"/>
          <p14:tracePt t="39617" x="9709150" y="1492250"/>
          <p14:tracePt t="39640" x="9423400" y="1543050"/>
          <p14:tracePt t="39654" x="9226550" y="1568450"/>
          <p14:tracePt t="39666" x="9118600" y="1581150"/>
          <p14:tracePt t="39686" x="8737600" y="1612900"/>
          <p14:tracePt t="39699" x="8547100" y="1638300"/>
          <p14:tracePt t="39725" x="8318500" y="1670050"/>
          <p14:tracePt t="39732" x="8242300" y="1689100"/>
          <p14:tracePt t="39749" x="8070850" y="1727200"/>
          <p14:tracePt t="39766" x="7886700" y="1765300"/>
          <p14:tracePt t="39792" x="7550150" y="1822450"/>
          <p14:tracePt t="39800" x="7480300" y="1822450"/>
          <p14:tracePt t="39817" x="7372350" y="1803400"/>
          <p14:tracePt t="39839" x="7296150" y="1784350"/>
          <p14:tracePt t="39852" x="7289800" y="1778000"/>
          <p14:tracePt t="39870" x="7277100" y="1765300"/>
          <p14:tracePt t="39885" x="7270750" y="1758950"/>
          <p14:tracePt t="39906" x="7251700" y="1746250"/>
          <p14:tracePt t="39916" x="7239000" y="1739900"/>
          <p14:tracePt t="39935" x="7213600" y="1714500"/>
          <p14:tracePt t="39951" x="7207250" y="1701800"/>
          <p14:tracePt t="39972" x="7200900" y="1682750"/>
          <p14:tracePt t="39983" x="7194550" y="1663700"/>
          <p14:tracePt t="40000" x="7194550" y="1644650"/>
          <p14:tracePt t="40017" x="7188200" y="1631950"/>
          <p14:tracePt t="40040" x="7188200" y="1619250"/>
          <p14:tracePt t="40069" x="7188200" y="1606550"/>
          <p14:tracePt t="40087" x="7194550" y="1600200"/>
          <p14:tracePt t="40099" x="7200900" y="1587500"/>
          <p14:tracePt t="40123" x="7200900" y="1581150"/>
          <p14:tracePt t="40293" x="7207250" y="1574800"/>
          <p14:tracePt t="40316" x="7213600" y="1568450"/>
          <p14:tracePt t="40324" x="7219950" y="1562100"/>
          <p14:tracePt t="40336" x="7226300" y="1562100"/>
          <p14:tracePt t="40350" x="7232650" y="1562100"/>
          <p14:tracePt t="40373" x="7264400" y="1549400"/>
          <p14:tracePt t="40384" x="7277100" y="1543050"/>
          <p14:tracePt t="40401" x="7315200" y="1536700"/>
          <p14:tracePt t="40418" x="7340600" y="1530350"/>
          <p14:tracePt t="40440" x="7372350" y="1530350"/>
          <p14:tracePt t="40451" x="7378700" y="1530350"/>
          <p14:tracePt t="40470" x="7391400" y="1530350"/>
          <p14:tracePt t="40500" x="7404100" y="1530350"/>
          <p14:tracePt t="40664" x="7404100" y="1524000"/>
          <p14:tracePt t="40721" x="7410450" y="1517650"/>
          <p14:tracePt t="40761" x="7416800" y="1517650"/>
          <p14:tracePt t="40771" x="7416800" y="1511300"/>
          <p14:tracePt t="41132" x="7423150" y="1511300"/>
          <p14:tracePt t="41138" x="7429500" y="1517650"/>
          <p14:tracePt t="41152" x="7435850" y="1524000"/>
          <p14:tracePt t="41175" x="7486650" y="1543050"/>
          <p14:tracePt t="41185" x="7499350" y="1543050"/>
          <p14:tracePt t="41201" x="7518400" y="1549400"/>
          <p14:tracePt t="41217" x="7531100" y="1555750"/>
          <p14:tracePt t="41240" x="7543800" y="1555750"/>
          <p14:tracePt t="41299" x="7550150" y="1555750"/>
          <p14:tracePt t="41332" x="7556500" y="1555750"/>
          <p14:tracePt t="41371" x="7575550" y="1555750"/>
          <p14:tracePt t="41385" x="7581900" y="1555750"/>
          <p14:tracePt t="41402" x="7588250" y="1555750"/>
          <p14:tracePt t="41418" x="7594600" y="1555750"/>
          <p14:tracePt t="41444" x="7613650" y="1549400"/>
          <p14:tracePt t="41468" x="7639050" y="1549400"/>
          <p14:tracePt t="41484" x="7645400" y="1549400"/>
          <p14:tracePt t="41509" x="7670800" y="1549400"/>
          <p14:tracePt t="41518" x="7683500" y="1549400"/>
          <p14:tracePt t="41535" x="7708900" y="1549400"/>
          <p14:tracePt t="41551" x="7734300" y="1549400"/>
          <p14:tracePt t="41578" x="7778750" y="1549400"/>
          <p14:tracePt t="41584" x="7791450" y="1543050"/>
          <p14:tracePt t="41601" x="7835900" y="1536700"/>
          <p14:tracePt t="41617" x="7867650" y="1530350"/>
          <p14:tracePt t="41643" x="7899400" y="1524000"/>
          <p14:tracePt t="41652" x="7905750" y="1524000"/>
          <p14:tracePt t="41668" x="7918450" y="1517650"/>
          <p14:tracePt t="41685" x="7924800" y="1517650"/>
          <p14:tracePt t="41701" x="7931150" y="1517650"/>
          <p14:tracePt t="41728" x="7962900" y="1517650"/>
          <p14:tracePt t="41734" x="7969250" y="1517650"/>
          <p14:tracePt t="41754" x="7981950" y="1517650"/>
          <p14:tracePt t="41773" x="7994650" y="1511300"/>
          <p14:tracePt t="41785" x="8001000" y="1511300"/>
          <p14:tracePt t="41802" x="8013700" y="1511300"/>
          <p14:tracePt t="41818" x="8020050" y="1511300"/>
          <p14:tracePt t="41845" x="8032750" y="1511300"/>
          <p14:tracePt t="41868" x="8045450" y="1511300"/>
          <p14:tracePt t="41885" x="8102600" y="1511300"/>
          <p14:tracePt t="41910" x="8280400" y="1517650"/>
          <p14:tracePt t="41918" x="8439150" y="1530350"/>
          <p14:tracePt t="41934" x="8489950" y="1543050"/>
          <p14:tracePt t="41951" x="8648700" y="1562100"/>
          <p14:tracePt t="41977" x="8870950" y="1581150"/>
          <p14:tracePt t="41986" x="8902700" y="1581150"/>
          <p14:tracePt t="42002" x="8915400" y="1581150"/>
          <p14:tracePt t="43056" x="8921750" y="1587500"/>
          <p14:tracePt t="43066" x="8928100" y="1587500"/>
          <p14:tracePt t="43072" x="8953500" y="1593850"/>
          <p14:tracePt t="43087" x="8978900" y="1593850"/>
          <p14:tracePt t="43112" x="9150350" y="1600200"/>
          <p14:tracePt t="43119" x="9207500" y="1600200"/>
          <p14:tracePt t="43136" x="9309100" y="1600200"/>
          <p14:tracePt t="43153" x="9398000" y="1593850"/>
          <p14:tracePt t="43178" x="9505950" y="1574800"/>
          <p14:tracePt t="43186" x="9518650" y="1568450"/>
          <p14:tracePt t="43202" x="9537700" y="1562100"/>
          <p14:tracePt t="43219" x="9563100" y="1555750"/>
          <p14:tracePt t="43244" x="9607550" y="1549400"/>
          <p14:tracePt t="43255" x="9626600" y="1549400"/>
          <p14:tracePt t="43273" x="9645650" y="1549400"/>
          <p14:tracePt t="43286" x="9652000" y="1543050"/>
          <p14:tracePt t="43305" x="9658350" y="1543050"/>
          <p14:tracePt t="43329" x="9671050" y="1543050"/>
          <p14:tracePt t="43375" x="9677400" y="1543050"/>
          <p14:tracePt t="43386" x="9690100" y="1536700"/>
          <p14:tracePt t="43403" x="9702800" y="1536700"/>
          <p14:tracePt t="43419" x="9721850" y="1536700"/>
          <p14:tracePt t="43504" x="9728200" y="1536700"/>
          <p14:tracePt t="43522" x="9728200" y="1530350"/>
          <p14:tracePt t="43536" x="9734550" y="1530350"/>
          <p14:tracePt t="43544" x="9740900" y="1530350"/>
          <p14:tracePt t="43640" x="9747250" y="1530350"/>
          <p14:tracePt t="43663" x="9753600" y="1530350"/>
          <p14:tracePt t="43673" x="9759950" y="1530350"/>
          <p14:tracePt t="43682" x="9766300" y="1530350"/>
          <p14:tracePt t="43689" x="9798050" y="1536700"/>
          <p14:tracePt t="43704" x="9810750" y="1543050"/>
          <p14:tracePt t="43728" x="9906000" y="1562100"/>
          <p14:tracePt t="43736" x="9925050" y="1562100"/>
          <p14:tracePt t="43754" x="9956800" y="1562100"/>
          <p14:tracePt t="43775" x="9969500" y="1562100"/>
          <p14:tracePt t="43788" x="9982200" y="1562100"/>
          <p14:tracePt t="43807" x="10001250" y="1562100"/>
          <p14:tracePt t="43819" x="10026650" y="1562100"/>
          <p14:tracePt t="43847" x="10096500" y="1562100"/>
          <p14:tracePt t="43853" x="10109200" y="1562100"/>
          <p14:tracePt t="43872" x="10140950" y="1562100"/>
          <p14:tracePt t="43887" x="10166350" y="1562100"/>
          <p14:tracePt t="43999" x="10172700" y="1562100"/>
          <p14:tracePt t="44029" x="10179050" y="1555750"/>
          <p14:tracePt t="44059" x="10185400" y="1555750"/>
          <p14:tracePt t="44084" x="10185400" y="1549400"/>
          <p14:tracePt t="44121" x="10185400" y="1543050"/>
          <p14:tracePt t="44136" x="10191750" y="1543050"/>
          <p14:tracePt t="44154" x="10191750" y="1536700"/>
          <p14:tracePt t="44177" x="10191750" y="1530350"/>
          <p14:tracePt t="44363" x="10210800" y="1530350"/>
          <p14:tracePt t="44370" x="10229850" y="1530350"/>
          <p14:tracePt t="44387" x="10274300" y="1530350"/>
          <p14:tracePt t="44404" x="10318750" y="1524000"/>
          <p14:tracePt t="44420" x="10363200" y="1517650"/>
          <p14:tracePt t="44442" x="10401300" y="1511300"/>
          <p14:tracePt t="44454" x="10414000" y="1511300"/>
          <p14:tracePt t="44472" x="10426700" y="1504950"/>
          <p14:tracePt t="44505" x="10433050" y="1504950"/>
          <p14:tracePt t="44526" x="10464800" y="1511300"/>
          <p14:tracePt t="44538" x="10477500" y="1511300"/>
          <p14:tracePt t="44554" x="10515600" y="1504950"/>
          <p14:tracePt t="44577" x="10547350" y="1492250"/>
          <p14:tracePt t="44586" x="10553700" y="1485900"/>
          <p14:tracePt t="44605" x="10566400" y="1473200"/>
          <p14:tracePt t="44620" x="10579100" y="1454150"/>
          <p14:tracePt t="44645" x="10591800" y="1441450"/>
          <p14:tracePt t="44654" x="10598150" y="1441450"/>
          <p14:tracePt t="44673" x="10610850" y="1422400"/>
          <p14:tracePt t="44688" x="10623550" y="1409700"/>
          <p14:tracePt t="44715" x="10623550" y="1377950"/>
          <p14:tracePt t="44737" x="10623550" y="1365250"/>
          <p14:tracePt t="44754" x="10623550" y="1339850"/>
          <p14:tracePt t="44780" x="10598150" y="1301750"/>
          <p14:tracePt t="44804" x="10560050" y="1276350"/>
          <p14:tracePt t="44821" x="10534650" y="1276350"/>
          <p14:tracePt t="44847" x="10490200" y="1276350"/>
          <p14:tracePt t="44854" x="10464800" y="1276350"/>
          <p14:tracePt t="44871" x="10445750" y="1276350"/>
          <p14:tracePt t="44888" x="10414000" y="1282700"/>
          <p14:tracePt t="44904" x="10382250" y="1289050"/>
          <p14:tracePt t="44930" x="10344150" y="1308100"/>
          <p14:tracePt t="44938" x="10337800" y="1314450"/>
          <p14:tracePt t="44954" x="10312400" y="1333500"/>
          <p14:tracePt t="44980" x="10293350" y="1384300"/>
          <p14:tracePt t="44988" x="10287000" y="1390650"/>
          <p14:tracePt t="45005" x="10287000" y="1409700"/>
          <p14:tracePt t="45020" x="10293350" y="1428750"/>
          <p14:tracePt t="45047" x="10312400" y="1441450"/>
          <p14:tracePt t="45055" x="10312400" y="1447800"/>
          <p14:tracePt t="45071" x="10325100" y="1454150"/>
          <p14:tracePt t="45088" x="10344150" y="1460500"/>
          <p14:tracePt t="45114" x="10420350" y="1479550"/>
          <p14:tracePt t="45121" x="10439400" y="1485900"/>
          <p14:tracePt t="45138" x="10477500" y="1498600"/>
          <p14:tracePt t="45154" x="10490200" y="1504950"/>
          <p14:tracePt t="45180" x="10490200" y="1511300"/>
          <p14:tracePt t="45228" x="10490200" y="1517650"/>
          <p14:tracePt t="45374" x="10471150" y="1530350"/>
          <p14:tracePt t="45379" x="10452100" y="1530350"/>
          <p14:tracePt t="45389" x="10401300" y="1543050"/>
          <p14:tracePt t="45405" x="10261600" y="1574800"/>
          <p14:tracePt t="45421" x="10102850" y="1593850"/>
          <p14:tracePt t="45446" x="9817100" y="1612900"/>
          <p14:tracePt t="45457" x="9747250" y="1612900"/>
          <p14:tracePt t="45471" x="9544050" y="1600200"/>
          <p14:tracePt t="45487" x="9309100" y="1574800"/>
          <p14:tracePt t="45513" x="8915400" y="1549400"/>
          <p14:tracePt t="45522" x="8724900" y="1549400"/>
          <p14:tracePt t="45538" x="8401050" y="1549400"/>
          <p14:tracePt t="45554" x="7950200" y="1549400"/>
          <p14:tracePt t="45579" x="7423150" y="1543050"/>
          <p14:tracePt t="45588" x="7321550" y="1536700"/>
          <p14:tracePt t="45604" x="7156450" y="1524000"/>
          <p14:tracePt t="45621" x="7073900" y="1524000"/>
          <p14:tracePt t="45646" x="6902450" y="1581150"/>
          <p14:tracePt t="45655" x="6819900" y="1606550"/>
          <p14:tracePt t="45672" x="6616700" y="1657350"/>
          <p14:tracePt t="45688" x="6419850" y="1689100"/>
          <p14:tracePt t="45706" x="6242050" y="1701800"/>
          <p14:tracePt t="45730" x="6134100" y="1689100"/>
          <p14:tracePt t="45755" x="6134100" y="1676400"/>
          <p14:tracePt t="45778" x="6184900" y="1651000"/>
          <p14:tracePt t="45788" x="6216650" y="1644650"/>
          <p14:tracePt t="45805" x="6261100" y="1638300"/>
          <p14:tracePt t="45822" x="6292850" y="1638300"/>
          <p14:tracePt t="45825" x="6299200" y="1638300"/>
          <p14:tracePt t="45845" x="6311900" y="1644650"/>
          <p14:tracePt t="45855" x="6324600" y="1644650"/>
          <p14:tracePt t="45874" x="6375400" y="1657350"/>
          <p14:tracePt t="45888" x="6407150" y="1657350"/>
          <p14:tracePt t="45911" x="6508750" y="1657350"/>
          <p14:tracePt t="45922" x="6540500" y="1657350"/>
          <p14:tracePt t="45938" x="6616700" y="1663700"/>
          <p14:tracePt t="45955" x="6686550" y="1670050"/>
          <p14:tracePt t="45978" x="6781800" y="1676400"/>
          <p14:tracePt t="45988" x="6800850" y="1676400"/>
          <p14:tracePt t="46005" x="6889750" y="1676400"/>
          <p14:tracePt t="46022" x="6959600" y="1670050"/>
          <p14:tracePt t="46024" x="6978650" y="1663700"/>
          <p14:tracePt t="46047" x="7029450" y="1657350"/>
          <p14:tracePt t="46055" x="7042150" y="1651000"/>
          <p14:tracePt t="46072" x="7061200" y="1651000"/>
          <p14:tracePt t="46177" x="7061200" y="1644650"/>
          <p14:tracePt t="46307" x="7061200" y="1638300"/>
          <p14:tracePt t="46314" x="7061200" y="1631950"/>
          <p14:tracePt t="46322" x="7054850" y="1612900"/>
          <p14:tracePt t="46341" x="7048500" y="1593850"/>
          <p14:tracePt t="46355" x="7048500" y="1574800"/>
          <p14:tracePt t="46381" x="7048500" y="1549400"/>
          <p14:tracePt t="46430" x="7042150" y="1549400"/>
          <p14:tracePt t="46439" x="7042150" y="1543050"/>
          <p14:tracePt t="46455" x="7035800" y="1543050"/>
          <p14:tracePt t="46472" x="7035800" y="1536700"/>
          <p14:tracePt t="46489" x="7035800" y="1524000"/>
          <p14:tracePt t="47146" x="7042150" y="1524000"/>
          <p14:tracePt t="47156" x="7054850" y="1524000"/>
          <p14:tracePt t="47172" x="7150100" y="1524000"/>
          <p14:tracePt t="47189" x="7239000" y="1504950"/>
          <p14:tracePt t="47206" x="7296150" y="1479550"/>
          <p14:tracePt t="47223" x="7321550" y="1460500"/>
          <p14:tracePt t="47248" x="7346950" y="1435100"/>
          <p14:tracePt t="47290" x="7346950" y="1428750"/>
          <p14:tracePt t="47307" x="7346950" y="1422400"/>
          <p14:tracePt t="47331" x="7340600" y="1422400"/>
          <p14:tracePt t="47357" x="7334250" y="1416050"/>
          <p14:tracePt t="47380" x="7296150" y="1403350"/>
          <p14:tracePt t="47392" x="7277100" y="1403350"/>
          <p14:tracePt t="47406" x="7251700" y="1397000"/>
          <p14:tracePt t="47422" x="7219950" y="1390650"/>
          <p14:tracePt t="47449" x="7194550" y="1384300"/>
          <p14:tracePt t="47456" x="7181850" y="1384300"/>
          <p14:tracePt t="47473" x="7175500" y="1377950"/>
          <p14:tracePt t="47490" x="7162800" y="1371600"/>
          <p14:tracePt t="47515" x="7143750" y="1352550"/>
          <p14:tracePt t="47540" x="7067550" y="1365250"/>
          <p14:tracePt t="47557" x="7016750" y="1371600"/>
          <p14:tracePt t="47582" x="6946900" y="1377950"/>
          <p14:tracePt t="47590" x="6927850" y="1377950"/>
          <p14:tracePt t="47606" x="6915150" y="1377950"/>
          <p14:tracePt t="47686" x="6908800" y="1377950"/>
          <p14:tracePt t="47713" x="6883400" y="1390650"/>
          <p14:tracePt t="47723" x="6877050" y="1397000"/>
          <p14:tracePt t="47740" x="6858000" y="1409700"/>
          <p14:tracePt t="47918" x="6864350" y="1409700"/>
          <p14:tracePt t="47942" x="6870700" y="1416050"/>
          <p14:tracePt t="47962" x="6877050" y="1416050"/>
          <p14:tracePt t="47973" x="6877050" y="1422400"/>
          <p14:tracePt t="47990" x="6883400" y="1422400"/>
          <p14:tracePt t="48212" x="6883400" y="1428750"/>
          <p14:tracePt t="48231" x="6889750" y="1435100"/>
          <p14:tracePt t="48478" x="6896100" y="1435100"/>
          <p14:tracePt t="48615" x="6902450" y="1435100"/>
          <p14:tracePt t="48648" x="6908800" y="1435100"/>
          <p14:tracePt t="48674" x="6908800" y="1428750"/>
          <p14:tracePt t="48697" x="6915150" y="1428750"/>
          <p14:tracePt t="48712" x="6921500" y="1428750"/>
          <p14:tracePt t="48728" x="6927850" y="1422400"/>
          <p14:tracePt t="48741" x="6934200" y="1422400"/>
          <p14:tracePt t="48757" x="6940550" y="1416050"/>
          <p14:tracePt t="48783" x="6985000" y="1384300"/>
          <p14:tracePt t="48792" x="7010400" y="1371600"/>
          <p14:tracePt t="48807" x="7029450" y="1358900"/>
          <p14:tracePt t="48827" x="7054850" y="1346200"/>
          <p14:tracePt t="48849" x="7061200" y="1333500"/>
          <p14:tracePt t="49015" x="7067550" y="1333500"/>
          <p14:tracePt t="49032" x="7067550" y="1327150"/>
          <p14:tracePt t="49158" x="7073900" y="1327150"/>
          <p14:tracePt t="49193" x="7073900" y="1320800"/>
          <p14:tracePt t="49288" x="7080250" y="1320800"/>
          <p14:tracePt t="49511" x="7073900" y="1320800"/>
          <p14:tracePt t="49518" x="7061200" y="1314450"/>
          <p14:tracePt t="49529" x="7048500" y="1308100"/>
          <p14:tracePt t="49542" x="7042150" y="1301750"/>
          <p14:tracePt t="50276" x="7042150" y="1308100"/>
          <p14:tracePt t="50284" x="7042150" y="1314450"/>
          <p14:tracePt t="50301" x="7042150" y="1333500"/>
          <p14:tracePt t="50311" x="7048500" y="1339850"/>
          <p14:tracePt t="50325" x="7073900" y="1352550"/>
          <p14:tracePt t="50342" x="7092950" y="1365250"/>
          <p14:tracePt t="50359" x="7118350" y="1377950"/>
          <p14:tracePt t="50384" x="7150100" y="1403350"/>
          <p14:tracePt t="50392" x="7156450" y="1416050"/>
          <p14:tracePt t="50409" x="7169150" y="1428750"/>
          <p14:tracePt t="50432" x="7175500" y="1435100"/>
          <p14:tracePt t="50505" x="7181850" y="1435100"/>
          <p14:tracePt t="50667" x="7188200" y="1435100"/>
          <p14:tracePt t="50675" x="7188200" y="1441450"/>
          <p14:tracePt t="50692" x="7213600" y="1454150"/>
          <p14:tracePt t="50717" x="7321550" y="1466850"/>
          <p14:tracePt t="50725" x="7366000" y="1473200"/>
          <p14:tracePt t="50743" x="7480300" y="1473200"/>
          <p14:tracePt t="50762" x="7772400" y="1492250"/>
          <p14:tracePt t="50782" x="8001000" y="1511300"/>
          <p14:tracePt t="50792" x="8153400" y="1524000"/>
          <p14:tracePt t="50810" x="8369300" y="1543050"/>
          <p14:tracePt t="50832" x="8534400" y="1517650"/>
          <p14:tracePt t="50842" x="8737600" y="1485900"/>
          <p14:tracePt t="50859" x="9042400" y="1460500"/>
          <p14:tracePt t="50875" x="9499600" y="1447800"/>
          <p14:tracePt t="50893" x="10013950" y="1460500"/>
          <p14:tracePt t="50913" x="10521950" y="1498600"/>
          <p14:tracePt t="50925" x="10883900" y="1549400"/>
          <p14:tracePt t="50942" x="11163300" y="1581150"/>
          <p14:tracePt t="50958" x="11296650" y="1593850"/>
          <p14:tracePt t="50984" x="11315700" y="1593850"/>
          <p14:tracePt t="51100" x="11315700" y="1581150"/>
          <p14:tracePt t="51132" x="11315700" y="1574800"/>
          <p14:tracePt t="51142" x="11322050" y="1574800"/>
          <p14:tracePt t="51159" x="11347450" y="1555750"/>
          <p14:tracePt t="51181" x="11372850" y="1530350"/>
          <p14:tracePt t="51192" x="11372850" y="1517650"/>
          <p14:tracePt t="51210" x="11372850" y="1511300"/>
          <p14:tracePt t="51232" x="11360150" y="1473200"/>
          <p14:tracePt t="51242" x="11334750" y="1441450"/>
          <p14:tracePt t="51259" x="11303000" y="1377950"/>
          <p14:tracePt t="51276" x="11271250" y="1339850"/>
          <p14:tracePt t="51293" x="11233150" y="1301750"/>
          <p14:tracePt t="51318" x="11156950" y="1244600"/>
          <p14:tracePt t="51325" x="11144250" y="1238250"/>
          <p14:tracePt t="51343" x="11099800" y="1225550"/>
          <p14:tracePt t="51359" x="11055350" y="1225550"/>
          <p14:tracePt t="51387" x="10953750" y="1231900"/>
          <p14:tracePt t="51410" x="10883900" y="1238250"/>
          <p14:tracePt t="51411" x="10845800" y="1244600"/>
          <p14:tracePt t="51426" x="10756900" y="1250950"/>
          <p14:tracePt t="51450" x="10668000" y="1250950"/>
          <p14:tracePt t="51462" x="10642600" y="1244600"/>
          <p14:tracePt t="51478" x="10598150" y="1238250"/>
          <p14:tracePt t="51492" x="10534650" y="1238250"/>
          <p14:tracePt t="51516" x="10394950" y="1257300"/>
          <p14:tracePt t="51526" x="10337800" y="1263650"/>
          <p14:tracePt t="51543" x="10198100" y="1282700"/>
          <p14:tracePt t="51559" x="10102850" y="1295400"/>
          <p14:tracePt t="51585" x="10071100" y="1301750"/>
          <p14:tracePt t="51650" x="10071100" y="1308100"/>
          <p14:tracePt t="51659" x="10071100" y="1314450"/>
          <p14:tracePt t="51677" x="10045700" y="1333500"/>
          <p14:tracePt t="51693" x="10039350" y="1333500"/>
          <p14:tracePt t="51719" x="10058400" y="1365250"/>
          <p14:tracePt t="60386" x="10058400" y="1358900"/>
          <p14:tracePt t="60393" x="10052050" y="1358900"/>
          <p14:tracePt t="60400" x="10045700" y="1352550"/>
          <p14:tracePt t="60420" x="10033000" y="1339850"/>
          <p14:tracePt t="60441" x="10007600" y="1320800"/>
          <p14:tracePt t="60450" x="10001250" y="1320800"/>
          <p14:tracePt t="60467" x="9988550" y="1308100"/>
          <p14:tracePt t="60484" x="9975850" y="1295400"/>
          <p14:tracePt t="60508" x="9963150" y="1282700"/>
          <p14:tracePt t="60758" x="9956800" y="1282700"/>
          <p14:tracePt t="60767" x="9944100" y="1270000"/>
          <p14:tracePt t="60784" x="9906000" y="1257300"/>
          <p14:tracePt t="60800" x="9842500" y="1238250"/>
          <p14:tracePt t="60818" x="9753600" y="1225550"/>
          <p14:tracePt t="60841" x="9626600" y="1225550"/>
          <p14:tracePt t="60850" x="9575800" y="1225550"/>
          <p14:tracePt t="60869" x="9537700" y="1225550"/>
          <p14:tracePt t="60885" x="9512300" y="1212850"/>
          <p14:tracePt t="60907" x="9480550" y="1200150"/>
          <p14:tracePt t="60917" x="9448800" y="1193800"/>
          <p14:tracePt t="60934" x="9372600" y="1181100"/>
          <p14:tracePt t="60951" x="9309100" y="1181100"/>
          <p14:tracePt t="60967" x="9271000" y="1187450"/>
          <p14:tracePt t="60993" x="9264650" y="1187450"/>
          <p14:tracePt t="61042" x="9264650" y="1193800"/>
          <p14:tracePt t="61051" x="9264650" y="1200150"/>
          <p14:tracePt t="61068" x="9264650" y="1206500"/>
          <p14:tracePt t="61084" x="9258300" y="1219200"/>
          <p14:tracePt t="61106" x="9258300" y="1231900"/>
          <p14:tracePt t="61138" x="9258300" y="1238250"/>
          <p14:tracePt t="61150" x="9251950" y="1244600"/>
          <p14:tracePt t="61178" x="9150350" y="1282700"/>
          <p14:tracePt t="61202" x="9029700" y="1327150"/>
          <p14:tracePt t="61217" x="9004300" y="1352550"/>
          <p14:tracePt t="61243" x="8966200" y="1473200"/>
          <p14:tracePt t="61251" x="8966200" y="1511300"/>
          <p14:tracePt t="61269" x="8978900" y="1574800"/>
          <p14:tracePt t="61284" x="8978900" y="1644650"/>
          <p14:tracePt t="61306" x="8959850" y="1739900"/>
          <p14:tracePt t="61317" x="8947150" y="1765300"/>
          <p14:tracePt t="61334" x="8915400" y="1809750"/>
          <p14:tracePt t="61350" x="8896350" y="1847850"/>
          <p14:tracePt t="61367" x="8877300" y="1873250"/>
          <p14:tracePt t="61389" x="8845550" y="1917700"/>
          <p14:tracePt t="61401" x="8832850" y="1936750"/>
          <p14:tracePt t="61417" x="8775700" y="1981200"/>
          <p14:tracePt t="61439" x="8661400" y="2044700"/>
          <p14:tracePt t="61450" x="8616950" y="2063750"/>
          <p14:tracePt t="61467" x="8496300" y="2101850"/>
          <p14:tracePt t="61484" x="8432800" y="2114550"/>
          <p14:tracePt t="61506" x="8369300" y="2120900"/>
          <p14:tracePt t="61517" x="8362950" y="2120900"/>
          <p14:tracePt t="61534" x="8324850" y="2120900"/>
          <p14:tracePt t="61551" x="8299450" y="2114550"/>
          <p14:tracePt t="61573" x="8267700" y="2108200"/>
          <p14:tracePt t="61584" x="8261350" y="2108200"/>
          <p14:tracePt t="63656" x="8267700" y="2108200"/>
          <p14:tracePt t="63664" x="8274050" y="2108200"/>
          <p14:tracePt t="63674" x="8305800" y="2108200"/>
          <p14:tracePt t="63693" x="8388350" y="2101850"/>
          <p14:tracePt t="63703" x="8445500" y="2101850"/>
          <p14:tracePt t="63720" x="8604250" y="2089150"/>
          <p14:tracePt t="63737" x="8648700" y="2089150"/>
          <p14:tracePt t="63769" x="8655050" y="2089150"/>
          <p14:tracePt t="63915" x="8661400" y="2089150"/>
          <p14:tracePt t="63930" x="8661400" y="2095500"/>
          <p14:tracePt t="63941" x="8661400" y="2101850"/>
          <p14:tracePt t="63964" x="8661400" y="2114550"/>
          <p14:tracePt t="63986" x="8667750" y="2114550"/>
          <p14:tracePt t="64063" x="8674100" y="2114550"/>
          <p14:tracePt t="64087" x="8680450" y="2114550"/>
          <p14:tracePt t="64103" x="8680450" y="2120900"/>
          <p14:tracePt t="64119" x="8686800" y="2120900"/>
          <p14:tracePt t="64820" x="8686800" y="2127250"/>
          <p14:tracePt t="64837" x="8686800" y="2133600"/>
          <p14:tracePt t="64854" x="8693150" y="2139950"/>
          <p14:tracePt t="64871" x="8699500" y="2146300"/>
          <p14:tracePt t="64911" x="8699500" y="2159000"/>
          <p14:tracePt t="64937" x="8699500" y="2165350"/>
          <p14:tracePt t="64954" x="8699500" y="2171700"/>
          <p14:tracePt t="65062" x="8705850" y="2171700"/>
          <p14:tracePt t="65093" x="8712200" y="2171700"/>
          <p14:tracePt t="65110" x="8718550" y="2171700"/>
          <p14:tracePt t="65160" x="8724900" y="2171700"/>
          <p14:tracePt t="65173" x="8731250" y="2171700"/>
          <p14:tracePt t="65205" x="8737600" y="2171700"/>
          <p14:tracePt t="65341" x="8743950" y="2171700"/>
          <p14:tracePt t="65388" x="8750300" y="2171700"/>
          <p14:tracePt t="65429" x="8756650" y="2171700"/>
          <p14:tracePt t="65908" x="8763000" y="2171700"/>
          <p14:tracePt t="65917" x="8769350" y="2178050"/>
          <p14:tracePt t="65957" x="8769350" y="2184400"/>
          <p14:tracePt t="65972" x="8769350" y="2190750"/>
          <p14:tracePt t="65991" x="8769350" y="2203450"/>
          <p14:tracePt t="66005" x="8769350" y="2209800"/>
          <p14:tracePt t="66061" x="8775700" y="2216150"/>
          <p14:tracePt t="66110" x="8782050" y="2216150"/>
          <p14:tracePt t="66169" x="8788400" y="2216150"/>
          <p14:tracePt t="66298" x="8794750" y="2216150"/>
          <p14:tracePt t="66309" x="8801100" y="2209800"/>
          <p14:tracePt t="66322" x="8820150" y="2209800"/>
          <p14:tracePt t="66339" x="8826500" y="2203450"/>
          <p14:tracePt t="66355" x="8832850" y="2203450"/>
          <p14:tracePt t="66389" x="8839200" y="2203450"/>
          <p14:tracePt t="66405" x="8839200" y="2197100"/>
          <p14:tracePt t="66424" x="8851900" y="2197100"/>
          <p14:tracePt t="66446" x="8851900" y="2190750"/>
          <p14:tracePt t="66496" x="8858250" y="2184400"/>
          <p14:tracePt t="66505" x="8864600" y="2184400"/>
          <p14:tracePt t="66521" x="8870950" y="2178050"/>
          <p14:tracePt t="67128" x="8870950" y="2171700"/>
          <p14:tracePt t="67562" x="8864600" y="2171700"/>
          <p14:tracePt t="67575" x="8858250" y="2171700"/>
          <p14:tracePt t="67983" x="8858250" y="2165350"/>
          <p14:tracePt t="67990" x="8858250" y="2159000"/>
          <p14:tracePt t="68008" x="8858250" y="2139950"/>
          <p14:tracePt t="68023" x="8858250" y="2127250"/>
          <p14:tracePt t="68048" x="8858250" y="2114550"/>
          <p14:tracePt t="68330" x="8851900" y="2114550"/>
          <p14:tracePt t="68345" x="8845550" y="2114550"/>
          <p14:tracePt t="68363" x="8832850" y="2114550"/>
          <p14:tracePt t="68373" x="8826500" y="2108200"/>
          <p14:tracePt t="68391" x="8820150" y="2108200"/>
          <p14:tracePt t="68488" x="8826500" y="2114550"/>
          <p14:tracePt t="68509" x="8877300" y="2152650"/>
          <p14:tracePt t="68527" x="8909050" y="2178050"/>
          <p14:tracePt t="68540" x="8940800" y="2209800"/>
          <p14:tracePt t="68557" x="8959850" y="2235200"/>
          <p14:tracePt t="68581" x="8966200" y="2254250"/>
          <p14:tracePt t="68591" x="8972550" y="2260600"/>
          <p14:tracePt t="68609" x="8972550" y="2266950"/>
          <p14:tracePt t="68610" x="8972550" y="2273300"/>
          <p14:tracePt t="68624" x="8972550" y="2279650"/>
          <p14:tracePt t="68647" x="8972550" y="2298700"/>
          <p14:tracePt t="68657" x="8972550" y="2305050"/>
          <p14:tracePt t="68675" x="9004300" y="2343150"/>
          <p14:tracePt t="68690" x="9017000" y="2355850"/>
          <p14:tracePt t="68714" x="9023350" y="2362200"/>
          <p14:tracePt t="68819" x="9017000" y="2362200"/>
          <p14:tracePt t="68856" x="9010650" y="2362200"/>
          <p14:tracePt t="68890" x="8997950" y="2368550"/>
          <p14:tracePt t="68908" x="8972550" y="2368550"/>
          <p14:tracePt t="68924" x="8890000" y="2368550"/>
          <p14:tracePt t="68941" x="8763000" y="2374900"/>
          <p14:tracePt t="68957" x="8629650" y="2381250"/>
          <p14:tracePt t="68980" x="8470900" y="2393950"/>
          <p14:tracePt t="68991" x="8426450" y="2400300"/>
          <p14:tracePt t="69007" x="8375650" y="2400300"/>
          <p14:tracePt t="69024" x="8362950" y="2406650"/>
          <p14:tracePt t="69098" x="8369300" y="2406650"/>
          <p14:tracePt t="69114" x="8375650" y="2406650"/>
          <p14:tracePt t="69123" x="8375650" y="2413000"/>
          <p14:tracePt t="69140" x="8394700" y="2419350"/>
          <p14:tracePt t="69157" x="8407400" y="2432050"/>
          <p14:tracePt t="69180" x="8432800" y="2451100"/>
          <p14:tracePt t="69191" x="8439150" y="2457450"/>
          <p14:tracePt t="69207" x="8451850" y="2463800"/>
          <p14:tracePt t="69224" x="8464550" y="2470150"/>
          <p14:tracePt t="69251" x="8483600" y="2470150"/>
          <p14:tracePt t="69276" x="8496300" y="2476500"/>
          <p14:tracePt t="69299" x="8521700" y="2489200"/>
          <p14:tracePt t="69326" x="8534400" y="2495550"/>
          <p14:tracePt t="69341" x="8547100" y="2501900"/>
          <p14:tracePt t="69358" x="8553450" y="2501900"/>
          <p14:tracePt t="69380" x="8572500" y="2508250"/>
          <p14:tracePt t="69391" x="8578850" y="2508250"/>
          <p14:tracePt t="69407" x="8585200" y="2508250"/>
          <p14:tracePt t="69424" x="8597900" y="2508250"/>
          <p14:tracePt t="69448" x="8616950" y="2514600"/>
          <p14:tracePt t="69458" x="8629650" y="2514600"/>
          <p14:tracePt t="69474" x="8648700" y="2514600"/>
          <p14:tracePt t="69493" x="8686800" y="2514600"/>
          <p14:tracePt t="69513" x="8712200" y="2514600"/>
          <p14:tracePt t="69527" x="8743950" y="2514600"/>
          <p14:tracePt t="69545" x="8775700" y="2508250"/>
          <p14:tracePt t="69563" x="8794750" y="2501900"/>
          <p14:tracePt t="69574" x="8813800" y="2501900"/>
          <p14:tracePt t="69592" x="8826500" y="2501900"/>
          <p14:tracePt t="69608" x="8832850" y="2501900"/>
          <p14:tracePt t="69662" x="8839200" y="2501900"/>
          <p14:tracePt t="69817" x="8839200" y="2495550"/>
          <p14:tracePt t="69829" x="8845550" y="2495550"/>
          <p14:tracePt t="69843" x="8845550" y="2489200"/>
          <p14:tracePt t="69928" x="8845550" y="2482850"/>
          <p14:tracePt t="70035" x="8845550" y="2476500"/>
          <p14:tracePt t="70525" x="8845550" y="2482850"/>
          <p14:tracePt t="70534" x="8845550" y="2489200"/>
          <p14:tracePt t="70544" x="8845550" y="2495550"/>
          <p14:tracePt t="70558" x="8845550" y="2514600"/>
          <p14:tracePt t="70583" x="8858250" y="2546350"/>
          <p14:tracePt t="70592" x="8870950" y="2565400"/>
          <p14:tracePt t="70610" x="8934450" y="2590800"/>
          <p14:tracePt t="70626" x="9042400" y="2597150"/>
          <p14:tracePt t="70650" x="9296400" y="2609850"/>
          <p14:tracePt t="70658" x="9391650" y="2616200"/>
          <p14:tracePt t="70659" x="9429750" y="2616200"/>
          <p14:tracePt t="70676" x="9518650" y="2622550"/>
          <p14:tracePt t="71209" x="9512300" y="2622550"/>
          <p14:tracePt t="71235" x="9486900" y="2622550"/>
          <p14:tracePt t="71243" x="9461500" y="2622550"/>
          <p14:tracePt t="71264" x="9404350" y="2609850"/>
          <p14:tracePt t="71275" x="9315450" y="2603500"/>
          <p14:tracePt t="71301" x="9156700" y="2578100"/>
          <p14:tracePt t="71312" x="9105900" y="2565400"/>
          <p14:tracePt t="71329" x="9017000" y="2552700"/>
          <p14:tracePt t="71346" x="8877300" y="2527300"/>
          <p14:tracePt t="71361" x="8826500" y="2520950"/>
          <p14:tracePt t="71381" x="8661400" y="2508250"/>
          <p14:tracePt t="71393" x="8610600" y="2508250"/>
          <p14:tracePt t="71409" x="8458200" y="2501900"/>
          <p14:tracePt t="71426" x="8235950" y="2463800"/>
          <p14:tracePt t="71453" x="8077200" y="2438400"/>
          <p14:tracePt t="71459" x="8026400" y="2432050"/>
          <p14:tracePt t="71479" x="7931150" y="2432050"/>
          <p14:tracePt t="71492" x="7854950" y="2432050"/>
          <p14:tracePt t="71517" x="7727950" y="2419350"/>
          <p14:tracePt t="71526" x="7683500" y="2413000"/>
          <p14:tracePt t="71542" x="7600950" y="2400300"/>
          <p14:tracePt t="71559" x="7499350" y="2381250"/>
          <p14:tracePt t="71582" x="7302500" y="2349500"/>
          <p14:tracePt t="71592" x="7213600" y="2336800"/>
          <p14:tracePt t="71611" x="7035800" y="2324100"/>
          <p14:tracePt t="71638" x="6832600" y="2311400"/>
          <p14:tracePt t="71645" x="6807200" y="2305050"/>
          <p14:tracePt t="71659" x="6794500" y="2305050"/>
          <p14:tracePt t="71798" x="6807200" y="2305050"/>
          <p14:tracePt t="71803" x="6813550" y="2305050"/>
          <p14:tracePt t="71812" x="6851650" y="2305050"/>
          <p14:tracePt t="71826" x="6896100" y="2324100"/>
          <p14:tracePt t="71852" x="7067550" y="2387600"/>
          <p14:tracePt t="71860" x="7124700" y="2406650"/>
          <p14:tracePt t="71877" x="7213600" y="2444750"/>
          <p14:tracePt t="71894" x="7334250" y="2476500"/>
          <p14:tracePt t="71917" x="7397750" y="2476500"/>
          <p14:tracePt t="71927" x="7448550" y="2476500"/>
          <p14:tracePt t="71942" x="7493000" y="2476500"/>
          <p14:tracePt t="71960" x="7518400" y="2476500"/>
          <p14:tracePt t="71985" x="7531100" y="2476500"/>
          <p14:tracePt t="72010" x="7537450" y="2476500"/>
          <p14:tracePt t="72034" x="7543800" y="2470150"/>
          <p14:tracePt t="72043" x="7550150" y="2463800"/>
          <p14:tracePt t="72060" x="7556500" y="2457450"/>
          <p14:tracePt t="72076" x="7569200" y="2438400"/>
          <p14:tracePt t="72101" x="7581900" y="2425700"/>
          <p14:tracePt t="72110" x="7588250" y="2419350"/>
          <p14:tracePt t="72127" x="7588250" y="2406650"/>
          <p14:tracePt t="72144" x="7588250" y="2387600"/>
          <p14:tracePt t="72160" x="7581900" y="2355850"/>
          <p14:tracePt t="72188" x="7543800" y="2305050"/>
          <p14:tracePt t="72210" x="7518400" y="2286000"/>
          <p14:tracePt t="72227" x="7499350" y="2266950"/>
          <p14:tracePt t="72253" x="7435850" y="2235200"/>
          <p14:tracePt t="72260" x="7423150" y="2228850"/>
          <p14:tracePt t="72277" x="7378700" y="2203450"/>
          <p14:tracePt t="72293" x="7346950" y="2190750"/>
          <p14:tracePt t="72318" x="7277100" y="2165350"/>
          <p14:tracePt t="72326" x="7251700" y="2159000"/>
          <p14:tracePt t="72344" x="7239000" y="2159000"/>
          <p14:tracePt t="72361" x="7219950" y="2152650"/>
          <p14:tracePt t="72389" x="7200900" y="2146300"/>
          <p14:tracePt t="72411" x="7188200" y="2146300"/>
          <p14:tracePt t="72436" x="7112000" y="2165350"/>
          <p14:tracePt t="72460" x="7086600" y="2178050"/>
          <p14:tracePt t="72462" x="7080250" y="2184400"/>
          <p14:tracePt t="72476" x="7073900" y="2197100"/>
          <p14:tracePt t="72500" x="7067550" y="2247900"/>
          <p14:tracePt t="72511" x="7086600" y="2279650"/>
          <p14:tracePt t="72527" x="7112000" y="2317750"/>
          <p14:tracePt t="72543" x="7131050" y="2349500"/>
          <p14:tracePt t="72560" x="7156450" y="2381250"/>
          <p14:tracePt t="72583" x="7207250" y="2419350"/>
          <p14:tracePt t="72594" x="7226300" y="2432050"/>
          <p14:tracePt t="72610" x="7245350" y="2438400"/>
          <p14:tracePt t="72627" x="7258050" y="2438400"/>
          <p14:tracePt t="72651" x="7277100" y="2444750"/>
          <p14:tracePt t="72661" x="7283450" y="2444750"/>
          <p14:tracePt t="72678" x="7302500" y="2444750"/>
          <p14:tracePt t="72693" x="7340600" y="2438400"/>
          <p14:tracePt t="72717" x="7359650" y="2432050"/>
          <p14:tracePt t="72727" x="7372350" y="2432050"/>
          <p14:tracePt t="72744" x="7385050" y="2419350"/>
          <p14:tracePt t="72761" x="7391400" y="2406650"/>
          <p14:tracePt t="72786" x="7397750" y="2400300"/>
          <p14:tracePt t="72810" x="7397750" y="2393950"/>
          <p14:tracePt t="72836" x="7404100" y="2387600"/>
          <p14:tracePt t="72844" x="7404100" y="2381250"/>
          <p14:tracePt t="72861" x="7404100" y="2374900"/>
          <p14:tracePt t="72877" x="7404100" y="2362200"/>
          <p14:tracePt t="72904" x="7404100" y="2336800"/>
          <p14:tracePt t="72911" x="7404100" y="2330450"/>
          <p14:tracePt t="72929" x="7404100" y="2317750"/>
          <p14:tracePt t="72944" x="7404100" y="2305050"/>
          <p14:tracePt t="72960" x="7404100" y="2292350"/>
          <p14:tracePt t="73038" x="7404100" y="2286000"/>
          <p14:tracePt t="73047" x="7397750" y="2286000"/>
          <p14:tracePt t="73063" x="7385050" y="2286000"/>
          <p14:tracePt t="73081" x="7366000" y="2286000"/>
          <p14:tracePt t="73094" x="7340600" y="2286000"/>
          <p14:tracePt t="73119" x="7302500" y="2286000"/>
          <p14:tracePt t="73127" x="7289800" y="2286000"/>
          <p14:tracePt t="73144" x="7277100" y="2286000"/>
          <p14:tracePt t="73161" x="7264400" y="2286000"/>
          <p14:tracePt t="73186" x="7251700" y="2292350"/>
          <p14:tracePt t="73195" x="7245350" y="2298700"/>
          <p14:tracePt t="73214" x="7239000" y="2324100"/>
          <p14:tracePt t="73235" x="7239000" y="2349500"/>
          <p14:tracePt t="73244" x="7245350" y="2362200"/>
          <p14:tracePt t="73264" x="7264400" y="2400300"/>
          <p14:tracePt t="73277" x="7277100" y="2413000"/>
          <p14:tracePt t="73279" x="7283450" y="2425700"/>
          <p14:tracePt t="73301" x="7289800" y="2438400"/>
          <p14:tracePt t="73311" x="7296150" y="2438400"/>
          <p14:tracePt t="73467" x="7302500" y="2438400"/>
          <p14:tracePt t="73500" x="7308850" y="2432050"/>
          <p14:tracePt t="73529" x="7315200" y="2425700"/>
          <p14:tracePt t="73545" x="7321550" y="2425700"/>
          <p14:tracePt t="73570" x="7321550" y="2419350"/>
          <p14:tracePt t="74718" x="7321550" y="2425700"/>
          <p14:tracePt t="74743" x="7321550" y="2432050"/>
          <p14:tracePt t="74787" x="7321550" y="2438400"/>
          <p14:tracePt t="74795" x="7321550" y="2444750"/>
          <p14:tracePt t="74812" x="7321550" y="2457450"/>
          <p14:tracePt t="74837" x="7334250" y="2482850"/>
          <p14:tracePt t="74845" x="7340600" y="2489200"/>
          <p14:tracePt t="74863" x="7346950" y="2495550"/>
          <p14:tracePt t="74879" x="7346950" y="2501900"/>
          <p14:tracePt t="74902" x="7353300" y="2501900"/>
          <p14:tracePt t="74976" x="7359650" y="2501900"/>
          <p14:tracePt t="74982" x="7366000" y="2501900"/>
          <p14:tracePt t="74996" x="7372350" y="2501900"/>
          <p14:tracePt t="75013" x="7385050" y="2501900"/>
          <p14:tracePt t="75029" x="7404100" y="2501900"/>
          <p14:tracePt t="75054" x="7435850" y="2495550"/>
          <p14:tracePt t="75062" x="7461250" y="2489200"/>
          <p14:tracePt t="75079" x="7480300" y="2482850"/>
          <p14:tracePt t="75096" x="7505700" y="2463800"/>
          <p14:tracePt t="75121" x="7524750" y="2438400"/>
          <p14:tracePt t="75128" x="7543800" y="2419350"/>
          <p14:tracePt t="75147" x="7581900" y="2400300"/>
          <p14:tracePt t="75171" x="7702550" y="2362200"/>
          <p14:tracePt t="75180" x="7727950" y="2355850"/>
          <p14:tracePt t="75196" x="7785100" y="2336800"/>
          <p14:tracePt t="75213" x="7804150" y="2324100"/>
          <p14:tracePt t="75233" x="7823200" y="2305050"/>
          <p14:tracePt t="75246" x="7829550" y="2298700"/>
          <p14:tracePt t="75263" x="7848600" y="2279650"/>
          <p14:tracePt t="75279" x="7886700" y="2241550"/>
          <p14:tracePt t="75303" x="7981950" y="2184400"/>
          <p14:tracePt t="75313" x="8020050" y="2165350"/>
          <p14:tracePt t="75329" x="8121650" y="2133600"/>
          <p14:tracePt t="75346" x="8242300" y="2095500"/>
          <p14:tracePt t="75362" x="8293100" y="2070100"/>
          <p14:tracePt t="75390" x="8337550" y="2044700"/>
          <p14:tracePt t="75396" x="8356600" y="2038350"/>
          <p14:tracePt t="75413" x="8382000" y="2019300"/>
          <p14:tracePt t="75430" x="8432800" y="2000250"/>
          <p14:tracePt t="75454" x="8509000" y="1981200"/>
          <p14:tracePt t="75462" x="8528050" y="1981200"/>
          <p14:tracePt t="75482" x="8591550" y="1981200"/>
          <p14:tracePt t="75502" x="8674100" y="1974850"/>
          <p14:tracePt t="75513" x="8686800" y="1974850"/>
          <p14:tracePt t="75530" x="8705850" y="1968500"/>
          <p14:tracePt t="75548" x="8769350" y="1936750"/>
          <p14:tracePt t="75570" x="8801100" y="1924050"/>
          <p14:tracePt t="75579" x="8820150" y="1917700"/>
          <p14:tracePt t="75597" x="8870950" y="1924050"/>
          <p14:tracePt t="75612" x="8921750" y="1962150"/>
          <p14:tracePt t="75645" x="8978900" y="2038350"/>
          <p14:tracePt t="75663" x="8997950" y="2057400"/>
          <p14:tracePt t="75733" x="8997950" y="2051050"/>
          <p14:tracePt t="75740" x="8997950" y="2044700"/>
          <p14:tracePt t="75748" x="8991600" y="2038350"/>
          <p14:tracePt t="75763" x="8985250" y="2032000"/>
          <p14:tracePt t="75846" x="8978900" y="2032000"/>
          <p14:tracePt t="75859" x="8972550" y="2032000"/>
          <p14:tracePt t="75869" x="8966200" y="2032000"/>
          <p14:tracePt t="76006" x="8966200" y="2025650"/>
          <p14:tracePt t="76023" x="8972550" y="2025650"/>
          <p14:tracePt t="76030" x="8997950" y="2025650"/>
          <p14:tracePt t="76048" x="9055100" y="2019300"/>
          <p14:tracePt t="76067" x="9144000" y="2019300"/>
          <p14:tracePt t="76082" x="9226550" y="2006600"/>
          <p14:tracePt t="76101" x="9315450" y="1993900"/>
          <p14:tracePt t="76113" x="9328150" y="1987550"/>
          <p14:tracePt t="76130" x="9347200" y="1981200"/>
          <p14:tracePt t="76147" x="9359900" y="1981200"/>
          <p14:tracePt t="76163" x="9359900" y="1974850"/>
          <p14:tracePt t="76189" x="9366250" y="1974850"/>
          <p14:tracePt t="76196" x="9378950" y="1974850"/>
          <p14:tracePt t="76215" x="9398000" y="1974850"/>
          <p14:tracePt t="76231" x="9429750" y="1981200"/>
          <p14:tracePt t="76257" x="9474200" y="1981200"/>
          <p14:tracePt t="76281" x="9512300" y="1981200"/>
          <p14:tracePt t="76298" x="9550400" y="1981200"/>
          <p14:tracePt t="76321" x="9607550" y="1987550"/>
          <p14:tracePt t="76330" x="9639300" y="1993900"/>
          <p14:tracePt t="76349" x="9696450" y="1993900"/>
          <p14:tracePt t="76370" x="9772650" y="2000250"/>
          <p14:tracePt t="76380" x="9791700" y="2000250"/>
          <p14:tracePt t="76397" x="9823450" y="2000250"/>
          <p14:tracePt t="76415" x="9836150" y="2000250"/>
          <p14:tracePt t="76441" x="9836150" y="1993900"/>
          <p14:tracePt t="76514" x="9829800" y="1993900"/>
          <p14:tracePt t="76529" x="9823450" y="1993900"/>
          <p14:tracePt t="76546" x="9817100" y="1993900"/>
          <p14:tracePt t="76563" x="9810750" y="1993900"/>
          <p14:tracePt t="76588" x="9798050" y="1993900"/>
          <p14:tracePt t="76615" x="9791700" y="1993900"/>
          <p14:tracePt t="76633" x="9785350" y="2000250"/>
          <p14:tracePt t="76653" x="9759950" y="2006600"/>
          <p14:tracePt t="76664" x="9753600" y="2006600"/>
          <p14:tracePt t="76681" x="9740900" y="2006600"/>
          <p14:tracePt t="76701" x="9728200" y="2006600"/>
          <p14:tracePt t="76714" x="9721850" y="2006600"/>
          <p14:tracePt t="76730" x="9696450" y="2006600"/>
          <p14:tracePt t="76747" x="9671050" y="2006600"/>
          <p14:tracePt t="76772" x="9626600" y="2012950"/>
          <p14:tracePt t="76780" x="9613900" y="2012950"/>
          <p14:tracePt t="76797" x="9575800" y="2019300"/>
          <p14:tracePt t="76815" x="9550400" y="2032000"/>
          <p14:tracePt t="76837" x="9512300" y="2044700"/>
          <p14:tracePt t="76848" x="9505950" y="2044700"/>
          <p14:tracePt t="76864" x="9499600" y="2044700"/>
          <p14:tracePt t="76880" x="9493250" y="2051050"/>
          <p14:tracePt t="76934" x="9486900" y="2051050"/>
          <p14:tracePt t="76939" x="9486900" y="2057400"/>
          <p14:tracePt t="76951" x="9480550" y="2063750"/>
          <p14:tracePt t="76964" x="9467850" y="2070100"/>
          <p14:tracePt t="76990" x="9448800" y="2076450"/>
          <p14:tracePt t="77014" x="9398000" y="2076450"/>
          <p14:tracePt t="77030" x="9347200" y="2076450"/>
          <p14:tracePt t="77058" x="9271000" y="2076450"/>
          <p14:tracePt t="77064" x="9232900" y="2070100"/>
          <p14:tracePt t="77082" x="9169400" y="2070100"/>
          <p14:tracePt t="77104" x="9093200" y="2070100"/>
          <p14:tracePt t="77114" x="9048750" y="2070100"/>
          <p14:tracePt t="77132" x="9010650" y="2076450"/>
          <p14:tracePt t="77148" x="8966200" y="2076450"/>
          <p14:tracePt t="77171" x="8959850" y="2076450"/>
          <p14:tracePt t="77208" x="8953500" y="2076450"/>
          <p14:tracePt t="77215" x="8947150" y="2070100"/>
          <p14:tracePt t="77238" x="8921750" y="2063750"/>
          <p14:tracePt t="77251" x="8909050" y="2057400"/>
          <p14:tracePt t="77267" x="8890000" y="2044700"/>
          <p14:tracePt t="77285" x="8877300" y="2038350"/>
          <p14:tracePt t="77309" x="8877300" y="2032000"/>
          <p14:tracePt t="77466" x="8883650" y="2032000"/>
          <p14:tracePt t="77473" x="8890000" y="2025650"/>
          <p14:tracePt t="77481" x="8902700" y="2025650"/>
          <p14:tracePt t="77505" x="8928100" y="2019300"/>
          <p14:tracePt t="77515" x="8953500" y="2019300"/>
          <p14:tracePt t="77532" x="8985250" y="2019300"/>
          <p14:tracePt t="77548" x="9042400" y="2019300"/>
          <p14:tracePt t="77572" x="9099550" y="2019300"/>
          <p14:tracePt t="77581" x="9118600" y="2019300"/>
          <p14:tracePt t="77598" x="9137650" y="2019300"/>
          <p14:tracePt t="77614" x="9156700" y="2019300"/>
          <p14:tracePt t="77636" x="9188450" y="2019300"/>
          <p14:tracePt t="77648" x="9207500" y="2012950"/>
          <p14:tracePt t="77665" x="9245600" y="2012950"/>
          <p14:tracePt t="77666" x="9277350" y="2006600"/>
          <p14:tracePt t="77681" x="9290050" y="2006600"/>
          <p14:tracePt t="77705" x="9366250" y="1993900"/>
          <p14:tracePt t="77715" x="9378950" y="1987550"/>
          <p14:tracePt t="77732" x="9391650" y="1987550"/>
          <p14:tracePt t="78047" x="9398000" y="1981200"/>
          <p14:tracePt t="78251" x="9404350" y="1981200"/>
          <p14:tracePt t="78258" x="9410700" y="1981200"/>
          <p14:tracePt t="78282" x="9518650" y="1981200"/>
          <p14:tracePt t="78305" x="9709150" y="1974850"/>
          <p14:tracePt t="78317" x="9759950" y="1968500"/>
          <p14:tracePt t="78332" x="9848850" y="1968500"/>
          <p14:tracePt t="78351" x="9918700" y="1968500"/>
          <p14:tracePt t="78370" x="9963150" y="1968500"/>
          <p14:tracePt t="78382" x="9969500" y="1968500"/>
          <p14:tracePt t="78415" x="9975850" y="1968500"/>
          <p14:tracePt t="78439" x="9994900" y="1968500"/>
          <p14:tracePt t="78452" x="10001250" y="1968500"/>
          <p14:tracePt t="78469" x="10013950" y="1968500"/>
          <p14:tracePt t="78482" x="10026650" y="1968500"/>
          <p14:tracePt t="78523" x="10033000" y="1968500"/>
          <p14:tracePt t="78569" x="10039350" y="1968500"/>
          <p14:tracePt t="78584" x="10045700" y="1962150"/>
          <p14:tracePt t="78602" x="10058400" y="1955800"/>
          <p14:tracePt t="78620" x="10083800" y="1943100"/>
          <p14:tracePt t="78639" x="10140950" y="1924050"/>
          <p14:tracePt t="78650" x="10153650" y="1917700"/>
          <p14:tracePt t="78666" x="10198100" y="1905000"/>
          <p14:tracePt t="78682" x="10261600" y="1905000"/>
          <p14:tracePt t="78705" x="10331450" y="1905000"/>
          <p14:tracePt t="78715" x="10344150" y="1905000"/>
          <p14:tracePt t="78734" x="10375900" y="1917700"/>
          <p14:tracePt t="78748" x="10382250" y="1917700"/>
          <p14:tracePt t="78773" x="10382250" y="1924050"/>
          <p14:tracePt t="78805" x="10388600" y="1924050"/>
          <p14:tracePt t="78841" x="10401300" y="1924050"/>
          <p14:tracePt t="79109" x="10394950" y="1924050"/>
          <p14:tracePt t="79118" x="10382250" y="1930400"/>
          <p14:tracePt t="79132" x="10350500" y="1936750"/>
          <p14:tracePt t="79151" x="10331450" y="1943100"/>
          <p14:tracePt t="79175" x="10318750" y="1943100"/>
          <p14:tracePt t="79182" x="10312400" y="1943100"/>
          <p14:tracePt t="79200" x="10306050" y="1943100"/>
          <p14:tracePt t="79216" x="10306050" y="1949450"/>
          <p14:tracePt t="79241" x="10293350" y="1949450"/>
          <p14:tracePt t="79267" x="10287000" y="1955800"/>
          <p14:tracePt t="79283" x="10280650" y="1955800"/>
          <p14:tracePt t="79310" x="10261600" y="1962150"/>
          <p14:tracePt t="79334" x="10248900" y="1962150"/>
          <p14:tracePt t="79366" x="10242550" y="1962150"/>
          <p14:tracePt t="79392" x="10236200" y="1962150"/>
          <p14:tracePt t="79402" x="10223500" y="1962150"/>
          <p14:tracePt t="79416" x="10210800" y="1962150"/>
          <p14:tracePt t="79433" x="10185400" y="1962150"/>
          <p14:tracePt t="79457" x="10109200" y="1974850"/>
          <p14:tracePt t="79466" x="10058400" y="1981200"/>
          <p14:tracePt t="79483" x="9963150" y="2000250"/>
          <p14:tracePt t="79505" x="9848850" y="2006600"/>
          <p14:tracePt t="79518" x="9740900" y="2012950"/>
          <p14:tracePt t="79537" x="9639300" y="2019300"/>
          <p14:tracePt t="79549" x="9550400" y="2025650"/>
          <p14:tracePt t="79576" x="9436100" y="2044700"/>
          <p14:tracePt t="79585" x="9366250" y="2051050"/>
          <p14:tracePt t="79603" x="9251950" y="2070100"/>
          <p14:tracePt t="79616" x="9124950" y="2076450"/>
          <p14:tracePt t="79643" x="8858250" y="2082800"/>
          <p14:tracePt t="79655" x="8782050" y="2082800"/>
          <p14:tracePt t="79666" x="8743950" y="2076450"/>
          <p14:tracePt t="79683" x="8578850" y="2076450"/>
          <p14:tracePt t="79708" x="8223250" y="2070100"/>
          <p14:tracePt t="79718" x="8159750" y="2070100"/>
          <p14:tracePt t="79736" x="7893050" y="2070100"/>
          <p14:tracePt t="79753" x="7613650" y="2057400"/>
          <p14:tracePt t="79777" x="7270750" y="2038350"/>
          <p14:tracePt t="79786" x="7181850" y="2038350"/>
          <p14:tracePt t="79800" x="7023100" y="2032000"/>
          <p14:tracePt t="79820" x="6832600" y="2032000"/>
          <p14:tracePt t="79839" x="6559550" y="2038350"/>
          <p14:tracePt t="79850" x="6489700" y="2044700"/>
          <p14:tracePt t="79867" x="6375400" y="2051050"/>
          <p14:tracePt t="79885" x="6292850" y="2057400"/>
          <p14:tracePt t="79886" x="6267450" y="2063750"/>
          <p14:tracePt t="79905" x="6261100" y="2063750"/>
          <p14:tracePt t="79934" x="6261100" y="2070100"/>
          <p14:tracePt t="79949" x="6286500" y="2076450"/>
          <p14:tracePt t="79974" x="6350000" y="2095500"/>
          <p14:tracePt t="79983" x="6369050" y="2101850"/>
          <p14:tracePt t="80003" x="6400800" y="2133600"/>
          <p14:tracePt t="80016" x="6413500" y="2139950"/>
          <p14:tracePt t="80042" x="6438900" y="2152650"/>
          <p14:tracePt t="80049" x="6445250" y="2159000"/>
          <p14:tracePt t="80067" x="6489700" y="2178050"/>
          <p14:tracePt t="80085" x="6546850" y="2203450"/>
          <p14:tracePt t="80109" x="6604000" y="2228850"/>
          <p14:tracePt t="80119" x="6623050" y="2235200"/>
          <p14:tracePt t="80133" x="6642100" y="2241550"/>
          <p14:tracePt t="80149" x="6661150" y="2247900"/>
          <p14:tracePt t="80200" x="6667500" y="2247900"/>
          <p14:tracePt t="80217" x="6680200" y="2247900"/>
          <p14:tracePt t="80245" x="6711950" y="2247900"/>
          <p14:tracePt t="80267" x="6731000" y="2241550"/>
          <p14:tracePt t="80283" x="6750050" y="2241550"/>
          <p14:tracePt t="80308" x="6762750" y="2241550"/>
          <p14:tracePt t="80357" x="6769100" y="2235200"/>
          <p14:tracePt t="80366" x="6775450" y="2228850"/>
          <p14:tracePt t="80384" x="6794500" y="2222500"/>
          <p14:tracePt t="80402" x="6807200" y="2216150"/>
          <p14:tracePt t="80417" x="6819900" y="2216150"/>
          <p14:tracePt t="80510" x="6826250" y="2216150"/>
          <p14:tracePt t="80525" x="6838950" y="2216150"/>
          <p14:tracePt t="80538" x="6858000" y="2209800"/>
          <p14:tracePt t="80543" x="6877050" y="2203450"/>
          <p14:tracePt t="80550" x="6902450" y="2203450"/>
          <p14:tracePt t="80569" x="6940550" y="2197100"/>
          <p14:tracePt t="80590" x="6965950" y="2197100"/>
          <p14:tracePt t="80600" x="6972300" y="2197100"/>
          <p14:tracePt t="80618" x="6978650" y="2197100"/>
          <p14:tracePt t="80639" x="6985000" y="2190750"/>
          <p14:tracePt t="80650" x="6991350" y="2190750"/>
          <p14:tracePt t="80667" x="7004050" y="2190750"/>
          <p14:tracePt t="80683" x="7023100" y="2190750"/>
          <p14:tracePt t="80710" x="7080250" y="2190750"/>
          <p14:tracePt t="80717" x="7086600" y="2197100"/>
          <p14:tracePt t="80733" x="7124700" y="2197100"/>
          <p14:tracePt t="80773" x="7124700" y="2203450"/>
          <p14:tracePt t="80898" x="7131050" y="2203450"/>
          <p14:tracePt t="80912" x="7137400" y="2203450"/>
          <p14:tracePt t="80921" x="7143750" y="2197100"/>
          <p14:tracePt t="80937" x="7150100" y="2197100"/>
          <p14:tracePt t="80951" x="7156450" y="2197100"/>
          <p14:tracePt t="80967" x="7169150" y="2190750"/>
          <p14:tracePt t="80991" x="7188200" y="2184400"/>
          <p14:tracePt t="81018" x="7194550" y="2184400"/>
          <p14:tracePt t="81058" x="7200900" y="2184400"/>
          <p14:tracePt t="81073" x="7207250" y="2184400"/>
          <p14:tracePt t="81085" x="7213600" y="2184400"/>
          <p14:tracePt t="81108" x="7239000" y="2184400"/>
          <p14:tracePt t="81120" x="7245350" y="2184400"/>
          <p14:tracePt t="81134" x="7258050" y="2184400"/>
          <p14:tracePt t="81151" x="7277100" y="2184400"/>
          <p14:tracePt t="81174" x="7289800" y="2178050"/>
          <p14:tracePt t="81231" x="7296150" y="2178050"/>
          <p14:tracePt t="81265" x="7302500" y="2178050"/>
          <p14:tracePt t="81273" x="7308850" y="2178050"/>
          <p14:tracePt t="81287" x="7315200" y="2178050"/>
          <p14:tracePt t="81306" x="7340600" y="2178050"/>
          <p14:tracePt t="81317" x="7353300" y="2178050"/>
          <p14:tracePt t="81335" x="7372350" y="2178050"/>
          <p14:tracePt t="81352" x="7397750" y="2171700"/>
          <p14:tracePt t="81369" x="7416800" y="2171700"/>
          <p14:tracePt t="81391" x="7442200" y="2171700"/>
          <p14:tracePt t="81401" x="7448550" y="2171700"/>
          <p14:tracePt t="81419" x="7480300" y="2165350"/>
          <p14:tracePt t="81440" x="7562850" y="2152650"/>
          <p14:tracePt t="81451" x="7581900" y="2146300"/>
          <p14:tracePt t="81467" x="7626350" y="2146300"/>
          <p14:tracePt t="81484" x="7658100" y="2139950"/>
          <p14:tracePt t="81510" x="7664450" y="2139950"/>
          <p14:tracePt t="81594" x="7670800" y="2139950"/>
          <p14:tracePt t="81603" x="7677150" y="2139950"/>
          <p14:tracePt t="81609" x="7683500" y="2139950"/>
          <p14:tracePt t="81622" x="7689850" y="2139950"/>
          <p14:tracePt t="81634" x="7696200" y="2139950"/>
          <p14:tracePt t="81695" x="7702550" y="2139950"/>
          <p14:tracePt t="81706" x="7708900" y="2139950"/>
          <p14:tracePt t="81718" x="7715250" y="2139950"/>
          <p14:tracePt t="81737" x="7727950" y="2139950"/>
          <p14:tracePt t="81754" x="7740650" y="2146300"/>
          <p14:tracePt t="81775" x="7785100" y="2159000"/>
          <p14:tracePt t="81778" x="7797800" y="2159000"/>
          <p14:tracePt t="81803" x="7823200" y="2165350"/>
          <p14:tracePt t="81818" x="7848600" y="2165350"/>
          <p14:tracePt t="81844" x="7886700" y="2165350"/>
          <p14:tracePt t="81853" x="7905750" y="2165350"/>
          <p14:tracePt t="81869" x="7956550" y="2171700"/>
          <p14:tracePt t="81885" x="7994650" y="2171700"/>
          <p14:tracePt t="81910" x="8045450" y="2171700"/>
          <p14:tracePt t="81918" x="8058150" y="2171700"/>
          <p14:tracePt t="81935" x="8089900" y="2171700"/>
          <p14:tracePt t="81951" x="8128000" y="2171700"/>
          <p14:tracePt t="81974" x="8159750" y="2165350"/>
          <p14:tracePt t="81985" x="8172450" y="2159000"/>
          <p14:tracePt t="82001" x="8216900" y="2152650"/>
          <p14:tracePt t="82018" x="8248650" y="2152650"/>
          <p14:tracePt t="82043" x="8312150" y="2146300"/>
          <p14:tracePt t="82068" x="8356600" y="2146300"/>
          <p14:tracePt t="82085" x="8407400" y="2146300"/>
          <p14:tracePt t="82111" x="8509000" y="2146300"/>
          <p14:tracePt t="82118" x="8540750" y="2146300"/>
          <p14:tracePt t="82135" x="8572500" y="2146300"/>
          <p14:tracePt t="82152" x="8604250" y="2146300"/>
          <p14:tracePt t="82168" x="8616950" y="2146300"/>
          <p14:tracePt t="82210" x="8623300" y="2146300"/>
          <p14:tracePt t="82218" x="8629650" y="2146300"/>
          <p14:tracePt t="82243" x="8636000" y="2152650"/>
          <p14:tracePt t="82252" x="8642350" y="2152650"/>
          <p14:tracePt t="82268" x="8648700" y="2152650"/>
          <p14:tracePt t="82337" x="8655050" y="2152650"/>
          <p14:tracePt t="82359" x="8674100" y="2159000"/>
          <p14:tracePt t="82368" x="8680450" y="2165350"/>
          <p14:tracePt t="82385" x="8731250" y="2171700"/>
          <p14:tracePt t="82402" x="8801100" y="2171700"/>
          <p14:tracePt t="82419" x="8858250" y="2159000"/>
          <p14:tracePt t="82444" x="8947150" y="2133600"/>
          <p14:tracePt t="82452" x="8972550" y="2120900"/>
          <p14:tracePt t="82468" x="9004300" y="2108200"/>
          <p14:tracePt t="82485" x="9048750" y="2089150"/>
          <p14:tracePt t="82507" x="9124950" y="2063750"/>
          <p14:tracePt t="82518" x="9163050" y="2051050"/>
          <p14:tracePt t="82535" x="9213850" y="2038350"/>
          <p14:tracePt t="82553" x="9258300" y="2025650"/>
          <p14:tracePt t="82569" x="9264650" y="2012950"/>
          <p14:tracePt t="82593" x="9271000" y="2006600"/>
          <p14:tracePt t="82621" x="9271000" y="2000250"/>
          <p14:tracePt t="82644" x="9245600" y="1987550"/>
          <p14:tracePt t="82652" x="9232900" y="1981200"/>
          <p14:tracePt t="82669" x="9175750" y="1955800"/>
          <p14:tracePt t="82685" x="9131300" y="1943100"/>
          <p14:tracePt t="82709" x="9042400" y="1930400"/>
          <p14:tracePt t="82719" x="9029700" y="1924050"/>
          <p14:tracePt t="82735" x="8985250" y="1917700"/>
          <p14:tracePt t="82752" x="8972550" y="1917700"/>
          <p14:tracePt t="82776" x="8934450" y="1917700"/>
          <p14:tracePt t="82785" x="8928100" y="1917700"/>
          <p14:tracePt t="82802" x="8896350" y="1968500"/>
          <p14:tracePt t="82821" x="8877300" y="2019300"/>
          <p14:tracePt t="82841" x="8883650" y="2089150"/>
          <p14:tracePt t="82852" x="8890000" y="2114550"/>
          <p14:tracePt t="82871" x="8915400" y="2146300"/>
          <p14:tracePt t="82886" x="8978900" y="2165350"/>
          <p14:tracePt t="82909" x="9144000" y="2171700"/>
          <p14:tracePt t="82918" x="9194800" y="2171700"/>
          <p14:tracePt t="82936" x="9264650" y="2171700"/>
          <p14:tracePt t="82955" x="9309100" y="2165350"/>
          <p14:tracePt t="82976" x="9334500" y="2159000"/>
          <p14:tracePt t="82985" x="9340850" y="2159000"/>
          <p14:tracePt t="83078" x="9340850" y="2152650"/>
          <p14:tracePt t="83094" x="9334500" y="2152650"/>
          <p14:tracePt t="83120" x="9321800" y="2152650"/>
          <p14:tracePt t="83136" x="9315450" y="2159000"/>
          <p14:tracePt t="83152" x="9309100" y="2159000"/>
          <p14:tracePt t="83176" x="9302750" y="2159000"/>
          <p14:tracePt t="83334" x="9302750" y="2165350"/>
          <p14:tracePt t="83400" x="9302750" y="2171700"/>
          <p14:tracePt t="83435" x="9302750" y="2178050"/>
          <p14:tracePt t="83453" x="9296400" y="2178050"/>
          <p14:tracePt t="83472" x="9296400" y="2184400"/>
          <p14:tracePt t="83511" x="9296400" y="2190750"/>
          <p14:tracePt t="83522" x="9302750" y="2197100"/>
          <p14:tracePt t="83539" x="9347200" y="2197100"/>
          <p14:tracePt t="83556" x="9404350" y="2197100"/>
          <p14:tracePt t="83579" x="9563100" y="2178050"/>
          <p14:tracePt t="83604" x="9715500" y="2152650"/>
          <p14:tracePt t="83619" x="9766300" y="2139950"/>
          <p14:tracePt t="83645" x="9791700" y="2127250"/>
          <p14:tracePt t="83653" x="9798050" y="2127250"/>
          <p14:tracePt t="83670" x="9804400" y="2120900"/>
          <p14:tracePt t="83712" x="9810750" y="2120900"/>
          <p14:tracePt t="83721" x="9817100" y="2120900"/>
          <p14:tracePt t="83739" x="9829800" y="2120900"/>
          <p14:tracePt t="83753" x="9867900" y="2120900"/>
          <p14:tracePt t="83755" x="9880600" y="2120900"/>
          <p14:tracePt t="83777" x="9944100" y="2127250"/>
          <p14:tracePt t="83786" x="9982200" y="2139950"/>
          <p14:tracePt t="83803" x="10058400" y="2152650"/>
          <p14:tracePt t="83822" x="10204450" y="2165350"/>
          <p14:tracePt t="83841" x="10312400" y="2159000"/>
          <p14:tracePt t="83853" x="10337800" y="2159000"/>
          <p14:tracePt t="83870" x="10420350" y="2120900"/>
          <p14:tracePt t="83888" x="10458450" y="2108200"/>
          <p14:tracePt t="83910" x="10483850" y="2089150"/>
          <p14:tracePt t="83919" x="10496550" y="2076450"/>
          <p14:tracePt t="83937" x="10515600" y="2070100"/>
          <p14:tracePt t="83953" x="10547350" y="2044700"/>
          <p14:tracePt t="83978" x="10560050" y="2012950"/>
          <p14:tracePt t="83989" x="10560050" y="1993900"/>
          <p14:tracePt t="84003" x="10560050" y="1981200"/>
          <p14:tracePt t="84020" x="10547350" y="1962150"/>
          <p14:tracePt t="84022" x="10534650" y="1955800"/>
          <p14:tracePt t="84045" x="10490200" y="1930400"/>
          <p14:tracePt t="84053" x="10464800" y="1924050"/>
          <p14:tracePt t="84070" x="10426700" y="1911350"/>
          <p14:tracePt t="84087" x="10363200" y="1892300"/>
          <p14:tracePt t="84113" x="10236200" y="1879600"/>
          <p14:tracePt t="84120" x="10191750" y="1879600"/>
          <p14:tracePt t="84136" x="10128250" y="1879600"/>
          <p14:tracePt t="84153" x="10033000" y="1885950"/>
          <p14:tracePt t="84174" x="9944100" y="1892300"/>
          <p14:tracePt t="84186" x="9906000" y="1898650"/>
          <p14:tracePt t="84204" x="9848850" y="1924050"/>
          <p14:tracePt t="84220" x="9804400" y="1962150"/>
          <p14:tracePt t="84244" x="9791700" y="2070100"/>
          <p14:tracePt t="84254" x="9804400" y="2095500"/>
          <p14:tracePt t="84271" x="9861550" y="2152650"/>
          <p14:tracePt t="84287" x="9931400" y="2184400"/>
          <p14:tracePt t="84312" x="10134600" y="2197100"/>
          <p14:tracePt t="84320" x="10191750" y="2184400"/>
          <p14:tracePt t="84337" x="10287000" y="2159000"/>
          <p14:tracePt t="84353" x="10325100" y="2146300"/>
          <p14:tracePt t="84376" x="10382250" y="2133600"/>
          <p14:tracePt t="84387" x="10388600" y="2133600"/>
          <p14:tracePt t="84444" x="10375900" y="2133600"/>
          <p14:tracePt t="84453" x="10369550" y="2133600"/>
          <p14:tracePt t="84546" x="10363200" y="2133600"/>
          <p14:tracePt t="84567" x="10356850" y="2139950"/>
          <p14:tracePt t="84589" x="10337800" y="2146300"/>
          <p14:tracePt t="84603" x="10255250" y="2165350"/>
          <p14:tracePt t="84621" x="10140950" y="2178050"/>
          <p14:tracePt t="84642" x="10007600" y="2190750"/>
          <p14:tracePt t="84653" x="9861550" y="2203450"/>
          <p14:tracePt t="84670" x="9690100" y="2203450"/>
          <p14:tracePt t="84689" x="9499600" y="2203450"/>
          <p14:tracePt t="84712" x="9105900" y="2209800"/>
          <p14:tracePt t="84720" x="8928100" y="2209800"/>
          <p14:tracePt t="84737" x="8655050" y="2222500"/>
          <p14:tracePt t="84753" x="8388350" y="2228850"/>
          <p14:tracePt t="84754" x="8255000" y="2228850"/>
          <p14:tracePt t="84778" x="8051800" y="2235200"/>
          <p14:tracePt t="84788" x="7975600" y="2235200"/>
          <p14:tracePt t="84804" x="7677150" y="2254250"/>
          <p14:tracePt t="84820" x="7454900" y="2266950"/>
          <p14:tracePt t="84848" x="7239000" y="2273300"/>
          <p14:tracePt t="84857" x="7169150" y="2273300"/>
          <p14:tracePt t="84870" x="7112000" y="2260600"/>
          <p14:tracePt t="84888" x="7099300" y="2260600"/>
          <p14:tracePt t="84909" x="7092950" y="2260600"/>
          <p14:tracePt t="84921" x="7073900" y="2260600"/>
          <p14:tracePt t="84939" x="6997700" y="2279650"/>
          <p14:tracePt t="84955" x="6883400" y="2305050"/>
          <p14:tracePt t="84980" x="6667500" y="2343150"/>
          <p14:tracePt t="84982" x="6616700" y="2355850"/>
          <p14:tracePt t="84989" x="6591300" y="2355850"/>
          <p14:tracePt t="85005" x="6578600" y="2355850"/>
          <p14:tracePt t="85046" x="6591300" y="2355850"/>
          <p14:tracePt t="85070" x="6597650" y="2355850"/>
          <p14:tracePt t="85088" x="6597650" y="2368550"/>
          <p14:tracePt t="85111" x="6597650" y="2387600"/>
          <p14:tracePt t="85121" x="6597650" y="2393950"/>
          <p14:tracePt t="85138" x="6591300" y="2400300"/>
          <p14:tracePt t="85187" x="6597650" y="2400300"/>
          <p14:tracePt t="85243" x="6604000" y="2400300"/>
          <p14:tracePt t="85252" x="6604000" y="2406650"/>
          <p14:tracePt t="85259" x="6610350" y="2406650"/>
          <p14:tracePt t="85271" x="6616700" y="2406650"/>
          <p14:tracePt t="85364" x="6623050" y="2406650"/>
          <p14:tracePt t="85379" x="6629400" y="2406650"/>
          <p14:tracePt t="85387" x="6635750" y="2400300"/>
          <p14:tracePt t="85404" x="6661150" y="2387600"/>
          <p14:tracePt t="85421" x="6680200" y="2381250"/>
          <p14:tracePt t="85447" x="6762750" y="2355850"/>
          <p14:tracePt t="85454" x="6800850" y="2343150"/>
          <p14:tracePt t="85471" x="6851650" y="2317750"/>
          <p14:tracePt t="85487" x="6858000" y="2305050"/>
          <p14:tracePt t="85510" x="6851650" y="2286000"/>
          <p14:tracePt t="85521" x="6845300" y="2279650"/>
          <p14:tracePt t="85538" x="6800850" y="2254250"/>
          <p14:tracePt t="85554" x="6762750" y="2228850"/>
          <p14:tracePt t="85580" x="6718300" y="2197100"/>
          <p14:tracePt t="85590" x="6699250" y="2184400"/>
          <p14:tracePt t="85609" x="6686550" y="2178050"/>
          <p14:tracePt t="85623" x="6661150" y="2171700"/>
          <p14:tracePt t="85648" x="6578600" y="2165350"/>
          <p14:tracePt t="85654" x="6540500" y="2165350"/>
          <p14:tracePt t="85672" x="6483350" y="2165350"/>
          <p14:tracePt t="85689" x="6400800" y="2152650"/>
          <p14:tracePt t="85714" x="6299200" y="2133600"/>
          <p14:tracePt t="85721" x="6267450" y="2127250"/>
          <p14:tracePt t="85738" x="6223000" y="2127250"/>
          <p14:tracePt t="85756" x="6178550" y="2127250"/>
          <p14:tracePt t="85777" x="6121400" y="2127250"/>
          <p14:tracePt t="85788" x="6108700" y="2127250"/>
          <p14:tracePt t="85805" x="6096000" y="2127250"/>
          <p14:tracePt t="85823" x="6089650" y="2127250"/>
          <p14:tracePt t="85824" x="6083300" y="2127250"/>
          <p14:tracePt t="85847" x="6076950" y="2120900"/>
          <p14:tracePt t="85849" x="6070600" y="2120900"/>
          <p14:tracePt t="85864" x="6064250" y="2120900"/>
          <p14:tracePt t="85872" x="6057900" y="2120900"/>
          <p14:tracePt t="85889" x="6051550" y="2127250"/>
          <p14:tracePt t="85914" x="6051550" y="2139950"/>
          <p14:tracePt t="85922" x="6051550" y="2146300"/>
          <p14:tracePt t="85938" x="6051550" y="2159000"/>
          <p14:tracePt t="85955" x="6051550" y="2171700"/>
          <p14:tracePt t="85979" x="6051550" y="2197100"/>
          <p14:tracePt t="85988" x="6051550" y="2203450"/>
          <p14:tracePt t="86005" x="6051550" y="2209800"/>
          <p14:tracePt t="86045" x="6057900" y="2216150"/>
          <p14:tracePt t="86055" x="6057900" y="2222500"/>
          <p14:tracePt t="86072" x="6070600" y="2228850"/>
          <p14:tracePt t="86089" x="6083300" y="2241550"/>
          <p14:tracePt t="86112" x="6089650" y="2254250"/>
          <p14:tracePt t="86122" x="6089650" y="2260600"/>
          <p14:tracePt t="86576" x="6096000" y="2260600"/>
          <p14:tracePt t="86584" x="6108700" y="2260600"/>
          <p14:tracePt t="86591" x="6140450" y="2260600"/>
          <p14:tracePt t="86606" x="6178550" y="2260600"/>
          <p14:tracePt t="86622" x="6356350" y="2260600"/>
          <p14:tracePt t="86644" x="6464300" y="2266950"/>
          <p14:tracePt t="86655" x="6521450" y="2266950"/>
          <p14:tracePt t="86673" x="6572250" y="2266950"/>
          <p14:tracePt t="86688" x="6616700" y="2247900"/>
          <p14:tracePt t="86715" x="6686550" y="2222500"/>
          <p14:tracePt t="86722" x="6718300" y="2209800"/>
          <p14:tracePt t="86739" x="6762750" y="2190750"/>
          <p14:tracePt t="86756" x="6813550" y="2178050"/>
          <p14:tracePt t="86781" x="6864350" y="2165350"/>
          <p14:tracePt t="86836" x="6864350" y="2159000"/>
          <p14:tracePt t="86842" x="6864350" y="2146300"/>
          <p14:tracePt t="86856" x="6864350" y="2139950"/>
          <p14:tracePt t="86872" x="6870700" y="2120900"/>
          <p14:tracePt t="86889" x="6877050" y="2108200"/>
          <p14:tracePt t="86914" x="6896100" y="2089150"/>
          <p14:tracePt t="86923" x="6908800" y="2082800"/>
          <p14:tracePt t="86938" x="6972300" y="2076450"/>
          <p14:tracePt t="86956" x="7073900" y="2076450"/>
          <p14:tracePt t="86982" x="7251700" y="2095500"/>
          <p14:tracePt t="86992" x="7327900" y="2101850"/>
          <p14:tracePt t="87005" x="7429500" y="2101850"/>
          <p14:tracePt t="87023" x="7562850" y="2095500"/>
          <p14:tracePt t="87049" x="7683500" y="2063750"/>
          <p14:tracePt t="87056" x="7702550" y="2057400"/>
          <p14:tracePt t="87072" x="7759700" y="2032000"/>
          <p14:tracePt t="87088" x="7823200" y="2006600"/>
          <p14:tracePt t="87115" x="7854950" y="2000250"/>
          <p14:tracePt t="87160" x="7848600" y="2006600"/>
          <p14:tracePt t="87175" x="7842250" y="2006600"/>
          <p14:tracePt t="87189" x="7829550" y="2006600"/>
          <p14:tracePt t="87208" x="7816850" y="2006600"/>
          <p14:tracePt t="87222" x="7772400" y="1981200"/>
          <p14:tracePt t="87246" x="7651750" y="1930400"/>
          <p14:tracePt t="87256" x="7620000" y="1911350"/>
          <p14:tracePt t="87273" x="7524750" y="1885950"/>
          <p14:tracePt t="87275" x="7486650" y="1873250"/>
          <p14:tracePt t="87295" x="7423150" y="1860550"/>
          <p14:tracePt t="87308" x="7385050" y="1847850"/>
          <p14:tracePt t="87323" x="7372350" y="1847850"/>
          <p14:tracePt t="87339" x="7366000" y="1841500"/>
          <p14:tracePt t="87357" x="7327900" y="1841500"/>
          <p14:tracePt t="87380" x="7207250" y="1841500"/>
          <p14:tracePt t="87390" x="7162800" y="1841500"/>
          <p14:tracePt t="87406" x="7023100" y="1835150"/>
          <p14:tracePt t="87423" x="6921500" y="1822450"/>
          <p14:tracePt t="87447" x="6775450" y="1784350"/>
          <p14:tracePt t="87456" x="6750050" y="1771650"/>
          <p14:tracePt t="87473" x="6737350" y="1765300"/>
          <p14:tracePt t="87523" x="6731000" y="1765300"/>
          <p14:tracePt t="87542" x="6699250" y="1758950"/>
          <p14:tracePt t="87545" x="6673850" y="1758950"/>
          <p14:tracePt t="87563" x="6610350" y="1752600"/>
          <p14:tracePt t="87572" x="6565900" y="1746250"/>
          <p14:tracePt t="87592" x="6502400" y="1739900"/>
          <p14:tracePt t="87610" x="6496050" y="1733550"/>
          <p14:tracePt t="87671" x="6489700" y="1733550"/>
          <p14:tracePt t="87696" x="6457950" y="1739900"/>
          <p14:tracePt t="87707" x="6457950" y="1746250"/>
          <p14:tracePt t="87723" x="6438900" y="1752600"/>
          <p14:tracePt t="87782" x="6438900" y="1758950"/>
          <p14:tracePt t="87798" x="6432550" y="1765300"/>
          <p14:tracePt t="87806" x="6432550" y="1778000"/>
          <p14:tracePt t="87824" x="6426200" y="1797050"/>
          <p14:tracePt t="87849" x="6419850" y="1822450"/>
          <p14:tracePt t="87856" x="6419850" y="1828800"/>
          <p14:tracePt t="87873" x="6419850" y="1841500"/>
          <p14:tracePt t="87889" x="6432550" y="1860550"/>
          <p14:tracePt t="87915" x="6470650" y="1898650"/>
          <p14:tracePt t="87923" x="6483350" y="1905000"/>
          <p14:tracePt t="87940" x="6515100" y="1930400"/>
          <p14:tracePt t="87957" x="6527800" y="1943100"/>
          <p14:tracePt t="87981" x="6546850" y="1962150"/>
          <p14:tracePt t="87989" x="6553200" y="1962150"/>
          <p14:tracePt t="88007" x="6572250" y="1968500"/>
          <p14:tracePt t="88023" x="6648450" y="1974850"/>
          <p14:tracePt t="88051" x="6769100" y="1974850"/>
          <p14:tracePt t="88056" x="6819900" y="1974850"/>
          <p14:tracePt t="88074" x="6921500" y="1981200"/>
          <p14:tracePt t="88097" x="7042150" y="1981200"/>
          <p14:tracePt t="88107" x="7086600" y="1981200"/>
          <p14:tracePt t="88126" x="7137400" y="1981200"/>
          <p14:tracePt t="88140" x="7175500" y="1981200"/>
          <p14:tracePt t="88157" x="7194550" y="1968500"/>
          <p14:tracePt t="88183" x="7232650" y="1930400"/>
          <p14:tracePt t="88191" x="7245350" y="1905000"/>
          <p14:tracePt t="88207" x="7258050" y="1898650"/>
          <p14:tracePt t="88224" x="7264400" y="1873250"/>
          <p14:tracePt t="88252" x="7277100" y="1854200"/>
          <p14:tracePt t="88257" x="7283450" y="1847850"/>
          <p14:tracePt t="88273" x="7283450" y="1822450"/>
          <p14:tracePt t="88292" x="7283450" y="1809750"/>
          <p14:tracePt t="88314" x="7258050" y="1784350"/>
          <p14:tracePt t="88324" x="7239000" y="1771650"/>
          <p14:tracePt t="88341" x="7232650" y="1765300"/>
          <p14:tracePt t="88359" x="7226300" y="1765300"/>
          <p14:tracePt t="88381" x="7226300" y="1758950"/>
          <p14:tracePt t="88407" x="7219950" y="1758950"/>
          <p14:tracePt t="88423" x="7213600" y="1752600"/>
          <p14:tracePt t="88445" x="7200900" y="1752600"/>
          <p14:tracePt t="88459" x="7175500" y="1752600"/>
          <p14:tracePt t="88474" x="7137400" y="1746250"/>
          <p14:tracePt t="88498" x="7073900" y="1746250"/>
          <p14:tracePt t="88507" x="7067550" y="1746250"/>
          <p14:tracePt t="88647" x="7061200" y="1746250"/>
          <p14:tracePt t="88787" x="7054850" y="1746250"/>
          <p14:tracePt t="88802" x="7048500" y="1746250"/>
          <p14:tracePt t="88809" x="7042150" y="1746250"/>
          <p14:tracePt t="89031" x="7042150" y="1752600"/>
          <p14:tracePt t="89072" x="7035800" y="1752600"/>
          <p14:tracePt t="89079" x="7029450" y="1765300"/>
          <p14:tracePt t="89091" x="7016750" y="1771650"/>
          <p14:tracePt t="89116" x="6997700" y="1784350"/>
          <p14:tracePt t="89126" x="6985000" y="1797050"/>
          <p14:tracePt t="89142" x="6972300" y="1809750"/>
          <p14:tracePt t="89158" x="6915150" y="1847850"/>
          <p14:tracePt t="89183" x="6794500" y="1917700"/>
          <p14:tracePt t="89210" x="6756400" y="1974850"/>
          <p14:tracePt t="89232" x="6731000" y="2063750"/>
          <p14:tracePt t="89244" x="6731000" y="2095500"/>
          <p14:tracePt t="89262" x="6731000" y="2133600"/>
          <p14:tracePt t="89276" x="6750050" y="2139950"/>
          <p14:tracePt t="89298" x="6775450" y="2152650"/>
          <p14:tracePt t="89325" x="6775450" y="2159000"/>
          <p14:tracePt t="89341" x="6769100" y="2171700"/>
          <p14:tracePt t="89357" x="6756400" y="2184400"/>
          <p14:tracePt t="89385" x="6743700" y="2197100"/>
          <p14:tracePt t="89474" x="6743700" y="2203450"/>
          <p14:tracePt t="89498" x="6731000" y="2216150"/>
          <p14:tracePt t="89510" x="6724650" y="2216150"/>
          <p14:tracePt t="89528" x="6724650" y="2222500"/>
          <p14:tracePt t="89624" x="6724650" y="2228850"/>
          <p14:tracePt t="89641" x="6724650" y="2235200"/>
          <p14:tracePt t="89724" x="6731000" y="2235200"/>
          <p14:tracePt t="89732" x="6737350" y="2235200"/>
          <p14:tracePt t="89741" x="6743700" y="2235200"/>
          <p14:tracePt t="89759" x="6762750" y="2235200"/>
          <p14:tracePt t="89781" x="6762750" y="2241550"/>
          <p14:tracePt t="89791" x="6769100" y="2241550"/>
          <p14:tracePt t="89808" x="6769100" y="2247900"/>
          <p14:tracePt t="89850" x="6781800" y="2241550"/>
          <p14:tracePt t="89858" x="6794500" y="2228850"/>
          <p14:tracePt t="89875" x="6813550" y="2222500"/>
          <p14:tracePt t="89892" x="6832600" y="2216150"/>
          <p14:tracePt t="89920" x="6864350" y="2241550"/>
          <p14:tracePt t="89942" x="6870700" y="2260600"/>
          <p14:tracePt t="89960" x="6877050" y="2266950"/>
          <p14:tracePt t="89998" x="6883400" y="2260600"/>
          <p14:tracePt t="90008" x="6889750" y="2254250"/>
          <p14:tracePt t="90025" x="6896100" y="2241550"/>
          <p14:tracePt t="90051" x="6908800" y="2228850"/>
          <p14:tracePt t="90188" x="6908800" y="2222500"/>
          <p14:tracePt t="90194" x="6915150" y="2222500"/>
          <p14:tracePt t="90208" x="6915150" y="2216150"/>
          <p14:tracePt t="90224" x="6921500" y="2209800"/>
          <p14:tracePt t="90247" x="6927850" y="2197100"/>
          <p14:tracePt t="90258" x="6934200" y="2184400"/>
          <p14:tracePt t="90276" x="6940550" y="2171700"/>
          <p14:tracePt t="90292" x="6946900" y="2159000"/>
          <p14:tracePt t="90319" x="6946900" y="2152650"/>
          <p14:tracePt t="90413" x="6946900" y="2159000"/>
          <p14:tracePt t="90427" x="6940550" y="2159000"/>
          <p14:tracePt t="90527" x="6940550" y="2152650"/>
          <p14:tracePt t="90533" x="6946900" y="2152650"/>
          <p14:tracePt t="90578" x="6946900" y="2146300"/>
          <p14:tracePt t="90611" x="6953250" y="2146300"/>
          <p14:tracePt t="90642" x="6959600" y="2139950"/>
          <p14:tracePt t="90659" x="6965950" y="2133600"/>
          <p14:tracePt t="90692" x="6972300" y="2127250"/>
          <p14:tracePt t="90716" x="6978650" y="2127250"/>
          <p14:tracePt t="90924" x="6978650" y="2120900"/>
          <p14:tracePt t="90969" x="6985000" y="2120900"/>
          <p14:tracePt t="91176" x="6985000" y="2114550"/>
          <p14:tracePt t="91190" x="6991350" y="2114550"/>
          <p14:tracePt t="91266" x="6997700" y="2114550"/>
          <p14:tracePt t="91582" x="7004050" y="2108200"/>
          <p14:tracePt t="91630" x="7010400" y="2108200"/>
          <p14:tracePt t="91683" x="7010400" y="2101850"/>
          <p14:tracePt t="91786" x="7016750" y="2101850"/>
          <p14:tracePt t="91796" x="7016750" y="2095500"/>
          <p14:tracePt t="91802" x="7023100" y="2095500"/>
          <p14:tracePt t="91996" x="7029450" y="2089150"/>
          <p14:tracePt t="92026" x="7035800" y="2089150"/>
          <p14:tracePt t="92092" x="7035800" y="2082800"/>
          <p14:tracePt t="92727" x="7042150" y="2082800"/>
          <p14:tracePt t="92765" x="7048500" y="2076450"/>
          <p14:tracePt t="92780" x="7054850" y="2076450"/>
          <p14:tracePt t="92811" x="7054850" y="2070100"/>
          <p14:tracePt t="93095" x="7067550" y="2070100"/>
          <p14:tracePt t="93112" x="7073900" y="2070100"/>
          <p14:tracePt t="93621" x="7080250" y="2070100"/>
          <p14:tracePt t="93776" x="7086600" y="2070100"/>
          <p14:tracePt t="93787" x="7086600" y="2063750"/>
          <p14:tracePt t="93832" x="7092950" y="2063750"/>
          <p14:tracePt t="93853" x="7092950" y="2057400"/>
          <p14:tracePt t="94285" x="7099300" y="2057400"/>
          <p14:tracePt t="94324" x="7105650" y="2057400"/>
          <p14:tracePt t="94332" x="7105650" y="2051050"/>
          <p14:tracePt t="94349" x="7112000" y="2051050"/>
          <p14:tracePt t="94370" x="7112000" y="2044700"/>
          <p14:tracePt t="94378" x="7118350" y="2044700"/>
          <p14:tracePt t="94412" x="7131050" y="2044700"/>
          <p14:tracePt t="94931" x="7137400" y="2044700"/>
          <p14:tracePt t="94937" x="7137400" y="2051050"/>
          <p14:tracePt t="94946" x="7143750" y="2057400"/>
          <p14:tracePt t="94962" x="7156450" y="2082800"/>
          <p14:tracePt t="94988" x="7175500" y="2127250"/>
          <p14:tracePt t="94997" x="7181850" y="2133600"/>
          <p14:tracePt t="95013" x="7181850" y="2146300"/>
          <p14:tracePt t="95082" x="7188200" y="2152650"/>
          <p14:tracePt t="95093" x="7194550" y="2159000"/>
          <p14:tracePt t="95113" x="7200900" y="2171700"/>
          <p14:tracePt t="95132" x="7219950" y="2190750"/>
          <p14:tracePt t="95146" x="7219950" y="2197100"/>
          <p14:tracePt t="95243" x="7219950" y="2209800"/>
          <p14:tracePt t="95250" x="7226300" y="2216150"/>
          <p14:tracePt t="95263" x="7232650" y="2228850"/>
          <p14:tracePt t="95279" x="7239000" y="2247900"/>
          <p14:tracePt t="95303" x="7239000" y="2254250"/>
          <p14:tracePt t="95357" x="7245350" y="2254250"/>
          <p14:tracePt t="95375" x="7245350" y="2247900"/>
          <p14:tracePt t="95381" x="7239000" y="2247900"/>
          <p14:tracePt t="95538" x="7245350" y="2247900"/>
          <p14:tracePt t="95545" x="7251700" y="2254250"/>
          <p14:tracePt t="95559" x="7258050" y="2254250"/>
          <p14:tracePt t="95563" x="7264400" y="2254250"/>
          <p14:tracePt t="95597" x="7270750" y="2260600"/>
          <p14:tracePt t="95613" x="7277100" y="2260600"/>
          <p14:tracePt t="95666" x="7296150" y="2279650"/>
          <p14:tracePt t="95674" x="7308850" y="2286000"/>
          <p14:tracePt t="95684" x="7340600" y="2305050"/>
          <p14:tracePt t="95696" x="7366000" y="2324100"/>
          <p14:tracePt t="95713" x="7385050" y="2343150"/>
          <p14:tracePt t="95729" x="7410450" y="2349500"/>
          <p14:tracePt t="95763" x="7416800" y="2349500"/>
          <p14:tracePt t="95789" x="7423150" y="2349500"/>
          <p14:tracePt t="95799" x="7429500" y="2349500"/>
          <p14:tracePt t="95817" x="7442200" y="2349500"/>
          <p14:tracePt t="95838" x="7454900" y="2362200"/>
          <p14:tracePt t="95849" x="7454900" y="2368550"/>
          <p14:tracePt t="95863" x="7461250" y="2368550"/>
          <p14:tracePt t="96867" x="7461250" y="2374900"/>
          <p14:tracePt t="96949" x="7467600" y="2374900"/>
          <p14:tracePt t="97169" x="7473950" y="2374900"/>
          <p14:tracePt t="97192" x="7480300" y="2374900"/>
          <p14:tracePt t="97291" x="7486650" y="2374900"/>
          <p14:tracePt t="97299" x="7493000" y="2374900"/>
          <p14:tracePt t="97315" x="7505700" y="2374900"/>
          <p14:tracePt t="97331" x="7518400" y="2381250"/>
          <p14:tracePt t="97348" x="7524750" y="2387600"/>
          <p14:tracePt t="97434" x="7531100" y="2387600"/>
          <p14:tracePt t="98185" x="7531100" y="2393950"/>
          <p14:tracePt t="98364" x="7531100" y="2387600"/>
          <p14:tracePt t="98385" x="7531100" y="2374900"/>
          <p14:tracePt t="98399" x="7537450" y="2368550"/>
          <p14:tracePt t="98415" x="7543800" y="2349500"/>
          <p14:tracePt t="98439" x="7550150" y="2336800"/>
          <p14:tracePt t="98466" x="7543800" y="2336800"/>
          <p14:tracePt t="98481" x="7531100" y="2336800"/>
          <p14:tracePt t="98515" x="7537450" y="2336800"/>
          <p14:tracePt t="98532" x="7556500" y="2349500"/>
          <p14:tracePt t="98549" x="7588250" y="2355850"/>
          <p14:tracePt t="98565" x="7632700" y="2362200"/>
          <p14:tracePt t="98590" x="7689850" y="2374900"/>
          <p14:tracePt t="98599" x="7696200" y="2381250"/>
          <p14:tracePt t="98619" x="7721600" y="2387600"/>
          <p14:tracePt t="98644" x="7766050" y="2406650"/>
          <p14:tracePt t="98665" x="7823200" y="2425700"/>
          <p14:tracePt t="98684" x="7950200" y="2444750"/>
          <p14:tracePt t="98707" x="8070850" y="2451100"/>
          <p14:tracePt t="98716" x="8089900" y="2451100"/>
          <p14:tracePt t="98732" x="8134350" y="2457450"/>
          <p14:tracePt t="98748" x="8159750" y="2457450"/>
          <p14:tracePt t="98776" x="8185150" y="2470150"/>
          <p14:tracePt t="98782" x="8191500" y="2470150"/>
          <p14:tracePt t="98799" x="8210550" y="2482850"/>
          <p14:tracePt t="98816" x="8235950" y="2489200"/>
          <p14:tracePt t="98837" x="8261350" y="2495550"/>
          <p14:tracePt t="98848" x="8267700" y="2495550"/>
          <p14:tracePt t="98866" x="8274050" y="2495550"/>
          <p14:tracePt t="98908" x="8280400" y="2495550"/>
          <p14:tracePt t="99194" x="8280400" y="2489200"/>
          <p14:tracePt t="99203" x="8286750" y="2489200"/>
          <p14:tracePt t="99217" x="8286750" y="2482850"/>
          <p14:tracePt t="99242" x="8293100" y="2482850"/>
          <p14:tracePt t="99543" x="8293100" y="2489200"/>
          <p14:tracePt t="99557" x="8286750" y="2489200"/>
          <p14:tracePt t="99567" x="8280400" y="2495550"/>
          <p14:tracePt t="99583" x="8280400" y="2501900"/>
          <p14:tracePt t="99600" x="8274050" y="2514600"/>
          <p14:tracePt t="99617" x="8267700" y="2527300"/>
          <p14:tracePt t="99638" x="8267700" y="2552700"/>
          <p14:tracePt t="99651" x="8267700" y="2559050"/>
          <p14:tracePt t="99670" x="8267700" y="2565400"/>
          <p14:tracePt t="99684" x="8267700" y="2584450"/>
          <p14:tracePt t="99705" x="8267700" y="2609850"/>
          <p14:tracePt t="99717" x="8267700" y="2616200"/>
          <p14:tracePt t="99733" x="8318500" y="2647950"/>
          <p14:tracePt t="99750" x="8413750" y="2686050"/>
          <p14:tracePt t="99811" x="8420100" y="2686050"/>
          <p14:tracePt t="99818" x="8426450" y="2686050"/>
          <p14:tracePt t="99840" x="8432800" y="2686050"/>
          <p14:tracePt t="99850" x="8426450" y="2686050"/>
          <p14:tracePt t="100299" x="8407400" y="2679700"/>
          <p14:tracePt t="100334" x="8401050" y="2679700"/>
          <p14:tracePt t="100350" x="8375650" y="2692400"/>
          <p14:tracePt t="100374" x="8318500" y="2730500"/>
          <p14:tracePt t="100384" x="8305800" y="2736850"/>
          <p14:tracePt t="100400" x="8280400" y="2749550"/>
          <p14:tracePt t="100416" x="8280400" y="2736850"/>
          <p14:tracePt t="100441" x="8274050" y="2736850"/>
          <p14:tracePt t="100450" x="8274050" y="2730500"/>
          <p14:tracePt t="100467" x="8274050" y="2717800"/>
          <p14:tracePt t="100483" x="8280400" y="2717800"/>
          <p14:tracePt t="100508" x="8280400" y="2711450"/>
          <p14:tracePt t="100517" x="8280400" y="2705100"/>
          <p14:tracePt t="100533" x="8280400" y="2698750"/>
          <p14:tracePt t="100551" x="8280400" y="2692400"/>
          <p14:tracePt t="100552" x="8286750" y="2686050"/>
          <p14:tracePt t="100573" x="8286750" y="2673350"/>
          <p14:tracePt t="100583" x="8293100" y="2647950"/>
          <p14:tracePt t="100603" x="8305800" y="2628900"/>
          <p14:tracePt t="100618" x="8318500" y="2590800"/>
          <p14:tracePt t="100641" x="8324850" y="2546350"/>
          <p14:tracePt t="100650" x="8324850" y="2527300"/>
          <p14:tracePt t="100667" x="8324850" y="2501900"/>
          <p14:tracePt t="100683" x="8324850" y="2470150"/>
          <p14:tracePt t="100707" x="8324850" y="2432050"/>
          <p14:tracePt t="100717" x="8324850" y="2419350"/>
          <p14:tracePt t="100734" x="8331200" y="2406650"/>
          <p14:tracePt t="100750" x="8337550" y="2393950"/>
          <p14:tracePt t="100777" x="8337550" y="2387600"/>
          <p14:tracePt t="100801" x="8343900" y="2387600"/>
          <p14:tracePt t="100817" x="8362950" y="2381250"/>
          <p14:tracePt t="100843" x="8464550" y="2381250"/>
          <p14:tracePt t="100851" x="8502650" y="2393950"/>
          <p14:tracePt t="100867" x="8578850" y="2400300"/>
          <p14:tracePt t="100884" x="8642350" y="2406650"/>
          <p14:tracePt t="100907" x="8756650" y="2406650"/>
          <p14:tracePt t="100917" x="8788400" y="2406650"/>
          <p14:tracePt t="100934" x="8870950" y="2413000"/>
          <p14:tracePt t="100951" x="8934450" y="2419350"/>
          <p14:tracePt t="100967" x="8978900" y="2419350"/>
          <p14:tracePt t="100991" x="9017000" y="2425700"/>
          <p14:tracePt t="101001" x="9023350" y="2425700"/>
          <p14:tracePt t="101017" x="9036050" y="2425700"/>
          <p14:tracePt t="101041" x="9067800" y="2425700"/>
          <p14:tracePt t="101052" x="9099550" y="2419350"/>
          <p14:tracePt t="101070" x="9131300" y="2406650"/>
          <p14:tracePt t="101084" x="9169400" y="2393950"/>
          <p14:tracePt t="101108" x="9207500" y="2381250"/>
          <p14:tracePt t="101118" x="9226550" y="2374900"/>
          <p14:tracePt t="101135" x="9251950" y="2362200"/>
          <p14:tracePt t="101151" x="9264650" y="2349500"/>
          <p14:tracePt t="101176" x="9277350" y="2343150"/>
          <p14:tracePt t="101203" x="9277350" y="2336800"/>
          <p14:tracePt t="101218" x="9264650" y="2330450"/>
          <p14:tracePt t="101243" x="9188450" y="2292350"/>
          <p14:tracePt t="101269" x="9137650" y="2266950"/>
          <p14:tracePt t="101286" x="9118600" y="2260600"/>
          <p14:tracePt t="101313" x="9093200" y="2247900"/>
          <p14:tracePt t="101336" x="9048750" y="2241550"/>
          <p14:tracePt t="101351" x="9029700" y="2241550"/>
          <p14:tracePt t="101368" x="9004300" y="2235200"/>
          <p14:tracePt t="101395" x="8909050" y="2235200"/>
          <p14:tracePt t="101400" x="8877300" y="2235200"/>
          <p14:tracePt t="101419" x="8782050" y="2228850"/>
          <p14:tracePt t="101439" x="8712200" y="2222500"/>
          <p14:tracePt t="101451" x="8699500" y="2222500"/>
          <p14:tracePt t="101468" x="8667750" y="2216150"/>
          <p14:tracePt t="101470" x="8661400" y="2216150"/>
          <p14:tracePt t="101484" x="8655050" y="2216150"/>
          <p14:tracePt t="101507" x="8604250" y="2209800"/>
          <p14:tracePt t="101518" x="8559800" y="2209800"/>
          <p14:tracePt t="101535" x="8515350" y="2209800"/>
          <p14:tracePt t="101550" x="8483600" y="2203450"/>
          <p14:tracePt t="101577" x="8458200" y="2190750"/>
          <p14:tracePt t="101585" x="8458200" y="2184400"/>
          <p14:tracePt t="101617" x="8451850" y="2184400"/>
          <p14:tracePt t="101641" x="8432800" y="2184400"/>
          <p14:tracePt t="101651" x="8420100" y="2190750"/>
          <p14:tracePt t="101668" x="8401050" y="2203450"/>
          <p14:tracePt t="101685" x="8394700" y="2209800"/>
          <p14:tracePt t="101720" x="8394700" y="2216150"/>
          <p14:tracePt t="101735" x="8394700" y="2222500"/>
          <p14:tracePt t="101752" x="8413750" y="2235200"/>
          <p14:tracePt t="101768" x="8451850" y="2279650"/>
          <p14:tracePt t="101793" x="8489950" y="2317750"/>
          <p14:tracePt t="101802" x="8502650" y="2330450"/>
          <p14:tracePt t="101818" x="8528050" y="2355850"/>
          <p14:tracePt t="101839" x="8553450" y="2368550"/>
          <p14:tracePt t="101851" x="8559800" y="2368550"/>
          <p14:tracePt t="101868" x="8566150" y="2368550"/>
          <p14:tracePt t="101884" x="8572500" y="2368550"/>
          <p14:tracePt t="101911" x="8616950" y="2368550"/>
          <p14:tracePt t="101919" x="8655050" y="2368550"/>
          <p14:tracePt t="101935" x="8718550" y="2368550"/>
          <p14:tracePt t="101951" x="8794750" y="2374900"/>
          <p14:tracePt t="101976" x="8915400" y="2381250"/>
          <p14:tracePt t="101985" x="8966200" y="2387600"/>
          <p14:tracePt t="102004" x="9048750" y="2387600"/>
          <p14:tracePt t="102018" x="9099550" y="2387600"/>
          <p14:tracePt t="102042" x="9169400" y="2374900"/>
          <p14:tracePt t="102052" x="9175750" y="2368550"/>
          <p14:tracePt t="102068" x="9207500" y="2349500"/>
          <p14:tracePt t="102085" x="9220200" y="2330450"/>
          <p14:tracePt t="102111" x="9226550" y="2324100"/>
          <p14:tracePt t="102119" x="9226550" y="2317750"/>
          <p14:tracePt t="102138" x="9232900" y="2317750"/>
          <p14:tracePt t="102155" x="9232900" y="2305050"/>
          <p14:tracePt t="102181" x="9213850" y="2286000"/>
          <p14:tracePt t="102201" x="9182100" y="2260600"/>
          <p14:tracePt t="102220" x="9131300" y="2228850"/>
          <p14:tracePt t="102241" x="9099550" y="2216150"/>
          <p14:tracePt t="102251" x="9067800" y="2203450"/>
          <p14:tracePt t="102268" x="9029700" y="2184400"/>
          <p14:tracePt t="102287" x="9004300" y="2184400"/>
          <p14:tracePt t="102308" x="8985250" y="2178050"/>
          <p14:tracePt t="102321" x="8978900" y="2178050"/>
          <p14:tracePt t="102334" x="8934450" y="2171700"/>
          <p14:tracePt t="102351" x="8890000" y="2171700"/>
          <p14:tracePt t="102378" x="8801100" y="2165350"/>
          <p14:tracePt t="102386" x="8769350" y="2159000"/>
          <p14:tracePt t="102404" x="8661400" y="2152650"/>
          <p14:tracePt t="102419" x="8642350" y="2152650"/>
          <p14:tracePt t="102442" x="8604250" y="2152650"/>
          <p14:tracePt t="102452" x="8597900" y="2152650"/>
          <p14:tracePt t="102469" x="8559800" y="2152650"/>
          <p14:tracePt t="102485" x="8534400" y="2159000"/>
          <p14:tracePt t="102487" x="8528050" y="2159000"/>
          <p14:tracePt t="102512" x="8509000" y="2165350"/>
          <p14:tracePt t="102536" x="8502650" y="2165350"/>
          <p14:tracePt t="102552" x="8502650" y="2171700"/>
          <p14:tracePt t="102569" x="8502650" y="2184400"/>
          <p14:tracePt t="102590" x="8502650" y="2222500"/>
          <p14:tracePt t="102601" x="8502650" y="2235200"/>
          <p14:tracePt t="102619" x="8509000" y="2260600"/>
          <p14:tracePt t="102643" x="8534400" y="2286000"/>
          <p14:tracePt t="102652" x="8547100" y="2292350"/>
          <p14:tracePt t="102668" x="8559800" y="2298700"/>
          <p14:tracePt t="102685" x="8572500" y="2305050"/>
          <p14:tracePt t="102711" x="8597900" y="2311400"/>
          <p14:tracePt t="102736" x="8604250" y="2311400"/>
          <p14:tracePt t="102752" x="8636000" y="2317750"/>
          <p14:tracePt t="102778" x="8667750" y="2317750"/>
          <p14:tracePt t="102786" x="8680450" y="2317750"/>
          <p14:tracePt t="102802" x="8705850" y="2317750"/>
          <p14:tracePt t="102819" x="8718550" y="2317750"/>
          <p14:tracePt t="102843" x="8743950" y="2324100"/>
          <p14:tracePt t="102852" x="8750300" y="2324100"/>
          <p14:tracePt t="102870" x="8756650" y="2324100"/>
          <p14:tracePt t="102886" x="8769350" y="2324100"/>
          <p14:tracePt t="102909" x="8813800" y="2324100"/>
          <p14:tracePt t="102919" x="8832850" y="2324100"/>
          <p14:tracePt t="102936" x="8877300" y="2324100"/>
          <p14:tracePt t="102955" x="8915400" y="2324100"/>
          <p14:tracePt t="102975" x="8940800" y="2324100"/>
          <p14:tracePt t="102985" x="8953500" y="2324100"/>
          <p14:tracePt t="103003" x="8978900" y="2324100"/>
          <p14:tracePt t="103019" x="9010650" y="2324100"/>
          <p14:tracePt t="103044" x="9080500" y="2317750"/>
          <p14:tracePt t="103069" x="9112250" y="2311400"/>
          <p14:tracePt t="103085" x="9131300" y="2311400"/>
          <p14:tracePt t="103108" x="9150350" y="2298700"/>
          <p14:tracePt t="103120" x="9156700" y="2292350"/>
          <p14:tracePt t="103135" x="9169400" y="2279650"/>
          <p14:tracePt t="103153" x="9175750" y="2279650"/>
          <p14:tracePt t="103174" x="9182100" y="2260600"/>
          <p14:tracePt t="103186" x="9182100" y="2254250"/>
          <p14:tracePt t="103202" x="9182100" y="2235200"/>
          <p14:tracePt t="103219" x="9182100" y="2222500"/>
          <p14:tracePt t="103243" x="9169400" y="2203450"/>
          <p14:tracePt t="103252" x="9163050" y="2197100"/>
          <p14:tracePt t="103269" x="9156700" y="2190750"/>
          <p14:tracePt t="103285" x="9150350" y="2190750"/>
          <p14:tracePt t="103311" x="9124950" y="2178050"/>
          <p14:tracePt t="103336" x="9105900" y="2171700"/>
          <p14:tracePt t="103356" x="9093200" y="2171700"/>
          <p14:tracePt t="103378" x="9029700" y="2159000"/>
          <p14:tracePt t="103386" x="8997950" y="2159000"/>
          <p14:tracePt t="103403" x="8934450" y="2159000"/>
          <p14:tracePt t="103420" x="8820150" y="2165350"/>
          <p14:tracePt t="103448" x="8680450" y="2178050"/>
          <p14:tracePt t="103453" x="8636000" y="2178050"/>
          <p14:tracePt t="103471" x="8616950" y="2178050"/>
          <p14:tracePt t="103486" x="8610600" y="2178050"/>
          <p14:tracePt t="103512" x="8597900" y="2184400"/>
          <p14:tracePt t="103519" x="8585200" y="2184400"/>
          <p14:tracePt t="103536" x="8547100" y="2197100"/>
          <p14:tracePt t="103554" x="8502650" y="2216150"/>
          <p14:tracePt t="103577" x="8470900" y="2235200"/>
          <p14:tracePt t="103587" x="8470900" y="2241550"/>
          <p14:tracePt t="103603" x="8464550" y="2247900"/>
          <p14:tracePt t="103605" x="8470900" y="2260600"/>
          <p14:tracePt t="103619" x="8477250" y="2266950"/>
          <p14:tracePt t="103645" x="8534400" y="2292350"/>
          <p14:tracePt t="103653" x="8559800" y="2305050"/>
          <p14:tracePt t="103669" x="8636000" y="2343150"/>
          <p14:tracePt t="103686" x="8693150" y="2362200"/>
          <p14:tracePt t="103709" x="8782050" y="2381250"/>
          <p14:tracePt t="103720" x="8801100" y="2381250"/>
          <p14:tracePt t="103736" x="8832850" y="2381250"/>
          <p14:tracePt t="103753" x="8870950" y="2381250"/>
          <p14:tracePt t="103778" x="8959850" y="2381250"/>
          <p14:tracePt t="103788" x="9036050" y="2374900"/>
          <p14:tracePt t="103806" x="9232900" y="2374900"/>
          <p14:tracePt t="103819" x="9321800" y="2368550"/>
          <p14:tracePt t="103843" x="9556750" y="2355850"/>
          <p14:tracePt t="103853" x="9626600" y="2349500"/>
          <p14:tracePt t="103870" x="9766300" y="2349500"/>
          <p14:tracePt t="103887" x="9848850" y="2343150"/>
          <p14:tracePt t="103911" x="9963150" y="2336800"/>
          <p14:tracePt t="103922" x="10039350" y="2336800"/>
          <p14:tracePt t="103936" x="10128250" y="2336800"/>
          <p14:tracePt t="103955" x="10191750" y="2336800"/>
          <p14:tracePt t="103978" x="10242550" y="2330450"/>
          <p14:tracePt t="103987" x="10261600" y="2324100"/>
          <p14:tracePt t="104003" x="10293350" y="2317750"/>
          <p14:tracePt t="104020" x="10350500" y="2311400"/>
          <p14:tracePt t="104043" x="10433050" y="2305050"/>
          <p14:tracePt t="104053" x="10445750" y="2298700"/>
          <p14:tracePt t="104070" x="10502900" y="2286000"/>
          <p14:tracePt t="104090" x="10521950" y="2266950"/>
          <p14:tracePt t="104114" x="10528300" y="2247900"/>
          <p14:tracePt t="104137" x="10515600" y="2228850"/>
          <p14:tracePt t="104153" x="10483850" y="2203450"/>
          <p14:tracePt t="104155" x="10464800" y="2190750"/>
          <p14:tracePt t="104175" x="10414000" y="2165350"/>
          <p14:tracePt t="104186" x="10350500" y="2127250"/>
          <p14:tracePt t="104203" x="10280650" y="2089150"/>
          <p14:tracePt t="104220" x="10229850" y="2063750"/>
          <p14:tracePt t="104244" x="10109200" y="2038350"/>
          <p14:tracePt t="104256" x="10090150" y="2032000"/>
          <p14:tracePt t="104271" x="10039350" y="2038350"/>
          <p14:tracePt t="104286" x="9994900" y="2063750"/>
          <p14:tracePt t="104310" x="9937750" y="2095500"/>
          <p14:tracePt t="104320" x="9925050" y="2101850"/>
          <p14:tracePt t="104337" x="9893300" y="2120900"/>
          <p14:tracePt t="104354" x="9867900" y="2133600"/>
          <p14:tracePt t="104375" x="9848850" y="2159000"/>
          <p14:tracePt t="104387" x="9842500" y="2159000"/>
          <p14:tracePt t="104404" x="9842500" y="2165350"/>
          <p14:tracePt t="104420" x="9861550" y="2203450"/>
          <p14:tracePt t="104445" x="9944100" y="2247900"/>
          <p14:tracePt t="104472" x="10001250" y="2273300"/>
          <p14:tracePt t="104488" x="10026650" y="2279650"/>
          <p14:tracePt t="104513" x="10039350" y="2279650"/>
          <p14:tracePt t="104774" x="10045700" y="2279650"/>
          <p14:tracePt t="104798" x="10052050" y="2286000"/>
          <p14:tracePt t="104826" x="10064750" y="2286000"/>
          <p14:tracePt t="104840" x="10090150" y="2273300"/>
          <p14:tracePt t="104854" x="10121900" y="2260600"/>
          <p14:tracePt t="104873" x="10134600" y="2247900"/>
          <p14:tracePt t="105028" x="10134600" y="2254250"/>
          <p14:tracePt t="105038" x="10134600" y="2260600"/>
          <p14:tracePt t="105054" x="10128250" y="2279650"/>
          <p14:tracePt t="105071" x="10121900" y="2292350"/>
          <p14:tracePt t="105089" x="10121900" y="2305050"/>
          <p14:tracePt t="105230" x="10115550" y="2305050"/>
          <p14:tracePt t="105254" x="10109200" y="2305050"/>
          <p14:tracePt t="105261" x="10109200" y="2298700"/>
          <p14:tracePt t="105271" x="10102850" y="2298700"/>
          <p14:tracePt t="105288" x="10090150" y="2298700"/>
          <p14:tracePt t="105315" x="10064750" y="2305050"/>
          <p14:tracePt t="105321" x="10045700" y="2305050"/>
          <p14:tracePt t="105340" x="9982200" y="2311400"/>
          <p14:tracePt t="105355" x="9918700" y="2317750"/>
          <p14:tracePt t="105379" x="9753600" y="2330450"/>
          <p14:tracePt t="105387" x="9709150" y="2336800"/>
          <p14:tracePt t="105407" x="9588500" y="2368550"/>
          <p14:tracePt t="105423" x="9550400" y="2406650"/>
          <p14:tracePt t="105444" x="9550400" y="2457450"/>
          <p14:tracePt t="105457" x="9550400" y="2552700"/>
          <p14:tracePt t="105471" x="9550400" y="2654300"/>
          <p14:tracePt t="105488" x="9505950" y="2863850"/>
          <p14:tracePt t="105512" x="9251950" y="3175000"/>
          <p14:tracePt t="105521" x="9086850" y="3251200"/>
          <p14:tracePt t="105538" x="8890000" y="3302000"/>
          <p14:tracePt t="105555" x="8921750" y="3282950"/>
          <p14:tracePt t="105576" x="9410700" y="3175000"/>
          <p14:tracePt t="105591" x="9728200" y="3143250"/>
          <p14:tracePt t="105604" x="10445750" y="3124200"/>
          <p14:tracePt t="105621" x="11163300" y="3175000"/>
          <p14:tracePt t="105645" x="12109450" y="3302000"/>
          <p14:tracePt t="105654" x="12185650" y="3327400"/>
          <p14:tracePt t="105671" x="12185650" y="3352800"/>
          <p14:tracePt t="105688" x="12160250" y="3359150"/>
          <p14:tracePt t="105713" x="12134850" y="3384550"/>
          <p14:tracePt t="105722" x="12128500" y="3397250"/>
          <p14:tracePt t="105738" x="12115800" y="3409950"/>
          <p14:tracePt t="105754" x="12084050" y="3422650"/>
          <p14:tracePt t="105779" x="12020550" y="3429000"/>
          <p14:tracePt t="105788" x="12001500" y="3429000"/>
          <p14:tracePt t="105805" x="11957050" y="3429000"/>
          <p14:tracePt t="105821" x="11912600" y="3429000"/>
          <p14:tracePt t="105847" x="11811000" y="3435350"/>
          <p14:tracePt t="105854" x="11741150" y="3435350"/>
          <p14:tracePt t="105872" x="11658600" y="3435350"/>
          <p14:tracePt t="105890" x="11506200" y="3429000"/>
          <p14:tracePt t="105912" x="11106150" y="3390900"/>
          <p14:tracePt t="105921" x="10941050" y="3371850"/>
          <p14:tracePt t="105939" x="10426700" y="3314700"/>
          <p14:tracePt t="105957" x="10115550" y="3289300"/>
          <p14:tracePt t="105982" x="9798050" y="3270250"/>
          <p14:tracePt t="105988" x="9740900" y="3270250"/>
          <p14:tracePt t="106005" x="9639300" y="3270250"/>
          <p14:tracePt t="106022" x="9544050" y="3282950"/>
          <p14:tracePt t="106044" x="9436100" y="3302000"/>
          <p14:tracePt t="106055" x="9404350" y="3302000"/>
          <p14:tracePt t="106072" x="9366250" y="3308350"/>
          <p14:tracePt t="106073" x="9347200" y="3314700"/>
          <p14:tracePt t="106097" x="9340850" y="3314700"/>
          <p14:tracePt t="106126" x="9340850" y="3321050"/>
          <p14:tracePt t="106138" x="9340850" y="3327400"/>
          <p14:tracePt t="106157" x="9340850" y="3365500"/>
          <p14:tracePt t="106180" x="9309100" y="3403600"/>
          <p14:tracePt t="106188" x="9296400" y="3416300"/>
          <p14:tracePt t="106205" x="9283700" y="3429000"/>
          <p14:tracePt t="106221" x="9283700" y="3441700"/>
          <p14:tracePt t="106247" x="9290050" y="3460750"/>
          <p14:tracePt t="106257" x="9296400" y="3467100"/>
          <p14:tracePt t="106275" x="9309100" y="3473450"/>
          <p14:tracePt t="106288" x="9328150" y="3492500"/>
          <p14:tracePt t="106310" x="9404350" y="3556000"/>
          <p14:tracePt t="106324" x="9442450" y="3587750"/>
          <p14:tracePt t="106343" x="9474200" y="3625850"/>
          <p14:tracePt t="106355" x="9486900" y="3632200"/>
          <p14:tracePt t="106379" x="9493250" y="3638550"/>
          <p14:tracePt t="106412" x="9493250" y="3632200"/>
          <p14:tracePt t="106427" x="9474200" y="3606800"/>
          <p14:tracePt t="106438" x="9461500" y="3600450"/>
          <p14:tracePt t="106455" x="9436100" y="3587750"/>
          <p14:tracePt t="106472" x="9417050" y="3581400"/>
          <p14:tracePt t="106488" x="9391650" y="3581400"/>
          <p14:tracePt t="106489" x="9378950" y="3581400"/>
          <p14:tracePt t="106512" x="9347200" y="3568700"/>
          <p14:tracePt t="106522" x="9309100" y="3562350"/>
          <p14:tracePt t="106539" x="9277350" y="3549650"/>
          <p14:tracePt t="106555" x="9232900" y="3524250"/>
          <p14:tracePt t="106579" x="9194800" y="3505200"/>
          <p14:tracePt t="106589" x="9182100" y="3498850"/>
          <p14:tracePt t="106606" x="9137650" y="3486150"/>
          <p14:tracePt t="106622" x="9093200" y="3479800"/>
          <p14:tracePt t="106648" x="9067800" y="3473450"/>
          <p14:tracePt t="106656" x="9061450" y="3473450"/>
          <p14:tracePt t="106672" x="9055100" y="3473450"/>
          <p14:tracePt t="106690" x="9029700" y="3473450"/>
          <p14:tracePt t="106713" x="8985250" y="3498850"/>
          <p14:tracePt t="106723" x="8978900" y="3505200"/>
          <p14:tracePt t="106740" x="8959850" y="3536950"/>
          <p14:tracePt t="106756" x="8959850" y="3556000"/>
          <p14:tracePt t="106782" x="8985250" y="3587750"/>
          <p14:tracePt t="106789" x="8997950" y="3594100"/>
          <p14:tracePt t="106806" x="9055100" y="3625850"/>
          <p14:tracePt t="106825" x="9112250" y="3657600"/>
          <p14:tracePt t="106849" x="9156700" y="3670300"/>
          <p14:tracePt t="106856" x="9182100" y="3676650"/>
          <p14:tracePt t="106873" x="9207500" y="3683000"/>
          <p14:tracePt t="106889" x="9239250" y="3683000"/>
          <p14:tracePt t="106915" x="9302750" y="3683000"/>
          <p14:tracePt t="106923" x="9328150" y="3676650"/>
          <p14:tracePt t="106939" x="9385300" y="3670300"/>
          <p14:tracePt t="106956" x="9448800" y="3657600"/>
          <p14:tracePt t="106980" x="9525000" y="3638550"/>
          <p14:tracePt t="106981" x="9544050" y="3632200"/>
          <p14:tracePt t="106990" x="9556750" y="3619500"/>
          <p14:tracePt t="107006" x="9569450" y="3606800"/>
          <p14:tracePt t="107022" x="9582150" y="3594100"/>
          <p14:tracePt t="107046" x="9588500" y="3562350"/>
          <p14:tracePt t="107056" x="9588500" y="3556000"/>
          <p14:tracePt t="107072" x="9588500" y="3549650"/>
          <p14:tracePt t="107089" x="9588500" y="3543300"/>
          <p14:tracePt t="107112" x="9569450" y="3536950"/>
          <p14:tracePt t="107122" x="9556750" y="3536950"/>
          <p14:tracePt t="107139" x="9531350" y="3530600"/>
          <p14:tracePt t="107155" x="9499600" y="3524250"/>
          <p14:tracePt t="107180" x="9442450" y="3511550"/>
          <p14:tracePt t="107190" x="9417050" y="3505200"/>
          <p14:tracePt t="107206" x="9328150" y="3479800"/>
          <p14:tracePt t="107222" x="9271000" y="3473450"/>
          <p14:tracePt t="107249" x="9232900" y="3467100"/>
          <p14:tracePt t="107255" x="9226550" y="3460750"/>
          <p14:tracePt t="107273" x="9213850" y="3460750"/>
          <p14:tracePt t="107289" x="9207500" y="3460750"/>
          <p14:tracePt t="107315" x="9163050" y="3460750"/>
          <p14:tracePt t="107323" x="9144000" y="3460750"/>
          <p14:tracePt t="107339" x="9105900" y="3473450"/>
          <p14:tracePt t="107356" x="9080500" y="3486150"/>
          <p14:tracePt t="107381" x="9061450" y="3505200"/>
          <p14:tracePt t="107389" x="9061450" y="3511550"/>
          <p14:tracePt t="107407" x="9055100" y="3517900"/>
          <p14:tracePt t="107422" x="9061450" y="3530600"/>
          <p14:tracePt t="107445" x="9105900" y="3568700"/>
          <p14:tracePt t="107459" x="9144000" y="3594100"/>
          <p14:tracePt t="107473" x="9175750" y="3606800"/>
          <p14:tracePt t="107489" x="9220200" y="3632200"/>
          <p14:tracePt t="107517" x="9271000" y="3644900"/>
          <p14:tracePt t="107522" x="9296400" y="3651250"/>
          <p14:tracePt t="107540" x="9334500" y="3651250"/>
          <p14:tracePt t="107556" x="9372600" y="3651250"/>
          <p14:tracePt t="107581" x="9442450" y="3644900"/>
          <p14:tracePt t="107593" x="9455150" y="3638550"/>
          <p14:tracePt t="107607" x="9493250" y="3625850"/>
          <p14:tracePt t="107623" x="9518650" y="3600450"/>
          <p14:tracePt t="107648" x="9531350" y="3568700"/>
          <p14:tracePt t="107656" x="9531350" y="3556000"/>
          <p14:tracePt t="107673" x="9518650" y="3543300"/>
          <p14:tracePt t="107675" x="9512300" y="3536950"/>
          <p14:tracePt t="107697" x="9493250" y="3524250"/>
          <p14:tracePt t="107709" x="9467850" y="3517900"/>
          <p14:tracePt t="107723" x="9429750" y="3505200"/>
          <p14:tracePt t="107740" x="9398000" y="3492500"/>
          <p14:tracePt t="107757" x="9372600" y="3486150"/>
          <p14:tracePt t="107781" x="9328150" y="3467100"/>
          <p14:tracePt t="107790" x="9309100" y="3467100"/>
          <p14:tracePt t="107807" x="9264650" y="3460750"/>
          <p14:tracePt t="107823" x="9220200" y="3460750"/>
          <p14:tracePt t="107847" x="9169400" y="3460750"/>
          <p14:tracePt t="107856" x="9156700" y="3460750"/>
          <p14:tracePt t="107873" x="9144000" y="3467100"/>
          <p14:tracePt t="107889" x="9137650" y="3473450"/>
          <p14:tracePt t="107914" x="9124950" y="3479800"/>
          <p14:tracePt t="107924" x="9118600" y="3498850"/>
          <p14:tracePt t="107940" x="9112250" y="3556000"/>
          <p14:tracePt t="107956" x="9112250" y="3594100"/>
          <p14:tracePt t="107980" x="9124950" y="3625850"/>
          <p14:tracePt t="108007" x="9124950" y="3632200"/>
          <p14:tracePt t="108057" x="9124950" y="3625850"/>
          <p14:tracePt t="108074" x="9131300" y="3619500"/>
          <p14:tracePt t="108098" x="9131300" y="3613150"/>
          <p14:tracePt t="108190" x="9131300" y="3606800"/>
          <p14:tracePt t="108198" x="9131300" y="3600450"/>
          <p14:tracePt t="108207" x="9124950" y="3600450"/>
          <p14:tracePt t="108224" x="9099550" y="3581400"/>
          <p14:tracePt t="108249" x="9004300" y="3549650"/>
          <p14:tracePt t="108258" x="8953500" y="3530600"/>
          <p14:tracePt t="108274" x="8839200" y="3486150"/>
          <p14:tracePt t="108290" x="8718550" y="3429000"/>
          <p14:tracePt t="108316" x="8521700" y="3327400"/>
          <p14:tracePt t="108324" x="8496300" y="3314700"/>
          <p14:tracePt t="108343" x="8331200" y="3219450"/>
          <p14:tracePt t="108359" x="8305800" y="3206750"/>
          <p14:tracePt t="108379" x="8216900" y="3136900"/>
          <p14:tracePt t="108390" x="8178800" y="3111500"/>
          <p14:tracePt t="108408" x="8121650" y="3067050"/>
          <p14:tracePt t="108425" x="8051800" y="3022600"/>
          <p14:tracePt t="108451" x="7981950" y="2965450"/>
          <p14:tracePt t="108456" x="7975600" y="2952750"/>
          <p14:tracePt t="108474" x="7937500" y="2921000"/>
          <p14:tracePt t="108498" x="7880350" y="2876550"/>
          <p14:tracePt t="108507" x="7835900" y="2851150"/>
          <p14:tracePt t="108527" x="7785100" y="2825750"/>
          <p14:tracePt t="108540" x="7702550" y="2774950"/>
          <p14:tracePt t="108558" x="7639050" y="2717800"/>
          <p14:tracePt t="108579" x="7569200" y="2622550"/>
          <p14:tracePt t="108590" x="7556500" y="2590800"/>
          <p14:tracePt t="108607" x="7543800" y="2540000"/>
          <p14:tracePt t="108623" x="7531100" y="2470150"/>
          <p14:tracePt t="108649" x="7531100" y="2425700"/>
          <p14:tracePt t="108722" x="7531100" y="2419350"/>
          <p14:tracePt t="108738" x="7537450" y="2419350"/>
          <p14:tracePt t="108790" x="7543800" y="2425700"/>
          <p14:tracePt t="108798" x="7550150" y="2432050"/>
          <p14:tracePt t="108807" x="7550150" y="2438400"/>
          <p14:tracePt t="108823" x="7556500" y="2451100"/>
          <p14:tracePt t="108849" x="7556500" y="2476500"/>
          <p14:tracePt t="108858" x="7556500" y="2482850"/>
          <p14:tracePt t="108874" x="7556500" y="2489200"/>
          <p14:tracePt t="108928" x="7550150" y="2495550"/>
          <p14:tracePt t="108935" x="7543800" y="2501900"/>
          <p14:tracePt t="108943" x="7531100" y="2514600"/>
          <p14:tracePt t="108957" x="7512050" y="2520950"/>
          <p14:tracePt t="108980" x="7442200" y="2546350"/>
          <p14:tracePt t="108991" x="7423150" y="2552700"/>
          <p14:tracePt t="109007" x="7372350" y="2565400"/>
          <p14:tracePt t="109024" x="7346950" y="2571750"/>
          <p14:tracePt t="109113" x="7346950" y="2578100"/>
          <p14:tracePt t="109120" x="7353300" y="2578100"/>
          <p14:tracePt t="109170" x="7359650" y="2584450"/>
          <p14:tracePt t="109179" x="7366000" y="2584450"/>
          <p14:tracePt t="109194" x="7372350" y="2590800"/>
          <p14:tracePt t="109208" x="7378700" y="2590800"/>
          <p14:tracePt t="109224" x="7378700" y="2597150"/>
          <p14:tracePt t="109283" x="7378700" y="2603500"/>
          <p14:tracePt t="109290" x="7372350" y="2609850"/>
          <p14:tracePt t="109308" x="7340600" y="2622550"/>
          <p14:tracePt t="109324" x="7308850" y="2635250"/>
          <p14:tracePt t="109341" x="7264400" y="2641600"/>
          <p14:tracePt t="109360" x="7245350" y="2641600"/>
          <p14:tracePt t="109381" x="7207250" y="2641600"/>
          <p14:tracePt t="109391" x="7194550" y="2641600"/>
          <p14:tracePt t="109408" x="7150100" y="2641600"/>
          <p14:tracePt t="109426" x="7105650" y="2641600"/>
          <p14:tracePt t="109451" x="7099300" y="2635250"/>
          <p14:tracePt t="109481" x="7099300" y="2628900"/>
          <p14:tracePt t="109514" x="7118350" y="2622550"/>
          <p14:tracePt t="109608" x="7124700" y="2622550"/>
          <p14:tracePt t="109674" x="7131050" y="2622550"/>
          <p14:tracePt t="109688" x="7131050" y="2628900"/>
          <p14:tracePt t="109705" x="7131050" y="2635250"/>
          <p14:tracePt t="109712" x="7131050" y="2641600"/>
          <p14:tracePt t="109728" x="7137400" y="2654300"/>
          <p14:tracePt t="109759" x="7137400" y="2667000"/>
          <p14:tracePt t="109783" x="7137400" y="2686050"/>
          <p14:tracePt t="109792" x="7143750" y="2686050"/>
          <p14:tracePt t="109808" x="7143750" y="2692400"/>
          <p14:tracePt t="109864" x="7150100" y="2698750"/>
          <p14:tracePt t="109875" x="7150100" y="2705100"/>
          <p14:tracePt t="109893" x="7162800" y="2711450"/>
          <p14:tracePt t="109914" x="7169150" y="2724150"/>
          <p14:tracePt t="109942" x="7175500" y="2730500"/>
          <p14:tracePt t="109984" x="7181850" y="2730500"/>
          <p14:tracePt t="110009" x="7188200" y="2730500"/>
          <p14:tracePt t="110025" x="7194550" y="2736850"/>
          <p14:tracePt t="110050" x="7213600" y="2736850"/>
          <p14:tracePt t="110058" x="7219950" y="2736850"/>
          <p14:tracePt t="110075" x="7226300" y="2736850"/>
          <p14:tracePt t="110098" x="7232650" y="2736850"/>
          <p14:tracePt t="110125" x="7245350" y="2743200"/>
          <p14:tracePt t="110144" x="7258050" y="2743200"/>
          <p14:tracePt t="110158" x="7270750" y="2743200"/>
          <p14:tracePt t="110182" x="7296150" y="2743200"/>
          <p14:tracePt t="110192" x="7302500" y="2743200"/>
          <p14:tracePt t="110302" x="7308850" y="2743200"/>
          <p14:tracePt t="110330" x="7308850" y="2736850"/>
          <p14:tracePt t="110470" x="7308850" y="2730500"/>
          <p14:tracePt t="110493" x="7296150" y="2724150"/>
          <p14:tracePt t="110509" x="7289800" y="2711450"/>
          <p14:tracePt t="110526" x="7270750" y="2692400"/>
          <p14:tracePt t="110544" x="7258050" y="2673350"/>
          <p14:tracePt t="110562" x="7251700" y="2667000"/>
          <p14:tracePt t="110585" x="7251700" y="2635250"/>
          <p14:tracePt t="110609" x="7251700" y="2622550"/>
          <p14:tracePt t="110626" x="7251700" y="2616200"/>
          <p14:tracePt t="110650" x="7251700" y="2609850"/>
          <p14:tracePt t="110676" x="7251700" y="2603500"/>
          <p14:tracePt t="110694" x="7251700" y="2597150"/>
          <p14:tracePt t="110735" x="7258050" y="2597150"/>
          <p14:tracePt t="110764" x="7270750" y="2584450"/>
          <p14:tracePt t="110775" x="7277100" y="2578100"/>
          <p14:tracePt t="110792" x="7289800" y="2578100"/>
          <p14:tracePt t="110809" x="7308850" y="2584450"/>
          <p14:tracePt t="110831" x="7321550" y="2597150"/>
          <p14:tracePt t="110843" x="7334250" y="2609850"/>
          <p14:tracePt t="110859" x="7366000" y="2628900"/>
          <p14:tracePt t="110876" x="7404100" y="2635250"/>
          <p14:tracePt t="110901" x="7480300" y="2635250"/>
          <p14:tracePt t="110909" x="7512050" y="2628900"/>
          <p14:tracePt t="110926" x="7562850" y="2622550"/>
          <p14:tracePt t="110943" x="7626350" y="2616200"/>
          <p14:tracePt t="110959" x="7670800" y="2616200"/>
          <p14:tracePt t="110986" x="7696200" y="2616200"/>
          <p14:tracePt t="111010" x="7702550" y="2616200"/>
          <p14:tracePt t="111051" x="7708900" y="2616200"/>
          <p14:tracePt t="111061" x="7715250" y="2616200"/>
          <p14:tracePt t="111079" x="7727950" y="2616200"/>
          <p14:tracePt t="111094" x="7753350" y="2616200"/>
          <p14:tracePt t="111115" x="7823200" y="2603500"/>
          <p14:tracePt t="111127" x="7842250" y="2603500"/>
          <p14:tracePt t="111145" x="7912100" y="2590800"/>
          <p14:tracePt t="111166" x="8020050" y="2571750"/>
          <p14:tracePt t="111177" x="8051800" y="2571750"/>
          <p14:tracePt t="111195" x="8089900" y="2571750"/>
          <p14:tracePt t="111212" x="8153400" y="2565400"/>
          <p14:tracePt t="111232" x="8185150" y="2565400"/>
          <p14:tracePt t="111243" x="8191500" y="2565400"/>
          <p14:tracePt t="111387" x="8197850" y="2565400"/>
          <p14:tracePt t="111401" x="8204200" y="2565400"/>
          <p14:tracePt t="111409" x="8204200" y="2571750"/>
          <p14:tracePt t="111428" x="8223250" y="2578100"/>
          <p14:tracePt t="111448" x="8255000" y="2590800"/>
          <p14:tracePt t="111462" x="8261350" y="2597150"/>
          <p14:tracePt t="111479" x="8293100" y="2603500"/>
          <p14:tracePt t="111481" x="8318500" y="2603500"/>
          <p14:tracePt t="111498" x="8343900" y="2603500"/>
          <p14:tracePt t="111512" x="8375650" y="2603500"/>
          <p14:tracePt t="111526" x="8413750" y="2609850"/>
          <p14:tracePt t="111543" x="8464550" y="2616200"/>
          <p14:tracePt t="111560" x="8502650" y="2616200"/>
          <p14:tracePt t="111586" x="8528050" y="2622550"/>
          <p14:tracePt t="111664" x="8534400" y="2622550"/>
          <p14:tracePt t="111669" x="8540750" y="2622550"/>
          <p14:tracePt t="111699" x="8553450" y="2622550"/>
          <p14:tracePt t="111710" x="8566150" y="2622550"/>
          <p14:tracePt t="111727" x="8578850" y="2622550"/>
          <p14:tracePt t="111744" x="8585200" y="2622550"/>
          <p14:tracePt t="111759" x="8591550" y="2622550"/>
          <p14:tracePt t="111828" x="8597900" y="2622550"/>
          <p14:tracePt t="111843" x="8610600" y="2622550"/>
          <p14:tracePt t="111860" x="8629650" y="2622550"/>
          <p14:tracePt t="111877" x="8642350" y="2622550"/>
          <p14:tracePt t="111893" x="8667750" y="2622550"/>
          <p14:tracePt t="111923" x="8699500" y="2622550"/>
          <p14:tracePt t="111929" x="8705850" y="2622550"/>
          <p14:tracePt t="111948" x="8718550" y="2622550"/>
          <p14:tracePt t="111966" x="8731250" y="2622550"/>
          <p14:tracePt t="111979" x="8743950" y="2616200"/>
          <p14:tracePt t="111997" x="8769350" y="2603500"/>
          <p14:tracePt t="112010" x="8794750" y="2590800"/>
          <p14:tracePt t="112033" x="8845550" y="2578100"/>
          <p14:tracePt t="112045" x="8851900" y="2578100"/>
          <p14:tracePt t="112060" x="8864600" y="2578100"/>
          <p14:tracePt t="112076" x="8864600" y="2571750"/>
          <p14:tracePt t="112102" x="8870950" y="2571750"/>
          <p14:tracePt t="112110" x="8877300" y="2571750"/>
          <p14:tracePt t="112127" x="8890000" y="2559050"/>
          <p14:tracePt t="112144" x="8902700" y="2546350"/>
          <p14:tracePt t="112161" x="8902700" y="2540000"/>
          <p14:tracePt t="112187" x="8909050" y="2540000"/>
          <p14:tracePt t="112231" x="8915400" y="2540000"/>
          <p14:tracePt t="112427" x="8921750" y="2533650"/>
          <p14:tracePt t="112444" x="8934450" y="2527300"/>
          <p14:tracePt t="112462" x="8985250" y="2527300"/>
          <p14:tracePt t="112477" x="9061450" y="2527300"/>
          <p14:tracePt t="112502" x="9156700" y="2527300"/>
          <p14:tracePt t="112511" x="9194800" y="2527300"/>
          <p14:tracePt t="112527" x="9239250" y="2527300"/>
          <p14:tracePt t="112544" x="9271000" y="2533650"/>
          <p14:tracePt t="112561" x="9277350" y="2533650"/>
          <p14:tracePt t="112593" x="9283700" y="2533650"/>
          <p14:tracePt t="112610" x="9290050" y="2540000"/>
          <p14:tracePt t="112627" x="9302750" y="2546350"/>
          <p14:tracePt t="112654" x="9321800" y="2552700"/>
          <p14:tracePt t="112677" x="9340850" y="2559050"/>
          <p14:tracePt t="112678" x="9353550" y="2559050"/>
          <p14:tracePt t="112694" x="9366250" y="2559050"/>
          <p14:tracePt t="112718" x="9391650" y="2565400"/>
          <p14:tracePt t="112727" x="9404350" y="2565400"/>
          <p14:tracePt t="112745" x="9410700" y="2565400"/>
          <p14:tracePt t="112760" x="9417050" y="2565400"/>
          <p14:tracePt t="112786" x="9429750" y="2565400"/>
          <p14:tracePt t="112811" x="9436100" y="2565400"/>
          <p14:tracePt t="112836" x="9448800" y="2565400"/>
          <p14:tracePt t="112845" x="9455150" y="2571750"/>
          <p14:tracePt t="112863" x="9474200" y="2571750"/>
          <p14:tracePt t="112878" x="9480550" y="2571750"/>
          <p14:tracePt t="112903" x="9531350" y="2578100"/>
          <p14:tracePt t="112928" x="9594850" y="2584450"/>
          <p14:tracePt t="112946" x="9696450" y="2590800"/>
          <p14:tracePt t="112960" x="9753600" y="2590800"/>
          <p14:tracePt t="112987" x="9848850" y="2590800"/>
          <p14:tracePt t="112994" x="9886950" y="2590800"/>
          <p14:tracePt t="113011" x="9931400" y="2590800"/>
          <p14:tracePt t="113028" x="9963150" y="2590800"/>
          <p14:tracePt t="113053" x="9988550" y="2590800"/>
          <p14:tracePt t="113061" x="9994900" y="2590800"/>
          <p14:tracePt t="113079" x="10007600" y="2590800"/>
          <p14:tracePt t="113095" x="10020300" y="2590800"/>
          <p14:tracePt t="113120" x="10052050" y="2597150"/>
          <p14:tracePt t="113145" x="10077450" y="2597150"/>
          <p14:tracePt t="113162" x="10096500" y="2597150"/>
          <p14:tracePt t="113186" x="10102850" y="2597150"/>
          <p14:tracePt t="113195" x="10109200" y="2597150"/>
          <p14:tracePt t="113211" x="10121900" y="2590800"/>
          <p14:tracePt t="113239" x="10153650" y="2590800"/>
          <p14:tracePt t="113243" x="10160000" y="2590800"/>
          <p14:tracePt t="113261" x="10191750" y="2590800"/>
          <p14:tracePt t="113277" x="10204450" y="2590800"/>
          <p14:tracePt t="113302" x="10236200" y="2590800"/>
          <p14:tracePt t="113311" x="10248900" y="2590800"/>
          <p14:tracePt t="113328" x="10306050" y="2590800"/>
          <p14:tracePt t="113345" x="10337800" y="2590800"/>
          <p14:tracePt t="113361" x="10375900" y="2590800"/>
          <p14:tracePt t="113385" x="10439400" y="2590800"/>
          <p14:tracePt t="113397" x="10445750" y="2590800"/>
          <p14:tracePt t="113415" x="10464800" y="2590800"/>
          <p14:tracePt t="113428" x="10471150" y="2590800"/>
          <p14:tracePt t="113456" x="10477500" y="2590800"/>
          <p14:tracePt t="113540" x="10471150" y="2584450"/>
          <p14:tracePt t="113555" x="10445750" y="2584450"/>
          <p14:tracePt t="113578" x="10382250" y="2584450"/>
          <p14:tracePt t="113595" x="10293350" y="2597150"/>
          <p14:tracePt t="113611" x="10172700" y="2609850"/>
          <p14:tracePt t="113634" x="10013950" y="2616200"/>
          <p14:tracePt t="113645" x="9918700" y="2628900"/>
          <p14:tracePt t="113661" x="9836150" y="2641600"/>
          <p14:tracePt t="113679" x="9766300" y="2654300"/>
          <p14:tracePt t="113702" x="9658350" y="2673350"/>
          <p14:tracePt t="113712" x="9607550" y="2673350"/>
          <p14:tracePt t="113731" x="9486900" y="2679700"/>
          <p14:tracePt t="113748" x="9366250" y="2686050"/>
          <p14:tracePt t="113750" x="9283700" y="2692400"/>
          <p14:tracePt t="113761" x="9232900" y="2692400"/>
          <p14:tracePt t="113788" x="9036050" y="2692400"/>
          <p14:tracePt t="113797" x="8978900" y="2692400"/>
          <p14:tracePt t="113811" x="8858250" y="2692400"/>
          <p14:tracePt t="113828" x="8712200" y="2698750"/>
          <p14:tracePt t="113854" x="8343900" y="2711450"/>
          <p14:tracePt t="113878" x="8077200" y="2711450"/>
          <p14:tracePt t="113894" x="7937500" y="2711450"/>
          <p14:tracePt t="113918" x="7804150" y="2717800"/>
          <p14:tracePt t="113928" x="7797800" y="2717800"/>
          <p14:tracePt t="113962" x="7791450" y="2724150"/>
          <p14:tracePt t="113987" x="7791450" y="2755900"/>
          <p14:tracePt t="113998" x="7791450" y="2762250"/>
          <p14:tracePt t="114011" x="7791450" y="2774950"/>
          <p14:tracePt t="114035" x="7791450" y="2781300"/>
          <p14:tracePt t="114044" x="7797800" y="2781300"/>
          <p14:tracePt t="114079" x="7804150" y="2787650"/>
          <p14:tracePt t="114112" x="7804150" y="2794000"/>
          <p14:tracePt t="114129" x="7804150" y="2800350"/>
          <p14:tracePt t="114145" x="7804150" y="2806700"/>
          <p14:tracePt t="114188" x="7804150" y="2813050"/>
          <p14:tracePt t="114541" x="7810500" y="2813050"/>
          <p14:tracePt t="114549" x="7816850" y="2813050"/>
          <p14:tracePt t="114564" x="7823200" y="2819400"/>
          <p14:tracePt t="114587" x="7835900" y="2825750"/>
          <p14:tracePt t="114596" x="7842250" y="2825750"/>
          <p14:tracePt t="114633" x="7848600" y="2825750"/>
          <p14:tracePt t="114914" x="7848600" y="2832100"/>
          <p14:tracePt t="114938" x="7854950" y="2832100"/>
          <p14:tracePt t="114948" x="7861300" y="2832100"/>
          <p14:tracePt t="114954" x="7867650" y="2832100"/>
          <p14:tracePt t="114978" x="7880350" y="2832100"/>
          <p14:tracePt t="114996" x="7893050" y="2825750"/>
          <p14:tracePt t="115012" x="7905750" y="2825750"/>
          <p14:tracePt t="115029" x="7924800" y="2825750"/>
          <p14:tracePt t="115053" x="7981950" y="2825750"/>
          <p14:tracePt t="115063" x="8001000" y="2825750"/>
          <p14:tracePt t="115079" x="8045450" y="2825750"/>
          <p14:tracePt t="115096" x="8089900" y="2825750"/>
          <p14:tracePt t="115119" x="8197850" y="2825750"/>
          <p14:tracePt t="115132" x="8267700" y="2825750"/>
          <p14:tracePt t="115146" x="8305800" y="2825750"/>
          <p14:tracePt t="115171" x="8464550" y="2825750"/>
          <p14:tracePt t="115179" x="8559800" y="2819400"/>
          <p14:tracePt t="115198" x="8826500" y="2813050"/>
          <p14:tracePt t="115212" x="9004300" y="2813050"/>
          <p14:tracePt t="115236" x="9277350" y="2806700"/>
          <p14:tracePt t="115246" x="9359900" y="2800350"/>
          <p14:tracePt t="115262" x="9467850" y="2787650"/>
          <p14:tracePt t="115279" x="9544050" y="2762250"/>
          <p14:tracePt t="115308" x="9639300" y="2711450"/>
          <p14:tracePt t="115329" x="9709150" y="2698750"/>
          <p14:tracePt t="115347" x="9817100" y="2698750"/>
          <p14:tracePt t="115363" x="9956800" y="2698750"/>
          <p14:tracePt t="115387" x="10102850" y="2705100"/>
          <p14:tracePt t="115399" x="10153650" y="2711450"/>
          <p14:tracePt t="115417" x="10172700" y="2711450"/>
          <p14:tracePt t="115429" x="10179050" y="2711450"/>
          <p14:tracePt t="115535" x="10185400" y="2711450"/>
          <p14:tracePt t="115543" x="10191750" y="2711450"/>
          <p14:tracePt t="115570" x="10210800" y="2724150"/>
          <p14:tracePt t="115583" x="10248900" y="2762250"/>
          <p14:tracePt t="115597" x="10267950" y="2774950"/>
          <p14:tracePt t="115613" x="10306050" y="2819400"/>
          <p14:tracePt t="115635" x="10369550" y="2870200"/>
          <p14:tracePt t="115646" x="10401300" y="2889250"/>
          <p14:tracePt t="115663" x="10414000" y="2901950"/>
          <p14:tracePt t="115679" x="10420350" y="2908300"/>
          <p14:tracePt t="115963" x="10394950" y="2895600"/>
          <p14:tracePt t="115982" x="10369550" y="2889250"/>
          <p14:tracePt t="115997" x="10356850" y="2882900"/>
          <p14:tracePt t="116014" x="10331450" y="2870200"/>
          <p14:tracePt t="116039" x="10299700" y="2863850"/>
          <p14:tracePt t="116046" x="10293350" y="2863850"/>
          <p14:tracePt t="116064" x="10280650" y="2863850"/>
          <p14:tracePt t="116080" x="10274300" y="2857500"/>
          <p14:tracePt t="116104" x="10261600" y="2857500"/>
          <p14:tracePt t="116130" x="10261600" y="2851150"/>
          <p14:tracePt t="116149" x="10255250" y="2851150"/>
          <p14:tracePt t="116204" x="10248900" y="2851150"/>
          <p14:tracePt t="116219" x="10242550" y="2851150"/>
          <p14:tracePt t="116243" x="10236200" y="2851150"/>
          <p14:tracePt t="116271" x="10229850" y="2851150"/>
          <p14:tracePt t="116328" x="10223500" y="2851150"/>
          <p14:tracePt t="116474" x="10217150" y="2851150"/>
          <p14:tracePt t="116514" x="10223500" y="2851150"/>
          <p14:tracePt t="116520" x="10229850" y="2857500"/>
          <p14:tracePt t="116536" x="10236200" y="2857500"/>
          <p14:tracePt t="116606" x="10229850" y="2857500"/>
          <p14:tracePt t="116628" x="10217150" y="2851150"/>
          <p14:tracePt t="116679" x="10223500" y="2844800"/>
          <p14:tracePt t="116702" x="10242550" y="2838450"/>
          <p14:tracePt t="116714" x="10248900" y="2838450"/>
          <p14:tracePt t="116731" x="10267950" y="2838450"/>
          <p14:tracePt t="116748" x="10299700" y="2838450"/>
          <p14:tracePt t="116771" x="10439400" y="2838450"/>
          <p14:tracePt t="116781" x="10509250" y="2832100"/>
          <p14:tracePt t="116798" x="10648950" y="2825750"/>
          <p14:tracePt t="116815" x="10877550" y="2819400"/>
          <p14:tracePt t="116839" x="11004550" y="2819400"/>
          <p14:tracePt t="116849" x="11023600" y="2819400"/>
          <p14:tracePt t="117008" x="11017250" y="2819400"/>
          <p14:tracePt t="117017" x="11010900" y="2819400"/>
          <p14:tracePt t="117030" x="10991850" y="2819400"/>
          <p14:tracePt t="117047" x="10953750" y="2825750"/>
          <p14:tracePt t="117065" x="10877550" y="2844800"/>
          <p14:tracePt t="117081" x="10820400" y="2851150"/>
          <p14:tracePt t="117098" x="10769600" y="2857500"/>
          <p14:tracePt t="117120" x="10718800" y="2863850"/>
          <p14:tracePt t="117131" x="10693400" y="2870200"/>
          <p14:tracePt t="117149" x="10610850" y="2889250"/>
          <p14:tracePt t="117170" x="10426700" y="2908300"/>
          <p14:tracePt t="117181" x="10318750" y="2914650"/>
          <p14:tracePt t="117198" x="10172700" y="2921000"/>
          <p14:tracePt t="117214" x="9975850" y="2927350"/>
          <p14:tracePt t="117238" x="9721850" y="2921000"/>
          <p14:tracePt t="117248" x="9626600" y="2914650"/>
          <p14:tracePt t="117265" x="9404350" y="2914650"/>
          <p14:tracePt t="117280" x="9144000" y="2914650"/>
          <p14:tracePt t="117302" x="8674100" y="2914650"/>
          <p14:tracePt t="117315" x="8420100" y="2908300"/>
          <p14:tracePt t="117331" x="8204200" y="2901950"/>
          <p14:tracePt t="117348" x="7994650" y="2895600"/>
          <p14:tracePt t="117364" x="7791450" y="2889250"/>
          <p14:tracePt t="117388" x="7499350" y="2889250"/>
          <p14:tracePt t="117398" x="7410450" y="2895600"/>
          <p14:tracePt t="117414" x="7296150" y="2914650"/>
          <p14:tracePt t="117431" x="7226300" y="2933700"/>
          <p14:tracePt t="117454" x="7188200" y="2959100"/>
          <p14:tracePt t="117464" x="7181850" y="2971800"/>
          <p14:tracePt t="117483" x="7175500" y="2990850"/>
          <p14:tracePt t="117503" x="7181850" y="3028950"/>
          <p14:tracePt t="117514" x="7181850" y="3035300"/>
          <p14:tracePt t="117532" x="7194550" y="3060700"/>
          <p14:tracePt t="117547" x="7194550" y="3067050"/>
          <p14:tracePt t="117570" x="7213600" y="3092450"/>
          <p14:tracePt t="117582" x="7232650" y="3105150"/>
          <p14:tracePt t="117601" x="7239000" y="3117850"/>
          <p14:tracePt t="117637" x="7245350" y="3117850"/>
          <p14:tracePt t="117648" x="7251700" y="3117850"/>
          <p14:tracePt t="117665" x="7258050" y="3117850"/>
          <p14:tracePt t="117681" x="7270750" y="3111500"/>
          <p14:tracePt t="117706" x="7283450" y="3105150"/>
          <p14:tracePt t="117715" x="7289800" y="3105150"/>
          <p14:tracePt t="117732" x="7302500" y="3105150"/>
          <p14:tracePt t="117957" x="7308850" y="3105150"/>
          <p14:tracePt t="118403" x="7315200" y="3098800"/>
          <p14:tracePt t="118425" x="7327900" y="3092450"/>
          <p14:tracePt t="118450" x="7346950" y="3073400"/>
          <p14:tracePt t="118465" x="7346950" y="3067050"/>
          <p14:tracePt t="118482" x="7366000" y="3054350"/>
          <p14:tracePt t="118580" x="7372350" y="3054350"/>
          <p14:tracePt t="118588" x="7372350" y="3048000"/>
          <p14:tracePt t="118599" x="7378700" y="3041650"/>
          <p14:tracePt t="118616" x="7391400" y="3035300"/>
          <p14:tracePt t="118621" x="7397750" y="3035300"/>
          <p14:tracePt t="118648" x="7397750" y="3028950"/>
          <p14:tracePt t="118682" x="7404100" y="3028950"/>
          <p14:tracePt t="118722" x="7410450" y="3028950"/>
          <p14:tracePt t="118736" x="7416800" y="3028950"/>
          <p14:tracePt t="118749" x="7435850" y="3028950"/>
          <p14:tracePt t="118772" x="7473950" y="3035300"/>
          <p14:tracePt t="118785" x="7505700" y="3041650"/>
          <p14:tracePt t="118803" x="7524750" y="3041650"/>
          <p14:tracePt t="118815" x="7531100" y="3041650"/>
          <p14:tracePt t="118841" x="7537450" y="3041650"/>
          <p14:tracePt t="118905" x="7543800" y="3041650"/>
          <p14:tracePt t="119573" x="7550150" y="3041650"/>
          <p14:tracePt t="119581" x="7556500" y="3041650"/>
          <p14:tracePt t="119601" x="7562850" y="3041650"/>
          <p14:tracePt t="119616" x="7575550" y="3041650"/>
          <p14:tracePt t="119637" x="7607300" y="3041650"/>
          <p14:tracePt t="119649" x="7613650" y="3041650"/>
          <p14:tracePt t="119666" x="7632700" y="3041650"/>
          <p14:tracePt t="119704" x="7639050" y="3041650"/>
          <p14:tracePt t="119716" x="7645400" y="3041650"/>
          <p14:tracePt t="119733" x="7658100" y="3041650"/>
          <p14:tracePt t="119750" x="7677150" y="3035300"/>
          <p14:tracePt t="119766" x="7702550" y="3028950"/>
          <p14:tracePt t="119794" x="7753350" y="3028950"/>
          <p14:tracePt t="119801" x="7772400" y="3022600"/>
          <p14:tracePt t="119817" x="7829550" y="3022600"/>
          <p14:tracePt t="119834" x="7899400" y="3016250"/>
          <p14:tracePt t="119860" x="8083550" y="3016250"/>
          <p14:tracePt t="119884" x="8178800" y="3016250"/>
          <p14:tracePt t="119909" x="8439150" y="3009900"/>
          <p14:tracePt t="119917" x="8502650" y="3016250"/>
          <p14:tracePt t="119934" x="8578850" y="3028950"/>
          <p14:tracePt t="119951" x="8585200" y="3028950"/>
          <p14:tracePt t="120050" x="8591550" y="3028950"/>
          <p14:tracePt t="120158" x="8597900" y="3028950"/>
          <p14:tracePt t="120176" x="8616950" y="3028950"/>
          <p14:tracePt t="120184" x="8629650" y="3028950"/>
          <p14:tracePt t="120201" x="8648700" y="3028950"/>
          <p14:tracePt t="120217" x="8680450" y="3041650"/>
          <p14:tracePt t="120242" x="8724900" y="3048000"/>
          <p14:tracePt t="120250" x="8731250" y="3048000"/>
          <p14:tracePt t="120268" x="8769350" y="3054350"/>
          <p14:tracePt t="120284" x="8801100" y="3054350"/>
          <p14:tracePt t="120286" x="8807450" y="3054350"/>
          <p14:tracePt t="120309" x="8832850" y="3054350"/>
          <p14:tracePt t="120317" x="8864600" y="3054350"/>
          <p14:tracePt t="120334" x="8928100" y="3054350"/>
          <p14:tracePt t="120351" x="9004300" y="3060700"/>
          <p14:tracePt t="120377" x="9099550" y="3073400"/>
          <p14:tracePt t="120385" x="9118600" y="3079750"/>
          <p14:tracePt t="120401" x="9137650" y="3086100"/>
          <p14:tracePt t="120418" x="9144000" y="3092450"/>
          <p14:tracePt t="120446" x="9156700" y="3092450"/>
          <p14:tracePt t="120494" x="9163050" y="3092450"/>
          <p14:tracePt t="120501" x="9169400" y="3092450"/>
          <p14:tracePt t="120518" x="9182100" y="3092450"/>
          <p14:tracePt t="120534" x="9207500" y="3092450"/>
          <p14:tracePt t="120551" x="9239250" y="3092450"/>
          <p14:tracePt t="120568" x="9251950" y="3092450"/>
          <p14:tracePt t="120594" x="9271000" y="3086100"/>
          <p14:tracePt t="120601" x="9283700" y="3086100"/>
          <p14:tracePt t="120618" x="9309100" y="3086100"/>
          <p14:tracePt t="120621" x="9321800" y="3086100"/>
          <p14:tracePt t="120643" x="9340850" y="3092450"/>
          <p14:tracePt t="120652" x="9353550" y="3098800"/>
          <p14:tracePt t="120667" x="9378950" y="3105150"/>
          <p14:tracePt t="120685" x="9404350" y="3105150"/>
          <p14:tracePt t="120710" x="9417050" y="3105150"/>
          <p14:tracePt t="120766" x="9423400" y="3098800"/>
          <p14:tracePt t="120801" x="9429750" y="3098800"/>
          <p14:tracePt t="120912" x="9429750" y="3092450"/>
          <p14:tracePt t="121390" x="9436100" y="3092450"/>
          <p14:tracePt t="121398" x="9442450" y="3092450"/>
          <p14:tracePt t="121403" x="9455150" y="3092450"/>
          <p14:tracePt t="121418" x="9474200" y="3092450"/>
          <p14:tracePt t="121440" x="9544050" y="3092450"/>
          <p14:tracePt t="121451" x="9569450" y="3092450"/>
          <p14:tracePt t="121471" x="9620250" y="3092450"/>
          <p14:tracePt t="121485" x="9645650" y="3092450"/>
          <p14:tracePt t="121508" x="9664700" y="3092450"/>
          <p14:tracePt t="121519" x="9671050" y="3092450"/>
          <p14:tracePt t="121534" x="9677400" y="3086100"/>
          <p14:tracePt t="121575" x="9683750" y="3086100"/>
          <p14:tracePt t="121751" x="9690100" y="3086100"/>
          <p14:tracePt t="121780" x="9747250" y="3079750"/>
          <p14:tracePt t="121787" x="9779000" y="3073400"/>
          <p14:tracePt t="121802" x="9867900" y="3067050"/>
          <p14:tracePt t="121818" x="9975850" y="3060700"/>
          <p14:tracePt t="121844" x="10102850" y="3041650"/>
          <p14:tracePt t="121854" x="10179050" y="3035300"/>
          <p14:tracePt t="121871" x="10217150" y="3028950"/>
          <p14:tracePt t="121886" x="10223500" y="3028950"/>
          <p14:tracePt t="122104" x="10229850" y="3028950"/>
          <p14:tracePt t="122111" x="10236200" y="3028950"/>
          <p14:tracePt t="122118" x="10255250" y="3028950"/>
          <p14:tracePt t="122135" x="10318750" y="3028950"/>
          <p14:tracePt t="122151" x="10394950" y="3022600"/>
          <p14:tracePt t="122168" x="10471150" y="3016250"/>
          <p14:tracePt t="122193" x="10560050" y="2997200"/>
          <p14:tracePt t="122204" x="10591800" y="2990850"/>
          <p14:tracePt t="122218" x="10598150" y="2990850"/>
          <p14:tracePt t="122359" x="10591800" y="2990850"/>
          <p14:tracePt t="122368" x="10585450" y="2990850"/>
          <p14:tracePt t="122386" x="10560050" y="2990850"/>
          <p14:tracePt t="122403" x="10483850" y="3009900"/>
          <p14:tracePt t="122418" x="10414000" y="3022600"/>
          <p14:tracePt t="122445" x="10242550" y="3048000"/>
          <p14:tracePt t="122453" x="10204450" y="3054350"/>
          <p14:tracePt t="122469" x="10064750" y="3060700"/>
          <p14:tracePt t="122486" x="9931400" y="3067050"/>
          <p14:tracePt t="122511" x="9671050" y="3067050"/>
          <p14:tracePt t="122518" x="9620250" y="3060700"/>
          <p14:tracePt t="122535" x="9448800" y="3060700"/>
          <p14:tracePt t="122552" x="9277350" y="3073400"/>
          <p14:tracePt t="122569" x="9112250" y="3105150"/>
          <p14:tracePt t="122596" x="8813800" y="3149600"/>
          <p14:tracePt t="122604" x="8750300" y="3162300"/>
          <p14:tracePt t="122619" x="8623300" y="3175000"/>
          <p14:tracePt t="122641" x="8362950" y="3181350"/>
          <p14:tracePt t="122654" x="8242300" y="3181350"/>
          <p14:tracePt t="122672" x="8102600" y="3181350"/>
          <p14:tracePt t="122685" x="7988300" y="3181350"/>
          <p14:tracePt t="122711" x="7785100" y="3200400"/>
          <p14:tracePt t="122719" x="7708900" y="3200400"/>
          <p14:tracePt t="122738" x="7550150" y="3213100"/>
          <p14:tracePt t="122752" x="7454900" y="3213100"/>
          <p14:tracePt t="122774" x="7404100" y="3219450"/>
          <p14:tracePt t="122833" x="7404100" y="3225800"/>
          <p14:tracePt t="122841" x="7404100" y="3232150"/>
          <p14:tracePt t="122852" x="7404100" y="3238500"/>
          <p14:tracePt t="122869" x="7404100" y="3244850"/>
          <p14:tracePt t="122886" x="7410450" y="3251200"/>
          <p14:tracePt t="122909" x="7416800" y="3257550"/>
          <p14:tracePt t="122935" x="7423150" y="3257550"/>
          <p14:tracePt t="122997" x="7416800" y="3257550"/>
          <p14:tracePt t="123002" x="7404100" y="3257550"/>
          <p14:tracePt t="123019" x="7366000" y="3257550"/>
          <p14:tracePt t="123042" x="7327900" y="3257550"/>
          <p14:tracePt t="123069" x="7321550" y="3257550"/>
          <p14:tracePt t="123086" x="7321550" y="3244850"/>
          <p14:tracePt t="123111" x="7315200" y="3244850"/>
          <p14:tracePt t="123119" x="7315200" y="3238500"/>
          <p14:tracePt t="123152" x="7315200" y="3232150"/>
          <p14:tracePt t="123177" x="7321550" y="3219450"/>
          <p14:tracePt t="123186" x="7327900" y="3213100"/>
          <p14:tracePt t="123203" x="7340600" y="3200400"/>
          <p14:tracePt t="123221" x="7353300" y="3194050"/>
          <p14:tracePt t="123245" x="7359650" y="3194050"/>
          <p14:tracePt t="123391" x="7366000" y="3194050"/>
          <p14:tracePt t="123399" x="7372350" y="3194050"/>
          <p14:tracePt t="123407" x="7378700" y="3194050"/>
          <p14:tracePt t="123420" x="7391400" y="3194050"/>
          <p14:tracePt t="123448" x="7442200" y="3194050"/>
          <p14:tracePt t="123453" x="7454900" y="3194050"/>
          <p14:tracePt t="123469" x="7473950" y="3194050"/>
          <p14:tracePt t="123485" x="7556500" y="3194050"/>
          <p14:tracePt t="123507" x="7581900" y="3194050"/>
          <p14:tracePt t="123519" x="7600950" y="3194050"/>
          <p14:tracePt t="123536" x="7613650" y="3194050"/>
          <p14:tracePt t="123554" x="7620000" y="3194050"/>
          <p14:tracePt t="123608" x="7626350" y="3194050"/>
          <p14:tracePt t="123636" x="7632700" y="3194050"/>
          <p14:tracePt t="123693" x="7632700" y="3200400"/>
          <p14:tracePt t="123901" x="7639050" y="3200400"/>
          <p14:tracePt t="123920" x="7645400" y="3200400"/>
          <p14:tracePt t="123937" x="7645400" y="3206750"/>
          <p14:tracePt t="123980" x="7651750" y="3206750"/>
          <p14:tracePt t="124137" x="7658100" y="3206750"/>
          <p14:tracePt t="124145" x="7664450" y="3213100"/>
          <p14:tracePt t="124154" x="7677150" y="3213100"/>
          <p14:tracePt t="124177" x="7683500" y="3213100"/>
          <p14:tracePt t="124339" x="7689850" y="3219450"/>
          <p14:tracePt t="124346" x="7696200" y="3225800"/>
          <p14:tracePt t="124354" x="7702550" y="3225800"/>
          <p14:tracePt t="124380" x="7721600" y="3251200"/>
          <p14:tracePt t="124387" x="7727950" y="3257550"/>
          <p14:tracePt t="124444" x="7727950" y="3263900"/>
          <p14:tracePt t="124498" x="7734300" y="3263900"/>
          <p14:tracePt t="124513" x="7740650" y="3263900"/>
          <p14:tracePt t="124523" x="7740650" y="3257550"/>
          <p14:tracePt t="124537" x="7747000" y="3257550"/>
          <p14:tracePt t="124554" x="7759700" y="3251200"/>
          <p14:tracePt t="124576" x="7772400" y="3244850"/>
          <p14:tracePt t="124604" x="7778750" y="3244850"/>
          <p14:tracePt t="124643" x="7785100" y="3244850"/>
          <p14:tracePt t="124653" x="7797800" y="3238500"/>
          <p14:tracePt t="124670" x="7842250" y="3238500"/>
          <p14:tracePt t="124688" x="7905750" y="3232150"/>
          <p14:tracePt t="124714" x="8007350" y="3225800"/>
          <p14:tracePt t="124720" x="8058150" y="3225800"/>
          <p14:tracePt t="124740" x="8121650" y="3232150"/>
          <p14:tracePt t="124754" x="8178800" y="3238500"/>
          <p14:tracePt t="124777" x="8210550" y="3251200"/>
          <p14:tracePt t="124787" x="8216900" y="3251200"/>
          <p14:tracePt t="124804" x="8223250" y="3251200"/>
          <p14:tracePt t="124820" x="8229600" y="3251200"/>
          <p14:tracePt t="124846" x="8331200" y="3263900"/>
          <p14:tracePt t="124853" x="8388350" y="3263900"/>
          <p14:tracePt t="124871" x="8521700" y="3270250"/>
          <p14:tracePt t="124889" x="8731250" y="3282950"/>
          <p14:tracePt t="124910" x="8832850" y="3289300"/>
          <p14:tracePt t="124920" x="8877300" y="3295650"/>
          <p14:tracePt t="124938" x="8890000" y="3295650"/>
          <p14:tracePt t="125496" x="8890000" y="3289300"/>
          <p14:tracePt t="125504" x="8890000" y="3282950"/>
          <p14:tracePt t="125521" x="8890000" y="3276600"/>
          <p14:tracePt t="125539" x="8883650" y="3270250"/>
          <p14:tracePt t="125577" x="8883650" y="3263900"/>
          <p14:tracePt t="125735" x="8890000" y="3263900"/>
          <p14:tracePt t="125743" x="8896350" y="3263900"/>
          <p14:tracePt t="125755" x="8902700" y="3257550"/>
          <p14:tracePt t="125778" x="8947150" y="3251200"/>
          <p14:tracePt t="125788" x="8966200" y="3244850"/>
          <p14:tracePt t="125805" x="8985250" y="3244850"/>
          <p14:tracePt t="125823" x="9010650" y="3244850"/>
          <p14:tracePt t="125862" x="9017000" y="3244850"/>
          <p14:tracePt t="125874" x="9029700" y="3244850"/>
          <p14:tracePt t="125888" x="9036050" y="3244850"/>
          <p14:tracePt t="125915" x="9061450" y="3244850"/>
          <p14:tracePt t="125939" x="9074150" y="3244850"/>
          <p14:tracePt t="125954" x="9080500" y="3238500"/>
          <p14:tracePt t="126055" x="9086850" y="3238500"/>
          <p14:tracePt t="126068" x="9099550" y="3232150"/>
          <p14:tracePt t="126093" x="9150350" y="3219450"/>
          <p14:tracePt t="126105" x="9175750" y="3219450"/>
          <p14:tracePt t="126122" x="9245600" y="3219450"/>
          <p14:tracePt t="126139" x="9340850" y="3232150"/>
          <p14:tracePt t="126155" x="9461500" y="3244850"/>
          <p14:tracePt t="126180" x="9747250" y="3257550"/>
          <p14:tracePt t="126188" x="9829800" y="3257550"/>
          <p14:tracePt t="126206" x="10083800" y="3257550"/>
          <p14:tracePt t="126222" x="10153650" y="3257550"/>
          <p14:tracePt t="126224" x="10185400" y="3257550"/>
          <p14:tracePt t="126250" x="10229850" y="3257550"/>
          <p14:tracePt t="126457" x="10236200" y="3257550"/>
          <p14:tracePt t="126473" x="10242550" y="3257550"/>
          <p14:tracePt t="126487" x="10255250" y="3257550"/>
          <p14:tracePt t="126506" x="10274300" y="3257550"/>
          <p14:tracePt t="126523" x="10293350" y="3263900"/>
          <p14:tracePt t="126538" x="10331450" y="3276600"/>
          <p14:tracePt t="126556" x="10375900" y="3289300"/>
          <p14:tracePt t="126579" x="10407650" y="3289300"/>
          <p14:tracePt t="126589" x="10420350" y="3289300"/>
          <p14:tracePt t="126606" x="10445750" y="3289300"/>
          <p14:tracePt t="126623" x="10490200" y="3276600"/>
          <p14:tracePt t="126644" x="10541000" y="3263900"/>
          <p14:tracePt t="126655" x="10553700" y="3257550"/>
          <p14:tracePt t="126675" x="10604500" y="3251200"/>
          <p14:tracePt t="126688" x="10636250" y="3244850"/>
          <p14:tracePt t="126711" x="10655300" y="3238500"/>
          <p14:tracePt t="126722" x="10661650" y="3238500"/>
          <p14:tracePt t="126756" x="10674350" y="3238500"/>
          <p14:tracePt t="126778" x="10699750" y="3232150"/>
          <p14:tracePt t="126789" x="10706100" y="3232150"/>
          <p14:tracePt t="126806" x="10725150" y="3225800"/>
          <p14:tracePt t="126822" x="10756900" y="3213100"/>
          <p14:tracePt t="126846" x="10807700" y="3206750"/>
          <p14:tracePt t="126856" x="10833100" y="3200400"/>
          <p14:tracePt t="126873" x="10858500" y="3200400"/>
          <p14:tracePt t="126896" x="10915650" y="3194050"/>
          <p14:tracePt t="126905" x="10928350" y="3194050"/>
          <p14:tracePt t="126922" x="10953750" y="3194050"/>
          <p14:tracePt t="127188" x="10953750" y="3200400"/>
          <p14:tracePt t="127197" x="10953750" y="3206750"/>
          <p14:tracePt t="127231" x="10953750" y="3213100"/>
          <p14:tracePt t="128153" x="10947400" y="3213100"/>
          <p14:tracePt t="128828" x="10947400" y="3219450"/>
          <p14:tracePt t="128943" x="10941050" y="3225800"/>
          <p14:tracePt t="128948" x="10934700" y="3225800"/>
          <p14:tracePt t="128959" x="10928350" y="3232150"/>
          <p14:tracePt t="128979" x="10896600" y="3244850"/>
          <p14:tracePt t="129196" x="10896600" y="3238500"/>
          <p14:tracePt t="130837" x="10896600" y="3244850"/>
          <p14:tracePt t="130846" x="10902950" y="3251200"/>
          <p14:tracePt t="130859" x="10909300" y="3257550"/>
          <p14:tracePt t="130875" x="10909300" y="3263900"/>
          <p14:tracePt t="130905" x="10915650" y="3263900"/>
          <p14:tracePt t="130965" x="10915650" y="3276600"/>
          <p14:tracePt t="130993" x="10915650" y="3282950"/>
          <p14:tracePt t="131009" x="10915650" y="3289300"/>
          <p14:tracePt t="131170" x="10922000" y="3289300"/>
          <p14:tracePt t="131225" x="10928350" y="3289300"/>
          <p14:tracePt t="131274" x="10934700" y="3295650"/>
          <p14:tracePt t="131286" x="10947400" y="3295650"/>
          <p14:tracePt t="131292" x="10953750" y="3295650"/>
          <p14:tracePt t="131311" x="10985500" y="3295650"/>
          <p14:tracePt t="131327" x="11004550" y="3295650"/>
          <p14:tracePt t="131343" x="11023600" y="3295650"/>
          <p14:tracePt t="131359" x="11036300" y="3295650"/>
          <p14:tracePt t="131432" x="11029950" y="3295650"/>
          <p14:tracePt t="131443" x="11023600" y="3295650"/>
          <p14:tracePt t="131459" x="11004550" y="3295650"/>
          <p14:tracePt t="131477" x="10972800" y="3295650"/>
          <p14:tracePt t="131493" x="10922000" y="3295650"/>
          <p14:tracePt t="131519" x="10712450" y="3302000"/>
          <p14:tracePt t="131526" x="10629900" y="3308350"/>
          <p14:tracePt t="131543" x="10560050" y="3314700"/>
          <p14:tracePt t="131559" x="10426700" y="3327400"/>
          <p14:tracePt t="131585" x="10223500" y="3346450"/>
          <p14:tracePt t="131592" x="10166350" y="3352800"/>
          <p14:tracePt t="131609" x="10033000" y="3371850"/>
          <p14:tracePt t="131640" x="9696450" y="3384550"/>
          <p14:tracePt t="131660" x="9499600" y="3378200"/>
          <p14:tracePt t="131676" x="9290050" y="3371850"/>
          <p14:tracePt t="131702" x="8985250" y="3371850"/>
          <p14:tracePt t="131712" x="8782050" y="3371850"/>
          <p14:tracePt t="131727" x="8699500" y="3371850"/>
          <p14:tracePt t="131744" x="8470900" y="3384550"/>
          <p14:tracePt t="131759" x="8191500" y="3397250"/>
          <p14:tracePt t="131784" x="7715250" y="3403600"/>
          <p14:tracePt t="131810" x="7480300" y="3384550"/>
          <p14:tracePt t="131826" x="7404100" y="3378200"/>
          <p14:tracePt t="131851" x="7315200" y="3371850"/>
          <p14:tracePt t="131859" x="7283450" y="3378200"/>
          <p14:tracePt t="131877" x="7207250" y="3390900"/>
          <p14:tracePt t="131893" x="7131050" y="3403600"/>
          <p14:tracePt t="131918" x="7048500" y="3403600"/>
          <p14:tracePt t="131926" x="7042150" y="3403600"/>
          <p14:tracePt t="132020" x="7035800" y="3403600"/>
          <p14:tracePt t="132026" x="7029450" y="3403600"/>
          <p14:tracePt t="132044" x="7023100" y="3403600"/>
          <p14:tracePt t="132076" x="7023100" y="3397250"/>
          <p14:tracePt t="132101" x="7073900" y="3359150"/>
          <p14:tracePt t="132110" x="7105650" y="3346450"/>
          <p14:tracePt t="132127" x="7156450" y="3333750"/>
          <p14:tracePt t="132144" x="7175500" y="3327400"/>
          <p14:tracePt t="132185" x="7181850" y="3333750"/>
          <p14:tracePt t="132360" x="7188200" y="3333750"/>
          <p14:tracePt t="132380" x="7200900" y="3321050"/>
          <p14:tracePt t="132394" x="7207250" y="3314700"/>
          <p14:tracePt t="132411" x="7219950" y="3308350"/>
          <p14:tracePt t="132434" x="7239000" y="3295650"/>
          <p14:tracePt t="132444" x="7245350" y="3289300"/>
          <p14:tracePt t="132460" x="7270750" y="3282950"/>
          <p14:tracePt t="132477" x="7315200" y="3270250"/>
          <p14:tracePt t="132478" x="7346950" y="3257550"/>
          <p14:tracePt t="132499" x="7423150" y="3244850"/>
          <p14:tracePt t="132510" x="7480300" y="3238500"/>
          <p14:tracePt t="132527" x="7626350" y="3225800"/>
          <p14:tracePt t="132545" x="7740650" y="3225800"/>
          <p14:tracePt t="132560" x="7854950" y="3225800"/>
          <p14:tracePt t="132586" x="8051800" y="3225800"/>
          <p14:tracePt t="132593" x="8128000" y="3225800"/>
          <p14:tracePt t="132610" x="8261350" y="3225800"/>
          <p14:tracePt t="132627" x="8534400" y="3225800"/>
          <p14:tracePt t="132651" x="9112250" y="3225800"/>
          <p14:tracePt t="132660" x="9334500" y="3225800"/>
          <p14:tracePt t="132677" x="9747250" y="3232150"/>
          <p14:tracePt t="132694" x="10077450" y="3244850"/>
          <p14:tracePt t="132695" x="10242550" y="3251200"/>
          <p14:tracePt t="132719" x="10598150" y="3257550"/>
          <p14:tracePt t="132744" x="10731500" y="3232150"/>
          <p14:tracePt t="132762" x="10756900" y="3213100"/>
          <p14:tracePt t="132784" x="10839450" y="3175000"/>
          <p14:tracePt t="132794" x="10864850" y="3168650"/>
          <p14:tracePt t="132811" x="10922000" y="3155950"/>
          <p14:tracePt t="132835" x="10947400" y="3155950"/>
          <p14:tracePt t="132845" x="10947400" y="3162300"/>
          <p14:tracePt t="132861" x="10922000" y="3181350"/>
          <p14:tracePt t="132877" x="10807700" y="3213100"/>
          <p14:tracePt t="132902" x="10566400" y="3238500"/>
          <p14:tracePt t="132911" x="10483850" y="3238500"/>
          <p14:tracePt t="132928" x="10261600" y="3238500"/>
          <p14:tracePt t="132945" x="10071100" y="3238500"/>
          <p14:tracePt t="132960" x="9855200" y="3232150"/>
          <p14:tracePt t="132989" x="9112250" y="3238500"/>
          <p14:tracePt t="132994" x="8934450" y="3244850"/>
          <p14:tracePt t="133013" x="8439150" y="3251200"/>
          <p14:tracePt t="133031" x="7950200" y="3257550"/>
          <p14:tracePt t="133051" x="7480300" y="3263900"/>
          <p14:tracePt t="133064" x="7366000" y="3270250"/>
          <p14:tracePt t="133081" x="7200900" y="3289300"/>
          <p14:tracePt t="133099" x="7016750" y="3333750"/>
          <p14:tracePt t="133111" x="6978650" y="3346450"/>
          <p14:tracePt t="133130" x="6934200" y="3365500"/>
          <p14:tracePt t="133178" x="6946900" y="3365500"/>
          <p14:tracePt t="133195" x="6959600" y="3365500"/>
          <p14:tracePt t="133211" x="6965950" y="3365500"/>
          <p14:tracePt t="133235" x="6978650" y="3365500"/>
          <p14:tracePt t="133261" x="6985000" y="3365500"/>
          <p14:tracePt t="133302" x="6997700" y="3371850"/>
          <p14:tracePt t="133311" x="7004050" y="3371850"/>
          <p14:tracePt t="133328" x="7023100" y="3371850"/>
          <p14:tracePt t="133344" x="7061200" y="3371850"/>
          <p14:tracePt t="133361" x="7073900" y="3371850"/>
          <p14:tracePt t="133386" x="7092950" y="3390900"/>
          <p14:tracePt t="133458" x="7099300" y="3390900"/>
          <p14:tracePt t="133464" x="7105650" y="3390900"/>
          <p14:tracePt t="133479" x="7112000" y="3390900"/>
          <p14:tracePt t="133494" x="7118350" y="3390900"/>
          <p14:tracePt t="133519" x="7137400" y="3390900"/>
          <p14:tracePt t="133529" x="7150100" y="3397250"/>
          <p14:tracePt t="133545" x="7169150" y="3397250"/>
          <p14:tracePt t="133571" x="7181850" y="3397250"/>
          <p14:tracePt t="133578" x="7188200" y="3397250"/>
          <p14:tracePt t="133597" x="7200900" y="3397250"/>
          <p14:tracePt t="133611" x="7207250" y="3397250"/>
          <p14:tracePt t="133644" x="7213600" y="3397250"/>
          <p14:tracePt t="133661" x="7226300" y="3422650"/>
          <p14:tracePt t="133678" x="7239000" y="3454400"/>
          <p14:tracePt t="133705" x="7245350" y="3467100"/>
          <p14:tracePt t="133808" x="7251700" y="3467100"/>
          <p14:tracePt t="133815" x="7258050" y="3467100"/>
          <p14:tracePt t="133904" x="7264400" y="3467100"/>
          <p14:tracePt t="133970" x="7264400" y="3473450"/>
          <p14:tracePt t="133978" x="7270750" y="3473450"/>
          <p14:tracePt t="134035" x="7277100" y="3473450"/>
          <p14:tracePt t="134045" x="7283450" y="3473450"/>
          <p14:tracePt t="134061" x="7296150" y="3473450"/>
          <p14:tracePt t="134079" x="7346950" y="3454400"/>
          <p14:tracePt t="134106" x="7410450" y="3441700"/>
          <p14:tracePt t="134111" x="7423150" y="3441700"/>
          <p14:tracePt t="134128" x="7448550" y="3441700"/>
          <p14:tracePt t="134145" x="7454900" y="3441700"/>
          <p14:tracePt t="134161" x="7461250" y="3441700"/>
          <p14:tracePt t="134211" x="7467600" y="3441700"/>
          <p14:tracePt t="134235" x="7473950" y="3441700"/>
          <p14:tracePt t="134264" x="7480300" y="3441700"/>
          <p14:tracePt t="134320" x="7486650" y="3441700"/>
          <p14:tracePt t="134360" x="7493000" y="3441700"/>
          <p14:tracePt t="134379" x="7499350" y="3435350"/>
          <p14:tracePt t="134396" x="7505700" y="3435350"/>
          <p14:tracePt t="134438" x="7512050" y="3435350"/>
          <p14:tracePt t="134521" x="7518400" y="3435350"/>
          <p14:tracePt t="134528" x="7531100" y="3435350"/>
          <p14:tracePt t="134545" x="7537450" y="3435350"/>
          <p14:tracePt t="134648" x="7543800" y="3435350"/>
          <p14:tracePt t="134663" x="7550150" y="3435350"/>
          <p14:tracePt t="134681" x="7575550" y="3435350"/>
          <p14:tracePt t="134715" x="7575550" y="3441700"/>
          <p14:tracePt t="134824" x="7575550" y="3448050"/>
          <p14:tracePt t="134834" x="7575550" y="3454400"/>
          <p14:tracePt t="134846" x="7575550" y="3460750"/>
          <p14:tracePt t="134863" x="7575550" y="3467100"/>
          <p14:tracePt t="134968" x="7588250" y="3467100"/>
          <p14:tracePt t="134979" x="7594600" y="3467100"/>
          <p14:tracePt t="134995" x="7607300" y="3460750"/>
          <p14:tracePt t="135013" x="7651750" y="3454400"/>
          <p14:tracePt t="135030" x="7683500" y="3454400"/>
          <p14:tracePt t="135055" x="7747000" y="3448050"/>
          <p14:tracePt t="135062" x="7791450" y="3448050"/>
          <p14:tracePt t="135082" x="7829550" y="3448050"/>
          <p14:tracePt t="135085" x="7848600" y="3448050"/>
          <p14:tracePt t="135106" x="7874000" y="3448050"/>
          <p14:tracePt t="135112" x="7886700" y="3448050"/>
          <p14:tracePt t="135130" x="7905750" y="3448050"/>
          <p14:tracePt t="135146" x="7924800" y="3448050"/>
          <p14:tracePt t="135169" x="7937500" y="3448050"/>
          <p14:tracePt t="135196" x="7943850" y="3448050"/>
          <p14:tracePt t="135213" x="7950200" y="3448050"/>
          <p14:tracePt t="135239" x="7962900" y="3441700"/>
          <p14:tracePt t="135264" x="7988300" y="3441700"/>
          <p14:tracePt t="135279" x="8001000" y="3435350"/>
          <p14:tracePt t="135305" x="8026400" y="3429000"/>
          <p14:tracePt t="135316" x="8032750" y="3422650"/>
          <p14:tracePt t="135329" x="8077200" y="3422650"/>
          <p14:tracePt t="135347" x="8134350" y="3422650"/>
          <p14:tracePt t="135363" x="8191500" y="3422650"/>
          <p14:tracePt t="135389" x="8261350" y="3429000"/>
          <p14:tracePt t="135396" x="8274050" y="3429000"/>
          <p14:tracePt t="135413" x="8318500" y="3435350"/>
          <p14:tracePt t="135429" x="8356600" y="3435350"/>
          <p14:tracePt t="135455" x="8375650" y="3435350"/>
          <p14:tracePt t="135508" x="8382000" y="3435350"/>
          <p14:tracePt t="135563" x="8388350" y="3435350"/>
          <p14:tracePt t="135571" x="8394700" y="3435350"/>
          <p14:tracePt t="135581" x="8407400" y="3435350"/>
          <p14:tracePt t="135596" x="8445500" y="3429000"/>
          <p14:tracePt t="135613" x="8489950" y="3429000"/>
          <p14:tracePt t="135638" x="8572500" y="3429000"/>
          <p14:tracePt t="135646" x="8585200" y="3429000"/>
          <p14:tracePt t="135663" x="8616950" y="3422650"/>
          <p14:tracePt t="135679" x="8648700" y="3416300"/>
          <p14:tracePt t="135705" x="8680450" y="3403600"/>
          <p14:tracePt t="135713" x="8686800" y="3397250"/>
          <p14:tracePt t="135732" x="8693150" y="3397250"/>
          <p14:tracePt t="135846" x="8693150" y="3403600"/>
          <p14:tracePt t="135907" x="8693150" y="3409950"/>
          <p14:tracePt t="135932" x="8693150" y="3416300"/>
          <p14:tracePt t="135958" x="8693150" y="3422650"/>
          <p14:tracePt t="135963" x="8699500" y="3422650"/>
          <p14:tracePt t="135980" x="8731250" y="3429000"/>
          <p14:tracePt t="135997" x="8813800" y="3435350"/>
          <p14:tracePt t="136015" x="8966200" y="3448050"/>
          <p14:tracePt t="136039" x="9207500" y="3454400"/>
          <p14:tracePt t="136047" x="9309100" y="3460750"/>
          <p14:tracePt t="136066" x="9474200" y="3460750"/>
          <p14:tracePt t="136083" x="9620250" y="3460750"/>
          <p14:tracePt t="136104" x="9721850" y="3460750"/>
          <p14:tracePt t="136113" x="9728200" y="3454400"/>
          <p14:tracePt t="136172" x="9734550" y="3454400"/>
          <p14:tracePt t="136383" x="9740900" y="3454400"/>
          <p14:tracePt t="136390" x="9740900" y="3460750"/>
          <p14:tracePt t="136676" x="9740900" y="3467100"/>
          <p14:tracePt t="136684" x="9734550" y="3467100"/>
          <p14:tracePt t="136703" x="9715500" y="3473450"/>
          <p14:tracePt t="136714" x="9709150" y="3479800"/>
          <p14:tracePt t="136731" x="9677400" y="3479800"/>
          <p14:tracePt t="136748" x="9626600" y="3479800"/>
          <p14:tracePt t="136771" x="9505950" y="3479800"/>
          <p14:tracePt t="136782" x="9474200" y="3479800"/>
          <p14:tracePt t="136801" x="9423400" y="3479800"/>
          <p14:tracePt t="136814" x="9385300" y="3479800"/>
          <p14:tracePt t="136837" x="9359900" y="3479800"/>
          <p14:tracePt t="136847" x="9347200" y="3479800"/>
          <p14:tracePt t="136864" x="9315450" y="3479800"/>
          <p14:tracePt t="136881" x="9283700" y="3479800"/>
          <p14:tracePt t="136907" x="9271000" y="3473450"/>
          <p14:tracePt t="136998" x="9264650" y="3479800"/>
          <p14:tracePt t="137006" x="9258300" y="3486150"/>
          <p14:tracePt t="137124" x="9251950" y="3486150"/>
          <p14:tracePt t="137130" x="9245600" y="3492500"/>
          <p14:tracePt t="137137" x="9239250" y="3492500"/>
          <p14:tracePt t="137173" x="9182100" y="3498850"/>
          <p14:tracePt t="137181" x="9175750" y="3498850"/>
          <p14:tracePt t="137198" x="9163050" y="3498850"/>
          <p14:tracePt t="137495" x="9169400" y="3498850"/>
          <p14:tracePt t="137503" x="9175750" y="3498850"/>
          <p14:tracePt t="137514" x="9188450" y="3492500"/>
          <p14:tracePt t="137532" x="9220200" y="3486150"/>
          <p14:tracePt t="137549" x="9245600" y="3479800"/>
          <p14:tracePt t="137574" x="9283700" y="3479800"/>
          <p14:tracePt t="137597" x="9302750" y="3479800"/>
          <p14:tracePt t="137614" x="9328150" y="3479800"/>
          <p14:tracePt t="137639" x="9347200" y="3479800"/>
          <p14:tracePt t="137648" x="9359900" y="3479800"/>
          <p14:tracePt t="137667" x="9385300" y="3479800"/>
          <p14:tracePt t="137681" x="9423400" y="3479800"/>
          <p14:tracePt t="137707" x="9461500" y="3479800"/>
          <p14:tracePt t="137715" x="9467850" y="3479800"/>
          <p14:tracePt t="137732" x="9480550" y="3479800"/>
          <p14:tracePt t="137748" x="9493250" y="3479800"/>
          <p14:tracePt t="137772" x="9518650" y="3479800"/>
          <p14:tracePt t="137782" x="9537700" y="3479800"/>
          <p14:tracePt t="137799" x="9575800" y="3479800"/>
          <p14:tracePt t="137815" x="9645650" y="3473450"/>
          <p14:tracePt t="137833" x="9715500" y="3467100"/>
          <p14:tracePt t="137854" x="9791700" y="3460750"/>
          <p14:tracePt t="137865" x="9829800" y="3454400"/>
          <p14:tracePt t="137881" x="9867900" y="3448050"/>
          <p14:tracePt t="137905" x="9906000" y="3448050"/>
          <p14:tracePt t="137914" x="9912350" y="3448050"/>
          <p14:tracePt t="137932" x="9925050" y="3448050"/>
          <p14:tracePt t="137948" x="9937750" y="3448050"/>
          <p14:tracePt t="137972" x="9963150" y="3448050"/>
          <p14:tracePt t="137982" x="9969500" y="3441700"/>
          <p14:tracePt t="137998" x="9982200" y="3441700"/>
          <p14:tracePt t="138015" x="10007600" y="3435350"/>
          <p14:tracePt t="138037" x="10039350" y="3429000"/>
          <p14:tracePt t="138048" x="10052050" y="3429000"/>
          <p14:tracePt t="138065" x="10064750" y="3429000"/>
          <p14:tracePt t="138084" x="10071100" y="3429000"/>
          <p14:tracePt t="138108" x="10077450" y="3429000"/>
          <p14:tracePt t="138114" x="10077450" y="3435350"/>
          <p14:tracePt t="138131" x="10077450" y="3441700"/>
          <p14:tracePt t="138149" x="10083800" y="3448050"/>
          <p14:tracePt t="138177" x="10083800" y="3454400"/>
          <p14:tracePt t="138228" x="10090150" y="3448050"/>
          <p14:tracePt t="138253" x="10096500" y="3441700"/>
          <p14:tracePt t="138295" x="10102850" y="3441700"/>
          <p14:tracePt t="138303" x="10102850" y="3435350"/>
          <p14:tracePt t="138315" x="10109200" y="3435350"/>
          <p14:tracePt t="138385" x="10128250" y="3435350"/>
          <p14:tracePt t="138392" x="10134600" y="3435350"/>
          <p14:tracePt t="138402" x="10166350" y="3435350"/>
          <p14:tracePt t="138416" x="10191750" y="3435350"/>
          <p14:tracePt t="138437" x="10280650" y="3448050"/>
          <p14:tracePt t="138449" x="10337800" y="3454400"/>
          <p14:tracePt t="138466" x="10382250" y="3460750"/>
          <p14:tracePt t="138482" x="10407650" y="3460750"/>
          <p14:tracePt t="138507" x="10439400" y="3467100"/>
          <p14:tracePt t="138516" x="10445750" y="3467100"/>
          <p14:tracePt t="138532" x="10471150" y="3454400"/>
          <p14:tracePt t="138548" x="10502900" y="3448050"/>
          <p14:tracePt t="138574" x="10547350" y="3435350"/>
          <p14:tracePt t="138582" x="10560050" y="3429000"/>
          <p14:tracePt t="138598" x="10585450" y="3429000"/>
          <p14:tracePt t="138615" x="10591800" y="3429000"/>
          <p14:tracePt t="138743" x="10598150" y="3429000"/>
          <p14:tracePt t="138758" x="10610850" y="3429000"/>
          <p14:tracePt t="138766" x="10636250" y="3429000"/>
          <p14:tracePt t="138784" x="10712450" y="3429000"/>
          <p14:tracePt t="138802" x="10782300" y="3422650"/>
          <p14:tracePt t="138816" x="10845800" y="3422650"/>
          <p14:tracePt t="138837" x="11004550" y="3409950"/>
          <p14:tracePt t="138849" x="11093450" y="3409950"/>
          <p14:tracePt t="138866" x="11156950" y="3409950"/>
          <p14:tracePt t="138882" x="11207750" y="3409950"/>
          <p14:tracePt t="138904" x="11233150" y="3409950"/>
          <p14:tracePt t="139012" x="11226800" y="3409950"/>
          <p14:tracePt t="139028" x="11220450" y="3409950"/>
          <p14:tracePt t="139036" x="11214100" y="3409950"/>
          <p14:tracePt t="139052" x="11207750" y="3416300"/>
          <p14:tracePt t="139066" x="11201400" y="3416300"/>
          <p14:tracePt t="139084" x="11156950" y="3429000"/>
          <p14:tracePt t="139109" x="11093450" y="3448050"/>
          <p14:tracePt t="139115" x="11055350" y="3454400"/>
          <p14:tracePt t="139133" x="10991850" y="3467100"/>
          <p14:tracePt t="139149" x="10953750" y="3473450"/>
          <p14:tracePt t="139172" x="10890250" y="3479800"/>
          <p14:tracePt t="139182" x="10826750" y="3479800"/>
          <p14:tracePt t="139200" x="10744200" y="3486150"/>
          <p14:tracePt t="139216" x="10610850" y="3498850"/>
          <p14:tracePt t="139240" x="10337800" y="3517900"/>
          <p14:tracePt t="139249" x="10229850" y="3517900"/>
          <p14:tracePt t="139267" x="10020300" y="3517900"/>
          <p14:tracePt t="139282" x="9829800" y="3511550"/>
          <p14:tracePt t="139307" x="9575800" y="3473450"/>
          <p14:tracePt t="139317" x="9493250" y="3467100"/>
          <p14:tracePt t="139335" x="9137650" y="3454400"/>
          <p14:tracePt t="139350" x="9036050" y="3454400"/>
          <p14:tracePt t="139376" x="8382000" y="3441700"/>
          <p14:tracePt t="139382" x="8261350" y="3435350"/>
          <p14:tracePt t="139400" x="7943850" y="3429000"/>
          <p14:tracePt t="139415" x="7766050" y="3422650"/>
          <p14:tracePt t="139434" x="7588250" y="3416300"/>
          <p14:tracePt t="139459" x="7385050" y="3441700"/>
          <p14:tracePt t="139466" x="7283450" y="3460750"/>
          <p14:tracePt t="139482" x="7131050" y="3505200"/>
          <p14:tracePt t="139507" x="6858000" y="3575050"/>
          <p14:tracePt t="139516" x="6800850" y="3587750"/>
          <p14:tracePt t="139533" x="6731000" y="3606800"/>
          <p14:tracePt t="139549" x="6724650" y="3606800"/>
          <p14:tracePt t="139572" x="6731000" y="3606800"/>
          <p14:tracePt t="139600" x="6743700" y="3606800"/>
          <p14:tracePt t="139618" x="6756400" y="3606800"/>
          <p14:tracePt t="139641" x="6762750" y="3606800"/>
          <p14:tracePt t="139668" x="6769100" y="3606800"/>
          <p14:tracePt t="139683" x="6775450" y="3606800"/>
          <p14:tracePt t="139709" x="6807200" y="3600450"/>
          <p14:tracePt t="139716" x="6832600" y="3594100"/>
          <p14:tracePt t="139733" x="6883400" y="3581400"/>
          <p14:tracePt t="139750" x="6915150" y="3575050"/>
          <p14:tracePt t="139772" x="6934200" y="3568700"/>
          <p14:tracePt t="139783" x="6940550" y="3568700"/>
          <p14:tracePt t="139800" x="6953250" y="3568700"/>
          <p14:tracePt t="139817" x="6959600" y="3568700"/>
          <p14:tracePt t="139843" x="6972300" y="3568700"/>
          <p14:tracePt t="139867" x="6991350" y="3568700"/>
          <p14:tracePt t="139883" x="6997700" y="3568700"/>
          <p14:tracePt t="139910" x="7004050" y="3568700"/>
          <p14:tracePt t="139933" x="7004050" y="3575050"/>
          <p14:tracePt t="139951" x="7004050" y="3581400"/>
          <p14:tracePt t="139976" x="7004050" y="3594100"/>
          <p14:tracePt t="139983" x="7004050" y="3600450"/>
          <p14:tracePt t="140000" x="7010400" y="3606800"/>
          <p14:tracePt t="140017" x="7016750" y="3613150"/>
          <p14:tracePt t="140043" x="7016750" y="3619500"/>
          <p14:tracePt t="140050" x="7016750" y="3625850"/>
          <p14:tracePt t="140069" x="7016750" y="3632200"/>
          <p14:tracePt t="140247" x="7023100" y="3632200"/>
          <p14:tracePt t="140253" x="7029450" y="3632200"/>
          <p14:tracePt t="140267" x="7035800" y="3632200"/>
          <p14:tracePt t="140283" x="7042150" y="3638550"/>
          <p14:tracePt t="140309" x="7067550" y="3638550"/>
          <p14:tracePt t="140319" x="7073900" y="3638550"/>
          <p14:tracePt t="140336" x="7080250" y="3638550"/>
          <p14:tracePt t="140376" x="7092950" y="3638550"/>
          <p14:tracePt t="140384" x="7099300" y="3638550"/>
          <p14:tracePt t="140401" x="7105650" y="3638550"/>
          <p14:tracePt t="140417" x="7112000" y="3638550"/>
          <p14:tracePt t="140491" x="7118350" y="3638550"/>
          <p14:tracePt t="140532" x="7124700" y="3638550"/>
          <p14:tracePt t="140539" x="7137400" y="3638550"/>
          <p14:tracePt t="140556" x="7156450" y="3638550"/>
          <p14:tracePt t="140567" x="7162800" y="3638550"/>
          <p14:tracePt t="140584" x="7175500" y="3644900"/>
          <p14:tracePt t="140601" x="7188200" y="3651250"/>
          <p14:tracePt t="140617" x="7200900" y="3657600"/>
          <p14:tracePt t="140667" x="7207250" y="3657600"/>
          <p14:tracePt t="140686" x="7219950" y="3657600"/>
          <p14:tracePt t="140709" x="7251700" y="3657600"/>
          <p14:tracePt t="140719" x="7258050" y="3657600"/>
          <p14:tracePt t="140736" x="7296150" y="3663950"/>
          <p14:tracePt t="140750" x="7308850" y="3663950"/>
          <p14:tracePt t="140773" x="7334250" y="3663950"/>
          <p14:tracePt t="140784" x="7340600" y="3663950"/>
          <p14:tracePt t="140800" x="7353300" y="3663950"/>
          <p14:tracePt t="140819" x="7366000" y="3663950"/>
          <p14:tracePt t="140842" x="7391400" y="3651250"/>
          <p14:tracePt t="140966" x="7397750" y="3644900"/>
          <p14:tracePt t="140982" x="7404100" y="3644900"/>
          <p14:tracePt t="140993" x="7410450" y="3644900"/>
          <p14:tracePt t="141136" x="7410450" y="3638550"/>
          <p14:tracePt t="141200" x="7410450" y="3644900"/>
          <p14:tracePt t="141307" x="7410450" y="3657600"/>
          <p14:tracePt t="141315" x="7416800" y="3657600"/>
          <p14:tracePt t="141320" x="7416800" y="3663950"/>
          <p14:tracePt t="141335" x="7423150" y="3663950"/>
          <p14:tracePt t="141351" x="7429500" y="3670300"/>
          <p14:tracePt t="141378" x="7499350" y="3683000"/>
          <p14:tracePt t="141384" x="7537450" y="3689350"/>
          <p14:tracePt t="141403" x="7575550" y="3689350"/>
          <p14:tracePt t="141418" x="7581900" y="3689350"/>
          <p14:tracePt t="141515" x="7581900" y="3683000"/>
          <p14:tracePt t="141522" x="7588250" y="3683000"/>
          <p14:tracePt t="141535" x="7594600" y="3676650"/>
          <p14:tracePt t="141551" x="7620000" y="3663950"/>
          <p14:tracePt t="141575" x="7715250" y="3638550"/>
          <p14:tracePt t="141585" x="7747000" y="3632200"/>
          <p14:tracePt t="141601" x="7835900" y="3625850"/>
          <p14:tracePt t="141618" x="8007350" y="3619500"/>
          <p14:tracePt t="141648" x="8166100" y="3619500"/>
          <p14:tracePt t="141651" x="8210550" y="3619500"/>
          <p14:tracePt t="141668" x="8280400" y="3613150"/>
          <p14:tracePt t="141684" x="8337550" y="3594100"/>
          <p14:tracePt t="141711" x="8394700" y="3568700"/>
          <p14:tracePt t="141719" x="8407400" y="3562350"/>
          <p14:tracePt t="141735" x="8420100" y="3556000"/>
          <p14:tracePt t="141998" x="8413750" y="3556000"/>
          <p14:tracePt t="142007" x="8407400" y="3549650"/>
          <p14:tracePt t="142044" x="8394700" y="3536950"/>
          <p14:tracePt t="142052" x="8388350" y="3530600"/>
          <p14:tracePt t="142068" x="8375650" y="3524250"/>
          <p14:tracePt t="142085" x="8362950" y="3517900"/>
          <p14:tracePt t="142109" x="8293100" y="3511550"/>
          <p14:tracePt t="142118" x="8267700" y="3511550"/>
          <p14:tracePt t="142135" x="8197850" y="3505200"/>
          <p14:tracePt t="142154" x="8140700" y="3498850"/>
          <p14:tracePt t="142176" x="8083550" y="3479800"/>
          <p14:tracePt t="142185" x="8070850" y="3473450"/>
          <p14:tracePt t="142202" x="8039100" y="3454400"/>
          <p14:tracePt t="142220" x="8013700" y="3441700"/>
          <p14:tracePt t="142248" x="7981950" y="3441700"/>
          <p14:tracePt t="142270" x="7962900" y="3435350"/>
          <p14:tracePt t="142284" x="7950200" y="3435350"/>
          <p14:tracePt t="142308" x="7937500" y="3435350"/>
          <p14:tracePt t="142360" x="7931150" y="3441700"/>
          <p14:tracePt t="142369" x="7931150" y="3448050"/>
          <p14:tracePt t="142388" x="7918450" y="3460750"/>
          <p14:tracePt t="142405" x="7905750" y="3479800"/>
          <p14:tracePt t="142419" x="7893050" y="3492500"/>
          <p14:tracePt t="142443" x="7880350" y="3505200"/>
          <p14:tracePt t="142549" x="7880350" y="3511550"/>
          <p14:tracePt t="142566" x="7886700" y="3511550"/>
          <p14:tracePt t="142583" x="7893050" y="3511550"/>
          <p14:tracePt t="142589" x="7899400" y="3511550"/>
          <p14:tracePt t="142604" x="7899400" y="3505200"/>
          <p14:tracePt t="142619" x="7905750" y="3505200"/>
          <p14:tracePt t="142642" x="7912100" y="3505200"/>
          <p14:tracePt t="142653" x="7918450" y="3505200"/>
          <p14:tracePt t="142669" x="7931150" y="3505200"/>
          <p14:tracePt t="142685" x="7943850" y="3505200"/>
          <p14:tracePt t="142708" x="7950200" y="3505200"/>
          <p14:tracePt t="142786" x="7956550" y="3505200"/>
          <p14:tracePt t="142864" x="7962900" y="3505200"/>
          <p14:tracePt t="142873" x="7969250" y="3498850"/>
          <p14:tracePt t="142886" x="7975600" y="3498850"/>
          <p14:tracePt t="142909" x="7981950" y="3498850"/>
          <p14:tracePt t="142960" x="7988300" y="3498850"/>
          <p14:tracePt t="142970" x="7988300" y="3492500"/>
          <p14:tracePt t="143171" x="7994650" y="3492500"/>
          <p14:tracePt t="143199" x="8001000" y="3492500"/>
          <p14:tracePt t="143225" x="8013700" y="3492500"/>
          <p14:tracePt t="143236" x="8020050" y="3492500"/>
          <p14:tracePt t="143253" x="8039100" y="3498850"/>
          <p14:tracePt t="143273" x="8051800" y="3498850"/>
          <p14:tracePt t="143292" x="8083550" y="3498850"/>
          <p14:tracePt t="143302" x="8108950" y="3498850"/>
          <p14:tracePt t="143319" x="8159750" y="3473450"/>
          <p14:tracePt t="143336" x="8197850" y="3448050"/>
          <p14:tracePt t="143352" x="8248650" y="3416300"/>
          <p14:tracePt t="143377" x="8280400" y="3378200"/>
          <p14:tracePt t="143387" x="8286750" y="3365500"/>
          <p14:tracePt t="143403" x="8299450" y="3346450"/>
          <p14:tracePt t="143419" x="8305800" y="3321050"/>
          <p14:tracePt t="143444" x="8305800" y="3257550"/>
          <p14:tracePt t="143453" x="8293100" y="3238500"/>
          <p14:tracePt t="143469" x="8280400" y="3194050"/>
          <p14:tracePt t="143487" x="8267700" y="3155950"/>
          <p14:tracePt t="143509" x="8242300" y="3098800"/>
          <p14:tracePt t="143520" x="8242300" y="3092450"/>
          <p14:tracePt t="143538" x="8197850" y="3060700"/>
          <p14:tracePt t="143552" x="8178800" y="3041650"/>
          <p14:tracePt t="143581" x="8147050" y="3022600"/>
          <p14:tracePt t="143584" x="8134350" y="3016250"/>
          <p14:tracePt t="143603" x="8115300" y="3003550"/>
          <p14:tracePt t="143621" x="8089900" y="2997200"/>
          <p14:tracePt t="143650" x="8007350" y="2984500"/>
          <p14:tracePt t="143671" x="7962900" y="2978150"/>
          <p14:tracePt t="143689" x="7924800" y="2978150"/>
          <p14:tracePt t="143692" x="7893050" y="2965450"/>
          <p14:tracePt t="143708" x="7842250" y="2940050"/>
          <p14:tracePt t="143720" x="7816850" y="2927350"/>
          <p14:tracePt t="143737" x="7772400" y="2908300"/>
          <p14:tracePt t="143758" x="7734300" y="2895600"/>
          <p14:tracePt t="143771" x="7708900" y="2895600"/>
          <p14:tracePt t="143786" x="7696200" y="2895600"/>
          <p14:tracePt t="143803" x="7670800" y="2908300"/>
          <p14:tracePt t="143819" x="7639050" y="2927350"/>
          <p14:tracePt t="143843" x="7588250" y="2978150"/>
          <p14:tracePt t="143854" x="7575550" y="3009900"/>
          <p14:tracePt t="143870" x="7562850" y="3073400"/>
          <p14:tracePt t="143886" x="7562850" y="3130550"/>
          <p14:tracePt t="143913" x="7594600" y="3194050"/>
          <p14:tracePt t="143919" x="7613650" y="3219450"/>
          <p14:tracePt t="143937" x="7651750" y="3244850"/>
          <p14:tracePt t="143954" x="7689850" y="3282950"/>
          <p14:tracePt t="143978" x="7753350" y="3333750"/>
          <p14:tracePt t="143986" x="7778750" y="3346450"/>
          <p14:tracePt t="144006" x="7886700" y="3422650"/>
          <p14:tracePt t="144020" x="7962900" y="3473450"/>
          <p14:tracePt t="144044" x="8020050" y="3511550"/>
          <p14:tracePt t="144053" x="8026400" y="3517900"/>
          <p14:tracePt t="144070" x="8045450" y="3524250"/>
          <p14:tracePt t="144087" x="8070850" y="3530600"/>
          <p14:tracePt t="144112" x="8115300" y="3524250"/>
          <p14:tracePt t="144120" x="8147050" y="3511550"/>
          <p14:tracePt t="144137" x="8204200" y="3492500"/>
          <p14:tracePt t="144153" x="8255000" y="3479800"/>
          <p14:tracePt t="144174" x="8305800" y="3473450"/>
          <p14:tracePt t="144189" x="8318500" y="3473450"/>
          <p14:tracePt t="144243" x="8324850" y="3473450"/>
          <p14:tracePt t="144254" x="8324850" y="3467100"/>
          <p14:tracePt t="144272" x="8331200" y="3454400"/>
          <p14:tracePt t="144286" x="8331200" y="3435350"/>
          <p14:tracePt t="144310" x="8331200" y="3416300"/>
          <p14:tracePt t="144337" x="8331200" y="3409950"/>
          <p14:tracePt t="144354" x="8324850" y="3409950"/>
          <p14:tracePt t="144377" x="8305800" y="3403600"/>
          <p14:tracePt t="144386" x="8299450" y="3403600"/>
          <p14:tracePt t="144403" x="8280400" y="3397250"/>
          <p14:tracePt t="144405" x="8267700" y="3397250"/>
          <p14:tracePt t="144420" x="8261350" y="3390900"/>
          <p14:tracePt t="144447" x="8255000" y="3359150"/>
          <p14:tracePt t="144458" x="8267700" y="3346450"/>
          <p14:tracePt t="144471" x="8267700" y="3340100"/>
          <p14:tracePt t="156426" x="8261350" y="3340100"/>
          <p14:tracePt t="156432" x="8242300" y="3333750"/>
          <p14:tracePt t="156447" x="8185150" y="3321050"/>
          <p14:tracePt t="156464" x="8102600" y="3302000"/>
          <p14:tracePt t="156480" x="8083550" y="3289300"/>
          <p14:tracePt t="156506" x="8089900" y="3282950"/>
          <p14:tracePt t="156515" x="8134350" y="3270250"/>
          <p14:tracePt t="156530" x="8185150" y="3263900"/>
          <p14:tracePt t="156547" x="8356600" y="3251200"/>
          <p14:tracePt t="156548" x="8451850" y="3251200"/>
          <p14:tracePt t="156575" x="8610600" y="3244850"/>
          <p14:tracePt t="156580" x="8642350" y="3244850"/>
          <p14:tracePt t="156598" x="8686800" y="3232150"/>
          <p14:tracePt t="156614" x="8705850" y="3225800"/>
          <p14:tracePt t="156631" x="8820150" y="3175000"/>
          <p14:tracePt t="156655" x="8928100" y="3098800"/>
          <p14:tracePt t="156664" x="8985250" y="3054350"/>
          <p14:tracePt t="156680" x="9055100" y="2978150"/>
          <p14:tracePt t="156697" x="9105900" y="2914650"/>
          <p14:tracePt t="156719" x="9124950" y="2806700"/>
          <p14:tracePt t="156731" x="9105900" y="2774950"/>
          <p14:tracePt t="156747" x="9067800" y="2698750"/>
          <p14:tracePt t="156768" x="9010650" y="2571750"/>
          <p14:tracePt t="156780" x="8991600" y="2540000"/>
          <p14:tracePt t="156797" x="8972550" y="2489200"/>
          <p14:tracePt t="156815" x="8966200" y="2451100"/>
          <p14:tracePt t="156836" x="8934450" y="2419350"/>
          <p14:tracePt t="156848" x="8877300" y="2400300"/>
          <p14:tracePt t="156864" x="8782050" y="2381250"/>
          <p14:tracePt t="156880" x="8661400" y="2355850"/>
          <p14:tracePt t="156908" x="8477250" y="2374900"/>
          <p14:tracePt t="156916" x="8439150" y="2387600"/>
          <p14:tracePt t="156931" x="8369300" y="2432050"/>
          <p14:tracePt t="156949" x="8318500" y="2470150"/>
          <p14:tracePt t="156972" x="8274050" y="2546350"/>
          <p14:tracePt t="156982" x="8267700" y="2571750"/>
          <p14:tracePt t="156997" x="8267700" y="2628900"/>
          <p14:tracePt t="157015" x="8267700" y="2692400"/>
          <p14:tracePt t="157016" x="8261350" y="2724150"/>
          <p14:tracePt t="157031" x="8248650" y="2781300"/>
          <p14:tracePt t="157056" x="8197850" y="2940050"/>
          <p14:tracePt t="157065" x="8191500" y="2997200"/>
          <p14:tracePt t="157082" x="8229600" y="3155950"/>
          <p14:tracePt t="157104" x="8299450" y="3270250"/>
          <p14:tracePt t="157114" x="8318500" y="3295650"/>
          <p14:tracePt t="157131" x="8350250" y="3314700"/>
          <p14:tracePt t="157147" x="8362950" y="3321050"/>
          <p14:tracePt t="157170" x="8394700" y="3321050"/>
          <p14:tracePt t="157180" x="8401050" y="3321050"/>
          <p14:tracePt t="157197" x="8426450" y="3321050"/>
          <p14:tracePt t="157215" x="8432800" y="3327400"/>
          <p14:tracePt t="157241" x="8477250" y="3397250"/>
          <p14:tracePt t="157265" x="8509000" y="3416300"/>
          <p14:tracePt t="157281" x="8515350" y="3416300"/>
          <p14:tracePt t="157309" x="8521700" y="3416300"/>
          <p14:tracePt t="157315" x="8528050" y="3416300"/>
          <p14:tracePt t="157331" x="8540750" y="3409950"/>
          <p14:tracePt t="157348" x="8559800" y="3397250"/>
          <p14:tracePt t="157374" x="8572500" y="3397250"/>
          <p14:tracePt t="158336" x="8578850" y="3397250"/>
          <p14:tracePt t="158347" x="8585200" y="3397250"/>
          <p14:tracePt t="158362" x="8597900" y="3397250"/>
          <p14:tracePt t="158382" x="8604250" y="3397250"/>
          <p14:tracePt t="158773" x="8610600" y="3397250"/>
          <p14:tracePt t="158781" x="8623300" y="3403600"/>
          <p14:tracePt t="158799" x="8655050" y="3416300"/>
          <p14:tracePt t="158815" x="8686800" y="3429000"/>
          <p14:tracePt t="158837" x="8737600" y="3454400"/>
          <p14:tracePt t="158849" x="8750300" y="3454400"/>
          <p14:tracePt t="158866" x="8769350" y="3454400"/>
          <p14:tracePt t="158883" x="8807450" y="3448050"/>
          <p14:tracePt t="158907" x="8851900" y="3409950"/>
          <p14:tracePt t="158916" x="8864600" y="3397250"/>
          <p14:tracePt t="158933" x="8883650" y="3371850"/>
          <p14:tracePt t="158949" x="8896350" y="3346450"/>
          <p14:tracePt t="158973" x="8915400" y="3314700"/>
          <p14:tracePt t="158982" x="8915400" y="3302000"/>
          <p14:tracePt t="159000" x="8915400" y="3289300"/>
          <p14:tracePt t="159016" x="8915400" y="3276600"/>
          <p14:tracePt t="159033" x="8915400" y="3263900"/>
          <p14:tracePt t="159059" x="8890000" y="3244850"/>
          <p14:tracePt t="159066" x="8883650" y="3238500"/>
          <p14:tracePt t="159083" x="8870950" y="3232150"/>
          <p14:tracePt t="159105" x="8858250" y="3232150"/>
          <p14:tracePt t="159115" x="8851900" y="3225800"/>
          <p14:tracePt t="159133" x="8839200" y="3225800"/>
          <p14:tracePt t="159133" x="8832850" y="3225800"/>
          <p14:tracePt t="159150" x="8826500" y="3225800"/>
          <p14:tracePt t="159173" x="8820150" y="3219450"/>
          <p14:tracePt t="166158" x="8813800" y="3219450"/>
          <p14:tracePt t="166175" x="8788400" y="3219450"/>
          <p14:tracePt t="166188" x="8718550" y="3219450"/>
          <p14:tracePt t="166205" x="8655050" y="3219450"/>
          <p14:tracePt t="166222" x="8642350" y="3213100"/>
          <p14:tracePt t="166320" x="8648700" y="3213100"/>
          <p14:tracePt t="166336" x="8655050" y="3219450"/>
          <p14:tracePt t="166355" x="8655050" y="3232150"/>
          <p14:tracePt t="166379" x="8655050" y="3289300"/>
          <p14:tracePt t="166390" x="8648700" y="3314700"/>
          <p14:tracePt t="166405" x="8648700" y="3346450"/>
          <p14:tracePt t="166421" x="8648700" y="3365500"/>
          <p14:tracePt t="166475" x="8655050" y="3365500"/>
          <p14:tracePt t="166484" x="8661400" y="3365500"/>
          <p14:tracePt t="166489" x="8667750" y="3365500"/>
          <p14:tracePt t="166505" x="8680450" y="3365500"/>
          <p14:tracePt t="166522" x="8724900" y="3365500"/>
          <p14:tracePt t="166538" x="8750300" y="3365500"/>
          <p14:tracePt t="166563" x="8794750" y="3352800"/>
          <p14:tracePt t="166572" x="8820150" y="3346450"/>
          <p14:tracePt t="166589" x="8845550" y="3333750"/>
          <p14:tracePt t="166606" x="8896350" y="3302000"/>
          <p14:tracePt t="166622" x="8934450" y="3257550"/>
          <p14:tracePt t="166647" x="8940800" y="3175000"/>
          <p14:tracePt t="166656" x="8928100" y="3149600"/>
          <p14:tracePt t="166672" x="8896350" y="3098800"/>
          <p14:tracePt t="166689" x="8858250" y="3060700"/>
          <p14:tracePt t="166717" x="8807450" y="3016250"/>
          <p14:tracePt t="166739" x="8763000" y="3003550"/>
          <p14:tracePt t="166741" x="8724900" y="3003550"/>
          <p14:tracePt t="166756" x="8667750" y="2997200"/>
          <p14:tracePt t="166782" x="8337550" y="2965450"/>
          <p14:tracePt t="166789" x="8204200" y="2965450"/>
          <p14:tracePt t="166806" x="8039100" y="2978150"/>
          <p14:tracePt t="166822" x="7880350" y="3003550"/>
          <p14:tracePt t="166847" x="7785100" y="3060700"/>
          <p14:tracePt t="166855" x="7766050" y="3092450"/>
          <p14:tracePt t="166872" x="7747000" y="3155950"/>
          <p14:tracePt t="166889" x="7747000" y="3232150"/>
          <p14:tracePt t="166915" x="7804150" y="3346450"/>
          <p14:tracePt t="166923" x="7848600" y="3378200"/>
          <p14:tracePt t="166940" x="7950200" y="3422650"/>
          <p14:tracePt t="166966" x="8210550" y="3460750"/>
          <p14:tracePt t="166989" x="8343900" y="3448050"/>
          <p14:tracePt t="167005" x="8483600" y="3416300"/>
          <p14:tracePt t="167023" x="8674100" y="3346450"/>
          <p14:tracePt t="167049" x="8743950" y="3276600"/>
          <p14:tracePt t="167057" x="8743950" y="3263900"/>
          <p14:tracePt t="167073" x="8705850" y="3225800"/>
          <p14:tracePt t="167090" x="8623300" y="3187700"/>
          <p14:tracePt t="167114" x="8464550" y="3143250"/>
          <p14:tracePt t="167122" x="8407400" y="3130550"/>
          <p14:tracePt t="167140" x="8331200" y="3105150"/>
          <p14:tracePt t="167157" x="8267700" y="3098800"/>
          <p14:tracePt t="167184" x="8261350" y="3124200"/>
          <p14:tracePt t="167207" x="8293100" y="3168650"/>
          <p14:tracePt t="167223" x="8375650" y="3244850"/>
          <p14:tracePt t="167251" x="8515350" y="3327400"/>
          <p14:tracePt t="167257" x="8572500" y="3346450"/>
          <p14:tracePt t="167273" x="8661400" y="3365500"/>
          <p14:tracePt t="167290" x="8756650" y="3365500"/>
          <p14:tracePt t="167312" x="8839200" y="3340100"/>
          <p14:tracePt t="167323" x="8851900" y="3333750"/>
          <p14:tracePt t="167340" x="8864600" y="3321050"/>
          <p14:tracePt t="167462" x="8858250" y="3314700"/>
          <p14:tracePt t="169378" x="8851900" y="3314700"/>
          <p14:tracePt t="169475" x="8845550" y="3314700"/>
          <p14:tracePt t="169483" x="8839200" y="3308350"/>
          <p14:tracePt t="169499" x="8775700" y="3276600"/>
          <p14:tracePt t="169509" x="8743950" y="3263900"/>
          <p14:tracePt t="169525" x="8674100" y="3232150"/>
          <p14:tracePt t="169542" x="8616950" y="3206750"/>
          <p14:tracePt t="169558" x="8572500" y="3187700"/>
          <p14:tracePt t="169584" x="8394700" y="3130550"/>
          <p14:tracePt t="169592" x="8324850" y="3117850"/>
          <p14:tracePt t="169611" x="8102600" y="3073400"/>
          <p14:tracePt t="169635" x="7785100" y="3035300"/>
          <p14:tracePt t="169642" x="7689850" y="3022600"/>
          <p14:tracePt t="169658" x="7588250" y="2990850"/>
          <p14:tracePt t="169675" x="7543800" y="2971800"/>
          <p14:tracePt t="169701" x="7340600" y="2927350"/>
          <p14:tracePt t="169725" x="7162800" y="2901950"/>
          <p14:tracePt t="169742" x="6978650" y="2863850"/>
          <p14:tracePt t="169768" x="6877050" y="2825750"/>
          <p14:tracePt t="169775" x="6870700" y="2819400"/>
          <p14:tracePt t="169792" x="6870700" y="2800350"/>
          <p14:tracePt t="169808" x="6889750" y="2787650"/>
          <p14:tracePt t="169824" x="6896100" y="2781300"/>
          <p14:tracePt t="169919" x="6902450" y="2781300"/>
          <p14:tracePt t="169926" x="6915150" y="2781300"/>
          <p14:tracePt t="169934" x="6946900" y="2787650"/>
          <p14:tracePt t="169943" x="6978650" y="2794000"/>
          <p14:tracePt t="169959" x="7042150" y="2800350"/>
          <p14:tracePt t="169984" x="7099300" y="2813050"/>
          <p14:tracePt t="169992" x="7112000" y="2813050"/>
          <p14:tracePt t="170009" x="7124700" y="2819400"/>
          <p14:tracePt t="170031" x="7169150" y="2819400"/>
          <p14:tracePt t="170042" x="7188200" y="2813050"/>
          <p14:tracePt t="170058" x="7226300" y="2794000"/>
          <p14:tracePt t="170075" x="7264400" y="2768600"/>
          <p14:tracePt t="170098" x="7302500" y="2743200"/>
          <p14:tracePt t="170109" x="7308850" y="2736850"/>
          <p14:tracePt t="170126" x="7308850" y="2730500"/>
          <p14:tracePt t="170141" x="7308850" y="2724150"/>
          <p14:tracePt t="170164" x="7270750" y="2711450"/>
          <p14:tracePt t="170175" x="7251700" y="2705100"/>
          <p14:tracePt t="170176" x="7245350" y="2705100"/>
          <p14:tracePt t="170192" x="7232650" y="2698750"/>
          <p14:tracePt t="170208" x="7181850" y="2679700"/>
          <p14:tracePt t="170226" x="7143750" y="2660650"/>
          <p14:tracePt t="170251" x="7099300" y="2628900"/>
          <p14:tracePt t="170258" x="7092950" y="2622550"/>
          <p14:tracePt t="170276" x="7092950" y="2616200"/>
          <p14:tracePt t="170292" x="7086600" y="2603500"/>
          <p14:tracePt t="170317" x="7086600" y="2546350"/>
          <p14:tracePt t="170321" x="7086600" y="2501900"/>
          <p14:tracePt t="170329" x="7086600" y="2463800"/>
          <p14:tracePt t="170343" x="7086600" y="2425700"/>
          <p14:tracePt t="170359" x="7086600" y="2317750"/>
          <p14:tracePt t="170384" x="7112000" y="2108200"/>
          <p14:tracePt t="170392" x="7112000" y="2032000"/>
          <p14:tracePt t="170409" x="7086600" y="1873250"/>
          <p14:tracePt t="170432" x="6953250" y="1631950"/>
          <p14:tracePt t="170442" x="6819900" y="1504950"/>
          <p14:tracePt t="170459" x="6680200" y="1416050"/>
          <p14:tracePt t="170475" x="6540500" y="1352550"/>
          <p14:tracePt t="170498" x="6419850" y="1333500"/>
          <p14:tracePt t="170508" x="6394450" y="1333500"/>
          <p14:tracePt t="170526" x="6375400" y="1346200"/>
          <p14:tracePt t="170543" x="6362700" y="1397000"/>
          <p14:tracePt t="170566" x="6362700" y="1485900"/>
          <p14:tracePt t="170575" x="6375400" y="1511300"/>
          <p14:tracePt t="170592" x="6400800" y="1568450"/>
          <p14:tracePt t="170609" x="6413500" y="1606550"/>
          <p14:tracePt t="170626" x="6419850" y="1612900"/>
          <p14:tracePt t="170724" x="6419850" y="1619250"/>
          <p14:tracePt t="170733" x="6426200" y="1619250"/>
          <p14:tracePt t="170743" x="6432550" y="1631950"/>
          <p14:tracePt t="170759" x="6445250" y="1638300"/>
          <p14:tracePt t="170784" x="6470650" y="1657350"/>
          <p14:tracePt t="170792" x="6477000" y="1657350"/>
          <p14:tracePt t="170809" x="6502400" y="1663700"/>
          <p14:tracePt t="170831" x="6565900" y="1663700"/>
          <p14:tracePt t="170842" x="6578600" y="1663700"/>
          <p14:tracePt t="170859" x="6629400" y="1663700"/>
          <p14:tracePt t="170876" x="6673850" y="1657350"/>
          <p14:tracePt t="170897" x="6711950" y="1644650"/>
          <p14:tracePt t="170909" x="6724650" y="1638300"/>
          <p14:tracePt t="170926" x="6737350" y="1631950"/>
          <p14:tracePt t="170942" x="6750050" y="1619250"/>
          <p14:tracePt t="170964" x="6756400" y="1612900"/>
          <p14:tracePt t="170975" x="6769100" y="1593850"/>
          <p14:tracePt t="170993" x="6769100" y="1574800"/>
          <p14:tracePt t="171010" x="6731000" y="1536700"/>
          <p14:tracePt t="171026" x="6667500" y="1504950"/>
          <p14:tracePt t="171051" x="6534150" y="1466850"/>
          <p14:tracePt t="171061" x="6483350" y="1454150"/>
          <p14:tracePt t="171078" x="6388100" y="1422400"/>
          <p14:tracePt t="171093" x="6362700" y="1416050"/>
          <p14:tracePt t="171114" x="6305550" y="1390650"/>
          <p14:tracePt t="171127" x="6286500" y="1384300"/>
          <p14:tracePt t="171143" x="6254750" y="1416050"/>
          <p14:tracePt t="171160" x="6203950" y="1466850"/>
          <p14:tracePt t="171182" x="6134100" y="1536700"/>
          <p14:tracePt t="171193" x="6115050" y="1568450"/>
          <p14:tracePt t="171210" x="6102350" y="1593850"/>
          <p14:tracePt t="171234" x="6108700" y="1612900"/>
          <p14:tracePt t="171244" x="6134100" y="1612900"/>
          <p14:tracePt t="171259" x="6229350" y="1612900"/>
          <p14:tracePt t="171276" x="6362700" y="1593850"/>
          <p14:tracePt t="171299" x="6597650" y="1574800"/>
          <p14:tracePt t="171309" x="6642100" y="1562100"/>
          <p14:tracePt t="171326" x="6800850" y="1549400"/>
          <p14:tracePt t="171342" x="7048500" y="1555750"/>
          <p14:tracePt t="171366" x="7588250" y="1581150"/>
          <p14:tracePt t="171376" x="8039100" y="1562100"/>
          <p14:tracePt t="171392" x="8401050" y="1504950"/>
          <p14:tracePt t="171409" x="8636000" y="1447800"/>
          <p14:tracePt t="171426" x="9105900" y="1289050"/>
          <p14:tracePt t="171451" x="9563100" y="1111250"/>
          <p14:tracePt t="171460" x="9728200" y="1060450"/>
          <p14:tracePt t="171476" x="9956800" y="1016000"/>
          <p14:tracePt t="171492" x="10229850" y="990600"/>
          <p14:tracePt t="171516" x="10515600" y="1003300"/>
          <p14:tracePt t="171526" x="10560050" y="1009650"/>
          <p14:tracePt t="171543" x="10566400" y="1016000"/>
          <p14:tracePt t="171559" x="10560050" y="1016000"/>
          <p14:tracePt t="171583" x="10553700" y="1016000"/>
          <p14:tracePt t="171621" x="10553700" y="1022350"/>
          <p14:tracePt t="171646" x="10560050" y="1028700"/>
          <p14:tracePt t="171663" x="10560050" y="1041400"/>
          <p14:tracePt t="171676" x="10560050" y="1054100"/>
          <p14:tracePt t="171699" x="10572750" y="1085850"/>
          <p14:tracePt t="171712" x="10579100" y="1092200"/>
          <p14:tracePt t="171729" x="10591800" y="1104900"/>
          <p14:tracePt t="171742" x="10598150" y="1117600"/>
          <p14:tracePt t="171769" x="10617200" y="1168400"/>
          <p14:tracePt t="171794" x="10623550" y="1187450"/>
          <p14:tracePt t="171812" x="10648950" y="1257300"/>
          <p14:tracePt t="171826" x="10648950" y="1263650"/>
          <p14:tracePt t="171850" x="10655300" y="1308100"/>
          <p14:tracePt t="171862" x="10655300" y="1320800"/>
          <p14:tracePt t="171877" x="10648950" y="1320800"/>
          <p14:tracePt t="171927" x="10648950" y="1327150"/>
          <p14:tracePt t="171943" x="10648950" y="1333500"/>
          <p14:tracePt t="171960" x="10636250" y="1371600"/>
          <p14:tracePt t="171984" x="10636250" y="1403350"/>
          <p14:tracePt t="171993" x="10636250" y="1409700"/>
          <p14:tracePt t="172010" x="10636250" y="1416050"/>
          <p14:tracePt t="172150" x="10629900" y="1416050"/>
          <p14:tracePt t="172160" x="10629900" y="1409700"/>
          <p14:tracePt t="172179" x="10598150" y="1390650"/>
          <p14:tracePt t="172198" x="10560050" y="1371600"/>
          <p14:tracePt t="172214" x="10521950" y="1358900"/>
          <p14:tracePt t="172229" x="10483850" y="1352550"/>
          <p14:tracePt t="172254" x="10388600" y="1346200"/>
          <p14:tracePt t="172263" x="10382250" y="1346200"/>
          <p14:tracePt t="172319" x="10375900" y="1358900"/>
          <p14:tracePt t="172329" x="10375900" y="1371600"/>
          <p14:tracePt t="172347" x="10375900" y="1409700"/>
          <p14:tracePt t="172365" x="10375900" y="1460500"/>
          <p14:tracePt t="172377" x="10401300" y="1511300"/>
          <p14:tracePt t="172394" x="10420350" y="1555750"/>
          <p14:tracePt t="172410" x="10439400" y="1612900"/>
          <p14:tracePt t="172434" x="10458450" y="1663700"/>
          <p14:tracePt t="172444" x="10458450" y="1682750"/>
          <p14:tracePt t="172461" x="10464800" y="1695450"/>
          <p14:tracePt t="172478" x="10464800" y="1701800"/>
          <p14:tracePt t="172503" x="10464800" y="1708150"/>
          <p14:tracePt t="172510" x="10464800" y="1714500"/>
          <p14:tracePt t="172527" x="10471150" y="1714500"/>
          <p14:tracePt t="172544" x="10471150" y="1727200"/>
          <p14:tracePt t="172569" x="10445750" y="1752600"/>
          <p14:tracePt t="172577" x="10433050" y="1765300"/>
          <p14:tracePt t="172594" x="10388600" y="1797050"/>
          <p14:tracePt t="172611" x="10356850" y="1816100"/>
          <p14:tracePt t="172628" x="10293350" y="1847850"/>
          <p14:tracePt t="172653" x="10261600" y="1873250"/>
          <p14:tracePt t="172661" x="10248900" y="1879600"/>
          <p14:tracePt t="172678" x="10198100" y="1905000"/>
          <p14:tracePt t="172694" x="10172700" y="1917700"/>
          <p14:tracePt t="172720" x="10045700" y="1949450"/>
          <p14:tracePt t="172728" x="10001250" y="1955800"/>
          <p14:tracePt t="172747" x="9925050" y="1968500"/>
          <p14:tracePt t="172767" x="9867900" y="1981200"/>
          <p14:tracePt t="172870" x="9867900" y="1987550"/>
          <p14:tracePt t="172885" x="9867900" y="1993900"/>
          <p14:tracePt t="172894" x="9861550" y="2006600"/>
          <p14:tracePt t="172911" x="9836150" y="2044700"/>
          <p14:tracePt t="172927" x="9804400" y="2063750"/>
          <p14:tracePt t="172944" x="9753600" y="2089150"/>
          <p14:tracePt t="172966" x="9683750" y="2120900"/>
          <p14:tracePt t="172980" x="9671050" y="2127250"/>
          <p14:tracePt t="172994" x="9652000" y="2127250"/>
          <p14:tracePt t="173027" x="9632950" y="2127250"/>
          <p14:tracePt t="173156" x="9639300" y="2127250"/>
          <p14:tracePt t="173179" x="9639300" y="2120900"/>
          <p14:tracePt t="173222" x="9639300" y="2114550"/>
          <p14:tracePt t="173229" x="9645650" y="2114550"/>
          <p14:tracePt t="173268" x="9645650" y="2108200"/>
          <p14:tracePt t="173304" x="9652000" y="2108200"/>
          <p14:tracePt t="173328" x="9652000" y="2101850"/>
          <p14:tracePt t="173344" x="9658350" y="2095500"/>
          <p14:tracePt t="173369" x="9658350" y="2089150"/>
          <p14:tracePt t="173415" x="9664700" y="2082800"/>
          <p14:tracePt t="173434" x="9664700" y="2076450"/>
          <p14:tracePt t="173444" x="9671050" y="2070100"/>
          <p14:tracePt t="173461" x="9671050" y="2057400"/>
          <p14:tracePt t="173478" x="9677400" y="2057400"/>
          <p14:tracePt t="173495" x="9677400" y="2044700"/>
          <p14:tracePt t="173520" x="9683750" y="2044700"/>
          <p14:tracePt t="173545" x="9683750" y="2038350"/>
          <p14:tracePt t="173584" x="9690100" y="2025650"/>
          <p14:tracePt t="173612" x="9696450" y="2019300"/>
          <p14:tracePt t="173637" x="9715500" y="2006600"/>
          <p14:tracePt t="173662" x="9721850" y="1993900"/>
          <p14:tracePt t="173679" x="9734550" y="1987550"/>
          <p14:tracePt t="173703" x="9740900" y="1981200"/>
          <p14:tracePt t="173728" x="9753600" y="1968500"/>
          <p14:tracePt t="173744" x="9759950" y="1968500"/>
          <p14:tracePt t="173766" x="9779000" y="1949450"/>
          <p14:tracePt t="173778" x="9785350" y="1949450"/>
          <p14:tracePt t="173795" x="9785350" y="1943100"/>
          <p14:tracePt t="173811" x="9791700" y="1943100"/>
          <p14:tracePt t="173956" x="9791700" y="1936750"/>
          <p14:tracePt t="174386" x="9798050" y="1936750"/>
          <p14:tracePt t="174403" x="9804400" y="1936750"/>
          <p14:tracePt t="174425" x="9810750" y="1936750"/>
          <p14:tracePt t="174515" x="9817100" y="1936750"/>
          <p14:tracePt t="174532" x="9823450" y="1936750"/>
          <p14:tracePt t="174538" x="9829800" y="1936750"/>
          <p14:tracePt t="174556" x="9848850" y="1936750"/>
          <p14:tracePt t="174562" x="9855200" y="1936750"/>
          <p14:tracePt t="174579" x="9874250" y="1924050"/>
          <p14:tracePt t="174595" x="9925050" y="1885950"/>
          <p14:tracePt t="174613" x="9963150" y="1847850"/>
          <p14:tracePt t="174630" x="10001250" y="1816100"/>
          <p14:tracePt t="174650" x="10064750" y="1778000"/>
          <p14:tracePt t="174662" x="10071100" y="1771650"/>
          <p14:tracePt t="174679" x="10083800" y="1765300"/>
          <p14:tracePt t="174695" x="10090150" y="1765300"/>
          <p14:tracePt t="174721" x="10096500" y="1758950"/>
          <p14:tracePt t="174729" x="10102850" y="1752600"/>
          <p14:tracePt t="174746" x="10115550" y="1739900"/>
          <p14:tracePt t="174767" x="10160000" y="1701800"/>
          <p14:tracePt t="174779" x="10166350" y="1695450"/>
          <p14:tracePt t="174797" x="10204450" y="1670050"/>
          <p14:tracePt t="174812" x="10217150" y="1663700"/>
          <p14:tracePt t="174835" x="10223500" y="1651000"/>
          <p14:tracePt t="174848" x="10229850" y="1644650"/>
          <p14:tracePt t="174863" x="10229850" y="1638300"/>
          <p14:tracePt t="174880" x="10229850" y="1612900"/>
          <p14:tracePt t="174903" x="10229850" y="1581150"/>
          <p14:tracePt t="174912" x="10229850" y="1574800"/>
          <p14:tracePt t="174929" x="10229850" y="1555750"/>
          <p14:tracePt t="174946" x="10229850" y="1549400"/>
          <p14:tracePt t="174969" x="10223500" y="1543050"/>
          <p14:tracePt t="174999" x="10210800" y="1543050"/>
          <p14:tracePt t="175016" x="10191750" y="1543050"/>
          <p14:tracePt t="175029" x="10179050" y="1543050"/>
          <p14:tracePt t="175054" x="10134600" y="1568450"/>
          <p14:tracePt t="175066" x="10121900" y="1574800"/>
          <p14:tracePt t="175079" x="10090150" y="1600200"/>
          <p14:tracePt t="175096" x="10058400" y="1631950"/>
          <p14:tracePt t="175118" x="10033000" y="1670050"/>
          <p14:tracePt t="175131" x="10033000" y="1676400"/>
          <p14:tracePt t="175146" x="10026650" y="1695450"/>
          <p14:tracePt t="175169" x="10020300" y="1701800"/>
          <p14:tracePt t="175198" x="10020300" y="1708150"/>
          <p14:tracePt t="175213" x="10020300" y="1720850"/>
          <p14:tracePt t="175239" x="10033000" y="1739900"/>
          <p14:tracePt t="175248" x="10033000" y="1746250"/>
          <p14:tracePt t="175266" x="10039350" y="1746250"/>
          <p14:tracePt t="175347" x="10045700" y="1746250"/>
          <p14:tracePt t="175372" x="10052050" y="1752600"/>
          <p14:tracePt t="175383" x="10160000" y="1816100"/>
          <p14:tracePt t="175396" x="10204450" y="1822450"/>
          <p14:tracePt t="175412" x="10242550" y="1835150"/>
          <p14:tracePt t="175429" x="10261600" y="1835150"/>
          <p14:tracePt t="175456" x="10274300" y="1835150"/>
          <p14:tracePt t="175462" x="10280650" y="1828800"/>
          <p14:tracePt t="175479" x="10293350" y="1822450"/>
          <p14:tracePt t="175496" x="10299700" y="1809750"/>
          <p14:tracePt t="175518" x="10312400" y="1797050"/>
          <p14:tracePt t="175598" x="10312400" y="1790700"/>
          <p14:tracePt t="175605" x="10312400" y="1784350"/>
          <p14:tracePt t="175639" x="10267950" y="1758950"/>
          <p14:tracePt t="175649" x="10255250" y="1752600"/>
          <p14:tracePt t="175664" x="10217150" y="1733550"/>
          <p14:tracePt t="175679" x="10179050" y="1727200"/>
          <p14:tracePt t="175704" x="10128250" y="1727200"/>
          <p14:tracePt t="175714" x="10109200" y="1727200"/>
          <p14:tracePt t="175730" x="10071100" y="1727200"/>
          <p14:tracePt t="175746" x="10039350" y="1727200"/>
          <p14:tracePt t="175771" x="10026650" y="1727200"/>
          <p14:tracePt t="178260" x="10013950" y="1720850"/>
          <p14:tracePt t="178265" x="10001250" y="1714500"/>
          <p14:tracePt t="178282" x="9937750" y="1701800"/>
          <p14:tracePt t="178305" x="9880600" y="1701800"/>
          <p14:tracePt t="178315" x="9829800" y="1701800"/>
          <p14:tracePt t="178332" x="9823450" y="1701800"/>
          <p14:tracePt t="178606" x="9829800" y="1701800"/>
          <p14:tracePt t="178614" x="9836150" y="1701800"/>
          <p14:tracePt t="178637" x="9906000" y="1701800"/>
          <p14:tracePt t="178649" x="9925050" y="1695450"/>
          <p14:tracePt t="178666" x="9956800" y="1689100"/>
          <p14:tracePt t="178682" x="10001250" y="1670050"/>
          <p14:tracePt t="178707" x="10096500" y="1631950"/>
          <p14:tracePt t="178716" x="10166350" y="1600200"/>
          <p14:tracePt t="178734" x="10217150" y="1574800"/>
          <p14:tracePt t="178749" x="10242550" y="1562100"/>
          <p14:tracePt t="178770" x="10267950" y="1549400"/>
          <p14:tracePt t="178782" x="10287000" y="1536700"/>
          <p14:tracePt t="178801" x="10306050" y="1517650"/>
          <p14:tracePt t="178815" x="10318750" y="1504950"/>
          <p14:tracePt t="178838" x="10344150" y="1479550"/>
          <p14:tracePt t="178849" x="10344150" y="1473200"/>
          <p14:tracePt t="178866" x="10350500" y="1466850"/>
          <p14:tracePt t="178882" x="10356850" y="1466850"/>
          <p14:tracePt t="178908" x="10356850" y="1460500"/>
          <p14:tracePt t="178967" x="10363200" y="1460500"/>
          <p14:tracePt t="178974" x="10369550" y="1460500"/>
          <p14:tracePt t="178985" x="10375900" y="1460500"/>
          <p14:tracePt t="178999" x="10382250" y="1460500"/>
          <p14:tracePt t="179019" x="10388600" y="1460500"/>
          <p14:tracePt t="179039" x="10414000" y="1460500"/>
          <p14:tracePt t="179050" x="10426700" y="1460500"/>
          <p14:tracePt t="179068" x="10452100" y="1460500"/>
          <p14:tracePt t="179082" x="10477500" y="1454150"/>
          <p14:tracePt t="179116" x="10521950" y="1441450"/>
          <p14:tracePt t="179133" x="10541000" y="1428750"/>
          <p14:tracePt t="179150" x="10553700" y="1416050"/>
          <p14:tracePt t="179177" x="10579100" y="1397000"/>
          <p14:tracePt t="179199" x="10585450" y="1390650"/>
          <p14:tracePt t="179216" x="10598150" y="1384300"/>
          <p14:tracePt t="179244" x="10629900" y="1358900"/>
          <p14:tracePt t="179250" x="10636250" y="1352550"/>
          <p14:tracePt t="179266" x="10642600" y="1339850"/>
          <p14:tracePt t="179283" x="10648950" y="1333500"/>
          <p14:tracePt t="179306" x="10648950" y="1320800"/>
          <p14:tracePt t="179333" x="10655300" y="1320800"/>
          <p14:tracePt t="179349" x="10655300" y="1314450"/>
          <p14:tracePt t="179389" x="10648950" y="1314450"/>
          <p14:tracePt t="179404" x="10642600" y="1314450"/>
          <p14:tracePt t="179416" x="10636250" y="1308100"/>
          <p14:tracePt t="179433" x="10623550" y="1308100"/>
          <p14:tracePt t="179457" x="10591800" y="1308100"/>
          <p14:tracePt t="179467" x="10579100" y="1301750"/>
          <p14:tracePt t="179483" x="10560050" y="1301750"/>
          <p14:tracePt t="179507" x="10521950" y="1301750"/>
          <p14:tracePt t="179516" x="10509250" y="1301750"/>
          <p14:tracePt t="179533" x="10477500" y="1301750"/>
          <p14:tracePt t="179549" x="10452100" y="1308100"/>
          <p14:tracePt t="179573" x="10420350" y="1308100"/>
          <p14:tracePt t="179610" x="10414000" y="1308100"/>
          <p14:tracePt t="179622" x="10414000" y="1314450"/>
          <p14:tracePt t="179632" x="10407650" y="1314450"/>
          <p14:tracePt t="179650" x="10388600" y="1333500"/>
          <p14:tracePt t="179666" x="10350500" y="1352550"/>
          <p14:tracePt t="179683" x="10337800" y="1358900"/>
          <p14:tracePt t="179709" x="10331450" y="1365250"/>
          <p14:tracePt t="179733" x="10331450" y="1377950"/>
          <p14:tracePt t="179749" x="10337800" y="1397000"/>
          <p14:tracePt t="179776" x="10356850" y="1428750"/>
          <p14:tracePt t="179784" x="10363200" y="1441450"/>
          <p14:tracePt t="179800" x="10382250" y="1466850"/>
          <p14:tracePt t="179816" x="10388600" y="1473200"/>
          <p14:tracePt t="179833" x="10394950" y="1479550"/>
          <p14:tracePt t="179904" x="10401300" y="1479550"/>
          <p14:tracePt t="179911" x="10407650" y="1485900"/>
          <p14:tracePt t="179920" x="10414000" y="1492250"/>
          <p14:tracePt t="179934" x="10426700" y="1492250"/>
          <p14:tracePt t="179951" x="10445750" y="1498600"/>
          <p14:tracePt t="179991" x="10496550" y="1504950"/>
          <p14:tracePt t="180017" x="10509250" y="1498600"/>
          <p14:tracePt t="180044" x="10534650" y="1473200"/>
          <p14:tracePt t="180050" x="10541000" y="1460500"/>
          <p14:tracePt t="180066" x="10547350" y="1441450"/>
          <p14:tracePt t="180084" x="10547350" y="1435100"/>
          <p14:tracePt t="180110" x="10541000" y="1409700"/>
          <p14:tracePt t="180117" x="10541000" y="1403350"/>
          <p14:tracePt t="180134" x="10528300" y="1390650"/>
          <p14:tracePt t="180150" x="10521950" y="1384300"/>
          <p14:tracePt t="180177" x="10509250" y="1377950"/>
          <p14:tracePt t="180200" x="10502900" y="1377950"/>
          <p14:tracePt t="180218" x="10496550" y="1377950"/>
          <p14:tracePt t="180221" x="10490200" y="1377950"/>
          <p14:tracePt t="180244" x="10477500" y="1377950"/>
          <p14:tracePt t="180251" x="10477500" y="1384300"/>
          <p14:tracePt t="180310" x="10471150" y="1384300"/>
          <p14:tracePt t="180317" x="10452100" y="1397000"/>
          <p14:tracePt t="180334" x="10369550" y="1428750"/>
          <p14:tracePt t="180351" x="10210800" y="1466850"/>
          <p14:tracePt t="180377" x="9817100" y="1543050"/>
          <p14:tracePt t="180384" x="9671050" y="1562100"/>
          <p14:tracePt t="180401" x="9372600" y="1581150"/>
          <p14:tracePt t="180417" x="9029700" y="1587500"/>
          <p14:tracePt t="180444" x="8407400" y="1625600"/>
          <p14:tracePt t="180468" x="8032750" y="1651000"/>
          <p14:tracePt t="180484" x="7569200" y="1676400"/>
          <p14:tracePt t="180517" x="6813550" y="1695450"/>
          <p14:tracePt t="180534" x="6673850" y="1682750"/>
          <p14:tracePt t="180552" x="6623050" y="1676400"/>
          <p14:tracePt t="180577" x="6565900" y="1676400"/>
          <p14:tracePt t="180584" x="6546850" y="1676400"/>
          <p14:tracePt t="180601" x="6489700" y="1695450"/>
          <p14:tracePt t="180618" x="6438900" y="1714500"/>
          <p14:tracePt t="180622" x="6400800" y="1733550"/>
          <p14:tracePt t="180644" x="6362700" y="1746250"/>
          <p14:tracePt t="180651" x="6350000" y="1752600"/>
          <p14:tracePt t="180667" x="6343650" y="1752600"/>
          <p14:tracePt t="180833" x="6356350" y="1752600"/>
          <p14:tracePt t="180839" x="6362700" y="1746250"/>
          <p14:tracePt t="180857" x="6438900" y="1727200"/>
          <p14:tracePt t="180874" x="6534150" y="1720850"/>
          <p14:tracePt t="180884" x="6578600" y="1720850"/>
          <p14:tracePt t="180910" x="6699250" y="1714500"/>
          <p14:tracePt t="180918" x="6711950" y="1714500"/>
          <p14:tracePt t="180934" x="6731000" y="1708150"/>
          <p14:tracePt t="180951" x="6750050" y="1695450"/>
          <p14:tracePt t="180978" x="6781800" y="1644650"/>
          <p14:tracePt t="181001" x="6794500" y="1606550"/>
          <p14:tracePt t="181018" x="6800850" y="1593850"/>
          <p14:tracePt t="181045" x="6807200" y="1593850"/>
          <p14:tracePt t="181064" x="6807200" y="1587500"/>
          <p14:tracePt t="181070" x="6807200" y="1581150"/>
          <p14:tracePt t="181085" x="6794500" y="1568450"/>
          <p14:tracePt t="181109" x="6724650" y="1536700"/>
          <p14:tracePt t="181118" x="6711950" y="1530350"/>
          <p14:tracePt t="181135" x="6680200" y="1511300"/>
          <p14:tracePt t="181152" x="6642100" y="1492250"/>
          <p14:tracePt t="181177" x="6635750" y="1485900"/>
          <p14:tracePt t="181185" x="6629400" y="1485900"/>
          <p14:tracePt t="181201" x="6616700" y="1485900"/>
          <p14:tracePt t="181218" x="6534150" y="1485900"/>
          <p14:tracePt t="181244" x="6280150" y="1492250"/>
          <p14:tracePt t="181252" x="6197600" y="1485900"/>
          <p14:tracePt t="181268" x="6064250" y="1479550"/>
          <p14:tracePt t="181285" x="5975350" y="1473200"/>
          <p14:tracePt t="181311" x="5962650" y="1466850"/>
          <p14:tracePt t="181335" x="5969000" y="1466850"/>
          <p14:tracePt t="181351" x="5994400" y="1473200"/>
          <p14:tracePt t="181378" x="6032500" y="1524000"/>
          <p14:tracePt t="181401" x="6032500" y="1543050"/>
          <p14:tracePt t="181419" x="6032500" y="1555750"/>
          <p14:tracePt t="181447" x="6038850" y="1562100"/>
          <p14:tracePt t="181453" x="6045200" y="1562100"/>
          <p14:tracePt t="181468" x="6057900" y="1568450"/>
          <p14:tracePt t="181486" x="6184900" y="1600200"/>
          <p14:tracePt t="181513" x="6356350" y="1638300"/>
          <p14:tracePt t="181518" x="6413500" y="1644650"/>
          <p14:tracePt t="181535" x="6553200" y="1670050"/>
          <p14:tracePt t="181552" x="6648450" y="1676400"/>
          <p14:tracePt t="181579" x="6737350" y="1676400"/>
          <p14:tracePt t="181585" x="6750050" y="1670050"/>
          <p14:tracePt t="181601" x="6775450" y="1657350"/>
          <p14:tracePt t="181619" x="6788150" y="1644650"/>
          <p14:tracePt t="181645" x="6794500" y="1638300"/>
          <p14:tracePt t="181871" x="6800850" y="1638300"/>
          <p14:tracePt t="181957" x="6800850" y="1651000"/>
          <p14:tracePt t="181969" x="6794500" y="1663700"/>
          <p14:tracePt t="181985" x="6788150" y="1689100"/>
          <p14:tracePt t="182004" x="6775450" y="1708150"/>
          <p14:tracePt t="182018" x="6769100" y="1733550"/>
          <p14:tracePt t="182043" x="6769100" y="1803400"/>
          <p14:tracePt t="182070" x="6769100" y="1866900"/>
          <p14:tracePt t="182086" x="6781800" y="1917700"/>
          <p14:tracePt t="182108" x="6788150" y="2070100"/>
          <p14:tracePt t="182122" x="6775450" y="2152650"/>
          <p14:tracePt t="182136" x="6731000" y="2298700"/>
          <p14:tracePt t="182152" x="6686550" y="2463800"/>
          <p14:tracePt t="182175" x="6642100" y="2647950"/>
          <p14:tracePt t="182185" x="6642100" y="2673350"/>
          <p14:tracePt t="182202" x="6648450" y="2692400"/>
          <p14:tracePt t="182218" x="6686550" y="2705100"/>
          <p14:tracePt t="182242" x="6762750" y="2743200"/>
          <p14:tracePt t="182254" x="6788150" y="2768600"/>
          <p14:tracePt t="182269" x="6800850" y="2787650"/>
          <p14:tracePt t="182285" x="6819900" y="2806700"/>
          <p14:tracePt t="182307" x="6819900" y="2813050"/>
          <p14:tracePt t="182340" x="6826250" y="2813050"/>
          <p14:tracePt t="182351" x="6832600" y="2806700"/>
          <p14:tracePt t="182378" x="6902450" y="2794000"/>
          <p14:tracePt t="182402" x="6940550" y="2794000"/>
          <p14:tracePt t="182419" x="6978650" y="2794000"/>
          <p14:tracePt t="182443" x="7010400" y="2794000"/>
          <p14:tracePt t="182454" x="7016750" y="2794000"/>
          <p14:tracePt t="182469" x="7023100" y="2794000"/>
          <p14:tracePt t="182486" x="7042150" y="2781300"/>
          <p14:tracePt t="182510" x="7061200" y="2743200"/>
          <p14:tracePt t="182519" x="7073900" y="2730500"/>
          <p14:tracePt t="182535" x="7073900" y="2724150"/>
          <p14:tracePt t="182551" x="7086600" y="2730500"/>
          <p14:tracePt t="182577" x="7099300" y="2781300"/>
          <p14:tracePt t="182588" x="7099300" y="2813050"/>
          <p14:tracePt t="182606" x="7099300" y="2832100"/>
          <p14:tracePt t="182652" x="7118350" y="2819400"/>
          <p14:tracePt t="182671" x="7169150" y="2787650"/>
          <p14:tracePt t="182685" x="7226300" y="2768600"/>
          <p14:tracePt t="182708" x="7289800" y="2762250"/>
          <p14:tracePt t="182719" x="7308850" y="2755900"/>
          <p14:tracePt t="182736" x="7334250" y="2749550"/>
          <p14:tracePt t="182753" x="7359650" y="2743200"/>
          <p14:tracePt t="182777" x="7372350" y="2730500"/>
          <p14:tracePt t="182785" x="7372350" y="2717800"/>
          <p14:tracePt t="182804" x="7372350" y="2692400"/>
          <p14:tracePt t="182819" x="7346950" y="2641600"/>
          <p14:tracePt t="182841" x="7289800" y="2571750"/>
          <p14:tracePt t="182854" x="7251700" y="2540000"/>
          <p14:tracePt t="182869" x="7239000" y="2533650"/>
          <p14:tracePt t="182886" x="7219950" y="2514600"/>
          <p14:tracePt t="182913" x="7118350" y="2508250"/>
          <p14:tracePt t="182919" x="7067550" y="2508250"/>
          <p14:tracePt t="182937" x="6953250" y="2508250"/>
          <p14:tracePt t="182953" x="6858000" y="2508250"/>
          <p14:tracePt t="182977" x="6673850" y="2495550"/>
          <p14:tracePt t="182986" x="6629400" y="2489200"/>
          <p14:tracePt t="183003" x="6572250" y="2482850"/>
          <p14:tracePt t="183019" x="6534150" y="2482850"/>
          <p14:tracePt t="183042" x="6464300" y="2514600"/>
          <p14:tracePt t="183053" x="6432550" y="2527300"/>
          <p14:tracePt t="183069" x="6375400" y="2552700"/>
          <p14:tracePt t="183087" x="6318250" y="2578100"/>
          <p14:tracePt t="183115" x="6273800" y="2603500"/>
          <p14:tracePt t="183120" x="6267450" y="2609850"/>
          <p14:tracePt t="183136" x="6267450" y="2635250"/>
          <p14:tracePt t="183152" x="6280150" y="2679700"/>
          <p14:tracePt t="183179" x="6337300" y="2743200"/>
          <p14:tracePt t="183186" x="6356350" y="2768600"/>
          <p14:tracePt t="183203" x="6407150" y="2800350"/>
          <p14:tracePt t="183219" x="6464300" y="2825750"/>
          <p14:tracePt t="183243" x="6559550" y="2851150"/>
          <p14:tracePt t="183253" x="6591300" y="2857500"/>
          <p14:tracePt t="183269" x="6692900" y="2870200"/>
          <p14:tracePt t="183271" x="6743700" y="2870200"/>
          <p14:tracePt t="183286" x="6794500" y="2870200"/>
          <p14:tracePt t="183312" x="6965950" y="2870200"/>
          <p14:tracePt t="183322" x="7010400" y="2870200"/>
          <p14:tracePt t="183336" x="7105650" y="2876550"/>
          <p14:tracePt t="183353" x="7175500" y="2876550"/>
          <p14:tracePt t="183377" x="7270750" y="2851150"/>
          <p14:tracePt t="183389" x="7289800" y="2832100"/>
          <p14:tracePt t="183406" x="7308850" y="2787650"/>
          <p14:tracePt t="183419" x="7308850" y="2755900"/>
          <p14:tracePt t="183444" x="7308850" y="2717800"/>
          <p14:tracePt t="183453" x="7308850" y="2711450"/>
          <p14:tracePt t="183486" x="7302500" y="2705100"/>
          <p14:tracePt t="183510" x="7302500" y="2698750"/>
          <p14:tracePt t="183537" x="7302500" y="2692400"/>
          <p14:tracePt t="183553" x="7296150" y="2686050"/>
          <p14:tracePt t="183579" x="7277100" y="2679700"/>
          <p14:tracePt t="183589" x="7270750" y="2673350"/>
          <p14:tracePt t="183603" x="7239000" y="2667000"/>
          <p14:tracePt t="183621" x="7213600" y="2660650"/>
          <p14:tracePt t="183645" x="7181850" y="2654300"/>
          <p14:tracePt t="183655" x="7175500" y="2647950"/>
          <p14:tracePt t="183669" x="7162800" y="2647950"/>
          <p14:tracePt t="183686" x="7131050" y="2641600"/>
          <p14:tracePt t="183710" x="7048500" y="2641600"/>
          <p14:tracePt t="183722" x="6997700" y="2641600"/>
          <p14:tracePt t="183737" x="6927850" y="2628900"/>
          <p14:tracePt t="183753" x="6864350" y="2622550"/>
          <p14:tracePt t="183777" x="6800850" y="2622550"/>
          <p14:tracePt t="183786" x="6788150" y="2622550"/>
          <p14:tracePt t="183807" x="6762750" y="2628900"/>
          <p14:tracePt t="183820" x="6762750" y="2635250"/>
          <p14:tracePt t="183844" x="6743700" y="2673350"/>
          <p14:tracePt t="183853" x="6743700" y="2679700"/>
          <p14:tracePt t="183872" x="6743700" y="2698750"/>
          <p14:tracePt t="183886" x="6743700" y="2711450"/>
          <p14:tracePt t="183910" x="6781800" y="2768600"/>
          <p14:tracePt t="183920" x="6794500" y="2781300"/>
          <p14:tracePt t="183937" x="6819900" y="2813050"/>
          <p14:tracePt t="183954" x="6845300" y="2832100"/>
          <p14:tracePt t="183980" x="6921500" y="2863850"/>
          <p14:tracePt t="183986" x="6940550" y="2863850"/>
          <p14:tracePt t="184004" x="6997700" y="2870200"/>
          <p14:tracePt t="184022" x="7054850" y="2844800"/>
          <p14:tracePt t="184024" x="7080250" y="2832100"/>
          <p14:tracePt t="184050" x="7143750" y="2794000"/>
          <p14:tracePt t="184054" x="7162800" y="2787650"/>
          <p14:tracePt t="184070" x="7188200" y="2781300"/>
          <p14:tracePt t="184086" x="7213600" y="2774950"/>
          <p14:tracePt t="184112" x="7232650" y="2774950"/>
          <p14:tracePt t="184120" x="7239000" y="2774950"/>
          <p14:tracePt t="184228" x="7232650" y="2774950"/>
          <p14:tracePt t="184256" x="7226300" y="2774950"/>
          <p14:tracePt t="184270" x="7219950" y="2774950"/>
          <p14:tracePt t="184286" x="7207250" y="2774950"/>
          <p14:tracePt t="184311" x="7156450" y="2774950"/>
          <p14:tracePt t="184320" x="7137400" y="2781300"/>
          <p14:tracePt t="184337" x="7105650" y="2787650"/>
          <p14:tracePt t="184354" x="7073900" y="2794000"/>
          <p14:tracePt t="184376" x="7061200" y="2800350"/>
          <p14:tracePt t="184441" x="7054850" y="2800350"/>
          <p14:tracePt t="184448" x="7048500" y="2800350"/>
          <p14:tracePt t="184455" x="7048500" y="2806700"/>
          <p14:tracePt t="184471" x="7042150" y="2806700"/>
          <p14:tracePt t="184487" x="7035800" y="2813050"/>
          <p14:tracePt t="184513" x="7029450" y="2819400"/>
          <p14:tracePt t="184570" x="7035800" y="2819400"/>
          <p14:tracePt t="184587" x="7042150" y="2819400"/>
          <p14:tracePt t="184611" x="7048500" y="2819400"/>
          <p14:tracePt t="184645" x="7048500" y="2813050"/>
          <p14:tracePt t="184671" x="7054850" y="2813050"/>
          <p14:tracePt t="184687" x="7061200" y="2806700"/>
          <p14:tracePt t="184712" x="7073900" y="2800350"/>
          <p14:tracePt t="184731" x="7073900" y="2794000"/>
          <p14:tracePt t="184740" x="7054850" y="2774950"/>
          <p14:tracePt t="184757" x="7029450" y="2755900"/>
          <p14:tracePt t="184780" x="7023100" y="2755900"/>
          <p14:tracePt t="184888" x="7023100" y="2762250"/>
          <p14:tracePt t="184905" x="7023100" y="2774950"/>
          <p14:tracePt t="184921" x="7061200" y="2851150"/>
          <p14:tracePt t="184940" x="7124700" y="2882900"/>
          <p14:tracePt t="184960" x="7283450" y="2895600"/>
          <p14:tracePt t="184971" x="7359650" y="2895600"/>
          <p14:tracePt t="184988" x="7505700" y="2863850"/>
          <p14:tracePt t="185005" x="7639050" y="2832100"/>
          <p14:tracePt t="185020" x="7759700" y="2813050"/>
          <p14:tracePt t="185045" x="7893050" y="2806700"/>
          <p14:tracePt t="185054" x="7899400" y="2806700"/>
          <p14:tracePt t="185088" x="7905750" y="2806700"/>
          <p14:tracePt t="185110" x="7912100" y="2806700"/>
          <p14:tracePt t="185138" x="7918450" y="2806700"/>
          <p14:tracePt t="185154" x="7931150" y="2806700"/>
          <p14:tracePt t="185179" x="7975600" y="2806700"/>
          <p14:tracePt t="185188" x="8007350" y="2806700"/>
          <p14:tracePt t="185205" x="8045450" y="2813050"/>
          <p14:tracePt t="185222" x="8089900" y="2813050"/>
          <p14:tracePt t="185246" x="8128000" y="2813050"/>
          <p14:tracePt t="185255" x="8134350" y="2813050"/>
          <p14:tracePt t="185271" x="8147050" y="2800350"/>
          <p14:tracePt t="185287" x="8172450" y="2774950"/>
          <p14:tracePt t="185313" x="8185150" y="2730500"/>
          <p14:tracePt t="185321" x="8185150" y="2711450"/>
          <p14:tracePt t="185338" x="8185150" y="2698750"/>
          <p14:tracePt t="185371" x="8178800" y="2692400"/>
          <p14:tracePt t="185387" x="8147050" y="2686050"/>
          <p14:tracePt t="185405" x="8108950" y="2686050"/>
          <p14:tracePt t="185422" x="8070850" y="2673350"/>
          <p14:tracePt t="185446" x="7988300" y="2654300"/>
          <p14:tracePt t="185454" x="7962900" y="2647950"/>
          <p14:tracePt t="185471" x="7905750" y="2635250"/>
          <p14:tracePt t="185488" x="7874000" y="2628900"/>
          <p14:tracePt t="185513" x="7848600" y="2628900"/>
          <p14:tracePt t="185521" x="7842250" y="2635250"/>
          <p14:tracePt t="185538" x="7823200" y="2654300"/>
          <p14:tracePt t="185554" x="7810500" y="2667000"/>
          <p14:tracePt t="185578" x="7753350" y="2705100"/>
          <p14:tracePt t="185588" x="7708900" y="2717800"/>
          <p14:tracePt t="185604" x="7581900" y="2762250"/>
          <p14:tracePt t="185621" x="7518400" y="2768600"/>
          <p14:tracePt t="185643" x="7486650" y="2781300"/>
          <p14:tracePt t="185654" x="7486650" y="2787650"/>
          <p14:tracePt t="185672" x="7518400" y="2838450"/>
          <p14:tracePt t="185687" x="7569200" y="2901950"/>
          <p14:tracePt t="185714" x="7639050" y="2971800"/>
          <p14:tracePt t="185722" x="7658100" y="2984500"/>
          <p14:tracePt t="185738" x="7696200" y="3009900"/>
          <p14:tracePt t="185763" x="7766050" y="3016250"/>
          <p14:tracePt t="185772" x="7785100" y="3016250"/>
          <p14:tracePt t="185788" x="7848600" y="2997200"/>
          <p14:tracePt t="185805" x="7905750" y="2984500"/>
          <p14:tracePt t="185821" x="7975600" y="2978150"/>
          <p14:tracePt t="185846" x="8089900" y="2990850"/>
          <p14:tracePt t="185855" x="8108950" y="2990850"/>
          <p14:tracePt t="185873" x="8134350" y="2997200"/>
          <p14:tracePt t="185887" x="8147050" y="2997200"/>
          <p14:tracePt t="185912" x="8159750" y="2997200"/>
          <p14:tracePt t="185962" x="8172450" y="2984500"/>
          <p14:tracePt t="185972" x="8172450" y="2978150"/>
          <p14:tracePt t="186012" x="8178800" y="2971800"/>
          <p14:tracePt t="186028" x="8185150" y="2965450"/>
          <p14:tracePt t="186039" x="8191500" y="2959100"/>
          <p14:tracePt t="186055" x="8223250" y="2946400"/>
          <p14:tracePt t="186072" x="8274050" y="2921000"/>
          <p14:tracePt t="186089" x="8343900" y="2895600"/>
          <p14:tracePt t="186113" x="8528050" y="2838450"/>
          <p14:tracePt t="186121" x="8610600" y="2819400"/>
          <p14:tracePt t="186139" x="8750300" y="2774950"/>
          <p14:tracePt t="186162" x="8934450" y="2705100"/>
          <p14:tracePt t="186172" x="8997950" y="2686050"/>
          <p14:tracePt t="186189" x="9163050" y="2628900"/>
          <p14:tracePt t="186205" x="9271000" y="2590800"/>
          <p14:tracePt t="186224" x="9366250" y="2565400"/>
          <p14:tracePt t="186248" x="9455150" y="2546350"/>
          <p14:tracePt t="186257" x="9480550" y="2546350"/>
          <p14:tracePt t="186272" x="9531350" y="2540000"/>
          <p14:tracePt t="186288" x="9563100" y="2540000"/>
          <p14:tracePt t="186312" x="9639300" y="2540000"/>
          <p14:tracePt t="186321" x="9658350" y="2540000"/>
          <p14:tracePt t="186341" x="9747250" y="2533650"/>
          <p14:tracePt t="186355" x="9810750" y="2527300"/>
          <p14:tracePt t="186382" x="9899650" y="2527300"/>
          <p14:tracePt t="186405" x="9950450" y="2533650"/>
          <p14:tracePt t="186422" x="10033000" y="2533650"/>
          <p14:tracePt t="186447" x="10153650" y="2527300"/>
          <p14:tracePt t="186455" x="10185400" y="2520950"/>
          <p14:tracePt t="186472" x="10223500" y="2508250"/>
          <p14:tracePt t="186489" x="10248900" y="2501900"/>
          <p14:tracePt t="186649" x="10248900" y="2495550"/>
          <p14:tracePt t="186664" x="10242550" y="2495550"/>
          <p14:tracePt t="186673" x="10229850" y="2495550"/>
          <p14:tracePt t="186690" x="10179050" y="2495550"/>
          <p14:tracePt t="186715" x="10083800" y="2495550"/>
          <p14:tracePt t="186723" x="10058400" y="2495550"/>
          <p14:tracePt t="186739" x="10007600" y="2495550"/>
          <p14:tracePt t="186758" x="9937750" y="2495550"/>
          <p14:tracePt t="186782" x="9810750" y="2495550"/>
          <p14:tracePt t="186788" x="9734550" y="2501900"/>
          <p14:tracePt t="186805" x="9544050" y="2508250"/>
          <p14:tracePt t="186822" x="9347200" y="2527300"/>
          <p14:tracePt t="186847" x="9074150" y="2540000"/>
          <p14:tracePt t="186858" x="8934450" y="2540000"/>
          <p14:tracePt t="186876" x="8763000" y="2540000"/>
          <p14:tracePt t="186898" x="8483600" y="2552700"/>
          <p14:tracePt t="186922" x="8121650" y="2565400"/>
          <p14:tracePt t="186939" x="7804150" y="2571750"/>
          <p14:tracePt t="186962" x="7302500" y="2565400"/>
          <p14:tracePt t="186972" x="7156450" y="2559050"/>
          <p14:tracePt t="186989" x="6953250" y="2546350"/>
          <p14:tracePt t="187006" x="6826250" y="2546350"/>
          <p14:tracePt t="187024" x="6711950" y="2565400"/>
          <p14:tracePt t="187049" x="6432550" y="2654300"/>
          <p14:tracePt t="187073" x="6280150" y="2698750"/>
          <p14:tracePt t="187089" x="6178550" y="2730500"/>
          <p14:tracePt t="187114" x="6172200" y="2743200"/>
          <p14:tracePt t="187140" x="6203950" y="2749550"/>
          <p14:tracePt t="187142" x="6248400" y="2755900"/>
          <p14:tracePt t="187156" x="6305550" y="2762250"/>
          <p14:tracePt t="187181" x="6464300" y="2800350"/>
          <p14:tracePt t="187192" x="6483350" y="2806700"/>
          <p14:tracePt t="187209" x="6508750" y="2832100"/>
          <p14:tracePt t="187222" x="6527800" y="2857500"/>
          <p14:tracePt t="187248" x="6559550" y="2895600"/>
          <p14:tracePt t="187256" x="6572250" y="2895600"/>
          <p14:tracePt t="187273" x="6578600" y="2895600"/>
          <p14:tracePt t="187299" x="6604000" y="2895600"/>
          <p14:tracePt t="187309" x="6623050" y="2889250"/>
          <p14:tracePt t="187327" x="6642100" y="2876550"/>
          <p14:tracePt t="187340" x="6661150" y="2870200"/>
          <p14:tracePt t="187363" x="6699250" y="2857500"/>
          <p14:tracePt t="187375" x="6724650" y="2857500"/>
          <p14:tracePt t="187390" x="6769100" y="2863850"/>
          <p14:tracePt t="187406" x="6807200" y="2870200"/>
          <p14:tracePt t="187424" x="6813550" y="2876550"/>
          <p14:tracePt t="187446" x="6813550" y="2882900"/>
          <p14:tracePt t="187538" x="6813550" y="2876550"/>
          <p14:tracePt t="187547" x="6813550" y="2870200"/>
          <p14:tracePt t="187597" x="6807200" y="2870200"/>
          <p14:tracePt t="187606" x="6800850" y="2870200"/>
          <p14:tracePt t="187623" x="6769100" y="2870200"/>
          <p14:tracePt t="187644" x="6724650" y="2870200"/>
          <p14:tracePt t="187720" x="6724650" y="2863850"/>
          <p14:tracePt t="187727" x="6724650" y="2857500"/>
          <p14:tracePt t="187767" x="6731000" y="2844800"/>
          <p14:tracePt t="187790" x="6737350" y="2844800"/>
          <p14:tracePt t="187849" x="6737350" y="2838450"/>
          <p14:tracePt t="187864" x="6743700" y="2838450"/>
          <p14:tracePt t="187894" x="6750050" y="2838450"/>
          <p14:tracePt t="188010" x="6756400" y="2832100"/>
          <p14:tracePt t="188027" x="6762750" y="2832100"/>
          <p14:tracePt t="188040" x="6769100" y="2832100"/>
          <p14:tracePt t="188151" x="6775450" y="2832100"/>
          <p14:tracePt t="189008" x="6769100" y="2832100"/>
          <p14:tracePt t="189108" x="6775450" y="2825750"/>
          <p14:tracePt t="189115" x="6794500" y="2819400"/>
          <p14:tracePt t="189125" x="6813550" y="2813050"/>
          <p14:tracePt t="189141" x="6921500" y="2794000"/>
          <p14:tracePt t="189158" x="7073900" y="2774950"/>
          <p14:tracePt t="189181" x="7359650" y="2755900"/>
          <p14:tracePt t="189191" x="7461250" y="2743200"/>
          <p14:tracePt t="189212" x="7753350" y="2717800"/>
          <p14:tracePt t="189229" x="7924800" y="2692400"/>
          <p14:tracePt t="189241" x="8001000" y="2673350"/>
          <p14:tracePt t="189257" x="8096250" y="2654300"/>
          <p14:tracePt t="189274" x="8280400" y="2622550"/>
          <p14:tracePt t="189299" x="8496300" y="2603500"/>
          <p14:tracePt t="189309" x="8540750" y="2603500"/>
          <p14:tracePt t="189328" x="8572500" y="2609850"/>
          <p14:tracePt t="189341" x="8559800" y="2622550"/>
          <p14:tracePt t="189366" x="8477250" y="2647950"/>
          <p14:tracePt t="189377" x="8432800" y="2647950"/>
          <p14:tracePt t="189394" x="8293100" y="2660650"/>
          <p14:tracePt t="189407" x="8242300" y="2660650"/>
          <p14:tracePt t="189424" x="8128000" y="2673350"/>
          <p14:tracePt t="189453" x="7747000" y="2736850"/>
          <p14:tracePt t="189462" x="7600950" y="2755900"/>
          <p14:tracePt t="189477" x="7289800" y="2774950"/>
          <p14:tracePt t="189491" x="7092950" y="2781300"/>
          <p14:tracePt t="189515" x="6623050" y="2787650"/>
          <p14:tracePt t="189527" x="6584950" y="2787650"/>
          <p14:tracePt t="189545" x="6578600" y="2787650"/>
          <p14:tracePt t="189558" x="6578600" y="2774950"/>
          <p14:tracePt t="189582" x="6591300" y="2774950"/>
          <p14:tracePt t="189608" x="6604000" y="2781300"/>
          <p14:tracePt t="189626" x="6610350" y="2794000"/>
          <p14:tracePt t="189647" x="6616700" y="2800350"/>
          <p14:tracePt t="189658" x="6623050" y="2806700"/>
          <p14:tracePt t="189674" x="6635750" y="2813050"/>
          <p14:tracePt t="189701" x="6604000" y="2825750"/>
          <p14:tracePt t="189708" x="6591300" y="2825750"/>
          <p14:tracePt t="208907" x="6584950" y="2825750"/>
          <p14:tracePt t="208916" x="6572250" y="2819400"/>
          <p14:tracePt t="208923" x="6559550" y="2806700"/>
          <p14:tracePt t="208941" x="6553200" y="2800350"/>
          <p14:tracePt t="208966" x="6546850" y="2800350"/>
          <p14:tracePt t="208991" x="6546850" y="2813050"/>
          <p14:tracePt t="209008" x="6565900" y="2857500"/>
          <p14:tracePt t="209024" x="6610350" y="2895600"/>
          <p14:tracePt t="209049" x="6800850" y="2940050"/>
          <p14:tracePt t="209074" x="6978650" y="2946400"/>
          <p14:tracePt t="209091" x="7112000" y="2940050"/>
          <p14:tracePt t="209117" x="7270750" y="2927350"/>
          <p14:tracePt t="209127" x="7315200" y="2927350"/>
          <p14:tracePt t="209141" x="7435850" y="2921000"/>
          <p14:tracePt t="209161" x="7613650" y="2927350"/>
          <p14:tracePt t="209180" x="7874000" y="2927350"/>
          <p14:tracePt t="209190" x="8013700" y="2921000"/>
          <p14:tracePt t="209207" x="8197850" y="2908300"/>
          <p14:tracePt t="209224" x="8420100" y="2889250"/>
          <p14:tracePt t="209246" x="8807450" y="2863850"/>
          <p14:tracePt t="209257" x="8921750" y="2863850"/>
          <p14:tracePt t="209275" x="9144000" y="2857500"/>
          <p14:tracePt t="209301" x="9518650" y="2844800"/>
          <p14:tracePt t="209310" x="9569450" y="2838450"/>
          <p14:tracePt t="209325" x="9683750" y="2819400"/>
          <p14:tracePt t="209341" x="9753600" y="2806700"/>
          <p14:tracePt t="209366" x="9810750" y="2781300"/>
          <p14:tracePt t="209375" x="9817100" y="2781300"/>
          <p14:tracePt t="209409" x="9823450" y="2774950"/>
          <p14:tracePt t="209424" x="9829800" y="2774950"/>
          <p14:tracePt t="209451" x="9848850" y="2762250"/>
          <p14:tracePt t="209461" x="9861550" y="2755900"/>
          <p14:tracePt t="209475" x="9880600" y="2743200"/>
          <p14:tracePt t="209492" x="9893300" y="2736850"/>
          <p14:tracePt t="209591" x="9893300" y="2730500"/>
          <p14:tracePt t="209606" x="9886950" y="2724150"/>
          <p14:tracePt t="209630" x="9861550" y="2717800"/>
          <p14:tracePt t="209641" x="9842500" y="2711450"/>
          <p14:tracePt t="209658" x="9817100" y="2705100"/>
          <p14:tracePt t="209674" x="9759950" y="2679700"/>
          <p14:tracePt t="209700" x="9696450" y="2654300"/>
          <p14:tracePt t="209708" x="9683750" y="2641600"/>
          <p14:tracePt t="209725" x="9671050" y="2628900"/>
          <p14:tracePt t="209766" x="9709150" y="2584450"/>
          <p14:tracePt t="209774" x="9728200" y="2552700"/>
          <p14:tracePt t="209792" x="9779000" y="2463800"/>
          <p14:tracePt t="209808" x="9836150" y="2292350"/>
          <p14:tracePt t="209825" x="9848850" y="2190750"/>
          <p14:tracePt t="209848" x="9886950" y="2057400"/>
          <p14:tracePt t="209858" x="9899650" y="2019300"/>
          <p14:tracePt t="209874" x="9950450" y="1949450"/>
          <p14:tracePt t="209891" x="10039350" y="1873250"/>
          <p14:tracePt t="209915" x="10179050" y="1784350"/>
          <p14:tracePt t="209925" x="10223500" y="1752600"/>
          <p14:tracePt t="209944" x="10261600" y="1701800"/>
          <p14:tracePt t="209958" x="10267950" y="1663700"/>
          <p14:tracePt t="209990" x="10267950" y="1657350"/>
          <p14:tracePt t="210009" x="10261600" y="1657350"/>
          <p14:tracePt t="210051" x="10255250" y="1593850"/>
          <p14:tracePt t="210059" x="10248900" y="1574800"/>
          <p14:tracePt t="210075" x="10229850" y="1543050"/>
          <p14:tracePt t="210099" x="10204450" y="1524000"/>
          <p14:tracePt t="210235" x="10229850" y="1530350"/>
          <p14:tracePt t="210241" x="10242550" y="1530350"/>
          <p14:tracePt t="210259" x="10306050" y="1530350"/>
          <p14:tracePt t="210276" x="10394950" y="1530350"/>
          <p14:tracePt t="210295" x="10471150" y="1517650"/>
          <p14:tracePt t="210319" x="10579100" y="1479550"/>
          <p14:tracePt t="210325" x="10598150" y="1466850"/>
          <p14:tracePt t="210343" x="10623550" y="1454150"/>
          <p14:tracePt t="210359" x="10629900" y="1441450"/>
          <p14:tracePt t="210405" x="10629900" y="1435100"/>
          <p14:tracePt t="210428" x="10629900" y="1422400"/>
          <p14:tracePt t="210450" x="10617200" y="1384300"/>
          <p14:tracePt t="210459" x="10610850" y="1377950"/>
          <p14:tracePt t="210475" x="10579100" y="1339850"/>
          <p14:tracePt t="210499" x="10515600" y="1289050"/>
          <p14:tracePt t="210511" x="10471150" y="1270000"/>
          <p14:tracePt t="210525" x="10452100" y="1270000"/>
          <p14:tracePt t="210542" x="10439400" y="1263650"/>
          <p14:tracePt t="210566" x="10420350" y="1263650"/>
          <p14:tracePt t="210575" x="10414000" y="1263650"/>
          <p14:tracePt t="210592" x="10388600" y="1270000"/>
          <p14:tracePt t="210609" x="10356850" y="1282700"/>
          <p14:tracePt t="210626" x="10325100" y="1295400"/>
          <p14:tracePt t="210655" x="10293350" y="1352550"/>
          <p14:tracePt t="210677" x="10280650" y="1384300"/>
          <p14:tracePt t="210692" x="10274300" y="1435100"/>
          <p14:tracePt t="210716" x="10299700" y="1498600"/>
          <p14:tracePt t="210726" x="10312400" y="1504950"/>
          <p14:tracePt t="210745" x="10375900" y="1511300"/>
          <p14:tracePt t="210770" x="10515600" y="1498600"/>
          <p14:tracePt t="210775" x="10572750" y="1492250"/>
          <p14:tracePt t="210792" x="10636250" y="1479550"/>
          <p14:tracePt t="210809" x="10661650" y="1466850"/>
          <p14:tracePt t="210825" x="10680700" y="1447800"/>
          <p14:tracePt t="210848" x="10699750" y="1409700"/>
          <p14:tracePt t="210859" x="10699750" y="1397000"/>
          <p14:tracePt t="210876" x="10699750" y="1384300"/>
          <p14:tracePt t="210899" x="10636250" y="1377950"/>
          <p14:tracePt t="210909" x="10598150" y="1377950"/>
          <p14:tracePt t="210926" x="10534650" y="1384300"/>
          <p14:tracePt t="210943" x="10452100" y="1403350"/>
          <p14:tracePt t="210967" x="10318750" y="1441450"/>
          <p14:tracePt t="210994" x="10255250" y="1492250"/>
          <p14:tracePt t="211010" x="10210800" y="1549400"/>
          <p14:tracePt t="211026" x="10140950" y="1651000"/>
          <p14:tracePt t="211052" x="9969500" y="1860550"/>
          <p14:tracePt t="211060" x="9899650" y="1917700"/>
          <p14:tracePt t="211076" x="9702800" y="2044700"/>
          <p14:tracePt t="211092" x="9512300" y="2133600"/>
          <p14:tracePt t="211118" x="9264650" y="2247900"/>
          <p14:tracePt t="211126" x="9182100" y="2292350"/>
          <p14:tracePt t="211142" x="9086850" y="2336800"/>
          <p14:tracePt t="211159" x="8972550" y="2387600"/>
          <p14:tracePt t="211183" x="8839200" y="2457450"/>
          <p14:tracePt t="211193" x="8801100" y="2470150"/>
          <p14:tracePt t="211209" x="8775700" y="2482850"/>
          <p14:tracePt t="211250" x="8769350" y="2482850"/>
          <p14:tracePt t="211336" x="8775700" y="2482850"/>
          <p14:tracePt t="211358" x="8832850" y="2495550"/>
          <p14:tracePt t="211376" x="8851900" y="2501900"/>
          <p14:tracePt t="211393" x="8864600" y="2533650"/>
          <p14:tracePt t="211410" x="8851900" y="2559050"/>
          <p14:tracePt t="211426" x="8820150" y="2584450"/>
          <p14:tracePt t="211453" x="8775700" y="2603500"/>
          <p14:tracePt t="211460" x="8769350" y="2603500"/>
          <p14:tracePt t="211476" x="8743950" y="2603500"/>
          <p14:tracePt t="211493" x="8693150" y="2603500"/>
          <p14:tracePt t="211519" x="8521700" y="2609850"/>
          <p14:tracePt t="211527" x="8451850" y="2616200"/>
          <p14:tracePt t="211543" x="8324850" y="2628900"/>
          <p14:tracePt t="211560" x="8242300" y="2641600"/>
          <p14:tracePt t="211562" x="8210550" y="2641600"/>
          <p14:tracePt t="211585" x="8191500" y="2647950"/>
          <p14:tracePt t="211633" x="8185150" y="2660650"/>
          <p14:tracePt t="211643" x="8172450" y="2673350"/>
          <p14:tracePt t="211661" x="8128000" y="2705100"/>
          <p14:tracePt t="211677" x="8077200" y="2743200"/>
          <p14:tracePt t="211679" x="8064500" y="2749550"/>
          <p14:tracePt t="211702" x="8039100" y="2774950"/>
          <p14:tracePt t="211753" x="8032750" y="2781300"/>
          <p14:tracePt t="211762" x="8026400" y="2787650"/>
          <p14:tracePt t="211777" x="8020050" y="2794000"/>
          <p14:tracePt t="211793" x="8013700" y="2806700"/>
          <p14:tracePt t="211810" x="8001000" y="2819400"/>
          <p14:tracePt t="211893" x="7994650" y="2825750"/>
          <p14:tracePt t="211910" x="7988300" y="2825750"/>
          <p14:tracePt t="211926" x="7950200" y="2838450"/>
          <p14:tracePt t="211946" x="7943850" y="2844800"/>
          <p14:tracePt t="211967" x="7994650" y="2882900"/>
          <p14:tracePt t="211977" x="8026400" y="2889250"/>
          <p14:tracePt t="211993" x="8121650" y="2908300"/>
          <p14:tracePt t="212010" x="8229600" y="2921000"/>
          <p14:tracePt t="212034" x="8375650" y="2927350"/>
          <p14:tracePt t="212043" x="8401050" y="2927350"/>
          <p14:tracePt t="212063" x="8426450" y="2927350"/>
          <p14:tracePt t="212077" x="8445500" y="2921000"/>
          <p14:tracePt t="212103" x="8470900" y="2889250"/>
          <p14:tracePt t="212110" x="8477250" y="2876550"/>
          <p14:tracePt t="212129" x="8496300" y="2813050"/>
          <p14:tracePt t="212143" x="8502650" y="2800350"/>
          <p14:tracePt t="212167" x="8515350" y="2755900"/>
          <p14:tracePt t="212176" x="8509000" y="2749550"/>
          <p14:tracePt t="212195" x="8483600" y="2736850"/>
          <p14:tracePt t="212210" x="8407400" y="2711450"/>
          <p14:tracePt t="212227" x="8337550" y="2692400"/>
          <p14:tracePt t="212251" x="8255000" y="2673350"/>
          <p14:tracePt t="212262" x="8235950" y="2667000"/>
          <p14:tracePt t="212280" x="8210550" y="2660650"/>
          <p14:tracePt t="212293" x="8185150" y="2641600"/>
          <p14:tracePt t="212320" x="8153400" y="2628900"/>
          <p14:tracePt t="212326" x="8153400" y="2622550"/>
          <p14:tracePt t="212344" x="8121650" y="2616200"/>
          <p14:tracePt t="212361" x="8045450" y="2590800"/>
          <p14:tracePt t="212384" x="7918450" y="2584450"/>
          <p14:tracePt t="212393" x="7886700" y="2584450"/>
          <p14:tracePt t="212410" x="7823200" y="2578100"/>
          <p14:tracePt t="212435" x="7797800" y="2578100"/>
          <p14:tracePt t="212508" x="7804150" y="2597150"/>
          <p14:tracePt t="212515" x="7810500" y="2603500"/>
          <p14:tracePt t="212528" x="7810500" y="2616200"/>
          <p14:tracePt t="212544" x="7791450" y="2647950"/>
          <p14:tracePt t="212565" x="7753350" y="2673350"/>
          <p14:tracePt t="212577" x="7747000" y="2679700"/>
          <p14:tracePt t="212594" x="7740650" y="2679700"/>
          <p14:tracePt t="212653" x="7759700" y="2679700"/>
          <p14:tracePt t="212661" x="7778750" y="2686050"/>
          <p14:tracePt t="212677" x="7810500" y="2692400"/>
          <p14:tracePt t="212694" x="7829550" y="2705100"/>
          <p14:tracePt t="212720" x="7848600" y="2724150"/>
          <p14:tracePt t="212727" x="7854950" y="2730500"/>
          <p14:tracePt t="212745" x="7874000" y="2736850"/>
          <p14:tracePt t="212760" x="7899400" y="2743200"/>
          <p14:tracePt t="212786" x="7931150" y="2743200"/>
          <p14:tracePt t="212797" x="7950200" y="2743200"/>
          <p14:tracePt t="212810" x="7962900" y="2743200"/>
          <p14:tracePt t="212834" x="7981950" y="2749550"/>
          <p14:tracePt t="212843" x="7994650" y="2755900"/>
          <p14:tracePt t="212861" x="8001000" y="2762250"/>
          <p14:tracePt t="213221" x="8007350" y="2762250"/>
          <p14:tracePt t="213227" x="8013700" y="2768600"/>
          <p14:tracePt t="213244" x="8058150" y="2768600"/>
          <p14:tracePt t="213261" x="8077200" y="2768600"/>
          <p14:tracePt t="213279" x="8077200" y="2774950"/>
          <p14:tracePt t="213352" x="8070850" y="2774950"/>
          <p14:tracePt t="213362" x="8064500" y="2774950"/>
          <p14:tracePt t="213381" x="8058150" y="2755900"/>
          <p14:tracePt t="213395" x="8058150" y="2736850"/>
          <p14:tracePt t="213412" x="8045450" y="2717800"/>
          <p14:tracePt t="213428" x="8020050" y="2698750"/>
          <p14:tracePt t="213429" x="7988300" y="2686050"/>
          <p14:tracePt t="213451" x="7893050" y="2673350"/>
          <p14:tracePt t="213463" x="7778750" y="2673350"/>
          <p14:tracePt t="213478" x="7702550" y="2673350"/>
          <p14:tracePt t="213494" x="7613650" y="2660650"/>
          <p14:tracePt t="213519" x="7588250" y="2654300"/>
          <p14:tracePt t="213548" x="7569200" y="2654300"/>
          <p14:tracePt t="213567" x="7499350" y="2679700"/>
          <p14:tracePt t="213578" x="7486650" y="2686050"/>
          <p14:tracePt t="213595" x="7448550" y="2724150"/>
          <p14:tracePt t="213611" x="7429500" y="2749550"/>
          <p14:tracePt t="213635" x="7435850" y="2787650"/>
          <p14:tracePt t="213645" x="7448550" y="2800350"/>
          <p14:tracePt t="213663" x="7512050" y="2832100"/>
          <p14:tracePt t="213679" x="7594600" y="2876550"/>
          <p14:tracePt t="213703" x="7747000" y="2933700"/>
          <p14:tracePt t="213711" x="7785100" y="2940050"/>
          <p14:tracePt t="213728" x="7988300" y="2946400"/>
          <p14:tracePt t="213745" x="8108950" y="2933700"/>
          <p14:tracePt t="213772" x="8204200" y="2882900"/>
          <p14:tracePt t="213778" x="8210550" y="2857500"/>
          <p14:tracePt t="213795" x="8210550" y="2800350"/>
          <p14:tracePt t="213812" x="8178800" y="2736850"/>
          <p14:tracePt t="213828" x="8134350" y="2686050"/>
          <p14:tracePt t="213853" x="8064500" y="2635250"/>
          <p14:tracePt t="213864" x="8045450" y="2628900"/>
          <p14:tracePt t="213878" x="8013700" y="2609850"/>
          <p14:tracePt t="213894" x="7988300" y="2597150"/>
          <p14:tracePt t="213918" x="7981950" y="2590800"/>
          <p14:tracePt t="213929" x="7969250" y="2590800"/>
          <p14:tracePt t="213945" x="7950200" y="2590800"/>
          <p14:tracePt t="213963" x="7924800" y="2616200"/>
          <p14:tracePt t="213985" x="7924800" y="2635250"/>
          <p14:tracePt t="213994" x="7924800" y="2654300"/>
          <p14:tracePt t="214012" x="7937500" y="2679700"/>
          <p14:tracePt t="214034" x="7962900" y="2705100"/>
          <p14:tracePt t="214045" x="7969250" y="2711450"/>
          <p14:tracePt t="214062" x="7988300" y="2724150"/>
          <p14:tracePt t="214079" x="8001000" y="2730500"/>
          <p14:tracePt t="214104" x="8013700" y="2730500"/>
          <p14:tracePt t="214277" x="8013700" y="2736850"/>
          <p14:tracePt t="214301" x="7994650" y="2749550"/>
          <p14:tracePt t="214315" x="7988300" y="2749550"/>
          <p14:tracePt t="214332" x="7981950" y="2755900"/>
          <p14:tracePt t="214539" x="7988300" y="2755900"/>
          <p14:tracePt t="214549" x="7994650" y="2755900"/>
          <p14:tracePt t="214565" x="8013700" y="2749550"/>
          <p14:tracePt t="214579" x="8083550" y="2749550"/>
          <p14:tracePt t="214596" x="8153400" y="2755900"/>
          <p14:tracePt t="214613" x="8242300" y="2768600"/>
          <p14:tracePt t="214630" x="8305800" y="2781300"/>
          <p14:tracePt t="214655" x="8420100" y="2794000"/>
          <p14:tracePt t="214662" x="8477250" y="2794000"/>
          <p14:tracePt t="214680" x="8591550" y="2800350"/>
          <p14:tracePt t="214695" x="8667750" y="2800350"/>
          <p14:tracePt t="214719" x="8756650" y="2794000"/>
          <p14:tracePt t="214731" x="8775700" y="2794000"/>
          <p14:tracePt t="214971" x="8782050" y="2794000"/>
          <p14:tracePt t="214995" x="8788400" y="2794000"/>
          <p14:tracePt t="215010" x="8794750" y="2794000"/>
          <p14:tracePt t="215147" x="8801100" y="2794000"/>
          <p14:tracePt t="215187" x="8801100" y="2787650"/>
          <p14:tracePt t="215228" x="8807450" y="2787650"/>
          <p14:tracePt t="215501" x="8839200" y="2813050"/>
          <p14:tracePt t="215513" x="8851900" y="2819400"/>
          <p14:tracePt t="215530" x="8877300" y="2844800"/>
          <p14:tracePt t="215533" x="8890000" y="2851150"/>
          <p14:tracePt t="215547" x="8902700" y="2857500"/>
          <p14:tracePt t="215572" x="8966200" y="2870200"/>
          <p14:tracePt t="215598" x="8991600" y="2876550"/>
          <p14:tracePt t="215600" x="9004300" y="2882900"/>
          <p14:tracePt t="215613" x="9023350" y="2895600"/>
          <p14:tracePt t="215636" x="9061450" y="2952750"/>
          <p14:tracePt t="215646" x="9067800" y="2978150"/>
          <p14:tracePt t="215666" x="9055100" y="3003550"/>
          <p14:tracePt t="215679" x="9036050" y="3009900"/>
          <p14:tracePt t="215702" x="9017000" y="3009900"/>
          <p14:tracePt t="215729" x="9004300" y="3003550"/>
          <p14:tracePt t="215746" x="8991600" y="2997200"/>
          <p14:tracePt t="215772" x="8978900" y="2997200"/>
          <p14:tracePt t="215781" x="8959850" y="3003550"/>
          <p14:tracePt t="215798" x="8934450" y="3016250"/>
          <p14:tracePt t="215814" x="8883650" y="3035300"/>
          <p14:tracePt t="215830" x="8801100" y="3060700"/>
          <p14:tracePt t="215854" x="8731250" y="3073400"/>
          <p14:tracePt t="215881" x="8693150" y="3092450"/>
          <p14:tracePt t="215897" x="8616950" y="3143250"/>
          <p14:tracePt t="215923" x="8509000" y="3244850"/>
          <p14:tracePt t="215933" x="8439150" y="3314700"/>
          <p14:tracePt t="215946" x="8324850" y="3448050"/>
          <p14:tracePt t="215971" x="8115300" y="3689350"/>
          <p14:tracePt t="215983" x="8020050" y="3797300"/>
          <p14:tracePt t="215996" x="7854950" y="3975100"/>
          <p14:tracePt t="216013" x="7677150" y="4133850"/>
          <p14:tracePt t="216039" x="7512050" y="4260850"/>
          <p14:tracePt t="216070" x="7518400" y="4260850"/>
          <p14:tracePt t="216080" x="7531100" y="4248150"/>
          <p14:tracePt t="216105" x="7600950" y="4216400"/>
          <p14:tracePt t="216113" x="7607300" y="4216400"/>
          <p14:tracePt t="216130" x="7613650" y="4216400"/>
          <p14:tracePt t="216175" x="7607300" y="4216400"/>
          <p14:tracePt t="216181" x="7607300" y="4222750"/>
          <p14:tracePt t="216196" x="7600950" y="4222750"/>
          <p14:tracePt t="216214" x="7600950" y="4235450"/>
          <p14:tracePt t="216232" x="7620000" y="4311650"/>
          <p14:tracePt t="216258" x="7670800" y="4406900"/>
          <p14:tracePt t="216263" x="7683500" y="4432300"/>
          <p14:tracePt t="216281" x="7721600" y="4476750"/>
          <p14:tracePt t="216297" x="7747000" y="4508500"/>
          <p14:tracePt t="216322" x="7772400" y="4521200"/>
          <p14:tracePt t="216331" x="7778750" y="4521200"/>
          <p14:tracePt t="216348" x="7791450" y="4521200"/>
          <p14:tracePt t="216374" x="7804150" y="4521200"/>
          <p14:tracePt t="216472" x="7804150" y="4514850"/>
          <p14:tracePt t="216486" x="7804150" y="4508500"/>
          <p14:tracePt t="216497" x="7804150" y="4495800"/>
          <p14:tracePt t="216514" x="7797800" y="4476750"/>
          <p14:tracePt t="216530" x="7772400" y="4445000"/>
          <p14:tracePt t="216547" x="7747000" y="4413250"/>
          <p14:tracePt t="216570" x="7715250" y="4349750"/>
          <p14:tracePt t="219257" x="7708900" y="4349750"/>
          <p14:tracePt t="219264" x="7689850" y="4337050"/>
          <p14:tracePt t="219271" x="7626350" y="4311650"/>
          <p14:tracePt t="219282" x="7569200" y="4292600"/>
          <p14:tracePt t="219308" x="7321550" y="4248150"/>
          <p14:tracePt t="219317" x="7239000" y="4235450"/>
          <p14:tracePt t="219333" x="7112000" y="4222750"/>
          <p14:tracePt t="219350" x="7016750" y="4210050"/>
          <p14:tracePt t="219375" x="6851650" y="4184650"/>
          <p14:tracePt t="219401" x="6711950" y="4146550"/>
          <p14:tracePt t="219416" x="6680200" y="4133850"/>
          <p14:tracePt t="219440" x="6667500" y="4127500"/>
          <p14:tracePt t="219479" x="6661150" y="4127500"/>
          <p14:tracePt t="219507" x="6642100" y="4121150"/>
          <p14:tracePt t="219516" x="6597650" y="4108450"/>
          <p14:tracePt t="219533" x="6477000" y="4076700"/>
          <p14:tracePt t="219550" x="6451600" y="4070350"/>
          <p14:tracePt t="219573" x="6457950" y="4057650"/>
          <p14:tracePt t="219583" x="6477000" y="4044950"/>
          <p14:tracePt t="219600" x="6546850" y="4025900"/>
          <p14:tracePt t="219616" x="6648450" y="4025900"/>
          <p14:tracePt t="219642" x="6832600" y="4013200"/>
          <p14:tracePt t="219649" x="6877050" y="4006850"/>
          <p14:tracePt t="219667" x="6991350" y="4006850"/>
          <p14:tracePt t="219683" x="7080250" y="4006850"/>
          <p14:tracePt t="219706" x="7270750" y="4013200"/>
          <p14:tracePt t="219716" x="7327900" y="4013200"/>
          <p14:tracePt t="219733" x="7378700" y="4019550"/>
          <p14:tracePt t="219749" x="7372350" y="4019550"/>
          <p14:tracePt t="219771" x="7359650" y="4019550"/>
          <p14:tracePt t="219783" x="7353300" y="4019550"/>
          <p14:tracePt t="219800" x="7353300" y="4013200"/>
          <p14:tracePt t="219843" x="7359650" y="4013200"/>
          <p14:tracePt t="219853" x="7372350" y="4013200"/>
          <p14:tracePt t="219866" x="7397750" y="4013200"/>
          <p14:tracePt t="219883" x="7410450" y="4013200"/>
          <p14:tracePt t="219907" x="7416800" y="4006850"/>
          <p14:tracePt t="219916" x="7423150" y="4006850"/>
          <p14:tracePt t="219933" x="7435850" y="4000500"/>
          <p14:tracePt t="219953" x="7454900" y="4000500"/>
          <p14:tracePt t="219977" x="7499350" y="3994150"/>
          <p14:tracePt t="220000" x="7524750" y="4000500"/>
          <p14:tracePt t="220016" x="7556500" y="4006850"/>
          <p14:tracePt t="220042" x="7575550" y="4006850"/>
          <p14:tracePt t="220053" x="7575550" y="4000500"/>
          <p14:tracePt t="220070" x="7588250" y="3987800"/>
          <p14:tracePt t="220083" x="7607300" y="3968750"/>
          <p14:tracePt t="220110" x="7632700" y="3949700"/>
          <p14:tracePt t="220156" x="7632700" y="3943350"/>
          <p14:tracePt t="220167" x="7639050" y="3937000"/>
          <p14:tracePt t="220184" x="7696200" y="3917950"/>
          <p14:tracePt t="220201" x="7835900" y="3917950"/>
          <p14:tracePt t="220217" x="7994650" y="3911600"/>
          <p14:tracePt t="220243" x="8337550" y="3930650"/>
          <p14:tracePt t="220250" x="8464550" y="3937000"/>
          <p14:tracePt t="220267" x="8667750" y="3949700"/>
          <p14:tracePt t="220284" x="8845550" y="3956050"/>
          <p14:tracePt t="220312" x="8883650" y="3949700"/>
          <p14:tracePt t="220319" x="8883650" y="3943350"/>
          <p14:tracePt t="220334" x="8883650" y="3937000"/>
          <p14:tracePt t="220404" x="8890000" y="3930650"/>
          <p14:tracePt t="220426" x="8890000" y="3924300"/>
          <p14:tracePt t="220460" x="8896350" y="3924300"/>
          <p14:tracePt t="220468" x="8902700" y="3917950"/>
          <p14:tracePt t="220484" x="8909050" y="3917950"/>
          <p14:tracePt t="220508" x="8972550" y="3892550"/>
          <p14:tracePt t="220517" x="8991600" y="3886200"/>
          <p14:tracePt t="220533" x="9017000" y="3873500"/>
          <p14:tracePt t="220550" x="9036050" y="3860800"/>
          <p14:tracePt t="220577" x="9086850" y="3841750"/>
          <p14:tracePt t="220584" x="9118600" y="3835400"/>
          <p14:tracePt t="220601" x="9182100" y="3829050"/>
          <p14:tracePt t="220607" x="9226550" y="3822700"/>
          <p14:tracePt t="220626" x="9271000" y="3816350"/>
          <p14:tracePt t="220634" x="9296400" y="3810000"/>
          <p14:tracePt t="220650" x="9321800" y="3803650"/>
          <p14:tracePt t="220684" x="9309100" y="3803650"/>
          <p14:tracePt t="220707" x="9226550" y="3816350"/>
          <p14:tracePt t="220717" x="9213850" y="3816350"/>
          <p14:tracePt t="220734" x="9163050" y="3835400"/>
          <p14:tracePt t="220752" x="9112250" y="3848100"/>
          <p14:tracePt t="220777" x="9074150" y="3854450"/>
          <p14:tracePt t="220787" x="9067800" y="3854450"/>
          <p14:tracePt t="220801" x="9067800" y="3860800"/>
          <p14:tracePt t="220817" x="9055100" y="3879850"/>
          <p14:tracePt t="220845" x="9010650" y="3949700"/>
          <p14:tracePt t="220851" x="8991600" y="3968750"/>
          <p14:tracePt t="220868" x="8909050" y="3994150"/>
          <p14:tracePt t="220886" x="8807450" y="4019550"/>
          <p14:tracePt t="220913" x="8712200" y="4025900"/>
          <p14:tracePt t="220920" x="8699500" y="4025900"/>
          <p14:tracePt t="220938" x="8680450" y="4013200"/>
          <p14:tracePt t="220955" x="8674100" y="4006850"/>
          <p14:tracePt t="220984" x="8642350" y="4006850"/>
          <p14:tracePt t="221002" x="8566150" y="4006850"/>
          <p14:tracePt t="221027" x="8445500" y="4006850"/>
          <p14:tracePt t="221034" x="8401050" y="4006850"/>
          <p14:tracePt t="221051" x="8337550" y="4000500"/>
          <p14:tracePt t="221068" x="8299450" y="3994150"/>
          <p14:tracePt t="221084" x="8293100" y="3994150"/>
          <p14:tracePt t="221106" x="8274050" y="3994150"/>
          <p14:tracePt t="221117" x="8204200" y="4006850"/>
          <p14:tracePt t="221134" x="8102600" y="4019550"/>
          <p14:tracePt t="221150" x="7975600" y="4019550"/>
          <p14:tracePt t="221174" x="7810500" y="4006850"/>
          <p14:tracePt t="221184" x="7778750" y="3994150"/>
          <p14:tracePt t="221201" x="7772400" y="3994150"/>
          <p14:tracePt t="221218" x="7772400" y="3987800"/>
          <p14:tracePt t="221240" x="7785100" y="3981450"/>
          <p14:tracePt t="221268" x="7785100" y="3987800"/>
          <p14:tracePt t="221284" x="7766050" y="3994150"/>
          <p14:tracePt t="221310" x="7708900" y="4006850"/>
          <p14:tracePt t="221321" x="7689850" y="4006850"/>
          <p14:tracePt t="221338" x="7670800" y="4006850"/>
          <p14:tracePt t="221356" x="7664450" y="4006850"/>
          <p14:tracePt t="221389" x="7658100" y="4006850"/>
          <p14:tracePt t="221402" x="7645400" y="4013200"/>
          <p14:tracePt t="221425" x="7473950" y="4025900"/>
          <p14:tracePt t="221434" x="7410450" y="4025900"/>
          <p14:tracePt t="221452" x="7289800" y="4013200"/>
          <p14:tracePt t="221468" x="7219950" y="4000500"/>
          <p14:tracePt t="221484" x="7188200" y="3987800"/>
          <p14:tracePt t="221545" x="7175500" y="3987800"/>
          <p14:tracePt t="221559" x="7143750" y="3994150"/>
          <p14:tracePt t="221569" x="7118350" y="4000500"/>
          <p14:tracePt t="221584" x="7061200" y="4000500"/>
          <p14:tracePt t="221601" x="7035800" y="4000500"/>
          <p14:tracePt t="221620" x="7029450" y="4000500"/>
          <p14:tracePt t="221652" x="7035800" y="3994150"/>
          <p14:tracePt t="221715" x="7029450" y="3994150"/>
          <p14:tracePt t="221722" x="7023100" y="3994150"/>
          <p14:tracePt t="221738" x="6991350" y="3987800"/>
          <p14:tracePt t="221756" x="6953250" y="3975100"/>
          <p14:tracePt t="221768" x="6940550" y="3968750"/>
          <p14:tracePt t="221785" x="6921500" y="3962400"/>
          <p14:tracePt t="221802" x="6870700" y="3962400"/>
          <p14:tracePt t="221823" x="6762750" y="3956050"/>
          <p14:tracePt t="221834" x="6667500" y="3943350"/>
          <p14:tracePt t="221852" x="6604000" y="3937000"/>
          <p14:tracePt t="221868" x="6565900" y="3924300"/>
          <p14:tracePt t="221886" x="6553200" y="3917950"/>
          <p14:tracePt t="221966" x="6553200" y="3924300"/>
          <p14:tracePt t="221974" x="6553200" y="3930650"/>
          <p14:tracePt t="221985" x="6559550" y="3930650"/>
          <p14:tracePt t="222003" x="6572250" y="3937000"/>
          <p14:tracePt t="222006" x="6584950" y="3943350"/>
          <p14:tracePt t="222018" x="6597650" y="3943350"/>
          <p14:tracePt t="222044" x="6654800" y="3943350"/>
          <p14:tracePt t="222052" x="6686550" y="3943350"/>
          <p14:tracePt t="222068" x="6731000" y="3943350"/>
          <p14:tracePt t="222071" x="6756400" y="3943350"/>
          <p14:tracePt t="222085" x="6788150" y="3949700"/>
          <p14:tracePt t="222108" x="6864350" y="3968750"/>
          <p14:tracePt t="222118" x="6902450" y="3975100"/>
          <p14:tracePt t="222135" x="6953250" y="3981450"/>
          <p14:tracePt t="222152" x="6991350" y="3981450"/>
          <p14:tracePt t="222177" x="7010400" y="3981450"/>
          <p14:tracePt t="222202" x="7016750" y="3975100"/>
          <p14:tracePt t="222224" x="7016750" y="3968750"/>
          <p14:tracePt t="222264" x="7023100" y="3968750"/>
          <p14:tracePt t="222273" x="7029450" y="3968750"/>
          <p14:tracePt t="222284" x="7042150" y="3962400"/>
          <p14:tracePt t="222311" x="7124700" y="3949700"/>
          <p14:tracePt t="222319" x="7169150" y="3943350"/>
          <p14:tracePt t="222335" x="7258050" y="3930650"/>
          <p14:tracePt t="222351" x="7340600" y="3917950"/>
          <p14:tracePt t="222374" x="7391400" y="3911600"/>
          <p14:tracePt t="222386" x="7397750" y="3911600"/>
          <p14:tracePt t="222483" x="7397750" y="3905250"/>
          <p14:tracePt t="222645" x="7397750" y="3898900"/>
          <p14:tracePt t="222651" x="7397750" y="3892550"/>
          <p14:tracePt t="222659" x="7397750" y="3886200"/>
          <p14:tracePt t="222670" x="7397750" y="3879850"/>
          <p14:tracePt t="222685" x="7391400" y="3867150"/>
          <p14:tracePt t="222710" x="7340600" y="3835400"/>
          <p14:tracePt t="222722" x="7321550" y="3829050"/>
          <p14:tracePt t="222736" x="7289800" y="3810000"/>
          <p14:tracePt t="222752" x="7264400" y="3797300"/>
          <p14:tracePt t="222778" x="7251700" y="3784600"/>
          <p14:tracePt t="222828" x="7245350" y="3784600"/>
          <p14:tracePt t="222837" x="7239000" y="3784600"/>
          <p14:tracePt t="222852" x="7219950" y="3797300"/>
          <p14:tracePt t="222869" x="7188200" y="3829050"/>
          <p14:tracePt t="222887" x="7162800" y="3867150"/>
          <p14:tracePt t="222912" x="7162800" y="3898900"/>
          <p14:tracePt t="222919" x="7162800" y="3905250"/>
          <p14:tracePt t="222936" x="7169150" y="3905250"/>
          <p14:tracePt t="222952" x="7188200" y="3905250"/>
          <p14:tracePt t="222977" x="7258050" y="3911600"/>
          <p14:tracePt t="222986" x="7277100" y="3911600"/>
          <p14:tracePt t="223004" x="7315200" y="3911600"/>
          <p14:tracePt t="223028" x="7366000" y="3917950"/>
          <p14:tracePt t="223037" x="7378700" y="3917950"/>
          <p14:tracePt t="223053" x="7404100" y="3917950"/>
          <p14:tracePt t="223069" x="7429500" y="3905250"/>
          <p14:tracePt t="223086" x="7448550" y="3879850"/>
          <p14:tracePt t="223112" x="7454900" y="3835400"/>
          <p14:tracePt t="223119" x="7454900" y="3822700"/>
          <p14:tracePt t="223136" x="7448550" y="3810000"/>
          <p14:tracePt t="223180" x="7435850" y="3810000"/>
          <p14:tracePt t="223203" x="7416800" y="3829050"/>
          <p14:tracePt t="223219" x="7404100" y="3841750"/>
          <p14:tracePt t="223244" x="7391400" y="3848100"/>
          <p14:tracePt t="223253" x="7385050" y="3854450"/>
          <p14:tracePt t="223337" x="7385050" y="3860800"/>
          <p14:tracePt t="223358" x="7391400" y="3860800"/>
          <p14:tracePt t="223369" x="7410450" y="3867150"/>
          <p14:tracePt t="223386" x="7454900" y="3873500"/>
          <p14:tracePt t="223403" x="7493000" y="3873500"/>
          <p14:tracePt t="223429" x="7556500" y="3873500"/>
          <p14:tracePt t="223436" x="7575550" y="3873500"/>
          <p14:tracePt t="223453" x="7639050" y="3867150"/>
          <p14:tracePt t="223469" x="7689850" y="3860800"/>
          <p14:tracePt t="223486" x="7797800" y="3860800"/>
          <p14:tracePt t="223512" x="7988300" y="3860800"/>
          <p14:tracePt t="223536" x="8064500" y="3860800"/>
          <p14:tracePt t="223553" x="8077200" y="3860800"/>
          <p14:tracePt t="223576" x="8089900" y="3860800"/>
          <p14:tracePt t="223588" x="8102600" y="3860800"/>
          <p14:tracePt t="223602" x="8115300" y="3873500"/>
          <p14:tracePt t="223620" x="8140700" y="3879850"/>
          <p14:tracePt t="223642" x="8210550" y="3905250"/>
          <p14:tracePt t="223655" x="8248650" y="3917950"/>
          <p14:tracePt t="223670" x="8286750" y="3924300"/>
          <p14:tracePt t="223687" x="8318500" y="3937000"/>
          <p14:tracePt t="223714" x="8369300" y="3937000"/>
          <p14:tracePt t="223737" x="8407400" y="3930650"/>
          <p14:tracePt t="223754" x="8445500" y="3924300"/>
          <p14:tracePt t="223779" x="8489950" y="3898900"/>
          <p14:tracePt t="223787" x="8496300" y="3898900"/>
          <p14:tracePt t="223803" x="8502650" y="3898900"/>
          <p14:tracePt t="223894" x="8502650" y="3892550"/>
          <p14:tracePt t="223908" x="8509000" y="3886200"/>
          <p14:tracePt t="223937" x="8515350" y="3879850"/>
          <p14:tracePt t="224632" x="8515350" y="3873500"/>
          <p14:tracePt t="224674" x="8515350" y="3867150"/>
          <p14:tracePt t="224701" x="8515350" y="3860800"/>
          <p14:tracePt t="224715" x="8509000" y="3854450"/>
          <p14:tracePt t="224730" x="8502650" y="3848100"/>
          <p14:tracePt t="224989" x="8496300" y="3848100"/>
          <p14:tracePt t="224997" x="8470900" y="3848100"/>
          <p14:tracePt t="225030" x="8331200" y="3860800"/>
          <p14:tracePt t="225037" x="8293100" y="3867150"/>
          <p14:tracePt t="225054" x="8185150" y="3873500"/>
          <p14:tracePt t="225071" x="8064500" y="3873500"/>
          <p14:tracePt t="225087" x="7943850" y="3873500"/>
          <p14:tracePt t="225110" x="7791450" y="3879850"/>
          <p14:tracePt t="225120" x="7734300" y="3886200"/>
          <p14:tracePt t="225138" x="7651750" y="3898900"/>
          <p14:tracePt t="225154" x="7556500" y="3911600"/>
          <p14:tracePt t="225178" x="7308850" y="3968750"/>
          <p14:tracePt t="225187" x="7232650" y="3981450"/>
          <p14:tracePt t="225204" x="6858000" y="4044950"/>
          <p14:tracePt t="225220" x="6680200" y="4076700"/>
          <p14:tracePt t="225245" x="6496050" y="4114800"/>
          <p14:tracePt t="225254" x="6483350" y="4121150"/>
          <p14:tracePt t="225271" x="6477000" y="4121150"/>
          <p14:tracePt t="225311" x="6464300" y="4152900"/>
          <p14:tracePt t="225321" x="6457950" y="4171950"/>
          <p14:tracePt t="225338" x="6432550" y="4216400"/>
          <p14:tracePt t="225362" x="6400800" y="4260850"/>
          <p14:tracePt t="225371" x="6394450" y="4267200"/>
          <p14:tracePt t="225388" x="6388100" y="4267200"/>
          <p14:tracePt t="225452" x="6394450" y="4267200"/>
          <p14:tracePt t="225466" x="6400800" y="4267200"/>
          <p14:tracePt t="225489" x="6407150" y="4279900"/>
          <p14:tracePt t="225511" x="6407150" y="4292600"/>
          <p14:tracePt t="225521" x="6407150" y="4298950"/>
          <p14:tracePt t="225538" x="6413500" y="4298950"/>
          <p14:tracePt t="225555" x="6426200" y="4298950"/>
          <p14:tracePt t="225580" x="6464300" y="4298950"/>
          <p14:tracePt t="225605" x="6483350" y="4298950"/>
          <p14:tracePt t="225621" x="6489700" y="4318000"/>
          <p14:tracePt t="225644" x="6508750" y="4349750"/>
          <p14:tracePt t="225654" x="6515100" y="4356100"/>
          <p14:tracePt t="225710" x="6534150" y="4349750"/>
          <p14:tracePt t="225724" x="6540500" y="4349750"/>
          <p14:tracePt t="225740" x="6572250" y="4330700"/>
          <p14:tracePt t="225761" x="6591300" y="4324350"/>
          <p14:tracePt t="225792" x="6597650" y="4324350"/>
          <p14:tracePt t="225830" x="6623050" y="4305300"/>
          <p14:tracePt t="225855" x="6654800" y="4279900"/>
          <p14:tracePt t="225874" x="6673850" y="4260850"/>
          <p14:tracePt t="225888" x="6686550" y="4241800"/>
          <p14:tracePt t="225910" x="6692900" y="4222750"/>
          <p14:tracePt t="225922" x="6686550" y="4222750"/>
          <p14:tracePt t="225941" x="6648450" y="4210050"/>
          <p14:tracePt t="225955" x="6597650" y="4197350"/>
          <p14:tracePt t="225983" x="6502400" y="4178300"/>
          <p14:tracePt t="226007" x="6483350" y="4165600"/>
          <p14:tracePt t="226057" x="6477000" y="4165600"/>
          <p14:tracePt t="226071" x="6464300" y="4165600"/>
          <p14:tracePt t="226090" x="6419850" y="4178300"/>
          <p14:tracePt t="226113" x="6375400" y="4191000"/>
          <p14:tracePt t="226162" x="6388100" y="4203700"/>
          <p14:tracePt t="226171" x="6400800" y="4210050"/>
          <p14:tracePt t="226188" x="6445250" y="4222750"/>
          <p14:tracePt t="226206" x="6508750" y="4248150"/>
          <p14:tracePt t="226230" x="6546850" y="4286250"/>
          <p14:tracePt t="226231" x="6559550" y="4292600"/>
          <p14:tracePt t="226241" x="6559550" y="4305300"/>
          <p14:tracePt t="226255" x="6565900" y="4311650"/>
          <p14:tracePt t="226272" x="6572250" y="4324350"/>
          <p14:tracePt t="226289" x="6591300" y="4330700"/>
          <p14:tracePt t="226314" x="6604000" y="4337050"/>
          <p14:tracePt t="226342" x="6604000" y="4343400"/>
          <p14:tracePt t="226356" x="6604000" y="4349750"/>
          <p14:tracePt t="226382" x="6591300" y="4381500"/>
          <p14:tracePt t="226405" x="6572250" y="4400550"/>
          <p14:tracePt t="226422" x="6565900" y="4413250"/>
          <p14:tracePt t="226444" x="6559550" y="4419600"/>
          <p14:tracePt t="226673" x="6553200" y="4419600"/>
          <p14:tracePt t="226681" x="6553200" y="4413250"/>
          <p14:tracePt t="226691" x="6553200" y="4406900"/>
          <p14:tracePt t="226715" x="6553200" y="4394200"/>
          <p14:tracePt t="226871" x="6540500" y="4394200"/>
          <p14:tracePt t="226878" x="6534150" y="4394200"/>
          <p14:tracePt t="226898" x="6489700" y="4394200"/>
          <p14:tracePt t="226906" x="6483350" y="4394200"/>
          <p14:tracePt t="231400" x="6489700" y="4387850"/>
          <p14:tracePt t="231408" x="6502400" y="4381500"/>
          <p14:tracePt t="231425" x="6521450" y="4368800"/>
          <p14:tracePt t="231443" x="6540500" y="4356100"/>
          <p14:tracePt t="231460" x="6584950" y="4337050"/>
          <p14:tracePt t="231461" x="6610350" y="4318000"/>
          <p14:tracePt t="231476" x="6667500" y="4292600"/>
          <p14:tracePt t="231493" x="6711950" y="4267200"/>
          <p14:tracePt t="231516" x="6800850" y="4222750"/>
          <p14:tracePt t="231526" x="6838950" y="4197350"/>
          <p14:tracePt t="231543" x="6858000" y="4171950"/>
          <p14:tracePt t="231646" x="6858000" y="4165600"/>
          <p14:tracePt t="231654" x="6864350" y="4165600"/>
          <p14:tracePt t="231664" x="6870700" y="4159250"/>
          <p14:tracePt t="231677" x="6877050" y="4159250"/>
          <p14:tracePt t="231768" x="6883400" y="4159250"/>
          <p14:tracePt t="231776" x="6889750" y="4159250"/>
          <p14:tracePt t="231784" x="6896100" y="4159250"/>
          <p14:tracePt t="231793" x="6908800" y="4159250"/>
          <p14:tracePt t="231811" x="6934200" y="4152900"/>
          <p14:tracePt t="231832" x="6985000" y="4152900"/>
          <p14:tracePt t="231843" x="7010400" y="4152900"/>
          <p14:tracePt t="231860" x="7035800" y="4146550"/>
          <p14:tracePt t="231881" x="7054850" y="4140200"/>
          <p14:tracePt t="231893" x="7067550" y="4133850"/>
          <p14:tracePt t="231919" x="7099300" y="4133850"/>
          <p14:tracePt t="231926" x="7112000" y="4133850"/>
          <p14:tracePt t="231943" x="7137400" y="4133850"/>
          <p14:tracePt t="231960" x="7150100" y="4140200"/>
          <p14:tracePt t="231999" x="7156450" y="4140200"/>
          <p14:tracePt t="232031" x="7162800" y="4133850"/>
          <p14:tracePt t="232062" x="7162800" y="4140200"/>
          <p14:tracePt t="232077" x="7162800" y="4146550"/>
          <p14:tracePt t="232103" x="7162800" y="4159250"/>
          <p14:tracePt t="232233" x="7162800" y="4165600"/>
          <p14:tracePt t="232247" x="7162800" y="4171950"/>
          <p14:tracePt t="232321" x="7162800" y="4165600"/>
          <p14:tracePt t="232336" x="7169150" y="4159250"/>
          <p14:tracePt t="232359" x="7169150" y="4152900"/>
          <p14:tracePt t="232394" x="7175500" y="4152900"/>
          <p14:tracePt t="232428" x="7175500" y="4146550"/>
          <p14:tracePt t="232443" x="7181850" y="4133850"/>
          <p14:tracePt t="232460" x="7188200" y="4127500"/>
          <p14:tracePt t="232476" x="7194550" y="4121150"/>
          <p14:tracePt t="232599" x="7194550" y="4114800"/>
          <p14:tracePt t="232627" x="7194550" y="4108450"/>
          <p14:tracePt t="232925" x="7188200" y="4114800"/>
          <p14:tracePt t="232933" x="7181850" y="4121150"/>
          <p14:tracePt t="232944" x="7175500" y="4127500"/>
          <p14:tracePt t="232968" x="7162800" y="4159250"/>
          <p14:tracePt t="232977" x="7162800" y="4165600"/>
          <p14:tracePt t="233083" x="7156450" y="4165600"/>
          <p14:tracePt t="233147" x="7150100" y="4165600"/>
          <p14:tracePt t="233191" x="7150100" y="4159250"/>
          <p14:tracePt t="233474" x="7156450" y="4152900"/>
          <p14:tracePt t="233482" x="7162800" y="4152900"/>
          <p14:tracePt t="233502" x="7232650" y="4140200"/>
          <p14:tracePt t="233515" x="7346950" y="4133850"/>
          <p14:tracePt t="233529" x="7518400" y="4127500"/>
          <p14:tracePt t="233545" x="7785100" y="4140200"/>
          <p14:tracePt t="233561" x="8007350" y="4171950"/>
          <p14:tracePt t="233586" x="8305800" y="4222750"/>
          <p14:tracePt t="233595" x="8401050" y="4241800"/>
          <p14:tracePt t="233614" x="8521700" y="4273550"/>
          <p14:tracePt t="233636" x="8559800" y="4298950"/>
          <p14:tracePt t="233671" x="8553450" y="4298950"/>
          <p14:tracePt t="233678" x="8547100" y="4298950"/>
          <p14:tracePt t="233703" x="8528050" y="4298950"/>
          <p14:tracePt t="233712" x="8515350" y="4298950"/>
          <p14:tracePt t="233729" x="8496300" y="4298950"/>
          <p14:tracePt t="233745" x="8470900" y="4298950"/>
          <p14:tracePt t="233768" x="8458200" y="4292600"/>
          <p14:tracePt t="233778" x="8451850" y="4292600"/>
          <p14:tracePt t="233795" x="8426450" y="4279900"/>
          <p14:tracePt t="233811" x="8362950" y="4254500"/>
          <p14:tracePt t="233835" x="8261350" y="4210050"/>
          <p14:tracePt t="233845" x="8242300" y="4197350"/>
          <p14:tracePt t="233862" x="8166100" y="4165600"/>
          <p14:tracePt t="233878" x="8083550" y="4114800"/>
          <p14:tracePt t="233894" x="8058150" y="4095750"/>
          <p14:tracePt t="233918" x="8032750" y="4083050"/>
          <p14:tracePt t="233928" x="8026400" y="4083050"/>
          <p14:tracePt t="233945" x="8020050" y="4083050"/>
          <p14:tracePt t="233962" x="8013700" y="4095750"/>
          <p14:tracePt t="233987" x="8001000" y="4102100"/>
          <p14:tracePt t="234097" x="8007350" y="4102100"/>
          <p14:tracePt t="234104" x="8013700" y="4108450"/>
          <p14:tracePt t="234114" x="8026400" y="4108450"/>
          <p14:tracePt t="234130" x="8083550" y="4114800"/>
          <p14:tracePt t="234148" x="8185150" y="4121150"/>
          <p14:tracePt t="234173" x="8350250" y="4121150"/>
          <p14:tracePt t="234178" x="8401050" y="4121150"/>
          <p14:tracePt t="234198" x="8470900" y="4108450"/>
          <p14:tracePt t="234211" x="8489950" y="4108450"/>
          <p14:tracePt t="234256" x="8483600" y="4108450"/>
          <p14:tracePt t="234263" x="8477250" y="4114800"/>
          <p14:tracePt t="234283" x="8464550" y="4127500"/>
          <p14:tracePt t="234301" x="8445500" y="4133850"/>
          <p14:tracePt t="234328" x="8439150" y="4133850"/>
          <p14:tracePt t="234796" x="8432800" y="4133850"/>
          <p14:tracePt t="234800" x="8426450" y="4133850"/>
          <p14:tracePt t="234838" x="8401050" y="4133850"/>
          <p14:tracePt t="234849" x="8356600" y="4133850"/>
          <p14:tracePt t="234862" x="8324850" y="4133850"/>
          <p14:tracePt t="234879" x="8274050" y="4133850"/>
          <p14:tracePt t="234903" x="8235950" y="4133850"/>
          <p14:tracePt t="234950" x="8242300" y="4133850"/>
          <p14:tracePt t="234962" x="8261350" y="4133850"/>
          <p14:tracePt t="234979" x="8312150" y="4127500"/>
          <p14:tracePt t="234996" x="8394700" y="4127500"/>
          <p14:tracePt t="235012" x="8502650" y="4127500"/>
          <p14:tracePt t="235039" x="8674100" y="4133850"/>
          <p14:tracePt t="235046" x="8712200" y="4133850"/>
          <p14:tracePt t="235063" x="8769350" y="4140200"/>
          <p14:tracePt t="235084" x="8839200" y="4146550"/>
          <p14:tracePt t="235097" x="8877300" y="4146550"/>
          <p14:tracePt t="235122" x="9093200" y="4165600"/>
          <p14:tracePt t="235146" x="9201150" y="4171950"/>
          <p14:tracePt t="235172" x="9296400" y="4171950"/>
          <p14:tracePt t="235196" x="9309100" y="4171950"/>
          <p14:tracePt t="235213" x="9315450" y="4171950"/>
          <p14:tracePt t="235236" x="9334500" y="4171950"/>
          <p14:tracePt t="235246" x="9347200" y="4171950"/>
          <p14:tracePt t="235263" x="9372600" y="4171950"/>
          <p14:tracePt t="235279" x="9391650" y="4171950"/>
          <p14:tracePt t="235305" x="9404350" y="4171950"/>
          <p14:tracePt t="235329" x="9417050" y="4171950"/>
          <p14:tracePt t="235346" x="9429750" y="4165600"/>
          <p14:tracePt t="235371" x="9493250" y="4165600"/>
          <p14:tracePt t="235379" x="9512300" y="4159250"/>
          <p14:tracePt t="235396" x="9569450" y="4133850"/>
          <p14:tracePt t="235413" x="9588500" y="4127500"/>
          <p14:tracePt t="235439" x="9594850" y="4121150"/>
          <p14:tracePt t="235448" x="9594850" y="4114800"/>
          <p14:tracePt t="235494" x="9588500" y="4114800"/>
          <p14:tracePt t="235513" x="9582150" y="4114800"/>
          <p14:tracePt t="235529" x="9556750" y="4108450"/>
          <p14:tracePt t="235546" x="9525000" y="4095750"/>
          <p14:tracePt t="235569" x="9518650" y="4089400"/>
          <p14:tracePt t="235582" x="9537700" y="4083050"/>
          <p14:tracePt t="235597" x="9601200" y="4083050"/>
          <p14:tracePt t="235612" x="9683750" y="4095750"/>
          <p14:tracePt t="235640" x="9791700" y="4114800"/>
          <p14:tracePt t="235646" x="9836150" y="4121150"/>
          <p14:tracePt t="235664" x="9912350" y="4127500"/>
          <p14:tracePt t="235679" x="10001250" y="4133850"/>
          <p14:tracePt t="235702" x="10109200" y="4140200"/>
          <p14:tracePt t="235713" x="10134600" y="4140200"/>
          <p14:tracePt t="235730" x="10153650" y="4140200"/>
          <p14:tracePt t="235747" x="10160000" y="4140200"/>
          <p14:tracePt t="235771" x="10166350" y="4140200"/>
          <p14:tracePt t="235797" x="10172700" y="4140200"/>
          <p14:tracePt t="235813" x="10185400" y="4140200"/>
          <p14:tracePt t="235838" x="10223500" y="4140200"/>
          <p14:tracePt t="235849" x="10255250" y="4140200"/>
          <p14:tracePt t="235867" x="10280650" y="4146550"/>
          <p14:tracePt t="235882" x="10293350" y="4152900"/>
          <p14:tracePt t="235904" x="10299700" y="4152900"/>
          <p14:tracePt t="235969" x="10299700" y="4159250"/>
          <p14:tracePt t="236021" x="10293350" y="4159250"/>
          <p14:tracePt t="236491" x="10318750" y="4159250"/>
          <p14:tracePt t="236497" x="10350500" y="4159250"/>
          <p14:tracePt t="236515" x="10452100" y="4159250"/>
          <p14:tracePt t="236531" x="10566400" y="4159250"/>
          <p14:tracePt t="236547" x="10680700" y="4159250"/>
          <p14:tracePt t="236572" x="10826750" y="4165600"/>
          <p14:tracePt t="236581" x="10890250" y="4171950"/>
          <p14:tracePt t="236597" x="10922000" y="4178300"/>
          <p14:tracePt t="236614" x="10966450" y="4184650"/>
          <p14:tracePt t="236642" x="10985500" y="4203700"/>
          <p14:tracePt t="236647" x="10985500" y="4210050"/>
          <p14:tracePt t="236664" x="10991850" y="4222750"/>
          <p14:tracePt t="236683" x="10991850" y="4229100"/>
          <p14:tracePt t="236704" x="10998200" y="4235450"/>
          <p14:tracePt t="236853" x="10991850" y="4235450"/>
          <p14:tracePt t="236862" x="10991850" y="4241800"/>
          <p14:tracePt t="236895" x="10972800" y="4241800"/>
          <p14:tracePt t="236900" x="10966450" y="4241800"/>
          <p14:tracePt t="236930" x="10953750" y="4248150"/>
          <p14:tracePt t="237033" x="10947400" y="4248150"/>
          <p14:tracePt t="237049" x="10941050" y="4248150"/>
          <p14:tracePt t="237055" x="10934700" y="4248150"/>
          <p14:tracePt t="237081" x="10928350" y="4248150"/>
          <p14:tracePt t="237098" x="10915650" y="4241800"/>
          <p14:tracePt t="237131" x="10909300" y="4235450"/>
          <p14:tracePt t="237173" x="10902950" y="4216400"/>
          <p14:tracePt t="237181" x="10902950" y="4210050"/>
          <p14:tracePt t="237198" x="10890250" y="4197350"/>
          <p14:tracePt t="237214" x="10890250" y="4184650"/>
          <p14:tracePt t="237239" x="10883900" y="4184650"/>
          <p14:tracePt t="237601" x="10877550" y="4184650"/>
          <p14:tracePt t="237608" x="10871200" y="4184650"/>
          <p14:tracePt t="237638" x="10858500" y="4184650"/>
          <p14:tracePt t="237648" x="10852150" y="4191000"/>
          <p14:tracePt t="237665" x="10845800" y="4191000"/>
          <p14:tracePt t="237730" x="10839450" y="4191000"/>
          <p14:tracePt t="237753" x="10833100" y="4191000"/>
          <p14:tracePt t="237767" x="10826750" y="4191000"/>
          <p14:tracePt t="237784" x="10820400" y="4191000"/>
          <p14:tracePt t="238224" x="10820400" y="4197350"/>
          <p14:tracePt t="238233" x="10814050" y="4197350"/>
          <p14:tracePt t="238249" x="10807700" y="4203700"/>
          <p14:tracePt t="238266" x="10795000" y="4203700"/>
          <p14:tracePt t="238282" x="10775950" y="4210050"/>
          <p14:tracePt t="238306" x="10744200" y="4222750"/>
          <p14:tracePt t="238315" x="10731500" y="4229100"/>
          <p14:tracePt t="238332" x="10687050" y="4229100"/>
          <p14:tracePt t="238350" x="10598150" y="4229100"/>
          <p14:tracePt t="238371" x="10401300" y="4222750"/>
          <p14:tracePt t="238382" x="10350500" y="4222750"/>
          <p14:tracePt t="238400" x="10096500" y="4210050"/>
          <p14:tracePt t="238416" x="9893300" y="4191000"/>
          <p14:tracePt t="238443" x="9493250" y="4127500"/>
          <p14:tracePt t="238451" x="9353550" y="4108450"/>
          <p14:tracePt t="238465" x="9029700" y="4057650"/>
          <p14:tracePt t="238482" x="8743950" y="4019550"/>
          <p14:tracePt t="238506" x="8356600" y="3937000"/>
          <p14:tracePt t="238516" x="8261350" y="3905250"/>
          <p14:tracePt t="238534" x="8147050" y="3854450"/>
          <p14:tracePt t="238549" x="8096250" y="3816350"/>
          <p14:tracePt t="238573" x="8089900" y="3810000"/>
          <p14:tracePt t="238603" x="8083550" y="3810000"/>
          <p14:tracePt t="238762" x="8083550" y="3816350"/>
          <p14:tracePt t="238773" x="8089900" y="3816350"/>
          <p14:tracePt t="238783" x="8096250" y="3816350"/>
          <p14:tracePt t="238799" x="8108950" y="3822700"/>
          <p14:tracePt t="238815" x="8121650" y="3822700"/>
          <p14:tracePt t="238840" x="8191500" y="3835400"/>
          <p14:tracePt t="238849" x="8210550" y="3841750"/>
          <p14:tracePt t="238865" x="8286750" y="3848100"/>
          <p14:tracePt t="238882" x="8356600" y="3848100"/>
          <p14:tracePt t="238904" x="8432800" y="3822700"/>
          <p14:tracePt t="238915" x="8439150" y="3816350"/>
          <p14:tracePt t="238932" x="8432800" y="3797300"/>
          <p14:tracePt t="238950" x="8356600" y="3752850"/>
          <p14:tracePt t="238972" x="8274050" y="3708400"/>
          <p14:tracePt t="238982" x="8191500" y="3670300"/>
          <p14:tracePt t="239000" x="8134350" y="3644900"/>
          <p14:tracePt t="239016" x="8102600" y="3625850"/>
          <p14:tracePt t="239042" x="8007350" y="3606800"/>
          <p14:tracePt t="239049" x="7981950" y="3606800"/>
          <p14:tracePt t="239066" x="7842250" y="3606800"/>
          <p14:tracePt t="239082" x="7734300" y="3606800"/>
          <p14:tracePt t="239111" x="7537450" y="3600450"/>
          <p14:tracePt t="239120" x="7493000" y="3594100"/>
          <p14:tracePt t="239132" x="7442200" y="3594100"/>
          <p14:tracePt t="239149" x="7429500" y="3594100"/>
          <p14:tracePt t="239173" x="7404100" y="3613150"/>
          <p14:tracePt t="239182" x="7391400" y="3632200"/>
          <p14:tracePt t="239199" x="7366000" y="3657600"/>
          <p14:tracePt t="239218" x="7315200" y="3714750"/>
          <p14:tracePt t="239242" x="7302500" y="3752850"/>
          <p14:tracePt t="239250" x="7302500" y="3765550"/>
          <p14:tracePt t="239266" x="7327900" y="3778250"/>
          <p14:tracePt t="239283" x="7397750" y="3790950"/>
          <p14:tracePt t="239309" x="7575550" y="3803650"/>
          <p14:tracePt t="239316" x="7677150" y="3810000"/>
          <p14:tracePt t="239333" x="7899400" y="3829050"/>
          <p14:tracePt t="239349" x="8128000" y="3841750"/>
          <p14:tracePt t="239373" x="8401050" y="3854450"/>
          <p14:tracePt t="239383" x="8470900" y="3854450"/>
          <p14:tracePt t="239399" x="8521700" y="3848100"/>
          <p14:tracePt t="239416" x="8528050" y="3835400"/>
          <p14:tracePt t="239438" x="8521700" y="3810000"/>
          <p14:tracePt t="239449" x="8509000" y="3797300"/>
          <p14:tracePt t="239483" x="8509000" y="3790950"/>
          <p14:tracePt t="239508" x="8496300" y="3810000"/>
          <p14:tracePt t="239517" x="8483600" y="3816350"/>
          <p14:tracePt t="239533" x="8477250" y="3829050"/>
          <p14:tracePt t="239551" x="8464550" y="3841750"/>
          <p14:tracePt t="239576" x="8458200" y="3848100"/>
          <p14:tracePt t="239609" x="8451850" y="3848100"/>
          <p14:tracePt t="239616" x="8445500" y="3848100"/>
          <p14:tracePt t="239642" x="8413750" y="3848100"/>
          <p14:tracePt t="239650" x="8401050" y="3848100"/>
          <p14:tracePt t="239666" x="8343900" y="3848100"/>
          <p14:tracePt t="239683" x="8299450" y="3841750"/>
          <p14:tracePt t="239707" x="8261350" y="3841750"/>
          <p14:tracePt t="239716" x="8248650" y="3841750"/>
          <p14:tracePt t="239733" x="8216900" y="3841750"/>
          <p14:tracePt t="239749" x="8197850" y="3841750"/>
          <p14:tracePt t="239774" x="8096250" y="3841750"/>
          <p14:tracePt t="239783" x="8070850" y="3841750"/>
          <p14:tracePt t="239800" x="8007350" y="3848100"/>
          <p14:tracePt t="239801" x="7988300" y="3848100"/>
          <p14:tracePt t="239825" x="7956550" y="3848100"/>
          <p14:tracePt t="239852" x="7956550" y="3854450"/>
          <p14:tracePt t="239866" x="7962900" y="3854450"/>
          <p14:tracePt t="239883" x="7975600" y="3860800"/>
          <p14:tracePt t="239907" x="8026400" y="3873500"/>
          <p14:tracePt t="239917" x="8077200" y="3886200"/>
          <p14:tracePt t="239934" x="8185150" y="3892550"/>
          <p14:tracePt t="239949" x="8324850" y="3892550"/>
          <p14:tracePt t="239973" x="8540750" y="3848100"/>
          <p14:tracePt t="239983" x="8572500" y="3835400"/>
          <p14:tracePt t="240000" x="8623300" y="3810000"/>
          <p14:tracePt t="240016" x="8636000" y="3803650"/>
          <p14:tracePt t="240040" x="8604250" y="3797300"/>
          <p14:tracePt t="240050" x="8597900" y="3797300"/>
          <p14:tracePt t="240067" x="8578850" y="3803650"/>
          <p14:tracePt t="240084" x="8566150" y="3810000"/>
          <p14:tracePt t="240105" x="8547100" y="3816350"/>
          <p14:tracePt t="240117" x="8540750" y="3822700"/>
          <p14:tracePt t="240134" x="8534400" y="3822700"/>
          <p14:tracePt t="240150" x="8528050" y="3822700"/>
          <p14:tracePt t="240185" x="8489950" y="3816350"/>
          <p14:tracePt t="240200" x="8477250" y="3822700"/>
          <p14:tracePt t="240217" x="8451850" y="3835400"/>
          <p14:tracePt t="240244" x="8432800" y="3860800"/>
          <p14:tracePt t="240250" x="8432800" y="3867150"/>
          <p14:tracePt t="240310" x="8432800" y="3879850"/>
          <p14:tracePt t="240385" x="8439150" y="3879850"/>
          <p14:tracePt t="240401" x="8451850" y="3879850"/>
          <p14:tracePt t="240417" x="8464550" y="3879850"/>
          <p14:tracePt t="240445" x="8477250" y="3879850"/>
          <p14:tracePt t="240494" x="8420100" y="3886200"/>
          <p14:tracePt t="240503" x="8394700" y="3886200"/>
          <p14:tracePt t="240517" x="8337550" y="3905250"/>
          <p14:tracePt t="240534" x="8280400" y="3924300"/>
          <p14:tracePt t="240554" x="8229600" y="3962400"/>
          <p14:tracePt t="240574" x="8166100" y="4076700"/>
          <p14:tracePt t="240588" x="8159750" y="4127500"/>
          <p14:tracePt t="240601" x="8147050" y="4222750"/>
          <p14:tracePt t="240623" x="8121650" y="4273550"/>
          <p14:tracePt t="240640" x="8108950" y="4292600"/>
          <p14:tracePt t="240736" x="8115300" y="4292600"/>
          <p14:tracePt t="240742" x="8128000" y="4292600"/>
          <p14:tracePt t="240775" x="8216900" y="4337050"/>
          <p14:tracePt t="240784" x="8229600" y="4343400"/>
          <p14:tracePt t="240800" x="8280400" y="4368800"/>
          <p14:tracePt t="240817" x="8343900" y="4394200"/>
          <p14:tracePt t="240843" x="8445500" y="4419600"/>
          <p14:tracePt t="240851" x="8464550" y="4419600"/>
          <p14:tracePt t="240873" x="8553450" y="4419600"/>
          <p14:tracePt t="240889" x="8572500" y="4419600"/>
          <p14:tracePt t="240906" x="8642350" y="4406900"/>
          <p14:tracePt t="240917" x="8655050" y="4400550"/>
          <p14:tracePt t="240934" x="8680450" y="4381500"/>
          <p14:tracePt t="240950" x="8705850" y="4362450"/>
          <p14:tracePt t="240973" x="8712200" y="4337050"/>
          <p14:tracePt t="240984" x="8712200" y="4324350"/>
          <p14:tracePt t="241001" x="8686800" y="4298950"/>
          <p14:tracePt t="241018" x="8648700" y="4279900"/>
          <p14:tracePt t="241042" x="8572500" y="4254500"/>
          <p14:tracePt t="241050" x="8540750" y="4248150"/>
          <p14:tracePt t="241072" x="8451850" y="4229100"/>
          <p14:tracePt t="241084" x="8375650" y="4229100"/>
          <p14:tracePt t="241106" x="8210550" y="4222750"/>
          <p14:tracePt t="241118" x="8140700" y="4222750"/>
          <p14:tracePt t="241135" x="8083550" y="4222750"/>
          <p14:tracePt t="241150" x="8039100" y="4222750"/>
          <p14:tracePt t="241174" x="8032750" y="4229100"/>
          <p14:tracePt t="241201" x="8032750" y="4241800"/>
          <p14:tracePt t="241217" x="8045450" y="4260850"/>
          <p14:tracePt t="241244" x="8070850" y="4292600"/>
          <p14:tracePt t="241252" x="8083550" y="4298950"/>
          <p14:tracePt t="241268" x="8108950" y="4311650"/>
          <p14:tracePt t="241269" x="8159750" y="4324350"/>
          <p14:tracePt t="241284" x="8185150" y="4343400"/>
          <p14:tracePt t="241306" x="8426450" y="4343400"/>
          <p14:tracePt t="241318" x="8515350" y="4343400"/>
          <p14:tracePt t="241337" x="8674100" y="4311650"/>
          <p14:tracePt t="241352" x="8718550" y="4292600"/>
          <p14:tracePt t="241376" x="8705850" y="4292600"/>
          <p14:tracePt t="241385" x="8699500" y="4292600"/>
          <p14:tracePt t="241402" x="8616950" y="4305300"/>
          <p14:tracePt t="241424" x="8445500" y="4311650"/>
          <p14:tracePt t="241434" x="8407400" y="4311650"/>
          <p14:tracePt t="241452" x="8324850" y="4305300"/>
          <p14:tracePt t="241469" x="8286750" y="4298950"/>
          <p14:tracePt t="241487" x="8280400" y="4286250"/>
          <p14:tracePt t="241509" x="8280400" y="4260850"/>
          <p14:tracePt t="241517" x="8280400" y="4254500"/>
          <p14:tracePt t="241647" x="8286750" y="4248150"/>
          <p14:tracePt t="241653" x="8293100" y="4248150"/>
          <p14:tracePt t="241660" x="8299450" y="4248150"/>
          <p14:tracePt t="241672" x="8312150" y="4248150"/>
          <p14:tracePt t="241685" x="8337550" y="4241800"/>
          <p14:tracePt t="241710" x="8343900" y="4241800"/>
          <p14:tracePt t="247288" x="8337550" y="4241800"/>
          <p14:tracePt t="247307" x="8293100" y="4216400"/>
          <p14:tracePt t="247323" x="8261350" y="4197350"/>
          <p14:tracePt t="247366" x="8261350" y="4191000"/>
          <p14:tracePt t="247373" x="8261350" y="4184650"/>
          <p14:tracePt t="247394" x="8261350" y="4165600"/>
          <p14:tracePt t="247405" x="8255000" y="4127500"/>
          <p14:tracePt t="247430" x="8229600" y="4070350"/>
          <p14:tracePt t="247443" x="8223250" y="4032250"/>
          <p14:tracePt t="247459" x="8204200" y="3987800"/>
          <p14:tracePt t="247477" x="8204200" y="3962400"/>
          <p14:tracePt t="247489" x="8204200" y="3949700"/>
          <p14:tracePt t="247514" x="8235950" y="3867150"/>
          <p14:tracePt t="247540" x="8242300" y="3816350"/>
          <p14:tracePt t="247556" x="8191500" y="3689350"/>
          <p14:tracePt t="247582" x="8089900" y="3530600"/>
          <p14:tracePt t="247590" x="8045450" y="3454400"/>
          <p14:tracePt t="247607" x="7994650" y="3346450"/>
          <p14:tracePt t="247625" x="7962900" y="3263900"/>
          <p14:tracePt t="247649" x="7950200" y="3213100"/>
          <p14:tracePt t="247656" x="7943850" y="3194050"/>
          <p14:tracePt t="247676" x="7931150" y="3181350"/>
          <p14:tracePt t="247695" x="7918450" y="3155950"/>
          <p14:tracePt t="247706" x="7912100" y="3155950"/>
          <p14:tracePt t="247723" x="7899400" y="3136900"/>
          <p14:tracePt t="247740" x="7893050" y="3117850"/>
          <p14:tracePt t="247764" x="7886700" y="3098800"/>
          <p14:tracePt t="247773" x="7886700" y="3092450"/>
          <p14:tracePt t="247806" x="7886700" y="3079750"/>
          <p14:tracePt t="247832" x="7886700" y="3048000"/>
          <p14:tracePt t="247840" x="7880350" y="3028950"/>
          <p14:tracePt t="247856" x="7880350" y="2997200"/>
          <p14:tracePt t="247877" x="7880350" y="2952750"/>
          <p14:tracePt t="247892" x="7886700" y="2901950"/>
          <p14:tracePt t="247914" x="7905750" y="2857500"/>
          <p14:tracePt t="247923" x="7905750" y="2851150"/>
          <p14:tracePt t="247942" x="7918450" y="2838450"/>
          <p14:tracePt t="247957" x="7924800" y="2825750"/>
          <p14:tracePt t="247980" x="7931150" y="2819400"/>
          <p14:tracePt t="248009" x="7943850" y="2806700"/>
          <p14:tracePt t="248023" x="7975600" y="2774950"/>
          <p14:tracePt t="248046" x="7994650" y="2749550"/>
          <p14:tracePt t="248057" x="8001000" y="2743200"/>
          <p14:tracePt t="248073" x="8007350" y="2724150"/>
          <p14:tracePt t="248096" x="8020050" y="2711450"/>
          <p14:tracePt t="248106" x="8026400" y="2711450"/>
          <p14:tracePt t="248123" x="8026400" y="2705100"/>
          <p14:tracePt t="248140" x="8039100" y="2692400"/>
          <p14:tracePt t="248162" x="8089900" y="2622550"/>
          <p14:tracePt t="248176" x="8147050" y="2546350"/>
          <p14:tracePt t="248193" x="8223250" y="2413000"/>
          <p14:tracePt t="248206" x="8312150" y="2279650"/>
          <p14:tracePt t="248230" x="8426450" y="2146300"/>
          <p14:tracePt t="248240" x="8464550" y="2108200"/>
          <p14:tracePt t="248260" x="8534400" y="2032000"/>
          <p14:tracePt t="248277" x="8655050" y="1898650"/>
          <p14:tracePt t="248290" x="8712200" y="1854200"/>
          <p14:tracePt t="248313" x="8966200" y="1727200"/>
          <p14:tracePt t="248325" x="9264650" y="1663700"/>
          <p14:tracePt t="248340" x="9639300" y="1625600"/>
          <p14:tracePt t="248357" x="9779000" y="1619250"/>
          <p14:tracePt t="248359" x="9886950" y="1612900"/>
          <p14:tracePt t="248381" x="10064750" y="1612900"/>
          <p14:tracePt t="248390" x="10166350" y="1631950"/>
          <p14:tracePt t="248408" x="10210800" y="1657350"/>
          <p14:tracePt t="248427" x="10223500" y="1663700"/>
          <p14:tracePt t="248450" x="10229850" y="1676400"/>
          <p14:tracePt t="248460" x="10242550" y="1682750"/>
          <p14:tracePt t="248477" x="10287000" y="1695450"/>
          <p14:tracePt t="248495" x="10382250" y="1701800"/>
          <p14:tracePt t="248507" x="10407650" y="1701800"/>
          <p14:tracePt t="248525" x="10426700" y="1701800"/>
          <p14:tracePt t="248540" x="10426700" y="1695450"/>
          <p14:tracePt t="248565" x="10439400" y="1689100"/>
          <p14:tracePt t="248574" x="10445750" y="1689100"/>
          <p14:tracePt t="248594" x="10483850" y="1651000"/>
          <p14:tracePt t="248607" x="10509250" y="1619250"/>
          <p14:tracePt t="248633" x="10541000" y="1587500"/>
          <p14:tracePt t="248640" x="10541000" y="1574800"/>
          <p14:tracePt t="248658" x="10547350" y="1562100"/>
          <p14:tracePt t="248674" x="10553700" y="1549400"/>
          <p14:tracePt t="248690" x="10560050" y="1536700"/>
          <p14:tracePt t="248717" x="10572750" y="1524000"/>
          <p14:tracePt t="248725" x="10572750" y="1517650"/>
          <p14:tracePt t="248744" x="10585450" y="1504950"/>
          <p14:tracePt t="248757" x="10591800" y="1498600"/>
          <p14:tracePt t="248779" x="10604500" y="1485900"/>
          <p14:tracePt t="248791" x="10610850" y="1479550"/>
          <p14:tracePt t="248807" x="10629900" y="1466850"/>
          <p14:tracePt t="248824" x="10642600" y="1460500"/>
          <p14:tracePt t="248849" x="10648950" y="1454150"/>
          <p14:tracePt t="248857" x="10648950" y="1447800"/>
          <p14:tracePt t="248876" x="10655300" y="1435100"/>
          <p14:tracePt t="248897" x="10668000" y="1409700"/>
          <p14:tracePt t="248910" x="10668000" y="1397000"/>
          <p14:tracePt t="248928" x="10668000" y="1371600"/>
          <p14:tracePt t="248941" x="10668000" y="1352550"/>
          <p14:tracePt t="248964" x="10642600" y="1308100"/>
          <p14:tracePt t="248974" x="10623550" y="1295400"/>
          <p14:tracePt t="248991" x="10560050" y="1250950"/>
          <p14:tracePt t="249008" x="10509250" y="1225550"/>
          <p14:tracePt t="249032" x="10471150" y="1219200"/>
          <p14:tracePt t="249041" x="10464800" y="1219200"/>
          <p14:tracePt t="249057" x="10452100" y="1219200"/>
          <p14:tracePt t="249075" x="10414000" y="1231900"/>
          <p14:tracePt t="249092" x="10394950" y="1244600"/>
          <p14:tracePt t="249116" x="10363200" y="1257300"/>
          <p14:tracePt t="249125" x="10337800" y="1270000"/>
          <p14:tracePt t="249141" x="10318750" y="1282700"/>
          <p14:tracePt t="249157" x="10293350" y="1301750"/>
          <p14:tracePt t="249182" x="10280650" y="1346200"/>
          <p14:tracePt t="249191" x="10280650" y="1365250"/>
          <p14:tracePt t="249208" x="10293350" y="1409700"/>
          <p14:tracePt t="249224" x="10331450" y="1441450"/>
          <p14:tracePt t="249247" x="10420350" y="1473200"/>
          <p14:tracePt t="249258" x="10445750" y="1473200"/>
          <p14:tracePt t="249275" x="10566400" y="1466850"/>
          <p14:tracePt t="249299" x="10693400" y="1435100"/>
          <p14:tracePt t="249308" x="10712450" y="1422400"/>
          <p14:tracePt t="249327" x="10744200" y="1384300"/>
          <p14:tracePt t="249341" x="10744200" y="1377950"/>
          <p14:tracePt t="249384" x="10737850" y="1377950"/>
          <p14:tracePt t="249391" x="10731500" y="1377950"/>
          <p14:tracePt t="249408" x="10718800" y="1384300"/>
          <p14:tracePt t="249436" x="10610850" y="1435100"/>
          <p14:tracePt t="249441" x="10560050" y="1466850"/>
          <p14:tracePt t="249458" x="10388600" y="1549400"/>
          <p14:tracePt t="249475" x="10172700" y="1638300"/>
          <p14:tracePt t="249491" x="9969500" y="1739900"/>
          <p14:tracePt t="249515" x="9671050" y="1892300"/>
          <p14:tracePt t="249525" x="9607550" y="1930400"/>
          <p14:tracePt t="249542" x="9493250" y="2000250"/>
          <p14:tracePt t="249558" x="9417050" y="2057400"/>
          <p14:tracePt t="249583" x="9251950" y="2171700"/>
          <p14:tracePt t="249597" x="9175750" y="2209800"/>
          <p14:tracePt t="249610" x="8896350" y="2336800"/>
          <p14:tracePt t="249632" x="8699500" y="2400300"/>
          <p14:tracePt t="249642" x="8642350" y="2413000"/>
          <p14:tracePt t="249658" x="8521700" y="2432050"/>
          <p14:tracePt t="249676" x="8489950" y="2400300"/>
          <p14:tracePt t="249697" x="8489950" y="2343150"/>
          <p14:tracePt t="249708" x="8489950" y="2336800"/>
          <p14:tracePt t="249725" x="8489950" y="2330450"/>
          <p14:tracePt t="249766" x="8458200" y="2381250"/>
          <p14:tracePt t="249774" x="8432800" y="2400300"/>
          <p14:tracePt t="249792" x="8413750" y="2413000"/>
          <p14:tracePt t="249809" x="8362950" y="2432050"/>
          <p14:tracePt t="249834" x="8312150" y="2476500"/>
          <p14:tracePt t="249841" x="8286750" y="2501900"/>
          <p14:tracePt t="249858" x="8255000" y="2533650"/>
          <p14:tracePt t="249875" x="8096250" y="2603500"/>
          <p14:tracePt t="249893" x="7956550" y="2635250"/>
          <p14:tracePt t="249917" x="7772400" y="2647950"/>
          <p14:tracePt t="249925" x="7715250" y="2647950"/>
          <p14:tracePt t="249942" x="7658100" y="2641600"/>
          <p14:tracePt t="249958" x="7651750" y="2641600"/>
          <p14:tracePt t="249985" x="7664450" y="2654300"/>
          <p14:tracePt t="249992" x="7677150" y="2667000"/>
          <p14:tracePt t="250009" x="7708900" y="2698750"/>
          <p14:tracePt t="250025" x="7734300" y="2724150"/>
          <p14:tracePt t="250050" x="7759700" y="2736850"/>
          <p14:tracePt t="250058" x="7766050" y="2736850"/>
          <p14:tracePt t="250101" x="7816850" y="2736850"/>
          <p14:tracePt t="250126" x="7886700" y="2736850"/>
          <p14:tracePt t="250142" x="7937500" y="2743200"/>
          <p14:tracePt t="250164" x="8020050" y="2762250"/>
          <p14:tracePt t="250175" x="8064500" y="2768600"/>
          <p14:tracePt t="250192" x="8089900" y="2768600"/>
          <p14:tracePt t="250210" x="8108950" y="2768600"/>
          <p14:tracePt t="250235" x="8115300" y="2743200"/>
          <p14:tracePt t="250242" x="8121650" y="2736850"/>
          <p14:tracePt t="250259" x="8128000" y="2717800"/>
          <p14:tracePt t="250276" x="8140700" y="2705100"/>
          <p14:tracePt t="250317" x="8147050" y="2692400"/>
          <p14:tracePt t="250325" x="8147050" y="2686050"/>
          <p14:tracePt t="250342" x="8147050" y="2673350"/>
          <p14:tracePt t="250358" x="8147050" y="2647950"/>
          <p14:tracePt t="250383" x="8089900" y="2603500"/>
          <p14:tracePt t="250409" x="8013700" y="2559050"/>
          <p14:tracePt t="250425" x="7988300" y="2546350"/>
          <p14:tracePt t="250451" x="7969250" y="2546350"/>
          <p14:tracePt t="250459" x="7969250" y="2540000"/>
          <p14:tracePt t="250476" x="7956550" y="2540000"/>
          <p14:tracePt t="250502" x="7848600" y="2552700"/>
          <p14:tracePt t="250509" x="7810500" y="2559050"/>
          <p14:tracePt t="250526" x="7727950" y="2565400"/>
          <p14:tracePt t="250543" x="7664450" y="2571750"/>
          <p14:tracePt t="250568" x="7607300" y="2578100"/>
          <p14:tracePt t="250619" x="7607300" y="2584450"/>
          <p14:tracePt t="250627" x="7607300" y="2597150"/>
          <p14:tracePt t="250642" x="7607300" y="2609850"/>
          <p14:tracePt t="250661" x="7600950" y="2654300"/>
          <p14:tracePt t="250675" x="7594600" y="2679700"/>
          <p14:tracePt t="250693" x="7594600" y="2692400"/>
          <p14:tracePt t="250739" x="7600950" y="2698750"/>
          <p14:tracePt t="250761" x="7639050" y="2711450"/>
          <p14:tracePt t="250784" x="7747000" y="2755900"/>
          <p14:tracePt t="250795" x="7816850" y="2774950"/>
          <p14:tracePt t="250813" x="7886700" y="2794000"/>
          <p14:tracePt t="250830" x="7956550" y="2794000"/>
          <p14:tracePt t="250844" x="8013700" y="2794000"/>
          <p14:tracePt t="250859" x="8051800" y="2781300"/>
          <p14:tracePt t="250875" x="8083550" y="2755900"/>
          <p14:tracePt t="250900" x="8115300" y="2730500"/>
          <p14:tracePt t="250911" x="8128000" y="2730500"/>
          <p14:tracePt t="250929" x="8147050" y="2717800"/>
          <p14:tracePt t="250942" x="8166100" y="2705100"/>
          <p14:tracePt t="250969" x="8204200" y="2686050"/>
          <p14:tracePt t="250976" x="8210550" y="2686050"/>
          <p14:tracePt t="250993" x="8223250" y="2679700"/>
          <p14:tracePt t="251009" x="8235950" y="2667000"/>
          <p14:tracePt t="251035" x="8242300" y="2647950"/>
          <p14:tracePt t="251043" x="8242300" y="2641600"/>
          <p14:tracePt t="251059" x="8242300" y="2616200"/>
          <p14:tracePt t="251076" x="8223250" y="2590800"/>
          <p14:tracePt t="251094" x="8185150" y="2565400"/>
          <p14:tracePt t="251117" x="8147050" y="2546350"/>
          <p14:tracePt t="251126" x="8134350" y="2546350"/>
          <p14:tracePt t="251142" x="8096250" y="2540000"/>
          <p14:tracePt t="251159" x="8058150" y="2533650"/>
          <p14:tracePt t="251183" x="7962900" y="2520950"/>
          <p14:tracePt t="251192" x="7943850" y="2514600"/>
          <p14:tracePt t="251213" x="7893050" y="2508250"/>
          <p14:tracePt t="251232" x="7791450" y="2501900"/>
          <p14:tracePt t="251243" x="7766050" y="2501900"/>
          <p14:tracePt t="251260" x="7683500" y="2508250"/>
          <p14:tracePt t="251276" x="7626350" y="2514600"/>
          <p14:tracePt t="251301" x="7607300" y="2527300"/>
          <p14:tracePt t="251310" x="7600950" y="2533650"/>
          <p14:tracePt t="251326" x="7594600" y="2552700"/>
          <p14:tracePt t="251344" x="7588250" y="2597150"/>
          <p14:tracePt t="251367" x="7550150" y="2692400"/>
          <p14:tracePt t="251376" x="7531100" y="2730500"/>
          <p14:tracePt t="251392" x="7499350" y="2762250"/>
          <p14:tracePt t="251409" x="7486650" y="2781300"/>
          <p14:tracePt t="251435" x="7493000" y="2794000"/>
          <p14:tracePt t="251460" x="7588250" y="2819400"/>
          <p14:tracePt t="251476" x="7696200" y="2851150"/>
          <p14:tracePt t="251493" x="7810500" y="2882900"/>
          <p14:tracePt t="251518" x="7994650" y="2914650"/>
          <p14:tracePt t="251526" x="8064500" y="2921000"/>
          <p14:tracePt t="251543" x="8166100" y="2921000"/>
          <p14:tracePt t="251560" x="8235950" y="2914650"/>
          <p14:tracePt t="251582" x="8280400" y="2882900"/>
          <p14:tracePt t="251593" x="8286750" y="2857500"/>
          <p14:tracePt t="251610" x="8293100" y="2819400"/>
          <p14:tracePt t="251632" x="8293100" y="2755900"/>
          <p14:tracePt t="251643" x="8293100" y="2736850"/>
          <p14:tracePt t="251660" x="8280400" y="2698750"/>
          <p14:tracePt t="251676" x="8235950" y="2660650"/>
          <p14:tracePt t="251699" x="8197850" y="2641600"/>
          <p14:tracePt t="251710" x="8166100" y="2635250"/>
          <p14:tracePt t="251726" x="8108950" y="2622550"/>
          <p14:tracePt t="251744" x="8058150" y="2609850"/>
          <p14:tracePt t="251766" x="8007350" y="2597150"/>
          <p14:tracePt t="251779" x="8001000" y="2590800"/>
          <p14:tracePt t="251796" x="7988300" y="2590800"/>
          <p14:tracePt t="251832" x="7943850" y="2616200"/>
          <p14:tracePt t="251843" x="7918450" y="2628900"/>
          <p14:tracePt t="251860" x="7880350" y="2667000"/>
          <p14:tracePt t="251876" x="7848600" y="2692400"/>
          <p14:tracePt t="251893" x="7848600" y="2711450"/>
          <p14:tracePt t="252009" x="7848600" y="2717800"/>
          <p14:tracePt t="252036" x="7854950" y="2730500"/>
          <p14:tracePt t="252044" x="7854950" y="2736850"/>
          <p14:tracePt t="252063" x="7874000" y="2749550"/>
          <p14:tracePt t="252077" x="7880350" y="2755900"/>
          <p14:tracePt t="252100" x="7886700" y="2755900"/>
          <p14:tracePt t="252155" x="7886700" y="2762250"/>
          <p14:tracePt t="252162" x="7886700" y="2768600"/>
          <p14:tracePt t="252176" x="7886700" y="2774950"/>
          <p14:tracePt t="252194" x="7880350" y="2781300"/>
          <p14:tracePt t="252211" x="7874000" y="2794000"/>
          <p14:tracePt t="252335" x="7874000" y="2800350"/>
          <p14:tracePt t="252341" x="7880350" y="2806700"/>
          <p14:tracePt t="252369" x="7931150" y="2832100"/>
          <p14:tracePt t="252377" x="7956550" y="2844800"/>
          <p14:tracePt t="252394" x="8032750" y="2882900"/>
          <p14:tracePt t="252410" x="8128000" y="2914650"/>
          <p14:tracePt t="252432" x="8204200" y="2933700"/>
          <p14:tracePt t="252444" x="8223250" y="2933700"/>
          <p14:tracePt t="252461" x="8242300" y="2933700"/>
          <p14:tracePt t="252477" x="8248650" y="2933700"/>
          <p14:tracePt t="252649" x="8242300" y="2933700"/>
          <p14:tracePt t="252654" x="8235950" y="2933700"/>
          <p14:tracePt t="252665" x="8210550" y="2940050"/>
          <p14:tracePt t="252678" x="8197850" y="2940050"/>
          <p14:tracePt t="252694" x="8153400" y="2952750"/>
          <p14:tracePt t="252720" x="8121650" y="2959100"/>
          <p14:tracePt t="252747" x="8115300" y="2959100"/>
          <p14:tracePt t="252767" x="8108950" y="2959100"/>
          <p14:tracePt t="256251" x="8108950" y="2971800"/>
          <p14:tracePt t="256257" x="8128000" y="2990850"/>
          <p14:tracePt t="256268" x="8147050" y="3003550"/>
          <p14:tracePt t="256280" x="8191500" y="3035300"/>
          <p14:tracePt t="256297" x="8197850" y="3073400"/>
          <p14:tracePt t="256321" x="8147050" y="3175000"/>
          <p14:tracePt t="256332" x="8108950" y="3232150"/>
          <p14:tracePt t="256347" x="8039100" y="3327400"/>
          <p14:tracePt t="256371" x="7912100" y="3492500"/>
          <p14:tracePt t="256383" x="7880350" y="3536950"/>
          <p14:tracePt t="256397" x="7835900" y="3613150"/>
          <p14:tracePt t="256415" x="7823200" y="3651250"/>
          <p14:tracePt t="256439" x="7766050" y="3727450"/>
          <p14:tracePt t="256449" x="7734300" y="3759200"/>
          <p14:tracePt t="256464" x="7600950" y="3873500"/>
          <p14:tracePt t="256480" x="7410450" y="4025900"/>
          <p14:tracePt t="256504" x="7137400" y="4254500"/>
          <p14:tracePt t="256514" x="7099300" y="4298950"/>
          <p14:tracePt t="256533" x="7061200" y="4381500"/>
          <p14:tracePt t="256547" x="7048500" y="4445000"/>
          <p14:tracePt t="256573" x="6997700" y="4629150"/>
          <p14:tracePt t="256580" x="6965950" y="4730750"/>
          <p14:tracePt t="256597" x="6921500" y="4902200"/>
          <p14:tracePt t="256615" x="6902450" y="5016500"/>
          <p14:tracePt t="256644" x="6965950" y="5041900"/>
          <p14:tracePt t="256665" x="7042150" y="4997450"/>
          <p14:tracePt t="256683" x="7137400" y="4933950"/>
          <p14:tracePt t="256708" x="7226300" y="4870450"/>
          <p14:tracePt t="256732" x="7251700" y="4864100"/>
          <p14:tracePt t="256747" x="7296150" y="4845050"/>
          <p14:tracePt t="256770" x="7346950" y="4826000"/>
          <p14:tracePt t="256783" x="7346950" y="4819650"/>
          <p14:tracePt t="256800" x="7346950" y="4813300"/>
          <p14:tracePt t="257047" x="7353300" y="4813300"/>
          <p14:tracePt t="257055" x="7359650" y="4813300"/>
          <p14:tracePt t="257067" x="7378700" y="4813300"/>
          <p14:tracePt t="257081" x="7454900" y="4813300"/>
          <p14:tracePt t="257098" x="7543800" y="4813300"/>
          <p14:tracePt t="257122" x="7632700" y="4806950"/>
          <p14:tracePt t="257133" x="7645400" y="4800600"/>
          <p14:tracePt t="257147" x="7658100" y="4800600"/>
          <p14:tracePt t="257174" x="7683500" y="4794250"/>
          <p14:tracePt t="257197" x="7696200" y="4787900"/>
          <p14:tracePt t="257214" x="7721600" y="4775200"/>
          <p14:tracePt t="257241" x="7759700" y="4756150"/>
          <p14:tracePt t="257265" x="7772400" y="4756150"/>
          <p14:tracePt t="257305" x="7778750" y="4756150"/>
          <p14:tracePt t="257315" x="7785100" y="4756150"/>
          <p14:tracePt t="257348" x="7791450" y="4756150"/>
          <p14:tracePt t="257414" x="7791450" y="4749800"/>
          <p14:tracePt t="257420" x="7797800" y="4749800"/>
          <p14:tracePt t="257431" x="7804150" y="4743450"/>
          <p14:tracePt t="257449" x="7816850" y="4737100"/>
          <p14:tracePt t="257465" x="7835900" y="4724400"/>
          <p14:tracePt t="257482" x="7848600" y="4711700"/>
          <p14:tracePt t="257504" x="7861300" y="4705350"/>
          <p14:tracePt t="257599" x="7861300" y="4699000"/>
          <p14:tracePt t="257649" x="7867650" y="4699000"/>
          <p14:tracePt t="257662" x="7874000" y="4692650"/>
          <p14:tracePt t="257760" x="7880350" y="4686300"/>
          <p14:tracePt t="257769" x="7886700" y="4679950"/>
          <p14:tracePt t="257782" x="7886700" y="4673600"/>
          <p14:tracePt t="257799" x="7899400" y="4660900"/>
          <p14:tracePt t="257801" x="7905750" y="4654550"/>
          <p14:tracePt t="257815" x="7905750" y="4648200"/>
          <p14:tracePt t="257841" x="7912100" y="4648200"/>
          <p14:tracePt t="257865" x="7918450" y="4648200"/>
          <p14:tracePt t="257946" x="7918450" y="4654550"/>
          <p14:tracePt t="257960" x="7918450" y="4667250"/>
          <p14:tracePt t="257985" x="7912100" y="4679950"/>
          <p14:tracePt t="257998" x="7912100" y="4686300"/>
          <p14:tracePt t="258216" x="7918450" y="4686300"/>
          <p14:tracePt t="258240" x="7918450" y="4679950"/>
          <p14:tracePt t="258264" x="7924800" y="4679950"/>
          <p14:tracePt t="258271" x="7924800" y="4673600"/>
          <p14:tracePt t="258305" x="7931150" y="4673600"/>
          <p14:tracePt t="258315" x="7931150" y="4667250"/>
          <p14:tracePt t="258332" x="7931150" y="4660900"/>
          <p14:tracePt t="258348" x="7937500" y="4660900"/>
          <p14:tracePt t="258894" x="7943850" y="4654550"/>
          <p14:tracePt t="258900" x="7950200" y="4648200"/>
          <p14:tracePt t="258917" x="7981950" y="4622800"/>
          <p14:tracePt t="258935" x="8032750" y="4584700"/>
          <p14:tracePt t="258949" x="8064500" y="4540250"/>
          <p14:tracePt t="258976" x="8083550" y="4495800"/>
          <p14:tracePt t="258982" x="8089900" y="4483100"/>
          <p14:tracePt t="259001" x="8096250" y="4457700"/>
          <p14:tracePt t="259021" x="8096250" y="4425950"/>
          <p14:tracePt t="259032" x="8096250" y="4419600"/>
          <p14:tracePt t="259050" x="8083550" y="4406900"/>
          <p14:tracePt t="259065" x="8077200" y="4400550"/>
          <p14:tracePt t="259083" x="8070850" y="4394200"/>
          <p14:tracePt t="259108" x="8039100" y="4381500"/>
          <p14:tracePt t="259132" x="8007350" y="4368800"/>
          <p14:tracePt t="259149" x="7969250" y="4368800"/>
          <p14:tracePt t="259173" x="7924800" y="4368800"/>
          <p14:tracePt t="259185" x="7905750" y="4368800"/>
          <p14:tracePt t="259200" x="7880350" y="4375150"/>
          <p14:tracePt t="259218" x="7848600" y="4387850"/>
          <p14:tracePt t="259238" x="7829550" y="4406900"/>
          <p14:tracePt t="259251" x="7823200" y="4413250"/>
          <p14:tracePt t="259266" x="7816850" y="4425950"/>
          <p14:tracePt t="259283" x="7804150" y="4457700"/>
          <p14:tracePt t="259307" x="7791450" y="4533900"/>
          <p14:tracePt t="259316" x="7791450" y="4565650"/>
          <p14:tracePt t="259333" x="7791450" y="4616450"/>
          <p14:tracePt t="259335" x="7791450" y="4648200"/>
          <p14:tracePt t="259351" x="7810500" y="4686300"/>
          <p14:tracePt t="259376" x="7829550" y="4711700"/>
          <p14:tracePt t="259423" x="7829550" y="4718050"/>
          <p14:tracePt t="259453" x="7835900" y="4724400"/>
          <p14:tracePt t="259460" x="7842250" y="4730750"/>
          <p14:tracePt t="259477" x="7848600" y="4730750"/>
          <p14:tracePt t="259505" x="7854950" y="4737100"/>
          <p14:tracePt t="259534" x="7854950" y="4743450"/>
          <p14:tracePt t="259576" x="7861300" y="4743450"/>
          <p14:tracePt t="259731" x="7861300" y="4749800"/>
          <p14:tracePt t="259760" x="7861300" y="4762500"/>
          <p14:tracePt t="259770" x="7861300" y="4768850"/>
          <p14:tracePt t="259800" x="7861300" y="4775200"/>
          <p14:tracePt t="259820" x="7874000" y="4787900"/>
          <p14:tracePt t="259839" x="7886700" y="4813300"/>
          <p14:tracePt t="259850" x="7886700" y="4826000"/>
          <p14:tracePt t="259870" x="7886700" y="4876800"/>
          <p14:tracePt t="259886" x="7886700" y="4921250"/>
          <p14:tracePt t="259908" x="7893050" y="4959350"/>
          <p14:tracePt t="259919" x="7899400" y="4965700"/>
          <p14:tracePt t="259950" x="7912100" y="4965700"/>
          <p14:tracePt t="259971" x="7943850" y="4965700"/>
          <p14:tracePt t="259983" x="7950200" y="4965700"/>
          <p14:tracePt t="260000" x="7962900" y="4965700"/>
          <p14:tracePt t="260016" x="7981950" y="4965700"/>
          <p14:tracePt t="260039" x="8007350" y="4965700"/>
          <p14:tracePt t="260050" x="8013700" y="4965700"/>
          <p14:tracePt t="260069" x="8020050" y="4965700"/>
          <p14:tracePt t="260083" x="8026400" y="4965700"/>
          <p14:tracePt t="260084" x="8032750" y="4965700"/>
          <p14:tracePt t="260108" x="8064500" y="4965700"/>
          <p14:tracePt t="260116" x="8102600" y="4965700"/>
          <p14:tracePt t="260136" x="8153400" y="4972050"/>
          <p14:tracePt t="260150" x="8223250" y="4978400"/>
          <p14:tracePt t="260175" x="8280400" y="4978400"/>
          <p14:tracePt t="260184" x="8299450" y="4978400"/>
          <p14:tracePt t="260203" x="8312150" y="4978400"/>
          <p14:tracePt t="260222" x="8331200" y="4978400"/>
          <p14:tracePt t="260235" x="8337550" y="4978400"/>
          <p14:tracePt t="260252" x="8350250" y="4978400"/>
          <p14:tracePt t="260267" x="8356600" y="4972050"/>
          <p14:tracePt t="260284" x="8369300" y="4972050"/>
          <p14:tracePt t="260309" x="8388350" y="4972050"/>
          <p14:tracePt t="260317" x="8394700" y="4965700"/>
          <p14:tracePt t="260334" x="8401050" y="4965700"/>
          <p14:tracePt t="260350" x="8401050" y="4959350"/>
          <p14:tracePt t="260375" x="8413750" y="4946650"/>
          <p14:tracePt t="260384" x="8420100" y="4946650"/>
          <p14:tracePt t="260400" x="8420100" y="4940300"/>
          <p14:tracePt t="260441" x="8426450" y="4933950"/>
          <p14:tracePt t="260471" x="8426450" y="4927600"/>
          <p14:tracePt t="260510" x="8413750" y="4914900"/>
          <p14:tracePt t="260519" x="8407400" y="4914900"/>
          <p14:tracePt t="260534" x="8388350" y="4914900"/>
          <p14:tracePt t="260550" x="8362950" y="4921250"/>
          <p14:tracePt t="260574" x="8305800" y="4933950"/>
          <p14:tracePt t="260583" x="8286750" y="4933950"/>
          <p14:tracePt t="260600" x="8242300" y="4933950"/>
          <p14:tracePt t="260619" x="8204200" y="4940300"/>
          <p14:tracePt t="260640" x="8166100" y="4953000"/>
          <p14:tracePt t="260651" x="8166100" y="4959350"/>
          <p14:tracePt t="260668" x="8166100" y="4978400"/>
          <p14:tracePt t="260684" x="8172450" y="5010150"/>
          <p14:tracePt t="260706" x="8191500" y="5022850"/>
          <p14:tracePt t="260733" x="8210550" y="5022850"/>
          <p14:tracePt t="260750" x="8312150" y="5010150"/>
          <p14:tracePt t="260772" x="8559800" y="4965700"/>
          <p14:tracePt t="260784" x="8661400" y="4953000"/>
          <p14:tracePt t="260800" x="8890000" y="4940300"/>
          <p14:tracePt t="260817" x="8915400" y="4940300"/>
          <p14:tracePt t="260892" x="8896350" y="4940300"/>
          <p14:tracePt t="260902" x="8890000" y="4940300"/>
          <p14:tracePt t="260918" x="8883650" y="4933950"/>
          <p14:tracePt t="260934" x="8883650" y="4914900"/>
          <p14:tracePt t="260951" x="8858250" y="4851400"/>
          <p14:tracePt t="260976" x="8820150" y="4800600"/>
          <p14:tracePt t="260985" x="8807450" y="4781550"/>
          <p14:tracePt t="261001" x="8788400" y="4768850"/>
          <p14:tracePt t="261025" x="8775700" y="4762500"/>
          <p14:tracePt t="261035" x="8775700" y="4756150"/>
          <p14:tracePt t="261051" x="8769350" y="4749800"/>
          <p14:tracePt t="261068" x="8769350" y="4743450"/>
          <p14:tracePt t="261084" x="8769350" y="4737100"/>
          <p14:tracePt t="261108" x="8756650" y="4730750"/>
          <p14:tracePt t="261109" x="8743950" y="4724400"/>
          <p14:tracePt t="261134" x="8718550" y="4718050"/>
          <p14:tracePt t="261151" x="8712200" y="4711700"/>
          <p14:tracePt t="261185" x="8705850" y="4711700"/>
          <p14:tracePt t="261201" x="8699500" y="4705350"/>
          <p14:tracePt t="261218" x="8674100" y="4686300"/>
          <p14:tracePt t="261244" x="8578850" y="4654550"/>
          <p14:tracePt t="261270" x="8515350" y="4635500"/>
          <p14:tracePt t="261286" x="8464550" y="4616450"/>
          <p14:tracePt t="261307" x="8451850" y="4610100"/>
          <p14:tracePt t="261317" x="8445500" y="4603750"/>
          <p14:tracePt t="261337" x="8445500" y="4591050"/>
          <p14:tracePt t="261355" x="8451850" y="4578350"/>
          <p14:tracePt t="261357" x="8458200" y="4572000"/>
          <p14:tracePt t="261377" x="8464550" y="4559300"/>
          <p14:tracePt t="261387" x="8464550" y="4552950"/>
          <p14:tracePt t="261405" x="8470900" y="4546600"/>
          <p14:tracePt t="261423" x="8470900" y="4540250"/>
          <p14:tracePt t="261451" x="8477250" y="4540250"/>
          <p14:tracePt t="261469" x="8489950" y="4540250"/>
          <p14:tracePt t="261485" x="8515350" y="4540250"/>
          <p14:tracePt t="261506" x="8585200" y="4552950"/>
          <p14:tracePt t="261518" x="8616950" y="4559300"/>
          <p14:tracePt t="261535" x="8686800" y="4565650"/>
          <p14:tracePt t="261551" x="8743950" y="4565650"/>
          <p14:tracePt t="261573" x="8813800" y="4572000"/>
          <p14:tracePt t="261585" x="8845550" y="4572000"/>
          <p14:tracePt t="261603" x="8890000" y="4572000"/>
          <p14:tracePt t="261619" x="8902700" y="4565650"/>
          <p14:tracePt t="261643" x="8921750" y="4565650"/>
          <p14:tracePt t="261652" x="8928100" y="4565650"/>
          <p14:tracePt t="261668" x="8940800" y="4565650"/>
          <p14:tracePt t="261684" x="8959850" y="4565650"/>
          <p14:tracePt t="261711" x="8972550" y="4565650"/>
          <p14:tracePt t="261719" x="8978900" y="4565650"/>
          <p14:tracePt t="261735" x="9004300" y="4565650"/>
          <p14:tracePt t="261752" x="9023350" y="4565650"/>
          <p14:tracePt t="261776" x="9048750" y="4559300"/>
          <p14:tracePt t="261801" x="9055100" y="4559300"/>
          <p14:tracePt t="261824" x="9074150" y="4578350"/>
          <p14:tracePt t="261834" x="9080500" y="4584700"/>
          <p14:tracePt t="261852" x="9099550" y="4591050"/>
          <p14:tracePt t="261869" x="9118600" y="4597400"/>
          <p14:tracePt t="261885" x="9156700" y="4603750"/>
          <p14:tracePt t="261912" x="9251950" y="4591050"/>
          <p14:tracePt t="261918" x="9271000" y="4584700"/>
          <p14:tracePt t="261936" x="9296400" y="4578350"/>
          <p14:tracePt t="262212" x="9309100" y="4584700"/>
          <p14:tracePt t="262218" x="9334500" y="4591050"/>
          <p14:tracePt t="262235" x="9404350" y="4610100"/>
          <p14:tracePt t="262252" x="9474200" y="4616450"/>
          <p14:tracePt t="262269" x="9544050" y="4622800"/>
          <p14:tracePt t="262285" x="9594850" y="4622800"/>
          <p14:tracePt t="262308" x="9658350" y="4610100"/>
          <p14:tracePt t="262319" x="9671050" y="4603750"/>
          <p14:tracePt t="262336" x="9683750" y="4597400"/>
          <p14:tracePt t="262352" x="9696450" y="4584700"/>
          <p14:tracePt t="262376" x="9702800" y="4578350"/>
          <p14:tracePt t="262402" x="9709150" y="4578350"/>
          <p14:tracePt t="262419" x="9709150" y="4572000"/>
          <p14:tracePt t="262441" x="9721850" y="4565650"/>
          <p14:tracePt t="262452" x="9728200" y="4559300"/>
          <p14:tracePt t="262469" x="9740900" y="4546600"/>
          <p14:tracePt t="262486" x="9753600" y="4527550"/>
          <p14:tracePt t="262511" x="9772650" y="4495800"/>
          <p14:tracePt t="262519" x="9772650" y="4489450"/>
          <p14:tracePt t="262578" x="9772650" y="4483100"/>
          <p14:tracePt t="262619" x="9766300" y="4476750"/>
          <p14:tracePt t="262636" x="9721850" y="4470400"/>
          <p14:tracePt t="262654" x="9690100" y="4464050"/>
          <p14:tracePt t="262673" x="9664700" y="4457700"/>
          <p14:tracePt t="262685" x="9632950" y="4457700"/>
          <p14:tracePt t="262710" x="9588500" y="4464050"/>
          <p14:tracePt t="262719" x="9575800" y="4476750"/>
          <p14:tracePt t="262735" x="9550400" y="4502150"/>
          <p14:tracePt t="262752" x="9537700" y="4521200"/>
          <p14:tracePt t="262777" x="9518650" y="4546600"/>
          <p14:tracePt t="262786" x="9518650" y="4552950"/>
          <p14:tracePt t="262803" x="9518650" y="4559300"/>
          <p14:tracePt t="262819" x="9525000" y="4565650"/>
          <p14:tracePt t="262844" x="9544050" y="4565650"/>
          <p14:tracePt t="262852" x="9550400" y="4565650"/>
          <p14:tracePt t="262885" x="9556750" y="4565650"/>
          <p14:tracePt t="262909" x="9575800" y="4565650"/>
          <p14:tracePt t="262919" x="9594850" y="4565650"/>
          <p14:tracePt t="262937" x="9671050" y="4572000"/>
          <p14:tracePt t="262960" x="9817100" y="4648200"/>
          <p14:tracePt t="262969" x="9829800" y="4660900"/>
          <p14:tracePt t="262986" x="9836150" y="4673600"/>
          <p14:tracePt t="263005" x="9836150" y="4692650"/>
          <p14:tracePt t="263032" x="9861550" y="4692650"/>
          <p14:tracePt t="263052" x="9899650" y="4692650"/>
          <p14:tracePt t="263070" x="9969500" y="4686300"/>
          <p14:tracePt t="263086" x="10052050" y="4686300"/>
          <p14:tracePt t="263108" x="10179050" y="4686300"/>
          <p14:tracePt t="263119" x="10236200" y="4686300"/>
          <p14:tracePt t="263136" x="10325100" y="4692650"/>
          <p14:tracePt t="263138" x="10375900" y="4692650"/>
          <p14:tracePt t="263154" x="10458450" y="4692650"/>
          <p14:tracePt t="263177" x="10668000" y="4686300"/>
          <p14:tracePt t="263203" x="10858500" y="4667250"/>
          <p14:tracePt t="263220" x="10972800" y="4654550"/>
          <p14:tracePt t="263246" x="11055350" y="4622800"/>
          <p14:tracePt t="263253" x="11061700" y="4616450"/>
          <p14:tracePt t="263272" x="11074400" y="4610100"/>
          <p14:tracePt t="263286" x="11093450" y="4597400"/>
          <p14:tracePt t="263311" x="11156950" y="4597400"/>
          <p14:tracePt t="263320" x="11176000" y="4597400"/>
          <p14:tracePt t="263339" x="11214100" y="4591050"/>
          <p14:tracePt t="263358" x="11220450" y="4591050"/>
          <p14:tracePt t="263393" x="11220450" y="4584700"/>
          <p14:tracePt t="263428" x="11233150" y="4584700"/>
          <p14:tracePt t="263436" x="11233150" y="4578350"/>
          <p14:tracePt t="263452" x="11239500" y="4578350"/>
          <p14:tracePt t="263469" x="11233150" y="4572000"/>
          <p14:tracePt t="263486" x="11156950" y="4572000"/>
          <p14:tracePt t="263511" x="10909300" y="4597400"/>
          <p14:tracePt t="263520" x="10769600" y="4616450"/>
          <p14:tracePt t="263536" x="10509250" y="4641850"/>
          <p14:tracePt t="263553" x="10090150" y="4673600"/>
          <p14:tracePt t="263579" x="9810750" y="4679950"/>
          <p14:tracePt t="263587" x="9759950" y="4679950"/>
          <p14:tracePt t="263604" x="9632950" y="4686300"/>
          <p14:tracePt t="263619" x="9480550" y="4743450"/>
          <p14:tracePt t="263645" x="9042400" y="4864100"/>
          <p14:tracePt t="263653" x="8801100" y="4870450"/>
          <p14:tracePt t="263670" x="8286750" y="4870450"/>
          <p14:tracePt t="263687" x="7848600" y="4851400"/>
          <p14:tracePt t="263711" x="7397750" y="4775200"/>
          <p14:tracePt t="263720" x="7321550" y="4749800"/>
          <p14:tracePt t="263737" x="7270750" y="4724400"/>
          <p14:tracePt t="263738" x="7258050" y="4718050"/>
          <p14:tracePt t="263759" x="7232650" y="4718050"/>
          <p14:tracePt t="263772" x="7175500" y="4749800"/>
          <p14:tracePt t="263786" x="7099300" y="4787900"/>
          <p14:tracePt t="263805" x="7010400" y="4826000"/>
          <p14:tracePt t="263826" x="6858000" y="4851400"/>
          <p14:tracePt t="263836" x="6813550" y="4851400"/>
          <p14:tracePt t="263853" x="6781800" y="4851400"/>
          <p14:tracePt t="263870" x="6781800" y="4845050"/>
          <p14:tracePt t="263887" x="6781800" y="4838700"/>
          <p14:tracePt t="263910" x="6769100" y="4838700"/>
          <p14:tracePt t="263920" x="6737350" y="4845050"/>
          <p14:tracePt t="263937" x="6559550" y="4876800"/>
          <p14:tracePt t="263953" x="6235700" y="4895850"/>
          <p14:tracePt t="263977" x="5645150" y="4902200"/>
          <p14:tracePt t="263987" x="5410200" y="4838700"/>
          <p14:tracePt t="264003" x="5359400" y="4781550"/>
          <p14:tracePt t="264020" x="5391150" y="4730750"/>
          <p14:tracePt t="264045" x="5549900" y="4654550"/>
          <p14:tracePt t="264056" x="5638800" y="4641850"/>
          <p14:tracePt t="264074" x="5803900" y="4641850"/>
          <p14:tracePt t="264086" x="5886450" y="4673600"/>
          <p14:tracePt t="264111" x="5949950" y="4730750"/>
          <p14:tracePt t="264120" x="5962650" y="4743450"/>
          <p14:tracePt t="264137" x="5981700" y="4762500"/>
          <p14:tracePt t="264154" x="5988050" y="4762500"/>
          <p14:tracePt t="264177" x="6000750" y="4756150"/>
          <p14:tracePt t="264187" x="6007100" y="4756150"/>
          <p14:tracePt t="264205" x="6032500" y="4730750"/>
          <p14:tracePt t="264227" x="6096000" y="4705350"/>
          <p14:tracePt t="264240" x="6102350" y="4699000"/>
          <p14:tracePt t="264257" x="6115050" y="4699000"/>
          <p14:tracePt t="264273" x="6165850" y="4718050"/>
          <p14:tracePt t="264286" x="6210300" y="4730750"/>
          <p14:tracePt t="264309" x="6299200" y="4762500"/>
          <p14:tracePt t="264320" x="6318250" y="4768850"/>
          <p14:tracePt t="264337" x="6350000" y="4775200"/>
          <p14:tracePt t="264354" x="6381750" y="4775200"/>
          <p14:tracePt t="264355" x="6394450" y="4775200"/>
          <p14:tracePt t="264379" x="6419850" y="4781550"/>
          <p14:tracePt t="264386" x="6426200" y="4787900"/>
          <p14:tracePt t="264404" x="6438900" y="4806950"/>
          <p14:tracePt t="264420" x="6464300" y="4851400"/>
          <p14:tracePt t="264446" x="6477000" y="4902200"/>
          <p14:tracePt t="264453" x="6477000" y="4908550"/>
          <p14:tracePt t="264470" x="6483350" y="4914900"/>
          <p14:tracePt t="264511" x="6489700" y="4914900"/>
          <p14:tracePt t="264538" x="6496050" y="4902200"/>
          <p14:tracePt t="264560" x="6502400" y="4883150"/>
          <p14:tracePt t="264573" x="6502400" y="4870450"/>
          <p14:tracePt t="264587" x="6502400" y="4864100"/>
          <p14:tracePt t="264605" x="6502400" y="4851400"/>
          <p14:tracePt t="264631" x="6502400" y="4838700"/>
          <p14:tracePt t="264637" x="6496050" y="4826000"/>
          <p14:tracePt t="264654" x="6489700" y="4800600"/>
          <p14:tracePt t="264671" x="6483350" y="4787900"/>
          <p14:tracePt t="264687" x="6477000" y="4768850"/>
          <p14:tracePt t="264823" x="6470650" y="4775200"/>
          <p14:tracePt t="264837" x="6464300" y="4787900"/>
          <p14:tracePt t="264854" x="6464300" y="4800600"/>
          <p14:tracePt t="264871" x="6464300" y="4813300"/>
          <p14:tracePt t="264888" x="6457950" y="4819650"/>
          <p14:tracePt t="264974" x="6445250" y="4826000"/>
          <p14:tracePt t="264982" x="6438900" y="4832350"/>
          <p14:tracePt t="264990" x="6419850" y="4851400"/>
          <p14:tracePt t="265004" x="6413500" y="4857750"/>
          <p14:tracePt t="265028" x="6388100" y="4870450"/>
          <p14:tracePt t="265038" x="6388100" y="4876800"/>
          <p14:tracePt t="265071" x="6362700" y="4883150"/>
          <p14:tracePt t="265089" x="6330950" y="4883150"/>
          <p14:tracePt t="274390" x="0" y="0"/>
        </p14:tracePtLst>
      </p14:laserTraceLst>
    </p:ext>
  </p:extLs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2:1-4</a:t>
            </a:r>
          </a:p>
        </p:txBody>
      </p:sp>
      <p:sp>
        <p:nvSpPr>
          <p:cNvPr id="4" name="textruta 3">
            <a:extLst>
              <a:ext uri="{FF2B5EF4-FFF2-40B4-BE49-F238E27FC236}">
                <a16:creationId xmlns:a16="http://schemas.microsoft.com/office/drawing/2014/main" id="{2629CE92-29CC-5E81-D4E0-F76E91B6CFFC}"/>
              </a:ext>
            </a:extLst>
          </p:cNvPr>
          <p:cNvSpPr txBox="1"/>
          <p:nvPr/>
        </p:nvSpPr>
        <p:spPr>
          <a:xfrm>
            <a:off x="-1" y="542164"/>
            <a:ext cx="2717322" cy="4078039"/>
          </a:xfrm>
          <a:prstGeom prst="rect">
            <a:avLst/>
          </a:prstGeom>
          <a:noFill/>
        </p:spPr>
        <p:txBody>
          <a:bodyPr wrap="square" lIns="180000">
            <a:spAutoFit/>
          </a:bodyPr>
          <a:lstStyle/>
          <a:p>
            <a:pPr>
              <a:spcBef>
                <a:spcPts val="600"/>
              </a:spcBef>
            </a:pPr>
            <a:r>
              <a:rPr lang="sv-SE" sz="1600" b="1" i="1" dirty="0">
                <a:effectLst/>
                <a:latin typeface="Calibri" panose="020F0502020204030204" pitchFamily="34" charset="0"/>
                <a:ea typeface="Times New Roman" panose="02020603050405020304" pitchFamily="18" charset="0"/>
                <a:cs typeface="Calibri" panose="020F0502020204030204" pitchFamily="34" charset="0"/>
              </a:rPr>
              <a:t>Varning för att driva bort</a:t>
            </a:r>
          </a:p>
          <a:p>
            <a:pPr>
              <a:spcBef>
                <a:spcPts val="600"/>
              </a:spcBef>
            </a:pP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Därför måste vi så mycket mer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ta vara på</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det vi har hört, </a:t>
            </a:r>
            <a:r>
              <a:rPr lang="sv-SE" sz="1400" i="1" u="sng"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så att vi inte</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driver bort </a:t>
            </a:r>
            <a:r>
              <a:rPr lang="sv-SE" sz="1400" strike="sngStrike"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med strömmen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a:t>
            </a:r>
            <a:r>
              <a:rPr lang="sv-SE" sz="1400" cap="small"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vid denna tid</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För om redan det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2</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ord som gavs genom änglar </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stod fast och varje överträdelse och olydnad fick sitt rättvisa straff, hur ska då vi komma undan om vi inte bryr oss om en sådan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3</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frälsning? Den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förkunnades först</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av Herren</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a:t>
            </a:r>
            <a:r>
              <a:rPr lang="sv-SE" sz="1400" baseline="300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4</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bekräftades</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sedan för oss av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dem</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som hade hört honom. Även Gud gav sitt vittnesbörd, genom </a:t>
            </a:r>
            <a:r>
              <a:rPr lang="sv-SE" sz="1400" i="1" u="sng"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tecken och under</a:t>
            </a:r>
            <a:r>
              <a:rPr lang="sv-SE" sz="1400" dirty="0">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och olika kraftgärningar</a:t>
            </a:r>
            <a:r>
              <a:rPr lang="sv-SE" sz="1400" dirty="0">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genom att dela ut den helige Ande efter sin vilja. </a:t>
            </a:r>
          </a:p>
        </p:txBody>
      </p:sp>
      <p:sp>
        <p:nvSpPr>
          <p:cNvPr id="5" name="textruta 4">
            <a:extLst>
              <a:ext uri="{FF2B5EF4-FFF2-40B4-BE49-F238E27FC236}">
                <a16:creationId xmlns:a16="http://schemas.microsoft.com/office/drawing/2014/main" id="{9632D781-7CF2-36E7-13EA-28C38AFDE74C}"/>
              </a:ext>
            </a:extLst>
          </p:cNvPr>
          <p:cNvSpPr txBox="1"/>
          <p:nvPr/>
        </p:nvSpPr>
        <p:spPr>
          <a:xfrm>
            <a:off x="2833358" y="542164"/>
            <a:ext cx="9258034" cy="6547946"/>
          </a:xfrm>
          <a:prstGeom prst="rect">
            <a:avLst/>
          </a:prstGeom>
          <a:noFill/>
        </p:spPr>
        <p:txBody>
          <a:bodyPr wrap="square" rIns="0">
            <a:spAutoFit/>
          </a:bodyPr>
          <a:lstStyle/>
          <a:p>
            <a:pPr marL="266700" indent="-266700">
              <a:spcBef>
                <a:spcPts val="300"/>
              </a:spcBef>
            </a:pPr>
            <a:r>
              <a:rPr lang="sv-SE" sz="1400" dirty="0"/>
              <a:t>1.	”Denna tid” syftar på dem som ”står i begrepp att ärva frälsningen” i förra versen, dvs den slutliga </a:t>
            </a:r>
            <a:br>
              <a:rPr lang="sv-SE" sz="1400" dirty="0"/>
            </a:br>
            <a:r>
              <a:rPr lang="sv-SE" sz="1400" dirty="0"/>
              <a:t>frälsningen vid Jesu återkomst. Jämför v.5:</a:t>
            </a:r>
            <a:r>
              <a:rPr lang="sv-SE" sz="1400" dirty="0">
                <a:solidFill>
                  <a:srgbClr val="C00000"/>
                </a:solidFill>
              </a:rPr>
              <a:t> … </a:t>
            </a:r>
            <a:r>
              <a:rPr 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den kommande världen </a:t>
            </a:r>
            <a:r>
              <a:rPr 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som vi talar om.</a:t>
            </a:r>
            <a:endParaRPr lang="sv-SE" sz="1400" dirty="0">
              <a:solidFill>
                <a:srgbClr val="C00000"/>
              </a:solidFill>
            </a:endParaRPr>
          </a:p>
          <a:p>
            <a:pPr marL="266700" indent="-266700">
              <a:spcBef>
                <a:spcPts val="600"/>
              </a:spcBef>
            </a:pPr>
            <a:r>
              <a:rPr lang="sv-SE" sz="1400" dirty="0"/>
              <a:t>2.	”Ordet” syftar på Moselagen som gavs genom änglar: </a:t>
            </a:r>
            <a:r>
              <a:rPr lang="sv-SE" sz="1400" dirty="0">
                <a:solidFill>
                  <a:srgbClr val="C00000"/>
                </a:solidFill>
              </a:rPr>
              <a:t>Ni har fått lagen förmedlad av änglar.</a:t>
            </a:r>
            <a:r>
              <a:rPr lang="sv-SE" sz="1400" dirty="0"/>
              <a:t> (Apg 7:53)</a:t>
            </a:r>
          </a:p>
          <a:p>
            <a:pPr marL="266700" indent="-266700">
              <a:spcBef>
                <a:spcPts val="600"/>
              </a:spcBef>
            </a:pPr>
            <a:r>
              <a:rPr lang="sv-SE" sz="1400" dirty="0"/>
              <a:t>3.	Slutfrälsningen förkunnades först av Jesus enligt Apg 1:3:</a:t>
            </a:r>
            <a:r>
              <a:rPr lang="sv-SE" sz="1400" dirty="0">
                <a:solidFill>
                  <a:srgbClr val="C00000"/>
                </a:solidFill>
              </a:rPr>
              <a:t> [Jesus] visade sig för dem efter sitt lidande… när han </a:t>
            </a:r>
            <a:br>
              <a:rPr lang="sv-SE" sz="1400" dirty="0">
                <a:solidFill>
                  <a:srgbClr val="C00000"/>
                </a:solidFill>
              </a:rPr>
            </a:br>
            <a:r>
              <a:rPr lang="sv-SE" sz="1400" dirty="0">
                <a:solidFill>
                  <a:srgbClr val="C00000"/>
                </a:solidFill>
              </a:rPr>
              <a:t>under fyrtio dagar lät dem se honom och talade med dem om </a:t>
            </a:r>
            <a:r>
              <a:rPr lang="sv-SE" sz="1400" i="1" u="sng" dirty="0">
                <a:solidFill>
                  <a:srgbClr val="C00000"/>
                </a:solidFill>
              </a:rPr>
              <a:t>Guds rike</a:t>
            </a:r>
            <a:r>
              <a:rPr lang="sv-SE" sz="1400" dirty="0">
                <a:solidFill>
                  <a:srgbClr val="C00000"/>
                </a:solidFill>
              </a:rPr>
              <a:t>.</a:t>
            </a:r>
            <a:endParaRPr lang="sv-SE" sz="1400" dirty="0"/>
          </a:p>
          <a:p>
            <a:pPr marL="266700" indent="-266700">
              <a:spcBef>
                <a:spcPts val="600"/>
              </a:spcBef>
            </a:pPr>
            <a:r>
              <a:rPr lang="sv-SE" sz="1400" dirty="0"/>
              <a:t>4.	</a:t>
            </a:r>
            <a:r>
              <a:rPr lang="sv-SE" sz="1400" b="1" i="1" dirty="0"/>
              <a:t>Andliga mirakelgåvor:</a:t>
            </a:r>
            <a:r>
              <a:rPr lang="sv-SE" sz="1400" dirty="0"/>
              <a:t> Alla kunde inte se Jesus som uppstånden: </a:t>
            </a:r>
            <a:r>
              <a:rPr lang="sv-SE" sz="1400" dirty="0">
                <a:solidFill>
                  <a:srgbClr val="C00000"/>
                </a:solidFill>
              </a:rPr>
              <a:t>Gud uppväckte honom på tredje dagen och lät </a:t>
            </a:r>
            <a:br>
              <a:rPr lang="sv-SE" sz="1400" dirty="0">
                <a:solidFill>
                  <a:srgbClr val="C00000"/>
                </a:solidFill>
              </a:rPr>
            </a:br>
            <a:r>
              <a:rPr lang="sv-SE" sz="1400" dirty="0">
                <a:solidFill>
                  <a:srgbClr val="C00000"/>
                </a:solidFill>
              </a:rPr>
              <a:t>honom </a:t>
            </a:r>
            <a:r>
              <a:rPr lang="sv-SE" sz="1400" i="1" u="sng" dirty="0">
                <a:solidFill>
                  <a:srgbClr val="C00000"/>
                </a:solidFill>
              </a:rPr>
              <a:t>visa sig</a:t>
            </a:r>
            <a:r>
              <a:rPr lang="sv-SE" sz="1400" dirty="0">
                <a:solidFill>
                  <a:srgbClr val="C00000"/>
                </a:solidFill>
              </a:rPr>
              <a:t> – inte för hela folket utan </a:t>
            </a:r>
            <a:r>
              <a:rPr lang="sv-SE" sz="1400" i="1" u="sng" dirty="0">
                <a:solidFill>
                  <a:srgbClr val="C00000"/>
                </a:solidFill>
              </a:rPr>
              <a:t>för de </a:t>
            </a:r>
            <a:r>
              <a:rPr lang="sv-SE" sz="1400" b="1" i="1" u="sng" dirty="0">
                <a:solidFill>
                  <a:srgbClr val="C00000"/>
                </a:solidFill>
              </a:rPr>
              <a:t>vittnen</a:t>
            </a:r>
            <a:r>
              <a:rPr lang="sv-SE" sz="1400" dirty="0">
                <a:solidFill>
                  <a:srgbClr val="C00000"/>
                </a:solidFill>
              </a:rPr>
              <a:t> som Gud i förväg hade utvalt, för oss som åt och drack med </a:t>
            </a:r>
            <a:br>
              <a:rPr lang="sv-SE" sz="1400" dirty="0">
                <a:solidFill>
                  <a:srgbClr val="C00000"/>
                </a:solidFill>
              </a:rPr>
            </a:br>
            <a:r>
              <a:rPr lang="sv-SE" sz="1400" dirty="0">
                <a:solidFill>
                  <a:srgbClr val="C00000"/>
                </a:solidFill>
              </a:rPr>
              <a:t>honom </a:t>
            </a:r>
            <a:r>
              <a:rPr lang="sv-SE" sz="1400" i="1" u="sng" dirty="0">
                <a:solidFill>
                  <a:srgbClr val="C00000"/>
                </a:solidFill>
              </a:rPr>
              <a:t>efter att han uppstått från de döda</a:t>
            </a:r>
            <a:r>
              <a:rPr lang="sv-SE" sz="1400" dirty="0">
                <a:solidFill>
                  <a:srgbClr val="C00000"/>
                </a:solidFill>
              </a:rPr>
              <a:t>. </a:t>
            </a:r>
            <a:r>
              <a:rPr lang="sv-SE" sz="1400" dirty="0"/>
              <a:t>(Apg 10:40-41)</a:t>
            </a:r>
          </a:p>
          <a:p>
            <a:pPr marL="266700" indent="-266700">
              <a:spcBef>
                <a:spcPts val="300"/>
              </a:spcBef>
            </a:pPr>
            <a:r>
              <a:rPr lang="sv-SE" sz="1400" dirty="0"/>
              <a:t>	</a:t>
            </a:r>
            <a:r>
              <a:rPr lang="sv-SE" sz="1400" b="1" i="1" dirty="0"/>
              <a:t>En apostel</a:t>
            </a:r>
            <a:r>
              <a:rPr lang="sv-SE" sz="1400" dirty="0"/>
              <a:t> var ett </a:t>
            </a:r>
            <a:r>
              <a:rPr lang="sv-SE" sz="1400" i="1" u="sng" dirty="0"/>
              <a:t>ögonvittne</a:t>
            </a:r>
            <a:r>
              <a:rPr lang="sv-SE" sz="1400" dirty="0"/>
              <a:t> till uppståndelsen: </a:t>
            </a:r>
            <a:r>
              <a:rPr lang="sv-SE" sz="1400" dirty="0">
                <a:solidFill>
                  <a:srgbClr val="C00000"/>
                </a:solidFill>
              </a:rPr>
              <a:t>Är jag </a:t>
            </a:r>
            <a:r>
              <a:rPr lang="sv-SE" sz="1400" dirty="0"/>
              <a:t>[Paulus] </a:t>
            </a:r>
            <a:r>
              <a:rPr lang="sv-SE" sz="1400" dirty="0">
                <a:solidFill>
                  <a:srgbClr val="C00000"/>
                </a:solidFill>
              </a:rPr>
              <a:t>inte </a:t>
            </a:r>
            <a:r>
              <a:rPr lang="sv-SE" sz="1400" b="1" i="1" dirty="0">
                <a:solidFill>
                  <a:srgbClr val="C00000"/>
                </a:solidFill>
              </a:rPr>
              <a:t>apostel</a:t>
            </a:r>
            <a:r>
              <a:rPr lang="sv-SE" sz="1400" dirty="0">
                <a:solidFill>
                  <a:srgbClr val="C00000"/>
                </a:solidFill>
              </a:rPr>
              <a:t>? Har jag inte </a:t>
            </a:r>
            <a:r>
              <a:rPr lang="sv-SE" sz="1400" i="1" u="sng" dirty="0">
                <a:solidFill>
                  <a:srgbClr val="C00000"/>
                </a:solidFill>
              </a:rPr>
              <a:t>sett</a:t>
            </a:r>
            <a:r>
              <a:rPr lang="sv-SE" sz="1400" dirty="0">
                <a:solidFill>
                  <a:srgbClr val="C00000"/>
                </a:solidFill>
              </a:rPr>
              <a:t> vår Herre Jesus? </a:t>
            </a:r>
            <a:r>
              <a:rPr lang="sv-SE" sz="1400" dirty="0"/>
              <a:t>(1 Kor 9:1)</a:t>
            </a:r>
          </a:p>
          <a:p>
            <a:pPr marL="266700" indent="-266700">
              <a:spcBef>
                <a:spcPts val="300"/>
              </a:spcBef>
            </a:pPr>
            <a:r>
              <a:rPr lang="sv-SE" sz="1400" b="1" i="1" dirty="0"/>
              <a:t>	Syftet</a:t>
            </a:r>
            <a:r>
              <a:rPr lang="sv-SE" sz="1400" dirty="0"/>
              <a:t> med de övernaturliga manifestationerna var att ”bekräfta” att apostlarna var sådana ögonvittnen: </a:t>
            </a:r>
            <a:r>
              <a:rPr lang="sv-SE" sz="1400" dirty="0">
                <a:solidFill>
                  <a:srgbClr val="C00000"/>
                </a:solidFill>
              </a:rPr>
              <a:t>Med </a:t>
            </a:r>
            <a:r>
              <a:rPr lang="sv-SE" sz="1400" i="1" u="sng" dirty="0">
                <a:solidFill>
                  <a:srgbClr val="C00000"/>
                </a:solidFill>
              </a:rPr>
              <a:t>stor kraft</a:t>
            </a:r>
            <a:r>
              <a:rPr lang="sv-SE" sz="1400" dirty="0">
                <a:solidFill>
                  <a:srgbClr val="C00000"/>
                </a:solidFill>
              </a:rPr>
              <a:t> bar </a:t>
            </a:r>
            <a:r>
              <a:rPr lang="sv-SE" sz="1400" b="1" i="1" dirty="0">
                <a:solidFill>
                  <a:srgbClr val="C00000"/>
                </a:solidFill>
              </a:rPr>
              <a:t>apostlarna</a:t>
            </a:r>
            <a:r>
              <a:rPr lang="sv-SE" sz="1400" dirty="0">
                <a:solidFill>
                  <a:srgbClr val="C00000"/>
                </a:solidFill>
              </a:rPr>
              <a:t> fram vittnesbördet om Herren Jesu </a:t>
            </a:r>
            <a:r>
              <a:rPr lang="sv-SE" sz="1400" i="1" u="sng" dirty="0">
                <a:solidFill>
                  <a:srgbClr val="C00000"/>
                </a:solidFill>
              </a:rPr>
              <a:t>uppståndelse</a:t>
            </a:r>
            <a:r>
              <a:rPr lang="sv-SE" sz="1400" dirty="0">
                <a:solidFill>
                  <a:srgbClr val="C00000"/>
                </a:solidFill>
              </a:rPr>
              <a:t>. </a:t>
            </a:r>
            <a:r>
              <a:rPr lang="sv-SE" sz="1400" dirty="0"/>
              <a:t>(Apg 4:33) (Visserligen talar Paulus här i Hebreerbrevet i tredje person, ”dem”, men det beror sannolikt på att han inte var närvarande då Jesus undervisade publikt: </a:t>
            </a:r>
            <a:r>
              <a:rPr lang="sv-SE" sz="1400" dirty="0">
                <a:solidFill>
                  <a:srgbClr val="C00000"/>
                </a:solidFill>
              </a:rPr>
              <a:t>Allra sist visade han sig också för mig… Jag är ju den minste av </a:t>
            </a:r>
            <a:r>
              <a:rPr lang="sv-SE" sz="1400" b="1" i="1" dirty="0">
                <a:solidFill>
                  <a:srgbClr val="C00000"/>
                </a:solidFill>
              </a:rPr>
              <a:t>apostlarna</a:t>
            </a:r>
            <a:r>
              <a:rPr lang="sv-SE" sz="1400" dirty="0">
                <a:solidFill>
                  <a:srgbClr val="C00000"/>
                </a:solidFill>
              </a:rPr>
              <a:t>… eftersom jag har förföljt Guds församling</a:t>
            </a:r>
            <a:r>
              <a:rPr lang="sv-SE" sz="1400" dirty="0"/>
              <a:t>, 1 Kor 15:8-9)</a:t>
            </a:r>
          </a:p>
          <a:p>
            <a:pPr marL="266700" indent="-266700">
              <a:spcBef>
                <a:spcPts val="300"/>
              </a:spcBef>
            </a:pPr>
            <a:r>
              <a:rPr lang="sv-SE" sz="1400" dirty="0"/>
              <a:t>	</a:t>
            </a:r>
            <a:r>
              <a:rPr lang="sv-SE" sz="1400" b="1" i="1" dirty="0"/>
              <a:t>Apostlarna</a:t>
            </a:r>
            <a:r>
              <a:rPr lang="sv-SE" sz="1400" dirty="0"/>
              <a:t> fick andliga gåvor </a:t>
            </a:r>
            <a:r>
              <a:rPr lang="sv-SE" sz="1400" i="1" u="sng" dirty="0"/>
              <a:t>personligen</a:t>
            </a:r>
            <a:r>
              <a:rPr lang="sv-SE" sz="1400" dirty="0"/>
              <a:t> av Jesus: </a:t>
            </a:r>
            <a:r>
              <a:rPr lang="sv-SE" sz="1400" dirty="0">
                <a:solidFill>
                  <a:srgbClr val="C00000"/>
                </a:solidFill>
              </a:rPr>
              <a:t>Jesus kallade till sig sina </a:t>
            </a:r>
            <a:r>
              <a:rPr lang="sv-SE" sz="1400" b="1" i="1" dirty="0">
                <a:solidFill>
                  <a:srgbClr val="C00000"/>
                </a:solidFill>
              </a:rPr>
              <a:t>tolv lärjungar</a:t>
            </a:r>
            <a:r>
              <a:rPr lang="sv-SE" sz="1400" dirty="0">
                <a:solidFill>
                  <a:srgbClr val="C00000"/>
                </a:solidFill>
              </a:rPr>
              <a:t> och gav dem makt att driva </a:t>
            </a:r>
            <a:br>
              <a:rPr lang="sv-SE" sz="1400" dirty="0">
                <a:solidFill>
                  <a:srgbClr val="C00000"/>
                </a:solidFill>
              </a:rPr>
            </a:br>
            <a:r>
              <a:rPr lang="sv-SE" sz="1400" dirty="0">
                <a:solidFill>
                  <a:srgbClr val="C00000"/>
                </a:solidFill>
              </a:rPr>
              <a:t>ut orena andar och att bota alla slags sjukdomar. </a:t>
            </a:r>
            <a:r>
              <a:rPr lang="sv-SE" sz="1400" dirty="0"/>
              <a:t>(Matt 10:1) Därför var alla apostlar (inkl. Paulus) utrustade med gåvor: </a:t>
            </a:r>
            <a:r>
              <a:rPr lang="sv-SE" sz="1400" dirty="0">
                <a:solidFill>
                  <a:srgbClr val="C00000"/>
                </a:solidFill>
              </a:rPr>
              <a:t>När jag [Paulus] var hos er utförde jag på alla sätt </a:t>
            </a:r>
            <a:r>
              <a:rPr lang="sv-SE" sz="1400" i="1" u="sng" dirty="0">
                <a:solidFill>
                  <a:srgbClr val="C00000"/>
                </a:solidFill>
              </a:rPr>
              <a:t>det som kännetecknar </a:t>
            </a:r>
            <a:r>
              <a:rPr lang="sv-SE" sz="1400" b="1" i="1" u="sng" dirty="0">
                <a:solidFill>
                  <a:srgbClr val="C00000"/>
                </a:solidFill>
              </a:rPr>
              <a:t>en apostel</a:t>
            </a:r>
            <a:r>
              <a:rPr lang="sv-SE" sz="1400" dirty="0">
                <a:solidFill>
                  <a:srgbClr val="C00000"/>
                </a:solidFill>
              </a:rPr>
              <a:t>, tecken, under och kraftgärningar. </a:t>
            </a:r>
            <a:br>
              <a:rPr lang="sv-SE" sz="1400" dirty="0">
                <a:solidFill>
                  <a:srgbClr val="C00000"/>
                </a:solidFill>
              </a:rPr>
            </a:br>
            <a:r>
              <a:rPr lang="sv-SE" sz="1400" dirty="0"/>
              <a:t>(2 Kor 12:12, NUB)</a:t>
            </a:r>
          </a:p>
          <a:p>
            <a:pPr marL="536575" indent="-536575" algn="just">
              <a:spcBef>
                <a:spcPts val="300"/>
              </a:spcBef>
            </a:pPr>
            <a:r>
              <a:rPr lang="sv-SE" sz="1400" dirty="0"/>
              <a:t>	</a:t>
            </a:r>
            <a:r>
              <a:rPr lang="sv-SE" sz="1400" b="1" i="1" dirty="0"/>
              <a:t>Distributionen</a:t>
            </a:r>
            <a:r>
              <a:rPr lang="sv-SE" sz="1400" dirty="0"/>
              <a:t> av de övernaturliga gåvorna skedde (med två undantag*) genom apostlarnas handpåläggning: </a:t>
            </a:r>
            <a:r>
              <a:rPr lang="sv-SE" sz="1400" dirty="0">
                <a:solidFill>
                  <a:srgbClr val="C00000"/>
                </a:solidFill>
              </a:rPr>
              <a:t>När apostlarna i Jerusalem fick höra att Samarien hade tagit emot Guds ord </a:t>
            </a:r>
            <a:r>
              <a:rPr lang="sv-SE" sz="1400" dirty="0"/>
              <a:t>[genom </a:t>
            </a:r>
            <a:r>
              <a:rPr lang="sv-SE" sz="1400" i="1" u="sng" dirty="0"/>
              <a:t>icke-aposteln</a:t>
            </a:r>
            <a:r>
              <a:rPr lang="sv-SE" sz="1400" dirty="0"/>
              <a:t> Filippus]</a:t>
            </a:r>
            <a:r>
              <a:rPr lang="sv-SE" sz="1400" dirty="0">
                <a:solidFill>
                  <a:srgbClr val="C00000"/>
                </a:solidFill>
              </a:rPr>
              <a:t>, sände de dit Petrus och Johannes </a:t>
            </a:r>
            <a:r>
              <a:rPr lang="sv-SE" sz="1400" dirty="0"/>
              <a:t>[</a:t>
            </a:r>
            <a:r>
              <a:rPr lang="sv-SE" sz="1400" i="1" u="sng" dirty="0"/>
              <a:t>apostlar</a:t>
            </a:r>
            <a:r>
              <a:rPr lang="sv-SE" sz="1400" dirty="0"/>
              <a:t>]</a:t>
            </a:r>
            <a:r>
              <a:rPr lang="sv-SE" sz="1400" dirty="0">
                <a:solidFill>
                  <a:srgbClr val="C00000"/>
                </a:solidFill>
              </a:rPr>
              <a:t>… Anden hade ännu </a:t>
            </a:r>
            <a:r>
              <a:rPr lang="sv-SE" sz="1400" i="1" u="sng" dirty="0">
                <a:solidFill>
                  <a:srgbClr val="C00000"/>
                </a:solidFill>
              </a:rPr>
              <a:t>inte fallit</a:t>
            </a:r>
            <a:r>
              <a:rPr lang="sv-SE" sz="1400" dirty="0">
                <a:solidFill>
                  <a:srgbClr val="C00000"/>
                </a:solidFill>
              </a:rPr>
              <a:t> över någon av dem. De var bara döpta i Herren Jesu namn. </a:t>
            </a:r>
            <a:r>
              <a:rPr lang="sv-SE" sz="1400" b="1" i="1" dirty="0">
                <a:solidFill>
                  <a:srgbClr val="C00000"/>
                </a:solidFill>
              </a:rPr>
              <a:t>Apostlarna</a:t>
            </a:r>
            <a:r>
              <a:rPr lang="sv-SE" sz="1400" dirty="0">
                <a:solidFill>
                  <a:srgbClr val="C00000"/>
                </a:solidFill>
              </a:rPr>
              <a:t> lade då händerna på dem, och de tog emot den helige Ande. Men när Simon såg att </a:t>
            </a:r>
            <a:r>
              <a:rPr lang="sv-SE" sz="1400" i="1" u="sng" dirty="0">
                <a:solidFill>
                  <a:srgbClr val="C00000"/>
                </a:solidFill>
              </a:rPr>
              <a:t>Anden gavs genom </a:t>
            </a:r>
            <a:r>
              <a:rPr lang="sv-SE" sz="1400" b="1" i="1" u="sng" dirty="0">
                <a:solidFill>
                  <a:srgbClr val="C00000"/>
                </a:solidFill>
              </a:rPr>
              <a:t>apostlarnas</a:t>
            </a:r>
            <a:r>
              <a:rPr lang="sv-SE" sz="1400" i="1" u="sng" dirty="0">
                <a:solidFill>
                  <a:srgbClr val="C00000"/>
                </a:solidFill>
              </a:rPr>
              <a:t> handpåläggning</a:t>
            </a:r>
            <a:r>
              <a:rPr lang="sv-SE" sz="1400" dirty="0">
                <a:solidFill>
                  <a:srgbClr val="C00000"/>
                </a:solidFill>
              </a:rPr>
              <a:t>, kom han till dem med pengar och sade: "Ge den kraften till mig också." </a:t>
            </a:r>
            <a:r>
              <a:rPr lang="sv-SE" sz="1400" dirty="0"/>
              <a:t>(Apg 8:14-19)</a:t>
            </a:r>
          </a:p>
          <a:p>
            <a:pPr marL="720725" indent="-90488"/>
            <a:r>
              <a:rPr lang="sv-SE" sz="1400" dirty="0"/>
              <a:t>	* 1:a gången var då Anden föll över </a:t>
            </a:r>
            <a:r>
              <a:rPr lang="sv-SE" sz="1400" i="1" u="sng" dirty="0"/>
              <a:t>judarna</a:t>
            </a:r>
            <a:r>
              <a:rPr lang="sv-SE" sz="1400" dirty="0"/>
              <a:t> (Apg 2:44-47). Då tog apostlarna själva emot Anden.</a:t>
            </a:r>
          </a:p>
          <a:p>
            <a:pPr marL="720725" indent="-90488"/>
            <a:r>
              <a:rPr lang="sv-SE" sz="1400" dirty="0"/>
              <a:t>	*</a:t>
            </a:r>
            <a:r>
              <a:rPr lang="sv-SE" sz="1400" dirty="0">
                <a:solidFill>
                  <a:schemeClr val="bg1"/>
                </a:solidFill>
              </a:rPr>
              <a:t> </a:t>
            </a:r>
            <a:r>
              <a:rPr lang="sv-SE" sz="1400" dirty="0"/>
              <a:t>2:a gången var då Anden föll över </a:t>
            </a:r>
            <a:r>
              <a:rPr lang="sv-SE" sz="1400" i="1" u="sng" dirty="0"/>
              <a:t>hedningarna</a:t>
            </a:r>
            <a:r>
              <a:rPr lang="sv-SE" sz="1400" dirty="0"/>
              <a:t> (Apg 10:44-47). Då behövde Petrus själv övertygas om hedningarna.</a:t>
            </a:r>
          </a:p>
          <a:p>
            <a:pPr marL="536575" indent="-536575">
              <a:spcBef>
                <a:spcPts val="300"/>
              </a:spcBef>
            </a:pPr>
            <a:r>
              <a:rPr lang="sv-SE" sz="1400" dirty="0"/>
              <a:t>	</a:t>
            </a:r>
            <a:r>
              <a:rPr lang="sv-SE" sz="1400" b="1" i="1" dirty="0"/>
              <a:t>Markus</a:t>
            </a:r>
            <a:r>
              <a:rPr lang="sv-SE" sz="1400" dirty="0"/>
              <a:t> var ingen apostel och därför talar han i tredje person i Mark 16:19-20: </a:t>
            </a:r>
            <a:r>
              <a:rPr lang="sv-SE" sz="1400" dirty="0">
                <a:solidFill>
                  <a:srgbClr val="C00000"/>
                </a:solidFill>
              </a:rPr>
              <a:t>När Herren Jesus hade talat till dem, togs han upp till himlen… Och </a:t>
            </a:r>
            <a:r>
              <a:rPr lang="sv-SE" sz="1400" b="1" i="1" dirty="0">
                <a:solidFill>
                  <a:srgbClr val="C00000"/>
                </a:solidFill>
              </a:rPr>
              <a:t>de</a:t>
            </a:r>
            <a:r>
              <a:rPr lang="sv-SE" sz="1400" dirty="0">
                <a:solidFill>
                  <a:srgbClr val="C00000"/>
                </a:solidFill>
              </a:rPr>
              <a:t> gick ut och predikade överallt, och Herren verkade tillsammans med </a:t>
            </a:r>
            <a:r>
              <a:rPr lang="sv-SE" sz="1400" b="1" i="1" dirty="0">
                <a:solidFill>
                  <a:srgbClr val="C00000"/>
                </a:solidFill>
              </a:rPr>
              <a:t>dem</a:t>
            </a:r>
            <a:r>
              <a:rPr lang="sv-SE" sz="1400" dirty="0">
                <a:solidFill>
                  <a:srgbClr val="C00000"/>
                </a:solidFill>
              </a:rPr>
              <a:t> och </a:t>
            </a:r>
            <a:r>
              <a:rPr lang="sv-SE" sz="1400" i="1" u="sng" dirty="0">
                <a:solidFill>
                  <a:srgbClr val="C00000"/>
                </a:solidFill>
              </a:rPr>
              <a:t>bekräftade</a:t>
            </a:r>
            <a:r>
              <a:rPr lang="sv-SE" sz="1400" dirty="0">
                <a:solidFill>
                  <a:srgbClr val="C00000"/>
                </a:solidFill>
              </a:rPr>
              <a:t> ordet genom de </a:t>
            </a:r>
            <a:r>
              <a:rPr lang="sv-SE" sz="1400" i="1" u="sng" dirty="0">
                <a:solidFill>
                  <a:srgbClr val="C00000"/>
                </a:solidFill>
              </a:rPr>
              <a:t>tecken</a:t>
            </a:r>
            <a:r>
              <a:rPr lang="sv-SE" sz="1400" dirty="0">
                <a:solidFill>
                  <a:srgbClr val="C00000"/>
                </a:solidFill>
              </a:rPr>
              <a:t> som åtföljde det.</a:t>
            </a:r>
            <a:endParaRPr lang="sv-SE" sz="1400" dirty="0"/>
          </a:p>
        </p:txBody>
      </p:sp>
      <p:pic>
        <p:nvPicPr>
          <p:cNvPr id="6" name="Bildobjekt 5">
            <a:extLst>
              <a:ext uri="{FF2B5EF4-FFF2-40B4-BE49-F238E27FC236}">
                <a16:creationId xmlns:a16="http://schemas.microsoft.com/office/drawing/2014/main" id="{60996718-F811-3D5A-0336-F327C36E5877}"/>
              </a:ext>
              <a:ext uri="{C183D7F6-B498-43B3-948B-1728B52AA6E4}">
                <adec:decorative xmlns:adec="http://schemas.microsoft.com/office/drawing/2017/decorative" val="0"/>
              </a:ext>
            </a:extLst>
          </p:cNvPr>
          <p:cNvPicPr>
            <a:picLocks noChangeAspect="1"/>
          </p:cNvPicPr>
          <p:nvPr/>
        </p:nvPicPr>
        <p:blipFill rotWithShape="1">
          <a:blip r:embed="rId4">
            <a:extLst>
              <a:ext uri="{28A0092B-C50C-407E-A947-70E740481C1C}">
                <a14:useLocalDpi xmlns:a14="http://schemas.microsoft.com/office/drawing/2010/main" val="0"/>
              </a:ext>
            </a:extLst>
          </a:blip>
          <a:srcRect t="8272" b="21247"/>
          <a:stretch/>
        </p:blipFill>
        <p:spPr>
          <a:xfrm>
            <a:off x="100607" y="4725750"/>
            <a:ext cx="3211808" cy="1931318"/>
          </a:xfrm>
          <a:prstGeom prst="rect">
            <a:avLst/>
          </a:prstGeom>
          <a:ln>
            <a:solidFill>
              <a:schemeClr val="tx2">
                <a:lumMod val="50000"/>
              </a:schemeClr>
            </a:solidFill>
            <a:extLst>
              <a:ext uri="{C807C97D-BFC1-408E-A445-0C87EB9F89A2}">
                <ask:lineSketchStyleProps xmlns:ask="http://schemas.microsoft.com/office/drawing/2018/sketchyshapes" sd="1025482623">
                  <a:custGeom>
                    <a:avLst/>
                    <a:gdLst>
                      <a:gd name="connsiteX0" fmla="*/ 0 w 3211808"/>
                      <a:gd name="connsiteY0" fmla="*/ 0 h 1931318"/>
                      <a:gd name="connsiteX1" fmla="*/ 535301 w 3211808"/>
                      <a:gd name="connsiteY1" fmla="*/ 0 h 1931318"/>
                      <a:gd name="connsiteX2" fmla="*/ 1038485 w 3211808"/>
                      <a:gd name="connsiteY2" fmla="*/ 0 h 1931318"/>
                      <a:gd name="connsiteX3" fmla="*/ 1541668 w 3211808"/>
                      <a:gd name="connsiteY3" fmla="*/ 0 h 1931318"/>
                      <a:gd name="connsiteX4" fmla="*/ 1980615 w 3211808"/>
                      <a:gd name="connsiteY4" fmla="*/ 0 h 1931318"/>
                      <a:gd name="connsiteX5" fmla="*/ 2548034 w 3211808"/>
                      <a:gd name="connsiteY5" fmla="*/ 0 h 1931318"/>
                      <a:gd name="connsiteX6" fmla="*/ 3211808 w 3211808"/>
                      <a:gd name="connsiteY6" fmla="*/ 0 h 1931318"/>
                      <a:gd name="connsiteX7" fmla="*/ 3211808 w 3211808"/>
                      <a:gd name="connsiteY7" fmla="*/ 482830 h 1931318"/>
                      <a:gd name="connsiteX8" fmla="*/ 3211808 w 3211808"/>
                      <a:gd name="connsiteY8" fmla="*/ 946346 h 1931318"/>
                      <a:gd name="connsiteX9" fmla="*/ 3211808 w 3211808"/>
                      <a:gd name="connsiteY9" fmla="*/ 1390549 h 1931318"/>
                      <a:gd name="connsiteX10" fmla="*/ 3211808 w 3211808"/>
                      <a:gd name="connsiteY10" fmla="*/ 1931318 h 1931318"/>
                      <a:gd name="connsiteX11" fmla="*/ 2612271 w 3211808"/>
                      <a:gd name="connsiteY11" fmla="*/ 1931318 h 1931318"/>
                      <a:gd name="connsiteX12" fmla="*/ 2141205 w 3211808"/>
                      <a:gd name="connsiteY12" fmla="*/ 1931318 h 1931318"/>
                      <a:gd name="connsiteX13" fmla="*/ 1670140 w 3211808"/>
                      <a:gd name="connsiteY13" fmla="*/ 1931318 h 1931318"/>
                      <a:gd name="connsiteX14" fmla="*/ 1166957 w 3211808"/>
                      <a:gd name="connsiteY14" fmla="*/ 1931318 h 1931318"/>
                      <a:gd name="connsiteX15" fmla="*/ 631656 w 3211808"/>
                      <a:gd name="connsiteY15" fmla="*/ 1931318 h 1931318"/>
                      <a:gd name="connsiteX16" fmla="*/ 0 w 3211808"/>
                      <a:gd name="connsiteY16" fmla="*/ 1931318 h 1931318"/>
                      <a:gd name="connsiteX17" fmla="*/ 0 w 3211808"/>
                      <a:gd name="connsiteY17" fmla="*/ 1467802 h 1931318"/>
                      <a:gd name="connsiteX18" fmla="*/ 0 w 3211808"/>
                      <a:gd name="connsiteY18" fmla="*/ 984972 h 1931318"/>
                      <a:gd name="connsiteX19" fmla="*/ 0 w 3211808"/>
                      <a:gd name="connsiteY19" fmla="*/ 482830 h 1931318"/>
                      <a:gd name="connsiteX20" fmla="*/ 0 w 3211808"/>
                      <a:gd name="connsiteY20" fmla="*/ 0 h 193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11808" h="1931318" fill="none" extrusionOk="0">
                        <a:moveTo>
                          <a:pt x="0" y="0"/>
                        </a:moveTo>
                        <a:cubicBezTo>
                          <a:pt x="218499" y="-40865"/>
                          <a:pt x="377635" y="51541"/>
                          <a:pt x="535301" y="0"/>
                        </a:cubicBezTo>
                        <a:cubicBezTo>
                          <a:pt x="692967" y="-51541"/>
                          <a:pt x="923998" y="24100"/>
                          <a:pt x="1038485" y="0"/>
                        </a:cubicBezTo>
                        <a:cubicBezTo>
                          <a:pt x="1152972" y="-24100"/>
                          <a:pt x="1390459" y="19051"/>
                          <a:pt x="1541668" y="0"/>
                        </a:cubicBezTo>
                        <a:cubicBezTo>
                          <a:pt x="1692877" y="-19051"/>
                          <a:pt x="1777369" y="1170"/>
                          <a:pt x="1980615" y="0"/>
                        </a:cubicBezTo>
                        <a:cubicBezTo>
                          <a:pt x="2183861" y="-1170"/>
                          <a:pt x="2374671" y="64932"/>
                          <a:pt x="2548034" y="0"/>
                        </a:cubicBezTo>
                        <a:cubicBezTo>
                          <a:pt x="2721397" y="-64932"/>
                          <a:pt x="3054457" y="36461"/>
                          <a:pt x="3211808" y="0"/>
                        </a:cubicBezTo>
                        <a:cubicBezTo>
                          <a:pt x="3260312" y="183098"/>
                          <a:pt x="3189183" y="365368"/>
                          <a:pt x="3211808" y="482830"/>
                        </a:cubicBezTo>
                        <a:cubicBezTo>
                          <a:pt x="3234433" y="600292"/>
                          <a:pt x="3206992" y="778841"/>
                          <a:pt x="3211808" y="946346"/>
                        </a:cubicBezTo>
                        <a:cubicBezTo>
                          <a:pt x="3216624" y="1113851"/>
                          <a:pt x="3172273" y="1266294"/>
                          <a:pt x="3211808" y="1390549"/>
                        </a:cubicBezTo>
                        <a:cubicBezTo>
                          <a:pt x="3251343" y="1514804"/>
                          <a:pt x="3167892" y="1794954"/>
                          <a:pt x="3211808" y="1931318"/>
                        </a:cubicBezTo>
                        <a:cubicBezTo>
                          <a:pt x="3036473" y="1995776"/>
                          <a:pt x="2765495" y="1920792"/>
                          <a:pt x="2612271" y="1931318"/>
                        </a:cubicBezTo>
                        <a:cubicBezTo>
                          <a:pt x="2459047" y="1941844"/>
                          <a:pt x="2283292" y="1901614"/>
                          <a:pt x="2141205" y="1931318"/>
                        </a:cubicBezTo>
                        <a:cubicBezTo>
                          <a:pt x="1999118" y="1961022"/>
                          <a:pt x="1778513" y="1896215"/>
                          <a:pt x="1670140" y="1931318"/>
                        </a:cubicBezTo>
                        <a:cubicBezTo>
                          <a:pt x="1561768" y="1966421"/>
                          <a:pt x="1313605" y="1913046"/>
                          <a:pt x="1166957" y="1931318"/>
                        </a:cubicBezTo>
                        <a:cubicBezTo>
                          <a:pt x="1020309" y="1949590"/>
                          <a:pt x="831134" y="1897464"/>
                          <a:pt x="631656" y="1931318"/>
                        </a:cubicBezTo>
                        <a:cubicBezTo>
                          <a:pt x="432178" y="1965172"/>
                          <a:pt x="311668" y="1912575"/>
                          <a:pt x="0" y="1931318"/>
                        </a:cubicBezTo>
                        <a:cubicBezTo>
                          <a:pt x="-11734" y="1714687"/>
                          <a:pt x="15208" y="1681704"/>
                          <a:pt x="0" y="1467802"/>
                        </a:cubicBezTo>
                        <a:cubicBezTo>
                          <a:pt x="-15208" y="1253900"/>
                          <a:pt x="36120" y="1221671"/>
                          <a:pt x="0" y="984972"/>
                        </a:cubicBezTo>
                        <a:cubicBezTo>
                          <a:pt x="-36120" y="748273"/>
                          <a:pt x="33216" y="722406"/>
                          <a:pt x="0" y="482830"/>
                        </a:cubicBezTo>
                        <a:cubicBezTo>
                          <a:pt x="-33216" y="243254"/>
                          <a:pt x="14806" y="176653"/>
                          <a:pt x="0" y="0"/>
                        </a:cubicBezTo>
                        <a:close/>
                      </a:path>
                      <a:path w="3211808" h="1931318" stroke="0" extrusionOk="0">
                        <a:moveTo>
                          <a:pt x="0" y="0"/>
                        </a:moveTo>
                        <a:cubicBezTo>
                          <a:pt x="227729" y="-41779"/>
                          <a:pt x="386944" y="34121"/>
                          <a:pt x="567419" y="0"/>
                        </a:cubicBezTo>
                        <a:cubicBezTo>
                          <a:pt x="747894" y="-34121"/>
                          <a:pt x="943836" y="14971"/>
                          <a:pt x="1134839" y="0"/>
                        </a:cubicBezTo>
                        <a:cubicBezTo>
                          <a:pt x="1325842" y="-14971"/>
                          <a:pt x="1464381" y="32765"/>
                          <a:pt x="1638022" y="0"/>
                        </a:cubicBezTo>
                        <a:cubicBezTo>
                          <a:pt x="1811663" y="-32765"/>
                          <a:pt x="1966259" y="11144"/>
                          <a:pt x="2109087" y="0"/>
                        </a:cubicBezTo>
                        <a:cubicBezTo>
                          <a:pt x="2251915" y="-11144"/>
                          <a:pt x="2449365" y="18309"/>
                          <a:pt x="2548034" y="0"/>
                        </a:cubicBezTo>
                        <a:cubicBezTo>
                          <a:pt x="2646703" y="-18309"/>
                          <a:pt x="3000137" y="65916"/>
                          <a:pt x="3211808" y="0"/>
                        </a:cubicBezTo>
                        <a:cubicBezTo>
                          <a:pt x="3217178" y="256103"/>
                          <a:pt x="3160839" y="281758"/>
                          <a:pt x="3211808" y="521456"/>
                        </a:cubicBezTo>
                        <a:cubicBezTo>
                          <a:pt x="3262777" y="761154"/>
                          <a:pt x="3154580" y="862887"/>
                          <a:pt x="3211808" y="1042912"/>
                        </a:cubicBezTo>
                        <a:cubicBezTo>
                          <a:pt x="3269036" y="1222937"/>
                          <a:pt x="3127258" y="1605827"/>
                          <a:pt x="3211808" y="1931318"/>
                        </a:cubicBezTo>
                        <a:cubicBezTo>
                          <a:pt x="3026178" y="1932765"/>
                          <a:pt x="2806684" y="1886837"/>
                          <a:pt x="2644389" y="1931318"/>
                        </a:cubicBezTo>
                        <a:cubicBezTo>
                          <a:pt x="2482094" y="1975799"/>
                          <a:pt x="2378177" y="1926256"/>
                          <a:pt x="2205441" y="1931318"/>
                        </a:cubicBezTo>
                        <a:cubicBezTo>
                          <a:pt x="2032705" y="1936380"/>
                          <a:pt x="1755120" y="1919467"/>
                          <a:pt x="1638022" y="1931318"/>
                        </a:cubicBezTo>
                        <a:cubicBezTo>
                          <a:pt x="1520924" y="1943169"/>
                          <a:pt x="1242152" y="1898561"/>
                          <a:pt x="1070603" y="1931318"/>
                        </a:cubicBezTo>
                        <a:cubicBezTo>
                          <a:pt x="899054" y="1964075"/>
                          <a:pt x="732597" y="1907838"/>
                          <a:pt x="471065" y="1931318"/>
                        </a:cubicBezTo>
                        <a:cubicBezTo>
                          <a:pt x="209533" y="1954798"/>
                          <a:pt x="231464" y="1915355"/>
                          <a:pt x="0" y="1931318"/>
                        </a:cubicBezTo>
                        <a:cubicBezTo>
                          <a:pt x="-5513" y="1789715"/>
                          <a:pt x="19334" y="1671008"/>
                          <a:pt x="0" y="1429175"/>
                        </a:cubicBezTo>
                        <a:cubicBezTo>
                          <a:pt x="-19334" y="1187342"/>
                          <a:pt x="33639" y="1115775"/>
                          <a:pt x="0" y="1004285"/>
                        </a:cubicBezTo>
                        <a:cubicBezTo>
                          <a:pt x="-33639" y="892795"/>
                          <a:pt x="20361" y="759585"/>
                          <a:pt x="0" y="579395"/>
                        </a:cubicBezTo>
                        <a:cubicBezTo>
                          <a:pt x="-20361" y="399205"/>
                          <a:pt x="30898" y="283133"/>
                          <a:pt x="0" y="0"/>
                        </a:cubicBezTo>
                        <a:close/>
                      </a:path>
                    </a:pathLst>
                  </a:custGeom>
                  <ask:type>
                    <ask:lineSketchNone/>
                  </ask:type>
                </ask:lineSketchStyleProps>
              </a:ext>
            </a:extLst>
          </a:ln>
          <a:effectLst>
            <a:outerShdw blurRad="50800" dist="1016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788681970"/>
      </p:ext>
    </p:extLst>
  </p:cSld>
  <p:clrMapOvr>
    <a:masterClrMapping/>
  </p:clrMapOvr>
  <p:transition advTm="8301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500"/>
                                        <p:tgtEl>
                                          <p:spTgt spid="5">
                                            <p:txEl>
                                              <p:pRg st="7" end="7"/>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
                                            <p:txEl>
                                              <p:pRg st="8" end="8"/>
                                            </p:txEl>
                                          </p:spTgt>
                                        </p:tgtEl>
                                        <p:attrNameLst>
                                          <p:attrName>style.visibility</p:attrName>
                                        </p:attrNameLst>
                                      </p:cBhvr>
                                      <p:to>
                                        <p:strVal val="visible"/>
                                      </p:to>
                                    </p:set>
                                    <p:animEffect transition="in" filter="fade">
                                      <p:cBhvr>
                                        <p:cTn id="45" dur="500"/>
                                        <p:tgtEl>
                                          <p:spTgt spid="5">
                                            <p:txEl>
                                              <p:pRg st="8" end="8"/>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5">
                                            <p:txEl>
                                              <p:pRg st="9" end="9"/>
                                            </p:txEl>
                                          </p:spTgt>
                                        </p:tgtEl>
                                        <p:attrNameLst>
                                          <p:attrName>style.visibility</p:attrName>
                                        </p:attrNameLst>
                                      </p:cBhvr>
                                      <p:to>
                                        <p:strVal val="visible"/>
                                      </p:to>
                                    </p:set>
                                    <p:animEffect transition="in" filter="fade">
                                      <p:cBhvr>
                                        <p:cTn id="48" dur="500"/>
                                        <p:tgtEl>
                                          <p:spTgt spid="5">
                                            <p:txEl>
                                              <p:pRg st="9" end="9"/>
                                            </p:txEl>
                                          </p:spTgt>
                                        </p:tgtEl>
                                      </p:cBhvr>
                                    </p:animEffect>
                                  </p:childTnLst>
                                </p:cTn>
                              </p:par>
                            </p:childTnLst>
                          </p:cTn>
                        </p:par>
                        <p:par>
                          <p:cTn id="49" fill="hold">
                            <p:stCondLst>
                              <p:cond delay="500"/>
                            </p:stCondLst>
                            <p:childTnLst>
                              <p:par>
                                <p:cTn id="50" presetID="10" presetClass="entr" presetSubtype="0" fill="hold" nodeType="after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500"/>
                                        <p:tgtEl>
                                          <p:spTgt spid="6"/>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
                                            <p:txEl>
                                              <p:pRg st="10" end="10"/>
                                            </p:txEl>
                                          </p:spTgt>
                                        </p:tgtEl>
                                        <p:attrNameLst>
                                          <p:attrName>style.visibility</p:attrName>
                                        </p:attrNameLst>
                                      </p:cBhvr>
                                      <p:to>
                                        <p:strVal val="visible"/>
                                      </p:to>
                                    </p:set>
                                    <p:animEffect transition="in" filter="fade">
                                      <p:cBhvr>
                                        <p:cTn id="57" dur="5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943" x="7143750" y="38100"/>
          <p14:tracePt t="953" x="7137400" y="38100"/>
          <p14:tracePt t="959" x="7131050" y="38100"/>
          <p14:tracePt t="983" x="7073900" y="38100"/>
          <p14:tracePt t="1000" x="6997700" y="44450"/>
          <p14:tracePt t="1017" x="6896100" y="57150"/>
          <p14:tracePt t="1034" x="6775450" y="82550"/>
          <p14:tracePt t="1051" x="6661150" y="107950"/>
          <p14:tracePt t="1067" x="6559550" y="120650"/>
          <p14:tracePt t="1084" x="6457950" y="133350"/>
          <p14:tracePt t="1101" x="6350000" y="139700"/>
          <p14:tracePt t="1117" x="6096000" y="146050"/>
          <p14:tracePt t="1134" x="5765800" y="184150"/>
          <p14:tracePt t="1150" x="5334000" y="247650"/>
          <p14:tracePt t="1169" x="4959350" y="285750"/>
          <p14:tracePt t="1185" x="4845050" y="292100"/>
          <p14:tracePt t="1201" x="4800600" y="292100"/>
          <p14:tracePt t="1217" x="4591050" y="279400"/>
          <p14:tracePt t="1234" x="4362450" y="273050"/>
          <p14:tracePt t="1251" x="4127500" y="266700"/>
          <p14:tracePt t="1267" x="3892550" y="266700"/>
          <p14:tracePt t="1284" x="3727450" y="266700"/>
          <p14:tracePt t="1301" x="3549650" y="273050"/>
          <p14:tracePt t="1317" x="3378200" y="292100"/>
          <p14:tracePt t="1334" x="3149600" y="304800"/>
          <p14:tracePt t="1351" x="2901950" y="304800"/>
          <p14:tracePt t="1368" x="2571750" y="266700"/>
          <p14:tracePt t="1385" x="2457450" y="241300"/>
          <p14:tracePt t="1401" x="2425700" y="228600"/>
          <p14:tracePt t="1418" x="2330450" y="196850"/>
          <p14:tracePt t="1434" x="2292350" y="184150"/>
          <p14:tracePt t="1450" x="2273300" y="177800"/>
          <p14:tracePt t="1467" x="2228850" y="177800"/>
          <p14:tracePt t="1486" x="2178050" y="196850"/>
          <p14:tracePt t="1501" x="2127250" y="228600"/>
          <p14:tracePt t="1517" x="2082800" y="279400"/>
          <p14:tracePt t="1534" x="2051050" y="330200"/>
          <p14:tracePt t="1551" x="2032000" y="431800"/>
          <p14:tracePt t="1569" x="2006600" y="533400"/>
          <p14:tracePt t="1584" x="1981200" y="673100"/>
          <p14:tracePt t="1601" x="1949450" y="825500"/>
          <p14:tracePt t="1617" x="1930400" y="965200"/>
          <p14:tracePt t="1634" x="1930400" y="1028700"/>
          <p14:tracePt t="1844" x="1924050" y="1028700"/>
          <p14:tracePt t="1851" x="1917700" y="1022350"/>
          <p14:tracePt t="1868" x="1879600" y="1003300"/>
          <p14:tracePt t="1885" x="1835150" y="984250"/>
          <p14:tracePt t="1902" x="1778000" y="958850"/>
          <p14:tracePt t="1918" x="1727200" y="927100"/>
          <p14:tracePt t="1934" x="1682750" y="895350"/>
          <p14:tracePt t="1951" x="1612900" y="863600"/>
          <p14:tracePt t="1968" x="1536700" y="831850"/>
          <p14:tracePt t="1985" x="1454150" y="819150"/>
          <p14:tracePt t="2001" x="1390650" y="806450"/>
          <p14:tracePt t="2002" x="1352550" y="806450"/>
          <p14:tracePt t="2018" x="1282700" y="793750"/>
          <p14:tracePt t="2035" x="1219200" y="787400"/>
          <p14:tracePt t="2051" x="1168400" y="781050"/>
          <p14:tracePt t="2068" x="1143000" y="781050"/>
          <p14:tracePt t="2084" x="1104900" y="793750"/>
          <p14:tracePt t="2102" x="1047750" y="825500"/>
          <p14:tracePt t="2118" x="996950" y="844550"/>
          <p14:tracePt t="2135" x="939800" y="863600"/>
          <p14:tracePt t="2151" x="914400" y="869950"/>
          <p14:tracePt t="2168" x="901700" y="869950"/>
          <p14:tracePt t="2185" x="889000" y="869950"/>
          <p14:tracePt t="2203" x="869950" y="882650"/>
          <p14:tracePt t="2218" x="863600" y="882650"/>
          <p14:tracePt t="2220" x="844550" y="895350"/>
          <p14:tracePt t="2235" x="806450" y="939800"/>
          <p14:tracePt t="2252" x="774700" y="965200"/>
          <p14:tracePt t="2268" x="749300" y="984250"/>
          <p14:tracePt t="2285" x="742950" y="990600"/>
          <p14:tracePt t="2286" x="736600" y="990600"/>
          <p14:tracePt t="2302" x="730250" y="996950"/>
          <p14:tracePt t="2318" x="730250" y="1003300"/>
          <p14:tracePt t="2335" x="711200" y="1016000"/>
          <p14:tracePt t="2351" x="679450" y="1041400"/>
          <p14:tracePt t="2369" x="603250" y="1104900"/>
          <p14:tracePt t="2385" x="495300" y="1187450"/>
          <p14:tracePt t="2402" x="406400" y="1263650"/>
          <p14:tracePt t="2418" x="342900" y="1333500"/>
          <p14:tracePt t="2435" x="304800" y="1371600"/>
          <p14:tracePt t="2452" x="273050" y="1416050"/>
          <p14:tracePt t="2469" x="260350" y="1435100"/>
          <p14:tracePt t="2485" x="209550" y="1543050"/>
          <p14:tracePt t="2503" x="165100" y="1682750"/>
          <p14:tracePt t="2519" x="139700" y="1758950"/>
          <p14:tracePt t="2535" x="31750" y="2000250"/>
          <p14:tracePt t="2624" x="19050" y="2762250"/>
          <p14:tracePt t="2631" x="57150" y="2838450"/>
          <p14:tracePt t="2639" x="88900" y="2921000"/>
          <p14:tracePt t="2652" x="114300" y="2990850"/>
          <p14:tracePt t="2668" x="127000" y="3175000"/>
          <p14:tracePt t="2686" x="107950" y="3302000"/>
          <p14:tracePt t="2703" x="69850" y="3454400"/>
          <p14:tracePt t="2718" x="69850" y="3536950"/>
          <p14:tracePt t="2735" x="95250" y="3632200"/>
          <p14:tracePt t="2752" x="146050" y="3714750"/>
          <p14:tracePt t="2769" x="209550" y="3797300"/>
          <p14:tracePt t="2786" x="273050" y="3879850"/>
          <p14:tracePt t="2802" x="317500" y="3949700"/>
          <p14:tracePt t="2819" x="368300" y="4051300"/>
          <p14:tracePt t="2837" x="400050" y="4133850"/>
          <p14:tracePt t="2852" x="444500" y="4222750"/>
          <p14:tracePt t="2869" x="514350" y="4337050"/>
          <p14:tracePt t="2887" x="565150" y="4400550"/>
          <p14:tracePt t="2888" x="603250" y="4438650"/>
          <p14:tracePt t="2902" x="641350" y="4470400"/>
          <p14:tracePt t="2919" x="723900" y="4508500"/>
          <p14:tracePt t="2936" x="800100" y="4527550"/>
          <p14:tracePt t="2937" x="863600" y="4533900"/>
          <p14:tracePt t="2952" x="946150" y="4533900"/>
          <p14:tracePt t="2969" x="1016000" y="4533900"/>
          <p14:tracePt t="2985" x="1079500" y="4533900"/>
          <p14:tracePt t="3002" x="1117600" y="4533900"/>
          <p14:tracePt t="3019" x="1143000" y="4533900"/>
          <p14:tracePt t="3037" x="1168400" y="4527550"/>
          <p14:tracePt t="3052" x="1200150" y="4508500"/>
          <p14:tracePt t="3069" x="1257300" y="4457700"/>
          <p14:tracePt t="3085" x="1333500" y="4400550"/>
          <p14:tracePt t="3102" x="1403350" y="4368800"/>
          <p14:tracePt t="3119" x="1447800" y="4337050"/>
          <p14:tracePt t="3136" x="1485900" y="4305300"/>
          <p14:tracePt t="3152" x="1511300" y="4267200"/>
          <p14:tracePt t="3170" x="1562100" y="4184650"/>
          <p14:tracePt t="3185" x="1619250" y="4044950"/>
          <p14:tracePt t="3202" x="1682750" y="3898900"/>
          <p14:tracePt t="3219" x="1828800" y="3752850"/>
          <p14:tracePt t="3235" x="1949450" y="3695700"/>
          <p14:tracePt t="3252" x="2082800" y="3651250"/>
          <p14:tracePt t="3269" x="2178050" y="3625850"/>
          <p14:tracePt t="3287" x="2209800" y="3606800"/>
          <p14:tracePt t="3302" x="2241550" y="3575050"/>
          <p14:tracePt t="3319" x="2311400" y="3492500"/>
          <p14:tracePt t="3336" x="2381250" y="3384550"/>
          <p14:tracePt t="3352" x="2476500" y="3213100"/>
          <p14:tracePt t="3369" x="2603500" y="2959100"/>
          <p14:tracePt t="3386" x="2730500" y="2730500"/>
          <p14:tracePt t="3402" x="2838450" y="2552700"/>
          <p14:tracePt t="3420" x="2857500" y="2482850"/>
          <p14:tracePt t="3436" x="2863850" y="2317750"/>
          <p14:tracePt t="3452" x="2857500" y="2266950"/>
          <p14:tracePt t="3469" x="2832100" y="1981200"/>
          <p14:tracePt t="3485" x="2787650" y="1771650"/>
          <p14:tracePt t="3502" x="2736850" y="1574800"/>
          <p14:tracePt t="3519" x="2686050" y="1371600"/>
          <p14:tracePt t="3536" x="2667000" y="1276350"/>
          <p14:tracePt t="3552" x="2641600" y="1219200"/>
          <p14:tracePt t="3570" x="2603500" y="1174750"/>
          <p14:tracePt t="3586" x="2546350" y="1136650"/>
          <p14:tracePt t="3602" x="2489200" y="1111250"/>
          <p14:tracePt t="3620" x="2413000" y="1079500"/>
          <p14:tracePt t="3636" x="2317750" y="1035050"/>
          <p14:tracePt t="3652" x="2216150" y="990600"/>
          <p14:tracePt t="3669" x="2089150" y="927100"/>
          <p14:tracePt t="3686" x="1943100" y="876300"/>
          <p14:tracePt t="3702" x="1873250" y="857250"/>
          <p14:tracePt t="3719" x="1784350" y="831850"/>
          <p14:tracePt t="3736" x="1714500" y="819150"/>
          <p14:tracePt t="3753" x="1676400" y="812800"/>
          <p14:tracePt t="3770" x="1619250" y="812800"/>
          <p14:tracePt t="3786" x="1549400" y="825500"/>
          <p14:tracePt t="3802" x="1460500" y="850900"/>
          <p14:tracePt t="3820" x="1339850" y="901700"/>
          <p14:tracePt t="3836" x="1257300" y="952500"/>
          <p14:tracePt t="3853" x="1200150" y="990600"/>
          <p14:tracePt t="3869" x="1143000" y="1035050"/>
          <p14:tracePt t="3886" x="1104900" y="1066800"/>
          <p14:tracePt t="3903" x="1066800" y="1092200"/>
          <p14:tracePt t="3920" x="984250" y="1149350"/>
          <p14:tracePt t="3936" x="939800" y="1181100"/>
          <p14:tracePt t="3937" x="889000" y="1219200"/>
          <p14:tracePt t="3952" x="812800" y="1270000"/>
          <p14:tracePt t="3969" x="742950" y="1333500"/>
          <p14:tracePt t="3986" x="685800" y="1403350"/>
          <p14:tracePt t="4003" x="647700" y="1498600"/>
          <p14:tracePt t="4019" x="635000" y="1587500"/>
          <p14:tracePt t="4036" x="609600" y="1708150"/>
          <p14:tracePt t="4053" x="584200" y="1822450"/>
          <p14:tracePt t="4070" x="546100" y="1962150"/>
          <p14:tracePt t="4087" x="514350" y="2082800"/>
          <p14:tracePt t="4103" x="488950" y="2209800"/>
          <p14:tracePt t="4121" x="425450" y="2476500"/>
          <p14:tracePt t="4137" x="412750" y="2546350"/>
          <p14:tracePt t="4138" x="393700" y="2628900"/>
          <p14:tracePt t="4153" x="374650" y="2711450"/>
          <p14:tracePt t="4170" x="311150" y="3003550"/>
          <p14:tracePt t="4187" x="285750" y="3149600"/>
          <p14:tracePt t="4203" x="279400" y="3276600"/>
          <p14:tracePt t="4220" x="292100" y="3390900"/>
          <p14:tracePt t="4238" x="323850" y="3479800"/>
          <p14:tracePt t="4253" x="381000" y="3632200"/>
          <p14:tracePt t="4270" x="425450" y="3759200"/>
          <p14:tracePt t="4286" x="450850" y="3911600"/>
          <p14:tracePt t="4305" x="463550" y="4006850"/>
          <p14:tracePt t="4320" x="482600" y="4089400"/>
          <p14:tracePt t="4337" x="514350" y="4159250"/>
          <p14:tracePt t="4353" x="558800" y="4241800"/>
          <p14:tracePt t="4370" x="628650" y="4337050"/>
          <p14:tracePt t="4387" x="685800" y="4400550"/>
          <p14:tracePt t="4404" x="723900" y="4432300"/>
          <p14:tracePt t="4405" x="736600" y="4451350"/>
          <p14:tracePt t="4421" x="768350" y="4476750"/>
          <p14:tracePt t="4437" x="800100" y="4508500"/>
          <p14:tracePt t="4453" x="819150" y="4521200"/>
          <p14:tracePt t="4470" x="850900" y="4540250"/>
          <p14:tracePt t="4487" x="882650" y="4540250"/>
          <p14:tracePt t="4503" x="958850" y="4540250"/>
          <p14:tracePt t="4520" x="1054100" y="4533900"/>
          <p14:tracePt t="4537" x="1168400" y="4521200"/>
          <p14:tracePt t="4553" x="1206500" y="4521200"/>
          <p14:tracePt t="4570" x="1219200" y="4521200"/>
          <p14:tracePt t="4608" x="1225550" y="4521200"/>
          <p14:tracePt t="4700" x="1231900" y="4521200"/>
          <p14:tracePt t="4720" x="1244600" y="4514850"/>
          <p14:tracePt t="4773" x="1250950" y="4514850"/>
          <p14:tracePt t="4905" x="1257300" y="4514850"/>
          <p14:tracePt t="4958" x="1263650" y="4514850"/>
          <p14:tracePt t="4965" x="1263650" y="4521200"/>
          <p14:tracePt t="4987" x="1270000" y="4527550"/>
          <p14:tracePt t="5004" x="1276350" y="4527550"/>
          <p14:tracePt t="5074" x="1282700" y="4527550"/>
          <p14:tracePt t="5103" x="1282700" y="4521200"/>
          <p14:tracePt t="5123" x="1289050" y="4521200"/>
          <p14:tracePt t="5211" x="1289050" y="4514850"/>
          <p14:tracePt t="5307" x="1295400" y="4514850"/>
          <p14:tracePt t="5323" x="1301750" y="4521200"/>
          <p14:tracePt t="5339" x="1301750" y="4527550"/>
          <p14:tracePt t="5348" x="1308100" y="4527550"/>
          <p14:tracePt t="5358" x="1308100" y="4533900"/>
          <p14:tracePt t="5728" x="1314450" y="4533900"/>
          <p14:tracePt t="5734" x="1314450" y="4527550"/>
          <p14:tracePt t="5740" x="1314450" y="4521200"/>
          <p14:tracePt t="5771" x="1320800" y="4514850"/>
          <p14:tracePt t="5788" x="1320800" y="4502150"/>
          <p14:tracePt t="5805" x="1320800" y="4489450"/>
          <p14:tracePt t="5806" x="1327150" y="4483100"/>
          <p14:tracePt t="5822" x="1333500" y="4464050"/>
          <p14:tracePt t="5838" x="1339850" y="4425950"/>
          <p14:tracePt t="5854" x="1352550" y="4356100"/>
          <p14:tracePt t="5871" x="1365250" y="4260850"/>
          <p14:tracePt t="5888" x="1371600" y="4171950"/>
          <p14:tracePt t="5904" x="1371600" y="4032250"/>
          <p14:tracePt t="5921" x="1371600" y="3905250"/>
          <p14:tracePt t="5938" x="1352550" y="3759200"/>
          <p14:tracePt t="5956" x="1333500" y="3657600"/>
          <p14:tracePt t="5971" x="1308100" y="3594100"/>
          <p14:tracePt t="5988" x="1289050" y="3517900"/>
          <p14:tracePt t="6005" x="1263650" y="3454400"/>
          <p14:tracePt t="6021" x="1244600" y="3365500"/>
          <p14:tracePt t="6038" x="1225550" y="3263900"/>
          <p14:tracePt t="6040" x="1212850" y="3213100"/>
          <p14:tracePt t="6055" x="1200150" y="3155950"/>
          <p14:tracePt t="6073" x="1181100" y="2990850"/>
          <p14:tracePt t="6088" x="1168400" y="2908300"/>
          <p14:tracePt t="6105" x="1149350" y="2692400"/>
          <p14:tracePt t="6121" x="1136650" y="2609850"/>
          <p14:tracePt t="6138" x="1130300" y="2546350"/>
          <p14:tracePt t="6155" x="1123950" y="2489200"/>
          <p14:tracePt t="6172" x="1111250" y="2393950"/>
          <p14:tracePt t="6188" x="1085850" y="2266950"/>
          <p14:tracePt t="6205" x="1066800" y="2184400"/>
          <p14:tracePt t="6222" x="1054100" y="2127250"/>
          <p14:tracePt t="6255" x="1054100" y="2120900"/>
          <p14:tracePt t="6272" x="1054100" y="2108200"/>
          <p14:tracePt t="6288" x="1054100" y="2095500"/>
          <p14:tracePt t="6305" x="1054100" y="2070100"/>
          <p14:tracePt t="6322" x="1066800" y="2038350"/>
          <p14:tracePt t="6338" x="1073150" y="1993900"/>
          <p14:tracePt t="6356" x="1085850" y="1936750"/>
          <p14:tracePt t="6372" x="1092200" y="1879600"/>
          <p14:tracePt t="6388" x="1098550" y="1835150"/>
          <p14:tracePt t="6405" x="1111250" y="1809750"/>
          <p14:tracePt t="6424" x="1143000" y="1746250"/>
          <p14:tracePt t="6439" x="1162050" y="1714500"/>
          <p14:tracePt t="6455" x="1212850" y="1631950"/>
          <p14:tracePt t="6471" x="1250950" y="1568450"/>
          <p14:tracePt t="6488" x="1276350" y="1511300"/>
          <p14:tracePt t="6505" x="1289050" y="1466850"/>
          <p14:tracePt t="6522" x="1295400" y="1441450"/>
          <p14:tracePt t="6699" x="1301750" y="1447800"/>
          <p14:tracePt t="6707" x="1308100" y="1454150"/>
          <p14:tracePt t="6722" x="1314450" y="1473200"/>
          <p14:tracePt t="6738" x="1327150" y="1492250"/>
          <p14:tracePt t="6755" x="1371600" y="1511300"/>
          <p14:tracePt t="6772" x="1390650" y="1511300"/>
          <p14:tracePt t="6789" x="1397000" y="1511300"/>
          <p14:tracePt t="6822" x="1403350" y="1511300"/>
          <p14:tracePt t="6839" x="1409700" y="1511300"/>
          <p14:tracePt t="6856" x="1422400" y="1517650"/>
          <p14:tracePt t="6872" x="1441450" y="1524000"/>
          <p14:tracePt t="6889" x="1466850" y="1530350"/>
          <p14:tracePt t="6905" x="1524000" y="1536700"/>
          <p14:tracePt t="6922" x="1568450" y="1543050"/>
          <p14:tracePt t="6939" x="1625600" y="1543050"/>
          <p14:tracePt t="6956" x="1689100" y="1536700"/>
          <p14:tracePt t="6972" x="1746250" y="1530350"/>
          <p14:tracePt t="6989" x="1816100" y="1524000"/>
          <p14:tracePt t="6990" x="1860550" y="1524000"/>
          <p14:tracePt t="7006" x="1930400" y="1517650"/>
          <p14:tracePt t="7022" x="2019300" y="1504950"/>
          <p14:tracePt t="7039" x="2076450" y="1504950"/>
          <p14:tracePt t="7055" x="2114550" y="1504950"/>
          <p14:tracePt t="7072" x="2146300" y="1504950"/>
          <p14:tracePt t="7088" x="2171700" y="1504950"/>
          <p14:tracePt t="7106" x="2197100" y="1504950"/>
          <p14:tracePt t="7122" x="2228850" y="1504950"/>
          <p14:tracePt t="7139" x="2260600" y="1504950"/>
          <p14:tracePt t="7156" x="2298700" y="1504950"/>
          <p14:tracePt t="7172" x="2317750" y="1498600"/>
          <p14:tracePt t="7189" x="2330450" y="1485900"/>
          <p14:tracePt t="7206" x="2336800" y="1479550"/>
          <p14:tracePt t="7223" x="2343150" y="1466850"/>
          <p14:tracePt t="7239" x="2343150" y="1454150"/>
          <p14:tracePt t="7257" x="2349500" y="1428750"/>
          <p14:tracePt t="7273" x="2349500" y="1409700"/>
          <p14:tracePt t="7289" x="2343150" y="1390650"/>
          <p14:tracePt t="7306" x="2317750" y="1371600"/>
          <p14:tracePt t="7322" x="2286000" y="1358900"/>
          <p14:tracePt t="7339" x="2235200" y="1346200"/>
          <p14:tracePt t="7356" x="2184400" y="1339850"/>
          <p14:tracePt t="7372" x="2120900" y="1333500"/>
          <p14:tracePt t="7389" x="2070100" y="1327150"/>
          <p14:tracePt t="7406" x="2025650" y="1320800"/>
          <p14:tracePt t="7422" x="1993900" y="1314450"/>
          <p14:tracePt t="7440" x="1955800" y="1301750"/>
          <p14:tracePt t="7456" x="1911350" y="1289050"/>
          <p14:tracePt t="7472" x="1873250" y="1276350"/>
          <p14:tracePt t="7489" x="1835150" y="1263650"/>
          <p14:tracePt t="7507" x="1797050" y="1263650"/>
          <p14:tracePt t="7522" x="1778000" y="1263650"/>
          <p14:tracePt t="7523" x="1765300" y="1263650"/>
          <p14:tracePt t="7539" x="1714500" y="1270000"/>
          <p14:tracePt t="7555" x="1670050" y="1276350"/>
          <p14:tracePt t="7572" x="1600200" y="1289050"/>
          <p14:tracePt t="7589" x="1555750" y="1301750"/>
          <p14:tracePt t="7606" x="1524000" y="1301750"/>
          <p14:tracePt t="7685" x="1524000" y="1308100"/>
          <p14:tracePt t="7706" x="1524000" y="1314450"/>
          <p14:tracePt t="7723" x="1524000" y="1333500"/>
          <p14:tracePt t="7740" x="1530350" y="1346200"/>
          <p14:tracePt t="7741" x="1536700" y="1352550"/>
          <p14:tracePt t="7853" x="1536700" y="1358900"/>
          <p14:tracePt t="7936" x="1536700" y="1365250"/>
          <p14:tracePt t="7943" x="1530350" y="1377950"/>
          <p14:tracePt t="7956" x="1504950" y="1397000"/>
          <p14:tracePt t="7974" x="1397000" y="1466850"/>
          <p14:tracePt t="7991" x="1308100" y="1498600"/>
          <p14:tracePt t="8007" x="1212850" y="1511300"/>
          <p14:tracePt t="8023" x="1104900" y="1517650"/>
          <p14:tracePt t="8039" x="996950" y="1517650"/>
          <p14:tracePt t="8056" x="901700" y="1511300"/>
          <p14:tracePt t="8073" x="800100" y="1504950"/>
          <p14:tracePt t="8090" x="711200" y="1511300"/>
          <p14:tracePt t="8106" x="647700" y="1530350"/>
          <p14:tracePt t="8123" x="622300" y="1555750"/>
          <p14:tracePt t="8140" x="596900" y="1581150"/>
          <p14:tracePt t="8157" x="577850" y="1612900"/>
          <p14:tracePt t="8173" x="527050" y="1657350"/>
          <p14:tracePt t="8174" x="495300" y="1682750"/>
          <p14:tracePt t="8190" x="476250" y="1701800"/>
          <p14:tracePt t="8206" x="450850" y="1727200"/>
          <p14:tracePt t="8223" x="438150" y="1746250"/>
          <p14:tracePt t="8256" x="438150" y="1752600"/>
          <p14:tracePt t="8608" x="450850" y="1758950"/>
          <p14:tracePt t="8615" x="476250" y="1765300"/>
          <p14:tracePt t="8623" x="527050" y="1771650"/>
          <p14:tracePt t="8641" x="641350" y="1803400"/>
          <p14:tracePt t="8657" x="723900" y="1828800"/>
          <p14:tracePt t="8673" x="787400" y="1847850"/>
          <p14:tracePt t="8690" x="825500" y="1854200"/>
          <p14:tracePt t="8707" x="844550" y="1860550"/>
          <p14:tracePt t="8723" x="869950" y="1860550"/>
          <p14:tracePt t="8740" x="895350" y="1847850"/>
          <p14:tracePt t="8757" x="939800" y="1828800"/>
          <p14:tracePt t="8774" x="984250" y="1809750"/>
          <p14:tracePt t="8790" x="1022350" y="1790700"/>
          <p14:tracePt t="8807" x="1041400" y="1778000"/>
          <p14:tracePt t="8823" x="1047750" y="1771650"/>
          <p14:tracePt t="8840" x="1060450" y="1771650"/>
          <p14:tracePt t="8857" x="1066800" y="1765300"/>
          <p14:tracePt t="8874" x="1079500" y="1758950"/>
          <p14:tracePt t="8890" x="1098550" y="1752600"/>
          <p14:tracePt t="8907" x="1111250" y="1746250"/>
          <p14:tracePt t="8923" x="1117600" y="1739900"/>
          <p14:tracePt t="8974" x="1123950" y="1733550"/>
          <p14:tracePt t="8991" x="1136650" y="1720850"/>
          <p14:tracePt t="9007" x="1149350" y="1701800"/>
          <p14:tracePt t="9024" x="1168400" y="1682750"/>
          <p14:tracePt t="9041" x="1174750" y="1670050"/>
          <p14:tracePt t="9057" x="1181100" y="1657350"/>
          <p14:tracePt t="9074" x="1181100" y="1644650"/>
          <p14:tracePt t="9090" x="1181100" y="1625600"/>
          <p14:tracePt t="9108" x="1174750" y="1606550"/>
          <p14:tracePt t="9124" x="1149350" y="1587500"/>
          <p14:tracePt t="9141" x="1130300" y="1581150"/>
          <p14:tracePt t="9157" x="1092200" y="1568450"/>
          <p14:tracePt t="9174" x="1035050" y="1549400"/>
          <p14:tracePt t="9191" x="1009650" y="1549400"/>
          <p14:tracePt t="9208" x="984250" y="1543050"/>
          <p14:tracePt t="9224" x="946150" y="1536700"/>
          <p14:tracePt t="9241" x="920750" y="1530350"/>
          <p14:tracePt t="9257" x="889000" y="1524000"/>
          <p14:tracePt t="9274" x="857250" y="1517650"/>
          <p14:tracePt t="9292" x="812800" y="1504950"/>
          <p14:tracePt t="9307" x="787400" y="1504950"/>
          <p14:tracePt t="9324" x="768350" y="1498600"/>
          <p14:tracePt t="9341" x="755650" y="1498600"/>
          <p14:tracePt t="9358" x="742950" y="1498600"/>
          <p14:tracePt t="9374" x="723900" y="1498600"/>
          <p14:tracePt t="9391" x="698500" y="1498600"/>
          <p14:tracePt t="9408" x="647700" y="1498600"/>
          <p14:tracePt t="9424" x="622300" y="1498600"/>
          <p14:tracePt t="9441" x="590550" y="1498600"/>
          <p14:tracePt t="9457" x="558800" y="1498600"/>
          <p14:tracePt t="9474" x="520700" y="1504950"/>
          <p14:tracePt t="9491" x="495300" y="1504950"/>
          <p14:tracePt t="9507" x="476250" y="1504950"/>
          <p14:tracePt t="9524" x="457200" y="1504950"/>
          <p14:tracePt t="9541" x="438150" y="1504950"/>
          <p14:tracePt t="9557" x="406400" y="1504950"/>
          <p14:tracePt t="9574" x="393700" y="1504950"/>
          <p14:tracePt t="9591" x="355600" y="1511300"/>
          <p14:tracePt t="9608" x="323850" y="1511300"/>
          <p14:tracePt t="9626" x="292100" y="1517650"/>
          <p14:tracePt t="9644" x="254000" y="1517650"/>
          <p14:tracePt t="9675" x="234950" y="1524000"/>
          <p14:tracePt t="9691" x="215900" y="1530350"/>
          <p14:tracePt t="9708" x="190500" y="1543050"/>
          <p14:tracePt t="9724" x="177800" y="1549400"/>
          <p14:tracePt t="9741" x="152400" y="1562100"/>
          <p14:tracePt t="9758" x="127000" y="1581150"/>
          <p14:tracePt t="9775" x="114300" y="1593850"/>
          <p14:tracePt t="9791" x="95250" y="1606550"/>
          <p14:tracePt t="9808" x="88900" y="1619250"/>
          <p14:tracePt t="9841" x="88900" y="1638300"/>
          <p14:tracePt t="9858" x="107950" y="1657350"/>
          <p14:tracePt t="9875" x="139700" y="1676400"/>
          <p14:tracePt t="9893" x="190500" y="1708150"/>
          <p14:tracePt t="9908" x="196850" y="1708150"/>
          <p14:tracePt t="9924" x="247650" y="1727200"/>
          <p14:tracePt t="9941" x="279400" y="1733550"/>
          <p14:tracePt t="9959" x="323850" y="1739900"/>
          <p14:tracePt t="9975" x="355600" y="1746250"/>
          <p14:tracePt t="9991" x="374650" y="1746250"/>
          <p14:tracePt t="10008" x="393700" y="1752600"/>
          <p14:tracePt t="10026" x="412750" y="1758950"/>
          <p14:tracePt t="10041" x="444500" y="1758950"/>
          <p14:tracePt t="10060" x="508000" y="1771650"/>
          <p14:tracePt t="10074" x="596900" y="1778000"/>
          <p14:tracePt t="10092" x="666750" y="1790700"/>
          <p14:tracePt t="10108" x="736600" y="1790700"/>
          <p14:tracePt t="10125" x="793750" y="1790700"/>
          <p14:tracePt t="10127" x="812800" y="1790700"/>
          <p14:tracePt t="10143" x="850900" y="1790700"/>
          <p14:tracePt t="10159" x="895350" y="1790700"/>
          <p14:tracePt t="10175" x="933450" y="1790700"/>
          <p14:tracePt t="10191" x="971550" y="1790700"/>
          <p14:tracePt t="10208" x="1016000" y="1790700"/>
          <p14:tracePt t="10225" x="1066800" y="1790700"/>
          <p14:tracePt t="10242" x="1085850" y="1784350"/>
          <p14:tracePt t="10302" x="1085850" y="1778000"/>
          <p14:tracePt t="10308" x="1092200" y="1778000"/>
          <p14:tracePt t="10325" x="1092200" y="1771650"/>
          <p14:tracePt t="10342" x="1104900" y="1758950"/>
          <p14:tracePt t="10358" x="1117600" y="1746250"/>
          <p14:tracePt t="10375" x="1136650" y="1733550"/>
          <p14:tracePt t="10391" x="1143000" y="1727200"/>
          <p14:tracePt t="10408" x="1143000" y="1720850"/>
          <p14:tracePt t="10425" x="1143000" y="1714500"/>
          <p14:tracePt t="10443" x="1143000" y="1708150"/>
          <p14:tracePt t="10458" x="1143000" y="1689100"/>
          <p14:tracePt t="10475" x="1130300" y="1657350"/>
          <p14:tracePt t="10492" x="1104900" y="1619250"/>
          <p14:tracePt t="10509" x="1085850" y="1581150"/>
          <p14:tracePt t="10525" x="1073150" y="1568450"/>
          <p14:tracePt t="10541" x="1066800" y="1555750"/>
          <p14:tracePt t="10558" x="1060450" y="1543050"/>
          <p14:tracePt t="10575" x="1060450" y="1536700"/>
          <p14:tracePt t="10592" x="1047750" y="1530350"/>
          <p14:tracePt t="10609" x="1028700" y="1530350"/>
          <p14:tracePt t="10625" x="990600" y="1524000"/>
          <p14:tracePt t="10643" x="939800" y="1517650"/>
          <p14:tracePt t="10659" x="857250" y="1517650"/>
          <p14:tracePt t="10675" x="800100" y="1511300"/>
          <p14:tracePt t="10692" x="749300" y="1511300"/>
          <p14:tracePt t="10709" x="723900" y="1511300"/>
          <p14:tracePt t="10725" x="711200" y="1511300"/>
          <p14:tracePt t="10742" x="685800" y="1511300"/>
          <p14:tracePt t="10759" x="660400" y="1511300"/>
          <p14:tracePt t="10775" x="603250" y="1524000"/>
          <p14:tracePt t="10792" x="527050" y="1530350"/>
          <p14:tracePt t="10809" x="450850" y="1536700"/>
          <p14:tracePt t="10825" x="412750" y="1543050"/>
          <p14:tracePt t="10826" x="393700" y="1543050"/>
          <p14:tracePt t="10842" x="387350" y="1543050"/>
          <p14:tracePt t="10886" x="381000" y="1543050"/>
          <p14:tracePt t="10902" x="374650" y="1549400"/>
          <p14:tracePt t="10912" x="368300" y="1555750"/>
          <p14:tracePt t="10925" x="342900" y="1581150"/>
          <p14:tracePt t="10942" x="323850" y="1593850"/>
          <p14:tracePt t="10959" x="311150" y="1606550"/>
          <p14:tracePt t="10977" x="304800" y="1612900"/>
          <p14:tracePt t="11030" x="304800" y="1619250"/>
          <p14:tracePt t="11038" x="304800" y="1631950"/>
          <p14:tracePt t="11044" x="311150" y="1638300"/>
          <p14:tracePt t="11059" x="323850" y="1657350"/>
          <p14:tracePt t="11075" x="355600" y="1695450"/>
          <p14:tracePt t="11093" x="400050" y="1739900"/>
          <p14:tracePt t="11109" x="425450" y="1758950"/>
          <p14:tracePt t="11125" x="438150" y="1771650"/>
          <p14:tracePt t="11142" x="457200" y="1771650"/>
          <p14:tracePt t="11159" x="476250" y="1771650"/>
          <p14:tracePt t="11175" x="514350" y="1771650"/>
          <p14:tracePt t="11192" x="571500" y="1771650"/>
          <p14:tracePt t="11209" x="635000" y="1771650"/>
          <p14:tracePt t="11226" x="685800" y="1771650"/>
          <p14:tracePt t="11242" x="730250" y="1778000"/>
          <p14:tracePt t="11259" x="749300" y="1784350"/>
          <p14:tracePt t="11276" x="755650" y="1784350"/>
          <p14:tracePt t="11311" x="762000" y="1784350"/>
          <p14:tracePt t="11342" x="774700" y="1784350"/>
          <p14:tracePt t="11359" x="781050" y="1784350"/>
          <p14:tracePt t="11392" x="787400" y="1784350"/>
          <p14:tracePt t="11574" x="793750" y="1784350"/>
          <p14:tracePt t="11628" x="806450" y="1784350"/>
          <p14:tracePt t="11642" x="831850" y="1784350"/>
          <p14:tracePt t="11661" x="933450" y="1765300"/>
          <p14:tracePt t="11677" x="971550" y="1765300"/>
          <p14:tracePt t="11693" x="1098550" y="1758950"/>
          <p14:tracePt t="11710" x="1149350" y="1752600"/>
          <p14:tracePt t="11726" x="1187450" y="1746250"/>
          <p14:tracePt t="11742" x="1193800" y="1746250"/>
          <p14:tracePt t="11759" x="1200150" y="1746250"/>
          <p14:tracePt t="11792" x="1200150" y="1739900"/>
          <p14:tracePt t="11811" x="1212850" y="1720850"/>
          <p14:tracePt t="11827" x="1212850" y="1695450"/>
          <p14:tracePt t="11843" x="1212850" y="1670050"/>
          <p14:tracePt t="11859" x="1212850" y="1644650"/>
          <p14:tracePt t="11876" x="1206500" y="1631950"/>
          <p14:tracePt t="11893" x="1187450" y="1619250"/>
          <p14:tracePt t="11910" x="1143000" y="1606550"/>
          <p14:tracePt t="11926" x="1098550" y="1593850"/>
          <p14:tracePt t="11943" x="1054100" y="1581150"/>
          <p14:tracePt t="11960" x="1009650" y="1568450"/>
          <p14:tracePt t="11976" x="977900" y="1555750"/>
          <p14:tracePt t="11993" x="927100" y="1543050"/>
          <p14:tracePt t="12010" x="889000" y="1530350"/>
          <p14:tracePt t="12027" x="869950" y="1530350"/>
          <p14:tracePt t="12043" x="857250" y="1524000"/>
          <p14:tracePt t="12060" x="812800" y="1517650"/>
          <p14:tracePt t="12076" x="781050" y="1517650"/>
          <p14:tracePt t="12093" x="755650" y="1517650"/>
          <p14:tracePt t="12109" x="736600" y="1517650"/>
          <p14:tracePt t="12126" x="704850" y="1517650"/>
          <p14:tracePt t="12143" x="654050" y="1517650"/>
          <p14:tracePt t="12160" x="603250" y="1517650"/>
          <p14:tracePt t="12177" x="546100" y="1517650"/>
          <p14:tracePt t="12193" x="508000" y="1524000"/>
          <p14:tracePt t="12210" x="488950" y="1530350"/>
          <p14:tracePt t="12226" x="482600" y="1530350"/>
          <p14:tracePt t="12243" x="476250" y="1536700"/>
          <p14:tracePt t="12260" x="463550" y="1549400"/>
          <p14:tracePt t="12277" x="450850" y="1562100"/>
          <p14:tracePt t="12279" x="438150" y="1574800"/>
          <p14:tracePt t="12293" x="431800" y="1574800"/>
          <p14:tracePt t="12310" x="412750" y="1593850"/>
          <p14:tracePt t="12327" x="406400" y="1593850"/>
          <p14:tracePt t="12343" x="406400" y="1600200"/>
          <p14:tracePt t="12377" x="419100" y="1631950"/>
          <p14:tracePt t="12393" x="438150" y="1676400"/>
          <p14:tracePt t="12410" x="457200" y="1727200"/>
          <p14:tracePt t="12428" x="469900" y="1778000"/>
          <p14:tracePt t="12443" x="488950" y="1809750"/>
          <p14:tracePt t="12460" x="495300" y="1816100"/>
          <p14:tracePt t="12513" x="501650" y="1816100"/>
          <p14:tracePt t="12527" x="514350" y="1816100"/>
          <p14:tracePt t="12544" x="596900" y="1803400"/>
          <p14:tracePt t="12561" x="622300" y="1803400"/>
          <p14:tracePt t="12577" x="654050" y="1803400"/>
          <p14:tracePt t="12593" x="666750" y="1803400"/>
          <p14:tracePt t="12610" x="685800" y="1803400"/>
          <p14:tracePt t="12627" x="692150" y="1803400"/>
          <p14:tracePt t="12644" x="698500" y="1803400"/>
          <p14:tracePt t="12660" x="711200" y="1803400"/>
          <p14:tracePt t="12677" x="723900" y="1803400"/>
          <p14:tracePt t="12695" x="755650" y="1803400"/>
          <p14:tracePt t="12710" x="787400" y="1797050"/>
          <p14:tracePt t="12727" x="793750" y="1797050"/>
          <p14:tracePt t="12777" x="787400" y="1797050"/>
          <p14:tracePt t="12793" x="787400" y="1803400"/>
          <p14:tracePt t="12851" x="781050" y="1803400"/>
          <p14:tracePt t="12868" x="774700" y="1809750"/>
          <p14:tracePt t="12877" x="762000" y="1809750"/>
          <p14:tracePt t="12895" x="755650" y="1809750"/>
          <p14:tracePt t="15298" x="742950" y="1809750"/>
          <p14:tracePt t="15305" x="730250" y="1816100"/>
          <p14:tracePt t="15315" x="717550" y="1816100"/>
          <p14:tracePt t="16746" x="717550" y="1803400"/>
          <p14:tracePt t="16753" x="711200" y="1790700"/>
          <p14:tracePt t="16764" x="704850" y="1771650"/>
          <p14:tracePt t="16780" x="666750" y="1720850"/>
          <p14:tracePt t="16797" x="628650" y="1689100"/>
          <p14:tracePt t="16814" x="584200" y="1651000"/>
          <p14:tracePt t="16830" x="565150" y="1631950"/>
          <p14:tracePt t="16847" x="558800" y="1625600"/>
          <p14:tracePt t="16864" x="539750" y="1593850"/>
          <p14:tracePt t="16880" x="514350" y="1562100"/>
          <p14:tracePt t="16897" x="488950" y="1524000"/>
          <p14:tracePt t="16914" x="463550" y="1485900"/>
          <p14:tracePt t="16931" x="425450" y="1447800"/>
          <p14:tracePt t="16947" x="400050" y="1409700"/>
          <p14:tracePt t="16963" x="374650" y="1371600"/>
          <p14:tracePt t="16981" x="355600" y="1346200"/>
          <p14:tracePt t="16997" x="349250" y="1333500"/>
          <p14:tracePt t="17014" x="349250" y="1308100"/>
          <p14:tracePt t="17031" x="342900" y="1295400"/>
          <p14:tracePt t="17047" x="342900" y="1289050"/>
          <p14:tracePt t="17171" x="342900" y="1282700"/>
          <p14:tracePt t="17692" x="355600" y="1282700"/>
          <p14:tracePt t="17699" x="368300" y="1282700"/>
          <p14:tracePt t="17715" x="419100" y="1270000"/>
          <p14:tracePt t="17733" x="425450" y="1263650"/>
          <p14:tracePt t="17764" x="431800" y="1263650"/>
          <p14:tracePt t="17783" x="438150" y="1257300"/>
          <p14:tracePt t="17799" x="444500" y="1244600"/>
          <p14:tracePt t="17815" x="469900" y="1206500"/>
          <p14:tracePt t="17833" x="469900" y="1193800"/>
          <p14:tracePt t="19030" x="476250" y="1193800"/>
          <p14:tracePt t="19039" x="482600" y="1193800"/>
          <p14:tracePt t="19049" x="501650" y="1187450"/>
          <p14:tracePt t="19066" x="546100" y="1174750"/>
          <p14:tracePt t="19069" x="571500" y="1168400"/>
          <p14:tracePt t="19082" x="596900" y="1168400"/>
          <p14:tracePt t="19099" x="635000" y="1162050"/>
          <p14:tracePt t="19101" x="654050" y="1162050"/>
          <p14:tracePt t="19115" x="679450" y="1162050"/>
          <p14:tracePt t="19134" x="730250" y="1162050"/>
          <p14:tracePt t="19149" x="749300" y="1162050"/>
          <p14:tracePt t="19166" x="800100" y="1155700"/>
          <p14:tracePt t="19182" x="831850" y="1149350"/>
          <p14:tracePt t="19199" x="857250" y="1143000"/>
          <p14:tracePt t="19216" x="876300" y="1143000"/>
          <p14:tracePt t="19232" x="895350" y="1136650"/>
          <p14:tracePt t="19249" x="908050" y="1136650"/>
          <p14:tracePt t="19266" x="914400" y="1130300"/>
          <p14:tracePt t="19375" x="908050" y="1130300"/>
          <p14:tracePt t="19456" x="901700" y="1130300"/>
          <p14:tracePt t="19650" x="908050" y="1130300"/>
          <p14:tracePt t="19657" x="914400" y="1130300"/>
          <p14:tracePt t="19666" x="920750" y="1130300"/>
          <p14:tracePt t="19700" x="927100" y="1130300"/>
          <p14:tracePt t="19733" x="939800" y="1130300"/>
          <p14:tracePt t="19750" x="965200" y="1123950"/>
          <p14:tracePt t="19768" x="1035050" y="1123950"/>
          <p14:tracePt t="19783" x="1060450" y="1123950"/>
          <p14:tracePt t="19800" x="1123950" y="1130300"/>
          <p14:tracePt t="19817" x="1231900" y="1136650"/>
          <p14:tracePt t="19833" x="1295400" y="1136650"/>
          <p14:tracePt t="19850" x="1339850" y="1130300"/>
          <p14:tracePt t="19867" x="1371600" y="1130300"/>
          <p14:tracePt t="19883" x="1397000" y="1130300"/>
          <p14:tracePt t="19899" x="1416050" y="1130300"/>
          <p14:tracePt t="19916" x="1435100" y="1130300"/>
          <p14:tracePt t="19933" x="1447800" y="1130300"/>
          <p14:tracePt t="19950" x="1479550" y="1130300"/>
          <p14:tracePt t="19967" x="1504950" y="1130300"/>
          <p14:tracePt t="19983" x="1530350" y="1117600"/>
          <p14:tracePt t="20000" x="1555750" y="1104900"/>
          <p14:tracePt t="20016" x="1574800" y="1098550"/>
          <p14:tracePt t="20033" x="1593850" y="1085850"/>
          <p14:tracePt t="20050" x="1625600" y="1073150"/>
          <p14:tracePt t="20066" x="1638300" y="1073150"/>
          <p14:tracePt t="20067" x="1651000" y="1073150"/>
          <p14:tracePt t="20084" x="1663700" y="1066800"/>
          <p14:tracePt t="20085" x="1676400" y="1066800"/>
          <p14:tracePt t="20099" x="1771650" y="1060450"/>
          <p14:tracePt t="20116" x="1905000" y="1060450"/>
          <p14:tracePt t="20133" x="1993900" y="1054100"/>
          <p14:tracePt t="20150" x="2051050" y="1041400"/>
          <p14:tracePt t="20166" x="2095500" y="1035050"/>
          <p14:tracePt t="20183" x="2114550" y="1028700"/>
          <p14:tracePt t="20200" x="2127250" y="1022350"/>
          <p14:tracePt t="20216" x="2133600" y="1022350"/>
          <p14:tracePt t="20233" x="2139950" y="1022350"/>
          <p14:tracePt t="20250" x="2139950" y="1016000"/>
          <p14:tracePt t="20283" x="2146300" y="1016000"/>
          <p14:tracePt t="20352" x="2146300" y="1022350"/>
          <p14:tracePt t="20358" x="2146300" y="1028700"/>
          <p14:tracePt t="20366" x="2152650" y="1041400"/>
          <p14:tracePt t="20383" x="2152650" y="1073150"/>
          <p14:tracePt t="20400" x="2146300" y="1104900"/>
          <p14:tracePt t="20416" x="2139950" y="1130300"/>
          <p14:tracePt t="20433" x="2133600" y="1143000"/>
          <p14:tracePt t="20574" x="2127250" y="1143000"/>
          <p14:tracePt t="20583" x="2120900" y="1143000"/>
          <p14:tracePt t="20600" x="2082800" y="1149350"/>
          <p14:tracePt t="20617" x="2019300" y="1155700"/>
          <p14:tracePt t="20635" x="1911350" y="1174750"/>
          <p14:tracePt t="20650" x="1797050" y="1187450"/>
          <p14:tracePt t="20667" x="1676400" y="1200150"/>
          <p14:tracePt t="20684" x="1435100" y="1206500"/>
          <p14:tracePt t="20701" x="1301750" y="1212850"/>
          <p14:tracePt t="20716" x="1174750" y="1219200"/>
          <p14:tracePt t="20734" x="1066800" y="1225550"/>
          <p14:tracePt t="20750" x="933450" y="1244600"/>
          <p14:tracePt t="20768" x="844550" y="1263650"/>
          <p14:tracePt t="20783" x="762000" y="1289050"/>
          <p14:tracePt t="20800" x="717550" y="1308100"/>
          <p14:tracePt t="20817" x="692150" y="1320800"/>
          <p14:tracePt t="20835" x="679450" y="1327150"/>
          <p14:tracePt t="20972" x="679450" y="1333500"/>
          <p14:tracePt t="21313" x="685800" y="1333500"/>
          <p14:tracePt t="21321" x="698500" y="1333500"/>
          <p14:tracePt t="21334" x="711200" y="1339850"/>
          <p14:tracePt t="21351" x="736600" y="1346200"/>
          <p14:tracePt t="21368" x="781050" y="1358900"/>
          <p14:tracePt t="21384" x="812800" y="1358900"/>
          <p14:tracePt t="21402" x="901700" y="1365250"/>
          <p14:tracePt t="21418" x="952500" y="1365250"/>
          <p14:tracePt t="21434" x="990600" y="1365250"/>
          <p14:tracePt t="21450" x="1009650" y="1365250"/>
          <p14:tracePt t="21467" x="1022350" y="1365250"/>
          <p14:tracePt t="21818" x="1035050" y="1365250"/>
          <p14:tracePt t="21826" x="1054100" y="1365250"/>
          <p14:tracePt t="21835" x="1085850" y="1371600"/>
          <p14:tracePt t="21851" x="1181100" y="1377950"/>
          <p14:tracePt t="21868" x="1301750" y="1377950"/>
          <p14:tracePt t="21885" x="1454150" y="1377950"/>
          <p14:tracePt t="21901" x="1562100" y="1377950"/>
          <p14:tracePt t="21918" x="1619250" y="1377950"/>
          <p14:tracePt t="21935" x="1625600" y="1371600"/>
          <p14:tracePt t="22007" x="1631950" y="1371600"/>
          <p14:tracePt t="22015" x="1638300" y="1371600"/>
          <p14:tracePt t="22035" x="1651000" y="1371600"/>
          <p14:tracePt t="22052" x="1663700" y="1371600"/>
          <p14:tracePt t="22068" x="1682750" y="1371600"/>
          <p14:tracePt t="22086" x="1695450" y="1371600"/>
          <p14:tracePt t="22101" x="1701800" y="1371600"/>
          <p14:tracePt t="22992" x="1714500" y="1371600"/>
          <p14:tracePt t="22998" x="1733550" y="1371600"/>
          <p14:tracePt t="23006" x="1771650" y="1384300"/>
          <p14:tracePt t="23019" x="1822450" y="1397000"/>
          <p14:tracePt t="23035" x="1949450" y="1409700"/>
          <p14:tracePt t="23052" x="2082800" y="1416050"/>
          <p14:tracePt t="23071" x="2228850" y="1416050"/>
          <p14:tracePt t="23086" x="2273300" y="1416050"/>
          <p14:tracePt t="23103" x="2324100" y="1403350"/>
          <p14:tracePt t="23122" x="2336800" y="1403350"/>
          <p14:tracePt t="23208" x="2336800" y="1397000"/>
          <p14:tracePt t="23215" x="2330450" y="1397000"/>
          <p14:tracePt t="23224" x="2317750" y="1397000"/>
          <p14:tracePt t="23235" x="2298700" y="1390650"/>
          <p14:tracePt t="23254" x="2235200" y="1390650"/>
          <p14:tracePt t="23269" x="2127250" y="1403350"/>
          <p14:tracePt t="23286" x="1993900" y="1416050"/>
          <p14:tracePt t="23287" x="1924050" y="1428750"/>
          <p14:tracePt t="23302" x="1784350" y="1441450"/>
          <p14:tracePt t="23319" x="1714500" y="1447800"/>
          <p14:tracePt t="23336" x="1574800" y="1460500"/>
          <p14:tracePt t="23352" x="1549400" y="1460500"/>
          <p14:tracePt t="23354" x="1511300" y="1466850"/>
          <p14:tracePt t="23369" x="1447800" y="1485900"/>
          <p14:tracePt t="23385" x="1346200" y="1517650"/>
          <p14:tracePt t="23402" x="1250950" y="1543050"/>
          <p14:tracePt t="23419" x="1073150" y="1568450"/>
          <p14:tracePt t="23436" x="939800" y="1574800"/>
          <p14:tracePt t="23452" x="857250" y="1581150"/>
          <p14:tracePt t="23469" x="800100" y="1581150"/>
          <p14:tracePt t="23486" x="793750" y="1587500"/>
          <p14:tracePt t="23519" x="787400" y="1593850"/>
          <p14:tracePt t="23535" x="787400" y="1612900"/>
          <p14:tracePt t="23552" x="774700" y="1638300"/>
          <p14:tracePt t="23570" x="774700" y="1657350"/>
          <p14:tracePt t="23586" x="774700" y="1663700"/>
          <p14:tracePt t="23652" x="781050" y="1663700"/>
          <p14:tracePt t="23660" x="787400" y="1663700"/>
          <p14:tracePt t="23669" x="800100" y="1663700"/>
          <p14:tracePt t="23686" x="844550" y="1663700"/>
          <p14:tracePt t="23703" x="869950" y="1663700"/>
          <p14:tracePt t="23719" x="882650" y="1663700"/>
          <p14:tracePt t="23753" x="889000" y="1663700"/>
          <p14:tracePt t="23770" x="901700" y="1663700"/>
          <p14:tracePt t="23787" x="914400" y="1663700"/>
          <p14:tracePt t="23803" x="927100" y="1657350"/>
          <p14:tracePt t="23820" x="933450" y="1657350"/>
          <p14:tracePt t="23953" x="939800" y="1657350"/>
          <p14:tracePt t="23970" x="965200" y="1644650"/>
          <p14:tracePt t="23986" x="990600" y="1638300"/>
          <p14:tracePt t="24003" x="1022350" y="1625600"/>
          <p14:tracePt t="24019" x="1054100" y="1619250"/>
          <p14:tracePt t="24037" x="1085850" y="1606550"/>
          <p14:tracePt t="24053" x="1111250" y="1600200"/>
          <p14:tracePt t="24070" x="1136650" y="1593850"/>
          <p14:tracePt t="24086" x="1155700" y="1587500"/>
          <p14:tracePt t="24103" x="1168400" y="1581150"/>
          <p14:tracePt t="24121" x="1187450" y="1574800"/>
          <p14:tracePt t="24137" x="1193800" y="1574800"/>
          <p14:tracePt t="24138" x="1200150" y="1568450"/>
          <p14:tracePt t="24227" x="1193800" y="1568450"/>
          <p14:tracePt t="24253" x="1181100" y="1568450"/>
          <p14:tracePt t="24270" x="1174750" y="1574800"/>
          <p14:tracePt t="24304" x="1168400" y="1574800"/>
          <p14:tracePt t="24321" x="1155700" y="1574800"/>
          <p14:tracePt t="24337" x="1136650" y="1574800"/>
          <p14:tracePt t="24353" x="1111250" y="1574800"/>
          <p14:tracePt t="24371" x="1054100" y="1581150"/>
          <p14:tracePt t="24387" x="990600" y="1587500"/>
          <p14:tracePt t="24403" x="914400" y="1600200"/>
          <p14:tracePt t="24420" x="806450" y="1631950"/>
          <p14:tracePt t="24437" x="736600" y="1657350"/>
          <p14:tracePt t="24453" x="685800" y="1682750"/>
          <p14:tracePt t="24470" x="660400" y="1701800"/>
          <p14:tracePt t="24487" x="641350" y="1708150"/>
          <p14:tracePt t="24520" x="641350" y="1714500"/>
          <p14:tracePt t="24537" x="635000" y="1720850"/>
          <p14:tracePt t="24553" x="622300" y="1733550"/>
          <p14:tracePt t="24570" x="609600" y="1746250"/>
          <p14:tracePt t="24587" x="603250" y="1752600"/>
          <p14:tracePt t="24603" x="603250" y="1758950"/>
          <p14:tracePt t="24783" x="609600" y="1758950"/>
          <p14:tracePt t="24790" x="622300" y="1758950"/>
          <p14:tracePt t="24803" x="660400" y="1765300"/>
          <p14:tracePt t="24821" x="749300" y="1771650"/>
          <p14:tracePt t="24837" x="812800" y="1778000"/>
          <p14:tracePt t="24854" x="863600" y="1784350"/>
          <p14:tracePt t="24872" x="889000" y="1784350"/>
          <p14:tracePt t="24888" x="908050" y="1784350"/>
          <p14:tracePt t="24905" x="920750" y="1784350"/>
          <p14:tracePt t="24920" x="939800" y="1784350"/>
          <p14:tracePt t="24937" x="965200" y="1784350"/>
          <p14:tracePt t="24954" x="990600" y="1784350"/>
          <p14:tracePt t="24971" x="1003300" y="1784350"/>
          <p14:tracePt t="25966" x="1016000" y="1784350"/>
          <p14:tracePt t="25972" x="1022350" y="1784350"/>
          <p14:tracePt t="25989" x="1028700" y="1784350"/>
          <p14:tracePt t="26053" x="1035050" y="1784350"/>
          <p14:tracePt t="26093" x="1041400" y="1784350"/>
          <p14:tracePt t="26105" x="1047750" y="1784350"/>
          <p14:tracePt t="26121" x="1092200" y="1784350"/>
          <p14:tracePt t="26138" x="1155700" y="1778000"/>
          <p14:tracePt t="26155" x="1225550" y="1771650"/>
          <p14:tracePt t="26172" x="1289050" y="1765300"/>
          <p14:tracePt t="26188" x="1339850" y="1758950"/>
          <p14:tracePt t="26205" x="1377950" y="1752600"/>
          <p14:tracePt t="26222" x="1409700" y="1752600"/>
          <p14:tracePt t="26239" x="1428750" y="1752600"/>
          <p14:tracePt t="26255" x="1460500" y="1752600"/>
          <p14:tracePt t="26272" x="1543050" y="1746250"/>
          <p14:tracePt t="26289" x="1606550" y="1739900"/>
          <p14:tracePt t="26305" x="1657350" y="1739900"/>
          <p14:tracePt t="26321" x="1682750" y="1739900"/>
          <p14:tracePt t="26338" x="1701800" y="1739900"/>
          <p14:tracePt t="26372" x="1708150" y="1739900"/>
          <p14:tracePt t="26388" x="1720850" y="1739900"/>
          <p14:tracePt t="26405" x="1727200" y="1739900"/>
          <p14:tracePt t="26422" x="1752600" y="1733550"/>
          <p14:tracePt t="26439" x="1778000" y="1733550"/>
          <p14:tracePt t="26455" x="1809750" y="1733550"/>
          <p14:tracePt t="26474" x="1835150" y="1727200"/>
          <p14:tracePt t="26489" x="1841500" y="1727200"/>
          <p14:tracePt t="26748" x="1841500" y="1733550"/>
          <p14:tracePt t="26755" x="1847850" y="1752600"/>
          <p14:tracePt t="26772" x="1873250" y="1809750"/>
          <p14:tracePt t="26788" x="1898650" y="1854200"/>
          <p14:tracePt t="26805" x="1930400" y="1885950"/>
          <p14:tracePt t="26822" x="1949450" y="1905000"/>
          <p14:tracePt t="26839" x="1955800" y="1905000"/>
          <p14:tracePt t="26855" x="1962150" y="1905000"/>
          <p14:tracePt t="26906" x="1968500" y="1905000"/>
          <p14:tracePt t="26923" x="1974850" y="1930400"/>
          <p14:tracePt t="26939" x="1987550" y="1955800"/>
          <p14:tracePt t="26955" x="2000250" y="1968500"/>
          <p14:tracePt t="26972" x="2032000" y="1968500"/>
          <p14:tracePt t="26989" x="2051050" y="1936750"/>
          <p14:tracePt t="27006" x="2076450" y="1892300"/>
          <p14:tracePt t="27022" x="2076450" y="1866900"/>
          <p14:tracePt t="27039" x="2082800" y="1847850"/>
          <p14:tracePt t="27056" x="2082800" y="1828800"/>
          <p14:tracePt t="27072" x="2089150" y="1822450"/>
          <p14:tracePt t="27142" x="2082800" y="1822450"/>
          <p14:tracePt t="27178" x="2082800" y="1816100"/>
          <p14:tracePt t="27185" x="2076450" y="1816100"/>
          <p14:tracePt t="27194" x="2076450" y="1809750"/>
          <p14:tracePt t="27206" x="2076450" y="1803400"/>
          <p14:tracePt t="27222" x="2076450" y="1797050"/>
          <p14:tracePt t="27239" x="2070100" y="1797050"/>
          <p14:tracePt t="27256" x="2070100" y="1784350"/>
          <p14:tracePt t="27273" x="2051050" y="1778000"/>
          <p14:tracePt t="27290" x="2025650" y="1778000"/>
          <p14:tracePt t="27306" x="2000250" y="1771650"/>
          <p14:tracePt t="27322" x="1968500" y="1771650"/>
          <p14:tracePt t="27339" x="1905000" y="1771650"/>
          <p14:tracePt t="27356" x="1854200" y="1771650"/>
          <p14:tracePt t="27372" x="1784350" y="1778000"/>
          <p14:tracePt t="27389" x="1676400" y="1790700"/>
          <p14:tracePt t="27406" x="1600200" y="1797050"/>
          <p14:tracePt t="27422" x="1524000" y="1803400"/>
          <p14:tracePt t="27441" x="1441450" y="1816100"/>
          <p14:tracePt t="27456" x="1397000" y="1822450"/>
          <p14:tracePt t="27472" x="1358900" y="1828800"/>
          <p14:tracePt t="27489" x="1301750" y="1841500"/>
          <p14:tracePt t="27506" x="1181100" y="1841500"/>
          <p14:tracePt t="27522" x="1155700" y="1847850"/>
          <p14:tracePt t="27540" x="1066800" y="1847850"/>
          <p14:tracePt t="27556" x="1047750" y="1847850"/>
          <p14:tracePt t="27589" x="1041400" y="1847850"/>
          <p14:tracePt t="27607" x="1009650" y="1860550"/>
          <p14:tracePt t="27622" x="977900" y="1879600"/>
          <p14:tracePt t="27639" x="939800" y="1898650"/>
          <p14:tracePt t="27656" x="914400" y="1917700"/>
          <p14:tracePt t="27672" x="895350" y="1936750"/>
          <p14:tracePt t="27689" x="889000" y="1949450"/>
          <p14:tracePt t="27738" x="889000" y="1955800"/>
          <p14:tracePt t="27761" x="889000" y="1962150"/>
          <p14:tracePt t="27773" x="895350" y="1974850"/>
          <p14:tracePt t="27789" x="908050" y="2000250"/>
          <p14:tracePt t="27806" x="927100" y="2019300"/>
          <p14:tracePt t="27823" x="939800" y="2025650"/>
          <p14:tracePt t="27840" x="965200" y="2032000"/>
          <p14:tracePt t="27856" x="977900" y="2032000"/>
          <p14:tracePt t="27873" x="1041400" y="2032000"/>
          <p14:tracePt t="27889" x="1092200" y="2025650"/>
          <p14:tracePt t="27908" x="1117600" y="2025650"/>
          <p14:tracePt t="27923" x="1130300" y="2025650"/>
          <p14:tracePt t="27956" x="1136650" y="2025650"/>
          <p14:tracePt t="27973" x="1143000" y="2032000"/>
          <p14:tracePt t="27990" x="1155700" y="2032000"/>
          <p14:tracePt t="28007" x="1181100" y="2038350"/>
          <p14:tracePt t="28023" x="1225550" y="2038350"/>
          <p14:tracePt t="28040" x="1276350" y="2038350"/>
          <p14:tracePt t="28056" x="1333500" y="2032000"/>
          <p14:tracePt t="28073" x="1371600" y="2032000"/>
          <p14:tracePt t="28090" x="1397000" y="2025650"/>
          <p14:tracePt t="28107" x="1403350" y="2025650"/>
          <p14:tracePt t="28123" x="1409700" y="2019300"/>
          <p14:tracePt t="28140" x="1422400" y="2012950"/>
          <p14:tracePt t="28156" x="1441450" y="2012950"/>
          <p14:tracePt t="28175" x="1460500" y="2000250"/>
          <p14:tracePt t="28190" x="1485900" y="1993900"/>
          <p14:tracePt t="28207" x="1504950" y="1987550"/>
          <p14:tracePt t="28223" x="1511300" y="1987550"/>
          <p14:tracePt t="28461" x="1517650" y="1987550"/>
          <p14:tracePt t="28467" x="1524000" y="1993900"/>
          <p14:tracePt t="28481" x="1530350" y="2000250"/>
          <p14:tracePt t="28573" x="1543050" y="2000250"/>
          <p14:tracePt t="28590" x="1562100" y="2006600"/>
          <p14:tracePt t="28607" x="1587500" y="2012950"/>
          <p14:tracePt t="28623" x="1600200" y="2019300"/>
          <p14:tracePt t="28682" x="1606550" y="2019300"/>
          <p14:tracePt t="28692" x="1612900" y="2019300"/>
          <p14:tracePt t="28707" x="1670050" y="2006600"/>
          <p14:tracePt t="28724" x="1720850" y="2000250"/>
          <p14:tracePt t="28740" x="1797050" y="1993900"/>
          <p14:tracePt t="28758" x="1841500" y="1987550"/>
          <p14:tracePt t="28774" x="1879600" y="1981200"/>
          <p14:tracePt t="28791" x="1911350" y="1981200"/>
          <p14:tracePt t="28807" x="1917700" y="1981200"/>
          <p14:tracePt t="28823" x="1924050" y="1981200"/>
          <p14:tracePt t="28857" x="1930400" y="1981200"/>
          <p14:tracePt t="28873" x="1936750" y="1981200"/>
          <p14:tracePt t="28891" x="1943100" y="1981200"/>
          <p14:tracePt t="28924" x="1949450" y="1981200"/>
          <p14:tracePt t="28941" x="1955800" y="1981200"/>
          <p14:tracePt t="29378" x="1962150" y="1981200"/>
          <p14:tracePt t="29385" x="1968500" y="1981200"/>
          <p14:tracePt t="29393" x="1981200" y="1981200"/>
          <p14:tracePt t="29407" x="1993900" y="1981200"/>
          <p14:tracePt t="29424" x="2019300" y="1981200"/>
          <p14:tracePt t="29442" x="2044700" y="1981200"/>
          <p14:tracePt t="29457" x="2089150" y="1974850"/>
          <p14:tracePt t="29474" x="2133600" y="1968500"/>
          <p14:tracePt t="29491" x="2171700" y="1968500"/>
          <p14:tracePt t="29509" x="2209800" y="1962150"/>
          <p14:tracePt t="29524" x="2235200" y="1962150"/>
          <p14:tracePt t="29542" x="2241550" y="1962150"/>
          <p14:tracePt t="29629" x="2235200" y="1962150"/>
          <p14:tracePt t="29641" x="2216150" y="1962150"/>
          <p14:tracePt t="29658" x="2095500" y="1974850"/>
          <p14:tracePt t="29674" x="1955800" y="1993900"/>
          <p14:tracePt t="29691" x="1809750" y="2006600"/>
          <p14:tracePt t="29707" x="1631950" y="2025650"/>
          <p14:tracePt t="29724" x="1492250" y="2025650"/>
          <p14:tracePt t="29741" x="1365250" y="2019300"/>
          <p14:tracePt t="29758" x="1289050" y="2019300"/>
          <p14:tracePt t="29776" x="1225550" y="2019300"/>
          <p14:tracePt t="29791" x="1162050" y="2019300"/>
          <p14:tracePt t="29808" x="1092200" y="2038350"/>
          <p14:tracePt t="29824" x="1035050" y="2057400"/>
          <p14:tracePt t="29843" x="984250" y="2076450"/>
          <p14:tracePt t="29847" x="971550" y="2082800"/>
          <p14:tracePt t="29857" x="958850" y="2089150"/>
          <p14:tracePt t="29875" x="952500" y="2095500"/>
          <p14:tracePt t="29908" x="946150" y="2095500"/>
          <p14:tracePt t="29925" x="939800" y="2108200"/>
          <p14:tracePt t="29941" x="914400" y="2120900"/>
          <p14:tracePt t="29959" x="889000" y="2146300"/>
          <p14:tracePt t="29975" x="869950" y="2165350"/>
          <p14:tracePt t="29991" x="863600" y="2178050"/>
          <p14:tracePt t="30116" x="863600" y="2184400"/>
          <p14:tracePt t="30123" x="863600" y="2190750"/>
          <p14:tracePt t="30142" x="869950" y="2197100"/>
          <p14:tracePt t="30158" x="876300" y="2203450"/>
          <p14:tracePt t="30175" x="876300" y="2209800"/>
          <p14:tracePt t="30590" x="882650" y="2209800"/>
          <p14:tracePt t="30597" x="920750" y="2209800"/>
          <p14:tracePt t="30608" x="977900" y="2203450"/>
          <p14:tracePt t="30625" x="1098550" y="2203450"/>
          <p14:tracePt t="30642" x="1231900" y="2203450"/>
          <p14:tracePt t="30659" x="1352550" y="2197100"/>
          <p14:tracePt t="30675" x="1454150" y="2190750"/>
          <p14:tracePt t="30694" x="1492250" y="2184400"/>
          <p14:tracePt t="30695" x="1504950" y="2178050"/>
          <p14:tracePt t="30708" x="1517650" y="2178050"/>
          <p14:tracePt t="30725" x="1524000" y="2178050"/>
          <p14:tracePt t="30761" x="1530350" y="2178050"/>
          <p14:tracePt t="30850" x="1536700" y="2178050"/>
          <p14:tracePt t="30864" x="1543050" y="2178050"/>
          <p14:tracePt t="31103" x="1549400" y="2178050"/>
          <p14:tracePt t="31167" x="1562100" y="2178050"/>
          <p14:tracePt t="31175" x="1581150" y="2171700"/>
          <p14:tracePt t="31192" x="1651000" y="2159000"/>
          <p14:tracePt t="31209" x="1752600" y="2152650"/>
          <p14:tracePt t="31226" x="1822450" y="2152650"/>
          <p14:tracePt t="31242" x="1841500" y="2152650"/>
          <p14:tracePt t="31259" x="1854200" y="2146300"/>
          <p14:tracePt t="31276" x="1860550" y="2146300"/>
          <p14:tracePt t="31308" x="1866900" y="2146300"/>
          <p14:tracePt t="31373" x="1873250" y="2146300"/>
          <p14:tracePt t="31380" x="1879600" y="2146300"/>
          <p14:tracePt t="31392" x="1917700" y="2159000"/>
          <p14:tracePt t="31409" x="1962150" y="2171700"/>
          <p14:tracePt t="31426" x="2006600" y="2178050"/>
          <p14:tracePt t="31443" x="2051050" y="2178050"/>
          <p14:tracePt t="31459" x="2095500" y="2184400"/>
          <p14:tracePt t="31476" x="2127250" y="2184400"/>
          <p14:tracePt t="31492" x="2171700" y="2184400"/>
          <p14:tracePt t="31511" x="2203450" y="2184400"/>
          <p14:tracePt t="31526" x="2228850" y="2184400"/>
          <p14:tracePt t="31542" x="2260600" y="2178050"/>
          <p14:tracePt t="31545" x="2273300" y="2178050"/>
          <p14:tracePt t="31560" x="2298700" y="2171700"/>
          <p14:tracePt t="31576" x="2330450" y="2165350"/>
          <p14:tracePt t="31592" x="2349500" y="2159000"/>
          <p14:tracePt t="31609" x="2374900" y="2152650"/>
          <p14:tracePt t="31626" x="2381250" y="2152650"/>
          <p14:tracePt t="31735" x="2374900" y="2152650"/>
          <p14:tracePt t="31745" x="2362200" y="2152650"/>
          <p14:tracePt t="31751" x="2349500" y="2152650"/>
          <p14:tracePt t="31761" x="2324100" y="2152650"/>
          <p14:tracePt t="31777" x="2273300" y="2146300"/>
          <p14:tracePt t="31792" x="2209800" y="2146300"/>
          <p14:tracePt t="31810" x="2139950" y="2146300"/>
          <p14:tracePt t="31826" x="2076450" y="2152650"/>
          <p14:tracePt t="31843" x="1993900" y="2152650"/>
          <p14:tracePt t="31860" x="1879600" y="2152650"/>
          <p14:tracePt t="31877" x="1809750" y="2152650"/>
          <p14:tracePt t="31893" x="1708150" y="2152650"/>
          <p14:tracePt t="31910" x="1530350" y="2146300"/>
          <p14:tracePt t="31927" x="1498600" y="2146300"/>
          <p14:tracePt t="31943" x="1308100" y="2139950"/>
          <p14:tracePt t="31960" x="1193800" y="2120900"/>
          <p14:tracePt t="31977" x="1073150" y="2108200"/>
          <p14:tracePt t="31993" x="958850" y="2095500"/>
          <p14:tracePt t="32009" x="882650" y="2095500"/>
          <p14:tracePt t="32026" x="800100" y="2101850"/>
          <p14:tracePt t="32043" x="704850" y="2114550"/>
          <p14:tracePt t="32060" x="654050" y="2133600"/>
          <p14:tracePt t="32077" x="628650" y="2146300"/>
          <p14:tracePt t="32093" x="603250" y="2165350"/>
          <p14:tracePt t="32110" x="577850" y="2190750"/>
          <p14:tracePt t="32127" x="558800" y="2209800"/>
          <p14:tracePt t="32143" x="539750" y="2228850"/>
          <p14:tracePt t="32160" x="533400" y="2254250"/>
          <p14:tracePt t="32161" x="533400" y="2266950"/>
          <p14:tracePt t="32176" x="546100" y="2292350"/>
          <p14:tracePt t="32193" x="571500" y="2324100"/>
          <p14:tracePt t="32210" x="609600" y="2362200"/>
          <p14:tracePt t="32226" x="654050" y="2406650"/>
          <p14:tracePt t="32243" x="692150" y="2451100"/>
          <p14:tracePt t="32260" x="717550" y="2482850"/>
          <p14:tracePt t="32277" x="736600" y="2501900"/>
          <p14:tracePt t="32293" x="742950" y="2508250"/>
          <p14:tracePt t="32339" x="762000" y="2508250"/>
          <p14:tracePt t="32347" x="774700" y="2508250"/>
          <p14:tracePt t="32360" x="793750" y="2508250"/>
          <p14:tracePt t="32377" x="819150" y="2501900"/>
          <p14:tracePt t="32393" x="825500" y="2501900"/>
          <p14:tracePt t="33086" x="831850" y="2501900"/>
          <p14:tracePt t="33092" x="844550" y="2495550"/>
          <p14:tracePt t="33102" x="857250" y="2495550"/>
          <p14:tracePt t="33110" x="869950" y="2489200"/>
          <p14:tracePt t="33127" x="901700" y="2476500"/>
          <p14:tracePt t="33144" x="939800" y="2463800"/>
          <p14:tracePt t="33160" x="984250" y="2451100"/>
          <p14:tracePt t="33177" x="1016000" y="2444750"/>
          <p14:tracePt t="33194" x="1054100" y="2444750"/>
          <p14:tracePt t="33211" x="1073150" y="2438400"/>
          <p14:tracePt t="33228" x="1092200" y="2438400"/>
          <p14:tracePt t="33244" x="1136650" y="2438400"/>
          <p14:tracePt t="33261" x="1162050" y="2438400"/>
          <p14:tracePt t="33277" x="1187450" y="2432050"/>
          <p14:tracePt t="33296" x="1219200" y="2419350"/>
          <p14:tracePt t="33311" x="1238250" y="2413000"/>
          <p14:tracePt t="33328" x="1250950" y="2406650"/>
          <p14:tracePt t="33344" x="1257300" y="2400300"/>
          <p14:tracePt t="33361" x="1263650" y="2400300"/>
          <p14:tracePt t="33377" x="1270000" y="2400300"/>
          <p14:tracePt t="33394" x="1276350" y="2400300"/>
          <p14:tracePt t="33411" x="1282700" y="2400300"/>
          <p14:tracePt t="33427" x="1301750" y="2406650"/>
          <p14:tracePt t="33444" x="1358900" y="2438400"/>
          <p14:tracePt t="33466" x="1524000" y="2463800"/>
          <p14:tracePt t="33477" x="1574800" y="2470150"/>
          <p14:tracePt t="33494" x="1784350" y="2463800"/>
          <p14:tracePt t="33510" x="1860550" y="2444750"/>
          <p14:tracePt t="33527" x="2025650" y="2406650"/>
          <p14:tracePt t="33544" x="2114550" y="2387600"/>
          <p14:tracePt t="33561" x="2159000" y="2381250"/>
          <p14:tracePt t="33578" x="2184400" y="2381250"/>
          <p14:tracePt t="33594" x="2203450" y="2381250"/>
          <p14:tracePt t="34576" x="2190750" y="2381250"/>
          <p14:tracePt t="34595" x="2120900" y="2387600"/>
          <p14:tracePt t="34612" x="2044700" y="2400300"/>
          <p14:tracePt t="34628" x="1962150" y="2425700"/>
          <p14:tracePt t="34646" x="1892300" y="2444750"/>
          <p14:tracePt t="34662" x="1790700" y="2463800"/>
          <p14:tracePt t="34679" x="1720850" y="2476500"/>
          <p14:tracePt t="34695" x="1657350" y="2489200"/>
          <p14:tracePt t="34712" x="1600200" y="2495550"/>
          <p14:tracePt t="34729" x="1530350" y="2508250"/>
          <p14:tracePt t="34745" x="1447800" y="2514600"/>
          <p14:tracePt t="34762" x="1365250" y="2527300"/>
          <p14:tracePt t="34780" x="1270000" y="2546350"/>
          <p14:tracePt t="34795" x="1212850" y="2559050"/>
          <p14:tracePt t="34813" x="1187450" y="2565400"/>
          <p14:tracePt t="34829" x="1174750" y="2565400"/>
          <p14:tracePt t="34866" x="1174750" y="2571750"/>
          <p14:tracePt t="34882" x="1168400" y="2578100"/>
          <p14:tracePt t="34896" x="1162050" y="2584450"/>
          <p14:tracePt t="34913" x="1149350" y="2603500"/>
          <p14:tracePt t="34929" x="1136650" y="2616200"/>
          <p14:tracePt t="34946" x="1136650" y="2628900"/>
          <p14:tracePt t="34962" x="1136650" y="2635250"/>
          <p14:tracePt t="34980" x="1136650" y="2641600"/>
          <p14:tracePt t="35012" x="1143000" y="2641600"/>
          <p14:tracePt t="35046" x="1149350" y="2641600"/>
          <p14:tracePt t="35063" x="1162050" y="2647950"/>
          <p14:tracePt t="35079" x="1168400" y="2647950"/>
          <p14:tracePt t="35096" x="1174750" y="2647950"/>
          <p14:tracePt t="35143" x="1181100" y="2647950"/>
          <p14:tracePt t="35180" x="1193800" y="2647950"/>
          <p14:tracePt t="35196" x="1225550" y="2641600"/>
          <p14:tracePt t="35213" x="1238250" y="2641600"/>
          <p14:tracePt t="35318" x="1244600" y="2641600"/>
          <p14:tracePt t="35342" x="1250950" y="2641600"/>
          <p14:tracePt t="35349" x="1257300" y="2641600"/>
          <p14:tracePt t="35362" x="1276350" y="2641600"/>
          <p14:tracePt t="35379" x="1308100" y="2641600"/>
          <p14:tracePt t="35397" x="1339850" y="2641600"/>
          <p14:tracePt t="35413" x="1358900" y="2641600"/>
          <p14:tracePt t="35429" x="1384300" y="2635250"/>
          <p14:tracePt t="35446" x="1403350" y="2635250"/>
          <p14:tracePt t="35463" x="1422400" y="2635250"/>
          <p14:tracePt t="35479" x="1435100" y="2635250"/>
          <p14:tracePt t="35496" x="1447800" y="2635250"/>
          <p14:tracePt t="35512" x="1454150" y="2635250"/>
          <p14:tracePt t="35825" x="1460500" y="2635250"/>
          <p14:tracePt t="35833" x="1479550" y="2641600"/>
          <p14:tracePt t="35846" x="1530350" y="2654300"/>
          <p14:tracePt t="35863" x="1631950" y="2673350"/>
          <p14:tracePt t="35880" x="1746250" y="2679700"/>
          <p14:tracePt t="35881" x="1809750" y="2679700"/>
          <p14:tracePt t="35897" x="1860550" y="2686050"/>
          <p14:tracePt t="35898" x="1911350" y="2686050"/>
          <p14:tracePt t="35912" x="2000250" y="2686050"/>
          <p14:tracePt t="35929" x="2076450" y="2679700"/>
          <p14:tracePt t="35946" x="2139950" y="2679700"/>
          <p14:tracePt t="35963" x="2171700" y="2679700"/>
          <p14:tracePt t="35980" x="2184400" y="2686050"/>
          <p14:tracePt t="36013" x="2190750" y="2686050"/>
          <p14:tracePt t="36092" x="2190750" y="2679700"/>
          <p14:tracePt t="36113" x="2190750" y="2673350"/>
          <p14:tracePt t="36130" x="2190750" y="2667000"/>
          <p14:tracePt t="36146" x="2190750" y="2660650"/>
          <p14:tracePt t="36180" x="2184400" y="2660650"/>
          <p14:tracePt t="36197" x="2184400" y="2654300"/>
          <p14:tracePt t="36213" x="2178050" y="2654300"/>
          <p14:tracePt t="36214" x="2171700" y="2654300"/>
          <p14:tracePt t="36247" x="2146300" y="2654300"/>
          <p14:tracePt t="36263" x="2127250" y="2654300"/>
          <p14:tracePt t="36280" x="2063750" y="2654300"/>
          <p14:tracePt t="36298" x="1974850" y="2660650"/>
          <p14:tracePt t="36313" x="1892300" y="2673350"/>
          <p14:tracePt t="36330" x="1847850" y="2673350"/>
          <p14:tracePt t="36347" x="1784350" y="2679700"/>
          <p14:tracePt t="36363" x="1733550" y="2686050"/>
          <p14:tracePt t="36380" x="1663700" y="2692400"/>
          <p14:tracePt t="36397" x="1606550" y="2705100"/>
          <p14:tracePt t="36414" x="1492250" y="2717800"/>
          <p14:tracePt t="36430" x="1403350" y="2724150"/>
          <p14:tracePt t="36447" x="1314450" y="2730500"/>
          <p14:tracePt t="36463" x="1225550" y="2743200"/>
          <p14:tracePt t="36481" x="1162050" y="2768600"/>
          <p14:tracePt t="36497" x="1149350" y="2774950"/>
          <p14:tracePt t="36513" x="1136650" y="2781300"/>
          <p14:tracePt t="36530" x="1130300" y="2781300"/>
          <p14:tracePt t="36547" x="1130300" y="2787650"/>
          <p14:tracePt t="36563" x="1123950" y="2787650"/>
          <p14:tracePt t="36580" x="1123950" y="2794000"/>
          <p14:tracePt t="36597" x="1123950" y="2800350"/>
          <p14:tracePt t="36613" x="1123950" y="2806700"/>
          <p14:tracePt t="36630" x="1123950" y="2813050"/>
          <p14:tracePt t="36647" x="1130300" y="2819400"/>
          <p14:tracePt t="36664" x="1136650" y="2832100"/>
          <p14:tracePt t="36680" x="1143000" y="2838450"/>
          <p14:tracePt t="36697" x="1143000" y="2844800"/>
          <p14:tracePt t="36714" x="1149350" y="2844800"/>
          <p14:tracePt t="37066" x="1155700" y="2844800"/>
          <p14:tracePt t="37084" x="1162050" y="2844800"/>
          <p14:tracePt t="37102" x="1168400" y="2844800"/>
          <p14:tracePt t="37113" x="1174750" y="2844800"/>
          <p14:tracePt t="37131" x="1187450" y="2844800"/>
          <p14:tracePt t="37147" x="1206500" y="2838450"/>
          <p14:tracePt t="37165" x="1219200" y="2838450"/>
          <p14:tracePt t="37181" x="1231900" y="2838450"/>
          <p14:tracePt t="37613" x="1244600" y="2838450"/>
          <p14:tracePt t="37618" x="1257300" y="2838450"/>
          <p14:tracePt t="37630" x="1282700" y="2838450"/>
          <p14:tracePt t="37648" x="1422400" y="2863850"/>
          <p14:tracePt t="37665" x="1485900" y="2870200"/>
          <p14:tracePt t="37681" x="1657350" y="2889250"/>
          <p14:tracePt t="37698" x="1739900" y="2895600"/>
          <p14:tracePt t="37715" x="1790700" y="2895600"/>
          <p14:tracePt t="37731" x="1822450" y="2889250"/>
          <p14:tracePt t="37748" x="1847850" y="2876550"/>
          <p14:tracePt t="37764" x="1860550" y="2870200"/>
          <p14:tracePt t="37781" x="1866900" y="2870200"/>
          <p14:tracePt t="37815" x="1873250" y="2870200"/>
          <p14:tracePt t="37855" x="1873250" y="2863850"/>
          <p14:tracePt t="37872" x="1860550" y="2857500"/>
          <p14:tracePt t="37881" x="1854200" y="2857500"/>
          <p14:tracePt t="37898" x="1784350" y="2857500"/>
          <p14:tracePt t="37915" x="1720850" y="2857500"/>
          <p14:tracePt t="37931" x="1651000" y="2863850"/>
          <p14:tracePt t="37948" x="1549400" y="2876550"/>
          <p14:tracePt t="37965" x="1454150" y="2889250"/>
          <p14:tracePt t="37983" x="1238250" y="2908300"/>
          <p14:tracePt t="37998" x="1130300" y="2921000"/>
          <p14:tracePt t="38015" x="984250" y="2933700"/>
          <p14:tracePt t="38031" x="863600" y="2933700"/>
          <p14:tracePt t="38033" x="825500" y="2933700"/>
          <p14:tracePt t="38049" x="749300" y="2933700"/>
          <p14:tracePt t="38065" x="711200" y="2933700"/>
          <p14:tracePt t="38081" x="660400" y="2933700"/>
          <p14:tracePt t="38098" x="628650" y="2933700"/>
          <p14:tracePt t="38116" x="584200" y="2940050"/>
          <p14:tracePt t="38132" x="558800" y="2946400"/>
          <p14:tracePt t="38148" x="546100" y="2952750"/>
          <p14:tracePt t="38165" x="539750" y="2952750"/>
          <p14:tracePt t="38181" x="533400" y="2952750"/>
          <p14:tracePt t="38198" x="533400" y="2959100"/>
          <p14:tracePt t="38231" x="539750" y="2959100"/>
          <p14:tracePt t="38248" x="546100" y="2959100"/>
          <p14:tracePt t="38282" x="552450" y="2959100"/>
          <p14:tracePt t="38299" x="558800" y="2965450"/>
          <p14:tracePt t="38331" x="565150" y="2965450"/>
          <p14:tracePt t="38400" x="571500" y="2965450"/>
          <p14:tracePt t="38510" x="571500" y="2971800"/>
          <p14:tracePt t="38518" x="577850" y="2971800"/>
          <p14:tracePt t="38533" x="584200" y="2978150"/>
          <p14:tracePt t="38549" x="584200" y="2990850"/>
          <p14:tracePt t="38565" x="596900" y="3028950"/>
          <p14:tracePt t="38582" x="603250" y="3054350"/>
          <p14:tracePt t="38599" x="609600" y="3060700"/>
          <p14:tracePt t="38615" x="609600" y="3067050"/>
          <p14:tracePt t="40047" x="615950" y="3067050"/>
          <p14:tracePt t="40055" x="641350" y="3073400"/>
          <p14:tracePt t="40067" x="685800" y="3079750"/>
          <p14:tracePt t="40083" x="781050" y="3092450"/>
          <p14:tracePt t="40100" x="869950" y="3098800"/>
          <p14:tracePt t="40116" x="946150" y="3111500"/>
          <p14:tracePt t="40133" x="1028700" y="3124200"/>
          <p14:tracePt t="40152" x="1111250" y="3136900"/>
          <p14:tracePt t="40167" x="1149350" y="3143250"/>
          <p14:tracePt t="40183" x="1168400" y="3143250"/>
          <p14:tracePt t="40201" x="1193800" y="3143250"/>
          <p14:tracePt t="40217" x="1206500" y="3143250"/>
          <p14:tracePt t="40234" x="1219200" y="3143250"/>
          <p14:tracePt t="40250" x="1231900" y="3143250"/>
          <p14:tracePt t="40267" x="1244600" y="3143250"/>
          <p14:tracePt t="40284" x="1250950" y="3143250"/>
          <p14:tracePt t="40300" x="1263650" y="3136900"/>
          <p14:tracePt t="40316" x="1270000" y="3136900"/>
          <p14:tracePt t="40333" x="1282700" y="3136900"/>
          <p14:tracePt t="40350" x="1295400" y="3130550"/>
          <p14:tracePt t="40368" x="1339850" y="3111500"/>
          <p14:tracePt t="40383" x="1352550" y="3105150"/>
          <p14:tracePt t="40401" x="1384300" y="3092450"/>
          <p14:tracePt t="40416" x="1390650" y="3086100"/>
          <p14:tracePt t="40433" x="1485900" y="3086100"/>
          <p14:tracePt t="40450" x="1543050" y="3079750"/>
          <p14:tracePt t="40467" x="1587500" y="3073400"/>
          <p14:tracePt t="40483" x="1695450" y="3048000"/>
          <p14:tracePt t="40500" x="1771650" y="3041650"/>
          <p14:tracePt t="40517" x="1809750" y="3041650"/>
          <p14:tracePt t="40639" x="1816100" y="3041650"/>
          <p14:tracePt t="40652" x="1828800" y="3041650"/>
          <p14:tracePt t="40667" x="1835150" y="3041650"/>
          <p14:tracePt t="40683" x="1873250" y="3048000"/>
          <p14:tracePt t="40702" x="1930400" y="3054350"/>
          <p14:tracePt t="40717" x="1949450" y="3054350"/>
          <p14:tracePt t="40733" x="2038350" y="3054350"/>
          <p14:tracePt t="40750" x="2089150" y="3060700"/>
          <p14:tracePt t="40767" x="2127250" y="3060700"/>
          <p14:tracePt t="40784" x="2159000" y="3060700"/>
          <p14:tracePt t="40800" x="2184400" y="3060700"/>
          <p14:tracePt t="40817" x="2190750" y="3060700"/>
          <p14:tracePt t="40948" x="2184400" y="3054350"/>
          <p14:tracePt t="40954" x="2178050" y="3054350"/>
          <p14:tracePt t="40984" x="2165350" y="3054350"/>
          <p14:tracePt t="41023" x="2171700" y="3048000"/>
          <p14:tracePt t="41034" x="2178050" y="3048000"/>
          <p14:tracePt t="41050" x="2203450" y="3035300"/>
          <p14:tracePt t="41067" x="2209800" y="3035300"/>
          <p14:tracePt t="41101" x="2197100" y="3035300"/>
          <p14:tracePt t="41117" x="2190750" y="3035300"/>
          <p14:tracePt t="41156" x="2197100" y="3035300"/>
          <p14:tracePt t="41167" x="2203450" y="3035300"/>
          <p14:tracePt t="41184" x="2247900" y="3022600"/>
          <p14:tracePt t="41201" x="2273300" y="3016250"/>
          <p14:tracePt t="41217" x="2286000" y="3016250"/>
          <p14:tracePt t="41219" x="2292350" y="3009900"/>
          <p14:tracePt t="41235" x="2298700" y="3009900"/>
          <p14:tracePt t="41268" x="2298700" y="3003550"/>
          <p14:tracePt t="41301" x="2298700" y="2997200"/>
          <p14:tracePt t="41318" x="2311400" y="2984500"/>
          <p14:tracePt t="41334" x="2317750" y="2971800"/>
          <p14:tracePt t="41368" x="2254250" y="2971800"/>
          <p14:tracePt t="41384" x="2025650" y="2978150"/>
          <p14:tracePt t="41401" x="1835150" y="2978150"/>
          <p14:tracePt t="41417" x="1644650" y="2971800"/>
          <p14:tracePt t="41434" x="1511300" y="2952750"/>
          <p14:tracePt t="41451" x="1428750" y="2940050"/>
          <p14:tracePt t="41467" x="1390650" y="2933700"/>
          <p14:tracePt t="41485" x="1352550" y="2927350"/>
          <p14:tracePt t="41503" x="1301750" y="2921000"/>
          <p14:tracePt t="41518" x="1225550" y="2901950"/>
          <p14:tracePt t="41534" x="1143000" y="2889250"/>
          <p14:tracePt t="41551" x="1073150" y="2889250"/>
          <p14:tracePt t="41569" x="1035050" y="2889250"/>
          <p14:tracePt t="41584" x="1003300" y="2901950"/>
          <p14:tracePt t="41601" x="971550" y="2914650"/>
          <p14:tracePt t="41617" x="946150" y="2933700"/>
          <p14:tracePt t="41635" x="882650" y="2990850"/>
          <p14:tracePt t="41651" x="844550" y="3041650"/>
          <p14:tracePt t="41667" x="819150" y="3086100"/>
          <p14:tracePt t="41684" x="800100" y="3124200"/>
          <p14:tracePt t="41701" x="774700" y="3155950"/>
          <p14:tracePt t="41718" x="762000" y="3175000"/>
          <p14:tracePt t="41734" x="755650" y="3181350"/>
          <p14:tracePt t="41751" x="755650" y="3187700"/>
          <p14:tracePt t="41926" x="762000" y="3187700"/>
          <p14:tracePt t="41933" x="762000" y="3194050"/>
          <p14:tracePt t="41951" x="768350" y="3194050"/>
          <p14:tracePt t="41970" x="774700" y="3194050"/>
          <p14:tracePt t="42346" x="787400" y="3200400"/>
          <p14:tracePt t="42353" x="793750" y="3206750"/>
          <p14:tracePt t="42370" x="844550" y="3219450"/>
          <p14:tracePt t="42385" x="895350" y="3225800"/>
          <p14:tracePt t="42401" x="927100" y="3225800"/>
          <p14:tracePt t="42419" x="946150" y="3225800"/>
          <p14:tracePt t="42435" x="971550" y="3225800"/>
          <p14:tracePt t="42452" x="996950" y="3232150"/>
          <p14:tracePt t="42468" x="1016000" y="3232150"/>
          <p14:tracePt t="42486" x="1041400" y="3238500"/>
          <p14:tracePt t="42502" x="1079500" y="3238500"/>
          <p14:tracePt t="42520" x="1123950" y="3244850"/>
          <p14:tracePt t="42535" x="1174750" y="3251200"/>
          <p14:tracePt t="42553" x="1200150" y="3251200"/>
          <p14:tracePt t="42660" x="1212850" y="3251200"/>
          <p14:tracePt t="42667" x="1231900" y="3251200"/>
          <p14:tracePt t="42686" x="1282700" y="3251200"/>
          <p14:tracePt t="42702" x="1352550" y="3251200"/>
          <p14:tracePt t="42719" x="1447800" y="3251200"/>
          <p14:tracePt t="42735" x="1549400" y="3251200"/>
          <p14:tracePt t="42752" x="1631950" y="3251200"/>
          <p14:tracePt t="42769" x="1714500" y="3251200"/>
          <p14:tracePt t="42785" x="1778000" y="3251200"/>
          <p14:tracePt t="42803" x="1866900" y="3251200"/>
          <p14:tracePt t="42819" x="1898650" y="3251200"/>
          <p14:tracePt t="42835" x="1930400" y="3244850"/>
          <p14:tracePt t="42852" x="1962150" y="3238500"/>
          <p14:tracePt t="42869" x="1981200" y="3238500"/>
          <p14:tracePt t="42885" x="1993900" y="3238500"/>
          <p14:tracePt t="42902" x="1993900" y="3232150"/>
          <p14:tracePt t="43827" x="2000250" y="3232150"/>
          <p14:tracePt t="43836" x="2006600" y="3238500"/>
          <p14:tracePt t="43853" x="2038350" y="3251200"/>
          <p14:tracePt t="43869" x="2076450" y="3257550"/>
          <p14:tracePt t="43886" x="2108200" y="3263900"/>
          <p14:tracePt t="43904" x="2139950" y="3263900"/>
          <p14:tracePt t="43920" x="2165350" y="3263900"/>
          <p14:tracePt t="43936" x="2178050" y="3263900"/>
          <p14:tracePt t="43952" x="2184400" y="3263900"/>
          <p14:tracePt t="43993" x="2178050" y="3263900"/>
          <p14:tracePt t="44003" x="2171700" y="3257550"/>
          <p14:tracePt t="44019" x="2152650" y="3257550"/>
          <p14:tracePt t="44037" x="2127250" y="3251200"/>
          <p14:tracePt t="44053" x="2082800" y="3251200"/>
          <p14:tracePt t="44070" x="2019300" y="3244850"/>
          <p14:tracePt t="44087" x="1936750" y="3244850"/>
          <p14:tracePt t="44103" x="1860550" y="3251200"/>
          <p14:tracePt t="44121" x="1689100" y="3263900"/>
          <p14:tracePt t="44137" x="1600200" y="3270250"/>
          <p14:tracePt t="44153" x="1498600" y="3276600"/>
          <p14:tracePt t="44170" x="1377950" y="3289300"/>
          <p14:tracePt t="44186" x="1257300" y="3289300"/>
          <p14:tracePt t="44203" x="1136650" y="3295650"/>
          <p14:tracePt t="44220" x="1047750" y="3295650"/>
          <p14:tracePt t="44236" x="977900" y="3295650"/>
          <p14:tracePt t="44253" x="920750" y="3295650"/>
          <p14:tracePt t="44270" x="876300" y="3295650"/>
          <p14:tracePt t="44287" x="825500" y="3295650"/>
          <p14:tracePt t="44303" x="787400" y="3302000"/>
          <p14:tracePt t="44320" x="736600" y="3308350"/>
          <p14:tracePt t="44337" x="711200" y="3314700"/>
          <p14:tracePt t="44353" x="698500" y="3327400"/>
          <p14:tracePt t="44354" x="692150" y="3333750"/>
          <p14:tracePt t="44371" x="685800" y="3352800"/>
          <p14:tracePt t="44387" x="679450" y="3365500"/>
          <p14:tracePt t="44403" x="679450" y="3390900"/>
          <p14:tracePt t="44420" x="679450" y="3416300"/>
          <p14:tracePt t="44437" x="692150" y="3441700"/>
          <p14:tracePt t="44453" x="698500" y="3467100"/>
          <p14:tracePt t="44470" x="698500" y="3492500"/>
          <p14:tracePt t="44487" x="704850" y="3517900"/>
          <p14:tracePt t="44503" x="711200" y="3530600"/>
          <p14:tracePt t="44521" x="711200" y="3536950"/>
          <p14:tracePt t="44582" x="717550" y="3536950"/>
          <p14:tracePt t="44604" x="717550" y="3543300"/>
          <p14:tracePt t="44622" x="730250" y="3549650"/>
          <p14:tracePt t="44638" x="736600" y="3549650"/>
          <p14:tracePt t="44670" x="749300" y="3549650"/>
          <p14:tracePt t="44687" x="762000" y="3543300"/>
          <p14:tracePt t="44704" x="774700" y="3530600"/>
          <p14:tracePt t="44720" x="793750" y="3517900"/>
          <p14:tracePt t="44737" x="806450" y="3511550"/>
          <p14:tracePt t="44912" x="812800" y="3511550"/>
          <p14:tracePt t="44920" x="819150" y="3511550"/>
          <p14:tracePt t="44937" x="831850" y="3517900"/>
          <p14:tracePt t="44954" x="844550" y="3517900"/>
          <p14:tracePt t="44970" x="850900" y="3517900"/>
          <p14:tracePt t="44987" x="857250" y="3517900"/>
          <p14:tracePt t="45004" x="863600" y="3511550"/>
          <p14:tracePt t="45021" x="882650" y="3505200"/>
          <p14:tracePt t="45038" x="901700" y="3505200"/>
          <p14:tracePt t="45054" x="933450" y="3498850"/>
          <p14:tracePt t="45070" x="977900" y="3498850"/>
          <p14:tracePt t="45072" x="1009650" y="3498850"/>
          <p14:tracePt t="45087" x="1041400" y="3498850"/>
          <p14:tracePt t="45105" x="1098550" y="3498850"/>
          <p14:tracePt t="45379" x="1104900" y="3498850"/>
          <p14:tracePt t="45452" x="1111250" y="3498850"/>
          <p14:tracePt t="45468" x="1130300" y="3498850"/>
          <p14:tracePt t="45475" x="1143000" y="3492500"/>
          <p14:tracePt t="45488" x="1174750" y="3486150"/>
          <p14:tracePt t="45505" x="1250950" y="3473450"/>
          <p14:tracePt t="45521" x="1358900" y="3473450"/>
          <p14:tracePt t="45538" x="1511300" y="3479800"/>
          <p14:tracePt t="45555" x="1562100" y="3479800"/>
          <p14:tracePt t="45571" x="1581150" y="3479800"/>
          <p14:tracePt t="45588" x="1593850" y="3479800"/>
          <p14:tracePt t="45605" x="1600200" y="3479800"/>
          <p14:tracePt t="45638" x="1612900" y="3479800"/>
          <p14:tracePt t="45654" x="1631950" y="3473450"/>
          <p14:tracePt t="45671" x="1689100" y="3460750"/>
          <p14:tracePt t="45688" x="1752600" y="3454400"/>
          <p14:tracePt t="45704" x="1828800" y="3448050"/>
          <p14:tracePt t="45721" x="1898650" y="3441700"/>
          <p14:tracePt t="45739" x="1911350" y="3441700"/>
          <p14:tracePt t="45824" x="1905000" y="3441700"/>
          <p14:tracePt t="45837" x="1879600" y="3429000"/>
          <p14:tracePt t="45855" x="1841500" y="3403600"/>
          <p14:tracePt t="45871" x="1816100" y="3390900"/>
          <p14:tracePt t="45889" x="1695450" y="3346450"/>
          <p14:tracePt t="45905" x="1606550" y="3321050"/>
          <p14:tracePt t="45921" x="1511300" y="3302000"/>
          <p14:tracePt t="45938" x="1422400" y="3289300"/>
          <p14:tracePt t="45955" x="1346200" y="3282950"/>
          <p14:tracePt t="45973" x="1270000" y="3276600"/>
          <p14:tracePt t="45988" x="1174750" y="3276600"/>
          <p14:tracePt t="46005" x="1047750" y="3276600"/>
          <p14:tracePt t="46022" x="927100" y="3276600"/>
          <p14:tracePt t="46038" x="812800" y="3289300"/>
          <p14:tracePt t="46055" x="793750" y="3295650"/>
          <p14:tracePt t="46056" x="768350" y="3302000"/>
          <p14:tracePt t="46072" x="730250" y="3314700"/>
          <p14:tracePt t="46088" x="685800" y="3327400"/>
          <p14:tracePt t="46105" x="654050" y="3346450"/>
          <p14:tracePt t="46121" x="628650" y="3371850"/>
          <p14:tracePt t="46138" x="603250" y="3409950"/>
          <p14:tracePt t="46155" x="577850" y="3454400"/>
          <p14:tracePt t="46173" x="565150" y="3486150"/>
          <p14:tracePt t="46188" x="558800" y="3524250"/>
          <p14:tracePt t="46205" x="558800" y="3562350"/>
          <p14:tracePt t="46222" x="558800" y="3594100"/>
          <p14:tracePt t="46239" x="565150" y="3619500"/>
          <p14:tracePt t="46241" x="565150" y="3632200"/>
          <p14:tracePt t="46255" x="571500" y="3644900"/>
          <p14:tracePt t="46272" x="590550" y="3670300"/>
          <p14:tracePt t="46289" x="603250" y="3689350"/>
          <p14:tracePt t="46305" x="615950" y="3695700"/>
          <p14:tracePt t="46322" x="622300" y="3702050"/>
          <p14:tracePt t="46487" x="628650" y="3702050"/>
          <p14:tracePt t="46527" x="635000" y="3702050"/>
          <p14:tracePt t="46646" x="635000" y="3708400"/>
          <p14:tracePt t="46960" x="654050" y="3708400"/>
          <p14:tracePt t="46968" x="666750" y="3708400"/>
          <p14:tracePt t="46975" x="711200" y="3708400"/>
          <p14:tracePt t="46989" x="749300" y="3708400"/>
          <p14:tracePt t="47006" x="850900" y="3708400"/>
          <p14:tracePt t="47023" x="882650" y="3708400"/>
          <p14:tracePt t="47039" x="889000" y="3708400"/>
          <p14:tracePt t="47477" x="901700" y="3708400"/>
          <p14:tracePt t="47482" x="920750" y="3708400"/>
          <p14:tracePt t="47491" x="952500" y="3714750"/>
          <p14:tracePt t="47507" x="1035050" y="3727450"/>
          <p14:tracePt t="47522" x="1073150" y="3733800"/>
          <p14:tracePt t="47539" x="1181100" y="3740150"/>
          <p14:tracePt t="47556" x="1244600" y="3740150"/>
          <p14:tracePt t="47573" x="1295400" y="3740150"/>
          <p14:tracePt t="47589" x="1339850" y="3733800"/>
          <p14:tracePt t="47606" x="1384300" y="3721100"/>
          <p14:tracePt t="47623" x="1441450" y="3714750"/>
          <p14:tracePt t="47639" x="1498600" y="3708400"/>
          <p14:tracePt t="47656" x="1549400" y="3702050"/>
          <p14:tracePt t="47673" x="1581150" y="3702050"/>
          <p14:tracePt t="47689" x="1612900" y="3702050"/>
          <p14:tracePt t="47691" x="1619250" y="3702050"/>
          <p14:tracePt t="47707" x="1638300" y="3702050"/>
          <p14:tracePt t="47722" x="1644650" y="3702050"/>
          <p14:tracePt t="47724" x="1651000" y="3702050"/>
          <p14:tracePt t="47756" x="1657350" y="3702050"/>
          <p14:tracePt t="47773" x="1663700" y="3702050"/>
          <p14:tracePt t="47790" x="1676400" y="3702050"/>
          <p14:tracePt t="47806" x="1682750" y="3702050"/>
          <p14:tracePt t="47823" x="1695450" y="3702050"/>
          <p14:tracePt t="47840" x="1714500" y="3702050"/>
          <p14:tracePt t="47857" x="1720850" y="3702050"/>
          <p14:tracePt t="47922" x="1720850" y="3695700"/>
          <p14:tracePt t="47929" x="1720850" y="3689350"/>
          <p14:tracePt t="47940" x="1720850" y="3683000"/>
          <p14:tracePt t="47956" x="1720850" y="3670300"/>
          <p14:tracePt t="47973" x="1720850" y="3663950"/>
          <p14:tracePt t="48015" x="1720850" y="3657600"/>
          <p14:tracePt t="48057" x="1720850" y="3651250"/>
          <p14:tracePt t="48090" x="1714500" y="3644900"/>
          <p14:tracePt t="48206" x="1708150" y="3638550"/>
          <p14:tracePt t="48229" x="1701800" y="3632200"/>
          <p14:tracePt t="48239" x="1695450" y="3625850"/>
          <p14:tracePt t="48246" x="1689100" y="3619500"/>
          <p14:tracePt t="48256" x="1682750" y="3619500"/>
          <p14:tracePt t="48274" x="1670050" y="3606800"/>
          <p14:tracePt t="48290" x="1657350" y="3600450"/>
          <p14:tracePt t="48306" x="1651000" y="3594100"/>
          <p14:tracePt t="48323" x="1644650" y="3587750"/>
          <p14:tracePt t="48341" x="1638300" y="3581400"/>
          <p14:tracePt t="48356" x="1631950" y="3581400"/>
          <p14:tracePt t="48373" x="1625600" y="3575050"/>
          <p14:tracePt t="48390" x="1612900" y="3575050"/>
          <p14:tracePt t="48407" x="1600200" y="3562350"/>
          <p14:tracePt t="48426" x="1587500" y="3556000"/>
          <p14:tracePt t="48440" x="1568450" y="3549650"/>
          <p14:tracePt t="48457" x="1549400" y="3543300"/>
          <p14:tracePt t="48474" x="1524000" y="3536950"/>
          <p14:tracePt t="48490" x="1492250" y="3524250"/>
          <p14:tracePt t="48507" x="1473200" y="3524250"/>
          <p14:tracePt t="48524" x="1454150" y="3517900"/>
          <p14:tracePt t="48525" x="1447800" y="3517900"/>
          <p14:tracePt t="48540" x="1428750" y="3511550"/>
          <p14:tracePt t="48557" x="1397000" y="3505200"/>
          <p14:tracePt t="48574" x="1352550" y="3498850"/>
          <p14:tracePt t="48591" x="1308100" y="3498850"/>
          <p14:tracePt t="48607" x="1270000" y="3492500"/>
          <p14:tracePt t="48623" x="1162050" y="3486150"/>
          <p14:tracePt t="48640" x="1098550" y="3479800"/>
          <p14:tracePt t="48657" x="1022350" y="3473450"/>
          <p14:tracePt t="48674" x="971550" y="3473450"/>
          <p14:tracePt t="48690" x="889000" y="3479800"/>
          <p14:tracePt t="48708" x="825500" y="3498850"/>
          <p14:tracePt t="48723" x="742950" y="3524250"/>
          <p14:tracePt t="48740" x="698500" y="3543300"/>
          <p14:tracePt t="48759" x="660400" y="3556000"/>
          <p14:tracePt t="48774" x="654050" y="3556000"/>
          <p14:tracePt t="48791" x="628650" y="3568700"/>
          <p14:tracePt t="48807" x="622300" y="3575050"/>
          <p14:tracePt t="48823" x="590550" y="3600450"/>
          <p14:tracePt t="48841" x="571500" y="3625850"/>
          <p14:tracePt t="48857" x="565150" y="3638550"/>
          <p14:tracePt t="48874" x="546100" y="3670300"/>
          <p14:tracePt t="48891" x="546100" y="3683000"/>
          <p14:tracePt t="48907" x="546100" y="3695700"/>
          <p14:tracePt t="48923" x="546100" y="3708400"/>
          <p14:tracePt t="48941" x="546100" y="3733800"/>
          <p14:tracePt t="48958" x="552450" y="3765550"/>
          <p14:tracePt t="48975" x="552450" y="3784600"/>
          <p14:tracePt t="48990" x="558800" y="3810000"/>
          <p14:tracePt t="49007" x="558800" y="3829050"/>
          <p14:tracePt t="49024" x="558800" y="3835400"/>
          <p14:tracePt t="49041" x="558800" y="3841750"/>
          <p14:tracePt t="49116" x="565150" y="3841750"/>
          <p14:tracePt t="49123" x="571500" y="3841750"/>
          <p14:tracePt t="49140" x="590550" y="3848100"/>
          <p14:tracePt t="49158" x="615950" y="3860800"/>
          <p14:tracePt t="49174" x="685800" y="3873500"/>
          <p14:tracePt t="49191" x="749300" y="3886200"/>
          <p14:tracePt t="49207" x="857250" y="3892550"/>
          <p14:tracePt t="49224" x="889000" y="3892550"/>
          <p14:tracePt t="49240" x="895350" y="3892550"/>
          <p14:tracePt t="49342" x="901700" y="3892550"/>
          <p14:tracePt t="49349" x="908050" y="3892550"/>
          <p14:tracePt t="49358" x="920750" y="3892550"/>
          <p14:tracePt t="49376" x="977900" y="3892550"/>
          <p14:tracePt t="49391" x="1028700" y="3892550"/>
          <p14:tracePt t="49408" x="1060450" y="3898900"/>
          <p14:tracePt t="49424" x="1066800" y="3898900"/>
          <p14:tracePt t="49443" x="1073150" y="3898900"/>
          <p14:tracePt t="49474" x="1079500" y="3905250"/>
          <p14:tracePt t="49491" x="1085850" y="3911600"/>
          <p14:tracePt t="49509" x="1111250" y="3930650"/>
          <p14:tracePt t="49524" x="1136650" y="3943350"/>
          <p14:tracePt t="49541" x="1187450" y="3956050"/>
          <p14:tracePt t="49557" x="1231900" y="3968750"/>
          <p14:tracePt t="49574" x="1238250" y="3968750"/>
          <p14:tracePt t="49715" x="1244600" y="3968750"/>
          <p14:tracePt t="49798" x="1250950" y="3962400"/>
          <p14:tracePt t="49805" x="1257300" y="3962400"/>
          <p14:tracePt t="49811" x="1263650" y="3956050"/>
          <p14:tracePt t="49825" x="1276350" y="3956050"/>
          <p14:tracePt t="49843" x="1314450" y="3975100"/>
          <p14:tracePt t="49858" x="1320800" y="3975100"/>
          <p14:tracePt t="49875" x="1327150" y="3981450"/>
          <p14:tracePt t="49925" x="1339850" y="3981450"/>
          <p14:tracePt t="49942" x="1365250" y="3981450"/>
          <p14:tracePt t="49958" x="1435100" y="3981450"/>
          <p14:tracePt t="49976" x="1511300" y="3981450"/>
          <p14:tracePt t="49992" x="1619250" y="3994150"/>
          <p14:tracePt t="50009" x="1638300" y="3994150"/>
          <p14:tracePt t="50095" x="1638300" y="4000500"/>
          <p14:tracePt t="50109" x="1644650" y="4000500"/>
          <p14:tracePt t="50125" x="1682750" y="4006850"/>
          <p14:tracePt t="50141" x="1727200" y="4013200"/>
          <p14:tracePt t="50158" x="1771650" y="4013200"/>
          <p14:tracePt t="50176" x="1803400" y="4013200"/>
          <p14:tracePt t="50192" x="1841500" y="4013200"/>
          <p14:tracePt t="50208" x="1860550" y="4006850"/>
          <p14:tracePt t="50226" x="1885950" y="4006850"/>
          <p14:tracePt t="50242" x="1905000" y="4000500"/>
          <p14:tracePt t="50258" x="1924050" y="4000500"/>
          <p14:tracePt t="50275" x="1943100" y="4000500"/>
          <p14:tracePt t="50291" x="1974850" y="4000500"/>
          <p14:tracePt t="50308" x="2006600" y="4006850"/>
          <p14:tracePt t="50325" x="2051050" y="4013200"/>
          <p14:tracePt t="50342" x="2114550" y="4019550"/>
          <p14:tracePt t="50360" x="2165350" y="4019550"/>
          <p14:tracePt t="50375" x="2184400" y="4013200"/>
          <p14:tracePt t="50392" x="2222500" y="4006850"/>
          <p14:tracePt t="50408" x="2235200" y="4000500"/>
          <p14:tracePt t="50425" x="2247900" y="4000500"/>
          <p14:tracePt t="50442" x="2260600" y="4000500"/>
          <p14:tracePt t="50459" x="2273300" y="4000500"/>
          <p14:tracePt t="50475" x="2298700" y="4000500"/>
          <p14:tracePt t="50494" x="2317750" y="4000500"/>
          <p14:tracePt t="50508" x="2330450" y="4000500"/>
          <p14:tracePt t="50525" x="2343150" y="3994150"/>
          <p14:tracePt t="50542" x="2349500" y="3994150"/>
          <p14:tracePt t="50597" x="2343150" y="3987800"/>
          <p14:tracePt t="50609" x="2336800" y="3987800"/>
          <p14:tracePt t="50626" x="2305050" y="3987800"/>
          <p14:tracePt t="50642" x="2260600" y="3987800"/>
          <p14:tracePt t="50659" x="2197100" y="3987800"/>
          <p14:tracePt t="50676" x="2095500" y="3994150"/>
          <p14:tracePt t="50692" x="1936750" y="4000500"/>
          <p14:tracePt t="50709" x="1809750" y="4006850"/>
          <p14:tracePt t="50726" x="1689100" y="4019550"/>
          <p14:tracePt t="50742" x="1581150" y="4019550"/>
          <p14:tracePt t="50761" x="1517650" y="4019550"/>
          <p14:tracePt t="50775" x="1485900" y="4019550"/>
          <p14:tracePt t="50792" x="1460500" y="4019550"/>
          <p14:tracePt t="50809" x="1428750" y="4019550"/>
          <p14:tracePt t="50826" x="1384300" y="4019550"/>
          <p14:tracePt t="50843" x="1352550" y="4019550"/>
          <p14:tracePt t="50859" x="1327150" y="4025900"/>
          <p14:tracePt t="50875" x="1295400" y="4032250"/>
          <p14:tracePt t="50892" x="1270000" y="4038600"/>
          <p14:tracePt t="50911" x="1257300" y="4044950"/>
          <p14:tracePt t="50927" x="1238250" y="4051300"/>
          <p14:tracePt t="50943" x="1219200" y="4064000"/>
          <p14:tracePt t="50959" x="1200150" y="4076700"/>
          <p14:tracePt t="50959" x="1187450" y="4083050"/>
          <p14:tracePt t="50975" x="1168400" y="4095750"/>
          <p14:tracePt t="50992" x="1168400" y="4108450"/>
          <p14:tracePt t="51009" x="1162050" y="4114800"/>
          <p14:tracePt t="51025" x="1162050" y="4121150"/>
          <p14:tracePt t="51043" x="1162050" y="4133850"/>
          <p14:tracePt t="51059" x="1155700" y="4146550"/>
          <p14:tracePt t="51076" x="1155700" y="4159250"/>
          <p14:tracePt t="51092" x="1155700" y="4165600"/>
          <p14:tracePt t="51252" x="1168400" y="4165600"/>
          <p14:tracePt t="51259" x="1181100" y="4171950"/>
          <p14:tracePt t="51275" x="1263650" y="4178300"/>
          <p14:tracePt t="51294" x="1333500" y="4184650"/>
          <p14:tracePt t="51309" x="1365250" y="4191000"/>
          <p14:tracePt t="51326" x="1384300" y="4191000"/>
          <p14:tracePt t="51342" x="1390650" y="4191000"/>
          <p14:tracePt t="51375" x="1397000" y="4191000"/>
          <p14:tracePt t="51392" x="1403350" y="4191000"/>
          <p14:tracePt t="51409" x="1435100" y="4191000"/>
          <p14:tracePt t="51427" x="1492250" y="4191000"/>
          <p14:tracePt t="51443" x="1562100" y="4191000"/>
          <p14:tracePt t="51459" x="1625600" y="4191000"/>
          <p14:tracePt t="51476" x="1676400" y="4191000"/>
          <p14:tracePt t="51494" x="1695450" y="4191000"/>
          <p14:tracePt t="51495" x="1701800" y="4191000"/>
          <p14:tracePt t="51509" x="1714500" y="4191000"/>
          <p14:tracePt t="51526" x="1720850" y="4191000"/>
          <p14:tracePt t="51542" x="1733550" y="4191000"/>
          <p14:tracePt t="51561" x="1771650" y="4191000"/>
          <p14:tracePt t="51577" x="1790700" y="4191000"/>
          <p14:tracePt t="51593" x="1873250" y="4203700"/>
          <p14:tracePt t="51609" x="1924050" y="4216400"/>
          <p14:tracePt t="51626" x="1962150" y="4216400"/>
          <p14:tracePt t="51643" x="1981200" y="4222750"/>
          <p14:tracePt t="51728" x="1987550" y="4222750"/>
          <p14:tracePt t="51735" x="1993900" y="4222750"/>
          <p14:tracePt t="51743" x="2000250" y="4222750"/>
          <p14:tracePt t="51759" x="2012950" y="4222750"/>
          <p14:tracePt t="51776" x="2025650" y="4222750"/>
          <p14:tracePt t="51793" x="2038350" y="4222750"/>
          <p14:tracePt t="51809" x="2044700" y="4222750"/>
          <p14:tracePt t="51826" x="2051050" y="4216400"/>
          <p14:tracePt t="51843" x="2063750" y="4216400"/>
          <p14:tracePt t="51860" x="2082800" y="4216400"/>
          <p14:tracePt t="51876" x="2108200" y="4210050"/>
          <p14:tracePt t="51893" x="2146300" y="4210050"/>
          <p14:tracePt t="51910" x="2209800" y="4197350"/>
          <p14:tracePt t="51927" x="2235200" y="4197350"/>
          <p14:tracePt t="51943" x="2247900" y="4197350"/>
          <p14:tracePt t="51962" x="2247900" y="4191000"/>
          <p14:tracePt t="52264" x="2254250" y="4191000"/>
          <p14:tracePt t="52286" x="2260600" y="4191000"/>
          <p14:tracePt t="52301" x="2266950" y="4191000"/>
          <p14:tracePt t="52326" x="2273300" y="4191000"/>
          <p14:tracePt t="52343" x="2286000" y="4191000"/>
          <p14:tracePt t="52361" x="2298700" y="4191000"/>
          <p14:tracePt t="52377" x="2311400" y="4191000"/>
          <p14:tracePt t="52393" x="2330450" y="4191000"/>
          <p14:tracePt t="52410" x="2343150" y="4191000"/>
          <p14:tracePt t="52427" x="2355850" y="4191000"/>
          <p14:tracePt t="53012" x="2349500" y="4184650"/>
          <p14:tracePt t="53021" x="2343150" y="4178300"/>
          <p14:tracePt t="53029" x="2324100" y="4165600"/>
          <p14:tracePt t="53044" x="2273300" y="4146550"/>
          <p14:tracePt t="53061" x="2222500" y="4127500"/>
          <p14:tracePt t="53077" x="2159000" y="4121150"/>
          <p14:tracePt t="53094" x="2082800" y="4121150"/>
          <p14:tracePt t="53111" x="1987550" y="4121150"/>
          <p14:tracePt t="53127" x="1905000" y="4140200"/>
          <p14:tracePt t="53144" x="1778000" y="4171950"/>
          <p14:tracePt t="53161" x="1651000" y="4197350"/>
          <p14:tracePt t="53177" x="1517650" y="4222750"/>
          <p14:tracePt t="53194" x="1403350" y="4241800"/>
          <p14:tracePt t="53211" x="1295400" y="4254500"/>
          <p14:tracePt t="53228" x="1193800" y="4267200"/>
          <p14:tracePt t="53229" x="1168400" y="4267200"/>
          <p14:tracePt t="53245" x="1143000" y="4273550"/>
          <p14:tracePt t="53261" x="1130300" y="4286250"/>
          <p14:tracePt t="53277" x="1117600" y="4298950"/>
          <p14:tracePt t="53294" x="1104900" y="4311650"/>
          <p14:tracePt t="53311" x="1104900" y="4324350"/>
          <p14:tracePt t="53328" x="1104900" y="4343400"/>
          <p14:tracePt t="53344" x="1104900" y="4356100"/>
          <p14:tracePt t="53361" x="1111250" y="4362450"/>
          <p14:tracePt t="53378" x="1117600" y="4368800"/>
          <p14:tracePt t="53411" x="1123950" y="4375150"/>
          <p14:tracePt t="53429" x="1136650" y="4375150"/>
          <p14:tracePt t="53444" x="1155700" y="4381500"/>
          <p14:tracePt t="53461" x="1193800" y="4381500"/>
          <p14:tracePt t="53478" x="1238250" y="4381500"/>
          <p14:tracePt t="53496" x="1301750" y="4375150"/>
          <p14:tracePt t="53512" x="1339850" y="4368800"/>
          <p14:tracePt t="53527" x="1384300" y="4368800"/>
          <p14:tracePt t="53544" x="1403350" y="4368800"/>
          <p14:tracePt t="53561" x="1409700" y="4368800"/>
          <p14:tracePt t="53578" x="1416050" y="4368800"/>
          <p14:tracePt t="53611" x="1428750" y="4368800"/>
          <p14:tracePt t="53629" x="1441450" y="4368800"/>
          <p14:tracePt t="53644" x="1460500" y="4368800"/>
          <p14:tracePt t="53661" x="1473200" y="4368800"/>
          <p14:tracePt t="53678" x="1504950" y="4375150"/>
          <p14:tracePt t="53695" x="1555750" y="4381500"/>
          <p14:tracePt t="53711" x="1587500" y="4381500"/>
          <p14:tracePt t="53728" x="1606550" y="4381500"/>
          <p14:tracePt t="53745" x="1612900" y="4381500"/>
          <p14:tracePt t="53778" x="1619250" y="4381500"/>
          <p14:tracePt t="53811" x="1631950" y="4381500"/>
          <p14:tracePt t="53828" x="1657350" y="4387850"/>
          <p14:tracePt t="53845" x="1682750" y="4394200"/>
          <p14:tracePt t="53862" x="1720850" y="4400550"/>
          <p14:tracePt t="53878" x="1746250" y="4406900"/>
          <p14:tracePt t="53895" x="1771650" y="4413250"/>
          <p14:tracePt t="53911" x="1784350" y="4413250"/>
          <p14:tracePt t="53912" x="1790700" y="4413250"/>
          <p14:tracePt t="53929" x="1809750" y="4413250"/>
          <p14:tracePt t="53945" x="1841500" y="4413250"/>
          <p14:tracePt t="53962" x="1854200" y="4413250"/>
          <p14:tracePt t="53963" x="1885950" y="4406900"/>
          <p14:tracePt t="53979" x="1936750" y="4400550"/>
          <p14:tracePt t="53995" x="1949450" y="4400550"/>
          <p14:tracePt t="54011" x="1974850" y="4400550"/>
          <p14:tracePt t="54060" x="1981200" y="4400550"/>
          <p14:tracePt t="54078" x="1987550" y="4400550"/>
          <p14:tracePt t="54095" x="2000250" y="4400550"/>
          <p14:tracePt t="54113" x="2019300" y="4400550"/>
          <p14:tracePt t="54128" x="2044700" y="4394200"/>
          <p14:tracePt t="54130" x="2051050" y="4394200"/>
          <p14:tracePt t="54206" x="2057400" y="4394200"/>
          <p14:tracePt t="54496" x="2063750" y="4394200"/>
          <p14:tracePt t="54502" x="2070100" y="4394200"/>
          <p14:tracePt t="54512" x="2076450" y="4394200"/>
          <p14:tracePt t="54528" x="2089150" y="4387850"/>
          <p14:tracePt t="54545" x="2108200" y="4375150"/>
          <p14:tracePt t="54561" x="2133600" y="4349750"/>
          <p14:tracePt t="54578" x="2165350" y="4318000"/>
          <p14:tracePt t="54595" x="2184400" y="4292600"/>
          <p14:tracePt t="54612" x="2209800" y="4267200"/>
          <p14:tracePt t="54630" x="2228850" y="4235450"/>
          <p14:tracePt t="54645" x="2254250" y="4197350"/>
          <p14:tracePt t="54663" x="2292350" y="4133850"/>
          <p14:tracePt t="54679" x="2330450" y="4070350"/>
          <p14:tracePt t="54695" x="2368550" y="4000500"/>
          <p14:tracePt t="54712" x="2413000" y="3917950"/>
          <p14:tracePt t="54729" x="2451100" y="3835400"/>
          <p14:tracePt t="54745" x="2482850" y="3771900"/>
          <p14:tracePt t="54762" x="2520950" y="3695700"/>
          <p14:tracePt t="54779" x="2546350" y="3632200"/>
          <p14:tracePt t="54795" x="2578100" y="3562350"/>
          <p14:tracePt t="54812" x="2597150" y="3517900"/>
          <p14:tracePt t="54829" x="2622550" y="3460750"/>
          <p14:tracePt t="54846" x="2654300" y="3365500"/>
          <p14:tracePt t="54862" x="2692400" y="3276600"/>
          <p14:tracePt t="54879" x="2730500" y="3168650"/>
          <p14:tracePt t="54895" x="2774950" y="3073400"/>
          <p14:tracePt t="54896" x="2787650" y="3041650"/>
          <p14:tracePt t="54913" x="2844800" y="2933700"/>
          <p14:tracePt t="54929" x="2895600" y="2813050"/>
          <p14:tracePt t="54945" x="2933700" y="2724150"/>
          <p14:tracePt t="54963" x="3009900" y="2520950"/>
          <p14:tracePt t="54978" x="3041650" y="2368550"/>
          <p14:tracePt t="54996" x="3060700" y="2228850"/>
          <p14:tracePt t="55012" x="3073400" y="2101850"/>
          <p14:tracePt t="55030" x="3073400" y="1987550"/>
          <p14:tracePt t="55046" x="3073400" y="1905000"/>
          <p14:tracePt t="55062" x="3073400" y="1835150"/>
          <p14:tracePt t="55079" x="3073400" y="1784350"/>
          <p14:tracePt t="55096" x="3067050" y="1746250"/>
          <p14:tracePt t="55112" x="3060700" y="1714500"/>
          <p14:tracePt t="55129" x="3054350" y="1701800"/>
          <p14:tracePt t="55146" x="3048000" y="1689100"/>
          <p14:tracePt t="55163" x="3041650" y="1657350"/>
          <p14:tracePt t="55179" x="3035300" y="1644650"/>
          <p14:tracePt t="55196" x="3035300" y="1631950"/>
          <p14:tracePt t="55212" x="3035300" y="1619250"/>
          <p14:tracePt t="55230" x="3035300" y="1612900"/>
          <p14:tracePt t="55262" x="3035300" y="1606550"/>
          <p14:tracePt t="55296" x="3035300" y="1593850"/>
          <p14:tracePt t="55312" x="3035300" y="1581150"/>
          <p14:tracePt t="55329" x="3035300" y="1562100"/>
          <p14:tracePt t="55347" x="3035300" y="1543050"/>
          <p14:tracePt t="55362" x="3035300" y="1536700"/>
          <p14:tracePt t="55379" x="3035300" y="1530350"/>
          <p14:tracePt t="55396" x="3041650" y="1524000"/>
          <p14:tracePt t="55413" x="3041650" y="1517650"/>
          <p14:tracePt t="55802" x="3041650" y="1524000"/>
          <p14:tracePt t="55808" x="3041650" y="1530350"/>
          <p14:tracePt t="55822" x="3041650" y="1536700"/>
          <p14:tracePt t="55846" x="3041650" y="1543050"/>
          <p14:tracePt t="55863" x="3048000" y="1543050"/>
          <p14:tracePt t="55998" x="3048000" y="1549400"/>
          <p14:tracePt t="56021" x="3048000" y="1555750"/>
          <p14:tracePt t="56031" x="3048000" y="1562100"/>
          <p14:tracePt t="56046" x="3048000" y="1568450"/>
          <p14:tracePt t="56063" x="3048000" y="1581150"/>
          <p14:tracePt t="56080" x="3048000" y="1593850"/>
          <p14:tracePt t="56097" x="3041650" y="1600200"/>
          <p14:tracePt t="56113" x="3041650" y="1612900"/>
          <p14:tracePt t="56130" x="3035300" y="1619250"/>
          <p14:tracePt t="56146" x="3035300" y="1631950"/>
          <p14:tracePt t="56180" x="3035300" y="1638300"/>
          <p14:tracePt t="56228" x="3035300" y="1644650"/>
          <p14:tracePt t="56385" x="3035300" y="1638300"/>
          <p14:tracePt t="56392" x="3035300" y="1631950"/>
          <p14:tracePt t="56402" x="3035300" y="1625600"/>
          <p14:tracePt t="56414" x="3041650" y="1619250"/>
          <p14:tracePt t="56431" x="3048000" y="1606550"/>
          <p14:tracePt t="56447" x="3054350" y="1593850"/>
          <p14:tracePt t="56468" x="3060700" y="1587500"/>
          <p14:tracePt t="56513" x="3067050" y="1574800"/>
          <p14:tracePt t="56530" x="3073400" y="1562100"/>
          <p14:tracePt t="56549" x="3098800" y="1504950"/>
          <p14:tracePt t="56565" x="3124200" y="1454150"/>
          <p14:tracePt t="56581" x="3130550" y="1416050"/>
          <p14:tracePt t="56598" x="3155950" y="1327150"/>
          <p14:tracePt t="56613" x="3175000" y="1244600"/>
          <p14:tracePt t="56631" x="3194050" y="1181100"/>
          <p14:tracePt t="56647" x="3206750" y="1111250"/>
          <p14:tracePt t="56663" x="3213100" y="1047750"/>
          <p14:tracePt t="56681" x="3213100" y="971550"/>
          <p14:tracePt t="56697" x="3213100" y="914400"/>
          <p14:tracePt t="56714" x="3200400" y="869950"/>
          <p14:tracePt t="56731" x="3187700" y="838200"/>
          <p14:tracePt t="56747" x="3181350" y="812800"/>
          <p14:tracePt t="56764" x="3181350" y="800100"/>
          <p14:tracePt t="56780" x="3175000" y="787400"/>
          <p14:tracePt t="56797" x="3175000" y="781050"/>
          <p14:tracePt t="56814" x="3175000" y="774700"/>
          <p14:tracePt t="56895" x="3175000" y="781050"/>
          <p14:tracePt t="56914" x="3175000" y="787400"/>
          <p14:tracePt t="56931" x="3175000" y="793750"/>
          <p14:tracePt t="56964" x="3175000" y="800100"/>
          <p14:tracePt t="59492" x="3168650" y="806450"/>
          <p14:tracePt t="59501" x="3149600" y="812800"/>
          <p14:tracePt t="59516" x="3098800" y="825500"/>
          <p14:tracePt t="59532" x="3003550" y="831850"/>
          <p14:tracePt t="59550" x="2901950" y="850900"/>
          <p14:tracePt t="59566" x="2768600" y="863600"/>
          <p14:tracePt t="59583" x="2686050" y="869950"/>
          <p14:tracePt t="59599" x="2628900" y="882650"/>
          <p14:tracePt t="59616" x="2546350" y="908050"/>
          <p14:tracePt t="59634" x="2444750" y="946150"/>
          <p14:tracePt t="59650" x="2324100" y="977900"/>
          <p14:tracePt t="59666" x="2222500" y="996950"/>
          <p14:tracePt t="59682" x="2089150" y="1009650"/>
          <p14:tracePt t="59700" x="1962150" y="1022350"/>
          <p14:tracePt t="59717" x="1765300" y="1047750"/>
          <p14:tracePt t="59733" x="1733550" y="1054100"/>
          <p14:tracePt t="59734" x="1670050" y="1066800"/>
          <p14:tracePt t="59749" x="1549400" y="1104900"/>
          <p14:tracePt t="59766" x="1416050" y="1155700"/>
          <p14:tracePt t="59783" x="1301750" y="1206500"/>
          <p14:tracePt t="59800" x="1174750" y="1270000"/>
          <p14:tracePt t="59816" x="971550" y="1358900"/>
          <p14:tracePt t="59833" x="825500" y="1422400"/>
          <p14:tracePt t="59850" x="698500" y="1466850"/>
          <p14:tracePt t="59866" x="603250" y="1492250"/>
          <p14:tracePt t="59883" x="584200" y="1498600"/>
          <p14:tracePt t="59901" x="546100" y="1530350"/>
          <p14:tracePt t="59916" x="527050" y="1555750"/>
          <p14:tracePt t="59933" x="438150" y="1612900"/>
          <p14:tracePt t="59934" x="374650" y="1638300"/>
          <p14:tracePt t="59951" x="228600" y="1695450"/>
          <p14:tracePt t="59968" x="88900" y="1739900"/>
          <p14:tracePt t="59983" x="19050" y="1752600"/>
          <p14:tracePt t="60016" x="50800" y="1752600"/>
          <p14:tracePt t="60033" x="139700" y="1739900"/>
          <p14:tracePt t="60049" x="228600" y="1733550"/>
          <p14:tracePt t="60067" x="266700" y="1733550"/>
          <p14:tracePt t="60084" x="285750" y="1733550"/>
          <p14:tracePt t="60100" x="298450" y="1733550"/>
          <p14:tracePt t="60157" x="304800" y="1733550"/>
          <p14:tracePt t="60166" x="311150" y="1727200"/>
          <p14:tracePt t="60183" x="311150" y="1720850"/>
          <p14:tracePt t="60238" x="317500" y="1720850"/>
          <p14:tracePt t="60289" x="317500" y="1714500"/>
          <p14:tracePt t="60338" x="317500" y="1708150"/>
          <p14:tracePt t="60346" x="311150" y="1701800"/>
          <p14:tracePt t="60353" x="304800" y="1695450"/>
          <p14:tracePt t="60367" x="304800" y="1689100"/>
          <p14:tracePt t="60383" x="285750" y="1670050"/>
          <p14:tracePt t="60401" x="273050" y="1644650"/>
          <p14:tracePt t="60416" x="273050" y="1625600"/>
          <p14:tracePt t="60418" x="266700" y="1606550"/>
          <p14:tracePt t="60433" x="260350" y="1574800"/>
          <p14:tracePt t="60450" x="241300" y="1549400"/>
          <p14:tracePt t="60467" x="222250" y="1524000"/>
          <p14:tracePt t="60483" x="203200" y="1504950"/>
          <p14:tracePt t="60501" x="177800" y="1498600"/>
          <p14:tracePt t="60517" x="152400" y="1492250"/>
          <p14:tracePt t="60533" x="139700" y="1492250"/>
          <p14:tracePt t="60551" x="120650" y="1492250"/>
          <p14:tracePt t="60566" x="95250" y="1492250"/>
          <p14:tracePt t="60584" x="38100" y="1498600"/>
          <p14:tracePt t="60834" x="19050" y="1758950"/>
          <p14:tracePt t="60850" x="95250" y="1803400"/>
          <p14:tracePt t="60867" x="146050" y="1841500"/>
          <p14:tracePt t="60883" x="184150" y="1879600"/>
          <p14:tracePt t="60902" x="215900" y="1898650"/>
          <p14:tracePt t="60917" x="228600" y="1905000"/>
          <p14:tracePt t="60934" x="247650" y="1905000"/>
          <p14:tracePt t="60953" x="279400" y="1885950"/>
          <p14:tracePt t="60967" x="292100" y="1873250"/>
          <p14:tracePt t="60984" x="304800" y="1860550"/>
          <p14:tracePt t="61001" x="311150" y="1854200"/>
          <p14:tracePt t="61017" x="317500" y="1847850"/>
          <p14:tracePt t="61034" x="317500" y="1841500"/>
          <p14:tracePt t="61052" x="323850" y="1835150"/>
          <p14:tracePt t="61067" x="323850" y="1822450"/>
          <p14:tracePt t="61084" x="311150" y="1790700"/>
          <p14:tracePt t="61101" x="285750" y="1739900"/>
          <p14:tracePt t="61117" x="254000" y="1682750"/>
          <p14:tracePt t="61134" x="228600" y="1631950"/>
          <p14:tracePt t="61150" x="222250" y="1619250"/>
          <p14:tracePt t="61184" x="247650" y="1619250"/>
          <p14:tracePt t="61201" x="285750" y="1644650"/>
          <p14:tracePt t="61217" x="292100" y="1670050"/>
          <p14:tracePt t="61236" x="292100" y="1689100"/>
          <p14:tracePt t="61251" x="292100" y="1695450"/>
          <p14:tracePt t="61267" x="292100" y="1701800"/>
          <p14:tracePt t="61301" x="292100" y="1714500"/>
          <p14:tracePt t="61317" x="285750" y="1739900"/>
          <p14:tracePt t="61334" x="285750" y="1778000"/>
          <p14:tracePt t="61352" x="285750" y="1803400"/>
          <p14:tracePt t="61368" x="285750" y="1809750"/>
          <p14:tracePt t="61410" x="285750" y="1803400"/>
          <p14:tracePt t="61418" x="285750" y="1797050"/>
          <p14:tracePt t="61435" x="292100" y="1746250"/>
          <p14:tracePt t="61451" x="292100" y="1695450"/>
          <p14:tracePt t="61467" x="285750" y="1651000"/>
          <p14:tracePt t="61485" x="285750" y="1625600"/>
          <p14:tracePt t="61502" x="285750" y="1612900"/>
          <p14:tracePt t="61604" x="279400" y="1606550"/>
          <p14:tracePt t="61620" x="273050" y="1600200"/>
          <p14:tracePt t="61629" x="266700" y="1600200"/>
          <p14:tracePt t="61672" x="254000" y="1606550"/>
          <p14:tracePt t="61680" x="247650" y="1619250"/>
          <p14:tracePt t="61686" x="234950" y="1631950"/>
          <p14:tracePt t="61701" x="215900" y="1644650"/>
          <p14:tracePt t="61719" x="171450" y="1676400"/>
          <p14:tracePt t="61735" x="152400" y="1689100"/>
          <p14:tracePt t="61752" x="133350" y="1695450"/>
          <p14:tracePt t="61768" x="127000" y="1701800"/>
          <p14:tracePt t="61826" x="127000" y="1720850"/>
          <p14:tracePt t="61837" x="127000" y="1727200"/>
          <p14:tracePt t="61851" x="146050" y="1778000"/>
          <p14:tracePt t="61868" x="165100" y="1828800"/>
          <p14:tracePt t="61885" x="184150" y="1873250"/>
          <p14:tracePt t="61902" x="196850" y="1892300"/>
          <p14:tracePt t="61918" x="215900" y="1898650"/>
          <p14:tracePt t="61934" x="254000" y="1898650"/>
          <p14:tracePt t="61951" x="311150" y="1879600"/>
          <p14:tracePt t="61953" x="323850" y="1873250"/>
          <p14:tracePt t="61969" x="355600" y="1841500"/>
          <p14:tracePt t="61985" x="368300" y="1822450"/>
          <p14:tracePt t="62001" x="374650" y="1809750"/>
          <p14:tracePt t="62018" x="374650" y="1797050"/>
          <p14:tracePt t="62036" x="368300" y="1778000"/>
          <p14:tracePt t="62051" x="349250" y="1746250"/>
          <p14:tracePt t="62068" x="317500" y="1708150"/>
          <p14:tracePt t="62085" x="285750" y="1682750"/>
          <p14:tracePt t="62102" x="234950" y="1638300"/>
          <p14:tracePt t="62118" x="190500" y="1606550"/>
          <p14:tracePt t="62135" x="171450" y="1593850"/>
          <p14:tracePt t="62152" x="152400" y="1587500"/>
          <p14:tracePt t="62168" x="146050" y="1581150"/>
          <p14:tracePt t="62184" x="139700" y="1581150"/>
          <p14:tracePt t="62202" x="120650" y="1581150"/>
          <p14:tracePt t="62219" x="69850" y="1600200"/>
          <p14:tracePt t="62235" x="6350" y="1651000"/>
          <p14:tracePt t="62340" x="38100" y="1822450"/>
          <p14:tracePt t="62348" x="114300" y="1822450"/>
          <p14:tracePt t="62355" x="184150" y="1822450"/>
          <p14:tracePt t="62371" x="292100" y="1822450"/>
          <p14:tracePt t="62385" x="330200" y="1816100"/>
          <p14:tracePt t="62402" x="387350" y="1803400"/>
          <p14:tracePt t="62419" x="431800" y="1797050"/>
          <p14:tracePt t="62421" x="463550" y="1784350"/>
          <p14:tracePt t="62435" x="482600" y="1771650"/>
          <p14:tracePt t="62436" x="514350" y="1752600"/>
          <p14:tracePt t="62452" x="533400" y="1733550"/>
          <p14:tracePt t="62469" x="565150" y="1663700"/>
          <p14:tracePt t="62470" x="571500" y="1638300"/>
          <p14:tracePt t="62485" x="571500" y="1562100"/>
          <p14:tracePt t="62501" x="558800" y="1473200"/>
          <p14:tracePt t="62519" x="527050" y="1409700"/>
          <p14:tracePt t="62535" x="508000" y="1384300"/>
          <p14:tracePt t="62568" x="495300" y="1384300"/>
          <p14:tracePt t="62586" x="438150" y="1397000"/>
          <p14:tracePt t="62602" x="368300" y="1422400"/>
          <p14:tracePt t="62619" x="311150" y="1441450"/>
          <p14:tracePt t="62635" x="222250" y="1473200"/>
          <p14:tracePt t="62654" x="120650" y="1504950"/>
          <p14:tracePt t="62669" x="101600" y="1511300"/>
          <p14:tracePt t="62671" x="95250" y="1517650"/>
          <p14:tracePt t="62686" x="88900" y="1530350"/>
          <p14:tracePt t="62702" x="107950" y="1619250"/>
          <p14:tracePt t="62719" x="184150" y="1689100"/>
          <p14:tracePt t="62735" x="254000" y="1739900"/>
          <p14:tracePt t="62752" x="323850" y="1765300"/>
          <p14:tracePt t="62769" x="368300" y="1778000"/>
          <p14:tracePt t="62785" x="387350" y="1778000"/>
          <p14:tracePt t="62803" x="387350" y="1771650"/>
          <p14:tracePt t="62820" x="393700" y="1758950"/>
          <p14:tracePt t="62837" x="387350" y="1714500"/>
          <p14:tracePt t="62852" x="374650" y="1682750"/>
          <p14:tracePt t="62869" x="368300" y="1663700"/>
          <p14:tracePt t="62887" x="361950" y="1644650"/>
          <p14:tracePt t="62902" x="355600" y="1644650"/>
          <p14:tracePt t="62904" x="355600" y="1638300"/>
          <p14:tracePt t="62919" x="342900" y="1631950"/>
          <p14:tracePt t="62936" x="323850" y="1612900"/>
          <p14:tracePt t="62953" x="273050" y="1581150"/>
          <p14:tracePt t="62970" x="234950" y="1555750"/>
          <p14:tracePt t="62985" x="222250" y="1555750"/>
          <p14:tracePt t="63019" x="222250" y="1574800"/>
          <p14:tracePt t="63036" x="228600" y="1606550"/>
          <p14:tracePt t="63052" x="254000" y="1663700"/>
          <p14:tracePt t="63069" x="285750" y="1727200"/>
          <p14:tracePt t="63086" x="304800" y="1758950"/>
          <p14:tracePt t="63103" x="311150" y="1758950"/>
          <p14:tracePt t="63140" x="317500" y="1758950"/>
          <p14:tracePt t="63153" x="342900" y="1727200"/>
          <p14:tracePt t="63170" x="361950" y="1701800"/>
          <p14:tracePt t="63187" x="406400" y="1644650"/>
          <p14:tracePt t="63203" x="419100" y="1625600"/>
          <p14:tracePt t="63204" x="425450" y="1612900"/>
          <p14:tracePt t="63220" x="431800" y="1606550"/>
          <p14:tracePt t="63252" x="425450" y="1606550"/>
          <p14:tracePt t="63269" x="374650" y="1587500"/>
          <p14:tracePt t="63286" x="311150" y="1568450"/>
          <p14:tracePt t="63304" x="266700" y="1555750"/>
          <p14:tracePt t="63359" x="266700" y="1562100"/>
          <p14:tracePt t="63370" x="273050" y="1581150"/>
          <p14:tracePt t="63386" x="279400" y="1606550"/>
          <p14:tracePt t="63402" x="279400" y="1625600"/>
          <p14:tracePt t="63419" x="273050" y="1644650"/>
          <p14:tracePt t="63436" x="266700" y="1657350"/>
          <p14:tracePt t="63571" x="266700" y="1663700"/>
          <p14:tracePt t="63579" x="273050" y="1663700"/>
          <p14:tracePt t="63586" x="298450" y="1670050"/>
          <p14:tracePt t="63603" x="387350" y="1682750"/>
          <p14:tracePt t="63619" x="539750" y="1701800"/>
          <p14:tracePt t="63636" x="711200" y="1727200"/>
          <p14:tracePt t="63653" x="876300" y="1758950"/>
          <p14:tracePt t="63670" x="971550" y="1771650"/>
          <p14:tracePt t="63686" x="1028700" y="1771650"/>
          <p14:tracePt t="63703" x="1054100" y="1765300"/>
          <p14:tracePt t="63719" x="1060450" y="1758950"/>
          <p14:tracePt t="63721" x="1066800" y="1758950"/>
          <p14:tracePt t="63736" x="1073150" y="1752600"/>
          <p14:tracePt t="63753" x="1079500" y="1746250"/>
          <p14:tracePt t="63755" x="1079500" y="1739900"/>
          <p14:tracePt t="63770" x="1085850" y="1708150"/>
          <p14:tracePt t="63786" x="1085850" y="1695450"/>
          <p14:tracePt t="63788" x="1092200" y="1676400"/>
          <p14:tracePt t="63803" x="1092200" y="1670050"/>
          <p14:tracePt t="63819" x="1085850" y="1644650"/>
          <p14:tracePt t="63836" x="1054100" y="1619250"/>
          <p14:tracePt t="63853" x="1016000" y="1593850"/>
          <p14:tracePt t="63870" x="984250" y="1574800"/>
          <p14:tracePt t="63886" x="958850" y="1562100"/>
          <p14:tracePt t="63903" x="927100" y="1543050"/>
          <p14:tracePt t="63920" x="901700" y="1530350"/>
          <p14:tracePt t="63936" x="857250" y="1511300"/>
          <p14:tracePt t="63953" x="800100" y="1498600"/>
          <p14:tracePt t="63971" x="692150" y="1492250"/>
          <p14:tracePt t="63986" x="635000" y="1492250"/>
          <p14:tracePt t="64003" x="546100" y="1492250"/>
          <p14:tracePt t="64020" x="463550" y="1485900"/>
          <p14:tracePt t="64038" x="368300" y="1485900"/>
          <p14:tracePt t="64053" x="317500" y="1485900"/>
          <p14:tracePt t="64069" x="279400" y="1492250"/>
          <p14:tracePt t="64089" x="247650" y="1498600"/>
          <p14:tracePt t="64103" x="190500" y="1517650"/>
          <p14:tracePt t="64120" x="139700" y="1549400"/>
          <p14:tracePt t="64137" x="120650" y="1574800"/>
          <p14:tracePt t="64153" x="101600" y="1600200"/>
          <p14:tracePt t="64170" x="101600" y="1619250"/>
          <p14:tracePt t="64186" x="101600" y="1631950"/>
          <p14:tracePt t="64203" x="114300" y="1638300"/>
          <p14:tracePt t="64221" x="165100" y="1663700"/>
          <p14:tracePt t="64237" x="209550" y="1695450"/>
          <p14:tracePt t="64254" x="228600" y="1701800"/>
          <p14:tracePt t="64270" x="298450" y="1752600"/>
          <p14:tracePt t="64287" x="374650" y="1790700"/>
          <p14:tracePt t="64287" x="400050" y="1797050"/>
          <p14:tracePt t="64304" x="488950" y="1822450"/>
          <p14:tracePt t="64320" x="647700" y="1841500"/>
          <p14:tracePt t="64337" x="825500" y="1835150"/>
          <p14:tracePt t="64353" x="939800" y="1809750"/>
          <p14:tracePt t="64371" x="1022350" y="1758950"/>
          <p14:tracePt t="64387" x="1073150" y="1714500"/>
          <p14:tracePt t="64403" x="1092200" y="1676400"/>
          <p14:tracePt t="64420" x="1092200" y="1651000"/>
          <p14:tracePt t="64437" x="1092200" y="1631950"/>
          <p14:tracePt t="64453" x="1085850" y="1612900"/>
          <p14:tracePt t="64470" x="1073150" y="1581150"/>
          <p14:tracePt t="64486" x="1060450" y="1543050"/>
          <p14:tracePt t="64503" x="1022350" y="1492250"/>
          <p14:tracePt t="64520" x="984250" y="1454150"/>
          <p14:tracePt t="64537" x="946150" y="1435100"/>
          <p14:tracePt t="64554" x="914400" y="1422400"/>
          <p14:tracePt t="64570" x="857250" y="1416050"/>
          <p14:tracePt t="64587" x="812800" y="1416050"/>
          <p14:tracePt t="64603" x="730250" y="1416050"/>
          <p14:tracePt t="64620" x="622300" y="1416050"/>
          <p14:tracePt t="64638" x="539750" y="1422400"/>
          <p14:tracePt t="64654" x="406400" y="1435100"/>
          <p14:tracePt t="64670" x="285750" y="1447800"/>
          <p14:tracePt t="64687" x="209550" y="1454150"/>
          <p14:tracePt t="64706" x="158750" y="1460500"/>
          <p14:tracePt t="64721" x="146050" y="1473200"/>
          <p14:tracePt t="64737" x="139700" y="1479550"/>
          <p14:tracePt t="64753" x="101600" y="1517650"/>
          <p14:tracePt t="64771" x="76200" y="1543050"/>
          <p14:tracePt t="64787" x="57150" y="1562100"/>
          <p14:tracePt t="64804" x="44450" y="1581150"/>
          <p14:tracePt t="64821" x="38100" y="1593850"/>
          <p14:tracePt t="64837" x="44450" y="1612900"/>
          <p14:tracePt t="64854" x="133350" y="1657350"/>
          <p14:tracePt t="64871" x="266700" y="1714500"/>
          <p14:tracePt t="64887" x="412750" y="1765300"/>
          <p14:tracePt t="64904" x="508000" y="1803400"/>
          <p14:tracePt t="64921" x="577850" y="1822450"/>
          <p14:tracePt t="64938" x="635000" y="1828800"/>
          <p14:tracePt t="64939" x="679450" y="1828800"/>
          <p14:tracePt t="64954" x="711200" y="1828800"/>
          <p14:tracePt t="64955" x="755650" y="1822450"/>
          <p14:tracePt t="64970" x="825500" y="1797050"/>
          <p14:tracePt t="64971" x="869950" y="1771650"/>
          <p14:tracePt t="64987" x="939800" y="1727200"/>
          <p14:tracePt t="65004" x="990600" y="1689100"/>
          <p14:tracePt t="65021" x="1016000" y="1663700"/>
          <p14:tracePt t="65038" x="1022350" y="1644650"/>
          <p14:tracePt t="65071" x="1022350" y="1638300"/>
          <p14:tracePt t="65087" x="1022350" y="1625600"/>
          <p14:tracePt t="65105" x="1016000" y="1612900"/>
          <p14:tracePt t="65121" x="996950" y="1593850"/>
          <p14:tracePt t="65137" x="952500" y="1543050"/>
          <p14:tracePt t="65154" x="901700" y="1504950"/>
          <p14:tracePt t="65171" x="850900" y="1473200"/>
          <p14:tracePt t="65187" x="819150" y="1460500"/>
          <p14:tracePt t="65205" x="742950" y="1447800"/>
          <p14:tracePt t="65221" x="666750" y="1447800"/>
          <p14:tracePt t="65237" x="571500" y="1447800"/>
          <p14:tracePt t="65254" x="463550" y="1447800"/>
          <p14:tracePt t="65271" x="349250" y="1454150"/>
          <p14:tracePt t="65288" x="247650" y="1466850"/>
          <p14:tracePt t="65304" x="177800" y="1473200"/>
          <p14:tracePt t="65321" x="114300" y="1479550"/>
          <p14:tracePt t="65338" x="101600" y="1479550"/>
          <p14:tracePt t="65354" x="101600" y="1485900"/>
          <p14:tracePt t="65371" x="82550" y="1498600"/>
          <p14:tracePt t="65388" x="63500" y="1524000"/>
          <p14:tracePt t="65404" x="50800" y="1543050"/>
          <p14:tracePt t="65421" x="38100" y="1555750"/>
          <p14:tracePt t="65438" x="25400" y="1568450"/>
          <p14:tracePt t="65455" x="19050" y="1568450"/>
          <p14:tracePt t="65471" x="6350" y="1574800"/>
          <p14:tracePt t="65706" x="25400" y="1619250"/>
          <p14:tracePt t="65721" x="323850" y="1714500"/>
          <p14:tracePt t="65738" x="603250" y="1797050"/>
          <p14:tracePt t="65755" x="742950" y="1879600"/>
          <p14:tracePt t="65771" x="736600" y="1924050"/>
          <p14:tracePt t="65788" x="717550" y="1962150"/>
          <p14:tracePt t="65804" x="711200" y="1993900"/>
          <p14:tracePt t="65838" x="723900" y="1993900"/>
          <p14:tracePt t="65855" x="781050" y="1968500"/>
          <p14:tracePt t="65871" x="882650" y="1930400"/>
          <p14:tracePt t="65889" x="971550" y="1892300"/>
          <p14:tracePt t="65905" x="1003300" y="1866900"/>
          <p14:tracePt t="65921" x="1009650" y="1866900"/>
          <p14:tracePt t="65944" x="1009650" y="1860550"/>
          <p14:tracePt t="65972" x="990600" y="1841500"/>
          <p14:tracePt t="65988" x="952500" y="1803400"/>
          <p14:tracePt t="66005" x="914400" y="1758950"/>
          <p14:tracePt t="66021" x="876300" y="1701800"/>
          <p14:tracePt t="66039" x="844550" y="1651000"/>
          <p14:tracePt t="66055" x="825500" y="1625600"/>
          <p14:tracePt t="66071" x="800100" y="1593850"/>
          <p14:tracePt t="66088" x="749300" y="1562100"/>
          <p14:tracePt t="66105" x="647700" y="1524000"/>
          <p14:tracePt t="66122" x="552450" y="1504950"/>
          <p14:tracePt t="66138" x="431800" y="1485900"/>
          <p14:tracePt t="66156" x="355600" y="1479550"/>
          <p14:tracePt t="66172" x="285750" y="1473200"/>
          <p14:tracePt t="66189" x="241300" y="1466850"/>
          <p14:tracePt t="66205" x="222250" y="1466850"/>
          <p14:tracePt t="66222" x="196850" y="1460500"/>
          <p14:tracePt t="66240" x="152400" y="1460500"/>
          <p14:tracePt t="66255" x="88900" y="1460500"/>
          <p14:tracePt t="66273" x="0" y="1466850"/>
          <p14:tracePt t="66322" x="38100" y="1625600"/>
          <p14:tracePt t="66338" x="107950" y="1676400"/>
          <p14:tracePt t="66356" x="196850" y="1733550"/>
          <p14:tracePt t="66372" x="292100" y="1778000"/>
          <p14:tracePt t="66388" x="387350" y="1797050"/>
          <p14:tracePt t="66405" x="476250" y="1809750"/>
          <p14:tracePt t="66422" x="552450" y="1809750"/>
          <p14:tracePt t="66438" x="615950" y="1790700"/>
          <p14:tracePt t="66455" x="660400" y="1771650"/>
          <p14:tracePt t="66472" x="685800" y="1758950"/>
          <p14:tracePt t="66489" x="692150" y="1752600"/>
          <p14:tracePt t="66596" x="685800" y="1752600"/>
          <p14:tracePt t="66817" x="679450" y="1752600"/>
          <p14:tracePt t="66838" x="673100" y="1752600"/>
          <p14:tracePt t="66856" x="666750" y="1752600"/>
          <p14:tracePt t="66872" x="660400" y="1752600"/>
          <p14:tracePt t="66905" x="654050" y="1746250"/>
          <p14:tracePt t="66922" x="641350" y="1739900"/>
          <p14:tracePt t="66939" x="628650" y="1727200"/>
          <p14:tracePt t="66956" x="622300" y="1708150"/>
          <p14:tracePt t="66972" x="609600" y="1695450"/>
          <p14:tracePt t="66989" x="603250" y="1689100"/>
          <p14:tracePt t="67006" x="603250" y="1682750"/>
          <p14:tracePt t="67022" x="596900" y="1682750"/>
          <p14:tracePt t="67039" x="584200" y="1676400"/>
          <p14:tracePt t="67056" x="565150" y="1676400"/>
          <p14:tracePt t="67072" x="552450" y="1676400"/>
          <p14:tracePt t="67089" x="533400" y="1676400"/>
          <p14:tracePt t="67106" x="527050" y="1676400"/>
          <p14:tracePt t="67146" x="520700" y="1676400"/>
          <p14:tracePt t="67156" x="514350" y="1676400"/>
          <p14:tracePt t="67173" x="482600" y="1689100"/>
          <p14:tracePt t="67189" x="438150" y="1701800"/>
          <p14:tracePt t="67207" x="393700" y="1714500"/>
          <p14:tracePt t="67222" x="387350" y="1720850"/>
          <p14:tracePt t="67926" x="393700" y="1714500"/>
          <p14:tracePt t="67934" x="406400" y="1708150"/>
          <p14:tracePt t="67942" x="425450" y="1695450"/>
          <p14:tracePt t="67959" x="508000" y="1651000"/>
          <p14:tracePt t="67973" x="736600" y="1612900"/>
          <p14:tracePt t="67990" x="1085850" y="1574800"/>
          <p14:tracePt t="68006" x="1403350" y="1524000"/>
          <p14:tracePt t="68023" x="1714500" y="1473200"/>
          <p14:tracePt t="68040" x="2082800" y="1403350"/>
          <p14:tracePt t="68057" x="2482850" y="1320800"/>
          <p14:tracePt t="68073" x="2851150" y="1231900"/>
          <p14:tracePt t="68091" x="3200400" y="1143000"/>
          <p14:tracePt t="68106" x="3473450" y="1073150"/>
          <p14:tracePt t="68123" x="3644900" y="1022350"/>
          <p14:tracePt t="68140" x="3740150" y="984250"/>
          <p14:tracePt t="68157" x="3810000" y="946150"/>
          <p14:tracePt t="68173" x="3873500" y="914400"/>
          <p14:tracePt t="68190" x="3968750" y="895350"/>
          <p14:tracePt t="68191" x="4019550" y="895350"/>
          <p14:tracePt t="68207" x="4146550" y="889000"/>
          <p14:tracePt t="68223" x="4241800" y="889000"/>
          <p14:tracePt t="68240" x="4324350" y="889000"/>
          <p14:tracePt t="68256" x="4387850" y="889000"/>
          <p14:tracePt t="68273" x="4457700" y="889000"/>
          <p14:tracePt t="68290" x="4648200" y="895350"/>
          <p14:tracePt t="68306" x="4940300" y="895350"/>
          <p14:tracePt t="68323" x="5270500" y="869950"/>
          <p14:tracePt t="68340" x="5645150" y="819150"/>
          <p14:tracePt t="68357" x="5924550" y="730250"/>
          <p14:tracePt t="68374" x="6064250" y="666750"/>
          <p14:tracePt t="68390" x="6121400" y="615950"/>
          <p14:tracePt t="68407" x="6127750" y="577850"/>
          <p14:tracePt t="68424" x="6121400" y="558800"/>
          <p14:tracePt t="68425" x="6108700" y="539750"/>
          <p14:tracePt t="68441" x="6089650" y="520700"/>
          <p14:tracePt t="68443" x="6057900" y="495300"/>
          <p14:tracePt t="68457" x="5994400" y="431800"/>
          <p14:tracePt t="68473" x="5918200" y="374650"/>
          <p14:tracePt t="68491" x="5791200" y="311150"/>
          <p14:tracePt t="68510" x="5683250" y="273050"/>
          <p14:tracePt t="68523" x="5575300" y="247650"/>
          <p14:tracePt t="68540" x="5461000" y="247650"/>
          <p14:tracePt t="68557" x="5314950" y="254000"/>
          <p14:tracePt t="68574" x="5194300" y="279400"/>
          <p14:tracePt t="68590" x="4997450" y="323850"/>
          <p14:tracePt t="68607" x="4845050" y="368300"/>
          <p14:tracePt t="68623" x="4616450" y="431800"/>
          <p14:tracePt t="68641" x="4451350" y="488950"/>
          <p14:tracePt t="68657" x="4311650" y="558800"/>
          <p14:tracePt t="68674" x="4235450" y="635000"/>
          <p14:tracePt t="68691" x="4210050" y="723900"/>
          <p14:tracePt t="68707" x="4222750" y="787400"/>
          <p14:tracePt t="68724" x="4260850" y="825500"/>
          <p14:tracePt t="68741" x="4311650" y="857250"/>
          <p14:tracePt t="68757" x="4362450" y="869950"/>
          <p14:tracePt t="68776" x="4387850" y="869950"/>
          <p14:tracePt t="68790" x="4394200" y="869950"/>
          <p14:tracePt t="68845" x="4387850" y="869950"/>
          <p14:tracePt t="68859" x="4362450" y="882650"/>
          <p14:tracePt t="68874" x="4343400" y="889000"/>
          <p14:tracePt t="68891" x="4298950" y="908050"/>
          <p14:tracePt t="68907" x="4248150" y="927100"/>
          <p14:tracePt t="68924" x="4184650" y="952500"/>
          <p14:tracePt t="68941" x="4089400" y="984250"/>
          <p14:tracePt t="68959" x="4044950" y="1003300"/>
          <p14:tracePt t="68974" x="4000500" y="1028700"/>
          <p14:tracePt t="68991" x="3968750" y="1041400"/>
          <p14:tracePt t="69007" x="3930650" y="1060450"/>
          <p14:tracePt t="69024" x="3873500" y="1073150"/>
          <p14:tracePt t="69040" x="3860800" y="1073150"/>
          <p14:tracePt t="69100" x="3854450" y="1079500"/>
          <p14:tracePt t="69108" x="3848100" y="1079500"/>
          <p14:tracePt t="69124" x="3841750" y="1079500"/>
          <p14:tracePt t="69141" x="3841750" y="1085850"/>
          <p14:tracePt t="69212" x="3835400" y="1085850"/>
          <p14:tracePt t="69220" x="3829050" y="1085850"/>
          <p14:tracePt t="69241" x="3816350" y="1085850"/>
          <p14:tracePt t="69258" x="3797300" y="1092200"/>
          <p14:tracePt t="69275" x="3784600" y="1092200"/>
          <p14:tracePt t="69324" x="3778250" y="1092200"/>
          <p14:tracePt t="69358" x="3771900" y="1104900"/>
          <p14:tracePt t="69374" x="3771900" y="1111250"/>
          <p14:tracePt t="69391" x="3765550" y="1111250"/>
          <p14:tracePt t="69408" x="3759200" y="1117600"/>
          <p14:tracePt t="69560" x="3752850" y="1123950"/>
          <p14:tracePt t="69568" x="3746500" y="1123950"/>
          <p14:tracePt t="69576" x="3746500" y="1130300"/>
          <p14:tracePt t="69591" x="3740150" y="1130300"/>
          <p14:tracePt t="69608" x="3733800" y="1136650"/>
          <p14:tracePt t="69716" x="3727450" y="1143000"/>
          <p14:tracePt t="69726" x="3727450" y="1149350"/>
          <p14:tracePt t="69742" x="3721100" y="1149350"/>
          <p14:tracePt t="69758" x="3714750" y="1155700"/>
          <p14:tracePt t="69852" x="3708400" y="1155700"/>
          <p14:tracePt t="69859" x="3708400" y="1162050"/>
          <p14:tracePt t="69875" x="3702050" y="1168400"/>
          <p14:tracePt t="69891" x="3695700" y="1174750"/>
          <p14:tracePt t="69908" x="3683000" y="1174750"/>
          <p14:tracePt t="69924" x="3676650" y="1181100"/>
          <p14:tracePt t="69941" x="3670300" y="1187450"/>
          <p14:tracePt t="69958" x="3657600" y="1187450"/>
          <p14:tracePt t="69975" x="3644900" y="1200150"/>
          <p14:tracePt t="69992" x="3625850" y="1206500"/>
          <p14:tracePt t="70008" x="3606800" y="1212850"/>
          <p14:tracePt t="70025" x="3594100" y="1219200"/>
          <p14:tracePt t="70042" x="3568700" y="1225550"/>
          <p14:tracePt t="70058" x="3530600" y="1238250"/>
          <p14:tracePt t="70075" x="3479800" y="1257300"/>
          <p14:tracePt t="70092" x="3416300" y="1282700"/>
          <p14:tracePt t="70109" x="3333750" y="1314450"/>
          <p14:tracePt t="70125" x="3263900" y="1333500"/>
          <p14:tracePt t="70142" x="2971800" y="1377950"/>
          <p14:tracePt t="70161" x="2749550" y="1403350"/>
          <p14:tracePt t="70175" x="2533650" y="1409700"/>
          <p14:tracePt t="70191" x="2336800" y="1416050"/>
          <p14:tracePt t="70208" x="2165350" y="1416050"/>
          <p14:tracePt t="70226" x="2019300" y="1422400"/>
          <p14:tracePt t="70242" x="1885950" y="1435100"/>
          <p14:tracePt t="70258" x="1682750" y="1454150"/>
          <p14:tracePt t="70275" x="1524000" y="1466850"/>
          <p14:tracePt t="70293" x="1371600" y="1479550"/>
          <p14:tracePt t="70308" x="1263650" y="1498600"/>
          <p14:tracePt t="70325" x="1200150" y="1504950"/>
          <p14:tracePt t="70342" x="1187450" y="1511300"/>
          <p14:tracePt t="70359" x="1181100" y="1517650"/>
          <p14:tracePt t="70375" x="1155700" y="1530350"/>
          <p14:tracePt t="70392" x="1123950" y="1543050"/>
          <p14:tracePt t="70409" x="1092200" y="1555750"/>
          <p14:tracePt t="70425" x="1073150" y="1562100"/>
          <p14:tracePt t="70442" x="1066800" y="1568450"/>
          <p14:tracePt t="70459" x="1060450" y="1568450"/>
          <p14:tracePt t="70509" x="1041400" y="1581150"/>
          <p14:tracePt t="70525" x="965200" y="1619250"/>
          <p14:tracePt t="70542" x="831850" y="1657350"/>
          <p14:tracePt t="70561" x="647700" y="1714500"/>
          <p14:tracePt t="70575" x="622300" y="1727200"/>
          <p14:tracePt t="70593" x="628650" y="1752600"/>
          <p14:tracePt t="70609" x="654050" y="1758950"/>
          <p14:tracePt t="70625" x="698500" y="1758950"/>
          <p14:tracePt t="70642" x="717550" y="1758950"/>
          <p14:tracePt t="70700" x="711200" y="1758950"/>
          <p14:tracePt t="70820" x="704850" y="1758950"/>
          <p14:tracePt t="70842" x="660400" y="1758950"/>
          <p14:tracePt t="70859" x="641350" y="1752600"/>
          <p14:tracePt t="70875" x="622300" y="1746250"/>
          <p14:tracePt t="70893" x="609600" y="1739900"/>
          <p14:tracePt t="70926" x="603250" y="1733550"/>
          <p14:tracePt t="70943" x="603250" y="1720850"/>
          <p14:tracePt t="71082" x="609600" y="1720850"/>
          <p14:tracePt t="71089" x="622300" y="1733550"/>
          <p14:tracePt t="71109" x="673100" y="1752600"/>
          <p14:tracePt t="71126" x="717550" y="1778000"/>
          <p14:tracePt t="71143" x="755650" y="1790700"/>
          <p14:tracePt t="71159" x="793750" y="1797050"/>
          <p14:tracePt t="71176" x="850900" y="1803400"/>
          <p14:tracePt t="71177" x="876300" y="1803400"/>
          <p14:tracePt t="71193" x="908050" y="1803400"/>
          <p14:tracePt t="71194" x="939800" y="1803400"/>
          <p14:tracePt t="71209" x="990600" y="1790700"/>
          <p14:tracePt t="71226" x="1028700" y="1778000"/>
          <p14:tracePt t="71242" x="1054100" y="1758950"/>
          <p14:tracePt t="71259" x="1060450" y="1752600"/>
          <p14:tracePt t="71276" x="1060450" y="1739900"/>
          <p14:tracePt t="71293" x="1060450" y="1720850"/>
          <p14:tracePt t="71309" x="1047750" y="1689100"/>
          <p14:tracePt t="71326" x="1009650" y="1644650"/>
          <p14:tracePt t="71342" x="977900" y="1612900"/>
          <p14:tracePt t="71359" x="927100" y="1568450"/>
          <p14:tracePt t="71376" x="895350" y="1549400"/>
          <p14:tracePt t="71392" x="838200" y="1530350"/>
          <p14:tracePt t="71409" x="787400" y="1524000"/>
          <p14:tracePt t="71411" x="768350" y="1517650"/>
          <p14:tracePt t="71428" x="730250" y="1517650"/>
          <p14:tracePt t="71443" x="711200" y="1511300"/>
          <p14:tracePt t="71444" x="704850" y="1511300"/>
          <p14:tracePt t="71459" x="685800" y="1504950"/>
          <p14:tracePt t="71476" x="666750" y="1498600"/>
          <p14:tracePt t="71492" x="647700" y="1485900"/>
          <p14:tracePt t="71509" x="622300" y="1479550"/>
          <p14:tracePt t="71526" x="565150" y="1479550"/>
          <p14:tracePt t="71543" x="508000" y="1479550"/>
          <p14:tracePt t="71562" x="438150" y="1479550"/>
          <p14:tracePt t="71576" x="400050" y="1479550"/>
          <p14:tracePt t="71593" x="387350" y="1485900"/>
          <p14:tracePt t="71626" x="387350" y="1492250"/>
          <p14:tracePt t="71642" x="387350" y="1504950"/>
          <p14:tracePt t="71660" x="387350" y="1536700"/>
          <p14:tracePt t="71677" x="368300" y="1606550"/>
          <p14:tracePt t="71693" x="368300" y="1657350"/>
          <p14:tracePt t="71709" x="368300" y="1689100"/>
          <p14:tracePt t="71726" x="368300" y="1714500"/>
          <p14:tracePt t="71743" x="374650" y="1720850"/>
          <p14:tracePt t="71761" x="381000" y="1720850"/>
          <p14:tracePt t="71777" x="393700" y="1727200"/>
          <p14:tracePt t="71793" x="520700" y="1746250"/>
          <p14:tracePt t="71810" x="660400" y="1771650"/>
          <p14:tracePt t="71827" x="749300" y="1797050"/>
          <p14:tracePt t="71843" x="787400" y="1809750"/>
          <p14:tracePt t="71860" x="819150" y="1822450"/>
          <p14:tracePt t="71876" x="831850" y="1835150"/>
          <p14:tracePt t="71893" x="838200" y="1835150"/>
          <p14:tracePt t="71910" x="844550" y="1835150"/>
          <p14:tracePt t="71927" x="869950" y="1828800"/>
          <p14:tracePt t="71943" x="895350" y="1816100"/>
          <p14:tracePt t="71996" x="889000" y="1816100"/>
          <p14:tracePt t="72010" x="882650" y="1816100"/>
          <p14:tracePt t="72027" x="869950" y="1809750"/>
          <p14:tracePt t="73222" x="863600" y="1809750"/>
          <p14:tracePt t="73231" x="850900" y="1809750"/>
          <p14:tracePt t="73245" x="812800" y="1841500"/>
          <p14:tracePt t="73261" x="800100" y="1847850"/>
          <p14:tracePt t="73277" x="774700" y="1873250"/>
          <p14:tracePt t="73296" x="762000" y="1885950"/>
          <p14:tracePt t="73311" x="755650" y="1892300"/>
          <p14:tracePt t="77534" x="762000" y="1892300"/>
          <p14:tracePt t="77542" x="774700" y="1892300"/>
          <p14:tracePt t="77548" x="819150" y="1892300"/>
          <p14:tracePt t="77565" x="882650" y="1892300"/>
          <p14:tracePt t="77614" x="889000" y="1885950"/>
          <p14:tracePt t="77621" x="895350" y="1879600"/>
          <p14:tracePt t="77633" x="933450" y="1854200"/>
          <p14:tracePt t="77648" x="1022350" y="1771650"/>
          <p14:tracePt t="77665" x="1111250" y="1701800"/>
          <p14:tracePt t="77681" x="1231900" y="1638300"/>
          <p14:tracePt t="77698" x="1371600" y="1587500"/>
          <p14:tracePt t="77714" x="1485900" y="1549400"/>
          <p14:tracePt t="77731" x="1600200" y="1511300"/>
          <p14:tracePt t="77748" x="1651000" y="1479550"/>
          <p14:tracePt t="77764" x="1670050" y="1460500"/>
          <p14:tracePt t="77781" x="1701800" y="1428750"/>
          <p14:tracePt t="77799" x="1771650" y="1377950"/>
          <p14:tracePt t="77815" x="1860550" y="1308100"/>
          <p14:tracePt t="77831" x="1949450" y="1250950"/>
          <p14:tracePt t="77848" x="2006600" y="1193800"/>
          <p14:tracePt t="77865" x="2063750" y="1149350"/>
          <p14:tracePt t="77881" x="2114550" y="1104900"/>
          <p14:tracePt t="77898" x="2146300" y="1054100"/>
          <p14:tracePt t="77914" x="2159000" y="971550"/>
          <p14:tracePt t="77932" x="2165350" y="831850"/>
          <p14:tracePt t="77948" x="2165350" y="717550"/>
          <p14:tracePt t="77965" x="2190750" y="622300"/>
          <p14:tracePt t="77982" x="2228850" y="552450"/>
          <p14:tracePt t="77998" x="2260600" y="514350"/>
          <p14:tracePt t="78015" x="2292350" y="482600"/>
          <p14:tracePt t="78032" x="2305050" y="476250"/>
          <p14:tracePt t="78049" x="2311400" y="463550"/>
          <p14:tracePt t="78065" x="2349500" y="438150"/>
          <p14:tracePt t="78081" x="2406650" y="406400"/>
          <p14:tracePt t="78098" x="2457450" y="387350"/>
          <p14:tracePt t="78115" x="2520950" y="381000"/>
          <p14:tracePt t="78132" x="2565400" y="381000"/>
          <p14:tracePt t="78148" x="2616200" y="393700"/>
          <p14:tracePt t="78165" x="2667000" y="412750"/>
          <p14:tracePt t="78182" x="2692400" y="431800"/>
          <p14:tracePt t="78199" x="2717800" y="438150"/>
          <p14:tracePt t="78215" x="2736850" y="444500"/>
          <p14:tracePt t="78217" x="2743200" y="444500"/>
          <p14:tracePt t="78232" x="2749550" y="444500"/>
          <p14:tracePt t="78250" x="2787650" y="431800"/>
          <p14:tracePt t="78265" x="2794000" y="419100"/>
          <p14:tracePt t="78283" x="2806700" y="412750"/>
          <p14:tracePt t="78299" x="2813050" y="406400"/>
          <p14:tracePt t="78340" x="2813050" y="400050"/>
          <p14:tracePt t="78408" x="2819400" y="400050"/>
          <p14:tracePt t="78417" x="2825750" y="400050"/>
          <p14:tracePt t="78424" x="2838450" y="406400"/>
          <p14:tracePt t="78432" x="2857500" y="412750"/>
          <p14:tracePt t="78449" x="2895600" y="419100"/>
          <p14:tracePt t="78468" x="2946400" y="425450"/>
          <p14:tracePt t="78483" x="2978150" y="425450"/>
          <p14:tracePt t="78498" x="3003550" y="419100"/>
          <p14:tracePt t="78515" x="3022600" y="406400"/>
          <p14:tracePt t="78532" x="3048000" y="387350"/>
          <p14:tracePt t="78550" x="3067050" y="361950"/>
          <p14:tracePt t="78565" x="3079750" y="342900"/>
          <p14:tracePt t="78584" x="3105150" y="311150"/>
          <p14:tracePt t="78599" x="3105150" y="304800"/>
          <p14:tracePt t="78616" x="3117850" y="292100"/>
          <p14:tracePt t="78632" x="3124200" y="279400"/>
          <p14:tracePt t="78649" x="3136900" y="266700"/>
          <p14:tracePt t="78665" x="3168650" y="254000"/>
          <p14:tracePt t="78682" x="3206750" y="241300"/>
          <p14:tracePt t="78699" x="3251200" y="234950"/>
          <p14:tracePt t="78715" x="3276600" y="228600"/>
          <p14:tracePt t="78732" x="3295650" y="222250"/>
          <p14:tracePt t="78749" x="3302000" y="215900"/>
          <p14:tracePt t="78767" x="3308350" y="209550"/>
          <p14:tracePt t="78782" x="3308350" y="196850"/>
          <p14:tracePt t="78799" x="3327400" y="190500"/>
          <p14:tracePt t="78816" x="3352800" y="190500"/>
          <p14:tracePt t="78834" x="3397250" y="190500"/>
          <p14:tracePt t="78849" x="3403600" y="190500"/>
          <p14:tracePt t="78866" x="3403600" y="184150"/>
          <p14:tracePt t="78883" x="3403600" y="177800"/>
          <p14:tracePt t="78899" x="3403600" y="171450"/>
          <p14:tracePt t="78915" x="3403600" y="165100"/>
          <p14:tracePt t="78932" x="3397250" y="152400"/>
          <p14:tracePt t="78950" x="3378200" y="127000"/>
          <p14:tracePt t="78967" x="3352800" y="101600"/>
          <p14:tracePt t="78982" x="3333750" y="88900"/>
          <p14:tracePt t="78999" x="3302000" y="69850"/>
          <p14:tracePt t="79016" x="3276600" y="57150"/>
          <p14:tracePt t="79032" x="3257550" y="57150"/>
          <p14:tracePt t="79049" x="3219450" y="57150"/>
          <p14:tracePt t="79067" x="3149600" y="82550"/>
          <p14:tracePt t="79083" x="3124200" y="114300"/>
          <p14:tracePt t="79099" x="3117850" y="190500"/>
          <p14:tracePt t="79115" x="3130550" y="260350"/>
          <p14:tracePt t="79132" x="3155950" y="330200"/>
          <p14:tracePt t="79149" x="3181350" y="381000"/>
          <p14:tracePt t="79166" x="3200400" y="419100"/>
          <p14:tracePt t="79183" x="3206750" y="431800"/>
          <p14:tracePt t="79199" x="3213100" y="431800"/>
          <p14:tracePt t="79216" x="3219450" y="431800"/>
          <p14:tracePt t="79232" x="3232150" y="425450"/>
          <p14:tracePt t="79249" x="3251200" y="412750"/>
          <p14:tracePt t="79266" x="3257550" y="387350"/>
          <p14:tracePt t="79282" x="3263900" y="349250"/>
          <p14:tracePt t="79300" x="3244850" y="311150"/>
          <p14:tracePt t="79316" x="3213100" y="279400"/>
          <p14:tracePt t="79333" x="3181350" y="266700"/>
          <p14:tracePt t="79334" x="3155950" y="260350"/>
          <p14:tracePt t="79349" x="3130550" y="260350"/>
          <p14:tracePt t="79366" x="3092450" y="260350"/>
          <p14:tracePt t="79382" x="3073400" y="266700"/>
          <p14:tracePt t="79399" x="3060700" y="273050"/>
          <p14:tracePt t="79433" x="3054350" y="273050"/>
          <p14:tracePt t="79466" x="3054350" y="279400"/>
          <p14:tracePt t="79516" x="3048000" y="285750"/>
          <p14:tracePt t="79532" x="3048000" y="292100"/>
          <p14:tracePt t="79550" x="3041650" y="292100"/>
          <p14:tracePt t="79658" x="3035300" y="292100"/>
          <p14:tracePt t="79672" x="3028950" y="292100"/>
          <p14:tracePt t="79679" x="3022600" y="298450"/>
          <p14:tracePt t="79700" x="3016250" y="298450"/>
          <p14:tracePt t="79716" x="3003550" y="304800"/>
          <p14:tracePt t="79733" x="2971800" y="311150"/>
          <p14:tracePt t="79751" x="2914650" y="330200"/>
          <p14:tracePt t="79766" x="2870200" y="342900"/>
          <p14:tracePt t="79783" x="2832100" y="355600"/>
          <p14:tracePt t="79800" x="2800350" y="368300"/>
          <p14:tracePt t="79816" x="2781300" y="381000"/>
          <p14:tracePt t="80382" x="2774950" y="387350"/>
          <p14:tracePt t="80400" x="2743200" y="419100"/>
          <p14:tracePt t="80418" x="2673350" y="482600"/>
          <p14:tracePt t="80435" x="2590800" y="565150"/>
          <p14:tracePt t="80450" x="2489200" y="635000"/>
          <p14:tracePt t="80467" x="2387600" y="704850"/>
          <p14:tracePt t="80485" x="2235200" y="831850"/>
          <p14:tracePt t="80500" x="2184400" y="895350"/>
          <p14:tracePt t="80517" x="2095500" y="1022350"/>
          <p14:tracePt t="80534" x="1949450" y="1206500"/>
          <p14:tracePt t="80535" x="1841500" y="1333500"/>
          <p14:tracePt t="80552" x="1670050" y="1504950"/>
          <p14:tracePt t="80566" x="1530350" y="1619250"/>
          <p14:tracePt t="80583" x="1295400" y="1771650"/>
          <p14:tracePt t="80600" x="1181100" y="1797050"/>
          <p14:tracePt t="80617" x="1174750" y="1803400"/>
          <p14:tracePt t="80651" x="1168400" y="1809750"/>
          <p14:tracePt t="80667" x="1162050" y="1816100"/>
          <p14:tracePt t="80683" x="1143000" y="1828800"/>
          <p14:tracePt t="80750" x="1143000" y="1816100"/>
          <p14:tracePt t="80757" x="1149350" y="1790700"/>
          <p14:tracePt t="80769" x="1162050" y="1758950"/>
          <p14:tracePt t="80784" x="1206500" y="1682750"/>
          <p14:tracePt t="80800" x="1231900" y="1644650"/>
          <p14:tracePt t="80817" x="1244600" y="1612900"/>
          <p14:tracePt t="80835" x="1250950" y="1587500"/>
          <p14:tracePt t="80850" x="1257300" y="1549400"/>
          <p14:tracePt t="80867" x="1263650" y="1447800"/>
          <p14:tracePt t="80884" x="1263650" y="1320800"/>
          <p14:tracePt t="80885" x="1263650" y="1263650"/>
          <p14:tracePt t="80901" x="1250950" y="1149350"/>
          <p14:tracePt t="80917" x="1250950" y="1098550"/>
          <p14:tracePt t="80934" x="1244600" y="1085850"/>
          <p14:tracePt t="80952" x="1244600" y="1079500"/>
          <p14:tracePt t="80967" x="1231900" y="1092200"/>
          <p14:tracePt t="80984" x="1225550" y="1123950"/>
          <p14:tracePt t="81001" x="1219200" y="1155700"/>
          <p14:tracePt t="81017" x="1219200" y="1206500"/>
          <p14:tracePt t="81034" x="1225550" y="1257300"/>
          <p14:tracePt t="81051" x="1250950" y="1314450"/>
          <p14:tracePt t="81067" x="1295400" y="1358900"/>
          <p14:tracePt t="81084" x="1403350" y="1384300"/>
          <p14:tracePt t="81101" x="1498600" y="1397000"/>
          <p14:tracePt t="81118" x="1593850" y="1409700"/>
          <p14:tracePt t="81120" x="1619250" y="1409700"/>
          <p14:tracePt t="81134" x="1638300" y="1409700"/>
          <p14:tracePt t="81151" x="1682750" y="1409700"/>
          <p14:tracePt t="81168" x="1695450" y="1409700"/>
          <p14:tracePt t="81201" x="1701800" y="1409700"/>
          <p14:tracePt t="81302" x="1701800" y="1403350"/>
          <p14:tracePt t="81378" x="1701800" y="1397000"/>
          <p14:tracePt t="81393" x="1701800" y="1390650"/>
          <p14:tracePt t="81410" x="1701800" y="1384300"/>
          <p14:tracePt t="81418" x="1701800" y="1377950"/>
          <p14:tracePt t="81435" x="1695450" y="1365250"/>
          <p14:tracePt t="81451" x="1689100" y="1339850"/>
          <p14:tracePt t="81467" x="1676400" y="1327150"/>
          <p14:tracePt t="81485" x="1676400" y="1320800"/>
          <p14:tracePt t="81616" x="1676400" y="1314450"/>
          <p14:tracePt t="81635" x="1670050" y="1308100"/>
          <p14:tracePt t="84606" x="1657350" y="1308100"/>
          <p14:tracePt t="84614" x="1651000" y="1301750"/>
          <p14:tracePt t="84625" x="1625600" y="1289050"/>
          <p14:tracePt t="84637" x="1606550" y="1282700"/>
          <p14:tracePt t="84654" x="1581150" y="1276350"/>
          <p14:tracePt t="85477" x="1587500" y="1276350"/>
          <p14:tracePt t="85484" x="1606550" y="1270000"/>
          <p14:tracePt t="85504" x="1733550" y="1257300"/>
          <p14:tracePt t="85521" x="1892300" y="1225550"/>
          <p14:tracePt t="85538" x="2120900" y="1162050"/>
          <p14:tracePt t="85555" x="2476500" y="1054100"/>
          <p14:tracePt t="85572" x="2724150" y="990600"/>
          <p14:tracePt t="85588" x="3035300" y="958850"/>
          <p14:tracePt t="85604" x="3302000" y="927100"/>
          <p14:tracePt t="85623" x="3613150" y="882650"/>
          <p14:tracePt t="85637" x="3797300" y="863600"/>
          <p14:tracePt t="85655" x="4032250" y="825500"/>
          <p14:tracePt t="85671" x="4222750" y="774700"/>
          <p14:tracePt t="85688" x="4425950" y="717550"/>
          <p14:tracePt t="85705" x="4616450" y="666750"/>
          <p14:tracePt t="85721" x="4800600" y="622300"/>
          <p14:tracePt t="85738" x="4927600" y="590550"/>
          <p14:tracePt t="85754" x="5003800" y="565150"/>
          <p14:tracePt t="85771" x="5029200" y="558800"/>
          <p14:tracePt t="85789" x="5035550" y="558800"/>
          <p14:tracePt t="85805" x="5041900" y="552450"/>
          <p14:tracePt t="85821" x="5054600" y="552450"/>
          <p14:tracePt t="85840" x="5099050" y="565150"/>
          <p14:tracePt t="85855" x="5156200" y="596900"/>
          <p14:tracePt t="85871" x="5207000" y="622300"/>
          <p14:tracePt t="85889" x="5232400" y="635000"/>
          <p14:tracePt t="85905" x="5245100" y="647700"/>
          <p14:tracePt t="85921" x="5283200" y="666750"/>
          <p14:tracePt t="85938" x="5327650" y="698500"/>
          <p14:tracePt t="85956" x="5372100" y="723900"/>
          <p14:tracePt t="85972" x="5416550" y="755650"/>
          <p14:tracePt t="85988" x="5429250" y="768350"/>
          <p14:tracePt t="86005" x="5435600" y="781050"/>
          <p14:tracePt t="86021" x="5441950" y="781050"/>
          <p14:tracePt t="86214" x="5441950" y="774700"/>
          <p14:tracePt t="86493" x="5454650" y="774700"/>
          <p14:tracePt t="86505" x="5467350" y="774700"/>
          <p14:tracePt t="86523" x="5562600" y="793750"/>
          <p14:tracePt t="86539" x="5619750" y="819150"/>
          <p14:tracePt t="86572" x="5638800" y="825500"/>
          <p14:tracePt t="86589" x="5683250" y="857250"/>
          <p14:tracePt t="86606" x="5695950" y="857250"/>
          <p14:tracePt t="86623" x="5708650" y="869950"/>
          <p14:tracePt t="86639" x="5715000" y="869950"/>
          <p14:tracePt t="86655" x="5715000" y="876300"/>
          <p14:tracePt t="86672" x="5721350" y="876300"/>
          <p14:tracePt t="86765" x="5721350" y="869950"/>
          <p14:tracePt t="87132" x="5727700" y="869950"/>
          <p14:tracePt t="87142" x="5734050" y="869950"/>
          <p14:tracePt t="87149" x="5740400" y="869950"/>
          <p14:tracePt t="87156" x="5746750" y="863600"/>
          <p14:tracePt t="87173" x="5753100" y="863600"/>
          <p14:tracePt t="87189" x="5759450" y="863600"/>
          <p14:tracePt t="87206" x="5791200" y="863600"/>
          <p14:tracePt t="87223" x="5829300" y="876300"/>
          <p14:tracePt t="87239" x="5854700" y="882650"/>
          <p14:tracePt t="87256" x="5880100" y="895350"/>
          <p14:tracePt t="87273" x="5905500" y="901700"/>
          <p14:tracePt t="87289" x="5943600" y="901700"/>
          <p14:tracePt t="87306" x="5975350" y="895350"/>
          <p14:tracePt t="87323" x="6019800" y="869950"/>
          <p14:tracePt t="87339" x="6057900" y="844550"/>
          <p14:tracePt t="87341" x="6083300" y="825500"/>
          <p14:tracePt t="87357" x="6115050" y="800100"/>
          <p14:tracePt t="87373" x="6146800" y="781050"/>
          <p14:tracePt t="87389" x="6172200" y="768350"/>
          <p14:tracePt t="87406" x="6191250" y="762000"/>
          <p14:tracePt t="87422" x="6210300" y="749300"/>
          <p14:tracePt t="87439" x="6223000" y="749300"/>
          <p14:tracePt t="87456" x="6242050" y="749300"/>
          <p14:tracePt t="87473" x="6261100" y="749300"/>
          <p14:tracePt t="87489" x="6273800" y="749300"/>
          <p14:tracePt t="87506" x="6286500" y="749300"/>
          <p14:tracePt t="87523" x="6318250" y="749300"/>
          <p14:tracePt t="87539" x="6400800" y="749300"/>
          <p14:tracePt t="87557" x="6629400" y="787400"/>
          <p14:tracePt t="87573" x="6686550" y="787400"/>
          <p14:tracePt t="87575" x="6750050" y="787400"/>
          <p14:tracePt t="87589" x="6781800" y="793750"/>
          <p14:tracePt t="87607" x="6870700" y="781050"/>
          <p14:tracePt t="87623" x="6877050" y="768350"/>
          <p14:tracePt t="87639" x="6877050" y="749300"/>
          <p14:tracePt t="87656" x="6883400" y="730250"/>
          <p14:tracePt t="87673" x="6883400" y="717550"/>
          <p14:tracePt t="87690" x="6896100" y="704850"/>
          <p14:tracePt t="87706" x="6915150" y="685800"/>
          <p14:tracePt t="87723" x="6927850" y="666750"/>
          <p14:tracePt t="87741" x="6934200" y="660400"/>
          <p14:tracePt t="87759" x="6934200" y="654050"/>
          <p14:tracePt t="87791" x="6927850" y="654050"/>
          <p14:tracePt t="87798" x="6921500" y="654050"/>
          <p14:tracePt t="87806" x="6896100" y="654050"/>
          <p14:tracePt t="87823" x="6864350" y="654050"/>
          <p14:tracePt t="87840" x="6838950" y="647700"/>
          <p14:tracePt t="87856" x="6813550" y="635000"/>
          <p14:tracePt t="87873" x="6762750" y="609600"/>
          <p14:tracePt t="87889" x="6718300" y="584200"/>
          <p14:tracePt t="87907" x="6635750" y="558800"/>
          <p14:tracePt t="87923" x="6515100" y="533400"/>
          <p14:tracePt t="87940" x="6388100" y="527050"/>
          <p14:tracePt t="87941" x="6330950" y="527050"/>
          <p14:tracePt t="87956" x="6248400" y="527050"/>
          <p14:tracePt t="87973" x="6178550" y="533400"/>
          <p14:tracePt t="87991" x="6102350" y="539750"/>
          <p14:tracePt t="88007" x="6057900" y="546100"/>
          <p14:tracePt t="88023" x="6007100" y="546100"/>
          <p14:tracePt t="88040" x="5956300" y="552450"/>
          <p14:tracePt t="88056" x="5899150" y="552450"/>
          <p14:tracePt t="88073" x="5842000" y="546100"/>
          <p14:tracePt t="88090" x="5791200" y="546100"/>
          <p14:tracePt t="88107" x="5765800" y="546100"/>
          <p14:tracePt t="88123" x="5753100" y="546100"/>
          <p14:tracePt t="88173" x="5746750" y="546100"/>
          <p14:tracePt t="88190" x="5746750" y="558800"/>
          <p14:tracePt t="88207" x="5746750" y="584200"/>
          <p14:tracePt t="88223" x="5765800" y="628650"/>
          <p14:tracePt t="88240" x="5784850" y="654050"/>
          <p14:tracePt t="88257" x="5803900" y="673100"/>
          <p14:tracePt t="88273" x="5835650" y="692150"/>
          <p14:tracePt t="88291" x="5861050" y="698500"/>
          <p14:tracePt t="88309" x="5886450" y="704850"/>
          <p14:tracePt t="88323" x="5943600" y="717550"/>
          <p14:tracePt t="88340" x="5994400" y="723900"/>
          <p14:tracePt t="88356" x="6076950" y="742950"/>
          <p14:tracePt t="88374" x="6140450" y="755650"/>
          <p14:tracePt t="88390" x="6242050" y="774700"/>
          <p14:tracePt t="88407" x="6337300" y="781050"/>
          <p14:tracePt t="88424" x="6419850" y="787400"/>
          <p14:tracePt t="88441" x="6534150" y="787400"/>
          <p14:tracePt t="88457" x="6591300" y="787400"/>
          <p14:tracePt t="88475" x="6762750" y="787400"/>
          <p14:tracePt t="88490" x="6864350" y="787400"/>
          <p14:tracePt t="88507" x="6946900" y="787400"/>
          <p14:tracePt t="88523" x="7016750" y="781050"/>
          <p14:tracePt t="88540" x="7073900" y="774700"/>
          <p14:tracePt t="88557" x="7118350" y="768350"/>
          <p14:tracePt t="88574" x="7137400" y="768350"/>
          <p14:tracePt t="88590" x="7162800" y="762000"/>
          <p14:tracePt t="88607" x="7194550" y="755650"/>
          <p14:tracePt t="88624" x="7239000" y="749300"/>
          <p14:tracePt t="88641" x="7270750" y="742950"/>
          <p14:tracePt t="88657" x="7327900" y="742950"/>
          <p14:tracePt t="88659" x="7346950" y="742950"/>
          <p14:tracePt t="88674" x="7391400" y="742950"/>
          <p14:tracePt t="88676" x="7410450" y="742950"/>
          <p14:tracePt t="88691" x="7486650" y="742950"/>
          <p14:tracePt t="88707" x="7543800" y="742950"/>
          <p14:tracePt t="88724" x="7645400" y="742950"/>
          <p14:tracePt t="88740" x="7708900" y="742950"/>
          <p14:tracePt t="88758" x="7766050" y="730250"/>
          <p14:tracePt t="88774" x="7829550" y="717550"/>
          <p14:tracePt t="88790" x="7867650" y="717550"/>
          <p14:tracePt t="88808" x="7880350" y="711200"/>
          <p14:tracePt t="88824" x="7886700" y="711200"/>
          <p14:tracePt t="88841" x="7893050" y="711200"/>
          <p14:tracePt t="88857" x="7905750" y="711200"/>
          <p14:tracePt t="88874" x="7912100" y="704850"/>
          <p14:tracePt t="88875" x="7918450" y="704850"/>
          <p14:tracePt t="88891" x="7918450" y="698500"/>
          <p14:tracePt t="88908" x="7924800" y="685800"/>
          <p14:tracePt t="88911" x="7931150" y="685800"/>
          <p14:tracePt t="88925" x="7931150" y="673100"/>
          <p14:tracePt t="88942" x="7931150" y="666750"/>
          <p14:tracePt t="88961" x="7931150" y="660400"/>
          <p14:tracePt t="88974" x="7931150" y="654050"/>
          <p14:tracePt t="88991" x="7931150" y="647700"/>
          <p14:tracePt t="89007" x="7931150" y="635000"/>
          <p14:tracePt t="89024" x="7924800" y="628650"/>
          <p14:tracePt t="89043" x="7912100" y="615950"/>
          <p14:tracePt t="89057" x="7880350" y="596900"/>
          <p14:tracePt t="89074" x="7854950" y="584200"/>
          <p14:tracePt t="89092" x="7829550" y="571500"/>
          <p14:tracePt t="89107" x="7810500" y="565150"/>
          <p14:tracePt t="89125" x="7778750" y="552450"/>
          <p14:tracePt t="89141" x="7747000" y="546100"/>
          <p14:tracePt t="89157" x="7715250" y="546100"/>
          <p14:tracePt t="89174" x="7670800" y="546100"/>
          <p14:tracePt t="89191" x="7588250" y="558800"/>
          <p14:tracePt t="89207" x="7524750" y="571500"/>
          <p14:tracePt t="89225" x="7461250" y="577850"/>
          <p14:tracePt t="89241" x="7404100" y="584200"/>
          <p14:tracePt t="89257" x="7353300" y="584200"/>
          <p14:tracePt t="89274" x="7308850" y="584200"/>
          <p14:tracePt t="89291" x="7264400" y="584200"/>
          <p14:tracePt t="89308" x="7239000" y="584200"/>
          <p14:tracePt t="89324" x="7200900" y="584200"/>
          <p14:tracePt t="89341" x="7156450" y="584200"/>
          <p14:tracePt t="89358" x="7124700" y="584200"/>
          <p14:tracePt t="89359" x="7092950" y="584200"/>
          <p14:tracePt t="89375" x="7048500" y="584200"/>
          <p14:tracePt t="89392" x="6978650" y="584200"/>
          <p14:tracePt t="89407" x="6934200" y="584200"/>
          <p14:tracePt t="89424" x="6864350" y="577850"/>
          <p14:tracePt t="89442" x="6826250" y="571500"/>
          <p14:tracePt t="89458" x="6775450" y="558800"/>
          <p14:tracePt t="89474" x="6750050" y="558800"/>
          <p14:tracePt t="89491" x="6731000" y="552450"/>
          <p14:tracePt t="89509" x="6686550" y="552450"/>
          <p14:tracePt t="89524" x="6648450" y="552450"/>
          <p14:tracePt t="89541" x="6623050" y="552450"/>
          <p14:tracePt t="89558" x="6597650" y="552450"/>
          <p14:tracePt t="89574" x="6578600" y="558800"/>
          <p14:tracePt t="89591" x="6553200" y="565150"/>
          <p14:tracePt t="89609" x="6515100" y="577850"/>
          <p14:tracePt t="89625" x="6508750" y="584200"/>
          <p14:tracePt t="89625" x="6496050" y="596900"/>
          <p14:tracePt t="89641" x="6477000" y="615950"/>
          <p14:tracePt t="89658" x="6457950" y="635000"/>
          <p14:tracePt t="89675" x="6445250" y="666750"/>
          <p14:tracePt t="89691" x="6445250" y="698500"/>
          <p14:tracePt t="89708" x="6451600" y="723900"/>
          <p14:tracePt t="89725" x="6470650" y="749300"/>
          <p14:tracePt t="89742" x="6502400" y="774700"/>
          <p14:tracePt t="89760" x="6540500" y="800100"/>
          <p14:tracePt t="89775" x="6559550" y="806450"/>
          <p14:tracePt t="89791" x="6572250" y="812800"/>
          <p14:tracePt t="89808" x="6578600" y="819150"/>
          <p14:tracePt t="89824" x="6584950" y="819150"/>
          <p14:tracePt t="89858" x="6597650" y="819150"/>
          <p14:tracePt t="89875" x="6610350" y="819150"/>
          <p14:tracePt t="89891" x="6610350" y="825500"/>
          <p14:tracePt t="89958" x="6616700" y="825500"/>
          <p14:tracePt t="90503" x="6623050" y="825500"/>
          <p14:tracePt t="90508" x="6629400" y="819150"/>
          <p14:tracePt t="90525" x="6654800" y="812800"/>
          <p14:tracePt t="90542" x="6680200" y="806450"/>
          <p14:tracePt t="90559" x="6699250" y="793750"/>
          <p14:tracePt t="90575" x="6711950" y="787400"/>
          <p14:tracePt t="90592" x="6731000" y="781050"/>
          <p14:tracePt t="90608" x="6743700" y="774700"/>
          <p14:tracePt t="90625" x="6756400" y="768350"/>
          <p14:tracePt t="90642" x="6775450" y="755650"/>
          <p14:tracePt t="90659" x="6832600" y="730250"/>
          <p14:tracePt t="90675" x="6896100" y="711200"/>
          <p14:tracePt t="90692" x="6953250" y="698500"/>
          <p14:tracePt t="90708" x="6997700" y="679450"/>
          <p14:tracePt t="90725" x="7004050" y="679450"/>
          <p14:tracePt t="90758" x="7004050" y="673100"/>
          <p14:tracePt t="91043" x="7010400" y="679450"/>
          <p14:tracePt t="91050" x="7016750" y="685800"/>
          <p14:tracePt t="91059" x="7035800" y="704850"/>
          <p14:tracePt t="91076" x="7061200" y="717550"/>
          <p14:tracePt t="91092" x="7067550" y="730250"/>
          <p14:tracePt t="91110" x="7073900" y="730250"/>
          <p14:tracePt t="92093" x="7067550" y="730250"/>
          <p14:tracePt t="92110" x="7061200" y="730250"/>
          <p14:tracePt t="92170" x="7067550" y="730250"/>
          <p14:tracePt t="92178" x="7086600" y="730250"/>
          <p14:tracePt t="92193" x="7162800" y="730250"/>
          <p14:tracePt t="92210" x="7308850" y="717550"/>
          <p14:tracePt t="92226" x="7512050" y="698500"/>
          <p14:tracePt t="92243" x="7715250" y="673100"/>
          <p14:tracePt t="92260" x="7956550" y="628650"/>
          <p14:tracePt t="92278" x="8229600" y="590550"/>
          <p14:tracePt t="92296" x="8464550" y="565150"/>
          <p14:tracePt t="92297" x="8559800" y="558800"/>
          <p14:tracePt t="92310" x="8661400" y="552450"/>
          <p14:tracePt t="92326" x="8959850" y="552450"/>
          <p14:tracePt t="92343" x="9283700" y="571500"/>
          <p14:tracePt t="92361" x="9690100" y="609600"/>
          <p14:tracePt t="92377" x="9918700" y="628650"/>
          <p14:tracePt t="92393" x="10064750" y="641350"/>
          <p14:tracePt t="92410" x="10115550" y="635000"/>
          <p14:tracePt t="92427" x="10115550" y="628650"/>
          <p14:tracePt t="92443" x="10121900" y="628650"/>
          <p14:tracePt t="92460" x="10134600" y="628650"/>
          <p14:tracePt t="92477" x="10198100" y="647700"/>
          <p14:tracePt t="92494" x="10312400" y="698500"/>
          <p14:tracePt t="92510" x="10407650" y="730250"/>
          <p14:tracePt t="92527" x="10490200" y="749300"/>
          <p14:tracePt t="92544" x="10528300" y="762000"/>
          <p14:tracePt t="92560" x="10534650" y="762000"/>
          <p14:tracePt t="92577" x="10541000" y="762000"/>
          <p14:tracePt t="92594" x="10534650" y="749300"/>
          <p14:tracePt t="92611" x="10496550" y="736600"/>
          <p14:tracePt t="92644" x="10490200" y="736600"/>
          <p14:tracePt t="92682" x="10483850" y="736600"/>
          <p14:tracePt t="92696" x="10464800" y="723900"/>
          <p14:tracePt t="92712" x="10420350" y="704850"/>
          <p14:tracePt t="92727" x="10407650" y="704850"/>
          <p14:tracePt t="92744" x="10344150" y="679450"/>
          <p14:tracePt t="92745" x="10325100" y="673100"/>
          <p14:tracePt t="92761" x="10229850" y="635000"/>
          <p14:tracePt t="92777" x="10153650" y="615950"/>
          <p14:tracePt t="92794" x="10102850" y="609600"/>
          <p14:tracePt t="92811" x="10064750" y="609600"/>
          <p14:tracePt t="92829" x="10026650" y="615950"/>
          <p14:tracePt t="92843" x="9937750" y="647700"/>
          <p14:tracePt t="92861" x="9702800" y="711200"/>
          <p14:tracePt t="92877" x="9296400" y="774700"/>
          <p14:tracePt t="92894" x="8743950" y="819150"/>
          <p14:tracePt t="92911" x="8083550" y="844550"/>
          <p14:tracePt t="92928" x="7442200" y="863600"/>
          <p14:tracePt t="92930" x="7207250" y="869950"/>
          <p14:tracePt t="92944" x="6946900" y="869950"/>
          <p14:tracePt t="92961" x="6432550" y="869950"/>
          <p14:tracePt t="92977" x="6057900" y="882650"/>
          <p14:tracePt t="92995" x="5619750" y="908050"/>
          <p14:tracePt t="93011" x="5092700" y="933450"/>
          <p14:tracePt t="93027" x="4559300" y="939800"/>
          <p14:tracePt t="93044" x="4076700" y="927100"/>
          <p14:tracePt t="93061" x="3759200" y="901700"/>
          <p14:tracePt t="93078" x="3581400" y="882650"/>
          <p14:tracePt t="93094" x="3511550" y="869950"/>
          <p14:tracePt t="93111" x="3486150" y="869950"/>
          <p14:tracePt t="93127" x="3460750" y="863600"/>
          <p14:tracePt t="93144" x="3429000" y="863600"/>
          <p14:tracePt t="93161" x="3397250" y="869950"/>
          <p14:tracePt t="93177" x="3359150" y="876300"/>
          <p14:tracePt t="93194" x="3352800" y="882650"/>
          <p14:tracePt t="93228" x="3365500" y="882650"/>
          <p14:tracePt t="93244" x="3390900" y="882650"/>
          <p14:tracePt t="93261" x="3454400" y="882650"/>
          <p14:tracePt t="93278" x="3498850" y="882650"/>
          <p14:tracePt t="93295" x="3524250" y="889000"/>
          <p14:tracePt t="93311" x="3536950" y="895350"/>
          <p14:tracePt t="93328" x="3663950" y="990600"/>
          <p14:tracePt t="93344" x="3727450" y="1041400"/>
          <p14:tracePt t="93363" x="3810000" y="1098550"/>
          <p14:tracePt t="93377" x="3886200" y="1130300"/>
          <p14:tracePt t="93394" x="3905250" y="1130300"/>
          <p14:tracePt t="93411" x="3949700" y="1123950"/>
          <p14:tracePt t="93427" x="4000500" y="1079500"/>
          <p14:tracePt t="93444" x="4025900" y="1054100"/>
          <p14:tracePt t="93461" x="4038600" y="1041400"/>
          <p14:tracePt t="93479" x="4044950" y="1041400"/>
          <p14:tracePt t="93524" x="4044950" y="1035050"/>
          <p14:tracePt t="93536" x="4044950" y="1022350"/>
          <p14:tracePt t="93544" x="4032250" y="990600"/>
          <p14:tracePt t="93561" x="3981450" y="914400"/>
          <p14:tracePt t="93578" x="3917950" y="838200"/>
          <p14:tracePt t="93595" x="3854450" y="781050"/>
          <p14:tracePt t="93611" x="3810000" y="749300"/>
          <p14:tracePt t="93628" x="3752850" y="717550"/>
          <p14:tracePt t="93645" x="3695700" y="698500"/>
          <p14:tracePt t="93661" x="3676650" y="692150"/>
          <p14:tracePt t="93678" x="3651250" y="685800"/>
          <p14:tracePt t="93695" x="3606800" y="679450"/>
          <p14:tracePt t="93711" x="3581400" y="666750"/>
          <p14:tracePt t="93728" x="3530600" y="660400"/>
          <p14:tracePt t="93744" x="3498850" y="660400"/>
          <p14:tracePt t="93761" x="3460750" y="660400"/>
          <p14:tracePt t="93778" x="3429000" y="654050"/>
          <p14:tracePt t="93795" x="3422650" y="654050"/>
          <p14:tracePt t="93845" x="3403600" y="660400"/>
          <p14:tracePt t="93861" x="3365500" y="679450"/>
          <p14:tracePt t="93878" x="3314700" y="698500"/>
          <p14:tracePt t="93895" x="3282950" y="717550"/>
          <p14:tracePt t="93912" x="3263900" y="730250"/>
          <p14:tracePt t="93930" x="3257550" y="736600"/>
          <p14:tracePt t="93945" x="3244850" y="749300"/>
          <p14:tracePt t="93961" x="3238500" y="762000"/>
          <p14:tracePt t="93978" x="3225800" y="781050"/>
          <p14:tracePt t="93995" x="3206750" y="819150"/>
          <p14:tracePt t="94012" x="3187700" y="869950"/>
          <p14:tracePt t="94013" x="3175000" y="895350"/>
          <p14:tracePt t="94028" x="3168650" y="914400"/>
          <p14:tracePt t="94045" x="3155950" y="965200"/>
          <p14:tracePt t="94061" x="3155950" y="1009650"/>
          <p14:tracePt t="94078" x="3155950" y="1035050"/>
          <p14:tracePt t="94080" x="3155950" y="1041400"/>
          <p14:tracePt t="94130" x="3162300" y="1047750"/>
          <p14:tracePt t="94137" x="3168650" y="1047750"/>
          <p14:tracePt t="94144" x="3175000" y="1047750"/>
          <p14:tracePt t="94162" x="3194050" y="1054100"/>
          <p14:tracePt t="94178" x="3232150" y="1060450"/>
          <p14:tracePt t="94195" x="3289300" y="1066800"/>
          <p14:tracePt t="94212" x="3365500" y="1079500"/>
          <p14:tracePt t="94229" x="3454400" y="1085850"/>
          <p14:tracePt t="94245" x="3536950" y="1098550"/>
          <p14:tracePt t="94261" x="3587750" y="1098550"/>
          <p14:tracePt t="94279" x="3676650" y="1104900"/>
          <p14:tracePt t="94295" x="3721100" y="1111250"/>
          <p14:tracePt t="94311" x="3746500" y="1117600"/>
          <p14:tracePt t="94328" x="3759200" y="1117600"/>
          <p14:tracePt t="94345" x="3784600" y="1117600"/>
          <p14:tracePt t="94362" x="3810000" y="1123950"/>
          <p14:tracePt t="94378" x="3841750" y="1130300"/>
          <p14:tracePt t="94395" x="3905250" y="1136650"/>
          <p14:tracePt t="94412" x="3949700" y="1136650"/>
          <p14:tracePt t="94428" x="3981450" y="1136650"/>
          <p14:tracePt t="94445" x="4006850" y="1136650"/>
          <p14:tracePt t="94464" x="4019550" y="1136650"/>
          <p14:tracePt t="94479" x="4025900" y="1130300"/>
          <p14:tracePt t="94496" x="4032250" y="1123950"/>
          <p14:tracePt t="94568" x="4038600" y="1123950"/>
          <p14:tracePt t="94596" x="4044950" y="1123950"/>
          <p14:tracePt t="94602" x="4051300" y="1123950"/>
          <p14:tracePt t="94756" x="4057650" y="1123950"/>
          <p14:tracePt t="94778" x="4076700" y="1117600"/>
          <p14:tracePt t="94796" x="4108450" y="1117600"/>
          <p14:tracePt t="94812" x="4178300" y="1117600"/>
          <p14:tracePt t="94829" x="4229100" y="1117600"/>
          <p14:tracePt t="94845" x="4279900" y="1117600"/>
          <p14:tracePt t="94862" x="4362450" y="1117600"/>
          <p14:tracePt t="94879" x="4432300" y="1111250"/>
          <p14:tracePt t="94896" x="4552950" y="1111250"/>
          <p14:tracePt t="94912" x="4699000" y="1111250"/>
          <p14:tracePt t="94929" x="4826000" y="1117600"/>
          <p14:tracePt t="94945" x="4953000" y="1117600"/>
          <p14:tracePt t="94962" x="5048250" y="1117600"/>
          <p14:tracePt t="94979" x="5124450" y="1098550"/>
          <p14:tracePt t="94996" x="5168900" y="1079500"/>
          <p14:tracePt t="95014" x="5207000" y="1060450"/>
          <p14:tracePt t="95028" x="5213350" y="1054100"/>
          <p14:tracePt t="95046" x="5276850" y="1028700"/>
          <p14:tracePt t="95062" x="5334000" y="1003300"/>
          <p14:tracePt t="95079" x="5384800" y="977900"/>
          <p14:tracePt t="95095" x="5422900" y="952500"/>
          <p14:tracePt t="95113" x="5435600" y="939800"/>
          <p14:tracePt t="95132" x="5441950" y="933450"/>
          <p14:tracePt t="95146" x="5448300" y="927100"/>
          <p14:tracePt t="95204" x="5454650" y="920750"/>
          <p14:tracePt t="95220" x="5454650" y="914400"/>
          <p14:tracePt t="95229" x="5461000" y="901700"/>
          <p14:tracePt t="95246" x="5461000" y="876300"/>
          <p14:tracePt t="95263" x="5454650" y="850900"/>
          <p14:tracePt t="95279" x="5441950" y="831850"/>
          <p14:tracePt t="95296" x="5422900" y="806450"/>
          <p14:tracePt t="95312" x="5397500" y="787400"/>
          <p14:tracePt t="95329" x="5372100" y="762000"/>
          <p14:tracePt t="95346" x="5353050" y="749300"/>
          <p14:tracePt t="95364" x="5321300" y="723900"/>
          <p14:tracePt t="95380" x="5314950" y="723900"/>
          <p14:tracePt t="95396" x="5276850" y="711200"/>
          <p14:tracePt t="95412" x="5232400" y="711200"/>
          <p14:tracePt t="95429" x="5187950" y="711200"/>
          <p14:tracePt t="95446" x="5130800" y="711200"/>
          <p14:tracePt t="95462" x="5092700" y="711200"/>
          <p14:tracePt t="95479" x="5054600" y="711200"/>
          <p14:tracePt t="95496" x="4997450" y="711200"/>
          <p14:tracePt t="95512" x="4965700" y="711200"/>
          <p14:tracePt t="95530" x="4946650" y="711200"/>
          <p14:tracePt t="95546" x="4921250" y="711200"/>
          <p14:tracePt t="95563" x="4883150" y="717550"/>
          <p14:tracePt t="95579" x="4851400" y="723900"/>
          <p14:tracePt t="95581" x="4826000" y="736600"/>
          <p14:tracePt t="95597" x="4781550" y="749300"/>
          <p14:tracePt t="95613" x="4756150" y="755650"/>
          <p14:tracePt t="95614" x="4711700" y="762000"/>
          <p14:tracePt t="95629" x="4622800" y="774700"/>
          <p14:tracePt t="95646" x="4527550" y="781050"/>
          <p14:tracePt t="95663" x="4445000" y="781050"/>
          <p14:tracePt t="95679" x="4381500" y="787400"/>
          <p14:tracePt t="95697" x="4349750" y="787400"/>
          <p14:tracePt t="95713" x="4330700" y="787400"/>
          <p14:tracePt t="95730" x="4324350" y="787400"/>
          <p14:tracePt t="95780" x="4318000" y="787400"/>
          <p14:tracePt t="95796" x="4298950" y="787400"/>
          <p14:tracePt t="95813" x="4279900" y="800100"/>
          <p14:tracePt t="95832" x="4248150" y="831850"/>
          <p14:tracePt t="95847" x="4241800" y="844550"/>
          <p14:tracePt t="95848" x="4235450" y="857250"/>
          <p14:tracePt t="95863" x="4229100" y="863600"/>
          <p14:tracePt t="95879" x="4229100" y="882650"/>
          <p14:tracePt t="95896" x="4229100" y="889000"/>
          <p14:tracePt t="95978" x="4235450" y="895350"/>
          <p14:tracePt t="95997" x="4248150" y="901700"/>
          <p14:tracePt t="96013" x="4260850" y="920750"/>
          <p14:tracePt t="96031" x="4279900" y="933450"/>
          <p14:tracePt t="96047" x="4292600" y="946150"/>
          <p14:tracePt t="96063" x="4305300" y="958850"/>
          <p14:tracePt t="96404" x="4311650" y="965200"/>
          <p14:tracePt t="96412" x="4324350" y="971550"/>
          <p14:tracePt t="96419" x="4330700" y="971550"/>
          <p14:tracePt t="96430" x="4337050" y="971550"/>
          <p14:tracePt t="96447" x="4349750" y="977900"/>
          <p14:tracePt t="96902" x="4356100" y="984250"/>
          <p14:tracePt t="96908" x="4362450" y="990600"/>
          <p14:tracePt t="96916" x="4394200" y="1016000"/>
          <p14:tracePt t="96931" x="4438650" y="1060450"/>
          <p14:tracePt t="96947" x="4457700" y="1079500"/>
          <p14:tracePt t="96964" x="4508500" y="1130300"/>
          <p14:tracePt t="96981" x="4540250" y="1155700"/>
          <p14:tracePt t="96997" x="4559300" y="1162050"/>
          <p14:tracePt t="97236" x="4546600" y="1162050"/>
          <p14:tracePt t="97244" x="4540250" y="1162050"/>
          <p14:tracePt t="97250" x="4533900" y="1162050"/>
          <p14:tracePt t="100093" x="4552950" y="1174750"/>
          <p14:tracePt t="100100" x="4591050" y="1181100"/>
          <p14:tracePt t="100117" x="4813300" y="1219200"/>
          <p14:tracePt t="100133" x="5092700" y="1250950"/>
          <p14:tracePt t="100135" x="5232400" y="1270000"/>
          <p14:tracePt t="100152" x="5448300" y="1289050"/>
          <p14:tracePt t="100166" x="5505450" y="1289050"/>
          <p14:tracePt t="100167" x="5581650" y="1289050"/>
          <p14:tracePt t="100183" x="5689600" y="1276350"/>
          <p14:tracePt t="100200" x="5778500" y="1231900"/>
          <p14:tracePt t="100217" x="5842000" y="1181100"/>
          <p14:tracePt t="100234" x="5886450" y="1155700"/>
          <p14:tracePt t="100250" x="5911850" y="1136650"/>
          <p14:tracePt t="100267" x="5949950" y="1111250"/>
          <p14:tracePt t="100283" x="5981700" y="1098550"/>
          <p14:tracePt t="100300" x="6007100" y="1079500"/>
          <p14:tracePt t="100317" x="6013450" y="1079500"/>
          <p14:tracePt t="100334" x="6013450" y="1073150"/>
          <p14:tracePt t="100350" x="6038850" y="1066800"/>
          <p14:tracePt t="100367" x="6076950" y="1054100"/>
          <p14:tracePt t="100383" x="6140450" y="1035050"/>
          <p14:tracePt t="100385" x="6165850" y="1022350"/>
          <p14:tracePt t="100401" x="6203950" y="1009650"/>
          <p14:tracePt t="100417" x="6242050" y="996950"/>
          <p14:tracePt t="100433" x="6273800" y="977900"/>
          <p14:tracePt t="100450" x="6299200" y="965200"/>
          <p14:tracePt t="100467" x="6318250" y="952500"/>
          <p14:tracePt t="100484" x="6324600" y="946150"/>
          <p14:tracePt t="100501" x="6324600" y="939800"/>
          <p14:tracePt t="100517" x="6324600" y="920750"/>
          <p14:tracePt t="100534" x="6311900" y="895350"/>
          <p14:tracePt t="100550" x="6299200" y="882650"/>
          <p14:tracePt t="100567" x="6280150" y="869950"/>
          <p14:tracePt t="100583" x="6254750" y="857250"/>
          <p14:tracePt t="100601" x="6223000" y="838200"/>
          <p14:tracePt t="100617" x="6210300" y="831850"/>
          <p14:tracePt t="100634" x="6191250" y="819150"/>
          <p14:tracePt t="100651" x="6089650" y="806450"/>
          <p14:tracePt t="100668" x="5975350" y="800100"/>
          <p14:tracePt t="100684" x="5867400" y="793750"/>
          <p14:tracePt t="100700" x="5721350" y="787400"/>
          <p14:tracePt t="100717" x="5645150" y="781050"/>
          <p14:tracePt t="100734" x="5632450" y="774700"/>
          <p14:tracePt t="100785" x="5626100" y="774700"/>
          <p14:tracePt t="100801" x="5607050" y="787400"/>
          <p14:tracePt t="100818" x="5568950" y="812800"/>
          <p14:tracePt t="100837" x="5543550" y="831850"/>
          <p14:tracePt t="100850" x="5518150" y="876300"/>
          <p14:tracePt t="100867" x="5511800" y="908050"/>
          <p14:tracePt t="100885" x="5537200" y="958850"/>
          <p14:tracePt t="100901" x="5619750" y="1028700"/>
          <p14:tracePt t="100917" x="5759450" y="1098550"/>
          <p14:tracePt t="100934" x="5905500" y="1143000"/>
          <p14:tracePt t="100950" x="6032500" y="1155700"/>
          <p14:tracePt t="100967" x="6115050" y="1149350"/>
          <p14:tracePt t="100985" x="6210300" y="1104900"/>
          <p14:tracePt t="101002" x="6267450" y="1066800"/>
          <p14:tracePt t="101018" x="6305550" y="1035050"/>
          <p14:tracePt t="101034" x="6324600" y="996950"/>
          <p14:tracePt t="101050" x="6330950" y="984250"/>
          <p14:tracePt t="101100" x="6324600" y="984250"/>
          <p14:tracePt t="101118" x="6299200" y="984250"/>
          <p14:tracePt t="101134" x="6261100" y="984250"/>
          <p14:tracePt t="101151" x="6248400" y="990600"/>
          <p14:tracePt t="101169" x="6235700" y="990600"/>
          <p14:tracePt t="101184" x="6223000" y="990600"/>
          <p14:tracePt t="101201" x="6223000" y="996950"/>
          <p14:tracePt t="101217" x="6216650" y="996950"/>
          <p14:tracePt t="101273" x="6210300" y="996950"/>
          <p14:tracePt t="101301" x="6210300" y="1003300"/>
          <p14:tracePt t="101318" x="6203950" y="1009650"/>
          <p14:tracePt t="101335" x="6191250" y="1016000"/>
          <p14:tracePt t="101353" x="6184900" y="1016000"/>
          <p14:tracePt t="101384" x="6184900" y="1022350"/>
          <p14:tracePt t="101401" x="6184900" y="1035050"/>
          <p14:tracePt t="101418" x="6191250" y="1041400"/>
          <p14:tracePt t="101435" x="6203950" y="1047750"/>
          <p14:tracePt t="101455" x="6210300" y="1047750"/>
          <p14:tracePt t="101543" x="6210300" y="1041400"/>
          <p14:tracePt t="101652" x="6223000" y="1041400"/>
          <p14:tracePt t="101659" x="6229350" y="1041400"/>
          <p14:tracePt t="101668" x="6254750" y="1047750"/>
          <p14:tracePt t="101684" x="6337300" y="1085850"/>
          <p14:tracePt t="101702" x="6438900" y="1130300"/>
          <p14:tracePt t="101718" x="6534150" y="1168400"/>
          <p14:tracePt t="101734" x="6578600" y="1181100"/>
          <p14:tracePt t="101752" x="6597650" y="1187450"/>
          <p14:tracePt t="101768" x="6604000" y="1193800"/>
          <p14:tracePt t="101878" x="6610350" y="1193800"/>
          <p14:tracePt t="101885" x="6616700" y="1187450"/>
          <p14:tracePt t="101902" x="6648450" y="1168400"/>
          <p14:tracePt t="101918" x="6686550" y="1136650"/>
          <p14:tracePt t="101935" x="6718300" y="1104900"/>
          <p14:tracePt t="101951" x="6750050" y="1085850"/>
          <p14:tracePt t="101969" x="6794500" y="1060450"/>
          <p14:tracePt t="101985" x="6819900" y="1047750"/>
          <p14:tracePt t="102001" x="6851650" y="1035050"/>
          <p14:tracePt t="102018" x="6877050" y="1022350"/>
          <p14:tracePt t="102034" x="6889750" y="1016000"/>
          <p14:tracePt t="102053" x="6908800" y="1003300"/>
          <p14:tracePt t="102069" x="6915150" y="996950"/>
          <p14:tracePt t="102085" x="6915150" y="990600"/>
          <p14:tracePt t="102196" x="6902450" y="996950"/>
          <p14:tracePt t="102203" x="6896100" y="1003300"/>
          <p14:tracePt t="102218" x="6858000" y="1016000"/>
          <p14:tracePt t="102236" x="6826250" y="1028700"/>
          <p14:tracePt t="102251" x="6794500" y="1041400"/>
          <p14:tracePt t="102268" x="6762750" y="1047750"/>
          <p14:tracePt t="102285" x="6750050" y="1054100"/>
          <p14:tracePt t="102434" x="6743700" y="1054100"/>
          <p14:tracePt t="102442" x="6743700" y="1060450"/>
          <p14:tracePt t="102570" x="6737350" y="1066800"/>
          <p14:tracePt t="102577" x="6724650" y="1066800"/>
          <p14:tracePt t="102602" x="6648450" y="1092200"/>
          <p14:tracePt t="102619" x="6597650" y="1111250"/>
          <p14:tracePt t="102635" x="6572250" y="1117600"/>
          <p14:tracePt t="102653" x="6565900" y="1123950"/>
          <p14:tracePt t="102772" x="6572250" y="1123950"/>
          <p14:tracePt t="102779" x="6578600" y="1123950"/>
          <p14:tracePt t="102788" x="6604000" y="1117600"/>
          <p14:tracePt t="102802" x="6635750" y="1111250"/>
          <p14:tracePt t="102819" x="6699250" y="1098550"/>
          <p14:tracePt t="102835" x="6737350" y="1092200"/>
          <p14:tracePt t="102852" x="6756400" y="1085850"/>
          <p14:tracePt t="102869" x="6769100" y="1085850"/>
          <p14:tracePt t="102887" x="6800850" y="1079500"/>
          <p14:tracePt t="102902" x="6889750" y="1073150"/>
          <p14:tracePt t="102919" x="7016750" y="1073150"/>
          <p14:tracePt t="102936" x="7156450" y="1079500"/>
          <p14:tracePt t="102953" x="7232650" y="1079500"/>
          <p14:tracePt t="102969" x="7258050" y="1079500"/>
          <p14:tracePt t="103003" x="7258050" y="1073150"/>
          <p14:tracePt t="103019" x="7264400" y="1066800"/>
          <p14:tracePt t="103069" x="7289800" y="1066800"/>
          <p14:tracePt t="103086" x="7359650" y="1066800"/>
          <p14:tracePt t="103103" x="7448550" y="1073150"/>
          <p14:tracePt t="103119" x="7543800" y="1079500"/>
          <p14:tracePt t="103136" x="7620000" y="1079500"/>
          <p14:tracePt t="103137" x="7639050" y="1079500"/>
          <p14:tracePt t="103153" x="7651750" y="1079500"/>
          <p14:tracePt t="103170" x="7664450" y="1073150"/>
          <p14:tracePt t="103186" x="7670800" y="1066800"/>
          <p14:tracePt t="103203" x="7677150" y="1066800"/>
          <p14:tracePt t="103220" x="7689850" y="1066800"/>
          <p14:tracePt t="103238" x="7721600" y="1066800"/>
          <p14:tracePt t="103253" x="7778750" y="1073150"/>
          <p14:tracePt t="103269" x="7816850" y="1073150"/>
          <p14:tracePt t="103285" x="7835900" y="1073150"/>
          <p14:tracePt t="103302" x="7848600" y="1073150"/>
          <p14:tracePt t="103336" x="7854950" y="1073150"/>
          <p14:tracePt t="103386" x="7867650" y="1066800"/>
          <p14:tracePt t="103404" x="7905750" y="1060450"/>
          <p14:tracePt t="103419" x="7912100" y="1060450"/>
          <p14:tracePt t="103437" x="7931150" y="1054100"/>
          <p14:tracePt t="103502" x="7956550" y="1054100"/>
          <p14:tracePt t="103519" x="8039100" y="1054100"/>
          <p14:tracePt t="103536" x="8293100" y="1085850"/>
          <p14:tracePt t="103553" x="8470900" y="1092200"/>
          <p14:tracePt t="103570" x="8661400" y="1092200"/>
          <p14:tracePt t="103589" x="8801100" y="1079500"/>
          <p14:tracePt t="103603" x="8883650" y="1079500"/>
          <p14:tracePt t="103620" x="8902700" y="1073150"/>
          <p14:tracePt t="103639" x="8921750" y="1073150"/>
          <p14:tracePt t="103670" x="8934450" y="1079500"/>
          <p14:tracePt t="103686" x="8953500" y="1092200"/>
          <p14:tracePt t="103703" x="8966200" y="1098550"/>
          <p14:tracePt t="103812" x="8972550" y="1104900"/>
          <p14:tracePt t="103819" x="8991600" y="1104900"/>
          <p14:tracePt t="103837" x="9029700" y="1111250"/>
          <p14:tracePt t="103853" x="9048750" y="1111250"/>
          <p14:tracePt t="103870" x="9055100" y="1111250"/>
          <p14:tracePt t="103886" x="9067800" y="1098550"/>
          <p14:tracePt t="103903" x="9105900" y="1054100"/>
          <p14:tracePt t="103920" x="9169400" y="996950"/>
          <p14:tracePt t="103936" x="9232900" y="952500"/>
          <p14:tracePt t="103953" x="9296400" y="908050"/>
          <p14:tracePt t="103971" x="9347200" y="869950"/>
          <p14:tracePt t="103986" x="9353550" y="869950"/>
          <p14:tracePt t="104024" x="9353550" y="863600"/>
          <p14:tracePt t="104053" x="9328150" y="850900"/>
          <p14:tracePt t="104070" x="9277350" y="838200"/>
          <p14:tracePt t="104087" x="9220200" y="825500"/>
          <p14:tracePt t="104103" x="9163050" y="812800"/>
          <p14:tracePt t="104120" x="9105900" y="800100"/>
          <p14:tracePt t="104137" x="9055100" y="787400"/>
          <p14:tracePt t="104153" x="8985250" y="781050"/>
          <p14:tracePt t="104170" x="8909050" y="781050"/>
          <p14:tracePt t="104187" x="8864600" y="774700"/>
          <p14:tracePt t="104203" x="8813800" y="768350"/>
          <p14:tracePt t="104205" x="8788400" y="768350"/>
          <p14:tracePt t="104221" x="8712200" y="755650"/>
          <p14:tracePt t="104237" x="8597900" y="742950"/>
          <p14:tracePt t="104253" x="8483600" y="736600"/>
          <p14:tracePt t="104270" x="8388350" y="736600"/>
          <p14:tracePt t="104287" x="8318500" y="742950"/>
          <p14:tracePt t="104303" x="8305800" y="742950"/>
          <p14:tracePt t="104320" x="8299450" y="749300"/>
          <p14:tracePt t="104452" x="8299450" y="755650"/>
          <p14:tracePt t="104460" x="8299450" y="762000"/>
          <p14:tracePt t="104471" x="8299450" y="781050"/>
          <p14:tracePt t="104486" x="8305800" y="812800"/>
          <p14:tracePt t="104503" x="8318500" y="850900"/>
          <p14:tracePt t="104520" x="8324850" y="889000"/>
          <p14:tracePt t="104537" x="8331200" y="952500"/>
          <p14:tracePt t="104539" x="8337550" y="965200"/>
          <p14:tracePt t="104554" x="8337550" y="1022350"/>
          <p14:tracePt t="104572" x="8343900" y="1060450"/>
          <p14:tracePt t="104587" x="8350250" y="1066800"/>
          <p14:tracePt t="104603" x="8362950" y="1117600"/>
          <p14:tracePt t="104620" x="8375650" y="1136650"/>
          <p14:tracePt t="104637" x="8382000" y="1143000"/>
          <p14:tracePt t="104654" x="8388350" y="1155700"/>
          <p14:tracePt t="104670" x="8394700" y="1174750"/>
          <p14:tracePt t="104687" x="8394700" y="1187450"/>
          <p14:tracePt t="104705" x="8394700" y="1193800"/>
          <p14:tracePt t="104720" x="8394700" y="1200150"/>
          <p14:tracePt t="104737" x="8394700" y="1206500"/>
          <p14:tracePt t="104771" x="8382000" y="1212850"/>
          <p14:tracePt t="104787" x="8362950" y="1212850"/>
          <p14:tracePt t="104820" x="8362950" y="1219200"/>
          <p14:tracePt t="104837" x="8362950" y="1225550"/>
          <p14:tracePt t="106140" x="8369300" y="1225550"/>
          <p14:tracePt t="106147" x="8420100" y="1231900"/>
          <p14:tracePt t="106172" x="8667750" y="1250950"/>
          <p14:tracePt t="106189" x="8864600" y="1250950"/>
          <p14:tracePt t="106205" x="9004300" y="1238250"/>
          <p14:tracePt t="106222" x="9074150" y="1219200"/>
          <p14:tracePt t="106238" x="9093200" y="1206500"/>
          <p14:tracePt t="106256" x="9093200" y="1193800"/>
          <p14:tracePt t="106272" x="9093200" y="1181100"/>
          <p14:tracePt t="106288" x="9093200" y="1174750"/>
          <p14:tracePt t="106306" x="9093200" y="1168400"/>
          <p14:tracePt t="106324" x="9105900" y="1143000"/>
          <p14:tracePt t="106338" x="9112250" y="1123950"/>
          <p14:tracePt t="106355" x="9118600" y="1098550"/>
          <p14:tracePt t="106357" x="9118600" y="1079500"/>
          <p14:tracePt t="106372" x="9118600" y="1054100"/>
          <p14:tracePt t="106389" x="9112250" y="1016000"/>
          <p14:tracePt t="106405" x="9080500" y="965200"/>
          <p14:tracePt t="106422" x="9055100" y="933450"/>
          <p14:tracePt t="106438" x="9029700" y="908050"/>
          <p14:tracePt t="106455" x="9010650" y="895350"/>
          <p14:tracePt t="106472" x="8991600" y="882650"/>
          <p14:tracePt t="106489" x="8972550" y="882650"/>
          <p14:tracePt t="106505" x="8940800" y="876300"/>
          <p14:tracePt t="106522" x="8896350" y="876300"/>
          <p14:tracePt t="106539" x="8839200" y="876300"/>
          <p14:tracePt t="106555" x="8763000" y="869950"/>
          <p14:tracePt t="106573" x="8655050" y="857250"/>
          <p14:tracePt t="106589" x="8616950" y="857250"/>
          <p14:tracePt t="106606" x="8572500" y="850900"/>
          <p14:tracePt t="106607" x="8547100" y="850900"/>
          <p14:tracePt t="106623" x="8515350" y="850900"/>
          <p14:tracePt t="106639" x="8477250" y="863600"/>
          <p14:tracePt t="106657" x="8470900" y="876300"/>
          <p14:tracePt t="106672" x="8458200" y="889000"/>
          <p14:tracePt t="106690" x="8458200" y="914400"/>
          <p14:tracePt t="106708" x="8458200" y="965200"/>
          <p14:tracePt t="106722" x="8464550" y="1028700"/>
          <p14:tracePt t="106739" x="8464550" y="1073150"/>
          <p14:tracePt t="106755" x="8464550" y="1123950"/>
          <p14:tracePt t="106772" x="8470900" y="1174750"/>
          <p14:tracePt t="106789" x="8489950" y="1225550"/>
          <p14:tracePt t="106805" x="8509000" y="1250950"/>
          <p14:tracePt t="106807" x="8528050" y="1263650"/>
          <p14:tracePt t="106822" x="8566150" y="1276350"/>
          <p14:tracePt t="106839" x="8648700" y="1289050"/>
          <p14:tracePt t="106856" x="8737600" y="1301750"/>
          <p14:tracePt t="106874" x="8915400" y="1314450"/>
          <p14:tracePt t="106889" x="8934450" y="1314450"/>
          <p14:tracePt t="106907" x="9080500" y="1308100"/>
          <p14:tracePt t="106922" x="9201150" y="1270000"/>
          <p14:tracePt t="106939" x="9315450" y="1174750"/>
          <p14:tracePt t="106956" x="9378950" y="1085850"/>
          <p14:tracePt t="106972" x="9417050" y="971550"/>
          <p14:tracePt t="106989" x="9417050" y="920750"/>
          <p14:tracePt t="107006" x="9398000" y="889000"/>
          <p14:tracePt t="107022" x="9378950" y="869950"/>
          <p14:tracePt t="107039" x="9340850" y="857250"/>
          <p14:tracePt t="107056" x="9271000" y="838200"/>
          <p14:tracePt t="107073" x="9144000" y="774700"/>
          <p14:tracePt t="107089" x="9105900" y="755650"/>
          <p14:tracePt t="107089" x="9061450" y="723900"/>
          <p14:tracePt t="107107" x="8978900" y="666750"/>
          <p14:tracePt t="107123" x="8959850" y="654050"/>
          <p14:tracePt t="107124" x="8934450" y="641350"/>
          <p14:tracePt t="107139" x="8883650" y="615950"/>
          <p14:tracePt t="107155" x="8839200" y="615950"/>
          <p14:tracePt t="107173" x="8775700" y="628650"/>
          <p14:tracePt t="107189" x="8693150" y="666750"/>
          <p14:tracePt t="107206" x="8604250" y="717550"/>
          <p14:tracePt t="107223" x="8534400" y="755650"/>
          <p14:tracePt t="107239" x="8439150" y="800100"/>
          <p14:tracePt t="107256" x="8394700" y="831850"/>
          <p14:tracePt t="107272" x="8356600" y="857250"/>
          <p14:tracePt t="107289" x="8337550" y="869950"/>
          <p14:tracePt t="107306" x="8337550" y="876300"/>
          <p14:tracePt t="107339" x="8337550" y="882650"/>
          <p14:tracePt t="107358" x="8343900" y="889000"/>
          <p14:tracePt t="107373" x="8362950" y="908050"/>
          <p14:tracePt t="107389" x="8375650" y="914400"/>
          <p14:tracePt t="107406" x="8382000" y="914400"/>
          <p14:tracePt t="107565" x="8382000" y="920750"/>
          <p14:tracePt t="107572" x="8382000" y="927100"/>
          <p14:tracePt t="107589" x="8382000" y="939800"/>
          <p14:tracePt t="107606" x="8382000" y="946150"/>
          <p14:tracePt t="107918" x="8382000" y="939800"/>
          <p14:tracePt t="108067" x="8382000" y="933450"/>
          <p14:tracePt t="108074" x="8382000" y="927100"/>
          <p14:tracePt t="108090" x="8382000" y="920750"/>
          <p14:tracePt t="108107" x="8382000" y="914400"/>
          <p14:tracePt t="108204" x="8375650" y="914400"/>
          <p14:tracePt t="108212" x="8375650" y="920750"/>
          <p14:tracePt t="108239" x="8375650" y="927100"/>
          <p14:tracePt t="108260" x="8375650" y="933450"/>
          <p14:tracePt t="108284" x="8375650" y="939800"/>
          <p14:tracePt t="108306" x="8369300" y="946150"/>
          <p14:tracePt t="108430" x="8362950" y="958850"/>
          <p14:tracePt t="108440" x="8356600" y="965200"/>
          <p14:tracePt t="108458" x="8343900" y="984250"/>
          <p14:tracePt t="108474" x="8337550" y="990600"/>
          <p14:tracePt t="108490" x="8331200" y="990600"/>
          <p14:tracePt t="108608" x="8331200" y="996950"/>
          <p14:tracePt t="108615" x="8331200" y="1003300"/>
          <p14:tracePt t="108624" x="8324850" y="1009650"/>
          <p14:tracePt t="108640" x="8312150" y="1041400"/>
          <p14:tracePt t="108657" x="8280400" y="1079500"/>
          <p14:tracePt t="108674" x="8248650" y="1111250"/>
          <p14:tracePt t="108690" x="8216900" y="1136650"/>
          <p14:tracePt t="108708" x="8147050" y="1187450"/>
          <p14:tracePt t="108724" x="8102600" y="1212850"/>
          <p14:tracePt t="108741" x="7975600" y="1276350"/>
          <p14:tracePt t="108743" x="7874000" y="1320800"/>
          <p14:tracePt t="108757" x="7734300" y="1371600"/>
          <p14:tracePt t="108775" x="7207250" y="1492250"/>
          <p14:tracePt t="108792" x="6813550" y="1543050"/>
          <p14:tracePt t="108807" x="6565900" y="1568450"/>
          <p14:tracePt t="108825" x="6000750" y="1581150"/>
          <p14:tracePt t="108841" x="5626100" y="1562100"/>
          <p14:tracePt t="108857" x="5302250" y="1562100"/>
          <p14:tracePt t="108874" x="5022850" y="1562100"/>
          <p14:tracePt t="108891" x="4686300" y="1600200"/>
          <p14:tracePt t="108908" x="4343400" y="1663700"/>
          <p14:tracePt t="108924" x="3917950" y="1733550"/>
          <p14:tracePt t="108941" x="3581400" y="1790700"/>
          <p14:tracePt t="108957" x="3340100" y="1835150"/>
          <p14:tracePt t="108975" x="3073400" y="1866900"/>
          <p14:tracePt t="108991" x="2901950" y="1892300"/>
          <p14:tracePt t="109007" x="2743200" y="1911350"/>
          <p14:tracePt t="109024" x="2667000" y="1924050"/>
          <p14:tracePt t="109041" x="2393950" y="1993900"/>
          <p14:tracePt t="109057" x="2311400" y="2019300"/>
          <p14:tracePt t="109074" x="2273300" y="2032000"/>
          <p14:tracePt t="109090" x="2273300" y="2038350"/>
          <p14:tracePt t="109124" x="2279650" y="2051050"/>
          <p14:tracePt t="109141" x="2286000" y="2063750"/>
          <p14:tracePt t="109159" x="2286000" y="2070100"/>
          <p14:tracePt t="109174" x="2292350" y="2070100"/>
          <p14:tracePt t="109191" x="2298700" y="2063750"/>
          <p14:tracePt t="109208" x="2317750" y="2038350"/>
          <p14:tracePt t="109224" x="2400300" y="1816100"/>
          <p14:tracePt t="109242" x="2387600" y="1638300"/>
          <p14:tracePt t="109258" x="2292350" y="1416050"/>
          <p14:tracePt t="109274" x="2184400" y="1225550"/>
          <p14:tracePt t="109291" x="2089150" y="1066800"/>
          <p14:tracePt t="109307" x="2012950" y="965200"/>
          <p14:tracePt t="109324" x="1936750" y="908050"/>
          <p14:tracePt t="109341" x="1752600" y="876300"/>
          <p14:tracePt t="109357" x="1441450" y="882650"/>
          <p14:tracePt t="109359" x="1282700" y="901700"/>
          <p14:tracePt t="109375" x="958850" y="952500"/>
          <p14:tracePt t="109392" x="717550" y="1022350"/>
          <p14:tracePt t="109407" x="577850" y="1111250"/>
          <p14:tracePt t="109424" x="450850" y="1238250"/>
          <p14:tracePt t="109442" x="279400" y="1466850"/>
          <p14:tracePt t="109458" x="146050" y="1752600"/>
          <p14:tracePt t="109475" x="69850" y="2120900"/>
          <p14:tracePt t="109492" x="76200" y="2489200"/>
          <p14:tracePt t="109510" x="146050" y="2901950"/>
          <p14:tracePt t="109524" x="222250" y="3244850"/>
          <p14:tracePt t="109541" x="292100" y="3543300"/>
          <p14:tracePt t="109559" x="368300" y="3771900"/>
          <p14:tracePt t="109575" x="425450" y="3905250"/>
          <p14:tracePt t="109591" x="514350" y="3987800"/>
          <p14:tracePt t="109608" x="635000" y="4006850"/>
          <p14:tracePt t="109625" x="882650" y="3962400"/>
          <p14:tracePt t="109642" x="1270000" y="3829050"/>
          <p14:tracePt t="109658" x="1803400" y="3587750"/>
          <p14:tracePt t="109675" x="2165350" y="3302000"/>
          <p14:tracePt t="109691" x="2317750" y="3016250"/>
          <p14:tracePt t="109708" x="2343150" y="2736850"/>
          <p14:tracePt t="109725" x="2311400" y="2470150"/>
          <p14:tracePt t="109742" x="2254250" y="2247900"/>
          <p14:tracePt t="109758" x="2197100" y="2082800"/>
          <p14:tracePt t="109775" x="2133600" y="1924050"/>
          <p14:tracePt t="109791" x="2076450" y="1828800"/>
          <p14:tracePt t="109793" x="2051050" y="1809750"/>
          <p14:tracePt t="109808" x="2038350" y="1809750"/>
          <p14:tracePt t="109826" x="1962150" y="1828800"/>
          <p14:tracePt t="109843" x="1765300" y="1962150"/>
          <p14:tracePt t="109858" x="1695450" y="2025650"/>
          <p14:tracePt t="109875" x="1612900" y="2152650"/>
          <p14:tracePt t="109893" x="1606550" y="2286000"/>
          <p14:tracePt t="109911" x="1670050" y="2362200"/>
          <p14:tracePt t="109925" x="1828800" y="2419350"/>
          <p14:tracePt t="109942" x="2032000" y="2425700"/>
          <p14:tracePt t="109960" x="2292350" y="2393950"/>
          <p14:tracePt t="109975" x="2768600" y="2292350"/>
          <p14:tracePt t="109992" x="3422650" y="2120900"/>
          <p14:tracePt t="110008" x="3879850" y="2019300"/>
          <p14:tracePt t="110025" x="4311650" y="1917700"/>
          <p14:tracePt t="110042" x="4724400" y="1816100"/>
          <p14:tracePt t="110058" x="5143500" y="1695450"/>
          <p14:tracePt t="110075" x="5473700" y="1543050"/>
          <p14:tracePt t="110093" x="5708650" y="1397000"/>
          <p14:tracePt t="110108" x="5822950" y="1295400"/>
          <p14:tracePt t="110125" x="5842000" y="1257300"/>
          <p14:tracePt t="110142" x="5848350" y="1244600"/>
          <p14:tracePt t="110159" x="5854700" y="1238250"/>
          <p14:tracePt t="110175" x="5861050" y="1231900"/>
          <p14:tracePt t="110192" x="5861050" y="1219200"/>
          <p14:tracePt t="110956" x="5861050" y="1225550"/>
          <p14:tracePt t="110963" x="5854700" y="1244600"/>
          <p14:tracePt t="110976" x="5842000" y="1263650"/>
          <p14:tracePt t="111080" x="5842000" y="1270000"/>
          <p14:tracePt t="111087" x="5835650" y="1276350"/>
          <p14:tracePt t="111109" x="5835650" y="1282700"/>
          <p14:tracePt t="111136" x="5829300" y="1282700"/>
          <p14:tracePt t="111233" x="5829300" y="1289050"/>
          <p14:tracePt t="111504" x="5829300" y="1282700"/>
          <p14:tracePt t="111511" x="5829300" y="1276350"/>
          <p14:tracePt t="111527" x="5829300" y="1270000"/>
          <p14:tracePt t="111543" x="5842000" y="1257300"/>
          <p14:tracePt t="111562" x="5842000" y="1250950"/>
          <p14:tracePt t="111593" x="5835650" y="1244600"/>
          <p14:tracePt t="111609" x="5835650" y="1238250"/>
          <p14:tracePt t="111627" x="5835650" y="1225550"/>
          <p14:tracePt t="111660" x="5835650" y="1219200"/>
          <p14:tracePt t="111676" x="5835650" y="1206500"/>
          <p14:tracePt t="111693" x="5861050" y="1181100"/>
          <p14:tracePt t="111711" x="5886450" y="1162050"/>
          <p14:tracePt t="111726" x="5924550" y="1143000"/>
          <p14:tracePt t="111743" x="5994400" y="1104900"/>
          <p14:tracePt t="111760" x="6007100" y="1098550"/>
          <p14:tracePt t="111761" x="6032500" y="1085850"/>
          <p14:tracePt t="111777" x="6076950" y="1054100"/>
          <p14:tracePt t="111793" x="6115050" y="1028700"/>
          <p14:tracePt t="111810" x="6165850" y="990600"/>
          <p14:tracePt t="111827" x="6223000" y="952500"/>
          <p14:tracePt t="111843" x="6286500" y="908050"/>
          <p14:tracePt t="111860" x="6375400" y="863600"/>
          <p14:tracePt t="111877" x="6477000" y="812800"/>
          <p14:tracePt t="111893" x="6584950" y="768350"/>
          <p14:tracePt t="111911" x="6680200" y="736600"/>
          <p14:tracePt t="111927" x="6737350" y="711200"/>
          <p14:tracePt t="112036" x="6724650" y="711200"/>
          <p14:tracePt t="112045" x="6699250" y="711200"/>
          <p14:tracePt t="112060" x="6610350" y="698500"/>
          <p14:tracePt t="112077" x="6515100" y="692150"/>
          <p14:tracePt t="112094" x="6419850" y="685800"/>
          <p14:tracePt t="112110" x="6369050" y="685800"/>
          <p14:tracePt t="112126" x="6343650" y="679450"/>
          <p14:tracePt t="112182" x="6337300" y="679450"/>
          <p14:tracePt t="112193" x="6337300" y="685800"/>
          <p14:tracePt t="112211" x="6305550" y="711200"/>
          <p14:tracePt t="112227" x="6242050" y="749300"/>
          <p14:tracePt t="112243" x="6210300" y="774700"/>
          <p14:tracePt t="112260" x="6203950" y="787400"/>
          <p14:tracePt t="112422" x="6203950" y="793750"/>
          <p14:tracePt t="112444" x="6210300" y="793750"/>
          <p14:tracePt t="112460" x="6216650" y="800100"/>
          <p14:tracePt t="112494" x="6223000" y="806450"/>
          <p14:tracePt t="112510" x="6242050" y="806450"/>
          <p14:tracePt t="112527" x="6318250" y="812800"/>
          <p14:tracePt t="112543" x="6464300" y="825500"/>
          <p14:tracePt t="112562" x="6604000" y="825500"/>
          <p14:tracePt t="112577" x="6731000" y="825500"/>
          <p14:tracePt t="112593" x="6813550" y="819150"/>
          <p14:tracePt t="112610" x="6896100" y="806450"/>
          <p14:tracePt t="112627" x="6946900" y="800100"/>
          <p14:tracePt t="112644" x="7004050" y="793750"/>
          <p14:tracePt t="112660" x="7086600" y="793750"/>
          <p14:tracePt t="112677" x="7200900" y="793750"/>
          <p14:tracePt t="112694" x="7302500" y="793750"/>
          <p14:tracePt t="112711" x="7486650" y="787400"/>
          <p14:tracePt t="112727" x="7524750" y="774700"/>
          <p14:tracePt t="112728" x="7537450" y="768350"/>
          <p14:tracePt t="112744" x="7562850" y="762000"/>
          <p14:tracePt t="112760" x="7581900" y="749300"/>
          <p14:tracePt t="112777" x="7607300" y="730250"/>
          <p14:tracePt t="112794" x="7639050" y="711200"/>
          <p14:tracePt t="112811" x="7677150" y="679450"/>
          <p14:tracePt t="112827" x="7721600" y="647700"/>
          <p14:tracePt t="112844" x="7753350" y="628650"/>
          <p14:tracePt t="112861" x="7772400" y="622300"/>
          <p14:tracePt t="112878" x="7778750" y="609600"/>
          <p14:tracePt t="112894" x="7778750" y="603250"/>
          <p14:tracePt t="112911" x="7778750" y="590550"/>
          <p14:tracePt t="112927" x="7772400" y="584200"/>
          <p14:tracePt t="112944" x="7766050" y="571500"/>
          <p14:tracePt t="112945" x="7759700" y="571500"/>
          <p14:tracePt t="112961" x="7747000" y="558800"/>
          <p14:tracePt t="112977" x="7727950" y="552450"/>
          <p14:tracePt t="112994" x="7645400" y="527050"/>
          <p14:tracePt t="113011" x="7575550" y="514350"/>
          <p14:tracePt t="113028" x="7473950" y="495300"/>
          <p14:tracePt t="113044" x="7334250" y="482600"/>
          <p14:tracePt t="113061" x="7150100" y="482600"/>
          <p14:tracePt t="113077" x="7016750" y="482600"/>
          <p14:tracePt t="113094" x="6858000" y="501650"/>
          <p14:tracePt t="113111" x="6610350" y="539750"/>
          <p14:tracePt t="113128" x="6400800" y="565150"/>
          <p14:tracePt t="113144" x="6127750" y="590550"/>
          <p14:tracePt t="113161" x="5949950" y="603250"/>
          <p14:tracePt t="113178" x="5746750" y="603250"/>
          <p14:tracePt t="113195" x="5613400" y="596900"/>
          <p14:tracePt t="113212" x="5581650" y="590550"/>
          <p14:tracePt t="113261" x="5581650" y="603250"/>
          <p14:tracePt t="113277" x="5575300" y="641350"/>
          <p14:tracePt t="113294" x="5562600" y="692150"/>
          <p14:tracePt t="113311" x="5556250" y="749300"/>
          <p14:tracePt t="113328" x="5556250" y="793750"/>
          <p14:tracePt t="113344" x="5562600" y="812800"/>
          <p14:tracePt t="113361" x="5568950" y="812800"/>
          <p14:tracePt t="113378" x="5600700" y="812800"/>
          <p14:tracePt t="113394" x="5683250" y="793750"/>
          <p14:tracePt t="113411" x="5784850" y="781050"/>
          <p14:tracePt t="113428" x="5861050" y="774700"/>
          <p14:tracePt t="113429" x="5892800" y="774700"/>
          <p14:tracePt t="113445" x="5924550" y="774700"/>
          <p14:tracePt t="113446" x="5956300" y="774700"/>
          <p14:tracePt t="113461" x="5988050" y="781050"/>
          <p14:tracePt t="113462" x="6032500" y="793750"/>
          <p14:tracePt t="113477" x="6096000" y="819150"/>
          <p14:tracePt t="113494" x="6146800" y="844550"/>
          <p14:tracePt t="113511" x="6178550" y="857250"/>
          <p14:tracePt t="113528" x="6184900" y="863600"/>
          <p14:tracePt t="113578" x="6191250" y="863600"/>
          <p14:tracePt t="113595" x="6197600" y="857250"/>
          <p14:tracePt t="113692" x="6203950" y="863600"/>
          <p14:tracePt t="113699" x="6203950" y="869950"/>
          <p14:tracePt t="113711" x="6216650" y="876300"/>
          <p14:tracePt t="113728" x="6311900" y="908050"/>
          <p14:tracePt t="113745" x="6362700" y="908050"/>
          <p14:tracePt t="113763" x="6394450" y="908050"/>
          <p14:tracePt t="113778" x="6419850" y="901700"/>
          <p14:tracePt t="113795" x="6477000" y="882650"/>
          <p14:tracePt t="113812" x="6559550" y="876300"/>
          <p14:tracePt t="113828" x="6648450" y="869950"/>
          <p14:tracePt t="113846" x="6737350" y="876300"/>
          <p14:tracePt t="113862" x="6788150" y="882650"/>
          <p14:tracePt t="113879" x="6794500" y="889000"/>
          <p14:tracePt t="113950" x="6794500" y="895350"/>
          <p14:tracePt t="119008" x="6775450" y="876300"/>
          <p14:tracePt t="119016" x="6756400" y="850900"/>
          <p14:tracePt t="119033" x="6648450" y="749300"/>
          <p14:tracePt t="119049" x="6559550" y="698500"/>
          <p14:tracePt t="119066" x="6540500" y="692150"/>
          <p14:tracePt t="119148" x="6540500" y="685800"/>
          <p14:tracePt t="119156" x="6534150" y="679450"/>
          <p14:tracePt t="119166" x="6502400" y="641350"/>
          <p14:tracePt t="119183" x="6356350" y="590550"/>
          <p14:tracePt t="119199" x="6172200" y="584200"/>
          <p14:tracePt t="119216" x="6013450" y="590550"/>
          <p14:tracePt t="119232" x="5943600" y="622300"/>
          <p14:tracePt t="119250" x="5905500" y="647700"/>
          <p14:tracePt t="119267" x="5797550" y="685800"/>
          <p14:tracePt t="119282" x="5759450" y="698500"/>
          <p14:tracePt t="119299" x="5435600" y="736600"/>
          <p14:tracePt t="119316" x="5130800" y="742950"/>
          <p14:tracePt t="119334" x="4775200" y="742950"/>
          <p14:tracePt t="119349" x="4419600" y="749300"/>
          <p14:tracePt t="119366" x="4210050" y="755650"/>
          <p14:tracePt t="119383" x="4000500" y="768350"/>
          <p14:tracePt t="119399" x="3822700" y="793750"/>
          <p14:tracePt t="119416" x="3625850" y="838200"/>
          <p14:tracePt t="119433" x="3435350" y="901700"/>
          <p14:tracePt t="119449" x="3175000" y="1028700"/>
          <p14:tracePt t="119466" x="2946400" y="1181100"/>
          <p14:tracePt t="119483" x="2762250" y="1320800"/>
          <p14:tracePt t="119500" x="2559050" y="1485900"/>
          <p14:tracePt t="119517" x="2393950" y="1625600"/>
          <p14:tracePt t="119533" x="2343150" y="1670050"/>
          <p14:tracePt t="119551" x="2317750" y="1682750"/>
          <p14:tracePt t="119568" x="2305050" y="1695450"/>
          <p14:tracePt t="119583" x="2286000" y="1720850"/>
          <p14:tracePt t="119599" x="2254250" y="1746250"/>
          <p14:tracePt t="119616" x="2235200" y="1765300"/>
          <p14:tracePt t="119633" x="2216150" y="1771650"/>
          <p14:tracePt t="119758" x="2209800" y="1771650"/>
          <p14:tracePt t="119768" x="2159000" y="1778000"/>
          <p14:tracePt t="119783" x="2127250" y="1778000"/>
          <p14:tracePt t="119800" x="2019300" y="1778000"/>
          <p14:tracePt t="119816" x="1962150" y="1778000"/>
          <p14:tracePt t="119833" x="1917700" y="1771650"/>
          <p14:tracePt t="119850" x="1898650" y="1771650"/>
          <p14:tracePt t="119867" x="1847850" y="1765300"/>
          <p14:tracePt t="119883" x="1746250" y="1758950"/>
          <p14:tracePt t="119900" x="1593850" y="1752600"/>
          <p14:tracePt t="119916" x="1441450" y="1746250"/>
          <p14:tracePt t="119933" x="1282700" y="1727200"/>
          <p14:tracePt t="119950" x="1200150" y="1714500"/>
          <p14:tracePt t="119968" x="1181100" y="1714500"/>
          <p14:tracePt t="120001" x="1187450" y="1701800"/>
          <p14:tracePt t="120017" x="1212850" y="1695450"/>
          <p14:tracePt t="120034" x="1238250" y="1695450"/>
          <p14:tracePt t="120050" x="1244600" y="1695450"/>
          <p14:tracePt t="120101" x="1263650" y="1701800"/>
          <p14:tracePt t="120117" x="1314450" y="1720850"/>
          <p14:tracePt t="120133" x="1390650" y="1752600"/>
          <p14:tracePt t="120150" x="1441450" y="1765300"/>
          <p14:tracePt t="120166" x="1600200" y="1797050"/>
          <p14:tracePt t="120183" x="1663700" y="1803400"/>
          <p14:tracePt t="120200" x="1797050" y="1803400"/>
          <p14:tracePt t="120216" x="1847850" y="1803400"/>
          <p14:tracePt t="120233" x="1879600" y="1797050"/>
          <p14:tracePt t="120251" x="1898650" y="1790700"/>
          <p14:tracePt t="120267" x="1917700" y="1778000"/>
          <p14:tracePt t="120284" x="1949450" y="1746250"/>
          <p14:tracePt t="120300" x="1974850" y="1701800"/>
          <p14:tracePt t="120317" x="2000250" y="1657350"/>
          <p14:tracePt t="120334" x="2019300" y="1625600"/>
          <p14:tracePt t="120351" x="2038350" y="1600200"/>
          <p14:tracePt t="120367" x="2044700" y="1587500"/>
          <p14:tracePt t="120383" x="2044700" y="1581150"/>
          <p14:tracePt t="120400" x="2038350" y="1568450"/>
          <p14:tracePt t="120417" x="2012950" y="1562100"/>
          <p14:tracePt t="120434" x="1962150" y="1549400"/>
          <p14:tracePt t="120450" x="1898650" y="1543050"/>
          <p14:tracePt t="120467" x="1816100" y="1543050"/>
          <p14:tracePt t="120483" x="1739900" y="1543050"/>
          <p14:tracePt t="120500" x="1644650" y="1536700"/>
          <p14:tracePt t="120517" x="1549400" y="1536700"/>
          <p14:tracePt t="120534" x="1473200" y="1536700"/>
          <p14:tracePt t="120552" x="1377950" y="1530350"/>
          <p14:tracePt t="120567" x="1295400" y="1530350"/>
          <p14:tracePt t="120584" x="1193800" y="1530350"/>
          <p14:tracePt t="120602" x="1098550" y="1536700"/>
          <p14:tracePt t="120618" x="1047750" y="1543050"/>
          <p14:tracePt t="120619" x="1022350" y="1549400"/>
          <p14:tracePt t="120634" x="933450" y="1562100"/>
          <p14:tracePt t="120650" x="844550" y="1581150"/>
          <p14:tracePt t="120667" x="762000" y="1587500"/>
          <p14:tracePt t="120683" x="749300" y="1593850"/>
          <p14:tracePt t="120720" x="742950" y="1593850"/>
          <p14:tracePt t="120734" x="736600" y="1593850"/>
          <p14:tracePt t="120751" x="692150" y="1606550"/>
          <p14:tracePt t="120767" x="660400" y="1619250"/>
          <p14:tracePt t="120784" x="635000" y="1638300"/>
          <p14:tracePt t="120800" x="615950" y="1651000"/>
          <p14:tracePt t="120817" x="609600" y="1663700"/>
          <p14:tracePt t="120834" x="596900" y="1689100"/>
          <p14:tracePt t="120851" x="590550" y="1739900"/>
          <p14:tracePt t="120867" x="565150" y="1809750"/>
          <p14:tracePt t="120884" x="546100" y="1841500"/>
          <p14:tracePt t="120903" x="533400" y="1879600"/>
          <p14:tracePt t="120917" x="533400" y="1917700"/>
          <p14:tracePt t="120935" x="539750" y="1943100"/>
          <p14:tracePt t="120953" x="571500" y="1974850"/>
          <p14:tracePt t="120967" x="590550" y="1987550"/>
          <p14:tracePt t="120984" x="628650" y="2019300"/>
          <p14:tracePt t="120985" x="647700" y="2044700"/>
          <p14:tracePt t="121001" x="679450" y="2101850"/>
          <p14:tracePt t="121017" x="698500" y="2159000"/>
          <p14:tracePt t="121034" x="704850" y="2203450"/>
          <p14:tracePt t="121051" x="711200" y="2216150"/>
          <p14:tracePt t="121090" x="717550" y="2216150"/>
          <p14:tracePt t="121103" x="723900" y="2216150"/>
          <p14:tracePt t="121118" x="736600" y="2216150"/>
          <p14:tracePt t="121134" x="749300" y="2203450"/>
          <p14:tracePt t="121151" x="762000" y="2197100"/>
          <p14:tracePt t="121168" x="768350" y="2190750"/>
          <p14:tracePt t="121184" x="768350" y="2184400"/>
          <p14:tracePt t="121201" x="768350" y="2171700"/>
          <p14:tracePt t="121217" x="774700" y="2165350"/>
          <p14:tracePt t="121219" x="774700" y="2159000"/>
          <p14:tracePt t="121236" x="787400" y="2133600"/>
          <p14:tracePt t="121251" x="787400" y="2114550"/>
          <p14:tracePt t="121268" x="793750" y="2108200"/>
          <p14:tracePt t="121704" x="800100" y="2101850"/>
          <p14:tracePt t="121719" x="806450" y="2101850"/>
          <p14:tracePt t="121816" x="812800" y="2095500"/>
          <p14:tracePt t="121824" x="825500" y="2095500"/>
          <p14:tracePt t="121835" x="831850" y="2095500"/>
          <p14:tracePt t="121852" x="876300" y="2095500"/>
          <p14:tracePt t="121868" x="946150" y="2095500"/>
          <p14:tracePt t="121885" x="1003300" y="2095500"/>
          <p14:tracePt t="121901" x="1060450" y="2095500"/>
          <p14:tracePt t="121919" x="1187450" y="2095500"/>
          <p14:tracePt t="121935" x="1250950" y="2095500"/>
          <p14:tracePt t="121937" x="1282700" y="2095500"/>
          <p14:tracePt t="121952" x="1371600" y="2108200"/>
          <p14:tracePt t="121969" x="1441450" y="2114550"/>
          <p14:tracePt t="121985" x="1511300" y="2114550"/>
          <p14:tracePt t="122002" x="1587500" y="2108200"/>
          <p14:tracePt t="122019" x="1638300" y="2095500"/>
          <p14:tracePt t="122037" x="1663700" y="2082800"/>
          <p14:tracePt t="122052" x="1695450" y="2070100"/>
          <p14:tracePt t="122068" x="1720850" y="2051050"/>
          <p14:tracePt t="122085" x="1752600" y="2032000"/>
          <p14:tracePt t="122103" x="1778000" y="2012950"/>
          <p14:tracePt t="122118" x="1797050" y="1993900"/>
          <p14:tracePt t="122136" x="1816100" y="1974850"/>
          <p14:tracePt t="122152" x="1835150" y="1955800"/>
          <p14:tracePt t="122169" x="1847850" y="1930400"/>
          <p14:tracePt t="122185" x="1854200" y="1905000"/>
          <p14:tracePt t="122202" x="1860550" y="1885950"/>
          <p14:tracePt t="122218" x="1860550" y="1860550"/>
          <p14:tracePt t="122235" x="1860550" y="1841500"/>
          <p14:tracePt t="122252" x="1847850" y="1816100"/>
          <p14:tracePt t="122268" x="1822450" y="1803400"/>
          <p14:tracePt t="122285" x="1771650" y="1778000"/>
          <p14:tracePt t="122304" x="1739900" y="1758950"/>
          <p14:tracePt t="122318" x="1695450" y="1746250"/>
          <p14:tracePt t="122335" x="1670050" y="1733550"/>
          <p14:tracePt t="122352" x="1631950" y="1727200"/>
          <p14:tracePt t="122369" x="1600200" y="1720850"/>
          <p14:tracePt t="122385" x="1568450" y="1714500"/>
          <p14:tracePt t="122402" x="1517650" y="1701800"/>
          <p14:tracePt t="122404" x="1492250" y="1701800"/>
          <p14:tracePt t="122419" x="1447800" y="1701800"/>
          <p14:tracePt t="122435" x="1384300" y="1695450"/>
          <p14:tracePt t="122452" x="1289050" y="1695450"/>
          <p14:tracePt t="122469" x="1231900" y="1695450"/>
          <p14:tracePt t="122485" x="1187450" y="1689100"/>
          <p14:tracePt t="122504" x="1143000" y="1682750"/>
          <p14:tracePt t="122519" x="1117600" y="1682750"/>
          <p14:tracePt t="122535" x="1085850" y="1682750"/>
          <p14:tracePt t="122553" x="1028700" y="1695450"/>
          <p14:tracePt t="122569" x="965200" y="1714500"/>
          <p14:tracePt t="122585" x="882650" y="1739900"/>
          <p14:tracePt t="122602" x="812800" y="1758950"/>
          <p14:tracePt t="122620" x="774700" y="1778000"/>
          <p14:tracePt t="122636" x="755650" y="1790700"/>
          <p14:tracePt t="122653" x="755650" y="1803400"/>
          <p14:tracePt t="122669" x="755650" y="1816100"/>
          <p14:tracePt t="122685" x="793750" y="1854200"/>
          <p14:tracePt t="122702" x="908050" y="1962150"/>
          <p14:tracePt t="122718" x="984250" y="2032000"/>
          <p14:tracePt t="122735" x="1060450" y="2108200"/>
          <p14:tracePt t="122753" x="1130300" y="2152650"/>
          <p14:tracePt t="122769" x="1231900" y="2178050"/>
          <p14:tracePt t="122786" x="1358900" y="2178050"/>
          <p14:tracePt t="122802" x="1504950" y="2152650"/>
          <p14:tracePt t="122820" x="1676400" y="2089150"/>
          <p14:tracePt t="122821" x="1720850" y="2070100"/>
          <p14:tracePt t="122837" x="1784350" y="2032000"/>
          <p14:tracePt t="122853" x="1797050" y="2019300"/>
          <p14:tracePt t="122870" x="1809750" y="2012950"/>
          <p14:tracePt t="122972" x="1809750" y="2006600"/>
          <p14:tracePt t="122980" x="1809750" y="2000250"/>
          <p14:tracePt t="122987" x="1809750" y="1981200"/>
          <p14:tracePt t="123003" x="1809750" y="1974850"/>
          <p14:tracePt t="123019" x="1803400" y="1949450"/>
          <p14:tracePt t="123036" x="1797050" y="1936750"/>
          <p14:tracePt t="123053" x="1797050" y="1930400"/>
          <p14:tracePt t="123070" x="1790700" y="1930400"/>
          <p14:tracePt t="123086" x="1790700" y="1924050"/>
          <p14:tracePt t="123102" x="1784350" y="1924050"/>
          <p14:tracePt t="123119" x="1778000" y="1924050"/>
          <p14:tracePt t="123136" x="1771650" y="1917700"/>
          <p14:tracePt t="123152" x="1765300" y="1917700"/>
          <p14:tracePt t="123169" x="1758950" y="1917700"/>
          <p14:tracePt t="123186" x="1758950" y="1911350"/>
          <p14:tracePt t="123203" x="1752600" y="1911350"/>
          <p14:tracePt t="123219" x="1746250" y="1911350"/>
          <p14:tracePt t="123236" x="1739900" y="1911350"/>
          <p14:tracePt t="123253" x="1727200" y="1917700"/>
          <p14:tracePt t="123269" x="1727200" y="1924050"/>
          <p14:tracePt t="123288" x="1714500" y="1924050"/>
          <p14:tracePt t="123303" x="1714500" y="1930400"/>
          <p14:tracePt t="123528" x="1708150" y="1930400"/>
          <p14:tracePt t="123537" x="1708150" y="1917700"/>
          <p14:tracePt t="123543" x="1695450" y="1898650"/>
          <p14:tracePt t="123552" x="1689100" y="1885950"/>
          <p14:tracePt t="123570" x="1676400" y="1860550"/>
          <p14:tracePt t="123586" x="1657350" y="1835150"/>
          <p14:tracePt t="123603" x="1651000" y="1828800"/>
          <p14:tracePt t="123810" x="1651000" y="1835150"/>
          <p14:tracePt t="123818" x="1663700" y="1841500"/>
          <p14:tracePt t="123825" x="1676400" y="1854200"/>
          <p14:tracePt t="123837" x="1720850" y="1873250"/>
          <p14:tracePt t="123853" x="1873250" y="1924050"/>
          <p14:tracePt t="123870" x="2057400" y="1962150"/>
          <p14:tracePt t="123886" x="2197100" y="1981200"/>
          <p14:tracePt t="123903" x="2298700" y="1981200"/>
          <p14:tracePt t="123920" x="2343150" y="1974850"/>
          <p14:tracePt t="123937" x="2355850" y="1968500"/>
          <p14:tracePt t="123970" x="2362200" y="1968500"/>
          <p14:tracePt t="124068" x="2362200" y="1962150"/>
          <p14:tracePt t="124084" x="2355850" y="1962150"/>
          <p14:tracePt t="124091" x="2355850" y="1955800"/>
          <p14:tracePt t="124103" x="2349500" y="1955800"/>
          <p14:tracePt t="124120" x="2336800" y="1949450"/>
          <p14:tracePt t="124136" x="2324100" y="1949450"/>
          <p14:tracePt t="124153" x="2311400" y="1949450"/>
          <p14:tracePt t="124170" x="2292350" y="1949450"/>
          <p14:tracePt t="124172" x="2286000" y="1949450"/>
          <p14:tracePt t="124187" x="2279650" y="1949450"/>
          <p14:tracePt t="124188" x="2273300" y="1949450"/>
          <p14:tracePt t="124203" x="2260600" y="1955800"/>
          <p14:tracePt t="124220" x="2247900" y="1955800"/>
          <p14:tracePt t="124238" x="2241550" y="1962150"/>
          <p14:tracePt t="124256" x="2228850" y="1962150"/>
          <p14:tracePt t="124270" x="2228850" y="1968500"/>
          <p14:tracePt t="124287" x="2222500" y="1968500"/>
          <p14:tracePt t="124303" x="2222500" y="1974850"/>
          <p14:tracePt t="124320" x="2216150" y="1974850"/>
          <p14:tracePt t="124337" x="2203450" y="1987550"/>
          <p14:tracePt t="124353" x="2190750" y="1993900"/>
          <p14:tracePt t="124371" x="2178050" y="2006600"/>
          <p14:tracePt t="124387" x="2159000" y="2025650"/>
          <p14:tracePt t="124404" x="2139950" y="2038350"/>
          <p14:tracePt t="124406" x="2127250" y="2051050"/>
          <p14:tracePt t="124420" x="2114550" y="2063750"/>
          <p14:tracePt t="124422" x="2101850" y="2076450"/>
          <p14:tracePt t="124437" x="2063750" y="2127250"/>
          <p14:tracePt t="124453" x="2038350" y="2159000"/>
          <p14:tracePt t="124470" x="2019300" y="2190750"/>
          <p14:tracePt t="124487" x="2000250" y="2247900"/>
          <p14:tracePt t="124503" x="1993900" y="2286000"/>
          <p14:tracePt t="124520" x="1974850" y="2324100"/>
          <p14:tracePt t="124537" x="1955800" y="2349500"/>
          <p14:tracePt t="124554" x="1930400" y="2381250"/>
          <p14:tracePt t="124570" x="1898650" y="2413000"/>
          <p14:tracePt t="124587" x="1854200" y="2444750"/>
          <p14:tracePt t="124604" x="1822450" y="2476500"/>
          <p14:tracePt t="124620" x="1803400" y="2495550"/>
          <p14:tracePt t="124639" x="1778000" y="2508250"/>
          <p14:tracePt t="124655" x="1771650" y="2514600"/>
          <p14:tracePt t="124671" x="1739900" y="2546350"/>
          <p14:tracePt t="124687" x="1714500" y="2565400"/>
          <p14:tracePt t="124704" x="1701800" y="2584450"/>
          <p14:tracePt t="124721" x="1689100" y="2597150"/>
          <p14:tracePt t="124737" x="1682750" y="2603500"/>
          <p14:tracePt t="124754" x="1682750" y="2609850"/>
          <p14:tracePt t="124772" x="1682750" y="2616200"/>
          <p14:tracePt t="124787" x="1689100" y="2628900"/>
          <p14:tracePt t="124804" x="1720850" y="2647950"/>
          <p14:tracePt t="124820" x="1778000" y="2667000"/>
          <p14:tracePt t="124838" x="1841500" y="2679700"/>
          <p14:tracePt t="124854" x="1898650" y="2686050"/>
          <p14:tracePt t="124871" x="1949450" y="2692400"/>
          <p14:tracePt t="124888" x="1987550" y="2692400"/>
          <p14:tracePt t="124904" x="2038350" y="2692400"/>
          <p14:tracePt t="124922" x="2095500" y="2686050"/>
          <p14:tracePt t="124938" x="2108200" y="2686050"/>
          <p14:tracePt t="124939" x="2114550" y="2686050"/>
          <p14:tracePt t="125012" x="2114550" y="2679700"/>
          <p14:tracePt t="125038" x="2108200" y="2679700"/>
          <p14:tracePt t="125060" x="2101850" y="2679700"/>
          <p14:tracePt t="125156" x="2114550" y="2679700"/>
          <p14:tracePt t="125171" x="2152650" y="2679700"/>
          <p14:tracePt t="125187" x="2305050" y="2679700"/>
          <p14:tracePt t="125204" x="2400300" y="2660650"/>
          <p14:tracePt t="125221" x="2489200" y="2635250"/>
          <p14:tracePt t="125238" x="2540000" y="2616200"/>
          <p14:tracePt t="125254" x="2571750" y="2603500"/>
          <p14:tracePt t="125271" x="2584450" y="2597150"/>
          <p14:tracePt t="125358" x="2584450" y="2590800"/>
          <p14:tracePt t="125374" x="2578100" y="2584450"/>
          <p14:tracePt t="125388" x="2571750" y="2584450"/>
          <p14:tracePt t="125405" x="2501900" y="2571750"/>
          <p14:tracePt t="125421" x="2425700" y="2565400"/>
          <p14:tracePt t="125438" x="2336800" y="2565400"/>
          <p14:tracePt t="125454" x="2228850" y="2565400"/>
          <p14:tracePt t="125472" x="2114550" y="2565400"/>
          <p14:tracePt t="125488" x="2019300" y="2565400"/>
          <p14:tracePt t="125505" x="1873250" y="2578100"/>
          <p14:tracePt t="125521" x="1733550" y="2584450"/>
          <p14:tracePt t="125538" x="1517650" y="2609850"/>
          <p14:tracePt t="125554" x="1263650" y="2641600"/>
          <p14:tracePt t="125571" x="977900" y="2673350"/>
          <p14:tracePt t="125588" x="730250" y="2692400"/>
          <p14:tracePt t="125605" x="463550" y="2724150"/>
          <p14:tracePt t="125623" x="438150" y="2736850"/>
          <p14:tracePt t="125640" x="425450" y="2755900"/>
          <p14:tracePt t="125655" x="425450" y="2768600"/>
          <p14:tracePt t="125672" x="425450" y="2806700"/>
          <p14:tracePt t="125688" x="425450" y="2844800"/>
          <p14:tracePt t="125705" x="419100" y="2870200"/>
          <p14:tracePt t="125723" x="419100" y="2876550"/>
          <p14:tracePt t="125774" x="419100" y="2882900"/>
          <p14:tracePt t="125788" x="425450" y="2889250"/>
          <p14:tracePt t="125805" x="444500" y="2901950"/>
          <p14:tracePt t="125822" x="463550" y="2908300"/>
          <p14:tracePt t="125839" x="469900" y="2921000"/>
          <p14:tracePt t="125855" x="469900" y="2933700"/>
          <p14:tracePt t="125872" x="469900" y="2940050"/>
          <p14:tracePt t="125922" x="450850" y="2959100"/>
          <p14:tracePt t="125938" x="381000" y="3003550"/>
          <p14:tracePt t="125955" x="311150" y="3048000"/>
          <p14:tracePt t="125972" x="266700" y="3079750"/>
          <p14:tracePt t="125988" x="247650" y="3098800"/>
          <p14:tracePt t="126006" x="247650" y="3105150"/>
          <p14:tracePt t="126038" x="260350" y="3117850"/>
          <p14:tracePt t="126055" x="336550" y="3143250"/>
          <p14:tracePt t="126073" x="419100" y="3162300"/>
          <p14:tracePt t="126089" x="495300" y="3181350"/>
          <p14:tracePt t="126105" x="571500" y="3187700"/>
          <p14:tracePt t="126122" x="628650" y="3187700"/>
          <p14:tracePt t="126138" x="717550" y="3187700"/>
          <p14:tracePt t="126155" x="806450" y="3187700"/>
          <p14:tracePt t="126172" x="882650" y="3175000"/>
          <p14:tracePt t="126189" x="958850" y="3155950"/>
          <p14:tracePt t="126205" x="1016000" y="3124200"/>
          <p14:tracePt t="126264" x="1016000" y="3117850"/>
          <p14:tracePt t="126273" x="1016000" y="3111500"/>
          <p14:tracePt t="126289" x="996950" y="3098800"/>
          <p14:tracePt t="126305" x="971550" y="3079750"/>
          <p14:tracePt t="126322" x="939800" y="3054350"/>
          <p14:tracePt t="126338" x="908050" y="3009900"/>
          <p14:tracePt t="126355" x="876300" y="2971800"/>
          <p14:tracePt t="126372" x="863600" y="2959100"/>
          <p14:tracePt t="126389" x="850900" y="2946400"/>
          <p14:tracePt t="126405" x="838200" y="2933700"/>
          <p14:tracePt t="126422" x="825500" y="2927350"/>
          <p14:tracePt t="126438" x="819150" y="2921000"/>
          <p14:tracePt t="126455" x="800100" y="2914650"/>
          <p14:tracePt t="126474" x="749300" y="2889250"/>
          <p14:tracePt t="126489" x="692150" y="2876550"/>
          <p14:tracePt t="126505" x="584200" y="2851150"/>
          <p14:tracePt t="126522" x="501650" y="2832100"/>
          <p14:tracePt t="126539" x="425450" y="2819400"/>
          <p14:tracePt t="126556" x="381000" y="2813050"/>
          <p14:tracePt t="126573" x="374650" y="2806700"/>
          <p14:tracePt t="126616" x="368300" y="2806700"/>
          <p14:tracePt t="126623" x="361950" y="2806700"/>
          <p14:tracePt t="126639" x="336550" y="2832100"/>
          <p14:tracePt t="126655" x="285750" y="2882900"/>
          <p14:tracePt t="126672" x="254000" y="2927350"/>
          <p14:tracePt t="126689" x="222250" y="2959100"/>
          <p14:tracePt t="126707" x="215900" y="2984500"/>
          <p14:tracePt t="126739" x="222250" y="2990850"/>
          <p14:tracePt t="126755" x="279400" y="2997200"/>
          <p14:tracePt t="126772" x="387350" y="3009900"/>
          <p14:tracePt t="126789" x="539750" y="3022600"/>
          <p14:tracePt t="126806" x="660400" y="3022600"/>
          <p14:tracePt t="126807" x="711200" y="3028950"/>
          <p14:tracePt t="126823" x="793750" y="3028950"/>
          <p14:tracePt t="126839" x="825500" y="3028950"/>
          <p14:tracePt t="126840" x="844550" y="3028950"/>
          <p14:tracePt t="126855" x="889000" y="3028950"/>
          <p14:tracePt t="126872" x="914400" y="3016250"/>
          <p14:tracePt t="126889" x="933450" y="2990850"/>
          <p14:tracePt t="126906" x="939800" y="2940050"/>
          <p14:tracePt t="126922" x="939800" y="2889250"/>
          <p14:tracePt t="126939" x="927100" y="2863850"/>
          <p14:tracePt t="126957" x="927100" y="2851150"/>
          <p14:tracePt t="126989" x="914400" y="2838450"/>
          <p14:tracePt t="127006" x="850900" y="2819400"/>
          <p14:tracePt t="127022" x="749300" y="2806700"/>
          <p14:tracePt t="127039" x="622300" y="2794000"/>
          <p14:tracePt t="127056" x="444500" y="2768600"/>
          <p14:tracePt t="127073" x="273050" y="2749550"/>
          <p14:tracePt t="127089" x="228600" y="2749550"/>
          <p14:tracePt t="127106" x="222250" y="2755900"/>
          <p14:tracePt t="127122" x="234950" y="2794000"/>
          <p14:tracePt t="127139" x="292100" y="2863850"/>
          <p14:tracePt t="127157" x="349250" y="2927350"/>
          <p14:tracePt t="127175" x="368300" y="2959100"/>
          <p14:tracePt t="127189" x="381000" y="2984500"/>
          <p14:tracePt t="127206" x="387350" y="2990850"/>
          <p14:tracePt t="127256" x="400050" y="2990850"/>
          <p14:tracePt t="127273" x="476250" y="3003550"/>
          <p14:tracePt t="127290" x="552450" y="3009900"/>
          <p14:tracePt t="127306" x="603250" y="3009900"/>
          <p14:tracePt t="127323" x="609600" y="3009900"/>
          <p14:tracePt t="127380" x="615950" y="3003550"/>
          <p14:tracePt t="127389" x="615950" y="2984500"/>
          <p14:tracePt t="127406" x="628650" y="2940050"/>
          <p14:tracePt t="127423" x="641350" y="2914650"/>
          <p14:tracePt t="127441" x="660400" y="2908300"/>
          <p14:tracePt t="127456" x="679450" y="2901950"/>
          <p14:tracePt t="127473" x="704850" y="2901950"/>
          <p14:tracePt t="127489" x="723900" y="2914650"/>
          <p14:tracePt t="127491" x="723900" y="2921000"/>
          <p14:tracePt t="127506" x="730250" y="2921000"/>
          <p14:tracePt t="127523" x="736600" y="2927350"/>
          <p14:tracePt t="127540" x="749300" y="2933700"/>
          <p14:tracePt t="127557" x="819150" y="2952750"/>
          <p14:tracePt t="127557" x="882650" y="2952750"/>
          <p14:tracePt t="127573" x="1054100" y="2946400"/>
          <p14:tracePt t="127590" x="1270000" y="2927350"/>
          <p14:tracePt t="127606" x="1441450" y="2921000"/>
          <p14:tracePt t="127623" x="1555750" y="2908300"/>
          <p14:tracePt t="127640" x="1631950" y="2889250"/>
          <p14:tracePt t="127656" x="1676400" y="2876550"/>
          <p14:tracePt t="127673" x="1708150" y="2863850"/>
          <p14:tracePt t="127690" x="1733550" y="2844800"/>
          <p14:tracePt t="127706" x="1765300" y="2806700"/>
          <p14:tracePt t="127723" x="1790700" y="2762250"/>
          <p14:tracePt t="127740" x="1803400" y="2730500"/>
          <p14:tracePt t="127757" x="1809750" y="2686050"/>
          <p14:tracePt t="127773" x="1809750" y="2667000"/>
          <p14:tracePt t="127790" x="1803400" y="2647950"/>
          <p14:tracePt t="127792" x="1790700" y="2628900"/>
          <p14:tracePt t="127807" x="1765300" y="2584450"/>
          <p14:tracePt t="127823" x="1727200" y="2520950"/>
          <p14:tracePt t="127840" x="1676400" y="2425700"/>
          <p14:tracePt t="127856" x="1600200" y="2286000"/>
          <p14:tracePt t="127873" x="1473200" y="2127250"/>
          <p14:tracePt t="127890" x="1390650" y="2025650"/>
          <p14:tracePt t="127906" x="1346200" y="1955800"/>
          <p14:tracePt t="127923" x="1320800" y="1911350"/>
          <p14:tracePt t="127940" x="1301750" y="1879600"/>
          <p14:tracePt t="127958" x="1270000" y="1854200"/>
          <p14:tracePt t="127973" x="1181100" y="1822450"/>
          <p14:tracePt t="127990" x="1066800" y="1797050"/>
          <p14:tracePt t="128007" x="825500" y="1739900"/>
          <p14:tracePt t="128024" x="584200" y="1733550"/>
          <p14:tracePt t="128040" x="476250" y="1771650"/>
          <p14:tracePt t="128057" x="285750" y="1955800"/>
          <p14:tracePt t="128073" x="196850" y="2146300"/>
          <p14:tracePt t="128090" x="139700" y="2362200"/>
          <p14:tracePt t="128107" x="127000" y="2578100"/>
          <p14:tracePt t="128123" x="177800" y="2794000"/>
          <p14:tracePt t="128140" x="298450" y="2952750"/>
          <p14:tracePt t="128157" x="488950" y="3079750"/>
          <p14:tracePt t="128173" x="692150" y="3136900"/>
          <p14:tracePt t="128190" x="965200" y="3155950"/>
          <p14:tracePt t="128207" x="1200150" y="3136900"/>
          <p14:tracePt t="128223" x="1504950" y="3035300"/>
          <p14:tracePt t="128241" x="1835150" y="2711450"/>
          <p14:tracePt t="128257" x="1879600" y="2406650"/>
          <p14:tracePt t="128273" x="1790700" y="2108200"/>
          <p14:tracePt t="128290" x="1644650" y="1866900"/>
          <p14:tracePt t="128308" x="1562100" y="1714500"/>
          <p14:tracePt t="128323" x="1543050" y="1670050"/>
          <p14:tracePt t="128340" x="1517650" y="1644650"/>
          <p14:tracePt t="128358" x="1460500" y="1631950"/>
          <p14:tracePt t="128374" x="1339850" y="1631950"/>
          <p14:tracePt t="128390" x="1187450" y="1631950"/>
          <p14:tracePt t="128407" x="1003300" y="1651000"/>
          <p14:tracePt t="128424" x="844550" y="1670050"/>
          <p14:tracePt t="128441" x="666750" y="1701800"/>
          <p14:tracePt t="128457" x="546100" y="1720850"/>
          <p14:tracePt t="128473" x="482600" y="1727200"/>
          <p14:tracePt t="128491" x="476250" y="1733550"/>
          <p14:tracePt t="132557" x="495300" y="1733550"/>
          <p14:tracePt t="132564" x="558800" y="1739900"/>
          <p14:tracePt t="132577" x="641350" y="1746250"/>
          <p14:tracePt t="132593" x="996950" y="1758950"/>
          <p14:tracePt t="132610" x="1270000" y="1758950"/>
          <p14:tracePt t="132627" x="1657350" y="1739900"/>
          <p14:tracePt t="132644" x="2038350" y="1720850"/>
          <p14:tracePt t="132661" x="2495550" y="1689100"/>
          <p14:tracePt t="132677" x="2978150" y="1689100"/>
          <p14:tracePt t="132695" x="3365500" y="1695450"/>
          <p14:tracePt t="132711" x="3752850" y="1695450"/>
          <p14:tracePt t="132727" x="4000500" y="1695450"/>
          <p14:tracePt t="132744" x="4114800" y="1676400"/>
          <p14:tracePt t="132761" x="4171950" y="1663700"/>
          <p14:tracePt t="132777" x="4210050" y="1651000"/>
          <p14:tracePt t="132794" x="4254500" y="1631950"/>
          <p14:tracePt t="132796" x="4273550" y="1625600"/>
          <p14:tracePt t="132811" x="4292600" y="1619250"/>
          <p14:tracePt t="132827" x="4343400" y="1593850"/>
          <p14:tracePt t="132844" x="4356100" y="1581150"/>
          <p14:tracePt t="132861" x="4413250" y="1543050"/>
          <p14:tracePt t="132878" x="4425950" y="1517650"/>
          <p14:tracePt t="132894" x="4438650" y="1485900"/>
          <p14:tracePt t="132911" x="4445000" y="1460500"/>
          <p14:tracePt t="132927" x="4457700" y="1435100"/>
          <p14:tracePt t="132944" x="4470400" y="1416050"/>
          <p14:tracePt t="132961" x="4489450" y="1397000"/>
          <p14:tracePt t="132977" x="4508500" y="1384300"/>
          <p14:tracePt t="132994" x="4527550" y="1377950"/>
          <p14:tracePt t="133011" x="4533900" y="1377950"/>
          <p14:tracePt t="133136" x="4533900" y="1358900"/>
          <p14:tracePt t="133143" x="4533900" y="1352550"/>
          <p14:tracePt t="134925" x="4540250" y="1352550"/>
          <p14:tracePt t="134932" x="4559300" y="1346200"/>
          <p14:tracePt t="134945" x="4616450" y="1346200"/>
          <p14:tracePt t="134962" x="4756150" y="1339850"/>
          <p14:tracePt t="134979" x="4806950" y="1339850"/>
          <p14:tracePt t="134995" x="4819650" y="1339850"/>
          <p14:tracePt t="135013" x="4832350" y="1346200"/>
          <p14:tracePt t="135030" x="4864100" y="1346200"/>
          <p14:tracePt t="135046" x="4933950" y="1346200"/>
          <p14:tracePt t="135062" x="5029200" y="1346200"/>
          <p14:tracePt t="135079" x="5181600" y="1352550"/>
          <p14:tracePt t="135096" x="5372100" y="1358900"/>
          <p14:tracePt t="135112" x="5505450" y="1365250"/>
          <p14:tracePt t="135129" x="5575300" y="1371600"/>
          <p14:tracePt t="135146" x="5600700" y="1371600"/>
          <p14:tracePt t="135162" x="5613400" y="1371600"/>
          <p14:tracePt t="135179" x="5664200" y="1377950"/>
          <p14:tracePt t="135197" x="5803900" y="1377950"/>
          <p14:tracePt t="135213" x="5854700" y="1377950"/>
          <p14:tracePt t="135229" x="5969000" y="1371600"/>
          <p14:tracePt t="135246" x="6051550" y="1358900"/>
          <p14:tracePt t="135344" x="6057900" y="1352550"/>
          <p14:tracePt t="135352" x="6089650" y="1346200"/>
          <p14:tracePt t="135364" x="6127750" y="1333500"/>
          <p14:tracePt t="135379" x="6197600" y="1308100"/>
          <p14:tracePt t="135397" x="6273800" y="1289050"/>
          <p14:tracePt t="135398" x="6311900" y="1276350"/>
          <p14:tracePt t="135412" x="6350000" y="1263650"/>
          <p14:tracePt t="135430" x="6381750" y="1250950"/>
          <p14:tracePt t="135446" x="6388100" y="1238250"/>
          <p14:tracePt t="135463" x="6381750" y="1225550"/>
          <p14:tracePt t="135479" x="6375400" y="1225550"/>
          <p14:tracePt t="135496" x="6369050" y="1219200"/>
          <p14:tracePt t="135513" x="6362700" y="1219200"/>
          <p14:tracePt t="135530" x="6343650" y="1212850"/>
          <p14:tracePt t="135546" x="6261100" y="1206500"/>
          <p14:tracePt t="135563" x="6102350" y="1206500"/>
          <p14:tracePt t="135580" x="5861050" y="1206500"/>
          <p14:tracePt t="135596" x="5588000" y="1193800"/>
          <p14:tracePt t="135613" x="5321300" y="1187450"/>
          <p14:tracePt t="135630" x="5162550" y="1174750"/>
          <p14:tracePt t="135646" x="5073650" y="1162050"/>
          <p14:tracePt t="135663" x="5035550" y="1155700"/>
          <p14:tracePt t="135680" x="5029200" y="1155700"/>
          <p14:tracePt t="135902" x="5048250" y="1155700"/>
          <p14:tracePt t="135913" x="5060950" y="1162050"/>
          <p14:tracePt t="135930" x="5200650" y="1231900"/>
          <p14:tracePt t="135932" x="5289550" y="1276350"/>
          <p14:tracePt t="135947" x="5441950" y="1358900"/>
          <p14:tracePt t="135963" x="5505450" y="1390650"/>
          <p14:tracePt t="135979" x="5549900" y="1403350"/>
          <p14:tracePt t="135997" x="5607050" y="1409700"/>
          <p14:tracePt t="136013" x="5702300" y="1409700"/>
          <p14:tracePt t="136030" x="5822950" y="1409700"/>
          <p14:tracePt t="136047" x="5969000" y="1403350"/>
          <p14:tracePt t="136063" x="6076950" y="1390650"/>
          <p14:tracePt t="136080" x="6146800" y="1390650"/>
          <p14:tracePt t="136130" x="6153150" y="1390650"/>
          <p14:tracePt t="136147" x="6159500" y="1397000"/>
          <p14:tracePt t="136163" x="6184900" y="1403350"/>
          <p14:tracePt t="136180" x="6216650" y="1403350"/>
          <p14:tracePt t="136197" x="6248400" y="1397000"/>
          <p14:tracePt t="136214" x="6273800" y="1377950"/>
          <p14:tracePt t="136230" x="6305550" y="1358900"/>
          <p14:tracePt t="136247" x="6324600" y="1339850"/>
          <p14:tracePt t="136263" x="6343650" y="1320800"/>
          <p14:tracePt t="136280" x="6356350" y="1301750"/>
          <p14:tracePt t="136297" x="6362700" y="1282700"/>
          <p14:tracePt t="136313" x="6369050" y="1276350"/>
          <p14:tracePt t="136376" x="6356350" y="1276350"/>
          <p14:tracePt t="136383" x="6350000" y="1276350"/>
          <p14:tracePt t="136397" x="6330950" y="1276350"/>
          <p14:tracePt t="136414" x="6292850" y="1282700"/>
          <p14:tracePt t="136431" x="6280150" y="1289050"/>
          <p14:tracePt t="136447" x="6267450" y="1289050"/>
          <p14:tracePt t="136480" x="6267450" y="1295400"/>
          <p14:tracePt t="136499" x="6273800" y="1301750"/>
          <p14:tracePt t="136513" x="6299200" y="1314450"/>
          <p14:tracePt t="136531" x="6356350" y="1327150"/>
          <p14:tracePt t="136547" x="6426200" y="1333500"/>
          <p14:tracePt t="136564" x="6546850" y="1352550"/>
          <p14:tracePt t="136580" x="6673850" y="1358900"/>
          <p14:tracePt t="136597" x="6819900" y="1365250"/>
          <p14:tracePt t="136616" x="6978650" y="1371600"/>
          <p14:tracePt t="136630" x="7112000" y="1371600"/>
          <p14:tracePt t="136647" x="7264400" y="1371600"/>
          <p14:tracePt t="136664" x="7442200" y="1371600"/>
          <p14:tracePt t="136681" x="7639050" y="1377950"/>
          <p14:tracePt t="136699" x="7994650" y="1403350"/>
          <p14:tracePt t="136717" x="8128000" y="1422400"/>
          <p14:tracePt t="136734" x="8159750" y="1435100"/>
          <p14:tracePt t="136747" x="8172450" y="1435100"/>
          <p14:tracePt t="136764" x="8185150" y="1441450"/>
          <p14:tracePt t="136782" x="8261350" y="1485900"/>
          <p14:tracePt t="136798" x="8362950" y="1524000"/>
          <p14:tracePt t="136814" x="8496300" y="1555750"/>
          <p14:tracePt t="136832" x="8604250" y="1568450"/>
          <p14:tracePt t="136847" x="8699500" y="1568450"/>
          <p14:tracePt t="136864" x="8763000" y="1568450"/>
          <p14:tracePt t="136881" x="8839200" y="1555750"/>
          <p14:tracePt t="136898" x="8940800" y="1543050"/>
          <p14:tracePt t="136914" x="9086850" y="1530350"/>
          <p14:tracePt t="136931" x="9239250" y="1530350"/>
          <p14:tracePt t="136947" x="9410700" y="1530350"/>
          <p14:tracePt t="136966" x="9525000" y="1517650"/>
          <p14:tracePt t="136981" x="9537700" y="1504950"/>
          <p14:tracePt t="136997" x="9556750" y="1492250"/>
          <p14:tracePt t="137014" x="9582150" y="1479550"/>
          <p14:tracePt t="137015" x="9607550" y="1473200"/>
          <p14:tracePt t="137031" x="9658350" y="1466850"/>
          <p14:tracePt t="137048" x="9728200" y="1460500"/>
          <p14:tracePt t="137064" x="9772650" y="1460500"/>
          <p14:tracePt t="137081" x="9798050" y="1460500"/>
          <p14:tracePt t="137098" x="9810750" y="1460500"/>
          <p14:tracePt t="137140" x="9817100" y="1460500"/>
          <p14:tracePt t="137150" x="9823450" y="1460500"/>
          <p14:tracePt t="137164" x="9842500" y="1447800"/>
          <p14:tracePt t="137181" x="9867900" y="1422400"/>
          <p14:tracePt t="137198" x="9899650" y="1403350"/>
          <p14:tracePt t="137214" x="9925050" y="1390650"/>
          <p14:tracePt t="137232" x="9956800" y="1371600"/>
          <p14:tracePt t="137248" x="9988550" y="1365250"/>
          <p14:tracePt t="137264" x="10033000" y="1352550"/>
          <p14:tracePt t="137281" x="10090150" y="1352550"/>
          <p14:tracePt t="137298" x="10160000" y="1352550"/>
          <p14:tracePt t="137315" x="10236200" y="1346200"/>
          <p14:tracePt t="137331" x="10325100" y="1346200"/>
          <p14:tracePt t="137347" x="10433050" y="1333500"/>
          <p14:tracePt t="137364" x="10617200" y="1308100"/>
          <p14:tracePt t="137381" x="10687050" y="1282700"/>
          <p14:tracePt t="137397" x="10731500" y="1257300"/>
          <p14:tracePt t="137414" x="10756900" y="1231900"/>
          <p14:tracePt t="137431" x="10782300" y="1206500"/>
          <p14:tracePt t="137448" x="10795000" y="1181100"/>
          <p14:tracePt t="137464" x="10795000" y="1136650"/>
          <p14:tracePt t="137481" x="10763250" y="1073150"/>
          <p14:tracePt t="137498" x="10725150" y="1028700"/>
          <p14:tracePt t="137514" x="10674350" y="984250"/>
          <p14:tracePt t="137533" x="10591800" y="952500"/>
          <p14:tracePt t="137551" x="10547350" y="946150"/>
          <p14:tracePt t="137567" x="10458450" y="946150"/>
          <p14:tracePt t="137581" x="10426700" y="939800"/>
          <p14:tracePt t="137598" x="10318750" y="939800"/>
          <p14:tracePt t="137615" x="10153650" y="958850"/>
          <p14:tracePt t="137632" x="10064750" y="977900"/>
          <p14:tracePt t="137648" x="10007600" y="990600"/>
          <p14:tracePt t="137665" x="9956800" y="1003300"/>
          <p14:tracePt t="137681" x="9899650" y="1016000"/>
          <p14:tracePt t="137698" x="9848850" y="1028700"/>
          <p14:tracePt t="137715" x="9810750" y="1041400"/>
          <p14:tracePt t="137731" x="9759950" y="1079500"/>
          <p14:tracePt t="137748" x="9715500" y="1117600"/>
          <p14:tracePt t="137765" x="9671050" y="1162050"/>
          <p14:tracePt t="137781" x="9620250" y="1219200"/>
          <p14:tracePt t="137799" x="9588500" y="1276350"/>
          <p14:tracePt t="137816" x="9582150" y="1320800"/>
          <p14:tracePt t="137831" x="9582150" y="1352550"/>
          <p14:tracePt t="137848" x="9613900" y="1403350"/>
          <p14:tracePt t="137850" x="9639300" y="1428750"/>
          <p14:tracePt t="137865" x="9677400" y="1454150"/>
          <p14:tracePt t="137882" x="9791700" y="1524000"/>
          <p14:tracePt t="137898" x="9855200" y="1555750"/>
          <p14:tracePt t="137915" x="9893300" y="1568450"/>
          <p14:tracePt t="137932" x="9944100" y="1581150"/>
          <p14:tracePt t="137948" x="9982200" y="1587500"/>
          <p14:tracePt t="137965" x="10026650" y="1593850"/>
          <p14:tracePt t="137983" x="10058400" y="1593850"/>
          <p14:tracePt t="137998" x="10090150" y="1593850"/>
          <p14:tracePt t="138015" x="10109200" y="1593850"/>
          <p14:tracePt t="138033" x="10115550" y="1593850"/>
          <p14:tracePt t="138136" x="10121900" y="1593850"/>
          <p14:tracePt t="138144" x="10121900" y="1587500"/>
          <p14:tracePt t="138165" x="10128250" y="1587500"/>
          <p14:tracePt t="138182" x="10147300" y="1568450"/>
          <p14:tracePt t="138199" x="10166350" y="1549400"/>
          <p14:tracePt t="138215" x="10198100" y="1517650"/>
          <p14:tracePt t="138231" x="10204450" y="1511300"/>
          <p14:tracePt t="138249" x="10210800" y="1504950"/>
          <p14:tracePt t="138548" x="10204450" y="1504950"/>
          <p14:tracePt t="138565" x="10191750" y="1511300"/>
          <p14:tracePt t="138582" x="10172700" y="1517650"/>
          <p14:tracePt t="138599" x="10160000" y="1530350"/>
          <p14:tracePt t="138615" x="10147300" y="1536700"/>
          <p14:tracePt t="138633" x="10134600" y="1543050"/>
          <p14:tracePt t="138649" x="10128250" y="1543050"/>
          <p14:tracePt t="138724" x="10121900" y="1543050"/>
          <p14:tracePt t="138741" x="10115550" y="1549400"/>
          <p14:tracePt t="138749" x="10109200" y="1549400"/>
          <p14:tracePt t="138755" x="10102850" y="1555750"/>
          <p14:tracePt t="138765" x="10083800" y="1555750"/>
          <p14:tracePt t="138782" x="10052050" y="1568450"/>
          <p14:tracePt t="138799" x="10020300" y="1581150"/>
          <p14:tracePt t="138815" x="10001250" y="1587500"/>
          <p14:tracePt t="138834" x="9975850" y="1600200"/>
          <p14:tracePt t="138849" x="9963150" y="1600200"/>
          <p14:tracePt t="138866" x="9956800" y="1600200"/>
          <p14:tracePt t="138882" x="9950450" y="1600200"/>
          <p14:tracePt t="138916" x="9944100" y="1600200"/>
          <p14:tracePt t="138932" x="9912350" y="1600200"/>
          <p14:tracePt t="138949" x="9855200" y="1600200"/>
          <p14:tracePt t="138966" x="9779000" y="1600200"/>
          <p14:tracePt t="138983" x="9683750" y="1600200"/>
          <p14:tracePt t="138999" x="9613900" y="1600200"/>
          <p14:tracePt t="139018" x="9512300" y="1600200"/>
          <p14:tracePt t="139034" x="9467850" y="1600200"/>
          <p14:tracePt t="139050" x="9372600" y="1606550"/>
          <p14:tracePt t="139066" x="9220200" y="1625600"/>
          <p14:tracePt t="139082" x="9048750" y="1644650"/>
          <p14:tracePt t="139100" x="8807450" y="1657350"/>
          <p14:tracePt t="139116" x="8540750" y="1651000"/>
          <p14:tracePt t="139133" x="8312150" y="1631950"/>
          <p14:tracePt t="139149" x="8077200" y="1600200"/>
          <p14:tracePt t="139166" x="7912100" y="1574800"/>
          <p14:tracePt t="139183" x="7791450" y="1562100"/>
          <p14:tracePt t="139199" x="7651750" y="1549400"/>
          <p14:tracePt t="139216" x="7550150" y="1549400"/>
          <p14:tracePt t="139233" x="7480300" y="1549400"/>
          <p14:tracePt t="139249" x="7442200" y="1549400"/>
          <p14:tracePt t="139266" x="7435850" y="1549400"/>
          <p14:tracePt t="139316" x="7429500" y="1549400"/>
          <p14:tracePt t="139410" x="7429500" y="1543050"/>
          <p14:tracePt t="139433" x="7429500" y="1492250"/>
          <p14:tracePt t="139449" x="7429500" y="1473200"/>
          <p14:tracePt t="139466" x="7435850" y="1435100"/>
          <p14:tracePt t="139483" x="7442200" y="1409700"/>
          <p14:tracePt t="139500" x="7442200" y="1397000"/>
          <p14:tracePt t="139516" x="7442200" y="1384300"/>
          <p14:tracePt t="139550" x="7442200" y="1377950"/>
          <p14:tracePt t="139566" x="7448550" y="1371600"/>
          <p14:tracePt t="139583" x="7461250" y="1365250"/>
          <p14:tracePt t="139599" x="7467600" y="1365250"/>
          <p14:tracePt t="139616" x="7480300" y="1365250"/>
          <p14:tracePt t="139633" x="7512050" y="1358900"/>
          <p14:tracePt t="139651" x="7550150" y="1358900"/>
          <p14:tracePt t="139666" x="7594600" y="1352550"/>
          <p14:tracePt t="139683" x="7645400" y="1346200"/>
          <p14:tracePt t="139700" x="7740650" y="1339850"/>
          <p14:tracePt t="139717" x="7880350" y="1320800"/>
          <p14:tracePt t="139733" x="7918450" y="1314450"/>
          <p14:tracePt t="139735" x="7956550" y="1308100"/>
          <p14:tracePt t="139749" x="7994650" y="1308100"/>
          <p14:tracePt t="139767" x="8083550" y="1289050"/>
          <p14:tracePt t="139783" x="8108950" y="1282700"/>
          <p14:tracePt t="139800" x="8115300" y="1282700"/>
          <p14:tracePt t="139816" x="8140700" y="1276350"/>
          <p14:tracePt t="139833" x="8147050" y="1270000"/>
          <p14:tracePt t="139867" x="8153400" y="1270000"/>
          <p14:tracePt t="139883" x="8159750" y="1270000"/>
          <p14:tracePt t="139901" x="8172450" y="1270000"/>
          <p14:tracePt t="139917" x="8178800" y="1270000"/>
          <p14:tracePt t="139933" x="8185150" y="1270000"/>
          <p14:tracePt t="140126" x="8216900" y="1276350"/>
          <p14:tracePt t="140136" x="8235950" y="1282700"/>
          <p14:tracePt t="140150" x="8312150" y="1301750"/>
          <p14:tracePt t="140167" x="8356600" y="1301750"/>
          <p14:tracePt t="140183" x="8388350" y="1301750"/>
          <p14:tracePt t="140200" x="8401050" y="1301750"/>
          <p14:tracePt t="140233" x="8407400" y="1295400"/>
          <p14:tracePt t="140372" x="8413750" y="1295400"/>
          <p14:tracePt t="140383" x="8420100" y="1295400"/>
          <p14:tracePt t="140400" x="8483600" y="1282700"/>
          <p14:tracePt t="140417" x="8566150" y="1276350"/>
          <p14:tracePt t="140436" x="8667750" y="1276350"/>
          <p14:tracePt t="140451" x="8705850" y="1276350"/>
          <p14:tracePt t="140468" x="8782050" y="1270000"/>
          <p14:tracePt t="140483" x="8813800" y="1270000"/>
          <p14:tracePt t="140501" x="8851900" y="1270000"/>
          <p14:tracePt t="140517" x="8883650" y="1270000"/>
          <p14:tracePt t="140533" x="8921750" y="1270000"/>
          <p14:tracePt t="140552" x="8953500" y="1270000"/>
          <p14:tracePt t="140567" x="8972550" y="1270000"/>
          <p14:tracePt t="140584" x="8985250" y="1270000"/>
          <p14:tracePt t="140617" x="8991600" y="1270000"/>
          <p14:tracePt t="140663" x="8997950" y="1270000"/>
          <p14:tracePt t="140670" x="9004300" y="1270000"/>
          <p14:tracePt t="140685" x="9010650" y="1270000"/>
          <p14:tracePt t="141078" x="9017000" y="1276350"/>
          <p14:tracePt t="141088" x="9023350" y="1282700"/>
          <p14:tracePt t="141102" x="9086850" y="1320800"/>
          <p14:tracePt t="141117" x="9144000" y="1333500"/>
          <p14:tracePt t="141134" x="9163050" y="1333500"/>
          <p14:tracePt t="141168" x="9169400" y="1333500"/>
          <p14:tracePt t="141770" x="9169400" y="1327150"/>
          <p14:tracePt t="141778" x="9169400" y="1320800"/>
          <p14:tracePt t="141787" x="9169400" y="1308100"/>
          <p14:tracePt t="141801" x="9169400" y="1301750"/>
          <p14:tracePt t="142529" x="9169400" y="1308100"/>
          <p14:tracePt t="142539" x="9169400" y="1314450"/>
          <p14:tracePt t="142545" x="9156700" y="1327150"/>
          <p14:tracePt t="142569" x="9144000" y="1352550"/>
          <p14:tracePt t="142585" x="9137650" y="1365250"/>
          <p14:tracePt t="142602" x="9124950" y="1377950"/>
          <p14:tracePt t="142619" x="9118600" y="1384300"/>
          <p14:tracePt t="142635" x="9093200" y="1390650"/>
          <p14:tracePt t="142652" x="9055100" y="1403350"/>
          <p14:tracePt t="142669" x="9004300" y="1416050"/>
          <p14:tracePt t="142686" x="8953500" y="1428750"/>
          <p14:tracePt t="142702" x="8896350" y="1441450"/>
          <p14:tracePt t="142719" x="8890000" y="1447800"/>
          <p14:tracePt t="142735" x="8883650" y="1454150"/>
          <p14:tracePt t="142752" x="8883650" y="1466850"/>
          <p14:tracePt t="143229" x="8877300" y="1466850"/>
          <p14:tracePt t="143237" x="8870950" y="1460500"/>
          <p14:tracePt t="143253" x="8845550" y="1441450"/>
          <p14:tracePt t="143269" x="8820150" y="1435100"/>
          <p14:tracePt t="143286" x="8807450" y="1428750"/>
          <p14:tracePt t="143711" x="8801100" y="1428750"/>
          <p14:tracePt t="143717" x="8788400" y="1428750"/>
          <p14:tracePt t="143724" x="8750300" y="1428750"/>
          <p14:tracePt t="143736" x="8712200" y="1435100"/>
          <p14:tracePt t="143753" x="8623300" y="1441450"/>
          <p14:tracePt t="143770" x="8528050" y="1447800"/>
          <p14:tracePt t="143787" x="8426450" y="1447800"/>
          <p14:tracePt t="143803" x="8382000" y="1447800"/>
          <p14:tracePt t="143819" x="8343900" y="1447800"/>
          <p14:tracePt t="143837" x="8318500" y="1447800"/>
          <p14:tracePt t="143853" x="8299450" y="1447800"/>
          <p14:tracePt t="143854" x="8267700" y="1447800"/>
          <p14:tracePt t="143870" x="8204200" y="1454150"/>
          <p14:tracePt t="143886" x="8070850" y="1466850"/>
          <p14:tracePt t="143903" x="7937500" y="1473200"/>
          <p14:tracePt t="143920" x="7772400" y="1473200"/>
          <p14:tracePt t="143937" x="7626350" y="1473200"/>
          <p14:tracePt t="143953" x="7480300" y="1466850"/>
          <p14:tracePt t="143970" x="7353300" y="1460500"/>
          <p14:tracePt t="143987" x="7239000" y="1454150"/>
          <p14:tracePt t="143989" x="7150100" y="1447800"/>
          <p14:tracePt t="144003" x="7054850" y="1447800"/>
          <p14:tracePt t="144020" x="6896100" y="1441450"/>
          <p14:tracePt t="144021" x="6781800" y="1441450"/>
          <p14:tracePt t="144037" x="6591300" y="1428750"/>
          <p14:tracePt t="144053" x="6470650" y="1422400"/>
          <p14:tracePt t="144070" x="6248400" y="1409700"/>
          <p14:tracePt t="144089" x="6083300" y="1403350"/>
          <p14:tracePt t="144103" x="5956300" y="1397000"/>
          <p14:tracePt t="144120" x="5867400" y="1397000"/>
          <p14:tracePt t="144136" x="5746750" y="1397000"/>
          <p14:tracePt t="144154" x="5651500" y="1390650"/>
          <p14:tracePt t="144170" x="5543550" y="1384300"/>
          <p14:tracePt t="144187" x="5410200" y="1384300"/>
          <p14:tracePt t="144203" x="5334000" y="1384300"/>
          <p14:tracePt t="144220" x="5264150" y="1384300"/>
          <p14:tracePt t="144237" x="5200650" y="1397000"/>
          <p14:tracePt t="144253" x="5118100" y="1416050"/>
          <p14:tracePt t="144271" x="4965700" y="1447800"/>
          <p14:tracePt t="144287" x="4819650" y="1466850"/>
          <p14:tracePt t="144288" x="4737100" y="1466850"/>
          <p14:tracePt t="144304" x="4584700" y="1473200"/>
          <p14:tracePt t="144320" x="4514850" y="1479550"/>
          <p14:tracePt t="144321" x="4451350" y="1479550"/>
          <p14:tracePt t="144338" x="4343400" y="1498600"/>
          <p14:tracePt t="144353" x="4279900" y="1511300"/>
          <p14:tracePt t="144371" x="4273550" y="1517650"/>
          <p14:tracePt t="144387" x="4267200" y="1524000"/>
          <p14:tracePt t="144403" x="4210050" y="1562100"/>
          <p14:tracePt t="144420" x="4089400" y="1644650"/>
          <p14:tracePt t="144438" x="3886200" y="1752600"/>
          <p14:tracePt t="144453" x="3638550" y="1841500"/>
          <p14:tracePt t="144471" x="3365500" y="1911350"/>
          <p14:tracePt t="144487" x="3067050" y="1981200"/>
          <p14:tracePt t="144504" x="2813050" y="2038350"/>
          <p14:tracePt t="144505" x="2705100" y="2076450"/>
          <p14:tracePt t="144522" x="2552700" y="2133600"/>
          <p14:tracePt t="144537" x="2508250" y="2152650"/>
          <p14:tracePt t="144539" x="2451100" y="2184400"/>
          <p14:tracePt t="144554" x="2374900" y="2235200"/>
          <p14:tracePt t="144570" x="2260600" y="2317750"/>
          <p14:tracePt t="144587" x="2178050" y="2387600"/>
          <p14:tracePt t="144604" x="2120900" y="2451100"/>
          <p14:tracePt t="144620" x="2082800" y="2514600"/>
          <p14:tracePt t="144637" x="2057400" y="2546350"/>
          <p14:tracePt t="144654" x="2006600" y="2597150"/>
          <p14:tracePt t="144670" x="1898650" y="2660650"/>
          <p14:tracePt t="144687" x="1752600" y="2730500"/>
          <p14:tracePt t="144704" x="1606550" y="2794000"/>
          <p14:tracePt t="144721" x="1447800" y="2863850"/>
          <p14:tracePt t="144737" x="1346200" y="2914650"/>
          <p14:tracePt t="144754" x="1314450" y="2927350"/>
          <p14:tracePt t="144772" x="1289050" y="2901950"/>
          <p14:tracePt t="144787" x="1263650" y="2876550"/>
          <p14:tracePt t="144804" x="1104900" y="2743200"/>
          <p14:tracePt t="144820" x="977900" y="2660650"/>
          <p14:tracePt t="144837" x="869950" y="2590800"/>
          <p14:tracePt t="144854" x="800100" y="2552700"/>
          <p14:tracePt t="144871" x="793750" y="2552700"/>
          <p14:tracePt t="144914" x="800100" y="2552700"/>
          <p14:tracePt t="144922" x="806450" y="2552700"/>
          <p14:tracePt t="144937" x="831850" y="2552700"/>
          <p14:tracePt t="144954" x="850900" y="2584450"/>
          <p14:tracePt t="144971" x="838200" y="2622550"/>
          <p14:tracePt t="144987" x="787400" y="2667000"/>
          <p14:tracePt t="145004" x="736600" y="2698750"/>
          <p14:tracePt t="145021" x="711200" y="2736850"/>
          <p14:tracePt t="145038" x="711200" y="2749550"/>
          <p14:tracePt t="145054" x="711200" y="2762250"/>
          <p14:tracePt t="145071" x="717550" y="2774950"/>
          <p14:tracePt t="145087" x="717550" y="2787650"/>
          <p14:tracePt t="145090" x="717550" y="2800350"/>
          <p14:tracePt t="145104" x="711200" y="2819400"/>
          <p14:tracePt t="145122" x="603250" y="2901950"/>
          <p14:tracePt t="145138" x="546100" y="2933700"/>
          <p14:tracePt t="145156" x="533400" y="2946400"/>
          <p14:tracePt t="145205" x="552450" y="2946400"/>
          <p14:tracePt t="145221" x="565150" y="2946400"/>
          <p14:tracePt t="145321" x="565150" y="2940050"/>
          <p14:tracePt t="145328" x="565150" y="2921000"/>
          <p14:tracePt t="145338" x="565150" y="2914650"/>
          <p14:tracePt t="145354" x="571500" y="2895600"/>
          <p14:tracePt t="145387" x="565150" y="2889250"/>
          <p14:tracePt t="145404" x="539750" y="2870200"/>
          <p14:tracePt t="145423" x="495300" y="2857500"/>
          <p14:tracePt t="145438" x="463550" y="2844800"/>
          <p14:tracePt t="145454" x="450850" y="2838450"/>
          <p14:tracePt t="145471" x="444500" y="2832100"/>
          <p14:tracePt t="145488" x="425450" y="2832100"/>
          <p14:tracePt t="145504" x="400050" y="2832100"/>
          <p14:tracePt t="145521" x="368300" y="2838450"/>
          <p14:tracePt t="145538" x="349250" y="2844800"/>
          <p14:tracePt t="145554" x="349250" y="2851150"/>
          <p14:tracePt t="145618" x="342900" y="2863850"/>
          <p14:tracePt t="145638" x="342900" y="2876550"/>
          <p14:tracePt t="145657" x="336550" y="2901950"/>
          <p14:tracePt t="145672" x="330200" y="2914650"/>
          <p14:tracePt t="145689" x="330200" y="2927350"/>
          <p14:tracePt t="145705" x="342900" y="2927350"/>
          <p14:tracePt t="145721" x="355600" y="2927350"/>
          <p14:tracePt t="145722" x="361950" y="2927350"/>
          <p14:tracePt t="145738" x="374650" y="2927350"/>
          <p14:tracePt t="145755" x="400050" y="2933700"/>
          <p14:tracePt t="145772" x="412750" y="2940050"/>
          <p14:tracePt t="145788" x="469900" y="2952750"/>
          <p14:tracePt t="145805" x="527050" y="2952750"/>
          <p14:tracePt t="145822" x="615950" y="2946400"/>
          <p14:tracePt t="145838" x="704850" y="2921000"/>
          <p14:tracePt t="145855" x="787400" y="2889250"/>
          <p14:tracePt t="145872" x="876300" y="2832100"/>
          <p14:tracePt t="145888" x="965200" y="2768600"/>
          <p14:tracePt t="145905" x="1054100" y="2692400"/>
          <p14:tracePt t="145922" x="1117600" y="2622550"/>
          <p14:tracePt t="145939" x="1149350" y="2578100"/>
          <p14:tracePt t="145940" x="1181100" y="2527300"/>
          <p14:tracePt t="145955" x="1212850" y="2482850"/>
          <p14:tracePt t="145971" x="1244600" y="2406650"/>
          <p14:tracePt t="145988" x="1257300" y="2381250"/>
          <p14:tracePt t="145989" x="1257300" y="2355850"/>
          <p14:tracePt t="146005" x="1270000" y="2279650"/>
          <p14:tracePt t="146021" x="1270000" y="2222500"/>
          <p14:tracePt t="146038" x="1282700" y="2146300"/>
          <p14:tracePt t="146055" x="1301750" y="2095500"/>
          <p14:tracePt t="146072" x="1327150" y="2032000"/>
          <p14:tracePt t="146088" x="1339850" y="1993900"/>
          <p14:tracePt t="146105" x="1339850" y="1962150"/>
          <p14:tracePt t="146122" x="1333500" y="1949450"/>
          <p14:tracePt t="146140" x="1333500" y="1943100"/>
          <p14:tracePt t="146142" x="1333500" y="1936750"/>
          <p14:tracePt t="146156" x="1327150" y="1936750"/>
          <p14:tracePt t="146174" x="1314450" y="1924050"/>
          <p14:tracePt t="146189" x="1301750" y="1924050"/>
          <p14:tracePt t="146190" x="1282700" y="1917700"/>
          <p14:tracePt t="146206" x="1250950" y="1917700"/>
          <p14:tracePt t="146223" x="1149350" y="1924050"/>
          <p14:tracePt t="146238" x="1054100" y="1936750"/>
          <p14:tracePt t="146255" x="977900" y="1949450"/>
          <p14:tracePt t="146272" x="939800" y="1955800"/>
          <p14:tracePt t="146288" x="927100" y="1955800"/>
          <p14:tracePt t="146321" x="927100" y="1962150"/>
          <p14:tracePt t="146339" x="895350" y="1987550"/>
          <p14:tracePt t="146355" x="844550" y="2032000"/>
          <p14:tracePt t="146372" x="774700" y="2101850"/>
          <p14:tracePt t="146389" x="723900" y="2159000"/>
          <p14:tracePt t="146405" x="698500" y="2197100"/>
          <p14:tracePt t="146422" x="692150" y="2203450"/>
          <p14:tracePt t="146439" x="787400" y="2203450"/>
          <p14:tracePt t="146439" x="901700" y="2203450"/>
          <p14:tracePt t="146456" x="1022350" y="2197100"/>
          <p14:tracePt t="146457" x="1168400" y="2197100"/>
          <p14:tracePt t="146472" x="1403350" y="2190750"/>
          <p14:tracePt t="146489" x="1568450" y="2190750"/>
          <p14:tracePt t="146506" x="1625600" y="2178050"/>
          <p14:tracePt t="146522" x="1670050" y="2159000"/>
          <p14:tracePt t="146539" x="1708150" y="2127250"/>
          <p14:tracePt t="146556" x="1727200" y="2082800"/>
          <p14:tracePt t="146572" x="1727200" y="2019300"/>
          <p14:tracePt t="146589" x="1714500" y="1962150"/>
          <p14:tracePt t="146606" x="1695450" y="1917700"/>
          <p14:tracePt t="146622" x="1670050" y="1892300"/>
          <p14:tracePt t="146639" x="1631950" y="1879600"/>
          <p14:tracePt t="146656" x="1555750" y="1866900"/>
          <p14:tracePt t="146657" x="1530350" y="1860550"/>
          <p14:tracePt t="146673" x="1454150" y="1854200"/>
          <p14:tracePt t="146689" x="1384300" y="1854200"/>
          <p14:tracePt t="146705" x="1327150" y="1854200"/>
          <p14:tracePt t="146722" x="1276350" y="1866900"/>
          <p14:tracePt t="146739" x="1238250" y="1885950"/>
          <p14:tracePt t="146755" x="1174750" y="1943100"/>
          <p14:tracePt t="146773" x="1117600" y="2012950"/>
          <p14:tracePt t="146789" x="1028700" y="2127250"/>
          <p14:tracePt t="146806" x="977900" y="2216150"/>
          <p14:tracePt t="146822" x="952500" y="2292350"/>
          <p14:tracePt t="146838" x="939800" y="2381250"/>
          <p14:tracePt t="146856" x="927100" y="2457450"/>
          <p14:tracePt t="146872" x="914400" y="2527300"/>
          <p14:tracePt t="146889" x="889000" y="2603500"/>
          <p14:tracePt t="146906" x="863600" y="2647950"/>
          <p14:tracePt t="146923" x="831850" y="2698750"/>
          <p14:tracePt t="146940" x="825500" y="2705100"/>
          <p14:tracePt t="146991" x="819150" y="2711450"/>
          <p14:tracePt t="147006" x="800100" y="2724150"/>
          <p14:tracePt t="147024" x="774700" y="2743200"/>
          <p14:tracePt t="147039" x="755650" y="2749550"/>
          <p14:tracePt t="147056" x="749300" y="2749550"/>
          <p14:tracePt t="147105" x="742950" y="2724150"/>
          <p14:tracePt t="147122" x="736600" y="2692400"/>
          <p14:tracePt t="147156" x="730250" y="2692400"/>
          <p14:tracePt t="147173" x="723900" y="2692400"/>
          <p14:tracePt t="147189" x="704850" y="2692400"/>
          <p14:tracePt t="147206" x="660400" y="2705100"/>
          <p14:tracePt t="147223" x="615950" y="2705100"/>
          <p14:tracePt t="147239" x="577850" y="2711450"/>
          <p14:tracePt t="147256" x="539750" y="2711450"/>
          <p14:tracePt t="147273" x="488950" y="2711450"/>
          <p14:tracePt t="147289" x="431800" y="2711450"/>
          <p14:tracePt t="147306" x="393700" y="2711450"/>
          <p14:tracePt t="147323" x="381000" y="2705100"/>
          <p14:tracePt t="147384" x="374650" y="2705100"/>
          <p14:tracePt t="147393" x="368300" y="2711450"/>
          <p14:tracePt t="147407" x="361950" y="2711450"/>
          <p14:tracePt t="147423" x="330200" y="2749550"/>
          <p14:tracePt t="147439" x="317500" y="2774950"/>
          <p14:tracePt t="147456" x="304800" y="2825750"/>
          <p14:tracePt t="147473" x="304800" y="2857500"/>
          <p14:tracePt t="147489" x="311150" y="2889250"/>
          <p14:tracePt t="147507" x="323850" y="2908300"/>
          <p14:tracePt t="147523" x="336550" y="2933700"/>
          <p14:tracePt t="147540" x="349250" y="2952750"/>
          <p14:tracePt t="147556" x="368300" y="2990850"/>
          <p14:tracePt t="147573" x="387350" y="3028950"/>
          <p14:tracePt t="147591" x="412750" y="3067050"/>
          <p14:tracePt t="147607" x="431800" y="3092450"/>
          <p14:tracePt t="147623" x="438150" y="3105150"/>
          <p14:tracePt t="147639" x="444500" y="3105150"/>
          <p14:tracePt t="147657" x="495300" y="3098800"/>
          <p14:tracePt t="147673" x="577850" y="3067050"/>
          <p14:tracePt t="147690" x="673100" y="3035300"/>
          <p14:tracePt t="147706" x="749300" y="3022600"/>
          <p14:tracePt t="147723" x="800100" y="3016250"/>
          <p14:tracePt t="147740" x="831850" y="3009900"/>
          <p14:tracePt t="147757" x="844550" y="3009900"/>
          <p14:tracePt t="147773" x="863600" y="3009900"/>
          <p14:tracePt t="147790" x="889000" y="3009900"/>
          <p14:tracePt t="147806" x="914400" y="2990850"/>
          <p14:tracePt t="147823" x="933450" y="2946400"/>
          <p14:tracePt t="147841" x="933450" y="2895600"/>
          <p14:tracePt t="147857" x="933450" y="2825750"/>
          <p14:tracePt t="147874" x="933450" y="2806700"/>
          <p14:tracePt t="147890" x="927100" y="2794000"/>
          <p14:tracePt t="147891" x="920750" y="2787650"/>
          <p14:tracePt t="147908" x="908050" y="2781300"/>
          <p14:tracePt t="147923" x="869950" y="2768600"/>
          <p14:tracePt t="147924" x="838200" y="2762250"/>
          <p14:tracePt t="147940" x="742950" y="2749550"/>
          <p14:tracePt t="147957" x="622300" y="2736850"/>
          <p14:tracePt t="147974" x="514350" y="2724150"/>
          <p14:tracePt t="147990" x="438150" y="2705100"/>
          <p14:tracePt t="148007" x="387350" y="2692400"/>
          <p14:tracePt t="148070" x="381000" y="2692400"/>
          <p14:tracePt t="148076" x="374650" y="2692400"/>
          <p14:tracePt t="148092" x="304800" y="2717800"/>
          <p14:tracePt t="148107" x="260350" y="2724150"/>
          <p14:tracePt t="148123" x="152400" y="2749550"/>
          <p14:tracePt t="148140" x="114300" y="2762250"/>
          <p14:tracePt t="148157" x="101600" y="2768600"/>
          <p14:tracePt t="148262" x="101600" y="2774950"/>
          <p14:tracePt t="148269" x="95250" y="2794000"/>
          <p14:tracePt t="148290" x="95250" y="2825750"/>
          <p14:tracePt t="148307" x="101600" y="2876550"/>
          <p14:tracePt t="148323" x="127000" y="2927350"/>
          <p14:tracePt t="148341" x="196850" y="2997200"/>
          <p14:tracePt t="148357" x="260350" y="3041650"/>
          <p14:tracePt t="148373" x="323850" y="3079750"/>
          <p14:tracePt t="148390" x="400050" y="3105150"/>
          <p14:tracePt t="148407" x="469900" y="3130550"/>
          <p14:tracePt t="148424" x="501650" y="3136900"/>
          <p14:tracePt t="148440" x="514350" y="3143250"/>
          <p14:tracePt t="148512" x="520700" y="3143250"/>
          <p14:tracePt t="148520" x="527050" y="3149600"/>
          <p14:tracePt t="148529" x="546100" y="3149600"/>
          <p14:tracePt t="148540" x="577850" y="3155950"/>
          <p14:tracePt t="148557" x="641350" y="3155950"/>
          <p14:tracePt t="148574" x="704850" y="3155950"/>
          <p14:tracePt t="148576" x="730250" y="3155950"/>
          <p14:tracePt t="148592" x="755650" y="3149600"/>
          <p14:tracePt t="148607" x="774700" y="3143250"/>
          <p14:tracePt t="148625" x="781050" y="3143250"/>
          <p14:tracePt t="148687" x="787400" y="3143250"/>
          <p14:tracePt t="148692" x="793750" y="3136900"/>
          <p14:tracePt t="148707" x="800100" y="3136900"/>
          <p14:tracePt t="148724" x="825500" y="3117850"/>
          <p14:tracePt t="148741" x="844550" y="3092450"/>
          <p14:tracePt t="148757" x="857250" y="3067050"/>
          <p14:tracePt t="148774" x="857250" y="3048000"/>
          <p14:tracePt t="148790" x="863600" y="3022600"/>
          <p14:tracePt t="148807" x="869950" y="2984500"/>
          <p14:tracePt t="148824" x="882650" y="2927350"/>
          <p14:tracePt t="148841" x="914400" y="2844800"/>
          <p14:tracePt t="148857" x="927100" y="2762250"/>
          <p14:tracePt t="148874" x="933450" y="2667000"/>
          <p14:tracePt t="148891" x="939800" y="2609850"/>
          <p14:tracePt t="148909" x="939800" y="2533650"/>
          <p14:tracePt t="148925" x="933450" y="2508250"/>
          <p14:tracePt t="148926" x="927100" y="2501900"/>
          <p14:tracePt t="148943" x="889000" y="2482850"/>
          <p14:tracePt t="148958" x="857250" y="2476500"/>
          <p14:tracePt t="148974" x="825500" y="2470150"/>
          <p14:tracePt t="148991" x="787400" y="2470150"/>
          <p14:tracePt t="149007" x="774700" y="2470150"/>
          <p14:tracePt t="149025" x="698500" y="2489200"/>
          <p14:tracePt t="149041" x="590550" y="2533650"/>
          <p14:tracePt t="149058" x="495300" y="2571750"/>
          <p14:tracePt t="149074" x="431800" y="2603500"/>
          <p14:tracePt t="149091" x="374650" y="2641600"/>
          <p14:tracePt t="149107" x="349250" y="2667000"/>
          <p14:tracePt t="149124" x="336550" y="2705100"/>
          <p14:tracePt t="149141" x="330200" y="2762250"/>
          <p14:tracePt t="149160" x="355600" y="2857500"/>
          <p14:tracePt t="149175" x="374650" y="2889250"/>
          <p14:tracePt t="149191" x="412750" y="2940050"/>
          <p14:tracePt t="149208" x="444500" y="2971800"/>
          <p14:tracePt t="149225" x="476250" y="2997200"/>
          <p14:tracePt t="149241" x="527050" y="3016250"/>
          <p14:tracePt t="149257" x="590550" y="3035300"/>
          <p14:tracePt t="149274" x="698500" y="3048000"/>
          <p14:tracePt t="149291" x="774700" y="3048000"/>
          <p14:tracePt t="149308" x="850900" y="3048000"/>
          <p14:tracePt t="149324" x="889000" y="3048000"/>
          <p14:tracePt t="149341" x="901700" y="3048000"/>
          <p14:tracePt t="149443" x="895350" y="3048000"/>
          <p14:tracePt t="149451" x="889000" y="3054350"/>
          <p14:tracePt t="149459" x="882650" y="3054350"/>
          <p14:tracePt t="149475" x="831850" y="3073400"/>
          <p14:tracePt t="149493" x="781050" y="3105150"/>
          <p14:tracePt t="149508" x="736600" y="3136900"/>
          <p14:tracePt t="149525" x="692150" y="3168650"/>
          <p14:tracePt t="149541" x="666750" y="3200400"/>
          <p14:tracePt t="149558" x="647700" y="3219450"/>
          <p14:tracePt t="149575" x="635000" y="3232150"/>
          <p14:tracePt t="149591" x="622300" y="3244850"/>
          <p14:tracePt t="149608" x="615950" y="3257550"/>
          <p14:tracePt t="149625" x="603250" y="3282950"/>
          <p14:tracePt t="149641" x="596900" y="3302000"/>
          <p14:tracePt t="149658" x="584200" y="3321050"/>
          <p14:tracePt t="149675" x="571500" y="3340100"/>
          <p14:tracePt t="150125" x="577850" y="3333750"/>
          <p14:tracePt t="150134" x="584200" y="3327400"/>
          <p14:tracePt t="150142" x="596900" y="3308350"/>
          <p14:tracePt t="150158" x="609600" y="3263900"/>
          <p14:tracePt t="150175" x="615950" y="3194050"/>
          <p14:tracePt t="150192" x="615950" y="3117850"/>
          <p14:tracePt t="150208" x="615950" y="3060700"/>
          <p14:tracePt t="150226" x="615950" y="3028950"/>
          <p14:tracePt t="150242" x="615950" y="3009900"/>
          <p14:tracePt t="150244" x="615950" y="3003550"/>
          <p14:tracePt t="150259" x="609600" y="2997200"/>
          <p14:tracePt t="150367" x="603250" y="2997200"/>
          <p14:tracePt t="150375" x="596900" y="2997200"/>
          <p14:tracePt t="150392" x="584200" y="3003550"/>
          <p14:tracePt t="150409" x="546100" y="3016250"/>
          <p14:tracePt t="150426" x="457200" y="3041650"/>
          <p14:tracePt t="150443" x="393700" y="3067050"/>
          <p14:tracePt t="150459" x="342900" y="3073400"/>
          <p14:tracePt t="150476" x="323850" y="3079750"/>
          <p14:tracePt t="150557" x="330200" y="3086100"/>
          <p14:tracePt t="150564" x="336550" y="3086100"/>
          <p14:tracePt t="150576" x="349250" y="3092450"/>
          <p14:tracePt t="150592" x="400050" y="3111500"/>
          <p14:tracePt t="150609" x="476250" y="3124200"/>
          <p14:tracePt t="150626" x="641350" y="3124200"/>
          <p14:tracePt t="150642" x="844550" y="3111500"/>
          <p14:tracePt t="150659" x="1066800" y="3028950"/>
          <p14:tracePt t="150676" x="1111250" y="2978150"/>
          <p14:tracePt t="150692" x="1117600" y="2952750"/>
          <p14:tracePt t="150709" x="1117600" y="2933700"/>
          <p14:tracePt t="150725" x="1104900" y="2927350"/>
          <p14:tracePt t="150742" x="1079500" y="2921000"/>
          <p14:tracePt t="150759" x="1054100" y="2908300"/>
          <p14:tracePt t="150776" x="1022350" y="2895600"/>
          <p14:tracePt t="150793" x="996950" y="2870200"/>
          <p14:tracePt t="150810" x="971550" y="2844800"/>
          <p14:tracePt t="150826" x="933450" y="2819400"/>
          <p14:tracePt t="150843" x="844550" y="2800350"/>
          <p14:tracePt t="150860" x="806450" y="2800350"/>
          <p14:tracePt t="150876" x="730250" y="2800350"/>
          <p14:tracePt t="150894" x="666750" y="2813050"/>
          <p14:tracePt t="150910" x="654050" y="2813050"/>
          <p14:tracePt t="150925" x="635000" y="2825750"/>
          <p14:tracePt t="150942" x="628650" y="2832100"/>
          <p14:tracePt t="150960" x="628650" y="2844800"/>
          <p14:tracePt t="150976" x="635000" y="2882900"/>
          <p14:tracePt t="150993" x="654050" y="2940050"/>
          <p14:tracePt t="151009" x="673100" y="3009900"/>
          <p14:tracePt t="151026" x="685800" y="3054350"/>
          <p14:tracePt t="151043" x="698500" y="3079750"/>
          <p14:tracePt t="151059" x="704850" y="3092450"/>
          <p14:tracePt t="151181" x="704850" y="3098800"/>
          <p14:tracePt t="151189" x="704850" y="3105150"/>
          <p14:tracePt t="151204" x="711200" y="3105150"/>
          <p14:tracePt t="151214" x="717550" y="3111500"/>
          <p14:tracePt t="151226" x="723900" y="3111500"/>
          <p14:tracePt t="151243" x="793750" y="3067050"/>
          <p14:tracePt t="151260" x="889000" y="3041650"/>
          <p14:tracePt t="151276" x="1016000" y="3003550"/>
          <p14:tracePt t="151293" x="1111250" y="2971800"/>
          <p14:tracePt t="151309" x="1181100" y="2952750"/>
          <p14:tracePt t="151326" x="1231900" y="2933700"/>
          <p14:tracePt t="151343" x="1263650" y="2927350"/>
          <p14:tracePt t="151359" x="1276350" y="2921000"/>
          <p14:tracePt t="151376" x="1295400" y="2921000"/>
          <p14:tracePt t="151393" x="1346200" y="2927350"/>
          <p14:tracePt t="151409" x="1428750" y="2952750"/>
          <p14:tracePt t="151427" x="1441450" y="2959100"/>
          <p14:tracePt t="151428" x="1447800" y="2959100"/>
          <p14:tracePt t="151442" x="1454150" y="2965450"/>
          <p14:tracePt t="151459" x="1473200" y="2971800"/>
          <p14:tracePt t="151477" x="1498600" y="2978150"/>
          <p14:tracePt t="151493" x="1536700" y="2990850"/>
          <p14:tracePt t="151509" x="1587500" y="2997200"/>
          <p14:tracePt t="151526" x="1657350" y="3003550"/>
          <p14:tracePt t="151543" x="1708150" y="3003550"/>
          <p14:tracePt t="151560" x="1758950" y="3003550"/>
          <p14:tracePt t="151576" x="1778000" y="3003550"/>
          <p14:tracePt t="151594" x="1784350" y="3003550"/>
          <p14:tracePt t="151610" x="1797050" y="3003550"/>
          <p14:tracePt t="151626" x="1835150" y="3003550"/>
          <p14:tracePt t="151643" x="1911350" y="3009900"/>
          <p14:tracePt t="151660" x="2006600" y="3016250"/>
          <p14:tracePt t="151676" x="2146300" y="3016250"/>
          <p14:tracePt t="151694" x="2247900" y="3016250"/>
          <p14:tracePt t="151695" x="2298700" y="3003550"/>
          <p14:tracePt t="151710" x="2336800" y="2997200"/>
          <p14:tracePt t="151712" x="2368550" y="2984500"/>
          <p14:tracePt t="151726" x="2381250" y="2978150"/>
          <p14:tracePt t="151727" x="2393950" y="2965450"/>
          <p14:tracePt t="151743" x="2400300" y="2959100"/>
          <p14:tracePt t="151743" x="2406650" y="2946400"/>
          <p14:tracePt t="151759" x="2413000" y="2933700"/>
          <p14:tracePt t="151776" x="2413000" y="2921000"/>
          <p14:tracePt t="151793" x="2413000" y="2908300"/>
          <p14:tracePt t="151810" x="2413000" y="2895600"/>
          <p14:tracePt t="151827" x="2413000" y="2882900"/>
          <p14:tracePt t="151843" x="2374900" y="2857500"/>
          <p14:tracePt t="151860" x="2286000" y="2838450"/>
          <p14:tracePt t="151877" x="2152650" y="2819400"/>
          <p14:tracePt t="151893" x="2070100" y="2813050"/>
          <p14:tracePt t="151910" x="1993900" y="2813050"/>
          <p14:tracePt t="151927" x="1905000" y="2813050"/>
          <p14:tracePt t="151944" x="1828800" y="2813050"/>
          <p14:tracePt t="151960" x="1746250" y="2832100"/>
          <p14:tracePt t="151976" x="1638300" y="2857500"/>
          <p14:tracePt t="151993" x="1492250" y="2895600"/>
          <p14:tracePt t="152010" x="1358900" y="2921000"/>
          <p14:tracePt t="152028" x="1231900" y="2940050"/>
          <p14:tracePt t="152043" x="1136650" y="2952750"/>
          <p14:tracePt t="152060" x="1098550" y="2952750"/>
          <p14:tracePt t="152076" x="1079500" y="2959100"/>
          <p14:tracePt t="152094" x="1028700" y="2965450"/>
          <p14:tracePt t="152110" x="946150" y="2978150"/>
          <p14:tracePt t="152127" x="857250" y="2997200"/>
          <p14:tracePt t="152143" x="742950" y="3016250"/>
          <p14:tracePt t="152160" x="666750" y="3028950"/>
          <p14:tracePt t="152161" x="641350" y="3035300"/>
          <p14:tracePt t="152177" x="609600" y="3041650"/>
          <p14:tracePt t="152193" x="603250" y="3041650"/>
          <p14:tracePt t="152256" x="603250" y="3054350"/>
          <p14:tracePt t="152263" x="603250" y="3060700"/>
          <p14:tracePt t="152277" x="603250" y="3073400"/>
          <p14:tracePt t="152293" x="596900" y="3098800"/>
          <p14:tracePt t="152310" x="596900" y="3124200"/>
          <p14:tracePt t="152327" x="609600" y="3136900"/>
          <p14:tracePt t="152343" x="660400" y="3155950"/>
          <p14:tracePt t="152361" x="749300" y="3168650"/>
          <p14:tracePt t="152377" x="908050" y="3194050"/>
          <p14:tracePt t="152393" x="1054100" y="3206750"/>
          <p14:tracePt t="152410" x="1168400" y="3213100"/>
          <p14:tracePt t="152427" x="1200150" y="3213100"/>
          <p14:tracePt t="152590" x="1193800" y="3213100"/>
          <p14:tracePt t="152598" x="1181100" y="3219450"/>
          <p14:tracePt t="152610" x="1155700" y="3225800"/>
          <p14:tracePt t="152628" x="1098550" y="3244850"/>
          <p14:tracePt t="152630" x="1073150" y="3251200"/>
          <p14:tracePt t="152644" x="1041400" y="3251200"/>
          <p14:tracePt t="152661" x="1003300" y="3263900"/>
          <p14:tracePt t="152678" x="990600" y="3263900"/>
          <p14:tracePt t="152694" x="984250" y="3263900"/>
          <p14:tracePt t="152710" x="965200" y="3270250"/>
          <p14:tracePt t="152727" x="939800" y="3270250"/>
          <p14:tracePt t="152744" x="927100" y="3276600"/>
          <p14:tracePt t="152761" x="914400" y="3276600"/>
          <p14:tracePt t="152794" x="908050" y="3276600"/>
          <p14:tracePt t="152811" x="895350" y="3276600"/>
          <p14:tracePt t="152828" x="882650" y="3282950"/>
          <p14:tracePt t="152844" x="869950" y="3282950"/>
          <p14:tracePt t="152861" x="857250" y="3282950"/>
          <p14:tracePt t="152877" x="857250" y="3289300"/>
          <p14:tracePt t="152894" x="850900" y="3289300"/>
          <p14:tracePt t="152998" x="844550" y="3289300"/>
          <p14:tracePt t="153012" x="825500" y="3289300"/>
          <p14:tracePt t="155632" x="831850" y="3289300"/>
          <p14:tracePt t="155647" x="844550" y="3289300"/>
          <p14:tracePt t="155663" x="958850" y="3282950"/>
          <p14:tracePt t="155680" x="1073150" y="3276600"/>
          <p14:tracePt t="155697" x="1225550" y="3263900"/>
          <p14:tracePt t="155713" x="1339850" y="3257550"/>
          <p14:tracePt t="155730" x="1377950" y="3257550"/>
          <p14:tracePt t="155763" x="1384300" y="3257550"/>
          <p14:tracePt t="155780" x="1403350" y="3263900"/>
          <p14:tracePt t="155796" x="1428750" y="3263900"/>
          <p14:tracePt t="155813" x="1466850" y="3263900"/>
          <p14:tracePt t="155830" x="1549400" y="3257550"/>
          <p14:tracePt t="155847" x="1663700" y="3251200"/>
          <p14:tracePt t="155863" x="1790700" y="3251200"/>
          <p14:tracePt t="155880" x="1885950" y="3251200"/>
          <p14:tracePt t="155897" x="2044700" y="3257550"/>
          <p14:tracePt t="155913" x="2133600" y="3257550"/>
          <p14:tracePt t="155930" x="2241550" y="3257550"/>
          <p14:tracePt t="155947" x="2324100" y="3257550"/>
          <p14:tracePt t="155964" x="2406650" y="3251200"/>
          <p14:tracePt t="155980" x="2432050" y="3244850"/>
          <p14:tracePt t="155997" x="2451100" y="3244850"/>
          <p14:tracePt t="156013" x="2533650" y="3244850"/>
          <p14:tracePt t="156030" x="2622550" y="3244850"/>
          <p14:tracePt t="156047" x="2692400" y="3244850"/>
          <p14:tracePt t="156063" x="2730500" y="3238500"/>
          <p14:tracePt t="156080" x="2749550" y="3238500"/>
          <p14:tracePt t="156140" x="2755900" y="3238500"/>
          <p14:tracePt t="156148" x="2762250" y="3238500"/>
          <p14:tracePt t="156163" x="2794000" y="3219450"/>
          <p14:tracePt t="156180" x="2819400" y="3200400"/>
          <p14:tracePt t="156197" x="2844800" y="3175000"/>
          <p14:tracePt t="156213" x="2870200" y="3149600"/>
          <p14:tracePt t="156230" x="2895600" y="3124200"/>
          <p14:tracePt t="156247" x="3016250" y="3086100"/>
          <p14:tracePt t="156263" x="3314700" y="3073400"/>
          <p14:tracePt t="156280" x="3708400" y="3086100"/>
          <p14:tracePt t="156297" x="4121150" y="3124200"/>
          <p14:tracePt t="156313" x="4527550" y="3149600"/>
          <p14:tracePt t="156330" x="4940300" y="3162300"/>
          <p14:tracePt t="156347" x="5187950" y="3168650"/>
          <p14:tracePt t="156364" x="5314950" y="3149600"/>
          <p14:tracePt t="156381" x="5353050" y="3124200"/>
          <p14:tracePt t="156397" x="5378450" y="3105150"/>
          <p14:tracePt t="156414" x="5397500" y="3079750"/>
          <p14:tracePt t="156431" x="5410200" y="3067050"/>
          <p14:tracePt t="156447" x="5416550" y="3054350"/>
          <p14:tracePt t="157166" x="5410200" y="3048000"/>
          <p14:tracePt t="157181" x="5372100" y="3016250"/>
          <p14:tracePt t="157198" x="5321300" y="2965450"/>
          <p14:tracePt t="157200" x="5295900" y="2946400"/>
          <p14:tracePt t="157215" x="5276850" y="2927350"/>
          <p14:tracePt t="157231" x="5264150" y="2927350"/>
          <p14:tracePt t="157269" x="5264150" y="2921000"/>
          <p14:tracePt t="157283" x="5257800" y="2914650"/>
          <p14:tracePt t="157298" x="5245100" y="2895600"/>
          <p14:tracePt t="157314" x="5200650" y="2851150"/>
          <p14:tracePt t="157315" x="5175250" y="2819400"/>
          <p14:tracePt t="157332" x="5130800" y="2781300"/>
          <p14:tracePt t="157348" x="5124450" y="2774950"/>
          <p14:tracePt t="157471" x="5124450" y="2762250"/>
          <p14:tracePt t="157478" x="5118100" y="2743200"/>
          <p14:tracePt t="157485" x="5118100" y="2717800"/>
          <p14:tracePt t="157498" x="5118100" y="2692400"/>
          <p14:tracePt t="157514" x="5130800" y="2641600"/>
          <p14:tracePt t="157532" x="5149850" y="2590800"/>
          <p14:tracePt t="157548" x="5162550" y="2540000"/>
          <p14:tracePt t="157565" x="5194300" y="2463800"/>
          <p14:tracePt t="157582" x="5219700" y="2400300"/>
          <p14:tracePt t="157599" x="5264150" y="2298700"/>
          <p14:tracePt t="157615" x="5283200" y="2222500"/>
          <p14:tracePt t="157631" x="5295900" y="2133600"/>
          <p14:tracePt t="157649" x="5314950" y="2038350"/>
          <p14:tracePt t="157665" x="5334000" y="1955800"/>
          <p14:tracePt t="157681" x="5353050" y="1879600"/>
          <p14:tracePt t="157698" x="5365750" y="1816100"/>
          <p14:tracePt t="157715" x="5365750" y="1746250"/>
          <p14:tracePt t="157731" x="5365750" y="1676400"/>
          <p14:tracePt t="157748" x="5353050" y="1631950"/>
          <p14:tracePt t="157765" x="5327650" y="1581150"/>
          <p14:tracePt t="157782" x="5302250" y="1549400"/>
          <p14:tracePt t="157799" x="5283200" y="1524000"/>
          <p14:tracePt t="157817" x="5276850" y="1504950"/>
          <p14:tracePt t="157832" x="5276850" y="1492250"/>
          <p14:tracePt t="157848" x="5276850" y="1473200"/>
          <p14:tracePt t="159514" x="5276850" y="1479550"/>
          <p14:tracePt t="159522" x="5283200" y="1479550"/>
          <p14:tracePt t="159535" x="5289550" y="1492250"/>
          <p14:tracePt t="159550" x="5321300" y="1511300"/>
          <p14:tracePt t="159566" x="5340350" y="1530350"/>
          <p14:tracePt t="159583" x="5359400" y="1536700"/>
          <p14:tracePt t="159600" x="5365750" y="1543050"/>
          <p14:tracePt t="159616" x="5372100" y="1543050"/>
          <p14:tracePt t="159633" x="5397500" y="1555750"/>
          <p14:tracePt t="159649" x="5448300" y="1587500"/>
          <p14:tracePt t="159666" x="5505450" y="1631950"/>
          <p14:tracePt t="159683" x="5556250" y="1676400"/>
          <p14:tracePt t="159700" x="5594350" y="1701800"/>
          <p14:tracePt t="159717" x="5607050" y="1714500"/>
          <p14:tracePt t="159733" x="5613400" y="1714500"/>
          <p14:tracePt t="161211" x="5619750" y="1714500"/>
          <p14:tracePt t="162259" x="5613400" y="1714500"/>
          <p14:tracePt t="162266" x="5607050" y="1714500"/>
          <p14:tracePt t="162274" x="5600700" y="1714500"/>
          <p14:tracePt t="162286" x="5594350" y="1714500"/>
          <p14:tracePt t="162318" x="5588000" y="1714500"/>
          <p14:tracePt t="162394" x="5588000" y="1708150"/>
          <p14:tracePt t="162418" x="5588000" y="1701800"/>
          <p14:tracePt t="162435" x="5594350" y="1695450"/>
          <p14:tracePt t="162452" x="5600700" y="1695450"/>
          <p14:tracePt t="162469" x="5600700" y="1689100"/>
          <p14:tracePt t="162485" x="5607050" y="1689100"/>
          <p14:tracePt t="162589" x="5613400" y="1689100"/>
          <p14:tracePt t="162596" x="5619750" y="1695450"/>
          <p14:tracePt t="162606" x="5626100" y="1695450"/>
          <p14:tracePt t="162619" x="5632450" y="1701800"/>
          <p14:tracePt t="162636" x="5638800" y="1701800"/>
          <p14:tracePt t="162652" x="5651500" y="1701800"/>
          <p14:tracePt t="162669" x="5657850" y="1701800"/>
          <p14:tracePt t="162803" x="5664200" y="1701800"/>
          <p14:tracePt t="162809" x="5664200" y="1695450"/>
          <p14:tracePt t="162819" x="5670550" y="1689100"/>
          <p14:tracePt t="163012" x="5664200" y="1695450"/>
          <p14:tracePt t="163022" x="5657850" y="1701800"/>
          <p14:tracePt t="163036" x="5645150" y="1708150"/>
          <p14:tracePt t="163052" x="5632450" y="1714500"/>
          <p14:tracePt t="163069" x="5626100" y="1714500"/>
          <p14:tracePt t="163767" x="5626100" y="1720850"/>
          <p14:tracePt t="163787" x="5632450" y="1720850"/>
          <p14:tracePt t="163820" x="5638800" y="1720850"/>
          <p14:tracePt t="163837" x="5645150" y="1720850"/>
          <p14:tracePt t="163857" x="5664200" y="1720850"/>
          <p14:tracePt t="163870" x="5670550" y="1720850"/>
          <p14:tracePt t="163886" x="5683250" y="1720850"/>
          <p14:tracePt t="163888" x="5689600" y="1727200"/>
          <p14:tracePt t="163903" x="5695950" y="1727200"/>
          <p14:tracePt t="163937" x="5702300" y="1727200"/>
          <p14:tracePt t="164124" x="5702300" y="1733550"/>
          <p14:tracePt t="164148" x="5702300" y="1739900"/>
          <p14:tracePt t="164253" x="5695950" y="1746250"/>
          <p14:tracePt t="164261" x="5695950" y="1752600"/>
          <p14:tracePt t="164270" x="5683250" y="1758950"/>
          <p14:tracePt t="164287" x="5676900" y="1765300"/>
          <p14:tracePt t="164304" x="5670550" y="1771650"/>
          <p14:tracePt t="164346" x="5664200" y="1771650"/>
          <p14:tracePt t="164378" x="5664200" y="1778000"/>
          <p14:tracePt t="164392" x="5657850" y="1778000"/>
          <p14:tracePt t="164408" x="5651500" y="1778000"/>
          <p14:tracePt t="164420" x="5645150" y="1784350"/>
          <p14:tracePt t="164437" x="5632450" y="1784350"/>
          <p14:tracePt t="164453" x="5619750" y="1784350"/>
          <p14:tracePt t="164471" x="5613400" y="1784350"/>
          <p14:tracePt t="164489" x="5600700" y="1784350"/>
          <p14:tracePt t="164504" x="5594350" y="1784350"/>
          <p14:tracePt t="164522" x="5581650" y="1765300"/>
          <p14:tracePt t="164538" x="5575300" y="1752600"/>
          <p14:tracePt t="164539" x="5575300" y="1739900"/>
          <p14:tracePt t="164555" x="5568950" y="1720850"/>
          <p14:tracePt t="164570" x="5562600" y="1695450"/>
          <p14:tracePt t="164587" x="5556250" y="1682750"/>
          <p14:tracePt t="164604" x="5549900" y="1670050"/>
          <p14:tracePt t="164622" x="5543550" y="1657350"/>
          <p14:tracePt t="164637" x="5530850" y="1651000"/>
          <p14:tracePt t="164654" x="5518150" y="1638300"/>
          <p14:tracePt t="164670" x="5505450" y="1631950"/>
          <p14:tracePt t="164687" x="5492750" y="1619250"/>
          <p14:tracePt t="164705" x="5480050" y="1606550"/>
          <p14:tracePt t="164720" x="5467350" y="1600200"/>
          <p14:tracePt t="164754" x="5454650" y="1593850"/>
          <p14:tracePt t="164772" x="5403850" y="1581150"/>
          <p14:tracePt t="164787" x="5378450" y="1574800"/>
          <p14:tracePt t="164804" x="5295900" y="1555750"/>
          <p14:tracePt t="164822" x="5232400" y="1536700"/>
          <p14:tracePt t="164837" x="5168900" y="1511300"/>
          <p14:tracePt t="164854" x="5092700" y="1479550"/>
          <p14:tracePt t="164871" x="5048250" y="1460500"/>
          <p14:tracePt t="164888" x="4997450" y="1435100"/>
          <p14:tracePt t="164904" x="4972050" y="1422400"/>
          <p14:tracePt t="164921" x="4959350" y="1422400"/>
          <p14:tracePt t="164938" x="4946650" y="1422400"/>
          <p14:tracePt t="164955" x="4927600" y="1422400"/>
          <p14:tracePt t="164970" x="4876800" y="1428750"/>
          <p14:tracePt t="164988" x="4826000" y="1441450"/>
          <p14:tracePt t="165004" x="4794250" y="1460500"/>
          <p14:tracePt t="165006" x="4787900" y="1479550"/>
          <p14:tracePt t="165022" x="4787900" y="1511300"/>
          <p14:tracePt t="165037" x="4806950" y="1562100"/>
          <p14:tracePt t="165054" x="4870450" y="1625600"/>
          <p14:tracePt t="165071" x="4965700" y="1689100"/>
          <p14:tracePt t="165087" x="5060950" y="1720850"/>
          <p14:tracePt t="165104" x="5130800" y="1720850"/>
          <p14:tracePt t="165121" x="5149850" y="1720850"/>
          <p14:tracePt t="165138" x="5149850" y="1714500"/>
          <p14:tracePt t="165155" x="5156200" y="1695450"/>
          <p14:tracePt t="165171" x="5143500" y="1657350"/>
          <p14:tracePt t="165188" x="5105400" y="1612900"/>
          <p14:tracePt t="165205" x="5054600" y="1574800"/>
          <p14:tracePt t="165221" x="5029200" y="1568450"/>
          <p14:tracePt t="165222" x="4997450" y="1562100"/>
          <p14:tracePt t="165238" x="4953000" y="1555750"/>
          <p14:tracePt t="165239" x="4889500" y="1549400"/>
          <p14:tracePt t="165255" x="4737100" y="1530350"/>
          <p14:tracePt t="165271" x="4540250" y="1517650"/>
          <p14:tracePt t="165288" x="4387850" y="1511300"/>
          <p14:tracePt t="165304" x="4222750" y="1498600"/>
          <p14:tracePt t="165321" x="4114800" y="1492250"/>
          <p14:tracePt t="165338" x="4038600" y="1492250"/>
          <p14:tracePt t="165354" x="4000500" y="1492250"/>
          <p14:tracePt t="165371" x="3981450" y="1492250"/>
          <p14:tracePt t="165388" x="3956050" y="1492250"/>
          <p14:tracePt t="165405" x="3924300" y="1492250"/>
          <p14:tracePt t="165422" x="3860800" y="1492250"/>
          <p14:tracePt t="165438" x="3778250" y="1485900"/>
          <p14:tracePt t="165439" x="3721100" y="1485900"/>
          <p14:tracePt t="165455" x="3651250" y="1473200"/>
          <p14:tracePt t="165472" x="3486150" y="1447800"/>
          <p14:tracePt t="165488" x="3422650" y="1428750"/>
          <p14:tracePt t="165505" x="3302000" y="1390650"/>
          <p14:tracePt t="165522" x="3257550" y="1371600"/>
          <p14:tracePt t="165538" x="3213100" y="1358900"/>
          <p14:tracePt t="165554" x="3168650" y="1352550"/>
          <p14:tracePt t="165571" x="3105150" y="1346200"/>
          <p14:tracePt t="165589" x="3054350" y="1339850"/>
          <p14:tracePt t="165605" x="3016250" y="1339850"/>
          <p14:tracePt t="165621" x="2990850" y="1371600"/>
          <p14:tracePt t="165638" x="2984500" y="1403350"/>
          <p14:tracePt t="165655" x="2997200" y="1454150"/>
          <p14:tracePt t="165671" x="3067050" y="1530350"/>
          <p14:tracePt t="165688" x="3162300" y="1612900"/>
          <p14:tracePt t="165705" x="3321050" y="1746250"/>
          <p14:tracePt t="165722" x="3422650" y="1803400"/>
          <p14:tracePt t="165738" x="3530600" y="1841500"/>
          <p14:tracePt t="165755" x="3632200" y="1860550"/>
          <p14:tracePt t="165771" x="3721100" y="1860550"/>
          <p14:tracePt t="165788" x="3784600" y="1854200"/>
          <p14:tracePt t="165805" x="3848100" y="1828800"/>
          <p14:tracePt t="165823" x="3873500" y="1822450"/>
          <p14:tracePt t="165838" x="3886200" y="1816100"/>
          <p14:tracePt t="165958" x="3892550" y="1809750"/>
          <p14:tracePt t="165967" x="3898900" y="1803400"/>
          <p14:tracePt t="165975" x="3917950" y="1784350"/>
          <p14:tracePt t="165988" x="4025900" y="1746250"/>
          <p14:tracePt t="166005" x="4248150" y="1701800"/>
          <p14:tracePt t="166023" x="4540250" y="1631950"/>
          <p14:tracePt t="166038" x="4806950" y="1555750"/>
          <p14:tracePt t="166055" x="5213350" y="1441450"/>
          <p14:tracePt t="166072" x="5632450" y="1339850"/>
          <p14:tracePt t="166088" x="6146800" y="1244600"/>
          <p14:tracePt t="166105" x="6553200" y="1181100"/>
          <p14:tracePt t="166122" x="6896100" y="1149350"/>
          <p14:tracePt t="166139" x="7137400" y="1136650"/>
          <p14:tracePt t="166155" x="7302500" y="1136650"/>
          <p14:tracePt t="166172" x="7340600" y="1136650"/>
          <p14:tracePt t="166189" x="7340600" y="1143000"/>
          <p14:tracePt t="166206" x="7321550" y="1187450"/>
          <p14:tracePt t="166223" x="7296150" y="1238250"/>
          <p14:tracePt t="166238" x="7277100" y="1270000"/>
          <p14:tracePt t="166255" x="7258050" y="1308100"/>
          <p14:tracePt t="166272" x="7258050" y="1339850"/>
          <p14:tracePt t="166290" x="7258050" y="1371600"/>
          <p14:tracePt t="166307" x="7258050" y="1390650"/>
          <p14:tracePt t="166322" x="7258050" y="1416050"/>
          <p14:tracePt t="166339" x="7258050" y="1435100"/>
          <p14:tracePt t="166355" x="7258050" y="1460500"/>
          <p14:tracePt t="166372" x="7258050" y="1485900"/>
          <p14:tracePt t="166389" x="7258050" y="1517650"/>
          <p14:tracePt t="166406" x="7264400" y="1562100"/>
          <p14:tracePt t="166422" x="7270750" y="1593850"/>
          <p14:tracePt t="166423" x="7270750" y="1612900"/>
          <p14:tracePt t="166438" x="7270750" y="1631950"/>
          <p14:tracePt t="166456" x="7270750" y="1657350"/>
          <p14:tracePt t="166472" x="7270750" y="1689100"/>
          <p14:tracePt t="166489" x="7270750" y="1714500"/>
          <p14:tracePt t="166506" x="7270750" y="1733550"/>
          <p14:tracePt t="166522" x="7270750" y="1752600"/>
          <p14:tracePt t="166539" x="7264400" y="1778000"/>
          <p14:tracePt t="166557" x="7258050" y="1790700"/>
          <p14:tracePt t="166572" x="7258050" y="1797050"/>
          <p14:tracePt t="166706" x="7270750" y="1809750"/>
          <p14:tracePt t="166713" x="7283450" y="1816100"/>
          <p14:tracePt t="166722" x="7308850" y="1828800"/>
          <p14:tracePt t="166739" x="7397750" y="1854200"/>
          <p14:tracePt t="166755" x="7499350" y="1866900"/>
          <p14:tracePt t="166773" x="7594600" y="1860550"/>
          <p14:tracePt t="166789" x="7670800" y="1841500"/>
          <p14:tracePt t="166806" x="7734300" y="1816100"/>
          <p14:tracePt t="166822" x="7778750" y="1797050"/>
          <p14:tracePt t="166840" x="7785100" y="1797050"/>
          <p14:tracePt t="167034" x="7797800" y="1790700"/>
          <p14:tracePt t="167042" x="7804150" y="1784350"/>
          <p14:tracePt t="167056" x="7848600" y="1771650"/>
          <p14:tracePt t="167072" x="7874000" y="1752600"/>
          <p14:tracePt t="167089" x="7893050" y="1733550"/>
          <p14:tracePt t="167106" x="7905750" y="1714500"/>
          <p14:tracePt t="167123" x="7912100" y="1695450"/>
          <p14:tracePt t="167139" x="7912100" y="1682750"/>
          <p14:tracePt t="167155" x="7912100" y="1676400"/>
          <p14:tracePt t="167173" x="7912100" y="1670050"/>
          <p14:tracePt t="167189" x="7899400" y="1663700"/>
          <p14:tracePt t="167206" x="7874000" y="1657350"/>
          <p14:tracePt t="167223" x="7816850" y="1651000"/>
          <p14:tracePt t="167239" x="7778750" y="1651000"/>
          <p14:tracePt t="167256" x="7708900" y="1638300"/>
          <p14:tracePt t="167274" x="7575550" y="1625600"/>
          <p14:tracePt t="167289" x="7550150" y="1625600"/>
          <p14:tracePt t="167290" x="7505700" y="1625600"/>
          <p14:tracePt t="167306" x="7423150" y="1625600"/>
          <p14:tracePt t="167323" x="7372350" y="1625600"/>
          <p14:tracePt t="167339" x="7334250" y="1625600"/>
          <p14:tracePt t="167356" x="7308850" y="1631950"/>
          <p14:tracePt t="167373" x="7289800" y="1638300"/>
          <p14:tracePt t="167389" x="7277100" y="1638300"/>
          <p14:tracePt t="167406" x="7251700" y="1638300"/>
          <p14:tracePt t="167423" x="7213600" y="1644650"/>
          <p14:tracePt t="167440" x="7150100" y="1644650"/>
          <p14:tracePt t="167456" x="7073900" y="1651000"/>
          <p14:tracePt t="167473" x="7010400" y="1651000"/>
          <p14:tracePt t="167489" x="6934200" y="1657350"/>
          <p14:tracePt t="167506" x="6877050" y="1663700"/>
          <p14:tracePt t="167508" x="6864350" y="1663700"/>
          <p14:tracePt t="167523" x="6845300" y="1670050"/>
          <p14:tracePt t="167583" x="6845300" y="1663700"/>
          <p14:tracePt t="167590" x="6845300" y="1657350"/>
          <p14:tracePt t="167606" x="6838950" y="1625600"/>
          <p14:tracePt t="167623" x="6826250" y="1606550"/>
          <p14:tracePt t="167640" x="6819900" y="1593850"/>
          <p14:tracePt t="167656" x="6819900" y="1587500"/>
          <p14:tracePt t="167690" x="6819900" y="1581150"/>
          <p14:tracePt t="167798" x="6826250" y="1581150"/>
          <p14:tracePt t="167806" x="6838950" y="1587500"/>
          <p14:tracePt t="167813" x="6883400" y="1593850"/>
          <p14:tracePt t="167823" x="6940550" y="1606550"/>
          <p14:tracePt t="167840" x="7092950" y="1625600"/>
          <p14:tracePt t="167857" x="7200900" y="1638300"/>
          <p14:tracePt t="167873" x="7289800" y="1638300"/>
          <p14:tracePt t="167890" x="7359650" y="1619250"/>
          <p14:tracePt t="167906" x="7397750" y="1587500"/>
          <p14:tracePt t="167923" x="7416800" y="1562100"/>
          <p14:tracePt t="167940" x="7423150" y="1511300"/>
          <p14:tracePt t="167958" x="7391400" y="1428750"/>
          <p14:tracePt t="167973" x="7366000" y="1397000"/>
          <p14:tracePt t="167990" x="7334250" y="1358900"/>
          <p14:tracePt t="168007" x="7277100" y="1320800"/>
          <p14:tracePt t="168024" x="7226300" y="1308100"/>
          <p14:tracePt t="168040" x="7169150" y="1308100"/>
          <p14:tracePt t="168057" x="7118350" y="1308100"/>
          <p14:tracePt t="168073" x="7035800" y="1320800"/>
          <p14:tracePt t="168090" x="6965950" y="1346200"/>
          <p14:tracePt t="168107" x="6877050" y="1377950"/>
          <p14:tracePt t="168123" x="6819900" y="1409700"/>
          <p14:tracePt t="168140" x="6781800" y="1441450"/>
          <p14:tracePt t="168157" x="6775450" y="1524000"/>
          <p14:tracePt t="168173" x="6838950" y="1606550"/>
          <p14:tracePt t="168191" x="7073900" y="1733550"/>
          <p14:tracePt t="168207" x="7308850" y="1809750"/>
          <p14:tracePt t="168224" x="7486650" y="1860550"/>
          <p14:tracePt t="168240" x="7562850" y="1879600"/>
          <p14:tracePt t="168257" x="7689850" y="1885950"/>
          <p14:tracePt t="168273" x="7721600" y="1879600"/>
          <p14:tracePt t="168290" x="7734300" y="1873250"/>
          <p14:tracePt t="168366" x="7734300" y="1879600"/>
          <p14:tracePt t="168373" x="7734300" y="1885950"/>
          <p14:tracePt t="168390" x="7734300" y="1892300"/>
          <p14:tracePt t="168496" x="7727950" y="1892300"/>
          <p14:tracePt t="168512" x="7721600" y="1885950"/>
          <p14:tracePt t="168524" x="7715250" y="1879600"/>
          <p14:tracePt t="168541" x="7696200" y="1860550"/>
          <p14:tracePt t="168557" x="7683500" y="1847850"/>
          <p14:tracePt t="168574" x="7664450" y="1828800"/>
          <p14:tracePt t="168590" x="7651750" y="1816100"/>
          <p14:tracePt t="168607" x="7651750" y="1809750"/>
          <p14:tracePt t="168625" x="7645400" y="1809750"/>
          <p14:tracePt t="168671" x="7645400" y="1803400"/>
          <p14:tracePt t="168677" x="7588250" y="1758950"/>
          <p14:tracePt t="168690" x="7550150" y="1733550"/>
          <p14:tracePt t="168708" x="7499350" y="1708150"/>
          <p14:tracePt t="168724" x="7480300" y="1695450"/>
          <p14:tracePt t="168740" x="7461250" y="1689100"/>
          <p14:tracePt t="168757" x="7429500" y="1682750"/>
          <p14:tracePt t="168774" x="7404100" y="1682750"/>
          <p14:tracePt t="168790" x="7378700" y="1682750"/>
          <p14:tracePt t="168807" x="7353300" y="1682750"/>
          <p14:tracePt t="168824" x="7346950" y="1682750"/>
          <p14:tracePt t="169004" x="7353300" y="1695450"/>
          <p14:tracePt t="169012" x="7366000" y="1701800"/>
          <p14:tracePt t="169024" x="7397750" y="1720850"/>
          <p14:tracePt t="169041" x="7486650" y="1771650"/>
          <p14:tracePt t="169058" x="7581900" y="1809750"/>
          <p14:tracePt t="169075" x="7708900" y="1835150"/>
          <p14:tracePt t="169091" x="7759700" y="1835150"/>
          <p14:tracePt t="169107" x="7766050" y="1835150"/>
          <p14:tracePt t="169375" x="7759700" y="1828800"/>
          <p14:tracePt t="169382" x="7747000" y="1809750"/>
          <p14:tracePt t="169391" x="7715250" y="1765300"/>
          <p14:tracePt t="169408" x="7607300" y="1676400"/>
          <p14:tracePt t="169425" x="7505700" y="1600200"/>
          <p14:tracePt t="169441" x="7423150" y="1536700"/>
          <p14:tracePt t="169458" x="7359650" y="1485900"/>
          <p14:tracePt t="169475" x="7334250" y="1454150"/>
          <p14:tracePt t="169508" x="7334250" y="1447800"/>
          <p14:tracePt t="169541" x="7340600" y="1447800"/>
          <p14:tracePt t="169597" x="7346950" y="1447800"/>
          <p14:tracePt t="169613" x="7353300" y="1447800"/>
          <p14:tracePt t="169625" x="7366000" y="1460500"/>
          <p14:tracePt t="169641" x="7423150" y="1492250"/>
          <p14:tracePt t="169658" x="7499350" y="1517650"/>
          <p14:tracePt t="169675" x="7664450" y="1549400"/>
          <p14:tracePt t="169691" x="7772400" y="1574800"/>
          <p14:tracePt t="169708" x="7854950" y="1587500"/>
          <p14:tracePt t="169725" x="7905750" y="1593850"/>
          <p14:tracePt t="169742" x="7931150" y="1600200"/>
          <p14:tracePt t="169758" x="7937500" y="1600200"/>
          <p14:tracePt t="169792" x="7943850" y="1600200"/>
          <p14:tracePt t="169808" x="7962900" y="1600200"/>
          <p14:tracePt t="169826" x="8020050" y="1600200"/>
          <p14:tracePt t="169842" x="8064500" y="1606550"/>
          <p14:tracePt t="169858" x="8153400" y="1612900"/>
          <p14:tracePt t="169875" x="8197850" y="1612900"/>
          <p14:tracePt t="169892" x="8229600" y="1612900"/>
          <p14:tracePt t="169908" x="8261350" y="1619250"/>
          <p14:tracePt t="169925" x="8293100" y="1631950"/>
          <p14:tracePt t="169942" x="8337550" y="1657350"/>
          <p14:tracePt t="169958" x="8388350" y="1689100"/>
          <p14:tracePt t="169975" x="8432800" y="1701800"/>
          <p14:tracePt t="169992" x="8502650" y="1720850"/>
          <p14:tracePt t="170009" x="8591550" y="1727200"/>
          <p14:tracePt t="170025" x="8642350" y="1727200"/>
          <p14:tracePt t="170042" x="8674100" y="1720850"/>
          <p14:tracePt t="170058" x="8686800" y="1714500"/>
          <p14:tracePt t="170075" x="8693150" y="1714500"/>
          <p14:tracePt t="170253" x="8693150" y="1708150"/>
          <p14:tracePt t="170260" x="8705850" y="1701800"/>
          <p14:tracePt t="170276" x="8718550" y="1689100"/>
          <p14:tracePt t="170292" x="8750300" y="1670050"/>
          <p14:tracePt t="170308" x="8769350" y="1657350"/>
          <p14:tracePt t="170325" x="8782050" y="1651000"/>
          <p14:tracePt t="170342" x="8801100" y="1644650"/>
          <p14:tracePt t="170359" x="8839200" y="1638300"/>
          <p14:tracePt t="170375" x="8870950" y="1638300"/>
          <p14:tracePt t="170392" x="8883650" y="1638300"/>
          <p14:tracePt t="170409" x="8896350" y="1631950"/>
          <p14:tracePt t="170426" x="8902700" y="1631950"/>
          <p14:tracePt t="170939" x="8909050" y="1631950"/>
          <p14:tracePt t="170946" x="8921750" y="1625600"/>
          <p14:tracePt t="170960" x="8953500" y="1619250"/>
          <p14:tracePt t="170976" x="9042400" y="1606550"/>
          <p14:tracePt t="170993" x="9163050" y="1593850"/>
          <p14:tracePt t="171010" x="9258300" y="1581150"/>
          <p14:tracePt t="171026" x="9340850" y="1581150"/>
          <p14:tracePt t="171042" x="9378950" y="1581150"/>
          <p14:tracePt t="171059" x="9398000" y="1581150"/>
          <p14:tracePt t="171076" x="9404350" y="1581150"/>
          <p14:tracePt t="171110" x="9404350" y="1587500"/>
          <p14:tracePt t="171126" x="9410700" y="1587500"/>
          <p14:tracePt t="171160" x="9417050" y="1587500"/>
          <p14:tracePt t="171359" x="9417050" y="1600200"/>
          <p14:tracePt t="171365" x="9423400" y="1606550"/>
          <p14:tracePt t="171376" x="9436100" y="1619250"/>
          <p14:tracePt t="171394" x="9486900" y="1644650"/>
          <p14:tracePt t="171409" x="9588500" y="1682750"/>
          <p14:tracePt t="171427" x="9728200" y="1701800"/>
          <p14:tracePt t="171443" x="9791700" y="1701800"/>
          <p14:tracePt t="171464" x="9848850" y="1689100"/>
          <p14:tracePt t="171476" x="9899650" y="1676400"/>
          <p14:tracePt t="171493" x="9912350" y="1676400"/>
          <p14:tracePt t="171509" x="9982200" y="1670050"/>
          <p14:tracePt t="171526" x="10033000" y="1670050"/>
          <p14:tracePt t="171543" x="10077450" y="1670050"/>
          <p14:tracePt t="171560" x="10102850" y="1663700"/>
          <p14:tracePt t="171576" x="10115550" y="1663700"/>
          <p14:tracePt t="173908" x="10109200" y="1663700"/>
          <p14:tracePt t="173932" x="10109200" y="1670050"/>
          <p14:tracePt t="173945" x="10102850" y="1670050"/>
          <p14:tracePt t="173962" x="10096500" y="1670050"/>
          <p14:tracePt t="173979" x="10090150" y="1676400"/>
          <p14:tracePt t="173995" x="10083800" y="1682750"/>
          <p14:tracePt t="174013" x="10077450" y="1682750"/>
          <p14:tracePt t="174365" x="10077450" y="1689100"/>
          <p14:tracePt t="174448" x="10077450" y="1695450"/>
          <p14:tracePt t="174455" x="10083800" y="1701800"/>
          <p14:tracePt t="174462" x="10083800" y="1708150"/>
          <p14:tracePt t="174479" x="10090150" y="1714500"/>
          <p14:tracePt t="174495" x="10096500" y="1714500"/>
          <p14:tracePt t="174512" x="10102850" y="1720850"/>
          <p14:tracePt t="174766" x="10096500" y="1720850"/>
          <p14:tracePt t="174779" x="10083800" y="1720850"/>
          <p14:tracePt t="174796" x="10077450" y="1720850"/>
          <p14:tracePt t="174812" x="10052050" y="1727200"/>
          <p14:tracePt t="174829" x="10020300" y="1727200"/>
          <p14:tracePt t="174846" x="9994900" y="1733550"/>
          <p14:tracePt t="174863" x="9982200" y="1733550"/>
          <p14:tracePt t="174957" x="10001250" y="1733550"/>
          <p14:tracePt t="174964" x="10039350" y="1720850"/>
          <p14:tracePt t="174979" x="10128250" y="1695450"/>
          <p14:tracePt t="174996" x="10223500" y="1663700"/>
          <p14:tracePt t="175012" x="10287000" y="1638300"/>
          <p14:tracePt t="175030" x="10325100" y="1619250"/>
          <p14:tracePt t="175046" x="10331450" y="1619250"/>
          <p14:tracePt t="175063" x="10318750" y="1619250"/>
          <p14:tracePt t="175080" x="10287000" y="1644650"/>
          <p14:tracePt t="175096" x="10179050" y="1689100"/>
          <p14:tracePt t="175112" x="10033000" y="1733550"/>
          <p14:tracePt t="175129" x="9893300" y="1771650"/>
          <p14:tracePt t="175146" x="9709150" y="1797050"/>
          <p14:tracePt t="175163" x="9480550" y="1803400"/>
          <p14:tracePt t="175179" x="9169400" y="1803400"/>
          <p14:tracePt t="175196" x="8782050" y="1778000"/>
          <p14:tracePt t="175213" x="8305800" y="1733550"/>
          <p14:tracePt t="175230" x="7874000" y="1689100"/>
          <p14:tracePt t="175246" x="7391400" y="1631950"/>
          <p14:tracePt t="175263" x="7042150" y="1581150"/>
          <p14:tracePt t="175279" x="6616700" y="1536700"/>
          <p14:tracePt t="175297" x="6007100" y="1485900"/>
          <p14:tracePt t="175313" x="5816600" y="1473200"/>
          <p14:tracePt t="175330" x="5429250" y="1454150"/>
          <p14:tracePt t="175331" x="5232400" y="1447800"/>
          <p14:tracePt t="175346" x="4806950" y="1441450"/>
          <p14:tracePt t="175363" x="4508500" y="1435100"/>
          <p14:tracePt t="175379" x="4248150" y="1428750"/>
          <p14:tracePt t="175396" x="4051300" y="1422400"/>
          <p14:tracePt t="175413" x="3924300" y="1428750"/>
          <p14:tracePt t="175430" x="3841750" y="1447800"/>
          <p14:tracePt t="175446" x="3797300" y="1473200"/>
          <p14:tracePt t="175464" x="3790950" y="1511300"/>
          <p14:tracePt t="175480" x="3784600" y="1574800"/>
          <p14:tracePt t="175497" x="3771900" y="1670050"/>
          <p14:tracePt t="175513" x="3759200" y="1695450"/>
          <p14:tracePt t="175513" x="3752850" y="1720850"/>
          <p14:tracePt t="175529" x="3746500" y="1739900"/>
          <p14:tracePt t="175530" x="3740150" y="1765300"/>
          <p14:tracePt t="175546" x="3733800" y="1784350"/>
          <p14:tracePt t="175564" x="3727450" y="1816100"/>
          <p14:tracePt t="175579" x="3727450" y="1822450"/>
          <p14:tracePt t="175596" x="3727450" y="1828800"/>
          <p14:tracePt t="175613" x="3727450" y="1835150"/>
          <p14:tracePt t="175631" x="3727450" y="1841500"/>
          <p14:tracePt t="175646" x="3727450" y="1847850"/>
          <p14:tracePt t="175663" x="3740150" y="1854200"/>
          <p14:tracePt t="175680" x="3746500" y="1860550"/>
          <p14:tracePt t="175698" x="3759200" y="1873250"/>
          <p14:tracePt t="175713" x="3771900" y="1879600"/>
          <p14:tracePt t="175730" x="3784600" y="1879600"/>
          <p14:tracePt t="175746" x="3790950" y="1879600"/>
          <p14:tracePt t="175763" x="3803650" y="1885950"/>
          <p14:tracePt t="175780" x="3810000" y="1885950"/>
          <p14:tracePt t="175796" x="3816350" y="1885950"/>
          <p14:tracePt t="175813" x="3841750" y="1892300"/>
          <p14:tracePt t="175830" x="3886200" y="1892300"/>
          <p14:tracePt t="175846" x="3956050" y="1885950"/>
          <p14:tracePt t="175864" x="4044950" y="1879600"/>
          <p14:tracePt t="175880" x="4095750" y="1879600"/>
          <p14:tracePt t="175897" x="4114800" y="1879600"/>
          <p14:tracePt t="175913" x="4127500" y="1879600"/>
          <p14:tracePt t="175931" x="4133850" y="1879600"/>
          <p14:tracePt t="175993" x="4140200" y="1879600"/>
          <p14:tracePt t="176000" x="4146550" y="1879600"/>
          <p14:tracePt t="176015" x="4159250" y="1879600"/>
          <p14:tracePt t="176030" x="4191000" y="1879600"/>
          <p14:tracePt t="176047" x="4203700" y="1873250"/>
          <p14:tracePt t="176063" x="4216400" y="1873250"/>
          <p14:tracePt t="176080" x="4222750" y="1873250"/>
          <p14:tracePt t="176097" x="4229100" y="1873250"/>
          <p14:tracePt t="176130" x="4235450" y="1873250"/>
          <p14:tracePt t="176147" x="4248150" y="1866900"/>
          <p14:tracePt t="176164" x="4279900" y="1854200"/>
          <p14:tracePt t="176180" x="4324350" y="1841500"/>
          <p14:tracePt t="176197" x="4349750" y="1828800"/>
          <p14:tracePt t="176213" x="4387850" y="1822450"/>
          <p14:tracePt t="176231" x="4445000" y="1816100"/>
          <p14:tracePt t="176248" x="4514850" y="1809750"/>
          <p14:tracePt t="176264" x="4572000" y="1803400"/>
          <p14:tracePt t="176280" x="4591050" y="1803400"/>
          <p14:tracePt t="176297" x="4610100" y="1797050"/>
          <p14:tracePt t="176352" x="4616450" y="1797050"/>
          <p14:tracePt t="176358" x="4622800" y="1797050"/>
          <p14:tracePt t="176381" x="4686300" y="1790700"/>
          <p14:tracePt t="176397" x="4800600" y="1790700"/>
          <p14:tracePt t="176414" x="5086350" y="1784350"/>
          <p14:tracePt t="176430" x="5270500" y="1778000"/>
          <p14:tracePt t="176447" x="5422900" y="1765300"/>
          <p14:tracePt t="176463" x="5518150" y="1752600"/>
          <p14:tracePt t="176480" x="5588000" y="1746250"/>
          <p14:tracePt t="176497" x="5607050" y="1739900"/>
          <p14:tracePt t="176791" x="5619750" y="1739900"/>
          <p14:tracePt t="176798" x="5632450" y="1739900"/>
          <p14:tracePt t="176814" x="5645150" y="1746250"/>
          <p14:tracePt t="176831" x="5657850" y="1752600"/>
          <p14:tracePt t="176847" x="5664200" y="1758950"/>
          <p14:tracePt t="176864" x="5670550" y="1765300"/>
          <p14:tracePt t="176881" x="5670550" y="1771650"/>
          <p14:tracePt t="176931" x="5676900" y="1778000"/>
          <p14:tracePt t="176965" x="5702300" y="1790700"/>
          <p14:tracePt t="176983" x="5721350" y="1797050"/>
          <p14:tracePt t="176997" x="5727700" y="1797050"/>
          <p14:tracePt t="177014" x="5746750" y="1797050"/>
          <p14:tracePt t="177031" x="5753100" y="1797050"/>
          <p14:tracePt t="177104" x="5753100" y="1803400"/>
          <p14:tracePt t="177118" x="5753100" y="1809750"/>
          <p14:tracePt t="177131" x="5740400" y="1822450"/>
          <p14:tracePt t="177148" x="5715000" y="1841500"/>
          <p14:tracePt t="177165" x="5670550" y="1860550"/>
          <p14:tracePt t="177181" x="5613400" y="1879600"/>
          <p14:tracePt t="177198" x="5543550" y="1892300"/>
          <p14:tracePt t="177215" x="5480050" y="1905000"/>
          <p14:tracePt t="177232" x="5416550" y="1905000"/>
          <p14:tracePt t="177247" x="5378450" y="1905000"/>
          <p14:tracePt t="177264" x="5353050" y="1905000"/>
          <p14:tracePt t="177282" x="5302250" y="1911350"/>
          <p14:tracePt t="177300" x="5276850" y="1911350"/>
          <p14:tracePt t="177314" x="5245100" y="1917700"/>
          <p14:tracePt t="177331" x="5238750" y="1924050"/>
          <p14:tracePt t="177479" x="5245100" y="1924050"/>
          <p14:tracePt t="177498" x="5276850" y="1930400"/>
          <p14:tracePt t="177514" x="5314950" y="1936750"/>
          <p14:tracePt t="177531" x="5353050" y="1943100"/>
          <p14:tracePt t="177548" x="5391150" y="1943100"/>
          <p14:tracePt t="177565" x="5435600" y="1943100"/>
          <p14:tracePt t="177582" x="5473700" y="1943100"/>
          <p14:tracePt t="177598" x="5518150" y="1943100"/>
          <p14:tracePt t="177614" x="5562600" y="1943100"/>
          <p14:tracePt t="177633" x="5588000" y="1936750"/>
          <p14:tracePt t="177648" x="5613400" y="1930400"/>
          <p14:tracePt t="177665" x="5638800" y="1930400"/>
          <p14:tracePt t="177681" x="5645150" y="1930400"/>
          <p14:tracePt t="177781" x="5651500" y="1930400"/>
          <p14:tracePt t="177788" x="5657850" y="1924050"/>
          <p14:tracePt t="177798" x="5664200" y="1924050"/>
          <p14:tracePt t="177815" x="5676900" y="1917700"/>
          <p14:tracePt t="177832" x="5689600" y="1911350"/>
          <p14:tracePt t="178098" x="5695950" y="1911350"/>
          <p14:tracePt t="178115" x="5715000" y="1892300"/>
          <p14:tracePt t="178132" x="5746750" y="1873250"/>
          <p14:tracePt t="178148" x="5778500" y="1860550"/>
          <p14:tracePt t="178165" x="5803900" y="1847850"/>
          <p14:tracePt t="178182" x="5822950" y="1841500"/>
          <p14:tracePt t="178199" x="5835650" y="1835150"/>
          <p14:tracePt t="178387" x="5829300" y="1835150"/>
          <p14:tracePt t="178400" x="5822950" y="1835150"/>
          <p14:tracePt t="178415" x="5810250" y="1835150"/>
          <p14:tracePt t="178433" x="5791200" y="1835150"/>
          <p14:tracePt t="178449" x="5727700" y="1835150"/>
          <p14:tracePt t="178465" x="5645150" y="1841500"/>
          <p14:tracePt t="178483" x="5486400" y="1841500"/>
          <p14:tracePt t="178499" x="5308600" y="1835150"/>
          <p14:tracePt t="178516" x="5118100" y="1809750"/>
          <p14:tracePt t="178532" x="4997450" y="1790700"/>
          <p14:tracePt t="178550" x="4927600" y="1771650"/>
          <p14:tracePt t="178566" x="4921250" y="1771650"/>
          <p14:tracePt t="178777" x="4927600" y="1771650"/>
          <p14:tracePt t="178783" x="4933950" y="1771650"/>
          <p14:tracePt t="178800" x="4959350" y="1778000"/>
          <p14:tracePt t="178816" x="5010150" y="1797050"/>
          <p14:tracePt t="178833" x="5067300" y="1816100"/>
          <p14:tracePt t="178849" x="5137150" y="1841500"/>
          <p14:tracePt t="178866" x="5200650" y="1860550"/>
          <p14:tracePt t="178884" x="5264150" y="1873250"/>
          <p14:tracePt t="178900" x="5308600" y="1885950"/>
          <p14:tracePt t="178916" x="5327650" y="1885950"/>
          <p14:tracePt t="178991" x="5321300" y="1885950"/>
          <p14:tracePt t="178998" x="5314950" y="1879600"/>
          <p14:tracePt t="179004" x="5308600" y="1879600"/>
          <p14:tracePt t="179016" x="5295900" y="1866900"/>
          <p14:tracePt t="179033" x="5283200" y="1854200"/>
          <p14:tracePt t="179049" x="5270500" y="1841500"/>
          <p14:tracePt t="179066" x="5270500" y="1828800"/>
          <p14:tracePt t="179083" x="5264150" y="1822450"/>
          <p14:tracePt t="179100" x="5264150" y="1816100"/>
          <p14:tracePt t="179102" x="5257800" y="1816100"/>
          <p14:tracePt t="179117" x="5251450" y="1809750"/>
          <p14:tracePt t="179134" x="5245100" y="1797050"/>
          <p14:tracePt t="179150" x="5226050" y="1790700"/>
          <p14:tracePt t="179166" x="5207000" y="1778000"/>
          <p14:tracePt t="179183" x="5181600" y="1765300"/>
          <p14:tracePt t="179200" x="5162550" y="1758950"/>
          <p14:tracePt t="179216" x="5149850" y="1752600"/>
          <p14:tracePt t="179233" x="5149850" y="1746250"/>
          <p14:tracePt t="179250" x="5143500" y="1746250"/>
          <p14:tracePt t="179266" x="5137150" y="1739900"/>
          <p14:tracePt t="179282" x="5124450" y="1727200"/>
          <p14:tracePt t="179299" x="5105400" y="1708150"/>
          <p14:tracePt t="179316" x="5073650" y="1682750"/>
          <p14:tracePt t="179333" x="5054600" y="1663700"/>
          <p14:tracePt t="179349" x="5048250" y="1657350"/>
          <p14:tracePt t="179366" x="5041900" y="1651000"/>
          <p14:tracePt t="179383" x="5035550" y="1651000"/>
          <p14:tracePt t="179400" x="5029200" y="1651000"/>
          <p14:tracePt t="179401" x="5010150" y="1670050"/>
          <p14:tracePt t="179416" x="4959350" y="1727200"/>
          <p14:tracePt t="179433" x="4933950" y="1778000"/>
          <p14:tracePt t="179450" x="4921250" y="1822450"/>
          <p14:tracePt t="179466" x="4921250" y="1860550"/>
          <p14:tracePt t="179483" x="4933950" y="1885950"/>
          <p14:tracePt t="179500" x="4991100" y="1905000"/>
          <p14:tracePt t="179517" x="5092700" y="1917700"/>
          <p14:tracePt t="179533" x="5238750" y="1924050"/>
          <p14:tracePt t="179550" x="5365750" y="1924050"/>
          <p14:tracePt t="179567" x="5492750" y="1917700"/>
          <p14:tracePt t="179583" x="5518150" y="1917700"/>
          <p14:tracePt t="179600" x="5556250" y="1911350"/>
          <p14:tracePt t="179601" x="5562600" y="1911350"/>
          <p14:tracePt t="179616" x="5568950" y="1911350"/>
          <p14:tracePt t="179633" x="5575300" y="1911350"/>
          <p14:tracePt t="179650" x="5581650" y="1905000"/>
          <p14:tracePt t="179780" x="5588000" y="1905000"/>
          <p14:tracePt t="179787" x="5594350" y="1898650"/>
          <p14:tracePt t="179801" x="5626100" y="1898650"/>
          <p14:tracePt t="179803" x="5645150" y="1898650"/>
          <p14:tracePt t="179817" x="5670550" y="1898650"/>
          <p14:tracePt t="179872" x="5676900" y="1898650"/>
          <p14:tracePt t="179880" x="5676900" y="1892300"/>
          <p14:tracePt t="179886" x="5683250" y="1892300"/>
          <p14:tracePt t="179902" x="5689600" y="1885950"/>
          <p14:tracePt t="179920" x="5708650" y="1879600"/>
          <p14:tracePt t="179934" x="5715000" y="1879600"/>
          <p14:tracePt t="179951" x="5746750" y="1879600"/>
          <p14:tracePt t="179968" x="5753100" y="1873250"/>
          <p14:tracePt t="180102" x="5759450" y="1873250"/>
          <p14:tracePt t="180116" x="5765800" y="1873250"/>
          <p14:tracePt t="180124" x="5784850" y="1866900"/>
          <p14:tracePt t="180136" x="5791200" y="1866900"/>
          <p14:tracePt t="180152" x="5816600" y="1860550"/>
          <p14:tracePt t="180166" x="5880100" y="1860550"/>
          <p14:tracePt t="180183" x="5975350" y="1860550"/>
          <p14:tracePt t="180200" x="6076950" y="1860550"/>
          <p14:tracePt t="180217" x="6178550" y="1860550"/>
          <p14:tracePt t="180233" x="6267450" y="1854200"/>
          <p14:tracePt t="180250" x="6318250" y="1854200"/>
          <p14:tracePt t="180267" x="6324600" y="1854200"/>
          <p14:tracePt t="180389" x="6330950" y="1854200"/>
          <p14:tracePt t="180403" x="6337300" y="1854200"/>
          <p14:tracePt t="180413" x="6350000" y="1854200"/>
          <p14:tracePt t="180421" x="6369050" y="1854200"/>
          <p14:tracePt t="180433" x="6394450" y="1854200"/>
          <p14:tracePt t="180451" x="6470650" y="1847850"/>
          <p14:tracePt t="180467" x="6559550" y="1835150"/>
          <p14:tracePt t="180483" x="6661150" y="1803400"/>
          <p14:tracePt t="180501" x="6724650" y="1771650"/>
          <p14:tracePt t="180517" x="6756400" y="1752600"/>
          <p14:tracePt t="180534" x="6769100" y="1739900"/>
          <p14:tracePt t="180550" x="6769100" y="1727200"/>
          <p14:tracePt t="180567" x="6769100" y="1720850"/>
          <p14:tracePt t="180584" x="6769100" y="1714500"/>
          <p14:tracePt t="180601" x="6756400" y="1701800"/>
          <p14:tracePt t="180617" x="6731000" y="1682750"/>
          <p14:tracePt t="180634" x="6705600" y="1663700"/>
          <p14:tracePt t="180652" x="6667500" y="1644650"/>
          <p14:tracePt t="180668" x="6642100" y="1625600"/>
          <p14:tracePt t="180684" x="6629400" y="1625600"/>
          <p14:tracePt t="180686" x="6623050" y="1619250"/>
          <p14:tracePt t="180702" x="6572250" y="1600200"/>
          <p14:tracePt t="180718" x="6502400" y="1587500"/>
          <p14:tracePt t="180734" x="6457950" y="1581150"/>
          <p14:tracePt t="180750" x="6388100" y="1581150"/>
          <p14:tracePt t="180767" x="6356350" y="1581150"/>
          <p14:tracePt t="180784" x="6324600" y="1606550"/>
          <p14:tracePt t="180801" x="6305550" y="1631950"/>
          <p14:tracePt t="180817" x="6286500" y="1676400"/>
          <p14:tracePt t="180834" x="6280150" y="1708150"/>
          <p14:tracePt t="180851" x="6280150" y="1733550"/>
          <p14:tracePt t="180867" x="6311900" y="1784350"/>
          <p14:tracePt t="180870" x="6324600" y="1803400"/>
          <p14:tracePt t="180884" x="6343650" y="1809750"/>
          <p14:tracePt t="180902" x="6432550" y="1847850"/>
          <p14:tracePt t="180917" x="6451600" y="1847850"/>
          <p14:tracePt t="180918" x="6502400" y="1847850"/>
          <p14:tracePt t="180934" x="6578600" y="1847850"/>
          <p14:tracePt t="180953" x="6648450" y="1835150"/>
          <p14:tracePt t="180967" x="6692900" y="1822450"/>
          <p14:tracePt t="180968" x="6718300" y="1816100"/>
          <p14:tracePt t="180984" x="6769100" y="1797050"/>
          <p14:tracePt t="181001" x="6794500" y="1790700"/>
          <p14:tracePt t="181018" x="6807200" y="1790700"/>
          <p14:tracePt t="181034" x="6819900" y="1790700"/>
          <p14:tracePt t="181051" x="6832600" y="1784350"/>
          <p14:tracePt t="181068" x="6858000" y="1784350"/>
          <p14:tracePt t="181084" x="6870700" y="1778000"/>
          <p14:tracePt t="181103" x="6889750" y="1771650"/>
          <p14:tracePt t="181120" x="6896100" y="1765300"/>
          <p14:tracePt t="181334" x="6896100" y="1778000"/>
          <p14:tracePt t="181342" x="6902450" y="1790700"/>
          <p14:tracePt t="181351" x="6908800" y="1797050"/>
          <p14:tracePt t="181367" x="6940550" y="1809750"/>
          <p14:tracePt t="181385" x="6978650" y="1835150"/>
          <p14:tracePt t="181401" x="7004050" y="1841500"/>
          <p14:tracePt t="181418" x="7010400" y="1841500"/>
          <p14:tracePt t="181434" x="7023100" y="1841500"/>
          <p14:tracePt t="181451" x="7054850" y="1847850"/>
          <p14:tracePt t="181468" x="7105650" y="1847850"/>
          <p14:tracePt t="181485" x="7162800" y="1847850"/>
          <p14:tracePt t="181503" x="7245350" y="1847850"/>
          <p14:tracePt t="181519" x="7277100" y="1847850"/>
          <p14:tracePt t="181535" x="7327900" y="1847850"/>
          <p14:tracePt t="181552" x="7366000" y="1847850"/>
          <p14:tracePt t="181569" x="7378700" y="1847850"/>
          <p14:tracePt t="181585" x="7391400" y="1847850"/>
          <p14:tracePt t="181601" x="7410450" y="1847850"/>
          <p14:tracePt t="181618" x="7480300" y="1854200"/>
          <p14:tracePt t="181636" x="7626350" y="1866900"/>
          <p14:tracePt t="181651" x="7791450" y="1873250"/>
          <p14:tracePt t="181668" x="7937500" y="1873250"/>
          <p14:tracePt t="181686" x="8051800" y="1866900"/>
          <p14:tracePt t="181702" x="8102600" y="1860550"/>
          <p14:tracePt t="181703" x="8121650" y="1854200"/>
          <p14:tracePt t="181718" x="8134350" y="1854200"/>
          <p14:tracePt t="181735" x="8140700" y="1847850"/>
          <p14:tracePt t="181768" x="8153400" y="1847850"/>
          <p14:tracePt t="181785" x="8172450" y="1854200"/>
          <p14:tracePt t="181802" x="8191500" y="1854200"/>
          <p14:tracePt t="181819" x="8210550" y="1854200"/>
          <p14:tracePt t="181835" x="8223250" y="1854200"/>
          <p14:tracePt t="181853" x="8229600" y="1854200"/>
          <p14:tracePt t="181885" x="8235950" y="1847850"/>
          <p14:tracePt t="181902" x="8255000" y="1828800"/>
          <p14:tracePt t="181918" x="8286750" y="1797050"/>
          <p14:tracePt t="181935" x="8312150" y="1758950"/>
          <p14:tracePt t="181951" x="8324850" y="1727200"/>
          <p14:tracePt t="181969" x="8331200" y="1701800"/>
          <p14:tracePt t="181985" x="8331200" y="1682750"/>
          <p14:tracePt t="182002" x="8331200" y="1676400"/>
          <p14:tracePt t="182019" x="8324850" y="1657350"/>
          <p14:tracePt t="182036" x="8293100" y="1619250"/>
          <p14:tracePt t="182051" x="8280400" y="1606550"/>
          <p14:tracePt t="182069" x="8223250" y="1568450"/>
          <p14:tracePt t="182088" x="8178800" y="1543050"/>
          <p14:tracePt t="182102" x="8140700" y="1530350"/>
          <p14:tracePt t="182118" x="8096250" y="1517650"/>
          <p14:tracePt t="182135" x="8070850" y="1511300"/>
          <p14:tracePt t="182152" x="8039100" y="1504950"/>
          <p14:tracePt t="182168" x="8013700" y="1498600"/>
          <p14:tracePt t="182185" x="7950200" y="1498600"/>
          <p14:tracePt t="182202" x="7842250" y="1524000"/>
          <p14:tracePt t="182219" x="7740650" y="1562100"/>
          <p14:tracePt t="182236" x="7575550" y="1657350"/>
          <p14:tracePt t="182252" x="7537450" y="1708150"/>
          <p14:tracePt t="182268" x="7524750" y="1727200"/>
          <p14:tracePt t="182302" x="7550150" y="1746250"/>
          <p14:tracePt t="182319" x="7581900" y="1758950"/>
          <p14:tracePt t="185784" x="7575550" y="1746250"/>
          <p14:tracePt t="185791" x="7569200" y="1739900"/>
          <p14:tracePt t="185805" x="7562850" y="1727200"/>
          <p14:tracePt t="185822" x="7543800" y="1701800"/>
          <p14:tracePt t="185839" x="7524750" y="1676400"/>
          <p14:tracePt t="185856" x="7518400" y="1657350"/>
          <p14:tracePt t="185872" x="7518400" y="1644650"/>
          <p14:tracePt t="185888" x="7512050" y="1631950"/>
          <p14:tracePt t="185905" x="7512050" y="1619250"/>
          <p14:tracePt t="185922" x="7505700" y="1606550"/>
          <p14:tracePt t="185938" x="7499350" y="1581150"/>
          <p14:tracePt t="185955" x="7493000" y="1555750"/>
          <p14:tracePt t="185973" x="7486650" y="1536700"/>
          <p14:tracePt t="185988" x="7480300" y="1524000"/>
          <p14:tracePt t="186005" x="7473950" y="1504950"/>
          <p14:tracePt t="186021" x="7467600" y="1485900"/>
          <p14:tracePt t="186039" x="7461250" y="1460500"/>
          <p14:tracePt t="186055" x="7454900" y="1422400"/>
          <p14:tracePt t="186072" x="7448550" y="1409700"/>
          <p14:tracePt t="186089" x="7448550" y="1403350"/>
          <p14:tracePt t="186265" x="7429500" y="1403350"/>
          <p14:tracePt t="186271" x="7416800" y="1403350"/>
          <p14:tracePt t="186288" x="7334250" y="1403350"/>
          <p14:tracePt t="186307" x="7219950" y="1403350"/>
          <p14:tracePt t="186322" x="7067550" y="1403350"/>
          <p14:tracePt t="186339" x="6838950" y="1403350"/>
          <p14:tracePt t="186357" x="6521450" y="1409700"/>
          <p14:tracePt t="186373" x="6413500" y="1416050"/>
          <p14:tracePt t="186390" x="6261100" y="1428750"/>
          <p14:tracePt t="186405" x="6178550" y="1447800"/>
          <p14:tracePt t="186423" x="6115050" y="1479550"/>
          <p14:tracePt t="186439" x="6089650" y="1504950"/>
          <p14:tracePt t="186456" x="6070600" y="1511300"/>
          <p14:tracePt t="186460" x="6045200" y="1524000"/>
          <p14:tracePt t="186472" x="5988050" y="1543050"/>
          <p14:tracePt t="186488" x="5937250" y="1555750"/>
          <p14:tracePt t="186505" x="5880100" y="1568450"/>
          <p14:tracePt t="186522" x="5842000" y="1587500"/>
          <p14:tracePt t="186539" x="5829300" y="1606550"/>
          <p14:tracePt t="186555" x="5822950" y="1625600"/>
          <p14:tracePt t="186572" x="5822950" y="1657350"/>
          <p14:tracePt t="186589" x="5822950" y="1689100"/>
          <p14:tracePt t="186606" x="5829300" y="1727200"/>
          <p14:tracePt t="186622" x="5848350" y="1784350"/>
          <p14:tracePt t="186639" x="5880100" y="1854200"/>
          <p14:tracePt t="186656" x="5899150" y="1879600"/>
          <p14:tracePt t="186672" x="5911850" y="1905000"/>
          <p14:tracePt t="186689" x="5962650" y="1930400"/>
          <p14:tracePt t="186706" x="6019800" y="1943100"/>
          <p14:tracePt t="186723" x="6165850" y="1962150"/>
          <p14:tracePt t="186739" x="6343650" y="1968500"/>
          <p14:tracePt t="186755" x="6527800" y="1987550"/>
          <p14:tracePt t="186773" x="6673850" y="2012950"/>
          <p14:tracePt t="186789" x="6845300" y="2038350"/>
          <p14:tracePt t="186806" x="6934200" y="2044700"/>
          <p14:tracePt t="186822" x="6953250" y="2044700"/>
          <p14:tracePt t="186839" x="6959600" y="2044700"/>
          <p14:tracePt t="186873" x="6972300" y="2076450"/>
          <p14:tracePt t="186890" x="7016750" y="2152650"/>
          <p14:tracePt t="186905" x="7023100" y="2178050"/>
          <p14:tracePt t="186906" x="7029450" y="2190750"/>
          <p14:tracePt t="186924" x="7029450" y="2197100"/>
          <p14:tracePt t="187029" x="7023100" y="2197100"/>
          <p14:tracePt t="187036" x="7016750" y="2197100"/>
          <p14:tracePt t="187044" x="6997700" y="2190750"/>
          <p14:tracePt t="187056" x="6985000" y="2184400"/>
          <p14:tracePt t="187073" x="6921500" y="2171700"/>
          <p14:tracePt t="187089" x="6864350" y="2165350"/>
          <p14:tracePt t="187106" x="6800850" y="2159000"/>
          <p14:tracePt t="187123" x="6724650" y="2159000"/>
          <p14:tracePt t="187139" x="6711950" y="2159000"/>
          <p14:tracePt t="187156" x="6699250" y="2159000"/>
          <p14:tracePt t="187553" x="6699250" y="2152650"/>
          <p14:tracePt t="187560" x="6699250" y="2146300"/>
          <p14:tracePt t="187576" x="6667500" y="2101850"/>
          <p14:tracePt t="187590" x="6648450" y="2076450"/>
          <p14:tracePt t="187606" x="6597650" y="2038350"/>
          <p14:tracePt t="187624" x="6553200" y="2019300"/>
          <p14:tracePt t="187640" x="6540500" y="2012950"/>
          <p14:tracePt t="187658" x="6483350" y="1993900"/>
          <p14:tracePt t="187673" x="6445250" y="1981200"/>
          <p14:tracePt t="187689" x="6381750" y="1962150"/>
          <p14:tracePt t="187706" x="6305550" y="1930400"/>
          <p14:tracePt t="187722" x="6210300" y="1905000"/>
          <p14:tracePt t="187739" x="6089650" y="1885950"/>
          <p14:tracePt t="187756" x="5962650" y="1873250"/>
          <p14:tracePt t="187772" x="5829300" y="1866900"/>
          <p14:tracePt t="187789" x="5715000" y="1860550"/>
          <p14:tracePt t="187806" x="5645150" y="1860550"/>
          <p14:tracePt t="187823" x="5556250" y="1860550"/>
          <p14:tracePt t="187842" x="5461000" y="1866900"/>
          <p14:tracePt t="187858" x="5422900" y="1873250"/>
          <p14:tracePt t="187874" x="5264150" y="1911350"/>
          <p14:tracePt t="187890" x="5099050" y="1955800"/>
          <p14:tracePt t="187908" x="4946650" y="1987550"/>
          <p14:tracePt t="187923" x="4800600" y="2019300"/>
          <p14:tracePt t="187940" x="4679950" y="2038350"/>
          <p14:tracePt t="187958" x="4616450" y="2057400"/>
          <p14:tracePt t="187973" x="4597400" y="2070100"/>
          <p14:tracePt t="188464" x="4603750" y="2070100"/>
          <p14:tracePt t="188474" x="4616450" y="2063750"/>
          <p14:tracePt t="188481" x="4629150" y="2063750"/>
          <p14:tracePt t="188490" x="4641850" y="2057400"/>
          <p14:tracePt t="188507" x="4667250" y="2044700"/>
          <p14:tracePt t="188509" x="4686300" y="2038350"/>
          <p14:tracePt t="188524" x="4705350" y="2025650"/>
          <p14:tracePt t="188542" x="4864100" y="1955800"/>
          <p14:tracePt t="188557" x="4927600" y="1930400"/>
          <p14:tracePt t="188574" x="5041900" y="1892300"/>
          <p14:tracePt t="188592" x="5130800" y="1854200"/>
          <p14:tracePt t="188607" x="5149850" y="1841500"/>
          <p14:tracePt t="188704" x="5143500" y="1841500"/>
          <p14:tracePt t="188725" x="5124450" y="1847850"/>
          <p14:tracePt t="188727" x="5124450" y="1854200"/>
          <p14:tracePt t="188741" x="5118100" y="1854200"/>
          <p14:tracePt t="188791" x="5111750" y="1860550"/>
          <p14:tracePt t="188846" x="5105400" y="1866900"/>
          <p14:tracePt t="188862" x="5099050" y="1866900"/>
          <p14:tracePt t="188879" x="5092700" y="1873250"/>
          <p14:tracePt t="188890" x="5086350" y="1873250"/>
          <p14:tracePt t="188907" x="5080000" y="1879600"/>
          <p14:tracePt t="188909" x="5073650" y="1879600"/>
          <p14:tracePt t="188924" x="5067300" y="1885950"/>
          <p14:tracePt t="188943" x="5048250" y="1892300"/>
          <p14:tracePt t="188958" x="5041900" y="1892300"/>
          <p14:tracePt t="189282" x="5048250" y="1892300"/>
          <p14:tracePt t="189296" x="5073650" y="1866900"/>
          <p14:tracePt t="189308" x="5086350" y="1854200"/>
          <p14:tracePt t="189324" x="5105400" y="1835150"/>
          <p14:tracePt t="189341" x="5124450" y="1816100"/>
          <p14:tracePt t="189343" x="5130800" y="1809750"/>
          <p14:tracePt t="189359" x="5143500" y="1797050"/>
          <p14:tracePt t="189374" x="5149850" y="1790700"/>
          <p14:tracePt t="189391" x="5156200" y="1771650"/>
          <p14:tracePt t="189408" x="5168900" y="1758950"/>
          <p14:tracePt t="189425" x="5187950" y="1733550"/>
          <p14:tracePt t="189442" x="5200650" y="1720850"/>
          <p14:tracePt t="189458" x="5207000" y="1714500"/>
          <p14:tracePt t="189475" x="5207000" y="1708150"/>
          <p14:tracePt t="189645" x="5200650" y="1708150"/>
          <p14:tracePt t="189652" x="5194300" y="1708150"/>
          <p14:tracePt t="189662" x="5187950" y="1708150"/>
          <p14:tracePt t="189675" x="5181600" y="1714500"/>
          <p14:tracePt t="189691" x="5175250" y="1714500"/>
          <p14:tracePt t="209292" x="5181600" y="1714500"/>
          <p14:tracePt t="209307" x="5187950" y="1714500"/>
          <p14:tracePt t="209324" x="5200650" y="1708150"/>
          <p14:tracePt t="209341" x="5245100" y="1689100"/>
          <p14:tracePt t="209358" x="5327650" y="1651000"/>
          <p14:tracePt t="209374" x="5410200" y="1593850"/>
          <p14:tracePt t="209391" x="5467350" y="1549400"/>
          <p14:tracePt t="209408" x="5480050" y="1530350"/>
          <p14:tracePt t="209425" x="5486400" y="1511300"/>
          <p14:tracePt t="209441" x="5486400" y="1498600"/>
          <p14:tracePt t="209458" x="5467350" y="1473200"/>
          <p14:tracePt t="209474" x="5378450" y="1422400"/>
          <p14:tracePt t="209491" x="5270500" y="1377950"/>
          <p14:tracePt t="209508" x="5143500" y="1333500"/>
          <p14:tracePt t="209524" x="5105400" y="1314450"/>
          <p14:tracePt t="209541" x="5092700" y="1308100"/>
          <p14:tracePt t="209558" x="5073650" y="1301750"/>
          <p14:tracePt t="209574" x="5041900" y="1295400"/>
          <p14:tracePt t="209591" x="4933950" y="1289050"/>
          <p14:tracePt t="209607" x="4800600" y="1289050"/>
          <p14:tracePt t="209625" x="4673600" y="1295400"/>
          <p14:tracePt t="209642" x="4546600" y="1314450"/>
          <p14:tracePt t="209658" x="4476750" y="1327150"/>
          <p14:tracePt t="209674" x="4451350" y="1346200"/>
          <p14:tracePt t="209691" x="4451350" y="1352550"/>
          <p14:tracePt t="209708" x="4451350" y="1358900"/>
          <p14:tracePt t="209725" x="4470400" y="1390650"/>
          <p14:tracePt t="209742" x="4508500" y="1422400"/>
          <p14:tracePt t="209758" x="4559300" y="1460500"/>
          <p14:tracePt t="209775" x="4610100" y="1511300"/>
          <p14:tracePt t="209792" x="4622800" y="1530350"/>
          <p14:tracePt t="209808" x="4667250" y="1581150"/>
          <p14:tracePt t="209825" x="4686300" y="1600200"/>
          <p14:tracePt t="209842" x="4699000" y="1606550"/>
          <p14:tracePt t="209858" x="4724400" y="1612900"/>
          <p14:tracePt t="209875" x="4756150" y="1631950"/>
          <p14:tracePt t="209891" x="4775200" y="1644650"/>
          <p14:tracePt t="209908" x="4800600" y="1657350"/>
          <p14:tracePt t="209925" x="4813300" y="1663700"/>
          <p14:tracePt t="212174" x="4826000" y="1663700"/>
          <p14:tracePt t="212181" x="4845050" y="1663700"/>
          <p14:tracePt t="212194" x="4876800" y="1663700"/>
          <p14:tracePt t="212212" x="4940300" y="1651000"/>
          <p14:tracePt t="212227" x="4953000" y="1644650"/>
          <p14:tracePt t="212244" x="4972050" y="1631950"/>
          <p14:tracePt t="212261" x="4984750" y="1625600"/>
          <p14:tracePt t="212277" x="5003800" y="1600200"/>
          <p14:tracePt t="212294" x="5010150" y="1581150"/>
          <p14:tracePt t="212310" x="5016500" y="1562100"/>
          <p14:tracePt t="212327" x="5016500" y="1536700"/>
          <p14:tracePt t="212344" x="5016500" y="1517650"/>
          <p14:tracePt t="212360" x="5016500" y="1511300"/>
          <p14:tracePt t="212377" x="5016500" y="1504950"/>
          <p14:tracePt t="212411" x="5010150" y="1498600"/>
          <p14:tracePt t="212427" x="4997450" y="1498600"/>
          <p14:tracePt t="212443" x="4972050" y="1492250"/>
          <p14:tracePt t="212461" x="4959350" y="1492250"/>
          <p14:tracePt t="212478" x="4940300" y="1485900"/>
          <p14:tracePt t="212511" x="4933950" y="1485900"/>
          <p14:tracePt t="212632" x="4933950" y="1492250"/>
          <p14:tracePt t="212644" x="4933950" y="1498600"/>
          <p14:tracePt t="212661" x="4933950" y="1517650"/>
          <p14:tracePt t="212677" x="4933950" y="1536700"/>
          <p14:tracePt t="212694" x="4933950" y="1549400"/>
          <p14:tracePt t="212710" x="4940300" y="1562100"/>
          <p14:tracePt t="212727" x="4940300" y="1568450"/>
          <p14:tracePt t="212746" x="4940300" y="1574800"/>
          <p14:tracePt t="212761" x="4940300" y="1581150"/>
          <p14:tracePt t="212778" x="4940300" y="1587500"/>
          <p14:tracePt t="212794" x="4940300" y="1593850"/>
          <p14:tracePt t="212811" x="4940300" y="1600200"/>
          <p14:tracePt t="213394" x="4940300" y="1606550"/>
          <p14:tracePt t="213400" x="4940300" y="1625600"/>
          <p14:tracePt t="213413" x="4940300" y="1670050"/>
          <p14:tracePt t="213429" x="4933950" y="1701800"/>
          <p14:tracePt t="213445" x="4914900" y="1758950"/>
          <p14:tracePt t="213462" x="4870450" y="1816100"/>
          <p14:tracePt t="213463" x="4838700" y="1841500"/>
          <p14:tracePt t="213478" x="4781550" y="1885950"/>
          <p14:tracePt t="213496" x="4743450" y="1905000"/>
          <p14:tracePt t="213513" x="4730750" y="1911350"/>
          <p14:tracePt t="213568" x="4724400" y="1911350"/>
          <p14:tracePt t="213578" x="4724400" y="1905000"/>
          <p14:tracePt t="213595" x="4699000" y="1892300"/>
          <p14:tracePt t="213611" x="4654550" y="1866900"/>
          <p14:tracePt t="213628" x="4622800" y="1854200"/>
          <p14:tracePt t="213645" x="4597400" y="1841500"/>
          <p14:tracePt t="213662" x="4584700" y="1828800"/>
          <p14:tracePt t="213679" x="4584700" y="1809750"/>
          <p14:tracePt t="213697" x="4610100" y="1733550"/>
          <p14:tracePt t="213712" x="4622800" y="1714500"/>
          <p14:tracePt t="213728" x="4667250" y="1651000"/>
          <p14:tracePt t="213746" x="4718050" y="1549400"/>
          <p14:tracePt t="213761" x="4679950" y="1517650"/>
          <p14:tracePt t="213778" x="4540250" y="1485900"/>
          <p14:tracePt t="213795" x="4337050" y="1460500"/>
          <p14:tracePt t="213811" x="4083050" y="1428750"/>
          <p14:tracePt t="213831" x="3810000" y="1384300"/>
          <p14:tracePt t="213845" x="3536950" y="1327150"/>
          <p14:tracePt t="213862" x="3384550" y="1295400"/>
          <p14:tracePt t="213878" x="3346450" y="1282700"/>
          <p14:tracePt t="213911" x="3340100" y="1295400"/>
          <p14:tracePt t="213928" x="3295650" y="1352550"/>
          <p14:tracePt t="213945" x="3244850" y="1422400"/>
          <p14:tracePt t="213962" x="3213100" y="1485900"/>
          <p14:tracePt t="213979" x="3206750" y="1543050"/>
          <p14:tracePt t="213995" x="3206750" y="1600200"/>
          <p14:tracePt t="214012" x="3219450" y="1612900"/>
          <p14:tracePt t="214029" x="3257550" y="1625600"/>
          <p14:tracePt t="214046" x="3422650" y="1631950"/>
          <p14:tracePt t="214062" x="3575050" y="1625600"/>
          <p14:tracePt t="214078" x="3727450" y="1619250"/>
          <p14:tracePt t="214096" x="3848100" y="1606550"/>
          <p14:tracePt t="214112" x="3943350" y="1587500"/>
          <p14:tracePt t="214129" x="4006850" y="1562100"/>
          <p14:tracePt t="214145" x="4032250" y="1543050"/>
          <p14:tracePt t="214162" x="4038600" y="1536700"/>
          <p14:tracePt t="214293" x="4025900" y="1536700"/>
          <p14:tracePt t="214311" x="3994150" y="1555750"/>
          <p14:tracePt t="214328" x="3949700" y="1574800"/>
          <p14:tracePt t="214345" x="3917950" y="1593850"/>
          <p14:tracePt t="214362" x="3892550" y="1606550"/>
          <p14:tracePt t="214379" x="3879850" y="1619250"/>
          <p14:tracePt t="214415" x="3873500" y="1619250"/>
          <p14:tracePt t="214429" x="3867150" y="1619250"/>
          <p14:tracePt t="221109" x="3873500" y="1619250"/>
          <p14:tracePt t="221115" x="3879850" y="1625600"/>
          <p14:tracePt t="221122" x="3898900" y="1625600"/>
          <p14:tracePt t="221134" x="3917950" y="1631950"/>
          <p14:tracePt t="221151" x="3949700" y="1638300"/>
          <p14:tracePt t="221169" x="3987800" y="1644650"/>
          <p14:tracePt t="221186" x="4057650" y="1657350"/>
          <p14:tracePt t="221201" x="4089400" y="1657350"/>
          <p14:tracePt t="221218" x="4229100" y="1657350"/>
          <p14:tracePt t="221234" x="4349750" y="1644650"/>
          <p14:tracePt t="221251" x="4508500" y="1631950"/>
          <p14:tracePt t="221268" x="4654550" y="1631950"/>
          <p14:tracePt t="221284" x="4794250" y="1631950"/>
          <p14:tracePt t="221303" x="4864100" y="1631950"/>
          <p14:tracePt t="221318" x="4895850" y="1638300"/>
          <p14:tracePt t="221367" x="4902200" y="1638300"/>
          <p14:tracePt t="221385" x="4959350" y="1625600"/>
          <p14:tracePt t="221402" x="5054600" y="1600200"/>
          <p14:tracePt t="221418" x="5143500" y="1581150"/>
          <p14:tracePt t="221435" x="5238750" y="1555750"/>
          <p14:tracePt t="221452" x="5289550" y="1536700"/>
          <p14:tracePt t="221454" x="5295900" y="1536700"/>
          <p14:tracePt t="221469" x="5302250" y="1530350"/>
          <p14:tracePt t="221485" x="5308600" y="1530350"/>
          <p14:tracePt t="221502" x="5308600" y="1524000"/>
          <p14:tracePt t="221518" x="5314950" y="1517650"/>
          <p14:tracePt t="221535" x="5327650" y="1504950"/>
          <p14:tracePt t="221551" x="5353050" y="1485900"/>
          <p14:tracePt t="221568" x="5372100" y="1473200"/>
          <p14:tracePt t="221585" x="5378450" y="1466850"/>
          <p14:tracePt t="224553" x="5378450" y="1460500"/>
          <p14:tracePt t="224561" x="5372100" y="1447800"/>
          <p14:tracePt t="224572" x="5359400" y="1435100"/>
          <p14:tracePt t="224587" x="5346700" y="1422400"/>
          <p14:tracePt t="224669" x="5340350" y="1416050"/>
          <p14:tracePt t="224678" x="5334000" y="1409700"/>
          <p14:tracePt t="224693" x="5257800" y="1371600"/>
          <p14:tracePt t="224704" x="5187950" y="1346200"/>
          <p14:tracePt t="224721" x="5048250" y="1314450"/>
          <p14:tracePt t="224737" x="4933950" y="1289050"/>
          <p14:tracePt t="224754" x="4870450" y="1270000"/>
          <p14:tracePt t="224771" x="4857750" y="1270000"/>
          <p14:tracePt t="224788" x="4851400" y="1263650"/>
          <p14:tracePt t="224804" x="4838700" y="1263650"/>
          <p14:tracePt t="224822" x="4819650" y="1250950"/>
          <p14:tracePt t="224838" x="4806950" y="1244600"/>
          <p14:tracePt t="224854" x="4794250" y="1244600"/>
          <p14:tracePt t="224904" x="4794250" y="1238250"/>
          <p14:tracePt t="225145" x="4794250" y="1244600"/>
          <p14:tracePt t="225152" x="4794250" y="1250950"/>
          <p14:tracePt t="225172" x="4794250" y="1289050"/>
          <p14:tracePt t="225188" x="4806950" y="1333500"/>
          <p14:tracePt t="225205" x="4819650" y="1390650"/>
          <p14:tracePt t="225222" x="4819650" y="1466850"/>
          <p14:tracePt t="225238" x="4813300" y="1524000"/>
          <p14:tracePt t="225255" x="4794250" y="1568450"/>
          <p14:tracePt t="225271" x="4787900" y="1600200"/>
          <p14:tracePt t="225357" x="4787900" y="1606550"/>
          <p14:tracePt t="225372" x="4768850" y="1619250"/>
          <p14:tracePt t="225388" x="4743450" y="1638300"/>
          <p14:tracePt t="225404" x="4737100" y="1638300"/>
          <p14:tracePt t="225487" x="4743450" y="1631950"/>
          <p14:tracePt t="225506" x="4768850" y="1581150"/>
          <p14:tracePt t="225522" x="4794250" y="1562100"/>
          <p14:tracePt t="225538" x="4845050" y="1498600"/>
          <p14:tracePt t="225555" x="4870450" y="1473200"/>
          <p14:tracePt t="225571" x="4889500" y="1447800"/>
          <p14:tracePt t="225588" x="4902200" y="1435100"/>
          <p14:tracePt t="225605" x="4914900" y="1416050"/>
          <p14:tracePt t="225623" x="4927600" y="1397000"/>
          <p14:tracePt t="225640" x="4933950" y="1371600"/>
          <p14:tracePt t="225655" x="4933950" y="1358900"/>
          <p14:tracePt t="225672" x="4933950" y="1352550"/>
          <p14:tracePt t="229232" x="4927600" y="1352550"/>
          <p14:tracePt t="229242" x="4914900" y="1352550"/>
          <p14:tracePt t="229258" x="4902200" y="1352550"/>
          <p14:tracePt t="229359" x="4895850" y="1352550"/>
          <p14:tracePt t="229375" x="4870450" y="1365250"/>
          <p14:tracePt t="229392" x="4845050" y="1377950"/>
          <p14:tracePt t="229408" x="4832350" y="1390650"/>
          <p14:tracePt t="229425" x="4819650" y="1403350"/>
          <p14:tracePt t="229441" x="4794250" y="1422400"/>
          <p14:tracePt t="229458" x="4737100" y="1460500"/>
          <p14:tracePt t="229474" x="4616450" y="1517650"/>
          <p14:tracePt t="229491" x="4445000" y="1574800"/>
          <p14:tracePt t="229509" x="4241800" y="1612900"/>
          <p14:tracePt t="229525" x="4076700" y="1631950"/>
          <p14:tracePt t="229542" x="3949700" y="1651000"/>
          <p14:tracePt t="229558" x="3911600" y="1663700"/>
          <p14:tracePt t="229559" x="3892550" y="1670050"/>
          <p14:tracePt t="229575" x="3810000" y="1708150"/>
          <p14:tracePt t="229593" x="3676650" y="1771650"/>
          <p14:tracePt t="229608" x="3498850" y="1860550"/>
          <p14:tracePt t="229625" x="3257550" y="1993900"/>
          <p14:tracePt t="229641" x="3092450" y="2108200"/>
          <p14:tracePt t="229658" x="2946400" y="2209800"/>
          <p14:tracePt t="229675" x="2882900" y="2254250"/>
          <p14:tracePt t="229692" x="2851150" y="2292350"/>
          <p14:tracePt t="229708" x="2813050" y="2330450"/>
          <p14:tracePt t="229726" x="2781300" y="2368550"/>
          <p14:tracePt t="229727" x="2755900" y="2387600"/>
          <p14:tracePt t="229742" x="2730500" y="2406650"/>
          <p14:tracePt t="229758" x="2578100" y="2470150"/>
          <p14:tracePt t="229775" x="2393950" y="2559050"/>
          <p14:tracePt t="229792" x="2241550" y="2647950"/>
          <p14:tracePt t="229808" x="2133600" y="2724150"/>
          <p14:tracePt t="229810" x="2101850" y="2749550"/>
          <p14:tracePt t="229826" x="2089150" y="2755900"/>
          <p14:tracePt t="229842" x="2089150" y="2762250"/>
          <p14:tracePt t="229858" x="2038350" y="2794000"/>
          <p14:tracePt t="229875" x="1981200" y="2819400"/>
          <p14:tracePt t="229892" x="1905000" y="2851150"/>
          <p14:tracePt t="229908" x="1841500" y="2876550"/>
          <p14:tracePt t="229925" x="1790700" y="2895600"/>
          <p14:tracePt t="229942" x="1752600" y="2908300"/>
          <p14:tracePt t="229958" x="1720850" y="2927350"/>
          <p14:tracePt t="229975" x="1670050" y="2971800"/>
          <p14:tracePt t="229992" x="1625600" y="3022600"/>
          <p14:tracePt t="230009" x="1574800" y="3098800"/>
          <p14:tracePt t="230025" x="1530350" y="3168650"/>
          <p14:tracePt t="230042" x="1460500" y="3270250"/>
          <p14:tracePt t="230059" x="1397000" y="3346450"/>
          <p14:tracePt t="230060" x="1365250" y="3378200"/>
          <p14:tracePt t="230076" x="1333500" y="3403600"/>
          <p14:tracePt t="230093" x="1308100" y="3416300"/>
          <p14:tracePt t="230380" x="1301750" y="3422650"/>
          <p14:tracePt t="230396" x="1295400" y="3429000"/>
          <p14:tracePt t="230404" x="1289050" y="3435350"/>
          <p14:tracePt t="230412" x="1289050" y="3441700"/>
          <p14:tracePt t="230426" x="1282700" y="3441700"/>
          <p14:tracePt t="230442" x="1257300" y="3460750"/>
          <p14:tracePt t="230459" x="1162050" y="3492500"/>
          <p14:tracePt t="230475" x="1060450" y="3498850"/>
          <p14:tracePt t="230493" x="984250" y="3498850"/>
          <p14:tracePt t="230509" x="939800" y="3498850"/>
          <p14:tracePt t="230526" x="908050" y="3479800"/>
          <p14:tracePt t="230543" x="882650" y="3467100"/>
          <p14:tracePt t="230560" x="863600" y="3448050"/>
          <p14:tracePt t="230576" x="838200" y="3435350"/>
          <p14:tracePt t="230593" x="819150" y="3422650"/>
          <p14:tracePt t="230609" x="806450" y="3409950"/>
          <p14:tracePt t="230642" x="806450" y="3397250"/>
          <p14:tracePt t="230660" x="812800" y="3378200"/>
          <p14:tracePt t="230675" x="812800" y="3371850"/>
          <p14:tracePt t="230692" x="857250" y="3346450"/>
          <p14:tracePt t="230709" x="882650" y="3340100"/>
          <p14:tracePt t="230726" x="927100" y="3333750"/>
          <p14:tracePt t="230742" x="971550" y="3333750"/>
          <p14:tracePt t="230759" x="1022350" y="3333750"/>
          <p14:tracePt t="230776" x="1092200" y="3333750"/>
          <p14:tracePt t="230793" x="1136650" y="3321050"/>
          <p14:tracePt t="230809" x="1162050" y="3314700"/>
          <p14:tracePt t="230826" x="1187450" y="3295650"/>
          <p14:tracePt t="230843" x="1200150" y="3276600"/>
          <p14:tracePt t="230859" x="1225550" y="3238500"/>
          <p14:tracePt t="230876" x="1238250" y="3194050"/>
          <p14:tracePt t="230893" x="1257300" y="3143250"/>
          <p14:tracePt t="230910" x="1270000" y="3117850"/>
          <p14:tracePt t="230926" x="1270000" y="3105150"/>
          <p14:tracePt t="230927" x="1276350" y="3098800"/>
          <p14:tracePt t="230942" x="1276350" y="3079750"/>
          <p14:tracePt t="230959" x="1276350" y="3067050"/>
          <p14:tracePt t="230976" x="1276350" y="3054350"/>
          <p14:tracePt t="230992" x="1276350" y="3041650"/>
          <p14:tracePt t="231009" x="1282700" y="3035300"/>
          <p14:tracePt t="231026" x="1289050" y="3022600"/>
          <p14:tracePt t="231043" x="1295400" y="3009900"/>
          <p14:tracePt t="231059" x="1308100" y="3003550"/>
          <p14:tracePt t="231076" x="1327150" y="2990850"/>
          <p14:tracePt t="231093" x="1352550" y="2990850"/>
          <p14:tracePt t="231110" x="1447800" y="2984500"/>
          <p14:tracePt t="231111" x="1498600" y="2984500"/>
          <p14:tracePt t="231126" x="1543050" y="2990850"/>
          <p14:tracePt t="231144" x="1651000" y="3003550"/>
          <p14:tracePt t="231160" x="1689100" y="3003550"/>
          <p14:tracePt t="231176" x="1771650" y="2984500"/>
          <p14:tracePt t="231193" x="1828800" y="2940050"/>
          <p14:tracePt t="231210" x="1879600" y="2889250"/>
          <p14:tracePt t="231227" x="1917700" y="2838450"/>
          <p14:tracePt t="231243" x="1930400" y="2794000"/>
          <p14:tracePt t="231260" x="1924050" y="2755900"/>
          <p14:tracePt t="231276" x="1885950" y="2717800"/>
          <p14:tracePt t="231294" x="1790700" y="2686050"/>
          <p14:tracePt t="231310" x="1708150" y="2679700"/>
          <p14:tracePt t="231327" x="1638300" y="2679700"/>
          <p14:tracePt t="231343" x="1587500" y="2679700"/>
          <p14:tracePt t="231360" x="1555750" y="2679700"/>
          <p14:tracePt t="231376" x="1517650" y="2673350"/>
          <p14:tracePt t="231393" x="1473200" y="2667000"/>
          <p14:tracePt t="231410" x="1397000" y="2660650"/>
          <p14:tracePt t="231426" x="1162050" y="2673350"/>
          <p14:tracePt t="231443" x="977900" y="2686050"/>
          <p14:tracePt t="231460" x="838200" y="2686050"/>
          <p14:tracePt t="231476" x="730250" y="2686050"/>
          <p14:tracePt t="231493" x="666750" y="2686050"/>
          <p14:tracePt t="231528" x="660400" y="2686050"/>
          <p14:tracePt t="231543" x="647700" y="2705100"/>
          <p14:tracePt t="231562" x="603250" y="2755900"/>
          <p14:tracePt t="231576" x="546100" y="2819400"/>
          <p14:tracePt t="231593" x="495300" y="2863850"/>
          <p14:tracePt t="231610" x="463550" y="2895600"/>
          <p14:tracePt t="231627" x="444500" y="2901950"/>
          <p14:tracePt t="231644" x="444500" y="2908300"/>
          <p14:tracePt t="231660" x="444500" y="2914650"/>
          <p14:tracePt t="231676" x="444500" y="2927350"/>
          <p14:tracePt t="231694" x="438150" y="2965450"/>
          <p14:tracePt t="231711" x="425450" y="3016250"/>
          <p14:tracePt t="231727" x="419100" y="3048000"/>
          <p14:tracePt t="231743" x="419100" y="3079750"/>
          <p14:tracePt t="231760" x="419100" y="3092450"/>
          <p14:tracePt t="231872" x="419100" y="3098800"/>
          <p14:tracePt t="231894" x="419100" y="3117850"/>
          <p14:tracePt t="231910" x="431800" y="3149600"/>
          <p14:tracePt t="231927" x="450850" y="3194050"/>
          <p14:tracePt t="231943" x="476250" y="3232150"/>
          <p14:tracePt t="231960" x="508000" y="3276600"/>
          <p14:tracePt t="231977" x="539750" y="3308350"/>
          <p14:tracePt t="231993" x="558800" y="3333750"/>
          <p14:tracePt t="232010" x="577850" y="3346450"/>
          <p14:tracePt t="232027" x="590550" y="3359150"/>
          <p14:tracePt t="232043" x="615950" y="3371850"/>
          <p14:tracePt t="232060" x="628650" y="3378200"/>
          <p14:tracePt t="232078" x="654050" y="3384550"/>
          <p14:tracePt t="232094" x="666750" y="3384550"/>
          <p14:tracePt t="232110" x="685800" y="3384550"/>
          <p14:tracePt t="232127" x="711200" y="3384550"/>
          <p14:tracePt t="232143" x="749300" y="3384550"/>
          <p14:tracePt t="232161" x="781050" y="3378200"/>
          <p14:tracePt t="232177" x="800100" y="3371850"/>
          <p14:tracePt t="232194" x="812800" y="3365500"/>
          <p14:tracePt t="232210" x="819150" y="3359150"/>
          <p14:tracePt t="232228" x="831850" y="3352800"/>
          <p14:tracePt t="232244" x="844550" y="3340100"/>
          <p14:tracePt t="232261" x="857250" y="3333750"/>
          <p14:tracePt t="232277" x="876300" y="3314700"/>
          <p14:tracePt t="232294" x="889000" y="3295650"/>
          <p14:tracePt t="232312" x="914400" y="3251200"/>
          <p14:tracePt t="232328" x="939800" y="3187700"/>
          <p14:tracePt t="232344" x="958850" y="3130550"/>
          <p14:tracePt t="232361" x="971550" y="3098800"/>
          <p14:tracePt t="232377" x="977900" y="3067050"/>
          <p14:tracePt t="232394" x="984250" y="3054350"/>
          <p14:tracePt t="232502" x="977900" y="3054350"/>
          <p14:tracePt t="232511" x="971550" y="3060700"/>
          <p14:tracePt t="232527" x="958850" y="3067050"/>
          <p14:tracePt t="232544" x="958850" y="3073400"/>
          <p14:tracePt t="232560" x="952500" y="3073400"/>
          <p14:tracePt t="232577" x="952500" y="3086100"/>
          <p14:tracePt t="232594" x="946150" y="3105150"/>
          <p14:tracePt t="232611" x="946150" y="3130550"/>
          <p14:tracePt t="232628" x="946150" y="3175000"/>
          <p14:tracePt t="232644" x="952500" y="3194050"/>
          <p14:tracePt t="232661" x="952500" y="3219450"/>
          <p14:tracePt t="232987" x="965200" y="3219450"/>
          <p14:tracePt t="232995" x="971550" y="3219450"/>
          <p14:tracePt t="233011" x="1003300" y="3225800"/>
          <p14:tracePt t="233028" x="1016000" y="3225800"/>
          <p14:tracePt t="233044" x="1028700" y="3225800"/>
          <p14:tracePt t="233061" x="1035050" y="3225800"/>
          <p14:tracePt t="233078" x="1041400" y="3225800"/>
          <p14:tracePt t="233095" x="1060450" y="3219450"/>
          <p14:tracePt t="233111" x="1092200" y="3213100"/>
          <p14:tracePt t="233128" x="1130300" y="3206750"/>
          <p14:tracePt t="233146" x="1212850" y="3187700"/>
          <p14:tracePt t="233161" x="1257300" y="3187700"/>
          <p14:tracePt t="233178" x="1282700" y="3181350"/>
          <p14:tracePt t="233195" x="1295400" y="3181350"/>
          <p14:tracePt t="233325" x="1301750" y="3181350"/>
          <p14:tracePt t="233331" x="1327150" y="3181350"/>
          <p14:tracePt t="233345" x="1346200" y="3187700"/>
          <p14:tracePt t="233363" x="1479550" y="3238500"/>
          <p14:tracePt t="233378" x="1517650" y="3251200"/>
          <p14:tracePt t="233395" x="1657350" y="3270250"/>
          <p14:tracePt t="233411" x="1758950" y="3276600"/>
          <p14:tracePt t="233428" x="1847850" y="3276600"/>
          <p14:tracePt t="233445" x="1924050" y="3257550"/>
          <p14:tracePt t="233462" x="1974850" y="3219450"/>
          <p14:tracePt t="233478" x="2000250" y="3194050"/>
          <p14:tracePt t="233495" x="2012950" y="3181350"/>
          <p14:tracePt t="233512" x="2019300" y="3175000"/>
          <p14:tracePt t="233571" x="2019300" y="3168650"/>
          <p14:tracePt t="233582" x="2019300" y="3162300"/>
          <p14:tracePt t="233594" x="2000250" y="3136900"/>
          <p14:tracePt t="233611" x="1981200" y="3105150"/>
          <p14:tracePt t="233628" x="1955800" y="3067050"/>
          <p14:tracePt t="233645" x="1917700" y="3022600"/>
          <p14:tracePt t="233662" x="1892300" y="2990850"/>
          <p14:tracePt t="233679" x="1879600" y="2978150"/>
          <p14:tracePt t="233695" x="1866900" y="2971800"/>
          <p14:tracePt t="233712" x="1828800" y="2971800"/>
          <p14:tracePt t="233728" x="1746250" y="2978150"/>
          <p14:tracePt t="233746" x="1631950" y="2990850"/>
          <p14:tracePt t="233762" x="1593850" y="2997200"/>
          <p14:tracePt t="233778" x="1524000" y="3009900"/>
          <p14:tracePt t="233796" x="1492250" y="3016250"/>
          <p14:tracePt t="233812" x="1473200" y="3022600"/>
          <p14:tracePt t="233828" x="1422400" y="3035300"/>
          <p14:tracePt t="233845" x="1377950" y="3060700"/>
          <p14:tracePt t="233862" x="1339850" y="3092450"/>
          <p14:tracePt t="233878" x="1314450" y="3111500"/>
          <p14:tracePt t="233895" x="1289050" y="3136900"/>
          <p14:tracePt t="233912" x="1282700" y="3155950"/>
          <p14:tracePt t="233929" x="1276350" y="3181350"/>
          <p14:tracePt t="233945" x="1276350" y="3200400"/>
          <p14:tracePt t="233962" x="1276350" y="3225800"/>
          <p14:tracePt t="233979" x="1295400" y="3263900"/>
          <p14:tracePt t="233996" x="1365250" y="3333750"/>
          <p14:tracePt t="234011" x="1397000" y="3359150"/>
          <p14:tracePt t="234013" x="1435100" y="3378200"/>
          <p14:tracePt t="234029" x="1479550" y="3403600"/>
          <p14:tracePt t="234030" x="1524000" y="3416300"/>
          <p14:tracePt t="234046" x="1638300" y="3448050"/>
          <p14:tracePt t="234062" x="1701800" y="3454400"/>
          <p14:tracePt t="234063" x="1765300" y="3454400"/>
          <p14:tracePt t="234078" x="1854200" y="3454400"/>
          <p14:tracePt t="234095" x="1949450" y="3435350"/>
          <p14:tracePt t="234112" x="1987550" y="3422650"/>
          <p14:tracePt t="234129" x="2012950" y="3409950"/>
          <p14:tracePt t="234145" x="2019300" y="3403600"/>
          <p14:tracePt t="234230" x="2019300" y="3397250"/>
          <p14:tracePt t="234247" x="2019300" y="3384550"/>
          <p14:tracePt t="234262" x="2019300" y="3378200"/>
          <p14:tracePt t="234295" x="2019300" y="3371850"/>
          <p14:tracePt t="234329" x="2019300" y="3365500"/>
          <p14:tracePt t="234363" x="2012950" y="3365500"/>
          <p14:tracePt t="234445" x="2012950" y="3359150"/>
          <p14:tracePt t="234453" x="2006600" y="3346450"/>
          <p14:tracePt t="234462" x="2006600" y="3340100"/>
          <p14:tracePt t="234479" x="2000250" y="3327400"/>
          <p14:tracePt t="234497" x="1993900" y="3308350"/>
          <p14:tracePt t="234512" x="1987550" y="3295650"/>
          <p14:tracePt t="234529" x="1987550" y="3289300"/>
          <p14:tracePt t="234533" x="1987550" y="3282950"/>
          <p14:tracePt t="234545" x="1987550" y="3276600"/>
          <p14:tracePt t="234564" x="1987550" y="3263900"/>
          <p14:tracePt t="234595" x="1987550" y="3257550"/>
          <p14:tracePt t="234766" x="1974850" y="3257550"/>
          <p14:tracePt t="234779" x="1955800" y="3257550"/>
          <p14:tracePt t="234796" x="1930400" y="3257550"/>
          <p14:tracePt t="234815" x="1892300" y="3257550"/>
          <p14:tracePt t="234832" x="1860550" y="3257550"/>
          <p14:tracePt t="234846" x="1828800" y="3257550"/>
          <p14:tracePt t="234862" x="1739900" y="3257550"/>
          <p14:tracePt t="234879" x="1689100" y="3257550"/>
          <p14:tracePt t="234880" x="1631950" y="3257550"/>
          <p14:tracePt t="234896" x="1517650" y="3257550"/>
          <p14:tracePt t="234912" x="1416050" y="3257550"/>
          <p14:tracePt t="234929" x="1352550" y="3257550"/>
          <p14:tracePt t="234946" x="1301750" y="3251200"/>
          <p14:tracePt t="234963" x="1276350" y="3251200"/>
          <p14:tracePt t="234979" x="1244600" y="3244850"/>
          <p14:tracePt t="234996" x="1193800" y="3244850"/>
          <p14:tracePt t="235013" x="1092200" y="3244850"/>
          <p14:tracePt t="235030" x="977900" y="3244850"/>
          <p14:tracePt t="235046" x="901700" y="3251200"/>
          <p14:tracePt t="235063" x="806450" y="3263900"/>
          <p14:tracePt t="235079" x="781050" y="3263900"/>
          <p14:tracePt t="235096" x="768350" y="3270250"/>
          <p14:tracePt t="235113" x="698500" y="3314700"/>
          <p14:tracePt t="235130" x="628650" y="3365500"/>
          <p14:tracePt t="235146" x="558800" y="3403600"/>
          <p14:tracePt t="235163" x="520700" y="3429000"/>
          <p14:tracePt t="235180" x="501650" y="3441700"/>
          <p14:tracePt t="235197" x="501650" y="3448050"/>
          <p14:tracePt t="235299" x="508000" y="3454400"/>
          <p14:tracePt t="235306" x="514350" y="3460750"/>
          <p14:tracePt t="235313" x="520700" y="3467100"/>
          <p14:tracePt t="235330" x="539750" y="3473450"/>
          <p14:tracePt t="235346" x="552450" y="3479800"/>
          <p14:tracePt t="235363" x="577850" y="3486150"/>
          <p14:tracePt t="235379" x="622300" y="3486150"/>
          <p14:tracePt t="235396" x="654050" y="3486150"/>
          <p14:tracePt t="235413" x="723900" y="3479800"/>
          <p14:tracePt t="235430" x="774700" y="3473450"/>
          <p14:tracePt t="235446" x="800100" y="3467100"/>
          <p14:tracePt t="235524" x="800100" y="3460750"/>
          <p14:tracePt t="235532" x="787400" y="3454400"/>
          <p14:tracePt t="235548" x="749300" y="3435350"/>
          <p14:tracePt t="235564" x="685800" y="3422650"/>
          <p14:tracePt t="235580" x="635000" y="3409950"/>
          <p14:tracePt t="235596" x="590550" y="3397250"/>
          <p14:tracePt t="235614" x="558800" y="3390900"/>
          <p14:tracePt t="235630" x="527050" y="3390900"/>
          <p14:tracePt t="235647" x="463550" y="3390900"/>
          <p14:tracePt t="235663" x="381000" y="3390900"/>
          <p14:tracePt t="235680" x="298450" y="3390900"/>
          <p14:tracePt t="235697" x="260350" y="3390900"/>
          <p14:tracePt t="235713" x="247650" y="3390900"/>
          <p14:tracePt t="235746" x="254000" y="3409950"/>
          <p14:tracePt t="235763" x="304800" y="3492500"/>
          <p14:tracePt t="235780" x="368300" y="3575050"/>
          <p14:tracePt t="235797" x="400050" y="3625850"/>
          <p14:tracePt t="235813" x="419100" y="3670300"/>
          <p14:tracePt t="235831" x="438150" y="3695700"/>
          <p14:tracePt t="235847" x="444500" y="3702050"/>
          <p14:tracePt t="235880" x="457200" y="3708400"/>
          <p14:tracePt t="235897" x="508000" y="3721100"/>
          <p14:tracePt t="235913" x="603250" y="3740150"/>
          <p14:tracePt t="235930" x="698500" y="3752850"/>
          <p14:tracePt t="235947" x="768350" y="3759200"/>
          <p14:tracePt t="235964" x="793750" y="3759200"/>
          <p14:tracePt t="235997" x="793750" y="3752850"/>
          <p14:tracePt t="236013" x="793750" y="3721100"/>
          <p14:tracePt t="236031" x="768350" y="3600450"/>
          <p14:tracePt t="236047" x="755650" y="3568700"/>
          <p14:tracePt t="236064" x="749300" y="3511550"/>
          <p14:tracePt t="236081" x="749300" y="3498850"/>
          <p14:tracePt t="236097" x="755650" y="3492500"/>
          <p14:tracePt t="236113" x="768350" y="3486150"/>
          <p14:tracePt t="236130" x="768350" y="3479800"/>
          <p14:tracePt t="236185" x="768350" y="3473450"/>
          <p14:tracePt t="236198" x="768350" y="3454400"/>
          <p14:tracePt t="236214" x="762000" y="3435350"/>
          <p14:tracePt t="236230" x="755650" y="3409950"/>
          <p14:tracePt t="236247" x="755650" y="3390900"/>
          <p14:tracePt t="236264" x="755650" y="3384550"/>
          <p14:tracePt t="236297" x="755650" y="3378200"/>
          <p14:tracePt t="236314" x="736600" y="3371850"/>
          <p14:tracePt t="236330" x="704850" y="3359150"/>
          <p14:tracePt t="236347" x="679450" y="3352800"/>
          <p14:tracePt t="236363" x="666750" y="3346450"/>
          <p14:tracePt t="236380" x="660400" y="3346450"/>
          <p14:tracePt t="236398" x="635000" y="3346450"/>
          <p14:tracePt t="236414" x="590550" y="3352800"/>
          <p14:tracePt t="236431" x="539750" y="3359150"/>
          <p14:tracePt t="236447" x="488950" y="3378200"/>
          <p14:tracePt t="236464" x="457200" y="3390900"/>
          <p14:tracePt t="236480" x="438150" y="3397250"/>
          <p14:tracePt t="236576" x="438150" y="3403600"/>
          <p14:tracePt t="236584" x="438150" y="3409950"/>
          <p14:tracePt t="236597" x="438150" y="3416300"/>
          <p14:tracePt t="236614" x="438150" y="3441700"/>
          <p14:tracePt t="236632" x="450850" y="3467100"/>
          <p14:tracePt t="236648" x="457200" y="3486150"/>
          <p14:tracePt t="236664" x="482600" y="3511550"/>
          <p14:tracePt t="236681" x="533400" y="3543300"/>
          <p14:tracePt t="236697" x="654050" y="3587750"/>
          <p14:tracePt t="236714" x="806450" y="3613150"/>
          <p14:tracePt t="236731" x="984250" y="3632200"/>
          <p14:tracePt t="236747" x="1117600" y="3632200"/>
          <p14:tracePt t="236765" x="1212850" y="3619500"/>
          <p14:tracePt t="236781" x="1263650" y="3606800"/>
          <p14:tracePt t="236798" x="1282700" y="3600450"/>
          <p14:tracePt t="236815" x="1289050" y="3600450"/>
          <p14:tracePt t="236887" x="1289050" y="3594100"/>
          <p14:tracePt t="236898" x="1289050" y="3587750"/>
          <p14:tracePt t="236914" x="1276350" y="3556000"/>
          <p14:tracePt t="236931" x="1270000" y="3536950"/>
          <p14:tracePt t="236947" x="1263650" y="3530600"/>
          <p14:tracePt t="236965" x="1257300" y="3524250"/>
          <p14:tracePt t="236998" x="1250950" y="3524250"/>
          <p14:tracePt t="237014" x="1231900" y="3524250"/>
          <p14:tracePt t="237031" x="1174750" y="3524250"/>
          <p14:tracePt t="237048" x="1123950" y="3524250"/>
          <p14:tracePt t="237064" x="1079500" y="3524250"/>
          <p14:tracePt t="237081" x="1047750" y="3517900"/>
          <p14:tracePt t="237098" x="1016000" y="3511550"/>
          <p14:tracePt t="237115" x="1003300" y="3505200"/>
          <p14:tracePt t="237132" x="984250" y="3505200"/>
          <p14:tracePt t="237148" x="939800" y="3505200"/>
          <p14:tracePt t="237166" x="863600" y="3498850"/>
          <p14:tracePt t="237181" x="742950" y="3492500"/>
          <p14:tracePt t="237198" x="666750" y="3486150"/>
          <p14:tracePt t="237214" x="635000" y="3479800"/>
          <p14:tracePt t="237286" x="641350" y="3479800"/>
          <p14:tracePt t="237297" x="647700" y="3479800"/>
          <p14:tracePt t="237314" x="673100" y="3479800"/>
          <p14:tracePt t="237331" x="698500" y="3479800"/>
          <p14:tracePt t="237348" x="704850" y="3479800"/>
          <p14:tracePt t="237399" x="711200" y="3479800"/>
          <p14:tracePt t="237414" x="742950" y="3479800"/>
          <p14:tracePt t="237431" x="844550" y="3473450"/>
          <p14:tracePt t="237448" x="958850" y="3454400"/>
          <p14:tracePt t="237465" x="1123950" y="3435350"/>
          <p14:tracePt t="237482" x="1276350" y="3422650"/>
          <p14:tracePt t="237498" x="1377950" y="3416300"/>
          <p14:tracePt t="237515" x="1466850" y="3416300"/>
          <p14:tracePt t="237531" x="1485900" y="3416300"/>
          <p14:tracePt t="237565" x="1498600" y="3416300"/>
          <p14:tracePt t="237582" x="1549400" y="3422650"/>
          <p14:tracePt t="237598" x="1670050" y="3429000"/>
          <p14:tracePt t="237600" x="1714500" y="3429000"/>
          <p14:tracePt t="237615" x="1828800" y="3435350"/>
          <p14:tracePt t="237631" x="1892300" y="3441700"/>
          <p14:tracePt t="237648" x="1911350" y="3441700"/>
          <p14:tracePt t="237665" x="1936750" y="3441700"/>
          <p14:tracePt t="237682" x="1943100" y="3441700"/>
          <p14:tracePt t="237698" x="1949450" y="3441700"/>
          <p14:tracePt t="237715" x="1955800" y="3435350"/>
          <p14:tracePt t="237748" x="1955800" y="3429000"/>
          <p14:tracePt t="237765" x="1949450" y="3422650"/>
          <p14:tracePt t="237782" x="1892300" y="3416300"/>
          <p14:tracePt t="237799" x="1790700" y="3422650"/>
          <p14:tracePt t="237815" x="1663700" y="3441700"/>
          <p14:tracePt t="237832" x="1511300" y="3473450"/>
          <p14:tracePt t="237848" x="1358900" y="3517900"/>
          <p14:tracePt t="237850" x="1295400" y="3536950"/>
          <p14:tracePt t="237866" x="1143000" y="3587750"/>
          <p14:tracePt t="237882" x="1035050" y="3619500"/>
          <p14:tracePt t="237900" x="914400" y="3644900"/>
          <p14:tracePt t="237915" x="762000" y="3663950"/>
          <p14:tracePt t="237932" x="590550" y="3683000"/>
          <p14:tracePt t="237949" x="450850" y="3695700"/>
          <p14:tracePt t="237965" x="368300" y="3695700"/>
          <p14:tracePt t="237982" x="349250" y="3695700"/>
          <p14:tracePt t="238057" x="355600" y="3702050"/>
          <p14:tracePt t="238064" x="361950" y="3702050"/>
          <p14:tracePt t="238082" x="374650" y="3708400"/>
          <p14:tracePt t="238099" x="381000" y="3721100"/>
          <p14:tracePt t="238115" x="387350" y="3721100"/>
          <p14:tracePt t="238148" x="400050" y="3721100"/>
          <p14:tracePt t="238166" x="438150" y="3721100"/>
          <p14:tracePt t="238182" x="520700" y="3721100"/>
          <p14:tracePt t="238199" x="628650" y="3727450"/>
          <p14:tracePt t="238215" x="692150" y="3727450"/>
          <p14:tracePt t="238232" x="704850" y="3733800"/>
          <p14:tracePt t="239269" x="698500" y="3733800"/>
          <p14:tracePt t="239277" x="692150" y="3727450"/>
          <p14:tracePt t="239285" x="660400" y="3708400"/>
          <p14:tracePt t="239300" x="635000" y="3695700"/>
          <p14:tracePt t="239316" x="596900" y="3683000"/>
          <p14:tracePt t="239333" x="584200" y="3683000"/>
          <p14:tracePt t="239349" x="577850" y="3683000"/>
          <p14:tracePt t="239384" x="571500" y="3676650"/>
          <p14:tracePt t="239400" x="565150" y="3676650"/>
          <p14:tracePt t="239418" x="558800" y="3676650"/>
          <p14:tracePt t="239487" x="571500" y="3683000"/>
          <p14:tracePt t="239500" x="584200" y="3683000"/>
          <p14:tracePt t="239517" x="615950" y="3695700"/>
          <p14:tracePt t="239534" x="742950" y="3727450"/>
          <p14:tracePt t="239550" x="882650" y="3771900"/>
          <p14:tracePt t="239567" x="1016000" y="3822700"/>
          <p14:tracePt t="239583" x="1168400" y="3873500"/>
          <p14:tracePt t="239600" x="1244600" y="3905250"/>
          <p14:tracePt t="239616" x="1295400" y="3917950"/>
          <p14:tracePt t="239634" x="1320800" y="3917950"/>
          <p14:tracePt t="239650" x="1333500" y="3917950"/>
          <p14:tracePt t="239667" x="1352550" y="3917950"/>
          <p14:tracePt t="239683" x="1377950" y="3905250"/>
          <p14:tracePt t="239700" x="1422400" y="3892550"/>
          <p14:tracePt t="239717" x="1473200" y="3879850"/>
          <p14:tracePt t="239733" x="1524000" y="3873500"/>
          <p14:tracePt t="239737" x="1555750" y="3867150"/>
          <p14:tracePt t="239752" x="1587500" y="3860800"/>
          <p14:tracePt t="239767" x="1593850" y="3854450"/>
          <p14:tracePt t="239784" x="1600200" y="3848100"/>
          <p14:tracePt t="239800" x="1606550" y="3848100"/>
          <p14:tracePt t="239817" x="1612900" y="3835400"/>
          <p14:tracePt t="239833" x="1625600" y="3810000"/>
          <p14:tracePt t="239850" x="1638300" y="3765550"/>
          <p14:tracePt t="239866" x="1644650" y="3746500"/>
          <p14:tracePt t="239884" x="1651000" y="3733800"/>
          <p14:tracePt t="239917" x="1657350" y="3727450"/>
          <p14:tracePt t="239933" x="1657350" y="3714750"/>
          <p14:tracePt t="239951" x="1663700" y="3708400"/>
          <p14:tracePt t="239952" x="1670050" y="3695700"/>
          <p14:tracePt t="239968" x="1676400" y="3663950"/>
          <p14:tracePt t="239983" x="1676400" y="3644900"/>
          <p14:tracePt t="240000" x="1676400" y="3587750"/>
          <p14:tracePt t="240017" x="1676400" y="3524250"/>
          <p14:tracePt t="240034" x="1682750" y="3479800"/>
          <p14:tracePt t="240050" x="1682750" y="3473450"/>
          <p14:tracePt t="240067" x="1682750" y="3460750"/>
          <p14:tracePt t="240083" x="1682750" y="3454400"/>
          <p14:tracePt t="240117" x="1651000" y="3448050"/>
          <p14:tracePt t="240133" x="1587500" y="3435350"/>
          <p14:tracePt t="240150" x="1511300" y="3416300"/>
          <p14:tracePt t="240168" x="1441450" y="3403600"/>
          <p14:tracePt t="240183" x="1409700" y="3397250"/>
          <p14:tracePt t="240201" x="1403350" y="3397250"/>
          <p14:tracePt t="240217" x="1390650" y="3397250"/>
          <p14:tracePt t="240234" x="1352550" y="3397250"/>
          <p14:tracePt t="240251" x="1327150" y="3397250"/>
          <p14:tracePt t="240252" x="1301750" y="3397250"/>
          <p14:tracePt t="240268" x="1225550" y="3397250"/>
          <p14:tracePt t="240284" x="1143000" y="3397250"/>
          <p14:tracePt t="240300" x="1047750" y="3397250"/>
          <p14:tracePt t="240317" x="952500" y="3384550"/>
          <p14:tracePt t="240334" x="901700" y="3378200"/>
          <p14:tracePt t="240351" x="876300" y="3371850"/>
          <p14:tracePt t="240384" x="863600" y="3371850"/>
          <p14:tracePt t="240401" x="831850" y="3384550"/>
          <p14:tracePt t="240417" x="768350" y="3403600"/>
          <p14:tracePt t="240433" x="711200" y="3422650"/>
          <p14:tracePt t="240454" x="660400" y="3441700"/>
          <p14:tracePt t="240467" x="647700" y="3441700"/>
          <p14:tracePt t="240484" x="641350" y="3448050"/>
          <p14:tracePt t="240501" x="641350" y="3460750"/>
          <p14:tracePt t="240518" x="647700" y="3498850"/>
          <p14:tracePt t="240533" x="673100" y="3562350"/>
          <p14:tracePt t="240551" x="698500" y="3632200"/>
          <p14:tracePt t="240567" x="723900" y="3689350"/>
          <p14:tracePt t="240584" x="736600" y="3714750"/>
          <p14:tracePt t="240601" x="749300" y="3740150"/>
          <p14:tracePt t="240634" x="755650" y="3746500"/>
          <p14:tracePt t="240650" x="781050" y="3752850"/>
          <p14:tracePt t="240667" x="850900" y="3759200"/>
          <p14:tracePt t="240684" x="958850" y="3784600"/>
          <p14:tracePt t="240701" x="1085850" y="3803650"/>
          <p14:tracePt t="240717" x="1244600" y="3822700"/>
          <p14:tracePt t="240734" x="1422400" y="3829050"/>
          <p14:tracePt t="240751" x="1549400" y="3829050"/>
          <p14:tracePt t="240769" x="1638300" y="3816350"/>
          <p14:tracePt t="240784" x="1701800" y="3784600"/>
          <p14:tracePt t="240801" x="1733550" y="3765550"/>
          <p14:tracePt t="240817" x="1746250" y="3752850"/>
          <p14:tracePt t="240851" x="1752600" y="3752850"/>
          <p14:tracePt t="240964" x="1752600" y="3746500"/>
          <p14:tracePt t="240985" x="1752600" y="3733800"/>
          <p14:tracePt t="241001" x="1752600" y="3721100"/>
          <p14:tracePt t="241018" x="1758950" y="3702050"/>
          <p14:tracePt t="241034" x="1784350" y="3670300"/>
          <p14:tracePt t="241035" x="1809750" y="3638550"/>
          <p14:tracePt t="241053" x="1835150" y="3587750"/>
          <p14:tracePt t="241068" x="1847850" y="3549650"/>
          <p14:tracePt t="241084" x="1860550" y="3486150"/>
          <p14:tracePt t="241086" x="1860550" y="3448050"/>
          <p14:tracePt t="241102" x="1860550" y="3403600"/>
          <p14:tracePt t="241118" x="1860550" y="3378200"/>
          <p14:tracePt t="241119" x="1860550" y="3365500"/>
          <p14:tracePt t="241134" x="1847850" y="3340100"/>
          <p14:tracePt t="241151" x="1835150" y="3333750"/>
          <p14:tracePt t="241168" x="1790700" y="3321050"/>
          <p14:tracePt t="241185" x="1714500" y="3308350"/>
          <p14:tracePt t="241201" x="1676400" y="3295650"/>
          <p14:tracePt t="242834" x="1670050" y="3295650"/>
          <p14:tracePt t="242842" x="1644650" y="3289300"/>
          <p14:tracePt t="242852" x="1606550" y="3282950"/>
          <p14:tracePt t="242869" x="1587500" y="3289300"/>
          <p14:tracePt t="242887" x="1631950" y="3327400"/>
          <p14:tracePt t="242902" x="1771650" y="3384550"/>
          <p14:tracePt t="242920" x="1917700" y="3429000"/>
          <p14:tracePt t="242936" x="1955800" y="3460750"/>
          <p14:tracePt t="242937" x="1955800" y="3479800"/>
          <p14:tracePt t="242954" x="1911350" y="3530600"/>
          <p14:tracePt t="242971" x="1866900" y="3556000"/>
          <p14:tracePt t="242972" x="1816100" y="3581400"/>
          <p14:tracePt t="242986" x="1778000" y="3600450"/>
          <p14:tracePt t="243004" x="1727200" y="3651250"/>
          <p14:tracePt t="243021" x="1733550" y="3670300"/>
          <p14:tracePt t="243036" x="1746250" y="3683000"/>
          <p14:tracePt t="243053" x="1847850" y="3752850"/>
          <p14:tracePt t="243070" x="1885950" y="3797300"/>
          <p14:tracePt t="243086" x="1885950" y="3886200"/>
          <p14:tracePt t="243103" x="1841500" y="3949700"/>
          <p14:tracePt t="243119" x="1797050" y="3987800"/>
          <p14:tracePt t="243136" x="1790700" y="3994150"/>
          <p14:tracePt t="243170" x="1803400" y="3987800"/>
          <p14:tracePt t="243186" x="1828800" y="3962400"/>
          <p14:tracePt t="243204" x="1854200" y="3949700"/>
          <p14:tracePt t="243220" x="1854200" y="3937000"/>
          <p14:tracePt t="243237" x="1854200" y="3930650"/>
          <p14:tracePt t="243238" x="1847850" y="3924300"/>
          <p14:tracePt t="243254" x="1841500" y="3917950"/>
          <p14:tracePt t="243269" x="1835150" y="3917950"/>
          <p14:tracePt t="243304" x="1835150" y="3911600"/>
          <p14:tracePt t="243319" x="1835150" y="3898900"/>
          <p14:tracePt t="243337" x="1835150" y="3879850"/>
          <p14:tracePt t="243353" x="1835150" y="3873500"/>
          <p14:tracePt t="243473" x="1828800" y="3873500"/>
          <p14:tracePt t="243479" x="1816100" y="3873500"/>
          <p14:tracePt t="243487" x="1746250" y="3886200"/>
          <p14:tracePt t="243503" x="1498600" y="3911600"/>
          <p14:tracePt t="243519" x="1085850" y="3905250"/>
          <p14:tracePt t="243537" x="660400" y="3873500"/>
          <p14:tracePt t="243553" x="393700" y="3848100"/>
          <p14:tracePt t="243570" x="374650" y="3835400"/>
          <p14:tracePt t="243587" x="450850" y="3822700"/>
          <p14:tracePt t="243603" x="508000" y="3829050"/>
          <p14:tracePt t="243621" x="552450" y="3860800"/>
          <p14:tracePt t="243637" x="603250" y="3924300"/>
          <p14:tracePt t="243653" x="615950" y="3987800"/>
          <p14:tracePt t="243670" x="615950" y="4013200"/>
          <p14:tracePt t="243686" x="609600" y="4019550"/>
          <p14:tracePt t="243703" x="615950" y="4019550"/>
          <p14:tracePt t="243720" x="660400" y="4000500"/>
          <p14:tracePt t="243737" x="717550" y="3981450"/>
          <p14:tracePt t="243754" x="736600" y="3975100"/>
          <p14:tracePt t="243770" x="742950" y="3975100"/>
          <p14:tracePt t="243786" x="749300" y="3975100"/>
          <p14:tracePt t="243803" x="762000" y="3975100"/>
          <p14:tracePt t="243820" x="768350" y="3975100"/>
          <p14:tracePt t="243853" x="781050" y="3975100"/>
          <p14:tracePt t="243870" x="812800" y="3968750"/>
          <p14:tracePt t="243888" x="889000" y="3949700"/>
          <p14:tracePt t="243903" x="958850" y="3937000"/>
          <p14:tracePt t="243920" x="1035050" y="3924300"/>
          <p14:tracePt t="243922" x="1041400" y="3924300"/>
          <p14:tracePt t="244033" x="1047750" y="3924300"/>
          <p14:tracePt t="244040" x="1054100" y="3924300"/>
          <p14:tracePt t="244053" x="1066800" y="3917950"/>
          <p14:tracePt t="244070" x="1117600" y="3905250"/>
          <p14:tracePt t="244087" x="1143000" y="3898900"/>
          <p14:tracePt t="244105" x="1155700" y="3898900"/>
          <p14:tracePt t="244158" x="1162050" y="3898900"/>
          <p14:tracePt t="244172" x="1168400" y="3898900"/>
          <p14:tracePt t="244188" x="1193800" y="3892550"/>
          <p14:tracePt t="244204" x="1219200" y="3879850"/>
          <p14:tracePt t="244222" x="1238250" y="3873500"/>
          <p14:tracePt t="244430" x="1238250" y="3867150"/>
          <p14:tracePt t="244437" x="1244600" y="3860800"/>
          <p14:tracePt t="244454" x="1270000" y="3848100"/>
          <p14:tracePt t="244472" x="1276350" y="3841750"/>
          <p14:tracePt t="244557" x="1282700" y="3841750"/>
          <p14:tracePt t="244571" x="1289050" y="3841750"/>
          <p14:tracePt t="244587" x="1365250" y="3854450"/>
          <p14:tracePt t="244604" x="1447800" y="3860800"/>
          <p14:tracePt t="244621" x="1524000" y="3867150"/>
          <p14:tracePt t="244638" x="1555750" y="3867150"/>
          <p14:tracePt t="244654" x="1562100" y="3867150"/>
          <p14:tracePt t="244733" x="1568450" y="3867150"/>
          <p14:tracePt t="244741" x="1574800" y="3867150"/>
          <p14:tracePt t="244754" x="1587500" y="3867150"/>
          <p14:tracePt t="244773" x="1631950" y="3867150"/>
          <p14:tracePt t="244788" x="1651000" y="3867150"/>
          <p14:tracePt t="244791" x="1657350" y="3867150"/>
          <p14:tracePt t="244804" x="1682750" y="3873500"/>
          <p14:tracePt t="244821" x="1714500" y="3873500"/>
          <p14:tracePt t="244837" x="1778000" y="3867150"/>
          <p14:tracePt t="244854" x="1854200" y="3854450"/>
          <p14:tracePt t="244871" x="1949450" y="3829050"/>
          <p14:tracePt t="244888" x="2032000" y="3810000"/>
          <p14:tracePt t="244904" x="2082800" y="3790950"/>
          <p14:tracePt t="244921" x="2089150" y="3784600"/>
          <p14:tracePt t="244983" x="2089150" y="3778250"/>
          <p14:tracePt t="244990" x="2070100" y="3771900"/>
          <p14:tracePt t="245004" x="2051050" y="3765550"/>
          <p14:tracePt t="245023" x="1854200" y="3752850"/>
          <p14:tracePt t="245038" x="1784350" y="3752850"/>
          <p14:tracePt t="245054" x="1574800" y="3752850"/>
          <p14:tracePt t="245071" x="1498600" y="3759200"/>
          <p14:tracePt t="245089" x="1460500" y="3759200"/>
          <p14:tracePt t="245104" x="1428750" y="3771900"/>
          <p14:tracePt t="245121" x="1333500" y="3810000"/>
          <p14:tracePt t="245138" x="1162050" y="3879850"/>
          <p14:tracePt t="245154" x="952500" y="3937000"/>
          <p14:tracePt t="245173" x="736600" y="3994150"/>
          <p14:tracePt t="245188" x="609600" y="4032250"/>
          <p14:tracePt t="245205" x="565150" y="4044950"/>
          <p14:tracePt t="245238" x="571500" y="4044950"/>
          <p14:tracePt t="245255" x="584200" y="4051300"/>
          <p14:tracePt t="245288" x="584200" y="4064000"/>
          <p14:tracePt t="245304" x="590550" y="4083050"/>
          <p14:tracePt t="245322" x="590550" y="4089400"/>
          <p14:tracePt t="245372" x="622300" y="4083050"/>
          <p14:tracePt t="245388" x="685800" y="4070350"/>
          <p14:tracePt t="245404" x="717550" y="4064000"/>
          <p14:tracePt t="245511" x="723900" y="4064000"/>
          <p14:tracePt t="245519" x="730250" y="4057650"/>
          <p14:tracePt t="245538" x="762000" y="4032250"/>
          <p14:tracePt t="245573" x="762000" y="4038600"/>
          <p14:tracePt t="245588" x="762000" y="4051300"/>
          <p14:tracePt t="245605" x="749300" y="4057650"/>
          <p14:tracePt t="245621" x="749300" y="4064000"/>
          <p14:tracePt t="245655" x="768350" y="4038600"/>
          <p14:tracePt t="245672" x="806450" y="4006850"/>
          <p14:tracePt t="245688" x="914400" y="3962400"/>
          <p14:tracePt t="245705" x="1009650" y="3949700"/>
          <p14:tracePt t="245721" x="1022350" y="3949700"/>
          <p14:tracePt t="245738" x="1022350" y="3968750"/>
          <p14:tracePt t="245755" x="1003300" y="3987800"/>
          <p14:tracePt t="245772" x="984250" y="4000500"/>
          <p14:tracePt t="245812" x="990600" y="4000500"/>
          <p14:tracePt t="245822" x="996950" y="3994150"/>
          <p14:tracePt t="245838" x="1054100" y="3981450"/>
          <p14:tracePt t="245855" x="1092200" y="3975100"/>
          <p14:tracePt t="245907" x="1092200" y="3981450"/>
          <p14:tracePt t="246273" x="1098550" y="3981450"/>
          <p14:tracePt t="246281" x="1104900" y="3975100"/>
          <p14:tracePt t="246290" x="1117600" y="3962400"/>
          <p14:tracePt t="246305" x="1136650" y="3943350"/>
          <p14:tracePt t="246322" x="1168400" y="3911600"/>
          <p14:tracePt t="246339" x="1206500" y="3860800"/>
          <p14:tracePt t="246355" x="1263650" y="3797300"/>
          <p14:tracePt t="246373" x="1339850" y="3708400"/>
          <p14:tracePt t="246389" x="1403350" y="3632200"/>
          <p14:tracePt t="246406" x="1460500" y="3556000"/>
          <p14:tracePt t="246422" x="1511300" y="3486150"/>
          <p14:tracePt t="246440" x="1600200" y="3352800"/>
          <p14:tracePt t="246456" x="1625600" y="3302000"/>
          <p14:tracePt t="246472" x="1663700" y="3206750"/>
          <p14:tracePt t="246474" x="1682750" y="3155950"/>
          <p14:tracePt t="246490" x="1689100" y="3048000"/>
          <p14:tracePt t="246506" x="1689100" y="3022600"/>
          <p14:tracePt t="246522" x="1695450" y="2971800"/>
          <p14:tracePt t="246539" x="1701800" y="2959100"/>
          <p14:tracePt t="246556" x="1708150" y="2952750"/>
          <p14:tracePt t="246572" x="1727200" y="2927350"/>
          <p14:tracePt t="246589" x="1758950" y="2895600"/>
          <p14:tracePt t="246606" x="1765300" y="2889250"/>
          <p14:tracePt t="246622" x="1758950" y="2889250"/>
          <p14:tracePt t="246639" x="1689100" y="2901950"/>
          <p14:tracePt t="246656" x="1555750" y="2927350"/>
          <p14:tracePt t="246672" x="1454150" y="2952750"/>
          <p14:tracePt t="246691" x="1384300" y="2978150"/>
          <p14:tracePt t="246706" x="1371600" y="2978150"/>
          <p14:tracePt t="246739" x="1371600" y="2984500"/>
          <p14:tracePt t="246756" x="1390650" y="2984500"/>
          <p14:tracePt t="246773" x="1441450" y="3003550"/>
          <p14:tracePt t="246789" x="1473200" y="3041650"/>
          <p14:tracePt t="246806" x="1473200" y="3079750"/>
          <p14:tracePt t="246825" x="1454150" y="3124200"/>
          <p14:tracePt t="246840" x="1441450" y="3143250"/>
          <p14:tracePt t="246873" x="1441450" y="3149600"/>
          <p14:tracePt t="246906" x="1435100" y="3155950"/>
          <p14:tracePt t="246924" x="1384300" y="3194050"/>
          <p14:tracePt t="246942" x="1339850" y="3213100"/>
          <p14:tracePt t="246956" x="1314450" y="3219450"/>
          <p14:tracePt t="246973" x="1314450" y="3225800"/>
          <p14:tracePt t="247168" x="1320800" y="3225800"/>
          <p14:tracePt t="247175" x="1327150" y="3232150"/>
          <p14:tracePt t="247190" x="1371600" y="3251200"/>
          <p14:tracePt t="247206" x="1422400" y="3270250"/>
          <p14:tracePt t="247225" x="1485900" y="3289300"/>
          <p14:tracePt t="247241" x="1612900" y="3295650"/>
          <p14:tracePt t="247256" x="1739900" y="3295650"/>
          <p14:tracePt t="247273" x="1835150" y="3282950"/>
          <p14:tracePt t="247290" x="1955800" y="3270250"/>
          <p14:tracePt t="247306" x="2025650" y="3251200"/>
          <p14:tracePt t="247323" x="2070100" y="3244850"/>
          <p14:tracePt t="247340" x="2101850" y="3219450"/>
          <p14:tracePt t="247356" x="2120900" y="3206750"/>
          <p14:tracePt t="247373" x="2127250" y="3194050"/>
          <p14:tracePt t="247390" x="2146300" y="3168650"/>
          <p14:tracePt t="247407" x="2159000" y="3124200"/>
          <p14:tracePt t="247408" x="2159000" y="3098800"/>
          <p14:tracePt t="247424" x="2152650" y="3067050"/>
          <p14:tracePt t="247439" x="2146300" y="3054350"/>
          <p14:tracePt t="247440" x="2146300" y="3048000"/>
          <p14:tracePt t="247456" x="2114550" y="3022600"/>
          <p14:tracePt t="247473" x="2089150" y="3009900"/>
          <p14:tracePt t="247490" x="2051050" y="2997200"/>
          <p14:tracePt t="247506" x="2006600" y="2990850"/>
          <p14:tracePt t="247523" x="1968500" y="2990850"/>
          <p14:tracePt t="247540" x="1905000" y="2990850"/>
          <p14:tracePt t="247556" x="1822450" y="2997200"/>
          <p14:tracePt t="247575" x="1695450" y="3009900"/>
          <p14:tracePt t="247590" x="1606550" y="3009900"/>
          <p14:tracePt t="247607" x="1536700" y="3009900"/>
          <p14:tracePt t="247623" x="1485900" y="3016250"/>
          <p14:tracePt t="247640" x="1479550" y="3022600"/>
          <p14:tracePt t="247674" x="1473200" y="3028950"/>
          <p14:tracePt t="247690" x="1428750" y="3048000"/>
          <p14:tracePt t="247706" x="1358900" y="3079750"/>
          <p14:tracePt t="247723" x="1301750" y="3105150"/>
          <p14:tracePt t="247740" x="1257300" y="3130550"/>
          <p14:tracePt t="247757" x="1238250" y="3162300"/>
          <p14:tracePt t="247774" x="1238250" y="3168650"/>
          <p14:tracePt t="247790" x="1289050" y="3219450"/>
          <p14:tracePt t="247807" x="1384300" y="3263900"/>
          <p14:tracePt t="247823" x="1492250" y="3308350"/>
          <p14:tracePt t="247840" x="1568450" y="3340100"/>
          <p14:tracePt t="247857" x="1625600" y="3359150"/>
          <p14:tracePt t="247873" x="1689100" y="3371850"/>
          <p14:tracePt t="247892" x="1752600" y="3371850"/>
          <p14:tracePt t="247907" x="1885950" y="3371850"/>
          <p14:tracePt t="247923" x="2019300" y="3359150"/>
          <p14:tracePt t="247940" x="2165350" y="3327400"/>
          <p14:tracePt t="247958" x="2279650" y="3289300"/>
          <p14:tracePt t="247974" x="2317750" y="3244850"/>
          <p14:tracePt t="247990" x="2317750" y="3206750"/>
          <p14:tracePt t="248008" x="2266950" y="3155950"/>
          <p14:tracePt t="248024" x="2235200" y="3136900"/>
          <p14:tracePt t="248040" x="2222500" y="3124200"/>
          <p14:tracePt t="248057" x="2203450" y="3111500"/>
          <p14:tracePt t="248073" x="2171700" y="3092450"/>
          <p14:tracePt t="248090" x="2139950" y="3079750"/>
          <p14:tracePt t="248107" x="2101850" y="3067050"/>
          <p14:tracePt t="248124" x="2044700" y="3060700"/>
          <p14:tracePt t="248140" x="1898650" y="3048000"/>
          <p14:tracePt t="248158" x="1739900" y="3048000"/>
          <p14:tracePt t="248173" x="1593850" y="3048000"/>
          <p14:tracePt t="248191" x="1504950" y="3048000"/>
          <p14:tracePt t="248207" x="1460500" y="3048000"/>
          <p14:tracePt t="248279" x="1454150" y="3073400"/>
          <p14:tracePt t="248288" x="1447800" y="3086100"/>
          <p14:tracePt t="248295" x="1435100" y="3124200"/>
          <p14:tracePt t="248310" x="1390650" y="3206750"/>
          <p14:tracePt t="248324" x="1377950" y="3238500"/>
          <p14:tracePt t="248342" x="1339850" y="3327400"/>
          <p14:tracePt t="248357" x="1333500" y="3346450"/>
          <p14:tracePt t="248375" x="1333500" y="3371850"/>
          <p14:tracePt t="248390" x="1339850" y="3378200"/>
          <p14:tracePt t="248407" x="1339850" y="3384550"/>
          <p14:tracePt t="253822" x="1346200" y="3390900"/>
          <p14:tracePt t="253829" x="1365250" y="3397250"/>
          <p14:tracePt t="253845" x="1511300" y="3448050"/>
          <p14:tracePt t="253862" x="1663700" y="3486150"/>
          <p14:tracePt t="253878" x="1720850" y="3498850"/>
          <p14:tracePt t="253896" x="1727200" y="3498850"/>
          <p14:tracePt t="253912" x="1727200" y="3511550"/>
          <p14:tracePt t="253928" x="1727200" y="3562350"/>
          <p14:tracePt t="253945" x="1727200" y="3606800"/>
          <p14:tracePt t="253962" x="1727200" y="3638550"/>
          <p14:tracePt t="253978" x="1727200" y="3644900"/>
          <p14:tracePt t="253996" x="1733550" y="3644900"/>
          <p14:tracePt t="254013" x="1765300" y="3644900"/>
          <p14:tracePt t="254029" x="1790700" y="3644900"/>
          <p14:tracePt t="254045" x="1860550" y="3644900"/>
          <p14:tracePt t="254062" x="1879600" y="3651250"/>
          <p14:tracePt t="254079" x="1898650" y="3663950"/>
          <p14:tracePt t="254096" x="1911350" y="3676650"/>
          <p14:tracePt t="254112" x="1917700" y="3676650"/>
          <p14:tracePt t="254175" x="1905000" y="3676650"/>
          <p14:tracePt t="254195" x="1809750" y="3657600"/>
          <p14:tracePt t="254214" x="1670050" y="3651250"/>
          <p14:tracePt t="254229" x="1638300" y="3651250"/>
          <p14:tracePt t="254246" x="1581150" y="3644900"/>
          <p14:tracePt t="254311" x="1574800" y="3651250"/>
          <p14:tracePt t="254329" x="1562100" y="3676650"/>
          <p14:tracePt t="254346" x="1524000" y="3714750"/>
          <p14:tracePt t="254363" x="1492250" y="3771900"/>
          <p14:tracePt t="254379" x="1492250" y="3797300"/>
          <p14:tracePt t="254395" x="1492250" y="3822700"/>
          <p14:tracePt t="254412" x="1536700" y="3848100"/>
          <p14:tracePt t="254429" x="1657350" y="3873500"/>
          <p14:tracePt t="254448" x="1974850" y="3892550"/>
          <p14:tracePt t="254463" x="2063750" y="3892550"/>
          <p14:tracePt t="254465" x="2133600" y="3886200"/>
          <p14:tracePt t="254479" x="2184400" y="3873500"/>
          <p14:tracePt t="254496" x="2216150" y="3841750"/>
          <p14:tracePt t="254512" x="2197100" y="3810000"/>
          <p14:tracePt t="254529" x="2089150" y="3778250"/>
          <p14:tracePt t="254546" x="1949450" y="3778250"/>
          <p14:tracePt t="254564" x="1739900" y="3778250"/>
          <p14:tracePt t="254578" x="1543050" y="3784600"/>
          <p14:tracePt t="254597" x="1339850" y="3784600"/>
          <p14:tracePt t="254612" x="1181100" y="3784600"/>
          <p14:tracePt t="254630" x="1047750" y="3778250"/>
          <p14:tracePt t="254646" x="876300" y="3771900"/>
          <p14:tracePt t="254662" x="685800" y="3765550"/>
          <p14:tracePt t="254679" x="431800" y="3733800"/>
          <p14:tracePt t="254695" x="190500" y="3708400"/>
          <p14:tracePt t="254714" x="158750" y="3714750"/>
          <p14:tracePt t="254746" x="228600" y="3752850"/>
          <p14:tracePt t="254763" x="336550" y="3778250"/>
          <p14:tracePt t="254779" x="419100" y="3797300"/>
          <p14:tracePt t="254796" x="457200" y="3803650"/>
          <p14:tracePt t="254813" x="495300" y="3810000"/>
          <p14:tracePt t="254830" x="527050" y="3810000"/>
          <p14:tracePt t="254846" x="552450" y="3816350"/>
          <p14:tracePt t="254863" x="603250" y="3816350"/>
          <p14:tracePt t="254879" x="679450" y="3816350"/>
          <p14:tracePt t="254897" x="831850" y="3803650"/>
          <p14:tracePt t="254913" x="889000" y="3803650"/>
          <p14:tracePt t="254930" x="1035050" y="3797300"/>
          <p14:tracePt t="254946" x="1079500" y="3790950"/>
          <p14:tracePt t="254962" x="1098550" y="3790950"/>
          <p14:tracePt t="255053" x="1104900" y="3790950"/>
          <p14:tracePt t="255061" x="1111250" y="3790950"/>
          <p14:tracePt t="255080" x="1162050" y="3790950"/>
          <p14:tracePt t="255096" x="1219200" y="3797300"/>
          <p14:tracePt t="255113" x="1270000" y="3810000"/>
          <p14:tracePt t="255130" x="1289050" y="3810000"/>
          <p14:tracePt t="255146" x="1301750" y="3816350"/>
          <p14:tracePt t="255163" x="1308100" y="3816350"/>
          <p14:tracePt t="255180" x="1314450" y="3816350"/>
          <p14:tracePt t="255213" x="1320800" y="3816350"/>
          <p14:tracePt t="255230" x="1339850" y="3816350"/>
          <p14:tracePt t="255246" x="1365250" y="3816350"/>
          <p14:tracePt t="255263" x="1377950" y="3816350"/>
          <p14:tracePt t="257839" x="1371600" y="3816350"/>
          <p14:tracePt t="257845" x="1365250" y="3822700"/>
          <p14:tracePt t="257853" x="1346200" y="3829050"/>
          <p14:tracePt t="257865" x="1314450" y="3841750"/>
          <p14:tracePt t="257882" x="1276350" y="3892550"/>
          <p14:tracePt t="257883" x="1238250" y="3924300"/>
          <p14:tracePt t="257898" x="1187450" y="3975100"/>
          <p14:tracePt t="257915" x="1130300" y="4057650"/>
          <p14:tracePt t="257932" x="1104900" y="4146550"/>
          <p14:tracePt t="257934" x="1098550" y="4171950"/>
          <p14:tracePt t="257949" x="1079500" y="4203700"/>
          <p14:tracePt t="257965" x="1130300" y="4311650"/>
          <p14:tracePt t="257983" x="1270000" y="4368800"/>
          <p14:tracePt t="257998" x="1416050" y="4406900"/>
          <p14:tracePt t="258015" x="1447800" y="4413250"/>
          <p14:tracePt t="258032" x="1460500" y="4400550"/>
          <p14:tracePt t="258049" x="1498600" y="4356100"/>
          <p14:tracePt t="258065" x="1543050" y="4286250"/>
          <p14:tracePt t="258082" x="1619250" y="4222750"/>
          <p14:tracePt t="258099" x="1752600" y="4146550"/>
          <p14:tracePt t="258115" x="1841500" y="4089400"/>
          <p14:tracePt t="258132" x="1866900" y="4032250"/>
          <p14:tracePt t="258148" x="1847850" y="3987800"/>
          <p14:tracePt t="258166" x="1758950" y="3930650"/>
          <p14:tracePt t="258182" x="1739900" y="3924300"/>
          <p14:tracePt t="258200" x="1631950" y="3892550"/>
          <p14:tracePt t="258216" x="1593850" y="3879850"/>
          <p14:tracePt t="258232" x="1593850" y="3873500"/>
          <p14:tracePt t="258313" x="1587500" y="3873500"/>
          <p14:tracePt t="258332" x="1581150" y="3898900"/>
          <p14:tracePt t="258349" x="1581150" y="3917950"/>
          <p14:tracePt t="258366" x="1581150" y="3924300"/>
          <p14:tracePt t="258515" x="1581150" y="3930650"/>
          <p14:tracePt t="258717" x="1568450" y="3924300"/>
          <p14:tracePt t="258725" x="1524000" y="3911600"/>
          <p14:tracePt t="258734" x="1473200" y="3898900"/>
          <p14:tracePt t="258749" x="1377950" y="3898900"/>
          <p14:tracePt t="258767" x="1346200" y="3917950"/>
          <p14:tracePt t="258783" x="1346200" y="3956050"/>
          <p14:tracePt t="258799" x="1346200" y="3987800"/>
          <p14:tracePt t="258816" x="1339850" y="4000500"/>
          <p14:tracePt t="258834" x="1308100" y="4025900"/>
          <p14:tracePt t="258849" x="1193800" y="4076700"/>
          <p14:tracePt t="258866" x="1022350" y="4114800"/>
          <p14:tracePt t="258882" x="857250" y="4127500"/>
          <p14:tracePt t="258899" x="577850" y="4121150"/>
          <p14:tracePt t="258916" x="552450" y="4114800"/>
          <p14:tracePt t="258933" x="558800" y="4108450"/>
          <p14:tracePt t="258949" x="615950" y="4108450"/>
          <p14:tracePt t="258966" x="717550" y="4108450"/>
          <p14:tracePt t="258982" x="774700" y="4121150"/>
          <p14:tracePt t="258999" x="787400" y="4121150"/>
          <p14:tracePt t="259033" x="787400" y="4127500"/>
          <p14:tracePt t="259050" x="793750" y="4127500"/>
          <p14:tracePt t="259066" x="831850" y="4114800"/>
          <p14:tracePt t="259084" x="914400" y="4070350"/>
          <p14:tracePt t="259099" x="1035050" y="4006850"/>
          <p14:tracePt t="259116" x="1143000" y="3962400"/>
          <p14:tracePt t="259118" x="1187450" y="3943350"/>
          <p14:tracePt t="259134" x="1206500" y="3930650"/>
          <p14:tracePt t="259136" x="1219200" y="3930650"/>
          <p14:tracePt t="259149" x="1219200" y="3924300"/>
          <p14:tracePt t="259209" x="1219200" y="3930650"/>
          <p14:tracePt t="259216" x="1212850" y="3930650"/>
          <p14:tracePt t="259233" x="1206500" y="3943350"/>
          <p14:tracePt t="259251" x="1200150" y="3968750"/>
          <p14:tracePt t="259266" x="1200150" y="3981450"/>
          <p14:tracePt t="259300" x="1206500" y="3994150"/>
          <p14:tracePt t="259316" x="1257300" y="4006850"/>
          <p14:tracePt t="259333" x="1358900" y="4019550"/>
          <p14:tracePt t="259349" x="1498600" y="4025900"/>
          <p14:tracePt t="259366" x="1644650" y="4025900"/>
          <p14:tracePt t="259384" x="1752600" y="4019550"/>
          <p14:tracePt t="259400" x="1765300" y="4019550"/>
          <p14:tracePt t="259417" x="1778000" y="4019550"/>
          <p14:tracePt t="259515" x="1771650" y="4019550"/>
          <p14:tracePt t="259521" x="1765300" y="4019550"/>
          <p14:tracePt t="259539" x="1758950" y="4019550"/>
          <p14:tracePt t="259550" x="1752600" y="4019550"/>
          <p14:tracePt t="259567" x="1739900" y="4013200"/>
          <p14:tracePt t="259583" x="1720850" y="4013200"/>
          <p14:tracePt t="259588" x="1714500" y="4013200"/>
          <p14:tracePt t="259600" x="1708150" y="4013200"/>
          <p14:tracePt t="259616" x="1701800" y="4013200"/>
          <p14:tracePt t="259633" x="1701800" y="4006850"/>
          <p14:tracePt t="259671" x="1701800" y="4000500"/>
          <p14:tracePt t="259702" x="1727200" y="3994150"/>
          <p14:tracePt t="259717" x="1733550" y="3994150"/>
          <p14:tracePt t="259853" x="1727200" y="3994150"/>
          <p14:tracePt t="259860" x="1727200" y="4000500"/>
          <p14:tracePt t="259870" x="1714500" y="4006850"/>
          <p14:tracePt t="259884" x="1689100" y="4019550"/>
          <p14:tracePt t="259900" x="1676400" y="4025900"/>
          <p14:tracePt t="259999" x="1676400" y="4019550"/>
          <p14:tracePt t="260006" x="1682750" y="4019550"/>
          <p14:tracePt t="260017" x="1701800" y="4006850"/>
          <p14:tracePt t="260034" x="1739900" y="3987800"/>
          <p14:tracePt t="260052" x="1790700" y="3968750"/>
          <p14:tracePt t="260067" x="1866900" y="3949700"/>
          <p14:tracePt t="260083" x="1936750" y="3937000"/>
          <p14:tracePt t="260101" x="2108200" y="3879850"/>
          <p14:tracePt t="260118" x="2235200" y="3803650"/>
          <p14:tracePt t="260134" x="2330450" y="3727450"/>
          <p14:tracePt t="260150" x="2451100" y="3587750"/>
          <p14:tracePt t="260167" x="2495550" y="3479800"/>
          <p14:tracePt t="260183" x="2533650" y="3365500"/>
          <p14:tracePt t="260200" x="2565400" y="3251200"/>
          <p14:tracePt t="260218" x="2578100" y="3155950"/>
          <p14:tracePt t="260234" x="2578100" y="3079750"/>
          <p14:tracePt t="260250" x="2590800" y="3003550"/>
          <p14:tracePt t="260267" x="2603500" y="2965450"/>
          <p14:tracePt t="260284" x="2616200" y="2940050"/>
          <p14:tracePt t="260300" x="2635250" y="2895600"/>
          <p14:tracePt t="260302" x="2635250" y="2889250"/>
          <p14:tracePt t="260318" x="2654300" y="2857500"/>
          <p14:tracePt t="260333" x="2654300" y="2851150"/>
          <p14:tracePt t="260351" x="2660650" y="2832100"/>
          <p14:tracePt t="260367" x="2660650" y="2825750"/>
          <p14:tracePt t="260384" x="2660650" y="2819400"/>
          <p14:tracePt t="260401" x="2667000" y="2819400"/>
          <p14:tracePt t="260417" x="2667000" y="2806700"/>
          <p14:tracePt t="260434" x="2679700" y="2787650"/>
          <p14:tracePt t="260451" x="2705100" y="2762250"/>
          <p14:tracePt t="260467" x="2717800" y="2743200"/>
          <p14:tracePt t="260485" x="2730500" y="2730500"/>
          <p14:tracePt t="260504" x="2736850" y="2717800"/>
          <p14:tracePt t="260517" x="2743200" y="2705100"/>
          <p14:tracePt t="260534" x="2762250" y="2667000"/>
          <p14:tracePt t="260550" x="2774950" y="2628900"/>
          <p14:tracePt t="260551" x="2787650" y="2609850"/>
          <p14:tracePt t="260567" x="2819400" y="2552700"/>
          <p14:tracePt t="260568" x="2838450" y="2514600"/>
          <p14:tracePt t="260583" x="2870200" y="2457450"/>
          <p14:tracePt t="260602" x="2895600" y="2406650"/>
          <p14:tracePt t="260618" x="2908300" y="2387600"/>
          <p14:tracePt t="260695" x="2908300" y="2393950"/>
          <p14:tracePt t="260704" x="2908300" y="2400300"/>
          <p14:tracePt t="260718" x="2901950" y="2406650"/>
          <p14:tracePt t="260774" x="2901950" y="2413000"/>
          <p14:tracePt t="260791" x="2895600" y="2413000"/>
          <p14:tracePt t="260801" x="2889250" y="2413000"/>
          <p14:tracePt t="260818" x="2882900" y="2413000"/>
          <p14:tracePt t="263745" x="2863850" y="2413000"/>
          <p14:tracePt t="263753" x="2832100" y="2406650"/>
          <p14:tracePt t="263763" x="2755900" y="2381250"/>
          <p14:tracePt t="263771" x="2686050" y="2343150"/>
          <p14:tracePt t="263787" x="2584450" y="2286000"/>
          <p14:tracePt t="263803" x="2546350" y="2260600"/>
          <p14:tracePt t="263820" x="2540000" y="2260600"/>
          <p14:tracePt t="263853" x="2527300" y="2254250"/>
          <p14:tracePt t="263872" x="2514600" y="2241550"/>
          <p14:tracePt t="263920" x="2533650" y="2241550"/>
          <p14:tracePt t="263937" x="2667000" y="2241550"/>
          <p14:tracePt t="263954" x="2914650" y="2228850"/>
          <p14:tracePt t="263972" x="3079750" y="2228850"/>
          <p14:tracePt t="263987" x="3257550" y="2241550"/>
          <p14:tracePt t="264003" x="3390900" y="2247900"/>
          <p14:tracePt t="264020" x="3422650" y="2241550"/>
          <p14:tracePt t="264109" x="3422650" y="2235200"/>
          <p14:tracePt t="264116" x="3422650" y="2228850"/>
          <p14:tracePt t="264125" x="3422650" y="2222500"/>
          <p14:tracePt t="264138" x="3422650" y="2203450"/>
          <p14:tracePt t="264154" x="3422650" y="2184400"/>
          <p14:tracePt t="264170" x="3416300" y="2171700"/>
          <p14:tracePt t="264301" x="3429000" y="2171700"/>
          <p14:tracePt t="264321" x="3581400" y="2197100"/>
          <p14:tracePt t="264337" x="3810000" y="2235200"/>
          <p14:tracePt t="264354" x="4057650" y="2266950"/>
          <p14:tracePt t="264371" x="4273550" y="2279650"/>
          <p14:tracePt t="264387" x="4381500" y="2273300"/>
          <p14:tracePt t="264404" x="4406900" y="2260600"/>
          <p14:tracePt t="264420" x="4419600" y="2254250"/>
          <p14:tracePt t="264471" x="4438650" y="2241550"/>
          <p14:tracePt t="264538" x="4508500" y="2165350"/>
          <p14:tracePt t="264554" x="4552950" y="2032000"/>
          <p14:tracePt t="264571" x="4533900" y="2006600"/>
          <p14:tracePt t="264589" x="4508500" y="1974850"/>
          <p14:tracePt t="264604" x="4470400" y="1930400"/>
          <p14:tracePt t="264621" x="4438650" y="1898650"/>
          <p14:tracePt t="264639" x="4394200" y="1854200"/>
          <p14:tracePt t="264654" x="4362450" y="1828800"/>
          <p14:tracePt t="264671" x="4324350" y="1797050"/>
          <p14:tracePt t="264688" x="4273550" y="1765300"/>
          <p14:tracePt t="264689" x="4229100" y="1739900"/>
          <p14:tracePt t="264704" x="4171950" y="1708150"/>
          <p14:tracePt t="264721" x="4032250" y="1657350"/>
          <p14:tracePt t="264738" x="3860800" y="1612900"/>
          <p14:tracePt t="264754" x="3708400" y="1593850"/>
          <p14:tracePt t="264771" x="3530600" y="1587500"/>
          <p14:tracePt t="264787" x="3486150" y="1593850"/>
          <p14:tracePt t="264804" x="3397250" y="1625600"/>
          <p14:tracePt t="264821" x="3302000" y="1676400"/>
          <p14:tracePt t="264838" x="3181350" y="1720850"/>
          <p14:tracePt t="264854" x="3060700" y="1752600"/>
          <p14:tracePt t="264871" x="2971800" y="1778000"/>
          <p14:tracePt t="264887" x="2927350" y="1790700"/>
          <p14:tracePt t="264921" x="2927350" y="1797050"/>
          <p14:tracePt t="264954" x="2952750" y="1828800"/>
          <p14:tracePt t="264971" x="3009900" y="1898650"/>
          <p14:tracePt t="264988" x="3054350" y="1974850"/>
          <p14:tracePt t="264990" x="3073400" y="2012950"/>
          <p14:tracePt t="265005" x="3086100" y="2038350"/>
          <p14:tracePt t="265021" x="3124200" y="2082800"/>
          <p14:tracePt t="265023" x="3130550" y="2095500"/>
          <p14:tracePt t="265038" x="3149600" y="2101850"/>
          <p14:tracePt t="265054" x="3238500" y="2120900"/>
          <p14:tracePt t="265071" x="3346450" y="2127250"/>
          <p14:tracePt t="265088" x="3498850" y="2133600"/>
          <p14:tracePt t="265104" x="3619500" y="2133600"/>
          <p14:tracePt t="265121" x="3721100" y="2127250"/>
          <p14:tracePt t="265138" x="3790950" y="2108200"/>
          <p14:tracePt t="265154" x="3848100" y="2095500"/>
          <p14:tracePt t="265171" x="3917950" y="2076450"/>
          <p14:tracePt t="265188" x="4025900" y="2070100"/>
          <p14:tracePt t="265205" x="4159250" y="2063750"/>
          <p14:tracePt t="265221" x="4267200" y="2044700"/>
          <p14:tracePt t="265238" x="4311650" y="2025650"/>
          <p14:tracePt t="265254" x="4330700" y="2000250"/>
          <p14:tracePt t="265273" x="4337050" y="1974850"/>
          <p14:tracePt t="265288" x="4343400" y="1962150"/>
          <p14:tracePt t="265304" x="4362450" y="1917700"/>
          <p14:tracePt t="265321" x="4375150" y="1911350"/>
          <p14:tracePt t="265384" x="4375150" y="1905000"/>
          <p14:tracePt t="265406" x="4375150" y="1898650"/>
          <p14:tracePt t="265421" x="4362450" y="1892300"/>
          <p14:tracePt t="265438" x="4324350" y="1892300"/>
          <p14:tracePt t="265455" x="4254500" y="1885950"/>
          <p14:tracePt t="265471" x="4197350" y="1885950"/>
          <p14:tracePt t="265488" x="4133850" y="1885950"/>
          <p14:tracePt t="265505" x="4089400" y="1885950"/>
          <p14:tracePt t="265522" x="4044950" y="1879600"/>
          <p14:tracePt t="265538" x="4025900" y="1879600"/>
          <p14:tracePt t="265555" x="4013200" y="1873250"/>
          <p14:tracePt t="265572" x="4019550" y="1873250"/>
          <p14:tracePt t="265588" x="4038600" y="1879600"/>
          <p14:tracePt t="265605" x="4070350" y="1879600"/>
          <p14:tracePt t="265623" x="4133850" y="1879600"/>
          <p14:tracePt t="265638" x="4178300" y="1873250"/>
          <p14:tracePt t="265655" x="4298950" y="1847850"/>
          <p14:tracePt t="265672" x="4406900" y="1828800"/>
          <p14:tracePt t="265688" x="4476750" y="1822450"/>
          <p14:tracePt t="265705" x="4514850" y="1822450"/>
          <p14:tracePt t="265722" x="4533900" y="1828800"/>
          <p14:tracePt t="265793" x="4540250" y="1828800"/>
          <p14:tracePt t="265808" x="4546600" y="1828800"/>
          <p14:tracePt t="265822" x="4559300" y="1828800"/>
          <p14:tracePt t="265840" x="4597400" y="1835150"/>
          <p14:tracePt t="265855" x="4603750" y="1835150"/>
          <p14:tracePt t="265872" x="4641850" y="1835150"/>
          <p14:tracePt t="265873" x="4648200" y="1828800"/>
          <p14:tracePt t="265889" x="4654550" y="1828800"/>
          <p14:tracePt t="265947" x="4654550" y="1822450"/>
          <p14:tracePt t="265954" x="4654550" y="1816100"/>
          <p14:tracePt t="265974" x="4635500" y="1797050"/>
          <p14:tracePt t="265989" x="4591050" y="1765300"/>
          <p14:tracePt t="266005" x="4540250" y="1746250"/>
          <p14:tracePt t="266022" x="4438650" y="1720850"/>
          <p14:tracePt t="266039" x="4381500" y="1714500"/>
          <p14:tracePt t="266055" x="4330700" y="1714500"/>
          <p14:tracePt t="266074" x="4311650" y="1714500"/>
          <p14:tracePt t="266089" x="4273550" y="1720850"/>
          <p14:tracePt t="266106" x="4216400" y="1733550"/>
          <p14:tracePt t="266122" x="4171950" y="1739900"/>
          <p14:tracePt t="266138" x="4070350" y="1765300"/>
          <p14:tracePt t="266155" x="4032250" y="1778000"/>
          <p14:tracePt t="266172" x="4025900" y="1778000"/>
          <p14:tracePt t="266221" x="4025900" y="1784350"/>
          <p14:tracePt t="266239" x="4013200" y="1822450"/>
          <p14:tracePt t="266255" x="4013200" y="1885950"/>
          <p14:tracePt t="266272" x="4025900" y="1974850"/>
          <p14:tracePt t="266290" x="4070350" y="2076450"/>
          <p14:tracePt t="266292" x="4089400" y="2127250"/>
          <p14:tracePt t="266305" x="4114800" y="2165350"/>
          <p14:tracePt t="266324" x="4203700" y="2260600"/>
          <p14:tracePt t="266340" x="4267200" y="2305050"/>
          <p14:tracePt t="266357" x="4349750" y="2336800"/>
          <p14:tracePt t="266373" x="4470400" y="2355850"/>
          <p14:tracePt t="266389" x="4584700" y="2368550"/>
          <p14:tracePt t="266406" x="4699000" y="2374900"/>
          <p14:tracePt t="266423" x="4787900" y="2374900"/>
          <p14:tracePt t="266440" x="4845050" y="2374900"/>
          <p14:tracePt t="266456" x="4870450" y="2374900"/>
          <p14:tracePt t="266474" x="4876800" y="2368550"/>
          <p14:tracePt t="266490" x="4883150" y="2368550"/>
          <p14:tracePt t="266506" x="4883150" y="2355850"/>
          <p14:tracePt t="266522" x="4902200" y="2324100"/>
          <p14:tracePt t="266539" x="4914900" y="2305050"/>
          <p14:tracePt t="266556" x="4927600" y="2279650"/>
          <p14:tracePt t="266573" x="4940300" y="2260600"/>
          <p14:tracePt t="266589" x="4946650" y="2228850"/>
          <p14:tracePt t="266606" x="4953000" y="2190750"/>
          <p14:tracePt t="266623" x="4953000" y="2139950"/>
          <p14:tracePt t="266639" x="4933950" y="2082800"/>
          <p14:tracePt t="266656" x="4921250" y="2044700"/>
          <p14:tracePt t="266672" x="4895850" y="2000250"/>
          <p14:tracePt t="266690" x="4870450" y="1974850"/>
          <p14:tracePt t="266706" x="4851400" y="1968500"/>
          <p14:tracePt t="266722" x="4838700" y="1968500"/>
          <p14:tracePt t="266739" x="4800600" y="1962150"/>
          <p14:tracePt t="266756" x="4768850" y="1955800"/>
          <p14:tracePt t="266773" x="4711700" y="1936750"/>
          <p14:tracePt t="266789" x="4673600" y="1930400"/>
          <p14:tracePt t="266806" x="4622800" y="1917700"/>
          <p14:tracePt t="266823" x="4533900" y="1911350"/>
          <p14:tracePt t="266840" x="4464050" y="1905000"/>
          <p14:tracePt t="266856" x="4381500" y="1898650"/>
          <p14:tracePt t="266860" x="4337050" y="1898650"/>
          <p14:tracePt t="266873" x="4248150" y="1898650"/>
          <p14:tracePt t="266890" x="4171950" y="1892300"/>
          <p14:tracePt t="266906" x="4108450" y="1892300"/>
          <p14:tracePt t="266924" x="4076700" y="1892300"/>
          <p14:tracePt t="266939" x="4070350" y="1892300"/>
          <p14:tracePt t="266956" x="4064000" y="1924050"/>
          <p14:tracePt t="266974" x="4064000" y="1962150"/>
          <p14:tracePt t="266989" x="4083050" y="1993900"/>
          <p14:tracePt t="267006" x="4108450" y="2012950"/>
          <p14:tracePt t="267024" x="4127500" y="2019300"/>
          <p14:tracePt t="267039" x="4133850" y="2019300"/>
          <p14:tracePt t="267056" x="4140200" y="2019300"/>
          <p14:tracePt t="267090" x="4146550" y="2019300"/>
          <p14:tracePt t="267106" x="4152900" y="2025650"/>
          <p14:tracePt t="267123" x="4184650" y="2038350"/>
          <p14:tracePt t="267140" x="4210050" y="2051050"/>
          <p14:tracePt t="267156" x="4235450" y="2057400"/>
          <p14:tracePt t="267174" x="4254500" y="2063750"/>
          <p14:tracePt t="267190" x="4273550" y="2076450"/>
          <p14:tracePt t="267206" x="4286250" y="2082800"/>
          <p14:tracePt t="267223" x="4298950" y="2089150"/>
          <p14:tracePt t="267239" x="4311650" y="2089150"/>
          <p14:tracePt t="267257" x="4324350" y="2095500"/>
          <p14:tracePt t="267273" x="4330700" y="2101850"/>
          <p14:tracePt t="267306" x="4330700" y="2108200"/>
          <p14:tracePt t="268135" x="4337050" y="2108200"/>
          <p14:tracePt t="268143" x="4343400" y="2108200"/>
          <p14:tracePt t="268158" x="4381500" y="2108200"/>
          <p14:tracePt t="268173" x="4419600" y="2108200"/>
          <p14:tracePt t="268191" x="4445000" y="2108200"/>
          <p14:tracePt t="268207" x="4476750" y="2101850"/>
          <p14:tracePt t="268223" x="4514850" y="2095500"/>
          <p14:tracePt t="268240" x="4559300" y="2095500"/>
          <p14:tracePt t="268257" x="4622800" y="2095500"/>
          <p14:tracePt t="268274" x="4673600" y="2108200"/>
          <p14:tracePt t="268290" x="4718050" y="2114550"/>
          <p14:tracePt t="268308" x="4749800" y="2120900"/>
          <p14:tracePt t="268324" x="4762500" y="2127250"/>
          <p14:tracePt t="268326" x="4775200" y="2127250"/>
          <p14:tracePt t="268342" x="4787900" y="2127250"/>
          <p14:tracePt t="268360" x="4806950" y="2127250"/>
          <p14:tracePt t="268373" x="4813300" y="2127250"/>
          <p14:tracePt t="268390" x="4851400" y="2133600"/>
          <p14:tracePt t="268407" x="4889500" y="2133600"/>
          <p14:tracePt t="268426" x="4914900" y="2133600"/>
          <p14:tracePt t="268441" x="4933950" y="2133600"/>
          <p14:tracePt t="268457" x="4946650" y="2133600"/>
          <p14:tracePt t="268473" x="4953000" y="2133600"/>
          <p14:tracePt t="268525" x="4959350" y="2133600"/>
          <p14:tracePt t="268541" x="4965700" y="2139950"/>
          <p14:tracePt t="268557" x="4984750" y="2139950"/>
          <p14:tracePt t="268574" x="5003800" y="2146300"/>
          <p14:tracePt t="268591" x="5016500" y="2146300"/>
          <p14:tracePt t="268608" x="5035550" y="2146300"/>
          <p14:tracePt t="268628" x="5041900" y="2146300"/>
          <p14:tracePt t="269791" x="5048250" y="2152650"/>
          <p14:tracePt t="269798" x="5048250" y="2165350"/>
          <p14:tracePt t="269808" x="5054600" y="2165350"/>
          <p14:tracePt t="269825" x="5067300" y="2178050"/>
          <p14:tracePt t="269843" x="5086350" y="2184400"/>
          <p14:tracePt t="269859" x="5124450" y="2190750"/>
          <p14:tracePt t="269875" x="5181600" y="2190750"/>
          <p14:tracePt t="269892" x="5232400" y="2190750"/>
          <p14:tracePt t="269909" x="5276850" y="2184400"/>
          <p14:tracePt t="269925" x="5295900" y="2184400"/>
          <p14:tracePt t="270164" x="5295900" y="2178050"/>
          <p14:tracePt t="270176" x="5295900" y="2165350"/>
          <p14:tracePt t="270193" x="5270500" y="2133600"/>
          <p14:tracePt t="270208" x="5251450" y="2127250"/>
          <p14:tracePt t="270225" x="5245100" y="2120900"/>
          <p14:tracePt t="270613" x="5251450" y="2133600"/>
          <p14:tracePt t="270623" x="5264150" y="2139950"/>
          <p14:tracePt t="270630" x="5289550" y="2152650"/>
          <p14:tracePt t="270642" x="5321300" y="2171700"/>
          <p14:tracePt t="270660" x="5435600" y="2209800"/>
          <p14:tracePt t="270676" x="5492750" y="2222500"/>
          <p14:tracePt t="270693" x="5626100" y="2247900"/>
          <p14:tracePt t="270709" x="5715000" y="2254250"/>
          <p14:tracePt t="270726" x="5778500" y="2254250"/>
          <p14:tracePt t="270743" x="5861050" y="2254250"/>
          <p14:tracePt t="270761" x="5918200" y="2254250"/>
          <p14:tracePt t="270776" x="5956300" y="2247900"/>
          <p14:tracePt t="270793" x="6000750" y="2241550"/>
          <p14:tracePt t="270809" x="6051550" y="2228850"/>
          <p14:tracePt t="270826" x="6115050" y="2216150"/>
          <p14:tracePt t="270843" x="6165850" y="2203450"/>
          <p14:tracePt t="270861" x="6223000" y="2178050"/>
          <p14:tracePt t="270877" x="6242050" y="2165350"/>
          <p14:tracePt t="270893" x="6267450" y="2146300"/>
          <p14:tracePt t="270910" x="6280150" y="2133600"/>
          <p14:tracePt t="270926" x="6299200" y="2114550"/>
          <p14:tracePt t="270943" x="6305550" y="2101850"/>
          <p14:tracePt t="270959" x="6311900" y="2095500"/>
          <p14:tracePt t="270976" x="6318250" y="2082800"/>
          <p14:tracePt t="270993" x="6318250" y="2063750"/>
          <p14:tracePt t="271009" x="6311900" y="2032000"/>
          <p14:tracePt t="271026" x="6292850" y="2000250"/>
          <p14:tracePt t="271043" x="6261100" y="1968500"/>
          <p14:tracePt t="271060" x="6242050" y="1949450"/>
          <p14:tracePt t="271078" x="6184900" y="1911350"/>
          <p14:tracePt t="271093" x="6134100" y="1885950"/>
          <p14:tracePt t="271111" x="6096000" y="1873250"/>
          <p14:tracePt t="271127" x="6083300" y="1873250"/>
          <p14:tracePt t="271143" x="6032500" y="1866900"/>
          <p14:tracePt t="271160" x="5956300" y="1866900"/>
          <p14:tracePt t="271176" x="5848350" y="1866900"/>
          <p14:tracePt t="271193" x="5753100" y="1854200"/>
          <p14:tracePt t="271210" x="5683250" y="1841500"/>
          <p14:tracePt t="271226" x="5638800" y="1828800"/>
          <p14:tracePt t="271243" x="5613400" y="1828800"/>
          <p14:tracePt t="271260" x="5594350" y="1822450"/>
          <p14:tracePt t="271276" x="5581650" y="1822450"/>
          <p14:tracePt t="271294" x="5568950" y="1822450"/>
          <p14:tracePt t="271309" x="5543550" y="1835150"/>
          <p14:tracePt t="271326" x="5518150" y="1841500"/>
          <p14:tracePt t="271344" x="5480050" y="1847850"/>
          <p14:tracePt t="271361" x="5461000" y="1854200"/>
          <p14:tracePt t="271376" x="5448300" y="1860550"/>
          <p14:tracePt t="271393" x="5435600" y="1860550"/>
          <p14:tracePt t="271411" x="5416550" y="1860550"/>
          <p14:tracePt t="271427" x="5397500" y="1892300"/>
          <p14:tracePt t="271443" x="5391150" y="1917700"/>
          <p14:tracePt t="271460" x="5391150" y="1955800"/>
          <p14:tracePt t="271476" x="5397500" y="1987550"/>
          <p14:tracePt t="271494" x="5422900" y="2025650"/>
          <p14:tracePt t="271510" x="5480050" y="2070100"/>
          <p14:tracePt t="271526" x="5549900" y="2095500"/>
          <p14:tracePt t="271543" x="5632450" y="2114550"/>
          <p14:tracePt t="271560" x="5721350" y="2120900"/>
          <p14:tracePt t="271577" x="5791200" y="2120900"/>
          <p14:tracePt t="271594" x="5981700" y="2120900"/>
          <p14:tracePt t="271610" x="6115050" y="2120900"/>
          <p14:tracePt t="271627" x="6248400" y="2114550"/>
          <p14:tracePt t="271643" x="6407150" y="2095500"/>
          <p14:tracePt t="271660" x="6496050" y="2070100"/>
          <p14:tracePt t="271677" x="6534150" y="2057400"/>
          <p14:tracePt t="271693" x="6553200" y="2051050"/>
          <p14:tracePt t="271710" x="6565900" y="2038350"/>
          <p14:tracePt t="271727" x="6578600" y="2032000"/>
          <p14:tracePt t="271743" x="6597650" y="2025650"/>
          <p14:tracePt t="271760" x="6597650" y="2019300"/>
          <p14:tracePt t="271777" x="6604000" y="2019300"/>
          <p14:tracePt t="271879" x="6604000" y="2012950"/>
          <p14:tracePt t="271887" x="6597650" y="2006600"/>
          <p14:tracePt t="271893" x="6578600" y="1993900"/>
          <p14:tracePt t="271910" x="6521450" y="1974850"/>
          <p14:tracePt t="271927" x="6457950" y="1955800"/>
          <p14:tracePt t="271943" x="6388100" y="1943100"/>
          <p14:tracePt t="271960" x="6311900" y="1930400"/>
          <p14:tracePt t="271977" x="6229350" y="1917700"/>
          <p14:tracePt t="271993" x="6134100" y="1905000"/>
          <p14:tracePt t="272010" x="6051550" y="1898650"/>
          <p14:tracePt t="272027" x="5988050" y="1898650"/>
          <p14:tracePt t="272043" x="5867400" y="1892300"/>
          <p14:tracePt t="272060" x="5740400" y="1892300"/>
          <p14:tracePt t="272078" x="5524500" y="1905000"/>
          <p14:tracePt t="272094" x="5391150" y="1905000"/>
          <p14:tracePt t="272110" x="5295900" y="1911350"/>
          <p14:tracePt t="272127" x="5245100" y="1911350"/>
          <p14:tracePt t="272143" x="5232400" y="1911350"/>
          <p14:tracePt t="272177" x="5219700" y="1924050"/>
          <p14:tracePt t="272194" x="5200650" y="1955800"/>
          <p14:tracePt t="272210" x="5181600" y="1981200"/>
          <p14:tracePt t="272227" x="5162550" y="2000250"/>
          <p14:tracePt t="272244" x="5162550" y="2019300"/>
          <p14:tracePt t="272261" x="5162550" y="2032000"/>
          <p14:tracePt t="272278" x="5187950" y="2044700"/>
          <p14:tracePt t="272296" x="5289550" y="2095500"/>
          <p14:tracePt t="272311" x="5384800" y="2120900"/>
          <p14:tracePt t="272328" x="5670550" y="2171700"/>
          <p14:tracePt t="272344" x="5772150" y="2178050"/>
          <p14:tracePt t="272361" x="6096000" y="2184400"/>
          <p14:tracePt t="272377" x="6292850" y="2171700"/>
          <p14:tracePt t="272394" x="6432550" y="2152650"/>
          <p14:tracePt t="272410" x="6521450" y="2139950"/>
          <p14:tracePt t="272429" x="6591300" y="2133600"/>
          <p14:tracePt t="272443" x="6635750" y="2133600"/>
          <p14:tracePt t="272461" x="6654800" y="2133600"/>
          <p14:tracePt t="272478" x="6667500" y="2127250"/>
          <p14:tracePt t="272494" x="6673850" y="2120900"/>
          <p14:tracePt t="272511" x="6686550" y="2120900"/>
          <p14:tracePt t="272527" x="6692900" y="2108200"/>
          <p14:tracePt t="272544" x="6705600" y="2101850"/>
          <p14:tracePt t="272561" x="6711950" y="2095500"/>
          <p14:tracePt t="272610" x="6718300" y="2095500"/>
          <p14:tracePt t="272627" x="6718300" y="2089150"/>
          <p14:tracePt t="272644" x="6724650" y="2089150"/>
          <p14:tracePt t="272661" x="6724650" y="2082800"/>
          <p14:tracePt t="272677" x="6731000" y="2076450"/>
          <p14:tracePt t="272694" x="6731000" y="2070100"/>
          <p14:tracePt t="272711" x="6737350" y="2063750"/>
          <p14:tracePt t="272727" x="6737350" y="2057400"/>
          <p14:tracePt t="272821" x="6731000" y="2057400"/>
          <p14:tracePt t="272844" x="6711950" y="2057400"/>
          <p14:tracePt t="272861" x="6673850" y="2044700"/>
          <p14:tracePt t="272878" x="6623050" y="2025650"/>
          <p14:tracePt t="272896" x="6527800" y="1993900"/>
          <p14:tracePt t="272913" x="6451600" y="1962150"/>
          <p14:tracePt t="272928" x="6381750" y="1930400"/>
          <p14:tracePt t="272944" x="6350000" y="1911350"/>
          <p14:tracePt t="272961" x="6324600" y="1898650"/>
          <p14:tracePt t="272978" x="6311900" y="1892300"/>
          <p14:tracePt t="272994" x="6305550" y="1885950"/>
          <p14:tracePt t="273011" x="6292850" y="1885950"/>
          <p14:tracePt t="273029" x="6248400" y="1873250"/>
          <p14:tracePt t="273044" x="6159500" y="1854200"/>
          <p14:tracePt t="273062" x="6038850" y="1841500"/>
          <p14:tracePt t="273078" x="5861050" y="1822450"/>
          <p14:tracePt t="273094" x="5721350" y="1809750"/>
          <p14:tracePt t="273111" x="5632450" y="1797050"/>
          <p14:tracePt t="273128" x="5568950" y="1790700"/>
          <p14:tracePt t="273145" x="5556250" y="1784350"/>
          <p14:tracePt t="273178" x="5549900" y="1784350"/>
          <p14:tracePt t="273194" x="5543550" y="1784350"/>
          <p14:tracePt t="273211" x="5505450" y="1797050"/>
          <p14:tracePt t="273228" x="5461000" y="1822450"/>
          <p14:tracePt t="273244" x="5429250" y="1847850"/>
          <p14:tracePt t="273262" x="5391150" y="1892300"/>
          <p14:tracePt t="273278" x="5384800" y="1911350"/>
          <p14:tracePt t="273295" x="5384800" y="1930400"/>
          <p14:tracePt t="273311" x="5384800" y="1949450"/>
          <p14:tracePt t="273328" x="5403850" y="1968500"/>
          <p14:tracePt t="273345" x="5441950" y="1993900"/>
          <p14:tracePt t="273362" x="5543550" y="2019300"/>
          <p14:tracePt t="273378" x="5689600" y="2038350"/>
          <p14:tracePt t="273395" x="5842000" y="2044700"/>
          <p14:tracePt t="273411" x="6007100" y="2051050"/>
          <p14:tracePt t="273428" x="6146800" y="2051050"/>
          <p14:tracePt t="273445" x="6235700" y="2044700"/>
          <p14:tracePt t="273462" x="6261100" y="2038350"/>
          <p14:tracePt t="273478" x="6267450" y="2038350"/>
          <p14:tracePt t="273528" x="6280150" y="2032000"/>
          <p14:tracePt t="273545" x="6356350" y="2032000"/>
          <p14:tracePt t="273562" x="6394450" y="2032000"/>
          <p14:tracePt t="273663" x="6400800" y="2032000"/>
          <p14:tracePt t="273671" x="6438900" y="2051050"/>
          <p14:tracePt t="273681" x="6489700" y="2063750"/>
          <p14:tracePt t="273697" x="6642100" y="2076450"/>
          <p14:tracePt t="273712" x="6819900" y="2082800"/>
          <p14:tracePt t="273728" x="6946900" y="2082800"/>
          <p14:tracePt t="273746" x="7048500" y="2082800"/>
          <p14:tracePt t="273762" x="7112000" y="2076450"/>
          <p14:tracePt t="273779" x="7169150" y="2070100"/>
          <p14:tracePt t="273795" x="7239000" y="2070100"/>
          <p14:tracePt t="273812" x="7315200" y="2070100"/>
          <p14:tracePt t="273829" x="7366000" y="2070100"/>
          <p14:tracePt t="273846" x="7404100" y="2063750"/>
          <p14:tracePt t="273862" x="7410450" y="2063750"/>
          <p14:tracePt t="273966" x="7410450" y="2070100"/>
          <p14:tracePt t="274056" x="7410450" y="2063750"/>
          <p14:tracePt t="274064" x="7410450" y="2057400"/>
          <p14:tracePt t="274079" x="7416800" y="2044700"/>
          <p14:tracePt t="274096" x="7416800" y="2019300"/>
          <p14:tracePt t="274112" x="7416800" y="2006600"/>
          <p14:tracePt t="274128" x="7416800" y="1993900"/>
          <p14:tracePt t="274162" x="7423150" y="2000250"/>
          <p14:tracePt t="274179" x="7423150" y="2006600"/>
          <p14:tracePt t="274279" x="7423150" y="2012950"/>
          <p14:tracePt t="274288" x="7423150" y="2019300"/>
          <p14:tracePt t="274295" x="7429500" y="2019300"/>
          <p14:tracePt t="274312" x="7429500" y="2025650"/>
          <p14:tracePt t="274401" x="7429500" y="2032000"/>
          <p14:tracePt t="274409" x="7429500" y="2044700"/>
          <p14:tracePt t="274415" x="7429500" y="2051050"/>
          <p14:tracePt t="274429" x="7435850" y="2063750"/>
          <p14:tracePt t="274446" x="7461250" y="2101850"/>
          <p14:tracePt t="274463" x="7493000" y="2133600"/>
          <p14:tracePt t="274479" x="7524750" y="2165350"/>
          <p14:tracePt t="274496" x="7537450" y="2171700"/>
          <p14:tracePt t="274529" x="7537450" y="2178050"/>
          <p14:tracePt t="274546" x="7550150" y="2184400"/>
          <p14:tracePt t="274562" x="7569200" y="2203450"/>
          <p14:tracePt t="274579" x="7594600" y="2235200"/>
          <p14:tracePt t="274596" x="7613650" y="2247900"/>
          <p14:tracePt t="274613" x="7632700" y="2266950"/>
          <p14:tracePt t="274629" x="7639050" y="2273300"/>
          <p14:tracePt t="275395" x="7620000" y="2292350"/>
          <p14:tracePt t="275403" x="7594600" y="2305050"/>
          <p14:tracePt t="275413" x="7524750" y="2343150"/>
          <p14:tracePt t="275430" x="7346950" y="2425700"/>
          <p14:tracePt t="275447" x="7143750" y="2514600"/>
          <p14:tracePt t="275464" x="6915150" y="2584450"/>
          <p14:tracePt t="275480" x="6756400" y="2609850"/>
          <p14:tracePt t="275496" x="6661150" y="2622550"/>
          <p14:tracePt t="275498" x="6629400" y="2622550"/>
          <p14:tracePt t="275514" x="6604000" y="2622550"/>
          <p14:tracePt t="275597" x="6616700" y="2628900"/>
          <p14:tracePt t="275605" x="6623050" y="2635250"/>
          <p14:tracePt t="275614" x="6654800" y="2647950"/>
          <p14:tracePt t="275630" x="6737350" y="2679700"/>
          <p14:tracePt t="275647" x="6826250" y="2698750"/>
          <p14:tracePt t="275663" x="6921500" y="2711450"/>
          <p14:tracePt t="275683" x="6997700" y="2717800"/>
          <p14:tracePt t="275697" x="7035800" y="2717800"/>
          <p14:tracePt t="275713" x="7073900" y="2717800"/>
          <p14:tracePt t="275730" x="7112000" y="2705100"/>
          <p14:tracePt t="275732" x="7137400" y="2692400"/>
          <p14:tracePt t="275746" x="7162800" y="2686050"/>
          <p14:tracePt t="275763" x="7245350" y="2641600"/>
          <p14:tracePt t="275782" x="7334250" y="2565400"/>
          <p14:tracePt t="275797" x="7346950" y="2540000"/>
          <p14:tracePt t="275814" x="7353300" y="2457450"/>
          <p14:tracePt t="275830" x="7340600" y="2413000"/>
          <p14:tracePt t="275846" x="7327900" y="2393950"/>
          <p14:tracePt t="275863" x="7302500" y="2374900"/>
          <p14:tracePt t="275880" x="7264400" y="2362200"/>
          <p14:tracePt t="275897" x="7219950" y="2349500"/>
          <p14:tracePt t="275914" x="7150100" y="2336800"/>
          <p14:tracePt t="275930" x="7080250" y="2330450"/>
          <p14:tracePt t="275947" x="6985000" y="2324100"/>
          <p14:tracePt t="275964" x="6883400" y="2311400"/>
          <p14:tracePt t="275980" x="6788150" y="2298700"/>
          <p14:tracePt t="275998" x="6686550" y="2273300"/>
          <p14:tracePt t="276014" x="6654800" y="2266950"/>
          <p14:tracePt t="276032" x="6635750" y="2266950"/>
          <p14:tracePt t="276047" x="6623050" y="2266950"/>
          <p14:tracePt t="276064" x="6553200" y="2298700"/>
          <p14:tracePt t="276080" x="6477000" y="2324100"/>
          <p14:tracePt t="276097" x="6432550" y="2343150"/>
          <p14:tracePt t="276113" x="6400800" y="2362200"/>
          <p14:tracePt t="276130" x="6381750" y="2381250"/>
          <p14:tracePt t="276147" x="6381750" y="2400300"/>
          <p14:tracePt t="276164" x="6381750" y="2419350"/>
          <p14:tracePt t="276181" x="6400800" y="2457450"/>
          <p14:tracePt t="276197" x="6445250" y="2501900"/>
          <p14:tracePt t="276215" x="6527800" y="2559050"/>
          <p14:tracePt t="276230" x="6642100" y="2609850"/>
          <p14:tracePt t="276234" x="6711950" y="2628900"/>
          <p14:tracePt t="276248" x="6858000" y="2647950"/>
          <p14:tracePt t="276264" x="6915150" y="2654300"/>
          <p14:tracePt t="276280" x="7112000" y="2641600"/>
          <p14:tracePt t="276297" x="7200900" y="2609850"/>
          <p14:tracePt t="276314" x="7277100" y="2571750"/>
          <p14:tracePt t="276330" x="7302500" y="2552700"/>
          <p14:tracePt t="276347" x="7353300" y="2514600"/>
          <p14:tracePt t="276364" x="7378700" y="2495550"/>
          <p14:tracePt t="276381" x="7410450" y="2470150"/>
          <p14:tracePt t="276397" x="7454900" y="2444750"/>
          <p14:tracePt t="276414" x="7524750" y="2400300"/>
          <p14:tracePt t="276431" x="7588250" y="2368550"/>
          <p14:tracePt t="276447" x="7632700" y="2330450"/>
          <p14:tracePt t="276464" x="7658100" y="2305050"/>
          <p14:tracePt t="276480" x="7677150" y="2286000"/>
          <p14:tracePt t="276498" x="7683500" y="2273300"/>
          <p14:tracePt t="276589" x="7683500" y="2266950"/>
          <p14:tracePt t="276863" x="7702550" y="2266950"/>
          <p14:tracePt t="276871" x="7708900" y="2266950"/>
          <p14:tracePt t="276881" x="7734300" y="2266950"/>
          <p14:tracePt t="276898" x="7766050" y="2266950"/>
          <p14:tracePt t="276914" x="7804150" y="2266950"/>
          <p14:tracePt t="276931" x="7829550" y="2266950"/>
          <p14:tracePt t="276948" x="7854950" y="2254250"/>
          <p14:tracePt t="276965" x="7880350" y="2241550"/>
          <p14:tracePt t="276981" x="7886700" y="2235200"/>
          <p14:tracePt t="276998" x="7912100" y="2216150"/>
          <p14:tracePt t="277014" x="7931150" y="2209800"/>
          <p14:tracePt t="277031" x="7969250" y="2197100"/>
          <p14:tracePt t="277048" x="7994650" y="2184400"/>
          <p14:tracePt t="277064" x="8013700" y="2178050"/>
          <p14:tracePt t="277169" x="8013700" y="2171700"/>
          <p14:tracePt t="277181" x="8007350" y="2171700"/>
          <p14:tracePt t="277198" x="7994650" y="2171700"/>
          <p14:tracePt t="277216" x="7975600" y="2171700"/>
          <p14:tracePt t="277231" x="7969250" y="2171700"/>
          <p14:tracePt t="277248" x="7962900" y="2171700"/>
          <p14:tracePt t="277264" x="7950200" y="2171700"/>
          <p14:tracePt t="277282" x="7937500" y="2171700"/>
          <p14:tracePt t="277298" x="7924800" y="2171700"/>
          <p14:tracePt t="277314" x="7912100" y="2165350"/>
          <p14:tracePt t="277331" x="7899400" y="2165350"/>
          <p14:tracePt t="277348" x="7893050" y="2165350"/>
          <p14:tracePt t="277381" x="7886700" y="2171700"/>
          <p14:tracePt t="277398" x="7899400" y="2190750"/>
          <p14:tracePt t="277414" x="7924800" y="2209800"/>
          <p14:tracePt t="277661" x="7943850" y="2209800"/>
          <p14:tracePt t="277668" x="7956550" y="2209800"/>
          <p14:tracePt t="277682" x="7975600" y="2209800"/>
          <p14:tracePt t="277699" x="8007350" y="2209800"/>
          <p14:tracePt t="277716" x="8064500" y="2190750"/>
          <p14:tracePt t="277732" x="8108950" y="2178050"/>
          <p14:tracePt t="277748" x="8166100" y="2165350"/>
          <p14:tracePt t="277765" x="8216900" y="2146300"/>
          <p14:tracePt t="277782" x="8261350" y="2139950"/>
          <p14:tracePt t="277798" x="8293100" y="2133600"/>
          <p14:tracePt t="277817" x="8312150" y="2133600"/>
          <p14:tracePt t="277832" x="8324850" y="2127250"/>
          <p14:tracePt t="278031" x="8331200" y="2127250"/>
          <p14:tracePt t="278050" x="8362950" y="2127250"/>
          <p14:tracePt t="278065" x="8394700" y="2127250"/>
          <p14:tracePt t="278082" x="8426450" y="2120900"/>
          <p14:tracePt t="278099" x="8483600" y="2120900"/>
          <p14:tracePt t="278115" x="8521700" y="2120900"/>
          <p14:tracePt t="278132" x="8591550" y="2127250"/>
          <p14:tracePt t="278150" x="8680450" y="2152650"/>
          <p14:tracePt t="278165" x="8718550" y="2165350"/>
          <p14:tracePt t="278182" x="8820150" y="2197100"/>
          <p14:tracePt t="278199" x="9023350" y="2241550"/>
          <p14:tracePt t="278216" x="9169400" y="2260600"/>
          <p14:tracePt t="278233" x="9245600" y="2260600"/>
          <p14:tracePt t="278249" x="9271000" y="2260600"/>
          <p14:tracePt t="278298" x="9271000" y="2254250"/>
          <p14:tracePt t="278435" x="9271000" y="2247900"/>
          <p14:tracePt t="278443" x="9271000" y="2241550"/>
          <p14:tracePt t="278449" x="9271000" y="2235200"/>
          <p14:tracePt t="278466" x="9277350" y="2228850"/>
          <p14:tracePt t="278482" x="9315450" y="2216150"/>
          <p14:tracePt t="278499" x="9353550" y="2203450"/>
          <p14:tracePt t="278517" x="9391650" y="2197100"/>
          <p14:tracePt t="278532" x="9423400" y="2190750"/>
          <p14:tracePt t="278549" x="9448800" y="2184400"/>
          <p14:tracePt t="278567" x="9455150" y="2184400"/>
          <p14:tracePt t="278641" x="9467850" y="2184400"/>
          <p14:tracePt t="278648" x="9474200" y="2184400"/>
          <p14:tracePt t="278666" x="9512300" y="2178050"/>
          <p14:tracePt t="278683" x="9550400" y="2171700"/>
          <p14:tracePt t="278699" x="9613900" y="2159000"/>
          <p14:tracePt t="278716" x="9671050" y="2146300"/>
          <p14:tracePt t="278734" x="9759950" y="2139950"/>
          <p14:tracePt t="278749" x="9823450" y="2127250"/>
          <p14:tracePt t="278768" x="9880600" y="2114550"/>
          <p14:tracePt t="278783" x="9886950" y="2114550"/>
          <p14:tracePt t="278799" x="9893300" y="2114550"/>
          <p14:tracePt t="278832" x="9906000" y="2114550"/>
          <p14:tracePt t="278849" x="9925050" y="2120900"/>
          <p14:tracePt t="278866" x="9950450" y="2120900"/>
          <p14:tracePt t="278882" x="9982200" y="2120900"/>
          <p14:tracePt t="278899" x="9988550" y="2120900"/>
          <p14:tracePt t="278935" x="9994900" y="2120900"/>
          <p14:tracePt t="278949" x="10013950" y="2120900"/>
          <p14:tracePt t="278966" x="10052050" y="2114550"/>
          <p14:tracePt t="278983" x="10102850" y="2114550"/>
          <p14:tracePt t="279000" x="10147300" y="2108200"/>
          <p14:tracePt t="279016" x="10172700" y="2101850"/>
          <p14:tracePt t="279049" x="10172700" y="2095500"/>
          <p14:tracePt t="279083" x="10179050" y="2095500"/>
          <p14:tracePt t="279100" x="10210800" y="2108200"/>
          <p14:tracePt t="279116" x="10280650" y="2114550"/>
          <p14:tracePt t="279118" x="10325100" y="2114550"/>
          <p14:tracePt t="279133" x="10363200" y="2120900"/>
          <p14:tracePt t="279150" x="10426700" y="2120900"/>
          <p14:tracePt t="279166" x="10426700" y="2114550"/>
          <p14:tracePt t="279183" x="10426700" y="2108200"/>
          <p14:tracePt t="279216" x="10433050" y="2108200"/>
          <p14:tracePt t="279233" x="10439400" y="2114550"/>
          <p14:tracePt t="279250" x="10471150" y="2114550"/>
          <p14:tracePt t="279266" x="10490200" y="2108200"/>
          <p14:tracePt t="279300" x="10490200" y="2101850"/>
          <p14:tracePt t="279316" x="10483850" y="2101850"/>
          <p14:tracePt t="279333" x="10464800" y="2108200"/>
          <p14:tracePt t="279349" x="10452100" y="2120900"/>
          <p14:tracePt t="279367" x="10445750" y="2146300"/>
          <p14:tracePt t="279383" x="10445750" y="2159000"/>
          <p14:tracePt t="279400" x="10445750" y="2165350"/>
          <p14:tracePt t="279453" x="10439400" y="2165350"/>
          <p14:tracePt t="279467" x="10426700" y="2159000"/>
          <p14:tracePt t="279483" x="10414000" y="2152650"/>
          <p14:tracePt t="279500" x="10401300" y="2152650"/>
          <p14:tracePt t="279517" x="10375900" y="2152650"/>
          <p14:tracePt t="279534" x="10356850" y="2159000"/>
          <p14:tracePt t="279552" x="10331450" y="2165350"/>
          <p14:tracePt t="279553" x="10325100" y="2165350"/>
          <p14:tracePt t="279567" x="10325100" y="2171700"/>
          <p14:tracePt t="279583" x="10306050" y="2171700"/>
          <p14:tracePt t="279600" x="10293350" y="2171700"/>
          <p14:tracePt t="279616" x="10280650" y="2171700"/>
          <p14:tracePt t="279634" x="10242550" y="2159000"/>
          <p14:tracePt t="279650" x="10217150" y="2159000"/>
          <p14:tracePt t="279666" x="10185400" y="2152650"/>
          <p14:tracePt t="279683" x="10134600" y="2146300"/>
          <p14:tracePt t="279701" x="10090150" y="2146300"/>
          <p14:tracePt t="279719" x="10033000" y="2146300"/>
          <p14:tracePt t="279734" x="9925050" y="2146300"/>
          <p14:tracePt t="279750" x="9836150" y="2146300"/>
          <p14:tracePt t="279768" x="9702800" y="2152650"/>
          <p14:tracePt t="279784" x="9588500" y="2159000"/>
          <p14:tracePt t="279801" x="9461500" y="2165350"/>
          <p14:tracePt t="279817" x="9251950" y="2171700"/>
          <p14:tracePt t="279834" x="9207500" y="2178050"/>
          <p14:tracePt t="279850" x="9080500" y="2184400"/>
          <p14:tracePt t="279852" x="8997950" y="2190750"/>
          <p14:tracePt t="279868" x="8845550" y="2190750"/>
          <p14:tracePt t="279884" x="8591550" y="2190750"/>
          <p14:tracePt t="279900" x="8369300" y="2184400"/>
          <p14:tracePt t="279917" x="8115300" y="2171700"/>
          <p14:tracePt t="279934" x="7810500" y="2165350"/>
          <p14:tracePt t="279951" x="7531100" y="2152650"/>
          <p14:tracePt t="279967" x="7200900" y="2139950"/>
          <p14:tracePt t="279984" x="6915150" y="2114550"/>
          <p14:tracePt t="280000" x="6642100" y="2095500"/>
          <p14:tracePt t="280017" x="6413500" y="2076450"/>
          <p14:tracePt t="280034" x="6115050" y="2063750"/>
          <p14:tracePt t="280050" x="5848350" y="2057400"/>
          <p14:tracePt t="280068" x="5372100" y="2057400"/>
          <p14:tracePt t="280084" x="5175250" y="2070100"/>
          <p14:tracePt t="280101" x="5060950" y="2082800"/>
          <p14:tracePt t="280102" x="4978400" y="2089150"/>
          <p14:tracePt t="280117" x="4908550" y="2108200"/>
          <p14:tracePt t="280119" x="4870450" y="2120900"/>
          <p14:tracePt t="280133" x="4768850" y="2159000"/>
          <p14:tracePt t="280150" x="4641850" y="2209800"/>
          <p14:tracePt t="280167" x="4445000" y="2247900"/>
          <p14:tracePt t="280184" x="4267200" y="2266950"/>
          <p14:tracePt t="280200" x="4121150" y="2279650"/>
          <p14:tracePt t="280217" x="4019550" y="2286000"/>
          <p14:tracePt t="280233" x="3968750" y="2292350"/>
          <p14:tracePt t="280252" x="3949700" y="2298700"/>
          <p14:tracePt t="280284" x="3949700" y="2305050"/>
          <p14:tracePt t="280300" x="3949700" y="2311400"/>
          <p14:tracePt t="280318" x="3943350" y="2330450"/>
          <p14:tracePt t="280334" x="3924300" y="2349500"/>
          <p14:tracePt t="280350" x="3886200" y="2362200"/>
          <p14:tracePt t="280368" x="3848100" y="2368550"/>
          <p14:tracePt t="280384" x="3816350" y="2368550"/>
          <p14:tracePt t="280400" x="3784600" y="2362200"/>
          <p14:tracePt t="280417" x="3752850" y="2355850"/>
          <p14:tracePt t="280434" x="3695700" y="2343150"/>
          <p14:tracePt t="280451" x="3632200" y="2336800"/>
          <p14:tracePt t="280467" x="3556000" y="2336800"/>
          <p14:tracePt t="280484" x="3543300" y="2336800"/>
          <p14:tracePt t="280502" x="3536950" y="2336800"/>
          <p14:tracePt t="280550" x="3536950" y="2330450"/>
          <p14:tracePt t="280558" x="3543300" y="2330450"/>
          <p14:tracePt t="280603" x="3549650" y="2330450"/>
          <p14:tracePt t="280609" x="3556000" y="2330450"/>
          <p14:tracePt t="280620" x="3575050" y="2336800"/>
          <p14:tracePt t="280634" x="3619500" y="2362200"/>
          <p14:tracePt t="280651" x="3702050" y="2393950"/>
          <p14:tracePt t="280667" x="3771900" y="2413000"/>
          <p14:tracePt t="280684" x="3879850" y="2419350"/>
          <p14:tracePt t="280700" x="3975100" y="2419350"/>
          <p14:tracePt t="280718" x="4038600" y="2413000"/>
          <p14:tracePt t="280734" x="4051300" y="2406650"/>
          <p14:tracePt t="280751" x="4064000" y="2400300"/>
          <p14:tracePt t="280768" x="4070350" y="2393950"/>
          <p14:tracePt t="280784" x="4076700" y="2387600"/>
          <p14:tracePt t="280977" x="4076700" y="2381250"/>
          <p14:tracePt t="280984" x="4076700" y="2368550"/>
          <p14:tracePt t="280992" x="4076700" y="2362200"/>
          <p14:tracePt t="281001" x="4076700" y="2355850"/>
          <p14:tracePt t="281018" x="4083050" y="2343150"/>
          <p14:tracePt t="281034" x="4102100" y="2330450"/>
          <p14:tracePt t="281051" x="4108450" y="2324100"/>
          <p14:tracePt t="281068" x="4127500" y="2317750"/>
          <p14:tracePt t="281085" x="4146550" y="2305050"/>
          <p14:tracePt t="281101" x="4178300" y="2298700"/>
          <p14:tracePt t="281118" x="4222750" y="2286000"/>
          <p14:tracePt t="281120" x="4235450" y="2279650"/>
          <p14:tracePt t="281135" x="4248150" y="2273300"/>
          <p14:tracePt t="281151" x="4279900" y="2254250"/>
          <p14:tracePt t="281168" x="4298950" y="2241550"/>
          <p14:tracePt t="281184" x="4298950" y="2235200"/>
          <p14:tracePt t="281202" x="4298950" y="2228850"/>
          <p14:tracePt t="281218" x="4286250" y="2216150"/>
          <p14:tracePt t="281235" x="4267200" y="2203450"/>
          <p14:tracePt t="281251" x="4235450" y="2184400"/>
          <p14:tracePt t="281268" x="4216400" y="2171700"/>
          <p14:tracePt t="281286" x="4191000" y="2159000"/>
          <p14:tracePt t="281304" x="4159250" y="2146300"/>
          <p14:tracePt t="281318" x="4133850" y="2133600"/>
          <p14:tracePt t="281335" x="4102100" y="2127250"/>
          <p14:tracePt t="281353" x="4057650" y="2120900"/>
          <p14:tracePt t="281368" x="3981450" y="2108200"/>
          <p14:tracePt t="281385" x="3943350" y="2108200"/>
          <p14:tracePt t="281386" x="3924300" y="2101850"/>
          <p14:tracePt t="281403" x="3898900" y="2101850"/>
          <p14:tracePt t="281419" x="3886200" y="2101850"/>
          <p14:tracePt t="281420" x="3879850" y="2101850"/>
          <p14:tracePt t="281452" x="3854450" y="2120900"/>
          <p14:tracePt t="281469" x="3835400" y="2139950"/>
          <p14:tracePt t="281485" x="3790950" y="2190750"/>
          <p14:tracePt t="281501" x="3771900" y="2203450"/>
          <p14:tracePt t="281518" x="3771900" y="2209800"/>
          <p14:tracePt t="281535" x="3771900" y="2216150"/>
          <p14:tracePt t="281551" x="3784600" y="2241550"/>
          <p14:tracePt t="281568" x="3803650" y="2266950"/>
          <p14:tracePt t="281585" x="3854450" y="2311400"/>
          <p14:tracePt t="281601" x="3905250" y="2349500"/>
          <p14:tracePt t="281618" x="3937000" y="2368550"/>
          <p14:tracePt t="281635" x="3968750" y="2387600"/>
          <p14:tracePt t="281672" x="3975100" y="2387600"/>
          <p14:tracePt t="281685" x="3981450" y="2387600"/>
          <p14:tracePt t="281703" x="4013200" y="2368550"/>
          <p14:tracePt t="281718" x="4032250" y="2362200"/>
          <p14:tracePt t="281735" x="4044950" y="2355850"/>
          <p14:tracePt t="281752" x="4051300" y="2349500"/>
          <p14:tracePt t="281865" x="4051300" y="2343150"/>
          <p14:tracePt t="281885" x="4057650" y="2336800"/>
          <p14:tracePt t="281902" x="4057650" y="2330450"/>
          <p14:tracePt t="281919" x="4057650" y="2317750"/>
          <p14:tracePt t="281935" x="4057650" y="2311400"/>
          <p14:tracePt t="282119" x="4051300" y="2311400"/>
          <p14:tracePt t="282147" x="4044950" y="2311400"/>
          <p14:tracePt t="282381" x="4044950" y="2305050"/>
          <p14:tracePt t="282413" x="4044950" y="2298700"/>
          <p14:tracePt t="282436" x="4044950" y="2292350"/>
          <p14:tracePt t="282453" x="4051300" y="2286000"/>
          <p14:tracePt t="282469" x="4051300" y="2273300"/>
          <p14:tracePt t="282486" x="4057650" y="2266950"/>
          <p14:tracePt t="282504" x="4057650" y="2260600"/>
          <p14:tracePt t="282799" x="4070350" y="2260600"/>
          <p14:tracePt t="282819" x="4121150" y="2266950"/>
          <p14:tracePt t="282836" x="4197350" y="2279650"/>
          <p14:tracePt t="282853" x="4324350" y="2286000"/>
          <p14:tracePt t="282871" x="4552950" y="2292350"/>
          <p14:tracePt t="282886" x="4635500" y="2292350"/>
          <p14:tracePt t="282902" x="4826000" y="2292350"/>
          <p14:tracePt t="282919" x="4921250" y="2292350"/>
          <p14:tracePt t="282936" x="4953000" y="2292350"/>
          <p14:tracePt t="283150" x="4946650" y="2286000"/>
          <p14:tracePt t="283157" x="4940300" y="2279650"/>
          <p14:tracePt t="283170" x="4927600" y="2273300"/>
          <p14:tracePt t="283186" x="4889500" y="2254250"/>
          <p14:tracePt t="283204" x="4819650" y="2222500"/>
          <p14:tracePt t="283220" x="4787900" y="2209800"/>
          <p14:tracePt t="283236" x="4737100" y="2190750"/>
          <p14:tracePt t="283253" x="4711700" y="2184400"/>
          <p14:tracePt t="283270" x="4692650" y="2184400"/>
          <p14:tracePt t="283286" x="4686300" y="2178050"/>
          <p14:tracePt t="283336" x="4679950" y="2178050"/>
          <p14:tracePt t="283353" x="4629150" y="2203450"/>
          <p14:tracePt t="283370" x="4610100" y="2216150"/>
          <p14:tracePt t="283386" x="4603750" y="2228850"/>
          <p14:tracePt t="283387" x="4597400" y="2235200"/>
          <p14:tracePt t="283403" x="4597400" y="2241550"/>
          <p14:tracePt t="283436" x="4603750" y="2247900"/>
          <p14:tracePt t="283454" x="4667250" y="2266950"/>
          <p14:tracePt t="283470" x="4756150" y="2292350"/>
          <p14:tracePt t="283487" x="4857750" y="2317750"/>
          <p14:tracePt t="283503" x="4953000" y="2336800"/>
          <p14:tracePt t="283520" x="5054600" y="2343150"/>
          <p14:tracePt t="283537" x="5168900" y="2349500"/>
          <p14:tracePt t="283539" x="5226050" y="2355850"/>
          <p14:tracePt t="283553" x="5264150" y="2355850"/>
          <p14:tracePt t="283570" x="5327650" y="2349500"/>
          <p14:tracePt t="283573" x="5346700" y="2343150"/>
          <p14:tracePt t="283587" x="5365750" y="2343150"/>
          <p14:tracePt t="283591" x="5372100" y="2343150"/>
          <p14:tracePt t="283603" x="5372100" y="2336800"/>
          <p14:tracePt t="283620" x="5378450" y="2336800"/>
          <p14:tracePt t="283827" x="5384800" y="2336800"/>
          <p14:tracePt t="283851" x="5397500" y="2336800"/>
          <p14:tracePt t="283871" x="5429250" y="2336800"/>
          <p14:tracePt t="283887" x="5448300" y="2336800"/>
          <p14:tracePt t="283903" x="5467350" y="2336800"/>
          <p14:tracePt t="283920" x="5499100" y="2330450"/>
          <p14:tracePt t="283938" x="5581650" y="2324100"/>
          <p14:tracePt t="283954" x="5638800" y="2324100"/>
          <p14:tracePt t="283970" x="5708650" y="2330450"/>
          <p14:tracePt t="283987" x="5753100" y="2330450"/>
          <p14:tracePt t="284003" x="5772150" y="2330450"/>
          <p14:tracePt t="284020" x="5784850" y="2330450"/>
          <p14:tracePt t="284037" x="5797550" y="2324100"/>
          <p14:tracePt t="284053" x="5822950" y="2324100"/>
          <p14:tracePt t="284070" x="5861050" y="2317750"/>
          <p14:tracePt t="284089" x="5905500" y="2317750"/>
          <p14:tracePt t="284106" x="5943600" y="2324100"/>
          <p14:tracePt t="284120" x="5949950" y="2324100"/>
          <p14:tracePt t="284137" x="5956300" y="2324100"/>
          <p14:tracePt t="284154" x="5962650" y="2324100"/>
          <p14:tracePt t="284196" x="5969000" y="2324100"/>
          <p14:tracePt t="284223" x="5975350" y="2324100"/>
          <p14:tracePt t="284459" x="5975350" y="2330450"/>
          <p14:tracePt t="284467" x="5988050" y="2336800"/>
          <p14:tracePt t="284474" x="6000750" y="2349500"/>
          <p14:tracePt t="284491" x="6057900" y="2362200"/>
          <p14:tracePt t="284503" x="6083300" y="2362200"/>
          <p14:tracePt t="284521" x="6140450" y="2368550"/>
          <p14:tracePt t="284538" x="6210300" y="2368550"/>
          <p14:tracePt t="284554" x="6223000" y="2368550"/>
          <p14:tracePt t="284653" x="6229350" y="2368550"/>
          <p14:tracePt t="284661" x="6235700" y="2362200"/>
          <p14:tracePt t="284671" x="6242050" y="2362200"/>
          <p14:tracePt t="284688" x="6286500" y="2362200"/>
          <p14:tracePt t="284704" x="6324600" y="2355850"/>
          <p14:tracePt t="284721" x="6350000" y="2355850"/>
          <p14:tracePt t="284738" x="6369050" y="2355850"/>
          <p14:tracePt t="284754" x="6375400" y="2355850"/>
          <p14:tracePt t="284772" x="6381750" y="2355850"/>
          <p14:tracePt t="284914" x="6388100" y="2355850"/>
          <p14:tracePt t="284966" x="6400800" y="2355850"/>
          <p14:tracePt t="284975" x="6413500" y="2355850"/>
          <p14:tracePt t="284988" x="6432550" y="2349500"/>
          <p14:tracePt t="285005" x="6457950" y="2343150"/>
          <p14:tracePt t="285021" x="6464300" y="2343150"/>
          <p14:tracePt t="285038" x="6464300" y="2336800"/>
          <p14:tracePt t="285055" x="6464300" y="2330450"/>
          <p14:tracePt t="285071" x="6464300" y="2311400"/>
          <p14:tracePt t="285090" x="6464300" y="2305050"/>
          <p14:tracePt t="285104" x="6496050" y="2305050"/>
          <p14:tracePt t="285122" x="6731000" y="2324100"/>
          <p14:tracePt t="285138" x="6807200" y="2330450"/>
          <p14:tracePt t="285154" x="7086600" y="2349500"/>
          <p14:tracePt t="285171" x="7150100" y="2349500"/>
          <p14:tracePt t="285188" x="7150100" y="2336800"/>
          <p14:tracePt t="285204" x="7150100" y="2330450"/>
          <p14:tracePt t="285221" x="7137400" y="2324100"/>
          <p14:tracePt t="285239" x="7124700" y="2311400"/>
          <p14:tracePt t="285305" x="7124700" y="2317750"/>
          <p14:tracePt t="285329" x="7124700" y="2324100"/>
          <p14:tracePt t="285387" x="7124700" y="2317750"/>
          <p14:tracePt t="285393" x="7124700" y="2311400"/>
          <p14:tracePt t="285405" x="7118350" y="2305050"/>
          <p14:tracePt t="285421" x="7118350" y="2298700"/>
          <p14:tracePt t="285438" x="7112000" y="2292350"/>
          <p14:tracePt t="285488" x="7112000" y="2286000"/>
          <p14:tracePt t="285505" x="7105650" y="2279650"/>
          <p14:tracePt t="285522" x="7105650" y="2260600"/>
          <p14:tracePt t="285538" x="7099300" y="2247900"/>
          <p14:tracePt t="285555" x="7092950" y="2235200"/>
          <p14:tracePt t="285572" x="7073900" y="2222500"/>
          <p14:tracePt t="285588" x="7048500" y="2209800"/>
          <p14:tracePt t="285606" x="7023100" y="2209800"/>
          <p14:tracePt t="285622" x="7016750" y="2209800"/>
          <p14:tracePt t="285655" x="7016750" y="2216150"/>
          <p14:tracePt t="285672" x="7016750" y="2228850"/>
          <p14:tracePt t="285690" x="7023100" y="2247900"/>
          <p14:tracePt t="285707" x="7029450" y="2260600"/>
          <p14:tracePt t="285722" x="7029450" y="2266950"/>
          <p14:tracePt t="285740" x="7054850" y="2298700"/>
          <p14:tracePt t="285741" x="7067550" y="2311400"/>
          <p14:tracePt t="285790" x="7073900" y="2311400"/>
          <p14:tracePt t="285805" x="7086600" y="2305050"/>
          <p14:tracePt t="285822" x="7131050" y="2298700"/>
          <p14:tracePt t="285839" x="7188200" y="2298700"/>
          <p14:tracePt t="285855" x="7239000" y="2298700"/>
          <p14:tracePt t="285872" x="7264400" y="2298700"/>
          <p14:tracePt t="285890" x="7270750" y="2298700"/>
          <p14:tracePt t="285905" x="7270750" y="2292350"/>
          <p14:tracePt t="285922" x="7270750" y="2286000"/>
          <p14:tracePt t="285938" x="7270750" y="2266950"/>
          <p14:tracePt t="285955" x="7270750" y="2254250"/>
          <p14:tracePt t="285972" x="7277100" y="2247900"/>
          <p14:tracePt t="285988" x="7302500" y="2241550"/>
          <p14:tracePt t="286006" x="7366000" y="2241550"/>
          <p14:tracePt t="286022" x="7410450" y="2241550"/>
          <p14:tracePt t="286039" x="7518400" y="2260600"/>
          <p14:tracePt t="286055" x="7569200" y="2273300"/>
          <p14:tracePt t="286072" x="7613650" y="2286000"/>
          <p14:tracePt t="286089" x="7645400" y="2292350"/>
          <p14:tracePt t="286105" x="7658100" y="2292350"/>
          <p14:tracePt t="286123" x="7664450" y="2292350"/>
          <p14:tracePt t="286214" x="7670800" y="2292350"/>
          <p14:tracePt t="286255" x="7677150" y="2292350"/>
          <p14:tracePt t="286272" x="7683500" y="2292350"/>
          <p14:tracePt t="286289" x="7734300" y="2292350"/>
          <p14:tracePt t="286306" x="7861300" y="2273300"/>
          <p14:tracePt t="286322" x="8058150" y="2273300"/>
          <p14:tracePt t="286339" x="8337550" y="2247900"/>
          <p14:tracePt t="286356" x="8489950" y="2241550"/>
          <p14:tracePt t="286373" x="8604250" y="2241550"/>
          <p14:tracePt t="286389" x="8674100" y="2241550"/>
          <p14:tracePt t="286406" x="8686800" y="2241550"/>
          <p14:tracePt t="286583" x="8693150" y="2241550"/>
          <p14:tracePt t="286592" x="8693150" y="2247900"/>
          <p14:tracePt t="286606" x="8699500" y="2247900"/>
          <p14:tracePt t="286623" x="8712200" y="2254250"/>
          <p14:tracePt t="286639" x="8718550" y="2254250"/>
          <p14:tracePt t="286672" x="8731250" y="2254250"/>
          <p14:tracePt t="286691" x="8763000" y="2254250"/>
          <p14:tracePt t="286706" x="8839200" y="2247900"/>
          <p14:tracePt t="286722" x="8909050" y="2235200"/>
          <p14:tracePt t="286739" x="8959850" y="2228850"/>
          <p14:tracePt t="286756" x="8991600" y="2222500"/>
          <p14:tracePt t="286820" x="9004300" y="2222500"/>
          <p14:tracePt t="286839" x="9055100" y="2235200"/>
          <p14:tracePt t="286856" x="9137650" y="2235200"/>
          <p14:tracePt t="286873" x="9194800" y="2228850"/>
          <p14:tracePt t="286890" x="9213850" y="2216150"/>
          <p14:tracePt t="286906" x="9220200" y="2203450"/>
          <p14:tracePt t="286948" x="9220200" y="2197100"/>
          <p14:tracePt t="287007" x="9220200" y="2203450"/>
          <p14:tracePt t="287013" x="9213850" y="2203450"/>
          <p14:tracePt t="287023" x="9213850" y="2209800"/>
          <p14:tracePt t="287039" x="9207500" y="2216150"/>
          <p14:tracePt t="287056" x="9201150" y="2222500"/>
          <p14:tracePt t="287073" x="9194800" y="2222500"/>
          <p14:tracePt t="287249" x="9194800" y="2228850"/>
          <p14:tracePt t="287263" x="9194800" y="2235200"/>
          <p14:tracePt t="287271" x="9201150" y="2235200"/>
          <p14:tracePt t="287290" x="9232900" y="2241550"/>
          <p14:tracePt t="287306" x="9290050" y="2247900"/>
          <p14:tracePt t="287323" x="9321800" y="2247900"/>
          <p14:tracePt t="287340" x="9334500" y="2241550"/>
          <p14:tracePt t="287357" x="9340850" y="2235200"/>
          <p14:tracePt t="287373" x="9353550" y="2228850"/>
          <p14:tracePt t="287391" x="9359900" y="2228850"/>
          <p14:tracePt t="287789" x="9359900" y="2235200"/>
          <p14:tracePt t="287796" x="9359900" y="2241550"/>
          <p14:tracePt t="287807" x="9359900" y="2254250"/>
          <p14:tracePt t="287823" x="9353550" y="2266950"/>
          <p14:tracePt t="287840" x="9347200" y="2286000"/>
          <p14:tracePt t="287857" x="9340850" y="2292350"/>
          <p14:tracePt t="287874" x="9334500" y="2298700"/>
          <p14:tracePt t="287891" x="9328150" y="2305050"/>
          <p14:tracePt t="287907" x="9321800" y="2311400"/>
          <p14:tracePt t="288313" x="9340850" y="2311400"/>
          <p14:tracePt t="288320" x="9366250" y="2311400"/>
          <p14:tracePt t="288326" x="9423400" y="2311400"/>
          <p14:tracePt t="288341" x="9474200" y="2311400"/>
          <p14:tracePt t="288357" x="9569450" y="2311400"/>
          <p14:tracePt t="288374" x="9652000" y="2305050"/>
          <p14:tracePt t="288391" x="9677400" y="2298700"/>
          <p14:tracePt t="288408" x="9690100" y="2298700"/>
          <p14:tracePt t="288424" x="9690100" y="2292350"/>
          <p14:tracePt t="288457" x="9702800" y="2292350"/>
          <p14:tracePt t="288474" x="9709150" y="2292350"/>
          <p14:tracePt t="288491" x="9715500" y="2286000"/>
          <p14:tracePt t="288507" x="9721850" y="2286000"/>
          <p14:tracePt t="288541" x="9728200" y="2286000"/>
          <p14:tracePt t="288596" x="9734550" y="2286000"/>
          <p14:tracePt t="288602" x="9740900" y="2286000"/>
          <p14:tracePt t="288610" x="9766300" y="2286000"/>
          <p14:tracePt t="288624" x="9944100" y="2317750"/>
          <p14:tracePt t="288640" x="10166350" y="2343150"/>
          <p14:tracePt t="288657" x="10337800" y="2343150"/>
          <p14:tracePt t="288674" x="10464800" y="2343150"/>
          <p14:tracePt t="288692" x="10591800" y="2343150"/>
          <p14:tracePt t="288708" x="10725150" y="2343150"/>
          <p14:tracePt t="288724" x="10839450" y="2343150"/>
          <p14:tracePt t="288741" x="10909300" y="2343150"/>
          <p14:tracePt t="288757" x="10934700" y="2343150"/>
          <p14:tracePt t="288775" x="10934700" y="2330450"/>
          <p14:tracePt t="288791" x="10941050" y="2324100"/>
          <p14:tracePt t="288808" x="10953750" y="2317750"/>
          <p14:tracePt t="288824" x="10966450" y="2311400"/>
          <p14:tracePt t="288841" x="10972800" y="2305050"/>
          <p14:tracePt t="288858" x="10972800" y="2298700"/>
          <p14:tracePt t="288874" x="10972800" y="2286000"/>
          <p14:tracePt t="288891" x="10960100" y="2266950"/>
          <p14:tracePt t="288908" x="10934700" y="2247900"/>
          <p14:tracePt t="288924" x="10902950" y="2228850"/>
          <p14:tracePt t="288941" x="10864850" y="2216150"/>
          <p14:tracePt t="288958" x="10820400" y="2197100"/>
          <p14:tracePt t="288974" x="10795000" y="2190750"/>
          <p14:tracePt t="288991" x="10756900" y="2178050"/>
          <p14:tracePt t="289008" x="10725150" y="2165350"/>
          <p14:tracePt t="289024" x="10674350" y="2152650"/>
          <p14:tracePt t="289041" x="10572750" y="2127250"/>
          <p14:tracePt t="289058" x="10433050" y="2101850"/>
          <p14:tracePt t="289075" x="10312400" y="2089150"/>
          <p14:tracePt t="289091" x="10121900" y="2076450"/>
          <p14:tracePt t="289108" x="10007600" y="2070100"/>
          <p14:tracePt t="289124" x="9912350" y="2070100"/>
          <p14:tracePt t="289141" x="9848850" y="2070100"/>
          <p14:tracePt t="289159" x="9798050" y="2076450"/>
          <p14:tracePt t="289174" x="9759950" y="2082800"/>
          <p14:tracePt t="289191" x="9734550" y="2082800"/>
          <p14:tracePt t="289208" x="9709150" y="2095500"/>
          <p14:tracePt t="289226" x="9709150" y="2101850"/>
          <p14:tracePt t="289241" x="9702800" y="2108200"/>
          <p14:tracePt t="289258" x="9696450" y="2133600"/>
          <p14:tracePt t="289275" x="9690100" y="2159000"/>
          <p14:tracePt t="289291" x="9690100" y="2184400"/>
          <p14:tracePt t="289308" x="9696450" y="2209800"/>
          <p14:tracePt t="289325" x="9753600" y="2254250"/>
          <p14:tracePt t="289344" x="10052050" y="2305050"/>
          <p14:tracePt t="289358" x="10356850" y="2317750"/>
          <p14:tracePt t="289375" x="10636250" y="2324100"/>
          <p14:tracePt t="289392" x="10845800" y="2317750"/>
          <p14:tracePt t="289408" x="10902950" y="2298700"/>
          <p14:tracePt t="289425" x="10915650" y="2292350"/>
          <p14:tracePt t="289521" x="10915650" y="2286000"/>
          <p14:tracePt t="289542" x="10915650" y="2279650"/>
          <p14:tracePt t="289558" x="10909300" y="2273300"/>
          <p14:tracePt t="289576" x="10864850" y="2266950"/>
          <p14:tracePt t="289592" x="10801350" y="2266950"/>
          <p14:tracePt t="289608" x="10699750" y="2286000"/>
          <p14:tracePt t="289624" x="10515600" y="2298700"/>
          <p14:tracePt t="289641" x="10248900" y="2305050"/>
          <p14:tracePt t="289658" x="9906000" y="2311400"/>
          <p14:tracePt t="289675" x="9537700" y="2311400"/>
          <p14:tracePt t="289692" x="9029700" y="2311400"/>
          <p14:tracePt t="289708" x="8572500" y="2311400"/>
          <p14:tracePt t="289725" x="8115300" y="2305050"/>
          <p14:tracePt t="289742" x="7797800" y="2305050"/>
          <p14:tracePt t="289760" x="7435850" y="2311400"/>
          <p14:tracePt t="289775" x="7143750" y="2324100"/>
          <p14:tracePt t="289792" x="6769100" y="2343150"/>
          <p14:tracePt t="289809" x="6362700" y="2355850"/>
          <p14:tracePt t="289825" x="6007100" y="2355850"/>
          <p14:tracePt t="289842" x="5499100" y="2336800"/>
          <p14:tracePt t="289858" x="5257800" y="2324100"/>
          <p14:tracePt t="289876" x="5048250" y="2317750"/>
          <p14:tracePt t="289895" x="4914900" y="2305050"/>
          <p14:tracePt t="289908" x="4743450" y="2298700"/>
          <p14:tracePt t="289925" x="4578350" y="2286000"/>
          <p14:tracePt t="289942" x="4406900" y="2266950"/>
          <p14:tracePt t="289958" x="4273550" y="2247900"/>
          <p14:tracePt t="289975" x="4152900" y="2222500"/>
          <p14:tracePt t="289992" x="4070350" y="2203450"/>
          <p14:tracePt t="290009" x="4006850" y="2190750"/>
          <p14:tracePt t="290026" x="3911600" y="2178050"/>
          <p14:tracePt t="290042" x="3778250" y="2171700"/>
          <p14:tracePt t="290044" x="3721100" y="2171700"/>
          <p14:tracePt t="290059" x="3670300" y="2165350"/>
          <p14:tracePt t="290076" x="3536950" y="2165350"/>
          <p14:tracePt t="290093" x="3524250" y="2159000"/>
          <p14:tracePt t="290133" x="3517900" y="2159000"/>
          <p14:tracePt t="290142" x="3511550" y="2159000"/>
          <p14:tracePt t="290159" x="3479800" y="2165350"/>
          <p14:tracePt t="290175" x="3422650" y="2190750"/>
          <p14:tracePt t="290192" x="3371850" y="2222500"/>
          <p14:tracePt t="290209" x="3340100" y="2266950"/>
          <p14:tracePt t="290226" x="3340100" y="2305050"/>
          <p14:tracePt t="290242" x="3346450" y="2343150"/>
          <p14:tracePt t="290245" x="3359150" y="2362200"/>
          <p14:tracePt t="290259" x="3378200" y="2381250"/>
          <p14:tracePt t="290263" x="3397250" y="2400300"/>
          <p14:tracePt t="290275" x="3403600" y="2406650"/>
          <p14:tracePt t="290292" x="3435350" y="2432050"/>
          <p14:tracePt t="290309" x="3448050" y="2444750"/>
          <p14:tracePt t="290326" x="3460750" y="2470150"/>
          <p14:tracePt t="290343" x="3467100" y="2482850"/>
          <p14:tracePt t="290360" x="3473450" y="2482850"/>
          <p14:tracePt t="290474" x="3479800" y="2489200"/>
          <p14:tracePt t="290480" x="3492500" y="2495550"/>
          <p14:tracePt t="290493" x="3511550" y="2520950"/>
          <p14:tracePt t="290510" x="3606800" y="2597150"/>
          <p14:tracePt t="290526" x="3651250" y="2622550"/>
          <p14:tracePt t="290544" x="3784600" y="2679700"/>
          <p14:tracePt t="290559" x="3854450" y="2692400"/>
          <p14:tracePt t="290576" x="3886200" y="2698750"/>
          <p14:tracePt t="290613" x="3892550" y="2692400"/>
          <p14:tracePt t="290627" x="3892550" y="2686050"/>
          <p14:tracePt t="290643" x="3898900" y="2667000"/>
          <p14:tracePt t="290660" x="3924300" y="2622550"/>
          <p14:tracePt t="290676" x="3937000" y="2609850"/>
          <p14:tracePt t="290676" x="3962400" y="2590800"/>
          <p14:tracePt t="290693" x="4013200" y="2565400"/>
          <p14:tracePt t="290709" x="4057650" y="2552700"/>
          <p14:tracePt t="290726" x="4095750" y="2533650"/>
          <p14:tracePt t="290743" x="4121150" y="2527300"/>
          <p14:tracePt t="290759" x="4127500" y="2520950"/>
          <p14:tracePt t="290777" x="4133850" y="2514600"/>
          <p14:tracePt t="290793" x="4146550" y="2514600"/>
          <p14:tracePt t="290810" x="4152900" y="2508250"/>
          <p14:tracePt t="290827" x="4165600" y="2501900"/>
          <p14:tracePt t="290843" x="4171950" y="2495550"/>
          <p14:tracePt t="290861" x="4178300" y="2495550"/>
          <p14:tracePt t="290876" x="4229100" y="2495550"/>
          <p14:tracePt t="290878" x="4292600" y="2514600"/>
          <p14:tracePt t="290893" x="4368800" y="2533650"/>
          <p14:tracePt t="290910" x="4616450" y="2584450"/>
          <p14:tracePt t="290927" x="4813300" y="2616200"/>
          <p14:tracePt t="290943" x="5029200" y="2635250"/>
          <p14:tracePt t="290959" x="5200650" y="2641600"/>
          <p14:tracePt t="290976" x="5314950" y="2641600"/>
          <p14:tracePt t="290993" x="5378450" y="2635250"/>
          <p14:tracePt t="291009" x="5403850" y="2628900"/>
          <p14:tracePt t="291027" x="5422900" y="2628900"/>
          <p14:tracePt t="291043" x="5454650" y="2628900"/>
          <p14:tracePt t="291060" x="5505450" y="2628900"/>
          <p14:tracePt t="291076" x="5549900" y="2628900"/>
          <p14:tracePt t="291093" x="5600700" y="2628900"/>
          <p14:tracePt t="291110" x="5632450" y="2628900"/>
          <p14:tracePt t="291126" x="5651500" y="2622550"/>
          <p14:tracePt t="291145" x="5715000" y="2609850"/>
          <p14:tracePt t="291163" x="5772150" y="2603500"/>
          <p14:tracePt t="291176" x="5829300" y="2597150"/>
          <p14:tracePt t="291193" x="5873750" y="2584450"/>
          <p14:tracePt t="291210" x="5905500" y="2571750"/>
          <p14:tracePt t="291227" x="5930900" y="2559050"/>
          <p14:tracePt t="291243" x="5943600" y="2552700"/>
          <p14:tracePt t="291260" x="5956300" y="2533650"/>
          <p14:tracePt t="291276" x="5975350" y="2495550"/>
          <p14:tracePt t="291295" x="5994400" y="2457450"/>
          <p14:tracePt t="291310" x="6007100" y="2413000"/>
          <p14:tracePt t="291327" x="6019800" y="2368550"/>
          <p14:tracePt t="291344" x="6026150" y="2311400"/>
          <p14:tracePt t="291360" x="6026150" y="2298700"/>
          <p14:tracePt t="291376" x="6019800" y="2273300"/>
          <p14:tracePt t="291393" x="5994400" y="2254250"/>
          <p14:tracePt t="291410" x="5988050" y="2247900"/>
          <p14:tracePt t="291427" x="5937250" y="2222500"/>
          <p14:tracePt t="291443" x="5892800" y="2197100"/>
          <p14:tracePt t="291460" x="5854700" y="2171700"/>
          <p14:tracePt t="291476" x="5835650" y="2159000"/>
          <p14:tracePt t="291494" x="5803900" y="2139950"/>
          <p14:tracePt t="291510" x="5784850" y="2127250"/>
          <p14:tracePt t="291527" x="5753100" y="2120900"/>
          <p14:tracePt t="291543" x="5715000" y="2114550"/>
          <p14:tracePt t="291562" x="5607050" y="2108200"/>
          <p14:tracePt t="291577" x="5575300" y="2108200"/>
          <p14:tracePt t="291594" x="5461000" y="2114550"/>
          <p14:tracePt t="291610" x="5378450" y="2127250"/>
          <p14:tracePt t="291627" x="5251450" y="2139950"/>
          <p14:tracePt t="291644" x="5175250" y="2152650"/>
          <p14:tracePt t="291660" x="5099050" y="2159000"/>
          <p14:tracePt t="291676" x="5010150" y="2171700"/>
          <p14:tracePt t="291694" x="4908550" y="2178050"/>
          <p14:tracePt t="291710" x="4813300" y="2184400"/>
          <p14:tracePt t="291727" x="4705350" y="2190750"/>
          <p14:tracePt t="291743" x="4629150" y="2190750"/>
          <p14:tracePt t="291760" x="4591050" y="2197100"/>
          <p14:tracePt t="291777" x="4584700" y="2197100"/>
          <p14:tracePt t="291815" x="4578350" y="2197100"/>
          <p14:tracePt t="291828" x="4546600" y="2197100"/>
          <p14:tracePt t="291844" x="4508500" y="2197100"/>
          <p14:tracePt t="291860" x="4400550" y="2209800"/>
          <p14:tracePt t="291877" x="4337050" y="2216150"/>
          <p14:tracePt t="291893" x="4311650" y="2228850"/>
          <p14:tracePt t="291910" x="4298950" y="2235200"/>
          <p14:tracePt t="291944" x="4298950" y="2247900"/>
          <p14:tracePt t="291962" x="4298950" y="2266950"/>
          <p14:tracePt t="291977" x="4298950" y="2305050"/>
          <p14:tracePt t="291994" x="4298950" y="2362200"/>
          <p14:tracePt t="292011" x="4298950" y="2425700"/>
          <p14:tracePt t="292027" x="4318000" y="2482850"/>
          <p14:tracePt t="292044" x="4349750" y="2527300"/>
          <p14:tracePt t="292060" x="4413250" y="2584450"/>
          <p14:tracePt t="292078" x="4527550" y="2641600"/>
          <p14:tracePt t="292094" x="4610100" y="2667000"/>
          <p14:tracePt t="292110" x="4673600" y="2679700"/>
          <p14:tracePt t="292127" x="4756150" y="2686050"/>
          <p14:tracePt t="292143" x="4838700" y="2686050"/>
          <p14:tracePt t="292160" x="4902200" y="2686050"/>
          <p14:tracePt t="292177" x="4972050" y="2686050"/>
          <p14:tracePt t="292194" x="5111750" y="2679700"/>
          <p14:tracePt t="292210" x="5308600" y="2679700"/>
          <p14:tracePt t="292228" x="5499100" y="2679700"/>
          <p14:tracePt t="292244" x="5689600" y="2667000"/>
          <p14:tracePt t="292260" x="5784850" y="2654300"/>
          <p14:tracePt t="292277" x="5829300" y="2628900"/>
          <p14:tracePt t="292294" x="5861050" y="2597150"/>
          <p14:tracePt t="292310" x="5873750" y="2559050"/>
          <p14:tracePt t="292312" x="5880100" y="2533650"/>
          <p14:tracePt t="292328" x="5886450" y="2482850"/>
          <p14:tracePt t="292344" x="5886450" y="2451100"/>
          <p14:tracePt t="292345" x="5886450" y="2413000"/>
          <p14:tracePt t="292361" x="5886450" y="2355850"/>
          <p14:tracePt t="292377" x="5886450" y="2324100"/>
          <p14:tracePt t="292394" x="5880100" y="2279650"/>
          <p14:tracePt t="292411" x="5867400" y="2247900"/>
          <p14:tracePt t="292427" x="5835650" y="2209800"/>
          <p14:tracePt t="292444" x="5791200" y="2178050"/>
          <p14:tracePt t="292461" x="5746750" y="2139950"/>
          <p14:tracePt t="292478" x="5702300" y="2114550"/>
          <p14:tracePt t="292494" x="5670550" y="2101850"/>
          <p14:tracePt t="292511" x="5626100" y="2089150"/>
          <p14:tracePt t="292527" x="5594350" y="2089150"/>
          <p14:tracePt t="292544" x="5543550" y="2082800"/>
          <p14:tracePt t="292561" x="5448300" y="2089150"/>
          <p14:tracePt t="292562" x="5391150" y="2101850"/>
          <p14:tracePt t="292578" x="5270500" y="2120900"/>
          <p14:tracePt t="292594" x="5213350" y="2127250"/>
          <p14:tracePt t="292595" x="5168900" y="2133600"/>
          <p14:tracePt t="292612" x="5118100" y="2133600"/>
          <p14:tracePt t="292628" x="5073650" y="2139950"/>
          <p14:tracePt t="292644" x="5060950" y="2139950"/>
          <p14:tracePt t="292661" x="5054600" y="2139950"/>
          <p14:tracePt t="292677" x="5048250" y="2146300"/>
          <p14:tracePt t="292694" x="5029200" y="2171700"/>
          <p14:tracePt t="292711" x="5003800" y="2209800"/>
          <p14:tracePt t="292728" x="4984750" y="2260600"/>
          <p14:tracePt t="292744" x="4972050" y="2305050"/>
          <p14:tracePt t="292761" x="4972050" y="2330450"/>
          <p14:tracePt t="292778" x="4972050" y="2362200"/>
          <p14:tracePt t="292794" x="4984750" y="2400300"/>
          <p14:tracePt t="292812" x="5035550" y="2457450"/>
          <p14:tracePt t="292828" x="5105400" y="2501900"/>
          <p14:tracePt t="292844" x="5162550" y="2527300"/>
          <p14:tracePt t="292861" x="5238750" y="2552700"/>
          <p14:tracePt t="292878" x="5314950" y="2565400"/>
          <p14:tracePt t="292895" x="5410200" y="2578100"/>
          <p14:tracePt t="292911" x="5518150" y="2571750"/>
          <p14:tracePt t="292928" x="5632450" y="2546350"/>
          <p14:tracePt t="292944" x="5727700" y="2508250"/>
          <p14:tracePt t="292961" x="5797550" y="2476500"/>
          <p14:tracePt t="292978" x="5829300" y="2463800"/>
          <p14:tracePt t="292994" x="5848350" y="2451100"/>
          <p14:tracePt t="293011" x="5854700" y="2444750"/>
          <p14:tracePt t="293067" x="5854700" y="2438400"/>
          <p14:tracePt t="293096" x="5854700" y="2432050"/>
          <p14:tracePt t="293253" x="5848350" y="2432050"/>
          <p14:tracePt t="293261" x="5835650" y="2432050"/>
          <p14:tracePt t="293278" x="5822950" y="2432050"/>
          <p14:tracePt t="293295" x="5803900" y="2432050"/>
          <p14:tracePt t="293311" x="5791200" y="2432050"/>
          <p14:tracePt t="293328" x="5778500" y="2432050"/>
          <p14:tracePt t="293345" x="5765800" y="2432050"/>
          <p14:tracePt t="293362" x="5753100" y="2432050"/>
          <p14:tracePt t="293378" x="5740400" y="2425700"/>
          <p14:tracePt t="293395" x="5734050" y="2425700"/>
          <p14:tracePt t="293445" x="5727700" y="2419350"/>
          <p14:tracePt t="293462" x="5727700" y="2413000"/>
          <p14:tracePt t="293495" x="5727700" y="2400300"/>
          <p14:tracePt t="293512" x="5727700" y="2387600"/>
          <p14:tracePt t="293528" x="5727700" y="2381250"/>
          <p14:tracePt t="293545" x="5727700" y="2368550"/>
          <p14:tracePt t="293561" x="5727700" y="2355850"/>
          <p14:tracePt t="293578" x="5734050" y="2343150"/>
          <p14:tracePt t="293595" x="5734050" y="2330450"/>
          <p14:tracePt t="293612" x="5740400" y="2317750"/>
          <p14:tracePt t="293628" x="5740400" y="2311400"/>
          <p14:tracePt t="293758" x="5727700" y="2324100"/>
          <p14:tracePt t="293779" x="5727700" y="2330450"/>
          <p14:tracePt t="293795" x="5721350" y="2336800"/>
          <p14:tracePt t="293812" x="5715000" y="2336800"/>
          <p14:tracePt t="293830" x="5715000" y="2343150"/>
          <p14:tracePt t="293929" x="5708650" y="2343150"/>
          <p14:tracePt t="293937" x="5702300" y="2349500"/>
          <p14:tracePt t="293953" x="5695950" y="2355850"/>
          <p14:tracePt t="293979" x="5689600" y="2355850"/>
          <p14:tracePt t="294309" x="5683250" y="2362200"/>
          <p14:tracePt t="294316" x="5676900" y="2368550"/>
          <p14:tracePt t="294331" x="5670550" y="2374900"/>
          <p14:tracePt t="294345" x="5664200" y="2381250"/>
          <p14:tracePt t="294363" x="5651500" y="2393950"/>
          <p14:tracePt t="294379" x="5645150" y="2406650"/>
          <p14:tracePt t="294396" x="5632450" y="2413000"/>
          <p14:tracePt t="294397" x="5632450" y="2419350"/>
          <p14:tracePt t="294413" x="5619750" y="2425700"/>
          <p14:tracePt t="294429" x="5619750" y="2432050"/>
          <p14:tracePt t="294447" x="5613400" y="2438400"/>
          <p14:tracePt t="294495" x="5607050" y="2438400"/>
          <p14:tracePt t="294679" x="5600700" y="2438400"/>
          <p14:tracePt t="294697" x="5594350" y="2438400"/>
          <p14:tracePt t="294713" x="5588000" y="2438400"/>
          <p14:tracePt t="294729" x="5581650" y="2438400"/>
          <p14:tracePt t="294746" x="5568950" y="2438400"/>
          <p14:tracePt t="294763" x="5556250" y="2432050"/>
          <p14:tracePt t="294779" x="5543550" y="2425700"/>
          <p14:tracePt t="294796" x="5480050" y="2393950"/>
          <p14:tracePt t="294813" x="5397500" y="2362200"/>
          <p14:tracePt t="294830" x="5365750" y="2362200"/>
          <p14:tracePt t="294971" x="5359400" y="2362200"/>
          <p14:tracePt t="294993" x="5353050" y="2362200"/>
          <p14:tracePt t="295009" x="5346700" y="2355850"/>
          <p14:tracePt t="295067" x="5353050" y="2355850"/>
          <p14:tracePt t="295119" x="5372100" y="2355850"/>
          <p14:tracePt t="295126" x="5384800" y="2355850"/>
          <p14:tracePt t="295146" x="5422900" y="2355850"/>
          <p14:tracePt t="295163" x="5454650" y="2355850"/>
          <p14:tracePt t="295180" x="5499100" y="2355850"/>
          <p14:tracePt t="295196" x="5556250" y="2349500"/>
          <p14:tracePt t="295215" x="5670550" y="2349500"/>
          <p14:tracePt t="295230" x="5708650" y="2349500"/>
          <p14:tracePt t="295246" x="5842000" y="2368550"/>
          <p14:tracePt t="295263" x="6038850" y="2400300"/>
          <p14:tracePt t="295279" x="6184900" y="2413000"/>
          <p14:tracePt t="295297" x="6343650" y="2432050"/>
          <p14:tracePt t="295313" x="6521450" y="2451100"/>
          <p14:tracePt t="295330" x="6673850" y="2470150"/>
          <p14:tracePt t="295346" x="6927850" y="2489200"/>
          <p14:tracePt t="295364" x="7188200" y="2495550"/>
          <p14:tracePt t="295380" x="7416800" y="2501900"/>
          <p14:tracePt t="295382" x="7518400" y="2501900"/>
          <p14:tracePt t="295397" x="7613650" y="2501900"/>
          <p14:tracePt t="295414" x="7804150" y="2501900"/>
          <p14:tracePt t="295430" x="7848600" y="2501900"/>
          <p14:tracePt t="295432" x="7886700" y="2495550"/>
          <p14:tracePt t="295447" x="7905750" y="2489200"/>
          <p14:tracePt t="295448" x="7937500" y="2476500"/>
          <p14:tracePt t="295465" x="7981950" y="2444750"/>
          <p14:tracePt t="295480" x="7988300" y="2425700"/>
          <p14:tracePt t="295480" x="8001000" y="2406650"/>
          <p14:tracePt t="295496" x="8013700" y="2368550"/>
          <p14:tracePt t="295513" x="8020050" y="2330450"/>
          <p14:tracePt t="295530" x="8020050" y="2305050"/>
          <p14:tracePt t="295547" x="8020050" y="2292350"/>
          <p14:tracePt t="295565" x="8013700" y="2279650"/>
          <p14:tracePt t="295580" x="8001000" y="2260600"/>
          <p14:tracePt t="295596" x="7931150" y="2209800"/>
          <p14:tracePt t="295613" x="7829550" y="2159000"/>
          <p14:tracePt t="295632" x="7620000" y="2082800"/>
          <p14:tracePt t="295646" x="7531100" y="2051050"/>
          <p14:tracePt t="295664" x="7296150" y="2012950"/>
          <p14:tracePt t="295680" x="7213600" y="2000250"/>
          <p14:tracePt t="295681" x="7143750" y="1993900"/>
          <p14:tracePt t="295699" x="7029450" y="1987550"/>
          <p14:tracePt t="295713" x="6972300" y="1987550"/>
          <p14:tracePt t="295730" x="6819900" y="1993900"/>
          <p14:tracePt t="295747" x="6667500" y="2012950"/>
          <p14:tracePt t="295764" x="6477000" y="2025650"/>
          <p14:tracePt t="295780" x="6235700" y="2032000"/>
          <p14:tracePt t="295797" x="6000750" y="2032000"/>
          <p14:tracePt t="295813" x="5791200" y="2032000"/>
          <p14:tracePt t="295831" x="5664200" y="2032000"/>
          <p14:tracePt t="295847" x="5568950" y="2032000"/>
          <p14:tracePt t="295864" x="5549900" y="2032000"/>
          <p14:tracePt t="295881" x="5543550" y="2038350"/>
          <p14:tracePt t="295896" x="5511800" y="2070100"/>
          <p14:tracePt t="295914" x="5448300" y="2146300"/>
          <p14:tracePt t="295930" x="5422900" y="2178050"/>
          <p14:tracePt t="295931" x="5403850" y="2203450"/>
          <p14:tracePt t="295947" x="5391150" y="2222500"/>
          <p14:tracePt t="295949" x="5378450" y="2247900"/>
          <p14:tracePt t="295964" x="5365750" y="2279650"/>
          <p14:tracePt t="295980" x="5359400" y="2292350"/>
          <p14:tracePt t="295981" x="5359400" y="2298700"/>
          <p14:tracePt t="295997" x="5359400" y="2324100"/>
          <p14:tracePt t="296013" x="5378450" y="2368550"/>
          <p14:tracePt t="296030" x="5422900" y="2425700"/>
          <p14:tracePt t="296047" x="5467350" y="2470150"/>
          <p14:tracePt t="296064" x="5543550" y="2520950"/>
          <p14:tracePt t="296080" x="5607050" y="2552700"/>
          <p14:tracePt t="296097" x="5676900" y="2578100"/>
          <p14:tracePt t="296113" x="5708650" y="2584450"/>
          <p14:tracePt t="296130" x="5740400" y="2584450"/>
          <p14:tracePt t="296132" x="5753100" y="2584450"/>
          <p14:tracePt t="296147" x="5765800" y="2584450"/>
          <p14:tracePt t="296164" x="5835650" y="2584450"/>
          <p14:tracePt t="296180" x="5911850" y="2571750"/>
          <p14:tracePt t="296197" x="5981700" y="2552700"/>
          <p14:tracePt t="296213" x="6051550" y="2533650"/>
          <p14:tracePt t="296231" x="6096000" y="2514600"/>
          <p14:tracePt t="296247" x="6134100" y="2489200"/>
          <p14:tracePt t="296264" x="6153150" y="2470150"/>
          <p14:tracePt t="296280" x="6165850" y="2463800"/>
          <p14:tracePt t="296297" x="6178550" y="2457450"/>
          <p14:tracePt t="296314" x="6184900" y="2451100"/>
          <p14:tracePt t="296332" x="6191250" y="2444750"/>
          <p14:tracePt t="296415" x="6191250" y="2438400"/>
          <p14:tracePt t="296423" x="6203950" y="2419350"/>
          <p14:tracePt t="296433" x="6210300" y="2393950"/>
          <p14:tracePt t="296447" x="6229350" y="2349500"/>
          <p14:tracePt t="296464" x="6248400" y="2279650"/>
          <p14:tracePt t="296480" x="6261100" y="2235200"/>
          <p14:tracePt t="296498" x="6273800" y="2197100"/>
          <p14:tracePt t="296514" x="6273800" y="2171700"/>
          <p14:tracePt t="296531" x="6273800" y="2165350"/>
          <p14:tracePt t="296605" x="6267450" y="2159000"/>
          <p14:tracePt t="296613" x="6261100" y="2159000"/>
          <p14:tracePt t="296621" x="6242050" y="2146300"/>
          <p14:tracePt t="296631" x="6223000" y="2133600"/>
          <p14:tracePt t="296648" x="6184900" y="2120900"/>
          <p14:tracePt t="296664" x="6159500" y="2114550"/>
          <p14:tracePt t="296681" x="6115050" y="2114550"/>
          <p14:tracePt t="296697" x="6051550" y="2114550"/>
          <p14:tracePt t="296714" x="6000750" y="2120900"/>
          <p14:tracePt t="296731" x="5937250" y="2139950"/>
          <p14:tracePt t="296733" x="5918200" y="2139950"/>
          <p14:tracePt t="296748" x="5892800" y="2146300"/>
          <p14:tracePt t="296749" x="5873750" y="2152650"/>
          <p14:tracePt t="296766" x="5803900" y="2159000"/>
          <p14:tracePt t="296781" x="5772150" y="2165350"/>
          <p14:tracePt t="296783" x="5734050" y="2165350"/>
          <p14:tracePt t="296798" x="5645150" y="2171700"/>
          <p14:tracePt t="296814" x="5537200" y="2178050"/>
          <p14:tracePt t="296831" x="5499100" y="2184400"/>
          <p14:tracePt t="296847" x="5492750" y="2184400"/>
          <p14:tracePt t="296898" x="5473700" y="2197100"/>
          <p14:tracePt t="296914" x="5416550" y="2228850"/>
          <p14:tracePt t="296931" x="5353050" y="2254250"/>
          <p14:tracePt t="296947" x="5314950" y="2254250"/>
          <p14:tracePt t="297173" x="5314950" y="2260600"/>
          <p14:tracePt t="311243" x="5321300" y="2260600"/>
          <p14:tracePt t="311249" x="5353050" y="2254250"/>
          <p14:tracePt t="311259" x="5448300" y="2222500"/>
          <p14:tracePt t="311276" x="5664200" y="2152650"/>
          <p14:tracePt t="311293" x="5969000" y="2070100"/>
          <p14:tracePt t="311314" x="6565900" y="1936750"/>
          <p14:tracePt t="311327" x="6800850" y="1911350"/>
          <p14:tracePt t="311344" x="7112000" y="1917700"/>
          <p14:tracePt t="311345" x="7181850" y="1917700"/>
          <p14:tracePt t="311360" x="7213600" y="1911350"/>
          <p14:tracePt t="311360" x="7213600" y="1905000"/>
          <p14:tracePt t="311376" x="7213600" y="1898650"/>
          <p14:tracePt t="311393" x="7213600" y="1879600"/>
          <p14:tracePt t="311410" x="7207250" y="1866900"/>
          <p14:tracePt t="311427" x="7207250" y="1841500"/>
          <p14:tracePt t="311443" x="7207250" y="1816100"/>
          <p14:tracePt t="311460" x="7207250" y="1797050"/>
          <p14:tracePt t="311476" x="7213600" y="1790700"/>
          <p14:tracePt t="311527" x="7162800" y="1790700"/>
          <p14:tracePt t="311543" x="7073900" y="1790700"/>
          <p14:tracePt t="311559" x="6978650" y="1790700"/>
          <p14:tracePt t="311576" x="6896100" y="1797050"/>
          <p14:tracePt t="311601" x="6813550" y="1803400"/>
          <p14:tracePt t="311610" x="6807200" y="1803400"/>
          <p14:tracePt t="311628" x="6788150" y="1816100"/>
          <p14:tracePt t="311645" x="6756400" y="1841500"/>
          <p14:tracePt t="311662" x="6661150" y="1905000"/>
          <p14:tracePt t="311677" x="6559550" y="1955800"/>
          <p14:tracePt t="311694" x="6477000" y="1981200"/>
          <p14:tracePt t="311710" x="6432550" y="2000250"/>
          <p14:tracePt t="311727" x="6426200" y="2000250"/>
          <p14:tracePt t="311777" x="6426200" y="2012950"/>
          <p14:tracePt t="311794" x="6445250" y="2063750"/>
          <p14:tracePt t="311810" x="6457950" y="2127250"/>
          <p14:tracePt t="311827" x="6457950" y="2178050"/>
          <p14:tracePt t="311844" x="6457950" y="2235200"/>
          <p14:tracePt t="311861" x="6457950" y="2254250"/>
          <p14:tracePt t="311877" x="6457950" y="2266950"/>
          <p14:tracePt t="311894" x="6477000" y="2305050"/>
          <p14:tracePt t="311910" x="6496050" y="2336800"/>
          <p14:tracePt t="311927" x="6515100" y="2374900"/>
          <p14:tracePt t="311945" x="6521450" y="2393950"/>
          <p14:tracePt t="311960" x="6521450" y="2400300"/>
          <p14:tracePt t="312513" x="6521450" y="2406650"/>
          <p14:tracePt t="312523" x="6521450" y="2419350"/>
          <p14:tracePt t="312531" x="6508750" y="2425700"/>
          <p14:tracePt t="312544" x="6496050" y="2444750"/>
          <p14:tracePt t="312561" x="6464300" y="2470150"/>
          <p14:tracePt t="312578" x="6432550" y="2489200"/>
          <p14:tracePt t="312670" x="6426200" y="2489200"/>
          <p14:tracePt t="312676" x="6419850" y="2489200"/>
          <p14:tracePt t="312694" x="6356350" y="2482850"/>
          <p14:tracePt t="312711" x="6280150" y="2470150"/>
          <p14:tracePt t="312728" x="6197600" y="2457450"/>
          <p14:tracePt t="312744" x="6115050" y="2451100"/>
          <p14:tracePt t="312762" x="6013450" y="2444750"/>
          <p14:tracePt t="312778" x="5988050" y="2444750"/>
          <p14:tracePt t="312794" x="5943600" y="2438400"/>
          <p14:tracePt t="312901" x="5943600" y="2444750"/>
          <p14:tracePt t="312911" x="5949950" y="2451100"/>
          <p14:tracePt t="312928" x="5981700" y="2470150"/>
          <p14:tracePt t="312944" x="6013450" y="2489200"/>
          <p14:tracePt t="312961" x="6038850" y="2501900"/>
          <p14:tracePt t="312978" x="6064250" y="2514600"/>
          <p14:tracePt t="312994" x="6083300" y="2520950"/>
          <p14:tracePt t="313028" x="6102350" y="2520950"/>
          <p14:tracePt t="313044" x="6127750" y="2520950"/>
          <p14:tracePt t="313061" x="6165850" y="2514600"/>
          <p14:tracePt t="313078" x="6216650" y="2501900"/>
          <p14:tracePt t="313094" x="6254750" y="2482850"/>
          <p14:tracePt t="313111" x="6286500" y="2463800"/>
          <p14:tracePt t="313128" x="6318250" y="2432050"/>
          <p14:tracePt t="313146" x="6337300" y="2413000"/>
          <p14:tracePt t="313162" x="6350000" y="2406650"/>
          <p14:tracePt t="313178" x="6362700" y="2393950"/>
          <p14:tracePt t="313195" x="6369050" y="2387600"/>
          <p14:tracePt t="313212" x="6369050" y="2381250"/>
          <p14:tracePt t="313770" x="6362700" y="2381250"/>
          <p14:tracePt t="313779" x="6356350" y="2381250"/>
          <p14:tracePt t="313787" x="6350000" y="2387600"/>
          <p14:tracePt t="313795" x="6343650" y="2387600"/>
          <p14:tracePt t="313813" x="6330950" y="2393950"/>
          <p14:tracePt t="313829" x="6324600" y="2393950"/>
          <p14:tracePt t="313845" x="6318250" y="2393950"/>
          <p14:tracePt t="313862" x="6305550" y="2393950"/>
          <p14:tracePt t="313878" x="6292850" y="2393950"/>
          <p14:tracePt t="313895" x="6248400" y="2387600"/>
          <p14:tracePt t="313912" x="6165850" y="2349500"/>
          <p14:tracePt t="313929" x="6070600" y="2305050"/>
          <p14:tracePt t="313946" x="6007100" y="2273300"/>
          <p14:tracePt t="313962" x="5988050" y="2266950"/>
          <p14:tracePt t="313979" x="5988050" y="2260600"/>
          <p14:tracePt t="314013" x="5988050" y="2241550"/>
          <p14:tracePt t="314029" x="5981700" y="2216150"/>
          <p14:tracePt t="314046" x="5981700" y="2209800"/>
          <p14:tracePt t="315930" x="5962650" y="2209800"/>
          <p14:tracePt t="315937" x="5943600" y="2209800"/>
          <p14:tracePt t="315948" x="5886450" y="2209800"/>
          <p14:tracePt t="315963" x="5746750" y="2228850"/>
          <p14:tracePt t="315981" x="5632450" y="2241550"/>
          <p14:tracePt t="315982" x="5568950" y="2247900"/>
          <p14:tracePt t="315998" x="5448300" y="2266950"/>
          <p14:tracePt t="316015" x="5276850" y="2273300"/>
          <p14:tracePt t="316031" x="5086350" y="2279650"/>
          <p14:tracePt t="316048" x="4845050" y="2286000"/>
          <p14:tracePt t="316064" x="4616450" y="2298700"/>
          <p14:tracePt t="316080" x="4394200" y="2324100"/>
          <p14:tracePt t="316097" x="4222750" y="2355850"/>
          <p14:tracePt t="316113" x="4089400" y="2387600"/>
          <p14:tracePt t="316131" x="3937000" y="2425700"/>
          <p14:tracePt t="316147" x="3733800" y="2463800"/>
          <p14:tracePt t="316164" x="3505200" y="2501900"/>
          <p14:tracePt t="316181" x="3321050" y="2540000"/>
          <p14:tracePt t="316197" x="3213100" y="2571750"/>
          <p14:tracePt t="316214" x="3200400" y="2578100"/>
          <p14:tracePt t="316247" x="3181350" y="2603500"/>
          <p14:tracePt t="316264" x="3111500" y="2679700"/>
          <p14:tracePt t="316281" x="3054350" y="2730500"/>
          <p14:tracePt t="316297" x="3003550" y="2774950"/>
          <p14:tracePt t="316314" x="2965450" y="2806700"/>
          <p14:tracePt t="316331" x="2965450" y="2813050"/>
          <p14:tracePt t="316364" x="2971800" y="2813050"/>
          <p14:tracePt t="316381" x="3022600" y="2800350"/>
          <p14:tracePt t="316397" x="3067050" y="2800350"/>
          <p14:tracePt t="316414" x="3092450" y="2800350"/>
          <p14:tracePt t="316431" x="3111500" y="2800350"/>
          <p14:tracePt t="316447" x="3136900" y="2813050"/>
          <p14:tracePt t="316464" x="3162300" y="2825750"/>
          <p14:tracePt t="316481" x="3187700" y="2832100"/>
          <p14:tracePt t="316498" x="3321050" y="2857500"/>
          <p14:tracePt t="316514" x="3365500" y="2863850"/>
          <p14:tracePt t="316531" x="3543300" y="2882900"/>
          <p14:tracePt t="316547" x="3625850" y="2889250"/>
          <p14:tracePt t="316564" x="3657600" y="2889250"/>
          <p14:tracePt t="316581" x="3676650" y="2889250"/>
          <p14:tracePt t="316598" x="3689350" y="2882900"/>
          <p14:tracePt t="316614" x="3708400" y="2863850"/>
          <p14:tracePt t="316631" x="3727450" y="2838450"/>
          <p14:tracePt t="316648" x="3759200" y="2806700"/>
          <p14:tracePt t="316664" x="3784600" y="2768600"/>
          <p14:tracePt t="316681" x="3810000" y="2743200"/>
          <p14:tracePt t="316698" x="3822700" y="2730500"/>
          <p14:tracePt t="316731" x="3829050" y="2730500"/>
          <p14:tracePt t="316749" x="3829050" y="2724150"/>
          <p14:tracePt t="316781" x="3835400" y="2711450"/>
          <p14:tracePt t="316798" x="3835400" y="2692400"/>
          <p14:tracePt t="316815" x="3841750" y="2660650"/>
          <p14:tracePt t="316831" x="3854450" y="2622550"/>
          <p14:tracePt t="316849" x="3867150" y="2597150"/>
          <p14:tracePt t="316903" x="3860800" y="2597150"/>
          <p14:tracePt t="316927" x="3860800" y="2590800"/>
          <p14:tracePt t="316936" x="3860800" y="2584450"/>
          <p14:tracePt t="316947" x="3860800" y="2565400"/>
          <p14:tracePt t="316965" x="3860800" y="2514600"/>
          <p14:tracePt t="316981" x="3854450" y="2508250"/>
          <p14:tracePt t="316998" x="3848100" y="2508250"/>
          <p14:tracePt t="317014" x="3829050" y="2514600"/>
          <p14:tracePt t="317032" x="3797300" y="2520950"/>
          <p14:tracePt t="317048" x="3778250" y="2527300"/>
          <p14:tracePt t="317065" x="3765550" y="2527300"/>
          <p14:tracePt t="317115" x="3759200" y="2527300"/>
          <p14:tracePt t="317133" x="3727450" y="2514600"/>
          <p14:tracePt t="317148" x="3702050" y="2508250"/>
          <p14:tracePt t="317164" x="3638550" y="2489200"/>
          <p14:tracePt t="317181" x="3581400" y="2482850"/>
          <p14:tracePt t="317198" x="3517900" y="2482850"/>
          <p14:tracePt t="317215" x="3505200" y="2482850"/>
          <p14:tracePt t="317286" x="3492500" y="2482850"/>
          <p14:tracePt t="317300" x="3460750" y="2482850"/>
          <p14:tracePt t="317315" x="3441700" y="2489200"/>
          <p14:tracePt t="317332" x="3378200" y="2520950"/>
          <p14:tracePt t="317348" x="3365500" y="2527300"/>
          <p14:tracePt t="317349" x="3359150" y="2533650"/>
          <p14:tracePt t="317364" x="3352800" y="2540000"/>
          <p14:tracePt t="317381" x="3352800" y="2546350"/>
          <p14:tracePt t="317398" x="3340100" y="2571750"/>
          <p14:tracePt t="317416" x="3302000" y="2622550"/>
          <p14:tracePt t="317432" x="3251200" y="2686050"/>
          <p14:tracePt t="317448" x="3200400" y="2730500"/>
          <p14:tracePt t="317465" x="3168650" y="2762250"/>
          <p14:tracePt t="317482" x="3168650" y="2768600"/>
          <p14:tracePt t="321175" x="3168650" y="2774950"/>
          <p14:tracePt t="321183" x="3168650" y="2787650"/>
          <p14:tracePt t="321202" x="3168650" y="2819400"/>
          <p14:tracePt t="321218" x="3181350" y="2851150"/>
          <p14:tracePt t="321236" x="3213100" y="2882900"/>
          <p14:tracePt t="321252" x="3251200" y="2908300"/>
          <p14:tracePt t="321270" x="3314700" y="2927350"/>
          <p14:tracePt t="321285" x="3340100" y="2927350"/>
          <p14:tracePt t="321303" x="3416300" y="2940050"/>
          <p14:tracePt t="321318" x="3473450" y="2946400"/>
          <p14:tracePt t="321335" x="3543300" y="2959100"/>
          <p14:tracePt t="321351" x="3619500" y="2965450"/>
          <p14:tracePt t="321368" x="3676650" y="2965450"/>
          <p14:tracePt t="321385" x="3733800" y="2959100"/>
          <p14:tracePt t="321402" x="3765550" y="2933700"/>
          <p14:tracePt t="321418" x="3784600" y="2889250"/>
          <p14:tracePt t="321435" x="3784600" y="2832100"/>
          <p14:tracePt t="321451" x="3784600" y="2774950"/>
          <p14:tracePt t="321468" x="3752850" y="2686050"/>
          <p14:tracePt t="321485" x="3721100" y="2622550"/>
          <p14:tracePt t="321502" x="3689350" y="2571750"/>
          <p14:tracePt t="321518" x="3657600" y="2533650"/>
          <p14:tracePt t="321536" x="3625850" y="2508250"/>
          <p14:tracePt t="321536" x="3619500" y="2501900"/>
          <p14:tracePt t="321552" x="3568700" y="2489200"/>
          <p14:tracePt t="321568" x="3524250" y="2476500"/>
          <p14:tracePt t="321569" x="3498850" y="2470150"/>
          <p14:tracePt t="321585" x="3429000" y="2457450"/>
          <p14:tracePt t="321602" x="3365500" y="2457450"/>
          <p14:tracePt t="321618" x="3352800" y="2457450"/>
          <p14:tracePt t="321635" x="3314700" y="2457450"/>
          <p14:tracePt t="321654" x="3295650" y="2457450"/>
          <p14:tracePt t="321657" x="3276600" y="2470150"/>
          <p14:tracePt t="321668" x="3263900" y="2482850"/>
          <p14:tracePt t="321685" x="3206750" y="2533650"/>
          <p14:tracePt t="321703" x="3162300" y="2584450"/>
          <p14:tracePt t="321704" x="3136900" y="2616200"/>
          <p14:tracePt t="321718" x="3124200" y="2635250"/>
          <p14:tracePt t="321735" x="3117850" y="2673350"/>
          <p14:tracePt t="321752" x="3130550" y="2711450"/>
          <p14:tracePt t="321768" x="3181350" y="2762250"/>
          <p14:tracePt t="321786" x="3378200" y="2838450"/>
          <p14:tracePt t="321803" x="3524250" y="2863850"/>
          <p14:tracePt t="321819" x="3683000" y="2870200"/>
          <p14:tracePt t="321835" x="3752850" y="2870200"/>
          <p14:tracePt t="321852" x="3829050" y="2851150"/>
          <p14:tracePt t="321869" x="3879850" y="2819400"/>
          <p14:tracePt t="321885" x="3917950" y="2774950"/>
          <p14:tracePt t="321902" x="3924300" y="2711450"/>
          <p14:tracePt t="321918" x="3917950" y="2654300"/>
          <p14:tracePt t="321935" x="3905250" y="2635250"/>
          <p14:tracePt t="321954" x="3867150" y="2622550"/>
          <p14:tracePt t="321969" x="3848100" y="2622550"/>
          <p14:tracePt t="321986" x="3790950" y="2622550"/>
          <p14:tracePt t="322002" x="3784600" y="2622550"/>
          <p14:tracePt t="322004" x="3771900" y="2616200"/>
          <p14:tracePt t="322019" x="3765550" y="2616200"/>
          <p14:tracePt t="322037" x="3759200" y="2616200"/>
          <p14:tracePt t="322085" x="3752850" y="2616200"/>
          <p14:tracePt t="322104" x="3740150" y="2616200"/>
          <p14:tracePt t="322119" x="3721100" y="2628900"/>
          <p14:tracePt t="322136" x="3714750" y="2635250"/>
          <p14:tracePt t="322168" x="3727450" y="2635250"/>
          <p14:tracePt t="322185" x="3752850" y="2641600"/>
          <p14:tracePt t="322202" x="3854450" y="2660650"/>
          <p14:tracePt t="322219" x="4000500" y="2686050"/>
          <p14:tracePt t="322236" x="4254500" y="2717800"/>
          <p14:tracePt t="322252" x="4368800" y="2730500"/>
          <p14:tracePt t="322253" x="4445000" y="2736850"/>
          <p14:tracePt t="322269" x="4521200" y="2736850"/>
          <p14:tracePt t="322287" x="4724400" y="2749550"/>
          <p14:tracePt t="322303" x="4775200" y="2749550"/>
          <p14:tracePt t="322319" x="4883150" y="2743200"/>
          <p14:tracePt t="322335" x="4895850" y="2743200"/>
          <p14:tracePt t="322353" x="4902200" y="2736850"/>
          <p14:tracePt t="322393" x="4908550" y="2736850"/>
          <p14:tracePt t="322408" x="4914900" y="2736850"/>
          <p14:tracePt t="322419" x="4927600" y="2736850"/>
          <p14:tracePt t="322437" x="4997450" y="2736850"/>
          <p14:tracePt t="322452" x="5022850" y="2736850"/>
          <p14:tracePt t="322470" x="5092700" y="2743200"/>
          <p14:tracePt t="322486" x="5143500" y="2743200"/>
          <p14:tracePt t="322503" x="5187950" y="2749550"/>
          <p14:tracePt t="322519" x="5226050" y="2749550"/>
          <p14:tracePt t="322536" x="5264150" y="2736850"/>
          <p14:tracePt t="322553" x="5289550" y="2717800"/>
          <p14:tracePt t="322569" x="5314950" y="2698750"/>
          <p14:tracePt t="322586" x="5327650" y="2679700"/>
          <p14:tracePt t="322603" x="5327650" y="2667000"/>
          <p14:tracePt t="322619" x="5327650" y="2647950"/>
          <p14:tracePt t="322636" x="5302250" y="2628900"/>
          <p14:tracePt t="322653" x="5270500" y="2609850"/>
          <p14:tracePt t="322669" x="5232400" y="2597150"/>
          <p14:tracePt t="322686" x="5187950" y="2590800"/>
          <p14:tracePt t="322703" x="5162550" y="2578100"/>
          <p14:tracePt t="322720" x="5130800" y="2571750"/>
          <p14:tracePt t="322736" x="5067300" y="2559050"/>
          <p14:tracePt t="322753" x="4997450" y="2559050"/>
          <p14:tracePt t="322769" x="4876800" y="2559050"/>
          <p14:tracePt t="322786" x="4806950" y="2559050"/>
          <p14:tracePt t="322802" x="4641850" y="2571750"/>
          <p14:tracePt t="322820" x="4552950" y="2578100"/>
          <p14:tracePt t="322839" x="4514850" y="2578100"/>
          <p14:tracePt t="322853" x="4502150" y="2578100"/>
          <p14:tracePt t="322870" x="4495800" y="2578100"/>
          <p14:tracePt t="322886" x="4476750" y="2584450"/>
          <p14:tracePt t="322903" x="4425950" y="2597150"/>
          <p14:tracePt t="322919" x="4356100" y="2622550"/>
          <p14:tracePt t="322936" x="4292600" y="2654300"/>
          <p14:tracePt t="322952" x="4248150" y="2679700"/>
          <p14:tracePt t="322970" x="4235450" y="2698750"/>
          <p14:tracePt t="322987" x="4235450" y="2711450"/>
          <p14:tracePt t="323003" x="4235450" y="2717800"/>
          <p14:tracePt t="323020" x="4241800" y="2730500"/>
          <p14:tracePt t="323037" x="4254500" y="2743200"/>
          <p14:tracePt t="323053" x="4279900" y="2762250"/>
          <p14:tracePt t="323070" x="4324350" y="2787650"/>
          <p14:tracePt t="323088" x="4375150" y="2813050"/>
          <p14:tracePt t="323103" x="4432300" y="2838450"/>
          <p14:tracePt t="323120" x="4495800" y="2857500"/>
          <p14:tracePt t="323136" x="4559300" y="2870200"/>
          <p14:tracePt t="323154" x="4641850" y="2889250"/>
          <p14:tracePt t="323173" x="4819650" y="2927350"/>
          <p14:tracePt t="323186" x="4851400" y="2933700"/>
          <p14:tracePt t="323204" x="4940300" y="2952750"/>
          <p14:tracePt t="323221" x="5035550" y="2965450"/>
          <p14:tracePt t="323239" x="5086350" y="2965450"/>
          <p14:tracePt t="323253" x="5137150" y="2952750"/>
          <p14:tracePt t="323270" x="5168900" y="2927350"/>
          <p14:tracePt t="323288" x="5213350" y="2876550"/>
          <p14:tracePt t="323303" x="5245100" y="2819400"/>
          <p14:tracePt t="323320" x="5264150" y="2755900"/>
          <p14:tracePt t="323337" x="5276850" y="2711450"/>
          <p14:tracePt t="323353" x="5276850" y="2679700"/>
          <p14:tracePt t="323371" x="5276850" y="2673350"/>
          <p14:tracePt t="323386" x="5276850" y="2667000"/>
          <p14:tracePt t="323404" x="5264150" y="2654300"/>
          <p14:tracePt t="323420" x="5245100" y="2641600"/>
          <p14:tracePt t="323436" x="5213350" y="2628900"/>
          <p14:tracePt t="323438" x="5187950" y="2622550"/>
          <p14:tracePt t="323454" x="5175250" y="2616200"/>
          <p14:tracePt t="323470" x="5124450" y="2597150"/>
          <p14:tracePt t="323487" x="5105400" y="2584450"/>
          <p14:tracePt t="323503" x="5092700" y="2584450"/>
          <p14:tracePt t="323520" x="5073650" y="2578100"/>
          <p14:tracePt t="323536" x="5048250" y="2571750"/>
          <p14:tracePt t="323554" x="4997450" y="2565400"/>
          <p14:tracePt t="323570" x="4946650" y="2565400"/>
          <p14:tracePt t="323587" x="4895850" y="2552700"/>
          <p14:tracePt t="323603" x="4851400" y="2546350"/>
          <p14:tracePt t="323621" x="4826000" y="2540000"/>
          <p14:tracePt t="323639" x="4806950" y="2533650"/>
          <p14:tracePt t="323654" x="4800600" y="2533650"/>
          <p14:tracePt t="323670" x="4794250" y="2533650"/>
          <p14:tracePt t="323688" x="4787900" y="2533650"/>
          <p14:tracePt t="323704" x="4781550" y="2527300"/>
          <p14:tracePt t="323720" x="4768850" y="2527300"/>
          <p14:tracePt t="323737" x="4743450" y="2527300"/>
          <p14:tracePt t="323754" x="4718050" y="2527300"/>
          <p14:tracePt t="323770" x="4692650" y="2527300"/>
          <p14:tracePt t="323787" x="4667250" y="2533650"/>
          <p14:tracePt t="323789" x="4654550" y="2533650"/>
          <p14:tracePt t="323804" x="4648200" y="2540000"/>
          <p14:tracePt t="323805" x="4641850" y="2540000"/>
          <p14:tracePt t="323820" x="4629150" y="2540000"/>
          <p14:tracePt t="323837" x="4616450" y="2546350"/>
          <p14:tracePt t="323854" x="4559300" y="2552700"/>
          <p14:tracePt t="323870" x="4514850" y="2552700"/>
          <p14:tracePt t="323887" x="4451350" y="2565400"/>
          <p14:tracePt t="323904" x="4413250" y="2578100"/>
          <p14:tracePt t="323920" x="4381500" y="2590800"/>
          <p14:tracePt t="323937" x="4368800" y="2603500"/>
          <p14:tracePt t="323954" x="4362450" y="2609850"/>
          <p14:tracePt t="323970" x="4356100" y="2622550"/>
          <p14:tracePt t="323987" x="4349750" y="2635250"/>
          <p14:tracePt t="324004" x="4337050" y="2654300"/>
          <p14:tracePt t="324020" x="4318000" y="2667000"/>
          <p14:tracePt t="324038" x="4298950" y="2686050"/>
          <p14:tracePt t="324054" x="4292600" y="2698750"/>
          <p14:tracePt t="324070" x="4292600" y="2705100"/>
          <p14:tracePt t="324087" x="4286250" y="2724150"/>
          <p14:tracePt t="324105" x="4279900" y="2743200"/>
          <p14:tracePt t="324120" x="4273550" y="2768600"/>
          <p14:tracePt t="324137" x="4273550" y="2800350"/>
          <p14:tracePt t="324154" x="4279900" y="2838450"/>
          <p14:tracePt t="324170" x="4298950" y="2889250"/>
          <p14:tracePt t="324187" x="4324350" y="2933700"/>
          <p14:tracePt t="324204" x="4349750" y="2971800"/>
          <p14:tracePt t="324220" x="4381500" y="2997200"/>
          <p14:tracePt t="324237" x="4425950" y="3016250"/>
          <p14:tracePt t="324254" x="4470400" y="3028950"/>
          <p14:tracePt t="324271" x="4572000" y="3054350"/>
          <p14:tracePt t="324289" x="4711700" y="3079750"/>
          <p14:tracePt t="324304" x="4756150" y="3086100"/>
          <p14:tracePt t="324320" x="4851400" y="3092450"/>
          <p14:tracePt t="324337" x="4902200" y="3086100"/>
          <p14:tracePt t="324354" x="4959350" y="3067050"/>
          <p14:tracePt t="324371" x="5010150" y="3054350"/>
          <p14:tracePt t="324387" x="5060950" y="3048000"/>
          <p14:tracePt t="324404" x="5105400" y="3035300"/>
          <p14:tracePt t="324422" x="5124450" y="3028950"/>
          <p14:tracePt t="324437" x="5149850" y="3009900"/>
          <p14:tracePt t="324454" x="5168900" y="2997200"/>
          <p14:tracePt t="324471" x="5187950" y="2978150"/>
          <p14:tracePt t="324487" x="5200650" y="2965450"/>
          <p14:tracePt t="324504" x="5226050" y="2946400"/>
          <p14:tracePt t="324521" x="5238750" y="2927350"/>
          <p14:tracePt t="324538" x="5251450" y="2908300"/>
          <p14:tracePt t="324555" x="5264150" y="2895600"/>
          <p14:tracePt t="324570" x="5276850" y="2876550"/>
          <p14:tracePt t="324587" x="5283200" y="2851150"/>
          <p14:tracePt t="324604" x="5295900" y="2819400"/>
          <p14:tracePt t="324621" x="5302250" y="2800350"/>
          <p14:tracePt t="324638" x="5308600" y="2774950"/>
          <p14:tracePt t="324654" x="5308600" y="2749550"/>
          <p14:tracePt t="324671" x="5302250" y="2711450"/>
          <p14:tracePt t="324689" x="5289550" y="2692400"/>
          <p14:tracePt t="324704" x="5276850" y="2679700"/>
          <p14:tracePt t="324721" x="5264150" y="2667000"/>
          <p14:tracePt t="324737" x="5251450" y="2654300"/>
          <p14:tracePt t="324754" x="5238750" y="2647950"/>
          <p14:tracePt t="324772" x="5200650" y="2641600"/>
          <p14:tracePt t="324788" x="5168900" y="2635250"/>
          <p14:tracePt t="324804" x="5130800" y="2628900"/>
          <p14:tracePt t="324822" x="5111750" y="2628900"/>
          <p14:tracePt t="324839" x="5105400" y="2622550"/>
          <p14:tracePt t="324854" x="5086350" y="2622550"/>
          <p14:tracePt t="324871" x="5035550" y="2616200"/>
          <p14:tracePt t="324888" x="4959350" y="2609850"/>
          <p14:tracePt t="324904" x="4895850" y="2609850"/>
          <p14:tracePt t="324921" x="4838700" y="2616200"/>
          <p14:tracePt t="324938" x="4800600" y="2622550"/>
          <p14:tracePt t="324955" x="4781550" y="2622550"/>
          <p14:tracePt t="324971" x="4775200" y="2628900"/>
          <p14:tracePt t="324989" x="4768850" y="2628900"/>
          <p14:tracePt t="325004" x="4756150" y="2628900"/>
          <p14:tracePt t="325021" x="4724400" y="2654300"/>
          <p14:tracePt t="325039" x="4699000" y="2679700"/>
          <p14:tracePt t="325054" x="4679950" y="2705100"/>
          <p14:tracePt t="325071" x="4673600" y="2730500"/>
          <p14:tracePt t="325088" x="4660900" y="2768600"/>
          <p14:tracePt t="325104" x="4660900" y="2800350"/>
          <p14:tracePt t="325121" x="4660900" y="2832100"/>
          <p14:tracePt t="325138" x="4660900" y="2851150"/>
          <p14:tracePt t="325155" x="4667250" y="2863850"/>
          <p14:tracePt t="325171" x="4692650" y="2876550"/>
          <p14:tracePt t="325188" x="4743450" y="2901950"/>
          <p14:tracePt t="325205" x="4851400" y="2940050"/>
          <p14:tracePt t="325222" x="4984750" y="2965450"/>
          <p14:tracePt t="325238" x="5124450" y="2978150"/>
          <p14:tracePt t="325255" x="5232400" y="2978150"/>
          <p14:tracePt t="325272" x="5321300" y="2946400"/>
          <p14:tracePt t="325289" x="5346700" y="2933700"/>
          <p14:tracePt t="325305" x="5372100" y="2901950"/>
          <p14:tracePt t="325321" x="5384800" y="2863850"/>
          <p14:tracePt t="325338" x="5397500" y="2825750"/>
          <p14:tracePt t="325355" x="5397500" y="2794000"/>
          <p14:tracePt t="325371" x="5397500" y="2768600"/>
          <p14:tracePt t="325388" x="5372100" y="2743200"/>
          <p14:tracePt t="325405" x="5353050" y="2730500"/>
          <p14:tracePt t="325422" x="5327650" y="2724150"/>
          <p14:tracePt t="325438" x="5302250" y="2711450"/>
          <p14:tracePt t="325455" x="5283200" y="2705100"/>
          <p14:tracePt t="325472" x="5264150" y="2698750"/>
          <p14:tracePt t="325488" x="5251450" y="2692400"/>
          <p14:tracePt t="325505" x="5219700" y="2667000"/>
          <p14:tracePt t="325522" x="5181600" y="2635250"/>
          <p14:tracePt t="325538" x="5156200" y="2616200"/>
          <p14:tracePt t="325555" x="5137150" y="2603500"/>
          <p14:tracePt t="325572" x="5118100" y="2590800"/>
          <p14:tracePt t="325588" x="5099050" y="2590800"/>
          <p14:tracePt t="325605" x="5073650" y="2584450"/>
          <p14:tracePt t="325623" x="5041900" y="2584450"/>
          <p14:tracePt t="325639" x="5016500" y="2578100"/>
          <p14:tracePt t="325655" x="4946650" y="2578100"/>
          <p14:tracePt t="325672" x="4895850" y="2578100"/>
          <p14:tracePt t="325689" x="4845050" y="2578100"/>
          <p14:tracePt t="325706" x="4781550" y="2584450"/>
          <p14:tracePt t="325723" x="4743450" y="2603500"/>
          <p14:tracePt t="325739" x="4718050" y="2628900"/>
          <p14:tracePt t="325756" x="4705350" y="2654300"/>
          <p14:tracePt t="325772" x="4699000" y="2686050"/>
          <p14:tracePt t="325788" x="4692650" y="2711450"/>
          <p14:tracePt t="325805" x="4692650" y="2743200"/>
          <p14:tracePt t="325822" x="4692650" y="2762250"/>
          <p14:tracePt t="325839" x="4705350" y="2774950"/>
          <p14:tracePt t="325855" x="4718050" y="2781300"/>
          <p14:tracePt t="325872" x="4756150" y="2813050"/>
          <p14:tracePt t="325889" x="4800600" y="2838450"/>
          <p14:tracePt t="325905" x="4851400" y="2876550"/>
          <p14:tracePt t="325922" x="4889500" y="2895600"/>
          <p14:tracePt t="325938" x="4914900" y="2908300"/>
          <p14:tracePt t="325957" x="4959350" y="2921000"/>
          <p14:tracePt t="325973" x="4984750" y="2927350"/>
          <p14:tracePt t="325988" x="5003800" y="2927350"/>
          <p14:tracePt t="326005" x="5022850" y="2927350"/>
          <p14:tracePt t="326022" x="5035550" y="2927350"/>
          <p14:tracePt t="326039" x="5041900" y="2927350"/>
          <p14:tracePt t="326277" x="5048250" y="2927350"/>
          <p14:tracePt t="326285" x="5048250" y="2933700"/>
          <p14:tracePt t="326306" x="5048250" y="2940050"/>
          <p14:tracePt t="326322" x="5048250" y="2946400"/>
          <p14:tracePt t="326356" x="5060950" y="2921000"/>
          <p14:tracePt t="326373" x="5137150" y="2908300"/>
          <p14:tracePt t="326389" x="5283200" y="2908300"/>
          <p14:tracePt t="326406" x="5467350" y="2901950"/>
          <p14:tracePt t="326425" x="5708650" y="2914650"/>
          <p14:tracePt t="326439" x="5746750" y="2914650"/>
          <p14:tracePt t="326456" x="5810250" y="2914650"/>
          <p14:tracePt t="326473" x="5822950" y="2908300"/>
          <p14:tracePt t="326490" x="5822950" y="2895600"/>
          <p14:tracePt t="326506" x="5829300" y="2876550"/>
          <p14:tracePt t="326523" x="5842000" y="2863850"/>
          <p14:tracePt t="326539" x="5861050" y="2844800"/>
          <p14:tracePt t="326556" x="5873750" y="2825750"/>
          <p14:tracePt t="326573" x="5892800" y="2813050"/>
          <p14:tracePt t="326589" x="5905500" y="2806700"/>
          <p14:tracePt t="326606" x="5911850" y="2800350"/>
          <p14:tracePt t="326624" x="5924550" y="2794000"/>
          <p14:tracePt t="326639" x="5930900" y="2794000"/>
          <p14:tracePt t="326656" x="5937250" y="2794000"/>
          <p14:tracePt t="326672" x="5943600" y="2794000"/>
          <p14:tracePt t="326691" x="5956300" y="2787650"/>
          <p14:tracePt t="326707" x="5969000" y="2787650"/>
          <p14:tracePt t="326722" x="5975350" y="2787650"/>
          <p14:tracePt t="326739" x="5981700" y="2787650"/>
          <p14:tracePt t="326756" x="5988050" y="2787650"/>
          <p14:tracePt t="326773" x="6007100" y="2787650"/>
          <p14:tracePt t="326790" x="6064250" y="2800350"/>
          <p14:tracePt t="326806" x="6184900" y="2800350"/>
          <p14:tracePt t="326822" x="6286500" y="2800350"/>
          <p14:tracePt t="326839" x="6426200" y="2794000"/>
          <p14:tracePt t="326856" x="6521450" y="2781300"/>
          <p14:tracePt t="326873" x="6565900" y="2768600"/>
          <p14:tracePt t="326890" x="6591300" y="2762250"/>
          <p14:tracePt t="327027" x="6591300" y="2755900"/>
          <p14:tracePt t="327040" x="6584950" y="2755900"/>
          <p14:tracePt t="327056" x="6565900" y="2755900"/>
          <p14:tracePt t="327073" x="6559550" y="2749550"/>
          <p14:tracePt t="327091" x="6540500" y="2749550"/>
          <p14:tracePt t="327106" x="6534150" y="2743200"/>
          <p14:tracePt t="327108" x="6527800" y="2743200"/>
          <p14:tracePt t="327123" x="6515100" y="2736850"/>
          <p14:tracePt t="327139" x="6496050" y="2736850"/>
          <p14:tracePt t="327157" x="6477000" y="2730500"/>
          <p14:tracePt t="327173" x="6426200" y="2724150"/>
          <p14:tracePt t="327190" x="6369050" y="2724150"/>
          <p14:tracePt t="327207" x="6286500" y="2736850"/>
          <p14:tracePt t="327223" x="6184900" y="2755900"/>
          <p14:tracePt t="327240" x="6070600" y="2774950"/>
          <p14:tracePt t="327256" x="5988050" y="2787650"/>
          <p14:tracePt t="327275" x="5886450" y="2794000"/>
          <p14:tracePt t="327290" x="5867400" y="2800350"/>
          <p14:tracePt t="327291" x="5848350" y="2800350"/>
          <p14:tracePt t="327306" x="5835650" y="2800350"/>
          <p14:tracePt t="327324" x="5816600" y="2800350"/>
          <p14:tracePt t="328291" x="5816600" y="2806700"/>
          <p14:tracePt t="328298" x="5810250" y="2813050"/>
          <p14:tracePt t="328307" x="5797550" y="2819400"/>
          <p14:tracePt t="328324" x="5772150" y="2832100"/>
          <p14:tracePt t="328342" x="5765800" y="2838450"/>
          <p14:tracePt t="328517" x="5778500" y="2838450"/>
          <p14:tracePt t="328526" x="5797550" y="2838450"/>
          <p14:tracePt t="328541" x="5880100" y="2838450"/>
          <p14:tracePt t="328558" x="5988050" y="2838450"/>
          <p14:tracePt t="328574" x="6121400" y="2838450"/>
          <p14:tracePt t="328591" x="6261100" y="2832100"/>
          <p14:tracePt t="328607" x="6426200" y="2813050"/>
          <p14:tracePt t="328624" x="6546850" y="2800350"/>
          <p14:tracePt t="328642" x="6654800" y="2800350"/>
          <p14:tracePt t="328658" x="6724650" y="2794000"/>
          <p14:tracePt t="328661" x="6743700" y="2794000"/>
          <p14:tracePt t="328674" x="6756400" y="2794000"/>
          <p14:tracePt t="328692" x="6769100" y="2794000"/>
          <p14:tracePt t="328894" x="6756400" y="2794000"/>
          <p14:tracePt t="328908" x="6743700" y="2794000"/>
          <p14:tracePt t="328981" x="6750050" y="2794000"/>
          <p14:tracePt t="328988" x="6750050" y="2787650"/>
          <p14:tracePt t="328997" x="6756400" y="2787650"/>
          <p14:tracePt t="329008" x="6762750" y="2787650"/>
          <p14:tracePt t="329058" x="6769100" y="2787650"/>
          <p14:tracePt t="329075" x="6781800" y="2787650"/>
          <p14:tracePt t="329092" x="6832600" y="2781300"/>
          <p14:tracePt t="329108" x="6883400" y="2774950"/>
          <p14:tracePt t="329125" x="6934200" y="2768600"/>
          <p14:tracePt t="329142" x="6972300" y="2762250"/>
          <p14:tracePt t="329160" x="7010400" y="2755900"/>
          <p14:tracePt t="329175" x="7029450" y="2749550"/>
          <p14:tracePt t="329191" x="7035800" y="2749550"/>
          <p14:tracePt t="329381" x="7042150" y="2743200"/>
          <p14:tracePt t="329388" x="7048500" y="2743200"/>
          <p14:tracePt t="329395" x="7061200" y="2743200"/>
          <p14:tracePt t="329408" x="7080250" y="2743200"/>
          <p14:tracePt t="329425" x="7137400" y="2749550"/>
          <p14:tracePt t="329426" x="7200900" y="2762250"/>
          <p14:tracePt t="329442" x="7353300" y="2787650"/>
          <p14:tracePt t="329458" x="7429500" y="2794000"/>
          <p14:tracePt t="329475" x="7639050" y="2806700"/>
          <p14:tracePt t="329493" x="7708900" y="2806700"/>
          <p14:tracePt t="329508" x="7747000" y="2794000"/>
          <p14:tracePt t="329525" x="7759700" y="2787650"/>
          <p14:tracePt t="329575" x="7759700" y="2781300"/>
          <p14:tracePt t="329608" x="7759700" y="2774950"/>
          <p14:tracePt t="329625" x="7747000" y="2774950"/>
          <p14:tracePt t="329641" x="7740650" y="2774950"/>
          <p14:tracePt t="329658" x="7727950" y="2774950"/>
          <p14:tracePt t="329676" x="7721600" y="2774950"/>
          <p14:tracePt t="329694" x="7670800" y="2768600"/>
          <p14:tracePt t="329708" x="7651750" y="2768600"/>
          <p14:tracePt t="329725" x="7543800" y="2768600"/>
          <p14:tracePt t="329742" x="7499350" y="2774950"/>
          <p14:tracePt t="329759" x="7454900" y="2781300"/>
          <p14:tracePt t="329775" x="7416800" y="2794000"/>
          <p14:tracePt t="329792" x="7404100" y="2800350"/>
          <p14:tracePt t="329808" x="7397750" y="2800350"/>
          <p14:tracePt t="329825" x="7397750" y="2813050"/>
          <p14:tracePt t="329842" x="7397750" y="2825750"/>
          <p14:tracePt t="329860" x="7397750" y="2832100"/>
          <p14:tracePt t="329938" x="7404100" y="2832100"/>
          <p14:tracePt t="329958" x="7448550" y="2832100"/>
          <p14:tracePt t="329976" x="7512050" y="2832100"/>
          <p14:tracePt t="329992" x="7543800" y="2825750"/>
          <p14:tracePt t="330009" x="7581900" y="2825750"/>
          <p14:tracePt t="330025" x="7670800" y="2825750"/>
          <p14:tracePt t="330042" x="7715250" y="2825750"/>
          <p14:tracePt t="330060" x="7810500" y="2832100"/>
          <p14:tracePt t="330076" x="7842250" y="2838450"/>
          <p14:tracePt t="330109" x="7848600" y="2838450"/>
          <p14:tracePt t="330125" x="7854950" y="2838450"/>
          <p14:tracePt t="330159" x="7861300" y="2832100"/>
          <p14:tracePt t="330175" x="7867650" y="2832100"/>
          <p14:tracePt t="330192" x="7874000" y="2832100"/>
          <p14:tracePt t="330226" x="7874000" y="2825750"/>
          <p14:tracePt t="330263" x="7880350" y="2825750"/>
          <p14:tracePt t="330304" x="7886700" y="2825750"/>
          <p14:tracePt t="330311" x="7886700" y="2819400"/>
          <p14:tracePt t="330326" x="7893050" y="2819400"/>
          <p14:tracePt t="330342" x="7899400" y="2813050"/>
          <p14:tracePt t="330376" x="7905750" y="2813050"/>
          <p14:tracePt t="330392" x="7912100" y="2806700"/>
          <p14:tracePt t="330409" x="7924800" y="2800350"/>
          <p14:tracePt t="330426" x="7931150" y="2800350"/>
          <p14:tracePt t="330443" x="7943850" y="2800350"/>
          <p14:tracePt t="330447" x="7956550" y="2800350"/>
          <p14:tracePt t="330459" x="7969250" y="2800350"/>
          <p14:tracePt t="330476" x="8032750" y="2800350"/>
          <p14:tracePt t="330493" x="8077200" y="2800350"/>
          <p14:tracePt t="330509" x="8102600" y="2806700"/>
          <p14:tracePt t="330510" x="8108950" y="2806700"/>
          <p14:tracePt t="330559" x="8115300" y="2806700"/>
          <p14:tracePt t="330575" x="8147050" y="2806700"/>
          <p14:tracePt t="330593" x="8178800" y="2806700"/>
          <p14:tracePt t="330609" x="8235950" y="2806700"/>
          <p14:tracePt t="330626" x="8274050" y="2813050"/>
          <p14:tracePt t="330643" x="8299450" y="2813050"/>
          <p14:tracePt t="330659" x="8318500" y="2813050"/>
          <p14:tracePt t="330676" x="8324850" y="2813050"/>
          <p14:tracePt t="330693" x="8331200" y="2813050"/>
          <p14:tracePt t="330843" x="8337550" y="2813050"/>
          <p14:tracePt t="330850" x="8350250" y="2813050"/>
          <p14:tracePt t="330860" x="8356600" y="2813050"/>
          <p14:tracePt t="330876" x="8375650" y="2813050"/>
          <p14:tracePt t="330893" x="8394700" y="2813050"/>
          <p14:tracePt t="330910" x="8401050" y="2813050"/>
          <p14:tracePt t="331274" x="8407400" y="2813050"/>
          <p14:tracePt t="331281" x="8420100" y="2813050"/>
          <p14:tracePt t="331293" x="8464550" y="2806700"/>
          <p14:tracePt t="331310" x="8585200" y="2800350"/>
          <p14:tracePt t="331327" x="8724900" y="2800350"/>
          <p14:tracePt t="331344" x="8953500" y="2825750"/>
          <p14:tracePt t="331360" x="9105900" y="2851150"/>
          <p14:tracePt t="331376" x="9213850" y="2863850"/>
          <p14:tracePt t="331393" x="9271000" y="2870200"/>
          <p14:tracePt t="331633" x="9271000" y="2876550"/>
          <p14:tracePt t="331658" x="9290050" y="2882900"/>
          <p14:tracePt t="331664" x="9309100" y="2895600"/>
          <p14:tracePt t="331677" x="9334500" y="2908300"/>
          <p14:tracePt t="331694" x="9372600" y="2927350"/>
          <p14:tracePt t="331710" x="9378950" y="2927350"/>
          <p14:tracePt t="331743" x="9378950" y="2933700"/>
          <p14:tracePt t="331761" x="9366250" y="2940050"/>
          <p14:tracePt t="331777" x="9340850" y="2946400"/>
          <p14:tracePt t="331794" x="9309100" y="2959100"/>
          <p14:tracePt t="331810" x="9302750" y="2959100"/>
          <p14:tracePt t="331879" x="9309100" y="2959100"/>
          <p14:tracePt t="332000" x="9315450" y="2959100"/>
          <p14:tracePt t="332015" x="9328150" y="2959100"/>
          <p14:tracePt t="332023" x="9334500" y="2959100"/>
          <p14:tracePt t="332044" x="9391650" y="2965450"/>
          <p14:tracePt t="332060" x="9455150" y="2978150"/>
          <p14:tracePt t="332078" x="9537700" y="2978150"/>
          <p14:tracePt t="332079" x="9575800" y="2978150"/>
          <p14:tracePt t="332095" x="9639300" y="2978150"/>
          <p14:tracePt t="332111" x="9677400" y="2971800"/>
          <p14:tracePt t="332127" x="9709150" y="2959100"/>
          <p14:tracePt t="332144" x="9740900" y="2946400"/>
          <p14:tracePt t="332162" x="9798050" y="2940050"/>
          <p14:tracePt t="332177" x="9823450" y="2940050"/>
          <p14:tracePt t="332194" x="9842500" y="2933700"/>
          <p14:tracePt t="332211" x="9848850" y="2933700"/>
          <p14:tracePt t="332419" x="9855200" y="2933700"/>
          <p14:tracePt t="332426" x="9861550" y="2940050"/>
          <p14:tracePt t="332437" x="9886950" y="2946400"/>
          <p14:tracePt t="332444" x="9912350" y="2952750"/>
          <p14:tracePt t="332461" x="9956800" y="2952750"/>
          <p14:tracePt t="332477" x="9975850" y="2952750"/>
          <p14:tracePt t="332722" x="9982200" y="2952750"/>
          <p14:tracePt t="332730" x="9982200" y="2959100"/>
          <p14:tracePt t="333086" x="9982200" y="2965450"/>
          <p14:tracePt t="333094" x="9982200" y="2971800"/>
          <p14:tracePt t="333111" x="9994900" y="2984500"/>
          <p14:tracePt t="333128" x="10020300" y="2984500"/>
          <p14:tracePt t="333147" x="10121900" y="2965450"/>
          <p14:tracePt t="333164" x="10204450" y="2946400"/>
          <p14:tracePt t="333179" x="10229850" y="2940050"/>
          <p14:tracePt t="333194" x="10261600" y="2927350"/>
          <p14:tracePt t="333251" x="10261600" y="2921000"/>
          <p14:tracePt t="333278" x="10280650" y="2914650"/>
          <p14:tracePt t="333295" x="10293350" y="2914650"/>
          <p14:tracePt t="333311" x="10293350" y="2908300"/>
          <p14:tracePt t="333413" x="10312400" y="2901950"/>
          <p14:tracePt t="333422" x="10337800" y="2882900"/>
          <p14:tracePt t="333431" x="10363200" y="2870200"/>
          <p14:tracePt t="333447" x="10388600" y="2863850"/>
          <p14:tracePt t="333480" x="10388600" y="2857500"/>
          <p14:tracePt t="333495" x="10375900" y="2857500"/>
          <p14:tracePt t="333512" x="10344150" y="2876550"/>
          <p14:tracePt t="333528" x="10299700" y="2908300"/>
          <p14:tracePt t="333545" x="10242550" y="2946400"/>
          <p14:tracePt t="333564" x="10191750" y="2978150"/>
          <p14:tracePt t="333579" x="10115550" y="3009900"/>
          <p14:tracePt t="333595" x="10083800" y="3022600"/>
          <p14:tracePt t="334099" x="10096500" y="3028950"/>
          <p14:tracePt t="334112" x="10134600" y="3041650"/>
          <p14:tracePt t="334129" x="10223500" y="3054350"/>
          <p14:tracePt t="334146" x="10350500" y="3067050"/>
          <p14:tracePt t="334162" x="10439400" y="3054350"/>
          <p14:tracePt t="334179" x="10490200" y="3028950"/>
          <p14:tracePt t="334196" x="10502900" y="3016250"/>
          <p14:tracePt t="334214" x="10502900" y="2990850"/>
          <p14:tracePt t="334232" x="10502900" y="2978150"/>
          <p14:tracePt t="334245" x="10502900" y="2971800"/>
          <p14:tracePt t="334307" x="10509250" y="2971800"/>
          <p14:tracePt t="334315" x="10515600" y="2971800"/>
          <p14:tracePt t="334345" x="10521950" y="2965450"/>
          <p14:tracePt t="335653" x="10509250" y="2965450"/>
          <p14:tracePt t="335663" x="10477500" y="2965450"/>
          <p14:tracePt t="335680" x="10382250" y="2959100"/>
          <p14:tracePt t="335698" x="10248900" y="2952750"/>
          <p14:tracePt t="335714" x="10140950" y="2952750"/>
          <p14:tracePt t="335730" x="10039350" y="2946400"/>
          <p14:tracePt t="335748" x="9994900" y="2946400"/>
          <p14:tracePt t="335764" x="9988550" y="2946400"/>
          <p14:tracePt t="335780" x="9975850" y="2946400"/>
          <p14:tracePt t="335797" x="9950450" y="2946400"/>
          <p14:tracePt t="335814" x="9893300" y="2946400"/>
          <p14:tracePt t="335831" x="9867900" y="2946400"/>
          <p14:tracePt t="335847" x="9861550" y="2946400"/>
          <p14:tracePt t="335881" x="9855200" y="2940050"/>
          <p14:tracePt t="335898" x="9855200" y="2927350"/>
          <p14:tracePt t="335914" x="9855200" y="2921000"/>
          <p14:tracePt t="335930" x="9848850" y="2921000"/>
          <p14:tracePt t="335947" x="9848850" y="2914650"/>
          <p14:tracePt t="335981" x="9848850" y="2908300"/>
          <p14:tracePt t="335997" x="9861550" y="2908300"/>
          <p14:tracePt t="336014" x="9880600" y="2908300"/>
          <p14:tracePt t="336032" x="9899650" y="2914650"/>
          <p14:tracePt t="336047" x="9912350" y="2927350"/>
          <p14:tracePt t="336064" x="9925050" y="2946400"/>
          <p14:tracePt t="336080" x="9944100" y="2978150"/>
          <p14:tracePt t="336098" x="9963150" y="3016250"/>
          <p14:tracePt t="336114" x="9982200" y="3048000"/>
          <p14:tracePt t="336130" x="10013950" y="3067050"/>
          <p14:tracePt t="336147" x="10058400" y="3079750"/>
          <p14:tracePt t="336164" x="10191750" y="3079750"/>
          <p14:tracePt t="336181" x="10236200" y="3079750"/>
          <p14:tracePt t="336197" x="10356850" y="3086100"/>
          <p14:tracePt t="336214" x="10407650" y="3098800"/>
          <p14:tracePt t="336232" x="10420350" y="3105150"/>
          <p14:tracePt t="346496" x="10420350" y="3098800"/>
          <p14:tracePt t="346506" x="10401300" y="3086100"/>
          <p14:tracePt t="346524" x="10312400" y="3016250"/>
          <p14:tracePt t="346540" x="10299700" y="2984500"/>
          <p14:tracePt t="346557" x="10299700" y="2965450"/>
          <p14:tracePt t="346573" x="10299700" y="2952750"/>
          <p14:tracePt t="346589" x="10280650" y="2946400"/>
          <p14:tracePt t="346606" x="10204450" y="2933700"/>
          <p14:tracePt t="346623" x="10020300" y="2908300"/>
          <p14:tracePt t="346639" x="9798050" y="2857500"/>
          <p14:tracePt t="346656" x="9632950" y="2800350"/>
          <p14:tracePt t="346673" x="9531350" y="2749550"/>
          <p14:tracePt t="346690" x="9474200" y="2717800"/>
          <p14:tracePt t="346706" x="9378950" y="2686050"/>
          <p14:tracePt t="346723" x="9207500" y="2654300"/>
          <p14:tracePt t="346739" x="8959850" y="2628900"/>
          <p14:tracePt t="346756" x="8731250" y="2609850"/>
          <p14:tracePt t="346773" x="8496300" y="2578100"/>
          <p14:tracePt t="346774" x="8382000" y="2559050"/>
          <p14:tracePt t="346791" x="8204200" y="2520950"/>
          <p14:tracePt t="346807" x="8159750" y="2508250"/>
          <p14:tracePt t="346808" x="8121650" y="2495550"/>
          <p14:tracePt t="346823" x="8077200" y="2482850"/>
          <p14:tracePt t="346841" x="8001000" y="2470150"/>
          <p14:tracePt t="346856" x="7880350" y="2463800"/>
          <p14:tracePt t="346873" x="7778750" y="2463800"/>
          <p14:tracePt t="346889" x="7708900" y="2482850"/>
          <p14:tracePt t="346906" x="7696200" y="2501900"/>
          <p14:tracePt t="346923" x="7689850" y="2514600"/>
          <p14:tracePt t="346940" x="7689850" y="2533650"/>
          <p14:tracePt t="346957" x="7702550" y="2571750"/>
          <p14:tracePt t="346974" x="7759700" y="2628900"/>
          <p14:tracePt t="346989" x="7835900" y="2667000"/>
          <p14:tracePt t="347006" x="7931150" y="2717800"/>
          <p14:tracePt t="347023" x="8147050" y="2781300"/>
          <p14:tracePt t="347041" x="8636000" y="2876550"/>
          <p14:tracePt t="347057" x="8883650" y="2921000"/>
          <p14:tracePt t="347058" x="9080500" y="2946400"/>
          <p14:tracePt t="347073" x="9423400" y="2978150"/>
          <p14:tracePt t="347091" x="9664700" y="2978150"/>
          <p14:tracePt t="347106" x="9753600" y="2940050"/>
          <p14:tracePt t="347123" x="9759950" y="2908300"/>
          <p14:tracePt t="347141" x="9766300" y="2870200"/>
          <p14:tracePt t="347157" x="9886950" y="2832100"/>
          <p14:tracePt t="347173" x="10090150" y="2813050"/>
          <p14:tracePt t="347190" x="10299700" y="2813050"/>
          <p14:tracePt t="347193" x="10401300" y="2813050"/>
          <p14:tracePt t="347206" x="10490200" y="2813050"/>
          <p14:tracePt t="347223" x="10598150" y="2813050"/>
          <p14:tracePt t="347240" x="10598150" y="2806700"/>
          <p14:tracePt t="347274" x="10572750" y="2794000"/>
          <p14:tracePt t="347290" x="10560050" y="2794000"/>
          <p14:tracePt t="347351" x="10553700" y="2794000"/>
          <p14:tracePt t="347374" x="10521950" y="2787650"/>
          <p14:tracePt t="347391" x="10496550" y="2781300"/>
          <p14:tracePt t="347407" x="10452100" y="2774950"/>
          <p14:tracePt t="347423" x="10394950" y="2774950"/>
          <p14:tracePt t="347440" x="10337800" y="2774950"/>
          <p14:tracePt t="347456" x="10306050" y="2774950"/>
          <p14:tracePt t="347473" x="10280650" y="2774950"/>
          <p14:tracePt t="347490" x="10261600" y="2768600"/>
          <p14:tracePt t="347507" x="10242550" y="2768600"/>
          <p14:tracePt t="347523" x="10229850" y="2768600"/>
          <p14:tracePt t="347540" x="10223500" y="2762250"/>
          <p14:tracePt t="347557" x="10217150" y="2762250"/>
          <p14:tracePt t="347574" x="10210800" y="2762250"/>
          <p14:tracePt t="347899" x="10217150" y="2768600"/>
          <p14:tracePt t="347907" x="10229850" y="2781300"/>
          <p14:tracePt t="347924" x="10248900" y="2800350"/>
          <p14:tracePt t="347941" x="10255250" y="2806700"/>
          <p14:tracePt t="347957" x="10261600" y="2806700"/>
          <p14:tracePt t="347990" x="10267950" y="2819400"/>
          <p14:tracePt t="348007" x="10274300" y="2825750"/>
          <p14:tracePt t="348025" x="10274300" y="2844800"/>
          <p14:tracePt t="348041" x="10274300" y="2857500"/>
          <p14:tracePt t="348057" x="10274300" y="2863850"/>
          <p14:tracePt t="348075" x="10267950" y="2870200"/>
          <p14:tracePt t="348091" x="10267950" y="2876550"/>
          <p14:tracePt t="348505" x="10261600" y="2876550"/>
          <p14:tracePt t="348524" x="10255250" y="2876550"/>
          <p14:tracePt t="348558" x="10248900" y="2876550"/>
          <p14:tracePt t="349101" x="10248900" y="2870200"/>
          <p14:tracePt t="349109" x="10248900" y="2863850"/>
          <p14:tracePt t="349125" x="10261600" y="2844800"/>
          <p14:tracePt t="349141" x="10267950" y="2838450"/>
          <p14:tracePt t="349296" x="10267950" y="2844800"/>
          <p14:tracePt t="349308" x="10274300" y="2857500"/>
          <p14:tracePt t="349325" x="10274300" y="2933700"/>
          <p14:tracePt t="349343" x="10261600" y="2965450"/>
          <p14:tracePt t="349358" x="10255250" y="2978150"/>
          <p14:tracePt t="349375" x="10242550" y="2997200"/>
          <p14:tracePt t="349637" x="10242550" y="2990850"/>
          <p14:tracePt t="349645" x="10242550" y="2984500"/>
          <p14:tracePt t="349660" x="10242550" y="2978150"/>
          <p14:tracePt t="349675" x="10242550" y="2971800"/>
          <p14:tracePt t="349692" x="10242550" y="2959100"/>
          <p14:tracePt t="349708" x="10248900" y="2952750"/>
          <p14:tracePt t="349725" x="10248900" y="2940050"/>
          <p14:tracePt t="349743" x="10255250" y="2940050"/>
          <p14:tracePt t="349759" x="10255250" y="2933700"/>
          <p14:tracePt t="349775" x="10261600" y="2927350"/>
          <p14:tracePt t="349792" x="10261600" y="2921000"/>
          <p14:tracePt t="351619" x="10255250" y="2921000"/>
          <p14:tracePt t="351635" x="10236200" y="2914650"/>
          <p14:tracePt t="351645" x="10217150" y="2908300"/>
          <p14:tracePt t="351660" x="10191750" y="2901950"/>
          <p14:tracePt t="351677" x="10153650" y="2895600"/>
          <p14:tracePt t="351694" x="10121900" y="2889250"/>
          <p14:tracePt t="351711" x="10096500" y="2882900"/>
          <p14:tracePt t="351727" x="10071100" y="2876550"/>
          <p14:tracePt t="351745" x="10052050" y="2876550"/>
          <p14:tracePt t="351761" x="10033000" y="2870200"/>
          <p14:tracePt t="351777" x="10013950" y="2863850"/>
          <p14:tracePt t="351794" x="10001250" y="2857500"/>
          <p14:tracePt t="351810" x="9982200" y="2838450"/>
          <p14:tracePt t="351827" x="9975850" y="2825750"/>
          <p14:tracePt t="351844" x="9969500" y="2813050"/>
          <p14:tracePt t="351860" x="9969500" y="2806700"/>
          <p14:tracePt t="351876" x="9969500" y="2800350"/>
          <p14:tracePt t="364703" x="9956800" y="2794000"/>
          <p14:tracePt t="364721" x="9918700" y="2768600"/>
          <p14:tracePt t="364737" x="9886950" y="2749550"/>
          <p14:tracePt t="364754" x="9861550" y="2730500"/>
          <p14:tracePt t="364771" x="9848850" y="2724150"/>
          <p14:tracePt t="364788" x="9836150" y="2705100"/>
          <p14:tracePt t="364804" x="9759950" y="2673350"/>
          <p14:tracePt t="364821" x="9658350" y="2660650"/>
          <p14:tracePt t="364838" x="9474200" y="2641600"/>
          <p14:tracePt t="364854" x="9290050" y="2622550"/>
          <p14:tracePt t="364871" x="9137650" y="2609850"/>
          <p14:tracePt t="364888" x="9048750" y="2609850"/>
          <p14:tracePt t="364958" x="9048750" y="2616200"/>
          <p14:tracePt t="364971" x="9036050" y="2647950"/>
          <p14:tracePt t="364988" x="9010650" y="2679700"/>
          <p14:tracePt t="365005" x="8991600" y="2711450"/>
          <p14:tracePt t="365038" x="8991600" y="2717800"/>
          <p14:tracePt t="365055" x="9017000" y="2724150"/>
          <p14:tracePt t="365072" x="9086850" y="2743200"/>
          <p14:tracePt t="365090" x="9163050" y="2755900"/>
          <p14:tracePt t="365104" x="9239250" y="2762250"/>
          <p14:tracePt t="365106" x="9271000" y="2762250"/>
          <p14:tracePt t="365122" x="9296400" y="2762250"/>
          <p14:tracePt t="365138" x="9353550" y="2762250"/>
          <p14:tracePt t="365155" x="9385300" y="2749550"/>
          <p14:tracePt t="365171" x="9398000" y="2743200"/>
          <p14:tracePt t="365188" x="9410700" y="2743200"/>
          <p14:tracePt t="365221" x="9410700" y="2736850"/>
          <p14:tracePt t="365446" x="9417050" y="2736850"/>
          <p14:tracePt t="365453" x="9417050" y="2730500"/>
          <p14:tracePt t="365471" x="9423400" y="2724150"/>
          <p14:tracePt t="365490" x="9429750" y="2711450"/>
          <p14:tracePt t="365505" x="9442450" y="2698750"/>
          <p14:tracePt t="365522" x="9442450" y="2692400"/>
          <p14:tracePt t="365556" x="9448800" y="2686050"/>
          <p14:tracePt t="366707" x="9442450" y="2679700"/>
          <p14:tracePt t="366714" x="9429750" y="2679700"/>
          <p14:tracePt t="366723" x="9410700" y="2679700"/>
          <p14:tracePt t="366739" x="9359900" y="2673350"/>
          <p14:tracePt t="366756" x="9302750" y="2673350"/>
          <p14:tracePt t="366774" x="9264650" y="2673350"/>
          <p14:tracePt t="366789" x="9251950" y="2673350"/>
          <p14:tracePt t="366806" x="9245600" y="2673350"/>
          <p14:tracePt t="366857" x="9232900" y="2673350"/>
          <p14:tracePt t="366873" x="9182100" y="2673350"/>
          <p14:tracePt t="366889" x="9105900" y="2667000"/>
          <p14:tracePt t="366906" x="9023350" y="2667000"/>
          <p14:tracePt t="366923" x="8985250" y="2660650"/>
          <p14:tracePt t="366940" x="8966200" y="2660650"/>
          <p14:tracePt t="366956" x="8953500" y="2654300"/>
          <p14:tracePt t="366973" x="8947150" y="2654300"/>
          <p14:tracePt t="367097" x="8947150" y="2660650"/>
          <p14:tracePt t="367105" x="8947150" y="2667000"/>
          <p14:tracePt t="367123" x="8947150" y="2679700"/>
          <p14:tracePt t="367140" x="8947150" y="2692400"/>
          <p14:tracePt t="367157" x="8953500" y="2705100"/>
          <p14:tracePt t="367173" x="8966200" y="2724150"/>
          <p14:tracePt t="367190" x="8972550" y="2736850"/>
          <p14:tracePt t="367207" x="8985250" y="2749550"/>
          <p14:tracePt t="367225" x="8991600" y="2762250"/>
          <p14:tracePt t="367239" x="8997950" y="2762250"/>
          <p14:tracePt t="367256" x="8997950" y="2768600"/>
          <p14:tracePt t="367258" x="8997950" y="2774950"/>
          <p14:tracePt t="367273" x="8997950" y="2787650"/>
          <p14:tracePt t="367291" x="8985250" y="2813050"/>
          <p14:tracePt t="367307" x="8985250" y="2825750"/>
          <p14:tracePt t="367323" x="8978900" y="2832100"/>
          <p14:tracePt t="370705" x="8972550" y="2832100"/>
          <p14:tracePt t="370712" x="8959850" y="2832100"/>
          <p14:tracePt t="370726" x="8947150" y="2832100"/>
          <p14:tracePt t="370742" x="8940800" y="2832100"/>
          <p14:tracePt t="373952" x="8934450" y="2832100"/>
          <p14:tracePt t="374040" x="8928100" y="2832100"/>
          <p14:tracePt t="374062" x="8909050" y="2832100"/>
          <p14:tracePt t="374079" x="8890000" y="2832100"/>
          <p14:tracePt t="376096" x="8890000" y="2825750"/>
          <p14:tracePt t="376103" x="8902700" y="2819400"/>
          <p14:tracePt t="376114" x="8909050" y="2813050"/>
          <p14:tracePt t="376131" x="8928100" y="2800350"/>
          <p14:tracePt t="376147" x="8940800" y="2794000"/>
          <p14:tracePt t="376164" x="8947150" y="2781300"/>
          <p14:tracePt t="376181" x="8966200" y="2768600"/>
          <p14:tracePt t="376198" x="8972550" y="2755900"/>
          <p14:tracePt t="376214" x="8978900" y="2749550"/>
          <p14:tracePt t="376233" x="8985250" y="2749550"/>
          <p14:tracePt t="376380" x="8972550" y="2743200"/>
          <p14:tracePt t="376386" x="8953500" y="2730500"/>
          <p14:tracePt t="376397" x="8909050" y="2711450"/>
          <p14:tracePt t="376415" x="8832850" y="2673350"/>
          <p14:tracePt t="376430" x="8750300" y="2635250"/>
          <p14:tracePt t="376447" x="8674100" y="2603500"/>
          <p14:tracePt t="376464" x="8604250" y="2571750"/>
          <p14:tracePt t="376481" x="8547100" y="2559050"/>
          <p14:tracePt t="376498" x="8407400" y="2540000"/>
          <p14:tracePt t="376515" x="8318500" y="2540000"/>
          <p14:tracePt t="376531" x="8286750" y="2540000"/>
          <p14:tracePt t="376532" x="8261350" y="2533650"/>
          <p14:tracePt t="376547" x="8223250" y="2533650"/>
          <p14:tracePt t="376564" x="8216900" y="2533650"/>
          <p14:tracePt t="376581" x="8210550" y="2527300"/>
          <p14:tracePt t="376598" x="8191500" y="2527300"/>
          <p14:tracePt t="376615" x="8134350" y="2527300"/>
          <p14:tracePt t="376631" x="8064500" y="2520950"/>
          <p14:tracePt t="376648" x="7962900" y="2520950"/>
          <p14:tracePt t="376664" x="7905750" y="2514600"/>
          <p14:tracePt t="376683" x="7861300" y="2508250"/>
          <p14:tracePt t="376752" x="7854950" y="2508250"/>
          <p14:tracePt t="376764" x="7848600" y="2508250"/>
          <p14:tracePt t="376781" x="7778750" y="2508250"/>
          <p14:tracePt t="376798" x="7689850" y="2508250"/>
          <p14:tracePt t="376815" x="7620000" y="2508250"/>
          <p14:tracePt t="376832" x="7581900" y="2508250"/>
          <p14:tracePt t="376848" x="7575550" y="2508250"/>
          <p14:tracePt t="376903" x="7569200" y="2508250"/>
          <p14:tracePt t="376915" x="7562850" y="2514600"/>
          <p14:tracePt t="376932" x="7543800" y="2546350"/>
          <p14:tracePt t="376949" x="7518400" y="2571750"/>
          <p14:tracePt t="376965" x="7499350" y="2603500"/>
          <p14:tracePt t="376982" x="7486650" y="2622550"/>
          <p14:tracePt t="376998" x="7486650" y="2628900"/>
          <p14:tracePt t="377014" x="7480300" y="2641600"/>
          <p14:tracePt t="377031" x="7480300" y="2647950"/>
          <p14:tracePt t="377048" x="7480300" y="2654300"/>
          <p14:tracePt t="377065" x="7486650" y="2660650"/>
          <p14:tracePt t="377082" x="7499350" y="2667000"/>
          <p14:tracePt t="377098" x="7505700" y="2667000"/>
          <p14:tracePt t="377115" x="7524750" y="2667000"/>
          <p14:tracePt t="377131" x="7537450" y="2667000"/>
          <p14:tracePt t="377148" x="7550150" y="2667000"/>
          <p14:tracePt t="377198" x="7556500" y="2667000"/>
          <p14:tracePt t="377294" x="7543800" y="2679700"/>
          <p14:tracePt t="377302" x="7537450" y="2686050"/>
          <p14:tracePt t="377315" x="7531100" y="2698750"/>
          <p14:tracePt t="377332" x="7518400" y="2717800"/>
          <p14:tracePt t="377348" x="7512050" y="2724150"/>
          <p14:tracePt t="377365" x="7512050" y="2743200"/>
          <p14:tracePt t="377381" x="7518400" y="2749550"/>
          <p14:tracePt t="377398" x="7562850" y="2755900"/>
          <p14:tracePt t="377416" x="7658100" y="2749550"/>
          <p14:tracePt t="377434" x="7772400" y="2730500"/>
          <p14:tracePt t="377448" x="7905750" y="2705100"/>
          <p14:tracePt t="377465" x="8064500" y="2686050"/>
          <p14:tracePt t="377482" x="8185150" y="2667000"/>
          <p14:tracePt t="377498" x="8242300" y="2654300"/>
          <p14:tracePt t="377515" x="8255000" y="2647950"/>
          <p14:tracePt t="377548" x="8255000" y="2641600"/>
          <p14:tracePt t="377565" x="8261350" y="2641600"/>
          <p14:tracePt t="377582" x="8267700" y="2641600"/>
          <p14:tracePt t="377599" x="8299450" y="2635250"/>
          <p14:tracePt t="377615" x="8350250" y="2628900"/>
          <p14:tracePt t="377632" x="8388350" y="2616200"/>
          <p14:tracePt t="377649" x="8413750" y="2603500"/>
          <p14:tracePt t="377665" x="8432800" y="2597150"/>
          <p14:tracePt t="377681" x="8432800" y="2590800"/>
          <p14:tracePt t="377699" x="8432800" y="2584450"/>
          <p14:tracePt t="377715" x="8432800" y="2571750"/>
          <p14:tracePt t="377732" x="8413750" y="2546350"/>
          <p14:tracePt t="377748" x="8401050" y="2533650"/>
          <p14:tracePt t="377765" x="8388350" y="2527300"/>
          <p14:tracePt t="377782" x="8369300" y="2520950"/>
          <p14:tracePt t="377799" x="8350250" y="2520950"/>
          <p14:tracePt t="377815" x="8305800" y="2514600"/>
          <p14:tracePt t="377817" x="8248650" y="2508250"/>
          <p14:tracePt t="377832" x="8204200" y="2501900"/>
          <p14:tracePt t="377849" x="8070850" y="2501900"/>
          <p14:tracePt t="377866" x="7962900" y="2501900"/>
          <p14:tracePt t="377882" x="7861300" y="2508250"/>
          <p14:tracePt t="377899" x="7804150" y="2520950"/>
          <p14:tracePt t="377915" x="7759700" y="2533650"/>
          <p14:tracePt t="377932" x="7747000" y="2546350"/>
          <p14:tracePt t="377950" x="7740650" y="2565400"/>
          <p14:tracePt t="377966" x="7734300" y="2603500"/>
          <p14:tracePt t="377983" x="7727950" y="2654300"/>
          <p14:tracePt t="377984" x="7721600" y="2692400"/>
          <p14:tracePt t="378000" x="7721600" y="2711450"/>
          <p14:tracePt t="378016" x="7721600" y="2755900"/>
          <p14:tracePt t="378017" x="7721600" y="2774950"/>
          <p14:tracePt t="378032" x="7734300" y="2787650"/>
          <p14:tracePt t="378049" x="7753350" y="2794000"/>
          <p14:tracePt t="378051" x="7791450" y="2806700"/>
          <p14:tracePt t="378065" x="7842250" y="2813050"/>
          <p14:tracePt t="378082" x="8045450" y="2819400"/>
          <p14:tracePt t="378099" x="8375650" y="2825750"/>
          <p14:tracePt t="378116" x="8528050" y="2806700"/>
          <p14:tracePt t="378132" x="8636000" y="2781300"/>
          <p14:tracePt t="378149" x="8686800" y="2755900"/>
          <p14:tracePt t="378165" x="8705850" y="2730500"/>
          <p14:tracePt t="378182" x="8712200" y="2705100"/>
          <p14:tracePt t="378199" x="8712200" y="2686050"/>
          <p14:tracePt t="378215" x="8712200" y="2654300"/>
          <p14:tracePt t="378232" x="8699500" y="2616200"/>
          <p14:tracePt t="378249" x="8686800" y="2590800"/>
          <p14:tracePt t="378266" x="8636000" y="2552700"/>
          <p14:tracePt t="378283" x="8597900" y="2533650"/>
          <p14:tracePt t="378299" x="8553450" y="2527300"/>
          <p14:tracePt t="378316" x="8502650" y="2514600"/>
          <p14:tracePt t="378334" x="8439150" y="2508250"/>
          <p14:tracePt t="378349" x="8394700" y="2508250"/>
          <p14:tracePt t="378366" x="8324850" y="2514600"/>
          <p14:tracePt t="378383" x="8261350" y="2520950"/>
          <p14:tracePt t="378400" x="8115300" y="2540000"/>
          <p14:tracePt t="378416" x="8013700" y="2546350"/>
          <p14:tracePt t="378433" x="7924800" y="2546350"/>
          <p14:tracePt t="378449" x="7842250" y="2546350"/>
          <p14:tracePt t="378466" x="7823200" y="2559050"/>
          <p14:tracePt t="378482" x="7816850" y="2565400"/>
          <p14:tracePt t="378500" x="7835900" y="2647950"/>
          <p14:tracePt t="378517" x="7899400" y="2736850"/>
          <p14:tracePt t="378533" x="7988300" y="2819400"/>
          <p14:tracePt t="378549" x="8064500" y="2870200"/>
          <p14:tracePt t="378566" x="8108950" y="2889250"/>
          <p14:tracePt t="378583" x="8172450" y="2901950"/>
          <p14:tracePt t="378599" x="8280400" y="2901950"/>
          <p14:tracePt t="378616" x="8470900" y="2882900"/>
          <p14:tracePt t="378633" x="8655050" y="2844800"/>
          <p14:tracePt t="378649" x="8775700" y="2800350"/>
          <p14:tracePt t="378666" x="8832850" y="2762250"/>
          <p14:tracePt t="378683" x="8839200" y="2749550"/>
          <p14:tracePt t="378700" x="8839200" y="2736850"/>
          <p14:tracePt t="378716" x="8813800" y="2717800"/>
          <p14:tracePt t="378735" x="8737600" y="2705100"/>
          <p14:tracePt t="378750" x="8712200" y="2698750"/>
          <p14:tracePt t="378766" x="8648700" y="2686050"/>
          <p14:tracePt t="378783" x="8642350" y="2686050"/>
          <p14:tracePt t="378799" x="8629650" y="2686050"/>
          <p14:tracePt t="378816" x="8616950" y="2673350"/>
          <p14:tracePt t="378834" x="8604250" y="2660650"/>
          <p14:tracePt t="378850" x="8604250" y="2654300"/>
          <p14:tracePt t="378866" x="8585200" y="2654300"/>
          <p14:tracePt t="378883" x="8521700" y="2647950"/>
          <p14:tracePt t="378902" x="8451850" y="2641600"/>
          <p14:tracePt t="378916" x="8394700" y="2635250"/>
          <p14:tracePt t="378933" x="8369300" y="2628900"/>
          <p14:tracePt t="379015" x="8362950" y="2628900"/>
          <p14:tracePt t="379024" x="8343900" y="2641600"/>
          <p14:tracePt t="379033" x="8324850" y="2647950"/>
          <p14:tracePt t="379050" x="8216900" y="2692400"/>
          <p14:tracePt t="379068" x="8070850" y="2724150"/>
          <p14:tracePt t="379071" x="8007350" y="2736850"/>
          <p14:tracePt t="379083" x="7962900" y="2749550"/>
          <p14:tracePt t="379100" x="7924800" y="2762250"/>
          <p14:tracePt t="379117" x="7899400" y="2768600"/>
          <p14:tracePt t="379133" x="7893050" y="2768600"/>
          <p14:tracePt t="379183" x="7886700" y="2768600"/>
          <p14:tracePt t="379190" x="7880350" y="2768600"/>
          <p14:tracePt t="379200" x="7874000" y="2768600"/>
          <p14:tracePt t="379234" x="7880350" y="2749550"/>
          <p14:tracePt t="379250" x="7899400" y="2711450"/>
          <p14:tracePt t="379267" x="7905750" y="2698750"/>
          <p14:tracePt t="390922" x="7912100" y="2698750"/>
          <p14:tracePt t="390929" x="7918450" y="2698750"/>
          <p14:tracePt t="390943" x="7937500" y="2705100"/>
          <p14:tracePt t="390960" x="7988300" y="2717800"/>
          <p14:tracePt t="390976" x="7994650" y="2724150"/>
          <p14:tracePt t="390993" x="8020050" y="2730500"/>
          <p14:tracePt t="391009" x="8089900" y="2743200"/>
          <p14:tracePt t="391026" x="8153400" y="2755900"/>
          <p14:tracePt t="391043" x="8223250" y="2762250"/>
          <p14:tracePt t="391060" x="8312150" y="2762250"/>
          <p14:tracePt t="391076" x="8394700" y="2762250"/>
          <p14:tracePt t="391094" x="8477250" y="2762250"/>
          <p14:tracePt t="391110" x="8540750" y="2762250"/>
          <p14:tracePt t="391127" x="8585200" y="2762250"/>
          <p14:tracePt t="391143" x="8616950" y="2762250"/>
          <p14:tracePt t="391160" x="8636000" y="2762250"/>
          <p14:tracePt t="391244" x="8642350" y="2762250"/>
          <p14:tracePt t="391260" x="8648700" y="2762250"/>
          <p14:tracePt t="391276" x="8655050" y="2762250"/>
          <p14:tracePt t="391295" x="8661400" y="2762250"/>
          <p14:tracePt t="391572" x="8661400" y="2755900"/>
          <p14:tracePt t="391585" x="8661400" y="2749550"/>
          <p14:tracePt t="391594" x="8655050" y="2743200"/>
          <p14:tracePt t="391610" x="8642350" y="2736850"/>
          <p14:tracePt t="391627" x="8636000" y="2730500"/>
          <p14:tracePt t="391643" x="8623300" y="2717800"/>
          <p14:tracePt t="391661" x="8610600" y="2711450"/>
          <p14:tracePt t="391677" x="8585200" y="2698750"/>
          <p14:tracePt t="391695" x="8572500" y="2686050"/>
          <p14:tracePt t="391710" x="8559800" y="2679700"/>
          <p14:tracePt t="391727" x="8547100" y="2667000"/>
          <p14:tracePt t="391744" x="8528050" y="2660650"/>
          <p14:tracePt t="391762" x="8496300" y="2641600"/>
          <p14:tracePt t="391777" x="8483600" y="2641600"/>
          <p14:tracePt t="391795" x="8464550" y="2635250"/>
          <p14:tracePt t="391810" x="8458200" y="2628900"/>
          <p14:tracePt t="391827" x="8432800" y="2622550"/>
          <p14:tracePt t="391844" x="8413750" y="2616200"/>
          <p14:tracePt t="391860" x="8382000" y="2609850"/>
          <p14:tracePt t="391878" x="8343900" y="2597150"/>
          <p14:tracePt t="391894" x="8312150" y="2590800"/>
          <p14:tracePt t="391911" x="8286750" y="2584450"/>
          <p14:tracePt t="391927" x="8267700" y="2578100"/>
          <p14:tracePt t="391944" x="8255000" y="2578100"/>
          <p14:tracePt t="391961" x="8197850" y="2571750"/>
          <p14:tracePt t="391978" x="8128000" y="2565400"/>
          <p14:tracePt t="391994" x="8064500" y="2565400"/>
          <p14:tracePt t="392010" x="8032750" y="2559050"/>
          <p14:tracePt t="392027" x="8020050" y="2559050"/>
          <p14:tracePt t="392045" x="8013700" y="2559050"/>
          <p14:tracePt t="392061" x="8007350" y="2559050"/>
          <p14:tracePt t="392095" x="8007350" y="2565400"/>
          <p14:tracePt t="392132" x="8007350" y="2571750"/>
          <p14:tracePt t="392175" x="8007350" y="2578100"/>
          <p14:tracePt t="392181" x="8007350" y="2584450"/>
          <p14:tracePt t="392194" x="8007350" y="2590800"/>
          <p14:tracePt t="392211" x="8007350" y="2603500"/>
          <p14:tracePt t="392229" x="8026400" y="2616200"/>
          <p14:tracePt t="392244" x="8045450" y="2635250"/>
          <p14:tracePt t="392261" x="8083550" y="2660650"/>
          <p14:tracePt t="392263" x="8089900" y="2667000"/>
          <p14:tracePt t="392279" x="8102600" y="2673350"/>
          <p14:tracePt t="392294" x="8115300" y="2679700"/>
          <p14:tracePt t="392295" x="8121650" y="2686050"/>
          <p14:tracePt t="392311" x="8134350" y="2692400"/>
          <p14:tracePt t="392327" x="8178800" y="2711450"/>
          <p14:tracePt t="392344" x="8210550" y="2724150"/>
          <p14:tracePt t="392361" x="8242300" y="2743200"/>
          <p14:tracePt t="392378" x="8274050" y="2755900"/>
          <p14:tracePt t="392394" x="8305800" y="2762250"/>
          <p14:tracePt t="392411" x="8337550" y="2768600"/>
          <p14:tracePt t="392428" x="8375650" y="2768600"/>
          <p14:tracePt t="392444" x="8407400" y="2768600"/>
          <p14:tracePt t="392461" x="8439150" y="2762250"/>
          <p14:tracePt t="392478" x="8458200" y="2755900"/>
          <p14:tracePt t="392494" x="8477250" y="2749550"/>
          <p14:tracePt t="392511" x="8489950" y="2749550"/>
          <p14:tracePt t="392528" x="8496300" y="2743200"/>
          <p14:tracePt t="392544" x="8502650" y="2743200"/>
          <p14:tracePt t="392578" x="8502650" y="2736850"/>
          <p14:tracePt t="392594" x="8509000" y="2724150"/>
          <p14:tracePt t="392611" x="8509000" y="2705100"/>
          <p14:tracePt t="392628" x="8509000" y="2698750"/>
          <p14:tracePt t="392644" x="8509000" y="2686050"/>
          <p14:tracePt t="392661" x="8509000" y="2679700"/>
          <p14:tracePt t="392677" x="8509000" y="2660650"/>
          <p14:tracePt t="392695" x="8509000" y="2635250"/>
          <p14:tracePt t="392711" x="8502650" y="2597150"/>
          <p14:tracePt t="392728" x="8496300" y="2584450"/>
          <p14:tracePt t="392729" x="8496300" y="2565400"/>
          <p14:tracePt t="392745" x="8489950" y="2552700"/>
          <p14:tracePt t="392761" x="8483600" y="2527300"/>
          <p14:tracePt t="399089" x="8477250" y="2527300"/>
          <p14:tracePt t="399099" x="8470900" y="2527300"/>
          <p14:tracePt t="399117" x="8432800" y="2527300"/>
          <p14:tracePt t="399134" x="8401050" y="2533650"/>
          <p14:tracePt t="399150" x="8375650" y="2533650"/>
          <p14:tracePt t="399167" x="8350250" y="2533650"/>
          <p14:tracePt t="399183" x="8337550" y="2533650"/>
          <p14:tracePt t="423662" x="8337550" y="2540000"/>
          <p14:tracePt t="423670" x="8337550" y="2546350"/>
          <p14:tracePt t="423687" x="8343900" y="2559050"/>
          <p14:tracePt t="423703" x="8356600" y="2565400"/>
          <p14:tracePt t="423720" x="8362950" y="2571750"/>
          <p14:tracePt t="423771" x="8375650" y="2578100"/>
          <p14:tracePt t="423787" x="8401050" y="2584450"/>
          <p14:tracePt t="423805" x="8445500" y="2616200"/>
          <p14:tracePt t="423820" x="8470900" y="2641600"/>
          <p14:tracePt t="423839" x="8496300" y="2673350"/>
          <p14:tracePt t="423856" x="8515350" y="2705100"/>
          <p14:tracePt t="423871" x="8528050" y="2736850"/>
          <p14:tracePt t="423889" x="8540750" y="2755900"/>
          <p14:tracePt t="423904" x="8547100" y="2768600"/>
          <p14:tracePt t="423921" x="8553450" y="2774950"/>
          <p14:tracePt t="423937" x="8566150" y="2781300"/>
          <p14:tracePt t="423954" x="8578850" y="2787650"/>
          <p14:tracePt t="423971" x="8597900" y="2800350"/>
          <p14:tracePt t="423987" x="8623300" y="2819400"/>
          <p14:tracePt t="424004" x="8642350" y="2838450"/>
          <p14:tracePt t="424021" x="8655050" y="2844800"/>
          <p14:tracePt t="424037" x="8661400" y="2844800"/>
          <p14:tracePt t="424055" x="8686800" y="2844800"/>
          <p14:tracePt t="424072" x="8693150" y="2838450"/>
          <p14:tracePt t="424126" x="8699500" y="2838450"/>
          <p14:tracePt t="424138" x="8705850" y="2838450"/>
          <p14:tracePt t="424154" x="8763000" y="2819400"/>
          <p14:tracePt t="424171" x="8820150" y="2794000"/>
          <p14:tracePt t="424188" x="8858250" y="2768600"/>
          <p14:tracePt t="424206" x="8890000" y="2749550"/>
          <p14:tracePt t="424221" x="8896350" y="2743200"/>
          <p14:tracePt t="424372" x="8890000" y="2743200"/>
          <p14:tracePt t="424379" x="8883650" y="2743200"/>
          <p14:tracePt t="424388" x="8870950" y="2743200"/>
          <p14:tracePt t="424404" x="8845550" y="2749550"/>
          <p14:tracePt t="424422" x="8820150" y="2755900"/>
          <p14:tracePt t="424438" x="8801100" y="2755900"/>
          <p14:tracePt t="424454" x="8782050" y="2762250"/>
          <p14:tracePt t="424471" x="8769350" y="2762250"/>
          <p14:tracePt t="424539" x="8763000" y="2762250"/>
          <p14:tracePt t="424555" x="8750300" y="2743200"/>
          <p14:tracePt t="424571" x="8731250" y="2724150"/>
          <p14:tracePt t="424588" x="8712200" y="2711450"/>
          <p14:tracePt t="424604" x="8699500" y="2698750"/>
          <p14:tracePt t="424621" x="8680450" y="2679700"/>
          <p14:tracePt t="424638" x="8648700" y="2647950"/>
          <p14:tracePt t="424654" x="8623300" y="2622550"/>
          <p14:tracePt t="424672" x="8597900" y="2597150"/>
          <p14:tracePt t="424688" x="8572500" y="2571750"/>
          <p14:tracePt t="424704" x="8553450" y="2559050"/>
          <p14:tracePt t="424721" x="8521700" y="2533650"/>
          <p14:tracePt t="424738" x="8496300" y="2514600"/>
          <p14:tracePt t="424755" x="8464550" y="2489200"/>
          <p14:tracePt t="424772" x="8432800" y="2463800"/>
          <p14:tracePt t="424788" x="8420100" y="2457450"/>
          <p14:tracePt t="424789" x="8407400" y="2444750"/>
          <p14:tracePt t="424804" x="8394700" y="2432050"/>
          <p14:tracePt t="424821" x="8375650" y="2425700"/>
          <p14:tracePt t="424838" x="8369300" y="2419350"/>
          <p14:tracePt t="424854" x="8362950" y="2419350"/>
          <p14:tracePt t="424871" x="8356600" y="2419350"/>
          <p14:tracePt t="424888" x="8350250" y="2419350"/>
          <p14:tracePt t="424905" x="8331200" y="2419350"/>
          <p14:tracePt t="424922" x="8312150" y="2419350"/>
          <p14:tracePt t="424938" x="8274050" y="2432050"/>
          <p14:tracePt t="424955" x="8235950" y="2438400"/>
          <p14:tracePt t="424971" x="8178800" y="2457450"/>
          <p14:tracePt t="424988" x="8108950" y="2476500"/>
          <p14:tracePt t="425005" x="8032750" y="2495550"/>
          <p14:tracePt t="425021" x="7981950" y="2508250"/>
          <p14:tracePt t="425038" x="7918450" y="2527300"/>
          <p14:tracePt t="425055" x="7886700" y="2540000"/>
          <p14:tracePt t="425072" x="7867650" y="2546350"/>
          <p14:tracePt t="425090" x="7861300" y="2552700"/>
          <p14:tracePt t="425105" x="7854950" y="2565400"/>
          <p14:tracePt t="425122" x="7848600" y="2578100"/>
          <p14:tracePt t="425138" x="7842250" y="2590800"/>
          <p14:tracePt t="425155" x="7842250" y="2603500"/>
          <p14:tracePt t="425172" x="7842250" y="2616200"/>
          <p14:tracePt t="425188" x="7842250" y="2628900"/>
          <p14:tracePt t="425205" x="7842250" y="2647950"/>
          <p14:tracePt t="425222" x="7861300" y="2667000"/>
          <p14:tracePt t="425238" x="7893050" y="2698750"/>
          <p14:tracePt t="425255" x="7918450" y="2717800"/>
          <p14:tracePt t="425256" x="7962900" y="2749550"/>
          <p14:tracePt t="425272" x="8007350" y="2781300"/>
          <p14:tracePt t="425289" x="8089900" y="2825750"/>
          <p14:tracePt t="425305" x="8121650" y="2844800"/>
          <p14:tracePt t="425321" x="8153400" y="2851150"/>
          <p14:tracePt t="425338" x="8178800" y="2857500"/>
          <p14:tracePt t="425355" x="8204200" y="2857500"/>
          <p14:tracePt t="425372" x="8229600" y="2857500"/>
          <p14:tracePt t="425388" x="8248650" y="2857500"/>
          <p14:tracePt t="425623" x="8248650" y="2844800"/>
          <p14:tracePt t="425628" x="8248650" y="2832100"/>
          <p14:tracePt t="425639" x="8242300" y="2819400"/>
          <p14:tracePt t="425656" x="8242300" y="2800350"/>
          <p14:tracePt t="425718" x="8235950" y="2800350"/>
          <p14:tracePt t="425833" x="8242300" y="2800350"/>
          <p14:tracePt t="425842" x="8248650" y="2800350"/>
          <p14:tracePt t="425856" x="8255000" y="2794000"/>
          <p14:tracePt t="425873" x="8318500" y="2794000"/>
          <p14:tracePt t="425889" x="8388350" y="2781300"/>
          <p14:tracePt t="425905" x="8426450" y="2774950"/>
          <p14:tracePt t="425922" x="8458200" y="2755900"/>
          <p14:tracePt t="425940" x="8477250" y="2736850"/>
          <p14:tracePt t="425956" x="8483600" y="2717800"/>
          <p14:tracePt t="425972" x="8489950" y="2705100"/>
          <p14:tracePt t="425989" x="8489950" y="2698750"/>
          <p14:tracePt t="426225" x="8489950" y="2692400"/>
          <p14:tracePt t="426262" x="8489950" y="2686050"/>
          <p14:tracePt t="426351" x="8489950" y="2679700"/>
          <p14:tracePt t="426582" x="8489950" y="2673350"/>
          <p14:tracePt t="426589" x="8483600" y="2667000"/>
          <p14:tracePt t="426606" x="8477250" y="2660650"/>
          <p14:tracePt t="426623" x="8470900" y="2654300"/>
          <p14:tracePt t="426687" x="8464550" y="2647950"/>
          <p14:tracePt t="426706" x="8451850" y="2635250"/>
          <p14:tracePt t="426723" x="8445500" y="2628900"/>
          <p14:tracePt t="426739" x="8439150" y="2616200"/>
          <p14:tracePt t="426756" x="8426450" y="2609850"/>
          <p14:tracePt t="426773" x="8413750" y="2597150"/>
          <p14:tracePt t="426790" x="8407400" y="2590800"/>
          <p14:tracePt t="426807" x="8401050" y="2584450"/>
          <p14:tracePt t="426823" x="8388350" y="2571750"/>
          <p14:tracePt t="426840" x="8362950" y="2559050"/>
          <p14:tracePt t="426857" x="8324850" y="2540000"/>
          <p14:tracePt t="426873" x="8299450" y="2533650"/>
          <p14:tracePt t="426891" x="8274050" y="2527300"/>
          <p14:tracePt t="426908" x="8248650" y="2520950"/>
          <p14:tracePt t="426925" x="8210550" y="2514600"/>
          <p14:tracePt t="426940" x="8178800" y="2508250"/>
          <p14:tracePt t="426957" x="8153400" y="2508250"/>
          <p14:tracePt t="426973" x="8128000" y="2501900"/>
          <p14:tracePt t="426990" x="8108950" y="2495550"/>
          <p14:tracePt t="427007" x="8077200" y="2482850"/>
          <p14:tracePt t="427025" x="8020050" y="2463800"/>
          <p14:tracePt t="427040" x="8001000" y="2457450"/>
          <p14:tracePt t="427056" x="7943850" y="2444750"/>
          <p14:tracePt t="427073" x="7886700" y="2438400"/>
          <p14:tracePt t="427091" x="7874000" y="2438400"/>
          <p14:tracePt t="427109" x="7867650" y="2438400"/>
          <p14:tracePt t="429270" x="7854950" y="2438400"/>
          <p14:tracePt t="429277" x="7842250" y="2438400"/>
          <p14:tracePt t="429292" x="7810500" y="2444750"/>
          <p14:tracePt t="429308" x="7778750" y="2451100"/>
          <p14:tracePt t="429325" x="7759700" y="2451100"/>
          <p14:tracePt t="429342" x="7747000" y="2457450"/>
          <p14:tracePt t="432985" x="7747000" y="2463800"/>
          <p14:tracePt t="432991" x="7759700" y="2482850"/>
          <p14:tracePt t="432999" x="7778750" y="2508250"/>
          <p14:tracePt t="433013" x="7797800" y="2533650"/>
          <p14:tracePt t="433030" x="7893050" y="2660650"/>
          <p14:tracePt t="433044" x="7924800" y="2705100"/>
          <p14:tracePt t="433062" x="7994650" y="2774950"/>
          <p14:tracePt t="433078" x="8096250" y="2851150"/>
          <p14:tracePt t="433095" x="8147050" y="2876550"/>
          <p14:tracePt t="433111" x="8172450" y="2882900"/>
          <p14:tracePt t="433128" x="8197850" y="2882900"/>
          <p14:tracePt t="433145" x="8223250" y="2882900"/>
          <p14:tracePt t="433163" x="8248650" y="2870200"/>
          <p14:tracePt t="433178" x="8274050" y="2857500"/>
          <p14:tracePt t="433195" x="8293100" y="2844800"/>
          <p14:tracePt t="433212" x="8293100" y="2832100"/>
          <p14:tracePt t="433228" x="8280400" y="2813050"/>
          <p14:tracePt t="433245" x="8204200" y="2768600"/>
          <p14:tracePt t="433262" x="8108950" y="2717800"/>
          <p14:tracePt t="433278" x="8007350" y="2667000"/>
          <p14:tracePt t="433297" x="7893050" y="2603500"/>
          <p14:tracePt t="433313" x="7880350" y="2590800"/>
          <p14:tracePt t="433328" x="7874000" y="2590800"/>
          <p14:tracePt t="433362" x="7867650" y="2590800"/>
          <p14:tracePt t="433378" x="7778750" y="2609850"/>
          <p14:tracePt t="433395" x="7626350" y="2628900"/>
          <p14:tracePt t="433411" x="7473950" y="2635250"/>
          <p14:tracePt t="433429" x="7366000" y="2628900"/>
          <p14:tracePt t="433445" x="7346950" y="2616200"/>
          <p14:tracePt t="433451" x="7346950" y="2603500"/>
          <p14:tracePt t="433462" x="7353300" y="2590800"/>
          <p14:tracePt t="433481" x="7423150" y="2546350"/>
          <p14:tracePt t="433495" x="7461250" y="2546350"/>
          <p14:tracePt t="433497" x="7505700" y="2540000"/>
          <p14:tracePt t="433512" x="7543800" y="2540000"/>
          <p14:tracePt t="433529" x="7575550" y="2552700"/>
          <p14:tracePt t="433545" x="7575550" y="2565400"/>
          <p14:tracePt t="433563" x="7550150" y="2622550"/>
          <p14:tracePt t="433579" x="7531100" y="2641600"/>
          <p14:tracePt t="433595" x="7512050" y="2660650"/>
          <p14:tracePt t="433628" x="7512050" y="2654300"/>
          <p14:tracePt t="433645" x="7531100" y="2641600"/>
          <p14:tracePt t="433662" x="7562850" y="2628900"/>
          <p14:tracePt t="433679" x="7600950" y="2622550"/>
          <p14:tracePt t="433695" x="7620000" y="2622550"/>
          <p14:tracePt t="433753" x="7626350" y="2622550"/>
          <p14:tracePt t="433767" x="7632700" y="2616200"/>
          <p14:tracePt t="433776" x="7639050" y="2616200"/>
          <p14:tracePt t="433796" x="7664450" y="2597150"/>
          <p14:tracePt t="433812" x="7683500" y="2584450"/>
          <p14:tracePt t="433830" x="7696200" y="2578100"/>
          <p14:tracePt t="434084" x="7702550" y="2571750"/>
          <p14:tracePt t="434314" x="7708900" y="2565400"/>
          <p14:tracePt t="434322" x="7715250" y="2559050"/>
          <p14:tracePt t="434331" x="7715250" y="2552700"/>
          <p14:tracePt t="434495" x="7721600" y="2552700"/>
          <p14:tracePt t="435342" x="7721600" y="2559050"/>
          <p14:tracePt t="435380" x="7727950" y="2565400"/>
          <p14:tracePt t="435397" x="7747000" y="2578100"/>
          <p14:tracePt t="435415" x="7785100" y="2590800"/>
          <p14:tracePt t="435430" x="7829550" y="2609850"/>
          <p14:tracePt t="435447" x="7886700" y="2647950"/>
          <p14:tracePt t="435464" x="7937500" y="2673350"/>
          <p14:tracePt t="435481" x="8007350" y="2705100"/>
          <p14:tracePt t="435497" x="8077200" y="2724150"/>
          <p14:tracePt t="435513" x="8134350" y="2736850"/>
          <p14:tracePt t="435530" x="8172450" y="2743200"/>
          <p14:tracePt t="435547" x="8204200" y="2743200"/>
          <p14:tracePt t="435563" x="8235950" y="2736850"/>
          <p14:tracePt t="435565" x="8255000" y="2730500"/>
          <p14:tracePt t="435580" x="8274050" y="2724150"/>
          <p14:tracePt t="435581" x="8305800" y="2717800"/>
          <p14:tracePt t="435597" x="8331200" y="2711450"/>
          <p14:tracePt t="435598" x="8362950" y="2705100"/>
          <p14:tracePt t="435615" x="8413750" y="2692400"/>
          <p14:tracePt t="435630" x="8458200" y="2686050"/>
          <p14:tracePt t="435647" x="8515350" y="2673350"/>
          <p14:tracePt t="435664" x="8547100" y="2660650"/>
          <p14:tracePt t="435680" x="8566150" y="2654300"/>
          <p14:tracePt t="435697" x="8578850" y="2647950"/>
          <p14:tracePt t="435714" x="8585200" y="2641600"/>
          <p14:tracePt t="435731" x="8597900" y="2635250"/>
          <p14:tracePt t="435792" x="8585200" y="2622550"/>
          <p14:tracePt t="435803" x="8578850" y="2616200"/>
          <p14:tracePt t="435813" x="8553450" y="2603500"/>
          <p14:tracePt t="435831" x="8477250" y="2559050"/>
          <p14:tracePt t="435847" x="8439150" y="2540000"/>
          <p14:tracePt t="435864" x="8369300" y="2514600"/>
          <p14:tracePt t="435881" x="8324850" y="2501900"/>
          <p14:tracePt t="435897" x="8191500" y="2495550"/>
          <p14:tracePt t="435914" x="8013700" y="2501900"/>
          <p14:tracePt t="435931" x="7867650" y="2520950"/>
          <p14:tracePt t="435947" x="7727950" y="2546350"/>
          <p14:tracePt t="435964" x="7683500" y="2565400"/>
          <p14:tracePt t="435981" x="7670800" y="2565400"/>
          <p14:tracePt t="435998" x="7664450" y="2578100"/>
          <p14:tracePt t="436016" x="7664450" y="2584450"/>
          <p14:tracePt t="436030" x="7670800" y="2597150"/>
          <p14:tracePt t="436048" x="7696200" y="2628900"/>
          <p14:tracePt t="436065" x="7747000" y="2705100"/>
          <p14:tracePt t="436081" x="7772400" y="2749550"/>
          <p14:tracePt t="436097" x="7797800" y="2787650"/>
          <p14:tracePt t="436114" x="7823200" y="2819400"/>
          <p14:tracePt t="436131" x="7848600" y="2838450"/>
          <p14:tracePt t="436147" x="7912100" y="2870200"/>
          <p14:tracePt t="436164" x="8032750" y="2908300"/>
          <p14:tracePt t="436181" x="8147050" y="2927350"/>
          <p14:tracePt t="436198" x="8255000" y="2933700"/>
          <p14:tracePt t="436214" x="8356600" y="2933700"/>
          <p14:tracePt t="436231" x="8445500" y="2914650"/>
          <p14:tracePt t="436248" x="8509000" y="2882900"/>
          <p14:tracePt t="436265" x="8566150" y="2851150"/>
          <p14:tracePt t="436281" x="8636000" y="2813050"/>
          <p14:tracePt t="436297" x="8686800" y="2794000"/>
          <p14:tracePt t="436299" x="8712200" y="2781300"/>
          <p14:tracePt t="436314" x="8737600" y="2768600"/>
          <p14:tracePt t="436331" x="8750300" y="2762250"/>
          <p14:tracePt t="436348" x="8763000" y="2749550"/>
          <p14:tracePt t="436364" x="8769350" y="2743200"/>
          <p14:tracePt t="436381" x="8769350" y="2730500"/>
          <p14:tracePt t="436398" x="8775700" y="2711450"/>
          <p14:tracePt t="436414" x="8769350" y="2686050"/>
          <p14:tracePt t="436431" x="8750300" y="2647950"/>
          <p14:tracePt t="436448" x="8731250" y="2616200"/>
          <p14:tracePt t="436464" x="8699500" y="2584450"/>
          <p14:tracePt t="436481" x="8680450" y="2571750"/>
          <p14:tracePt t="436500" x="8636000" y="2552700"/>
          <p14:tracePt t="436515" x="8616950" y="2552700"/>
          <p14:tracePt t="436531" x="8509000" y="2546350"/>
          <p14:tracePt t="436548" x="8477250" y="2546350"/>
          <p14:tracePt t="436566" x="8324850" y="2533650"/>
          <p14:tracePt t="436581" x="8267700" y="2527300"/>
          <p14:tracePt t="436598" x="8185150" y="2508250"/>
          <p14:tracePt t="436614" x="8121650" y="2489200"/>
          <p14:tracePt t="436631" x="8108950" y="2482850"/>
          <p14:tracePt t="436669" x="8102600" y="2482850"/>
          <p14:tracePt t="436681" x="8089900" y="2489200"/>
          <p14:tracePt t="436697" x="8070850" y="2501900"/>
          <p14:tracePt t="436714" x="8051800" y="2508250"/>
          <p14:tracePt t="436732" x="8045450" y="2520950"/>
          <p14:tracePt t="436748" x="8032750" y="2533650"/>
          <p14:tracePt t="436764" x="8026400" y="2546350"/>
          <p14:tracePt t="436781" x="8020050" y="2578100"/>
          <p14:tracePt t="436798" x="8039100" y="2667000"/>
          <p14:tracePt t="436815" x="8083550" y="2749550"/>
          <p14:tracePt t="436832" x="8140700" y="2819400"/>
          <p14:tracePt t="436848" x="8223250" y="2870200"/>
          <p14:tracePt t="436865" x="8312150" y="2882900"/>
          <p14:tracePt t="436882" x="8426450" y="2882900"/>
          <p14:tracePt t="436900" x="8591550" y="2838450"/>
          <p14:tracePt t="436915" x="8623300" y="2819400"/>
          <p14:tracePt t="436931" x="8737600" y="2755900"/>
          <p14:tracePt t="436948" x="8769350" y="2730500"/>
          <p14:tracePt t="436965" x="8775700" y="2724150"/>
          <p14:tracePt t="436998" x="8775700" y="2717800"/>
          <p14:tracePt t="437015" x="8750300" y="2711450"/>
          <p14:tracePt t="437033" x="8718550" y="2711450"/>
          <p14:tracePt t="437048" x="8693150" y="2711450"/>
          <p14:tracePt t="437065" x="8667750" y="2711450"/>
          <p14:tracePt t="437082" x="8655050" y="2711450"/>
          <p14:tracePt t="437098" x="8642350" y="2711450"/>
          <p14:tracePt t="437115" x="8629650" y="2711450"/>
          <p14:tracePt t="437132" x="8623300" y="2711450"/>
          <p14:tracePt t="437183" x="8623300" y="2705100"/>
          <p14:tracePt t="437190" x="8616950" y="2705100"/>
          <p14:tracePt t="437198" x="8616950" y="2698750"/>
          <p14:tracePt t="437215" x="8610600" y="2698750"/>
          <p14:tracePt t="437284" x="8610600" y="2692400"/>
          <p14:tracePt t="437300" x="8597900" y="2686050"/>
          <p14:tracePt t="437315" x="8591550" y="2673350"/>
          <p14:tracePt t="437332" x="8578850" y="2654300"/>
          <p14:tracePt t="437349" x="8572500" y="2641600"/>
          <p14:tracePt t="437365" x="8572500" y="2635250"/>
          <p14:tracePt t="437405" x="8572500" y="2628900"/>
          <p14:tracePt t="437415" x="8572500" y="2622550"/>
          <p14:tracePt t="437432" x="8566150" y="2609850"/>
          <p14:tracePt t="437452" x="8559800" y="2571750"/>
          <p14:tracePt t="437465" x="8559800" y="2559050"/>
          <p14:tracePt t="437482" x="8553450" y="2540000"/>
          <p14:tracePt t="437499" x="8540750" y="2514600"/>
          <p14:tracePt t="437515" x="8534400" y="2514600"/>
          <p14:tracePt t="437678" x="8515350" y="2514600"/>
          <p14:tracePt t="437685" x="8502650" y="2514600"/>
          <p14:tracePt t="437701" x="8451850" y="2514600"/>
          <p14:tracePt t="437716" x="8439150" y="2508250"/>
          <p14:tracePt t="437733" x="8375650" y="2501900"/>
          <p14:tracePt t="437749" x="8318500" y="2482850"/>
          <p14:tracePt t="437765" x="8255000" y="2451100"/>
          <p14:tracePt t="437782" x="8223250" y="2444750"/>
          <p14:tracePt t="437799" x="8197850" y="2438400"/>
          <p14:tracePt t="437817" x="8147050" y="2425700"/>
          <p14:tracePt t="437834" x="8070850" y="2413000"/>
          <p14:tracePt t="437849" x="8001000" y="2406650"/>
          <p14:tracePt t="437865" x="7937500" y="2400300"/>
          <p14:tracePt t="437883" x="7899400" y="2393950"/>
          <p14:tracePt t="437899" x="7893050" y="2393950"/>
          <p14:tracePt t="437916" x="7886700" y="2387600"/>
          <p14:tracePt t="437932" x="7848600" y="2381250"/>
          <p14:tracePt t="437951" x="7594600" y="2355850"/>
          <p14:tracePt t="437966" x="7493000" y="2349500"/>
          <p14:tracePt t="437982" x="7181850" y="2368550"/>
          <p14:tracePt t="437999" x="7124700" y="2381250"/>
          <p14:tracePt t="438017" x="7086600" y="2393950"/>
          <p14:tracePt t="438062" x="7086600" y="2400300"/>
          <p14:tracePt t="438070" x="7086600" y="2406650"/>
          <p14:tracePt t="438083" x="7086600" y="2419350"/>
          <p14:tracePt t="438100" x="7067550" y="2457450"/>
          <p14:tracePt t="438116" x="7067550" y="2463800"/>
          <p14:tracePt t="438133" x="7061200" y="2489200"/>
          <p14:tracePt t="438149" x="7054850" y="2495550"/>
          <p14:tracePt t="438166" x="7054850" y="2501900"/>
          <p14:tracePt t="438233" x="7054850" y="2508250"/>
          <p14:tracePt t="438242" x="7048500" y="2508250"/>
          <p14:tracePt t="438251" x="7048500" y="2514600"/>
          <p14:tracePt t="438266" x="7042150" y="2514600"/>
          <p14:tracePt t="443190" x="7042150" y="2520950"/>
          <p14:tracePt t="443245" x="7035800" y="2520950"/>
          <p14:tracePt t="443255" x="7035800" y="2527300"/>
          <p14:tracePt t="443272" x="7023100" y="2533650"/>
          <p14:tracePt t="443287" x="7016750" y="2533650"/>
          <p14:tracePt t="443340" x="7010400" y="2533650"/>
          <p14:tracePt t="443348" x="6991350" y="2520950"/>
          <p14:tracePt t="443372" x="6877050" y="2476500"/>
          <p14:tracePt t="443388" x="6807200" y="2463800"/>
          <p14:tracePt t="443404" x="6578600" y="2438400"/>
          <p14:tracePt t="443422" x="6489700" y="2438400"/>
          <p14:tracePt t="443436" x="6432550" y="2438400"/>
          <p14:tracePt t="443454" x="6375400" y="2432050"/>
          <p14:tracePt t="443470" x="6330950" y="2432050"/>
          <p14:tracePt t="443487" x="6292850" y="2432050"/>
          <p14:tracePt t="443504" x="6242050" y="2432050"/>
          <p14:tracePt t="443520" x="6184900" y="2438400"/>
          <p14:tracePt t="443537" x="6121400" y="2438400"/>
          <p14:tracePt t="443555" x="6045200" y="2444750"/>
          <p14:tracePt t="443570" x="5975350" y="2444750"/>
          <p14:tracePt t="443587" x="5880100" y="2451100"/>
          <p14:tracePt t="443604" x="5759450" y="2457450"/>
          <p14:tracePt t="443605" x="5683250" y="2463800"/>
          <p14:tracePt t="443621" x="5492750" y="2470150"/>
          <p14:tracePt t="443637" x="5353050" y="2476500"/>
          <p14:tracePt t="443654" x="5022850" y="2482850"/>
          <p14:tracePt t="443670" x="4845050" y="2489200"/>
          <p14:tracePt t="443688" x="4730750" y="2489200"/>
          <p14:tracePt t="443704" x="4692650" y="2495550"/>
          <p14:tracePt t="443720" x="4667250" y="2501900"/>
          <p14:tracePt t="443738" x="4629150" y="2514600"/>
          <p14:tracePt t="443756" x="4559300" y="2540000"/>
          <p14:tracePt t="443771" x="4464050" y="2571750"/>
          <p14:tracePt t="443787" x="4330700" y="2609850"/>
          <p14:tracePt t="443804" x="4235450" y="2635250"/>
          <p14:tracePt t="443820" x="4184650" y="2654300"/>
          <p14:tracePt t="443837" x="4171950" y="2667000"/>
          <p14:tracePt t="443854" x="4165600" y="2673350"/>
          <p14:tracePt t="443871" x="4152900" y="2679700"/>
          <p14:tracePt t="443887" x="4133850" y="2698750"/>
          <p14:tracePt t="443904" x="4095750" y="2724150"/>
          <p14:tracePt t="443921" x="4044950" y="2749550"/>
          <p14:tracePt t="443937" x="3962400" y="2774950"/>
          <p14:tracePt t="443958" x="3905250" y="2794000"/>
          <p14:tracePt t="443970" x="3886200" y="2794000"/>
          <p14:tracePt t="443987" x="3886200" y="2800350"/>
          <p14:tracePt t="444037" x="3829050" y="2819400"/>
          <p14:tracePt t="444054" x="3727450" y="2851150"/>
          <p14:tracePt t="444071" x="3581400" y="2876550"/>
          <p14:tracePt t="444089" x="3460750" y="2889250"/>
          <p14:tracePt t="444106" x="3397250" y="2901950"/>
          <p14:tracePt t="444123" x="3390900" y="2901950"/>
          <p14:tracePt t="444137" x="3397250" y="2901950"/>
          <p14:tracePt t="444155" x="3422650" y="2889250"/>
          <p14:tracePt t="444171" x="3486150" y="2876550"/>
          <p14:tracePt t="444188" x="3556000" y="2876550"/>
          <p14:tracePt t="444206" x="3644900" y="2901950"/>
          <p14:tracePt t="444221" x="3683000" y="2914650"/>
          <p14:tracePt t="444237" x="3816350" y="2978150"/>
          <p14:tracePt t="444254" x="3873500" y="2997200"/>
          <p14:tracePt t="444271" x="3949700" y="3009900"/>
          <p14:tracePt t="444288" x="4013200" y="3016250"/>
          <p14:tracePt t="444304" x="4032250" y="3016250"/>
          <p14:tracePt t="444373" x="4025900" y="3009900"/>
          <p14:tracePt t="444381" x="4019550" y="3003550"/>
          <p14:tracePt t="444389" x="3994150" y="2978150"/>
          <p14:tracePt t="444404" x="3975100" y="2952750"/>
          <p14:tracePt t="444422" x="3962400" y="2940050"/>
          <p14:tracePt t="444438" x="3937000" y="2933700"/>
          <p14:tracePt t="444454" x="3879850" y="2927350"/>
          <p14:tracePt t="444473" x="3803650" y="2921000"/>
          <p14:tracePt t="444488" x="3740150" y="2914650"/>
          <p14:tracePt t="444504" x="3657600" y="2901950"/>
          <p14:tracePt t="444521" x="3619500" y="2895600"/>
          <p14:tracePt t="444538" x="3594100" y="2882900"/>
          <p14:tracePt t="444539" x="3575050" y="2876550"/>
          <p14:tracePt t="444555" x="3562350" y="2870200"/>
          <p14:tracePt t="444571" x="3549650" y="2870200"/>
          <p14:tracePt t="444572" x="3543300" y="2870200"/>
          <p14:tracePt t="444588" x="3530600" y="2863850"/>
          <p14:tracePt t="444604" x="3524250" y="2863850"/>
          <p14:tracePt t="444671" x="3524250" y="2870200"/>
          <p14:tracePt t="444677" x="3524250" y="2882900"/>
          <p14:tracePt t="444690" x="3524250" y="2901950"/>
          <p14:tracePt t="444704" x="3536950" y="2946400"/>
          <p14:tracePt t="444721" x="3549650" y="2971800"/>
          <p14:tracePt t="444738" x="3575050" y="3003550"/>
          <p14:tracePt t="444755" x="3613150" y="3028950"/>
          <p14:tracePt t="444771" x="3663950" y="3060700"/>
          <p14:tracePt t="444788" x="3765550" y="3117850"/>
          <p14:tracePt t="444804" x="3784600" y="3130550"/>
          <p14:tracePt t="444821" x="3854450" y="3162300"/>
          <p14:tracePt t="444838" x="3898900" y="3175000"/>
          <p14:tracePt t="444854" x="3911600" y="3175000"/>
          <p14:tracePt t="444856" x="3924300" y="3175000"/>
          <p14:tracePt t="444871" x="3962400" y="3175000"/>
          <p14:tracePt t="444890" x="4013200" y="3155950"/>
          <p14:tracePt t="444905" x="4070350" y="3124200"/>
          <p14:tracePt t="444921" x="4121150" y="3086100"/>
          <p14:tracePt t="444938" x="4146550" y="3060700"/>
          <p14:tracePt t="444955" x="4152900" y="3035300"/>
          <p14:tracePt t="444988" x="4152900" y="3022600"/>
          <p14:tracePt t="445005" x="4140200" y="3016250"/>
          <p14:tracePt t="445022" x="4127500" y="3003550"/>
          <p14:tracePt t="445039" x="4102100" y="2984500"/>
          <p14:tracePt t="445055" x="4083050" y="2978150"/>
          <p14:tracePt t="445072" x="4032250" y="2946400"/>
          <p14:tracePt t="445088" x="3956050" y="2914650"/>
          <p14:tracePt t="445105" x="3867150" y="2882900"/>
          <p14:tracePt t="445122" x="3810000" y="2870200"/>
          <p14:tracePt t="445138" x="3727450" y="2838450"/>
          <p14:tracePt t="445155" x="3670300" y="2794000"/>
          <p14:tracePt t="445172" x="3632200" y="2755900"/>
          <p14:tracePt t="445188" x="3625850" y="2743200"/>
          <p14:tracePt t="445206" x="3613150" y="2743200"/>
          <p14:tracePt t="445224" x="3530600" y="2743200"/>
          <p14:tracePt t="445239" x="3486150" y="2743200"/>
          <p14:tracePt t="445255" x="3371850" y="2749550"/>
          <p14:tracePt t="445274" x="3219450" y="2736850"/>
          <p14:tracePt t="445289" x="3149600" y="2711450"/>
          <p14:tracePt t="445305" x="3117850" y="2698750"/>
          <p14:tracePt t="445322" x="3111500" y="2692400"/>
          <p14:tracePt t="445339" x="3092450" y="2692400"/>
          <p14:tracePt t="445355" x="3073400" y="2692400"/>
          <p14:tracePt t="445372" x="3041650" y="2711450"/>
          <p14:tracePt t="445389" x="3009900" y="2730500"/>
          <p14:tracePt t="445405" x="2997200" y="2743200"/>
          <p14:tracePt t="445421" x="2984500" y="2749550"/>
          <p14:tracePt t="445439" x="2984500" y="2762250"/>
          <p14:tracePt t="445455" x="3003550" y="2774950"/>
          <p14:tracePt t="445472" x="3035300" y="2800350"/>
          <p14:tracePt t="445489" x="3060700" y="2832100"/>
          <p14:tracePt t="445505" x="3086100" y="2870200"/>
          <p14:tracePt t="445523" x="3111500" y="2927350"/>
          <p14:tracePt t="445539" x="3143250" y="2959100"/>
          <p14:tracePt t="445555" x="3187700" y="2990850"/>
          <p14:tracePt t="445572" x="3238500" y="3016250"/>
          <p14:tracePt t="445589" x="3289300" y="3041650"/>
          <p14:tracePt t="445605" x="3378200" y="3060700"/>
          <p14:tracePt t="445622" x="3422650" y="3079750"/>
          <p14:tracePt t="445639" x="3473450" y="3098800"/>
          <p14:tracePt t="445655" x="3511550" y="3111500"/>
          <p14:tracePt t="445672" x="3549650" y="3124200"/>
          <p14:tracePt t="445689" x="3587750" y="3130550"/>
          <p14:tracePt t="445705" x="3632200" y="3130550"/>
          <p14:tracePt t="445722" x="3689350" y="3130550"/>
          <p14:tracePt t="445739" x="3765550" y="3117850"/>
          <p14:tracePt t="445756" x="3841750" y="3098800"/>
          <p14:tracePt t="445757" x="3860800" y="3092450"/>
          <p14:tracePt t="445772" x="3886200" y="3086100"/>
          <p14:tracePt t="445789" x="3886200" y="3079750"/>
          <p14:tracePt t="445806" x="3879850" y="3079750"/>
          <p14:tracePt t="445822" x="3860800" y="3060700"/>
          <p14:tracePt t="445839" x="3841750" y="3041650"/>
          <p14:tracePt t="445856" x="3822700" y="3016250"/>
          <p14:tracePt t="445872" x="3803650" y="2978150"/>
          <p14:tracePt t="445889" x="3790950" y="2946400"/>
          <p14:tracePt t="445905" x="3771900" y="2927350"/>
          <p14:tracePt t="445922" x="3733800" y="2901950"/>
          <p14:tracePt t="445940" x="3651250" y="2882900"/>
          <p14:tracePt t="445956" x="3536950" y="2870200"/>
          <p14:tracePt t="445972" x="3448050" y="2857500"/>
          <p14:tracePt t="445989" x="3397250" y="2851150"/>
          <p14:tracePt t="446006" x="3378200" y="2844800"/>
          <p14:tracePt t="446024" x="3371850" y="2844800"/>
          <p14:tracePt t="446039" x="3365500" y="2844800"/>
          <p14:tracePt t="446056" x="3352800" y="2838450"/>
          <p14:tracePt t="446072" x="3327400" y="2838450"/>
          <p14:tracePt t="446089" x="3257550" y="2838450"/>
          <p14:tracePt t="446106" x="3149600" y="2857500"/>
          <p14:tracePt t="446122" x="3067050" y="2889250"/>
          <p14:tracePt t="446139" x="3009900" y="2908300"/>
          <p14:tracePt t="446156" x="2965450" y="2946400"/>
          <p14:tracePt t="446172" x="2965450" y="2984500"/>
          <p14:tracePt t="446189" x="3003550" y="3028950"/>
          <p14:tracePt t="446206" x="3086100" y="3092450"/>
          <p14:tracePt t="446224" x="3251200" y="3200400"/>
          <p14:tracePt t="446240" x="3282950" y="3225800"/>
          <p14:tracePt t="446256" x="3327400" y="3257550"/>
          <p14:tracePt t="446273" x="3384550" y="3282950"/>
          <p14:tracePt t="446289" x="3486150" y="3321050"/>
          <p14:tracePt t="446306" x="3568700" y="3333750"/>
          <p14:tracePt t="446323" x="3714750" y="3352800"/>
          <p14:tracePt t="446340" x="3898900" y="3352800"/>
          <p14:tracePt t="446358" x="4057650" y="3346450"/>
          <p14:tracePt t="446372" x="4241800" y="3314700"/>
          <p14:tracePt t="446389" x="4337050" y="3282950"/>
          <p14:tracePt t="446406" x="4387850" y="3251200"/>
          <p14:tracePt t="446424" x="4413250" y="3225800"/>
          <p14:tracePt t="446439" x="4432300" y="3194050"/>
          <p14:tracePt t="446441" x="4445000" y="3181350"/>
          <p14:tracePt t="446456" x="4451350" y="3168650"/>
          <p14:tracePt t="446473" x="4470400" y="3124200"/>
          <p14:tracePt t="446490" x="4476750" y="3092450"/>
          <p14:tracePt t="446506" x="4483100" y="3054350"/>
          <p14:tracePt t="446523" x="4489450" y="3041650"/>
          <p14:tracePt t="446539" x="4502150" y="3016250"/>
          <p14:tracePt t="446557" x="4527550" y="2997200"/>
          <p14:tracePt t="446573" x="4597400" y="2965450"/>
          <p14:tracePt t="446590" x="4718050" y="2952750"/>
          <p14:tracePt t="446606" x="4845050" y="2952750"/>
          <p14:tracePt t="446623" x="4946650" y="2959100"/>
          <p14:tracePt t="446641" x="5029200" y="2965450"/>
          <p14:tracePt t="446656" x="5067300" y="2978150"/>
          <p14:tracePt t="446673" x="5073650" y="2978150"/>
          <p14:tracePt t="446786" x="5080000" y="2978150"/>
          <p14:tracePt t="446794" x="5086350" y="2978150"/>
          <p14:tracePt t="446806" x="5092700" y="2978150"/>
          <p14:tracePt t="446824" x="5118100" y="2984500"/>
          <p14:tracePt t="446840" x="5137150" y="2984500"/>
          <p14:tracePt t="446857" x="5156200" y="2984500"/>
          <p14:tracePt t="446874" x="5162550" y="2984500"/>
          <p14:tracePt t="446890" x="5175250" y="2984500"/>
          <p14:tracePt t="446907" x="5187950" y="2990850"/>
          <p14:tracePt t="446923" x="5200650" y="2997200"/>
          <p14:tracePt t="446940" x="5264150" y="3009900"/>
          <p14:tracePt t="446957" x="5372100" y="3022600"/>
          <p14:tracePt t="446973" x="5480050" y="3041650"/>
          <p14:tracePt t="446990" x="5632450" y="3060700"/>
          <p14:tracePt t="447007" x="5753100" y="3060700"/>
          <p14:tracePt t="447025" x="5835650" y="3054350"/>
          <p14:tracePt t="447040" x="5880100" y="3048000"/>
          <p14:tracePt t="447056" x="5930900" y="3035300"/>
          <p14:tracePt t="447073" x="5975350" y="3035300"/>
          <p14:tracePt t="447090" x="6026150" y="3035300"/>
          <p14:tracePt t="447107" x="6032500" y="3035300"/>
          <p14:tracePt t="447123" x="6057900" y="3041650"/>
          <p14:tracePt t="447140" x="6070600" y="3048000"/>
          <p14:tracePt t="447467" x="6076950" y="3048000"/>
          <p14:tracePt t="447496" x="6076950" y="3041650"/>
          <p14:tracePt t="447509" x="6076950" y="3035300"/>
          <p14:tracePt t="447526" x="6076950" y="3028950"/>
          <p14:tracePt t="447542" x="6070600" y="3028950"/>
          <p14:tracePt t="447559" x="6070600" y="3022600"/>
          <p14:tracePt t="447636" x="6076950" y="3022600"/>
          <p14:tracePt t="447644" x="6083300" y="3022600"/>
          <p14:tracePt t="447657" x="6115050" y="3022600"/>
          <p14:tracePt t="447675" x="6267450" y="3022600"/>
          <p14:tracePt t="447691" x="6381750" y="3035300"/>
          <p14:tracePt t="447707" x="6407150" y="3041650"/>
          <p14:tracePt t="447725" x="6426200" y="3048000"/>
          <p14:tracePt t="447874" x="6432550" y="3048000"/>
          <p14:tracePt t="447882" x="6438900" y="3048000"/>
          <p14:tracePt t="447890" x="6451600" y="3048000"/>
          <p14:tracePt t="447907" x="6483350" y="3048000"/>
          <p14:tracePt t="447924" x="6515100" y="3048000"/>
          <p14:tracePt t="447941" x="6527800" y="3048000"/>
          <p14:tracePt t="447974" x="6534150" y="3048000"/>
          <p14:tracePt t="448415" x="6527800" y="3048000"/>
          <p14:tracePt t="448441" x="6521450" y="3048000"/>
          <p14:tracePt t="448458" x="6515100" y="3048000"/>
          <p14:tracePt t="448491" x="6508750" y="3054350"/>
          <p14:tracePt t="448525" x="6502400" y="3054350"/>
          <p14:tracePt t="450050" x="6527800" y="3060700"/>
          <p14:tracePt t="450059" x="6553200" y="3073400"/>
          <p14:tracePt t="450076" x="6680200" y="3130550"/>
          <p14:tracePt t="450093" x="6762750" y="3187700"/>
          <p14:tracePt t="450110" x="6769100" y="3200400"/>
          <p14:tracePt t="450139" x="6769100" y="3194050"/>
          <p14:tracePt t="450147" x="6781800" y="3187700"/>
          <p14:tracePt t="450161" x="6826250" y="3149600"/>
          <p14:tracePt t="450177" x="6940550" y="3124200"/>
          <p14:tracePt t="450193" x="7143750" y="3111500"/>
          <p14:tracePt t="450209" x="7245350" y="3111500"/>
          <p14:tracePt t="450226" x="7493000" y="3117850"/>
          <p14:tracePt t="450243" x="7537450" y="3117850"/>
          <p14:tracePt t="450259" x="7556500" y="3111500"/>
          <p14:tracePt t="450276" x="7581900" y="3111500"/>
          <p14:tracePt t="450293" x="7639050" y="3098800"/>
          <p14:tracePt t="450309" x="7696200" y="3086100"/>
          <p14:tracePt t="450326" x="7759700" y="3067050"/>
          <p14:tracePt t="450342" x="7810500" y="3048000"/>
          <p14:tracePt t="450360" x="7861300" y="3028950"/>
          <p14:tracePt t="450376" x="7905750" y="2997200"/>
          <p14:tracePt t="450393" x="7924800" y="2978150"/>
          <p14:tracePt t="450409" x="7931150" y="2965450"/>
          <p14:tracePt t="450426" x="7950200" y="2940050"/>
          <p14:tracePt t="450443" x="7962900" y="2914650"/>
          <p14:tracePt t="450459" x="7962900" y="2895600"/>
          <p14:tracePt t="450477" x="7937500" y="2876550"/>
          <p14:tracePt t="450494" x="7893050" y="2863850"/>
          <p14:tracePt t="450512" x="7842250" y="2851150"/>
          <p14:tracePt t="450526" x="7804150" y="2838450"/>
          <p14:tracePt t="450543" x="7759700" y="2832100"/>
          <p14:tracePt t="450559" x="7721600" y="2825750"/>
          <p14:tracePt t="450576" x="7689850" y="2819400"/>
          <p14:tracePt t="450593" x="7639050" y="2813050"/>
          <p14:tracePt t="450609" x="7537450" y="2813050"/>
          <p14:tracePt t="450626" x="7410450" y="2819400"/>
          <p14:tracePt t="450643" x="7270750" y="2832100"/>
          <p14:tracePt t="450661" x="7118350" y="2838450"/>
          <p14:tracePt t="450676" x="7073900" y="2844800"/>
          <p14:tracePt t="450694" x="7067550" y="2844800"/>
          <p14:tracePt t="450752" x="7067550" y="2851150"/>
          <p14:tracePt t="450761" x="7073900" y="2857500"/>
          <p14:tracePt t="450776" x="7092950" y="2895600"/>
          <p14:tracePt t="450793" x="7118350" y="2933700"/>
          <p14:tracePt t="450810" x="7162800" y="2978150"/>
          <p14:tracePt t="450826" x="7251700" y="3009900"/>
          <p14:tracePt t="450843" x="7410450" y="3041650"/>
          <p14:tracePt t="450860" x="7727950" y="3079750"/>
          <p14:tracePt t="450876" x="8026400" y="3111500"/>
          <p14:tracePt t="450893" x="8216900" y="3130550"/>
          <p14:tracePt t="450910" x="8235950" y="3130550"/>
          <p14:tracePt t="450950" x="8242300" y="3130550"/>
          <p14:tracePt t="450960" x="8248650" y="3130550"/>
          <p14:tracePt t="450976" x="8261350" y="3136900"/>
          <p14:tracePt t="450993" x="8299450" y="3143250"/>
          <p14:tracePt t="451010" x="8369300" y="3143250"/>
          <p14:tracePt t="451027" x="8534400" y="3136900"/>
          <p14:tracePt t="451043" x="8578850" y="3130550"/>
          <p14:tracePt t="451061" x="8661400" y="3117850"/>
          <p14:tracePt t="451076" x="8667750" y="3117850"/>
          <p14:tracePt t="451077" x="8667750" y="3111500"/>
          <p14:tracePt t="451093" x="8680450" y="3111500"/>
          <p14:tracePt t="451110" x="8699500" y="3111500"/>
          <p14:tracePt t="451127" x="8737600" y="3111500"/>
          <p14:tracePt t="451143" x="8769350" y="3111500"/>
          <p14:tracePt t="451161" x="8801100" y="3111500"/>
          <p14:tracePt t="451177" x="8820150" y="3111500"/>
          <p14:tracePt t="451193" x="8832850" y="3111500"/>
          <p14:tracePt t="451210" x="8839200" y="3111500"/>
          <p14:tracePt t="451368" x="8839200" y="3105150"/>
          <p14:tracePt t="451376" x="8839200" y="3098800"/>
          <p14:tracePt t="451394" x="8858250" y="3086100"/>
          <p14:tracePt t="451410" x="8909050" y="3073400"/>
          <p14:tracePt t="451428" x="8985250" y="3073400"/>
          <p14:tracePt t="451444" x="9029700" y="3067050"/>
          <p14:tracePt t="451460" x="9042400" y="3067050"/>
          <p14:tracePt t="451476" x="9048750" y="3060700"/>
          <p14:tracePt t="451494" x="9086850" y="3041650"/>
          <p14:tracePt t="451512" x="9207500" y="2990850"/>
          <p14:tracePt t="451527" x="9258300" y="2978150"/>
          <p14:tracePt t="451543" x="9455150" y="2952750"/>
          <p14:tracePt t="451560" x="9569450" y="2946400"/>
          <p14:tracePt t="451577" x="9613900" y="2946400"/>
          <p14:tracePt t="451595" x="9652000" y="2946400"/>
          <p14:tracePt t="451649" x="9652000" y="2952750"/>
          <p14:tracePt t="451660" x="9658350" y="2959100"/>
          <p14:tracePt t="451677" x="9664700" y="2971800"/>
          <p14:tracePt t="451695" x="9671050" y="2984500"/>
          <p14:tracePt t="451712" x="9677400" y="2990850"/>
          <p14:tracePt t="451727" x="9683750" y="2997200"/>
          <p14:tracePt t="451745" x="9702800" y="3003550"/>
          <p14:tracePt t="451761" x="9715500" y="3009900"/>
          <p14:tracePt t="451777" x="9753600" y="3016250"/>
          <p14:tracePt t="451794" x="9798050" y="3022600"/>
          <p14:tracePt t="451810" x="9874250" y="3028950"/>
          <p14:tracePt t="451828" x="9937750" y="3028950"/>
          <p14:tracePt t="451844" x="9975850" y="3028950"/>
          <p14:tracePt t="451861" x="9994900" y="3028950"/>
          <p14:tracePt t="451968" x="10001250" y="3028950"/>
          <p14:tracePt t="451975" x="10013950" y="3028950"/>
          <p14:tracePt t="451994" x="10045700" y="3041650"/>
          <p14:tracePt t="452011" x="10077450" y="3048000"/>
          <p14:tracePt t="452027" x="10102850" y="3048000"/>
          <p14:tracePt t="452046" x="10109200" y="3048000"/>
          <p14:tracePt t="452061" x="10115550" y="3048000"/>
          <p14:tracePt t="452095" x="10121900" y="3041650"/>
          <p14:tracePt t="452111" x="10134600" y="3041650"/>
          <p14:tracePt t="452129" x="10147300" y="3035300"/>
          <p14:tracePt t="452145" x="10166350" y="3028950"/>
          <p14:tracePt t="452161" x="10172700" y="3022600"/>
          <p14:tracePt t="452177" x="10185400" y="3022600"/>
          <p14:tracePt t="452194" x="10191750" y="3022600"/>
          <p14:tracePt t="452211" x="10198100" y="3022600"/>
          <p14:tracePt t="452287" x="10198100" y="3028950"/>
          <p14:tracePt t="452297" x="10198100" y="3035300"/>
          <p14:tracePt t="452353" x="10204450" y="3035300"/>
          <p14:tracePt t="452360" x="10204450" y="3041650"/>
          <p14:tracePt t="452378" x="10223500" y="3048000"/>
          <p14:tracePt t="452394" x="10299700" y="3054350"/>
          <p14:tracePt t="452411" x="10394950" y="3073400"/>
          <p14:tracePt t="452428" x="10433050" y="3079750"/>
          <p14:tracePt t="452461" x="10433050" y="3067050"/>
          <p14:tracePt t="452478" x="10426700" y="3035300"/>
          <p14:tracePt t="452495" x="10420350" y="3016250"/>
          <p14:tracePt t="452511" x="10420350" y="3003550"/>
          <p14:tracePt t="452594" x="10420350" y="2997200"/>
          <p14:tracePt t="452601" x="10426700" y="2984500"/>
          <p14:tracePt t="452613" x="10439400" y="2971800"/>
          <p14:tracePt t="452628" x="10483850" y="2940050"/>
          <p14:tracePt t="452644" x="10541000" y="2914650"/>
          <p14:tracePt t="452661" x="10604500" y="2895600"/>
          <p14:tracePt t="452679" x="10661650" y="2882900"/>
          <p14:tracePt t="452695" x="10699750" y="2876550"/>
          <p14:tracePt t="452711" x="10725150" y="2876550"/>
          <p14:tracePt t="452729" x="10737850" y="2876550"/>
          <p14:tracePt t="452746" x="10750550" y="2876550"/>
          <p14:tracePt t="452761" x="10763250" y="2882900"/>
          <p14:tracePt t="452778" x="10775950" y="2889250"/>
          <p14:tracePt t="452794" x="10801350" y="2889250"/>
          <p14:tracePt t="452828" x="10807700" y="2889250"/>
          <p14:tracePt t="452872" x="10807700" y="2882900"/>
          <p14:tracePt t="452885" x="10807700" y="2876550"/>
          <p14:tracePt t="452912" x="10795000" y="2870200"/>
          <p14:tracePt t="452928" x="10775950" y="2870200"/>
          <p14:tracePt t="452945" x="10744200" y="2863850"/>
          <p14:tracePt t="452963" x="10706100" y="2857500"/>
          <p14:tracePt t="452978" x="10655300" y="2851150"/>
          <p14:tracePt t="452995" x="10604500" y="2844800"/>
          <p14:tracePt t="453011" x="10521950" y="2832100"/>
          <p14:tracePt t="453028" x="10458450" y="2825750"/>
          <p14:tracePt t="453044" x="10401300" y="2825750"/>
          <p14:tracePt t="453061" x="10350500" y="2819400"/>
          <p14:tracePt t="453079" x="10287000" y="2813050"/>
          <p14:tracePt t="453095" x="10280650" y="2813050"/>
          <p14:tracePt t="453111" x="10217150" y="2806700"/>
          <p14:tracePt t="453128" x="10160000" y="2806700"/>
          <p14:tracePt t="453145" x="10090150" y="2806700"/>
          <p14:tracePt t="453162" x="9994900" y="2813050"/>
          <p14:tracePt t="453178" x="9925050" y="2819400"/>
          <p14:tracePt t="453195" x="9880600" y="2825750"/>
          <p14:tracePt t="453212" x="9855200" y="2832100"/>
          <p14:tracePt t="453228" x="9848850" y="2832100"/>
          <p14:tracePt t="453282" x="9848850" y="2838450"/>
          <p14:tracePt t="453296" x="9842500" y="2838450"/>
          <p14:tracePt t="453312" x="9829800" y="2844800"/>
          <p14:tracePt t="453328" x="9823450" y="2851150"/>
          <p14:tracePt t="453615" x="9817100" y="2857500"/>
          <p14:tracePt t="453629" x="9817100" y="2863850"/>
          <p14:tracePt t="453682" x="9810750" y="2863850"/>
          <p14:tracePt t="453688" x="9810750" y="2870200"/>
          <p14:tracePt t="453713" x="9810750" y="2876550"/>
          <p14:tracePt t="453730" x="9804400" y="2882900"/>
          <p14:tracePt t="453745" x="9798050" y="2889250"/>
          <p14:tracePt t="453763" x="9785350" y="2895600"/>
          <p14:tracePt t="453781" x="9772650" y="2901950"/>
          <p14:tracePt t="453795" x="9759950" y="2914650"/>
          <p14:tracePt t="453812" x="9747250" y="2921000"/>
          <p14:tracePt t="453829" x="9734550" y="2921000"/>
          <p14:tracePt t="453845" x="9721850" y="2927350"/>
          <p14:tracePt t="453862" x="9709150" y="2933700"/>
          <p14:tracePt t="453878" x="9690100" y="2946400"/>
          <p14:tracePt t="453896" x="9658350" y="2959100"/>
          <p14:tracePt t="453912" x="9639300" y="2959100"/>
          <p14:tracePt t="453929" x="9601200" y="2971800"/>
          <p14:tracePt t="453946" x="9569450" y="2971800"/>
          <p14:tracePt t="453962" x="9550400" y="2971800"/>
          <p14:tracePt t="453979" x="9531350" y="2971800"/>
          <p14:tracePt t="456295" x="9525000" y="2971800"/>
          <p14:tracePt t="456303" x="9518650" y="2978150"/>
          <p14:tracePt t="456316" x="9512300" y="2984500"/>
          <p14:tracePt t="456332" x="9505950" y="2990850"/>
          <p14:tracePt t="456546" x="9512300" y="2990850"/>
          <p14:tracePt t="456565" x="9563100" y="3003550"/>
          <p14:tracePt t="456581" x="9626600" y="3009900"/>
          <p14:tracePt t="456598" x="9702800" y="3022600"/>
          <p14:tracePt t="456614" x="9791700" y="3028950"/>
          <p14:tracePt t="456631" x="9893300" y="3028950"/>
          <p14:tracePt t="456648" x="9956800" y="3028950"/>
          <p14:tracePt t="456665" x="10026650" y="3022600"/>
          <p14:tracePt t="456684" x="10045700" y="3016250"/>
          <p14:tracePt t="456698" x="10052050" y="3009900"/>
          <p14:tracePt t="456731" x="10058400" y="3009900"/>
          <p14:tracePt t="456748" x="10058400" y="3003550"/>
          <p14:tracePt t="456764" x="10058400" y="2990850"/>
          <p14:tracePt t="456781" x="10058400" y="2978150"/>
          <p14:tracePt t="456798" x="10058400" y="2965450"/>
          <p14:tracePt t="456815" x="10058400" y="2959100"/>
          <p14:tracePt t="456848" x="10052050" y="2952750"/>
          <p14:tracePt t="456918" x="10045700" y="2952750"/>
          <p14:tracePt t="456925" x="10033000" y="2952750"/>
          <p14:tracePt t="456933" x="10007600" y="2952750"/>
          <p14:tracePt t="456948" x="9950450" y="2952750"/>
          <p14:tracePt t="456965" x="9886950" y="2952750"/>
          <p14:tracePt t="456981" x="9823450" y="2952750"/>
          <p14:tracePt t="456998" x="9772650" y="2952750"/>
          <p14:tracePt t="457016" x="9747250" y="2952750"/>
          <p14:tracePt t="457031" x="9709150" y="2952750"/>
          <p14:tracePt t="457048" x="9702800" y="2952750"/>
          <p14:tracePt t="458256" x="9702800" y="2946400"/>
          <p14:tracePt t="458263" x="9709150" y="2946400"/>
          <p14:tracePt t="458270" x="9709150" y="2940050"/>
          <p14:tracePt t="458283" x="9715500" y="2933700"/>
          <p14:tracePt t="458299" x="9728200" y="2908300"/>
          <p14:tracePt t="458316" x="9740900" y="2876550"/>
          <p14:tracePt t="458333" x="9753600" y="2838450"/>
          <p14:tracePt t="458349" x="9759950" y="2787650"/>
          <p14:tracePt t="458367" x="9759950" y="2749550"/>
          <p14:tracePt t="458714" x="9759950" y="2755900"/>
          <p14:tracePt t="458722" x="9753600" y="2755900"/>
          <p14:tracePt t="458733" x="9740900" y="2768600"/>
          <p14:tracePt t="458751" x="9728200" y="2774950"/>
          <p14:tracePt t="458766" x="9721850" y="2781300"/>
          <p14:tracePt t="458783" x="9715500" y="2781300"/>
          <p14:tracePt t="458852" x="9709150" y="2787650"/>
          <p14:tracePt t="458859" x="9702800" y="2794000"/>
          <p14:tracePt t="458868" x="9683750" y="2800350"/>
          <p14:tracePt t="458883" x="9664700" y="2813050"/>
          <p14:tracePt t="458899" x="9607550" y="2851150"/>
          <p14:tracePt t="458916" x="9582150" y="2870200"/>
          <p14:tracePt t="458933" x="9563100" y="2876550"/>
          <p14:tracePt t="458988" x="9563100" y="2882900"/>
          <p14:tracePt t="458999" x="9556750" y="2882900"/>
          <p14:tracePt t="459019" x="9537700" y="2914650"/>
          <p14:tracePt t="459036" x="9525000" y="2927350"/>
          <p14:tracePt t="459051" x="9518650" y="2933700"/>
          <p14:tracePt t="459067" x="9518650" y="2940050"/>
          <p14:tracePt t="466414" x="9512300" y="2940050"/>
          <p14:tracePt t="466423" x="9505950" y="2940050"/>
          <p14:tracePt t="466440" x="9436100" y="2901950"/>
          <p14:tracePt t="466457" x="9309100" y="2838450"/>
          <p14:tracePt t="466473" x="9010650" y="2813050"/>
          <p14:tracePt t="466489" x="8845550" y="2813050"/>
          <p14:tracePt t="466506" x="8775700" y="2794000"/>
          <p14:tracePt t="466523" x="8743950" y="2787650"/>
          <p14:tracePt t="466540" x="8667750" y="2768600"/>
          <p14:tracePt t="466556" x="8509000" y="2730500"/>
          <p14:tracePt t="466573" x="8293100" y="2692400"/>
          <p14:tracePt t="466590" x="8007350" y="2667000"/>
          <p14:tracePt t="466606" x="7759700" y="2635250"/>
          <p14:tracePt t="466624" x="7575550" y="2609850"/>
          <p14:tracePt t="466640" x="7442200" y="2584450"/>
          <p14:tracePt t="466656" x="7385050" y="2571750"/>
          <p14:tracePt t="466673" x="7321550" y="2565400"/>
          <p14:tracePt t="466690" x="7194550" y="2565400"/>
          <p14:tracePt t="466691" x="7118350" y="2565400"/>
          <p14:tracePt t="466706" x="6959600" y="2578100"/>
          <p14:tracePt t="466708" x="6838950" y="2584450"/>
          <p14:tracePt t="466723" x="6680200" y="2597150"/>
          <p14:tracePt t="466741" x="6292850" y="2609850"/>
          <p14:tracePt t="466756" x="6153150" y="2616200"/>
          <p14:tracePt t="466774" x="6134100" y="2622550"/>
          <p14:tracePt t="466790" x="6134100" y="2628900"/>
          <p14:tracePt t="466808" x="6108700" y="2673350"/>
          <p14:tracePt t="466823" x="6045200" y="2755900"/>
          <p14:tracePt t="466840" x="5975350" y="2832100"/>
          <p14:tracePt t="466856" x="5924550" y="2901950"/>
          <p14:tracePt t="466873" x="5918200" y="2921000"/>
          <p14:tracePt t="466890" x="5956300" y="2921000"/>
          <p14:tracePt t="466907" x="6045200" y="2901950"/>
          <p14:tracePt t="466923" x="6096000" y="2863850"/>
          <p14:tracePt t="466974" x="6096000" y="2857500"/>
          <p14:tracePt t="466990" x="6089650" y="2851150"/>
          <p14:tracePt t="467006" x="5943600" y="2781300"/>
          <p14:tracePt t="467023" x="5734050" y="2749550"/>
          <p14:tracePt t="467039" x="5562600" y="2749550"/>
          <p14:tracePt t="467056" x="5530850" y="2749550"/>
          <p14:tracePt t="467073" x="5581650" y="2749550"/>
          <p14:tracePt t="467090" x="5632450" y="2755900"/>
          <p14:tracePt t="467107" x="5651500" y="2755900"/>
          <p14:tracePt t="467124" x="5651500" y="2768600"/>
          <p14:tracePt t="467140" x="5626100" y="2774950"/>
          <p14:tracePt t="467157" x="5537200" y="2774950"/>
          <p14:tracePt t="467159" x="5473700" y="2774950"/>
          <p14:tracePt t="467173" x="5429250" y="2781300"/>
          <p14:tracePt t="467190" x="5334000" y="2781300"/>
          <p14:tracePt t="467241" x="5327650" y="2787650"/>
          <p14:tracePt t="467257" x="5295900" y="2819400"/>
          <p14:tracePt t="467275" x="5257800" y="2870200"/>
          <p14:tracePt t="467290" x="5226050" y="2927350"/>
          <p14:tracePt t="467307" x="5213350" y="2984500"/>
          <p14:tracePt t="467324" x="5226050" y="3048000"/>
          <p14:tracePt t="467340" x="5270500" y="3092450"/>
          <p14:tracePt t="467358" x="5353050" y="3124200"/>
          <p14:tracePt t="467374" x="5448300" y="3136900"/>
          <p14:tracePt t="467392" x="5562600" y="3136900"/>
          <p14:tracePt t="467407" x="5715000" y="3124200"/>
          <p14:tracePt t="467424" x="5829300" y="3098800"/>
          <p14:tracePt t="467441" x="5949950" y="3073400"/>
          <p14:tracePt t="467457" x="6026150" y="3067050"/>
          <p14:tracePt t="467473" x="6045200" y="3067050"/>
          <p14:tracePt t="467491" x="6057900" y="3067050"/>
          <p14:tracePt t="467507" x="6057900" y="3073400"/>
          <p14:tracePt t="467562" x="6064250" y="3073400"/>
          <p14:tracePt t="467574" x="6089650" y="3054350"/>
          <p14:tracePt t="467590" x="6134100" y="3003550"/>
          <p14:tracePt t="467607" x="6159500" y="2952750"/>
          <p14:tracePt t="467625" x="6197600" y="2901950"/>
          <p14:tracePt t="467641" x="6203950" y="2895600"/>
          <p14:tracePt t="467674" x="6203950" y="2889250"/>
          <p14:tracePt t="467707" x="6165850" y="2870200"/>
          <p14:tracePt t="467724" x="6096000" y="2844800"/>
          <p14:tracePt t="467740" x="6007100" y="2800350"/>
          <p14:tracePt t="467758" x="5911850" y="2755900"/>
          <p14:tracePt t="467774" x="5842000" y="2730500"/>
          <p14:tracePt t="467791" x="5778500" y="2711450"/>
          <p14:tracePt t="467807" x="5765800" y="2705100"/>
          <p14:tracePt t="467825" x="5721350" y="2698750"/>
          <p14:tracePt t="467841" x="5613400" y="2711450"/>
          <p14:tracePt t="467857" x="5480050" y="2730500"/>
          <p14:tracePt t="467874" x="5334000" y="2749550"/>
          <p14:tracePt t="467891" x="5181600" y="2755900"/>
          <p14:tracePt t="467907" x="5035550" y="2749550"/>
          <p14:tracePt t="467924" x="4914900" y="2724150"/>
          <p14:tracePt t="467940" x="4845050" y="2698750"/>
          <p14:tracePt t="467957" x="4775200" y="2686050"/>
          <p14:tracePt t="467974" x="4699000" y="2679700"/>
          <p14:tracePt t="467991" x="4572000" y="2679700"/>
          <p14:tracePt t="468007" x="4432300" y="2673350"/>
          <p14:tracePt t="468024" x="4292600" y="2673350"/>
          <p14:tracePt t="468025" x="4241800" y="2667000"/>
          <p14:tracePt t="468041" x="4191000" y="2667000"/>
          <p14:tracePt t="468057" x="4178300" y="2667000"/>
          <p14:tracePt t="468074" x="4178300" y="2679700"/>
          <p14:tracePt t="468091" x="4210050" y="2705100"/>
          <p14:tracePt t="468107" x="4267200" y="2743200"/>
          <p14:tracePt t="468124" x="4343400" y="2794000"/>
          <p14:tracePt t="468141" x="4413250" y="2838450"/>
          <p14:tracePt t="468158" x="4495800" y="2870200"/>
          <p14:tracePt t="468174" x="4578350" y="2889250"/>
          <p14:tracePt t="468191" x="4724400" y="2921000"/>
          <p14:tracePt t="468208" x="4921250" y="2946400"/>
          <p14:tracePt t="468225" x="5118100" y="2971800"/>
          <p14:tracePt t="468241" x="5384800" y="3009900"/>
          <p14:tracePt t="468258" x="5581650" y="3035300"/>
          <p14:tracePt t="468275" x="5816600" y="3048000"/>
          <p14:tracePt t="468291" x="5911850" y="3048000"/>
          <p14:tracePt t="468307" x="5969000" y="3048000"/>
          <p14:tracePt t="468325" x="6096000" y="3009900"/>
          <p14:tracePt t="468341" x="6178550" y="2978150"/>
          <p14:tracePt t="468358" x="6248400" y="2959100"/>
          <p14:tracePt t="468374" x="6292850" y="2952750"/>
          <p14:tracePt t="468391" x="6311900" y="2946400"/>
          <p14:tracePt t="468409" x="6324600" y="2946400"/>
          <p14:tracePt t="468411" x="6324600" y="2940050"/>
          <p14:tracePt t="468498" x="6324600" y="2933700"/>
          <p14:tracePt t="468508" x="6330950" y="2933700"/>
          <p14:tracePt t="468525" x="6337300" y="2927350"/>
          <p14:tracePt t="468541" x="6343650" y="2921000"/>
          <p14:tracePt t="468558" x="6356350" y="2921000"/>
          <p14:tracePt t="468591" x="6362700" y="2921000"/>
          <p14:tracePt t="468608" x="6375400" y="2940050"/>
          <p14:tracePt t="468625" x="6400800" y="2978150"/>
          <p14:tracePt t="468641" x="6426200" y="3016250"/>
          <p14:tracePt t="468658" x="6451600" y="3048000"/>
          <p14:tracePt t="468674" x="6464300" y="3086100"/>
          <p14:tracePt t="468692" x="6477000" y="3098800"/>
          <p14:tracePt t="468709" x="6477000" y="3111500"/>
          <p14:tracePt t="468725" x="6483350" y="3111500"/>
          <p14:tracePt t="468741" x="6489700" y="3111500"/>
          <p14:tracePt t="468758" x="6489700" y="3117850"/>
          <p14:tracePt t="468888" x="6483350" y="3117850"/>
          <p14:tracePt t="468914" x="6489700" y="3124200"/>
          <p14:tracePt t="468920" x="6489700" y="3130550"/>
          <p14:tracePt t="468936" x="6489700" y="3136900"/>
          <p14:tracePt t="468990" x="6496050" y="3136900"/>
          <p14:tracePt t="468998" x="6502400" y="3136900"/>
          <p14:tracePt t="469008" x="6521450" y="3136900"/>
          <p14:tracePt t="469025" x="6591300" y="3136900"/>
          <p14:tracePt t="469042" x="6661150" y="3136900"/>
          <p14:tracePt t="469059" x="6711950" y="3136900"/>
          <p14:tracePt t="469075" x="6769100" y="3136900"/>
          <p14:tracePt t="469092" x="6800850" y="3136900"/>
          <p14:tracePt t="469109" x="6845300" y="3143250"/>
          <p14:tracePt t="469125" x="6858000" y="3143250"/>
          <p14:tracePt t="469126" x="6864350" y="3143250"/>
          <p14:tracePt t="469142" x="6870700" y="3143250"/>
          <p14:tracePt t="469158" x="6896100" y="3143250"/>
          <p14:tracePt t="469217" x="6902450" y="3143250"/>
          <p14:tracePt t="469225" x="6934200" y="3143250"/>
          <p14:tracePt t="469242" x="7283450" y="3136900"/>
          <p14:tracePt t="469259" x="7289800" y="3136900"/>
          <p14:tracePt t="469292" x="7296150" y="3136900"/>
          <p14:tracePt t="469309" x="7302500" y="3130550"/>
          <p14:tracePt t="469325" x="7391400" y="3124200"/>
          <p14:tracePt t="469344" x="7607300" y="3079750"/>
          <p14:tracePt t="469359" x="7759700" y="3041650"/>
          <p14:tracePt t="469375" x="7842250" y="3022600"/>
          <p14:tracePt t="469392" x="7880350" y="3016250"/>
          <p14:tracePt t="469409" x="7886700" y="3009900"/>
          <p14:tracePt t="469474" x="7899400" y="3009900"/>
          <p14:tracePt t="469480" x="7899400" y="3003550"/>
          <p14:tracePt t="469493" x="7912100" y="3003550"/>
          <p14:tracePt t="469509" x="7924800" y="2997200"/>
          <p14:tracePt t="469570" x="7918450" y="2997200"/>
          <p14:tracePt t="469578" x="7912100" y="2997200"/>
          <p14:tracePt t="469593" x="7886700" y="3003550"/>
          <p14:tracePt t="469609" x="7874000" y="3003550"/>
          <p14:tracePt t="469678" x="7861300" y="2997200"/>
          <p14:tracePt t="469692" x="7842250" y="2984500"/>
          <p14:tracePt t="476130" x="7848600" y="2984500"/>
          <p14:tracePt t="476137" x="7867650" y="2978150"/>
          <p14:tracePt t="476149" x="7981950" y="2971800"/>
          <p14:tracePt t="476165" x="8242300" y="2946400"/>
          <p14:tracePt t="476181" x="8566150" y="2921000"/>
          <p14:tracePt t="476198" x="8883650" y="2908300"/>
          <p14:tracePt t="476199" x="9029700" y="2908300"/>
          <p14:tracePt t="476215" x="9163050" y="2921000"/>
          <p14:tracePt t="476231" x="9194800" y="2921000"/>
          <p14:tracePt t="476248" x="9201150" y="2921000"/>
          <p14:tracePt t="476338" x="9207500" y="2921000"/>
          <p14:tracePt t="476344" x="9213850" y="2921000"/>
          <p14:tracePt t="476353" x="9220200" y="2921000"/>
          <p14:tracePt t="476365" x="9226550" y="2921000"/>
          <p14:tracePt t="476381" x="9232900" y="2921000"/>
          <p14:tracePt t="476399" x="9239250" y="2921000"/>
          <p14:tracePt t="476450" x="9245600" y="2921000"/>
          <p14:tracePt t="476468" x="9251950" y="2927350"/>
          <p14:tracePt t="476476" x="9258300" y="2927350"/>
          <p14:tracePt t="476483" x="9264650" y="2933700"/>
          <p14:tracePt t="476497" x="9302750" y="2940050"/>
          <p14:tracePt t="476515" x="9340850" y="2946400"/>
          <p14:tracePt t="476532" x="9378950" y="2959100"/>
          <p14:tracePt t="476548" x="9398000" y="2971800"/>
          <p14:tracePt t="476565" x="9417050" y="2997200"/>
          <p14:tracePt t="476581" x="9436100" y="3022600"/>
          <p14:tracePt t="476598" x="9461500" y="3041650"/>
          <p14:tracePt t="476614" x="9493250" y="3048000"/>
          <p14:tracePt t="476631" x="9652000" y="3048000"/>
          <p14:tracePt t="476648" x="9855200" y="3028950"/>
          <p14:tracePt t="476665" x="10109200" y="3022600"/>
          <p14:tracePt t="476681" x="10255250" y="3028950"/>
          <p14:tracePt t="476698" x="10306050" y="3041650"/>
          <p14:tracePt t="476699" x="10318750" y="3048000"/>
          <p14:tracePt t="476715" x="10331450" y="3067050"/>
          <p14:tracePt t="477199" x="10331450" y="3079750"/>
          <p14:tracePt t="477208" x="10331450" y="3105150"/>
          <p14:tracePt t="477232" x="10382250" y="3194050"/>
          <p14:tracePt t="477248" x="10420350" y="3270250"/>
          <p14:tracePt t="477265" x="10426700" y="3308350"/>
          <p14:tracePt t="477955" x="10433050" y="3308350"/>
          <p14:tracePt t="477966" x="10433050" y="3302000"/>
          <p14:tracePt t="477983" x="10445750" y="3302000"/>
          <p14:tracePt t="477999" x="10483850" y="3302000"/>
          <p14:tracePt t="478016" x="10528300" y="3321050"/>
          <p14:tracePt t="478032" x="10534650" y="3321050"/>
          <p14:tracePt t="478082" x="10528300" y="3314700"/>
          <p14:tracePt t="478099" x="10515600" y="3289300"/>
          <p14:tracePt t="478116" x="10515600" y="3270250"/>
          <p14:tracePt t="478174" x="10515600" y="3263900"/>
          <p14:tracePt t="478182" x="10502900" y="3257550"/>
          <p14:tracePt t="478199" x="10477500" y="3251200"/>
          <p14:tracePt t="478216" x="10471150" y="3244850"/>
          <p14:tracePt t="478249" x="10471150" y="3251200"/>
          <p14:tracePt t="478266" x="10483850" y="3251200"/>
          <p14:tracePt t="478283" x="10515600" y="3257550"/>
          <p14:tracePt t="478299" x="10541000" y="3257550"/>
          <p14:tracePt t="478316" x="10560050" y="3257550"/>
          <p14:tracePt t="478333" x="10572750" y="3251200"/>
          <p14:tracePt t="478350" x="10598150" y="3244850"/>
          <p14:tracePt t="478351" x="10604500" y="3244850"/>
          <p14:tracePt t="478367" x="10648950" y="3225800"/>
          <p14:tracePt t="478383" x="10731500" y="3206750"/>
          <p14:tracePt t="478399" x="10801350" y="3194050"/>
          <p14:tracePt t="478417" x="11029950" y="3155950"/>
          <p14:tracePt t="478433" x="11131550" y="3136900"/>
          <p14:tracePt t="478449" x="11176000" y="3124200"/>
          <p14:tracePt t="478537" x="11182350" y="3124200"/>
          <p14:tracePt t="478544" x="11188700" y="3117850"/>
          <p14:tracePt t="478552" x="11207750" y="3111500"/>
          <p14:tracePt t="478566" x="11252200" y="3092450"/>
          <p14:tracePt t="478583" x="11264900" y="3086100"/>
          <p14:tracePt t="478600" x="11296650" y="3073400"/>
          <p14:tracePt t="478616" x="11334750" y="3054350"/>
          <p14:tracePt t="478633" x="11360150" y="3041650"/>
          <p14:tracePt t="478649" x="11404600" y="3022600"/>
          <p14:tracePt t="478666" x="11442700" y="3009900"/>
          <p14:tracePt t="478683" x="11468100" y="2997200"/>
          <p14:tracePt t="478700" x="11480800" y="2984500"/>
          <p14:tracePt t="478716" x="11480800" y="2978150"/>
          <p14:tracePt t="478734" x="11480800" y="2971800"/>
          <p14:tracePt t="478750" x="11480800" y="2965450"/>
          <p14:tracePt t="478766" x="11480800" y="2959100"/>
          <p14:tracePt t="478785" x="11474450" y="2946400"/>
          <p14:tracePt t="478800" x="11474450" y="2940050"/>
          <p14:tracePt t="478817" x="11474450" y="2914650"/>
          <p14:tracePt t="478834" x="11474450" y="2901950"/>
          <p14:tracePt t="478851" x="11474450" y="2882900"/>
          <p14:tracePt t="478868" x="11468100" y="2870200"/>
          <p14:tracePt t="478884" x="11449050" y="2844800"/>
          <p14:tracePt t="478900" x="11436350" y="2838450"/>
          <p14:tracePt t="478917" x="11423650" y="2825750"/>
          <p14:tracePt t="478934" x="11417300" y="2819400"/>
          <p14:tracePt t="478952" x="11404600" y="2813050"/>
          <p14:tracePt t="478983" x="11398250" y="2813050"/>
          <p14:tracePt t="479000" x="11366500" y="2806700"/>
          <p14:tracePt t="479018" x="11283950" y="2794000"/>
          <p14:tracePt t="479035" x="11220450" y="2794000"/>
          <p14:tracePt t="479051" x="11169650" y="2794000"/>
          <p14:tracePt t="479067" x="11144250" y="2794000"/>
          <p14:tracePt t="479084" x="11125200" y="2794000"/>
          <p14:tracePt t="479102" x="11093450" y="2800350"/>
          <p14:tracePt t="479117" x="11074400" y="2813050"/>
          <p14:tracePt t="479134" x="10953750" y="2851150"/>
          <p14:tracePt t="479150" x="10788650" y="2876550"/>
          <p14:tracePt t="479166" x="10623550" y="2882900"/>
          <p14:tracePt t="479183" x="10534650" y="2882900"/>
          <p14:tracePt t="479200" x="10509250" y="2882900"/>
          <p14:tracePt t="479285" x="10509250" y="2889250"/>
          <p14:tracePt t="479294" x="10502900" y="2895600"/>
          <p14:tracePt t="479302" x="10502900" y="2908300"/>
          <p14:tracePt t="479318" x="10502900" y="2927350"/>
          <p14:tracePt t="479333" x="10502900" y="2940050"/>
          <p14:tracePt t="479350" x="10502900" y="2952750"/>
          <p14:tracePt t="479367" x="10509250" y="2959100"/>
          <p14:tracePt t="479383" x="10521950" y="2971800"/>
          <p14:tracePt t="479400" x="10547350" y="2990850"/>
          <p14:tracePt t="479417" x="10585450" y="3016250"/>
          <p14:tracePt t="479433" x="10648950" y="3048000"/>
          <p14:tracePt t="479450" x="10706100" y="3067050"/>
          <p14:tracePt t="479467" x="10769600" y="3079750"/>
          <p14:tracePt t="479484" x="10839450" y="3079750"/>
          <p14:tracePt t="479502" x="10922000" y="3079750"/>
          <p14:tracePt t="479517" x="10966450" y="3073400"/>
          <p14:tracePt t="479535" x="11042650" y="3048000"/>
          <p14:tracePt t="479551" x="11055350" y="3041650"/>
          <p14:tracePt t="479567" x="11061700" y="3035300"/>
          <p14:tracePt t="479584" x="11068050" y="3035300"/>
          <p14:tracePt t="479809" x="11074400" y="3035300"/>
          <p14:tracePt t="479825" x="11093450" y="3028950"/>
          <p14:tracePt t="479834" x="11112500" y="3028950"/>
          <p14:tracePt t="479851" x="11176000" y="3016250"/>
          <p14:tracePt t="479867" x="11239500" y="3003550"/>
          <p14:tracePt t="479884" x="11290300" y="2990850"/>
          <p14:tracePt t="479901" x="11328400" y="2984500"/>
          <p14:tracePt t="479917" x="11353800" y="2984500"/>
          <p14:tracePt t="479934" x="11385550" y="2984500"/>
          <p14:tracePt t="479953" x="11417300" y="2984500"/>
          <p14:tracePt t="479967" x="11461750" y="2984500"/>
          <p14:tracePt t="479984" x="11506200" y="2984500"/>
          <p14:tracePt t="480001" x="11557000" y="2984500"/>
          <p14:tracePt t="480018" x="11595100" y="2984500"/>
          <p14:tracePt t="480035" x="11658600" y="2984500"/>
          <p14:tracePt t="480052" x="11677650" y="2984500"/>
          <p14:tracePt t="480067" x="11684000" y="2984500"/>
          <p14:tracePt t="480086" x="11690350" y="2984500"/>
          <p14:tracePt t="480132" x="11696700" y="2984500"/>
          <p14:tracePt t="480151" x="11703050" y="2984500"/>
          <p14:tracePt t="480168" x="11728450" y="2984500"/>
          <p14:tracePt t="480185" x="11753850" y="2984500"/>
          <p14:tracePt t="480201" x="11772900" y="2978150"/>
          <p14:tracePt t="480218" x="11823700" y="2978150"/>
          <p14:tracePt t="480234" x="11855450" y="2971800"/>
          <p14:tracePt t="480251" x="11880850" y="2965450"/>
          <p14:tracePt t="480268" x="11893550" y="2965450"/>
          <p14:tracePt t="480284" x="11899900" y="2965450"/>
          <p14:tracePt t="480342" x="11899900" y="2959100"/>
          <p14:tracePt t="480353" x="11899900" y="2933700"/>
          <p14:tracePt t="480368" x="11880850" y="2901950"/>
          <p14:tracePt t="480384" x="11861800" y="2870200"/>
          <p14:tracePt t="480401" x="11836400" y="2838450"/>
          <p14:tracePt t="480418" x="11817350" y="2819400"/>
          <p14:tracePt t="480435" x="11811000" y="2806700"/>
          <p14:tracePt t="480451" x="11798300" y="2800350"/>
          <p14:tracePt t="480467" x="11791950" y="2794000"/>
          <p14:tracePt t="480484" x="11766550" y="2787650"/>
          <p14:tracePt t="480501" x="11728450" y="2774950"/>
          <p14:tracePt t="480519" x="11614150" y="2762250"/>
          <p14:tracePt t="480535" x="11531600" y="2749550"/>
          <p14:tracePt t="480551" x="11461750" y="2743200"/>
          <p14:tracePt t="480568" x="11423650" y="2743200"/>
          <p14:tracePt t="480585" x="11410950" y="2743200"/>
          <p14:tracePt t="480603" x="11404600" y="2743200"/>
          <p14:tracePt t="480618" x="11398250" y="2743200"/>
          <p14:tracePt t="480634" x="11391900" y="2743200"/>
          <p14:tracePt t="480651" x="11385550" y="2755900"/>
          <p14:tracePt t="480668" x="11347450" y="2787650"/>
          <p14:tracePt t="480685" x="11322050" y="2813050"/>
          <p14:tracePt t="480703" x="11283950" y="2832100"/>
          <p14:tracePt t="480718" x="11277600" y="2838450"/>
          <p14:tracePt t="480720" x="11271250" y="2838450"/>
          <p14:tracePt t="480842" x="11271250" y="2844800"/>
          <p14:tracePt t="480849" x="11264900" y="2851150"/>
          <p14:tracePt t="480868" x="11252200" y="2863850"/>
          <p14:tracePt t="480884" x="11239500" y="2876550"/>
          <p14:tracePt t="480901" x="11233150" y="2876550"/>
          <p14:tracePt t="483394" x="11233150" y="2882900"/>
          <p14:tracePt t="483400" x="11239500" y="2889250"/>
          <p14:tracePt t="483408" x="11239500" y="2895600"/>
          <p14:tracePt t="483420" x="11239500" y="2901950"/>
          <p14:tracePt t="483482" x="11245850" y="2901950"/>
          <p14:tracePt t="483490" x="11252200" y="2901950"/>
          <p14:tracePt t="483506" x="11309350" y="2901950"/>
          <p14:tracePt t="483521" x="11347450" y="2895600"/>
          <p14:tracePt t="483537" x="11398250" y="2889250"/>
          <p14:tracePt t="483714" x="11385550" y="2889250"/>
          <p14:tracePt t="483723" x="11372850" y="2882900"/>
          <p14:tracePt t="483737" x="11366500" y="2876550"/>
          <p14:tracePt t="483754" x="11328400" y="2857500"/>
          <p14:tracePt t="483771" x="11283950" y="2844800"/>
          <p14:tracePt t="483788" x="11188700" y="2832100"/>
          <p14:tracePt t="483804" x="11080750" y="2832100"/>
          <p14:tracePt t="483820" x="10941050" y="2832100"/>
          <p14:tracePt t="483837" x="10820400" y="2838450"/>
          <p14:tracePt t="483854" x="10769600" y="2838450"/>
          <p14:tracePt t="483871" x="10763250" y="2838450"/>
          <p14:tracePt t="483906" x="10756900" y="2851150"/>
          <p14:tracePt t="483921" x="10750550" y="2870200"/>
          <p14:tracePt t="483937" x="10725150" y="2908300"/>
          <p14:tracePt t="483956" x="10706100" y="2946400"/>
          <p14:tracePt t="483971" x="10706100" y="2971800"/>
          <p14:tracePt t="483987" x="10712450" y="2984500"/>
          <p14:tracePt t="484004" x="10744200" y="3003550"/>
          <p14:tracePt t="484022" x="10814050" y="3035300"/>
          <p14:tracePt t="484037" x="10922000" y="3060700"/>
          <p14:tracePt t="484054" x="11061700" y="3073400"/>
          <p14:tracePt t="484072" x="11220450" y="3079750"/>
          <p14:tracePt t="484088" x="11264900" y="3079750"/>
          <p14:tracePt t="484106" x="11430000" y="3067050"/>
          <p14:tracePt t="484121" x="11474450" y="3060700"/>
          <p14:tracePt t="484137" x="11582400" y="3054350"/>
          <p14:tracePt t="484154" x="11626850" y="3041650"/>
          <p14:tracePt t="484171" x="11652250" y="3041650"/>
          <p14:tracePt t="484188" x="11671300" y="3035300"/>
          <p14:tracePt t="484205" x="11684000" y="3028950"/>
          <p14:tracePt t="484221" x="11709400" y="3022600"/>
          <p14:tracePt t="484238" x="11728450" y="3009900"/>
          <p14:tracePt t="484255" x="11760200" y="2997200"/>
          <p14:tracePt t="484271" x="11785600" y="2971800"/>
          <p14:tracePt t="484290" x="11804650" y="2952750"/>
          <p14:tracePt t="484304" x="11817350" y="2933700"/>
          <p14:tracePt t="484321" x="11817350" y="2908300"/>
          <p14:tracePt t="484338" x="11817350" y="2889250"/>
          <p14:tracePt t="484355" x="11785600" y="2863850"/>
          <p14:tracePt t="484371" x="11772900" y="2851150"/>
          <p14:tracePt t="484388" x="11722100" y="2832100"/>
          <p14:tracePt t="484405" x="11671300" y="2819400"/>
          <p14:tracePt t="484421" x="11601450" y="2819400"/>
          <p14:tracePt t="484438" x="11537950" y="2819400"/>
          <p14:tracePt t="484454" x="11461750" y="2819400"/>
          <p14:tracePt t="484472" x="11417300" y="2819400"/>
          <p14:tracePt t="484487" x="11385550" y="2819400"/>
          <p14:tracePt t="484507" x="11360150" y="2819400"/>
          <p14:tracePt t="484521" x="11334750" y="2819400"/>
          <p14:tracePt t="484538" x="11277600" y="2819400"/>
          <p14:tracePt t="484555" x="11182350" y="2813050"/>
          <p14:tracePt t="484571" x="11017250" y="2781300"/>
          <p14:tracePt t="484573" x="10941050" y="2762250"/>
          <p14:tracePt t="484589" x="10795000" y="2724150"/>
          <p14:tracePt t="484605" x="10737850" y="2711450"/>
          <p14:tracePt t="484621" x="10629900" y="2686050"/>
          <p14:tracePt t="484638" x="10617200" y="2686050"/>
          <p14:tracePt t="484655" x="10572750" y="2686050"/>
          <p14:tracePt t="484671" x="10490200" y="2692400"/>
          <p14:tracePt t="484688" x="10344150" y="2724150"/>
          <p14:tracePt t="484705" x="10147300" y="2755900"/>
          <p14:tracePt t="484721" x="9918700" y="2787650"/>
          <p14:tracePt t="484738" x="9537700" y="2800350"/>
          <p14:tracePt t="484755" x="9182100" y="2787650"/>
          <p14:tracePt t="484773" x="8909050" y="2768600"/>
          <p14:tracePt t="484789" x="8642350" y="2736850"/>
          <p14:tracePt t="484805" x="8451850" y="2711450"/>
          <p14:tracePt t="484823" x="8401050" y="2711450"/>
          <p14:tracePt t="484839" x="8375650" y="2717800"/>
          <p14:tracePt t="484855" x="8305800" y="2730500"/>
          <p14:tracePt t="484871" x="8089900" y="2730500"/>
          <p14:tracePt t="484888" x="7740650" y="2717800"/>
          <p14:tracePt t="484905" x="7277100" y="2698750"/>
          <p14:tracePt t="484922" x="6781800" y="2679700"/>
          <p14:tracePt t="484938" x="6165850" y="2641600"/>
          <p14:tracePt t="484955" x="5581650" y="2590800"/>
          <p14:tracePt t="484971" x="5060950" y="2552700"/>
          <p14:tracePt t="484988" x="4591050" y="2533650"/>
          <p14:tracePt t="485005" x="4235450" y="2533650"/>
          <p14:tracePt t="485022" x="3975100" y="2546350"/>
          <p14:tracePt t="485023" x="3905250" y="2565400"/>
          <p14:tracePt t="485040" x="3810000" y="2603500"/>
          <p14:tracePt t="485055" x="3778250" y="2628900"/>
          <p14:tracePt t="485072" x="3733800" y="2673350"/>
          <p14:tracePt t="485073" x="3714750" y="2692400"/>
          <p14:tracePt t="485089" x="3695700" y="2724150"/>
          <p14:tracePt t="485105" x="3689350" y="2743200"/>
          <p14:tracePt t="485122" x="3689350" y="2768600"/>
          <p14:tracePt t="485138" x="3689350" y="2787650"/>
          <p14:tracePt t="485155" x="3689350" y="2813050"/>
          <p14:tracePt t="485172" x="3689350" y="2857500"/>
          <p14:tracePt t="485189" x="3676650" y="2901950"/>
          <p14:tracePt t="485205" x="3663950" y="2933700"/>
          <p14:tracePt t="485222" x="3651250" y="2946400"/>
          <p14:tracePt t="485239" x="3651250" y="2959100"/>
          <p14:tracePt t="485255" x="3651250" y="2965450"/>
          <p14:tracePt t="485273" x="3663950" y="2984500"/>
          <p14:tracePt t="485289" x="3689350" y="3022600"/>
          <p14:tracePt t="485305" x="3702050" y="3067050"/>
          <p14:tracePt t="485322" x="3714750" y="3092450"/>
          <p14:tracePt t="485339" x="3727450" y="3130550"/>
          <p14:tracePt t="485355" x="3740150" y="3143250"/>
          <p14:tracePt t="485372" x="3759200" y="3149600"/>
          <p14:tracePt t="485389" x="3810000" y="3168650"/>
          <p14:tracePt t="485405" x="3917950" y="3200400"/>
          <p14:tracePt t="485424" x="4038600" y="3232150"/>
          <p14:tracePt t="485439" x="4146550" y="3263900"/>
          <p14:tracePt t="485455" x="4229100" y="3282950"/>
          <p14:tracePt t="485472" x="4248150" y="3289300"/>
          <p14:tracePt t="485489" x="4260850" y="3289300"/>
          <p14:tracePt t="485523" x="4279900" y="3289300"/>
          <p14:tracePt t="485539" x="4298950" y="3289300"/>
          <p14:tracePt t="485555" x="4330700" y="3282950"/>
          <p14:tracePt t="485572" x="4349750" y="3282950"/>
          <p14:tracePt t="485589" x="4362450" y="3282950"/>
          <p14:tracePt t="485605" x="4368800" y="3289300"/>
          <p14:tracePt t="485836" x="4375150" y="3289300"/>
          <p14:tracePt t="485843" x="4381500" y="3289300"/>
          <p14:tracePt t="485951" x="4387850" y="3289300"/>
          <p14:tracePt t="485972" x="4394200" y="3289300"/>
          <p14:tracePt t="485989" x="4406900" y="3282950"/>
          <p14:tracePt t="486006" x="4419600" y="3282950"/>
          <p14:tracePt t="486039" x="4432300" y="3282950"/>
          <p14:tracePt t="486056" x="4470400" y="3282950"/>
          <p14:tracePt t="486074" x="4559300" y="3289300"/>
          <p14:tracePt t="486089" x="4699000" y="3321050"/>
          <p14:tracePt t="486107" x="4965700" y="3365500"/>
          <p14:tracePt t="486123" x="5156200" y="3403600"/>
          <p14:tracePt t="486139" x="5308600" y="3441700"/>
          <p14:tracePt t="486156" x="5353050" y="3448050"/>
          <p14:tracePt t="486173" x="5359400" y="3448050"/>
          <p14:tracePt t="486206" x="5378450" y="3448050"/>
          <p14:tracePt t="486223" x="5403850" y="3441700"/>
          <p14:tracePt t="486239" x="5441950" y="3429000"/>
          <p14:tracePt t="486256" x="5492750" y="3403600"/>
          <p14:tracePt t="486273" x="5543550" y="3384550"/>
          <p14:tracePt t="486290" x="5594350" y="3359150"/>
          <p14:tracePt t="486306" x="5657850" y="3333750"/>
          <p14:tracePt t="486323" x="5695950" y="3327400"/>
          <p14:tracePt t="486339" x="5721350" y="3321050"/>
          <p14:tracePt t="486357" x="5784850" y="3314700"/>
          <p14:tracePt t="486373" x="5803900" y="3308350"/>
          <p14:tracePt t="486389" x="5848350" y="3295650"/>
          <p14:tracePt t="486406" x="5867400" y="3289300"/>
          <p14:tracePt t="486424" x="5873750" y="3276600"/>
          <p14:tracePt t="486439" x="5880100" y="3270250"/>
          <p14:tracePt t="486456" x="5880100" y="3263900"/>
          <p14:tracePt t="486472" x="5867400" y="3257550"/>
          <p14:tracePt t="486490" x="5854700" y="3257550"/>
          <p14:tracePt t="486506" x="5842000" y="3257550"/>
          <p14:tracePt t="486523" x="5835650" y="3251200"/>
          <p14:tracePt t="486540" x="5810250" y="3238500"/>
          <p14:tracePt t="486556" x="5759450" y="3206750"/>
          <p14:tracePt t="486573" x="5702300" y="3168650"/>
          <p14:tracePt t="486589" x="5670550" y="3143250"/>
          <p14:tracePt t="486607" x="5632450" y="3124200"/>
          <p14:tracePt t="486623" x="5619750" y="3117850"/>
          <p14:tracePt t="486639" x="5613400" y="3117850"/>
          <p14:tracePt t="486656" x="5594350" y="3117850"/>
          <p14:tracePt t="486673" x="5537200" y="3117850"/>
          <p14:tracePt t="486690" x="5467350" y="3111500"/>
          <p14:tracePt t="486706" x="5403850" y="3105150"/>
          <p14:tracePt t="486723" x="5340350" y="3086100"/>
          <p14:tracePt t="486739" x="5302250" y="3073400"/>
          <p14:tracePt t="486756" x="5289550" y="3067050"/>
          <p14:tracePt t="486801" x="5283200" y="3067050"/>
          <p14:tracePt t="486823" x="5257800" y="3067050"/>
          <p14:tracePt t="486840" x="5219700" y="3067050"/>
          <p14:tracePt t="486857" x="5175250" y="3079750"/>
          <p14:tracePt t="486873" x="5156200" y="3079750"/>
          <p14:tracePt t="486929" x="5149850" y="3086100"/>
          <p14:tracePt t="486935" x="5143500" y="3092450"/>
          <p14:tracePt t="486943" x="5130800" y="3098800"/>
          <p14:tracePt t="486957" x="5092700" y="3130550"/>
          <p14:tracePt t="486973" x="5080000" y="3143250"/>
          <p14:tracePt t="486990" x="5048250" y="3162300"/>
          <p14:tracePt t="486992" x="5041900" y="3168650"/>
          <p14:tracePt t="487007" x="5041900" y="3175000"/>
          <p14:tracePt t="487057" x="5048250" y="3181350"/>
          <p14:tracePt t="487073" x="5086350" y="3187700"/>
          <p14:tracePt t="487090" x="5175250" y="3194050"/>
          <p14:tracePt t="487108" x="5289550" y="3200400"/>
          <p14:tracePt t="487123" x="5435600" y="3206750"/>
          <p14:tracePt t="487140" x="5626100" y="3213100"/>
          <p14:tracePt t="487157" x="5886450" y="3213100"/>
          <p14:tracePt t="487173" x="6108700" y="3213100"/>
          <p14:tracePt t="487191" x="6299200" y="3206750"/>
          <p14:tracePt t="487193" x="6350000" y="3200400"/>
          <p14:tracePt t="487206" x="6381750" y="3200400"/>
          <p14:tracePt t="487223" x="6407150" y="3194050"/>
          <p14:tracePt t="487293" x="6413500" y="3194050"/>
          <p14:tracePt t="487302" x="6419850" y="3194050"/>
          <p14:tracePt t="487310" x="6432550" y="3194050"/>
          <p14:tracePt t="487326" x="6470650" y="3200400"/>
          <p14:tracePt t="487341" x="6515100" y="3200400"/>
          <p14:tracePt t="487357" x="6565900" y="3200400"/>
          <p14:tracePt t="487373" x="6623050" y="3200400"/>
          <p14:tracePt t="487390" x="6680200" y="3200400"/>
          <p14:tracePt t="487407" x="6750050" y="3194050"/>
          <p14:tracePt t="487424" x="6788150" y="3187700"/>
          <p14:tracePt t="487441" x="6794500" y="3187700"/>
          <p14:tracePt t="487540" x="6788150" y="3194050"/>
          <p14:tracePt t="487559" x="6731000" y="3219450"/>
          <p14:tracePt t="487574" x="6610350" y="3257550"/>
          <p14:tracePt t="487590" x="6464300" y="3295650"/>
          <p14:tracePt t="487607" x="6362700" y="3302000"/>
          <p14:tracePt t="487624" x="6280150" y="3308350"/>
          <p14:tracePt t="487641" x="6235700" y="3308350"/>
          <p14:tracePt t="487657" x="6229350" y="3308350"/>
          <p14:tracePt t="487690" x="6229350" y="3302000"/>
          <p14:tracePt t="487738" x="6235700" y="3302000"/>
          <p14:tracePt t="487743" x="6242050" y="3302000"/>
          <p14:tracePt t="487758" x="6248400" y="3295650"/>
          <p14:tracePt t="487775" x="6286500" y="3295650"/>
          <p14:tracePt t="487791" x="6318250" y="3295650"/>
          <p14:tracePt t="487807" x="6369050" y="3295650"/>
          <p14:tracePt t="487826" x="6457950" y="3295650"/>
          <p14:tracePt t="487841" x="6477000" y="3295650"/>
          <p14:tracePt t="487857" x="6553200" y="3289300"/>
          <p14:tracePt t="487874" x="6673850" y="3282950"/>
          <p14:tracePt t="487891" x="6788150" y="3289300"/>
          <p14:tracePt t="487907" x="6921500" y="3295650"/>
          <p14:tracePt t="487924" x="7042150" y="3295650"/>
          <p14:tracePt t="487940" x="7162800" y="3289300"/>
          <p14:tracePt t="487957" x="7283450" y="3270250"/>
          <p14:tracePt t="487974" x="7340600" y="3251200"/>
          <p14:tracePt t="487991" x="7366000" y="3238500"/>
          <p14:tracePt t="488007" x="7385050" y="3232150"/>
          <p14:tracePt t="488008" x="7391400" y="3232150"/>
          <p14:tracePt t="488041" x="7397750" y="3232150"/>
          <p14:tracePt t="488058" x="7404100" y="3225800"/>
          <p14:tracePt t="488074" x="7423150" y="3213100"/>
          <p14:tracePt t="488091" x="7429500" y="3206750"/>
          <p14:tracePt t="488107" x="7435850" y="3187700"/>
          <p14:tracePt t="488124" x="7442200" y="3162300"/>
          <p14:tracePt t="488141" x="7448550" y="3143250"/>
          <p14:tracePt t="488158" x="7448550" y="3124200"/>
          <p14:tracePt t="488174" x="7448550" y="3105150"/>
          <p14:tracePt t="488191" x="7435850" y="3079750"/>
          <p14:tracePt t="488208" x="7416800" y="3060700"/>
          <p14:tracePt t="488224" x="7397750" y="3048000"/>
          <p14:tracePt t="488241" x="7366000" y="3022600"/>
          <p14:tracePt t="488258" x="7334250" y="3003550"/>
          <p14:tracePt t="488275" x="7277100" y="2978150"/>
          <p14:tracePt t="488292" x="7251700" y="2965450"/>
          <p14:tracePt t="488308" x="7219950" y="2959100"/>
          <p14:tracePt t="488325" x="7181850" y="2946400"/>
          <p14:tracePt t="488341" x="7099300" y="2940050"/>
          <p14:tracePt t="488358" x="6991350" y="2952750"/>
          <p14:tracePt t="488374" x="6883400" y="2965450"/>
          <p14:tracePt t="488391" x="6769100" y="2965450"/>
          <p14:tracePt t="488407" x="6648450" y="2971800"/>
          <p14:tracePt t="488425" x="6553200" y="2978150"/>
          <p14:tracePt t="488441" x="6515100" y="2978150"/>
          <p14:tracePt t="488458" x="6502400" y="2984500"/>
          <p14:tracePt t="488475" x="6496050" y="2990850"/>
          <p14:tracePt t="488493" x="6496050" y="3009900"/>
          <p14:tracePt t="488508" x="6508750" y="3086100"/>
          <p14:tracePt t="488526" x="6559550" y="3225800"/>
          <p14:tracePt t="488542" x="6597650" y="3282950"/>
          <p14:tracePt t="488559" x="6629400" y="3327400"/>
          <p14:tracePt t="488574" x="6667500" y="3352800"/>
          <p14:tracePt t="488591" x="6711950" y="3371850"/>
          <p14:tracePt t="488608" x="6762750" y="3378200"/>
          <p14:tracePt t="488625" x="6819900" y="3384550"/>
          <p14:tracePt t="488641" x="6877050" y="3384550"/>
          <p14:tracePt t="488658" x="6934200" y="3384550"/>
          <p14:tracePt t="488674" x="6991350" y="3384550"/>
          <p14:tracePt t="488692" x="7029450" y="3384550"/>
          <p14:tracePt t="488708" x="7048500" y="3384550"/>
          <p14:tracePt t="488725" x="7067550" y="3390900"/>
          <p14:tracePt t="488758" x="7073900" y="3390900"/>
          <p14:tracePt t="488879" x="7080250" y="3390900"/>
          <p14:tracePt t="488891" x="7086600" y="3384550"/>
          <p14:tracePt t="488909" x="7112000" y="3365500"/>
          <p14:tracePt t="488925" x="7118350" y="3359150"/>
          <p14:tracePt t="488941" x="7131050" y="3346450"/>
          <p14:tracePt t="488958" x="7131050" y="3340100"/>
          <p14:tracePt t="488975" x="7137400" y="3327400"/>
          <p14:tracePt t="488992" x="7137400" y="3321050"/>
          <p14:tracePt t="489008" x="7143750" y="3321050"/>
          <p14:tracePt t="489025" x="7143750" y="3314700"/>
          <p14:tracePt t="489042" x="7143750" y="3302000"/>
          <p14:tracePt t="489058" x="7150100" y="3289300"/>
          <p14:tracePt t="489075" x="7150100" y="3270250"/>
          <p14:tracePt t="489092" x="7150100" y="3263900"/>
          <p14:tracePt t="500040" x="7150100" y="3257550"/>
          <p14:tracePt t="500047" x="7150100" y="3251200"/>
          <p14:tracePt t="500520" x="7156450" y="3251200"/>
          <p14:tracePt t="500527" x="7162800" y="3251200"/>
          <p14:tracePt t="500534" x="7175500" y="3257550"/>
          <p14:tracePt t="500552" x="7200900" y="3270250"/>
          <p14:tracePt t="500568" x="7232650" y="3276600"/>
          <p14:tracePt t="500585" x="7258050" y="3289300"/>
          <p14:tracePt t="500601" x="7283450" y="3295650"/>
          <p14:tracePt t="500618" x="7315200" y="3302000"/>
          <p14:tracePt t="500635" x="7346950" y="3314700"/>
          <p14:tracePt t="500651" x="7378700" y="3321050"/>
          <p14:tracePt t="500668" x="7416800" y="3333750"/>
          <p14:tracePt t="500685" x="7448550" y="3340100"/>
          <p14:tracePt t="500703" x="7493000" y="3352800"/>
          <p14:tracePt t="500718" x="7512050" y="3352800"/>
          <p14:tracePt t="500735" x="7543800" y="3359150"/>
          <p14:tracePt t="500751" x="7569200" y="3359150"/>
          <p14:tracePt t="500768" x="7600950" y="3365500"/>
          <p14:tracePt t="500785" x="7632700" y="3371850"/>
          <p14:tracePt t="500801" x="7696200" y="3390900"/>
          <p14:tracePt t="500818" x="7740650" y="3397250"/>
          <p14:tracePt t="500835" x="7791450" y="3416300"/>
          <p14:tracePt t="500852" x="7829550" y="3422650"/>
          <p14:tracePt t="500869" x="7874000" y="3429000"/>
          <p14:tracePt t="500871" x="7918450" y="3429000"/>
          <p14:tracePt t="500887" x="7994650" y="3435350"/>
          <p14:tracePt t="500902" x="8178800" y="3441700"/>
          <p14:tracePt t="500918" x="8451850" y="3441700"/>
          <p14:tracePt t="500935" x="8763000" y="3429000"/>
          <p14:tracePt t="500951" x="8959850" y="3409950"/>
          <p14:tracePt t="500953" x="9023350" y="3397250"/>
          <p14:tracePt t="500969" x="9055100" y="3384550"/>
          <p14:tracePt t="500984" x="9061450" y="3384550"/>
          <p14:tracePt t="501133" x="9061450" y="3390900"/>
          <p14:tracePt t="501139" x="9061450" y="3397250"/>
          <p14:tracePt t="501152" x="9061450" y="3403600"/>
          <p14:tracePt t="501168" x="9061450" y="3416300"/>
          <p14:tracePt t="501366" x="9048750" y="3422650"/>
          <p14:tracePt t="501372" x="9036050" y="3422650"/>
          <p14:tracePt t="501385" x="9004300" y="3429000"/>
          <p14:tracePt t="501402" x="8915400" y="3441700"/>
          <p14:tracePt t="501419" x="8839200" y="3448050"/>
          <p14:tracePt t="501421" x="8813800" y="3448050"/>
          <p14:tracePt t="501435" x="8801100" y="3448050"/>
          <p14:tracePt t="501452" x="8782050" y="3448050"/>
          <p14:tracePt t="501454" x="8775700" y="3448050"/>
          <p14:tracePt t="501470" x="8769350" y="3441700"/>
          <p14:tracePt t="501487" x="8763000" y="3435350"/>
          <p14:tracePt t="501502" x="8750300" y="3435350"/>
          <p14:tracePt t="501519" x="8737600" y="3429000"/>
          <p14:tracePt t="501535" x="8718550" y="3429000"/>
          <p14:tracePt t="501624" x="8712200" y="3429000"/>
          <p14:tracePt t="501648" x="8705850" y="3435350"/>
          <p14:tracePt t="501655" x="8705850" y="3441700"/>
          <p14:tracePt t="501670" x="8705850" y="3467100"/>
          <p14:tracePt t="501686" x="8705850" y="3479800"/>
          <p14:tracePt t="501704" x="8718550" y="3505200"/>
          <p14:tracePt t="501720" x="8724900" y="3524250"/>
          <p14:tracePt t="501735" x="8769350" y="3625850"/>
          <p14:tracePt t="501752" x="8832850" y="3746500"/>
          <p14:tracePt t="501769" x="8890000" y="3829050"/>
          <p14:tracePt t="502460" x="8883650" y="3822700"/>
          <p14:tracePt t="502469" x="8870950" y="3803650"/>
          <p14:tracePt t="502487" x="8801100" y="3733800"/>
          <p14:tracePt t="502503" x="8718550" y="3689350"/>
          <p14:tracePt t="502520" x="8623300" y="3644900"/>
          <p14:tracePt t="502536" x="8502650" y="3581400"/>
          <p14:tracePt t="502553" x="8407400" y="3511550"/>
          <p14:tracePt t="502569" x="8375650" y="3460750"/>
          <p14:tracePt t="502586" x="8375650" y="3422650"/>
          <p14:tracePt t="502603" x="8382000" y="3397250"/>
          <p14:tracePt t="502620" x="8382000" y="3390900"/>
          <p14:tracePt t="502636" x="8375650" y="3371850"/>
          <p14:tracePt t="502654" x="8362950" y="3365500"/>
          <p14:tracePt t="502670" x="8356600" y="3365500"/>
          <p14:tracePt t="502726" x="8350250" y="3365500"/>
          <p14:tracePt t="502736" x="8350250" y="3359150"/>
          <p14:tracePt t="502753" x="8331200" y="3352800"/>
          <p14:tracePt t="502770" x="8280400" y="3333750"/>
          <p14:tracePt t="502786" x="8216900" y="3308350"/>
          <p14:tracePt t="502804" x="8172450" y="3282950"/>
          <p14:tracePt t="502836" x="8178800" y="3282950"/>
          <p14:tracePt t="502853" x="8235950" y="3270250"/>
          <p14:tracePt t="502871" x="8407400" y="3251200"/>
          <p14:tracePt t="502887" x="8470900" y="3244850"/>
          <p14:tracePt t="502888" x="8572500" y="3232150"/>
          <p14:tracePt t="502904" x="8712200" y="3219450"/>
          <p14:tracePt t="502920" x="8851900" y="3200400"/>
          <p14:tracePt t="502937" x="8934450" y="3194050"/>
          <p14:tracePt t="502955" x="9010650" y="3187700"/>
          <p14:tracePt t="502970" x="9093200" y="3181350"/>
          <p14:tracePt t="502987" x="9137650" y="3181350"/>
          <p14:tracePt t="503004" x="9169400" y="3175000"/>
          <p14:tracePt t="503021" x="9188450" y="3175000"/>
          <p14:tracePt t="503098" x="9188450" y="3168650"/>
          <p14:tracePt t="503107" x="9163050" y="3136900"/>
          <p14:tracePt t="503120" x="9156700" y="3130550"/>
          <p14:tracePt t="503137" x="9118600" y="3098800"/>
          <p14:tracePt t="503154" x="9074150" y="3067050"/>
          <p14:tracePt t="503170" x="9048750" y="3060700"/>
          <p14:tracePt t="503187" x="9023350" y="3054350"/>
          <p14:tracePt t="503205" x="8978900" y="3054350"/>
          <p14:tracePt t="503223" x="8890000" y="3054350"/>
          <p14:tracePt t="503237" x="8782050" y="3060700"/>
          <p14:tracePt t="503254" x="8667750" y="3073400"/>
          <p14:tracePt t="503270" x="8578850" y="3079750"/>
          <p14:tracePt t="503287" x="8528050" y="3079750"/>
          <p14:tracePt t="503304" x="8509000" y="3079750"/>
          <p14:tracePt t="503320" x="8502650" y="3086100"/>
          <p14:tracePt t="503337" x="8502650" y="3111500"/>
          <p14:tracePt t="503354" x="8502650" y="3175000"/>
          <p14:tracePt t="503355" x="8496300" y="3206750"/>
          <p14:tracePt t="503371" x="8470900" y="3276600"/>
          <p14:tracePt t="503387" x="8445500" y="3352800"/>
          <p14:tracePt t="503404" x="8432800" y="3409950"/>
          <p14:tracePt t="503420" x="8432800" y="3429000"/>
          <p14:tracePt t="503454" x="8439150" y="3429000"/>
          <p14:tracePt t="503470" x="8445500" y="3429000"/>
          <p14:tracePt t="503487" x="8470900" y="3429000"/>
          <p14:tracePt t="503504" x="8534400" y="3422650"/>
          <p14:tracePt t="503520" x="8610600" y="3403600"/>
          <p14:tracePt t="503537" x="8680450" y="3384550"/>
          <p14:tracePt t="503556" x="8763000" y="3352800"/>
          <p14:tracePt t="503571" x="8807450" y="3308350"/>
          <p14:tracePt t="503587" x="8813800" y="3270250"/>
          <p14:tracePt t="503604" x="8813800" y="3232150"/>
          <p14:tracePt t="503606" x="8801100" y="3200400"/>
          <p14:tracePt t="503621" x="8782050" y="3168650"/>
          <p14:tracePt t="503637" x="8775700" y="3149600"/>
          <p14:tracePt t="503654" x="8769350" y="3143250"/>
          <p14:tracePt t="503799" x="8763000" y="3155950"/>
          <p14:tracePt t="503809" x="8756650" y="3168650"/>
          <p14:tracePt t="503821" x="8750300" y="3181350"/>
          <p14:tracePt t="503837" x="8737600" y="3213100"/>
          <p14:tracePt t="503856" x="8699500" y="3289300"/>
          <p14:tracePt t="503871" x="8680450" y="3314700"/>
          <p14:tracePt t="503888" x="8585200" y="3384550"/>
          <p14:tracePt t="503904" x="8509000" y="3422650"/>
          <p14:tracePt t="503920" x="8470900" y="3435350"/>
          <p14:tracePt t="503937" x="8445500" y="3454400"/>
          <p14:tracePt t="503955" x="8413750" y="3486150"/>
          <p14:tracePt t="503972" x="8375650" y="3530600"/>
          <p14:tracePt t="503988" x="8261350" y="3619500"/>
          <p14:tracePt t="504004" x="8102600" y="3702050"/>
          <p14:tracePt t="504021" x="7835900" y="3765550"/>
          <p14:tracePt t="504038" x="7537450" y="3803650"/>
          <p14:tracePt t="504056" x="7194550" y="3835400"/>
          <p14:tracePt t="504071" x="7150100" y="3841750"/>
          <p14:tracePt t="504087" x="7118350" y="3848100"/>
          <p14:tracePt t="504105" x="7073900" y="3860800"/>
          <p14:tracePt t="504122" x="7035800" y="3867150"/>
          <p14:tracePt t="504138" x="7004050" y="3873500"/>
          <p14:tracePt t="504154" x="6902450" y="3879850"/>
          <p14:tracePt t="504171" x="6858000" y="3867150"/>
          <p14:tracePt t="504187" x="6838950" y="3860800"/>
          <p14:tracePt t="504238" x="6794500" y="3860800"/>
          <p14:tracePt t="504255" x="6654800" y="3860800"/>
          <p14:tracePt t="504272" x="6400800" y="3854450"/>
          <p14:tracePt t="504289" x="6051550" y="3835400"/>
          <p14:tracePt t="504305" x="5556250" y="3784600"/>
          <p14:tracePt t="504321" x="5359400" y="3759200"/>
          <p14:tracePt t="504322" x="5226050" y="3740150"/>
          <p14:tracePt t="504337" x="5010150" y="3714750"/>
          <p14:tracePt t="504355" x="4787900" y="3695700"/>
          <p14:tracePt t="504372" x="4597400" y="3689350"/>
          <p14:tracePt t="504388" x="4387850" y="3689350"/>
          <p14:tracePt t="504404" x="4032250" y="3689350"/>
          <p14:tracePt t="504421" x="3708400" y="3695700"/>
          <p14:tracePt t="504438" x="3340100" y="3695700"/>
          <p14:tracePt t="504455" x="3028950" y="3695700"/>
          <p14:tracePt t="504472" x="2838450" y="3683000"/>
          <p14:tracePt t="504489" x="2711450" y="3670300"/>
          <p14:tracePt t="504505" x="2628900" y="3663950"/>
          <p14:tracePt t="504521" x="2476500" y="3663950"/>
          <p14:tracePt t="504523" x="2368550" y="3663950"/>
          <p14:tracePt t="504539" x="2057400" y="3657600"/>
          <p14:tracePt t="504557" x="1733550" y="3657600"/>
          <p14:tracePt t="504572" x="1587500" y="3651250"/>
          <p14:tracePt t="504573" x="1447800" y="3651250"/>
          <p14:tracePt t="504588" x="1193800" y="3619500"/>
          <p14:tracePt t="504605" x="1092200" y="3581400"/>
          <p14:tracePt t="504621" x="1079500" y="3568700"/>
          <p14:tracePt t="504638" x="1066800" y="3562350"/>
          <p14:tracePt t="504655" x="939800" y="3536950"/>
          <p14:tracePt t="504672" x="660400" y="3505200"/>
          <p14:tracePt t="504688" x="323850" y="3460750"/>
          <p14:tracePt t="504806" x="0" y="3175000"/>
          <p14:tracePt t="504821" x="50800" y="3232150"/>
          <p14:tracePt t="504838" x="82550" y="3289300"/>
          <p14:tracePt t="504855" x="114300" y="3333750"/>
          <p14:tracePt t="504871" x="139700" y="3352800"/>
          <p14:tracePt t="504888" x="177800" y="3359150"/>
          <p14:tracePt t="504905" x="279400" y="3340100"/>
          <p14:tracePt t="504922" x="419100" y="3289300"/>
          <p14:tracePt t="504938" x="584200" y="3251200"/>
          <p14:tracePt t="504957" x="673100" y="3232150"/>
          <p14:tracePt t="504972" x="679450" y="3232150"/>
          <p14:tracePt t="504988" x="679450" y="3238500"/>
          <p14:tracePt t="505005" x="685800" y="3257550"/>
          <p14:tracePt t="505023" x="692150" y="3270250"/>
          <p14:tracePt t="505080" x="698500" y="3270250"/>
          <p14:tracePt t="505092" x="717550" y="3270250"/>
          <p14:tracePt t="505105" x="749300" y="3282950"/>
          <p14:tracePt t="505122" x="781050" y="3302000"/>
          <p14:tracePt t="505138" x="812800" y="3321050"/>
          <p14:tracePt t="505155" x="831850" y="3333750"/>
          <p14:tracePt t="505172" x="863600" y="3340100"/>
          <p14:tracePt t="505189" x="920750" y="3352800"/>
          <p14:tracePt t="505206" x="996950" y="3365500"/>
          <p14:tracePt t="505224" x="1085850" y="3403600"/>
          <p14:tracePt t="505239" x="1143000" y="3441700"/>
          <p14:tracePt t="505255" x="1181100" y="3473450"/>
          <p14:tracePt t="505274" x="1200150" y="3479800"/>
          <p14:tracePt t="505305" x="1206500" y="3479800"/>
          <p14:tracePt t="505322" x="1231900" y="3467100"/>
          <p14:tracePt t="505339" x="1276350" y="3441700"/>
          <p14:tracePt t="505355" x="1301750" y="3435350"/>
          <p14:tracePt t="505372" x="1346200" y="3422650"/>
          <p14:tracePt t="505389" x="1390650" y="3422650"/>
          <p14:tracePt t="505405" x="1447800" y="3416300"/>
          <p14:tracePt t="505423" x="1517650" y="3409950"/>
          <p14:tracePt t="505439" x="1593850" y="3390900"/>
          <p14:tracePt t="505455" x="1625600" y="3365500"/>
          <p14:tracePt t="505472" x="1651000" y="3333750"/>
          <p14:tracePt t="505489" x="1670050" y="3302000"/>
          <p14:tracePt t="505493" x="1682750" y="3289300"/>
          <p14:tracePt t="505505" x="1695450" y="3276600"/>
          <p14:tracePt t="505523" x="1714500" y="3251200"/>
          <p14:tracePt t="505539" x="1727200" y="3232150"/>
          <p14:tracePt t="505555" x="1733550" y="3206750"/>
          <p14:tracePt t="505572" x="1733550" y="3181350"/>
          <p14:tracePt t="505589" x="1701800" y="3136900"/>
          <p14:tracePt t="505605" x="1657350" y="3086100"/>
          <p14:tracePt t="505623" x="1625600" y="3041650"/>
          <p14:tracePt t="505639" x="1600200" y="3003550"/>
          <p14:tracePt t="505656" x="1581150" y="2984500"/>
          <p14:tracePt t="505672" x="1574800" y="2984500"/>
          <p14:tracePt t="505689" x="1530350" y="2978150"/>
          <p14:tracePt t="505706" x="1454150" y="2990850"/>
          <p14:tracePt t="505723" x="1308100" y="3035300"/>
          <p14:tracePt t="505739" x="1263650" y="3048000"/>
          <p14:tracePt t="505756" x="1174750" y="3086100"/>
          <p14:tracePt t="505774" x="1104900" y="3117850"/>
          <p14:tracePt t="505789" x="1092200" y="3117850"/>
          <p14:tracePt t="505790" x="1085850" y="3124200"/>
          <p14:tracePt t="505806" x="1066800" y="3124200"/>
          <p14:tracePt t="505822" x="1003300" y="3149600"/>
          <p14:tracePt t="505839" x="901700" y="3187700"/>
          <p14:tracePt t="505856" x="812800" y="3232150"/>
          <p14:tracePt t="505872" x="704850" y="3295650"/>
          <p14:tracePt t="505889" x="647700" y="3346450"/>
          <p14:tracePt t="505906" x="628650" y="3371850"/>
          <p14:tracePt t="505923" x="622300" y="3390900"/>
          <p14:tracePt t="505940" x="628650" y="3422650"/>
          <p14:tracePt t="505955" x="641350" y="3479800"/>
          <p14:tracePt t="505973" x="654050" y="3524250"/>
          <p14:tracePt t="505989" x="666750" y="3549650"/>
          <p14:tracePt t="506007" x="692150" y="3581400"/>
          <p14:tracePt t="506008" x="704850" y="3594100"/>
          <p14:tracePt t="506024" x="742950" y="3606800"/>
          <p14:tracePt t="506040" x="793750" y="3619500"/>
          <p14:tracePt t="506056" x="1041400" y="3625850"/>
          <p14:tracePt t="506072" x="1270000" y="3613150"/>
          <p14:tracePt t="506089" x="1397000" y="3600450"/>
          <p14:tracePt t="506106" x="1454150" y="3587750"/>
          <p14:tracePt t="506122" x="1485900" y="3581400"/>
          <p14:tracePt t="506139" x="1511300" y="3562350"/>
          <p14:tracePt t="506156" x="1549400" y="3530600"/>
          <p14:tracePt t="506173" x="1581150" y="3479800"/>
          <p14:tracePt t="506189" x="1625600" y="3384550"/>
          <p14:tracePt t="506206" x="1651000" y="3282950"/>
          <p14:tracePt t="506208" x="1663700" y="3238500"/>
          <p14:tracePt t="506224" x="1670050" y="3187700"/>
          <p14:tracePt t="506239" x="1663700" y="3175000"/>
          <p14:tracePt t="506242" x="1657350" y="3168650"/>
          <p14:tracePt t="506257" x="1631950" y="3149600"/>
          <p14:tracePt t="506273" x="1612900" y="3136900"/>
          <p14:tracePt t="506290" x="1593850" y="3130550"/>
          <p14:tracePt t="506306" x="1568450" y="3124200"/>
          <p14:tracePt t="506323" x="1536700" y="3117850"/>
          <p14:tracePt t="506339" x="1485900" y="3111500"/>
          <p14:tracePt t="506356" x="1428750" y="3105150"/>
          <p14:tracePt t="506373" x="1365250" y="3105150"/>
          <p14:tracePt t="506389" x="1301750" y="3105150"/>
          <p14:tracePt t="506407" x="1206500" y="3111500"/>
          <p14:tracePt t="506423" x="1130300" y="3124200"/>
          <p14:tracePt t="506440" x="1066800" y="3136900"/>
          <p14:tracePt t="506457" x="1035050" y="3149600"/>
          <p14:tracePt t="506473" x="977900" y="3194050"/>
          <p14:tracePt t="506489" x="952500" y="3238500"/>
          <p14:tracePt t="506507" x="939800" y="3270250"/>
          <p14:tracePt t="506523" x="946150" y="3295650"/>
          <p14:tracePt t="506539" x="1003300" y="3321050"/>
          <p14:tracePt t="506556" x="1066800" y="3346450"/>
          <p14:tracePt t="506573" x="1136650" y="3365500"/>
          <p14:tracePt t="506590" x="1238250" y="3390900"/>
          <p14:tracePt t="506607" x="1295400" y="3403600"/>
          <p14:tracePt t="506623" x="1333500" y="3403600"/>
          <p14:tracePt t="506639" x="1365250" y="3403600"/>
          <p14:tracePt t="506656" x="1390650" y="3409950"/>
          <p14:tracePt t="506673" x="1403350" y="3409950"/>
          <p14:tracePt t="506675" x="1409700" y="3403600"/>
          <p14:tracePt t="506690" x="1422400" y="3403600"/>
          <p14:tracePt t="506691" x="1428750" y="3403600"/>
          <p14:tracePt t="506707" x="1447800" y="3390900"/>
          <p14:tracePt t="506723" x="1454150" y="3390900"/>
          <p14:tracePt t="506782" x="1454150" y="3378200"/>
          <p14:tracePt t="506789" x="1454150" y="3371850"/>
          <p14:tracePt t="506806" x="1454150" y="3352800"/>
          <p14:tracePt t="506824" x="1454150" y="3333750"/>
          <p14:tracePt t="506950" x="1447800" y="3333750"/>
          <p14:tracePt t="506973" x="1447800" y="3340100"/>
          <p14:tracePt t="507064" x="1447800" y="3333750"/>
          <p14:tracePt t="507072" x="1447800" y="3327400"/>
          <p14:tracePt t="507090" x="1454150" y="3314700"/>
          <p14:tracePt t="507107" x="1460500" y="3302000"/>
          <p14:tracePt t="507124" x="1466850" y="3295650"/>
          <p14:tracePt t="507140" x="1473200" y="3282950"/>
          <p14:tracePt t="507158" x="1498600" y="3270250"/>
          <p14:tracePt t="507174" x="1568450" y="3263900"/>
          <p14:tracePt t="507192" x="1746250" y="3257550"/>
          <p14:tracePt t="507209" x="1866900" y="3251200"/>
          <p14:tracePt t="507223" x="1943100" y="3244850"/>
          <p14:tracePt t="507240" x="2082800" y="3244850"/>
          <p14:tracePt t="507257" x="2101850" y="3244850"/>
          <p14:tracePt t="507274" x="2114550" y="3257550"/>
          <p14:tracePt t="507291" x="2120900" y="3263900"/>
          <p14:tracePt t="507324" x="2108200" y="3282950"/>
          <p14:tracePt t="507341" x="2070100" y="3302000"/>
          <p14:tracePt t="507357" x="1943100" y="3346450"/>
          <p14:tracePt t="507374" x="1784350" y="3390900"/>
          <p14:tracePt t="507391" x="1600200" y="3416300"/>
          <p14:tracePt t="507407" x="1466850" y="3429000"/>
          <p14:tracePt t="507424" x="1352550" y="3429000"/>
          <p14:tracePt t="507441" x="1162050" y="3429000"/>
          <p14:tracePt t="507457" x="1104900" y="3429000"/>
          <p14:tracePt t="507458" x="1054100" y="3429000"/>
          <p14:tracePt t="507474" x="971550" y="3429000"/>
          <p14:tracePt t="507490" x="952500" y="3429000"/>
          <p14:tracePt t="507636" x="958850" y="3435350"/>
          <p14:tracePt t="507644" x="965200" y="3435350"/>
          <p14:tracePt t="507657" x="984250" y="3441700"/>
          <p14:tracePt t="507674" x="1003300" y="3448050"/>
          <p14:tracePt t="507692" x="1041400" y="3460750"/>
          <p14:tracePt t="507708" x="1047750" y="3460750"/>
          <p14:tracePt t="507724" x="1060450" y="3467100"/>
          <p14:tracePt t="507741" x="1079500" y="3467100"/>
          <p14:tracePt t="507758" x="1111250" y="3467100"/>
          <p14:tracePt t="507774" x="1149350" y="3460750"/>
          <p14:tracePt t="507791" x="1187450" y="3460750"/>
          <p14:tracePt t="507902" x="1193800" y="3460750"/>
          <p14:tracePt t="507910" x="1200150" y="3460750"/>
          <p14:tracePt t="507925" x="1212850" y="3460750"/>
          <p14:tracePt t="508292" x="1225550" y="3460750"/>
          <p14:tracePt t="508308" x="1263650" y="3454400"/>
          <p14:tracePt t="508325" x="1327150" y="3454400"/>
          <p14:tracePt t="508341" x="1377950" y="3454400"/>
          <p14:tracePt t="508359" x="1403350" y="3454400"/>
          <p14:tracePt t="508374" x="1416050" y="3454400"/>
          <p14:tracePt t="508391" x="1422400" y="3454400"/>
          <p14:tracePt t="508409" x="1428750" y="3454400"/>
          <p14:tracePt t="508427" x="1435100" y="3454400"/>
          <p14:tracePt t="508441" x="1479550" y="3454400"/>
          <p14:tracePt t="508446" x="1511300" y="3454400"/>
          <p14:tracePt t="508458" x="1555750" y="3454400"/>
          <p14:tracePt t="508475" x="1638300" y="3448050"/>
          <p14:tracePt t="508491" x="1689100" y="3441700"/>
          <p14:tracePt t="508509" x="1708150" y="3435350"/>
          <p14:tracePt t="508525" x="1727200" y="3435350"/>
          <p14:tracePt t="508541" x="1739900" y="3435350"/>
          <p14:tracePt t="508558" x="1746250" y="3429000"/>
          <p14:tracePt t="508575" x="1758950" y="3429000"/>
          <p14:tracePt t="508592" x="1771650" y="3429000"/>
          <p14:tracePt t="508608" x="1790700" y="3429000"/>
          <p14:tracePt t="508808" x="1803400" y="3429000"/>
          <p14:tracePt t="508825" x="1847850" y="3429000"/>
          <p14:tracePt t="508842" x="1924050" y="3429000"/>
          <p14:tracePt t="508858" x="2012950" y="3422650"/>
          <p14:tracePt t="508875" x="2089150" y="3416300"/>
          <p14:tracePt t="508892" x="2159000" y="3403600"/>
          <p14:tracePt t="508908" x="2184400" y="3397250"/>
          <p14:tracePt t="508925" x="2190750" y="3390900"/>
          <p14:tracePt t="509010" x="2184400" y="3390900"/>
          <p14:tracePt t="509018" x="2159000" y="3397250"/>
          <p14:tracePt t="509027" x="2146300" y="3397250"/>
          <p14:tracePt t="509041" x="2044700" y="3416300"/>
          <p14:tracePt t="509058" x="1930400" y="3435350"/>
          <p14:tracePt t="509075" x="1809750" y="3454400"/>
          <p14:tracePt t="509092" x="1720850" y="3467100"/>
          <p14:tracePt t="509109" x="1631950" y="3473450"/>
          <p14:tracePt t="509125" x="1562100" y="3486150"/>
          <p14:tracePt t="509141" x="1454150" y="3498850"/>
          <p14:tracePt t="509159" x="1250950" y="3524250"/>
          <p14:tracePt t="509175" x="1047750" y="3536950"/>
          <p14:tracePt t="509192" x="889000" y="3536950"/>
          <p14:tracePt t="509209" x="736600" y="3536950"/>
          <p14:tracePt t="509225" x="717550" y="3536950"/>
          <p14:tracePt t="509526" x="723900" y="3536950"/>
          <p14:tracePt t="509535" x="736600" y="3536950"/>
          <p14:tracePt t="509542" x="762000" y="3536950"/>
          <p14:tracePt t="509560" x="876300" y="3498850"/>
          <p14:tracePt t="509575" x="1073150" y="3435350"/>
          <p14:tracePt t="509592" x="1333500" y="3371850"/>
          <p14:tracePt t="509611" x="1593850" y="3321050"/>
          <p14:tracePt t="509625" x="1758950" y="3289300"/>
          <p14:tracePt t="509642" x="1790700" y="3282950"/>
          <p14:tracePt t="511154" x="1784350" y="3289300"/>
          <p14:tracePt t="511162" x="1778000" y="3289300"/>
          <p14:tracePt t="511177" x="1758950" y="3295650"/>
          <p14:tracePt t="511194" x="1746250" y="3295650"/>
          <p14:tracePt t="511211" x="1739900" y="3302000"/>
          <p14:tracePt t="511243" x="1733550" y="3302000"/>
          <p14:tracePt t="511261" x="1708150" y="3302000"/>
          <p14:tracePt t="511278" x="1676400" y="3302000"/>
          <p14:tracePt t="511294" x="1651000" y="3302000"/>
          <p14:tracePt t="511310" x="1638300" y="3302000"/>
          <p14:tracePt t="511327" x="1631950" y="3295650"/>
          <p14:tracePt t="511344" x="1625600" y="3295650"/>
          <p14:tracePt t="511360" x="1625600" y="3289300"/>
          <p14:tracePt t="511377" x="1619250" y="3282950"/>
          <p14:tracePt t="511473" x="1612900" y="3282950"/>
          <p14:tracePt t="511553" x="1612900" y="3276600"/>
          <p14:tracePt t="511568" x="1612900" y="3270250"/>
          <p14:tracePt t="511599" x="1619250" y="3263900"/>
          <p14:tracePt t="511646" x="1619250" y="3257550"/>
          <p14:tracePt t="512524" x="1612900" y="3251200"/>
          <p14:tracePt t="512532" x="1606550" y="3238500"/>
          <p14:tracePt t="512545" x="1587500" y="3219450"/>
          <p14:tracePt t="512561" x="1581150" y="3219450"/>
          <p14:tracePt t="512710" x="1581150" y="3225800"/>
          <p14:tracePt t="512738" x="1581150" y="3232150"/>
          <p14:tracePt t="512769" x="1581150" y="3238500"/>
          <p14:tracePt t="512778" x="1581150" y="3244850"/>
          <p14:tracePt t="512795" x="1587500" y="3257550"/>
          <p14:tracePt t="512811" x="1600200" y="3282950"/>
          <p14:tracePt t="512828" x="1619250" y="3314700"/>
          <p14:tracePt t="512845" x="1631950" y="3327400"/>
          <p14:tracePt t="512862" x="1644650" y="3333750"/>
          <p14:tracePt t="512878" x="1644650" y="3340100"/>
          <p14:tracePt t="512970" x="1651000" y="3340100"/>
          <p14:tracePt t="512978" x="1657350" y="3333750"/>
          <p14:tracePt t="512995" x="1670050" y="3302000"/>
          <p14:tracePt t="513011" x="1663700" y="3257550"/>
          <p14:tracePt t="513028" x="1625600" y="3213100"/>
          <p14:tracePt t="513045" x="1600200" y="3175000"/>
          <p14:tracePt t="513062" x="1587500" y="3149600"/>
          <p14:tracePt t="513078" x="1581150" y="3136900"/>
          <p14:tracePt t="513095" x="1574800" y="3136900"/>
          <p14:tracePt t="513136" x="1568450" y="3136900"/>
          <p14:tracePt t="513144" x="1562100" y="3136900"/>
          <p14:tracePt t="513154" x="1549400" y="3136900"/>
          <p14:tracePt t="513163" x="1536700" y="3136900"/>
          <p14:tracePt t="513179" x="1498600" y="3149600"/>
          <p14:tracePt t="513195" x="1466850" y="3155950"/>
          <p14:tracePt t="513212" x="1435100" y="3168650"/>
          <p14:tracePt t="513228" x="1416050" y="3187700"/>
          <p14:tracePt t="513245" x="1403350" y="3200400"/>
          <p14:tracePt t="513248" x="1403350" y="3213100"/>
          <p14:tracePt t="513262" x="1403350" y="3225800"/>
          <p14:tracePt t="513279" x="1422400" y="3251200"/>
          <p14:tracePt t="513295" x="1428750" y="3263900"/>
          <p14:tracePt t="513313" x="1479550" y="3302000"/>
          <p14:tracePt t="513329" x="1511300" y="3321050"/>
          <p14:tracePt t="513345" x="1524000" y="3327400"/>
          <p14:tracePt t="513346" x="1530350" y="3333750"/>
          <p14:tracePt t="513363" x="1536700" y="3333750"/>
          <p14:tracePt t="513379" x="1543050" y="3333750"/>
          <p14:tracePt t="513395" x="1555750" y="3340100"/>
          <p14:tracePt t="513413" x="1574800" y="3340100"/>
          <p14:tracePt t="513429" x="1619250" y="3346450"/>
          <p14:tracePt t="513445" x="1657350" y="3346450"/>
          <p14:tracePt t="513462" x="1676400" y="3346450"/>
          <p14:tracePt t="513478" x="1701800" y="3346450"/>
          <p14:tracePt t="513496" x="1714500" y="3346450"/>
          <p14:tracePt t="513513" x="1746250" y="3333750"/>
          <p14:tracePt t="513529" x="1790700" y="3314700"/>
          <p14:tracePt t="513546" x="1822450" y="3302000"/>
          <p14:tracePt t="513563" x="1854200" y="3289300"/>
          <p14:tracePt t="513579" x="1892300" y="3276600"/>
          <p14:tracePt t="513595" x="1917700" y="3270250"/>
          <p14:tracePt t="513612" x="2006600" y="3270250"/>
          <p14:tracePt t="513629" x="2133600" y="3276600"/>
          <p14:tracePt t="513646" x="2292350" y="3282950"/>
          <p14:tracePt t="513662" x="2527300" y="3295650"/>
          <p14:tracePt t="513679" x="2774950" y="3308350"/>
          <p14:tracePt t="513696" x="3041650" y="3327400"/>
          <p14:tracePt t="513712" x="3308350" y="3333750"/>
          <p14:tracePt t="513729" x="3511550" y="3333750"/>
          <p14:tracePt t="513745" x="3727450" y="3327400"/>
          <p14:tracePt t="513747" x="3924300" y="3314700"/>
          <p14:tracePt t="513763" x="4064000" y="3302000"/>
          <p14:tracePt t="513763" x="4286250" y="3289300"/>
          <p14:tracePt t="513779" x="4705350" y="3282950"/>
          <p14:tracePt t="513795" x="5238750" y="3308350"/>
          <p14:tracePt t="513812" x="5670550" y="3327400"/>
          <p14:tracePt t="513830" x="6057900" y="3346450"/>
          <p14:tracePt t="513846" x="6400800" y="3371850"/>
          <p14:tracePt t="513862" x="6616700" y="3397250"/>
          <p14:tracePt t="513880" x="6851650" y="3422650"/>
          <p14:tracePt t="513896" x="7054850" y="3454400"/>
          <p14:tracePt t="513913" x="7194550" y="3467100"/>
          <p14:tracePt t="513929" x="7340600" y="3479800"/>
          <p14:tracePt t="513946" x="7391400" y="3479800"/>
          <p14:tracePt t="513962" x="7397750" y="3479800"/>
          <p14:tracePt t="513996" x="7404100" y="3479800"/>
          <p14:tracePt t="514013" x="7416800" y="3479800"/>
          <p14:tracePt t="514029" x="7423150" y="3479800"/>
          <p14:tracePt t="514046" x="7435850" y="3479800"/>
          <p14:tracePt t="514063" x="7454900" y="3479800"/>
          <p14:tracePt t="514080" x="7493000" y="3479800"/>
          <p14:tracePt t="514096" x="7543800" y="3486150"/>
          <p14:tracePt t="514113" x="7613650" y="3505200"/>
          <p14:tracePt t="514129" x="7696200" y="3530600"/>
          <p14:tracePt t="514146" x="7791450" y="3556000"/>
          <p14:tracePt t="514163" x="7893050" y="3575050"/>
          <p14:tracePt t="514179" x="8020050" y="3581400"/>
          <p14:tracePt t="514196" x="8178800" y="3581400"/>
          <p14:tracePt t="514212" x="8261350" y="3581400"/>
          <p14:tracePt t="514231" x="8337550" y="3568700"/>
          <p14:tracePt t="514248" x="8369300" y="3562350"/>
          <p14:tracePt t="514263" x="8394700" y="3556000"/>
          <p14:tracePt t="514279" x="8477250" y="3536950"/>
          <p14:tracePt t="514296" x="8521700" y="3530600"/>
          <p14:tracePt t="514313" x="8566150" y="3517900"/>
          <p14:tracePt t="514330" x="8585200" y="3511550"/>
          <p14:tracePt t="514347" x="8597900" y="3505200"/>
          <p14:tracePt t="514399" x="8597900" y="3498850"/>
          <p14:tracePt t="514416" x="8597900" y="3492500"/>
          <p14:tracePt t="514431" x="8597900" y="3486150"/>
          <p14:tracePt t="514463" x="8604250" y="3479800"/>
          <p14:tracePt t="514514" x="8597900" y="3479800"/>
          <p14:tracePt t="514522" x="8591550" y="3479800"/>
          <p14:tracePt t="514531" x="8585200" y="3486150"/>
          <p14:tracePt t="514546" x="8572500" y="3498850"/>
          <p14:tracePt t="514563" x="8559800" y="3517900"/>
          <p14:tracePt t="514580" x="8547100" y="3536950"/>
          <p14:tracePt t="514596" x="8540750" y="3543300"/>
          <p14:tracePt t="514660" x="8534400" y="3543300"/>
          <p14:tracePt t="514680" x="8528050" y="3549650"/>
          <p14:tracePt t="514697" x="8489950" y="3556000"/>
          <p14:tracePt t="514713" x="8470900" y="3562350"/>
          <p14:tracePt t="514730" x="8445500" y="3575050"/>
          <p14:tracePt t="514748" x="8420100" y="3594100"/>
          <p14:tracePt t="514763" x="8413750" y="3594100"/>
          <p14:tracePt t="514934" x="8413750" y="3600450"/>
          <p14:tracePt t="514942" x="8426450" y="3613150"/>
          <p14:tracePt t="514950" x="8439150" y="3625850"/>
          <p14:tracePt t="514964" x="8445500" y="3644900"/>
          <p14:tracePt t="514981" x="8464550" y="3676650"/>
          <p14:tracePt t="514997" x="8477250" y="3695700"/>
          <p14:tracePt t="515013" x="8483600" y="3702050"/>
          <p14:tracePt t="515046" x="8489950" y="3702050"/>
          <p14:tracePt t="515064" x="8502650" y="3708400"/>
          <p14:tracePt t="515080" x="8528050" y="3714750"/>
          <p14:tracePt t="515098" x="8540750" y="3714750"/>
          <p14:tracePt t="515114" x="8553450" y="3714750"/>
          <p14:tracePt t="515130" x="8572500" y="3714750"/>
          <p14:tracePt t="515147" x="8585200" y="3714750"/>
          <p14:tracePt t="515164" x="8597900" y="3714750"/>
          <p14:tracePt t="515265" x="8604250" y="3702050"/>
          <p14:tracePt t="515282" x="8610600" y="3663950"/>
          <p14:tracePt t="515297" x="8610600" y="3651250"/>
          <p14:tracePt t="515314" x="8610600" y="3638550"/>
          <p14:tracePt t="515330" x="8610600" y="3632200"/>
          <p14:tracePt t="515380" x="8597900" y="3632200"/>
          <p14:tracePt t="515397" x="8578850" y="3638550"/>
          <p14:tracePt t="515414" x="8566150" y="3663950"/>
          <p14:tracePt t="515430" x="8566150" y="3708400"/>
          <p14:tracePt t="515447" x="8572500" y="3778250"/>
          <p14:tracePt t="515453" x="8604250" y="3854450"/>
          <p14:tracePt t="515464" x="8648700" y="3911600"/>
          <p14:tracePt t="515480" x="8686800" y="3968750"/>
          <p14:tracePt t="515964" x="8693150" y="3968750"/>
          <p14:tracePt t="515981" x="8724900" y="3949700"/>
          <p14:tracePt t="515998" x="8750300" y="3911600"/>
          <p14:tracePt t="516015" x="8788400" y="3867150"/>
          <p14:tracePt t="516031" x="8890000" y="3816350"/>
          <p14:tracePt t="516048" x="9036050" y="3784600"/>
          <p14:tracePt t="516064" x="9239250" y="3765550"/>
          <p14:tracePt t="516081" x="9467850" y="3733800"/>
          <p14:tracePt t="516097" x="9658350" y="3695700"/>
          <p14:tracePt t="516115" x="9836150" y="3663950"/>
          <p14:tracePt t="516131" x="10001250" y="3619500"/>
          <p14:tracePt t="516148" x="10140950" y="3581400"/>
          <p14:tracePt t="516165" x="10375900" y="3517900"/>
          <p14:tracePt t="516181" x="10464800" y="3505200"/>
          <p14:tracePt t="516182" x="10553700" y="3492500"/>
          <p14:tracePt t="516197" x="10744200" y="3486150"/>
          <p14:tracePt t="516214" x="10922000" y="3473450"/>
          <p14:tracePt t="516231" x="11029950" y="3467100"/>
          <p14:tracePt t="516248" x="11061700" y="3460750"/>
          <p14:tracePt t="516265" x="11068050" y="3460750"/>
          <p14:tracePt t="516373" x="11055350" y="3460750"/>
          <p14:tracePt t="516380" x="11042650" y="3460750"/>
          <p14:tracePt t="516398" x="10953750" y="3473450"/>
          <p14:tracePt t="516415" x="10763250" y="3486150"/>
          <p14:tracePt t="516431" x="10433050" y="3505200"/>
          <p14:tracePt t="516448" x="10077450" y="3524250"/>
          <p14:tracePt t="516465" x="9626600" y="3536950"/>
          <p14:tracePt t="516483" x="9017000" y="3536950"/>
          <p14:tracePt t="516498" x="8877300" y="3536950"/>
          <p14:tracePt t="516515" x="8597900" y="3536950"/>
          <p14:tracePt t="516516" x="8509000" y="3536950"/>
          <p14:tracePt t="516532" x="8204200" y="3536950"/>
          <p14:tracePt t="516548" x="8089900" y="3536950"/>
          <p14:tracePt t="516565" x="7613650" y="3556000"/>
          <p14:tracePt t="516581" x="7378700" y="3581400"/>
          <p14:tracePt t="516598" x="7092950" y="3625850"/>
          <p14:tracePt t="516614" x="6896100" y="3663950"/>
          <p14:tracePt t="516632" x="6711950" y="3708400"/>
          <p14:tracePt t="516648" x="6496050" y="3759200"/>
          <p14:tracePt t="516665" x="6343650" y="3784600"/>
          <p14:tracePt t="516681" x="6115050" y="3790950"/>
          <p14:tracePt t="516698" x="5886450" y="3784600"/>
          <p14:tracePt t="516715" x="5753100" y="3771900"/>
          <p14:tracePt t="516732" x="5657850" y="3752850"/>
          <p14:tracePt t="516748" x="5600700" y="3740150"/>
          <p14:tracePt t="516749" x="5562600" y="3733800"/>
          <p14:tracePt t="516766" x="5454650" y="3721100"/>
          <p14:tracePt t="516782" x="5384800" y="3714750"/>
          <p14:tracePt t="516799" x="5207000" y="3689350"/>
          <p14:tracePt t="516815" x="5105400" y="3663950"/>
          <p14:tracePt t="516831" x="5054600" y="3644900"/>
          <p14:tracePt t="516848" x="5029200" y="3638550"/>
          <p14:tracePt t="516865" x="5010150" y="3625850"/>
          <p14:tracePt t="516883" x="4972050" y="3613150"/>
          <p14:tracePt t="516898" x="4908550" y="3594100"/>
          <p14:tracePt t="516915" x="4813300" y="3575050"/>
          <p14:tracePt t="516932" x="4699000" y="3556000"/>
          <p14:tracePt t="516948" x="4622800" y="3536950"/>
          <p14:tracePt t="516965" x="4584700" y="3524250"/>
          <p14:tracePt t="516982" x="4572000" y="3517900"/>
          <p14:tracePt t="516999" x="4552950" y="3505200"/>
          <p14:tracePt t="517015" x="4533900" y="3498850"/>
          <p14:tracePt t="517031" x="4508500" y="3479800"/>
          <p14:tracePt t="517049" x="4483100" y="3467100"/>
          <p14:tracePt t="517065" x="4464050" y="3454400"/>
          <p14:tracePt t="517098" x="4464050" y="3448050"/>
          <p14:tracePt t="517115" x="4476750" y="3435350"/>
          <p14:tracePt t="517132" x="4495800" y="3429000"/>
          <p14:tracePt t="517149" x="4552950" y="3403600"/>
          <p14:tracePt t="517165" x="4565650" y="3397250"/>
          <p14:tracePt t="517284" x="4565650" y="3403600"/>
          <p14:tracePt t="517291" x="4559300" y="3416300"/>
          <p14:tracePt t="517298" x="4540250" y="3429000"/>
          <p14:tracePt t="517315" x="4495800" y="3454400"/>
          <p14:tracePt t="517332" x="4445000" y="3467100"/>
          <p14:tracePt t="517348" x="4413250" y="3473450"/>
          <p14:tracePt t="517365" x="4400550" y="3473450"/>
          <p14:tracePt t="517427" x="4394200" y="3473450"/>
          <p14:tracePt t="517436" x="4387850" y="3473450"/>
          <p14:tracePt t="517449" x="4362450" y="3473450"/>
          <p14:tracePt t="517465" x="4311650" y="3473450"/>
          <p14:tracePt t="517483" x="4267200" y="3473450"/>
          <p14:tracePt t="517498" x="4254500" y="3467100"/>
          <p14:tracePt t="517516" x="4248150" y="3467100"/>
          <p14:tracePt t="517532" x="4222750" y="3467100"/>
          <p14:tracePt t="517550" x="4197350" y="3460750"/>
          <p14:tracePt t="521718" x="4191000" y="3460750"/>
          <p14:tracePt t="521725" x="4184650" y="3460750"/>
          <p14:tracePt t="521736" x="4159250" y="3460750"/>
          <p14:tracePt t="521752" x="4152900" y="3454400"/>
          <p14:tracePt t="521769" x="4178300" y="3454400"/>
          <p14:tracePt t="521803" x="3886200" y="3340100"/>
          <p14:tracePt t="521819" x="3638550" y="3251200"/>
          <p14:tracePt t="521836" x="2997200" y="3124200"/>
          <p14:tracePt t="521852" x="2298700" y="3003550"/>
          <p14:tracePt t="521869" x="2216150" y="2908300"/>
          <p14:tracePt t="521886" x="2254250" y="2832100"/>
          <p14:tracePt t="521903" x="2311400" y="2781300"/>
          <p14:tracePt t="521919" x="2324100" y="2774950"/>
          <p14:tracePt t="521936" x="2311400" y="2781300"/>
          <p14:tracePt t="521953" x="2247900" y="2819400"/>
          <p14:tracePt t="521969" x="2120900" y="2863850"/>
          <p14:tracePt t="521986" x="1936750" y="2914650"/>
          <p14:tracePt t="522002" x="1765300" y="2933700"/>
          <p14:tracePt t="522019" x="1701800" y="2933700"/>
          <p14:tracePt t="522036" x="1695450" y="2933700"/>
          <p14:tracePt t="522069" x="1727200" y="2959100"/>
          <p14:tracePt t="522086" x="1727200" y="3016250"/>
          <p14:tracePt t="522103" x="1727200" y="3048000"/>
          <p14:tracePt t="522119" x="1701800" y="3200400"/>
          <p14:tracePt t="522136" x="1714500" y="3289300"/>
          <p14:tracePt t="522152" x="1778000" y="3371850"/>
          <p14:tracePt t="522169" x="1816100" y="3441700"/>
          <p14:tracePt t="522186" x="1835150" y="3536950"/>
          <p14:tracePt t="522203" x="1816100" y="3613150"/>
          <p14:tracePt t="522221" x="1790700" y="3651250"/>
          <p14:tracePt t="522253" x="1797050" y="3644900"/>
          <p14:tracePt t="522270" x="1835150" y="3600450"/>
          <p14:tracePt t="522288" x="1930400" y="3524250"/>
          <p14:tracePt t="522303" x="1936750" y="3524250"/>
          <p14:tracePt t="522305" x="1936750" y="3517900"/>
          <p14:tracePt t="522320" x="1879600" y="3517900"/>
          <p14:tracePt t="522336" x="1739900" y="3517900"/>
          <p14:tracePt t="522353" x="1562100" y="3524250"/>
          <p14:tracePt t="522369" x="1377950" y="3517900"/>
          <p14:tracePt t="522386" x="1244600" y="3479800"/>
          <p14:tracePt t="522403" x="1231900" y="3460750"/>
          <p14:tracePt t="522420" x="1270000" y="3429000"/>
          <p14:tracePt t="522436" x="1358900" y="3416300"/>
          <p14:tracePt t="522453" x="1460500" y="3409950"/>
          <p14:tracePt t="522469" x="1530350" y="3416300"/>
          <p14:tracePt t="522486" x="1581150" y="3422650"/>
          <p14:tracePt t="522504" x="1638300" y="3429000"/>
          <p14:tracePt t="522520" x="1695450" y="3435350"/>
          <p14:tracePt t="522537" x="1841500" y="3429000"/>
          <p14:tracePt t="522554" x="1949450" y="3429000"/>
          <p14:tracePt t="522569" x="2019300" y="3429000"/>
          <p14:tracePt t="522586" x="2032000" y="3435350"/>
          <p14:tracePt t="522603" x="2038350" y="3454400"/>
          <p14:tracePt t="522620" x="2032000" y="3479800"/>
          <p14:tracePt t="522636" x="2019300" y="3498850"/>
          <p14:tracePt t="522653" x="2012950" y="3505200"/>
          <p14:tracePt t="522686" x="2019300" y="3505200"/>
          <p14:tracePt t="522703" x="2044700" y="3511550"/>
          <p14:tracePt t="522720" x="2095500" y="3517900"/>
          <p14:tracePt t="522736" x="2197100" y="3549650"/>
          <p14:tracePt t="522755" x="2311400" y="3600450"/>
          <p14:tracePt t="522770" x="2355850" y="3613150"/>
          <p14:tracePt t="522787" x="2413000" y="3632200"/>
          <p14:tracePt t="522788" x="2451100" y="3644900"/>
          <p14:tracePt t="522804" x="2520950" y="3657600"/>
          <p14:tracePt t="522820" x="2590800" y="3663950"/>
          <p14:tracePt t="522836" x="2692400" y="3670300"/>
          <p14:tracePt t="522853" x="2768600" y="3670300"/>
          <p14:tracePt t="522871" x="2832100" y="3657600"/>
          <p14:tracePt t="522888" x="2914650" y="3657600"/>
          <p14:tracePt t="522904" x="2921000" y="3657600"/>
          <p14:tracePt t="522920" x="2946400" y="3657600"/>
          <p14:tracePt t="522937" x="3060700" y="3657600"/>
          <p14:tracePt t="522953" x="3257550" y="3632200"/>
          <p14:tracePt t="522970" x="3460750" y="3587750"/>
          <p14:tracePt t="522971" x="3587750" y="3568700"/>
          <p14:tracePt t="522987" x="3803650" y="3536950"/>
          <p14:tracePt t="523004" x="4051300" y="3517900"/>
          <p14:tracePt t="523021" x="4324350" y="3505200"/>
          <p14:tracePt t="523037" x="4552950" y="3498850"/>
          <p14:tracePt t="523054" x="4756150" y="3498850"/>
          <p14:tracePt t="523070" x="4946650" y="3498850"/>
          <p14:tracePt t="523087" x="5143500" y="3498850"/>
          <p14:tracePt t="523104" x="5454650" y="3517900"/>
          <p14:tracePt t="523120" x="5829300" y="3517900"/>
          <p14:tracePt t="523137" x="6210300" y="3517900"/>
          <p14:tracePt t="523154" x="6565900" y="3530600"/>
          <p14:tracePt t="523170" x="6921500" y="3549650"/>
          <p14:tracePt t="523187" x="7131050" y="3562350"/>
          <p14:tracePt t="523204" x="7327900" y="3568700"/>
          <p14:tracePt t="523222" x="7486650" y="3568700"/>
          <p14:tracePt t="523237" x="7537450" y="3568700"/>
          <p14:tracePt t="523254" x="7613650" y="3568700"/>
          <p14:tracePt t="523255" x="7645400" y="3568700"/>
          <p14:tracePt t="523270" x="7683500" y="3568700"/>
          <p14:tracePt t="523288" x="7708900" y="3568700"/>
          <p14:tracePt t="523304" x="7715250" y="3562350"/>
          <p14:tracePt t="523320" x="7753350" y="3556000"/>
          <p14:tracePt t="523337" x="7785100" y="3556000"/>
          <p14:tracePt t="523354" x="7810500" y="3549650"/>
          <p14:tracePt t="523370" x="7829550" y="3549650"/>
          <p14:tracePt t="523387" x="7848600" y="3543300"/>
          <p14:tracePt t="523404" x="7854950" y="3543300"/>
          <p14:tracePt t="523571" x="7848600" y="3543300"/>
          <p14:tracePt t="523578" x="7835900" y="3543300"/>
          <p14:tracePt t="523587" x="7829550" y="3543300"/>
          <p14:tracePt t="523604" x="7810500" y="3536950"/>
          <p14:tracePt t="523963" x="7797800" y="3536950"/>
          <p14:tracePt t="523969" x="7791450" y="3536950"/>
          <p14:tracePt t="523988" x="7753350" y="3530600"/>
          <p14:tracePt t="524004" x="7727950" y="3530600"/>
          <p14:tracePt t="524021" x="7702550" y="3530600"/>
          <p14:tracePt t="524038" x="7677150" y="3530600"/>
          <p14:tracePt t="524055" x="7645400" y="3530600"/>
          <p14:tracePt t="524071" x="7620000" y="3530600"/>
          <p14:tracePt t="524088" x="7594600" y="3530600"/>
          <p14:tracePt t="524107" x="7569200" y="3530600"/>
          <p14:tracePt t="524122" x="7562850" y="3536950"/>
          <p14:tracePt t="524138" x="7524750" y="3536950"/>
          <p14:tracePt t="524159" x="7505700" y="3536950"/>
          <p14:tracePt t="524171" x="7480300" y="3536950"/>
          <p14:tracePt t="524188" x="7454900" y="3536950"/>
          <p14:tracePt t="524205" x="7410450" y="3536950"/>
          <p14:tracePt t="524221" x="7359650" y="3543300"/>
          <p14:tracePt t="524238" x="7321550" y="3543300"/>
          <p14:tracePt t="524254" x="7270750" y="3549650"/>
          <p14:tracePt t="524271" x="7226300" y="3549650"/>
          <p14:tracePt t="524288" x="7118350" y="3562350"/>
          <p14:tracePt t="524289" x="7067550" y="3568700"/>
          <p14:tracePt t="524305" x="7004050" y="3581400"/>
          <p14:tracePt t="524321" x="6819900" y="3600450"/>
          <p14:tracePt t="524338" x="6724650" y="3613150"/>
          <p14:tracePt t="524356" x="6610350" y="3619500"/>
          <p14:tracePt t="524372" x="6515100" y="3619500"/>
          <p14:tracePt t="524388" x="6438900" y="3619500"/>
          <p14:tracePt t="524404" x="6324600" y="3625850"/>
          <p14:tracePt t="524422" x="6203950" y="3638550"/>
          <p14:tracePt t="524438" x="6064250" y="3651250"/>
          <p14:tracePt t="524455" x="5937250" y="3657600"/>
          <p14:tracePt t="524472" x="5854700" y="3663950"/>
          <p14:tracePt t="524487" x="5829300" y="3663950"/>
          <p14:tracePt t="524521" x="5835650" y="3663950"/>
          <p14:tracePt t="524556" x="5829300" y="3676650"/>
          <p14:tracePt t="524572" x="5816600" y="3689350"/>
          <p14:tracePt t="524588" x="5797550" y="3714750"/>
          <p14:tracePt t="524605" x="5784850" y="3727450"/>
          <p14:tracePt t="524622" x="5784850" y="3733800"/>
          <p14:tracePt t="524655" x="5791200" y="3733800"/>
          <p14:tracePt t="524672" x="5803900" y="3733800"/>
          <p14:tracePt t="524689" x="5810250" y="3733800"/>
          <p14:tracePt t="524751" x="5810250" y="3721100"/>
          <p14:tracePt t="524757" x="5810250" y="3714750"/>
          <p14:tracePt t="524772" x="5803900" y="3702050"/>
          <p14:tracePt t="524789" x="5791200" y="3638550"/>
          <p14:tracePt t="524805" x="5778500" y="3587750"/>
          <p14:tracePt t="524822" x="5772150" y="3556000"/>
          <p14:tracePt t="524838" x="5753100" y="3530600"/>
          <p14:tracePt t="524855" x="5708650" y="3517900"/>
          <p14:tracePt t="524873" x="5619750" y="3486150"/>
          <p14:tracePt t="524889" x="5511800" y="3454400"/>
          <p14:tracePt t="524905" x="5435600" y="3429000"/>
          <p14:tracePt t="524922" x="5397500" y="3409950"/>
          <p14:tracePt t="524956" x="5397500" y="3403600"/>
          <p14:tracePt t="524972" x="5403850" y="3390900"/>
          <p14:tracePt t="524988" x="5435600" y="3371850"/>
          <p14:tracePt t="525005" x="5448300" y="3365500"/>
          <p14:tracePt t="525022" x="5461000" y="3365500"/>
          <p14:tracePt t="525039" x="5473700" y="3422650"/>
          <p14:tracePt t="525055" x="5473700" y="3467100"/>
          <p14:tracePt t="525072" x="5480050" y="3505200"/>
          <p14:tracePt t="525090" x="5492750" y="3524250"/>
          <p14:tracePt t="525105" x="5511800" y="3536950"/>
          <p14:tracePt t="525122" x="5530850" y="3543300"/>
          <p14:tracePt t="525138" x="5562600" y="3543300"/>
          <p14:tracePt t="525155" x="5594350" y="3549650"/>
          <p14:tracePt t="525172" x="5638800" y="3556000"/>
          <p14:tracePt t="525189" x="5676900" y="3568700"/>
          <p14:tracePt t="525205" x="5708650" y="3581400"/>
          <p14:tracePt t="525223" x="5734050" y="3594100"/>
          <p14:tracePt t="525238" x="5753100" y="3600450"/>
          <p14:tracePt t="525255" x="5759450" y="3600450"/>
          <p14:tracePt t="525289" x="5765800" y="3600450"/>
          <p14:tracePt t="525322" x="5772150" y="3600450"/>
          <p14:tracePt t="525339" x="5784850" y="3600450"/>
          <p14:tracePt t="525356" x="5797550" y="3600450"/>
          <p14:tracePt t="525357" x="5803900" y="3600450"/>
          <p14:tracePt t="525372" x="5810250" y="3600450"/>
          <p14:tracePt t="525405" x="5810250" y="3594100"/>
          <p14:tracePt t="525423" x="5822950" y="3594100"/>
          <p14:tracePt t="525439" x="5829300" y="3594100"/>
          <p14:tracePt t="525443" x="5835650" y="3594100"/>
          <p14:tracePt t="525472" x="5829300" y="3613150"/>
          <p14:tracePt t="525490" x="5822950" y="3625850"/>
          <p14:tracePt t="525505" x="5816600" y="3632200"/>
          <p14:tracePt t="525523" x="5822950" y="3632200"/>
          <p14:tracePt t="525539" x="5854700" y="3625850"/>
          <p14:tracePt t="525556" x="5905500" y="3587750"/>
          <p14:tracePt t="525573" x="5943600" y="3549650"/>
          <p14:tracePt t="525589" x="5969000" y="3524250"/>
          <p14:tracePt t="525622" x="5969000" y="3517900"/>
          <p14:tracePt t="525655" x="5988050" y="3517900"/>
          <p14:tracePt t="525672" x="6026150" y="3511550"/>
          <p14:tracePt t="525689" x="6102350" y="3505200"/>
          <p14:tracePt t="525705" x="6184900" y="3492500"/>
          <p14:tracePt t="525722" x="6280150" y="3473450"/>
          <p14:tracePt t="525739" x="6489700" y="3454400"/>
          <p14:tracePt t="525756" x="6731000" y="3448050"/>
          <p14:tracePt t="525772" x="7010400" y="3467100"/>
          <p14:tracePt t="525789" x="7327900" y="3505200"/>
          <p14:tracePt t="525806" x="7626350" y="3543300"/>
          <p14:tracePt t="525823" x="7918450" y="3581400"/>
          <p14:tracePt t="525839" x="8140700" y="3606800"/>
          <p14:tracePt t="525855" x="8350250" y="3625850"/>
          <p14:tracePt t="525857" x="8426450" y="3625850"/>
          <p14:tracePt t="525873" x="8483600" y="3625850"/>
          <p14:tracePt t="525889" x="8489950" y="3619500"/>
          <p14:tracePt t="526174" x="8483600" y="3619500"/>
          <p14:tracePt t="526180" x="8470900" y="3619500"/>
          <p14:tracePt t="526189" x="8445500" y="3619500"/>
          <p14:tracePt t="526206" x="8375650" y="3600450"/>
          <p14:tracePt t="526223" x="8318500" y="3568700"/>
          <p14:tracePt t="526240" x="8280400" y="3536950"/>
          <p14:tracePt t="526256" x="8255000" y="3511550"/>
          <p14:tracePt t="526272" x="8248650" y="3498850"/>
          <p14:tracePt t="526290" x="8248650" y="3492500"/>
          <p14:tracePt t="526306" x="8242300" y="3492500"/>
          <p14:tracePt t="526323" x="8229600" y="3486150"/>
          <p14:tracePt t="526339" x="8216900" y="3479800"/>
          <p14:tracePt t="526357" x="8204200" y="3467100"/>
          <p14:tracePt t="526374" x="8197850" y="3467100"/>
          <p14:tracePt t="526423" x="8197850" y="3460750"/>
          <p14:tracePt t="526472" x="8197850" y="3467100"/>
          <p14:tracePt t="526481" x="8191500" y="3479800"/>
          <p14:tracePt t="526489" x="8178800" y="3498850"/>
          <p14:tracePt t="526506" x="8128000" y="3536950"/>
          <p14:tracePt t="526523" x="8064500" y="3556000"/>
          <p14:tracePt t="526541" x="7975600" y="3562350"/>
          <p14:tracePt t="526556" x="7912100" y="3549650"/>
          <p14:tracePt t="526573" x="7893050" y="3536950"/>
          <p14:tracePt t="526589" x="7886700" y="3524250"/>
          <p14:tracePt t="526591" x="7880350" y="3524250"/>
          <p14:tracePt t="526607" x="7874000" y="3517900"/>
          <p14:tracePt t="526623" x="7842250" y="3517900"/>
          <p14:tracePt t="526639" x="7766050" y="3517900"/>
          <p14:tracePt t="526656" x="7632700" y="3530600"/>
          <p14:tracePt t="526673" x="7473950" y="3549650"/>
          <p14:tracePt t="526690" x="7372350" y="3562350"/>
          <p14:tracePt t="526706" x="7346950" y="3568700"/>
          <p14:tracePt t="526794" x="7340600" y="3568700"/>
          <p14:tracePt t="526802" x="7334250" y="3568700"/>
          <p14:tracePt t="526824" x="7289800" y="3587750"/>
          <p14:tracePt t="526841" x="7277100" y="3613150"/>
          <p14:tracePt t="526857" x="7289800" y="3625850"/>
          <p14:tracePt t="526874" x="7308850" y="3638550"/>
          <p14:tracePt t="526889" x="7321550" y="3638550"/>
          <p14:tracePt t="526907" x="7353300" y="3638550"/>
          <p14:tracePt t="526923" x="7391400" y="3638550"/>
          <p14:tracePt t="526940" x="7454900" y="3638550"/>
          <p14:tracePt t="526957" x="7645400" y="3651250"/>
          <p14:tracePt t="526973" x="7975600" y="3689350"/>
          <p14:tracePt t="526990" x="8458200" y="3740150"/>
          <p14:tracePt t="527007" x="9010650" y="3797300"/>
          <p14:tracePt t="527024" x="9480550" y="3848100"/>
          <p14:tracePt t="527040" x="9652000" y="3854450"/>
          <p14:tracePt t="527057" x="9652000" y="3848100"/>
          <p14:tracePt t="527074" x="9632950" y="3835400"/>
          <p14:tracePt t="527090" x="9563100" y="3810000"/>
          <p14:tracePt t="527107" x="9359900" y="3765550"/>
          <p14:tracePt t="527124" x="9277350" y="3733800"/>
          <p14:tracePt t="527140" x="9251950" y="3695700"/>
          <p14:tracePt t="527157" x="9271000" y="3657600"/>
          <p14:tracePt t="527173" x="9302750" y="3625850"/>
          <p14:tracePt t="527190" x="9309100" y="3600450"/>
          <p14:tracePt t="527206" x="9277350" y="3575050"/>
          <p14:tracePt t="527224" x="9182100" y="3536950"/>
          <p14:tracePt t="527240" x="9042400" y="3498850"/>
          <p14:tracePt t="527257" x="8883650" y="3467100"/>
          <p14:tracePt t="527259" x="8820150" y="3454400"/>
          <p14:tracePt t="527274" x="8782050" y="3448050"/>
          <p14:tracePt t="527291" x="8712200" y="3416300"/>
          <p14:tracePt t="527307" x="8705850" y="3416300"/>
          <p14:tracePt t="527325" x="8705850" y="3409950"/>
          <p14:tracePt t="527341" x="8680450" y="3403600"/>
          <p14:tracePt t="527357" x="8585200" y="3390900"/>
          <p14:tracePt t="527374" x="8426450" y="3384550"/>
          <p14:tracePt t="527390" x="8223250" y="3384550"/>
          <p14:tracePt t="527407" x="8089900" y="3378200"/>
          <p14:tracePt t="527425" x="8039100" y="3378200"/>
          <p14:tracePt t="527520" x="8032750" y="3378200"/>
          <p14:tracePt t="527528" x="8032750" y="3384550"/>
          <p14:tracePt t="527540" x="8032750" y="3390900"/>
          <p14:tracePt t="527596" x="8032750" y="3397250"/>
          <p14:tracePt t="527607" x="8032750" y="3403600"/>
          <p14:tracePt t="527624" x="8058150" y="3454400"/>
          <p14:tracePt t="527641" x="8070850" y="3505200"/>
          <p14:tracePt t="527657" x="8083550" y="3543300"/>
          <p14:tracePt t="527674" x="8083550" y="3568700"/>
          <p14:tracePt t="527707" x="8108950" y="3568700"/>
          <p14:tracePt t="527724" x="8166100" y="3568700"/>
          <p14:tracePt t="527741" x="8255000" y="3562350"/>
          <p14:tracePt t="527758" x="8362950" y="3549650"/>
          <p14:tracePt t="527774" x="8445500" y="3530600"/>
          <p14:tracePt t="527791" x="8509000" y="3524250"/>
          <p14:tracePt t="527808" x="8559800" y="3505200"/>
          <p14:tracePt t="527824" x="8597900" y="3492500"/>
          <p14:tracePt t="527841" x="8629650" y="3473450"/>
          <p14:tracePt t="527857" x="8642350" y="3460750"/>
          <p14:tracePt t="527859" x="8648700" y="3454400"/>
          <p14:tracePt t="527874" x="8648700" y="3441700"/>
          <p14:tracePt t="527891" x="8648700" y="3429000"/>
          <p14:tracePt t="527908" x="8648700" y="3416300"/>
          <p14:tracePt t="527925" x="8648700" y="3390900"/>
          <p14:tracePt t="527926" x="8642350" y="3378200"/>
          <p14:tracePt t="527941" x="8636000" y="3359150"/>
          <p14:tracePt t="527958" x="8623300" y="3340100"/>
          <p14:tracePt t="527974" x="8616950" y="3321050"/>
          <p14:tracePt t="527991" x="8597900" y="3295650"/>
          <p14:tracePt t="528007" x="8578850" y="3270250"/>
          <p14:tracePt t="528025" x="8553450" y="3251200"/>
          <p14:tracePt t="528041" x="8521700" y="3225800"/>
          <p14:tracePt t="528058" x="8502650" y="3213100"/>
          <p14:tracePt t="528075" x="8483600" y="3200400"/>
          <p14:tracePt t="528091" x="8464550" y="3194050"/>
          <p14:tracePt t="528108" x="8451850" y="3187700"/>
          <p14:tracePt t="528124" x="8439150" y="3187700"/>
          <p14:tracePt t="528141" x="8432800" y="3187700"/>
          <p14:tracePt t="528158" x="8420100" y="3187700"/>
          <p14:tracePt t="528175" x="8394700" y="3187700"/>
          <p14:tracePt t="528191" x="8375650" y="3187700"/>
          <p14:tracePt t="528208" x="8350250" y="3187700"/>
          <p14:tracePt t="528225" x="8337550" y="3187700"/>
          <p14:tracePt t="528294" x="8350250" y="3187700"/>
          <p14:tracePt t="528300" x="8362950" y="3187700"/>
          <p14:tracePt t="528308" x="8407400" y="3187700"/>
          <p14:tracePt t="528325" x="8553450" y="3206750"/>
          <p14:tracePt t="528342" x="8731250" y="3213100"/>
          <p14:tracePt t="528358" x="8902700" y="3213100"/>
          <p14:tracePt t="528374" x="9067800" y="3206750"/>
          <p14:tracePt t="528391" x="9169400" y="3206750"/>
          <p14:tracePt t="528408" x="9271000" y="3206750"/>
          <p14:tracePt t="528425" x="9340850" y="3213100"/>
          <p14:tracePt t="528441" x="9410700" y="3219450"/>
          <p14:tracePt t="528458" x="9480550" y="3225800"/>
          <p14:tracePt t="528476" x="9525000" y="3225800"/>
          <p14:tracePt t="528491" x="9531350" y="3225800"/>
          <p14:tracePt t="528584" x="9531350" y="3219450"/>
          <p14:tracePt t="528591" x="9531350" y="3213100"/>
          <p14:tracePt t="528608" x="9531350" y="3200400"/>
          <p14:tracePt t="528625" x="9518650" y="3187700"/>
          <p14:tracePt t="528641" x="9505950" y="3181350"/>
          <p14:tracePt t="528658" x="9486900" y="3175000"/>
          <p14:tracePt t="528675" x="9461500" y="3155950"/>
          <p14:tracePt t="528692" x="9442450" y="3136900"/>
          <p14:tracePt t="528708" x="9423400" y="3124200"/>
          <p14:tracePt t="528725" x="9391650" y="3098800"/>
          <p14:tracePt t="528741" x="9359900" y="3067050"/>
          <p14:tracePt t="528759" x="9340850" y="3048000"/>
          <p14:tracePt t="528776" x="9334500" y="3048000"/>
          <p14:tracePt t="528842" x="9315450" y="3048000"/>
          <p14:tracePt t="528859" x="9220200" y="3073400"/>
          <p14:tracePt t="528860" x="9175750" y="3086100"/>
          <p14:tracePt t="528875" x="9010650" y="3117850"/>
          <p14:tracePt t="528893" x="8839200" y="3136900"/>
          <p14:tracePt t="528908" x="8680450" y="3143250"/>
          <p14:tracePt t="528925" x="8559800" y="3143250"/>
          <p14:tracePt t="528942" x="8515350" y="3136900"/>
          <p14:tracePt t="528975" x="8515350" y="3143250"/>
          <p14:tracePt t="528992" x="8534400" y="3162300"/>
          <p14:tracePt t="529008" x="8547100" y="3194050"/>
          <p14:tracePt t="529025" x="8559800" y="3244850"/>
          <p14:tracePt t="529042" x="8572500" y="3289300"/>
          <p14:tracePt t="529059" x="8585200" y="3327400"/>
          <p14:tracePt t="529075" x="8604250" y="3346450"/>
          <p14:tracePt t="529092" x="8642350" y="3365500"/>
          <p14:tracePt t="529109" x="8731250" y="3390900"/>
          <p14:tracePt t="529125" x="8883650" y="3409950"/>
          <p14:tracePt t="529142" x="9048750" y="3429000"/>
          <p14:tracePt t="529158" x="9226550" y="3429000"/>
          <p14:tracePt t="529175" x="9385300" y="3429000"/>
          <p14:tracePt t="529192" x="9613900" y="3429000"/>
          <p14:tracePt t="529208" x="9779000" y="3422650"/>
          <p14:tracePt t="529225" x="9925050" y="3422650"/>
          <p14:tracePt t="529242" x="10052050" y="3422650"/>
          <p14:tracePt t="529259" x="10102850" y="3422650"/>
          <p14:tracePt t="529276" x="10115550" y="3422650"/>
          <p14:tracePt t="529340" x="10115550" y="3416300"/>
          <p14:tracePt t="529426" x="10121900" y="3416300"/>
          <p14:tracePt t="529432" x="10128250" y="3416300"/>
          <p14:tracePt t="529444" x="10134600" y="3416300"/>
          <p14:tracePt t="529459" x="10153650" y="3416300"/>
          <p14:tracePt t="529475" x="10229850" y="3409950"/>
          <p14:tracePt t="529492" x="10299700" y="3397250"/>
          <p14:tracePt t="529509" x="10356850" y="3371850"/>
          <p14:tracePt t="529525" x="10382250" y="3340100"/>
          <p14:tracePt t="529543" x="10388600" y="3314700"/>
          <p14:tracePt t="529560" x="10388600" y="3295650"/>
          <p14:tracePt t="529575" x="10337800" y="3276600"/>
          <p14:tracePt t="529593" x="10121900" y="3257550"/>
          <p14:tracePt t="529610" x="10020300" y="3257550"/>
          <p14:tracePt t="529625" x="9683750" y="3251200"/>
          <p14:tracePt t="529642" x="9480550" y="3232150"/>
          <p14:tracePt t="529659" x="9353550" y="3213100"/>
          <p14:tracePt t="529676" x="9271000" y="3200400"/>
          <p14:tracePt t="529692" x="9245600" y="3194050"/>
          <p14:tracePt t="529709" x="9213850" y="3194050"/>
          <p14:tracePt t="529726" x="9131300" y="3194050"/>
          <p14:tracePt t="529743" x="8985250" y="3200400"/>
          <p14:tracePt t="529759" x="8782050" y="3200400"/>
          <p14:tracePt t="529776" x="8572500" y="3200400"/>
          <p14:tracePt t="529793" x="8420100" y="3206750"/>
          <p14:tracePt t="529809" x="8305800" y="3213100"/>
          <p14:tracePt t="529826" x="8293100" y="3219450"/>
          <p14:tracePt t="529869" x="8305800" y="3225800"/>
          <p14:tracePt t="529876" x="8318500" y="3232150"/>
          <p14:tracePt t="529893" x="8362950" y="3257550"/>
          <p14:tracePt t="529909" x="8413750" y="3302000"/>
          <p14:tracePt t="529926" x="8477250" y="3346450"/>
          <p14:tracePt t="529942" x="8585200" y="3403600"/>
          <p14:tracePt t="529960" x="8737600" y="3460750"/>
          <p14:tracePt t="529976" x="8934450" y="3498850"/>
          <p14:tracePt t="529993" x="9099550" y="3505200"/>
          <p14:tracePt t="530009" x="9251950" y="3492500"/>
          <p14:tracePt t="530026" x="9385300" y="3460750"/>
          <p14:tracePt t="530043" x="9499600" y="3429000"/>
          <p14:tracePt t="530059" x="9607550" y="3397250"/>
          <p14:tracePt t="530076" x="9683750" y="3384550"/>
          <p14:tracePt t="530078" x="9740900" y="3378200"/>
          <p14:tracePt t="530094" x="9772650" y="3371850"/>
          <p14:tracePt t="530109" x="9785350" y="3371850"/>
          <p14:tracePt t="530143" x="9791700" y="3371850"/>
          <p14:tracePt t="530160" x="9791700" y="3378200"/>
          <p14:tracePt t="530176" x="9810750" y="3390900"/>
          <p14:tracePt t="530193" x="9848850" y="3403600"/>
          <p14:tracePt t="530209" x="9886950" y="3416300"/>
          <p14:tracePt t="530226" x="9931400" y="3422650"/>
          <p14:tracePt t="530242" x="9950450" y="3422650"/>
          <p14:tracePt t="530260" x="9963150" y="3422650"/>
          <p14:tracePt t="530276" x="9982200" y="3416300"/>
          <p14:tracePt t="530293" x="10007600" y="3403600"/>
          <p14:tracePt t="530310" x="10071100" y="3390900"/>
          <p14:tracePt t="530326" x="10179050" y="3378200"/>
          <p14:tracePt t="530344" x="10414000" y="3371850"/>
          <p14:tracePt t="530359" x="10629900" y="3390900"/>
          <p14:tracePt t="530376" x="10782300" y="3422650"/>
          <p14:tracePt t="530393" x="10820400" y="3435350"/>
          <p14:tracePt t="530410" x="10820400" y="3441700"/>
          <p14:tracePt t="530426" x="10801350" y="3448050"/>
          <p14:tracePt t="530443" x="10775950" y="3460750"/>
          <p14:tracePt t="530460" x="10769600" y="3467100"/>
          <p14:tracePt t="530477" x="10769600" y="3473450"/>
          <p14:tracePt t="530493" x="10769600" y="3479800"/>
          <p14:tracePt t="530510" x="10782300" y="3473450"/>
          <p14:tracePt t="530527" x="10788650" y="3473450"/>
          <p14:tracePt t="530545" x="10788650" y="3467100"/>
          <p14:tracePt t="530606" x="10788650" y="3460750"/>
          <p14:tracePt t="530614" x="10782300" y="3460750"/>
          <p14:tracePt t="530626" x="10782300" y="3454400"/>
          <p14:tracePt t="530645" x="10769600" y="3429000"/>
          <p14:tracePt t="530660" x="10763250" y="3409950"/>
          <p14:tracePt t="530676" x="10750550" y="3390900"/>
          <p14:tracePt t="530694" x="10744200" y="3365500"/>
          <p14:tracePt t="530751" x="10737850" y="3365500"/>
          <p14:tracePt t="530761" x="10725150" y="3365500"/>
          <p14:tracePt t="530778" x="10699750" y="3365500"/>
          <p14:tracePt t="530794" x="10687050" y="3365500"/>
          <p14:tracePt t="531033" x="10668000" y="3365500"/>
          <p14:tracePt t="531039" x="10655300" y="3365500"/>
          <p14:tracePt t="531047" x="10629900" y="3365500"/>
          <p14:tracePt t="531060" x="10629900" y="3359150"/>
          <p14:tracePt t="533888" x="10617200" y="3359150"/>
          <p14:tracePt t="533895" x="10604500" y="3352800"/>
          <p14:tracePt t="533912" x="10547350" y="3340100"/>
          <p14:tracePt t="533929" x="10502900" y="3308350"/>
          <p14:tracePt t="533946" x="10490200" y="3282950"/>
          <p14:tracePt t="533962" x="10477500" y="3270250"/>
          <p14:tracePt t="533979" x="10350500" y="3213100"/>
          <p14:tracePt t="533996" x="10020300" y="3194050"/>
          <p14:tracePt t="534013" x="9563100" y="3175000"/>
          <p14:tracePt t="534030" x="8756650" y="3130550"/>
          <p14:tracePt t="534046" x="8388350" y="3086100"/>
          <p14:tracePt t="534064" x="8020050" y="3035300"/>
          <p14:tracePt t="534079" x="7842250" y="3022600"/>
          <p14:tracePt t="534096" x="7137400" y="2990850"/>
          <p14:tracePt t="534113" x="6432550" y="2978150"/>
          <p14:tracePt t="534129" x="5543550" y="2984500"/>
          <p14:tracePt t="534146" x="4667250" y="2997200"/>
          <p14:tracePt t="534163" x="3943350" y="2984500"/>
          <p14:tracePt t="534179" x="3390900" y="2921000"/>
          <p14:tracePt t="534196" x="3067050" y="2851150"/>
          <p14:tracePt t="534212" x="2844800" y="2813050"/>
          <p14:tracePt t="534229" x="2647950" y="2794000"/>
          <p14:tracePt t="534246" x="2457450" y="2794000"/>
          <p14:tracePt t="534264" x="2324100" y="2800350"/>
          <p14:tracePt t="534279" x="2254250" y="2825750"/>
          <p14:tracePt t="534319" x="2254250" y="2832100"/>
          <p14:tracePt t="534330" x="2247900" y="2832100"/>
          <p14:tracePt t="534346" x="2222500" y="2857500"/>
          <p14:tracePt t="534363" x="2178050" y="2889250"/>
          <p14:tracePt t="534380" x="2108200" y="2914650"/>
          <p14:tracePt t="534396" x="2012950" y="2940050"/>
          <p14:tracePt t="534398" x="1968500" y="2940050"/>
          <p14:tracePt t="534413" x="1943100" y="2946400"/>
          <p14:tracePt t="534430" x="1936750" y="2946400"/>
          <p14:tracePt t="534446" x="1930400" y="2959100"/>
          <p14:tracePt t="534463" x="1898650" y="2997200"/>
          <p14:tracePt t="534482" x="1771650" y="3079750"/>
          <p14:tracePt t="534496" x="1593850" y="3149600"/>
          <p14:tracePt t="534513" x="1409700" y="3200400"/>
          <p14:tracePt t="534530" x="1295400" y="3219450"/>
          <p14:tracePt t="534546" x="1282700" y="3219450"/>
          <p14:tracePt t="534564" x="1289050" y="3219450"/>
          <p14:tracePt t="534580" x="1295400" y="3219450"/>
          <p14:tracePt t="534613" x="1295400" y="3232150"/>
          <p14:tracePt t="534632" x="1263650" y="3270250"/>
          <p14:tracePt t="534647" x="1257300" y="3270250"/>
          <p14:tracePt t="534724" x="1250950" y="3270250"/>
          <p14:tracePt t="534732" x="1225550" y="3276600"/>
          <p14:tracePt t="534747" x="1168400" y="3276600"/>
          <p14:tracePt t="534763" x="1111250" y="3270250"/>
          <p14:tracePt t="534780" x="1098550" y="3263900"/>
          <p14:tracePt t="534813" x="1085850" y="3263900"/>
          <p14:tracePt t="534830" x="1035050" y="3263900"/>
          <p14:tracePt t="534847" x="927100" y="3270250"/>
          <p14:tracePt t="534863" x="812800" y="3276600"/>
          <p14:tracePt t="534880" x="755650" y="3276600"/>
          <p14:tracePt t="534896" x="749300" y="3276600"/>
          <p14:tracePt t="534930" x="755650" y="3289300"/>
          <p14:tracePt t="534948" x="787400" y="3333750"/>
          <p14:tracePt t="534964" x="806450" y="3365500"/>
          <p14:tracePt t="534980" x="825500" y="3390900"/>
          <p14:tracePt t="534997" x="831850" y="3403600"/>
          <p14:tracePt t="535013" x="863600" y="3416300"/>
          <p14:tracePt t="535031" x="971550" y="3422650"/>
          <p14:tracePt t="535047" x="1060450" y="3429000"/>
          <p14:tracePt t="535064" x="1130300" y="3429000"/>
          <p14:tracePt t="535080" x="1174750" y="3422650"/>
          <p14:tracePt t="535097" x="1225550" y="3416300"/>
          <p14:tracePt t="535114" x="1263650" y="3378200"/>
          <p14:tracePt t="535130" x="1270000" y="3340100"/>
          <p14:tracePt t="535146" x="1270000" y="3282950"/>
          <p14:tracePt t="535163" x="1250950" y="3225800"/>
          <p14:tracePt t="535180" x="1231900" y="3187700"/>
          <p14:tracePt t="535197" x="1225550" y="3187700"/>
          <p14:tracePt t="535214" x="1219200" y="3181350"/>
          <p14:tracePt t="535230" x="1181100" y="3181350"/>
          <p14:tracePt t="535247" x="1130300" y="3181350"/>
          <p14:tracePt t="535264" x="1085850" y="3181350"/>
          <p14:tracePt t="535280" x="1066800" y="3187700"/>
          <p14:tracePt t="535297" x="1041400" y="3194050"/>
          <p14:tracePt t="535314" x="990600" y="3225800"/>
          <p14:tracePt t="535331" x="939800" y="3276600"/>
          <p14:tracePt t="535332" x="908050" y="3308350"/>
          <p14:tracePt t="535347" x="876300" y="3340100"/>
          <p14:tracePt t="535348" x="857250" y="3371850"/>
          <p14:tracePt t="535363" x="844550" y="3409950"/>
          <p14:tracePt t="535380" x="857250" y="3441700"/>
          <p14:tracePt t="535397" x="920750" y="3460750"/>
          <p14:tracePt t="535415" x="1092200" y="3467100"/>
          <p14:tracePt t="535432" x="1314450" y="3448050"/>
          <p14:tracePt t="535447" x="1568450" y="3397250"/>
          <p14:tracePt t="535464" x="1797050" y="3378200"/>
          <p14:tracePt t="535481" x="2222500" y="3378200"/>
          <p14:tracePt t="535499" x="2743200" y="3403600"/>
          <p14:tracePt t="535514" x="3403600" y="3448050"/>
          <p14:tracePt t="535531" x="4095750" y="3511550"/>
          <p14:tracePt t="535547" x="4819650" y="3556000"/>
          <p14:tracePt t="535564" x="5619750" y="3549650"/>
          <p14:tracePt t="535565" x="5969000" y="3524250"/>
          <p14:tracePt t="535582" x="6826250" y="3435350"/>
          <p14:tracePt t="535598" x="7677150" y="3321050"/>
          <p14:tracePt t="535614" x="8553450" y="3225800"/>
          <p14:tracePt t="535630" x="9372600" y="3149600"/>
          <p14:tracePt t="535647" x="10153650" y="3111500"/>
          <p14:tracePt t="535664" x="10737850" y="3111500"/>
          <p14:tracePt t="535680" x="11182350" y="3143250"/>
          <p14:tracePt t="535697" x="11404600" y="3175000"/>
          <p14:tracePt t="535714" x="11449050" y="3187700"/>
          <p14:tracePt t="535765" x="11449050" y="3194050"/>
          <p14:tracePt t="535788" x="11449050" y="3200400"/>
          <p14:tracePt t="535797" x="11442700" y="3200400"/>
          <p14:tracePt t="535815" x="11442700" y="3219450"/>
          <p14:tracePt t="535831" x="11442700" y="3244850"/>
          <p14:tracePt t="535848" x="11442700" y="3276600"/>
          <p14:tracePt t="535864" x="11442700" y="3321050"/>
          <p14:tracePt t="535883" x="11442700" y="3409950"/>
          <p14:tracePt t="535897" x="11436350" y="3441700"/>
          <p14:tracePt t="535914" x="11436350" y="3505200"/>
          <p14:tracePt t="535915" x="11436350" y="3536950"/>
          <p14:tracePt t="535932" x="11436350" y="3549650"/>
          <p14:tracePt t="535948" x="11436350" y="3581400"/>
          <p14:tracePt t="535965" x="11436350" y="3594100"/>
          <p14:tracePt t="535981" x="11436350" y="3606800"/>
          <p14:tracePt t="535998" x="11436350" y="3625850"/>
          <p14:tracePt t="536015" x="11442700" y="3683000"/>
          <p14:tracePt t="536031" x="11436350" y="3765550"/>
          <p14:tracePt t="536048" x="11410950" y="3886200"/>
          <p14:tracePt t="536064" x="11391900" y="3981450"/>
          <p14:tracePt t="536081" x="11385550" y="4025900"/>
          <p14:tracePt t="536165" x="11385550" y="4032250"/>
          <p14:tracePt t="536171" x="11379200" y="4032250"/>
          <p14:tracePt t="536181" x="11379200" y="4038600"/>
          <p14:tracePt t="536198" x="11353800" y="4064000"/>
          <p14:tracePt t="536216" x="11315700" y="4095750"/>
          <p14:tracePt t="536231" x="11290300" y="4121150"/>
          <p14:tracePt t="536248" x="11277600" y="4133850"/>
          <p14:tracePt t="536283" x="11277600" y="4146550"/>
          <p14:tracePt t="536300" x="11271250" y="4152900"/>
          <p14:tracePt t="536315" x="11271250" y="4159250"/>
          <p14:tracePt t="536333" x="11271250" y="4171950"/>
          <p14:tracePt t="536365" x="11271250" y="4178300"/>
          <p14:tracePt t="536418" x="11271250" y="4184650"/>
          <p14:tracePt t="536443" x="11264900" y="4191000"/>
          <p14:tracePt t="536450" x="11264900" y="4197350"/>
          <p14:tracePt t="536465" x="11258550" y="4210050"/>
          <p14:tracePt t="536481" x="11245850" y="4216400"/>
          <p14:tracePt t="536498" x="11245850" y="4222750"/>
          <p14:tracePt t="536599" x="11239500" y="4222750"/>
          <p14:tracePt t="536606" x="11239500" y="4229100"/>
          <p14:tracePt t="536614" x="11233150" y="4235450"/>
          <p14:tracePt t="536632" x="11214100" y="4248150"/>
          <p14:tracePt t="536648" x="11182350" y="4267200"/>
          <p14:tracePt t="536664" x="11099800" y="4330700"/>
          <p14:tracePt t="536681" x="11023600" y="4413250"/>
          <p14:tracePt t="536698" x="10966450" y="4514850"/>
          <p14:tracePt t="536715" x="10953750" y="4603750"/>
          <p14:tracePt t="536732" x="10972800" y="4679950"/>
          <p14:tracePt t="536748" x="10985500" y="4692650"/>
          <p14:tracePt t="537341" x="10966450" y="4686300"/>
          <p14:tracePt t="537349" x="10902950" y="4641850"/>
          <p14:tracePt t="537366" x="10807700" y="4546600"/>
          <p14:tracePt t="537382" x="10807700" y="4514850"/>
          <p14:tracePt t="537399" x="10807700" y="4495800"/>
          <p14:tracePt t="537415" x="10807700" y="4483100"/>
          <p14:tracePt t="537432" x="10807700" y="4470400"/>
          <p14:tracePt t="537450" x="10801350" y="4445000"/>
          <p14:tracePt t="537465" x="10801350" y="4394200"/>
          <p14:tracePt t="537483" x="10814050" y="4324350"/>
          <p14:tracePt t="537484" x="10820400" y="4279900"/>
          <p14:tracePt t="537500" x="10839450" y="4216400"/>
          <p14:tracePt t="537517" x="10852150" y="4140200"/>
          <p14:tracePt t="537532" x="10852150" y="4076700"/>
          <p14:tracePt t="537549" x="10833100" y="4000500"/>
          <p14:tracePt t="537565" x="10801350" y="3905250"/>
          <p14:tracePt t="537582" x="10769600" y="3810000"/>
          <p14:tracePt t="537599" x="10756900" y="3746500"/>
          <p14:tracePt t="537616" x="10750550" y="3721100"/>
          <p14:tracePt t="537632" x="10750550" y="3708400"/>
          <p14:tracePt t="537649" x="10750550" y="3689350"/>
          <p14:tracePt t="537666" x="10737850" y="3663950"/>
          <p14:tracePt t="537684" x="10718800" y="3644900"/>
          <p14:tracePt t="537699" x="10706100" y="3638550"/>
          <p14:tracePt t="537716" x="10699750" y="3625850"/>
          <p14:tracePt t="537732" x="10693400" y="3625850"/>
          <p14:tracePt t="537766" x="10693400" y="3632200"/>
          <p14:tracePt t="537782" x="10687050" y="3644900"/>
          <p14:tracePt t="537799" x="10680700" y="3670300"/>
          <p14:tracePt t="537816" x="10668000" y="3689350"/>
          <p14:tracePt t="537832" x="10668000" y="3695700"/>
          <p14:tracePt t="537851" x="10680700" y="3695700"/>
          <p14:tracePt t="537866" x="10756900" y="3683000"/>
          <p14:tracePt t="537883" x="11029950" y="3619500"/>
          <p14:tracePt t="537899" x="11156950" y="3587750"/>
          <p14:tracePt t="537916" x="11245850" y="3549650"/>
          <p14:tracePt t="537932" x="11264900" y="3530600"/>
          <p14:tracePt t="537949" x="11264900" y="3511550"/>
          <p14:tracePt t="537966" x="11252200" y="3486150"/>
          <p14:tracePt t="537983" x="11214100" y="3473450"/>
          <p14:tracePt t="538001" x="11163300" y="3467100"/>
          <p14:tracePt t="538016" x="11118850" y="3467100"/>
          <p14:tracePt t="538032" x="11099800" y="3467100"/>
          <p14:tracePt t="538049" x="11074400" y="3467100"/>
          <p14:tracePt t="538066" x="11017250" y="3486150"/>
          <p14:tracePt t="538084" x="10922000" y="3524250"/>
          <p14:tracePt t="538099" x="10877550" y="3549650"/>
          <p14:tracePt t="538117" x="10820400" y="3587750"/>
          <p14:tracePt t="538134" x="10814050" y="3644900"/>
          <p14:tracePt t="538149" x="10833100" y="3676650"/>
          <p14:tracePt t="538167" x="10966450" y="3778250"/>
          <p14:tracePt t="538182" x="11074400" y="3841750"/>
          <p14:tracePt t="538200" x="11195050" y="3905250"/>
          <p14:tracePt t="538217" x="11252200" y="3924300"/>
          <p14:tracePt t="538235" x="11258550" y="3930650"/>
          <p14:tracePt t="538305" x="11258550" y="3924300"/>
          <p14:tracePt t="538311" x="11258550" y="3917950"/>
          <p14:tracePt t="538326" x="11258550" y="3911600"/>
          <p14:tracePt t="538336" x="11258550" y="3905250"/>
          <p14:tracePt t="538350" x="11258550" y="3898900"/>
          <p14:tracePt t="538384" x="11252200" y="3879850"/>
          <p14:tracePt t="538400" x="11233150" y="3860800"/>
          <p14:tracePt t="538417" x="11163300" y="3790950"/>
          <p14:tracePt t="538433" x="11144250" y="3740150"/>
          <p14:tracePt t="538450" x="11125200" y="3702050"/>
          <p14:tracePt t="538500" x="11118850" y="3689350"/>
          <p14:tracePt t="538516" x="11106150" y="3651250"/>
          <p14:tracePt t="538533" x="11087100" y="3619500"/>
          <p14:tracePt t="538549" x="11074400" y="3613150"/>
          <p14:tracePt t="538583" x="11087100" y="3606800"/>
          <p14:tracePt t="538600" x="11144250" y="3587750"/>
          <p14:tracePt t="538618" x="11220450" y="3556000"/>
          <p14:tracePt t="538633" x="11283950" y="3524250"/>
          <p14:tracePt t="538650" x="11309350" y="3505200"/>
          <p14:tracePt t="538774" x="11309350" y="3498850"/>
          <p14:tracePt t="538782" x="11309350" y="3492500"/>
          <p14:tracePt t="538804" x="11315700" y="3479800"/>
          <p14:tracePt t="538817" x="11315700" y="3473450"/>
          <p14:tracePt t="538850" x="11315700" y="3467100"/>
          <p14:tracePt t="538867" x="11315700" y="3460750"/>
          <p14:tracePt t="538900" x="11315700" y="3454400"/>
          <p14:tracePt t="538917" x="11296650" y="3435350"/>
          <p14:tracePt t="538933" x="11277600" y="3435350"/>
          <p14:tracePt t="538950" x="11271250" y="3435350"/>
          <p14:tracePt t="538967" x="11258550" y="3435350"/>
          <p14:tracePt t="538984" x="11245850" y="3441700"/>
          <p14:tracePt t="539000" x="11245850" y="3448050"/>
          <p14:tracePt t="539174" x="11252200" y="3454400"/>
          <p14:tracePt t="539180" x="11258550" y="3460750"/>
          <p14:tracePt t="539200" x="11283950" y="3473450"/>
          <p14:tracePt t="539218" x="11296650" y="3486150"/>
          <p14:tracePt t="539234" x="11315700" y="3492500"/>
          <p14:tracePt t="539250" x="11353800" y="3498850"/>
          <p14:tracePt t="539267" x="11455400" y="3505200"/>
          <p14:tracePt t="539283" x="11576050" y="3511550"/>
          <p14:tracePt t="539300" x="11715750" y="3511550"/>
          <p14:tracePt t="539318" x="11893550" y="3511550"/>
          <p14:tracePt t="539334" x="11912600" y="3511550"/>
          <p14:tracePt t="539350" x="11938000" y="3511550"/>
          <p14:tracePt t="539512" x="11944350" y="3505200"/>
          <p14:tracePt t="539528" x="11950700" y="3505200"/>
          <p14:tracePt t="539537" x="11950700" y="3498850"/>
          <p14:tracePt t="539807" x="11944350" y="3498850"/>
          <p14:tracePt t="539814" x="11938000" y="3498850"/>
          <p14:tracePt t="539834" x="11906250" y="3498850"/>
          <p14:tracePt t="539851" x="11855450" y="3492500"/>
          <p14:tracePt t="539867" x="11791950" y="3492500"/>
          <p14:tracePt t="539885" x="11652250" y="3492500"/>
          <p14:tracePt t="539902" x="11557000" y="3492500"/>
          <p14:tracePt t="539918" x="11436350" y="3498850"/>
          <p14:tracePt t="539934" x="11290300" y="3517900"/>
          <p14:tracePt t="539953" x="11093450" y="3549650"/>
          <p14:tracePt t="539967" x="10852150" y="3581400"/>
          <p14:tracePt t="539984" x="10553700" y="3594100"/>
          <p14:tracePt t="540001" x="10172700" y="3581400"/>
          <p14:tracePt t="540019" x="9810750" y="3556000"/>
          <p14:tracePt t="540034" x="9480550" y="3536950"/>
          <p14:tracePt t="540051" x="9004300" y="3505200"/>
          <p14:tracePt t="540069" x="8496300" y="3486150"/>
          <p14:tracePt t="540085" x="7937500" y="3479800"/>
          <p14:tracePt t="540101" x="7378700" y="3486150"/>
          <p14:tracePt t="540118" x="6838950" y="3498850"/>
          <p14:tracePt t="540135" x="6254750" y="3524250"/>
          <p14:tracePt t="540151" x="6083300" y="3524250"/>
          <p14:tracePt t="540169" x="5511800" y="3524250"/>
          <p14:tracePt t="540184" x="5137150" y="3505200"/>
          <p14:tracePt t="540201" x="4775200" y="3486150"/>
          <p14:tracePt t="540218" x="4362450" y="3473450"/>
          <p14:tracePt t="540234" x="4064000" y="3479800"/>
          <p14:tracePt t="540251" x="3752850" y="3511550"/>
          <p14:tracePt t="540268" x="3562350" y="3549650"/>
          <p14:tracePt t="540285" x="3460750" y="3575050"/>
          <p14:tracePt t="540318" x="3454400" y="3575050"/>
          <p14:tracePt t="540335" x="3441700" y="3575050"/>
          <p14:tracePt t="540352" x="3429000" y="3568700"/>
          <p14:tracePt t="540368" x="3416300" y="3562350"/>
          <p14:tracePt t="540370" x="3409950" y="3556000"/>
          <p14:tracePt t="540385" x="3409950" y="3543300"/>
          <p14:tracePt t="540435" x="3403600" y="3543300"/>
          <p14:tracePt t="540451" x="3397250" y="3549650"/>
          <p14:tracePt t="540468" x="3378200" y="3562350"/>
          <p14:tracePt t="540484" x="3371850" y="3568700"/>
          <p14:tracePt t="540536" x="3371850" y="3575050"/>
          <p14:tracePt t="540542" x="3365500" y="3575050"/>
          <p14:tracePt t="540553" x="3359150" y="3581400"/>
          <p14:tracePt t="540568" x="3352800" y="3594100"/>
          <p14:tracePt t="540585" x="3352800" y="3606800"/>
          <p14:tracePt t="540636" x="3352800" y="3613150"/>
          <p14:tracePt t="540654" x="3359150" y="3613150"/>
          <p14:tracePt t="540668" x="3397250" y="3638550"/>
          <p14:tracePt t="540685" x="3448050" y="3695700"/>
          <p14:tracePt t="540701" x="3498850" y="3765550"/>
          <p14:tracePt t="540718" x="3530600" y="3803650"/>
          <p14:tracePt t="540735" x="3556000" y="3829050"/>
          <p14:tracePt t="540751" x="3581400" y="3841750"/>
          <p14:tracePt t="540768" x="3619500" y="3841750"/>
          <p14:tracePt t="540785" x="3708400" y="3841750"/>
          <p14:tracePt t="540801" x="3810000" y="3835400"/>
          <p14:tracePt t="540819" x="3892550" y="3829050"/>
          <p14:tracePt t="540835" x="3911600" y="3829050"/>
          <p14:tracePt t="540852" x="3930650" y="3829050"/>
          <p14:tracePt t="540868" x="3943350" y="3835400"/>
          <p14:tracePt t="540885" x="3956050" y="3848100"/>
          <p14:tracePt t="540918" x="3968750" y="3848100"/>
          <p14:tracePt t="540935" x="4006850" y="3829050"/>
          <p14:tracePt t="540953" x="4044950" y="3797300"/>
          <p14:tracePt t="540968" x="4095750" y="3759200"/>
          <p14:tracePt t="540985" x="4114800" y="3746500"/>
          <p14:tracePt t="541002" x="4127500" y="3740150"/>
          <p14:tracePt t="541065" x="4133850" y="3740150"/>
          <p14:tracePt t="541072" x="4140200" y="3733800"/>
          <p14:tracePt t="541085" x="4152900" y="3727450"/>
          <p14:tracePt t="541102" x="4165600" y="3708400"/>
          <p14:tracePt t="541106" x="4171950" y="3702050"/>
          <p14:tracePt t="541119" x="4171950" y="3689350"/>
          <p14:tracePt t="541136" x="4171950" y="3683000"/>
          <p14:tracePt t="541152" x="4171950" y="3676650"/>
          <p14:tracePt t="541208" x="4184650" y="3676650"/>
          <p14:tracePt t="541218" x="4203700" y="3676650"/>
          <p14:tracePt t="541235" x="4318000" y="3676650"/>
          <p14:tracePt t="541252" x="4387850" y="3683000"/>
          <p14:tracePt t="541269" x="4394200" y="3689350"/>
          <p14:tracePt t="541319" x="4400550" y="3689350"/>
          <p14:tracePt t="541335" x="4413250" y="3689350"/>
          <p14:tracePt t="541352" x="4419600" y="3689350"/>
          <p14:tracePt t="541370" x="4483100" y="3695700"/>
          <p14:tracePt t="541385" x="4514850" y="3708400"/>
          <p14:tracePt t="541402" x="4546600" y="3721100"/>
          <p14:tracePt t="541419" x="4559300" y="3727450"/>
          <p14:tracePt t="541435" x="4572000" y="3733800"/>
          <p14:tracePt t="541452" x="4591050" y="3733800"/>
          <p14:tracePt t="541458" x="4597400" y="3740150"/>
          <p14:tracePt t="541469" x="4603750" y="3740150"/>
          <p14:tracePt t="541487" x="4616450" y="3740150"/>
          <p14:tracePt t="541552" x="4622800" y="3740150"/>
          <p14:tracePt t="541636" x="4629150" y="3733800"/>
          <p14:tracePt t="541653" x="4635500" y="3733800"/>
          <p14:tracePt t="541659" x="4635500" y="3727450"/>
          <p14:tracePt t="541962" x="4629150" y="3727450"/>
          <p14:tracePt t="541970" x="4622800" y="3727450"/>
          <p14:tracePt t="541978" x="4610100" y="3727450"/>
          <p14:tracePt t="541987" x="4591050" y="3727450"/>
          <p14:tracePt t="542002" x="4572000" y="3727450"/>
          <p14:tracePt t="542020" x="4552950" y="3727450"/>
          <p14:tracePt t="542036" x="4546600" y="3733800"/>
          <p14:tracePt t="542093" x="4540250" y="3733800"/>
          <p14:tracePt t="542103" x="4533900" y="3733800"/>
          <p14:tracePt t="542119" x="4521200" y="3733800"/>
          <p14:tracePt t="542136" x="4514850" y="3733800"/>
          <p14:tracePt t="542189" x="4521200" y="3740150"/>
          <p14:tracePt t="542203" x="4540250" y="3740150"/>
          <p14:tracePt t="542220" x="4610100" y="3765550"/>
          <p14:tracePt t="542253" x="4616450" y="3765550"/>
          <p14:tracePt t="542303" x="4635500" y="3765550"/>
          <p14:tracePt t="542320" x="4711700" y="3759200"/>
          <p14:tracePt t="542336" x="4845050" y="3759200"/>
          <p14:tracePt t="542353" x="5016500" y="3765550"/>
          <p14:tracePt t="542369" x="5149850" y="3778250"/>
          <p14:tracePt t="542386" x="5207000" y="3784600"/>
          <p14:tracePt t="542403" x="5219700" y="3784600"/>
          <p14:tracePt t="542453" x="5226050" y="3784600"/>
          <p14:tracePt t="542503" x="5245100" y="3778250"/>
          <p14:tracePt t="542520" x="5289550" y="3765550"/>
          <p14:tracePt t="542537" x="5334000" y="3752850"/>
          <p14:tracePt t="542554" x="5340350" y="3752850"/>
          <p14:tracePt t="542570" x="5346700" y="3752850"/>
          <p14:tracePt t="542586" x="5346700" y="3746500"/>
          <p14:tracePt t="542603" x="5359400" y="3746500"/>
          <p14:tracePt t="542620" x="5378450" y="3746500"/>
          <p14:tracePt t="542638" x="5422900" y="3746500"/>
          <p14:tracePt t="542653" x="5480050" y="3740150"/>
          <p14:tracePt t="542670" x="5549900" y="3733800"/>
          <p14:tracePt t="542686" x="5664200" y="3727450"/>
          <p14:tracePt t="542704" x="5734050" y="3721100"/>
          <p14:tracePt t="542720" x="5778500" y="3714750"/>
          <p14:tracePt t="542736" x="5791200" y="3714750"/>
          <p14:tracePt t="542890" x="5791200" y="3708400"/>
          <p14:tracePt t="542896" x="5803900" y="3708400"/>
          <p14:tracePt t="542920" x="5854700" y="3708400"/>
          <p14:tracePt t="542937" x="5899150" y="3708400"/>
          <p14:tracePt t="542954" x="5956300" y="3708400"/>
          <p14:tracePt t="542970" x="6019800" y="3708400"/>
          <p14:tracePt t="542987" x="6064250" y="3702050"/>
          <p14:tracePt t="543003" x="6083300" y="3702050"/>
          <p14:tracePt t="543020" x="6108700" y="3695700"/>
          <p14:tracePt t="543037" x="6159500" y="3695700"/>
          <p14:tracePt t="543053" x="6216650" y="3695700"/>
          <p14:tracePt t="543070" x="6311900" y="3695700"/>
          <p14:tracePt t="543088" x="6400800" y="3695700"/>
          <p14:tracePt t="543104" x="6445250" y="3702050"/>
          <p14:tracePt t="543236" x="6426200" y="3708400"/>
          <p14:tracePt t="543244" x="6407150" y="3714750"/>
          <p14:tracePt t="543253" x="6356350" y="3721100"/>
          <p14:tracePt t="543271" x="6210300" y="3752850"/>
          <p14:tracePt t="543289" x="6064250" y="3765550"/>
          <p14:tracePt t="543304" x="5937250" y="3771900"/>
          <p14:tracePt t="543320" x="5835650" y="3778250"/>
          <p14:tracePt t="543337" x="5784850" y="3771900"/>
          <p14:tracePt t="543354" x="5778500" y="3771900"/>
          <p14:tracePt t="543371" x="5778500" y="3765550"/>
          <p14:tracePt t="543389" x="5772150" y="3765550"/>
          <p14:tracePt t="543404" x="5753100" y="3765550"/>
          <p14:tracePt t="543421" x="5613400" y="3746500"/>
          <p14:tracePt t="543437" x="5499100" y="3727450"/>
          <p14:tracePt t="543453" x="5422900" y="3714750"/>
          <p14:tracePt t="543470" x="5416550" y="3714750"/>
          <p14:tracePt t="543488" x="5416550" y="3708400"/>
          <p14:tracePt t="543504" x="5441950" y="3702050"/>
          <p14:tracePt t="543520" x="5511800" y="3695700"/>
          <p14:tracePt t="543537" x="5549900" y="3695700"/>
          <p14:tracePt t="543554" x="5549900" y="3689350"/>
          <p14:tracePt t="543626" x="5556250" y="3689350"/>
          <p14:tracePt t="543635" x="5562600" y="3689350"/>
          <p14:tracePt t="543643" x="5594350" y="3683000"/>
          <p14:tracePt t="543654" x="5632450" y="3683000"/>
          <p14:tracePt t="543673" x="5734050" y="3670300"/>
          <p14:tracePt t="543687" x="5854700" y="3651250"/>
          <p14:tracePt t="543704" x="5937250" y="3632200"/>
          <p14:tracePt t="543721" x="6051550" y="3619500"/>
          <p14:tracePt t="543738" x="6070600" y="3613150"/>
          <p14:tracePt t="543754" x="6127750" y="3613150"/>
          <p14:tracePt t="543771" x="6178550" y="3613150"/>
          <p14:tracePt t="543787" x="6223000" y="3606800"/>
          <p14:tracePt t="543804" x="6254750" y="3606800"/>
          <p14:tracePt t="543821" x="6292850" y="3606800"/>
          <p14:tracePt t="543837" x="6330950" y="3600450"/>
          <p14:tracePt t="543854" x="6394450" y="3594100"/>
          <p14:tracePt t="543871" x="6451600" y="3587750"/>
          <p14:tracePt t="543889" x="6515100" y="3587750"/>
          <p14:tracePt t="543904" x="6584950" y="3600450"/>
          <p14:tracePt t="543921" x="6629400" y="3606800"/>
          <p14:tracePt t="543937" x="6667500" y="3606800"/>
          <p14:tracePt t="543956" x="6724650" y="3606800"/>
          <p14:tracePt t="543971" x="6762750" y="3600450"/>
          <p14:tracePt t="543988" x="6832600" y="3575050"/>
          <p14:tracePt t="544004" x="6864350" y="3556000"/>
          <p14:tracePt t="544021" x="6896100" y="3549650"/>
          <p14:tracePt t="544038" x="6908800" y="3549650"/>
          <p14:tracePt t="544054" x="6908800" y="3543300"/>
          <p14:tracePt t="544105" x="6902450" y="3536950"/>
          <p14:tracePt t="544121" x="6889750" y="3530600"/>
          <p14:tracePt t="544138" x="6870700" y="3517900"/>
          <p14:tracePt t="544155" x="6845300" y="3498850"/>
          <p14:tracePt t="544171" x="6813550" y="3473450"/>
          <p14:tracePt t="544188" x="6781800" y="3454400"/>
          <p14:tracePt t="544192" x="6762750" y="3448050"/>
          <p14:tracePt t="544207" x="6737350" y="3441700"/>
          <p14:tracePt t="544222" x="6711950" y="3435350"/>
          <p14:tracePt t="544237" x="6680200" y="3429000"/>
          <p14:tracePt t="544254" x="6642100" y="3429000"/>
          <p14:tracePt t="544271" x="6597650" y="3429000"/>
          <p14:tracePt t="544289" x="6572250" y="3429000"/>
          <p14:tracePt t="544304" x="6534150" y="3429000"/>
          <p14:tracePt t="544321" x="6508750" y="3422650"/>
          <p14:tracePt t="544338" x="6489700" y="3422650"/>
          <p14:tracePt t="544354" x="6470650" y="3422650"/>
          <p14:tracePt t="544371" x="6451600" y="3422650"/>
          <p14:tracePt t="544388" x="6419850" y="3435350"/>
          <p14:tracePt t="544404" x="6375400" y="3460750"/>
          <p14:tracePt t="544421" x="6337300" y="3492500"/>
          <p14:tracePt t="544438" x="6318250" y="3505200"/>
          <p14:tracePt t="544455" x="6305550" y="3517900"/>
          <p14:tracePt t="544471" x="6299200" y="3524250"/>
          <p14:tracePt t="544488" x="6299200" y="3536950"/>
          <p14:tracePt t="544505" x="6299200" y="3549650"/>
          <p14:tracePt t="544521" x="6305550" y="3562350"/>
          <p14:tracePt t="544538" x="6311900" y="3575050"/>
          <p14:tracePt t="544555" x="6311900" y="3581400"/>
          <p14:tracePt t="544572" x="6318250" y="3587750"/>
          <p14:tracePt t="544588" x="6343650" y="3600450"/>
          <p14:tracePt t="544605" x="6375400" y="3613150"/>
          <p14:tracePt t="544622" x="6432550" y="3632200"/>
          <p14:tracePt t="544638" x="6502400" y="3651250"/>
          <p14:tracePt t="544655" x="6553200" y="3663950"/>
          <p14:tracePt t="544672" x="6584950" y="3670300"/>
          <p14:tracePt t="544689" x="6604000" y="3670300"/>
          <p14:tracePt t="544705" x="6616700" y="3676650"/>
          <p14:tracePt t="544721" x="6623050" y="3676650"/>
          <p14:tracePt t="544722" x="6635750" y="3676650"/>
          <p14:tracePt t="544738" x="6686550" y="3676650"/>
          <p14:tracePt t="544755" x="6775450" y="3676650"/>
          <p14:tracePt t="544772" x="6851650" y="3676650"/>
          <p14:tracePt t="544788" x="6934200" y="3676650"/>
          <p14:tracePt t="544805" x="6997700" y="3676650"/>
          <p14:tracePt t="544822" x="7073900" y="3676650"/>
          <p14:tracePt t="544838" x="7137400" y="3676650"/>
          <p14:tracePt t="544855" x="7169150" y="3676650"/>
          <p14:tracePt t="544874" x="7213600" y="3676650"/>
          <p14:tracePt t="544888" x="7232650" y="3676650"/>
          <p14:tracePt t="544905" x="7258050" y="3670300"/>
          <p14:tracePt t="544907" x="7264400" y="3670300"/>
          <p14:tracePt t="544922" x="7270750" y="3670300"/>
          <p14:tracePt t="544939" x="7283450" y="3663950"/>
          <p14:tracePt t="544942" x="7289800" y="3663950"/>
          <p14:tracePt t="545135" x="7283450" y="3663950"/>
          <p14:tracePt t="545141" x="7277100" y="3663950"/>
          <p14:tracePt t="545156" x="7270750" y="3663950"/>
          <p14:tracePt t="545172" x="7258050" y="3663950"/>
          <p14:tracePt t="545174" x="7251700" y="3663950"/>
          <p14:tracePt t="545189" x="7232650" y="3663950"/>
          <p14:tracePt t="545223" x="7232650" y="3670300"/>
          <p14:tracePt t="545239" x="7245350" y="3689350"/>
          <p14:tracePt t="545255" x="7270750" y="3708400"/>
          <p14:tracePt t="545272" x="7296150" y="3727450"/>
          <p14:tracePt t="545288" x="7315200" y="3733800"/>
          <p14:tracePt t="545305" x="7315200" y="3740150"/>
          <p14:tracePt t="545323" x="7334250" y="3746500"/>
          <p14:tracePt t="545339" x="7385050" y="3752850"/>
          <p14:tracePt t="545356" x="7505700" y="3765550"/>
          <p14:tracePt t="545372" x="7708900" y="3778250"/>
          <p14:tracePt t="545389" x="7956550" y="3803650"/>
          <p14:tracePt t="545405" x="8147050" y="3816350"/>
          <p14:tracePt t="545424" x="8305800" y="3822700"/>
          <p14:tracePt t="545439" x="8401050" y="3829050"/>
          <p14:tracePt t="545459" x="8420100" y="3829050"/>
          <p14:tracePt t="545509" x="8426450" y="3829050"/>
          <p14:tracePt t="545516" x="8432800" y="3829050"/>
          <p14:tracePt t="545525" x="8451850" y="3822700"/>
          <p14:tracePt t="545539" x="8547100" y="3810000"/>
          <p14:tracePt t="545555" x="8705850" y="3803650"/>
          <p14:tracePt t="545572" x="8851900" y="3803650"/>
          <p14:tracePt t="545589" x="8959850" y="3803650"/>
          <p14:tracePt t="545606" x="9036050" y="3803650"/>
          <p14:tracePt t="545622" x="9080500" y="3803650"/>
          <p14:tracePt t="545639" x="9099550" y="3803650"/>
          <p14:tracePt t="545735" x="9105900" y="3803650"/>
          <p14:tracePt t="545743" x="9112250" y="3803650"/>
          <p14:tracePt t="545756" x="9118600" y="3803650"/>
          <p14:tracePt t="545774" x="9169400" y="3797300"/>
          <p14:tracePt t="545790" x="9182100" y="3790950"/>
          <p14:tracePt t="545791" x="9194800" y="3790950"/>
          <p14:tracePt t="545806" x="9213850" y="3790950"/>
          <p14:tracePt t="545824" x="9226550" y="3790950"/>
          <p14:tracePt t="545839" x="9239250" y="3790950"/>
          <p14:tracePt t="545856" x="9277350" y="3790950"/>
          <p14:tracePt t="545872" x="9366250" y="3810000"/>
          <p14:tracePt t="545889" x="9448800" y="3810000"/>
          <p14:tracePt t="545906" x="9537700" y="3810000"/>
          <p14:tracePt t="545923" x="9601200" y="3790950"/>
          <p14:tracePt t="545939" x="9645650" y="3771900"/>
          <p14:tracePt t="545957" x="9671050" y="3746500"/>
          <p14:tracePt t="545973" x="9683750" y="3733800"/>
          <p14:tracePt t="545991" x="9690100" y="3714750"/>
          <p14:tracePt t="545992" x="9696450" y="3708400"/>
          <p14:tracePt t="546008" x="9702800" y="3702050"/>
          <p14:tracePt t="546025" x="9702800" y="3695700"/>
          <p14:tracePt t="546041" x="9715500" y="3695700"/>
          <p14:tracePt t="546056" x="9747250" y="3702050"/>
          <p14:tracePt t="546072" x="9779000" y="3702050"/>
          <p14:tracePt t="546089" x="9785350" y="3708400"/>
          <p14:tracePt t="546106" x="9855200" y="3708400"/>
          <p14:tracePt t="546123" x="10020300" y="3727450"/>
          <p14:tracePt t="546139" x="10242550" y="3759200"/>
          <p14:tracePt t="546156" x="10541000" y="3790950"/>
          <p14:tracePt t="546173" x="10795000" y="3810000"/>
          <p14:tracePt t="546189" x="11010900" y="3822700"/>
          <p14:tracePt t="546206" x="11150600" y="3841750"/>
          <p14:tracePt t="546224" x="11169650" y="3848100"/>
          <p14:tracePt t="546270" x="11169650" y="3854450"/>
          <p14:tracePt t="546289" x="11169650" y="3873500"/>
          <p14:tracePt t="546306" x="11207750" y="3924300"/>
          <p14:tracePt t="546323" x="11271250" y="3962400"/>
          <p14:tracePt t="546339" x="11328400" y="3987800"/>
          <p14:tracePt t="546356" x="11366500" y="4000500"/>
          <p14:tracePt t="546374" x="11385550" y="4006850"/>
          <p14:tracePt t="546406" x="11398250" y="4000500"/>
          <p14:tracePt t="546423" x="11423650" y="3987800"/>
          <p14:tracePt t="546439" x="11449050" y="3975100"/>
          <p14:tracePt t="546456" x="11531600" y="3962400"/>
          <p14:tracePt t="546473" x="11652250" y="3937000"/>
          <p14:tracePt t="546490" x="11779250" y="3905250"/>
          <p14:tracePt t="546506" x="11849100" y="3886200"/>
          <p14:tracePt t="546523" x="11874500" y="3873500"/>
          <p14:tracePt t="546540" x="11880850" y="3867150"/>
          <p14:tracePt t="546593" x="11887200" y="3867150"/>
          <p14:tracePt t="546607" x="11887200" y="3860800"/>
          <p14:tracePt t="546623" x="11906250" y="3790950"/>
          <p14:tracePt t="546640" x="11912600" y="3740150"/>
          <p14:tracePt t="546656" x="11912600" y="3708400"/>
          <p14:tracePt t="546673" x="11906250" y="3683000"/>
          <p14:tracePt t="546690" x="11899900" y="3663950"/>
          <p14:tracePt t="546794" x="11893550" y="3663950"/>
          <p14:tracePt t="546801" x="11874500" y="3657600"/>
          <p14:tracePt t="546824" x="11842750" y="3644900"/>
          <p14:tracePt t="546840" x="11823700" y="3632200"/>
          <p14:tracePt t="546858" x="11779250" y="3613150"/>
          <p14:tracePt t="546874" x="11753850" y="3613150"/>
          <p14:tracePt t="546890" x="11741150" y="3606800"/>
          <p14:tracePt t="550257" x="11728450" y="3600450"/>
          <p14:tracePt t="550264" x="11715750" y="3594100"/>
          <p14:tracePt t="550276" x="11684000" y="3575050"/>
          <p14:tracePt t="550293" x="11576050" y="3530600"/>
          <p14:tracePt t="550309" x="11525250" y="3517900"/>
          <p14:tracePt t="550326" x="11417300" y="3486150"/>
          <p14:tracePt t="550327" x="11341100" y="3467100"/>
          <p14:tracePt t="550343" x="11182350" y="3441700"/>
          <p14:tracePt t="550359" x="11099800" y="3435350"/>
          <p14:tracePt t="550376" x="10845800" y="3403600"/>
          <p14:tracePt t="550393" x="10687050" y="3390900"/>
          <p14:tracePt t="550410" x="10521950" y="3371850"/>
          <p14:tracePt t="550426" x="10356850" y="3365500"/>
          <p14:tracePt t="550443" x="10140950" y="3365500"/>
          <p14:tracePt t="550460" x="9988550" y="3371850"/>
          <p14:tracePt t="550476" x="9867900" y="3384550"/>
          <p14:tracePt t="550493" x="9753600" y="3397250"/>
          <p14:tracePt t="550510" x="9601200" y="3409950"/>
          <p14:tracePt t="550527" x="9277350" y="3435350"/>
          <p14:tracePt t="550544" x="9061450" y="3460750"/>
          <p14:tracePt t="550560" x="8712200" y="3505200"/>
          <p14:tracePt t="550577" x="8261350" y="3568700"/>
          <p14:tracePt t="550578" x="8102600" y="3594100"/>
          <p14:tracePt t="550593" x="7861300" y="3625850"/>
          <p14:tracePt t="550609" x="7696200" y="3657600"/>
          <p14:tracePt t="550627" x="7531100" y="3683000"/>
          <p14:tracePt t="550643" x="7226300" y="3740150"/>
          <p14:tracePt t="550660" x="6845300" y="3803650"/>
          <p14:tracePt t="550676" x="6292850" y="3879850"/>
          <p14:tracePt t="550694" x="5778500" y="3924300"/>
          <p14:tracePt t="550710" x="5410200" y="3949700"/>
          <p14:tracePt t="550727" x="5187950" y="3968750"/>
          <p14:tracePt t="550745" x="5092700" y="3975100"/>
          <p14:tracePt t="550760" x="5035550" y="3981450"/>
          <p14:tracePt t="550777" x="4870450" y="4013200"/>
          <p14:tracePt t="550794" x="4667250" y="4032250"/>
          <p14:tracePt t="550810" x="4559300" y="4038600"/>
          <p14:tracePt t="550811" x="4457700" y="4044950"/>
          <p14:tracePt t="550827" x="4241800" y="4070350"/>
          <p14:tracePt t="550844" x="4102100" y="4089400"/>
          <p14:tracePt t="550860" x="4013200" y="4108450"/>
          <p14:tracePt t="550877" x="4006850" y="4108450"/>
          <p14:tracePt t="550924" x="3994150" y="4114800"/>
          <p14:tracePt t="550944" x="3968750" y="4127500"/>
          <p14:tracePt t="550961" x="3911600" y="4146550"/>
          <p14:tracePt t="550977" x="3860800" y="4146550"/>
          <p14:tracePt t="550993" x="3841750" y="4146550"/>
          <p14:tracePt t="551106" x="3835400" y="4146550"/>
          <p14:tracePt t="551128" x="3803650" y="4146550"/>
          <p14:tracePt t="551143" x="3797300" y="4140200"/>
          <p14:tracePt t="551160" x="3790950" y="4140200"/>
          <p14:tracePt t="551266" x="3797300" y="4140200"/>
          <p14:tracePt t="551277" x="3810000" y="4140200"/>
          <p14:tracePt t="551294" x="3892550" y="4140200"/>
          <p14:tracePt t="551310" x="4000500" y="4146550"/>
          <p14:tracePt t="551327" x="4108450" y="4146550"/>
          <p14:tracePt t="551346" x="4229100" y="4133850"/>
          <p14:tracePt t="551361" x="4267200" y="4121150"/>
          <p14:tracePt t="551378" x="4349750" y="4089400"/>
          <p14:tracePt t="551394" x="4419600" y="4057650"/>
          <p14:tracePt t="551411" x="4457700" y="4038600"/>
          <p14:tracePt t="551412" x="4495800" y="4019550"/>
          <p14:tracePt t="551428" x="4584700" y="3968750"/>
          <p14:tracePt t="551444" x="4616450" y="3949700"/>
          <p14:tracePt t="551445" x="4635500" y="3937000"/>
          <p14:tracePt t="551460" x="4654550" y="3917950"/>
          <p14:tracePt t="551477" x="4654550" y="3905250"/>
          <p14:tracePt t="551494" x="4648200" y="3892550"/>
          <p14:tracePt t="551511" x="4629150" y="3886200"/>
          <p14:tracePt t="551527" x="4597400" y="3867150"/>
          <p14:tracePt t="551545" x="4559300" y="3848100"/>
          <p14:tracePt t="551560" x="4527550" y="3829050"/>
          <p14:tracePt t="551577" x="4483100" y="3790950"/>
          <p14:tracePt t="551594" x="4457700" y="3771900"/>
          <p14:tracePt t="551596" x="4451350" y="3765550"/>
          <p14:tracePt t="551611" x="4406900" y="3746500"/>
          <p14:tracePt t="551628" x="4330700" y="3733800"/>
          <p14:tracePt t="551644" x="4254500" y="3727450"/>
          <p14:tracePt t="551661" x="4152900" y="3708400"/>
          <p14:tracePt t="551678" x="4070350" y="3689350"/>
          <p14:tracePt t="551694" x="3987800" y="3663950"/>
          <p14:tracePt t="551710" x="3911600" y="3638550"/>
          <p14:tracePt t="551727" x="3848100" y="3619500"/>
          <p14:tracePt t="551744" x="3771900" y="3606800"/>
          <p14:tracePt t="551760" x="3670300" y="3600450"/>
          <p14:tracePt t="551778" x="3486150" y="3587750"/>
          <p14:tracePt t="551794" x="3314700" y="3581400"/>
          <p14:tracePt t="551811" x="3181350" y="3568700"/>
          <p14:tracePt t="551828" x="3086100" y="3562350"/>
          <p14:tracePt t="551845" x="3067050" y="3562350"/>
          <p14:tracePt t="551877" x="3067050" y="3581400"/>
          <p14:tracePt t="551895" x="3060700" y="3644900"/>
          <p14:tracePt t="551912" x="3028950" y="3721100"/>
          <p14:tracePt t="551927" x="2990850" y="3810000"/>
          <p14:tracePt t="551945" x="2952750" y="3905250"/>
          <p14:tracePt t="551961" x="2927350" y="3994150"/>
          <p14:tracePt t="551978" x="2914650" y="4102100"/>
          <p14:tracePt t="551994" x="2921000" y="4197350"/>
          <p14:tracePt t="552012" x="2990850" y="4324350"/>
          <p14:tracePt t="552028" x="3092450" y="4419600"/>
          <p14:tracePt t="552044" x="3225800" y="4495800"/>
          <p14:tracePt t="552061" x="3409950" y="4552950"/>
          <p14:tracePt t="552078" x="3568700" y="4597400"/>
          <p14:tracePt t="552094" x="3803650" y="4622800"/>
          <p14:tracePt t="552111" x="4076700" y="4629150"/>
          <p14:tracePt t="552128" x="4425950" y="4622800"/>
          <p14:tracePt t="552146" x="4781550" y="4603750"/>
          <p14:tracePt t="552161" x="5130800" y="4584700"/>
          <p14:tracePt t="552164" x="5283200" y="4578350"/>
          <p14:tracePt t="552178" x="5384800" y="4572000"/>
          <p14:tracePt t="552196" x="5607050" y="4527550"/>
          <p14:tracePt t="552212" x="5619750" y="4521200"/>
          <p14:tracePt t="552228" x="5626100" y="4502150"/>
          <p14:tracePt t="552229" x="5626100" y="4489450"/>
          <p14:tracePt t="552246" x="5626100" y="4470400"/>
          <p14:tracePt t="552261" x="5626100" y="4451350"/>
          <p14:tracePt t="552263" x="5619750" y="4425950"/>
          <p14:tracePt t="552278" x="5600700" y="4368800"/>
          <p14:tracePt t="552294" x="5575300" y="4318000"/>
          <p14:tracePt t="552311" x="5537200" y="4254500"/>
          <p14:tracePt t="552328" x="5486400" y="4197350"/>
          <p14:tracePt t="552346" x="5422900" y="4133850"/>
          <p14:tracePt t="552363" x="5365750" y="4083050"/>
          <p14:tracePt t="552378" x="5289550" y="4019550"/>
          <p14:tracePt t="552395" x="5207000" y="3956050"/>
          <p14:tracePt t="552411" x="5124450" y="3898900"/>
          <p14:tracePt t="552428" x="5073650" y="3867150"/>
          <p14:tracePt t="552446" x="4965700" y="3810000"/>
          <p14:tracePt t="552462" x="4832350" y="3784600"/>
          <p14:tracePt t="552478" x="4635500" y="3765550"/>
          <p14:tracePt t="552495" x="4368800" y="3740150"/>
          <p14:tracePt t="552512" x="4127500" y="3727450"/>
          <p14:tracePt t="552528" x="3898900" y="3721100"/>
          <p14:tracePt t="552545" x="3708400" y="3721100"/>
          <p14:tracePt t="552561" x="3594100" y="3740150"/>
          <p14:tracePt t="552578" x="3498850" y="3771900"/>
          <p14:tracePt t="552595" x="3435350" y="3822700"/>
          <p14:tracePt t="552611" x="3340100" y="3892550"/>
          <p14:tracePt t="552628" x="3213100" y="3968750"/>
          <p14:tracePt t="552645" x="3079750" y="4032250"/>
          <p14:tracePt t="552662" x="2990850" y="4083050"/>
          <p14:tracePt t="552679" x="2952750" y="4127500"/>
          <p14:tracePt t="552696" x="2952750" y="4152900"/>
          <p14:tracePt t="552712" x="2971800" y="4178300"/>
          <p14:tracePt t="552729" x="3079750" y="4260850"/>
          <p14:tracePt t="552746" x="3187700" y="4330700"/>
          <p14:tracePt t="552761" x="3251200" y="4368800"/>
          <p14:tracePt t="552778" x="3454400" y="4470400"/>
          <p14:tracePt t="552795" x="3575050" y="4521200"/>
          <p14:tracePt t="552812" x="3663950" y="4552950"/>
          <p14:tracePt t="552828" x="3702050" y="4565650"/>
          <p14:tracePt t="552845" x="3721100" y="4565650"/>
          <p14:tracePt t="552862" x="3721100" y="4559300"/>
          <p14:tracePt t="552879" x="3733800" y="4552950"/>
          <p14:tracePt t="552895" x="3733800" y="4540250"/>
          <p14:tracePt t="552912" x="3740150" y="4533900"/>
          <p14:tracePt t="553056" x="3733800" y="4527550"/>
          <p14:tracePt t="553078" x="3733800" y="4521200"/>
          <p14:tracePt t="553096" x="3727450" y="4514850"/>
          <p14:tracePt t="553112" x="3727450" y="4508500"/>
          <p14:tracePt t="553129" x="3727450" y="4502150"/>
          <p14:tracePt t="553178" x="3727450" y="4495800"/>
          <p14:tracePt t="553195" x="3727450" y="4489450"/>
          <p14:tracePt t="553212" x="3727450" y="4476750"/>
          <p14:tracePt t="553229" x="3733800" y="4464050"/>
          <p14:tracePt t="553245" x="3733800" y="4451350"/>
          <p14:tracePt t="553262" x="3740150" y="4432300"/>
          <p14:tracePt t="553279" x="3759200" y="4394200"/>
          <p14:tracePt t="553295" x="3771900" y="4362450"/>
          <p14:tracePt t="553312" x="3778250" y="4337050"/>
          <p14:tracePt t="553314" x="3778250" y="4324350"/>
          <p14:tracePt t="553329" x="3778250" y="4305300"/>
          <p14:tracePt t="553345" x="3778250" y="4298950"/>
          <p14:tracePt t="553540" x="3771900" y="4298950"/>
          <p14:tracePt t="553547" x="3765550" y="4298950"/>
          <p14:tracePt t="553562" x="3746500" y="4298950"/>
          <p14:tracePt t="553579" x="3721100" y="4298950"/>
          <p14:tracePt t="553596" x="3708400" y="4298950"/>
          <p14:tracePt t="553613" x="3695700" y="4298950"/>
          <p14:tracePt t="553664" x="3689350" y="4298950"/>
          <p14:tracePt t="553682" x="3689350" y="4292600"/>
          <p14:tracePt t="553695" x="3702050" y="4267200"/>
          <p14:tracePt t="553712" x="3746500" y="4222750"/>
          <p14:tracePt t="553729" x="3822700" y="4191000"/>
          <p14:tracePt t="553746" x="3949700" y="4178300"/>
          <p14:tracePt t="553762" x="4070350" y="4178300"/>
          <p14:tracePt t="553779" x="4146550" y="4184650"/>
          <p14:tracePt t="553796" x="4184650" y="4191000"/>
          <p14:tracePt t="553812" x="4203700" y="4191000"/>
          <p14:tracePt t="553867" x="4210050" y="4191000"/>
          <p14:tracePt t="553881" x="4216400" y="4191000"/>
          <p14:tracePt t="553898" x="4235450" y="4191000"/>
          <p14:tracePt t="553913" x="4241800" y="4184650"/>
          <p14:tracePt t="553929" x="4273550" y="4178300"/>
          <p14:tracePt t="553946" x="4292600" y="4171950"/>
          <p14:tracePt t="553963" x="4311650" y="4165600"/>
          <p14:tracePt t="553979" x="4343400" y="4152900"/>
          <p14:tracePt t="553996" x="4387850" y="4133850"/>
          <p14:tracePt t="554013" x="4432300" y="4108450"/>
          <p14:tracePt t="554029" x="4470400" y="4089400"/>
          <p14:tracePt t="554046" x="4502150" y="4076700"/>
          <p14:tracePt t="554063" x="4514850" y="4070350"/>
          <p14:tracePt t="554079" x="4527550" y="4064000"/>
          <p14:tracePt t="554282" x="4527550" y="4057650"/>
          <p14:tracePt t="554291" x="4533900" y="4057650"/>
          <p14:tracePt t="554296" x="4533900" y="4051300"/>
          <p14:tracePt t="554313" x="4546600" y="4032250"/>
          <p14:tracePt t="554330" x="4635500" y="3981450"/>
          <p14:tracePt t="554347" x="4730750" y="3943350"/>
          <p14:tracePt t="554364" x="4851400" y="3898900"/>
          <p14:tracePt t="554380" x="4965700" y="3854450"/>
          <p14:tracePt t="554396" x="5073650" y="3816350"/>
          <p14:tracePt t="554413" x="5118100" y="3790950"/>
          <p14:tracePt t="554430" x="5156200" y="3771900"/>
          <p14:tracePt t="554446" x="5175250" y="3759200"/>
          <p14:tracePt t="554464" x="5187950" y="3752850"/>
          <p14:tracePt t="554480" x="5200650" y="3746500"/>
          <p14:tracePt t="554633" x="5207000" y="3759200"/>
          <p14:tracePt t="554639" x="5207000" y="3765550"/>
          <p14:tracePt t="554649" x="5213350" y="3784600"/>
          <p14:tracePt t="554664" x="5213350" y="3797300"/>
          <p14:tracePt t="554681" x="5219700" y="3854450"/>
          <p14:tracePt t="554697" x="5219700" y="3886200"/>
          <p14:tracePt t="554713" x="5219700" y="3911600"/>
          <p14:tracePt t="554730" x="5219700" y="3930650"/>
          <p14:tracePt t="554747" x="5219700" y="3943350"/>
          <p14:tracePt t="554763" x="5219700" y="3949700"/>
          <p14:tracePt t="554780" x="5213350" y="3962400"/>
          <p14:tracePt t="554797" x="5207000" y="3968750"/>
          <p14:tracePt t="554815" x="5194300" y="3994150"/>
          <p14:tracePt t="554830" x="5194300" y="4000500"/>
          <p14:tracePt t="554848" x="5181600" y="4013200"/>
          <p14:tracePt t="554865" x="5181600" y="4019550"/>
          <p14:tracePt t="554880" x="5181600" y="4025900"/>
          <p14:tracePt t="554897" x="5181600" y="4032250"/>
          <p14:tracePt t="554913" x="5181600" y="4038600"/>
          <p14:tracePt t="554930" x="5175250" y="4051300"/>
          <p14:tracePt t="554948" x="5175250" y="4076700"/>
          <p14:tracePt t="554963" x="5168900" y="4102100"/>
          <p14:tracePt t="554980" x="5162550" y="4121150"/>
          <p14:tracePt t="554997" x="5156200" y="4127500"/>
          <p14:tracePt t="555076" x="5143500" y="4127500"/>
          <p14:tracePt t="555097" x="5118100" y="4114800"/>
          <p14:tracePt t="555114" x="5099050" y="4102100"/>
          <p14:tracePt t="555130" x="5086350" y="4095750"/>
          <p14:tracePt t="555149" x="5067300" y="4083050"/>
          <p14:tracePt t="555163" x="5048250" y="4076700"/>
          <p14:tracePt t="555180" x="4972050" y="4044950"/>
          <p14:tracePt t="555197" x="4832350" y="4006850"/>
          <p14:tracePt t="555214" x="4641850" y="3956050"/>
          <p14:tracePt t="555230" x="4457700" y="3911600"/>
          <p14:tracePt t="555247" x="4330700" y="3879850"/>
          <p14:tracePt t="555264" x="4210050" y="3848100"/>
          <p14:tracePt t="555282" x="4165600" y="3835400"/>
          <p14:tracePt t="555297" x="4159250" y="3835400"/>
          <p14:tracePt t="555331" x="4159250" y="3841750"/>
          <p14:tracePt t="555347" x="4159250" y="3860800"/>
          <p14:tracePt t="555364" x="4159250" y="3873500"/>
          <p14:tracePt t="555380" x="4159250" y="3886200"/>
          <p14:tracePt t="555397" x="4165600" y="3892550"/>
          <p14:tracePt t="555414" x="4178300" y="3905250"/>
          <p14:tracePt t="555430" x="4203700" y="3930650"/>
          <p14:tracePt t="555447" x="4241800" y="3968750"/>
          <p14:tracePt t="555464" x="4273550" y="3994150"/>
          <p14:tracePt t="555481" x="4311650" y="4032250"/>
          <p14:tracePt t="555497" x="4356100" y="4057650"/>
          <p14:tracePt t="555514" x="4400550" y="4070350"/>
          <p14:tracePt t="555530" x="4432300" y="4076700"/>
          <p14:tracePt t="555548" x="4476750" y="4076700"/>
          <p14:tracePt t="555564" x="4527550" y="4070350"/>
          <p14:tracePt t="555566" x="4565650" y="4064000"/>
          <p14:tracePt t="555581" x="4622800" y="4064000"/>
          <p14:tracePt t="555598" x="4667250" y="4051300"/>
          <p14:tracePt t="555615" x="4730750" y="4044950"/>
          <p14:tracePt t="555631" x="4800600" y="4032250"/>
          <p14:tracePt t="555647" x="4889500" y="4013200"/>
          <p14:tracePt t="555665" x="4946650" y="4000500"/>
          <p14:tracePt t="555681" x="4984750" y="3987800"/>
          <p14:tracePt t="555697" x="5016500" y="3975100"/>
          <p14:tracePt t="555714" x="5041900" y="3968750"/>
          <p14:tracePt t="555730" x="5054600" y="3956050"/>
          <p14:tracePt t="555748" x="5067300" y="3956050"/>
          <p14:tracePt t="555764" x="5073650" y="3943350"/>
          <p14:tracePt t="555781" x="5086350" y="3930650"/>
          <p14:tracePt t="555797" x="5099050" y="3911600"/>
          <p14:tracePt t="555815" x="5099050" y="3879850"/>
          <p14:tracePt t="555831" x="5099050" y="3873500"/>
          <p14:tracePt t="555848" x="5080000" y="3835400"/>
          <p14:tracePt t="555864" x="5048250" y="3797300"/>
          <p14:tracePt t="555881" x="5029200" y="3778250"/>
          <p14:tracePt t="555897" x="4991100" y="3746500"/>
          <p14:tracePt t="555914" x="4972050" y="3727450"/>
          <p14:tracePt t="555931" x="4946650" y="3714750"/>
          <p14:tracePt t="555949" x="4895850" y="3695700"/>
          <p14:tracePt t="555964" x="4845050" y="3689350"/>
          <p14:tracePt t="555981" x="4743450" y="3689350"/>
          <p14:tracePt t="555998" x="4660900" y="3695700"/>
          <p14:tracePt t="556000" x="4641850" y="3695700"/>
          <p14:tracePt t="556015" x="4603750" y="3695700"/>
          <p14:tracePt t="556031" x="4565650" y="3695700"/>
          <p14:tracePt t="556047" x="4546600" y="3695700"/>
          <p14:tracePt t="556065" x="4514850" y="3695700"/>
          <p14:tracePt t="556081" x="4464050" y="3689350"/>
          <p14:tracePt t="556097" x="4394200" y="3676650"/>
          <p14:tracePt t="556114" x="4292600" y="3657600"/>
          <p14:tracePt t="556132" x="4146550" y="3638550"/>
          <p14:tracePt t="556148" x="4051300" y="3625850"/>
          <p14:tracePt t="556165" x="3994150" y="3619500"/>
          <p14:tracePt t="556216" x="3987800" y="3619500"/>
          <p14:tracePt t="556222" x="3981450" y="3625850"/>
          <p14:tracePt t="556232" x="3962400" y="3638550"/>
          <p14:tracePt t="556248" x="3898900" y="3689350"/>
          <p14:tracePt t="556264" x="3841750" y="3727450"/>
          <p14:tracePt t="556283" x="3797300" y="3759200"/>
          <p14:tracePt t="556298" x="3790950" y="3784600"/>
          <p14:tracePt t="556315" x="3797300" y="3816350"/>
          <p14:tracePt t="556331" x="3841750" y="3867150"/>
          <p14:tracePt t="556348" x="3917950" y="3924300"/>
          <p14:tracePt t="556365" x="4032250" y="3981450"/>
          <p14:tracePt t="556381" x="4114800" y="4025900"/>
          <p14:tracePt t="556398" x="4216400" y="4070350"/>
          <p14:tracePt t="556416" x="4330700" y="4127500"/>
          <p14:tracePt t="556432" x="4368800" y="4140200"/>
          <p14:tracePt t="556448" x="4457700" y="4171950"/>
          <p14:tracePt t="556465" x="4483100" y="4178300"/>
          <p14:tracePt t="556481" x="4508500" y="4184650"/>
          <p14:tracePt t="556499" x="4527550" y="4184650"/>
          <p14:tracePt t="556515" x="4546600" y="4184650"/>
          <p14:tracePt t="556531" x="4565650" y="4184650"/>
          <p14:tracePt t="556548" x="4616450" y="4178300"/>
          <p14:tracePt t="556565" x="4686300" y="4146550"/>
          <p14:tracePt t="556581" x="4737100" y="4127500"/>
          <p14:tracePt t="556598" x="4794250" y="4095750"/>
          <p14:tracePt t="556615" x="4826000" y="4083050"/>
          <p14:tracePt t="556632" x="4838700" y="4076700"/>
          <p14:tracePt t="556978" x="4838700" y="4070350"/>
          <p14:tracePt t="556993" x="4838700" y="4064000"/>
          <p14:tracePt t="557001" x="4838700" y="4057650"/>
          <p14:tracePt t="557015" x="4838700" y="4038600"/>
          <p14:tracePt t="557032" x="4845050" y="4013200"/>
          <p14:tracePt t="557048" x="4845050" y="3981450"/>
          <p14:tracePt t="557065" x="4845050" y="3937000"/>
          <p14:tracePt t="557082" x="4845050" y="3886200"/>
          <p14:tracePt t="557098" x="4845050" y="3848100"/>
          <p14:tracePt t="557115" x="4845050" y="3803650"/>
          <p14:tracePt t="557132" x="4851400" y="3765550"/>
          <p14:tracePt t="557149" x="4851400" y="3733800"/>
          <p14:tracePt t="557165" x="4845050" y="3708400"/>
          <p14:tracePt t="557182" x="4826000" y="3683000"/>
          <p14:tracePt t="557199" x="4794250" y="3651250"/>
          <p14:tracePt t="557215" x="4768850" y="3638550"/>
          <p14:tracePt t="557233" x="4718050" y="3619500"/>
          <p14:tracePt t="557249" x="4667250" y="3600450"/>
          <p14:tracePt t="557265" x="4610100" y="3594100"/>
          <p14:tracePt t="557283" x="4527550" y="3581400"/>
          <p14:tracePt t="557299" x="4425950" y="3575050"/>
          <p14:tracePt t="557315" x="4311650" y="3562350"/>
          <p14:tracePt t="557332" x="4222750" y="3562350"/>
          <p14:tracePt t="557349" x="4127500" y="3556000"/>
          <p14:tracePt t="557365" x="4076700" y="3549650"/>
          <p14:tracePt t="557382" x="4044950" y="3549650"/>
          <p14:tracePt t="557399" x="4006850" y="3556000"/>
          <p14:tracePt t="557415" x="3975100" y="3568700"/>
          <p14:tracePt t="557432" x="3956050" y="3587750"/>
          <p14:tracePt t="557449" x="3930650" y="3613150"/>
          <p14:tracePt t="557465" x="3924300" y="3644900"/>
          <p14:tracePt t="557482" x="3924300" y="3676650"/>
          <p14:tracePt t="557483" x="3924300" y="3702050"/>
          <p14:tracePt t="557499" x="3943350" y="3740150"/>
          <p14:tracePt t="557515" x="3975100" y="3784600"/>
          <p14:tracePt t="557532" x="4038600" y="3860800"/>
          <p14:tracePt t="557549" x="4102100" y="3911600"/>
          <p14:tracePt t="557565" x="4165600" y="3949700"/>
          <p14:tracePt t="557582" x="4203700" y="3968750"/>
          <p14:tracePt t="557599" x="4229100" y="3981450"/>
          <p14:tracePt t="557617" x="4248150" y="3994150"/>
          <p14:tracePt t="557632" x="4324350" y="4019550"/>
          <p14:tracePt t="557649" x="4432300" y="4044950"/>
          <p14:tracePt t="557666" x="4527550" y="4064000"/>
          <p14:tracePt t="557682" x="4654550" y="4089400"/>
          <p14:tracePt t="557699" x="4737100" y="4089400"/>
          <p14:tracePt t="557716" x="4768850" y="4089400"/>
          <p14:tracePt t="557733" x="4781550" y="4083050"/>
          <p14:tracePt t="557750" x="4787900" y="4083050"/>
          <p14:tracePt t="557765" x="4787900" y="4076700"/>
          <p14:tracePt t="557782" x="4794250" y="4076700"/>
          <p14:tracePt t="557889" x="4794250" y="4070350"/>
          <p14:tracePt t="557899" x="4806950" y="4070350"/>
          <p14:tracePt t="557917" x="4845050" y="4070350"/>
          <p14:tracePt t="557933" x="4953000" y="4070350"/>
          <p14:tracePt t="557949" x="5054600" y="4070350"/>
          <p14:tracePt t="557966" x="5187950" y="4070350"/>
          <p14:tracePt t="557982" x="5295900" y="4076700"/>
          <p14:tracePt t="557999" x="5372100" y="4076700"/>
          <p14:tracePt t="558016" x="5480050" y="4070350"/>
          <p14:tracePt t="558033" x="5537200" y="4057650"/>
          <p14:tracePt t="558049" x="5600700" y="4051300"/>
          <p14:tracePt t="558066" x="5695950" y="4038600"/>
          <p14:tracePt t="558083" x="5854700" y="4032250"/>
          <p14:tracePt t="558099" x="6007100" y="4032250"/>
          <p14:tracePt t="558116" x="6134100" y="4019550"/>
          <p14:tracePt t="558133" x="6203950" y="4000500"/>
          <p14:tracePt t="558150" x="6229350" y="3981450"/>
          <p14:tracePt t="558166" x="6248400" y="3962400"/>
          <p14:tracePt t="558184" x="6254750" y="3930650"/>
          <p14:tracePt t="558200" x="6254750" y="3892550"/>
          <p14:tracePt t="558218" x="6254750" y="3822700"/>
          <p14:tracePt t="558233" x="6254750" y="3797300"/>
          <p14:tracePt t="558249" x="6254750" y="3752850"/>
          <p14:tracePt t="558266" x="6235700" y="3721100"/>
          <p14:tracePt t="558283" x="6216650" y="3683000"/>
          <p14:tracePt t="558300" x="6197600" y="3663950"/>
          <p14:tracePt t="558316" x="6172200" y="3644900"/>
          <p14:tracePt t="558333" x="6153150" y="3632200"/>
          <p14:tracePt t="558350" x="6121400" y="3625850"/>
          <p14:tracePt t="558366" x="6070600" y="3613150"/>
          <p14:tracePt t="558383" x="5962650" y="3600450"/>
          <p14:tracePt t="558385" x="5930900" y="3594100"/>
          <p14:tracePt t="558400" x="5861050" y="3587750"/>
          <p14:tracePt t="558416" x="5759450" y="3575050"/>
          <p14:tracePt t="558418" x="5727700" y="3575050"/>
          <p14:tracePt t="558433" x="5702300" y="3568700"/>
          <p14:tracePt t="558449" x="5632450" y="3562350"/>
          <p14:tracePt t="558455" x="5594350" y="3556000"/>
          <p14:tracePt t="558466" x="5575300" y="3556000"/>
          <p14:tracePt t="558483" x="5486400" y="3556000"/>
          <p14:tracePt t="558500" x="5397500" y="3562350"/>
          <p14:tracePt t="558516" x="5302250" y="3581400"/>
          <p14:tracePt t="558533" x="5238750" y="3600450"/>
          <p14:tracePt t="558550" x="5207000" y="3619500"/>
          <p14:tracePt t="558566" x="5200650" y="3638550"/>
          <p14:tracePt t="558583" x="5194300" y="3657600"/>
          <p14:tracePt t="558600" x="5194300" y="3676650"/>
          <p14:tracePt t="558616" x="5194300" y="3702050"/>
          <p14:tracePt t="558633" x="5187950" y="3740150"/>
          <p14:tracePt t="558650" x="5187950" y="3784600"/>
          <p14:tracePt t="558652" x="5187950" y="3803650"/>
          <p14:tracePt t="558667" x="5187950" y="3835400"/>
          <p14:tracePt t="558668" x="5194300" y="3860800"/>
          <p14:tracePt t="558684" x="5226050" y="3917950"/>
          <p14:tracePt t="558699" x="5257800" y="3956050"/>
          <p14:tracePt t="558717" x="5289550" y="3981450"/>
          <p14:tracePt t="558734" x="5308600" y="3987800"/>
          <p14:tracePt t="558750" x="5327650" y="3994150"/>
          <p14:tracePt t="558766" x="5334000" y="4000500"/>
          <p14:tracePt t="558783" x="5346700" y="4000500"/>
          <p14:tracePt t="558800" x="5359400" y="4013200"/>
          <p14:tracePt t="558817" x="5378450" y="4019550"/>
          <p14:tracePt t="558833" x="5416550" y="4038600"/>
          <p14:tracePt t="558850" x="5441950" y="4044950"/>
          <p14:tracePt t="558866" x="5461000" y="4057650"/>
          <p14:tracePt t="558885" x="5499100" y="4064000"/>
          <p14:tracePt t="558900" x="5524500" y="4076700"/>
          <p14:tracePt t="558918" x="5626100" y="4102100"/>
          <p14:tracePt t="558934" x="5702300" y="4121150"/>
          <p14:tracePt t="558950" x="5746750" y="4133850"/>
          <p14:tracePt t="558967" x="5791200" y="4140200"/>
          <p14:tracePt t="558984" x="5822950" y="4140200"/>
          <p14:tracePt t="559000" x="5861050" y="4121150"/>
          <p14:tracePt t="559018" x="5911850" y="4095750"/>
          <p14:tracePt t="559033" x="5988050" y="4057650"/>
          <p14:tracePt t="559050" x="6032500" y="4025900"/>
          <p14:tracePt t="559067" x="6057900" y="4006850"/>
          <p14:tracePt t="559085" x="6070600" y="4000500"/>
          <p14:tracePt t="559100" x="6083300" y="3987800"/>
          <p14:tracePt t="559117" x="6083300" y="3975100"/>
          <p14:tracePt t="559134" x="6083300" y="3968750"/>
          <p14:tracePt t="559150" x="6083300" y="3956050"/>
          <p14:tracePt t="559167" x="6051550" y="3911600"/>
          <p14:tracePt t="559184" x="6026150" y="3873500"/>
          <p14:tracePt t="559200" x="6007100" y="3848100"/>
          <p14:tracePt t="559218" x="5988050" y="3822700"/>
          <p14:tracePt t="559233" x="5975350" y="3810000"/>
          <p14:tracePt t="559250" x="5949950" y="3790950"/>
          <p14:tracePt t="559267" x="5918200" y="3778250"/>
          <p14:tracePt t="559284" x="5842000" y="3746500"/>
          <p14:tracePt t="559300" x="5778500" y="3721100"/>
          <p14:tracePt t="559317" x="5708650" y="3702050"/>
          <p14:tracePt t="559334" x="5632450" y="3676650"/>
          <p14:tracePt t="559351" x="5600700" y="3670300"/>
          <p14:tracePt t="559367" x="5568950" y="3657600"/>
          <p14:tracePt t="559384" x="5543550" y="3657600"/>
          <p14:tracePt t="559401" x="5537200" y="3657600"/>
          <p14:tracePt t="559417" x="5486400" y="3676650"/>
          <p14:tracePt t="559433" x="5467350" y="3689350"/>
          <p14:tracePt t="559450" x="5391150" y="3746500"/>
          <p14:tracePt t="559467" x="5359400" y="3771900"/>
          <p14:tracePt t="559484" x="5346700" y="3790950"/>
          <p14:tracePt t="559501" x="5334000" y="3822700"/>
          <p14:tracePt t="559517" x="5334000" y="3848100"/>
          <p14:tracePt t="559534" x="5334000" y="3873500"/>
          <p14:tracePt t="559551" x="5346700" y="3898900"/>
          <p14:tracePt t="559567" x="5359400" y="3917950"/>
          <p14:tracePt t="559584" x="5378450" y="3937000"/>
          <p14:tracePt t="559600" x="5391150" y="3949700"/>
          <p14:tracePt t="559619" x="5429250" y="3956050"/>
          <p14:tracePt t="559634" x="5448300" y="3956050"/>
          <p14:tracePt t="559651" x="5530850" y="3956050"/>
          <p14:tracePt t="559667" x="5588000" y="3956050"/>
          <p14:tracePt t="559684" x="5778500" y="3956050"/>
          <p14:tracePt t="559700" x="5918200" y="3956050"/>
          <p14:tracePt t="559717" x="6076950" y="3962400"/>
          <p14:tracePt t="559734" x="6242050" y="3962400"/>
          <p14:tracePt t="559751" x="6369050" y="3962400"/>
          <p14:tracePt t="559768" x="6464300" y="3962400"/>
          <p14:tracePt t="559784" x="6515100" y="3962400"/>
          <p14:tracePt t="559801" x="6540500" y="3962400"/>
          <p14:tracePt t="559906" x="6546850" y="3962400"/>
          <p14:tracePt t="559923" x="6553200" y="3962400"/>
          <p14:tracePt t="559938" x="6559550" y="3962400"/>
          <p14:tracePt t="559945" x="6565900" y="3962400"/>
          <p14:tracePt t="559968" x="6584950" y="3962400"/>
          <p14:tracePt t="559985" x="6642100" y="3968750"/>
          <p14:tracePt t="560001" x="6667500" y="3975100"/>
          <p14:tracePt t="560018" x="6680200" y="3975100"/>
          <p14:tracePt t="560035" x="6692900" y="3975100"/>
          <p14:tracePt t="560051" x="6699250" y="3975100"/>
          <p14:tracePt t="560101" x="6705600" y="3975100"/>
          <p14:tracePt t="560118" x="6711950" y="3968750"/>
          <p14:tracePt t="560134" x="6724650" y="3962400"/>
          <p14:tracePt t="560135" x="6731000" y="3956050"/>
          <p14:tracePt t="560306" x="6724650" y="3956050"/>
          <p14:tracePt t="560321" x="6718300" y="3956050"/>
          <p14:tracePt t="560328" x="6711950" y="3956050"/>
          <p14:tracePt t="560351" x="6705600" y="3962400"/>
          <p14:tracePt t="560384" x="6699250" y="3962400"/>
          <p14:tracePt t="560401" x="6692900" y="3968750"/>
          <p14:tracePt t="560816" x="6692900" y="3962400"/>
          <p14:tracePt t="560822" x="6692900" y="3956050"/>
          <p14:tracePt t="560835" x="6692900" y="3949700"/>
          <p14:tracePt t="560851" x="6692900" y="3930650"/>
          <p14:tracePt t="560853" x="6692900" y="3917950"/>
          <p14:tracePt t="560868" x="6692900" y="3898900"/>
          <p14:tracePt t="560886" x="6692900" y="3886200"/>
          <p14:tracePt t="561265" x="6686550" y="3886200"/>
          <p14:tracePt t="561272" x="6680200" y="3886200"/>
          <p14:tracePt t="561302" x="6673850" y="3886200"/>
          <p14:tracePt t="561335" x="6667500" y="3886200"/>
          <p14:tracePt t="561353" x="6654800" y="3886200"/>
          <p14:tracePt t="561736" x="6654800" y="3892550"/>
          <p14:tracePt t="561753" x="6699250" y="3930650"/>
          <p14:tracePt t="561769" x="6781800" y="3981450"/>
          <p14:tracePt t="561785" x="6896100" y="4044950"/>
          <p14:tracePt t="561802" x="7010400" y="4102100"/>
          <p14:tracePt t="561819" x="7124700" y="4146550"/>
          <p14:tracePt t="561836" x="7207250" y="4171950"/>
          <p14:tracePt t="561853" x="7226300" y="4171950"/>
          <p14:tracePt t="561902" x="7226300" y="4159250"/>
          <p14:tracePt t="561919" x="7226300" y="4152900"/>
          <p14:tracePt t="562002" x="7226300" y="4146550"/>
          <p14:tracePt t="562019" x="7226300" y="4140200"/>
          <p14:tracePt t="562036" x="7213600" y="4127500"/>
          <p14:tracePt t="562053" x="7194550" y="4114800"/>
          <p14:tracePt t="562069" x="7169150" y="4095750"/>
          <p14:tracePt t="562086" x="7112000" y="4051300"/>
          <p14:tracePt t="562103" x="7073900" y="4013200"/>
          <p14:tracePt t="562120" x="7042150" y="3975100"/>
          <p14:tracePt t="562138" x="7029450" y="3962400"/>
          <p14:tracePt t="562495" x="7029450" y="3956050"/>
          <p14:tracePt t="562502" x="7035800" y="3956050"/>
          <p14:tracePt t="562520" x="7054850" y="3943350"/>
          <p14:tracePt t="562538" x="7073900" y="3937000"/>
          <p14:tracePt t="562553" x="7099300" y="3930650"/>
          <p14:tracePt t="562570" x="7118350" y="3924300"/>
          <p14:tracePt t="562586" x="7137400" y="3917950"/>
          <p14:tracePt t="562603" x="7150100" y="3917950"/>
          <p14:tracePt t="562620" x="7162800" y="3917950"/>
          <p14:tracePt t="562637" x="7175500" y="3917950"/>
          <p14:tracePt t="562653" x="7181850" y="3917950"/>
          <p14:tracePt t="562670" x="7188200" y="3917950"/>
          <p14:tracePt t="562688" x="7207250" y="3917950"/>
          <p14:tracePt t="562703" x="7245350" y="3924300"/>
          <p14:tracePt t="562720" x="7296150" y="3924300"/>
          <p14:tracePt t="562737" x="7340600" y="3924300"/>
          <p14:tracePt t="562754" x="7385050" y="3917950"/>
          <p14:tracePt t="562770" x="7416800" y="3911600"/>
          <p14:tracePt t="562787" x="7429500" y="3905250"/>
          <p14:tracePt t="563203" x="7435850" y="3905250"/>
          <p14:tracePt t="563210" x="7442200" y="3905250"/>
          <p14:tracePt t="563220" x="7454900" y="3905250"/>
          <p14:tracePt t="563237" x="7467600" y="3905250"/>
          <p14:tracePt t="563254" x="7473950" y="3905250"/>
          <p14:tracePt t="563270" x="7480300" y="3911600"/>
          <p14:tracePt t="563288" x="7486650" y="3911600"/>
          <p14:tracePt t="563304" x="7499350" y="3917950"/>
          <p14:tracePt t="563321" x="7518400" y="3924300"/>
          <p14:tracePt t="563322" x="7531100" y="3924300"/>
          <p14:tracePt t="563336" x="7543800" y="3924300"/>
          <p14:tracePt t="563354" x="7581900" y="3924300"/>
          <p14:tracePt t="563371" x="7626350" y="3930650"/>
          <p14:tracePt t="563388" x="7645400" y="3930650"/>
          <p14:tracePt t="563404" x="7651750" y="3930650"/>
          <p14:tracePt t="563421" x="7658100" y="3930650"/>
          <p14:tracePt t="563602" x="7670800" y="3930650"/>
          <p14:tracePt t="563621" x="7708900" y="3930650"/>
          <p14:tracePt t="563637" x="7785100" y="3943350"/>
          <p14:tracePt t="563654" x="7854950" y="3949700"/>
          <p14:tracePt t="563672" x="7918450" y="3949700"/>
          <p14:tracePt t="563687" x="7962900" y="3949700"/>
          <p14:tracePt t="563704" x="7988300" y="3943350"/>
          <p14:tracePt t="563706" x="7994650" y="3943350"/>
          <p14:tracePt t="563722" x="8013700" y="3943350"/>
          <p14:tracePt t="563738" x="8058150" y="3943350"/>
          <p14:tracePt t="563754" x="8115300" y="3943350"/>
          <p14:tracePt t="563771" x="8166100" y="3943350"/>
          <p14:tracePt t="563787" x="8216900" y="3943350"/>
          <p14:tracePt t="563804" x="8255000" y="3943350"/>
          <p14:tracePt t="563821" x="8286750" y="3943350"/>
          <p14:tracePt t="563838" x="8305800" y="3949700"/>
          <p14:tracePt t="563854" x="8337550" y="3949700"/>
          <p14:tracePt t="563871" x="8369300" y="3956050"/>
          <p14:tracePt t="563889" x="8407400" y="3962400"/>
          <p14:tracePt t="563904" x="8445500" y="3962400"/>
          <p14:tracePt t="563921" x="8496300" y="3956050"/>
          <p14:tracePt t="563937" x="8534400" y="3943350"/>
          <p14:tracePt t="563955" x="8566150" y="3930650"/>
          <p14:tracePt t="563971" x="8585200" y="3924300"/>
          <p14:tracePt t="563988" x="8591550" y="3924300"/>
          <p14:tracePt t="564004" x="8604250" y="3924300"/>
          <p14:tracePt t="564021" x="8616950" y="3924300"/>
          <p14:tracePt t="564038" x="8642350" y="3924300"/>
          <p14:tracePt t="564054" x="8661400" y="3924300"/>
          <p14:tracePt t="564071" x="8674100" y="3924300"/>
          <p14:tracePt t="564088" x="8680450" y="3924300"/>
          <p14:tracePt t="564105" x="8686800" y="3924300"/>
          <p14:tracePt t="564155" x="8693150" y="3924300"/>
          <p14:tracePt t="564171" x="8705850" y="3924300"/>
          <p14:tracePt t="564188" x="8718550" y="3924300"/>
          <p14:tracePt t="564206" x="8737600" y="3924300"/>
          <p14:tracePt t="564222" x="8743950" y="3924300"/>
          <p14:tracePt t="564353" x="8756650" y="3924300"/>
          <p14:tracePt t="564360" x="8769350" y="3924300"/>
          <p14:tracePt t="564371" x="8801100" y="3937000"/>
          <p14:tracePt t="564389" x="8883650" y="3962400"/>
          <p14:tracePt t="564406" x="8953500" y="3975100"/>
          <p14:tracePt t="564421" x="9029700" y="3975100"/>
          <p14:tracePt t="564423" x="9061450" y="3975100"/>
          <p14:tracePt t="564438" x="9099550" y="3968750"/>
          <p14:tracePt t="564455" x="9156700" y="3962400"/>
          <p14:tracePt t="564456" x="9182100" y="3956050"/>
          <p14:tracePt t="564472" x="9207500" y="3943350"/>
          <p14:tracePt t="564489" x="9220200" y="3937000"/>
          <p14:tracePt t="564504" x="9226550" y="3937000"/>
          <p14:tracePt t="565436" x="9232900" y="3937000"/>
          <p14:tracePt t="565443" x="9245600" y="3937000"/>
          <p14:tracePt t="565455" x="9271000" y="3943350"/>
          <p14:tracePt t="565473" x="9347200" y="3956050"/>
          <p14:tracePt t="565490" x="9398000" y="3962400"/>
          <p14:tracePt t="565505" x="9429750" y="3968750"/>
          <p14:tracePt t="565522" x="9493250" y="3975100"/>
          <p14:tracePt t="565539" x="9575800" y="3987800"/>
          <p14:tracePt t="565556" x="9613900" y="3994150"/>
          <p14:tracePt t="565572" x="9632950" y="3994150"/>
          <p14:tracePt t="565645" x="9639300" y="3994150"/>
          <p14:tracePt t="565652" x="9645650" y="3994150"/>
          <p14:tracePt t="565661" x="9652000" y="3994150"/>
          <p14:tracePt t="565672" x="9664700" y="4000500"/>
          <p14:tracePt t="565689" x="9690100" y="4000500"/>
          <p14:tracePt t="565705" x="9702800" y="4006850"/>
          <p14:tracePt t="565723" x="9728200" y="4006850"/>
          <p14:tracePt t="565740" x="9740900" y="4006850"/>
          <p14:tracePt t="565756" x="9759950" y="4006850"/>
          <p14:tracePt t="565774" x="9785350" y="4000500"/>
          <p14:tracePt t="565789" x="9836150" y="3994150"/>
          <p14:tracePt t="565806" x="9880600" y="3994150"/>
          <p14:tracePt t="565824" x="9925050" y="3987800"/>
          <p14:tracePt t="565839" x="10033000" y="3994150"/>
          <p14:tracePt t="565856" x="10083800" y="3994150"/>
          <p14:tracePt t="565873" x="10090150" y="3994150"/>
          <p14:tracePt t="565952" x="10096500" y="4000500"/>
          <p14:tracePt t="565957" x="10102850" y="4000500"/>
          <p14:tracePt t="565973" x="10147300" y="4013200"/>
          <p14:tracePt t="565989" x="10191750" y="4019550"/>
          <p14:tracePt t="566006" x="10217150" y="4019550"/>
          <p14:tracePt t="566023" x="10242550" y="4013200"/>
          <p14:tracePt t="566039" x="10274300" y="4006850"/>
          <p14:tracePt t="566056" x="10318750" y="3987800"/>
          <p14:tracePt t="566073" x="10344150" y="3981450"/>
          <p14:tracePt t="566075" x="10363200" y="3975100"/>
          <p14:tracePt t="566090" x="10369550" y="3968750"/>
          <p14:tracePt t="566106" x="10382250" y="3968750"/>
          <p14:tracePt t="566124" x="10401300" y="3962400"/>
          <p14:tracePt t="566156" x="10420350" y="3962400"/>
          <p14:tracePt t="566173" x="10458450" y="3962400"/>
          <p14:tracePt t="566189" x="10521950" y="3956050"/>
          <p14:tracePt t="566206" x="10591800" y="3956050"/>
          <p14:tracePt t="566224" x="10629900" y="3949700"/>
          <p14:tracePt t="566240" x="10674350" y="3949700"/>
          <p14:tracePt t="566256" x="10712450" y="3943350"/>
          <p14:tracePt t="566273" x="10737850" y="3937000"/>
          <p14:tracePt t="566291" x="10782300" y="3937000"/>
          <p14:tracePt t="566306" x="10826750" y="3930650"/>
          <p14:tracePt t="566323" x="10922000" y="3917950"/>
          <p14:tracePt t="566339" x="10947400" y="3911600"/>
          <p14:tracePt t="566356" x="10985500" y="3905250"/>
          <p14:tracePt t="566373" x="10985500" y="3898900"/>
          <p14:tracePt t="566406" x="10985500" y="3892550"/>
          <p14:tracePt t="566423" x="10979150" y="3886200"/>
          <p14:tracePt t="566439" x="10947400" y="3879850"/>
          <p14:tracePt t="566458" x="10902950" y="3873500"/>
          <p14:tracePt t="566473" x="10883900" y="3873500"/>
          <p14:tracePt t="566490" x="10871200" y="3867150"/>
          <p14:tracePt t="566507" x="10858500" y="3867150"/>
          <p14:tracePt t="566523" x="10833100" y="3867150"/>
          <p14:tracePt t="566540" x="10814050" y="3860800"/>
          <p14:tracePt t="566556" x="10775950" y="3860800"/>
          <p14:tracePt t="566573" x="10693400" y="3860800"/>
          <p14:tracePt t="566590" x="10610850" y="3867150"/>
          <p14:tracePt t="566607" x="10509250" y="3873500"/>
          <p14:tracePt t="566625" x="10414000" y="3886200"/>
          <p14:tracePt t="566640" x="10325100" y="3898900"/>
          <p14:tracePt t="566656" x="10223500" y="3905250"/>
          <p14:tracePt t="566673" x="10147300" y="3905250"/>
          <p14:tracePt t="566690" x="10020300" y="3911600"/>
          <p14:tracePt t="566706" x="9867900" y="3911600"/>
          <p14:tracePt t="566708" x="9759950" y="3911600"/>
          <p14:tracePt t="566724" x="9512300" y="3911600"/>
          <p14:tracePt t="566740" x="9112250" y="3892550"/>
          <p14:tracePt t="566758" x="8724900" y="3867150"/>
          <p14:tracePt t="566773" x="8286750" y="3829050"/>
          <p14:tracePt t="566790" x="7950200" y="3797300"/>
          <p14:tracePt t="566808" x="7664450" y="3771900"/>
          <p14:tracePt t="566824" x="7308850" y="3746500"/>
          <p14:tracePt t="566840" x="6921500" y="3721100"/>
          <p14:tracePt t="566857" x="6553200" y="3702050"/>
          <p14:tracePt t="566875" x="6102350" y="3683000"/>
          <p14:tracePt t="566890" x="5708650" y="3657600"/>
          <p14:tracePt t="566907" x="5295900" y="3632200"/>
          <p14:tracePt t="566924" x="5029200" y="3619500"/>
          <p14:tracePt t="566940" x="4743450" y="3613150"/>
          <p14:tracePt t="566958" x="4381500" y="3613150"/>
          <p14:tracePt t="566973" x="4229100" y="3625850"/>
          <p14:tracePt t="566974" x="4127500" y="3638550"/>
          <p14:tracePt t="566990" x="3930650" y="3676650"/>
          <p14:tracePt t="567007" x="3797300" y="3702050"/>
          <p14:tracePt t="567024" x="3721100" y="3721100"/>
          <p14:tracePt t="567040" x="3657600" y="3746500"/>
          <p14:tracePt t="567057" x="3613150" y="3771900"/>
          <p14:tracePt t="567073" x="3575050" y="3797300"/>
          <p14:tracePt t="567091" x="3543300" y="3835400"/>
          <p14:tracePt t="567107" x="3517900" y="3860800"/>
          <p14:tracePt t="567124" x="3479800" y="3905250"/>
          <p14:tracePt t="567140" x="3454400" y="3937000"/>
          <p14:tracePt t="567157" x="3435350" y="3968750"/>
          <p14:tracePt t="567174" x="3435350" y="3987800"/>
          <p14:tracePt t="567190" x="3435350" y="3994150"/>
          <p14:tracePt t="567207" x="3441700" y="4013200"/>
          <p14:tracePt t="567225" x="3448050" y="4025900"/>
          <p14:tracePt t="567240" x="3460750" y="4057650"/>
          <p14:tracePt t="567257" x="3467100" y="4089400"/>
          <p14:tracePt t="567274" x="3473450" y="4121150"/>
          <p14:tracePt t="567290" x="3479800" y="4133850"/>
          <p14:tracePt t="567307" x="3486150" y="4133850"/>
          <p14:tracePt t="567330" x="3492500" y="4133850"/>
          <p14:tracePt t="567340" x="3498850" y="4133850"/>
          <p14:tracePt t="567357" x="3543300" y="4133850"/>
          <p14:tracePt t="567374" x="3594100" y="4133850"/>
          <p14:tracePt t="567391" x="3670300" y="4133850"/>
          <p14:tracePt t="567407" x="3695700" y="4133850"/>
          <p14:tracePt t="567424" x="3752850" y="4133850"/>
          <p14:tracePt t="567426" x="3784600" y="4133850"/>
          <p14:tracePt t="567444" x="3848100" y="4133850"/>
          <p14:tracePt t="567458" x="3879850" y="4140200"/>
          <p14:tracePt t="567474" x="3981450" y="4146550"/>
          <p14:tracePt t="567491" x="4038600" y="4146550"/>
          <p14:tracePt t="567507" x="4076700" y="4146550"/>
          <p14:tracePt t="567524" x="4089400" y="4146550"/>
          <p14:tracePt t="567540" x="4102100" y="4146550"/>
          <p14:tracePt t="567557" x="4114800" y="4146550"/>
          <p14:tracePt t="567574" x="4127500" y="4146550"/>
          <p14:tracePt t="567591" x="4140200" y="4146550"/>
          <p14:tracePt t="567609" x="4165600" y="4146550"/>
          <p14:tracePt t="567626" x="4191000" y="4146550"/>
          <p14:tracePt t="567641" x="4203700" y="4146550"/>
          <p14:tracePt t="567657" x="4210050" y="4146550"/>
          <p14:tracePt t="567854" x="4216400" y="4146550"/>
          <p14:tracePt t="567862" x="4222750" y="4146550"/>
          <p14:tracePt t="567874" x="4235450" y="4146550"/>
          <p14:tracePt t="567893" x="4305300" y="4159250"/>
          <p14:tracePt t="567908" x="4349750" y="4159250"/>
          <p14:tracePt t="567924" x="4464050" y="4165600"/>
          <p14:tracePt t="567941" x="4533900" y="4165600"/>
          <p14:tracePt t="567957" x="4552950" y="4165600"/>
          <p14:tracePt t="568092" x="4559300" y="4165600"/>
          <p14:tracePt t="568107" x="4565650" y="4165600"/>
          <p14:tracePt t="568124" x="4584700" y="4165600"/>
          <p14:tracePt t="568141" x="4603750" y="4165600"/>
          <p14:tracePt t="568158" x="4610100" y="4165600"/>
          <p14:tracePt t="568175" x="4616450" y="4159250"/>
          <p14:tracePt t="568191" x="4629150" y="4159250"/>
          <p14:tracePt t="568208" x="4641850" y="4159250"/>
          <p14:tracePt t="568224" x="4667250" y="4159250"/>
          <p14:tracePt t="568241" x="4705350" y="4159250"/>
          <p14:tracePt t="568258" x="4756150" y="4159250"/>
          <p14:tracePt t="568274" x="4800600" y="4159250"/>
          <p14:tracePt t="568292" x="4845050" y="4159250"/>
          <p14:tracePt t="568308" x="4870450" y="4152900"/>
          <p14:tracePt t="568325" x="4889500" y="4152900"/>
          <p14:tracePt t="568341" x="4902200" y="4152900"/>
          <p14:tracePt t="568358" x="4921250" y="4146550"/>
          <p14:tracePt t="568375" x="4940300" y="4140200"/>
          <p14:tracePt t="568391" x="4946650" y="4140200"/>
          <p14:tracePt t="568575" x="4953000" y="4140200"/>
          <p14:tracePt t="568582" x="4959350" y="4140200"/>
          <p14:tracePt t="568591" x="4965700" y="4146550"/>
          <p14:tracePt t="568608" x="4978400" y="4146550"/>
          <p14:tracePt t="568625" x="4997450" y="4152900"/>
          <p14:tracePt t="568641" x="5010150" y="4152900"/>
          <p14:tracePt t="568923" x="4984750" y="4152900"/>
          <p14:tracePt t="568930" x="4946650" y="4152900"/>
          <p14:tracePt t="568942" x="4864100" y="4133850"/>
          <p14:tracePt t="568959" x="4648200" y="4102100"/>
          <p14:tracePt t="568976" x="4438650" y="4070350"/>
          <p14:tracePt t="568992" x="4216400" y="4032250"/>
          <p14:tracePt t="569008" x="4159250" y="4019550"/>
          <p14:tracePt t="569027" x="4152900" y="4019550"/>
          <p14:tracePt t="569059" x="4159250" y="4019550"/>
          <p14:tracePt t="569075" x="4178300" y="4019550"/>
          <p14:tracePt t="569093" x="4210050" y="4019550"/>
          <p14:tracePt t="569108" x="4216400" y="4019550"/>
          <p14:tracePt t="569125" x="4222750" y="4019550"/>
          <p14:tracePt t="569126" x="4229100" y="4025900"/>
          <p14:tracePt t="569142" x="4248150" y="4032250"/>
          <p14:tracePt t="569159" x="4273550" y="4044950"/>
          <p14:tracePt t="569175" x="4298950" y="4051300"/>
          <p14:tracePt t="569192" x="4343400" y="4057650"/>
          <p14:tracePt t="569208" x="4394200" y="4064000"/>
          <p14:tracePt t="569225" x="4464050" y="4076700"/>
          <p14:tracePt t="569242" x="4597400" y="4095750"/>
          <p14:tracePt t="569259" x="4692650" y="4108450"/>
          <p14:tracePt t="569276" x="4762500" y="4114800"/>
          <p14:tracePt t="569293" x="4800600" y="4114800"/>
          <p14:tracePt t="569309" x="4813300" y="4114800"/>
          <p14:tracePt t="569325" x="4826000" y="4114800"/>
          <p14:tracePt t="569342" x="4832350" y="4114800"/>
          <p14:tracePt t="569360" x="4838700" y="4121150"/>
          <p14:tracePt t="569392" x="4876800" y="4127500"/>
          <p14:tracePt t="569409" x="4914900" y="4127500"/>
          <p14:tracePt t="569426" x="4978400" y="4127500"/>
          <p14:tracePt t="569442" x="5035550" y="4127500"/>
          <p14:tracePt t="569459" x="5086350" y="4127500"/>
          <p14:tracePt t="569475" x="5149850" y="4127500"/>
          <p14:tracePt t="569492" x="5175250" y="4127500"/>
          <p14:tracePt t="569509" x="5187950" y="4127500"/>
          <p14:tracePt t="569542" x="5194300" y="4127500"/>
          <p14:tracePt t="569575" x="5200650" y="4127500"/>
          <p14:tracePt t="569610" x="5207000" y="4121150"/>
          <p14:tracePt t="569625" x="5207000" y="4114800"/>
          <p14:tracePt t="569659" x="5219700" y="4108450"/>
          <p14:tracePt t="569676" x="5251450" y="4102100"/>
          <p14:tracePt t="569694" x="5264150" y="4102100"/>
          <p14:tracePt t="569744" x="5270500" y="4102100"/>
          <p14:tracePt t="569759" x="5270500" y="4095750"/>
          <p14:tracePt t="569801" x="5264150" y="4095750"/>
          <p14:tracePt t="569809" x="5257800" y="4095750"/>
          <p14:tracePt t="569880" x="5264150" y="4095750"/>
          <p14:tracePt t="569889" x="5270500" y="4095750"/>
          <p14:tracePt t="569896" x="5295900" y="4095750"/>
          <p14:tracePt t="569909" x="5346700" y="4108450"/>
          <p14:tracePt t="569926" x="5461000" y="4127500"/>
          <p14:tracePt t="569928" x="5518150" y="4133850"/>
          <p14:tracePt t="569942" x="5562600" y="4140200"/>
          <p14:tracePt t="569960" x="5708650" y="4159250"/>
          <p14:tracePt t="569976" x="5848350" y="4171950"/>
          <p14:tracePt t="569992" x="6000750" y="4191000"/>
          <p14:tracePt t="570011" x="6184900" y="4210050"/>
          <p14:tracePt t="570026" x="6381750" y="4222750"/>
          <p14:tracePt t="570043" x="6527800" y="4229100"/>
          <p14:tracePt t="570059" x="6629400" y="4235450"/>
          <p14:tracePt t="570076" x="6642100" y="4235450"/>
          <p14:tracePt t="570389" x="6642100" y="4222750"/>
          <p14:tracePt t="570396" x="6642100" y="4216400"/>
          <p14:tracePt t="570410" x="6648450" y="4197350"/>
          <p14:tracePt t="570427" x="6654800" y="4191000"/>
          <p14:tracePt t="570444" x="6654800" y="4171950"/>
          <p14:tracePt t="570462" x="6654800" y="4165600"/>
          <p14:tracePt t="570477" x="6661150" y="4165600"/>
          <p14:tracePt t="570816" x="6667500" y="4165600"/>
          <p14:tracePt t="570826" x="6673850" y="4165600"/>
          <p14:tracePt t="570843" x="6692900" y="4165600"/>
          <p14:tracePt t="570860" x="6711950" y="4165600"/>
          <p14:tracePt t="570877" x="6718300" y="4165600"/>
          <p14:tracePt t="570996" x="6724650" y="4165600"/>
          <p14:tracePt t="571180" x="6731000" y="4165600"/>
          <p14:tracePt t="571210" x="6731000" y="4159250"/>
          <p14:tracePt t="571412" x="6731000" y="4152900"/>
          <p14:tracePt t="571427" x="6731000" y="4146550"/>
          <p14:tracePt t="571444" x="6724650" y="4133850"/>
          <p14:tracePt t="571461" x="6718300" y="4114800"/>
          <p14:tracePt t="571477" x="6711950" y="4095750"/>
          <p14:tracePt t="571494" x="6699250" y="4076700"/>
          <p14:tracePt t="571511" x="6686550" y="4064000"/>
          <p14:tracePt t="571527" x="6673850" y="4051300"/>
          <p14:tracePt t="571544" x="6661150" y="4032250"/>
          <p14:tracePt t="571562" x="6648450" y="4019550"/>
          <p14:tracePt t="571580" x="6629400" y="3987800"/>
          <p14:tracePt t="571594" x="6616700" y="3975100"/>
          <p14:tracePt t="571612" x="6584950" y="3956050"/>
          <p14:tracePt t="571628" x="6565900" y="3949700"/>
          <p14:tracePt t="571644" x="6553200" y="3949700"/>
          <p14:tracePt t="571661" x="6521450" y="3956050"/>
          <p14:tracePt t="571678" x="6483350" y="3987800"/>
          <p14:tracePt t="571695" x="6438900" y="4025900"/>
          <p14:tracePt t="571711" x="6407150" y="4057650"/>
          <p14:tracePt t="571727" x="6388100" y="4076700"/>
          <p14:tracePt t="571744" x="6375400" y="4089400"/>
          <p14:tracePt t="571760" x="6362700" y="4102100"/>
          <p14:tracePt t="571778" x="6337300" y="4127500"/>
          <p14:tracePt t="571794" x="6292850" y="4178300"/>
          <p14:tracePt t="571811" x="6267450" y="4210050"/>
          <p14:tracePt t="573765" x="6280150" y="4216400"/>
          <p14:tracePt t="573773" x="6292850" y="4222750"/>
          <p14:tracePt t="573782" x="6330950" y="4229100"/>
          <p14:tracePt t="573795" x="6413500" y="4235450"/>
          <p14:tracePt t="573813" x="6470650" y="4235450"/>
          <p14:tracePt t="573829" x="6515100" y="4235450"/>
          <p14:tracePt t="573846" x="6591300" y="4229100"/>
          <p14:tracePt t="573863" x="6711950" y="4210050"/>
          <p14:tracePt t="573880" x="6927850" y="4178300"/>
          <p14:tracePt t="573896" x="7289800" y="4152900"/>
          <p14:tracePt t="573913" x="7594600" y="4140200"/>
          <p14:tracePt t="573929" x="7842250" y="4133850"/>
          <p14:tracePt t="573946" x="7924800" y="4127500"/>
          <p14:tracePt t="573962" x="7931150" y="4127500"/>
          <p14:tracePt t="573979" x="7943850" y="4121150"/>
          <p14:tracePt t="573996" x="7975600" y="4102100"/>
          <p14:tracePt t="574013" x="8039100" y="4051300"/>
          <p14:tracePt t="574030" x="8159750" y="3968750"/>
          <p14:tracePt t="574046" x="8274050" y="3905250"/>
          <p14:tracePt t="574062" x="8318500" y="3867150"/>
          <p14:tracePt t="574080" x="8324850" y="3854450"/>
          <p14:tracePt t="574096" x="8324850" y="3841750"/>
          <p14:tracePt t="574113" x="8324850" y="3829050"/>
          <p14:tracePt t="574129" x="8324850" y="3810000"/>
          <p14:tracePt t="574147" x="8324850" y="3784600"/>
          <p14:tracePt t="574163" x="8324850" y="3740150"/>
          <p14:tracePt t="574180" x="8324850" y="3702050"/>
          <p14:tracePt t="574196" x="8318500" y="3676650"/>
          <p14:tracePt t="574213" x="8267700" y="3644900"/>
          <p14:tracePt t="574230" x="8191500" y="3619500"/>
          <p14:tracePt t="574247" x="8096250" y="3594100"/>
          <p14:tracePt t="574248" x="8058150" y="3581400"/>
          <p14:tracePt t="574263" x="7988300" y="3562350"/>
          <p14:tracePt t="574279" x="7969250" y="3556000"/>
          <p14:tracePt t="574324" x="7962900" y="3556000"/>
          <p14:tracePt t="574332" x="7956550" y="3556000"/>
          <p14:tracePt t="574346" x="7937500" y="3568700"/>
          <p14:tracePt t="574364" x="7835900" y="3625850"/>
          <p14:tracePt t="574380" x="7772400" y="3657600"/>
          <p14:tracePt t="574396" x="7747000" y="3676650"/>
          <p14:tracePt t="574413" x="7740650" y="3695700"/>
          <p14:tracePt t="574430" x="7766050" y="3727450"/>
          <p14:tracePt t="574446" x="7861300" y="3765550"/>
          <p14:tracePt t="574463" x="7962900" y="3797300"/>
          <p14:tracePt t="574480" x="8058150" y="3822700"/>
          <p14:tracePt t="574496" x="8147050" y="3848100"/>
          <p14:tracePt t="574513" x="8185150" y="3854450"/>
          <p14:tracePt t="574530" x="8185150" y="3860800"/>
          <p14:tracePt t="574547" x="8191500" y="3860800"/>
          <p14:tracePt t="574623" x="8172450" y="3873500"/>
          <p14:tracePt t="574630" x="8153400" y="3879850"/>
          <p14:tracePt t="574647" x="8070850" y="3917950"/>
          <p14:tracePt t="574663" x="7975600" y="3962400"/>
          <p14:tracePt t="574680" x="7861300" y="4013200"/>
          <p14:tracePt t="574698" x="7772400" y="4044950"/>
          <p14:tracePt t="574714" x="7759700" y="4044950"/>
          <p14:tracePt t="574901" x="7766050" y="4044950"/>
          <p14:tracePt t="574908" x="7785100" y="4044950"/>
          <p14:tracePt t="574916" x="7797800" y="4044950"/>
          <p14:tracePt t="574930" x="7829550" y="4044950"/>
          <p14:tracePt t="574948" x="7880350" y="4044950"/>
          <p14:tracePt t="574964" x="7905750" y="4051300"/>
          <p14:tracePt t="574980" x="7937500" y="4064000"/>
          <p14:tracePt t="574997" x="7975600" y="4083050"/>
          <p14:tracePt t="575013" x="8007350" y="4095750"/>
          <p14:tracePt t="575031" x="8032750" y="4102100"/>
          <p14:tracePt t="575047" x="8039100" y="4102100"/>
          <p14:tracePt t="575063" x="8039100" y="4108450"/>
          <p14:tracePt t="575080" x="8039100" y="4114800"/>
          <p14:tracePt t="575099" x="8032750" y="4127500"/>
          <p14:tracePt t="575113" x="8026400" y="4140200"/>
          <p14:tracePt t="575130" x="8020050" y="4140200"/>
          <p14:tracePt t="575868" x="8007350" y="4152900"/>
          <p14:tracePt t="575877" x="7969250" y="4178300"/>
          <p14:tracePt t="575887" x="7931150" y="4210050"/>
          <p14:tracePt t="575897" x="7880350" y="4241800"/>
          <p14:tracePt t="575914" x="7791450" y="4311650"/>
          <p14:tracePt t="575932" x="7651750" y="4438650"/>
          <p14:tracePt t="575948" x="7594600" y="4508500"/>
          <p14:tracePt t="575964" x="7569200" y="4572000"/>
          <p14:tracePt t="575981" x="7569200" y="4578350"/>
          <p14:tracePt t="577608" x="7556500" y="4578350"/>
          <p14:tracePt t="577619" x="7531100" y="4572000"/>
          <p14:tracePt t="577632" x="7499350" y="4540250"/>
          <p14:tracePt t="577649" x="7467600" y="4502150"/>
          <p14:tracePt t="577666" x="7435850" y="4457700"/>
          <p14:tracePt t="577683" x="7397750" y="4406900"/>
          <p14:tracePt t="577699" x="7378700" y="4356100"/>
          <p14:tracePt t="577716" x="7378700" y="4318000"/>
          <p14:tracePt t="577733" x="7416800" y="4286250"/>
          <p14:tracePt t="577752" x="7493000" y="4254500"/>
          <p14:tracePt t="577766" x="7626350" y="4248150"/>
          <p14:tracePt t="577783" x="7785100" y="4248150"/>
          <p14:tracePt t="577799" x="7905750" y="4248150"/>
          <p14:tracePt t="577816" x="7969250" y="4235450"/>
          <p14:tracePt t="577833" x="8007350" y="4203700"/>
          <p14:tracePt t="577850" x="8026400" y="4191000"/>
          <p14:tracePt t="577851" x="8039100" y="4171950"/>
          <p14:tracePt t="577866" x="8083550" y="4133850"/>
          <p14:tracePt t="577883" x="8134350" y="4102100"/>
          <p14:tracePt t="577899" x="8210550" y="4064000"/>
          <p14:tracePt t="577916" x="8255000" y="4051300"/>
          <p14:tracePt t="577933" x="8255000" y="4044950"/>
          <p14:tracePt t="577949" x="8255000" y="4038600"/>
          <p14:tracePt t="577966" x="8229600" y="4032250"/>
          <p14:tracePt t="577983" x="8210550" y="4025900"/>
          <p14:tracePt t="578000" x="8197850" y="4025900"/>
          <p14:tracePt t="578053" x="8204200" y="4025900"/>
          <p14:tracePt t="578066" x="8210550" y="4032250"/>
          <p14:tracePt t="578085" x="8324850" y="4064000"/>
          <p14:tracePt t="578100" x="8369300" y="4070350"/>
          <p14:tracePt t="578116" x="8502650" y="4083050"/>
          <p14:tracePt t="578134" x="8597900" y="4083050"/>
          <p14:tracePt t="578149" x="8699500" y="4083050"/>
          <p14:tracePt t="578166" x="8763000" y="4064000"/>
          <p14:tracePt t="578183" x="8794750" y="4032250"/>
          <p14:tracePt t="578200" x="8813800" y="4013200"/>
          <p14:tracePt t="578216" x="8813800" y="3994150"/>
          <p14:tracePt t="578233" x="8801100" y="3987800"/>
          <p14:tracePt t="578250" x="8763000" y="3981450"/>
          <p14:tracePt t="578266" x="8699500" y="3975100"/>
          <p14:tracePt t="578283" x="8642350" y="3968750"/>
          <p14:tracePt t="578300" x="8566150" y="3962400"/>
          <p14:tracePt t="578316" x="8496300" y="3949700"/>
          <p14:tracePt t="578334" x="8420100" y="3930650"/>
          <p14:tracePt t="578349" x="8356600" y="3930650"/>
          <p14:tracePt t="578366" x="8274050" y="3930650"/>
          <p14:tracePt t="578383" x="8185150" y="3930650"/>
          <p14:tracePt t="578400" x="8108950" y="3930650"/>
          <p14:tracePt t="578417" x="8096250" y="3930650"/>
          <p14:tracePt t="578433" x="8089900" y="3930650"/>
          <p14:tracePt t="578466" x="8089900" y="3943350"/>
          <p14:tracePt t="578483" x="8089900" y="3975100"/>
          <p14:tracePt t="578500" x="8096250" y="4013200"/>
          <p14:tracePt t="578517" x="8115300" y="4057650"/>
          <p14:tracePt t="578518" x="8147050" y="4083050"/>
          <p14:tracePt t="578533" x="8172450" y="4102100"/>
          <p14:tracePt t="578534" x="8210550" y="4114800"/>
          <p14:tracePt t="578550" x="8280400" y="4140200"/>
          <p14:tracePt t="578552" x="8337550" y="4152900"/>
          <p14:tracePt t="578566" x="8407400" y="4159250"/>
          <p14:tracePt t="578583" x="8674100" y="4152900"/>
          <p14:tracePt t="578600" x="8794750" y="4133850"/>
          <p14:tracePt t="578618" x="8915400" y="4108450"/>
          <p14:tracePt t="578635" x="8985250" y="4089400"/>
          <p14:tracePt t="578650" x="9023350" y="4076700"/>
          <p14:tracePt t="578666" x="9055100" y="4070350"/>
          <p14:tracePt t="578683" x="9061450" y="4064000"/>
          <p14:tracePt t="578700" x="9067800" y="4064000"/>
          <p14:tracePt t="578733" x="9061450" y="4064000"/>
          <p14:tracePt t="578750" x="9048750" y="4057650"/>
          <p14:tracePt t="578767" x="9029700" y="4057650"/>
          <p14:tracePt t="578784" x="8985250" y="4051300"/>
          <p14:tracePt t="578800" x="8959850" y="4051300"/>
          <p14:tracePt t="578818" x="8902700" y="4057650"/>
          <p14:tracePt t="578834" x="8864600" y="4064000"/>
          <p14:tracePt t="578850" x="8832850" y="4076700"/>
          <p14:tracePt t="578867" x="8788400" y="4108450"/>
          <p14:tracePt t="578900" x="8782050" y="4108450"/>
          <p14:tracePt t="578917" x="8782050" y="4102100"/>
          <p14:tracePt t="578933" x="8782050" y="4064000"/>
          <p14:tracePt t="578951" x="8782050" y="4025900"/>
          <p14:tracePt t="578967" x="8782050" y="4006850"/>
          <p14:tracePt t="579165" x="8801100" y="4019550"/>
          <p14:tracePt t="579172" x="8813800" y="4032250"/>
          <p14:tracePt t="579184" x="8851900" y="4057650"/>
          <p14:tracePt t="579201" x="8909050" y="4089400"/>
          <p14:tracePt t="579219" x="8978900" y="4114800"/>
          <p14:tracePt t="579234" x="8985250" y="4114800"/>
          <p14:tracePt t="579267" x="8991600" y="4114800"/>
          <p14:tracePt t="579284" x="9017000" y="4108450"/>
          <p14:tracePt t="579300" x="9067800" y="4095750"/>
          <p14:tracePt t="579317" x="9226550" y="4064000"/>
          <p14:tracePt t="579333" x="9505950" y="4057650"/>
          <p14:tracePt t="579351" x="9753600" y="4070350"/>
          <p14:tracePt t="579367" x="9893300" y="4089400"/>
          <p14:tracePt t="579384" x="9925050" y="4095750"/>
          <p14:tracePt t="579418" x="9925050" y="4083050"/>
          <p14:tracePt t="579434" x="9925050" y="4070350"/>
          <p14:tracePt t="579451" x="9931400" y="4064000"/>
          <p14:tracePt t="579467" x="9937750" y="4057650"/>
          <p14:tracePt t="579485" x="9982200" y="4044950"/>
          <p14:tracePt t="579502" x="10026650" y="4038600"/>
          <p14:tracePt t="579518" x="10052050" y="4032250"/>
          <p14:tracePt t="579535" x="10058400" y="4032250"/>
          <p14:tracePt t="579607" x="10058400" y="4025900"/>
          <p14:tracePt t="579618" x="10052050" y="4006850"/>
          <p14:tracePt t="579634" x="10020300" y="3975100"/>
          <p14:tracePt t="579650" x="10001250" y="3956050"/>
          <p14:tracePt t="579667" x="9963150" y="3943350"/>
          <p14:tracePt t="579685" x="9925050" y="3930650"/>
          <p14:tracePt t="579701" x="9867900" y="3924300"/>
          <p14:tracePt t="579718" x="9804400" y="3924300"/>
          <p14:tracePt t="579734" x="9759950" y="3924300"/>
          <p14:tracePt t="579753" x="9721850" y="3924300"/>
          <p14:tracePt t="579768" x="9709150" y="3924300"/>
          <p14:tracePt t="579784" x="9683750" y="3924300"/>
          <p14:tracePt t="579801" x="9645650" y="3930650"/>
          <p14:tracePt t="579818" x="9601200" y="3956050"/>
          <p14:tracePt t="579834" x="9563100" y="3987800"/>
          <p14:tracePt t="579851" x="9550400" y="4013200"/>
          <p14:tracePt t="579868" x="9544050" y="4019550"/>
          <p14:tracePt t="579901" x="9550400" y="4025900"/>
          <p14:tracePt t="579918" x="9613900" y="4044950"/>
          <p14:tracePt t="579935" x="9702800" y="4057650"/>
          <p14:tracePt t="579953" x="9759950" y="4064000"/>
          <p14:tracePt t="579985" x="9759950" y="4070350"/>
          <p14:tracePt t="580001" x="9759950" y="4083050"/>
          <p14:tracePt t="580228" x="9779000" y="4083050"/>
          <p14:tracePt t="580236" x="9810750" y="4083050"/>
          <p14:tracePt t="580251" x="9861550" y="4076700"/>
          <p14:tracePt t="580268" x="10090150" y="4044950"/>
          <p14:tracePt t="580285" x="10210800" y="4025900"/>
          <p14:tracePt t="580301" x="10299700" y="4013200"/>
          <p14:tracePt t="580318" x="10344150" y="4006850"/>
          <p14:tracePt t="580335" x="10382250" y="4006850"/>
          <p14:tracePt t="580351" x="10407650" y="4006850"/>
          <p14:tracePt t="580368" x="10420350" y="4006850"/>
          <p14:tracePt t="580385" x="10439400" y="4000500"/>
          <p14:tracePt t="580401" x="10445750" y="4000500"/>
          <p14:tracePt t="580454" x="10439400" y="4000500"/>
          <p14:tracePt t="580468" x="10433050" y="4000500"/>
          <p14:tracePt t="580485" x="10407650" y="4013200"/>
          <p14:tracePt t="580502" x="10388600" y="4019550"/>
          <p14:tracePt t="580518" x="10375900" y="4025900"/>
          <p14:tracePt t="580535" x="10363200" y="4025900"/>
          <p14:tracePt t="580552" x="10312400" y="4025900"/>
          <p14:tracePt t="580569" x="10248900" y="4025900"/>
          <p14:tracePt t="580585" x="10153650" y="4038600"/>
          <p14:tracePt t="580602" x="10039350" y="4051300"/>
          <p14:tracePt t="580618" x="9918700" y="4057650"/>
          <p14:tracePt t="580635" x="9836150" y="4064000"/>
          <p14:tracePt t="580652" x="9766300" y="4064000"/>
          <p14:tracePt t="580668" x="9734550" y="4064000"/>
          <p14:tracePt t="580686" x="9677400" y="4064000"/>
          <p14:tracePt t="580702" x="9582150" y="4083050"/>
          <p14:tracePt t="580718" x="9512300" y="4095750"/>
          <p14:tracePt t="580720" x="9429750" y="4114800"/>
          <p14:tracePt t="580736" x="9264650" y="4140200"/>
          <p14:tracePt t="580752" x="9067800" y="4152900"/>
          <p14:tracePt t="580768" x="8864600" y="4159250"/>
          <p14:tracePt t="580785" x="8731250" y="4165600"/>
          <p14:tracePt t="580802" x="8642350" y="4165600"/>
          <p14:tracePt t="580819" x="8591550" y="4171950"/>
          <p14:tracePt t="580835" x="8528050" y="4184650"/>
          <p14:tracePt t="580852" x="8356600" y="4222750"/>
          <p14:tracePt t="580868" x="8058150" y="4260850"/>
          <p14:tracePt t="580885" x="7747000" y="4267200"/>
          <p14:tracePt t="580902" x="7404100" y="4267200"/>
          <p14:tracePt t="580919" x="7131050" y="4254500"/>
          <p14:tracePt t="580935" x="6775450" y="4229100"/>
          <p14:tracePt t="580952" x="6667500" y="4210050"/>
          <p14:tracePt t="580969" x="6654800" y="4210050"/>
          <p14:tracePt t="580986" x="6629400" y="4210050"/>
          <p14:tracePt t="581002" x="6623050" y="4210050"/>
          <p14:tracePt t="581018" x="6616700" y="4210050"/>
          <p14:tracePt t="581098" x="6623050" y="4210050"/>
          <p14:tracePt t="581106" x="6629400" y="4210050"/>
          <p14:tracePt t="581119" x="6642100" y="4210050"/>
          <p14:tracePt t="581135" x="6648450" y="4210050"/>
          <p14:tracePt t="581179" x="6654800" y="4210050"/>
          <p14:tracePt t="581444" x="6642100" y="4210050"/>
          <p14:tracePt t="581452" x="6616700" y="4216400"/>
          <p14:tracePt t="581469" x="6534150" y="4235450"/>
          <p14:tracePt t="581486" x="6432550" y="4254500"/>
          <p14:tracePt t="581502" x="6286500" y="4279900"/>
          <p14:tracePt t="581520" x="6134100" y="4298950"/>
          <p14:tracePt t="581535" x="5949950" y="4330700"/>
          <p14:tracePt t="581554" x="5867400" y="4343400"/>
          <p14:tracePt t="581585" x="5873750" y="4343400"/>
          <p14:tracePt t="581602" x="5905500" y="4343400"/>
          <p14:tracePt t="581619" x="5969000" y="4337050"/>
          <p14:tracePt t="581635" x="6038850" y="4337050"/>
          <p14:tracePt t="581653" x="6115050" y="4337050"/>
          <p14:tracePt t="581654" x="6134100" y="4337050"/>
          <p14:tracePt t="581669" x="6159500" y="4337050"/>
          <p14:tracePt t="581719" x="6146800" y="4337050"/>
          <p14:tracePt t="581737" x="6121400" y="4337050"/>
          <p14:tracePt t="581752" x="6096000" y="4337050"/>
          <p14:tracePt t="581769" x="6076950" y="4343400"/>
          <p14:tracePt t="581786" x="6064250" y="4349750"/>
          <p14:tracePt t="581803" x="6038850" y="4362450"/>
          <p14:tracePt t="581821" x="5994400" y="4381500"/>
          <p14:tracePt t="581837" x="5905500" y="4419600"/>
          <p14:tracePt t="581852" x="5835650" y="4445000"/>
          <p14:tracePt t="581869" x="5765800" y="4470400"/>
          <p14:tracePt t="581886" x="5695950" y="4502150"/>
          <p14:tracePt t="581904" x="5581650" y="4546600"/>
          <p14:tracePt t="581920" x="5562600" y="4559300"/>
          <p14:tracePt t="581921" x="5530850" y="4572000"/>
          <p14:tracePt t="581936" x="5499100" y="4584700"/>
          <p14:tracePt t="581953" x="5435600" y="4597400"/>
          <p14:tracePt t="581969" x="5391150" y="4603750"/>
          <p14:tracePt t="581986" x="5353050" y="4603750"/>
          <p14:tracePt t="582002" x="5308600" y="4610100"/>
          <p14:tracePt t="582020" x="5238750" y="4622800"/>
          <p14:tracePt t="582036" x="5194300" y="4629150"/>
          <p14:tracePt t="582053" x="5175250" y="4629150"/>
          <p14:tracePt t="582069" x="5156200" y="4635500"/>
          <p14:tracePt t="582087" x="5130800" y="4635500"/>
          <p14:tracePt t="582103" x="5060950" y="4641850"/>
          <p14:tracePt t="582120" x="4984750" y="4641850"/>
          <p14:tracePt t="582136" x="4883150" y="4641850"/>
          <p14:tracePt t="582137" x="4826000" y="4641850"/>
          <p14:tracePt t="582153" x="4730750" y="4641850"/>
          <p14:tracePt t="582170" x="4686300" y="4641850"/>
          <p14:tracePt t="582171" x="4660900" y="4641850"/>
          <p14:tracePt t="582186" x="4629150" y="4635500"/>
          <p14:tracePt t="582203" x="4622800" y="4635500"/>
          <p14:tracePt t="582236" x="4616450" y="4635500"/>
          <p14:tracePt t="582254" x="4559300" y="4648200"/>
          <p14:tracePt t="582270" x="4527550" y="4654550"/>
          <p14:tracePt t="582287" x="4432300" y="4667250"/>
          <p14:tracePt t="582303" x="4406900" y="4667250"/>
          <p14:tracePt t="582353" x="4413250" y="4667250"/>
          <p14:tracePt t="582370" x="4425950" y="4654550"/>
          <p14:tracePt t="582386" x="4438650" y="4648200"/>
          <p14:tracePt t="582461" x="4445000" y="4648200"/>
          <p14:tracePt t="582468" x="4451350" y="4648200"/>
          <p14:tracePt t="582487" x="4464050" y="4648200"/>
          <p14:tracePt t="582503" x="4476750" y="4654550"/>
          <p14:tracePt t="582520" x="4483100" y="4667250"/>
          <p14:tracePt t="582538" x="4483100" y="4673600"/>
          <p14:tracePt t="582553" x="4483100" y="4692650"/>
          <p14:tracePt t="582570" x="4470400" y="4718050"/>
          <p14:tracePt t="582588" x="4451350" y="4737100"/>
          <p14:tracePt t="582603" x="4445000" y="4737100"/>
          <p14:tracePt t="582678" x="4438650" y="4737100"/>
          <p14:tracePt t="582691" x="4425950" y="4737100"/>
          <p14:tracePt t="582703" x="4375150" y="4737100"/>
          <p14:tracePt t="582720" x="4330700" y="4737100"/>
          <p14:tracePt t="582737" x="4298950" y="4737100"/>
          <p14:tracePt t="582755" x="4254500" y="4737100"/>
          <p14:tracePt t="582770" x="4216400" y="4705350"/>
          <p14:tracePt t="582787" x="4203700" y="4679950"/>
          <p14:tracePt t="582803" x="4203700" y="4660900"/>
          <p14:tracePt t="582837" x="4184650" y="4660900"/>
          <p14:tracePt t="582853" x="4159250" y="4660900"/>
          <p14:tracePt t="582870" x="4133850" y="4660900"/>
          <p14:tracePt t="582887" x="4121150" y="4648200"/>
          <p14:tracePt t="582903" x="4121150" y="4641850"/>
          <p14:tracePt t="582920" x="4108450" y="4641850"/>
          <p14:tracePt t="582937" x="4083050" y="4641850"/>
          <p14:tracePt t="582953" x="4013200" y="4641850"/>
          <p14:tracePt t="582971" x="3873500" y="4629150"/>
          <p14:tracePt t="582988" x="3676650" y="4603750"/>
          <p14:tracePt t="583004" x="3562350" y="4572000"/>
          <p14:tracePt t="583020" x="3524250" y="4559300"/>
          <p14:tracePt t="583037" x="3505200" y="4546600"/>
          <p14:tracePt t="583054" x="3492500" y="4546600"/>
          <p14:tracePt t="583070" x="3479800" y="4540250"/>
          <p14:tracePt t="583088" x="3454400" y="4540250"/>
          <p14:tracePt t="583104" x="3422650" y="4533900"/>
          <p14:tracePt t="583121" x="3359150" y="4527550"/>
          <p14:tracePt t="583137" x="3302000" y="4514850"/>
          <p14:tracePt t="583153" x="3263900" y="4502150"/>
          <p14:tracePt t="583170" x="3251200" y="4495800"/>
          <p14:tracePt t="583203" x="3244850" y="4483100"/>
          <p14:tracePt t="583221" x="3238500" y="4476750"/>
          <p14:tracePt t="583237" x="3244850" y="4476750"/>
          <p14:tracePt t="583253" x="3251200" y="4476750"/>
          <p14:tracePt t="583270" x="3270250" y="4476750"/>
          <p14:tracePt t="583287" x="3314700" y="4470400"/>
          <p14:tracePt t="583304" x="3390900" y="4457700"/>
          <p14:tracePt t="583321" x="3467100" y="4445000"/>
          <p14:tracePt t="583339" x="3505200" y="4432300"/>
          <p14:tracePt t="583360" x="3505200" y="4425950"/>
          <p14:tracePt t="583383" x="3498850" y="4419600"/>
          <p14:tracePt t="583389" x="3492500" y="4413250"/>
          <p14:tracePt t="583405" x="3416300" y="4381500"/>
          <p14:tracePt t="583421" x="3384550" y="4362450"/>
          <p14:tracePt t="583440" x="3327400" y="4337050"/>
          <p14:tracePt t="583454" x="3321050" y="4330700"/>
          <p14:tracePt t="583487" x="3321050" y="4337050"/>
          <p14:tracePt t="583504" x="3321050" y="4356100"/>
          <p14:tracePt t="583521" x="3340100" y="4375150"/>
          <p14:tracePt t="583537" x="3346450" y="4394200"/>
          <p14:tracePt t="583554" x="3359150" y="4406900"/>
          <p14:tracePt t="583571" x="3384550" y="4438650"/>
          <p14:tracePt t="583587" x="3403600" y="4457700"/>
          <p14:tracePt t="583588" x="3429000" y="4476750"/>
          <p14:tracePt t="583604" x="3505200" y="4514850"/>
          <p14:tracePt t="583620" x="3587750" y="4546600"/>
          <p14:tracePt t="583637" x="3663950" y="4578350"/>
          <p14:tracePt t="583654" x="3714750" y="4591050"/>
          <p14:tracePt t="583672" x="3733800" y="4597400"/>
          <p14:tracePt t="583687" x="3746500" y="4597400"/>
          <p14:tracePt t="583791" x="3740150" y="4597400"/>
          <p14:tracePt t="583799" x="3733800" y="4603750"/>
          <p14:tracePt t="583808" x="3727450" y="4603750"/>
          <p14:tracePt t="583821" x="3714750" y="4610100"/>
          <p14:tracePt t="583837" x="3689350" y="4610100"/>
          <p14:tracePt t="583854" x="3663950" y="4610100"/>
          <p14:tracePt t="583871" x="3625850" y="4591050"/>
          <p14:tracePt t="583888" x="3575050" y="4527550"/>
          <p14:tracePt t="583904" x="3524250" y="4451350"/>
          <p14:tracePt t="583921" x="3505200" y="4413250"/>
          <p14:tracePt t="583937" x="3505200" y="4387850"/>
          <p14:tracePt t="583954" x="3505200" y="4368800"/>
          <p14:tracePt t="583971" x="3511550" y="4349750"/>
          <p14:tracePt t="583988" x="3524250" y="4343400"/>
          <p14:tracePt t="584004" x="3530600" y="4337050"/>
          <p14:tracePt t="584021" x="3536950" y="4337050"/>
          <p14:tracePt t="584038" x="3543300" y="4330700"/>
          <p14:tracePt t="584054" x="3549650" y="4330700"/>
          <p14:tracePt t="584105" x="3562350" y="4330700"/>
          <p14:tracePt t="584121" x="3581400" y="4330700"/>
          <p14:tracePt t="584139" x="3587750" y="4330700"/>
          <p14:tracePt t="584230" x="3594100" y="4330700"/>
          <p14:tracePt t="584238" x="3600450" y="4337050"/>
          <p14:tracePt t="584254" x="3613150" y="4362450"/>
          <p14:tracePt t="584271" x="3613150" y="4381500"/>
          <p14:tracePt t="584289" x="3613150" y="4394200"/>
          <p14:tracePt t="584437" x="3613150" y="4400550"/>
          <p14:tracePt t="584451" x="3613150" y="4406900"/>
          <p14:tracePt t="584458" x="3606800" y="4406900"/>
          <p14:tracePt t="584596" x="3613150" y="4406900"/>
          <p14:tracePt t="584605" x="3619500" y="4406900"/>
          <p14:tracePt t="584611" x="3632200" y="4406900"/>
          <p14:tracePt t="584622" x="3651250" y="4406900"/>
          <p14:tracePt t="584638" x="3657600" y="4406900"/>
          <p14:tracePt t="584711" x="3651250" y="4406900"/>
          <p14:tracePt t="584718" x="3651250" y="4413250"/>
          <p14:tracePt t="584724" x="3632200" y="4419600"/>
          <p14:tracePt t="584738" x="3619500" y="4425950"/>
          <p14:tracePt t="584756" x="3581400" y="4438650"/>
          <p14:tracePt t="584834" x="3581400" y="4432300"/>
          <p14:tracePt t="584842" x="3575050" y="4432300"/>
          <p14:tracePt t="584856" x="3556000" y="4425950"/>
          <p14:tracePt t="584872" x="3517900" y="4419600"/>
          <p14:tracePt t="584873" x="3505200" y="4419600"/>
          <p14:tracePt t="584888" x="3498850" y="4419600"/>
          <p14:tracePt t="584905" x="3492500" y="4419600"/>
          <p14:tracePt t="584939" x="3498850" y="4419600"/>
          <p14:tracePt t="584955" x="3517900" y="4413250"/>
          <p14:tracePt t="584972" x="3536950" y="4400550"/>
          <p14:tracePt t="585024" x="3543300" y="4394200"/>
          <p14:tracePt t="585040" x="3562350" y="4394200"/>
          <p14:tracePt t="585057" x="3600450" y="4387850"/>
          <p14:tracePt t="585072" x="3632200" y="4381500"/>
          <p14:tracePt t="585089" x="3702050" y="4375150"/>
          <p14:tracePt t="585105" x="3708400" y="4375150"/>
          <p14:tracePt t="585327" x="3714750" y="4375150"/>
          <p14:tracePt t="585333" x="3733800" y="4368800"/>
          <p14:tracePt t="585355" x="3790950" y="4368800"/>
          <p14:tracePt t="585372" x="3841750" y="4362450"/>
          <p14:tracePt t="585389" x="3892550" y="4362450"/>
          <p14:tracePt t="585406" x="3937000" y="4362450"/>
          <p14:tracePt t="585422" x="4000500" y="4362450"/>
          <p14:tracePt t="585438" x="4095750" y="4362450"/>
          <p14:tracePt t="585455" x="4178300" y="4368800"/>
          <p14:tracePt t="585472" x="4248150" y="4368800"/>
          <p14:tracePt t="585489" x="4286250" y="4362450"/>
          <p14:tracePt t="585505" x="4292600" y="4356100"/>
          <p14:tracePt t="585522" x="4260850" y="4324350"/>
          <p14:tracePt t="585539" x="4197350" y="4260850"/>
          <p14:tracePt t="585556" x="4121150" y="4159250"/>
          <p14:tracePt t="585573" x="4076700" y="4108450"/>
          <p14:tracePt t="585589" x="4044950" y="4076700"/>
          <p14:tracePt t="585639" x="4038600" y="4076700"/>
          <p14:tracePt t="585655" x="3994150" y="4095750"/>
          <p14:tracePt t="585672" x="3930650" y="4121150"/>
          <p14:tracePt t="585689" x="3854450" y="4140200"/>
          <p14:tracePt t="585705" x="3790950" y="4146550"/>
          <p14:tracePt t="585722" x="3765550" y="4152900"/>
          <p14:tracePt t="585739" x="3759200" y="4152900"/>
          <p14:tracePt t="585777" x="3765550" y="4152900"/>
          <p14:tracePt t="585789" x="3784600" y="4165600"/>
          <p14:tracePt t="585806" x="3848100" y="4216400"/>
          <p14:tracePt t="585824" x="3930650" y="4292600"/>
          <p14:tracePt t="585840" x="4000500" y="4343400"/>
          <p14:tracePt t="585856" x="4051300" y="4375150"/>
          <p14:tracePt t="585872" x="4114800" y="4387850"/>
          <p14:tracePt t="585890" x="4210050" y="4387850"/>
          <p14:tracePt t="585906" x="4305300" y="4349750"/>
          <p14:tracePt t="585922" x="4362450" y="4311650"/>
          <p14:tracePt t="585940" x="4375150" y="4292600"/>
          <p14:tracePt t="585956" x="4375150" y="4286250"/>
          <p14:tracePt t="585974" x="4368800" y="4279900"/>
          <p14:tracePt t="585989" x="4343400" y="4273550"/>
          <p14:tracePt t="586006" x="4305300" y="4273550"/>
          <p14:tracePt t="586023" x="4248150" y="4273550"/>
          <p14:tracePt t="586040" x="4184650" y="4279900"/>
          <p14:tracePt t="586056" x="4146550" y="4286250"/>
          <p14:tracePt t="586058" x="4133850" y="4286250"/>
          <p14:tracePt t="586075" x="4127500" y="4286250"/>
          <p14:tracePt t="586132" x="4127500" y="4292600"/>
          <p14:tracePt t="586144" x="4121150" y="4298950"/>
          <p14:tracePt t="586156" x="4114800" y="4311650"/>
          <p14:tracePt t="586173" x="4102100" y="4330700"/>
          <p14:tracePt t="586190" x="4095750" y="4337050"/>
          <p14:tracePt t="586241" x="4095750" y="4343400"/>
          <p14:tracePt t="586257" x="4102100" y="4343400"/>
          <p14:tracePt t="586342" x="4108450" y="4343400"/>
          <p14:tracePt t="586351" x="4121150" y="4343400"/>
          <p14:tracePt t="586357" x="4146550" y="4349750"/>
          <p14:tracePt t="586373" x="4210050" y="4356100"/>
          <p14:tracePt t="586390" x="4254500" y="4362450"/>
          <p14:tracePt t="586406" x="4260850" y="4362450"/>
          <p14:tracePt t="586456" x="4267200" y="4362450"/>
          <p14:tracePt t="586474" x="4311650" y="4368800"/>
          <p14:tracePt t="586490" x="4368800" y="4368800"/>
          <p14:tracePt t="586506" x="4419600" y="4362450"/>
          <p14:tracePt t="586523" x="4476750" y="4349750"/>
          <p14:tracePt t="586540" x="4559300" y="4337050"/>
          <p14:tracePt t="586556" x="4610100" y="4330700"/>
          <p14:tracePt t="586573" x="4635500" y="4324350"/>
          <p14:tracePt t="586590" x="4641850" y="4324350"/>
          <p14:tracePt t="586676" x="4660900" y="4324350"/>
          <p14:tracePt t="586683" x="4679950" y="4343400"/>
          <p14:tracePt t="586694" x="4699000" y="4368800"/>
          <p14:tracePt t="586706" x="4711700" y="4387850"/>
          <p14:tracePt t="586724" x="4737100" y="4425950"/>
          <p14:tracePt t="586796" x="4743450" y="4425950"/>
          <p14:tracePt t="586804" x="4743450" y="4419600"/>
          <p14:tracePt t="586823" x="4762500" y="4413250"/>
          <p14:tracePt t="586840" x="4781550" y="4406900"/>
          <p14:tracePt t="586857" x="4800600" y="4400550"/>
          <p14:tracePt t="586876" x="4826000" y="4400550"/>
          <p14:tracePt t="586890" x="4832350" y="4400550"/>
          <p14:tracePt t="586908" x="4870450" y="4400550"/>
          <p14:tracePt t="586924" x="4921250" y="4400550"/>
          <p14:tracePt t="586940" x="4953000" y="4394200"/>
          <p14:tracePt t="587023" x="4946650" y="4394200"/>
          <p14:tracePt t="587042" x="4927600" y="4394200"/>
          <p14:tracePt t="587095" x="4927600" y="4400550"/>
          <p14:tracePt t="587107" x="4933950" y="4400550"/>
          <p14:tracePt t="587124" x="4946650" y="4400550"/>
          <p14:tracePt t="587140" x="4965700" y="4406900"/>
          <p14:tracePt t="587158" x="4978400" y="4406900"/>
          <p14:tracePt t="587174" x="4984750" y="4406900"/>
          <p14:tracePt t="587175" x="4991100" y="4406900"/>
          <p14:tracePt t="587190" x="5003800" y="4406900"/>
          <p14:tracePt t="587207" x="5022850" y="4406900"/>
          <p14:tracePt t="587224" x="5054600" y="4406900"/>
          <p14:tracePt t="587240" x="5086350" y="4400550"/>
          <p14:tracePt t="587257" x="5130800" y="4387850"/>
          <p14:tracePt t="587273" x="5187950" y="4375150"/>
          <p14:tracePt t="587290" x="5213350" y="4375150"/>
          <p14:tracePt t="587346" x="5219700" y="4375150"/>
          <p14:tracePt t="587360" x="5232400" y="4375150"/>
          <p14:tracePt t="587374" x="5245100" y="4375150"/>
          <p14:tracePt t="587390" x="5270500" y="4375150"/>
          <p14:tracePt t="587408" x="5302250" y="4368800"/>
          <p14:tracePt t="587424" x="5340350" y="4362450"/>
          <p14:tracePt t="587441" x="5378450" y="4362450"/>
          <p14:tracePt t="587457" x="5397500" y="4362450"/>
          <p14:tracePt t="587474" x="5441950" y="4368800"/>
          <p14:tracePt t="587491" x="5486400" y="4368800"/>
          <p14:tracePt t="587507" x="5524500" y="4375150"/>
          <p14:tracePt t="587524" x="5568950" y="4375150"/>
          <p14:tracePt t="587540" x="5588000" y="4375150"/>
          <p14:tracePt t="587558" x="5594350" y="4375150"/>
          <p14:tracePt t="587574" x="5600700" y="4375150"/>
          <p14:tracePt t="587713" x="5600700" y="4368800"/>
          <p14:tracePt t="587789" x="5619750" y="4368800"/>
          <p14:tracePt t="587796" x="5626100" y="4368800"/>
          <p14:tracePt t="587808" x="5657850" y="4362450"/>
          <p14:tracePt t="587825" x="5746750" y="4356100"/>
          <p14:tracePt t="587841" x="5822950" y="4356100"/>
          <p14:tracePt t="587858" x="5848350" y="4362450"/>
          <p14:tracePt t="587951" x="5854700" y="4362450"/>
          <p14:tracePt t="587957" x="5861050" y="4362450"/>
          <p14:tracePt t="587974" x="5886450" y="4362450"/>
          <p14:tracePt t="587991" x="5918200" y="4362450"/>
          <p14:tracePt t="588009" x="5937250" y="4362450"/>
          <p14:tracePt t="588027" x="5949950" y="4362450"/>
          <p14:tracePt t="588041" x="5956300" y="4362450"/>
          <p14:tracePt t="588058" x="5969000" y="4362450"/>
          <p14:tracePt t="588074" x="5981700" y="4362450"/>
          <p14:tracePt t="588091" x="6000750" y="4368800"/>
          <p14:tracePt t="588108" x="6019800" y="4368800"/>
          <p14:tracePt t="588109" x="6026150" y="4368800"/>
          <p14:tracePt t="588126" x="6038850" y="4375150"/>
          <p14:tracePt t="588143" x="6045200" y="4375150"/>
          <p14:tracePt t="588186" x="6051550" y="4375150"/>
          <p14:tracePt t="588203" x="6057900" y="4375150"/>
          <p14:tracePt t="588211" x="6064250" y="4375150"/>
          <p14:tracePt t="588225" x="6076950" y="4375150"/>
          <p14:tracePt t="588241" x="6121400" y="4381500"/>
          <p14:tracePt t="588257" x="6184900" y="4381500"/>
          <p14:tracePt t="588274" x="6216650" y="4381500"/>
          <p14:tracePt t="588291" x="6235700" y="4381500"/>
          <p14:tracePt t="588325" x="6242050" y="4381500"/>
          <p14:tracePt t="588342" x="6261100" y="4381500"/>
          <p14:tracePt t="588358" x="6286500" y="4387850"/>
          <p14:tracePt t="588375" x="6324600" y="4394200"/>
          <p14:tracePt t="588391" x="6330950" y="4394200"/>
          <p14:tracePt t="588409" x="6343650" y="4394200"/>
          <p14:tracePt t="588425" x="6350000" y="4394200"/>
          <p14:tracePt t="588442" x="6356350" y="4394200"/>
          <p14:tracePt t="588614" x="6362700" y="4394200"/>
          <p14:tracePt t="588623" x="6375400" y="4387850"/>
          <p14:tracePt t="588631" x="6388100" y="4381500"/>
          <p14:tracePt t="588642" x="6394450" y="4375150"/>
          <p14:tracePt t="588658" x="6413500" y="4362450"/>
          <p14:tracePt t="588675" x="6419850" y="4356100"/>
          <p14:tracePt t="588693" x="6438900" y="4343400"/>
          <p14:tracePt t="588709" x="6477000" y="4330700"/>
          <p14:tracePt t="588725" x="6534150" y="4324350"/>
          <p14:tracePt t="588727" x="6572250" y="4324350"/>
          <p14:tracePt t="588742" x="6642100" y="4324350"/>
          <p14:tracePt t="588758" x="6711950" y="4356100"/>
          <p14:tracePt t="588775" x="6737350" y="4368800"/>
          <p14:tracePt t="588808" x="6743700" y="4375150"/>
          <p14:tracePt t="588826" x="6750050" y="4381500"/>
          <p14:tracePt t="588842" x="6756400" y="4387850"/>
          <p14:tracePt t="588858" x="6762750" y="4394200"/>
          <p14:tracePt t="588875" x="6769100" y="4406900"/>
          <p14:tracePt t="588892" x="6788150" y="4425950"/>
          <p14:tracePt t="588908" x="6807200" y="4438650"/>
          <p14:tracePt t="588925" x="6819900" y="4451350"/>
          <p14:tracePt t="588944" x="6832600" y="4457700"/>
          <p14:tracePt t="589032" x="6838950" y="4457700"/>
          <p14:tracePt t="589216" x="6845300" y="4457700"/>
          <p14:tracePt t="589226" x="6851650" y="4451350"/>
          <p14:tracePt t="589242" x="6864350" y="4432300"/>
          <p14:tracePt t="589356" x="6870700" y="4425950"/>
          <p14:tracePt t="589363" x="6870700" y="4419600"/>
          <p14:tracePt t="589375" x="6877050" y="4406900"/>
          <p14:tracePt t="589392" x="6902450" y="4387850"/>
          <p14:tracePt t="589409" x="6940550" y="4362450"/>
          <p14:tracePt t="589426" x="6953250" y="4356100"/>
          <p14:tracePt t="589442" x="6985000" y="4349750"/>
          <p14:tracePt t="589460" x="7010400" y="4343400"/>
          <p14:tracePt t="589461" x="7023100" y="4343400"/>
          <p14:tracePt t="589475" x="7042150" y="4343400"/>
          <p14:tracePt t="589492" x="7054850" y="4343400"/>
          <p14:tracePt t="589509" x="7061200" y="4349750"/>
          <p14:tracePt t="589542" x="7067550" y="4349750"/>
          <p14:tracePt t="589559" x="7073900" y="4349750"/>
          <p14:tracePt t="589575" x="7080250" y="4356100"/>
          <p14:tracePt t="589592" x="7092950" y="4356100"/>
          <p14:tracePt t="589609" x="7124700" y="4362450"/>
          <p14:tracePt t="589625" x="7162800" y="4362450"/>
          <p14:tracePt t="589642" x="7264400" y="4356100"/>
          <p14:tracePt t="589660" x="7473950" y="4381500"/>
          <p14:tracePt t="589677" x="7594600" y="4394200"/>
          <p14:tracePt t="589693" x="7651750" y="4406900"/>
          <p14:tracePt t="589709" x="7702550" y="4413250"/>
          <p14:tracePt t="589779" x="7708900" y="4413250"/>
          <p14:tracePt t="589786" x="7715250" y="4413250"/>
          <p14:tracePt t="589796" x="7727950" y="4413250"/>
          <p14:tracePt t="589810" x="7753350" y="4413250"/>
          <p14:tracePt t="589826" x="7816850" y="4413250"/>
          <p14:tracePt t="589842" x="7835900" y="4413250"/>
          <p14:tracePt t="589859" x="7848600" y="4413250"/>
          <p14:tracePt t="589876" x="7854950" y="4413250"/>
          <p14:tracePt t="589893" x="7861300" y="4413250"/>
          <p14:tracePt t="589926" x="7880350" y="4413250"/>
          <p14:tracePt t="589942" x="7918450" y="4419600"/>
          <p14:tracePt t="589960" x="7969250" y="4425950"/>
          <p14:tracePt t="589976" x="8001000" y="4432300"/>
          <p14:tracePt t="589994" x="8013700" y="4432300"/>
          <p14:tracePt t="590010" x="8020050" y="4432300"/>
          <p14:tracePt t="590043" x="8026400" y="4432300"/>
          <p14:tracePt t="590060" x="8032750" y="4432300"/>
          <p14:tracePt t="590077" x="8045450" y="4432300"/>
          <p14:tracePt t="590092" x="8058150" y="4432300"/>
          <p14:tracePt t="590110" x="8070850" y="4425950"/>
          <p14:tracePt t="590126" x="8077200" y="4425950"/>
          <p14:tracePt t="590186" x="8083550" y="4425950"/>
          <p14:tracePt t="590194" x="8102600" y="4425950"/>
          <p14:tracePt t="590209" x="8134350" y="4425950"/>
          <p14:tracePt t="590226" x="8172450" y="4425950"/>
          <p14:tracePt t="590243" x="8197850" y="4425950"/>
          <p14:tracePt t="590260" x="8210550" y="4425950"/>
          <p14:tracePt t="590443" x="8216900" y="4425950"/>
          <p14:tracePt t="590688" x="8223250" y="4425950"/>
          <p14:tracePt t="590815" x="8229600" y="4432300"/>
          <p14:tracePt t="590827" x="8235950" y="4438650"/>
          <p14:tracePt t="590843" x="8286750" y="4445000"/>
          <p14:tracePt t="590860" x="8331200" y="4445000"/>
          <p14:tracePt t="590877" x="8369300" y="4445000"/>
          <p14:tracePt t="590893" x="8413750" y="4445000"/>
          <p14:tracePt t="590910" x="8439150" y="4445000"/>
          <p14:tracePt t="590927" x="8477250" y="4445000"/>
          <p14:tracePt t="590945" x="8521700" y="4457700"/>
          <p14:tracePt t="590960" x="8566150" y="4476750"/>
          <p14:tracePt t="590977" x="8604250" y="4495800"/>
          <p14:tracePt t="590994" x="8655050" y="4514850"/>
          <p14:tracePt t="591010" x="8686800" y="4514850"/>
          <p14:tracePt t="591027" x="8705850" y="4514850"/>
          <p14:tracePt t="591375" x="8718550" y="4514850"/>
          <p14:tracePt t="591382" x="8724900" y="4514850"/>
          <p14:tracePt t="591394" x="8737600" y="4514850"/>
          <p14:tracePt t="591410" x="8763000" y="4514850"/>
          <p14:tracePt t="591427" x="8775700" y="4508500"/>
          <p14:tracePt t="591445" x="8788400" y="4502150"/>
          <p14:tracePt t="591617" x="8794750" y="4502150"/>
          <p14:tracePt t="591633" x="8801100" y="4495800"/>
          <p14:tracePt t="591644" x="8813800" y="4495800"/>
          <p14:tracePt t="591661" x="8832850" y="4483100"/>
          <p14:tracePt t="591677" x="8845550" y="4476750"/>
          <p14:tracePt t="592395" x="8858250" y="4476750"/>
          <p14:tracePt t="592403" x="8870950" y="4476750"/>
          <p14:tracePt t="592412" x="8896350" y="4476750"/>
          <p14:tracePt t="592428" x="8940800" y="4489450"/>
          <p14:tracePt t="592444" x="8985250" y="4502150"/>
          <p14:tracePt t="592461" x="9023350" y="4508500"/>
          <p14:tracePt t="592478" x="9055100" y="4508500"/>
          <p14:tracePt t="592495" x="9118600" y="4508500"/>
          <p14:tracePt t="592512" x="9194800" y="4508500"/>
          <p14:tracePt t="592530" x="9372600" y="4508500"/>
          <p14:tracePt t="592547" x="9486900" y="4502150"/>
          <p14:tracePt t="592562" x="9544050" y="4502150"/>
          <p14:tracePt t="592578" x="9588500" y="4495800"/>
          <p14:tracePt t="592756" x="9594850" y="4495800"/>
          <p14:tracePt t="592764" x="9613900" y="4495800"/>
          <p14:tracePt t="592779" x="9709150" y="4489450"/>
          <p14:tracePt t="592795" x="9804400" y="4489450"/>
          <p14:tracePt t="592812" x="10147300" y="4451350"/>
          <p14:tracePt t="592829" x="10325100" y="4419600"/>
          <p14:tracePt t="592845" x="10420350" y="4381500"/>
          <p14:tracePt t="592862" x="10433050" y="4362450"/>
          <p14:tracePt t="592878" x="10433050" y="4349750"/>
          <p14:tracePt t="592895" x="10420350" y="4343400"/>
          <p14:tracePt t="592912" x="10401300" y="4343400"/>
          <p14:tracePt t="592929" x="10375900" y="4337050"/>
          <p14:tracePt t="592946" x="10369550" y="4337050"/>
          <p14:tracePt t="592961" x="10369550" y="4343400"/>
          <p14:tracePt t="592995" x="10363200" y="4343400"/>
          <p14:tracePt t="593012" x="10350500" y="4337050"/>
          <p14:tracePt t="593030" x="10318750" y="4318000"/>
          <p14:tracePt t="593046" x="10299700" y="4305300"/>
          <p14:tracePt t="593063" x="10217150" y="4273550"/>
          <p14:tracePt t="593078" x="10172700" y="4267200"/>
          <p14:tracePt t="593095" x="10121900" y="4254500"/>
          <p14:tracePt t="593112" x="10083800" y="4254500"/>
          <p14:tracePt t="593129" x="10058400" y="4248150"/>
          <p14:tracePt t="593146" x="10026650" y="4248150"/>
          <p14:tracePt t="593162" x="9975850" y="4235450"/>
          <p14:tracePt t="593179" x="9912350" y="4229100"/>
          <p14:tracePt t="593195" x="9772650" y="4229100"/>
          <p14:tracePt t="593213" x="9632950" y="4222750"/>
          <p14:tracePt t="593229" x="9480550" y="4216400"/>
          <p14:tracePt t="593245" x="9398000" y="4216400"/>
          <p14:tracePt t="593262" x="9353550" y="4216400"/>
          <p14:tracePt t="593279" x="9347200" y="4216400"/>
          <p14:tracePt t="593361" x="9340850" y="4216400"/>
          <p14:tracePt t="593368" x="9340850" y="4222750"/>
          <p14:tracePt t="593379" x="9340850" y="4241800"/>
          <p14:tracePt t="593396" x="9340850" y="4279900"/>
          <p14:tracePt t="593412" x="9359900" y="4330700"/>
          <p14:tracePt t="593429" x="9385300" y="4362450"/>
          <p14:tracePt t="593445" x="9423400" y="4394200"/>
          <p14:tracePt t="593462" x="9461500" y="4419600"/>
          <p14:tracePt t="593465" x="9474200" y="4419600"/>
          <p14:tracePt t="593480" x="9556750" y="4438650"/>
          <p14:tracePt t="593495" x="9601200" y="4438650"/>
          <p14:tracePt t="593512" x="9728200" y="4445000"/>
          <p14:tracePt t="593514" x="9798050" y="4445000"/>
          <p14:tracePt t="593529" x="9874250" y="4445000"/>
          <p14:tracePt t="593546" x="10020300" y="4425950"/>
          <p14:tracePt t="593562" x="10052050" y="4413250"/>
          <p14:tracePt t="593579" x="10071100" y="4406900"/>
          <p14:tracePt t="593629" x="10071100" y="4400550"/>
          <p14:tracePt t="593645" x="10077450" y="4400550"/>
          <p14:tracePt t="593662" x="10140950" y="4375150"/>
          <p14:tracePt t="593680" x="10185400" y="4356100"/>
          <p14:tracePt t="593696" x="10210800" y="4349750"/>
          <p14:tracePt t="593713" x="10217150" y="4343400"/>
          <p14:tracePt t="593729" x="10229850" y="4343400"/>
          <p14:tracePt t="593746" x="10242550" y="4343400"/>
          <p14:tracePt t="593779" x="10242550" y="4356100"/>
          <p14:tracePt t="593841" x="10242550" y="4362450"/>
          <p14:tracePt t="593864" x="10242550" y="4368800"/>
          <p14:tracePt t="593909" x="10242550" y="4375150"/>
          <p14:tracePt t="593991" x="10242550" y="4381500"/>
          <p14:tracePt t="594004" x="10248900" y="4381500"/>
          <p14:tracePt t="594013" x="10248900" y="4387850"/>
          <p14:tracePt t="594030" x="10287000" y="4400550"/>
          <p14:tracePt t="594046" x="10331450" y="4406900"/>
          <p14:tracePt t="594063" x="10375900" y="4406900"/>
          <p14:tracePt t="594080" x="10426700" y="4406900"/>
          <p14:tracePt t="594096" x="10464800" y="4406900"/>
          <p14:tracePt t="594113" x="10483850" y="4406900"/>
          <p14:tracePt t="594130" x="10502900" y="4406900"/>
          <p14:tracePt t="594146" x="10553700" y="4381500"/>
          <p14:tracePt t="594163" x="10629900" y="4356100"/>
          <p14:tracePt t="594180" x="10737850" y="4330700"/>
          <p14:tracePt t="594196" x="10826750" y="4318000"/>
          <p14:tracePt t="594213" x="10902950" y="4318000"/>
          <p14:tracePt t="594293" x="10909300" y="4318000"/>
          <p14:tracePt t="594300" x="10915650" y="4318000"/>
          <p14:tracePt t="594316" x="10972800" y="4330700"/>
          <p14:tracePt t="594330" x="11017250" y="4337050"/>
          <p14:tracePt t="594346" x="11080750" y="4349750"/>
          <p14:tracePt t="594363" x="11163300" y="4349750"/>
          <p14:tracePt t="594380" x="11188700" y="4349750"/>
          <p14:tracePt t="594396" x="11245850" y="4343400"/>
          <p14:tracePt t="594414" x="11315700" y="4324350"/>
          <p14:tracePt t="594431" x="11423650" y="4305300"/>
          <p14:tracePt t="594446" x="11512550" y="4279900"/>
          <p14:tracePt t="594463" x="11582400" y="4248150"/>
          <p14:tracePt t="594481" x="11614150" y="4222750"/>
          <p14:tracePt t="594496" x="11620500" y="4197350"/>
          <p14:tracePt t="594513" x="11601450" y="4171950"/>
          <p14:tracePt t="594530" x="11582400" y="4159250"/>
          <p14:tracePt t="594532" x="11569700" y="4159250"/>
          <p14:tracePt t="594547" x="11557000" y="4152900"/>
          <p14:tracePt t="594563" x="11537950" y="4146550"/>
          <p14:tracePt t="594580" x="11518900" y="4146550"/>
          <p14:tracePt t="594597" x="11499850" y="4140200"/>
          <p14:tracePt t="594613" x="11461750" y="4127500"/>
          <p14:tracePt t="594630" x="11449050" y="4121150"/>
          <p14:tracePt t="594646" x="11436350" y="4114800"/>
          <p14:tracePt t="594663" x="11430000" y="4114800"/>
          <p14:tracePt t="594680" x="11417300" y="4102100"/>
          <p14:tracePt t="594697" x="11398250" y="4089400"/>
          <p14:tracePt t="594713" x="11385550" y="4076700"/>
          <p14:tracePt t="594730" x="11379200" y="4076700"/>
          <p14:tracePt t="594748" x="11379200" y="4070350"/>
          <p14:tracePt t="594763" x="11372850" y="4070350"/>
          <p14:tracePt t="594780" x="11360150" y="4070350"/>
          <p14:tracePt t="594798" x="11334750" y="4070350"/>
          <p14:tracePt t="594813" x="11328400" y="4076700"/>
          <p14:tracePt t="594830" x="11309350" y="4076700"/>
          <p14:tracePt t="594847" x="11303000" y="4076700"/>
          <p14:tracePt t="594865" x="11296650" y="4083050"/>
          <p14:tracePt t="594896" x="11290300" y="4083050"/>
          <p14:tracePt t="594913" x="11283950" y="4083050"/>
          <p14:tracePt t="595231" x="11277600" y="4083050"/>
          <p14:tracePt t="595247" x="11258550" y="4083050"/>
          <p14:tracePt t="595264" x="11239500" y="4083050"/>
          <p14:tracePt t="595282" x="11207750" y="4083050"/>
          <p14:tracePt t="595297" x="11169650" y="4083050"/>
          <p14:tracePt t="595314" x="11137900" y="4083050"/>
          <p14:tracePt t="595330" x="11093450" y="4083050"/>
          <p14:tracePt t="595347" x="11055350" y="4083050"/>
          <p14:tracePt t="595364" x="11023600" y="4076700"/>
          <p14:tracePt t="595381" x="10979150" y="4076700"/>
          <p14:tracePt t="595397" x="10928350" y="4070350"/>
          <p14:tracePt t="595416" x="10877550" y="4064000"/>
          <p14:tracePt t="595434" x="10858500" y="4064000"/>
          <p14:tracePt t="595447" x="10852150" y="4057650"/>
          <p14:tracePt t="595464" x="10839450" y="4057650"/>
          <p14:tracePt t="595497" x="10826750" y="4051300"/>
          <p14:tracePt t="595514" x="10788650" y="4051300"/>
          <p14:tracePt t="598944" x="10788650" y="4057650"/>
          <p14:tracePt t="598950" x="10788650" y="4064000"/>
          <p14:tracePt t="598967" x="10775950" y="4089400"/>
          <p14:tracePt t="598986" x="10712450" y="4127500"/>
          <p14:tracePt t="599000" x="10661650" y="4133850"/>
          <p14:tracePt t="599017" x="10337800" y="4178300"/>
          <p14:tracePt t="599034" x="10090150" y="4210050"/>
          <p14:tracePt t="599050" x="9975850" y="4222750"/>
          <p14:tracePt t="599067" x="9709150" y="4229100"/>
          <p14:tracePt t="599084" x="9613900" y="4229100"/>
          <p14:tracePt t="599100" x="9544050" y="4229100"/>
          <p14:tracePt t="599117" x="9448800" y="4229100"/>
          <p14:tracePt t="599134" x="9321800" y="4222750"/>
          <p14:tracePt t="599151" x="9131300" y="4216400"/>
          <p14:tracePt t="599167" x="8940800" y="4210050"/>
          <p14:tracePt t="599184" x="8807450" y="4210050"/>
          <p14:tracePt t="599201" x="8705850" y="4203700"/>
          <p14:tracePt t="599217" x="8648700" y="4203700"/>
          <p14:tracePt t="599234" x="8610600" y="4203700"/>
          <p14:tracePt t="599236" x="8591550" y="4203700"/>
          <p14:tracePt t="599251" x="8559800" y="4210050"/>
          <p14:tracePt t="599267" x="8382000" y="4241800"/>
          <p14:tracePt t="599284" x="8223250" y="4254500"/>
          <p14:tracePt t="599300" x="7994650" y="4267200"/>
          <p14:tracePt t="599317" x="7804150" y="4279900"/>
          <p14:tracePt t="599335" x="7651750" y="4279900"/>
          <p14:tracePt t="599353" x="7562850" y="4273550"/>
          <p14:tracePt t="599367" x="7537450" y="4273550"/>
          <p14:tracePt t="599411" x="7524750" y="4273550"/>
          <p14:tracePt t="599420" x="7518400" y="4273550"/>
          <p14:tracePt t="599436" x="7442200" y="4286250"/>
          <p14:tracePt t="599450" x="7308850" y="4298950"/>
          <p14:tracePt t="599467" x="7162800" y="4298950"/>
          <p14:tracePt t="599484" x="7035800" y="4298950"/>
          <p14:tracePt t="599501" x="6959600" y="4286250"/>
          <p14:tracePt t="599517" x="6915150" y="4279900"/>
          <p14:tracePt t="599534" x="6832600" y="4279900"/>
          <p14:tracePt t="599552" x="6680200" y="4305300"/>
          <p14:tracePt t="599568" x="6426200" y="4381500"/>
          <p14:tracePt t="599584" x="6146800" y="4457700"/>
          <p14:tracePt t="599601" x="5721350" y="4565650"/>
          <p14:tracePt t="599618" x="5549900" y="4597400"/>
          <p14:tracePt t="599634" x="5530850" y="4597400"/>
          <p14:tracePt t="599689" x="5524500" y="4597400"/>
          <p14:tracePt t="599701" x="5518150" y="4603750"/>
          <p14:tracePt t="599718" x="5505450" y="4610100"/>
          <p14:tracePt t="599734" x="5492750" y="4616450"/>
          <p14:tracePt t="599789" x="5492750" y="4622800"/>
          <p14:tracePt t="599801" x="5492750" y="4629150"/>
          <p14:tracePt t="599818" x="5492750" y="4654550"/>
          <p14:tracePt t="599819" x="5492750" y="4667250"/>
          <p14:tracePt t="599834" x="5486400" y="4692650"/>
          <p14:tracePt t="599852" x="5448300" y="4794250"/>
          <p14:tracePt t="599867" x="5435600" y="4813300"/>
          <p14:tracePt t="599885" x="5416550" y="4889500"/>
          <p14:tracePt t="599901" x="5422900" y="4921250"/>
          <p14:tracePt t="599918" x="5454650" y="4959350"/>
          <p14:tracePt t="599934" x="5486400" y="4997450"/>
          <p14:tracePt t="599951" x="5505450" y="5029200"/>
          <p14:tracePt t="599968" x="5511800" y="5054600"/>
          <p14:tracePt t="599985" x="5518150" y="5067300"/>
          <p14:tracePt t="600001" x="5518150" y="5073650"/>
          <p14:tracePt t="600046" x="5518150" y="5067300"/>
          <p14:tracePt t="600055" x="5518150" y="5060950"/>
          <p14:tracePt t="600068" x="5511800" y="5060950"/>
          <p14:tracePt t="600085" x="5492750" y="5048250"/>
          <p14:tracePt t="601606" x="5486400" y="5048250"/>
          <p14:tracePt t="601615" x="5486400" y="5054600"/>
          <p14:tracePt t="601622" x="5480050" y="5054600"/>
          <p14:tracePt t="602041" x="5492750" y="5054600"/>
          <p14:tracePt t="602048" x="5505450" y="5048250"/>
          <p14:tracePt t="602056" x="5543550" y="5035550"/>
          <p14:tracePt t="602072" x="5607050" y="5003800"/>
          <p14:tracePt t="602086" x="5626100" y="4997450"/>
          <p14:tracePt t="602104" x="5689600" y="4978400"/>
          <p14:tracePt t="602120" x="5727700" y="4972050"/>
          <p14:tracePt t="602136" x="5772150" y="4965700"/>
          <p14:tracePt t="602153" x="5810250" y="4959350"/>
          <p14:tracePt t="602169" x="5854700" y="4946650"/>
          <p14:tracePt t="602186" x="5880100" y="4927600"/>
          <p14:tracePt t="602203" x="5892800" y="4914900"/>
          <p14:tracePt t="602219" x="5911850" y="4902200"/>
          <p14:tracePt t="602236" x="5918200" y="4895850"/>
          <p14:tracePt t="602254" x="5918200" y="4889500"/>
          <p14:tracePt t="602319" x="5924550" y="4889500"/>
          <p14:tracePt t="602326" x="5924550" y="4883150"/>
          <p14:tracePt t="602337" x="5930900" y="4870450"/>
          <p14:tracePt t="602355" x="5956300" y="4851400"/>
          <p14:tracePt t="602370" x="5981700" y="4819650"/>
          <p14:tracePt t="602386" x="6032500" y="4794250"/>
          <p14:tracePt t="602403" x="6127750" y="4787900"/>
          <p14:tracePt t="602420" x="6216650" y="4787900"/>
          <p14:tracePt t="602436" x="6248400" y="4781550"/>
          <p14:tracePt t="602438" x="6254750" y="4781550"/>
          <p14:tracePt t="602453" x="6267450" y="4775200"/>
          <p14:tracePt t="602471" x="6299200" y="4756150"/>
          <p14:tracePt t="602472" x="6324600" y="4743450"/>
          <p14:tracePt t="602486" x="6350000" y="4724400"/>
          <p14:tracePt t="602504" x="6489700" y="4673600"/>
          <p14:tracePt t="602520" x="6610350" y="4641850"/>
          <p14:tracePt t="602538" x="6711950" y="4629150"/>
          <p14:tracePt t="602553" x="6775450" y="4629150"/>
          <p14:tracePt t="602696" x="6781800" y="4629150"/>
          <p14:tracePt t="602703" x="6788150" y="4622800"/>
          <p14:tracePt t="602720" x="6800850" y="4616450"/>
          <p14:tracePt t="602736" x="6819900" y="4610100"/>
          <p14:tracePt t="602753" x="6826250" y="4610100"/>
          <p14:tracePt t="602881" x="6800850" y="4610100"/>
          <p14:tracePt t="602904" x="6731000" y="4629150"/>
          <p14:tracePt t="602921" x="6635750" y="4648200"/>
          <p14:tracePt t="602937" x="6489700" y="4667250"/>
          <p14:tracePt t="602954" x="6400800" y="4667250"/>
          <p14:tracePt t="602970" x="6375400" y="4667250"/>
          <p14:tracePt t="602972" x="6362700" y="4667250"/>
          <p14:tracePt t="602987" x="6350000" y="4667250"/>
          <p14:tracePt t="603020" x="6337300" y="4667250"/>
          <p14:tracePt t="603037" x="6305550" y="4667250"/>
          <p14:tracePt t="603054" x="6254750" y="4667250"/>
          <p14:tracePt t="603070" x="6210300" y="4667250"/>
          <p14:tracePt t="603072" x="6191250" y="4667250"/>
          <p14:tracePt t="603087" x="6184900" y="4667250"/>
          <p14:tracePt t="603088" x="6178550" y="4667250"/>
          <p14:tracePt t="603104" x="6178550" y="4660900"/>
          <p14:tracePt t="603120" x="6191250" y="4629150"/>
          <p14:tracePt t="603137" x="6210300" y="4610100"/>
          <p14:tracePt t="603154" x="6210300" y="4603750"/>
          <p14:tracePt t="603513" x="6216650" y="4603750"/>
          <p14:tracePt t="603520" x="6223000" y="4603750"/>
          <p14:tracePt t="603537" x="6292850" y="4629150"/>
          <p14:tracePt t="603556" x="6407150" y="4667250"/>
          <p14:tracePt t="603571" x="6508750" y="4692650"/>
          <p14:tracePt t="603587" x="6572250" y="4705350"/>
          <p14:tracePt t="603605" x="6597650" y="4711700"/>
          <p14:tracePt t="603621" x="6610350" y="4711700"/>
          <p14:tracePt t="603637" x="6629400" y="4711700"/>
          <p14:tracePt t="603654" x="6635750" y="4711700"/>
          <p14:tracePt t="604008" x="6642100" y="4711700"/>
          <p14:tracePt t="604017" x="6654800" y="4711700"/>
          <p14:tracePt t="604024" x="6667500" y="4711700"/>
          <p14:tracePt t="604038" x="6686550" y="4711700"/>
          <p14:tracePt t="604054" x="6743700" y="4724400"/>
          <p14:tracePt t="604071" x="6775450" y="4730750"/>
          <p14:tracePt t="604089" x="6807200" y="4730750"/>
          <p14:tracePt t="604104" x="6826250" y="4730750"/>
          <p14:tracePt t="604121" x="6838950" y="4730750"/>
          <p14:tracePt t="604138" x="6870700" y="4730750"/>
          <p14:tracePt t="604154" x="6953250" y="4718050"/>
          <p14:tracePt t="604171" x="7099300" y="4724400"/>
          <p14:tracePt t="604188" x="7334250" y="4743450"/>
          <p14:tracePt t="604205" x="7531100" y="4762500"/>
          <p14:tracePt t="604221" x="7835900" y="4787900"/>
          <p14:tracePt t="604238" x="8166100" y="4806950"/>
          <p14:tracePt t="604256" x="8699500" y="4813300"/>
          <p14:tracePt t="604272" x="9074150" y="4826000"/>
          <p14:tracePt t="604288" x="9474200" y="4851400"/>
          <p14:tracePt t="604304" x="9861550" y="4889500"/>
          <p14:tracePt t="604321" x="10287000" y="4933950"/>
          <p14:tracePt t="604338" x="10604500" y="4965700"/>
          <p14:tracePt t="604356" x="10833100" y="4984750"/>
          <p14:tracePt t="604371" x="10972800" y="4984750"/>
          <p14:tracePt t="604388" x="11010900" y="4978400"/>
          <p14:tracePt t="604405" x="11017250" y="4972050"/>
          <p14:tracePt t="604580" x="11017250" y="4965700"/>
          <p14:tracePt t="604586" x="11017250" y="4959350"/>
          <p14:tracePt t="604605" x="11017250" y="4946650"/>
          <p14:tracePt t="604622" x="11017250" y="4933950"/>
          <p14:tracePt t="604655" x="11023600" y="4927600"/>
          <p14:tracePt t="604672" x="11023600" y="4914900"/>
          <p14:tracePt t="604688" x="11023600" y="4902200"/>
          <p14:tracePt t="604706" x="11023600" y="4895850"/>
          <p14:tracePt t="604722" x="11023600" y="4883150"/>
          <p14:tracePt t="604738" x="11023600" y="4851400"/>
          <p14:tracePt t="604740" x="11023600" y="4845050"/>
          <p14:tracePt t="604755" x="11029950" y="4819650"/>
          <p14:tracePt t="604771" x="11036300" y="4794250"/>
          <p14:tracePt t="604788" x="11042650" y="4768850"/>
          <p14:tracePt t="604805" x="11049000" y="4756150"/>
          <p14:tracePt t="604823" x="11049000" y="4737100"/>
          <p14:tracePt t="604838" x="11049000" y="4730750"/>
          <p14:tracePt t="604856" x="11049000" y="4724400"/>
          <p14:tracePt t="604905" x="11049000" y="4718050"/>
          <p14:tracePt t="604922" x="11029950" y="4718050"/>
          <p14:tracePt t="604939" x="11017250" y="4718050"/>
          <p14:tracePt t="604955" x="11004550" y="4718050"/>
          <p14:tracePt t="604972" x="10979150" y="4718050"/>
          <p14:tracePt t="604989" x="10966450" y="4724400"/>
          <p14:tracePt t="605005" x="10953750" y="4730750"/>
          <p14:tracePt t="605022" x="10941050" y="4737100"/>
          <p14:tracePt t="605039" x="10934700" y="4743450"/>
          <p14:tracePt t="605055" x="10909300" y="4756150"/>
          <p14:tracePt t="605072" x="10890250" y="4762500"/>
          <p14:tracePt t="605089" x="10877550" y="4762500"/>
          <p14:tracePt t="605105" x="10871200" y="4762500"/>
          <p14:tracePt t="605139" x="10864850" y="4762500"/>
          <p14:tracePt t="605190" x="10858500" y="4762500"/>
          <p14:tracePt t="605347" x="10852150" y="4762500"/>
          <p14:tracePt t="605355" x="10845800" y="4762500"/>
          <p14:tracePt t="605372" x="10820400" y="4762500"/>
          <p14:tracePt t="605389" x="10807700" y="4762500"/>
          <p14:tracePt t="605405" x="10801350" y="4762500"/>
          <p14:tracePt t="605424" x="10788650" y="4762500"/>
          <p14:tracePt t="605425" x="10788650" y="4756150"/>
          <p14:tracePt t="605442" x="10769600" y="4737100"/>
          <p14:tracePt t="605456" x="10756900" y="4724400"/>
          <p14:tracePt t="605473" x="10725150" y="4679950"/>
          <p14:tracePt t="605489" x="10706100" y="4654550"/>
          <p14:tracePt t="605506" x="10687050" y="4622800"/>
          <p14:tracePt t="605522" x="10674350" y="4603750"/>
          <p14:tracePt t="605539" x="10668000" y="4597400"/>
          <p14:tracePt t="605604" x="10661650" y="4597400"/>
          <p14:tracePt t="605622" x="10636250" y="4597400"/>
          <p14:tracePt t="605639" x="10604500" y="4603750"/>
          <p14:tracePt t="605656" x="10579100" y="4603750"/>
          <p14:tracePt t="605674" x="10541000" y="4610100"/>
          <p14:tracePt t="605691" x="10528300" y="4610100"/>
          <p14:tracePt t="605706" x="10490200" y="4616450"/>
          <p14:tracePt t="605724" x="10426700" y="4629150"/>
          <p14:tracePt t="605739" x="10388600" y="4635500"/>
          <p14:tracePt t="605756" x="10356850" y="4641850"/>
          <p14:tracePt t="605772" x="10337800" y="4641850"/>
          <p14:tracePt t="605789" x="10306050" y="4641850"/>
          <p14:tracePt t="605806" x="10274300" y="4641850"/>
          <p14:tracePt t="605824" x="10242550" y="4641850"/>
          <p14:tracePt t="605842" x="10229850" y="4648200"/>
          <p14:tracePt t="605856" x="10217150" y="4660900"/>
          <p14:tracePt t="605873" x="10217150" y="4667250"/>
          <p14:tracePt t="605889" x="10210800" y="4673600"/>
          <p14:tracePt t="605906" x="10210800" y="4679950"/>
          <p14:tracePt t="605939" x="10210800" y="4686300"/>
          <p14:tracePt t="605956" x="10204450" y="4686300"/>
          <p14:tracePt t="606016" x="10204450" y="4692650"/>
          <p14:tracePt t="606027" x="10198100" y="4692650"/>
          <p14:tracePt t="606040" x="10198100" y="4699000"/>
          <p14:tracePt t="606226" x="10185400" y="4705350"/>
          <p14:tracePt t="606240" x="10179050" y="4711700"/>
          <p14:tracePt t="606256" x="10166350" y="4718050"/>
          <p14:tracePt t="606273" x="10160000" y="4718050"/>
          <p14:tracePt t="606407" x="10153650" y="4724400"/>
          <p14:tracePt t="606423" x="10147300" y="4724400"/>
          <p14:tracePt t="606441" x="10134600" y="4730750"/>
          <p14:tracePt t="606456" x="10115550" y="4737100"/>
          <p14:tracePt t="606473" x="10102850" y="4737100"/>
          <p14:tracePt t="606492" x="10096500" y="4743450"/>
          <p14:tracePt t="606523" x="10090150" y="4743450"/>
          <p14:tracePt t="606579" x="10083800" y="4756150"/>
          <p14:tracePt t="606587" x="10077450" y="4762500"/>
          <p14:tracePt t="606595" x="10077450" y="4768850"/>
          <p14:tracePt t="606607" x="10077450" y="4775200"/>
          <p14:tracePt t="606623" x="10071100" y="4781550"/>
          <p14:tracePt t="607288" x="10064750" y="4781550"/>
          <p14:tracePt t="607308" x="10052050" y="4781550"/>
          <p14:tracePt t="607324" x="10045700" y="4781550"/>
          <p14:tracePt t="607341" x="10033000" y="4781550"/>
          <p14:tracePt t="607358" x="10026650" y="4781550"/>
          <p14:tracePt t="607391" x="10020300" y="4781550"/>
          <p14:tracePt t="607442" x="10013950" y="4781550"/>
          <p14:tracePt t="607457" x="10007600" y="4781550"/>
          <p14:tracePt t="607474" x="9994900" y="4781550"/>
          <p14:tracePt t="607491" x="9988550" y="4781550"/>
          <p14:tracePt t="607507" x="9982200" y="4781550"/>
          <p14:tracePt t="607524" x="9975850" y="4781550"/>
          <p14:tracePt t="607558" x="9969500" y="4781550"/>
          <p14:tracePt t="607574" x="9963150" y="4781550"/>
          <p14:tracePt t="607607" x="9956800" y="4781550"/>
          <p14:tracePt t="607707" x="9950450" y="4781550"/>
          <p14:tracePt t="607715" x="9944100" y="4781550"/>
          <p14:tracePt t="607724" x="9912350" y="4768850"/>
          <p14:tracePt t="607741" x="9861550" y="4756150"/>
          <p14:tracePt t="607757" x="9798050" y="4730750"/>
          <p14:tracePt t="607774" x="9734550" y="4711700"/>
          <p14:tracePt t="607791" x="9683750" y="4699000"/>
          <p14:tracePt t="607808" x="9652000" y="4679950"/>
          <p14:tracePt t="607824" x="9626600" y="4667250"/>
          <p14:tracePt t="607842" x="9582150" y="4648200"/>
          <p14:tracePt t="607858" x="9575800" y="4641850"/>
          <p14:tracePt t="607859" x="9550400" y="4635500"/>
          <p14:tracePt t="607874" x="9512300" y="4622800"/>
          <p14:tracePt t="607892" x="9461500" y="4610100"/>
          <p14:tracePt t="607908" x="9410700" y="4597400"/>
          <p14:tracePt t="607924" x="9347200" y="4584700"/>
          <p14:tracePt t="607942" x="9277350" y="4572000"/>
          <p14:tracePt t="607960" x="9213850" y="4559300"/>
          <p14:tracePt t="607974" x="9156700" y="4546600"/>
          <p14:tracePt t="607991" x="9080500" y="4527550"/>
          <p14:tracePt t="608008" x="9023350" y="4521200"/>
          <p14:tracePt t="608025" x="8909050" y="4502150"/>
          <p14:tracePt t="608041" x="8788400" y="4489450"/>
          <p14:tracePt t="608058" x="8712200" y="4476750"/>
          <p14:tracePt t="608074" x="8616950" y="4464050"/>
          <p14:tracePt t="608076" x="8585200" y="4464050"/>
          <p14:tracePt t="608091" x="8483600" y="4464050"/>
          <p14:tracePt t="608108" x="8324850" y="4470400"/>
          <p14:tracePt t="608124" x="8128000" y="4476750"/>
          <p14:tracePt t="608143" x="7943850" y="4476750"/>
          <p14:tracePt t="608157" x="7829550" y="4476750"/>
          <p14:tracePt t="608159" x="7766050" y="4476750"/>
          <p14:tracePt t="608174" x="7664450" y="4464050"/>
          <p14:tracePt t="608191" x="7632700" y="4464050"/>
          <p14:tracePt t="608208" x="7626350" y="4464050"/>
          <p14:tracePt t="608225" x="7607300" y="4470400"/>
          <p14:tracePt t="608241" x="7550150" y="4495800"/>
          <p14:tracePt t="608258" x="7480300" y="4533900"/>
          <p14:tracePt t="608274" x="7429500" y="4565650"/>
          <p14:tracePt t="608292" x="7404100" y="4597400"/>
          <p14:tracePt t="608308" x="7404100" y="4622800"/>
          <p14:tracePt t="608326" x="7480300" y="4705350"/>
          <p14:tracePt t="608342" x="7626350" y="4781550"/>
          <p14:tracePt t="608358" x="7810500" y="4851400"/>
          <p14:tracePt t="608374" x="8070850" y="4908550"/>
          <p14:tracePt t="608391" x="8280400" y="4940300"/>
          <p14:tracePt t="608408" x="8445500" y="4965700"/>
          <p14:tracePt t="608425" x="8623300" y="4984750"/>
          <p14:tracePt t="608441" x="8743950" y="4984750"/>
          <p14:tracePt t="608458" x="8839200" y="4978400"/>
          <p14:tracePt t="608475" x="8921750" y="4953000"/>
          <p14:tracePt t="608492" x="8978900" y="4927600"/>
          <p14:tracePt t="608508" x="9042400" y="4876800"/>
          <p14:tracePt t="608525" x="9074150" y="4838700"/>
          <p14:tracePt t="608542" x="9118600" y="4781550"/>
          <p14:tracePt t="608558" x="9137650" y="4737100"/>
          <p14:tracePt t="608576" x="9156700" y="4667250"/>
          <p14:tracePt t="608592" x="9156700" y="4635500"/>
          <p14:tracePt t="608608" x="9156700" y="4616450"/>
          <p14:tracePt t="608642" x="9137650" y="4610100"/>
          <p14:tracePt t="608658" x="9080500" y="4603750"/>
          <p14:tracePt t="608660" x="9036050" y="4597400"/>
          <p14:tracePt t="608676" x="8978900" y="4591050"/>
          <p14:tracePt t="608677" x="8902700" y="4584700"/>
          <p14:tracePt t="608692" x="8832850" y="4578350"/>
          <p14:tracePt t="608693" x="8756650" y="4572000"/>
          <p14:tracePt t="608708" x="8680450" y="4565650"/>
          <p14:tracePt t="608726" x="8470900" y="4546600"/>
          <p14:tracePt t="608742" x="8362950" y="4533900"/>
          <p14:tracePt t="608758" x="8274050" y="4514850"/>
          <p14:tracePt t="608775" x="8204200" y="4495800"/>
          <p14:tracePt t="608792" x="8089900" y="4489450"/>
          <p14:tracePt t="608808" x="7962900" y="4489450"/>
          <p14:tracePt t="608825" x="7829550" y="4489450"/>
          <p14:tracePt t="608842" x="7721600" y="4508500"/>
          <p14:tracePt t="608859" x="7664450" y="4540250"/>
          <p14:tracePt t="608876" x="7639050" y="4565650"/>
          <p14:tracePt t="608892" x="7632700" y="4584700"/>
          <p14:tracePt t="608910" x="7639050" y="4610100"/>
          <p14:tracePt t="608926" x="7645400" y="4616450"/>
          <p14:tracePt t="608942" x="7670800" y="4629150"/>
          <p14:tracePt t="608959" x="7702550" y="4641850"/>
          <p14:tracePt t="608961" x="7715250" y="4641850"/>
          <p14:tracePt t="608976" x="7727950" y="4648200"/>
          <p14:tracePt t="608977" x="7740650" y="4648200"/>
          <p14:tracePt t="608992" x="7747000" y="4648200"/>
          <p14:tracePt t="608993" x="7753350" y="4648200"/>
          <p14:tracePt t="609008" x="7759700" y="4654550"/>
          <p14:tracePt t="609042" x="7766050" y="4660900"/>
          <p14:tracePt t="609059" x="7772400" y="4667250"/>
          <p14:tracePt t="609216" x="7778750" y="4667250"/>
          <p14:tracePt t="609251" x="7785100" y="4667250"/>
          <p14:tracePt t="609323" x="7785100" y="4660900"/>
          <p14:tracePt t="609331" x="7791450" y="4660900"/>
          <p14:tracePt t="609342" x="7797800" y="4654550"/>
          <p14:tracePt t="609359" x="7816850" y="4648200"/>
          <p14:tracePt t="609375" x="7835900" y="4641850"/>
          <p14:tracePt t="609392" x="7861300" y="4635500"/>
          <p14:tracePt t="609409" x="7931150" y="4629150"/>
          <p14:tracePt t="609426" x="7969250" y="4622800"/>
          <p14:tracePt t="609442" x="7994650" y="4622800"/>
          <p14:tracePt t="609459" x="8051800" y="4616450"/>
          <p14:tracePt t="609475" x="8128000" y="4616450"/>
          <p14:tracePt t="609493" x="8229600" y="4622800"/>
          <p14:tracePt t="609509" x="8369300" y="4654550"/>
          <p14:tracePt t="609526" x="8540750" y="4686300"/>
          <p14:tracePt t="609543" x="8693150" y="4718050"/>
          <p14:tracePt t="609560" x="8858250" y="4730750"/>
          <p14:tracePt t="609575" x="9017000" y="4730750"/>
          <p14:tracePt t="609593" x="9086850" y="4718050"/>
          <p14:tracePt t="609609" x="9124950" y="4711700"/>
          <p14:tracePt t="609626" x="9163050" y="4699000"/>
          <p14:tracePt t="609643" x="9201150" y="4692650"/>
          <p14:tracePt t="609660" x="9232900" y="4686300"/>
          <p14:tracePt t="609676" x="9239250" y="4686300"/>
          <p14:tracePt t="611378" x="9251950" y="4686300"/>
          <p14:tracePt t="611386" x="9264650" y="4692650"/>
          <p14:tracePt t="611393" x="9296400" y="4705350"/>
          <p14:tracePt t="611410" x="9347200" y="4737100"/>
          <p14:tracePt t="611428" x="9391650" y="4762500"/>
          <p14:tracePt t="611446" x="9436100" y="4800600"/>
          <p14:tracePt t="611460" x="9480550" y="4826000"/>
          <p14:tracePt t="611477" x="9499600" y="4838700"/>
          <p14:tracePt t="611496" x="9512300" y="4845050"/>
          <p14:tracePt t="611511" x="9525000" y="4851400"/>
          <p14:tracePt t="611527" x="9531350" y="4851400"/>
          <p14:tracePt t="611544" x="9556750" y="4870450"/>
          <p14:tracePt t="611562" x="9607550" y="4914900"/>
          <p14:tracePt t="611578" x="9620250" y="4927600"/>
          <p14:tracePt t="611594" x="9632950" y="4959350"/>
          <p14:tracePt t="611611" x="9639300" y="4972050"/>
          <p14:tracePt t="611629" x="9639300" y="4978400"/>
          <p14:tracePt t="611891" x="9639300" y="4972050"/>
          <p14:tracePt t="611896" x="9639300" y="4959350"/>
          <p14:tracePt t="611913" x="9632950" y="4953000"/>
          <p14:tracePt t="611928" x="9632950" y="4946650"/>
          <p14:tracePt t="611944" x="9626600" y="4921250"/>
          <p14:tracePt t="611961" x="9626600" y="4908550"/>
          <p14:tracePt t="611978" x="9626600" y="4895850"/>
          <p14:tracePt t="611994" x="9626600" y="4876800"/>
          <p14:tracePt t="612011" x="9626600" y="4838700"/>
          <p14:tracePt t="612028" x="9613900" y="4794250"/>
          <p14:tracePt t="612365" x="9632950" y="4806950"/>
          <p14:tracePt t="612372" x="9639300" y="4813300"/>
          <p14:tracePt t="612379" x="9677400" y="4832350"/>
          <p14:tracePt t="612396" x="9753600" y="4870450"/>
          <p14:tracePt t="612411" x="9785350" y="4883150"/>
          <p14:tracePt t="612428" x="9848850" y="4921250"/>
          <p14:tracePt t="612444" x="9886950" y="4940300"/>
          <p14:tracePt t="612462" x="9931400" y="4965700"/>
          <p14:tracePt t="612477" x="9969500" y="4984750"/>
          <p14:tracePt t="612495" x="10013950" y="5003800"/>
          <p14:tracePt t="612511" x="10064750" y="5035550"/>
          <p14:tracePt t="612528" x="10109200" y="5054600"/>
          <p14:tracePt t="612545" x="10140950" y="5073650"/>
          <p14:tracePt t="612562" x="10160000" y="5086350"/>
          <p14:tracePt t="612578" x="10191750" y="5111750"/>
          <p14:tracePt t="612595" x="10236200" y="5137150"/>
          <p14:tracePt t="612611" x="10267950" y="5168900"/>
          <p14:tracePt t="612629" x="10331450" y="5257800"/>
          <p14:tracePt t="612646" x="10356850" y="5302250"/>
          <p14:tracePt t="612662" x="10388600" y="5353050"/>
          <p14:tracePt t="612678" x="10420350" y="5410200"/>
          <p14:tracePt t="612695" x="10471150" y="5473700"/>
          <p14:tracePt t="612712" x="10534650" y="5543550"/>
          <p14:tracePt t="612728" x="10623550" y="5613400"/>
          <p14:tracePt t="612745" x="10706100" y="5664200"/>
          <p14:tracePt t="612762" x="10769600" y="5708650"/>
          <p14:tracePt t="612778" x="10788650" y="5721350"/>
          <p14:tracePt t="612795" x="10795000" y="5727700"/>
          <p14:tracePt t="612812" x="10807700" y="5740400"/>
          <p14:tracePt t="612828" x="10820400" y="5746750"/>
          <p14:tracePt t="612845" x="10826750" y="5753100"/>
          <p14:tracePt t="612862" x="10852150" y="5765800"/>
          <p14:tracePt t="612879" x="10890250" y="5772150"/>
          <p14:tracePt t="612880" x="10909300" y="5778500"/>
          <p14:tracePt t="612896" x="10947400" y="5778500"/>
          <p14:tracePt t="612912" x="10972800" y="5778500"/>
          <p14:tracePt t="612929" x="11036300" y="5778500"/>
          <p14:tracePt t="612945" x="11087100" y="5772150"/>
          <p14:tracePt t="612962" x="11169650" y="5765800"/>
          <p14:tracePt t="612979" x="11258550" y="5753100"/>
          <p14:tracePt t="612995" x="11341100" y="5721350"/>
          <p14:tracePt t="613013" x="11385550" y="5702300"/>
          <p14:tracePt t="613029" x="11417300" y="5683250"/>
          <p14:tracePt t="613045" x="11430000" y="5670550"/>
          <p14:tracePt t="613062" x="11436350" y="5651500"/>
          <p14:tracePt t="613078" x="11436350" y="5626100"/>
          <p14:tracePt t="613096" x="11417300" y="5594350"/>
          <p14:tracePt t="613114" x="11347450" y="5518150"/>
          <p14:tracePt t="613129" x="11283950" y="5461000"/>
          <p14:tracePt t="613146" x="11239500" y="5429250"/>
          <p14:tracePt t="613162" x="11201400" y="5403850"/>
          <p14:tracePt t="613179" x="11176000" y="5391150"/>
          <p14:tracePt t="613195" x="11150600" y="5384800"/>
          <p14:tracePt t="613214" x="11118850" y="5384800"/>
          <p14:tracePt t="613229" x="11080750" y="5403850"/>
          <p14:tracePt t="613245" x="11029950" y="5435600"/>
          <p14:tracePt t="613262" x="10979150" y="5480050"/>
          <p14:tracePt t="613281" x="10947400" y="5499100"/>
          <p14:tracePt t="613295" x="10915650" y="5530850"/>
          <p14:tracePt t="613312" x="10902950" y="5543550"/>
          <p14:tracePt t="613362" x="10902950" y="5549900"/>
          <p14:tracePt t="613380" x="10915650" y="5568950"/>
          <p14:tracePt t="613396" x="10915650" y="5581650"/>
          <p14:tracePt t="613412" x="10922000" y="5581650"/>
          <p14:tracePt t="613511" x="10922000" y="5575300"/>
          <p14:tracePt t="613517" x="10922000" y="5568950"/>
          <p14:tracePt t="613529" x="10934700" y="5549900"/>
          <p14:tracePt t="613548" x="10972800" y="5480050"/>
          <p14:tracePt t="613563" x="10985500" y="5461000"/>
          <p14:tracePt t="613579" x="10998200" y="5410200"/>
          <p14:tracePt t="613596" x="11004550" y="5397500"/>
          <p14:tracePt t="613686" x="11004550" y="5391150"/>
          <p14:tracePt t="613695" x="11023600" y="5378450"/>
          <p14:tracePt t="613712" x="11055350" y="5346700"/>
          <p14:tracePt t="613729" x="11080750" y="5321300"/>
          <p14:tracePt t="613746" x="11099800" y="5283200"/>
          <p14:tracePt t="613762" x="11118850" y="5245100"/>
          <p14:tracePt t="613779" x="11137900" y="5226050"/>
          <p14:tracePt t="613796" x="11150600" y="5207000"/>
          <p14:tracePt t="613812" x="11163300" y="5200650"/>
          <p14:tracePt t="613830" x="11169650" y="5194300"/>
          <p14:tracePt t="613969" x="11169650" y="5200650"/>
          <p14:tracePt t="613976" x="11169650" y="5207000"/>
          <p14:tracePt t="613985" x="11163300" y="5213350"/>
          <p14:tracePt t="613996" x="11156950" y="5238750"/>
          <p14:tracePt t="614013" x="11144250" y="5276850"/>
          <p14:tracePt t="614030" x="11112500" y="5314950"/>
          <p14:tracePt t="614046" x="11055350" y="5353050"/>
          <p14:tracePt t="614065" x="10928350" y="5403850"/>
          <p14:tracePt t="614080" x="10902950" y="5410200"/>
          <p14:tracePt t="614096" x="10890250" y="5410200"/>
          <p14:tracePt t="614863" x="10890250" y="5403850"/>
          <p14:tracePt t="614871" x="10890250" y="5397500"/>
          <p14:tracePt t="614881" x="10890250" y="5391150"/>
          <p14:tracePt t="614896" x="10890250" y="5378450"/>
          <p14:tracePt t="614914" x="10890250" y="5365750"/>
          <p14:tracePt t="614930" x="10890250" y="5359400"/>
          <p14:tracePt t="614947" x="10896600" y="5353050"/>
          <p14:tracePt t="614963" x="10902950" y="5346700"/>
          <p14:tracePt t="614980" x="10909300" y="5340350"/>
          <p14:tracePt t="614997" x="10915650" y="5334000"/>
          <p14:tracePt t="615013" x="10934700" y="5314950"/>
          <p14:tracePt t="615030" x="10947400" y="5295900"/>
          <p14:tracePt t="615048" x="10991850" y="5251450"/>
          <p14:tracePt t="615064" x="11010900" y="5238750"/>
          <p14:tracePt t="615065" x="11023600" y="5219700"/>
          <p14:tracePt t="615082" x="11055350" y="5175250"/>
          <p14:tracePt t="615097" x="11087100" y="5137150"/>
          <p14:tracePt t="615114" x="11125200" y="5086350"/>
          <p14:tracePt t="615130" x="11150600" y="5054600"/>
          <p14:tracePt t="615147" x="11176000" y="5035550"/>
          <p14:tracePt t="615165" x="11195050" y="5022850"/>
          <p14:tracePt t="615181" x="11207750" y="5010150"/>
          <p14:tracePt t="615197" x="11214100" y="5010150"/>
          <p14:tracePt t="615214" x="11226800" y="5003800"/>
          <p14:tracePt t="615230" x="11245850" y="4991100"/>
          <p14:tracePt t="615247" x="11277600" y="4972050"/>
          <p14:tracePt t="615264" x="11290300" y="4965700"/>
          <p14:tracePt t="615281" x="11303000" y="4959350"/>
          <p14:tracePt t="615323" x="11309350" y="4953000"/>
          <p14:tracePt t="615330" x="11315700" y="4953000"/>
          <p14:tracePt t="615347" x="11328400" y="4940300"/>
          <p14:tracePt t="615364" x="11385550" y="4927600"/>
          <p14:tracePt t="615381" x="11449050" y="4908550"/>
          <p14:tracePt t="615397" x="11531600" y="4895850"/>
          <p14:tracePt t="615414" x="11607800" y="4883150"/>
          <p14:tracePt t="615432" x="11658600" y="4883150"/>
          <p14:tracePt t="615447" x="11722100" y="4870450"/>
          <p14:tracePt t="615466" x="11791950" y="4838700"/>
          <p14:tracePt t="615484" x="11836400" y="4813300"/>
          <p14:tracePt t="615497" x="11868150" y="4794250"/>
          <p14:tracePt t="615515" x="11912600" y="4775200"/>
          <p14:tracePt t="615516" x="11944350" y="4762500"/>
          <p14:tracePt t="615530" x="11957050" y="4756150"/>
          <p14:tracePt t="615547" x="11995150" y="4730750"/>
          <p14:tracePt t="615564" x="12001500" y="4724400"/>
          <p14:tracePt t="615580" x="12020550" y="4718050"/>
          <p14:tracePt t="615598" x="12026900" y="4711700"/>
          <p14:tracePt t="615614" x="12033250" y="4705350"/>
          <p14:tracePt t="615631" x="12045950" y="4705350"/>
          <p14:tracePt t="615648" x="12052300" y="4699000"/>
          <p14:tracePt t="615665" x="12065000" y="4692650"/>
          <p14:tracePt t="615681" x="12071350" y="4679950"/>
          <p14:tracePt t="615697" x="12077700" y="4673600"/>
          <p14:tracePt t="615714" x="12077700" y="4667250"/>
          <p14:tracePt t="615732" x="12077700" y="4660900"/>
          <p14:tracePt t="615764" x="12071350" y="4654550"/>
          <p14:tracePt t="615781" x="12058650" y="4648200"/>
          <p14:tracePt t="615798" x="12014200" y="4648200"/>
          <p14:tracePt t="615815" x="11982450" y="4654550"/>
          <p14:tracePt t="615831" x="11938000" y="4673600"/>
          <p14:tracePt t="615848" x="11899900" y="4686300"/>
          <p14:tracePt t="615864" x="11842750" y="4699000"/>
          <p14:tracePt t="615881" x="11734800" y="4718050"/>
          <p14:tracePt t="615898" x="11652250" y="4730750"/>
          <p14:tracePt t="615914" x="11563350" y="4743450"/>
          <p14:tracePt t="615931" x="11417300" y="4756150"/>
          <p14:tracePt t="615948" x="11283950" y="4762500"/>
          <p14:tracePt t="615966" x="10947400" y="4762500"/>
          <p14:tracePt t="615984" x="10642600" y="4724400"/>
          <p14:tracePt t="615998" x="10420350" y="4699000"/>
          <p14:tracePt t="616015" x="9893300" y="4629150"/>
          <p14:tracePt t="616031" x="9594850" y="4603750"/>
          <p14:tracePt t="616050" x="9239250" y="4578350"/>
          <p14:tracePt t="616065" x="8902700" y="4565650"/>
          <p14:tracePt t="616081" x="8413750" y="4591050"/>
          <p14:tracePt t="616098" x="7753350" y="4635500"/>
          <p14:tracePt t="616114" x="7118350" y="4660900"/>
          <p14:tracePt t="616132" x="6572250" y="4667250"/>
          <p14:tracePt t="616148" x="6140450" y="4673600"/>
          <p14:tracePt t="616165" x="5861050" y="4673600"/>
          <p14:tracePt t="616181" x="5702300" y="4673600"/>
          <p14:tracePt t="616198" x="5645150" y="4673600"/>
          <p14:tracePt t="616232" x="5645150" y="4667250"/>
          <p14:tracePt t="616248" x="5638800" y="4667250"/>
          <p14:tracePt t="616265" x="5619750" y="4648200"/>
          <p14:tracePt t="616283" x="5613400" y="4648200"/>
          <p14:tracePt t="616298" x="5613400" y="4641850"/>
          <p14:tracePt t="616387" x="5607050" y="4641850"/>
          <p14:tracePt t="616395" x="5600700" y="4641850"/>
          <p14:tracePt t="616402" x="5581650" y="4648200"/>
          <p14:tracePt t="616415" x="5568950" y="4654550"/>
          <p14:tracePt t="616432" x="5537200" y="4667250"/>
          <p14:tracePt t="616448" x="5511800" y="4692650"/>
          <p14:tracePt t="616450" x="5492750" y="4705350"/>
          <p14:tracePt t="616465" x="5480050" y="4718050"/>
          <p14:tracePt t="616481" x="5327650" y="4800600"/>
          <p14:tracePt t="616498" x="5118100" y="4864100"/>
          <p14:tracePt t="616515" x="4889500" y="4908550"/>
          <p14:tracePt t="616531" x="4660900" y="4933950"/>
          <p14:tracePt t="616549" x="4514850" y="4946650"/>
          <p14:tracePt t="616565" x="4470400" y="4946650"/>
          <p14:tracePt t="616582" x="4451350" y="4953000"/>
          <p14:tracePt t="616598" x="4432300" y="4959350"/>
          <p14:tracePt t="616615" x="4400550" y="4965700"/>
          <p14:tracePt t="616633" x="4356100" y="4978400"/>
          <p14:tracePt t="616648" x="4292600" y="4978400"/>
          <p14:tracePt t="616665" x="4229100" y="4978400"/>
          <p14:tracePt t="616682" x="4184650" y="4972050"/>
          <p14:tracePt t="616765" x="4184650" y="4978400"/>
          <p14:tracePt t="616781" x="4184650" y="4984750"/>
          <p14:tracePt t="616799" x="4184650" y="4991100"/>
          <p14:tracePt t="616815" x="4191000" y="5010150"/>
          <p14:tracePt t="616832" x="4216400" y="5029200"/>
          <p14:tracePt t="616849" x="4260850" y="5060950"/>
          <p14:tracePt t="616865" x="4298950" y="5086350"/>
          <p14:tracePt t="616882" x="4324350" y="5118100"/>
          <p14:tracePt t="616898" x="4343400" y="5137150"/>
          <p14:tracePt t="616915" x="4356100" y="5149850"/>
          <p14:tracePt t="616932" x="4362450" y="5149850"/>
          <p14:tracePt t="616949" x="4368800" y="5149850"/>
          <p14:tracePt t="616966" x="4394200" y="5149850"/>
          <p14:tracePt t="616982" x="4419600" y="5137150"/>
          <p14:tracePt t="616999" x="4432300" y="5137150"/>
          <p14:tracePt t="617063" x="4438650" y="5130800"/>
          <p14:tracePt t="617071" x="4445000" y="5130800"/>
          <p14:tracePt t="617082" x="4457700" y="5124450"/>
          <p14:tracePt t="617099" x="4489450" y="5105400"/>
          <p14:tracePt t="617115" x="4533900" y="5080000"/>
          <p14:tracePt t="617132" x="4572000" y="5067300"/>
          <p14:tracePt t="617149" x="4584700" y="5067300"/>
          <p14:tracePt t="617165" x="4591050" y="5067300"/>
          <p14:tracePt t="617182" x="4603750" y="5067300"/>
          <p14:tracePt t="617199" x="4622800" y="5067300"/>
          <p14:tracePt t="617216" x="4654550" y="5067300"/>
          <p14:tracePt t="617232" x="4679950" y="5067300"/>
          <p14:tracePt t="617249" x="4711700" y="5067300"/>
          <p14:tracePt t="617266" x="4762500" y="5067300"/>
          <p14:tracePt t="617282" x="4768850" y="5067300"/>
          <p14:tracePt t="617474" x="4781550" y="5060950"/>
          <p14:tracePt t="617491" x="4832350" y="5048250"/>
          <p14:tracePt t="617499" x="4895850" y="5041900"/>
          <p14:tracePt t="617516" x="5003800" y="5041900"/>
          <p14:tracePt t="617533" x="5080000" y="5041900"/>
          <p14:tracePt t="617550" x="5118100" y="5041900"/>
          <p14:tracePt t="617565" x="5124450" y="5041900"/>
          <p14:tracePt t="617610" x="5124450" y="5035550"/>
          <p14:tracePt t="617679" x="5130800" y="5035550"/>
          <p14:tracePt t="617686" x="5137150" y="5029200"/>
          <p14:tracePt t="617700" x="5149850" y="5016500"/>
          <p14:tracePt t="617716" x="5168900" y="5003800"/>
          <p14:tracePt t="617781" x="5168900" y="4997450"/>
          <p14:tracePt t="617800" x="5168900" y="4984750"/>
          <p14:tracePt t="617817" x="5168900" y="4965700"/>
          <p14:tracePt t="617832" x="5168900" y="4946650"/>
          <p14:tracePt t="617851" x="5168900" y="4933950"/>
          <p14:tracePt t="617958" x="5175250" y="4940300"/>
          <p14:tracePt t="617966" x="5181600" y="4946650"/>
          <p14:tracePt t="617983" x="5207000" y="4972050"/>
          <p14:tracePt t="618000" x="5219700" y="4978400"/>
          <p14:tracePt t="618049" x="5219700" y="4984750"/>
          <p14:tracePt t="618066" x="5213350" y="4991100"/>
          <p14:tracePt t="618083" x="5200650" y="4997450"/>
          <p14:tracePt t="618127" x="5194300" y="4997450"/>
          <p14:tracePt t="618135" x="5175250" y="4997450"/>
          <p14:tracePt t="618151" x="5073650" y="4984750"/>
          <p14:tracePt t="618166" x="4902200" y="4959350"/>
          <p14:tracePt t="618183" x="4667250" y="4914900"/>
          <p14:tracePt t="618200" x="4483100" y="4864100"/>
          <p14:tracePt t="618216" x="4368800" y="4819650"/>
          <p14:tracePt t="618233" x="4349750" y="4800600"/>
          <p14:tracePt t="618250" x="4349750" y="4794250"/>
          <p14:tracePt t="618266" x="4368800" y="4781550"/>
          <p14:tracePt t="618283" x="4394200" y="4775200"/>
          <p14:tracePt t="618337" x="4400550" y="4775200"/>
          <p14:tracePt t="618344" x="4406900" y="4794250"/>
          <p14:tracePt t="618352" x="4425950" y="4819650"/>
          <p14:tracePt t="618367" x="4445000" y="4851400"/>
          <p14:tracePt t="618385" x="4559300" y="4972050"/>
          <p14:tracePt t="618400" x="4610100" y="5010150"/>
          <p14:tracePt t="618417" x="4857750" y="5118100"/>
          <p14:tracePt t="618433" x="5022850" y="5162550"/>
          <p14:tracePt t="618450" x="5086350" y="5162550"/>
          <p14:tracePt t="618466" x="5092700" y="5162550"/>
          <p14:tracePt t="618483" x="5105400" y="5156200"/>
          <p14:tracePt t="618500" x="5111750" y="5143500"/>
          <p14:tracePt t="618517" x="5118100" y="5137150"/>
          <p14:tracePt t="618533" x="5118100" y="5130800"/>
          <p14:tracePt t="618551" x="5124450" y="5130800"/>
          <p14:tracePt t="618567" x="5137150" y="5124450"/>
          <p14:tracePt t="618583" x="5168900" y="5111750"/>
          <p14:tracePt t="618600" x="5226050" y="5099050"/>
          <p14:tracePt t="618616" x="5314950" y="5092700"/>
          <p14:tracePt t="618618" x="5346700" y="5092700"/>
          <p14:tracePt t="618633" x="5391150" y="5092700"/>
          <p14:tracePt t="618649" x="5410200" y="5086350"/>
          <p14:tracePt t="618651" x="5422900" y="5086350"/>
          <p14:tracePt t="618667" x="5441950" y="5086350"/>
          <p14:tracePt t="618683" x="5461000" y="5086350"/>
          <p14:tracePt t="618700" x="5480050" y="5086350"/>
          <p14:tracePt t="618717" x="5499100" y="5086350"/>
          <p14:tracePt t="618734" x="5518150" y="5086350"/>
          <p14:tracePt t="618750" x="5537200" y="5086350"/>
          <p14:tracePt t="618767" x="5549900" y="5086350"/>
          <p14:tracePt t="618784" x="5556250" y="5080000"/>
          <p14:tracePt t="618800" x="5562600" y="5080000"/>
          <p14:tracePt t="618817" x="5568950" y="5080000"/>
          <p14:tracePt t="618850" x="5575300" y="5073650"/>
          <p14:tracePt t="618917" x="5588000" y="5067300"/>
          <p14:tracePt t="618925" x="5607050" y="5067300"/>
          <p14:tracePt t="618933" x="5638800" y="5067300"/>
          <p14:tracePt t="618951" x="5702300" y="5060950"/>
          <p14:tracePt t="618967" x="5772150" y="5060950"/>
          <p14:tracePt t="618984" x="5842000" y="5060950"/>
          <p14:tracePt t="619000" x="5937250" y="5067300"/>
          <p14:tracePt t="619017" x="6026150" y="5080000"/>
          <p14:tracePt t="619034" x="6102350" y="5092700"/>
          <p14:tracePt t="619050" x="6191250" y="5105400"/>
          <p14:tracePt t="619067" x="6273800" y="5118100"/>
          <p14:tracePt t="619084" x="6318250" y="5124450"/>
          <p14:tracePt t="619100" x="6343650" y="5124450"/>
          <p14:tracePt t="619158" x="6350000" y="5124450"/>
          <p14:tracePt t="619167" x="6356350" y="5124450"/>
          <p14:tracePt t="619184" x="6375400" y="5124450"/>
          <p14:tracePt t="619201" x="6400800" y="5124450"/>
          <p14:tracePt t="619217" x="6445250" y="5118100"/>
          <p14:tracePt t="619234" x="6477000" y="5111750"/>
          <p14:tracePt t="619251" x="6502400" y="5105400"/>
          <p14:tracePt t="619267" x="6521450" y="5099050"/>
          <p14:tracePt t="619284" x="6546850" y="5092700"/>
          <p14:tracePt t="619301" x="6578600" y="5086350"/>
          <p14:tracePt t="619317" x="6623050" y="5086350"/>
          <p14:tracePt t="619334" x="6680200" y="5080000"/>
          <p14:tracePt t="619351" x="6705600" y="5080000"/>
          <p14:tracePt t="619368" x="6743700" y="5080000"/>
          <p14:tracePt t="619384" x="6756400" y="5080000"/>
          <p14:tracePt t="619603" x="6775450" y="5080000"/>
          <p14:tracePt t="619618" x="6794500" y="5080000"/>
          <p14:tracePt t="619634" x="6896100" y="5080000"/>
          <p14:tracePt t="619651" x="6934200" y="5080000"/>
          <p14:tracePt t="619667" x="6972300" y="5080000"/>
          <p14:tracePt t="619685" x="7016750" y="5067300"/>
          <p14:tracePt t="619701" x="7061200" y="5060950"/>
          <p14:tracePt t="619718" x="7118350" y="5048250"/>
          <p14:tracePt t="619735" x="7162800" y="5041900"/>
          <p14:tracePt t="619752" x="7219950" y="5041900"/>
          <p14:tracePt t="619768" x="7283450" y="5048250"/>
          <p14:tracePt t="619784" x="7327900" y="5054600"/>
          <p14:tracePt t="619786" x="7346950" y="5060950"/>
          <p14:tracePt t="619802" x="7366000" y="5060950"/>
          <p14:tracePt t="619887" x="7372350" y="5060950"/>
          <p14:tracePt t="619901" x="7385050" y="5060950"/>
          <p14:tracePt t="619918" x="7404100" y="5060950"/>
          <p14:tracePt t="619934" x="7435850" y="5060950"/>
          <p14:tracePt t="619953" x="7473950" y="5060950"/>
          <p14:tracePt t="619967" x="7531100" y="5060950"/>
          <p14:tracePt t="619985" x="7632700" y="5060950"/>
          <p14:tracePt t="620001" x="7721600" y="5060950"/>
          <p14:tracePt t="620018" x="7797800" y="5060950"/>
          <p14:tracePt t="620035" x="7842250" y="5060950"/>
          <p14:tracePt t="620052" x="7886700" y="5054600"/>
          <p14:tracePt t="620068" x="7893050" y="5054600"/>
          <p14:tracePt t="620084" x="7899400" y="5054600"/>
          <p14:tracePt t="620465" x="7912100" y="5054600"/>
          <p14:tracePt t="620485" x="7950200" y="5054600"/>
          <p14:tracePt t="620501" x="8007350" y="5048250"/>
          <p14:tracePt t="620518" x="8051800" y="5048250"/>
          <p14:tracePt t="620520" x="8077200" y="5048250"/>
          <p14:tracePt t="620535" x="8089900" y="5048250"/>
          <p14:tracePt t="620553" x="8140700" y="5048250"/>
          <p14:tracePt t="620568" x="8159750" y="5048250"/>
          <p14:tracePt t="620585" x="8178800" y="5048250"/>
          <p14:tracePt t="620602" x="8197850" y="5048250"/>
          <p14:tracePt t="620618" x="8210550" y="5048250"/>
          <p14:tracePt t="620635" x="8229600" y="5048250"/>
          <p14:tracePt t="620652" x="8255000" y="5048250"/>
          <p14:tracePt t="620668" x="8299450" y="5048250"/>
          <p14:tracePt t="620685" x="8350250" y="5041900"/>
          <p14:tracePt t="620702" x="8413750" y="5035550"/>
          <p14:tracePt t="620718" x="8464550" y="5029200"/>
          <p14:tracePt t="620735" x="8521700" y="5022850"/>
          <p14:tracePt t="620754" x="8566150" y="5016500"/>
          <p14:tracePt t="620770" x="8585200" y="5016500"/>
          <p14:tracePt t="620786" x="8610600" y="5010150"/>
          <p14:tracePt t="620802" x="8616950" y="5010150"/>
          <p14:tracePt t="620818" x="8648700" y="5003800"/>
          <p14:tracePt t="620835" x="8667750" y="5003800"/>
          <p14:tracePt t="620851" x="8686800" y="5003800"/>
          <p14:tracePt t="620868" x="8693150" y="5003800"/>
          <p14:tracePt t="622521" x="8686800" y="5003800"/>
          <p14:tracePt t="622528" x="8680450" y="5003800"/>
          <p14:tracePt t="622536" x="8674100" y="5010150"/>
          <p14:tracePt t="622553" x="8636000" y="5016500"/>
          <p14:tracePt t="622570" x="8610600" y="5016500"/>
          <p14:tracePt t="622787" x="8610600" y="5022850"/>
          <p14:tracePt t="625490" x="8616950" y="5022850"/>
          <p14:tracePt t="625506" x="8667750" y="5022850"/>
          <p14:tracePt t="625522" x="8763000" y="5022850"/>
          <p14:tracePt t="625539" x="8845550" y="5022850"/>
          <p14:tracePt t="625556" x="8902700" y="5022850"/>
          <p14:tracePt t="625619" x="8909050" y="5022850"/>
          <p14:tracePt t="625639" x="8940800" y="5022850"/>
          <p14:tracePt t="625656" x="9004300" y="5022850"/>
          <p14:tracePt t="625674" x="9067800" y="5041900"/>
          <p14:tracePt t="625691" x="9086850" y="5048250"/>
          <p14:tracePt t="625706" x="9105900" y="5048250"/>
          <p14:tracePt t="625722" x="9169400" y="5054600"/>
          <p14:tracePt t="625740" x="9220200" y="5060950"/>
          <p14:tracePt t="625756" x="9296400" y="5060950"/>
          <p14:tracePt t="625772" x="9347200" y="5060950"/>
          <p14:tracePt t="625790" x="9366250" y="5060950"/>
          <p14:tracePt t="625806" x="9378950" y="5060950"/>
          <p14:tracePt t="625823" x="9391650" y="5060950"/>
          <p14:tracePt t="625839" x="9436100" y="5060950"/>
          <p14:tracePt t="625856" x="9493250" y="5060950"/>
          <p14:tracePt t="625873" x="9588500" y="5060950"/>
          <p14:tracePt t="625891" x="9721850" y="5048250"/>
          <p14:tracePt t="625906" x="9842500" y="5035550"/>
          <p14:tracePt t="625923" x="9918700" y="5035550"/>
          <p14:tracePt t="625925" x="9937750" y="5035550"/>
          <p14:tracePt t="625940" x="9994900" y="5029200"/>
          <p14:tracePt t="625956" x="10115550" y="5022850"/>
          <p14:tracePt t="625973" x="10166350" y="5016500"/>
          <p14:tracePt t="625989" x="10306050" y="4991100"/>
          <p14:tracePt t="626007" x="10369550" y="4978400"/>
          <p14:tracePt t="626023" x="10439400" y="4959350"/>
          <p14:tracePt t="626040" x="10483850" y="4940300"/>
          <p14:tracePt t="626056" x="10509250" y="4927600"/>
          <p14:tracePt t="626074" x="10541000" y="4921250"/>
          <p14:tracePt t="626089" x="10585450" y="4908550"/>
          <p14:tracePt t="626106" x="10617200" y="4902200"/>
          <p14:tracePt t="626123" x="10661650" y="4895850"/>
          <p14:tracePt t="626140" x="10712450" y="4883150"/>
          <p14:tracePt t="626156" x="10763250" y="4870450"/>
          <p14:tracePt t="626174" x="10782300" y="4864100"/>
          <p14:tracePt t="626206" x="10788650" y="4864100"/>
          <p14:tracePt t="626256" x="10788650" y="4857750"/>
          <p14:tracePt t="626274" x="10814050" y="4851400"/>
          <p14:tracePt t="626290" x="10826750" y="4845050"/>
          <p14:tracePt t="626306" x="10852150" y="4838700"/>
          <p14:tracePt t="626323" x="10877550" y="4832350"/>
          <p14:tracePt t="626341" x="10890250" y="4832350"/>
          <p14:tracePt t="626393" x="10896600" y="4832350"/>
          <p14:tracePt t="626406" x="10896600" y="4826000"/>
          <p14:tracePt t="626425" x="10909300" y="4826000"/>
          <p14:tracePt t="626468" x="10909300" y="4819650"/>
          <p14:tracePt t="626475" x="10902950" y="4813300"/>
          <p14:tracePt t="626489" x="10890250" y="4806950"/>
          <p14:tracePt t="626507" x="10858500" y="4781550"/>
          <p14:tracePt t="626525" x="10826750" y="4756150"/>
          <p14:tracePt t="626540" x="10801350" y="4743450"/>
          <p14:tracePt t="626556" x="10775950" y="4737100"/>
          <p14:tracePt t="626573" x="10725150" y="4737100"/>
          <p14:tracePt t="626590" x="10668000" y="4737100"/>
          <p14:tracePt t="626606" x="10598150" y="4737100"/>
          <p14:tracePt t="626624" x="10528300" y="4737100"/>
          <p14:tracePt t="626640" x="10464800" y="4737100"/>
          <p14:tracePt t="626657" x="10433050" y="4737100"/>
          <p14:tracePt t="626673" x="10426700" y="4737100"/>
          <p14:tracePt t="626723" x="10426700" y="4743450"/>
          <p14:tracePt t="626731" x="10426700" y="4749800"/>
          <p14:tracePt t="626741" x="10426700" y="4762500"/>
          <p14:tracePt t="626756" x="10420350" y="4794250"/>
          <p14:tracePt t="626773" x="10420350" y="4819650"/>
          <p14:tracePt t="626790" x="10426700" y="4838700"/>
          <p14:tracePt t="626808" x="10433050" y="4851400"/>
          <p14:tracePt t="626824" x="10445750" y="4864100"/>
          <p14:tracePt t="626840" x="10464800" y="4870450"/>
          <p14:tracePt t="626857" x="10496550" y="4883150"/>
          <p14:tracePt t="626874" x="10509250" y="4889500"/>
          <p14:tracePt t="626890" x="10534650" y="4902200"/>
          <p14:tracePt t="626908" x="10572750" y="4921250"/>
          <p14:tracePt t="626924" x="10598150" y="4933950"/>
          <p14:tracePt t="626940" x="10642600" y="4946650"/>
          <p14:tracePt t="626957" x="10687050" y="4965700"/>
          <p14:tracePt t="626974" x="10731500" y="4972050"/>
          <p14:tracePt t="626990" x="10795000" y="4984750"/>
          <p14:tracePt t="627007" x="10852150" y="4997450"/>
          <p14:tracePt t="627024" x="10896600" y="5003800"/>
          <p14:tracePt t="627042" x="10947400" y="5003800"/>
          <p14:tracePt t="627057" x="10972800" y="5003800"/>
          <p14:tracePt t="627074" x="10991850" y="5003800"/>
          <p14:tracePt t="627091" x="11010900" y="5003800"/>
          <p14:tracePt t="627108" x="11029950" y="5003800"/>
          <p14:tracePt t="627124" x="11042650" y="4997450"/>
          <p14:tracePt t="627140" x="11055350" y="4984750"/>
          <p14:tracePt t="627157" x="11087100" y="4953000"/>
          <p14:tracePt t="627175" x="11093450" y="4940300"/>
          <p14:tracePt t="627190" x="11093450" y="4927600"/>
          <p14:tracePt t="627207" x="11093450" y="4921250"/>
          <p14:tracePt t="627224" x="11080750" y="4914900"/>
          <p14:tracePt t="627240" x="11068050" y="4914900"/>
          <p14:tracePt t="627257" x="11049000" y="4908550"/>
          <p14:tracePt t="627274" x="11023600" y="4902200"/>
          <p14:tracePt t="627290" x="11017250" y="4902200"/>
          <p14:tracePt t="627307" x="11004550" y="4895850"/>
          <p14:tracePt t="627324" x="10991850" y="4889500"/>
          <p14:tracePt t="627341" x="10985500" y="4883150"/>
          <p14:tracePt t="627358" x="10953750" y="4870450"/>
          <p14:tracePt t="627374" x="10902950" y="4851400"/>
          <p14:tracePt t="627390" x="10871200" y="4845050"/>
          <p14:tracePt t="627407" x="10852150" y="4838700"/>
          <p14:tracePt t="627424" x="10833100" y="4832350"/>
          <p14:tracePt t="627440" x="10820400" y="4826000"/>
          <p14:tracePt t="627457" x="10814050" y="4826000"/>
          <p14:tracePt t="627507" x="10795000" y="4826000"/>
          <p14:tracePt t="627524" x="10775950" y="4826000"/>
          <p14:tracePt t="627540" x="10744200" y="4832350"/>
          <p14:tracePt t="627559" x="10731500" y="4832350"/>
          <p14:tracePt t="627574" x="10725150" y="4838700"/>
          <p14:tracePt t="627592" x="10712450" y="4838700"/>
          <p14:tracePt t="627624" x="10693400" y="4845050"/>
          <p14:tracePt t="627641" x="10680700" y="4851400"/>
          <p14:tracePt t="627658" x="10661650" y="4851400"/>
          <p14:tracePt t="627675" x="10655300" y="4851400"/>
          <p14:tracePt t="628068" x="10636250" y="4851400"/>
          <p14:tracePt t="628092" x="10547350" y="4864100"/>
          <p14:tracePt t="628108" x="10483850" y="4870450"/>
          <p14:tracePt t="628125" x="10439400" y="4876800"/>
          <p14:tracePt t="628142" x="10420350" y="4876800"/>
          <p14:tracePt t="628208" x="10414000" y="4876800"/>
          <p14:tracePt t="628214" x="10407650" y="4876800"/>
          <p14:tracePt t="628225" x="10394950" y="4876800"/>
          <p14:tracePt t="628241" x="10350500" y="4876800"/>
          <p14:tracePt t="628258" x="10318750" y="4876800"/>
          <p14:tracePt t="628275" x="10299700" y="4870450"/>
          <p14:tracePt t="628291" x="10293350" y="4870450"/>
          <p14:tracePt t="628308" x="10287000" y="4857750"/>
          <p14:tracePt t="628325" x="10280650" y="4845050"/>
          <p14:tracePt t="628326" x="10274300" y="4845050"/>
          <p14:tracePt t="628342" x="10229850" y="4832350"/>
          <p14:tracePt t="628359" x="10102850" y="4819650"/>
          <p14:tracePt t="628374" x="9975850" y="4813300"/>
          <p14:tracePt t="628392" x="9842500" y="4813300"/>
          <p14:tracePt t="628408" x="9766300" y="4813300"/>
          <p14:tracePt t="628425" x="9753600" y="4813300"/>
          <p14:tracePt t="628505" x="9753600" y="4819650"/>
          <p14:tracePt t="628512" x="9753600" y="4826000"/>
          <p14:tracePt t="628525" x="9747250" y="4838700"/>
          <p14:tracePt t="628542" x="9734550" y="4857750"/>
          <p14:tracePt t="628560" x="9734550" y="4876800"/>
          <p14:tracePt t="628576" x="9728200" y="4883150"/>
          <p14:tracePt t="628577" x="9734550" y="4889500"/>
          <p14:tracePt t="628592" x="9740900" y="4895850"/>
          <p14:tracePt t="628608" x="9791700" y="4953000"/>
          <p14:tracePt t="628626" x="9817100" y="5003800"/>
          <p14:tracePt t="628642" x="9823450" y="5054600"/>
          <p14:tracePt t="628658" x="9823450" y="5099050"/>
          <p14:tracePt t="628675" x="9817100" y="5118100"/>
          <p14:tracePt t="628742" x="9817100" y="5111750"/>
          <p14:tracePt t="628749" x="9823450" y="5111750"/>
          <p14:tracePt t="628759" x="9829800" y="5111750"/>
          <p14:tracePt t="628775" x="9880600" y="5111750"/>
          <p14:tracePt t="628792" x="9937750" y="5111750"/>
          <p14:tracePt t="628808" x="9963150" y="5111750"/>
          <p14:tracePt t="628825" x="9975850" y="5118100"/>
          <p14:tracePt t="628887" x="9982200" y="5118100"/>
          <p14:tracePt t="628903" x="9988550" y="5118100"/>
          <p14:tracePt t="628911" x="9994900" y="5118100"/>
          <p14:tracePt t="628926" x="10001250" y="5118100"/>
          <p14:tracePt t="628942" x="10007600" y="5118100"/>
          <p14:tracePt t="629137" x="10013950" y="5118100"/>
          <p14:tracePt t="629159" x="10020300" y="5118100"/>
          <p14:tracePt t="629175" x="10026650" y="5111750"/>
          <p14:tracePt t="629192" x="10033000" y="5105400"/>
          <p14:tracePt t="629505" x="10039350" y="5105400"/>
          <p14:tracePt t="629519" x="10045700" y="5105400"/>
          <p14:tracePt t="631639" x="10045700" y="5092700"/>
          <p14:tracePt t="631646" x="10058400" y="5080000"/>
          <p14:tracePt t="631662" x="10077450" y="5060950"/>
          <p14:tracePt t="631678" x="10083800" y="5054600"/>
          <p14:tracePt t="631694" x="10071100" y="5054600"/>
          <p14:tracePt t="631711" x="9931400" y="5054600"/>
          <p14:tracePt t="631728" x="9785350" y="5048250"/>
          <p14:tracePt t="631744" x="9137650" y="5035550"/>
          <p14:tracePt t="631761" x="8610600" y="4997450"/>
          <p14:tracePt t="631777" x="8235950" y="4908550"/>
          <p14:tracePt t="631794" x="8051800" y="4819650"/>
          <p14:tracePt t="631813" x="7994650" y="4781550"/>
          <p14:tracePt t="631829" x="7924800" y="4749800"/>
          <p14:tracePt t="631845" x="7740650" y="4737100"/>
          <p14:tracePt t="631861" x="7410450" y="4730750"/>
          <p14:tracePt t="631879" x="7067550" y="4730750"/>
          <p14:tracePt t="631897" x="6673850" y="4724400"/>
          <p14:tracePt t="631911" x="6604000" y="4718050"/>
          <p14:tracePt t="631928" x="6565900" y="4711700"/>
          <p14:tracePt t="631961" x="6559550" y="4705350"/>
          <p14:tracePt t="631978" x="6489700" y="4705350"/>
          <p14:tracePt t="631995" x="6375400" y="4705350"/>
          <p14:tracePt t="632012" x="6305550" y="4711700"/>
          <p14:tracePt t="632045" x="6305550" y="4718050"/>
          <p14:tracePt t="632078" x="6292850" y="4724400"/>
          <p14:tracePt t="632095" x="6216650" y="4743450"/>
          <p14:tracePt t="632111" x="6045200" y="4768850"/>
          <p14:tracePt t="632128" x="5854700" y="4787900"/>
          <p14:tracePt t="632145" x="5778500" y="4800600"/>
          <p14:tracePt t="632162" x="5797550" y="4806950"/>
          <p14:tracePt t="632178" x="5949950" y="4845050"/>
          <p14:tracePt t="632194" x="6127750" y="4889500"/>
          <p14:tracePt t="632213" x="6286500" y="4959350"/>
          <p14:tracePt t="632228" x="6356350" y="5010150"/>
          <p14:tracePt t="632245" x="6388100" y="5060950"/>
          <p14:tracePt t="632261" x="6426200" y="5105400"/>
          <p14:tracePt t="632278" x="6451600" y="5118100"/>
          <p14:tracePt t="632295" x="6527800" y="5124450"/>
          <p14:tracePt t="632311" x="6724650" y="5111750"/>
          <p14:tracePt t="632328" x="6985000" y="5092700"/>
          <p14:tracePt t="632347" x="7251700" y="5086350"/>
          <p14:tracePt t="632361" x="7340600" y="5086350"/>
          <p14:tracePt t="632378" x="7346950" y="5086350"/>
          <p14:tracePt t="632395" x="7353300" y="5086350"/>
          <p14:tracePt t="632412" x="7353300" y="5080000"/>
          <p14:tracePt t="632428" x="7397750" y="5073650"/>
          <p14:tracePt t="632445" x="7486650" y="5054600"/>
          <p14:tracePt t="632462" x="7639050" y="5029200"/>
          <p14:tracePt t="632479" x="7886700" y="5016500"/>
          <p14:tracePt t="632496" x="8229600" y="5016500"/>
          <p14:tracePt t="632512" x="8343900" y="5016500"/>
          <p14:tracePt t="632529" x="8407400" y="5022850"/>
          <p14:tracePt t="632544" x="8451850" y="5022850"/>
          <p14:tracePt t="632562" x="8515350" y="5022850"/>
          <p14:tracePt t="632578" x="8597900" y="5016500"/>
          <p14:tracePt t="632595" x="8699500" y="5003800"/>
          <p14:tracePt t="632612" x="8832850" y="4997450"/>
          <p14:tracePt t="632628" x="8978900" y="4997450"/>
          <p14:tracePt t="632645" x="8997950" y="4997450"/>
          <p14:tracePt t="632662" x="9010650" y="4997450"/>
          <p14:tracePt t="632678" x="9023350" y="4997450"/>
          <p14:tracePt t="632696" x="9042400" y="5003800"/>
          <p14:tracePt t="632711" x="9048750" y="5003800"/>
          <p14:tracePt t="632729" x="9067800" y="5003800"/>
          <p14:tracePt t="632747" x="9137650" y="5010150"/>
          <p14:tracePt t="632762" x="9156700" y="5010150"/>
          <p14:tracePt t="632763" x="9163050" y="5010150"/>
          <p14:tracePt t="632881" x="9169400" y="5010150"/>
          <p14:tracePt t="638235" x="9175750" y="5010150"/>
          <p14:tracePt t="638242" x="9182100" y="5010150"/>
          <p14:tracePt t="638252" x="9194800" y="5010150"/>
          <p14:tracePt t="638266" x="9201150" y="5016500"/>
          <p14:tracePt t="638283" x="9207500" y="5016500"/>
          <p14:tracePt t="638791" x="9213850" y="5016500"/>
          <p14:tracePt t="638800" x="9226550" y="5016500"/>
          <p14:tracePt t="638806" x="9258300" y="5029200"/>
          <p14:tracePt t="638817" x="9296400" y="5048250"/>
          <p14:tracePt t="638834" x="9391650" y="5080000"/>
          <p14:tracePt t="638850" x="9505950" y="5111750"/>
          <p14:tracePt t="638867" x="9607550" y="5130800"/>
          <p14:tracePt t="638884" x="9677400" y="5143500"/>
          <p14:tracePt t="638900" x="9753600" y="5156200"/>
          <p14:tracePt t="638917" x="9804400" y="5156200"/>
          <p14:tracePt t="638934" x="9886950" y="5162550"/>
          <p14:tracePt t="638951" x="9937750" y="5175250"/>
          <p14:tracePt t="638967" x="9975850" y="5194300"/>
          <p14:tracePt t="638984" x="10033000" y="5226050"/>
          <p14:tracePt t="639000" x="10083800" y="5251450"/>
          <p14:tracePt t="639017" x="10121900" y="5276850"/>
          <p14:tracePt t="639034" x="10147300" y="5295900"/>
          <p14:tracePt t="639050" x="10160000" y="5302250"/>
          <p14:tracePt t="639067" x="10172700" y="5295900"/>
          <p14:tracePt t="639083" x="10191750" y="5283200"/>
          <p14:tracePt t="639100" x="10223500" y="5283200"/>
          <p14:tracePt t="639117" x="10242550" y="5283200"/>
          <p14:tracePt t="639134" x="10248900" y="5283200"/>
          <p14:tracePt t="639233" x="10248900" y="5289550"/>
          <p14:tracePt t="639242" x="10248900" y="5295900"/>
          <p14:tracePt t="639251" x="10248900" y="5302250"/>
          <p14:tracePt t="639267" x="10210800" y="5321300"/>
          <p14:tracePt t="639284" x="10115550" y="5321300"/>
          <p14:tracePt t="639300" x="9975850" y="5302250"/>
          <p14:tracePt t="639317" x="9798050" y="5270500"/>
          <p14:tracePt t="639334" x="9759950" y="5251450"/>
          <p14:tracePt t="639351" x="9715500" y="5245100"/>
          <p14:tracePt t="639367" x="9639300" y="5245100"/>
          <p14:tracePt t="639385" x="9486900" y="5238750"/>
          <p14:tracePt t="639386" x="9417050" y="5238750"/>
          <p14:tracePt t="639403" x="9226550" y="5213350"/>
          <p14:tracePt t="639417" x="9131300" y="5200650"/>
          <p14:tracePt t="639434" x="8966200" y="5175250"/>
          <p14:tracePt t="639435" x="8877300" y="5156200"/>
          <p14:tracePt t="639450" x="8724900" y="5130800"/>
          <p14:tracePt t="639467" x="8578850" y="5111750"/>
          <p14:tracePt t="639484" x="8458200" y="5099050"/>
          <p14:tracePt t="639501" x="8337550" y="5092700"/>
          <p14:tracePt t="639518" x="8140700" y="5073650"/>
          <p14:tracePt t="639534" x="7912100" y="5029200"/>
          <p14:tracePt t="639552" x="7651750" y="4959350"/>
          <p14:tracePt t="639567" x="7423150" y="4895850"/>
          <p14:tracePt t="639584" x="7169150" y="4819650"/>
          <p14:tracePt t="639601" x="7004050" y="4762500"/>
          <p14:tracePt t="639617" x="6883400" y="4718050"/>
          <p14:tracePt t="639634" x="6826250" y="4692650"/>
          <p14:tracePt t="639636" x="6813550" y="4686300"/>
          <p14:tracePt t="639651" x="6800850" y="4686300"/>
          <p14:tracePt t="639668" x="6743700" y="4699000"/>
          <p14:tracePt t="639685" x="6673850" y="4743450"/>
          <p14:tracePt t="639701" x="6534150" y="4806950"/>
          <p14:tracePt t="639718" x="6413500" y="4838700"/>
          <p14:tracePt t="639734" x="6350000" y="4857750"/>
          <p14:tracePt t="639784" x="6362700" y="4857750"/>
          <p14:tracePt t="639801" x="6407150" y="4870450"/>
          <p14:tracePt t="639818" x="6432550" y="4895850"/>
          <p14:tracePt t="639834" x="6445250" y="4914900"/>
          <p14:tracePt t="639852" x="6445250" y="4933950"/>
          <p14:tracePt t="639868" x="6445250" y="4946650"/>
          <p14:tracePt t="639885" x="6445250" y="4953000"/>
          <p14:tracePt t="639902" x="6445250" y="4965700"/>
          <p14:tracePt t="639918" x="6464300" y="4984750"/>
          <p14:tracePt t="639934" x="6546850" y="5022850"/>
          <p14:tracePt t="639951" x="6623050" y="5048250"/>
          <p14:tracePt t="639968" x="6692900" y="5067300"/>
          <p14:tracePt t="639985" x="6731000" y="5073650"/>
          <p14:tracePt t="640001" x="6750050" y="5080000"/>
          <p14:tracePt t="640017" x="6769100" y="5080000"/>
          <p14:tracePt t="640035" x="6781800" y="5080000"/>
          <p14:tracePt t="640051" x="6800850" y="5080000"/>
          <p14:tracePt t="640068" x="6819900" y="5080000"/>
          <p14:tracePt t="640085" x="6845300" y="5080000"/>
          <p14:tracePt t="640102" x="6883400" y="5080000"/>
          <p14:tracePt t="640118" x="6896100" y="5080000"/>
          <p14:tracePt t="640135" x="6908800" y="5080000"/>
          <p14:tracePt t="640136" x="6915150" y="5080000"/>
          <p14:tracePt t="640153" x="6934200" y="5073650"/>
          <p14:tracePt t="640168" x="6953250" y="5060950"/>
          <p14:tracePt t="640185" x="6991350" y="5041900"/>
          <p14:tracePt t="640201" x="7010400" y="5016500"/>
          <p14:tracePt t="640218" x="7016750" y="5003800"/>
          <p14:tracePt t="640355" x="7016750" y="4997450"/>
          <p14:tracePt t="640368" x="7010400" y="4997450"/>
          <p14:tracePt t="640387" x="6985000" y="4984750"/>
          <p14:tracePt t="640402" x="6965950" y="4984750"/>
          <p14:tracePt t="640403" x="6946900" y="4978400"/>
          <p14:tracePt t="640418" x="6889750" y="4965700"/>
          <p14:tracePt t="640435" x="6864350" y="4959350"/>
          <p14:tracePt t="640451" x="6845300" y="4953000"/>
          <p14:tracePt t="640468" x="6819900" y="4940300"/>
          <p14:tracePt t="640484" x="6807200" y="4933950"/>
          <p14:tracePt t="640501" x="6794500" y="4921250"/>
          <p14:tracePt t="640518" x="6781800" y="4908550"/>
          <p14:tracePt t="640535" x="6756400" y="4889500"/>
          <p14:tracePt t="640552" x="6711950" y="4870450"/>
          <p14:tracePt t="640568" x="6629400" y="4851400"/>
          <p14:tracePt t="640587" x="6534150" y="4832350"/>
          <p14:tracePt t="640602" x="6502400" y="4826000"/>
          <p14:tracePt t="640603" x="6483350" y="4826000"/>
          <p14:tracePt t="640619" x="6470650" y="4819650"/>
          <p14:tracePt t="640636" x="6451600" y="4819650"/>
          <p14:tracePt t="640652" x="6413500" y="4819650"/>
          <p14:tracePt t="640668" x="6318250" y="4832350"/>
          <p14:tracePt t="640686" x="6191250" y="4851400"/>
          <p14:tracePt t="640702" x="6057900" y="4870450"/>
          <p14:tracePt t="640718" x="5949950" y="4876800"/>
          <p14:tracePt t="640735" x="5867400" y="4876800"/>
          <p14:tracePt t="640753" x="5854700" y="4876800"/>
          <p14:tracePt t="640803" x="5848350" y="4876800"/>
          <p14:tracePt t="640808" x="5842000" y="4883150"/>
          <p14:tracePt t="640819" x="5835650" y="4883150"/>
          <p14:tracePt t="640835" x="5822950" y="4895850"/>
          <p14:tracePt t="640852" x="5816600" y="4902200"/>
          <p14:tracePt t="640868" x="5816600" y="4908550"/>
          <p14:tracePt t="640886" x="5822950" y="4914900"/>
          <p14:tracePt t="640902" x="5848350" y="4921250"/>
          <p14:tracePt t="640919" x="5867400" y="4933950"/>
          <p14:tracePt t="640935" x="5886450" y="4946650"/>
          <p14:tracePt t="640954" x="5899150" y="4972050"/>
          <p14:tracePt t="640969" x="5905500" y="4978400"/>
          <p14:tracePt t="640986" x="5930900" y="4984750"/>
          <p14:tracePt t="641002" x="6013450" y="4997450"/>
          <p14:tracePt t="641018" x="6121400" y="5003800"/>
          <p14:tracePt t="641035" x="6267450" y="5016500"/>
          <p14:tracePt t="641052" x="6419850" y="5022850"/>
          <p14:tracePt t="641069" x="6540500" y="5022850"/>
          <p14:tracePt t="641085" x="6642100" y="5003800"/>
          <p14:tracePt t="641102" x="6686550" y="4984750"/>
          <p14:tracePt t="641119" x="6705600" y="4965700"/>
          <p14:tracePt t="641135" x="6711950" y="4940300"/>
          <p14:tracePt t="641152" x="6711950" y="4895850"/>
          <p14:tracePt t="641168" x="6686550" y="4864100"/>
          <p14:tracePt t="641185" x="6667500" y="4845050"/>
          <p14:tracePt t="641202" x="6648450" y="4832350"/>
          <p14:tracePt t="641219" x="6610350" y="4813300"/>
          <p14:tracePt t="641236" x="6540500" y="4787900"/>
          <p14:tracePt t="641252" x="6483350" y="4768850"/>
          <p14:tracePt t="641253" x="6457950" y="4762500"/>
          <p14:tracePt t="641269" x="6369050" y="4749800"/>
          <p14:tracePt t="641286" x="6286500" y="4743450"/>
          <p14:tracePt t="641302" x="6216650" y="4743450"/>
          <p14:tracePt t="641319" x="6165850" y="4743450"/>
          <p14:tracePt t="641335" x="6121400" y="4775200"/>
          <p14:tracePt t="641352" x="6057900" y="4832350"/>
          <p14:tracePt t="641369" x="6000750" y="4883150"/>
          <p14:tracePt t="641385" x="5949950" y="4940300"/>
          <p14:tracePt t="641402" x="5930900" y="4984750"/>
          <p14:tracePt t="641419" x="5930900" y="5029200"/>
          <p14:tracePt t="641435" x="5969000" y="5060950"/>
          <p14:tracePt t="641452" x="6089650" y="5099050"/>
          <p14:tracePt t="641454" x="6172200" y="5118100"/>
          <p14:tracePt t="641470" x="6267450" y="5124450"/>
          <p14:tracePt t="641487" x="6559550" y="5130800"/>
          <p14:tracePt t="641503" x="6661150" y="5124450"/>
          <p14:tracePt t="641519" x="6711950" y="5105400"/>
          <p14:tracePt t="641536" x="6743700" y="5086350"/>
          <p14:tracePt t="641553" x="6756400" y="5060950"/>
          <p14:tracePt t="641569" x="6731000" y="5003800"/>
          <p14:tracePt t="641585" x="6692900" y="4959350"/>
          <p14:tracePt t="641602" x="6661150" y="4927600"/>
          <p14:tracePt t="641619" x="6635750" y="4902200"/>
          <p14:tracePt t="641636" x="6616700" y="4889500"/>
          <p14:tracePt t="641653" x="6591300" y="4870450"/>
          <p14:tracePt t="641670" x="6521450" y="4851400"/>
          <p14:tracePt t="641672" x="6502400" y="4851400"/>
          <p14:tracePt t="641685" x="6457950" y="4845050"/>
          <p14:tracePt t="641703" x="6381750" y="4845050"/>
          <p14:tracePt t="641720" x="6299200" y="4838700"/>
          <p14:tracePt t="641736" x="6280150" y="4845050"/>
          <p14:tracePt t="641754" x="6267450" y="4857750"/>
          <p14:tracePt t="641769" x="6254750" y="4876800"/>
          <p14:tracePt t="641786" x="6248400" y="4895850"/>
          <p14:tracePt t="641803" x="6280150" y="4940300"/>
          <p14:tracePt t="641822" x="6356350" y="4984750"/>
          <p14:tracePt t="641836" x="6489700" y="5022850"/>
          <p14:tracePt t="641853" x="6673850" y="5060950"/>
          <p14:tracePt t="641869" x="6775450" y="5073650"/>
          <p14:tracePt t="641886" x="6819900" y="5073650"/>
          <p14:tracePt t="641903" x="6845300" y="5067300"/>
          <p14:tracePt t="641920" x="6845300" y="5054600"/>
          <p14:tracePt t="641936" x="6838950" y="5048250"/>
          <p14:tracePt t="641954" x="6832600" y="5022850"/>
          <p14:tracePt t="641970" x="6826250" y="5010150"/>
          <p14:tracePt t="641986" x="6858000" y="4972050"/>
          <p14:tracePt t="642003" x="6991350" y="4972050"/>
          <p14:tracePt t="642020" x="7181850" y="4972050"/>
          <p14:tracePt t="642036" x="7366000" y="4978400"/>
          <p14:tracePt t="642053" x="7480300" y="4978400"/>
          <p14:tracePt t="642069" x="7505700" y="4978400"/>
          <p14:tracePt t="642102" x="7512050" y="4978400"/>
          <p14:tracePt t="642120" x="7543800" y="4972050"/>
          <p14:tracePt t="642136" x="7632700" y="4953000"/>
          <p14:tracePt t="642153" x="7785100" y="4953000"/>
          <p14:tracePt t="642170" x="7943850" y="4953000"/>
          <p14:tracePt t="642186" x="8121650" y="4953000"/>
          <p14:tracePt t="642203" x="8248650" y="4953000"/>
          <p14:tracePt t="642219" x="8293100" y="4959350"/>
          <p14:tracePt t="642236" x="8299450" y="4959350"/>
          <p14:tracePt t="642269" x="8305800" y="4959350"/>
          <p14:tracePt t="642287" x="8318500" y="4959350"/>
          <p14:tracePt t="642303" x="8356600" y="4953000"/>
          <p14:tracePt t="642320" x="8432800" y="4946650"/>
          <p14:tracePt t="642337" x="8502650" y="4940300"/>
          <p14:tracePt t="642353" x="8553450" y="4933950"/>
          <p14:tracePt t="642370" x="8566150" y="4927600"/>
          <p14:tracePt t="642464" x="8572500" y="4927600"/>
          <p14:tracePt t="642470" x="8585200" y="4927600"/>
          <p14:tracePt t="642487" x="8604250" y="4940300"/>
          <p14:tracePt t="642503" x="8604250" y="4984750"/>
          <p14:tracePt t="642520" x="8591550" y="5022850"/>
          <p14:tracePt t="642536" x="8572500" y="5048250"/>
          <p14:tracePt t="642554" x="8566150" y="5054600"/>
          <p14:tracePt t="642570" x="8566150" y="5060950"/>
          <p14:tracePt t="642587" x="8559800" y="5060950"/>
          <p14:tracePt t="642643" x="8559800" y="5067300"/>
          <p14:tracePt t="642659" x="8566150" y="5073650"/>
          <p14:tracePt t="642672" x="8566150" y="5080000"/>
          <p14:tracePt t="642687" x="8566150" y="5099050"/>
          <p14:tracePt t="642704" x="8566150" y="5118100"/>
          <p14:tracePt t="642720" x="8540750" y="5143500"/>
          <p14:tracePt t="642737" x="8521700" y="5162550"/>
          <p14:tracePt t="642738" x="8515350" y="5162550"/>
          <p14:tracePt t="642837" x="8521700" y="5162550"/>
          <p14:tracePt t="642845" x="8521700" y="5156200"/>
          <p14:tracePt t="642853" x="8528050" y="5156200"/>
          <p14:tracePt t="642871" x="8534400" y="5143500"/>
          <p14:tracePt t="642889" x="8540750" y="5137150"/>
          <p14:tracePt t="642904" x="8540750" y="5130800"/>
          <p14:tracePt t="643087" x="8540750" y="5124450"/>
          <p14:tracePt t="643104" x="8547100" y="5111750"/>
          <p14:tracePt t="643121" x="8547100" y="5105400"/>
          <p14:tracePt t="643137" x="8547100" y="5092700"/>
          <p14:tracePt t="643154" x="8547100" y="5080000"/>
          <p14:tracePt t="643249" x="8547100" y="5073650"/>
          <p14:tracePt t="643257" x="8553450" y="5067300"/>
          <p14:tracePt t="643270" x="8597900" y="5029200"/>
          <p14:tracePt t="643287" x="8756650" y="5003800"/>
          <p14:tracePt t="643304" x="9017000" y="4991100"/>
          <p14:tracePt t="643321" x="9309100" y="4978400"/>
          <p14:tracePt t="643338" x="9601200" y="4978400"/>
          <p14:tracePt t="643354" x="9969500" y="4978400"/>
          <p14:tracePt t="643371" x="10388600" y="4978400"/>
          <p14:tracePt t="643387" x="10756900" y="4978400"/>
          <p14:tracePt t="643404" x="11074400" y="4978400"/>
          <p14:tracePt t="643421" x="11328400" y="4972050"/>
          <p14:tracePt t="643438" x="11474450" y="4965700"/>
          <p14:tracePt t="643454" x="11588750" y="4965700"/>
          <p14:tracePt t="643471" x="11620500" y="4959350"/>
          <p14:tracePt t="643504" x="11620500" y="4953000"/>
          <p14:tracePt t="643651" x="11614150" y="4953000"/>
          <p14:tracePt t="643671" x="11557000" y="4972050"/>
          <p14:tracePt t="643688" x="11423650" y="5003800"/>
          <p14:tracePt t="643705" x="11131550" y="5073650"/>
          <p14:tracePt t="643721" x="11010900" y="5099050"/>
          <p14:tracePt t="643738" x="10623550" y="5143500"/>
          <p14:tracePt t="643754" x="10236200" y="5175250"/>
          <p14:tracePt t="643771" x="9721850" y="5226050"/>
          <p14:tracePt t="643788" x="9150350" y="5264150"/>
          <p14:tracePt t="643805" x="8553450" y="5289550"/>
          <p14:tracePt t="643821" x="8020050" y="5314950"/>
          <p14:tracePt t="643838" x="7588250" y="5314950"/>
          <p14:tracePt t="643855" x="7258050" y="5302250"/>
          <p14:tracePt t="643871" x="6927850" y="5270500"/>
          <p14:tracePt t="643890" x="6477000" y="5226050"/>
          <p14:tracePt t="643905" x="5943600" y="5194300"/>
          <p14:tracePt t="643921" x="5359400" y="5162550"/>
          <p14:tracePt t="643938" x="4876800" y="5143500"/>
          <p14:tracePt t="643957" x="4375150" y="5124450"/>
          <p14:tracePt t="643972" x="4318000" y="5118100"/>
          <p14:tracePt t="643988" x="4311650" y="5111750"/>
          <p14:tracePt t="644021" x="4305300" y="5124450"/>
          <p14:tracePt t="644038" x="4286250" y="5130800"/>
          <p14:tracePt t="644055" x="4222750" y="5130800"/>
          <p14:tracePt t="644071" x="4203700" y="5130800"/>
          <p14:tracePt t="644089" x="4222750" y="5130800"/>
          <p14:tracePt t="644105" x="4305300" y="5130800"/>
          <p14:tracePt t="644121" x="4483100" y="5118100"/>
          <p14:tracePt t="644138" x="4667250" y="5118100"/>
          <p14:tracePt t="644155" x="4705350" y="5118100"/>
          <p14:tracePt t="644172" x="4686300" y="5143500"/>
          <p14:tracePt t="644188" x="4603750" y="5162550"/>
          <p14:tracePt t="644204" x="4476750" y="5168900"/>
          <p14:tracePt t="644222" x="4375150" y="5168900"/>
          <p14:tracePt t="644238" x="4381500" y="5168900"/>
          <p14:tracePt t="644255" x="4464050" y="5156200"/>
          <p14:tracePt t="644271" x="4616450" y="5143500"/>
          <p14:tracePt t="644288" x="4762500" y="5137150"/>
          <p14:tracePt t="644305" x="4781550" y="5149850"/>
          <p14:tracePt t="644321" x="4800600" y="5181600"/>
          <p14:tracePt t="644338" x="4806950" y="5213350"/>
          <p14:tracePt t="644355" x="4813300" y="5232400"/>
          <p14:tracePt t="644373" x="4819650" y="5238750"/>
          <p14:tracePt t="644388" x="4832350" y="5238750"/>
          <p14:tracePt t="644390" x="4857750" y="5238750"/>
          <p14:tracePt t="644405" x="4895850" y="5219700"/>
          <p14:tracePt t="644422" x="5016500" y="5181600"/>
          <p14:tracePt t="644438" x="5041900" y="5175250"/>
          <p14:tracePt t="644456" x="5048250" y="5175250"/>
          <p14:tracePt t="644473" x="5016500" y="5200650"/>
          <p14:tracePt t="644488" x="4991100" y="5226050"/>
          <p14:tracePt t="644505" x="4959350" y="5257800"/>
          <p14:tracePt t="644522" x="4953000" y="5264150"/>
          <p14:tracePt t="644555" x="4978400" y="5245100"/>
          <p14:tracePt t="644572" x="5016500" y="5226050"/>
          <p14:tracePt t="644588" x="5022850" y="5219700"/>
          <p14:tracePt t="644605" x="5016500" y="5226050"/>
          <p14:tracePt t="644622" x="4991100" y="5251450"/>
          <p14:tracePt t="644638" x="4953000" y="5276850"/>
          <p14:tracePt t="644655" x="4933950" y="5295900"/>
          <p14:tracePt t="644672" x="4927600" y="5295900"/>
          <p14:tracePt t="644705" x="4953000" y="5276850"/>
          <p14:tracePt t="644722" x="4991100" y="5238750"/>
          <p14:tracePt t="644738" x="5022850" y="5219700"/>
          <p14:tracePt t="644772" x="5010150" y="5245100"/>
          <p14:tracePt t="644789" x="4991100" y="5276850"/>
          <p14:tracePt t="644805" x="4991100" y="5289550"/>
          <p14:tracePt t="644838" x="5010150" y="5283200"/>
          <p14:tracePt t="644855" x="5048250" y="5264150"/>
          <p14:tracePt t="644872" x="5099050" y="5232400"/>
          <p14:tracePt t="644889" x="5149850" y="5207000"/>
          <p14:tracePt t="644905" x="5162550" y="5200650"/>
          <p14:tracePt t="644939" x="5156200" y="5226050"/>
          <p14:tracePt t="644955" x="5156200" y="5245100"/>
          <p14:tracePt t="644972" x="5156200" y="5251450"/>
          <p14:tracePt t="645005" x="5162550" y="5251450"/>
          <p14:tracePt t="645022" x="5187950" y="5251450"/>
          <p14:tracePt t="645039" x="5219700" y="5238750"/>
          <p14:tracePt t="645041" x="5226050" y="5238750"/>
          <p14:tracePt t="645159" x="5232400" y="5238750"/>
          <p14:tracePt t="645175" x="5238750" y="5238750"/>
          <p14:tracePt t="645182" x="5245100" y="5238750"/>
          <p14:tracePt t="645190" x="5264150" y="5232400"/>
          <p14:tracePt t="645205" x="5276850" y="5226050"/>
          <p14:tracePt t="645223" x="5302250" y="5219700"/>
          <p14:tracePt t="645239" x="5314950" y="5219700"/>
          <p14:tracePt t="645256" x="5321300" y="5219700"/>
          <p14:tracePt t="645272" x="5327650" y="5219700"/>
          <p14:tracePt t="645290" x="5334000" y="5219700"/>
          <p14:tracePt t="645344" x="5327650" y="5219700"/>
          <p14:tracePt t="645355" x="5321300" y="5219700"/>
          <p14:tracePt t="645372" x="5283200" y="5245100"/>
          <p14:tracePt t="645374" x="5257800" y="5257800"/>
          <p14:tracePt t="645389" x="5226050" y="5264150"/>
          <p14:tracePt t="645406" x="5175250" y="5251450"/>
          <p14:tracePt t="648216" x="5168900" y="5251450"/>
          <p14:tracePt t="648226" x="5162550" y="5245100"/>
          <p14:tracePt t="648241" x="5124450" y="5219700"/>
          <p14:tracePt t="648258" x="5118100" y="5207000"/>
          <p14:tracePt t="648407" x="5124450" y="5207000"/>
          <p14:tracePt t="648415" x="5130800" y="5207000"/>
          <p14:tracePt t="648425" x="5137150" y="5207000"/>
          <p14:tracePt t="648462" x="5137150" y="5213350"/>
          <p14:tracePt t="648475" x="5137150" y="5219700"/>
          <p14:tracePt t="648491" x="5137150" y="5232400"/>
          <p14:tracePt t="648509" x="5130800" y="5245100"/>
          <p14:tracePt t="648558" x="5124450" y="5251450"/>
          <p14:tracePt t="648577" x="5118100" y="5257800"/>
          <p14:tracePt t="648711" x="5118100" y="5264150"/>
          <p14:tracePt t="648769" x="5130800" y="5264150"/>
          <p14:tracePt t="648778" x="5143500" y="5264150"/>
          <p14:tracePt t="648792" x="5181600" y="5264150"/>
          <p14:tracePt t="648808" x="5334000" y="5276850"/>
          <p14:tracePt t="648825" x="5486400" y="5314950"/>
          <p14:tracePt t="648842" x="5594350" y="5359400"/>
          <p14:tracePt t="648859" x="5753100" y="5454650"/>
          <p14:tracePt t="648876" x="6000750" y="5575300"/>
          <p14:tracePt t="648891" x="6235700" y="5657850"/>
          <p14:tracePt t="649317" x="6197600" y="5645150"/>
          <p14:tracePt t="649327" x="6134100" y="5600700"/>
          <p14:tracePt t="649342" x="6064250" y="5518150"/>
          <p14:tracePt t="649359" x="6083300" y="5467350"/>
          <p14:tracePt t="649376" x="6146800" y="5416550"/>
          <p14:tracePt t="649392" x="6235700" y="5378450"/>
          <p14:tracePt t="649410" x="6318250" y="5340350"/>
          <p14:tracePt t="649425" x="6356350" y="5314950"/>
          <p14:tracePt t="649442" x="6388100" y="5302250"/>
          <p14:tracePt t="649460" x="6413500" y="5283200"/>
          <p14:tracePt t="649476" x="6438900" y="5264150"/>
          <p14:tracePt t="649492" x="6457950" y="5245100"/>
          <p14:tracePt t="649509" x="6477000" y="5232400"/>
          <p14:tracePt t="649526" x="6502400" y="5219700"/>
          <p14:tracePt t="649542" x="6508750" y="5213350"/>
          <p14:tracePt t="649559" x="6508750" y="5207000"/>
          <p14:tracePt t="649576" x="6502400" y="5200650"/>
          <p14:tracePt t="649593" x="6470650" y="5200650"/>
          <p14:tracePt t="649609" x="6438900" y="5200650"/>
          <p14:tracePt t="649627" x="6432550" y="5207000"/>
          <p14:tracePt t="649785" x="6438900" y="5207000"/>
          <p14:tracePt t="649792" x="6451600" y="5207000"/>
          <p14:tracePt t="649810" x="6534150" y="5207000"/>
          <p14:tracePt t="649826" x="6610350" y="5207000"/>
          <p14:tracePt t="649843" x="6686550" y="5200650"/>
          <p14:tracePt t="649860" x="6756400" y="5187950"/>
          <p14:tracePt t="649876" x="6807200" y="5175250"/>
          <p14:tracePt t="649893" x="6858000" y="5175250"/>
          <p14:tracePt t="649909" x="6959600" y="5181600"/>
          <p14:tracePt t="649926" x="7143750" y="5226050"/>
          <p14:tracePt t="649943" x="7334250" y="5276850"/>
          <p14:tracePt t="649959" x="7435850" y="5308600"/>
          <p14:tracePt t="649976" x="7454900" y="5321300"/>
          <p14:tracePt t="649993" x="7467600" y="5327650"/>
          <p14:tracePt t="650011" x="7473950" y="5327650"/>
          <p14:tracePt t="650026" x="7480300" y="5334000"/>
          <p14:tracePt t="650060" x="7486650" y="5334000"/>
          <p14:tracePt t="650077" x="7505700" y="5340350"/>
          <p14:tracePt t="650094" x="7562850" y="5346700"/>
          <p14:tracePt t="650110" x="7632700" y="5346700"/>
          <p14:tracePt t="650126" x="7664450" y="5346700"/>
          <p14:tracePt t="650160" x="7664450" y="5340350"/>
          <p14:tracePt t="650385" x="7664450" y="5334000"/>
          <p14:tracePt t="650392" x="7664450" y="5327650"/>
          <p14:tracePt t="650410" x="7658100" y="5314950"/>
          <p14:tracePt t="650426" x="7658100" y="5308600"/>
          <p14:tracePt t="650443" x="7658100" y="5302250"/>
          <p14:tracePt t="650460" x="7664450" y="5302250"/>
          <p14:tracePt t="650529" x="7677150" y="5302250"/>
          <p14:tracePt t="650537" x="7689850" y="5295900"/>
          <p14:tracePt t="650560" x="7785100" y="5276850"/>
          <p14:tracePt t="650577" x="7842250" y="5251450"/>
          <p14:tracePt t="650593" x="7905750" y="5226050"/>
          <p14:tracePt t="650610" x="7956550" y="5207000"/>
          <p14:tracePt t="650627" x="7988300" y="5194300"/>
          <p14:tracePt t="650643" x="8013700" y="5181600"/>
          <p14:tracePt t="650660" x="8020050" y="5181600"/>
          <p14:tracePt t="650767" x="8020050" y="5187950"/>
          <p14:tracePt t="650783" x="8020050" y="5194300"/>
          <p14:tracePt t="650791" x="8020050" y="5200650"/>
          <p14:tracePt t="650810" x="8020050" y="5213350"/>
          <p14:tracePt t="650827" x="8013700" y="5219700"/>
          <p14:tracePt t="650889" x="8020050" y="5219700"/>
          <p14:tracePt t="650896" x="8026400" y="5219700"/>
          <p14:tracePt t="650910" x="8039100" y="5207000"/>
          <p14:tracePt t="650928" x="8070850" y="5187950"/>
          <p14:tracePt t="650944" x="8077200" y="5181600"/>
          <p14:tracePt t="651255" x="8083550" y="5181600"/>
          <p14:tracePt t="651263" x="8089900" y="5181600"/>
          <p14:tracePt t="651277" x="8096250" y="5181600"/>
          <p14:tracePt t="651295" x="8102600" y="5181600"/>
          <p14:tracePt t="651352" x="8108950" y="5187950"/>
          <p14:tracePt t="651362" x="8115300" y="5194300"/>
          <p14:tracePt t="651377" x="8121650" y="5200650"/>
          <p14:tracePt t="651394" x="8128000" y="5200650"/>
          <p14:tracePt t="651410" x="8134350" y="5207000"/>
          <p14:tracePt t="651427" x="8166100" y="5219700"/>
          <p14:tracePt t="651444" x="8255000" y="5232400"/>
          <p14:tracePt t="651461" x="8426450" y="5264150"/>
          <p14:tracePt t="651478" x="8623300" y="5302250"/>
          <p14:tracePt t="651496" x="8909050" y="5340350"/>
          <p14:tracePt t="651512" x="9029700" y="5346700"/>
          <p14:tracePt t="651528" x="9067800" y="5346700"/>
          <p14:tracePt t="651544" x="9074150" y="5340350"/>
          <p14:tracePt t="651561" x="9074150" y="5321300"/>
          <p14:tracePt t="651578" x="9074150" y="5314950"/>
          <p14:tracePt t="651857" x="9074150" y="5308600"/>
          <p14:tracePt t="651878" x="9080500" y="5308600"/>
          <p14:tracePt t="652176" x="9086850" y="5302250"/>
          <p14:tracePt t="652182" x="9093200" y="5302250"/>
          <p14:tracePt t="652194" x="9099550" y="5302250"/>
          <p14:tracePt t="652213" x="9112250" y="5289550"/>
          <p14:tracePt t="652251" x="9118600" y="5289550"/>
          <p14:tracePt t="656103" x="9112250" y="5289550"/>
          <p14:tracePt t="656110" x="9105900" y="5289550"/>
          <p14:tracePt t="656175" x="9112250" y="5289550"/>
          <p14:tracePt t="656185" x="9118600" y="5289550"/>
          <p14:tracePt t="656198" x="9131300" y="5283200"/>
          <p14:tracePt t="656216" x="9169400" y="5276850"/>
          <p14:tracePt t="656231" x="9175750" y="5270500"/>
          <p14:tracePt t="656288" x="9182100" y="5270500"/>
          <p14:tracePt t="656298" x="9188450" y="5270500"/>
          <p14:tracePt t="656315" x="9201150" y="5270500"/>
          <p14:tracePt t="656331" x="9207500" y="5270500"/>
          <p14:tracePt t="656349" x="9220200" y="5270500"/>
          <p14:tracePt t="656365" x="9226550" y="5264150"/>
          <p14:tracePt t="656383" x="9239250" y="5264150"/>
          <p14:tracePt t="656398" x="9245600" y="5257800"/>
          <p14:tracePt t="656415" x="9251950" y="5257800"/>
          <p14:tracePt t="656699" x="9251950" y="5264150"/>
          <p14:tracePt t="656706" x="9251950" y="5270500"/>
          <p14:tracePt t="656715" x="9251950" y="5276850"/>
          <p14:tracePt t="656732" x="9258300" y="5308600"/>
          <p14:tracePt t="656750" x="9290050" y="5391150"/>
          <p14:tracePt t="656765" x="9315450" y="5410200"/>
          <p14:tracePt t="657456" x="9315450" y="5403850"/>
          <p14:tracePt t="657465" x="9315450" y="5391150"/>
          <p14:tracePt t="657470" x="9315450" y="5365750"/>
          <p14:tracePt t="657483" x="9309100" y="5334000"/>
          <p14:tracePt t="657499" x="9328150" y="5283200"/>
          <p14:tracePt t="657516" x="9359900" y="5257800"/>
          <p14:tracePt t="657532" x="9385300" y="5245100"/>
          <p14:tracePt t="657549" x="9404350" y="5238750"/>
          <p14:tracePt t="657565" x="9410700" y="5232400"/>
          <p14:tracePt t="657582" x="9417050" y="5226050"/>
          <p14:tracePt t="657600" x="9436100" y="5219700"/>
          <p14:tracePt t="657616" x="9467850" y="5213350"/>
          <p14:tracePt t="657632" x="9563100" y="5213350"/>
          <p14:tracePt t="657649" x="9696450" y="5213350"/>
          <p14:tracePt t="657666" x="9906000" y="5213350"/>
          <p14:tracePt t="657684" x="10096500" y="5213350"/>
          <p14:tracePt t="657699" x="10242550" y="5213350"/>
          <p14:tracePt t="657716" x="10337800" y="5213350"/>
          <p14:tracePt t="657732" x="10382250" y="5219700"/>
          <p14:tracePt t="657750" x="10420350" y="5226050"/>
          <p14:tracePt t="657766" x="10439400" y="5232400"/>
          <p14:tracePt t="657783" x="10464800" y="5238750"/>
          <p14:tracePt t="657799" x="10515600" y="5245100"/>
          <p14:tracePt t="657816" x="10617200" y="5251450"/>
          <p14:tracePt t="657833" x="10756900" y="5251450"/>
          <p14:tracePt t="657834" x="10801350" y="5251450"/>
          <p14:tracePt t="657850" x="10852150" y="5251450"/>
          <p14:tracePt t="657866" x="10871200" y="5251450"/>
          <p14:tracePt t="657867" x="10877550" y="5251450"/>
          <p14:tracePt t="657883" x="10896600" y="5245100"/>
          <p14:tracePt t="657899" x="10909300" y="5245100"/>
          <p14:tracePt t="657916" x="10922000" y="5238750"/>
          <p14:tracePt t="657933" x="10941050" y="5238750"/>
          <p14:tracePt t="657950" x="10991850" y="5238750"/>
          <p14:tracePt t="657966" x="11042650" y="5238750"/>
          <p14:tracePt t="657983" x="11093450" y="5232400"/>
          <p14:tracePt t="658000" x="11131550" y="5226050"/>
          <p14:tracePt t="658017" x="11150600" y="5219700"/>
          <p14:tracePt t="658050" x="11150600" y="5213350"/>
          <p14:tracePt t="658084" x="11182350" y="5213350"/>
          <p14:tracePt t="658100" x="11252200" y="5213350"/>
          <p14:tracePt t="658116" x="11328400" y="5213350"/>
          <p14:tracePt t="658133" x="11372850" y="5219700"/>
          <p14:tracePt t="658150" x="11379200" y="5219700"/>
          <p14:tracePt t="658166" x="11379200" y="5226050"/>
          <p14:tracePt t="658183" x="11379200" y="5232400"/>
          <p14:tracePt t="658200" x="11372850" y="5245100"/>
          <p14:tracePt t="658218" x="11366500" y="5264150"/>
          <p14:tracePt t="658358" x="11360150" y="5264150"/>
          <p14:tracePt t="658367" x="11353800" y="5264150"/>
          <p14:tracePt t="658383" x="11334750" y="5270500"/>
          <p14:tracePt t="658400" x="11303000" y="5270500"/>
          <p14:tracePt t="658417" x="11290300" y="5276850"/>
          <p14:tracePt t="658433" x="11277600" y="5276850"/>
          <p14:tracePt t="658450" x="11271250" y="5276850"/>
          <p14:tracePt t="658466" x="11245850" y="5276850"/>
          <p14:tracePt t="658483" x="11207750" y="5276850"/>
          <p14:tracePt t="658500" x="11176000" y="5276850"/>
          <p14:tracePt t="658517" x="11118850" y="5276850"/>
          <p14:tracePt t="658534" x="11061700" y="5283200"/>
          <p14:tracePt t="658550" x="11029950" y="5283200"/>
          <p14:tracePt t="658567" x="11023600" y="5283200"/>
          <p14:tracePt t="658585" x="10998200" y="5283200"/>
          <p14:tracePt t="658600" x="10979150" y="5283200"/>
          <p14:tracePt t="658617" x="10896600" y="5295900"/>
          <p14:tracePt t="658633" x="10795000" y="5308600"/>
          <p14:tracePt t="658650" x="10699750" y="5321300"/>
          <p14:tracePt t="658667" x="10579100" y="5327650"/>
          <p14:tracePt t="658685" x="10496550" y="5340350"/>
          <p14:tracePt t="658700" x="10426700" y="5353050"/>
          <p14:tracePt t="658717" x="10318750" y="5372100"/>
          <p14:tracePt t="658734" x="10147300" y="5384800"/>
          <p14:tracePt t="658750" x="9899650" y="5397500"/>
          <p14:tracePt t="658767" x="9588500" y="5403850"/>
          <p14:tracePt t="658784" x="9086850" y="5391150"/>
          <p14:tracePt t="658800" x="8712200" y="5359400"/>
          <p14:tracePt t="658818" x="8369300" y="5327650"/>
          <p14:tracePt t="658835" x="8255000" y="5314950"/>
          <p14:tracePt t="658850" x="7778750" y="5251450"/>
          <p14:tracePt t="658867" x="7416800" y="5213350"/>
          <p14:tracePt t="658883" x="7035800" y="5175250"/>
          <p14:tracePt t="658900" x="6572250" y="5124450"/>
          <p14:tracePt t="658917" x="6096000" y="5073650"/>
          <p14:tracePt t="658934" x="5765800" y="5048250"/>
          <p14:tracePt t="658950" x="5511800" y="5029200"/>
          <p14:tracePt t="658967" x="5384800" y="5022850"/>
          <p14:tracePt t="658984" x="5372100" y="5022850"/>
          <p14:tracePt t="659052" x="5365750" y="5022850"/>
          <p14:tracePt t="659067" x="5359400" y="5022850"/>
          <p14:tracePt t="659084" x="5346700" y="5022850"/>
          <p14:tracePt t="659100" x="5340350" y="5022850"/>
          <p14:tracePt t="659181" x="5334000" y="5029200"/>
          <p14:tracePt t="659191" x="5327650" y="5029200"/>
          <p14:tracePt t="659201" x="5308600" y="5035550"/>
          <p14:tracePt t="659218" x="5276850" y="5041900"/>
          <p14:tracePt t="659234" x="5251450" y="5048250"/>
          <p14:tracePt t="659251" x="5232400" y="5048250"/>
          <p14:tracePt t="659252" x="5226050" y="5054600"/>
          <p14:tracePt t="659325" x="5213350" y="5054600"/>
          <p14:tracePt t="659332" x="5207000" y="5054600"/>
          <p14:tracePt t="659351" x="5187950" y="5054600"/>
          <p14:tracePt t="659367" x="5175250" y="5054600"/>
          <p14:tracePt t="659422" x="5181600" y="5054600"/>
          <p14:tracePt t="659434" x="5187950" y="5054600"/>
          <p14:tracePt t="659451" x="5213350" y="5060950"/>
          <p14:tracePt t="659467" x="5238750" y="5067300"/>
          <p14:tracePt t="659485" x="5264150" y="5067300"/>
          <p14:tracePt t="659501" x="5321300" y="5080000"/>
          <p14:tracePt t="659518" x="5505450" y="5099050"/>
          <p14:tracePt t="659535" x="5689600" y="5118100"/>
          <p14:tracePt t="659551" x="6007100" y="5149850"/>
          <p14:tracePt t="659568" x="6311900" y="5175250"/>
          <p14:tracePt t="659584" x="6616700" y="5187950"/>
          <p14:tracePt t="659601" x="6953250" y="5200650"/>
          <p14:tracePt t="659617" x="7245350" y="5207000"/>
          <p14:tracePt t="659634" x="7581900" y="5226050"/>
          <p14:tracePt t="659651" x="8007350" y="5264150"/>
          <p14:tracePt t="659667" x="8388350" y="5302250"/>
          <p14:tracePt t="659685" x="8851900" y="5353050"/>
          <p14:tracePt t="659701" x="9188450" y="5384800"/>
          <p14:tracePt t="659718" x="9455150" y="5410200"/>
          <p14:tracePt t="659734" x="9588500" y="5410200"/>
          <p14:tracePt t="659751" x="9652000" y="5410200"/>
          <p14:tracePt t="659768" x="9728200" y="5403850"/>
          <p14:tracePt t="659784" x="9810750" y="5403850"/>
          <p14:tracePt t="659803" x="9937750" y="5416550"/>
          <p14:tracePt t="659819" x="10058400" y="5435600"/>
          <p14:tracePt t="659835" x="10160000" y="5441950"/>
          <p14:tracePt t="659851" x="10191750" y="5441950"/>
          <p14:tracePt t="659868" x="10198100" y="5441950"/>
          <p14:tracePt t="659885" x="10204450" y="5441950"/>
          <p14:tracePt t="659902" x="10217150" y="5435600"/>
          <p14:tracePt t="659918" x="10242550" y="5435600"/>
          <p14:tracePt t="659935" x="10267950" y="5435600"/>
          <p14:tracePt t="659952" x="10306050" y="5441950"/>
          <p14:tracePt t="659968" x="10350500" y="5448300"/>
          <p14:tracePt t="659987" x="10388600" y="5448300"/>
          <p14:tracePt t="660001" x="10394950" y="5448300"/>
          <p14:tracePt t="660018" x="10420350" y="5448300"/>
          <p14:tracePt t="660034" x="10439400" y="5441950"/>
          <p14:tracePt t="660051" x="10483850" y="5422900"/>
          <p14:tracePt t="660068" x="10521950" y="5416550"/>
          <p14:tracePt t="660086" x="10566400" y="5410200"/>
          <p14:tracePt t="660101" x="10610850" y="5403850"/>
          <p14:tracePt t="660118" x="10648950" y="5403850"/>
          <p14:tracePt t="660134" x="10661650" y="5397500"/>
          <p14:tracePt t="660153" x="10680700" y="5391150"/>
          <p14:tracePt t="660168" x="10712450" y="5384800"/>
          <p14:tracePt t="660185" x="10763250" y="5372100"/>
          <p14:tracePt t="660202" x="10801350" y="5359400"/>
          <p14:tracePt t="660218" x="10877550" y="5346700"/>
          <p14:tracePt t="660235" x="10934700" y="5340350"/>
          <p14:tracePt t="660253" x="11010900" y="5321300"/>
          <p14:tracePt t="660268" x="11029950" y="5314950"/>
          <p14:tracePt t="660284" x="11055350" y="5302250"/>
          <p14:tracePt t="660301" x="11061700" y="5295900"/>
          <p14:tracePt t="660711" x="11055350" y="5295900"/>
          <p14:tracePt t="660721" x="11049000" y="5295900"/>
          <p14:tracePt t="660744" x="11042650" y="5289550"/>
          <p14:tracePt t="660769" x="11036300" y="5289550"/>
          <p14:tracePt t="660786" x="11029950" y="5283200"/>
          <p14:tracePt t="660802" x="11017250" y="5283200"/>
          <p14:tracePt t="660819" x="11010900" y="5283200"/>
          <p14:tracePt t="660836" x="11004550" y="5283200"/>
          <p14:tracePt t="660852" x="10998200" y="5283200"/>
          <p14:tracePt t="660869" x="10985500" y="5283200"/>
          <p14:tracePt t="660885" x="10972800" y="5283200"/>
          <p14:tracePt t="660902" x="10960100" y="5283200"/>
          <p14:tracePt t="660919" x="10941050" y="5283200"/>
          <p14:tracePt t="660936" x="10890250" y="5295900"/>
          <p14:tracePt t="660952" x="10852150" y="5302250"/>
          <p14:tracePt t="660968" x="10820400" y="5314950"/>
          <p14:tracePt t="660986" x="10775950" y="5327650"/>
          <p14:tracePt t="661002" x="10744200" y="5334000"/>
          <p14:tracePt t="661018" x="10718800" y="5340350"/>
          <p14:tracePt t="661035" x="10693400" y="5346700"/>
          <p14:tracePt t="661052" x="10680700" y="5346700"/>
          <p14:tracePt t="661069" x="10668000" y="5346700"/>
          <p14:tracePt t="661086" x="10655300" y="5346700"/>
          <p14:tracePt t="661102" x="10642600" y="5346700"/>
          <p14:tracePt t="661119" x="10636250" y="5353050"/>
          <p14:tracePt t="661135" x="10623550" y="5353050"/>
          <p14:tracePt t="661153" x="10610850" y="5353050"/>
          <p14:tracePt t="661170" x="10598150" y="5353050"/>
          <p14:tracePt t="661186" x="10591800" y="5353050"/>
          <p14:tracePt t="661202" x="10579100" y="5353050"/>
          <p14:tracePt t="661219" x="10566400" y="5353050"/>
          <p14:tracePt t="661235" x="10547350" y="5353050"/>
          <p14:tracePt t="661252" x="10528300" y="5353050"/>
          <p14:tracePt t="661269" x="10509250" y="5353050"/>
          <p14:tracePt t="661285" x="10490200" y="5353050"/>
          <p14:tracePt t="661302" x="10471150" y="5353050"/>
          <p14:tracePt t="661319" x="10445750" y="5346700"/>
          <p14:tracePt t="661335" x="10407650" y="5346700"/>
          <p14:tracePt t="661352" x="10375900" y="5346700"/>
          <p14:tracePt t="661369" x="10337800" y="5346700"/>
          <p14:tracePt t="661386" x="10287000" y="5346700"/>
          <p14:tracePt t="661403" x="10236200" y="5346700"/>
          <p14:tracePt t="661420" x="10109200" y="5346700"/>
          <p14:tracePt t="661436" x="10045700" y="5346700"/>
          <p14:tracePt t="661456" x="9982200" y="5340350"/>
          <p14:tracePt t="661469" x="9925050" y="5340350"/>
          <p14:tracePt t="661486" x="9861550" y="5340350"/>
          <p14:tracePt t="661503" x="9696450" y="5321300"/>
          <p14:tracePt t="661519" x="9474200" y="5302250"/>
          <p14:tracePt t="661536" x="9188450" y="5276850"/>
          <p14:tracePt t="661553" x="8902700" y="5251450"/>
          <p14:tracePt t="661569" x="8597900" y="5213350"/>
          <p14:tracePt t="661586" x="8312150" y="5175250"/>
          <p14:tracePt t="661602" x="8070850" y="5149850"/>
          <p14:tracePt t="661620" x="7785100" y="5118100"/>
          <p14:tracePt t="661636" x="7486650" y="5092700"/>
          <p14:tracePt t="661653" x="7137400" y="5067300"/>
          <p14:tracePt t="661670" x="6559550" y="5035550"/>
          <p14:tracePt t="661686" x="6165850" y="5022850"/>
          <p14:tracePt t="661704" x="5778500" y="5016500"/>
          <p14:tracePt t="661719" x="5537200" y="5010150"/>
          <p14:tracePt t="661736" x="5327650" y="5010150"/>
          <p14:tracePt t="661753" x="5029200" y="5029200"/>
          <p14:tracePt t="661769" x="4673600" y="5054600"/>
          <p14:tracePt t="661786" x="4178300" y="5092700"/>
          <p14:tracePt t="661805" x="3797300" y="5105400"/>
          <p14:tracePt t="661819" x="3498850" y="5124450"/>
          <p14:tracePt t="661836" x="3403600" y="5124450"/>
          <p14:tracePt t="661853" x="3397250" y="5130800"/>
          <p14:tracePt t="661870" x="3409950" y="5130800"/>
          <p14:tracePt t="661886" x="3416300" y="5130800"/>
          <p14:tracePt t="661904" x="3429000" y="5149850"/>
          <p14:tracePt t="661920" x="3441700" y="5168900"/>
          <p14:tracePt t="661936" x="3473450" y="5207000"/>
          <p14:tracePt t="661953" x="3505200" y="5226050"/>
          <p14:tracePt t="661969" x="3543300" y="5245100"/>
          <p14:tracePt t="661986" x="3587750" y="5257800"/>
          <p14:tracePt t="662003" x="3638550" y="5270500"/>
          <p14:tracePt t="662021" x="3676650" y="5283200"/>
          <p14:tracePt t="662036" x="3695700" y="5314950"/>
          <p14:tracePt t="662053" x="3708400" y="5353050"/>
          <p14:tracePt t="662070" x="3721100" y="5384800"/>
          <p14:tracePt t="662088" x="3759200" y="5429250"/>
          <p14:tracePt t="662103" x="3778250" y="5441950"/>
          <p14:tracePt t="662120" x="3810000" y="5467350"/>
          <p14:tracePt t="662136" x="3848100" y="5492750"/>
          <p14:tracePt t="662154" x="3879850" y="5511800"/>
          <p14:tracePt t="662170" x="3886200" y="5511800"/>
          <p14:tracePt t="662203" x="3892550" y="5511800"/>
          <p14:tracePt t="662220" x="3924300" y="5511800"/>
          <p14:tracePt t="662236" x="3994150" y="5511800"/>
          <p14:tracePt t="662253" x="4089400" y="5511800"/>
          <p14:tracePt t="662270" x="4210050" y="5511800"/>
          <p14:tracePt t="662287" x="4298950" y="5505450"/>
          <p14:tracePt t="662303" x="4324350" y="5505450"/>
          <p14:tracePt t="662320" x="4324350" y="5499100"/>
          <p14:tracePt t="662337" x="4324350" y="5492750"/>
          <p14:tracePt t="662353" x="4311650" y="5467350"/>
          <p14:tracePt t="662370" x="4292600" y="5416550"/>
          <p14:tracePt t="662386" x="4279900" y="5359400"/>
          <p14:tracePt t="662403" x="4279900" y="5327650"/>
          <p14:tracePt t="662420" x="4279900" y="5302250"/>
          <p14:tracePt t="662455" x="4273550" y="5302250"/>
          <p14:tracePt t="662470" x="4254500" y="5302250"/>
          <p14:tracePt t="662487" x="4222750" y="5302250"/>
          <p14:tracePt t="662503" x="4203700" y="5295900"/>
          <p14:tracePt t="662520" x="4171950" y="5283200"/>
          <p14:tracePt t="662536" x="4127500" y="5245100"/>
          <p14:tracePt t="662553" x="4114800" y="5226050"/>
          <p14:tracePt t="662587" x="4102100" y="5226050"/>
          <p14:tracePt t="662603" x="4051300" y="5226050"/>
          <p14:tracePt t="662620" x="3981450" y="5226050"/>
          <p14:tracePt t="662622" x="3930650" y="5232400"/>
          <p14:tracePt t="662637" x="3879850" y="5238750"/>
          <p14:tracePt t="662655" x="3790950" y="5251450"/>
          <p14:tracePt t="662671" x="3765550" y="5257800"/>
          <p14:tracePt t="662687" x="3733800" y="5264150"/>
          <p14:tracePt t="662703" x="3702050" y="5270500"/>
          <p14:tracePt t="662720" x="3670300" y="5283200"/>
          <p14:tracePt t="662737" x="3644900" y="5302250"/>
          <p14:tracePt t="662754" x="3632200" y="5321300"/>
          <p14:tracePt t="662770" x="3613150" y="5346700"/>
          <p14:tracePt t="662787" x="3606800" y="5365750"/>
          <p14:tracePt t="662803" x="3606800" y="5391150"/>
          <p14:tracePt t="662821" x="3600450" y="5403850"/>
          <p14:tracePt t="662838" x="3600450" y="5416550"/>
          <p14:tracePt t="662854" x="3600450" y="5422900"/>
          <p14:tracePt t="662872" x="3619500" y="5441950"/>
          <p14:tracePt t="662886" x="3638550" y="5448300"/>
          <p14:tracePt t="662888" x="3670300" y="5461000"/>
          <p14:tracePt t="662904" x="3746500" y="5486400"/>
          <p14:tracePt t="662920" x="3816350" y="5505450"/>
          <p14:tracePt t="662921" x="3898900" y="5524500"/>
          <p14:tracePt t="662937" x="4044950" y="5556250"/>
          <p14:tracePt t="662953" x="4165600" y="5568950"/>
          <p14:tracePt t="662971" x="4273550" y="5568950"/>
          <p14:tracePt t="662987" x="4330700" y="5556250"/>
          <p14:tracePt t="663004" x="4356100" y="5530850"/>
          <p14:tracePt t="663020" x="4362450" y="5511800"/>
          <p14:tracePt t="663104" x="4362450" y="5505450"/>
          <p14:tracePt t="663121" x="4362450" y="5499100"/>
          <p14:tracePt t="663137" x="4356100" y="5492750"/>
          <p14:tracePt t="663154" x="4349750" y="5492750"/>
          <p14:tracePt t="663170" x="4343400" y="5486400"/>
          <p14:tracePt t="663187" x="4337050" y="5486400"/>
          <p14:tracePt t="663204" x="4324350" y="5486400"/>
          <p14:tracePt t="663221" x="4311650" y="5486400"/>
          <p14:tracePt t="663238" x="4292600" y="5486400"/>
          <p14:tracePt t="663255" x="4286250" y="5480050"/>
          <p14:tracePt t="663270" x="4273550" y="5480050"/>
          <p14:tracePt t="663287" x="4267200" y="5480050"/>
          <p14:tracePt t="663304" x="4235450" y="5467350"/>
          <p14:tracePt t="663320" x="4178300" y="5448300"/>
          <p14:tracePt t="663337" x="4114800" y="5429250"/>
          <p14:tracePt t="663354" x="4038600" y="5410200"/>
          <p14:tracePt t="663371" x="3975100" y="5384800"/>
          <p14:tracePt t="663387" x="3924300" y="5359400"/>
          <p14:tracePt t="663405" x="3898900" y="5340350"/>
          <p14:tracePt t="663422" x="3886200" y="5321300"/>
          <p14:tracePt t="663437" x="3879850" y="5295900"/>
          <p14:tracePt t="663459" x="3867150" y="5276850"/>
          <p14:tracePt t="663473" x="3860800" y="5270500"/>
          <p14:tracePt t="663488" x="3848100" y="5264150"/>
          <p14:tracePt t="663504" x="3835400" y="5264150"/>
          <p14:tracePt t="663554" x="3835400" y="5257800"/>
          <p14:tracePt t="663571" x="3841750" y="5238750"/>
          <p14:tracePt t="663588" x="3848100" y="5226050"/>
          <p14:tracePt t="663621" x="3848100" y="5219700"/>
          <p14:tracePt t="663638" x="3810000" y="5207000"/>
          <p14:tracePt t="663654" x="3733800" y="5175250"/>
          <p14:tracePt t="663670" x="3657600" y="5143500"/>
          <p14:tracePt t="663688" x="3632200" y="5130800"/>
          <p14:tracePt t="663721" x="3644900" y="5130800"/>
          <p14:tracePt t="663738" x="3676650" y="5130800"/>
          <p14:tracePt t="663754" x="3714750" y="5130800"/>
          <p14:tracePt t="663771" x="3727450" y="5137150"/>
          <p14:tracePt t="663788" x="3733800" y="5137150"/>
          <p14:tracePt t="663839" x="3740150" y="5137150"/>
          <p14:tracePt t="663854" x="3784600" y="5130800"/>
          <p14:tracePt t="663871" x="3835400" y="5118100"/>
          <p14:tracePt t="663888" x="3860800" y="5118100"/>
          <p14:tracePt t="664049" x="3867150" y="5118100"/>
          <p14:tracePt t="664059" x="3879850" y="5118100"/>
          <p14:tracePt t="664072" x="3930650" y="5124450"/>
          <p14:tracePt t="664088" x="4038600" y="5149850"/>
          <p14:tracePt t="664106" x="4210050" y="5162550"/>
          <p14:tracePt t="664121" x="4381500" y="5168900"/>
          <p14:tracePt t="664138" x="4502150" y="5168900"/>
          <p14:tracePt t="664155" x="4584700" y="5156200"/>
          <p14:tracePt t="664172" x="4591050" y="5149850"/>
          <p14:tracePt t="664205" x="4572000" y="5149850"/>
          <p14:tracePt t="664222" x="4565650" y="5156200"/>
          <p14:tracePt t="664238" x="4546600" y="5162550"/>
          <p14:tracePt t="664256" x="4540250" y="5162550"/>
          <p14:tracePt t="664306" x="4514850" y="5162550"/>
          <p14:tracePt t="664322" x="4495800" y="5162550"/>
          <p14:tracePt t="664338" x="4470400" y="5162550"/>
          <p14:tracePt t="664355" x="4451350" y="5162550"/>
          <p14:tracePt t="664371" x="4445000" y="5162550"/>
          <p14:tracePt t="664388" x="4438650" y="5168900"/>
          <p14:tracePt t="664444" x="4425950" y="5168900"/>
          <p14:tracePt t="664455" x="4419600" y="5175250"/>
          <p14:tracePt t="664471" x="4406900" y="5181600"/>
          <p14:tracePt t="664488" x="4394200" y="5181600"/>
          <p14:tracePt t="664505" x="4381500" y="5187950"/>
          <p14:tracePt t="664522" x="4375150" y="5187950"/>
          <p14:tracePt t="664538" x="4368800" y="5194300"/>
          <p14:tracePt t="664556" x="4356100" y="5194300"/>
          <p14:tracePt t="664597" x="4349750" y="5194300"/>
          <p14:tracePt t="664605" x="4343400" y="5194300"/>
          <p14:tracePt t="664622" x="4318000" y="5207000"/>
          <p14:tracePt t="664638" x="4292600" y="5213350"/>
          <p14:tracePt t="664655" x="4273550" y="5226050"/>
          <p14:tracePt t="664672" x="4267200" y="5238750"/>
          <p14:tracePt t="664689" x="4260850" y="5238750"/>
          <p14:tracePt t="664722" x="4254500" y="5245100"/>
          <p14:tracePt t="664738" x="4235450" y="5264150"/>
          <p14:tracePt t="664755" x="4203700" y="5283200"/>
          <p14:tracePt t="664772" x="4171950" y="5302250"/>
          <p14:tracePt t="664789" x="4159250" y="5308600"/>
          <p14:tracePt t="664867" x="4152900" y="5308600"/>
          <p14:tracePt t="664874" x="4146550" y="5314950"/>
          <p14:tracePt t="664888" x="4133850" y="5321300"/>
          <p14:tracePt t="664905" x="4121150" y="5327650"/>
          <p14:tracePt t="664922" x="4114800" y="5327650"/>
          <p14:tracePt t="665021" x="4108450" y="5334000"/>
          <p14:tracePt t="665029" x="4095750" y="5346700"/>
          <p14:tracePt t="665039" x="4070350" y="5359400"/>
          <p14:tracePt t="665056" x="4006850" y="5391150"/>
          <p14:tracePt t="665072" x="3949700" y="5422900"/>
          <p14:tracePt t="665089" x="3911600" y="5448300"/>
          <p14:tracePt t="665106" x="3898900" y="5454650"/>
          <p14:tracePt t="665122" x="3892550" y="5461000"/>
          <p14:tracePt t="665139" x="3879850" y="5473700"/>
          <p14:tracePt t="665156" x="3854450" y="5499100"/>
          <p14:tracePt t="665172" x="3841750" y="5505450"/>
          <p14:tracePt t="665189" x="3829050" y="5524500"/>
          <p14:tracePt t="665458" x="3835400" y="5524500"/>
          <p14:tracePt t="665895" x="3841750" y="5524500"/>
          <p14:tracePt t="665911" x="3848100" y="5524500"/>
          <p14:tracePt t="665923" x="3854450" y="5524500"/>
          <p14:tracePt t="665939" x="3873500" y="5537200"/>
          <p14:tracePt t="665956" x="3886200" y="5543550"/>
          <p14:tracePt t="665990" x="3898900" y="5543550"/>
          <p14:tracePt t="666008" x="3930650" y="5537200"/>
          <p14:tracePt t="666023" x="4013200" y="5524500"/>
          <p14:tracePt t="666040" x="4127500" y="5505450"/>
          <p14:tracePt t="666056" x="4210050" y="5499100"/>
          <p14:tracePt t="666075" x="4248150" y="5492750"/>
          <p14:tracePt t="666090" x="4254500" y="5492750"/>
          <p14:tracePt t="666106" x="4267200" y="5492750"/>
          <p14:tracePt t="666124" x="4305300" y="5492750"/>
          <p14:tracePt t="666140" x="4343400" y="5492750"/>
          <p14:tracePt t="666156" x="4406900" y="5492750"/>
          <p14:tracePt t="666173" x="4502150" y="5492750"/>
          <p14:tracePt t="666190" x="4584700" y="5480050"/>
          <p14:tracePt t="666206" x="4667250" y="5473700"/>
          <p14:tracePt t="666223" x="4705350" y="5461000"/>
          <p14:tracePt t="666240" x="4711700" y="5461000"/>
          <p14:tracePt t="666274" x="4718050" y="5461000"/>
          <p14:tracePt t="666290" x="4730750" y="5461000"/>
          <p14:tracePt t="666306" x="4743450" y="5461000"/>
          <p14:tracePt t="666323" x="4768850" y="5454650"/>
          <p14:tracePt t="666340" x="4781550" y="5454650"/>
          <p14:tracePt t="666471" x="4787900" y="5454650"/>
          <p14:tracePt t="666490" x="4800600" y="5454650"/>
          <p14:tracePt t="666544" x="4806950" y="5454650"/>
          <p14:tracePt t="666556" x="4838700" y="5454650"/>
          <p14:tracePt t="666573" x="4895850" y="5454650"/>
          <p14:tracePt t="666590" x="4978400" y="5448300"/>
          <p14:tracePt t="666607" x="5041900" y="5448300"/>
          <p14:tracePt t="666623" x="5060950" y="5448300"/>
          <p14:tracePt t="666640" x="5067300" y="5448300"/>
          <p14:tracePt t="666658" x="5086350" y="5448300"/>
          <p14:tracePt t="666674" x="5105400" y="5448300"/>
          <p14:tracePt t="666691" x="5124450" y="5448300"/>
          <p14:tracePt t="666693" x="5156200" y="5448300"/>
          <p14:tracePt t="666706" x="5213350" y="5448300"/>
          <p14:tracePt t="666724" x="5391150" y="5448300"/>
          <p14:tracePt t="666740" x="5454650" y="5448300"/>
          <p14:tracePt t="666758" x="5645150" y="5441950"/>
          <p14:tracePt t="666774" x="5708650" y="5441950"/>
          <p14:tracePt t="666790" x="5715000" y="5441950"/>
          <p14:tracePt t="666908" x="5721350" y="5441950"/>
          <p14:tracePt t="666913" x="5727700" y="5441950"/>
          <p14:tracePt t="666925" x="5734050" y="5441950"/>
          <p14:tracePt t="666941" x="5746750" y="5441950"/>
          <p14:tracePt t="667156" x="5753100" y="5441950"/>
          <p14:tracePt t="667162" x="5759450" y="5441950"/>
          <p14:tracePt t="667174" x="5772150" y="5435600"/>
          <p14:tracePt t="667191" x="5848350" y="5435600"/>
          <p14:tracePt t="667207" x="5975350" y="5441950"/>
          <p14:tracePt t="667226" x="6096000" y="5454650"/>
          <p14:tracePt t="667241" x="6172200" y="5461000"/>
          <p14:tracePt t="667257" x="6229350" y="5461000"/>
          <p14:tracePt t="667275" x="6305550" y="5467350"/>
          <p14:tracePt t="667292" x="6350000" y="5467350"/>
          <p14:tracePt t="667310" x="6394450" y="5467350"/>
          <p14:tracePt t="667325" x="6432550" y="5461000"/>
          <p14:tracePt t="667341" x="6457950" y="5461000"/>
          <p14:tracePt t="667357" x="6470650" y="5454650"/>
          <p14:tracePt t="667374" x="6489700" y="5454650"/>
          <p14:tracePt t="667391" x="6502400" y="5448300"/>
          <p14:tracePt t="667599" x="6508750" y="5448300"/>
          <p14:tracePt t="667606" x="6515100" y="5448300"/>
          <p14:tracePt t="667625" x="6572250" y="5448300"/>
          <p14:tracePt t="667641" x="6661150" y="5454650"/>
          <p14:tracePt t="667658" x="6769100" y="5467350"/>
          <p14:tracePt t="667674" x="6915150" y="5486400"/>
          <p14:tracePt t="667691" x="7023100" y="5505450"/>
          <p14:tracePt t="667707" x="7035800" y="5505450"/>
          <p14:tracePt t="667725" x="7035800" y="5511800"/>
          <p14:tracePt t="667741" x="7042150" y="5511800"/>
          <p14:tracePt t="667758" x="7048500" y="5511800"/>
          <p14:tracePt t="667774" x="7061200" y="5518150"/>
          <p14:tracePt t="667791" x="7086600" y="5518150"/>
          <p14:tracePt t="667808" x="7124700" y="5518150"/>
          <p14:tracePt t="667826" x="7181850" y="5511800"/>
          <p14:tracePt t="667841" x="7232650" y="5499100"/>
          <p14:tracePt t="667857" x="7277100" y="5480050"/>
          <p14:tracePt t="667875" x="7302500" y="5473700"/>
          <p14:tracePt t="667892" x="7334250" y="5461000"/>
          <p14:tracePt t="667908" x="7340600" y="5461000"/>
          <p14:tracePt t="667909" x="7346950" y="5461000"/>
          <p14:tracePt t="667924" x="7353300" y="5461000"/>
          <p14:tracePt t="667941" x="7366000" y="5461000"/>
          <p14:tracePt t="667959" x="7378700" y="5461000"/>
          <p14:tracePt t="667975" x="7391400" y="5461000"/>
          <p14:tracePt t="667991" x="7397750" y="5461000"/>
          <p14:tracePt t="668009" x="7410450" y="5461000"/>
          <p14:tracePt t="668025" x="7423150" y="5461000"/>
          <p14:tracePt t="668041" x="7429500" y="5461000"/>
          <p14:tracePt t="668058" x="7442200" y="5461000"/>
          <p14:tracePt t="668075" x="7480300" y="5461000"/>
          <p14:tracePt t="668091" x="7543800" y="5461000"/>
          <p14:tracePt t="668108" x="7607300" y="5461000"/>
          <p14:tracePt t="668125" x="7670800" y="5461000"/>
          <p14:tracePt t="668142" x="7721600" y="5461000"/>
          <p14:tracePt t="668159" x="7747000" y="5461000"/>
          <p14:tracePt t="668174" x="7759700" y="5461000"/>
          <p14:tracePt t="668191" x="7772400" y="5454650"/>
          <p14:tracePt t="668208" x="7778750" y="5454650"/>
          <p14:tracePt t="668337" x="7791450" y="5454650"/>
          <p14:tracePt t="668344" x="7804150" y="5454650"/>
          <p14:tracePt t="668358" x="7842250" y="5461000"/>
          <p14:tracePt t="668376" x="8007350" y="5480050"/>
          <p14:tracePt t="668392" x="8064500" y="5486400"/>
          <p14:tracePt t="668408" x="8318500" y="5505450"/>
          <p14:tracePt t="668424" x="8458200" y="5511800"/>
          <p14:tracePt t="668442" x="8534400" y="5511800"/>
          <p14:tracePt t="668458" x="8553450" y="5511800"/>
          <p14:tracePt t="668475" x="8559800" y="5511800"/>
          <p14:tracePt t="668493" x="8566150" y="5511800"/>
          <p14:tracePt t="668555" x="8572500" y="5511800"/>
          <p14:tracePt t="668562" x="8578850" y="5505450"/>
          <p14:tracePt t="668578" x="8597900" y="5505450"/>
          <p14:tracePt t="668592" x="8610600" y="5499100"/>
          <p14:tracePt t="668610" x="8661400" y="5486400"/>
          <p14:tracePt t="668625" x="8674100" y="5480050"/>
          <p14:tracePt t="668642" x="8724900" y="5448300"/>
          <p14:tracePt t="668658" x="8743950" y="5435600"/>
          <p14:tracePt t="668675" x="8750300" y="5422900"/>
          <p14:tracePt t="668693" x="8750300" y="5416550"/>
          <p14:tracePt t="668725" x="8750300" y="5410200"/>
          <p14:tracePt t="668743" x="8731250" y="5403850"/>
          <p14:tracePt t="668758" x="8699500" y="5397500"/>
          <p14:tracePt t="668775" x="8674100" y="5397500"/>
          <p14:tracePt t="668792" x="8648700" y="5391150"/>
          <p14:tracePt t="668809" x="8623300" y="5391150"/>
          <p14:tracePt t="668826" x="8591550" y="5391150"/>
          <p14:tracePt t="668842" x="8559800" y="5391150"/>
          <p14:tracePt t="668859" x="8521700" y="5391150"/>
          <p14:tracePt t="668860" x="8502650" y="5384800"/>
          <p14:tracePt t="668875" x="8445500" y="5378450"/>
          <p14:tracePt t="668892" x="8407400" y="5372100"/>
          <p14:tracePt t="668908" x="8362950" y="5359400"/>
          <p14:tracePt t="668925" x="8350250" y="5359400"/>
          <p14:tracePt t="668995" x="8343900" y="5365750"/>
          <p14:tracePt t="669002" x="8343900" y="5372100"/>
          <p14:tracePt t="669010" x="8343900" y="5391150"/>
          <p14:tracePt t="669025" x="8356600" y="5435600"/>
          <p14:tracePt t="669042" x="8394700" y="5480050"/>
          <p14:tracePt t="669059" x="8439150" y="5518150"/>
          <p14:tracePt t="669077" x="8515350" y="5556250"/>
          <p14:tracePt t="669092" x="8623300" y="5575300"/>
          <p14:tracePt t="669110" x="8750300" y="5581650"/>
          <p14:tracePt t="669126" x="8902700" y="5581650"/>
          <p14:tracePt t="669142" x="9010650" y="5568950"/>
          <p14:tracePt t="669159" x="9080500" y="5556250"/>
          <p14:tracePt t="669176" x="9124950" y="5543550"/>
          <p14:tracePt t="669192" x="9137650" y="5543550"/>
          <p14:tracePt t="669291" x="9137650" y="5537200"/>
          <p14:tracePt t="669369" x="9131300" y="5537200"/>
          <p14:tracePt t="669376" x="9124950" y="5537200"/>
          <p14:tracePt t="669392" x="9118600" y="5537200"/>
          <p14:tracePt t="669410" x="9093200" y="5537200"/>
          <p14:tracePt t="669425" x="9067800" y="5543550"/>
          <p14:tracePt t="669442" x="9048750" y="5543550"/>
          <p14:tracePt t="669459" x="9036050" y="5549900"/>
          <p14:tracePt t="669530" x="9029700" y="5549900"/>
          <p14:tracePt t="669635" x="9023350" y="5549900"/>
          <p14:tracePt t="669699" x="9017000" y="5549900"/>
          <p14:tracePt t="669715" x="9010650" y="5549900"/>
          <p14:tracePt t="669723" x="9004300" y="5549900"/>
          <p14:tracePt t="669731" x="8997950" y="5549900"/>
          <p14:tracePt t="669759" x="8991600" y="5549900"/>
          <p14:tracePt t="670663" x="8997950" y="5543550"/>
          <p14:tracePt t="670670" x="9004300" y="5543550"/>
          <p14:tracePt t="670678" x="9010650" y="5543550"/>
          <p14:tracePt t="670695" x="9017000" y="5537200"/>
          <p14:tracePt t="670710" x="9036050" y="5537200"/>
          <p14:tracePt t="670727" x="9048750" y="5537200"/>
          <p14:tracePt t="670743" x="9061450" y="5530850"/>
          <p14:tracePt t="670760" x="9099550" y="5530850"/>
          <p14:tracePt t="670777" x="9175750" y="5530850"/>
          <p14:tracePt t="670793" x="9239250" y="5524500"/>
          <p14:tracePt t="670810" x="9296400" y="5524500"/>
          <p14:tracePt t="670827" x="9328150" y="5524500"/>
          <p14:tracePt t="670843" x="9334500" y="5524500"/>
          <p14:tracePt t="670917" x="9340850" y="5524500"/>
          <p14:tracePt t="670924" x="9359900" y="5524500"/>
          <p14:tracePt t="670944" x="9436100" y="5524500"/>
          <p14:tracePt t="670960" x="9537700" y="5537200"/>
          <p14:tracePt t="670977" x="9658350" y="5543550"/>
          <p14:tracePt t="670978" x="9734550" y="5543550"/>
          <p14:tracePt t="670994" x="9912350" y="5543550"/>
          <p14:tracePt t="671010" x="10026650" y="5543550"/>
          <p14:tracePt t="671027" x="10064750" y="5537200"/>
          <p14:tracePt t="671044" x="10115550" y="5518150"/>
          <p14:tracePt t="671060" x="10121900" y="5511800"/>
          <p14:tracePt t="671077" x="10140950" y="5480050"/>
          <p14:tracePt t="671094" x="10140950" y="5454650"/>
          <p14:tracePt t="671110" x="10140950" y="5429250"/>
          <p14:tracePt t="671127" x="10140950" y="5391150"/>
          <p14:tracePt t="671145" x="10128250" y="5340350"/>
          <p14:tracePt t="671161" x="10102850" y="5283200"/>
          <p14:tracePt t="671177" x="10071100" y="5232400"/>
          <p14:tracePt t="671194" x="10045700" y="5200650"/>
          <p14:tracePt t="671211" x="10026650" y="5181600"/>
          <p14:tracePt t="671228" x="10007600" y="5168900"/>
          <p14:tracePt t="671244" x="9988550" y="5162550"/>
          <p14:tracePt t="671261" x="9969500" y="5162550"/>
          <p14:tracePt t="671277" x="9880600" y="5162550"/>
          <p14:tracePt t="671294" x="9779000" y="5162550"/>
          <p14:tracePt t="671311" x="9632950" y="5162550"/>
          <p14:tracePt t="671327" x="9505950" y="5168900"/>
          <p14:tracePt t="671344" x="9417050" y="5168900"/>
          <p14:tracePt t="671361" x="9366250" y="5162550"/>
          <p14:tracePt t="671377" x="9321800" y="5156200"/>
          <p14:tracePt t="671394" x="9302750" y="5149850"/>
          <p14:tracePt t="671411" x="9290050" y="5149850"/>
          <p14:tracePt t="671427" x="9245600" y="5149850"/>
          <p14:tracePt t="671444" x="9156700" y="5162550"/>
          <p14:tracePt t="671461" x="9017000" y="5187950"/>
          <p14:tracePt t="671478" x="8820150" y="5226050"/>
          <p14:tracePt t="671495" x="8699500" y="5245100"/>
          <p14:tracePt t="671511" x="8642350" y="5257800"/>
          <p14:tracePt t="671528" x="8636000" y="5264150"/>
          <p14:tracePt t="671544" x="8636000" y="5270500"/>
          <p14:tracePt t="671561" x="8648700" y="5295900"/>
          <p14:tracePt t="671578" x="8693150" y="5334000"/>
          <p14:tracePt t="671594" x="8763000" y="5378450"/>
          <p14:tracePt t="671611" x="8820150" y="5416550"/>
          <p14:tracePt t="671627" x="8877300" y="5448300"/>
          <p14:tracePt t="671644" x="8915400" y="5467350"/>
          <p14:tracePt t="671661" x="8953500" y="5480050"/>
          <p14:tracePt t="671678" x="9055100" y="5505450"/>
          <p14:tracePt t="671696" x="9340850" y="5543550"/>
          <p14:tracePt t="671712" x="9474200" y="5549900"/>
          <p14:tracePt t="671729" x="9804400" y="5556250"/>
          <p14:tracePt t="671744" x="9994900" y="5537200"/>
          <p14:tracePt t="671761" x="10083800" y="5511800"/>
          <p14:tracePt t="671778" x="10109200" y="5499100"/>
          <p14:tracePt t="671794" x="10115550" y="5492750"/>
          <p14:tracePt t="671891" x="10115550" y="5486400"/>
          <p14:tracePt t="671899" x="10115550" y="5480050"/>
          <p14:tracePt t="671911" x="10102850" y="5467350"/>
          <p14:tracePt t="671929" x="10083800" y="5441950"/>
          <p14:tracePt t="671947" x="10045700" y="5416550"/>
          <p14:tracePt t="671963" x="10013950" y="5397500"/>
          <p14:tracePt t="671978" x="9994900" y="5384800"/>
          <p14:tracePt t="671995" x="9950450" y="5372100"/>
          <p14:tracePt t="672012" x="9925050" y="5365750"/>
          <p14:tracePt t="672028" x="9899650" y="5359400"/>
          <p14:tracePt t="672045" x="9880600" y="5359400"/>
          <p14:tracePt t="672061" x="9867900" y="5359400"/>
          <p14:tracePt t="672078" x="9848850" y="5359400"/>
          <p14:tracePt t="672095" x="9836150" y="5359400"/>
          <p14:tracePt t="672112" x="9817100" y="5353050"/>
          <p14:tracePt t="672128" x="9798050" y="5353050"/>
          <p14:tracePt t="672145" x="9785350" y="5353050"/>
          <p14:tracePt t="672161" x="9766300" y="5353050"/>
          <p14:tracePt t="672178" x="9759950" y="5353050"/>
          <p14:tracePt t="672194" x="9759950" y="5346700"/>
          <p14:tracePt t="672228" x="9753600" y="5346700"/>
          <p14:tracePt t="672262" x="9740900" y="5340350"/>
          <p14:tracePt t="672278" x="9709150" y="5327650"/>
          <p14:tracePt t="672295" x="9626600" y="5314950"/>
          <p14:tracePt t="672312" x="9461500" y="5289550"/>
          <p14:tracePt t="672328" x="9417050" y="5289550"/>
          <p14:tracePt t="672347" x="9309100" y="5276850"/>
          <p14:tracePt t="672361" x="9290050" y="5276850"/>
          <p14:tracePt t="672379" x="9245600" y="5270500"/>
          <p14:tracePt t="672395" x="9232900" y="5270500"/>
          <p14:tracePt t="672412" x="9182100" y="5264150"/>
          <p14:tracePt t="672428" x="9124950" y="5264150"/>
          <p14:tracePt t="672445" x="9055100" y="5251450"/>
          <p14:tracePt t="672462" x="8978900" y="5238750"/>
          <p14:tracePt t="672479" x="8883650" y="5232400"/>
          <p14:tracePt t="672495" x="8794750" y="5219700"/>
          <p14:tracePt t="672512" x="8737600" y="5219700"/>
          <p14:tracePt t="672529" x="8724900" y="5213350"/>
          <p14:tracePt t="675063" x="8737600" y="5213350"/>
          <p14:tracePt t="675071" x="8756650" y="5213350"/>
          <p14:tracePt t="675080" x="8788400" y="5219700"/>
          <p14:tracePt t="675098" x="8877300" y="5226050"/>
          <p14:tracePt t="675114" x="8966200" y="5226050"/>
          <p14:tracePt t="675131" x="9042400" y="5226050"/>
          <p14:tracePt t="675147" x="9099550" y="5219700"/>
          <p14:tracePt t="675164" x="9131300" y="5219700"/>
          <p14:tracePt t="675180" x="9137650" y="5213350"/>
          <p14:tracePt t="675198" x="9137650" y="5207000"/>
          <p14:tracePt t="675214" x="9144000" y="5200650"/>
          <p14:tracePt t="675231" x="9144000" y="5194300"/>
          <p14:tracePt t="675247" x="9144000" y="5175250"/>
          <p14:tracePt t="675264" x="9144000" y="5162550"/>
          <p14:tracePt t="675282" x="9150350" y="5143500"/>
          <p14:tracePt t="675297" x="9156700" y="5124450"/>
          <p14:tracePt t="675314" x="9156700" y="5105400"/>
          <p14:tracePt t="675330" x="9156700" y="5092700"/>
          <p14:tracePt t="675348" x="9150350" y="5080000"/>
          <p14:tracePt t="675364" x="9144000" y="5073650"/>
          <p14:tracePt t="675381" x="9137650" y="5060950"/>
          <p14:tracePt t="675397" x="9118600" y="5048250"/>
          <p14:tracePt t="675414" x="9105900" y="5035550"/>
          <p14:tracePt t="675431" x="9093200" y="5029200"/>
          <p14:tracePt t="675448" x="9080500" y="5029200"/>
          <p14:tracePt t="675464" x="9067800" y="5029200"/>
          <p14:tracePt t="675465" x="9061450" y="5029200"/>
          <p14:tracePt t="675481" x="8997950" y="5029200"/>
          <p14:tracePt t="675498" x="8864600" y="5029200"/>
          <p14:tracePt t="675514" x="8724900" y="5029200"/>
          <p14:tracePt t="675531" x="8572500" y="5029200"/>
          <p14:tracePt t="675548" x="8432800" y="5029200"/>
          <p14:tracePt t="675564" x="8318500" y="5029200"/>
          <p14:tracePt t="675581" x="8261350" y="5029200"/>
          <p14:tracePt t="675598" x="8248650" y="5029200"/>
          <p14:tracePt t="675655" x="8248650" y="5041900"/>
          <p14:tracePt t="675664" x="8248650" y="5054600"/>
          <p14:tracePt t="675681" x="8293100" y="5124450"/>
          <p14:tracePt t="675697" x="8356600" y="5200650"/>
          <p14:tracePt t="675714" x="8420100" y="5270500"/>
          <p14:tracePt t="675731" x="8483600" y="5327650"/>
          <p14:tracePt t="675748" x="8553450" y="5359400"/>
          <p14:tracePt t="675764" x="8642350" y="5378450"/>
          <p14:tracePt t="675781" x="8731250" y="5378450"/>
          <p14:tracePt t="675783" x="8788400" y="5378450"/>
          <p14:tracePt t="675798" x="8870950" y="5359400"/>
          <p14:tracePt t="675814" x="8940800" y="5334000"/>
          <p14:tracePt t="675831" x="9017000" y="5276850"/>
          <p14:tracePt t="675848" x="9074150" y="5226050"/>
          <p14:tracePt t="675865" x="9112250" y="5181600"/>
          <p14:tracePt t="675883" x="9131300" y="5137150"/>
          <p14:tracePt t="675898" x="9131300" y="5092700"/>
          <p14:tracePt t="675915" x="9099550" y="5060950"/>
          <p14:tracePt t="675932" x="9048750" y="5035550"/>
          <p14:tracePt t="675948" x="9023350" y="5016500"/>
          <p14:tracePt t="675965" x="8991600" y="4997450"/>
          <p14:tracePt t="675981" x="8947150" y="4978400"/>
          <p14:tracePt t="675998" x="8915400" y="4959350"/>
          <p14:tracePt t="676017" x="8851900" y="4933950"/>
          <p14:tracePt t="676032" x="8813800" y="4927600"/>
          <p14:tracePt t="676048" x="8655050" y="4908550"/>
          <p14:tracePt t="676064" x="8540750" y="4889500"/>
          <p14:tracePt t="676083" x="8312150" y="4870450"/>
          <p14:tracePt t="676098" x="8204200" y="4870450"/>
          <p14:tracePt t="676115" x="8153400" y="4889500"/>
          <p14:tracePt t="676131" x="8140700" y="4914900"/>
          <p14:tracePt t="676148" x="8140700" y="4946650"/>
          <p14:tracePt t="676164" x="8178800" y="4991100"/>
          <p14:tracePt t="676182" x="8255000" y="5041900"/>
          <p14:tracePt t="676198" x="8318500" y="5073650"/>
          <p14:tracePt t="676216" x="8382000" y="5105400"/>
          <p14:tracePt t="676231" x="8451850" y="5130800"/>
          <p14:tracePt t="676248" x="8528050" y="5162550"/>
          <p14:tracePt t="676265" x="8610600" y="5194300"/>
          <p14:tracePt t="676283" x="8699500" y="5232400"/>
          <p14:tracePt t="676298" x="8724900" y="5238750"/>
          <p14:tracePt t="676315" x="8731250" y="5238750"/>
          <p14:tracePt t="676365" x="8724900" y="5232400"/>
          <p14:tracePt t="676382" x="8705850" y="5226050"/>
          <p14:tracePt t="676398" x="8680450" y="5213350"/>
          <p14:tracePt t="676415" x="8667750" y="5200650"/>
          <p14:tracePt t="676416" x="8655050" y="5200650"/>
          <p14:tracePt t="676432" x="8636000" y="5187950"/>
          <p14:tracePt t="676448" x="8616950" y="5181600"/>
          <p14:tracePt t="676465" x="8578850" y="5181600"/>
          <p14:tracePt t="676483" x="8496300" y="5175250"/>
          <p14:tracePt t="676498" x="8401050" y="5175250"/>
          <p14:tracePt t="676515" x="8337550" y="5175250"/>
          <p14:tracePt t="676531" x="8299450" y="5175250"/>
          <p14:tracePt t="679423" x="8312150" y="5181600"/>
          <p14:tracePt t="679430" x="8343900" y="5194300"/>
          <p14:tracePt t="679451" x="8451850" y="5226050"/>
          <p14:tracePt t="679456" x="8528050" y="5232400"/>
          <p14:tracePt t="679467" x="8636000" y="5245100"/>
          <p14:tracePt t="679484" x="8807450" y="5245100"/>
          <p14:tracePt t="679501" x="8928100" y="5238750"/>
          <p14:tracePt t="679518" x="9055100" y="5226050"/>
          <p14:tracePt t="679535" x="9131300" y="5232400"/>
          <p14:tracePt t="679551" x="9156700" y="5232400"/>
          <p14:tracePt t="679567" x="9232900" y="5257800"/>
          <p14:tracePt t="679584" x="9258300" y="5264150"/>
          <p14:tracePt t="679601" x="9271000" y="5270500"/>
          <p14:tracePt t="679697" x="9277350" y="5276850"/>
          <p14:tracePt t="679704" x="9283700" y="5276850"/>
          <p14:tracePt t="679718" x="9283700" y="5283200"/>
          <p14:tracePt t="679736" x="9302750" y="5308600"/>
          <p14:tracePt t="679752" x="9309100" y="5321300"/>
          <p14:tracePt t="679768" x="9315450" y="5346700"/>
          <p14:tracePt t="679785" x="9315450" y="5372100"/>
          <p14:tracePt t="679801" x="9302750" y="5410200"/>
          <p14:tracePt t="679818" x="9283700" y="5429250"/>
          <p14:tracePt t="679834" x="9213850" y="5467350"/>
          <p14:tracePt t="679851" x="9169400" y="5480050"/>
          <p14:tracePt t="679916" x="9175750" y="5480050"/>
          <p14:tracePt t="679921" x="9182100" y="5480050"/>
          <p14:tracePt t="679935" x="9194800" y="5480050"/>
          <p14:tracePt t="679951" x="9239250" y="5480050"/>
          <p14:tracePt t="679968" x="9315450" y="5480050"/>
          <p14:tracePt t="679985" x="9423400" y="5492750"/>
          <p14:tracePt t="680002" x="9607550" y="5511800"/>
          <p14:tracePt t="680018" x="9740900" y="5518150"/>
          <p14:tracePt t="680035" x="9804400" y="5518150"/>
          <p14:tracePt t="680051" x="9842500" y="5518150"/>
          <p14:tracePt t="680069" x="9874250" y="5518150"/>
          <p14:tracePt t="680085" x="9906000" y="5518150"/>
          <p14:tracePt t="680101" x="9931400" y="5518150"/>
          <p14:tracePt t="680118" x="9975850" y="5518150"/>
          <p14:tracePt t="680136" x="10020300" y="5511800"/>
          <p14:tracePt t="680152" x="10083800" y="5480050"/>
          <p14:tracePt t="680168" x="10115550" y="5454650"/>
          <p14:tracePt t="680186" x="10115550" y="5435600"/>
          <p14:tracePt t="680202" x="10115550" y="5410200"/>
          <p14:tracePt t="680219" x="10090150" y="5378450"/>
          <p14:tracePt t="680235" x="10058400" y="5340350"/>
          <p14:tracePt t="680252" x="10001250" y="5302250"/>
          <p14:tracePt t="680269" x="9975850" y="5283200"/>
          <p14:tracePt t="680302" x="9963150" y="5283200"/>
          <p14:tracePt t="680318" x="9880600" y="5276850"/>
          <p14:tracePt t="680335" x="9740900" y="5283200"/>
          <p14:tracePt t="680352" x="9607550" y="5289550"/>
          <p14:tracePt t="680368" x="9474200" y="5308600"/>
          <p14:tracePt t="680385" x="9404350" y="5321300"/>
          <p14:tracePt t="680401" x="9391650" y="5346700"/>
          <p14:tracePt t="680418" x="9448800" y="5410200"/>
          <p14:tracePt t="680435" x="9620250" y="5511800"/>
          <p14:tracePt t="680452" x="9842500" y="5594350"/>
          <p14:tracePt t="680468" x="10013950" y="5645150"/>
          <p14:tracePt t="680485" x="10077450" y="5670550"/>
          <p14:tracePt t="680502" x="10083800" y="5676900"/>
          <p14:tracePt t="680519" x="10064750" y="5676900"/>
          <p14:tracePt t="680535" x="10026650" y="5670550"/>
          <p14:tracePt t="680552" x="9988550" y="5664200"/>
          <p14:tracePt t="680568" x="9975850" y="5664200"/>
          <p14:tracePt t="680641" x="9969500" y="5664200"/>
          <p14:tracePt t="680648" x="9956800" y="5664200"/>
          <p14:tracePt t="680654" x="9931400" y="5664200"/>
          <p14:tracePt t="680669" x="9886950" y="5664200"/>
          <p14:tracePt t="680685" x="9791700" y="5664200"/>
          <p14:tracePt t="680686" x="9753600" y="5664200"/>
          <p14:tracePt t="680702" x="9709150" y="5664200"/>
          <p14:tracePt t="680719" x="9664700" y="5664200"/>
          <p14:tracePt t="680720" x="9658350" y="5664200"/>
          <p14:tracePt t="680736" x="9652000" y="5664200"/>
          <p14:tracePt t="680785" x="9601200" y="5664200"/>
          <p14:tracePt t="680802" x="9480550" y="5651500"/>
          <p14:tracePt t="680819" x="9353550" y="5645150"/>
          <p14:tracePt t="680836" x="9232900" y="5632450"/>
          <p14:tracePt t="680852" x="9163050" y="5626100"/>
          <p14:tracePt t="680868" x="9150350" y="5619750"/>
          <p14:tracePt t="680887" x="9150350" y="5613400"/>
          <p14:tracePt t="680902" x="9156700" y="5600700"/>
          <p14:tracePt t="680919" x="9182100" y="5581650"/>
          <p14:tracePt t="680935" x="9188450" y="5575300"/>
          <p14:tracePt t="681011" x="9194800" y="5575300"/>
          <p14:tracePt t="681019" x="9201150" y="5575300"/>
          <p14:tracePt t="681036" x="9220200" y="5575300"/>
          <p14:tracePt t="681052" x="9277350" y="5568950"/>
          <p14:tracePt t="681069" x="9347200" y="5568950"/>
          <p14:tracePt t="681086" x="9404350" y="5562600"/>
          <p14:tracePt t="681102" x="9480550" y="5549900"/>
          <p14:tracePt t="681119" x="9518650" y="5543550"/>
          <p14:tracePt t="681136" x="9531350" y="5543550"/>
          <p14:tracePt t="681217" x="9537700" y="5543550"/>
          <p14:tracePt t="681223" x="9544050" y="5537200"/>
          <p14:tracePt t="681236" x="9550400" y="5537200"/>
          <p14:tracePt t="681252" x="9575800" y="5530850"/>
          <p14:tracePt t="681269" x="9601200" y="5524500"/>
          <p14:tracePt t="681271" x="9620250" y="5518150"/>
          <p14:tracePt t="681286" x="9632950" y="5511800"/>
          <p14:tracePt t="681303" x="9677400" y="5499100"/>
          <p14:tracePt t="681304" x="9690100" y="5499100"/>
          <p14:tracePt t="681320" x="9702800" y="5492750"/>
          <p14:tracePt t="681336" x="9759950" y="5486400"/>
          <p14:tracePt t="681352" x="9785350" y="5486400"/>
          <p14:tracePt t="681369" x="9817100" y="5480050"/>
          <p14:tracePt t="681386" x="9829800" y="5480050"/>
          <p14:tracePt t="681419" x="9836150" y="5480050"/>
          <p14:tracePt t="681697" x="9842500" y="5480050"/>
          <p14:tracePt t="681705" x="9861550" y="5480050"/>
          <p14:tracePt t="681719" x="9944100" y="5480050"/>
          <p14:tracePt t="681737" x="10026650" y="5480050"/>
          <p14:tracePt t="681753" x="10096500" y="5486400"/>
          <p14:tracePt t="681769" x="10160000" y="5486400"/>
          <p14:tracePt t="681786" x="10217150" y="5486400"/>
          <p14:tracePt t="681805" x="10255250" y="5480050"/>
          <p14:tracePt t="681819" x="10280650" y="5473700"/>
          <p14:tracePt t="681836" x="10299700" y="5467350"/>
          <p14:tracePt t="681853" x="10312400" y="5467350"/>
          <p14:tracePt t="681870" x="10318750" y="5467350"/>
          <p14:tracePt t="681886" x="10331450" y="5467350"/>
          <p14:tracePt t="681904" x="10344150" y="5461000"/>
          <p14:tracePt t="681936" x="10350500" y="5461000"/>
          <p14:tracePt t="682071" x="10363200" y="5448300"/>
          <p14:tracePt t="682080" x="10375900" y="5448300"/>
          <p14:tracePt t="682088" x="10407650" y="5441950"/>
          <p14:tracePt t="682103" x="10439400" y="5441950"/>
          <p14:tracePt t="682171" x="10445750" y="5441950"/>
          <p14:tracePt t="682179" x="10452100" y="5441950"/>
          <p14:tracePt t="682188" x="10464800" y="5441950"/>
          <p14:tracePt t="682203" x="10515600" y="5441950"/>
          <p14:tracePt t="682220" x="10598150" y="5435600"/>
          <p14:tracePt t="682236" x="10687050" y="5429250"/>
          <p14:tracePt t="682253" x="10750550" y="5416550"/>
          <p14:tracePt t="682270" x="10807700" y="5410200"/>
          <p14:tracePt t="682287" x="10839450" y="5410200"/>
          <p14:tracePt t="682303" x="10852150" y="5403850"/>
          <p14:tracePt t="682320" x="10871200" y="5403850"/>
          <p14:tracePt t="682337" x="10883900" y="5403850"/>
          <p14:tracePt t="682353" x="10902950" y="5403850"/>
          <p14:tracePt t="682370" x="10922000" y="5403850"/>
          <p14:tracePt t="682386" x="10941050" y="5410200"/>
          <p14:tracePt t="682403" x="10979150" y="5410200"/>
          <p14:tracePt t="682404" x="10991850" y="5410200"/>
          <p14:tracePt t="682420" x="11029950" y="5410200"/>
          <p14:tracePt t="682436" x="11068050" y="5410200"/>
          <p14:tracePt t="682453" x="11150600" y="5410200"/>
          <p14:tracePt t="682470" x="11258550" y="5403850"/>
          <p14:tracePt t="682487" x="11404600" y="5403850"/>
          <p14:tracePt t="682503" x="11576050" y="5397500"/>
          <p14:tracePt t="682520" x="11690350" y="5391150"/>
          <p14:tracePt t="682538" x="11804650" y="5378450"/>
          <p14:tracePt t="682554" x="11842750" y="5365750"/>
          <p14:tracePt t="682570" x="11855450" y="5359400"/>
          <p14:tracePt t="682623" x="11855450" y="5353050"/>
          <p14:tracePt t="682639" x="11849100" y="5353050"/>
          <p14:tracePt t="682654" x="11842750" y="5353050"/>
          <p14:tracePt t="682670" x="11798300" y="5353050"/>
          <p14:tracePt t="682687" x="11741150" y="5365750"/>
          <p14:tracePt t="682704" x="11671300" y="5378450"/>
          <p14:tracePt t="682720" x="11537950" y="5397500"/>
          <p14:tracePt t="682737" x="11360150" y="5410200"/>
          <p14:tracePt t="682754" x="11207750" y="5422900"/>
          <p14:tracePt t="682770" x="11061700" y="5429250"/>
          <p14:tracePt t="682787" x="10922000" y="5435600"/>
          <p14:tracePt t="682803" x="10807700" y="5441950"/>
          <p14:tracePt t="682823" x="10477500" y="5473700"/>
          <p14:tracePt t="682838" x="10414000" y="5480050"/>
          <p14:tracePt t="682854" x="10026650" y="5518150"/>
          <p14:tracePt t="682870" x="9759950" y="5537200"/>
          <p14:tracePt t="682888" x="9423400" y="5549900"/>
          <p14:tracePt t="682904" x="9226550" y="5549900"/>
          <p14:tracePt t="682920" x="8718550" y="5524500"/>
          <p14:tracePt t="682939" x="8451850" y="5511800"/>
          <p14:tracePt t="682954" x="8210550" y="5505450"/>
          <p14:tracePt t="682970" x="8051800" y="5511800"/>
          <p14:tracePt t="682987" x="7854950" y="5537200"/>
          <p14:tracePt t="683004" x="7639050" y="5562600"/>
          <p14:tracePt t="683021" x="7372350" y="5594350"/>
          <p14:tracePt t="683037" x="7073900" y="5626100"/>
          <p14:tracePt t="683054" x="6743700" y="5670550"/>
          <p14:tracePt t="683071" x="6432550" y="5695950"/>
          <p14:tracePt t="683089" x="6045200" y="5702300"/>
          <p14:tracePt t="683105" x="5956300" y="5695950"/>
          <p14:tracePt t="683121" x="5797550" y="5657850"/>
          <p14:tracePt t="683137" x="5765800" y="5651500"/>
          <p14:tracePt t="683154" x="5734050" y="5638800"/>
          <p14:tracePt t="683170" x="5657850" y="5626100"/>
          <p14:tracePt t="683187" x="5556250" y="5600700"/>
          <p14:tracePt t="683204" x="5378450" y="5562600"/>
          <p14:tracePt t="683221" x="5175250" y="5524500"/>
          <p14:tracePt t="683237" x="4933950" y="5486400"/>
          <p14:tracePt t="683254" x="4692650" y="5448300"/>
          <p14:tracePt t="683270" x="4514850" y="5416550"/>
          <p14:tracePt t="683288" x="4419600" y="5410200"/>
          <p14:tracePt t="683304" x="4368800" y="5403850"/>
          <p14:tracePt t="683321" x="4343400" y="5403850"/>
          <p14:tracePt t="683371" x="4337050" y="5403850"/>
          <p14:tracePt t="683388" x="4311650" y="5403850"/>
          <p14:tracePt t="683404" x="4267200" y="5416550"/>
          <p14:tracePt t="683406" x="4241800" y="5429250"/>
          <p14:tracePt t="683422" x="4210050" y="5454650"/>
          <p14:tracePt t="683438" x="4203700" y="5467350"/>
          <p14:tracePt t="683521" x="4203700" y="5473700"/>
          <p14:tracePt t="683529" x="4197350" y="5486400"/>
          <p14:tracePt t="683537" x="4197350" y="5505450"/>
          <p14:tracePt t="683554" x="4197350" y="5537200"/>
          <p14:tracePt t="683571" x="4235450" y="5581650"/>
          <p14:tracePt t="683588" x="4286250" y="5613400"/>
          <p14:tracePt t="683604" x="4343400" y="5632450"/>
          <p14:tracePt t="683621" x="4413250" y="5632450"/>
          <p14:tracePt t="683638" x="4495800" y="5632450"/>
          <p14:tracePt t="683654" x="4610100" y="5619750"/>
          <p14:tracePt t="683671" x="4762500" y="5594350"/>
          <p14:tracePt t="683688" x="4946650" y="5562600"/>
          <p14:tracePt t="683704" x="5060950" y="5549900"/>
          <p14:tracePt t="683721" x="5099050" y="5543550"/>
          <p14:tracePt t="683722" x="5130800" y="5543550"/>
          <p14:tracePt t="683738" x="5162550" y="5543550"/>
          <p14:tracePt t="683755" x="5175250" y="5543550"/>
          <p14:tracePt t="683859" x="5181600" y="5543550"/>
          <p14:tracePt t="683866" x="5187950" y="5543550"/>
          <p14:tracePt t="683875" x="5194300" y="5543550"/>
          <p14:tracePt t="683888" x="5200650" y="5543550"/>
          <p14:tracePt t="683905" x="5213350" y="5543550"/>
          <p14:tracePt t="683922" x="5226050" y="5556250"/>
          <p14:tracePt t="683938" x="5232400" y="5556250"/>
          <p14:tracePt t="683955" x="5238750" y="5556250"/>
          <p14:tracePt t="683993" x="5238750" y="5562600"/>
          <p14:tracePt t="684009" x="5238750" y="5575300"/>
          <p14:tracePt t="684022" x="5232400" y="5594350"/>
          <p14:tracePt t="684038" x="5213350" y="5619750"/>
          <p14:tracePt t="684055" x="5200650" y="5638800"/>
          <p14:tracePt t="684071" x="5194300" y="5651500"/>
          <p14:tracePt t="684144" x="5200650" y="5645150"/>
          <p14:tracePt t="684156" x="5213350" y="5638800"/>
          <p14:tracePt t="684173" x="5219700" y="5626100"/>
          <p14:tracePt t="684188" x="5226050" y="5626100"/>
          <p14:tracePt t="684553" x="5226050" y="5619750"/>
          <p14:tracePt t="684572" x="5232400" y="5619750"/>
          <p14:tracePt t="684588" x="5232400" y="5613400"/>
          <p14:tracePt t="684665" x="5232400" y="5607050"/>
          <p14:tracePt t="684680" x="5238750" y="5607050"/>
          <p14:tracePt t="684690" x="5238750" y="5600700"/>
          <p14:tracePt t="684715" x="5238750" y="5594350"/>
          <p14:tracePt t="684722" x="5245100" y="5594350"/>
          <p14:tracePt t="684738" x="5245100" y="5588000"/>
          <p14:tracePt t="684755" x="5245100" y="5581650"/>
          <p14:tracePt t="684772" x="5251450" y="5575300"/>
          <p14:tracePt t="684789" x="5257800" y="5568950"/>
          <p14:tracePt t="684805" x="5270500" y="5562600"/>
          <p14:tracePt t="684822" x="5283200" y="5556250"/>
          <p14:tracePt t="684855" x="5289550" y="5556250"/>
          <p14:tracePt t="684911" x="5295900" y="5556250"/>
          <p14:tracePt t="684922" x="5302250" y="5549900"/>
          <p14:tracePt t="684939" x="5321300" y="5549900"/>
          <p14:tracePt t="684955" x="5353050" y="5543550"/>
          <p14:tracePt t="684972" x="5391150" y="5537200"/>
          <p14:tracePt t="684989" x="5429250" y="5530850"/>
          <p14:tracePt t="685006" x="5480050" y="5524500"/>
          <p14:tracePt t="685022" x="5537200" y="5524500"/>
          <p14:tracePt t="685038" x="5581650" y="5524500"/>
          <p14:tracePt t="685056" x="5645150" y="5530850"/>
          <p14:tracePt t="685072" x="5676900" y="5530850"/>
          <p14:tracePt t="685089" x="5721350" y="5530850"/>
          <p14:tracePt t="685106" x="5740400" y="5530850"/>
          <p14:tracePt t="685122" x="5753100" y="5530850"/>
          <p14:tracePt t="685194" x="5753100" y="5524500"/>
          <p14:tracePt t="685245" x="5753100" y="5518150"/>
          <p14:tracePt t="685253" x="5740400" y="5518150"/>
          <p14:tracePt t="685272" x="5721350" y="5511800"/>
          <p14:tracePt t="685290" x="5676900" y="5511800"/>
          <p14:tracePt t="685306" x="5664200" y="5505450"/>
          <p14:tracePt t="685363" x="5664200" y="5511800"/>
          <p14:tracePt t="685372" x="5670550" y="5511800"/>
          <p14:tracePt t="685389" x="5683250" y="5524500"/>
          <p14:tracePt t="685406" x="5695950" y="5530850"/>
          <p14:tracePt t="685422" x="5708650" y="5543550"/>
          <p14:tracePt t="685439" x="5715000" y="5562600"/>
          <p14:tracePt t="685456" x="5727700" y="5581650"/>
          <p14:tracePt t="685475" x="5740400" y="5594350"/>
          <p14:tracePt t="685505" x="5746750" y="5594350"/>
          <p14:tracePt t="685555" x="5753100" y="5594350"/>
          <p14:tracePt t="685573" x="5772150" y="5600700"/>
          <p14:tracePt t="685590" x="5867400" y="5613400"/>
          <p14:tracePt t="685606" x="5911850" y="5619750"/>
          <p14:tracePt t="685623" x="5924550" y="5619750"/>
          <p14:tracePt t="685624" x="5943600" y="5626100"/>
          <p14:tracePt t="685640" x="5969000" y="5626100"/>
          <p14:tracePt t="685656" x="5988050" y="5626100"/>
          <p14:tracePt t="685706" x="5994400" y="5626100"/>
          <p14:tracePt t="685723" x="6000750" y="5626100"/>
          <p14:tracePt t="685740" x="6013450" y="5626100"/>
          <p14:tracePt t="685756" x="6032500" y="5626100"/>
          <p14:tracePt t="685772" x="6083300" y="5632450"/>
          <p14:tracePt t="685789" x="6115050" y="5632450"/>
          <p14:tracePt t="685806" x="6159500" y="5632450"/>
          <p14:tracePt t="685824" x="6178550" y="5632450"/>
          <p14:tracePt t="685840" x="6191250" y="5632450"/>
          <p14:tracePt t="685878" x="6197600" y="5632450"/>
          <p14:tracePt t="685890" x="6203950" y="5632450"/>
          <p14:tracePt t="685906" x="6292850" y="5632450"/>
          <p14:tracePt t="685923" x="6413500" y="5645150"/>
          <p14:tracePt t="685940" x="6546850" y="5670550"/>
          <p14:tracePt t="685956" x="6642100" y="5695950"/>
          <p14:tracePt t="685974" x="6711950" y="5715000"/>
          <p14:tracePt t="685990" x="6718300" y="5715000"/>
          <p14:tracePt t="686073" x="6724650" y="5715000"/>
          <p14:tracePt t="686089" x="6731000" y="5715000"/>
          <p14:tracePt t="686106" x="6756400" y="5708650"/>
          <p14:tracePt t="686123" x="6769100" y="5708650"/>
          <p14:tracePt t="686140" x="6781800" y="5695950"/>
          <p14:tracePt t="686156" x="6800850" y="5689600"/>
          <p14:tracePt t="686190" x="6807200" y="5689600"/>
          <p14:tracePt t="686206" x="6813550" y="5683250"/>
          <p14:tracePt t="686224" x="6851650" y="5676900"/>
          <p14:tracePt t="686241" x="6902450" y="5664200"/>
          <p14:tracePt t="686256" x="6959600" y="5657850"/>
          <p14:tracePt t="686273" x="6997700" y="5651500"/>
          <p14:tracePt t="686290" x="7054850" y="5638800"/>
          <p14:tracePt t="686306" x="7112000" y="5632450"/>
          <p14:tracePt t="686323" x="7156450" y="5632450"/>
          <p14:tracePt t="686340" x="7251700" y="5632450"/>
          <p14:tracePt t="686357" x="7327900" y="5645150"/>
          <p14:tracePt t="686373" x="7448550" y="5651500"/>
          <p14:tracePt t="686390" x="7531100" y="5657850"/>
          <p14:tracePt t="686407" x="7575550" y="5657850"/>
          <p14:tracePt t="686408" x="7588250" y="5657850"/>
          <p14:tracePt t="686424" x="7607300" y="5657850"/>
          <p14:tracePt t="686440" x="7620000" y="5657850"/>
          <p14:tracePt t="686457" x="7620000" y="5651500"/>
          <p14:tracePt t="686458" x="7626350" y="5651500"/>
          <p14:tracePt t="686657" x="7639050" y="5651500"/>
          <p14:tracePt t="686664" x="7645400" y="5651500"/>
          <p14:tracePt t="686673" x="7664450" y="5651500"/>
          <p14:tracePt t="686690" x="7689850" y="5657850"/>
          <p14:tracePt t="686865" x="7696200" y="5657850"/>
          <p14:tracePt t="687059" x="7702550" y="5664200"/>
          <p14:tracePt t="687068" x="7715250" y="5664200"/>
          <p14:tracePt t="687076" x="7740650" y="5670550"/>
          <p14:tracePt t="687091" x="7791450" y="5683250"/>
          <p14:tracePt t="687107" x="7848600" y="5689600"/>
          <p14:tracePt t="687124" x="7924800" y="5695950"/>
          <p14:tracePt t="687140" x="8007350" y="5702300"/>
          <p14:tracePt t="687157" x="8102600" y="5715000"/>
          <p14:tracePt t="687174" x="8178800" y="5727700"/>
          <p14:tracePt t="687191" x="8223250" y="5734050"/>
          <p14:tracePt t="687207" x="8255000" y="5734050"/>
          <p14:tracePt t="687224" x="8261350" y="5740400"/>
          <p14:tracePt t="687447" x="8267700" y="5740400"/>
          <p14:tracePt t="687453" x="8274050" y="5740400"/>
          <p14:tracePt t="687461" x="8305800" y="5734050"/>
          <p14:tracePt t="687474" x="8331200" y="5727700"/>
          <p14:tracePt t="687491" x="8388350" y="5715000"/>
          <p14:tracePt t="687508" x="8407400" y="5708650"/>
          <p14:tracePt t="687524" x="8413750" y="5708650"/>
          <p14:tracePt t="687768" x="8420100" y="5708650"/>
          <p14:tracePt t="687774" x="8420100" y="5702300"/>
          <p14:tracePt t="687782" x="8426450" y="5702300"/>
          <p14:tracePt t="687790" x="8451850" y="5702300"/>
          <p14:tracePt t="687808" x="8489950" y="5695950"/>
          <p14:tracePt t="687824" x="8521700" y="5689600"/>
          <p14:tracePt t="687840" x="8540750" y="5689600"/>
          <p14:tracePt t="687857" x="8572500" y="5683250"/>
          <p14:tracePt t="687874" x="8604250" y="5676900"/>
          <p14:tracePt t="687891" x="8629650" y="5676900"/>
          <p14:tracePt t="687907" x="8648700" y="5670550"/>
          <p14:tracePt t="687924" x="8674100" y="5670550"/>
          <p14:tracePt t="687941" x="8693150" y="5670550"/>
          <p14:tracePt t="687957" x="8699500" y="5670550"/>
          <p14:tracePt t="688026" x="8705850" y="5670550"/>
          <p14:tracePt t="688042" x="8712200" y="5670550"/>
          <p14:tracePt t="688058" x="8724900" y="5670550"/>
          <p14:tracePt t="688075" x="8769350" y="5670550"/>
          <p14:tracePt t="688091" x="8839200" y="5670550"/>
          <p14:tracePt t="688108" x="8934450" y="5670550"/>
          <p14:tracePt t="688125" x="9080500" y="5676900"/>
          <p14:tracePt t="688143" x="9194800" y="5689600"/>
          <p14:tracePt t="688158" x="9258300" y="5689600"/>
          <p14:tracePt t="688175" x="9321800" y="5695950"/>
          <p14:tracePt t="688193" x="9334500" y="5695950"/>
          <p14:tracePt t="688288" x="9340850" y="5695950"/>
          <p14:tracePt t="688389" x="9334500" y="5695950"/>
          <p14:tracePt t="688485" x="9340850" y="5689600"/>
          <p14:tracePt t="688496" x="9347200" y="5683250"/>
          <p14:tracePt t="688509" x="9353550" y="5683250"/>
          <p14:tracePt t="688525" x="9385300" y="5670550"/>
          <p14:tracePt t="688541" x="9410700" y="5657850"/>
          <p14:tracePt t="688559" x="9461500" y="5651500"/>
          <p14:tracePt t="688575" x="9531350" y="5638800"/>
          <p14:tracePt t="688592" x="9588500" y="5632450"/>
          <p14:tracePt t="688609" x="9785350" y="5626100"/>
          <p14:tracePt t="688625" x="9937750" y="5638800"/>
          <p14:tracePt t="688642" x="10064750" y="5651500"/>
          <p14:tracePt t="688659" x="10128250" y="5657850"/>
          <p14:tracePt t="688675" x="10153650" y="5657850"/>
          <p14:tracePt t="688692" x="10160000" y="5657850"/>
          <p14:tracePt t="688709" x="10166350" y="5657850"/>
          <p14:tracePt t="688726" x="10172700" y="5664200"/>
          <p14:tracePt t="688742" x="10179050" y="5670550"/>
          <p14:tracePt t="688759" x="10191750" y="5670550"/>
          <p14:tracePt t="688775" x="10210800" y="5683250"/>
          <p14:tracePt t="688792" x="10236200" y="5683250"/>
          <p14:tracePt t="688810" x="10280650" y="5689600"/>
          <p14:tracePt t="688827" x="10331450" y="5689600"/>
          <p14:tracePt t="688842" x="10407650" y="5676900"/>
          <p14:tracePt t="688859" x="10515600" y="5664200"/>
          <p14:tracePt t="688877" x="10655300" y="5645150"/>
          <p14:tracePt t="688892" x="10737850" y="5626100"/>
          <p14:tracePt t="688908" x="10769600" y="5619750"/>
          <p14:tracePt t="688926" x="10775950" y="5613400"/>
          <p14:tracePt t="688977" x="10775950" y="5607050"/>
          <p14:tracePt t="688992" x="10769600" y="5600700"/>
          <p14:tracePt t="689009" x="10744200" y="5568950"/>
          <p14:tracePt t="689025" x="10718800" y="5556250"/>
          <p14:tracePt t="689042" x="10693400" y="5537200"/>
          <p14:tracePt t="689059" x="10648950" y="5518150"/>
          <p14:tracePt t="689075" x="10610850" y="5499100"/>
          <p14:tracePt t="689093" x="10566400" y="5480050"/>
          <p14:tracePt t="689109" x="10502900" y="5454650"/>
          <p14:tracePt t="689126" x="10388600" y="5422900"/>
          <p14:tracePt t="689142" x="10248900" y="5384800"/>
          <p14:tracePt t="689159" x="10083800" y="5340350"/>
          <p14:tracePt t="689175" x="9925050" y="5308600"/>
          <p14:tracePt t="689192" x="9810750" y="5283200"/>
          <p14:tracePt t="689210" x="9658350" y="5264150"/>
          <p14:tracePt t="689226" x="9626600" y="5257800"/>
          <p14:tracePt t="689243" x="9518650" y="5251450"/>
          <p14:tracePt t="689259" x="9429750" y="5251450"/>
          <p14:tracePt t="689275" x="9347200" y="5251450"/>
          <p14:tracePt t="689292" x="9226550" y="5270500"/>
          <p14:tracePt t="689309" x="9137650" y="5283200"/>
          <p14:tracePt t="689325" x="9074150" y="5302250"/>
          <p14:tracePt t="689342" x="9029700" y="5314950"/>
          <p14:tracePt t="689358" x="8978900" y="5327650"/>
          <p14:tracePt t="689375" x="8928100" y="5346700"/>
          <p14:tracePt t="689392" x="8807450" y="5384800"/>
          <p14:tracePt t="689409" x="8636000" y="5435600"/>
          <p14:tracePt t="689426" x="8591550" y="5461000"/>
          <p14:tracePt t="689442" x="8572500" y="5480050"/>
          <p14:tracePt t="689460" x="8572500" y="5486400"/>
          <p14:tracePt t="689476" x="8585200" y="5518150"/>
          <p14:tracePt t="689477" x="8604250" y="5543550"/>
          <p14:tracePt t="689492" x="8655050" y="5588000"/>
          <p14:tracePt t="689509" x="8712200" y="5626100"/>
          <p14:tracePt t="689526" x="8775700" y="5664200"/>
          <p14:tracePt t="689542" x="8832850" y="5689600"/>
          <p14:tracePt t="689560" x="8915400" y="5721350"/>
          <p14:tracePt t="689576" x="9105900" y="5765800"/>
          <p14:tracePt t="689593" x="9359900" y="5797550"/>
          <p14:tracePt t="689609" x="9652000" y="5810250"/>
          <p14:tracePt t="689626" x="9918700" y="5810250"/>
          <p14:tracePt t="689643" x="10096500" y="5791200"/>
          <p14:tracePt t="689660" x="10217150" y="5765800"/>
          <p14:tracePt t="689676" x="10255250" y="5746750"/>
          <p14:tracePt t="689694" x="10293350" y="5740400"/>
          <p14:tracePt t="689712" x="10312400" y="5734050"/>
          <p14:tracePt t="689726" x="10325100" y="5727700"/>
          <p14:tracePt t="689743" x="10344150" y="5721350"/>
          <p14:tracePt t="689759" x="10350500" y="5721350"/>
          <p14:tracePt t="689776" x="10350500" y="5715000"/>
          <p14:tracePt t="689840" x="10356850" y="5708650"/>
          <p14:tracePt t="689847" x="10356850" y="5702300"/>
          <p14:tracePt t="689860" x="10363200" y="5695950"/>
          <p14:tracePt t="689876" x="10382250" y="5670550"/>
          <p14:tracePt t="689893" x="10414000" y="5638800"/>
          <p14:tracePt t="689910" x="10439400" y="5613400"/>
          <p14:tracePt t="689926" x="10452100" y="5600700"/>
          <p14:tracePt t="689943" x="10490200" y="5562600"/>
          <p14:tracePt t="689959" x="10515600" y="5537200"/>
          <p14:tracePt t="689976" x="10541000" y="5511800"/>
          <p14:tracePt t="689993" x="10547350" y="5505450"/>
          <p14:tracePt t="690089" x="10541000" y="5499100"/>
          <p14:tracePt t="690097" x="10534650" y="5499100"/>
          <p14:tracePt t="690112" x="10496550" y="5486400"/>
          <p14:tracePt t="690126" x="10471150" y="5480050"/>
          <p14:tracePt t="690143" x="10433050" y="5480050"/>
          <p14:tracePt t="690144" x="10407650" y="5473700"/>
          <p14:tracePt t="690160" x="10375900" y="5473700"/>
          <p14:tracePt t="690176" x="10331450" y="5473700"/>
          <p14:tracePt t="690193" x="10293350" y="5480050"/>
          <p14:tracePt t="690211" x="10267950" y="5486400"/>
          <p14:tracePt t="690229" x="10248900" y="5486400"/>
          <p14:tracePt t="690243" x="10229850" y="5492750"/>
          <p14:tracePt t="690260" x="10217150" y="5492750"/>
          <p14:tracePt t="690278" x="10185400" y="5499100"/>
          <p14:tracePt t="690295" x="10147300" y="5505450"/>
          <p14:tracePt t="690310" x="10090150" y="5505450"/>
          <p14:tracePt t="690326" x="10020300" y="5511800"/>
          <p14:tracePt t="690344" x="9937750" y="5511800"/>
          <p14:tracePt t="690362" x="9836150" y="5511800"/>
          <p14:tracePt t="690377" x="9798050" y="5511800"/>
          <p14:tracePt t="690395" x="9696450" y="5511800"/>
          <p14:tracePt t="690413" x="9601200" y="5505450"/>
          <p14:tracePt t="690426" x="9518650" y="5499100"/>
          <p14:tracePt t="690443" x="9410700" y="5492750"/>
          <p14:tracePt t="690460" x="9340850" y="5486400"/>
          <p14:tracePt t="690477" x="9283700" y="5486400"/>
          <p14:tracePt t="690493" x="9182100" y="5480050"/>
          <p14:tracePt t="690510" x="9093200" y="5473700"/>
          <p14:tracePt t="690527" x="9010650" y="5473700"/>
          <p14:tracePt t="690544" x="8947150" y="5467350"/>
          <p14:tracePt t="690560" x="8909050" y="5467350"/>
          <p14:tracePt t="690577" x="8864600" y="5461000"/>
          <p14:tracePt t="690593" x="8820150" y="5454650"/>
          <p14:tracePt t="690610" x="8788400" y="5454650"/>
          <p14:tracePt t="690626" x="8775700" y="5454650"/>
          <p14:tracePt t="690644" x="8763000" y="5461000"/>
          <p14:tracePt t="690665" x="8756650" y="5461000"/>
          <p14:tracePt t="691717" x="8756650" y="5467350"/>
          <p14:tracePt t="691725" x="8763000" y="5473700"/>
          <p14:tracePt t="691744" x="8801100" y="5499100"/>
          <p14:tracePt t="691761" x="8870950" y="5537200"/>
          <p14:tracePt t="691778" x="8966200" y="5575300"/>
          <p14:tracePt t="691794" x="9055100" y="5600700"/>
          <p14:tracePt t="691813" x="9163050" y="5626100"/>
          <p14:tracePt t="691829" x="9182100" y="5632450"/>
          <p14:tracePt t="691845" x="9188450" y="5632450"/>
          <p14:tracePt t="691975" x="9194800" y="5632450"/>
          <p14:tracePt t="692062" x="9201150" y="5632450"/>
          <p14:tracePt t="692068" x="9207500" y="5632450"/>
          <p14:tracePt t="692079" x="9213850" y="5632450"/>
          <p14:tracePt t="692095" x="9251950" y="5626100"/>
          <p14:tracePt t="692111" x="9277350" y="5619750"/>
          <p14:tracePt t="692128" x="9290050" y="5619750"/>
          <p14:tracePt t="692161" x="9271000" y="5613400"/>
          <p14:tracePt t="692178" x="9226550" y="5613400"/>
          <p14:tracePt t="692195" x="9182100" y="5600700"/>
          <p14:tracePt t="693237" x="9175750" y="5600700"/>
          <p14:tracePt t="693245" x="9169400" y="5600700"/>
          <p14:tracePt t="693263" x="9163050" y="5600700"/>
          <p14:tracePt t="693584" x="9169400" y="5600700"/>
          <p14:tracePt t="693671" x="9175750" y="5600700"/>
          <p14:tracePt t="693696" x="9245600" y="5600700"/>
          <p14:tracePt t="693713" x="9302750" y="5600700"/>
          <p14:tracePt t="693729" x="9334500" y="5594350"/>
          <p14:tracePt t="693746" x="9366250" y="5594350"/>
          <p14:tracePt t="693763" x="9391650" y="5594350"/>
          <p14:tracePt t="693780" x="9417050" y="5594350"/>
          <p14:tracePt t="693796" x="9448800" y="5594350"/>
          <p14:tracePt t="693814" x="9474200" y="5594350"/>
          <p14:tracePt t="693830" x="9493250" y="5594350"/>
          <p14:tracePt t="693846" x="9505950" y="5594350"/>
          <p14:tracePt t="693863" x="9512300" y="5594350"/>
          <p14:tracePt t="693879" x="9518650" y="5594350"/>
          <p14:tracePt t="693914" x="9525000" y="5594350"/>
          <p14:tracePt t="693962" x="9537700" y="5588000"/>
          <p14:tracePt t="693980" x="9544050" y="5581650"/>
          <p14:tracePt t="693996" x="9550400" y="5568950"/>
          <p14:tracePt t="694030" x="9550400" y="5556250"/>
          <p14:tracePt t="694046" x="9537700" y="5549900"/>
          <p14:tracePt t="694063" x="9518650" y="5543550"/>
          <p14:tracePt t="694080" x="9474200" y="5537200"/>
          <p14:tracePt t="694096" x="9448800" y="5530850"/>
          <p14:tracePt t="694115" x="9398000" y="5524500"/>
          <p14:tracePt t="694130" x="9378950" y="5518150"/>
          <p14:tracePt t="694146" x="9315450" y="5499100"/>
          <p14:tracePt t="694163" x="9283700" y="5486400"/>
          <p14:tracePt t="694180" x="9226550" y="5473700"/>
          <p14:tracePt t="694199" x="9175750" y="5461000"/>
          <p14:tracePt t="694214" x="9099550" y="5448300"/>
          <p14:tracePt t="694230" x="9017000" y="5448300"/>
          <p14:tracePt t="694246" x="8972550" y="5448300"/>
          <p14:tracePt t="694263" x="8902700" y="5448300"/>
          <p14:tracePt t="694280" x="8858250" y="5448300"/>
          <p14:tracePt t="694297" x="8839200" y="5448300"/>
          <p14:tracePt t="694314" x="8820150" y="5454650"/>
          <p14:tracePt t="694330" x="8813800" y="5461000"/>
          <p14:tracePt t="694346" x="8807450" y="5467350"/>
          <p14:tracePt t="694364" x="8794750" y="5492750"/>
          <p14:tracePt t="694380" x="8788400" y="5499100"/>
          <p14:tracePt t="694396" x="8788400" y="5511800"/>
          <p14:tracePt t="694414" x="8788400" y="5530850"/>
          <p14:tracePt t="694430" x="8788400" y="5537200"/>
          <p14:tracePt t="694448" x="8801100" y="5549900"/>
          <p14:tracePt t="694463" x="8801100" y="5556250"/>
          <p14:tracePt t="694480" x="8807450" y="5556250"/>
          <p14:tracePt t="694513" x="8820150" y="5562600"/>
          <p14:tracePt t="694530" x="8826500" y="5562600"/>
          <p14:tracePt t="694547" x="8832850" y="5568950"/>
          <p14:tracePt t="694563" x="8845550" y="5568950"/>
          <p14:tracePt t="694580" x="8864600" y="5568950"/>
          <p14:tracePt t="694598" x="8902700" y="5568950"/>
          <p14:tracePt t="694616" x="8953500" y="5568950"/>
          <p14:tracePt t="694630" x="9017000" y="5568950"/>
          <p14:tracePt t="694647" x="9055100" y="5568950"/>
          <p14:tracePt t="694664" x="9074150" y="5562600"/>
          <p14:tracePt t="694680" x="9086850" y="5562600"/>
          <p14:tracePt t="694821" x="9086850" y="5549900"/>
          <p14:tracePt t="694830" x="9086850" y="5543550"/>
          <p14:tracePt t="694847" x="9080500" y="5518150"/>
          <p14:tracePt t="694864" x="9074150" y="5511800"/>
          <p14:tracePt t="694881" x="9067800" y="5505450"/>
          <p14:tracePt t="694897" x="9055100" y="5505450"/>
          <p14:tracePt t="694914" x="9048750" y="5505450"/>
          <p14:tracePt t="694930" x="9029700" y="5499100"/>
          <p14:tracePt t="694949" x="8991600" y="5499100"/>
          <p14:tracePt t="694964" x="8972550" y="5499100"/>
          <p14:tracePt t="694980" x="8934450" y="5499100"/>
          <p14:tracePt t="694997" x="8909050" y="5499100"/>
          <p14:tracePt t="695014" x="8883650" y="5499100"/>
          <p14:tracePt t="695030" x="8851900" y="5505450"/>
          <p14:tracePt t="695047" x="8820150" y="5505450"/>
          <p14:tracePt t="695064" x="8788400" y="5505450"/>
          <p14:tracePt t="695080" x="8775700" y="5505450"/>
          <p14:tracePt t="695098" x="8763000" y="5505450"/>
          <p14:tracePt t="695114" x="8750300" y="5505450"/>
          <p14:tracePt t="695131" x="8743950" y="5505450"/>
          <p14:tracePt t="695223" x="8743950" y="5499100"/>
          <p14:tracePt t="695232" x="8743950" y="5492750"/>
          <p14:tracePt t="695247" x="8743950" y="5486400"/>
          <p14:tracePt t="695755" x="8743950" y="5480050"/>
          <p14:tracePt t="695763" x="8743950" y="5473700"/>
          <p14:tracePt t="697196" x="8769350" y="5467350"/>
          <p14:tracePt t="697202" x="8801100" y="5461000"/>
          <p14:tracePt t="697216" x="8877300" y="5441950"/>
          <p14:tracePt t="697232" x="9029700" y="5416550"/>
          <p14:tracePt t="697249" x="9258300" y="5391150"/>
          <p14:tracePt t="697266" x="9404350" y="5378450"/>
          <p14:tracePt t="697283" x="9556750" y="5365750"/>
          <p14:tracePt t="697299" x="9702800" y="5365750"/>
          <p14:tracePt t="697316" x="9817100" y="5365750"/>
          <p14:tracePt t="697333" x="9867900" y="5365750"/>
          <p14:tracePt t="697349" x="9880600" y="5372100"/>
          <p14:tracePt t="697365" x="9886950" y="5372100"/>
          <p14:tracePt t="697399" x="9899650" y="5372100"/>
          <p14:tracePt t="697415" x="9937750" y="5384800"/>
          <p14:tracePt t="697433" x="10001250" y="5403850"/>
          <p14:tracePt t="697449" x="10077450" y="5422900"/>
          <p14:tracePt t="697466" x="10140950" y="5422900"/>
          <p14:tracePt t="697483" x="10217150" y="5422900"/>
          <p14:tracePt t="697499" x="10274300" y="5410200"/>
          <p14:tracePt t="697516" x="10318750" y="5391150"/>
          <p14:tracePt t="697533" x="10388600" y="5353050"/>
          <p14:tracePt t="697549" x="10433050" y="5321300"/>
          <p14:tracePt t="697566" x="10471150" y="5295900"/>
          <p14:tracePt t="697583" x="10490200" y="5283200"/>
          <p14:tracePt t="697666" x="10483850" y="5283200"/>
          <p14:tracePt t="697673" x="10477500" y="5283200"/>
          <p14:tracePt t="697683" x="10471150" y="5283200"/>
          <p14:tracePt t="697700" x="10458450" y="5283200"/>
          <p14:tracePt t="697716" x="10445750" y="5289550"/>
          <p14:tracePt t="697733" x="10420350" y="5289550"/>
          <p14:tracePt t="697750" x="10407650" y="5295900"/>
          <p14:tracePt t="697766" x="10394950" y="5295900"/>
          <p14:tracePt t="697783" x="10388600" y="5295900"/>
          <p14:tracePt t="697799" x="10388600" y="5302250"/>
          <p14:tracePt t="697990" x="10382250" y="5302250"/>
          <p14:tracePt t="697995" x="10369550" y="5302250"/>
          <p14:tracePt t="698017" x="10350500" y="5308600"/>
          <p14:tracePt t="698033" x="10325100" y="5314950"/>
          <p14:tracePt t="698034" x="10318750" y="5314950"/>
          <p14:tracePt t="698050" x="10299700" y="5321300"/>
          <p14:tracePt t="698066" x="10287000" y="5321300"/>
          <p14:tracePt t="698067" x="10280650" y="5327650"/>
          <p14:tracePt t="698083" x="10274300" y="5327650"/>
          <p14:tracePt t="698480" x="10267950" y="5327650"/>
          <p14:tracePt t="698485" x="10261600" y="5327650"/>
          <p14:tracePt t="698500" x="10236200" y="5314950"/>
          <p14:tracePt t="698517" x="10229850" y="5314950"/>
          <p14:tracePt t="698533" x="10223500" y="5314950"/>
          <p14:tracePt t="698657" x="10217150" y="5314950"/>
          <p14:tracePt t="698666" x="10210800" y="5314950"/>
          <p14:tracePt t="698672" x="10204450" y="5314950"/>
          <p14:tracePt t="698684" x="10191750" y="5314950"/>
          <p14:tracePt t="698700" x="10166350" y="5314950"/>
          <p14:tracePt t="698717" x="10128250" y="5314950"/>
          <p14:tracePt t="698734" x="10096500" y="5314950"/>
          <p14:tracePt t="698752" x="10039350" y="5314950"/>
          <p14:tracePt t="698767" x="10020300" y="5321300"/>
          <p14:tracePt t="698785" x="9994900" y="5327650"/>
          <p14:tracePt t="698818" x="9988550" y="5327650"/>
          <p14:tracePt t="698931" x="9994900" y="5327650"/>
          <p14:tracePt t="698951" x="10020300" y="5340350"/>
          <p14:tracePt t="698967" x="10071100" y="5340350"/>
          <p14:tracePt t="698984" x="10121900" y="5340350"/>
          <p14:tracePt t="699000" x="10198100" y="5340350"/>
          <p14:tracePt t="699017" x="10337800" y="5346700"/>
          <p14:tracePt t="699035" x="10560050" y="5365750"/>
          <p14:tracePt t="699051" x="10629900" y="5365750"/>
          <p14:tracePt t="699067" x="10648950" y="5365750"/>
          <p14:tracePt t="699101" x="10648950" y="5372100"/>
          <p14:tracePt t="699117" x="10655300" y="5372100"/>
          <p14:tracePt t="699119" x="10661650" y="5372100"/>
          <p14:tracePt t="699134" x="10706100" y="5391150"/>
          <p14:tracePt t="699151" x="10833100" y="5410200"/>
          <p14:tracePt t="699168" x="10966450" y="5416550"/>
          <p14:tracePt t="699185" x="11049000" y="5416550"/>
          <p14:tracePt t="699201" x="11099800" y="5410200"/>
          <p14:tracePt t="699218" x="11112500" y="5410200"/>
          <p14:tracePt t="699234" x="11131550" y="5403850"/>
          <p14:tracePt t="699251" x="11144250" y="5403850"/>
          <p14:tracePt t="699268" x="11163300" y="5403850"/>
          <p14:tracePt t="699285" x="11214100" y="5410200"/>
          <p14:tracePt t="699301" x="11315700" y="5422900"/>
          <p14:tracePt t="699318" x="11391900" y="5422900"/>
          <p14:tracePt t="699336" x="11436350" y="5422900"/>
          <p14:tracePt t="699351" x="11442700" y="5416550"/>
          <p14:tracePt t="699384" x="11442700" y="5403850"/>
          <p14:tracePt t="699401" x="11430000" y="5391150"/>
          <p14:tracePt t="699418" x="11417300" y="5384800"/>
          <p14:tracePt t="699434" x="11410950" y="5384800"/>
          <p14:tracePt t="699488" x="11398250" y="5378450"/>
          <p14:tracePt t="699501" x="11391900" y="5378450"/>
          <p14:tracePt t="699518" x="11290300" y="5346700"/>
          <p14:tracePt t="699534" x="11226800" y="5321300"/>
          <p14:tracePt t="699551" x="11163300" y="5295900"/>
          <p14:tracePt t="699568" x="11087100" y="5270500"/>
          <p14:tracePt t="699584" x="11049000" y="5251450"/>
          <p14:tracePt t="699601" x="11029950" y="5238750"/>
          <p14:tracePt t="699618" x="11010900" y="5232400"/>
          <p14:tracePt t="699634" x="10998200" y="5226050"/>
          <p14:tracePt t="699654" x="10953750" y="5226050"/>
          <p14:tracePt t="699667" x="10934700" y="5226050"/>
          <p14:tracePt t="699686" x="10864850" y="5226050"/>
          <p14:tracePt t="699702" x="10852150" y="5226050"/>
          <p14:tracePt t="699718" x="10801350" y="5226050"/>
          <p14:tracePt t="699734" x="10775950" y="5226050"/>
          <p14:tracePt t="699752" x="10750550" y="5226050"/>
          <p14:tracePt t="699768" x="10731500" y="5226050"/>
          <p14:tracePt t="699785" x="10706100" y="5232400"/>
          <p14:tracePt t="699803" x="10687050" y="5245100"/>
          <p14:tracePt t="699819" x="10661650" y="5257800"/>
          <p14:tracePt t="699835" x="10655300" y="5270500"/>
          <p14:tracePt t="699851" x="10648950" y="5276850"/>
          <p14:tracePt t="699868" x="10648950" y="5289550"/>
          <p14:tracePt t="699885" x="10642600" y="5308600"/>
          <p14:tracePt t="699901" x="10636250" y="5321300"/>
          <p14:tracePt t="699918" x="10636250" y="5340350"/>
          <p14:tracePt t="699935" x="10629900" y="5353050"/>
          <p14:tracePt t="699951" x="10623550" y="5365750"/>
          <p14:tracePt t="700353" x="10636250" y="5365750"/>
          <p14:tracePt t="700369" x="10668000" y="5372100"/>
          <p14:tracePt t="700385" x="10706100" y="5378450"/>
          <p14:tracePt t="700402" x="10737850" y="5397500"/>
          <p14:tracePt t="700418" x="10756900" y="5403850"/>
          <p14:tracePt t="700436" x="10826750" y="5422900"/>
          <p14:tracePt t="700452" x="10864850" y="5429250"/>
          <p14:tracePt t="700468" x="11068050" y="5435600"/>
          <p14:tracePt t="700485" x="11315700" y="5435600"/>
          <p14:tracePt t="700502" x="11537950" y="5429250"/>
          <p14:tracePt t="700518" x="11690350" y="5416550"/>
          <p14:tracePt t="700536" x="11811000" y="5410200"/>
          <p14:tracePt t="700552" x="11874500" y="5403850"/>
          <p14:tracePt t="700568" x="11893550" y="5397500"/>
          <p14:tracePt t="700585" x="11918950" y="5397500"/>
          <p14:tracePt t="700602" x="11944350" y="5384800"/>
          <p14:tracePt t="700620" x="11976100" y="5353050"/>
          <p14:tracePt t="700635" x="11988800" y="5321300"/>
          <p14:tracePt t="700653" x="11995150" y="5276850"/>
          <p14:tracePt t="700655" x="11988800" y="5257800"/>
          <p14:tracePt t="700669" x="11969750" y="5238750"/>
          <p14:tracePt t="700686" x="11849100" y="5213350"/>
          <p14:tracePt t="700702" x="11734800" y="5207000"/>
          <p14:tracePt t="700718" x="11664950" y="5207000"/>
          <p14:tracePt t="700735" x="11455400" y="5226050"/>
          <p14:tracePt t="700752" x="11353800" y="5238750"/>
          <p14:tracePt t="700769" x="11290300" y="5251450"/>
          <p14:tracePt t="700785" x="11245850" y="5257800"/>
          <p14:tracePt t="700802" x="11156950" y="5295900"/>
          <p14:tracePt t="700820" x="10915650" y="5378450"/>
          <p14:tracePt t="700835" x="10502900" y="5448300"/>
          <p14:tracePt t="700852" x="9817100" y="5473700"/>
          <p14:tracePt t="700868" x="9118600" y="5473700"/>
          <p14:tracePt t="700886" x="8432800" y="5448300"/>
          <p14:tracePt t="700902" x="7772400" y="5410200"/>
          <p14:tracePt t="700919" x="7200900" y="5353050"/>
          <p14:tracePt t="700920" x="6953250" y="5321300"/>
          <p14:tracePt t="700937" x="6407150" y="5251450"/>
          <p14:tracePt t="700952" x="6115050" y="5219700"/>
          <p14:tracePt t="700953" x="5867400" y="5194300"/>
          <p14:tracePt t="700969" x="5416550" y="5168900"/>
          <p14:tracePt t="700985" x="5029200" y="5162550"/>
          <p14:tracePt t="701006" x="4787900" y="5162550"/>
          <p14:tracePt t="701018" x="4679950" y="5168900"/>
          <p14:tracePt t="701035" x="4667250" y="5175250"/>
          <p14:tracePt t="701052" x="4660900" y="5181600"/>
          <p14:tracePt t="701069" x="4641850" y="5207000"/>
          <p14:tracePt t="701086" x="4578350" y="5264150"/>
          <p14:tracePt t="701102" x="4476750" y="5308600"/>
          <p14:tracePt t="701119" x="4368800" y="5346700"/>
          <p14:tracePt t="701136" x="4298950" y="5384800"/>
          <p14:tracePt t="701153" x="4305300" y="5397500"/>
          <p14:tracePt t="701170" x="4356100" y="5410200"/>
          <p14:tracePt t="701171" x="4438650" y="5422900"/>
          <p14:tracePt t="701186" x="4610100" y="5441950"/>
          <p14:tracePt t="701202" x="4699000" y="5467350"/>
          <p14:tracePt t="701220" x="4718050" y="5499100"/>
          <p14:tracePt t="701236" x="4718050" y="5543550"/>
          <p14:tracePt t="701253" x="4692650" y="5581650"/>
          <p14:tracePt t="701269" x="4667250" y="5619750"/>
          <p14:tracePt t="701286" x="4660900" y="5626100"/>
          <p14:tracePt t="701303" x="4667250" y="5632450"/>
          <p14:tracePt t="701319" x="4737100" y="5638800"/>
          <p14:tracePt t="701335" x="4851400" y="5645150"/>
          <p14:tracePt t="701355" x="4959350" y="5645150"/>
          <p14:tracePt t="701369" x="4965700" y="5645150"/>
          <p14:tracePt t="701386" x="4978400" y="5645150"/>
          <p14:tracePt t="701403" x="4997450" y="5651500"/>
          <p14:tracePt t="701419" x="5010150" y="5664200"/>
          <p14:tracePt t="701436" x="5016500" y="5670550"/>
          <p14:tracePt t="701469" x="5029200" y="5664200"/>
          <p14:tracePt t="701486" x="5073650" y="5626100"/>
          <p14:tracePt t="701502" x="5111750" y="5588000"/>
          <p14:tracePt t="701519" x="5124450" y="5568950"/>
          <p14:tracePt t="701569" x="5086350" y="5568950"/>
          <p14:tracePt t="701586" x="5067300" y="5575300"/>
          <p14:tracePt t="701602" x="5054600" y="5575300"/>
          <p14:tracePt t="701636" x="5054600" y="5568950"/>
          <p14:tracePt t="701653" x="5048250" y="5549900"/>
          <p14:tracePt t="701669" x="5041900" y="5537200"/>
          <p14:tracePt t="701687" x="5035550" y="5537200"/>
          <p14:tracePt t="701703" x="5010150" y="5530850"/>
          <p14:tracePt t="701719" x="4984750" y="5524500"/>
          <p14:tracePt t="701753" x="4978400" y="5524500"/>
          <p14:tracePt t="701770" x="4984750" y="5511800"/>
          <p14:tracePt t="701786" x="5029200" y="5467350"/>
          <p14:tracePt t="701803" x="5054600" y="5441950"/>
          <p14:tracePt t="701820" x="5060950" y="5441950"/>
          <p14:tracePt t="701836" x="5048250" y="5441950"/>
          <p14:tracePt t="701853" x="4984750" y="5454650"/>
          <p14:tracePt t="701870" x="4959350" y="5461000"/>
          <p14:tracePt t="701886" x="4953000" y="5467350"/>
          <p14:tracePt t="701920" x="4965700" y="5448300"/>
          <p14:tracePt t="701936" x="5003800" y="5410200"/>
          <p14:tracePt t="701953" x="5048250" y="5384800"/>
          <p14:tracePt t="701970" x="5060950" y="5378450"/>
          <p14:tracePt t="702219" x="5067300" y="5384800"/>
          <p14:tracePt t="702227" x="5067300" y="5391150"/>
          <p14:tracePt t="702238" x="5073650" y="5397500"/>
          <p14:tracePt t="702253" x="5080000" y="5397500"/>
          <p14:tracePt t="702303" x="5099050" y="5391150"/>
          <p14:tracePt t="702320" x="5156200" y="5346700"/>
          <p14:tracePt t="702337" x="5200650" y="5308600"/>
          <p14:tracePt t="702353" x="5232400" y="5264150"/>
          <p14:tracePt t="702370" x="5245100" y="5238750"/>
          <p14:tracePt t="702386" x="5245100" y="5232400"/>
          <p14:tracePt t="702420" x="5232400" y="5251450"/>
          <p14:tracePt t="702436" x="5207000" y="5289550"/>
          <p14:tracePt t="702453" x="5187950" y="5314950"/>
          <p14:tracePt t="702470" x="5187950" y="5334000"/>
          <p14:tracePt t="702611" x="5181600" y="5340350"/>
          <p14:tracePt t="702620" x="5175250" y="5346700"/>
          <p14:tracePt t="702637" x="5149850" y="5365750"/>
          <p14:tracePt t="702653" x="5130800" y="5372100"/>
          <p14:tracePt t="702670" x="5118100" y="5378450"/>
          <p14:tracePt t="702775" x="5111750" y="5378450"/>
          <p14:tracePt t="702783" x="5105400" y="5378450"/>
          <p14:tracePt t="702792" x="5099050" y="5378450"/>
          <p14:tracePt t="702803" x="5092700" y="5378450"/>
          <p14:tracePt t="702820" x="5073650" y="5384800"/>
          <p14:tracePt t="702837" x="5048250" y="5391150"/>
          <p14:tracePt t="702838" x="5022850" y="5397500"/>
          <p14:tracePt t="702854" x="4978400" y="5422900"/>
          <p14:tracePt t="702870" x="4933950" y="5448300"/>
          <p14:tracePt t="702887" x="4838700" y="5486400"/>
          <p14:tracePt t="702904" x="4762500" y="5505450"/>
          <p14:tracePt t="702920" x="4749800" y="5505450"/>
          <p14:tracePt t="712450" x="4756150" y="5505450"/>
          <p14:tracePt t="712458" x="4775200" y="5505450"/>
          <p14:tracePt t="712466" x="4851400" y="5499100"/>
          <p14:tracePt t="712478" x="4991100" y="5492750"/>
          <p14:tracePt t="712496" x="5581650" y="5467350"/>
          <p14:tracePt t="712512" x="5905500" y="5473700"/>
          <p14:tracePt t="712529" x="6083300" y="5473700"/>
          <p14:tracePt t="712545" x="6210300" y="5448300"/>
          <p14:tracePt t="712561" x="6273800" y="5416550"/>
          <p14:tracePt t="712579" x="6318250" y="5384800"/>
          <p14:tracePt t="712595" x="6343650" y="5359400"/>
          <p14:tracePt t="712613" x="6362700" y="5334000"/>
          <p14:tracePt t="712629" x="6375400" y="5308600"/>
          <p14:tracePt t="712645" x="6394450" y="5270500"/>
          <p14:tracePt t="712663" x="6400800" y="5219700"/>
          <p14:tracePt t="712679" x="6400800" y="5162550"/>
          <p14:tracePt t="712695" x="6407150" y="5111750"/>
          <p14:tracePt t="712712" x="6419850" y="5067300"/>
          <p14:tracePt t="712729" x="6445250" y="5016500"/>
          <p14:tracePt t="712747" x="6521450" y="4940300"/>
          <p14:tracePt t="712762" x="6559550" y="4908550"/>
          <p14:tracePt t="712779" x="6692900" y="4819650"/>
          <p14:tracePt t="712795" x="6921500" y="4718050"/>
          <p14:tracePt t="712812" x="7086600" y="4673600"/>
          <p14:tracePt t="712828" x="7207250" y="4654550"/>
          <p14:tracePt t="712845" x="7251700" y="4654550"/>
          <p14:tracePt t="712862" x="7264400" y="4667250"/>
          <p14:tracePt t="712878" x="7264400" y="4679950"/>
          <p14:tracePt t="712895" x="7264400" y="4711700"/>
          <p14:tracePt t="712912" x="7277100" y="4737100"/>
          <p14:tracePt t="712929" x="7308850" y="4775200"/>
          <p14:tracePt t="712945" x="7359650" y="4819650"/>
          <p14:tracePt t="712962" x="7435850" y="4864100"/>
          <p14:tracePt t="712980" x="7569200" y="4914900"/>
          <p14:tracePt t="712996" x="7594600" y="4921250"/>
          <p14:tracePt t="713013" x="7797800" y="4946650"/>
          <p14:tracePt t="713028" x="7988300" y="4953000"/>
          <p14:tracePt t="713046" x="8216900" y="4953000"/>
          <p14:tracePt t="713063" x="8401050" y="4940300"/>
          <p14:tracePt t="713079" x="8553450" y="4914900"/>
          <p14:tracePt t="713096" x="8629650" y="4889500"/>
          <p14:tracePt t="713112" x="8674100" y="4864100"/>
          <p14:tracePt t="713129" x="8699500" y="4838700"/>
          <p14:tracePt t="713146" x="8718550" y="4806950"/>
          <p14:tracePt t="713162" x="8743950" y="4768850"/>
          <p14:tracePt t="713179" x="8782050" y="4724400"/>
          <p14:tracePt t="713195" x="8807450" y="4692650"/>
          <p14:tracePt t="713212" x="8832850" y="4654550"/>
          <p14:tracePt t="713229" x="8839200" y="4622800"/>
          <p14:tracePt t="713247" x="8839200" y="4591050"/>
          <p14:tracePt t="713263" x="8801100" y="4565650"/>
          <p14:tracePt t="713279" x="8743950" y="4540250"/>
          <p14:tracePt t="713296" x="8674100" y="4514850"/>
          <p14:tracePt t="713312" x="8591550" y="4489450"/>
          <p14:tracePt t="713329" x="8502650" y="4483100"/>
          <p14:tracePt t="713346" x="8432800" y="4470400"/>
          <p14:tracePt t="713362" x="8356600" y="4457700"/>
          <p14:tracePt t="713379" x="8235950" y="4451350"/>
          <p14:tracePt t="713395" x="8134350" y="4445000"/>
          <p14:tracePt t="713413" x="8039100" y="4438650"/>
          <p14:tracePt t="713430" x="7874000" y="4438650"/>
          <p14:tracePt t="713446" x="7810500" y="4438650"/>
          <p14:tracePt t="713448" x="7785100" y="4438650"/>
          <p14:tracePt t="713462" x="7727950" y="4438650"/>
          <p14:tracePt t="713481" x="7651750" y="4438650"/>
          <p14:tracePt t="713496" x="7626350" y="4451350"/>
          <p14:tracePt t="713513" x="7607300" y="4489450"/>
          <p14:tracePt t="713529" x="7600950" y="4552950"/>
          <p14:tracePt t="713546" x="7613650" y="4622800"/>
          <p14:tracePt t="713563" x="7626350" y="4679950"/>
          <p14:tracePt t="713580" x="7651750" y="4756150"/>
          <p14:tracePt t="713596" x="7670800" y="4806950"/>
          <p14:tracePt t="713613" x="7683500" y="4826000"/>
          <p14:tracePt t="713629" x="7689850" y="4838700"/>
          <p14:tracePt t="714166" x="7683500" y="4845050"/>
          <p14:tracePt t="714173" x="7670800" y="4851400"/>
          <p14:tracePt t="714182" x="7651750" y="4857750"/>
          <p14:tracePt t="714196" x="7607300" y="4870450"/>
          <p14:tracePt t="714214" x="7531100" y="4895850"/>
          <p14:tracePt t="714230" x="7404100" y="4921250"/>
          <p14:tracePt t="714246" x="7277100" y="4940300"/>
          <p14:tracePt t="714263" x="7124700" y="4959350"/>
          <p14:tracePt t="714281" x="6959600" y="4972050"/>
          <p14:tracePt t="714296" x="6845300" y="4984750"/>
          <p14:tracePt t="714313" x="6737350" y="5003800"/>
          <p14:tracePt t="714330" x="6584950" y="5035550"/>
          <p14:tracePt t="714348" x="6388100" y="5073650"/>
          <p14:tracePt t="714363" x="6184900" y="5105400"/>
          <p14:tracePt t="714380" x="5937250" y="5143500"/>
          <p14:tracePt t="714397" x="5695950" y="5187950"/>
          <p14:tracePt t="714414" x="5473700" y="5226050"/>
          <p14:tracePt t="714414" x="5397500" y="5232400"/>
          <p14:tracePt t="714431" x="5257800" y="5238750"/>
          <p14:tracePt t="714446" x="5187950" y="5238750"/>
          <p14:tracePt t="714463" x="5137150" y="5245100"/>
          <p14:tracePt t="714479" x="5086350" y="5257800"/>
          <p14:tracePt t="714497" x="5041900" y="5270500"/>
          <p14:tracePt t="714513" x="4978400" y="5302250"/>
          <p14:tracePt t="714530" x="4921250" y="5321300"/>
          <p14:tracePt t="714547" x="4876800" y="5334000"/>
          <p14:tracePt t="714564" x="4826000" y="5346700"/>
          <p14:tracePt t="714580" x="4794250" y="5353050"/>
          <p14:tracePt t="714597" x="4775200" y="5359400"/>
          <p14:tracePt t="714614" x="4756150" y="5365750"/>
          <p14:tracePt t="714630" x="4743450" y="5372100"/>
          <p14:tracePt t="714647" x="4730750" y="5378450"/>
          <p14:tracePt t="714665" x="4711700" y="5378450"/>
          <p14:tracePt t="714680" x="4699000" y="5334000"/>
          <p14:tracePt t="714697" x="4692650" y="5334000"/>
          <p14:tracePt t="714714" x="4654550" y="5372100"/>
          <p14:tracePt t="714730" x="4584700" y="5486400"/>
          <p14:tracePt t="714747" x="4514850" y="5568950"/>
          <p14:tracePt t="714763" x="4464050" y="5619750"/>
          <p14:tracePt t="714780" x="4438650" y="5645150"/>
          <p14:tracePt t="714865" x="4432300" y="5651500"/>
          <p14:tracePt t="714873" x="4432300" y="5657850"/>
          <p14:tracePt t="714881" x="4419600" y="5670550"/>
          <p14:tracePt t="714897" x="4375150" y="5702300"/>
          <p14:tracePt t="714914" x="4311650" y="5740400"/>
          <p14:tracePt t="714930" x="4267200" y="5759450"/>
          <p14:tracePt t="714947" x="4222750" y="5784850"/>
          <p14:tracePt t="714966" x="4197350" y="5797550"/>
          <p14:tracePt t="714981" x="4184650" y="5797550"/>
          <p14:tracePt t="714997" x="4178300" y="5803900"/>
          <p14:tracePt t="715014" x="4133850" y="5822950"/>
          <p14:tracePt t="715031" x="4102100" y="5835650"/>
          <p14:tracePt t="715047" x="4089400" y="5835650"/>
          <p14:tracePt t="715065" x="4057650" y="5842000"/>
          <p14:tracePt t="715081" x="4057650" y="5848350"/>
          <p14:tracePt t="715257" x="4064000" y="5848350"/>
          <p14:tracePt t="715265" x="4076700" y="5848350"/>
          <p14:tracePt t="715274" x="4089400" y="5848350"/>
          <p14:tracePt t="715282" x="4102100" y="5848350"/>
          <p14:tracePt t="715298" x="4121150" y="5854700"/>
          <p14:tracePt t="715315" x="4178300" y="5861050"/>
          <p14:tracePt t="715330" x="4229100" y="5873750"/>
          <p14:tracePt t="715349" x="4286250" y="5880100"/>
          <p14:tracePt t="715364" x="4343400" y="5886450"/>
          <p14:tracePt t="715381" x="4406900" y="5886450"/>
          <p14:tracePt t="715397" x="4483100" y="5892800"/>
          <p14:tracePt t="715414" x="4572000" y="5892800"/>
          <p14:tracePt t="715431" x="4660900" y="5892800"/>
          <p14:tracePt t="715448" x="4768850" y="5892800"/>
          <p14:tracePt t="715464" x="4883150" y="5886450"/>
          <p14:tracePt t="715482" x="5067300" y="5880100"/>
          <p14:tracePt t="715498" x="5118100" y="5873750"/>
          <p14:tracePt t="715515" x="5232400" y="5861050"/>
          <p14:tracePt t="715531" x="5270500" y="5854700"/>
          <p14:tracePt t="715548" x="5365750" y="5842000"/>
          <p14:tracePt t="715564" x="5416550" y="5842000"/>
          <p14:tracePt t="715581" x="5454650" y="5835650"/>
          <p14:tracePt t="715598" x="5492750" y="5829300"/>
          <p14:tracePt t="715615" x="5524500" y="5822950"/>
          <p14:tracePt t="715631" x="5549900" y="5822950"/>
          <p14:tracePt t="715648" x="5568950" y="5816600"/>
          <p14:tracePt t="715665" x="5588000" y="5810250"/>
          <p14:tracePt t="715681" x="5600700" y="5810250"/>
          <p14:tracePt t="715729" x="5600700" y="5803900"/>
          <p14:tracePt t="715748" x="5581650" y="5791200"/>
          <p14:tracePt t="715764" x="5543550" y="5765800"/>
          <p14:tracePt t="715781" x="5505450" y="5746750"/>
          <p14:tracePt t="715798" x="5461000" y="5721350"/>
          <p14:tracePt t="715814" x="5397500" y="5702300"/>
          <p14:tracePt t="715833" x="5321300" y="5683250"/>
          <p14:tracePt t="715848" x="5251450" y="5664200"/>
          <p14:tracePt t="715864" x="5232400" y="5664200"/>
          <p14:tracePt t="715866" x="5187950" y="5651500"/>
          <p14:tracePt t="715882" x="5156200" y="5645150"/>
          <p14:tracePt t="715898" x="5054600" y="5632450"/>
          <p14:tracePt t="715914" x="5022850" y="5626100"/>
          <p14:tracePt t="715931" x="4927600" y="5619750"/>
          <p14:tracePt t="715948" x="4883150" y="5613400"/>
          <p14:tracePt t="715965" x="4838700" y="5613400"/>
          <p14:tracePt t="715981" x="4806950" y="5613400"/>
          <p14:tracePt t="715998" x="4730750" y="5607050"/>
          <p14:tracePt t="716016" x="4654550" y="5607050"/>
          <p14:tracePt t="716032" x="4540250" y="5600700"/>
          <p14:tracePt t="716048" x="4445000" y="5600700"/>
          <p14:tracePt t="716065" x="4349750" y="5594350"/>
          <p14:tracePt t="716082" x="4248150" y="5588000"/>
          <p14:tracePt t="716098" x="4241800" y="5588000"/>
          <p14:tracePt t="716115" x="4229100" y="5588000"/>
          <p14:tracePt t="716132" x="4222750" y="5588000"/>
          <p14:tracePt t="716149" x="4140200" y="5626100"/>
          <p14:tracePt t="716166" x="4051300" y="5657850"/>
          <p14:tracePt t="716181" x="3911600" y="5689600"/>
          <p14:tracePt t="716198" x="3803650" y="5708650"/>
          <p14:tracePt t="716214" x="3740150" y="5715000"/>
          <p14:tracePt t="716231" x="3733800" y="5721350"/>
          <p14:tracePt t="716282" x="3752850" y="5727700"/>
          <p14:tracePt t="716298" x="3790950" y="5753100"/>
          <p14:tracePt t="716315" x="3854450" y="5791200"/>
          <p14:tracePt t="716332" x="3911600" y="5835650"/>
          <p14:tracePt t="716349" x="3937000" y="5854700"/>
          <p14:tracePt t="716365" x="3962400" y="5867400"/>
          <p14:tracePt t="716382" x="3981450" y="5880100"/>
          <p14:tracePt t="716398" x="4013200" y="5886450"/>
          <p14:tracePt t="716415" x="4089400" y="5886450"/>
          <p14:tracePt t="716431" x="4197350" y="5886450"/>
          <p14:tracePt t="716449" x="4311650" y="5886450"/>
          <p14:tracePt t="716465" x="4464050" y="5880100"/>
          <p14:tracePt t="716482" x="4565650" y="5873750"/>
          <p14:tracePt t="716498" x="4635500" y="5873750"/>
          <p14:tracePt t="716515" x="4654550" y="5873750"/>
          <p14:tracePt t="716531" x="4667250" y="5873750"/>
          <p14:tracePt t="716549" x="4679950" y="5873750"/>
          <p14:tracePt t="716566" x="4730750" y="5873750"/>
          <p14:tracePt t="716582" x="4813300" y="5873750"/>
          <p14:tracePt t="716598" x="4902200" y="5873750"/>
          <p14:tracePt t="716616" x="4991100" y="5873750"/>
          <p14:tracePt t="716632" x="5080000" y="5873750"/>
          <p14:tracePt t="716649" x="5143500" y="5880100"/>
          <p14:tracePt t="716667" x="5168900" y="5880100"/>
          <p14:tracePt t="716682" x="5175250" y="5880100"/>
          <p14:tracePt t="716715" x="5187950" y="5880100"/>
          <p14:tracePt t="716732" x="5200650" y="5886450"/>
          <p14:tracePt t="716749" x="5232400" y="5892800"/>
          <p14:tracePt t="716766" x="5270500" y="5892800"/>
          <p14:tracePt t="716782" x="5295900" y="5899150"/>
          <p14:tracePt t="716799" x="5308600" y="5899150"/>
          <p14:tracePt t="716832" x="5308600" y="5905500"/>
          <p14:tracePt t="716895" x="5314950" y="5905500"/>
          <p14:tracePt t="716910" x="5321300" y="5905500"/>
          <p14:tracePt t="716925" x="5327650" y="5905500"/>
          <p14:tracePt t="718544" x="5340350" y="5905500"/>
          <p14:tracePt t="718550" x="5353050" y="5905500"/>
          <p14:tracePt t="718567" x="5448300" y="5911850"/>
          <p14:tracePt t="718584" x="5568950" y="5924550"/>
          <p14:tracePt t="718600" x="5715000" y="5949950"/>
          <p14:tracePt t="718617" x="5848350" y="5969000"/>
          <p14:tracePt t="718633" x="5930900" y="5981700"/>
          <p14:tracePt t="718650" x="5988050" y="5988050"/>
          <p14:tracePt t="718667" x="6026150" y="5994400"/>
          <p14:tracePt t="718684" x="6057900" y="5994400"/>
          <p14:tracePt t="718700" x="6108700" y="6007100"/>
          <p14:tracePt t="718717" x="6216650" y="6019800"/>
          <p14:tracePt t="718734" x="6413500" y="6051550"/>
          <p14:tracePt t="718750" x="6565900" y="6070600"/>
          <p14:tracePt t="718766" x="6686550" y="6076950"/>
          <p14:tracePt t="718784" x="6781800" y="6076950"/>
          <p14:tracePt t="718800" x="6832600" y="6064250"/>
          <p14:tracePt t="718817" x="6851650" y="6057900"/>
          <p14:tracePt t="718834" x="6877050" y="6032500"/>
          <p14:tracePt t="718850" x="6889750" y="6013450"/>
          <p14:tracePt t="718868" x="6921500" y="5969000"/>
          <p14:tracePt t="718886" x="6940550" y="5949950"/>
          <p14:tracePt t="718901" x="6959600" y="5930900"/>
          <p14:tracePt t="718917" x="6972300" y="5918200"/>
          <p14:tracePt t="718933" x="6978650" y="5905500"/>
          <p14:tracePt t="718951" x="6978650" y="5892800"/>
          <p14:tracePt t="718967" x="6978650" y="5880100"/>
          <p14:tracePt t="718985" x="6978650" y="5848350"/>
          <p14:tracePt t="719000" x="6978650" y="5842000"/>
          <p14:tracePt t="719001" x="6972300" y="5822950"/>
          <p14:tracePt t="719017" x="6965950" y="5797550"/>
          <p14:tracePt t="719034" x="6940550" y="5765800"/>
          <p14:tracePt t="719051" x="6921500" y="5746750"/>
          <p14:tracePt t="719067" x="6896100" y="5727700"/>
          <p14:tracePt t="719084" x="6877050" y="5721350"/>
          <p14:tracePt t="719101" x="6845300" y="5702300"/>
          <p14:tracePt t="719117" x="6826250" y="5695950"/>
          <p14:tracePt t="719134" x="6794500" y="5683250"/>
          <p14:tracePt t="719151" x="6737350" y="5676900"/>
          <p14:tracePt t="719167" x="6673850" y="5670550"/>
          <p14:tracePt t="719184" x="6597650" y="5657850"/>
          <p14:tracePt t="719201" x="6527800" y="5651500"/>
          <p14:tracePt t="719218" x="6451600" y="5645150"/>
          <p14:tracePt t="719235" x="6426200" y="5638800"/>
          <p14:tracePt t="719250" x="6381750" y="5632450"/>
          <p14:tracePt t="719267" x="6318250" y="5632450"/>
          <p14:tracePt t="719284" x="6210300" y="5632450"/>
          <p14:tracePt t="719301" x="6108700" y="5645150"/>
          <p14:tracePt t="719317" x="5962650" y="5651500"/>
          <p14:tracePt t="719334" x="5867400" y="5651500"/>
          <p14:tracePt t="719351" x="5816600" y="5651500"/>
          <p14:tracePt t="719367" x="5803900" y="5651500"/>
          <p14:tracePt t="719386" x="5797550" y="5651500"/>
          <p14:tracePt t="719401" x="5797550" y="5657850"/>
          <p14:tracePt t="719418" x="5797550" y="5670550"/>
          <p14:tracePt t="719434" x="5816600" y="5695950"/>
          <p14:tracePt t="719451" x="5842000" y="5740400"/>
          <p14:tracePt t="719467" x="5924550" y="5829300"/>
          <p14:tracePt t="719484" x="5981700" y="5861050"/>
          <p14:tracePt t="719501" x="6038850" y="5886450"/>
          <p14:tracePt t="719518" x="6083300" y="5899150"/>
          <p14:tracePt t="719534" x="6153150" y="5905500"/>
          <p14:tracePt t="719552" x="6229350" y="5905500"/>
          <p14:tracePt t="719568" x="6311900" y="5911850"/>
          <p14:tracePt t="719584" x="6381750" y="5911850"/>
          <p14:tracePt t="719602" x="6426200" y="5911850"/>
          <p14:tracePt t="719619" x="6464300" y="5911850"/>
          <p14:tracePt t="719634" x="6496050" y="5905500"/>
          <p14:tracePt t="719651" x="6521450" y="5899150"/>
          <p14:tracePt t="719653" x="6540500" y="5892800"/>
          <p14:tracePt t="719667" x="6553200" y="5892800"/>
          <p14:tracePt t="719684" x="6591300" y="5880100"/>
          <p14:tracePt t="719701" x="6642100" y="5848350"/>
          <p14:tracePt t="719702" x="6654800" y="5842000"/>
          <p14:tracePt t="719719" x="6686550" y="5822950"/>
          <p14:tracePt t="719734" x="6699250" y="5797550"/>
          <p14:tracePt t="719751" x="6705600" y="5778500"/>
          <p14:tracePt t="719768" x="6705600" y="5765800"/>
          <p14:tracePt t="719785" x="6692900" y="5753100"/>
          <p14:tracePt t="719803" x="6680200" y="5740400"/>
          <p14:tracePt t="719820" x="6654800" y="5721350"/>
          <p14:tracePt t="719835" x="6642100" y="5702300"/>
          <p14:tracePt t="719851" x="6635750" y="5695950"/>
          <p14:tracePt t="719868" x="6629400" y="5689600"/>
          <p14:tracePt t="719885" x="6623050" y="5683250"/>
          <p14:tracePt t="719902" x="6610350" y="5670550"/>
          <p14:tracePt t="719918" x="6597650" y="5664200"/>
          <p14:tracePt t="719934" x="6584950" y="5664200"/>
          <p14:tracePt t="719952" x="6572250" y="5657850"/>
          <p14:tracePt t="719969" x="6540500" y="5657850"/>
          <p14:tracePt t="719984" x="6515100" y="5657850"/>
          <p14:tracePt t="720001" x="6496050" y="5657850"/>
          <p14:tracePt t="720019" x="6483350" y="5657850"/>
          <p14:tracePt t="720035" x="6457950" y="5657850"/>
          <p14:tracePt t="720051" x="6438900" y="5664200"/>
          <p14:tracePt t="720068" x="6413500" y="5670550"/>
          <p14:tracePt t="720084" x="6388100" y="5683250"/>
          <p14:tracePt t="720102" x="6362700" y="5695950"/>
          <p14:tracePt t="720118" x="6337300" y="5715000"/>
          <p14:tracePt t="720134" x="6330950" y="5721350"/>
          <p14:tracePt t="720152" x="6324600" y="5740400"/>
          <p14:tracePt t="720168" x="6324600" y="5746750"/>
          <p14:tracePt t="720186" x="6324600" y="5753100"/>
          <p14:tracePt t="720202" x="6324600" y="5759450"/>
          <p14:tracePt t="720219" x="6330950" y="5765800"/>
          <p14:tracePt t="720235" x="6343650" y="5772150"/>
          <p14:tracePt t="720251" x="6369050" y="5778500"/>
          <p14:tracePt t="720268" x="6400800" y="5784850"/>
          <p14:tracePt t="720286" x="6419850" y="5791200"/>
          <p14:tracePt t="720302" x="6445250" y="5797550"/>
          <p14:tracePt t="720318" x="6470650" y="5803900"/>
          <p14:tracePt t="720335" x="6489700" y="5803900"/>
          <p14:tracePt t="720352" x="6496050" y="5803900"/>
          <p14:tracePt t="720368" x="6508750" y="5810250"/>
          <p14:tracePt t="720387" x="6521450" y="5822950"/>
          <p14:tracePt t="720402" x="6534150" y="5842000"/>
          <p14:tracePt t="720419" x="6546850" y="5854700"/>
          <p14:tracePt t="720435" x="6546850" y="5861050"/>
          <p14:tracePt t="720452" x="6553200" y="5867400"/>
          <p14:tracePt t="720468" x="6553200" y="5873750"/>
          <p14:tracePt t="720506" x="6534150" y="5861050"/>
          <p14:tracePt t="720518" x="6527800" y="5854700"/>
          <p14:tracePt t="720536" x="6438900" y="5772150"/>
          <p14:tracePt t="720552" x="6426200" y="5772150"/>
          <p14:tracePt t="734254" x="6477000" y="5772150"/>
          <p14:tracePt t="734261" x="6534150" y="5778500"/>
          <p14:tracePt t="734280" x="6781800" y="5822950"/>
          <p14:tracePt t="734297" x="7023100" y="5861050"/>
          <p14:tracePt t="734314" x="7219950" y="5899150"/>
          <p14:tracePt t="734330" x="7391400" y="5930900"/>
          <p14:tracePt t="734348" x="7505700" y="5956300"/>
          <p14:tracePt t="734364" x="7651750" y="5975350"/>
          <p14:tracePt t="734380" x="7696200" y="5981700"/>
          <p14:tracePt t="734397" x="8013700" y="6019800"/>
          <p14:tracePt t="734415" x="8185150" y="6051550"/>
          <p14:tracePt t="734430" x="8248650" y="6064250"/>
          <p14:tracePt t="734447" x="8267700" y="6070600"/>
          <p14:tracePt t="734463" x="8267700" y="6064250"/>
          <p14:tracePt t="734480" x="8242300" y="6038850"/>
          <p14:tracePt t="734497" x="8204200" y="6000750"/>
          <p14:tracePt t="734513" x="8178800" y="5962650"/>
          <p14:tracePt t="734530" x="8159750" y="5924550"/>
          <p14:tracePt t="734548" x="8115300" y="5873750"/>
          <p14:tracePt t="734564" x="7994650" y="5810250"/>
          <p14:tracePt t="734580" x="7829550" y="5753100"/>
          <p14:tracePt t="734597" x="7645400" y="5702300"/>
          <p14:tracePt t="734614" x="7340600" y="5626100"/>
          <p14:tracePt t="734630" x="7162800" y="5594350"/>
          <p14:tracePt t="734647" x="7035800" y="5575300"/>
          <p14:tracePt t="734663" x="6883400" y="5556250"/>
          <p14:tracePt t="734681" x="6750050" y="5549900"/>
          <p14:tracePt t="734697" x="6623050" y="5537200"/>
          <p14:tracePt t="734714" x="6489700" y="5537200"/>
          <p14:tracePt t="734731" x="6388100" y="5530850"/>
          <p14:tracePt t="734747" x="6273800" y="5530850"/>
          <p14:tracePt t="734763" x="6203950" y="5537200"/>
          <p14:tracePt t="734781" x="6134100" y="5543550"/>
          <p14:tracePt t="734797" x="6102350" y="5556250"/>
          <p14:tracePt t="734814" x="6089650" y="5568950"/>
          <p14:tracePt t="734831" x="6089650" y="5581650"/>
          <p14:tracePt t="734847" x="6096000" y="5600700"/>
          <p14:tracePt t="734849" x="6115050" y="5619750"/>
          <p14:tracePt t="734865" x="6191250" y="5670550"/>
          <p14:tracePt t="734881" x="6286500" y="5727700"/>
          <p14:tracePt t="734897" x="6388100" y="5778500"/>
          <p14:tracePt t="734914" x="6489700" y="5822950"/>
          <p14:tracePt t="734930" x="6604000" y="5842000"/>
          <p14:tracePt t="734947" x="6724650" y="5854700"/>
          <p14:tracePt t="734964" x="6889750" y="5854700"/>
          <p14:tracePt t="734981" x="7010400" y="5835650"/>
          <p14:tracePt t="734997" x="7112000" y="5803900"/>
          <p14:tracePt t="735015" x="7188200" y="5772150"/>
          <p14:tracePt t="735031" x="7239000" y="5740400"/>
          <p14:tracePt t="735047" x="7277100" y="5721350"/>
          <p14:tracePt t="735064" x="7302500" y="5708650"/>
          <p14:tracePt t="735081" x="7327900" y="5695950"/>
          <p14:tracePt t="735098" x="7340600" y="5689600"/>
          <p14:tracePt t="735115" x="7359650" y="5676900"/>
          <p14:tracePt t="735131" x="7366000" y="5670550"/>
          <p14:tracePt t="735148" x="7372350" y="5664200"/>
          <p14:tracePt t="735164" x="7372350" y="5657850"/>
          <p14:tracePt t="735181" x="7372350" y="5651500"/>
          <p14:tracePt t="735197" x="7378700" y="5645150"/>
          <p14:tracePt t="735214" x="7391400" y="5645150"/>
          <p14:tracePt t="735231" x="7404100" y="5645150"/>
          <p14:tracePt t="735247" x="7416800" y="5645150"/>
          <p14:tracePt t="735264" x="7442200" y="5645150"/>
          <p14:tracePt t="735282" x="7473950" y="5638800"/>
          <p14:tracePt t="735297" x="7613650" y="5657850"/>
          <p14:tracePt t="735314" x="7778750" y="5689600"/>
          <p14:tracePt t="735331" x="7950200" y="5721350"/>
          <p14:tracePt t="735333" x="8051800" y="5734050"/>
          <p14:tracePt t="735348" x="8121650" y="5746750"/>
          <p14:tracePt t="735349" x="8235950" y="5753100"/>
          <p14:tracePt t="735364" x="8394700" y="5759450"/>
          <p14:tracePt t="735381" x="8470900" y="5765800"/>
          <p14:tracePt t="735382" x="8515350" y="5765800"/>
          <p14:tracePt t="735397" x="8597900" y="5765800"/>
          <p14:tracePt t="735415" x="8655050" y="5746750"/>
          <p14:tracePt t="735431" x="8705850" y="5734050"/>
          <p14:tracePt t="735448" x="8743950" y="5715000"/>
          <p14:tracePt t="735466" x="8801100" y="5689600"/>
          <p14:tracePt t="735482" x="8826500" y="5676900"/>
          <p14:tracePt t="735500" x="8845550" y="5664200"/>
          <p14:tracePt t="735514" x="8858250" y="5657850"/>
          <p14:tracePt t="735531" x="8870950" y="5657850"/>
          <p14:tracePt t="735548" x="8877300" y="5651500"/>
          <p14:tracePt t="735565" x="8890000" y="5651500"/>
          <p14:tracePt t="735581" x="8902700" y="5657850"/>
          <p14:tracePt t="735598" x="8928100" y="5670550"/>
          <p14:tracePt t="735614" x="8940800" y="5683250"/>
          <p14:tracePt t="735631" x="8940800" y="5689600"/>
          <p14:tracePt t="735648" x="8947150" y="5702300"/>
          <p14:tracePt t="735665" x="8947150" y="5715000"/>
          <p14:tracePt t="735681" x="8947150" y="5721350"/>
          <p14:tracePt t="735749" x="8928100" y="5715000"/>
          <p14:tracePt t="735756" x="8915400" y="5708650"/>
          <p14:tracePt t="735766" x="8870950" y="5702300"/>
          <p14:tracePt t="735781" x="8788400" y="5695950"/>
          <p14:tracePt t="735798" x="8674100" y="5676900"/>
          <p14:tracePt t="735815" x="8566150" y="5664200"/>
          <p14:tracePt t="735831" x="8483600" y="5651500"/>
          <p14:tracePt t="735848" x="8401050" y="5638800"/>
          <p14:tracePt t="735866" x="8305800" y="5632450"/>
          <p14:tracePt t="735881" x="8153400" y="5626100"/>
          <p14:tracePt t="735898" x="7937500" y="5613400"/>
          <p14:tracePt t="735917" x="7524750" y="5543550"/>
          <p14:tracePt t="735933" x="7283450" y="5499100"/>
          <p14:tracePt t="735949" x="7118350" y="5461000"/>
          <p14:tracePt t="735965" x="7023100" y="5441950"/>
          <p14:tracePt t="735981" x="6991350" y="5441950"/>
          <p14:tracePt t="735998" x="6953250" y="5441950"/>
          <p14:tracePt t="736015" x="6851650" y="5461000"/>
          <p14:tracePt t="736031" x="6667500" y="5486400"/>
          <p14:tracePt t="736048" x="6394450" y="5505450"/>
          <p14:tracePt t="736065" x="6064250" y="5511800"/>
          <p14:tracePt t="736082" x="5822950" y="5486400"/>
          <p14:tracePt t="736098" x="5683250" y="5454650"/>
          <p14:tracePt t="736115" x="5638800" y="5435600"/>
          <p14:tracePt t="736131" x="5632450" y="5435600"/>
          <p14:tracePt t="736165" x="5613400" y="5435600"/>
          <p14:tracePt t="736182" x="5543550" y="5461000"/>
          <p14:tracePt t="736198" x="5448300" y="5480050"/>
          <p14:tracePt t="736215" x="5378450" y="5486400"/>
          <p14:tracePt t="736231" x="5353050" y="5486400"/>
          <p14:tracePt t="736301" x="5353050" y="5492750"/>
          <p14:tracePt t="736309" x="5353050" y="5499100"/>
          <p14:tracePt t="736316" x="5359400" y="5505450"/>
          <p14:tracePt t="736332" x="5391150" y="5537200"/>
          <p14:tracePt t="736349" x="5422900" y="5549900"/>
          <p14:tracePt t="736366" x="5467350" y="5562600"/>
          <p14:tracePt t="736382" x="5524500" y="5575300"/>
          <p14:tracePt t="736398" x="5638800" y="5594350"/>
          <p14:tracePt t="736415" x="5848350" y="5607050"/>
          <p14:tracePt t="736432" x="6038850" y="5619750"/>
          <p14:tracePt t="736448" x="6261100" y="5638800"/>
          <p14:tracePt t="736465" x="6400800" y="5657850"/>
          <p14:tracePt t="736482" x="6515100" y="5683250"/>
          <p14:tracePt t="736499" x="6584950" y="5702300"/>
          <p14:tracePt t="736516" x="6680200" y="5727700"/>
          <p14:tracePt t="736532" x="6794500" y="5753100"/>
          <p14:tracePt t="736549" x="6877050" y="5772150"/>
          <p14:tracePt t="736566" x="6965950" y="5791200"/>
          <p14:tracePt t="736582" x="7035800" y="5803900"/>
          <p14:tracePt t="736600" x="7086600" y="5816600"/>
          <p14:tracePt t="736615" x="7131050" y="5822950"/>
          <p14:tracePt t="736632" x="7150100" y="5822950"/>
          <p14:tracePt t="736649" x="7181850" y="5822950"/>
          <p14:tracePt t="736665" x="7194550" y="5822950"/>
          <p14:tracePt t="736682" x="7213600" y="5822950"/>
          <p14:tracePt t="736699" x="7232650" y="5810250"/>
          <p14:tracePt t="736716" x="7251700" y="5797550"/>
          <p14:tracePt t="736732" x="7277100" y="5778500"/>
          <p14:tracePt t="736749" x="7283450" y="5759450"/>
          <p14:tracePt t="736765" x="7289800" y="5753100"/>
          <p14:tracePt t="736869" x="7283450" y="5753100"/>
          <p14:tracePt t="736877" x="7277100" y="5753100"/>
          <p14:tracePt t="736899" x="7270750" y="5753100"/>
          <p14:tracePt t="737059" x="7270750" y="5746750"/>
          <p14:tracePt t="737065" x="7270750" y="5734050"/>
          <p14:tracePt t="737085" x="7270750" y="5721350"/>
          <p14:tracePt t="737099" x="7277100" y="5708650"/>
          <p14:tracePt t="737227" x="7277100" y="5715000"/>
          <p14:tracePt t="737699" x="7270750" y="5715000"/>
          <p14:tracePt t="737707" x="7258050" y="5715000"/>
          <p14:tracePt t="737716" x="7251700" y="5721350"/>
          <p14:tracePt t="737733" x="7194550" y="5721350"/>
          <p14:tracePt t="737750" x="7124700" y="5727700"/>
          <p14:tracePt t="737766" x="7054850" y="5727700"/>
          <p14:tracePt t="737783" x="7010400" y="5727700"/>
          <p14:tracePt t="737799" x="6978650" y="5727700"/>
          <p14:tracePt t="737818" x="6946900" y="5715000"/>
          <p14:tracePt t="737833" x="6940550" y="5715000"/>
          <p14:tracePt t="737850" x="6864350" y="5695950"/>
          <p14:tracePt t="737866" x="6794500" y="5683250"/>
          <p14:tracePt t="737884" x="6680200" y="5670550"/>
          <p14:tracePt t="737899" x="6597650" y="5657850"/>
          <p14:tracePt t="737916" x="6546850" y="5651500"/>
          <p14:tracePt t="737933" x="6521450" y="5651500"/>
          <p14:tracePt t="737950" x="6521450" y="5657850"/>
          <p14:tracePt t="737966" x="6540500" y="5670550"/>
          <p14:tracePt t="737983" x="6597650" y="5702300"/>
          <p14:tracePt t="738000" x="6654800" y="5727700"/>
          <p14:tracePt t="738018" x="6718300" y="5765800"/>
          <p14:tracePt t="738033" x="6807200" y="5803900"/>
          <p14:tracePt t="738050" x="6921500" y="5842000"/>
          <p14:tracePt t="738066" x="7061200" y="5873750"/>
          <p14:tracePt t="738084" x="7232650" y="5905500"/>
          <p14:tracePt t="738100" x="7550150" y="5949950"/>
          <p14:tracePt t="738116" x="7766050" y="5949950"/>
          <p14:tracePt t="738134" x="7988300" y="5949950"/>
          <p14:tracePt t="738150" x="8191500" y="5930900"/>
          <p14:tracePt t="738166" x="8324850" y="5918200"/>
          <p14:tracePt t="738183" x="8420100" y="5911850"/>
          <p14:tracePt t="738200" x="8470900" y="5911850"/>
          <p14:tracePt t="738218" x="8521700" y="5911850"/>
          <p14:tracePt t="738233" x="8547100" y="5911850"/>
          <p14:tracePt t="738250" x="8585200" y="5911850"/>
          <p14:tracePt t="738269" x="8604250" y="5905500"/>
          <p14:tracePt t="738284" x="8616950" y="5905500"/>
          <p14:tracePt t="738300" x="8629650" y="5899150"/>
          <p14:tracePt t="738767" x="8636000" y="5899150"/>
          <p14:tracePt t="738773" x="8655050" y="5899150"/>
          <p14:tracePt t="738786" x="8705850" y="5911850"/>
          <p14:tracePt t="738801" x="8820150" y="5930900"/>
          <p14:tracePt t="738817" x="8940800" y="5943600"/>
          <p14:tracePt t="738834" x="9048750" y="5956300"/>
          <p14:tracePt t="738850" x="9131300" y="5956300"/>
          <p14:tracePt t="738867" x="9207500" y="5956300"/>
          <p14:tracePt t="738884" x="9264650" y="5949950"/>
          <p14:tracePt t="738901" x="9302750" y="5937250"/>
          <p14:tracePt t="738917" x="9334500" y="5924550"/>
          <p14:tracePt t="738919" x="9347200" y="5918200"/>
          <p14:tracePt t="738934" x="9353550" y="5918200"/>
          <p14:tracePt t="738935" x="9359900" y="5905500"/>
          <p14:tracePt t="738951" x="9366250" y="5899150"/>
          <p14:tracePt t="738967" x="9366250" y="5880100"/>
          <p14:tracePt t="738984" x="9347200" y="5861050"/>
          <p14:tracePt t="739000" x="9315450" y="5842000"/>
          <p14:tracePt t="739017" x="9277350" y="5816600"/>
          <p14:tracePt t="739034" x="9226550" y="5791200"/>
          <p14:tracePt t="739051" x="9175750" y="5772150"/>
          <p14:tracePt t="739067" x="9093200" y="5759450"/>
          <p14:tracePt t="739084" x="9017000" y="5746750"/>
          <p14:tracePt t="739101" x="8940800" y="5734050"/>
          <p14:tracePt t="739118" x="8870950" y="5715000"/>
          <p14:tracePt t="739134" x="8820150" y="5702300"/>
          <p14:tracePt t="739152" x="8712200" y="5676900"/>
          <p14:tracePt t="739167" x="8636000" y="5664200"/>
          <p14:tracePt t="739186" x="8458200" y="5632450"/>
          <p14:tracePt t="739201" x="8369300" y="5619750"/>
          <p14:tracePt t="739218" x="8115300" y="5600700"/>
          <p14:tracePt t="739234" x="8001000" y="5600700"/>
          <p14:tracePt t="739251" x="7880350" y="5600700"/>
          <p14:tracePt t="739267" x="7810500" y="5600700"/>
          <p14:tracePt t="739284" x="7785100" y="5607050"/>
          <p14:tracePt t="739300" x="7753350" y="5619750"/>
          <p14:tracePt t="739317" x="7683500" y="5651500"/>
          <p14:tracePt t="739334" x="7588250" y="5695950"/>
          <p14:tracePt t="739351" x="7518400" y="5727700"/>
          <p14:tracePt t="739368" x="7448550" y="5759450"/>
          <p14:tracePt t="739384" x="7416800" y="5765800"/>
          <p14:tracePt t="740082" x="7404100" y="5765800"/>
          <p14:tracePt t="740088" x="7391400" y="5772150"/>
          <p14:tracePt t="740102" x="7359650" y="5772150"/>
          <p14:tracePt t="740119" x="7289800" y="5772150"/>
          <p14:tracePt t="740135" x="7200900" y="5772150"/>
          <p14:tracePt t="740152" x="7073900" y="5778500"/>
          <p14:tracePt t="740168" x="7029450" y="5778500"/>
          <p14:tracePt t="740185" x="6965950" y="5784850"/>
          <p14:tracePt t="740201" x="6870700" y="5784850"/>
          <p14:tracePt t="740218" x="6813550" y="5784850"/>
          <p14:tracePt t="740235" x="6756400" y="5784850"/>
          <p14:tracePt t="740252" x="6642100" y="5803900"/>
          <p14:tracePt t="740269" x="6489700" y="5816600"/>
          <p14:tracePt t="740285" x="6273800" y="5842000"/>
          <p14:tracePt t="740302" x="6032500" y="5880100"/>
          <p14:tracePt t="740318" x="5803900" y="5918200"/>
          <p14:tracePt t="740337" x="5664200" y="5930900"/>
          <p14:tracePt t="740352" x="5645150" y="5930900"/>
          <p14:tracePt t="740369" x="5568950" y="5930900"/>
          <p14:tracePt t="740385" x="5454650" y="5937250"/>
          <p14:tracePt t="740402" x="5270500" y="5956300"/>
          <p14:tracePt t="740419" x="5054600" y="5975350"/>
          <p14:tracePt t="740435" x="4851400" y="5994400"/>
          <p14:tracePt t="740452" x="4743450" y="6000750"/>
          <p14:tracePt t="740468" x="4711700" y="6000750"/>
          <p14:tracePt t="740502" x="4699000" y="6007100"/>
          <p14:tracePt t="740519" x="4641850" y="6038850"/>
          <p14:tracePt t="740535" x="4540250" y="6064250"/>
          <p14:tracePt t="740552" x="4381500" y="6089650"/>
          <p14:tracePt t="740569" x="4248150" y="6102350"/>
          <p14:tracePt t="740587" x="4178300" y="6102350"/>
          <p14:tracePt t="740657" x="4178300" y="6108700"/>
          <p14:tracePt t="740665" x="4171950" y="6108700"/>
          <p14:tracePt t="740673" x="4165600" y="6115050"/>
          <p14:tracePt t="740686" x="4159250" y="6121400"/>
          <p14:tracePt t="740702" x="4152900" y="6127750"/>
          <p14:tracePt t="740741" x="4159250" y="6127750"/>
          <p14:tracePt t="740752" x="4171950" y="6127750"/>
          <p14:tracePt t="740769" x="4184650" y="6121400"/>
          <p14:tracePt t="740785" x="4197350" y="6121400"/>
          <p14:tracePt t="740819" x="4203700" y="6121400"/>
          <p14:tracePt t="740836" x="4267200" y="6127750"/>
          <p14:tracePt t="740853" x="4375150" y="6140450"/>
          <p14:tracePt t="740869" x="4521200" y="6153150"/>
          <p14:tracePt t="740887" x="4724400" y="6159500"/>
          <p14:tracePt t="740903" x="4845050" y="6159500"/>
          <p14:tracePt t="740905" x="4959350" y="6159500"/>
          <p14:tracePt t="740919" x="5130800" y="6165850"/>
          <p14:tracePt t="740935" x="5168900" y="6172200"/>
          <p14:tracePt t="740953" x="5175250" y="6172200"/>
          <p14:tracePt t="741047" x="5181600" y="6172200"/>
          <p14:tracePt t="741193" x="5187950" y="6172200"/>
          <p14:tracePt t="741199" x="5194300" y="6172200"/>
          <p14:tracePt t="741209" x="5207000" y="6172200"/>
          <p14:tracePt t="741220" x="5232400" y="6172200"/>
          <p14:tracePt t="741235" x="5264150" y="6172200"/>
          <p14:tracePt t="741252" x="5283200" y="6172200"/>
          <p14:tracePt t="741269" x="5308600" y="6172200"/>
          <p14:tracePt t="741286" x="5334000" y="6172200"/>
          <p14:tracePt t="741302" x="5359400" y="6172200"/>
          <p14:tracePt t="741319" x="5391150" y="6165850"/>
          <p14:tracePt t="741336" x="5429250" y="6153150"/>
          <p14:tracePt t="741353" x="5441950" y="6146800"/>
          <p14:tracePt t="741475" x="5429250" y="6140450"/>
          <p14:tracePt t="741488" x="5410200" y="6134100"/>
          <p14:tracePt t="741503" x="5378450" y="6127750"/>
          <p14:tracePt t="741519" x="5365750" y="6121400"/>
          <p14:tracePt t="741553" x="5365750" y="6115050"/>
          <p14:tracePt t="741570" x="5391150" y="6115050"/>
          <p14:tracePt t="741571" x="5429250" y="6108700"/>
          <p14:tracePt t="741586" x="5537200" y="6102350"/>
          <p14:tracePt t="741602" x="5702300" y="6102350"/>
          <p14:tracePt t="741620" x="5949950" y="6096000"/>
          <p14:tracePt t="741636" x="6134100" y="6089650"/>
          <p14:tracePt t="741653" x="6280150" y="6089650"/>
          <p14:tracePt t="741669" x="6388100" y="6096000"/>
          <p14:tracePt t="741686" x="6477000" y="6108700"/>
          <p14:tracePt t="741703" x="6572250" y="6127750"/>
          <p14:tracePt t="741720" x="6686550" y="6146800"/>
          <p14:tracePt t="741736" x="6800850" y="6172200"/>
          <p14:tracePt t="741753" x="6921500" y="6191250"/>
          <p14:tracePt t="741770" x="7029450" y="6203950"/>
          <p14:tracePt t="741786" x="7099300" y="6210300"/>
          <p14:tracePt t="741803" x="7188200" y="6223000"/>
          <p14:tracePt t="741820" x="7264400" y="6223000"/>
          <p14:tracePt t="741836" x="7302500" y="6223000"/>
          <p14:tracePt t="741853" x="7327900" y="6223000"/>
          <p14:tracePt t="741870" x="7353300" y="6223000"/>
          <p14:tracePt t="741886" x="7372350" y="6223000"/>
          <p14:tracePt t="741903" x="7397750" y="6210300"/>
          <p14:tracePt t="741920" x="7429500" y="6197600"/>
          <p14:tracePt t="741936" x="7448550" y="6178550"/>
          <p14:tracePt t="741954" x="7461250" y="6165850"/>
          <p14:tracePt t="741970" x="7480300" y="6153150"/>
          <p14:tracePt t="741986" x="7486650" y="6140450"/>
          <p14:tracePt t="742003" x="7486650" y="6134100"/>
          <p14:tracePt t="742020" x="7480300" y="6115050"/>
          <p14:tracePt t="742036" x="7435850" y="6089650"/>
          <p14:tracePt t="742054" x="7359650" y="6032500"/>
          <p14:tracePt t="742071" x="7302500" y="5988050"/>
          <p14:tracePt t="742086" x="7283450" y="5969000"/>
          <p14:tracePt t="742087" x="7264400" y="5956300"/>
          <p14:tracePt t="742106" x="7232650" y="5937250"/>
          <p14:tracePt t="742120" x="7207250" y="5924550"/>
          <p14:tracePt t="742137" x="7181850" y="5918200"/>
          <p14:tracePt t="742153" x="7143750" y="5905500"/>
          <p14:tracePt t="742170" x="7035800" y="5899150"/>
          <p14:tracePt t="742186" x="6902450" y="5899150"/>
          <p14:tracePt t="742203" x="6788150" y="5892800"/>
          <p14:tracePt t="742220" x="6667500" y="5880100"/>
          <p14:tracePt t="742236" x="6604000" y="5873750"/>
          <p14:tracePt t="742254" x="6565900" y="5861050"/>
          <p14:tracePt t="742270" x="6559550" y="5861050"/>
          <p14:tracePt t="742305" x="6515100" y="5861050"/>
          <p14:tracePt t="742320" x="6470650" y="5861050"/>
          <p14:tracePt t="742337" x="6318250" y="5873750"/>
          <p14:tracePt t="742353" x="6203950" y="5880100"/>
          <p14:tracePt t="742370" x="6127750" y="5886450"/>
          <p14:tracePt t="742387" x="6089650" y="5886450"/>
          <p14:tracePt t="742436" x="6064250" y="5899150"/>
          <p14:tracePt t="742453" x="6019800" y="5918200"/>
          <p14:tracePt t="742470" x="5962650" y="5943600"/>
          <p14:tracePt t="742487" x="5918200" y="5962650"/>
          <p14:tracePt t="742504" x="5899150" y="5975350"/>
          <p14:tracePt t="742520" x="5899150" y="5988050"/>
          <p14:tracePt t="742537" x="5905500" y="6007100"/>
          <p14:tracePt t="742554" x="5937250" y="6026150"/>
          <p14:tracePt t="742570" x="6013450" y="6057900"/>
          <p14:tracePt t="742587" x="6108700" y="6089650"/>
          <p14:tracePt t="742603" x="6203950" y="6121400"/>
          <p14:tracePt t="742621" x="6292850" y="6146800"/>
          <p14:tracePt t="742637" x="6350000" y="6159500"/>
          <p14:tracePt t="742639" x="6388100" y="6165850"/>
          <p14:tracePt t="742654" x="6432550" y="6172200"/>
          <p14:tracePt t="742655" x="6477000" y="6172200"/>
          <p14:tracePt t="742670" x="6546850" y="6178550"/>
          <p14:tracePt t="742687" x="6610350" y="6178550"/>
          <p14:tracePt t="742703" x="6692900" y="6178550"/>
          <p14:tracePt t="742720" x="6737350" y="6172200"/>
          <p14:tracePt t="742737" x="6781800" y="6165850"/>
          <p14:tracePt t="742754" x="6819900" y="6165850"/>
          <p14:tracePt t="742770" x="6851650" y="6159500"/>
          <p14:tracePt t="742787" x="6889750" y="6153150"/>
          <p14:tracePt t="742804" x="6915150" y="6146800"/>
          <p14:tracePt t="742821" x="6946900" y="6146800"/>
          <p14:tracePt t="742837" x="6991350" y="6134100"/>
          <p14:tracePt t="742854" x="7029450" y="6121400"/>
          <p14:tracePt t="742870" x="7061200" y="6108700"/>
          <p14:tracePt t="742889" x="7105650" y="6096000"/>
          <p14:tracePt t="742905" x="7131050" y="6089650"/>
          <p14:tracePt t="742921" x="7137400" y="6083300"/>
          <p14:tracePt t="742971" x="7137400" y="6076950"/>
          <p14:tracePt t="742987" x="7137400" y="6064250"/>
          <p14:tracePt t="743005" x="7118350" y="6032500"/>
          <p14:tracePt t="743021" x="7105650" y="6007100"/>
          <p14:tracePt t="743037" x="7099300" y="5994400"/>
          <p14:tracePt t="743054" x="7092950" y="5981700"/>
          <p14:tracePt t="743070" x="7092950" y="5975350"/>
          <p14:tracePt t="743087" x="7086600" y="5975350"/>
          <p14:tracePt t="743104" x="7086600" y="5969000"/>
          <p14:tracePt t="743121" x="7080250" y="5969000"/>
          <p14:tracePt t="743137" x="7073900" y="5962650"/>
          <p14:tracePt t="743154" x="7054850" y="5956300"/>
          <p14:tracePt t="743171" x="7016750" y="5937250"/>
          <p14:tracePt t="743187" x="6978650" y="5918200"/>
          <p14:tracePt t="743204" x="6953250" y="5911850"/>
          <p14:tracePt t="743221" x="6934200" y="5899150"/>
          <p14:tracePt t="743239" x="6915150" y="5892800"/>
          <p14:tracePt t="743255" x="6902450" y="5886450"/>
          <p14:tracePt t="743270" x="6883400" y="5880100"/>
          <p14:tracePt t="743288" x="6858000" y="5880100"/>
          <p14:tracePt t="743304" x="6800850" y="5873750"/>
          <p14:tracePt t="743321" x="6762750" y="5873750"/>
          <p14:tracePt t="743337" x="6699250" y="5873750"/>
          <p14:tracePt t="743354" x="6661150" y="5873750"/>
          <p14:tracePt t="743371" x="6635750" y="5873750"/>
          <p14:tracePt t="743388" x="6604000" y="5867400"/>
          <p14:tracePt t="743405" x="6597650" y="5867400"/>
          <p14:tracePt t="743421" x="6572250" y="5867400"/>
          <p14:tracePt t="743438" x="6534150" y="5867400"/>
          <p14:tracePt t="743454" x="6489700" y="5867400"/>
          <p14:tracePt t="743473" x="6445250" y="5867400"/>
          <p14:tracePt t="743489" x="6419850" y="5873750"/>
          <p14:tracePt t="743505" x="6400800" y="5873750"/>
          <p14:tracePt t="743521" x="6394450" y="5880100"/>
          <p14:tracePt t="743538" x="6388100" y="5886450"/>
          <p14:tracePt t="743554" x="6388100" y="5899150"/>
          <p14:tracePt t="743571" x="6388100" y="5911850"/>
          <p14:tracePt t="743588" x="6388100" y="5943600"/>
          <p14:tracePt t="743605" x="6388100" y="5969000"/>
          <p14:tracePt t="743622" x="6394450" y="5994400"/>
          <p14:tracePt t="743638" x="6400800" y="6007100"/>
          <p14:tracePt t="743654" x="6413500" y="6032500"/>
          <p14:tracePt t="743671" x="6432550" y="6057900"/>
          <p14:tracePt t="743688" x="6451600" y="6070600"/>
          <p14:tracePt t="743690" x="6457950" y="6076950"/>
          <p14:tracePt t="743705" x="6464300" y="6083300"/>
          <p14:tracePt t="743721" x="6470650" y="6096000"/>
          <p14:tracePt t="743723" x="6477000" y="6096000"/>
          <p14:tracePt t="743740" x="6483350" y="6108700"/>
          <p14:tracePt t="743755" x="6489700" y="6115050"/>
          <p14:tracePt t="743797" x="6496050" y="6121400"/>
          <p14:tracePt t="743821" x="6502400" y="6127750"/>
          <p14:tracePt t="743838" x="6508750" y="6127750"/>
          <p14:tracePt t="743855" x="6515100" y="6134100"/>
          <p14:tracePt t="743873" x="6527800" y="6134100"/>
          <p14:tracePt t="743888" x="6540500" y="6134100"/>
          <p14:tracePt t="743890" x="6546850" y="6134100"/>
          <p14:tracePt t="743907" x="6559550" y="6134100"/>
          <p14:tracePt t="743921" x="6565900" y="6134100"/>
          <p14:tracePt t="743955" x="6572250" y="6134100"/>
          <p14:tracePt t="743972" x="6584950" y="6134100"/>
          <p14:tracePt t="743988" x="6604000" y="6134100"/>
          <p14:tracePt t="744005" x="6635750" y="6134100"/>
          <p14:tracePt t="744022" x="6667500" y="6134100"/>
          <p14:tracePt t="744038" x="6699250" y="6140450"/>
          <p14:tracePt t="744055" x="6724650" y="6140450"/>
          <p14:tracePt t="744071" x="6756400" y="6140450"/>
          <p14:tracePt t="744089" x="6813550" y="6140450"/>
          <p14:tracePt t="744105" x="6851650" y="6134100"/>
          <p14:tracePt t="744121" x="6877050" y="6134100"/>
          <p14:tracePt t="744139" x="6908800" y="6134100"/>
          <p14:tracePt t="744155" x="6927850" y="6134100"/>
          <p14:tracePt t="744172" x="6940550" y="6127750"/>
          <p14:tracePt t="744188" x="6946900" y="6127750"/>
          <p14:tracePt t="744205" x="6953250" y="6127750"/>
          <p14:tracePt t="744222" x="6959600" y="6121400"/>
          <p14:tracePt t="744238" x="6972300" y="6121400"/>
          <p14:tracePt t="744255" x="6972300" y="6115050"/>
          <p14:tracePt t="744272" x="6978650" y="6115050"/>
          <p14:tracePt t="744506" x="6978650" y="6102350"/>
          <p14:tracePt t="744513" x="6985000" y="6096000"/>
          <p14:tracePt t="744522" x="6985000" y="6089650"/>
          <p14:tracePt t="744539" x="6985000" y="6076950"/>
          <p14:tracePt t="744555" x="6985000" y="6070600"/>
          <p14:tracePt t="747552" x="6991350" y="6070600"/>
          <p14:tracePt t="747560" x="6997700" y="6070600"/>
          <p14:tracePt t="747575" x="7023100" y="6070600"/>
          <p14:tracePt t="747591" x="7035800" y="6070600"/>
          <p14:tracePt t="747607" x="7042150" y="6070600"/>
          <p14:tracePt t="747842" x="7042150" y="6064250"/>
          <p14:tracePt t="747850" x="7042150" y="6051550"/>
          <p14:tracePt t="747858" x="7048500" y="6045200"/>
          <p14:tracePt t="747875" x="7061200" y="6026150"/>
          <p14:tracePt t="747891" x="7080250" y="6007100"/>
          <p14:tracePt t="747908" x="7112000" y="5994400"/>
          <p14:tracePt t="747925" x="7156450" y="5994400"/>
          <p14:tracePt t="747941" x="7194550" y="5994400"/>
          <p14:tracePt t="747958" x="7226300" y="5988050"/>
          <p14:tracePt t="747975" x="7239000" y="5988050"/>
          <p14:tracePt t="747991" x="7245350" y="5988050"/>
          <p14:tracePt t="748026" x="7258050" y="5988050"/>
          <p14:tracePt t="748043" x="7270750" y="5988050"/>
          <p14:tracePt t="748058" x="7321550" y="5988050"/>
          <p14:tracePt t="748075" x="7391400" y="5988050"/>
          <p14:tracePt t="748092" x="7429500" y="5988050"/>
          <p14:tracePt t="748108" x="7454900" y="5988050"/>
          <p14:tracePt t="748125" x="7467600" y="5994400"/>
          <p14:tracePt t="748158" x="7480300" y="5994400"/>
          <p14:tracePt t="748175" x="7499350" y="5994400"/>
          <p14:tracePt t="748192" x="7524750" y="6000750"/>
          <p14:tracePt t="748210" x="7581900" y="6013450"/>
          <p14:tracePt t="748225" x="7600950" y="6013450"/>
          <p14:tracePt t="748242" x="7670800" y="6032500"/>
          <p14:tracePt t="748258" x="7715250" y="6045200"/>
          <p14:tracePt t="748275" x="7772400" y="6064250"/>
          <p14:tracePt t="748292" x="7886700" y="6102350"/>
          <p14:tracePt t="748309" x="7937500" y="6121400"/>
          <p14:tracePt t="748309" x="7956550" y="6134100"/>
          <p14:tracePt t="748325" x="8001000" y="6146800"/>
          <p14:tracePt t="748341" x="8045450" y="6159500"/>
          <p14:tracePt t="748358" x="8064500" y="6159500"/>
          <p14:tracePt t="748375" x="8070850" y="6159500"/>
          <p14:tracePt t="748611" x="8070850" y="6165850"/>
          <p14:tracePt t="748625" x="8077200" y="6178550"/>
          <p14:tracePt t="748642" x="8140700" y="6197600"/>
          <p14:tracePt t="748658" x="8166100" y="6197600"/>
          <p14:tracePt t="748676" x="8375650" y="6223000"/>
          <p14:tracePt t="748692" x="8572500" y="6248400"/>
          <p14:tracePt t="748708" x="8712200" y="6254750"/>
          <p14:tracePt t="748725" x="8826500" y="6254750"/>
          <p14:tracePt t="748742" x="8877300" y="6254750"/>
          <p14:tracePt t="748760" x="8896350" y="6254750"/>
          <p14:tracePt t="748776" x="8915400" y="6254750"/>
          <p14:tracePt t="748792" x="8928100" y="6248400"/>
          <p14:tracePt t="748810" x="8947150" y="6248400"/>
          <p14:tracePt t="748826" x="8972550" y="6235700"/>
          <p14:tracePt t="748842" x="8991600" y="6229350"/>
          <p14:tracePt t="748844" x="9004300" y="6223000"/>
          <p14:tracePt t="748859" x="9010650" y="6223000"/>
          <p14:tracePt t="748876" x="9080500" y="6203950"/>
          <p14:tracePt t="748892" x="9150350" y="6197600"/>
          <p14:tracePt t="748908" x="9239250" y="6191250"/>
          <p14:tracePt t="748925" x="9328150" y="6191250"/>
          <p14:tracePt t="748942" x="9391650" y="6191250"/>
          <p14:tracePt t="748959" x="9442450" y="6191250"/>
          <p14:tracePt t="748976" x="9455150" y="6191250"/>
          <p14:tracePt t="749031" x="9461500" y="6191250"/>
          <p14:tracePt t="749042" x="9467850" y="6191250"/>
          <p14:tracePt t="749059" x="9486900" y="6184900"/>
          <p14:tracePt t="749076" x="9518650" y="6178550"/>
          <p14:tracePt t="749092" x="9531350" y="6172200"/>
          <p14:tracePt t="749109" x="9544050" y="6159500"/>
          <p14:tracePt t="749111" x="9550400" y="6146800"/>
          <p14:tracePt t="749126" x="9556750" y="6134100"/>
          <p14:tracePt t="749142" x="9556750" y="6115050"/>
          <p14:tracePt t="749159" x="9563100" y="6089650"/>
          <p14:tracePt t="749176" x="9563100" y="6064250"/>
          <p14:tracePt t="749192" x="9550400" y="6032500"/>
          <p14:tracePt t="749209" x="9537700" y="6000750"/>
          <p14:tracePt t="749226" x="9525000" y="5988050"/>
          <p14:tracePt t="749242" x="9499600" y="5969000"/>
          <p14:tracePt t="749259" x="9461500" y="5943600"/>
          <p14:tracePt t="749276" x="9398000" y="5911850"/>
          <p14:tracePt t="749295" x="9251950" y="5848350"/>
          <p14:tracePt t="749309" x="9226550" y="5835650"/>
          <p14:tracePt t="749326" x="9124950" y="5784850"/>
          <p14:tracePt t="749344" x="9042400" y="5746750"/>
          <p14:tracePt t="749360" x="8959850" y="5715000"/>
          <p14:tracePt t="749376" x="8902700" y="5695950"/>
          <p14:tracePt t="749393" x="8851900" y="5695950"/>
          <p14:tracePt t="749409" x="8756650" y="5702300"/>
          <p14:tracePt t="749426" x="8616950" y="5715000"/>
          <p14:tracePt t="749443" x="8464550" y="5727700"/>
          <p14:tracePt t="749459" x="8337550" y="5727700"/>
          <p14:tracePt t="749476" x="8223250" y="5727700"/>
          <p14:tracePt t="749493" x="8166100" y="5727700"/>
          <p14:tracePt t="749509" x="8153400" y="5721350"/>
          <p14:tracePt t="749559" x="8153400" y="5740400"/>
          <p14:tracePt t="749577" x="8166100" y="5784850"/>
          <p14:tracePt t="749593" x="8166100" y="5816600"/>
          <p14:tracePt t="749611" x="8185150" y="5924550"/>
          <p14:tracePt t="749626" x="8191500" y="5969000"/>
          <p14:tracePt t="749627" x="8197850" y="5988050"/>
          <p14:tracePt t="749643" x="8204200" y="6026150"/>
          <p14:tracePt t="749659" x="8255000" y="6121400"/>
          <p14:tracePt t="749677" x="8305800" y="6184900"/>
          <p14:tracePt t="749694" x="8382000" y="6273800"/>
          <p14:tracePt t="749710" x="8445500" y="6324600"/>
          <p14:tracePt t="749726" x="8489950" y="6350000"/>
          <p14:tracePt t="749743" x="8509000" y="6362700"/>
          <p14:tracePt t="749760" x="8515350" y="6369050"/>
          <p14:tracePt t="749793" x="8509000" y="6369050"/>
          <p14:tracePt t="749811" x="8394700" y="6350000"/>
          <p14:tracePt t="749826" x="8388350" y="6350000"/>
          <p14:tracePt t="764251" x="8394700" y="6350000"/>
          <p14:tracePt t="764258" x="8394700" y="6343650"/>
          <p14:tracePt t="764272" x="8420100" y="6343650"/>
          <p14:tracePt t="764288" x="8483600" y="6337300"/>
          <p14:tracePt t="764305" x="8610600" y="6330950"/>
          <p14:tracePt t="764322" x="8997950" y="6311900"/>
          <p14:tracePt t="764339" x="9309100" y="6311900"/>
          <p14:tracePt t="764355" x="9563100" y="6330950"/>
          <p14:tracePt t="764371" x="9734550" y="6356350"/>
          <p14:tracePt t="764389" x="9867900" y="6375400"/>
          <p14:tracePt t="764406" x="9956800" y="6375400"/>
          <p14:tracePt t="764422" x="10007600" y="6369050"/>
          <p14:tracePt t="764439" x="10045700" y="6350000"/>
          <p14:tracePt t="764455" x="10071100" y="6330950"/>
          <p14:tracePt t="764473" x="10102850" y="6311900"/>
          <p14:tracePt t="764488" x="10160000" y="6261100"/>
          <p14:tracePt t="764505" x="10248900" y="6178550"/>
          <p14:tracePt t="764523" x="10331450" y="6070600"/>
          <p14:tracePt t="764539" x="10369550" y="5981700"/>
          <p14:tracePt t="764555" x="10388600" y="5911850"/>
          <p14:tracePt t="764573" x="10388600" y="5829300"/>
          <p14:tracePt t="764589" x="10382250" y="5803900"/>
          <p14:tracePt t="764605" x="10356850" y="5791200"/>
          <p14:tracePt t="764622" x="10306050" y="5765800"/>
          <p14:tracePt t="764639" x="10236200" y="5740400"/>
          <p14:tracePt t="764655" x="10128250" y="5689600"/>
          <p14:tracePt t="764673" x="9988550" y="5638800"/>
          <p14:tracePt t="764689" x="9823450" y="5575300"/>
          <p14:tracePt t="764705" x="9709150" y="5530850"/>
          <p14:tracePt t="764722" x="9613900" y="5511800"/>
          <p14:tracePt t="764738" x="9525000" y="5505450"/>
          <p14:tracePt t="764756" x="9442450" y="5511800"/>
          <p14:tracePt t="764773" x="9334500" y="5549900"/>
          <p14:tracePt t="764789" x="9283700" y="5568950"/>
          <p14:tracePt t="764806" x="9093200" y="5645150"/>
          <p14:tracePt t="764823" x="8928100" y="5715000"/>
          <p14:tracePt t="764838" x="8890000" y="5727700"/>
          <p14:tracePt t="764855" x="8750300" y="5797550"/>
          <p14:tracePt t="764872" x="8731250" y="5822950"/>
          <p14:tracePt t="764889" x="8731250" y="5861050"/>
          <p14:tracePt t="764906" x="8756650" y="5899150"/>
          <p14:tracePt t="764922" x="8845550" y="5943600"/>
          <p14:tracePt t="764939" x="8978900" y="5981700"/>
          <p14:tracePt t="764956" x="9175750" y="6026150"/>
          <p14:tracePt t="764972" x="9442450" y="6064250"/>
          <p14:tracePt t="764989" x="9785350" y="6108700"/>
          <p14:tracePt t="765006" x="10331450" y="6172200"/>
          <p14:tracePt t="765023" x="10712450" y="6210300"/>
          <p14:tracePt t="765039" x="11023600" y="6223000"/>
          <p14:tracePt t="765056" x="11303000" y="6210300"/>
          <p14:tracePt t="765073" x="11417300" y="6178550"/>
          <p14:tracePt t="765089" x="11474450" y="6153150"/>
          <p14:tracePt t="765106" x="11512550" y="6127750"/>
          <p14:tracePt t="765122" x="11531600" y="6102350"/>
          <p14:tracePt t="765139" x="11537950" y="6096000"/>
          <p14:tracePt t="765173" x="11537950" y="6089650"/>
          <p14:tracePt t="765189" x="11537950" y="6083300"/>
          <p14:tracePt t="765320" x="11531600" y="6083300"/>
          <p14:tracePt t="765327" x="11518900" y="6076950"/>
          <p14:tracePt t="765339" x="11480800" y="6070600"/>
          <p14:tracePt t="765357" x="11341100" y="6026150"/>
          <p14:tracePt t="765358" x="11258550" y="5994400"/>
          <p14:tracePt t="765372" x="11137900" y="5962650"/>
          <p14:tracePt t="765390" x="10934700" y="5930900"/>
          <p14:tracePt t="765406" x="10623550" y="5861050"/>
          <p14:tracePt t="765423" x="10458450" y="5810250"/>
          <p14:tracePt t="765439" x="10369550" y="5778500"/>
          <p14:tracePt t="765456" x="10299700" y="5753100"/>
          <p14:tracePt t="765473" x="10223500" y="5740400"/>
          <p14:tracePt t="765489" x="10128250" y="5734050"/>
          <p14:tracePt t="765506" x="9988550" y="5721350"/>
          <p14:tracePt t="765523" x="9874250" y="5715000"/>
          <p14:tracePt t="765539" x="9772650" y="5715000"/>
          <p14:tracePt t="765558" x="9696450" y="5721350"/>
          <p14:tracePt t="765573" x="9690100" y="5727700"/>
          <p14:tracePt t="765590" x="9677400" y="5740400"/>
          <p14:tracePt t="765606" x="9607550" y="5803900"/>
          <p14:tracePt t="765624" x="9486900" y="5892800"/>
          <p14:tracePt t="765641" x="9404350" y="5962650"/>
          <p14:tracePt t="765657" x="9334500" y="6038850"/>
          <p14:tracePt t="765672" x="9309100" y="6076950"/>
          <p14:tracePt t="765690" x="9309100" y="6083300"/>
          <p14:tracePt t="765706" x="9309100" y="6089650"/>
          <p14:tracePt t="765723" x="9315450" y="6089650"/>
          <p14:tracePt t="765740" x="9372600" y="6096000"/>
          <p14:tracePt t="765756" x="9493250" y="6121400"/>
          <p14:tracePt t="765773" x="9652000" y="6153150"/>
          <p14:tracePt t="765790" x="9855200" y="6203950"/>
          <p14:tracePt t="765806" x="10083800" y="6261100"/>
          <p14:tracePt t="765824" x="10394950" y="6311900"/>
          <p14:tracePt t="765840" x="10458450" y="6311900"/>
          <p14:tracePt t="765841" x="10541000" y="6311900"/>
          <p14:tracePt t="765856" x="10579100" y="6311900"/>
          <p14:tracePt t="765873" x="10674350" y="6280150"/>
          <p14:tracePt t="765890" x="10839450" y="6216650"/>
          <p14:tracePt t="765906" x="10953750" y="6178550"/>
          <p14:tracePt t="765923" x="11042650" y="6146800"/>
          <p14:tracePt t="765941" x="11074400" y="6134100"/>
          <p14:tracePt t="766584" x="11068050" y="6127750"/>
          <p14:tracePt t="766593" x="11055350" y="6121400"/>
          <p14:tracePt t="766607" x="11042650" y="6115050"/>
          <p14:tracePt t="766625" x="11036300" y="6108700"/>
          <p14:tracePt t="766657" x="11074400" y="6108700"/>
          <p14:tracePt t="766674" x="11163300" y="6134100"/>
          <p14:tracePt t="766690" x="11271250" y="6159500"/>
          <p14:tracePt t="766707" x="11334750" y="6184900"/>
          <p14:tracePt t="766724" x="11360150" y="6191250"/>
          <p14:tracePt t="766740" x="11391900" y="6203950"/>
          <p14:tracePt t="766757" x="11442700" y="6210300"/>
          <p14:tracePt t="766774" x="11512550" y="6210300"/>
          <p14:tracePt t="766793" x="11620500" y="6165850"/>
          <p14:tracePt t="766807" x="11633200" y="6146800"/>
          <p14:tracePt t="766824" x="11633200" y="6121400"/>
          <p14:tracePt t="766841" x="11569700" y="6089650"/>
          <p14:tracePt t="766857" x="11468100" y="6057900"/>
          <p14:tracePt t="766874" x="11290300" y="6019800"/>
          <p14:tracePt t="766890" x="11099800" y="5975350"/>
          <p14:tracePt t="766907" x="10890250" y="5918200"/>
          <p14:tracePt t="766924" x="10718800" y="5867400"/>
          <p14:tracePt t="766941" x="10661650" y="5854700"/>
          <p14:tracePt t="766957" x="10553700" y="5816600"/>
          <p14:tracePt t="766994" x="10496550" y="5803900"/>
          <p14:tracePt t="767007" x="9645650" y="5632450"/>
          <p14:tracePt t="767024" x="9334500" y="5575300"/>
          <p14:tracePt t="767041" x="9188450" y="5556250"/>
          <p14:tracePt t="767057" x="9194800" y="5562600"/>
          <p14:tracePt t="767074" x="9283700" y="5600700"/>
          <p14:tracePt t="767090" x="9531350" y="5721350"/>
          <p14:tracePt t="767107" x="9867900" y="5861050"/>
          <p14:tracePt t="767124" x="10267950" y="6038850"/>
          <p14:tracePt t="767141" x="10617200" y="6216650"/>
          <p14:tracePt t="767159" x="10858500" y="6337300"/>
          <p14:tracePt t="767177" x="11042650" y="6413500"/>
          <p14:tracePt t="767191" x="11061700" y="6419850"/>
          <p14:tracePt t="767207" x="11106150" y="6407150"/>
          <p14:tracePt t="767224" x="11137900" y="6362700"/>
          <p14:tracePt t="767241" x="11150600" y="6318250"/>
          <p14:tracePt t="767257" x="11169650" y="6273800"/>
          <p14:tracePt t="767274" x="11188700" y="6235700"/>
          <p14:tracePt t="767291" x="11201400" y="6210300"/>
          <p14:tracePt t="767308" x="11214100" y="6191250"/>
          <p14:tracePt t="767324" x="11214100" y="6178550"/>
          <p14:tracePt t="767341" x="11214100" y="6172200"/>
          <p14:tracePt t="767357" x="11214100" y="6165850"/>
          <p14:tracePt t="767391" x="11207750" y="6159500"/>
          <p14:tracePt t="767408" x="11195050" y="6153150"/>
          <p14:tracePt t="767424" x="11188700" y="6153150"/>
          <p14:tracePt t="767441" x="11182350" y="6146800"/>
          <p14:tracePt t="767520" x="11176000" y="6146800"/>
          <p14:tracePt t="767527" x="11169650" y="6146800"/>
          <p14:tracePt t="767541" x="11156950" y="6146800"/>
          <p14:tracePt t="767559" x="11093450" y="6127750"/>
          <p14:tracePt t="767575" x="11036300" y="6108700"/>
          <p14:tracePt t="767591" x="10979150" y="6076950"/>
          <p14:tracePt t="767609" x="10934700" y="6045200"/>
          <p14:tracePt t="767625" x="10890250" y="6013450"/>
          <p14:tracePt t="767641" x="10852150" y="5988050"/>
          <p14:tracePt t="767658" x="10756900" y="5937250"/>
          <p14:tracePt t="767677" x="10604500" y="5873750"/>
          <p14:tracePt t="767691" x="10414000" y="5810250"/>
          <p14:tracePt t="767708" x="10153650" y="5715000"/>
          <p14:tracePt t="767725" x="9944100" y="5632450"/>
          <p14:tracePt t="767741" x="9772650" y="5562600"/>
          <p14:tracePt t="767758" x="9671050" y="5530850"/>
          <p14:tracePt t="767776" x="9525000" y="5511800"/>
          <p14:tracePt t="767791" x="9321800" y="5511800"/>
          <p14:tracePt t="767808" x="9074150" y="5518150"/>
          <p14:tracePt t="767825" x="8870950" y="5537200"/>
          <p14:tracePt t="767841" x="8724900" y="5556250"/>
          <p14:tracePt t="767858" x="8693150" y="5575300"/>
          <p14:tracePt t="767875" x="8699500" y="5607050"/>
          <p14:tracePt t="767892" x="8750300" y="5664200"/>
          <p14:tracePt t="767908" x="8807450" y="5721350"/>
          <p14:tracePt t="767925" x="8877300" y="5791200"/>
          <p14:tracePt t="767941" x="8985250" y="5873750"/>
          <p14:tracePt t="767958" x="9182100" y="5981700"/>
          <p14:tracePt t="767975" x="9467850" y="6089650"/>
          <p14:tracePt t="767992" x="9944100" y="6223000"/>
          <p14:tracePt t="767993" x="10191750" y="6273800"/>
          <p14:tracePt t="768008" x="10725150" y="6356350"/>
          <p14:tracePt t="768025" x="11131550" y="6388100"/>
          <p14:tracePt t="768041" x="11461750" y="6381750"/>
          <p14:tracePt t="768058" x="11626850" y="6350000"/>
          <p14:tracePt t="768076" x="11664950" y="6330950"/>
          <p14:tracePt t="768092" x="11671300" y="6330950"/>
          <p14:tracePt t="768145" x="11664950" y="6330950"/>
          <p14:tracePt t="768159" x="11658600" y="6324600"/>
          <p14:tracePt t="768175" x="11626850" y="6324600"/>
          <p14:tracePt t="768191" x="11620500" y="6324600"/>
          <p14:tracePt t="768619" x="11614150" y="6318250"/>
          <p14:tracePt t="768626" x="11582400" y="6311900"/>
          <p14:tracePt t="768642" x="11537950" y="6292850"/>
          <p14:tracePt t="768658" x="11506200" y="6280150"/>
          <p14:tracePt t="768676" x="11480800" y="6267450"/>
          <p14:tracePt t="768692" x="11449050" y="6254750"/>
          <p14:tracePt t="768709" x="11430000" y="6248400"/>
          <p14:tracePt t="768726" x="11410950" y="6235700"/>
          <p14:tracePt t="768742" x="11372850" y="6216650"/>
          <p14:tracePt t="768758" x="11290300" y="6191250"/>
          <p14:tracePt t="768777" x="11074400" y="6140450"/>
          <p14:tracePt t="768792" x="10915650" y="6096000"/>
          <p14:tracePt t="768808" x="10521950" y="5975350"/>
          <p14:tracePt t="768826" x="9886950" y="5753100"/>
          <p14:tracePt t="768844" x="9753600" y="5683250"/>
          <p14:tracePt t="768859" x="9747250" y="5664200"/>
          <p14:tracePt t="770292" x="9740900" y="5657850"/>
          <p14:tracePt t="770301" x="9728200" y="5651500"/>
          <p14:tracePt t="770310" x="9683750" y="5619750"/>
          <p14:tracePt t="770326" x="9544050" y="5543550"/>
          <p14:tracePt t="770345" x="9366250" y="5473700"/>
          <p14:tracePt t="770360" x="9194800" y="5422900"/>
          <p14:tracePt t="770377" x="9118600" y="5403850"/>
          <p14:tracePt t="770396" x="9137650" y="5403850"/>
          <p14:tracePt t="770426" x="9099550" y="5391150"/>
          <p14:tracePt t="770443" x="9036050" y="5391150"/>
          <p14:tracePt t="770460" x="8991600" y="5391150"/>
          <p14:tracePt t="770477" x="8978900" y="5391150"/>
          <p14:tracePt t="770511" x="8966200" y="5391150"/>
          <p14:tracePt t="770527" x="8947150" y="5391150"/>
          <p14:tracePt t="770544" x="8832850" y="5403850"/>
          <p14:tracePt t="770561" x="8705850" y="5416550"/>
          <p14:tracePt t="770577" x="8559800" y="5435600"/>
          <p14:tracePt t="770593" x="8451850" y="5461000"/>
          <p14:tracePt t="770610" x="8382000" y="5480050"/>
          <p14:tracePt t="770627" x="8343900" y="5505450"/>
          <p14:tracePt t="770644" x="8312150" y="5524500"/>
          <p14:tracePt t="770660" x="8216900" y="5549900"/>
          <p14:tracePt t="770677" x="8102600" y="5581650"/>
          <p14:tracePt t="770694" x="7994650" y="5600700"/>
          <p14:tracePt t="770710" x="7943850" y="5613400"/>
          <p14:tracePt t="770727" x="7937500" y="5613400"/>
          <p14:tracePt t="770744" x="7956550" y="5632450"/>
          <p14:tracePt t="770745" x="7988300" y="5657850"/>
          <p14:tracePt t="770760" x="8045450" y="5689600"/>
          <p14:tracePt t="770777" x="8420100" y="5867400"/>
          <p14:tracePt t="770794" x="8674100" y="5981700"/>
          <p14:tracePt t="770810" x="8890000" y="6083300"/>
          <p14:tracePt t="770827" x="8997950" y="6140450"/>
          <p14:tracePt t="770844" x="9086850" y="6172200"/>
          <p14:tracePt t="770861" x="9188450" y="6178550"/>
          <p14:tracePt t="770877" x="9353550" y="6153150"/>
          <p14:tracePt t="770894" x="9556750" y="6115050"/>
          <p14:tracePt t="770911" x="9721850" y="6102350"/>
          <p14:tracePt t="770927" x="9912350" y="6089650"/>
          <p14:tracePt t="770944" x="10001250" y="6083300"/>
          <p14:tracePt t="770961" x="10020300" y="6076950"/>
          <p14:tracePt t="770978" x="10026650" y="6076950"/>
          <p14:tracePt t="771011" x="10039350" y="6070600"/>
          <p14:tracePt t="771027" x="10052050" y="6070600"/>
          <p14:tracePt t="771044" x="10096500" y="6057900"/>
          <p14:tracePt t="771062" x="10121900" y="6057900"/>
          <p14:tracePt t="771080" x="10147300" y="6051550"/>
          <p14:tracePt t="771094" x="10172700" y="6045200"/>
          <p14:tracePt t="771111" x="10191750" y="6045200"/>
          <p14:tracePt t="771127" x="10210800" y="6045200"/>
          <p14:tracePt t="771144" x="10236200" y="6045200"/>
          <p14:tracePt t="771160" x="10274300" y="6045200"/>
          <p14:tracePt t="771177" x="10325100" y="6045200"/>
          <p14:tracePt t="771194" x="10375900" y="6045200"/>
          <p14:tracePt t="771211" x="10401300" y="6045200"/>
          <p14:tracePt t="771228" x="10420350" y="6045200"/>
          <p14:tracePt t="771246" x="10426700" y="6045200"/>
          <p14:tracePt t="771260" x="10433050" y="6045200"/>
          <p14:tracePt t="771277" x="10439400" y="6045200"/>
          <p14:tracePt t="771294" x="10452100" y="6045200"/>
          <p14:tracePt t="771311" x="10464800" y="6045200"/>
          <p14:tracePt t="771328" x="10477500" y="6045200"/>
          <p14:tracePt t="771403" x="10471150" y="6045200"/>
          <p14:tracePt t="771419" x="10477500" y="6045200"/>
          <p14:tracePt t="771429" x="10490200" y="6045200"/>
          <p14:tracePt t="771444" x="10585450" y="6051550"/>
          <p14:tracePt t="771451" x="10661650" y="6057900"/>
          <p14:tracePt t="771465" x="10731500" y="6057900"/>
          <p14:tracePt t="771478" x="10871200" y="6064250"/>
          <p14:tracePt t="771494" x="10960100" y="6064250"/>
          <p14:tracePt t="771511" x="11010900" y="6064250"/>
          <p14:tracePt t="771528" x="11023600" y="6064250"/>
          <p14:tracePt t="771544" x="11023600" y="6057900"/>
          <p14:tracePt t="772040" x="11023600" y="6051550"/>
          <p14:tracePt t="772046" x="11017250" y="6051550"/>
          <p14:tracePt t="772062" x="11017250" y="6045200"/>
          <p14:tracePt t="772079" x="11004550" y="6038850"/>
          <p14:tracePt t="772094" x="11004550" y="6032500"/>
          <p14:tracePt t="772111" x="10985500" y="6013450"/>
          <p14:tracePt t="772128" x="10966450" y="6000750"/>
          <p14:tracePt t="772145" x="10953750" y="5994400"/>
          <p14:tracePt t="772161" x="10934700" y="5981700"/>
          <p14:tracePt t="772178" x="10909300" y="5969000"/>
          <p14:tracePt t="772195" x="10890250" y="5962650"/>
          <p14:tracePt t="772212" x="10852150" y="5956300"/>
          <p14:tracePt t="772228" x="10820400" y="5943600"/>
          <p14:tracePt t="772245" x="10788650" y="5937250"/>
          <p14:tracePt t="772263" x="10769600" y="5930900"/>
          <p14:tracePt t="772279" x="10756900" y="5924550"/>
          <p14:tracePt t="772296" x="10737850" y="5918200"/>
          <p14:tracePt t="772313" x="10718800" y="5911850"/>
          <p14:tracePt t="772329" x="10693400" y="5905500"/>
          <p14:tracePt t="772345" x="10629900" y="5892800"/>
          <p14:tracePt t="772361" x="10572750" y="5880100"/>
          <p14:tracePt t="772378" x="10515600" y="5873750"/>
          <p14:tracePt t="772395" x="10471150" y="5861050"/>
          <p14:tracePt t="772412" x="10458450" y="5861050"/>
          <p14:tracePt t="772445" x="10445750" y="5861050"/>
          <p14:tracePt t="772462" x="10407650" y="5867400"/>
          <p14:tracePt t="772479" x="10312400" y="5880100"/>
          <p14:tracePt t="772495" x="10223500" y="5886450"/>
          <p14:tracePt t="772512" x="10128250" y="5892800"/>
          <p14:tracePt t="772529" x="10064750" y="5892800"/>
          <p14:tracePt t="772546" x="10052050" y="5892800"/>
          <p14:tracePt t="772579" x="10039350" y="5892800"/>
          <p14:tracePt t="772595" x="10013950" y="5886450"/>
          <p14:tracePt t="772612" x="9925050" y="5873750"/>
          <p14:tracePt t="772628" x="9804400" y="5854700"/>
          <p14:tracePt t="772645" x="9683750" y="5822950"/>
          <p14:tracePt t="772663" x="9569450" y="5784850"/>
          <p14:tracePt t="772679" x="9505950" y="5759450"/>
          <p14:tracePt t="772696" x="9474200" y="5740400"/>
          <p14:tracePt t="772729" x="9461500" y="5740400"/>
          <p14:tracePt t="772745" x="9404350" y="5740400"/>
          <p14:tracePt t="772761" x="9258300" y="5734050"/>
          <p14:tracePt t="772779" x="9067800" y="5727700"/>
          <p14:tracePt t="772796" x="8890000" y="5715000"/>
          <p14:tracePt t="772812" x="8724900" y="5695950"/>
          <p14:tracePt t="772829" x="8623300" y="5683250"/>
          <p14:tracePt t="772846" x="8585200" y="5683250"/>
          <p14:tracePt t="772862" x="8572500" y="5683250"/>
          <p14:tracePt t="772879" x="8528050" y="5683250"/>
          <p14:tracePt t="772895" x="8382000" y="5683250"/>
          <p14:tracePt t="772912" x="8083550" y="5626100"/>
          <p14:tracePt t="772929" x="7981950" y="5600700"/>
          <p14:tracePt t="772947" x="7772400" y="5511800"/>
          <p14:tracePt t="772962" x="7715250" y="5461000"/>
          <p14:tracePt t="772979" x="7708900" y="5435600"/>
          <p14:tracePt t="772995" x="7708900" y="5410200"/>
          <p14:tracePt t="773012" x="7721600" y="5397500"/>
          <p14:tracePt t="773056" x="7715250" y="5397500"/>
          <p14:tracePt t="773064" x="7702550" y="5397500"/>
          <p14:tracePt t="773079" x="7658100" y="5397500"/>
          <p14:tracePt t="773096" x="7626350" y="5397500"/>
          <p14:tracePt t="773112" x="7620000" y="5397500"/>
          <p14:tracePt t="773165" x="7613650" y="5397500"/>
          <p14:tracePt t="773179" x="7569200" y="5384800"/>
          <p14:tracePt t="773196" x="7493000" y="5321300"/>
          <p14:tracePt t="773213" x="7448550" y="5238750"/>
          <p14:tracePt t="773230" x="7435850" y="5181600"/>
          <p14:tracePt t="773246" x="7429500" y="5156200"/>
          <p14:tracePt t="774246" x="7423150" y="5156200"/>
          <p14:tracePt t="774253" x="7416800" y="5156200"/>
          <p14:tracePt t="774265" x="7397750" y="5156200"/>
          <p14:tracePt t="774280" x="7327900" y="5156200"/>
          <p14:tracePt t="774296" x="7188200" y="5143500"/>
          <p14:tracePt t="774314" x="6934200" y="5099050"/>
          <p14:tracePt t="774331" x="6489700" y="5022850"/>
          <p14:tracePt t="774347" x="6254750" y="4984750"/>
          <p14:tracePt t="774363" x="6153150" y="4959350"/>
          <p14:tracePt t="774365" x="6096000" y="4946650"/>
          <p14:tracePt t="774381" x="6000750" y="4927600"/>
          <p14:tracePt t="774397" x="5994400" y="4927600"/>
          <p14:tracePt t="774430" x="5981700" y="4921250"/>
          <p14:tracePt t="774447" x="5943600" y="4921250"/>
          <p14:tracePt t="774449" x="5924550" y="4914900"/>
          <p14:tracePt t="774464" x="5861050" y="4902200"/>
          <p14:tracePt t="774481" x="5740400" y="4870450"/>
          <p14:tracePt t="774498" x="5695950" y="4851400"/>
          <p14:tracePt t="774513" x="5689600" y="4845050"/>
          <p14:tracePt t="774530" x="5689600" y="4838700"/>
          <p14:tracePt t="774580" x="5683250" y="4838700"/>
          <p14:tracePt t="774596" x="5676900" y="4838700"/>
          <p14:tracePt t="774614" x="5670550" y="4838700"/>
          <p14:tracePt t="774684" x="5670550" y="4845050"/>
          <p14:tracePt t="774691" x="5670550" y="4851400"/>
          <p14:tracePt t="774699" x="5670550" y="4857750"/>
          <p14:tracePt t="774714" x="5664200" y="4876800"/>
          <p14:tracePt t="774731" x="5657850" y="4902200"/>
          <p14:tracePt t="774747" x="5645150" y="4921250"/>
          <p14:tracePt t="774818" x="5626100" y="4953000"/>
          <p14:tracePt t="774832" x="5607050" y="4972050"/>
          <p14:tracePt t="774847" x="5562600" y="5016500"/>
          <p14:tracePt t="774864" x="5530850" y="5048250"/>
          <p14:tracePt t="774881" x="5518150" y="5060950"/>
          <p14:tracePt t="774949" x="5511800" y="5060950"/>
          <p14:tracePt t="774957" x="5505450" y="5067300"/>
          <p14:tracePt t="774967" x="5486400" y="5086350"/>
          <p14:tracePt t="774981" x="5467350" y="5105400"/>
          <p14:tracePt t="774997" x="5384800" y="5194300"/>
          <p14:tracePt t="775015" x="5346700" y="5251450"/>
          <p14:tracePt t="775031" x="5327650" y="5276850"/>
          <p14:tracePt t="775208" x="5334000" y="5276850"/>
          <p14:tracePt t="775231" x="5372100" y="5283200"/>
          <p14:tracePt t="775248" x="5378450" y="5283200"/>
          <p14:tracePt t="775299" x="5378450" y="5289550"/>
          <p14:tracePt t="775333" x="5384800" y="5289550"/>
          <p14:tracePt t="775364" x="5403850" y="5295900"/>
          <p14:tracePt t="775381" x="5416550" y="5302250"/>
          <p14:tracePt t="775399" x="5429250" y="5321300"/>
          <p14:tracePt t="775414" x="5461000" y="5359400"/>
          <p14:tracePt t="775431" x="5499100" y="5403850"/>
          <p14:tracePt t="775448" x="5549900" y="5454650"/>
          <p14:tracePt t="775464" x="5600700" y="5499100"/>
          <p14:tracePt t="775481" x="5638800" y="5530850"/>
          <p14:tracePt t="775497" x="5708650" y="5594350"/>
          <p14:tracePt t="775515" x="5772150" y="5651500"/>
          <p14:tracePt t="775531" x="5829300" y="5702300"/>
          <p14:tracePt t="775548" x="5899150" y="5772150"/>
          <p14:tracePt t="775565" x="5930900" y="5797550"/>
          <p14:tracePt t="775581" x="5949950" y="5810250"/>
          <p14:tracePt t="775598" x="5969000" y="5810250"/>
          <p14:tracePt t="775615" x="6000750" y="5810250"/>
          <p14:tracePt t="775631" x="6038850" y="5803900"/>
          <p14:tracePt t="775648" x="6089650" y="5778500"/>
          <p14:tracePt t="775665" x="6127750" y="5753100"/>
          <p14:tracePt t="775682" x="6203950" y="5670550"/>
          <p14:tracePt t="775698" x="6254750" y="5607050"/>
          <p14:tracePt t="775714" x="6311900" y="5524500"/>
          <p14:tracePt t="775731" x="6388100" y="5378450"/>
          <p14:tracePt t="775748" x="6438900" y="5257800"/>
          <p14:tracePt t="775765" x="6470650" y="5137150"/>
          <p14:tracePt t="775781" x="6483350" y="5022850"/>
          <p14:tracePt t="775783" x="6483350" y="4972050"/>
          <p14:tracePt t="775798" x="6477000" y="4933950"/>
          <p14:tracePt t="775800" x="6470650" y="4902200"/>
          <p14:tracePt t="775816" x="6464300" y="4870450"/>
          <p14:tracePt t="775831" x="6438900" y="4819650"/>
          <p14:tracePt t="775848" x="6413500" y="4787900"/>
          <p14:tracePt t="775864" x="6362700" y="4756150"/>
          <p14:tracePt t="775881" x="6311900" y="4730750"/>
          <p14:tracePt t="775898" x="6248400" y="4718050"/>
          <p14:tracePt t="775915" x="6146800" y="4737100"/>
          <p14:tracePt t="775932" x="6051550" y="4775200"/>
          <p14:tracePt t="775948" x="5918200" y="4851400"/>
          <p14:tracePt t="775965" x="5829300" y="4914900"/>
          <p14:tracePt t="775981" x="5734050" y="5029200"/>
          <p14:tracePt t="775998" x="5664200" y="5207000"/>
          <p14:tracePt t="776015" x="5632450" y="5410200"/>
          <p14:tracePt t="776031" x="5638800" y="5619750"/>
          <p14:tracePt t="776033" x="5657850" y="5689600"/>
          <p14:tracePt t="776048" x="5727700" y="5835650"/>
          <p14:tracePt t="776065" x="5772150" y="5905500"/>
          <p14:tracePt t="776065" x="5810250" y="5956300"/>
          <p14:tracePt t="776082" x="5899150" y="6038850"/>
          <p14:tracePt t="776098" x="6070600" y="6153150"/>
          <p14:tracePt t="776115" x="6267450" y="6223000"/>
          <p14:tracePt t="776131" x="6470650" y="6254750"/>
          <p14:tracePt t="776149" x="6604000" y="6267450"/>
          <p14:tracePt t="776165" x="6673850" y="6267450"/>
          <p14:tracePt t="776240" x="6667500" y="6261100"/>
          <p14:tracePt t="776246" x="6667500" y="6254750"/>
          <p14:tracePt t="776265" x="6642100" y="6223000"/>
          <p14:tracePt t="776282" x="6629400" y="6172200"/>
          <p14:tracePt t="776298" x="6629400" y="6121400"/>
          <p14:tracePt t="776315" x="6629400" y="6083300"/>
          <p14:tracePt t="776332" x="6629400" y="6064250"/>
          <p14:tracePt t="776349" x="6629400" y="6051550"/>
          <p14:tracePt t="776365" x="6597650" y="6032500"/>
          <p14:tracePt t="776383" x="6515100" y="5981700"/>
          <p14:tracePt t="776399" x="6451600" y="5937250"/>
          <p14:tracePt t="776415" x="6369050" y="5873750"/>
          <p14:tracePt t="776431" x="6305550" y="5822950"/>
          <p14:tracePt t="776449" x="6223000" y="5772150"/>
          <p14:tracePt t="776455" x="6197600" y="5759450"/>
          <p14:tracePt t="776465" x="6140450" y="5740400"/>
          <p14:tracePt t="776481" x="6051550" y="5715000"/>
          <p14:tracePt t="776498" x="5969000" y="5689600"/>
          <p14:tracePt t="776515" x="5924550" y="5683250"/>
          <p14:tracePt t="776549" x="5911850" y="5683250"/>
          <p14:tracePt t="776565" x="5886450" y="5695950"/>
          <p14:tracePt t="776582" x="5829300" y="5727700"/>
          <p14:tracePt t="776599" x="5791200" y="5740400"/>
          <p14:tracePt t="776616" x="5753100" y="5759450"/>
          <p14:tracePt t="776632" x="5715000" y="5772150"/>
          <p14:tracePt t="776649" x="5670550" y="5784850"/>
          <p14:tracePt t="776665" x="5588000" y="5803900"/>
          <p14:tracePt t="776682" x="5511800" y="5829300"/>
          <p14:tracePt t="776699" x="5422900" y="5854700"/>
          <p14:tracePt t="776717" x="5276850" y="5892800"/>
          <p14:tracePt t="776733" x="5257800" y="5905500"/>
          <p14:tracePt t="776749" x="5245100" y="5918200"/>
          <p14:tracePt t="776782" x="5270500" y="5937250"/>
          <p14:tracePt t="776799" x="5321300" y="5956300"/>
          <p14:tracePt t="776816" x="5454650" y="5981700"/>
          <p14:tracePt t="776832" x="5600700" y="6000750"/>
          <p14:tracePt t="776849" x="5734050" y="6000750"/>
          <p14:tracePt t="776866" x="5918200" y="5988050"/>
          <p14:tracePt t="776882" x="6057900" y="5937250"/>
          <p14:tracePt t="776899" x="6159500" y="5873750"/>
          <p14:tracePt t="776916" x="6197600" y="5810250"/>
          <p14:tracePt t="776932" x="6197600" y="5765800"/>
          <p14:tracePt t="776949" x="6191250" y="5734050"/>
          <p14:tracePt t="776967" x="6146800" y="5683250"/>
          <p14:tracePt t="776984" x="6121400" y="5651500"/>
          <p14:tracePt t="777000" x="6089650" y="5632450"/>
          <p14:tracePt t="777018" x="6057900" y="5619750"/>
          <p14:tracePt t="777033" x="6000750" y="5600700"/>
          <p14:tracePt t="777049" x="5937250" y="5594350"/>
          <p14:tracePt t="777067" x="5886450" y="5588000"/>
          <p14:tracePt t="777082" x="5816600" y="5600700"/>
          <p14:tracePt t="777099" x="5784850" y="5626100"/>
          <p14:tracePt t="777116" x="5765800" y="5645150"/>
          <p14:tracePt t="777132" x="5759450" y="5670550"/>
          <p14:tracePt t="777149" x="5759450" y="5715000"/>
          <p14:tracePt t="777166" x="5772150" y="5778500"/>
          <p14:tracePt t="777183" x="5778500" y="5835650"/>
          <p14:tracePt t="777199" x="5803900" y="5918200"/>
          <p14:tracePt t="777217" x="5848350" y="6019800"/>
          <p14:tracePt t="777233" x="5886450" y="6076950"/>
          <p14:tracePt t="777249" x="5924550" y="6102350"/>
          <p14:tracePt t="777265" x="5956300" y="6115050"/>
          <p14:tracePt t="777284" x="6013450" y="6121400"/>
          <p14:tracePt t="777299" x="6064250" y="6115050"/>
          <p14:tracePt t="777316" x="6115050" y="6070600"/>
          <p14:tracePt t="777332" x="6127750" y="6026150"/>
          <p14:tracePt t="777349" x="6121400" y="5981700"/>
          <p14:tracePt t="777366" x="6089650" y="5937250"/>
          <p14:tracePt t="777383" x="6045200" y="5886450"/>
          <p14:tracePt t="777400" x="6013450" y="5854700"/>
          <p14:tracePt t="777416" x="5994400" y="5835650"/>
          <p14:tracePt t="777433" x="5994400" y="5822950"/>
          <p14:tracePt t="777450" x="5988050" y="5803900"/>
          <p14:tracePt t="777451" x="5981700" y="5797550"/>
          <p14:tracePt t="777467" x="5975350" y="5778500"/>
          <p14:tracePt t="777468" x="5969000" y="5772150"/>
          <p14:tracePt t="777483" x="5930900" y="5740400"/>
          <p14:tracePt t="777499" x="5861050" y="5715000"/>
          <p14:tracePt t="777516" x="5727700" y="5670550"/>
          <p14:tracePt t="777533" x="5600700" y="5613400"/>
          <p14:tracePt t="777550" x="5467350" y="5556250"/>
          <p14:tracePt t="777566" x="5372100" y="5524500"/>
          <p14:tracePt t="777583" x="5359400" y="5518150"/>
          <p14:tracePt t="777616" x="5365750" y="5518150"/>
          <p14:tracePt t="777633" x="5429250" y="5518150"/>
          <p14:tracePt t="777649" x="5581650" y="5543550"/>
          <p14:tracePt t="777665" x="5829300" y="5588000"/>
          <p14:tracePt t="777682" x="6045200" y="5607050"/>
          <p14:tracePt t="777699" x="6159500" y="5607050"/>
          <p14:tracePt t="777719" x="6210300" y="5594350"/>
          <p14:tracePt t="777732" x="6254750" y="5562600"/>
          <p14:tracePt t="777749" x="6267450" y="5537200"/>
          <p14:tracePt t="777766" x="6280150" y="5492750"/>
          <p14:tracePt t="777782" x="6305550" y="5429250"/>
          <p14:tracePt t="777799" x="6337300" y="5340350"/>
          <p14:tracePt t="777816" x="6394450" y="5219700"/>
          <p14:tracePt t="777832" x="6438900" y="5118100"/>
          <p14:tracePt t="777849" x="6457950" y="5022850"/>
          <p14:tracePt t="777866" x="6451600" y="4946650"/>
          <p14:tracePt t="777882" x="6419850" y="4883150"/>
          <p14:tracePt t="777899" x="6375400" y="4813300"/>
          <p14:tracePt t="777916" x="6343650" y="4730750"/>
          <p14:tracePt t="777932" x="6311900" y="4654550"/>
          <p14:tracePt t="777949" x="6299200" y="4597400"/>
          <p14:tracePt t="777966" x="6267450" y="4540250"/>
          <p14:tracePt t="777982" x="6229350" y="4514850"/>
          <p14:tracePt t="777999" x="6172200" y="4483100"/>
          <p14:tracePt t="778016" x="6096000" y="4451350"/>
          <p14:tracePt t="778033" x="6083300" y="4451350"/>
          <p14:tracePt t="778241" x="6089650" y="4451350"/>
          <p14:tracePt t="778249" x="6102350" y="4451350"/>
          <p14:tracePt t="778267" x="6127750" y="4451350"/>
          <p14:tracePt t="778285" x="6153150" y="4457700"/>
          <p14:tracePt t="778299" x="6159500" y="4457700"/>
          <p14:tracePt t="779074" x="6172200" y="4483100"/>
          <p14:tracePt t="779084" x="6191250" y="4502150"/>
          <p14:tracePt t="779102" x="6197600" y="4527550"/>
          <p14:tracePt t="779118" x="6197600" y="4559300"/>
          <p14:tracePt t="779134" x="6197600" y="4591050"/>
          <p14:tracePt t="779151" x="6197600" y="4622800"/>
          <p14:tracePt t="779167" x="6191250" y="4641850"/>
          <p14:tracePt t="779184" x="6184900" y="4660900"/>
          <p14:tracePt t="779201" x="6165850" y="4686300"/>
          <p14:tracePt t="779218" x="6096000" y="4743450"/>
          <p14:tracePt t="779235" x="6032500" y="4768850"/>
          <p14:tracePt t="779251" x="6013450" y="4781550"/>
          <p14:tracePt t="779253" x="5994400" y="4787900"/>
          <p14:tracePt t="779267" x="5975350" y="4794250"/>
          <p14:tracePt t="779269" x="5962650" y="4800600"/>
          <p14:tracePt t="779285" x="5943600" y="4806950"/>
          <p14:tracePt t="779338" x="5937250" y="4806950"/>
          <p14:tracePt t="779347" x="5930900" y="4806950"/>
          <p14:tracePt t="779354" x="5899150" y="4813300"/>
          <p14:tracePt t="779368" x="5880100" y="4819650"/>
          <p14:tracePt t="779386" x="5797550" y="4832350"/>
          <p14:tracePt t="779401" x="5765800" y="4845050"/>
          <p14:tracePt t="779418" x="5740400" y="4851400"/>
          <p14:tracePt t="779436" x="5734050" y="4857750"/>
          <p14:tracePt t="779450" x="5727700" y="4864100"/>
          <p14:tracePt t="779484" x="5727700" y="4870450"/>
          <p14:tracePt t="779501" x="5727700" y="4876800"/>
          <p14:tracePt t="779518" x="5721350" y="4883150"/>
          <p14:tracePt t="779534" x="5708650" y="4895850"/>
          <p14:tracePt t="779551" x="5689600" y="4908550"/>
          <p14:tracePt t="779568" x="5676900" y="4921250"/>
          <p14:tracePt t="779585" x="5676900" y="4933950"/>
          <p14:tracePt t="779602" x="5670550" y="4933950"/>
          <p14:tracePt t="779634" x="5670550" y="4940300"/>
          <p14:tracePt t="779651" x="5657850" y="4946650"/>
          <p14:tracePt t="779668" x="5645150" y="4953000"/>
          <p14:tracePt t="779684" x="5600700" y="4965700"/>
          <p14:tracePt t="779701" x="5543550" y="4972050"/>
          <p14:tracePt t="779719" x="5480050" y="4972050"/>
          <p14:tracePt t="779735" x="5461000" y="4972050"/>
          <p14:tracePt t="779751" x="5454650" y="4972050"/>
          <p14:tracePt t="779769" x="5448300" y="4965700"/>
          <p14:tracePt t="779784" x="5441950" y="4965700"/>
          <p14:tracePt t="779801" x="5372100" y="4959350"/>
          <p14:tracePt t="779818" x="5264150" y="4953000"/>
          <p14:tracePt t="779835" x="5060950" y="4946650"/>
          <p14:tracePt t="779852" x="4864100" y="4940300"/>
          <p14:tracePt t="779868" x="4660900" y="4933950"/>
          <p14:tracePt t="779885" x="4445000" y="4914900"/>
          <p14:tracePt t="779902" x="4286250" y="4902200"/>
          <p14:tracePt t="779918" x="4216400" y="4889500"/>
          <p14:tracePt t="779936" x="4210050" y="4889500"/>
          <p14:tracePt t="779951" x="4216400" y="4876800"/>
          <p14:tracePt t="779969" x="4273550" y="4876800"/>
          <p14:tracePt t="779985" x="4330700" y="4876800"/>
          <p14:tracePt t="780003" x="4400550" y="4883150"/>
          <p14:tracePt t="780021" x="4476750" y="4895850"/>
          <p14:tracePt t="780034" x="4533900" y="4902200"/>
          <p14:tracePt t="780051" x="4565650" y="4908550"/>
          <p14:tracePt t="780070" x="4591050" y="4908550"/>
          <p14:tracePt t="780086" x="4622800" y="4908550"/>
          <p14:tracePt t="780102" x="4648200" y="4908550"/>
          <p14:tracePt t="780118" x="4673600" y="4908550"/>
          <p14:tracePt t="780135" x="4705350" y="4895850"/>
          <p14:tracePt t="780152" x="4737100" y="4876800"/>
          <p14:tracePt t="780168" x="4756150" y="4864100"/>
          <p14:tracePt t="780185" x="4762500" y="4857750"/>
          <p14:tracePt t="780235" x="4768850" y="4857750"/>
          <p14:tracePt t="780252" x="4775200" y="4851400"/>
          <p14:tracePt t="780302" x="4781550" y="4851400"/>
          <p14:tracePt t="780318" x="4787900" y="4845050"/>
          <p14:tracePt t="780336" x="4800600" y="4838700"/>
          <p14:tracePt t="780352" x="4806950" y="4838700"/>
          <p14:tracePt t="781207" x="4813300" y="4838700"/>
          <p14:tracePt t="781221" x="4819650" y="4838700"/>
          <p14:tracePt t="781236" x="4826000" y="4832350"/>
          <p14:tracePt t="781253" x="4851400" y="4832350"/>
          <p14:tracePt t="781269" x="4876800" y="4832350"/>
          <p14:tracePt t="781287" x="4921250" y="4832350"/>
          <p14:tracePt t="781302" x="4927600" y="4832350"/>
          <p14:tracePt t="781319" x="4959350" y="4832350"/>
          <p14:tracePt t="781336" x="4972050" y="4826000"/>
          <p14:tracePt t="781352" x="4991100" y="4819650"/>
          <p14:tracePt t="781369" x="5016500" y="4813300"/>
          <p14:tracePt t="781386" x="5041900" y="4806950"/>
          <p14:tracePt t="781402" x="5073650" y="4800600"/>
          <p14:tracePt t="781419" x="5080000" y="4794250"/>
          <p14:tracePt t="781848" x="5086350" y="4794250"/>
          <p14:tracePt t="783075" x="5080000" y="4787900"/>
          <p14:tracePt t="783087" x="5080000" y="4781550"/>
          <p14:tracePt t="783105" x="5073650" y="4743450"/>
          <p14:tracePt t="783121" x="5080000" y="4711700"/>
          <p14:tracePt t="783137" x="5086350" y="4679950"/>
          <p14:tracePt t="783155" x="5099050" y="4648200"/>
          <p14:tracePt t="783173" x="5111750" y="4629150"/>
          <p14:tracePt t="783187" x="5118100" y="4616450"/>
          <p14:tracePt t="783372" x="5118100" y="4610100"/>
          <p14:tracePt t="787013" x="5118100" y="4616450"/>
          <p14:tracePt t="787024" x="5118100" y="4635500"/>
          <p14:tracePt t="787041" x="5118100" y="4737100"/>
          <p14:tracePt t="787057" x="5124450" y="4851400"/>
          <p14:tracePt t="787074" x="5137150" y="4946650"/>
          <p14:tracePt t="787091" x="5149850" y="5016500"/>
          <p14:tracePt t="787093" x="5149850" y="5035550"/>
          <p14:tracePt t="787107" x="5149850" y="5060950"/>
          <p14:tracePt t="787125" x="5149850" y="5105400"/>
          <p14:tracePt t="787141" x="5143500" y="5124450"/>
          <p14:tracePt t="787159" x="5118100" y="5207000"/>
          <p14:tracePt t="787175" x="5105400" y="5257800"/>
          <p14:tracePt t="787191" x="5105400" y="5283200"/>
          <p14:tracePt t="787208" x="5105400" y="5302250"/>
          <p14:tracePt t="787224" x="5105400" y="5308600"/>
          <p14:tracePt t="787241" x="5105400" y="5321300"/>
          <p14:tracePt t="787257" x="5105400" y="5334000"/>
          <p14:tracePt t="787274" x="5105400" y="5346700"/>
          <p14:tracePt t="787291" x="5105400" y="5365750"/>
          <p14:tracePt t="787307" x="5105400" y="5391150"/>
          <p14:tracePt t="787325" x="5099050" y="5473700"/>
          <p14:tracePt t="787341" x="5060950" y="5632450"/>
          <p14:tracePt t="787358" x="5003800" y="5803900"/>
          <p14:tracePt t="787374" x="4946650" y="5930900"/>
          <p14:tracePt t="787391" x="4889500" y="6057900"/>
          <p14:tracePt t="787408" x="4876800" y="6076950"/>
          <p14:tracePt t="787424" x="4864100" y="6096000"/>
          <p14:tracePt t="787441" x="4826000" y="6115050"/>
          <p14:tracePt t="787457" x="4794250" y="6127750"/>
          <p14:tracePt t="787475" x="4749800" y="6134100"/>
          <p14:tracePt t="787491" x="4679950" y="6146800"/>
          <p14:tracePt t="787508" x="4565650" y="6159500"/>
          <p14:tracePt t="787525" x="4413250" y="6178550"/>
          <p14:tracePt t="787541" x="4254500" y="6203950"/>
          <p14:tracePt t="787558" x="4140200" y="6229350"/>
          <p14:tracePt t="787575" x="4102100" y="6235700"/>
          <p14:tracePt t="787591" x="4095750" y="6235700"/>
          <p14:tracePt t="788058" x="4095750" y="6242050"/>
          <p14:tracePt t="788065" x="4095750" y="6248400"/>
          <p14:tracePt t="788075" x="4095750" y="6261100"/>
          <p14:tracePt t="788091" x="4095750" y="6280150"/>
          <p14:tracePt t="788108" x="4095750" y="6305550"/>
          <p14:tracePt t="788125" x="4108450" y="6330950"/>
          <p14:tracePt t="788142" x="4140200" y="6362700"/>
          <p14:tracePt t="788159" x="4184650" y="6394450"/>
          <p14:tracePt t="788175" x="4254500" y="6413500"/>
          <p14:tracePt t="788192" x="4311650" y="6419850"/>
          <p14:tracePt t="788193" x="4337050" y="6426200"/>
          <p14:tracePt t="788209" x="4356100" y="6426200"/>
          <p14:tracePt t="788272" x="4356100" y="6419850"/>
          <p14:tracePt t="788279" x="4356100" y="6413500"/>
          <p14:tracePt t="788292" x="4356100" y="6400800"/>
          <p14:tracePt t="788309" x="4349750" y="6362700"/>
          <p14:tracePt t="788325" x="4318000" y="6324600"/>
          <p14:tracePt t="788343" x="4260850" y="6280150"/>
          <p14:tracePt t="788359" x="4241800" y="6273800"/>
          <p14:tracePt t="788375" x="4140200" y="6235700"/>
          <p14:tracePt t="788392" x="4070350" y="6210300"/>
          <p14:tracePt t="788408" x="4038600" y="6197600"/>
          <p14:tracePt t="788427" x="4013200" y="6191250"/>
          <p14:tracePt t="788441" x="3994150" y="6184900"/>
          <p14:tracePt t="788459" x="3949700" y="6178550"/>
          <p14:tracePt t="788475" x="3841750" y="6178550"/>
          <p14:tracePt t="788492" x="3714750" y="6172200"/>
          <p14:tracePt t="788508" x="3606800" y="6165850"/>
          <p14:tracePt t="788525" x="3562350" y="6159500"/>
          <p14:tracePt t="788542" x="3549650" y="6159500"/>
          <p14:tracePt t="788613" x="3556000" y="6165850"/>
          <p14:tracePt t="788626" x="3562350" y="6178550"/>
          <p14:tracePt t="788642" x="3594100" y="6210300"/>
          <p14:tracePt t="788659" x="3632200" y="6242050"/>
          <p14:tracePt t="788677" x="3721100" y="6273800"/>
          <p14:tracePt t="788692" x="3771900" y="6286500"/>
          <p14:tracePt t="788709" x="3924300" y="6318250"/>
          <p14:tracePt t="788725" x="3975100" y="6324600"/>
          <p14:tracePt t="788742" x="4000500" y="6330950"/>
          <p14:tracePt t="788759" x="4025900" y="6350000"/>
          <p14:tracePt t="788776" x="4038600" y="6362700"/>
          <p14:tracePt t="788792" x="4051300" y="6381750"/>
          <p14:tracePt t="788809" x="4057650" y="6388100"/>
          <p14:tracePt t="788826" x="4064000" y="6394450"/>
          <p14:tracePt t="789038" x="4064000" y="6400800"/>
          <p14:tracePt t="789045" x="4064000" y="6413500"/>
          <p14:tracePt t="789059" x="4064000" y="6419850"/>
          <p14:tracePt t="789077" x="4070350" y="6438900"/>
          <p14:tracePt t="789093" x="4070350" y="6445250"/>
          <p14:tracePt t="789109" x="4070350" y="6457950"/>
          <p14:tracePt t="789110" x="4070350" y="6464300"/>
          <p14:tracePt t="789142" x="4070350" y="6477000"/>
          <p14:tracePt t="789161" x="4070350" y="6483350"/>
          <p14:tracePt t="789176" x="4070350" y="6496050"/>
          <p14:tracePt t="789193" x="4070350" y="6508750"/>
          <p14:tracePt t="789209" x="4076700" y="6527800"/>
          <p14:tracePt t="789226" x="4076700" y="6540500"/>
          <p14:tracePt t="789243" x="4083050" y="6578600"/>
          <p14:tracePt t="789259" x="4102100" y="6616700"/>
          <p14:tracePt t="789261" x="4102100" y="6623050"/>
          <p14:tracePt t="789277" x="4121150" y="6642100"/>
          <p14:tracePt t="789293" x="4133850" y="6661150"/>
          <p14:tracePt t="789309" x="4178300" y="6686550"/>
          <p14:tracePt t="789326" x="4210050" y="6692900"/>
          <p14:tracePt t="789343" x="4235450" y="6692900"/>
          <p14:tracePt t="789359" x="4248150" y="6692900"/>
          <p14:tracePt t="789376" x="4254500" y="6692900"/>
          <p14:tracePt t="789393" x="4267200" y="6692900"/>
          <p14:tracePt t="789409" x="4305300" y="6680200"/>
          <p14:tracePt t="789426" x="4387850" y="6667500"/>
          <p14:tracePt t="789443" x="4521200" y="6667500"/>
          <p14:tracePt t="789460" x="4692650" y="6667500"/>
          <p14:tracePt t="789476" x="4889500" y="6680200"/>
          <p14:tracePt t="789492" x="5111750" y="6686550"/>
          <p14:tracePt t="789510" x="5384800" y="6686550"/>
          <p14:tracePt t="789526" x="5448300" y="6680200"/>
          <p14:tracePt t="789543" x="5613400" y="6680200"/>
          <p14:tracePt t="789559" x="5708650" y="6680200"/>
          <p14:tracePt t="789576" x="5873750" y="6680200"/>
          <p14:tracePt t="789592" x="6051550" y="6680200"/>
          <p14:tracePt t="789609" x="6178550" y="6680200"/>
          <p14:tracePt t="789626" x="6248400" y="6680200"/>
          <p14:tracePt t="789643" x="6381750" y="6673850"/>
          <p14:tracePt t="789660" x="6445250" y="6667500"/>
          <p14:tracePt t="789677" x="6502400" y="6654800"/>
          <p14:tracePt t="789693" x="6610350" y="6654800"/>
          <p14:tracePt t="789710" x="6750050" y="6661150"/>
          <p14:tracePt t="789726" x="6908800" y="6680200"/>
          <p14:tracePt t="789743" x="7048500" y="6699250"/>
          <p14:tracePt t="789745" x="7150100" y="6705600"/>
          <p14:tracePt t="789761" x="7264400" y="6705600"/>
          <p14:tracePt t="789778" x="7359650" y="6699250"/>
          <p14:tracePt t="789793" x="7404100" y="6692900"/>
          <p14:tracePt t="789810" x="7620000" y="6661150"/>
          <p14:tracePt t="789826" x="7880350" y="6654800"/>
          <p14:tracePt t="789843" x="8159750" y="6673850"/>
          <p14:tracePt t="789859" x="8458200" y="6705600"/>
          <p14:tracePt t="789876" x="8724900" y="6731000"/>
          <p14:tracePt t="789895" x="8826500" y="6737350"/>
          <p14:tracePt t="789911" x="8839200" y="6731000"/>
          <p14:tracePt t="789943" x="8839200" y="6724650"/>
          <p14:tracePt t="789993" x="8839200" y="6718300"/>
          <p14:tracePt t="790011" x="8839200" y="6705600"/>
          <p14:tracePt t="790027" x="8839200" y="6673850"/>
          <p14:tracePt t="790043" x="8839200" y="6648450"/>
          <p14:tracePt t="790060" x="8839200" y="6604000"/>
          <p14:tracePt t="790077" x="8845550" y="6565900"/>
          <p14:tracePt t="790093" x="8851900" y="6521450"/>
          <p14:tracePt t="790110" x="8858250" y="6477000"/>
          <p14:tracePt t="790126" x="8858250" y="6426200"/>
          <p14:tracePt t="790144" x="8851900" y="6381750"/>
          <p14:tracePt t="790160" x="8826500" y="6330950"/>
          <p14:tracePt t="790176" x="8775700" y="6261100"/>
          <p14:tracePt t="790194" x="8724900" y="6216650"/>
          <p14:tracePt t="790210" x="8674100" y="6178550"/>
          <p14:tracePt t="790227" x="8597900" y="6134100"/>
          <p14:tracePt t="790243" x="8528050" y="6089650"/>
          <p14:tracePt t="790245" x="8489950" y="6064250"/>
          <p14:tracePt t="790260" x="8451850" y="6045200"/>
          <p14:tracePt t="790277" x="8394700" y="6013450"/>
          <p14:tracePt t="790293" x="8337550" y="5994400"/>
          <p14:tracePt t="790310" x="8293100" y="5981700"/>
          <p14:tracePt t="790327" x="8274050" y="5975350"/>
          <p14:tracePt t="790343" x="8267700" y="5969000"/>
          <p14:tracePt t="790361" x="8261350" y="5969000"/>
          <p14:tracePt t="790377" x="8235950" y="5981700"/>
          <p14:tracePt t="790394" x="8178800" y="6007100"/>
          <p14:tracePt t="790412" x="8083550" y="6038850"/>
          <p14:tracePt t="790427" x="8001000" y="6051550"/>
          <p14:tracePt t="790443" x="7943850" y="6064250"/>
          <p14:tracePt t="790460" x="7931150" y="6070600"/>
          <p14:tracePt t="790545" x="7924800" y="6070600"/>
          <p14:tracePt t="790561" x="7912100" y="6083300"/>
          <p14:tracePt t="790578" x="7880350" y="6096000"/>
          <p14:tracePt t="790594" x="7823200" y="6115050"/>
          <p14:tracePt t="790611" x="7778750" y="6127750"/>
          <p14:tracePt t="790627" x="7721600" y="6140450"/>
          <p14:tracePt t="790644" x="7677150" y="6146800"/>
          <p14:tracePt t="790660" x="7632700" y="6146800"/>
          <p14:tracePt t="790677" x="7556500" y="6153150"/>
          <p14:tracePt t="790694" x="7448550" y="6153150"/>
          <p14:tracePt t="790711" x="7264400" y="6153150"/>
          <p14:tracePt t="790727" x="7023100" y="6146800"/>
          <p14:tracePt t="790729" x="6934200" y="6140450"/>
          <p14:tracePt t="790743" x="6788150" y="6127750"/>
          <p14:tracePt t="790745" x="6680200" y="6121400"/>
          <p14:tracePt t="790760" x="6413500" y="6096000"/>
          <p14:tracePt t="790777" x="6146800" y="6070600"/>
          <p14:tracePt t="790794" x="5975350" y="6070600"/>
          <p14:tracePt t="790811" x="5803900" y="6076950"/>
          <p14:tracePt t="790827" x="5626100" y="6102350"/>
          <p14:tracePt t="790844" x="5403850" y="6127750"/>
          <p14:tracePt t="790861" x="5143500" y="6140450"/>
          <p14:tracePt t="790877" x="4914900" y="6146800"/>
          <p14:tracePt t="790895" x="4756150" y="6140450"/>
          <p14:tracePt t="790911" x="4679950" y="6134100"/>
          <p14:tracePt t="790927" x="4622800" y="6127750"/>
          <p14:tracePt t="790930" x="4591050" y="6127750"/>
          <p14:tracePt t="790944" x="4559300" y="6127750"/>
          <p14:tracePt t="790961" x="4305300" y="6140450"/>
          <p14:tracePt t="790979" x="4095750" y="6146800"/>
          <p14:tracePt t="790994" x="3968750" y="6146800"/>
          <p14:tracePt t="791011" x="3733800" y="6146800"/>
          <p14:tracePt t="791027" x="3714750" y="6146800"/>
          <p14:tracePt t="791096" x="3721100" y="6153150"/>
          <p14:tracePt t="791113" x="3721100" y="6159500"/>
          <p14:tracePt t="791127" x="3740150" y="6184900"/>
          <p14:tracePt t="791144" x="3771900" y="6229350"/>
          <p14:tracePt t="791162" x="3822700" y="6292850"/>
          <p14:tracePt t="791177" x="3879850" y="6350000"/>
          <p14:tracePt t="791194" x="3924300" y="6381750"/>
          <p14:tracePt t="791211" x="3962400" y="6400800"/>
          <p14:tracePt t="791227" x="3987800" y="6407150"/>
          <p14:tracePt t="791244" x="4000500" y="6413500"/>
          <p14:tracePt t="791306" x="4006850" y="6413500"/>
          <p14:tracePt t="791315" x="4013200" y="6413500"/>
          <p14:tracePt t="791328" x="4044950" y="6413500"/>
          <p14:tracePt t="791345" x="4140200" y="6381750"/>
          <p14:tracePt t="791361" x="4171950" y="6356350"/>
          <p14:tracePt t="791377" x="4171950" y="6318250"/>
          <p14:tracePt t="791394" x="4159250" y="6273800"/>
          <p14:tracePt t="791411" x="4140200" y="6248400"/>
          <p14:tracePt t="791428" x="4108450" y="6210300"/>
          <p14:tracePt t="791444" x="4076700" y="6178550"/>
          <p14:tracePt t="791465" x="4019550" y="6127750"/>
          <p14:tracePt t="791479" x="3987800" y="6102350"/>
          <p14:tracePt t="791494" x="3943350" y="6076950"/>
          <p14:tracePt t="791511" x="3873500" y="6051550"/>
          <p14:tracePt t="791528" x="3784600" y="6032500"/>
          <p14:tracePt t="791546" x="3714750" y="6026150"/>
          <p14:tracePt t="791562" x="3651250" y="6019800"/>
          <p14:tracePt t="791623" x="3651250" y="6032500"/>
          <p14:tracePt t="791644" x="3676650" y="6070600"/>
          <p14:tracePt t="791661" x="3721100" y="6127750"/>
          <p14:tracePt t="791679" x="3816350" y="6216650"/>
          <p14:tracePt t="791694" x="3854450" y="6248400"/>
          <p14:tracePt t="791711" x="3924300" y="6292850"/>
          <p14:tracePt t="791728" x="4019550" y="6318250"/>
          <p14:tracePt t="791745" x="4076700" y="6318250"/>
          <p14:tracePt t="791761" x="4133850" y="6311900"/>
          <p14:tracePt t="791778" x="4191000" y="6305550"/>
          <p14:tracePt t="791794" x="4241800" y="6305550"/>
          <p14:tracePt t="791813" x="4292600" y="6305550"/>
          <p14:tracePt t="791828" x="4349750" y="6305550"/>
          <p14:tracePt t="791845" x="4381500" y="6305550"/>
          <p14:tracePt t="791862" x="4419600" y="6305550"/>
          <p14:tracePt t="791879" x="4451350" y="6305550"/>
          <p14:tracePt t="791895" x="4483100" y="6305550"/>
          <p14:tracePt t="791913" x="4527550" y="6286500"/>
          <p14:tracePt t="791929" x="4559300" y="6267450"/>
          <p14:tracePt t="791944" x="4584700" y="6254750"/>
          <p14:tracePt t="791961" x="4610100" y="6235700"/>
          <p14:tracePt t="791978" x="4629150" y="6223000"/>
          <p14:tracePt t="791995" x="4629150" y="6210300"/>
          <p14:tracePt t="792011" x="4635500" y="6210300"/>
          <p14:tracePt t="792029" x="4654550" y="6210300"/>
          <p14:tracePt t="792045" x="4775200" y="6242050"/>
          <p14:tracePt t="792062" x="4972050" y="6305550"/>
          <p14:tracePt t="792078" x="5175250" y="6356350"/>
          <p14:tracePt t="792095" x="5334000" y="6388100"/>
          <p14:tracePt t="792112" x="5480050" y="6413500"/>
          <p14:tracePt t="792128" x="5562600" y="6419850"/>
          <p14:tracePt t="792147" x="5588000" y="6419850"/>
          <p14:tracePt t="792209" x="5594350" y="6419850"/>
          <p14:tracePt t="792854" x="5600700" y="6419850"/>
          <p14:tracePt t="792860" x="5613400" y="6419850"/>
          <p14:tracePt t="792868" x="5626100" y="6413500"/>
          <p14:tracePt t="792879" x="5638800" y="6413500"/>
          <p14:tracePt t="792896" x="5657850" y="6407150"/>
          <p14:tracePt t="792912" x="5670550" y="6407150"/>
          <p14:tracePt t="792930" x="5689600" y="6407150"/>
          <p14:tracePt t="792946" x="5797550" y="6419850"/>
          <p14:tracePt t="792962" x="6038850" y="6464300"/>
          <p14:tracePt t="792979" x="6343650" y="6496050"/>
          <p14:tracePt t="792996" x="6743700" y="6527800"/>
          <p14:tracePt t="792997" x="6959600" y="6540500"/>
          <p14:tracePt t="793013" x="7366000" y="6553200"/>
          <p14:tracePt t="793029" x="7543800" y="6559550"/>
          <p14:tracePt t="793046" x="8007350" y="6565900"/>
          <p14:tracePt t="793062" x="8153400" y="6559550"/>
          <p14:tracePt t="793080" x="8191500" y="6553200"/>
          <p14:tracePt t="793096" x="8204200" y="6553200"/>
          <p14:tracePt t="793113" x="8242300" y="6546850"/>
          <p14:tracePt t="793129" x="8293100" y="6540500"/>
          <p14:tracePt t="793146" x="8343900" y="6540500"/>
          <p14:tracePt t="793163" x="8388350" y="6534150"/>
          <p14:tracePt t="793179" x="8426450" y="6534150"/>
          <p14:tracePt t="793196" x="8439150" y="6527800"/>
          <p14:tracePt t="793214" x="8458200" y="6521450"/>
          <p14:tracePt t="793247" x="8483600" y="6515100"/>
          <p14:tracePt t="793263" x="8528050" y="6508750"/>
          <p14:tracePt t="793279" x="8585200" y="6489700"/>
          <p14:tracePt t="793296" x="8623300" y="6483350"/>
          <p14:tracePt t="793313" x="8642350" y="6477000"/>
          <p14:tracePt t="793330" x="8661400" y="6470650"/>
          <p14:tracePt t="793346" x="8686800" y="6470650"/>
          <p14:tracePt t="793363" x="8712200" y="6483350"/>
          <p14:tracePt t="793379" x="8724900" y="6508750"/>
          <p14:tracePt t="793396" x="8737600" y="6540500"/>
          <p14:tracePt t="793413" x="8763000" y="6565900"/>
          <p14:tracePt t="793430" x="8826500" y="6591300"/>
          <p14:tracePt t="793446" x="8883650" y="6610350"/>
          <p14:tracePt t="793462" x="8947150" y="6629400"/>
          <p14:tracePt t="793480" x="9042400" y="6661150"/>
          <p14:tracePt t="793497" x="9232900" y="6750050"/>
          <p14:tracePt t="793513" x="9391650" y="6826250"/>
          <p14:tracePt t="793529" x="9486900" y="6845300"/>
          <p14:tracePt t="793546" x="9505950" y="6845300"/>
          <p14:tracePt t="793563" x="9512300" y="6807200"/>
          <p14:tracePt t="793580" x="9486900" y="6737350"/>
          <p14:tracePt t="793596" x="9436100" y="6686550"/>
          <p14:tracePt t="793614" x="9334500" y="6680200"/>
          <p14:tracePt t="793630" x="9271000" y="6673850"/>
          <p14:tracePt t="793704" x="9277350" y="6673850"/>
          <p14:tracePt t="793719" x="9283700" y="6673850"/>
          <p14:tracePt t="793727" x="9290050" y="6667500"/>
          <p14:tracePt t="793746" x="9296400" y="6667500"/>
          <p14:tracePt t="793763" x="9302750" y="6661150"/>
          <p14:tracePt t="793780" x="9302750" y="6648450"/>
          <p14:tracePt t="793796" x="9309100" y="6635750"/>
          <p14:tracePt t="793813" x="9315450" y="6629400"/>
          <p14:tracePt t="793830" x="9315450" y="6623050"/>
          <p14:tracePt t="794002" x="9328150" y="6623050"/>
          <p14:tracePt t="794009" x="9340850" y="6623050"/>
          <p14:tracePt t="794030" x="9372600" y="6623050"/>
          <p14:tracePt t="794046" x="9378950" y="6623050"/>
          <p14:tracePt t="794063" x="9378950" y="6629400"/>
          <p14:tracePt t="794080" x="9385300" y="6629400"/>
          <p14:tracePt t="794208" x="9385300" y="6623050"/>
          <p14:tracePt t="794214" x="9385300" y="6616700"/>
          <p14:tracePt t="794230" x="9385300" y="6610350"/>
          <p14:tracePt t="794292" x="9378950" y="6597650"/>
          <p14:tracePt t="794299" x="9366250" y="6591300"/>
          <p14:tracePt t="794313" x="9334500" y="6559550"/>
          <p14:tracePt t="794330" x="9309100" y="6540500"/>
          <p14:tracePt t="794388" x="9309100" y="6534150"/>
          <p14:tracePt t="794396" x="9315450" y="6534150"/>
          <p14:tracePt t="794414" x="9353550" y="6521450"/>
          <p14:tracePt t="794430" x="9366250" y="6515100"/>
          <p14:tracePt t="794553" x="9353550" y="6515100"/>
          <p14:tracePt t="794562" x="9347200" y="6515100"/>
          <p14:tracePt t="794580" x="9290050" y="6508750"/>
          <p14:tracePt t="794597" x="9232900" y="6489700"/>
          <p14:tracePt t="794613" x="9169400" y="6464300"/>
          <p14:tracePt t="794630" x="9112250" y="6445250"/>
          <p14:tracePt t="794647" x="9061450" y="6426200"/>
          <p14:tracePt t="794663" x="9017000" y="6413500"/>
          <p14:tracePt t="794665" x="8997950" y="6413500"/>
          <p14:tracePt t="794681" x="8883650" y="6413500"/>
          <p14:tracePt t="794697" x="8756650" y="6413500"/>
          <p14:tracePt t="794714" x="8642350" y="6413500"/>
          <p14:tracePt t="794730" x="8528050" y="6413500"/>
          <p14:tracePt t="794748" x="8451850" y="6413500"/>
          <p14:tracePt t="794764" x="8407400" y="6413500"/>
          <p14:tracePt t="794781" x="8369300" y="6413500"/>
          <p14:tracePt t="794797" x="8343900" y="6413500"/>
          <p14:tracePt t="794814" x="8324850" y="6413500"/>
          <p14:tracePt t="794907" x="8318500" y="6407150"/>
          <p14:tracePt t="794917" x="8318500" y="6400800"/>
          <p14:tracePt t="794931" x="8305800" y="6394450"/>
          <p14:tracePt t="795054" x="8318500" y="6394450"/>
          <p14:tracePt t="795061" x="8324850" y="6394450"/>
          <p14:tracePt t="795082" x="8394700" y="6394450"/>
          <p14:tracePt t="795097" x="8489950" y="6394450"/>
          <p14:tracePt t="795114" x="8604250" y="6381750"/>
          <p14:tracePt t="795130" x="8642350" y="6375400"/>
          <p14:tracePt t="795230" x="8642350" y="6369050"/>
          <p14:tracePt t="795237" x="8636000" y="6362700"/>
          <p14:tracePt t="795248" x="8616950" y="6343650"/>
          <p14:tracePt t="795264" x="8566150" y="6305550"/>
          <p14:tracePt t="795281" x="8509000" y="6273800"/>
          <p14:tracePt t="795297" x="8470900" y="6248400"/>
          <p14:tracePt t="795314" x="8432800" y="6235700"/>
          <p14:tracePt t="795331" x="8420100" y="6229350"/>
          <p14:tracePt t="795348" x="8413750" y="6223000"/>
          <p14:tracePt t="795387" x="8407400" y="6223000"/>
          <p14:tracePt t="795397" x="8401050" y="6223000"/>
          <p14:tracePt t="795414" x="8331200" y="6223000"/>
          <p14:tracePt t="795431" x="8267700" y="6235700"/>
          <p14:tracePt t="795447" x="8204200" y="6254750"/>
          <p14:tracePt t="795464" x="8172450" y="6267450"/>
          <p14:tracePt t="795482" x="8153400" y="6286500"/>
          <p14:tracePt t="795541" x="8153400" y="6292850"/>
          <p14:tracePt t="795566" x="8159750" y="6299200"/>
          <p14:tracePt t="795581" x="8191500" y="6318250"/>
          <p14:tracePt t="795598" x="8248650" y="6343650"/>
          <p14:tracePt t="795614" x="8318500" y="6362700"/>
          <p14:tracePt t="795631" x="8362950" y="6369050"/>
          <p14:tracePt t="795648" x="8432800" y="6375400"/>
          <p14:tracePt t="795665" x="8496300" y="6375400"/>
          <p14:tracePt t="795682" x="8572500" y="6375400"/>
          <p14:tracePt t="795698" x="8655050" y="6381750"/>
          <p14:tracePt t="795714" x="8782050" y="6394450"/>
          <p14:tracePt t="795731" x="8934450" y="6400800"/>
          <p14:tracePt t="795749" x="9029700" y="6400800"/>
          <p14:tracePt t="795765" x="9061450" y="6394450"/>
          <p14:tracePt t="795781" x="9074150" y="6388100"/>
          <p14:tracePt t="795798" x="9086850" y="6388100"/>
          <p14:tracePt t="795814" x="9099550" y="6381750"/>
          <p14:tracePt t="795832" x="9112250" y="6381750"/>
          <p14:tracePt t="795848" x="9118600" y="6375400"/>
          <p14:tracePt t="795864" x="9124950" y="6375400"/>
          <p14:tracePt t="795882" x="9131300" y="6375400"/>
          <p14:tracePt t="795921" x="9137650" y="6375400"/>
          <p14:tracePt t="795948" x="9156700" y="6375400"/>
          <p14:tracePt t="795965" x="9188450" y="6375400"/>
          <p14:tracePt t="795981" x="9232900" y="6375400"/>
          <p14:tracePt t="795984" x="9251950" y="6375400"/>
          <p14:tracePt t="795999" x="9264650" y="6375400"/>
          <p14:tracePt t="796000" x="9296400" y="6375400"/>
          <p14:tracePt t="796015" x="9315450" y="6375400"/>
          <p14:tracePt t="796031" x="9340850" y="6381750"/>
          <p14:tracePt t="796048" x="9353550" y="6381750"/>
          <p14:tracePt t="796065" x="9385300" y="6381750"/>
          <p14:tracePt t="796082" x="9404350" y="6381750"/>
          <p14:tracePt t="796098" x="9423400" y="6381750"/>
          <p14:tracePt t="796115" x="9448800" y="6381750"/>
          <p14:tracePt t="796132" x="9461500" y="6381750"/>
          <p14:tracePt t="796149" x="9474200" y="6381750"/>
          <p14:tracePt t="796165" x="9474200" y="6375400"/>
          <p14:tracePt t="796198" x="9486900" y="6375400"/>
          <p14:tracePt t="796248" x="9486900" y="6369050"/>
          <p14:tracePt t="796319" x="9499600" y="6369050"/>
          <p14:tracePt t="796325" x="9512300" y="6369050"/>
          <p14:tracePt t="796349" x="9613900" y="6394450"/>
          <p14:tracePt t="796365" x="9658350" y="6400800"/>
          <p14:tracePt t="796382" x="9677400" y="6400800"/>
          <p14:tracePt t="796399" x="9702800" y="6400800"/>
          <p14:tracePt t="796415" x="9734550" y="6407150"/>
          <p14:tracePt t="796432" x="9753600" y="6407150"/>
          <p14:tracePt t="796449" x="9766300" y="6407150"/>
          <p14:tracePt t="796455" x="9772650" y="6407150"/>
          <p14:tracePt t="796465" x="9779000" y="6407150"/>
          <p14:tracePt t="796482" x="9785350" y="6407150"/>
          <p14:tracePt t="796617" x="9791700" y="6407150"/>
          <p14:tracePt t="796623" x="9798050" y="6407150"/>
          <p14:tracePt t="796633" x="9823450" y="6400800"/>
          <p14:tracePt t="796649" x="9874250" y="6394450"/>
          <p14:tracePt t="796665" x="9937750" y="6381750"/>
          <p14:tracePt t="796682" x="10033000" y="6375400"/>
          <p14:tracePt t="796699" x="10121900" y="6375400"/>
          <p14:tracePt t="796716" x="10204450" y="6369050"/>
          <p14:tracePt t="796732" x="10280650" y="6369050"/>
          <p14:tracePt t="796749" x="10331450" y="6369050"/>
          <p14:tracePt t="796766" x="10363200" y="6362700"/>
          <p14:tracePt t="796782" x="10382250" y="6362700"/>
          <p14:tracePt t="796799" x="10394950" y="6362700"/>
          <p14:tracePt t="796988" x="10401300" y="6362700"/>
          <p14:tracePt t="796995" x="10407650" y="6362700"/>
          <p14:tracePt t="797016" x="10433050" y="6350000"/>
          <p14:tracePt t="797033" x="10477500" y="6343650"/>
          <p14:tracePt t="797049" x="10515600" y="6337300"/>
          <p14:tracePt t="797051" x="10534650" y="6330950"/>
          <p14:tracePt t="797066" x="10553700" y="6330950"/>
          <p14:tracePt t="797067" x="10566400" y="6330950"/>
          <p14:tracePt t="797083" x="10579100" y="6324600"/>
          <p14:tracePt t="797116" x="10585450" y="6324600"/>
          <p14:tracePt t="797133" x="10591800" y="6324600"/>
          <p14:tracePt t="797149" x="10604500" y="6324600"/>
          <p14:tracePt t="797166" x="10636250" y="6324600"/>
          <p14:tracePt t="797183" x="10674350" y="6324600"/>
          <p14:tracePt t="797199" x="10725150" y="6330950"/>
          <p14:tracePt t="797216" x="10769600" y="6330950"/>
          <p14:tracePt t="797233" x="10826750" y="6337300"/>
          <p14:tracePt t="797250" x="10890250" y="6337300"/>
          <p14:tracePt t="797266" x="10960100" y="6337300"/>
          <p14:tracePt t="797284" x="11042650" y="6337300"/>
          <p14:tracePt t="797299" x="11080750" y="6343650"/>
          <p14:tracePt t="797317" x="11150600" y="6343650"/>
          <p14:tracePt t="797333" x="11188700" y="6343650"/>
          <p14:tracePt t="797350" x="11226800" y="6343650"/>
          <p14:tracePt t="797366" x="11277600" y="6343650"/>
          <p14:tracePt t="797383" x="11315700" y="6337300"/>
          <p14:tracePt t="797399" x="11353800" y="6330950"/>
          <p14:tracePt t="797417" x="11379200" y="6330950"/>
          <p14:tracePt t="797433" x="11391900" y="6330950"/>
          <p14:tracePt t="797450" x="11404600" y="6330950"/>
          <p14:tracePt t="797466" x="11417300" y="6324600"/>
          <p14:tracePt t="797483" x="11430000" y="6324600"/>
          <p14:tracePt t="797500" x="11442700" y="6324600"/>
          <p14:tracePt t="797516" x="11455400" y="6324600"/>
          <p14:tracePt t="797533" x="11461750" y="6324600"/>
          <p14:tracePt t="797550" x="11474450" y="6324600"/>
          <p14:tracePt t="797568" x="11487150" y="6324600"/>
          <p14:tracePt t="797583" x="11493500" y="6324600"/>
          <p14:tracePt t="797599" x="11537950" y="6324600"/>
          <p14:tracePt t="797616" x="11557000" y="6324600"/>
          <p14:tracePt t="797633" x="11576050" y="6318250"/>
          <p14:tracePt t="797650" x="11607800" y="6311900"/>
          <p14:tracePt t="797666" x="11626850" y="6305550"/>
          <p14:tracePt t="797683" x="11645900" y="6305550"/>
          <p14:tracePt t="797700" x="11671300" y="6299200"/>
          <p14:tracePt t="797716" x="11684000" y="6292850"/>
          <p14:tracePt t="797733" x="11696700" y="6292850"/>
          <p14:tracePt t="797751" x="11703050" y="6292850"/>
          <p14:tracePt t="797766" x="11703050" y="6286500"/>
          <p14:tracePt t="797916" x="11696700" y="6286500"/>
          <p14:tracePt t="797923" x="11690350" y="6286500"/>
          <p14:tracePt t="797934" x="11684000" y="6286500"/>
          <p14:tracePt t="797949" x="11677650" y="6292850"/>
          <p14:tracePt t="797966" x="11671300" y="6292850"/>
          <p14:tracePt t="797984" x="11664950" y="6292850"/>
          <p14:tracePt t="798034" x="11658600" y="6286500"/>
          <p14:tracePt t="798066" x="11658600" y="6280150"/>
          <p14:tracePt t="798083" x="11652250" y="6280150"/>
          <p14:tracePt t="798100" x="11645900" y="6273800"/>
          <p14:tracePt t="798116" x="11626850" y="6267450"/>
          <p14:tracePt t="798133" x="11607800" y="6267450"/>
          <p14:tracePt t="798151" x="11588750" y="6261100"/>
          <p14:tracePt t="798166" x="11557000" y="6261100"/>
          <p14:tracePt t="798183" x="11493500" y="6261100"/>
          <p14:tracePt t="798200" x="11436350" y="6261100"/>
          <p14:tracePt t="798216" x="11366500" y="6261100"/>
          <p14:tracePt t="798235" x="11245850" y="6261100"/>
          <p14:tracePt t="798251" x="11220450" y="6267450"/>
          <p14:tracePt t="798267" x="11106150" y="6267450"/>
          <p14:tracePt t="798283" x="11023600" y="6273800"/>
          <p14:tracePt t="798300" x="10845800" y="6280150"/>
          <p14:tracePt t="798317" x="10636250" y="6280150"/>
          <p14:tracePt t="798334" x="10363200" y="6286500"/>
          <p14:tracePt t="798350" x="10083800" y="6286500"/>
          <p14:tracePt t="798367" x="9829800" y="6267450"/>
          <p14:tracePt t="798384" x="9556750" y="6229350"/>
          <p14:tracePt t="798400" x="9283700" y="6184900"/>
          <p14:tracePt t="798417" x="9048750" y="6159500"/>
          <p14:tracePt t="798434" x="8763000" y="6140450"/>
          <p14:tracePt t="798451" x="8356600" y="6115050"/>
          <p14:tracePt t="798467" x="8001000" y="6096000"/>
          <p14:tracePt t="798484" x="7575550" y="6064250"/>
          <p14:tracePt t="798502" x="7150100" y="6038850"/>
          <p14:tracePt t="798517" x="6858000" y="6026150"/>
          <p14:tracePt t="798533" x="6604000" y="6026150"/>
          <p14:tracePt t="798551" x="6388100" y="6026150"/>
          <p14:tracePt t="798567" x="6108700" y="6057900"/>
          <p14:tracePt t="798584" x="5911850" y="6083300"/>
          <p14:tracePt t="798602" x="5721350" y="6121400"/>
          <p14:tracePt t="798618" x="5543550" y="6172200"/>
          <p14:tracePt t="798634" x="5365750" y="6229350"/>
          <p14:tracePt t="798651" x="5226050" y="6273800"/>
          <p14:tracePt t="798668" x="5130800" y="6305550"/>
          <p14:tracePt t="798684" x="5080000" y="6324600"/>
          <p14:tracePt t="798700" x="5041900" y="6350000"/>
          <p14:tracePt t="798717" x="5016500" y="6369050"/>
          <p14:tracePt t="798719" x="5010150" y="6375400"/>
          <p14:tracePt t="798734" x="4997450" y="6394450"/>
          <p14:tracePt t="798751" x="4997450" y="6413500"/>
          <p14:tracePt t="798767" x="5003800" y="6426200"/>
          <p14:tracePt t="798784" x="5003800" y="6438900"/>
          <p14:tracePt t="798801" x="5010150" y="6445250"/>
          <p14:tracePt t="798818" x="5010150" y="6451600"/>
          <p14:tracePt t="798850" x="5010150" y="6457950"/>
          <p14:tracePt t="798867" x="5010150" y="6464300"/>
          <p14:tracePt t="798917" x="4997450" y="6464300"/>
          <p14:tracePt t="798934" x="4965700" y="6464300"/>
          <p14:tracePt t="798951" x="4914900" y="6464300"/>
          <p14:tracePt t="798967" x="4851400" y="6477000"/>
          <p14:tracePt t="798985" x="4787900" y="6496050"/>
          <p14:tracePt t="799017" x="4787900" y="6502400"/>
          <p14:tracePt t="799033" x="4794250" y="6508750"/>
          <p14:tracePt t="799100" x="4794250" y="6515100"/>
          <p14:tracePt t="799109" x="4800600" y="6521450"/>
          <p14:tracePt t="799118" x="4800600" y="6527800"/>
          <p14:tracePt t="799135" x="4813300" y="6534150"/>
          <p14:tracePt t="799151" x="4826000" y="6534150"/>
          <p14:tracePt t="799169" x="4832350" y="6540500"/>
          <p14:tracePt t="799184" x="4889500" y="6540500"/>
          <p14:tracePt t="799201" x="4978400" y="6540500"/>
          <p14:tracePt t="799219" x="5022850" y="6546850"/>
          <p14:tracePt t="799235" x="5035550" y="6546850"/>
          <p14:tracePt t="799251" x="5060950" y="6546850"/>
          <p14:tracePt t="799267" x="5080000" y="6546850"/>
          <p14:tracePt t="799284" x="5099050" y="6553200"/>
          <p14:tracePt t="799301" x="5124450" y="6559550"/>
          <p14:tracePt t="799317" x="5175250" y="6559550"/>
          <p14:tracePt t="799334" x="5213350" y="6565900"/>
          <p14:tracePt t="799352" x="5226050" y="6565900"/>
          <p14:tracePt t="799672" x="5226050" y="6559550"/>
          <p14:tracePt t="799701" x="5226050" y="6553200"/>
          <p14:tracePt t="799718" x="5226050" y="6546850"/>
          <p14:tracePt t="799873" x="5219700" y="6546850"/>
          <p14:tracePt t="800005" x="5213350" y="6546850"/>
          <p14:tracePt t="800224" x="5207000" y="6546850"/>
          <p14:tracePt t="800232" x="5200650" y="6553200"/>
          <p14:tracePt t="800252" x="5194300" y="6553200"/>
          <p14:tracePt t="800269" x="5187950" y="6553200"/>
          <p14:tracePt t="800367" x="5181600" y="6553200"/>
          <p14:tracePt t="800375" x="5175250" y="6553200"/>
          <p14:tracePt t="801376" x="5181600" y="6553200"/>
          <p14:tracePt t="801383" x="5187950" y="6553200"/>
          <p14:tracePt t="801403" x="5232400" y="6540500"/>
          <p14:tracePt t="801419" x="5295900" y="6527800"/>
          <p14:tracePt t="801436" x="5327650" y="6527800"/>
          <p14:tracePt t="801455" x="5346700" y="6521450"/>
          <p14:tracePt t="801470" x="5353050" y="6521450"/>
          <p14:tracePt t="801488" x="5378450" y="6521450"/>
          <p14:tracePt t="801503" x="5397500" y="6521450"/>
          <p14:tracePt t="801519" x="5454650" y="6515100"/>
          <p14:tracePt t="801537" x="5492750" y="6515100"/>
          <p14:tracePt t="801553" x="5556250" y="6508750"/>
          <p14:tracePt t="801570" x="5575300" y="6502400"/>
          <p14:tracePt t="801642" x="5581650" y="6502400"/>
          <p14:tracePt t="801650" x="5588000" y="6502400"/>
          <p14:tracePt t="801671" x="5632450" y="6502400"/>
          <p14:tracePt t="801686" x="5670550" y="6502400"/>
          <p14:tracePt t="801704" x="5676900" y="6502400"/>
          <p14:tracePt t="801720" x="5689600" y="6508750"/>
          <p14:tracePt t="801737" x="5702300" y="6521450"/>
          <p14:tracePt t="801753" x="5708650" y="6527800"/>
          <p14:tracePt t="801770" x="5708650" y="6534150"/>
          <p14:tracePt t="801924" x="5715000" y="6534150"/>
          <p14:tracePt t="801932" x="5727700" y="6534150"/>
          <p14:tracePt t="801940" x="5759450" y="6534150"/>
          <p14:tracePt t="801954" x="5784850" y="6534150"/>
          <p14:tracePt t="801971" x="5867400" y="6540500"/>
          <p14:tracePt t="801987" x="5880100" y="6546850"/>
          <p14:tracePt t="802003" x="5911850" y="6553200"/>
          <p14:tracePt t="802020" x="5924550" y="6559550"/>
          <p14:tracePt t="802037" x="5930900" y="6559550"/>
          <p14:tracePt t="802190" x="5937250" y="6559550"/>
          <p14:tracePt t="802198" x="5949950" y="6559550"/>
          <p14:tracePt t="802221" x="6032500" y="6559550"/>
          <p14:tracePt t="802237" x="6038850" y="6559550"/>
          <p14:tracePt t="802339" x="6045200" y="6559550"/>
          <p14:tracePt t="802354" x="6083300" y="6559550"/>
          <p14:tracePt t="802371" x="6159500" y="6540500"/>
          <p14:tracePt t="802387" x="6242050" y="6527800"/>
          <p14:tracePt t="802403" x="6273800" y="6521450"/>
          <p14:tracePt t="802436" x="6280150" y="6521450"/>
          <p14:tracePt t="802454" x="6292850" y="6521450"/>
          <p14:tracePt t="802471" x="6356350" y="6521450"/>
          <p14:tracePt t="802487" x="6419850" y="6521450"/>
          <p14:tracePt t="802503" x="6527800" y="6521450"/>
          <p14:tracePt t="802520" x="6623050" y="6521450"/>
          <p14:tracePt t="802537" x="6680200" y="6521450"/>
          <p14:tracePt t="802754" x="6692900" y="6521450"/>
          <p14:tracePt t="802771" x="6737350" y="6521450"/>
          <p14:tracePt t="802787" x="6813550" y="6521450"/>
          <p14:tracePt t="802805" x="6877050" y="6521450"/>
          <p14:tracePt t="802821" x="6915150" y="6515100"/>
          <p14:tracePt t="802837" x="6953250" y="6508750"/>
          <p14:tracePt t="802854" x="6997700" y="6502400"/>
          <p14:tracePt t="802872" x="7073900" y="6496050"/>
          <p14:tracePt t="802889" x="7226300" y="6496050"/>
          <p14:tracePt t="802904" x="7296150" y="6496050"/>
          <p14:tracePt t="802921" x="7372350" y="6502400"/>
          <p14:tracePt t="802923" x="7385050" y="6502400"/>
          <p14:tracePt t="802940" x="7391400" y="6502400"/>
          <p14:tracePt t="802976" x="7397750" y="6502400"/>
          <p14:tracePt t="802987" x="7404100" y="6502400"/>
          <p14:tracePt t="803005" x="7448550" y="6508750"/>
          <p14:tracePt t="803021" x="7524750" y="6527800"/>
          <p14:tracePt t="803037" x="7607300" y="6546850"/>
          <p14:tracePt t="803056" x="7727950" y="6559550"/>
          <p14:tracePt t="803071" x="7747000" y="6559550"/>
          <p14:tracePt t="803088" x="7778750" y="6559550"/>
          <p14:tracePt t="803104" x="7791450" y="6559550"/>
          <p14:tracePt t="803121" x="7810500" y="6559550"/>
          <p14:tracePt t="803138" x="7835900" y="6559550"/>
          <p14:tracePt t="803154" x="7861300" y="6559550"/>
          <p14:tracePt t="803171" x="7880350" y="6559550"/>
          <p14:tracePt t="803187" x="7886700" y="6559550"/>
          <p14:tracePt t="803302" x="7893050" y="6559550"/>
          <p14:tracePt t="803321" x="7899400" y="6553200"/>
          <p14:tracePt t="803337" x="7905750" y="6553200"/>
          <p14:tracePt t="803572" x="7918450" y="6553200"/>
          <p14:tracePt t="803580" x="7931150" y="6553200"/>
          <p14:tracePt t="803588" x="7956550" y="6559550"/>
          <p14:tracePt t="803606" x="7962900" y="6565900"/>
          <p14:tracePt t="803638" x="7950200" y="6565900"/>
          <p14:tracePt t="803655" x="7912100" y="6559550"/>
          <p14:tracePt t="803671" x="7874000" y="6546850"/>
          <p14:tracePt t="803688" x="7842250" y="6540500"/>
          <p14:tracePt t="803704" x="7835900" y="6534150"/>
          <p14:tracePt t="803755" x="7854950" y="6534150"/>
          <p14:tracePt t="803771" x="7893050" y="6534150"/>
          <p14:tracePt t="803788" x="7905750" y="6534150"/>
          <p14:tracePt t="803920" x="7912100" y="6534150"/>
          <p14:tracePt t="803938" x="7918450" y="6540500"/>
          <p14:tracePt t="803955" x="7924800" y="6540500"/>
          <p14:tracePt t="804052" x="7931150" y="6540500"/>
          <p14:tracePt t="804060" x="7937500" y="6540500"/>
          <p14:tracePt t="804071" x="7950200" y="6540500"/>
          <p14:tracePt t="804088" x="7969250" y="6534150"/>
          <p14:tracePt t="804105" x="7988300" y="6527800"/>
          <p14:tracePt t="804122" x="7994650" y="6521450"/>
          <p14:tracePt t="804483" x="8001000" y="6521450"/>
          <p14:tracePt t="804490" x="8007350" y="6521450"/>
          <p14:tracePt t="804506" x="8032750" y="6521450"/>
          <p14:tracePt t="804522" x="8051800" y="6521450"/>
          <p14:tracePt t="804539" x="8070850" y="6521450"/>
          <p14:tracePt t="804555" x="8108950" y="6521450"/>
          <p14:tracePt t="804572" x="8159750" y="6521450"/>
          <p14:tracePt t="804589" x="8210550" y="6527800"/>
          <p14:tracePt t="804605" x="8274050" y="6527800"/>
          <p14:tracePt t="804622" x="8312150" y="6534150"/>
          <p14:tracePt t="804639" x="8343900" y="6534150"/>
          <p14:tracePt t="804656" x="8362950" y="6534150"/>
          <p14:tracePt t="804672" x="8382000" y="6534150"/>
          <p14:tracePt t="804689" x="8388350" y="6534150"/>
          <p14:tracePt t="804773" x="8394700" y="6534150"/>
          <p14:tracePt t="804780" x="8394700" y="6540500"/>
          <p14:tracePt t="804789" x="8401050" y="6540500"/>
          <p14:tracePt t="804806" x="8407400" y="6540500"/>
          <p14:tracePt t="805011" x="8413750" y="6540500"/>
          <p14:tracePt t="805023" x="8426450" y="6540500"/>
          <p14:tracePt t="805039" x="8496300" y="6540500"/>
          <p14:tracePt t="805058" x="8610600" y="6540500"/>
          <p14:tracePt t="805073" x="8648700" y="6540500"/>
          <p14:tracePt t="805075" x="8680450" y="6540500"/>
          <p14:tracePt t="805089" x="8712200" y="6540500"/>
          <p14:tracePt t="805107" x="8801100" y="6540500"/>
          <p14:tracePt t="805123" x="8839200" y="6534150"/>
          <p14:tracePt t="805140" x="8864600" y="6534150"/>
          <p14:tracePt t="805156" x="8896350" y="6527800"/>
          <p14:tracePt t="805172" x="8921750" y="6521450"/>
          <p14:tracePt t="805189" x="8953500" y="6521450"/>
          <p14:tracePt t="805207" x="9017000" y="6521450"/>
          <p14:tracePt t="805223" x="9055100" y="6521450"/>
          <p14:tracePt t="805239" x="9067800" y="6521450"/>
          <p14:tracePt t="805327" x="9080500" y="6521450"/>
          <p14:tracePt t="805333" x="9093200" y="6521450"/>
          <p14:tracePt t="805342" x="9137650" y="6521450"/>
          <p14:tracePt t="805357" x="9194800" y="6527800"/>
          <p14:tracePt t="805374" x="9340850" y="6553200"/>
          <p14:tracePt t="805389" x="9385300" y="6559550"/>
          <p14:tracePt t="805406" x="9410700" y="6559550"/>
          <p14:tracePt t="805423" x="9417050" y="6559550"/>
          <p14:tracePt t="805456" x="9423400" y="6559550"/>
          <p14:tracePt t="805490" x="9448800" y="6559550"/>
          <p14:tracePt t="805506" x="9474200" y="6559550"/>
          <p14:tracePt t="805523" x="9499600" y="6553200"/>
          <p14:tracePt t="805541" x="9544050" y="6553200"/>
          <p14:tracePt t="805557" x="9569450" y="6553200"/>
          <p14:tracePt t="805558" x="9594850" y="6553200"/>
          <p14:tracePt t="805573" x="9632950" y="6546850"/>
          <p14:tracePt t="805589" x="9696450" y="6546850"/>
          <p14:tracePt t="805606" x="9753600" y="6540500"/>
          <p14:tracePt t="805623" x="9804400" y="6534150"/>
          <p14:tracePt t="805640" x="9861550" y="6527800"/>
          <p14:tracePt t="805656" x="9880600" y="6527800"/>
          <p14:tracePt t="805673" x="9880600" y="6521450"/>
          <p14:tracePt t="805794" x="9880600" y="6527800"/>
          <p14:tracePt t="805800" x="9880600" y="6534150"/>
          <p14:tracePt t="805823" x="9886950" y="6540500"/>
          <p14:tracePt t="805840" x="9886950" y="6546850"/>
          <p14:tracePt t="805857" x="9893300" y="6546850"/>
          <p14:tracePt t="805907" x="9956800" y="6540500"/>
          <p14:tracePt t="805923" x="9994900" y="6540500"/>
          <p14:tracePt t="805940" x="10261600" y="6559550"/>
          <p14:tracePt t="805958" x="10483850" y="6597650"/>
          <p14:tracePt t="805973" x="10725150" y="6635750"/>
          <p14:tracePt t="805990" x="10915650" y="6673850"/>
          <p14:tracePt t="806006" x="11023600" y="6692900"/>
          <p14:tracePt t="806023" x="11036300" y="6692900"/>
          <p14:tracePt t="806040" x="11042650" y="6692900"/>
          <p14:tracePt t="806056" x="11042650" y="6686550"/>
          <p14:tracePt t="806073" x="11042650" y="6680200"/>
          <p14:tracePt t="806106" x="11049000" y="6673850"/>
          <p14:tracePt t="806124" x="11055350" y="6673850"/>
          <p14:tracePt t="806141" x="11093450" y="6654800"/>
          <p14:tracePt t="806157" x="11118850" y="6648450"/>
          <p14:tracePt t="806173" x="11131550" y="6642100"/>
          <p14:tracePt t="806190" x="11156950" y="6635750"/>
          <p14:tracePt t="806207" x="11182350" y="6623050"/>
          <p14:tracePt t="806223" x="11188700" y="6623050"/>
          <p14:tracePt t="806240" x="11195050" y="6616700"/>
          <p14:tracePt t="806257" x="11207750" y="6616700"/>
          <p14:tracePt t="806273" x="11207750" y="6610350"/>
          <p14:tracePt t="806290" x="11214100" y="6610350"/>
          <p14:tracePt t="806323" x="11214100" y="6604000"/>
          <p14:tracePt t="806342" x="11214100" y="6597650"/>
          <p14:tracePt t="806357" x="11220450" y="6591300"/>
          <p14:tracePt t="806374" x="11220450" y="6578600"/>
          <p14:tracePt t="806391" x="11226800" y="6565900"/>
          <p14:tracePt t="807200" x="11226800" y="6572250"/>
          <p14:tracePt t="807336" x="11214100" y="6572250"/>
          <p14:tracePt t="807344" x="11201400" y="6565900"/>
          <p14:tracePt t="807359" x="11125200" y="6553200"/>
          <p14:tracePt t="807375" x="11010900" y="6540500"/>
          <p14:tracePt t="807391" x="10902950" y="6527800"/>
          <p14:tracePt t="807409" x="10712450" y="6502400"/>
          <p14:tracePt t="807424" x="10458450" y="6477000"/>
          <p14:tracePt t="807441" x="10179050" y="6451600"/>
          <p14:tracePt t="807458" x="9899650" y="6438900"/>
          <p14:tracePt t="807475" x="9499600" y="6413500"/>
          <p14:tracePt t="807491" x="8997950" y="6381750"/>
          <p14:tracePt t="807508" x="8464550" y="6343650"/>
          <p14:tracePt t="807524" x="8032750" y="6305550"/>
          <p14:tracePt t="807541" x="7600950" y="6261100"/>
          <p14:tracePt t="807558" x="7239000" y="6223000"/>
          <p14:tracePt t="807574" x="6908800" y="6191250"/>
          <p14:tracePt t="807591" x="6477000" y="6159500"/>
          <p14:tracePt t="807608" x="6096000" y="6140450"/>
          <p14:tracePt t="807626" x="5480050" y="6108700"/>
          <p14:tracePt t="807641" x="5175250" y="6089650"/>
          <p14:tracePt t="807658" x="4895850" y="6089650"/>
          <p14:tracePt t="807677" x="4699000" y="6089650"/>
          <p14:tracePt t="807691" x="4502150" y="6102350"/>
          <p14:tracePt t="807708" x="4305300" y="6134100"/>
          <p14:tracePt t="807725" x="4165600" y="6172200"/>
          <p14:tracePt t="807742" x="4064000" y="6229350"/>
          <p14:tracePt t="807758" x="3975100" y="6318250"/>
          <p14:tracePt t="807777" x="3905250" y="6432550"/>
          <p14:tracePt t="807791" x="3898900" y="6464300"/>
          <p14:tracePt t="807808" x="3898900" y="6540500"/>
          <p14:tracePt t="807826" x="3924300" y="6623050"/>
          <p14:tracePt t="807842" x="3949700" y="6724650"/>
          <p14:tracePt t="807859" x="3975100" y="6807200"/>
          <p14:tracePt t="807875" x="3987800" y="6838950"/>
          <p14:tracePt t="808091" x="5029200" y="6845300"/>
          <p14:tracePt t="808108" x="5080000" y="6832600"/>
          <p14:tracePt t="808210" x="5086350" y="6832600"/>
          <p14:tracePt t="808226" x="5092700" y="6832600"/>
          <p14:tracePt t="808228" x="5099050" y="6832600"/>
          <p14:tracePt t="808242" x="5124450" y="6826250"/>
          <p14:tracePt t="808292" x="5137150" y="6819900"/>
          <p14:tracePt t="808309" x="5149850" y="6819900"/>
          <p14:tracePt t="808325" x="5168900" y="6813550"/>
          <p14:tracePt t="808342" x="5194300" y="6807200"/>
          <p14:tracePt t="808358" x="5200650" y="6794500"/>
          <p14:tracePt t="808375" x="5207000" y="6794500"/>
          <p14:tracePt t="808481" x="5207000" y="6788150"/>
          <p14:tracePt t="808492" x="5219700" y="6775450"/>
          <p14:tracePt t="808509" x="5232400" y="6762750"/>
          <p14:tracePt t="808525" x="5238750" y="6756400"/>
          <p14:tracePt t="808622" x="5245100" y="6756400"/>
          <p14:tracePt t="808629" x="5251450" y="6756400"/>
          <p14:tracePt t="808642" x="5264150" y="6750050"/>
          <p14:tracePt t="808659" x="5302250" y="6743700"/>
          <p14:tracePt t="808676" x="5346700" y="6737350"/>
          <p14:tracePt t="808693" x="5403850" y="6718300"/>
          <p14:tracePt t="808709" x="5410200" y="6718300"/>
          <p14:tracePt t="808710" x="5416550" y="6718300"/>
          <p14:tracePt t="808725" x="5422900" y="6711950"/>
          <p14:tracePt t="808744" x="5429250" y="6711950"/>
          <p14:tracePt t="808759" x="5435600" y="6711950"/>
          <p14:tracePt t="808776" x="5448300" y="6711950"/>
          <p14:tracePt t="808792" x="5461000" y="6711950"/>
          <p14:tracePt t="808809" x="5473700" y="6711950"/>
          <p14:tracePt t="808826" x="5486400" y="6711950"/>
          <p14:tracePt t="808956" x="5505450" y="6711950"/>
          <p14:tracePt t="808976" x="5524500" y="6711950"/>
          <p14:tracePt t="808993" x="5556250" y="6705600"/>
          <p14:tracePt t="809011" x="5613400" y="6692900"/>
          <p14:tracePt t="809027" x="5651500" y="6680200"/>
          <p14:tracePt t="809043" x="5676900" y="6667500"/>
          <p14:tracePt t="809059" x="5702300" y="6661150"/>
          <p14:tracePt t="809076" x="5740400" y="6654800"/>
          <p14:tracePt t="809092" x="5765800" y="6642100"/>
          <p14:tracePt t="809109" x="5791200" y="6635750"/>
          <p14:tracePt t="809127" x="5803900" y="6623050"/>
          <p14:tracePt t="809142" x="5803900" y="6610350"/>
          <p14:tracePt t="809159" x="5803900" y="6604000"/>
          <p14:tracePt t="809176" x="5797550" y="6597650"/>
          <p14:tracePt t="809193" x="5784850" y="6584950"/>
          <p14:tracePt t="809211" x="5753100" y="6572250"/>
          <p14:tracePt t="809226" x="5708650" y="6559550"/>
          <p14:tracePt t="809243" x="5651500" y="6540500"/>
          <p14:tracePt t="809245" x="5613400" y="6527800"/>
          <p14:tracePt t="809259" x="5594350" y="6521450"/>
          <p14:tracePt t="809276" x="5505450" y="6502400"/>
          <p14:tracePt t="809293" x="5448300" y="6502400"/>
          <p14:tracePt t="809309" x="5403850" y="6502400"/>
          <p14:tracePt t="809326" x="5384800" y="6502400"/>
          <p14:tracePt t="809343" x="5378450" y="6502400"/>
          <p14:tracePt t="809377" x="5365750" y="6502400"/>
          <p14:tracePt t="809393" x="5327650" y="6515100"/>
          <p14:tracePt t="809410" x="5295900" y="6527800"/>
          <p14:tracePt t="809426" x="5276850" y="6540500"/>
          <p14:tracePt t="809443" x="5264150" y="6540500"/>
          <p14:tracePt t="809459" x="5264150" y="6546850"/>
          <p14:tracePt t="809479" x="5264150" y="6553200"/>
          <p14:tracePt t="809493" x="5276850" y="6559550"/>
          <p14:tracePt t="809509" x="5327650" y="6591300"/>
          <p14:tracePt t="809511" x="5340350" y="6604000"/>
          <p14:tracePt t="809526" x="5365750" y="6616700"/>
          <p14:tracePt t="809543" x="5378450" y="6629400"/>
          <p14:tracePt t="809559" x="5391150" y="6635750"/>
          <p14:tracePt t="809576" x="5403850" y="6642100"/>
          <p14:tracePt t="809593" x="5416550" y="6642100"/>
          <p14:tracePt t="809611" x="5486400" y="6642100"/>
          <p14:tracePt t="809629" x="5607050" y="6642100"/>
          <p14:tracePt t="809643" x="5842000" y="6654800"/>
          <p14:tracePt t="809660" x="5994400" y="6673850"/>
          <p14:tracePt t="809677" x="6140450" y="6692900"/>
          <p14:tracePt t="809693" x="6235700" y="6705600"/>
          <p14:tracePt t="809710" x="6292850" y="6711950"/>
          <p14:tracePt t="809727" x="6337300" y="6718300"/>
          <p14:tracePt t="809743" x="6407150" y="6731000"/>
          <p14:tracePt t="809745" x="6445250" y="6737350"/>
          <p14:tracePt t="809760" x="6496050" y="6750050"/>
          <p14:tracePt t="809761" x="6553200" y="6756400"/>
          <p14:tracePt t="809777" x="6699250" y="6781800"/>
          <p14:tracePt t="809793" x="6775450" y="6788150"/>
          <p14:tracePt t="809794" x="6845300" y="6788150"/>
          <p14:tracePt t="809810" x="6940550" y="6788150"/>
          <p14:tracePt t="809826" x="6985000" y="6781800"/>
          <p14:tracePt t="809843" x="7004050" y="6775450"/>
          <p14:tracePt t="809960" x="7010400" y="6769100"/>
          <p14:tracePt t="809976" x="7016750" y="6769100"/>
          <p14:tracePt t="809984" x="7023100" y="6762750"/>
          <p14:tracePt t="809993" x="7023100" y="6756400"/>
          <p14:tracePt t="810010" x="7023100" y="6743700"/>
          <p14:tracePt t="810026" x="7023100" y="6731000"/>
          <p14:tracePt t="810043" x="7023100" y="6699250"/>
          <p14:tracePt t="810062" x="6991350" y="6648450"/>
          <p14:tracePt t="810077" x="6978650" y="6629400"/>
          <p14:tracePt t="810093" x="6959600" y="6604000"/>
          <p14:tracePt t="810110" x="6946900" y="6591300"/>
          <p14:tracePt t="810111" x="6940550" y="6584950"/>
          <p14:tracePt t="810126" x="6934200" y="6578600"/>
          <p14:tracePt t="810127" x="6927850" y="6578600"/>
          <p14:tracePt t="810143" x="6889750" y="6559550"/>
          <p14:tracePt t="810160" x="6826250" y="6546850"/>
          <p14:tracePt t="810176" x="6743700" y="6534150"/>
          <p14:tracePt t="810194" x="6635750" y="6515100"/>
          <p14:tracePt t="810211" x="6591300" y="6508750"/>
          <p14:tracePt t="810226" x="6553200" y="6502400"/>
          <p14:tracePt t="810244" x="6534150" y="6496050"/>
          <p14:tracePt t="810261" x="6521450" y="6496050"/>
          <p14:tracePt t="810277" x="6470650" y="6496050"/>
          <p14:tracePt t="810294" x="6394450" y="6496050"/>
          <p14:tracePt t="810310" x="6292850" y="6496050"/>
          <p14:tracePt t="810327" x="6197600" y="6496050"/>
          <p14:tracePt t="810343" x="6140450" y="6496050"/>
          <p14:tracePt t="810360" x="6134100" y="6496050"/>
          <p14:tracePt t="810407" x="6140450" y="6496050"/>
          <p14:tracePt t="810427" x="6159500" y="6496050"/>
          <p14:tracePt t="810445" x="6273800" y="6540500"/>
          <p14:tracePt t="810461" x="6311900" y="6559550"/>
          <p14:tracePt t="810477" x="6432550" y="6623050"/>
          <p14:tracePt t="810493" x="6515100" y="6661150"/>
          <p14:tracePt t="810510" x="6616700" y="6686550"/>
          <p14:tracePt t="810527" x="6731000" y="6711950"/>
          <p14:tracePt t="810543" x="6813550" y="6724650"/>
          <p14:tracePt t="810560" x="6902450" y="6724650"/>
          <p14:tracePt t="810577" x="6934200" y="6724650"/>
          <p14:tracePt t="810594" x="6953250" y="6724650"/>
          <p14:tracePt t="810612" x="6965950" y="6724650"/>
          <p14:tracePt t="810627" x="6978650" y="6724650"/>
          <p14:tracePt t="810643" x="6991350" y="6718300"/>
          <p14:tracePt t="810660" x="7016750" y="6711950"/>
          <p14:tracePt t="810677" x="7061200" y="6692900"/>
          <p14:tracePt t="810694" x="7112000" y="6661150"/>
          <p14:tracePt t="810711" x="7124700" y="6648450"/>
          <p14:tracePt t="810712" x="7131050" y="6642100"/>
          <p14:tracePt t="810728" x="7150100" y="6623050"/>
          <p14:tracePt t="810745" x="7156450" y="6616700"/>
          <p14:tracePt t="810761" x="7162800" y="6616700"/>
          <p14:tracePt t="810821" x="7162800" y="6610350"/>
          <p14:tracePt t="810857" x="7162800" y="6604000"/>
          <p14:tracePt t="810898" x="7162800" y="6597650"/>
          <p14:tracePt t="810913" x="7156450" y="6597650"/>
          <p14:tracePt t="810931" x="7150100" y="6597650"/>
          <p14:tracePt t="810944" x="7143750" y="6597650"/>
          <p14:tracePt t="810961" x="7137400" y="6597650"/>
          <p14:tracePt t="810977" x="7124700" y="6597650"/>
          <p14:tracePt t="810994" x="7118350" y="6597650"/>
          <p14:tracePt t="811012" x="7105650" y="6597650"/>
          <p14:tracePt t="811027" x="7092950" y="6604000"/>
          <p14:tracePt t="811044" x="7080250" y="6610350"/>
          <p14:tracePt t="811060" x="7061200" y="6616700"/>
          <p14:tracePt t="811597" x="7054850" y="6616700"/>
          <p14:tracePt t="811603" x="7048500" y="6616700"/>
          <p14:tracePt t="811628" x="7029450" y="6616700"/>
          <p14:tracePt t="811645" x="7004050" y="6610350"/>
          <p14:tracePt t="811661" x="6953250" y="6597650"/>
          <p14:tracePt t="811678" x="6870700" y="6597650"/>
          <p14:tracePt t="811695" x="6769100" y="6597650"/>
          <p14:tracePt t="811712" x="6686550" y="6610350"/>
          <p14:tracePt t="811728" x="6635750" y="6616700"/>
          <p14:tracePt t="811746" x="6597650" y="6616700"/>
          <p14:tracePt t="811748" x="6565900" y="6616700"/>
          <p14:tracePt t="811762" x="6540500" y="6616700"/>
          <p14:tracePt t="811779" x="6369050" y="6616700"/>
          <p14:tracePt t="811795" x="6203950" y="6616700"/>
          <p14:tracePt t="811813" x="6051550" y="6616700"/>
          <p14:tracePt t="811828" x="5943600" y="6616700"/>
          <p14:tracePt t="811845" x="5861050" y="6610350"/>
          <p14:tracePt t="811861" x="5842000" y="6610350"/>
          <p14:tracePt t="812120" x="5848350" y="6610350"/>
          <p14:tracePt t="812126" x="5873750" y="6591300"/>
          <p14:tracePt t="812146" x="5918200" y="6553200"/>
          <p14:tracePt t="812162" x="5969000" y="6515100"/>
          <p14:tracePt t="812178" x="5988050" y="6489700"/>
          <p14:tracePt t="812195" x="5994400" y="6470650"/>
          <p14:tracePt t="812211" x="5994400" y="6457950"/>
          <p14:tracePt t="812230" x="5981700" y="6438900"/>
          <p14:tracePt t="812245" x="5969000" y="6426200"/>
          <p14:tracePt t="812262" x="5956300" y="6413500"/>
          <p14:tracePt t="812263" x="5956300" y="6407150"/>
          <p14:tracePt t="812279" x="5949950" y="6400800"/>
          <p14:tracePt t="812295" x="5943600" y="6394450"/>
          <p14:tracePt t="812345" x="5937250" y="6388100"/>
          <p14:tracePt t="812363" x="5886450" y="6388100"/>
          <p14:tracePt t="812379" x="5854700" y="6388100"/>
          <p14:tracePt t="812396" x="5842000" y="6388100"/>
          <p14:tracePt t="812428" x="5835650" y="6388100"/>
          <p14:tracePt t="812445" x="5810250" y="6388100"/>
          <p14:tracePt t="812462" x="5759450" y="6388100"/>
          <p14:tracePt t="812479" x="5695950" y="6394450"/>
          <p14:tracePt t="812496" x="5645150" y="6394450"/>
          <p14:tracePt t="812513" x="5619750" y="6394450"/>
          <p14:tracePt t="812566" x="5613400" y="6394450"/>
          <p14:tracePt t="812579" x="5607050" y="6394450"/>
          <p14:tracePt t="812596" x="5581650" y="6400800"/>
          <p14:tracePt t="812612" x="5562600" y="6413500"/>
          <p14:tracePt t="812629" x="5543550" y="6419850"/>
          <p14:tracePt t="812646" x="5543550" y="6426200"/>
          <p14:tracePt t="812663" x="5543550" y="6432550"/>
          <p14:tracePt t="812679" x="5543550" y="6438900"/>
          <p14:tracePt t="812696" x="5549900" y="6457950"/>
          <p14:tracePt t="812712" x="5556250" y="6477000"/>
          <p14:tracePt t="812729" x="5568950" y="6496050"/>
          <p14:tracePt t="812746" x="5588000" y="6521450"/>
          <p14:tracePt t="812762" x="5619750" y="6540500"/>
          <p14:tracePt t="812779" x="5638800" y="6553200"/>
          <p14:tracePt t="812796" x="5664200" y="6559550"/>
          <p14:tracePt t="812813" x="5689600" y="6565900"/>
          <p14:tracePt t="812829" x="5702300" y="6572250"/>
          <p14:tracePt t="812910" x="5708650" y="6572250"/>
          <p14:tracePt t="812918" x="5715000" y="6572250"/>
          <p14:tracePt t="812929" x="5734050" y="6572250"/>
          <p14:tracePt t="812947" x="5778500" y="6565900"/>
          <p14:tracePt t="812962" x="5854700" y="6553200"/>
          <p14:tracePt t="812979" x="5918200" y="6540500"/>
          <p14:tracePt t="812996" x="5930900" y="6534150"/>
          <p14:tracePt t="813029" x="5930900" y="6527800"/>
          <p14:tracePt t="813046" x="5930900" y="6508750"/>
          <p14:tracePt t="813062" x="5930900" y="6483350"/>
          <p14:tracePt t="813080" x="5937250" y="6470650"/>
          <p14:tracePt t="813096" x="5943600" y="6451600"/>
          <p14:tracePt t="813113" x="5962650" y="6438900"/>
          <p14:tracePt t="813129" x="5969000" y="6432550"/>
          <p14:tracePt t="813235" x="5969000" y="6426200"/>
          <p14:tracePt t="813244" x="5969000" y="6419850"/>
          <p14:tracePt t="813252" x="5969000" y="6407150"/>
          <p14:tracePt t="813262" x="5969000" y="6400800"/>
          <p14:tracePt t="813279" x="5969000" y="6394450"/>
          <p14:tracePt t="813313" x="5956300" y="6394450"/>
          <p14:tracePt t="813330" x="5930900" y="6388100"/>
          <p14:tracePt t="813347" x="5892800" y="6381750"/>
          <p14:tracePt t="813363" x="5867400" y="6375400"/>
          <p14:tracePt t="813380" x="5854700" y="6369050"/>
          <p14:tracePt t="813396" x="5842000" y="6356350"/>
          <p14:tracePt t="813413" x="5835650" y="6343650"/>
          <p14:tracePt t="813447" x="5822950" y="6343650"/>
          <p14:tracePt t="813463" x="5803900" y="6343650"/>
          <p14:tracePt t="813479" x="5765800" y="6356350"/>
          <p14:tracePt t="813497" x="5753100" y="6356350"/>
          <p14:tracePt t="813557" x="5746750" y="6362700"/>
          <p14:tracePt t="813565" x="5746750" y="6369050"/>
          <p14:tracePt t="813580" x="5740400" y="6375400"/>
          <p14:tracePt t="813597" x="5695950" y="6426200"/>
          <p14:tracePt t="813613" x="5670550" y="6457950"/>
          <p14:tracePt t="813629" x="5657850" y="6477000"/>
          <p14:tracePt t="813646" x="5657850" y="6483350"/>
          <p14:tracePt t="813663" x="5657850" y="6489700"/>
          <p14:tracePt t="813704" x="5664200" y="6496050"/>
          <p14:tracePt t="813713" x="5676900" y="6508750"/>
          <p14:tracePt t="813730" x="5721350" y="6527800"/>
          <p14:tracePt t="813746" x="5772150" y="6559550"/>
          <p14:tracePt t="813763" x="5842000" y="6591300"/>
          <p14:tracePt t="813780" x="5911850" y="6616700"/>
          <p14:tracePt t="813796" x="5981700" y="6629400"/>
          <p14:tracePt t="813816" x="6121400" y="6629400"/>
          <p14:tracePt t="813831" x="6229350" y="6629400"/>
          <p14:tracePt t="813846" x="6413500" y="6629400"/>
          <p14:tracePt t="813863" x="6597650" y="6642100"/>
          <p14:tracePt t="813880" x="6788150" y="6661150"/>
          <p14:tracePt t="813896" x="7004050" y="6686550"/>
          <p14:tracePt t="813913" x="7207250" y="6711950"/>
          <p14:tracePt t="813929" x="7429500" y="6750050"/>
          <p14:tracePt t="813946" x="7658100" y="6775450"/>
          <p14:tracePt t="813963" x="7886700" y="6788150"/>
          <p14:tracePt t="813980" x="8134350" y="6788150"/>
          <p14:tracePt t="813996" x="8407400" y="6775450"/>
          <p14:tracePt t="814013" x="8667750" y="6762750"/>
          <p14:tracePt t="814031" x="9067800" y="6750050"/>
          <p14:tracePt t="814046" x="9194800" y="6743700"/>
          <p14:tracePt t="814063" x="9455150" y="6743700"/>
          <p14:tracePt t="814082" x="9658350" y="6743700"/>
          <p14:tracePt t="814097" x="9677400" y="6743700"/>
          <p14:tracePt t="814114" x="9683750" y="6737350"/>
          <p14:tracePt t="814130" x="9690100" y="6737350"/>
          <p14:tracePt t="814147" x="9696450" y="6731000"/>
          <p14:tracePt t="814164" x="9702800" y="6711950"/>
          <p14:tracePt t="814181" x="9728200" y="6692900"/>
          <p14:tracePt t="814197" x="9734550" y="6680200"/>
          <p14:tracePt t="814213" x="9740900" y="6673850"/>
          <p14:tracePt t="814287" x="9747250" y="6667500"/>
          <p14:tracePt t="814295" x="9747250" y="6661150"/>
          <p14:tracePt t="814313" x="9759950" y="6642100"/>
          <p14:tracePt t="814330" x="9766300" y="6629400"/>
          <p14:tracePt t="814347" x="9772650" y="6616700"/>
          <p14:tracePt t="814363" x="9772650" y="6604000"/>
          <p14:tracePt t="814574" x="9759950" y="6597650"/>
          <p14:tracePt t="814583" x="9747250" y="6597650"/>
          <p14:tracePt t="814597" x="9721850" y="6591300"/>
          <p14:tracePt t="814616" x="9683750" y="6591300"/>
          <p14:tracePt t="814630" x="9632950" y="6578600"/>
          <p14:tracePt t="814647" x="9607550" y="6572250"/>
          <p14:tracePt t="814664" x="9588500" y="6572250"/>
          <p14:tracePt t="814681" x="9569450" y="6565900"/>
          <p14:tracePt t="814697" x="9550400" y="6559550"/>
          <p14:tracePt t="814714" x="9512300" y="6553200"/>
          <p14:tracePt t="814731" x="9467850" y="6546850"/>
          <p14:tracePt t="814747" x="9429750" y="6546850"/>
          <p14:tracePt t="814765" x="9391650" y="6540500"/>
          <p14:tracePt t="815248" x="9378950" y="6540500"/>
          <p14:tracePt t="815255" x="9366250" y="6540500"/>
          <p14:tracePt t="815264" x="9347200" y="6540500"/>
          <p14:tracePt t="815281" x="9315450" y="6546850"/>
          <p14:tracePt t="815298" x="9309100" y="6546850"/>
          <p14:tracePt t="815314" x="9302750" y="6546850"/>
          <p14:tracePt t="815331" x="9290050" y="6546850"/>
          <p14:tracePt t="815349" x="9271000" y="6546850"/>
          <p14:tracePt t="815351" x="9258300" y="6546850"/>
          <p14:tracePt t="815366" x="9220200" y="6546850"/>
          <p14:tracePt t="815381" x="9182100" y="6546850"/>
          <p14:tracePt t="815398" x="9074150" y="6534150"/>
          <p14:tracePt t="815399" x="9010650" y="6527800"/>
          <p14:tracePt t="815415" x="8940800" y="6515100"/>
          <p14:tracePt t="815431" x="8902700" y="6508750"/>
          <p14:tracePt t="815488" x="8896350" y="6502400"/>
          <p14:tracePt t="815498" x="8883650" y="6496050"/>
          <p14:tracePt t="815515" x="8763000" y="6470650"/>
          <p14:tracePt t="815531" x="8528050" y="6457950"/>
          <p14:tracePt t="815548" x="8235950" y="6426200"/>
          <p14:tracePt t="815565" x="7943850" y="6400800"/>
          <p14:tracePt t="815581" x="7766050" y="6375400"/>
          <p14:tracePt t="815598" x="7747000" y="6369050"/>
          <p14:tracePt t="815631" x="7753350" y="6369050"/>
          <p14:tracePt t="815648" x="7759700" y="6369050"/>
          <p14:tracePt t="815665" x="7753350" y="6388100"/>
          <p14:tracePt t="815682" x="7689850" y="6413500"/>
          <p14:tracePt t="815698" x="7537450" y="6432550"/>
          <p14:tracePt t="815715" x="7404100" y="6438900"/>
          <p14:tracePt t="815731" x="7346950" y="6438900"/>
          <p14:tracePt t="815749" x="7359650" y="6445250"/>
          <p14:tracePt t="815765" x="7391400" y="6451600"/>
          <p14:tracePt t="815781" x="7416800" y="6451600"/>
          <p14:tracePt t="815798" x="7429500" y="6477000"/>
          <p14:tracePt t="815816" x="7416800" y="6521450"/>
          <p14:tracePt t="815831" x="7378700" y="6572250"/>
          <p14:tracePt t="815848" x="7340600" y="6610350"/>
          <p14:tracePt t="815866" x="7327900" y="6629400"/>
          <p14:tracePt t="815881" x="7334250" y="6635750"/>
          <p14:tracePt t="819382" x="7327900" y="6635750"/>
          <p14:tracePt t="819389" x="7321550" y="6623050"/>
          <p14:tracePt t="819403" x="7296150" y="6597650"/>
          <p14:tracePt t="819418" x="7232650" y="6553200"/>
          <p14:tracePt t="819437" x="7169150" y="6515100"/>
          <p14:tracePt t="819513" x="7162800" y="6515100"/>
          <p14:tracePt t="819529" x="7156450" y="6508750"/>
          <p14:tracePt t="819537" x="7131050" y="6489700"/>
          <p14:tracePt t="819551" x="7092950" y="6477000"/>
          <p14:tracePt t="819568" x="6870700" y="6400800"/>
          <p14:tracePt t="819585" x="6781800" y="6388100"/>
          <p14:tracePt t="819603" x="6743700" y="6375400"/>
          <p14:tracePt t="819635" x="6737350" y="6369050"/>
          <p14:tracePt t="819651" x="6699250" y="6369050"/>
          <p14:tracePt t="819668" x="6457950" y="6362700"/>
          <p14:tracePt t="819686" x="6242050" y="6362700"/>
          <p14:tracePt t="819702" x="6045200" y="6362700"/>
          <p14:tracePt t="819718" x="5943600" y="6356350"/>
          <p14:tracePt t="819735" x="5918200" y="6350000"/>
          <p14:tracePt t="819768" x="5911850" y="6350000"/>
          <p14:tracePt t="819785" x="5861050" y="6356350"/>
          <p14:tracePt t="819801" x="5765800" y="6394450"/>
          <p14:tracePt t="819819" x="5626100" y="6438900"/>
          <p14:tracePt t="819836" x="5562600" y="6464300"/>
          <p14:tracePt t="819851" x="5549900" y="6470650"/>
          <p14:tracePt t="819902" x="5524500" y="6483350"/>
          <p14:tracePt t="819918" x="5454650" y="6502400"/>
          <p14:tracePt t="819935" x="5327650" y="6534150"/>
          <p14:tracePt t="819951" x="5149850" y="6559550"/>
          <p14:tracePt t="819968" x="4959350" y="6572250"/>
          <p14:tracePt t="819985" x="4838700" y="6565900"/>
          <p14:tracePt t="820002" x="4813300" y="6565900"/>
          <p14:tracePt t="820035" x="4806950" y="6559550"/>
          <p14:tracePt t="820052" x="4768850" y="6559550"/>
          <p14:tracePt t="820069" x="4648200" y="6565900"/>
          <p14:tracePt t="820085" x="4572000" y="6565900"/>
          <p14:tracePt t="820103" x="4521200" y="6559550"/>
          <p14:tracePt t="820118" x="4508500" y="6559550"/>
          <p14:tracePt t="820184" x="4502150" y="6559550"/>
          <p14:tracePt t="820191" x="4502150" y="6565900"/>
          <p14:tracePt t="820201" x="4495800" y="6572250"/>
          <p14:tracePt t="820219" x="4483100" y="6597650"/>
          <p14:tracePt t="820221" x="4476750" y="6604000"/>
          <p14:tracePt t="820235" x="4476750" y="6616700"/>
          <p14:tracePt t="820253" x="4495800" y="6654800"/>
          <p14:tracePt t="820269" x="4508500" y="6661150"/>
          <p14:tracePt t="820270" x="4546600" y="6680200"/>
          <p14:tracePt t="820285" x="4584700" y="6699250"/>
          <p14:tracePt t="820303" x="4686300" y="6743700"/>
          <p14:tracePt t="820319" x="4711700" y="6756400"/>
          <p14:tracePt t="820335" x="4724400" y="6762750"/>
          <p14:tracePt t="820352" x="4737100" y="6762750"/>
          <p14:tracePt t="820369" x="4749800" y="6769100"/>
          <p14:tracePt t="820385" x="4768850" y="6769100"/>
          <p14:tracePt t="820402" x="4794250" y="6769100"/>
          <p14:tracePt t="820419" x="4819650" y="6762750"/>
          <p14:tracePt t="820456" x="4813300" y="6762750"/>
          <p14:tracePt t="820468" x="4787900" y="6769100"/>
          <p14:tracePt t="820487" x="4743450" y="6781800"/>
          <p14:tracePt t="820502" x="4699000" y="6788150"/>
          <p14:tracePt t="820519" x="4686300" y="6788150"/>
          <p14:tracePt t="820553" x="4660900" y="6788150"/>
          <p14:tracePt t="820569" x="4629150" y="6788150"/>
          <p14:tracePt t="820585" x="4451350" y="6762750"/>
          <p14:tracePt t="820602" x="4229100" y="6705600"/>
          <p14:tracePt t="820620" x="4019550" y="6642100"/>
          <p14:tracePt t="820635" x="3848100" y="6578600"/>
          <p14:tracePt t="820652" x="3784600" y="6534150"/>
          <p14:tracePt t="820669" x="3784600" y="6515100"/>
          <p14:tracePt t="820685" x="3822700" y="6496050"/>
          <p14:tracePt t="820702" x="3860800" y="6489700"/>
          <p14:tracePt t="820719" x="3860800" y="6496050"/>
          <p14:tracePt t="820737" x="3829050" y="6540500"/>
          <p14:tracePt t="820753" x="3797300" y="6559550"/>
          <p14:tracePt t="820769" x="3702050" y="6584950"/>
          <p14:tracePt t="820787" x="3676650" y="6591300"/>
          <p14:tracePt t="820835" x="3714750" y="6597650"/>
          <p14:tracePt t="820852" x="3797300" y="6629400"/>
          <p14:tracePt t="820870" x="3860800" y="6673850"/>
          <p14:tracePt t="820886" x="3898900" y="6711950"/>
          <p14:tracePt t="820902" x="3924300" y="6743700"/>
          <p14:tracePt t="820919" x="3949700" y="6762750"/>
          <p14:tracePt t="820937" x="3962400" y="6775450"/>
          <p14:tracePt t="820953" x="4000500" y="6775450"/>
          <p14:tracePt t="820971" x="4229100" y="6762750"/>
          <p14:tracePt t="820987" x="4438650" y="6750050"/>
          <p14:tracePt t="821004" x="4629150" y="6724650"/>
          <p14:tracePt t="821020" x="4737100" y="6699250"/>
          <p14:tracePt t="821035" x="4768850" y="6673850"/>
          <p14:tracePt t="821052" x="4775200" y="6654800"/>
          <p14:tracePt t="821069" x="4762500" y="6635750"/>
          <p14:tracePt t="821086" x="4724400" y="6597650"/>
          <p14:tracePt t="821102" x="4699000" y="6565900"/>
          <p14:tracePt t="821119" x="4679950" y="6540500"/>
          <p14:tracePt t="821136" x="4667250" y="6527800"/>
          <p14:tracePt t="821154" x="4648200" y="6508750"/>
          <p14:tracePt t="821169" x="4597400" y="6496050"/>
          <p14:tracePt t="821186" x="4508500" y="6483350"/>
          <p14:tracePt t="821202" x="4425950" y="6477000"/>
          <p14:tracePt t="821220" x="4324350" y="6464300"/>
          <p14:tracePt t="821237" x="4210050" y="6451600"/>
          <p14:tracePt t="821253" x="4146550" y="6445250"/>
          <p14:tracePt t="821270" x="4114800" y="6438900"/>
          <p14:tracePt t="821286" x="4057650" y="6438900"/>
          <p14:tracePt t="821303" x="3975100" y="6457950"/>
          <p14:tracePt t="821319" x="3898900" y="6483350"/>
          <p14:tracePt t="821336" x="3822700" y="6515100"/>
          <p14:tracePt t="821353" x="3803650" y="6521450"/>
          <p14:tracePt t="821392" x="3810000" y="6521450"/>
          <p14:tracePt t="821403" x="3816350" y="6527800"/>
          <p14:tracePt t="821419" x="3835400" y="6534150"/>
          <p14:tracePt t="821436" x="3848100" y="6553200"/>
          <p14:tracePt t="821453" x="3860800" y="6572250"/>
          <p14:tracePt t="821469" x="3873500" y="6591300"/>
          <p14:tracePt t="821470" x="3879850" y="6591300"/>
          <p14:tracePt t="821487" x="3892550" y="6597650"/>
          <p14:tracePt t="821504" x="3898900" y="6597650"/>
          <p14:tracePt t="821519" x="3981450" y="6597650"/>
          <p14:tracePt t="821536" x="4127500" y="6584950"/>
          <p14:tracePt t="821553" x="4241800" y="6578600"/>
          <p14:tracePt t="821570" x="4286250" y="6572250"/>
          <p14:tracePt t="821586" x="4298950" y="6572250"/>
          <p14:tracePt t="821603" x="4298950" y="6565900"/>
          <p14:tracePt t="821621" x="4305300" y="6565900"/>
          <p14:tracePt t="821706" x="4298950" y="6565900"/>
          <p14:tracePt t="821713" x="4292600" y="6572250"/>
          <p14:tracePt t="821722" x="4286250" y="6578600"/>
          <p14:tracePt t="821737" x="4273550" y="6591300"/>
          <p14:tracePt t="821754" x="4267200" y="6591300"/>
          <p14:tracePt t="821828" x="4267200" y="6597650"/>
          <p14:tracePt t="821834" x="4279900" y="6597650"/>
          <p14:tracePt t="821842" x="4292600" y="6597650"/>
          <p14:tracePt t="821853" x="4318000" y="6604000"/>
          <p14:tracePt t="821869" x="4381500" y="6604000"/>
          <p14:tracePt t="821886" x="4546600" y="6642100"/>
          <p14:tracePt t="821903" x="4787900" y="6699250"/>
          <p14:tracePt t="821920" x="5035550" y="6743700"/>
          <p14:tracePt t="821937" x="5257800" y="6775450"/>
          <p14:tracePt t="821953" x="5473700" y="6788150"/>
          <p14:tracePt t="821971" x="5683250" y="6794500"/>
          <p14:tracePt t="821987" x="5734050" y="6781800"/>
          <p14:tracePt t="822003" x="5746750" y="6775450"/>
          <p14:tracePt t="822020" x="5759450" y="6769100"/>
          <p14:tracePt t="822036" x="5772150" y="6769100"/>
          <p14:tracePt t="822053" x="5772150" y="6762750"/>
          <p14:tracePt t="822144" x="5778500" y="6762750"/>
          <p14:tracePt t="822154" x="5784850" y="6762750"/>
          <p14:tracePt t="822170" x="5803900" y="6762750"/>
          <p14:tracePt t="822187" x="5835650" y="6762750"/>
          <p14:tracePt t="822204" x="5867400" y="6762750"/>
          <p14:tracePt t="822206" x="5886450" y="6762750"/>
          <p14:tracePt t="822220" x="5911850" y="6762750"/>
          <p14:tracePt t="822237" x="5956300" y="6750050"/>
          <p14:tracePt t="822253" x="5975350" y="6743700"/>
          <p14:tracePt t="822270" x="6000750" y="6718300"/>
          <p14:tracePt t="822287" x="6026150" y="6686550"/>
          <p14:tracePt t="822304" x="6051550" y="6667500"/>
          <p14:tracePt t="822321" x="6070600" y="6648450"/>
          <p14:tracePt t="822337" x="6089650" y="6629400"/>
          <p14:tracePt t="822353" x="6108700" y="6623050"/>
          <p14:tracePt t="822370" x="6127750" y="6604000"/>
          <p14:tracePt t="822387" x="6153150" y="6591300"/>
          <p14:tracePt t="822403" x="6172200" y="6584950"/>
          <p14:tracePt t="822421" x="6184900" y="6572250"/>
          <p14:tracePt t="822437" x="6197600" y="6572250"/>
          <p14:tracePt t="822454" x="6210300" y="6565900"/>
          <p14:tracePt t="822471" x="6216650" y="6565900"/>
          <p14:tracePt t="822487" x="6229350" y="6565900"/>
          <p14:tracePt t="822503" x="6235700" y="6565900"/>
          <p14:tracePt t="822521" x="6242050" y="6565900"/>
          <p14:tracePt t="822538" x="6261100" y="6565900"/>
          <p14:tracePt t="822554" x="6292850" y="6565900"/>
          <p14:tracePt t="822570" x="6330950" y="6572250"/>
          <p14:tracePt t="822587" x="6400800" y="6578600"/>
          <p14:tracePt t="822604" x="6489700" y="6597650"/>
          <p14:tracePt t="822620" x="6572250" y="6616700"/>
          <p14:tracePt t="822637" x="6591300" y="6623050"/>
          <p14:tracePt t="822670" x="6591300" y="6629400"/>
          <p14:tracePt t="822687" x="6584950" y="6635750"/>
          <p14:tracePt t="822705" x="6572250" y="6642100"/>
          <p14:tracePt t="822720" x="6565900" y="6642100"/>
          <p14:tracePt t="822737" x="6559550" y="6642100"/>
          <p14:tracePt t="822858" x="6553200" y="6642100"/>
          <p14:tracePt t="822874" x="6546850" y="6642100"/>
          <p14:tracePt t="822890" x="6540500" y="6642100"/>
          <p14:tracePt t="822905" x="6515100" y="6642100"/>
          <p14:tracePt t="822921" x="6438900" y="6642100"/>
          <p14:tracePt t="822939" x="6299200" y="6648450"/>
          <p14:tracePt t="822954" x="6076950" y="6654800"/>
          <p14:tracePt t="822972" x="5848350" y="6642100"/>
          <p14:tracePt t="822987" x="5651500" y="6616700"/>
          <p14:tracePt t="823004" x="5524500" y="6597650"/>
          <p14:tracePt t="823021" x="5499100" y="6597650"/>
          <p14:tracePt t="823054" x="5505450" y="6597650"/>
          <p14:tracePt t="823071" x="5549900" y="6635750"/>
          <p14:tracePt t="823088" x="5626100" y="6686550"/>
          <p14:tracePt t="823104" x="5683250" y="6737350"/>
          <p14:tracePt t="823121" x="5746750" y="6781800"/>
          <p14:tracePt t="823122" x="5778500" y="6800850"/>
          <p14:tracePt t="823138" x="5835650" y="6813550"/>
          <p14:tracePt t="823155" x="5962650" y="6813550"/>
          <p14:tracePt t="823171" x="6108700" y="6788150"/>
          <p14:tracePt t="823187" x="6203950" y="6750050"/>
          <p14:tracePt t="823204" x="6305550" y="6699250"/>
          <p14:tracePt t="823221" x="6356350" y="6673850"/>
          <p14:tracePt t="823237" x="6388100" y="6654800"/>
          <p14:tracePt t="823254" x="6394450" y="6654800"/>
          <p14:tracePt t="823370" x="6388100" y="6648450"/>
          <p14:tracePt t="823377" x="6381750" y="6648450"/>
          <p14:tracePt t="823388" x="6375400" y="6648450"/>
          <p14:tracePt t="823405" x="6356350" y="6642100"/>
          <p14:tracePt t="823421" x="6350000" y="6635750"/>
          <p14:tracePt t="823438" x="6343650" y="6635750"/>
          <p14:tracePt t="823454" x="6369050" y="6635750"/>
          <p14:tracePt t="823459" x="6419850" y="6635750"/>
          <p14:tracePt t="823471" x="6483350" y="6648450"/>
          <p14:tracePt t="823488" x="6686550" y="6680200"/>
          <p14:tracePt t="823489" x="6800850" y="6699250"/>
          <p14:tracePt t="823505" x="6896100" y="6718300"/>
          <p14:tracePt t="823522" x="7156450" y="6769100"/>
          <p14:tracePt t="823538" x="7512050" y="6832600"/>
          <p14:tracePt t="823555" x="7689850" y="6851650"/>
          <p14:tracePt t="823571" x="7759700" y="6851650"/>
          <p14:tracePt t="823588" x="7772400" y="6851650"/>
          <p14:tracePt t="825050" x="7448550" y="6832600"/>
          <p14:tracePt t="825058" x="7416800" y="6813550"/>
          <p14:tracePt t="825068" x="7391400" y="6788150"/>
          <p14:tracePt t="825074" x="7378700" y="6781800"/>
          <p14:tracePt t="825089" x="7366000" y="6756400"/>
          <p14:tracePt t="825106" x="7334250" y="6692900"/>
          <p14:tracePt t="825122" x="7302500" y="6661150"/>
          <p14:tracePt t="825139" x="7194550" y="6584950"/>
          <p14:tracePt t="825156" x="7067550" y="6515100"/>
          <p14:tracePt t="825172" x="6940550" y="6451600"/>
          <p14:tracePt t="825189" x="6845300" y="6394450"/>
          <p14:tracePt t="825206" x="6794500" y="6356350"/>
          <p14:tracePt t="825223" x="6769100" y="6330950"/>
          <p14:tracePt t="825239" x="6769100" y="6318250"/>
          <p14:tracePt t="825289" x="6781800" y="6330950"/>
          <p14:tracePt t="825307" x="6826250" y="6381750"/>
          <p14:tracePt t="825323" x="6858000" y="6413500"/>
          <p14:tracePt t="825339" x="6896100" y="6438900"/>
          <p14:tracePt t="825356" x="6934200" y="6451600"/>
          <p14:tracePt t="825373" x="7004050" y="6451600"/>
          <p14:tracePt t="825391" x="7118350" y="6432550"/>
          <p14:tracePt t="825406" x="7200900" y="6419850"/>
          <p14:tracePt t="825423" x="7258050" y="6394450"/>
          <p14:tracePt t="825439" x="7296150" y="6369050"/>
          <p14:tracePt t="825456" x="7327900" y="6330950"/>
          <p14:tracePt t="825474" x="7353300" y="6292850"/>
          <p14:tracePt t="825490" x="7366000" y="6267450"/>
          <p14:tracePt t="825506" x="7372350" y="6216650"/>
          <p14:tracePt t="825523" x="7366000" y="6165850"/>
          <p14:tracePt t="825540" x="7340600" y="6108700"/>
          <p14:tracePt t="825557" x="7296150" y="6032500"/>
          <p14:tracePt t="825573" x="7283450" y="6013450"/>
          <p14:tracePt t="825574" x="7277100" y="6000750"/>
          <p14:tracePt t="825589" x="7264400" y="5981700"/>
          <p14:tracePt t="825606" x="7258050" y="5969000"/>
          <p14:tracePt t="825624" x="7251700" y="5956300"/>
          <p14:tracePt t="825640" x="7245350" y="5943600"/>
          <p14:tracePt t="825656" x="7213600" y="5930900"/>
          <p14:tracePt t="825673" x="7131050" y="5911850"/>
          <p14:tracePt t="825691" x="6985000" y="5892800"/>
          <p14:tracePt t="825707" x="6883400" y="5886450"/>
          <p14:tracePt t="825723" x="6807200" y="5880100"/>
          <p14:tracePt t="825739" x="6737350" y="5873750"/>
          <p14:tracePt t="825756" x="6673850" y="5867400"/>
          <p14:tracePt t="825775" x="6667500" y="5892800"/>
          <p14:tracePt t="825790" x="6667500" y="5905500"/>
          <p14:tracePt t="825806" x="6673850" y="5930900"/>
          <p14:tracePt t="825823" x="6661150" y="5962650"/>
          <p14:tracePt t="825839" x="6597650" y="6013450"/>
          <p14:tracePt t="825857" x="6515100" y="6064250"/>
          <p14:tracePt t="825874" x="6419850" y="6115050"/>
          <p14:tracePt t="825890" x="6337300" y="6165850"/>
          <p14:tracePt t="825906" x="6292850" y="6197600"/>
          <p14:tracePt t="825923" x="6286500" y="6210300"/>
          <p14:tracePt t="825986" x="6292850" y="6210300"/>
          <p14:tracePt t="825994" x="6299200" y="6210300"/>
          <p14:tracePt t="826006" x="6305550" y="6210300"/>
          <p14:tracePt t="826023" x="6318250" y="6210300"/>
          <p14:tracePt t="826041" x="6350000" y="6203950"/>
          <p14:tracePt t="826057" x="6375400" y="6191250"/>
          <p14:tracePt t="826073" x="6394450" y="6178550"/>
          <p14:tracePt t="826090" x="6413500" y="6165850"/>
          <p14:tracePt t="826106" x="6419850" y="6165850"/>
          <p14:tracePt t="827282" x="6419850" y="6159500"/>
          <p14:tracePt t="827290" x="6426200" y="6159500"/>
          <p14:tracePt t="827308" x="6432550" y="6153150"/>
          <p14:tracePt t="827363" x="6432550" y="6146800"/>
          <p14:tracePt t="827411" x="6432550" y="6140450"/>
          <p14:tracePt t="827428" x="6438900" y="6134100"/>
          <p14:tracePt t="827443" x="6438900" y="6127750"/>
          <p14:tracePt t="827459" x="6438900" y="6121400"/>
          <p14:tracePt t="827475" x="6451600" y="6108700"/>
          <p14:tracePt t="827491" x="6451600" y="6096000"/>
          <p14:tracePt t="827508" x="6470650" y="6064250"/>
          <p14:tracePt t="827524" x="6489700" y="6032500"/>
          <p14:tracePt t="827541" x="6502400" y="6007100"/>
          <p14:tracePt t="827558" x="6527800" y="5969000"/>
          <p14:tracePt t="827575" x="6546850" y="5937250"/>
          <p14:tracePt t="827591" x="6565900" y="5899150"/>
          <p14:tracePt t="827608" x="6578600" y="5873750"/>
          <p14:tracePt t="827625" x="6591300" y="5848350"/>
          <p14:tracePt t="827641" x="6604000" y="5829300"/>
          <p14:tracePt t="827658" x="6610350" y="5810250"/>
          <p14:tracePt t="827675" x="6616700" y="5803900"/>
          <p14:tracePt t="828242" x="6616700" y="5810250"/>
          <p14:tracePt t="828249" x="6610350" y="5829300"/>
          <p14:tracePt t="828258" x="6597650" y="5842000"/>
          <p14:tracePt t="828276" x="6584950" y="5867400"/>
          <p14:tracePt t="828292" x="6572250" y="5892800"/>
          <p14:tracePt t="828309" x="6559550" y="5918200"/>
          <p14:tracePt t="828325" x="6546850" y="5937250"/>
          <p14:tracePt t="828343" x="6534150" y="5956300"/>
          <p14:tracePt t="828358" x="6527800" y="5969000"/>
          <p14:tracePt t="828377" x="6521450" y="5988050"/>
          <p14:tracePt t="828393" x="6515100" y="5988050"/>
          <p14:tracePt t="828409" x="6496050" y="6019800"/>
          <p14:tracePt t="828426" x="6477000" y="6045200"/>
          <p14:tracePt t="828443" x="6457950" y="6064250"/>
          <p14:tracePt t="828458" x="6451600" y="6076950"/>
          <p14:tracePt t="828475" x="6426200" y="6096000"/>
          <p14:tracePt t="828492" x="6426200" y="6102350"/>
          <p14:tracePt t="828509" x="6419850" y="6102350"/>
          <p14:tracePt t="828526" x="6413500" y="6102350"/>
          <p14:tracePt t="828542" x="6400800" y="6108700"/>
          <p14:tracePt t="828559" x="6388100" y="6108700"/>
          <p14:tracePt t="828575" x="6381750" y="6108700"/>
          <p14:tracePt t="828592" x="6375400" y="6108700"/>
          <p14:tracePt t="828609" x="6362700" y="6108700"/>
          <p14:tracePt t="828626" x="6356350" y="6108700"/>
          <p14:tracePt t="828916" x="6356350" y="6102350"/>
          <p14:tracePt t="828923" x="6369050" y="6089650"/>
          <p14:tracePt t="828942" x="6470650" y="5969000"/>
          <p14:tracePt t="828959" x="6642100" y="5797550"/>
          <p14:tracePt t="828976" x="6858000" y="5626100"/>
          <p14:tracePt t="828992" x="7086600" y="5461000"/>
          <p14:tracePt t="829011" x="7327900" y="5232400"/>
          <p14:tracePt t="829026" x="7353300" y="5175250"/>
          <p14:tracePt t="829043" x="7315200" y="5073650"/>
          <p14:tracePt t="829059" x="7277100" y="5041900"/>
          <p14:tracePt t="829076" x="7010400" y="4965700"/>
          <p14:tracePt t="829092" x="6756400" y="4933950"/>
          <p14:tracePt t="829109" x="6515100" y="4908550"/>
          <p14:tracePt t="829126" x="6324600" y="4902200"/>
          <p14:tracePt t="829144" x="6127750" y="4902200"/>
          <p14:tracePt t="829159" x="5994400" y="4953000"/>
          <p14:tracePt t="829176" x="5867400" y="5035550"/>
          <p14:tracePt t="829193" x="5702300" y="5194300"/>
          <p14:tracePt t="829209" x="5600700" y="5346700"/>
          <p14:tracePt t="829226" x="5581650" y="5549900"/>
          <p14:tracePt t="829243" x="5670550" y="5727700"/>
          <p14:tracePt t="829259" x="5848350" y="5905500"/>
          <p14:tracePt t="829261" x="5949950" y="5981700"/>
          <p14:tracePt t="829276" x="6083300" y="6057900"/>
          <p14:tracePt t="829277" x="6229350" y="6127750"/>
          <p14:tracePt t="829293" x="6489700" y="6223000"/>
          <p14:tracePt t="829309" x="6769100" y="6311900"/>
          <p14:tracePt t="829326" x="7061200" y="6381750"/>
          <p14:tracePt t="829343" x="7315200" y="6419850"/>
          <p14:tracePt t="829359" x="7550150" y="6426200"/>
          <p14:tracePt t="829376" x="7734300" y="6413500"/>
          <p14:tracePt t="829393" x="7912100" y="6369050"/>
          <p14:tracePt t="829410" x="7988300" y="6318250"/>
          <p14:tracePt t="829426" x="8001000" y="6286500"/>
          <p14:tracePt t="829443" x="8001000" y="6242050"/>
          <p14:tracePt t="829449" x="7988300" y="6216650"/>
          <p14:tracePt t="829459" x="7975600" y="6197600"/>
          <p14:tracePt t="829476" x="7931150" y="6146800"/>
          <p14:tracePt t="829493" x="7893050" y="6115050"/>
          <p14:tracePt t="857574" x="7886700" y="6108700"/>
          <p14:tracePt t="857581" x="7886700" y="6102350"/>
          <p14:tracePt t="857588" x="7867650" y="6070600"/>
          <p14:tracePt t="857600" x="7848600" y="6032500"/>
          <p14:tracePt t="857618" x="7785100" y="5918200"/>
          <p14:tracePt t="857633" x="7759700" y="5886450"/>
          <p14:tracePt t="857650" x="7734300" y="5848350"/>
          <p14:tracePt t="857667" x="7721600" y="5835650"/>
          <p14:tracePt t="857718" x="7721600" y="5829300"/>
          <p14:tracePt t="857749" x="7727950" y="5816600"/>
          <p14:tracePt t="857767" x="7747000" y="5810250"/>
          <p14:tracePt t="857784" x="7778750" y="5803900"/>
          <p14:tracePt t="857801" x="7829550" y="5803900"/>
          <p14:tracePt t="857816" x="7899400" y="5803900"/>
          <p14:tracePt t="857833" x="7962900" y="5791200"/>
          <p14:tracePt t="857850" x="8032750" y="5772150"/>
          <p14:tracePt t="857867" x="8115300" y="5746750"/>
          <p14:tracePt t="857884" x="8216900" y="5715000"/>
          <p14:tracePt t="857900" x="8331200" y="5683250"/>
          <p14:tracePt t="857918" x="8420100" y="5645150"/>
          <p14:tracePt t="857933" x="8489950" y="5594350"/>
          <p14:tracePt t="857951" x="8547100" y="5499100"/>
          <p14:tracePt t="857967" x="8559800" y="5448300"/>
          <p14:tracePt t="857983" x="8566150" y="5416550"/>
          <p14:tracePt t="858000" x="8553450" y="5334000"/>
          <p14:tracePt t="858017" x="8489950" y="5245100"/>
          <p14:tracePt t="858033" x="8426450" y="5175250"/>
          <p14:tracePt t="858050" x="8343900" y="5092700"/>
          <p14:tracePt t="858067" x="8248650" y="4997450"/>
          <p14:tracePt t="858083" x="8159750" y="4895850"/>
          <p14:tracePt t="858100" x="8096250" y="4826000"/>
          <p14:tracePt t="858117" x="8020050" y="4749800"/>
          <p14:tracePt t="858133" x="7937500" y="4679950"/>
          <p14:tracePt t="858151" x="7848600" y="4591050"/>
          <p14:tracePt t="858166" x="7766050" y="4514850"/>
          <p14:tracePt t="858184" x="7721600" y="4464050"/>
          <p14:tracePt t="858185" x="7689850" y="4438650"/>
          <p14:tracePt t="858201" x="7651750" y="4387850"/>
          <p14:tracePt t="858217" x="7632700" y="4368800"/>
          <p14:tracePt t="858234" x="7620000" y="4362450"/>
          <p14:tracePt t="858250" x="7620000" y="4356100"/>
          <p14:tracePt t="858301" x="7613650" y="4356100"/>
          <p14:tracePt t="858317" x="7607300" y="4356100"/>
          <p14:tracePt t="858334" x="7569200" y="4368800"/>
          <p14:tracePt t="858350" x="7518400" y="4400550"/>
          <p14:tracePt t="858367" x="7486650" y="4425950"/>
          <p14:tracePt t="858384" x="7410450" y="4476750"/>
          <p14:tracePt t="858400" x="7327900" y="4540250"/>
          <p14:tracePt t="858417" x="7264400" y="4584700"/>
          <p14:tracePt t="858434" x="7175500" y="4660900"/>
          <p14:tracePt t="858450" x="7118350" y="4711700"/>
          <p14:tracePt t="858456" x="7067550" y="4768850"/>
          <p14:tracePt t="858467" x="7042150" y="4794250"/>
          <p14:tracePt t="858483" x="6997700" y="4851400"/>
          <p14:tracePt t="858500" x="6934200" y="4933950"/>
          <p14:tracePt t="858517" x="6896100" y="4978400"/>
          <p14:tracePt t="858534" x="6864350" y="5029200"/>
          <p14:tracePt t="858551" x="6864350" y="5060950"/>
          <p14:tracePt t="858567" x="6870700" y="5080000"/>
          <p14:tracePt t="858584" x="6889750" y="5092700"/>
          <p14:tracePt t="858600" x="6940550" y="5118100"/>
          <p14:tracePt t="858617" x="6991350" y="5130800"/>
          <p14:tracePt t="858634" x="7029450" y="5143500"/>
          <p14:tracePt t="858651" x="7067550" y="5156200"/>
          <p14:tracePt t="858667" x="7099300" y="5168900"/>
          <p14:tracePt t="858684" x="7118350" y="5175250"/>
          <p14:tracePt t="858701" x="7143750" y="5181600"/>
          <p14:tracePt t="858717" x="7188200" y="5194300"/>
          <p14:tracePt t="858734" x="7232650" y="5213350"/>
          <p14:tracePt t="858751" x="7296150" y="5238750"/>
          <p14:tracePt t="858767" x="7353300" y="5276850"/>
          <p14:tracePt t="858784" x="7385050" y="5295900"/>
          <p14:tracePt t="858786" x="7397750" y="5308600"/>
          <p14:tracePt t="858801" x="7416800" y="5321300"/>
          <p14:tracePt t="858817" x="7423150" y="5327650"/>
          <p14:tracePt t="858833" x="7423150" y="5334000"/>
          <p14:tracePt t="858851" x="7429500" y="5340350"/>
          <p14:tracePt t="858867" x="7442200" y="5365750"/>
          <p14:tracePt t="858885" x="7448550" y="5391150"/>
          <p14:tracePt t="858901" x="7454900" y="5422900"/>
          <p14:tracePt t="858917" x="7454900" y="5448300"/>
          <p14:tracePt t="858935" x="7454900" y="5461000"/>
          <p14:tracePt t="858951" x="7454900" y="5467350"/>
          <p14:tracePt t="858996" x="7454900" y="5473700"/>
          <p14:tracePt t="859003" x="7461250" y="5492750"/>
          <p14:tracePt t="859017" x="7480300" y="5530850"/>
          <p14:tracePt t="859036" x="7594600" y="5664200"/>
          <p14:tracePt t="859051" x="7639050" y="5708650"/>
          <p14:tracePt t="859067" x="7753350" y="5791200"/>
          <p14:tracePt t="859085" x="7854950" y="5835650"/>
          <p14:tracePt t="859101" x="7962900" y="5880100"/>
          <p14:tracePt t="859117" x="8134350" y="5918200"/>
          <p14:tracePt t="859135" x="8305800" y="5943600"/>
          <p14:tracePt t="859151" x="8483600" y="5969000"/>
          <p14:tracePt t="859167" x="8604250" y="5975350"/>
          <p14:tracePt t="859184" x="8712200" y="5975350"/>
          <p14:tracePt t="859201" x="8743950" y="5975350"/>
          <p14:tracePt t="859218" x="8750300" y="5969000"/>
          <p14:tracePt t="859234" x="8756650" y="5962650"/>
          <p14:tracePt t="859251" x="8763000" y="5956300"/>
          <p14:tracePt t="859267" x="8763000" y="5943600"/>
          <p14:tracePt t="859269" x="8769350" y="5943600"/>
          <p14:tracePt t="859285" x="8775700" y="5930900"/>
          <p14:tracePt t="859301" x="8782050" y="5911850"/>
          <p14:tracePt t="859317" x="8782050" y="5886450"/>
          <p14:tracePt t="859334" x="8782050" y="5842000"/>
          <p14:tracePt t="859351" x="8782050" y="5778500"/>
          <p14:tracePt t="859368" x="8782050" y="5721350"/>
          <p14:tracePt t="859385" x="8782050" y="5626100"/>
          <p14:tracePt t="859402" x="8775700" y="5537200"/>
          <p14:tracePt t="859419" x="8775700" y="5467350"/>
          <p14:tracePt t="859435" x="8763000" y="5372100"/>
          <p14:tracePt t="859451" x="8756650" y="5283200"/>
          <p14:tracePt t="859468" x="8731250" y="5181600"/>
          <p14:tracePt t="859485" x="8712200" y="5124450"/>
          <p14:tracePt t="859501" x="8699500" y="5086350"/>
          <p14:tracePt t="859502" x="8693150" y="5067300"/>
          <p14:tracePt t="859518" x="8674100" y="5035550"/>
          <p14:tracePt t="859536" x="8642350" y="4972050"/>
          <p14:tracePt t="859551" x="8636000" y="4959350"/>
          <p14:tracePt t="859568" x="8616950" y="4927600"/>
          <p14:tracePt t="859585" x="8610600" y="4921250"/>
          <p14:tracePt t="859601" x="8604250" y="4914900"/>
          <p14:tracePt t="859619" x="8597900" y="4902200"/>
          <p14:tracePt t="859635" x="8578850" y="4876800"/>
          <p14:tracePt t="859652" x="8521700" y="4813300"/>
          <p14:tracePt t="859669" x="8445500" y="4762500"/>
          <p14:tracePt t="859684" x="8343900" y="4692650"/>
          <p14:tracePt t="859702" x="8210550" y="4616450"/>
          <p14:tracePt t="859719" x="8134350" y="4584700"/>
          <p14:tracePt t="859735" x="8096250" y="4565650"/>
          <p14:tracePt t="859751" x="8070850" y="4565650"/>
          <p14:tracePt t="859769" x="8007350" y="4559300"/>
          <p14:tracePt t="859785" x="7867650" y="4559300"/>
          <p14:tracePt t="859801" x="7569200" y="4578350"/>
          <p14:tracePt t="859818" x="7219950" y="4610100"/>
          <p14:tracePt t="859835" x="6788150" y="4641850"/>
          <p14:tracePt t="859852" x="6457950" y="4667250"/>
          <p14:tracePt t="859869" x="6286500" y="4692650"/>
          <p14:tracePt t="859885" x="6273800" y="4692650"/>
          <p14:tracePt t="859901" x="6273800" y="4699000"/>
          <p14:tracePt t="859918" x="6299200" y="4718050"/>
          <p14:tracePt t="859935" x="6375400" y="4775200"/>
          <p14:tracePt t="859952" x="6489700" y="4876800"/>
          <p14:tracePt t="859968" x="6578600" y="4978400"/>
          <p14:tracePt t="859985" x="6635750" y="5054600"/>
          <p14:tracePt t="860002" x="6673850" y="5105400"/>
          <p14:tracePt t="860020" x="6692900" y="5124450"/>
          <p14:tracePt t="860035" x="6699250" y="5130800"/>
          <p14:tracePt t="860052" x="6705600" y="5143500"/>
          <p14:tracePt t="860069" x="6737350" y="5168900"/>
          <p14:tracePt t="860085" x="6743700" y="5175250"/>
          <p14:tracePt t="860102" x="6762750" y="5200650"/>
          <p14:tracePt t="860119" x="6769100" y="5226050"/>
          <p14:tracePt t="860135" x="6769100" y="5232400"/>
          <p14:tracePt t="860152" x="6775450" y="5232400"/>
          <p14:tracePt t="860765" x="6775450" y="5238750"/>
          <p14:tracePt t="860772" x="6781800" y="5251450"/>
          <p14:tracePt t="860786" x="6788150" y="5264150"/>
          <p14:tracePt t="860803" x="6781800" y="5314950"/>
          <p14:tracePt t="860819" x="6756400" y="5340350"/>
          <p14:tracePt t="860836" x="6750050" y="5353050"/>
          <p14:tracePt t="860852" x="6737350" y="5378450"/>
          <p14:tracePt t="860902" x="6731000" y="5378450"/>
          <p14:tracePt t="860919" x="6699250" y="5391150"/>
          <p14:tracePt t="860936" x="6565900" y="5422900"/>
          <p14:tracePt t="860953" x="6343650" y="5480050"/>
          <p14:tracePt t="860969" x="6038850" y="5543550"/>
          <p14:tracePt t="860986" x="5765800" y="5568950"/>
          <p14:tracePt t="861004" x="5556250" y="5549900"/>
          <p14:tracePt t="861019" x="5480050" y="5524500"/>
          <p14:tracePt t="861036" x="5473700" y="5511800"/>
          <p14:tracePt t="861038" x="5473700" y="5492750"/>
          <p14:tracePt t="861053" x="5473700" y="5480050"/>
          <p14:tracePt t="861054" x="5480050" y="5467350"/>
          <p14:tracePt t="861069" x="5499100" y="5448300"/>
          <p14:tracePt t="861086" x="5505450" y="5441950"/>
          <p14:tracePt t="861102" x="5505450" y="5435600"/>
          <p14:tracePt t="861119" x="5505450" y="5429250"/>
          <p14:tracePt t="861169" x="5518150" y="5429250"/>
          <p14:tracePt t="861187" x="5562600" y="5422900"/>
          <p14:tracePt t="861203" x="5645150" y="5429250"/>
          <p14:tracePt t="861220" x="5746750" y="5441950"/>
          <p14:tracePt t="861236" x="5861050" y="5473700"/>
          <p14:tracePt t="861253" x="5975350" y="5505450"/>
          <p14:tracePt t="861269" x="6083300" y="5543550"/>
          <p14:tracePt t="861287" x="6184900" y="5575300"/>
          <p14:tracePt t="861303" x="6292850" y="5600700"/>
          <p14:tracePt t="861320" x="6356350" y="5613400"/>
          <p14:tracePt t="861337" x="6400800" y="5619750"/>
          <p14:tracePt t="861353" x="6432550" y="5619750"/>
          <p14:tracePt t="861370" x="6451600" y="5619750"/>
          <p14:tracePt t="861388" x="6496050" y="5600700"/>
          <p14:tracePt t="861406" x="6515100" y="5581650"/>
          <p14:tracePt t="861419" x="6515100" y="5575300"/>
          <p14:tracePt t="861437" x="6527800" y="5537200"/>
          <p14:tracePt t="861454" x="6527800" y="5505450"/>
          <p14:tracePt t="861472" x="6527800" y="5473700"/>
          <p14:tracePt t="861486" x="6515100" y="5441950"/>
          <p14:tracePt t="861503" x="6502400" y="5410200"/>
          <p14:tracePt t="861519" x="6477000" y="5384800"/>
          <p14:tracePt t="861536" x="6438900" y="5346700"/>
          <p14:tracePt t="861553" x="6394450" y="5308600"/>
          <p14:tracePt t="861570" x="6356350" y="5276850"/>
          <p14:tracePt t="861587" x="6337300" y="5251450"/>
          <p14:tracePt t="861603" x="6324600" y="5245100"/>
          <p14:tracePt t="861621" x="6286500" y="5213350"/>
          <p14:tracePt t="861637" x="6267450" y="5200650"/>
          <p14:tracePt t="861653" x="6235700" y="5187950"/>
          <p14:tracePt t="861654" x="6203950" y="5168900"/>
          <p14:tracePt t="861669" x="6165850" y="5162550"/>
          <p14:tracePt t="861686" x="6127750" y="5149850"/>
          <p14:tracePt t="861703" x="6102350" y="5143500"/>
          <p14:tracePt t="861719" x="6064250" y="5137150"/>
          <p14:tracePt t="861736" x="6045200" y="5137150"/>
          <p14:tracePt t="861754" x="6032500" y="5137150"/>
          <p14:tracePt t="861770" x="6019800" y="5137150"/>
          <p14:tracePt t="861787" x="5994400" y="5137150"/>
          <p14:tracePt t="861803" x="5930900" y="5137150"/>
          <p14:tracePt t="861820" x="5803900" y="5156200"/>
          <p14:tracePt t="861837" x="5715000" y="5168900"/>
          <p14:tracePt t="861853" x="5632450" y="5187950"/>
          <p14:tracePt t="861870" x="5588000" y="5200650"/>
          <p14:tracePt t="861887" x="5575300" y="5207000"/>
          <p14:tracePt t="861903" x="5575300" y="5213350"/>
          <p14:tracePt t="861921" x="5543550" y="5283200"/>
          <p14:tracePt t="861937" x="5524500" y="5365750"/>
          <p14:tracePt t="861954" x="5511800" y="5448300"/>
          <p14:tracePt t="861970" x="5511800" y="5499100"/>
          <p14:tracePt t="861987" x="5518150" y="5543550"/>
          <p14:tracePt t="862003" x="5537200" y="5581650"/>
          <p14:tracePt t="862020" x="5556250" y="5613400"/>
          <p14:tracePt t="862036" x="5607050" y="5657850"/>
          <p14:tracePt t="862053" x="5651500" y="5702300"/>
          <p14:tracePt t="862071" x="5683250" y="5746750"/>
          <p14:tracePt t="862087" x="5715000" y="5784850"/>
          <p14:tracePt t="862103" x="5772150" y="5848350"/>
          <p14:tracePt t="862121" x="5810250" y="5886450"/>
          <p14:tracePt t="862138" x="5861050" y="5924550"/>
          <p14:tracePt t="862153" x="5943600" y="5975350"/>
          <p14:tracePt t="862170" x="6019800" y="6013450"/>
          <p14:tracePt t="862187" x="6102350" y="6038850"/>
          <p14:tracePt t="862204" x="6197600" y="6045200"/>
          <p14:tracePt t="862220" x="6286500" y="6045200"/>
          <p14:tracePt t="862237" x="6343650" y="6032500"/>
          <p14:tracePt t="862254" x="6400800" y="6000750"/>
          <p14:tracePt t="862270" x="6451600" y="5956300"/>
          <p14:tracePt t="862287" x="6477000" y="5911850"/>
          <p14:tracePt t="862304" x="6489700" y="5848350"/>
          <p14:tracePt t="862320" x="6489700" y="5803900"/>
          <p14:tracePt t="862338" x="6489700" y="5765800"/>
          <p14:tracePt t="862354" x="6483350" y="5734050"/>
          <p14:tracePt t="862370" x="6477000" y="5702300"/>
          <p14:tracePt t="862371" x="6470650" y="5695950"/>
          <p14:tracePt t="862387" x="6464300" y="5676900"/>
          <p14:tracePt t="862388" x="6464300" y="5670550"/>
          <p14:tracePt t="862403" x="6451600" y="5651500"/>
          <p14:tracePt t="862420" x="6438900" y="5626100"/>
          <p14:tracePt t="862437" x="6426200" y="5607050"/>
          <p14:tracePt t="862454" x="6413500" y="5588000"/>
          <p14:tracePt t="862470" x="6400800" y="5562600"/>
          <p14:tracePt t="862487" x="6394450" y="5549900"/>
          <p14:tracePt t="862504" x="6381750" y="5537200"/>
          <p14:tracePt t="862537" x="6381750" y="5530850"/>
          <p14:tracePt t="862554" x="6375400" y="5530850"/>
          <p14:tracePt t="862587" x="6375400" y="5524500"/>
          <p14:tracePt t="862637" x="6369050" y="5518150"/>
          <p14:tracePt t="862654" x="6356350" y="5511800"/>
          <p14:tracePt t="862671" x="6343650" y="5505450"/>
          <p14:tracePt t="863218" x="6337300" y="5499100"/>
          <p14:tracePt t="863238" x="6337300" y="5492750"/>
          <p14:tracePt t="863643" x="6324600" y="5492750"/>
          <p14:tracePt t="863650" x="6311900" y="5486400"/>
          <p14:tracePt t="863657" x="6292850" y="5480050"/>
          <p14:tracePt t="863671" x="6286500" y="5480050"/>
          <p14:tracePt t="863689" x="6261100" y="5473700"/>
          <p14:tracePt t="863706" x="6235700" y="5467350"/>
          <p14:tracePt t="863721" x="6216650" y="5461000"/>
          <p14:tracePt t="863738" x="6203950" y="5454650"/>
          <p14:tracePt t="863792" x="6203950" y="5448300"/>
          <p14:tracePt t="863798" x="6203950" y="5435600"/>
          <p14:tracePt t="863821" x="6261100" y="5308600"/>
          <p14:tracePt t="863838" x="6305550" y="5213350"/>
          <p14:tracePt t="863855" x="6330950" y="5137150"/>
          <p14:tracePt t="863872" x="6350000" y="5067300"/>
          <p14:tracePt t="863888" x="6362700" y="5016500"/>
          <p14:tracePt t="863905" x="6369050" y="4991100"/>
          <p14:tracePt t="863922" x="6369050" y="4972050"/>
          <p14:tracePt t="863938" x="6369050" y="4953000"/>
          <p14:tracePt t="863955" x="6356350" y="4933950"/>
          <p14:tracePt t="863972" x="6343650" y="4921250"/>
          <p14:tracePt t="863988" x="6324600" y="4908550"/>
          <p14:tracePt t="864005" x="6318250" y="4902200"/>
          <p14:tracePt t="864022" x="6311900" y="4902200"/>
          <p14:tracePt t="864039" x="6299200" y="4902200"/>
          <p14:tracePt t="864088" x="6292850" y="4902200"/>
          <p14:tracePt t="864122" x="6286500" y="4902200"/>
          <p14:tracePt t="864139" x="6254750" y="4902200"/>
          <p14:tracePt t="864155" x="6235700" y="4902200"/>
          <p14:tracePt t="864172" x="6184900" y="4914900"/>
          <p14:tracePt t="864189" x="6076950" y="4953000"/>
          <p14:tracePt t="864205" x="5988050" y="5003800"/>
          <p14:tracePt t="864221" x="5918200" y="5041900"/>
          <p14:tracePt t="864239" x="5829300" y="5092700"/>
          <p14:tracePt t="864256" x="5791200" y="5118100"/>
          <p14:tracePt t="864272" x="5746750" y="5143500"/>
          <p14:tracePt t="864288" x="5670550" y="5194300"/>
          <p14:tracePt t="864305" x="5588000" y="5245100"/>
          <p14:tracePt t="864322" x="5492750" y="5295900"/>
          <p14:tracePt t="864340" x="5410200" y="5340350"/>
          <p14:tracePt t="864355" x="5359400" y="5372100"/>
          <p14:tracePt t="864373" x="5334000" y="5403850"/>
          <p14:tracePt t="864389" x="5346700" y="5435600"/>
          <p14:tracePt t="864405" x="5384800" y="5467350"/>
          <p14:tracePt t="864423" x="5543550" y="5568950"/>
          <p14:tracePt t="864439" x="5670550" y="5638800"/>
          <p14:tracePt t="864455" x="5784850" y="5708650"/>
          <p14:tracePt t="864472" x="5848350" y="5746750"/>
          <p14:tracePt t="864489" x="5918200" y="5778500"/>
          <p14:tracePt t="864505" x="5988050" y="5797550"/>
          <p14:tracePt t="864522" x="6076950" y="5810250"/>
          <p14:tracePt t="864540" x="6153150" y="5810250"/>
          <p14:tracePt t="864555" x="6223000" y="5803900"/>
          <p14:tracePt t="864572" x="6286500" y="5791200"/>
          <p14:tracePt t="864589" x="6330950" y="5772150"/>
          <p14:tracePt t="864606" x="6356350" y="5753100"/>
          <p14:tracePt t="864654" x="6356350" y="5746750"/>
          <p14:tracePt t="864770" x="6350000" y="5746750"/>
          <p14:tracePt t="864789" x="6343650" y="5740400"/>
          <p14:tracePt t="864805" x="6330950" y="5734050"/>
          <p14:tracePt t="864913" x="6324600" y="5740400"/>
          <p14:tracePt t="864920" x="6318250" y="5746750"/>
          <p14:tracePt t="864927" x="6311900" y="5759450"/>
          <p14:tracePt t="864940" x="6299200" y="5778500"/>
          <p14:tracePt t="864956" x="6280150" y="5816600"/>
          <p14:tracePt t="864973" x="6267450" y="5842000"/>
          <p14:tracePt t="864989" x="6267450" y="5867400"/>
          <p14:tracePt t="865006" x="6267450" y="5873750"/>
          <p14:tracePt t="865080" x="6261100" y="5880100"/>
          <p14:tracePt t="865089" x="6254750" y="5886450"/>
          <p14:tracePt t="865106" x="6229350" y="5899150"/>
          <p14:tracePt t="865122" x="6203950" y="5911850"/>
          <p14:tracePt t="865141" x="6191250" y="5911850"/>
          <p14:tracePt t="865156" x="6165850" y="5911850"/>
          <p14:tracePt t="865173" x="6134100" y="5911850"/>
          <p14:tracePt t="865189" x="6127750" y="5911850"/>
          <p14:tracePt t="865206" x="6121400" y="5911850"/>
          <p14:tracePt t="875646" x="6127750" y="5911850"/>
          <p14:tracePt t="875653" x="6146800" y="5886450"/>
          <p14:tracePt t="875665" x="6172200" y="5867400"/>
          <p14:tracePt t="875682" x="6223000" y="5835650"/>
          <p14:tracePt t="875683" x="6248400" y="5822950"/>
          <p14:tracePt t="875698" x="6273800" y="5803900"/>
          <p14:tracePt t="875700" x="6292850" y="5791200"/>
          <p14:tracePt t="875714" x="6318250" y="5778500"/>
          <p14:tracePt t="875732" x="6362700" y="5753100"/>
          <p14:tracePt t="875748" x="6394450" y="5734050"/>
          <p14:tracePt t="875748" x="6400800" y="5727700"/>
          <p14:tracePt t="875765" x="6419850" y="5721350"/>
          <p14:tracePt t="875781" x="6438900" y="5708650"/>
          <p14:tracePt t="875798" x="6464300" y="5689600"/>
          <p14:tracePt t="875814" x="6502400" y="5664200"/>
          <p14:tracePt t="875831" x="6534150" y="5645150"/>
          <p14:tracePt t="875848" x="6565900" y="5626100"/>
          <p14:tracePt t="875867" x="6591300" y="5613400"/>
          <p14:tracePt t="875883" x="6604000" y="5600700"/>
          <p14:tracePt t="875898" x="6616700" y="5588000"/>
          <p14:tracePt t="875915" x="6635750" y="5568950"/>
          <p14:tracePt t="875932" x="6661150" y="5537200"/>
          <p14:tracePt t="875949" x="6724650" y="5480050"/>
          <p14:tracePt t="875967" x="6756400" y="5448300"/>
          <p14:tracePt t="875981" x="6762750" y="5441950"/>
          <p14:tracePt t="876032" x="6762750" y="5435600"/>
          <p14:tracePt t="876041" x="6756400" y="5429250"/>
          <p14:tracePt t="876048" x="6756400" y="5422900"/>
          <p14:tracePt t="876065" x="6750050" y="5410200"/>
          <p14:tracePt t="876082" x="6750050" y="5391150"/>
          <p14:tracePt t="876098" x="6750050" y="5378450"/>
          <p14:tracePt t="896339" x="6750050" y="5365750"/>
          <p14:tracePt t="896349" x="6781800" y="5314950"/>
          <p14:tracePt t="896367" x="6965950" y="5016500"/>
          <p14:tracePt t="896382" x="7137400" y="4737100"/>
          <p14:tracePt t="896399" x="7302500" y="4451350"/>
          <p14:tracePt t="896415" x="7442200" y="4203700"/>
          <p14:tracePt t="896432" x="7556500" y="3994150"/>
          <p14:tracePt t="896449" x="7639050" y="3841750"/>
          <p14:tracePt t="896465" x="7670800" y="3784600"/>
          <p14:tracePt t="896484" x="7670800" y="3778250"/>
          <p14:tracePt t="896516" x="7639050" y="3797300"/>
          <p14:tracePt t="896532" x="7537450" y="3848100"/>
          <p14:tracePt t="896550" x="7429500" y="3905250"/>
          <p14:tracePt t="896566" x="7264400" y="3987800"/>
          <p14:tracePt t="896582" x="7092950" y="4076700"/>
          <p14:tracePt t="896600" x="6934200" y="4159250"/>
          <p14:tracePt t="896617" x="6756400" y="4248150"/>
          <p14:tracePt t="896633" x="6654800" y="4292600"/>
          <p14:tracePt t="896649" x="6584950" y="4318000"/>
          <p14:tracePt t="896665" x="6464300" y="4375150"/>
          <p14:tracePt t="896684" x="6350000" y="4438650"/>
          <p14:tracePt t="896699" x="6280150" y="4483100"/>
          <p14:tracePt t="896716" x="6108700" y="4603750"/>
          <p14:tracePt t="896733" x="5994400" y="4686300"/>
          <p14:tracePt t="896749" x="5924550" y="4737100"/>
          <p14:tracePt t="896766" x="5873750" y="4781550"/>
          <p14:tracePt t="896782" x="5835650" y="4826000"/>
          <p14:tracePt t="896799" x="5784850" y="4876800"/>
          <p14:tracePt t="896816" x="5708650" y="4984750"/>
          <p14:tracePt t="896833" x="5619750" y="5105400"/>
          <p14:tracePt t="896850" x="5524500" y="5257800"/>
          <p14:tracePt t="896866" x="5435600" y="5410200"/>
          <p14:tracePt t="896883" x="5372100" y="5588000"/>
          <p14:tracePt t="896899" x="5365750" y="5626100"/>
          <p14:tracePt t="896916" x="5365750" y="5676900"/>
          <p14:tracePt t="896932" x="5397500" y="5753100"/>
          <p14:tracePt t="896950" x="5448300" y="5797550"/>
          <p14:tracePt t="896966" x="5530850" y="5842000"/>
          <p14:tracePt t="896983" x="5600700" y="5867400"/>
          <p14:tracePt t="896999" x="5632450" y="5873750"/>
          <p14:tracePt t="897017" x="5645150" y="5873750"/>
          <p14:tracePt t="897049" x="5651500" y="5873750"/>
          <p14:tracePt t="897101" x="5657850" y="5873750"/>
          <p14:tracePt t="897116" x="5664200" y="5873750"/>
          <p14:tracePt t="897150" x="5676900" y="5873750"/>
          <p14:tracePt t="897166" x="5721350" y="5854700"/>
          <p14:tracePt t="897183" x="5810250" y="5816600"/>
          <p14:tracePt t="897200" x="5969000" y="5778500"/>
          <p14:tracePt t="897216" x="6191250" y="5734050"/>
          <p14:tracePt t="897233" x="6432550" y="5676900"/>
          <p14:tracePt t="897250" x="6635750" y="5626100"/>
          <p14:tracePt t="897266" x="6826250" y="5568950"/>
          <p14:tracePt t="897283" x="6978650" y="5524500"/>
          <p14:tracePt t="897300" x="7073900" y="5492750"/>
          <p14:tracePt t="897316" x="7137400" y="5473700"/>
          <p14:tracePt t="897333" x="7207250" y="5461000"/>
          <p14:tracePt t="897350" x="7251700" y="5448300"/>
          <p14:tracePt t="897367" x="7289800" y="5441950"/>
          <p14:tracePt t="897383" x="7296150" y="5441950"/>
          <p14:tracePt t="897942" x="7296150" y="5435600"/>
          <p14:tracePt t="897950" x="7302500" y="5429250"/>
          <p14:tracePt t="897967" x="7308850" y="5391150"/>
          <p14:tracePt t="897984" x="7302500" y="5314950"/>
          <p14:tracePt t="898000" x="7245350" y="5219700"/>
          <p14:tracePt t="898016" x="7188200" y="5130800"/>
          <p14:tracePt t="898034" x="7143750" y="5048250"/>
          <p14:tracePt t="898050" x="7105650" y="4991100"/>
          <p14:tracePt t="898067" x="7067550" y="4940300"/>
          <p14:tracePt t="898086" x="6953250" y="4857750"/>
          <p14:tracePt t="898101" x="6883400" y="4819650"/>
          <p14:tracePt t="898117" x="6781800" y="4775200"/>
          <p14:tracePt t="898133" x="6616700" y="4711700"/>
          <p14:tracePt t="898151" x="6553200" y="4686300"/>
          <p14:tracePt t="898167" x="6515100" y="4679950"/>
          <p14:tracePt t="898184" x="6489700" y="4673600"/>
          <p14:tracePt t="898200" x="6432550" y="4667250"/>
          <p14:tracePt t="898218" x="6330950" y="4660900"/>
          <p14:tracePt t="898234" x="6248400" y="4654550"/>
          <p14:tracePt t="898251" x="6121400" y="4654550"/>
          <p14:tracePt t="898267" x="6038850" y="4660900"/>
          <p14:tracePt t="898284" x="5969000" y="4679950"/>
          <p14:tracePt t="898300" x="5930900" y="4692650"/>
          <p14:tracePt t="898317" x="5905500" y="4705350"/>
          <p14:tracePt t="898334" x="5886450" y="4737100"/>
          <p14:tracePt t="898351" x="5803900" y="4826000"/>
          <p14:tracePt t="898367" x="5765800" y="4857750"/>
          <p14:tracePt t="898368" x="5689600" y="4914900"/>
          <p14:tracePt t="898385" x="5562600" y="4997450"/>
          <p14:tracePt t="898403" x="5422900" y="5086350"/>
          <p14:tracePt t="898417" x="5321300" y="5156200"/>
          <p14:tracePt t="898434" x="5226050" y="5226050"/>
          <p14:tracePt t="898450" x="5194300" y="5264150"/>
          <p14:tracePt t="898467" x="5187950" y="5283200"/>
          <p14:tracePt t="898484" x="5187950" y="5295900"/>
          <p14:tracePt t="898501" x="5194300" y="5327650"/>
          <p14:tracePt t="898517" x="5213350" y="5378450"/>
          <p14:tracePt t="898533" x="5251450" y="5473700"/>
          <p14:tracePt t="898551" x="5283200" y="5600700"/>
          <p14:tracePt t="898567" x="5289550" y="5626100"/>
          <p14:tracePt t="898584" x="5321300" y="5689600"/>
          <p14:tracePt t="898602" x="5372100" y="5753100"/>
          <p14:tracePt t="898617" x="5429250" y="5803900"/>
          <p14:tracePt t="898634" x="5499100" y="5842000"/>
          <p14:tracePt t="898651" x="5594350" y="5886450"/>
          <p14:tracePt t="898667" x="5727700" y="5924550"/>
          <p14:tracePt t="898684" x="5835650" y="5949950"/>
          <p14:tracePt t="898701" x="5918200" y="5949950"/>
          <p14:tracePt t="898717" x="5975350" y="5937250"/>
          <p14:tracePt t="898734" x="6013450" y="5918200"/>
          <p14:tracePt t="898752" x="6051550" y="5892800"/>
          <p14:tracePt t="898767" x="6076950" y="5867400"/>
          <p14:tracePt t="898786" x="6115050" y="5822950"/>
          <p14:tracePt t="898802" x="6140450" y="5784850"/>
          <p14:tracePt t="898817" x="6140450" y="5772150"/>
          <p14:tracePt t="898834" x="6159500" y="5740400"/>
          <p14:tracePt t="898851" x="6191250" y="5676900"/>
          <p14:tracePt t="898867" x="6197600" y="5664200"/>
          <p14:tracePt t="898868" x="6203950" y="5632450"/>
          <p14:tracePt t="898884" x="6216650" y="5607050"/>
          <p14:tracePt t="898901" x="6229350" y="5575300"/>
          <p14:tracePt t="898917" x="6235700" y="5556250"/>
          <p14:tracePt t="898934" x="6242050" y="5543550"/>
          <p14:tracePt t="898951" x="6248400" y="5530850"/>
          <p14:tracePt t="898968" x="6248400" y="5524500"/>
          <p14:tracePt t="898984" x="6248400" y="5518150"/>
          <p14:tracePt t="899002" x="6254750" y="5511800"/>
          <p14:tracePt t="899017" x="6254750" y="5492750"/>
          <p14:tracePt t="899036" x="6273800" y="5435600"/>
          <p14:tracePt t="899052" x="6280150" y="5397500"/>
          <p14:tracePt t="899068" x="6299200" y="5334000"/>
          <p14:tracePt t="899084" x="6305550" y="5295900"/>
          <p14:tracePt t="899101" x="6318250" y="5245100"/>
          <p14:tracePt t="899117" x="6324600" y="5213350"/>
          <p14:tracePt t="899134" x="6330950" y="5187950"/>
          <p14:tracePt t="899151" x="6330950" y="5168900"/>
          <p14:tracePt t="899168" x="6330950" y="5149850"/>
          <p14:tracePt t="899184" x="6330950" y="5111750"/>
          <p14:tracePt t="899201" x="6318250" y="5080000"/>
          <p14:tracePt t="899218" x="6311900" y="5048250"/>
          <p14:tracePt t="899234" x="6305550" y="5016500"/>
          <p14:tracePt t="899251" x="6299200" y="5003800"/>
          <p14:tracePt t="899285" x="6292850" y="4997450"/>
          <p14:tracePt t="899302" x="6286500" y="4997450"/>
          <p14:tracePt t="899318" x="6261100" y="4991100"/>
          <p14:tracePt t="899334" x="6229350" y="4984750"/>
          <p14:tracePt t="899352" x="6191250" y="4972050"/>
          <p14:tracePt t="899368" x="6153150" y="4959350"/>
          <p14:tracePt t="899385" x="6127750" y="4953000"/>
          <p14:tracePt t="899401" x="6096000" y="4946650"/>
          <p14:tracePt t="899418" x="6076950" y="4946650"/>
          <p14:tracePt t="899435" x="6064250" y="4946650"/>
          <p14:tracePt t="900084" x="6064250" y="4953000"/>
          <p14:tracePt t="900091" x="6070600" y="4953000"/>
          <p14:tracePt t="900102" x="6070600" y="4959350"/>
          <p14:tracePt t="900119" x="6076950" y="4965700"/>
          <p14:tracePt t="900135" x="6096000" y="4991100"/>
          <p14:tracePt t="900153" x="6115050" y="5016500"/>
          <p14:tracePt t="900169" x="6134100" y="5041900"/>
          <p14:tracePt t="900185" x="6146800" y="5067300"/>
          <p14:tracePt t="900201" x="6153150" y="5099050"/>
          <p14:tracePt t="900218" x="6153150" y="5118100"/>
          <p14:tracePt t="900235" x="6153150" y="5124450"/>
          <p14:tracePt t="903670" x="6165850" y="5105400"/>
          <p14:tracePt t="903688" x="6223000" y="5003800"/>
          <p14:tracePt t="903705" x="6318250" y="4826000"/>
          <p14:tracePt t="903722" x="6413500" y="4641850"/>
          <p14:tracePt t="903738" x="6515100" y="4464050"/>
          <p14:tracePt t="903755" x="6572250" y="4324350"/>
          <p14:tracePt t="903772" x="6604000" y="4229100"/>
          <p14:tracePt t="903788" x="6610350" y="4140200"/>
          <p14:tracePt t="903806" x="6604000" y="4057650"/>
          <p14:tracePt t="903821" x="6572250" y="3930650"/>
          <p14:tracePt t="903839" x="6477000" y="3683000"/>
          <p14:tracePt t="903856" x="6375400" y="3492500"/>
          <p14:tracePt t="903872" x="6330950" y="3422650"/>
          <p14:tracePt t="903888" x="6210300" y="3276600"/>
          <p14:tracePt t="903905" x="6153150" y="3238500"/>
          <p14:tracePt t="903922" x="6140450" y="3238500"/>
          <p14:tracePt t="903939" x="6089650" y="3238500"/>
          <p14:tracePt t="903955" x="6000750" y="3257550"/>
          <p14:tracePt t="903972" x="5886450" y="3270250"/>
          <p14:tracePt t="903988" x="5753100" y="3270250"/>
          <p14:tracePt t="904006" x="5715000" y="3270250"/>
        </p14:tracePtLst>
      </p14:laserTraceLst>
    </p:ext>
  </p:extLs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11:5-6</a:t>
            </a:r>
          </a:p>
        </p:txBody>
      </p:sp>
      <p:sp>
        <p:nvSpPr>
          <p:cNvPr id="5" name="textruta 4">
            <a:extLst>
              <a:ext uri="{FF2B5EF4-FFF2-40B4-BE49-F238E27FC236}">
                <a16:creationId xmlns:a16="http://schemas.microsoft.com/office/drawing/2014/main" id="{9632D781-7CF2-36E7-13EA-28C38AFDE74C}"/>
              </a:ext>
            </a:extLst>
          </p:cNvPr>
          <p:cNvSpPr txBox="1"/>
          <p:nvPr/>
        </p:nvSpPr>
        <p:spPr>
          <a:xfrm>
            <a:off x="6263235" y="572892"/>
            <a:ext cx="5680610" cy="6394058"/>
          </a:xfrm>
          <a:prstGeom prst="rect">
            <a:avLst/>
          </a:prstGeom>
          <a:noFill/>
        </p:spPr>
        <p:txBody>
          <a:bodyPr wrap="square" rIns="0">
            <a:spAutoFit/>
          </a:bodyPr>
          <a:lstStyle/>
          <a:p>
            <a:pPr marL="271463" indent="-271463">
              <a:spcBef>
                <a:spcPts val="600"/>
              </a:spcBef>
            </a:pPr>
            <a:r>
              <a:rPr lang="sv-SE" sz="1400" dirty="0"/>
              <a:t>7.	Från 1 Mos 5:24:  </a:t>
            </a:r>
            <a:r>
              <a:rPr lang="sv-SE" sz="1400" dirty="0">
                <a:solidFill>
                  <a:srgbClr val="C00000"/>
                </a:solidFill>
              </a:rPr>
              <a:t>Sedan Henok så hade </a:t>
            </a:r>
            <a:r>
              <a:rPr lang="sv-SE" sz="1400" i="1" u="sng" dirty="0">
                <a:solidFill>
                  <a:srgbClr val="C00000"/>
                </a:solidFill>
              </a:rPr>
              <a:t>vandrat med Gud</a:t>
            </a:r>
            <a:r>
              <a:rPr lang="sv-SE" sz="1400" dirty="0">
                <a:solidFill>
                  <a:srgbClr val="C00000"/>
                </a:solidFill>
              </a:rPr>
              <a:t> </a:t>
            </a:r>
            <a:br>
              <a:rPr lang="sv-SE" sz="1400" dirty="0">
                <a:solidFill>
                  <a:srgbClr val="C00000"/>
                </a:solidFill>
              </a:rPr>
            </a:br>
            <a:r>
              <a:rPr lang="sv-SE" sz="1400" i="1" u="sng" dirty="0">
                <a:solidFill>
                  <a:srgbClr val="C00000"/>
                </a:solidFill>
              </a:rPr>
              <a:t>fann</a:t>
            </a:r>
            <a:r>
              <a:rPr lang="sv-SE" sz="1400" dirty="0">
                <a:solidFill>
                  <a:srgbClr val="C00000"/>
                </a:solidFill>
              </a:rPr>
              <a:t> man honom inte mer, för Gud hade </a:t>
            </a:r>
            <a:r>
              <a:rPr lang="sv-SE" sz="1400" i="1" u="sng" dirty="0">
                <a:solidFill>
                  <a:srgbClr val="C00000"/>
                </a:solidFill>
              </a:rPr>
              <a:t>hämtat</a:t>
            </a:r>
            <a:r>
              <a:rPr lang="sv-SE" sz="1400" dirty="0">
                <a:solidFill>
                  <a:srgbClr val="C00000"/>
                </a:solidFill>
              </a:rPr>
              <a:t> honom.</a:t>
            </a:r>
          </a:p>
          <a:p>
            <a:pPr marL="271463" indent="-271463">
              <a:spcBef>
                <a:spcPts val="300"/>
              </a:spcBef>
            </a:pPr>
            <a:r>
              <a:rPr lang="sv-SE" sz="1400" dirty="0"/>
              <a:t>	Kanske avslöjar SFB:s översättning ”hämtad” en förutfattad </a:t>
            </a:r>
            <a:br>
              <a:rPr lang="sv-SE" sz="1400" dirty="0"/>
            </a:br>
            <a:r>
              <a:rPr lang="sv-SE" sz="1400" dirty="0"/>
              <a:t>mening att Henok blev hämtad till himlen utan att behöva dö. </a:t>
            </a:r>
            <a:br>
              <a:rPr lang="sv-SE" sz="1400" dirty="0"/>
            </a:br>
            <a:r>
              <a:rPr lang="sv-SE" sz="1400" dirty="0"/>
              <a:t>I verkligheten blev han relokerad (via skyarna) till en säkrare </a:t>
            </a:r>
            <a:r>
              <a:rPr lang="sv-SE" sz="1400" i="1" u="sng" dirty="0"/>
              <a:t>jordisk</a:t>
            </a:r>
            <a:r>
              <a:rPr lang="sv-SE" sz="1400" dirty="0"/>
              <a:t> plats för att ”slippa möta döden” i den mordiska omgivning han befann sig i. Att man inte ”fann honom” innebär att man letade efter honom och då trodde man inte att han var i himlen. </a:t>
            </a:r>
          </a:p>
          <a:p>
            <a:pPr marL="271463" indent="-271463">
              <a:spcBef>
                <a:spcPts val="300"/>
              </a:spcBef>
            </a:pPr>
            <a:r>
              <a:rPr lang="sv-SE" sz="1400" dirty="0"/>
              <a:t>	Motsvarande förflyttning finns dokumenterad för Filippus i Apg 8:39-40: </a:t>
            </a:r>
            <a:r>
              <a:rPr lang="sv-SE" sz="1400" dirty="0">
                <a:solidFill>
                  <a:srgbClr val="C00000"/>
                </a:solidFill>
              </a:rPr>
              <a:t>När de kom upp ur vattnet </a:t>
            </a:r>
            <a:r>
              <a:rPr lang="sv-SE" sz="1400" b="1" i="1" dirty="0">
                <a:solidFill>
                  <a:srgbClr val="C00000"/>
                </a:solidFill>
              </a:rPr>
              <a:t>ryckte</a:t>
            </a:r>
            <a:r>
              <a:rPr lang="sv-SE" sz="1400" dirty="0">
                <a:solidFill>
                  <a:srgbClr val="C00000"/>
                </a:solidFill>
              </a:rPr>
              <a:t> Herrens Ande </a:t>
            </a:r>
            <a:r>
              <a:rPr lang="sv-SE" sz="1400" b="1" i="1" dirty="0">
                <a:solidFill>
                  <a:srgbClr val="C00000"/>
                </a:solidFill>
              </a:rPr>
              <a:t>bort</a:t>
            </a:r>
            <a:r>
              <a:rPr lang="sv-SE" sz="1400" dirty="0">
                <a:solidFill>
                  <a:srgbClr val="C00000"/>
                </a:solidFill>
              </a:rPr>
              <a:t> </a:t>
            </a:r>
            <a:r>
              <a:rPr lang="sv-SE" sz="1400" i="1" dirty="0">
                <a:solidFill>
                  <a:srgbClr val="C00000"/>
                </a:solidFill>
              </a:rPr>
              <a:t>[harpazo]</a:t>
            </a:r>
            <a:r>
              <a:rPr lang="sv-SE" sz="1400" dirty="0">
                <a:solidFill>
                  <a:srgbClr val="C00000"/>
                </a:solidFill>
              </a:rPr>
              <a:t> Filippus, och hovmannen såg honom inte mer… Filippus </a:t>
            </a:r>
            <a:r>
              <a:rPr lang="sv-SE" sz="1400" i="1" u="sng" dirty="0">
                <a:solidFill>
                  <a:srgbClr val="C00000"/>
                </a:solidFill>
              </a:rPr>
              <a:t>kom till Ashdod</a:t>
            </a:r>
            <a:r>
              <a:rPr lang="sv-SE" sz="1400" dirty="0">
                <a:solidFill>
                  <a:srgbClr val="C00000"/>
                </a:solidFill>
              </a:rPr>
              <a:t>, och han vandrade omkring och förkunnade evangeliet. </a:t>
            </a:r>
            <a:r>
              <a:rPr lang="sv-SE" sz="1400" dirty="0"/>
              <a:t>(Apg 8:39-40) (Även 1 Tess 4:16-17 har ordet </a:t>
            </a:r>
            <a:r>
              <a:rPr lang="sv-SE" sz="1400" i="1" dirty="0"/>
              <a:t>harpazo</a:t>
            </a:r>
            <a:r>
              <a:rPr lang="sv-SE" sz="1400" dirty="0"/>
              <a:t>, men här översätter SFB annorlunda: </a:t>
            </a:r>
            <a:r>
              <a:rPr lang="sv-SE" sz="1400" dirty="0">
                <a:solidFill>
                  <a:srgbClr val="C00000"/>
                </a:solidFill>
              </a:rPr>
              <a:t>Därefter ska vi som lever och är kvar </a:t>
            </a:r>
            <a:r>
              <a:rPr lang="sv-SE" sz="1400" b="1" i="1" dirty="0">
                <a:solidFill>
                  <a:srgbClr val="C00000"/>
                </a:solidFill>
              </a:rPr>
              <a:t>ryckas upp</a:t>
            </a:r>
            <a:r>
              <a:rPr lang="sv-SE" sz="1400" i="1" dirty="0">
                <a:solidFill>
                  <a:srgbClr val="C00000"/>
                </a:solidFill>
              </a:rPr>
              <a:t> [harpazo]</a:t>
            </a:r>
            <a:r>
              <a:rPr lang="sv-SE" sz="1400" b="1" i="1" dirty="0">
                <a:solidFill>
                  <a:srgbClr val="C00000"/>
                </a:solidFill>
              </a:rPr>
              <a:t> </a:t>
            </a:r>
            <a:r>
              <a:rPr lang="sv-SE" sz="1400" dirty="0">
                <a:solidFill>
                  <a:srgbClr val="C00000"/>
                </a:solidFill>
              </a:rPr>
              <a:t>bland skyar tillsammans med dem för att möta Herren i rymden.</a:t>
            </a:r>
            <a:r>
              <a:rPr lang="sv-SE" sz="1400" dirty="0"/>
              <a:t>)</a:t>
            </a:r>
          </a:p>
          <a:p>
            <a:pPr marL="271463" indent="-271463">
              <a:spcBef>
                <a:spcPts val="300"/>
              </a:spcBef>
            </a:pPr>
            <a:r>
              <a:rPr lang="sv-SE" sz="1400" dirty="0"/>
              <a:t>	Senare (v.13) säger också Paulus:</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I tron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dog</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alla dessa</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utan att ha fått det som var utlovat. </a:t>
            </a:r>
            <a:r>
              <a:rPr lang="sv-SE" altLang="sv-SE" sz="1400" dirty="0">
                <a:latin typeface="Calibri" panose="020F0502020204030204" pitchFamily="34" charset="0"/>
                <a:ea typeface="Times New Roman" panose="02020603050405020304" pitchFamily="18" charset="0"/>
                <a:cs typeface="Calibri" panose="020F0502020204030204" pitchFamily="34" charset="0"/>
              </a:rPr>
              <a:t>Och Johannes säger långt senare att </a:t>
            </a:r>
            <a:r>
              <a:rPr lang="sv-SE" sz="1400" i="1" u="sng" dirty="0">
                <a:solidFill>
                  <a:srgbClr val="C00000"/>
                </a:solidFill>
              </a:rPr>
              <a:t>Ingen</a:t>
            </a:r>
            <a:r>
              <a:rPr lang="sv-SE" sz="1400" dirty="0">
                <a:solidFill>
                  <a:srgbClr val="C00000"/>
                </a:solidFill>
              </a:rPr>
              <a:t> har stigit </a:t>
            </a:r>
            <a:br>
              <a:rPr lang="sv-SE" sz="1400" dirty="0">
                <a:solidFill>
                  <a:srgbClr val="C00000"/>
                </a:solidFill>
              </a:rPr>
            </a:br>
            <a:r>
              <a:rPr lang="sv-SE" sz="1400" dirty="0">
                <a:solidFill>
                  <a:srgbClr val="C00000"/>
                </a:solidFill>
              </a:rPr>
              <a:t>upp till himlen utom den som kom ner från himlen, Människosonen som är i himlen.</a:t>
            </a:r>
            <a:r>
              <a:rPr lang="sv-SE" sz="1400" dirty="0"/>
              <a:t> (Joh 3:13)</a:t>
            </a:r>
            <a:endParaRPr lang="sv-SE" sz="1400" dirty="0">
              <a:highlight>
                <a:srgbClr val="FFFF00"/>
              </a:highlight>
            </a:endParaRPr>
          </a:p>
          <a:p>
            <a:pPr marL="271463" indent="-271463">
              <a:spcBef>
                <a:spcPts val="600"/>
              </a:spcBef>
            </a:pPr>
            <a:r>
              <a:rPr lang="sv-SE" sz="1400" dirty="0"/>
              <a:t>8.	Märk att det inte räcker med att tro på Guds existens för att ”behaga” Honom: </a:t>
            </a:r>
            <a:r>
              <a:rPr lang="sv-SE" sz="1400" dirty="0">
                <a:solidFill>
                  <a:srgbClr val="C00000"/>
                </a:solidFill>
              </a:rPr>
              <a:t>Du tror att Gud är en. Det gör du rätt i. Även de onda andarna tror det, och bävar. </a:t>
            </a:r>
            <a:r>
              <a:rPr lang="sv-SE" sz="1400" dirty="0"/>
              <a:t>(Jak 2:19) Man måste också tro att ”han lönar dem som söker honom”. Hur lönar Gud? Genom delaktighet i Abrahams löfte.</a:t>
            </a:r>
          </a:p>
          <a:p>
            <a:pPr marL="271463" indent="-271463">
              <a:spcBef>
                <a:spcPts val="300"/>
              </a:spcBef>
            </a:pPr>
            <a:r>
              <a:rPr lang="sv-SE" sz="1400" dirty="0"/>
              <a:t>	Jer 29:13-14: </a:t>
            </a:r>
            <a:r>
              <a:rPr lang="sv-SE" sz="1400" dirty="0">
                <a:solidFill>
                  <a:srgbClr val="C00000"/>
                </a:solidFill>
              </a:rPr>
              <a:t>Ni ska söka mig, och ni ska också finna mig </a:t>
            </a:r>
            <a:r>
              <a:rPr lang="sv-SE" sz="1400" i="1" u="sng" dirty="0">
                <a:solidFill>
                  <a:srgbClr val="C00000"/>
                </a:solidFill>
              </a:rPr>
              <a:t>om</a:t>
            </a:r>
            <a:r>
              <a:rPr lang="sv-SE" sz="1400" dirty="0">
                <a:solidFill>
                  <a:srgbClr val="C00000"/>
                </a:solidFill>
              </a:rPr>
              <a:t> ni söker mig av hela ert hjärta. För jag ska låta er finna mig, säger Herren.</a:t>
            </a:r>
          </a:p>
          <a:p>
            <a:pPr marL="271463" indent="-271463">
              <a:spcBef>
                <a:spcPts val="300"/>
              </a:spcBef>
            </a:pPr>
            <a:r>
              <a:rPr lang="sv-SE" sz="1400" dirty="0"/>
              <a:t>	Jes 55:6: </a:t>
            </a:r>
            <a:r>
              <a:rPr lang="sv-SE" sz="1400" dirty="0">
                <a:solidFill>
                  <a:srgbClr val="C00000"/>
                </a:solidFill>
              </a:rPr>
              <a:t>Sök Herren </a:t>
            </a:r>
            <a:r>
              <a:rPr lang="sv-SE" sz="1400" i="1" u="sng" dirty="0">
                <a:solidFill>
                  <a:srgbClr val="C00000"/>
                </a:solidFill>
              </a:rPr>
              <a:t>medan han låter sig finnas</a:t>
            </a:r>
            <a:r>
              <a:rPr lang="sv-SE" sz="1400" dirty="0">
                <a:solidFill>
                  <a:srgbClr val="C00000"/>
                </a:solidFill>
              </a:rPr>
              <a:t> </a:t>
            </a:r>
            <a:r>
              <a:rPr lang="sv-SE" sz="1400" dirty="0"/>
              <a:t>[!]</a:t>
            </a:r>
            <a:r>
              <a:rPr lang="sv-SE" sz="1400" dirty="0">
                <a:solidFill>
                  <a:srgbClr val="C00000"/>
                </a:solidFill>
              </a:rPr>
              <a:t>, åkalla honom </a:t>
            </a:r>
            <a:r>
              <a:rPr lang="sv-SE" sz="1400" i="1" u="sng" dirty="0">
                <a:solidFill>
                  <a:srgbClr val="C00000"/>
                </a:solidFill>
              </a:rPr>
              <a:t>medan han är nära</a:t>
            </a:r>
            <a:r>
              <a:rPr lang="sv-SE" sz="1400" dirty="0">
                <a:solidFill>
                  <a:srgbClr val="C00000"/>
                </a:solidFill>
              </a:rPr>
              <a:t>.</a:t>
            </a:r>
            <a:endParaRPr lang="LID4096" sz="1400">
              <a:solidFill>
                <a:srgbClr val="C00000"/>
              </a:solidFill>
            </a:endParaRP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0" y="572892"/>
            <a:ext cx="1781092" cy="4439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Genom tron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7</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blev </a:t>
            </a:r>
            <a:r>
              <a:rPr kumimoji="0" lang="sv-SE" altLang="sv-SE" sz="1400" b="1"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Henok</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hämtad</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flyttad</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utan att</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för att slippa</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möta döden, och man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fann</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honom inte mer</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för Gud hade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hämtat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flyttat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honom. Innan han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hämtades</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flyttades</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fick han vittnesbörd om att han hade behagat Gud.</a:t>
            </a:r>
            <a:endParaRPr kumimoji="0" lang="sv-SE" altLang="sv-SE" sz="1400" b="0" i="0" u="none" normalizeH="0" dirty="0">
              <a:ln>
                <a:noFill/>
              </a:ln>
              <a:solidFill>
                <a:srgbClr val="C00000"/>
              </a:solidFill>
              <a:effectLst/>
              <a:highlight>
                <a:srgbClr val="FFFF00"/>
              </a:highlight>
              <a:latin typeface="Calibri" panose="020F0502020204030204" pitchFamily="34" charset="0"/>
              <a:ea typeface="Times New Roman" panose="02020603050405020304" pitchFamily="18" charset="0"/>
              <a:cs typeface="Calibri" panose="020F0502020204030204" pitchFamily="34" charset="0"/>
            </a:endParaRP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8</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Utan tro är det omöjligt att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behaga</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Gud, för den som kommer till Gud måste tro att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han finns</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och att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han lönar</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dem som söker honom.</a:t>
            </a:r>
          </a:p>
        </p:txBody>
      </p:sp>
      <p:pic>
        <p:nvPicPr>
          <p:cNvPr id="4" name="Bildobjekt 3" descr="En bild som visar text, bok&#10;&#10;Automatiskt genererad beskrivning">
            <a:extLst>
              <a:ext uri="{FF2B5EF4-FFF2-40B4-BE49-F238E27FC236}">
                <a16:creationId xmlns:a16="http://schemas.microsoft.com/office/drawing/2014/main" id="{B122538D-C0C6-1DE3-1A7A-DA0777DDF1F2}"/>
              </a:ext>
            </a:extLst>
          </p:cNvPr>
          <p:cNvPicPr>
            <a:picLocks noChangeAspect="1"/>
          </p:cNvPicPr>
          <p:nvPr/>
        </p:nvPicPr>
        <p:blipFill>
          <a:blip r:embed="rId4" cstate="print">
            <a:duotone>
              <a:prstClr val="black"/>
              <a:schemeClr val="accent2">
                <a:tint val="45000"/>
                <a:satMod val="400000"/>
              </a:schemeClr>
            </a:duotone>
            <a:extLst>
              <a:ext uri="{BEBA8EAE-BF5A-486C-A8C5-ECC9F3942E4B}">
                <a14:imgProps xmlns:a14="http://schemas.microsoft.com/office/drawing/2010/main">
                  <a14:imgLayer r:embed="rId5">
                    <a14:imgEffect>
                      <a14:artisticPencilGrayscale trans="15000" pencilSize="15"/>
                    </a14:imgEffect>
                  </a14:imgLayer>
                </a14:imgProps>
              </a:ext>
              <a:ext uri="{28A0092B-C50C-407E-A947-70E740481C1C}">
                <a14:useLocalDpi xmlns:a14="http://schemas.microsoft.com/office/drawing/2010/main" val="0"/>
              </a:ext>
            </a:extLst>
          </a:blip>
          <a:stretch>
            <a:fillRect/>
          </a:stretch>
        </p:blipFill>
        <p:spPr>
          <a:xfrm>
            <a:off x="1996783" y="501428"/>
            <a:ext cx="4133400" cy="6356571"/>
          </a:xfrm>
          <a:prstGeom prst="rect">
            <a:avLst/>
          </a:prstGeom>
        </p:spPr>
      </p:pic>
      <p:sp>
        <p:nvSpPr>
          <p:cNvPr id="6" name="Rektangel 5">
            <a:extLst>
              <a:ext uri="{FF2B5EF4-FFF2-40B4-BE49-F238E27FC236}">
                <a16:creationId xmlns:a16="http://schemas.microsoft.com/office/drawing/2014/main" id="{FCCA1C37-9D2E-0A69-9917-B2995299B140}"/>
              </a:ext>
            </a:extLst>
          </p:cNvPr>
          <p:cNvSpPr/>
          <p:nvPr/>
        </p:nvSpPr>
        <p:spPr>
          <a:xfrm>
            <a:off x="727201" y="6279520"/>
            <a:ext cx="1136530" cy="492443"/>
          </a:xfrm>
          <a:prstGeom prst="rect">
            <a:avLst/>
          </a:prstGeom>
        </p:spPr>
        <p:txBody>
          <a:bodyPr wrap="none" lIns="0" tIns="0" rIns="0" bIns="0">
            <a:spAutoFit/>
          </a:bodyPr>
          <a:lstStyle/>
          <a:p>
            <a:r>
              <a:rPr lang="sv-SE" sz="3200" b="1" spc="50" dirty="0">
                <a:ln w="0"/>
                <a:solidFill>
                  <a:schemeClr val="accent2"/>
                </a:solidFill>
                <a:effectLst>
                  <a:innerShdw blurRad="63500" dist="50800" dir="13500000">
                    <a:srgbClr val="000000">
                      <a:alpha val="50000"/>
                    </a:srgbClr>
                  </a:innerShdw>
                </a:effectLst>
                <a:latin typeface="Calibri" panose="020F0502020204030204" pitchFamily="34" charset="0"/>
                <a:ea typeface="Times New Roman" panose="02020603050405020304" pitchFamily="18" charset="0"/>
                <a:cs typeface="Calibri" panose="020F0502020204030204" pitchFamily="34" charset="0"/>
              </a:rPr>
              <a:t>Henok</a:t>
            </a:r>
            <a:endParaRPr lang="sv-SE" sz="2400" b="1" spc="50" dirty="0">
              <a:ln w="0"/>
              <a:solidFill>
                <a:schemeClr val="accent2"/>
              </a:solidFill>
              <a:effectLst>
                <a:innerShdw blurRad="63500" dist="50800" dir="13500000">
                  <a:srgbClr val="000000">
                    <a:alpha val="50000"/>
                  </a:srgbClr>
                </a:innerShdw>
              </a:effectLst>
            </a:endParaRPr>
          </a:p>
        </p:txBody>
      </p:sp>
    </p:spTree>
    <p:custDataLst>
      <p:tags r:id="rId1"/>
    </p:custDataLst>
    <p:extLst>
      <p:ext uri="{BB962C8B-B14F-4D97-AF65-F5344CB8AC3E}">
        <p14:creationId xmlns:p14="http://schemas.microsoft.com/office/powerpoint/2010/main" val="435280346"/>
      </p:ext>
    </p:extLst>
  </p:cSld>
  <p:clrMapOvr>
    <a:masterClrMapping/>
  </p:clrMapOvr>
  <p:transition advTm="4305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542" x="3460750" y="1797050"/>
          <p14:tracePt t="1549" x="3467100" y="1784350"/>
          <p14:tracePt t="1567" x="3467100" y="1771650"/>
          <p14:tracePt t="1584" x="3473450" y="1758950"/>
          <p14:tracePt t="1611" x="3473450" y="1733550"/>
          <p14:tracePt t="1616" x="3473450" y="1727200"/>
          <p14:tracePt t="1634" x="3473450" y="1714500"/>
          <p14:tracePt t="1650" x="3473450" y="1695450"/>
          <p14:tracePt t="1673" x="3460750" y="1600200"/>
          <p14:tracePt t="1683" x="3454400" y="1581150"/>
          <p14:tracePt t="1701" x="3441700" y="1536700"/>
          <p14:tracePt t="1717" x="3441700" y="1485900"/>
          <p14:tracePt t="1718" x="3441700" y="1473200"/>
          <p14:tracePt t="1733" x="3441700" y="1454150"/>
          <p14:tracePt t="1759" x="3441700" y="1403350"/>
          <p14:tracePt t="1767" x="3441700" y="1397000"/>
          <p14:tracePt t="1783" x="3441700" y="1377950"/>
          <p14:tracePt t="1801" x="3441700" y="1358900"/>
          <p14:tracePt t="1824" x="3435350" y="1352550"/>
          <p14:tracePt t="1912" x="3429000" y="1352550"/>
          <p14:tracePt t="1929" x="3422650" y="1358900"/>
          <p14:tracePt t="1951" x="3397250" y="1384300"/>
          <p14:tracePt t="1954" x="3378200" y="1397000"/>
          <p14:tracePt t="1967" x="3371850" y="1403350"/>
          <p14:tracePt t="1984" x="3333750" y="1428750"/>
          <p14:tracePt t="2010" x="3302000" y="1447800"/>
          <p14:tracePt t="2018" x="3295650" y="1454150"/>
          <p14:tracePt t="2034" x="3289300" y="1460500"/>
          <p14:tracePt t="2054" x="3270250" y="1466850"/>
          <p14:tracePt t="2076" x="3238500" y="1479550"/>
          <p14:tracePt t="2085" x="3219450" y="1479550"/>
          <p14:tracePt t="2100" x="3168650" y="1485900"/>
          <p14:tracePt t="2104" x="3155950" y="1485900"/>
          <p14:tracePt t="2117" x="3136900" y="1485900"/>
          <p14:tracePt t="2134" x="3105150" y="1485900"/>
          <p14:tracePt t="2158" x="3092450" y="1485900"/>
          <p14:tracePt t="2167" x="3086100" y="1485900"/>
          <p14:tracePt t="2183" x="3079750" y="1485900"/>
          <p14:tracePt t="2201" x="3060700" y="1492250"/>
          <p14:tracePt t="2225" x="3060700" y="1498600"/>
          <p14:tracePt t="2352" x="3054350" y="1498600"/>
          <p14:tracePt t="2359" x="3054350" y="1504950"/>
          <p14:tracePt t="2368" x="3048000" y="1504950"/>
          <p14:tracePt t="2410" x="3041650" y="1504950"/>
          <p14:tracePt t="2433" x="3035300" y="1504950"/>
          <p14:tracePt t="2453" x="3028950" y="1504950"/>
          <p14:tracePt t="2475" x="3009900" y="1511300"/>
          <p14:tracePt t="2488" x="3003550" y="1511300"/>
          <p14:tracePt t="2501" x="2997200" y="1511300"/>
          <p14:tracePt t="2518" x="2984500" y="1517650"/>
          <p14:tracePt t="2534" x="2971800" y="1517650"/>
          <p14:tracePt t="2560" x="2927350" y="1517650"/>
          <p14:tracePt t="2570" x="2921000" y="1517650"/>
          <p14:tracePt t="2587" x="2908300" y="1517650"/>
          <p14:tracePt t="2669" x="2901950" y="1517650"/>
          <p14:tracePt t="2675" x="2895600" y="1517650"/>
          <p14:tracePt t="2689" x="2889250" y="1517650"/>
          <p14:tracePt t="2705" x="2882900" y="1517650"/>
          <p14:tracePt t="2721" x="2870200" y="1517650"/>
          <p14:tracePt t="2743" x="2857500" y="1524000"/>
          <p14:tracePt t="2768" x="2851150" y="1530350"/>
          <p14:tracePt t="2785" x="2838450" y="1536700"/>
          <p14:tracePt t="2808" x="2832100" y="1536700"/>
          <p14:tracePt t="2818" x="2825750" y="1543050"/>
          <p14:tracePt t="2835" x="2819400" y="1549400"/>
          <p14:tracePt t="2851" x="2819400" y="1555750"/>
          <p14:tracePt t="2874" x="2832100" y="1593850"/>
          <p14:tracePt t="2885" x="2844800" y="1612900"/>
          <p14:tracePt t="2901" x="2863850" y="1644650"/>
          <p14:tracePt t="2918" x="2895600" y="1676400"/>
          <p14:tracePt t="2934" x="2927350" y="1695450"/>
          <p14:tracePt t="2960" x="2952750" y="1714500"/>
          <p14:tracePt t="2970" x="2965450" y="1720850"/>
          <p14:tracePt t="2984" x="2971800" y="1727200"/>
          <p14:tracePt t="3001" x="2978150" y="1733550"/>
          <p14:tracePt t="3026" x="2984500" y="1746250"/>
          <p14:tracePt t="3035" x="2990850" y="1752600"/>
          <p14:tracePt t="3051" x="3003550" y="1758950"/>
          <p14:tracePt t="3075" x="3022600" y="1765300"/>
          <p14:tracePt t="3085" x="3028950" y="1771650"/>
          <p14:tracePt t="3102" x="3054350" y="1771650"/>
          <p14:tracePt t="3118" x="3086100" y="1733550"/>
          <p14:tracePt t="3144" x="3117850" y="1631950"/>
          <p14:tracePt t="3151" x="3117850" y="1587500"/>
          <p14:tracePt t="3168" x="3111500" y="1574800"/>
          <p14:tracePt t="3184" x="3086100" y="1555750"/>
          <p14:tracePt t="3210" x="3028950" y="1555750"/>
          <p14:tracePt t="3219" x="3003550" y="1562100"/>
          <p14:tracePt t="3235" x="2927350" y="1568450"/>
          <p14:tracePt t="3251" x="2806700" y="1581150"/>
          <p14:tracePt t="3274" x="2679700" y="1600200"/>
          <p14:tracePt t="3284" x="2654300" y="1612900"/>
          <p14:tracePt t="3302" x="2609850" y="1644650"/>
          <p14:tracePt t="3318" x="2540000" y="1689100"/>
          <p14:tracePt t="3321" x="2495550" y="1708150"/>
          <p14:tracePt t="3335" x="2438400" y="1727200"/>
          <p14:tracePt t="3360" x="2165350" y="1758950"/>
          <p14:tracePt t="3369" x="2095500" y="1758950"/>
          <p14:tracePt t="3386" x="1962150" y="1739900"/>
          <p14:tracePt t="3411" x="1860550" y="1701800"/>
          <p14:tracePt t="3418" x="1816100" y="1676400"/>
          <p14:tracePt t="3435" x="1758950" y="1651000"/>
          <p14:tracePt t="3452" x="1473200" y="1536700"/>
          <p14:tracePt t="3477" x="1123950" y="1441450"/>
          <p14:tracePt t="3485" x="984250" y="1397000"/>
          <p14:tracePt t="3502" x="774700" y="1320800"/>
          <p14:tracePt t="3518" x="622300" y="1244600"/>
          <p14:tracePt t="3546" x="501650" y="1149350"/>
          <p14:tracePt t="3552" x="476250" y="1117600"/>
          <p14:tracePt t="3569" x="444500" y="1060450"/>
          <p14:tracePt t="3585" x="425450" y="1009650"/>
          <p14:tracePt t="3613" x="393700" y="908050"/>
          <p14:tracePt t="3619" x="406400" y="889000"/>
          <p14:tracePt t="3634" x="431800" y="876300"/>
          <p14:tracePt t="3652" x="457200" y="857250"/>
          <p14:tracePt t="3678" x="482600" y="844550"/>
          <p14:tracePt t="3686" x="495300" y="838200"/>
          <p14:tracePt t="3701" x="520700" y="825500"/>
          <p14:tracePt t="3719" x="565150" y="812800"/>
          <p14:tracePt t="3736" x="622300" y="793750"/>
          <p14:tracePt t="3762" x="742950" y="800100"/>
          <p14:tracePt t="3769" x="800100" y="819150"/>
          <p14:tracePt t="3786" x="857250" y="844550"/>
          <p14:tracePt t="3812" x="908050" y="889000"/>
          <p14:tracePt t="3820" x="927100" y="901700"/>
          <p14:tracePt t="3836" x="933450" y="901700"/>
          <p14:tracePt t="3853" x="939800" y="908050"/>
          <p14:tracePt t="3877" x="958850" y="901700"/>
          <p14:tracePt t="3885" x="965200" y="895350"/>
          <p14:tracePt t="3902" x="971550" y="882650"/>
          <p14:tracePt t="3920" x="984250" y="876300"/>
          <p14:tracePt t="3944" x="990600" y="876300"/>
          <p14:tracePt t="3952" x="990600" y="869950"/>
          <p14:tracePt t="3969" x="1003300" y="863600"/>
          <p14:tracePt t="3988" x="1016000" y="863600"/>
          <p14:tracePt t="4010" x="1028700" y="857250"/>
          <p14:tracePt t="4019" x="1028700" y="850900"/>
          <p14:tracePt t="4036" x="1041400" y="850900"/>
          <p14:tracePt t="4053" x="1054100" y="844550"/>
          <p14:tracePt t="4078" x="1085850" y="831850"/>
          <p14:tracePt t="4102" x="1111250" y="825500"/>
          <p14:tracePt t="4119" x="1143000" y="819150"/>
          <p14:tracePt t="4135" x="1162050" y="819150"/>
          <p14:tracePt t="4162" x="1181100" y="812800"/>
          <p14:tracePt t="4170" x="1187450" y="806450"/>
          <p14:tracePt t="4186" x="1193800" y="800100"/>
          <p14:tracePt t="4212" x="1193800" y="787400"/>
          <p14:tracePt t="4236" x="1193800" y="781050"/>
          <p14:tracePt t="4252" x="1187450" y="781050"/>
          <p14:tracePt t="4338" x="1193800" y="781050"/>
          <p14:tracePt t="4344" x="1200150" y="781050"/>
          <p14:tracePt t="4353" x="1206500" y="781050"/>
          <p14:tracePt t="4369" x="1212850" y="781050"/>
          <p14:tracePt t="4385" x="1219200" y="781050"/>
          <p14:tracePt t="4409" x="1219200" y="774700"/>
          <p14:tracePt t="4510" x="1219200" y="787400"/>
          <p14:tracePt t="4517" x="1219200" y="793750"/>
          <p14:tracePt t="4536" x="1212850" y="812800"/>
          <p14:tracePt t="4559" x="1181100" y="838200"/>
          <p14:tracePt t="4570" x="1168400" y="844550"/>
          <p14:tracePt t="4586" x="1130300" y="863600"/>
          <p14:tracePt t="4611" x="1016000" y="889000"/>
          <p14:tracePt t="4619" x="971550" y="895350"/>
          <p14:tracePt t="4636" x="863600" y="914400"/>
          <p14:tracePt t="4638" x="793750" y="927100"/>
          <p14:tracePt t="4652" x="749300" y="939800"/>
          <p14:tracePt t="4678" x="635000" y="958850"/>
          <p14:tracePt t="4686" x="615950" y="971550"/>
          <p14:tracePt t="4703" x="590550" y="984250"/>
          <p14:tracePt t="4719" x="584200" y="990600"/>
          <p14:tracePt t="4747" x="577850" y="1009650"/>
          <p14:tracePt t="4753" x="571500" y="1016000"/>
          <p14:tracePt t="4770" x="571500" y="1028700"/>
          <p14:tracePt t="4786" x="571500" y="1041400"/>
          <p14:tracePt t="4809" x="571500" y="1054100"/>
          <p14:tracePt t="4820" x="571500" y="1060450"/>
          <p14:tracePt t="4836" x="590550" y="1073150"/>
          <p14:tracePt t="4853" x="596900" y="1085850"/>
          <p14:tracePt t="4879" x="596900" y="1092200"/>
          <p14:tracePt t="5069" x="615950" y="1092200"/>
          <p14:tracePt t="5087" x="654050" y="1092200"/>
          <p14:tracePt t="5106" x="736600" y="1092200"/>
          <p14:tracePt t="5120" x="762000" y="1092200"/>
          <p14:tracePt t="5143" x="869950" y="1092200"/>
          <p14:tracePt t="5153" x="920750" y="1092200"/>
          <p14:tracePt t="5170" x="1085850" y="1117600"/>
          <p14:tracePt t="5187" x="1212850" y="1136650"/>
          <p14:tracePt t="5211" x="1339850" y="1143000"/>
          <p14:tracePt t="5220" x="1371600" y="1143000"/>
          <p14:tracePt t="5237" x="1422400" y="1143000"/>
          <p14:tracePt t="5253" x="1466850" y="1143000"/>
          <p14:tracePt t="5279" x="1492250" y="1130300"/>
          <p14:tracePt t="5287" x="1498600" y="1130300"/>
          <p14:tracePt t="5303" x="1511300" y="1130300"/>
          <p14:tracePt t="5320" x="1530350" y="1130300"/>
          <p14:tracePt t="5336" x="1543050" y="1130300"/>
          <p14:tracePt t="5375" x="1543050" y="1123950"/>
          <p14:tracePt t="5387" x="1549400" y="1123950"/>
          <p14:tracePt t="5464" x="1543050" y="1136650"/>
          <p14:tracePt t="5470" x="1536700" y="1136650"/>
          <p14:tracePt t="5487" x="1517650" y="1149350"/>
          <p14:tracePt t="5505" x="1498600" y="1149350"/>
          <p14:tracePt t="5687" x="1498600" y="1143000"/>
          <p14:tracePt t="5695" x="1504950" y="1143000"/>
          <p14:tracePt t="5703" x="1511300" y="1136650"/>
          <p14:tracePt t="5721" x="1530350" y="1136650"/>
          <p14:tracePt t="5739" x="1543050" y="1136650"/>
          <p14:tracePt t="5764" x="1562100" y="1143000"/>
          <p14:tracePt t="5770" x="1568450" y="1149350"/>
          <p14:tracePt t="5812" x="1581150" y="1149350"/>
          <p14:tracePt t="5820" x="1581150" y="1143000"/>
          <p14:tracePt t="5837" x="1587500" y="1136650"/>
          <p14:tracePt t="5888" x="1593850" y="1136650"/>
          <p14:tracePt t="5921" x="1600200" y="1130300"/>
          <p14:tracePt t="5944" x="1612900" y="1117600"/>
          <p14:tracePt t="6036" x="1612900" y="1111250"/>
          <p14:tracePt t="6043" x="1612900" y="1104900"/>
          <p14:tracePt t="6060" x="1612900" y="1092200"/>
          <p14:tracePt t="6071" x="1612900" y="1085850"/>
          <p14:tracePt t="6088" x="1612900" y="1073150"/>
          <p14:tracePt t="6104" x="1625600" y="1060450"/>
          <p14:tracePt t="6202" x="1619250" y="1060450"/>
          <p14:tracePt t="6221" x="1600200" y="1060450"/>
          <p14:tracePt t="6237" x="1568450" y="1060450"/>
          <p14:tracePt t="6254" x="1530350" y="1060450"/>
          <p14:tracePt t="6280" x="1454150" y="1079500"/>
          <p14:tracePt t="6288" x="1428750" y="1092200"/>
          <p14:tracePt t="6304" x="1371600" y="1104900"/>
          <p14:tracePt t="6320" x="1327150" y="1117600"/>
          <p14:tracePt t="6343" x="1263650" y="1130300"/>
          <p14:tracePt t="6354" x="1244600" y="1136650"/>
          <p14:tracePt t="6371" x="1212850" y="1136650"/>
          <p14:tracePt t="6387" x="1187450" y="1143000"/>
          <p14:tracePt t="6410" x="1162050" y="1149350"/>
          <p14:tracePt t="6421" x="1155700" y="1149350"/>
          <p14:tracePt t="6438" x="1149350" y="1155700"/>
          <p14:tracePt t="6455" x="1136650" y="1162050"/>
          <p14:tracePt t="6478" x="1123950" y="1168400"/>
          <p14:tracePt t="6488" x="1117600" y="1174750"/>
          <p14:tracePt t="6507" x="1111250" y="1181100"/>
          <p14:tracePt t="6520" x="1104900" y="1200150"/>
          <p14:tracePt t="6537" x="1104900" y="1206500"/>
          <p14:tracePt t="6560" x="1104900" y="1238250"/>
          <p14:tracePt t="6572" x="1104900" y="1244600"/>
          <p14:tracePt t="6588" x="1104900" y="1250950"/>
          <p14:tracePt t="6613" x="1104900" y="1257300"/>
          <p14:tracePt t="6621" x="1104900" y="1263650"/>
          <p14:tracePt t="6854" x="1111250" y="1263650"/>
          <p14:tracePt t="6872" x="1123950" y="1257300"/>
          <p14:tracePt t="6888" x="1155700" y="1250950"/>
          <p14:tracePt t="6905" x="1187450" y="1244600"/>
          <p14:tracePt t="6922" x="1225550" y="1238250"/>
          <p14:tracePt t="6945" x="1314450" y="1231900"/>
          <p14:tracePt t="6954" x="1358900" y="1231900"/>
          <p14:tracePt t="6972" x="1435100" y="1225550"/>
          <p14:tracePt t="6988" x="1517650" y="1225550"/>
          <p14:tracePt t="7016" x="1536700" y="1225550"/>
          <p14:tracePt t="7021" x="1536700" y="1231900"/>
          <p14:tracePt t="7038" x="1530350" y="1244600"/>
          <p14:tracePt t="7058" x="1511300" y="1257300"/>
          <p14:tracePt t="7079" x="1479550" y="1276350"/>
          <p14:tracePt t="7089" x="1473200" y="1282700"/>
          <p14:tracePt t="7105" x="1435100" y="1289050"/>
          <p14:tracePt t="7121" x="1390650" y="1295400"/>
          <p14:tracePt t="7123" x="1333500" y="1308100"/>
          <p14:tracePt t="7146" x="1238250" y="1320800"/>
          <p14:tracePt t="7154" x="1149350" y="1333500"/>
          <p14:tracePt t="7171" x="971550" y="1371600"/>
          <p14:tracePt t="7190" x="869950" y="1397000"/>
          <p14:tracePt t="7211" x="717550" y="1416050"/>
          <p14:tracePt t="7221" x="698500" y="1422400"/>
          <p14:tracePt t="7239" x="692150" y="1422400"/>
          <p14:tracePt t="7340" x="692150" y="1428750"/>
          <p14:tracePt t="7424" x="698500" y="1428750"/>
          <p14:tracePt t="7429" x="704850" y="1435100"/>
          <p14:tracePt t="7438" x="717550" y="1435100"/>
          <p14:tracePt t="7456" x="749300" y="1447800"/>
          <p14:tracePt t="7477" x="800100" y="1454150"/>
          <p14:tracePt t="7489" x="819150" y="1460500"/>
          <p14:tracePt t="7508" x="876300" y="1460500"/>
          <p14:tracePt t="7522" x="920750" y="1460500"/>
          <p14:tracePt t="7547" x="1016000" y="1460500"/>
          <p14:tracePt t="7556" x="1047750" y="1460500"/>
          <p14:tracePt t="7572" x="1104900" y="1460500"/>
          <p14:tracePt t="7588" x="1136650" y="1460500"/>
          <p14:tracePt t="7610" x="1162050" y="1460500"/>
          <p14:tracePt t="7671" x="1168400" y="1460500"/>
          <p14:tracePt t="7686" x="1168400" y="1466850"/>
          <p14:tracePt t="7753" x="1162050" y="1466850"/>
          <p14:tracePt t="7767" x="1155700" y="1466850"/>
          <p14:tracePt t="7826" x="1155700" y="1473200"/>
          <p14:tracePt t="7866" x="1149350" y="1473200"/>
          <p14:tracePt t="7888" x="1143000" y="1479550"/>
          <p14:tracePt t="7906" x="1136650" y="1479550"/>
          <p14:tracePt t="8212" x="1143000" y="1479550"/>
          <p14:tracePt t="8536" x="1130300" y="1485900"/>
          <p14:tracePt t="8541" x="1130300" y="1492250"/>
          <p14:tracePt t="8556" x="1117600" y="1492250"/>
          <p14:tracePt t="8574" x="1098550" y="1511300"/>
          <p14:tracePt t="8589" x="1092200" y="1517650"/>
          <p14:tracePt t="8614" x="1003300" y="1574800"/>
          <p14:tracePt t="8622" x="971550" y="1593850"/>
          <p14:tracePt t="8640" x="908050" y="1625600"/>
          <p14:tracePt t="8659" x="844550" y="1644650"/>
          <p14:tracePt t="8682" x="781050" y="1657350"/>
          <p14:tracePt t="8706" x="774700" y="1657350"/>
          <p14:tracePt t="8748" x="768350" y="1663700"/>
          <p14:tracePt t="8757" x="749300" y="1676400"/>
          <p14:tracePt t="8775" x="685800" y="1695450"/>
          <p14:tracePt t="8789" x="628650" y="1708150"/>
          <p14:tracePt t="8814" x="514350" y="1714500"/>
          <p14:tracePt t="8822" x="495300" y="1714500"/>
          <p14:tracePt t="8841" x="488950" y="1708150"/>
          <p14:tracePt t="8861" x="501650" y="1695450"/>
          <p14:tracePt t="8873" x="558800" y="1676400"/>
          <p14:tracePt t="8890" x="622300" y="1657350"/>
          <p14:tracePt t="8907" x="685800" y="1657350"/>
          <p14:tracePt t="8925" x="723900" y="1657350"/>
          <p14:tracePt t="8946" x="768350" y="1663700"/>
          <p14:tracePt t="8956" x="774700" y="1663700"/>
          <p14:tracePt t="8973" x="800100" y="1670050"/>
          <p14:tracePt t="8990" x="838200" y="1670050"/>
          <p14:tracePt t="9013" x="914400" y="1670050"/>
          <p14:tracePt t="9023" x="946150" y="1670050"/>
          <p14:tracePt t="9040" x="996950" y="1670050"/>
          <p14:tracePt t="9056" x="1041400" y="1670050"/>
          <p14:tracePt t="9078" x="1092200" y="1670050"/>
          <p14:tracePt t="9089" x="1104900" y="1670050"/>
          <p14:tracePt t="9106" x="1111250" y="1670050"/>
          <p14:tracePt t="9123" x="1117600" y="1670050"/>
          <p14:tracePt t="9167" x="1123950" y="1670050"/>
          <p14:tracePt t="9196" x="1136650" y="1670050"/>
          <p14:tracePt t="9207" x="1143000" y="1663700"/>
          <p14:tracePt t="9224" x="1143000" y="1657350"/>
          <p14:tracePt t="9288" x="1155700" y="1657350"/>
          <p14:tracePt t="9306" x="1168400" y="1657350"/>
          <p14:tracePt t="9323" x="1206500" y="1657350"/>
          <p14:tracePt t="9348" x="1270000" y="1657350"/>
          <p14:tracePt t="9357" x="1308100" y="1651000"/>
          <p14:tracePt t="9376" x="1416050" y="1638300"/>
          <p14:tracePt t="9389" x="1454150" y="1631950"/>
          <p14:tracePt t="9414" x="1530350" y="1625600"/>
          <p14:tracePt t="9423" x="1536700" y="1625600"/>
          <p14:tracePt t="9440" x="1549400" y="1625600"/>
          <p14:tracePt t="9456" x="1562100" y="1625600"/>
          <p14:tracePt t="9479" x="1574800" y="1631950"/>
          <p14:tracePt t="9490" x="1587500" y="1638300"/>
          <p14:tracePt t="9507" x="1600200" y="1638300"/>
          <p14:tracePt t="9658" x="1600200" y="1644650"/>
          <p14:tracePt t="9691" x="1600200" y="1651000"/>
          <p14:tracePt t="9975" x="1593850" y="1651000"/>
          <p14:tracePt t="10070" x="1587500" y="1651000"/>
          <p14:tracePt t="10094" x="1581150" y="1651000"/>
          <p14:tracePt t="10102" x="1574800" y="1651000"/>
          <p14:tracePt t="10112" x="1562100" y="1657350"/>
          <p14:tracePt t="10125" x="1549400" y="1657350"/>
          <p14:tracePt t="10149" x="1460500" y="1676400"/>
          <p14:tracePt t="10174" x="1371600" y="1682750"/>
          <p14:tracePt t="10191" x="1308100" y="1682750"/>
          <p14:tracePt t="10214" x="1206500" y="1701800"/>
          <p14:tracePt t="10225" x="1162050" y="1714500"/>
          <p14:tracePt t="10243" x="1066800" y="1765300"/>
          <p14:tracePt t="10257" x="946150" y="1809750"/>
          <p14:tracePt t="10283" x="736600" y="1866900"/>
          <p14:tracePt t="10291" x="666750" y="1879600"/>
          <p14:tracePt t="10308" x="584200" y="1892300"/>
          <p14:tracePt t="10324" x="546100" y="1892300"/>
          <p14:tracePt t="10350" x="546100" y="1898650"/>
          <p14:tracePt t="10374" x="558800" y="1898650"/>
          <p14:tracePt t="10391" x="558800" y="1905000"/>
          <p14:tracePt t="10418" x="558800" y="1936750"/>
          <p14:tracePt t="10424" x="558800" y="1949450"/>
          <p14:tracePt t="10441" x="558800" y="1955800"/>
          <p14:tracePt t="10457" x="558800" y="1962150"/>
          <p14:tracePt t="10482" x="577850" y="1962150"/>
          <p14:tracePt t="10494" x="596900" y="1955800"/>
          <p14:tracePt t="10514" x="698500" y="1936750"/>
          <p14:tracePt t="10524" x="717550" y="1936750"/>
          <p14:tracePt t="10551" x="863600" y="1943100"/>
          <p14:tracePt t="10560" x="901700" y="1949450"/>
          <p14:tracePt t="10578" x="920750" y="1955800"/>
          <p14:tracePt t="10590" x="920750" y="1962150"/>
          <p14:tracePt t="10613" x="908050" y="1974850"/>
          <p14:tracePt t="10624" x="889000" y="1981200"/>
          <p14:tracePt t="10641" x="882650" y="1981200"/>
          <p14:tracePt t="10657" x="857250" y="1987550"/>
          <p14:tracePt t="10679" x="844550" y="1993900"/>
          <p14:tracePt t="10691" x="806450" y="2012950"/>
          <p14:tracePt t="10708" x="730250" y="2044700"/>
          <p14:tracePt t="10728" x="654050" y="2076450"/>
          <p14:tracePt t="10752" x="539750" y="2101850"/>
          <p14:tracePt t="10774" x="520700" y="2108200"/>
          <p14:tracePt t="10814" x="539750" y="2101850"/>
          <p14:tracePt t="10828" x="546100" y="2095500"/>
          <p14:tracePt t="10845" x="558800" y="2095500"/>
          <p14:tracePt t="10871" x="565150" y="2095500"/>
          <p14:tracePt t="10893" x="571500" y="2095500"/>
          <p14:tracePt t="10907" x="584200" y="2095500"/>
          <p14:tracePt t="10925" x="615950" y="2101850"/>
          <p14:tracePt t="10946" x="711200" y="2101850"/>
          <p14:tracePt t="10958" x="742950" y="2095500"/>
          <p14:tracePt t="10974" x="825500" y="2089150"/>
          <p14:tracePt t="10992" x="901700" y="2076450"/>
          <p14:tracePt t="11016" x="977900" y="2063750"/>
          <p14:tracePt t="11024" x="984250" y="2063750"/>
          <p14:tracePt t="11214" x="977900" y="2063750"/>
          <p14:tracePt t="11238" x="977900" y="2070100"/>
          <p14:tracePt t="11366" x="971550" y="2070100"/>
          <p14:tracePt t="11382" x="965200" y="2070100"/>
          <p14:tracePt t="11463" x="971550" y="2070100"/>
          <p14:tracePt t="11475" x="977900" y="2063750"/>
          <p14:tracePt t="11492" x="990600" y="2057400"/>
          <p14:tracePt t="11509" x="1003300" y="2057400"/>
          <p14:tracePt t="11525" x="1009650" y="2057400"/>
          <p14:tracePt t="11665" x="1003300" y="2057400"/>
          <p14:tracePt t="11675" x="990600" y="2057400"/>
          <p14:tracePt t="11709" x="977900" y="2057400"/>
          <p14:tracePt t="11726" x="971550" y="2063750"/>
          <p14:tracePt t="11877" x="990600" y="2063750"/>
          <p14:tracePt t="11886" x="996950" y="2063750"/>
          <p14:tracePt t="11896" x="1022350" y="2063750"/>
          <p14:tracePt t="11909" x="1047750" y="2063750"/>
          <p14:tracePt t="11925" x="1143000" y="2070100"/>
          <p14:tracePt t="11950" x="1263650" y="2076450"/>
          <p14:tracePt t="11958" x="1301750" y="2076450"/>
          <p14:tracePt t="11975" x="1352550" y="2070100"/>
          <p14:tracePt t="11992" x="1371600" y="2063750"/>
          <p14:tracePt t="12017" x="1384300" y="2063750"/>
          <p14:tracePt t="12066" x="1365250" y="2076450"/>
          <p14:tracePt t="12076" x="1346200" y="2076450"/>
          <p14:tracePt t="12093" x="1308100" y="2089150"/>
          <p14:tracePt t="12109" x="1250950" y="2101850"/>
          <p14:tracePt t="12111" x="1225550" y="2108200"/>
          <p14:tracePt t="12126" x="1187450" y="2114550"/>
          <p14:tracePt t="12149" x="1016000" y="2146300"/>
          <p14:tracePt t="12163" x="952500" y="2152650"/>
          <p14:tracePt t="12176" x="723900" y="2178050"/>
          <p14:tracePt t="12194" x="584200" y="2190750"/>
          <p14:tracePt t="12218" x="450850" y="2203450"/>
          <p14:tracePt t="12226" x="438150" y="2203450"/>
          <p14:tracePt t="12242" x="419100" y="2209800"/>
          <p14:tracePt t="12258" x="412750" y="2216150"/>
          <p14:tracePt t="12285" x="406400" y="2235200"/>
          <p14:tracePt t="12294" x="400050" y="2235200"/>
          <p14:tracePt t="12312" x="400050" y="2247900"/>
          <p14:tracePt t="12350" x="400050" y="2254250"/>
          <p14:tracePt t="12359" x="406400" y="2254250"/>
          <p14:tracePt t="12376" x="419100" y="2260600"/>
          <p14:tracePt t="12393" x="425450" y="2260600"/>
          <p14:tracePt t="12418" x="463550" y="2279650"/>
          <p14:tracePt t="12426" x="469900" y="2286000"/>
          <p14:tracePt t="12444" x="482600" y="2298700"/>
          <p14:tracePt t="12468" x="508000" y="2317750"/>
          <p14:tracePt t="12476" x="508000" y="2324100"/>
          <p14:tracePt t="12493" x="514350" y="2330450"/>
          <p14:tracePt t="12525" x="514350" y="2343150"/>
          <p14:tracePt t="12551" x="508000" y="2355850"/>
          <p14:tracePt t="12559" x="508000" y="2362200"/>
          <p14:tracePt t="12578" x="508000" y="2393950"/>
          <p14:tracePt t="12592" x="508000" y="2413000"/>
          <p14:tracePt t="12615" x="508000" y="2438400"/>
          <p14:tracePt t="12626" x="514350" y="2438400"/>
          <p14:tracePt t="12643" x="514350" y="2444750"/>
          <p14:tracePt t="12699" x="520700" y="2444750"/>
          <p14:tracePt t="12726" x="527050" y="2451100"/>
          <p14:tracePt t="12753" x="533400" y="2463800"/>
          <p14:tracePt t="12760" x="539750" y="2470150"/>
          <p14:tracePt t="12815" x="546100" y="2476500"/>
          <p14:tracePt t="12827" x="552450" y="2476500"/>
          <p14:tracePt t="12843" x="558800" y="2476500"/>
          <p14:tracePt t="12864" x="565150" y="2482850"/>
          <p14:tracePt t="12878" x="571500" y="2482850"/>
          <p14:tracePt t="12914" x="571500" y="2489200"/>
          <p14:tracePt t="12998" x="577850" y="2495550"/>
          <p14:tracePt t="13009" x="584200" y="2495550"/>
          <p14:tracePt t="13027" x="603250" y="2495550"/>
          <p14:tracePt t="13030" x="622300" y="2495550"/>
          <p14:tracePt t="13044" x="635000" y="2495550"/>
          <p14:tracePt t="13060" x="679450" y="2495550"/>
          <p14:tracePt t="13084" x="812800" y="2489200"/>
          <p14:tracePt t="13110" x="927100" y="2482850"/>
          <p14:tracePt t="13127" x="977900" y="2482850"/>
          <p14:tracePt t="13151" x="996950" y="2482850"/>
          <p14:tracePt t="13211" x="1003300" y="2482850"/>
          <p14:tracePt t="13219" x="1009650" y="2482850"/>
          <p14:tracePt t="13229" x="1016000" y="2476500"/>
          <p14:tracePt t="13243" x="1022350" y="2476500"/>
          <p14:tracePt t="13266" x="1022350" y="2470150"/>
          <p14:tracePt t="13370" x="1028700" y="2470150"/>
          <p14:tracePt t="13414" x="1022350" y="2470150"/>
          <p14:tracePt t="13419" x="1016000" y="2470150"/>
          <p14:tracePt t="13430" x="1009650" y="2470150"/>
          <p14:tracePt t="13443" x="984250" y="2470150"/>
          <p14:tracePt t="13460" x="971550" y="2470150"/>
          <p14:tracePt t="13484" x="939800" y="2470150"/>
          <p14:tracePt t="13493" x="933450" y="2470150"/>
          <p14:tracePt t="13526" x="927100" y="2470150"/>
          <p14:tracePt t="13552" x="882650" y="2476500"/>
          <p14:tracePt t="13560" x="850900" y="2489200"/>
          <p14:tracePt t="13577" x="781050" y="2514600"/>
          <p14:tracePt t="13594" x="692150" y="2540000"/>
          <p14:tracePt t="13618" x="590550" y="2565400"/>
          <p14:tracePt t="13626" x="558800" y="2571750"/>
          <p14:tracePt t="13644" x="539750" y="2578100"/>
          <p14:tracePt t="13666" x="514350" y="2584450"/>
          <p14:tracePt t="13677" x="508000" y="2590800"/>
          <p14:tracePt t="13694" x="476250" y="2609850"/>
          <p14:tracePt t="13710" x="463550" y="2616200"/>
          <p14:tracePt t="13729" x="463550" y="2622550"/>
          <p14:tracePt t="13749" x="457200" y="2628900"/>
          <p14:tracePt t="13801" x="457200" y="2635250"/>
          <p14:tracePt t="13813" x="463550" y="2635250"/>
          <p14:tracePt t="13827" x="469900" y="2641600"/>
          <p14:tracePt t="13844" x="495300" y="2647950"/>
          <p14:tracePt t="13860" x="520700" y="2647950"/>
          <p14:tracePt t="13883" x="603250" y="2647950"/>
          <p14:tracePt t="13896" x="698500" y="2660650"/>
          <p14:tracePt t="13913" x="863600" y="2705100"/>
          <p14:tracePt t="13927" x="946150" y="2730500"/>
          <p14:tracePt t="13949" x="1098550" y="2768600"/>
          <p14:tracePt t="13960" x="1123950" y="2781300"/>
          <p14:tracePt t="13980" x="1130300" y="2781300"/>
          <p14:tracePt t="14053" x="1136650" y="2781300"/>
          <p14:tracePt t="14060" x="1143000" y="2781300"/>
          <p14:tracePt t="14077" x="1168400" y="2787650"/>
          <p14:tracePt t="14094" x="1187450" y="2794000"/>
          <p14:tracePt t="14111" x="1200150" y="2800350"/>
          <p14:tracePt t="14128" x="1206500" y="2800350"/>
          <p14:tracePt t="14152" x="1212850" y="2806700"/>
          <p14:tracePt t="14217" x="1219200" y="2806700"/>
          <p14:tracePt t="14225" x="1225550" y="2806700"/>
          <p14:tracePt t="14233" x="1231900" y="2806700"/>
          <p14:tracePt t="14244" x="1250950" y="2806700"/>
          <p14:tracePt t="14261" x="1270000" y="2794000"/>
          <p14:tracePt t="14286" x="1301750" y="2787650"/>
          <p14:tracePt t="14312" x="1314450" y="2787650"/>
          <p14:tracePt t="14331" x="1327150" y="2787650"/>
          <p14:tracePt t="14353" x="1333500" y="2781300"/>
          <p14:tracePt t="14443" x="1339850" y="2781300"/>
          <p14:tracePt t="14746" x="1346200" y="2774950"/>
          <p14:tracePt t="14909" x="1352550" y="2774950"/>
          <p14:tracePt t="14923" x="1358900" y="2774950"/>
          <p14:tracePt t="14940" x="1358900" y="2787650"/>
          <p14:tracePt t="14948" x="1358900" y="2800350"/>
          <p14:tracePt t="14961" x="1352550" y="2806700"/>
          <p14:tracePt t="14978" x="1327150" y="2832100"/>
          <p14:tracePt t="14996" x="1289050" y="2870200"/>
          <p14:tracePt t="15019" x="1250950" y="2901950"/>
          <p14:tracePt t="15028" x="1244600" y="2908300"/>
          <p14:tracePt t="15047" x="1225550" y="2921000"/>
          <p14:tracePt t="15061" x="1212850" y="2933700"/>
          <p14:tracePt t="15087" x="1181100" y="2959100"/>
          <p14:tracePt t="15094" x="1174750" y="2965450"/>
          <p14:tracePt t="15112" x="1162050" y="2971800"/>
          <p14:tracePt t="15128" x="1155700" y="2978150"/>
          <p14:tracePt t="15310" x="1162050" y="2971800"/>
          <p14:tracePt t="15317" x="1168400" y="2965450"/>
          <p14:tracePt t="15329" x="1174750" y="2959100"/>
          <p14:tracePt t="15355" x="1193800" y="2952750"/>
          <p14:tracePt t="15379" x="1200150" y="2952750"/>
          <p14:tracePt t="15420" x="1212850" y="2952750"/>
          <p14:tracePt t="15446" x="1231900" y="2946400"/>
          <p14:tracePt t="15462" x="1244600" y="2946400"/>
          <p14:tracePt t="15484" x="1282700" y="2940050"/>
          <p14:tracePt t="15496" x="1295400" y="2933700"/>
          <p14:tracePt t="15512" x="1339850" y="2927350"/>
          <p14:tracePt t="15530" x="1390650" y="2921000"/>
          <p14:tracePt t="15555" x="1460500" y="2908300"/>
          <p14:tracePt t="15562" x="1473200" y="2901950"/>
          <p14:tracePt t="15578" x="1498600" y="2882900"/>
          <p14:tracePt t="15602" x="1524000" y="2851150"/>
          <p14:tracePt t="15613" x="1530350" y="2838450"/>
          <p14:tracePt t="15632" x="1530350" y="2806700"/>
          <p14:tracePt t="15645" x="1530350" y="2768600"/>
          <p14:tracePt t="15670" x="1524000" y="2724150"/>
          <p14:tracePt t="15679" x="1524000" y="2705100"/>
          <p14:tracePt t="15696" x="1536700" y="2641600"/>
          <p14:tracePt t="15712" x="1555750" y="2590800"/>
          <p14:tracePt t="15728" x="1581150" y="2520950"/>
          <p14:tracePt t="15756" x="1638300" y="2425700"/>
          <p14:tracePt t="15762" x="1663700" y="2393950"/>
          <p14:tracePt t="15779" x="1752600" y="2362200"/>
          <p14:tracePt t="15796" x="1924050" y="2317750"/>
          <p14:tracePt t="15822" x="2235200" y="2266950"/>
          <p14:tracePt t="15829" x="2368550" y="2254250"/>
          <p14:tracePt t="15846" x="2609850" y="2228850"/>
          <p14:tracePt t="15863" x="2863850" y="2203450"/>
          <p14:tracePt t="15891" x="3365500" y="2146300"/>
          <p14:tracePt t="15912" x="3594100" y="2114550"/>
          <p14:tracePt t="15929" x="3930650" y="2082800"/>
          <p14:tracePt t="15954" x="4229100" y="2063750"/>
          <p14:tracePt t="15963" x="4318000" y="2057400"/>
          <p14:tracePt t="15982" x="4432300" y="2044700"/>
          <p14:tracePt t="16005" x="4495800" y="2025650"/>
          <p14:tracePt t="16029" x="4508500" y="2012950"/>
          <p14:tracePt t="16047" x="4521200" y="2006600"/>
          <p14:tracePt t="16072" x="4552950" y="1987550"/>
          <p14:tracePt t="16079" x="4565650" y="1974850"/>
          <p14:tracePt t="16096" x="4578350" y="1949450"/>
          <p14:tracePt t="16113" x="4578350" y="1911350"/>
          <p14:tracePt t="16129" x="4584700" y="1898650"/>
          <p14:tracePt t="16154" x="4610100" y="1885950"/>
          <p14:tracePt t="18421" x="4603750" y="1879600"/>
          <p14:tracePt t="18427" x="4597400" y="1879600"/>
          <p14:tracePt t="18436" x="4591050" y="1879600"/>
          <p14:tracePt t="18447" x="4591050" y="1873250"/>
          <p14:tracePt t="18472" x="4584700" y="1860550"/>
          <p14:tracePt t="18481" x="4584700" y="1854200"/>
          <p14:tracePt t="18498" x="4584700" y="1835150"/>
          <p14:tracePt t="18515" x="4610100" y="1809750"/>
          <p14:tracePt t="18531" x="4635500" y="1784350"/>
          <p14:tracePt t="18556" x="4705350" y="1746250"/>
          <p14:tracePt t="18564" x="4724400" y="1733550"/>
          <p14:tracePt t="18581" x="4787900" y="1701800"/>
          <p14:tracePt t="18597" x="4845050" y="1682750"/>
          <p14:tracePt t="18622" x="4978400" y="1619250"/>
          <p14:tracePt t="18631" x="5041900" y="1581150"/>
          <p14:tracePt t="18648" x="5270500" y="1498600"/>
          <p14:tracePt t="18664" x="5499100" y="1441450"/>
          <p14:tracePt t="18691" x="5810250" y="1371600"/>
          <p14:tracePt t="18698" x="5924550" y="1308100"/>
          <p14:tracePt t="18714" x="6032500" y="1219200"/>
          <p14:tracePt t="18738" x="6134100" y="1085850"/>
          <p14:tracePt t="18748" x="6153150" y="1054100"/>
          <p14:tracePt t="18766" x="6261100" y="958850"/>
          <p14:tracePt t="18781" x="6305550" y="927100"/>
          <p14:tracePt t="18805" x="6553200" y="819150"/>
          <p14:tracePt t="18814" x="6623050" y="800100"/>
          <p14:tracePt t="18832" x="6705600" y="787400"/>
          <p14:tracePt t="18848" x="6762750" y="787400"/>
          <p14:tracePt t="18874" x="6800850" y="812800"/>
          <p14:tracePt t="18881" x="6807200" y="825500"/>
          <p14:tracePt t="18899" x="6819900" y="831850"/>
          <p14:tracePt t="18915" x="6838950" y="844550"/>
          <p14:tracePt t="18931" x="6889750" y="857250"/>
          <p14:tracePt t="18955" x="6997700" y="876300"/>
          <p14:tracePt t="18964" x="7035800" y="882650"/>
          <p14:tracePt t="18981" x="7080250" y="889000"/>
          <p14:tracePt t="18998" x="7086600" y="889000"/>
          <p14:tracePt t="19024" x="7073900" y="857250"/>
          <p14:tracePt t="19031" x="7067550" y="857250"/>
          <p14:tracePt t="20549" x="7061200" y="863600"/>
          <p14:tracePt t="20557" x="7054850" y="869950"/>
          <p14:tracePt t="20566" x="7042150" y="901700"/>
          <p14:tracePt t="20583" x="6997700" y="958850"/>
          <p14:tracePt t="20600" x="6953250" y="996950"/>
          <p14:tracePt t="20602" x="6940550" y="1009650"/>
          <p14:tracePt t="20622" x="6908800" y="1041400"/>
          <p14:tracePt t="20635" x="6896100" y="1060450"/>
          <p14:tracePt t="20653" x="6889750" y="1079500"/>
          <p14:tracePt t="20768" x="6896100" y="1079500"/>
          <p14:tracePt t="20774" x="6902450" y="1079500"/>
          <p14:tracePt t="20806" x="6991350" y="1054100"/>
          <p14:tracePt t="20816" x="7048500" y="1047750"/>
          <p14:tracePt t="20833" x="7194550" y="1035050"/>
          <p14:tracePt t="20849" x="7219950" y="1028700"/>
          <p14:tracePt t="20875" x="7232650" y="1022350"/>
          <p14:tracePt t="20883" x="7239000" y="1016000"/>
          <p14:tracePt t="20899" x="7258050" y="990600"/>
          <p14:tracePt t="20916" x="7264400" y="971550"/>
          <p14:tracePt t="20933" x="7264400" y="946150"/>
          <p14:tracePt t="20959" x="7270750" y="901700"/>
          <p14:tracePt t="20966" x="7277100" y="889000"/>
          <p14:tracePt t="20985" x="7277100" y="863600"/>
          <p14:tracePt t="21006" x="7270750" y="844550"/>
          <p14:tracePt t="21016" x="7270750" y="831850"/>
          <p14:tracePt t="21033" x="7270750" y="819150"/>
          <p14:tracePt t="21090" x="7258050" y="819150"/>
          <p14:tracePt t="21116" x="7258050" y="806450"/>
          <p14:tracePt t="21138" x="7264400" y="787400"/>
          <p14:tracePt t="21150" x="7264400" y="774700"/>
          <p14:tracePt t="21167" x="7264400" y="749300"/>
          <p14:tracePt t="21184" x="7264400" y="736600"/>
          <p14:tracePt t="21209" x="7264400" y="711200"/>
          <p14:tracePt t="21217" x="7258050" y="704850"/>
          <p14:tracePt t="21234" x="7219950" y="685800"/>
          <p14:tracePt t="21249" x="7188200" y="679450"/>
          <p14:tracePt t="21273" x="7131050" y="666750"/>
          <p14:tracePt t="21286" x="7073900" y="666750"/>
          <p14:tracePt t="21300" x="7042150" y="660400"/>
          <p14:tracePt t="21316" x="6991350" y="660400"/>
          <p14:tracePt t="21333" x="6959600" y="666750"/>
          <p14:tracePt t="21355" x="6921500" y="692150"/>
          <p14:tracePt t="21366" x="6915150" y="704850"/>
          <p14:tracePt t="21383" x="6896100" y="723900"/>
          <p14:tracePt t="21400" x="6889750" y="749300"/>
          <p14:tracePt t="21426" x="6877050" y="800100"/>
          <p14:tracePt t="21433" x="6870700" y="812800"/>
          <p14:tracePt t="21452" x="6870700" y="863600"/>
          <p14:tracePt t="21471" x="6877050" y="895350"/>
          <p14:tracePt t="21483" x="6889750" y="914400"/>
          <p14:tracePt t="21500" x="6921500" y="946150"/>
          <p14:tracePt t="21517" x="6972300" y="971550"/>
          <p14:tracePt t="21542" x="7181850" y="1047750"/>
          <p14:tracePt t="21551" x="7226300" y="1054100"/>
          <p14:tracePt t="21566" x="7321550" y="1066800"/>
          <p14:tracePt t="21583" x="7397750" y="1066800"/>
          <p14:tracePt t="21609" x="7512050" y="1035050"/>
          <p14:tracePt t="21617" x="7531100" y="1022350"/>
          <p14:tracePt t="21634" x="7550150" y="990600"/>
          <p14:tracePt t="21650" x="7562850" y="933450"/>
          <p14:tracePt t="21674" x="7569200" y="869950"/>
          <p14:tracePt t="21684" x="7569200" y="831850"/>
          <p14:tracePt t="21701" x="7569200" y="800100"/>
          <p14:tracePt t="21720" x="7556500" y="736600"/>
          <p14:tracePt t="21733" x="7531100" y="704850"/>
          <p14:tracePt t="21757" x="7512050" y="679450"/>
          <p14:tracePt t="21767" x="7493000" y="666750"/>
          <p14:tracePt t="21783" x="7442200" y="647700"/>
          <p14:tracePt t="21800" x="7416800" y="647700"/>
          <p14:tracePt t="21824" x="7366000" y="647700"/>
          <p14:tracePt t="21833" x="7353300" y="647700"/>
          <p14:tracePt t="21850" x="7308850" y="647700"/>
          <p14:tracePt t="21874" x="7270750" y="660400"/>
          <p14:tracePt t="21883" x="7251700" y="673100"/>
          <p14:tracePt t="21900" x="7226300" y="685800"/>
          <p14:tracePt t="21916" x="7213600" y="704850"/>
          <p14:tracePt t="21939" x="7194550" y="749300"/>
          <p14:tracePt t="21950" x="7188200" y="762000"/>
          <p14:tracePt t="21968" x="7188200" y="793750"/>
          <p14:tracePt t="21985" x="7188200" y="831850"/>
          <p14:tracePt t="22008" x="7188200" y="850900"/>
          <p14:tracePt t="22017" x="7188200" y="857250"/>
          <p14:tracePt t="22034" x="7188200" y="863600"/>
          <p14:tracePt t="22114" x="7194550" y="863600"/>
          <p14:tracePt t="22143" x="7200900" y="863600"/>
          <p14:tracePt t="22152" x="7207250" y="869950"/>
          <p14:tracePt t="22184" x="7219950" y="869950"/>
          <p14:tracePt t="22200" x="7226300" y="876300"/>
          <p14:tracePt t="22226" x="7258050" y="908050"/>
          <p14:tracePt t="22234" x="7270750" y="914400"/>
          <p14:tracePt t="22251" x="7283450" y="927100"/>
          <p14:tracePt t="22277" x="7308850" y="952500"/>
          <p14:tracePt t="22284" x="7315200" y="958850"/>
          <p14:tracePt t="22301" x="7321550" y="971550"/>
          <p14:tracePt t="22317" x="7327900" y="971550"/>
          <p14:tracePt t="22411" x="7327900" y="977900"/>
          <p14:tracePt t="22427" x="7327900" y="984250"/>
          <p14:tracePt t="22476" x="7327900" y="977900"/>
          <p14:tracePt t="22491" x="7346950" y="952500"/>
          <p14:tracePt t="22499" x="7366000" y="946150"/>
          <p14:tracePt t="22520" x="7404100" y="927100"/>
          <p14:tracePt t="22534" x="7454900" y="920750"/>
          <p14:tracePt t="22559" x="7543800" y="920750"/>
          <p14:tracePt t="22569" x="7575550" y="927100"/>
          <p14:tracePt t="22585" x="7600950" y="933450"/>
          <p14:tracePt t="22607" x="7600950" y="939800"/>
          <p14:tracePt t="22617" x="7607300" y="939800"/>
          <p14:tracePt t="22635" x="7613650" y="939800"/>
          <p14:tracePt t="22651" x="7645400" y="952500"/>
          <p14:tracePt t="22677" x="7816850" y="990600"/>
          <p14:tracePt t="22687" x="7867650" y="990600"/>
          <p14:tracePt t="22701" x="7912100" y="984250"/>
          <p14:tracePt t="22717" x="8001000" y="939800"/>
          <p14:tracePt t="22741" x="8039100" y="914400"/>
          <p14:tracePt t="22751" x="8045450" y="908050"/>
          <p14:tracePt t="22785" x="8045450" y="914400"/>
          <p14:tracePt t="22811" x="8045450" y="946150"/>
          <p14:tracePt t="22819" x="8051800" y="965200"/>
          <p14:tracePt t="22836" x="8051800" y="977900"/>
          <p14:tracePt t="22884" x="8051800" y="971550"/>
          <p14:tracePt t="22904" x="8001000" y="965200"/>
          <p14:tracePt t="22917" x="7899400" y="1003300"/>
          <p14:tracePt t="22934" x="7848600" y="1066800"/>
          <p14:tracePt t="22958" x="7848600" y="1085850"/>
          <p14:tracePt t="23545" x="7848600" y="1079500"/>
          <p14:tracePt t="23552" x="7842250" y="1060450"/>
          <p14:tracePt t="23559" x="7835900" y="1041400"/>
          <p14:tracePt t="23569" x="7835900" y="1028700"/>
          <p14:tracePt t="23584" x="7848600" y="1016000"/>
          <p14:tracePt t="23612" x="7867650" y="1009650"/>
          <p14:tracePt t="23618" x="7867650" y="1003300"/>
          <p14:tracePt t="23636" x="7867650" y="990600"/>
          <p14:tracePt t="23652" x="7880350" y="965200"/>
          <p14:tracePt t="23678" x="7943850" y="914400"/>
          <p14:tracePt t="23685" x="7962900" y="901700"/>
          <p14:tracePt t="23702" x="8013700" y="882650"/>
          <p14:tracePt t="23719" x="8051800" y="876300"/>
          <p14:tracePt t="23735" x="8108950" y="863600"/>
          <p14:tracePt t="23758" x="8134350" y="857250"/>
          <p14:tracePt t="23786" x="8147050" y="850900"/>
          <p14:tracePt t="23810" x="8166100" y="838200"/>
          <p14:tracePt t="23819" x="8172450" y="831850"/>
          <p14:tracePt t="23836" x="8197850" y="812800"/>
          <p14:tracePt t="23853" x="8210550" y="806450"/>
          <p14:tracePt t="24134" x="8223250" y="806450"/>
          <p14:tracePt t="24156" x="8255000" y="806450"/>
          <p14:tracePt t="24172" x="8413750" y="800100"/>
          <p14:tracePt t="24187" x="8477250" y="800100"/>
          <p14:tracePt t="24211" x="8756650" y="800100"/>
          <p14:tracePt t="24237" x="8883650" y="800100"/>
          <p14:tracePt t="24253" x="8934450" y="806450"/>
          <p14:tracePt t="24278" x="8978900" y="812800"/>
          <p14:tracePt t="24286" x="8985250" y="812800"/>
          <p14:tracePt t="24302" x="8997950" y="812800"/>
          <p14:tracePt t="24345" x="9004300" y="812800"/>
          <p14:tracePt t="24370" x="9010650" y="812800"/>
          <p14:tracePt t="24385" x="9036050" y="812800"/>
          <p14:tracePt t="24411" x="9067800" y="812800"/>
          <p14:tracePt t="24422" x="9074150" y="812800"/>
          <p14:tracePt t="24437" x="9099550" y="812800"/>
          <p14:tracePt t="24453" x="9118600" y="812800"/>
          <p14:tracePt t="24479" x="9163050" y="812800"/>
          <p14:tracePt t="24489" x="9175750" y="812800"/>
          <p14:tracePt t="24506" x="9194800" y="812800"/>
          <p14:tracePt t="24553" x="9175750" y="819150"/>
          <p14:tracePt t="24569" x="9156700" y="819150"/>
          <p14:tracePt t="24589" x="9144000" y="825500"/>
          <p14:tracePt t="24915" x="9150350" y="831850"/>
          <p14:tracePt t="24922" x="9156700" y="831850"/>
          <p14:tracePt t="24941" x="9175750" y="838200"/>
          <p14:tracePt t="24953" x="9182100" y="838200"/>
          <p14:tracePt t="24971" x="9207500" y="844550"/>
          <p14:tracePt t="24987" x="9220200" y="850900"/>
          <p14:tracePt t="25011" x="9239250" y="850900"/>
          <p14:tracePt t="25036" x="9245600" y="850900"/>
          <p14:tracePt t="25076" x="9251950" y="850900"/>
          <p14:tracePt t="25116" x="9258300" y="850900"/>
          <p14:tracePt t="25134" x="9277350" y="857250"/>
          <p14:tracePt t="25138" x="9290050" y="863600"/>
          <p14:tracePt t="25153" x="9302750" y="869950"/>
          <p14:tracePt t="25170" x="9315450" y="876300"/>
          <p14:tracePt t="25221" x="9321800" y="876300"/>
          <p14:tracePt t="25253" x="9334500" y="876300"/>
          <p14:tracePt t="25277" x="9372600" y="876300"/>
          <p14:tracePt t="25286" x="9378950" y="876300"/>
          <p14:tracePt t="25303" x="9429750" y="876300"/>
          <p14:tracePt t="25320" x="9480550" y="869950"/>
          <p14:tracePt t="25338" x="9525000" y="857250"/>
          <p14:tracePt t="25359" x="9582150" y="844550"/>
          <p14:tracePt t="25370" x="9594850" y="844550"/>
          <p14:tracePt t="25387" x="9652000" y="844550"/>
          <p14:tracePt t="25409" x="9734550" y="844550"/>
          <p14:tracePt t="25420" x="9823450" y="863600"/>
          <p14:tracePt t="25437" x="9963150" y="901700"/>
          <p14:tracePt t="25455" x="10052050" y="927100"/>
          <p14:tracePt t="25478" x="10102850" y="933450"/>
          <p14:tracePt t="25505" x="10109200" y="933450"/>
          <p14:tracePt t="25520" x="10109200" y="927100"/>
          <p14:tracePt t="25591" x="10109200" y="920750"/>
          <p14:tracePt t="25604" x="10115550" y="914400"/>
          <p14:tracePt t="25620" x="10147300" y="889000"/>
          <p14:tracePt t="25637" x="10204450" y="869950"/>
          <p14:tracePt t="25654" x="10312400" y="838200"/>
          <p14:tracePt t="25676" x="10375900" y="825500"/>
          <p14:tracePt t="25687" x="10394950" y="825500"/>
          <p14:tracePt t="25704" x="10407650" y="819150"/>
          <p14:tracePt t="25721" x="10414000" y="819150"/>
          <p14:tracePt t="25816" x="10420350" y="819150"/>
          <p14:tracePt t="25824" x="10426700" y="819150"/>
          <p14:tracePt t="25839" x="10433050" y="819150"/>
          <p14:tracePt t="25848" x="10439400" y="819150"/>
          <p14:tracePt t="25879" x="10471150" y="819150"/>
          <p14:tracePt t="25906" x="10502900" y="819150"/>
          <p14:tracePt t="25920" x="10515600" y="819150"/>
          <p14:tracePt t="25946" x="10528300" y="819150"/>
          <p14:tracePt t="26114" x="10521950" y="819150"/>
          <p14:tracePt t="26121" x="10515600" y="819150"/>
          <p14:tracePt t="26130" x="10509250" y="825500"/>
          <p14:tracePt t="26154" x="10496550" y="825500"/>
          <p14:tracePt t="26171" x="10490200" y="831850"/>
          <p14:tracePt t="26265" x="10483850" y="831850"/>
          <p14:tracePt t="26271" x="10477500" y="838200"/>
          <p14:tracePt t="26287" x="10464800" y="844550"/>
          <p14:tracePt t="26304" x="10452100" y="844550"/>
          <p14:tracePt t="26321" x="10445750" y="844550"/>
          <p14:tracePt t="26372" x="10439400" y="844550"/>
          <p14:tracePt t="26392" x="10433050" y="844550"/>
          <p14:tracePt t="26404" x="10407650" y="844550"/>
          <p14:tracePt t="26421" x="10382250" y="844550"/>
          <p14:tracePt t="26440" x="10350500" y="844550"/>
          <p14:tracePt t="26457" x="10331450" y="844550"/>
          <p14:tracePt t="26480" x="10242550" y="844550"/>
          <p14:tracePt t="26487" x="10204450" y="844550"/>
          <p14:tracePt t="26505" x="10160000" y="844550"/>
          <p14:tracePt t="26521" x="10058400" y="850900"/>
          <p14:tracePt t="26524" x="9994900" y="857250"/>
          <p14:tracePt t="26542" x="9861550" y="876300"/>
          <p14:tracePt t="26554" x="9779000" y="889000"/>
          <p14:tracePt t="26571" x="9658350" y="914400"/>
          <p14:tracePt t="26587" x="9518650" y="946150"/>
          <p14:tracePt t="26614" x="9302750" y="958850"/>
          <p14:tracePt t="26637" x="9055100" y="984250"/>
          <p14:tracePt t="26654" x="8801100" y="1009650"/>
          <p14:tracePt t="26676" x="8445500" y="1035050"/>
          <p14:tracePt t="26688" x="8299450" y="1047750"/>
          <p14:tracePt t="26705" x="8128000" y="1066800"/>
          <p14:tracePt t="26722" x="8032750" y="1073150"/>
          <p14:tracePt t="26746" x="7988300" y="1073150"/>
          <p14:tracePt t="26771" x="7981950" y="1073150"/>
          <p14:tracePt t="26787" x="7975600" y="1073150"/>
          <p14:tracePt t="26880" x="7981950" y="1066800"/>
          <p14:tracePt t="26885" x="7994650" y="1060450"/>
          <p14:tracePt t="26905" x="8032750" y="1054100"/>
          <p14:tracePt t="26922" x="8077200" y="1041400"/>
          <p14:tracePt t="26945" x="8153400" y="1041400"/>
          <p14:tracePt t="26954" x="8172450" y="1041400"/>
          <p14:tracePt t="26972" x="8197850" y="1041400"/>
          <p14:tracePt t="26988" x="8223250" y="1041400"/>
          <p14:tracePt t="27009" x="8248650" y="1041400"/>
          <p14:tracePt t="27021" x="8267700" y="1035050"/>
          <p14:tracePt t="27038" x="8286750" y="1035050"/>
          <p14:tracePt t="27056" x="8305800" y="1035050"/>
          <p14:tracePt t="27078" x="8324850" y="1041400"/>
          <p14:tracePt t="27088" x="8331200" y="1047750"/>
          <p14:tracePt t="27105" x="8337550" y="1054100"/>
          <p14:tracePt t="27463" x="8350250" y="1054100"/>
          <p14:tracePt t="27473" x="8356600" y="1054100"/>
          <p14:tracePt t="27489" x="8362950" y="1054100"/>
          <p14:tracePt t="27521" x="8369300" y="1054100"/>
          <p14:tracePt t="27654" x="8375650" y="1054100"/>
          <p14:tracePt t="27691" x="8382000" y="1054100"/>
          <p14:tracePt t="27916" x="8388350" y="1054100"/>
          <p14:tracePt t="27934" x="8394700" y="1054100"/>
          <p14:tracePt t="27956" x="8407400" y="1054100"/>
          <p14:tracePt t="27972" x="8420100" y="1047750"/>
          <p14:tracePt t="27989" x="8483600" y="1035050"/>
          <p14:tracePt t="28014" x="8636000" y="1028700"/>
          <p14:tracePt t="28022" x="8724900" y="1035050"/>
          <p14:tracePt t="28041" x="8909050" y="1047750"/>
          <p14:tracePt t="28056" x="9055100" y="1060450"/>
          <p14:tracePt t="28080" x="9163050" y="1073150"/>
          <p14:tracePt t="28092" x="9175750" y="1073150"/>
          <p14:tracePt t="28169" x="9182100" y="1073150"/>
          <p14:tracePt t="28210" x="9188450" y="1073150"/>
          <p14:tracePt t="28214" x="9194800" y="1073150"/>
          <p14:tracePt t="28225" x="9201150" y="1073150"/>
          <p14:tracePt t="28239" x="9207500" y="1073150"/>
          <p14:tracePt t="28256" x="9251950" y="1073150"/>
          <p14:tracePt t="28280" x="9315450" y="1079500"/>
          <p14:tracePt t="28289" x="9340850" y="1079500"/>
          <p14:tracePt t="28306" x="9372600" y="1079500"/>
          <p14:tracePt t="28322" x="9398000" y="1079500"/>
          <p14:tracePt t="28348" x="9442450" y="1073150"/>
          <p14:tracePt t="28356" x="9461500" y="1073150"/>
          <p14:tracePt t="28373" x="9505950" y="1066800"/>
          <p14:tracePt t="28389" x="9563100" y="1066800"/>
          <p14:tracePt t="28414" x="9652000" y="1066800"/>
          <p14:tracePt t="28425" x="9702800" y="1073150"/>
          <p14:tracePt t="28439" x="9728200" y="1079500"/>
          <p14:tracePt t="28456" x="9753600" y="1079500"/>
          <p14:tracePt t="28480" x="9772650" y="1079500"/>
          <p14:tracePt t="28489" x="9779000" y="1079500"/>
          <p14:tracePt t="28506" x="9785350" y="1079500"/>
          <p14:tracePt t="28524" x="9791700" y="1079500"/>
          <p14:tracePt t="28547" x="9829800" y="1073150"/>
          <p14:tracePt t="28556" x="9842500" y="1073150"/>
          <p14:tracePt t="28573" x="9874250" y="1073150"/>
          <p14:tracePt t="28590" x="9893300" y="1073150"/>
          <p14:tracePt t="28615" x="9925050" y="1073150"/>
          <p14:tracePt t="28623" x="9931400" y="1073150"/>
          <p14:tracePt t="28639" x="9937750" y="1073150"/>
          <p14:tracePt t="28657" x="9944100" y="1073150"/>
          <p14:tracePt t="28680" x="9963150" y="1073150"/>
          <p14:tracePt t="28690" x="9982200" y="1066800"/>
          <p14:tracePt t="28706" x="10001250" y="1060450"/>
          <p14:tracePt t="28724" x="10013950" y="1047750"/>
          <p14:tracePt t="28747" x="10033000" y="1035050"/>
          <p14:tracePt t="28756" x="10039350" y="1035050"/>
          <p14:tracePt t="28829" x="10039350" y="1028700"/>
          <p14:tracePt t="28834" x="10033000" y="1016000"/>
          <p14:tracePt t="28864" x="10013950" y="984250"/>
          <p14:tracePt t="28872" x="10007600" y="971550"/>
          <p14:tracePt t="28890" x="9988550" y="946150"/>
          <p14:tracePt t="28906" x="9969500" y="920750"/>
          <p14:tracePt t="28926" x="9956800" y="908050"/>
          <p14:tracePt t="28945" x="9937750" y="895350"/>
          <p14:tracePt t="28956" x="9937750" y="889000"/>
          <p14:tracePt t="28976" x="9906000" y="882650"/>
          <p14:tracePt t="28994" x="9874250" y="876300"/>
          <p14:tracePt t="29015" x="9829800" y="863600"/>
          <p14:tracePt t="29023" x="9810750" y="863600"/>
          <p14:tracePt t="29040" x="9779000" y="863600"/>
          <p14:tracePt t="29056" x="9759950" y="863600"/>
          <p14:tracePt t="29081" x="9747250" y="863600"/>
          <p14:tracePt t="29090" x="9740900" y="863600"/>
          <p14:tracePt t="29106" x="9728200" y="869950"/>
          <p14:tracePt t="29123" x="9715500" y="882650"/>
          <p14:tracePt t="29147" x="9702800" y="908050"/>
          <p14:tracePt t="29157" x="9696450" y="914400"/>
          <p14:tracePt t="29173" x="9696450" y="920750"/>
          <p14:tracePt t="29190" x="9690100" y="933450"/>
          <p14:tracePt t="29214" x="9690100" y="946150"/>
          <p14:tracePt t="29223" x="9690100" y="952500"/>
          <p14:tracePt t="29240" x="9690100" y="958850"/>
          <p14:tracePt t="29257" x="9690100" y="971550"/>
          <p14:tracePt t="29280" x="9690100" y="977900"/>
          <p14:tracePt t="29306" x="9696450" y="984250"/>
          <p14:tracePt t="29482" x="9690100" y="990600"/>
          <p14:tracePt t="29709" x="9690100" y="996950"/>
          <p14:tracePt t="29788" x="9690100" y="1003300"/>
          <p14:tracePt t="29808" x="9683750" y="1003300"/>
          <p14:tracePt t="30202" x="9677400" y="1009650"/>
          <p14:tracePt t="30244" x="9677400" y="1016000"/>
          <p14:tracePt t="30274" x="9671050" y="1022350"/>
          <p14:tracePt t="30290" x="9671050" y="1028700"/>
          <p14:tracePt t="30308" x="9671050" y="1041400"/>
          <p14:tracePt t="30324" x="9677400" y="1054100"/>
          <p14:tracePt t="30347" x="9664700" y="1092200"/>
          <p14:tracePt t="30357" x="9658350" y="1130300"/>
          <p14:tracePt t="30374" x="9652000" y="1168400"/>
          <p14:tracePt t="30392" x="9652000" y="1212850"/>
          <p14:tracePt t="30414" x="9652000" y="1282700"/>
          <p14:tracePt t="30424" x="9652000" y="1295400"/>
          <p14:tracePt t="30440" x="9652000" y="1346200"/>
          <p14:tracePt t="30459" x="9652000" y="1358900"/>
          <p14:tracePt t="31049" x="9652000" y="1352550"/>
          <p14:tracePt t="31068" x="9652000" y="1339850"/>
          <p14:tracePt t="31077" x="9652000" y="1320800"/>
          <p14:tracePt t="31092" x="9658350" y="1289050"/>
          <p14:tracePt t="31109" x="9645650" y="1270000"/>
          <p14:tracePt t="31124" x="9620250" y="1263650"/>
          <p14:tracePt t="31127" x="9613900" y="1257300"/>
          <p14:tracePt t="31160" x="9607550" y="1250950"/>
          <p14:tracePt t="31175" x="9601200" y="1244600"/>
          <p14:tracePt t="31192" x="9601200" y="1231900"/>
          <p14:tracePt t="31217" x="9594850" y="1206500"/>
          <p14:tracePt t="31241" x="9594850" y="1187450"/>
          <p14:tracePt t="31263" x="9594850" y="1168400"/>
          <p14:tracePt t="31274" x="9594850" y="1155700"/>
          <p14:tracePt t="31291" x="9594850" y="1143000"/>
          <p14:tracePt t="31308" x="9594850" y="1130300"/>
          <p14:tracePt t="31327" x="9594850" y="1123950"/>
          <p14:tracePt t="31351" x="9601200" y="1111250"/>
          <p14:tracePt t="31358" x="9607550" y="1104900"/>
          <p14:tracePt t="31374" x="9626600" y="1092200"/>
          <p14:tracePt t="31391" x="9658350" y="1073150"/>
          <p14:tracePt t="31415" x="9677400" y="1035050"/>
          <p14:tracePt t="31425" x="9677400" y="1016000"/>
          <p14:tracePt t="31441" x="9671050" y="1003300"/>
          <p14:tracePt t="31678" x="9683750" y="996950"/>
          <p14:tracePt t="31684" x="9690100" y="990600"/>
          <p14:tracePt t="31694" x="9715500" y="977900"/>
          <p14:tracePt t="31712" x="9740900" y="958850"/>
          <p14:tracePt t="31725" x="9753600" y="952500"/>
          <p14:tracePt t="31749" x="9772650" y="939800"/>
          <p14:tracePt t="31759" x="9779000" y="939800"/>
          <p14:tracePt t="31776" x="9823450" y="939800"/>
          <p14:tracePt t="31791" x="9874250" y="933450"/>
          <p14:tracePt t="31816" x="9950450" y="933450"/>
          <p14:tracePt t="31828" x="9963150" y="933450"/>
          <p14:tracePt t="31845" x="9982200" y="933450"/>
          <p14:tracePt t="31858" x="10001250" y="933450"/>
          <p14:tracePt t="31883" x="10039350" y="933450"/>
          <p14:tracePt t="31892" x="10045700" y="939800"/>
          <p14:tracePt t="31910" x="10102850" y="946150"/>
          <p14:tracePt t="31925" x="10134600" y="952500"/>
          <p14:tracePt t="31954" x="10191750" y="952500"/>
          <p14:tracePt t="31977" x="10217150" y="952500"/>
          <p14:tracePt t="31997" x="10223500" y="946150"/>
          <p14:tracePt t="32009" x="10223500" y="933450"/>
          <p14:tracePt t="32026" x="10217150" y="895350"/>
          <p14:tracePt t="32042" x="10191750" y="863600"/>
          <p14:tracePt t="32067" x="10147300" y="825500"/>
          <p14:tracePt t="32076" x="10121900" y="812800"/>
          <p14:tracePt t="32093" x="10109200" y="806450"/>
          <p14:tracePt t="32109" x="10083800" y="793750"/>
          <p14:tracePt t="32125" x="10064750" y="793750"/>
          <p14:tracePt t="32151" x="10001250" y="781050"/>
          <p14:tracePt t="32159" x="9982200" y="781050"/>
          <p14:tracePt t="32176" x="9931400" y="774700"/>
          <p14:tracePt t="32193" x="9893300" y="768350"/>
          <p14:tracePt t="32219" x="9817100" y="768350"/>
          <p14:tracePt t="32225" x="9791700" y="768350"/>
          <p14:tracePt t="32242" x="9759950" y="768350"/>
          <p14:tracePt t="32259" x="9715500" y="774700"/>
          <p14:tracePt t="32283" x="9696450" y="781050"/>
          <p14:tracePt t="32296" x="9683750" y="787400"/>
          <p14:tracePt t="32309" x="9664700" y="800100"/>
          <p14:tracePt t="32326" x="9645650" y="812800"/>
          <p14:tracePt t="32350" x="9613900" y="838200"/>
          <p14:tracePt t="32359" x="9607550" y="844550"/>
          <p14:tracePt t="32376" x="9601200" y="863600"/>
          <p14:tracePt t="32393" x="9601200" y="895350"/>
          <p14:tracePt t="32417" x="9671050" y="971550"/>
          <p14:tracePt t="32425" x="9696450" y="984250"/>
          <p14:tracePt t="32443" x="9753600" y="1028700"/>
          <p14:tracePt t="32469" x="9836150" y="1066800"/>
          <p14:tracePt t="32476" x="9880600" y="1079500"/>
          <p14:tracePt t="32493" x="9931400" y="1079500"/>
          <p14:tracePt t="32510" x="10001250" y="1079500"/>
          <p14:tracePt t="32526" x="10077450" y="1054100"/>
          <p14:tracePt t="32548" x="10191750" y="996950"/>
          <p14:tracePt t="32561" x="10204450" y="984250"/>
          <p14:tracePt t="32576" x="10248900" y="939800"/>
          <p14:tracePt t="32592" x="10267950" y="908050"/>
          <p14:tracePt t="32615" x="10274300" y="844550"/>
          <p14:tracePt t="32628" x="10261600" y="806450"/>
          <p14:tracePt t="32643" x="10242550" y="781050"/>
          <p14:tracePt t="32660" x="10229850" y="774700"/>
          <p14:tracePt t="32695" x="10204450" y="768350"/>
          <p14:tracePt t="32710" x="10172700" y="768350"/>
          <p14:tracePt t="32726" x="10096500" y="768350"/>
          <p14:tracePt t="32751" x="9963150" y="781050"/>
          <p14:tracePt t="32759" x="9937750" y="787400"/>
          <p14:tracePt t="32778" x="9893300" y="800100"/>
          <p14:tracePt t="32800" x="9855200" y="831850"/>
          <p14:tracePt t="32810" x="9842500" y="838200"/>
          <p14:tracePt t="32828" x="9829800" y="863600"/>
          <p14:tracePt t="32844" x="9823450" y="876300"/>
          <p14:tracePt t="32867" x="9759950" y="920750"/>
          <p14:tracePt t="32876" x="9728200" y="939800"/>
          <p14:tracePt t="32893" x="9626600" y="984250"/>
          <p14:tracePt t="32910" x="9505950" y="1060450"/>
          <p14:tracePt t="32926" x="9302750" y="1174750"/>
          <p14:tracePt t="32951" x="8807450" y="1320800"/>
          <p14:tracePt t="32960" x="8616950" y="1346200"/>
          <p14:tracePt t="32976" x="8083550" y="1384300"/>
          <p14:tracePt t="32993" x="7537450" y="1397000"/>
          <p14:tracePt t="33019" x="6254750" y="1352550"/>
          <p14:tracePt t="33030" x="6000750" y="1327150"/>
          <p14:tracePt t="33046" x="5467350" y="1257300"/>
          <p14:tracePt t="33060" x="4997450" y="1187450"/>
          <p14:tracePt t="33084" x="4464050" y="1104900"/>
          <p14:tracePt t="33093" x="4324350" y="1079500"/>
          <p14:tracePt t="33110" x="4095750" y="1066800"/>
          <p14:tracePt t="33127" x="3937000" y="1060450"/>
          <p14:tracePt t="33153" x="3740150" y="1073150"/>
          <p14:tracePt t="33160" x="3663950" y="1085850"/>
          <p14:tracePt t="33176" x="3594100" y="1104900"/>
          <p14:tracePt t="33193" x="3549650" y="1130300"/>
          <p14:tracePt t="33218" x="3511550" y="1162050"/>
          <p14:tracePt t="33226" x="3498850" y="1174750"/>
          <p14:tracePt t="33243" x="3460750" y="1187450"/>
          <p14:tracePt t="33268" x="3365500" y="1206500"/>
          <p14:tracePt t="33277" x="3327400" y="1212850"/>
          <p14:tracePt t="33293" x="3213100" y="1219200"/>
          <p14:tracePt t="33313" x="3111500" y="1225550"/>
          <p14:tracePt t="33327" x="2990850" y="1225550"/>
          <p14:tracePt t="33351" x="2794000" y="1225550"/>
          <p14:tracePt t="33360" x="2724150" y="1231900"/>
          <p14:tracePt t="33377" x="2616200" y="1231900"/>
          <p14:tracePt t="33394" x="2495550" y="1238250"/>
          <p14:tracePt t="33418" x="2082800" y="1244600"/>
          <p14:tracePt t="33428" x="1974850" y="1244600"/>
          <p14:tracePt t="33444" x="1619250" y="1238250"/>
          <p14:tracePt t="33461" x="1352550" y="1231900"/>
          <p14:tracePt t="33486" x="1035050" y="1193800"/>
          <p14:tracePt t="33494" x="1003300" y="1181100"/>
          <p14:tracePt t="33510" x="977900" y="1168400"/>
          <p14:tracePt t="33553" x="958850" y="1168400"/>
          <p14:tracePt t="33562" x="952500" y="1168400"/>
          <p14:tracePt t="33577" x="939800" y="1168400"/>
          <p14:tracePt t="33644" x="946150" y="1155700"/>
          <p14:tracePt t="33664" x="952500" y="1149350"/>
          <p14:tracePt t="33755" x="952500" y="1143000"/>
          <p14:tracePt t="33763" x="958850" y="1136650"/>
          <p14:tracePt t="33778" x="958850" y="1130300"/>
          <p14:tracePt t="33793" x="977900" y="1111250"/>
          <p14:tracePt t="33819" x="1028700" y="1054100"/>
          <p14:tracePt t="33843" x="1028700" y="1022350"/>
          <p14:tracePt t="33860" x="1016000" y="1009650"/>
          <p14:tracePt t="33884" x="996950" y="996950"/>
          <p14:tracePt t="33894" x="990600" y="990600"/>
          <p14:tracePt t="33912" x="990600" y="984250"/>
          <p14:tracePt t="33951" x="1016000" y="984250"/>
          <p14:tracePt t="33960" x="1022350" y="984250"/>
          <p14:tracePt t="33977" x="1035050" y="977900"/>
          <p14:tracePt t="33998" x="1060450" y="977900"/>
          <p14:tracePt t="34069" x="1066800" y="977900"/>
          <p14:tracePt t="34079" x="1073150" y="977900"/>
          <p14:tracePt t="34085" x="1073150" y="984250"/>
          <p14:tracePt t="34095" x="1079500" y="984250"/>
          <p14:tracePt t="34113" x="1092200" y="990600"/>
          <p14:tracePt t="34127" x="1111250" y="990600"/>
          <p14:tracePt t="34148" x="1143000" y="996950"/>
          <p14:tracePt t="34160" x="1162050" y="996950"/>
          <p14:tracePt t="34178" x="1181100" y="996950"/>
          <p14:tracePt t="34197" x="1187450" y="996950"/>
          <p14:tracePt t="34218" x="1206500" y="996950"/>
          <p14:tracePt t="34244" x="1212850" y="996950"/>
          <p14:tracePt t="34261" x="1219200" y="996950"/>
          <p14:tracePt t="34286" x="1238250" y="984250"/>
          <p14:tracePt t="34294" x="1238250" y="977900"/>
          <p14:tracePt t="34311" x="1250950" y="971550"/>
          <p14:tracePt t="34329" x="1263650" y="939800"/>
          <p14:tracePt t="34353" x="1270000" y="914400"/>
          <p14:tracePt t="34361" x="1270000" y="901700"/>
          <p14:tracePt t="34378" x="1270000" y="889000"/>
          <p14:tracePt t="34404" x="1257300" y="863600"/>
          <p14:tracePt t="34411" x="1244600" y="857250"/>
          <p14:tracePt t="34427" x="1219200" y="844550"/>
          <p14:tracePt t="34444" x="1181100" y="831850"/>
          <p14:tracePt t="34466" x="1143000" y="819150"/>
          <p14:tracePt t="34479" x="1130300" y="812800"/>
          <p14:tracePt t="34498" x="1117600" y="812800"/>
          <p14:tracePt t="34511" x="1111250" y="806450"/>
          <p14:tracePt t="34528" x="1092200" y="806450"/>
          <p14:tracePt t="34554" x="1085850" y="806450"/>
          <p14:tracePt t="34578" x="1066800" y="806450"/>
          <p14:tracePt t="34594" x="1035050" y="800100"/>
          <p14:tracePt t="34620" x="965200" y="800100"/>
          <p14:tracePt t="34628" x="920750" y="800100"/>
          <p14:tracePt t="34645" x="863600" y="800100"/>
          <p14:tracePt t="34661" x="825500" y="800100"/>
          <p14:tracePt t="34683" x="806450" y="800100"/>
          <p14:tracePt t="34740" x="800100" y="800100"/>
          <p14:tracePt t="34747" x="793750" y="806450"/>
          <p14:tracePt t="34761" x="793750" y="812800"/>
          <p14:tracePt t="34780" x="762000" y="831850"/>
          <p14:tracePt t="34801" x="749300" y="850900"/>
          <p14:tracePt t="34860" x="742950" y="850900"/>
          <p14:tracePt t="34878" x="742950" y="863600"/>
          <p14:tracePt t="34895" x="736600" y="882650"/>
          <p14:tracePt t="34912" x="730250" y="914400"/>
          <p14:tracePt t="34928" x="730250" y="946150"/>
          <p14:tracePt t="34953" x="755650" y="990600"/>
          <p14:tracePt t="34961" x="762000" y="996950"/>
          <p14:tracePt t="34978" x="781050" y="1016000"/>
          <p14:tracePt t="34995" x="800100" y="1028700"/>
          <p14:tracePt t="35020" x="812800" y="1035050"/>
          <p14:tracePt t="35027" x="819150" y="1035050"/>
          <p14:tracePt t="35045" x="838200" y="1047750"/>
          <p14:tracePt t="35062" x="882650" y="1073150"/>
          <p14:tracePt t="35086" x="965200" y="1123950"/>
          <p14:tracePt t="35096" x="990600" y="1136650"/>
          <p14:tracePt t="35111" x="1022350" y="1155700"/>
          <p14:tracePt t="35128" x="1041400" y="1162050"/>
          <p14:tracePt t="35154" x="1066800" y="1162050"/>
          <p14:tracePt t="35162" x="1079500" y="1162050"/>
          <p14:tracePt t="35179" x="1104900" y="1162050"/>
          <p14:tracePt t="35204" x="1143000" y="1143000"/>
          <p14:tracePt t="35212" x="1155700" y="1143000"/>
          <p14:tracePt t="35228" x="1181100" y="1136650"/>
          <p14:tracePt t="35246" x="1206500" y="1136650"/>
          <p14:tracePt t="35273" x="1250950" y="1130300"/>
          <p14:tracePt t="35295" x="1257300" y="1130300"/>
          <p14:tracePt t="35312" x="1263650" y="1117600"/>
          <p14:tracePt t="35328" x="1270000" y="1098550"/>
          <p14:tracePt t="35353" x="1282700" y="1066800"/>
          <p14:tracePt t="35362" x="1282700" y="1047750"/>
          <p14:tracePt t="35378" x="1289050" y="1028700"/>
          <p14:tracePt t="35395" x="1289050" y="1022350"/>
          <p14:tracePt t="35420" x="1289050" y="1009650"/>
          <p14:tracePt t="35448" x="1282700" y="984250"/>
          <p14:tracePt t="35462" x="1276350" y="977900"/>
          <p14:tracePt t="35487" x="1244600" y="908050"/>
          <p14:tracePt t="35512" x="1181100" y="838200"/>
          <p14:tracePt t="35552" x="1136650" y="806450"/>
          <p14:tracePt t="35564" x="1130300" y="806450"/>
          <p14:tracePt t="35621" x="1111250" y="800100"/>
          <p14:tracePt t="35629" x="1104900" y="800100"/>
          <p14:tracePt t="35645" x="1079500" y="793750"/>
          <p14:tracePt t="35670" x="1022350" y="768350"/>
          <p14:tracePt t="35682" x="990600" y="762000"/>
          <p14:tracePt t="35695" x="971550" y="755650"/>
          <p14:tracePt t="35712" x="971550" y="749300"/>
          <p14:tracePt t="35729" x="965200" y="749300"/>
          <p14:tracePt t="35753" x="952500" y="749300"/>
          <p14:tracePt t="35782" x="946150" y="749300"/>
          <p14:tracePt t="35796" x="939800" y="749300"/>
          <p14:tracePt t="35822" x="869950" y="755650"/>
          <p14:tracePt t="35846" x="806450" y="762000"/>
          <p14:tracePt t="35863" x="781050" y="762000"/>
          <p14:tracePt t="35888" x="742950" y="762000"/>
          <p14:tracePt t="35895" x="730250" y="762000"/>
          <p14:tracePt t="35912" x="717550" y="768350"/>
          <p14:tracePt t="35930" x="704850" y="768350"/>
          <p14:tracePt t="35954" x="673100" y="793750"/>
          <p14:tracePt t="35963" x="660400" y="806450"/>
          <p14:tracePt t="35980" x="641350" y="812800"/>
          <p14:tracePt t="36005" x="609600" y="831850"/>
          <p14:tracePt t="36013" x="609600" y="838200"/>
          <p14:tracePt t="36046" x="609600" y="844550"/>
          <p14:tracePt t="36072" x="609600" y="869950"/>
          <p14:tracePt t="36080" x="609600" y="882650"/>
          <p14:tracePt t="36096" x="635000" y="920750"/>
          <p14:tracePt t="36112" x="647700" y="952500"/>
          <p14:tracePt t="36129" x="666750" y="971550"/>
          <p14:tracePt t="36154" x="704850" y="1003300"/>
          <p14:tracePt t="36179" x="723900" y="1009650"/>
          <p14:tracePt t="36198" x="793750" y="1016000"/>
          <p14:tracePt t="36219" x="838200" y="1016000"/>
          <p14:tracePt t="36232" x="895350" y="1016000"/>
          <p14:tracePt t="36246" x="952500" y="1016000"/>
          <p14:tracePt t="36262" x="1009650" y="1003300"/>
          <p14:tracePt t="36286" x="1098550" y="990600"/>
          <p14:tracePt t="36296" x="1130300" y="984250"/>
          <p14:tracePt t="36313" x="1168400" y="977900"/>
          <p14:tracePt t="36329" x="1181100" y="971550"/>
          <p14:tracePt t="36354" x="1193800" y="958850"/>
          <p14:tracePt t="36404" x="1149350" y="971550"/>
          <p14:tracePt t="36414" x="1123950" y="984250"/>
          <p14:tracePt t="36433" x="1073150" y="1009650"/>
          <p14:tracePt t="36445" x="1022350" y="1028700"/>
          <p14:tracePt t="36470" x="971550" y="1047750"/>
          <p14:tracePt t="36480" x="958850" y="1047750"/>
          <p14:tracePt t="36496" x="952500" y="1047750"/>
          <p14:tracePt t="36551" x="965200" y="1047750"/>
          <p14:tracePt t="36566" x="977900" y="1047750"/>
          <p14:tracePt t="36579" x="984250" y="1047750"/>
          <p14:tracePt t="36597" x="1003300" y="1047750"/>
          <p14:tracePt t="36619" x="1016000" y="1041400"/>
          <p14:tracePt t="36629" x="1022350" y="1041400"/>
          <p14:tracePt t="36647" x="1047750" y="1041400"/>
          <p14:tracePt t="36663" x="1066800" y="1041400"/>
          <p14:tracePt t="36689" x="1098550" y="1041400"/>
          <p14:tracePt t="36696" x="1104900" y="1041400"/>
          <p14:tracePt t="36713" x="1111250" y="1041400"/>
          <p14:tracePt t="36736" x="1143000" y="1028700"/>
          <p14:tracePt t="36748" x="1155700" y="1022350"/>
          <p14:tracePt t="36763" x="1168400" y="1009650"/>
          <p14:tracePt t="36779" x="1174750" y="990600"/>
          <p14:tracePt t="36802" x="1181100" y="958850"/>
          <p14:tracePt t="36813" x="1181100" y="939800"/>
          <p14:tracePt t="36830" x="1168400" y="920750"/>
          <p14:tracePt t="36847" x="1162050" y="914400"/>
          <p14:tracePt t="36870" x="1155700" y="908050"/>
          <p14:tracePt t="36880" x="1149350" y="908050"/>
          <p14:tracePt t="36897" x="1143000" y="908050"/>
          <p14:tracePt t="36913" x="1130300" y="901700"/>
          <p14:tracePt t="36930" x="1117600" y="895350"/>
          <p14:tracePt t="36954" x="1066800" y="882650"/>
          <p14:tracePt t="36963" x="1047750" y="876300"/>
          <p14:tracePt t="36979" x="1003300" y="869950"/>
          <p14:tracePt t="36996" x="977900" y="869950"/>
          <p14:tracePt t="37020" x="920750" y="869950"/>
          <p14:tracePt t="37032" x="901700" y="869950"/>
          <p14:tracePt t="37050" x="882650" y="869950"/>
          <p14:tracePt t="37068" x="876300" y="876300"/>
          <p14:tracePt t="37079" x="869950" y="876300"/>
          <p14:tracePt t="37097" x="863600" y="876300"/>
          <p14:tracePt t="37130" x="863600" y="889000"/>
          <p14:tracePt t="37152" x="863600" y="914400"/>
          <p14:tracePt t="37163" x="863600" y="920750"/>
          <p14:tracePt t="37180" x="863600" y="939800"/>
          <p14:tracePt t="37202" x="876300" y="971550"/>
          <p14:tracePt t="37213" x="882650" y="977900"/>
          <p14:tracePt t="37230" x="895350" y="996950"/>
          <p14:tracePt t="37246" x="908050" y="1003300"/>
          <p14:tracePt t="37273" x="927100" y="1016000"/>
          <p14:tracePt t="37296" x="939800" y="1022350"/>
          <p14:tracePt t="37314" x="946150" y="1022350"/>
          <p14:tracePt t="37329" x="965200" y="1022350"/>
          <p14:tracePt t="37355" x="996950" y="1028700"/>
          <p14:tracePt t="37365" x="1003300" y="1028700"/>
          <p14:tracePt t="37383" x="1016000" y="1028700"/>
          <p14:tracePt t="37400" x="1028700" y="1028700"/>
          <p14:tracePt t="37420" x="1041400" y="1028700"/>
          <p14:tracePt t="37433" x="1047750" y="1028700"/>
          <p14:tracePt t="37451" x="1060450" y="1028700"/>
          <p14:tracePt t="37474" x="1066800" y="1028700"/>
          <p14:tracePt t="37498" x="1073150" y="1028700"/>
          <p14:tracePt t="37537" x="1079500" y="1022350"/>
          <p14:tracePt t="37547" x="1085850" y="1022350"/>
          <p14:tracePt t="37563" x="1092200" y="1022350"/>
          <p14:tracePt t="37580" x="1104900" y="1022350"/>
          <p14:tracePt t="37601" x="1117600" y="1022350"/>
          <p14:tracePt t="37615" x="1123950" y="1022350"/>
          <p14:tracePt t="37630" x="1130300" y="1022350"/>
          <p14:tracePt t="37647" x="1136650" y="1022350"/>
          <p14:tracePt t="37672" x="1149350" y="1022350"/>
          <p14:tracePt t="38062" x="1143000" y="1028700"/>
          <p14:tracePt t="38233" x="1143000" y="1035050"/>
          <p14:tracePt t="38240" x="1136650" y="1035050"/>
          <p14:tracePt t="38269" x="1136650" y="1041400"/>
          <p14:tracePt t="38372" x="1143000" y="1041400"/>
          <p14:tracePt t="38424" x="1149350" y="1041400"/>
          <p14:tracePt t="38433" x="1149350" y="1035050"/>
          <p14:tracePt t="38558" x="1149350" y="1028700"/>
          <p14:tracePt t="38575" x="1155700" y="1028700"/>
          <p14:tracePt t="38600" x="1155700" y="1022350"/>
          <p14:tracePt t="38618" x="1162050" y="1022350"/>
          <p14:tracePt t="38648" x="1162050" y="1016000"/>
          <p14:tracePt t="38757" x="1168400" y="1009650"/>
          <p14:tracePt t="38823" x="1168400" y="1003300"/>
          <p14:tracePt t="38983" x="1168400" y="996950"/>
          <p14:tracePt t="39004" x="1174750" y="990600"/>
          <p14:tracePt t="39016" x="1174750" y="984250"/>
          <p14:tracePt t="39032" x="1174750" y="977900"/>
          <p14:tracePt t="39066" x="1174750" y="971550"/>
          <p14:tracePt t="39102" x="1174750" y="965200"/>
          <p14:tracePt t="39440" x="1181100" y="965200"/>
          <p14:tracePt t="39448" x="1181100" y="958850"/>
          <p14:tracePt t="39473" x="1181100" y="952500"/>
          <p14:tracePt t="39499" x="1181100" y="946150"/>
          <p14:tracePt t="39668" x="1187450" y="946150"/>
          <p14:tracePt t="39682" x="1193800" y="946150"/>
          <p14:tracePt t="39690" x="1206500" y="946150"/>
          <p14:tracePt t="39699" x="1212850" y="946150"/>
          <p14:tracePt t="39716" x="1219200" y="939800"/>
          <p14:tracePt t="39733" x="1231900" y="939800"/>
          <p14:tracePt t="39758" x="1276350" y="933450"/>
          <p14:tracePt t="39766" x="1282700" y="927100"/>
          <p14:tracePt t="39782" x="1327150" y="914400"/>
          <p14:tracePt t="39800" x="1352550" y="901700"/>
          <p14:tracePt t="39821" x="1397000" y="901700"/>
          <p14:tracePt t="39832" x="1422400" y="901700"/>
          <p14:tracePt t="39849" x="1473200" y="901700"/>
          <p14:tracePt t="39865" x="1536700" y="901700"/>
          <p14:tracePt t="39888" x="1562100" y="895350"/>
          <p14:tracePt t="39899" x="1574800" y="895350"/>
          <p14:tracePt t="39915" x="1581150" y="895350"/>
          <p14:tracePt t="39940" x="1587500" y="895350"/>
          <p14:tracePt t="39993" x="1593850" y="895350"/>
          <p14:tracePt t="40000" x="1606550" y="895350"/>
          <p14:tracePt t="40016" x="1619250" y="901700"/>
          <p14:tracePt t="40074" x="1638300" y="901700"/>
          <p14:tracePt t="40082" x="1644650" y="895350"/>
          <p14:tracePt t="40099" x="1651000" y="889000"/>
          <p14:tracePt t="40116" x="1657350" y="869950"/>
          <p14:tracePt t="40135" x="1657350" y="857250"/>
          <p14:tracePt t="40197" x="1651000" y="857250"/>
          <p14:tracePt t="40216" x="1638300" y="857250"/>
          <p14:tracePt t="40235" x="1606550" y="857250"/>
          <p14:tracePt t="40252" x="1555750" y="857250"/>
          <p14:tracePt t="40271" x="1511300" y="850900"/>
          <p14:tracePt t="40282" x="1485900" y="850900"/>
          <p14:tracePt t="40299" x="1435100" y="844550"/>
          <p14:tracePt t="40316" x="1403350" y="844550"/>
          <p14:tracePt t="40342" x="1365250" y="844550"/>
          <p14:tracePt t="40352" x="1358900" y="844550"/>
          <p14:tracePt t="40366" x="1346200" y="844550"/>
          <p14:tracePt t="40385" x="1333500" y="844550"/>
          <p14:tracePt t="40410" x="1327150" y="844550"/>
          <p14:tracePt t="40416" x="1320800" y="844550"/>
          <p14:tracePt t="40433" x="1320800" y="863600"/>
          <p14:tracePt t="40451" x="1320800" y="914400"/>
          <p14:tracePt t="40475" x="1358900" y="990600"/>
          <p14:tracePt t="40486" x="1377950" y="1022350"/>
          <p14:tracePt t="40499" x="1397000" y="1060450"/>
          <p14:tracePt t="40517" x="1409700" y="1092200"/>
          <p14:tracePt t="40532" x="1422400" y="1104900"/>
          <p14:tracePt t="40557" x="1435100" y="1111250"/>
          <p14:tracePt t="40566" x="1441450" y="1111250"/>
          <p14:tracePt t="40583" x="1460500" y="1111250"/>
          <p14:tracePt t="40601" x="1498600" y="1111250"/>
          <p14:tracePt t="40625" x="1524000" y="1111250"/>
          <p14:tracePt t="40633" x="1543050" y="1111250"/>
          <p14:tracePt t="40650" x="1555750" y="1117600"/>
          <p14:tracePt t="40673" x="1574800" y="1117600"/>
          <p14:tracePt t="40683" x="1581150" y="1117600"/>
          <p14:tracePt t="40700" x="1593850" y="1117600"/>
          <p14:tracePt t="40718" x="1612900" y="1111250"/>
          <p14:tracePt t="40742" x="1644650" y="1073150"/>
          <p14:tracePt t="40750" x="1651000" y="1060450"/>
          <p14:tracePt t="40769" x="1670050" y="1047750"/>
          <p14:tracePt t="40808" x="1676400" y="1041400"/>
          <p14:tracePt t="41080" x="1676400" y="1035050"/>
          <p14:tracePt t="41088" x="1670050" y="1035050"/>
          <p14:tracePt t="41104" x="1663700" y="1035050"/>
          <p14:tracePt t="41117" x="1657350" y="1028700"/>
          <p14:tracePt t="41144" x="1638300" y="1028700"/>
          <p14:tracePt t="41167" x="1631950" y="1022350"/>
          <p14:tracePt t="41183" x="1625600" y="1022350"/>
          <p14:tracePt t="41222" x="1619250" y="1022350"/>
          <p14:tracePt t="41239" x="1612900" y="1022350"/>
          <p14:tracePt t="41284" x="1606550" y="1022350"/>
          <p14:tracePt t="41300" x="1600200" y="1022350"/>
          <p14:tracePt t="41319" x="1593850" y="1028700"/>
          <p14:tracePt t="41333" x="1587500" y="1028700"/>
          <p14:tracePt t="41358" x="1574800" y="1028700"/>
          <p14:tracePt t="41384" x="1568450" y="1028700"/>
          <p14:tracePt t="41400" x="1562100" y="1028700"/>
          <p14:tracePt t="41425" x="1543050" y="1028700"/>
          <p14:tracePt t="41433" x="1530350" y="1028700"/>
          <p14:tracePt t="41450" x="1504950" y="1028700"/>
          <p14:tracePt t="41473" x="1473200" y="1028700"/>
          <p14:tracePt t="41483" x="1466850" y="1028700"/>
          <p14:tracePt t="41503" x="1447800" y="1028700"/>
          <p14:tracePt t="41517" x="1441450" y="1028700"/>
          <p14:tracePt t="41539" x="1403350" y="1022350"/>
          <p14:tracePt t="41550" x="1377950" y="1022350"/>
          <p14:tracePt t="41567" x="1346200" y="1022350"/>
          <p14:tracePt t="41584" x="1327150" y="1016000"/>
          <p14:tracePt t="41606" x="1289050" y="1009650"/>
          <p14:tracePt t="41618" x="1276350" y="1009650"/>
          <p14:tracePt t="41636" x="1250950" y="1003300"/>
          <p14:tracePt t="41651" x="1238250" y="1003300"/>
          <p14:tracePt t="41674" x="1219200" y="996950"/>
          <p14:tracePt t="41738" x="1212850" y="996950"/>
          <p14:tracePt t="41763" x="1212850" y="990600"/>
          <p14:tracePt t="41783" x="1206500" y="990600"/>
          <p14:tracePt t="41800" x="1206500" y="984250"/>
          <p14:tracePt t="41850" x="1200150" y="984250"/>
          <p14:tracePt t="41862" x="1200150" y="977900"/>
          <p14:tracePt t="41884" x="1193800" y="977900"/>
          <p14:tracePt t="41900" x="1193800" y="971550"/>
          <p14:tracePt t="41917" x="1187450" y="971550"/>
          <p14:tracePt t="41939" x="1181100" y="965200"/>
          <p14:tracePt t="41968" x="1174750" y="958850"/>
          <p14:tracePt t="41984" x="1168400" y="952500"/>
          <p14:tracePt t="42010" x="1155700" y="952500"/>
          <p14:tracePt t="42036" x="1136650" y="946150"/>
          <p14:tracePt t="42050" x="1104900" y="946150"/>
          <p14:tracePt t="42074" x="1041400" y="946150"/>
          <p14:tracePt t="42085" x="1028700" y="939800"/>
          <p14:tracePt t="42101" x="1003300" y="939800"/>
          <p14:tracePt t="42118" x="984250" y="939800"/>
          <p14:tracePt t="42134" x="977900" y="939800"/>
          <p14:tracePt t="42160" x="971550" y="939800"/>
          <p14:tracePt t="42170" x="958850" y="939800"/>
          <p14:tracePt t="42184" x="952500" y="939800"/>
          <p14:tracePt t="42203" x="946150" y="939800"/>
          <p14:tracePt t="42247" x="946150" y="946150"/>
          <p14:tracePt t="42274" x="990600" y="984250"/>
          <p14:tracePt t="42284" x="1016000" y="1003300"/>
          <p14:tracePt t="42301" x="1073150" y="1028700"/>
          <p14:tracePt t="42317" x="1111250" y="1047750"/>
          <p14:tracePt t="42344" x="1123950" y="1060450"/>
          <p14:tracePt t="42373" x="1130300" y="1060450"/>
          <p14:tracePt t="42384" x="1136650" y="1054100"/>
          <p14:tracePt t="42410" x="1162050" y="1035050"/>
          <p14:tracePt t="42418" x="1168400" y="1035050"/>
          <p14:tracePt t="42434" x="1181100" y="1035050"/>
          <p14:tracePt t="42451" x="1193800" y="1035050"/>
          <p14:tracePt t="42477" x="1244600" y="1035050"/>
          <p14:tracePt t="42522" x="1250950" y="1035050"/>
          <p14:tracePt t="42536" x="1250950" y="1022350"/>
          <p14:tracePt t="42551" x="1250950" y="1016000"/>
          <p14:tracePt t="42568" x="1250950" y="990600"/>
          <p14:tracePt t="42584" x="1244600" y="965200"/>
          <p14:tracePt t="42626" x="1238250" y="971550"/>
          <p14:tracePt t="42634" x="1238250" y="977900"/>
          <p14:tracePt t="42651" x="1219200" y="1003300"/>
          <p14:tracePt t="42673" x="1193800" y="1016000"/>
          <p14:tracePt t="42685" x="1187450" y="1022350"/>
          <p14:tracePt t="42702" x="1174750" y="1022350"/>
          <p14:tracePt t="42719" x="1168400" y="1022350"/>
          <p14:tracePt t="42739" x="1149350" y="1022350"/>
          <p14:tracePt t="42752" x="1117600" y="1009650"/>
          <p14:tracePt t="42768" x="1060450" y="1009650"/>
          <p14:tracePt t="42785" x="1028700" y="1016000"/>
          <p14:tracePt t="42809" x="990600" y="1035050"/>
          <p14:tracePt t="42820" x="984250" y="1035050"/>
          <p14:tracePt t="42838" x="977900" y="1041400"/>
          <p14:tracePt t="42900" x="977900" y="1047750"/>
          <p14:tracePt t="42915" x="977900" y="1054100"/>
          <p14:tracePt t="42925" x="984250" y="1054100"/>
          <p14:tracePt t="42986" x="984250" y="1060450"/>
          <p14:tracePt t="43142" x="990600" y="1060450"/>
          <p14:tracePt t="43150" x="996950" y="1060450"/>
          <p14:tracePt t="43170" x="1041400" y="1066800"/>
          <p14:tracePt t="43186" x="1066800" y="1066800"/>
          <p14:tracePt t="43208" x="1079500" y="1066800"/>
          <p14:tracePt t="43283" x="1079500" y="1060450"/>
          <p14:tracePt t="43291" x="1085850" y="1060450"/>
          <p14:tracePt t="43301" x="1085850" y="1054100"/>
          <p14:tracePt t="43319" x="1085850" y="1047750"/>
          <p14:tracePt t="43336" x="1054100" y="1041400"/>
          <p14:tracePt t="43358" x="952500" y="1035050"/>
          <p14:tracePt t="43368" x="933450" y="1035050"/>
          <p14:tracePt t="43388" x="927100" y="1041400"/>
          <p14:tracePt t="43546" x="920750" y="1047750"/>
          <p14:tracePt t="43553" x="920750" y="1054100"/>
          <p14:tracePt t="43569" x="901700" y="1066800"/>
          <p14:tracePt t="57618" x="927100" y="1054100"/>
          <p14:tracePt t="57626" x="958850" y="1041400"/>
          <p14:tracePt t="57634" x="1035050" y="1009650"/>
          <p14:tracePt t="57648" x="1143000" y="971550"/>
          <p14:tracePt t="57672" x="1524000" y="831850"/>
          <p14:tracePt t="57681" x="1676400" y="762000"/>
          <p14:tracePt t="57697" x="1987550" y="577850"/>
          <p14:tracePt t="57714" x="2527300" y="158750"/>
          <p14:tracePt t="57947" x="5149850" y="25400"/>
          <p14:tracePt t="57964" x="5232400" y="228600"/>
          <p14:tracePt t="57980" x="5302250" y="361950"/>
          <p14:tracePt t="58007" x="5537200" y="501650"/>
          <p14:tracePt t="58014" x="5613400" y="514350"/>
          <p14:tracePt t="58031" x="5937250" y="527050"/>
          <p14:tracePt t="58048" x="6216650" y="501650"/>
          <p14:tracePt t="58073" x="6553200" y="393700"/>
          <p14:tracePt t="58081" x="6597650" y="361950"/>
          <p14:tracePt t="58083" x="6642100" y="317500"/>
          <p14:tracePt t="58098" x="6667500" y="266700"/>
          <p14:tracePt t="58114" x="6699250" y="165100"/>
          <p14:tracePt t="58132" x="6705600" y="19050"/>
          <p14:tracePt t="58400" x="8591550" y="12700"/>
          <p14:tracePt t="58415" x="8667750" y="82550"/>
          <p14:tracePt t="58432" x="8788400" y="241300"/>
          <p14:tracePt t="58448" x="8794750" y="260350"/>
          <p14:tracePt t="58472" x="8826500" y="336550"/>
          <p14:tracePt t="58481" x="8839200" y="361950"/>
          <p14:tracePt t="58500" x="8902700" y="450850"/>
          <p14:tracePt t="58515" x="8991600" y="533400"/>
          <p14:tracePt t="58531" x="9086850" y="590550"/>
          <p14:tracePt t="58558" x="9182100" y="647700"/>
          <p14:tracePt t="58564" x="9194800" y="654050"/>
          <p14:tracePt t="58582" x="9226550" y="660400"/>
          <p14:tracePt t="58598" x="9264650" y="666750"/>
          <p14:tracePt t="58623" x="9391650" y="717550"/>
          <p14:tracePt t="58649" x="9569450" y="768350"/>
          <p14:tracePt t="58664" x="9626600" y="787400"/>
          <p14:tracePt t="58665" x="9671050" y="800100"/>
          <p14:tracePt t="58688" x="9721850" y="819150"/>
          <p14:tracePt t="58700" x="9728200" y="825500"/>
          <p14:tracePt t="58717" x="9740900" y="838200"/>
          <p14:tracePt t="58740" x="9740900" y="863600"/>
          <p14:tracePt t="58749" x="9728200" y="882650"/>
          <p14:tracePt t="58765" x="9696450" y="933450"/>
          <p14:tracePt t="58781" x="9664700" y="990600"/>
          <p14:tracePt t="58806" x="9544050" y="1111250"/>
          <p14:tracePt t="58815" x="9512300" y="1130300"/>
          <p14:tracePt t="58831" x="9378950" y="1206500"/>
          <p14:tracePt t="58849" x="9258300" y="1257300"/>
          <p14:tracePt t="58872" x="9017000" y="1377950"/>
          <p14:tracePt t="58881" x="8928100" y="1422400"/>
          <p14:tracePt t="58899" x="8636000" y="1511300"/>
          <p14:tracePt t="58918" x="8464550" y="1549400"/>
          <p14:tracePt t="58934" x="8331200" y="1574800"/>
          <p14:tracePt t="58955" x="8128000" y="1581150"/>
          <p14:tracePt t="58966" x="8064500" y="1581150"/>
          <p14:tracePt t="58982" x="7931150" y="1574800"/>
          <p14:tracePt t="58998" x="7791450" y="1562100"/>
          <p14:tracePt t="59023" x="7683500" y="1555750"/>
          <p14:tracePt t="59032" x="7664450" y="1555750"/>
          <p14:tracePt t="59048" x="7651750" y="1555750"/>
          <p14:tracePt t="59065" x="7639050" y="1555750"/>
          <p14:tracePt t="59089" x="7613650" y="1555750"/>
          <p14:tracePt t="59099" x="7600950" y="1555750"/>
          <p14:tracePt t="59116" x="7569200" y="1555750"/>
          <p14:tracePt t="59140" x="7505700" y="1562100"/>
          <p14:tracePt t="59148" x="7499350" y="1568450"/>
          <p14:tracePt t="59165" x="7467600" y="1568450"/>
          <p14:tracePt t="59256" x="7473950" y="1562100"/>
          <p14:tracePt t="59298" x="7467600" y="1568450"/>
          <p14:tracePt t="59305" x="7461250" y="1574800"/>
          <p14:tracePt t="59315" x="7454900" y="1581150"/>
          <p14:tracePt t="59333" x="7448550" y="1593850"/>
          <p14:tracePt t="59356" x="7442200" y="1593850"/>
          <p14:tracePt t="59434" x="7416800" y="1600200"/>
          <p14:tracePt t="59442" x="7397750" y="1606550"/>
          <p14:tracePt t="59450" x="7378700" y="1612900"/>
          <p14:tracePt t="59470" x="7340600" y="1612900"/>
          <p14:tracePt t="59482" x="7327900" y="1619250"/>
          <p14:tracePt t="59539" x="7327900" y="1606550"/>
          <p14:tracePt t="59549" x="7327900" y="1600200"/>
          <p14:tracePt t="59567" x="7327900" y="1587500"/>
          <p14:tracePt t="59582" x="7327900" y="1581150"/>
          <p14:tracePt t="59605" x="7334250" y="1568450"/>
          <p14:tracePt t="59617" x="7334250" y="1562100"/>
          <p14:tracePt t="59648" x="7334250" y="1555750"/>
          <p14:tracePt t="59674" x="7334250" y="1536700"/>
          <p14:tracePt t="59685" x="7334250" y="1530350"/>
          <p14:tracePt t="59698" x="7340600" y="1511300"/>
          <p14:tracePt t="59718" x="7346950" y="1492250"/>
          <p14:tracePt t="59732" x="7353300" y="1466850"/>
          <p14:tracePt t="59758" x="7353300" y="1441450"/>
          <p14:tracePt t="59766" x="7346950" y="1435100"/>
          <p14:tracePt t="59781" x="7308850" y="1416050"/>
          <p14:tracePt t="59799" x="7245350" y="1397000"/>
          <p14:tracePt t="59822" x="7162800" y="1371600"/>
          <p14:tracePt t="59832" x="7131050" y="1358900"/>
          <p14:tracePt t="59849" x="7105650" y="1346200"/>
          <p14:tracePt t="59865" x="7067550" y="1327150"/>
          <p14:tracePt t="59887" x="7029450" y="1314450"/>
          <p14:tracePt t="59899" x="6946900" y="1308100"/>
          <p14:tracePt t="59915" x="6807200" y="1308100"/>
          <p14:tracePt t="59938" x="6667500" y="1352550"/>
          <p14:tracePt t="59949" x="6635750" y="1365250"/>
          <p14:tracePt t="59966" x="6610350" y="1377950"/>
          <p14:tracePt t="60008" x="6610350" y="1384300"/>
          <p14:tracePt t="60015" x="6616700" y="1384300"/>
          <p14:tracePt t="60033" x="6642100" y="1397000"/>
          <p14:tracePt t="60048" x="6692900" y="1428750"/>
          <p14:tracePt t="60074" x="6826250" y="1498600"/>
          <p14:tracePt t="60082" x="6877050" y="1517650"/>
          <p14:tracePt t="60099" x="6940550" y="1536700"/>
          <p14:tracePt t="60116" x="6997700" y="1549400"/>
          <p14:tracePt t="60133" x="7048500" y="1549400"/>
          <p14:tracePt t="60158" x="7131050" y="1549400"/>
          <p14:tracePt t="60166" x="7162800" y="1549400"/>
          <p14:tracePt t="60183" x="7194550" y="1536700"/>
          <p14:tracePt t="60202" x="7219950" y="1536700"/>
          <p14:tracePt t="60457" x="7219950" y="1530350"/>
          <p14:tracePt t="60474" x="7226300" y="1530350"/>
          <p14:tracePt t="60486" x="7232650" y="1524000"/>
          <p14:tracePt t="60500" x="7232650" y="1517650"/>
          <p14:tracePt t="60516" x="7239000" y="1517650"/>
          <p14:tracePt t="60556" x="7245350" y="1511300"/>
          <p14:tracePt t="60566" x="7245350" y="1498600"/>
          <p14:tracePt t="60583" x="7251700" y="1485900"/>
          <p14:tracePt t="60600" x="7258050" y="1466850"/>
          <p14:tracePt t="60625" x="7258050" y="1460500"/>
          <p14:tracePt t="60890" x="7264400" y="1460500"/>
          <p14:tracePt t="60898" x="7270750" y="1460500"/>
          <p14:tracePt t="60905" x="7283450" y="1460500"/>
          <p14:tracePt t="60916" x="7289800" y="1460500"/>
          <p14:tracePt t="60933" x="7296150" y="1466850"/>
          <p14:tracePt t="61324" x="7302500" y="1466850"/>
          <p14:tracePt t="61334" x="7308850" y="1466850"/>
          <p14:tracePt t="61350" x="7334250" y="1460500"/>
          <p14:tracePt t="61367" x="7385050" y="1447800"/>
          <p14:tracePt t="61384" x="7454900" y="1441450"/>
          <p14:tracePt t="61400" x="7512050" y="1435100"/>
          <p14:tracePt t="61429" x="7778750" y="1441450"/>
          <p14:tracePt t="61434" x="7861300" y="1441450"/>
          <p14:tracePt t="61450" x="7937500" y="1447800"/>
          <p14:tracePt t="61472" x="8178800" y="1447800"/>
          <p14:tracePt t="61484" x="8293100" y="1454150"/>
          <p14:tracePt t="61500" x="8382000" y="1454150"/>
          <p14:tracePt t="61519" x="8426450" y="1454150"/>
          <p14:tracePt t="61659" x="8426450" y="1460500"/>
          <p14:tracePt t="61670" x="8426450" y="1466850"/>
          <p14:tracePt t="61700" x="8420100" y="1473200"/>
          <p14:tracePt t="61718" x="8401050" y="1492250"/>
          <p14:tracePt t="61733" x="8375650" y="1504950"/>
          <p14:tracePt t="61758" x="8331200" y="1536700"/>
          <p14:tracePt t="61767" x="8312150" y="1549400"/>
          <p14:tracePt t="61783" x="8286750" y="1574800"/>
          <p14:tracePt t="61800" x="8261350" y="1587500"/>
          <p14:tracePt t="61823" x="8248650" y="1593850"/>
          <p14:tracePt t="61873" x="8242300" y="1600200"/>
          <p14:tracePt t="61885" x="8229600" y="1612900"/>
          <p14:tracePt t="61900" x="8204200" y="1625600"/>
          <p14:tracePt t="61917" x="8178800" y="1638300"/>
          <p14:tracePt t="61940" x="8089900" y="1657350"/>
          <p14:tracePt t="61951" x="8077200" y="1657350"/>
          <p14:tracePt t="61967" x="8051800" y="1663700"/>
          <p14:tracePt t="61983" x="8045450" y="1663700"/>
          <p14:tracePt t="62007" x="8039100" y="1663700"/>
          <p14:tracePt t="62017" x="8032750" y="1670050"/>
          <p14:tracePt t="62034" x="8013700" y="1676400"/>
          <p14:tracePt t="62036" x="8001000" y="1676400"/>
          <p14:tracePt t="62050" x="7981950" y="1676400"/>
          <p14:tracePt t="62053" x="7962900" y="1676400"/>
          <p14:tracePt t="62072" x="7899400" y="1670050"/>
          <p14:tracePt t="62083" x="7848600" y="1663700"/>
          <p14:tracePt t="62101" x="7816850" y="1663700"/>
          <p14:tracePt t="62120" x="7727950" y="1651000"/>
          <p14:tracePt t="62134" x="7664450" y="1644650"/>
          <p14:tracePt t="62158" x="7651750" y="1638300"/>
          <p14:tracePt t="62222" x="7658100" y="1638300"/>
          <p14:tracePt t="62230" x="7664450" y="1638300"/>
          <p14:tracePt t="62252" x="7683500" y="1638300"/>
          <p14:tracePt t="62278" x="7727950" y="1638300"/>
          <p14:tracePt t="62283" x="7740650" y="1638300"/>
          <p14:tracePt t="62301" x="7766050" y="1638300"/>
          <p14:tracePt t="62318" x="7804150" y="1638300"/>
          <p14:tracePt t="62341" x="7848600" y="1644650"/>
          <p14:tracePt t="62350" x="7861300" y="1644650"/>
          <p14:tracePt t="62367" x="7899400" y="1651000"/>
          <p14:tracePt t="62384" x="7956550" y="1670050"/>
          <p14:tracePt t="62408" x="8032750" y="1682750"/>
          <p14:tracePt t="62418" x="8077200" y="1689100"/>
          <p14:tracePt t="62434" x="8128000" y="1701800"/>
          <p14:tracePt t="62452" x="8159750" y="1701800"/>
          <p14:tracePt t="62476" x="8197850" y="1701800"/>
          <p14:tracePt t="62484" x="8216900" y="1701800"/>
          <p14:tracePt t="62502" x="8242300" y="1701800"/>
          <p14:tracePt t="62504" x="8261350" y="1701800"/>
          <p14:tracePt t="62521" x="8299450" y="1701800"/>
          <p14:tracePt t="62534" x="8312150" y="1701800"/>
          <p14:tracePt t="62559" x="8350250" y="1701800"/>
          <p14:tracePt t="62570" x="8356600" y="1701800"/>
          <p14:tracePt t="62585" x="8369300" y="1701800"/>
          <p14:tracePt t="62601" x="8388350" y="1701800"/>
          <p14:tracePt t="62624" x="8413750" y="1708150"/>
          <p14:tracePt t="62635" x="8420100" y="1708150"/>
          <p14:tracePt t="62653" x="8439150" y="1714500"/>
          <p14:tracePt t="62673" x="8477250" y="1714500"/>
          <p14:tracePt t="62684" x="8489950" y="1714500"/>
          <p14:tracePt t="62701" x="8509000" y="1708150"/>
          <p14:tracePt t="62717" x="8547100" y="1695450"/>
          <p14:tracePt t="62742" x="8578850" y="1689100"/>
          <p14:tracePt t="62751" x="8591550" y="1689100"/>
          <p14:tracePt t="62768" x="8616950" y="1689100"/>
          <p14:tracePt t="62784" x="8648700" y="1682750"/>
          <p14:tracePt t="62807" x="8680450" y="1676400"/>
          <p14:tracePt t="62818" x="8693150" y="1676400"/>
          <p14:tracePt t="62836" x="8705850" y="1676400"/>
          <p14:tracePt t="62851" x="8712200" y="1676400"/>
          <p14:tracePt t="62877" x="8731250" y="1676400"/>
          <p14:tracePt t="62886" x="8737600" y="1670050"/>
          <p14:tracePt t="62902" x="8743950" y="1657350"/>
          <p14:tracePt t="62918" x="8750300" y="1638300"/>
          <p14:tracePt t="62935" x="8750300" y="1619250"/>
          <p14:tracePt t="62960" x="8750300" y="1587500"/>
          <p14:tracePt t="62970" x="8743950" y="1574800"/>
          <p14:tracePt t="62985" x="8737600" y="1568450"/>
          <p14:tracePt t="63009" x="8712200" y="1536700"/>
          <p14:tracePt t="63018" x="8699500" y="1530350"/>
          <p14:tracePt t="63035" x="8686800" y="1511300"/>
          <p14:tracePt t="63051" x="8648700" y="1485900"/>
          <p14:tracePt t="63078" x="8572500" y="1466850"/>
          <p14:tracePt t="63085" x="8547100" y="1454150"/>
          <p14:tracePt t="63101" x="8489950" y="1441450"/>
          <p14:tracePt t="63119" x="8464550" y="1441450"/>
          <p14:tracePt t="63144" x="8401050" y="1435100"/>
          <p14:tracePt t="63152" x="8388350" y="1435100"/>
          <p14:tracePt t="63168" x="8362950" y="1435100"/>
          <p14:tracePt t="63185" x="8343900" y="1435100"/>
          <p14:tracePt t="63208" x="8318500" y="1435100"/>
          <p14:tracePt t="63220" x="8305800" y="1435100"/>
          <p14:tracePt t="63236" x="8299450" y="1435100"/>
          <p14:tracePt t="63252" x="8280400" y="1435100"/>
          <p14:tracePt t="63274" x="8267700" y="1441450"/>
          <p14:tracePt t="63285" x="8261350" y="1454150"/>
          <p14:tracePt t="63304" x="8261350" y="1511300"/>
          <p14:tracePt t="63318" x="8261350" y="1555750"/>
          <p14:tracePt t="63335" x="8255000" y="1600200"/>
          <p14:tracePt t="63356" x="8229600" y="1638300"/>
          <p14:tracePt t="63368" x="8223250" y="1644650"/>
          <p14:tracePt t="63385" x="8216900" y="1663700"/>
          <p14:tracePt t="63426" x="8248650" y="1676400"/>
          <p14:tracePt t="63435" x="8280400" y="1676400"/>
          <p14:tracePt t="63452" x="8331200" y="1682750"/>
          <p14:tracePt t="63477" x="8369300" y="1708150"/>
          <p14:tracePt t="63503" x="8362950" y="1708150"/>
          <p14:tracePt t="63519" x="8343900" y="1708150"/>
          <p14:tracePt t="63544" x="8337550" y="1708150"/>
          <p14:tracePt t="63569" x="8337550" y="1720850"/>
          <p14:tracePt t="63585" x="8337550" y="1746250"/>
          <p14:tracePt t="63609" x="8388350" y="1771650"/>
          <p14:tracePt t="63619" x="8407400" y="1778000"/>
          <p14:tracePt t="63637" x="8426450" y="1778000"/>
          <p14:tracePt t="63673" x="8420100" y="1778000"/>
          <p14:tracePt t="63685" x="8407400" y="1797050"/>
          <p14:tracePt t="63702" x="8407400" y="1822450"/>
          <p14:tracePt t="63719" x="8420100" y="1854200"/>
          <p14:tracePt t="63735" x="8451850" y="1879600"/>
          <p14:tracePt t="63761" x="8521700" y="1905000"/>
          <p14:tracePt t="63768" x="8534400" y="1905000"/>
          <p14:tracePt t="63786" x="8572500" y="1905000"/>
          <p14:tracePt t="63811" x="8642350" y="1898650"/>
          <p14:tracePt t="63821" x="8686800" y="1892300"/>
          <p14:tracePt t="63835" x="8737600" y="1892300"/>
          <p14:tracePt t="63838" x="8782050" y="1885950"/>
          <p14:tracePt t="63852" x="8807450" y="1885950"/>
          <p14:tracePt t="63876" x="8877300" y="1879600"/>
          <p14:tracePt t="63885" x="8902700" y="1866900"/>
          <p14:tracePt t="63902" x="8915400" y="1854200"/>
          <p14:tracePt t="63918" x="8915400" y="1841500"/>
          <p14:tracePt t="63946" x="8921750" y="1822450"/>
          <p14:tracePt t="63969" x="8921750" y="1816100"/>
          <p14:tracePt t="63985" x="8928100" y="1803400"/>
          <p14:tracePt t="64007" x="8928100" y="1790700"/>
          <p14:tracePt t="64019" x="8934450" y="1784350"/>
          <p14:tracePt t="64036" x="8940800" y="1765300"/>
          <p14:tracePt t="64053" x="8959850" y="1727200"/>
          <p14:tracePt t="64077" x="8966200" y="1708150"/>
          <p14:tracePt t="64085" x="8966200" y="1701800"/>
          <p14:tracePt t="64103" x="8966200" y="1695450"/>
          <p14:tracePt t="64122" x="8972550" y="1689100"/>
          <p14:tracePt t="64140" x="8978900" y="1689100"/>
          <p14:tracePt t="64313" x="8978900" y="1695450"/>
          <p14:tracePt t="64334" x="8978900" y="1701800"/>
          <p14:tracePt t="64353" x="8978900" y="1720850"/>
          <p14:tracePt t="64370" x="8985250" y="1733550"/>
          <p14:tracePt t="64385" x="8997950" y="1752600"/>
          <p14:tracePt t="64412" x="9042400" y="1816100"/>
          <p14:tracePt t="64420" x="9055100" y="1835150"/>
          <p14:tracePt t="64437" x="9080500" y="1866900"/>
          <p14:tracePt t="64455" x="9093200" y="1892300"/>
          <p14:tracePt t="64483" x="9118600" y="1911350"/>
          <p14:tracePt t="64504" x="9118600" y="1917700"/>
          <p14:tracePt t="64522" x="9124950" y="1917700"/>
          <p14:tracePt t="64536" x="9131300" y="1917700"/>
          <p14:tracePt t="64561" x="9144000" y="1885950"/>
          <p14:tracePt t="64586" x="9150350" y="1879600"/>
          <p14:tracePt t="64619" x="9150350" y="1873250"/>
          <p14:tracePt t="64636" x="9150350" y="1866900"/>
          <p14:tracePt t="64653" x="9144000" y="1854200"/>
          <p14:tracePt t="64678" x="9118600" y="1835150"/>
          <p14:tracePt t="64687" x="9112250" y="1828800"/>
          <p14:tracePt t="64704" x="9074150" y="1797050"/>
          <p14:tracePt t="64719" x="9048750" y="1778000"/>
          <p14:tracePt t="64744" x="9017000" y="1752600"/>
          <p14:tracePt t="64753" x="9010650" y="1752600"/>
          <p14:tracePt t="64769" x="8997950" y="1746250"/>
          <p14:tracePt t="64786" x="8997950" y="1739900"/>
          <p14:tracePt t="64811" x="8985250" y="1739900"/>
          <p14:tracePt t="64819" x="8978900" y="1746250"/>
          <p14:tracePt t="64837" x="8966200" y="1752600"/>
          <p14:tracePt t="64854" x="8953500" y="1765300"/>
          <p14:tracePt t="64855" x="8940800" y="1765300"/>
          <p14:tracePt t="64876" x="8928100" y="1771650"/>
          <p14:tracePt t="64887" x="8915400" y="1778000"/>
          <p14:tracePt t="64904" x="8896350" y="1790700"/>
          <p14:tracePt t="64919" x="8870950" y="1809750"/>
          <p14:tracePt t="64937" x="8858250" y="1816100"/>
          <p14:tracePt t="64964" x="8832850" y="1835150"/>
          <p14:tracePt t="64969" x="8826500" y="1835150"/>
          <p14:tracePt t="64986" x="8820150" y="1835150"/>
          <p14:tracePt t="65046" x="8813800" y="1835150"/>
          <p14:tracePt t="65233" x="8813800" y="1828800"/>
          <p14:tracePt t="65237" x="8813800" y="1822450"/>
          <p14:tracePt t="65253" x="8813800" y="1816100"/>
          <p14:tracePt t="65279" x="8813800" y="1803400"/>
          <p14:tracePt t="65304" x="8813800" y="1790700"/>
          <p14:tracePt t="65320" x="8807450" y="1784350"/>
          <p14:tracePt t="65337" x="8807450" y="1778000"/>
          <p14:tracePt t="65362" x="8801100" y="1771650"/>
          <p14:tracePt t="65467" x="8801100" y="1778000"/>
          <p14:tracePt t="65480" x="8801100" y="1784350"/>
          <p14:tracePt t="65489" x="8807450" y="1797050"/>
          <p14:tracePt t="65504" x="8807450" y="1809750"/>
          <p14:tracePt t="65520" x="8813800" y="1816100"/>
          <p14:tracePt t="65549" x="8826500" y="1828800"/>
          <p14:tracePt t="65610" x="8820150" y="1822450"/>
          <p14:tracePt t="65617" x="8807450" y="1809750"/>
          <p14:tracePt t="65625" x="8782050" y="1797050"/>
          <p14:tracePt t="65639" x="8769350" y="1790700"/>
          <p14:tracePt t="65653" x="8718550" y="1771650"/>
          <p14:tracePt t="65679" x="8636000" y="1739900"/>
          <p14:tracePt t="65687" x="8616950" y="1739900"/>
          <p14:tracePt t="65704" x="8591550" y="1733550"/>
          <p14:tracePt t="65721" x="8585200" y="1733550"/>
          <p14:tracePt t="65812" x="8585200" y="1739900"/>
          <p14:tracePt t="65818" x="8591550" y="1746250"/>
          <p14:tracePt t="65826" x="8597900" y="1752600"/>
          <p14:tracePt t="65837" x="8610600" y="1765300"/>
          <p14:tracePt t="65854" x="8648700" y="1790700"/>
          <p14:tracePt t="65878" x="8712200" y="1828800"/>
          <p14:tracePt t="65887" x="8743950" y="1835150"/>
          <p14:tracePt t="65904" x="8801100" y="1841500"/>
          <p14:tracePt t="65920" x="8851900" y="1841500"/>
          <p14:tracePt t="65944" x="8915400" y="1835150"/>
          <p14:tracePt t="65953" x="8940800" y="1828800"/>
          <p14:tracePt t="65970" x="8959850" y="1828800"/>
          <p14:tracePt t="65987" x="8985250" y="1822450"/>
          <p14:tracePt t="66011" x="8997950" y="1822450"/>
          <p14:tracePt t="66090" x="9004300" y="1822450"/>
          <p14:tracePt t="66105" x="9017000" y="1816100"/>
          <p14:tracePt t="66114" x="9023350" y="1816100"/>
          <p14:tracePt t="66122" x="9029700" y="1816100"/>
          <p14:tracePt t="66144" x="9055100" y="1816100"/>
          <p14:tracePt t="66154" x="9061450" y="1816100"/>
          <p14:tracePt t="66250" x="9061450" y="1822450"/>
          <p14:tracePt t="66308" x="9048750" y="1822450"/>
          <p14:tracePt t="66313" x="9023350" y="1828800"/>
          <p14:tracePt t="66326" x="8997950" y="1828800"/>
          <p14:tracePt t="66337" x="8940800" y="1828800"/>
          <p14:tracePt t="66355" x="8890000" y="1828800"/>
          <p14:tracePt t="66373" x="8858250" y="1822450"/>
          <p14:tracePt t="66390" x="8845550" y="1816100"/>
          <p14:tracePt t="66415" x="8826500" y="1809750"/>
          <p14:tracePt t="66420" x="8826500" y="1803400"/>
          <p14:tracePt t="66551" x="8826500" y="1809750"/>
          <p14:tracePt t="66558" x="8832850" y="1816100"/>
          <p14:tracePt t="66661" x="8839200" y="1809750"/>
          <p14:tracePt t="66733" x="8845550" y="1809750"/>
          <p14:tracePt t="66766" x="8851900" y="1809750"/>
          <p14:tracePt t="66794" x="8851900" y="1803400"/>
          <p14:tracePt t="66805" x="8858250" y="1803400"/>
          <p14:tracePt t="66821" x="8858250" y="1797050"/>
          <p14:tracePt t="66839" x="8870950" y="1790700"/>
          <p14:tracePt t="66854" x="8877300" y="1784350"/>
          <p14:tracePt t="66881" x="8883650" y="1784350"/>
          <p14:tracePt t="66905" x="8883650" y="1778000"/>
          <p14:tracePt t="66922" x="8890000" y="1765300"/>
          <p14:tracePt t="66946" x="8896350" y="1752600"/>
          <p14:tracePt t="66957" x="8902700" y="1739900"/>
          <p14:tracePt t="66971" x="8902700" y="1733550"/>
          <p14:tracePt t="67013" x="8909050" y="1739900"/>
          <p14:tracePt t="67022" x="8915400" y="1752600"/>
          <p14:tracePt t="67038" x="8921750" y="1758950"/>
          <p14:tracePt t="67089" x="8928100" y="1758950"/>
          <p14:tracePt t="67113" x="8934450" y="1758950"/>
          <p14:tracePt t="67121" x="8940800" y="1752600"/>
          <p14:tracePt t="67210" x="8940800" y="1746250"/>
          <p14:tracePt t="67215" x="8947150" y="1746250"/>
          <p14:tracePt t="67232" x="8953500" y="1733550"/>
          <p14:tracePt t="67242" x="8953500" y="1727200"/>
          <p14:tracePt t="67279" x="8953500" y="1720850"/>
          <p14:tracePt t="67412" x="8940800" y="1727200"/>
          <p14:tracePt t="67422" x="8934450" y="1733550"/>
          <p14:tracePt t="67439" x="8877300" y="1758950"/>
          <p14:tracePt t="67456" x="8807450" y="1778000"/>
          <p14:tracePt t="67479" x="8718550" y="1797050"/>
          <p14:tracePt t="67489" x="8699500" y="1797050"/>
          <p14:tracePt t="67508" x="8680450" y="1797050"/>
          <p14:tracePt t="67522" x="8674100" y="1790700"/>
          <p14:tracePt t="67547" x="8686800" y="1771650"/>
          <p14:tracePt t="69372" x="8680450" y="1765300"/>
          <p14:tracePt t="69380" x="8674100" y="1765300"/>
          <p14:tracePt t="69391" x="8648700" y="1765300"/>
          <p14:tracePt t="69416" x="8610600" y="1771650"/>
          <p14:tracePt t="69423" x="8610600" y="1778000"/>
          <p14:tracePt t="69440" x="8604250" y="1803400"/>
          <p14:tracePt t="69597" x="8629650" y="1803400"/>
          <p14:tracePt t="69607" x="8642350" y="1797050"/>
          <p14:tracePt t="69625" x="8832850" y="1727200"/>
          <p14:tracePt t="69640" x="9105900" y="1644650"/>
          <p14:tracePt t="69658" x="9455150" y="1562100"/>
          <p14:tracePt t="69686" x="10147300" y="1524000"/>
          <p14:tracePt t="69708" x="10496550" y="1524000"/>
          <p14:tracePt t="69730" x="10750550" y="1504950"/>
          <p14:tracePt t="69740" x="10763250" y="1504950"/>
          <p14:tracePt t="69757" x="10814050" y="1511300"/>
          <p14:tracePt t="69774" x="10871200" y="1543050"/>
          <p14:tracePt t="69791" x="10966450" y="1587500"/>
          <p14:tracePt t="69818" x="11004550" y="1600200"/>
          <p14:tracePt t="69847" x="11010900" y="1600200"/>
          <p14:tracePt t="69880" x="11029950" y="1593850"/>
          <p14:tracePt t="69890" x="11042650" y="1593850"/>
          <p14:tracePt t="69908" x="11087100" y="1593850"/>
          <p14:tracePt t="69923" x="11156950" y="1600200"/>
          <p14:tracePt t="69947" x="11233150" y="1612900"/>
          <p14:tracePt t="69957" x="11252200" y="1619250"/>
          <p14:tracePt t="69974" x="11271250" y="1625600"/>
          <p14:tracePt t="69990" x="11296650" y="1631950"/>
          <p14:tracePt t="70013" x="11315700" y="1631950"/>
          <p14:tracePt t="70024" x="11322050" y="1638300"/>
          <p14:tracePt t="70041" x="11328400" y="1638300"/>
          <p14:tracePt t="70057" x="11341100" y="1631950"/>
          <p14:tracePt t="70083" x="11347450" y="1625600"/>
          <p14:tracePt t="70263" x="11341100" y="1625600"/>
          <p14:tracePt t="70274" x="11328400" y="1625600"/>
          <p14:tracePt t="70293" x="11322050" y="1625600"/>
          <p14:tracePt t="70307" x="11309350" y="1625600"/>
          <p14:tracePt t="70326" x="11296650" y="1619250"/>
          <p14:tracePt t="70353" x="11239500" y="1587500"/>
          <p14:tracePt t="70374" x="11214100" y="1568450"/>
          <p14:tracePt t="70392" x="11201400" y="1562100"/>
          <p14:tracePt t="70414" x="11188700" y="1555750"/>
          <p14:tracePt t="70424" x="11182350" y="1555750"/>
          <p14:tracePt t="70442" x="11169650" y="1555750"/>
          <p14:tracePt t="70444" x="11156950" y="1555750"/>
          <p14:tracePt t="70463" x="11131550" y="1568450"/>
          <p14:tracePt t="70475" x="11112500" y="1574800"/>
          <p14:tracePt t="70491" x="11087100" y="1587500"/>
          <p14:tracePt t="70507" x="11068050" y="1606550"/>
          <p14:tracePt t="70532" x="11061700" y="1612900"/>
          <p14:tracePt t="70541" x="11061700" y="1619250"/>
          <p14:tracePt t="70558" x="11055350" y="1625600"/>
          <p14:tracePt t="70575" x="11049000" y="1638300"/>
          <p14:tracePt t="70591" x="11036300" y="1657350"/>
          <p14:tracePt t="70619" x="11029950" y="1695450"/>
          <p14:tracePt t="70641" x="11029950" y="1708150"/>
          <p14:tracePt t="70658" x="11029950" y="1714500"/>
          <p14:tracePt t="70682" x="11061700" y="1720850"/>
          <p14:tracePt t="70691" x="11074400" y="1727200"/>
          <p14:tracePt t="70708" x="11112500" y="1727200"/>
          <p14:tracePt t="70726" x="11188700" y="1733550"/>
          <p14:tracePt t="70748" x="11264900" y="1733550"/>
          <p14:tracePt t="70760" x="11290300" y="1733550"/>
          <p14:tracePt t="70778" x="11328400" y="1733550"/>
          <p14:tracePt t="70796" x="11360150" y="1727200"/>
          <p14:tracePt t="70808" x="11366500" y="1720850"/>
          <p14:tracePt t="70825" x="11372850" y="1720850"/>
          <p14:tracePt t="70841" x="11372850" y="1714500"/>
          <p14:tracePt t="70861" x="11372850" y="1708150"/>
          <p14:tracePt t="70952" x="11372850" y="1701800"/>
          <p14:tracePt t="71531" x="11372850" y="1695450"/>
          <p14:tracePt t="71542" x="11379200" y="1695450"/>
          <p14:tracePt t="71559" x="11379200" y="1689100"/>
          <p14:tracePt t="71616" x="11264900" y="1701800"/>
          <p14:tracePt t="71625" x="11195050" y="1708150"/>
          <p14:tracePt t="71642" x="10979150" y="1714500"/>
          <p14:tracePt t="71665" x="10687050" y="1727200"/>
          <p14:tracePt t="71677" x="10553700" y="1727200"/>
          <p14:tracePt t="71695" x="10471150" y="1727200"/>
          <p14:tracePt t="71709" x="10426700" y="1714500"/>
          <p14:tracePt t="71737" x="10426700" y="1708150"/>
          <p14:tracePt t="71762" x="10420350" y="1708150"/>
          <p14:tracePt t="71793" x="10420350" y="1701800"/>
          <p14:tracePt t="71815" x="10414000" y="1701800"/>
          <p14:tracePt t="71910" x="10414000" y="1695450"/>
          <p14:tracePt t="71931" x="10433050" y="1695450"/>
          <p14:tracePt t="71942" x="10464800" y="1689100"/>
          <p14:tracePt t="71959" x="10528300" y="1689100"/>
          <p14:tracePt t="71976" x="10604500" y="1689100"/>
          <p14:tracePt t="71992" x="10706100" y="1695450"/>
          <p14:tracePt t="72017" x="10845800" y="1701800"/>
          <p14:tracePt t="72026" x="10896600" y="1701800"/>
          <p14:tracePt t="72044" x="10985500" y="1701800"/>
          <p14:tracePt t="72065" x="11074400" y="1676400"/>
          <p14:tracePt t="72076" x="11087100" y="1663700"/>
          <p14:tracePt t="72092" x="11099800" y="1644650"/>
          <p14:tracePt t="72109" x="11106150" y="1612900"/>
          <p14:tracePt t="72134" x="11112500" y="1581150"/>
          <p14:tracePt t="72159" x="11112500" y="1574800"/>
          <p14:tracePt t="72177" x="11112500" y="1568450"/>
          <p14:tracePt t="72217" x="11106150" y="1562100"/>
          <p14:tracePt t="72225" x="11099800" y="1562100"/>
          <p14:tracePt t="72243" x="11074400" y="1555750"/>
          <p14:tracePt t="72259" x="11055350" y="1543050"/>
          <p14:tracePt t="72281" x="10947400" y="1517650"/>
          <p14:tracePt t="72293" x="10902950" y="1511300"/>
          <p14:tracePt t="72309" x="10801350" y="1498600"/>
          <p14:tracePt t="72326" x="10725150" y="1492250"/>
          <p14:tracePt t="72350" x="10610850" y="1498600"/>
          <p14:tracePt t="72376" x="10604500" y="1504950"/>
          <p14:tracePt t="72394" x="10604500" y="1511300"/>
          <p14:tracePt t="72419" x="10617200" y="1524000"/>
          <p14:tracePt t="72425" x="10623550" y="1530350"/>
          <p14:tracePt t="72444" x="10629900" y="1555750"/>
          <p14:tracePt t="72467" x="10642600" y="1606550"/>
          <p14:tracePt t="72476" x="10648950" y="1619250"/>
          <p14:tracePt t="72492" x="10661650" y="1657350"/>
          <p14:tracePt t="72509" x="10680700" y="1682750"/>
          <p14:tracePt t="72556" x="10687050" y="1682750"/>
          <p14:tracePt t="72578" x="10693400" y="1670050"/>
          <p14:tracePt t="72584" x="10699750" y="1670050"/>
          <p14:tracePt t="72616" x="10706100" y="1663700"/>
          <p14:tracePt t="72649" x="10699750" y="1663700"/>
          <p14:tracePt t="72660" x="10699750" y="1670050"/>
          <p14:tracePt t="72688" x="10680700" y="1676400"/>
          <p14:tracePt t="72882" x="10674350" y="1676400"/>
          <p14:tracePt t="72889" x="10668000" y="1682750"/>
          <p14:tracePt t="72895" x="10661650" y="1682750"/>
          <p14:tracePt t="72909" x="10655300" y="1689100"/>
          <p14:tracePt t="72936" x="10541000" y="1727200"/>
          <p14:tracePt t="72943" x="10477500" y="1746250"/>
          <p14:tracePt t="72960" x="10293350" y="1797050"/>
          <p14:tracePt t="72976" x="10064750" y="1854200"/>
          <p14:tracePt t="72993" x="9823450" y="1905000"/>
          <p14:tracePt t="73017" x="9404350" y="1955800"/>
          <p14:tracePt t="73026" x="9315450" y="1955800"/>
          <p14:tracePt t="73043" x="9131300" y="1968500"/>
          <p14:tracePt t="73060" x="8947150" y="1981200"/>
          <p14:tracePt t="73084" x="8597900" y="1987550"/>
          <p14:tracePt t="73093" x="8515350" y="1987550"/>
          <p14:tracePt t="73110" x="8362950" y="1987550"/>
          <p14:tracePt t="73126" x="8299450" y="1987550"/>
          <p14:tracePt t="73150" x="8274050" y="1987550"/>
          <p14:tracePt t="73160" x="8261350" y="1981200"/>
          <p14:tracePt t="73177" x="8210550" y="1981200"/>
          <p14:tracePt t="73193" x="8147050" y="1981200"/>
          <p14:tracePt t="73218" x="8051800" y="1987550"/>
          <p14:tracePt t="73227" x="8026400" y="1987550"/>
          <p14:tracePt t="73244" x="8001000" y="1987550"/>
          <p14:tracePt t="73280" x="7994650" y="1987550"/>
          <p14:tracePt t="73298" x="7988300" y="1987550"/>
          <p14:tracePt t="73309" x="7975600" y="1981200"/>
          <p14:tracePt t="73334" x="7893050" y="1955800"/>
          <p14:tracePt t="73344" x="7835900" y="1949450"/>
          <p14:tracePt t="73360" x="7810500" y="1949450"/>
          <p14:tracePt t="73377" x="7804150" y="1949450"/>
          <p14:tracePt t="73418" x="7804150" y="1943100"/>
          <p14:tracePt t="73450" x="7810500" y="1943100"/>
          <p14:tracePt t="73478" x="7816850" y="1943100"/>
          <p14:tracePt t="73493" x="7823200" y="1943100"/>
          <p14:tracePt t="73512" x="7835900" y="1943100"/>
          <p14:tracePt t="73527" x="7854950" y="1936750"/>
          <p14:tracePt t="73552" x="7905750" y="1924050"/>
          <p14:tracePt t="73560" x="7918450" y="1924050"/>
          <p14:tracePt t="73579" x="8045450" y="1911350"/>
          <p14:tracePt t="73603" x="8153400" y="1898650"/>
          <p14:tracePt t="73610" x="8197850" y="1892300"/>
          <p14:tracePt t="73628" x="8274050" y="1885950"/>
          <p14:tracePt t="73644" x="8343900" y="1879600"/>
          <p14:tracePt t="73668" x="8407400" y="1879600"/>
          <p14:tracePt t="73677" x="8413750" y="1879600"/>
          <p14:tracePt t="73970" x="8420100" y="1885950"/>
          <p14:tracePt t="73976" x="8420100" y="1892300"/>
          <p14:tracePt t="74000" x="8445500" y="1924050"/>
          <p14:tracePt t="74010" x="8451850" y="1930400"/>
          <p14:tracePt t="74090" x="8458200" y="1930400"/>
          <p14:tracePt t="74105" x="8464550" y="1924050"/>
          <p14:tracePt t="74127" x="8470900" y="1917700"/>
          <p14:tracePt t="74206" x="8477250" y="1917700"/>
          <p14:tracePt t="74215" x="8477250" y="1911350"/>
          <p14:tracePt t="74860" x="8477250" y="1917700"/>
          <p14:tracePt t="74867" x="8470900" y="1917700"/>
          <p14:tracePt t="81717" x="8458200" y="1917700"/>
          <p14:tracePt t="81736" x="8407400" y="1892300"/>
          <p14:tracePt t="81754" x="8356600" y="1885950"/>
          <p14:tracePt t="81767" x="8312150" y="1885950"/>
          <p14:tracePt t="81783" x="8280400" y="1892300"/>
          <p14:tracePt t="81801" x="8267700" y="1898650"/>
          <p14:tracePt t="81873" x="8286750" y="1898650"/>
          <p14:tracePt t="81881" x="8318500" y="1892300"/>
          <p14:tracePt t="81889" x="8382000" y="1879600"/>
          <p14:tracePt t="81900" x="8489950" y="1866900"/>
          <p14:tracePt t="81917" x="8642350" y="1866900"/>
          <p14:tracePt t="81939" x="8674100" y="1866900"/>
          <p14:tracePt t="81967" x="8674100" y="1860550"/>
          <p14:tracePt t="81984" x="8705850" y="1835150"/>
          <p14:tracePt t="81986" x="8737600" y="1809750"/>
          <p14:tracePt t="82006" x="8813800" y="1771650"/>
          <p14:tracePt t="82017" x="8845550" y="1758950"/>
          <p14:tracePt t="82034" x="8902700" y="1746250"/>
          <p14:tracePt t="82050" x="8934450" y="1739900"/>
          <p14:tracePt t="82077" x="8991600" y="1758950"/>
          <p14:tracePt t="82087" x="8997950" y="1765300"/>
          <p14:tracePt t="82100" x="8997950" y="1778000"/>
          <p14:tracePt t="82117" x="9017000" y="1784350"/>
          <p14:tracePt t="82140" x="9067800" y="1790700"/>
          <p14:tracePt t="82153" x="9093200" y="1790700"/>
          <p14:tracePt t="82168" x="9150350" y="1784350"/>
          <p14:tracePt t="82184" x="9169400" y="1778000"/>
          <p14:tracePt t="82226" x="9169400" y="1797050"/>
          <p14:tracePt t="82234" x="9163050" y="1816100"/>
          <p14:tracePt t="82253" x="9156700" y="1847850"/>
          <p14:tracePt t="82275" x="9156700" y="1854200"/>
          <p14:tracePt t="82374" x="9156700" y="1847850"/>
          <p14:tracePt t="82389" x="9169400" y="1847850"/>
          <p14:tracePt t="82401" x="9182100" y="1847850"/>
          <p14:tracePt t="82418" x="9207500" y="1847850"/>
          <p14:tracePt t="82435" x="9213850" y="1847850"/>
          <p14:tracePt t="82450" x="9220200" y="1847850"/>
          <p14:tracePt t="82476" x="9245600" y="1847850"/>
          <p14:tracePt t="82484" x="9264650" y="1847850"/>
          <p14:tracePt t="82503" x="9328150" y="1841500"/>
          <p14:tracePt t="82517" x="9404350" y="1835150"/>
          <p14:tracePt t="82542" x="9486900" y="1828800"/>
          <p14:tracePt t="82554" x="9499600" y="1828800"/>
          <p14:tracePt t="82568" x="9505950" y="1828800"/>
          <p14:tracePt t="82586" x="9512300" y="1822450"/>
          <p14:tracePt t="82611" x="9518650" y="1822450"/>
          <p14:tracePt t="82635" x="9525000" y="1822450"/>
          <p14:tracePt t="82653" x="9563100" y="1816100"/>
          <p14:tracePt t="82678" x="9594850" y="1816100"/>
          <p14:tracePt t="82686" x="9613900" y="1816100"/>
          <p14:tracePt t="82743" x="9601200" y="1809750"/>
          <p14:tracePt t="82770" x="9537700" y="1784350"/>
          <p14:tracePt t="82784" x="9525000" y="1771650"/>
          <p14:tracePt t="82809" x="9518650" y="1758950"/>
          <p14:tracePt t="82905" x="9512300" y="1758950"/>
          <p14:tracePt t="82927" x="9512300" y="1765300"/>
          <p14:tracePt t="83181" x="9505950" y="1771650"/>
          <p14:tracePt t="83264" x="9493250" y="1784350"/>
          <p14:tracePt t="83273" x="9486900" y="1784350"/>
          <p14:tracePt t="83290" x="9486900" y="1790700"/>
          <p14:tracePt t="90417" x="9480550" y="1790700"/>
          <p14:tracePt t="90421" x="9474200" y="1784350"/>
          <p14:tracePt t="90429" x="9442450" y="1778000"/>
          <p14:tracePt t="90440" x="9404350" y="1771650"/>
          <p14:tracePt t="90458" x="9315450" y="1752600"/>
          <p14:tracePt t="90484" x="9207500" y="1733550"/>
          <p14:tracePt t="90491" x="9182100" y="1720850"/>
          <p14:tracePt t="90494" x="9169400" y="1714500"/>
          <p14:tracePt t="90556" x="9163050" y="1714500"/>
          <p14:tracePt t="90564" x="9163050" y="1708150"/>
          <p14:tracePt t="90575" x="9163050" y="1689100"/>
          <p14:tracePt t="90591" x="9150350" y="1631950"/>
          <p14:tracePt t="90614" x="9131300" y="1504950"/>
          <p14:tracePt t="90625" x="9131300" y="1460500"/>
          <p14:tracePt t="90641" x="9169400" y="1314450"/>
          <p14:tracePt t="90658" x="9239250" y="1200150"/>
          <p14:tracePt t="90682" x="9417050" y="1155700"/>
          <p14:tracePt t="90691" x="9499600" y="1155700"/>
          <p14:tracePt t="90708" x="9690100" y="1225550"/>
          <p14:tracePt t="90725" x="9709150" y="1270000"/>
          <p14:tracePt t="90749" x="9671050" y="1289050"/>
          <p14:tracePt t="90758" x="9658350" y="1289050"/>
          <p14:tracePt t="90775" x="9632950" y="1282700"/>
          <p14:tracePt t="90791" x="9620250" y="1238250"/>
          <p14:tracePt t="90816" x="9626600" y="1162050"/>
          <p14:tracePt t="90824" x="9645650" y="1136650"/>
          <p14:tracePt t="90842" x="9664700" y="1092200"/>
          <p14:tracePt t="90866" x="9658350" y="1047750"/>
          <p14:tracePt t="90878" x="9645650" y="1035050"/>
          <p14:tracePt t="90891" x="9607550" y="1003300"/>
          <p14:tracePt t="90907" x="9575800" y="965200"/>
          <p14:tracePt t="90932" x="9537700" y="882650"/>
          <p14:tracePt t="90941" x="9525000" y="850900"/>
          <p14:tracePt t="90957" x="9531350" y="762000"/>
          <p14:tracePt t="90975" x="9575800" y="736600"/>
          <p14:tracePt t="90992" x="9632950" y="730250"/>
          <p14:tracePt t="91017" x="9696450" y="736600"/>
          <p14:tracePt t="91025" x="9709150" y="742950"/>
          <p14:tracePt t="91042" x="9715500" y="742950"/>
          <p14:tracePt t="91058" x="9715500" y="749300"/>
          <p14:tracePt t="91084" x="9721850" y="749300"/>
          <p14:tracePt t="91112" x="9721850" y="755650"/>
          <p14:tracePt t="91124" x="9728200" y="762000"/>
          <p14:tracePt t="91150" x="9734550" y="768350"/>
          <p14:tracePt t="91159" x="9740900" y="774700"/>
          <p14:tracePt t="91175" x="9747250" y="781050"/>
          <p14:tracePt t="91193" x="9759950" y="793750"/>
          <p14:tracePt t="91218" x="9779000" y="800100"/>
          <p14:tracePt t="91224" x="9785350" y="806450"/>
          <p14:tracePt t="91242" x="9804400" y="812800"/>
          <p14:tracePt t="91267" x="9842500" y="819150"/>
          <p14:tracePt t="91277" x="9861550" y="819150"/>
          <p14:tracePt t="91292" x="9899650" y="812800"/>
          <p14:tracePt t="91312" x="9925050" y="812800"/>
          <p14:tracePt t="91331" x="9969500" y="812800"/>
          <p14:tracePt t="91342" x="9982200" y="812800"/>
          <p14:tracePt t="91359" x="10001250" y="812800"/>
          <p14:tracePt t="91375" x="10020300" y="812800"/>
          <p14:tracePt t="91393" x="10045700" y="812800"/>
          <p14:tracePt t="91421" x="10077450" y="806450"/>
          <p14:tracePt t="91444" x="10115550" y="787400"/>
          <p14:tracePt t="91458" x="10147300" y="781050"/>
          <p14:tracePt t="91483" x="10179050" y="762000"/>
          <p14:tracePt t="91492" x="10185400" y="755650"/>
          <p14:tracePt t="91509" x="10191750" y="736600"/>
          <p14:tracePt t="91525" x="10198100" y="723900"/>
          <p14:tracePt t="91552" x="10198100" y="692150"/>
          <p14:tracePt t="91561" x="10191750" y="673100"/>
          <p14:tracePt t="91577" x="10191750" y="666750"/>
          <p14:tracePt t="91599" x="10166350" y="641350"/>
          <p14:tracePt t="91608" x="10140950" y="628650"/>
          <p14:tracePt t="91611" x="10128250" y="622300"/>
          <p14:tracePt t="91626" x="10071100" y="596900"/>
          <p14:tracePt t="91646" x="10026650" y="577850"/>
          <p14:tracePt t="91669" x="9925050" y="552450"/>
          <p14:tracePt t="91678" x="9899650" y="552450"/>
          <p14:tracePt t="91692" x="9842500" y="539750"/>
          <p14:tracePt t="91709" x="9810750" y="533400"/>
          <p14:tracePt t="91734" x="9785350" y="527050"/>
          <p14:tracePt t="91759" x="9779000" y="527050"/>
          <p14:tracePt t="91778" x="9753600" y="527050"/>
          <p14:tracePt t="91793" x="9702800" y="533400"/>
          <p14:tracePt t="91818" x="9613900" y="539750"/>
          <p14:tracePt t="91826" x="9588500" y="539750"/>
          <p14:tracePt t="91843" x="9550400" y="546100"/>
          <p14:tracePt t="91859" x="9531350" y="546100"/>
          <p14:tracePt t="91892" x="9525000" y="546100"/>
          <p14:tracePt t="91909" x="9499600" y="558800"/>
          <p14:tracePt t="91925" x="9455150" y="577850"/>
          <p14:tracePt t="91949" x="9353550" y="622300"/>
          <p14:tracePt t="91958" x="9328150" y="635000"/>
          <p14:tracePt t="91976" x="9302750" y="647700"/>
          <p14:tracePt t="92043" x="9296400" y="647700"/>
          <p14:tracePt t="92062" x="9296400" y="660400"/>
          <p14:tracePt t="92076" x="9296400" y="673100"/>
          <p14:tracePt t="92092" x="9296400" y="685800"/>
          <p14:tracePt t="92110" x="9296400" y="698500"/>
          <p14:tracePt t="92197" x="9309100" y="704850"/>
          <p14:tracePt t="92209" x="9328150" y="711200"/>
          <p14:tracePt t="92226" x="9378950" y="730250"/>
          <p14:tracePt t="92242" x="9423400" y="736600"/>
          <p14:tracePt t="92259" x="9474200" y="749300"/>
          <p14:tracePt t="92285" x="9531350" y="755650"/>
          <p14:tracePt t="92292" x="9544050" y="755650"/>
          <p14:tracePt t="92309" x="9569450" y="755650"/>
          <p14:tracePt t="92326" x="9588500" y="755650"/>
          <p14:tracePt t="92349" x="9613900" y="755650"/>
          <p14:tracePt t="92359" x="9620250" y="749300"/>
          <p14:tracePt t="92376" x="9639300" y="749300"/>
          <p14:tracePt t="92427" x="9645650" y="749300"/>
          <p14:tracePt t="92443" x="9652000" y="749300"/>
          <p14:tracePt t="92466" x="9671050" y="762000"/>
          <p14:tracePt t="92476" x="9696450" y="774700"/>
          <p14:tracePt t="92492" x="9728200" y="787400"/>
          <p14:tracePt t="92509" x="9772650" y="806450"/>
          <p14:tracePt t="92535" x="9874250" y="819150"/>
          <p14:tracePt t="92542" x="9899650" y="819150"/>
          <p14:tracePt t="92559" x="9988550" y="825500"/>
          <p14:tracePt t="92577" x="10090150" y="819150"/>
          <p14:tracePt t="92594" x="10140950" y="812800"/>
          <p14:tracePt t="92621" x="10217150" y="768350"/>
          <p14:tracePt t="92643" x="10223500" y="749300"/>
          <p14:tracePt t="92659" x="10223500" y="730250"/>
          <p14:tracePt t="92682" x="10210800" y="692150"/>
          <p14:tracePt t="92693" x="10191750" y="679450"/>
          <p14:tracePt t="92710" x="10153650" y="647700"/>
          <p14:tracePt t="92711" x="10134600" y="641350"/>
          <p14:tracePt t="92726" x="10077450" y="622300"/>
          <p14:tracePt t="92752" x="9994900" y="603250"/>
          <p14:tracePt t="92760" x="9975850" y="596900"/>
          <p14:tracePt t="92776" x="9912350" y="584200"/>
          <p14:tracePt t="92793" x="9861550" y="571500"/>
          <p14:tracePt t="92814" x="9810750" y="552450"/>
          <p14:tracePt t="92826" x="9791700" y="546100"/>
          <p14:tracePt t="92843" x="9734550" y="546100"/>
          <p14:tracePt t="92868" x="9626600" y="546100"/>
          <p14:tracePt t="92877" x="9582150" y="558800"/>
          <p14:tracePt t="92894" x="9499600" y="571500"/>
          <p14:tracePt t="92911" x="9455150" y="577850"/>
          <p14:tracePt t="92936" x="9436100" y="584200"/>
          <p14:tracePt t="92960" x="9455150" y="603250"/>
          <p14:tracePt t="92977" x="9474200" y="628650"/>
          <p14:tracePt t="92993" x="9493250" y="673100"/>
          <p14:tracePt t="93015" x="9518650" y="723900"/>
          <p14:tracePt t="93027" x="9525000" y="742950"/>
          <p14:tracePt t="93045" x="9537700" y="755650"/>
          <p14:tracePt t="93062" x="9550400" y="755650"/>
          <p14:tracePt t="93085" x="9569450" y="762000"/>
          <p14:tracePt t="93092" x="9588500" y="762000"/>
          <p14:tracePt t="93110" x="9639300" y="768350"/>
          <p14:tracePt t="93126" x="9728200" y="781050"/>
          <p14:tracePt t="93152" x="9906000" y="800100"/>
          <p14:tracePt t="93160" x="9944100" y="800100"/>
          <p14:tracePt t="93179" x="10134600" y="812800"/>
          <p14:tracePt t="93201" x="10217150" y="819150"/>
          <p14:tracePt t="93213" x="10306050" y="819150"/>
          <p14:tracePt t="93230" x="10363200" y="825500"/>
          <p14:tracePt t="93243" x="10426700" y="831850"/>
          <p14:tracePt t="93268" x="10515600" y="831850"/>
          <p14:tracePt t="93280" x="10534650" y="831850"/>
          <p14:tracePt t="93293" x="10585450" y="831850"/>
          <p14:tracePt t="93310" x="10623550" y="819150"/>
          <p14:tracePt t="93336" x="10687050" y="806450"/>
          <p14:tracePt t="93343" x="10693400" y="800100"/>
          <p14:tracePt t="93362" x="10718800" y="781050"/>
          <p14:tracePt t="93377" x="10725150" y="774700"/>
          <p14:tracePt t="93393" x="10731500" y="749300"/>
          <p14:tracePt t="93395" x="10731500" y="742950"/>
          <p14:tracePt t="93417" x="10718800" y="698500"/>
          <p14:tracePt t="93445" x="10680700" y="673100"/>
          <p14:tracePt t="93461" x="10636250" y="666750"/>
          <p14:tracePt t="93486" x="10579100" y="654050"/>
          <p14:tracePt t="93493" x="10553700" y="647700"/>
          <p14:tracePt t="93511" x="10458450" y="615950"/>
          <p14:tracePt t="93526" x="10356850" y="584200"/>
          <p14:tracePt t="93552" x="10229850" y="533400"/>
          <p14:tracePt t="93561" x="10198100" y="527050"/>
          <p14:tracePt t="93578" x="10109200" y="501650"/>
          <p14:tracePt t="93596" x="10033000" y="495300"/>
          <p14:tracePt t="93616" x="9963150" y="495300"/>
          <p14:tracePt t="93626" x="9918700" y="501650"/>
          <p14:tracePt t="93643" x="9829800" y="514350"/>
          <p14:tracePt t="93668" x="9702800" y="527050"/>
          <p14:tracePt t="93677" x="9677400" y="533400"/>
          <p14:tracePt t="93694" x="9626600" y="533400"/>
          <p14:tracePt t="93710" x="9569450" y="539750"/>
          <p14:tracePt t="93736" x="9531350" y="558800"/>
          <p14:tracePt t="93744" x="9525000" y="565150"/>
          <p14:tracePt t="93760" x="9518650" y="577850"/>
          <p14:tracePt t="93777" x="9518650" y="596900"/>
          <p14:tracePt t="93794" x="9518650" y="628650"/>
          <p14:tracePt t="93817" x="9512300" y="666750"/>
          <p14:tracePt t="93829" x="9505950" y="685800"/>
          <p14:tracePt t="93847" x="9499600" y="717550"/>
          <p14:tracePt t="93927" x="9499600" y="723900"/>
          <p14:tracePt t="93933" x="9505950" y="723900"/>
          <p14:tracePt t="93944" x="9512300" y="723900"/>
          <p14:tracePt t="93961" x="9512300" y="730250"/>
          <p14:tracePt t="93978" x="9512300" y="736600"/>
          <p14:tracePt t="94001" x="9518650" y="749300"/>
          <p14:tracePt t="94072" x="9518650" y="755650"/>
          <p14:tracePt t="94087" x="9518650" y="762000"/>
          <p14:tracePt t="94104" x="9518650" y="768350"/>
          <p14:tracePt t="94117" x="9518650" y="774700"/>
          <p14:tracePt t="94127" x="9518650" y="781050"/>
          <p14:tracePt t="94144" x="9518650" y="800100"/>
          <p14:tracePt t="94167" x="9518650" y="812800"/>
          <p14:tracePt t="94177" x="9518650" y="825500"/>
          <p14:tracePt t="94193" x="9518650" y="831850"/>
          <p14:tracePt t="94215" x="9518650" y="838200"/>
          <p14:tracePt t="94342" x="9525000" y="838200"/>
          <p14:tracePt t="94366" x="9531350" y="838200"/>
          <p14:tracePt t="94463" x="9537700" y="838200"/>
          <p14:tracePt t="94479" x="9544050" y="838200"/>
          <p14:tracePt t="94497" x="9550400" y="838200"/>
          <p14:tracePt t="94537" x="9556750" y="838200"/>
          <p14:tracePt t="94652" x="9556750" y="844550"/>
          <p14:tracePt t="94678" x="9556750" y="857250"/>
          <p14:tracePt t="94695" x="9550400" y="876300"/>
          <p14:tracePt t="94712" x="9544050" y="901700"/>
          <p14:tracePt t="94728" x="9537700" y="939800"/>
          <p14:tracePt t="94752" x="9537700" y="977900"/>
          <p14:tracePt t="94761" x="9537700" y="1003300"/>
          <p14:tracePt t="94778" x="9537700" y="1035050"/>
          <p14:tracePt t="94780" x="9537700" y="1054100"/>
          <p14:tracePt t="94801" x="9537700" y="1085850"/>
          <p14:tracePt t="94811" x="9537700" y="1130300"/>
          <p14:tracePt t="94829" x="9544050" y="1181100"/>
          <p14:tracePt t="94845" x="9556750" y="1263650"/>
          <p14:tracePt t="94868" x="9563100" y="1327150"/>
          <p14:tracePt t="94879" x="9575800" y="1403350"/>
          <p14:tracePt t="94895" x="9626600" y="1581150"/>
          <p14:tracePt t="94911" x="9671050" y="1689100"/>
          <p14:tracePt t="94937" x="9715500" y="1841500"/>
          <p14:tracePt t="94947" x="9728200" y="1873250"/>
          <p14:tracePt t="94961" x="9734550" y="1885950"/>
          <p14:tracePt t="94978" x="9753600" y="1879600"/>
          <p14:tracePt t="94995" x="9804400" y="1847850"/>
          <p14:tracePt t="95020" x="9963150" y="1797050"/>
          <p14:tracePt t="95029" x="10013950" y="1784350"/>
          <p14:tracePt t="95046" x="10096500" y="1784350"/>
          <p14:tracePt t="95061" x="10121900" y="1784350"/>
          <p14:tracePt t="95116" x="10128250" y="1784350"/>
          <p14:tracePt t="95145" x="10147300" y="1778000"/>
          <p14:tracePt t="95163" x="10191750" y="1771650"/>
          <p14:tracePt t="95181" x="10242550" y="1771650"/>
          <p14:tracePt t="95202" x="10255250" y="1778000"/>
          <p14:tracePt t="95211" x="10255250" y="1797050"/>
          <p14:tracePt t="95231" x="10248900" y="1809750"/>
          <p14:tracePt t="95245" x="10223500" y="1822450"/>
          <p14:tracePt t="95273" x="10191750" y="1835150"/>
          <p14:tracePt t="95278" x="10185400" y="1835150"/>
          <p14:tracePt t="95335" x="10134600" y="1854200"/>
          <p14:tracePt t="95345" x="10096500" y="1873250"/>
          <p14:tracePt t="95362" x="9988550" y="1911350"/>
          <p14:tracePt t="95378" x="9867900" y="1962150"/>
          <p14:tracePt t="95395" x="9791700" y="2000250"/>
          <p14:tracePt t="95419" x="9747250" y="2012950"/>
          <p14:tracePt t="95451" x="9747250" y="2006600"/>
          <p14:tracePt t="95468" x="9753600" y="1993900"/>
          <p14:tracePt t="95478" x="9753600" y="1987550"/>
          <p14:tracePt t="95495" x="9753600" y="1981200"/>
          <p14:tracePt t="95512" x="9747250" y="1974850"/>
          <p14:tracePt t="95530" x="9721850" y="1974850"/>
          <p14:tracePt t="95553" x="9715500" y="1974850"/>
          <p14:tracePt t="95580" x="9715500" y="1962150"/>
          <p14:tracePt t="95600" x="9721850" y="1949450"/>
          <p14:tracePt t="95612" x="9721850" y="1943100"/>
          <p14:tracePt t="95628" x="9728200" y="1936750"/>
          <p14:tracePt t="95703" x="9728200" y="1930400"/>
          <p14:tracePt t="95717" x="9728200" y="1924050"/>
          <p14:tracePt t="95728" x="9728200" y="1911350"/>
          <p14:tracePt t="95748" x="9728200" y="1905000"/>
          <p14:tracePt t="95779" x="9721850" y="1905000"/>
          <p14:tracePt t="95796" x="9715500" y="1905000"/>
          <p14:tracePt t="95819" x="9702800" y="1898650"/>
          <p14:tracePt t="102411" x="9696450" y="1898650"/>
          <p14:tracePt t="102417" x="9683750" y="1898650"/>
          <p14:tracePt t="102424" x="9671050" y="1898650"/>
          <p14:tracePt t="102434" x="9632950" y="1898650"/>
          <p14:tracePt t="102451" x="9563100" y="1898650"/>
          <p14:tracePt t="102473" x="9505950" y="1898650"/>
          <p14:tracePt t="102771" x="9512300" y="1898650"/>
          <p14:tracePt t="102780" x="9537700" y="1911350"/>
          <p14:tracePt t="102792" x="9575800" y="1924050"/>
          <p14:tracePt t="102802" x="9626600" y="1943100"/>
          <p14:tracePt t="102818" x="9740900" y="1968500"/>
          <p14:tracePt t="102834" x="9886950" y="1993900"/>
          <p14:tracePt t="102836" x="9963150" y="2012950"/>
          <p14:tracePt t="102851" x="10007600" y="2025650"/>
          <p14:tracePt t="102876" x="10052050" y="2044700"/>
          <p14:tracePt t="102887" x="10058400" y="2044700"/>
          <p14:tracePt t="102904" x="10064750" y="2051050"/>
          <p14:tracePt t="102921" x="10083800" y="2063750"/>
          <p14:tracePt t="102947" x="10140950" y="2133600"/>
          <p14:tracePt t="102969" x="10166350" y="2178050"/>
          <p14:tracePt t="102987" x="10185400" y="2216150"/>
          <p14:tracePt t="103012" x="10204450" y="2273300"/>
          <p14:tracePt t="103022" x="10204450" y="2279650"/>
          <p14:tracePt t="103073" x="10204450" y="2273300"/>
          <p14:tracePt t="103085" x="10210800" y="2266950"/>
          <p14:tracePt t="103102" x="10217150" y="2266950"/>
          <p14:tracePt t="103118" x="10223500" y="2266950"/>
          <p14:tracePt t="103151" x="10217150" y="2266950"/>
          <p14:tracePt t="103168" x="10210800" y="2266950"/>
          <p14:tracePt t="103185" x="10204450" y="2266950"/>
          <p14:tracePt t="103208" x="10198100" y="2266950"/>
          <p14:tracePt t="103235" x="10185400" y="2273300"/>
          <p14:tracePt t="103251" x="10172700" y="2286000"/>
          <p14:tracePt t="103253" x="10166350" y="2298700"/>
          <p14:tracePt t="103276" x="10121900" y="2336800"/>
          <p14:tracePt t="103287" x="10064750" y="2387600"/>
          <p14:tracePt t="103302" x="10052050" y="2400300"/>
          <p14:tracePt t="103318" x="9994900" y="2438400"/>
          <p14:tracePt t="103344" x="9975850" y="2457450"/>
          <p14:tracePt t="103354" x="9975850" y="2463800"/>
          <p14:tracePt t="103369" x="9969500" y="2489200"/>
          <p14:tracePt t="103385" x="9956800" y="2514600"/>
          <p14:tracePt t="103402" x="9937750" y="2540000"/>
          <p14:tracePt t="103426" x="9906000" y="2603500"/>
          <p14:tracePt t="103435" x="9906000" y="2609850"/>
          <p14:tracePt t="103454" x="9899650" y="2622550"/>
          <p14:tracePt t="103477" x="9918700" y="2622550"/>
          <p14:tracePt t="103485" x="9937750" y="2609850"/>
          <p14:tracePt t="103502" x="9975850" y="2571750"/>
          <p14:tracePt t="103518" x="10007600" y="2540000"/>
          <p14:tracePt t="103542" x="10020300" y="2514600"/>
          <p14:tracePt t="103555" x="10013950" y="2489200"/>
          <p14:tracePt t="103568" x="10013950" y="2470150"/>
          <p14:tracePt t="103585" x="10007600" y="2451100"/>
          <p14:tracePt t="103610" x="9982200" y="2406650"/>
          <p14:tracePt t="103620" x="9969500" y="2387600"/>
          <p14:tracePt t="103635" x="9931400" y="2355850"/>
          <p14:tracePt t="103652" x="9880600" y="2317750"/>
          <p14:tracePt t="103675" x="9747250" y="2254250"/>
          <p14:tracePt t="103686" x="9658350" y="2228850"/>
          <p14:tracePt t="103702" x="9385300" y="2171700"/>
          <p14:tracePt t="103719" x="9055100" y="2082800"/>
          <p14:tracePt t="103742" x="8769350" y="1962150"/>
          <p14:tracePt t="103751" x="8743950" y="1936750"/>
          <p14:tracePt t="103769" x="8769350" y="1885950"/>
          <p14:tracePt t="103785" x="8845550" y="1841500"/>
          <p14:tracePt t="103813" x="9048750" y="1816100"/>
          <p14:tracePt t="103820" x="9061450" y="1822450"/>
          <p14:tracePt t="103836" x="9067800" y="1828800"/>
          <p14:tracePt t="103852" x="9061450" y="1847850"/>
          <p14:tracePt t="103878" x="9036050" y="1879600"/>
          <p14:tracePt t="103889" x="9029700" y="1885950"/>
          <p14:tracePt t="103902" x="9023350" y="1892300"/>
          <p14:tracePt t="103945" x="9061450" y="1892300"/>
          <p14:tracePt t="103952" x="9086850" y="1892300"/>
          <p14:tracePt t="103969" x="9137650" y="1892300"/>
          <p14:tracePt t="103986" x="9156700" y="1892300"/>
          <p14:tracePt t="103987" x="9163050" y="1892300"/>
          <p14:tracePt t="104025" x="9169400" y="1898650"/>
          <p14:tracePt t="104062" x="9182100" y="1898650"/>
          <p14:tracePt t="104070" x="9188450" y="1898650"/>
          <p14:tracePt t="104086" x="9207500" y="1892300"/>
          <p14:tracePt t="104103" x="9232900" y="1885950"/>
          <p14:tracePt t="104119" x="9258300" y="1873250"/>
          <p14:tracePt t="104146" x="9302750" y="1822450"/>
          <p14:tracePt t="104153" x="9309100" y="1816100"/>
          <p14:tracePt t="104170" x="9309100" y="1790700"/>
          <p14:tracePt t="104186" x="9309100" y="1778000"/>
          <p14:tracePt t="104212" x="9309100" y="1765300"/>
          <p14:tracePt t="104219" x="9302750" y="1758950"/>
          <p14:tracePt t="104236" x="9296400" y="1746250"/>
          <p14:tracePt t="104253" x="9290050" y="1746250"/>
          <p14:tracePt t="104277" x="9283700" y="1733550"/>
          <p14:tracePt t="104286" x="9277350" y="1733550"/>
          <p14:tracePt t="104319" x="9277350" y="1727200"/>
          <p14:tracePt t="104343" x="9277350" y="1720850"/>
          <p14:tracePt t="104369" x="9264650" y="1720850"/>
          <p14:tracePt t="104385" x="9245600" y="1733550"/>
          <p14:tracePt t="104411" x="9220200" y="1739900"/>
          <p14:tracePt t="104419" x="9213850" y="1739900"/>
          <p14:tracePt t="104436" x="9201150" y="1739900"/>
          <p14:tracePt t="104452" x="9175750" y="1733550"/>
          <p14:tracePt t="104479" x="9124950" y="1714500"/>
          <p14:tracePt t="104505" x="9105900" y="1708150"/>
          <p14:tracePt t="104519" x="9099550" y="1708150"/>
          <p14:tracePt t="104545" x="9086850" y="1708150"/>
          <p14:tracePt t="104818" x="9093200" y="1708150"/>
          <p14:tracePt t="104835" x="9099550" y="1708150"/>
          <p14:tracePt t="104843" x="9105900" y="1708150"/>
          <p14:tracePt t="104859" x="9118600" y="1714500"/>
          <p14:tracePt t="104870" x="9124950" y="1714500"/>
          <p14:tracePt t="104886" x="9131300" y="1714500"/>
          <p14:tracePt t="104919" x="9137650" y="1714500"/>
          <p14:tracePt t="104945" x="9144000" y="1714500"/>
          <p14:tracePt t="104970" x="9156700" y="1708150"/>
          <p14:tracePt t="104986" x="9182100" y="1695450"/>
          <p14:tracePt t="105013" x="9194800" y="1689100"/>
          <p14:tracePt t="105022" x="9207500" y="1682750"/>
          <p14:tracePt t="105160" x="9201150" y="1689100"/>
          <p14:tracePt t="105169" x="9188450" y="1695450"/>
          <p14:tracePt t="105188" x="9169400" y="1708150"/>
          <p14:tracePt t="105213" x="9105900" y="1739900"/>
          <p14:tracePt t="105219" x="9093200" y="1746250"/>
          <p14:tracePt t="105237" x="9067800" y="1752600"/>
          <p14:tracePt t="105253" x="9048750" y="1758950"/>
          <p14:tracePt t="105276" x="9017000" y="1765300"/>
          <p14:tracePt t="105286" x="9004300" y="1771650"/>
          <p14:tracePt t="105303" x="8940800" y="1778000"/>
          <p14:tracePt t="105320" x="8737600" y="1778000"/>
          <p14:tracePt t="105344" x="8477250" y="1778000"/>
          <p14:tracePt t="105370" x="8210550" y="1746250"/>
          <p14:tracePt t="105388" x="8001000" y="1727200"/>
          <p14:tracePt t="105411" x="7753350" y="1720850"/>
          <p14:tracePt t="105422" x="7620000" y="1720850"/>
          <p14:tracePt t="105439" x="7366000" y="1720850"/>
          <p14:tracePt t="105453" x="7054850" y="1739900"/>
          <p14:tracePt t="105480" x="6584950" y="1803400"/>
          <p14:tracePt t="105482" x="6419850" y="1816100"/>
          <p14:tracePt t="105503" x="6076950" y="1847850"/>
          <p14:tracePt t="105520" x="5772150" y="1866900"/>
          <p14:tracePt t="105545" x="5200650" y="1885950"/>
          <p14:tracePt t="105570" x="4756150" y="1917700"/>
          <p14:tracePt t="105611" x="3765550" y="1854200"/>
          <p14:tracePt t="105621" x="3556000" y="1822450"/>
          <p14:tracePt t="105637" x="3200400" y="1758950"/>
          <p14:tracePt t="105655" x="2889250" y="1689100"/>
          <p14:tracePt t="105679" x="2501900" y="1587500"/>
          <p14:tracePt t="105687" x="2393950" y="1555750"/>
          <p14:tracePt t="105704" x="2228850" y="1517650"/>
          <p14:tracePt t="105721" x="2101850" y="1492250"/>
          <p14:tracePt t="105744" x="1911350" y="1479550"/>
          <p14:tracePt t="105754" x="1835150" y="1479550"/>
          <p14:tracePt t="105771" x="1720850" y="1479550"/>
          <p14:tracePt t="105788" x="1619250" y="1479550"/>
          <p14:tracePt t="105811" x="1574800" y="1473200"/>
          <p14:tracePt t="105820" x="1581150" y="1466850"/>
          <p14:tracePt t="105837" x="1587500" y="1460500"/>
          <p14:tracePt t="105853" x="1562100" y="1460500"/>
          <p14:tracePt t="105876" x="1327150" y="1466850"/>
          <p14:tracePt t="105887" x="1181100" y="1466850"/>
          <p14:tracePt t="105904" x="850900" y="1460500"/>
          <p14:tracePt t="105920" x="571500" y="1441450"/>
          <p14:tracePt t="105946" x="374650" y="1390650"/>
          <p14:tracePt t="105953" x="374650" y="1365250"/>
          <p14:tracePt t="105971" x="419100" y="1314450"/>
          <p14:tracePt t="105988" x="533400" y="1276350"/>
          <p14:tracePt t="105990" x="584200" y="1276350"/>
          <p14:tracePt t="106010" x="609600" y="1301750"/>
          <p14:tracePt t="106021" x="596900" y="1327150"/>
          <p14:tracePt t="106037" x="527050" y="1384300"/>
          <p14:tracePt t="106054" x="355600" y="1479550"/>
          <p14:tracePt t="106080" x="273050" y="1530350"/>
          <p14:tracePt t="106088" x="266700" y="1530350"/>
          <p14:tracePt t="106104" x="273050" y="1530350"/>
          <p14:tracePt t="106121" x="336550" y="1530350"/>
          <p14:tracePt t="106146" x="596900" y="1485900"/>
          <p14:tracePt t="106154" x="723900" y="1473200"/>
          <p14:tracePt t="106170" x="876300" y="1466850"/>
          <p14:tracePt t="106188" x="901700" y="1473200"/>
          <p14:tracePt t="106213" x="908050" y="1492250"/>
          <p14:tracePt t="106221" x="914400" y="1504950"/>
          <p14:tracePt t="106238" x="927100" y="1511300"/>
          <p14:tracePt t="106280" x="933450" y="1504950"/>
          <p14:tracePt t="106288" x="939800" y="1492250"/>
          <p14:tracePt t="106304" x="946150" y="1473200"/>
          <p14:tracePt t="106321" x="946150" y="1454150"/>
          <p14:tracePt t="106463" x="946150" y="1447800"/>
          <p14:tracePt t="106476" x="933450" y="1447800"/>
          <p14:tracePt t="106488" x="927100" y="1447800"/>
          <p14:tracePt t="106504" x="908050" y="1441450"/>
          <p14:tracePt t="106522" x="895350" y="1441450"/>
          <p14:tracePt t="106547" x="889000" y="1428750"/>
          <p14:tracePt t="106554" x="889000" y="1422400"/>
          <p14:tracePt t="106571" x="889000" y="1403350"/>
          <p14:tracePt t="106588" x="895350" y="1397000"/>
          <p14:tracePt t="112568" x="901700" y="1397000"/>
          <p14:tracePt t="112575" x="914400" y="1390650"/>
          <p14:tracePt t="112584" x="952500" y="1390650"/>
          <p14:tracePt t="112593" x="1022350" y="1377950"/>
          <p14:tracePt t="112614" x="1257300" y="1333500"/>
          <p14:tracePt t="112626" x="1631950" y="1244600"/>
          <p14:tracePt t="112643" x="2051050" y="1130300"/>
          <p14:tracePt t="112659" x="2457450" y="977900"/>
          <p14:tracePt t="112683" x="2927350" y="685800"/>
          <p14:tracePt t="112693" x="3048000" y="590550"/>
          <p14:tracePt t="112710" x="3213100" y="438150"/>
          <p14:tracePt t="112727" x="3435350" y="196850"/>
          <p14:tracePt t="112891" x="3721100" y="25400"/>
          <p14:tracePt t="112897" x="3721100" y="120650"/>
          <p14:tracePt t="112912" x="3721100" y="215900"/>
          <p14:tracePt t="112934" x="3695700" y="482600"/>
          <p14:tracePt t="112943" x="3695700" y="590550"/>
          <p14:tracePt t="112960" x="3689350" y="812800"/>
          <p14:tracePt t="112977" x="3727450" y="1041400"/>
          <p14:tracePt t="112993" x="3790950" y="1219200"/>
          <p14:tracePt t="113020" x="3797300" y="1397000"/>
          <p14:tracePt t="113044" x="3752850" y="1358900"/>
          <p14:tracePt t="113059" x="3708400" y="1270000"/>
          <p14:tracePt t="113084" x="3702050" y="1263650"/>
          <p14:tracePt t="116203" x="3695700" y="1257300"/>
          <p14:tracePt t="116213" x="3683000" y="1250950"/>
          <p14:tracePt t="116230" x="3619500" y="1187450"/>
          <p14:tracePt t="116246" x="3575050" y="1117600"/>
          <p14:tracePt t="116264" x="3562350" y="1092200"/>
          <p14:tracePt t="116317" x="3562350" y="1085850"/>
          <p14:tracePt t="116333" x="3543300" y="1079500"/>
          <p14:tracePt t="116349" x="3498850" y="1066800"/>
          <p14:tracePt t="116362" x="3492500" y="1066800"/>
          <p14:tracePt t="116406" x="3524250" y="1098550"/>
          <p14:tracePt t="116413" x="3549650" y="1117600"/>
          <p14:tracePt t="116429" x="3657600" y="1162050"/>
          <p14:tracePt t="116445" x="3797300" y="1231900"/>
          <p14:tracePt t="116468" x="4064000" y="1339850"/>
          <p14:tracePt t="116479" x="4159250" y="1377950"/>
          <p14:tracePt t="116496" x="4413250" y="1466850"/>
          <p14:tracePt t="116512" x="4635500" y="1530350"/>
          <p14:tracePt t="116539" x="4857750" y="1555750"/>
          <p14:tracePt t="116546" x="4889500" y="1555750"/>
          <p14:tracePt t="116563" x="4940300" y="1549400"/>
          <p14:tracePt t="116580" x="4997450" y="1543050"/>
          <p14:tracePt t="116596" x="5156200" y="1543050"/>
          <p14:tracePt t="116620" x="5365750" y="1593850"/>
          <p14:tracePt t="116630" x="5422900" y="1606550"/>
          <p14:tracePt t="116646" x="5537200" y="1651000"/>
          <p14:tracePt t="116663" x="5600700" y="1682750"/>
          <p14:tracePt t="116685" x="5676900" y="1714500"/>
          <p14:tracePt t="116696" x="5702300" y="1727200"/>
          <p14:tracePt t="116715" x="5778500" y="1752600"/>
          <p14:tracePt t="116738" x="5969000" y="1809750"/>
          <p14:tracePt t="116746" x="6038850" y="1828800"/>
          <p14:tracePt t="116764" x="6153150" y="1866900"/>
          <p14:tracePt t="116779" x="6242050" y="1898650"/>
          <p14:tracePt t="116808" x="6369050" y="1949450"/>
          <p14:tracePt t="116814" x="6400800" y="1968500"/>
          <p14:tracePt t="116829" x="6432550" y="1981200"/>
          <p14:tracePt t="116846" x="6521450" y="2019300"/>
          <p14:tracePt t="116869" x="6604000" y="2032000"/>
          <p14:tracePt t="116880" x="6616700" y="2032000"/>
          <p14:tracePt t="116915" x="6623050" y="2019300"/>
          <p14:tracePt t="116937" x="6648450" y="2006600"/>
          <p14:tracePt t="116946" x="6680200" y="2000250"/>
          <p14:tracePt t="116963" x="6762750" y="2000250"/>
          <p14:tracePt t="116980" x="6877050" y="2006600"/>
          <p14:tracePt t="116997" x="7023100" y="2019300"/>
          <p14:tracePt t="117020" x="7283450" y="2032000"/>
          <p14:tracePt t="117030" x="7346950" y="2038350"/>
          <p14:tracePt t="117046" x="7385050" y="2038350"/>
          <p14:tracePt t="117063" x="7391400" y="2038350"/>
          <p14:tracePt t="117097" x="7391400" y="2032000"/>
          <p14:tracePt t="117114" x="7404100" y="2025650"/>
          <p14:tracePt t="117137" x="7423150" y="2012950"/>
          <p14:tracePt t="117147" x="7429500" y="2006600"/>
          <p14:tracePt t="117149" x="7435850" y="2006600"/>
          <p14:tracePt t="117163" x="7454900" y="2006600"/>
          <p14:tracePt t="117181" x="7467600" y="2006600"/>
          <p14:tracePt t="117203" x="7505700" y="2006600"/>
          <p14:tracePt t="117214" x="7531100" y="2012950"/>
          <p14:tracePt t="117229" x="7575550" y="2019300"/>
          <p14:tracePt t="117247" x="7632700" y="2032000"/>
          <p14:tracePt t="117271" x="7747000" y="2051050"/>
          <p14:tracePt t="117280" x="7797800" y="2063750"/>
          <p14:tracePt t="117297" x="7861300" y="2076450"/>
          <p14:tracePt t="117314" x="7912100" y="2082800"/>
          <p14:tracePt t="117339" x="7994650" y="2089150"/>
          <p14:tracePt t="117346" x="8032750" y="2095500"/>
          <p14:tracePt t="117364" x="8108950" y="2095500"/>
          <p14:tracePt t="117380" x="8204200" y="2101850"/>
          <p14:tracePt t="117397" x="8305800" y="2101850"/>
          <p14:tracePt t="117424" x="8470900" y="2051050"/>
          <p14:tracePt t="117430" x="8483600" y="2044700"/>
          <p14:tracePt t="117447" x="8483600" y="2006600"/>
          <p14:tracePt t="117464" x="8483600" y="1981200"/>
          <p14:tracePt t="117486" x="8464550" y="1930400"/>
          <p14:tracePt t="117499" x="8458200" y="1924050"/>
          <p14:tracePt t="117514" x="8426450" y="1898650"/>
          <p14:tracePt t="117536" x="8362950" y="1866900"/>
          <p14:tracePt t="117546" x="8312150" y="1854200"/>
          <p14:tracePt t="117564" x="8204200" y="1841500"/>
          <p14:tracePt t="117580" x="8070850" y="1828800"/>
          <p14:tracePt t="117607" x="7759700" y="1803400"/>
          <p14:tracePt t="117631" x="7651750" y="1803400"/>
          <p14:tracePt t="117632" x="7620000" y="1803400"/>
          <p14:tracePt t="117646" x="7613650" y="1803400"/>
          <p14:tracePt t="117673" x="7620000" y="1828800"/>
          <p14:tracePt t="117681" x="7626350" y="1828800"/>
          <p14:tracePt t="117697" x="7651750" y="1841500"/>
          <p14:tracePt t="117714" x="7658100" y="1841500"/>
          <p14:tracePt t="117770" x="7651750" y="1841500"/>
          <p14:tracePt t="117775" x="7645400" y="1841500"/>
          <p14:tracePt t="117784" x="7626350" y="1841500"/>
          <p14:tracePt t="117798" x="7620000" y="1841500"/>
          <p14:tracePt t="117821" x="7613650" y="1841500"/>
          <p14:tracePt t="117849" x="7613650" y="1828800"/>
          <p14:tracePt t="117864" x="7613650" y="1790700"/>
          <p14:tracePt t="117888" x="7613650" y="1727200"/>
          <p14:tracePt t="117897" x="7613650" y="1720850"/>
          <p14:tracePt t="117914" x="7607300" y="1701800"/>
          <p14:tracePt t="117936" x="7550150" y="1657350"/>
          <p14:tracePt t="117947" x="7512050" y="1625600"/>
          <p14:tracePt t="117964" x="7505700" y="1619250"/>
          <p14:tracePt t="117980" x="7505700" y="1625600"/>
          <p14:tracePt t="118003" x="7518400" y="1663700"/>
          <p14:tracePt t="118013" x="7524750" y="1689100"/>
          <p14:tracePt t="118031" x="7524750" y="1701800"/>
          <p14:tracePt t="118047" x="7499350" y="1720850"/>
          <p14:tracePt t="118071" x="7454900" y="1733550"/>
          <p14:tracePt t="118101" x="7454900" y="1727200"/>
          <p14:tracePt t="118114" x="7461250" y="1720850"/>
          <p14:tracePt t="118138" x="7505700" y="1657350"/>
          <p14:tracePt t="118148" x="7531100" y="1612900"/>
          <p14:tracePt t="118164" x="7486650" y="1504950"/>
          <p14:tracePt t="118183" x="7423150" y="1435100"/>
          <p14:tracePt t="118197" x="7359650" y="1371600"/>
          <p14:tracePt t="118224" x="7277100" y="1295400"/>
          <p14:tracePt t="118231" x="7251700" y="1263650"/>
          <p14:tracePt t="118249" x="7200900" y="1206500"/>
          <p14:tracePt t="118264" x="7169150" y="1162050"/>
          <p14:tracePt t="118288" x="7137400" y="1111250"/>
          <p14:tracePt t="118297" x="7124700" y="1092200"/>
          <p14:tracePt t="118314" x="7112000" y="1079500"/>
          <p14:tracePt t="118316" x="7105650" y="1073150"/>
          <p14:tracePt t="118338" x="7099300" y="1060450"/>
          <p14:tracePt t="118347" x="7092950" y="1054100"/>
          <p14:tracePt t="118381" x="7086600" y="1047750"/>
          <p14:tracePt t="118404" x="7080250" y="1047750"/>
          <p14:tracePt t="118417" x="7073900" y="1047750"/>
          <p14:tracePt t="118432" x="7061200" y="1047750"/>
          <p14:tracePt t="118448" x="7048500" y="1047750"/>
          <p14:tracePt t="118470" x="7042150" y="1047750"/>
          <p14:tracePt t="118497" x="7048500" y="1035050"/>
          <p14:tracePt t="118514" x="7067550" y="1022350"/>
          <p14:tracePt t="118536" x="7131050" y="996950"/>
          <p14:tracePt t="118547" x="7143750" y="990600"/>
          <p14:tracePt t="118564" x="7175500" y="977900"/>
          <p14:tracePt t="118581" x="7188200" y="965200"/>
          <p14:tracePt t="118598" x="7213600" y="952500"/>
          <p14:tracePt t="118621" x="7251700" y="939800"/>
          <p14:tracePt t="118631" x="7264400" y="933450"/>
          <p14:tracePt t="118650" x="7321550" y="901700"/>
          <p14:tracePt t="118674" x="7372350" y="876300"/>
          <p14:tracePt t="118681" x="7391400" y="857250"/>
          <p14:tracePt t="118698" x="7404100" y="844550"/>
          <p14:tracePt t="118718" x="7416800" y="831850"/>
          <p14:tracePt t="118738" x="7454900" y="806450"/>
          <p14:tracePt t="118750" x="7467600" y="793750"/>
          <p14:tracePt t="118765" x="7486650" y="774700"/>
          <p14:tracePt t="118782" x="7505700" y="755650"/>
          <p14:tracePt t="118783" x="7512050" y="749300"/>
          <p14:tracePt t="118805" x="7518400" y="736600"/>
          <p14:tracePt t="118815" x="7518400" y="730250"/>
          <p14:tracePt t="118848" x="7461250" y="730250"/>
          <p14:tracePt t="118872" x="7378700" y="749300"/>
          <p14:tracePt t="118882" x="7359650" y="755650"/>
          <p14:tracePt t="118898" x="7296150" y="781050"/>
          <p14:tracePt t="118914" x="7232650" y="819150"/>
          <p14:tracePt t="118939" x="7112000" y="920750"/>
          <p14:tracePt t="118947" x="7061200" y="958850"/>
          <p14:tracePt t="118965" x="6959600" y="1022350"/>
          <p14:tracePt t="118982" x="6851650" y="1085850"/>
          <p14:tracePt t="118998" x="6800850" y="1104900"/>
          <p14:tracePt t="119024" x="6794500" y="1104900"/>
          <p14:tracePt t="119032" x="6794500" y="1098550"/>
          <p14:tracePt t="119049" x="6813550" y="1054100"/>
          <p14:tracePt t="119065" x="6832600" y="1016000"/>
          <p14:tracePt t="119090" x="6826250" y="1009650"/>
          <p14:tracePt t="119099" x="6813550" y="1016000"/>
          <p14:tracePt t="119115" x="6794500" y="1041400"/>
          <p14:tracePt t="119138" x="6781800" y="1073150"/>
          <p14:tracePt t="119176" x="6788150" y="1066800"/>
          <p14:tracePt t="119207" x="6838950" y="1028700"/>
          <p14:tracePt t="119216" x="6845300" y="1022350"/>
          <p14:tracePt t="119234" x="6851650" y="1009650"/>
          <p14:tracePt t="119470" x="6858000" y="1009650"/>
          <p14:tracePt t="119483" x="6877050" y="1003300"/>
          <p14:tracePt t="119498" x="6896100" y="1003300"/>
          <p14:tracePt t="119515" x="6921500" y="1003300"/>
          <p14:tracePt t="119538" x="6940550" y="996950"/>
          <p14:tracePt t="119549" x="6946900" y="996950"/>
          <p14:tracePt t="119566" x="6965950" y="996950"/>
          <p14:tracePt t="119582" x="6978650" y="990600"/>
          <p14:tracePt t="119604" x="7010400" y="990600"/>
          <p14:tracePt t="119616" x="7048500" y="990600"/>
          <p14:tracePt t="119632" x="7105650" y="990600"/>
          <p14:tracePt t="119650" x="7156450" y="990600"/>
          <p14:tracePt t="119674" x="7258050" y="990600"/>
          <p14:tracePt t="119682" x="7283450" y="990600"/>
          <p14:tracePt t="119699" x="7321550" y="990600"/>
          <p14:tracePt t="119715" x="7340600" y="990600"/>
          <p14:tracePt t="119742" x="7378700" y="990600"/>
          <p14:tracePt t="119765" x="7397750" y="990600"/>
          <p14:tracePt t="119782" x="7429500" y="984250"/>
          <p14:tracePt t="119802" x="7454900" y="984250"/>
          <p14:tracePt t="119823" x="7486650" y="984250"/>
          <p14:tracePt t="119832" x="7499350" y="984250"/>
          <p14:tracePt t="119849" x="7518400" y="984250"/>
          <p14:tracePt t="119866" x="7531100" y="984250"/>
          <p14:tracePt t="119894" x="7531100" y="971550"/>
          <p14:tracePt t="119898" x="7531100" y="965200"/>
          <p14:tracePt t="119915" x="7505700" y="946150"/>
          <p14:tracePt t="119939" x="7442200" y="914400"/>
          <p14:tracePt t="119949" x="7423150" y="901700"/>
          <p14:tracePt t="119968" x="7366000" y="882650"/>
          <p14:tracePt t="119982" x="7308850" y="869950"/>
          <p14:tracePt t="120010" x="7239000" y="844550"/>
          <p14:tracePt t="120032" x="7194550" y="838200"/>
          <p14:tracePt t="120048" x="7131050" y="838200"/>
          <p14:tracePt t="120071" x="7023100" y="844550"/>
          <p14:tracePt t="120082" x="6927850" y="857250"/>
          <p14:tracePt t="120099" x="6800850" y="863600"/>
          <p14:tracePt t="120115" x="6737350" y="869950"/>
          <p14:tracePt t="120141" x="6711950" y="869950"/>
          <p14:tracePt t="120174" x="6705600" y="869950"/>
          <p14:tracePt t="120184" x="6705600" y="876300"/>
          <p14:tracePt t="120199" x="6680200" y="895350"/>
          <p14:tracePt t="120222" x="6578600" y="946150"/>
          <p14:tracePt t="120232" x="6540500" y="971550"/>
          <p14:tracePt t="120250" x="6489700" y="996950"/>
          <p14:tracePt t="120266" x="6477000" y="1003300"/>
          <p14:tracePt t="120302" x="6483350" y="1003300"/>
          <p14:tracePt t="120315" x="6515100" y="1009650"/>
          <p14:tracePt t="120339" x="6616700" y="1028700"/>
          <p14:tracePt t="120349" x="6648450" y="1041400"/>
          <p14:tracePt t="120366" x="6699250" y="1073150"/>
          <p14:tracePt t="120382" x="6769100" y="1111250"/>
          <p14:tracePt t="120406" x="6870700" y="1149350"/>
          <p14:tracePt t="120415" x="6927850" y="1155700"/>
          <p14:tracePt t="120432" x="7016750" y="1168400"/>
          <p14:tracePt t="120450" x="7105650" y="1168400"/>
          <p14:tracePt t="120471" x="7245350" y="1143000"/>
          <p14:tracePt t="120483" x="7321550" y="1130300"/>
          <p14:tracePt t="120500" x="7448550" y="1111250"/>
          <p14:tracePt t="120516" x="7607300" y="1092200"/>
          <p14:tracePt t="120541" x="7778750" y="1092200"/>
          <p14:tracePt t="120549" x="7804150" y="1092200"/>
          <p14:tracePt t="120568" x="7874000" y="1092200"/>
          <p14:tracePt t="120583" x="7912100" y="1092200"/>
          <p14:tracePt t="120600" x="7918450" y="1092200"/>
          <p14:tracePt t="120633" x="7918450" y="1085850"/>
          <p14:tracePt t="120649" x="7924800" y="1079500"/>
          <p14:tracePt t="120676" x="7943850" y="1047750"/>
          <p14:tracePt t="120678" x="7950200" y="1041400"/>
          <p14:tracePt t="120685" x="7950200" y="1028700"/>
          <p14:tracePt t="120699" x="7956550" y="1022350"/>
          <p14:tracePt t="120717" x="7956550" y="1016000"/>
          <p14:tracePt t="120742" x="7956550" y="1009650"/>
          <p14:tracePt t="120778" x="7956550" y="1003300"/>
          <p14:tracePt t="120808" x="7950200" y="996950"/>
          <p14:tracePt t="120816" x="7950200" y="990600"/>
          <p14:tracePt t="120833" x="7931150" y="971550"/>
          <p14:tracePt t="120850" x="7931150" y="965200"/>
          <p14:tracePt t="120928" x="7924800" y="965200"/>
          <p14:tracePt t="121167" x="7918450" y="965200"/>
          <p14:tracePt t="121172" x="7912100" y="965200"/>
          <p14:tracePt t="121185" x="7899400" y="965200"/>
          <p14:tracePt t="121207" x="7854950" y="965200"/>
          <p14:tracePt t="121218" x="7835900" y="965200"/>
          <p14:tracePt t="121233" x="7797800" y="965200"/>
          <p14:tracePt t="121251" x="7753350" y="965200"/>
          <p14:tracePt t="121278" x="7664450" y="971550"/>
          <p14:tracePt t="121302" x="7581900" y="984250"/>
          <p14:tracePt t="121316" x="7423150" y="1009650"/>
          <p14:tracePt t="121340" x="7175500" y="1035050"/>
          <p14:tracePt t="121352" x="6959600" y="1041400"/>
          <p14:tracePt t="121367" x="6769100" y="1041400"/>
          <p14:tracePt t="121384" x="6578600" y="1041400"/>
          <p14:tracePt t="121401" x="6369050" y="1041400"/>
          <p14:tracePt t="121423" x="5956300" y="1092200"/>
          <p14:tracePt t="121434" x="5810250" y="1111250"/>
          <p14:tracePt t="121450" x="5403850" y="1162050"/>
          <p14:tracePt t="121472" x="4699000" y="1206500"/>
          <p14:tracePt t="121483" x="4476750" y="1219200"/>
          <p14:tracePt t="121500" x="3924300" y="1231900"/>
          <p14:tracePt t="121520" x="3435350" y="1238250"/>
          <p14:tracePt t="121543" x="2774950" y="1225550"/>
          <p14:tracePt t="121550" x="2559050" y="1225550"/>
          <p14:tracePt t="121570" x="2159000" y="1225550"/>
          <p14:tracePt t="121586" x="1606550" y="1225550"/>
          <p14:tracePt t="121609" x="1149350" y="1225550"/>
          <p14:tracePt t="121616" x="1035050" y="1225550"/>
          <p14:tracePt t="121634" x="825500" y="1225550"/>
          <p14:tracePt t="121650" x="704850" y="1225550"/>
          <p14:tracePt t="121675" x="673100" y="1225550"/>
          <p14:tracePt t="121684" x="679450" y="1225550"/>
          <p14:tracePt t="121701" x="704850" y="1238250"/>
          <p14:tracePt t="121717" x="717550" y="1263650"/>
          <p14:tracePt t="121744" x="647700" y="1339850"/>
          <p14:tracePt t="121768" x="590550" y="1377950"/>
          <p14:tracePt t="121784" x="546100" y="1409700"/>
          <p14:tracePt t="121800" x="539750" y="1416050"/>
          <p14:tracePt t="121826" x="558800" y="1416050"/>
          <p14:tracePt t="121834" x="577850" y="1416050"/>
          <p14:tracePt t="121851" x="615950" y="1422400"/>
          <p14:tracePt t="121872" x="628650" y="1485900"/>
          <p14:tracePt t="121884" x="628650" y="1517650"/>
          <p14:tracePt t="121901" x="628650" y="1568450"/>
          <p14:tracePt t="121917" x="641350" y="1606550"/>
          <p14:tracePt t="121943" x="641350" y="1619250"/>
          <p14:tracePt t="121953" x="647700" y="1619250"/>
          <p14:tracePt t="121970" x="654050" y="1606550"/>
          <p14:tracePt t="121983" x="673100" y="1587500"/>
          <p14:tracePt t="122010" x="654050" y="1574800"/>
          <p14:tracePt t="122019" x="635000" y="1574800"/>
          <p14:tracePt t="122038" x="577850" y="1581150"/>
          <p14:tracePt t="122050" x="533400" y="1587500"/>
          <p14:tracePt t="122075" x="501650" y="1587500"/>
          <p14:tracePt t="122084" x="495300" y="1587500"/>
          <p14:tracePt t="122101" x="488950" y="1581150"/>
          <p14:tracePt t="122117" x="469900" y="1568450"/>
          <p14:tracePt t="122140" x="387350" y="1543050"/>
          <p14:tracePt t="122151" x="349250" y="1543050"/>
          <p14:tracePt t="122167" x="266700" y="1524000"/>
          <p14:tracePt t="122185" x="203200" y="1511300"/>
          <p14:tracePt t="122201" x="190500" y="1498600"/>
          <p14:tracePt t="122227" x="165100" y="1492250"/>
          <p14:tracePt t="122234" x="146050" y="1492250"/>
          <p14:tracePt t="122253" x="107950" y="1504950"/>
          <p14:tracePt t="122358" x="25400" y="1549400"/>
          <p14:tracePt t="122366" x="44450" y="1549400"/>
          <p14:tracePt t="122373" x="82550" y="1555750"/>
          <p14:tracePt t="122385" x="101600" y="1568450"/>
          <p14:tracePt t="122407" x="133350" y="1606550"/>
          <p14:tracePt t="122417" x="133350" y="1612900"/>
          <p14:tracePt t="122434" x="139700" y="1625600"/>
          <p14:tracePt t="122451" x="146050" y="1631950"/>
          <p14:tracePt t="122475" x="177800" y="1631950"/>
          <p14:tracePt t="122486" x="254000" y="1638300"/>
          <p14:tracePt t="122501" x="292100" y="1644650"/>
          <p14:tracePt t="122517" x="450850" y="1670050"/>
          <p14:tracePt t="122541" x="533400" y="1682750"/>
          <p14:tracePt t="122551" x="565150" y="1682750"/>
          <p14:tracePt t="122569" x="603250" y="1682750"/>
          <p14:tracePt t="122588" x="635000" y="1676400"/>
          <p14:tracePt t="122612" x="717550" y="1644650"/>
          <p14:tracePt t="122617" x="742950" y="1631950"/>
          <p14:tracePt t="122637" x="825500" y="1600200"/>
          <p14:tracePt t="122651" x="908050" y="1568450"/>
          <p14:tracePt t="122672" x="958850" y="1543050"/>
          <p14:tracePt t="122684" x="965200" y="1536700"/>
          <p14:tracePt t="122702" x="965200" y="1530350"/>
          <p14:tracePt t="122719" x="958850" y="1524000"/>
          <p14:tracePt t="122741" x="927100" y="1492250"/>
          <p14:tracePt t="122752" x="895350" y="1479550"/>
          <p14:tracePt t="122767" x="819150" y="1447800"/>
          <p14:tracePt t="122785" x="787400" y="1435100"/>
          <p14:tracePt t="122808" x="717550" y="1428750"/>
          <p14:tracePt t="122818" x="673100" y="1422400"/>
          <p14:tracePt t="122835" x="615950" y="1422400"/>
          <p14:tracePt t="122851" x="495300" y="1416050"/>
          <p14:tracePt t="122880" x="279400" y="1416050"/>
          <p14:tracePt t="122901" x="171450" y="1422400"/>
          <p14:tracePt t="122918" x="95250" y="1428750"/>
          <p14:tracePt t="122942" x="57150" y="1428750"/>
          <p14:tracePt t="122982" x="57150" y="1435100"/>
          <p14:tracePt t="123006" x="57150" y="1466850"/>
          <p14:tracePt t="123018" x="57150" y="1479550"/>
          <p14:tracePt t="123036" x="44450" y="1517650"/>
          <p14:tracePt t="123053" x="44450" y="1536700"/>
          <p14:tracePt t="123076" x="44450" y="1555750"/>
          <p14:tracePt t="123085" x="57150" y="1562100"/>
          <p14:tracePt t="123102" x="82550" y="1568450"/>
          <p14:tracePt t="123119" x="196850" y="1593850"/>
          <p14:tracePt t="123143" x="254000" y="1612900"/>
          <p14:tracePt t="123152" x="260350" y="1619250"/>
          <p14:tracePt t="123169" x="260350" y="1625600"/>
          <p14:tracePt t="123184" x="260350" y="1631950"/>
          <p14:tracePt t="123228" x="254000" y="1631950"/>
          <p14:tracePt t="123238" x="247650" y="1631950"/>
          <p14:tracePt t="123251" x="241300" y="1631950"/>
          <p14:tracePt t="123277" x="203200" y="1638300"/>
          <p14:tracePt t="123285" x="190500" y="1638300"/>
          <p14:tracePt t="123302" x="177800" y="1638300"/>
          <p14:tracePt t="123403" x="171450" y="1638300"/>
          <p14:tracePt t="123419" x="171450" y="1644650"/>
          <p14:tracePt t="123435" x="165100" y="1651000"/>
          <p14:tracePt t="123487" x="177800" y="1651000"/>
          <p14:tracePt t="123503" x="203200" y="1644650"/>
          <p14:tracePt t="123519" x="266700" y="1625600"/>
          <p14:tracePt t="123543" x="342900" y="1612900"/>
          <p14:tracePt t="123552" x="374650" y="1612900"/>
          <p14:tracePt t="123569" x="406400" y="1612900"/>
          <p14:tracePt t="123586" x="438150" y="1612900"/>
          <p14:tracePt t="123610" x="476250" y="1612900"/>
          <p14:tracePt t="123621" x="488950" y="1612900"/>
          <p14:tracePt t="123638" x="514350" y="1606550"/>
          <p14:tracePt t="123652" x="533400" y="1606550"/>
          <p14:tracePt t="123677" x="590550" y="1606550"/>
          <p14:tracePt t="123688" x="596900" y="1606550"/>
          <p14:tracePt t="123706" x="628650" y="1606550"/>
          <p14:tracePt t="123718" x="641350" y="1612900"/>
          <p14:tracePt t="123742" x="660400" y="1619250"/>
          <p14:tracePt t="123753" x="666750" y="1619250"/>
          <p14:tracePt t="123786" x="673100" y="1619250"/>
          <p14:tracePt t="123832" x="679450" y="1619250"/>
          <p14:tracePt t="123839" x="692150" y="1625600"/>
          <p14:tracePt t="123852" x="711200" y="1638300"/>
          <p14:tracePt t="123879" x="781050" y="1676400"/>
          <p14:tracePt t="123904" x="831850" y="1689100"/>
          <p14:tracePt t="123918" x="844550" y="1695450"/>
          <p14:tracePt t="123940" x="882650" y="1695450"/>
          <p14:tracePt t="123952" x="908050" y="1695450"/>
          <p14:tracePt t="123970" x="939800" y="1689100"/>
          <p14:tracePt t="123986" x="952500" y="1689100"/>
          <p14:tracePt t="124009" x="965200" y="1689100"/>
          <p14:tracePt t="124019" x="971550" y="1689100"/>
          <p14:tracePt t="124036" x="996950" y="1689100"/>
          <p14:tracePt t="124052" x="1028700" y="1695450"/>
          <p14:tracePt t="124078" x="1073150" y="1695450"/>
          <p14:tracePt t="124087" x="1085850" y="1695450"/>
          <p14:tracePt t="124103" x="1104900" y="1695450"/>
          <p14:tracePt t="124119" x="1130300" y="1689100"/>
          <p14:tracePt t="124144" x="1162050" y="1676400"/>
          <p14:tracePt t="124145" x="1168400" y="1670050"/>
          <p14:tracePt t="124154" x="1174750" y="1670050"/>
          <p14:tracePt t="124169" x="1181100" y="1670050"/>
          <p14:tracePt t="124186" x="1193800" y="1670050"/>
          <p14:tracePt t="124272" x="1200150" y="1663700"/>
          <p14:tracePt t="124277" x="1206500" y="1663700"/>
          <p14:tracePt t="124286" x="1219200" y="1657350"/>
          <p14:tracePt t="124303" x="1231900" y="1651000"/>
          <p14:tracePt t="124319" x="1270000" y="1631950"/>
          <p14:tracePt t="124344" x="1371600" y="1612900"/>
          <p14:tracePt t="124352" x="1466850" y="1612900"/>
          <p14:tracePt t="124369" x="1714500" y="1612900"/>
          <p14:tracePt t="124386" x="2006600" y="1612900"/>
          <p14:tracePt t="124410" x="2616200" y="1625600"/>
          <p14:tracePt t="124419" x="2876550" y="1631950"/>
          <p14:tracePt t="124436" x="3390900" y="1644650"/>
          <p14:tracePt t="124453" x="3905250" y="1657350"/>
          <p14:tracePt t="124478" x="4591050" y="1689100"/>
          <p14:tracePt t="124488" x="5029200" y="1714500"/>
          <p14:tracePt t="124503" x="5245100" y="1720850"/>
          <p14:tracePt t="124519" x="5594350" y="1727200"/>
          <p14:tracePt t="124543" x="6000750" y="1727200"/>
          <p14:tracePt t="124553" x="6070600" y="1727200"/>
          <p14:tracePt t="124570" x="6159500" y="1714500"/>
          <p14:tracePt t="124587" x="6223000" y="1714500"/>
          <p14:tracePt t="124611" x="6248400" y="1708150"/>
          <p14:tracePt t="124646" x="6248400" y="1714500"/>
          <p14:tracePt t="124674" x="6254750" y="1739900"/>
          <p14:tracePt t="124686" x="6273800" y="1752600"/>
          <p14:tracePt t="124703" x="6324600" y="1790700"/>
          <p14:tracePt t="124719" x="6400800" y="1835150"/>
          <p14:tracePt t="124745" x="6553200" y="1911350"/>
          <p14:tracePt t="124753" x="6597650" y="1930400"/>
          <p14:tracePt t="124770" x="6705600" y="1968500"/>
          <p14:tracePt t="124786" x="6762750" y="1981200"/>
          <p14:tracePt t="124811" x="6826250" y="1987550"/>
          <p14:tracePt t="124821" x="6851650" y="1993900"/>
          <p14:tracePt t="124837" x="6870700" y="1993900"/>
          <p14:tracePt t="124853" x="6902450" y="2012950"/>
          <p14:tracePt t="124878" x="6978650" y="2063750"/>
          <p14:tracePt t="124904" x="7035800" y="2082800"/>
          <p14:tracePt t="124920" x="7086600" y="2095500"/>
          <p14:tracePt t="124943" x="7143750" y="2095500"/>
          <p14:tracePt t="124954" x="7169150" y="2095500"/>
          <p14:tracePt t="124969" x="7200900" y="2089150"/>
          <p14:tracePt t="124987" x="7219950" y="2082800"/>
          <p14:tracePt t="125008" x="7232650" y="2082800"/>
          <p14:tracePt t="125020" x="7239000" y="2089150"/>
          <p14:tracePt t="125036" x="7270750" y="2114550"/>
          <p14:tracePt t="125054" x="7283450" y="2133600"/>
          <p14:tracePt t="125077" x="7315200" y="2165350"/>
          <p14:tracePt t="125087" x="7327900" y="2171700"/>
          <p14:tracePt t="125104" x="7334250" y="2184400"/>
          <p14:tracePt t="125120" x="7353300" y="2184400"/>
          <p14:tracePt t="125144" x="7366000" y="2190750"/>
          <p14:tracePt t="125153" x="7372350" y="2190750"/>
          <p14:tracePt t="125170" x="7385050" y="2190750"/>
          <p14:tracePt t="125186" x="7391400" y="2190750"/>
          <p14:tracePt t="125306" x="7391400" y="2184400"/>
          <p14:tracePt t="125325" x="7391400" y="2178050"/>
          <p14:tracePt t="125528" x="7372350" y="2184400"/>
          <p14:tracePt t="125537" x="7353300" y="2184400"/>
          <p14:tracePt t="125556" x="7308850" y="2184400"/>
          <p14:tracePt t="125571" x="7302500" y="2184400"/>
          <p14:tracePt t="136615" x="7315200" y="2184400"/>
          <p14:tracePt t="136623" x="7327900" y="2184400"/>
          <p14:tracePt t="136634" x="7378700" y="2184400"/>
          <p14:tracePt t="136647" x="7435850" y="2184400"/>
          <p14:tracePt t="136662" x="7689850" y="2190750"/>
          <p14:tracePt t="136687" x="7912100" y="2184400"/>
          <p14:tracePt t="136696" x="7956550" y="2184400"/>
          <p14:tracePt t="136714" x="7994650" y="2184400"/>
          <p14:tracePt t="136735" x="8070850" y="2190750"/>
          <p14:tracePt t="136746" x="8096250" y="2190750"/>
          <p14:tracePt t="136764" x="8178800" y="2190750"/>
          <p14:tracePt t="136780" x="8235950" y="2165350"/>
          <p14:tracePt t="136803" x="8293100" y="2127250"/>
          <p14:tracePt t="136813" x="8312150" y="2120900"/>
          <p14:tracePt t="136830" x="8343900" y="2108200"/>
          <p14:tracePt t="136848" x="8375650" y="2101850"/>
          <p14:tracePt t="136868" x="8420100" y="2070100"/>
          <p14:tracePt t="136879" x="8439150" y="2051050"/>
          <p14:tracePt t="136897" x="8470900" y="2006600"/>
          <p14:tracePt t="136912" x="8483600" y="1968500"/>
          <p14:tracePt t="136939" x="8483600" y="1917700"/>
          <p14:tracePt t="136947" x="8477250" y="1911350"/>
          <p14:tracePt t="136964" x="8464550" y="1885950"/>
          <p14:tracePt t="136980" x="8432800" y="1866900"/>
          <p14:tracePt t="136997" x="8407400" y="1854200"/>
          <p14:tracePt t="137023" x="8382000" y="1847850"/>
          <p14:tracePt t="137030" x="8369300" y="1841500"/>
          <p14:tracePt t="137046" x="8350250" y="1841500"/>
          <p14:tracePt t="137063" x="8286750" y="1835150"/>
          <p14:tracePt t="137088" x="8159750" y="1841500"/>
          <p14:tracePt t="137097" x="8070850" y="1854200"/>
          <p14:tracePt t="137114" x="7994650" y="1879600"/>
          <p14:tracePt t="137139" x="7956550" y="1911350"/>
          <p14:tracePt t="137147" x="7943850" y="1936750"/>
          <p14:tracePt t="137164" x="7943850" y="1949450"/>
          <p14:tracePt t="137181" x="7950200" y="1974850"/>
          <p14:tracePt t="137206" x="7981950" y="2006600"/>
          <p14:tracePt t="137214" x="8007350" y="2025650"/>
          <p14:tracePt t="137230" x="8051800" y="2044700"/>
          <p14:tracePt t="137250" x="8140700" y="2082800"/>
          <p14:tracePt t="137273" x="8242300" y="2101850"/>
          <p14:tracePt t="137281" x="8255000" y="2101850"/>
          <p14:tracePt t="137297" x="8286750" y="2101850"/>
          <p14:tracePt t="137313" x="8299450" y="2095500"/>
          <p14:tracePt t="137337" x="8350250" y="2057400"/>
          <p14:tracePt t="137347" x="8356600" y="2051050"/>
          <p14:tracePt t="137364" x="8362950" y="2051050"/>
          <p14:tracePt t="137380" x="8362950" y="2044700"/>
          <p14:tracePt t="137396" x="8356600" y="2044700"/>
          <p14:tracePt t="139362" x="8350250" y="2038350"/>
          <p14:tracePt t="139370" x="8343900" y="2038350"/>
          <p14:tracePt t="139385" x="8324850" y="2038350"/>
          <p14:tracePt t="139398" x="8280400" y="2051050"/>
          <p14:tracePt t="139422" x="8223250" y="2101850"/>
          <p14:tracePt t="139432" x="8210550" y="2108200"/>
          <p14:tracePt t="139823" x="8210550" y="2114550"/>
          <p14:tracePt t="139829" x="8216900" y="2114550"/>
          <p14:tracePt t="139838" x="8229600" y="2127250"/>
          <p14:tracePt t="139849" x="8248650" y="2139950"/>
          <p14:tracePt t="139865" x="8286750" y="2152650"/>
          <p14:tracePt t="139893" x="8337550" y="2165350"/>
          <p14:tracePt t="139899" x="8343900" y="2165350"/>
          <p14:tracePt t="139916" x="8362950" y="2171700"/>
          <p14:tracePt t="139937" x="8382000" y="2178050"/>
          <p14:tracePt t="139949" x="8394700" y="2178050"/>
          <p14:tracePt t="139967" x="8445500" y="2190750"/>
          <p14:tracePt t="140006" x="8515350" y="2197100"/>
          <p14:tracePt t="141143" x="8521700" y="2197100"/>
          <p14:tracePt t="141151" x="8521700" y="2203450"/>
          <p14:tracePt t="141167" x="8528050" y="2209800"/>
          <p14:tracePt t="141183" x="8528050" y="2216150"/>
          <p14:tracePt t="141207" x="8534400" y="2235200"/>
          <p14:tracePt t="141216" x="8534400" y="2241550"/>
          <p14:tracePt t="141234" x="8540750" y="2254250"/>
          <p14:tracePt t="141250" x="8553450" y="2254250"/>
          <p14:tracePt t="141274" x="8585200" y="2260600"/>
          <p14:tracePt t="141285" x="8623300" y="2260600"/>
          <p14:tracePt t="141300" x="8712200" y="2266950"/>
          <p14:tracePt t="141316" x="8839200" y="2266950"/>
          <p14:tracePt t="141341" x="8985250" y="2266950"/>
          <p14:tracePt t="141353" x="9061450" y="2260600"/>
          <p14:tracePt t="141367" x="9086850" y="2254250"/>
          <p14:tracePt t="141384" x="9118600" y="2254250"/>
          <p14:tracePt t="141400" x="9124950" y="2254250"/>
          <p14:tracePt t="141603" x="9144000" y="2254250"/>
          <p14:tracePt t="141610" x="9150350" y="2254250"/>
          <p14:tracePt t="141620" x="9182100" y="2254250"/>
          <p14:tracePt t="141634" x="9213850" y="2254250"/>
          <p14:tracePt t="141650" x="9321800" y="2254250"/>
          <p14:tracePt t="141674" x="9398000" y="2247900"/>
          <p14:tracePt t="141684" x="9410700" y="2241550"/>
          <p14:tracePt t="141701" x="9429750" y="2241550"/>
          <p14:tracePt t="141717" x="9436100" y="2241550"/>
          <p14:tracePt t="141741" x="9442450" y="2241550"/>
          <p14:tracePt t="141954" x="9436100" y="2241550"/>
          <p14:tracePt t="141960" x="9429750" y="2241550"/>
          <p14:tracePt t="141977" x="9423400" y="2241550"/>
          <p14:tracePt t="145484" x="9423400" y="2254250"/>
          <p14:tracePt t="145491" x="9417050" y="2273300"/>
          <p14:tracePt t="145506" x="9410700" y="2305050"/>
          <p14:tracePt t="145520" x="9404350" y="2362200"/>
          <p14:tracePt t="145545" x="9398000" y="2406650"/>
          <p14:tracePt t="145554" x="9398000" y="2413000"/>
          <p14:tracePt t="145571" x="9404350" y="2419350"/>
          <p14:tracePt t="145587" x="9423400" y="2419350"/>
          <p14:tracePt t="145589" x="9429750" y="2419350"/>
          <p14:tracePt t="145610" x="9442450" y="2425700"/>
          <p14:tracePt t="145621" x="9448800" y="2432050"/>
          <p14:tracePt t="145643" x="9455150" y="2451100"/>
          <p14:tracePt t="145664" x="9474200" y="2495550"/>
          <p14:tracePt t="145670" x="9480550" y="2514600"/>
          <p14:tracePt t="145687" x="9505950" y="2552700"/>
          <p14:tracePt t="145704" x="9531350" y="2584450"/>
          <p14:tracePt t="145724" x="9556750" y="2609850"/>
          <p14:tracePt t="145743" x="9588500" y="2647950"/>
          <p14:tracePt t="145754" x="9601200" y="2660650"/>
          <p14:tracePt t="145771" x="9607550" y="2679700"/>
          <p14:tracePt t="145787" x="9620250" y="2705100"/>
          <p14:tracePt t="145812" x="9620250" y="2730500"/>
          <p14:tracePt t="145821" x="9620250" y="2736850"/>
          <p14:tracePt t="145838" x="9613900" y="2743200"/>
          <p14:tracePt t="145854" x="9607550" y="2749550"/>
          <p14:tracePt t="145878" x="9601200" y="2755900"/>
          <p14:tracePt t="145887" x="9601200" y="2762250"/>
          <p14:tracePt t="145904" x="9588500" y="2762250"/>
          <p14:tracePt t="145921" x="9556750" y="2774950"/>
          <p14:tracePt t="145947" x="9505950" y="2794000"/>
          <p14:tracePt t="145954" x="9486900" y="2806700"/>
          <p14:tracePt t="145971" x="9474200" y="2813050"/>
          <p14:tracePt t="145987" x="9461500" y="2844800"/>
          <p14:tracePt t="146010" x="9455150" y="2882900"/>
          <p14:tracePt t="146021" x="9455150" y="2889250"/>
          <p14:tracePt t="146040" x="9423400" y="2901950"/>
          <p14:tracePt t="146054" x="9353550" y="2921000"/>
          <p14:tracePt t="146078" x="9169400" y="2933700"/>
          <p14:tracePt t="146088" x="9105900" y="2933700"/>
          <p14:tracePt t="146104" x="8966200" y="2921000"/>
          <p14:tracePt t="146120" x="8953500" y="2921000"/>
          <p14:tracePt t="154619" x="8953500" y="2927350"/>
          <p14:tracePt t="154625" x="8953500" y="2933700"/>
          <p14:tracePt t="154632" x="8953500" y="2940050"/>
          <p14:tracePt t="154645" x="8953500" y="2946400"/>
          <p14:tracePt t="154687" x="8953500" y="2952750"/>
          <p14:tracePt t="154813" x="8953500" y="2959100"/>
          <p14:tracePt t="154826" x="8953500" y="2965450"/>
          <p14:tracePt t="154845" x="8953500" y="2978150"/>
          <p14:tracePt t="163260" x="8978900" y="2978150"/>
          <p14:tracePt t="163271" x="9004300" y="2978150"/>
          <p14:tracePt t="163286" x="9067800" y="2978150"/>
          <p14:tracePt t="163304" x="9296400" y="2946400"/>
          <p14:tracePt t="163322" x="9417050" y="2927350"/>
          <p14:tracePt t="163342" x="9512300" y="2921000"/>
          <p14:tracePt t="163352" x="9531350" y="2921000"/>
          <p14:tracePt t="163369" x="9575800" y="2921000"/>
          <p14:tracePt t="163385" x="9645650" y="2914650"/>
          <p14:tracePt t="163410" x="9772650" y="2895600"/>
          <p14:tracePt t="163418" x="9804400" y="2895600"/>
          <p14:tracePt t="163436" x="9906000" y="2895600"/>
          <p14:tracePt t="163452" x="10007600" y="2908300"/>
          <p14:tracePt t="163477" x="10115550" y="2921000"/>
          <p14:tracePt t="163502" x="10134600" y="2921000"/>
          <p14:tracePt t="163519" x="10140950" y="2921000"/>
          <p14:tracePt t="163545" x="10160000" y="2921000"/>
          <p14:tracePt t="163569" x="10160000" y="2914650"/>
          <p14:tracePt t="163585" x="10172700" y="2901950"/>
          <p14:tracePt t="163610" x="10172700" y="2895600"/>
          <p14:tracePt t="163640" x="10179050" y="2895600"/>
          <p14:tracePt t="163655" x="10185400" y="2901950"/>
          <p14:tracePt t="163679" x="10204450" y="2927350"/>
          <p14:tracePt t="163702" x="10217150" y="2946400"/>
          <p14:tracePt t="163721" x="10242550" y="2978150"/>
          <p14:tracePt t="163745" x="10255250" y="3009900"/>
          <p14:tracePt t="163753" x="10261600" y="3028950"/>
          <p14:tracePt t="163769" x="10274300" y="3060700"/>
          <p14:tracePt t="163786" x="10287000" y="3092450"/>
          <p14:tracePt t="163817" x="10299700" y="3130550"/>
          <p14:tracePt t="163836" x="10306050" y="3136900"/>
          <p14:tracePt t="163954" x="10306050" y="3143250"/>
          <p14:tracePt t="164028" x="10299700" y="3143250"/>
          <p14:tracePt t="164054" x="10293350" y="3136900"/>
          <p14:tracePt t="164070" x="10280650" y="3136900"/>
          <p14:tracePt t="164086" x="10280650" y="3130550"/>
          <p14:tracePt t="164103" x="10274300" y="3130550"/>
          <p14:tracePt t="164165" x="10261600" y="3130550"/>
          <p14:tracePt t="164172" x="10255250" y="3130550"/>
          <p14:tracePt t="164192" x="10198100" y="3130550"/>
          <p14:tracePt t="164205" x="10121900" y="3117850"/>
          <p14:tracePt t="164222" x="10058400" y="3105150"/>
          <p14:tracePt t="164238" x="10026650" y="3092450"/>
          <p14:tracePt t="164252" x="10020300" y="3086100"/>
          <p14:tracePt t="164276" x="10020300" y="3073400"/>
          <p14:tracePt t="164288" x="10020300" y="3067050"/>
          <p14:tracePt t="164439" x="10013950" y="3067050"/>
          <p14:tracePt t="164461" x="9969500" y="3079750"/>
          <p14:tracePt t="164486" x="9944100" y="3086100"/>
          <p14:tracePt t="165265" x="9937750" y="3086100"/>
          <p14:tracePt t="165272" x="9931400" y="3086100"/>
          <p14:tracePt t="165288" x="9925050" y="3086100"/>
          <p14:tracePt t="165306" x="9912350" y="3092450"/>
          <p14:tracePt t="165618" x="9912350" y="3086100"/>
          <p14:tracePt t="165626" x="9925050" y="3073400"/>
          <p14:tracePt t="165638" x="9944100" y="3060700"/>
          <p14:tracePt t="165653" x="9975850" y="3048000"/>
          <p14:tracePt t="165679" x="10039350" y="3028950"/>
          <p14:tracePt t="165688" x="10071100" y="3016250"/>
          <p14:tracePt t="165704" x="10147300" y="2978150"/>
          <p14:tracePt t="165720" x="10223500" y="2921000"/>
          <p14:tracePt t="165743" x="10344150" y="2832100"/>
          <p14:tracePt t="165754" x="10445750" y="2762250"/>
          <p14:tracePt t="165771" x="10483850" y="2736850"/>
          <p14:tracePt t="165793" x="10623550" y="2673350"/>
          <p14:tracePt t="165803" x="10712450" y="2654300"/>
          <p14:tracePt t="165821" x="10820400" y="2635250"/>
          <p14:tracePt t="165840" x="10871200" y="2628900"/>
          <p14:tracePt t="165854" x="10922000" y="2628900"/>
          <p14:tracePt t="165878" x="10972800" y="2622550"/>
          <p14:tracePt t="165887" x="10991850" y="2622550"/>
          <p14:tracePt t="165904" x="11023600" y="2616200"/>
          <p14:tracePt t="165921" x="11087100" y="2609850"/>
          <p14:tracePt t="165944" x="11156950" y="2597150"/>
          <p14:tracePt t="165954" x="11176000" y="2590800"/>
          <p14:tracePt t="165971" x="11214100" y="2584450"/>
          <p14:tracePt t="165987" x="11258550" y="2578100"/>
          <p14:tracePt t="166013" x="11328400" y="2571750"/>
          <p14:tracePt t="166021" x="11353800" y="2565400"/>
          <p14:tracePt t="166037" x="11391900" y="2559050"/>
          <p14:tracePt t="166054" x="11417300" y="2559050"/>
          <p14:tracePt t="166080" x="11442700" y="2552700"/>
          <p14:tracePt t="166087" x="11449050" y="2552700"/>
          <p14:tracePt t="166107" x="11455400" y="2546350"/>
          <p14:tracePt t="166109" x="11461750" y="2546350"/>
          <p14:tracePt t="166127" x="11461750" y="2540000"/>
          <p14:tracePt t="166137" x="11468100" y="2540000"/>
          <p14:tracePt t="166154" x="11468100" y="2514600"/>
          <p14:tracePt t="166171" x="11468100" y="2495550"/>
          <p14:tracePt t="166194" x="11430000" y="2457450"/>
          <p14:tracePt t="166205" x="11423650" y="2451100"/>
          <p14:tracePt t="166221" x="11404600" y="2438400"/>
          <p14:tracePt t="166238" x="11372850" y="2432050"/>
          <p14:tracePt t="166254" x="11322050" y="2425700"/>
          <p14:tracePt t="166278" x="11252200" y="2413000"/>
          <p14:tracePt t="166288" x="11220450" y="2413000"/>
          <p14:tracePt t="166304" x="11188700" y="2406650"/>
          <p14:tracePt t="166320" x="11163300" y="2406650"/>
          <p14:tracePt t="166345" x="11118850" y="2406650"/>
          <p14:tracePt t="166355" x="11106150" y="2413000"/>
          <p14:tracePt t="166371" x="11074400" y="2425700"/>
          <p14:tracePt t="166387" x="11049000" y="2438400"/>
          <p14:tracePt t="166413" x="10998200" y="2451100"/>
          <p14:tracePt t="166421" x="10991850" y="2457450"/>
          <p14:tracePt t="166437" x="10966450" y="2476500"/>
          <p14:tracePt t="166454" x="10947400" y="2495550"/>
          <p14:tracePt t="166480" x="10941050" y="2520950"/>
          <p14:tracePt t="166504" x="10941050" y="2533650"/>
          <p14:tracePt t="166522" x="10941050" y="2546350"/>
          <p14:tracePt t="166551" x="10947400" y="2565400"/>
          <p14:tracePt t="166556" x="10953750" y="2571750"/>
          <p14:tracePt t="166571" x="10960100" y="2578100"/>
          <p14:tracePt t="166945" x="10960100" y="2584450"/>
          <p14:tracePt t="166951" x="10960100" y="2590800"/>
          <p14:tracePt t="166958" x="10953750" y="2590800"/>
          <p14:tracePt t="166972" x="10947400" y="2597150"/>
          <p14:tracePt t="166996" x="10922000" y="2609850"/>
          <p14:tracePt t="167005" x="10915650" y="2609850"/>
          <p14:tracePt t="167021" x="10909300" y="2616200"/>
          <p14:tracePt t="167258" x="10896600" y="2616200"/>
          <p14:tracePt t="167272" x="10890250" y="2622550"/>
          <p14:tracePt t="167288" x="10839450" y="2635250"/>
          <p14:tracePt t="167305" x="10750550" y="2647950"/>
          <p14:tracePt t="167321" x="10655300" y="2660650"/>
          <p14:tracePt t="167345" x="10471150" y="2679700"/>
          <p14:tracePt t="167355" x="10426700" y="2686050"/>
          <p14:tracePt t="167372" x="10344150" y="2698750"/>
          <p14:tracePt t="167395" x="10287000" y="2717800"/>
          <p14:tracePt t="167406" x="10255250" y="2730500"/>
          <p14:tracePt t="167422" x="10210800" y="2730500"/>
          <p14:tracePt t="167439" x="9982200" y="2762250"/>
          <p14:tracePt t="167454" x="9753600" y="2787650"/>
          <p14:tracePt t="167480" x="9467850" y="2825750"/>
          <p14:tracePt t="167488" x="9398000" y="2832100"/>
          <p14:tracePt t="167506" x="9283700" y="2857500"/>
          <p14:tracePt t="167522" x="9258300" y="2863850"/>
          <p14:tracePt t="167544" x="9251950" y="2876550"/>
          <p14:tracePt t="167572" x="9245600" y="2889250"/>
          <p14:tracePt t="167589" x="9232900" y="2908300"/>
          <p14:tracePt t="167612" x="9232900" y="2927350"/>
          <p14:tracePt t="167638" x="9232900" y="2933700"/>
          <p14:tracePt t="167655" x="9239250" y="2933700"/>
          <p14:tracePt t="167679" x="9277350" y="2946400"/>
          <p14:tracePt t="167689" x="9283700" y="2946400"/>
          <p14:tracePt t="167705" x="9271000" y="2978150"/>
          <p14:tracePt t="167722" x="9188450" y="3035300"/>
          <p14:tracePt t="167748" x="8832850" y="3111500"/>
          <p14:tracePt t="167772" x="8489950" y="3130550"/>
          <p14:tracePt t="167797" x="8299450" y="3124200"/>
          <p14:tracePt t="167805" x="8274050" y="3111500"/>
          <p14:tracePt t="167823" x="8242300" y="3105150"/>
          <p14:tracePt t="167839" x="8191500" y="3111500"/>
          <p14:tracePt t="167855" x="8108950" y="3130550"/>
          <p14:tracePt t="167881" x="7912100" y="3162300"/>
          <p14:tracePt t="167889" x="7835900" y="3162300"/>
          <p14:tracePt t="167909" x="7727950" y="3162300"/>
          <p14:tracePt t="167922" x="7670800" y="3149600"/>
          <p14:tracePt t="167947" x="7677150" y="3124200"/>
          <p14:tracePt t="167956" x="7689850" y="3111500"/>
          <p14:tracePt t="167972" x="7740650" y="3086100"/>
          <p14:tracePt t="167989" x="7829550" y="3060700"/>
          <p14:tracePt t="168014" x="7956550" y="3054350"/>
          <p14:tracePt t="168022" x="7969250" y="3060700"/>
          <p14:tracePt t="168039" x="7975600" y="3086100"/>
          <p14:tracePt t="168056" x="7975600" y="3105150"/>
          <p14:tracePt t="168082" x="7969250" y="3111500"/>
          <p14:tracePt t="168106" x="7969250" y="3117850"/>
          <p14:tracePt t="168146" x="7981950" y="3111500"/>
          <p14:tracePt t="168156" x="7994650" y="3105150"/>
          <p14:tracePt t="168172" x="8020050" y="3098800"/>
          <p14:tracePt t="168197" x="8013700" y="3098800"/>
          <p14:tracePt t="168206" x="8007350" y="3098800"/>
          <p14:tracePt t="168223" x="8001000" y="3098800"/>
          <p14:tracePt t="168286" x="8007350" y="3098800"/>
          <p14:tracePt t="168309" x="8013700" y="3098800"/>
          <p14:tracePt t="168588" x="8020050" y="3098800"/>
          <p14:tracePt t="168607" x="8032750" y="3098800"/>
          <p14:tracePt t="168624" x="8058150" y="3092450"/>
          <p14:tracePt t="168640" x="8070850" y="3086100"/>
          <p14:tracePt t="168656" x="8089900" y="3079750"/>
          <p14:tracePt t="168681" x="8153400" y="3060700"/>
          <p14:tracePt t="168689" x="8172450" y="3054350"/>
          <p14:tracePt t="168707" x="8223250" y="3028950"/>
          <p14:tracePt t="168723" x="8261350" y="3009900"/>
          <p14:tracePt t="168745" x="8280400" y="2984500"/>
          <p14:tracePt t="168757" x="8280400" y="2978150"/>
          <p14:tracePt t="168882" x="8280400" y="2971800"/>
          <p14:tracePt t="168897" x="8280400" y="2965450"/>
          <p14:tracePt t="168921" x="8280400" y="2959100"/>
          <p14:tracePt t="168940" x="8274050" y="2952750"/>
          <p14:tracePt t="168957" x="8274050" y="2946400"/>
          <p14:tracePt t="168973" x="8274050" y="2940050"/>
          <p14:tracePt t="169292" x="8267700" y="2940050"/>
          <p14:tracePt t="169310" x="8261350" y="2940050"/>
          <p14:tracePt t="169326" x="8235950" y="2952750"/>
          <p14:tracePt t="169340" x="8216900" y="2952750"/>
          <p14:tracePt t="169797" x="8216900" y="2959100"/>
          <p14:tracePt t="169803" x="8210550" y="2959100"/>
          <p14:tracePt t="169810" x="8210550" y="2965450"/>
          <p14:tracePt t="169824" x="8204200" y="2965450"/>
          <p14:tracePt t="171193" x="8216900" y="2971800"/>
          <p14:tracePt t="171209" x="8242300" y="2978150"/>
          <p14:tracePt t="171226" x="8248650" y="2978150"/>
          <p14:tracePt t="171282" x="8255000" y="2978150"/>
          <p14:tracePt t="171292" x="8261350" y="2984500"/>
          <p14:tracePt t="171308" x="8274050" y="2990850"/>
          <p14:tracePt t="171333" x="8274050" y="3009900"/>
          <p14:tracePt t="171342" x="8267700" y="3009900"/>
          <p14:tracePt t="171359" x="8242300" y="3022600"/>
          <p14:tracePt t="171375" x="8210550" y="3028950"/>
          <p14:tracePt t="171400" x="8191500" y="3035300"/>
          <p14:tracePt t="171425" x="8191500" y="3041650"/>
          <p14:tracePt t="171452" x="8191500" y="3035300"/>
          <p14:tracePt t="171466" x="8185150" y="3022600"/>
          <p14:tracePt t="171475" x="8185150" y="3016250"/>
          <p14:tracePt t="171494" x="8185150" y="3009900"/>
          <p14:tracePt t="171509" x="8178800" y="3003550"/>
          <p14:tracePt t="171551" x="8178800" y="3009900"/>
          <p14:tracePt t="171577" x="8178800" y="3028950"/>
          <p14:tracePt t="171592" x="8178800" y="3041650"/>
          <p14:tracePt t="171617" x="8166100" y="3060700"/>
          <p14:tracePt t="171625" x="8159750" y="3060700"/>
          <p14:tracePt t="171644" x="8147050" y="3073400"/>
          <p14:tracePt t="171669" x="8134350" y="3073400"/>
          <p14:tracePt t="171727" x="8128000" y="3073400"/>
          <p14:tracePt t="171742" x="8115300" y="3079750"/>
          <p14:tracePt t="171758" x="8089900" y="3086100"/>
          <p14:tracePt t="171775" x="8032750" y="3092450"/>
          <p14:tracePt t="171804" x="8001000" y="3092450"/>
          <p14:tracePt t="171809" x="7994650" y="3092450"/>
          <p14:tracePt t="171828" x="7975600" y="3086100"/>
          <p14:tracePt t="171845" x="7969250" y="3073400"/>
          <p14:tracePt t="171858" x="7962900" y="3060700"/>
          <p14:tracePt t="171885" x="7912100" y="3054350"/>
          <p14:tracePt t="171909" x="7842250" y="3054350"/>
          <p14:tracePt t="171927" x="7721600" y="3060700"/>
          <p14:tracePt t="171950" x="7607300" y="3092450"/>
          <p14:tracePt t="171960" x="7562850" y="3098800"/>
          <p14:tracePt t="171978" x="7493000" y="3105150"/>
          <p14:tracePt t="171997" x="7372350" y="3111500"/>
          <p14:tracePt t="172009" x="7340600" y="3111500"/>
          <p14:tracePt t="172026" x="7283450" y="3117850"/>
          <p14:tracePt t="172043" x="7264400" y="3124200"/>
          <p14:tracePt t="172077" x="7270750" y="3124200"/>
          <p14:tracePt t="172157" x="7264400" y="3124200"/>
          <p14:tracePt t="172164" x="7264400" y="3117850"/>
          <p14:tracePt t="172175" x="7258050" y="3111500"/>
          <p14:tracePt t="172202" x="7251700" y="3092450"/>
          <p14:tracePt t="172212" x="7239000" y="3092450"/>
          <p14:tracePt t="172226" x="7213600" y="3086100"/>
          <p14:tracePt t="172246" x="7124700" y="3086100"/>
          <p14:tracePt t="172259" x="7054850" y="3086100"/>
          <p14:tracePt t="172283" x="6985000" y="3086100"/>
          <p14:tracePt t="172292" x="6978650" y="3086100"/>
          <p14:tracePt t="172310" x="6972300" y="3086100"/>
          <p14:tracePt t="172325" x="6972300" y="3079750"/>
          <p14:tracePt t="172348" x="6978650" y="3041650"/>
          <p14:tracePt t="172359" x="6978650" y="3035300"/>
          <p14:tracePt t="172376" x="6985000" y="3022600"/>
          <p14:tracePt t="172392" x="6985000" y="3009900"/>
          <p14:tracePt t="172431" x="6985000" y="3003550"/>
          <p14:tracePt t="172442" x="6991350" y="3003550"/>
          <p14:tracePt t="172466" x="7035800" y="2990850"/>
          <p14:tracePt t="172476" x="7080250" y="2984500"/>
          <p14:tracePt t="172493" x="7112000" y="2965450"/>
          <p14:tracePt t="172509" x="7131050" y="2952750"/>
          <p14:tracePt t="172535" x="7118350" y="2933700"/>
          <p14:tracePt t="172545" x="7112000" y="2927350"/>
          <p14:tracePt t="172560" x="7092950" y="2921000"/>
          <p14:tracePt t="172599" x="7092950" y="2908300"/>
          <p14:tracePt t="172609" x="7092950" y="2901950"/>
          <p14:tracePt t="172626" x="7092950" y="2889250"/>
          <p14:tracePt t="172643" x="7092950" y="2876550"/>
          <p14:tracePt t="172660" x="7086600" y="2870200"/>
          <p14:tracePt t="172686" x="7080250" y="2857500"/>
          <p14:tracePt t="172709" x="7080250" y="2851150"/>
          <p14:tracePt t="172752" x="7086600" y="2851150"/>
          <p14:tracePt t="172759" x="7099300" y="2851150"/>
          <p14:tracePt t="172777" x="7143750" y="2851150"/>
          <p14:tracePt t="172793" x="7194550" y="2851150"/>
          <p14:tracePt t="172819" x="7258050" y="2851150"/>
          <p14:tracePt t="172844" x="7277100" y="2851150"/>
          <p14:tracePt t="172869" x="7340600" y="2844800"/>
          <p14:tracePt t="172877" x="7353300" y="2844800"/>
          <p14:tracePt t="172894" x="7385050" y="2844800"/>
          <p14:tracePt t="172910" x="7416800" y="2844800"/>
          <p14:tracePt t="172936" x="7467600" y="2844800"/>
          <p14:tracePt t="172943" x="7493000" y="2844800"/>
          <p14:tracePt t="172960" x="7543800" y="2844800"/>
          <p14:tracePt t="172976" x="7613650" y="2838450"/>
          <p14:tracePt t="173004" x="7727950" y="2819400"/>
          <p14:tracePt t="173010" x="7766050" y="2813050"/>
          <p14:tracePt t="173027" x="7835900" y="2794000"/>
          <p14:tracePt t="173044" x="7893050" y="2781300"/>
          <p14:tracePt t="173060" x="7956550" y="2768600"/>
          <p14:tracePt t="173086" x="8026400" y="2762250"/>
          <p14:tracePt t="173110" x="8083550" y="2762250"/>
          <p14:tracePt t="173129" x="8115300" y="2762250"/>
          <p14:tracePt t="173154" x="8147050" y="2755900"/>
          <p14:tracePt t="173162" x="8159750" y="2755900"/>
          <p14:tracePt t="173180" x="8185150" y="2749550"/>
          <p14:tracePt t="173198" x="8223250" y="2743200"/>
          <p14:tracePt t="173210" x="8229600" y="2736850"/>
          <p14:tracePt t="173227" x="8242300" y="2736850"/>
          <p14:tracePt t="173244" x="8255000" y="2736850"/>
          <p14:tracePt t="173268" x="8267700" y="2736850"/>
          <p14:tracePt t="173276" x="8280400" y="2736850"/>
          <p14:tracePt t="173294" x="8299450" y="2736850"/>
          <p14:tracePt t="173310" x="8324850" y="2736850"/>
          <p14:tracePt t="173336" x="8369300" y="2743200"/>
          <p14:tracePt t="173346" x="8375650" y="2749550"/>
          <p14:tracePt t="173363" x="8382000" y="2749550"/>
          <p14:tracePt t="173377" x="8394700" y="2755900"/>
          <p14:tracePt t="173399" x="8420100" y="2768600"/>
          <p14:tracePt t="173410" x="8426450" y="2768600"/>
          <p14:tracePt t="173427" x="8432800" y="2774950"/>
          <p14:tracePt t="173503" x="8432800" y="2781300"/>
          <p14:tracePt t="173569" x="8426450" y="2781300"/>
          <p14:tracePt t="173579" x="8413750" y="2781300"/>
          <p14:tracePt t="173593" x="8407400" y="2781300"/>
          <p14:tracePt t="173611" x="8401050" y="2787650"/>
          <p14:tracePt t="173628" x="8394700" y="2787650"/>
          <p14:tracePt t="173667" x="8394700" y="2794000"/>
          <p14:tracePt t="173693" x="8445500" y="2787650"/>
          <p14:tracePt t="173710" x="8509000" y="2813050"/>
          <p14:tracePt t="173736" x="8623300" y="2844800"/>
          <p14:tracePt t="173744" x="8680450" y="2857500"/>
          <p14:tracePt t="173761" x="8788400" y="2882900"/>
          <p14:tracePt t="173777" x="8858250" y="2895600"/>
          <p14:tracePt t="173802" x="8883650" y="2895600"/>
          <p14:tracePt t="173832" x="8883650" y="2901950"/>
          <p14:tracePt t="173840" x="8877300" y="2901950"/>
          <p14:tracePt t="173888" x="8883650" y="2901950"/>
          <p14:tracePt t="173896" x="8890000" y="2901950"/>
          <p14:tracePt t="173911" x="8896350" y="2901950"/>
          <p14:tracePt t="173928" x="8940800" y="2895600"/>
          <p14:tracePt t="173949" x="9017000" y="2889250"/>
          <p14:tracePt t="173960" x="9067800" y="2889250"/>
          <p14:tracePt t="173977" x="9131300" y="2882900"/>
          <p14:tracePt t="173996" x="9163050" y="2882900"/>
          <p14:tracePt t="174020" x="9207500" y="2876550"/>
          <p14:tracePt t="174027" x="9220200" y="2876550"/>
          <p14:tracePt t="174044" x="9239250" y="2870200"/>
          <p14:tracePt t="174067" x="9251950" y="2863850"/>
          <p14:tracePt t="174099" x="9251950" y="2857500"/>
          <p14:tracePt t="174135" x="9245600" y="2857500"/>
          <p14:tracePt t="174161" x="9232900" y="2857500"/>
          <p14:tracePt t="174178" x="9213850" y="2857500"/>
          <p14:tracePt t="174200" x="9163050" y="2857500"/>
          <p14:tracePt t="174211" x="9144000" y="2857500"/>
          <p14:tracePt t="174227" x="9086850" y="2857500"/>
          <p14:tracePt t="174245" x="9055100" y="2857500"/>
          <p14:tracePt t="174262" x="9023350" y="2857500"/>
          <p14:tracePt t="174282" x="9017000" y="2857500"/>
          <p14:tracePt t="174311" x="9029700" y="2857500"/>
          <p14:tracePt t="174327" x="9061450" y="2857500"/>
          <p14:tracePt t="174350" x="9093200" y="2857500"/>
          <p14:tracePt t="174361" x="9099550" y="2857500"/>
          <p14:tracePt t="174394" x="9124950" y="2857500"/>
          <p14:tracePt t="174419" x="9220200" y="2825750"/>
          <p14:tracePt t="174427" x="9283700" y="2800350"/>
          <p14:tracePt t="174445" x="9423400" y="2768600"/>
          <p14:tracePt t="174469" x="9740900" y="2692400"/>
          <p14:tracePt t="174478" x="9817100" y="2673350"/>
          <p14:tracePt t="174494" x="9994900" y="2609850"/>
          <p14:tracePt t="174512" x="10001250" y="2584450"/>
          <p14:tracePt t="174533" x="9969500" y="2584450"/>
          <p14:tracePt t="174544" x="9918700" y="2609850"/>
          <p14:tracePt t="174561" x="9874250" y="2647950"/>
          <p14:tracePt t="174578" x="9861550" y="2679700"/>
          <p14:tracePt t="174603" x="9848850" y="2724150"/>
          <p14:tracePt t="174613" x="9842500" y="2736850"/>
          <p14:tracePt t="174628" x="9836150" y="2755900"/>
          <p14:tracePt t="174645" x="9823450" y="2768600"/>
          <p14:tracePt t="174661" x="9798050" y="2774950"/>
          <p14:tracePt t="174687" x="9740900" y="2787650"/>
          <p14:tracePt t="174695" x="9740900" y="2794000"/>
          <p14:tracePt t="174711" x="9740900" y="2800350"/>
          <p14:tracePt t="174793" x="9740900" y="2806700"/>
          <p14:tracePt t="174812" x="9740900" y="2813050"/>
          <p14:tracePt t="174830" x="9740900" y="2819400"/>
          <p14:tracePt t="174867" x="9753600" y="2819400"/>
          <p14:tracePt t="174878" x="9766300" y="2819400"/>
          <p14:tracePt t="174895" x="9791700" y="2806700"/>
          <p14:tracePt t="174911" x="9810750" y="2800350"/>
          <p14:tracePt t="174935" x="9836150" y="2787650"/>
          <p14:tracePt t="174948" x="9848850" y="2787650"/>
          <p14:tracePt t="174961" x="9861550" y="2781300"/>
          <p14:tracePt t="174980" x="9886950" y="2781300"/>
          <p14:tracePt t="175003" x="9925050" y="2781300"/>
          <p14:tracePt t="175012" x="9937750" y="2781300"/>
          <p14:tracePt t="175028" x="9963150" y="2787650"/>
          <p14:tracePt t="175086" x="9969500" y="2787650"/>
          <p14:tracePt t="175115" x="9982200" y="2787650"/>
          <p14:tracePt t="175140" x="9988550" y="2787650"/>
          <p14:tracePt t="175206" x="9994900" y="2787650"/>
          <p14:tracePt t="175213" x="10007600" y="2781300"/>
          <p14:tracePt t="175230" x="10033000" y="2781300"/>
          <p14:tracePt t="175245" x="10045700" y="2781300"/>
          <p14:tracePt t="175267" x="10077450" y="2781300"/>
          <p14:tracePt t="175278" x="10109200" y="2781300"/>
          <p14:tracePt t="175295" x="10134600" y="2781300"/>
          <p14:tracePt t="175312" x="10166350" y="2787650"/>
          <p14:tracePt t="175337" x="10204450" y="2787650"/>
          <p14:tracePt t="175345" x="10210800" y="2787650"/>
          <p14:tracePt t="175378" x="10217150" y="2787650"/>
          <p14:tracePt t="175404" x="10223500" y="2781300"/>
          <p14:tracePt t="175415" x="10229850" y="2781300"/>
          <p14:tracePt t="175429" x="10236200" y="2781300"/>
          <p14:tracePt t="175446" x="10242550" y="2774950"/>
          <p14:tracePt t="175461" x="10261600" y="2774950"/>
          <p14:tracePt t="175490" x="10267950" y="2768600"/>
          <p14:tracePt t="175495" x="10274300" y="2768600"/>
          <p14:tracePt t="175528" x="10287000" y="2768600"/>
          <p14:tracePt t="175554" x="10312400" y="2768600"/>
          <p14:tracePt t="175562" x="10331450" y="2768600"/>
          <p14:tracePt t="175579" x="10382250" y="2781300"/>
          <p14:tracePt t="175600" x="10414000" y="2794000"/>
          <p14:tracePt t="175612" x="10426700" y="2794000"/>
          <p14:tracePt t="175629" x="10433050" y="2794000"/>
          <p14:tracePt t="175782" x="10414000" y="2806700"/>
          <p14:tracePt t="175812" x="10401300" y="2813050"/>
          <p14:tracePt t="175829" x="10394950" y="2813050"/>
          <p14:tracePt t="175845" x="10394950" y="2819400"/>
          <p14:tracePt t="175862" x="10414000" y="2832100"/>
          <p14:tracePt t="175887" x="10464800" y="2838450"/>
          <p14:tracePt t="175897" x="10496550" y="2844800"/>
          <p14:tracePt t="175912" x="10579100" y="2863850"/>
          <p14:tracePt t="175929" x="10661650" y="2876550"/>
          <p14:tracePt t="175954" x="10750550" y="2882900"/>
          <p14:tracePt t="175962" x="10775950" y="2882900"/>
          <p14:tracePt t="175979" x="10833100" y="2882900"/>
          <p14:tracePt t="176005" x="11023600" y="2882900"/>
          <p14:tracePt t="176029" x="11176000" y="2876550"/>
          <p14:tracePt t="176030" x="11245850" y="2876550"/>
          <p14:tracePt t="176046" x="11360150" y="2876550"/>
          <p14:tracePt t="176068" x="11601450" y="2876550"/>
          <p14:tracePt t="176079" x="11671300" y="2876550"/>
          <p14:tracePt t="176096" x="11734800" y="2870200"/>
          <p14:tracePt t="176115" x="11747500" y="2870200"/>
          <p14:tracePt t="176333" x="11741150" y="2870200"/>
          <p14:tracePt t="176358" x="11734800" y="2876550"/>
          <p14:tracePt t="176422" x="11728450" y="2876550"/>
          <p14:tracePt t="176432" x="11728450" y="2882900"/>
          <p14:tracePt t="176438" x="11722100" y="2882900"/>
          <p14:tracePt t="176470" x="11684000" y="2889250"/>
          <p14:tracePt t="176480" x="11671300" y="2889250"/>
          <p14:tracePt t="176496" x="11620500" y="2889250"/>
          <p14:tracePt t="176512" x="11582400" y="2895600"/>
          <p14:tracePt t="176536" x="11499850" y="2895600"/>
          <p14:tracePt t="176546" x="11468100" y="2895600"/>
          <p14:tracePt t="176563" x="11404600" y="2895600"/>
          <p14:tracePt t="176579" x="11309350" y="2895600"/>
          <p14:tracePt t="176605" x="11220450" y="2895600"/>
          <p14:tracePt t="176613" x="11144250" y="2901950"/>
          <p14:tracePt t="176630" x="11029950" y="2908300"/>
          <p14:tracePt t="176647" x="10890250" y="2908300"/>
          <p14:tracePt t="176662" x="10699750" y="2914650"/>
          <p14:tracePt t="176684" x="10452100" y="2908300"/>
          <p14:tracePt t="176697" x="10255250" y="2901950"/>
          <p14:tracePt t="176713" x="10058400" y="2901950"/>
          <p14:tracePt t="176732" x="9886950" y="2901950"/>
          <p14:tracePt t="176759" x="9290050" y="2914650"/>
          <p14:tracePt t="176780" x="9023350" y="2921000"/>
          <p14:tracePt t="176802" x="8623300" y="2921000"/>
          <p14:tracePt t="176813" x="8496300" y="2914650"/>
          <p14:tracePt t="176830" x="8312150" y="2908300"/>
          <p14:tracePt t="176832" x="8248650" y="2908300"/>
          <p14:tracePt t="176846" x="8147050" y="2908300"/>
          <p14:tracePt t="176872" x="7759700" y="2940050"/>
          <p14:tracePt t="176882" x="7645400" y="2952750"/>
          <p14:tracePt t="176897" x="7493000" y="2978150"/>
          <p14:tracePt t="176912" x="7416800" y="2997200"/>
          <p14:tracePt t="176938" x="7404100" y="2997200"/>
          <p14:tracePt t="176963" x="7423150" y="2997200"/>
          <p14:tracePt t="176979" x="7486650" y="2984500"/>
          <p14:tracePt t="176981" x="7531100" y="2978150"/>
          <p14:tracePt t="177005" x="7632700" y="2978150"/>
          <p14:tracePt t="177014" x="7639050" y="2978150"/>
          <p14:tracePt t="177030" x="7645400" y="2978150"/>
          <p14:tracePt t="177047" x="7651750" y="2990850"/>
          <p14:tracePt t="177063" x="7658100" y="3003550"/>
          <p14:tracePt t="177088" x="7670800" y="3016250"/>
          <p14:tracePt t="177096" x="7677150" y="3016250"/>
          <p14:tracePt t="177114" x="7708900" y="3022600"/>
          <p14:tracePt t="177131" x="7747000" y="3022600"/>
          <p14:tracePt t="177155" x="7791450" y="3022600"/>
          <p14:tracePt t="177163" x="7804150" y="3022600"/>
          <p14:tracePt t="177180" x="7810500" y="3022600"/>
          <p14:tracePt t="177205" x="7816850" y="3022600"/>
          <p14:tracePt t="177207" x="7823200" y="3022600"/>
          <p14:tracePt t="177214" x="7829550" y="3022600"/>
          <p14:tracePt t="177231" x="7835900" y="3022600"/>
          <p14:tracePt t="177250" x="7924800" y="3022600"/>
          <p14:tracePt t="177268" x="8007350" y="3028950"/>
          <p14:tracePt t="177280" x="8058150" y="3035300"/>
          <p14:tracePt t="177297" x="8064500" y="3035300"/>
          <p14:tracePt t="177347" x="8070850" y="3035300"/>
          <p14:tracePt t="177364" x="8096250" y="3035300"/>
          <p14:tracePt t="177380" x="8147050" y="3035300"/>
          <p14:tracePt t="177405" x="8235950" y="3028950"/>
          <p14:tracePt t="177413" x="8242300" y="3028950"/>
          <p14:tracePt t="177431" x="8261350" y="3028950"/>
          <p14:tracePt t="177448" x="8293100" y="3028950"/>
          <p14:tracePt t="177464" x="8299450" y="3028950"/>
          <p14:tracePt t="177489" x="8350250" y="3035300"/>
          <p14:tracePt t="177497" x="8369300" y="3035300"/>
          <p14:tracePt t="177514" x="8375650" y="3035300"/>
          <p14:tracePt t="177532" x="8445500" y="3035300"/>
          <p14:tracePt t="177553" x="8502650" y="3035300"/>
          <p14:tracePt t="177563" x="8509000" y="3035300"/>
          <p14:tracePt t="177581" x="8515350" y="3041650"/>
          <p14:tracePt t="177605" x="8515350" y="3048000"/>
          <p14:tracePt t="177614" x="8515350" y="3054350"/>
          <p14:tracePt t="177680" x="8521700" y="3054350"/>
          <p14:tracePt t="177688" x="8528050" y="3048000"/>
          <p14:tracePt t="177697" x="8540750" y="3048000"/>
          <p14:tracePt t="177713" x="8566150" y="3035300"/>
          <p14:tracePt t="177737" x="8585200" y="3028950"/>
          <p14:tracePt t="177789" x="8591550" y="3028950"/>
          <p14:tracePt t="177803" x="8597900" y="3028950"/>
          <p14:tracePt t="177819" x="8604250" y="3022600"/>
          <p14:tracePt t="177820" x="8610600" y="3022600"/>
          <p14:tracePt t="177832" x="8623300" y="3022600"/>
          <p14:tracePt t="177851" x="8642350" y="3022600"/>
          <p14:tracePt t="177875" x="8699500" y="3009900"/>
          <p14:tracePt t="177897" x="8731250" y="3003550"/>
          <p14:tracePt t="177914" x="8743950" y="3003550"/>
          <p14:tracePt t="177916" x="8750300" y="3003550"/>
          <p14:tracePt t="177936" x="8750300" y="2997200"/>
          <p14:tracePt t="178095" x="8737600" y="3003550"/>
          <p14:tracePt t="178104" x="8731250" y="3009900"/>
          <p14:tracePt t="178140" x="8718550" y="3009900"/>
          <p14:tracePt t="178165" x="8724900" y="3009900"/>
          <p14:tracePt t="178181" x="8737600" y="3009900"/>
          <p14:tracePt t="178205" x="8794750" y="3022600"/>
          <p14:tracePt t="178214" x="8813800" y="3028950"/>
          <p14:tracePt t="178231" x="8845550" y="3041650"/>
          <p14:tracePt t="178248" x="8890000" y="3054350"/>
          <p14:tracePt t="178251" x="8921750" y="3060700"/>
          <p14:tracePt t="178271" x="9017000" y="3073400"/>
          <p14:tracePt t="178281" x="9080500" y="3079750"/>
          <p14:tracePt t="178298" x="9163050" y="3092450"/>
          <p14:tracePt t="178315" x="9188450" y="3092450"/>
          <p14:tracePt t="178428" x="9194800" y="3092450"/>
          <p14:tracePt t="178437" x="9201150" y="3092450"/>
          <p14:tracePt t="178447" x="9207500" y="3092450"/>
          <p14:tracePt t="178475" x="9239250" y="3073400"/>
          <p14:tracePt t="178520" x="9245600" y="3073400"/>
          <p14:tracePt t="178877" x="9245600" y="3079750"/>
          <p14:tracePt t="178973" x="9245600" y="3073400"/>
          <p14:tracePt t="178999" x="9277350" y="3073400"/>
          <p14:tracePt t="179015" x="9347200" y="3073400"/>
          <p14:tracePt t="179032" x="9467850" y="3067050"/>
          <p14:tracePt t="179049" x="9658350" y="3067050"/>
          <p14:tracePt t="179065" x="9842500" y="3073400"/>
          <p14:tracePt t="179089" x="10077450" y="3086100"/>
          <p14:tracePt t="179099" x="10096500" y="3086100"/>
          <p14:tracePt t="179115" x="10109200" y="3086100"/>
          <p14:tracePt t="179138" x="10109200" y="3092450"/>
          <p14:tracePt t="179149" x="10096500" y="3092450"/>
          <p14:tracePt t="179165" x="10083800" y="3098800"/>
          <p14:tracePt t="179238" x="10090150" y="3098800"/>
          <p14:tracePt t="179257" x="10090150" y="3092450"/>
          <p14:tracePt t="179264" x="10096500" y="3092450"/>
          <p14:tracePt t="179282" x="10109200" y="3092450"/>
          <p14:tracePt t="179299" x="10128250" y="3086100"/>
          <p14:tracePt t="179317" x="10160000" y="3086100"/>
          <p14:tracePt t="179338" x="10217150" y="3073400"/>
          <p14:tracePt t="179348" x="10242550" y="3067050"/>
          <p14:tracePt t="179365" x="10267950" y="3060700"/>
          <p14:tracePt t="179382" x="10280650" y="3060700"/>
          <p14:tracePt t="179404" x="10287000" y="3060700"/>
          <p14:tracePt t="179432" x="10293350" y="3060700"/>
          <p14:tracePt t="179448" x="10299700" y="3060700"/>
          <p14:tracePt t="179465" x="10306050" y="3054350"/>
          <p14:tracePt t="179490" x="10337800" y="3054350"/>
          <p14:tracePt t="179500" x="10344150" y="3054350"/>
          <p14:tracePt t="179516" x="10356850" y="3054350"/>
          <p14:tracePt t="179541" x="10375900" y="3054350"/>
          <p14:tracePt t="179616" x="10382250" y="3054350"/>
          <p14:tracePt t="179634" x="10388600" y="3054350"/>
          <p14:tracePt t="179639" x="10401300" y="3054350"/>
          <p14:tracePt t="179648" x="10407650" y="3048000"/>
          <p14:tracePt t="179673" x="10452100" y="3041650"/>
          <p14:tracePt t="179682" x="10464800" y="3041650"/>
          <p14:tracePt t="179699" x="10477500" y="3035300"/>
          <p14:tracePt t="179715" x="10490200" y="3035300"/>
          <p14:tracePt t="179790" x="10496550" y="3035300"/>
          <p14:tracePt t="179801" x="10509250" y="3035300"/>
          <p14:tracePt t="179816" x="10528300" y="3035300"/>
          <p14:tracePt t="179833" x="10534650" y="3041650"/>
          <p14:tracePt t="179848" x="10541000" y="3048000"/>
          <p14:tracePt t="179868" x="10547350" y="3048000"/>
          <p14:tracePt t="179930" x="10547350" y="3054350"/>
          <p14:tracePt t="179960" x="10547350" y="3060700"/>
          <p14:tracePt t="179992" x="10553700" y="3060700"/>
          <p14:tracePt t="180006" x="10560050" y="3060700"/>
          <p14:tracePt t="180016" x="10572750" y="3060700"/>
          <p14:tracePt t="180032" x="10617200" y="3054350"/>
          <p14:tracePt t="180049" x="10680700" y="3048000"/>
          <p14:tracePt t="180072" x="10782300" y="3067050"/>
          <p14:tracePt t="180083" x="10801350" y="3073400"/>
          <p14:tracePt t="180101" x="10814050" y="3073400"/>
          <p14:tracePt t="180116" x="10807700" y="3079750"/>
          <p14:tracePt t="180142" x="10788650" y="3079750"/>
          <p14:tracePt t="180200" x="10801350" y="3079750"/>
          <p14:tracePt t="180208" x="10807700" y="3079750"/>
          <p14:tracePt t="180238" x="10814050" y="3079750"/>
          <p14:tracePt t="180272" x="10826750" y="3073400"/>
          <p14:tracePt t="180282" x="10839450" y="3073400"/>
          <p14:tracePt t="180300" x="10915650" y="3067050"/>
          <p14:tracePt t="180317" x="11010900" y="3054350"/>
          <p14:tracePt t="180341" x="11176000" y="3041650"/>
          <p14:tracePt t="180349" x="11226800" y="3035300"/>
          <p14:tracePt t="180366" x="11277600" y="3035300"/>
          <p14:tracePt t="180382" x="11341100" y="3035300"/>
          <p14:tracePt t="180405" x="11385550" y="3035300"/>
          <p14:tracePt t="180416" x="11404600" y="3035300"/>
          <p14:tracePt t="180434" x="11436350" y="3035300"/>
          <p14:tracePt t="180449" x="11461750" y="3028950"/>
          <p14:tracePt t="180476" x="11493500" y="3028950"/>
          <p14:tracePt t="180483" x="11499850" y="3028950"/>
          <p14:tracePt t="180500" x="11512550" y="3022600"/>
          <p14:tracePt t="180516" x="11525250" y="3022600"/>
          <p14:tracePt t="180541" x="11569700" y="3022600"/>
          <p14:tracePt t="180566" x="11614150" y="3016250"/>
          <p14:tracePt t="180583" x="11626850" y="3016250"/>
          <p14:tracePt t="180608" x="11633200" y="3009900"/>
          <p14:tracePt t="180617" x="11614150" y="3009900"/>
          <p14:tracePt t="180633" x="11569700" y="3009900"/>
          <p14:tracePt t="180650" x="11506200" y="3009900"/>
          <p14:tracePt t="180677" x="11404600" y="3003550"/>
          <p14:tracePt t="180690" x="11303000" y="3003550"/>
          <p14:tracePt t="180700" x="11239500" y="3003550"/>
          <p14:tracePt t="180716" x="11118850" y="3009900"/>
          <p14:tracePt t="180740" x="10807700" y="3041650"/>
          <p14:tracePt t="180750" x="10687050" y="3060700"/>
          <p14:tracePt t="180767" x="10490200" y="3092450"/>
          <p14:tracePt t="180783" x="10267950" y="3130550"/>
          <p14:tracePt t="180810" x="9899650" y="3162300"/>
          <p14:tracePt t="180817" x="9766300" y="3143250"/>
          <p14:tracePt t="180833" x="9467850" y="3143250"/>
          <p14:tracePt t="180851" x="9182100" y="3136900"/>
          <p14:tracePt t="180876" x="8667750" y="3117850"/>
          <p14:tracePt t="180883" x="8534400" y="3111500"/>
          <p14:tracePt t="180900" x="8267700" y="3105150"/>
          <p14:tracePt t="180917" x="8096250" y="3092450"/>
          <p14:tracePt t="180942" x="8026400" y="3086100"/>
          <p14:tracePt t="180951" x="8020050" y="3086100"/>
          <p14:tracePt t="180967" x="8007350" y="3092450"/>
          <p14:tracePt t="180984" x="7975600" y="3124200"/>
          <p14:tracePt t="181009" x="7854950" y="3194050"/>
          <p14:tracePt t="181017" x="7804150" y="3206750"/>
          <p14:tracePt t="181033" x="7613650" y="3238500"/>
          <p14:tracePt t="181051" x="7397750" y="3244850"/>
          <p14:tracePt t="181074" x="7327900" y="3238500"/>
          <p14:tracePt t="181083" x="7327900" y="3232150"/>
          <p14:tracePt t="181100" x="7346950" y="3213100"/>
          <p14:tracePt t="181116" x="7391400" y="3200400"/>
          <p14:tracePt t="181143" x="7423150" y="3200400"/>
          <p14:tracePt t="181150" x="7429500" y="3200400"/>
          <p14:tracePt t="181167" x="7423150" y="3213100"/>
          <p14:tracePt t="181183" x="7391400" y="3232150"/>
          <p14:tracePt t="181208" x="7327900" y="3238500"/>
          <p14:tracePt t="181217" x="7308850" y="3238500"/>
          <p14:tracePt t="181234" x="7302500" y="3238500"/>
          <p14:tracePt t="181250" x="7302500" y="3232150"/>
          <p14:tracePt t="181275" x="7308850" y="3225800"/>
          <p14:tracePt t="181303" x="7296150" y="3238500"/>
          <p14:tracePt t="181316" x="7251700" y="3251200"/>
          <p14:tracePt t="181341" x="7169150" y="3251200"/>
          <p14:tracePt t="181350" x="7143750" y="3251200"/>
          <p14:tracePt t="181367" x="7137400" y="3251200"/>
          <p14:tracePt t="181422" x="7137400" y="3257550"/>
          <p14:tracePt t="181428" x="7131050" y="3257550"/>
          <p14:tracePt t="181436" x="7118350" y="3263900"/>
          <p14:tracePt t="181452" x="7105650" y="3270250"/>
          <p14:tracePt t="181475" x="7061200" y="3289300"/>
          <p14:tracePt t="181500" x="7054850" y="3289300"/>
          <p14:tracePt t="181517" x="7073900" y="3276600"/>
          <p14:tracePt t="181545" x="7143750" y="3257550"/>
          <p14:tracePt t="181550" x="7162800" y="3257550"/>
          <p14:tracePt t="181567" x="7194550" y="3251200"/>
          <p14:tracePt t="181584" x="7219950" y="3257550"/>
          <p14:tracePt t="181608" x="7251700" y="3282950"/>
          <p14:tracePt t="181617" x="7258050" y="3289300"/>
          <p14:tracePt t="181634" x="7264400" y="3295650"/>
          <p14:tracePt t="181650" x="7277100" y="3295650"/>
          <p14:tracePt t="181676" x="7302500" y="3289300"/>
          <p14:tracePt t="181684" x="7321550" y="3282950"/>
          <p14:tracePt t="181701" x="7366000" y="3270250"/>
          <p14:tracePt t="181717" x="7404100" y="3270250"/>
          <p14:tracePt t="181742" x="7442200" y="3270250"/>
          <p14:tracePt t="181771" x="7448550" y="3270250"/>
          <p14:tracePt t="181791" x="7467600" y="3270250"/>
          <p14:tracePt t="181801" x="7480300" y="3263900"/>
          <p14:tracePt t="181818" x="7505700" y="3263900"/>
          <p14:tracePt t="181833" x="7531100" y="3257550"/>
          <p14:tracePt t="181851" x="7550150" y="3257550"/>
          <p14:tracePt t="181877" x="7569200" y="3257550"/>
          <p14:tracePt t="181879" x="7575550" y="3257550"/>
          <p14:tracePt t="182042" x="7581900" y="3257550"/>
          <p14:tracePt t="182056" x="7600950" y="3257550"/>
          <p14:tracePt t="182067" x="7620000" y="3263900"/>
          <p14:tracePt t="182084" x="7702550" y="3270250"/>
          <p14:tracePt t="182101" x="7791450" y="3276600"/>
          <p14:tracePt t="182117" x="7899400" y="3276600"/>
          <p14:tracePt t="182143" x="8077200" y="3276600"/>
          <p14:tracePt t="182151" x="8140700" y="3282950"/>
          <p14:tracePt t="182168" x="8216900" y="3295650"/>
          <p14:tracePt t="182184" x="8229600" y="3295650"/>
          <p14:tracePt t="182208" x="8248650" y="3302000"/>
          <p14:tracePt t="182268" x="8255000" y="3302000"/>
          <p14:tracePt t="182273" x="8261350" y="3302000"/>
          <p14:tracePt t="182284" x="8267700" y="3295650"/>
          <p14:tracePt t="182301" x="8305800" y="3289300"/>
          <p14:tracePt t="182317" x="8350250" y="3289300"/>
          <p14:tracePt t="182341" x="8369300" y="3289300"/>
          <p14:tracePt t="182351" x="8375650" y="3289300"/>
          <p14:tracePt t="182368" x="8382000" y="3289300"/>
          <p14:tracePt t="182384" x="8382000" y="3295650"/>
          <p14:tracePt t="182418" x="8388350" y="3295650"/>
          <p14:tracePt t="182476" x="8401050" y="3295650"/>
          <p14:tracePt t="182487" x="8407400" y="3295650"/>
          <p14:tracePt t="182501" x="8426450" y="3295650"/>
          <p14:tracePt t="182517" x="8458200" y="3289300"/>
          <p14:tracePt t="182541" x="8521700" y="3282950"/>
          <p14:tracePt t="182551" x="8553450" y="3282950"/>
          <p14:tracePt t="182569" x="8661400" y="3263900"/>
          <p14:tracePt t="182584" x="8775700" y="3251200"/>
          <p14:tracePt t="182609" x="8902700" y="3238500"/>
          <p14:tracePt t="182618" x="8921750" y="3238500"/>
          <p14:tracePt t="182634" x="8947150" y="3238500"/>
          <p14:tracePt t="182651" x="8972550" y="3232150"/>
          <p14:tracePt t="182673" x="8997950" y="3232150"/>
          <p14:tracePt t="182685" x="9010650" y="3232150"/>
          <p14:tracePt t="182703" x="9029700" y="3232150"/>
          <p14:tracePt t="182718" x="9048750" y="3232150"/>
          <p14:tracePt t="182741" x="9093200" y="3219450"/>
          <p14:tracePt t="182751" x="9099550" y="3219450"/>
          <p14:tracePt t="182768" x="9105900" y="3219450"/>
          <p14:tracePt t="182896" x="9099550" y="3219450"/>
          <p14:tracePt t="182903" x="9086850" y="3219450"/>
          <p14:tracePt t="182923" x="9061450" y="3219450"/>
          <p14:tracePt t="182935" x="9048750" y="3219450"/>
          <p14:tracePt t="182968" x="9048750" y="3225800"/>
          <p14:tracePt t="182985" x="9055100" y="3225800"/>
          <p14:tracePt t="183007" x="9112250" y="3225800"/>
          <p14:tracePt t="183018" x="9156700" y="3232150"/>
          <p14:tracePt t="183035" x="9239250" y="3238500"/>
          <p14:tracePt t="183053" x="9271000" y="3244850"/>
          <p14:tracePt t="183077" x="9277350" y="3244850"/>
          <p14:tracePt t="183085" x="9283700" y="3244850"/>
          <p14:tracePt t="183142" x="9347200" y="3244850"/>
          <p14:tracePt t="183152" x="9378950" y="3244850"/>
          <p14:tracePt t="183169" x="9467850" y="3238500"/>
          <p14:tracePt t="183185" x="9537700" y="3238500"/>
          <p14:tracePt t="183209" x="9626600" y="3238500"/>
          <p14:tracePt t="183218" x="9645650" y="3238500"/>
          <p14:tracePt t="183236" x="9652000" y="3238500"/>
          <p14:tracePt t="183276" x="9677400" y="3232150"/>
          <p14:tracePt t="183285" x="9702800" y="3232150"/>
          <p14:tracePt t="183302" x="9747250" y="3225800"/>
          <p14:tracePt t="183319" x="9823450" y="3213100"/>
          <p14:tracePt t="183342" x="9880600" y="3206750"/>
          <p14:tracePt t="183352" x="9886950" y="3200400"/>
          <p14:tracePt t="183369" x="9899650" y="3200400"/>
          <p14:tracePt t="183528" x="9893300" y="3187700"/>
          <p14:tracePt t="183536" x="9880600" y="3181350"/>
          <p14:tracePt t="183553" x="9874250" y="3175000"/>
          <p14:tracePt t="183568" x="9836150" y="3143250"/>
          <p14:tracePt t="183585" x="9817100" y="3124200"/>
          <p14:tracePt t="183610" x="9785350" y="3086100"/>
          <p14:tracePt t="183619" x="9779000" y="3086100"/>
          <p14:tracePt t="183635" x="9766300" y="3073400"/>
          <p14:tracePt t="183652" x="9753600" y="3073400"/>
          <p14:tracePt t="183677" x="9721850" y="3067050"/>
          <p14:tracePt t="183686" x="9702800" y="3067050"/>
          <p14:tracePt t="183702" x="9664700" y="3067050"/>
          <p14:tracePt t="183719" x="9620250" y="3067050"/>
          <p14:tracePt t="183743" x="9518650" y="3060700"/>
          <p14:tracePt t="183752" x="9505950" y="3060700"/>
          <p14:tracePt t="183770" x="9493250" y="3060700"/>
          <p14:tracePt t="183790" x="9486900" y="3060700"/>
          <p14:tracePt t="183819" x="9486900" y="3073400"/>
          <p14:tracePt t="183837" x="9493250" y="3098800"/>
          <p14:tracePt t="183857" x="9525000" y="3136900"/>
          <p14:tracePt t="183878" x="9569450" y="3162300"/>
          <p14:tracePt t="183887" x="9582150" y="3168650"/>
          <p14:tracePt t="183902" x="9607550" y="3175000"/>
          <p14:tracePt t="183920" x="9639300" y="3175000"/>
          <p14:tracePt t="183944" x="9677400" y="3162300"/>
          <p14:tracePt t="183955" x="9690100" y="3155950"/>
          <p14:tracePt t="183972" x="9709150" y="3136900"/>
          <p14:tracePt t="183987" x="9728200" y="3130550"/>
          <p14:tracePt t="184009" x="9734550" y="3124200"/>
          <p14:tracePt t="184096" x="9728200" y="3130550"/>
          <p14:tracePt t="184123" x="9715500" y="3136900"/>
          <p14:tracePt t="184152" x="9715500" y="3143250"/>
          <p14:tracePt t="184187" x="9709150" y="3143250"/>
          <p14:tracePt t="184212" x="9690100" y="3143250"/>
          <p14:tracePt t="184236" x="9690100" y="3149600"/>
          <p14:tracePt t="184256" x="9683750" y="3149600"/>
          <p14:tracePt t="184280" x="9677400" y="3149600"/>
          <p14:tracePt t="184287" x="9671050" y="3143250"/>
          <p14:tracePt t="184302" x="9658350" y="3143250"/>
          <p14:tracePt t="184344" x="9645650" y="3136900"/>
          <p14:tracePt t="184353" x="9639300" y="3136900"/>
          <p14:tracePt t="184385" x="9632950" y="3130550"/>
          <p14:tracePt t="184431" x="9626600" y="3130550"/>
          <p14:tracePt t="184459" x="9601200" y="3117850"/>
          <p14:tracePt t="184470" x="9582150" y="3117850"/>
          <p14:tracePt t="184486" x="9563100" y="3098800"/>
          <p14:tracePt t="184503" x="9556750" y="3086100"/>
          <p14:tracePt t="184519" x="9556750" y="3079750"/>
          <p14:tracePt t="184545" x="9632950" y="3073400"/>
          <p14:tracePt t="184553" x="9677400" y="3073400"/>
          <p14:tracePt t="184570" x="9804400" y="3086100"/>
          <p14:tracePt t="184593" x="10090150" y="3098800"/>
          <p14:tracePt t="184603" x="10166350" y="3105150"/>
          <p14:tracePt t="184620" x="10344150" y="3111500"/>
          <p14:tracePt t="184637" x="10439400" y="3117850"/>
          <p14:tracePt t="184656" x="10471150" y="3117850"/>
          <p14:tracePt t="184677" x="10477500" y="3111500"/>
          <p14:tracePt t="184704" x="10483850" y="3105150"/>
          <p14:tracePt t="184720" x="10496550" y="3105150"/>
          <p14:tracePt t="184746" x="10560050" y="3098800"/>
          <p14:tracePt t="184753" x="10572750" y="3098800"/>
          <p14:tracePt t="184769" x="10598150" y="3098800"/>
          <p14:tracePt t="184786" x="10623550" y="3098800"/>
          <p14:tracePt t="184811" x="10648950" y="3098800"/>
          <p14:tracePt t="184822" x="10668000" y="3098800"/>
          <p14:tracePt t="184837" x="10712450" y="3098800"/>
          <p14:tracePt t="184854" x="10795000" y="3098800"/>
          <p14:tracePt t="184881" x="10915650" y="3086100"/>
          <p14:tracePt t="184904" x="10941050" y="3079750"/>
          <p14:tracePt t="184905" x="10953750" y="3073400"/>
          <p14:tracePt t="184920" x="10960100" y="3073400"/>
          <p14:tracePt t="184946" x="11017250" y="3041650"/>
          <p14:tracePt t="184970" x="11049000" y="3022600"/>
          <p14:tracePt t="184996" x="11093450" y="2990850"/>
          <p14:tracePt t="185004" x="11099800" y="2984500"/>
          <p14:tracePt t="185020" x="11099800" y="2971800"/>
          <p14:tracePt t="185037" x="11074400" y="2946400"/>
          <p14:tracePt t="185053" x="11036300" y="2914650"/>
          <p14:tracePt t="185079" x="10972800" y="2870200"/>
          <p14:tracePt t="185087" x="10953750" y="2863850"/>
          <p14:tracePt t="185103" x="10896600" y="2838450"/>
          <p14:tracePt t="185120" x="10871200" y="2819400"/>
          <p14:tracePt t="185146" x="10820400" y="2800350"/>
          <p14:tracePt t="185170" x="10769600" y="2800350"/>
          <p14:tracePt t="185186" x="10712450" y="2800350"/>
          <p14:tracePt t="185211" x="10566400" y="2794000"/>
          <p14:tracePt t="185221" x="10521950" y="2794000"/>
          <p14:tracePt t="185237" x="10452100" y="2787650"/>
          <p14:tracePt t="185254" x="10363200" y="2781300"/>
          <p14:tracePt t="185280" x="10312400" y="2781300"/>
          <p14:tracePt t="185304" x="10306050" y="2781300"/>
          <p14:tracePt t="185321" x="10299700" y="2787650"/>
          <p14:tracePt t="185347" x="10293350" y="2800350"/>
          <p14:tracePt t="185354" x="10287000" y="2806700"/>
          <p14:tracePt t="185371" x="10280650" y="2813050"/>
          <p14:tracePt t="185395" x="10267950" y="2832100"/>
          <p14:tracePt t="185420" x="10267950" y="2838450"/>
          <p14:tracePt t="185437" x="10267950" y="2857500"/>
          <p14:tracePt t="185454" x="10274300" y="2882900"/>
          <p14:tracePt t="185481" x="10306050" y="2914650"/>
          <p14:tracePt t="185487" x="10325100" y="2927350"/>
          <p14:tracePt t="185504" x="10350500" y="2946400"/>
          <p14:tracePt t="185520" x="10382250" y="2959100"/>
          <p14:tracePt t="185546" x="10528300" y="2971800"/>
          <p14:tracePt t="185573" x="10706100" y="2978150"/>
          <p14:tracePt t="185586" x="10833100" y="2978150"/>
          <p14:tracePt t="185612" x="10953750" y="2978150"/>
          <p14:tracePt t="185621" x="10966450" y="2978150"/>
          <p14:tracePt t="185679" x="10922000" y="2978150"/>
          <p14:tracePt t="185687" x="10890250" y="2978150"/>
          <p14:tracePt t="185705" x="10833100" y="2978150"/>
          <p14:tracePt t="185721" x="10775950" y="2965450"/>
          <p14:tracePt t="185747" x="10674350" y="2959100"/>
          <p14:tracePt t="185754" x="10604500" y="2959100"/>
          <p14:tracePt t="185771" x="10458450" y="2959100"/>
          <p14:tracePt t="185793" x="10140950" y="2959100"/>
          <p14:tracePt t="185803" x="10007600" y="2971800"/>
          <p14:tracePt t="185821" x="9715500" y="2946400"/>
          <p14:tracePt t="185838" x="9455150" y="2914650"/>
          <p14:tracePt t="185854" x="9226550" y="2876550"/>
          <p14:tracePt t="185878" x="8991600" y="2844800"/>
          <p14:tracePt t="185890" x="8877300" y="2832100"/>
          <p14:tracePt t="185907" x="8801100" y="2825750"/>
          <p14:tracePt t="185920" x="8750300" y="2813050"/>
          <p14:tracePt t="185947" x="8724900" y="2806700"/>
          <p14:tracePt t="185995" x="8737600" y="2806700"/>
          <p14:tracePt t="186003" x="8750300" y="2806700"/>
          <p14:tracePt t="186021" x="8794750" y="2806700"/>
          <p14:tracePt t="186038" x="8820150" y="2806700"/>
          <p14:tracePt t="186129" x="8820150" y="2800350"/>
          <p14:tracePt t="186154" x="8820150" y="2794000"/>
          <p14:tracePt t="186190" x="8801100" y="2781300"/>
          <p14:tracePt t="186204" x="8775700" y="2768600"/>
          <p14:tracePt t="186221" x="8750300" y="2755900"/>
          <p14:tracePt t="186237" x="8724900" y="2730500"/>
          <p14:tracePt t="186254" x="8718550" y="2724150"/>
          <p14:tracePt t="186388" x="8718550" y="2717800"/>
          <p14:tracePt t="186405" x="8712200" y="2717800"/>
          <p14:tracePt t="186421" x="8699500" y="2711450"/>
          <p14:tracePt t="186438" x="8693150" y="2705100"/>
          <p14:tracePt t="186455" x="8705850" y="2698750"/>
          <p14:tracePt t="186478" x="8743950" y="2686050"/>
          <p14:tracePt t="186490" x="8794750" y="2673350"/>
          <p14:tracePt t="186508" x="8851900" y="2660650"/>
          <p14:tracePt t="186526" x="8890000" y="2654300"/>
          <p14:tracePt t="186571" x="8890000" y="2647950"/>
          <p14:tracePt t="186587" x="8890000" y="2635250"/>
          <p14:tracePt t="186605" x="8883650" y="2616200"/>
          <p14:tracePt t="186621" x="8877300" y="2597150"/>
          <p14:tracePt t="186638" x="8864600" y="2584450"/>
          <p14:tracePt t="186640" x="8858250" y="2584450"/>
          <p14:tracePt t="186654" x="8845550" y="2578100"/>
          <p14:tracePt t="186677" x="8782050" y="2578100"/>
          <p14:tracePt t="186690" x="8763000" y="2578100"/>
          <p14:tracePt t="186705" x="8737600" y="2578100"/>
          <p14:tracePt t="186721" x="8724900" y="2578100"/>
          <p14:tracePt t="186723" x="8718550" y="2578100"/>
          <p14:tracePt t="186744" x="8712200" y="2584450"/>
          <p14:tracePt t="186757" x="8693150" y="2597150"/>
          <p14:tracePt t="186772" x="8655050" y="2616200"/>
          <p14:tracePt t="186790" x="8616950" y="2647950"/>
          <p14:tracePt t="186809" x="8585200" y="2673350"/>
          <p14:tracePt t="186821" x="8585200" y="2679700"/>
          <p14:tracePt t="186838" x="8585200" y="2692400"/>
          <p14:tracePt t="186854" x="8597900" y="2705100"/>
          <p14:tracePt t="186880" x="8661400" y="2730500"/>
          <p14:tracePt t="186888" x="8686800" y="2743200"/>
          <p14:tracePt t="186905" x="8763000" y="2762250"/>
          <p14:tracePt t="186921" x="8890000" y="2787650"/>
          <p14:tracePt t="186947" x="9112250" y="2806700"/>
          <p14:tracePt t="186972" x="9232900" y="2806700"/>
          <p14:tracePt t="186999" x="9417050" y="2794000"/>
          <p14:tracePt t="187006" x="9455150" y="2787650"/>
          <p14:tracePt t="187022" x="9512300" y="2781300"/>
          <p14:tracePt t="187038" x="9613900" y="2781300"/>
          <p14:tracePt t="187054" x="9728200" y="2781300"/>
          <p14:tracePt t="187077" x="9899650" y="2800350"/>
          <p14:tracePt t="187088" x="9950450" y="2800350"/>
          <p14:tracePt t="187105" x="10058400" y="2806700"/>
          <p14:tracePt t="187121" x="10140950" y="2806700"/>
          <p14:tracePt t="187147" x="10223500" y="2800350"/>
          <p14:tracePt t="187171" x="10236200" y="2794000"/>
          <p14:tracePt t="187188" x="10274300" y="2781300"/>
          <p14:tracePt t="187214" x="10312400" y="2774950"/>
          <p14:tracePt t="187239" x="10375900" y="2768600"/>
          <p14:tracePt t="187255" x="10420350" y="2768600"/>
          <p14:tracePt t="187281" x="10464800" y="2762250"/>
          <p14:tracePt t="187288" x="10471150" y="2762250"/>
          <p14:tracePt t="187306" x="10496550" y="2762250"/>
          <p14:tracePt t="187322" x="10515600" y="2762250"/>
          <p14:tracePt t="187345" x="10528300" y="2755900"/>
          <p14:tracePt t="187355" x="10534650" y="2749550"/>
          <p14:tracePt t="187372" x="10534650" y="2743200"/>
          <p14:tracePt t="187406" x="10534650" y="2736850"/>
          <p14:tracePt t="187422" x="10534650" y="2730500"/>
          <p14:tracePt t="187439" x="10528300" y="2724150"/>
          <p14:tracePt t="187456" x="10515600" y="2711450"/>
          <p14:tracePt t="187479" x="10490200" y="2692400"/>
          <p14:tracePt t="187488" x="10477500" y="2686050"/>
          <p14:tracePt t="187505" x="10458450" y="2679700"/>
          <p14:tracePt t="187521" x="10433050" y="2667000"/>
          <p14:tracePt t="187523" x="10420350" y="2660650"/>
          <p14:tracePt t="187548" x="10369550" y="2647950"/>
          <p14:tracePt t="187571" x="10325100" y="2641600"/>
          <p14:tracePt t="187588" x="10299700" y="2635250"/>
          <p14:tracePt t="187615" x="10261600" y="2628900"/>
          <p14:tracePt t="187621" x="10248900" y="2628900"/>
          <p14:tracePt t="187639" x="10229850" y="2628900"/>
          <p14:tracePt t="187655" x="10204450" y="2622550"/>
          <p14:tracePt t="187679" x="10153650" y="2622550"/>
          <p14:tracePt t="187689" x="10134600" y="2622550"/>
          <p14:tracePt t="187706" x="10102850" y="2628900"/>
          <p14:tracePt t="187730" x="10058400" y="2641600"/>
          <p14:tracePt t="187739" x="10039350" y="2641600"/>
          <p14:tracePt t="187755" x="10007600" y="2641600"/>
          <p14:tracePt t="187772" x="9988550" y="2641600"/>
          <p14:tracePt t="187798" x="9982200" y="2641600"/>
          <p14:tracePt t="187823" x="9950450" y="2641600"/>
          <p14:tracePt t="187839" x="9899650" y="2641600"/>
          <p14:tracePt t="187855" x="9804400" y="2641600"/>
          <p14:tracePt t="187881" x="9620250" y="2641600"/>
          <p14:tracePt t="187888" x="9582150" y="2641600"/>
          <p14:tracePt t="187906" x="9512300" y="2641600"/>
          <p14:tracePt t="187922" x="9486900" y="2641600"/>
          <p14:tracePt t="187990" x="9474200" y="2641600"/>
          <p14:tracePt t="188009" x="9436100" y="2654300"/>
          <p14:tracePt t="188023" x="9366250" y="2673350"/>
          <p14:tracePt t="188040" x="9309100" y="2686050"/>
          <p14:tracePt t="188056" x="9283700" y="2692400"/>
          <p14:tracePt t="188082" x="9264650" y="2692400"/>
          <p14:tracePt t="188129" x="9277350" y="2679700"/>
          <p14:tracePt t="188139" x="9283700" y="2679700"/>
          <p14:tracePt t="188330" x="9277350" y="2679700"/>
          <p14:tracePt t="188341" x="9277350" y="2686050"/>
          <p14:tracePt t="188458" x="9296400" y="2730500"/>
          <p14:tracePt t="188473" x="9321800" y="2768600"/>
          <p14:tracePt t="188490" x="9340850" y="2806700"/>
          <p14:tracePt t="188509" x="9359900" y="2825750"/>
          <p14:tracePt t="188528" x="9398000" y="2838450"/>
          <p14:tracePt t="188540" x="9410700" y="2844800"/>
          <p14:tracePt t="188557" x="9423400" y="2844800"/>
          <p14:tracePt t="188598" x="9423400" y="2876550"/>
          <p14:tracePt t="188606" x="9423400" y="2889250"/>
          <p14:tracePt t="188624" x="9423400" y="2914650"/>
          <p14:tracePt t="188639" x="9423400" y="2921000"/>
          <p14:tracePt t="188712" x="9423400" y="2927350"/>
          <p14:tracePt t="188748" x="9423400" y="2933700"/>
          <p14:tracePt t="188764" x="9417050" y="2940050"/>
          <p14:tracePt t="188781" x="9417050" y="2946400"/>
          <p14:tracePt t="188814" x="9410700" y="2946400"/>
          <p14:tracePt t="188828" x="9410700" y="2952750"/>
          <p14:tracePt t="188845" x="9404350" y="2952750"/>
          <p14:tracePt t="188864" x="9391650" y="2952750"/>
          <p14:tracePt t="188874" x="9378950" y="2952750"/>
          <p14:tracePt t="188890" x="9353550" y="2927350"/>
          <p14:tracePt t="188908" x="9347200" y="2921000"/>
          <p14:tracePt t="188932" x="9340850" y="2895600"/>
          <p14:tracePt t="188940" x="9340850" y="2889250"/>
          <p14:tracePt t="188957" x="9328150" y="2882900"/>
          <p14:tracePt t="188974" x="9315450" y="2876550"/>
          <p14:tracePt t="188998" x="9277350" y="2876550"/>
          <p14:tracePt t="189007" x="9264650" y="2876550"/>
          <p14:tracePt t="189023" x="9226550" y="2882900"/>
          <p14:tracePt t="189040" x="9182100" y="2901950"/>
          <p14:tracePt t="189056" x="9144000" y="2927350"/>
          <p14:tracePt t="189081" x="9124950" y="2946400"/>
          <p14:tracePt t="189091" x="9124950" y="2952750"/>
          <p14:tracePt t="189107" x="9124950" y="2965450"/>
          <p14:tracePt t="189124" x="9118600" y="2978150"/>
          <p14:tracePt t="189147" x="9105900" y="3009900"/>
          <p14:tracePt t="189157" x="9099550" y="3022600"/>
          <p14:tracePt t="189159" x="9080500" y="3041650"/>
          <p14:tracePt t="189174" x="9048750" y="3054350"/>
          <p14:tracePt t="189190" x="8966200" y="3092450"/>
          <p14:tracePt t="189214" x="8864600" y="3124200"/>
          <p14:tracePt t="189223" x="8826500" y="3130550"/>
          <p14:tracePt t="189225" x="8794750" y="3130550"/>
          <p14:tracePt t="189242" x="8763000" y="3130550"/>
          <p14:tracePt t="189265" x="8750300" y="3130550"/>
          <p14:tracePt t="189274" x="8743950" y="3130550"/>
          <p14:tracePt t="189290" x="8737600" y="3130550"/>
          <p14:tracePt t="189307" x="8712200" y="3136900"/>
          <p14:tracePt t="189331" x="8629650" y="3149600"/>
          <p14:tracePt t="189340" x="8591550" y="3149600"/>
          <p14:tracePt t="189357" x="8547100" y="3149600"/>
          <p14:tracePt t="189373" x="8521700" y="3149600"/>
          <p14:tracePt t="189407" x="8515350" y="3149600"/>
          <p14:tracePt t="189426" x="8502650" y="3149600"/>
          <p14:tracePt t="189444" x="8432800" y="3143250"/>
          <p14:tracePt t="189457" x="8324850" y="3136900"/>
          <p14:tracePt t="189479" x="8128000" y="3105150"/>
          <p14:tracePt t="189490" x="8032750" y="3086100"/>
          <p14:tracePt t="189506" x="7937500" y="3067050"/>
          <p14:tracePt t="189524" x="7899400" y="3048000"/>
          <p14:tracePt t="189550" x="7937500" y="3022600"/>
          <p14:tracePt t="189574" x="7962900" y="3016250"/>
          <p14:tracePt t="189592" x="7950200" y="3016250"/>
          <p14:tracePt t="189616" x="7886700" y="3028950"/>
          <p14:tracePt t="189624" x="7848600" y="3035300"/>
          <p14:tracePt t="189640" x="7791450" y="3035300"/>
          <p14:tracePt t="189657" x="7753350" y="3041650"/>
          <p14:tracePt t="189682" x="7753350" y="3035300"/>
          <p14:tracePt t="189692" x="7759700" y="3028950"/>
          <p14:tracePt t="189707" x="7785100" y="3016250"/>
          <p14:tracePt t="189728" x="7829550" y="2997200"/>
          <p14:tracePt t="189757" x="7823200" y="3003550"/>
          <p14:tracePt t="189775" x="7804150" y="3009900"/>
          <p14:tracePt t="189800" x="7759700" y="3022600"/>
          <p14:tracePt t="189826" x="7753350" y="3022600"/>
          <p14:tracePt t="189842" x="7759700" y="3022600"/>
          <p14:tracePt t="189857" x="7778750" y="3009900"/>
          <p14:tracePt t="189880" x="7816850" y="2978150"/>
          <p14:tracePt t="189893" x="7829550" y="2971800"/>
          <p14:tracePt t="189911" x="7835900" y="2971800"/>
          <p14:tracePt t="189949" x="7835900" y="2965450"/>
          <p14:tracePt t="190062" x="7835900" y="2959100"/>
          <p14:tracePt t="190078" x="7842250" y="2952750"/>
          <p14:tracePt t="190091" x="7842250" y="2946400"/>
          <p14:tracePt t="190109" x="7854950" y="2933700"/>
          <p14:tracePt t="190129" x="7893050" y="2901950"/>
          <p14:tracePt t="190141" x="7899400" y="2895600"/>
          <p14:tracePt t="190157" x="7912100" y="2889250"/>
          <p14:tracePt t="190328" x="7918450" y="2889250"/>
          <p14:tracePt t="190341" x="7924800" y="2889250"/>
          <p14:tracePt t="190375" x="7937500" y="2895600"/>
          <p14:tracePt t="190391" x="7969250" y="2901950"/>
          <p14:tracePt t="190416" x="8102600" y="2914650"/>
          <p14:tracePt t="190424" x="8140700" y="2914650"/>
          <p14:tracePt t="190441" x="8242300" y="2921000"/>
          <p14:tracePt t="190457" x="8305800" y="2921000"/>
          <p14:tracePt t="190484" x="8420100" y="2921000"/>
          <p14:tracePt t="190492" x="8477250" y="2927350"/>
          <p14:tracePt t="190508" x="8661400" y="2952750"/>
          <p14:tracePt t="190532" x="9131300" y="3016250"/>
          <p14:tracePt t="190542" x="9302750" y="3028950"/>
          <p14:tracePt t="190558" x="9639300" y="3060700"/>
          <p14:tracePt t="190574" x="9918700" y="3098800"/>
          <p14:tracePt t="190599" x="10121900" y="3136900"/>
          <p14:tracePt t="190608" x="10140950" y="3136900"/>
          <p14:tracePt t="190641" x="10153650" y="3143250"/>
          <p14:tracePt t="190657" x="10166350" y="3143250"/>
          <p14:tracePt t="190681" x="10236200" y="3130550"/>
          <p14:tracePt t="190692" x="10274300" y="3130550"/>
          <p14:tracePt t="190708" x="10363200" y="3117850"/>
          <p14:tracePt t="190724" x="10439400" y="3111500"/>
          <p14:tracePt t="190748" x="10509250" y="3092450"/>
          <p14:tracePt t="190758" x="10534650" y="3086100"/>
          <p14:tracePt t="190777" x="10617200" y="3086100"/>
          <p14:tracePt t="190791" x="10693400" y="3086100"/>
          <p14:tracePt t="190815" x="10814050" y="3086100"/>
          <p14:tracePt t="190818" x="10845800" y="3086100"/>
          <p14:tracePt t="190826" x="10890250" y="3086100"/>
          <p14:tracePt t="190842" x="10915650" y="3086100"/>
          <p14:tracePt t="190867" x="10972800" y="3086100"/>
          <p14:tracePt t="190874" x="10979150" y="3086100"/>
          <p14:tracePt t="190891" x="10985500" y="3079750"/>
          <p14:tracePt t="190908" x="11004550" y="3060700"/>
          <p14:tracePt t="190933" x="11017250" y="3022600"/>
          <p14:tracePt t="190941" x="11017250" y="3003550"/>
          <p14:tracePt t="190958" x="11023600" y="2978150"/>
          <p14:tracePt t="190974" x="11029950" y="2946400"/>
          <p14:tracePt t="191002" x="11036300" y="2927350"/>
          <p14:tracePt t="191009" x="11036300" y="2921000"/>
          <p14:tracePt t="191025" x="11036300" y="2914650"/>
          <p14:tracePt t="191042" x="11036300" y="2908300"/>
          <p14:tracePt t="191058" x="11029950" y="2908300"/>
          <p14:tracePt t="191082" x="11017250" y="2901950"/>
          <p14:tracePt t="191108" x="10998200" y="2895600"/>
          <p14:tracePt t="191125" x="10953750" y="2882900"/>
          <p14:tracePt t="191154" x="10883900" y="2857500"/>
          <p14:tracePt t="191160" x="10864850" y="2851150"/>
          <p14:tracePt t="191179" x="10820400" y="2832100"/>
          <p14:tracePt t="191196" x="10807700" y="2819400"/>
          <p14:tracePt t="191208" x="10801350" y="2813050"/>
          <p14:tracePt t="191265" x="10769600" y="2819400"/>
          <p14:tracePt t="191276" x="10756900" y="2825750"/>
          <p14:tracePt t="191292" x="10731500" y="2838450"/>
          <p14:tracePt t="191309" x="10687050" y="2851150"/>
          <p14:tracePt t="191326" x="10668000" y="2857500"/>
          <p14:tracePt t="191341" x="10648950" y="2863850"/>
          <p14:tracePt t="191360" x="10629900" y="2870200"/>
          <p14:tracePt t="191375" x="10623550" y="2882900"/>
          <p14:tracePt t="191399" x="10623550" y="2933700"/>
          <p14:tracePt t="191409" x="10629900" y="2946400"/>
          <p14:tracePt t="191425" x="10642600" y="2978150"/>
          <p14:tracePt t="191442" x="10655300" y="3009900"/>
          <p14:tracePt t="191458" x="10655300" y="3028950"/>
          <p14:tracePt t="191484" x="10661650" y="3035300"/>
          <p14:tracePt t="191509" x="10693400" y="3041650"/>
          <p14:tracePt t="191525" x="10763250" y="3054350"/>
          <p14:tracePt t="191553" x="10864850" y="3060700"/>
          <p14:tracePt t="191576" x="10928350" y="3060700"/>
          <p14:tracePt t="191593" x="11029950" y="3048000"/>
          <p14:tracePt t="191615" x="11093450" y="3016250"/>
          <p14:tracePt t="191625" x="11137900" y="2997200"/>
          <p14:tracePt t="191642" x="11176000" y="2965450"/>
          <p14:tracePt t="191658" x="11182350" y="2940050"/>
          <p14:tracePt t="191684" x="11163300" y="2882900"/>
          <p14:tracePt t="191694" x="11150600" y="2870200"/>
          <p14:tracePt t="191710" x="11131550" y="2851150"/>
          <p14:tracePt t="191732" x="11099800" y="2838450"/>
          <p14:tracePt t="191742" x="11080750" y="2838450"/>
          <p14:tracePt t="191759" x="11049000" y="2825750"/>
          <p14:tracePt t="191775" x="11004550" y="2813050"/>
          <p14:tracePt t="191799" x="10915650" y="2794000"/>
          <p14:tracePt t="191809" x="10864850" y="2787650"/>
          <p14:tracePt t="191826" x="10775950" y="2781300"/>
          <p14:tracePt t="191846" x="10693400" y="2781300"/>
          <p14:tracePt t="191859" x="10668000" y="2787650"/>
          <p14:tracePt t="191882" x="10655300" y="2800350"/>
          <p14:tracePt t="191892" x="10655300" y="2806700"/>
          <p14:tracePt t="191909" x="10648950" y="2832100"/>
          <p14:tracePt t="191925" x="10648950" y="2851150"/>
          <p14:tracePt t="191950" x="10648950" y="2882900"/>
          <p14:tracePt t="191959" x="10655300" y="2908300"/>
          <p14:tracePt t="191978" x="10668000" y="2933700"/>
          <p14:tracePt t="191998" x="10699750" y="2978150"/>
          <p14:tracePt t="192009" x="10712450" y="2990850"/>
          <p14:tracePt t="192026" x="10756900" y="3028950"/>
          <p14:tracePt t="192043" x="10801350" y="3054350"/>
          <p14:tracePt t="192068" x="11042650" y="3111500"/>
          <p14:tracePt t="192092" x="11226800" y="3098800"/>
          <p14:tracePt t="192110" x="11277600" y="3086100"/>
          <p14:tracePt t="192134" x="11328400" y="3048000"/>
          <p14:tracePt t="192142" x="11334750" y="3041650"/>
          <p14:tracePt t="192159" x="11334750" y="3016250"/>
          <p14:tracePt t="192175" x="11334750" y="2997200"/>
          <p14:tracePt t="192199" x="11303000" y="2952750"/>
          <p14:tracePt t="192209" x="11290300" y="2946400"/>
          <p14:tracePt t="192228" x="11252200" y="2914650"/>
          <p14:tracePt t="192243" x="11214100" y="2889250"/>
          <p14:tracePt t="192259" x="11169650" y="2863850"/>
          <p14:tracePt t="192281" x="11106150" y="2832100"/>
          <p14:tracePt t="192292" x="11055350" y="2813050"/>
          <p14:tracePt t="192309" x="11004550" y="2806700"/>
          <p14:tracePt t="192326" x="10877550" y="2800350"/>
          <p14:tracePt t="192349" x="10706100" y="2800350"/>
          <p14:tracePt t="192359" x="10668000" y="2800350"/>
          <p14:tracePt t="192376" x="10566400" y="2813050"/>
          <p14:tracePt t="192393" x="10502900" y="2825750"/>
          <p14:tracePt t="192418" x="10452100" y="2838450"/>
          <p14:tracePt t="192427" x="10445750" y="2838450"/>
          <p14:tracePt t="192443" x="10433050" y="2844800"/>
          <p14:tracePt t="192467" x="10426700" y="2863850"/>
          <p14:tracePt t="192477" x="10426700" y="2870200"/>
          <p14:tracePt t="192493" x="10433050" y="2908300"/>
          <p14:tracePt t="192509" x="10445750" y="2946400"/>
          <p14:tracePt t="192531" x="10502900" y="3009900"/>
          <p14:tracePt t="192543" x="10560050" y="3054350"/>
          <p14:tracePt t="192562" x="10598150" y="3073400"/>
          <p14:tracePt t="192575" x="10668000" y="3092450"/>
          <p14:tracePt t="192599" x="10788650" y="3092450"/>
          <p14:tracePt t="192609" x="10820400" y="3092450"/>
          <p14:tracePt t="192626" x="10915650" y="3073400"/>
          <p14:tracePt t="192644" x="10998200" y="3041650"/>
          <p14:tracePt t="192659" x="11042650" y="3022600"/>
          <p14:tracePt t="192687" x="11106150" y="2984500"/>
          <p14:tracePt t="192693" x="11125200" y="2978150"/>
          <p14:tracePt t="192710" x="11144250" y="2952750"/>
          <p14:tracePt t="192726" x="11156950" y="2933700"/>
          <p14:tracePt t="192749" x="11156950" y="2914650"/>
          <p14:tracePt t="192760" x="11150600" y="2908300"/>
          <p14:tracePt t="192777" x="11125200" y="2889250"/>
          <p14:tracePt t="192792" x="11093450" y="2876550"/>
          <p14:tracePt t="192815" x="10998200" y="2844800"/>
          <p14:tracePt t="192828" x="10972800" y="2838450"/>
          <p14:tracePt t="192844" x="10915650" y="2832100"/>
          <p14:tracePt t="192867" x="10814050" y="2825750"/>
          <p14:tracePt t="192876" x="10795000" y="2825750"/>
          <p14:tracePt t="192893" x="10756900" y="2832100"/>
          <p14:tracePt t="192911" x="10706100" y="2851150"/>
          <p14:tracePt t="192931" x="10655300" y="2882900"/>
          <p14:tracePt t="192943" x="10642600" y="2895600"/>
          <p14:tracePt t="192961" x="10617200" y="2927350"/>
          <p14:tracePt t="192977" x="10610850" y="2946400"/>
          <p14:tracePt t="193003" x="10642600" y="3009900"/>
          <p14:tracePt t="193026" x="10706100" y="3060700"/>
          <p14:tracePt t="193043" x="10756900" y="3086100"/>
          <p14:tracePt t="193060" x="10814050" y="3098800"/>
          <p14:tracePt t="193082" x="10941050" y="3105150"/>
          <p14:tracePt t="193093" x="10972800" y="3098800"/>
          <p14:tracePt t="193110" x="11055350" y="3073400"/>
          <p14:tracePt t="193126" x="11106150" y="3041650"/>
          <p14:tracePt t="193150" x="11163300" y="3003550"/>
          <p14:tracePt t="193160" x="11176000" y="2990850"/>
          <p14:tracePt t="193181" x="11195050" y="2971800"/>
          <p14:tracePt t="193202" x="11201400" y="2959100"/>
          <p14:tracePt t="193210" x="11201400" y="2952750"/>
          <p14:tracePt t="193229" x="11195050" y="2940050"/>
          <p14:tracePt t="193243" x="11182350" y="2933700"/>
          <p14:tracePt t="193266" x="11137900" y="2908300"/>
          <p14:tracePt t="193277" x="11074400" y="2876550"/>
          <p14:tracePt t="193294" x="11010900" y="2851150"/>
          <p14:tracePt t="193310" x="10928350" y="2825750"/>
          <p14:tracePt t="193334" x="10845800" y="2806700"/>
          <p14:tracePt t="193343" x="10814050" y="2800350"/>
          <p14:tracePt t="193360" x="10788650" y="2794000"/>
          <p14:tracePt t="193376" x="10756900" y="2794000"/>
          <p14:tracePt t="193401" x="10680700" y="2800350"/>
          <p14:tracePt t="193410" x="10642600" y="2806700"/>
          <p14:tracePt t="193427" x="10598150" y="2819400"/>
          <p14:tracePt t="193444" x="10553700" y="2832100"/>
          <p14:tracePt t="193460" x="10515600" y="2838450"/>
          <p14:tracePt t="193481" x="10502900" y="2838450"/>
          <p14:tracePt t="193494" x="10502900" y="2844800"/>
          <p14:tracePt t="193510" x="10496550" y="2876550"/>
          <p14:tracePt t="193527" x="10496550" y="2908300"/>
          <p14:tracePt t="193552" x="10509250" y="2952750"/>
          <p14:tracePt t="193560" x="10515600" y="2971800"/>
          <p14:tracePt t="193576" x="10521950" y="2990850"/>
          <p14:tracePt t="193594" x="10528300" y="2997200"/>
          <p14:tracePt t="193654" x="10547350" y="3009900"/>
          <p14:tracePt t="193660" x="10566400" y="3016250"/>
          <p14:tracePt t="193676" x="10636250" y="3041650"/>
          <p14:tracePt t="193693" x="10706100" y="3067050"/>
          <p14:tracePt t="193711" x="10763250" y="3092450"/>
          <p14:tracePt t="193735" x="10852150" y="3098800"/>
          <p14:tracePt t="193744" x="10883900" y="3098800"/>
          <p14:tracePt t="193761" x="10953750" y="3092450"/>
          <p14:tracePt t="193779" x="11023600" y="3073400"/>
          <p14:tracePt t="193798" x="11087100" y="3041650"/>
          <p14:tracePt t="193813" x="11118850" y="3016250"/>
          <p14:tracePt t="193827" x="11125200" y="3009900"/>
          <p14:tracePt t="193845" x="11131550" y="3003550"/>
          <p14:tracePt t="193916" x="11125200" y="2997200"/>
          <p14:tracePt t="193928" x="11118850" y="2997200"/>
          <p14:tracePt t="193944" x="11106150" y="2997200"/>
          <p14:tracePt t="193961" x="11093450" y="2990850"/>
          <p14:tracePt t="193977" x="11080750" y="2990850"/>
          <p14:tracePt t="193994" x="11074400" y="2990850"/>
          <p14:tracePt t="194146" x="11068050" y="2990850"/>
          <p14:tracePt t="194163" x="11061700" y="2990850"/>
          <p14:tracePt t="194479" x="11055350" y="2990850"/>
          <p14:tracePt t="194486" x="11049000" y="2990850"/>
          <p14:tracePt t="194494" x="11042650" y="2990850"/>
          <p14:tracePt t="194512" x="11029950" y="3003550"/>
          <p14:tracePt t="194535" x="11017250" y="3009900"/>
          <p14:tracePt t="194544" x="11017250" y="3016250"/>
          <p14:tracePt t="194562" x="11010900" y="3022600"/>
          <p14:tracePt t="194580" x="11004550" y="3028950"/>
          <p14:tracePt t="194605" x="10979150" y="3048000"/>
          <p14:tracePt t="194631" x="10960100" y="3067050"/>
          <p14:tracePt t="194644" x="10960100" y="3073400"/>
          <p14:tracePt t="194662" x="10934700" y="3086100"/>
          <p14:tracePt t="194687" x="10896600" y="3092450"/>
          <p14:tracePt t="194694" x="10871200" y="3092450"/>
          <p14:tracePt t="194713" x="10814050" y="3092450"/>
          <p14:tracePt t="194728" x="10750550" y="3092450"/>
          <p14:tracePt t="194750" x="10668000" y="3092450"/>
          <p14:tracePt t="194761" x="10629900" y="3092450"/>
          <p14:tracePt t="194781" x="10560050" y="3086100"/>
          <p14:tracePt t="194802" x="10407650" y="3054350"/>
          <p14:tracePt t="194813" x="10325100" y="3035300"/>
          <p14:tracePt t="194828" x="10274300" y="3016250"/>
          <p14:tracePt t="194845" x="10179050" y="2984500"/>
          <p14:tracePt t="194869" x="10020300" y="2940050"/>
          <p14:tracePt t="194877" x="9867900" y="2908300"/>
          <p14:tracePt t="194895" x="9779000" y="2889250"/>
          <p14:tracePt t="194912" x="9334500" y="2813050"/>
          <p14:tracePt t="194936" x="9010650" y="2749550"/>
          <p14:tracePt t="194945" x="8928100" y="2730500"/>
          <p14:tracePt t="194962" x="8807450" y="2698750"/>
          <p14:tracePt t="194978" x="8737600" y="2679700"/>
          <p14:tracePt t="195003" x="8705850" y="2673350"/>
          <p14:tracePt t="195052" x="8712200" y="2673350"/>
          <p14:tracePt t="195065" x="8724900" y="2679700"/>
          <p14:tracePt t="195078" x="8775700" y="2711450"/>
          <p14:tracePt t="195095" x="8832850" y="2743200"/>
          <p14:tracePt t="195112" x="8877300" y="2762250"/>
          <p14:tracePt t="195128" x="8915400" y="2781300"/>
          <p14:tracePt t="195153" x="8947150" y="2787650"/>
          <p14:tracePt t="195161" x="8953500" y="2787650"/>
          <p14:tracePt t="195179" x="8959850" y="2787650"/>
          <p14:tracePt t="195216" x="8966200" y="2787650"/>
          <p14:tracePt t="195259" x="8966200" y="2781300"/>
          <p14:tracePt t="195267" x="8966200" y="2768600"/>
          <p14:tracePt t="195279" x="8966200" y="2762250"/>
          <p14:tracePt t="195295" x="8972550" y="2743200"/>
          <p14:tracePt t="195312" x="8972550" y="2717800"/>
          <p14:tracePt t="195337" x="8978900" y="2711450"/>
          <p14:tracePt t="195347" x="8991600" y="2711450"/>
          <p14:tracePt t="195362" x="9010650" y="2711450"/>
          <p14:tracePt t="195379" x="9105900" y="2724150"/>
          <p14:tracePt t="195402" x="9182100" y="2736850"/>
          <p14:tracePt t="195414" x="9213850" y="2736850"/>
          <p14:tracePt t="195432" x="9226550" y="2736850"/>
          <p14:tracePt t="195449" x="9258300" y="2717800"/>
          <p14:tracePt t="195462" x="9283700" y="2698750"/>
          <p14:tracePt t="195487" x="9328150" y="2679700"/>
          <p14:tracePt t="195495" x="9340850" y="2673350"/>
          <p14:tracePt t="195512" x="9372600" y="2673350"/>
          <p14:tracePt t="195528" x="9423400" y="2673350"/>
          <p14:tracePt t="195550" x="9493250" y="2698750"/>
          <p14:tracePt t="195561" x="9512300" y="2705100"/>
          <p14:tracePt t="195579" x="9588500" y="2736850"/>
          <p14:tracePt t="195604" x="9721850" y="2781300"/>
          <p14:tracePt t="195613" x="9798050" y="2806700"/>
          <p14:tracePt t="195628" x="9893300" y="2832100"/>
          <p14:tracePt t="195646" x="10039350" y="2876550"/>
          <p14:tracePt t="195669" x="10185400" y="2901950"/>
          <p14:tracePt t="195679" x="10204450" y="2901950"/>
          <p14:tracePt t="195696" x="10255250" y="2901950"/>
          <p14:tracePt t="195712" x="10293350" y="2901950"/>
          <p14:tracePt t="195736" x="10350500" y="2901950"/>
          <p14:tracePt t="195745" x="10375900" y="2901950"/>
          <p14:tracePt t="195763" x="10420350" y="2895600"/>
          <p14:tracePt t="195779" x="10458450" y="2895600"/>
          <p14:tracePt t="195804" x="10509250" y="2870200"/>
          <p14:tracePt t="195812" x="10515600" y="2870200"/>
          <p14:tracePt t="195829" x="10528300" y="2851150"/>
          <p14:tracePt t="195846" x="10528300" y="2832100"/>
          <p14:tracePt t="195868" x="10528300" y="2787650"/>
          <p14:tracePt t="195885" x="10521950" y="2749550"/>
          <p14:tracePt t="195895" x="10515600" y="2743200"/>
          <p14:tracePt t="195912" x="10490200" y="2698750"/>
          <p14:tracePt t="195929" x="10445750" y="2654300"/>
          <p14:tracePt t="195953" x="10363200" y="2597150"/>
          <p14:tracePt t="195962" x="10344150" y="2584450"/>
          <p14:tracePt t="195979" x="10299700" y="2565400"/>
          <p14:tracePt t="196002" x="10242550" y="2533650"/>
          <p14:tracePt t="196012" x="10210800" y="2520950"/>
          <p14:tracePt t="196029" x="10185400" y="2514600"/>
          <p14:tracePt t="196049" x="10140950" y="2508250"/>
          <p14:tracePt t="196069" x="10013950" y="2508250"/>
          <p14:tracePt t="196081" x="9861550" y="2514600"/>
          <p14:tracePt t="196095" x="9759950" y="2520950"/>
          <p14:tracePt t="196112" x="9467850" y="2514600"/>
          <p14:tracePt t="196137" x="9213850" y="2476500"/>
          <p14:tracePt t="196146" x="9150350" y="2463800"/>
          <p14:tracePt t="196163" x="9086850" y="2457450"/>
          <p14:tracePt t="196179" x="9061450" y="2444750"/>
          <p14:tracePt t="196204" x="9023350" y="2444750"/>
          <p14:tracePt t="196213" x="8997950" y="2444750"/>
          <p14:tracePt t="196229" x="8909050" y="2457450"/>
          <p14:tracePt t="196246" x="8801100" y="2470150"/>
          <p14:tracePt t="196263" x="8699500" y="2476500"/>
          <p14:tracePt t="196289" x="8572500" y="2482850"/>
          <p14:tracePt t="196313" x="8566150" y="2482850"/>
          <p14:tracePt t="196354" x="8559800" y="2489200"/>
          <p14:tracePt t="196363" x="8553450" y="2489200"/>
          <p14:tracePt t="196379" x="8540750" y="2495550"/>
          <p14:tracePt t="196405" x="8521700" y="2508250"/>
          <p14:tracePt t="196431" x="8521700" y="2514600"/>
          <p14:tracePt t="196445" x="8521700" y="2520950"/>
          <p14:tracePt t="196470" x="8521700" y="2565400"/>
          <p14:tracePt t="196479" x="8521700" y="2590800"/>
          <p14:tracePt t="196496" x="8521700" y="2622550"/>
          <p14:tracePt t="196515" x="8515350" y="2647950"/>
          <p14:tracePt t="196536" x="8515350" y="2673350"/>
          <p14:tracePt t="196546" x="8515350" y="2679700"/>
          <p14:tracePt t="196563" x="8528050" y="2686050"/>
          <p14:tracePt t="196579" x="8585200" y="2705100"/>
          <p14:tracePt t="196603" x="8724900" y="2749550"/>
          <p14:tracePt t="196613" x="8763000" y="2762250"/>
          <p14:tracePt t="196629" x="8877300" y="2800350"/>
          <p14:tracePt t="196647" x="8934450" y="2825750"/>
          <p14:tracePt t="196663" x="8985250" y="2844800"/>
          <p14:tracePt t="196688" x="9010650" y="2857500"/>
          <p14:tracePt t="196713" x="9017000" y="2857500"/>
          <p14:tracePt t="196754" x="9055100" y="2863850"/>
          <p14:tracePt t="196763" x="9074150" y="2870200"/>
          <p14:tracePt t="196781" x="9131300" y="2870200"/>
          <p14:tracePt t="196808" x="9251950" y="2876550"/>
          <p14:tracePt t="196816" x="9264650" y="2876550"/>
          <p14:tracePt t="196830" x="9302750" y="2882900"/>
          <p14:tracePt t="196848" x="9328150" y="2882900"/>
          <p14:tracePt t="196872" x="9359900" y="2882900"/>
          <p14:tracePt t="196880" x="9366250" y="2882900"/>
          <p14:tracePt t="196896" x="9372600" y="2882900"/>
          <p14:tracePt t="196938" x="9378950" y="2882900"/>
          <p14:tracePt t="196963" x="9391650" y="2882900"/>
          <p14:tracePt t="196980" x="9398000" y="2876550"/>
          <p14:tracePt t="197005" x="9436100" y="2870200"/>
          <p14:tracePt t="197014" x="9455150" y="2870200"/>
          <p14:tracePt t="197030" x="9474200" y="2863850"/>
          <p14:tracePt t="197047" x="9505950" y="2857500"/>
          <p14:tracePt t="197063" x="9537700" y="2851150"/>
          <p14:tracePt t="197089" x="9575800" y="2844800"/>
          <p14:tracePt t="197114" x="9588500" y="2844800"/>
          <p14:tracePt t="197169" x="9582150" y="2851150"/>
          <p14:tracePt t="197180" x="9569450" y="2857500"/>
          <p14:tracePt t="197205" x="9525000" y="2876550"/>
          <p14:tracePt t="197216" x="9493250" y="2889250"/>
          <p14:tracePt t="197233" x="9455150" y="2895600"/>
          <p14:tracePt t="197246" x="9442450" y="2895600"/>
          <p14:tracePt t="197272" x="9398000" y="2895600"/>
          <p14:tracePt t="197283" x="9347200" y="2889250"/>
          <p14:tracePt t="197297" x="9283700" y="2882900"/>
          <p14:tracePt t="197313" x="9156700" y="2870200"/>
          <p14:tracePt t="197339" x="8928100" y="2870200"/>
          <p14:tracePt t="197347" x="8858250" y="2863850"/>
          <p14:tracePt t="197364" x="8775700" y="2857500"/>
          <p14:tracePt t="197380" x="8750300" y="2851150"/>
          <p14:tracePt t="197402" x="8756650" y="2851150"/>
          <p14:tracePt t="197414" x="8769350" y="2851150"/>
          <p14:tracePt t="197431" x="8801100" y="2851150"/>
          <p14:tracePt t="197449" x="8826500" y="2851150"/>
          <p14:tracePt t="197464" x="8832850" y="2851150"/>
          <p14:tracePt t="197503" x="8839200" y="2851150"/>
          <p14:tracePt t="197538" x="8864600" y="2832100"/>
          <p14:tracePt t="197547" x="8883650" y="2825750"/>
          <p14:tracePt t="197564" x="8928100" y="2819400"/>
          <p14:tracePt t="197565" x="8934450" y="2813050"/>
          <p14:tracePt t="197581" x="8940800" y="2813050"/>
          <p14:tracePt t="197680" x="8947150" y="2813050"/>
          <p14:tracePt t="197694" x="8953500" y="2813050"/>
          <p14:tracePt t="197726" x="8934450" y="2825750"/>
          <p14:tracePt t="197747" x="8921750" y="2832100"/>
          <p14:tracePt t="197764" x="8915400" y="2832100"/>
          <p14:tracePt t="197824" x="8921750" y="2832100"/>
          <p14:tracePt t="197832" x="8934450" y="2832100"/>
          <p14:tracePt t="197840" x="8940800" y="2832100"/>
          <p14:tracePt t="197851" x="8959850" y="2838450"/>
          <p14:tracePt t="197870" x="9029700" y="2844800"/>
          <p14:tracePt t="197881" x="9086850" y="2844800"/>
          <p14:tracePt t="197898" x="9163050" y="2857500"/>
          <p14:tracePt t="197914" x="9201150" y="2863850"/>
          <p14:tracePt t="197938" x="9271000" y="2863850"/>
          <p14:tracePt t="197948" x="9283700" y="2863850"/>
          <p14:tracePt t="197964" x="9321800" y="2863850"/>
          <p14:tracePt t="197980" x="9340850" y="2863850"/>
          <p14:tracePt t="198002" x="9385300" y="2876550"/>
          <p14:tracePt t="198014" x="9404350" y="2889250"/>
          <p14:tracePt t="198031" x="9442450" y="2908300"/>
          <p14:tracePt t="198047" x="9480550" y="2927350"/>
          <p14:tracePt t="198073" x="9525000" y="2952750"/>
          <p14:tracePt t="198122" x="9512300" y="2946400"/>
          <p14:tracePt t="198130" x="9493250" y="2940050"/>
          <p14:tracePt t="198148" x="9436100" y="2927350"/>
          <p14:tracePt t="198164" x="9359900" y="2914650"/>
          <p14:tracePt t="198180" x="9232900" y="2908300"/>
          <p14:tracePt t="198210" x="8985250" y="2882900"/>
          <p14:tracePt t="198231" x="8921750" y="2870200"/>
          <p14:tracePt t="198248" x="8870950" y="2857500"/>
          <p14:tracePt t="198264" x="8845550" y="2844800"/>
          <p14:tracePt t="198287" x="8845550" y="2832100"/>
          <p14:tracePt t="198314" x="8845550" y="2825750"/>
          <p14:tracePt t="198412" x="8845550" y="2832100"/>
          <p14:tracePt t="198420" x="8845550" y="2838450"/>
          <p14:tracePt t="198432" x="8845550" y="2844800"/>
          <p14:tracePt t="198447" x="8858250" y="2863850"/>
          <p14:tracePt t="198472" x="8858250" y="2882900"/>
          <p14:tracePt t="198481" x="8858250" y="2889250"/>
          <p14:tracePt t="198498" x="8858250" y="2895600"/>
          <p14:tracePt t="198514" x="8851900" y="2901950"/>
          <p14:tracePt t="198605" x="8845550" y="2908300"/>
          <p14:tracePt t="198614" x="8839200" y="2921000"/>
          <p14:tracePt t="198631" x="8807450" y="2933700"/>
          <p14:tracePt t="198647" x="8763000" y="2946400"/>
          <p14:tracePt t="198667" x="8712200" y="2952750"/>
          <p14:tracePt t="198687" x="8642350" y="2940050"/>
          <p14:tracePt t="198697" x="8623300" y="2933700"/>
          <p14:tracePt t="198715" x="8597900" y="2914650"/>
          <p14:tracePt t="198738" x="8578850" y="2870200"/>
          <p14:tracePt t="198748" x="8585200" y="2851150"/>
          <p14:tracePt t="198765" x="8610600" y="2825750"/>
          <p14:tracePt t="198781" x="8648700" y="2800350"/>
          <p14:tracePt t="198806" x="8775700" y="2749550"/>
          <p14:tracePt t="198816" x="8813800" y="2743200"/>
          <p14:tracePt t="198831" x="8890000" y="2730500"/>
          <p14:tracePt t="198848" x="8934450" y="2730500"/>
          <p14:tracePt t="198871" x="8985250" y="2730500"/>
          <p14:tracePt t="198881" x="9004300" y="2736850"/>
          <p14:tracePt t="198899" x="9048750" y="2749550"/>
          <p14:tracePt t="198915" x="9080500" y="2762250"/>
          <p14:tracePt t="198943" x="9124950" y="2787650"/>
          <p14:tracePt t="198996" x="9124950" y="2794000"/>
          <p14:tracePt t="199004" x="9131300" y="2794000"/>
          <p14:tracePt t="199017" x="9137650" y="2794000"/>
          <p14:tracePt t="199031" x="9175750" y="2800350"/>
          <p14:tracePt t="199048" x="9226550" y="2806700"/>
          <p14:tracePt t="199065" x="9283700" y="2806700"/>
          <p14:tracePt t="199089" x="9372600" y="2806700"/>
          <p14:tracePt t="199098" x="9404350" y="2806700"/>
          <p14:tracePt t="199115" x="9436100" y="2800350"/>
          <p14:tracePt t="199138" x="9467850" y="2794000"/>
          <p14:tracePt t="199148" x="9486900" y="2787650"/>
          <p14:tracePt t="199165" x="9525000" y="2774950"/>
          <p14:tracePt t="199181" x="9556750" y="2768600"/>
          <p14:tracePt t="199208" x="9601200" y="2762250"/>
          <p14:tracePt t="199215" x="9607550" y="2762250"/>
          <p14:tracePt t="199232" x="9620250" y="2762250"/>
          <p14:tracePt t="199248" x="9639300" y="2762250"/>
          <p14:tracePt t="199274" x="9721850" y="2762250"/>
          <p14:tracePt t="199283" x="9766300" y="2762250"/>
          <p14:tracePt t="199302" x="9804400" y="2762250"/>
          <p14:tracePt t="199315" x="9842500" y="2762250"/>
          <p14:tracePt t="199338" x="9874250" y="2762250"/>
          <p14:tracePt t="199349" x="9880600" y="2762250"/>
          <p14:tracePt t="199366" x="9906000" y="2762250"/>
          <p14:tracePt t="199383" x="9925050" y="2762250"/>
          <p14:tracePt t="199406" x="9975850" y="2749550"/>
          <p14:tracePt t="199432" x="10026650" y="2736850"/>
          <p14:tracePt t="199451" x="10045700" y="2736850"/>
          <p14:tracePt t="199472" x="10064750" y="2730500"/>
          <p14:tracePt t="199482" x="10071100" y="2730500"/>
          <p14:tracePt t="199500" x="10071100" y="2736850"/>
          <p14:tracePt t="199539" x="10020300" y="2743200"/>
          <p14:tracePt t="199548" x="10001250" y="2743200"/>
          <p14:tracePt t="199568" x="9975850" y="2743200"/>
          <p14:tracePt t="199582" x="9944100" y="2743200"/>
          <p14:tracePt t="199607" x="9899650" y="2743200"/>
          <p14:tracePt t="199615" x="9880600" y="2743200"/>
          <p14:tracePt t="199633" x="9817100" y="2743200"/>
          <p14:tracePt t="199648" x="9740900" y="2755900"/>
          <p14:tracePt t="199672" x="9544050" y="2774950"/>
          <p14:tracePt t="199682" x="9493250" y="2774950"/>
          <p14:tracePt t="199699" x="9366250" y="2787650"/>
          <p14:tracePt t="199715" x="9264650" y="2794000"/>
          <p14:tracePt t="199742" x="9182100" y="2794000"/>
          <p14:tracePt t="199771" x="9188450" y="2794000"/>
          <p14:tracePt t="199790" x="9220200" y="2794000"/>
          <p14:tracePt t="199801" x="9251950" y="2794000"/>
          <p14:tracePt t="199816" x="9290050" y="2794000"/>
          <p14:tracePt t="199849" x="9309100" y="2794000"/>
          <p14:tracePt t="199869" x="9353550" y="2794000"/>
          <p14:tracePt t="199891" x="9486900" y="2781300"/>
          <p14:tracePt t="199898" x="9556750" y="2768600"/>
          <p14:tracePt t="199918" x="9671050" y="2755900"/>
          <p14:tracePt t="199943" x="9956800" y="2749550"/>
          <p14:tracePt t="199966" x="10115550" y="2755900"/>
          <p14:tracePt t="199967" x="10160000" y="2762250"/>
          <p14:tracePt t="199983" x="10198100" y="2762250"/>
          <p14:tracePt t="200007" x="10217150" y="2762250"/>
          <p14:tracePt t="200015" x="10229850" y="2755900"/>
          <p14:tracePt t="200032" x="10248900" y="2749550"/>
          <p14:tracePt t="200048" x="10280650" y="2743200"/>
          <p14:tracePt t="200073" x="10356850" y="2736850"/>
          <p14:tracePt t="200082" x="10382250" y="2736850"/>
          <p14:tracePt t="200100" x="10483850" y="2736850"/>
          <p14:tracePt t="200120" x="10560050" y="2743200"/>
          <p14:tracePt t="200138" x="10629900" y="2749550"/>
          <p14:tracePt t="200149" x="10648950" y="2749550"/>
          <p14:tracePt t="200169" x="10693400" y="2749550"/>
          <p14:tracePt t="200182" x="10737850" y="2749550"/>
          <p14:tracePt t="200208" x="10769600" y="2749550"/>
          <p14:tracePt t="200216" x="10775950" y="2749550"/>
          <p14:tracePt t="200232" x="10795000" y="2743200"/>
          <p14:tracePt t="200249" x="10814050" y="2743200"/>
          <p14:tracePt t="200265" x="10833100" y="2749550"/>
          <p14:tracePt t="200293" x="10871200" y="2774950"/>
          <p14:tracePt t="200299" x="10883900" y="2781300"/>
          <p14:tracePt t="200318" x="10928350" y="2794000"/>
          <p14:tracePt t="200338" x="10991850" y="2800350"/>
          <p14:tracePt t="200349" x="11010900" y="2800350"/>
          <p14:tracePt t="200366" x="11049000" y="2787650"/>
          <p14:tracePt t="200383" x="11074400" y="2774950"/>
          <p14:tracePt t="200408" x="11099800" y="2768600"/>
          <p14:tracePt t="200416" x="11106150" y="2768600"/>
          <p14:tracePt t="200433" x="11112500" y="2768600"/>
          <p14:tracePt t="200451" x="11118850" y="2768600"/>
          <p14:tracePt t="200478" x="11137900" y="2755900"/>
          <p14:tracePt t="200483" x="11144250" y="2749550"/>
          <p14:tracePt t="200499" x="11144250" y="2736850"/>
          <p14:tracePt t="200516" x="11137900" y="2717800"/>
          <p14:tracePt t="200541" x="11099800" y="2673350"/>
          <p14:tracePt t="200549" x="11087100" y="2660650"/>
          <p14:tracePt t="200569" x="11061700" y="2641600"/>
          <p14:tracePt t="200585" x="11029950" y="2628900"/>
          <p14:tracePt t="200609" x="10991850" y="2616200"/>
          <p14:tracePt t="200617" x="10966450" y="2609850"/>
          <p14:tracePt t="200633" x="10941050" y="2609850"/>
          <p14:tracePt t="200650" x="10915650" y="2603500"/>
          <p14:tracePt t="200676" x="10858500" y="2597150"/>
          <p14:tracePt t="200689" x="10845800" y="2597150"/>
          <p14:tracePt t="200700" x="10833100" y="2590800"/>
          <p14:tracePt t="200717" x="10782300" y="2584450"/>
          <p14:tracePt t="200742" x="10750550" y="2584450"/>
          <p14:tracePt t="200750" x="10737850" y="2584450"/>
          <p14:tracePt t="200767" x="10725150" y="2584450"/>
          <p14:tracePt t="200784" x="10699750" y="2584450"/>
          <p14:tracePt t="200810" x="10642600" y="2603500"/>
          <p14:tracePt t="200817" x="10617200" y="2603500"/>
          <p14:tracePt t="200833" x="10566400" y="2616200"/>
          <p14:tracePt t="200849" x="10528300" y="2622550"/>
          <p14:tracePt t="200876" x="10502900" y="2628900"/>
          <p14:tracePt t="200900" x="10496550" y="2628900"/>
          <p14:tracePt t="200917" x="10496550" y="2641600"/>
          <p14:tracePt t="200943" x="10483850" y="2692400"/>
          <p14:tracePt t="200967" x="10477500" y="2724150"/>
          <p14:tracePt t="200983" x="10477500" y="2730500"/>
          <p14:tracePt t="201036" x="10483850" y="2736850"/>
          <p14:tracePt t="201053" x="10496550" y="2736850"/>
          <p14:tracePt t="201072" x="10541000" y="2730500"/>
          <p14:tracePt t="201074" x="10610850" y="2736850"/>
          <p14:tracePt t="201083" x="10648950" y="2755900"/>
          <p14:tracePt t="201100" x="10712450" y="2787650"/>
          <p14:tracePt t="201117" x="10750550" y="2806700"/>
          <p14:tracePt t="201143" x="10775950" y="2813050"/>
          <p14:tracePt t="201154" x="10788650" y="2813050"/>
          <p14:tracePt t="201171" x="10801350" y="2813050"/>
          <p14:tracePt t="201184" x="10820400" y="2806700"/>
          <p14:tracePt t="201209" x="10852150" y="2794000"/>
          <p14:tracePt t="201217" x="10864850" y="2794000"/>
          <p14:tracePt t="201233" x="10883900" y="2794000"/>
          <p14:tracePt t="201250" x="10902950" y="2794000"/>
          <p14:tracePt t="201276" x="10934700" y="2794000"/>
          <p14:tracePt t="201302" x="10953750" y="2794000"/>
          <p14:tracePt t="201317" x="10966450" y="2787650"/>
          <p14:tracePt t="201343" x="10985500" y="2774950"/>
          <p14:tracePt t="201351" x="10991850" y="2768600"/>
          <p14:tracePt t="201367" x="11010900" y="2755900"/>
          <p14:tracePt t="201384" x="11023600" y="2755900"/>
          <p14:tracePt t="201411" x="11029950" y="2749550"/>
          <p14:tracePt t="201417" x="11036300" y="2749550"/>
          <p14:tracePt t="201434" x="11042650" y="2749550"/>
          <p14:tracePt t="201451" x="11042650" y="2743200"/>
          <p14:tracePt t="201476" x="11049000" y="2736850"/>
          <p14:tracePt t="201485" x="11049000" y="2730500"/>
          <p14:tracePt t="201500" x="11049000" y="2724150"/>
          <p14:tracePt t="201517" x="11049000" y="2711450"/>
          <p14:tracePt t="201540" x="11023600" y="2667000"/>
          <p14:tracePt t="201550" x="10998200" y="2647950"/>
          <p14:tracePt t="201568" x="10966450" y="2628900"/>
          <p14:tracePt t="201583" x="10947400" y="2622550"/>
          <p14:tracePt t="201608" x="10909300" y="2616200"/>
          <p14:tracePt t="201617" x="10896600" y="2616200"/>
          <p14:tracePt t="201634" x="10858500" y="2616200"/>
          <p14:tracePt t="201651" x="10826750" y="2609850"/>
          <p14:tracePt t="201676" x="10750550" y="2609850"/>
          <p14:tracePt t="201684" x="10731500" y="2603500"/>
          <p14:tracePt t="201701" x="10687050" y="2603500"/>
          <p14:tracePt t="201717" x="10655300" y="2603500"/>
          <p14:tracePt t="201741" x="10623550" y="2609850"/>
          <p14:tracePt t="201750" x="10617200" y="2609850"/>
          <p14:tracePt t="201767" x="10610850" y="2616200"/>
          <p14:tracePt t="201783" x="10598150" y="2628900"/>
          <p14:tracePt t="201808" x="10566400" y="2647950"/>
          <p14:tracePt t="201817" x="10553700" y="2660650"/>
          <p14:tracePt t="201834" x="10528300" y="2673350"/>
          <p14:tracePt t="201851" x="10515600" y="2679700"/>
          <p14:tracePt t="201874" x="10509250" y="2686050"/>
          <p14:tracePt t="201954" x="10509250" y="2692400"/>
          <p14:tracePt t="201960" x="10521950" y="2698750"/>
          <p14:tracePt t="201970" x="10528300" y="2705100"/>
          <p14:tracePt t="201983" x="10534650" y="2711450"/>
          <p14:tracePt t="202006" x="10553700" y="2717800"/>
          <p14:tracePt t="202034" x="10560050" y="2717800"/>
          <p14:tracePt t="202263" x="10560050" y="2724150"/>
          <p14:tracePt t="202280" x="10560050" y="2730500"/>
          <p14:tracePt t="202296" x="10566400" y="2730500"/>
          <p14:tracePt t="202313" x="10566400" y="2736850"/>
          <p14:tracePt t="202342" x="10566400" y="2743200"/>
          <p14:tracePt t="202351" x="10566400" y="2755900"/>
          <p14:tracePt t="202368" x="10566400" y="2762250"/>
          <p14:tracePt t="202385" x="10560050" y="2794000"/>
          <p14:tracePt t="202410" x="10560050" y="2806700"/>
          <p14:tracePt t="202418" x="10560050" y="2813050"/>
          <p14:tracePt t="202434" x="10560050" y="2819400"/>
          <p14:tracePt t="202476" x="10553700" y="2863850"/>
          <p14:tracePt t="202487" x="10553700" y="2870200"/>
          <p14:tracePt t="202501" x="10541000" y="2895600"/>
          <p14:tracePt t="202518" x="10541000" y="2914650"/>
          <p14:tracePt t="202542" x="10534650" y="2921000"/>
          <p14:tracePt t="202589" x="10509250" y="2921000"/>
          <p14:tracePt t="204668" x="10496550" y="2921000"/>
          <p14:tracePt t="204686" x="10477500" y="2921000"/>
          <p14:tracePt t="204704" x="10458450" y="2921000"/>
          <p14:tracePt t="204724" x="10452100" y="2927350"/>
          <p14:tracePt t="204754" x="10458450" y="2933700"/>
          <p14:tracePt t="204772" x="10471150" y="2940050"/>
          <p14:tracePt t="204786" x="10477500" y="2946400"/>
          <p14:tracePt t="204809" x="10483850" y="2946400"/>
          <p14:tracePt t="204906" x="10490200" y="2946400"/>
          <p14:tracePt t="204937" x="10502900" y="2946400"/>
          <p14:tracePt t="204955" x="10528300" y="2940050"/>
          <p14:tracePt t="204974" x="10553700" y="2933700"/>
          <p14:tracePt t="204999" x="10585450" y="2927350"/>
          <p14:tracePt t="205003" x="10604500" y="2927350"/>
          <p14:tracePt t="205020" x="10642600" y="2921000"/>
          <p14:tracePt t="205037" x="10661650" y="2914650"/>
          <p14:tracePt t="205053" x="10674350" y="2914650"/>
          <p14:tracePt t="205078" x="10693400" y="2901950"/>
          <p14:tracePt t="205087" x="10712450" y="2889250"/>
          <p14:tracePt t="205104" x="10731500" y="2870200"/>
          <p14:tracePt t="205119" x="10737850" y="2857500"/>
          <p14:tracePt t="205144" x="10750550" y="2813050"/>
          <p14:tracePt t="205153" x="10750550" y="2806700"/>
          <p14:tracePt t="205170" x="10750550" y="2787650"/>
          <p14:tracePt t="205186" x="10744200" y="2781300"/>
          <p14:tracePt t="205213" x="10718800" y="2774950"/>
          <p14:tracePt t="205220" x="10706100" y="2774950"/>
          <p14:tracePt t="205239" x="10687050" y="2774950"/>
          <p14:tracePt t="205253" x="10674350" y="2774950"/>
          <p14:tracePt t="205429" x="10668000" y="2774950"/>
          <p14:tracePt t="205436" x="10668000" y="2781300"/>
          <p14:tracePt t="205480" x="10668000" y="2787650"/>
          <p14:tracePt t="205499" x="10661650" y="2787650"/>
          <p14:tracePt t="205543" x="10661650" y="2794000"/>
          <p14:tracePt t="206008" x="10655300" y="2794000"/>
          <p14:tracePt t="206024" x="10648950" y="2794000"/>
          <p14:tracePt t="206030" x="10642600" y="2800350"/>
          <p14:tracePt t="206038" x="10636250" y="2800350"/>
          <p14:tracePt t="206054" x="10623550" y="2800350"/>
          <p14:tracePt t="206082" x="10610850" y="2800350"/>
          <p14:tracePt t="206241" x="10610850" y="2806700"/>
          <p14:tracePt t="206247" x="10604500" y="2806700"/>
          <p14:tracePt t="206281" x="10585450" y="2832100"/>
          <p14:tracePt t="206288" x="10579100" y="2832100"/>
          <p14:tracePt t="206306" x="10572750" y="2844800"/>
          <p14:tracePt t="206320" x="10566400" y="2851150"/>
          <p14:tracePt t="206345" x="10560050" y="2851150"/>
          <p14:tracePt t="206462" x="10553700" y="2851150"/>
          <p14:tracePt t="206570" x="10560050" y="2851150"/>
          <p14:tracePt t="206587" x="10560050" y="2844800"/>
          <p14:tracePt t="206642" x="10566400" y="2838450"/>
          <p14:tracePt t="206690" x="10572750" y="2838450"/>
          <p14:tracePt t="206698" x="10572750" y="2832100"/>
          <p14:tracePt t="206760" x="10579100" y="2825750"/>
          <p14:tracePt t="206791" x="10579100" y="2819400"/>
          <p14:tracePt t="206805" x="10585450" y="2819400"/>
          <p14:tracePt t="206825" x="10591800" y="2806700"/>
          <p14:tracePt t="206842" x="10591800" y="2800350"/>
          <p14:tracePt t="206855" x="10591800" y="2794000"/>
          <p14:tracePt t="206920" x="10591800" y="2800350"/>
          <p14:tracePt t="206944" x="10591800" y="2806700"/>
          <p14:tracePt t="206969" x="10591800" y="2813050"/>
          <p14:tracePt t="206996" x="10591800" y="2825750"/>
          <p14:tracePt t="207005" x="10591800" y="2832100"/>
          <p14:tracePt t="207038" x="10585450" y="2838450"/>
          <p14:tracePt t="207134" x="10585450" y="2844800"/>
          <p14:tracePt t="207163" x="10579100" y="2851150"/>
          <p14:tracePt t="207296" x="10572750" y="2857500"/>
          <p14:tracePt t="207368" x="10566400" y="2863850"/>
          <p14:tracePt t="207394" x="10560050" y="2870200"/>
          <p14:tracePt t="207406" x="10560050" y="2876550"/>
          <p14:tracePt t="207422" x="10553700" y="2876550"/>
          <p14:tracePt t="207480" x="10547350" y="2882900"/>
          <p14:tracePt t="207489" x="10541000" y="2882900"/>
          <p14:tracePt t="207505" x="10534650" y="2889250"/>
          <p14:tracePt t="207521" x="10521950" y="2895600"/>
          <p14:tracePt t="207548" x="10521950" y="2901950"/>
          <p14:tracePt t="207556" x="10521950" y="2921000"/>
          <p14:tracePt t="207572" x="10560050" y="2946400"/>
          <p14:tracePt t="207589" x="10585450" y="2959100"/>
          <p14:tracePt t="207614" x="10610850" y="2978150"/>
          <p14:tracePt t="207622" x="10610850" y="2984500"/>
          <p14:tracePt t="207678" x="10604500" y="2984500"/>
          <p14:tracePt t="207738" x="10598150" y="2984500"/>
          <p14:tracePt t="207826" x="10598150" y="2990850"/>
          <p14:tracePt t="207835" x="10591800" y="2990850"/>
          <p14:tracePt t="207845" x="10591800" y="2997200"/>
          <p14:tracePt t="207899" x="10585450" y="2997200"/>
          <p14:tracePt t="207908" x="10585450" y="3003550"/>
          <p14:tracePt t="207922" x="10534650" y="3016250"/>
          <p14:tracePt t="207946" x="10464800" y="3035300"/>
          <p14:tracePt t="207956" x="10420350" y="3054350"/>
          <p14:tracePt t="207972" x="10312400" y="3098800"/>
          <p14:tracePt t="207989" x="10293350" y="3117850"/>
          <p14:tracePt t="208093" x="10306050" y="3117850"/>
          <p14:tracePt t="208103" x="10312400" y="3124200"/>
          <p14:tracePt t="208130" x="10439400" y="3130550"/>
          <p14:tracePt t="208139" x="10509250" y="3130550"/>
          <p14:tracePt t="208155" x="10636250" y="3143250"/>
          <p14:tracePt t="208172" x="10852150" y="3162300"/>
          <p14:tracePt t="208196" x="11004550" y="3194050"/>
          <p14:tracePt t="208206" x="11017250" y="3200400"/>
          <p14:tracePt t="208224" x="11055350" y="3219450"/>
          <p14:tracePt t="208239" x="11080750" y="3225800"/>
          <p14:tracePt t="208257" x="11112500" y="3225800"/>
          <p14:tracePt t="208278" x="11195050" y="3219450"/>
          <p14:tracePt t="208291" x="11258550" y="3213100"/>
          <p14:tracePt t="208309" x="11353800" y="3200400"/>
          <p14:tracePt t="208324" x="11455400" y="3194050"/>
          <p14:tracePt t="208348" x="11563350" y="3187700"/>
          <p14:tracePt t="208356" x="11576050" y="3194050"/>
          <p14:tracePt t="208373" x="11620500" y="3206750"/>
          <p14:tracePt t="208375" x="11633200" y="3213100"/>
          <p14:tracePt t="208391" x="11658600" y="3225800"/>
          <p14:tracePt t="208411" x="11671300" y="3232150"/>
          <p14:tracePt t="208425" x="11690350" y="3232150"/>
          <p14:tracePt t="208439" x="11709400" y="3225800"/>
          <p14:tracePt t="208457" x="11728450" y="3213100"/>
          <p14:tracePt t="208477" x="11779250" y="3181350"/>
          <p14:tracePt t="208489" x="11817350" y="3155950"/>
          <p14:tracePt t="208506" x="11842750" y="3143250"/>
          <p14:tracePt t="208529" x="11861800" y="3136900"/>
          <p14:tracePt t="208540" x="11868150" y="3136900"/>
          <p14:tracePt t="208556" x="11880850" y="3130550"/>
          <p14:tracePt t="208573" x="11893550" y="3124200"/>
          <p14:tracePt t="208596" x="11893550" y="3105150"/>
          <p14:tracePt t="208606" x="11887200" y="3086100"/>
          <p14:tracePt t="208623" x="11868150" y="3067050"/>
          <p14:tracePt t="208641" x="11830050" y="3035300"/>
          <p14:tracePt t="208658" x="11785600" y="3009900"/>
          <p14:tracePt t="208680" x="11734800" y="2984500"/>
          <p14:tracePt t="208689" x="11722100" y="2978150"/>
          <p14:tracePt t="208707" x="11690350" y="2971800"/>
          <p14:tracePt t="208725" x="11664950" y="2965450"/>
          <p14:tracePt t="208747" x="11595100" y="2965450"/>
          <p14:tracePt t="208758" x="11557000" y="2965450"/>
          <p14:tracePt t="208773" x="11493500" y="2978150"/>
          <p14:tracePt t="208789" x="11430000" y="2990850"/>
          <p14:tracePt t="208813" x="11366500" y="3003550"/>
          <p14:tracePt t="208822" x="11341100" y="3016250"/>
          <p14:tracePt t="208840" x="11315700" y="3041650"/>
          <p14:tracePt t="208857" x="11303000" y="3073400"/>
          <p14:tracePt t="208879" x="11296650" y="3117850"/>
          <p14:tracePt t="208892" x="11296650" y="3143250"/>
          <p14:tracePt t="208907" x="11296650" y="3175000"/>
          <p14:tracePt t="208930" x="11309350" y="3200400"/>
          <p14:tracePt t="208940" x="11322050" y="3213100"/>
          <p14:tracePt t="208957" x="11385550" y="3232150"/>
          <p14:tracePt t="208974" x="11506200" y="3270250"/>
          <p14:tracePt t="208999" x="11709400" y="3321050"/>
          <p14:tracePt t="209006" x="11760200" y="3333750"/>
          <p14:tracePt t="209024" x="11836400" y="3340100"/>
          <p14:tracePt t="209041" x="11899900" y="3340100"/>
          <p14:tracePt t="209056" x="11925300" y="3333750"/>
          <p14:tracePt t="209079" x="11944350" y="3289300"/>
          <p14:tracePt t="209092" x="11944350" y="3244850"/>
          <p14:tracePt t="209106" x="11938000" y="3225800"/>
          <p14:tracePt t="209123" x="11925300" y="3181350"/>
          <p14:tracePt t="209150" x="11880850" y="3111500"/>
          <p14:tracePt t="209158" x="11868150" y="3098800"/>
          <p14:tracePt t="209174" x="11842750" y="3079750"/>
          <p14:tracePt t="209193" x="11804650" y="3067050"/>
          <p14:tracePt t="209216" x="11709400" y="3060700"/>
          <p14:tracePt t="209224" x="11671300" y="3060700"/>
          <p14:tracePt t="209240" x="11557000" y="3073400"/>
          <p14:tracePt t="209258" x="11442700" y="3092450"/>
          <p14:tracePt t="209283" x="11264900" y="3136900"/>
          <p14:tracePt t="209291" x="11201400" y="3155950"/>
          <p14:tracePt t="209307" x="11093450" y="3187700"/>
          <p14:tracePt t="209333" x="10814050" y="3270250"/>
          <p14:tracePt t="209340" x="10718800" y="3282950"/>
          <p14:tracePt t="209357" x="10502900" y="3314700"/>
          <p14:tracePt t="209375" x="10274300" y="3352800"/>
          <p14:tracePt t="209399" x="9994900" y="3403600"/>
          <p14:tracePt t="209407" x="9867900" y="3416300"/>
          <p14:tracePt t="209426" x="9658350" y="3416300"/>
          <p14:tracePt t="209444" x="9436100" y="3422650"/>
          <p14:tracePt t="209457" x="9283700" y="3422650"/>
          <p14:tracePt t="209483" x="8959850" y="3422650"/>
          <p14:tracePt t="209491" x="8845550" y="3422650"/>
          <p14:tracePt t="209493" x="8731250" y="3422650"/>
          <p14:tracePt t="209510" x="8489950" y="3416300"/>
          <p14:tracePt t="209524" x="8375650" y="3416300"/>
          <p14:tracePt t="209549" x="8115300" y="3403600"/>
          <p14:tracePt t="209557" x="8045450" y="3403600"/>
          <p14:tracePt t="209574" x="7905750" y="3403600"/>
          <p14:tracePt t="209591" x="7683500" y="3422650"/>
          <p14:tracePt t="209616" x="7499350" y="3429000"/>
          <p14:tracePt t="209623" x="7480300" y="3429000"/>
          <p14:tracePt t="209640" x="7423150" y="3429000"/>
          <p14:tracePt t="209658" x="7410450" y="3429000"/>
          <p14:tracePt t="209682" x="7397750" y="3429000"/>
          <p14:tracePt t="209690" x="7385050" y="3435350"/>
          <p14:tracePt t="209709" x="7327900" y="3448050"/>
          <p14:tracePt t="209732" x="7181850" y="3454400"/>
          <p14:tracePt t="209741" x="7131050" y="3454400"/>
          <p14:tracePt t="209757" x="7061200" y="3454400"/>
          <p14:tracePt t="209776" x="7029450" y="3454400"/>
          <p14:tracePt t="209834" x="7023100" y="3454400"/>
          <p14:tracePt t="209840" x="7016750" y="3454400"/>
          <p14:tracePt t="209857" x="6972300" y="3460750"/>
          <p14:tracePt t="209880" x="6889750" y="3473450"/>
          <p14:tracePt t="209893" x="6877050" y="3473450"/>
          <p14:tracePt t="209910" x="6870700" y="3479800"/>
          <p14:tracePt t="209946" x="6915150" y="3486150"/>
          <p14:tracePt t="209957" x="6946900" y="3486150"/>
          <p14:tracePt t="209976" x="6997700" y="3505200"/>
          <p14:tracePt t="209990" x="7023100" y="3511550"/>
          <p14:tracePt t="210015" x="7029450" y="3517900"/>
          <p14:tracePt t="210074" x="7035800" y="3517900"/>
          <p14:tracePt t="210081" x="7042150" y="3517900"/>
          <p14:tracePt t="210094" x="7054850" y="3517900"/>
          <p14:tracePt t="210108" x="7112000" y="3517900"/>
          <p14:tracePt t="210133" x="7194550" y="3511550"/>
          <p14:tracePt t="210216" x="7200900" y="3511550"/>
          <p14:tracePt t="210223" x="7207250" y="3511550"/>
          <p14:tracePt t="210241" x="7232650" y="3511550"/>
          <p14:tracePt t="210260" x="7289800" y="3505200"/>
          <p14:tracePt t="210286" x="7391400" y="3473450"/>
          <p14:tracePt t="210290" x="7435850" y="3467100"/>
          <p14:tracePt t="210310" x="7512050" y="3448050"/>
          <p14:tracePt t="210324" x="7600950" y="3441700"/>
          <p14:tracePt t="210349" x="7727950" y="3448050"/>
          <p14:tracePt t="210357" x="7791450" y="3448050"/>
          <p14:tracePt t="210374" x="7880350" y="3454400"/>
          <p14:tracePt t="210391" x="7962900" y="3460750"/>
          <p14:tracePt t="210417" x="8064500" y="3460750"/>
          <p14:tracePt t="210427" x="8070850" y="3460750"/>
          <p14:tracePt t="210440" x="8083550" y="3460750"/>
          <p14:tracePt t="210457" x="8096250" y="3460750"/>
          <p14:tracePt t="210481" x="8128000" y="3479800"/>
          <p14:tracePt t="210491" x="8134350" y="3479800"/>
          <p14:tracePt t="210507" x="8147050" y="3492500"/>
          <p14:tracePt t="210529" x="8166100" y="3498850"/>
          <p14:tracePt t="210769" x="8166100" y="3505200"/>
          <p14:tracePt t="210775" x="8159750" y="3505200"/>
          <p14:tracePt t="210793" x="8147050" y="3517900"/>
          <p14:tracePt t="210818" x="8115300" y="3530600"/>
          <p14:tracePt t="210825" x="8108950" y="3530600"/>
          <p14:tracePt t="210841" x="8102600" y="3536950"/>
          <p14:tracePt t="210857" x="8096250" y="3536950"/>
          <p14:tracePt t="210955" x="8108950" y="3536950"/>
          <p14:tracePt t="210963" x="8128000" y="3536950"/>
          <p14:tracePt t="210974" x="8172450" y="3536950"/>
          <p14:tracePt t="210996" x="8420100" y="3536950"/>
          <p14:tracePt t="211008" x="8521700" y="3536950"/>
          <p14:tracePt t="211025" x="8782050" y="3536950"/>
          <p14:tracePt t="211042" x="9080500" y="3536950"/>
          <p14:tracePt t="211058" x="9359900" y="3536950"/>
          <p14:tracePt t="211083" x="9747250" y="3556000"/>
          <p14:tracePt t="211085" x="9893300" y="3568700"/>
          <p14:tracePt t="211109" x="10090150" y="3575050"/>
          <p14:tracePt t="211125" x="10325100" y="3587750"/>
          <p14:tracePt t="211147" x="10604500" y="3594100"/>
          <p14:tracePt t="211158" x="10725150" y="3594100"/>
          <p14:tracePt t="211176" x="10820400" y="3575050"/>
          <p14:tracePt t="211192" x="10858500" y="3562350"/>
          <p14:tracePt t="211215" x="10871200" y="3549650"/>
          <p14:tracePt t="211226" x="10877550" y="3549650"/>
          <p14:tracePt t="211245" x="10915650" y="3536950"/>
          <p14:tracePt t="211264" x="10985500" y="3524250"/>
          <p14:tracePt t="211275" x="11017250" y="3517900"/>
          <p14:tracePt t="211291" x="11074400" y="3505200"/>
          <p14:tracePt t="211308" x="11144250" y="3498850"/>
          <p14:tracePt t="211335" x="11271250" y="3492500"/>
          <p14:tracePt t="211361" x="11347450" y="3486150"/>
          <p14:tracePt t="211377" x="11379200" y="3486150"/>
          <p14:tracePt t="211401" x="11430000" y="3492500"/>
          <p14:tracePt t="211409" x="11449050" y="3492500"/>
          <p14:tracePt t="211425" x="11474450" y="3492500"/>
          <p14:tracePt t="211444" x="11512550" y="3492500"/>
          <p14:tracePt t="211458" x="11544300" y="3486150"/>
          <p14:tracePt t="211484" x="11569700" y="3486150"/>
          <p14:tracePt t="211509" x="11576050" y="3486150"/>
          <p14:tracePt t="211550" x="11582400" y="3498850"/>
          <p14:tracePt t="211658" x="11576050" y="3498850"/>
          <p14:tracePt t="211676" x="11557000" y="3492500"/>
          <p14:tracePt t="211692" x="11518900" y="3492500"/>
          <p14:tracePt t="211709" x="11487150" y="3492500"/>
          <p14:tracePt t="211735" x="11468100" y="3486150"/>
          <p14:tracePt t="211742" x="11455400" y="3486150"/>
          <p14:tracePt t="211759" x="11455400" y="3479800"/>
          <p14:tracePt t="211802" x="11449050" y="3479800"/>
          <p14:tracePt t="211810" x="11442700" y="3479800"/>
          <p14:tracePt t="211827" x="11430000" y="3479800"/>
          <p14:tracePt t="211847" x="11423650" y="3479800"/>
          <p14:tracePt t="211858" x="11417300" y="3479800"/>
          <p14:tracePt t="211883" x="11410950" y="3479800"/>
          <p14:tracePt t="211944" x="11404600" y="3479800"/>
          <p14:tracePt t="211952" x="11398250" y="3479800"/>
          <p14:tracePt t="211961" x="11391900" y="3479800"/>
          <p14:tracePt t="211976" x="11372850" y="3486150"/>
          <p14:tracePt t="211995" x="11283950" y="3486150"/>
          <p14:tracePt t="212014" x="11220450" y="3486150"/>
          <p14:tracePt t="212026" x="11163300" y="3486150"/>
          <p14:tracePt t="212042" x="11144250" y="3486150"/>
          <p14:tracePt t="212120" x="11150600" y="3486150"/>
          <p14:tracePt t="212127" x="11156950" y="3486150"/>
          <p14:tracePt t="212143" x="11163300" y="3486150"/>
          <p14:tracePt t="212159" x="11182350" y="3492500"/>
          <p14:tracePt t="212177" x="11201400" y="3492500"/>
          <p14:tracePt t="212200" x="11258550" y="3492500"/>
          <p14:tracePt t="212209" x="11283950" y="3498850"/>
          <p14:tracePt t="212228" x="11347450" y="3498850"/>
          <p14:tracePt t="212243" x="11398250" y="3498850"/>
          <p14:tracePt t="212259" x="11449050" y="3498850"/>
          <p14:tracePt t="212284" x="11537950" y="3492500"/>
          <p14:tracePt t="212293" x="11569700" y="3486150"/>
          <p14:tracePt t="212310" x="11601450" y="3486150"/>
          <p14:tracePt t="212328" x="11607800" y="3479800"/>
          <p14:tracePt t="212398" x="11614150" y="3479800"/>
          <p14:tracePt t="212459" x="11607800" y="3479800"/>
          <p14:tracePt t="212477" x="11595100" y="3479800"/>
          <p14:tracePt t="212493" x="11576050" y="3479800"/>
          <p14:tracePt t="212509" x="11537950" y="3486150"/>
          <p14:tracePt t="212532" x="11455400" y="3492500"/>
          <p14:tracePt t="212543" x="11417300" y="3492500"/>
          <p14:tracePt t="212560" x="11290300" y="3517900"/>
          <p14:tracePt t="212577" x="11137900" y="3543300"/>
          <p14:tracePt t="212599" x="10801350" y="3587750"/>
          <p14:tracePt t="212610" x="10718800" y="3594100"/>
          <p14:tracePt t="212627" x="10458450" y="3600450"/>
          <p14:tracePt t="212643" x="10191750" y="3600450"/>
          <p14:tracePt t="212662" x="9956800" y="3600450"/>
          <p14:tracePt t="212686" x="9601200" y="3625850"/>
          <p14:tracePt t="212693" x="9398000" y="3644900"/>
          <p14:tracePt t="212709" x="9010650" y="3657600"/>
          <p14:tracePt t="212726" x="8648700" y="3689350"/>
          <p14:tracePt t="212752" x="7950200" y="3708400"/>
          <p14:tracePt t="212776" x="7423150" y="3714750"/>
          <p14:tracePt t="212794" x="7035800" y="3714750"/>
          <p14:tracePt t="212820" x="6527800" y="3695700"/>
          <p14:tracePt t="212828" x="6432550" y="3695700"/>
          <p14:tracePt t="212845" x="6191250" y="3676650"/>
          <p14:tracePt t="212865" x="5930900" y="3651250"/>
          <p14:tracePt t="212876" x="5848350" y="3644900"/>
          <p14:tracePt t="212893" x="5734050" y="3632200"/>
          <p14:tracePt t="212910" x="5683250" y="3619500"/>
          <p14:tracePt t="212936" x="5689600" y="3619500"/>
          <p14:tracePt t="212944" x="5715000" y="3619500"/>
          <p14:tracePt t="212960" x="5803900" y="3606800"/>
          <p14:tracePt t="212962" x="5842000" y="3606800"/>
          <p14:tracePt t="212977" x="5892800" y="3606800"/>
          <p14:tracePt t="213003" x="6019800" y="3632200"/>
          <p14:tracePt t="213027" x="6064250" y="3644900"/>
          <p14:tracePt t="213043" x="6096000" y="3657600"/>
          <p14:tracePt t="213061" x="6140450" y="3657600"/>
          <p14:tracePt t="213087" x="6254750" y="3651250"/>
          <p14:tracePt t="213093" x="6299200" y="3644900"/>
          <p14:tracePt t="213113" x="6438900" y="3625850"/>
          <p14:tracePt t="213129" x="6597650" y="3619500"/>
          <p14:tracePt t="213153" x="6775450" y="3619500"/>
          <p14:tracePt t="213159" x="6794500" y="3632200"/>
          <p14:tracePt t="213177" x="6813550" y="3638550"/>
          <p14:tracePt t="213194" x="6819900" y="3657600"/>
          <p14:tracePt t="213237" x="6826250" y="3657600"/>
          <p14:tracePt t="213268" x="6877050" y="3625850"/>
          <p14:tracePt t="213277" x="6896100" y="3619500"/>
          <p14:tracePt t="213294" x="6934200" y="3619500"/>
          <p14:tracePt t="213310" x="6959600" y="3619500"/>
          <p14:tracePt t="213333" x="6978650" y="3619500"/>
          <p14:tracePt t="213344" x="6991350" y="3625850"/>
          <p14:tracePt t="213360" x="7010400" y="3632200"/>
          <p14:tracePt t="213377" x="7067550" y="3638550"/>
          <p14:tracePt t="213404" x="7175500" y="3644900"/>
          <p14:tracePt t="213412" x="7200900" y="3644900"/>
          <p14:tracePt t="213431" x="7385050" y="3644900"/>
          <p14:tracePt t="213447" x="7505700" y="3638550"/>
          <p14:tracePt t="213460" x="7581900" y="3638550"/>
          <p14:tracePt t="213484" x="7702550" y="3638550"/>
          <p14:tracePt t="213494" x="7727950" y="3638550"/>
          <p14:tracePt t="213513" x="7753350" y="3632200"/>
          <p14:tracePt t="213527" x="7759700" y="3632200"/>
          <p14:tracePt t="213553" x="7772400" y="3619500"/>
          <p14:tracePt t="213561" x="7778750" y="3619500"/>
          <p14:tracePt t="213577" x="7791450" y="3613150"/>
          <p14:tracePt t="213594" x="7810500" y="3613150"/>
          <p14:tracePt t="213616" x="7835900" y="3613150"/>
          <p14:tracePt t="213629" x="7842250" y="3613150"/>
          <p14:tracePt t="213643" x="7854950" y="3619500"/>
          <p14:tracePt t="213665" x="7867650" y="3625850"/>
          <p14:tracePt t="213678" x="7874000" y="3625850"/>
          <p14:tracePt t="213697" x="7880350" y="3625850"/>
          <p14:tracePt t="213734" x="7886700" y="3625850"/>
          <p14:tracePt t="213789" x="7886700" y="3632200"/>
          <p14:tracePt t="213847" x="7886700" y="3638550"/>
          <p14:tracePt t="213871" x="7886700" y="3644900"/>
          <p14:tracePt t="213930" x="7886700" y="3651250"/>
          <p14:tracePt t="213945" x="7899400" y="3657600"/>
          <p14:tracePt t="213961" x="7905750" y="3657600"/>
          <p14:tracePt t="213979" x="7956550" y="3657600"/>
          <p14:tracePt t="214002" x="8026400" y="3657600"/>
          <p14:tracePt t="214011" x="8051800" y="3657600"/>
          <p14:tracePt t="214028" x="8051800" y="3651250"/>
          <p14:tracePt t="214044" x="8051800" y="3644900"/>
          <p14:tracePt t="214130" x="8051800" y="3638550"/>
          <p14:tracePt t="214137" x="8058150" y="3638550"/>
          <p14:tracePt t="214155" x="8064500" y="3638550"/>
          <p14:tracePt t="214170" x="8070850" y="3638550"/>
          <p14:tracePt t="214202" x="8108950" y="3663950"/>
          <p14:tracePt t="214212" x="8121650" y="3670300"/>
          <p14:tracePt t="214228" x="8140700" y="3676650"/>
          <p14:tracePt t="214245" x="8204200" y="3695700"/>
          <p14:tracePt t="214264" x="8242300" y="3702050"/>
          <p14:tracePt t="214283" x="8312150" y="3708400"/>
          <p14:tracePt t="214294" x="8356600" y="3708400"/>
          <p14:tracePt t="214311" x="8432800" y="3708400"/>
          <p14:tracePt t="214327" x="8483600" y="3708400"/>
          <p14:tracePt t="214352" x="8585200" y="3708400"/>
          <p14:tracePt t="214361" x="8597900" y="3708400"/>
          <p14:tracePt t="214547" x="8591550" y="3708400"/>
          <p14:tracePt t="214554" x="8585200" y="3708400"/>
          <p14:tracePt t="214565" x="8572500" y="3708400"/>
          <p14:tracePt t="214578" x="8566150" y="3702050"/>
          <p14:tracePt t="214603" x="8521700" y="3702050"/>
          <p14:tracePt t="214638" x="8515350" y="3702050"/>
          <p14:tracePt t="214669" x="8509000" y="3702050"/>
          <p14:tracePt t="214678" x="8502650" y="3695700"/>
          <p14:tracePt t="214696" x="8470900" y="3695700"/>
          <p14:tracePt t="214712" x="8470900" y="3702050"/>
          <p14:tracePt t="214727" x="8489950" y="3708400"/>
          <p14:tracePt t="214751" x="8547100" y="3689350"/>
          <p14:tracePt t="214761" x="8572500" y="3683000"/>
          <p14:tracePt t="214778" x="8636000" y="3670300"/>
          <p14:tracePt t="214803" x="8788400" y="3657600"/>
          <p14:tracePt t="214811" x="8820150" y="3651250"/>
          <p14:tracePt t="214828" x="8883650" y="3651250"/>
          <p14:tracePt t="214845" x="8909050" y="3651250"/>
          <p14:tracePt t="214870" x="8947150" y="3657600"/>
          <p14:tracePt t="214878" x="8959850" y="3657600"/>
          <p14:tracePt t="214894" x="8966200" y="3663950"/>
          <p14:tracePt t="214913" x="8978900" y="3663950"/>
          <p14:tracePt t="214935" x="9010650" y="3670300"/>
          <p14:tracePt t="214945" x="9061450" y="3683000"/>
          <p14:tracePt t="214962" x="9099550" y="3689350"/>
          <p14:tracePt t="214978" x="9124950" y="3695700"/>
          <p14:tracePt t="215002" x="9144000" y="3695700"/>
          <p14:tracePt t="215029" x="9156700" y="3695700"/>
          <p14:tracePt t="215045" x="9175750" y="3695700"/>
          <p14:tracePt t="215062" x="9194800" y="3689350"/>
          <p14:tracePt t="215086" x="9226550" y="3683000"/>
          <p14:tracePt t="215095" x="9232900" y="3683000"/>
          <p14:tracePt t="215112" x="9251950" y="3683000"/>
          <p14:tracePt t="215114" x="9258300" y="3683000"/>
          <p14:tracePt t="215128" x="9264650" y="3683000"/>
          <p14:tracePt t="215150" x="9296400" y="3683000"/>
          <p14:tracePt t="215162" x="9309100" y="3683000"/>
          <p14:tracePt t="215178" x="9334500" y="3683000"/>
          <p14:tracePt t="215203" x="9353550" y="3683000"/>
          <p14:tracePt t="215696" x="9347200" y="3683000"/>
          <p14:tracePt t="215718" x="9340850" y="3683000"/>
          <p14:tracePt t="215730" x="9334500" y="3683000"/>
          <p14:tracePt t="215745" x="9328150" y="3683000"/>
          <p14:tracePt t="215762" x="9321800" y="3683000"/>
          <p14:tracePt t="215803" x="9315450" y="3683000"/>
          <p14:tracePt t="215812" x="9315450" y="3676650"/>
          <p14:tracePt t="215829" x="9296400" y="3663950"/>
          <p14:tracePt t="215846" x="9283700" y="3651250"/>
          <p14:tracePt t="215847" x="9271000" y="3644900"/>
          <p14:tracePt t="215864" x="9245600" y="3632200"/>
          <p14:tracePt t="215888" x="9226550" y="3625850"/>
          <p14:tracePt t="215895" x="9220200" y="3625850"/>
          <p14:tracePt t="215954" x="9309100" y="3632200"/>
          <p14:tracePt t="215963" x="9366250" y="3638550"/>
          <p14:tracePt t="215979" x="9544050" y="3651250"/>
          <p14:tracePt t="216005" x="9855200" y="3657600"/>
          <p14:tracePt t="216013" x="9975850" y="3657600"/>
          <p14:tracePt t="216029" x="10172700" y="3663950"/>
          <p14:tracePt t="216047" x="10293350" y="3663950"/>
          <p14:tracePt t="216076" x="10350500" y="3657600"/>
          <p14:tracePt t="216095" x="10356850" y="3657600"/>
          <p14:tracePt t="216112" x="10414000" y="3657600"/>
          <p14:tracePt t="216136" x="10553700" y="3676650"/>
          <p14:tracePt t="216148" x="10629900" y="3683000"/>
          <p14:tracePt t="216162" x="10744200" y="3689350"/>
          <p14:tracePt t="216181" x="10833100" y="3695700"/>
          <p14:tracePt t="216206" x="10909300" y="3702050"/>
          <p14:tracePt t="216212" x="10922000" y="3702050"/>
          <p14:tracePt t="216230" x="10953750" y="3702050"/>
          <p14:tracePt t="216246" x="10972800" y="3708400"/>
          <p14:tracePt t="216265" x="10985500" y="3714750"/>
          <p14:tracePt t="216285" x="10998200" y="3714750"/>
          <p14:tracePt t="216296" x="10998200" y="3721100"/>
          <p14:tracePt t="216313" x="11004550" y="3721100"/>
          <p14:tracePt t="216356" x="11010900" y="3721100"/>
          <p14:tracePt t="216363" x="11017250" y="3721100"/>
          <p14:tracePt t="216380" x="11029950" y="3721100"/>
          <p14:tracePt t="216404" x="11061700" y="3721100"/>
          <p14:tracePt t="216413" x="11068050" y="3721100"/>
          <p14:tracePt t="216430" x="11087100" y="3721100"/>
          <p14:tracePt t="216613" x="11093450" y="3714750"/>
          <p14:tracePt t="216636" x="11099800" y="3708400"/>
          <p14:tracePt t="216646" x="11106150" y="3702050"/>
          <p14:tracePt t="216668" x="11207750" y="3676650"/>
          <p14:tracePt t="216679" x="11277600" y="3663950"/>
          <p14:tracePt t="216697" x="11417300" y="3619500"/>
          <p14:tracePt t="216713" x="11499850" y="3581400"/>
          <p14:tracePt t="216735" x="11550650" y="3536950"/>
          <p14:tracePt t="216746" x="11563350" y="3524250"/>
          <p14:tracePt t="216763" x="11569700" y="3517900"/>
          <p14:tracePt t="216804" x="11563350" y="3524250"/>
          <p14:tracePt t="216814" x="11557000" y="3530600"/>
          <p14:tracePt t="216829" x="11550650" y="3536950"/>
          <p14:tracePt t="216848" x="11531600" y="3556000"/>
          <p14:tracePt t="216870" x="11474450" y="3568700"/>
          <p14:tracePt t="216880" x="11442700" y="3575050"/>
          <p14:tracePt t="216897" x="11353800" y="3594100"/>
          <p14:tracePt t="216913" x="11220450" y="3619500"/>
          <p14:tracePt t="216938" x="10915650" y="3657600"/>
          <p14:tracePt t="216946" x="10763250" y="3663950"/>
          <p14:tracePt t="216963" x="10490200" y="3676650"/>
          <p14:tracePt t="216965" x="10375900" y="3683000"/>
          <p14:tracePt t="216983" x="10179050" y="3689350"/>
          <p14:tracePt t="217005" x="9626600" y="3708400"/>
          <p14:tracePt t="217013" x="9423400" y="3721100"/>
          <p14:tracePt t="217030" x="8870950" y="3727450"/>
          <p14:tracePt t="217047" x="8166100" y="3733800"/>
          <p14:tracePt t="217063" x="7874000" y="3752850"/>
          <p14:tracePt t="217086" x="7670800" y="3759200"/>
          <p14:tracePt t="217097" x="7505700" y="3778250"/>
          <p14:tracePt t="217114" x="7321550" y="3790950"/>
          <p14:tracePt t="217130" x="7124700" y="3803650"/>
          <p14:tracePt t="217157" x="6959600" y="3829050"/>
          <p14:tracePt t="217166" x="6940550" y="3835400"/>
          <p14:tracePt t="217168" x="6940550" y="3841750"/>
          <p14:tracePt t="217179" x="6940550" y="3848100"/>
          <p14:tracePt t="217202" x="6953250" y="3848100"/>
          <p14:tracePt t="217213" x="6965950" y="3848100"/>
          <p14:tracePt t="217231" x="6991350" y="3848100"/>
          <p14:tracePt t="217247" x="7061200" y="3860800"/>
          <p14:tracePt t="217272" x="7207250" y="3917950"/>
          <p14:tracePt t="217280" x="7239000" y="3937000"/>
          <p14:tracePt t="217296" x="7289800" y="3975100"/>
          <p14:tracePt t="217314" x="7340600" y="4006850"/>
          <p14:tracePt t="217340" x="7397750" y="4038600"/>
          <p14:tracePt t="217349" x="7423150" y="4051300"/>
          <p14:tracePt t="217363" x="7467600" y="4057650"/>
          <p14:tracePt t="217380" x="7499350" y="4057650"/>
          <p14:tracePt t="217405" x="7531100" y="4057650"/>
          <p14:tracePt t="217466" x="7524750" y="4057650"/>
          <p14:tracePt t="217483" x="7518400" y="4057650"/>
          <p14:tracePt t="217589" x="7512050" y="4057650"/>
          <p14:tracePt t="217597" x="7486650" y="4057650"/>
          <p14:tracePt t="217614" x="7442200" y="4057650"/>
          <p14:tracePt t="217631" x="7404100" y="4064000"/>
          <p14:tracePt t="217647" x="7391400" y="4064000"/>
          <p14:tracePt t="217672" x="7385050" y="4064000"/>
          <p14:tracePt t="217697" x="7385050" y="4057650"/>
          <p14:tracePt t="217713" x="7378700" y="4057650"/>
          <p14:tracePt t="217738" x="7327900" y="4044950"/>
          <p14:tracePt t="217750" x="7232650" y="4038600"/>
          <p14:tracePt t="217764" x="7181850" y="4032250"/>
          <p14:tracePt t="217781" x="7080250" y="4019550"/>
          <p14:tracePt t="217807" x="7042150" y="4013200"/>
          <p14:tracePt t="217831" x="7042150" y="4006850"/>
          <p14:tracePt t="217848" x="7054850" y="3994150"/>
          <p14:tracePt t="217864" x="7073900" y="3981450"/>
          <p14:tracePt t="217889" x="7080250" y="3981450"/>
          <p14:tracePt t="217974" x="7086600" y="3981450"/>
          <p14:tracePt t="217990" x="7112000" y="3968750"/>
          <p14:tracePt t="218014" x="7188200" y="3943350"/>
          <p14:tracePt t="218031" x="7207250" y="3937000"/>
          <p14:tracePt t="218118" x="7213600" y="3937000"/>
          <p14:tracePt t="218138" x="7213600" y="3930650"/>
          <p14:tracePt t="218148" x="7219950" y="3930650"/>
          <p14:tracePt t="218181" x="7194550" y="3930650"/>
          <p14:tracePt t="218206" x="7099300" y="3930650"/>
          <p14:tracePt t="218215" x="7080250" y="3937000"/>
          <p14:tracePt t="218231" x="7042150" y="3937000"/>
          <p14:tracePt t="218248" x="7035800" y="3937000"/>
          <p14:tracePt t="218313" x="7029450" y="3937000"/>
          <p14:tracePt t="218336" x="7004050" y="3937000"/>
          <p14:tracePt t="218390" x="7016750" y="3937000"/>
          <p14:tracePt t="218397" x="7042150" y="3930650"/>
          <p14:tracePt t="218414" x="7105650" y="3924300"/>
          <p14:tracePt t="218432" x="7213600" y="3917950"/>
          <p14:tracePt t="218448" x="7302500" y="3917950"/>
          <p14:tracePt t="218472" x="7454900" y="3917950"/>
          <p14:tracePt t="218481" x="7473950" y="3917950"/>
          <p14:tracePt t="218497" x="7480300" y="3917950"/>
          <p14:tracePt t="218540" x="7480300" y="3905250"/>
          <p14:tracePt t="218551" x="7480300" y="3892550"/>
          <p14:tracePt t="218568" x="7473950" y="3892550"/>
          <p14:tracePt t="218581" x="7473950" y="3886200"/>
          <p14:tracePt t="218606" x="7473950" y="3879850"/>
          <p14:tracePt t="218632" x="7473950" y="3873500"/>
          <p14:tracePt t="218668" x="7480300" y="3867150"/>
          <p14:tracePt t="218689" x="7524750" y="3860800"/>
          <p14:tracePt t="218697" x="7550150" y="3860800"/>
          <p14:tracePt t="218715" x="7651750" y="3873500"/>
          <p14:tracePt t="218738" x="7804150" y="3911600"/>
          <p14:tracePt t="218748" x="7874000" y="3924300"/>
          <p14:tracePt t="218765" x="7943850" y="3930650"/>
          <p14:tracePt t="218782" x="8032750" y="3930650"/>
          <p14:tracePt t="218807" x="8121650" y="3911600"/>
          <p14:tracePt t="218814" x="8153400" y="3898900"/>
          <p14:tracePt t="218832" x="8172450" y="3886200"/>
          <p14:tracePt t="218848" x="8191500" y="3873500"/>
          <p14:tracePt t="218871" x="8204200" y="3867150"/>
          <p14:tracePt t="218882" x="8210550" y="3867150"/>
          <p14:tracePt t="218898" x="8216900" y="3867150"/>
          <p14:tracePt t="218914" x="8223250" y="3867150"/>
          <p14:tracePt t="218986" x="8210550" y="3867150"/>
          <p14:tracePt t="218998" x="8197850" y="3867150"/>
          <p14:tracePt t="219015" x="8166100" y="3867150"/>
          <p14:tracePt t="219032" x="8147050" y="3867150"/>
          <p14:tracePt t="219065" x="8159750" y="3886200"/>
          <p14:tracePt t="219091" x="8324850" y="3911600"/>
          <p14:tracePt t="219101" x="8375650" y="3911600"/>
          <p14:tracePt t="219115" x="8458200" y="3924300"/>
          <p14:tracePt t="219139" x="8578850" y="3930650"/>
          <p14:tracePt t="219148" x="8604250" y="3930650"/>
          <p14:tracePt t="219165" x="8636000" y="3937000"/>
          <p14:tracePt t="219181" x="8667750" y="3937000"/>
          <p14:tracePt t="219205" x="8731250" y="3930650"/>
          <p14:tracePt t="219215" x="8750300" y="3924300"/>
          <p14:tracePt t="219232" x="8801100" y="3905250"/>
          <p14:tracePt t="219248" x="8845550" y="3898900"/>
          <p14:tracePt t="219274" x="8890000" y="3886200"/>
          <p14:tracePt t="219283" x="8896350" y="3886200"/>
          <p14:tracePt t="219299" x="8902700" y="3886200"/>
          <p14:tracePt t="219315" x="8909050" y="3886200"/>
          <p14:tracePt t="219337" x="8953500" y="3886200"/>
          <p14:tracePt t="219348" x="8966200" y="3886200"/>
          <p14:tracePt t="219366" x="8991600" y="3886200"/>
          <p14:tracePt t="219382" x="9004300" y="3892550"/>
          <p14:tracePt t="219406" x="9010650" y="3898900"/>
          <p14:tracePt t="219432" x="9017000" y="3898900"/>
          <p14:tracePt t="219451" x="9017000" y="3905250"/>
          <p14:tracePt t="219471" x="9017000" y="3917950"/>
          <p14:tracePt t="219482" x="9017000" y="3924300"/>
          <p14:tracePt t="219499" x="9023350" y="3924300"/>
          <p14:tracePt t="219516" x="9023350" y="3930650"/>
          <p14:tracePt t="219550" x="9029700" y="3930650"/>
          <p14:tracePt t="219556" x="9036050" y="3924300"/>
          <p14:tracePt t="219565" x="9036050" y="3911600"/>
          <p14:tracePt t="219581" x="9048750" y="3892550"/>
          <p14:tracePt t="219606" x="9080500" y="3854450"/>
          <p14:tracePt t="219616" x="9086850" y="3848100"/>
          <p14:tracePt t="219632" x="9105900" y="3835400"/>
          <p14:tracePt t="219649" x="9118600" y="3822700"/>
          <p14:tracePt t="219682" x="9118600" y="3829050"/>
          <p14:tracePt t="219699" x="9118600" y="3848100"/>
          <p14:tracePt t="219719" x="9118600" y="3860800"/>
          <p14:tracePt t="219741" x="9118600" y="3879850"/>
          <p14:tracePt t="219750" x="9118600" y="3892550"/>
          <p14:tracePt t="219765" x="9118600" y="3905250"/>
          <p14:tracePt t="219782" x="9118600" y="3924300"/>
          <p14:tracePt t="219807" x="9118600" y="3943350"/>
          <p14:tracePt t="219909" x="9124950" y="3937000"/>
          <p14:tracePt t="219915" x="9131300" y="3937000"/>
          <p14:tracePt t="219990" x="9137650" y="3937000"/>
          <p14:tracePt t="219999" x="9144000" y="3937000"/>
          <p14:tracePt t="220015" x="9156700" y="3924300"/>
          <p14:tracePt t="220033" x="9175750" y="3911600"/>
          <p14:tracePt t="220051" x="9188450" y="3905250"/>
          <p14:tracePt t="220073" x="9201150" y="3898900"/>
          <p14:tracePt t="220124" x="9207500" y="3898900"/>
          <p14:tracePt t="220149" x="9213850" y="3898900"/>
          <p14:tracePt t="220298" x="9201150" y="3905250"/>
          <p14:tracePt t="220305" x="9188450" y="3911600"/>
          <p14:tracePt t="220317" x="9163050" y="3924300"/>
          <p14:tracePt t="220339" x="9093200" y="3956050"/>
          <p14:tracePt t="220349" x="9067800" y="3968750"/>
          <p14:tracePt t="220366" x="9023350" y="3987800"/>
          <p14:tracePt t="220383" x="8991600" y="4000500"/>
          <p14:tracePt t="220408" x="8966200" y="4013200"/>
          <p14:tracePt t="220433" x="8966200" y="4019550"/>
          <p14:tracePt t="220450" x="8959850" y="4025900"/>
          <p14:tracePt t="220474" x="8947150" y="4064000"/>
          <p14:tracePt t="220483" x="8947150" y="4070350"/>
          <p14:tracePt t="220499" x="8934450" y="4076700"/>
          <p14:tracePt t="220516" x="8928100" y="4076700"/>
          <p14:tracePt t="229699" x="8921750" y="4070350"/>
          <p14:tracePt t="229706" x="8909050" y="4064000"/>
          <p14:tracePt t="229712" x="8870950" y="4032250"/>
          <p14:tracePt t="229731" x="8756650" y="3930650"/>
          <p14:tracePt t="229741" x="8712200" y="3892550"/>
          <p14:tracePt t="229758" x="8642350" y="3835400"/>
          <p14:tracePt t="229775" x="8623300" y="3822700"/>
          <p14:tracePt t="229800" x="8616950" y="3816350"/>
          <p14:tracePt t="229806" x="8610600" y="3790950"/>
          <p14:tracePt t="229824" x="8585200" y="3727450"/>
          <p14:tracePt t="229840" x="8534400" y="3625850"/>
          <p14:tracePt t="229865" x="8489950" y="3473450"/>
          <p14:tracePt t="229874" x="8483600" y="3403600"/>
          <p14:tracePt t="229892" x="8597900" y="3219450"/>
          <p14:tracePt t="229907" x="8750300" y="3035300"/>
          <p14:tracePt t="229925" x="8966200" y="2800350"/>
          <p14:tracePt t="229949" x="9245600" y="2533650"/>
          <p14:tracePt t="229957" x="9321800" y="2470150"/>
          <p14:tracePt t="229974" x="9417050" y="2381250"/>
          <p14:tracePt t="229991" x="9486900" y="2355850"/>
          <p14:tracePt t="230015" x="9683750" y="2381250"/>
          <p14:tracePt t="230027" x="9759950" y="2413000"/>
          <p14:tracePt t="230044" x="9963150" y="2476500"/>
          <p14:tracePt t="230062" x="10090150" y="2476500"/>
          <p14:tracePt t="230074" x="10140950" y="2470150"/>
          <p14:tracePt t="230091" x="10204450" y="2451100"/>
          <p14:tracePt t="230107" x="10267950" y="2425700"/>
          <p14:tracePt t="230130" x="10414000" y="2381250"/>
          <p14:tracePt t="230143" x="10496550" y="2374900"/>
          <p14:tracePt t="230161" x="10553700" y="2387600"/>
          <p14:tracePt t="230174" x="10585450" y="2406650"/>
          <p14:tracePt t="230196" x="10661650" y="2438400"/>
          <p14:tracePt t="230210" x="10687050" y="2451100"/>
          <p14:tracePt t="230228" x="10718800" y="2470150"/>
          <p14:tracePt t="230240" x="10763250" y="2501900"/>
          <p14:tracePt t="230263" x="10864850" y="2603500"/>
          <p14:tracePt t="230274" x="10902950" y="2641600"/>
          <p14:tracePt t="230292" x="10934700" y="2679700"/>
          <p14:tracePt t="230308" x="10960100" y="2717800"/>
          <p14:tracePt t="230326" x="10972800" y="2730500"/>
          <p14:tracePt t="230351" x="10985500" y="2743200"/>
          <p14:tracePt t="230406" x="10991850" y="2743200"/>
          <p14:tracePt t="230422" x="10991850" y="2736850"/>
          <p14:tracePt t="230442" x="10998200" y="2724150"/>
          <p14:tracePt t="230458" x="11004550" y="2705100"/>
          <p14:tracePt t="230484" x="11010900" y="2686050"/>
          <p14:tracePt t="230492" x="11010900" y="2679700"/>
          <p14:tracePt t="230509" x="11010900" y="2667000"/>
          <p14:tracePt t="230534" x="11010900" y="2641600"/>
          <p14:tracePt t="230558" x="10998200" y="2628900"/>
          <p14:tracePt t="230575" x="10979150" y="2622550"/>
          <p14:tracePt t="230602" x="10915650" y="2622550"/>
          <p14:tracePt t="230626" x="10845800" y="2628900"/>
          <p14:tracePt t="230641" x="10807700" y="2635250"/>
          <p14:tracePt t="230668" x="10744200" y="2635250"/>
          <p14:tracePt t="230675" x="10731500" y="2635250"/>
          <p14:tracePt t="230692" x="10699750" y="2635250"/>
          <p14:tracePt t="230709" x="10674350" y="2628900"/>
          <p14:tracePt t="230725" x="10610850" y="2628900"/>
          <p14:tracePt t="230751" x="10515600" y="2635250"/>
          <p14:tracePt t="230758" x="10502900" y="2635250"/>
          <p14:tracePt t="230776" x="10483850" y="2635250"/>
          <p14:tracePt t="230791" x="10458450" y="2635250"/>
          <p14:tracePt t="230794" x="10452100" y="2641600"/>
          <p14:tracePt t="230816" x="10439400" y="2647950"/>
          <p14:tracePt t="230824" x="10433050" y="2654300"/>
          <p14:tracePt t="230843" x="10426700" y="2667000"/>
          <p14:tracePt t="230867" x="10426700" y="2705100"/>
          <p14:tracePt t="230875" x="10426700" y="2717800"/>
          <p14:tracePt t="230892" x="10452100" y="2749550"/>
          <p14:tracePt t="230908" x="10471150" y="2762250"/>
          <p14:tracePt t="230934" x="10515600" y="2787650"/>
          <p14:tracePt t="230941" x="10534650" y="2800350"/>
          <p14:tracePt t="230959" x="10591800" y="2819400"/>
          <p14:tracePt t="230975" x="10661650" y="2832100"/>
          <p14:tracePt t="231002" x="10877550" y="2819400"/>
          <p14:tracePt t="231026" x="10941050" y="2800350"/>
          <p14:tracePt t="231043" x="11004550" y="2781300"/>
          <p14:tracePt t="231069" x="11074400" y="2755900"/>
          <p14:tracePt t="231076" x="11087100" y="2749550"/>
          <p14:tracePt t="231092" x="11099800" y="2743200"/>
          <p14:tracePt t="231109" x="11112500" y="2736850"/>
          <p14:tracePt t="231126" x="11125200" y="2724150"/>
          <p14:tracePt t="231151" x="11144250" y="2705100"/>
          <p14:tracePt t="231159" x="11150600" y="2698750"/>
          <p14:tracePt t="231259" x="11163300" y="2698750"/>
          <p14:tracePt t="231275" x="11176000" y="2698750"/>
          <p14:tracePt t="231292" x="11188700" y="2698750"/>
          <p14:tracePt t="231312" x="11201400" y="2698750"/>
          <p14:tracePt t="231332" x="11220450" y="2705100"/>
          <p14:tracePt t="231342" x="11226800" y="2705100"/>
          <p14:tracePt t="231358" x="11233150" y="2705100"/>
          <p14:tracePt t="231376" x="11233150" y="2711450"/>
          <p14:tracePt t="231478" x="11233150" y="2717800"/>
          <p14:tracePt t="231486" x="11220450" y="2724150"/>
          <p14:tracePt t="231503" x="11201400" y="2730500"/>
          <p14:tracePt t="231511" x="11182350" y="2736850"/>
          <p14:tracePt t="231525" x="11156950" y="2743200"/>
          <p14:tracePt t="231553" x="11099800" y="2774950"/>
          <p14:tracePt t="231559" x="11087100" y="2787650"/>
          <p14:tracePt t="231765" x="11080750" y="2794000"/>
          <p14:tracePt t="231774" x="11068050" y="2800350"/>
          <p14:tracePt t="231787" x="11049000" y="2813050"/>
          <p14:tracePt t="231809" x="10998200" y="2832100"/>
          <p14:tracePt t="231825" x="10972800" y="2838450"/>
          <p14:tracePt t="231842" x="10902950" y="2863850"/>
          <p14:tracePt t="231865" x="10782300" y="2901950"/>
          <p14:tracePt t="231875" x="10687050" y="2927350"/>
          <p14:tracePt t="231895" x="10420350" y="2984500"/>
          <p14:tracePt t="231908" x="10242550" y="3016250"/>
          <p14:tracePt t="231925" x="10102850" y="3028950"/>
          <p14:tracePt t="231949" x="9994900" y="3073400"/>
          <p14:tracePt t="231961" x="9975850" y="3086100"/>
          <p14:tracePt t="231976" x="9886950" y="3111500"/>
          <p14:tracePt t="231994" x="9772650" y="3130550"/>
          <p14:tracePt t="232018" x="9550400" y="3130550"/>
          <p14:tracePt t="232028" x="9436100" y="3117850"/>
          <p14:tracePt t="232045" x="9201150" y="3079750"/>
          <p14:tracePt t="232065" x="9017000" y="3035300"/>
          <p14:tracePt t="232076" x="9004300" y="3022600"/>
          <p14:tracePt t="232095" x="9004300" y="2997200"/>
          <p14:tracePt t="232109" x="9010650" y="2984500"/>
          <p14:tracePt t="232133" x="9055100" y="2952750"/>
          <p14:tracePt t="232142" x="9055100" y="2946400"/>
          <p14:tracePt t="232160" x="9055100" y="2940050"/>
          <p14:tracePt t="232178" x="9055100" y="2933700"/>
          <p14:tracePt t="232200" x="9048750" y="2933700"/>
          <p14:tracePt t="232228" x="9048750" y="2927350"/>
          <p14:tracePt t="232242" x="9048750" y="2908300"/>
          <p14:tracePt t="232265" x="9061450" y="2876550"/>
          <p14:tracePt t="232276" x="9061450" y="2870200"/>
          <p14:tracePt t="232293" x="9061450" y="2863850"/>
          <p14:tracePt t="232375" x="9061450" y="2857500"/>
          <p14:tracePt t="232401" x="9061450" y="2838450"/>
          <p14:tracePt t="232410" x="9061450" y="2832100"/>
          <p14:tracePt t="232429" x="9061450" y="2825750"/>
          <p14:tracePt t="232484" x="9080500" y="2825750"/>
          <p14:tracePt t="232496" x="9124950" y="2825750"/>
          <p14:tracePt t="232509" x="9150350" y="2825750"/>
          <p14:tracePt t="232531" x="9290050" y="2825750"/>
          <p14:tracePt t="232543" x="9328150" y="2825750"/>
          <p14:tracePt t="232560" x="9467850" y="2832100"/>
          <p14:tracePt t="232577" x="9575800" y="2838450"/>
          <p14:tracePt t="232601" x="9918700" y="2895600"/>
          <p14:tracePt t="232626" x="10058400" y="2921000"/>
          <p14:tracePt t="232642" x="10115550" y="2921000"/>
          <p14:tracePt t="232667" x="10179050" y="2927350"/>
          <p14:tracePt t="232677" x="10204450" y="2933700"/>
          <p14:tracePt t="232693" x="10306050" y="2940050"/>
          <p14:tracePt t="232710" x="10445750" y="2940050"/>
          <p14:tracePt t="232726" x="10572750" y="2933700"/>
          <p14:tracePt t="232751" x="10699750" y="2908300"/>
          <p14:tracePt t="232760" x="10718800" y="2901950"/>
          <p14:tracePt t="232777" x="10750550" y="2889250"/>
          <p14:tracePt t="232793" x="10775950" y="2882900"/>
          <p14:tracePt t="232818" x="10795000" y="2876550"/>
          <p14:tracePt t="232826" x="10801350" y="2876550"/>
          <p14:tracePt t="232846" x="10807700" y="2857500"/>
          <p14:tracePt t="232868" x="10801350" y="2813050"/>
          <p14:tracePt t="232883" x="10763250" y="2787650"/>
          <p14:tracePt t="232893" x="10712450" y="2755900"/>
          <p14:tracePt t="232910" x="10661650" y="2724150"/>
          <p14:tracePt t="232936" x="10553700" y="2686050"/>
          <p14:tracePt t="232946" x="10502900" y="2667000"/>
          <p14:tracePt t="232960" x="10452100" y="2654300"/>
          <p14:tracePt t="232976" x="10388600" y="2641600"/>
          <p14:tracePt t="233002" x="10325100" y="2628900"/>
          <p14:tracePt t="233010" x="10306050" y="2628900"/>
          <p14:tracePt t="233026" x="10210800" y="2622550"/>
          <p14:tracePt t="233028" x="10166350" y="2622550"/>
          <p14:tracePt t="233043" x="10071100" y="2628900"/>
          <p14:tracePt t="233069" x="9886950" y="2628900"/>
          <p14:tracePt t="233077" x="9861550" y="2628900"/>
          <p14:tracePt t="233094" x="9785350" y="2616200"/>
          <p14:tracePt t="233110" x="9721850" y="2597150"/>
          <p14:tracePt t="233126" x="9683750" y="2590800"/>
          <p14:tracePt t="233153" x="9505950" y="2578100"/>
          <p14:tracePt t="233163" x="9404350" y="2578100"/>
          <p14:tracePt t="233177" x="9182100" y="2584450"/>
          <p14:tracePt t="233194" x="8991600" y="2590800"/>
          <p14:tracePt t="233218" x="8870950" y="2590800"/>
          <p14:tracePt t="233269" x="8902700" y="2590800"/>
          <p14:tracePt t="233277" x="8934450" y="2590800"/>
          <p14:tracePt t="233294" x="8985250" y="2597150"/>
          <p14:tracePt t="233312" x="8997950" y="2597150"/>
          <p14:tracePt t="233337" x="9010650" y="2597150"/>
          <p14:tracePt t="233386" x="9017000" y="2597150"/>
          <p14:tracePt t="233396" x="9023350" y="2603500"/>
          <p14:tracePt t="233411" x="9042400" y="2603500"/>
          <p14:tracePt t="233427" x="9055100" y="2609850"/>
          <p14:tracePt t="233444" x="9067800" y="2628900"/>
          <p14:tracePt t="233471" x="9074150" y="2743200"/>
          <p14:tracePt t="233480" x="9074150" y="2813050"/>
          <p14:tracePt t="233494" x="9074150" y="2921000"/>
          <p14:tracePt t="233511" x="9067800" y="3048000"/>
          <p14:tracePt t="233527" x="9067800" y="3117850"/>
          <p14:tracePt t="233551" x="9080500" y="3257550"/>
          <p14:tracePt t="233561" x="9080500" y="3289300"/>
          <p14:tracePt t="233578" x="9067800" y="3473450"/>
          <p14:tracePt t="233595" x="9029700" y="3638550"/>
          <p14:tracePt t="233597" x="9017000" y="3683000"/>
          <p14:tracePt t="233617" x="8991600" y="3765550"/>
          <p14:tracePt t="233627" x="8985250" y="3778250"/>
          <p14:tracePt t="233644" x="8978900" y="3784600"/>
          <p14:tracePt t="233695" x="8985250" y="3784600"/>
          <p14:tracePt t="233719" x="8991600" y="3784600"/>
          <p14:tracePt t="233730" x="8991600" y="3778250"/>
          <p14:tracePt t="233799" x="8997950" y="3778250"/>
          <p14:tracePt t="233806" x="9004300" y="3778250"/>
          <p14:tracePt t="233816" x="9010650" y="3778250"/>
          <p14:tracePt t="233827" x="9036050" y="3778250"/>
          <p14:tracePt t="233844" x="9074150" y="3778250"/>
          <p14:tracePt t="233867" x="9124950" y="3784600"/>
          <p14:tracePt t="233877" x="9156700" y="3797300"/>
          <p14:tracePt t="233896" x="9232900" y="3803650"/>
          <p14:tracePt t="233912" x="9309100" y="3803650"/>
          <p14:tracePt t="233929" x="9385300" y="3784600"/>
          <p14:tracePt t="233953" x="9493250" y="3746500"/>
          <p14:tracePt t="233960" x="9512300" y="3740150"/>
          <p14:tracePt t="233977" x="9544050" y="3733800"/>
          <p14:tracePt t="233996" x="9563100" y="3727450"/>
          <p14:tracePt t="234020" x="9563100" y="3721100"/>
          <p14:tracePt t="234044" x="9563100" y="3714750"/>
          <p14:tracePt t="234070" x="9544050" y="3676650"/>
          <p14:tracePt t="234081" x="9505950" y="3625850"/>
          <p14:tracePt t="234098" x="9461500" y="3568700"/>
          <p14:tracePt t="234110" x="9448800" y="3549650"/>
          <p14:tracePt t="234134" x="9404350" y="3511550"/>
          <p14:tracePt t="234144" x="9385300" y="3498850"/>
          <p14:tracePt t="234163" x="9334500" y="3479800"/>
          <p14:tracePt t="234177" x="9290050" y="3473450"/>
          <p14:tracePt t="234200" x="9169400" y="3467100"/>
          <p14:tracePt t="234211" x="9137650" y="3467100"/>
          <p14:tracePt t="234228" x="9048750" y="3454400"/>
          <p14:tracePt t="234244" x="8997950" y="3441700"/>
          <p14:tracePt t="234270" x="8909050" y="3390900"/>
          <p14:tracePt t="234278" x="8890000" y="3384550"/>
          <p14:tracePt t="234311" x="8877300" y="3416300"/>
          <p14:tracePt t="234327" x="8851900" y="3460750"/>
          <p14:tracePt t="234352" x="8801100" y="3505200"/>
          <p14:tracePt t="234361" x="8788400" y="3511550"/>
          <p14:tracePt t="234378" x="8782050" y="3517900"/>
          <p14:tracePt t="234397" x="8775700" y="3511550"/>
          <p14:tracePt t="234421" x="8775700" y="3492500"/>
          <p14:tracePt t="234472" x="8782050" y="3505200"/>
          <p14:tracePt t="234481" x="8794750" y="3511550"/>
          <p14:tracePt t="234494" x="8813800" y="3556000"/>
          <p14:tracePt t="234511" x="8832850" y="3587750"/>
          <p14:tracePt t="234535" x="8864600" y="3632200"/>
          <p14:tracePt t="234545" x="8870950" y="3632200"/>
          <p14:tracePt t="234561" x="8890000" y="3644900"/>
          <p14:tracePt t="234579" x="8915400" y="3644900"/>
          <p14:tracePt t="234604" x="8947150" y="3644900"/>
          <p14:tracePt t="234632" x="8953500" y="3644900"/>
          <p14:tracePt t="234670" x="8972550" y="3644900"/>
          <p14:tracePt t="234749" x="8978900" y="3644900"/>
          <p14:tracePt t="234756" x="8978900" y="3638550"/>
          <p14:tracePt t="234763" x="8985250" y="3638550"/>
          <p14:tracePt t="234778" x="8991600" y="3632200"/>
          <p14:tracePt t="234800" x="8997950" y="3632200"/>
          <p14:tracePt t="234938" x="8997950" y="3625850"/>
          <p14:tracePt t="234947" x="8997950" y="3619500"/>
          <p14:tracePt t="234955" x="8997950" y="3613150"/>
          <p14:tracePt t="234964" x="9004300" y="3600450"/>
          <p14:tracePt t="234978" x="9029700" y="3562350"/>
          <p14:tracePt t="235003" x="9118600" y="3409950"/>
          <p14:tracePt t="235014" x="9169400" y="3327400"/>
          <p14:tracePt t="235031" x="9251950" y="3168650"/>
          <p14:tracePt t="235044" x="9315450" y="3009900"/>
          <p14:tracePt t="235070" x="9359900" y="2863850"/>
          <p14:tracePt t="235078" x="9366250" y="2819400"/>
          <p14:tracePt t="235094" x="9398000" y="2730500"/>
          <p14:tracePt t="235112" x="9436100" y="2660650"/>
          <p14:tracePt t="235129" x="9442450" y="2647950"/>
          <p14:tracePt t="235149" x="9442450" y="2641600"/>
          <p14:tracePt t="235214" x="9436100" y="2635250"/>
          <p14:tracePt t="235265" x="9436100" y="2641600"/>
          <p14:tracePt t="235272" x="9442450" y="2647950"/>
          <p14:tracePt t="235281" x="9448800" y="2654300"/>
          <p14:tracePt t="235296" x="9461500" y="2673350"/>
          <p14:tracePt t="235312" x="9486900" y="2698750"/>
          <p14:tracePt t="235338" x="9556750" y="2736850"/>
          <p14:tracePt t="235346" x="9601200" y="2743200"/>
          <p14:tracePt t="235364" x="9709150" y="2743200"/>
          <p14:tracePt t="235378" x="9823450" y="2717800"/>
          <p14:tracePt t="235400" x="9912350" y="2673350"/>
          <p14:tracePt t="235411" x="9918700" y="2667000"/>
          <p14:tracePt t="235428" x="9925050" y="2654300"/>
          <p14:tracePt t="235470" x="9906000" y="2654300"/>
          <p14:tracePt t="235478" x="9899650" y="2660650"/>
          <p14:tracePt t="235496" x="9880600" y="2667000"/>
          <p14:tracePt t="235554" x="9829800" y="2654300"/>
          <p14:tracePt t="235579" x="9626600" y="2641600"/>
          <p14:tracePt t="235604" x="9340850" y="2641600"/>
          <p14:tracePt t="235612" x="9258300" y="2641600"/>
          <p14:tracePt t="235629" x="9137650" y="2635250"/>
          <p14:tracePt t="235645" x="9055100" y="2609850"/>
          <p14:tracePt t="235668" x="8985250" y="2552700"/>
          <p14:tracePt t="235679" x="8978900" y="2546350"/>
          <p14:tracePt t="235696" x="8972550" y="2540000"/>
          <p14:tracePt t="235701" x="8959850" y="2540000"/>
          <p14:tracePt t="235738" x="8826500" y="2578100"/>
          <p14:tracePt t="235748" x="8794750" y="2597150"/>
          <p14:tracePt t="235762" x="8743950" y="2635250"/>
          <p14:tracePt t="235780" x="8737600" y="2667000"/>
          <p14:tracePt t="235829" x="8743950" y="2667000"/>
          <p14:tracePt t="235835" x="8756650" y="2673350"/>
          <p14:tracePt t="235851" x="8782050" y="2679700"/>
          <p14:tracePt t="235862" x="8832850" y="2711450"/>
          <p14:tracePt t="235879" x="8915400" y="2762250"/>
          <p14:tracePt t="235896" x="8997950" y="2813050"/>
          <p14:tracePt t="235913" x="9086850" y="2851150"/>
          <p14:tracePt t="235928" x="9213850" y="2889250"/>
          <p14:tracePt t="235957" x="9385300" y="2927350"/>
          <p14:tracePt t="235979" x="9448800" y="2927350"/>
          <p14:tracePt t="235983" x="9493250" y="2927350"/>
          <p14:tracePt t="236003" x="9601200" y="2927350"/>
          <p14:tracePt t="236013" x="9626600" y="2927350"/>
          <p14:tracePt t="236029" x="9740900" y="2940050"/>
          <p14:tracePt t="236047" x="9817100" y="2946400"/>
          <p14:tracePt t="236072" x="9950450" y="2952750"/>
          <p14:tracePt t="236079" x="9975850" y="2952750"/>
          <p14:tracePt t="236098" x="10013950" y="2940050"/>
          <p14:tracePt t="236112" x="10039350" y="2933700"/>
          <p14:tracePt t="236137" x="10064750" y="2921000"/>
          <p14:tracePt t="236149" x="10064750" y="2914650"/>
          <p14:tracePt t="236179" x="10026650" y="2914650"/>
          <p14:tracePt t="236205" x="9918700" y="2933700"/>
          <p14:tracePt t="236230" x="9906000" y="2933700"/>
          <p14:tracePt t="236247" x="9899650" y="2914650"/>
          <p14:tracePt t="236271" x="9886950" y="2901950"/>
          <p14:tracePt t="239363" x="9886950" y="2895600"/>
          <p14:tracePt t="239369" x="9899650" y="2895600"/>
          <p14:tracePt t="239382" x="9937750" y="2895600"/>
          <p14:tracePt t="239406" x="10172700" y="2882900"/>
          <p14:tracePt t="239417" x="10407650" y="2882900"/>
          <p14:tracePt t="239434" x="10553700" y="2908300"/>
          <p14:tracePt t="239452" x="10502900" y="2965450"/>
          <p14:tracePt t="239472" x="10394950" y="3028950"/>
          <p14:tracePt t="239482" x="10318750" y="3073400"/>
          <p14:tracePt t="239499" x="10166350" y="3181350"/>
          <p14:tracePt t="239518" x="10147300" y="3225800"/>
          <p14:tracePt t="239538" x="10147300" y="3257550"/>
          <p14:tracePt t="239549" x="10153650" y="3295650"/>
          <p14:tracePt t="239565" x="10147300" y="3346450"/>
          <p14:tracePt t="239585" x="10109200" y="3390900"/>
          <p14:tracePt t="239607" x="10007600" y="3460750"/>
          <p14:tracePt t="239615" x="9988550" y="3473450"/>
          <p14:tracePt t="239632" x="9975850" y="3486150"/>
          <p14:tracePt t="239648" x="9982200" y="3479800"/>
          <p14:tracePt t="239671" x="10013950" y="3454400"/>
          <p14:tracePt t="239682" x="10033000" y="3448050"/>
          <p14:tracePt t="239699" x="10033000" y="3441700"/>
          <p14:tracePt t="239715" x="10007600" y="3441700"/>
          <p14:tracePt t="239741" x="9918700" y="3448050"/>
          <p14:tracePt t="239790" x="9918700" y="3441700"/>
          <p14:tracePt t="239817" x="9893300" y="3441700"/>
          <p14:tracePt t="239832" x="9791700" y="3467100"/>
          <p14:tracePt t="239850" x="9594850" y="3505200"/>
          <p14:tracePt t="239877" x="9061450" y="3562350"/>
          <p14:tracePt t="239882" x="8909050" y="3562350"/>
          <p14:tracePt t="239899" x="8705850" y="3562350"/>
          <p14:tracePt t="239916" x="8648700" y="3549650"/>
          <p14:tracePt t="239941" x="8686800" y="3505200"/>
          <p14:tracePt t="239949" x="8724900" y="3492500"/>
          <p14:tracePt t="239965" x="8807450" y="3479800"/>
          <p14:tracePt t="239982" x="8890000" y="3517900"/>
          <p14:tracePt t="240009" x="8940800" y="3587750"/>
          <p14:tracePt t="240017" x="8947150" y="3619500"/>
          <p14:tracePt t="240033" x="8953500" y="3644900"/>
          <p14:tracePt t="240074" x="8966200" y="3651250"/>
          <p14:tracePt t="240082" x="8972550" y="3644900"/>
          <p14:tracePt t="240099" x="8997950" y="3638550"/>
          <p14:tracePt t="240115" x="9055100" y="3632200"/>
          <p14:tracePt t="240138" x="9163050" y="3657600"/>
          <p14:tracePt t="240149" x="9207500" y="3683000"/>
          <p14:tracePt t="240167" x="9296400" y="3759200"/>
          <p14:tracePt t="240183" x="9328150" y="3790950"/>
          <p14:tracePt t="240207" x="9340850" y="3797300"/>
          <p14:tracePt t="240255" x="9359900" y="3797300"/>
          <p14:tracePt t="240267" x="9378950" y="3790950"/>
          <p14:tracePt t="240283" x="9404350" y="3790950"/>
          <p14:tracePt t="240299" x="9423400" y="3790950"/>
          <p14:tracePt t="240316" x="9442450" y="3797300"/>
          <p14:tracePt t="240340" x="9461500" y="3803650"/>
          <p14:tracePt t="240349" x="9467850" y="3803650"/>
          <p14:tracePt t="240383" x="9474200" y="3803650"/>
          <p14:tracePt t="240407" x="9486900" y="3784600"/>
          <p14:tracePt t="240418" x="9493250" y="3771900"/>
          <p14:tracePt t="240433" x="9512300" y="3765550"/>
          <p14:tracePt t="240451" x="9525000" y="3765550"/>
          <p14:tracePt t="240472" x="9550400" y="3765550"/>
          <p14:tracePt t="240543" x="9550400" y="3759200"/>
          <p14:tracePt t="240551" x="9550400" y="3752850"/>
          <p14:tracePt t="240558" x="9550400" y="3746500"/>
          <p14:tracePt t="240568" x="9550400" y="3740150"/>
          <p14:tracePt t="240583" x="9550400" y="3721100"/>
          <p14:tracePt t="240608" x="9550400" y="3714750"/>
          <p14:tracePt t="240656" x="9550400" y="3708400"/>
          <p14:tracePt t="240671" x="9556750" y="3708400"/>
          <p14:tracePt t="240683" x="9556750" y="3702050"/>
          <p14:tracePt t="240700" x="9563100" y="3695700"/>
          <p14:tracePt t="240716" x="9563100" y="3689350"/>
          <p14:tracePt t="240739" x="9569450" y="3670300"/>
          <p14:tracePt t="240777" x="9563100" y="3670300"/>
          <p14:tracePt t="240783" x="9550400" y="3670300"/>
          <p14:tracePt t="240808" x="9525000" y="3683000"/>
          <p14:tracePt t="240817" x="9518650" y="3689350"/>
          <p14:tracePt t="240889" x="9512300" y="3689350"/>
          <p14:tracePt t="240917" x="9505950" y="3689350"/>
          <p14:tracePt t="240934" x="9493250" y="3683000"/>
          <p14:tracePt t="240950" x="9480550" y="3683000"/>
          <p14:tracePt t="245080" x="9474200" y="3676650"/>
          <p14:tracePt t="245087" x="9455150" y="3663950"/>
          <p14:tracePt t="245104" x="9391650" y="3638550"/>
          <p14:tracePt t="245121" x="9334500" y="3625850"/>
          <p14:tracePt t="245145" x="9302750" y="3625850"/>
          <p14:tracePt t="246731" x="9302750" y="3632200"/>
          <p14:tracePt t="246737" x="9315450" y="3638550"/>
          <p14:tracePt t="246755" x="9372600" y="3657600"/>
          <p14:tracePt t="246772" x="9461500" y="3663950"/>
          <p14:tracePt t="246791" x="9588500" y="3670300"/>
          <p14:tracePt t="246811" x="9747250" y="3676650"/>
          <p14:tracePt t="246821" x="9817100" y="3683000"/>
          <p14:tracePt t="246838" x="9912350" y="3683000"/>
          <p14:tracePt t="246854" x="9963150" y="3683000"/>
          <p14:tracePt t="246877" x="10001250" y="3683000"/>
          <p14:tracePt t="246888" x="10007600" y="3683000"/>
          <p14:tracePt t="246905" x="10020300" y="3676650"/>
          <p14:tracePt t="246921" x="10039350" y="3663950"/>
          <p14:tracePt t="246946" x="10071100" y="3619500"/>
          <p14:tracePt t="246957" x="10077450" y="3606800"/>
          <p14:tracePt t="246972" x="10077450" y="3581400"/>
          <p14:tracePt t="246994" x="10039350" y="3556000"/>
          <p14:tracePt t="247005" x="10020300" y="3556000"/>
          <p14:tracePt t="247022" x="9988550" y="3549650"/>
          <p14:tracePt t="247038" x="9963150" y="3543300"/>
          <p14:tracePt t="247061" x="9937750" y="3530600"/>
          <p14:tracePt t="247072" x="9925050" y="3524250"/>
          <p14:tracePt t="247089" x="9906000" y="3511550"/>
          <p14:tracePt t="247105" x="9867900" y="3492500"/>
          <p14:tracePt t="247124" x="9810750" y="3473450"/>
          <p14:tracePt t="247145" x="9690100" y="3435350"/>
          <p14:tracePt t="247155" x="9664700" y="3435350"/>
          <p14:tracePt t="247172" x="9613900" y="3422650"/>
          <p14:tracePt t="247188" x="9594850" y="3422650"/>
          <p14:tracePt t="247211" x="9588500" y="3422650"/>
          <p14:tracePt t="247239" x="9544050" y="3422650"/>
          <p14:tracePt t="247255" x="9499600" y="3435350"/>
          <p14:tracePt t="247279" x="9423400" y="3479800"/>
          <p14:tracePt t="247288" x="9404350" y="3505200"/>
          <p14:tracePt t="247306" x="9391650" y="3536950"/>
          <p14:tracePt t="247329" x="9404350" y="3594100"/>
          <p14:tracePt t="247338" x="9423400" y="3619500"/>
          <p14:tracePt t="247356" x="9448800" y="3644900"/>
          <p14:tracePt t="247372" x="9505950" y="3676650"/>
          <p14:tracePt t="247394" x="9620250" y="3708400"/>
          <p14:tracePt t="247405" x="9652000" y="3714750"/>
          <p14:tracePt t="247422" x="9766300" y="3727450"/>
          <p14:tracePt t="247438" x="9912350" y="3727450"/>
          <p14:tracePt t="247464" x="10001250" y="3721100"/>
          <p14:tracePt t="247472" x="10020300" y="3721100"/>
          <p14:tracePt t="247488" x="10058400" y="3714750"/>
          <p14:tracePt t="247506" x="10083800" y="3708400"/>
          <p14:tracePt t="247523" x="10109200" y="3689350"/>
          <p14:tracePt t="247545" x="10128250" y="3663950"/>
          <p14:tracePt t="247556" x="10128250" y="3651250"/>
          <p14:tracePt t="247573" x="10128250" y="3638550"/>
          <p14:tracePt t="247589" x="10128250" y="3613150"/>
          <p14:tracePt t="247613" x="10128250" y="3600450"/>
          <p14:tracePt t="247623" x="10121900" y="3587750"/>
          <p14:tracePt t="247640" x="10115550" y="3587750"/>
          <p14:tracePt t="247655" x="10096500" y="3575050"/>
          <p14:tracePt t="247679" x="10064750" y="3562350"/>
          <p14:tracePt t="247689" x="10033000" y="3556000"/>
          <p14:tracePt t="247706" x="9994900" y="3549650"/>
          <p14:tracePt t="247723" x="9975850" y="3543300"/>
          <p14:tracePt t="247749" x="9963150" y="3543300"/>
          <p14:tracePt t="247756" x="9956800" y="3549650"/>
          <p14:tracePt t="247772" x="9950450" y="3581400"/>
          <p14:tracePt t="247801" x="9944100" y="3619500"/>
          <p14:tracePt t="247822" x="9944100" y="3632200"/>
          <p14:tracePt t="247896" x="9944100" y="3638550"/>
          <p14:tracePt t="247954" x="9944100" y="3644900"/>
          <p14:tracePt t="247998" x="9937750" y="3644900"/>
          <p14:tracePt t="248008" x="9937750" y="3651250"/>
          <p14:tracePt t="248045" x="9931400" y="3651250"/>
          <p14:tracePt t="248061" x="9912350" y="3651250"/>
          <p14:tracePt t="248075" x="9899650" y="3644900"/>
          <p14:tracePt t="248093" x="9867900" y="3632200"/>
          <p14:tracePt t="248106" x="9855200" y="3625850"/>
          <p14:tracePt t="248123" x="9829800" y="3619500"/>
          <p14:tracePt t="248148" x="9810750" y="3606800"/>
          <p14:tracePt t="248157" x="9804400" y="3606800"/>
          <p14:tracePt t="248173" x="9804400" y="3600450"/>
          <p14:tracePt t="248207" x="9798050" y="3600450"/>
          <p14:tracePt t="248222" x="9772650" y="3613150"/>
          <p14:tracePt t="248239" x="9734550" y="3632200"/>
          <p14:tracePt t="248267" x="9702800" y="3651250"/>
          <p14:tracePt t="248272" x="9696450" y="3651250"/>
          <p14:tracePt t="248342" x="9696450" y="3657600"/>
          <p14:tracePt t="248345" x="9696450" y="3663950"/>
          <p14:tracePt t="248356" x="9696450" y="3670300"/>
          <p14:tracePt t="248373" x="9696450" y="3676650"/>
          <p14:tracePt t="248389" x="9696450" y="3689350"/>
          <p14:tracePt t="248415" x="9696450" y="3714750"/>
          <p14:tracePt t="248422" x="9696450" y="3721100"/>
          <p14:tracePt t="248440" x="9671050" y="3746500"/>
          <p14:tracePt t="248456" x="9626600" y="3765550"/>
          <p14:tracePt t="248481" x="9613900" y="3765550"/>
          <p14:tracePt t="262037" x="9556750" y="3759200"/>
          <p14:tracePt t="262045" x="9505950" y="3752850"/>
          <p14:tracePt t="262061" x="9245600" y="3683000"/>
          <p14:tracePt t="262071" x="9112250" y="3632200"/>
          <p14:tracePt t="262084" x="8953500" y="3562350"/>
          <p14:tracePt t="262104" x="8534400" y="3365500"/>
          <p14:tracePt t="262117" x="8356600" y="3276600"/>
          <p14:tracePt t="262143" x="7575550" y="2889250"/>
          <p14:tracePt t="262154" x="7321550" y="2774950"/>
          <p14:tracePt t="262167" x="6819900" y="2571750"/>
          <p14:tracePt t="262184" x="6305550" y="2387600"/>
          <p14:tracePt t="262207" x="5562600" y="2139950"/>
          <p14:tracePt t="262218" x="5302250" y="2051050"/>
          <p14:tracePt t="262237" x="4813300" y="1898650"/>
          <p14:tracePt t="262259" x="4025900" y="1682750"/>
          <p14:tracePt t="262271" x="3765550" y="1619250"/>
          <p14:tracePt t="262287" x="2952750" y="1473200"/>
          <p14:tracePt t="262301" x="2743200" y="1441450"/>
          <p14:tracePt t="262318" x="2216150" y="1384300"/>
          <p14:tracePt t="262343" x="1962150" y="1365250"/>
          <p14:tracePt t="262354" x="1733550" y="1365250"/>
          <p14:tracePt t="262371" x="1466850" y="1365250"/>
          <p14:tracePt t="262386" x="1130300" y="1358900"/>
          <p14:tracePt t="262407" x="679450" y="1320800"/>
          <p14:tracePt t="262418" x="577850" y="1308100"/>
          <p14:tracePt t="262435" x="431800" y="1289050"/>
          <p14:tracePt t="262452" x="412750" y="1276350"/>
          <p14:tracePt t="262475" x="476250" y="1238250"/>
          <p14:tracePt t="262485" x="514350" y="1231900"/>
          <p14:tracePt t="262502" x="635000" y="1206500"/>
          <p14:tracePt t="262518" x="774700" y="1200150"/>
          <p14:tracePt t="262543" x="806450" y="1206500"/>
          <p14:tracePt t="262552" x="787400" y="1212850"/>
          <p14:tracePt t="262568" x="742950" y="1219200"/>
          <p14:tracePt t="262584" x="660400" y="1231900"/>
          <p14:tracePt t="262610" x="641350" y="1225550"/>
          <p14:tracePt t="262619" x="635000" y="1212850"/>
          <p14:tracePt t="262635" x="628650" y="1181100"/>
          <p14:tracePt t="262661" x="635000" y="1111250"/>
          <p14:tracePt t="262668" x="654050" y="1079500"/>
          <p14:tracePt t="262685" x="679450" y="1028700"/>
          <p14:tracePt t="262702" x="685800" y="1009650"/>
          <p14:tracePt t="262755" x="685800" y="1003300"/>
          <p14:tracePt t="262768" x="692150" y="1003300"/>
          <p14:tracePt t="262785" x="698500" y="990600"/>
          <p14:tracePt t="262810" x="711200" y="958850"/>
          <p14:tracePt t="262836" x="711200" y="952500"/>
          <p14:tracePt t="262888" x="717550" y="952500"/>
          <p14:tracePt t="262918" x="717550" y="958850"/>
          <p14:tracePt t="262935" x="717550" y="965200"/>
          <p14:tracePt t="262952" x="723900" y="971550"/>
          <p14:tracePt t="264377" x="730250" y="971550"/>
          <p14:tracePt t="264391" x="774700" y="971550"/>
          <p14:tracePt t="264403" x="825500" y="971550"/>
          <p14:tracePt t="264420" x="996950" y="977900"/>
          <p14:tracePt t="264437" x="1244600" y="990600"/>
          <p14:tracePt t="264453" x="1524000" y="1009650"/>
          <p14:tracePt t="264477" x="2070100" y="1073150"/>
          <p14:tracePt t="264505" x="2362200" y="1187450"/>
          <p14:tracePt t="264520" x="2533650" y="1301750"/>
          <p14:tracePt t="264545" x="2863850" y="1498600"/>
          <p14:tracePt t="264553" x="3016250" y="1568450"/>
          <p14:tracePt t="264570" x="3340100" y="1682750"/>
          <p14:tracePt t="264591" x="3867150" y="1841500"/>
          <p14:tracePt t="264603" x="4089400" y="1911350"/>
          <p14:tracePt t="264619" x="4521200" y="2044700"/>
          <p14:tracePt t="264636" x="5016500" y="2203450"/>
          <p14:tracePt t="264660" x="5861050" y="2489200"/>
          <p14:tracePt t="264669" x="6121400" y="2578100"/>
          <p14:tracePt t="264686" x="6642100" y="2762250"/>
          <p14:tracePt t="264703" x="7073900" y="2921000"/>
          <p14:tracePt t="264720" x="7416800" y="3041650"/>
          <p14:tracePt t="264743" x="7810500" y="3162300"/>
          <p14:tracePt t="264755" x="8077200" y="3244850"/>
          <p14:tracePt t="264770" x="8369300" y="3333750"/>
          <p14:tracePt t="264786" x="8604250" y="3409950"/>
          <p14:tracePt t="264811" x="8750300" y="3467100"/>
          <p14:tracePt t="264819" x="8743950" y="3467100"/>
          <p14:tracePt t="264836" x="8705850" y="3467100"/>
          <p14:tracePt t="264853" x="8648700" y="3473450"/>
          <p14:tracePt t="264876" x="8553450" y="3473450"/>
          <p14:tracePt t="264887" x="8534400" y="3473450"/>
          <p14:tracePt t="264903" x="8528050" y="3473450"/>
          <p14:tracePt t="264921" x="8515350" y="3473450"/>
          <p14:tracePt t="264943" x="8470900" y="3473450"/>
          <p14:tracePt t="264954" x="8407400" y="3511550"/>
          <p14:tracePt t="264971" x="8375650" y="3536950"/>
          <p14:tracePt t="264992" x="8261350" y="3625850"/>
          <p14:tracePt t="265003" x="8172450" y="3702050"/>
          <p14:tracePt t="265020" x="8102600" y="3759200"/>
          <p14:tracePt t="265037" x="8083550" y="3771900"/>
          <p14:tracePt t="265395" x="8083550" y="3778250"/>
          <p14:tracePt t="265404" x="8089900" y="3784600"/>
          <p14:tracePt t="265420" x="8089900" y="3803650"/>
          <p14:tracePt t="265436" x="8070850" y="3816350"/>
          <p14:tracePt t="265461" x="8064500" y="3860800"/>
          <p14:tracePt t="265470" x="8064500" y="3867150"/>
          <p14:tracePt t="265487" x="8064500" y="3886200"/>
          <p14:tracePt t="265505" x="8070850" y="3892550"/>
          <p14:tracePt t="265522" x="8070850" y="3905250"/>
          <p14:tracePt t="265545" x="8026400" y="3937000"/>
          <p14:tracePt t="265554" x="7988300" y="3956050"/>
          <p14:tracePt t="265573" x="7874000" y="3975100"/>
          <p14:tracePt t="265589" x="7816850" y="3975100"/>
          <p14:tracePt t="265615" x="7816850" y="3981450"/>
          <p14:tracePt t="265620" x="7816850" y="3975100"/>
          <p14:tracePt t="265640" x="7823200" y="3962400"/>
          <p14:tracePt t="265654" x="7829550" y="3949700"/>
          <p14:tracePt t="265675" x="7804150" y="3930650"/>
          <p14:tracePt t="265687" x="7766050" y="3924300"/>
          <p14:tracePt t="265704" x="7683500" y="3898900"/>
          <p14:tracePt t="265722" x="7569200" y="3873500"/>
          <p14:tracePt t="265746" x="7480300" y="3848100"/>
          <p14:tracePt t="265757" x="7473950" y="3848100"/>
          <p14:tracePt t="265787" x="7473950" y="3841750"/>
          <p14:tracePt t="265811" x="7461250" y="3841750"/>
          <p14:tracePt t="265820" x="7404100" y="3854450"/>
          <p14:tracePt t="265837" x="7270750" y="3886200"/>
          <p14:tracePt t="265862" x="7080250" y="3917950"/>
          <p14:tracePt t="265872" x="7048500" y="3924300"/>
          <p14:tracePt t="265891" x="7035800" y="3924300"/>
          <p14:tracePt t="265920" x="7048500" y="3911600"/>
          <p14:tracePt t="265944" x="7099300" y="3905250"/>
          <p14:tracePt t="265953" x="7124700" y="3905250"/>
          <p14:tracePt t="265971" x="7162800" y="3905250"/>
          <p14:tracePt t="265987" x="7213600" y="3917950"/>
          <p14:tracePt t="266011" x="7296150" y="3956050"/>
          <p14:tracePt t="266038" x="7321550" y="3968750"/>
          <p14:tracePt t="266054" x="7334250" y="3968750"/>
          <p14:tracePt t="266060" x="7340600" y="3968750"/>
          <p14:tracePt t="266078" x="7359650" y="3968750"/>
          <p14:tracePt t="266088" x="7366000" y="3975100"/>
          <p14:tracePt t="266104" x="7378700" y="3975100"/>
          <p14:tracePt t="266146" x="7391400" y="3987800"/>
          <p14:tracePt t="266154" x="7391400" y="4000500"/>
          <p14:tracePt t="266171" x="7397750" y="4025900"/>
          <p14:tracePt t="266193" x="7397750" y="4051300"/>
          <p14:tracePt t="266205" x="7397750" y="4064000"/>
          <p14:tracePt t="266221" x="7404100" y="4076700"/>
          <p14:tracePt t="266237" x="7416800" y="4089400"/>
          <p14:tracePt t="266263" x="7423150" y="4108450"/>
          <p14:tracePt t="266271" x="7423150" y="4114800"/>
          <p14:tracePt t="266288" x="7416800" y="4152900"/>
          <p14:tracePt t="266307" x="7397750" y="4191000"/>
          <p14:tracePt t="266321" x="7366000" y="4235450"/>
          <p14:tracePt t="266345" x="7346950" y="4248150"/>
          <p14:tracePt t="266354" x="7346950" y="4254500"/>
          <p14:tracePt t="266432" x="7340600" y="4248150"/>
          <p14:tracePt t="266462" x="7334250" y="4241800"/>
          <p14:tracePt t="266546" x="7334250" y="4235450"/>
          <p14:tracePt t="266652" x="7340600" y="4235450"/>
          <p14:tracePt t="266797" x="7359650" y="4241800"/>
          <p14:tracePt t="266804" x="7372350" y="4248150"/>
          <p14:tracePt t="266822" x="7391400" y="4260850"/>
          <p14:tracePt t="266838" x="7397750" y="4260850"/>
          <p14:tracePt t="266854" x="7404100" y="4267200"/>
          <p14:tracePt t="266880" x="7416800" y="4267200"/>
          <p14:tracePt t="266888" x="7416800" y="4273550"/>
          <p14:tracePt t="266922" x="7423150" y="4273550"/>
          <p14:tracePt t="266947" x="7435850" y="4286250"/>
          <p14:tracePt t="266958" x="7435850" y="4292600"/>
          <p14:tracePt t="266971" x="7442200" y="4298950"/>
          <p14:tracePt t="266993" x="7448550" y="4305300"/>
          <p14:tracePt t="267005" x="7454900" y="4305300"/>
          <p14:tracePt t="267021" x="7461250" y="4305300"/>
          <p14:tracePt t="267039" x="7461250" y="4311650"/>
          <p14:tracePt t="267062" x="7473950" y="4311650"/>
          <p14:tracePt t="267071" x="7480300" y="4311650"/>
          <p14:tracePt t="267088" x="7505700" y="4311650"/>
          <p14:tracePt t="267105" x="7537450" y="4318000"/>
          <p14:tracePt t="267121" x="7562850" y="4324350"/>
          <p14:tracePt t="267147" x="7581900" y="4324350"/>
          <p14:tracePt t="267155" x="7581900" y="4330700"/>
          <p14:tracePt t="267172" x="7588250" y="4330700"/>
          <p14:tracePt t="267212" x="7588250" y="4337050"/>
          <p14:tracePt t="267223" x="7588250" y="4343400"/>
          <p14:tracePt t="267239" x="7594600" y="4343400"/>
          <p14:tracePt t="267255" x="7594600" y="4349750"/>
          <p14:tracePt t="267282" x="7594600" y="4368800"/>
          <p14:tracePt t="267305" x="7594600" y="4375150"/>
          <p14:tracePt t="267322" x="7594600" y="4381500"/>
          <p14:tracePt t="267361" x="7594600" y="4375150"/>
          <p14:tracePt t="267395" x="7594600" y="4362450"/>
          <p14:tracePt t="267408" x="7594600" y="4356100"/>
          <p14:tracePt t="267505" x="7588250" y="4356100"/>
          <p14:tracePt t="267539" x="7581900" y="4349750"/>
          <p14:tracePt t="267572" x="7575550" y="4343400"/>
          <p14:tracePt t="267588" x="7569200" y="4337050"/>
          <p14:tracePt t="267614" x="7550150" y="4324350"/>
          <p14:tracePt t="267623" x="7543800" y="4324350"/>
          <p14:tracePt t="267642" x="7531100" y="4318000"/>
          <p14:tracePt t="267664" x="7512050" y="4311650"/>
          <p14:tracePt t="267671" x="7505700" y="4311650"/>
          <p14:tracePt t="267689" x="7493000" y="4311650"/>
          <p14:tracePt t="267705" x="7454900" y="4305300"/>
          <p14:tracePt t="267722" x="7404100" y="4298950"/>
          <p14:tracePt t="267748" x="7340600" y="4292600"/>
          <p14:tracePt t="267756" x="7308850" y="4292600"/>
          <p14:tracePt t="267772" x="7251700" y="4286250"/>
          <p14:tracePt t="267796" x="7188200" y="4279900"/>
          <p14:tracePt t="267805" x="7181850" y="4279900"/>
          <p14:tracePt t="267822" x="7143750" y="4260850"/>
          <p14:tracePt t="267838" x="7105650" y="4241800"/>
          <p14:tracePt t="267862" x="7048500" y="4203700"/>
          <p14:tracePt t="267872" x="7035800" y="4191000"/>
          <p14:tracePt t="267889" x="7023100" y="4178300"/>
          <p14:tracePt t="267948" x="7067550" y="4178300"/>
          <p14:tracePt t="267958" x="7092950" y="4178300"/>
          <p14:tracePt t="267973" x="7143750" y="4184650"/>
          <p14:tracePt t="267989" x="7181850" y="4197350"/>
          <p14:tracePt t="268012" x="7239000" y="4235450"/>
          <p14:tracePt t="268024" x="7277100" y="4273550"/>
          <p14:tracePt t="268040" x="7289800" y="4298950"/>
          <p14:tracePt t="268056" x="7315200" y="4349750"/>
          <p14:tracePt t="268080" x="7334250" y="4419600"/>
          <p14:tracePt t="268089" x="7340600" y="4425950"/>
          <p14:tracePt t="268106" x="7346950" y="4438650"/>
          <p14:tracePt t="268256" x="7346950" y="4445000"/>
          <p14:tracePt t="268280" x="7340600" y="4451350"/>
          <p14:tracePt t="268291" x="7334250" y="4451350"/>
          <p14:tracePt t="268306" x="7321550" y="4451350"/>
          <p14:tracePt t="268323" x="7302500" y="4445000"/>
          <p14:tracePt t="268346" x="7296150" y="4432300"/>
          <p14:tracePt t="268359" x="7327900" y="4432300"/>
          <p14:tracePt t="268373" x="7448550" y="4445000"/>
          <p14:tracePt t="268389" x="7588250" y="4464050"/>
          <p14:tracePt t="268410" x="7715250" y="4495800"/>
          <p14:tracePt t="268423" x="7727950" y="4495800"/>
          <p14:tracePt t="268459" x="7727950" y="4483100"/>
          <p14:tracePt t="268480" x="7727950" y="4470400"/>
          <p14:tracePt t="268489" x="7715250" y="4457700"/>
          <p14:tracePt t="268507" x="7683500" y="4425950"/>
          <p14:tracePt t="268531" x="7645400" y="4394200"/>
          <p14:tracePt t="268540" x="7639050" y="4381500"/>
          <p14:tracePt t="268556" x="7626350" y="4362450"/>
          <p14:tracePt t="268573" x="7613650" y="4356100"/>
          <p14:tracePt t="268596" x="7594600" y="4337050"/>
          <p14:tracePt t="268607" x="7588250" y="4337050"/>
          <p14:tracePt t="268664" x="7588250" y="4330700"/>
          <p14:tracePt t="268672" x="7588250" y="4324350"/>
          <p14:tracePt t="268692" x="7594600" y="4311650"/>
          <p14:tracePt t="268709" x="7607300" y="4254500"/>
          <p14:tracePt t="268723" x="7613650" y="4203700"/>
          <p14:tracePt t="268748" x="7620000" y="4121150"/>
          <p14:tracePt t="268756" x="7620000" y="4108450"/>
          <p14:tracePt t="268776" x="7620000" y="4070350"/>
          <p14:tracePt t="268791" x="7620000" y="4044950"/>
          <p14:tracePt t="268812" x="7613650" y="4019550"/>
          <p14:tracePt t="268823" x="7600950" y="4006850"/>
          <p14:tracePt t="268841" x="7569200" y="3994150"/>
          <p14:tracePt t="268861" x="7480300" y="3962400"/>
          <p14:tracePt t="268880" x="7385050" y="3937000"/>
          <p14:tracePt t="268908" x="7308850" y="3905250"/>
          <p14:tracePt t="268931" x="7277100" y="3892550"/>
          <p14:tracePt t="268940" x="7270750" y="3892550"/>
          <p14:tracePt t="268956" x="7258050" y="3886200"/>
          <p14:tracePt t="268973" x="7213600" y="3886200"/>
          <p14:tracePt t="268996" x="7156450" y="3892550"/>
          <p14:tracePt t="269006" x="7131050" y="3898900"/>
          <p14:tracePt t="269023" x="7118350" y="3911600"/>
          <p14:tracePt t="269040" x="7112000" y="3924300"/>
          <p14:tracePt t="269065" x="7112000" y="3975100"/>
          <p14:tracePt t="269073" x="7137400" y="4019550"/>
          <p14:tracePt t="269090" x="7188200" y="4089400"/>
          <p14:tracePt t="269107" x="7302500" y="4191000"/>
          <p14:tracePt t="269123" x="7359650" y="4241800"/>
          <p14:tracePt t="269147" x="7442200" y="4286250"/>
          <p14:tracePt t="269159" x="7461250" y="4286250"/>
          <p14:tracePt t="269177" x="7512050" y="4286250"/>
          <p14:tracePt t="269193" x="7569200" y="4279900"/>
          <p14:tracePt t="269214" x="7670800" y="4241800"/>
          <p14:tracePt t="269223" x="7683500" y="4235450"/>
          <p14:tracePt t="269240" x="7721600" y="4197350"/>
          <p14:tracePt t="269258" x="7740650" y="4159250"/>
          <p14:tracePt t="269259" x="7740650" y="4140200"/>
          <p14:tracePt t="269279" x="7727950" y="4102100"/>
          <p14:tracePt t="269290" x="7721600" y="4089400"/>
          <p14:tracePt t="269307" x="7689850" y="4057650"/>
          <p14:tracePt t="269329" x="7632700" y="4019550"/>
          <p14:tracePt t="269340" x="7620000" y="4013200"/>
          <p14:tracePt t="269360" x="7569200" y="3994150"/>
          <p14:tracePt t="269373" x="7537450" y="3981450"/>
          <p14:tracePt t="269396" x="7486650" y="3956050"/>
          <p14:tracePt t="269406" x="7473950" y="3949700"/>
          <p14:tracePt t="269426" x="7429500" y="3943350"/>
          <p14:tracePt t="269442" x="7378700" y="3930650"/>
          <p14:tracePt t="269444" x="7366000" y="3930650"/>
          <p14:tracePt t="269463" x="7321550" y="3924300"/>
          <p14:tracePt t="269473" x="7315200" y="3924300"/>
          <p14:tracePt t="269490" x="7289800" y="3917950"/>
          <p14:tracePt t="269510" x="7270750" y="3917950"/>
          <p14:tracePt t="269526" x="7264400" y="3917950"/>
          <p14:tracePt t="269548" x="7258050" y="3930650"/>
          <p14:tracePt t="269557" x="7251700" y="3943350"/>
          <p14:tracePt t="269574" x="7245350" y="3981450"/>
          <p14:tracePt t="269591" x="7232650" y="4044950"/>
          <p14:tracePt t="269615" x="7226300" y="4089400"/>
          <p14:tracePt t="269624" x="7226300" y="4102100"/>
          <p14:tracePt t="269641" x="7251700" y="4127500"/>
          <p14:tracePt t="269657" x="7270750" y="4146550"/>
          <p14:tracePt t="269683" x="7321550" y="4165600"/>
          <p14:tracePt t="269690" x="7366000" y="4184650"/>
          <p14:tracePt t="269709" x="7410450" y="4197350"/>
          <p14:tracePt t="269731" x="7473950" y="4222750"/>
          <p14:tracePt t="269741" x="7493000" y="4229100"/>
          <p14:tracePt t="269757" x="7524750" y="4241800"/>
          <p14:tracePt t="269774" x="7543800" y="4248150"/>
          <p14:tracePt t="269798" x="7556500" y="4248150"/>
          <p14:tracePt t="269823" x="7569200" y="4248150"/>
          <p14:tracePt t="269843" x="7581900" y="4235450"/>
          <p14:tracePt t="269866" x="7588250" y="4222750"/>
          <p14:tracePt t="269891" x="7594600" y="4222750"/>
          <p14:tracePt t="269925" x="7600950" y="4222750"/>
          <p14:tracePt t="270186" x="7607300" y="4229100"/>
          <p14:tracePt t="270192" x="7607300" y="4235450"/>
          <p14:tracePt t="270211" x="7607300" y="4241800"/>
          <p14:tracePt t="270225" x="7607300" y="4248150"/>
          <p14:tracePt t="270242" x="7613650" y="4248150"/>
          <p14:tracePt t="270396" x="7620000" y="4241800"/>
          <p14:tracePt t="270408" x="7626350" y="4235450"/>
          <p14:tracePt t="270427" x="7639050" y="4229100"/>
          <p14:tracePt t="270441" x="7658100" y="4222750"/>
          <p14:tracePt t="270457" x="7670800" y="4222750"/>
          <p14:tracePt t="270482" x="7677150" y="4222750"/>
          <p14:tracePt t="270509" x="7683500" y="4222750"/>
          <p14:tracePt t="270533" x="7804150" y="4229100"/>
          <p14:tracePt t="270544" x="7848600" y="4229100"/>
          <p14:tracePt t="270557" x="7956550" y="4229100"/>
          <p14:tracePt t="270576" x="8058150" y="4235450"/>
          <p14:tracePt t="270599" x="8210550" y="4235450"/>
          <p14:tracePt t="270608" x="8242300" y="4235450"/>
          <p14:tracePt t="270624" x="8369300" y="4241800"/>
          <p14:tracePt t="270641" x="8489950" y="4241800"/>
          <p14:tracePt t="270666" x="8763000" y="4254500"/>
          <p14:tracePt t="270674" x="8839200" y="4260850"/>
          <p14:tracePt t="270691" x="8978900" y="4260850"/>
          <p14:tracePt t="270708" x="9093200" y="4267200"/>
          <p14:tracePt t="270725" x="9182100" y="4279900"/>
          <p14:tracePt t="270747" x="9226550" y="4292600"/>
          <p14:tracePt t="270758" x="9226550" y="4298950"/>
          <p14:tracePt t="270815" x="9232900" y="4279900"/>
          <p14:tracePt t="270824" x="9232900" y="4273550"/>
          <p14:tracePt t="270841" x="9245600" y="4260850"/>
          <p14:tracePt t="270858" x="9251950" y="4254500"/>
          <p14:tracePt t="270884" x="9251950" y="4248150"/>
          <p14:tracePt t="270909" x="9264650" y="4241800"/>
          <p14:tracePt t="270929" x="9296400" y="4229100"/>
          <p14:tracePt t="270941" x="9334500" y="4210050"/>
          <p14:tracePt t="270959" x="9372600" y="4191000"/>
          <p14:tracePt t="270976" x="9410700" y="4178300"/>
          <p14:tracePt t="271004" x="9455150" y="4171950"/>
          <p14:tracePt t="271151" x="9448800" y="4171950"/>
          <p14:tracePt t="271174" x="9442450" y="4171950"/>
          <p14:tracePt t="271208" x="9442450" y="4178300"/>
          <p14:tracePt t="271225" x="9442450" y="4184650"/>
          <p14:tracePt t="271259" x="9442450" y="4191000"/>
          <p14:tracePt t="271284" x="9474200" y="4191000"/>
          <p14:tracePt t="271294" x="9493250" y="4197350"/>
          <p14:tracePt t="271308" x="9556750" y="4203700"/>
          <p14:tracePt t="271331" x="9645650" y="4210050"/>
          <p14:tracePt t="271342" x="9696450" y="4210050"/>
          <p14:tracePt t="271359" x="9709150" y="4210050"/>
          <p14:tracePt t="271376" x="9721850" y="4216400"/>
          <p14:tracePt t="271400" x="9740900" y="4216400"/>
          <p14:tracePt t="271411" x="9747250" y="4216400"/>
          <p14:tracePt t="271428" x="9766300" y="4216400"/>
          <p14:tracePt t="271442" x="9785350" y="4216400"/>
          <p14:tracePt t="271465" x="9817100" y="4216400"/>
          <p14:tracePt t="271475" x="9829800" y="4216400"/>
          <p14:tracePt t="271492" x="9848850" y="4216400"/>
          <p14:tracePt t="271511" x="9880600" y="4216400"/>
          <p14:tracePt t="271525" x="9893300" y="4216400"/>
          <p14:tracePt t="271796" x="9899650" y="4216400"/>
          <p14:tracePt t="271805" x="9912350" y="4216400"/>
          <p14:tracePt t="271812" x="9937750" y="4216400"/>
          <p14:tracePt t="271828" x="10013950" y="4216400"/>
          <p14:tracePt t="271843" x="10083800" y="4203700"/>
          <p14:tracePt t="271865" x="10134600" y="4197350"/>
          <p14:tracePt t="271876" x="10172700" y="4191000"/>
          <p14:tracePt t="271892" x="10204450" y="4184650"/>
          <p14:tracePt t="271909" x="10236200" y="4184650"/>
          <p14:tracePt t="271927" x="10274300" y="4184650"/>
          <p14:tracePt t="271951" x="10318750" y="4184650"/>
          <p14:tracePt t="271959" x="10331450" y="4184650"/>
          <p14:tracePt t="271975" x="10337800" y="4184650"/>
          <p14:tracePt t="272096" x="10344150" y="4184650"/>
          <p14:tracePt t="272123" x="10369550" y="4184650"/>
          <p14:tracePt t="272143" x="10439400" y="4191000"/>
          <p14:tracePt t="272159" x="10496550" y="4191000"/>
          <p14:tracePt t="272177" x="10585450" y="4171950"/>
          <p14:tracePt t="272202" x="10636250" y="4159250"/>
          <p14:tracePt t="272209" x="10636250" y="4152900"/>
          <p14:tracePt t="272270" x="10629900" y="4152900"/>
          <p14:tracePt t="272279" x="10623550" y="4152900"/>
          <p14:tracePt t="272293" x="10610850" y="4159250"/>
          <p14:tracePt t="272310" x="10604500" y="4165600"/>
          <p14:tracePt t="272325" x="10604500" y="4171950"/>
          <p14:tracePt t="272351" x="10598150" y="4184650"/>
          <p14:tracePt t="272360" x="10591800" y="4191000"/>
          <p14:tracePt t="272379" x="10585450" y="4191000"/>
          <p14:tracePt t="272403" x="10572750" y="4203700"/>
          <p14:tracePt t="272409" x="10566400" y="4203700"/>
          <p14:tracePt t="272429" x="10553700" y="4210050"/>
          <p14:tracePt t="272492" x="10547350" y="4210050"/>
          <p14:tracePt t="272507" x="10541000" y="4210050"/>
          <p14:tracePt t="272534" x="10528300" y="4216400"/>
          <p14:tracePt t="272545" x="10521950" y="4216400"/>
          <p14:tracePt t="272562" x="10502900" y="4222750"/>
          <p14:tracePt t="272576" x="10496550" y="4222750"/>
          <p14:tracePt t="272692" x="10490200" y="4222750"/>
          <p14:tracePt t="272701" x="10483850" y="4222750"/>
          <p14:tracePt t="272710" x="10477500" y="4222750"/>
          <p14:tracePt t="272728" x="10452100" y="4222750"/>
          <p14:tracePt t="272754" x="10401300" y="4216400"/>
          <p14:tracePt t="272762" x="10382250" y="4216400"/>
          <p14:tracePt t="272780" x="10350500" y="4210050"/>
          <p14:tracePt t="272799" x="10344150" y="4178300"/>
          <p14:tracePt t="272809" x="10350500" y="4159250"/>
          <p14:tracePt t="272827" x="10363200" y="4121150"/>
          <p14:tracePt t="272844" x="10369550" y="4108450"/>
          <p14:tracePt t="272869" x="10325100" y="4089400"/>
          <p14:tracePt t="272877" x="10318750" y="4089400"/>
          <p14:tracePt t="272897" x="10318750" y="4083050"/>
          <p14:tracePt t="272933" x="10318750" y="4114800"/>
          <p14:tracePt t="272943" x="10318750" y="4127500"/>
          <p14:tracePt t="275258" x="10312400" y="4127500"/>
          <p14:tracePt t="275279" x="10274300" y="4127500"/>
          <p14:tracePt t="275297" x="10223500" y="4133850"/>
          <p14:tracePt t="275311" x="10204450" y="4146550"/>
          <p14:tracePt t="275335" x="10179050" y="4152900"/>
          <p14:tracePt t="275345" x="10160000" y="4152900"/>
          <p14:tracePt t="275363" x="9969500" y="4146550"/>
          <p14:tracePt t="275380" x="9810750" y="4140200"/>
          <p14:tracePt t="275403" x="9594850" y="4140200"/>
          <p14:tracePt t="275413" x="9575800" y="4140200"/>
          <p14:tracePt t="275445" x="9594850" y="4133850"/>
          <p14:tracePt t="275471" x="9645650" y="4127500"/>
          <p14:tracePt t="275479" x="9652000" y="4127500"/>
          <p14:tracePt t="275495" x="9658350" y="4127500"/>
          <p14:tracePt t="275512" x="9645650" y="4146550"/>
          <p14:tracePt t="275529" x="9582150" y="4178300"/>
          <p14:tracePt t="275555" x="9429750" y="4197350"/>
          <p14:tracePt t="275562" x="9385300" y="4197350"/>
          <p14:tracePt t="275581" x="9340850" y="4184650"/>
          <p14:tracePt t="275604" x="9359900" y="4165600"/>
          <p14:tracePt t="275629" x="9455150" y="4152900"/>
          <p14:tracePt t="275645" x="9531350" y="4165600"/>
          <p14:tracePt t="275671" x="9556750" y="4203700"/>
          <p14:tracePt t="275678" x="9537700" y="4210050"/>
          <p14:tracePt t="275696" x="9467850" y="4216400"/>
          <p14:tracePt t="275712" x="9391650" y="4197350"/>
          <p14:tracePt t="275734" x="9340850" y="4171950"/>
          <p14:tracePt t="275745" x="9340850" y="4165600"/>
          <p14:tracePt t="275762" x="9340850" y="4152900"/>
          <p14:tracePt t="275800" x="9328150" y="4146550"/>
          <p14:tracePt t="275812" x="9264650" y="4165600"/>
          <p14:tracePt t="275829" x="9042400" y="4216400"/>
          <p14:tracePt t="275847" x="8636000" y="4241800"/>
          <p14:tracePt t="275867" x="8350250" y="4216400"/>
          <p14:tracePt t="275878" x="8045450" y="4171950"/>
          <p14:tracePt t="275896" x="7772400" y="4114800"/>
          <p14:tracePt t="275913" x="7537450" y="4006850"/>
          <p14:tracePt t="275929" x="7518400" y="3943350"/>
          <p14:tracePt t="275954" x="7537450" y="3898900"/>
          <p14:tracePt t="275964" x="7569200" y="3898900"/>
          <p14:tracePt t="275979" x="7651750" y="3949700"/>
          <p14:tracePt t="276003" x="7823200" y="4025900"/>
          <p14:tracePt t="276013" x="7874000" y="4032250"/>
          <p14:tracePt t="276030" x="7950200" y="4032250"/>
          <p14:tracePt t="276046" x="7981950" y="4013200"/>
          <p14:tracePt t="276048" x="8007350" y="4000500"/>
          <p14:tracePt t="276071" x="8051800" y="3975100"/>
          <p14:tracePt t="276072" x="8083550" y="3962400"/>
          <p14:tracePt t="276082" x="8121650" y="3956050"/>
          <p14:tracePt t="276096" x="8159750" y="3956050"/>
          <p14:tracePt t="276114" x="8280400" y="3968750"/>
          <p14:tracePt t="276134" x="8312150" y="3981450"/>
          <p14:tracePt t="276145" x="8318500" y="3981450"/>
          <p14:tracePt t="276162" x="8318500" y="3975100"/>
          <p14:tracePt t="276179" x="8324850" y="3949700"/>
          <p14:tracePt t="276202" x="8375650" y="3911600"/>
          <p14:tracePt t="276215" x="8401050" y="3898900"/>
          <p14:tracePt t="276229" x="8489950" y="3886200"/>
          <p14:tracePt t="276246" x="8578850" y="3879850"/>
          <p14:tracePt t="276271" x="8712200" y="3879850"/>
          <p14:tracePt t="276279" x="8750300" y="3879850"/>
          <p14:tracePt t="276297" x="8769350" y="3879850"/>
          <p14:tracePt t="276313" x="8782050" y="3879850"/>
          <p14:tracePt t="276329" x="8788400" y="3873500"/>
          <p14:tracePt t="276354" x="8877300" y="3867150"/>
          <p14:tracePt t="276365" x="8934450" y="3873500"/>
          <p14:tracePt t="276379" x="9105900" y="3892550"/>
          <p14:tracePt t="276404" x="9378950" y="3937000"/>
          <p14:tracePt t="276414" x="9480550" y="3949700"/>
          <p14:tracePt t="276429" x="9550400" y="3949700"/>
          <p14:tracePt t="276446" x="9575800" y="3949700"/>
          <p14:tracePt t="276472" x="9601200" y="3949700"/>
          <p14:tracePt t="276480" x="9607550" y="3949700"/>
          <p14:tracePt t="276499" x="9639300" y="3962400"/>
          <p14:tracePt t="276515" x="9677400" y="3987800"/>
          <p14:tracePt t="276539" x="9747250" y="4064000"/>
          <p14:tracePt t="276563" x="9785350" y="4114800"/>
          <p14:tracePt t="276579" x="9791700" y="4114800"/>
          <p14:tracePt t="276604" x="9791700" y="4121150"/>
          <p14:tracePt t="276693" x="9798050" y="4121150"/>
          <p14:tracePt t="276701" x="9798050" y="4127500"/>
          <p14:tracePt t="276713" x="9798050" y="4133850"/>
          <p14:tracePt t="276730" x="9798050" y="4146550"/>
          <p14:tracePt t="276754" x="9798050" y="4152900"/>
          <p14:tracePt t="276803" x="9829800" y="4140200"/>
          <p14:tracePt t="276813" x="9836150" y="4133850"/>
          <p14:tracePt t="276830" x="9861550" y="4127500"/>
          <p14:tracePt t="276846" x="9861550" y="4121150"/>
          <p14:tracePt t="276870" x="9867900" y="4114800"/>
          <p14:tracePt t="277029" x="9874250" y="4114800"/>
          <p14:tracePt t="277052" x="9880600" y="4114800"/>
          <p14:tracePt t="277082" x="9880600" y="4108450"/>
          <p14:tracePt t="277099" x="9893300" y="4076700"/>
          <p14:tracePt t="277113" x="9893300" y="4057650"/>
          <p14:tracePt t="277131" x="9874250" y="3994150"/>
          <p14:tracePt t="277156" x="9817100" y="3905250"/>
          <p14:tracePt t="277180" x="9747250" y="3841750"/>
          <p14:tracePt t="277205" x="9677400" y="3797300"/>
          <p14:tracePt t="277214" x="9671050" y="3797300"/>
          <p14:tracePt t="277231" x="9664700" y="3797300"/>
          <p14:tracePt t="277248" x="9652000" y="3803650"/>
          <p14:tracePt t="277271" x="9626600" y="3829050"/>
          <p14:tracePt t="277280" x="9613900" y="3841750"/>
          <p14:tracePt t="277297" x="9582150" y="3886200"/>
          <p14:tracePt t="277313" x="9556750" y="3956050"/>
          <p14:tracePt t="277339" x="9582150" y="4064000"/>
          <p14:tracePt t="277347" x="9620250" y="4102100"/>
          <p14:tracePt t="277365" x="9734550" y="4146550"/>
          <p14:tracePt t="277380" x="9969500" y="4178300"/>
          <p14:tracePt t="277404" x="10147300" y="4165600"/>
          <p14:tracePt t="277431" x="10261600" y="4127500"/>
          <p14:tracePt t="277447" x="10312400" y="4095750"/>
          <p14:tracePt t="277471" x="10325100" y="4076700"/>
          <p14:tracePt t="277497" x="10312400" y="4076700"/>
          <p14:tracePt t="277514" x="10293350" y="4076700"/>
          <p14:tracePt t="277530" x="10280650" y="4076700"/>
          <p14:tracePt t="277553" x="10280650" y="4070350"/>
          <p14:tracePt t="277625" x="10274300" y="4070350"/>
          <p14:tracePt t="277631" x="10274300" y="4064000"/>
          <p14:tracePt t="277638" x="10267950" y="4064000"/>
          <p14:tracePt t="277672" x="10261600" y="4076700"/>
          <p14:tracePt t="277681" x="10261600" y="4083050"/>
          <p14:tracePt t="277698" x="10261600" y="4102100"/>
          <p14:tracePt t="277715" x="10261600" y="4114800"/>
          <p14:tracePt t="277739" x="10261600" y="4127500"/>
          <p14:tracePt t="277800" x="10255250" y="4127500"/>
          <p14:tracePt t="277808" x="10248900" y="4127500"/>
          <p14:tracePt t="277816" x="10242550" y="4127500"/>
          <p14:tracePt t="277831" x="10236200" y="4127500"/>
          <p14:tracePt t="277885" x="10229850" y="4127500"/>
          <p14:tracePt t="277970" x="10223500" y="4127500"/>
          <p14:tracePt t="278027" x="10217150" y="4127500"/>
          <p14:tracePt t="278056" x="10210800" y="4127500"/>
          <p14:tracePt t="278064" x="10204450" y="4127500"/>
          <p14:tracePt t="278080" x="10191750" y="4127500"/>
          <p14:tracePt t="278097" x="10191750" y="4121150"/>
          <p14:tracePt t="278114" x="10179050" y="4108450"/>
          <p14:tracePt t="278136" x="10160000" y="4083050"/>
          <p14:tracePt t="278147" x="10153650" y="4070350"/>
          <p14:tracePt t="278164" x="10147300" y="4064000"/>
          <p14:tracePt t="278233" x="10140950" y="4064000"/>
          <p14:tracePt t="278253" x="10134600" y="4064000"/>
          <p14:tracePt t="278264" x="10121900" y="4064000"/>
          <p14:tracePt t="278282" x="10109200" y="4064000"/>
          <p14:tracePt t="278298" x="10102850" y="4064000"/>
          <p14:tracePt t="278315" x="10102850" y="4070350"/>
          <p14:tracePt t="278370" x="10090150" y="4070350"/>
          <p14:tracePt t="278382" x="10077450" y="4064000"/>
          <p14:tracePt t="278406" x="10033000" y="4044950"/>
          <p14:tracePt t="278415" x="10026650" y="4044950"/>
          <p14:tracePt t="278432" x="10020300" y="4044950"/>
          <p14:tracePt t="278475" x="10020300" y="4051300"/>
          <p14:tracePt t="278481" x="10020300" y="4057650"/>
          <p14:tracePt t="278501" x="10033000" y="4070350"/>
          <p14:tracePt t="278514" x="10033000" y="4076700"/>
          <p14:tracePt t="278541" x="10039350" y="4083050"/>
          <p14:tracePt t="278652" x="10045700" y="4083050"/>
          <p14:tracePt t="278810" x="10045700" y="4089400"/>
          <p14:tracePt t="278885" x="10039350" y="4095750"/>
          <p14:tracePt t="278910" x="10033000" y="4095750"/>
          <p14:tracePt t="278925" x="10026650" y="4095750"/>
          <p14:tracePt t="278933" x="10020300" y="4095750"/>
          <p14:tracePt t="278948" x="10013950" y="4095750"/>
          <p14:tracePt t="278967" x="9975850" y="4095750"/>
          <p14:tracePt t="278981" x="9918700" y="4095750"/>
          <p14:tracePt t="279004" x="9886950" y="4102100"/>
          <p14:tracePt t="279015" x="9886950" y="4108450"/>
          <p14:tracePt t="279032" x="9912350" y="4114800"/>
          <p14:tracePt t="279048" x="9975850" y="4114800"/>
          <p14:tracePt t="279073" x="10096500" y="4114800"/>
          <p14:tracePt t="279082" x="10140950" y="4114800"/>
          <p14:tracePt t="279099" x="10248900" y="4102100"/>
          <p14:tracePt t="279117" x="10458450" y="4095750"/>
          <p14:tracePt t="279136" x="10655300" y="4114800"/>
          <p14:tracePt t="279148" x="10756900" y="4127500"/>
          <p14:tracePt t="279165" x="10966450" y="4140200"/>
          <p14:tracePt t="279182" x="11106150" y="4146550"/>
          <p14:tracePt t="279207" x="11296650" y="4146550"/>
          <p14:tracePt t="279217" x="11315700" y="4146550"/>
          <p14:tracePt t="279235" x="11360150" y="4146550"/>
          <p14:tracePt t="279248" x="11423650" y="4159250"/>
          <p14:tracePt t="279271" x="11512550" y="4171950"/>
          <p14:tracePt t="279281" x="11537950" y="4171950"/>
          <p14:tracePt t="279298" x="11576050" y="4171950"/>
          <p14:tracePt t="279315" x="11595100" y="4171950"/>
          <p14:tracePt t="279401" x="11588750" y="4178300"/>
          <p14:tracePt t="279406" x="11582400" y="4178300"/>
          <p14:tracePt t="279418" x="11576050" y="4178300"/>
          <p14:tracePt t="279432" x="11557000" y="4184650"/>
          <p14:tracePt t="279450" x="11417300" y="4191000"/>
          <p14:tracePt t="279473" x="11068050" y="4197350"/>
          <p14:tracePt t="279484" x="10922000" y="4197350"/>
          <p14:tracePt t="279501" x="10604500" y="4203700"/>
          <p14:tracePt t="279516" x="10306050" y="4203700"/>
          <p14:tracePt t="279539" x="9798050" y="4197350"/>
          <p14:tracePt t="279548" x="9683750" y="4197350"/>
          <p14:tracePt t="279566" x="9347200" y="4197350"/>
          <p14:tracePt t="279582" x="9010650" y="4191000"/>
          <p14:tracePt t="279608" x="8261350" y="4159250"/>
          <p14:tracePt t="279632" x="7988300" y="4146550"/>
          <p14:tracePt t="279634" x="7823200" y="4140200"/>
          <p14:tracePt t="279648" x="7683500" y="4140200"/>
          <p14:tracePt t="279670" x="7626350" y="4140200"/>
          <p14:tracePt t="279684" x="7620000" y="4146550"/>
          <p14:tracePt t="279701" x="7620000" y="4159250"/>
          <p14:tracePt t="279715" x="7620000" y="4178300"/>
          <p14:tracePt t="279740" x="7639050" y="4203700"/>
          <p14:tracePt t="279749" x="7645400" y="4210050"/>
          <p14:tracePt t="279766" x="7651750" y="4222750"/>
          <p14:tracePt t="279782" x="7658100" y="4235450"/>
          <p14:tracePt t="279806" x="7670800" y="4267200"/>
          <p14:tracePt t="279815" x="7670800" y="4279900"/>
          <p14:tracePt t="279832" x="7677150" y="4318000"/>
          <p14:tracePt t="279849" x="7689850" y="4368800"/>
          <p14:tracePt t="279873" x="7740650" y="4451350"/>
          <p14:tracePt t="279883" x="7785100" y="4483100"/>
          <p14:tracePt t="279900" x="7816850" y="4495800"/>
          <p14:tracePt t="279919" x="7842250" y="4502150"/>
          <p14:tracePt t="279938" x="7874000" y="4508500"/>
          <p14:tracePt t="279949" x="7886700" y="4508500"/>
          <p14:tracePt t="279969" x="7893050" y="4508500"/>
          <p14:tracePt t="280007" x="7874000" y="4527550"/>
          <p14:tracePt t="280033" x="7861300" y="4540250"/>
          <p14:tracePt t="280075" x="7867650" y="4540250"/>
          <p14:tracePt t="280085" x="7880350" y="4540250"/>
          <p14:tracePt t="280099" x="7886700" y="4540250"/>
          <p14:tracePt t="280959" x="7886700" y="4546600"/>
          <p14:tracePt t="280968" x="7886700" y="4552950"/>
          <p14:tracePt t="280991" x="7886700" y="4622800"/>
          <p14:tracePt t="280999" x="7886700" y="4641850"/>
          <p14:tracePt t="281017" x="7886700" y="4654550"/>
          <p14:tracePt t="281033" x="7886700" y="4667250"/>
          <p14:tracePt t="285276" x="7874000" y="4667250"/>
          <p14:tracePt t="285281" x="7842250" y="4648200"/>
          <p14:tracePt t="285289" x="7766050" y="4597400"/>
          <p14:tracePt t="285308" x="7556500" y="4483100"/>
          <p14:tracePt t="285327" x="7283450" y="4356100"/>
          <p14:tracePt t="285337" x="7016750" y="4241800"/>
          <p14:tracePt t="285354" x="6807200" y="4146550"/>
          <p14:tracePt t="285370" x="6635750" y="4057650"/>
          <p14:tracePt t="285393" x="6318250" y="3860800"/>
          <p14:tracePt t="285403" x="6210300" y="3790950"/>
          <p14:tracePt t="285421" x="5943600" y="3619500"/>
          <p14:tracePt t="285437" x="5664200" y="3441700"/>
          <p14:tracePt t="285458" x="5194300" y="3181350"/>
          <p14:tracePt t="285470" x="5016500" y="3098800"/>
          <p14:tracePt t="285487" x="4705350" y="2965450"/>
          <p14:tracePt t="285504" x="4445000" y="2876550"/>
          <p14:tracePt t="285523" x="4114800" y="2794000"/>
          <p14:tracePt t="285546" x="3848100" y="2755900"/>
          <p14:tracePt t="285570" x="3765550" y="2749550"/>
          <p14:tracePt t="285586" x="3740150" y="2743200"/>
          <p14:tracePt t="285612" x="3600450" y="2762250"/>
          <p14:tracePt t="285623" x="3536950" y="2768600"/>
          <p14:tracePt t="285641" x="3321050" y="2774950"/>
          <p14:tracePt t="285653" x="3092450" y="2787650"/>
          <p14:tracePt t="285677" x="2914650" y="2844800"/>
          <p14:tracePt t="285687" x="2889250" y="2857500"/>
          <p14:tracePt t="285722" x="2946400" y="2825750"/>
          <p14:tracePt t="285749" x="3111500" y="2711450"/>
          <p14:tracePt t="285757" x="3079750" y="2660650"/>
          <p14:tracePt t="285793" x="2736850" y="2482850"/>
          <p14:tracePt t="285795" x="2603500" y="2432050"/>
          <p14:tracePt t="285806" x="2495550" y="2400300"/>
          <p14:tracePt t="285821" x="2298700" y="2336800"/>
          <p14:tracePt t="285837" x="2203450" y="2286000"/>
          <p14:tracePt t="285864" x="2216150" y="2228850"/>
          <p14:tracePt t="285870" x="2228850" y="2209800"/>
          <p14:tracePt t="285887" x="2235200" y="2190750"/>
          <p14:tracePt t="285904" x="2139950" y="2152650"/>
          <p14:tracePt t="285922" x="1885950" y="2057400"/>
          <p14:tracePt t="285943" x="1352550" y="1860550"/>
          <p14:tracePt t="285954" x="1162050" y="1797050"/>
          <p14:tracePt t="285971" x="869950" y="1701800"/>
          <p14:tracePt t="285987" x="717550" y="1631950"/>
          <p14:tracePt t="286015" x="768350" y="1524000"/>
          <p14:tracePt t="286038" x="882650" y="1473200"/>
          <p14:tracePt t="286055" x="946150" y="1454150"/>
          <p14:tracePt t="286079" x="971550" y="1447800"/>
          <p14:tracePt t="286149" x="971550" y="1441450"/>
          <p14:tracePt t="286155" x="977900" y="1441450"/>
          <p14:tracePt t="286162" x="990600" y="1435100"/>
          <p14:tracePt t="286171" x="996950" y="1428750"/>
          <p14:tracePt t="286192" x="1054100" y="1409700"/>
          <p14:tracePt t="286204" x="1143000" y="1384300"/>
          <p14:tracePt t="286221" x="1238250" y="1352550"/>
          <p14:tracePt t="286238" x="1282700" y="1327150"/>
          <p14:tracePt t="286263" x="1308100" y="1282700"/>
          <p14:tracePt t="286273" x="1308100" y="1276350"/>
          <p14:tracePt t="286288" x="1320800" y="1244600"/>
          <p14:tracePt t="286304" x="1339850" y="1231900"/>
          <p14:tracePt t="286320" x="1358900" y="1219200"/>
          <p14:tracePt t="286348" x="1416050" y="1200150"/>
          <p14:tracePt t="286357" x="1435100" y="1200150"/>
          <p14:tracePt t="286375" x="1441450" y="1200150"/>
          <p14:tracePt t="286388" x="1441450" y="1219200"/>
          <p14:tracePt t="286413" x="1390650" y="1276350"/>
          <p14:tracePt t="286421" x="1377950" y="1282700"/>
          <p14:tracePt t="286438" x="1358900" y="1327150"/>
          <p14:tracePt t="286456" x="1358900" y="1358900"/>
          <p14:tracePt t="286481" x="1384300" y="1377950"/>
          <p14:tracePt t="286487" x="1390650" y="1377950"/>
          <p14:tracePt t="286504" x="1409700" y="1377950"/>
          <p14:tracePt t="286521" x="1428750" y="1377950"/>
          <p14:tracePt t="286545" x="1422400" y="1377950"/>
          <p14:tracePt t="286555" x="1409700" y="1384300"/>
          <p14:tracePt t="286571" x="1371600" y="1403350"/>
          <p14:tracePt t="286594" x="1289050" y="1422400"/>
          <p14:tracePt t="286622" x="1289050" y="1428750"/>
          <p14:tracePt t="287139" x="1295400" y="1428750"/>
          <p14:tracePt t="287147" x="1314450" y="1435100"/>
          <p14:tracePt t="287155" x="1339850" y="1435100"/>
          <p14:tracePt t="287172" x="1422400" y="1435100"/>
          <p14:tracePt t="287189" x="1492250" y="1435100"/>
          <p14:tracePt t="287213" x="1543050" y="1422400"/>
          <p14:tracePt t="287222" x="1555750" y="1416050"/>
          <p14:tracePt t="287240" x="1574800" y="1403350"/>
          <p14:tracePt t="287255" x="1587500" y="1403350"/>
          <p14:tracePt t="287277" x="1631950" y="1403350"/>
          <p14:tracePt t="287289" x="1651000" y="1403350"/>
          <p14:tracePt t="287307" x="1663700" y="1409700"/>
          <p14:tracePt t="287328" x="1682750" y="1409700"/>
          <p14:tracePt t="287340" x="1701800" y="1397000"/>
          <p14:tracePt t="287356" x="1720850" y="1384300"/>
          <p14:tracePt t="287372" x="1758950" y="1358900"/>
          <p14:tracePt t="287397" x="1784350" y="1320800"/>
          <p14:tracePt t="287405" x="1784350" y="1314450"/>
          <p14:tracePt t="287422" x="1778000" y="1301750"/>
          <p14:tracePt t="287440" x="1771650" y="1301750"/>
          <p14:tracePt t="287467" x="1771650" y="1295400"/>
          <p14:tracePt t="287476" x="1771650" y="1289050"/>
          <p14:tracePt t="287489" x="1778000" y="1276350"/>
          <p14:tracePt t="287508" x="1784350" y="1270000"/>
          <p14:tracePt t="287522" x="1803400" y="1250950"/>
          <p14:tracePt t="287545" x="1809750" y="1238250"/>
          <p14:tracePt t="287555" x="1809750" y="1231900"/>
          <p14:tracePt t="287572" x="1803400" y="1225550"/>
          <p14:tracePt t="287589" x="1790700" y="1219200"/>
          <p14:tracePt t="287614" x="1778000" y="1219200"/>
          <p14:tracePt t="287676" x="1778000" y="1212850"/>
          <p14:tracePt t="287692" x="1778000" y="1206500"/>
          <p14:tracePt t="287708" x="1778000" y="1200150"/>
          <p14:tracePt t="287727" x="1778000" y="1193800"/>
          <p14:tracePt t="287787" x="1765300" y="1206500"/>
          <p14:tracePt t="287805" x="1720850" y="1238250"/>
          <p14:tracePt t="287806" x="1708150" y="1244600"/>
          <p14:tracePt t="287822" x="1689100" y="1263650"/>
          <p14:tracePt t="287840" x="1670050" y="1270000"/>
          <p14:tracePt t="287869" x="1663700" y="1263650"/>
          <p14:tracePt t="287876" x="1663700" y="1250950"/>
          <p14:tracePt t="287889" x="1663700" y="1219200"/>
          <p14:tracePt t="287906" x="1663700" y="1200150"/>
          <p14:tracePt t="287948" x="1651000" y="1200150"/>
          <p14:tracePt t="287955" x="1638300" y="1219200"/>
          <p14:tracePt t="287973" x="1606550" y="1238250"/>
          <p14:tracePt t="287989" x="1587500" y="1257300"/>
          <p14:tracePt t="288015" x="1587500" y="1263650"/>
          <p14:tracePt t="288299" x="1587500" y="1270000"/>
          <p14:tracePt t="288308" x="1587500" y="1276350"/>
          <p14:tracePt t="288315" x="1593850" y="1276350"/>
          <p14:tracePt t="288327" x="1593850" y="1282700"/>
          <p14:tracePt t="288340" x="1600200" y="1295400"/>
          <p14:tracePt t="288356" x="1600200" y="1308100"/>
          <p14:tracePt t="288389" x="1600200" y="1314450"/>
          <p14:tracePt t="288427" x="1593850" y="1314450"/>
          <p14:tracePt t="288440" x="1574800" y="1314450"/>
          <p14:tracePt t="288457" x="1543050" y="1314450"/>
          <p14:tracePt t="288482" x="1498600" y="1320800"/>
          <p14:tracePt t="288490" x="1492250" y="1320800"/>
          <p14:tracePt t="288507" x="1479550" y="1320800"/>
          <p14:tracePt t="288534" x="1416050" y="1308100"/>
          <p14:tracePt t="288540" x="1346200" y="1276350"/>
          <p14:tracePt t="288557" x="1225550" y="1231900"/>
          <p14:tracePt t="288574" x="1104900" y="1193800"/>
          <p14:tracePt t="288606" x="889000" y="1123950"/>
          <p14:tracePt t="288613" x="857250" y="1111250"/>
          <p14:tracePt t="288624" x="844550" y="1111250"/>
          <p14:tracePt t="288731" x="857250" y="1111250"/>
          <p14:tracePt t="288757" x="889000" y="1136650"/>
          <p14:tracePt t="288774" x="908050" y="1149350"/>
          <p14:tracePt t="288790" x="952500" y="1174750"/>
          <p14:tracePt t="288818" x="1066800" y="1244600"/>
          <p14:tracePt t="288825" x="1098550" y="1270000"/>
          <p14:tracePt t="288841" x="1162050" y="1320800"/>
          <p14:tracePt t="288857" x="1206500" y="1346200"/>
          <p14:tracePt t="288884" x="1301750" y="1365250"/>
          <p14:tracePt t="288890" x="1320800" y="1365250"/>
          <p14:tracePt t="288907" x="1409700" y="1352550"/>
          <p14:tracePt t="288910" x="1428750" y="1346200"/>
          <p14:tracePt t="288931" x="1485900" y="1320800"/>
          <p14:tracePt t="288941" x="1517650" y="1295400"/>
          <p14:tracePt t="288957" x="1555750" y="1263650"/>
          <p14:tracePt t="288974" x="1581150" y="1238250"/>
          <p14:tracePt t="289000" x="1581150" y="1206500"/>
          <p14:tracePt t="289011" x="1574800" y="1206500"/>
          <p14:tracePt t="289024" x="1568450" y="1193800"/>
          <p14:tracePt t="289040" x="1549400" y="1174750"/>
          <p14:tracePt t="289069" x="1530350" y="1136650"/>
          <p14:tracePt t="289074" x="1530350" y="1117600"/>
          <p14:tracePt t="289090" x="1524000" y="1098550"/>
          <p14:tracePt t="289107" x="1517650" y="1073150"/>
          <p14:tracePt t="289124" x="1492250" y="1066800"/>
          <p14:tracePt t="289150" x="1377950" y="1054100"/>
          <p14:tracePt t="289153" x="1289050" y="1054100"/>
          <p14:tracePt t="289161" x="1225550" y="1054100"/>
          <p14:tracePt t="289177" x="1155700" y="1054100"/>
          <p14:tracePt t="289191" x="977900" y="1054100"/>
          <p14:tracePt t="289215" x="838200" y="1041400"/>
          <p14:tracePt t="289224" x="825500" y="1035050"/>
          <p14:tracePt t="289241" x="800100" y="1028700"/>
          <p14:tracePt t="289257" x="787400" y="1028700"/>
          <p14:tracePt t="289283" x="679450" y="1066800"/>
          <p14:tracePt t="289290" x="609600" y="1092200"/>
          <p14:tracePt t="289307" x="495300" y="1136650"/>
          <p14:tracePt t="289330" x="374650" y="1174750"/>
          <p14:tracePt t="289340" x="355600" y="1181100"/>
          <p14:tracePt t="289357" x="349250" y="1187450"/>
          <p14:tracePt t="289407" x="342900" y="1193800"/>
          <p14:tracePt t="289414" x="336550" y="1206500"/>
          <p14:tracePt t="289423" x="323850" y="1231900"/>
          <p14:tracePt t="289441" x="260350" y="1289050"/>
          <p14:tracePt t="289469" x="177800" y="1365250"/>
          <p14:tracePt t="289475" x="158750" y="1384300"/>
          <p14:tracePt t="289491" x="152400" y="1403350"/>
          <p14:tracePt t="289507" x="158750" y="1409700"/>
          <p14:tracePt t="289524" x="196850" y="1422400"/>
          <p14:tracePt t="289552" x="425450" y="1454150"/>
          <p14:tracePt t="289574" x="558800" y="1498600"/>
          <p14:tracePt t="289591" x="647700" y="1568450"/>
          <p14:tracePt t="289617" x="698500" y="1612900"/>
          <p14:tracePt t="289624" x="711200" y="1619250"/>
          <p14:tracePt t="289641" x="755650" y="1625600"/>
          <p14:tracePt t="289658" x="800100" y="1619250"/>
          <p14:tracePt t="289685" x="863600" y="1581150"/>
          <p14:tracePt t="289693" x="895350" y="1568450"/>
          <p14:tracePt t="289708" x="977900" y="1543050"/>
          <p14:tracePt t="289733" x="1066800" y="1524000"/>
          <p14:tracePt t="289741" x="1092200" y="1524000"/>
          <p14:tracePt t="289757" x="1136650" y="1517650"/>
          <p14:tracePt t="289774" x="1162050" y="1511300"/>
          <p14:tracePt t="289800" x="1181100" y="1504950"/>
          <p14:tracePt t="289808" x="1187450" y="1504950"/>
          <p14:tracePt t="289824" x="1187450" y="1492250"/>
          <p14:tracePt t="289840" x="1219200" y="1466850"/>
          <p14:tracePt t="289867" x="1231900" y="1466850"/>
          <p14:tracePt t="289896" x="1238250" y="1466850"/>
          <p14:tracePt t="289929" x="1244600" y="1473200"/>
          <p14:tracePt t="289941" x="1244600" y="1479550"/>
          <p14:tracePt t="289974" x="1244600" y="1473200"/>
          <p14:tracePt t="289990" x="1244600" y="1466850"/>
          <p14:tracePt t="290016" x="1238250" y="1460500"/>
          <p14:tracePt t="290157" x="1244600" y="1460500"/>
          <p14:tracePt t="290163" x="1250950" y="1454150"/>
          <p14:tracePt t="290174" x="1257300" y="1447800"/>
          <p14:tracePt t="290200" x="1289050" y="1441450"/>
          <p14:tracePt t="290208" x="1289050" y="1435100"/>
          <p14:tracePt t="290242" x="1295400" y="1435100"/>
          <p14:tracePt t="290296" x="1295400" y="1441450"/>
          <p14:tracePt t="290303" x="1301750" y="1441450"/>
          <p14:tracePt t="290332" x="1308100" y="1441450"/>
          <p14:tracePt t="290348" x="1314450" y="1441450"/>
          <p14:tracePt t="290358" x="1320800" y="1441450"/>
          <p14:tracePt t="290375" x="1346200" y="1441450"/>
          <p14:tracePt t="290391" x="1371600" y="1441450"/>
          <p14:tracePt t="290417" x="1403350" y="1441450"/>
          <p14:tracePt t="290424" x="1416050" y="1435100"/>
          <p14:tracePt t="290567" x="1422400" y="1435100"/>
          <p14:tracePt t="290582" x="1422400" y="1428750"/>
          <p14:tracePt t="290697" x="1428750" y="1428750"/>
          <p14:tracePt t="290726" x="1435100" y="1422400"/>
          <p14:tracePt t="290764" x="1435100" y="1416050"/>
          <p14:tracePt t="290781" x="1441450" y="1416050"/>
          <p14:tracePt t="290892" x="1428750" y="1422400"/>
          <p14:tracePt t="290900" x="1416050" y="1435100"/>
          <p14:tracePt t="290933" x="1352550" y="1473200"/>
          <p14:tracePt t="293476" x="1358900" y="1473200"/>
          <p14:tracePt t="293484" x="1377950" y="1466850"/>
          <p14:tracePt t="293497" x="1428750" y="1454150"/>
          <p14:tracePt t="293511" x="1574800" y="1441450"/>
          <p14:tracePt t="293528" x="1727200" y="1441450"/>
          <p14:tracePt t="293551" x="1911350" y="1447800"/>
          <p14:tracePt t="293560" x="1974850" y="1460500"/>
          <p14:tracePt t="293577" x="2095500" y="1479550"/>
          <p14:tracePt t="293595" x="2273300" y="1498600"/>
          <p14:tracePt t="293618" x="2463800" y="1511300"/>
          <p14:tracePt t="293644" x="2578100" y="1530350"/>
          <p14:tracePt t="293668" x="2711450" y="1574800"/>
          <p14:tracePt t="293677" x="2730500" y="1587500"/>
          <p14:tracePt t="293694" x="2768600" y="1606550"/>
          <p14:tracePt t="293711" x="2844800" y="1631950"/>
          <p14:tracePt t="293736" x="2990850" y="1676400"/>
          <p14:tracePt t="293745" x="3041650" y="1695450"/>
          <p14:tracePt t="293761" x="3225800" y="1739900"/>
          <p14:tracePt t="293777" x="3448050" y="1803400"/>
          <p14:tracePt t="293803" x="3822700" y="1917700"/>
          <p14:tracePt t="293811" x="4025900" y="1987550"/>
          <p14:tracePt t="293829" x="4533900" y="2178050"/>
          <p14:tracePt t="293845" x="4870450" y="2305050"/>
          <p14:tracePt t="293870" x="5391150" y="2520950"/>
          <p14:tracePt t="293877" x="5594350" y="2609850"/>
          <p14:tracePt t="293894" x="5943600" y="2755900"/>
          <p14:tracePt t="293911" x="6350000" y="2921000"/>
          <p14:tracePt t="293927" x="6737350" y="3060700"/>
          <p14:tracePt t="293950" x="7315200" y="3257550"/>
          <p14:tracePt t="293960" x="7493000" y="3314700"/>
          <p14:tracePt t="293978" x="7905750" y="3435350"/>
          <p14:tracePt t="293994" x="8223250" y="3530600"/>
          <p14:tracePt t="294018" x="8604250" y="3644900"/>
          <p14:tracePt t="294027" x="8680450" y="3663950"/>
          <p14:tracePt t="294044" x="8769350" y="3689350"/>
          <p14:tracePt t="294069" x="8915400" y="3714750"/>
          <p14:tracePt t="294077" x="8966200" y="3727450"/>
          <p14:tracePt t="294094" x="9023350" y="3740150"/>
          <p14:tracePt t="294111" x="9029700" y="3740150"/>
          <p14:tracePt t="294169" x="9036050" y="3740150"/>
          <p14:tracePt t="294182" x="9042400" y="3740150"/>
          <p14:tracePt t="294194" x="9042400" y="3746500"/>
          <p14:tracePt t="294228" x="9036050" y="3752850"/>
          <p14:tracePt t="294244" x="9017000" y="3771900"/>
          <p14:tracePt t="294270" x="8883650" y="3886200"/>
          <p14:tracePt t="294281" x="8832850" y="3962400"/>
          <p14:tracePt t="294298" x="8782050" y="4051300"/>
          <p14:tracePt t="294314" x="8769350" y="4102100"/>
          <p14:tracePt t="294333" x="8763000" y="4133850"/>
          <p14:tracePt t="294347" x="8743950" y="4146550"/>
          <p14:tracePt t="294362" x="8712200" y="4159250"/>
          <p14:tracePt t="294378" x="8674100" y="4184650"/>
          <p14:tracePt t="294397" x="8648700" y="4197350"/>
          <p14:tracePt t="294421" x="8642350" y="4203700"/>
          <p14:tracePt t="294539" x="8636000" y="4197350"/>
          <p14:tracePt t="294547" x="8629650" y="4184650"/>
          <p14:tracePt t="294555" x="8616950" y="4171950"/>
          <p14:tracePt t="294565" x="8604250" y="4152900"/>
          <p14:tracePt t="294578" x="8597900" y="4146550"/>
          <p14:tracePt t="294603" x="8597900" y="4140200"/>
          <p14:tracePt t="294862" x="8597900" y="4146550"/>
          <p14:tracePt t="294879" x="8585200" y="4222750"/>
          <p14:tracePt t="294895" x="8515350" y="4337050"/>
          <p14:tracePt t="294911" x="8401050" y="4438650"/>
          <p14:tracePt t="294935" x="8255000" y="4559300"/>
          <p14:tracePt t="294944" x="8216900" y="4616450"/>
          <p14:tracePt t="294961" x="8197850" y="4718050"/>
          <p14:tracePt t="294978" x="8223250" y="4813300"/>
          <p14:tracePt t="294979" x="8248650" y="4838700"/>
          <p14:tracePt t="295001" x="8324850" y="4857750"/>
          <p14:tracePt t="295012" x="8375650" y="4857750"/>
          <p14:tracePt t="295028" x="8451850" y="4819650"/>
          <p14:tracePt t="295045" x="8458200" y="4800600"/>
          <p14:tracePt t="295046" x="8464550" y="4787900"/>
          <p14:tracePt t="295070" x="8477250" y="4756150"/>
          <p14:tracePt t="295095" x="8483600" y="4749800"/>
          <p14:tracePt t="295112" x="8489950" y="4749800"/>
          <p14:tracePt t="295129" x="8515350" y="4730750"/>
          <p14:tracePt t="295154" x="8578850" y="4699000"/>
          <p14:tracePt t="295161" x="8610600" y="4692650"/>
          <p14:tracePt t="295179" x="8642350" y="4679950"/>
          <p14:tracePt t="295202" x="8655050" y="4673600"/>
          <p14:tracePt t="295270" x="8661400" y="4673600"/>
          <p14:tracePt t="295278" x="8667750" y="4673600"/>
          <p14:tracePt t="295295" x="8693150" y="4673600"/>
          <p14:tracePt t="295312" x="8724900" y="4660900"/>
          <p14:tracePt t="295335" x="8731250" y="4629150"/>
          <p14:tracePt t="295347" x="8731250" y="4578350"/>
          <p14:tracePt t="295363" x="8743950" y="4527550"/>
          <p14:tracePt t="295379" x="8763000" y="4489450"/>
          <p14:tracePt t="295405" x="8813800" y="4445000"/>
          <p14:tracePt t="295415" x="8845550" y="4438650"/>
          <p14:tracePt t="295432" x="8896350" y="4432300"/>
          <p14:tracePt t="295446" x="8966200" y="4438650"/>
          <p14:tracePt t="295474" x="9105900" y="4502150"/>
          <p14:tracePt t="295495" x="9144000" y="4527550"/>
          <p14:tracePt t="295512" x="9163050" y="4546600"/>
          <p14:tracePt t="295530" x="9169400" y="4552950"/>
          <p14:tracePt t="295550" x="9175750" y="4559300"/>
          <p14:tracePt t="295562" x="9188450" y="4559300"/>
          <p14:tracePt t="295579" x="9207500" y="4552950"/>
          <p14:tracePt t="295601" x="9232900" y="4552950"/>
          <p14:tracePt t="296368" x="9239250" y="4552950"/>
          <p14:tracePt t="296376" x="9245600" y="4552950"/>
          <p14:tracePt t="296382" x="9251950" y="4546600"/>
          <p14:tracePt t="296405" x="9283700" y="4527550"/>
          <p14:tracePt t="296412" x="9309100" y="4514850"/>
          <p14:tracePt t="296430" x="9353550" y="4489450"/>
          <p14:tracePt t="296447" x="9417050" y="4476750"/>
          <p14:tracePt t="296471" x="9582150" y="4451350"/>
          <p14:tracePt t="296497" x="9683750" y="4438650"/>
          <p14:tracePt t="296514" x="9855200" y="4413250"/>
          <p14:tracePt t="296537" x="9969500" y="4387850"/>
          <p14:tracePt t="296546" x="9994900" y="4381500"/>
          <p14:tracePt t="296563" x="10052050" y="4368800"/>
          <p14:tracePt t="296583" x="10140950" y="4362450"/>
          <p14:tracePt t="296602" x="10236200" y="4362450"/>
          <p14:tracePt t="296613" x="10261600" y="4356100"/>
          <p14:tracePt t="296630" x="10293350" y="4337050"/>
          <p14:tracePt t="296646" x="10312400" y="4305300"/>
          <p14:tracePt t="296674" x="10325100" y="4248150"/>
          <p14:tracePt t="296696" x="10331450" y="4210050"/>
          <p14:tracePt t="296714" x="10331450" y="4197350"/>
          <p14:tracePt t="296731" x="10331450" y="4184650"/>
          <p14:tracePt t="296759" x="10306050" y="4152900"/>
          <p14:tracePt t="296766" x="10293350" y="4140200"/>
          <p14:tracePt t="296779" x="10274300" y="4127500"/>
          <p14:tracePt t="296804" x="10217150" y="4108450"/>
          <p14:tracePt t="296816" x="10204450" y="4102100"/>
          <p14:tracePt t="296829" x="10166350" y="4089400"/>
          <p14:tracePt t="296846" x="10128250" y="4083050"/>
          <p14:tracePt t="296869" x="10090150" y="4076700"/>
          <p14:tracePt t="296879" x="10052050" y="4076700"/>
          <p14:tracePt t="296897" x="9963150" y="4083050"/>
          <p14:tracePt t="296913" x="9886950" y="4089400"/>
          <p14:tracePt t="296940" x="9721850" y="4102100"/>
          <p14:tracePt t="296949" x="9683750" y="4102100"/>
          <p14:tracePt t="296964" x="9639300" y="4114800"/>
          <p14:tracePt t="296979" x="9620250" y="4133850"/>
          <p14:tracePt t="297005" x="9613900" y="4191000"/>
          <p14:tracePt t="297014" x="9613900" y="4210050"/>
          <p14:tracePt t="297030" x="9639300" y="4241800"/>
          <p14:tracePt t="297047" x="9658350" y="4273550"/>
          <p14:tracePt t="297071" x="9696450" y="4318000"/>
          <p14:tracePt t="297080" x="9709150" y="4330700"/>
          <p14:tracePt t="297097" x="9734550" y="4349750"/>
          <p14:tracePt t="297114" x="9766300" y="4362450"/>
          <p14:tracePt t="297130" x="9848850" y="4394200"/>
          <p14:tracePt t="297132" x="9906000" y="4413250"/>
          <p14:tracePt t="297156" x="10026650" y="4438650"/>
          <p14:tracePt t="297164" x="10045700" y="4438650"/>
          <p14:tracePt t="297181" x="10052050" y="4438650"/>
          <p14:tracePt t="297207" x="10058400" y="4438650"/>
          <p14:tracePt t="297322" x="10058400" y="4445000"/>
          <p14:tracePt t="297333" x="10052050" y="4445000"/>
          <p14:tracePt t="297347" x="10033000" y="4457700"/>
          <p14:tracePt t="297364" x="10026650" y="4464050"/>
          <p14:tracePt t="297380" x="10020300" y="4470400"/>
          <p14:tracePt t="297410" x="10013950" y="4470400"/>
          <p14:tracePt t="297483" x="10013950" y="4476750"/>
          <p14:tracePt t="297491" x="10013950" y="4483100"/>
          <p14:tracePt t="297499" x="10013950" y="4489450"/>
          <p14:tracePt t="297515" x="10020300" y="4508500"/>
          <p14:tracePt t="297537" x="10026650" y="4514850"/>
          <p14:tracePt t="297547" x="10026650" y="4527550"/>
          <p14:tracePt t="297580" x="10033000" y="4533900"/>
          <p14:tracePt t="297604" x="10045700" y="4533900"/>
          <p14:tracePt t="297613" x="10052050" y="4533900"/>
          <p14:tracePt t="297633" x="10064750" y="4533900"/>
          <p14:tracePt t="297649" x="10077450" y="4533900"/>
          <p14:tracePt t="297672" x="10083800" y="4533900"/>
          <p14:tracePt t="297682" x="10090150" y="4533900"/>
          <p14:tracePt t="297737" x="10102850" y="4533900"/>
          <p14:tracePt t="297750" x="10115550" y="4533900"/>
          <p14:tracePt t="297767" x="10172700" y="4533900"/>
          <p14:tracePt t="297780" x="10261600" y="4521200"/>
          <p14:tracePt t="297805" x="10426700" y="4483100"/>
          <p14:tracePt t="297814" x="10471150" y="4470400"/>
          <p14:tracePt t="297831" x="10547350" y="4445000"/>
          <p14:tracePt t="297847" x="10623550" y="4419600"/>
          <p14:tracePt t="297873" x="10756900" y="4387850"/>
          <p14:tracePt t="297882" x="10788650" y="4381500"/>
          <p14:tracePt t="297898" x="10902950" y="4375150"/>
          <p14:tracePt t="297916" x="11036300" y="4375150"/>
          <p14:tracePt t="297939" x="11258550" y="4362450"/>
          <p14:tracePt t="297948" x="11341100" y="4349750"/>
          <p14:tracePt t="297964" x="11391900" y="4343400"/>
          <p14:tracePt t="297981" x="11410950" y="4337050"/>
          <p14:tracePt t="298005" x="11417300" y="4337050"/>
          <p14:tracePt t="298016" x="11423650" y="4337050"/>
          <p14:tracePt t="298034" x="11430000" y="4337050"/>
          <p14:tracePt t="298047" x="11436350" y="4337050"/>
          <p14:tracePt t="298071" x="11449050" y="4337050"/>
          <p14:tracePt t="298081" x="11455400" y="4337050"/>
          <p14:tracePt t="298098" x="11461750" y="4337050"/>
          <p14:tracePt t="298136" x="11474450" y="4337050"/>
          <p14:tracePt t="298148" x="11487150" y="4330700"/>
          <p14:tracePt t="298165" x="11499850" y="4330700"/>
          <p14:tracePt t="298181" x="11506200" y="4324350"/>
          <p14:tracePt t="298204" x="11518900" y="4318000"/>
          <p14:tracePt t="298217" x="11525250" y="4318000"/>
          <p14:tracePt t="298285" x="11518900" y="4318000"/>
          <p14:tracePt t="298293" x="11512550" y="4324350"/>
          <p14:tracePt t="298300" x="11506200" y="4324350"/>
          <p14:tracePt t="298314" x="11493500" y="4330700"/>
          <p14:tracePt t="298338" x="11442700" y="4343400"/>
          <p14:tracePt t="298348" x="11328400" y="4368800"/>
          <p14:tracePt t="298365" x="11150600" y="4394200"/>
          <p14:tracePt t="298381" x="10985500" y="4413250"/>
          <p14:tracePt t="298406" x="10356850" y="4457700"/>
          <p14:tracePt t="298414" x="10191750" y="4464050"/>
          <p14:tracePt t="298433" x="9956800" y="4476750"/>
          <p14:tracePt t="298451" x="9779000" y="4464050"/>
          <p14:tracePt t="298474" x="9620250" y="4445000"/>
          <p14:tracePt t="298482" x="9601200" y="4445000"/>
          <p14:tracePt t="298498" x="9525000" y="4451350"/>
          <p14:tracePt t="298515" x="9315450" y="4483100"/>
          <p14:tracePt t="298540" x="8890000" y="4527550"/>
          <p14:tracePt t="298549" x="8731250" y="4540250"/>
          <p14:tracePt t="298568" x="8362950" y="4578350"/>
          <p14:tracePt t="298581" x="8293100" y="4584700"/>
          <p14:tracePt t="298606" x="8216900" y="4584700"/>
          <p14:tracePt t="298631" x="8216900" y="4591050"/>
          <p14:tracePt t="298648" x="8216900" y="4610100"/>
          <p14:tracePt t="298674" x="8197850" y="4654550"/>
          <p14:tracePt t="298681" x="8197850" y="4660900"/>
          <p14:tracePt t="298698" x="8191500" y="4667250"/>
          <p14:tracePt t="298750" x="8204200" y="4654550"/>
          <p14:tracePt t="298768" x="8235950" y="4641850"/>
          <p14:tracePt t="298782" x="8293100" y="4635500"/>
          <p14:tracePt t="298808" x="8331200" y="4635500"/>
          <p14:tracePt t="298815" x="8331200" y="4641850"/>
          <p14:tracePt t="298831" x="8324850" y="4654550"/>
          <p14:tracePt t="298849" x="8312150" y="4673600"/>
          <p14:tracePt t="298872" x="8305800" y="4679950"/>
          <p14:tracePt t="298899" x="8305800" y="4673600"/>
          <p14:tracePt t="298915" x="8318500" y="4660900"/>
          <p14:tracePt t="298941" x="8369300" y="4622800"/>
          <p14:tracePt t="298948" x="8382000" y="4610100"/>
          <p14:tracePt t="298965" x="8426450" y="4591050"/>
          <p14:tracePt t="298982" x="8451850" y="4578350"/>
          <p14:tracePt t="299005" x="8464550" y="4578350"/>
          <p14:tracePt t="299015" x="8470900" y="4578350"/>
          <p14:tracePt t="299032" x="8477250" y="4572000"/>
          <p14:tracePt t="299048" x="8496300" y="4572000"/>
          <p14:tracePt t="299073" x="8521700" y="4572000"/>
          <p14:tracePt t="299081" x="8528050" y="4572000"/>
          <p14:tracePt t="299098" x="8559800" y="4565650"/>
          <p14:tracePt t="299115" x="8591550" y="4565650"/>
          <p14:tracePt t="299138" x="8610600" y="4565650"/>
          <p14:tracePt t="299167" x="8623300" y="4565650"/>
          <p14:tracePt t="299181" x="8629650" y="4572000"/>
          <p14:tracePt t="299209" x="8648700" y="4578350"/>
          <p14:tracePt t="299232" x="8661400" y="4584700"/>
          <p14:tracePt t="299248" x="8686800" y="4584700"/>
          <p14:tracePt t="299273" x="8705850" y="4584700"/>
          <p14:tracePt t="299282" x="8712200" y="4584700"/>
          <p14:tracePt t="299300" x="8718550" y="4584700"/>
          <p14:tracePt t="299337" x="8724900" y="4591050"/>
          <p14:tracePt t="299349" x="8724900" y="4597400"/>
          <p14:tracePt t="299382" x="8724900" y="4603750"/>
          <p14:tracePt t="299461" x="8731250" y="4610100"/>
          <p14:tracePt t="299565" x="8737600" y="4616450"/>
          <p14:tracePt t="299591" x="8743950" y="4622800"/>
          <p14:tracePt t="299598" x="8743950" y="4629150"/>
          <p14:tracePt t="299616" x="8750300" y="4635500"/>
          <p14:tracePt t="299632" x="8756650" y="4635500"/>
          <p14:tracePt t="299675" x="8756650" y="4648200"/>
          <p14:tracePt t="299682" x="8756650" y="4654550"/>
          <p14:tracePt t="299702" x="8750300" y="4660900"/>
          <p14:tracePt t="299715" x="8737600" y="4673600"/>
          <p14:tracePt t="299856" x="8731250" y="4673600"/>
          <p14:tracePt t="299866" x="8724900" y="4673600"/>
          <p14:tracePt t="299961" x="8724900" y="4667250"/>
          <p14:tracePt t="299977" x="8731250" y="4660900"/>
          <p14:tracePt t="300000" x="8737600" y="4648200"/>
          <p14:tracePt t="300033" x="8750300" y="4641850"/>
          <p14:tracePt t="300048" x="8756650" y="4641850"/>
          <p14:tracePt t="300083" x="8756650" y="4635500"/>
          <p14:tracePt t="300146" x="8763000" y="4635500"/>
          <p14:tracePt t="300170" x="8769350" y="4635500"/>
          <p14:tracePt t="300218" x="8769350" y="4629150"/>
          <p14:tracePt t="300235" x="8769350" y="4622800"/>
          <p14:tracePt t="300257" x="8782050" y="4616450"/>
          <p14:tracePt t="300266" x="8794750" y="4616450"/>
          <p14:tracePt t="300283" x="8839200" y="4635500"/>
          <p14:tracePt t="300300" x="8870950" y="4648200"/>
          <p14:tracePt t="300340" x="8877300" y="4648200"/>
          <p14:tracePt t="300350" x="8877300" y="4641850"/>
          <p14:tracePt t="300366" x="8890000" y="4629150"/>
          <p14:tracePt t="300382" x="8896350" y="4629150"/>
          <p14:tracePt t="300408" x="8915400" y="4629150"/>
          <p14:tracePt t="300416" x="8934450" y="4622800"/>
          <p14:tracePt t="300433" x="8997950" y="4622800"/>
          <p14:tracePt t="300449" x="9067800" y="4622800"/>
          <p14:tracePt t="300477" x="9309100" y="4622800"/>
          <p14:tracePt t="300501" x="9550400" y="4629150"/>
          <p14:tracePt t="300516" x="9613900" y="4629150"/>
          <p14:tracePt t="300540" x="9798050" y="4629150"/>
          <p14:tracePt t="300549" x="9810750" y="4629150"/>
          <p14:tracePt t="300566" x="9817100" y="4629150"/>
          <p14:tracePt t="300620" x="9823450" y="4629150"/>
          <p14:tracePt t="300635" x="9823450" y="4635500"/>
          <p14:tracePt t="300659" x="9836150" y="4641850"/>
          <p14:tracePt t="300668" x="9842500" y="4641850"/>
          <p14:tracePt t="300686" x="9842500" y="4648200"/>
          <p14:tracePt t="300701" x="9848850" y="4648200"/>
          <p14:tracePt t="300764" x="9855200" y="4648200"/>
          <p14:tracePt t="300809" x="9861550" y="4648200"/>
          <p14:tracePt t="300818" x="9861550" y="4654550"/>
          <p14:tracePt t="300838" x="9861550" y="4660900"/>
          <p14:tracePt t="300851" x="9861550" y="4667250"/>
          <p14:tracePt t="300875" x="9861550" y="4686300"/>
          <p14:tracePt t="300885" x="9861550" y="4692650"/>
          <p14:tracePt t="300916" x="9861550" y="4699000"/>
          <p14:tracePt t="300986" x="9867900" y="4699000"/>
          <p14:tracePt t="301000" x="9874250" y="4692650"/>
          <p14:tracePt t="301016" x="9880600" y="4686300"/>
          <p14:tracePt t="301050" x="9886950" y="4686300"/>
          <p14:tracePt t="301073" x="9899650" y="4686300"/>
          <p14:tracePt t="301085" x="9912350" y="4686300"/>
          <p14:tracePt t="301100" x="9944100" y="4686300"/>
          <p14:tracePt t="301116" x="9975850" y="4686300"/>
          <p14:tracePt t="301142" x="10001250" y="4679950"/>
          <p14:tracePt t="301150" x="10007600" y="4679950"/>
          <p14:tracePt t="301167" x="10013950" y="4679950"/>
          <p14:tracePt t="301183" x="10020300" y="4673600"/>
          <p14:tracePt t="301210" x="10026650" y="4667250"/>
          <p14:tracePt t="301233" x="10026650" y="4660900"/>
          <p14:tracePt t="301251" x="10033000" y="4654550"/>
          <p14:tracePt t="301275" x="10033000" y="4641850"/>
          <p14:tracePt t="301301" x="10026650" y="4629150"/>
          <p14:tracePt t="301317" x="10007600" y="4622800"/>
          <p14:tracePt t="301342" x="9982200" y="4610100"/>
          <p14:tracePt t="301353" x="9969500" y="4603750"/>
          <p14:tracePt t="301370" x="9950450" y="4603750"/>
          <p14:tracePt t="301384" x="9937750" y="4597400"/>
          <p14:tracePt t="301385" x="9937750" y="4591050"/>
          <p14:tracePt t="301411" x="9937750" y="4584700"/>
          <p14:tracePt t="301418" x="9944100" y="4578350"/>
          <p14:tracePt t="301436" x="9956800" y="4559300"/>
          <p14:tracePt t="301455" x="9975850" y="4533900"/>
          <p14:tracePt t="301467" x="10033000" y="4483100"/>
          <p14:tracePt t="301483" x="10134600" y="4451350"/>
          <p14:tracePt t="301501" x="10306050" y="4425950"/>
          <p14:tracePt t="301517" x="10591800" y="4419600"/>
          <p14:tracePt t="301541" x="11150600" y="4445000"/>
          <p14:tracePt t="301551" x="11353800" y="4470400"/>
          <p14:tracePt t="301566" x="11677650" y="4514850"/>
          <p14:tracePt t="301584" x="11912600" y="4552950"/>
          <p14:tracePt t="301609" x="12071350" y="4591050"/>
          <p14:tracePt t="301618" x="12090400" y="4597400"/>
          <p14:tracePt t="301633" x="12103100" y="4610100"/>
          <p14:tracePt t="301650" x="12115800" y="4622800"/>
          <p14:tracePt t="301672" x="12160250" y="4635500"/>
          <p14:tracePt t="301684" x="12172950" y="4641850"/>
          <p14:tracePt t="301703" x="12185650" y="4641850"/>
          <p14:tracePt t="301891" x="12179300" y="4641850"/>
          <p14:tracePt t="301899" x="12172950" y="4641850"/>
          <p14:tracePt t="301917" x="12109450" y="4641850"/>
          <p14:tracePt t="301941" x="12033250" y="4641850"/>
          <p14:tracePt t="301951" x="12001500" y="4641850"/>
          <p14:tracePt t="301967" x="11969750" y="4641850"/>
          <p14:tracePt t="301984" x="11957050" y="4641850"/>
          <p14:tracePt t="302012" x="11938000" y="4641850"/>
          <p14:tracePt t="302036" x="11931650" y="4641850"/>
          <p14:tracePt t="302050" x="11918950" y="4641850"/>
          <p14:tracePt t="302076" x="11906250" y="4641850"/>
          <p14:tracePt t="302311" x="11874500" y="4648200"/>
          <p14:tracePt t="302318" x="11849100" y="4660900"/>
          <p14:tracePt t="302333" x="11690350" y="4686300"/>
          <p14:tracePt t="302351" x="11423650" y="4711700"/>
          <p14:tracePt t="302368" x="11144250" y="4737100"/>
          <p14:tracePt t="302384" x="10801350" y="4743450"/>
          <p14:tracePt t="302410" x="10134600" y="4718050"/>
          <p14:tracePt t="302418" x="9950450" y="4705350"/>
          <p14:tracePt t="302435" x="9512300" y="4673600"/>
          <p14:tracePt t="302451" x="9099550" y="4648200"/>
          <p14:tracePt t="302474" x="8509000" y="4629150"/>
          <p14:tracePt t="302485" x="8337550" y="4629150"/>
          <p14:tracePt t="302501" x="7975600" y="4629150"/>
          <p14:tracePt t="302518" x="7689850" y="4654550"/>
          <p14:tracePt t="302543" x="7353300" y="4711700"/>
          <p14:tracePt t="302552" x="7327900" y="4718050"/>
          <p14:tracePt t="302568" x="7308850" y="4730750"/>
          <p14:tracePt t="302610" x="7315200" y="4730750"/>
          <p14:tracePt t="302618" x="7321550" y="4737100"/>
          <p14:tracePt t="302636" x="7372350" y="4743450"/>
          <p14:tracePt t="302658" x="7442200" y="4756150"/>
          <p14:tracePt t="302668" x="7454900" y="4756150"/>
          <p14:tracePt t="302684" x="7486650" y="4762500"/>
          <p14:tracePt t="302702" x="7512050" y="4775200"/>
          <p14:tracePt t="302717" x="7537450" y="4781550"/>
          <p14:tracePt t="302740" x="7556500" y="4787900"/>
          <p14:tracePt t="302800" x="7562850" y="4787900"/>
          <p14:tracePt t="302808" x="7562850" y="4794250"/>
          <p14:tracePt t="302817" x="7569200" y="4794250"/>
          <p14:tracePt t="302836" x="7600950" y="4806950"/>
          <p14:tracePt t="302855" x="7632700" y="4819650"/>
          <p14:tracePt t="302879" x="7670800" y="4845050"/>
          <p14:tracePt t="302887" x="7677150" y="4845050"/>
          <p14:tracePt t="302905" x="7683500" y="4857750"/>
          <p14:tracePt t="302918" x="7689850" y="4857750"/>
          <p14:tracePt t="302963" x="7689850" y="4864100"/>
          <p14:tracePt t="302990" x="7683500" y="4870450"/>
          <p14:tracePt t="303001" x="7670800" y="4895850"/>
          <p14:tracePt t="303019" x="7670800" y="4902200"/>
          <p14:tracePt t="303037" x="7658100" y="4908550"/>
          <p14:tracePt t="303059" x="7658100" y="4914900"/>
          <p14:tracePt t="303086" x="7651750" y="4914900"/>
          <p14:tracePt t="303102" x="7639050" y="4902200"/>
          <p14:tracePt t="303118" x="7620000" y="4889500"/>
          <p14:tracePt t="303173" x="7613650" y="4902200"/>
          <p14:tracePt t="303178" x="7607300" y="4908550"/>
          <p14:tracePt t="303211" x="7600950" y="4927600"/>
          <p14:tracePt t="303221" x="7600950" y="4933950"/>
          <p14:tracePt t="303236" x="7620000" y="4933950"/>
          <p14:tracePt t="303252" x="7645400" y="4908550"/>
          <p14:tracePt t="303275" x="7632700" y="4876800"/>
          <p14:tracePt t="303285" x="7607300" y="4864100"/>
          <p14:tracePt t="307325" x="7600950" y="4857750"/>
          <p14:tracePt t="307340" x="7581900" y="4819650"/>
          <p14:tracePt t="307355" x="7543800" y="4768850"/>
          <p14:tracePt t="307372" x="7505700" y="4724400"/>
          <p14:tracePt t="307396" x="7473950" y="4699000"/>
          <p14:tracePt t="307814" x="7480300" y="4699000"/>
          <p14:tracePt t="307821" x="7499350" y="4711700"/>
          <p14:tracePt t="307829" x="7537450" y="4724400"/>
          <p14:tracePt t="307839" x="7594600" y="4737100"/>
          <p14:tracePt t="307862" x="7861300" y="4762500"/>
          <p14:tracePt t="307872" x="7969250" y="4762500"/>
          <p14:tracePt t="307889" x="8128000" y="4762500"/>
          <p14:tracePt t="307907" x="8223250" y="4749800"/>
          <p14:tracePt t="307929" x="8312150" y="4724400"/>
          <p14:tracePt t="307942" x="8318500" y="4711700"/>
          <p14:tracePt t="307973" x="8318500" y="4705350"/>
          <p14:tracePt t="308015" x="8312150" y="4699000"/>
          <p14:tracePt t="308039" x="8312150" y="4692650"/>
          <p14:tracePt t="308055" x="8312150" y="4686300"/>
          <p14:tracePt t="308080" x="8312150" y="4679950"/>
          <p14:tracePt t="308090" x="8312150" y="4673600"/>
          <p14:tracePt t="308107" x="8305800" y="4673600"/>
          <p14:tracePt t="308130" x="8299450" y="4667250"/>
          <p14:tracePt t="308191" x="8293100" y="4667250"/>
          <p14:tracePt t="308198" x="8286750" y="4667250"/>
          <p14:tracePt t="308208" x="8280400" y="4667250"/>
          <p14:tracePt t="308223" x="8255000" y="4667250"/>
          <p14:tracePt t="308239" x="8229600" y="4660900"/>
          <p14:tracePt t="308262" x="8204200" y="4641850"/>
          <p14:tracePt t="308273" x="8197850" y="4641850"/>
          <p14:tracePt t="308289" x="8191500" y="4622800"/>
          <p14:tracePt t="308306" x="8204200" y="4591050"/>
          <p14:tracePt t="308329" x="8470900" y="4552950"/>
          <p14:tracePt t="308339" x="8585200" y="4552950"/>
          <p14:tracePt t="308357" x="8858250" y="4552950"/>
          <p14:tracePt t="308373" x="9156700" y="4578350"/>
          <p14:tracePt t="308391" x="9398000" y="4616450"/>
          <p14:tracePt t="308413" x="9658350" y="4667250"/>
          <p14:tracePt t="308424" x="9721850" y="4679950"/>
          <p14:tracePt t="308440" x="9772650" y="4679950"/>
          <p14:tracePt t="308457" x="9779000" y="4679950"/>
          <p14:tracePt t="308481" x="9804400" y="4673600"/>
          <p14:tracePt t="308490" x="9829800" y="4667250"/>
          <p14:tracePt t="308506" x="9855200" y="4660900"/>
          <p14:tracePt t="309517" x="9874250" y="4660900"/>
          <p14:tracePt t="309526" x="9893300" y="4660900"/>
          <p14:tracePt t="309540" x="9944100" y="4679950"/>
          <p14:tracePt t="309558" x="9982200" y="4686300"/>
          <p14:tracePt t="309574" x="10007600" y="4686300"/>
          <p14:tracePt t="309590" x="10033000" y="4686300"/>
          <p14:tracePt t="309617" x="10052050" y="4692650"/>
          <p14:tracePt t="309624" x="10058400" y="4692650"/>
          <p14:tracePt t="309641" x="10071100" y="4686300"/>
          <p14:tracePt t="309660" x="10083800" y="4679950"/>
          <p14:tracePt t="309686" x="10096500" y="4667250"/>
          <p14:tracePt t="309708" x="10128250" y="4648200"/>
          <p14:tracePt t="309732" x="10236200" y="4603750"/>
          <p14:tracePt t="309741" x="10306050" y="4572000"/>
          <p14:tracePt t="309758" x="10331450" y="4552950"/>
          <p14:tracePt t="309774" x="10363200" y="4521200"/>
          <p14:tracePt t="309799" x="10369550" y="4502150"/>
          <p14:tracePt t="309824" x="10375900" y="4483100"/>
          <p14:tracePt t="309842" x="10375900" y="4464050"/>
          <p14:tracePt t="309865" x="10375900" y="4419600"/>
          <p14:tracePt t="309874" x="10375900" y="4406900"/>
          <p14:tracePt t="309891" x="10375900" y="4387850"/>
          <p14:tracePt t="309907" x="10382250" y="4375150"/>
          <p14:tracePt t="309930" x="10566400" y="4356100"/>
          <p14:tracePt t="309941" x="10668000" y="4356100"/>
          <p14:tracePt t="309960" x="11029950" y="4375150"/>
          <p14:tracePt t="309974" x="11182350" y="4394200"/>
          <p14:tracePt t="309991" x="11499850" y="4464050"/>
          <p14:tracePt t="310015" x="11525250" y="4514850"/>
          <p14:tracePt t="310026" x="11499850" y="4527550"/>
          <p14:tracePt t="310041" x="11442700" y="4540250"/>
          <p14:tracePt t="310057" x="11372850" y="4546600"/>
          <p14:tracePt t="310083" x="11309350" y="4552950"/>
          <p14:tracePt t="310091" x="11303000" y="4552950"/>
          <p14:tracePt t="310111" x="11341100" y="4527550"/>
          <p14:tracePt t="310134" x="11423650" y="4508500"/>
          <p14:tracePt t="310141" x="11461750" y="4502150"/>
          <p14:tracePt t="310160" x="11512550" y="4489450"/>
          <p14:tracePt t="310174" x="11518900" y="4483100"/>
          <p14:tracePt t="310197" x="11404600" y="4483100"/>
          <p14:tracePt t="310208" x="11353800" y="4483100"/>
          <p14:tracePt t="310225" x="11271250" y="4495800"/>
          <p14:tracePt t="310241" x="11176000" y="4533900"/>
          <p14:tracePt t="310268" x="11150600" y="4559300"/>
          <p14:tracePt t="310351" x="11144250" y="4559300"/>
          <p14:tracePt t="310356" x="11144250" y="4552950"/>
          <p14:tracePt t="310375" x="11137900" y="4552950"/>
          <p14:tracePt t="311099" x="11137900" y="4546600"/>
          <p14:tracePt t="311116" x="11137900" y="4533900"/>
          <p14:tracePt t="316124" x="11118850" y="4508500"/>
          <p14:tracePt t="316130" x="11080750" y="4483100"/>
          <p14:tracePt t="316146" x="10966450" y="4445000"/>
          <p14:tracePt t="316163" x="10826750" y="4438650"/>
          <p14:tracePt t="316180" x="10674350" y="4438650"/>
          <p14:tracePt t="316203" x="10541000" y="4457700"/>
          <p14:tracePt t="316213" x="10521950" y="4457700"/>
          <p14:tracePt t="316288" x="10509250" y="4457700"/>
          <p14:tracePt t="316294" x="10509250" y="4451350"/>
          <p14:tracePt t="316320" x="10420350" y="4413250"/>
          <p14:tracePt t="316332" x="10325100" y="4394200"/>
          <p14:tracePt t="316346" x="10147300" y="4387850"/>
          <p14:tracePt t="316363" x="9912350" y="4406900"/>
          <p14:tracePt t="316379" x="9652000" y="4425950"/>
          <p14:tracePt t="316404" x="9169400" y="4432300"/>
          <p14:tracePt t="316415" x="8997950" y="4432300"/>
          <p14:tracePt t="316433" x="8343900" y="4425950"/>
          <p14:tracePt t="316445" x="8077200" y="4413250"/>
          <p14:tracePt t="316468" x="7315200" y="4362450"/>
          <p14:tracePt t="316480" x="7137400" y="4343400"/>
          <p14:tracePt t="316497" x="6629400" y="4273550"/>
          <p14:tracePt t="316512" x="6343650" y="4216400"/>
          <p14:tracePt t="316536" x="6019800" y="4152900"/>
          <p14:tracePt t="316546" x="5911850" y="4140200"/>
          <p14:tracePt t="316563" x="5740400" y="4121150"/>
          <p14:tracePt t="316581" x="5588000" y="4114800"/>
          <p14:tracePt t="316603" x="5461000" y="4114800"/>
          <p14:tracePt t="316613" x="5461000" y="4121150"/>
          <p14:tracePt t="316630" x="5461000" y="4127500"/>
          <p14:tracePt t="316647" x="5461000" y="4146550"/>
          <p14:tracePt t="316674" x="5461000" y="4216400"/>
          <p14:tracePt t="316697" x="5461000" y="4241800"/>
          <p14:tracePt t="316714" x="5461000" y="4254500"/>
          <p14:tracePt t="316737" x="5441950" y="4273550"/>
          <p14:tracePt t="316746" x="5410200" y="4286250"/>
          <p14:tracePt t="316763" x="5378450" y="4292600"/>
          <p14:tracePt t="316780" x="5365750" y="4305300"/>
          <p14:tracePt t="316859" x="5359400" y="4305300"/>
          <p14:tracePt t="316868" x="5353050" y="4305300"/>
          <p14:tracePt t="316880" x="5346700" y="4305300"/>
          <p14:tracePt t="316897" x="5276850" y="4305300"/>
          <p14:tracePt t="316913" x="5213350" y="4318000"/>
          <p14:tracePt t="316937" x="5111750" y="4343400"/>
          <p14:tracePt t="316946" x="5041900" y="4349750"/>
          <p14:tracePt t="316967" x="4959350" y="4343400"/>
          <p14:tracePt t="316981" x="4927600" y="4330700"/>
          <p14:tracePt t="316983" x="4889500" y="4318000"/>
          <p14:tracePt t="317003" x="4781550" y="4241800"/>
          <p14:tracePt t="317013" x="4762500" y="4210050"/>
          <p14:tracePt t="317030" x="4711700" y="4095750"/>
          <p14:tracePt t="317046" x="4660900" y="3968750"/>
          <p14:tracePt t="317070" x="4546600" y="3676650"/>
          <p14:tracePt t="317080" x="4483100" y="3536950"/>
          <p14:tracePt t="317097" x="4375150" y="3314700"/>
          <p14:tracePt t="317113" x="4229100" y="3098800"/>
          <p14:tracePt t="317141" x="3829050" y="2724150"/>
          <p14:tracePt t="317165" x="3473450" y="2495550"/>
          <p14:tracePt t="317180" x="3384550" y="2451100"/>
          <p14:tracePt t="317207" x="3251200" y="2387600"/>
          <p14:tracePt t="317230" x="3244850" y="2413000"/>
          <p14:tracePt t="317247" x="3206750" y="2457450"/>
          <p14:tracePt t="317272" x="3060700" y="2533650"/>
          <p14:tracePt t="317280" x="3003550" y="2559050"/>
          <p14:tracePt t="317297" x="2832100" y="2603500"/>
          <p14:tracePt t="317313" x="2673350" y="2654300"/>
          <p14:tracePt t="317339" x="2571750" y="2724150"/>
          <p14:tracePt t="317347" x="2571750" y="2736850"/>
          <p14:tracePt t="317364" x="2571750" y="2768600"/>
          <p14:tracePt t="317380" x="2571750" y="2800350"/>
          <p14:tracePt t="317406" x="2527300" y="2876550"/>
          <p14:tracePt t="317431" x="2438400" y="2921000"/>
          <p14:tracePt t="317447" x="2254250" y="2990850"/>
          <p14:tracePt t="317473" x="2114550" y="3060700"/>
          <p14:tracePt t="317481" x="2089150" y="3073400"/>
          <p14:tracePt t="317497" x="2038350" y="3117850"/>
          <p14:tracePt t="317514" x="1987550" y="3168650"/>
          <p14:tracePt t="317538" x="1873250" y="3232150"/>
          <p14:tracePt t="317547" x="1822450" y="3251200"/>
          <p14:tracePt t="317564" x="1657350" y="3282950"/>
          <p14:tracePt t="317581" x="1511300" y="3295650"/>
          <p14:tracePt t="317606" x="1295400" y="3314700"/>
          <p14:tracePt t="317615" x="1257300" y="3321050"/>
          <p14:tracePt t="317631" x="1193800" y="3340100"/>
          <p14:tracePt t="317648" x="1143000" y="3359150"/>
          <p14:tracePt t="317673" x="990600" y="3403600"/>
          <p14:tracePt t="317697" x="857250" y="3441700"/>
          <p14:tracePt t="317714" x="793750" y="3460750"/>
          <p14:tracePt t="317739" x="742950" y="3498850"/>
          <p14:tracePt t="317748" x="730250" y="3511550"/>
          <p14:tracePt t="317764" x="704850" y="3536950"/>
          <p14:tracePt t="317780" x="666750" y="3562350"/>
          <p14:tracePt t="317807" x="495300" y="3594100"/>
          <p14:tracePt t="317817" x="444500" y="3594100"/>
          <p14:tracePt t="317831" x="330200" y="3594100"/>
          <p14:tracePt t="317849" x="292100" y="3594100"/>
          <p14:tracePt t="317873" x="292100" y="3587750"/>
          <p14:tracePt t="317881" x="298450" y="3587750"/>
          <p14:tracePt t="317898" x="330200" y="3575050"/>
          <p14:tracePt t="317915" x="368300" y="3568700"/>
          <p14:tracePt t="317940" x="419100" y="3562350"/>
          <p14:tracePt t="317964" x="412750" y="3568700"/>
          <p14:tracePt t="317980" x="393700" y="3575050"/>
          <p14:tracePt t="318004" x="368300" y="3575050"/>
          <p14:tracePt t="318081" x="361950" y="3575050"/>
          <p14:tracePt t="318095" x="355600" y="3575050"/>
          <p14:tracePt t="318161" x="349250" y="3575050"/>
          <p14:tracePt t="318169" x="336550" y="3581400"/>
          <p14:tracePt t="318181" x="317500" y="3581400"/>
          <p14:tracePt t="318204" x="273050" y="3594100"/>
          <p14:tracePt t="318647" x="292100" y="3594100"/>
          <p14:tracePt t="318665" x="368300" y="3581400"/>
          <p14:tracePt t="318684" x="495300" y="3587750"/>
          <p14:tracePt t="318701" x="501650" y="3594100"/>
          <p14:tracePt t="318721" x="501650" y="3606800"/>
          <p14:tracePt t="318748" x="508000" y="3606800"/>
          <p14:tracePt t="318765" x="520700" y="3606800"/>
          <p14:tracePt t="318782" x="539750" y="3594100"/>
          <p14:tracePt t="318806" x="577850" y="3562350"/>
          <p14:tracePt t="318815" x="584200" y="3549650"/>
          <p14:tracePt t="318832" x="577850" y="3543300"/>
          <p14:tracePt t="318853" x="558800" y="3543300"/>
          <p14:tracePt t="318870" x="539750" y="3543300"/>
          <p14:tracePt t="318883" x="527050" y="3543300"/>
          <p14:tracePt t="318898" x="527050" y="3536950"/>
          <p14:tracePt t="318915" x="520700" y="3530600"/>
          <p14:tracePt t="318938" x="501650" y="3505200"/>
          <p14:tracePt t="318948" x="488950" y="3498850"/>
          <p14:tracePt t="318965" x="457200" y="3492500"/>
          <p14:tracePt t="318982" x="361950" y="3498850"/>
          <p14:tracePt t="319005" x="285750" y="3511550"/>
          <p14:tracePt t="319014" x="273050" y="3517900"/>
          <p14:tracePt t="319048" x="273050" y="3511550"/>
          <p14:tracePt t="319074" x="298450" y="3479800"/>
          <p14:tracePt t="319099" x="311150" y="3467100"/>
          <p14:tracePt t="319120" x="317500" y="3467100"/>
          <p14:tracePt t="319132" x="336550" y="3467100"/>
          <p14:tracePt t="319148" x="400050" y="3498850"/>
          <p14:tracePt t="319165" x="463550" y="3530600"/>
          <p14:tracePt t="319182" x="520700" y="3543300"/>
          <p14:tracePt t="319206" x="609600" y="3549650"/>
          <p14:tracePt t="319215" x="635000" y="3549650"/>
          <p14:tracePt t="319232" x="711200" y="3549650"/>
          <p14:tracePt t="319248" x="768350" y="3536950"/>
          <p14:tracePt t="319250" x="781050" y="3536950"/>
          <p14:tracePt t="319275" x="793750" y="3524250"/>
          <p14:tracePt t="319308" x="800100" y="3524250"/>
          <p14:tracePt t="319320" x="806450" y="3524250"/>
          <p14:tracePt t="319332" x="819150" y="3530600"/>
          <p14:tracePt t="319349" x="869950" y="3549650"/>
          <p14:tracePt t="319365" x="889000" y="3556000"/>
          <p14:tracePt t="319382" x="908050" y="3556000"/>
          <p14:tracePt t="319405" x="914400" y="3536950"/>
          <p14:tracePt t="319432" x="908050" y="3530600"/>
          <p14:tracePt t="319449" x="889000" y="3524250"/>
          <p14:tracePt t="319475" x="857250" y="3530600"/>
          <p14:tracePt t="319483" x="850900" y="3530600"/>
          <p14:tracePt t="319540" x="850900" y="3524250"/>
          <p14:tracePt t="319566" x="850900" y="3517900"/>
          <p14:tracePt t="319582" x="844550" y="3517900"/>
          <p14:tracePt t="319656" x="844550" y="3511550"/>
          <p14:tracePt t="319670" x="857250" y="3505200"/>
          <p14:tracePt t="319682" x="876300" y="3498850"/>
          <p14:tracePt t="319702" x="920750" y="3492500"/>
          <p14:tracePt t="319715" x="927100" y="3492500"/>
          <p14:tracePt t="319739" x="933450" y="3492500"/>
          <p14:tracePt t="319749" x="933450" y="3498850"/>
          <p14:tracePt t="319765" x="939800" y="3505200"/>
          <p14:tracePt t="319782" x="952500" y="3511550"/>
          <p14:tracePt t="319805" x="990600" y="3524250"/>
          <p14:tracePt t="319816" x="1016000" y="3536950"/>
          <p14:tracePt t="319832" x="1060450" y="3543300"/>
          <p14:tracePt t="319849" x="1123950" y="3556000"/>
          <p14:tracePt t="319874" x="1155700" y="3556000"/>
          <p14:tracePt t="319882" x="1162050" y="3556000"/>
          <p14:tracePt t="319902" x="1181100" y="3556000"/>
          <p14:tracePt t="319924" x="1200150" y="3556000"/>
          <p14:tracePt t="319933" x="1212850" y="3549650"/>
          <p14:tracePt t="319949" x="1219200" y="3549650"/>
          <p14:tracePt t="319966" x="1225550" y="3543300"/>
          <p14:tracePt t="319983" x="1231900" y="3536950"/>
          <p14:tracePt t="320005" x="1238250" y="3530600"/>
          <p14:tracePt t="320033" x="1244600" y="3530600"/>
          <p14:tracePt t="320075" x="1238250" y="3530600"/>
          <p14:tracePt t="320085" x="1206500" y="3530600"/>
          <p14:tracePt t="320100" x="1193800" y="3530600"/>
          <p14:tracePt t="320117" x="1155700" y="3536950"/>
          <p14:tracePt t="320140" x="1117600" y="3543300"/>
          <p14:tracePt t="320168" x="1111250" y="3549650"/>
          <p14:tracePt t="320182" x="1085850" y="3549650"/>
          <p14:tracePt t="320207" x="1003300" y="3568700"/>
          <p14:tracePt t="320215" x="965200" y="3587750"/>
          <p14:tracePt t="320235" x="869950" y="3619500"/>
          <p14:tracePt t="320255" x="692150" y="3689350"/>
          <p14:tracePt t="320268" x="641350" y="3708400"/>
          <p14:tracePt t="320283" x="577850" y="3727450"/>
          <p14:tracePt t="320299" x="565150" y="3733800"/>
          <p14:tracePt t="320369" x="558800" y="3733800"/>
          <p14:tracePt t="320375" x="552450" y="3733800"/>
          <p14:tracePt t="320408" x="539750" y="3733800"/>
          <p14:tracePt t="320459" x="558800" y="3733800"/>
          <p14:tracePt t="320466" x="590550" y="3733800"/>
          <p14:tracePt t="320483" x="679450" y="3733800"/>
          <p14:tracePt t="320500" x="749300" y="3733800"/>
          <p14:tracePt t="320518" x="850900" y="3727450"/>
          <p14:tracePt t="320539" x="977900" y="3702050"/>
          <p14:tracePt t="320551" x="1009650" y="3695700"/>
          <p14:tracePt t="320569" x="1073150" y="3670300"/>
          <p14:tracePt t="320583" x="1092200" y="3663950"/>
          <p14:tracePt t="320606" x="1117600" y="3657600"/>
          <p14:tracePt t="320619" x="1123950" y="3657600"/>
          <p14:tracePt t="320682" x="1130300" y="3657600"/>
          <p14:tracePt t="320699" x="1136650" y="3657600"/>
          <p14:tracePt t="320717" x="1143000" y="3657600"/>
          <p14:tracePt t="320750" x="1149350" y="3651250"/>
          <p14:tracePt t="320766" x="1155700" y="3651250"/>
          <p14:tracePt t="320808" x="1143000" y="3651250"/>
          <p14:tracePt t="320816" x="1136650" y="3651250"/>
          <p14:tracePt t="320834" x="1123950" y="3651250"/>
          <p14:tracePt t="320850" x="1117600" y="3651250"/>
          <p14:tracePt t="320872" x="1104900" y="3644900"/>
          <p14:tracePt t="320883" x="1098550" y="3638550"/>
          <p14:tracePt t="320900" x="1073150" y="3638550"/>
          <p14:tracePt t="320916" x="1035050" y="3644900"/>
          <p14:tracePt t="320941" x="1028700" y="3676650"/>
          <p14:tracePt t="320950" x="1047750" y="3689350"/>
          <p14:tracePt t="320967" x="1111250" y="3708400"/>
          <p14:tracePt t="320985" x="1174750" y="3714750"/>
          <p14:tracePt t="321007" x="1187450" y="3727450"/>
          <p14:tracePt t="321017" x="1174750" y="3733800"/>
          <p14:tracePt t="321034" x="1104900" y="3746500"/>
          <p14:tracePt t="321036" x="1047750" y="3752850"/>
          <p14:tracePt t="321055" x="908050" y="3765550"/>
          <p14:tracePt t="321066" x="863600" y="3765550"/>
          <p14:tracePt t="321068" x="800100" y="3771900"/>
          <p14:tracePt t="321084" x="749300" y="3778250"/>
          <p14:tracePt t="321100" x="698500" y="3778250"/>
          <p14:tracePt t="321122" x="685800" y="3778250"/>
          <p14:tracePt t="321150" x="679450" y="3778250"/>
          <p14:tracePt t="321166" x="660400" y="3784600"/>
          <p14:tracePt t="321183" x="641350" y="3790950"/>
          <p14:tracePt t="321206" x="615950" y="3803650"/>
          <p14:tracePt t="321216" x="609600" y="3803650"/>
          <p14:tracePt t="321250" x="609600" y="3810000"/>
          <p14:tracePt t="321321" x="609600" y="3816350"/>
          <p14:tracePt t="321387" x="609600" y="3822700"/>
          <p14:tracePt t="321400" x="609600" y="3829050"/>
          <p14:tracePt t="321417" x="615950" y="3854450"/>
          <p14:tracePt t="321434" x="615950" y="3873500"/>
          <p14:tracePt t="321450" x="615950" y="3892550"/>
          <p14:tracePt t="321476" x="615950" y="3905250"/>
          <p14:tracePt t="321523" x="622300" y="3905250"/>
          <p14:tracePt t="321533" x="628650" y="3905250"/>
          <p14:tracePt t="321550" x="641350" y="3898900"/>
          <p14:tracePt t="321568" x="647700" y="3892550"/>
          <p14:tracePt t="321569" x="654050" y="3892550"/>
          <p14:tracePt t="321609" x="673100" y="3898900"/>
          <p14:tracePt t="321617" x="679450" y="3905250"/>
          <p14:tracePt t="321634" x="692150" y="3905250"/>
          <p14:tracePt t="321650" x="717550" y="3905250"/>
          <p14:tracePt t="321677" x="768350" y="3905250"/>
          <p14:tracePt t="321683" x="781050" y="3911600"/>
          <p14:tracePt t="321701" x="806450" y="3911600"/>
          <p14:tracePt t="321717" x="819150" y="3917950"/>
          <p14:tracePt t="321741" x="831850" y="3924300"/>
          <p14:tracePt t="321767" x="831850" y="3930650"/>
          <p14:tracePt t="321785" x="838200" y="3930650"/>
          <p14:tracePt t="321808" x="882650" y="3930650"/>
          <p14:tracePt t="321834" x="914400" y="3930650"/>
          <p14:tracePt t="321851" x="946150" y="3924300"/>
          <p14:tracePt t="321875" x="965200" y="3924300"/>
          <p14:tracePt t="321884" x="971550" y="3924300"/>
          <p14:tracePt t="321900" x="1003300" y="3924300"/>
          <p14:tracePt t="321924" x="1041400" y="3924300"/>
          <p14:tracePt t="321933" x="1047750" y="3924300"/>
          <p14:tracePt t="321951" x="1073150" y="3924300"/>
          <p14:tracePt t="321968" x="1104900" y="3924300"/>
          <p14:tracePt t="321984" x="1117600" y="3924300"/>
          <p14:tracePt t="322007" x="1143000" y="3924300"/>
          <p14:tracePt t="322017" x="1149350" y="3924300"/>
          <p14:tracePt t="322051" x="1162050" y="3924300"/>
          <p14:tracePt t="322077" x="1187450" y="3917950"/>
          <p14:tracePt t="322088" x="1200150" y="3917950"/>
          <p14:tracePt t="322101" x="1219200" y="3917950"/>
          <p14:tracePt t="322120" x="1231900" y="3917950"/>
          <p14:tracePt t="322143" x="1257300" y="3917950"/>
          <p14:tracePt t="322168" x="1263650" y="3917950"/>
          <p14:tracePt t="322185" x="1270000" y="3917950"/>
          <p14:tracePt t="322209" x="1276350" y="3917950"/>
          <p14:tracePt t="322218" x="1282700" y="3911600"/>
          <p14:tracePt t="322234" x="1295400" y="3905250"/>
          <p14:tracePt t="322260" x="1314450" y="3905250"/>
          <p14:tracePt t="322284" x="1320800" y="3898900"/>
          <p14:tracePt t="322342" x="1314450" y="3911600"/>
          <p14:tracePt t="322351" x="1301750" y="3911600"/>
          <p14:tracePt t="322368" x="1263650" y="3930650"/>
          <p14:tracePt t="322384" x="1219200" y="3943350"/>
          <p14:tracePt t="322408" x="1155700" y="3949700"/>
          <p14:tracePt t="322418" x="1136650" y="3956050"/>
          <p14:tracePt t="322435" x="1123950" y="3956050"/>
          <p14:tracePt t="322519" x="1117600" y="3956050"/>
          <p14:tracePt t="322534" x="1104900" y="3956050"/>
          <p14:tracePt t="322551" x="1066800" y="3962400"/>
          <p14:tracePt t="322568" x="1041400" y="3962400"/>
          <p14:tracePt t="322584" x="1028700" y="3968750"/>
          <p14:tracePt t="322611" x="1022350" y="3968750"/>
          <p14:tracePt t="322622" x="1016000" y="3968750"/>
          <p14:tracePt t="322635" x="1003300" y="3968750"/>
          <p14:tracePt t="322660" x="933450" y="3968750"/>
          <p14:tracePt t="322668" x="901700" y="3968750"/>
          <p14:tracePt t="322685" x="850900" y="3968750"/>
          <p14:tracePt t="322704" x="819150" y="3968750"/>
          <p14:tracePt t="322727" x="755650" y="3968750"/>
          <p14:tracePt t="322734" x="742950" y="3968750"/>
          <p14:tracePt t="322752" x="711200" y="3962400"/>
          <p14:tracePt t="322768" x="679450" y="3962400"/>
          <p14:tracePt t="322784" x="666750" y="3962400"/>
          <p14:tracePt t="322867" x="660400" y="3968750"/>
          <p14:tracePt t="322875" x="654050" y="3968750"/>
          <p14:tracePt t="322884" x="647700" y="3975100"/>
          <p14:tracePt t="322902" x="635000" y="3987800"/>
          <p14:tracePt t="322918" x="635000" y="4000500"/>
          <p14:tracePt t="322942" x="654050" y="4025900"/>
          <p14:tracePt t="322944" x="673100" y="4038600"/>
          <p14:tracePt t="322969" x="717550" y="4064000"/>
          <p14:tracePt t="322972" x="730250" y="4076700"/>
          <p14:tracePt t="322992" x="742950" y="4095750"/>
          <p14:tracePt t="323001" x="749300" y="4108450"/>
          <p14:tracePt t="323019" x="762000" y="4133850"/>
          <p14:tracePt t="323035" x="768350" y="4140200"/>
          <p14:tracePt t="323058" x="781050" y="4146550"/>
          <p14:tracePt t="323068" x="787400" y="4146550"/>
          <p14:tracePt t="323085" x="812800" y="4140200"/>
          <p14:tracePt t="323101" x="838200" y="4133850"/>
          <p14:tracePt t="323126" x="882650" y="4133850"/>
          <p14:tracePt t="323134" x="895350" y="4133850"/>
          <p14:tracePt t="323152" x="908050" y="4133850"/>
          <p14:tracePt t="323169" x="920750" y="4133850"/>
          <p14:tracePt t="323185" x="927100" y="4133850"/>
          <p14:tracePt t="323212" x="952500" y="4133850"/>
          <p14:tracePt t="323235" x="977900" y="4121150"/>
          <p14:tracePt t="323252" x="990600" y="4114800"/>
          <p14:tracePt t="323276" x="996950" y="4114800"/>
          <p14:tracePt t="323285" x="1003300" y="4114800"/>
          <p14:tracePt t="323302" x="1009650" y="4108450"/>
          <p14:tracePt t="323320" x="1022350" y="4108450"/>
          <p14:tracePt t="323340" x="1047750" y="4102100"/>
          <p14:tracePt t="323353" x="1060450" y="4102100"/>
          <p14:tracePt t="323372" x="1098550" y="4095750"/>
          <p14:tracePt t="323390" x="1136650" y="4095750"/>
          <p14:tracePt t="323402" x="1155700" y="4095750"/>
          <p14:tracePt t="323418" x="1187450" y="4095750"/>
          <p14:tracePt t="323436" x="1200150" y="4095750"/>
          <p14:tracePt t="323460" x="1212850" y="4102100"/>
          <p14:tracePt t="323514" x="1200150" y="4108450"/>
          <p14:tracePt t="323519" x="1174750" y="4121150"/>
          <p14:tracePt t="323536" x="1136650" y="4127500"/>
          <p14:tracePt t="323552" x="1060450" y="4146550"/>
          <p14:tracePt t="323569" x="996950" y="4165600"/>
          <p14:tracePt t="323586" x="946150" y="4178300"/>
          <p14:tracePt t="323611" x="927100" y="4178300"/>
          <p14:tracePt t="323635" x="901700" y="4184650"/>
          <p14:tracePt t="323652" x="850900" y="4197350"/>
          <p14:tracePt t="323675" x="730250" y="4222750"/>
          <p14:tracePt t="323685" x="692150" y="4229100"/>
          <p14:tracePt t="323702" x="647700" y="4235450"/>
          <p14:tracePt t="323720" x="641350" y="4235450"/>
          <p14:tracePt t="323773" x="641350" y="4241800"/>
          <p14:tracePt t="323785" x="635000" y="4241800"/>
          <p14:tracePt t="323802" x="615950" y="4267200"/>
          <p14:tracePt t="323821" x="584200" y="4298950"/>
          <p14:tracePt t="323839" x="577850" y="4311650"/>
          <p14:tracePt t="323869" x="609600" y="4311650"/>
          <p14:tracePt t="323886" x="673100" y="4298950"/>
          <p14:tracePt t="323902" x="749300" y="4298950"/>
          <p14:tracePt t="323927" x="876300" y="4286250"/>
          <p14:tracePt t="323936" x="920750" y="4279900"/>
          <p14:tracePt t="323953" x="1003300" y="4279900"/>
          <p14:tracePt t="323969" x="1098550" y="4279900"/>
          <p14:tracePt t="323986" x="1181100" y="4273550"/>
          <p14:tracePt t="324012" x="1289050" y="4273550"/>
          <p14:tracePt t="324019" x="1308100" y="4273550"/>
          <p14:tracePt t="324036" x="1333500" y="4267200"/>
          <p14:tracePt t="324052" x="1339850" y="4267200"/>
          <p14:tracePt t="324106" x="1346200" y="4267200"/>
          <p14:tracePt t="324130" x="1352550" y="4267200"/>
          <p14:tracePt t="324145" x="1358900" y="4267200"/>
          <p14:tracePt t="324203" x="1352550" y="4267200"/>
          <p14:tracePt t="324210" x="1346200" y="4267200"/>
          <p14:tracePt t="324221" x="1339850" y="4273550"/>
          <p14:tracePt t="324235" x="1314450" y="4279900"/>
          <p14:tracePt t="324258" x="1276350" y="4298950"/>
          <p14:tracePt t="324269" x="1270000" y="4298950"/>
          <p14:tracePt t="324287" x="1219200" y="4318000"/>
          <p14:tracePt t="324303" x="1143000" y="4337050"/>
          <p14:tracePt t="324326" x="1047750" y="4356100"/>
          <p14:tracePt t="324336" x="1022350" y="4356100"/>
          <p14:tracePt t="324352" x="1003300" y="4356100"/>
          <p14:tracePt t="324369" x="996950" y="4356100"/>
          <p14:tracePt t="324388" x="952500" y="4362450"/>
          <p14:tracePt t="324412" x="901700" y="4368800"/>
          <p14:tracePt t="324420" x="850900" y="4381500"/>
          <p14:tracePt t="324439" x="736600" y="4394200"/>
          <p14:tracePt t="324456" x="685800" y="4400550"/>
          <p14:tracePt t="324478" x="679450" y="4400550"/>
          <p14:tracePt t="324506" x="685800" y="4400550"/>
          <p14:tracePt t="324522" x="685800" y="4394200"/>
          <p14:tracePt t="324572" x="685800" y="4400550"/>
          <p14:tracePt t="324631" x="698500" y="4400550"/>
          <p14:tracePt t="324648" x="717550" y="4406900"/>
          <p14:tracePt t="324652" x="723900" y="4413250"/>
          <p14:tracePt t="324671" x="736600" y="4413250"/>
          <p14:tracePt t="324686" x="742950" y="4419600"/>
          <p14:tracePt t="324702" x="742950" y="4425950"/>
          <p14:tracePt t="324799" x="749300" y="4432300"/>
          <p14:tracePt t="324823" x="762000" y="4445000"/>
          <p14:tracePt t="324836" x="762000" y="4451350"/>
          <p14:tracePt t="324854" x="768350" y="4451350"/>
          <p14:tracePt t="324886" x="774700" y="4451350"/>
          <p14:tracePt t="324906" x="806450" y="4438650"/>
          <p14:tracePt t="324919" x="825500" y="4432300"/>
          <p14:tracePt t="324942" x="901700" y="4425950"/>
          <p14:tracePt t="324956" x="920750" y="4425950"/>
          <p14:tracePt t="324970" x="958850" y="4432300"/>
          <p14:tracePt t="324992" x="1003300" y="4451350"/>
          <p14:tracePt t="325003" x="1016000" y="4457700"/>
          <p14:tracePt t="325021" x="1047750" y="4457700"/>
          <p14:tracePt t="325038" x="1085850" y="4457700"/>
          <p14:tracePt t="325063" x="1117600" y="4457700"/>
          <p14:tracePt t="325089" x="1104900" y="4457700"/>
          <p14:tracePt t="325105" x="1028700" y="4476750"/>
          <p14:tracePt t="325125" x="933450" y="4502150"/>
          <p14:tracePt t="325136" x="857250" y="4527550"/>
          <p14:tracePt t="325154" x="825500" y="4533900"/>
          <p14:tracePt t="325171" x="812800" y="4533900"/>
          <p14:tracePt t="325187" x="800100" y="4527550"/>
          <p14:tracePt t="325210" x="793750" y="4514850"/>
          <p14:tracePt t="325236" x="781050" y="4521200"/>
          <p14:tracePt t="325255" x="762000" y="4533900"/>
          <p14:tracePt t="325275" x="723900" y="4552950"/>
          <p14:tracePt t="325288" x="704850" y="4572000"/>
          <p14:tracePt t="325303" x="698500" y="4584700"/>
          <p14:tracePt t="325320" x="698500" y="4597400"/>
          <p14:tracePt t="325346" x="711200" y="4610100"/>
          <p14:tracePt t="325354" x="723900" y="4610100"/>
          <p14:tracePt t="325371" x="749300" y="4622800"/>
          <p14:tracePt t="325392" x="762000" y="4648200"/>
          <p14:tracePt t="325403" x="762000" y="4654550"/>
          <p14:tracePt t="325420" x="762000" y="4667250"/>
          <p14:tracePt t="325439" x="787400" y="4679950"/>
          <p14:tracePt t="325462" x="831850" y="4679950"/>
          <p14:tracePt t="325470" x="882650" y="4679950"/>
          <p14:tracePt t="325487" x="1016000" y="4692650"/>
          <p14:tracePt t="325505" x="1104900" y="4699000"/>
          <p14:tracePt t="325527" x="1174750" y="4705350"/>
          <p14:tracePt t="325661" x="1193800" y="4705350"/>
          <p14:tracePt t="325671" x="1200150" y="4705350"/>
          <p14:tracePt t="325688" x="1238250" y="4705350"/>
          <p14:tracePt t="325704" x="1250950" y="4699000"/>
          <p14:tracePt t="325721" x="1263650" y="4699000"/>
          <p14:tracePt t="325818" x="1270000" y="4699000"/>
          <p14:tracePt t="325824" x="1276350" y="4699000"/>
          <p14:tracePt t="325862" x="1282700" y="4705350"/>
          <p14:tracePt t="325910" x="1282700" y="4711700"/>
          <p14:tracePt t="325921" x="1282700" y="4718050"/>
          <p14:tracePt t="325938" x="1276350" y="4730750"/>
          <p14:tracePt t="325954" x="1276350" y="4743450"/>
          <p14:tracePt t="325971" x="1270000" y="4749800"/>
          <p14:tracePt t="326053" x="1263650" y="4749800"/>
          <p14:tracePt t="326072" x="1231900" y="4749800"/>
          <p14:tracePt t="326091" x="1206500" y="4756150"/>
          <p14:tracePt t="326104" x="1193800" y="4756150"/>
          <p14:tracePt t="326121" x="1187450" y="4756150"/>
          <p14:tracePt t="326146" x="1181100" y="4756150"/>
          <p14:tracePt t="326197" x="1174750" y="4756150"/>
          <p14:tracePt t="326237" x="1168400" y="4756150"/>
          <p14:tracePt t="326317" x="1174750" y="4743450"/>
          <p14:tracePt t="326338" x="1187450" y="4730750"/>
          <p14:tracePt t="326355" x="1193800" y="4718050"/>
          <p14:tracePt t="326371" x="1193800" y="4705350"/>
          <p14:tracePt t="326388" x="1193800" y="4699000"/>
          <p14:tracePt t="326410" x="1187450" y="4673600"/>
          <p14:tracePt t="326421" x="1187450" y="4660900"/>
          <p14:tracePt t="326439" x="1212850" y="4565650"/>
          <p14:tracePt t="326456" x="1244600" y="4495800"/>
          <p14:tracePt t="326480" x="1308100" y="4330700"/>
          <p14:tracePt t="326488" x="1314450" y="4267200"/>
          <p14:tracePt t="326505" x="1314450" y="4197350"/>
          <p14:tracePt t="326522" x="1301750" y="4159250"/>
          <p14:tracePt t="326547" x="1263650" y="4083050"/>
          <p14:tracePt t="326554" x="1257300" y="4070350"/>
          <p14:tracePt t="326571" x="1225550" y="4044950"/>
          <p14:tracePt t="326574" x="1212850" y="4044950"/>
          <p14:tracePt t="326594" x="1162050" y="4038600"/>
          <p14:tracePt t="326605" x="1130300" y="4044950"/>
          <p14:tracePt t="326606" x="1079500" y="4070350"/>
          <p14:tracePt t="326621" x="1028700" y="4108450"/>
          <p14:tracePt t="326637" x="927100" y="4197350"/>
          <p14:tracePt t="326662" x="844550" y="4368800"/>
          <p14:tracePt t="326672" x="844550" y="4425950"/>
          <p14:tracePt t="326691" x="895350" y="4521200"/>
          <p14:tracePt t="326705" x="984250" y="4597400"/>
          <p14:tracePt t="326730" x="1219200" y="4711700"/>
          <p14:tracePt t="326738" x="1346200" y="4762500"/>
          <p14:tracePt t="326755" x="1568450" y="4851400"/>
          <p14:tracePt t="326772" x="1835150" y="4946650"/>
          <p14:tracePt t="326787" x="2120900" y="5035550"/>
          <p14:tracePt t="326813" x="2628900" y="5162550"/>
          <p14:tracePt t="326816" x="2863850" y="5213350"/>
          <p14:tracePt t="326825" x="3035300" y="5245100"/>
          <p14:tracePt t="326838" x="3244850" y="5283200"/>
          <p14:tracePt t="326855" x="3644900" y="5346700"/>
          <p14:tracePt t="326880" x="4508500" y="5461000"/>
          <p14:tracePt t="326905" x="5099050" y="5499100"/>
          <p14:tracePt t="326922" x="5448300" y="5511800"/>
          <p14:tracePt t="326946" x="5930900" y="5530850"/>
          <p14:tracePt t="326955" x="6070600" y="5530850"/>
          <p14:tracePt t="326971" x="6261100" y="5530850"/>
          <p14:tracePt t="326995" x="6394450" y="5492750"/>
          <p14:tracePt t="327007" x="6407150" y="5473700"/>
          <p14:tracePt t="327021" x="6432550" y="5448300"/>
          <p14:tracePt t="327038" x="6483350" y="5422900"/>
          <p14:tracePt t="327062" x="6565900" y="5403850"/>
          <p14:tracePt t="327072" x="6584950" y="5403850"/>
          <p14:tracePt t="327089" x="6616700" y="5391150"/>
          <p14:tracePt t="327105" x="6623050" y="5384800"/>
          <p14:tracePt t="327148" x="6629400" y="5384800"/>
          <p14:tracePt t="327155" x="6635750" y="5384800"/>
          <p14:tracePt t="327172" x="6667500" y="5397500"/>
          <p14:tracePt t="327188" x="6743700" y="5410200"/>
          <p14:tracePt t="327215" x="6864350" y="5403850"/>
          <p14:tracePt t="327222" x="6889750" y="5391150"/>
          <p14:tracePt t="327239" x="6921500" y="5378450"/>
          <p14:tracePt t="327257" x="6953250" y="5365750"/>
          <p14:tracePt t="327279" x="6991350" y="5353050"/>
          <p14:tracePt t="327289" x="6997700" y="5353050"/>
          <p14:tracePt t="328066" x="7004050" y="5353050"/>
          <p14:tracePt t="328074" x="7004050" y="5359400"/>
          <p14:tracePt t="328089" x="7010400" y="5359400"/>
          <p14:tracePt t="328146" x="7016750" y="5359400"/>
          <p14:tracePt t="328156" x="7035800" y="5346700"/>
          <p14:tracePt t="328172" x="7080250" y="5327650"/>
          <p14:tracePt t="328202" x="7118350" y="5295900"/>
          <p14:tracePt t="328204" x="7131050" y="5283200"/>
          <p14:tracePt t="328223" x="7137400" y="5264150"/>
          <p14:tracePt t="328239" x="7143750" y="5251450"/>
          <p14:tracePt t="328265" x="7143750" y="5245100"/>
          <p14:tracePt t="328354" x="7143750" y="5238750"/>
          <p14:tracePt t="328368" x="7143750" y="5232400"/>
          <p14:tracePt t="328376" x="7150100" y="5232400"/>
          <p14:tracePt t="328389" x="7150100" y="5226050"/>
          <p14:tracePt t="328416" x="7156450" y="5226050"/>
          <p14:tracePt t="328457" x="7156450" y="5219700"/>
          <p14:tracePt t="328473" x="7162800" y="5219700"/>
          <p14:tracePt t="328490" x="7175500" y="5207000"/>
          <p14:tracePt t="328510" x="7194550" y="5194300"/>
          <p14:tracePt t="328512" x="7194550" y="5187950"/>
          <p14:tracePt t="328531" x="7200900" y="5175250"/>
          <p14:tracePt t="328542" x="7200900" y="5162550"/>
          <p14:tracePt t="328559" x="7200900" y="5143500"/>
          <p14:tracePt t="328573" x="7200900" y="5124450"/>
          <p14:tracePt t="328601" x="7200900" y="5099050"/>
          <p14:tracePt t="328606" x="7200900" y="5092700"/>
          <p14:tracePt t="328625" x="7194550" y="5080000"/>
          <p14:tracePt t="328639" x="7194550" y="5073650"/>
          <p14:tracePt t="328695" x="7188200" y="5073650"/>
          <p14:tracePt t="328711" x="7175500" y="5067300"/>
          <p14:tracePt t="328725" x="7169150" y="5067300"/>
          <p14:tracePt t="328743" x="7162800" y="5067300"/>
          <p14:tracePt t="328795" x="7162800" y="5073650"/>
          <p14:tracePt t="328809" x="7181850" y="5073650"/>
          <p14:tracePt t="328823" x="7194550" y="5073650"/>
          <p14:tracePt t="328841" x="7251700" y="5073650"/>
          <p14:tracePt t="328856" x="7296150" y="5073650"/>
          <p14:tracePt t="328880" x="7366000" y="5067300"/>
          <p14:tracePt t="328889" x="7397750" y="5060950"/>
          <p14:tracePt t="328906" x="7467600" y="5041900"/>
          <p14:tracePt t="328925" x="7524750" y="5016500"/>
          <p14:tracePt t="328949" x="7543800" y="4978400"/>
          <p14:tracePt t="328956" x="7543800" y="4959350"/>
          <p14:tracePt t="328974" x="7537450" y="4940300"/>
          <p14:tracePt t="328997" x="7499350" y="4921250"/>
          <p14:tracePt t="329007" x="7486650" y="4914900"/>
          <p14:tracePt t="329024" x="7461250" y="4914900"/>
          <p14:tracePt t="329042" x="7410450" y="4908550"/>
          <p14:tracePt t="329064" x="7308850" y="4895850"/>
          <p14:tracePt t="329073" x="7289800" y="4889500"/>
          <p14:tracePt t="329090" x="7226300" y="4876800"/>
          <p14:tracePt t="329107" x="7162800" y="4857750"/>
          <p14:tracePt t="329133" x="7061200" y="4826000"/>
          <p14:tracePt t="329144" x="7042150" y="4826000"/>
          <p14:tracePt t="329160" x="6997700" y="4813300"/>
          <p14:tracePt t="329177" x="6959600" y="4806950"/>
          <p14:tracePt t="329190" x="6908800" y="4800600"/>
          <p14:tracePt t="329215" x="6819900" y="4806950"/>
          <p14:tracePt t="329225" x="6775450" y="4813300"/>
          <p14:tracePt t="329240" x="6750050" y="4826000"/>
          <p14:tracePt t="329257" x="6692900" y="4845050"/>
          <p14:tracePt t="329259" x="6673850" y="4851400"/>
          <p14:tracePt t="329281" x="6654800" y="4870450"/>
          <p14:tracePt t="329290" x="6654800" y="4876800"/>
          <p14:tracePt t="329309" x="6648450" y="4889500"/>
          <p14:tracePt t="329329" x="6648450" y="4908550"/>
          <p14:tracePt t="329342" x="6648450" y="4927600"/>
          <p14:tracePt t="329359" x="6648450" y="4953000"/>
          <p14:tracePt t="329376" x="6654800" y="4984750"/>
          <p14:tracePt t="329396" x="6680200" y="5022850"/>
          <p14:tracePt t="329407" x="6705600" y="5041900"/>
          <p14:tracePt t="329424" x="6743700" y="5054600"/>
          <p14:tracePt t="329440" x="6788150" y="5067300"/>
          <p14:tracePt t="329462" x="6940550" y="5080000"/>
          <p14:tracePt t="329473" x="6991350" y="5086350"/>
          <p14:tracePt t="329490" x="7061200" y="5086350"/>
          <p14:tracePt t="329491" x="7118350" y="5099050"/>
          <p14:tracePt t="329506" x="7226300" y="5111750"/>
          <p14:tracePt t="329531" x="7486650" y="5137150"/>
          <p14:tracePt t="329557" x="7702550" y="5143500"/>
          <p14:tracePt t="329574" x="7854950" y="5143500"/>
          <p14:tracePt t="329591" x="7975600" y="5143500"/>
          <p14:tracePt t="329616" x="8089900" y="5143500"/>
          <p14:tracePt t="329624" x="8128000" y="5143500"/>
          <p14:tracePt t="329641" x="8197850" y="5143500"/>
          <p14:tracePt t="329657" x="8267700" y="5143500"/>
          <p14:tracePt t="329679" x="8331200" y="5143500"/>
          <p14:tracePt t="329690" x="8343900" y="5137150"/>
          <p14:tracePt t="329707" x="8375650" y="5137150"/>
          <p14:tracePt t="329733" x="8432800" y="5137150"/>
          <p14:tracePt t="329741" x="8464550" y="5137150"/>
          <p14:tracePt t="329757" x="8540750" y="5143500"/>
          <p14:tracePt t="329773" x="8636000" y="5156200"/>
          <p14:tracePt t="329799" x="8775700" y="5162550"/>
          <p14:tracePt t="329808" x="8820150" y="5162550"/>
          <p14:tracePt t="329824" x="8864600" y="5156200"/>
          <p14:tracePt t="329842" x="8902700" y="5143500"/>
          <p14:tracePt t="329863" x="8947150" y="5130800"/>
          <p14:tracePt t="329874" x="8966200" y="5130800"/>
          <p14:tracePt t="329890" x="8991600" y="5130800"/>
          <p14:tracePt t="329907" x="9017000" y="5130800"/>
          <p14:tracePt t="329933" x="9048750" y="5124450"/>
          <p14:tracePt t="329941" x="9055100" y="5124450"/>
          <p14:tracePt t="329958" x="9093200" y="5111750"/>
          <p14:tracePt t="329975" x="9144000" y="5105400"/>
          <p14:tracePt t="329993" x="9213850" y="5092700"/>
          <p14:tracePt t="330018" x="9277350" y="5092700"/>
          <p14:tracePt t="330024" x="9296400" y="5086350"/>
          <p14:tracePt t="330042" x="9328150" y="5086350"/>
          <p14:tracePt t="330058" x="9334500" y="5086350"/>
          <p14:tracePt t="330091" x="9340850" y="5086350"/>
          <p14:tracePt t="330130" x="9347200" y="5080000"/>
          <p14:tracePt t="330140" x="9359900" y="5080000"/>
          <p14:tracePt t="330158" x="9385300" y="5073650"/>
          <p14:tracePt t="330174" x="9398000" y="5073650"/>
          <p14:tracePt t="330198" x="9417050" y="5067300"/>
          <p14:tracePt t="330301" x="9417050" y="5060950"/>
          <p14:tracePt t="330319" x="9429750" y="5060950"/>
          <p14:tracePt t="330341" x="9442450" y="5048250"/>
          <p14:tracePt t="330357" x="9455150" y="5029200"/>
          <p14:tracePt t="330374" x="9467850" y="5016500"/>
          <p14:tracePt t="330391" x="9480550" y="5003800"/>
          <p14:tracePt t="330414" x="9512300" y="4991100"/>
          <p14:tracePt t="330442" x="9544050" y="4978400"/>
          <p14:tracePt t="330457" x="9569450" y="4972050"/>
          <p14:tracePt t="330484" x="9601200" y="4965700"/>
          <p14:tracePt t="330491" x="9607550" y="4965700"/>
          <p14:tracePt t="330508" x="9613900" y="4965700"/>
          <p14:tracePt t="330532" x="9626600" y="4965700"/>
          <p14:tracePt t="330558" x="9632950" y="4965700"/>
          <p14:tracePt t="330574" x="9632950" y="4972050"/>
          <p14:tracePt t="330600" x="9632950" y="4978400"/>
          <p14:tracePt t="330626" x="9626600" y="4997450"/>
          <p14:tracePt t="330642" x="9626600" y="5003800"/>
          <p14:tracePt t="330667" x="9626600" y="5016500"/>
          <p14:tracePt t="330675" x="9620250" y="5016500"/>
          <p14:tracePt t="330692" x="9613900" y="5003800"/>
          <p14:tracePt t="330708" x="9620250" y="4997450"/>
          <p14:tracePt t="330734" x="9632950" y="4978400"/>
          <p14:tracePt t="330742" x="9639300" y="4972050"/>
          <p14:tracePt t="330758" x="9645650" y="4972050"/>
          <p14:tracePt t="330775" x="9671050" y="4965700"/>
          <p14:tracePt t="330792" x="9696450" y="4953000"/>
          <p14:tracePt t="330816" x="9721850" y="4933950"/>
          <p14:tracePt t="330825" x="9721850" y="4921250"/>
          <p14:tracePt t="330841" x="9728200" y="4914900"/>
          <p14:tracePt t="330882" x="9753600" y="4908550"/>
          <p14:tracePt t="330891" x="9779000" y="4908550"/>
          <p14:tracePt t="330908" x="9836150" y="4908550"/>
          <p14:tracePt t="330932" x="9899650" y="4908550"/>
          <p14:tracePt t="330941" x="9906000" y="4908550"/>
          <p14:tracePt t="330958" x="9918700" y="4927600"/>
          <p14:tracePt t="330974" x="9937750" y="4946650"/>
          <p14:tracePt t="331001" x="9969500" y="4984750"/>
          <p14:tracePt t="331024" x="9982200" y="4997450"/>
          <p14:tracePt t="331042" x="9988550" y="5003800"/>
          <p14:tracePt t="331110" x="9994900" y="5010150"/>
          <p14:tracePt t="331125" x="10007600" y="5010150"/>
          <p14:tracePt t="331143" x="10064750" y="5016500"/>
          <p14:tracePt t="331159" x="10153650" y="5016500"/>
          <p14:tracePt t="331175" x="10248900" y="5010150"/>
          <p14:tracePt t="331194" x="10306050" y="5010150"/>
          <p14:tracePt t="331217" x="10369550" y="5003800"/>
          <p14:tracePt t="331225" x="10382250" y="5003800"/>
          <p14:tracePt t="331243" x="10407650" y="4997450"/>
          <p14:tracePt t="331261" x="10445750" y="4997450"/>
          <p14:tracePt t="331282" x="10515600" y="4997450"/>
          <p14:tracePt t="331292" x="10566400" y="4991100"/>
          <p14:tracePt t="331308" x="10636250" y="4984750"/>
          <p14:tracePt t="331335" x="10680700" y="4984750"/>
          <p14:tracePt t="331342" x="10687050" y="4984750"/>
          <p14:tracePt t="331358" x="10693400" y="4984750"/>
          <p14:tracePt t="331377" x="10699750" y="4984750"/>
          <p14:tracePt t="331399" x="10706100" y="4984750"/>
          <p14:tracePt t="331408" x="10718800" y="4984750"/>
          <p14:tracePt t="331425" x="10744200" y="4984750"/>
          <p14:tracePt t="331441" x="10788650" y="4978400"/>
          <p14:tracePt t="331467" x="10845800" y="4972050"/>
          <p14:tracePt t="331475" x="10852150" y="4965700"/>
          <p14:tracePt t="331492" x="10858500" y="4959350"/>
          <p14:tracePt t="331508" x="10864850" y="4959350"/>
          <p14:tracePt t="331542" x="10877550" y="4978400"/>
          <p14:tracePt t="331561" x="10896600" y="4997450"/>
          <p14:tracePt t="331575" x="10909300" y="5016500"/>
          <p14:tracePt t="331592" x="10934700" y="5041900"/>
          <p14:tracePt t="331615" x="11029950" y="5086350"/>
          <p14:tracePt t="331625" x="11042650" y="5092700"/>
          <p14:tracePt t="331642" x="11049000" y="5092700"/>
          <p14:tracePt t="331659" x="11055350" y="5086350"/>
          <p14:tracePt t="331683" x="11061700" y="5073650"/>
          <p14:tracePt t="331692" x="11068050" y="5073650"/>
          <p14:tracePt t="331710" x="11087100" y="5073650"/>
          <p14:tracePt t="331731" x="11118850" y="5086350"/>
          <p14:tracePt t="331743" x="11125200" y="5086350"/>
          <p14:tracePt t="331759" x="11156950" y="5092700"/>
          <p14:tracePt t="331775" x="11195050" y="5092700"/>
          <p14:tracePt t="331799" x="11290300" y="5092700"/>
          <p14:tracePt t="331809" x="11366500" y="5092700"/>
          <p14:tracePt t="331828" x="11449050" y="5092700"/>
          <p14:tracePt t="331842" x="11569700" y="5086350"/>
          <p14:tracePt t="331864" x="11696700" y="5060950"/>
          <p14:tracePt t="331876" x="11741150" y="5048250"/>
          <p14:tracePt t="331892" x="11753850" y="5035550"/>
          <p14:tracePt t="331997" x="11753850" y="5029200"/>
          <p14:tracePt t="332010" x="11715750" y="5010150"/>
          <p14:tracePt t="332026" x="11671300" y="4997450"/>
          <p14:tracePt t="332043" x="11588750" y="4984750"/>
          <p14:tracePt t="332068" x="11436350" y="4984750"/>
          <p14:tracePt t="332076" x="11385550" y="4984750"/>
          <p14:tracePt t="332093" x="11258550" y="4984750"/>
          <p14:tracePt t="332109" x="11068050" y="5003800"/>
          <p14:tracePt t="332133" x="10648950" y="5016500"/>
          <p14:tracePt t="332143" x="10407650" y="5016500"/>
          <p14:tracePt t="332160" x="9994900" y="5016500"/>
          <p14:tracePt t="332176" x="9537700" y="5010150"/>
          <p14:tracePt t="332201" x="8934450" y="5016500"/>
          <p14:tracePt t="332211" x="8489950" y="5054600"/>
          <p14:tracePt t="332226" x="8280400" y="5067300"/>
          <p14:tracePt t="332244" x="7505700" y="5099050"/>
          <p14:tracePt t="332268" x="6908800" y="5124450"/>
          <p14:tracePt t="332275" x="6756400" y="5137150"/>
          <p14:tracePt t="332293" x="6540500" y="5143500"/>
          <p14:tracePt t="332312" x="6400800" y="5149850"/>
          <p14:tracePt t="332331" x="6299200" y="5175250"/>
          <p14:tracePt t="332342" x="6292850" y="5175250"/>
          <p14:tracePt t="332360" x="6292850" y="5181600"/>
          <p14:tracePt t="332376" x="6318250" y="5181600"/>
          <p14:tracePt t="332395" x="6419850" y="5181600"/>
          <p14:tracePt t="332419" x="6489700" y="5187950"/>
          <p14:tracePt t="332426" x="6515100" y="5194300"/>
          <p14:tracePt t="332443" x="6553200" y="5219700"/>
          <p14:tracePt t="332469" x="6610350" y="5283200"/>
          <p14:tracePt t="332479" x="6616700" y="5289550"/>
          <p14:tracePt t="332493" x="6629400" y="5302250"/>
          <p14:tracePt t="332510" x="6642100" y="5302250"/>
          <p14:tracePt t="332533" x="6705600" y="5302250"/>
          <p14:tracePt t="332543" x="6718300" y="5302250"/>
          <p14:tracePt t="332561" x="6769100" y="5302250"/>
          <p14:tracePt t="332576" x="6794500" y="5302250"/>
          <p14:tracePt t="332601" x="6813550" y="5308600"/>
          <p14:tracePt t="332663" x="6807200" y="5308600"/>
          <p14:tracePt t="332694" x="6800850" y="5308600"/>
          <p14:tracePt t="332720" x="6794500" y="5308600"/>
          <p14:tracePt t="332729" x="6788150" y="5314950"/>
          <p14:tracePt t="332743" x="6781800" y="5321300"/>
          <p14:tracePt t="332760" x="6775450" y="5327650"/>
          <p14:tracePt t="333096" x="6769100" y="5327650"/>
          <p14:tracePt t="333116" x="6737350" y="5327650"/>
          <p14:tracePt t="333127" x="6724650" y="5327650"/>
          <p14:tracePt t="333143" x="6686550" y="5327650"/>
          <p14:tracePt t="333160" x="6642100" y="5327650"/>
          <p14:tracePt t="333177" x="6553200" y="5327650"/>
          <p14:tracePt t="333196" x="6496050" y="5327650"/>
          <p14:tracePt t="333217" x="6419850" y="5327650"/>
          <p14:tracePt t="333230" x="6394450" y="5327650"/>
          <p14:tracePt t="333246" x="6254750" y="5327650"/>
          <p14:tracePt t="333265" x="5930900" y="5314950"/>
          <p14:tracePt t="333277" x="5740400" y="5283200"/>
          <p14:tracePt t="333294" x="5359400" y="5219700"/>
          <p14:tracePt t="333311" x="4978400" y="5156200"/>
          <p14:tracePt t="333334" x="4464050" y="5054600"/>
          <p14:tracePt t="333343" x="4324350" y="5022850"/>
          <p14:tracePt t="333360" x="4083050" y="4984750"/>
          <p14:tracePt t="333377" x="3822700" y="4953000"/>
          <p14:tracePt t="333399" x="3302000" y="4895850"/>
          <p14:tracePt t="333410" x="3155950" y="4883150"/>
          <p14:tracePt t="333427" x="2616200" y="4819650"/>
          <p14:tracePt t="333444" x="2349500" y="4775200"/>
          <p14:tracePt t="333471" x="2057400" y="4711700"/>
          <p14:tracePt t="333479" x="2012950" y="4699000"/>
          <p14:tracePt t="333493" x="1949450" y="4673600"/>
          <p14:tracePt t="333512" x="1905000" y="4641850"/>
          <p14:tracePt t="333538" x="1822450" y="4603750"/>
          <p14:tracePt t="333562" x="1784350" y="4591050"/>
          <p14:tracePt t="333577" x="1752600" y="4584700"/>
          <p14:tracePt t="333596" x="1720850" y="4584700"/>
          <p14:tracePt t="333616" x="1714500" y="4584700"/>
          <p14:tracePt t="333645" x="1708150" y="4584700"/>
          <p14:tracePt t="333668" x="1689100" y="4578350"/>
          <p14:tracePt t="333701" x="1682750" y="4578350"/>
          <p14:tracePt t="333711" x="1670050" y="4572000"/>
          <p14:tracePt t="333733" x="1543050" y="4552950"/>
          <p14:tracePt t="333745" x="1454150" y="4540250"/>
          <p14:tracePt t="333762" x="1225550" y="4495800"/>
          <p14:tracePt t="333777" x="1092200" y="4457700"/>
          <p14:tracePt t="333805" x="1022350" y="4413250"/>
          <p14:tracePt t="333810" x="1022350" y="4400550"/>
          <p14:tracePt t="333828" x="1028700" y="4387850"/>
          <p14:tracePt t="333845" x="1028700" y="4375150"/>
          <p14:tracePt t="333867" x="965200" y="4356100"/>
          <p14:tracePt t="333877" x="901700" y="4337050"/>
          <p14:tracePt t="333894" x="781050" y="4318000"/>
          <p14:tracePt t="333912" x="755650" y="4305300"/>
          <p14:tracePt t="333936" x="863600" y="4305300"/>
          <p14:tracePt t="333947" x="1022350" y="4305300"/>
          <p14:tracePt t="333960" x="1104900" y="4298950"/>
          <p14:tracePt t="333977" x="1320800" y="4292600"/>
          <p14:tracePt t="333994" x="1473200" y="4305300"/>
          <p14:tracePt t="334020" x="1447800" y="4349750"/>
          <p14:tracePt t="334028" x="1428750" y="4368800"/>
          <p14:tracePt t="334044" x="1358900" y="4400550"/>
          <p14:tracePt t="334069" x="1308100" y="4432300"/>
          <p14:tracePt t="334078" x="1308100" y="4438650"/>
          <p14:tracePt t="334096" x="1327150" y="4438650"/>
          <p14:tracePt t="334111" x="1384300" y="4413250"/>
          <p14:tracePt t="334136" x="1473200" y="4381500"/>
          <p14:tracePt t="334144" x="1473200" y="4375150"/>
          <p14:tracePt t="334161" x="1473200" y="4362450"/>
          <p14:tracePt t="334178" x="1454150" y="4349750"/>
          <p14:tracePt t="334201" x="1403350" y="4324350"/>
          <p14:tracePt t="334211" x="1384300" y="4311650"/>
          <p14:tracePt t="334214" x="1371600" y="4298950"/>
          <p14:tracePt t="334227" x="1358900" y="4273550"/>
          <p14:tracePt t="334245" x="1346200" y="4229100"/>
          <p14:tracePt t="334246" x="1346200" y="4210050"/>
          <p14:tracePt t="334269" x="1358900" y="4133850"/>
          <p14:tracePt t="334278" x="1358900" y="4114800"/>
          <p14:tracePt t="334295" x="1339850" y="4095750"/>
          <p14:tracePt t="334311" x="1295400" y="4076700"/>
          <p14:tracePt t="334335" x="1155700" y="4064000"/>
          <p14:tracePt t="334344" x="1104900" y="4057650"/>
          <p14:tracePt t="334361" x="1022350" y="4057650"/>
          <p14:tracePt t="334379" x="977900" y="4051300"/>
          <p14:tracePt t="334380" x="958850" y="4044950"/>
          <p14:tracePt t="334401" x="946150" y="4044950"/>
          <p14:tracePt t="334412" x="927100" y="4044950"/>
          <p14:tracePt t="334429" x="876300" y="4064000"/>
          <p14:tracePt t="334445" x="781050" y="4089400"/>
          <p14:tracePt t="334467" x="577850" y="4095750"/>
          <p14:tracePt t="334478" x="501650" y="4095750"/>
          <p14:tracePt t="334494" x="393700" y="4095750"/>
          <p14:tracePt t="334544" x="393700" y="4102100"/>
          <p14:tracePt t="334562" x="393700" y="4121150"/>
          <p14:tracePt t="334578" x="393700" y="4140200"/>
          <p14:tracePt t="334603" x="400050" y="4159250"/>
          <p14:tracePt t="334611" x="406400" y="4171950"/>
          <p14:tracePt t="334629" x="419100" y="4184650"/>
          <p14:tracePt t="334645" x="431800" y="4216400"/>
          <p14:tracePt t="334669" x="457200" y="4292600"/>
          <p14:tracePt t="334694" x="469900" y="4337050"/>
          <p14:tracePt t="334711" x="476250" y="4343400"/>
          <p14:tracePt t="334736" x="514350" y="4368800"/>
          <p14:tracePt t="334747" x="527050" y="4375150"/>
          <p14:tracePt t="334762" x="527050" y="4381500"/>
          <p14:tracePt t="334778" x="527050" y="4387850"/>
          <p14:tracePt t="334822" x="539750" y="4387850"/>
          <p14:tracePt t="334830" x="546100" y="4387850"/>
          <p14:tracePt t="334846" x="647700" y="4387850"/>
          <p14:tracePt t="334869" x="831850" y="4387850"/>
          <p14:tracePt t="334878" x="914400" y="4387850"/>
          <p14:tracePt t="334895" x="1060450" y="4387850"/>
          <p14:tracePt t="334912" x="1111250" y="4387850"/>
          <p14:tracePt t="334936" x="1117600" y="4419600"/>
          <p14:tracePt t="334945" x="1098550" y="4438650"/>
          <p14:tracePt t="334961" x="1066800" y="4470400"/>
          <p14:tracePt t="334978" x="1028700" y="4495800"/>
          <p14:tracePt t="335003" x="1016000" y="4508500"/>
          <p14:tracePt t="335029" x="1016000" y="4495800"/>
          <p14:tracePt t="335045" x="996950" y="4483100"/>
          <p14:tracePt t="335071" x="838200" y="4476750"/>
          <p14:tracePt t="335078" x="730250" y="4489450"/>
          <p14:tracePt t="335095" x="469900" y="4521200"/>
          <p14:tracePt t="335112" x="215900" y="4552950"/>
          <p14:tracePt t="335220" x="31750" y="4629150"/>
          <p14:tracePt t="335228" x="50800" y="4641850"/>
          <p14:tracePt t="335236" x="76200" y="4667250"/>
          <p14:tracePt t="335245" x="107950" y="4692650"/>
          <p14:tracePt t="335268" x="190500" y="4749800"/>
          <p14:tracePt t="335278" x="222250" y="4762500"/>
          <p14:tracePt t="335295" x="304800" y="4781550"/>
          <p14:tracePt t="335311" x="387350" y="4787900"/>
          <p14:tracePt t="335336" x="539750" y="4781550"/>
          <p14:tracePt t="335345" x="577850" y="4775200"/>
          <p14:tracePt t="335362" x="622300" y="4768850"/>
          <p14:tracePt t="335378" x="628650" y="4768850"/>
          <p14:tracePt t="335402" x="628650" y="4775200"/>
          <p14:tracePt t="335414" x="628650" y="4781550"/>
          <p14:tracePt t="335470" x="641350" y="4781550"/>
          <p14:tracePt t="335479" x="654050" y="4775200"/>
          <p14:tracePt t="335496" x="679450" y="4749800"/>
          <p14:tracePt t="335512" x="692150" y="4737100"/>
          <p14:tracePt t="335539" x="704850" y="4737100"/>
          <p14:tracePt t="335546" x="711200" y="4737100"/>
          <p14:tracePt t="335562" x="730250" y="4737100"/>
          <p14:tracePt t="335578" x="749300" y="4743450"/>
          <p14:tracePt t="335601" x="781050" y="4749800"/>
          <p14:tracePt t="335612" x="793750" y="4749800"/>
          <p14:tracePt t="335629" x="825500" y="4749800"/>
          <p14:tracePt t="335631" x="838200" y="4749800"/>
          <p14:tracePt t="335646" x="850900" y="4749800"/>
          <p14:tracePt t="335669" x="908050" y="4749800"/>
          <p14:tracePt t="335671" x="914400" y="4749800"/>
          <p14:tracePt t="335687" x="920750" y="4749800"/>
          <p14:tracePt t="335697" x="920750" y="4756150"/>
          <p14:tracePt t="335712" x="920750" y="4762500"/>
          <p14:tracePt t="335738" x="920750" y="4768850"/>
          <p14:tracePt t="335763" x="927100" y="4768850"/>
          <p14:tracePt t="335779" x="952500" y="4768850"/>
          <p14:tracePt t="335805" x="1003300" y="4762500"/>
          <p14:tracePt t="335813" x="1009650" y="4756150"/>
          <p14:tracePt t="335829" x="1016000" y="4749800"/>
          <p14:tracePt t="335847" x="1016000" y="4743450"/>
          <p14:tracePt t="335969" x="1016000" y="4749800"/>
          <p14:tracePt t="335976" x="1016000" y="4756150"/>
          <p14:tracePt t="336004" x="1016000" y="4768850"/>
          <p14:tracePt t="336013" x="1016000" y="4775200"/>
          <p14:tracePt t="336029" x="1016000" y="4781550"/>
          <p14:tracePt t="336046" x="1041400" y="4794250"/>
          <p14:tracePt t="336074" x="1174750" y="4806950"/>
          <p14:tracePt t="336080" x="1219200" y="4806950"/>
          <p14:tracePt t="336097" x="1301750" y="4806950"/>
          <p14:tracePt t="336112" x="1339850" y="4806950"/>
          <p14:tracePt t="336135" x="1517650" y="4813300"/>
          <p14:tracePt t="336146" x="1581150" y="4813300"/>
          <p14:tracePt t="336163" x="1879600" y="4819650"/>
          <p14:tracePt t="336181" x="2133600" y="4826000"/>
          <p14:tracePt t="336203" x="2565400" y="4826000"/>
          <p14:tracePt t="336212" x="2692400" y="4826000"/>
          <p14:tracePt t="336230" x="2997200" y="4826000"/>
          <p14:tracePt t="336247" x="3244850" y="4819650"/>
          <p14:tracePt t="336268" x="3505200" y="4806950"/>
          <p14:tracePt t="336279" x="3575050" y="4806950"/>
          <p14:tracePt t="336296" x="3822700" y="4806950"/>
          <p14:tracePt t="336314" x="4318000" y="4806950"/>
          <p14:tracePt t="336335" x="4622800" y="4806950"/>
          <p14:tracePt t="336346" x="4794250" y="4806950"/>
          <p14:tracePt t="336364" x="5149850" y="4819650"/>
          <p14:tracePt t="336384" x="5327650" y="4826000"/>
          <p14:tracePt t="336405" x="5391150" y="4826000"/>
          <p14:tracePt t="336416" x="5397500" y="4826000"/>
          <p14:tracePt t="336430" x="5403850" y="4826000"/>
          <p14:tracePt t="336501" x="5410200" y="4826000"/>
          <p14:tracePt t="336508" x="5416550" y="4826000"/>
          <p14:tracePt t="336519" x="5422900" y="4826000"/>
          <p14:tracePt t="336531" x="5429250" y="4826000"/>
          <p14:tracePt t="336549" x="5435600" y="4826000"/>
          <p14:tracePt t="336566" x="5441950" y="4826000"/>
          <p14:tracePt t="336604" x="5467350" y="4832350"/>
          <p14:tracePt t="336612" x="5518150" y="4857750"/>
          <p14:tracePt t="336631" x="5588000" y="4895850"/>
          <p14:tracePt t="336646" x="5638800" y="4921250"/>
          <p14:tracePt t="336671" x="5676900" y="4946650"/>
          <p14:tracePt t="336680" x="5689600" y="4953000"/>
          <p14:tracePt t="336699" x="5695950" y="4965700"/>
          <p14:tracePt t="336718" x="5772150" y="5003800"/>
          <p14:tracePt t="336730" x="5829300" y="5022850"/>
          <p14:tracePt t="336747" x="5924550" y="5048250"/>
          <p14:tracePt t="336764" x="5994400" y="5060950"/>
          <p14:tracePt t="336782" x="6051550" y="5073650"/>
          <p14:tracePt t="336803" x="6184900" y="5099050"/>
          <p14:tracePt t="336813" x="6254750" y="5111750"/>
          <p14:tracePt t="336830" x="6407150" y="5130800"/>
          <p14:tracePt t="336846" x="6610350" y="5162550"/>
          <p14:tracePt t="336869" x="6883400" y="5213350"/>
          <p14:tracePt t="336880" x="6953250" y="5226050"/>
          <p14:tracePt t="336897" x="7099300" y="5251450"/>
          <p14:tracePt t="336914" x="7239000" y="5264150"/>
          <p14:tracePt t="336935" x="7385050" y="5270500"/>
          <p14:tracePt t="336947" x="7404100" y="5270500"/>
          <p14:tracePt t="336964" x="7442200" y="5270500"/>
          <p14:tracePt t="336980" x="7480300" y="5270500"/>
          <p14:tracePt t="337007" x="7524750" y="5264150"/>
          <p14:tracePt t="337013" x="7531100" y="5264150"/>
          <p14:tracePt t="337032" x="7537450" y="5264150"/>
          <p14:tracePt t="337047" x="7543800" y="5264150"/>
          <p14:tracePt t="337069" x="7562850" y="5270500"/>
          <p14:tracePt t="337080" x="7562850" y="5276850"/>
          <p14:tracePt t="337096" x="7569200" y="5289550"/>
          <p14:tracePt t="337113" x="7575550" y="5295900"/>
          <p14:tracePt t="337136" x="7613650" y="5308600"/>
          <p14:tracePt t="337147" x="7620000" y="5308600"/>
          <p14:tracePt t="337164" x="7651750" y="5314950"/>
          <p14:tracePt t="337180" x="7683500" y="5314950"/>
          <p14:tracePt t="337207" x="7708900" y="5314950"/>
          <p14:tracePt t="337213" x="7715250" y="5314950"/>
          <p14:tracePt t="337273" x="7721600" y="5314950"/>
          <p14:tracePt t="337474" x="7721600" y="5321300"/>
          <p14:tracePt t="337487" x="7715250" y="5327650"/>
          <p14:tracePt t="337495" x="7708900" y="5327650"/>
          <p14:tracePt t="337520" x="7702550" y="5334000"/>
          <p14:tracePt t="337547" x="7696200" y="5334000"/>
          <p14:tracePt t="337581" x="7683500" y="5340350"/>
          <p14:tracePt t="337605" x="7664450" y="5365750"/>
          <p14:tracePt t="337614" x="7658100" y="5372100"/>
          <p14:tracePt t="337631" x="7645400" y="5384800"/>
          <p14:tracePt t="337647" x="7639050" y="5384800"/>
          <p14:tracePt t="337669" x="7626350" y="5391150"/>
          <p14:tracePt t="337697" x="7620000" y="5391150"/>
          <p14:tracePt t="337713" x="7613650" y="5397500"/>
          <p14:tracePt t="337738" x="7607300" y="5403850"/>
          <p14:tracePt t="337764" x="7588250" y="5416550"/>
          <p14:tracePt t="337781" x="7550150" y="5422900"/>
          <p14:tracePt t="337805" x="7518400" y="5435600"/>
          <p14:tracePt t="337813" x="7499350" y="5441950"/>
          <p14:tracePt t="337831" x="7480300" y="5454650"/>
          <p14:tracePt t="337847" x="7467600" y="5467350"/>
          <p14:tracePt t="337872" x="7461250" y="5486400"/>
          <p14:tracePt t="337881" x="7454900" y="5499100"/>
          <p14:tracePt t="337898" x="7454900" y="5518150"/>
          <p14:tracePt t="337914" x="7461250" y="5549900"/>
          <p14:tracePt t="337939" x="7493000" y="5619750"/>
          <p14:tracePt t="337947" x="7512050" y="5632450"/>
          <p14:tracePt t="338464" x="7505700" y="5632450"/>
          <p14:tracePt t="338471" x="7486650" y="5632450"/>
          <p14:tracePt t="338481" x="7454900" y="5626100"/>
          <p14:tracePt t="338498" x="7416800" y="5626100"/>
          <p14:tracePt t="338514" x="7378700" y="5594350"/>
          <p14:tracePt t="338537" x="7340600" y="5588000"/>
          <p14:tracePt t="338550" x="7321550" y="5581650"/>
          <p14:tracePt t="338565" x="7283450" y="5568950"/>
          <p14:tracePt t="338584" x="7226300" y="5562600"/>
          <p14:tracePt t="338604" x="7131050" y="5524500"/>
          <p14:tracePt t="338656" x="7131050" y="5530850"/>
          <p14:tracePt t="338664" x="7131050" y="5537200"/>
          <p14:tracePt t="338681" x="7137400" y="5537200"/>
          <p14:tracePt t="338698" x="7143750" y="5543550"/>
          <p14:tracePt t="338722" x="7156450" y="5543550"/>
          <p14:tracePt t="338732" x="7169150" y="5543550"/>
          <p14:tracePt t="338749" x="7200900" y="5543550"/>
          <p14:tracePt t="338766" x="7251700" y="5543550"/>
          <p14:tracePt t="338781" x="7308850" y="5556250"/>
          <p14:tracePt t="338805" x="7448550" y="5600700"/>
          <p14:tracePt t="338815" x="7493000" y="5607050"/>
          <p14:tracePt t="338832" x="7569200" y="5613400"/>
          <p14:tracePt t="338848" x="7600950" y="5613400"/>
          <p14:tracePt t="338872" x="7639050" y="5581650"/>
          <p14:tracePt t="338881" x="7645400" y="5575300"/>
          <p14:tracePt t="338899" x="7689850" y="5556250"/>
          <p14:tracePt t="338917" x="7759700" y="5543550"/>
          <p14:tracePt t="338939" x="7905750" y="5530850"/>
          <p14:tracePt t="338948" x="7988300" y="5524500"/>
          <p14:tracePt t="338965" x="8128000" y="5511800"/>
          <p14:tracePt t="338981" x="8223250" y="5505450"/>
          <p14:tracePt t="339006" x="8286750" y="5492750"/>
          <p14:tracePt t="339016" x="8299450" y="5492750"/>
          <p14:tracePt t="339035" x="8343900" y="5480050"/>
          <p14:tracePt t="339053" x="8388350" y="5467350"/>
          <p14:tracePt t="339065" x="8394700" y="5461000"/>
          <p14:tracePt t="339081" x="8407400" y="5448300"/>
          <p14:tracePt t="339098" x="8426450" y="5441950"/>
          <p14:tracePt t="339122" x="8439150" y="5435600"/>
          <p14:tracePt t="339172" x="8432800" y="5435600"/>
          <p14:tracePt t="339178" x="8426450" y="5441950"/>
          <p14:tracePt t="339207" x="8382000" y="5448300"/>
          <p14:tracePt t="339215" x="8350250" y="5448300"/>
          <p14:tracePt t="339232" x="8286750" y="5448300"/>
          <p14:tracePt t="339250" x="8210550" y="5454650"/>
          <p14:tracePt t="339272" x="8096250" y="5454650"/>
          <p14:tracePt t="339282" x="8070850" y="5454650"/>
          <p14:tracePt t="339298" x="8013700" y="5454650"/>
          <p14:tracePt t="339315" x="7962900" y="5441950"/>
          <p14:tracePt t="339341" x="7854950" y="5416550"/>
          <p14:tracePt t="339351" x="7835900" y="5416550"/>
          <p14:tracePt t="339366" x="7797800" y="5403850"/>
          <p14:tracePt t="339384" x="7772400" y="5403850"/>
          <p14:tracePt t="339408" x="7696200" y="5378450"/>
          <p14:tracePt t="339415" x="7683500" y="5378450"/>
          <p14:tracePt t="339432" x="7677150" y="5372100"/>
          <p14:tracePt t="339547" x="7670800" y="5372100"/>
          <p14:tracePt t="339564" x="7670800" y="5365750"/>
          <p14:tracePt t="339573" x="7658100" y="5359400"/>
          <p14:tracePt t="339582" x="7651750" y="5353050"/>
          <p14:tracePt t="339605" x="7639050" y="5340350"/>
          <p14:tracePt t="339633" x="7626350" y="5340350"/>
          <p14:tracePt t="339648" x="7607300" y="5340350"/>
          <p14:tracePt t="339672" x="7569200" y="5353050"/>
          <p14:tracePt t="339682" x="7562850" y="5359400"/>
          <p14:tracePt t="339772" x="7569200" y="5359400"/>
          <p14:tracePt t="339782" x="7575550" y="5359400"/>
          <p14:tracePt t="339799" x="7600950" y="5353050"/>
          <p14:tracePt t="339817" x="7613650" y="5346700"/>
          <p14:tracePt t="339879" x="7620000" y="5340350"/>
          <p14:tracePt t="339899" x="7639050" y="5327650"/>
          <p14:tracePt t="339921" x="7683500" y="5314950"/>
          <p14:tracePt t="339934" x="7708900" y="5314950"/>
          <p14:tracePt t="339952" x="7727950" y="5308600"/>
          <p14:tracePt t="339969" x="7734300" y="5308600"/>
          <p14:tracePt t="339982" x="7747000" y="5308600"/>
          <p14:tracePt t="340007" x="7785100" y="5308600"/>
          <p14:tracePt t="340016" x="7816850" y="5314950"/>
          <p14:tracePt t="340033" x="7848600" y="5321300"/>
          <p14:tracePt t="340052" x="7886700" y="5327650"/>
          <p14:tracePt t="340074" x="7912100" y="5334000"/>
          <p14:tracePt t="340085" x="7924800" y="5334000"/>
          <p14:tracePt t="340099" x="7937500" y="5334000"/>
          <p14:tracePt t="340116" x="7956550" y="5327650"/>
          <p14:tracePt t="340144" x="8039100" y="5321300"/>
          <p14:tracePt t="340150" x="8051800" y="5321300"/>
          <p14:tracePt t="340166" x="8070850" y="5321300"/>
          <p14:tracePt t="340185" x="8077200" y="5321300"/>
          <p14:tracePt t="340325" x="8083550" y="5314950"/>
          <p14:tracePt t="340339" x="8089900" y="5308600"/>
          <p14:tracePt t="340346" x="8108950" y="5308600"/>
          <p14:tracePt t="340366" x="8185150" y="5308600"/>
          <p14:tracePt t="340384" x="8267700" y="5308600"/>
          <p14:tracePt t="340409" x="8369300" y="5308600"/>
          <p14:tracePt t="340416" x="8382000" y="5308600"/>
          <p14:tracePt t="340419" x="8394700" y="5308600"/>
          <p14:tracePt t="340449" x="8401050" y="5308600"/>
          <p14:tracePt t="340476" x="8407400" y="5308600"/>
          <p14:tracePt t="340500" x="8420100" y="5308600"/>
          <p14:tracePt t="340518" x="8439150" y="5302250"/>
          <p14:tracePt t="340542" x="8458200" y="5295900"/>
          <p14:tracePt t="340550" x="8464550" y="5295900"/>
          <p14:tracePt t="340569" x="8464550" y="5289550"/>
          <p14:tracePt t="340583" x="8470900" y="5289550"/>
          <p14:tracePt t="340617" x="8477250" y="5289550"/>
          <p14:tracePt t="340633" x="8483600" y="5289550"/>
          <p14:tracePt t="340649" x="8489950" y="5295900"/>
          <p14:tracePt t="340675" x="8496300" y="5295900"/>
          <p14:tracePt t="340755" x="8496300" y="5302250"/>
          <p14:tracePt t="340803" x="8496300" y="5308600"/>
          <p14:tracePt t="341035" x="8489950" y="5308600"/>
          <p14:tracePt t="341048" x="8464550" y="5308600"/>
          <p14:tracePt t="341067" x="8426450" y="5321300"/>
          <p14:tracePt t="341084" x="8394700" y="5327650"/>
          <p14:tracePt t="341100" x="8369300" y="5340350"/>
          <p14:tracePt t="341122" x="8350250" y="5346700"/>
          <p14:tracePt t="341133" x="8343900" y="5353050"/>
          <p14:tracePt t="341150" x="8331200" y="5365750"/>
          <p14:tracePt t="341167" x="8318500" y="5378450"/>
          <p14:tracePt t="341183" x="8312150" y="5378450"/>
          <p14:tracePt t="341208" x="8305800" y="5391150"/>
          <p14:tracePt t="341258" x="8312150" y="5391150"/>
          <p14:tracePt t="341272" x="8318500" y="5391150"/>
          <p14:tracePt t="341299" x="8324850" y="5391150"/>
          <p14:tracePt t="341351" x="8331200" y="5391150"/>
          <p14:tracePt t="341359" x="8337550" y="5391150"/>
          <p14:tracePt t="341368" x="8350250" y="5391150"/>
          <p14:tracePt t="341383" x="8362950" y="5391150"/>
          <p14:tracePt t="341410" x="8413750" y="5384800"/>
          <p14:tracePt t="341418" x="8439150" y="5372100"/>
          <p14:tracePt t="341435" x="8470900" y="5359400"/>
          <p14:tracePt t="341451" x="8509000" y="5346700"/>
          <p14:tracePt t="341475" x="8540750" y="5327650"/>
          <p14:tracePt t="341483" x="8547100" y="5321300"/>
          <p14:tracePt t="341500" x="8559800" y="5314950"/>
          <p14:tracePt t="341524" x="8572500" y="5308600"/>
          <p14:tracePt t="341534" x="8578850" y="5302250"/>
          <p14:tracePt t="341567" x="8585200" y="5302250"/>
          <p14:tracePt t="341664" x="8591550" y="5302250"/>
          <p14:tracePt t="341724" x="8597900" y="5302250"/>
          <p14:tracePt t="341734" x="8604250" y="5302250"/>
          <p14:tracePt t="341751" x="8623300" y="5302250"/>
          <p14:tracePt t="341767" x="8642350" y="5295900"/>
          <p14:tracePt t="341784" x="8655050" y="5289550"/>
          <p14:tracePt t="341810" x="8686800" y="5283200"/>
          <p14:tracePt t="341820" x="8693150" y="5276850"/>
          <p14:tracePt t="341838" x="8712200" y="5276850"/>
          <p14:tracePt t="341861" x="8750300" y="5270500"/>
          <p14:tracePt t="341867" x="8756650" y="5270500"/>
          <p14:tracePt t="341927" x="8763000" y="5270500"/>
          <p14:tracePt t="342085" x="8769350" y="5270500"/>
          <p14:tracePt t="342092" x="8775700" y="5270500"/>
          <p14:tracePt t="342125" x="8807450" y="5270500"/>
          <p14:tracePt t="342135" x="8845550" y="5283200"/>
          <p14:tracePt t="342152" x="8947150" y="5302250"/>
          <p14:tracePt t="342168" x="9067800" y="5321300"/>
          <p14:tracePt t="342184" x="9220200" y="5334000"/>
          <p14:tracePt t="342211" x="9391650" y="5340350"/>
          <p14:tracePt t="342218" x="9417050" y="5340350"/>
          <p14:tracePt t="342234" x="9423400" y="5340350"/>
          <p14:tracePt t="342256" x="9423400" y="5334000"/>
          <p14:tracePt t="342268" x="9423400" y="5327650"/>
          <p14:tracePt t="342285" x="9417050" y="5327650"/>
          <p14:tracePt t="342340" x="9423400" y="5327650"/>
          <p14:tracePt t="342347" x="9429750" y="5327650"/>
          <p14:tracePt t="342355" x="9436100" y="5327650"/>
          <p14:tracePt t="342368" x="9448800" y="5321300"/>
          <p14:tracePt t="342384" x="9474200" y="5314950"/>
          <p14:tracePt t="342406" x="9550400" y="5314950"/>
          <p14:tracePt t="342417" x="9582150" y="5314950"/>
          <p14:tracePt t="342435" x="9664700" y="5302250"/>
          <p14:tracePt t="342454" x="9779000" y="5289550"/>
          <p14:tracePt t="342476" x="9842500" y="5276850"/>
          <p14:tracePt t="342487" x="9855200" y="5276850"/>
          <p14:tracePt t="342501" x="9867900" y="5270500"/>
          <p14:tracePt t="342518" x="9874250" y="5270500"/>
          <p14:tracePt t="342551" x="9880600" y="5270500"/>
          <p14:tracePt t="342568" x="9886950" y="5270500"/>
          <p14:tracePt t="342585" x="9899650" y="5283200"/>
          <p14:tracePt t="342610" x="9912350" y="5289550"/>
          <p14:tracePt t="342758" x="9912350" y="5283200"/>
          <p14:tracePt t="342765" x="9906000" y="5283200"/>
          <p14:tracePt t="342782" x="9899650" y="5283200"/>
          <p14:tracePt t="342860" x="9899650" y="5289550"/>
          <p14:tracePt t="342935" x="9899650" y="5295900"/>
          <p14:tracePt t="343032" x="9899650" y="5302250"/>
          <p14:tracePt t="343059" x="9925050" y="5308600"/>
          <p14:tracePt t="343069" x="9937750" y="5314950"/>
          <p14:tracePt t="343085" x="9944100" y="5314950"/>
          <p14:tracePt t="343126" x="9950450" y="5314950"/>
          <p14:tracePt t="343181" x="9956800" y="5314950"/>
          <p14:tracePt t="343259" x="9963150" y="5314950"/>
          <p14:tracePt t="343268" x="9975850" y="5314950"/>
          <p14:tracePt t="343286" x="10026650" y="5308600"/>
          <p14:tracePt t="343290" x="10071100" y="5302250"/>
          <p14:tracePt t="343302" x="10109200" y="5295900"/>
          <p14:tracePt t="343319" x="10179050" y="5283200"/>
          <p14:tracePt t="343342" x="10306050" y="5270500"/>
          <p14:tracePt t="343352" x="10337800" y="5264150"/>
          <p14:tracePt t="343368" x="10401300" y="5264150"/>
          <p14:tracePt t="343385" x="10433050" y="5264150"/>
          <p14:tracePt t="343409" x="10477500" y="5264150"/>
          <p14:tracePt t="343419" x="10483850" y="5270500"/>
          <p14:tracePt t="343435" x="10496550" y="5276850"/>
          <p14:tracePt t="343460" x="10521950" y="5295900"/>
          <p14:tracePt t="343468" x="10528300" y="5295900"/>
          <p14:tracePt t="343485" x="10534650" y="5302250"/>
          <p14:tracePt t="343525" x="10547350" y="5308600"/>
          <p14:tracePt t="343536" x="10566400" y="5314950"/>
          <p14:tracePt t="343552" x="10617200" y="5321300"/>
          <p14:tracePt t="343569" x="10699750" y="5327650"/>
          <p14:tracePt t="343587" x="10782300" y="5334000"/>
          <p14:tracePt t="343613" x="10820400" y="5334000"/>
          <p14:tracePt t="343618" x="10826750" y="5334000"/>
          <p14:tracePt t="343635" x="10833100" y="5334000"/>
          <p14:tracePt t="343724" x="10833100" y="5327650"/>
          <p14:tracePt t="343736" x="10839450" y="5327650"/>
          <p14:tracePt t="343797" x="10833100" y="5327650"/>
          <p14:tracePt t="343804" x="10826750" y="5327650"/>
          <p14:tracePt t="343822" x="10795000" y="5334000"/>
          <p14:tracePt t="343835" x="10763250" y="5334000"/>
          <p14:tracePt t="343857" x="10674350" y="5346700"/>
          <p14:tracePt t="343872" x="10560050" y="5359400"/>
          <p14:tracePt t="343889" x="10439400" y="5365750"/>
          <p14:tracePt t="343902" x="10331450" y="5372100"/>
          <p14:tracePt t="343925" x="10052050" y="5403850"/>
          <p14:tracePt t="343936" x="9944100" y="5416550"/>
          <p14:tracePt t="343952" x="9721850" y="5435600"/>
          <p14:tracePt t="343969" x="9493250" y="5473700"/>
          <p14:tracePt t="343986" x="9239250" y="5505450"/>
          <p14:tracePt t="344011" x="8756650" y="5518150"/>
          <p14:tracePt t="344019" x="8572500" y="5518150"/>
          <p14:tracePt t="344036" x="8172450" y="5518150"/>
          <p14:tracePt t="344053" x="7791450" y="5511800"/>
          <p14:tracePt t="344080" x="7239000" y="5524500"/>
          <p14:tracePt t="344085" x="7188200" y="5530850"/>
          <p14:tracePt t="344103" x="7169150" y="5537200"/>
          <p14:tracePt t="344119" x="7162800" y="5543550"/>
          <p14:tracePt t="344145" x="7112000" y="5575300"/>
          <p14:tracePt t="344153" x="7086600" y="5588000"/>
          <p14:tracePt t="344171" x="7016750" y="5619750"/>
          <p14:tracePt t="344196" x="6870700" y="5632450"/>
          <p14:tracePt t="344202" x="6826250" y="5632450"/>
          <p14:tracePt t="344220" x="6788150" y="5638800"/>
          <p14:tracePt t="344260" x="6794500" y="5638800"/>
          <p14:tracePt t="344269" x="6807200" y="5632450"/>
          <p14:tracePt t="344288" x="6826250" y="5619750"/>
          <p14:tracePt t="344303" x="6851650" y="5613400"/>
          <p14:tracePt t="344336" x="6851650" y="5607050"/>
          <p14:tracePt t="344400" x="6858000" y="5600700"/>
          <p14:tracePt t="344416" x="6864350" y="5594350"/>
          <p14:tracePt t="344435" x="6883400" y="5581650"/>
          <p14:tracePt t="344453" x="6915150" y="5568950"/>
          <p14:tracePt t="344479" x="6946900" y="5549900"/>
          <p14:tracePt t="344526" x="6953250" y="5549900"/>
          <p14:tracePt t="344655" x="6959600" y="5543550"/>
          <p14:tracePt t="344660" x="6965950" y="5543550"/>
          <p14:tracePt t="344669" x="6978650" y="5543550"/>
          <p14:tracePt t="344686" x="6985000" y="5537200"/>
          <p14:tracePt t="344702" x="7023100" y="5530850"/>
          <p14:tracePt t="344728" x="7054850" y="5518150"/>
          <p14:tracePt t="344737" x="7061200" y="5511800"/>
          <p14:tracePt t="344754" x="7073900" y="5511800"/>
          <p14:tracePt t="344770" x="7086600" y="5511800"/>
          <p14:tracePt t="344786" x="7092950" y="5511800"/>
          <p14:tracePt t="344810" x="7099300" y="5511800"/>
          <p14:tracePt t="344845" x="7105650" y="5518150"/>
          <p14:tracePt t="344860" x="7105650" y="5530850"/>
          <p14:tracePt t="344870" x="7105650" y="5537200"/>
          <p14:tracePt t="344887" x="7112000" y="5537200"/>
          <p14:tracePt t="345062" x="7118350" y="5537200"/>
          <p14:tracePt t="345070" x="7137400" y="5549900"/>
          <p14:tracePt t="345078" x="7156450" y="5556250"/>
          <p14:tracePt t="345086" x="7194550" y="5562600"/>
          <p14:tracePt t="345104" x="7251700" y="5575300"/>
          <p14:tracePt t="345131" x="7353300" y="5575300"/>
          <p14:tracePt t="345136" x="7372350" y="5575300"/>
          <p14:tracePt t="345153" x="7429500" y="5575300"/>
          <p14:tracePt t="345170" x="7486650" y="5568950"/>
          <p14:tracePt t="345186" x="7518400" y="5562600"/>
          <p14:tracePt t="345210" x="7537450" y="5556250"/>
          <p14:tracePt t="345220" x="7537450" y="5549900"/>
          <p14:tracePt t="345283" x="7543800" y="5549900"/>
          <p14:tracePt t="345304" x="7543800" y="5543550"/>
          <p14:tracePt t="345320" x="7556500" y="5543550"/>
          <p14:tracePt t="345343" x="7569200" y="5543550"/>
          <p14:tracePt t="345353" x="7575550" y="5543550"/>
          <p14:tracePt t="345446" x="7581900" y="5543550"/>
          <p14:tracePt t="345453" x="7588250" y="5543550"/>
          <p14:tracePt t="345470" x="7588250" y="5537200"/>
          <p14:tracePt t="345487" x="7600950" y="5537200"/>
          <p14:tracePt t="345504" x="7607300" y="5549900"/>
          <p14:tracePt t="345529" x="7620000" y="5562600"/>
          <p14:tracePt t="345537" x="7626350" y="5562600"/>
          <p14:tracePt t="345554" x="7639050" y="5568950"/>
          <p14:tracePt t="345571" x="7645400" y="5575300"/>
          <p14:tracePt t="345586" x="7658100" y="5575300"/>
          <p14:tracePt t="345612" x="7670800" y="5575300"/>
          <p14:tracePt t="345620" x="7683500" y="5575300"/>
          <p14:tracePt t="345637" x="7689850" y="5568950"/>
          <p14:tracePt t="345654" x="7696200" y="5568950"/>
          <p14:tracePt t="345735" x="7702550" y="5562600"/>
          <p14:tracePt t="345826" x="7702550" y="5556250"/>
          <p14:tracePt t="345936" x="7702550" y="5549900"/>
          <p14:tracePt t="345952" x="7696200" y="5549900"/>
          <p14:tracePt t="346106" x="7696200" y="5543550"/>
          <p14:tracePt t="346127" x="7689850" y="5543550"/>
          <p14:tracePt t="346138" x="7689850" y="5537200"/>
          <p14:tracePt t="346606" x="7689850" y="5530850"/>
          <p14:tracePt t="346805" x="7683500" y="5537200"/>
          <p14:tracePt t="346812" x="7677150" y="5543550"/>
          <p14:tracePt t="346822" x="7670800" y="5556250"/>
          <p14:tracePt t="346839" x="7651750" y="5568950"/>
          <p14:tracePt t="346855" x="7645400" y="5575300"/>
          <p14:tracePt t="346878" x="7632700" y="5581650"/>
          <p14:tracePt t="346888" x="7626350" y="5581650"/>
          <p14:tracePt t="346905" x="7620000" y="5581650"/>
          <p14:tracePt t="346922" x="7613650" y="5581650"/>
          <p14:tracePt t="346947" x="7607300" y="5581650"/>
          <p14:tracePt t="353662" x="7607300" y="5575300"/>
          <p14:tracePt t="353670" x="7607300" y="5568950"/>
          <p14:tracePt t="353680" x="7594600" y="5549900"/>
          <p14:tracePt t="353694" x="7569200" y="5524500"/>
          <p14:tracePt t="353710" x="7404100" y="5441950"/>
          <p14:tracePt t="353736" x="7016750" y="5410200"/>
          <p14:tracePt t="353744" x="6832600" y="5416550"/>
          <p14:tracePt t="353762" x="6464300" y="5435600"/>
          <p14:tracePt t="353779" x="6165850" y="5441950"/>
          <p14:tracePt t="353801" x="5816600" y="5410200"/>
          <p14:tracePt t="353813" x="5664200" y="5372100"/>
          <p14:tracePt t="353828" x="5257800" y="5270500"/>
          <p14:tracePt t="353844" x="4584700" y="5162550"/>
          <p14:tracePt t="353846" x="4203700" y="5111750"/>
          <p14:tracePt t="353867" x="3422650" y="5048250"/>
          <p14:tracePt t="353877" x="3054350" y="5022850"/>
          <p14:tracePt t="353878" x="2755900" y="5003800"/>
          <p14:tracePt t="353894" x="2520950" y="4978400"/>
          <p14:tracePt t="353911" x="2152650" y="4914900"/>
          <p14:tracePt t="353935" x="1892300" y="4832350"/>
          <p14:tracePt t="353945" x="1816100" y="4806950"/>
          <p14:tracePt t="353961" x="1346200" y="4724400"/>
          <p14:tracePt t="353978" x="831850" y="4679950"/>
          <p14:tracePt t="353994" x="342900" y="4616450"/>
          <p14:tracePt t="354490" x="31750" y="4165600"/>
          <p14:tracePt t="354498" x="69850" y="4152900"/>
          <p14:tracePt t="354511" x="107950" y="4146550"/>
          <p14:tracePt t="354536" x="190500" y="4127500"/>
          <p14:tracePt t="354547" x="228600" y="4121150"/>
          <p14:tracePt t="354561" x="273050" y="4121150"/>
          <p14:tracePt t="354577" x="311150" y="4114800"/>
          <p14:tracePt t="354601" x="349250" y="4108450"/>
          <p14:tracePt t="354611" x="355600" y="4108450"/>
          <p14:tracePt t="354629" x="361950" y="4108450"/>
          <p14:tracePt t="354646" x="368300" y="4108450"/>
          <p14:tracePt t="354669" x="361950" y="4133850"/>
          <p14:tracePt t="354678" x="355600" y="4140200"/>
          <p14:tracePt t="354695" x="336550" y="4159250"/>
          <p14:tracePt t="354711" x="330200" y="4165600"/>
          <p14:tracePt t="354735" x="336550" y="4178300"/>
          <p14:tracePt t="354745" x="374650" y="4191000"/>
          <p14:tracePt t="354762" x="438150" y="4197350"/>
          <p14:tracePt t="354779" x="457200" y="4203700"/>
          <p14:tracePt t="354801" x="641350" y="4337050"/>
          <p14:tracePt t="354815" x="679450" y="4387850"/>
          <p14:tracePt t="354829" x="698500" y="4438650"/>
          <p14:tracePt t="354845" x="698500" y="4476750"/>
          <p14:tracePt t="354867" x="698500" y="4489450"/>
          <p14:tracePt t="354894" x="711200" y="4483100"/>
          <p14:tracePt t="354911" x="755650" y="4464050"/>
          <p14:tracePt t="354940" x="889000" y="4438650"/>
          <p14:tracePt t="354946" x="927100" y="4438650"/>
          <p14:tracePt t="354965" x="971550" y="4438650"/>
          <p14:tracePt t="355003" x="984250" y="4432300"/>
          <p14:tracePt t="355014" x="990600" y="4432300"/>
          <p14:tracePt t="355029" x="996950" y="4425950"/>
          <p14:tracePt t="355047" x="1009650" y="4406900"/>
          <p14:tracePt t="355069" x="1028700" y="4381500"/>
          <p14:tracePt t="355081" x="1035050" y="4375150"/>
          <p14:tracePt t="355095" x="1035050" y="4368800"/>
          <p14:tracePt t="355114" x="1022350" y="4368800"/>
          <p14:tracePt t="355140" x="914400" y="4406900"/>
          <p14:tracePt t="355164" x="857250" y="4425950"/>
          <p14:tracePt t="355181" x="812800" y="4445000"/>
          <p14:tracePt t="355205" x="806450" y="4464050"/>
          <p14:tracePt t="355228" x="806450" y="4483100"/>
          <p14:tracePt t="355245" x="844550" y="4533900"/>
          <p14:tracePt t="355269" x="863600" y="4578350"/>
          <p14:tracePt t="355278" x="869950" y="4584700"/>
          <p14:tracePt t="355298" x="876300" y="4603750"/>
          <p14:tracePt t="355313" x="889000" y="4610100"/>
          <p14:tracePt t="355338" x="908050" y="4616450"/>
          <p14:tracePt t="355345" x="914400" y="4616450"/>
          <p14:tracePt t="355362" x="927100" y="4622800"/>
          <p14:tracePt t="355378" x="939800" y="4622800"/>
          <p14:tracePt t="355402" x="984250" y="4622800"/>
          <p14:tracePt t="355412" x="990600" y="4622800"/>
          <p14:tracePt t="355428" x="1009650" y="4610100"/>
          <p14:tracePt t="355446" x="1016000" y="4597400"/>
          <p14:tracePt t="355472" x="1035050" y="4578350"/>
          <p14:tracePt t="355480" x="1041400" y="4572000"/>
          <p14:tracePt t="355495" x="1079500" y="4572000"/>
          <p14:tracePt t="355514" x="1155700" y="4584700"/>
          <p14:tracePt t="355534" x="1422400" y="4667250"/>
          <p14:tracePt t="355545" x="1517650" y="4692650"/>
          <p14:tracePt t="355562" x="1746250" y="4756150"/>
          <p14:tracePt t="355581" x="2063750" y="4819650"/>
          <p14:tracePt t="355601" x="2603500" y="4895850"/>
          <p14:tracePt t="355612" x="2806700" y="4914900"/>
          <p14:tracePt t="355630" x="3181350" y="4946650"/>
          <p14:tracePt t="355645" x="3625850" y="4972050"/>
          <p14:tracePt t="355670" x="4343400" y="5035550"/>
          <p14:tracePt t="355679" x="4597400" y="5060950"/>
          <p14:tracePt t="355695" x="5099050" y="5124450"/>
          <p14:tracePt t="355712" x="5568950" y="5187950"/>
          <p14:tracePt t="355736" x="6267450" y="5289550"/>
          <p14:tracePt t="355745" x="6419850" y="5308600"/>
          <p14:tracePt t="355762" x="6686550" y="5353050"/>
          <p14:tracePt t="355779" x="7086600" y="5416550"/>
          <p14:tracePt t="355802" x="7569200" y="5499100"/>
          <p14:tracePt t="355812" x="7715250" y="5518150"/>
          <p14:tracePt t="355829" x="7918450" y="5549900"/>
          <p14:tracePt t="355847" x="8026400" y="5556250"/>
          <p14:tracePt t="355849" x="8039100" y="5556250"/>
          <p14:tracePt t="355872" x="8058150" y="5549900"/>
          <p14:tracePt t="355879" x="8064500" y="5549900"/>
          <p14:tracePt t="355880" x="8077200" y="5549900"/>
          <p14:tracePt t="355897" x="8102600" y="5549900"/>
          <p14:tracePt t="355913" x="8166100" y="5562600"/>
          <p14:tracePt t="355938" x="8286750" y="5581650"/>
          <p14:tracePt t="355945" x="8318500" y="5581650"/>
          <p14:tracePt t="355963" x="8350250" y="5575300"/>
          <p14:tracePt t="355981" x="8362950" y="5549900"/>
          <p14:tracePt t="356005" x="8382000" y="5537200"/>
          <p14:tracePt t="356012" x="8394700" y="5530850"/>
          <p14:tracePt t="356029" x="8420100" y="5524500"/>
          <p14:tracePt t="356046" x="8464550" y="5524500"/>
          <p14:tracePt t="356070" x="8553450" y="5524500"/>
          <p14:tracePt t="356082" x="8572500" y="5524500"/>
          <p14:tracePt t="356096" x="8591550" y="5518150"/>
          <p14:tracePt t="356113" x="8597900" y="5518150"/>
          <p14:tracePt t="356138" x="8597900" y="5511800"/>
          <p14:tracePt t="356163" x="8604250" y="5511800"/>
          <p14:tracePt t="356179" x="8623300" y="5505450"/>
          <p14:tracePt t="356205" x="8655050" y="5492750"/>
          <p14:tracePt t="356213" x="8667750" y="5492750"/>
          <p14:tracePt t="356230" x="8686800" y="5486400"/>
          <p14:tracePt t="356246" x="8699500" y="5480050"/>
          <p14:tracePt t="356271" x="8731250" y="5467350"/>
          <p14:tracePt t="356282" x="8763000" y="5467350"/>
          <p14:tracePt t="356296" x="8769350" y="5467350"/>
          <p14:tracePt t="356313" x="8813800" y="5467350"/>
          <p14:tracePt t="356336" x="8826500" y="5467350"/>
          <p14:tracePt t="356346" x="8832850" y="5467350"/>
          <p14:tracePt t="356411" x="8826500" y="5467350"/>
          <p14:tracePt t="356457" x="8826500" y="5461000"/>
          <p14:tracePt t="356495" x="8820150" y="5461000"/>
          <p14:tracePt t="356627" x="8820150" y="5454650"/>
          <p14:tracePt t="356657" x="8813800" y="5454650"/>
          <p14:tracePt t="356814" x="8807450" y="5454650"/>
          <p14:tracePt t="356822" x="8801100" y="5448300"/>
          <p14:tracePt t="356829" x="8794750" y="5448300"/>
          <p14:tracePt t="356847" x="8782050" y="5448300"/>
          <p14:tracePt t="356877" x="8756650" y="5454650"/>
          <p14:tracePt t="356897" x="8718550" y="5467350"/>
          <p14:tracePt t="356913" x="8661400" y="5499100"/>
          <p14:tracePt t="356936" x="8572500" y="5543550"/>
          <p14:tracePt t="356946" x="8559800" y="5556250"/>
          <p14:tracePt t="356963" x="8528050" y="5575300"/>
          <p14:tracePt t="356980" x="8509000" y="5581650"/>
          <p14:tracePt t="357015" x="8502650" y="5588000"/>
          <p14:tracePt t="357031" x="8464550" y="5600700"/>
          <p14:tracePt t="357047" x="8369300" y="5645150"/>
          <p14:tracePt t="357072" x="8235950" y="5727700"/>
          <p14:tracePt t="357080" x="8204200" y="5746750"/>
          <p14:tracePt t="357097" x="8159750" y="5778500"/>
          <p14:tracePt t="357115" x="8147050" y="5784850"/>
          <p14:tracePt t="357171" x="8153400" y="5784850"/>
          <p14:tracePt t="357178" x="8159750" y="5784850"/>
          <p14:tracePt t="357193" x="8166100" y="5778500"/>
          <p14:tracePt t="357198" x="8178800" y="5778500"/>
          <p14:tracePt t="357217" x="8191500" y="5778500"/>
          <p14:tracePt t="357230" x="8216900" y="5778500"/>
          <p14:tracePt t="357247" x="8242300" y="5778500"/>
          <p14:tracePt t="357271" x="8305800" y="5784850"/>
          <p14:tracePt t="357280" x="8331200" y="5791200"/>
          <p14:tracePt t="357297" x="8369300" y="5797550"/>
          <p14:tracePt t="357313" x="8413750" y="5803900"/>
          <p14:tracePt t="357335" x="8451850" y="5803900"/>
          <p14:tracePt t="357347" x="8464550" y="5803900"/>
          <p14:tracePt t="357363" x="8477250" y="5803900"/>
          <p14:tracePt t="357383" x="8489950" y="5803900"/>
          <p14:tracePt t="357406" x="8509000" y="5803900"/>
          <p14:tracePt t="357414" x="8515350" y="5797550"/>
          <p14:tracePt t="357432" x="8528050" y="5797550"/>
          <p14:tracePt t="357447" x="8528050" y="5791200"/>
          <p14:tracePt t="357512" x="8515350" y="5784850"/>
          <p14:tracePt t="357531" x="8496300" y="5778500"/>
          <p14:tracePt t="357548" x="8470900" y="5772150"/>
          <p14:tracePt t="357564" x="8439150" y="5759450"/>
          <p14:tracePt t="357582" x="8382000" y="5746750"/>
          <p14:tracePt t="357605" x="8312150" y="5740400"/>
          <p14:tracePt t="357616" x="8280400" y="5734050"/>
          <p14:tracePt t="357633" x="8255000" y="5721350"/>
          <p14:tracePt t="357647" x="8242300" y="5715000"/>
          <p14:tracePt t="357674" x="8223250" y="5683250"/>
          <p14:tracePt t="357674" x="8223250" y="5676900"/>
          <p14:tracePt t="357698" x="8216900" y="5670550"/>
          <p14:tracePt t="357714" x="8204200" y="5651500"/>
          <p14:tracePt t="357739" x="8178800" y="5632450"/>
          <p14:tracePt t="357747" x="8172450" y="5632450"/>
          <p14:tracePt t="357764" x="8159750" y="5626100"/>
          <p14:tracePt t="357783" x="8140700" y="5619750"/>
          <p14:tracePt t="357804" x="8077200" y="5607050"/>
          <p14:tracePt t="357813" x="8032750" y="5594350"/>
          <p14:tracePt t="357831" x="7988300" y="5575300"/>
          <p14:tracePt t="357847" x="7924800" y="5543550"/>
          <p14:tracePt t="357877" x="7867650" y="5511800"/>
          <p14:tracePt t="357883" x="7854950" y="5511800"/>
          <p14:tracePt t="357901" x="7842250" y="5511800"/>
          <p14:tracePt t="357922" x="7810500" y="5511800"/>
          <p14:tracePt t="357930" x="7797800" y="5511800"/>
          <p14:tracePt t="357947" x="7791450" y="5518150"/>
          <p14:tracePt t="357964" x="7785100" y="5518150"/>
          <p14:tracePt t="358006" x="7785100" y="5524500"/>
          <p14:tracePt t="358014" x="7791450" y="5530850"/>
          <p14:tracePt t="358032" x="7810500" y="5549900"/>
          <p14:tracePt t="358047" x="7835900" y="5568950"/>
          <p14:tracePt t="358070" x="7854950" y="5607050"/>
          <p14:tracePt t="358081" x="7861300" y="5613400"/>
          <p14:tracePt t="358100" x="7867650" y="5626100"/>
          <p14:tracePt t="358115" x="7874000" y="5632450"/>
          <p14:tracePt t="358222" x="7867650" y="5632450"/>
          <p14:tracePt t="358232" x="7861300" y="5632450"/>
          <p14:tracePt t="358255" x="7816850" y="5619750"/>
          <p14:tracePt t="358264" x="7804150" y="5613400"/>
          <p14:tracePt t="358281" x="7791450" y="5600700"/>
          <p14:tracePt t="358299" x="7778750" y="5581650"/>
          <p14:tracePt t="358314" x="7759700" y="5568950"/>
          <p14:tracePt t="358338" x="7747000" y="5562600"/>
          <p14:tracePt t="358402" x="7740650" y="5562600"/>
          <p14:tracePt t="373996" x="7747000" y="5562600"/>
          <p14:tracePt t="374013" x="7759700" y="5568950"/>
          <p14:tracePt t="374028" x="7778750" y="5575300"/>
          <p14:tracePt t="374045" x="7861300" y="5588000"/>
          <p14:tracePt t="374068" x="8089900" y="5613400"/>
          <p14:tracePt t="374080" x="8223250" y="5632450"/>
          <p14:tracePt t="374094" x="8432800" y="5676900"/>
          <p14:tracePt t="374112" x="8578850" y="5740400"/>
          <p14:tracePt t="374135" x="8623300" y="5810250"/>
          <p14:tracePt t="374144" x="8623300" y="5829300"/>
          <p14:tracePt t="374161" x="8629650" y="5873750"/>
          <p14:tracePt t="374163" x="8636000" y="5892800"/>
          <p14:tracePt t="374177" x="8642350" y="5899150"/>
          <p14:tracePt t="374203" x="8724900" y="5918200"/>
          <p14:tracePt t="374211" x="8769350" y="5918200"/>
          <p14:tracePt t="374229" x="8826500" y="5924550"/>
          <p14:tracePt t="374244" x="8845550" y="5924550"/>
          <p14:tracePt t="374270" x="8813800" y="5975350"/>
          <p14:tracePt t="374277" x="8794750" y="6000750"/>
          <p14:tracePt t="374295" x="8775700" y="6032500"/>
          <p14:tracePt t="374311" x="8775700" y="6045200"/>
          <p14:tracePt t="374337" x="8782050" y="6045200"/>
          <p14:tracePt t="374344" x="8807450" y="6038850"/>
          <p14:tracePt t="374361" x="8832850" y="6019800"/>
          <p14:tracePt t="374378" x="8832850" y="6013450"/>
          <p14:tracePt t="374861" x="8832850" y="6000750"/>
          <p14:tracePt t="374878" x="8851900" y="5949950"/>
          <p14:tracePt t="374896" x="8915400" y="5867400"/>
          <p14:tracePt t="374912" x="9017000" y="5791200"/>
          <p14:tracePt t="374937" x="9144000" y="5702300"/>
          <p14:tracePt t="374945" x="9156700" y="5683250"/>
          <p14:tracePt t="374962" x="9169400" y="5664200"/>
          <p14:tracePt t="374980" x="9182100" y="5657850"/>
          <p14:tracePt t="375000" x="9201150" y="5645150"/>
          <p14:tracePt t="375011" x="9207500" y="5638800"/>
          <p14:tracePt t="375029" x="9220200" y="5626100"/>
          <p14:tracePt t="375045" x="9226550" y="5607050"/>
          <p14:tracePt t="375073" x="9194800" y="5568950"/>
          <p14:tracePt t="375081" x="9169400" y="5549900"/>
          <p14:tracePt t="375099" x="9105900" y="5518150"/>
          <p14:tracePt t="375121" x="8991600" y="5467350"/>
          <p14:tracePt t="375129" x="8959850" y="5454650"/>
          <p14:tracePt t="375145" x="8826500" y="5416550"/>
          <p14:tracePt t="375162" x="8693150" y="5378450"/>
          <p14:tracePt t="375181" x="8553450" y="5359400"/>
          <p14:tracePt t="375204" x="8388350" y="5359400"/>
          <p14:tracePt t="375211" x="8356600" y="5359400"/>
          <p14:tracePt t="375230" x="8312150" y="5365750"/>
          <p14:tracePt t="375245" x="8255000" y="5372100"/>
          <p14:tracePt t="375270" x="8134350" y="5378450"/>
          <p14:tracePt t="375280" x="8115300" y="5378450"/>
          <p14:tracePt t="375298" x="7994650" y="5378450"/>
          <p14:tracePt t="375312" x="7899400" y="5384800"/>
          <p14:tracePt t="375336" x="7842250" y="5410200"/>
          <p14:tracePt t="375345" x="7835900" y="5416550"/>
          <p14:tracePt t="375363" x="7823200" y="5441950"/>
          <p14:tracePt t="375379" x="7823200" y="5467350"/>
          <p14:tracePt t="375402" x="7842250" y="5524500"/>
          <p14:tracePt t="375412" x="7854950" y="5543550"/>
          <p14:tracePt t="375428" x="7893050" y="5588000"/>
          <p14:tracePt t="375445" x="7950200" y="5626100"/>
          <p14:tracePt t="375471" x="8077200" y="5676900"/>
          <p14:tracePt t="375478" x="8134350" y="5689600"/>
          <p14:tracePt t="375495" x="8274050" y="5708650"/>
          <p14:tracePt t="375512" x="8458200" y="5715000"/>
          <p14:tracePt t="375539" x="8851900" y="5765800"/>
          <p14:tracePt t="375548" x="8921750" y="5784850"/>
          <p14:tracePt t="375565" x="8966200" y="5797550"/>
          <p14:tracePt t="375581" x="8972550" y="5797550"/>
          <p14:tracePt t="375601" x="8985250" y="5791200"/>
          <p14:tracePt t="375615" x="9010650" y="5778500"/>
          <p14:tracePt t="375632" x="9048750" y="5759450"/>
          <p14:tracePt t="375646" x="9118600" y="5734050"/>
          <p14:tracePt t="375669" x="9245600" y="5715000"/>
          <p14:tracePt t="375679" x="9296400" y="5715000"/>
          <p14:tracePt t="375696" x="9398000" y="5708650"/>
          <p14:tracePt t="375713" x="9417050" y="5708650"/>
          <p14:tracePt t="375748" x="9417050" y="5702300"/>
          <p14:tracePt t="375762" x="9423400" y="5702300"/>
          <p14:tracePt t="375778" x="9436100" y="5670550"/>
          <p14:tracePt t="375803" x="9429750" y="5607050"/>
          <p14:tracePt t="375813" x="9423400" y="5588000"/>
          <p14:tracePt t="375829" x="9410700" y="5562600"/>
          <p14:tracePt t="375846" x="9385300" y="5543550"/>
          <p14:tracePt t="375871" x="9290050" y="5524500"/>
          <p14:tracePt t="375879" x="9258300" y="5518150"/>
          <p14:tracePt t="375898" x="9175750" y="5511800"/>
          <p14:tracePt t="375913" x="9093200" y="5499100"/>
          <p14:tracePt t="375938" x="8985250" y="5461000"/>
          <p14:tracePt t="375963" x="8921750" y="5441950"/>
          <p14:tracePt t="375983" x="8775700" y="5429250"/>
          <p14:tracePt t="376006" x="8616950" y="5422900"/>
          <p14:tracePt t="376013" x="8585200" y="5422900"/>
          <p14:tracePt t="376029" x="8534400" y="5422900"/>
          <p14:tracePt t="376046" x="8521700" y="5422900"/>
          <p14:tracePt t="376085" x="8521700" y="5429250"/>
          <p14:tracePt t="376097" x="8521700" y="5435600"/>
          <p14:tracePt t="376114" x="8515350" y="5461000"/>
          <p14:tracePt t="376139" x="8509000" y="5505450"/>
          <p14:tracePt t="376147" x="8509000" y="5524500"/>
          <p14:tracePt t="376163" x="8515350" y="5549900"/>
          <p14:tracePt t="376182" x="8585200" y="5588000"/>
          <p14:tracePt t="376206" x="8737600" y="5613400"/>
          <p14:tracePt t="376230" x="8972550" y="5632450"/>
          <p14:tracePt t="376246" x="9086850" y="5651500"/>
          <p14:tracePt t="376272" x="9175750" y="5670550"/>
          <p14:tracePt t="376280" x="9182100" y="5670550"/>
          <p14:tracePt t="376316" x="9201150" y="5670550"/>
          <p14:tracePt t="376339" x="9264650" y="5670550"/>
          <p14:tracePt t="376347" x="9296400" y="5670550"/>
          <p14:tracePt t="376363" x="9442450" y="5676900"/>
          <p14:tracePt t="376380" x="9601200" y="5683250"/>
          <p14:tracePt t="376384" x="9715500" y="5683250"/>
          <p14:tracePt t="376406" x="9912350" y="5689600"/>
          <p14:tracePt t="376430" x="9925050" y="5689600"/>
          <p14:tracePt t="376446" x="9931400" y="5689600"/>
          <p14:tracePt t="376489" x="9937750" y="5689600"/>
          <p14:tracePt t="376499" x="9944100" y="5683250"/>
          <p14:tracePt t="376514" x="9969500" y="5683250"/>
          <p14:tracePt t="376538" x="10039350" y="5664200"/>
          <p14:tracePt t="376546" x="10071100" y="5657850"/>
          <p14:tracePt t="376563" x="10115550" y="5651500"/>
          <p14:tracePt t="376580" x="10140950" y="5645150"/>
          <p14:tracePt t="376606" x="10179050" y="5632450"/>
          <p14:tracePt t="376613" x="10185400" y="5632450"/>
          <p14:tracePt t="376630" x="10217150" y="5626100"/>
          <p14:tracePt t="376634" x="10229850" y="5619750"/>
          <p14:tracePt t="376650" x="10248900" y="5607050"/>
          <p14:tracePt t="376676" x="10274300" y="5594350"/>
          <p14:tracePt t="376697" x="10274300" y="5588000"/>
          <p14:tracePt t="376715" x="10267950" y="5588000"/>
          <p14:tracePt t="376737" x="10217150" y="5575300"/>
          <p14:tracePt t="376749" x="10204450" y="5568950"/>
          <p14:tracePt t="376764" x="10160000" y="5556250"/>
          <p14:tracePt t="376780" x="10134600" y="5543550"/>
          <p14:tracePt t="376807" x="10090150" y="5518150"/>
          <p14:tracePt t="376813" x="10052050" y="5511800"/>
          <p14:tracePt t="376830" x="9944100" y="5505450"/>
          <p14:tracePt t="376847" x="9804400" y="5499100"/>
          <p14:tracePt t="376869" x="9594850" y="5499100"/>
          <p14:tracePt t="376880" x="9531350" y="5499100"/>
          <p14:tracePt t="376897" x="9448800" y="5492750"/>
          <p14:tracePt t="376913" x="9410700" y="5486400"/>
          <p14:tracePt t="376936" x="9404350" y="5480050"/>
          <p14:tracePt t="376947" x="9347200" y="5492750"/>
          <p14:tracePt t="376963" x="9258300" y="5511800"/>
          <p14:tracePt t="376980" x="9156700" y="5537200"/>
          <p14:tracePt t="377006" x="9042400" y="5549900"/>
          <p14:tracePt t="377013" x="9004300" y="5549900"/>
          <p14:tracePt t="377031" x="8985250" y="5556250"/>
          <p14:tracePt t="377073" x="8991600" y="5556250"/>
          <p14:tracePt t="377080" x="8991600" y="5562600"/>
          <p14:tracePt t="377097" x="9004300" y="5575300"/>
          <p14:tracePt t="377113" x="9017000" y="5588000"/>
          <p14:tracePt t="377139" x="9048750" y="5613400"/>
          <p14:tracePt t="377147" x="9067800" y="5619750"/>
          <p14:tracePt t="377163" x="9105900" y="5632450"/>
          <p14:tracePt t="377180" x="9137650" y="5645150"/>
          <p14:tracePt t="377205" x="9182100" y="5651500"/>
          <p14:tracePt t="377230" x="9182100" y="5664200"/>
          <p14:tracePt t="377247" x="9156700" y="5670550"/>
          <p14:tracePt t="377249" x="9131300" y="5670550"/>
          <p14:tracePt t="377271" x="9055100" y="5670550"/>
          <p14:tracePt t="377281" x="9017000" y="5670550"/>
          <p14:tracePt t="377300" x="8915400" y="5664200"/>
          <p14:tracePt t="377313" x="8870950" y="5645150"/>
          <p14:tracePt t="377339" x="8820150" y="5632450"/>
          <p14:tracePt t="377347" x="8801100" y="5626100"/>
          <p14:tracePt t="377364" x="8756650" y="5613400"/>
          <p14:tracePt t="377380" x="8693150" y="5607050"/>
          <p14:tracePt t="377406" x="8661400" y="5607050"/>
          <p14:tracePt t="377452" x="8667750" y="5607050"/>
          <p14:tracePt t="377464" x="8705850" y="5619750"/>
          <p14:tracePt t="377482" x="8782050" y="5638800"/>
          <p14:tracePt t="377497" x="8877300" y="5651500"/>
          <p14:tracePt t="377514" x="8972550" y="5657850"/>
          <p14:tracePt t="377538" x="9144000" y="5670550"/>
          <p14:tracePt t="377547" x="9207500" y="5676900"/>
          <p14:tracePt t="377565" x="9334500" y="5683250"/>
          <p14:tracePt t="377580" x="9442450" y="5683250"/>
          <p14:tracePt t="377608" x="9594850" y="5683250"/>
          <p14:tracePt t="377631" x="9671050" y="5689600"/>
          <p14:tracePt t="377647" x="9785350" y="5689600"/>
          <p14:tracePt t="377670" x="9893300" y="5670550"/>
          <p14:tracePt t="377680" x="9944100" y="5664200"/>
          <p14:tracePt t="377700" x="10020300" y="5645150"/>
          <p14:tracePt t="377714" x="10083800" y="5626100"/>
          <p14:tracePt t="377742" x="10128250" y="5607050"/>
          <p14:tracePt t="377750" x="10134600" y="5607050"/>
          <p14:tracePt t="377764" x="10153650" y="5607050"/>
          <p14:tracePt t="377781" x="10172700" y="5600700"/>
          <p14:tracePt t="377805" x="10229850" y="5600700"/>
          <p14:tracePt t="377814" x="10242550" y="5594350"/>
          <p14:tracePt t="377831" x="10267950" y="5588000"/>
          <p14:tracePt t="377847" x="10280650" y="5581650"/>
          <p14:tracePt t="377873" x="10280650" y="5568950"/>
          <p14:tracePt t="377880" x="10280650" y="5556250"/>
          <p14:tracePt t="377898" x="10248900" y="5530850"/>
          <p14:tracePt t="377915" x="10191750" y="5499100"/>
          <p14:tracePt t="377940" x="10096500" y="5441950"/>
          <p14:tracePt t="377947" x="10077450" y="5429250"/>
          <p14:tracePt t="377964" x="10026650" y="5403850"/>
          <p14:tracePt t="377981" x="9963150" y="5397500"/>
          <p14:tracePt t="378004" x="9861550" y="5391150"/>
          <p14:tracePt t="378014" x="9829800" y="5391150"/>
          <p14:tracePt t="378031" x="9747250" y="5397500"/>
          <p14:tracePt t="378049" x="9658350" y="5410200"/>
          <p14:tracePt t="378073" x="9537700" y="5422900"/>
          <p14:tracePt t="378081" x="9474200" y="5422900"/>
          <p14:tracePt t="378083" x="9442450" y="5422900"/>
          <p14:tracePt t="378098" x="9404350" y="5416550"/>
          <p14:tracePt t="378115" x="9321800" y="5416550"/>
          <p14:tracePt t="378140" x="9188450" y="5410200"/>
          <p14:tracePt t="378148" x="9124950" y="5410200"/>
          <p14:tracePt t="378165" x="9010650" y="5429250"/>
          <p14:tracePt t="378182" x="8864600" y="5441950"/>
          <p14:tracePt t="378207" x="8750300" y="5467350"/>
          <p14:tracePt t="378215" x="8724900" y="5473700"/>
          <p14:tracePt t="378231" x="8667750" y="5486400"/>
          <p14:tracePt t="378248" x="8591550" y="5499100"/>
          <p14:tracePt t="378274" x="8483600" y="5524500"/>
          <p14:tracePt t="378281" x="8445500" y="5530850"/>
          <p14:tracePt t="378298" x="8407400" y="5549900"/>
          <p14:tracePt t="378315" x="8401050" y="5556250"/>
          <p14:tracePt t="378341" x="8426450" y="5600700"/>
          <p14:tracePt t="378365" x="8464550" y="5645150"/>
          <p14:tracePt t="378382" x="8496300" y="5695950"/>
          <p14:tracePt t="378407" x="8528050" y="5715000"/>
          <p14:tracePt t="378415" x="8540750" y="5715000"/>
          <p14:tracePt t="378432" x="8597900" y="5715000"/>
          <p14:tracePt t="378447" x="8712200" y="5702300"/>
          <p14:tracePt t="378473" x="8934450" y="5708650"/>
          <p14:tracePt t="378482" x="9017000" y="5708650"/>
          <p14:tracePt t="378498" x="9194800" y="5715000"/>
          <p14:tracePt t="378500" x="9290050" y="5715000"/>
          <p14:tracePt t="378517" x="9480550" y="5702300"/>
          <p14:tracePt t="378541" x="9728200" y="5664200"/>
          <p14:tracePt t="378551" x="9766300" y="5651500"/>
          <p14:tracePt t="378565" x="9836150" y="5638800"/>
          <p14:tracePt t="378581" x="9950450" y="5619750"/>
          <p14:tracePt t="378604" x="10064750" y="5619750"/>
          <p14:tracePt t="378615" x="10083800" y="5626100"/>
          <p14:tracePt t="378632" x="10128250" y="5651500"/>
          <p14:tracePt t="378648" x="10140950" y="5664200"/>
          <p14:tracePt t="378675" x="10153650" y="5664200"/>
          <p14:tracePt t="378699" x="10166350" y="5664200"/>
          <p14:tracePt t="378720" x="10217150" y="5664200"/>
          <p14:tracePt t="378731" x="10229850" y="5670550"/>
          <p14:tracePt t="378750" x="10261600" y="5670550"/>
          <p14:tracePt t="378768" x="10331450" y="5676900"/>
          <p14:tracePt t="378781" x="10350500" y="5683250"/>
          <p14:tracePt t="378810" x="10445750" y="5702300"/>
          <p14:tracePt t="378817" x="10458450" y="5708650"/>
          <p14:tracePt t="378832" x="10477500" y="5708650"/>
          <p14:tracePt t="378854" x="10496550" y="5708650"/>
          <p14:tracePt t="378871" x="10509250" y="5708650"/>
          <p14:tracePt t="378882" x="10515600" y="5708650"/>
          <p14:tracePt t="378898" x="10521950" y="5689600"/>
          <p14:tracePt t="378915" x="10534650" y="5645150"/>
          <p14:tracePt t="378943" x="10534650" y="5581650"/>
          <p14:tracePt t="378949" x="10528300" y="5556250"/>
          <p14:tracePt t="378966" x="10509250" y="5518150"/>
          <p14:tracePt t="378982" x="10477500" y="5473700"/>
          <p14:tracePt t="379009" x="10375900" y="5416550"/>
          <p14:tracePt t="379033" x="10312400" y="5397500"/>
          <p14:tracePt t="379048" x="10261600" y="5378450"/>
          <p14:tracePt t="379074" x="10115550" y="5353050"/>
          <p14:tracePt t="379083" x="10064750" y="5346700"/>
          <p14:tracePt t="379099" x="9925050" y="5346700"/>
          <p14:tracePt t="379122" x="9772650" y="5365750"/>
          <p14:tracePt t="379132" x="9747250" y="5372100"/>
          <p14:tracePt t="379148" x="9728200" y="5378450"/>
          <p14:tracePt t="379167" x="9721850" y="5384800"/>
          <p14:tracePt t="379205" x="9645650" y="5429250"/>
          <p14:tracePt t="379215" x="9607550" y="5448300"/>
          <p14:tracePt t="379232" x="9493250" y="5492750"/>
          <p14:tracePt t="379248" x="9372600" y="5537200"/>
          <p14:tracePt t="379250" x="9334500" y="5549900"/>
          <p14:tracePt t="379273" x="9264650" y="5562600"/>
          <p14:tracePt t="379282" x="9251950" y="5568950"/>
          <p14:tracePt t="379338" x="9271000" y="5581650"/>
          <p14:tracePt t="379348" x="9277350" y="5588000"/>
          <p14:tracePt t="379366" x="9340850" y="5632450"/>
          <p14:tracePt t="379382" x="9359900" y="5651500"/>
          <p14:tracePt t="379405" x="9417050" y="5753100"/>
          <p14:tracePt t="379415" x="9429750" y="5765800"/>
          <p14:tracePt t="379432" x="9455150" y="5791200"/>
          <p14:tracePt t="379449" x="9493250" y="5803900"/>
          <p14:tracePt t="379473" x="9601200" y="5803900"/>
          <p14:tracePt t="379482" x="9652000" y="5803900"/>
          <p14:tracePt t="379499" x="9791700" y="5791200"/>
          <p14:tracePt t="379523" x="9969500" y="5759450"/>
          <p14:tracePt t="379532" x="10033000" y="5740400"/>
          <p14:tracePt t="379549" x="10077450" y="5727700"/>
          <p14:tracePt t="379568" x="10077450" y="5721350"/>
          <p14:tracePt t="379699" x="10077450" y="5715000"/>
          <p14:tracePt t="379705" x="10083800" y="5715000"/>
          <p14:tracePt t="379717" x="10090150" y="5708650"/>
          <p14:tracePt t="379740" x="10109200" y="5695950"/>
          <p14:tracePt t="379752" x="10140950" y="5695950"/>
          <p14:tracePt t="379766" x="10198100" y="5695950"/>
          <p14:tracePt t="379782" x="10306050" y="5689600"/>
          <p14:tracePt t="379808" x="10420350" y="5683250"/>
          <p14:tracePt t="379815" x="10445750" y="5676900"/>
          <p14:tracePt t="379832" x="10471150" y="5664200"/>
          <p14:tracePt t="379850" x="10477500" y="5651500"/>
          <p14:tracePt t="379871" x="10477500" y="5645150"/>
          <p14:tracePt t="379883" x="10471150" y="5638800"/>
          <p14:tracePt t="379902" x="10458450" y="5632450"/>
          <p14:tracePt t="379923" x="10452100" y="5626100"/>
          <p14:tracePt t="379953" x="10445750" y="5626100"/>
          <p14:tracePt t="379983" x="10433050" y="5619750"/>
          <p14:tracePt t="380006" x="10420350" y="5613400"/>
          <p14:tracePt t="380016" x="10414000" y="5600700"/>
          <p14:tracePt t="380032" x="10394950" y="5581650"/>
          <p14:tracePt t="380050" x="10369550" y="5537200"/>
          <p14:tracePt t="380072" x="10337800" y="5486400"/>
          <p14:tracePt t="380083" x="10331450" y="5473700"/>
          <p14:tracePt t="380099" x="10306050" y="5448300"/>
          <p14:tracePt t="380116" x="10274300" y="5429250"/>
          <p14:tracePt t="380141" x="10236200" y="5410200"/>
          <p14:tracePt t="380149" x="10229850" y="5403850"/>
          <p14:tracePt t="380167" x="10204450" y="5391150"/>
          <p14:tracePt t="380183" x="10191750" y="5384800"/>
          <p14:tracePt t="380209" x="10090150" y="5353050"/>
          <p14:tracePt t="380233" x="9918700" y="5365750"/>
          <p14:tracePt t="380252" x="9785350" y="5397500"/>
          <p14:tracePt t="380276" x="9639300" y="5448300"/>
          <p14:tracePt t="380301" x="9607550" y="5505450"/>
          <p14:tracePt t="380323" x="9620250" y="5537200"/>
          <p14:tracePt t="380333" x="9626600" y="5543550"/>
          <p14:tracePt t="380352" x="9645650" y="5549900"/>
          <p14:tracePt t="380366" x="9671050" y="5556250"/>
          <p14:tracePt t="380383" x="9721850" y="5568950"/>
          <p14:tracePt t="380409" x="9804400" y="5594350"/>
          <p14:tracePt t="380416" x="9836150" y="5607050"/>
          <p14:tracePt t="380434" x="9918700" y="5619750"/>
          <p14:tracePt t="380453" x="9975850" y="5626100"/>
          <p14:tracePt t="380471" x="10102850" y="5632450"/>
          <p14:tracePt t="380483" x="10299700" y="5664200"/>
          <p14:tracePt t="380500" x="10509250" y="5721350"/>
          <p14:tracePt t="380518" x="10642600" y="5765800"/>
          <p14:tracePt t="380540" x="10750550" y="5778500"/>
          <p14:tracePt t="380549" x="10782300" y="5778500"/>
          <p14:tracePt t="380569" x="10801350" y="5772150"/>
          <p14:tracePt t="380583" x="10820400" y="5746750"/>
          <p14:tracePt t="380608" x="10845800" y="5715000"/>
          <p14:tracePt t="380616" x="10845800" y="5708650"/>
          <p14:tracePt t="380633" x="10864850" y="5683250"/>
          <p14:tracePt t="380650" x="10902950" y="5670550"/>
          <p14:tracePt t="380672" x="10966450" y="5651500"/>
          <p14:tracePt t="380683" x="10972800" y="5651500"/>
          <p14:tracePt t="380717" x="10991850" y="5651500"/>
          <p14:tracePt t="380738" x="11029950" y="5664200"/>
          <p14:tracePt t="380750" x="11068050" y="5664200"/>
          <p14:tracePt t="380767" x="11112500" y="5664200"/>
          <p14:tracePt t="380783" x="11182350" y="5664200"/>
          <p14:tracePt t="380808" x="11283950" y="5664200"/>
          <p14:tracePt t="380819" x="11315700" y="5670550"/>
          <p14:tracePt t="380834" x="11347450" y="5689600"/>
          <p14:tracePt t="380850" x="11366500" y="5702300"/>
          <p14:tracePt t="380875" x="11379200" y="5727700"/>
          <p14:tracePt t="380883" x="11385550" y="5740400"/>
          <p14:tracePt t="380900" x="11391900" y="5746750"/>
          <p14:tracePt t="380942" x="11404600" y="5740400"/>
          <p14:tracePt t="380950" x="11410950" y="5740400"/>
          <p14:tracePt t="380967" x="11436350" y="5721350"/>
          <p14:tracePt t="380985" x="11468100" y="5702300"/>
          <p14:tracePt t="381007" x="11487150" y="5689600"/>
          <p14:tracePt t="381018" x="11493500" y="5683250"/>
          <p14:tracePt t="381033" x="11499850" y="5683250"/>
          <p14:tracePt t="381075" x="11499850" y="5689600"/>
          <p14:tracePt t="381125" x="11506200" y="5676900"/>
          <p14:tracePt t="381136" x="11506200" y="5670550"/>
          <p14:tracePt t="381150" x="11512550" y="5651500"/>
          <p14:tracePt t="381167" x="11518900" y="5645150"/>
          <p14:tracePt t="381183" x="11518900" y="5638800"/>
          <p14:tracePt t="381207" x="11506200" y="5638800"/>
          <p14:tracePt t="381216" x="11499850" y="5638800"/>
          <p14:tracePt t="381234" x="11487150" y="5632450"/>
          <p14:tracePt t="381249" x="11480800" y="5626100"/>
          <p14:tracePt t="381274" x="11468100" y="5619750"/>
          <p14:tracePt t="381283" x="11468100" y="5613400"/>
          <p14:tracePt t="381301" x="11455400" y="5600700"/>
          <p14:tracePt t="381317" x="11442700" y="5588000"/>
          <p14:tracePt t="381342" x="11423650" y="5568950"/>
          <p14:tracePt t="381351" x="11417300" y="5556250"/>
          <p14:tracePt t="381370" x="11404600" y="5549900"/>
          <p14:tracePt t="381384" x="11391900" y="5543550"/>
          <p14:tracePt t="381411" x="11385550" y="5537200"/>
          <p14:tracePt t="381420" x="11379200" y="5537200"/>
          <p14:tracePt t="381437" x="11366500" y="5530850"/>
          <p14:tracePt t="381455" x="11341100" y="5524500"/>
          <p14:tracePt t="381469" x="11334750" y="5518150"/>
          <p14:tracePt t="381487" x="11290300" y="5511800"/>
          <p14:tracePt t="381500" x="11277600" y="5511800"/>
          <p14:tracePt t="381524" x="11252200" y="5511800"/>
          <p14:tracePt t="381534" x="11245850" y="5511800"/>
          <p14:tracePt t="381551" x="11220450" y="5511800"/>
          <p14:tracePt t="381570" x="11099800" y="5518150"/>
          <p14:tracePt t="381584" x="11029950" y="5505450"/>
          <p14:tracePt t="381607" x="10928350" y="5486400"/>
          <p14:tracePt t="381616" x="10902950" y="5480050"/>
          <p14:tracePt t="381636" x="10826750" y="5467350"/>
          <p14:tracePt t="381650" x="10788650" y="5461000"/>
          <p14:tracePt t="381673" x="10763250" y="5454650"/>
          <p14:tracePt t="381684" x="10756900" y="5454650"/>
          <p14:tracePt t="381701" x="10725150" y="5473700"/>
          <p14:tracePt t="381719" x="10668000" y="5492750"/>
          <p14:tracePt t="381745" x="10515600" y="5524500"/>
          <p14:tracePt t="381767" x="10477500" y="5530850"/>
          <p14:tracePt t="381784" x="10471150" y="5537200"/>
          <p14:tracePt t="381807" x="10471150" y="5543550"/>
          <p14:tracePt t="381817" x="10515600" y="5556250"/>
          <p14:tracePt t="381834" x="10617200" y="5594350"/>
          <p14:tracePt t="381851" x="10763250" y="5645150"/>
          <p14:tracePt t="381873" x="10966450" y="5721350"/>
          <p14:tracePt t="381884" x="11029950" y="5746750"/>
          <p14:tracePt t="381901" x="11131550" y="5778500"/>
          <p14:tracePt t="381930" x="11283950" y="5810250"/>
          <p14:tracePt t="381951" x="11341100" y="5810250"/>
          <p14:tracePt t="381967" x="11404600" y="5791200"/>
          <p14:tracePt t="381984" x="11461750" y="5778500"/>
          <p14:tracePt t="382007" x="11563350" y="5765800"/>
          <p14:tracePt t="382018" x="11588750" y="5765800"/>
          <p14:tracePt t="382035" x="11620500" y="5759450"/>
          <p14:tracePt t="382051" x="11633200" y="5759450"/>
          <p14:tracePt t="382084" x="11639550" y="5759450"/>
          <p14:tracePt t="382101" x="11639550" y="5753100"/>
          <p14:tracePt t="382118" x="11652250" y="5753100"/>
          <p14:tracePt t="382201" x="11645900" y="5753100"/>
          <p14:tracePt t="382207" x="11639550" y="5753100"/>
          <p14:tracePt t="382223" x="11633200" y="5746750"/>
          <p14:tracePt t="382234" x="11626850" y="5746750"/>
          <p14:tracePt t="382252" x="11620500" y="5746750"/>
          <p14:tracePt t="382276" x="11614150" y="5746750"/>
          <p14:tracePt t="382393" x="11614150" y="5753100"/>
          <p14:tracePt t="382410" x="11614150" y="5759450"/>
          <p14:tracePt t="382421" x="11607800" y="5765800"/>
          <p14:tracePt t="382435" x="11607800" y="5772150"/>
          <p14:tracePt t="382473" x="11614150" y="5759450"/>
          <p14:tracePt t="382487" x="11620500" y="5753100"/>
          <p14:tracePt t="382502" x="11626850" y="5753100"/>
          <p14:tracePt t="382518" x="11626850" y="5746750"/>
          <p14:tracePt t="382584" x="11633200" y="5740400"/>
          <p14:tracePt t="382602" x="11671300" y="5715000"/>
          <p14:tracePt t="382618" x="11703050" y="5670550"/>
          <p14:tracePt t="382635" x="11722100" y="5626100"/>
          <p14:tracePt t="382658" x="11703050" y="5568950"/>
          <p14:tracePt t="382668" x="11684000" y="5556250"/>
          <p14:tracePt t="382685" x="11645900" y="5524500"/>
          <p14:tracePt t="382701" x="11620500" y="5492750"/>
          <p14:tracePt t="382727" x="11582400" y="5403850"/>
          <p14:tracePt t="382752" x="11563350" y="5353050"/>
          <p14:tracePt t="382769" x="11550650" y="5327650"/>
          <p14:tracePt t="382785" x="11537950" y="5314950"/>
          <p14:tracePt t="382807" x="11499850" y="5295900"/>
          <p14:tracePt t="382818" x="11487150" y="5295900"/>
          <p14:tracePt t="382835" x="11455400" y="5289550"/>
          <p14:tracePt t="382852" x="11398250" y="5289550"/>
          <p14:tracePt t="382877" x="11322050" y="5289550"/>
          <p14:tracePt t="382885" x="11296650" y="5289550"/>
          <p14:tracePt t="382902" x="11277600" y="5289550"/>
          <p14:tracePt t="382918" x="11264900" y="5283200"/>
          <p14:tracePt t="382944" x="11258550" y="5283200"/>
          <p14:tracePt t="382955" x="11252200" y="5283200"/>
          <p14:tracePt t="382968" x="11245850" y="5283200"/>
          <p14:tracePt t="382985" x="11201400" y="5276850"/>
          <p14:tracePt t="383008" x="11023600" y="5270500"/>
          <p14:tracePt t="383018" x="10941050" y="5283200"/>
          <p14:tracePt t="383036" x="10795000" y="5308600"/>
          <p14:tracePt t="383059" x="10661650" y="5327650"/>
          <p14:tracePt t="383069" x="10655300" y="5327650"/>
          <p14:tracePt t="383756" x="10661650" y="5327650"/>
          <p14:tracePt t="383764" x="10668000" y="5327650"/>
          <p14:tracePt t="383772" x="10693400" y="5321300"/>
          <p14:tracePt t="383793" x="10775950" y="5308600"/>
          <p14:tracePt t="383802" x="10814050" y="5302250"/>
          <p14:tracePt t="383819" x="10883900" y="5302250"/>
          <p14:tracePt t="383835" x="10890250" y="5302250"/>
          <p14:tracePt t="383892" x="10896600" y="5289550"/>
          <p14:tracePt t="383898" x="10896600" y="5283200"/>
          <p14:tracePt t="383928" x="10934700" y="5219700"/>
          <p14:tracePt t="383939" x="10947400" y="5200650"/>
          <p14:tracePt t="383952" x="10979150" y="5156200"/>
          <p14:tracePt t="383970" x="10991850" y="5111750"/>
          <p14:tracePt t="383986" x="10985500" y="5073650"/>
          <p14:tracePt t="384012" x="10858500" y="4972050"/>
          <p14:tracePt t="384036" x="10782300" y="4921250"/>
          <p14:tracePt t="384038" x="10763250" y="4908550"/>
          <p14:tracePt t="384052" x="10731500" y="4870450"/>
          <p14:tracePt t="384079" x="10553700" y="4762500"/>
          <p14:tracePt t="384087" x="10502900" y="4730750"/>
          <p14:tracePt t="384103" x="10356850" y="4673600"/>
          <p14:tracePt t="384119" x="10229850" y="4641850"/>
          <p14:tracePt t="384145" x="9982200" y="4616450"/>
          <p14:tracePt t="384153" x="9912350" y="4616450"/>
          <p14:tracePt t="384172" x="9829800" y="4610100"/>
          <p14:tracePt t="384193" x="9817100" y="4597400"/>
          <p14:tracePt t="384236" x="9810750" y="4597400"/>
          <p14:tracePt t="384250" x="9785350" y="4610100"/>
          <p14:tracePt t="384271" x="9759950" y="4616450"/>
          <p14:tracePt t="384286" x="9740900" y="4616450"/>
          <p14:tracePt t="384466" x="9740900" y="4622800"/>
          <p14:tracePt t="391049" x="9728200" y="4622800"/>
          <p14:tracePt t="391061" x="9696450" y="4629150"/>
          <p14:tracePt t="391076" x="9594850" y="4654550"/>
          <p14:tracePt t="391093" x="9518650" y="4699000"/>
          <p14:tracePt t="391109" x="9455150" y="4737100"/>
          <p14:tracePt t="391135" x="9429750" y="4762500"/>
          <p14:tracePt t="391141" x="9423400" y="4768850"/>
          <p14:tracePt t="391158" x="9391650" y="4806950"/>
          <p14:tracePt t="391175" x="9321800" y="4857750"/>
          <p14:tracePt t="391201" x="9105900" y="4914900"/>
          <p14:tracePt t="391225" x="8959850" y="4902200"/>
          <p14:tracePt t="391243" x="8915400" y="4889500"/>
          <p14:tracePt t="391268" x="8909050" y="4889500"/>
          <p14:tracePt t="391292" x="8902700" y="4889500"/>
          <p14:tracePt t="391311" x="8845550" y="4914900"/>
          <p14:tracePt t="391336" x="8534400" y="5111750"/>
          <p14:tracePt t="391362" x="8426450" y="5200650"/>
          <p14:tracePt t="391375" x="8362950" y="5257800"/>
          <p14:tracePt t="391399" x="8305800" y="5314950"/>
          <p14:tracePt t="391409" x="8280400" y="5340350"/>
          <p14:tracePt t="391425" x="8229600" y="5378450"/>
          <p14:tracePt t="391445" x="8134350" y="5435600"/>
          <p14:tracePt t="391470" x="7943850" y="5505450"/>
          <p14:tracePt t="391493" x="7797800" y="5556250"/>
          <p14:tracePt t="391508" x="7772400" y="5562600"/>
          <p14:tracePt t="391534" x="7766050" y="5562600"/>
          <p14:tracePt t="391542" x="7766050" y="5568950"/>
          <p14:tracePt t="391559" x="7759700" y="5594350"/>
          <p14:tracePt t="391575" x="7727950" y="5632450"/>
          <p14:tracePt t="391599" x="7645400" y="5708650"/>
          <p14:tracePt t="391611" x="7613650" y="5727700"/>
          <p14:tracePt t="391625" x="7588250" y="5746750"/>
          <p14:tracePt t="391643" x="7569200" y="5753100"/>
          <p14:tracePt t="391646" x="7569200" y="5759450"/>
          <p14:tracePt t="391676" x="7569200" y="5765800"/>
          <p14:tracePt t="391693" x="7575550" y="5791200"/>
          <p14:tracePt t="391709" x="7569200" y="5880100"/>
          <p14:tracePt t="391735" x="7512050" y="5975350"/>
          <p14:tracePt t="391743" x="7486650" y="6000750"/>
          <p14:tracePt t="391761" x="7461250" y="6026150"/>
          <p14:tracePt t="391824" x="7467600" y="6026150"/>
          <p14:tracePt t="391875" x="7467600" y="6032500"/>
          <p14:tracePt t="391889" x="7467600" y="6038850"/>
          <p14:tracePt t="391933" x="7467600" y="6045200"/>
          <p14:tracePt t="391982" x="7467600" y="6051550"/>
          <p14:tracePt t="392007" x="7461250" y="6051550"/>
          <p14:tracePt t="392234" x="7454900" y="6051550"/>
          <p14:tracePt t="392249" x="7454900" y="6057900"/>
          <p14:tracePt t="392651" x="7467600" y="6064250"/>
          <p14:tracePt t="392660" x="7480300" y="6076950"/>
          <p14:tracePt t="392679" x="7512050" y="6089650"/>
          <p14:tracePt t="392697" x="7531100" y="6096000"/>
          <p14:tracePt t="392710" x="7537450" y="6102350"/>
          <p14:tracePt t="392734" x="7550150" y="6102350"/>
          <p14:tracePt t="392743" x="7556500" y="6102350"/>
          <p14:tracePt t="392761" x="7569200" y="6102350"/>
          <p14:tracePt t="392776" x="7588250" y="6096000"/>
          <p14:tracePt t="392799" x="7613650" y="6089650"/>
          <p14:tracePt t="392810" x="7620000" y="6089650"/>
          <p14:tracePt t="392829" x="7626350" y="6089650"/>
          <p14:tracePt t="392843" x="7632700" y="6089650"/>
          <p14:tracePt t="392868" x="7664450" y="6083300"/>
          <p14:tracePt t="392879" x="7689850" y="6076950"/>
          <p14:tracePt t="392897" x="7734300" y="6057900"/>
          <p14:tracePt t="392910" x="7772400" y="6038850"/>
          <p14:tracePt t="392933" x="7791450" y="6000750"/>
          <p14:tracePt t="392943" x="7791450" y="5994400"/>
          <p14:tracePt t="392961" x="7791450" y="5969000"/>
          <p14:tracePt t="392978" x="7785100" y="5943600"/>
          <p14:tracePt t="393001" x="7766050" y="5911850"/>
          <p14:tracePt t="393013" x="7734300" y="5892800"/>
          <p14:tracePt t="393027" x="7721600" y="5886450"/>
          <p14:tracePt t="393043" x="7677150" y="5867400"/>
          <p14:tracePt t="393067" x="7607300" y="5848350"/>
          <p14:tracePt t="393076" x="7569200" y="5842000"/>
          <p14:tracePt t="393094" x="7531100" y="5842000"/>
          <p14:tracePt t="393110" x="7404100" y="5848350"/>
          <p14:tracePt t="393133" x="7302500" y="5854700"/>
          <p14:tracePt t="393143" x="7283450" y="5861050"/>
          <p14:tracePt t="393163" x="7207250" y="5880100"/>
          <p14:tracePt t="393182" x="7118350" y="5918200"/>
          <p14:tracePt t="393195" x="7080250" y="5949950"/>
          <p14:tracePt t="393213" x="7029450" y="5988050"/>
          <p14:tracePt t="393226" x="7010400" y="6013450"/>
          <p14:tracePt t="393243" x="7010400" y="6032500"/>
          <p14:tracePt t="393246" x="7016750" y="6038850"/>
          <p14:tracePt t="393267" x="7048500" y="6051550"/>
          <p14:tracePt t="393277" x="7099300" y="6064250"/>
          <p14:tracePt t="393279" x="7150100" y="6070600"/>
          <p14:tracePt t="393294" x="7226300" y="6089650"/>
          <p14:tracePt t="393313" x="7531100" y="6165850"/>
          <p14:tracePt t="393336" x="7670800" y="6242050"/>
          <p14:tracePt t="393344" x="7677150" y="6261100"/>
          <p14:tracePt t="393362" x="7677150" y="6299200"/>
          <p14:tracePt t="393377" x="7683500" y="6362700"/>
          <p14:tracePt t="393402" x="7696200" y="6419850"/>
          <p14:tracePt t="393413" x="7702550" y="6438900"/>
          <p14:tracePt t="393427" x="7708900" y="6464300"/>
          <p14:tracePt t="393478" x="7715250" y="6457950"/>
          <p14:tracePt t="393496" x="7715250" y="6445250"/>
          <p14:tracePt t="393511" x="7715250" y="6438900"/>
          <p14:tracePt t="393611" x="7715250" y="6432550"/>
          <p14:tracePt t="393616" x="7708900" y="6432550"/>
          <p14:tracePt t="393629" x="7702550" y="6426200"/>
          <p14:tracePt t="393644" x="7677150" y="6413500"/>
          <p14:tracePt t="393669" x="7658100" y="6419850"/>
          <p14:tracePt t="393678" x="7651750" y="6451600"/>
          <p14:tracePt t="393694" x="7658100" y="6502400"/>
          <p14:tracePt t="393711" x="7683500" y="6572250"/>
          <p14:tracePt t="393737" x="7702550" y="6692900"/>
          <p14:tracePt t="393747" x="7696200" y="6750050"/>
          <p14:tracePt t="393765" x="7683500" y="6775450"/>
          <p14:tracePt t="393777" x="7670800" y="6781800"/>
          <p14:tracePt t="393802" x="7664450" y="6788150"/>
          <p14:tracePt t="394246" x="7664450" y="6781800"/>
          <p14:tracePt t="394262" x="7658100" y="6775450"/>
          <p14:tracePt t="394278" x="7651750" y="6743700"/>
          <p14:tracePt t="394295" x="7645400" y="6711950"/>
          <p14:tracePt t="394311" x="7645400" y="6648450"/>
          <p14:tracePt t="394333" x="7651750" y="6623050"/>
          <p14:tracePt t="394344" x="7658100" y="6604000"/>
          <p14:tracePt t="394361" x="7658100" y="6591300"/>
          <p14:tracePt t="394378" x="7664450" y="6578600"/>
          <p14:tracePt t="394403" x="7683500" y="6553200"/>
          <p14:tracePt t="394411" x="7689850" y="6546850"/>
          <p14:tracePt t="394430" x="7702550" y="6534150"/>
          <p14:tracePt t="394444" x="7715250" y="6527800"/>
          <p14:tracePt t="394466" x="7747000" y="6502400"/>
          <p14:tracePt t="394478" x="7759700" y="6489700"/>
          <p14:tracePt t="394495" x="7778750" y="6438900"/>
          <p14:tracePt t="394512" x="7778750" y="6381750"/>
          <p14:tracePt t="394536" x="7740650" y="6242050"/>
          <p14:tracePt t="394561" x="7708900" y="6146800"/>
          <p14:tracePt t="394579" x="7702550" y="6076950"/>
          <p14:tracePt t="394604" x="7677150" y="6019800"/>
          <p14:tracePt t="394612" x="7670800" y="5994400"/>
          <p14:tracePt t="394628" x="7664450" y="5956300"/>
          <p14:tracePt t="394645" x="7658100" y="5918200"/>
          <p14:tracePt t="394668" x="7658100" y="5892800"/>
          <p14:tracePt t="394779" x="7645400" y="5886450"/>
          <p14:tracePt t="394784" x="7626350" y="5880100"/>
          <p14:tracePt t="394797" x="7575550" y="5854700"/>
          <p14:tracePt t="394812" x="7435850" y="5784850"/>
          <p14:tracePt t="394829" x="7321550" y="5746750"/>
          <p14:tracePt t="394845" x="7251700" y="5734050"/>
          <p14:tracePt t="394868" x="7251700" y="5715000"/>
          <p14:tracePt t="394878" x="7258050" y="5715000"/>
          <p14:tracePt t="394895" x="7283450" y="5702300"/>
          <p14:tracePt t="394912" x="7289800" y="5695950"/>
          <p14:tracePt t="394946" x="7302500" y="5695950"/>
          <p14:tracePt t="394964" x="7321550" y="5695950"/>
          <p14:tracePt t="394978" x="7353300" y="5695950"/>
          <p14:tracePt t="395002" x="7461250" y="5715000"/>
          <p14:tracePt t="395012" x="7473950" y="5721350"/>
          <p14:tracePt t="395029" x="7518400" y="5746750"/>
          <p14:tracePt t="395046" x="7569200" y="5784850"/>
          <p14:tracePt t="395070" x="7677150" y="5861050"/>
          <p14:tracePt t="395079" x="7759700" y="5911850"/>
          <p14:tracePt t="395096" x="7912100" y="5975350"/>
          <p14:tracePt t="395112" x="8058150" y="6026150"/>
          <p14:tracePt t="395139" x="8248650" y="6070600"/>
          <p14:tracePt t="395147" x="8274050" y="6076950"/>
          <p14:tracePt t="395162" x="8293100" y="6083300"/>
          <p14:tracePt t="395203" x="8267700" y="6089650"/>
          <p14:tracePt t="395214" x="8242300" y="6089650"/>
          <p14:tracePt t="395231" x="8235950" y="6089650"/>
          <p14:tracePt t="395270" x="8242300" y="6096000"/>
          <p14:tracePt t="395281" x="8267700" y="6115050"/>
          <p14:tracePt t="395296" x="8286750" y="6127750"/>
          <p14:tracePt t="395313" x="8350250" y="6165850"/>
          <p14:tracePt t="395335" x="8432800" y="6235700"/>
          <p14:tracePt t="395346" x="8451850" y="6248400"/>
          <p14:tracePt t="395363" x="8477250" y="6273800"/>
          <p14:tracePt t="395378" x="8496300" y="6286500"/>
          <p14:tracePt t="395402" x="8509000" y="6292850"/>
          <p14:tracePt t="395475" x="8502650" y="6292850"/>
          <p14:tracePt t="395482" x="8496300" y="6292850"/>
          <p14:tracePt t="395502" x="8489950" y="6292850"/>
          <p14:tracePt t="395520" x="8483600" y="6292850"/>
          <p14:tracePt t="395531" x="8477250" y="6292850"/>
          <p14:tracePt t="395546" x="8464550" y="6280150"/>
          <p14:tracePt t="395562" x="8413750" y="6261100"/>
          <p14:tracePt t="395580" x="8235950" y="6203950"/>
          <p14:tracePt t="395601" x="7956550" y="6146800"/>
          <p14:tracePt t="395629" x="7696200" y="6121400"/>
          <p14:tracePt t="395647" x="7607300" y="6102350"/>
          <p14:tracePt t="395671" x="7600950" y="6102350"/>
          <p14:tracePt t="395679" x="7600950" y="6096000"/>
          <p14:tracePt t="395697" x="7639050" y="6089650"/>
          <p14:tracePt t="395712" x="7696200" y="6083300"/>
          <p14:tracePt t="395737" x="7727950" y="6083300"/>
          <p14:tracePt t="395747" x="7734300" y="6089650"/>
          <p14:tracePt t="395763" x="7740650" y="6096000"/>
          <p14:tracePt t="395781" x="7753350" y="6108700"/>
          <p14:tracePt t="395805" x="7778750" y="6121400"/>
          <p14:tracePt t="395813" x="7785100" y="6121400"/>
          <p14:tracePt t="395830" x="7810500" y="6121400"/>
          <p14:tracePt t="395846" x="7867650" y="6121400"/>
          <p14:tracePt t="395869" x="7969250" y="6115050"/>
          <p14:tracePt t="395880" x="8020050" y="6108700"/>
          <p14:tracePt t="395896" x="8089900" y="6102350"/>
          <p14:tracePt t="395912" x="8140700" y="6096000"/>
          <p14:tracePt t="395935" x="8159750" y="6089650"/>
          <p14:tracePt t="395946" x="8159750" y="6083300"/>
          <p14:tracePt t="395962" x="8159750" y="6070600"/>
          <p14:tracePt t="395979" x="8159750" y="6057900"/>
          <p14:tracePt t="396042" x="8159750" y="6051550"/>
          <p14:tracePt t="396186" x="8115300" y="6051550"/>
          <p14:tracePt t="396215" x="7950200" y="6051550"/>
          <p14:tracePt t="396233" x="7810500" y="6045200"/>
          <p14:tracePt t="396246" x="7734300" y="6032500"/>
          <p14:tracePt t="396270" x="7708900" y="6013450"/>
          <p14:tracePt t="396279" x="7715250" y="6007100"/>
          <p14:tracePt t="396296" x="7740650" y="5994400"/>
          <p14:tracePt t="396314" x="7791450" y="5975350"/>
          <p14:tracePt t="396340" x="8001000" y="5962650"/>
          <p14:tracePt t="396363" x="8070850" y="5962650"/>
          <p14:tracePt t="396387" x="8178800" y="5981700"/>
          <p14:tracePt t="396398" x="8242300" y="6000750"/>
          <p14:tracePt t="396413" x="8293100" y="6013450"/>
          <p14:tracePt t="396432" x="8337550" y="6019800"/>
          <p14:tracePt t="396446" x="8375650" y="6019800"/>
          <p14:tracePt t="396471" x="8489950" y="6007100"/>
          <p14:tracePt t="396480" x="8553450" y="6007100"/>
          <p14:tracePt t="396497" x="8705850" y="6007100"/>
          <p14:tracePt t="396500" x="8750300" y="6007100"/>
          <p14:tracePt t="396514" x="8813800" y="6007100"/>
          <p14:tracePt t="396542" x="8966200" y="6000750"/>
          <p14:tracePt t="396563" x="8991600" y="6000750"/>
          <p14:tracePt t="396582" x="9004300" y="6000750"/>
          <p14:tracePt t="396609" x="9093200" y="6013450"/>
          <p14:tracePt t="396630" x="9144000" y="6019800"/>
          <p14:tracePt t="396632" x="9175750" y="6026150"/>
          <p14:tracePt t="396649" x="9201150" y="6026150"/>
          <p14:tracePt t="396672" x="9220200" y="6026150"/>
          <p14:tracePt t="396700" x="9226550" y="6026150"/>
          <p14:tracePt t="396720" x="9245600" y="6019800"/>
          <p14:tracePt t="396730" x="9277350" y="6013450"/>
          <p14:tracePt t="396748" x="9321800" y="6007100"/>
          <p14:tracePt t="396763" x="9353550" y="6007100"/>
          <p14:tracePt t="396787" x="9372600" y="6007100"/>
          <p14:tracePt t="397069" x="9378950" y="6007100"/>
          <p14:tracePt t="397076" x="9385300" y="6007100"/>
          <p14:tracePt t="397083" x="9398000" y="6013450"/>
          <p14:tracePt t="397097" x="9417050" y="6019800"/>
          <p14:tracePt t="397113" x="9455150" y="6032500"/>
          <p14:tracePt t="397139" x="9518650" y="6038850"/>
          <p14:tracePt t="397147" x="9531350" y="6038850"/>
          <p14:tracePt t="397164" x="9544050" y="6032500"/>
          <p14:tracePt t="397187" x="9582150" y="6019800"/>
          <p14:tracePt t="397197" x="9607550" y="6019800"/>
          <p14:tracePt t="397213" x="9664700" y="6019800"/>
          <p14:tracePt t="397233" x="9696450" y="6019800"/>
          <p14:tracePt t="397293" x="9702800" y="6019800"/>
          <p14:tracePt t="397300" x="9709150" y="6019800"/>
          <p14:tracePt t="397313" x="9715500" y="6019800"/>
          <p14:tracePt t="397338" x="9798050" y="6026150"/>
          <p14:tracePt t="397364" x="9848850" y="6026150"/>
          <p14:tracePt t="397380" x="9899650" y="6026150"/>
          <p14:tracePt t="397402" x="9950450" y="6019800"/>
          <p14:tracePt t="397414" x="9975850" y="6013450"/>
          <p14:tracePt t="397432" x="10007600" y="6013450"/>
          <p14:tracePt t="397447" x="10045700" y="6013450"/>
          <p14:tracePt t="397470" x="10134600" y="6000750"/>
          <p14:tracePt t="397481" x="10153650" y="6000750"/>
          <p14:tracePt t="397498" x="10191750" y="5994400"/>
          <p14:tracePt t="397517" x="10217150" y="5994400"/>
          <p14:tracePt t="397542" x="10248900" y="5994400"/>
          <p14:tracePt t="397564" x="10267950" y="5988050"/>
          <p14:tracePt t="397589" x="10312400" y="5981700"/>
          <p14:tracePt t="397597" x="10318750" y="5981700"/>
          <p14:tracePt t="397615" x="10325100" y="5981700"/>
          <p14:tracePt t="397632" x="10331450" y="5975350"/>
          <p14:tracePt t="397649" x="10344150" y="5975350"/>
          <p14:tracePt t="397670" x="10356850" y="5969000"/>
          <p14:tracePt t="397681" x="10363200" y="5969000"/>
          <p14:tracePt t="397699" x="10369550" y="5969000"/>
          <p14:tracePt t="397742" x="10394950" y="5956300"/>
          <p14:tracePt t="397750" x="10401300" y="5949950"/>
          <p14:tracePt t="397765" x="10439400" y="5943600"/>
          <p14:tracePt t="397780" x="10534650" y="5956300"/>
          <p14:tracePt t="397805" x="10699750" y="5981700"/>
          <p14:tracePt t="397814" x="10737850" y="5988050"/>
          <p14:tracePt t="397830" x="10871200" y="6007100"/>
          <p14:tracePt t="397850" x="10902950" y="6007100"/>
          <p14:tracePt t="397871" x="10909300" y="6013450"/>
          <p14:tracePt t="397900" x="10909300" y="6019800"/>
          <p14:tracePt t="397920" x="10909300" y="6026150"/>
          <p14:tracePt t="398268" x="10915650" y="6026150"/>
          <p14:tracePt t="398290" x="10922000" y="6026150"/>
          <p14:tracePt t="398299" x="10928350" y="6019800"/>
          <p14:tracePt t="398315" x="10934700" y="6019800"/>
          <p14:tracePt t="398331" x="10941050" y="6019800"/>
          <p14:tracePt t="398348" x="10953750" y="6013450"/>
          <p14:tracePt t="398365" x="10966450" y="6007100"/>
          <p14:tracePt t="398390" x="11010900" y="5988050"/>
          <p14:tracePt t="398397" x="11017250" y="5981700"/>
          <p14:tracePt t="398415" x="11036300" y="5956300"/>
          <p14:tracePt t="398431" x="11042650" y="5937250"/>
          <p14:tracePt t="398447" x="11042650" y="5918200"/>
          <p14:tracePt t="398472" x="11042650" y="5892800"/>
          <p14:tracePt t="398481" x="11042650" y="5886450"/>
          <p14:tracePt t="398498" x="11042650" y="5873750"/>
          <p14:tracePt t="398517" x="11042650" y="5861050"/>
          <p14:tracePt t="398537" x="11029950" y="5842000"/>
          <p14:tracePt t="398548" x="11023600" y="5835650"/>
          <p14:tracePt t="398565" x="11010900" y="5816600"/>
          <p14:tracePt t="398581" x="10985500" y="5803900"/>
          <p14:tracePt t="398605" x="10972800" y="5797550"/>
          <p14:tracePt t="398614" x="10966450" y="5791200"/>
          <p14:tracePt t="398632" x="10960100" y="5791200"/>
          <p14:tracePt t="398685" x="10947400" y="5791200"/>
          <p14:tracePt t="398699" x="10922000" y="5791200"/>
          <p14:tracePt t="398715" x="10864850" y="5791200"/>
          <p14:tracePt t="398738" x="10814050" y="5810250"/>
          <p14:tracePt t="398748" x="10801350" y="5829300"/>
          <p14:tracePt t="398766" x="10788650" y="5848350"/>
          <p14:tracePt t="398787" x="10788650" y="5911850"/>
          <p14:tracePt t="398798" x="10801350" y="5949950"/>
          <p14:tracePt t="398815" x="10820400" y="5988050"/>
          <p14:tracePt t="398832" x="10852150" y="6038850"/>
          <p14:tracePt t="398852" x="10877550" y="6064250"/>
          <p14:tracePt t="398875" x="10890250" y="6070600"/>
          <p14:tracePt t="398899" x="10934700" y="6070600"/>
          <p14:tracePt t="398916" x="11169650" y="6102350"/>
          <p14:tracePt t="398940" x="11455400" y="6127750"/>
          <p14:tracePt t="398948" x="11531600" y="6134100"/>
          <p14:tracePt t="398965" x="11595100" y="6127750"/>
          <p14:tracePt t="398983" x="11607800" y="6115050"/>
          <p14:tracePt t="399006" x="11614150" y="6089650"/>
          <p14:tracePt t="399015" x="11607800" y="6083300"/>
          <p14:tracePt t="399031" x="11588750" y="6064250"/>
          <p14:tracePt t="399049" x="11582400" y="6051550"/>
          <p14:tracePt t="399074" x="11614150" y="6026150"/>
          <p14:tracePt t="399082" x="11633200" y="6019800"/>
          <p14:tracePt t="399098" x="11671300" y="6000750"/>
          <p14:tracePt t="399115" x="11690350" y="5981700"/>
          <p14:tracePt t="399140" x="11709400" y="5962650"/>
          <p14:tracePt t="399166" x="11709400" y="5956300"/>
          <p14:tracePt t="399207" x="11703050" y="5962650"/>
          <p14:tracePt t="399213" x="11690350" y="5969000"/>
          <p14:tracePt t="399220" x="11677650" y="5975350"/>
          <p14:tracePt t="399232" x="11664950" y="5975350"/>
          <p14:tracePt t="399248" x="11601450" y="5994400"/>
          <p14:tracePt t="399270" x="11410950" y="6013450"/>
          <p14:tracePt t="399282" x="11353800" y="6019800"/>
          <p14:tracePt t="399300" x="11214100" y="6026150"/>
          <p14:tracePt t="399315" x="10991850" y="6038850"/>
          <p14:tracePt t="399340" x="10579100" y="6076950"/>
          <p14:tracePt t="399343" x="10426700" y="6096000"/>
          <p14:tracePt t="399350" x="10236200" y="6115050"/>
          <p14:tracePt t="399365" x="10096500" y="6127750"/>
          <p14:tracePt t="399382" x="9810750" y="6146800"/>
          <p14:tracePt t="399406" x="9182100" y="6153150"/>
          <p14:tracePt t="399418" x="8794750" y="6153150"/>
          <p14:tracePt t="399435" x="8394700" y="6153150"/>
          <p14:tracePt t="399454" x="7804150" y="6146800"/>
          <p14:tracePt t="399465" x="7620000" y="6146800"/>
          <p14:tracePt t="399483" x="7353300" y="6146800"/>
          <p14:tracePt t="399500" x="7200900" y="6146800"/>
          <p14:tracePt t="399522" x="7169150" y="6153150"/>
          <p14:tracePt t="399533" x="7169150" y="6159500"/>
          <p14:tracePt t="399549" x="7162800" y="6184900"/>
          <p14:tracePt t="399565" x="7143750" y="6197600"/>
          <p14:tracePt t="399587" x="7118350" y="6229350"/>
          <p14:tracePt t="399601" x="7112000" y="6229350"/>
          <p14:tracePt t="399648" x="7118350" y="6229350"/>
          <p14:tracePt t="399660" x="7150100" y="6229350"/>
          <p14:tracePt t="399683" x="7213600" y="6223000"/>
          <p14:tracePt t="399699" x="7258050" y="6216650"/>
          <p14:tracePt t="399717" x="7270750" y="6216650"/>
          <p14:tracePt t="399741" x="7277100" y="6216650"/>
          <p14:tracePt t="399749" x="7283450" y="6216650"/>
          <p14:tracePt t="399806" x="7289800" y="6216650"/>
          <p14:tracePt t="399816" x="7296150" y="6216650"/>
          <p14:tracePt t="399849" x="7302500" y="6216650"/>
          <p14:tracePt t="399873" x="7302500" y="6223000"/>
          <p14:tracePt t="399883" x="7302500" y="6229350"/>
          <p14:tracePt t="399899" x="7296150" y="6229350"/>
          <p14:tracePt t="399901" x="7296150" y="6235700"/>
          <p14:tracePt t="399923" x="7289800" y="6235700"/>
          <p14:tracePt t="399991" x="7296150" y="6229350"/>
          <p14:tracePt t="400015" x="7302500" y="6223000"/>
          <p14:tracePt t="400039" x="7308850" y="6223000"/>
          <p14:tracePt t="400066" x="7315200" y="6223000"/>
          <p14:tracePt t="400083" x="7327900" y="6229350"/>
          <p14:tracePt t="400099" x="7327900" y="6235700"/>
          <p14:tracePt t="400169" x="7334250" y="6235700"/>
          <p14:tracePt t="400191" x="7353300" y="6223000"/>
          <p14:tracePt t="400200" x="7359650" y="6216650"/>
          <p14:tracePt t="400216" x="7385050" y="6203950"/>
          <p14:tracePt t="400233" x="7410450" y="6191250"/>
          <p14:tracePt t="400250" x="7416800" y="6184900"/>
          <p14:tracePt t="400283" x="7416800" y="6191250"/>
          <p14:tracePt t="400299" x="7416800" y="6197600"/>
          <p14:tracePt t="400375" x="7423150" y="6197600"/>
          <p14:tracePt t="400382" x="7429500" y="6197600"/>
          <p14:tracePt t="400400" x="7448550" y="6197600"/>
          <p14:tracePt t="400416" x="7461250" y="6197600"/>
          <p14:tracePt t="400435" x="7486650" y="6191250"/>
          <p14:tracePt t="400451" x="7499350" y="6191250"/>
          <p14:tracePt t="400475" x="7505700" y="6191250"/>
          <p14:tracePt t="400607" x="7512050" y="6191250"/>
          <p14:tracePt t="400616" x="7524750" y="6191250"/>
          <p14:tracePt t="400624" x="7537450" y="6191250"/>
          <p14:tracePt t="400634" x="7550150" y="6191250"/>
          <p14:tracePt t="400650" x="7569200" y="6191250"/>
          <p14:tracePt t="400675" x="7581900" y="6191250"/>
          <p14:tracePt t="400700" x="7588250" y="6191250"/>
          <p14:tracePt t="400780" x="7588250" y="6197600"/>
          <p14:tracePt t="400907" x="7588250" y="6203950"/>
          <p14:tracePt t="400922" x="7575550" y="6210300"/>
          <p14:tracePt t="400934" x="7575550" y="6216650"/>
          <p14:tracePt t="400950" x="7569200" y="6229350"/>
          <p14:tracePt t="400966" x="7569200" y="6235700"/>
          <p14:tracePt t="401067" x="7581900" y="6235700"/>
          <p14:tracePt t="401074" x="7600950" y="6229350"/>
          <p14:tracePt t="401085" x="7626350" y="6229350"/>
          <p14:tracePt t="401102" x="7670800" y="6223000"/>
          <p14:tracePt t="401124" x="7912100" y="6229350"/>
          <p14:tracePt t="401134" x="8013700" y="6229350"/>
          <p14:tracePt t="401151" x="8210550" y="6235700"/>
          <p14:tracePt t="401167" x="8394700" y="6242050"/>
          <p14:tracePt t="401193" x="8585200" y="6248400"/>
          <p14:tracePt t="401200" x="8610600" y="6254750"/>
          <p14:tracePt t="401220" x="8655050" y="6254750"/>
          <p14:tracePt t="401237" x="8667750" y="6254750"/>
          <p14:tracePt t="401250" x="8674100" y="6254750"/>
          <p14:tracePt t="401275" x="8680450" y="6248400"/>
          <p14:tracePt t="401287" x="8686800" y="6248400"/>
          <p14:tracePt t="401303" x="8693150" y="6242050"/>
          <p14:tracePt t="401369" x="8686800" y="6242050"/>
          <p14:tracePt t="401392" x="8667750" y="6242050"/>
          <p14:tracePt t="401402" x="8636000" y="6242050"/>
          <p14:tracePt t="401416" x="8591550" y="6242050"/>
          <p14:tracePt t="401433" x="8566150" y="6229350"/>
          <p14:tracePt t="401450" x="8553450" y="6223000"/>
          <p14:tracePt t="401476" x="8534400" y="6210300"/>
          <p14:tracePt t="401501" x="8521700" y="6203950"/>
          <p14:tracePt t="401525" x="8502650" y="6197600"/>
          <p14:tracePt t="401591" x="8502650" y="6191250"/>
          <p14:tracePt t="401615" x="8509000" y="6184900"/>
          <p14:tracePt t="401623" x="8515350" y="6184900"/>
          <p14:tracePt t="401635" x="8521700" y="6184900"/>
          <p14:tracePt t="401650" x="8547100" y="6184900"/>
          <p14:tracePt t="401673" x="8585200" y="6178550"/>
          <p14:tracePt t="401684" x="8597900" y="6178550"/>
          <p14:tracePt t="401700" x="8629650" y="6178550"/>
          <p14:tracePt t="401717" x="8699500" y="6178550"/>
          <p14:tracePt t="401743" x="8813800" y="6197600"/>
          <p14:tracePt t="401767" x="8934450" y="6210300"/>
          <p14:tracePt t="401784" x="8991600" y="6210300"/>
          <p14:tracePt t="401809" x="9074150" y="6210300"/>
          <p14:tracePt t="401819" x="9086850" y="6210300"/>
          <p14:tracePt t="401834" x="9099550" y="6210300"/>
          <p14:tracePt t="401851" x="9112250" y="6210300"/>
          <p14:tracePt t="401874" x="9118600" y="6210300"/>
          <p14:tracePt t="401883" x="9124950" y="6210300"/>
          <p14:tracePt t="401901" x="9131300" y="6210300"/>
          <p14:tracePt t="402118" x="9144000" y="6210300"/>
          <p14:tracePt t="402135" x="9169400" y="6210300"/>
          <p14:tracePt t="402150" x="9213850" y="6216650"/>
          <p14:tracePt t="402168" x="9283700" y="6223000"/>
          <p14:tracePt t="402170" x="9315450" y="6229350"/>
          <p14:tracePt t="402186" x="9334500" y="6229350"/>
          <p14:tracePt t="402211" x="9378950" y="6229350"/>
          <p14:tracePt t="402220" x="9385300" y="6229350"/>
          <p14:tracePt t="402234" x="9391650" y="6229350"/>
          <p14:tracePt t="402251" x="9404350" y="6235700"/>
          <p14:tracePt t="402276" x="9448800" y="6248400"/>
          <p14:tracePt t="402287" x="9455150" y="6254750"/>
          <p14:tracePt t="402301" x="9480550" y="6261100"/>
          <p14:tracePt t="402324" x="9493250" y="6261100"/>
          <p14:tracePt t="402334" x="9493250" y="6267450"/>
          <p14:tracePt t="402351" x="9499600" y="6267450"/>
          <p14:tracePt t="402368" x="9512300" y="6267450"/>
          <p14:tracePt t="402393" x="9550400" y="6261100"/>
          <p14:tracePt t="402402" x="9563100" y="6261100"/>
          <p14:tracePt t="402418" x="9588500" y="6254750"/>
          <p14:tracePt t="402435" x="9607550" y="6248400"/>
          <p14:tracePt t="402452" x="9632950" y="6242050"/>
          <p14:tracePt t="402477" x="9664700" y="6235700"/>
          <p14:tracePt t="402501" x="9677400" y="6229350"/>
          <p14:tracePt t="402521" x="9702800" y="6229350"/>
          <p14:tracePt t="402548" x="9734550" y="6229350"/>
          <p14:tracePt t="402551" x="9740900" y="6229350"/>
          <p14:tracePt t="402568" x="9747250" y="6229350"/>
          <p14:tracePt t="402585" x="9753600" y="6229350"/>
          <p14:tracePt t="402610" x="9772650" y="6229350"/>
          <p14:tracePt t="402618" x="9779000" y="6223000"/>
          <p14:tracePt t="402635" x="9791700" y="6223000"/>
          <p14:tracePt t="402661" x="9810750" y="6216650"/>
          <p14:tracePt t="402696" x="9817100" y="6216650"/>
          <p14:tracePt t="402747" x="9823450" y="6216650"/>
          <p14:tracePt t="402756" x="9829800" y="6216650"/>
          <p14:tracePt t="402769" x="9836150" y="6216650"/>
          <p14:tracePt t="402795" x="9848850" y="6216650"/>
          <p14:tracePt t="402840" x="9855200" y="6216650"/>
          <p14:tracePt t="402949" x="9861550" y="6216650"/>
          <p14:tracePt t="402956" x="9874250" y="6210300"/>
          <p14:tracePt t="402969" x="9893300" y="6203950"/>
          <p14:tracePt t="402985" x="9918700" y="6203950"/>
          <p14:tracePt t="403012" x="10261600" y="6216650"/>
          <p14:tracePt t="403019" x="10375900" y="6229350"/>
          <p14:tracePt t="403035" x="10636250" y="6261100"/>
          <p14:tracePt t="403060" x="10896600" y="6299200"/>
          <p14:tracePt t="403068" x="11163300" y="6343650"/>
          <p14:tracePt t="403085" x="11423650" y="6381750"/>
          <p14:tracePt t="403101" x="11595100" y="6394450"/>
          <p14:tracePt t="403126" x="11633200" y="6388100"/>
          <p14:tracePt t="403137" x="11626850" y="6375400"/>
          <p14:tracePt t="403152" x="11601450" y="6350000"/>
          <p14:tracePt t="403168" x="11582400" y="6324600"/>
          <p14:tracePt t="403190" x="11582400" y="6311900"/>
          <p14:tracePt t="403202" x="11588750" y="6311900"/>
          <p14:tracePt t="403219" x="11595100" y="6311900"/>
          <p14:tracePt t="403347" x="11620500" y="6311900"/>
          <p14:tracePt t="403356" x="11658600" y="6324600"/>
          <p14:tracePt t="403370" x="11811000" y="6362700"/>
          <p14:tracePt t="403386" x="12185650" y="6591300"/>
          <p14:tracePt t="403409" x="12185650" y="6781800"/>
          <p14:tracePt t="404679" x="11722100" y="6807200"/>
          <p14:tracePt t="404691" x="11588750" y="6731000"/>
          <p14:tracePt t="404705" x="11353800" y="6616700"/>
          <p14:tracePt t="404727" x="11118850" y="6559550"/>
          <p14:tracePt t="404739" x="10909300" y="6546850"/>
          <p14:tracePt t="404758" x="10763250" y="6559550"/>
          <p14:tracePt t="404772" x="10642600" y="6591300"/>
          <p14:tracePt t="404795" x="10534650" y="6673850"/>
          <p14:tracePt t="404803" x="10515600" y="6692900"/>
          <p14:tracePt t="404820" x="10471150" y="6731000"/>
          <p14:tracePt t="404843" x="10356850" y="6800850"/>
          <p14:tracePt t="404855" x="10293350" y="6832600"/>
          <p14:tracePt t="405059" x="8743950" y="6819900"/>
          <p14:tracePt t="405070" x="8686800" y="6718300"/>
          <p14:tracePt t="405086" x="8566150" y="6546850"/>
          <p14:tracePt t="405103" x="8470900" y="6419850"/>
          <p14:tracePt t="405126" x="8343900" y="6292850"/>
          <p14:tracePt t="405138" x="8312150" y="6267450"/>
          <p14:tracePt t="405154" x="8261350" y="6248400"/>
          <p14:tracePt t="405170" x="8185150" y="6235700"/>
          <p14:tracePt t="405194" x="8070850" y="6197600"/>
          <p14:tracePt t="405222" x="8045450" y="6146800"/>
          <p14:tracePt t="405237" x="8039100" y="6134100"/>
          <p14:tracePt t="405325" x="8032750" y="6140450"/>
          <p14:tracePt t="405338" x="8026400" y="6153150"/>
          <p14:tracePt t="405356" x="8001000" y="6223000"/>
          <p14:tracePt t="405373" x="7981950" y="6318250"/>
          <p14:tracePt t="405393" x="7981950" y="6381750"/>
          <p14:tracePt t="405403" x="7981950" y="6388100"/>
          <p14:tracePt t="405421" x="7981950" y="6413500"/>
          <p14:tracePt t="405437" x="7975600" y="6432550"/>
          <p14:tracePt t="405460" x="7969250" y="6445250"/>
          <p14:tracePt t="405639" x="7994650" y="6438900"/>
          <p14:tracePt t="405662" x="8077200" y="6426200"/>
          <p14:tracePt t="405670" x="8134350" y="6426200"/>
          <p14:tracePt t="405687" x="8255000" y="6419850"/>
          <p14:tracePt t="405704" x="8261350" y="6419850"/>
          <p14:tracePt t="405787" x="8274050" y="6419850"/>
          <p14:tracePt t="405805" x="8324850" y="6419850"/>
          <p14:tracePt t="405821" x="8451850" y="6419850"/>
          <p14:tracePt t="405828" x="8509000" y="6413500"/>
          <p14:tracePt t="405838" x="8623300" y="6400800"/>
          <p14:tracePt t="405860" x="8642350" y="6400800"/>
          <p14:tracePt t="405887" x="8636000" y="6394450"/>
          <p14:tracePt t="405888" x="8616950" y="6394450"/>
          <p14:tracePt t="405904" x="8610600" y="6394450"/>
          <p14:tracePt t="405929" x="8604250" y="6394450"/>
          <p14:tracePt t="406334" x="8610600" y="6394450"/>
          <p14:tracePt t="406340" x="8629650" y="6388100"/>
          <p14:tracePt t="406355" x="8674100" y="6381750"/>
          <p14:tracePt t="406371" x="8915400" y="6362700"/>
          <p14:tracePt t="406397" x="9112250" y="6369050"/>
          <p14:tracePt t="406407" x="9118600" y="6375400"/>
          <p14:tracePt t="406493" x="9124950" y="6375400"/>
          <p14:tracePt t="406501" x="9131300" y="6375400"/>
          <p14:tracePt t="406508" x="9150350" y="6375400"/>
          <p14:tracePt t="406527" x="9213850" y="6362700"/>
          <p14:tracePt t="406538" x="9232900" y="6362700"/>
          <p14:tracePt t="406555" x="9239250" y="6362700"/>
          <p14:tracePt t="406613" x="9258300" y="6362700"/>
          <p14:tracePt t="406621" x="9277350" y="6362700"/>
          <p14:tracePt t="406641" x="9309100" y="6362700"/>
          <p14:tracePt t="406663" x="9359900" y="6362700"/>
          <p14:tracePt t="406671" x="9372600" y="6362700"/>
          <p14:tracePt t="406688" x="9378950" y="6362700"/>
          <p14:tracePt t="406731" x="9391650" y="6362700"/>
          <p14:tracePt t="406754" x="9404350" y="6369050"/>
          <p14:tracePt t="406774" x="9423400" y="6375400"/>
          <p14:tracePt t="406800" x="9467850" y="6381750"/>
          <p14:tracePt t="406822" x="9493250" y="6394450"/>
          <p14:tracePt t="406838" x="9525000" y="6407150"/>
          <p14:tracePt t="406859" x="9550400" y="6419850"/>
          <p14:tracePt t="406878" x="9556750" y="6419850"/>
          <p14:tracePt t="406889" x="9563100" y="6419850"/>
          <p14:tracePt t="406905" x="9569450" y="6419850"/>
          <p14:tracePt t="406924" x="9575800" y="6419850"/>
          <p14:tracePt t="406951" x="9582150" y="6419850"/>
          <p14:tracePt t="406972" x="9594850" y="6419850"/>
          <p14:tracePt t="406994" x="9613900" y="6426200"/>
          <p14:tracePt t="407022" x="9626600" y="6432550"/>
          <p14:tracePt t="407040" x="9639300" y="6432550"/>
          <p14:tracePt t="407066" x="9671050" y="6432550"/>
          <p14:tracePt t="407074" x="9677400" y="6432550"/>
          <p14:tracePt t="407076" x="9690100" y="6432550"/>
          <p14:tracePt t="407088" x="9696450" y="6426200"/>
          <p14:tracePt t="407105" x="9709150" y="6426200"/>
          <p14:tracePt t="407130" x="9753600" y="6426200"/>
          <p14:tracePt t="407138" x="9759950" y="6426200"/>
          <p14:tracePt t="407141" x="9772650" y="6426200"/>
          <p14:tracePt t="407156" x="9785350" y="6432550"/>
          <p14:tracePt t="407171" x="9798050" y="6432550"/>
          <p14:tracePt t="407198" x="9823450" y="6426200"/>
          <p14:tracePt t="407207" x="9829800" y="6426200"/>
          <p14:tracePt t="407222" x="9836150" y="6413500"/>
          <p14:tracePt t="407239" x="9848850" y="6400800"/>
          <p14:tracePt t="407279" x="9855200" y="6388100"/>
          <p14:tracePt t="407305" x="9855200" y="6381750"/>
          <p14:tracePt t="407322" x="9855200" y="6369050"/>
          <p14:tracePt t="407348" x="9855200" y="6350000"/>
          <p14:tracePt t="407355" x="9855200" y="6343650"/>
          <p14:tracePt t="407372" x="9855200" y="6318250"/>
          <p14:tracePt t="407400" x="9817100" y="6242050"/>
          <p14:tracePt t="407422" x="9785350" y="6203950"/>
          <p14:tracePt t="407442" x="9747250" y="6165850"/>
          <p14:tracePt t="407464" x="9620250" y="6115050"/>
          <p14:tracePt t="407472" x="9569450" y="6108700"/>
          <p14:tracePt t="407490" x="9486900" y="6096000"/>
          <p14:tracePt t="407505" x="9410700" y="6083300"/>
          <p14:tracePt t="407528" x="9321800" y="6057900"/>
          <p14:tracePt t="407539" x="9290050" y="6051550"/>
          <p14:tracePt t="407555" x="9220200" y="6038850"/>
          <p14:tracePt t="407572" x="9137650" y="6032500"/>
          <p14:tracePt t="407597" x="8991600" y="6045200"/>
          <p14:tracePt t="407606" x="8909050" y="6064250"/>
          <p14:tracePt t="407623" x="8794750" y="6096000"/>
          <p14:tracePt t="407639" x="8712200" y="6127750"/>
          <p14:tracePt t="407656" x="8693150" y="6153150"/>
          <p14:tracePt t="407678" x="8699500" y="6178550"/>
          <p14:tracePt t="407688" x="8737600" y="6203950"/>
          <p14:tracePt t="407706" x="8788400" y="6235700"/>
          <p14:tracePt t="407723" x="8839200" y="6267450"/>
          <p14:tracePt t="407745" x="8890000" y="6299200"/>
          <p14:tracePt t="407756" x="8902700" y="6305550"/>
          <p14:tracePt t="407773" x="8909050" y="6305550"/>
          <p14:tracePt t="407796" x="8915400" y="6299200"/>
          <p14:tracePt t="407805" x="8921750" y="6292850"/>
          <p14:tracePt t="407822" x="8934450" y="6273800"/>
          <p14:tracePt t="407840" x="8959850" y="6254750"/>
          <p14:tracePt t="407866" x="8978900" y="6254750"/>
          <p14:tracePt t="407873" x="8985250" y="6254750"/>
          <p14:tracePt t="407890" x="9004300" y="6261100"/>
          <p14:tracePt t="407906" x="9017000" y="6273800"/>
          <p14:tracePt t="407955" x="9023350" y="6273800"/>
          <p14:tracePt t="407963" x="9036050" y="6273800"/>
          <p14:tracePt t="407973" x="9048750" y="6273800"/>
          <p14:tracePt t="407997" x="9175750" y="6280150"/>
          <p14:tracePt t="408006" x="9232900" y="6280150"/>
          <p14:tracePt t="408023" x="9404350" y="6254750"/>
          <p14:tracePt t="408039" x="9626600" y="6242050"/>
          <p14:tracePt t="408056" x="9855200" y="6242050"/>
          <p14:tracePt t="408078" x="10248900" y="6254750"/>
          <p14:tracePt t="408090" x="10312400" y="6267450"/>
          <p14:tracePt t="408108" x="10350500" y="6273800"/>
          <p14:tracePt t="408149" x="10350500" y="6267450"/>
          <p14:tracePt t="408191" x="10363200" y="6267450"/>
          <p14:tracePt t="408206" x="10458450" y="6261100"/>
          <p14:tracePt t="408223" x="10566400" y="6261100"/>
          <p14:tracePt t="408240" x="10610850" y="6273800"/>
          <p14:tracePt t="408265" x="10610850" y="6280150"/>
          <p14:tracePt t="408313" x="10617200" y="6286500"/>
          <p14:tracePt t="408322" x="10623550" y="6286500"/>
          <p14:tracePt t="408340" x="10636250" y="6292850"/>
          <p14:tracePt t="408356" x="10655300" y="6305550"/>
          <p14:tracePt t="408373" x="10680700" y="6324600"/>
          <p14:tracePt t="408399" x="10687050" y="6343650"/>
          <p14:tracePt t="408406" x="10687050" y="6350000"/>
          <p14:tracePt t="408423" x="10687050" y="6362700"/>
          <p14:tracePt t="408440" x="10687050" y="6369050"/>
          <p14:tracePt t="408459" x="10731500" y="6375400"/>
          <p14:tracePt t="408478" x="10807700" y="6375400"/>
          <p14:tracePt t="408489" x="10852150" y="6375400"/>
          <p14:tracePt t="408508" x="10902950" y="6375400"/>
          <p14:tracePt t="408511" x="10909300" y="6375400"/>
          <p14:tracePt t="408531" x="10915650" y="6375400"/>
          <p14:tracePt t="408557" x="10922000" y="6375400"/>
          <p14:tracePt t="408573" x="10928350" y="6381750"/>
          <p14:tracePt t="408599" x="11017250" y="6413500"/>
          <p14:tracePt t="408607" x="11074400" y="6432550"/>
          <p14:tracePt t="408623" x="11220450" y="6464300"/>
          <p14:tracePt t="408641" x="11322050" y="6489700"/>
          <p14:tracePt t="408667" x="11410950" y="6489700"/>
          <p14:tracePt t="408691" x="11430000" y="6489700"/>
          <p14:tracePt t="408708" x="11436350" y="6489700"/>
          <p14:tracePt t="408732" x="11455400" y="6489700"/>
          <p14:tracePt t="408741" x="11461750" y="6489700"/>
          <p14:tracePt t="408757" x="11480800" y="6489700"/>
          <p14:tracePt t="408774" x="11506200" y="6489700"/>
          <p14:tracePt t="408799" x="11512550" y="6489700"/>
          <p14:tracePt t="408824" x="11518900" y="6489700"/>
          <p14:tracePt t="408841" x="11518900" y="6483350"/>
          <p14:tracePt t="408857" x="11525250" y="6477000"/>
          <p14:tracePt t="408884" x="11544300" y="6464300"/>
          <p14:tracePt t="408890" x="11550650" y="6464300"/>
          <p14:tracePt t="408907" x="11557000" y="6457950"/>
          <p14:tracePt t="409131" x="11550650" y="6451600"/>
          <p14:tracePt t="409138" x="11544300" y="6451600"/>
          <p14:tracePt t="409146" x="11531600" y="6445250"/>
          <p14:tracePt t="409156" x="11525250" y="6445250"/>
          <p14:tracePt t="409177" x="11512550" y="6438900"/>
          <p14:tracePt t="409195" x="11499850" y="6438900"/>
          <p14:tracePt t="409223" x="11487150" y="6432550"/>
          <p14:tracePt t="409241" x="11468100" y="6426200"/>
          <p14:tracePt t="409261" x="11461750" y="6426200"/>
          <p14:tracePt t="409290" x="11461750" y="6419850"/>
          <p14:tracePt t="409328" x="11468100" y="6413500"/>
          <p14:tracePt t="409346" x="11468100" y="6407150"/>
          <p14:tracePt t="409357" x="11474450" y="6407150"/>
          <p14:tracePt t="409402" x="11480800" y="6407150"/>
          <p14:tracePt t="409410" x="11487150" y="6407150"/>
          <p14:tracePt t="409424" x="11493500" y="6407150"/>
          <p14:tracePt t="409440" x="11512550" y="6400800"/>
          <p14:tracePt t="409462" x="11557000" y="6388100"/>
          <p14:tracePt t="409474" x="11588750" y="6375400"/>
          <p14:tracePt t="409492" x="11626850" y="6356350"/>
          <p14:tracePt t="409507" x="11658600" y="6337300"/>
          <p14:tracePt t="409535" x="11677650" y="6311900"/>
          <p14:tracePt t="409536" x="11684000" y="6299200"/>
          <p14:tracePt t="409557" x="11684000" y="6286500"/>
          <p14:tracePt t="409574" x="11664950" y="6280150"/>
          <p14:tracePt t="409599" x="11607800" y="6280150"/>
          <p14:tracePt t="409608" x="11582400" y="6280150"/>
          <p14:tracePt t="409624" x="11544300" y="6292850"/>
          <p14:tracePt t="409641" x="11480800" y="6299200"/>
          <p14:tracePt t="409643" x="11455400" y="6305550"/>
          <p14:tracePt t="409664" x="11379200" y="6311900"/>
          <p14:tracePt t="409674" x="11328400" y="6311900"/>
          <p14:tracePt t="409691" x="11144250" y="6330950"/>
          <p14:tracePt t="409707" x="10756900" y="6369050"/>
          <p14:tracePt t="409734" x="10083800" y="6369050"/>
          <p14:tracePt t="409744" x="9817100" y="6362700"/>
          <p14:tracePt t="409760" x="9340850" y="6343650"/>
          <p14:tracePt t="409773" x="8928100" y="6324600"/>
          <p14:tracePt t="409801" x="8394700" y="6299200"/>
          <p14:tracePt t="409810" x="8108950" y="6299200"/>
          <p14:tracePt t="409823" x="7931150" y="6299200"/>
          <p14:tracePt t="409840" x="7639050" y="6330950"/>
          <p14:tracePt t="409867" x="7359650" y="6400800"/>
          <p14:tracePt t="409875" x="7296150" y="6426200"/>
          <p14:tracePt t="409891" x="7270750" y="6464300"/>
          <p14:tracePt t="409908" x="7277100" y="6502400"/>
          <p14:tracePt t="409933" x="7391400" y="6527800"/>
          <p14:tracePt t="409940" x="7423150" y="6527800"/>
          <p14:tracePt t="409960" x="7461250" y="6534150"/>
          <p14:tracePt t="409974" x="7473950" y="6534150"/>
          <p14:tracePt t="409999" x="7473950" y="6553200"/>
          <p14:tracePt t="410008" x="7473950" y="6565900"/>
          <p14:tracePt t="410024" x="7486650" y="6584950"/>
          <p14:tracePt t="410041" x="7505700" y="6604000"/>
          <p14:tracePt t="410059" x="7543800" y="6616700"/>
          <p14:tracePt t="410082" x="7620000" y="6635750"/>
          <p14:tracePt t="410093" x="7645400" y="6648450"/>
          <p14:tracePt t="410108" x="7658100" y="6648450"/>
          <p14:tracePt t="410182" x="7658100" y="6654800"/>
          <p14:tracePt t="410196" x="7658100" y="6661150"/>
          <p14:tracePt t="410207" x="7658100" y="6667500"/>
          <p14:tracePt t="410210" x="7651750" y="6680200"/>
          <p14:tracePt t="410225" x="7651750" y="6686550"/>
          <p14:tracePt t="410241" x="7651750" y="6699250"/>
          <p14:tracePt t="410265" x="7651750" y="6705600"/>
          <p14:tracePt t="410296" x="7645400" y="6705600"/>
          <p14:tracePt t="410307" x="7639050" y="6711950"/>
          <p14:tracePt t="410334" x="7613650" y="6724650"/>
          <p14:tracePt t="410570" x="7613650" y="6731000"/>
          <p14:tracePt t="410603" x="7607300" y="6743700"/>
          <p14:tracePt t="410699" x="7607300" y="6750050"/>
          <p14:tracePt t="410713" x="7600950" y="6756400"/>
          <p14:tracePt t="410742" x="7594600" y="6756400"/>
          <p14:tracePt t="411359" x="7600950" y="6756400"/>
          <p14:tracePt t="411368" x="7607300" y="6756400"/>
          <p14:tracePt t="411380" x="7639050" y="6756400"/>
          <p14:tracePt t="411400" x="7778750" y="6756400"/>
          <p14:tracePt t="411409" x="7829550" y="6756400"/>
          <p14:tracePt t="411426" x="7886700" y="6756400"/>
          <p14:tracePt t="411442" x="7899400" y="6756400"/>
          <p14:tracePt t="411467" x="7912100" y="6743700"/>
          <p14:tracePt t="411470" x="7924800" y="6731000"/>
          <p14:tracePt t="411491" x="7962900" y="6705600"/>
          <p14:tracePt t="411511" x="8058150" y="6673850"/>
          <p14:tracePt t="411534" x="8343900" y="6642100"/>
          <p14:tracePt t="411559" x="8515350" y="6635750"/>
          <p14:tracePt t="411576" x="8540750" y="6629400"/>
          <p14:tracePt t="411598" x="8597900" y="6623050"/>
          <p14:tracePt t="411612" x="8655050" y="6604000"/>
          <p14:tracePt t="411629" x="8731250" y="6591300"/>
          <p14:tracePt t="411642" x="8813800" y="6572250"/>
          <p14:tracePt t="411659" x="8915400" y="6546850"/>
          <p14:tracePt t="411682" x="9042400" y="6496050"/>
          <p14:tracePt t="411692" x="9061450" y="6489700"/>
          <p14:tracePt t="411709" x="9099550" y="6477000"/>
          <p14:tracePt t="411731" x="9112250" y="6483350"/>
          <p14:tracePt t="411742" x="9118600" y="6489700"/>
          <p14:tracePt t="411759" x="9137650" y="6489700"/>
          <p14:tracePt t="411775" x="9156700" y="6477000"/>
          <p14:tracePt t="411799" x="9156700" y="6445250"/>
          <p14:tracePt t="411809" x="9144000" y="6419850"/>
          <p14:tracePt t="411828" x="9137650" y="6413500"/>
          <p14:tracePt t="411843" x="9112250" y="6394450"/>
          <p14:tracePt t="411868" x="9080500" y="6369050"/>
          <p14:tracePt t="411876" x="9074150" y="6356350"/>
          <p14:tracePt t="411893" x="9048750" y="6330950"/>
          <p14:tracePt t="411909" x="9010650" y="6299200"/>
          <p14:tracePt t="411935" x="8940800" y="6261100"/>
          <p14:tracePt t="411943" x="8909050" y="6242050"/>
          <p14:tracePt t="411959" x="8851900" y="6216650"/>
          <p14:tracePt t="411978" x="8820150" y="6197600"/>
          <p14:tracePt t="412006" x="8743950" y="6172200"/>
          <p14:tracePt t="412011" x="8724900" y="6172200"/>
          <p14:tracePt t="412026" x="8712200" y="6172200"/>
          <p14:tracePt t="412046" x="8661400" y="6178550"/>
          <p14:tracePt t="412069" x="8648700" y="6178550"/>
          <p14:tracePt t="412105" x="8642350" y="6184900"/>
          <p14:tracePt t="412135" x="8566150" y="6203950"/>
          <p14:tracePt t="412144" x="8528050" y="6210300"/>
          <p14:tracePt t="412160" x="8451850" y="6229350"/>
          <p14:tracePt t="412176" x="8401050" y="6229350"/>
          <p14:tracePt t="412201" x="8356600" y="6229350"/>
          <p14:tracePt t="412210" x="8350250" y="6223000"/>
          <p14:tracePt t="412226" x="8343900" y="6184900"/>
          <p14:tracePt t="412243" x="8318500" y="6165850"/>
          <p14:tracePt t="412272" x="8210550" y="6153150"/>
          <p14:tracePt t="412276" x="8147050" y="6146800"/>
          <p14:tracePt t="412293" x="8058150" y="6140450"/>
          <p14:tracePt t="412312" x="7981950" y="6140450"/>
          <p14:tracePt t="412340" x="7969250" y="6140450"/>
          <p14:tracePt t="412386" x="7956550" y="6140450"/>
          <p14:tracePt t="412396" x="7950200" y="6140450"/>
          <p14:tracePt t="412409" x="7943850" y="6146800"/>
          <p14:tracePt t="412427" x="7931150" y="6165850"/>
          <p14:tracePt t="412444" x="7924800" y="6172200"/>
          <p14:tracePt t="412499" x="7924800" y="6178550"/>
          <p14:tracePt t="412507" x="7924800" y="6184900"/>
          <p14:tracePt t="412518" x="7924800" y="6197600"/>
          <p14:tracePt t="412526" x="7924800" y="6210300"/>
          <p14:tracePt t="412542" x="7924800" y="6248400"/>
          <p14:tracePt t="412559" x="7924800" y="6273800"/>
          <p14:tracePt t="412576" x="7943850" y="6299200"/>
          <p14:tracePt t="412599" x="7981950" y="6324600"/>
          <p14:tracePt t="412610" x="8013700" y="6337300"/>
          <p14:tracePt t="412627" x="8134350" y="6350000"/>
          <p14:tracePt t="412643" x="8464550" y="6388100"/>
          <p14:tracePt t="412668" x="8896350" y="6457950"/>
          <p14:tracePt t="412693" x="9321800" y="6527800"/>
          <p14:tracePt t="412710" x="9480550" y="6565900"/>
          <p14:tracePt t="412735" x="9537700" y="6578600"/>
          <p14:tracePt t="412782" x="9550400" y="6578600"/>
          <p14:tracePt t="412793" x="9582150" y="6559550"/>
          <p14:tracePt t="412810" x="9652000" y="6546850"/>
          <p14:tracePt t="412827" x="9734550" y="6540500"/>
          <p14:tracePt t="412844" x="9804400" y="6527800"/>
          <p14:tracePt t="412868" x="9855200" y="6508750"/>
          <p14:tracePt t="412877" x="9867900" y="6502400"/>
          <p14:tracePt t="412894" x="9886950" y="6496050"/>
          <p14:tracePt t="412910" x="9912350" y="6483350"/>
          <p14:tracePt t="412932" x="9944100" y="6457950"/>
          <p14:tracePt t="412943" x="9956800" y="6445250"/>
          <p14:tracePt t="412960" x="9969500" y="6426200"/>
          <p14:tracePt t="412977" x="9975850" y="6413500"/>
          <p14:tracePt t="413002" x="9975850" y="6369050"/>
          <p14:tracePt t="413027" x="9975850" y="6343650"/>
          <p14:tracePt t="413045" x="9975850" y="6330950"/>
          <p14:tracePt t="413067" x="9950450" y="6292850"/>
          <p14:tracePt t="413079" x="9944100" y="6286500"/>
          <p14:tracePt t="413096" x="9925050" y="6267450"/>
          <p14:tracePt t="413110" x="9906000" y="6261100"/>
          <p14:tracePt t="413136" x="9886950" y="6254750"/>
          <p14:tracePt t="413145" x="9874250" y="6248400"/>
          <p14:tracePt t="413164" x="9836150" y="6242050"/>
          <p14:tracePt t="413182" x="9798050" y="6235700"/>
          <p14:tracePt t="413194" x="9785350" y="6229350"/>
          <p14:tracePt t="413211" x="9759950" y="6229350"/>
          <p14:tracePt t="413229" x="9677400" y="6223000"/>
          <p14:tracePt t="413246" x="9556750" y="6216650"/>
          <p14:tracePt t="413268" x="9366250" y="6191250"/>
          <p14:tracePt t="413277" x="9321800" y="6184900"/>
          <p14:tracePt t="413294" x="9220200" y="6159500"/>
          <p14:tracePt t="413310" x="9163050" y="6140450"/>
          <p14:tracePt t="413335" x="9112250" y="6108700"/>
          <p14:tracePt t="413344" x="9093200" y="6102350"/>
          <p14:tracePt t="413361" x="9042400" y="6096000"/>
          <p14:tracePt t="413376" x="8940800" y="6089650"/>
          <p14:tracePt t="413403" x="8788400" y="6089650"/>
          <p14:tracePt t="413410" x="8731250" y="6089650"/>
          <p14:tracePt t="413427" x="8648700" y="6083300"/>
          <p14:tracePt t="413443" x="8566150" y="6076950"/>
          <p14:tracePt t="413469" x="8496300" y="6064250"/>
          <p14:tracePt t="413476" x="8489950" y="6064250"/>
          <p14:tracePt t="413496" x="8445500" y="6057900"/>
          <p14:tracePt t="413511" x="8401050" y="6057900"/>
          <p14:tracePt t="413536" x="8299450" y="6070600"/>
          <p14:tracePt t="413546" x="8280400" y="6070600"/>
          <p14:tracePt t="413560" x="8242300" y="6076950"/>
          <p14:tracePt t="413577" x="8235950" y="6076950"/>
          <p14:tracePt t="413602" x="8235950" y="6083300"/>
          <p14:tracePt t="413612" x="8242300" y="6089650"/>
          <p14:tracePt t="413631" x="8267700" y="6108700"/>
          <p14:tracePt t="413646" x="8305800" y="6146800"/>
          <p14:tracePt t="413668" x="8356600" y="6197600"/>
          <p14:tracePt t="413678" x="8375650" y="6210300"/>
          <p14:tracePt t="413694" x="8394700" y="6229350"/>
          <p14:tracePt t="413711" x="8407400" y="6235700"/>
          <p14:tracePt t="413737" x="8420100" y="6242050"/>
          <p14:tracePt t="413761" x="8426450" y="6248400"/>
          <p14:tracePt t="413777" x="8470900" y="6261100"/>
          <p14:tracePt t="413803" x="8540750" y="6280150"/>
          <p14:tracePt t="413811" x="8559800" y="6286500"/>
          <p14:tracePt t="413828" x="8597900" y="6305550"/>
          <p14:tracePt t="413845" x="8604250" y="6311900"/>
          <p14:tracePt t="413870" x="8610600" y="6318250"/>
          <p14:tracePt t="413922" x="8616950" y="6324600"/>
          <p14:tracePt t="413929" x="8636000" y="6330950"/>
          <p14:tracePt t="413944" x="8648700" y="6343650"/>
          <p14:tracePt t="413961" x="8731250" y="6381750"/>
          <p14:tracePt t="413978" x="8801100" y="6419850"/>
          <p14:tracePt t="413999" x="8858250" y="6451600"/>
          <p14:tracePt t="414012" x="8909050" y="6477000"/>
          <p14:tracePt t="414027" x="8953500" y="6496050"/>
          <p14:tracePt t="414046" x="8985250" y="6502400"/>
          <p14:tracePt t="414070" x="9048750" y="6515100"/>
          <p14:tracePt t="414078" x="9067800" y="6515100"/>
          <p14:tracePt t="414094" x="9112250" y="6521450"/>
          <p14:tracePt t="414111" x="9163050" y="6540500"/>
          <p14:tracePt t="414137" x="9277350" y="6591300"/>
          <p14:tracePt t="414162" x="9347200" y="6610350"/>
          <p14:tracePt t="414177" x="9398000" y="6616700"/>
          <p14:tracePt t="414201" x="9486900" y="6616700"/>
          <p14:tracePt t="414211" x="9550400" y="6610350"/>
          <p14:tracePt t="414228" x="9607550" y="6604000"/>
          <p14:tracePt t="414245" x="9658350" y="6604000"/>
          <p14:tracePt t="414272" x="9728200" y="6604000"/>
          <p14:tracePt t="414278" x="9747250" y="6604000"/>
          <p14:tracePt t="414295" x="9804400" y="6604000"/>
          <p14:tracePt t="414311" x="9861550" y="6597650"/>
          <p14:tracePt t="414336" x="9912350" y="6578600"/>
          <p14:tracePt t="414345" x="9918700" y="6565900"/>
          <p14:tracePt t="414361" x="9956800" y="6534150"/>
          <p14:tracePt t="414378" x="9982200" y="6489700"/>
          <p14:tracePt t="414403" x="9988550" y="6438900"/>
          <p14:tracePt t="414412" x="9994900" y="6426200"/>
          <p14:tracePt t="414428" x="9994900" y="6388100"/>
          <p14:tracePt t="414444" x="9994900" y="6375400"/>
          <p14:tracePt t="414469" x="10001250" y="6311900"/>
          <p14:tracePt t="414481" x="10001250" y="6292850"/>
          <p14:tracePt t="414498" x="9982200" y="6235700"/>
          <p14:tracePt t="414512" x="9963150" y="6197600"/>
          <p14:tracePt t="414536" x="9931400" y="6134100"/>
          <p14:tracePt t="414545" x="9918700" y="6121400"/>
          <p14:tracePt t="414562" x="9906000" y="6102350"/>
          <p14:tracePt t="414579" x="9893300" y="6089650"/>
          <p14:tracePt t="414602" x="9867900" y="6070600"/>
          <p14:tracePt t="414612" x="9861550" y="6064250"/>
          <p14:tracePt t="414629" x="9810750" y="6045200"/>
          <p14:tracePt t="414644" x="9740900" y="6026150"/>
          <p14:tracePt t="414666" x="9613900" y="5981700"/>
          <p14:tracePt t="414679" x="9537700" y="5962650"/>
          <p14:tracePt t="414695" x="9493250" y="5943600"/>
          <p14:tracePt t="414711" x="9423400" y="5911850"/>
          <p14:tracePt t="414737" x="9347200" y="5899150"/>
          <p14:tracePt t="414745" x="9309100" y="5899150"/>
          <p14:tracePt t="414762" x="9232900" y="5899150"/>
          <p14:tracePt t="414778" x="9099550" y="5905500"/>
          <p14:tracePt t="414803" x="8940800" y="5918200"/>
          <p14:tracePt t="414812" x="8877300" y="5924550"/>
          <p14:tracePt t="414829" x="8788400" y="5930900"/>
          <p14:tracePt t="414844" x="8712200" y="5930900"/>
          <p14:tracePt t="414867" x="8610600" y="5918200"/>
          <p14:tracePt t="414878" x="8559800" y="5918200"/>
          <p14:tracePt t="414897" x="8458200" y="5930900"/>
          <p14:tracePt t="414911" x="8394700" y="5943600"/>
          <p14:tracePt t="414937" x="8324850" y="5969000"/>
          <p14:tracePt t="414945" x="8312150" y="5975350"/>
          <p14:tracePt t="414962" x="8293100" y="5988050"/>
          <p14:tracePt t="414978" x="8286750" y="6000750"/>
          <p14:tracePt t="415002" x="8274050" y="6038850"/>
          <p14:tracePt t="415015" x="8274050" y="6051550"/>
          <p14:tracePt t="415028" x="8267700" y="6089650"/>
          <p14:tracePt t="415045" x="8267700" y="6127750"/>
          <p14:tracePt t="415068" x="8293100" y="6184900"/>
          <p14:tracePt t="415078" x="8305800" y="6197600"/>
          <p14:tracePt t="415096" x="8343900" y="6229350"/>
          <p14:tracePt t="415112" x="8407400" y="6267450"/>
          <p14:tracePt t="415135" x="8534400" y="6318250"/>
          <p14:tracePt t="415145" x="8578850" y="6337300"/>
          <p14:tracePt t="415163" x="8623300" y="6362700"/>
          <p14:tracePt t="415187" x="8699500" y="6394450"/>
          <p14:tracePt t="415195" x="8718550" y="6400800"/>
          <p14:tracePt t="415212" x="8750300" y="6407150"/>
          <p14:tracePt t="415232" x="8769350" y="6407150"/>
          <p14:tracePt t="415245" x="8794750" y="6407150"/>
          <p14:tracePt t="415268" x="8858250" y="6413500"/>
          <p14:tracePt t="415278" x="8896350" y="6419850"/>
          <p14:tracePt t="415296" x="8953500" y="6432550"/>
          <p14:tracePt t="415312" x="9004300" y="6457950"/>
          <p14:tracePt t="415336" x="9036050" y="6489700"/>
          <p14:tracePt t="415348" x="9042400" y="6496050"/>
          <p14:tracePt t="415449" x="9042400" y="6502400"/>
          <p14:tracePt t="415463" x="9042400" y="6508750"/>
          <p14:tracePt t="415478" x="9042400" y="6515100"/>
          <p14:tracePt t="415549" x="9048750" y="6515100"/>
          <p14:tracePt t="415557" x="9061450" y="6515100"/>
          <p14:tracePt t="415564" x="9080500" y="6521450"/>
          <p14:tracePt t="415585" x="9156700" y="6534150"/>
          <p14:tracePt t="415596" x="9213850" y="6540500"/>
          <p14:tracePt t="415598" x="9277350" y="6540500"/>
          <p14:tracePt t="415613" x="9404350" y="6540500"/>
          <p14:tracePt t="415629" x="9512300" y="6534150"/>
          <p14:tracePt t="415647" x="9607550" y="6527800"/>
          <p14:tracePt t="415670" x="9702800" y="6508750"/>
          <p14:tracePt t="415679" x="9721850" y="6502400"/>
          <p14:tracePt t="415696" x="9747250" y="6496050"/>
          <p14:tracePt t="415713" x="9772650" y="6496050"/>
          <p14:tracePt t="415737" x="9785350" y="6489700"/>
          <p14:tracePt t="415746" x="9791700" y="6489700"/>
          <p14:tracePt t="415804" x="9798050" y="6489700"/>
          <p14:tracePt t="415812" x="9804400" y="6483350"/>
          <p14:tracePt t="415833" x="9810750" y="6477000"/>
          <p14:tracePt t="415846" x="9817100" y="6470650"/>
          <p14:tracePt t="415872" x="9842500" y="6457950"/>
          <p14:tracePt t="415879" x="9855200" y="6451600"/>
          <p14:tracePt t="415896" x="9880600" y="6438900"/>
          <p14:tracePt t="415912" x="9893300" y="6432550"/>
          <p14:tracePt t="415939" x="9918700" y="6407150"/>
          <p14:tracePt t="415945" x="9925050" y="6400800"/>
          <p14:tracePt t="415962" x="9944100" y="6381750"/>
          <p14:tracePt t="415979" x="9956800" y="6356350"/>
          <p14:tracePt t="416006" x="9963150" y="6324600"/>
          <p14:tracePt t="416012" x="9963150" y="6311900"/>
          <p14:tracePt t="416030" x="9963150" y="6286500"/>
          <p14:tracePt t="416045" x="9950450" y="6267450"/>
          <p14:tracePt t="416070" x="9912350" y="6235700"/>
          <p14:tracePt t="416081" x="9906000" y="6229350"/>
          <p14:tracePt t="416096" x="9899650" y="6223000"/>
          <p14:tracePt t="416112" x="9861550" y="6210300"/>
          <p14:tracePt t="416137" x="9817100" y="6191250"/>
          <p14:tracePt t="416146" x="9804400" y="6184900"/>
          <p14:tracePt t="416163" x="9759950" y="6165850"/>
          <p14:tracePt t="416179" x="9721850" y="6146800"/>
          <p14:tracePt t="416204" x="9632950" y="6121400"/>
          <p14:tracePt t="416213" x="9613900" y="6115050"/>
          <p14:tracePt t="416232" x="9582150" y="6115050"/>
          <p14:tracePt t="416246" x="9550400" y="6108700"/>
          <p14:tracePt t="416269" x="9493250" y="6089650"/>
          <p14:tracePt t="416279" x="9461500" y="6083300"/>
          <p14:tracePt t="416296" x="9391650" y="6070600"/>
          <p14:tracePt t="416315" x="9213850" y="6045200"/>
          <p14:tracePt t="416336" x="8921750" y="5969000"/>
          <p14:tracePt t="416346" x="8858250" y="5943600"/>
          <p14:tracePt t="416363" x="8718550" y="5892800"/>
          <p14:tracePt t="416385" x="8616950" y="5861050"/>
          <p14:tracePt t="416398" x="8610600" y="5854700"/>
          <p14:tracePt t="416413" x="8597900" y="5848350"/>
          <p14:tracePt t="416430" x="8591550" y="5848350"/>
          <p14:tracePt t="416446" x="8559800" y="5848350"/>
          <p14:tracePt t="416469" x="8432800" y="5861050"/>
          <p14:tracePt t="416479" x="8375650" y="5861050"/>
          <p14:tracePt t="416497" x="8229600" y="5861050"/>
          <p14:tracePt t="416513" x="8153400" y="5861050"/>
          <p14:tracePt t="416535" x="8115300" y="5861050"/>
          <p14:tracePt t="416586" x="8115300" y="5867400"/>
          <p14:tracePt t="416599" x="8115300" y="5873750"/>
          <p14:tracePt t="416613" x="8115300" y="5905500"/>
          <p14:tracePt t="416630" x="8108950" y="5930900"/>
          <p14:tracePt t="416647" x="8108950" y="5956300"/>
          <p14:tracePt t="416670" x="8140700" y="6000750"/>
          <p14:tracePt t="416680" x="8153400" y="6013450"/>
          <p14:tracePt t="416697" x="8210550" y="6057900"/>
          <p14:tracePt t="416713" x="8235950" y="6083300"/>
          <p14:tracePt t="416738" x="8267700" y="6115050"/>
          <p14:tracePt t="416748" x="8274050" y="6121400"/>
          <p14:tracePt t="416763" x="8274050" y="6134100"/>
          <p14:tracePt t="416789" x="8280400" y="6134100"/>
          <p14:tracePt t="416817" x="8286750" y="6140450"/>
          <p14:tracePt t="416820" x="8286750" y="6146800"/>
          <p14:tracePt t="416831" x="8293100" y="6153150"/>
          <p14:tracePt t="416847" x="8305800" y="6165850"/>
          <p14:tracePt t="416872" x="8337550" y="6178550"/>
          <p14:tracePt t="416883" x="8369300" y="6184900"/>
          <p14:tracePt t="416896" x="8388350" y="6184900"/>
          <p14:tracePt t="416914" x="8432800" y="6184900"/>
          <p14:tracePt t="416937" x="8458200" y="6184900"/>
          <p14:tracePt t="416965" x="8470900" y="6184900"/>
          <p14:tracePt t="416979" x="8483600" y="6184900"/>
          <p14:tracePt t="417004" x="8509000" y="6184900"/>
          <p14:tracePt t="417016" x="8515350" y="6184900"/>
          <p14:tracePt t="417034" x="8547100" y="6191250"/>
          <p14:tracePt t="417050" x="8585200" y="6191250"/>
          <p14:tracePt t="417073" x="8655050" y="6191250"/>
          <p14:tracePt t="417079" x="8661400" y="6191250"/>
          <p14:tracePt t="417097" x="8674100" y="6191250"/>
          <p14:tracePt t="417113" x="8680450" y="6191250"/>
          <p14:tracePt t="417136" x="8686800" y="6191250"/>
          <p14:tracePt t="417205" x="8693150" y="6197600"/>
          <p14:tracePt t="417211" x="8699500" y="6197600"/>
          <p14:tracePt t="417219" x="8705850" y="6203950"/>
          <p14:tracePt t="417230" x="8724900" y="6210300"/>
          <p14:tracePt t="417246" x="8750300" y="6229350"/>
          <p14:tracePt t="417272" x="8782050" y="6242050"/>
          <p14:tracePt t="417280" x="8788400" y="6242050"/>
          <p14:tracePt t="417297" x="8801100" y="6242050"/>
          <p14:tracePt t="417314" x="8801100" y="6248400"/>
          <p14:tracePt t="417420" x="8807450" y="6248400"/>
          <p14:tracePt t="417434" x="8813800" y="6254750"/>
          <p14:tracePt t="417453" x="8826500" y="6261100"/>
          <p14:tracePt t="417467" x="8839200" y="6273800"/>
          <p14:tracePt t="417484" x="8851900" y="6280150"/>
          <p14:tracePt t="417497" x="8870950" y="6286500"/>
          <p14:tracePt t="417514" x="8877300" y="6286500"/>
          <p14:tracePt t="417539" x="8896350" y="6292850"/>
          <p14:tracePt t="417547" x="8902700" y="6299200"/>
          <p14:tracePt t="417563" x="8934450" y="6311900"/>
          <p14:tracePt t="417589" x="9029700" y="6356350"/>
          <p14:tracePt t="417597" x="9067800" y="6369050"/>
          <p14:tracePt t="417614" x="9144000" y="6394450"/>
          <p14:tracePt t="417633" x="9201150" y="6413500"/>
          <p14:tracePt t="417647" x="9264650" y="6419850"/>
          <p14:tracePt t="417672" x="9334500" y="6426200"/>
          <p14:tracePt t="417681" x="9372600" y="6426200"/>
          <p14:tracePt t="417698" x="9429750" y="6426200"/>
          <p14:tracePt t="417715" x="9486900" y="6413500"/>
          <p14:tracePt t="417740" x="9518650" y="6413500"/>
          <p14:tracePt t="417748" x="9525000" y="6413500"/>
          <p14:tracePt t="417764" x="9537700" y="6413500"/>
          <p14:tracePt t="417782" x="9556750" y="6413500"/>
          <p14:tracePt t="417804" x="9594850" y="6413500"/>
          <p14:tracePt t="417814" x="9601200" y="6407150"/>
          <p14:tracePt t="417831" x="9626600" y="6407150"/>
          <p14:tracePt t="417848" x="9664700" y="6400800"/>
          <p14:tracePt t="417873" x="9715500" y="6394450"/>
          <p14:tracePt t="417881" x="9721850" y="6394450"/>
          <p14:tracePt t="417898" x="9740900" y="6394450"/>
          <p14:tracePt t="417915" x="9753600" y="6394450"/>
          <p14:tracePt t="417936" x="9772650" y="6394450"/>
          <p14:tracePt t="417949" x="9791700" y="6407150"/>
          <p14:tracePt t="417964" x="9810750" y="6407150"/>
          <p14:tracePt t="417986" x="9829800" y="6407150"/>
          <p14:tracePt t="417997" x="9836150" y="6407150"/>
          <p14:tracePt t="418015" x="9842500" y="6407150"/>
          <p14:tracePt t="418031" x="9855200" y="6394450"/>
          <p14:tracePt t="418047" x="9855200" y="6381750"/>
          <p14:tracePt t="418072" x="9861550" y="6375400"/>
          <p14:tracePt t="418081" x="9861550" y="6369050"/>
          <p14:tracePt t="418098" x="9861550" y="6362700"/>
          <p14:tracePt t="418119" x="9861550" y="6356350"/>
          <p14:tracePt t="418137" x="9861550" y="6350000"/>
          <p14:tracePt t="418311" x="9855200" y="6350000"/>
          <p14:tracePt t="418331" x="9842500" y="6350000"/>
          <p14:tracePt t="418350" x="9829800" y="6356350"/>
          <p14:tracePt t="418401" x="9823450" y="6356350"/>
          <p14:tracePt t="418684" x="9817100" y="6356350"/>
          <p14:tracePt t="418780" x="9817100" y="6362700"/>
          <p14:tracePt t="418798" x="9817100" y="6369050"/>
          <p14:tracePt t="418817" x="9804400" y="6375400"/>
          <p14:tracePt t="418831" x="9798050" y="6375400"/>
          <p14:tracePt t="418848" x="9791700" y="6381750"/>
          <p14:tracePt t="418873" x="9785350" y="6381750"/>
          <p14:tracePt t="418938" x="9779000" y="6381750"/>
          <p14:tracePt t="418961" x="9772650" y="6381750"/>
          <p14:tracePt t="418969" x="9772650" y="6388100"/>
          <p14:tracePt t="418982" x="9766300" y="6388100"/>
          <p14:tracePt t="419061" x="9759950" y="6388100"/>
          <p14:tracePt t="419086" x="9753600" y="6388100"/>
          <p14:tracePt t="419100" x="9753600" y="6381750"/>
          <p14:tracePt t="419132" x="9747250" y="6375400"/>
          <p14:tracePt t="419149" x="9747250" y="6369050"/>
          <p14:tracePt t="419167" x="9747250" y="6362700"/>
          <p14:tracePt t="419192" x="9740900" y="6356350"/>
          <p14:tracePt t="419215" x="9728200" y="6356350"/>
          <p14:tracePt t="419233" x="9728200" y="6350000"/>
          <p14:tracePt t="419249" x="9728200" y="6337300"/>
          <p14:tracePt t="419273" x="9747250" y="6286500"/>
          <p14:tracePt t="419281" x="9747250" y="6273800"/>
          <p14:tracePt t="419299" x="9747250" y="6254750"/>
          <p14:tracePt t="419316" x="9747250" y="6248400"/>
          <p14:tracePt t="419340" x="9728200" y="6261100"/>
          <p14:tracePt t="419349" x="9715500" y="6280150"/>
          <p14:tracePt t="419366" x="9702800" y="6292850"/>
          <p14:tracePt t="419382" x="9696450" y="6299200"/>
          <p14:tracePt t="419406" x="9696450" y="6286500"/>
          <p14:tracePt t="419415" x="9696450" y="6267450"/>
          <p14:tracePt t="419432" x="9696450" y="6242050"/>
          <p14:tracePt t="419448" x="9690100" y="6216650"/>
          <p14:tracePt t="419473" x="9652000" y="6191250"/>
          <p14:tracePt t="419482" x="9639300" y="6184900"/>
          <p14:tracePt t="419499" x="9613900" y="6178550"/>
          <p14:tracePt t="419521" x="9588500" y="6172200"/>
          <p14:tracePt t="419532" x="9582150" y="6165850"/>
          <p14:tracePt t="419549" x="9563100" y="6127750"/>
          <p14:tracePt t="419567" x="9537700" y="6102350"/>
          <p14:tracePt t="419591" x="9486900" y="6064250"/>
          <p14:tracePt t="419599" x="9461500" y="6051550"/>
          <p14:tracePt t="419616" x="9391650" y="6013450"/>
          <p14:tracePt t="419633" x="9296400" y="5975350"/>
          <p14:tracePt t="419649" x="9182100" y="5937250"/>
          <p14:tracePt t="419673" x="9036050" y="5886450"/>
          <p14:tracePt t="419683" x="9017000" y="5880100"/>
          <p14:tracePt t="419699" x="8985250" y="5867400"/>
          <p14:tracePt t="419716" x="8972550" y="5861050"/>
          <p14:tracePt t="419742" x="8959850" y="5842000"/>
          <p14:tracePt t="419751" x="8959850" y="5835650"/>
          <p14:tracePt t="419766" x="8934450" y="5822950"/>
          <p14:tracePt t="419783" x="8890000" y="5810250"/>
          <p14:tracePt t="419811" x="8832850" y="5810250"/>
          <p14:tracePt t="419817" x="8820150" y="5810250"/>
          <p14:tracePt t="419888" x="8813800" y="5810250"/>
          <p14:tracePt t="422942" x="8820150" y="5816600"/>
          <p14:tracePt t="422951" x="8826500" y="5829300"/>
          <p14:tracePt t="422969" x="8870950" y="5873750"/>
          <p14:tracePt t="422985" x="8947150" y="5899150"/>
          <p14:tracePt t="423011" x="9042400" y="5930900"/>
          <p14:tracePt t="423018" x="9055100" y="5937250"/>
          <p14:tracePt t="423035" x="9055100" y="5943600"/>
          <p14:tracePt t="423144" x="9061450" y="5943600"/>
          <p14:tracePt t="423149" x="9061450" y="5949950"/>
          <p14:tracePt t="423157" x="9067800" y="5962650"/>
          <p14:tracePt t="423169" x="9080500" y="5975350"/>
          <p14:tracePt t="423195" x="9105900" y="6007100"/>
          <p14:tracePt t="423202" x="9131300" y="6032500"/>
          <p14:tracePt t="423219" x="9169400" y="6076950"/>
          <p14:tracePt t="423234" x="9226550" y="6134100"/>
          <p14:tracePt t="423252" x="9277350" y="6184900"/>
          <p14:tracePt t="423278" x="9321800" y="6254750"/>
          <p14:tracePt t="423285" x="9340850" y="6280150"/>
          <p14:tracePt t="423303" x="9359900" y="6311900"/>
          <p14:tracePt t="423319" x="9391650" y="6362700"/>
          <p14:tracePt t="423344" x="9404350" y="6413500"/>
          <p14:tracePt t="423352" x="9404350" y="6419850"/>
          <p14:tracePt t="423369" x="9404350" y="6426200"/>
          <p14:tracePt t="423385" x="9404350" y="6432550"/>
          <p14:tracePt t="423573" x="9410700" y="6432550"/>
          <p14:tracePt t="423590" x="9417050" y="6432550"/>
          <p14:tracePt t="423603" x="9417050" y="6426200"/>
          <p14:tracePt t="423619" x="9423400" y="6426200"/>
          <p14:tracePt t="423676" x="9429750" y="6419850"/>
          <p14:tracePt t="423686" x="9436100" y="6419850"/>
          <p14:tracePt t="423702" x="9436100" y="6413500"/>
          <p14:tracePt t="423721" x="9442450" y="6413500"/>
          <p14:tracePt t="423745" x="9448800" y="6413500"/>
          <p14:tracePt t="423754" x="9455150" y="6407150"/>
          <p14:tracePt t="423831" x="9461500" y="6407150"/>
          <p14:tracePt t="423847" x="9467850" y="6407150"/>
          <p14:tracePt t="423870" x="9480550" y="6400800"/>
          <p14:tracePt t="423886" x="9486900" y="6388100"/>
          <p14:tracePt t="423902" x="9499600" y="6388100"/>
          <p14:tracePt t="423927" x="9505950" y="6381750"/>
          <p14:tracePt t="423936" x="9512300" y="6381750"/>
          <p14:tracePt t="424119" x="9512300" y="6375400"/>
          <p14:tracePt t="424137" x="9512300" y="6369050"/>
          <p14:tracePt t="424152" x="9518650" y="6369050"/>
          <p14:tracePt t="424214" x="9518650" y="6375400"/>
          <p14:tracePt t="424229" x="9512300" y="6375400"/>
          <p14:tracePt t="424259" x="9505950" y="6375400"/>
          <p14:tracePt t="424269" x="9493250" y="6375400"/>
          <p14:tracePt t="424287" x="9474200" y="6369050"/>
          <p14:tracePt t="424302" x="9442450" y="6356350"/>
          <p14:tracePt t="424328" x="9391650" y="6330950"/>
          <p14:tracePt t="424336" x="9372600" y="6324600"/>
          <p14:tracePt t="424353" x="9353550" y="6311900"/>
          <p14:tracePt t="424372" x="9334500" y="6299200"/>
          <p14:tracePt t="424392" x="9315450" y="6280150"/>
          <p14:tracePt t="424403" x="9309100" y="6273800"/>
          <p14:tracePt t="424421" x="9296400" y="6267450"/>
          <p14:tracePt t="424436" x="9283700" y="6261100"/>
          <p14:tracePt t="424453" x="9271000" y="6254750"/>
          <p14:tracePt t="424455" x="9264650" y="6248400"/>
          <p14:tracePt t="424479" x="9264650" y="6229350"/>
          <p14:tracePt t="424505" x="9264650" y="6197600"/>
          <p14:tracePt t="424519" x="9264650" y="6172200"/>
          <p14:tracePt t="424543" x="9264650" y="6146800"/>
          <p14:tracePt t="424553" x="9258300" y="6127750"/>
          <p14:tracePt t="424570" x="9258300" y="6108700"/>
          <p14:tracePt t="424587" x="9258300" y="6083300"/>
          <p14:tracePt t="424612" x="9264650" y="6064250"/>
          <p14:tracePt t="424620" x="9264650" y="6057900"/>
          <p14:tracePt t="424637" x="9277350" y="6057900"/>
          <p14:tracePt t="424662" x="9283700" y="6051550"/>
          <p14:tracePt t="425600" x="9277350" y="6051550"/>
          <p14:tracePt t="425608" x="9264650" y="6051550"/>
          <p14:tracePt t="425621" x="9258300" y="6057900"/>
          <p14:tracePt t="425638" x="9258300" y="6038850"/>
          <p14:tracePt t="425655" x="9264650" y="5956300"/>
          <p14:tracePt t="425678" x="9353550" y="5708650"/>
          <p14:tracePt t="425687" x="9378950" y="5670550"/>
          <p14:tracePt t="425704" x="9423400" y="5626100"/>
          <p14:tracePt t="425720" x="9442450" y="5619750"/>
          <p14:tracePt t="425744" x="9467850" y="5632450"/>
          <p14:tracePt t="425754" x="9474200" y="5638800"/>
          <p14:tracePt t="425770" x="9486900" y="5638800"/>
          <p14:tracePt t="425787" x="9505950" y="5632450"/>
          <p14:tracePt t="425814" x="9512300" y="5581650"/>
          <p14:tracePt t="425821" x="9512300" y="5562600"/>
          <p14:tracePt t="425858" x="9505950" y="5505450"/>
          <p14:tracePt t="425916" x="9505950" y="5511800"/>
          <p14:tracePt t="425923" x="9499600" y="5511800"/>
          <p14:tracePt t="425938" x="9486900" y="5530850"/>
          <p14:tracePt t="425955" x="9442450" y="5549900"/>
          <p14:tracePt t="425970" x="9378950" y="5568950"/>
          <p14:tracePt t="425995" x="9283700" y="5581650"/>
          <p14:tracePt t="426004" x="9258300" y="5588000"/>
          <p14:tracePt t="426020" x="9213850" y="5588000"/>
          <p14:tracePt t="426038" x="9175750" y="5594350"/>
          <p14:tracePt t="426054" x="9144000" y="5600700"/>
          <p14:tracePt t="426077" x="9080500" y="5632450"/>
          <p14:tracePt t="426088" x="9067800" y="5638800"/>
          <p14:tracePt t="426104" x="9055100" y="5645150"/>
          <p14:tracePt t="426121" x="9055100" y="5651500"/>
          <p14:tracePt t="426146" x="9055100" y="5676900"/>
          <p14:tracePt t="426155" x="9055100" y="5695950"/>
          <p14:tracePt t="426172" x="9055100" y="5715000"/>
          <p14:tracePt t="437128" x="9055100" y="5708650"/>
          <p14:tracePt t="437137" x="9004300" y="5638800"/>
          <p14:tracePt t="437147" x="8858250" y="5467350"/>
          <p14:tracePt t="437164" x="8324850" y="4933950"/>
          <p14:tracePt t="437168" x="7950200" y="4622800"/>
          <p14:tracePt t="437191" x="6388100" y="3314700"/>
          <p14:tracePt t="437199" x="5867400" y="2921000"/>
          <p14:tracePt t="437213" x="5372100" y="2565400"/>
          <p14:tracePt t="437231" x="4330700" y="1866900"/>
          <p14:tracePt t="437247" x="3048000" y="1028700"/>
          <p14:tracePt t="437272" x="2070100" y="381000"/>
          <p14:tracePt t="437281" x="1765300" y="177800"/>
        </p14:tracePtLst>
      </p14:laserTraceLst>
    </p:ext>
  </p:extLs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11:7</a:t>
            </a:r>
          </a:p>
        </p:txBody>
      </p:sp>
      <p:sp>
        <p:nvSpPr>
          <p:cNvPr id="5" name="textruta 4">
            <a:extLst>
              <a:ext uri="{FF2B5EF4-FFF2-40B4-BE49-F238E27FC236}">
                <a16:creationId xmlns:a16="http://schemas.microsoft.com/office/drawing/2014/main" id="{9632D781-7CF2-36E7-13EA-28C38AFDE74C}"/>
              </a:ext>
            </a:extLst>
          </p:cNvPr>
          <p:cNvSpPr txBox="1"/>
          <p:nvPr/>
        </p:nvSpPr>
        <p:spPr>
          <a:xfrm>
            <a:off x="7957039" y="573129"/>
            <a:ext cx="3994815" cy="5670783"/>
          </a:xfrm>
          <a:prstGeom prst="rect">
            <a:avLst/>
          </a:prstGeom>
          <a:noFill/>
        </p:spPr>
        <p:txBody>
          <a:bodyPr wrap="square" rIns="0">
            <a:spAutoFit/>
          </a:bodyPr>
          <a:lstStyle/>
          <a:p>
            <a:pPr marL="271463" indent="-271463">
              <a:spcBef>
                <a:spcPts val="600"/>
              </a:spcBef>
            </a:pPr>
            <a:r>
              <a:rPr lang="sv-SE" sz="1400" dirty="0"/>
              <a:t>9.	Jämför v.1: </a:t>
            </a:r>
            <a:r>
              <a:rPr lang="sv-SE" altLang="sv-SE" sz="1400" b="1" i="1" dirty="0">
                <a:solidFill>
                  <a:srgbClr val="C00000"/>
                </a:solidFill>
                <a:latin typeface="Calibri" panose="020F0502020204030204" pitchFamily="34" charset="0"/>
                <a:ea typeface="Times New Roman" panose="02020603050405020304" pitchFamily="18" charset="0"/>
                <a:cs typeface="Calibri" panose="020F0502020204030204" pitchFamily="34" charset="0"/>
              </a:rPr>
              <a:t>Tron</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är… en visshet om </a:t>
            </a:r>
            <a:b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b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ting som man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inte ser</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sz="1400" dirty="0"/>
              <a:t>I Noas fall var </a:t>
            </a:r>
            <a:br>
              <a:rPr lang="sv-SE" sz="1400" dirty="0"/>
            </a:br>
            <a:r>
              <a:rPr lang="sv-SE" sz="1400" dirty="0"/>
              <a:t>det speciellt påtagligt eftersom det aldrig </a:t>
            </a:r>
            <a:br>
              <a:rPr lang="sv-SE" sz="1400" dirty="0"/>
            </a:br>
            <a:r>
              <a:rPr lang="sv-SE" sz="1400" dirty="0"/>
              <a:t>hade regnat förut: </a:t>
            </a:r>
            <a:r>
              <a:rPr lang="sv-SE" sz="1400" dirty="0">
                <a:solidFill>
                  <a:srgbClr val="C00000"/>
                </a:solidFill>
              </a:rPr>
              <a:t>Markens alla buskar fanns ännu inte på jorden och markens alla örter hade ännu inte vuxit upp, för Herren Gud hade </a:t>
            </a:r>
            <a:r>
              <a:rPr lang="sv-SE" sz="1400" i="1" u="sng" dirty="0">
                <a:solidFill>
                  <a:srgbClr val="C00000"/>
                </a:solidFill>
              </a:rPr>
              <a:t>inte låtit det regna</a:t>
            </a:r>
            <a:r>
              <a:rPr lang="sv-SE" sz="1400" dirty="0">
                <a:solidFill>
                  <a:srgbClr val="C00000"/>
                </a:solidFill>
              </a:rPr>
              <a:t> på jorden och det fanns ingen människa som kunde bruka den. Men </a:t>
            </a:r>
            <a:r>
              <a:rPr lang="sv-SE" sz="1400" i="1" u="sng" dirty="0">
                <a:solidFill>
                  <a:srgbClr val="C00000"/>
                </a:solidFill>
              </a:rPr>
              <a:t>en dimma</a:t>
            </a:r>
            <a:r>
              <a:rPr lang="sv-SE" sz="1400" dirty="0">
                <a:solidFill>
                  <a:srgbClr val="C00000"/>
                </a:solidFill>
              </a:rPr>
              <a:t> kom upp ur jorden och vattnade hela marken.</a:t>
            </a:r>
            <a:r>
              <a:rPr lang="sv-SE" sz="1400" dirty="0"/>
              <a:t> (1 Mos 2:5-6)</a:t>
            </a:r>
          </a:p>
          <a:p>
            <a:pPr marL="271463" indent="-271463">
              <a:spcBef>
                <a:spcPts val="600"/>
              </a:spcBef>
            </a:pPr>
            <a:r>
              <a:rPr lang="sv-SE" sz="1400" dirty="0"/>
              <a:t>10.	Rom 4:13: </a:t>
            </a:r>
            <a:r>
              <a:rPr lang="sv-SE" sz="1400" dirty="0">
                <a:solidFill>
                  <a:srgbClr val="C00000"/>
                </a:solidFill>
              </a:rPr>
              <a:t>Det var inte genom lagen som Abraham och hans avkomlingar fick löftet att </a:t>
            </a:r>
            <a:br>
              <a:rPr lang="sv-SE" sz="1400" dirty="0">
                <a:solidFill>
                  <a:srgbClr val="C00000"/>
                </a:solidFill>
              </a:rPr>
            </a:br>
            <a:r>
              <a:rPr lang="sv-SE" sz="1400" i="1" u="sng" dirty="0">
                <a:solidFill>
                  <a:srgbClr val="C00000"/>
                </a:solidFill>
              </a:rPr>
              <a:t>ärva världen</a:t>
            </a:r>
            <a:r>
              <a:rPr lang="sv-SE" sz="1400" dirty="0">
                <a:solidFill>
                  <a:srgbClr val="C00000"/>
                </a:solidFill>
              </a:rPr>
              <a:t>, utan genom den rättfärdighet som kommer av </a:t>
            </a:r>
            <a:r>
              <a:rPr lang="sv-SE" sz="1400" i="1" u="sng" dirty="0">
                <a:solidFill>
                  <a:srgbClr val="C00000"/>
                </a:solidFill>
              </a:rPr>
              <a:t>tro</a:t>
            </a:r>
            <a:r>
              <a:rPr lang="sv-SE" sz="1400" dirty="0">
                <a:solidFill>
                  <a:srgbClr val="C00000"/>
                </a:solidFill>
              </a:rPr>
              <a:t>.</a:t>
            </a:r>
          </a:p>
          <a:p>
            <a:pPr marL="271463" indent="-271463">
              <a:spcBef>
                <a:spcPts val="600"/>
              </a:spcBef>
            </a:pPr>
            <a:r>
              <a:rPr lang="sv-SE" sz="1400" dirty="0"/>
              <a:t>11.	Det grekiska uttrycket </a:t>
            </a:r>
            <a:r>
              <a:rPr lang="sv-SE" sz="1400" i="1" dirty="0"/>
              <a:t>kata pistis</a:t>
            </a:r>
            <a:r>
              <a:rPr lang="sv-SE" sz="1400" dirty="0"/>
              <a:t> finns också i Tit 1:1,4: </a:t>
            </a:r>
            <a:r>
              <a:rPr lang="sv-SE" sz="1400" dirty="0">
                <a:solidFill>
                  <a:srgbClr val="C00000"/>
                </a:solidFill>
              </a:rPr>
              <a:t>Från Paulus, Guds tjänare och Jesu Kristi apostel, </a:t>
            </a:r>
            <a:r>
              <a:rPr lang="sv-SE" sz="1400" b="1" i="1" cap="small" dirty="0">
                <a:solidFill>
                  <a:srgbClr val="C00000"/>
                </a:solidFill>
              </a:rPr>
              <a:t>enligt tron</a:t>
            </a:r>
            <a:r>
              <a:rPr lang="sv-SE" sz="1400" dirty="0">
                <a:solidFill>
                  <a:srgbClr val="C00000"/>
                </a:solidFill>
              </a:rPr>
              <a:t> [</a:t>
            </a:r>
            <a:r>
              <a:rPr lang="sv-SE" sz="1400" i="1" dirty="0">
                <a:solidFill>
                  <a:srgbClr val="C00000"/>
                </a:solidFill>
              </a:rPr>
              <a:t>kata pistis</a:t>
            </a:r>
            <a:r>
              <a:rPr lang="sv-SE" sz="1400" dirty="0">
                <a:solidFill>
                  <a:srgbClr val="C00000"/>
                </a:solidFill>
              </a:rPr>
              <a:t>] </a:t>
            </a:r>
            <a:r>
              <a:rPr lang="sv-SE" sz="1400" i="1" u="sng" cap="small" dirty="0">
                <a:solidFill>
                  <a:srgbClr val="C00000"/>
                </a:solidFill>
              </a:rPr>
              <a:t>hos</a:t>
            </a:r>
            <a:r>
              <a:rPr lang="sv-SE" sz="1400" dirty="0">
                <a:solidFill>
                  <a:srgbClr val="C00000"/>
                </a:solidFill>
              </a:rPr>
              <a:t> </a:t>
            </a:r>
            <a:r>
              <a:rPr lang="sv-SE" sz="1400" strike="sngStrike" dirty="0">
                <a:solidFill>
                  <a:srgbClr val="C00000"/>
                </a:solidFill>
              </a:rPr>
              <a:t>sänd att föra</a:t>
            </a:r>
            <a:r>
              <a:rPr lang="sv-SE" sz="1400" dirty="0">
                <a:solidFill>
                  <a:srgbClr val="C00000"/>
                </a:solidFill>
              </a:rPr>
              <a:t> </a:t>
            </a:r>
            <a:r>
              <a:rPr lang="sv-SE" sz="1400" i="1" u="sng" dirty="0">
                <a:solidFill>
                  <a:srgbClr val="C00000"/>
                </a:solidFill>
              </a:rPr>
              <a:t>Guds utvalda</a:t>
            </a:r>
            <a:r>
              <a:rPr lang="sv-SE" sz="1400" dirty="0">
                <a:solidFill>
                  <a:srgbClr val="C00000"/>
                </a:solidFill>
              </a:rPr>
              <a:t> </a:t>
            </a:r>
            <a:r>
              <a:rPr lang="sv-SE" sz="1400" strike="sngStrike" dirty="0">
                <a:solidFill>
                  <a:srgbClr val="C00000"/>
                </a:solidFill>
              </a:rPr>
              <a:t>till tro</a:t>
            </a:r>
            <a:r>
              <a:rPr lang="sv-SE" sz="1400" dirty="0">
                <a:solidFill>
                  <a:srgbClr val="C00000"/>
                </a:solidFill>
              </a:rPr>
              <a:t>… Till Titus, mitt äkta barn </a:t>
            </a:r>
            <a:r>
              <a:rPr lang="sv-SE" sz="1400" strike="sngStrike" dirty="0">
                <a:solidFill>
                  <a:srgbClr val="C00000"/>
                </a:solidFill>
              </a:rPr>
              <a:t>i vår</a:t>
            </a:r>
            <a:r>
              <a:rPr lang="sv-SE" sz="1400" dirty="0">
                <a:solidFill>
                  <a:srgbClr val="C00000"/>
                </a:solidFill>
              </a:rPr>
              <a:t> </a:t>
            </a:r>
            <a:r>
              <a:rPr lang="sv-SE" sz="1400" b="1" i="1" cap="small" dirty="0">
                <a:solidFill>
                  <a:srgbClr val="C00000"/>
                </a:solidFill>
              </a:rPr>
              <a:t>enligt</a:t>
            </a:r>
            <a:r>
              <a:rPr lang="sv-SE" sz="1400" dirty="0">
                <a:solidFill>
                  <a:srgbClr val="C00000"/>
                </a:solidFill>
              </a:rPr>
              <a:t> [</a:t>
            </a:r>
            <a:r>
              <a:rPr lang="sv-SE" sz="1400" i="1" dirty="0">
                <a:solidFill>
                  <a:srgbClr val="C00000"/>
                </a:solidFill>
              </a:rPr>
              <a:t>kata</a:t>
            </a:r>
            <a:r>
              <a:rPr lang="sv-SE" sz="1400" dirty="0">
                <a:solidFill>
                  <a:srgbClr val="C00000"/>
                </a:solidFill>
              </a:rPr>
              <a:t>] </a:t>
            </a:r>
            <a:r>
              <a:rPr lang="sv-SE" sz="1400" cap="small" dirty="0">
                <a:solidFill>
                  <a:srgbClr val="C00000"/>
                </a:solidFill>
              </a:rPr>
              <a:t>den</a:t>
            </a:r>
            <a:r>
              <a:rPr lang="sv-SE" sz="1400" dirty="0">
                <a:solidFill>
                  <a:srgbClr val="C00000"/>
                </a:solidFill>
              </a:rPr>
              <a:t> </a:t>
            </a:r>
            <a:r>
              <a:rPr lang="sv-SE" sz="1400" i="1" u="sng" dirty="0">
                <a:solidFill>
                  <a:srgbClr val="C00000"/>
                </a:solidFill>
              </a:rPr>
              <a:t>gemensamma</a:t>
            </a:r>
            <a:r>
              <a:rPr lang="sv-SE" sz="1400" dirty="0">
                <a:solidFill>
                  <a:srgbClr val="C00000"/>
                </a:solidFill>
              </a:rPr>
              <a:t> </a:t>
            </a:r>
            <a:r>
              <a:rPr lang="sv-SE" sz="1400" b="1" i="1" dirty="0">
                <a:solidFill>
                  <a:srgbClr val="C00000"/>
                </a:solidFill>
              </a:rPr>
              <a:t>tro</a:t>
            </a:r>
            <a:r>
              <a:rPr lang="sv-SE" sz="1400" b="1" i="1" cap="small" dirty="0">
                <a:solidFill>
                  <a:srgbClr val="C00000"/>
                </a:solidFill>
              </a:rPr>
              <a:t>n</a:t>
            </a:r>
            <a:r>
              <a:rPr lang="sv-SE" sz="1400" dirty="0">
                <a:solidFill>
                  <a:srgbClr val="C00000"/>
                </a:solidFill>
              </a:rPr>
              <a:t> [</a:t>
            </a:r>
            <a:r>
              <a:rPr lang="sv-SE" sz="1400" i="1" dirty="0">
                <a:solidFill>
                  <a:srgbClr val="C00000"/>
                </a:solidFill>
              </a:rPr>
              <a:t>pistis</a:t>
            </a:r>
            <a:r>
              <a:rPr lang="sv-SE" sz="1400" dirty="0">
                <a:solidFill>
                  <a:srgbClr val="C00000"/>
                </a:solidFill>
              </a:rPr>
              <a:t>]. </a:t>
            </a:r>
            <a:r>
              <a:rPr lang="sv-SE" sz="1400" dirty="0"/>
              <a:t>Uttrycket avser alltid tron på Bibelns lära och inte på tro i allmänhet, och här (i Titus) kallas den tron ”hos Guds utvalda” och ”den gemensamma” tron.</a:t>
            </a:r>
          </a:p>
          <a:p>
            <a:pPr marL="271463" indent="-271463">
              <a:spcBef>
                <a:spcPts val="300"/>
              </a:spcBef>
            </a:pPr>
            <a:r>
              <a:rPr lang="sv-SE" sz="1400" dirty="0"/>
              <a:t>	Det är denna gemensamma tro som delas av troshjältarna i Hebreerbrevet 11. </a:t>
            </a:r>
            <a:r>
              <a:rPr lang="sv-SE" altLang="sv-SE" sz="1400" strike="sngStrike" dirty="0">
                <a:solidFill>
                  <a:srgbClr val="C00000"/>
                </a:solidFill>
                <a:latin typeface="Calibri" panose="020F0502020204030204" pitchFamily="34" charset="0"/>
                <a:ea typeface="Times New Roman" panose="02020603050405020304" pitchFamily="18" charset="0"/>
                <a:cs typeface="Calibri" panose="020F0502020204030204" pitchFamily="34" charset="0"/>
              </a:rPr>
              <a:t>I</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altLang="sv-SE" sz="1400"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Enligt</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tron [</a:t>
            </a:r>
            <a:r>
              <a:rPr lang="sv-SE" altLang="sv-SE" sz="1400" i="1" dirty="0">
                <a:solidFill>
                  <a:srgbClr val="C00000"/>
                </a:solidFill>
                <a:latin typeface="Calibri" panose="020F0502020204030204" pitchFamily="34" charset="0"/>
                <a:ea typeface="Times New Roman" panose="02020603050405020304" pitchFamily="18" charset="0"/>
                <a:cs typeface="Calibri" panose="020F0502020204030204" pitchFamily="34" charset="0"/>
              </a:rPr>
              <a:t>kata pistis</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dog alla dessa… </a:t>
            </a:r>
            <a:r>
              <a:rPr lang="sv-SE" altLang="sv-SE" sz="1400" dirty="0">
                <a:latin typeface="Calibri" panose="020F0502020204030204" pitchFamily="34" charset="0"/>
                <a:ea typeface="Times New Roman" panose="02020603050405020304" pitchFamily="18" charset="0"/>
                <a:cs typeface="Calibri" panose="020F0502020204030204" pitchFamily="34" charset="0"/>
              </a:rPr>
              <a:t>(v.13)</a:t>
            </a:r>
            <a:endParaRPr lang="sv-SE" sz="1400" dirty="0"/>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0" y="573129"/>
            <a:ext cx="525780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 tron byggde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Noa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en ark i </a:t>
            </a:r>
            <a:r>
              <a:rPr kumimoji="0" lang="sv-SE" altLang="sv-SE" sz="1400" b="0" i="1" u="sng"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helig fruktan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för att rädda sin familj, efter att Gud hade varnat honom för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9</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det som ännu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ingen hade sett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Genom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tron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detta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normalizeH="0" dirty="0">
                <a:ln>
                  <a:noFill/>
                </a:ln>
                <a:effectLst/>
                <a:latin typeface="Calibri" panose="020F0502020204030204" pitchFamily="34" charset="0"/>
                <a:ea typeface="Times New Roman" panose="02020603050405020304" pitchFamily="18" charset="0"/>
                <a:cs typeface="Calibri" panose="020F0502020204030204" pitchFamily="34" charset="0"/>
              </a:rPr>
              <a:t>[floden och arken]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blev han världen till dom och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10</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ärvde</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rättfärdighet</a:t>
            </a:r>
            <a:r>
              <a:rPr kumimoji="0" lang="sv-SE" altLang="sv-SE" sz="1400" b="0" i="0" u="none" cap="small"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en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som kommer av</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11</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enligt tron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endParaRPr kumimoji="0" lang="sv-SE" altLang="sv-SE" sz="1200" b="0" i="0" u="none" normalizeH="0" dirty="0">
              <a:ln>
                <a:noFill/>
              </a:ln>
              <a:solidFill>
                <a:srgbClr val="C00000"/>
              </a:solidFill>
              <a:effectLst/>
              <a:ea typeface="Times New Roman" panose="02020603050405020304" pitchFamily="18" charset="0"/>
            </a:endParaRPr>
          </a:p>
        </p:txBody>
      </p:sp>
      <p:pic>
        <p:nvPicPr>
          <p:cNvPr id="4" name="Bildobjekt 3">
            <a:extLst>
              <a:ext uri="{FF2B5EF4-FFF2-40B4-BE49-F238E27FC236}">
                <a16:creationId xmlns:a16="http://schemas.microsoft.com/office/drawing/2014/main" id="{4893275C-0682-5BF8-1C7C-F5D77F34F93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 y="1661746"/>
            <a:ext cx="7674708" cy="5196254"/>
          </a:xfrm>
          <a:prstGeom prst="rect">
            <a:avLst/>
          </a:prstGeom>
        </p:spPr>
      </p:pic>
    </p:spTree>
    <p:custDataLst>
      <p:tags r:id="rId1"/>
    </p:custDataLst>
    <p:extLst>
      <p:ext uri="{BB962C8B-B14F-4D97-AF65-F5344CB8AC3E}">
        <p14:creationId xmlns:p14="http://schemas.microsoft.com/office/powerpoint/2010/main" val="4105228889"/>
      </p:ext>
    </p:extLst>
  </p:cSld>
  <p:clrMapOvr>
    <a:masterClrMapping/>
  </p:clrMapOvr>
  <p:transition advTm="1908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246" x="4368800" y="254000"/>
          <p14:tracePt t="1253" x="4362450" y="241300"/>
          <p14:tracePt t="1267" x="4349750" y="228600"/>
          <p14:tracePt t="1284" x="4324350" y="203200"/>
          <p14:tracePt t="1312" x="4311650" y="203200"/>
          <p14:tracePt t="1371" x="4305300" y="203200"/>
          <p14:tracePt t="1383" x="4298950" y="215900"/>
          <p14:tracePt t="1401" x="4273550" y="241300"/>
          <p14:tracePt t="1418" x="4235450" y="273050"/>
          <p14:tracePt t="1435" x="4203700" y="292100"/>
          <p14:tracePt t="1458" x="4152900" y="317500"/>
          <p14:tracePt t="1468" x="4146550" y="317500"/>
          <p14:tracePt t="1470" x="4146550" y="323850"/>
          <p14:tracePt t="1484" x="4140200" y="323850"/>
          <p14:tracePt t="1501" x="4133850" y="323850"/>
          <p14:tracePt t="1525" x="4057650" y="330200"/>
          <p14:tracePt t="1535" x="3987800" y="330200"/>
          <p14:tracePt t="1553" x="3822700" y="342900"/>
          <p14:tracePt t="1573" x="3568700" y="355600"/>
          <p14:tracePt t="1584" x="3524250" y="355600"/>
          <p14:tracePt t="1602" x="3479800" y="349250"/>
          <p14:tracePt t="1618" x="3479800" y="342900"/>
          <p14:tracePt t="1644" x="3486150" y="336550"/>
          <p14:tracePt t="1651" x="3498850" y="336550"/>
          <p14:tracePt t="1669" x="3575050" y="349250"/>
          <p14:tracePt t="1684" x="3644900" y="374650"/>
          <p14:tracePt t="1708" x="3689350" y="381000"/>
          <p14:tracePt t="1737" x="3689350" y="374650"/>
          <p14:tracePt t="1754" x="3695700" y="355600"/>
          <p14:tracePt t="1767" x="3708400" y="317500"/>
          <p14:tracePt t="1790" x="3721100" y="241300"/>
          <p14:tracePt t="1801" x="3721100" y="228600"/>
          <p14:tracePt t="1817" x="3727450" y="196850"/>
          <p14:tracePt t="1834" x="3727450" y="165100"/>
          <p14:tracePt t="1859" x="3702050" y="146050"/>
          <p14:tracePt t="1868" x="3689350" y="133350"/>
          <p14:tracePt t="1887" x="3651250" y="127000"/>
          <p14:tracePt t="1910" x="3613150" y="127000"/>
          <p14:tracePt t="1919" x="3600450" y="127000"/>
          <p14:tracePt t="1937" x="3581400" y="127000"/>
          <p14:tracePt t="1951" x="3568700" y="127000"/>
          <p14:tracePt t="1974" x="3549650" y="146050"/>
          <p14:tracePt t="1985" x="3536950" y="165100"/>
          <p14:tracePt t="2003" x="3530600" y="190500"/>
          <p14:tracePt t="2017" x="3524250" y="228600"/>
          <p14:tracePt t="2041" x="3524250" y="273050"/>
          <p14:tracePt t="2051" x="3524250" y="298450"/>
          <p14:tracePt t="2068" x="3524250" y="317500"/>
          <p14:tracePt t="2085" x="3530600" y="330200"/>
          <p14:tracePt t="2108" x="3536950" y="349250"/>
          <p14:tracePt t="2118" x="3543300" y="349250"/>
          <p14:tracePt t="2134" x="3543300" y="355600"/>
          <p14:tracePt t="2167" x="3543300" y="361950"/>
          <p14:tracePt t="2190" x="3543300" y="374650"/>
          <p14:tracePt t="2202" x="3543300" y="381000"/>
          <p14:tracePt t="2218" x="3536950" y="393700"/>
          <p14:tracePt t="2260" x="3536950" y="400050"/>
          <p14:tracePt t="2380" x="3530600" y="393700"/>
          <p14:tracePt t="2387" x="3524250" y="387350"/>
          <p14:tracePt t="2396" x="3517900" y="381000"/>
          <p14:tracePt t="2404" x="3511550" y="368300"/>
          <p14:tracePt t="2443" x="3511550" y="361950"/>
          <p14:tracePt t="2524" x="3486150" y="361950"/>
          <p14:tracePt t="2532" x="3448050" y="374650"/>
          <p14:tracePt t="2542" x="3397250" y="387350"/>
          <p14:tracePt t="2552" x="3327400" y="406400"/>
          <p14:tracePt t="2569" x="3155950" y="457200"/>
          <p14:tracePt t="2593" x="2889250" y="546100"/>
          <p14:tracePt t="2602" x="2832100" y="558800"/>
          <p14:tracePt t="2619" x="2736850" y="577850"/>
          <p14:tracePt t="2635" x="2679700" y="577850"/>
          <p14:tracePt t="2660" x="2476500" y="590550"/>
          <p14:tracePt t="2685" x="2317750" y="596900"/>
          <p14:tracePt t="2702" x="2139950" y="609600"/>
          <p14:tracePt t="2726" x="1809750" y="622300"/>
          <p14:tracePt t="2735" x="1727200" y="635000"/>
          <p14:tracePt t="2752" x="1574800" y="647700"/>
          <p14:tracePt t="2774" x="1295400" y="679450"/>
          <p14:tracePt t="2785" x="1200150" y="685800"/>
          <p14:tracePt t="2803" x="1060450" y="698500"/>
          <p14:tracePt t="2819" x="927100" y="704850"/>
          <p14:tracePt t="2840" x="812800" y="711200"/>
          <p14:tracePt t="2851" x="800100" y="717550"/>
          <p14:tracePt t="2871" x="787400" y="723900"/>
          <p14:tracePt t="2885" x="774700" y="742950"/>
          <p14:tracePt t="2909" x="762000" y="825500"/>
          <p14:tracePt t="2935" x="762000" y="863600"/>
          <p14:tracePt t="2952" x="762000" y="869950"/>
          <p14:tracePt t="3002" x="768350" y="869950"/>
          <p14:tracePt t="3021" x="787400" y="869950"/>
          <p14:tracePt t="3037" x="800100" y="869950"/>
          <p14:tracePt t="3061" x="825500" y="882650"/>
          <p14:tracePt t="3064" x="844550" y="889000"/>
          <p14:tracePt t="3087" x="869950" y="901700"/>
          <p14:tracePt t="3108" x="882650" y="908050"/>
          <p14:tracePt t="3147" x="889000" y="908050"/>
          <p14:tracePt t="3177" x="927100" y="889000"/>
          <p14:tracePt t="3186" x="939800" y="889000"/>
          <p14:tracePt t="3203" x="952500" y="889000"/>
          <p14:tracePt t="3219" x="965200" y="889000"/>
          <p14:tracePt t="3244" x="977900" y="889000"/>
          <p14:tracePt t="3270" x="977900" y="882650"/>
          <p14:tracePt t="3335" x="984250" y="889000"/>
          <p14:tracePt t="3342" x="1009650" y="895350"/>
          <p14:tracePt t="3352" x="1016000" y="901700"/>
          <p14:tracePt t="3369" x="1098550" y="908050"/>
          <p14:tracePt t="3393" x="1371600" y="952500"/>
          <p14:tracePt t="3403" x="1485900" y="977900"/>
          <p14:tracePt t="3420" x="1746250" y="1009650"/>
          <p14:tracePt t="3438" x="1911350" y="1035050"/>
          <p14:tracePt t="3461" x="2000250" y="1054100"/>
          <p14:tracePt t="3486" x="1987550" y="1041400"/>
          <p14:tracePt t="3513" x="1905000" y="1016000"/>
          <p14:tracePt t="3536" x="1879600" y="1016000"/>
          <p14:tracePt t="3719" x="1873250" y="1016000"/>
          <p14:tracePt t="3725" x="1873250" y="1009650"/>
          <p14:tracePt t="3736" x="1866900" y="1003300"/>
          <p14:tracePt t="3753" x="1860550" y="984250"/>
          <p14:tracePt t="3769" x="1847850" y="965200"/>
          <p14:tracePt t="3794" x="1835150" y="946150"/>
          <p14:tracePt t="3802" x="1828800" y="939800"/>
          <p14:tracePt t="3819" x="1828800" y="927100"/>
          <p14:tracePt t="3837" x="1828800" y="920750"/>
          <p14:tracePt t="3926" x="1828800" y="914400"/>
          <p14:tracePt t="3934" x="1828800" y="908050"/>
          <p14:tracePt t="3942" x="1835150" y="901700"/>
          <p14:tracePt t="3979" x="1854200" y="882650"/>
          <p14:tracePt t="3988" x="1860550" y="882650"/>
          <p14:tracePt t="4003" x="1873250" y="882650"/>
          <p14:tracePt t="4020" x="1885950" y="882650"/>
          <p14:tracePt t="4041" x="1898650" y="882650"/>
          <p14:tracePt t="4193" x="1905000" y="869950"/>
          <p14:tracePt t="4202" x="1911350" y="863600"/>
          <p14:tracePt t="4220" x="1930400" y="850900"/>
          <p14:tracePt t="4237" x="1955800" y="838200"/>
          <p14:tracePt t="4260" x="2000250" y="825500"/>
          <p14:tracePt t="4273" x="2012950" y="819150"/>
          <p14:tracePt t="4286" x="2032000" y="812800"/>
          <p14:tracePt t="4309" x="2051050" y="806450"/>
          <p14:tracePt t="4337" x="2051050" y="800100"/>
          <p14:tracePt t="4353" x="2051050" y="793750"/>
          <p14:tracePt t="4378" x="2057400" y="793750"/>
          <p14:tracePt t="4467" x="2057400" y="800100"/>
          <p14:tracePt t="4528" x="2057400" y="806450"/>
          <p14:tracePt t="4534" x="2063750" y="812800"/>
          <p14:tracePt t="4551" x="2076450" y="825500"/>
          <p14:tracePt t="4559" x="2082800" y="844550"/>
          <p14:tracePt t="4576" x="2152650" y="882650"/>
          <p14:tracePt t="4587" x="2184400" y="895350"/>
          <p14:tracePt t="4604" x="2222500" y="908050"/>
          <p14:tracePt t="4622" x="2247900" y="914400"/>
          <p14:tracePt t="4643" x="2254250" y="914400"/>
          <p14:tracePt t="4654" x="2260600" y="914400"/>
          <p14:tracePt t="4688" x="2260600" y="908050"/>
          <p14:tracePt t="4796" x="2266950" y="908050"/>
          <p14:tracePt t="4804" x="2273300" y="908050"/>
          <p14:tracePt t="4812" x="2279650" y="908050"/>
          <p14:tracePt t="4822" x="2298700" y="901700"/>
          <p14:tracePt t="4845" x="2368550" y="889000"/>
          <p14:tracePt t="4856" x="2393950" y="882650"/>
          <p14:tracePt t="4874" x="2438400" y="876300"/>
          <p14:tracePt t="4887" x="2476500" y="869950"/>
          <p14:tracePt t="4908" x="2527300" y="863600"/>
          <p14:tracePt t="4920" x="2546350" y="863600"/>
          <p14:tracePt t="4937" x="2578100" y="857250"/>
          <p14:tracePt t="4954" x="2622550" y="857250"/>
          <p14:tracePt t="4970" x="2647950" y="857250"/>
          <p14:tracePt t="4993" x="2698750" y="850900"/>
          <p14:tracePt t="5003" x="2705100" y="850900"/>
          <p14:tracePt t="5021" x="2711450" y="850900"/>
          <p14:tracePt t="5264" x="2717800" y="844550"/>
          <p14:tracePt t="5273" x="2730500" y="844550"/>
          <p14:tracePt t="5297" x="2781300" y="838200"/>
          <p14:tracePt t="5321" x="2870200" y="838200"/>
          <p14:tracePt t="5337" x="2908300" y="838200"/>
          <p14:tracePt t="5371" x="2914650" y="831850"/>
          <p14:tracePt t="5419" x="2921000" y="831850"/>
          <p14:tracePt t="5446" x="2946400" y="831850"/>
          <p14:tracePt t="5456" x="2959100" y="831850"/>
          <p14:tracePt t="5474" x="3003550" y="831850"/>
          <p14:tracePt t="5487" x="3009900" y="831850"/>
          <p14:tracePt t="5512" x="3022600" y="825500"/>
          <p14:tracePt t="5521" x="3028950" y="825500"/>
          <p14:tracePt t="5540" x="3035300" y="825500"/>
          <p14:tracePt t="5554" x="3041650" y="825500"/>
          <p14:tracePt t="5581" x="3086100" y="825500"/>
          <p14:tracePt t="5590" x="3105150" y="831850"/>
          <p14:tracePt t="5607" x="3155950" y="838200"/>
          <p14:tracePt t="5620" x="3194050" y="844550"/>
          <p14:tracePt t="5645" x="3238500" y="844550"/>
          <p14:tracePt t="5654" x="3244850" y="844550"/>
          <p14:tracePt t="5671" x="3263900" y="844550"/>
          <p14:tracePt t="5687" x="3289300" y="844550"/>
          <p14:tracePt t="5713" x="3321050" y="844550"/>
          <p14:tracePt t="5721" x="3333750" y="844550"/>
          <p14:tracePt t="5738" x="3378200" y="850900"/>
          <p14:tracePt t="5754" x="3403600" y="857250"/>
          <p14:tracePt t="5771" x="3422650" y="857250"/>
          <p14:tracePt t="5797" x="3435350" y="857250"/>
          <p14:tracePt t="5804" x="3441700" y="857250"/>
          <p14:tracePt t="5821" x="3448050" y="857250"/>
          <p14:tracePt t="5843" x="3454400" y="857250"/>
          <p14:tracePt t="5949" x="3460750" y="863600"/>
          <p14:tracePt t="5963" x="3473450" y="876300"/>
          <p14:tracePt t="5988" x="3498850" y="882650"/>
          <p14:tracePt t="6005" x="3524250" y="889000"/>
          <p14:tracePt t="6023" x="3536950" y="895350"/>
          <p14:tracePt t="6044" x="3549650" y="895350"/>
          <p14:tracePt t="6055" x="3556000" y="895350"/>
          <p14:tracePt t="6071" x="3568700" y="895350"/>
          <p14:tracePt t="6088" x="3594100" y="895350"/>
          <p14:tracePt t="6112" x="3644900" y="882650"/>
          <p14:tracePt t="6121" x="3670300" y="882650"/>
          <p14:tracePt t="6138" x="3714750" y="869950"/>
          <p14:tracePt t="6155" x="3733800" y="857250"/>
          <p14:tracePt t="6171" x="3746500" y="844550"/>
          <p14:tracePt t="6197" x="3746500" y="838200"/>
          <p14:tracePt t="6205" x="3746500" y="831850"/>
          <p14:tracePt t="6245" x="3771900" y="831850"/>
          <p14:tracePt t="6255" x="3778250" y="831850"/>
          <p14:tracePt t="6271" x="3784600" y="831850"/>
          <p14:tracePt t="6313" x="3803650" y="831850"/>
          <p14:tracePt t="6341" x="3848100" y="831850"/>
          <p14:tracePt t="6354" x="3860800" y="831850"/>
          <p14:tracePt t="6376" x="3937000" y="831850"/>
          <p14:tracePt t="6390" x="3975100" y="831850"/>
          <p14:tracePt t="6405" x="4025900" y="831850"/>
          <p14:tracePt t="6421" x="4051300" y="838200"/>
          <p14:tracePt t="6444" x="4083050" y="844550"/>
          <p14:tracePt t="6477" x="4095750" y="844550"/>
          <p14:tracePt t="6488" x="4108450" y="844550"/>
          <p14:tracePt t="6512" x="4165600" y="844550"/>
          <p14:tracePt t="6523" x="4203700" y="838200"/>
          <p14:tracePt t="6541" x="4254500" y="831850"/>
          <p14:tracePt t="6555" x="4267200" y="825500"/>
          <p14:tracePt t="6571" x="4298950" y="819150"/>
          <p14:tracePt t="6595" x="4324350" y="819150"/>
          <p14:tracePt t="6622" x="4349750" y="825500"/>
          <p14:tracePt t="6643" x="4387850" y="831850"/>
          <p14:tracePt t="6656" x="4413250" y="838200"/>
          <p14:tracePt t="6675" x="4438650" y="838200"/>
          <p14:tracePt t="6690" x="4457700" y="838200"/>
          <p14:tracePt t="6711" x="4489450" y="831850"/>
          <p14:tracePt t="6722" x="4495800" y="825500"/>
          <p14:tracePt t="6740" x="4514850" y="819150"/>
          <p14:tracePt t="6755" x="4565650" y="806450"/>
          <p14:tracePt t="6782" x="4622800" y="806450"/>
          <p14:tracePt t="6784" x="4635500" y="806450"/>
          <p14:tracePt t="6805" x="4660900" y="812800"/>
          <p14:tracePt t="6821" x="4673600" y="819150"/>
          <p14:tracePt t="6851" x="4679950" y="819150"/>
          <p14:tracePt t="7505" x="4679950" y="825500"/>
          <p14:tracePt t="7514" x="4673600" y="825500"/>
          <p14:tracePt t="7529" x="4667250" y="825500"/>
          <p14:tracePt t="7547" x="4660900" y="825500"/>
          <p14:tracePt t="7556" x="4660900" y="831850"/>
          <p14:tracePt t="7584" x="4648200" y="831850"/>
          <p14:tracePt t="7605" x="4635500" y="831850"/>
          <p14:tracePt t="7624" x="4616450" y="831850"/>
          <p14:tracePt t="7649" x="4578350" y="831850"/>
          <p14:tracePt t="7673" x="4514850" y="838200"/>
          <p14:tracePt t="7689" x="4470400" y="844550"/>
          <p14:tracePt t="7715" x="4387850" y="850900"/>
          <p14:tracePt t="7723" x="4356100" y="850900"/>
          <p14:tracePt t="7740" x="4286250" y="850900"/>
          <p14:tracePt t="7757" x="4203700" y="850900"/>
          <p14:tracePt t="7773" x="4133850" y="844550"/>
          <p14:tracePt t="7797" x="3981450" y="844550"/>
          <p14:tracePt t="7807" x="3930650" y="844550"/>
          <p14:tracePt t="7822" x="3829050" y="844550"/>
          <p14:tracePt t="7844" x="3708400" y="850900"/>
          <p14:tracePt t="7856" x="3670300" y="857250"/>
          <p14:tracePt t="7875" x="3530600" y="882650"/>
          <p14:tracePt t="7889" x="3479800" y="889000"/>
          <p14:tracePt t="7914" x="3282950" y="895350"/>
          <p14:tracePt t="7923" x="3225800" y="895350"/>
          <p14:tracePt t="7939" x="3041650" y="876300"/>
          <p14:tracePt t="7956" x="2876550" y="863600"/>
          <p14:tracePt t="7981" x="2622550" y="850900"/>
          <p14:tracePt t="7990" x="2533650" y="850900"/>
          <p14:tracePt t="8007" x="2266950" y="863600"/>
          <p14:tracePt t="8023" x="1936750" y="895350"/>
          <p14:tracePt t="8049" x="1555750" y="927100"/>
          <p14:tracePt t="8057" x="1466850" y="939800"/>
          <p14:tracePt t="8073" x="1339850" y="946150"/>
          <p14:tracePt t="8089" x="1270000" y="952500"/>
          <p14:tracePt t="8116" x="1149350" y="990600"/>
          <p14:tracePt t="8140" x="1003300" y="1016000"/>
          <p14:tracePt t="8156" x="908050" y="1041400"/>
          <p14:tracePt t="8184" x="831850" y="1054100"/>
          <p14:tracePt t="8190" x="825500" y="1054100"/>
          <p14:tracePt t="8249" x="838200" y="1054100"/>
          <p14:tracePt t="8257" x="857250" y="1047750"/>
          <p14:tracePt t="8273" x="882650" y="1047750"/>
          <p14:tracePt t="8291" x="895350" y="1047750"/>
          <p14:tracePt t="8315" x="908050" y="1047750"/>
          <p14:tracePt t="8325" x="920750" y="1047750"/>
          <p14:tracePt t="8339" x="946150" y="1047750"/>
          <p14:tracePt t="8356" x="971550" y="1047750"/>
          <p14:tracePt t="8379" x="1022350" y="1047750"/>
          <p14:tracePt t="8389" x="1028700" y="1047750"/>
          <p14:tracePt t="8407" x="1041400" y="1047750"/>
          <p14:tracePt t="8423" x="1047750" y="1047750"/>
          <p14:tracePt t="8458" x="1054100" y="1047750"/>
          <p14:tracePt t="8490" x="1060450" y="1054100"/>
          <p14:tracePt t="8516" x="1085850" y="1066800"/>
          <p14:tracePt t="8524" x="1098550" y="1066800"/>
          <p14:tracePt t="8540" x="1104900" y="1066800"/>
          <p14:tracePt t="8556" x="1111250" y="1066800"/>
          <p14:tracePt t="8634" x="1136650" y="1060450"/>
          <p14:tracePt t="8660" x="1212850" y="1054100"/>
          <p14:tracePt t="8674" x="1295400" y="1047750"/>
          <p14:tracePt t="8690" x="1358900" y="1041400"/>
          <p14:tracePt t="8715" x="1422400" y="1028700"/>
          <p14:tracePt t="8723" x="1447800" y="1028700"/>
          <p14:tracePt t="8740" x="1473200" y="1022350"/>
          <p14:tracePt t="8756" x="1504950" y="1016000"/>
          <p14:tracePt t="8781" x="1555750" y="1009650"/>
          <p14:tracePt t="8790" x="1574800" y="1009650"/>
          <p14:tracePt t="8807" x="1612900" y="1003300"/>
          <p14:tracePt t="8826" x="1657350" y="996950"/>
          <p14:tracePt t="8847" x="1663700" y="996950"/>
          <p14:tracePt t="8857" x="1670050" y="996950"/>
          <p14:tracePt t="8874" x="1689100" y="996950"/>
          <p14:tracePt t="8890" x="1727200" y="1016000"/>
          <p14:tracePt t="8914" x="1816100" y="1060450"/>
          <p14:tracePt t="8923" x="1828800" y="1066800"/>
          <p14:tracePt t="8943" x="1892300" y="1085850"/>
          <p14:tracePt t="8958" x="1924050" y="1085850"/>
          <p14:tracePt t="8979" x="1949450" y="1085850"/>
          <p14:tracePt t="8990" x="1962150" y="1079500"/>
          <p14:tracePt t="9006" x="1981200" y="1073150"/>
          <p14:tracePt t="9024" x="2000250" y="1066800"/>
          <p14:tracePt t="9048" x="2025650" y="1066800"/>
          <p14:tracePt t="9057" x="2032000" y="1066800"/>
          <p14:tracePt t="9074" x="2051050" y="1066800"/>
          <p14:tracePt t="9090" x="2063750" y="1066800"/>
          <p14:tracePt t="9233" x="2070100" y="1066800"/>
          <p14:tracePt t="9248" x="2070100" y="1073150"/>
          <p14:tracePt t="9331" x="2076450" y="1073150"/>
          <p14:tracePt t="9337" x="2082800" y="1066800"/>
          <p14:tracePt t="9345" x="2114550" y="1060450"/>
          <p14:tracePt t="9361" x="2171700" y="1060450"/>
          <p14:tracePt t="9379" x="2260600" y="1066800"/>
          <p14:tracePt t="9391" x="2305050" y="1066800"/>
          <p14:tracePt t="9407" x="2330450" y="1073150"/>
          <p14:tracePt t="9497" x="2336800" y="1073150"/>
          <p14:tracePt t="9509" x="2343150" y="1073150"/>
          <p14:tracePt t="9524" x="2362200" y="1073150"/>
          <p14:tracePt t="9541" x="2368550" y="1073150"/>
          <p14:tracePt t="9583" x="2387600" y="1073150"/>
          <p14:tracePt t="9591" x="2400300" y="1073150"/>
          <p14:tracePt t="9607" x="2451100" y="1073150"/>
          <p14:tracePt t="9625" x="2546350" y="1092200"/>
          <p14:tracePt t="9650" x="2698750" y="1098550"/>
          <p14:tracePt t="9660" x="2724150" y="1098550"/>
          <p14:tracePt t="9674" x="2787650" y="1098550"/>
          <p14:tracePt t="9692" x="2832100" y="1092200"/>
          <p14:tracePt t="9715" x="2857500" y="1079500"/>
          <p14:tracePt t="9726" x="2863850" y="1079500"/>
          <p14:tracePt t="9809" x="2863850" y="1073150"/>
          <p14:tracePt t="9967" x="2870200" y="1073150"/>
          <p14:tracePt t="9990" x="2876550" y="1073150"/>
          <p14:tracePt t="10000" x="2876550" y="1079500"/>
          <p14:tracePt t="10007" x="2882900" y="1079500"/>
          <p14:tracePt t="10024" x="2901950" y="1098550"/>
          <p14:tracePt t="10049" x="2959100" y="1104900"/>
          <p14:tracePt t="10058" x="2984500" y="1104900"/>
          <p14:tracePt t="10075" x="3098800" y="1104900"/>
          <p14:tracePt t="10092" x="3181350" y="1104900"/>
          <p14:tracePt t="10113" x="3302000" y="1098550"/>
          <p14:tracePt t="10125" x="3308350" y="1098550"/>
          <p14:tracePt t="10142" x="3321050" y="1092200"/>
          <p14:tracePt t="10158" x="3321050" y="1085850"/>
          <p14:tracePt t="10182" x="3321050" y="1073150"/>
          <p14:tracePt t="10252" x="3321050" y="1066800"/>
          <p14:tracePt t="10261" x="3327400" y="1066800"/>
          <p14:tracePt t="10274" x="3333750" y="1060450"/>
          <p14:tracePt t="10291" x="3340100" y="1054100"/>
          <p14:tracePt t="10317" x="3346450" y="1047750"/>
          <p14:tracePt t="10368" x="3340100" y="1047750"/>
          <p14:tracePt t="10377" x="3333750" y="1047750"/>
          <p14:tracePt t="10391" x="3327400" y="1047750"/>
          <p14:tracePt t="10407" x="3314700" y="1054100"/>
          <p14:tracePt t="10425" x="3308350" y="1060450"/>
          <p14:tracePt t="10458" x="3302000" y="1060450"/>
          <p14:tracePt t="10522" x="3308350" y="1060450"/>
          <p14:tracePt t="10528" x="3314700" y="1060450"/>
          <p14:tracePt t="10542" x="3321050" y="1060450"/>
          <p14:tracePt t="10558" x="3346450" y="1054100"/>
          <p14:tracePt t="10582" x="3397250" y="1028700"/>
          <p14:tracePt t="10592" x="3416300" y="1009650"/>
          <p14:tracePt t="10609" x="3467100" y="984250"/>
          <p14:tracePt t="10626" x="3505200" y="971550"/>
          <p14:tracePt t="10655" x="3524250" y="977900"/>
          <p14:tracePt t="10659" x="3536950" y="984250"/>
          <p14:tracePt t="10678" x="3556000" y="1003300"/>
          <p14:tracePt t="10691" x="3575050" y="1035050"/>
          <p14:tracePt t="10716" x="3587750" y="1047750"/>
          <p14:tracePt t="10793" x="3587750" y="1054100"/>
          <p14:tracePt t="10797" x="3581400" y="1054100"/>
          <p14:tracePt t="10809" x="3575050" y="1060450"/>
          <p14:tracePt t="10825" x="3556000" y="1073150"/>
          <p14:tracePt t="10851" x="3536950" y="1092200"/>
          <p14:tracePt t="10861" x="3530600" y="1098550"/>
          <p14:tracePt t="10878" x="3524250" y="1111250"/>
          <p14:tracePt t="10880" x="3517900" y="1111250"/>
          <p14:tracePt t="10937" x="3517900" y="1117600"/>
          <p14:tracePt t="10968" x="3530600" y="1117600"/>
          <p14:tracePt t="10995" x="3562350" y="1117600"/>
          <p14:tracePt t="11009" x="3587750" y="1117600"/>
          <p14:tracePt t="11026" x="3600450" y="1117600"/>
          <p14:tracePt t="11049" x="3657600" y="1117600"/>
          <p14:tracePt t="11061" x="3683000" y="1117600"/>
          <p14:tracePt t="11076" x="3746500" y="1111250"/>
          <p14:tracePt t="11092" x="3778250" y="1104900"/>
          <p14:tracePt t="11119" x="3873500" y="1098550"/>
          <p14:tracePt t="11125" x="3898900" y="1092200"/>
          <p14:tracePt t="11128" x="3911600" y="1092200"/>
          <p14:tracePt t="11142" x="3930650" y="1085850"/>
          <p14:tracePt t="11161" x="3956050" y="1079500"/>
          <p14:tracePt t="11185" x="3968750" y="1079500"/>
          <p14:tracePt t="11210" x="3975100" y="1079500"/>
          <p14:tracePt t="11345" x="3975100" y="1085850"/>
          <p14:tracePt t="11372" x="3968750" y="1085850"/>
          <p14:tracePt t="11396" x="3968750" y="1079500"/>
          <p14:tracePt t="11412" x="3968750" y="1073150"/>
          <p14:tracePt t="11427" x="3968750" y="1047750"/>
          <p14:tracePt t="11447" x="3975100" y="1035050"/>
          <p14:tracePt t="11460" x="3975100" y="1022350"/>
          <p14:tracePt t="11475" x="3981450" y="1022350"/>
          <p14:tracePt t="11492" x="3994150" y="1022350"/>
          <p14:tracePt t="11519" x="4000500" y="1022350"/>
          <p14:tracePt t="11549" x="4006850" y="1022350"/>
          <p14:tracePt t="11592" x="4013200" y="1022350"/>
          <p14:tracePt t="11600" x="4019550" y="1022350"/>
          <p14:tracePt t="11638" x="4025900" y="1028700"/>
          <p14:tracePt t="11718" x="4025900" y="1035050"/>
          <p14:tracePt t="11724" x="4032250" y="1035050"/>
          <p14:tracePt t="11843" x="4025900" y="1035050"/>
          <p14:tracePt t="12113" x="4019550" y="1035050"/>
          <p14:tracePt t="12122" x="4013200" y="1035050"/>
          <p14:tracePt t="12137" x="4006850" y="1035050"/>
          <p14:tracePt t="12170" x="4000500" y="1041400"/>
          <p14:tracePt t="12207" x="3994150" y="1041400"/>
          <p14:tracePt t="12239" x="3987800" y="1041400"/>
          <p14:tracePt t="12264" x="3981450" y="1041400"/>
          <p14:tracePt t="12286" x="3975100" y="1041400"/>
          <p14:tracePt t="12303" x="3975100" y="1035050"/>
          <p14:tracePt t="12326" x="3968750" y="1035050"/>
          <p14:tracePt t="12343" x="3956050" y="1035050"/>
          <p14:tracePt t="12360" x="3943350" y="1035050"/>
          <p14:tracePt t="12387" x="3924300" y="1035050"/>
          <p14:tracePt t="12393" x="3917950" y="1035050"/>
          <p14:tracePt t="12412" x="3905250" y="1035050"/>
          <p14:tracePt t="12426" x="3898900" y="1035050"/>
          <p14:tracePt t="12455" x="3873500" y="1035050"/>
          <p14:tracePt t="12462" x="3867150" y="1035050"/>
          <p14:tracePt t="12476" x="3860800" y="1035050"/>
          <p14:tracePt t="12492" x="3835400" y="1035050"/>
          <p14:tracePt t="12516" x="3752850" y="1035050"/>
          <p14:tracePt t="12526" x="3613150" y="1035050"/>
          <p14:tracePt t="12543" x="3505200" y="1028700"/>
          <p14:tracePt t="12560" x="3346450" y="1022350"/>
          <p14:tracePt t="12584" x="3003550" y="996950"/>
          <p14:tracePt t="12594" x="2844800" y="984250"/>
          <p14:tracePt t="12609" x="2501900" y="971550"/>
          <p14:tracePt t="12626" x="2190750" y="971550"/>
          <p14:tracePt t="12652" x="1854200" y="984250"/>
          <p14:tracePt t="12660" x="1746250" y="996950"/>
          <p14:tracePt t="12676" x="1606550" y="1016000"/>
          <p14:tracePt t="12694" x="1441450" y="1041400"/>
          <p14:tracePt t="12717" x="1200150" y="1060450"/>
          <p14:tracePt t="12727" x="1143000" y="1066800"/>
          <p14:tracePt t="12743" x="1003300" y="1073150"/>
          <p14:tracePt t="12760" x="920750" y="1073150"/>
          <p14:tracePt t="12782" x="908050" y="1073150"/>
          <p14:tracePt t="12793" x="895350" y="1073150"/>
          <p14:tracePt t="12810" x="882650" y="1079500"/>
          <p14:tracePt t="12826" x="869950" y="1085850"/>
          <p14:tracePt t="12850" x="863600" y="1092200"/>
          <p14:tracePt t="12900" x="869950" y="1098550"/>
          <p14:tracePt t="12910" x="895350" y="1111250"/>
          <p14:tracePt t="12929" x="952500" y="1130300"/>
          <p14:tracePt t="12944" x="1028700" y="1155700"/>
          <p14:tracePt t="12960" x="1085850" y="1174750"/>
          <p14:tracePt t="12984" x="1200150" y="1219200"/>
          <p14:tracePt t="12997" x="1212850" y="1225550"/>
          <p14:tracePt t="13014" x="1257300" y="1238250"/>
          <p14:tracePt t="13027" x="1270000" y="1244600"/>
          <p14:tracePt t="13061" x="1276350" y="1244600"/>
          <p14:tracePt t="13094" x="1282700" y="1244600"/>
          <p14:tracePt t="13122" x="1308100" y="1244600"/>
          <p14:tracePt t="13127" x="1314450" y="1250950"/>
          <p14:tracePt t="13144" x="1327150" y="1250950"/>
          <p14:tracePt t="13369" x="1333500" y="1250950"/>
          <p14:tracePt t="13391" x="1339850" y="1250950"/>
          <p14:tracePt t="13535" x="1346200" y="1250950"/>
          <p14:tracePt t="13568" x="1358900" y="1250950"/>
          <p14:tracePt t="13578" x="1371600" y="1250950"/>
          <p14:tracePt t="13595" x="1384300" y="1250950"/>
          <p14:tracePt t="13612" x="1409700" y="1244600"/>
          <p14:tracePt t="13627" x="1416050" y="1244600"/>
          <p14:tracePt t="13691" x="1416050" y="1250950"/>
          <p14:tracePt t="13708" x="1422400" y="1250950"/>
          <p14:tracePt t="13727" x="1460500" y="1250950"/>
          <p14:tracePt t="13747" x="1498600" y="1250950"/>
          <p14:tracePt t="13761" x="1536700" y="1250950"/>
          <p14:tracePt t="13787" x="1581150" y="1238250"/>
          <p14:tracePt t="13811" x="1606550" y="1231900"/>
          <p14:tracePt t="13829" x="1657350" y="1225550"/>
          <p14:tracePt t="13853" x="1866900" y="1219200"/>
          <p14:tracePt t="13861" x="1924050" y="1219200"/>
          <p14:tracePt t="13878" x="1993900" y="1219200"/>
          <p14:tracePt t="13895" x="2063750" y="1219200"/>
          <p14:tracePt t="13917" x="2101850" y="1219200"/>
          <p14:tracePt t="13949" x="2101850" y="1212850"/>
          <p14:tracePt t="13961" x="2108200" y="1212850"/>
          <p14:tracePt t="13986" x="2159000" y="1149350"/>
          <p14:tracePt t="13994" x="2171700" y="1123950"/>
          <p14:tracePt t="14011" x="2184400" y="1079500"/>
          <p14:tracePt t="14030" x="2184400" y="1054100"/>
          <p14:tracePt t="14055" x="2165350" y="1035050"/>
          <p14:tracePt t="14061" x="2152650" y="1028700"/>
          <p14:tracePt t="14078" x="2114550" y="1028700"/>
          <p14:tracePt t="14101" x="2051050" y="1028700"/>
          <p14:tracePt t="14111" x="2032000" y="1028700"/>
          <p14:tracePt t="14128" x="1987550" y="1028700"/>
          <p14:tracePt t="14147" x="1924050" y="1022350"/>
          <p14:tracePt t="14162" x="1905000" y="1022350"/>
          <p14:tracePt t="14184" x="1847850" y="1060450"/>
          <p14:tracePt t="14197" x="1828800" y="1085850"/>
          <p14:tracePt t="14211" x="1828800" y="1117600"/>
          <p14:tracePt t="14227" x="1841500" y="1143000"/>
          <p14:tracePt t="14252" x="1860550" y="1155700"/>
          <p14:tracePt t="14264" x="1873250" y="1162050"/>
          <p14:tracePt t="14281" x="1911350" y="1162050"/>
          <p14:tracePt t="14294" x="1962150" y="1155700"/>
          <p14:tracePt t="14318" x="2038350" y="1130300"/>
          <p14:tracePt t="14328" x="2057400" y="1123950"/>
          <p14:tracePt t="14345" x="2165350" y="1104900"/>
          <p14:tracePt t="14363" x="2292350" y="1104900"/>
          <p14:tracePt t="14386" x="2438400" y="1123950"/>
          <p14:tracePt t="14395" x="2451100" y="1130300"/>
          <p14:tracePt t="14428" x="2438400" y="1130300"/>
          <p14:tracePt t="14453" x="2400300" y="1130300"/>
          <p14:tracePt t="14455" x="2374900" y="1130300"/>
          <p14:tracePt t="14478" x="2355850" y="1130300"/>
          <p14:tracePt t="14501" x="2349500" y="1130300"/>
          <p14:tracePt t="14512" x="2349500" y="1143000"/>
          <p14:tracePt t="14544" x="2355850" y="1149350"/>
          <p14:tracePt t="14561" x="2362200" y="1149350"/>
          <p14:tracePt t="14587" x="2374900" y="1149350"/>
          <p14:tracePt t="14595" x="2381250" y="1149350"/>
          <p14:tracePt t="14628" x="2387600" y="1149350"/>
          <p14:tracePt t="14670" x="2393950" y="1149350"/>
          <p14:tracePt t="14703" x="2406650" y="1149350"/>
          <p14:tracePt t="14728" x="2419350" y="1149350"/>
          <p14:tracePt t="14745" x="2432050" y="1155700"/>
          <p14:tracePt t="14763" x="2451100" y="1174750"/>
          <p14:tracePt t="14785" x="2476500" y="1206500"/>
          <p14:tracePt t="14796" x="2489200" y="1219200"/>
          <p14:tracePt t="14812" x="2501900" y="1231900"/>
          <p14:tracePt t="14829" x="2508250" y="1231900"/>
          <p14:tracePt t="14853" x="2514600" y="1238250"/>
          <p14:tracePt t="14862" x="2520950" y="1238250"/>
          <p14:tracePt t="14878" x="2571750" y="1238250"/>
          <p14:tracePt t="14903" x="2724150" y="1244600"/>
          <p14:tracePt t="14929" x="2889250" y="1257300"/>
          <p14:tracePt t="14945" x="2959100" y="1257300"/>
          <p14:tracePt t="14961" x="2978150" y="1257300"/>
          <p14:tracePt t="14985" x="2978150" y="1250950"/>
          <p14:tracePt t="15012" x="2984500" y="1244600"/>
          <p14:tracePt t="15054" x="2997200" y="1231900"/>
          <p14:tracePt t="15079" x="3003550" y="1231900"/>
          <p14:tracePt t="15095" x="3016250" y="1231900"/>
          <p14:tracePt t="15118" x="3035300" y="1225550"/>
          <p14:tracePt t="15129" x="3048000" y="1225550"/>
          <p14:tracePt t="15146" x="3073400" y="1225550"/>
          <p14:tracePt t="15162" x="3105150" y="1225550"/>
          <p14:tracePt t="15185" x="3181350" y="1244600"/>
          <p14:tracePt t="15195" x="3194050" y="1244600"/>
          <p14:tracePt t="15213" x="3219450" y="1244600"/>
          <p14:tracePt t="15231" x="3238500" y="1244600"/>
          <p14:tracePt t="15254" x="3263900" y="1244600"/>
          <p14:tracePt t="15262" x="3276600" y="1238250"/>
          <p14:tracePt t="15280" x="3295650" y="1238250"/>
          <p14:tracePt t="15303" x="3352800" y="1238250"/>
          <p14:tracePt t="15313" x="3365500" y="1238250"/>
          <p14:tracePt t="15332" x="3422650" y="1257300"/>
          <p14:tracePt t="15346" x="3454400" y="1270000"/>
          <p14:tracePt t="15362" x="3473450" y="1270000"/>
          <p14:tracePt t="15387" x="3562350" y="1270000"/>
          <p14:tracePt t="15412" x="3683000" y="1250950"/>
          <p14:tracePt t="15429" x="3746500" y="1238250"/>
          <p14:tracePt t="15452" x="3784600" y="1238250"/>
          <p14:tracePt t="15463" x="3790950" y="1238250"/>
          <p14:tracePt t="15584" x="3790950" y="1231900"/>
          <p14:tracePt t="15599" x="3790950" y="1225550"/>
          <p14:tracePt t="15604" x="3790950" y="1219200"/>
          <p14:tracePt t="15615" x="3790950" y="1212850"/>
          <p14:tracePt t="15635" x="3803650" y="1206500"/>
          <p14:tracePt t="15646" x="3892550" y="1212850"/>
          <p14:tracePt t="15663" x="3981450" y="1212850"/>
          <p14:tracePt t="15679" x="4038600" y="1212850"/>
          <p14:tracePt t="15705" x="4133850" y="1206500"/>
          <p14:tracePt t="15712" x="4152900" y="1200150"/>
          <p14:tracePt t="15729" x="4191000" y="1193800"/>
          <p14:tracePt t="15840" x="4197350" y="1193800"/>
          <p14:tracePt t="15854" x="4203700" y="1193800"/>
          <p14:tracePt t="15864" x="4216400" y="1193800"/>
          <p14:tracePt t="15881" x="4248150" y="1200150"/>
          <p14:tracePt t="15896" x="4318000" y="1212850"/>
          <p14:tracePt t="15920" x="4451350" y="1244600"/>
          <p14:tracePt t="15929" x="4489450" y="1250950"/>
          <p14:tracePt t="15946" x="4565650" y="1257300"/>
          <p14:tracePt t="15966" x="4616450" y="1263650"/>
          <p14:tracePt t="15991" x="4686300" y="1263650"/>
          <p14:tracePt t="16012" x="4724400" y="1257300"/>
          <p14:tracePt t="16029" x="4749800" y="1250950"/>
          <p14:tracePt t="16053" x="4787900" y="1244600"/>
          <p14:tracePt t="16063" x="4794250" y="1244600"/>
          <p14:tracePt t="16187" x="4787900" y="1244600"/>
          <p14:tracePt t="16193" x="4781550" y="1244600"/>
          <p14:tracePt t="16200" x="4775200" y="1244600"/>
          <p14:tracePt t="16213" x="4756150" y="1244600"/>
          <p14:tracePt t="16229" x="4730750" y="1250950"/>
          <p14:tracePt t="16254" x="4679950" y="1250950"/>
          <p14:tracePt t="16264" x="4667250" y="1257300"/>
          <p14:tracePt t="16279" x="4648200" y="1257300"/>
          <p14:tracePt t="16298" x="4603750" y="1257300"/>
          <p14:tracePt t="16321" x="4572000" y="1257300"/>
          <p14:tracePt t="16330" x="4540250" y="1257300"/>
          <p14:tracePt t="16347" x="4425950" y="1257300"/>
          <p14:tracePt t="16363" x="4273550" y="1282700"/>
          <p14:tracePt t="16387" x="3968750" y="1314450"/>
          <p14:tracePt t="16397" x="3886200" y="1320800"/>
          <p14:tracePt t="16413" x="3702050" y="1333500"/>
          <p14:tracePt t="16435" x="3492500" y="1333500"/>
          <p14:tracePt t="16447" x="3378200" y="1333500"/>
          <p14:tracePt t="16463" x="3181350" y="1333500"/>
          <p14:tracePt t="16465" x="3022600" y="1333500"/>
          <p14:tracePt t="16479" x="2806700" y="1333500"/>
          <p14:tracePt t="16501" x="2165350" y="1346200"/>
          <p14:tracePt t="16515" x="2006600" y="1358900"/>
          <p14:tracePt t="16534" x="1600200" y="1435100"/>
          <p14:tracePt t="16551" x="1466850" y="1473200"/>
          <p14:tracePt t="16563" x="1435100" y="1492250"/>
          <p14:tracePt t="16589" x="1308100" y="1574800"/>
          <p14:tracePt t="16599" x="1270000" y="1593850"/>
          <p14:tracePt t="16613" x="1187450" y="1625600"/>
          <p14:tracePt t="16631" x="1098550" y="1638300"/>
          <p14:tracePt t="16655" x="977900" y="1625600"/>
          <p14:tracePt t="16663" x="958850" y="1619250"/>
          <p14:tracePt t="16680" x="946150" y="1606550"/>
          <p14:tracePt t="16722" x="965200" y="1587500"/>
          <p14:tracePt t="16730" x="977900" y="1581150"/>
          <p14:tracePt t="16747" x="984250" y="1581150"/>
          <p14:tracePt t="16787" x="958850" y="1581150"/>
          <p14:tracePt t="16797" x="946150" y="1581150"/>
          <p14:tracePt t="16814" x="927100" y="1574800"/>
          <p14:tracePt t="16837" x="914400" y="1574800"/>
          <p14:tracePt t="16863" x="895350" y="1568450"/>
          <p14:tracePt t="16881" x="857250" y="1568450"/>
          <p14:tracePt t="16905" x="723900" y="1568450"/>
          <p14:tracePt t="16914" x="679450" y="1568450"/>
          <p14:tracePt t="16930" x="609600" y="1568450"/>
          <p14:tracePt t="16947" x="596900" y="1568450"/>
          <p14:tracePt t="16963" x="603250" y="1574800"/>
          <p14:tracePt t="16985" x="654050" y="1574800"/>
          <p14:tracePt t="16996" x="685800" y="1574800"/>
          <p14:tracePt t="17014" x="749300" y="1568450"/>
          <p14:tracePt t="17030" x="793750" y="1562100"/>
          <p14:tracePt t="17054" x="831850" y="1549400"/>
          <p14:tracePt t="17064" x="850900" y="1549400"/>
          <p14:tracePt t="17081" x="895350" y="1536700"/>
          <p14:tracePt t="17097" x="977900" y="1517650"/>
          <p14:tracePt t="17120" x="1079500" y="1479550"/>
          <p14:tracePt t="17131" x="1117600" y="1466850"/>
          <p14:tracePt t="17148" x="1187450" y="1441450"/>
          <p14:tracePt t="17165" x="1257300" y="1422400"/>
          <p14:tracePt t="17190" x="1270000" y="1422400"/>
          <p14:tracePt t="17198" x="1276350" y="1416050"/>
          <p14:tracePt t="17214" x="1289050" y="1416050"/>
          <p14:tracePt t="17239" x="1320800" y="1422400"/>
          <p14:tracePt t="17263" x="1327150" y="1422400"/>
          <p14:tracePt t="17281" x="1333500" y="1422400"/>
          <p14:tracePt t="17306" x="1339850" y="1422400"/>
          <p14:tracePt t="17314" x="1346200" y="1422400"/>
          <p14:tracePt t="17331" x="1371600" y="1422400"/>
          <p14:tracePt t="17347" x="1377950" y="1422400"/>
          <p14:tracePt t="17364" x="1441450" y="1435100"/>
          <p14:tracePt t="17388" x="1562100" y="1460500"/>
          <p14:tracePt t="17397" x="1619250" y="1466850"/>
          <p14:tracePt t="17413" x="1727200" y="1466850"/>
          <p14:tracePt t="17431" x="1854200" y="1460500"/>
          <p14:tracePt t="17456" x="1924050" y="1447800"/>
          <p14:tracePt t="17464" x="1936750" y="1441450"/>
          <p14:tracePt t="17481" x="1949450" y="1435100"/>
          <p14:tracePt t="17497" x="1962150" y="1428750"/>
          <p14:tracePt t="17522" x="1981200" y="1409700"/>
          <p14:tracePt t="17531" x="1987550" y="1397000"/>
          <p14:tracePt t="17547" x="2006600" y="1365250"/>
          <p14:tracePt t="17564" x="2012950" y="1346200"/>
          <p14:tracePt t="17590" x="2019300" y="1301750"/>
          <p14:tracePt t="17614" x="2019300" y="1295400"/>
          <p14:tracePt t="17638" x="2012950" y="1282700"/>
          <p14:tracePt t="17647" x="2006600" y="1282700"/>
          <p14:tracePt t="17664" x="1993900" y="1276350"/>
          <p14:tracePt t="17681" x="1968500" y="1270000"/>
          <p14:tracePt t="17707" x="1924050" y="1270000"/>
          <p14:tracePt t="17714" x="1892300" y="1263650"/>
          <p14:tracePt t="17731" x="1866900" y="1263650"/>
          <p14:tracePt t="17748" x="1828800" y="1263650"/>
          <p14:tracePt t="17765" x="1809750" y="1263650"/>
          <p14:tracePt t="17789" x="1784350" y="1263650"/>
          <p14:tracePt t="17815" x="1771650" y="1263650"/>
          <p14:tracePt t="17818" x="1765300" y="1263650"/>
          <p14:tracePt t="17831" x="1746250" y="1270000"/>
          <p14:tracePt t="17837" x="1733550" y="1270000"/>
          <p14:tracePt t="17855" x="1682750" y="1276350"/>
          <p14:tracePt t="17864" x="1651000" y="1276350"/>
          <p14:tracePt t="17881" x="1625600" y="1282700"/>
          <p14:tracePt t="17897" x="1600200" y="1289050"/>
          <p14:tracePt t="17921" x="1574800" y="1308100"/>
          <p14:tracePt t="17931" x="1568450" y="1308100"/>
          <p14:tracePt t="17950" x="1568450" y="1327150"/>
          <p14:tracePt t="17970" x="1568450" y="1365250"/>
          <p14:tracePt t="17981" x="1568450" y="1377950"/>
          <p14:tracePt t="17998" x="1568450" y="1416050"/>
          <p14:tracePt t="18015" x="1555750" y="1454150"/>
          <p14:tracePt t="18038" x="1543050" y="1498600"/>
          <p14:tracePt t="18048" x="1536700" y="1511300"/>
          <p14:tracePt t="18064" x="1536700" y="1530350"/>
          <p14:tracePt t="18065" x="1536700" y="1536700"/>
          <p14:tracePt t="18081" x="1536700" y="1543050"/>
          <p14:tracePt t="18107" x="1536700" y="1549400"/>
          <p14:tracePt t="18131" x="1543050" y="1549400"/>
          <p14:tracePt t="18148" x="1555750" y="1555750"/>
          <p14:tracePt t="18167" x="1568450" y="1562100"/>
          <p14:tracePt t="18190" x="1574800" y="1562100"/>
          <p14:tracePt t="18337" x="1581150" y="1562100"/>
          <p14:tracePt t="18345" x="1587500" y="1562100"/>
          <p14:tracePt t="18373" x="1638300" y="1562100"/>
          <p14:tracePt t="18381" x="1663700" y="1562100"/>
          <p14:tracePt t="18399" x="1765300" y="1562100"/>
          <p14:tracePt t="18415" x="1943100" y="1555750"/>
          <p14:tracePt t="18437" x="2432050" y="1549400"/>
          <p14:tracePt t="18449" x="2755900" y="1543050"/>
          <p14:tracePt t="18465" x="3111500" y="1530350"/>
          <p14:tracePt t="18482" x="3257550" y="1530350"/>
          <p14:tracePt t="18504" x="3670300" y="1524000"/>
          <p14:tracePt t="18518" x="3822700" y="1504950"/>
          <p14:tracePt t="18532" x="3860800" y="1492250"/>
          <p14:tracePt t="18551" x="3867150" y="1485900"/>
          <p14:tracePt t="18567" x="3873500" y="1479550"/>
          <p14:tracePt t="18590" x="3879850" y="1479550"/>
          <p14:tracePt t="18614" x="3886200" y="1473200"/>
          <p14:tracePt t="18656" x="3892550" y="1466850"/>
          <p14:tracePt t="18682" x="3905250" y="1460500"/>
          <p14:tracePt t="18702" x="3943350" y="1460500"/>
          <p14:tracePt t="18723" x="3994150" y="1447800"/>
          <p14:tracePt t="18732" x="4000500" y="1441450"/>
          <p14:tracePt t="18749" x="4013200" y="1435100"/>
          <p14:tracePt t="18768" x="4044950" y="1435100"/>
          <p14:tracePt t="18790" x="4235450" y="1466850"/>
          <p14:tracePt t="18816" x="4533900" y="1511300"/>
          <p14:tracePt t="18839" x="4902200" y="1524000"/>
          <p14:tracePt t="18849" x="5073650" y="1511300"/>
          <p14:tracePt t="18865" x="5149850" y="1479550"/>
          <p14:tracePt t="18881" x="5149850" y="1454150"/>
          <p14:tracePt t="18907" x="5118100" y="1409700"/>
          <p14:tracePt t="18916" x="5105400" y="1403350"/>
          <p14:tracePt t="18932" x="5105400" y="1390650"/>
          <p14:tracePt t="18949" x="5137150" y="1377950"/>
          <p14:tracePt t="18965" x="5219700" y="1371600"/>
          <p14:tracePt t="18991" x="5365750" y="1358900"/>
          <p14:tracePt t="18999" x="5391150" y="1352550"/>
          <p14:tracePt t="19015" x="5397500" y="1346200"/>
          <p14:tracePt t="19032" x="5397500" y="1333500"/>
          <p14:tracePt t="19058" x="5397500" y="1263650"/>
          <p14:tracePt t="19065" x="5410200" y="1244600"/>
          <p14:tracePt t="19082" x="5448300" y="1212850"/>
          <p14:tracePt t="19098" x="5581650" y="1123950"/>
          <p14:tracePt t="19124" x="5708650" y="1054100"/>
          <p14:tracePt t="19134" x="5753100" y="1016000"/>
          <p14:tracePt t="19152" x="5778500" y="958850"/>
          <p14:tracePt t="19172" x="5753100" y="857250"/>
          <p14:tracePt t="19183" x="5734050" y="831850"/>
          <p14:tracePt t="19199" x="5708650" y="781050"/>
          <p14:tracePt t="19215" x="5708650" y="768350"/>
          <p14:tracePt t="19241" x="5715000" y="762000"/>
          <p14:tracePt t="21447" x="5708650" y="762000"/>
          <p14:tracePt t="21455" x="5702300" y="755650"/>
          <p14:tracePt t="21469" x="5683250" y="755650"/>
          <p14:tracePt t="21485" x="5632450" y="749300"/>
          <p14:tracePt t="21503" x="5594350" y="742950"/>
          <p14:tracePt t="21527" x="5581650" y="730250"/>
          <p14:tracePt t="21551" x="5549900" y="723900"/>
          <p14:tracePt t="21574" x="5480050" y="723900"/>
          <p14:tracePt t="21584" x="5397500" y="742950"/>
          <p14:tracePt t="21601" x="5340350" y="762000"/>
          <p14:tracePt t="21617" x="5283200" y="768350"/>
          <p14:tracePt t="21641" x="5194300" y="774700"/>
          <p14:tracePt t="21653" x="5168900" y="774700"/>
          <p14:tracePt t="21670" x="5124450" y="781050"/>
          <p14:tracePt t="21683" x="5067300" y="800100"/>
          <p14:tracePt t="21706" x="4940300" y="831850"/>
          <p14:tracePt t="21717" x="4870450" y="850900"/>
          <p14:tracePt t="21735" x="4711700" y="882650"/>
          <p14:tracePt t="21751" x="4584700" y="908050"/>
          <p14:tracePt t="21768" x="4419600" y="933450"/>
          <p14:tracePt t="21793" x="4235450" y="952500"/>
          <p14:tracePt t="21800" x="4210050" y="958850"/>
          <p14:tracePt t="21818" x="4146550" y="984250"/>
          <p14:tracePt t="21835" x="4051300" y="1028700"/>
          <p14:tracePt t="21862" x="3803650" y="1123950"/>
          <p14:tracePt t="21868" x="3670300" y="1155700"/>
          <p14:tracePt t="21885" x="3467100" y="1193800"/>
          <p14:tracePt t="21900" x="3276600" y="1212850"/>
          <p14:tracePt t="21925" x="3022600" y="1219200"/>
          <p14:tracePt t="21937" x="2940050" y="1219200"/>
          <p14:tracePt t="21951" x="2832100" y="1219200"/>
          <p14:tracePt t="21973" x="2590800" y="1225550"/>
          <p14:tracePt t="21984" x="2508250" y="1225550"/>
          <p14:tracePt t="22001" x="2317750" y="1231900"/>
          <p14:tracePt t="22017" x="2127250" y="1219200"/>
          <p14:tracePt t="22043" x="1873250" y="1187450"/>
          <p14:tracePt t="22051" x="1841500" y="1174750"/>
          <p14:tracePt t="22067" x="1828800" y="1168400"/>
          <p14:tracePt t="22084" x="1828800" y="1162050"/>
          <p14:tracePt t="22110" x="1841500" y="1149350"/>
          <p14:tracePt t="22118" x="1854200" y="1143000"/>
          <p14:tracePt t="22134" x="1885950" y="1130300"/>
          <p14:tracePt t="22152" x="1943100" y="1123950"/>
          <p14:tracePt t="22168" x="2063750" y="1117600"/>
          <p14:tracePt t="22192" x="2286000" y="1117600"/>
          <p14:tracePt t="22202" x="2381250" y="1123950"/>
          <p14:tracePt t="22219" x="2520950" y="1130300"/>
          <p14:tracePt t="22235" x="2609850" y="1136650"/>
          <p14:tracePt t="22261" x="2667000" y="1149350"/>
          <p14:tracePt t="22287" x="2705100" y="1162050"/>
          <p14:tracePt t="22306" x="2724150" y="1168400"/>
          <p14:tracePt t="22318" x="2743200" y="1174750"/>
          <p14:tracePt t="22335" x="2768600" y="1181100"/>
          <p14:tracePt t="22351" x="2787650" y="1187450"/>
          <p14:tracePt t="22543" x="2794000" y="1187450"/>
          <p14:tracePt t="22552" x="2806700" y="1181100"/>
          <p14:tracePt t="22557" x="2838450" y="1162050"/>
          <p14:tracePt t="22576" x="2914650" y="1130300"/>
          <p14:tracePt t="22586" x="2959100" y="1111250"/>
          <p14:tracePt t="22602" x="3035300" y="1073150"/>
          <p14:tracePt t="22619" x="3105150" y="1035050"/>
          <p14:tracePt t="22635" x="3136900" y="1009650"/>
          <p14:tracePt t="22662" x="3143250" y="977900"/>
          <p14:tracePt t="22686" x="3111500" y="958850"/>
          <p14:tracePt t="22710" x="2952750" y="901700"/>
          <p14:tracePt t="22736" x="2863850" y="869950"/>
          <p14:tracePt t="22752" x="2787650" y="844550"/>
          <p14:tracePt t="22777" x="2686050" y="831850"/>
          <p14:tracePt t="22785" x="2673350" y="831850"/>
          <p14:tracePt t="22802" x="2660650" y="831850"/>
          <p14:tracePt t="22818" x="2647950" y="831850"/>
          <p14:tracePt t="22842" x="2641600" y="831850"/>
          <p14:tracePt t="22860" x="2635250" y="831850"/>
          <p14:tracePt t="22868" x="2628900" y="831850"/>
          <p14:tracePt t="22888" x="2603500" y="831850"/>
          <p14:tracePt t="22913" x="2552700" y="838200"/>
          <p14:tracePt t="22920" x="2540000" y="844550"/>
          <p14:tracePt t="22936" x="2514600" y="863600"/>
          <p14:tracePt t="22952" x="2501900" y="882650"/>
          <p14:tracePt t="22968" x="2495550" y="908050"/>
          <p14:tracePt t="22995" x="2495550" y="939800"/>
          <p14:tracePt t="23003" x="2508250" y="958850"/>
          <p14:tracePt t="23019" x="2527300" y="990600"/>
          <p14:tracePt t="23035" x="2571750" y="1028700"/>
          <p14:tracePt t="23057" x="2692400" y="1092200"/>
          <p14:tracePt t="23068" x="2743200" y="1111250"/>
          <p14:tracePt t="23085" x="2857500" y="1155700"/>
          <p14:tracePt t="23110" x="3003550" y="1200150"/>
          <p14:tracePt t="23121" x="3022600" y="1200150"/>
          <p14:tracePt t="23136" x="3060700" y="1206500"/>
          <p14:tracePt t="23153" x="3111500" y="1200150"/>
          <p14:tracePt t="23178" x="3225800" y="1149350"/>
          <p14:tracePt t="23186" x="3276600" y="1123950"/>
          <p14:tracePt t="23202" x="3340100" y="1098550"/>
          <p14:tracePt t="23218" x="3384550" y="1079500"/>
          <p14:tracePt t="23245" x="3422650" y="1066800"/>
          <p14:tracePt t="23254" x="3429000" y="1066800"/>
          <p14:tracePt t="23312" x="3429000" y="1060450"/>
          <p14:tracePt t="23318" x="3435350" y="1060450"/>
          <p14:tracePt t="23338" x="3435350" y="1041400"/>
          <p14:tracePt t="23352" x="3435350" y="1009650"/>
          <p14:tracePt t="23371" x="3435350" y="990600"/>
          <p14:tracePt t="23394" x="3435350" y="958850"/>
          <p14:tracePt t="23402" x="3435350" y="952500"/>
          <p14:tracePt t="23419" x="3429000" y="933450"/>
          <p14:tracePt t="23443" x="3409950" y="920750"/>
          <p14:tracePt t="23455" x="3403600" y="914400"/>
          <p14:tracePt t="23469" x="3390900" y="914400"/>
          <p14:tracePt t="23486" x="3384550" y="914400"/>
          <p14:tracePt t="23510" x="3403600" y="933450"/>
          <p14:tracePt t="23519" x="3454400" y="952500"/>
          <p14:tracePt t="23536" x="3619500" y="1016000"/>
          <p14:tracePt t="23552" x="3822700" y="1073150"/>
          <p14:tracePt t="23576" x="4108450" y="1123950"/>
          <p14:tracePt t="23586" x="4229100" y="1143000"/>
          <p14:tracePt t="23603" x="4425950" y="1149350"/>
          <p14:tracePt t="23619" x="4578350" y="1155700"/>
          <p14:tracePt t="23645" x="4705350" y="1149350"/>
          <p14:tracePt t="23655" x="4705350" y="1143000"/>
          <p14:tracePt t="23669" x="4705350" y="1136650"/>
          <p14:tracePt t="23686" x="4705350" y="1123950"/>
          <p14:tracePt t="23709" x="4692650" y="1098550"/>
          <p14:tracePt t="23722" x="4686300" y="1092200"/>
          <p14:tracePt t="23739" x="4660900" y="1085850"/>
          <p14:tracePt t="23756" x="4610100" y="1073150"/>
          <p14:tracePt t="23771" x="4559300" y="1060450"/>
          <p14:tracePt t="23793" x="4445000" y="1028700"/>
          <p14:tracePt t="23802" x="4400550" y="1022350"/>
          <p14:tracePt t="23822" x="4292600" y="1003300"/>
          <p14:tracePt t="23841" x="4121150" y="977900"/>
          <p14:tracePt t="23853" x="4095750" y="977900"/>
          <p14:tracePt t="23869" x="3987800" y="971550"/>
          <p14:tracePt t="23888" x="3886200" y="971550"/>
          <p14:tracePt t="23912" x="3733800" y="958850"/>
          <p14:tracePt t="23921" x="3695700" y="952500"/>
          <p14:tracePt t="23936" x="3670300" y="946150"/>
          <p14:tracePt t="23953" x="3644900" y="946150"/>
          <p14:tracePt t="23989" x="3644900" y="952500"/>
          <p14:tracePt t="24003" x="3651250" y="965200"/>
          <p14:tracePt t="24020" x="3676650" y="1016000"/>
          <p14:tracePt t="24043" x="3695700" y="1047750"/>
          <p14:tracePt t="24052" x="3702050" y="1054100"/>
          <p14:tracePt t="24070" x="3727450" y="1073150"/>
          <p14:tracePt t="24086" x="3752850" y="1085850"/>
          <p14:tracePt t="24111" x="3810000" y="1092200"/>
          <p14:tracePt t="24120" x="3829050" y="1092200"/>
          <p14:tracePt t="24136" x="3854450" y="1098550"/>
          <p14:tracePt t="24152" x="3911600" y="1098550"/>
          <p14:tracePt t="24170" x="3987800" y="1098550"/>
          <p14:tracePt t="24193" x="4159250" y="1104900"/>
          <p14:tracePt t="24203" x="4203700" y="1104900"/>
          <p14:tracePt t="24220" x="4292600" y="1104900"/>
          <p14:tracePt t="24237" x="4349750" y="1092200"/>
          <p14:tracePt t="24260" x="4381500" y="1073150"/>
          <p14:tracePt t="24270" x="4381500" y="1066800"/>
          <p14:tracePt t="24340" x="4381500" y="1060450"/>
          <p14:tracePt t="24362" x="4387850" y="1047750"/>
          <p14:tracePt t="24370" x="4387850" y="1041400"/>
          <p14:tracePt t="24386" x="4387850" y="1022350"/>
          <p14:tracePt t="24403" x="4387850" y="1016000"/>
          <p14:tracePt t="24420" x="4387850" y="990600"/>
          <p14:tracePt t="24444" x="4394200" y="952500"/>
          <p14:tracePt t="24455" x="4394200" y="946150"/>
          <p14:tracePt t="24470" x="4394200" y="939800"/>
          <p14:tracePt t="24487" x="4394200" y="933450"/>
          <p14:tracePt t="24511" x="4387850" y="927100"/>
          <p14:tracePt t="24520" x="4362450" y="914400"/>
          <p14:tracePt t="24537" x="4279900" y="889000"/>
          <p14:tracePt t="24554" x="4178300" y="857250"/>
          <p14:tracePt t="24570" x="4051300" y="812800"/>
          <p14:tracePt t="24598" x="3829050" y="755650"/>
          <p14:tracePt t="24620" x="3727450" y="736600"/>
          <p14:tracePt t="24637" x="3606800" y="723900"/>
          <p14:tracePt t="24661" x="3549650" y="723900"/>
          <p14:tracePt t="24670" x="3536950" y="730250"/>
          <p14:tracePt t="24689" x="3511550" y="742950"/>
          <p14:tracePt t="24709" x="3498850" y="762000"/>
          <p14:tracePt t="24720" x="3492500" y="787400"/>
          <p14:tracePt t="24737" x="3486150" y="831850"/>
          <p14:tracePt t="24753" x="3486150" y="857250"/>
          <p14:tracePt t="24779" x="3492500" y="889000"/>
          <p14:tracePt t="24788" x="3492500" y="901700"/>
          <p14:tracePt t="24807" x="3530600" y="965200"/>
          <p14:tracePt t="24820" x="3543300" y="984250"/>
          <p14:tracePt t="24845" x="3619500" y="1041400"/>
          <p14:tracePt t="24853" x="3644900" y="1054100"/>
          <p14:tracePt t="24870" x="3746500" y="1098550"/>
          <p14:tracePt t="24887" x="3816350" y="1117600"/>
          <p14:tracePt t="24912" x="3898900" y="1130300"/>
          <p14:tracePt t="24921" x="3930650" y="1136650"/>
          <p14:tracePt t="24937" x="3987800" y="1143000"/>
          <p14:tracePt t="24954" x="4057650" y="1149350"/>
          <p14:tracePt t="24971" x="4146550" y="1155700"/>
          <p14:tracePt t="24999" x="4362450" y="1149350"/>
          <p14:tracePt t="25023" x="4451350" y="1143000"/>
          <p14:tracePt t="25043" x="4540250" y="1130300"/>
          <p14:tracePt t="25054" x="4559300" y="1123950"/>
          <p14:tracePt t="25071" x="4597400" y="1111250"/>
          <p14:tracePt t="25087" x="4622800" y="1092200"/>
          <p14:tracePt t="25111" x="4699000" y="1047750"/>
          <p14:tracePt t="25120" x="4718050" y="1035050"/>
          <p14:tracePt t="25137" x="4743450" y="1016000"/>
          <p14:tracePt t="25156" x="4756150" y="996950"/>
          <p14:tracePt t="25176" x="4762500" y="977900"/>
          <p14:tracePt t="25189" x="4762500" y="971550"/>
          <p14:tracePt t="25203" x="4749800" y="952500"/>
          <p14:tracePt t="25221" x="4718050" y="933450"/>
          <p14:tracePt t="25245" x="4641850" y="889000"/>
          <p14:tracePt t="25253" x="4610100" y="876300"/>
          <p14:tracePt t="25271" x="4552950" y="850900"/>
          <p14:tracePt t="25287" x="4483100" y="831850"/>
          <p14:tracePt t="25312" x="4375150" y="806450"/>
          <p14:tracePt t="25321" x="4337050" y="793750"/>
          <p14:tracePt t="25337" x="4286250" y="781050"/>
          <p14:tracePt t="25354" x="4197350" y="762000"/>
          <p14:tracePt t="25371" x="4032250" y="749300"/>
          <p14:tracePt t="25398" x="3854450" y="742950"/>
          <p14:tracePt t="25403" x="3803650" y="742950"/>
          <p14:tracePt t="25421" x="3702050" y="742950"/>
          <p14:tracePt t="25444" x="3613150" y="742950"/>
          <p14:tracePt t="25454" x="3587750" y="742950"/>
          <p14:tracePt t="25471" x="3562350" y="742950"/>
          <p14:tracePt t="25489" x="3549650" y="755650"/>
          <p14:tracePt t="25510" x="3524250" y="793750"/>
          <p14:tracePt t="25520" x="3517900" y="806450"/>
          <p14:tracePt t="25539" x="3511550" y="838200"/>
          <p14:tracePt t="25556" x="3505200" y="863600"/>
          <p14:tracePt t="25579" x="3556000" y="939800"/>
          <p14:tracePt t="25604" x="3632200" y="996950"/>
          <p14:tracePt t="25620" x="3695700" y="1022350"/>
          <p14:tracePt t="25646" x="3829050" y="1066800"/>
          <p14:tracePt t="25654" x="3892550" y="1073150"/>
          <p14:tracePt t="25671" x="4057650" y="1092200"/>
          <p14:tracePt t="25687" x="4267200" y="1098550"/>
          <p14:tracePt t="25712" x="4572000" y="1098550"/>
          <p14:tracePt t="25721" x="4635500" y="1098550"/>
          <p14:tracePt t="25738" x="4699000" y="1085850"/>
          <p14:tracePt t="25755" x="4718050" y="1079500"/>
          <p14:tracePt t="25771" x="4730750" y="1066800"/>
          <p14:tracePt t="25795" x="4737100" y="1028700"/>
          <p14:tracePt t="25804" x="4730750" y="1016000"/>
          <p14:tracePt t="25821" x="4718050" y="996950"/>
          <p14:tracePt t="25845" x="4705350" y="984250"/>
          <p14:tracePt t="25854" x="4692650" y="971550"/>
          <p14:tracePt t="25871" x="4679950" y="965200"/>
          <p14:tracePt t="25887" x="4673600" y="965200"/>
          <p14:tracePt t="25912" x="4654550" y="965200"/>
          <p14:tracePt t="25921" x="4641850" y="965200"/>
          <p14:tracePt t="25938" x="4616450" y="971550"/>
          <p14:tracePt t="25954" x="4584700" y="984250"/>
          <p14:tracePt t="25979" x="4552950" y="996950"/>
          <p14:tracePt t="25987" x="4540250" y="1003300"/>
          <p14:tracePt t="26005" x="4521200" y="1009650"/>
          <p14:tracePt t="26021" x="4502150" y="1016000"/>
          <p14:tracePt t="26045" x="4495800" y="1035050"/>
          <p14:tracePt t="26054" x="4489450" y="1035050"/>
          <p14:tracePt t="26071" x="4483100" y="1035050"/>
          <p14:tracePt t="26137" x="4476750" y="1028700"/>
          <p14:tracePt t="26144" x="4470400" y="1028700"/>
          <p14:tracePt t="28887" x="4476750" y="1028700"/>
          <p14:tracePt t="28908" x="4559300" y="1035050"/>
          <p14:tracePt t="28924" x="4648200" y="1047750"/>
          <p14:tracePt t="28940" x="4781550" y="1066800"/>
          <p14:tracePt t="28957" x="4972050" y="1092200"/>
          <p14:tracePt t="28981" x="5321300" y="1073150"/>
          <p14:tracePt t="28990" x="5441950" y="1035050"/>
          <p14:tracePt t="29007" x="5664200" y="952500"/>
          <p14:tracePt t="29024" x="5854700" y="857250"/>
          <p14:tracePt t="29050" x="6140450" y="736600"/>
          <p14:tracePt t="29057" x="6280150" y="698500"/>
          <p14:tracePt t="29073" x="6546850" y="628650"/>
          <p14:tracePt t="29090" x="6883400" y="565150"/>
          <p14:tracePt t="29116" x="7607300" y="457200"/>
          <p14:tracePt t="29141" x="7924800" y="412750"/>
          <p14:tracePt t="29157" x="8058150" y="374650"/>
          <p14:tracePt t="29183" x="8178800" y="336550"/>
          <p14:tracePt t="29191" x="8216900" y="330200"/>
          <p14:tracePt t="29208" x="8293100" y="323850"/>
          <p14:tracePt t="29224" x="8388350" y="323850"/>
          <p14:tracePt t="29249" x="8591550" y="336550"/>
          <p14:tracePt t="29259" x="8648700" y="349250"/>
          <p14:tracePt t="29275" x="8686800" y="355600"/>
          <p14:tracePt t="29291" x="8699500" y="381000"/>
          <p14:tracePt t="29317" x="8743950" y="495300"/>
          <p14:tracePt t="29340" x="8794750" y="577850"/>
          <p14:tracePt t="29341" x="8832850" y="628650"/>
          <p14:tracePt t="29358" x="8870950" y="673100"/>
          <p14:tracePt t="29382" x="9144000" y="908050"/>
          <p14:tracePt t="29392" x="9194800" y="933450"/>
          <p14:tracePt t="29411" x="9315450" y="977900"/>
          <p14:tracePt t="29424" x="9385300" y="977900"/>
          <p14:tracePt t="29448" x="9448800" y="952500"/>
          <p14:tracePt t="29457" x="9467850" y="939800"/>
          <p14:tracePt t="29474" x="9499600" y="914400"/>
          <p14:tracePt t="29492" x="9531350" y="889000"/>
          <p14:tracePt t="29520" x="9556750" y="882650"/>
          <p14:tracePt t="29584" x="9550400" y="876300"/>
          <p14:tracePt t="29593" x="9550400" y="869950"/>
          <p14:tracePt t="29600" x="9531350" y="850900"/>
          <p14:tracePt t="29610" x="9512300" y="825500"/>
          <p14:tracePt t="29623" x="9455150" y="768350"/>
          <p14:tracePt t="29651" x="9328150" y="641350"/>
          <p14:tracePt t="29658" x="9277350" y="609600"/>
          <p14:tracePt t="29675" x="9188450" y="565150"/>
          <p14:tracePt t="29691" x="9118600" y="527050"/>
          <p14:tracePt t="29718" x="9080500" y="514350"/>
          <p14:tracePt t="29726" x="9067800" y="514350"/>
          <p14:tracePt t="29744" x="9042400" y="533400"/>
          <p14:tracePt t="29758" x="9010650" y="558800"/>
          <p14:tracePt t="29781" x="8972550" y="596900"/>
          <p14:tracePt t="29791" x="8959850" y="615950"/>
          <p14:tracePt t="29792" x="8953500" y="628650"/>
          <p14:tracePt t="29808" x="8947150" y="641350"/>
          <p14:tracePt t="29825" x="8940800" y="673100"/>
          <p14:tracePt t="29847" x="8947150" y="717550"/>
          <p14:tracePt t="29860" x="8997950" y="787400"/>
          <p14:tracePt t="29874" x="9042400" y="850900"/>
          <p14:tracePt t="29890" x="9080500" y="901700"/>
          <p14:tracePt t="29916" x="9112250" y="939800"/>
          <p14:tracePt t="29924" x="9112250" y="946150"/>
          <p14:tracePt t="29942" x="9118600" y="958850"/>
          <p14:tracePt t="29957" x="9118600" y="965200"/>
          <p14:tracePt t="29983" x="9112250" y="971550"/>
          <p14:tracePt t="29991" x="9105900" y="971550"/>
          <p14:tracePt t="30008" x="9093200" y="971550"/>
          <p14:tracePt t="30026" x="9074150" y="984250"/>
          <p14:tracePt t="30049" x="9055100" y="1009650"/>
          <p14:tracePt t="30075" x="9042400" y="1028700"/>
          <p14:tracePt t="30091" x="9036050" y="1035050"/>
          <p14:tracePt t="30114" x="9023350" y="1041400"/>
          <p14:tracePt t="30125" x="9023350" y="1047750"/>
          <p14:tracePt t="30277" x="9036050" y="1054100"/>
          <p14:tracePt t="30286" x="9048750" y="1060450"/>
          <p14:tracePt t="30296" x="9067800" y="1073150"/>
          <p14:tracePt t="30308" x="9137650" y="1104900"/>
          <p14:tracePt t="30325" x="9207500" y="1123950"/>
          <p14:tracePt t="30344" x="9271000" y="1136650"/>
          <p14:tracePt t="30357" x="9296400" y="1136650"/>
          <p14:tracePt t="30384" x="9353550" y="1136650"/>
          <p14:tracePt t="30391" x="9359900" y="1130300"/>
          <p14:tracePt t="30438" x="9366250" y="1123950"/>
          <p14:tracePt t="30455" x="9372600" y="1117600"/>
          <p14:tracePt t="30477" x="9378950" y="1111250"/>
          <p14:tracePt t="30499" x="9410700" y="1098550"/>
          <p14:tracePt t="30510" x="9455150" y="1085850"/>
          <p14:tracePt t="30529" x="9474200" y="1079500"/>
          <p14:tracePt t="30545" x="9486900" y="1066800"/>
          <p14:tracePt t="30561" x="9486900" y="1047750"/>
          <p14:tracePt t="30580" x="9486900" y="1028700"/>
          <p14:tracePt t="30593" x="9486900" y="1003300"/>
          <p14:tracePt t="30611" x="9486900" y="977900"/>
          <p14:tracePt t="30624" x="9486900" y="952500"/>
          <p14:tracePt t="30648" x="9486900" y="914400"/>
          <p14:tracePt t="30661" x="9486900" y="908050"/>
          <p14:tracePt t="30664" x="9480550" y="901700"/>
          <p14:tracePt t="30675" x="9474200" y="895350"/>
          <p14:tracePt t="30691" x="9461500" y="882650"/>
          <p14:tracePt t="30718" x="9429750" y="863600"/>
          <p14:tracePt t="30724" x="9417050" y="857250"/>
          <p14:tracePt t="30748" x="9359900" y="838200"/>
          <p14:tracePt t="30758" x="9353550" y="838200"/>
          <p14:tracePt t="30782" x="9347200" y="831850"/>
          <p14:tracePt t="30784" x="9340850" y="831850"/>
          <p14:tracePt t="30864" x="9347200" y="831850"/>
          <p14:tracePt t="30872" x="9353550" y="831850"/>
          <p14:tracePt t="30899" x="9398000" y="838200"/>
          <p14:tracePt t="30909" x="9410700" y="838200"/>
          <p14:tracePt t="30928" x="9423400" y="838200"/>
          <p14:tracePt t="30945" x="9429750" y="838200"/>
          <p14:tracePt t="30958" x="9436100" y="838200"/>
          <p14:tracePt t="30980" x="9448800" y="825500"/>
          <p14:tracePt t="30992" x="9455150" y="825500"/>
          <p14:tracePt t="31010" x="9467850" y="812800"/>
          <p14:tracePt t="31027" x="9518650" y="793750"/>
          <p14:tracePt t="31050" x="9607550" y="768350"/>
          <p14:tracePt t="31059" x="9639300" y="768350"/>
          <p14:tracePt t="31076" x="9702800" y="762000"/>
          <p14:tracePt t="31095" x="9759950" y="762000"/>
          <p14:tracePt t="31114" x="9829800" y="762000"/>
          <p14:tracePt t="31128" x="9848850" y="768350"/>
          <p14:tracePt t="31146" x="9861550" y="768350"/>
          <p14:tracePt t="31160" x="9874250" y="774700"/>
          <p14:tracePt t="31184" x="9886950" y="774700"/>
          <p14:tracePt t="31211" x="9893300" y="781050"/>
          <p14:tracePt t="31250" x="9931400" y="787400"/>
          <p14:tracePt t="31262" x="9988550" y="793750"/>
          <p14:tracePt t="31279" x="10045700" y="800100"/>
          <p14:tracePt t="31299" x="10115550" y="806450"/>
          <p14:tracePt t="31312" x="10153650" y="812800"/>
          <p14:tracePt t="31328" x="10179050" y="812800"/>
          <p14:tracePt t="31342" x="10198100" y="812800"/>
          <p14:tracePt t="31359" x="10210800" y="819150"/>
          <p14:tracePt t="31384" x="10229850" y="819150"/>
          <p14:tracePt t="31463" x="10236200" y="819150"/>
          <p14:tracePt t="31480" x="10248900" y="825500"/>
          <p14:tracePt t="31485" x="10255250" y="825500"/>
          <p14:tracePt t="31498" x="10280650" y="831850"/>
          <p14:tracePt t="31509" x="10287000" y="838200"/>
          <p14:tracePt t="31526" x="10306050" y="838200"/>
          <p14:tracePt t="31543" x="10325100" y="838200"/>
          <p14:tracePt t="31559" x="10363200" y="819150"/>
          <p14:tracePt t="31581" x="10445750" y="787400"/>
          <p14:tracePt t="31593" x="10464800" y="781050"/>
          <p14:tracePt t="31611" x="10521950" y="762000"/>
          <p14:tracePt t="31625" x="10553700" y="762000"/>
          <p14:tracePt t="31650" x="10579100" y="762000"/>
          <p14:tracePt t="31728" x="10572750" y="762000"/>
          <p14:tracePt t="31735" x="10560050" y="762000"/>
          <p14:tracePt t="31743" x="10547350" y="762000"/>
          <p14:tracePt t="31759" x="10515600" y="762000"/>
          <p14:tracePt t="31784" x="10445750" y="762000"/>
          <p14:tracePt t="31793" x="10420350" y="762000"/>
          <p14:tracePt t="31810" x="10337800" y="762000"/>
          <p14:tracePt t="31825" x="10287000" y="774700"/>
          <p14:tracePt t="31848" x="10229850" y="793750"/>
          <p14:tracePt t="31859" x="10210800" y="800100"/>
          <p14:tracePt t="31876" x="10140950" y="819150"/>
          <p14:tracePt t="31892" x="10033000" y="838200"/>
          <p14:tracePt t="31920" x="9759950" y="857250"/>
          <p14:tracePt t="31943" x="9620250" y="863600"/>
          <p14:tracePt t="31959" x="9461500" y="869950"/>
          <p14:tracePt t="31985" x="9264650" y="882650"/>
          <p14:tracePt t="31992" x="9220200" y="889000"/>
          <p14:tracePt t="32009" x="9150350" y="901700"/>
          <p14:tracePt t="32026" x="9061450" y="920750"/>
          <p14:tracePt t="32050" x="8972550" y="952500"/>
          <p14:tracePt t="32059" x="8959850" y="958850"/>
          <p14:tracePt t="32077" x="8928100" y="971550"/>
          <p14:tracePt t="32093" x="8921750" y="971550"/>
          <p14:tracePt t="32118" x="8921750" y="977900"/>
          <p14:tracePt t="32143" x="8921750" y="984250"/>
          <p14:tracePt t="32160" x="8915400" y="990600"/>
          <p14:tracePt t="32182" x="8915400" y="1003300"/>
          <p14:tracePt t="32193" x="8915400" y="1009650"/>
          <p14:tracePt t="32210" x="8915400" y="1016000"/>
          <p14:tracePt t="32226" x="8953500" y="1054100"/>
          <p14:tracePt t="32251" x="9036050" y="1117600"/>
          <p14:tracePt t="32259" x="9080500" y="1143000"/>
          <p14:tracePt t="32276" x="9118600" y="1168400"/>
          <p14:tracePt t="32293" x="9163050" y="1187450"/>
          <p14:tracePt t="32317" x="9239250" y="1187450"/>
          <p14:tracePt t="32326" x="9264650" y="1187450"/>
          <p14:tracePt t="32343" x="9340850" y="1168400"/>
          <p14:tracePt t="32360" x="9417050" y="1143000"/>
          <p14:tracePt t="32384" x="9512300" y="1111250"/>
          <p14:tracePt t="32395" x="9531350" y="1111250"/>
          <p14:tracePt t="32409" x="9563100" y="1104900"/>
          <p14:tracePt t="32428" x="9569450" y="1104900"/>
          <p14:tracePt t="32450" x="9582150" y="1104900"/>
          <p14:tracePt t="32460" x="9588500" y="1104900"/>
          <p14:tracePt t="32476" x="9639300" y="1092200"/>
          <p14:tracePt t="32493" x="9664700" y="1085850"/>
          <p14:tracePt t="32517" x="9683750" y="1066800"/>
          <p14:tracePt t="32526" x="9696450" y="1060450"/>
          <p14:tracePt t="32543" x="9702800" y="1054100"/>
          <p14:tracePt t="32913" x="9696450" y="1054100"/>
          <p14:tracePt t="32930" x="9696450" y="1060450"/>
          <p14:tracePt t="32937" x="9690100" y="1060450"/>
          <p14:tracePt t="33331" x="9690100" y="1066800"/>
          <p14:tracePt t="33340" x="9683750" y="1066800"/>
          <p14:tracePt t="33346" x="9677400" y="1073150"/>
          <p14:tracePt t="33360" x="9677400" y="1079500"/>
          <p14:tracePt t="33384" x="9671050" y="1079500"/>
          <p14:tracePt t="33458" x="9664700" y="1079500"/>
          <p14:tracePt t="33464" x="9664700" y="1085850"/>
          <p14:tracePt t="33481" x="9652000" y="1085850"/>
          <p14:tracePt t="33700" x="9645650" y="1085850"/>
          <p14:tracePt t="33722" x="9639300" y="1085850"/>
          <p14:tracePt t="33732" x="9632950" y="1085850"/>
          <p14:tracePt t="33744" x="9613900" y="1079500"/>
          <p14:tracePt t="33762" x="9588500" y="1073150"/>
          <p14:tracePt t="33787" x="9493250" y="1073150"/>
          <p14:tracePt t="33794" x="9404350" y="1079500"/>
          <p14:tracePt t="33811" x="9163050" y="1104900"/>
          <p14:tracePt t="33828" x="8870950" y="1130300"/>
          <p14:tracePt t="33851" x="8337550" y="1143000"/>
          <p14:tracePt t="33862" x="8121650" y="1123950"/>
          <p14:tracePt t="33877" x="7759700" y="1104900"/>
          <p14:tracePt t="33895" x="7435850" y="1085850"/>
          <p14:tracePt t="33917" x="6978650" y="1073150"/>
          <p14:tracePt t="33928" x="6832600" y="1073150"/>
          <p14:tracePt t="33945" x="6483350" y="1073150"/>
          <p14:tracePt t="33961" x="6191250" y="1085850"/>
          <p14:tracePt t="33987" x="5784850" y="1123950"/>
          <p14:tracePt t="33996" x="5734050" y="1130300"/>
          <p14:tracePt t="34011" x="5638800" y="1155700"/>
          <p14:tracePt t="34028" x="5562600" y="1174750"/>
          <p14:tracePt t="34051" x="5480050" y="1193800"/>
          <p14:tracePt t="34062" x="5461000" y="1193800"/>
          <p14:tracePt t="34079" x="5422900" y="1200150"/>
          <p14:tracePt t="34104" x="5372100" y="1206500"/>
          <p14:tracePt t="34112" x="5359400" y="1206500"/>
          <p14:tracePt t="34128" x="5334000" y="1206500"/>
          <p14:tracePt t="34192" x="5327650" y="1206500"/>
          <p14:tracePt t="34199" x="5321300" y="1212850"/>
          <p14:tracePt t="34214" x="5314950" y="1212850"/>
          <p14:tracePt t="34229" x="5257800" y="1219200"/>
          <p14:tracePt t="34254" x="5175250" y="1219200"/>
          <p14:tracePt t="34262" x="5149850" y="1219200"/>
          <p14:tracePt t="34278" x="5124450" y="1219200"/>
          <p14:tracePt t="34295" x="5124450" y="1212850"/>
          <p14:tracePt t="34318" x="5118100" y="1206500"/>
          <p14:tracePt t="34350" x="5111750" y="1206500"/>
          <p14:tracePt t="34367" x="5099050" y="1206500"/>
          <p14:tracePt t="34378" x="5092700" y="1206500"/>
          <p14:tracePt t="34395" x="5073650" y="1206500"/>
          <p14:tracePt t="34412" x="5060950" y="1200150"/>
          <p14:tracePt t="34428" x="5060950" y="1193800"/>
          <p14:tracePt t="34429" x="5054600" y="1187450"/>
          <p14:tracePt t="34450" x="5035550" y="1168400"/>
          <p14:tracePt t="34461" x="5022850" y="1162050"/>
          <p14:tracePt t="34478" x="4883150" y="1136650"/>
          <p14:tracePt t="34507" x="4667250" y="1117600"/>
          <p14:tracePt t="34511" x="4597400" y="1104900"/>
          <p14:tracePt t="34528" x="4508500" y="1098550"/>
          <p14:tracePt t="34545" x="4483100" y="1092200"/>
          <p14:tracePt t="34714" x="4483100" y="1085850"/>
          <p14:tracePt t="34720" x="4489450" y="1085850"/>
          <p14:tracePt t="34729" x="4489450" y="1079500"/>
          <p14:tracePt t="34748" x="4495800" y="1073150"/>
          <p14:tracePt t="34764" x="4489450" y="1066800"/>
          <p14:tracePt t="34787" x="4419600" y="1060450"/>
          <p14:tracePt t="34796" x="4406900" y="1054100"/>
          <p14:tracePt t="34813" x="4362450" y="1054100"/>
          <p14:tracePt t="34830" x="4356100" y="1054100"/>
          <p14:tracePt t="34874" x="4349750" y="1060450"/>
          <p14:tracePt t="34903" x="4305300" y="1085850"/>
          <p14:tracePt t="34912" x="4292600" y="1092200"/>
          <p14:tracePt t="34929" x="4241800" y="1104900"/>
          <p14:tracePt t="34945" x="4222750" y="1104900"/>
          <p14:tracePt t="34986" x="4235450" y="1073150"/>
          <p14:tracePt t="34996" x="4248150" y="1060450"/>
          <p14:tracePt t="35013" x="4286250" y="1041400"/>
          <p14:tracePt t="35028" x="4298950" y="1028700"/>
          <p14:tracePt t="35177" x="4298950" y="1035050"/>
          <p14:tracePt t="35183" x="4298950" y="1041400"/>
          <p14:tracePt t="35196" x="4292600" y="1041400"/>
          <p14:tracePt t="35213" x="4286250" y="1047750"/>
          <p14:tracePt t="35345" x="4292600" y="1047750"/>
          <p14:tracePt t="35371" x="4318000" y="1035050"/>
          <p14:tracePt t="35381" x="4330700" y="1028700"/>
          <p14:tracePt t="35396" x="4356100" y="1016000"/>
          <p14:tracePt t="35414" x="4381500" y="1003300"/>
          <p14:tracePt t="35429" x="4387850" y="996950"/>
          <p14:tracePt t="35453" x="4400550" y="996950"/>
          <p14:tracePt t="35559" x="4394200" y="996950"/>
          <p14:tracePt t="35580" x="4387850" y="996950"/>
          <p14:tracePt t="35665" x="4387850" y="990600"/>
          <p14:tracePt t="35692" x="4387850" y="984250"/>
          <p14:tracePt t="35697" x="4387850" y="977900"/>
          <p14:tracePt t="35713" x="4387850" y="971550"/>
          <p14:tracePt t="35729" x="4387850" y="965200"/>
          <p14:tracePt t="35873" x="4387850" y="971550"/>
          <p14:tracePt t="35904" x="4387850" y="977900"/>
          <p14:tracePt t="35914" x="4387850" y="984250"/>
          <p14:tracePt t="35929" x="4381500" y="984250"/>
          <p14:tracePt t="36898" x="4375150" y="977900"/>
          <p14:tracePt t="36914" x="4356100" y="971550"/>
          <p14:tracePt t="36930" x="4324350" y="965200"/>
          <p14:tracePt t="36947" x="4286250" y="958850"/>
          <p14:tracePt t="36965" x="4241800" y="952500"/>
          <p14:tracePt t="36990" x="4159250" y="946150"/>
          <p14:tracePt t="36997" x="4140200" y="939800"/>
          <p14:tracePt t="37014" x="4121150" y="933450"/>
          <p14:tracePt t="37065" x="4121150" y="939800"/>
          <p14:tracePt t="37080" x="4121150" y="971550"/>
          <p14:tracePt t="37097" x="4121150" y="1003300"/>
          <p14:tracePt t="37123" x="4095750" y="1041400"/>
          <p14:tracePt t="37131" x="4095750" y="1047750"/>
          <p14:tracePt t="37147" x="4089400" y="1060450"/>
          <p14:tracePt t="37193" x="4089400" y="1073150"/>
          <p14:tracePt t="37197" x="4102100" y="1079500"/>
          <p14:tracePt t="37215" x="4108450" y="1092200"/>
          <p14:tracePt t="37238" x="4235450" y="1168400"/>
          <p14:tracePt t="37247" x="4267200" y="1187450"/>
          <p14:tracePt t="37264" x="4324350" y="1206500"/>
          <p14:tracePt t="37280" x="4387850" y="1225550"/>
          <p14:tracePt t="37303" x="4495800" y="1238250"/>
          <p14:tracePt t="37313" x="4521200" y="1244600"/>
          <p14:tracePt t="37331" x="4641850" y="1250950"/>
          <p14:tracePt t="37347" x="4737100" y="1250950"/>
          <p14:tracePt t="37363" x="4813300" y="1257300"/>
          <p14:tracePt t="37392" x="4870450" y="1257300"/>
          <p14:tracePt t="37415" x="4876800" y="1257300"/>
          <p14:tracePt t="37433" x="4883150" y="1250950"/>
          <p14:tracePt t="37454" x="4889500" y="1238250"/>
          <p14:tracePt t="37463" x="4889500" y="1231900"/>
          <p14:tracePt t="37481" x="4902200" y="1206500"/>
          <p14:tracePt t="37497" x="4914900" y="1174750"/>
          <p14:tracePt t="37520" x="4921250" y="1143000"/>
          <p14:tracePt t="37530" x="4921250" y="1136650"/>
          <p14:tracePt t="37547" x="4921250" y="1117600"/>
          <p14:tracePt t="37565" x="4921250" y="1092200"/>
          <p14:tracePt t="37569" x="4921250" y="1079500"/>
          <p14:tracePt t="37586" x="4927600" y="1041400"/>
          <p14:tracePt t="37597" x="4933950" y="1022350"/>
          <p14:tracePt t="37614" x="4965700" y="984250"/>
          <p14:tracePt t="37635" x="4997450" y="939800"/>
          <p14:tracePt t="37648" x="4997450" y="933450"/>
          <p14:tracePt t="37664" x="5003800" y="920750"/>
          <p14:tracePt t="37680" x="5010150" y="908050"/>
          <p14:tracePt t="37705" x="5010150" y="901700"/>
          <p14:tracePt t="37731" x="5010150" y="895350"/>
          <p14:tracePt t="37747" x="5003800" y="889000"/>
          <p14:tracePt t="37765" x="4997450" y="876300"/>
          <p14:tracePt t="37788" x="4991100" y="863600"/>
          <p14:tracePt t="37797" x="4984750" y="857250"/>
          <p14:tracePt t="37817" x="4984750" y="850900"/>
          <p14:tracePt t="37831" x="4972050" y="844550"/>
          <p14:tracePt t="37855" x="4959350" y="838200"/>
          <p14:tracePt t="37866" x="4953000" y="838200"/>
          <p14:tracePt t="37881" x="4946650" y="838200"/>
          <p14:tracePt t="37978" x="4940300" y="838200"/>
          <p14:tracePt t="38013" x="4933950" y="838200"/>
          <p14:tracePt t="38200" x="4933950" y="825500"/>
          <p14:tracePt t="38210" x="4933950" y="812800"/>
          <p14:tracePt t="38232" x="4933950" y="806450"/>
          <p14:tracePt t="38265" x="4933950" y="800100"/>
          <p14:tracePt t="38284" x="4914900" y="793750"/>
          <p14:tracePt t="38298" x="4870450" y="781050"/>
          <p14:tracePt t="38322" x="4864100" y="781050"/>
          <p14:tracePt t="40212" x="4864100" y="787400"/>
          <p14:tracePt t="40218" x="4864100" y="800100"/>
          <p14:tracePt t="40235" x="4870450" y="844550"/>
          <p14:tracePt t="40258" x="4876800" y="895350"/>
          <p14:tracePt t="40267" x="4876800" y="901700"/>
          <p14:tracePt t="40324" x="4889500" y="895350"/>
          <p14:tracePt t="40335" x="4902200" y="882650"/>
          <p14:tracePt t="40352" x="4927600" y="857250"/>
          <p14:tracePt t="40374" x="4953000" y="844550"/>
          <p14:tracePt t="40385" x="4965700" y="844550"/>
          <p14:tracePt t="40416" x="4965700" y="850900"/>
          <p14:tracePt t="40468" x="4972050" y="850900"/>
          <p14:tracePt t="40495" x="4978400" y="844550"/>
          <p14:tracePt t="40502" x="4984750" y="838200"/>
          <p14:tracePt t="40516" x="4991100" y="838200"/>
          <p14:tracePt t="40533" x="4997450" y="838200"/>
          <p14:tracePt t="40592" x="4978400" y="889000"/>
          <p14:tracePt t="40617" x="4978400" y="901700"/>
          <p14:tracePt t="40634" x="4972050" y="914400"/>
          <p14:tracePt t="40671" x="4978400" y="914400"/>
          <p14:tracePt t="40684" x="4984750" y="914400"/>
          <p14:tracePt t="40700" x="5003800" y="920750"/>
          <p14:tracePt t="40727" x="5086350" y="920750"/>
          <p14:tracePt t="40735" x="5118100" y="927100"/>
          <p14:tracePt t="40750" x="5130800" y="927100"/>
          <p14:tracePt t="40775" x="5200650" y="927100"/>
          <p14:tracePt t="40783" x="5238750" y="927100"/>
          <p14:tracePt t="40800" x="5276850" y="927100"/>
          <p14:tracePt t="40817" x="5353050" y="920750"/>
          <p14:tracePt t="40844" x="5441950" y="914400"/>
          <p14:tracePt t="40849" x="5492750" y="901700"/>
          <p14:tracePt t="40869" x="5543550" y="895350"/>
          <p14:tracePt t="40883" x="5638800" y="876300"/>
          <p14:tracePt t="40908" x="5829300" y="869950"/>
          <p14:tracePt t="40917" x="5886450" y="869950"/>
          <p14:tracePt t="40933" x="6057900" y="863600"/>
          <p14:tracePt t="40951" x="6191250" y="863600"/>
          <p14:tracePt t="40967" x="6286500" y="863600"/>
          <p14:tracePt t="40993" x="6350000" y="863600"/>
          <p14:tracePt t="41146" x="6350000" y="869950"/>
          <p14:tracePt t="41176" x="6356350" y="889000"/>
          <p14:tracePt t="41183" x="6356350" y="895350"/>
          <p14:tracePt t="41201" x="6362700" y="901700"/>
          <p14:tracePt t="41218" x="6362700" y="908050"/>
          <p14:tracePt t="41245" x="6286500" y="946150"/>
          <p14:tracePt t="41251" x="6254750" y="952500"/>
          <p14:tracePt t="41268" x="6178550" y="971550"/>
          <p14:tracePt t="41284" x="6089650" y="984250"/>
          <p14:tracePt t="41310" x="5969000" y="990600"/>
          <p14:tracePt t="41318" x="5937250" y="990600"/>
          <p14:tracePt t="41334" x="5848350" y="977900"/>
          <p14:tracePt t="41351" x="5797550" y="958850"/>
          <p14:tracePt t="41368" x="5765800" y="939800"/>
          <p14:tracePt t="41395" x="5721350" y="908050"/>
          <p14:tracePt t="41418" x="5715000" y="895350"/>
          <p14:tracePt t="41435" x="5715000" y="889000"/>
          <p14:tracePt t="41509" x="5715000" y="895350"/>
          <p14:tracePt t="41517" x="5715000" y="901700"/>
          <p14:tracePt t="52467" x="5759450" y="908050"/>
          <p14:tracePt t="52476" x="5810250" y="914400"/>
          <p14:tracePt t="52500" x="6070600" y="958850"/>
          <p14:tracePt t="52510" x="6153150" y="984250"/>
          <p14:tracePt t="52529" x="6261100" y="1009650"/>
          <p14:tracePt t="52543" x="6337300" y="1016000"/>
          <p14:tracePt t="52560" x="6394450" y="1016000"/>
          <p14:tracePt t="52583" x="6426200" y="1028700"/>
          <p14:tracePt t="52595" x="6445250" y="1041400"/>
          <p14:tracePt t="52610" x="6464300" y="1054100"/>
          <p14:tracePt t="52626" x="6521450" y="1066800"/>
          <p14:tracePt t="52649" x="6591300" y="1079500"/>
          <p14:tracePt t="52679" x="6673850" y="1079500"/>
          <p14:tracePt t="52693" x="6731000" y="1079500"/>
          <p14:tracePt t="52719" x="6845300" y="1085850"/>
          <p14:tracePt t="52726" x="6883400" y="1092200"/>
          <p14:tracePt t="52744" x="6985000" y="1111250"/>
          <p14:tracePt t="52761" x="7073900" y="1130300"/>
          <p14:tracePt t="52785" x="7334250" y="1174750"/>
          <p14:tracePt t="52793" x="7435850" y="1187450"/>
          <p14:tracePt t="52812" x="7702550" y="1206500"/>
          <p14:tracePt t="52829" x="7994650" y="1263650"/>
          <p14:tracePt t="52852" x="8261350" y="1333500"/>
          <p14:tracePt t="52862" x="8324850" y="1352550"/>
          <p14:tracePt t="52880" x="8489950" y="1403350"/>
          <p14:tracePt t="52899" x="8616950" y="1441450"/>
          <p14:tracePt t="52910" x="8788400" y="1479550"/>
          <p14:tracePt t="52927" x="8928100" y="1504950"/>
          <p14:tracePt t="52945" x="9112250" y="1536700"/>
          <p14:tracePt t="52960" x="9258300" y="1562100"/>
          <p14:tracePt t="52985" x="9480550" y="1593850"/>
          <p14:tracePt t="52994" x="9569450" y="1600200"/>
          <p14:tracePt t="53010" x="9664700" y="1619250"/>
          <p14:tracePt t="53027" x="9747250" y="1631950"/>
          <p14:tracePt t="53050" x="9772650" y="1631950"/>
          <p14:tracePt t="53108" x="9779000" y="1631950"/>
          <p14:tracePt t="53115" x="9785350" y="1631950"/>
          <p14:tracePt t="53130" x="9804400" y="1638300"/>
          <p14:tracePt t="53144" x="9861550" y="1651000"/>
          <p14:tracePt t="53160" x="9956800" y="1663700"/>
          <p14:tracePt t="53188" x="10160000" y="1695450"/>
          <p14:tracePt t="53211" x="10382250" y="1714500"/>
          <p14:tracePt t="53227" x="10464800" y="1708150"/>
          <p14:tracePt t="53253" x="10528300" y="1676400"/>
          <p14:tracePt t="53263" x="10541000" y="1657350"/>
          <p14:tracePt t="53278" x="10541000" y="1625600"/>
          <p14:tracePt t="53302" x="10515600" y="1555750"/>
          <p14:tracePt t="53311" x="10496550" y="1524000"/>
          <p14:tracePt t="53328" x="10452100" y="1479550"/>
          <p14:tracePt t="53344" x="10407650" y="1441450"/>
          <p14:tracePt t="53360" x="10344150" y="1403350"/>
          <p14:tracePt t="53386" x="10242550" y="1339850"/>
          <p14:tracePt t="53394" x="10191750" y="1320800"/>
          <p14:tracePt t="53412" x="10109200" y="1289050"/>
          <p14:tracePt t="53427" x="10064750" y="1276350"/>
          <p14:tracePt t="53453" x="9912350" y="1270000"/>
          <p14:tracePt t="53460" x="9880600" y="1270000"/>
          <p14:tracePt t="53477" x="9747250" y="1276350"/>
          <p14:tracePt t="53494" x="9652000" y="1282700"/>
          <p14:tracePt t="53518" x="9550400" y="1295400"/>
          <p14:tracePt t="53530" x="9537700" y="1301750"/>
          <p14:tracePt t="53544" x="9525000" y="1314450"/>
          <p14:tracePt t="53562" x="9525000" y="1339850"/>
          <p14:tracePt t="53589" x="9525000" y="1422400"/>
          <p14:tracePt t="53596" x="9531350" y="1454150"/>
          <p14:tracePt t="53611" x="9588500" y="1555750"/>
          <p14:tracePt t="53614" x="9613900" y="1587500"/>
          <p14:tracePt t="53632" x="9658350" y="1638300"/>
          <p14:tracePt t="53644" x="9677400" y="1657350"/>
          <p14:tracePt t="53661" x="9690100" y="1670050"/>
          <p14:tracePt t="53705" x="9702800" y="1689100"/>
          <p14:tracePt t="53711" x="9728200" y="1733550"/>
          <p14:tracePt t="53727" x="9848850" y="1892300"/>
          <p14:tracePt t="53744" x="10045700" y="2114550"/>
          <p14:tracePt t="53761" x="10299700" y="2324100"/>
          <p14:tracePt t="53784" x="10566400" y="2527300"/>
          <p14:tracePt t="53794" x="10617200" y="2559050"/>
          <p14:tracePt t="53812" x="10693400" y="2571750"/>
          <p14:tracePt t="53827" x="10718800" y="2571750"/>
          <p14:tracePt t="53852" x="10775950" y="2559050"/>
          <p14:tracePt t="53861" x="10801350" y="2559050"/>
          <p14:tracePt t="53878" x="10871200" y="2571750"/>
          <p14:tracePt t="53895" x="10941050" y="2590800"/>
          <p14:tracePt t="53921" x="11061700" y="2597150"/>
          <p14:tracePt t="53944" x="11137900" y="2578100"/>
          <p14:tracePt t="53961" x="11169650" y="2552700"/>
          <p14:tracePt t="53984" x="11207750" y="2514600"/>
          <p14:tracePt t="53994" x="11220450" y="2495550"/>
          <p14:tracePt t="54011" x="11245850" y="2463800"/>
          <p14:tracePt t="54028" x="11252200" y="2444750"/>
          <p14:tracePt t="54054" x="11271250" y="2413000"/>
          <p14:tracePt t="54061" x="11271250" y="2406650"/>
          <p14:tracePt t="54078" x="11277600" y="2393950"/>
          <p14:tracePt t="54104" x="11277600" y="2387600"/>
          <p14:tracePt t="54134" x="11283950" y="2387600"/>
          <p14:tracePt t="54179" x="11283950" y="2381250"/>
          <p14:tracePt t="54186" x="11283950" y="2374900"/>
          <p14:tracePt t="54196" x="11277600" y="2368550"/>
          <p14:tracePt t="54212" x="11264900" y="2349500"/>
          <p14:tracePt t="54229" x="11220450" y="2324100"/>
          <p14:tracePt t="54254" x="11137900" y="2305050"/>
          <p14:tracePt t="54261" x="11112500" y="2305050"/>
          <p14:tracePt t="54278" x="11061700" y="2298700"/>
          <p14:tracePt t="54294" x="11023600" y="2298700"/>
          <p14:tracePt t="54318" x="11004550" y="2305050"/>
          <p14:tracePt t="54328" x="10991850" y="2317750"/>
          <p14:tracePt t="54345" x="10979150" y="2330450"/>
          <p14:tracePt t="54361" x="10960100" y="2355850"/>
          <p14:tracePt t="54384" x="10934700" y="2374900"/>
          <p14:tracePt t="54395" x="10928350" y="2374900"/>
          <p14:tracePt t="54411" x="10909300" y="2381250"/>
          <p14:tracePt t="54428" x="10902950" y="2381250"/>
          <p14:tracePt t="54464" x="10896600" y="2381250"/>
          <p14:tracePt t="54478" x="10890250" y="2374900"/>
          <p14:tracePt t="54501" x="10845800" y="2343150"/>
          <p14:tracePt t="54515" x="10782300" y="2317750"/>
          <p14:tracePt t="54528" x="10699750" y="2279650"/>
          <p14:tracePt t="54547" x="10604500" y="2235200"/>
          <p14:tracePt t="54561" x="10509250" y="2197100"/>
          <p14:tracePt t="54583" x="10331450" y="2133600"/>
          <p14:tracePt t="54594" x="10299700" y="2114550"/>
          <p14:tracePt t="54611" x="10210800" y="2076450"/>
          <p14:tracePt t="54628" x="10172700" y="2057400"/>
          <p14:tracePt t="54654" x="10109200" y="2025650"/>
          <p14:tracePt t="54662" x="10096500" y="2019300"/>
          <p14:tracePt t="54678" x="10058400" y="2006600"/>
          <p14:tracePt t="54695" x="10026650" y="1993900"/>
          <p14:tracePt t="54718" x="9886950" y="1911350"/>
          <p14:tracePt t="54728" x="9861550" y="1898650"/>
          <p14:tracePt t="54746" x="9804400" y="1860550"/>
          <p14:tracePt t="54762" x="9772650" y="1828800"/>
          <p14:tracePt t="54786" x="9721850" y="1771650"/>
          <p14:tracePt t="54795" x="9702800" y="1758950"/>
          <p14:tracePt t="54812" x="9677400" y="1733550"/>
          <p14:tracePt t="54828" x="9632950" y="1701800"/>
          <p14:tracePt t="54853" x="9588500" y="1663700"/>
          <p14:tracePt t="54862" x="9569450" y="1651000"/>
          <p14:tracePt t="54878" x="9556750" y="1638300"/>
          <p14:tracePt t="54903" x="9544050" y="1625600"/>
          <p14:tracePt t="54912" x="9537700" y="1619250"/>
          <p14:tracePt t="54929" x="9531350" y="1606550"/>
          <p14:tracePt t="54946" x="9525000" y="1593850"/>
          <p14:tracePt t="54963" x="9525000" y="1587500"/>
          <p14:tracePt t="54985" x="9512300" y="1574800"/>
          <p14:tracePt t="54995" x="9505950" y="1574800"/>
          <p14:tracePt t="55012" x="9499600" y="1568450"/>
          <p14:tracePt t="55029" x="9486900" y="1562100"/>
          <p14:tracePt t="55053" x="9480550" y="1549400"/>
          <p14:tracePt t="55106" x="9486900" y="1562100"/>
          <p14:tracePt t="55113" x="9499600" y="1574800"/>
          <p14:tracePt t="55131" x="9556750" y="1625600"/>
          <p14:tracePt t="55146" x="9620250" y="1663700"/>
          <p14:tracePt t="55162" x="9702800" y="1695450"/>
          <p14:tracePt t="55188" x="9779000" y="1701800"/>
          <p14:tracePt t="55195" x="9791700" y="1701800"/>
          <p14:tracePt t="55213" x="9823450" y="1695450"/>
          <p14:tracePt t="55230" x="9836150" y="1682750"/>
          <p14:tracePt t="55252" x="9842500" y="1676400"/>
          <p14:tracePt t="55262" x="9848850" y="1676400"/>
          <p14:tracePt t="55281" x="9855200" y="1670050"/>
          <p14:tracePt t="55304" x="9874250" y="1670050"/>
          <p14:tracePt t="55315" x="9886950" y="1670050"/>
          <p14:tracePt t="55328" x="9893300" y="1670050"/>
          <p14:tracePt t="55346" x="9912350" y="1670050"/>
          <p14:tracePt t="55362" x="9931400" y="1657350"/>
          <p14:tracePt t="55385" x="9963150" y="1644650"/>
          <p14:tracePt t="55396" x="9975850" y="1638300"/>
          <p14:tracePt t="55413" x="9994900" y="1631950"/>
          <p14:tracePt t="55428" x="10013950" y="1625600"/>
          <p14:tracePt t="55455" x="10026650" y="1625600"/>
          <p14:tracePt t="55517" x="10026650" y="1619250"/>
          <p14:tracePt t="55524" x="10033000" y="1619250"/>
          <p14:tracePt t="55546" x="10039350" y="1619250"/>
          <p14:tracePt t="55588" x="10045700" y="1612900"/>
          <p14:tracePt t="55613" x="10077450" y="1606550"/>
          <p14:tracePt t="55629" x="10102850" y="1606550"/>
          <p14:tracePt t="55655" x="10134600" y="1606550"/>
          <p14:tracePt t="55664" x="10140950" y="1606550"/>
          <p14:tracePt t="55681" x="10166350" y="1606550"/>
          <p14:tracePt t="55702" x="10248900" y="1619250"/>
          <p14:tracePt t="55712" x="10267950" y="1625600"/>
          <p14:tracePt t="55729" x="10299700" y="1625600"/>
          <p14:tracePt t="55745" x="10318750" y="1631950"/>
          <p14:tracePt t="55763" x="10331450" y="1631950"/>
          <p14:tracePt t="55787" x="10337800" y="1631950"/>
          <p14:tracePt t="55822" x="10344150" y="1631950"/>
          <p14:tracePt t="55834" x="10350500" y="1631950"/>
          <p14:tracePt t="55846" x="10356850" y="1631950"/>
          <p14:tracePt t="55864" x="10382250" y="1631950"/>
          <p14:tracePt t="55882" x="10388600" y="1631950"/>
          <p14:tracePt t="55896" x="10394950" y="1631950"/>
          <p14:tracePt t="55921" x="10414000" y="1631950"/>
          <p14:tracePt t="55929" x="10426700" y="1638300"/>
          <p14:tracePt t="55948" x="10452100" y="1644650"/>
          <p14:tracePt t="55963" x="10483850" y="1651000"/>
          <p14:tracePt t="55985" x="10534650" y="1657350"/>
          <p14:tracePt t="55996" x="10553700" y="1657350"/>
          <p14:tracePt t="56014" x="10598150" y="1651000"/>
          <p14:tracePt t="56016" x="10623550" y="1651000"/>
          <p14:tracePt t="56037" x="10680700" y="1631950"/>
          <p14:tracePt t="56064" x="10712450" y="1619250"/>
          <p14:tracePt t="56079" x="10718800" y="1612900"/>
          <p14:tracePt t="56103" x="10725150" y="1612900"/>
          <p14:tracePt t="56113" x="10731500" y="1606550"/>
          <p14:tracePt t="56150" x="10744200" y="1600200"/>
          <p14:tracePt t="56162" x="10756900" y="1593850"/>
          <p14:tracePt t="56187" x="10775950" y="1574800"/>
          <p14:tracePt t="56196" x="10782300" y="1562100"/>
          <p14:tracePt t="56213" x="10795000" y="1549400"/>
          <p14:tracePt t="56230" x="10807700" y="1524000"/>
          <p14:tracePt t="56255" x="10833100" y="1511300"/>
          <p14:tracePt t="56256" x="10839450" y="1511300"/>
          <p14:tracePt t="56264" x="10845800" y="1511300"/>
          <p14:tracePt t="56296" x="10877550" y="1511300"/>
          <p14:tracePt t="56323" x="10947400" y="1511300"/>
          <p14:tracePt t="56347" x="11017250" y="1504950"/>
          <p14:tracePt t="56363" x="11093450" y="1492250"/>
          <p14:tracePt t="56389" x="11176000" y="1479550"/>
          <p14:tracePt t="56416" x="11201400" y="1479550"/>
          <p14:tracePt t="56437" x="11226800" y="1492250"/>
          <p14:tracePt t="56447" x="11226800" y="1498600"/>
          <p14:tracePt t="56464" x="11233150" y="1504950"/>
          <p14:tracePt t="56480" x="11239500" y="1517650"/>
          <p14:tracePt t="56504" x="11239500" y="1536700"/>
          <p14:tracePt t="56569" x="11207750" y="1555750"/>
          <p14:tracePt t="56580" x="11182350" y="1562100"/>
          <p14:tracePt t="56597" x="11080750" y="1574800"/>
          <p14:tracePt t="56614" x="10979150" y="1581150"/>
          <p14:tracePt t="56630" x="10896600" y="1593850"/>
          <p14:tracePt t="56655" x="10718800" y="1600200"/>
          <p14:tracePt t="56680" x="10661650" y="1600200"/>
          <p14:tracePt t="56697" x="10572750" y="1593850"/>
          <p14:tracePt t="56721" x="10445750" y="1606550"/>
          <p14:tracePt t="56730" x="10394950" y="1612900"/>
          <p14:tracePt t="56746" x="10267950" y="1631950"/>
          <p14:tracePt t="56763" x="10147300" y="1644650"/>
          <p14:tracePt t="56787" x="10007600" y="1670050"/>
          <p14:tracePt t="56796" x="9975850" y="1676400"/>
          <p14:tracePt t="56816" x="9931400" y="1689100"/>
          <p14:tracePt t="56836" x="9836150" y="1727200"/>
          <p14:tracePt t="56847" x="9791700" y="1739900"/>
          <p14:tracePt t="56866" x="9658350" y="1758950"/>
          <p14:tracePt t="56880" x="9601200" y="1771650"/>
          <p14:tracePt t="56908" x="9410700" y="1778000"/>
          <p14:tracePt t="56914" x="9366250" y="1778000"/>
          <p14:tracePt t="56933" x="9340850" y="1778000"/>
          <p14:tracePt t="56950" x="9334500" y="1778000"/>
          <p14:tracePt t="56963" x="9328150" y="1790700"/>
          <p14:tracePt t="56986" x="9302750" y="1822450"/>
          <p14:tracePt t="57000" x="9296400" y="1822450"/>
          <p14:tracePt t="57016" x="9283700" y="1835150"/>
          <p14:tracePt t="57030" x="9277350" y="1841500"/>
          <p14:tracePt t="57053" x="9277350" y="1847850"/>
          <p14:tracePt t="57103" x="9277350" y="1835150"/>
          <p14:tracePt t="57115" x="9277350" y="1822450"/>
          <p14:tracePt t="57131" x="9277350" y="1816100"/>
          <p14:tracePt t="57289" x="9290050" y="1809750"/>
          <p14:tracePt t="57297" x="9296400" y="1809750"/>
          <p14:tracePt t="57314" x="9309100" y="1803400"/>
          <p14:tracePt t="57539" x="9309100" y="1797050"/>
          <p14:tracePt t="57547" x="9315450" y="1797050"/>
          <p14:tracePt t="57566" x="9321800" y="1778000"/>
          <p14:tracePt t="57571" x="9328150" y="1771650"/>
          <p14:tracePt t="57590" x="9334500" y="1765300"/>
          <p14:tracePt t="57597" x="9334500" y="1758950"/>
          <p14:tracePt t="57615" x="9340850" y="1758950"/>
          <p14:tracePt t="57637" x="9340850" y="1752600"/>
          <p14:tracePt t="57744" x="9347200" y="1752600"/>
          <p14:tracePt t="57750" x="9353550" y="1746250"/>
          <p14:tracePt t="57763" x="9359900" y="1746250"/>
          <p14:tracePt t="57789" x="9378950" y="1733550"/>
          <p14:tracePt t="57799" x="9398000" y="1720850"/>
          <p14:tracePt t="57815" x="9410700" y="1720850"/>
          <p14:tracePt t="57831" x="9436100" y="1714500"/>
          <p14:tracePt t="57853" x="9493250" y="1714500"/>
          <p14:tracePt t="57865" x="9550400" y="1714500"/>
          <p14:tracePt t="57883" x="9575800" y="1720850"/>
          <p14:tracePt t="57921" x="9677400" y="1739900"/>
          <p14:tracePt t="57931" x="9696450" y="1746250"/>
          <p14:tracePt t="57948" x="9728200" y="1752600"/>
          <p14:tracePt t="57965" x="9753600" y="1758950"/>
          <p14:tracePt t="57994" x="9906000" y="1784350"/>
          <p14:tracePt t="58015" x="9982200" y="1797050"/>
          <p14:tracePt t="58037" x="10071100" y="1797050"/>
          <p14:tracePt t="58048" x="10090150" y="1797050"/>
          <p14:tracePt t="58067" x="10109200" y="1797050"/>
          <p14:tracePt t="58105" x="10147300" y="1803400"/>
          <p14:tracePt t="58114" x="10217150" y="1816100"/>
          <p14:tracePt t="58134" x="10318750" y="1828800"/>
          <p14:tracePt t="58151" x="10458450" y="1847850"/>
          <p14:tracePt t="58164" x="10553700" y="1866900"/>
          <p14:tracePt t="58188" x="10661650" y="1898650"/>
          <p14:tracePt t="58198" x="10674350" y="1905000"/>
          <p14:tracePt t="58215" x="10680700" y="1911350"/>
          <p14:tracePt t="58255" x="10687050" y="1905000"/>
          <p14:tracePt t="58264" x="10693400" y="1898650"/>
          <p14:tracePt t="58282" x="10699750" y="1885950"/>
          <p14:tracePt t="58298" x="10706100" y="1873250"/>
          <p14:tracePt t="58326" x="10718800" y="1854200"/>
          <p14:tracePt t="58513" x="10718800" y="1847850"/>
          <p14:tracePt t="58521" x="10712450" y="1841500"/>
          <p14:tracePt t="58532" x="10712450" y="1835150"/>
          <p14:tracePt t="58549" x="10712450" y="1822450"/>
          <p14:tracePt t="58573" x="10718800" y="1803400"/>
          <p14:tracePt t="58582" x="10725150" y="1803400"/>
          <p14:tracePt t="58599" x="10731500" y="1803400"/>
          <p14:tracePt t="58615" x="10737850" y="1803400"/>
          <p14:tracePt t="58618" x="10744200" y="1809750"/>
          <p14:tracePt t="58632" x="10756900" y="1816100"/>
          <p14:tracePt t="58653" x="10839450" y="1854200"/>
          <p14:tracePt t="58665" x="10852150" y="1860550"/>
          <p14:tracePt t="58682" x="10890250" y="1866900"/>
          <p14:tracePt t="58699" x="10934700" y="1866900"/>
          <p14:tracePt t="58724" x="10972800" y="1854200"/>
          <p14:tracePt t="58732" x="10972800" y="1847850"/>
          <p14:tracePt t="58790" x="10979150" y="1847850"/>
          <p14:tracePt t="58799" x="10985500" y="1847850"/>
          <p14:tracePt t="58817" x="11004550" y="1847850"/>
          <p14:tracePt t="58846" x="11023600" y="1860550"/>
          <p14:tracePt t="58849" x="11029950" y="1860550"/>
          <p14:tracePt t="58868" x="11036300" y="1860550"/>
          <p14:tracePt t="58882" x="11049000" y="1860550"/>
          <p14:tracePt t="58904" x="11156950" y="1860550"/>
          <p14:tracePt t="58915" x="11188700" y="1860550"/>
          <p14:tracePt t="58933" x="11283950" y="1860550"/>
          <p14:tracePt t="58948" x="11455400" y="1847850"/>
          <p14:tracePt t="58973" x="11531600" y="1822450"/>
          <p14:tracePt t="58982" x="11544300" y="1809750"/>
          <p14:tracePt t="58998" x="11563350" y="1790700"/>
          <p14:tracePt t="59016" x="11576050" y="1778000"/>
          <p14:tracePt t="59033" x="11582400" y="1765300"/>
          <p14:tracePt t="59056" x="11582400" y="1752600"/>
          <p14:tracePt t="59082" x="11582400" y="1746250"/>
          <p14:tracePt t="59214" x="11576050" y="1746250"/>
          <p14:tracePt t="59223" x="11569700" y="1746250"/>
          <p14:tracePt t="59231" x="11563350" y="1746250"/>
          <p14:tracePt t="59251" x="11550650" y="1739900"/>
          <p14:tracePt t="59266" x="11537950" y="1739900"/>
          <p14:tracePt t="59282" x="11525250" y="1739900"/>
          <p14:tracePt t="59309" x="11487150" y="1733550"/>
          <p14:tracePt t="59333" x="11461750" y="1720850"/>
          <p14:tracePt t="59349" x="11423650" y="1701800"/>
          <p14:tracePt t="59374" x="11328400" y="1695450"/>
          <p14:tracePt t="59385" x="11303000" y="1695450"/>
          <p14:tracePt t="59399" x="11252200" y="1701800"/>
          <p14:tracePt t="59416" x="11163300" y="1727200"/>
          <p14:tracePt t="59432" x="11112500" y="1733550"/>
          <p14:tracePt t="59454" x="11080750" y="1739900"/>
          <p14:tracePt t="59466" x="11068050" y="1739900"/>
          <p14:tracePt t="59483" x="11049000" y="1739900"/>
          <p14:tracePt t="59499" x="11017250" y="1739900"/>
          <p14:tracePt t="59525" x="10960100" y="1727200"/>
          <p14:tracePt t="59532" x="10934700" y="1727200"/>
          <p14:tracePt t="59549" x="10883900" y="1720850"/>
          <p14:tracePt t="59574" x="10801350" y="1714500"/>
          <p14:tracePt t="59582" x="10769600" y="1714500"/>
          <p14:tracePt t="59599" x="10712450" y="1714500"/>
          <p14:tracePt t="59616" x="10648950" y="1714500"/>
          <p14:tracePt t="59640" x="10521950" y="1720850"/>
          <p14:tracePt t="59649" x="10490200" y="1720850"/>
          <p14:tracePt t="59666" x="10426700" y="1720850"/>
          <p14:tracePt t="59682" x="10356850" y="1714500"/>
          <p14:tracePt t="59709" x="10128250" y="1739900"/>
          <p14:tracePt t="59716" x="10077450" y="1746250"/>
          <p14:tracePt t="59734" x="9861550" y="1758950"/>
          <p14:tracePt t="59749" x="9658350" y="1758950"/>
          <p14:tracePt t="59774" x="9385300" y="1778000"/>
          <p14:tracePt t="59784" x="9359900" y="1784350"/>
          <p14:tracePt t="59803" x="9328150" y="1809750"/>
          <p14:tracePt t="59820" x="9328150" y="1822450"/>
          <p14:tracePt t="59833" x="9328150" y="1835150"/>
          <p14:tracePt t="59861" x="9353550" y="1879600"/>
          <p14:tracePt t="59884" x="9372600" y="1905000"/>
          <p14:tracePt t="59899" x="9391650" y="1917700"/>
          <p14:tracePt t="59924" x="9423400" y="1930400"/>
          <p14:tracePt t="59932" x="9436100" y="1930400"/>
          <p14:tracePt t="59950" x="9455150" y="1936750"/>
          <p14:tracePt t="59974" x="9474200" y="1943100"/>
          <p14:tracePt t="59983" x="9480550" y="1943100"/>
          <p14:tracePt t="60000" x="9486900" y="1943100"/>
          <p14:tracePt t="60016" x="9486900" y="1949450"/>
          <p14:tracePt t="60017" x="9493250" y="1949450"/>
          <p14:tracePt t="60040" x="9499600" y="1949450"/>
          <p14:tracePt t="60051" x="9505950" y="1949450"/>
          <p14:tracePt t="60082" x="9512300" y="1949450"/>
          <p14:tracePt t="60106" x="9518650" y="1955800"/>
          <p14:tracePt t="60133" x="9525000" y="1955800"/>
          <p14:tracePt t="60530" x="9531350" y="1955800"/>
          <p14:tracePt t="60536" x="9537700" y="1955800"/>
          <p14:tracePt t="60551" x="9550400" y="1955800"/>
          <p14:tracePt t="60575" x="9620250" y="1962150"/>
          <p14:tracePt t="60584" x="9664700" y="1968500"/>
          <p14:tracePt t="60600" x="9690100" y="1968500"/>
          <p14:tracePt t="60616" x="9740900" y="1974850"/>
          <p14:tracePt t="60633" x="9753600" y="1974850"/>
          <p14:tracePt t="60792" x="9759950" y="1974850"/>
          <p14:tracePt t="60843" x="9766300" y="1968500"/>
          <p14:tracePt t="60859" x="9772650" y="1968500"/>
          <p14:tracePt t="60864" x="9785350" y="1962150"/>
          <p14:tracePt t="60874" x="9798050" y="1962150"/>
          <p14:tracePt t="60885" x="9817100" y="1955800"/>
          <p14:tracePt t="60909" x="9874250" y="1955800"/>
          <p14:tracePt t="60919" x="9899650" y="1955800"/>
          <p14:tracePt t="60934" x="9937750" y="1955800"/>
          <p14:tracePt t="60950" x="9963150" y="1955800"/>
          <p14:tracePt t="60975" x="10001250" y="1955800"/>
          <p14:tracePt t="60983" x="10007600" y="1955800"/>
          <p14:tracePt t="61001" x="10045700" y="1949450"/>
          <p14:tracePt t="61017" x="10071100" y="1943100"/>
          <p14:tracePt t="61033" x="10077450" y="1943100"/>
          <p14:tracePt t="61080" x="10083800" y="1943100"/>
          <p14:tracePt t="61109" x="10083800" y="1949450"/>
          <p14:tracePt t="61134" x="10077450" y="1949450"/>
          <p14:tracePt t="61319" x="10083800" y="1949450"/>
          <p14:tracePt t="61325" x="10090150" y="1949450"/>
          <p14:tracePt t="61335" x="10096500" y="1949450"/>
          <p14:tracePt t="61350" x="10102850" y="1949450"/>
          <p14:tracePt t="61375" x="10128250" y="1949450"/>
          <p14:tracePt t="61384" x="10140950" y="1949450"/>
          <p14:tracePt t="61403" x="10191750" y="1955800"/>
          <p14:tracePt t="61421" x="10261600" y="1968500"/>
          <p14:tracePt t="61459" x="10426700" y="1981200"/>
          <p14:tracePt t="61474" x="10452100" y="1981200"/>
          <p14:tracePt t="61488" x="10477500" y="1981200"/>
          <p14:tracePt t="61505" x="10483850" y="1981200"/>
          <p14:tracePt t="61562" x="10509250" y="1974850"/>
          <p14:tracePt t="61584" x="10579100" y="1974850"/>
          <p14:tracePt t="61600" x="10668000" y="1974850"/>
          <p14:tracePt t="61617" x="10769600" y="1968500"/>
          <p14:tracePt t="61640" x="10858500" y="1968500"/>
          <p14:tracePt t="61653" x="10902950" y="1968500"/>
          <p14:tracePt t="61671" x="10941050" y="1955800"/>
          <p14:tracePt t="61687" x="10998200" y="1949450"/>
          <p14:tracePt t="61710" x="11118850" y="1949450"/>
          <p14:tracePt t="61720" x="11150600" y="1949450"/>
          <p14:tracePt t="61734" x="11226800" y="1949450"/>
          <p14:tracePt t="61751" x="11264900" y="1943100"/>
          <p14:tracePt t="61777" x="11290300" y="1936750"/>
          <p14:tracePt t="61813" x="11296650" y="1936750"/>
          <p14:tracePt t="61840" x="11309350" y="1936750"/>
          <p14:tracePt t="61851" x="11328400" y="1930400"/>
          <p14:tracePt t="61869" x="11360150" y="1930400"/>
          <p14:tracePt t="61886" x="11404600" y="1930400"/>
          <p14:tracePt t="61904" x="11430000" y="1924050"/>
          <p14:tracePt t="61924" x="11442700" y="1924050"/>
          <p14:tracePt t="61934" x="11449050" y="1924050"/>
          <p14:tracePt t="61953" x="11461750" y="1917700"/>
          <p14:tracePt t="61972" x="11487150" y="1917700"/>
          <p14:tracePt t="61986" x="11506200" y="1911350"/>
          <p14:tracePt t="62001" x="11512550" y="1911350"/>
          <p14:tracePt t="62043" x="11512550" y="1905000"/>
          <p14:tracePt t="62052" x="11506200" y="1905000"/>
          <p14:tracePt t="62069" x="11455400" y="1905000"/>
          <p14:tracePt t="62084" x="11391900" y="1905000"/>
          <p14:tracePt t="62106" x="11233150" y="1898650"/>
          <p14:tracePt t="62118" x="11195050" y="1898650"/>
          <p14:tracePt t="62134" x="11080750" y="1898650"/>
          <p14:tracePt t="62151" x="10953750" y="1911350"/>
          <p14:tracePt t="62175" x="10750550" y="1943100"/>
          <p14:tracePt t="62185" x="10629900" y="1962150"/>
          <p14:tracePt t="62201" x="10439400" y="1981200"/>
          <p14:tracePt t="62218" x="10267950" y="1993900"/>
          <p14:tracePt t="62236" x="10083800" y="2000250"/>
          <p14:tracePt t="62261" x="10001250" y="1987550"/>
          <p14:tracePt t="62286" x="9950450" y="1987550"/>
          <p14:tracePt t="62306" x="9810750" y="2019300"/>
          <p14:tracePt t="62318" x="9620250" y="2063750"/>
          <p14:tracePt t="62335" x="9429750" y="2114550"/>
          <p14:tracePt t="62351" x="9251950" y="2159000"/>
          <p14:tracePt t="62375" x="9055100" y="2178050"/>
          <p14:tracePt t="62385" x="9042400" y="2178050"/>
          <p14:tracePt t="62419" x="9048750" y="2171700"/>
          <p14:tracePt t="62441" x="9080500" y="2152650"/>
          <p14:tracePt t="62451" x="9086850" y="2146300"/>
          <p14:tracePt t="62469" x="9105900" y="2146300"/>
          <p14:tracePt t="62485" x="9150350" y="2146300"/>
          <p14:tracePt t="62509" x="9340850" y="2146300"/>
          <p14:tracePt t="62520" x="9398000" y="2146300"/>
          <p14:tracePt t="62535" x="9455150" y="2146300"/>
          <p14:tracePt t="62553" x="9467850" y="2146300"/>
          <p14:tracePt t="62579" x="9480550" y="2146300"/>
          <p14:tracePt t="62610" x="9480550" y="2152650"/>
          <p14:tracePt t="62619" x="9480550" y="2159000"/>
          <p14:tracePt t="62635" x="9480550" y="2165350"/>
          <p14:tracePt t="62659" x="9480550" y="2171700"/>
          <p14:tracePt t="62709" x="9480550" y="2165350"/>
          <p14:tracePt t="62719" x="9474200" y="2159000"/>
          <p14:tracePt t="62904" x="9480550" y="2159000"/>
          <p14:tracePt t="62912" x="9480550" y="2152650"/>
          <p14:tracePt t="62921" x="9480550" y="2146300"/>
          <p14:tracePt t="62935" x="9480550" y="2139950"/>
          <p14:tracePt t="62952" x="9486900" y="2120900"/>
          <p14:tracePt t="62978" x="9499600" y="2101850"/>
          <p14:tracePt t="62985" x="9499600" y="2095500"/>
          <p14:tracePt t="63002" x="9505950" y="2095500"/>
          <p14:tracePt t="63035" x="9505950" y="2089150"/>
          <p14:tracePt t="63061" x="9544050" y="2089150"/>
          <p14:tracePt t="63069" x="9563100" y="2089150"/>
          <p14:tracePt t="63087" x="9620250" y="2089150"/>
          <p14:tracePt t="63111" x="9747250" y="2120900"/>
          <p14:tracePt t="63118" x="9766300" y="2127250"/>
          <p14:tracePt t="63136" x="9791700" y="2139950"/>
          <p14:tracePt t="63153" x="9810750" y="2139950"/>
          <p14:tracePt t="63177" x="9817100" y="2139950"/>
          <p14:tracePt t="63185" x="9817100" y="2146300"/>
          <p14:tracePt t="63205" x="9823450" y="2146300"/>
          <p14:tracePt t="63312" x="9829800" y="2146300"/>
          <p14:tracePt t="63319" x="9836150" y="2146300"/>
          <p14:tracePt t="63326" x="9848850" y="2152650"/>
          <p14:tracePt t="63335" x="9861550" y="2159000"/>
          <p14:tracePt t="63354" x="9912350" y="2165350"/>
          <p14:tracePt t="63378" x="10007600" y="2190750"/>
          <p14:tracePt t="63385" x="10039350" y="2197100"/>
          <p14:tracePt t="63405" x="10109200" y="2203450"/>
          <p14:tracePt t="63423" x="10172700" y="2209800"/>
          <p14:tracePt t="63441" x="10217150" y="2216150"/>
          <p14:tracePt t="63452" x="10229850" y="2216150"/>
          <p14:tracePt t="63472" x="10229850" y="2222500"/>
          <p14:tracePt t="63541" x="10236200" y="2222500"/>
          <p14:tracePt t="63578" x="10242550" y="2203450"/>
          <p14:tracePt t="63678" x="10248900" y="2203450"/>
          <p14:tracePt t="63692" x="10255250" y="2203450"/>
          <p14:tracePt t="63703" x="10280650" y="2203450"/>
          <p14:tracePt t="63720" x="10299700" y="2203450"/>
          <p14:tracePt t="63736" x="10306050" y="2203450"/>
          <p14:tracePt t="63778" x="10325100" y="2197100"/>
          <p14:tracePt t="63786" x="10337800" y="2190750"/>
          <p14:tracePt t="63803" x="10382250" y="2190750"/>
          <p14:tracePt t="63820" x="10420350" y="2184400"/>
          <p14:tracePt t="63836" x="10433050" y="2178050"/>
          <p14:tracePt t="63862" x="10439400" y="2178050"/>
          <p14:tracePt t="63886" x="10433050" y="2165350"/>
          <p14:tracePt t="63910" x="10426700" y="2159000"/>
          <p14:tracePt t="63920" x="10426700" y="2152650"/>
          <p14:tracePt t="63938" x="10445750" y="2146300"/>
          <p14:tracePt t="63955" x="10490200" y="2139950"/>
          <p14:tracePt t="63974" x="10553700" y="2120900"/>
          <p14:tracePt t="63986" x="10591800" y="2120900"/>
          <p14:tracePt t="64003" x="10655300" y="2108200"/>
          <p14:tracePt t="64020" x="10712450" y="2101850"/>
          <p14:tracePt t="64045" x="10769600" y="2095500"/>
          <p14:tracePt t="64053" x="10795000" y="2095500"/>
          <p14:tracePt t="64072" x="10820400" y="2101850"/>
          <p14:tracePt t="64086" x="10839450" y="2101850"/>
          <p14:tracePt t="64112" x="10864850" y="2108200"/>
          <p14:tracePt t="64120" x="10877550" y="2108200"/>
          <p14:tracePt t="64136" x="10890250" y="2108200"/>
          <p14:tracePt t="64153" x="10902950" y="2108200"/>
          <p14:tracePt t="64178" x="10928350" y="2108200"/>
          <p14:tracePt t="64187" x="10941050" y="2108200"/>
          <p14:tracePt t="64203" x="10991850" y="2114550"/>
          <p14:tracePt t="64220" x="11042650" y="2120900"/>
          <p14:tracePt t="64238" x="11118850" y="2127250"/>
          <p14:tracePt t="64261" x="11176000" y="2127250"/>
          <p14:tracePt t="64287" x="11233150" y="2127250"/>
          <p14:tracePt t="64310" x="11290300" y="2120900"/>
          <p14:tracePt t="64319" x="11309350" y="2120900"/>
          <p14:tracePt t="64336" x="11334750" y="2120900"/>
          <p14:tracePt t="64353" x="11353800" y="2120900"/>
          <p14:tracePt t="64376" x="11366500" y="2120900"/>
          <p14:tracePt t="64403" x="11385550" y="2120900"/>
          <p14:tracePt t="64420" x="11391900" y="2120900"/>
          <p14:tracePt t="64446" x="11398250" y="2114550"/>
          <p14:tracePt t="64497" x="11379200" y="2120900"/>
          <p14:tracePt t="64504" x="11372850" y="2120900"/>
          <p14:tracePt t="64519" x="11366500" y="2120900"/>
          <p14:tracePt t="64537" x="11360150" y="2120900"/>
          <p14:tracePt t="64553" x="11347450" y="2108200"/>
          <p14:tracePt t="64580" x="11315700" y="2082800"/>
          <p14:tracePt t="64603" x="11277600" y="2076450"/>
          <p14:tracePt t="64620" x="11220450" y="2076450"/>
          <p14:tracePt t="64637" x="11163300" y="2082800"/>
          <p14:tracePt t="64662" x="10953750" y="2127250"/>
          <p14:tracePt t="64670" x="10902950" y="2139950"/>
          <p14:tracePt t="64687" x="10750550" y="2159000"/>
          <p14:tracePt t="64712" x="10528300" y="2178050"/>
          <p14:tracePt t="64721" x="10458450" y="2178050"/>
          <p14:tracePt t="64737" x="10350500" y="2178050"/>
          <p14:tracePt t="64753" x="10287000" y="2184400"/>
          <p14:tracePt t="64778" x="10128250" y="2203450"/>
          <p14:tracePt t="64788" x="10090150" y="2209800"/>
          <p14:tracePt t="64804" x="9975850" y="2228850"/>
          <p14:tracePt t="64820" x="9836150" y="2279650"/>
          <p14:tracePt t="64847" x="9728200" y="2324100"/>
          <p14:tracePt t="64854" x="9696450" y="2343150"/>
          <p14:tracePt t="64871" x="9683750" y="2355850"/>
          <p14:tracePt t="64887" x="9677400" y="2355850"/>
          <p14:tracePt t="64912" x="9658350" y="2362200"/>
          <p14:tracePt t="64921" x="9632950" y="2368550"/>
          <p14:tracePt t="64937" x="9588500" y="2374900"/>
          <p14:tracePt t="64954" x="9544050" y="2381250"/>
          <p14:tracePt t="64978" x="9505950" y="2381250"/>
          <p14:tracePt t="65032" x="9512300" y="2381250"/>
          <p14:tracePt t="65038" x="9518650" y="2381250"/>
          <p14:tracePt t="65055" x="9525000" y="2381250"/>
          <p14:tracePt t="65071" x="9550400" y="2381250"/>
          <p14:tracePt t="65087" x="9563100" y="2381250"/>
          <p14:tracePt t="65111" x="9575800" y="2381250"/>
          <p14:tracePt t="65120" x="9588500" y="2374900"/>
          <p14:tracePt t="65137" x="9601200" y="2374900"/>
          <p14:tracePt t="65153" x="9620250" y="2374900"/>
          <p14:tracePt t="65177" x="9626600" y="2368550"/>
          <p14:tracePt t="65232" x="9632950" y="2368550"/>
          <p14:tracePt t="65249" x="9639300" y="2368550"/>
          <p14:tracePt t="65265" x="9645650" y="2368550"/>
          <p14:tracePt t="65274" x="9652000" y="2368550"/>
          <p14:tracePt t="65287" x="9658350" y="2368550"/>
          <p14:tracePt t="65309" x="9671050" y="2368550"/>
          <p14:tracePt t="65321" x="9677400" y="2368550"/>
          <p14:tracePt t="65459" x="9683750" y="2362200"/>
          <p14:tracePt t="65466" x="9690100" y="2355850"/>
          <p14:tracePt t="65476" x="9696450" y="2349500"/>
          <p14:tracePt t="65510" x="9702800" y="2343150"/>
          <p14:tracePt t="65911" x="9709150" y="2336800"/>
          <p14:tracePt t="65925" x="9715500" y="2330450"/>
          <p14:tracePt t="65952" x="9715500" y="2324100"/>
          <p14:tracePt t="65995" x="9721850" y="2324100"/>
          <p14:tracePt t="66011" x="9728200" y="2317750"/>
          <p14:tracePt t="66033" x="9753600" y="2317750"/>
          <p14:tracePt t="66038" x="9772650" y="2317750"/>
          <p14:tracePt t="66054" x="9848850" y="2317750"/>
          <p14:tracePt t="66072" x="9950450" y="2343150"/>
          <p14:tracePt t="66088" x="10064750" y="2381250"/>
          <p14:tracePt t="66113" x="10293350" y="2451100"/>
          <p14:tracePt t="66121" x="10350500" y="2470150"/>
          <p14:tracePt t="66138" x="10452100" y="2514600"/>
          <p14:tracePt t="66157" x="10471150" y="2520950"/>
          <p14:tracePt t="66177" x="10458450" y="2508250"/>
          <p14:tracePt t="66190" x="10452100" y="2501900"/>
          <p14:tracePt t="66225" x="10452100" y="2495550"/>
          <p14:tracePt t="66244" x="10464800" y="2476500"/>
          <p14:tracePt t="66254" x="10477500" y="2470150"/>
          <p14:tracePt t="66272" x="10509250" y="2457450"/>
          <p14:tracePt t="66289" x="10534650" y="2444750"/>
          <p14:tracePt t="66311" x="10579100" y="2425700"/>
          <p14:tracePt t="66323" x="10598150" y="2413000"/>
          <p14:tracePt t="66342" x="10642600" y="2393950"/>
          <p14:tracePt t="66354" x="10655300" y="2381250"/>
          <p14:tracePt t="66378" x="10687050" y="2355850"/>
          <p14:tracePt t="66388" x="10693400" y="2343150"/>
          <p14:tracePt t="66405" x="10706100" y="2317750"/>
          <p14:tracePt t="66422" x="10706100" y="2298700"/>
          <p14:tracePt t="66447" x="10680700" y="2273300"/>
          <p14:tracePt t="66455" x="10661650" y="2260600"/>
          <p14:tracePt t="66474" x="10610850" y="2241550"/>
          <p14:tracePt t="66488" x="10572750" y="2222500"/>
          <p14:tracePt t="66513" x="10483850" y="2197100"/>
          <p14:tracePt t="66522" x="10471150" y="2190750"/>
          <p14:tracePt t="66525" x="10464800" y="2190750"/>
          <p14:tracePt t="66539" x="10445750" y="2190750"/>
          <p14:tracePt t="66554" x="10426700" y="2203450"/>
          <p14:tracePt t="66580" x="10407650" y="2254250"/>
          <p14:tracePt t="66591" x="10407650" y="2311400"/>
          <p14:tracePt t="66609" x="10458450" y="2374900"/>
          <p14:tracePt t="66622" x="10490200" y="2400300"/>
          <p14:tracePt t="66646" x="10718800" y="2463800"/>
          <p14:tracePt t="66655" x="10826750" y="2463800"/>
          <p14:tracePt t="66672" x="10991850" y="2463800"/>
          <p14:tracePt t="66688" x="11125200" y="2444750"/>
          <p14:tracePt t="66713" x="11239500" y="2419350"/>
          <p14:tracePt t="66722" x="11283950" y="2406650"/>
          <p14:tracePt t="66739" x="11334750" y="2387600"/>
          <p14:tracePt t="66755" x="11379200" y="2355850"/>
          <p14:tracePt t="66777" x="11404600" y="2324100"/>
          <p14:tracePt t="66789" x="11404600" y="2317750"/>
          <p14:tracePt t="66805" x="11404600" y="2298700"/>
          <p14:tracePt t="66822" x="11379200" y="2286000"/>
          <p14:tracePt t="66847" x="11277600" y="2266950"/>
          <p14:tracePt t="66873" x="11233150" y="2266950"/>
          <p14:tracePt t="66889" x="11163300" y="2266950"/>
          <p14:tracePt t="66914" x="11125200" y="2266950"/>
          <p14:tracePt t="66923" x="11118850" y="2266950"/>
          <p14:tracePt t="67039" x="11125200" y="2260600"/>
          <p14:tracePt t="67058" x="11150600" y="2247900"/>
          <p14:tracePt t="67076" x="11182350" y="2228850"/>
          <p14:tracePt t="67088" x="11239500" y="2209800"/>
          <p14:tracePt t="67113" x="11328400" y="2171700"/>
          <p14:tracePt t="67123" x="11347450" y="2159000"/>
          <p14:tracePt t="67139" x="11410950" y="2133600"/>
          <p14:tracePt t="67155" x="11436350" y="2114550"/>
          <p14:tracePt t="67180" x="11449050" y="2089150"/>
          <p14:tracePt t="67188" x="11449050" y="2070100"/>
          <p14:tracePt t="67206" x="11436350" y="2032000"/>
          <p14:tracePt t="67222" x="11430000" y="2025650"/>
          <p14:tracePt t="67248" x="11360150" y="1987550"/>
          <p14:tracePt t="67258" x="11341100" y="1974850"/>
          <p14:tracePt t="67276" x="11290300" y="1917700"/>
          <p14:tracePt t="67292" x="11252200" y="1866900"/>
          <p14:tracePt t="67293" x="11201400" y="1809750"/>
          <p14:tracePt t="67313" x="11144250" y="1752600"/>
          <p14:tracePt t="67322" x="11080750" y="1701800"/>
          <p14:tracePt t="67341" x="11017250" y="1657350"/>
          <p14:tracePt t="67366" x="10883900" y="1600200"/>
          <p14:tracePt t="67375" x="10845800" y="1593850"/>
          <p14:tracePt t="67389" x="10731500" y="1587500"/>
          <p14:tracePt t="67408" x="10579100" y="1587500"/>
          <p14:tracePt t="67422" x="10471150" y="1593850"/>
          <p14:tracePt t="67449" x="10147300" y="1587500"/>
          <p14:tracePt t="67478" x="9747250" y="1517650"/>
          <p14:tracePt t="67489" x="9556750" y="1460500"/>
          <p14:tracePt t="67513" x="9353550" y="1327150"/>
          <p14:tracePt t="67523" x="9328150" y="1308100"/>
          <p14:tracePt t="67540" x="9271000" y="1257300"/>
          <p14:tracePt t="67555" x="9188450" y="1212850"/>
          <p14:tracePt t="67580" x="9099550" y="1200150"/>
          <p14:tracePt t="67589" x="9042400" y="1200150"/>
          <p14:tracePt t="67606" x="8934450" y="1244600"/>
          <p14:tracePt t="67624" x="8858250" y="1295400"/>
          <p14:tracePt t="67647" x="8775700" y="1371600"/>
          <p14:tracePt t="67655" x="8763000" y="1390650"/>
          <p14:tracePt t="67673" x="8737600" y="1428750"/>
          <p14:tracePt t="67689" x="8712200" y="1460500"/>
          <p14:tracePt t="67713" x="8667750" y="1517650"/>
          <p14:tracePt t="67725" x="8655050" y="1530350"/>
          <p14:tracePt t="67739" x="8629650" y="1562100"/>
          <p14:tracePt t="67757" x="8597900" y="1600200"/>
          <p14:tracePt t="67784" x="8566150" y="1676400"/>
          <p14:tracePt t="67789" x="8566150" y="1689100"/>
          <p14:tracePt t="67806" x="8610600" y="1797050"/>
          <p14:tracePt t="67823" x="8686800" y="1879600"/>
          <p14:tracePt t="67845" x="8826500" y="1974850"/>
          <p14:tracePt t="67856" x="8877300" y="2000250"/>
          <p14:tracePt t="67873" x="8959850" y="2044700"/>
          <p14:tracePt t="67889" x="9004300" y="2070100"/>
          <p14:tracePt t="67913" x="9074150" y="2089150"/>
          <p14:tracePt t="67961" x="9074150" y="2095500"/>
          <p14:tracePt t="67972" x="9074150" y="2101850"/>
          <p14:tracePt t="67990" x="9074150" y="2108200"/>
          <p14:tracePt t="68206" x="9067800" y="2108200"/>
          <p14:tracePt t="68242" x="9048750" y="2108200"/>
          <p14:tracePt t="68257" x="9029700" y="2108200"/>
          <p14:tracePt t="68274" x="9004300" y="2108200"/>
          <p14:tracePt t="68291" x="8978900" y="2101850"/>
          <p14:tracePt t="68315" x="8820150" y="2025650"/>
          <p14:tracePt t="68323" x="8775700" y="2006600"/>
          <p14:tracePt t="68340" x="8712200" y="1974850"/>
          <p14:tracePt t="68356" x="8667750" y="1949450"/>
          <p14:tracePt t="68382" x="8616950" y="1917700"/>
          <p14:tracePt t="68407" x="8591550" y="1898650"/>
          <p14:tracePt t="68423" x="8572500" y="1892300"/>
          <p14:tracePt t="68450" x="8534400" y="1892300"/>
          <p14:tracePt t="68460" x="8521700" y="1892300"/>
          <p14:tracePt t="68473" x="8502650" y="1892300"/>
          <p14:tracePt t="68490" x="8489950" y="1898650"/>
          <p14:tracePt t="68516" x="8464550" y="1911350"/>
          <p14:tracePt t="68524" x="8458200" y="1911350"/>
          <p14:tracePt t="68540" x="8451850" y="1917700"/>
          <p14:tracePt t="68557" x="8451850" y="1924050"/>
          <p14:tracePt t="68582" x="8451850" y="1943100"/>
          <p14:tracePt t="68590" x="8451850" y="1955800"/>
          <p14:tracePt t="68607" x="8477250" y="2000250"/>
          <p14:tracePt t="68624" x="8509000" y="2038350"/>
          <p14:tracePt t="68650" x="8521700" y="2089150"/>
          <p14:tracePt t="68657" x="8521700" y="2095500"/>
          <p14:tracePt t="68673" x="8521700" y="2101850"/>
          <p14:tracePt t="68690" x="8521700" y="2108200"/>
          <p14:tracePt t="68908" x="8521700" y="2101850"/>
          <p14:tracePt t="68923" x="8521700" y="2095500"/>
          <p14:tracePt t="68931" x="8521700" y="2089150"/>
          <p14:tracePt t="68940" x="8515350" y="2082800"/>
          <p14:tracePt t="68958" x="8509000" y="2070100"/>
          <p14:tracePt t="68981" x="8502650" y="2057400"/>
          <p14:tracePt t="68990" x="8502650" y="2051050"/>
          <p14:tracePt t="69007" x="8496300" y="2044700"/>
          <p14:tracePt t="69024" x="8496300" y="2038350"/>
          <p14:tracePt t="69109" x="8496300" y="2032000"/>
          <p14:tracePt t="69141" x="8496300" y="2025650"/>
          <p14:tracePt t="69178" x="8489950" y="2025650"/>
          <p14:tracePt t="69191" x="8489950" y="2019300"/>
          <p14:tracePt t="69224" x="8489950" y="2000250"/>
          <p14:tracePt t="69251" x="8489950" y="1968500"/>
          <p14:tracePt t="69257" x="8489950" y="1949450"/>
          <p14:tracePt t="69276" x="8489950" y="1936750"/>
          <p14:tracePt t="69291" x="8489950" y="1917700"/>
          <p14:tracePt t="69315" x="8489950" y="1911350"/>
          <p14:tracePt t="69325" x="8489950" y="1905000"/>
          <p14:tracePt t="69357" x="8489950" y="1898650"/>
          <p14:tracePt t="69439" x="8483600" y="1892300"/>
          <p14:tracePt t="69461" x="8464550" y="1866900"/>
          <p14:tracePt t="69474" x="8445500" y="1854200"/>
          <p14:tracePt t="69490" x="8407400" y="1816100"/>
          <p14:tracePt t="69517" x="8350250" y="1752600"/>
          <p14:tracePt t="69525" x="8324850" y="1727200"/>
          <p14:tracePt t="69541" x="8286750" y="1695450"/>
          <p14:tracePt t="69557" x="8255000" y="1663700"/>
          <p14:tracePt t="69582" x="8166100" y="1593850"/>
          <p14:tracePt t="69591" x="8121650" y="1568450"/>
          <p14:tracePt t="69607" x="8064500" y="1536700"/>
          <p14:tracePt t="69624" x="8007350" y="1511300"/>
          <p14:tracePt t="69650" x="7950200" y="1498600"/>
          <p14:tracePt t="69658" x="7943850" y="1498600"/>
          <p14:tracePt t="69675" x="7937500" y="1498600"/>
          <p14:tracePt t="69694" x="7924800" y="1511300"/>
          <p14:tracePt t="69713" x="7918450" y="1517650"/>
          <p14:tracePt t="69724" x="7912100" y="1517650"/>
          <p14:tracePt t="69741" x="7886700" y="1517650"/>
          <p14:tracePt t="69757" x="7848600" y="1517650"/>
          <p14:tracePt t="69781" x="7791450" y="1479550"/>
          <p14:tracePt t="69790" x="7766050" y="1466850"/>
          <p14:tracePt t="69808" x="7734300" y="1441450"/>
          <p14:tracePt t="69824" x="7677150" y="1403350"/>
          <p14:tracePt t="69850" x="7575550" y="1358900"/>
          <p14:tracePt t="69857" x="7556500" y="1346200"/>
          <p14:tracePt t="69875" x="7505700" y="1314450"/>
          <p14:tracePt t="69891" x="7461250" y="1289050"/>
          <p14:tracePt t="69916" x="7397750" y="1231900"/>
          <p14:tracePt t="69941" x="7366000" y="1206500"/>
          <p14:tracePt t="69960" x="7308850" y="1168400"/>
          <p14:tracePt t="69987" x="7270750" y="1149350"/>
          <p14:tracePt t="69994" x="7264400" y="1143000"/>
          <p14:tracePt t="70008" x="7251700" y="1136650"/>
          <p14:tracePt t="70024" x="7245350" y="1136650"/>
          <p14:tracePt t="70048" x="7232650" y="1130300"/>
          <p14:tracePt t="70057" x="7219950" y="1130300"/>
          <p14:tracePt t="70075" x="7200900" y="1130300"/>
          <p14:tracePt t="70092" x="7156450" y="1130300"/>
          <p14:tracePt t="70118" x="7112000" y="1123950"/>
          <p14:tracePt t="70127" x="7092950" y="1117600"/>
          <p14:tracePt t="70145" x="7067550" y="1111250"/>
          <p14:tracePt t="70164" x="7061200" y="1104900"/>
          <p14:tracePt t="70265" x="7061200" y="1098550"/>
          <p14:tracePt t="70290" x="7067550" y="1098550"/>
          <p14:tracePt t="70305" x="7067550" y="1092200"/>
          <p14:tracePt t="70321" x="7067550" y="1085850"/>
          <p14:tracePt t="70329" x="7073900" y="1079500"/>
          <p14:tracePt t="70342" x="7073900" y="1073150"/>
          <p14:tracePt t="70358" x="7080250" y="1054100"/>
          <p14:tracePt t="70877" x="7073900" y="1054100"/>
          <p14:tracePt t="70890" x="7067550" y="1054100"/>
          <p14:tracePt t="70909" x="7023100" y="1054100"/>
          <p14:tracePt t="70926" x="7010400" y="1054100"/>
          <p14:tracePt t="70942" x="7004050" y="1054100"/>
          <p14:tracePt t="70965" x="6991350" y="1054100"/>
          <p14:tracePt t="70977" x="6985000" y="1054100"/>
          <p14:tracePt t="71313" x="6978650" y="1054100"/>
          <p14:tracePt t="71337" x="6978650" y="1060450"/>
          <p14:tracePt t="71361" x="6978650" y="1066800"/>
          <p14:tracePt t="71379" x="6978650" y="1079500"/>
          <p14:tracePt t="71392" x="6972300" y="1085850"/>
          <p14:tracePt t="71412" x="6959600" y="1092200"/>
          <p14:tracePt t="71425" x="6946900" y="1111250"/>
          <p14:tracePt t="71448" x="6915150" y="1162050"/>
          <p14:tracePt t="71461" x="6902450" y="1174750"/>
          <p14:tracePt t="71475" x="6870700" y="1212850"/>
          <p14:tracePt t="71492" x="6845300" y="1250950"/>
          <p14:tracePt t="71518" x="6705600" y="1352550"/>
          <p14:tracePt t="71520" x="6623050" y="1384300"/>
          <p14:tracePt t="71528" x="6559550" y="1409700"/>
          <p14:tracePt t="71542" x="6445250" y="1441450"/>
          <p14:tracePt t="71559" x="6229350" y="1498600"/>
          <p14:tracePt t="71563" x="6064250" y="1543050"/>
          <p14:tracePt t="71583" x="5638800" y="1631950"/>
          <p14:tracePt t="71595" x="5518150" y="1657350"/>
          <p14:tracePt t="71612" x="5289550" y="1695450"/>
          <p14:tracePt t="71626" x="5200650" y="1708150"/>
          <p14:tracePt t="71651" x="5022850" y="1720850"/>
          <p14:tracePt t="71659" x="4972050" y="1708150"/>
          <p14:tracePt t="71676" x="4806950" y="1657350"/>
          <p14:tracePt t="71693" x="4711700" y="1612900"/>
          <p14:tracePt t="71718" x="4629150" y="1549400"/>
          <p14:tracePt t="71725" x="4610100" y="1530350"/>
          <p14:tracePt t="71743" x="4578350" y="1504950"/>
          <p14:tracePt t="71769" x="4559300" y="1479550"/>
          <p14:tracePt t="71948" x="4552950" y="1479550"/>
          <p14:tracePt t="71964" x="4546600" y="1466850"/>
          <p14:tracePt t="71976" x="4540250" y="1460500"/>
          <p14:tracePt t="71992" x="4521200" y="1454150"/>
          <p14:tracePt t="72010" x="4495800" y="1447800"/>
          <p14:tracePt t="72026" x="4470400" y="1447800"/>
          <p14:tracePt t="72049" x="4432300" y="1466850"/>
          <p14:tracePt t="72059" x="4425950" y="1473200"/>
          <p14:tracePt t="72076" x="4400550" y="1498600"/>
          <p14:tracePt t="72093" x="4375150" y="1511300"/>
          <p14:tracePt t="72118" x="4337050" y="1536700"/>
          <p14:tracePt t="72126" x="4311650" y="1549400"/>
          <p14:tracePt t="72143" x="4298950" y="1555750"/>
          <p14:tracePt t="72166" x="4248150" y="1574800"/>
          <p14:tracePt t="72176" x="4235450" y="1574800"/>
          <p14:tracePt t="72193" x="4216400" y="1581150"/>
          <p14:tracePt t="72210" x="4171950" y="1593850"/>
          <p14:tracePt t="72227" x="4114800" y="1600200"/>
          <p14:tracePt t="72248" x="4044950" y="1619250"/>
          <p14:tracePt t="72260" x="3987800" y="1631950"/>
          <p14:tracePt t="72276" x="3917950" y="1657350"/>
          <p14:tracePt t="72293" x="3829050" y="1695450"/>
          <p14:tracePt t="72318" x="3740150" y="1727200"/>
          <p14:tracePt t="72326" x="3708400" y="1727200"/>
          <p14:tracePt t="72736" x="3721100" y="1727200"/>
          <p14:tracePt t="72939" x="3733800" y="1727200"/>
          <p14:tracePt t="72968" x="3771900" y="1733550"/>
          <p14:tracePt t="72977" x="3790950" y="1739900"/>
          <p14:tracePt t="72995" x="3829050" y="1752600"/>
          <p14:tracePt t="73011" x="3867150" y="1765300"/>
          <p14:tracePt t="73030" x="3892550" y="1778000"/>
          <p14:tracePt t="73052" x="3911600" y="1784350"/>
          <p14:tracePt t="73078" x="3911600" y="1765300"/>
          <p14:tracePt t="73095" x="3905250" y="1758950"/>
          <p14:tracePt t="73120" x="3886200" y="1727200"/>
          <p14:tracePt t="73130" x="3873500" y="1714500"/>
          <p14:tracePt t="73144" x="3841750" y="1695450"/>
          <p14:tracePt t="73160" x="3790950" y="1682750"/>
          <p14:tracePt t="73185" x="3657600" y="1670050"/>
          <p14:tracePt t="73194" x="3600450" y="1663700"/>
          <p14:tracePt t="73211" x="3467100" y="1651000"/>
          <p14:tracePt t="73227" x="3327400" y="1638300"/>
          <p14:tracePt t="73248" x="3009900" y="1612900"/>
          <p14:tracePt t="73262" x="2781300" y="1581150"/>
          <p14:tracePt t="73277" x="2571750" y="1555750"/>
          <p14:tracePt t="73301" x="2178050" y="1504950"/>
          <p14:tracePt t="73311" x="2012950" y="1485900"/>
          <p14:tracePt t="73327" x="1784350" y="1460500"/>
          <p14:tracePt t="73344" x="1524000" y="1441450"/>
          <p14:tracePt t="73371" x="1257300" y="1416050"/>
          <p14:tracePt t="73380" x="1206500" y="1409700"/>
          <p14:tracePt t="73394" x="1079500" y="1397000"/>
          <p14:tracePt t="73413" x="958850" y="1390650"/>
          <p14:tracePt t="73427" x="863600" y="1384300"/>
          <p14:tracePt t="73451" x="723900" y="1384300"/>
          <p14:tracePt t="73461" x="692150" y="1390650"/>
          <p14:tracePt t="73478" x="660400" y="1390650"/>
          <p14:tracePt t="73494" x="654050" y="1397000"/>
          <p14:tracePt t="73564" x="647700" y="1397000"/>
          <p14:tracePt t="73577" x="641350" y="1397000"/>
          <p14:tracePt t="73594" x="628650" y="1390650"/>
          <p14:tracePt t="73611" x="609600" y="1390650"/>
          <p14:tracePt t="73627" x="596900" y="1384300"/>
          <p14:tracePt t="73653" x="577850" y="1384300"/>
          <p14:tracePt t="73663" x="571500" y="1384300"/>
          <p14:tracePt t="73678" x="565150" y="1384300"/>
          <p14:tracePt t="73701" x="558800" y="1377950"/>
          <p14:tracePt t="73736" x="558800" y="1371600"/>
          <p14:tracePt t="73767" x="558800" y="1352550"/>
          <p14:tracePt t="73778" x="558800" y="1346200"/>
          <p14:tracePt t="73795" x="565150" y="1339850"/>
          <p14:tracePt t="73811" x="571500" y="1327150"/>
          <p14:tracePt t="73827" x="571500" y="1314450"/>
          <p14:tracePt t="73851" x="571500" y="1308100"/>
          <p14:tracePt t="73878" x="571500" y="1301750"/>
          <p14:tracePt t="73897" x="552450" y="1295400"/>
          <p14:tracePt t="73920" x="501650" y="1295400"/>
          <p14:tracePt t="73928" x="488950" y="1295400"/>
          <p14:tracePt t="73945" x="457200" y="1295400"/>
          <p14:tracePt t="73961" x="419100" y="1295400"/>
          <p14:tracePt t="73987" x="393700" y="1295400"/>
          <p14:tracePt t="74034" x="400050" y="1295400"/>
          <p14:tracePt t="74044" x="412750" y="1301750"/>
          <p14:tracePt t="74061" x="425450" y="1314450"/>
          <p14:tracePt t="74078" x="463550" y="1339850"/>
          <p14:tracePt t="74102" x="520700" y="1384300"/>
          <p14:tracePt t="74111" x="539750" y="1397000"/>
          <p14:tracePt t="74128" x="565150" y="1409700"/>
          <p14:tracePt t="74144" x="577850" y="1409700"/>
          <p14:tracePt t="74197" x="571500" y="1409700"/>
          <p14:tracePt t="74205" x="565150" y="1403350"/>
          <p14:tracePt t="74213" x="558800" y="1397000"/>
          <p14:tracePt t="74567" x="565150" y="1403350"/>
          <p14:tracePt t="74575" x="571500" y="1403350"/>
          <p14:tracePt t="74583" x="577850" y="1409700"/>
          <p14:tracePt t="74597" x="590550" y="1422400"/>
          <p14:tracePt t="74615" x="615950" y="1441450"/>
          <p14:tracePt t="74628" x="615950" y="1447800"/>
          <p14:tracePt t="74654" x="603250" y="1485900"/>
          <p14:tracePt t="74678" x="603250" y="1498600"/>
          <p14:tracePt t="74720" x="615950" y="1479550"/>
          <p14:tracePt t="74729" x="628650" y="1466850"/>
          <p14:tracePt t="74745" x="647700" y="1428750"/>
          <p14:tracePt t="74762" x="654050" y="1390650"/>
          <p14:tracePt t="74784" x="654050" y="1320800"/>
          <p14:tracePt t="74795" x="654050" y="1295400"/>
          <p14:tracePt t="74811" x="647700" y="1263650"/>
          <p14:tracePt t="74829" x="635000" y="1244600"/>
          <p14:tracePt t="74853" x="615950" y="1225550"/>
          <p14:tracePt t="74864" x="596900" y="1219200"/>
          <p14:tracePt t="74878" x="571500" y="1219200"/>
          <p14:tracePt t="74902" x="495300" y="1206500"/>
          <p14:tracePt t="74912" x="463550" y="1206500"/>
          <p14:tracePt t="74931" x="406400" y="1206500"/>
          <p14:tracePt t="74945" x="368300" y="1206500"/>
          <p14:tracePt t="74971" x="323850" y="1206500"/>
          <p14:tracePt t="74979" x="317500" y="1206500"/>
          <p14:tracePt t="74995" x="285750" y="1212850"/>
          <p14:tracePt t="75012" x="234950" y="1238250"/>
          <p14:tracePt t="75029" x="184150" y="1289050"/>
          <p14:tracePt t="75051" x="120650" y="1358900"/>
          <p14:tracePt t="75062" x="107950" y="1371600"/>
          <p14:tracePt t="75079" x="88900" y="1409700"/>
          <p14:tracePt t="75095" x="88900" y="1441450"/>
          <p14:tracePt t="75120" x="152400" y="1492250"/>
          <p14:tracePt t="75129" x="190500" y="1504950"/>
          <p14:tracePt t="75146" x="298450" y="1555750"/>
          <p14:tracePt t="75162" x="400050" y="1593850"/>
          <p14:tracePt t="75188" x="546100" y="1651000"/>
          <p14:tracePt t="75195" x="571500" y="1651000"/>
          <p14:tracePt t="75213" x="635000" y="1657350"/>
          <p14:tracePt t="75231" x="698500" y="1651000"/>
          <p14:tracePt t="75258" x="863600" y="1619250"/>
          <p14:tracePt t="75279" x="933450" y="1593850"/>
          <p14:tracePt t="75301" x="1003300" y="1562100"/>
          <p14:tracePt t="75312" x="1016000" y="1543050"/>
          <p14:tracePt t="75331" x="1016000" y="1530350"/>
          <p14:tracePt t="75345" x="1016000" y="1511300"/>
          <p14:tracePt t="75369" x="965200" y="1466850"/>
          <p14:tracePt t="75379" x="939800" y="1447800"/>
          <p14:tracePt t="75396" x="895350" y="1416050"/>
          <p14:tracePt t="75412" x="819150" y="1365250"/>
          <p14:tracePt t="75431" x="755650" y="1333500"/>
          <p14:tracePt t="75457" x="685800" y="1314450"/>
          <p14:tracePt t="75462" x="654050" y="1308100"/>
          <p14:tracePt t="75479" x="615950" y="1308100"/>
          <p14:tracePt t="75497" x="565150" y="1301750"/>
          <p14:tracePt t="75521" x="450850" y="1301750"/>
          <p14:tracePt t="75531" x="425450" y="1301750"/>
          <p14:tracePt t="75549" x="304800" y="1333500"/>
          <p14:tracePt t="75566" x="292100" y="1352550"/>
          <p14:tracePt t="75585" x="260350" y="1428750"/>
          <p14:tracePt t="75596" x="254000" y="1454150"/>
          <p14:tracePt t="75613" x="254000" y="1485900"/>
          <p14:tracePt t="75629" x="254000" y="1517650"/>
          <p14:tracePt t="75655" x="292100" y="1549400"/>
          <p14:tracePt t="75662" x="317500" y="1555750"/>
          <p14:tracePt t="75679" x="400050" y="1555750"/>
          <p14:tracePt t="75703" x="596900" y="1562100"/>
          <p14:tracePt t="75713" x="673100" y="1562100"/>
          <p14:tracePt t="75729" x="863600" y="1593850"/>
          <p14:tracePt t="75747" x="971550" y="1606550"/>
          <p14:tracePt t="75771" x="990600" y="1612900"/>
          <p14:tracePt t="75796" x="990600" y="1606550"/>
          <p14:tracePt t="75814" x="990600" y="1593850"/>
          <p14:tracePt t="75830" x="1003300" y="1574800"/>
          <p14:tracePt t="75854" x="1212850" y="1568450"/>
          <p14:tracePt t="75880" x="1530350" y="1568450"/>
          <p14:tracePt t="75896" x="1619250" y="1574800"/>
          <p14:tracePt t="75923" x="2159000" y="1555750"/>
          <p14:tracePt t="75932" x="2393950" y="1543050"/>
          <p14:tracePt t="75946" x="3035300" y="1492250"/>
          <p14:tracePt t="75962" x="3841750" y="1409700"/>
          <p14:tracePt t="75989" x="5187950" y="1295400"/>
          <p14:tracePt t="75998" x="5613400" y="1276350"/>
          <p14:tracePt t="76016" x="6318250" y="1250950"/>
          <p14:tracePt t="76034" x="6959600" y="1244600"/>
          <p14:tracePt t="76046" x="7029450" y="1238250"/>
          <p14:tracePt t="76079" x="7016750" y="1244600"/>
          <p14:tracePt t="76103" x="6959600" y="1270000"/>
          <p14:tracePt t="76114" x="6921500" y="1270000"/>
          <p14:tracePt t="76133" x="6889750" y="1270000"/>
          <p14:tracePt t="76146" x="6858000" y="1250950"/>
          <p14:tracePt t="76170" x="6813550" y="1231900"/>
          <p14:tracePt t="76180" x="6794500" y="1231900"/>
          <p14:tracePt t="76197" x="6781800" y="1231900"/>
          <p14:tracePt t="76214" x="6781800" y="1244600"/>
          <p14:tracePt t="76230" x="6800850" y="1282700"/>
          <p14:tracePt t="76253" x="6826250" y="1308100"/>
          <p14:tracePt t="78489" x="6819900" y="1308100"/>
          <p14:tracePt t="78498" x="6813550" y="1308100"/>
          <p14:tracePt t="78515" x="6788150" y="1308100"/>
          <p14:tracePt t="78531" x="6769100" y="1314450"/>
          <p14:tracePt t="78836" x="6781800" y="1314450"/>
          <p14:tracePt t="78848" x="6813550" y="1314450"/>
          <p14:tracePt t="78866" x="6845300" y="1314450"/>
          <p14:tracePt t="78882" x="6877050" y="1320800"/>
          <p14:tracePt t="78907" x="6902450" y="1327150"/>
          <p14:tracePt t="78915" x="6915150" y="1327150"/>
          <p14:tracePt t="78932" x="6946900" y="1346200"/>
          <p14:tracePt t="78948" x="6991350" y="1371600"/>
          <p14:tracePt t="78973" x="7105650" y="1466850"/>
          <p14:tracePt t="78982" x="7150100" y="1511300"/>
          <p14:tracePt t="78999" x="7232650" y="1581150"/>
          <p14:tracePt t="79015" x="7270750" y="1606550"/>
          <p14:tracePt t="79032" x="7296150" y="1612900"/>
          <p14:tracePt t="79056" x="7308850" y="1612900"/>
          <p14:tracePt t="79068" x="7315200" y="1606550"/>
          <p14:tracePt t="79086" x="7321550" y="1581150"/>
          <p14:tracePt t="79105" x="7327900" y="1555750"/>
          <p14:tracePt t="79116" x="7340600" y="1555750"/>
          <p14:tracePt t="79131" x="7372350" y="1543050"/>
          <p14:tracePt t="79148" x="7397750" y="1530350"/>
          <p14:tracePt t="79166" x="7416800" y="1504950"/>
          <p14:tracePt t="79191" x="7454900" y="1473200"/>
          <p14:tracePt t="79199" x="7473950" y="1466850"/>
          <p14:tracePt t="79216" x="7518400" y="1447800"/>
          <p14:tracePt t="79241" x="7588250" y="1441450"/>
          <p14:tracePt t="79250" x="7607300" y="1441450"/>
          <p14:tracePt t="79266" x="7632700" y="1441450"/>
          <p14:tracePt t="79281" x="7639050" y="1447800"/>
          <p14:tracePt t="79307" x="7639050" y="1460500"/>
          <p14:tracePt t="79316" x="7639050" y="1466850"/>
          <p14:tracePt t="79333" x="7626350" y="1498600"/>
          <p14:tracePt t="79352" x="7626350" y="1530350"/>
          <p14:tracePt t="79376" x="7715250" y="1651000"/>
          <p14:tracePt t="79383" x="7753350" y="1682750"/>
          <p14:tracePt t="79400" x="7886700" y="1797050"/>
          <p14:tracePt t="79416" x="7969250" y="1879600"/>
          <p14:tracePt t="79432" x="8020050" y="1993900"/>
          <p14:tracePt t="79462" x="8089900" y="2139950"/>
          <p14:tracePt t="79472" x="8140700" y="2216150"/>
          <p14:tracePt t="79482" x="8267700" y="2362200"/>
          <p14:tracePt t="79499" x="8426450" y="2482850"/>
          <p14:tracePt t="79525" x="8623300" y="2565400"/>
          <p14:tracePt t="79533" x="8680450" y="2590800"/>
          <p14:tracePt t="79549" x="8763000" y="2616200"/>
          <p14:tracePt t="79572" x="8839200" y="2647950"/>
          <p14:tracePt t="79583" x="8858250" y="2660650"/>
          <p14:tracePt t="79599" x="8870950" y="2673350"/>
          <p14:tracePt t="79617" x="8883650" y="2686050"/>
          <p14:tracePt t="79639" x="8902700" y="2686050"/>
          <p14:tracePt t="79666" x="8915400" y="2686050"/>
          <p14:tracePt t="79683" x="8947150" y="2679700"/>
          <p14:tracePt t="79707" x="9004300" y="2686050"/>
          <p14:tracePt t="79716" x="9029700" y="2698750"/>
          <p14:tracePt t="79732" x="9074150" y="2730500"/>
          <p14:tracePt t="79750" x="9118600" y="2774950"/>
          <p14:tracePt t="79775" x="9150350" y="2825750"/>
          <p14:tracePt t="79783" x="9169400" y="2857500"/>
          <p14:tracePt t="79800" x="9188450" y="2914650"/>
          <p14:tracePt t="79816" x="9201150" y="2978150"/>
          <p14:tracePt t="79833" x="9207500" y="3048000"/>
          <p14:tracePt t="79857" x="9207500" y="3130550"/>
          <p14:tracePt t="79867" x="9201150" y="3162300"/>
          <p14:tracePt t="79883" x="9188450" y="3187700"/>
          <p14:tracePt t="79899" x="9169400" y="3206750"/>
          <p14:tracePt t="79922" x="9150350" y="3225800"/>
          <p14:tracePt t="79933" x="9150350" y="3232150"/>
          <p14:tracePt t="79966" x="9144000" y="3232150"/>
          <p14:tracePt t="79991" x="9137650" y="3238500"/>
          <p14:tracePt t="80001" x="9131300" y="3238500"/>
          <p14:tracePt t="80040" x="9112250" y="3225800"/>
          <p14:tracePt t="80051" x="9105900" y="3213100"/>
          <p14:tracePt t="80066" x="9099550" y="3194050"/>
          <p14:tracePt t="80084" x="9093200" y="3168650"/>
          <p14:tracePt t="80110" x="9086850" y="3124200"/>
          <p14:tracePt t="80116" x="9086850" y="3117850"/>
          <p14:tracePt t="80132" x="9086850" y="3098800"/>
          <p14:tracePt t="80151" x="9080500" y="3079750"/>
          <p14:tracePt t="80176" x="9067800" y="3041650"/>
          <p14:tracePt t="80184" x="9067800" y="3035300"/>
          <p14:tracePt t="80199" x="9055100" y="3016250"/>
          <p14:tracePt t="80217" x="9042400" y="2997200"/>
          <p14:tracePt t="80233" x="9036050" y="2984500"/>
          <p14:tracePt t="80256" x="9023350" y="2965450"/>
          <p14:tracePt t="80266" x="9010650" y="2946400"/>
          <p14:tracePt t="80285" x="8997950" y="2933700"/>
          <p14:tracePt t="80310" x="8978900" y="2901950"/>
          <p14:tracePt t="80317" x="8972550" y="2895600"/>
          <p14:tracePt t="80334" x="8959850" y="2882900"/>
          <p14:tracePt t="80351" x="8947150" y="2882900"/>
          <p14:tracePt t="80376" x="8934450" y="2908300"/>
          <p14:tracePt t="80383" x="8928100" y="2908300"/>
          <p14:tracePt t="80400" x="8928100" y="2914650"/>
          <p14:tracePt t="80453" x="8921750" y="2921000"/>
          <p14:tracePt t="80492" x="8940800" y="2946400"/>
          <p14:tracePt t="80500" x="8985250" y="2965450"/>
          <p14:tracePt t="80516" x="9086850" y="2990850"/>
          <p14:tracePt t="80534" x="9175750" y="2997200"/>
          <p14:tracePt t="80550" x="9271000" y="3003550"/>
          <p14:tracePt t="80575" x="9340850" y="3003550"/>
          <p14:tracePt t="80583" x="9353550" y="2997200"/>
          <p14:tracePt t="80599" x="9359900" y="2990850"/>
          <p14:tracePt t="80617" x="9359900" y="2978150"/>
          <p14:tracePt t="80659" x="9378950" y="2978150"/>
          <p14:tracePt t="80667" x="9391650" y="2978150"/>
          <p14:tracePt t="80684" x="9410700" y="2971800"/>
          <p14:tracePt t="80700" x="9423400" y="2965450"/>
          <p14:tracePt t="80724" x="9436100" y="2952750"/>
          <p14:tracePt t="80734" x="9442450" y="2952750"/>
          <p14:tracePt t="80750" x="9448800" y="2946400"/>
          <p14:tracePt t="80772" x="9455150" y="2933700"/>
          <p14:tracePt t="80786" x="9461500" y="2933700"/>
          <p14:tracePt t="80800" x="9467850" y="2927350"/>
          <p14:tracePt t="80816" x="9493250" y="2921000"/>
          <p14:tracePt t="80845" x="9537700" y="2914650"/>
          <p14:tracePt t="80867" x="9544050" y="2908300"/>
          <p14:tracePt t="80910" x="9556750" y="2901950"/>
          <p14:tracePt t="80917" x="9575800" y="2895600"/>
          <p14:tracePt t="80934" x="9601200" y="2895600"/>
          <p14:tracePt t="80951" x="9664700" y="2901950"/>
          <p14:tracePt t="80975" x="9779000" y="2927350"/>
          <p14:tracePt t="80983" x="9804400" y="2927350"/>
          <p14:tracePt t="81000" x="9836150" y="2927350"/>
          <p14:tracePt t="81017" x="9836150" y="2921000"/>
          <p14:tracePt t="81033" x="9829800" y="2901950"/>
          <p14:tracePt t="81058" x="9823450" y="2895600"/>
          <p14:tracePt t="81105" x="9829800" y="2908300"/>
          <p14:tracePt t="81116" x="9836150" y="2908300"/>
          <p14:tracePt t="81133" x="9842500" y="2914650"/>
          <p14:tracePt t="81176" x="9848850" y="2914650"/>
          <p14:tracePt t="81307" x="9855200" y="2914650"/>
          <p14:tracePt t="81323" x="9861550" y="2914650"/>
          <p14:tracePt t="81331" x="9874250" y="2914650"/>
          <p14:tracePt t="81342" x="9880600" y="2914650"/>
          <p14:tracePt t="81353" x="9899650" y="2914650"/>
          <p14:tracePt t="81373" x="9950450" y="2914650"/>
          <p14:tracePt t="81384" x="9956800" y="2914650"/>
          <p14:tracePt t="81401" x="9982200" y="2914650"/>
          <p14:tracePt t="81418" x="10001250" y="2908300"/>
          <p14:tracePt t="81435" x="10007600" y="2908300"/>
          <p14:tracePt t="81457" x="10013950" y="2908300"/>
          <p14:tracePt t="81468" x="10020300" y="2908300"/>
          <p14:tracePt t="81484" x="10026650" y="2908300"/>
          <p14:tracePt t="81500" x="10058400" y="2914650"/>
          <p14:tracePt t="81522" x="10090150" y="2914650"/>
          <p14:tracePt t="81536" x="10121900" y="2914650"/>
          <p14:tracePt t="81550" x="10153650" y="2914650"/>
          <p14:tracePt t="81575" x="10204450" y="2908300"/>
          <p14:tracePt t="81584" x="10217150" y="2908300"/>
          <p14:tracePt t="81601" x="10255250" y="2901950"/>
          <p14:tracePt t="81617" x="10312400" y="2901950"/>
          <p14:tracePt t="81642" x="10471150" y="2895600"/>
          <p14:tracePt t="81651" x="10496550" y="2895600"/>
          <p14:tracePt t="81668" x="10547350" y="2889250"/>
          <p14:tracePt t="81684" x="10566400" y="2889250"/>
          <p14:tracePt t="81710" x="10598150" y="2889250"/>
          <p14:tracePt t="81718" x="10604500" y="2889250"/>
          <p14:tracePt t="81735" x="10623550" y="2895600"/>
          <p14:tracePt t="81750" x="10655300" y="2901950"/>
          <p14:tracePt t="81775" x="10706100" y="2901950"/>
          <p14:tracePt t="81787" x="10712450" y="2908300"/>
          <p14:tracePt t="81801" x="10737850" y="2908300"/>
          <p14:tracePt t="81818" x="10750550" y="2914650"/>
          <p14:tracePt t="81835" x="10763250" y="2914650"/>
          <p14:tracePt t="81859" x="10795000" y="2927350"/>
          <p14:tracePt t="81868" x="10801350" y="2927350"/>
          <p14:tracePt t="81885" x="10820400" y="2927350"/>
          <p14:tracePt t="81901" x="10839450" y="2914650"/>
          <p14:tracePt t="81925" x="10839450" y="2908300"/>
          <p14:tracePt t="81951" x="10839450" y="2901950"/>
          <p14:tracePt t="81973" x="10814050" y="2901950"/>
          <p14:tracePt t="81984" x="10795000" y="2901950"/>
          <p14:tracePt t="82001" x="10756900" y="2908300"/>
          <p14:tracePt t="82018" x="10693400" y="2927350"/>
          <p14:tracePt t="82041" x="10604500" y="2940050"/>
          <p14:tracePt t="82051" x="10579100" y="2946400"/>
          <p14:tracePt t="82067" x="10471150" y="2952750"/>
          <p14:tracePt t="82084" x="10375900" y="2959100"/>
          <p14:tracePt t="82109" x="10160000" y="2990850"/>
          <p14:tracePt t="82117" x="10071100" y="3003550"/>
          <p14:tracePt t="82135" x="9899650" y="3035300"/>
          <p14:tracePt t="82151" x="9772650" y="3048000"/>
          <p14:tracePt t="82175" x="9690100" y="3060700"/>
          <p14:tracePt t="82184" x="9671050" y="3060700"/>
          <p14:tracePt t="82203" x="9639300" y="3067050"/>
          <p14:tracePt t="82222" x="9537700" y="3073400"/>
          <p14:tracePt t="82234" x="9493250" y="3073400"/>
          <p14:tracePt t="82257" x="9378950" y="3092450"/>
          <p14:tracePt t="82270" x="9328150" y="3105150"/>
          <p14:tracePt t="82326" x="9328150" y="3117850"/>
          <p14:tracePt t="82352" x="9328150" y="3124200"/>
          <p14:tracePt t="82375" x="9340850" y="3143250"/>
          <p14:tracePt t="82385" x="9347200" y="3149600"/>
          <p14:tracePt t="82404" x="9366250" y="3162300"/>
          <p14:tracePt t="82418" x="9385300" y="3175000"/>
          <p14:tracePt t="82444" x="9410700" y="3181350"/>
          <p14:tracePt t="82468" x="9423400" y="3181350"/>
          <p14:tracePt t="82485" x="9429750" y="3187700"/>
          <p14:tracePt t="82508" x="9461500" y="3187700"/>
          <p14:tracePt t="82509" x="9474200" y="3187700"/>
          <p14:tracePt t="82520" x="9493250" y="3187700"/>
          <p14:tracePt t="82535" x="9550400" y="3187700"/>
          <p14:tracePt t="82554" x="9582150" y="3187700"/>
          <p14:tracePt t="82574" x="9632950" y="3187700"/>
          <p14:tracePt t="82586" x="9639300" y="3187700"/>
          <p14:tracePt t="82604" x="9645650" y="3181350"/>
          <p14:tracePt t="82621" x="9652000" y="3181350"/>
          <p14:tracePt t="82788" x="9652000" y="3175000"/>
          <p14:tracePt t="82795" x="9658350" y="3168650"/>
          <p14:tracePt t="82802" x="9671050" y="3162300"/>
          <p14:tracePt t="82818" x="9677400" y="3155950"/>
          <p14:tracePt t="82842" x="9683750" y="3149600"/>
          <p14:tracePt t="82967" x="9690100" y="3149600"/>
          <p14:tracePt t="82982" x="9696450" y="3149600"/>
          <p14:tracePt t="83005" x="9702800" y="3149600"/>
          <p14:tracePt t="83018" x="9709150" y="3143250"/>
          <p14:tracePt t="83035" x="9715500" y="3143250"/>
          <p14:tracePt t="83061" x="9721850" y="3136900"/>
          <p14:tracePt t="83108" x="9734550" y="3136900"/>
          <p14:tracePt t="83118" x="9740900" y="3136900"/>
          <p14:tracePt t="83136" x="9779000" y="3130550"/>
          <p14:tracePt t="83152" x="9817100" y="3130550"/>
          <p14:tracePt t="83177" x="9899650" y="3117850"/>
          <p14:tracePt t="83188" x="9937750" y="3111500"/>
          <p14:tracePt t="83206" x="9994900" y="3105150"/>
          <p14:tracePt t="83218" x="10001250" y="3098800"/>
          <p14:tracePt t="83243" x="10026650" y="3092450"/>
          <p14:tracePt t="83252" x="10033000" y="3092450"/>
          <p14:tracePt t="83269" x="10064750" y="3092450"/>
          <p14:tracePt t="83286" x="10096500" y="3092450"/>
          <p14:tracePt t="83311" x="10128250" y="3092450"/>
          <p14:tracePt t="83320" x="10147300" y="3092450"/>
          <p14:tracePt t="83339" x="10160000" y="3092450"/>
          <p14:tracePt t="83355" x="10166350" y="3092450"/>
          <p14:tracePt t="83391" x="10172700" y="3092450"/>
          <p14:tracePt t="83405" x="10179050" y="3092450"/>
          <p14:tracePt t="83422" x="10191750" y="3092450"/>
          <p14:tracePt t="83445" x="10210800" y="3098800"/>
          <p14:tracePt t="83454" x="10217150" y="3098800"/>
          <p14:tracePt t="83469" x="10236200" y="3098800"/>
          <p14:tracePt t="83487" x="10248900" y="3098800"/>
          <p14:tracePt t="83508" x="10255250" y="3098800"/>
          <p14:tracePt t="83527" x="10261600" y="3092450"/>
          <p14:tracePt t="83535" x="10267950" y="3092450"/>
          <p14:tracePt t="83552" x="10299700" y="3086100"/>
          <p14:tracePt t="83575" x="10337800" y="3079750"/>
          <p14:tracePt t="83586" x="10350500" y="3079750"/>
          <p14:tracePt t="83602" x="10350500" y="3073400"/>
          <p14:tracePt t="83618" x="10356850" y="3073400"/>
          <p14:tracePt t="83643" x="10401300" y="3073400"/>
          <p14:tracePt t="83652" x="10426700" y="3073400"/>
          <p14:tracePt t="83670" x="10477500" y="3067050"/>
          <p14:tracePt t="83686" x="10521950" y="3054350"/>
          <p14:tracePt t="83709" x="10547350" y="3048000"/>
          <p14:tracePt t="83721" x="10553700" y="3048000"/>
          <p14:tracePt t="83813" x="10566400" y="3048000"/>
          <p14:tracePt t="83820" x="10579100" y="3048000"/>
          <p14:tracePt t="83845" x="10661650" y="3035300"/>
          <p14:tracePt t="83852" x="10712450" y="3028950"/>
          <p14:tracePt t="83870" x="10801350" y="3009900"/>
          <p14:tracePt t="83886" x="10858500" y="3003550"/>
          <p14:tracePt t="83909" x="11004550" y="2990850"/>
          <p14:tracePt t="83919" x="11036300" y="2990850"/>
          <p14:tracePt t="83936" x="11112500" y="2984500"/>
          <p14:tracePt t="83952" x="11163300" y="2984500"/>
          <p14:tracePt t="83979" x="11195050" y="2984500"/>
          <p14:tracePt t="83986" x="11201400" y="2984500"/>
          <p14:tracePt t="84003" x="11207750" y="2990850"/>
          <p14:tracePt t="84022" x="11264900" y="2997200"/>
          <p14:tracePt t="84044" x="11322050" y="3009900"/>
          <p14:tracePt t="84070" x="11366500" y="3016250"/>
          <p14:tracePt t="84086" x="11385550" y="3016250"/>
          <p14:tracePt t="84110" x="11404600" y="3016250"/>
          <p14:tracePt t="84120" x="11410950" y="3009900"/>
          <p14:tracePt t="84182" x="11417300" y="3009900"/>
          <p14:tracePt t="84190" x="11423650" y="3009900"/>
          <p14:tracePt t="84204" x="11430000" y="3009900"/>
          <p14:tracePt t="84220" x="11436350" y="3009900"/>
          <p14:tracePt t="84237" x="11442700" y="3009900"/>
          <p14:tracePt t="84385" x="11449050" y="3009900"/>
          <p14:tracePt t="84393" x="11455400" y="3009900"/>
          <p14:tracePt t="84419" x="11461750" y="3009900"/>
          <p14:tracePt t="84445" x="11480800" y="3009900"/>
          <p14:tracePt t="84450" x="11487150" y="3009900"/>
          <p14:tracePt t="84455" x="11506200" y="3009900"/>
          <p14:tracePt t="84469" x="11518900" y="3009900"/>
          <p14:tracePt t="84487" x="11557000" y="3009900"/>
          <p14:tracePt t="84510" x="11601450" y="2997200"/>
          <p14:tracePt t="84519" x="11614150" y="2997200"/>
          <p14:tracePt t="84555" x="11614150" y="2990850"/>
          <p14:tracePt t="84578" x="11569700" y="2990850"/>
          <p14:tracePt t="84590" x="11518900" y="2990850"/>
          <p14:tracePt t="84603" x="11499850" y="2990850"/>
          <p14:tracePt t="84620" x="11430000" y="2997200"/>
          <p14:tracePt t="84637" x="11309350" y="3003550"/>
          <p14:tracePt t="84661" x="10960100" y="3035300"/>
          <p14:tracePt t="84672" x="10864850" y="3048000"/>
          <p14:tracePt t="84687" x="10636250" y="3079750"/>
          <p14:tracePt t="84712" x="10306050" y="3143250"/>
          <p14:tracePt t="84720" x="10198100" y="3168650"/>
          <p14:tracePt t="84737" x="9994900" y="3219450"/>
          <p14:tracePt t="84753" x="9810750" y="3257550"/>
          <p14:tracePt t="84776" x="9505950" y="3314700"/>
          <p14:tracePt t="84787" x="9385300" y="3321050"/>
          <p14:tracePt t="84803" x="9105900" y="3327400"/>
          <p14:tracePt t="84820" x="8921750" y="3327400"/>
          <p14:tracePt t="84845" x="8775700" y="3321050"/>
          <p14:tracePt t="84853" x="8737600" y="3314700"/>
          <p14:tracePt t="84870" x="8731250" y="3314700"/>
          <p14:tracePt t="84909" x="8743950" y="3314700"/>
          <p14:tracePt t="84920" x="8750300" y="3314700"/>
          <p14:tracePt t="84937" x="8769350" y="3314700"/>
          <p14:tracePt t="84954" x="8782050" y="3308350"/>
          <p14:tracePt t="84989" x="8788400" y="3308350"/>
          <p14:tracePt t="85003" x="8794750" y="3308350"/>
          <p14:tracePt t="85021" x="8801100" y="3308350"/>
          <p14:tracePt t="85037" x="8813800" y="3308350"/>
          <p14:tracePt t="85063" x="8858250" y="3308350"/>
          <p14:tracePt t="85070" x="8883650" y="3308350"/>
          <p14:tracePt t="85087" x="8953500" y="3327400"/>
          <p14:tracePt t="85111" x="9080500" y="3365500"/>
          <p14:tracePt t="85120" x="9099550" y="3371850"/>
          <p14:tracePt t="85137" x="9182100" y="3378200"/>
          <p14:tracePt t="85154" x="9245600" y="3378200"/>
          <p14:tracePt t="85178" x="9309100" y="3346450"/>
          <p14:tracePt t="85188" x="9328150" y="3327400"/>
          <p14:tracePt t="85204" x="9334500" y="3295650"/>
          <p14:tracePt t="85220" x="9340850" y="3263900"/>
          <p14:tracePt t="85245" x="9340850" y="3225800"/>
          <p14:tracePt t="85253" x="9334500" y="3213100"/>
          <p14:tracePt t="85270" x="9328150" y="3200400"/>
          <p14:tracePt t="85287" x="9309100" y="3200400"/>
          <p14:tracePt t="85314" x="9264650" y="3181350"/>
          <p14:tracePt t="85321" x="9251950" y="3175000"/>
          <p14:tracePt t="85337" x="9213850" y="3155950"/>
          <p14:tracePt t="85354" x="9188450" y="3136900"/>
          <p14:tracePt t="85379" x="9150350" y="3111500"/>
          <p14:tracePt t="85387" x="9137650" y="3105150"/>
          <p14:tracePt t="85404" x="9131300" y="3098800"/>
          <p14:tracePt t="85422" x="9124950" y="3092450"/>
          <p14:tracePt t="85426" x="9118600" y="3092450"/>
          <p14:tracePt t="85444" x="9105900" y="3086100"/>
          <p14:tracePt t="85454" x="9099550" y="3086100"/>
          <p14:tracePt t="85455" x="9080500" y="3079750"/>
          <p14:tracePt t="85471" x="9048750" y="3079750"/>
          <p14:tracePt t="85493" x="8959850" y="3060700"/>
          <p14:tracePt t="85514" x="8896350" y="3054350"/>
          <p14:tracePt t="85520" x="8883650" y="3054350"/>
          <p14:tracePt t="85537" x="8858250" y="3054350"/>
          <p14:tracePt t="85557" x="8820150" y="3054350"/>
          <p14:tracePt t="85577" x="8743950" y="3073400"/>
          <p14:tracePt t="85589" x="8724900" y="3086100"/>
          <p14:tracePt t="85608" x="8686800" y="3098800"/>
          <p14:tracePt t="85620" x="8661400" y="3117850"/>
          <p14:tracePt t="85647" x="8648700" y="3143250"/>
          <p14:tracePt t="85654" x="8648700" y="3149600"/>
          <p14:tracePt t="85671" x="8648700" y="3168650"/>
          <p14:tracePt t="85688" x="8661400" y="3187700"/>
          <p14:tracePt t="85713" x="8667750" y="3194050"/>
          <p14:tracePt t="85721" x="8667750" y="3200400"/>
          <p14:tracePt t="86095" x="8680450" y="3213100"/>
          <p14:tracePt t="86105" x="8699500" y="3219450"/>
          <p14:tracePt t="86122" x="8769350" y="3238500"/>
          <p14:tracePt t="86142" x="8947150" y="3263900"/>
          <p14:tracePt t="86154" x="9010650" y="3263900"/>
          <p14:tracePt t="86178" x="9213850" y="3276600"/>
          <p14:tracePt t="86188" x="9277350" y="3282950"/>
          <p14:tracePt t="86204" x="9461500" y="3289300"/>
          <p14:tracePt t="86222" x="9525000" y="3282950"/>
          <p14:tracePt t="86244" x="9588500" y="3276600"/>
          <p14:tracePt t="86255" x="9607550" y="3270250"/>
          <p14:tracePt t="86271" x="9620250" y="3270250"/>
          <p14:tracePt t="86290" x="9632950" y="3263900"/>
          <p14:tracePt t="86311" x="9639300" y="3263900"/>
          <p14:tracePt t="86322" x="9645650" y="3263900"/>
          <p14:tracePt t="86338" x="9652000" y="3263900"/>
          <p14:tracePt t="86355" x="9671050" y="3257550"/>
          <p14:tracePt t="86380" x="9696450" y="3251200"/>
          <p14:tracePt t="86388" x="9715500" y="3251200"/>
          <p14:tracePt t="86405" x="9779000" y="3251200"/>
          <p14:tracePt t="86421" x="9855200" y="3263900"/>
          <p14:tracePt t="86444" x="10026650" y="3308350"/>
          <p14:tracePt t="86455" x="10140950" y="3327400"/>
          <p14:tracePt t="86472" x="10229850" y="3340100"/>
          <p14:tracePt t="86489" x="10267950" y="3346450"/>
          <p14:tracePt t="86514" x="10306050" y="3346450"/>
          <p14:tracePt t="86521" x="10318750" y="3346450"/>
          <p14:tracePt t="86538" x="10350500" y="3346450"/>
          <p14:tracePt t="86555" x="10414000" y="3346450"/>
          <p14:tracePt t="86581" x="10483850" y="3327400"/>
          <p14:tracePt t="86589" x="10496550" y="3321050"/>
          <p14:tracePt t="86605" x="10509250" y="3308350"/>
          <p14:tracePt t="86623" x="10521950" y="3302000"/>
          <p14:tracePt t="86648" x="10528300" y="3282950"/>
          <p14:tracePt t="86673" x="10528300" y="3276600"/>
          <p14:tracePt t="86689" x="10521950" y="3270250"/>
          <p14:tracePt t="86714" x="10496550" y="3270250"/>
          <p14:tracePt t="86722" x="10490200" y="3270250"/>
          <p14:tracePt t="86739" x="10458450" y="3263900"/>
          <p14:tracePt t="86755" x="10439400" y="3263900"/>
          <p14:tracePt t="86781" x="10426700" y="3263900"/>
          <p14:tracePt t="86805" x="10471150" y="3270250"/>
          <p14:tracePt t="86821" x="10553700" y="3289300"/>
          <p14:tracePt t="86846" x="10699750" y="3295650"/>
          <p14:tracePt t="86855" x="10750550" y="3282950"/>
          <p14:tracePt t="86872" x="10852150" y="3263900"/>
          <p14:tracePt t="86889" x="10934700" y="3238500"/>
          <p14:tracePt t="86914" x="11042650" y="3200400"/>
          <p14:tracePt t="86924" x="11055350" y="3194050"/>
          <p14:tracePt t="86939" x="11061700" y="3187700"/>
          <p14:tracePt t="87073" x="11068050" y="3187700"/>
          <p14:tracePt t="87079" x="11068050" y="3181350"/>
          <p14:tracePt t="87089" x="11074400" y="3181350"/>
          <p14:tracePt t="87112" x="11112500" y="3155950"/>
          <p14:tracePt t="87124" x="11131550" y="3143250"/>
          <p14:tracePt t="87141" x="11201400" y="3117850"/>
          <p14:tracePt t="87143" x="11239500" y="3098800"/>
          <p14:tracePt t="87155" x="11283950" y="3086100"/>
          <p14:tracePt t="87179" x="11379200" y="3060700"/>
          <p14:tracePt t="87191" x="11398250" y="3054350"/>
          <p14:tracePt t="87206" x="11410950" y="3041650"/>
          <p14:tracePt t="87246" x="11379200" y="3022600"/>
          <p14:tracePt t="87258" x="11309350" y="3009900"/>
          <p14:tracePt t="87272" x="11271250" y="3003550"/>
          <p14:tracePt t="87290" x="11087100" y="2984500"/>
          <p14:tracePt t="87312" x="10877550" y="2965450"/>
          <p14:tracePt t="87322" x="10814050" y="2965450"/>
          <p14:tracePt t="87342" x="10731500" y="2959100"/>
          <p14:tracePt t="87360" x="10655300" y="2965450"/>
          <p14:tracePt t="87372" x="10655300" y="2971800"/>
          <p14:tracePt t="87389" x="10668000" y="3009900"/>
          <p14:tracePt t="87406" x="10699750" y="3067050"/>
          <p14:tracePt t="87422" x="10756900" y="3130550"/>
          <p14:tracePt t="87445" x="10826750" y="3219450"/>
          <p14:tracePt t="87456" x="10839450" y="3244850"/>
          <p14:tracePt t="87473" x="10839450" y="3251200"/>
          <p14:tracePt t="87489" x="10845800" y="3257550"/>
          <p14:tracePt t="87513" x="10839450" y="3263900"/>
          <p14:tracePt t="87522" x="10788650" y="3263900"/>
          <p14:tracePt t="87541" x="10687050" y="3263900"/>
          <p14:tracePt t="87556" x="10579100" y="3263900"/>
          <p14:tracePt t="87577" x="10350500" y="3302000"/>
          <p14:tracePt t="87591" x="10274300" y="3327400"/>
          <p14:tracePt t="87606" x="10096500" y="3390900"/>
          <p14:tracePt t="87622" x="9893300" y="3467100"/>
          <p14:tracePt t="87650" x="9442450" y="3536950"/>
          <p14:tracePt t="87673" x="9245600" y="3530600"/>
          <p14:tracePt t="87692" x="9036050" y="3492500"/>
          <p14:tracePt t="87713" x="8940800" y="3467100"/>
          <p14:tracePt t="87724" x="8915400" y="3460750"/>
          <p14:tracePt t="87758" x="8921750" y="3460750"/>
          <p14:tracePt t="87779" x="8953500" y="3492500"/>
          <p14:tracePt t="87790" x="8966200" y="3498850"/>
          <p14:tracePt t="87807" x="8978900" y="3517900"/>
          <p14:tracePt t="87823" x="8985250" y="3517900"/>
          <p14:tracePt t="87903" x="8991600" y="3517900"/>
          <p14:tracePt t="87907" x="8997950" y="3517900"/>
          <p14:tracePt t="87924" x="9023350" y="3517900"/>
          <p14:tracePt t="87940" x="9042400" y="3517900"/>
          <p14:tracePt t="87981" x="9048750" y="3517900"/>
          <p14:tracePt t="88030" x="9055100" y="3517900"/>
          <p14:tracePt t="88040" x="9061450" y="3517900"/>
          <p14:tracePt t="88057" x="9067800" y="3517900"/>
          <p14:tracePt t="88073" x="9080500" y="3517900"/>
          <p14:tracePt t="88089" x="9093200" y="3517900"/>
          <p14:tracePt t="88111" x="9144000" y="3511550"/>
          <p14:tracePt t="88124" x="9156700" y="3511550"/>
          <p14:tracePt t="88142" x="9207500" y="3498850"/>
          <p14:tracePt t="88143" x="9220200" y="3492500"/>
          <p14:tracePt t="88161" x="9258300" y="3479800"/>
          <p14:tracePt t="88173" x="9264650" y="3473450"/>
          <p14:tracePt t="88189" x="9271000" y="3473450"/>
          <p14:tracePt t="88285" x="9271000" y="3467100"/>
          <p14:tracePt t="88439" x="9277350" y="3460750"/>
          <p14:tracePt t="88523" x="9283700" y="3460750"/>
          <p14:tracePt t="88528" x="9290050" y="3454400"/>
          <p14:tracePt t="88542" x="9296400" y="3448050"/>
          <p14:tracePt t="88562" x="9321800" y="3429000"/>
          <p14:tracePt t="88573" x="9328150" y="3422650"/>
          <p14:tracePt t="88593" x="9334500" y="3422650"/>
          <p14:tracePt t="88609" x="9334500" y="3416300"/>
          <p14:tracePt t="88659" x="9340850" y="3416300"/>
          <p14:tracePt t="88677" x="9347200" y="3416300"/>
          <p14:tracePt t="88691" x="9347200" y="3422650"/>
          <p14:tracePt t="88715" x="9353550" y="3429000"/>
          <p14:tracePt t="88740" x="9353550" y="3435350"/>
          <p14:tracePt t="88759" x="9359900" y="3441700"/>
          <p14:tracePt t="88781" x="9359900" y="3448050"/>
          <p14:tracePt t="88812" x="9366250" y="3448050"/>
          <p14:tracePt t="88857" x="9372600" y="3448050"/>
          <p14:tracePt t="88929" x="9378950" y="3441700"/>
          <p14:tracePt t="88936" x="9385300" y="3441700"/>
          <p14:tracePt t="88962" x="9398000" y="3435350"/>
          <p14:tracePt t="88974" x="9404350" y="3435350"/>
          <p14:tracePt t="88978" x="9404350" y="3429000"/>
          <p14:tracePt t="88991" x="9410700" y="3429000"/>
          <p14:tracePt t="89007" x="9423400" y="3422650"/>
          <p14:tracePt t="89049" x="9429750" y="3435350"/>
          <p14:tracePt t="89057" x="9442450" y="3448050"/>
          <p14:tracePt t="89074" x="9461500" y="3479800"/>
          <p14:tracePt t="89090" x="9474200" y="3511550"/>
          <p14:tracePt t="89117" x="9486900" y="3530600"/>
          <p14:tracePt t="89191" x="9493250" y="3524250"/>
          <p14:tracePt t="89356" x="9486900" y="3517900"/>
          <p14:tracePt t="89364" x="9486900" y="3511550"/>
          <p14:tracePt t="89381" x="9486900" y="3505200"/>
          <p14:tracePt t="89533" x="9486900" y="3498850"/>
          <p14:tracePt t="89541" x="9480550" y="3498850"/>
          <p14:tracePt t="89558" x="9480550" y="3486150"/>
          <p14:tracePt t="89582" x="9474200" y="3473450"/>
          <p14:tracePt t="89591" x="9474200" y="3467100"/>
          <p14:tracePt t="89780" x="9474200" y="3473450"/>
          <p14:tracePt t="89819" x="9474200" y="3479800"/>
          <p14:tracePt t="89851" x="9474200" y="3486150"/>
          <p14:tracePt t="89973" x="9467850" y="3479800"/>
          <p14:tracePt t="89989" x="9467850" y="3473450"/>
          <p14:tracePt t="89998" x="9461500" y="3473450"/>
          <p14:tracePt t="90015" x="9461500" y="3467100"/>
          <p14:tracePt t="90030" x="9455150" y="3454400"/>
          <p14:tracePt t="90041" x="9448800" y="3448050"/>
          <p14:tracePt t="90058" x="9436100" y="3422650"/>
          <p14:tracePt t="90075" x="9398000" y="3390900"/>
          <p14:tracePt t="90091" x="9353550" y="3359150"/>
          <p14:tracePt t="90114" x="9277350" y="3302000"/>
          <p14:tracePt t="90124" x="9232900" y="3276600"/>
          <p14:tracePt t="90142" x="9220200" y="3270250"/>
          <p14:tracePt t="90164" x="9182100" y="3251200"/>
          <p14:tracePt t="90174" x="9163050" y="3251200"/>
          <p14:tracePt t="90191" x="9124950" y="3244850"/>
          <p14:tracePt t="90208" x="9061450" y="3244850"/>
          <p14:tracePt t="90224" x="9017000" y="3244850"/>
          <p14:tracePt t="90249" x="8947150" y="3244850"/>
          <p14:tracePt t="90258" x="8928100" y="3238500"/>
          <p14:tracePt t="90276" x="8896350" y="3232150"/>
          <p14:tracePt t="90292" x="8890000" y="3232150"/>
          <p14:tracePt t="90316" x="8877300" y="3225800"/>
          <p14:tracePt t="90325" x="8870950" y="3225800"/>
          <p14:tracePt t="90344" x="8864600" y="3219450"/>
          <p14:tracePt t="90358" x="8858250" y="3219450"/>
          <p14:tracePt t="90382" x="8839200" y="3219450"/>
          <p14:tracePt t="90391" x="8832850" y="3225800"/>
          <p14:tracePt t="90408" x="8813800" y="3225800"/>
          <p14:tracePt t="90424" x="8788400" y="3232150"/>
          <p14:tracePt t="90449" x="8769350" y="3232150"/>
          <p14:tracePt t="90459" x="8769350" y="3238500"/>
          <p14:tracePt t="90475" x="8763000" y="3238500"/>
          <p14:tracePt t="90492" x="8763000" y="3251200"/>
          <p14:tracePt t="90515" x="8820150" y="3289300"/>
          <p14:tracePt t="90525" x="8839200" y="3295650"/>
          <p14:tracePt t="90542" x="8870950" y="3314700"/>
          <p14:tracePt t="90543" x="8883650" y="3321050"/>
          <p14:tracePt t="90566" x="8921750" y="3327400"/>
          <p14:tracePt t="90575" x="8959850" y="3327400"/>
          <p14:tracePt t="90592" x="8991600" y="3327400"/>
          <p14:tracePt t="90608" x="9067800" y="3314700"/>
          <p14:tracePt t="90627" x="9099550" y="3289300"/>
          <p14:tracePt t="90650" x="9131300" y="3263900"/>
          <p14:tracePt t="90658" x="9131300" y="3257550"/>
          <p14:tracePt t="90675" x="9144000" y="3244850"/>
          <p14:tracePt t="90691" x="9150350" y="3238500"/>
          <p14:tracePt t="90717" x="9169400" y="3219450"/>
          <p14:tracePt t="90725" x="9175750" y="3213100"/>
          <p14:tracePt t="90742" x="9182100" y="3194050"/>
          <p14:tracePt t="90759" x="9188450" y="3181350"/>
          <p14:tracePt t="90781" x="9194800" y="3155950"/>
          <p14:tracePt t="90792" x="9194800" y="3149600"/>
          <p14:tracePt t="90808" x="9175750" y="3124200"/>
          <p14:tracePt t="90825" x="9163050" y="3111500"/>
          <p14:tracePt t="90851" x="9150350" y="3105150"/>
          <p14:tracePt t="90859" x="9137650" y="3098800"/>
          <p14:tracePt t="90875" x="9112250" y="3086100"/>
          <p14:tracePt t="90892" x="9074150" y="3073400"/>
          <p14:tracePt t="90917" x="8997950" y="3060700"/>
          <p14:tracePt t="90928" x="8966200" y="3048000"/>
          <p14:tracePt t="90942" x="8915400" y="3041650"/>
          <p14:tracePt t="90966" x="8858250" y="3028950"/>
          <p14:tracePt t="90976" x="8845550" y="3028950"/>
          <p14:tracePt t="90992" x="8813800" y="3028950"/>
          <p14:tracePt t="90994" x="8801100" y="3028950"/>
          <p14:tracePt t="91008" x="8782050" y="3028950"/>
          <p14:tracePt t="91025" x="8763000" y="3028950"/>
          <p14:tracePt t="91050" x="8731250" y="3022600"/>
          <p14:tracePt t="91058" x="8718550" y="3022600"/>
          <p14:tracePt t="91076" x="8693150" y="3028950"/>
          <p14:tracePt t="91092" x="8661400" y="3035300"/>
          <p14:tracePt t="91117" x="8623300" y="3060700"/>
          <p14:tracePt t="91125" x="8610600" y="3073400"/>
          <p14:tracePt t="91142" x="8604250" y="3098800"/>
          <p14:tracePt t="91158" x="8604250" y="3124200"/>
          <p14:tracePt t="91182" x="8648700" y="3162300"/>
          <p14:tracePt t="91193" x="8661400" y="3168650"/>
          <p14:tracePt t="91209" x="8686800" y="3187700"/>
          <p14:tracePt t="91227" x="8699500" y="3194050"/>
          <p14:tracePt t="91296" x="8693150" y="3194050"/>
          <p14:tracePt t="91308" x="8667750" y="3194050"/>
          <p14:tracePt t="91326" x="8604250" y="3194050"/>
          <p14:tracePt t="91342" x="8528050" y="3194050"/>
          <p14:tracePt t="91365" x="8420100" y="3181350"/>
          <p14:tracePt t="91376" x="8394700" y="3175000"/>
          <p14:tracePt t="91393" x="8356600" y="3162300"/>
          <p14:tracePt t="91409" x="8337550" y="3155950"/>
          <p14:tracePt t="91495" x="8337550" y="3162300"/>
          <p14:tracePt t="91510" x="8350250" y="3168650"/>
          <p14:tracePt t="91526" x="8375650" y="3194050"/>
          <p14:tracePt t="91545" x="8439150" y="3225800"/>
          <p14:tracePt t="91559" x="8496300" y="3244850"/>
          <p14:tracePt t="91583" x="8616950" y="3257550"/>
          <p14:tracePt t="91592" x="8667750" y="3263900"/>
          <p14:tracePt t="91594" x="8724900" y="3263900"/>
          <p14:tracePt t="91612" x="8794750" y="3257550"/>
          <p14:tracePt t="91626" x="8845550" y="3244850"/>
          <p14:tracePt t="91651" x="8890000" y="3225800"/>
          <p14:tracePt t="91663" x="8890000" y="3219450"/>
          <p14:tracePt t="91676" x="8896350" y="3206750"/>
          <p14:tracePt t="91693" x="8909050" y="3187700"/>
          <p14:tracePt t="91719" x="8921750" y="3175000"/>
          <p14:tracePt t="91725" x="8928100" y="3175000"/>
          <p14:tracePt t="91745" x="8928100" y="3168650"/>
          <p14:tracePt t="91767" x="8934450" y="3162300"/>
          <p14:tracePt t="91775" x="8940800" y="3162300"/>
          <p14:tracePt t="91793" x="8947150" y="3155950"/>
          <p14:tracePt t="91812" x="8947150" y="3143250"/>
          <p14:tracePt t="91825" x="8947150" y="3136900"/>
          <p14:tracePt t="91848" x="8947150" y="3124200"/>
          <p14:tracePt t="91859" x="8947150" y="3117850"/>
          <p14:tracePt t="91876" x="8940800" y="3098800"/>
          <p14:tracePt t="91893" x="8928100" y="3073400"/>
          <p14:tracePt t="91919" x="8890000" y="3054350"/>
          <p14:tracePt t="91926" x="8858250" y="3048000"/>
          <p14:tracePt t="91945" x="8801100" y="3041650"/>
          <p14:tracePt t="91959" x="8743950" y="3041650"/>
          <p14:tracePt t="91986" x="8667750" y="3035300"/>
          <p14:tracePt t="91993" x="8642350" y="3035300"/>
          <p14:tracePt t="92011" x="8623300" y="3028950"/>
          <p14:tracePt t="92026" x="8610600" y="3022600"/>
          <p14:tracePt t="92111" x="8604250" y="3022600"/>
          <p14:tracePt t="92127" x="8597900" y="3022600"/>
          <p14:tracePt t="92133" x="8591550" y="3028950"/>
          <p14:tracePt t="92143" x="8585200" y="3035300"/>
          <p14:tracePt t="92167" x="8566150" y="3054350"/>
          <p14:tracePt t="92177" x="8566150" y="3060700"/>
          <p14:tracePt t="92193" x="8553450" y="3073400"/>
          <p14:tracePt t="92227" x="8553450" y="3079750"/>
          <p14:tracePt t="92260" x="8553450" y="3086100"/>
          <p14:tracePt t="92277" x="8572500" y="3111500"/>
          <p14:tracePt t="92292" x="8591550" y="3124200"/>
          <p14:tracePt t="92319" x="8604250" y="3155950"/>
          <p14:tracePt t="92329" x="8610600" y="3175000"/>
          <p14:tracePt t="92343" x="8610600" y="3181350"/>
          <p14:tracePt t="92382" x="8547100" y="3181350"/>
          <p14:tracePt t="92395" x="8509000" y="3175000"/>
          <p14:tracePt t="92410" x="8502650" y="3175000"/>
          <p14:tracePt t="98854" x="8496300" y="3175000"/>
          <p14:tracePt t="98859" x="8483600" y="3175000"/>
          <p14:tracePt t="98867" x="8477250" y="3175000"/>
          <p14:tracePt t="98882" x="8458200" y="3175000"/>
          <p14:tracePt t="98907" x="8375650" y="3168650"/>
          <p14:tracePt t="98917" x="8350250" y="3162300"/>
          <p14:tracePt t="98935" x="8235950" y="3130550"/>
          <p14:tracePt t="98948" x="8083550" y="3117850"/>
          <p14:tracePt t="98973" x="7899400" y="3111500"/>
          <p14:tracePt t="98984" x="7861300" y="3111500"/>
          <p14:tracePt t="98998" x="7785100" y="3098800"/>
          <p14:tracePt t="99015" x="7715250" y="3079750"/>
          <p14:tracePt t="99035" x="7620000" y="3048000"/>
          <p14:tracePt t="99058" x="7308850" y="2952750"/>
          <p14:tracePt t="99065" x="7162800" y="2921000"/>
          <p14:tracePt t="99083" x="6915150" y="2889250"/>
          <p14:tracePt t="99100" x="6591300" y="2895600"/>
          <p14:tracePt t="99128" x="6356350" y="2914650"/>
          <p14:tracePt t="99150" x="6197600" y="2901950"/>
          <p14:tracePt t="99170" x="6013450" y="2863850"/>
          <p14:tracePt t="99182" x="5746750" y="2819400"/>
          <p14:tracePt t="99199" x="5410200" y="2781300"/>
          <p14:tracePt t="99216" x="5130800" y="2774950"/>
          <p14:tracePt t="99239" x="4787900" y="2794000"/>
          <p14:tracePt t="99249" x="4699000" y="2806700"/>
          <p14:tracePt t="99265" x="4603750" y="2819400"/>
          <p14:tracePt t="99282" x="4559300" y="2819400"/>
          <p14:tracePt t="99305" x="4438650" y="2832100"/>
          <p14:tracePt t="99316" x="4356100" y="2832100"/>
          <p14:tracePt t="99335" x="4197350" y="2832100"/>
          <p14:tracePt t="99349" x="4006850" y="2832100"/>
          <p14:tracePt t="99375" x="3810000" y="2794000"/>
          <p14:tracePt t="99382" x="3797300" y="2787650"/>
          <p14:tracePt t="99402" x="3771900" y="2768600"/>
          <p14:tracePt t="99415" x="3683000" y="2749550"/>
          <p14:tracePt t="99432" x="3492500" y="2730500"/>
          <p14:tracePt t="99459" x="3028950" y="2660650"/>
          <p14:tracePt t="99466" x="2857500" y="2635250"/>
          <p14:tracePt t="99483" x="2514600" y="2571750"/>
          <p14:tracePt t="99501" x="2247900" y="2514600"/>
          <p14:tracePt t="99503" x="2165350" y="2482850"/>
          <p14:tracePt t="99522" x="2076450" y="2425700"/>
          <p14:tracePt t="99532" x="2057400" y="2406650"/>
          <p14:tracePt t="99550" x="2038350" y="2368550"/>
          <p14:tracePt t="99553" x="2032000" y="2349500"/>
          <p14:tracePt t="99573" x="1981200" y="2292350"/>
          <p14:tracePt t="99582" x="1911350" y="2228850"/>
          <p14:tracePt t="99601" x="1778000" y="2152650"/>
          <p14:tracePt t="99618" x="1619250" y="2070100"/>
          <p14:tracePt t="99640" x="1454150" y="1962150"/>
          <p14:tracePt t="99649" x="1447800" y="1936750"/>
          <p14:tracePt t="99668" x="1447800" y="1905000"/>
          <p14:tracePt t="99682" x="1460500" y="1892300"/>
          <p14:tracePt t="99707" x="1466850" y="1885950"/>
          <p14:tracePt t="99716" x="1466850" y="1879600"/>
          <p14:tracePt t="99733" x="1479550" y="1847850"/>
          <p14:tracePt t="99750" x="1492250" y="1778000"/>
          <p14:tracePt t="99772" x="1498600" y="1638300"/>
          <p14:tracePt t="99783" x="1498600" y="1593850"/>
          <p14:tracePt t="99799" x="1504950" y="1530350"/>
          <p14:tracePt t="99801" x="1504950" y="1498600"/>
          <p14:tracePt t="99816" x="1504950" y="1479550"/>
          <p14:tracePt t="99832" x="1498600" y="1460500"/>
          <p14:tracePt t="99857" x="1492250" y="1460500"/>
          <p14:tracePt t="99910" x="1485900" y="1454150"/>
          <p14:tracePt t="99927" x="1473200" y="1441450"/>
          <p14:tracePt t="99936" x="1466850" y="1441450"/>
          <p14:tracePt t="100162" x="1473200" y="1435100"/>
          <p14:tracePt t="100169" x="1485900" y="1435100"/>
          <p14:tracePt t="100184" x="1549400" y="1435100"/>
          <p14:tracePt t="100201" x="1593850" y="1441450"/>
          <p14:tracePt t="100217" x="1701800" y="1454150"/>
          <p14:tracePt t="100235" x="1847850" y="1485900"/>
          <p14:tracePt t="100257" x="1905000" y="1517650"/>
          <p14:tracePt t="100266" x="1917700" y="1517650"/>
          <p14:tracePt t="100284" x="1936750" y="1524000"/>
          <p14:tracePt t="100301" x="1949450" y="1524000"/>
          <p14:tracePt t="100326" x="1968500" y="1517650"/>
          <p14:tracePt t="100335" x="1974850" y="1504950"/>
          <p14:tracePt t="100337" x="1981200" y="1498600"/>
          <p14:tracePt t="100350" x="1987550" y="1485900"/>
          <p14:tracePt t="100373" x="1987550" y="1447800"/>
          <p14:tracePt t="100383" x="1987550" y="1435100"/>
          <p14:tracePt t="100400" x="1987550" y="1403350"/>
          <p14:tracePt t="100417" x="1974850" y="1358900"/>
          <p14:tracePt t="100443" x="1962150" y="1320800"/>
          <p14:tracePt t="100448" x="1962150" y="1301750"/>
          <p14:tracePt t="100466" x="1962150" y="1257300"/>
          <p14:tracePt t="100484" x="1962150" y="1225550"/>
          <p14:tracePt t="100509" x="1955800" y="1206500"/>
          <p14:tracePt t="100516" x="1949450" y="1206500"/>
          <p14:tracePt t="100533" x="1924050" y="1200150"/>
          <p14:tracePt t="100551" x="1892300" y="1193800"/>
          <p14:tracePt t="100574" x="1854200" y="1187450"/>
          <p14:tracePt t="100583" x="1847850" y="1187450"/>
          <p14:tracePt t="100600" x="1828800" y="1187450"/>
          <p14:tracePt t="100617" x="1809750" y="1181100"/>
          <p14:tracePt t="100618" x="1803400" y="1181100"/>
          <p14:tracePt t="100633" x="1797050" y="1181100"/>
          <p14:tracePt t="100661" x="1739900" y="1200150"/>
          <p14:tracePt t="100668" x="1727200" y="1212850"/>
          <p14:tracePt t="100684" x="1701800" y="1244600"/>
          <p14:tracePt t="100700" x="1689100" y="1282700"/>
          <p14:tracePt t="100724" x="1689100" y="1314450"/>
          <p14:tracePt t="100733" x="1695450" y="1333500"/>
          <p14:tracePt t="100751" x="1727200" y="1365250"/>
          <p14:tracePt t="100777" x="1809750" y="1422400"/>
          <p14:tracePt t="100780" x="1847850" y="1441450"/>
          <p14:tracePt t="100800" x="1885950" y="1466850"/>
          <p14:tracePt t="100817" x="1917700" y="1473200"/>
          <p14:tracePt t="100843" x="1974850" y="1479550"/>
          <p14:tracePt t="100850" x="1993900" y="1479550"/>
          <p14:tracePt t="100868" x="2019300" y="1473200"/>
          <p14:tracePt t="100885" x="2038350" y="1441450"/>
          <p14:tracePt t="100912" x="2051050" y="1384300"/>
          <p14:tracePt t="100917" x="2051050" y="1365250"/>
          <p14:tracePt t="100934" x="2051050" y="1346200"/>
          <p14:tracePt t="100951" x="2038350" y="1320800"/>
          <p14:tracePt t="100975" x="2025650" y="1276350"/>
          <p14:tracePt t="100984" x="2019300" y="1250950"/>
          <p14:tracePt t="101001" x="2006600" y="1225550"/>
          <p14:tracePt t="101017" x="1981200" y="1193800"/>
          <p14:tracePt t="101034" x="1949450" y="1168400"/>
          <p14:tracePt t="101060" x="1879600" y="1136650"/>
          <p14:tracePt t="101068" x="1841500" y="1123950"/>
          <p14:tracePt t="101070" x="1816100" y="1123950"/>
          <p14:tracePt t="101084" x="1797050" y="1117600"/>
          <p14:tracePt t="101100" x="1733550" y="1111250"/>
          <p14:tracePt t="101126" x="1663700" y="1111250"/>
          <p14:tracePt t="101134" x="1644650" y="1111250"/>
          <p14:tracePt t="101151" x="1600200" y="1143000"/>
          <p14:tracePt t="101174" x="1568450" y="1225550"/>
          <p14:tracePt t="101183" x="1568450" y="1257300"/>
          <p14:tracePt t="101201" x="1574800" y="1301750"/>
          <p14:tracePt t="101217" x="1600200" y="1358900"/>
          <p14:tracePt t="101241" x="1670050" y="1435100"/>
          <p14:tracePt t="101251" x="1689100" y="1454150"/>
          <p14:tracePt t="101268" x="1752600" y="1504950"/>
          <p14:tracePt t="101272" x="1803400" y="1536700"/>
          <p14:tracePt t="101284" x="1854200" y="1562100"/>
          <p14:tracePt t="101313" x="1993900" y="1587500"/>
          <p14:tracePt t="101335" x="2038350" y="1581150"/>
          <p14:tracePt t="101350" x="2076450" y="1555750"/>
          <p14:tracePt t="101375" x="2133600" y="1498600"/>
          <p14:tracePt t="101384" x="2152650" y="1473200"/>
          <p14:tracePt t="101401" x="2190750" y="1403350"/>
          <p14:tracePt t="101418" x="2203450" y="1371600"/>
          <p14:tracePt t="101434" x="2209800" y="1346200"/>
          <p14:tracePt t="101468" x="2203450" y="1346200"/>
          <p14:tracePt t="101485" x="2190750" y="1346200"/>
          <p14:tracePt t="101501" x="2178050" y="1346200"/>
          <p14:tracePt t="101534" x="2159000" y="1339850"/>
          <p14:tracePt t="101552" x="2139950" y="1327150"/>
          <p14:tracePt t="101554" x="2127250" y="1320800"/>
          <p14:tracePt t="101578" x="2076450" y="1295400"/>
          <p14:tracePt t="101602" x="2044700" y="1282700"/>
          <p14:tracePt t="101619" x="2019300" y="1276350"/>
          <p14:tracePt t="101645" x="1943100" y="1270000"/>
          <p14:tracePt t="101652" x="1936750" y="1270000"/>
          <p14:tracePt t="101668" x="1905000" y="1270000"/>
          <p14:tracePt t="101686" x="1879600" y="1270000"/>
          <p14:tracePt t="101708" x="1854200" y="1270000"/>
          <p14:tracePt t="101719" x="1847850" y="1270000"/>
          <p14:tracePt t="101735" x="1841500" y="1276350"/>
          <p14:tracePt t="101751" x="1841500" y="1282700"/>
          <p14:tracePt t="101779" x="1841500" y="1346200"/>
          <p14:tracePt t="101802" x="1866900" y="1409700"/>
          <p14:tracePt t="101803" x="1873250" y="1422400"/>
          <p14:tracePt t="101817" x="1879600" y="1441450"/>
          <p14:tracePt t="101835" x="1892300" y="1485900"/>
          <p14:tracePt t="101860" x="1930400" y="1562100"/>
          <p14:tracePt t="101885" x="1949450" y="1581150"/>
          <p14:tracePt t="101912" x="1962150" y="1587500"/>
          <p14:tracePt t="101935" x="1974850" y="1587500"/>
          <p14:tracePt t="101951" x="1987550" y="1587500"/>
          <p14:tracePt t="101977" x="2012950" y="1587500"/>
          <p14:tracePt t="101984" x="2025650" y="1587500"/>
          <p14:tracePt t="102001" x="2044700" y="1587500"/>
          <p14:tracePt t="102017" x="2057400" y="1574800"/>
          <p14:tracePt t="102041" x="2070100" y="1555750"/>
          <p14:tracePt t="102051" x="2076450" y="1549400"/>
          <p14:tracePt t="102074" x="2082800" y="1530350"/>
          <p14:tracePt t="102084" x="2082800" y="1524000"/>
          <p14:tracePt t="102110" x="2082800" y="1511300"/>
          <p14:tracePt t="102135" x="2089150" y="1504950"/>
          <p14:tracePt t="102237" x="2082800" y="1504950"/>
          <p14:tracePt t="102254" x="2082800" y="1511300"/>
          <p14:tracePt t="102268" x="2076450" y="1511300"/>
          <p14:tracePt t="102286" x="2070100" y="1511300"/>
          <p14:tracePt t="102302" x="2063750" y="1504950"/>
          <p14:tracePt t="102327" x="2057400" y="1479550"/>
          <p14:tracePt t="102338" x="2057400" y="1460500"/>
          <p14:tracePt t="102352" x="2057400" y="1454150"/>
          <p14:tracePt t="102386" x="2057400" y="1447800"/>
          <p14:tracePt t="102496" x="2051050" y="1447800"/>
          <p14:tracePt t="102521" x="2044700" y="1447800"/>
          <p14:tracePt t="102612" x="2044700" y="1441450"/>
          <p14:tracePt t="102622" x="2044700" y="1435100"/>
          <p14:tracePt t="102641" x="2044700" y="1422400"/>
          <p14:tracePt t="102669" x="2044700" y="1416050"/>
          <p14:tracePt t="102734" x="2044700" y="1422400"/>
          <p14:tracePt t="102742" x="2038350" y="1422400"/>
          <p14:tracePt t="102751" x="2038350" y="1428750"/>
          <p14:tracePt t="102775" x="2032000" y="1435100"/>
          <p14:tracePt t="102807" x="2025650" y="1435100"/>
          <p14:tracePt t="102937" x="2032000" y="1435100"/>
          <p14:tracePt t="102942" x="2038350" y="1435100"/>
          <p14:tracePt t="102958" x="2057400" y="1454150"/>
          <p14:tracePt t="102968" x="2063750" y="1460500"/>
          <p14:tracePt t="103008" x="2070100" y="1460500"/>
          <p14:tracePt t="103019" x="2082800" y="1460500"/>
          <p14:tracePt t="103037" x="2146300" y="1454150"/>
          <p14:tracePt t="103062" x="2286000" y="1409700"/>
          <p14:tracePt t="103071" x="2387600" y="1403350"/>
          <p14:tracePt t="103089" x="2768600" y="1384300"/>
          <p14:tracePt t="103108" x="3054350" y="1409700"/>
          <p14:tracePt t="103119" x="3238500" y="1416050"/>
          <p14:tracePt t="103136" x="3492500" y="1416050"/>
          <p14:tracePt t="103153" x="3727450" y="1403350"/>
          <p14:tracePt t="103174" x="4000500" y="1365250"/>
          <p14:tracePt t="103188" x="4108450" y="1333500"/>
          <p14:tracePt t="103202" x="4165600" y="1301750"/>
          <p14:tracePt t="103219" x="4203700" y="1282700"/>
          <p14:tracePt t="103243" x="4203700" y="1276350"/>
          <p14:tracePt t="103380" x="4210050" y="1276350"/>
          <p14:tracePt t="103389" x="4216400" y="1276350"/>
          <p14:tracePt t="103405" x="4222750" y="1276350"/>
          <p14:tracePt t="103420" x="4229100" y="1276350"/>
          <p14:tracePt t="103453" x="4229100" y="1270000"/>
          <p14:tracePt t="103475" x="4229100" y="1263650"/>
          <p14:tracePt t="103486" x="4229100" y="1257300"/>
          <p14:tracePt t="103511" x="4222750" y="1250950"/>
          <p14:tracePt t="103519" x="4216400" y="1250950"/>
          <p14:tracePt t="103536" x="4171950" y="1250950"/>
          <p14:tracePt t="103552" x="4102100" y="1276350"/>
          <p14:tracePt t="103577" x="3962400" y="1314450"/>
          <p14:tracePt t="103586" x="3917950" y="1327150"/>
          <p14:tracePt t="103603" x="3848100" y="1346200"/>
          <p14:tracePt t="103619" x="3797300" y="1365250"/>
          <p14:tracePt t="103645" x="3790950" y="1365250"/>
          <p14:tracePt t="103669" x="3797300" y="1371600"/>
          <p14:tracePt t="103686" x="3816350" y="1397000"/>
          <p14:tracePt t="103710" x="3848100" y="1441450"/>
          <p14:tracePt t="103721" x="3854450" y="1473200"/>
          <p14:tracePt t="103739" x="3854450" y="1492250"/>
          <p14:tracePt t="103754" x="3841750" y="1511300"/>
          <p14:tracePt t="103775" x="3841750" y="1517650"/>
          <p14:tracePt t="103815" x="3835400" y="1511300"/>
          <p14:tracePt t="103823" x="3829050" y="1511300"/>
          <p14:tracePt t="103846" x="3822700" y="1504950"/>
          <p14:tracePt t="112299" x="3829050" y="1504950"/>
          <p14:tracePt t="112310" x="3854450" y="1504950"/>
          <p14:tracePt t="112330" x="3937000" y="1524000"/>
          <p14:tracePt t="112347" x="4038600" y="1536700"/>
          <p14:tracePt t="112360" x="4133850" y="1555750"/>
          <p14:tracePt t="112383" x="4210050" y="1593850"/>
          <p14:tracePt t="112393" x="4222750" y="1606550"/>
          <p14:tracePt t="112410" x="4248150" y="1631950"/>
          <p14:tracePt t="112426" x="4267200" y="1657350"/>
          <p14:tracePt t="112428" x="4273550" y="1663700"/>
          <p14:tracePt t="112453" x="4286250" y="1682750"/>
          <p14:tracePt t="112477" x="4286250" y="1689100"/>
          <p14:tracePt t="112517" x="4222750" y="1689100"/>
          <p14:tracePt t="112527" x="4184650" y="1676400"/>
          <p14:tracePt t="112543" x="4064000" y="1651000"/>
          <p14:tracePt t="112565" x="3727450" y="1593850"/>
          <p14:tracePt t="112576" x="3575050" y="1562100"/>
          <p14:tracePt t="112593" x="3327400" y="1498600"/>
          <p14:tracePt t="112611" x="3124200" y="1441450"/>
          <p14:tracePt t="112627" x="2997200" y="1390650"/>
          <p14:tracePt t="112652" x="2959100" y="1365250"/>
          <p14:tracePt t="112677" x="2978150" y="1365250"/>
          <p14:tracePt t="112693" x="3060700" y="1384300"/>
          <p14:tracePt t="112718" x="3333750" y="1473200"/>
          <p14:tracePt t="112726" x="3384550" y="1485900"/>
          <p14:tracePt t="112744" x="3549650" y="1543050"/>
          <p14:tracePt t="112760" x="3708400" y="1600200"/>
          <p14:tracePt t="112785" x="3924300" y="1670050"/>
          <p14:tracePt t="112794" x="3987800" y="1695450"/>
          <p14:tracePt t="112811" x="4133850" y="1758950"/>
          <p14:tracePt t="112827" x="4406900" y="1866900"/>
          <p14:tracePt t="112849" x="4978400" y="2082800"/>
          <p14:tracePt t="112860" x="5264150" y="2184400"/>
          <p14:tracePt t="112877" x="5734050" y="2343150"/>
          <p14:tracePt t="112902" x="6445250" y="2540000"/>
          <p14:tracePt t="112910" x="6673850" y="2603500"/>
          <p14:tracePt t="112927" x="7054850" y="2711450"/>
          <p14:tracePt t="112944" x="7512050" y="2844800"/>
          <p14:tracePt t="112969" x="8426450" y="3111500"/>
          <p14:tracePt t="112977" x="8648700" y="3168650"/>
          <p14:tracePt t="112994" x="9017000" y="3257550"/>
          <p14:tracePt t="113010" x="9290050" y="3308350"/>
          <p14:tracePt t="113027" x="9461500" y="3327400"/>
          <p14:tracePt t="113051" x="9575800" y="3327400"/>
          <p14:tracePt t="113060" x="9601200" y="3327400"/>
          <p14:tracePt t="113077" x="9645650" y="3321050"/>
          <p14:tracePt t="113094" x="9658350" y="3321050"/>
          <p14:tracePt t="113122" x="9652000" y="3327400"/>
          <p14:tracePt t="113146" x="9613900" y="3333750"/>
          <p14:tracePt t="113162" x="9601200" y="3340100"/>
          <p14:tracePt t="113325" x="9601200" y="3346450"/>
          <p14:tracePt t="113331" x="9607550" y="3359150"/>
          <p14:tracePt t="113344" x="9620250" y="3365500"/>
          <p14:tracePt t="113369" x="9728200" y="3473450"/>
          <p14:tracePt t="113394" x="9899650" y="3613150"/>
          <p14:tracePt t="113413" x="10045700" y="3695700"/>
          <p14:tracePt t="113428" x="10102850" y="3721100"/>
          <p14:tracePt t="113453" x="10179050" y="3771900"/>
          <p14:tracePt t="113460" x="10185400" y="3771900"/>
          <p14:tracePt t="113481" x="10185400" y="3778250"/>
          <p14:tracePt t="113496" x="10191750" y="3784600"/>
          <p14:tracePt t="113518" x="10198100" y="3784600"/>
          <p14:tracePt t="113528" x="10198100" y="3790950"/>
          <p14:tracePt t="113544" x="10210800" y="3790950"/>
          <p14:tracePt t="113561" x="10229850" y="3797300"/>
          <p14:tracePt t="113586" x="10267950" y="3803650"/>
          <p14:tracePt t="113594" x="10274300" y="3803650"/>
          <p14:tracePt t="113614" x="10293350" y="3803650"/>
          <p14:tracePt t="113652" x="10318750" y="3797300"/>
          <p14:tracePt t="113660" x="10331450" y="3784600"/>
          <p14:tracePt t="113678" x="10356850" y="3759200"/>
          <p14:tracePt t="113704" x="10382250" y="3708400"/>
          <p14:tracePt t="113711" x="10394950" y="3689350"/>
          <p14:tracePt t="113728" x="10401300" y="3663950"/>
          <p14:tracePt t="113744" x="10414000" y="3638550"/>
          <p14:tracePt t="113768" x="10420350" y="3625850"/>
          <p14:tracePt t="113777" x="10420350" y="3619500"/>
          <p14:tracePt t="113796" x="10382250" y="3600450"/>
          <p14:tracePt t="113814" x="10299700" y="3587750"/>
          <p14:tracePt t="113816" x="10255250" y="3575050"/>
          <p14:tracePt t="113828" x="10210800" y="3568700"/>
          <p14:tracePt t="113853" x="10033000" y="3536950"/>
          <p14:tracePt t="113854" x="9988550" y="3530600"/>
          <p14:tracePt t="113863" x="9950450" y="3524250"/>
          <p14:tracePt t="113878" x="9912350" y="3517900"/>
          <p14:tracePt t="113894" x="9893300" y="3511550"/>
          <p14:tracePt t="113964" x="9893300" y="3517900"/>
          <p14:tracePt t="113979" x="9886950" y="3517900"/>
          <p14:tracePt t="113995" x="9867900" y="3524250"/>
          <p14:tracePt t="114012" x="9855200" y="3530600"/>
          <p14:tracePt t="114030" x="9848850" y="3543300"/>
          <p14:tracePt t="114053" x="9823450" y="3581400"/>
          <p14:tracePt t="114062" x="9810750" y="3600450"/>
          <p14:tracePt t="114078" x="9804400" y="3644900"/>
          <p14:tracePt t="114104" x="9817100" y="3714750"/>
          <p14:tracePt t="114111" x="9836150" y="3733800"/>
          <p14:tracePt t="114129" x="9867900" y="3759200"/>
          <p14:tracePt t="114145" x="9925050" y="3784600"/>
          <p14:tracePt t="114169" x="10020300" y="3816350"/>
          <p14:tracePt t="114178" x="10058400" y="3822700"/>
          <p14:tracePt t="114195" x="10115550" y="3835400"/>
          <p14:tracePt t="114212" x="10217150" y="3854450"/>
          <p14:tracePt t="114228" x="10350500" y="3873500"/>
          <p14:tracePt t="114255" x="10572750" y="3898900"/>
          <p14:tracePt t="114262" x="10610850" y="3898900"/>
          <p14:tracePt t="114278" x="10648950" y="3898900"/>
          <p14:tracePt t="114295" x="10712450" y="3898900"/>
          <p14:tracePt t="114319" x="10775950" y="3879850"/>
          <p14:tracePt t="114328" x="10788650" y="3879850"/>
          <p14:tracePt t="114345" x="10807700" y="3867150"/>
          <p14:tracePt t="114362" x="10826750" y="3860800"/>
          <p14:tracePt t="114386" x="10839450" y="3854450"/>
          <p14:tracePt t="114394" x="10839450" y="3848100"/>
          <p14:tracePt t="114412" x="10845800" y="3841750"/>
          <p14:tracePt t="114428" x="10845800" y="3829050"/>
          <p14:tracePt t="114430" x="10845800" y="3822700"/>
          <p14:tracePt t="114453" x="10839450" y="3810000"/>
          <p14:tracePt t="114456" x="10839450" y="3803650"/>
          <p14:tracePt t="114478" x="10833100" y="3784600"/>
          <p14:tracePt t="114502" x="10807700" y="3746500"/>
          <p14:tracePt t="114511" x="10807700" y="3733800"/>
          <p14:tracePt t="114529" x="10795000" y="3708400"/>
          <p14:tracePt t="114545" x="10782300" y="3689350"/>
          <p14:tracePt t="114570" x="10763250" y="3657600"/>
          <p14:tracePt t="114579" x="10750550" y="3644900"/>
          <p14:tracePt t="114596" x="10725150" y="3632200"/>
          <p14:tracePt t="114611" x="10706100" y="3619500"/>
          <p14:tracePt t="114628" x="10680700" y="3606800"/>
          <p14:tracePt t="114655" x="10642600" y="3594100"/>
          <p14:tracePt t="114663" x="10629900" y="3594100"/>
          <p14:tracePt t="114678" x="10598150" y="3587750"/>
          <p14:tracePt t="114695" x="10572750" y="3587750"/>
          <p14:tracePt t="114720" x="10515600" y="3581400"/>
          <p14:tracePt t="114745" x="10458450" y="3587750"/>
          <p14:tracePt t="114762" x="10433050" y="3600450"/>
          <p14:tracePt t="114787" x="10420350" y="3625850"/>
          <p14:tracePt t="114796" x="10414000" y="3638550"/>
          <p14:tracePt t="114813" x="10407650" y="3644900"/>
          <p14:tracePt t="114828" x="10407650" y="3657600"/>
          <p14:tracePt t="114850" x="10407650" y="3683000"/>
          <p14:tracePt t="114862" x="10407650" y="3689350"/>
          <p14:tracePt t="114879" x="10407650" y="3708400"/>
          <p14:tracePt t="114902" x="10401300" y="3721100"/>
          <p14:tracePt t="115114" x="10401300" y="3714750"/>
          <p14:tracePt t="115128" x="10401300" y="3708400"/>
          <p14:tracePt t="115144" x="10401300" y="3702050"/>
          <p14:tracePt t="115150" x="10394950" y="3695700"/>
          <p14:tracePt t="115167" x="10382250" y="3683000"/>
          <p14:tracePt t="115178" x="10375900" y="3676650"/>
          <p14:tracePt t="115196" x="10369550" y="3676650"/>
          <p14:tracePt t="115212" x="10369550" y="3663950"/>
          <p14:tracePt t="115230" x="10369550" y="3657600"/>
          <p14:tracePt t="115252" x="10369550" y="3644900"/>
          <p14:tracePt t="115263" x="10369550" y="3638550"/>
          <p14:tracePt t="115315" x="10369550" y="3644900"/>
          <p14:tracePt t="115319" x="10369550" y="3651250"/>
          <p14:tracePt t="115331" x="10375900" y="3663950"/>
          <p14:tracePt t="115345" x="10382250" y="3683000"/>
          <p14:tracePt t="115370" x="10388600" y="3727450"/>
          <p14:tracePt t="115378" x="10394950" y="3733800"/>
          <p14:tracePt t="115399" x="10401300" y="3759200"/>
          <p14:tracePt t="115416" x="10407650" y="3771900"/>
          <p14:tracePt t="115429" x="10414000" y="3778250"/>
          <p14:tracePt t="115452" x="10420350" y="3778250"/>
          <p14:tracePt t="115561" x="10426700" y="3784600"/>
          <p14:tracePt t="115582" x="10439400" y="3790950"/>
          <p14:tracePt t="115596" x="10452100" y="3803650"/>
          <p14:tracePt t="115613" x="10458450" y="3810000"/>
          <p14:tracePt t="115632" x="10471150" y="3816350"/>
          <p14:tracePt t="115653" x="10490200" y="3816350"/>
          <p14:tracePt t="115701" x="10483850" y="3816350"/>
          <p14:tracePt t="115754" x="10490200" y="3835400"/>
          <p14:tracePt t="115763" x="10496550" y="3848100"/>
          <p14:tracePt t="115780" x="10496550" y="3867150"/>
          <p14:tracePt t="115796" x="10496550" y="3898900"/>
          <p14:tracePt t="115814" x="10490200" y="3937000"/>
          <p14:tracePt t="115829" x="10471150" y="3968750"/>
          <p14:tracePt t="115854" x="10433050" y="4013200"/>
          <p14:tracePt t="115862" x="10420350" y="4019550"/>
          <p14:tracePt t="115879" x="10414000" y="4032250"/>
          <p14:tracePt t="115922" x="10426700" y="4019550"/>
          <p14:tracePt t="115930" x="10439400" y="4006850"/>
          <p14:tracePt t="115946" x="10445750" y="3994150"/>
          <p14:tracePt t="115963" x="10445750" y="3987800"/>
          <p14:tracePt t="115985" x="10445750" y="3981450"/>
          <p14:tracePt t="115996" x="10439400" y="3981450"/>
          <p14:tracePt t="116012" x="10426700" y="3981450"/>
          <p14:tracePt t="116029" x="10420350" y="3981450"/>
          <p14:tracePt t="116055" x="10414000" y="3975100"/>
          <p14:tracePt t="116079" x="10407650" y="3968750"/>
          <p14:tracePt t="116104" x="10382250" y="3937000"/>
          <p14:tracePt t="116113" x="10369550" y="3924300"/>
          <p14:tracePt t="116130" x="10356850" y="3898900"/>
          <p14:tracePt t="116147" x="10356850" y="3879850"/>
          <p14:tracePt t="116169" x="10363200" y="3867150"/>
          <p14:tracePt t="116179" x="10369550" y="3867150"/>
          <p14:tracePt t="116197" x="10375900" y="3860800"/>
          <p14:tracePt t="116213" x="10388600" y="3860800"/>
          <p14:tracePt t="116231" x="10401300" y="3854450"/>
          <p14:tracePt t="116255" x="10414000" y="3848100"/>
          <p14:tracePt t="116265" x="10420350" y="3841750"/>
          <p14:tracePt t="116280" x="10426700" y="3841750"/>
          <p14:tracePt t="116297" x="10433050" y="3829050"/>
          <p14:tracePt t="116320" x="10445750" y="3816350"/>
          <p14:tracePt t="116330" x="10445750" y="3810000"/>
          <p14:tracePt t="116347" x="10445750" y="3803650"/>
          <p14:tracePt t="116363" x="10452100" y="3784600"/>
          <p14:tracePt t="116389" x="10464800" y="3752850"/>
          <p14:tracePt t="116396" x="10464800" y="3740150"/>
          <p14:tracePt t="116413" x="10471150" y="3708400"/>
          <p14:tracePt t="116436" x="10471150" y="3676650"/>
          <p14:tracePt t="116448" x="10471150" y="3663950"/>
          <p14:tracePt t="116567" x="10471150" y="3657600"/>
          <p14:tracePt t="116642" x="10471150" y="3632200"/>
          <p14:tracePt t="116664" x="10471150" y="3619500"/>
          <p14:tracePt t="116680" x="10471150" y="3613150"/>
          <p14:tracePt t="116696" x="10464800" y="3606800"/>
          <p14:tracePt t="116767" x="10458450" y="3606800"/>
          <p14:tracePt t="116891" x="10458450" y="3613150"/>
          <p14:tracePt t="116898" x="10458450" y="3619500"/>
          <p14:tracePt t="116917" x="10452100" y="3632200"/>
          <p14:tracePt t="116930" x="10445750" y="3638550"/>
          <p14:tracePt t="117253" x="10439400" y="3638550"/>
          <p14:tracePt t="117259" x="10433050" y="3632200"/>
          <p14:tracePt t="117266" x="10426700" y="3632200"/>
          <p14:tracePt t="117283" x="10420350" y="3632200"/>
          <p14:tracePt t="117304" x="10414000" y="3625850"/>
          <p14:tracePt t="117315" x="10401300" y="3613150"/>
          <p14:tracePt t="117333" x="10388600" y="3613150"/>
          <p14:tracePt t="117347" x="10375900" y="3606800"/>
          <p14:tracePt t="117373" x="10369550" y="3606800"/>
          <p14:tracePt t="117399" x="10363200" y="3600450"/>
          <p14:tracePt t="117415" x="10356850" y="3600450"/>
          <p14:tracePt t="117431" x="10350500" y="3587750"/>
          <p14:tracePt t="117457" x="10344150" y="3581400"/>
          <p14:tracePt t="117484" x="10344150" y="3594100"/>
          <p14:tracePt t="117497" x="10356850" y="3619500"/>
          <p14:tracePt t="117519" x="10375900" y="3657600"/>
          <p14:tracePt t="117530" x="10394950" y="3683000"/>
          <p14:tracePt t="117549" x="10414000" y="3702050"/>
          <p14:tracePt t="117571" x="10439400" y="3740150"/>
          <p14:tracePt t="117583" x="10458450" y="3759200"/>
          <p14:tracePt t="117597" x="10483850" y="3790950"/>
          <p14:tracePt t="117614" x="10509250" y="3829050"/>
          <p14:tracePt t="117637" x="10547350" y="3879850"/>
          <p14:tracePt t="117647" x="10553700" y="3886200"/>
          <p14:tracePt t="117664" x="10560050" y="3892550"/>
          <p14:tracePt t="117722" x="10560050" y="3886200"/>
          <p14:tracePt t="117731" x="10566400" y="3879850"/>
          <p14:tracePt t="117747" x="10572750" y="3873500"/>
          <p14:tracePt t="117770" x="10591800" y="3860800"/>
          <p14:tracePt t="117780" x="10598150" y="3854450"/>
          <p14:tracePt t="117798" x="10610850" y="3854450"/>
          <p14:tracePt t="117815" x="10610850" y="3848100"/>
          <p14:tracePt t="117830" x="10610850" y="3841750"/>
          <p14:tracePt t="117855" x="10591800" y="3822700"/>
          <p14:tracePt t="117866" x="10585450" y="3816350"/>
          <p14:tracePt t="117881" x="10572750" y="3790950"/>
          <p14:tracePt t="117900" x="10560050" y="3778250"/>
          <p14:tracePt t="117921" x="10553700" y="3771900"/>
          <p14:tracePt t="117931" x="10541000" y="3771900"/>
          <p14:tracePt t="117948" x="10534650" y="3771900"/>
          <p14:tracePt t="117964" x="10515600" y="3765550"/>
          <p14:tracePt t="117988" x="10452100" y="3740150"/>
          <p14:tracePt t="118002" x="10420350" y="3727450"/>
          <p14:tracePt t="118014" x="10312400" y="3695700"/>
          <p14:tracePt t="118038" x="10204450" y="3670300"/>
          <p14:tracePt t="118050" x="10191750" y="3663950"/>
          <p14:tracePt t="118065" x="10172700" y="3663950"/>
          <p14:tracePt t="118115" x="10172700" y="3670300"/>
          <p14:tracePt t="118149" x="10166350" y="3683000"/>
          <p14:tracePt t="118174" x="10134600" y="3733800"/>
          <p14:tracePt t="118182" x="10128250" y="3746500"/>
          <p14:tracePt t="118197" x="10121900" y="3765550"/>
          <p14:tracePt t="118215" x="10121900" y="3810000"/>
          <p14:tracePt t="118232" x="10134600" y="3854450"/>
          <p14:tracePt t="118254" x="10172700" y="3917950"/>
          <p14:tracePt t="118265" x="10172700" y="3924300"/>
          <p14:tracePt t="118282" x="10179050" y="3937000"/>
          <p14:tracePt t="118298" x="10185400" y="3943350"/>
          <p14:tracePt t="118334" x="10179050" y="3937000"/>
          <p14:tracePt t="118365" x="10179050" y="3917950"/>
          <p14:tracePt t="118389" x="10179050" y="3886200"/>
          <p14:tracePt t="118398" x="10179050" y="3879850"/>
          <p14:tracePt t="118415" x="10185400" y="3848100"/>
          <p14:tracePt t="118439" x="10204450" y="3816350"/>
          <p14:tracePt t="118448" x="10210800" y="3810000"/>
          <p14:tracePt t="118466" x="10223500" y="3790950"/>
          <p14:tracePt t="118482" x="10229850" y="3784600"/>
          <p14:tracePt t="118633" x="10223500" y="3778250"/>
          <p14:tracePt t="118648" x="10210800" y="3765550"/>
          <p14:tracePt t="118666" x="10210800" y="3759200"/>
          <p14:tracePt t="118685" x="10204450" y="3752850"/>
          <p14:tracePt t="118769" x="10198100" y="3752850"/>
          <p14:tracePt t="118794" x="10198100" y="3765550"/>
          <p14:tracePt t="118801" x="10198100" y="3778250"/>
          <p14:tracePt t="118815" x="10198100" y="3810000"/>
          <p14:tracePt t="118840" x="10198100" y="3867150"/>
          <p14:tracePt t="118850" x="10191750" y="3879850"/>
          <p14:tracePt t="118865" x="10166350" y="3898900"/>
          <p14:tracePt t="118882" x="10134600" y="3911600"/>
          <p14:tracePt t="118908" x="10020300" y="3937000"/>
          <p14:tracePt t="118915" x="10001250" y="3937000"/>
          <p14:tracePt t="118932" x="9918700" y="3930650"/>
          <p14:tracePt t="118949" x="9899650" y="3917950"/>
          <p14:tracePt t="118978" x="9886950" y="3905250"/>
          <p14:tracePt t="119001" x="9861550" y="3879850"/>
          <p14:tracePt t="119015" x="9855200" y="3873500"/>
          <p14:tracePt t="126700" x="9861550" y="3867150"/>
          <p14:tracePt t="126706" x="9874250" y="3848100"/>
          <p14:tracePt t="126722" x="9886950" y="3835400"/>
          <p14:tracePt t="126741" x="9931400" y="3803650"/>
          <p14:tracePt t="126755" x="9944100" y="3797300"/>
          <p14:tracePt t="126778" x="10007600" y="3771900"/>
          <p14:tracePt t="126788" x="10109200" y="3746500"/>
          <p14:tracePt t="126806" x="10248900" y="3721100"/>
          <p14:tracePt t="126821" x="10445750" y="3695700"/>
          <p14:tracePt t="126846" x="10706100" y="3683000"/>
          <p14:tracePt t="126855" x="10788650" y="3676650"/>
          <p14:tracePt t="126873" x="10953750" y="3663950"/>
          <p14:tracePt t="126888" x="11061700" y="3651250"/>
          <p14:tracePt t="126913" x="11163300" y="3638550"/>
          <p14:tracePt t="126922" x="11182350" y="3638550"/>
          <p14:tracePt t="126938" x="11214100" y="3625850"/>
          <p14:tracePt t="126955" x="11245850" y="3625850"/>
          <p14:tracePt t="126979" x="11277600" y="3625850"/>
          <p14:tracePt t="126988" x="11290300" y="3625850"/>
          <p14:tracePt t="127006" x="11322050" y="3638550"/>
          <p14:tracePt t="127023" x="11347450" y="3657600"/>
          <p14:tracePt t="127046" x="11372850" y="3670300"/>
          <p14:tracePt t="127075" x="11379200" y="3670300"/>
          <p14:tracePt t="127160" x="11366500" y="3670300"/>
          <p14:tracePt t="127172" x="11360150" y="3670300"/>
          <p14:tracePt t="127189" x="11296650" y="3670300"/>
          <p14:tracePt t="127206" x="11214100" y="3670300"/>
          <p14:tracePt t="127208" x="11188700" y="3676650"/>
          <p14:tracePt t="127222" x="11125200" y="3676650"/>
          <p14:tracePt t="127244" x="11004550" y="3683000"/>
          <p14:tracePt t="127255" x="10877550" y="3702050"/>
          <p14:tracePt t="127272" x="10718800" y="3721100"/>
          <p14:tracePt t="127291" x="10477500" y="3740150"/>
          <p14:tracePt t="127312" x="10210800" y="3765550"/>
          <p14:tracePt t="127322" x="10058400" y="3778250"/>
          <p14:tracePt t="127339" x="9747250" y="3810000"/>
          <p14:tracePt t="127355" x="9525000" y="3829050"/>
          <p14:tracePt t="127380" x="9150350" y="3829050"/>
          <p14:tracePt t="127391" x="9093200" y="3822700"/>
          <p14:tracePt t="127406" x="8890000" y="3810000"/>
          <p14:tracePt t="127423" x="8743950" y="3816350"/>
          <p14:tracePt t="127447" x="8655050" y="3848100"/>
          <p14:tracePt t="127456" x="8648700" y="3854450"/>
          <p14:tracePt t="127473" x="8648700" y="3860800"/>
          <p14:tracePt t="127490" x="8648700" y="3867150"/>
          <p14:tracePt t="127514" x="8648700" y="3879850"/>
          <p14:tracePt t="127522" x="8642350" y="3879850"/>
          <p14:tracePt t="127540" x="8629650" y="3886200"/>
          <p14:tracePt t="127556" x="8616950" y="3886200"/>
          <p14:tracePt t="127581" x="8610600" y="3892550"/>
          <p14:tracePt t="127592" x="8604250" y="3892550"/>
          <p14:tracePt t="127606" x="8604250" y="3898900"/>
          <p14:tracePt t="127622" x="8591550" y="3911600"/>
          <p14:tracePt t="127648" x="8566150" y="3937000"/>
          <p14:tracePt t="127656" x="8566150" y="3943350"/>
          <p14:tracePt t="127673" x="8566150" y="3962400"/>
          <p14:tracePt t="127689" x="8566150" y="3981450"/>
          <p14:tracePt t="127716" x="8572500" y="3994150"/>
          <p14:tracePt t="127723" x="8578850" y="4000500"/>
          <p14:tracePt t="127740" x="8597900" y="4013200"/>
          <p14:tracePt t="127755" x="8604250" y="4013200"/>
          <p14:tracePt t="127782" x="8610600" y="4013200"/>
          <p14:tracePt t="127807" x="8616950" y="4013200"/>
          <p14:tracePt t="127846" x="8629650" y="4013200"/>
          <p14:tracePt t="127873" x="8642350" y="4013200"/>
          <p14:tracePt t="127892" x="8648700" y="4013200"/>
          <p14:tracePt t="127914" x="8648700" y="4019550"/>
          <p14:tracePt t="127922" x="8648700" y="4025900"/>
          <p14:tracePt t="127940" x="8642350" y="4032250"/>
          <p14:tracePt t="127981" x="8636000" y="4025900"/>
          <p14:tracePt t="127992" x="8636000" y="4019550"/>
          <p14:tracePt t="128006" x="8636000" y="4006850"/>
          <p14:tracePt t="128024" x="8636000" y="4000500"/>
          <p14:tracePt t="128144" x="8629650" y="4000500"/>
          <p14:tracePt t="128154" x="8616950" y="4006850"/>
          <p14:tracePt t="128173" x="8597900" y="4032250"/>
          <p14:tracePt t="128191" x="8578850" y="4051300"/>
          <p14:tracePt t="128206" x="8566150" y="4064000"/>
          <p14:tracePt t="128223" x="8547100" y="4083050"/>
          <p14:tracePt t="128249" x="8540750" y="4089400"/>
          <p14:tracePt t="128285" x="8547100" y="4089400"/>
          <p14:tracePt t="128315" x="8597900" y="4089400"/>
          <p14:tracePt t="128324" x="8610600" y="4089400"/>
          <p14:tracePt t="128340" x="8655050" y="4089400"/>
          <p14:tracePt t="128356" x="8718550" y="4108450"/>
          <p14:tracePt t="128382" x="8839200" y="4140200"/>
          <p14:tracePt t="128390" x="8877300" y="4146550"/>
          <p14:tracePt t="128407" x="8921750" y="4152900"/>
          <p14:tracePt t="128423" x="8997950" y="4165600"/>
          <p14:tracePt t="128447" x="9093200" y="4165600"/>
          <p14:tracePt t="128457" x="9124950" y="4165600"/>
          <p14:tracePt t="128480" x="9182100" y="4165600"/>
          <p14:tracePt t="128497" x="9194800" y="4165600"/>
          <p14:tracePt t="128507" x="9207500" y="4165600"/>
          <p14:tracePt t="128524" x="9220200" y="4165600"/>
          <p14:tracePt t="128540" x="9226550" y="4165600"/>
          <p14:tracePt t="128644" x="9226550" y="4171950"/>
          <p14:tracePt t="128657" x="9220200" y="4178300"/>
          <p14:tracePt t="128676" x="9213850" y="4178300"/>
          <p14:tracePt t="128712" x="9207500" y="4178300"/>
          <p14:tracePt t="128723" x="9201150" y="4171950"/>
          <p14:tracePt t="128740" x="9182100" y="4171950"/>
          <p14:tracePt t="128758" x="9169400" y="4165600"/>
          <p14:tracePt t="128779" x="9150350" y="4165600"/>
          <p14:tracePt t="128792" x="9144000" y="4165600"/>
          <p14:tracePt t="128807" x="9124950" y="4165600"/>
          <p14:tracePt t="128823" x="9118600" y="4152900"/>
          <p14:tracePt t="128849" x="9099550" y="4121150"/>
          <p14:tracePt t="128859" x="9099550" y="4108450"/>
          <p14:tracePt t="128878" x="9093200" y="4089400"/>
          <p14:tracePt t="128953" x="9093200" y="4083050"/>
          <p14:tracePt t="128959" x="9086850" y="4076700"/>
          <p14:tracePt t="128973" x="9086850" y="4070350"/>
          <p14:tracePt t="128991" x="9086850" y="4064000"/>
          <p14:tracePt t="129010" x="9080500" y="4044950"/>
          <p14:tracePt t="129024" x="9080500" y="4038600"/>
          <p14:tracePt t="129045" x="9086850" y="4025900"/>
          <p14:tracePt t="129057" x="9124950" y="4013200"/>
          <p14:tracePt t="129074" x="9156700" y="4013200"/>
          <p14:tracePt t="129091" x="9182100" y="4013200"/>
          <p14:tracePt t="129115" x="9188450" y="4013200"/>
          <p14:tracePt t="129165" x="9194800" y="4019550"/>
          <p14:tracePt t="129235" x="9201150" y="4019550"/>
          <p14:tracePt t="129250" x="9207500" y="4019550"/>
          <p14:tracePt t="129260" x="9220200" y="4019550"/>
          <p14:tracePt t="129275" x="9232900" y="4013200"/>
          <p14:tracePt t="129290" x="9245600" y="4013200"/>
          <p14:tracePt t="129313" x="9258300" y="4006850"/>
          <p14:tracePt t="129324" x="9264650" y="4006850"/>
          <p14:tracePt t="129341" x="9277350" y="3994150"/>
          <p14:tracePt t="129357" x="9283700" y="3987800"/>
          <p14:tracePt t="129440" x="9290050" y="3987800"/>
          <p14:tracePt t="129446" x="9296400" y="3987800"/>
          <p14:tracePt t="129457" x="9302750" y="3987800"/>
          <p14:tracePt t="129474" x="9315450" y="3987800"/>
          <p14:tracePt t="129491" x="9328150" y="3987800"/>
          <p14:tracePt t="130125" x="9321800" y="3981450"/>
          <p14:tracePt t="130141" x="9315450" y="3981450"/>
          <p14:tracePt t="130158" x="9302750" y="3981450"/>
          <p14:tracePt t="130175" x="9296400" y="3975100"/>
          <p14:tracePt t="130192" x="9290050" y="3975100"/>
          <p14:tracePt t="130383" x="9290050" y="3981450"/>
          <p14:tracePt t="130389" x="9290050" y="3987800"/>
          <p14:tracePt t="130407" x="9296400" y="3987800"/>
          <p14:tracePt t="130416" x="9302750" y="3994150"/>
          <p14:tracePt t="130431" x="9315450" y="3994150"/>
          <p14:tracePt t="130442" x="9334500" y="3994150"/>
          <p14:tracePt t="130458" x="9353550" y="3994150"/>
          <p14:tracePt t="130481" x="9398000" y="3994150"/>
          <p14:tracePt t="130497" x="9442450" y="3994150"/>
          <p14:tracePt t="130511" x="9544050" y="4000500"/>
          <p14:tracePt t="130524" x="9601200" y="4013200"/>
          <p14:tracePt t="130542" x="9740900" y="4025900"/>
          <p14:tracePt t="130543" x="9855200" y="4032250"/>
          <p14:tracePt t="130563" x="10020300" y="4044950"/>
          <p14:tracePt t="130575" x="10179050" y="4051300"/>
          <p14:tracePt t="130592" x="10306050" y="4057650"/>
          <p14:tracePt t="130608" x="10394950" y="4057650"/>
          <p14:tracePt t="130626" x="10414000" y="4057650"/>
          <p14:tracePt t="130647" x="10420350" y="4064000"/>
          <p14:tracePt t="130697" x="10426700" y="4064000"/>
          <p14:tracePt t="130708" x="10433050" y="4064000"/>
          <p14:tracePt t="130725" x="10471150" y="4064000"/>
          <p14:tracePt t="130742" x="10521950" y="4064000"/>
          <p14:tracePt t="130745" x="10572750" y="4064000"/>
          <p14:tracePt t="130758" x="10610850" y="4064000"/>
          <p14:tracePt t="130787" x="10750550" y="4057650"/>
          <p14:tracePt t="130808" x="10833100" y="4044950"/>
          <p14:tracePt t="130826" x="10883900" y="4032250"/>
          <p14:tracePt t="130846" x="10915650" y="4032250"/>
          <p14:tracePt t="130858" x="10960100" y="4025900"/>
          <p14:tracePt t="130875" x="11004550" y="4025900"/>
          <p14:tracePt t="130892" x="11042650" y="4025900"/>
          <p14:tracePt t="130916" x="11112500" y="4025900"/>
          <p14:tracePt t="130926" x="11144250" y="4025900"/>
          <p14:tracePt t="130943" x="11207750" y="4019550"/>
          <p14:tracePt t="130964" x="11264900" y="4013200"/>
          <p14:tracePt t="130975" x="11271250" y="4006850"/>
          <p14:tracePt t="130993" x="11283950" y="4000500"/>
          <p14:tracePt t="131009" x="11290300" y="4000500"/>
          <p14:tracePt t="131025" x="11303000" y="3994150"/>
          <p14:tracePt t="131051" x="11366500" y="3987800"/>
          <p14:tracePt t="131059" x="11372850" y="3987800"/>
          <p14:tracePt t="131075" x="11398250" y="3994150"/>
          <p14:tracePt t="131092" x="11410950" y="3994150"/>
          <p14:tracePt t="131118" x="11410950" y="4000500"/>
          <p14:tracePt t="131142" x="11385550" y="4006850"/>
          <p14:tracePt t="131159" x="11296650" y="4019550"/>
          <p14:tracePt t="131183" x="11106150" y="4044950"/>
          <p14:tracePt t="131192" x="11061700" y="4051300"/>
          <p14:tracePt t="131209" x="10941050" y="4057650"/>
          <p14:tracePt t="131226" x="10833100" y="4057650"/>
          <p14:tracePt t="131252" x="10744200" y="4044950"/>
          <p14:tracePt t="131260" x="10718800" y="4044950"/>
          <p14:tracePt t="131276" x="10674350" y="4044950"/>
          <p14:tracePt t="131293" x="10598150" y="4044950"/>
          <p14:tracePt t="131319" x="10363200" y="4070350"/>
          <p14:tracePt t="131326" x="10261600" y="4076700"/>
          <p14:tracePt t="131347" x="9969500" y="4095750"/>
          <p14:tracePt t="131369" x="9721850" y="4102100"/>
          <p14:tracePt t="131393" x="9645650" y="4102100"/>
          <p14:tracePt t="131410" x="9480550" y="4102100"/>
          <p14:tracePt t="131426" x="9271000" y="4108450"/>
          <p14:tracePt t="131452" x="8966200" y="4133850"/>
          <p14:tracePt t="131459" x="8839200" y="4146550"/>
          <p14:tracePt t="131479" x="8572500" y="4133850"/>
          <p14:tracePt t="131493" x="8394700" y="4133850"/>
          <p14:tracePt t="131520" x="8286750" y="4127500"/>
          <p14:tracePt t="131626" x="8293100" y="4133850"/>
          <p14:tracePt t="131643" x="8299450" y="4140200"/>
          <p14:tracePt t="131660" x="8305800" y="4146550"/>
          <p14:tracePt t="131677" x="8318500" y="4146550"/>
          <p14:tracePt t="131693" x="8331200" y="4152900"/>
          <p14:tracePt t="131718" x="8369300" y="4159250"/>
          <p14:tracePt t="131730" x="8382000" y="4165600"/>
          <p14:tracePt t="131743" x="8420100" y="4178300"/>
          <p14:tracePt t="131764" x="8477250" y="4197350"/>
          <p14:tracePt t="131776" x="8496300" y="4203700"/>
          <p14:tracePt t="131793" x="8534400" y="4216400"/>
          <p14:tracePt t="131810" x="8585200" y="4222750"/>
          <p14:tracePt t="131826" x="8623300" y="4222750"/>
          <p14:tracePt t="131852" x="8686800" y="4216400"/>
          <p14:tracePt t="131860" x="8693150" y="4216400"/>
          <p14:tracePt t="131876" x="8705850" y="4216400"/>
          <p14:tracePt t="132363" x="8712200" y="4210050"/>
          <p14:tracePt t="132377" x="8718550" y="4210050"/>
          <p14:tracePt t="132393" x="8724900" y="4203700"/>
          <p14:tracePt t="132490" x="8731250" y="4203700"/>
          <p14:tracePt t="132500" x="8737600" y="4203700"/>
          <p14:tracePt t="132510" x="8743950" y="4197350"/>
          <p14:tracePt t="132527" x="8782050" y="4191000"/>
          <p14:tracePt t="132545" x="8820150" y="4184650"/>
          <p14:tracePt t="132568" x="8940800" y="4159250"/>
          <p14:tracePt t="132577" x="8985250" y="4152900"/>
          <p14:tracePt t="132594" x="9093200" y="4146550"/>
          <p14:tracePt t="132611" x="9201150" y="4146550"/>
          <p14:tracePt t="132626" x="9283700" y="4146550"/>
          <p14:tracePt t="132652" x="9455150" y="4152900"/>
          <p14:tracePt t="132677" x="9518650" y="4159250"/>
          <p14:tracePt t="132694" x="9531350" y="4159250"/>
          <p14:tracePt t="132747" x="9537700" y="4159250"/>
          <p14:tracePt t="132768" x="9550400" y="4165600"/>
          <p14:tracePt t="132777" x="9569450" y="4165600"/>
          <p14:tracePt t="132795" x="9601200" y="4171950"/>
          <p14:tracePt t="132810" x="9639300" y="4178300"/>
          <p14:tracePt t="132827" x="9702800" y="4178300"/>
          <p14:tracePt t="132853" x="9759950" y="4171950"/>
          <p14:tracePt t="132860" x="9779000" y="4165600"/>
          <p14:tracePt t="132877" x="9798050" y="4159250"/>
          <p14:tracePt t="132894" x="9823450" y="4146550"/>
          <p14:tracePt t="132920" x="9842500" y="4114800"/>
          <p14:tracePt t="132927" x="9842500" y="4108450"/>
          <p14:tracePt t="132945" x="9855200" y="4089400"/>
          <p14:tracePt t="132968" x="9855200" y="4064000"/>
          <p14:tracePt t="132978" x="9855200" y="4051300"/>
          <p14:tracePt t="132993" x="9836150" y="4038600"/>
          <p14:tracePt t="133011" x="9810750" y="4025900"/>
          <p14:tracePt t="133028" x="9785350" y="4019550"/>
          <p14:tracePt t="133054" x="9696450" y="4006850"/>
          <p14:tracePt t="133078" x="9645650" y="4000500"/>
          <p14:tracePt t="133093" x="9613900" y="4000500"/>
          <p14:tracePt t="133117" x="9575800" y="3994150"/>
          <p14:tracePt t="133127" x="9569450" y="3987800"/>
          <p14:tracePt t="133144" x="9556750" y="3981450"/>
          <p14:tracePt t="133161" x="9525000" y="3975100"/>
          <p14:tracePt t="133186" x="9461500" y="3968750"/>
          <p14:tracePt t="133189" x="9417050" y="3968750"/>
          <p14:tracePt t="133196" x="9359900" y="3968750"/>
          <p14:tracePt t="133211" x="9296400" y="3968750"/>
          <p14:tracePt t="133227" x="9194800" y="3968750"/>
          <p14:tracePt t="133251" x="9055100" y="3968750"/>
          <p14:tracePt t="133261" x="9029700" y="3975100"/>
          <p14:tracePt t="133281" x="8972550" y="3981450"/>
          <p14:tracePt t="133303" x="8953500" y="3994150"/>
          <p14:tracePt t="133312" x="8953500" y="4006850"/>
          <p14:tracePt t="133331" x="8953500" y="4025900"/>
          <p14:tracePt t="133344" x="8972550" y="4051300"/>
          <p14:tracePt t="133367" x="8991600" y="4089400"/>
          <p14:tracePt t="133377" x="8997950" y="4102100"/>
          <p14:tracePt t="133394" x="9004300" y="4127500"/>
          <p14:tracePt t="133411" x="9004300" y="4140200"/>
          <p14:tracePt t="133427" x="9004300" y="4146550"/>
          <p14:tracePt t="133500" x="9010650" y="4146550"/>
          <p14:tracePt t="133511" x="9010650" y="4152900"/>
          <p14:tracePt t="133528" x="9023350" y="4152900"/>
          <p14:tracePt t="133544" x="9036050" y="4159250"/>
          <p14:tracePt t="133562" x="9061450" y="4165600"/>
          <p14:tracePt t="133586" x="9093200" y="4171950"/>
          <p14:tracePt t="133594" x="9112250" y="4178300"/>
          <p14:tracePt t="133612" x="9131300" y="4184650"/>
          <p14:tracePt t="133628" x="9144000" y="4184650"/>
          <p14:tracePt t="133652" x="9169400" y="4191000"/>
          <p14:tracePt t="133678" x="9182100" y="4191000"/>
          <p14:tracePt t="133704" x="9188450" y="4197350"/>
          <p14:tracePt t="133728" x="9194800" y="4197350"/>
          <p14:tracePt t="133744" x="9194800" y="4203700"/>
          <p14:tracePt t="133843" x="9201150" y="4203700"/>
          <p14:tracePt t="133879" x="9207500" y="4203700"/>
          <p14:tracePt t="133997" x="9213850" y="4203700"/>
          <p14:tracePt t="134114" x="9213850" y="4197350"/>
          <p14:tracePt t="134132" x="9220200" y="4191000"/>
          <p14:tracePt t="134137" x="9220200" y="4184650"/>
          <p14:tracePt t="134146" x="9220200" y="4178300"/>
          <p14:tracePt t="134174" x="9264650" y="4159250"/>
          <p14:tracePt t="134177" x="9296400" y="4159250"/>
          <p14:tracePt t="134197" x="9404350" y="4152900"/>
          <p14:tracePt t="134211" x="9607550" y="4159250"/>
          <p14:tracePt t="134228" x="9836150" y="4165600"/>
          <p14:tracePt t="134251" x="10166350" y="4178300"/>
          <p14:tracePt t="134262" x="10242550" y="4178300"/>
          <p14:tracePt t="134282" x="10604500" y="4184650"/>
          <p14:tracePt t="134294" x="10699750" y="4191000"/>
          <p14:tracePt t="134320" x="10960100" y="4191000"/>
          <p14:tracePt t="134328" x="11093450" y="4191000"/>
          <p14:tracePt t="134344" x="11144250" y="4191000"/>
          <p14:tracePt t="134364" x="11156950" y="4191000"/>
          <p14:tracePt t="134397" x="11150600" y="4184650"/>
          <p14:tracePt t="134415" x="11131550" y="4184650"/>
          <p14:tracePt t="134458" x="11125200" y="4184650"/>
          <p14:tracePt t="134467" x="11118850" y="4184650"/>
          <p14:tracePt t="134502" x="11093450" y="4184650"/>
          <p14:tracePt t="134512" x="11068050" y="4184650"/>
          <p14:tracePt t="134529" x="11029950" y="4184650"/>
          <p14:tracePt t="134545" x="10998200" y="4191000"/>
          <p14:tracePt t="134569" x="10972800" y="4191000"/>
          <p14:tracePt t="134578" x="10966450" y="4191000"/>
          <p14:tracePt t="134595" x="10947400" y="4191000"/>
          <p14:tracePt t="134612" x="10934700" y="4191000"/>
          <p14:tracePt t="134629" x="10915650" y="4191000"/>
          <p14:tracePt t="134652" x="10852150" y="4203700"/>
          <p14:tracePt t="134662" x="10833100" y="4203700"/>
          <p14:tracePt t="134678" x="10750550" y="4222750"/>
          <p14:tracePt t="134695" x="10655300" y="4241800"/>
          <p14:tracePt t="134720" x="10452100" y="4292600"/>
          <p14:tracePt t="134728" x="10407650" y="4305300"/>
          <p14:tracePt t="134745" x="10267950" y="4330700"/>
          <p14:tracePt t="134762" x="10115550" y="4356100"/>
          <p14:tracePt t="134788" x="9842500" y="4413250"/>
          <p14:tracePt t="134812" x="9652000" y="4432300"/>
          <p14:tracePt t="134813" x="9544050" y="4432300"/>
          <p14:tracePt t="134835" x="9321800" y="4432300"/>
          <p14:tracePt t="134846" x="9290050" y="4432300"/>
          <p14:tracePt t="134861" x="9277350" y="4432300"/>
          <p14:tracePt t="134878" x="9271000" y="4419600"/>
          <p14:tracePt t="134900" x="9232900" y="4406900"/>
          <p14:tracePt t="134912" x="9201150" y="4400550"/>
          <p14:tracePt t="134928" x="9131300" y="4387850"/>
          <p14:tracePt t="134945" x="9029700" y="4362450"/>
          <p14:tracePt t="134968" x="8890000" y="4343400"/>
          <p14:tracePt t="134979" x="8864600" y="4337050"/>
          <p14:tracePt t="134995" x="8845550" y="4330700"/>
          <p14:tracePt t="135054" x="8845550" y="4343400"/>
          <p14:tracePt t="135062" x="8845550" y="4349750"/>
          <p14:tracePt t="135079" x="8845550" y="4368800"/>
          <p14:tracePt t="135095" x="8839200" y="4375150"/>
          <p14:tracePt t="135133" x="8845550" y="4375150"/>
          <p14:tracePt t="135148" x="8858250" y="4368800"/>
          <p14:tracePt t="135163" x="8883650" y="4362450"/>
          <p14:tracePt t="135184" x="8947150" y="4362450"/>
          <p14:tracePt t="135195" x="8966200" y="4362450"/>
          <p14:tracePt t="135212" x="8978900" y="4362450"/>
          <p14:tracePt t="135229" x="8985250" y="4362450"/>
          <p14:tracePt t="135253" x="8997950" y="4368800"/>
          <p14:tracePt t="135304" x="9004300" y="4368800"/>
          <p14:tracePt t="135333" x="9004300" y="4375150"/>
          <p14:tracePt t="135345" x="9004300" y="4381500"/>
          <p14:tracePt t="135368" x="8997950" y="4387850"/>
          <p14:tracePt t="135379" x="8997950" y="4394200"/>
          <p14:tracePt t="135442" x="8997950" y="4387850"/>
          <p14:tracePt t="135448" x="8997950" y="4381500"/>
          <p14:tracePt t="135463" x="9004300" y="4375150"/>
          <p14:tracePt t="135479" x="9004300" y="4362450"/>
          <p14:tracePt t="135495" x="9004300" y="4349750"/>
          <p14:tracePt t="135520" x="8997950" y="4343400"/>
          <p14:tracePt t="135591" x="8997950" y="4337050"/>
          <p14:tracePt t="135669" x="8991600" y="4337050"/>
          <p14:tracePt t="135692" x="8991600" y="4330700"/>
          <p14:tracePt t="135809" x="8997950" y="4324350"/>
          <p14:tracePt t="135816" x="9004300" y="4324350"/>
          <p14:tracePt t="135837" x="9061450" y="4318000"/>
          <p14:tracePt t="135846" x="9105900" y="4318000"/>
          <p14:tracePt t="135863" x="9258300" y="4318000"/>
          <p14:tracePt t="135880" x="9461500" y="4311650"/>
          <p14:tracePt t="135896" x="9759950" y="4318000"/>
          <p14:tracePt t="135920" x="10255250" y="4349750"/>
          <p14:tracePt t="135929" x="10306050" y="4349750"/>
          <p14:tracePt t="135948" x="10344150" y="4343400"/>
          <p14:tracePt t="135963" x="10350500" y="4337050"/>
          <p14:tracePt t="135987" x="10356850" y="4330700"/>
          <p14:tracePt t="136036" x="10363200" y="4330700"/>
          <p14:tracePt t="136063" x="10375900" y="4318000"/>
          <p14:tracePt t="136081" x="10394950" y="4311650"/>
          <p14:tracePt t="136105" x="10407650" y="4292600"/>
          <p14:tracePt t="136113" x="10414000" y="4286250"/>
          <p14:tracePt t="136130" x="10433050" y="4267200"/>
          <p14:tracePt t="136146" x="10445750" y="4254500"/>
          <p14:tracePt t="136170" x="10502900" y="4203700"/>
          <p14:tracePt t="136180" x="10515600" y="4191000"/>
          <p14:tracePt t="136198" x="10534650" y="4159250"/>
          <p14:tracePt t="136214" x="10547350" y="4127500"/>
          <p14:tracePt t="136233" x="10547350" y="4095750"/>
          <p14:tracePt t="136254" x="10547350" y="4051300"/>
          <p14:tracePt t="136263" x="10541000" y="4038600"/>
          <p14:tracePt t="136280" x="10534650" y="4025900"/>
          <p14:tracePt t="136299" x="10521950" y="4025900"/>
          <p14:tracePt t="136345" x="10515600" y="4025900"/>
          <p14:tracePt t="136370" x="10502900" y="4025900"/>
          <p14:tracePt t="136380" x="10483850" y="4025900"/>
          <p14:tracePt t="136400" x="10452100" y="4032250"/>
          <p14:tracePt t="136417" x="10407650" y="4044950"/>
          <p14:tracePt t="136434" x="10401300" y="4044950"/>
          <p14:tracePt t="136466" x="10401300" y="4051300"/>
          <p14:tracePt t="136480" x="10388600" y="4070350"/>
          <p14:tracePt t="136503" x="10344150" y="4102100"/>
          <p14:tracePt t="136513" x="10306050" y="4114800"/>
          <p14:tracePt t="136531" x="10248900" y="4133850"/>
          <p14:tracePt t="136548" x="10191750" y="4140200"/>
          <p14:tracePt t="136573" x="10128250" y="4140200"/>
          <p14:tracePt t="136597" x="10121900" y="4140200"/>
          <p14:tracePt t="136656" x="10109200" y="4127500"/>
          <p14:tracePt t="136663" x="10102850" y="4121150"/>
          <p14:tracePt t="136680" x="10096500" y="4121150"/>
          <p14:tracePt t="136697" x="10096500" y="4114800"/>
          <p14:tracePt t="136791" x="10090150" y="4114800"/>
          <p14:tracePt t="136807" x="10077450" y="4108450"/>
          <p14:tracePt t="136815" x="10064750" y="4108450"/>
          <p14:tracePt t="136828" x="10052050" y="4102100"/>
          <p14:tracePt t="136847" x="9937750" y="4057650"/>
          <p14:tracePt t="136864" x="9861550" y="4032250"/>
          <p14:tracePt t="136880" x="9829800" y="4025900"/>
          <p14:tracePt t="136902" x="9747250" y="4019550"/>
          <p14:tracePt t="136914" x="9709150" y="4019550"/>
          <p14:tracePt t="136930" x="9702800" y="4019550"/>
          <p14:tracePt t="136980" x="9696450" y="4025900"/>
          <p14:tracePt t="136997" x="9690100" y="4025900"/>
          <p14:tracePt t="137013" x="9677400" y="4025900"/>
          <p14:tracePt t="137030" x="9664700" y="4025900"/>
          <p14:tracePt t="137054" x="9652000" y="4025900"/>
          <p14:tracePt t="137104" x="9645650" y="4025900"/>
          <p14:tracePt t="137113" x="9626600" y="4025900"/>
          <p14:tracePt t="137130" x="9601200" y="4032250"/>
          <p14:tracePt t="137147" x="9525000" y="4032250"/>
          <p14:tracePt t="137164" x="9429750" y="4019550"/>
          <p14:tracePt t="137187" x="9302750" y="4000500"/>
          <p14:tracePt t="137214" x="9309100" y="4000500"/>
          <p14:tracePt t="137238" x="9359900" y="4000500"/>
          <p14:tracePt t="137247" x="9372600" y="4000500"/>
          <p14:tracePt t="137264" x="9410700" y="4000500"/>
          <p14:tracePt t="137280" x="9417050" y="4006850"/>
          <p14:tracePt t="137302" x="9423400" y="4006850"/>
          <p14:tracePt t="137314" x="9436100" y="4013200"/>
          <p14:tracePt t="137330" x="9569450" y="4064000"/>
          <p14:tracePt t="137347" x="9728200" y="4108450"/>
          <p14:tracePt t="137369" x="9925050" y="4152900"/>
          <p14:tracePt t="137380" x="10090150" y="4178300"/>
          <p14:tracePt t="137398" x="10223500" y="4191000"/>
          <p14:tracePt t="137414" x="10312400" y="4203700"/>
          <p14:tracePt t="137431" x="10325100" y="4210050"/>
          <p14:tracePt t="137469" x="10331450" y="4210050"/>
          <p14:tracePt t="137481" x="10337800" y="4210050"/>
          <p14:tracePt t="137498" x="10356850" y="4210050"/>
          <p14:tracePt t="137524" x="10407650" y="4203700"/>
          <p14:tracePt t="137532" x="10420350" y="4203700"/>
          <p14:tracePt t="137548" x="10439400" y="4197350"/>
          <p14:tracePt t="137590" x="10433050" y="4178300"/>
          <p14:tracePt t="137598" x="10433050" y="4165600"/>
          <p14:tracePt t="137615" x="10420350" y="4146550"/>
          <p14:tracePt t="137638" x="10401300" y="4108450"/>
          <p14:tracePt t="137648" x="10394950" y="4095750"/>
          <p14:tracePt t="137664" x="10369550" y="4070350"/>
          <p14:tracePt t="137680" x="10331450" y="4038600"/>
          <p14:tracePt t="137703" x="10261600" y="4006850"/>
          <p14:tracePt t="137714" x="10236200" y="3994150"/>
          <p14:tracePt t="137730" x="10198100" y="3975100"/>
          <p14:tracePt t="137748" x="10185400" y="3962400"/>
          <p14:tracePt t="137771" x="10185400" y="3956050"/>
          <p14:tracePt t="137781" x="10179050" y="3956050"/>
          <p14:tracePt t="137840" x="10172700" y="3956050"/>
          <p14:tracePt t="137854" x="10166350" y="3956050"/>
          <p14:tracePt t="137864" x="10160000" y="3962400"/>
          <p14:tracePt t="137880" x="10134600" y="3987800"/>
          <p14:tracePt t="137897" x="10090150" y="4013200"/>
          <p14:tracePt t="137924" x="10020300" y="4057650"/>
          <p14:tracePt t="137931" x="9994900" y="4070350"/>
          <p14:tracePt t="137948" x="9975850" y="4076700"/>
          <p14:tracePt t="137988" x="9975850" y="4083050"/>
          <p14:tracePt t="138000" x="9969500" y="4095750"/>
          <p14:tracePt t="138014" x="9969500" y="4114800"/>
          <p14:tracePt t="138040" x="9969500" y="4140200"/>
          <p14:tracePt t="138065" x="9975850" y="4146550"/>
          <p14:tracePt t="138108" x="9988550" y="4152900"/>
          <p14:tracePt t="138115" x="9994900" y="4159250"/>
          <p14:tracePt t="138132" x="10001250" y="4159250"/>
          <p14:tracePt t="138148" x="10007600" y="4165600"/>
          <p14:tracePt t="138170" x="10039350" y="4159250"/>
          <p14:tracePt t="138181" x="10071100" y="4152900"/>
          <p14:tracePt t="138198" x="10109200" y="4152900"/>
          <p14:tracePt t="138215" x="10198100" y="4152900"/>
          <p14:tracePt t="138241" x="10331450" y="4178300"/>
          <p14:tracePt t="138249" x="10369550" y="4184650"/>
          <p14:tracePt t="138265" x="10452100" y="4197350"/>
          <p14:tracePt t="138282" x="10490200" y="4197350"/>
          <p14:tracePt t="138298" x="10509250" y="4197350"/>
          <p14:tracePt t="138324" x="10521950" y="4191000"/>
          <p14:tracePt t="138374" x="10528300" y="4191000"/>
          <p14:tracePt t="138383" x="10534650" y="4191000"/>
          <p14:tracePt t="138398" x="10553700" y="4191000"/>
          <p14:tracePt t="138415" x="10617200" y="4178300"/>
          <p14:tracePt t="138438" x="10674350" y="4165600"/>
          <p14:tracePt t="138449" x="10687050" y="4165600"/>
          <p14:tracePt t="138465" x="10699750" y="4159250"/>
          <p14:tracePt t="138481" x="10712450" y="4159250"/>
          <p14:tracePt t="138508" x="10725150" y="4159250"/>
          <p14:tracePt t="138516" x="10731500" y="4159250"/>
          <p14:tracePt t="138532" x="10744200" y="4165600"/>
          <p14:tracePt t="138548" x="10769600" y="4165600"/>
          <p14:tracePt t="138570" x="10814050" y="4165600"/>
          <p14:tracePt t="138581" x="10820400" y="4165600"/>
          <p14:tracePt t="138599" x="10820400" y="4159250"/>
          <p14:tracePt t="138639" x="10814050" y="4159250"/>
          <p14:tracePt t="138648" x="10807700" y="4159250"/>
          <p14:tracePt t="138665" x="10801350" y="4165600"/>
          <p14:tracePt t="138698" x="10795000" y="4165600"/>
          <p14:tracePt t="138768" x="10782300" y="4165600"/>
          <p14:tracePt t="138781" x="10775950" y="4171950"/>
          <p14:tracePt t="138798" x="10769600" y="4171950"/>
          <p14:tracePt t="138839" x="10756900" y="4171950"/>
          <p14:tracePt t="138849" x="10750550" y="4171950"/>
          <p14:tracePt t="138865" x="10718800" y="4178300"/>
          <p14:tracePt t="138881" x="10668000" y="4184650"/>
          <p14:tracePt t="138904" x="10560050" y="4191000"/>
          <p14:tracePt t="138915" x="10515600" y="4191000"/>
          <p14:tracePt t="138932" x="10439400" y="4184650"/>
          <p14:tracePt t="138948" x="10382250" y="4165600"/>
          <p14:tracePt t="138977" x="10166350" y="4178300"/>
          <p14:tracePt t="138999" x="9823450" y="4235450"/>
          <p14:tracePt t="139016" x="9537700" y="4273550"/>
          <p14:tracePt t="139037" x="9093200" y="4318000"/>
          <p14:tracePt t="139048" x="8997950" y="4330700"/>
          <p14:tracePt t="139066" x="8832850" y="4330700"/>
          <p14:tracePt t="139081" x="8769350" y="4330700"/>
          <p14:tracePt t="139098" x="8763000" y="4330700"/>
          <p14:tracePt t="139120" x="8782050" y="4324350"/>
          <p14:tracePt t="139131" x="8788400" y="4324350"/>
          <p14:tracePt t="139149" x="8794750" y="4330700"/>
          <p14:tracePt t="139199" x="8794750" y="4337050"/>
          <p14:tracePt t="139216" x="8807450" y="4337050"/>
          <p14:tracePt t="139241" x="8845550" y="4343400"/>
          <p14:tracePt t="139249" x="8858250" y="4343400"/>
          <p14:tracePt t="139265" x="8870950" y="4349750"/>
          <p14:tracePt t="139282" x="8902700" y="4349750"/>
          <p14:tracePt t="139303" x="8978900" y="4337050"/>
          <p14:tracePt t="139315" x="9010650" y="4337050"/>
          <p14:tracePt t="139333" x="9074150" y="4330700"/>
          <p14:tracePt t="139349" x="9124950" y="4330700"/>
          <p14:tracePt t="139373" x="9118600" y="4375150"/>
          <p14:tracePt t="139382" x="9086850" y="4406900"/>
          <p14:tracePt t="139399" x="9029700" y="4451350"/>
          <p14:tracePt t="139415" x="8997950" y="4483100"/>
          <p14:tracePt t="139438" x="8985250" y="4502150"/>
          <p14:tracePt t="139449" x="8991600" y="4502150"/>
          <p14:tracePt t="139466" x="9023350" y="4502150"/>
          <p14:tracePt t="139482" x="9061450" y="4495800"/>
          <p14:tracePt t="139499" x="9074150" y="4495800"/>
          <p14:tracePt t="139522" x="8997950" y="4514850"/>
          <p14:tracePt t="139532" x="8972550" y="4514850"/>
          <p14:tracePt t="139548" x="8947150" y="4514850"/>
          <p14:tracePt t="143073" x="8947150" y="4521200"/>
          <p14:tracePt t="143080" x="8947150" y="4527550"/>
          <p14:tracePt t="143088" x="8947150" y="4533900"/>
          <p14:tracePt t="143108" x="8947150" y="4540250"/>
          <p14:tracePt t="143120" x="8947150" y="4546600"/>
          <p14:tracePt t="143271" x="8953500" y="4552950"/>
          <p14:tracePt t="143277" x="8953500" y="4559300"/>
          <p14:tracePt t="143288" x="8959850" y="4559300"/>
          <p14:tracePt t="143310" x="8978900" y="4578350"/>
          <p14:tracePt t="143322" x="8985250" y="4584700"/>
          <p14:tracePt t="143336" x="9004300" y="4597400"/>
          <p14:tracePt t="143352" x="9017000" y="4603750"/>
          <p14:tracePt t="143380" x="9042400" y="4622800"/>
          <p14:tracePt t="143389" x="9055100" y="4629150"/>
          <p14:tracePt t="143403" x="9074150" y="4641850"/>
          <p14:tracePt t="143419" x="9099550" y="4660900"/>
          <p14:tracePt t="143441" x="9131300" y="4673600"/>
          <p14:tracePt t="143452" x="9144000" y="4673600"/>
          <p14:tracePt t="143469" x="9169400" y="4679950"/>
          <p14:tracePt t="143486" x="9207500" y="4679950"/>
          <p14:tracePt t="143488" x="9220200" y="4679950"/>
          <p14:tracePt t="143509" x="9258300" y="4673600"/>
          <p14:tracePt t="143520" x="9277350" y="4667250"/>
          <p14:tracePt t="143535" x="9309100" y="4654550"/>
          <p14:tracePt t="143552" x="9321800" y="4648200"/>
          <p14:tracePt t="143576" x="9340850" y="4641850"/>
          <p14:tracePt t="143603" x="9347200" y="4635500"/>
          <p14:tracePt t="143618" x="9347200" y="4629150"/>
          <p14:tracePt t="143643" x="9359900" y="4616450"/>
          <p14:tracePt t="143653" x="9359900" y="4610100"/>
          <p14:tracePt t="143672" x="9366250" y="4597400"/>
          <p14:tracePt t="143685" x="9391650" y="4584700"/>
          <p14:tracePt t="143710" x="9455150" y="4552950"/>
          <p14:tracePt t="143719" x="9493250" y="4533900"/>
          <p14:tracePt t="143737" x="9563100" y="4508500"/>
          <p14:tracePt t="143754" x="9645650" y="4476750"/>
          <p14:tracePt t="143779" x="9740900" y="4457700"/>
          <p14:tracePt t="143786" x="9759950" y="4457700"/>
          <p14:tracePt t="143806" x="9823450" y="4457700"/>
          <p14:tracePt t="143828" x="9918700" y="4457700"/>
          <p14:tracePt t="143836" x="9944100" y="4457700"/>
          <p14:tracePt t="143853" x="10020300" y="4457700"/>
          <p14:tracePt t="143870" x="10071100" y="4457700"/>
          <p14:tracePt t="143887" x="10147300" y="4445000"/>
          <p14:tracePt t="143888" x="10172700" y="4438650"/>
          <p14:tracePt t="143910" x="10242550" y="4425950"/>
          <p14:tracePt t="143922" x="10287000" y="4419600"/>
          <p14:tracePt t="143939" x="10337800" y="4406900"/>
          <p14:tracePt t="143952" x="10363200" y="4400550"/>
          <p14:tracePt t="143976" x="10375900" y="4387850"/>
          <p14:tracePt t="143986" x="10375900" y="4375150"/>
          <p14:tracePt t="144004" x="10375900" y="4356100"/>
          <p14:tracePt t="144019" x="10375900" y="4337050"/>
          <p14:tracePt t="144042" x="10369550" y="4324350"/>
          <p14:tracePt t="144053" x="10369550" y="4318000"/>
          <p14:tracePt t="144070" x="10363200" y="4311650"/>
          <p14:tracePt t="144087" x="10344150" y="4311650"/>
          <p14:tracePt t="144110" x="10306050" y="4311650"/>
          <p14:tracePt t="144120" x="10293350" y="4311650"/>
          <p14:tracePt t="144139" x="10280650" y="4311650"/>
          <p14:tracePt t="144141" x="10274300" y="4311650"/>
          <p14:tracePt t="144153" x="10267950" y="4311650"/>
          <p14:tracePt t="144180" x="10261600" y="4311650"/>
          <p14:tracePt t="144245" x="10261600" y="4298950"/>
          <p14:tracePt t="144250" x="10261600" y="4292600"/>
          <p14:tracePt t="144260" x="10261600" y="4279900"/>
          <p14:tracePt t="144272" x="10255250" y="4267200"/>
          <p14:tracePt t="144289" x="10229850" y="4222750"/>
          <p14:tracePt t="144309" x="10153650" y="4146550"/>
          <p14:tracePt t="144322" x="10115550" y="4127500"/>
          <p14:tracePt t="144337" x="10071100" y="4121150"/>
          <p14:tracePt t="144353" x="10026650" y="4121150"/>
          <p14:tracePt t="144378" x="9950450" y="4140200"/>
          <p14:tracePt t="144389" x="9886950" y="4165600"/>
          <p14:tracePt t="144403" x="9842500" y="4191000"/>
          <p14:tracePt t="144419" x="9779000" y="4216400"/>
          <p14:tracePt t="144444" x="9709150" y="4273550"/>
          <p14:tracePt t="144453" x="9702800" y="4286250"/>
          <p14:tracePt t="144470" x="9702800" y="4311650"/>
          <p14:tracePt t="144486" x="9702800" y="4343400"/>
          <p14:tracePt t="144510" x="9779000" y="4425950"/>
          <p14:tracePt t="144520" x="9829800" y="4451350"/>
          <p14:tracePt t="144536" x="9988550" y="4495800"/>
          <p14:tracePt t="144554" x="10229850" y="4521200"/>
          <p14:tracePt t="144579" x="10655300" y="4514850"/>
          <p14:tracePt t="144586" x="10769600" y="4495800"/>
          <p14:tracePt t="144604" x="10915650" y="4438650"/>
          <p14:tracePt t="144620" x="10934700" y="4387850"/>
          <p14:tracePt t="144645" x="10909300" y="4343400"/>
          <p14:tracePt t="144654" x="10883900" y="4337050"/>
          <p14:tracePt t="144670" x="10826750" y="4337050"/>
          <p14:tracePt t="144689" x="10725150" y="4362450"/>
          <p14:tracePt t="144711" x="10712450" y="4381500"/>
          <p14:tracePt t="144720" x="10712450" y="4387850"/>
          <p14:tracePt t="144737" x="10718800" y="4394200"/>
          <p14:tracePt t="144754" x="10725150" y="4400550"/>
          <p14:tracePt t="144781" x="10731500" y="4400550"/>
          <p14:tracePt t="144787" x="10731500" y="4394200"/>
          <p14:tracePt t="144804" x="10737850" y="4387850"/>
          <p14:tracePt t="144820" x="10737850" y="4381500"/>
          <p14:tracePt t="144861" x="10737850" y="4387850"/>
          <p14:tracePt t="144870" x="10737850" y="4394200"/>
          <p14:tracePt t="144886" x="10731500" y="4406900"/>
          <p14:tracePt t="144912" x="10718800" y="4413250"/>
          <p14:tracePt t="144920" x="10712450" y="4413250"/>
          <p14:tracePt t="144937" x="10687050" y="4413250"/>
          <p14:tracePt t="144953" x="10655300" y="4400550"/>
          <p14:tracePt t="144980" x="10737850" y="4400550"/>
          <p14:tracePt t="145006" x="10807700" y="4394200"/>
          <p14:tracePt t="145030" x="10858500" y="4368800"/>
          <p14:tracePt t="145038" x="10871200" y="4362450"/>
          <p14:tracePt t="145054" x="10883900" y="4349750"/>
          <p14:tracePt t="145071" x="10896600" y="4343400"/>
          <p14:tracePt t="145087" x="10934700" y="4356100"/>
          <p14:tracePt t="145112" x="11087100" y="4406900"/>
          <p14:tracePt t="145120" x="11137900" y="4419600"/>
          <p14:tracePt t="145138" x="11271250" y="4432300"/>
          <p14:tracePt t="145154" x="11347450" y="4432300"/>
          <p14:tracePt t="145177" x="11391900" y="4432300"/>
          <p14:tracePt t="145188" x="11398250" y="4425950"/>
          <p14:tracePt t="145204" x="11410950" y="4425950"/>
          <p14:tracePt t="145221" x="11423650" y="4425950"/>
          <p14:tracePt t="145223" x="11430000" y="4425950"/>
          <p14:tracePt t="145248" x="11449050" y="4432300"/>
          <p14:tracePt t="145273" x="11493500" y="4457700"/>
          <p14:tracePt t="145288" x="11518900" y="4464050"/>
          <p14:tracePt t="145315" x="11544300" y="4464050"/>
          <p14:tracePt t="145321" x="11550650" y="4464050"/>
          <p14:tracePt t="145338" x="11563350" y="4464050"/>
          <p14:tracePt t="145354" x="11569700" y="4464050"/>
          <p14:tracePt t="145381" x="11576050" y="4464050"/>
          <p14:tracePt t="145388" x="11569700" y="4464050"/>
          <p14:tracePt t="145404" x="11550650" y="4470400"/>
          <p14:tracePt t="145421" x="11493500" y="4483100"/>
          <p14:tracePt t="145446" x="11423650" y="4495800"/>
          <p14:tracePt t="145454" x="11398250" y="4495800"/>
          <p14:tracePt t="145472" x="11366500" y="4495800"/>
          <p14:tracePt t="145488" x="11347450" y="4495800"/>
          <p14:tracePt t="145517" x="11341100" y="4495800"/>
          <p14:tracePt t="145521" x="11341100" y="4489450"/>
          <p14:tracePt t="145538" x="11322050" y="4483100"/>
          <p14:tracePt t="145555" x="11296650" y="4483100"/>
          <p14:tracePt t="145581" x="11239500" y="4483100"/>
          <p14:tracePt t="145588" x="11226800" y="4483100"/>
          <p14:tracePt t="145605" x="11201400" y="4476750"/>
          <p14:tracePt t="145622" x="11176000" y="4470400"/>
          <p14:tracePt t="145647" x="11150600" y="4457700"/>
          <p14:tracePt t="145655" x="11150600" y="4451350"/>
          <p14:tracePt t="145803" x="11156950" y="4451350"/>
          <p14:tracePt t="145831" x="11201400" y="4451350"/>
          <p14:tracePt t="145838" x="11226800" y="4451350"/>
          <p14:tracePt t="145855" x="11283950" y="4451350"/>
          <p14:tracePt t="145872" x="11334750" y="4451350"/>
          <p14:tracePt t="145890" x="11360150" y="4445000"/>
          <p14:tracePt t="145911" x="11385550" y="4438650"/>
          <p14:tracePt t="145924" x="11398250" y="4438650"/>
          <p14:tracePt t="145941" x="11410950" y="4432300"/>
          <p14:tracePt t="145954" x="11430000" y="4432300"/>
          <p14:tracePt t="145977" x="11455400" y="4425950"/>
          <p14:tracePt t="145988" x="11461750" y="4425950"/>
          <p14:tracePt t="146005" x="11480800" y="4425950"/>
          <p14:tracePt t="146022" x="11487150" y="4425950"/>
          <p14:tracePt t="146046" x="11487150" y="4419600"/>
          <p14:tracePt t="146054" x="11493500" y="4419600"/>
          <p14:tracePt t="146088" x="11499850" y="4419600"/>
          <p14:tracePt t="146227" x="11512550" y="4419600"/>
          <p14:tracePt t="146239" x="11518900" y="4419600"/>
          <p14:tracePt t="146255" x="11550650" y="4419600"/>
          <p14:tracePt t="146271" x="11588750" y="4425950"/>
          <p14:tracePt t="146288" x="11607800" y="4425950"/>
          <p14:tracePt t="146312" x="11626850" y="4425950"/>
          <p14:tracePt t="146324" x="11639550" y="4419600"/>
          <p14:tracePt t="146340" x="11652250" y="4413250"/>
          <p14:tracePt t="146354" x="11658600" y="4406900"/>
          <p14:tracePt t="146379" x="11664950" y="4406900"/>
          <p14:tracePt t="146405" x="11664950" y="4400550"/>
          <p14:tracePt t="146422" x="11645900" y="4400550"/>
          <p14:tracePt t="146445" x="11601450" y="4400550"/>
          <p14:tracePt t="146454" x="11588750" y="4400550"/>
          <p14:tracePt t="146471" x="11563350" y="4406900"/>
          <p14:tracePt t="146488" x="11544300" y="4406900"/>
          <p14:tracePt t="146513" x="11518900" y="4406900"/>
          <p14:tracePt t="146522" x="11506200" y="4406900"/>
          <p14:tracePt t="146538" x="11468100" y="4406900"/>
          <p14:tracePt t="146555" x="11410950" y="4406900"/>
          <p14:tracePt t="146580" x="11290300" y="4413250"/>
          <p14:tracePt t="146605" x="11220450" y="4413250"/>
          <p14:tracePt t="146622" x="11195050" y="4406900"/>
          <p14:tracePt t="146644" x="11188700" y="4406900"/>
          <p14:tracePt t="146657" x="11182350" y="4406900"/>
          <p14:tracePt t="146740" x="11176000" y="4406900"/>
          <p14:tracePt t="146763" x="11169650" y="4394200"/>
          <p14:tracePt t="146773" x="11163300" y="4394200"/>
          <p14:tracePt t="146790" x="11150600" y="4381500"/>
          <p14:tracePt t="146806" x="11106150" y="4356100"/>
          <p14:tracePt t="146822" x="11004550" y="4330700"/>
          <p14:tracePt t="146845" x="10814050" y="4318000"/>
          <p14:tracePt t="146855" x="10744200" y="4318000"/>
          <p14:tracePt t="146872" x="10591800" y="4318000"/>
          <p14:tracePt t="146888" x="10483850" y="4330700"/>
          <p14:tracePt t="146890" x="10439400" y="4343400"/>
          <p14:tracePt t="146914" x="10350500" y="4381500"/>
          <p14:tracePt t="146922" x="10299700" y="4394200"/>
          <p14:tracePt t="146939" x="9994900" y="4432300"/>
          <p14:tracePt t="146955" x="9709150" y="4438650"/>
          <p14:tracePt t="146981" x="9366250" y="4457700"/>
          <p14:tracePt t="146989" x="9296400" y="4464050"/>
          <p14:tracePt t="147006" x="9220200" y="4483100"/>
          <p14:tracePt t="147029" x="9163050" y="4527550"/>
          <p14:tracePt t="147039" x="9137650" y="4552950"/>
          <p14:tracePt t="147056" x="9099550" y="4603750"/>
          <p14:tracePt t="147072" x="9061450" y="4654550"/>
          <p14:tracePt t="147089" x="9029700" y="4692650"/>
          <p14:tracePt t="147110" x="9023350" y="4705350"/>
          <p14:tracePt t="147122" x="9017000" y="4705350"/>
          <p14:tracePt t="147155" x="9029700" y="4705350"/>
          <p14:tracePt t="147180" x="9055100" y="4705350"/>
          <p14:tracePt t="147191" x="9067800" y="4699000"/>
          <p14:tracePt t="147206" x="9074150" y="4699000"/>
          <p14:tracePt t="147222" x="9080500" y="4699000"/>
          <p14:tracePt t="147246" x="9105900" y="4699000"/>
          <p14:tracePt t="147255" x="9112250" y="4699000"/>
          <p14:tracePt t="147272" x="9144000" y="4699000"/>
          <p14:tracePt t="147288" x="9169400" y="4699000"/>
          <p14:tracePt t="147316" x="9188450" y="4692650"/>
          <p14:tracePt t="147325" x="9194800" y="4686300"/>
          <p14:tracePt t="147455" x="9201150" y="4686300"/>
          <p14:tracePt t="147462" x="9201150" y="4679950"/>
          <p14:tracePt t="147473" x="9207500" y="4679950"/>
          <p14:tracePt t="147489" x="9207500" y="4667250"/>
          <p14:tracePt t="147511" x="9213850" y="4660900"/>
          <p14:tracePt t="147574" x="9220200" y="4654550"/>
          <p14:tracePt t="147578" x="9226550" y="4654550"/>
          <p14:tracePt t="147591" x="9239250" y="4654550"/>
          <p14:tracePt t="147606" x="9271000" y="4654550"/>
          <p14:tracePt t="147623" x="9309100" y="4654550"/>
          <p14:tracePt t="147648" x="9404350" y="4654550"/>
          <p14:tracePt t="147658" x="9480550" y="4654550"/>
          <p14:tracePt t="147672" x="9582150" y="4648200"/>
          <p14:tracePt t="147689" x="9690100" y="4641850"/>
          <p14:tracePt t="147714" x="9893300" y="4629150"/>
          <p14:tracePt t="147722" x="9937750" y="4622800"/>
          <p14:tracePt t="147742" x="10045700" y="4616450"/>
          <p14:tracePt t="147756" x="10052050" y="4616450"/>
          <p14:tracePt t="147790" x="10045700" y="4616450"/>
          <p14:tracePt t="147807" x="10039350" y="4616450"/>
          <p14:tracePt t="147830" x="10033000" y="4616450"/>
          <p14:tracePt t="147842" x="10033000" y="4622800"/>
          <p14:tracePt t="147857" x="10064750" y="4635500"/>
          <p14:tracePt t="147876" x="10121900" y="4635500"/>
          <p14:tracePt t="147889" x="10204450" y="4635500"/>
          <p14:tracePt t="147912" x="10325100" y="4629150"/>
          <p14:tracePt t="147926" x="10375900" y="4629150"/>
          <p14:tracePt t="147940" x="10439400" y="4622800"/>
          <p14:tracePt t="147957" x="10509250" y="4616450"/>
          <p14:tracePt t="147981" x="10579100" y="4603750"/>
          <p14:tracePt t="147992" x="10598150" y="4597400"/>
          <p14:tracePt t="148010" x="10617200" y="4578350"/>
          <p14:tracePt t="148023" x="10623550" y="4578350"/>
          <p14:tracePt t="148118" x="10629900" y="4584700"/>
          <p14:tracePt t="148124" x="10629900" y="4591050"/>
          <p14:tracePt t="148141" x="10642600" y="4597400"/>
          <p14:tracePt t="148156" x="10648950" y="4610100"/>
          <p14:tracePt t="148179" x="10839450" y="4667250"/>
          <p14:tracePt t="148189" x="10896600" y="4679950"/>
          <p14:tracePt t="148209" x="11010900" y="4705350"/>
          <p14:tracePt t="148233" x="11137900" y="4711700"/>
          <p14:tracePt t="148240" x="11150600" y="4711700"/>
          <p14:tracePt t="148257" x="11182350" y="4711700"/>
          <p14:tracePt t="148274" x="11188700" y="4699000"/>
          <p14:tracePt t="148290" x="11195050" y="4686300"/>
          <p14:tracePt t="148315" x="11195050" y="4660900"/>
          <p14:tracePt t="148364" x="11201400" y="4660900"/>
          <p14:tracePt t="148373" x="11207750" y="4660900"/>
          <p14:tracePt t="148390" x="11239500" y="4660900"/>
          <p14:tracePt t="148406" x="11258550" y="4654550"/>
          <p14:tracePt t="148423" x="11271250" y="4641850"/>
          <p14:tracePt t="148448" x="11277600" y="4597400"/>
          <p14:tracePt t="148457" x="11277600" y="4578350"/>
          <p14:tracePt t="148474" x="11283950" y="4552950"/>
          <p14:tracePt t="148490" x="11283950" y="4540250"/>
          <p14:tracePt t="148517" x="11296650" y="4502150"/>
          <p14:tracePt t="148524" x="11296650" y="4495800"/>
          <p14:tracePt t="148541" x="11290300" y="4483100"/>
          <p14:tracePt t="148557" x="11264900" y="4470400"/>
          <p14:tracePt t="148583" x="11195050" y="4451350"/>
          <p14:tracePt t="148591" x="11176000" y="4445000"/>
          <p14:tracePt t="148608" x="11118850" y="4432300"/>
          <p14:tracePt t="148634" x="11042650" y="4413250"/>
          <p14:tracePt t="148640" x="11029950" y="4413250"/>
          <p14:tracePt t="148658" x="11010900" y="4413250"/>
          <p14:tracePt t="148674" x="10985500" y="4413250"/>
          <p14:tracePt t="148691" x="10960100" y="4438650"/>
          <p14:tracePt t="148716" x="10915650" y="4483100"/>
          <p14:tracePt t="148724" x="10909300" y="4489450"/>
          <p14:tracePt t="148741" x="10896600" y="4514850"/>
          <p14:tracePt t="148756" x="10883900" y="4527550"/>
          <p14:tracePt t="148784" x="10877550" y="4533900"/>
          <p14:tracePt t="149040" x="10871200" y="4540250"/>
          <p14:tracePt t="149045" x="10864850" y="4546600"/>
          <p14:tracePt t="149061" x="10826750" y="4552950"/>
          <p14:tracePt t="149077" x="10737850" y="4559300"/>
          <p14:tracePt t="149090" x="10547350" y="4565650"/>
          <p14:tracePt t="149115" x="10198100" y="4552950"/>
          <p14:tracePt t="149123" x="10033000" y="4527550"/>
          <p14:tracePt t="149141" x="9753600" y="4470400"/>
          <p14:tracePt t="149158" x="9417050" y="4400550"/>
          <p14:tracePt t="149181" x="9334500" y="4381500"/>
          <p14:tracePt t="149191" x="9302750" y="4381500"/>
          <p14:tracePt t="149210" x="9201150" y="4381500"/>
          <p14:tracePt t="149224" x="9118600" y="4381500"/>
          <p14:tracePt t="149248" x="9048750" y="4381500"/>
          <p14:tracePt t="149260" x="9042400" y="4381500"/>
          <p14:tracePt t="149317" x="9042400" y="4387850"/>
          <p14:tracePt t="149324" x="9048750" y="4387850"/>
          <p14:tracePt t="149341" x="9067800" y="4394200"/>
          <p14:tracePt t="149357" x="9086850" y="4406900"/>
          <p14:tracePt t="149382" x="9137650" y="4451350"/>
          <p14:tracePt t="149391" x="9144000" y="4457700"/>
          <p14:tracePt t="149410" x="9194800" y="4489450"/>
          <p14:tracePt t="149432" x="9264650" y="4527550"/>
          <p14:tracePt t="149440" x="9283700" y="4533900"/>
          <p14:tracePt t="149458" x="9321800" y="4552950"/>
          <p14:tracePt t="149475" x="9359900" y="4572000"/>
          <p14:tracePt t="149477" x="9378950" y="4584700"/>
          <p14:tracePt t="149490" x="9391650" y="4591050"/>
          <p14:tracePt t="149515" x="9429750" y="4603750"/>
          <p14:tracePt t="149525" x="9429750" y="4610100"/>
          <p14:tracePt t="149541" x="9436100" y="4610100"/>
          <p14:tracePt t="149557" x="9442450" y="4610100"/>
          <p14:tracePt t="149582" x="9461500" y="4603750"/>
          <p14:tracePt t="149591" x="9467850" y="4591050"/>
          <p14:tracePt t="149608" x="9499600" y="4565650"/>
          <p14:tracePt t="149624" x="9531350" y="4533900"/>
          <p14:tracePt t="149648" x="9575800" y="4514850"/>
          <p14:tracePt t="149657" x="9613900" y="4502150"/>
          <p14:tracePt t="149675" x="9671050" y="4483100"/>
          <p14:tracePt t="149694" x="9867900" y="4464050"/>
          <p14:tracePt t="149717" x="10140950" y="4464050"/>
          <p14:tracePt t="149725" x="10217150" y="4464050"/>
          <p14:tracePt t="149742" x="10407650" y="4470400"/>
          <p14:tracePt t="149758" x="10629900" y="4476750"/>
          <p14:tracePt t="149783" x="10934700" y="4502150"/>
          <p14:tracePt t="149791" x="10998200" y="4508500"/>
          <p14:tracePt t="149808" x="11068050" y="4514850"/>
          <p14:tracePt t="149834" x="11074400" y="4514850"/>
          <p14:tracePt t="149842" x="11068050" y="4508500"/>
          <p14:tracePt t="149861" x="11036300" y="4508500"/>
          <p14:tracePt t="149874" x="11017250" y="4508500"/>
          <p14:tracePt t="149891" x="11010900" y="4514850"/>
          <p14:tracePt t="149918" x="11023600" y="4546600"/>
          <p14:tracePt t="149924" x="11029950" y="4552950"/>
          <p14:tracePt t="149941" x="11036300" y="4565650"/>
          <p14:tracePt t="149960" x="11042650" y="4584700"/>
          <p14:tracePt t="149985" x="11004550" y="4616450"/>
          <p14:tracePt t="149992" x="10979150" y="4629150"/>
          <p14:tracePt t="150008" x="10922000" y="4641850"/>
          <p14:tracePt t="150025" x="10833100" y="4660900"/>
          <p14:tracePt t="150051" x="10712450" y="4660900"/>
          <p14:tracePt t="150058" x="10680700" y="4660900"/>
          <p14:tracePt t="150075" x="10655300" y="4654550"/>
          <p14:tracePt t="150092" x="10642600" y="4648200"/>
          <p14:tracePt t="150095" x="10629900" y="4635500"/>
          <p14:tracePt t="150115" x="10617200" y="4629150"/>
          <p14:tracePt t="150117" x="10604500" y="4622800"/>
          <p14:tracePt t="150128" x="10598150" y="4616450"/>
          <p14:tracePt t="150142" x="10547350" y="4610100"/>
          <p14:tracePt t="150167" x="10477500" y="4597400"/>
          <p14:tracePt t="150175" x="10439400" y="4597400"/>
          <p14:tracePt t="150192" x="10401300" y="4591050"/>
          <p14:tracePt t="150208" x="10375900" y="4591050"/>
          <p14:tracePt t="150234" x="10293350" y="4578350"/>
          <p14:tracePt t="150242" x="10217150" y="4565650"/>
          <p14:tracePt t="150259" x="10033000" y="4540250"/>
          <p14:tracePt t="150275" x="9766300" y="4502150"/>
          <p14:tracePt t="150293" x="9531350" y="4470400"/>
          <p14:tracePt t="150319" x="9334500" y="4425950"/>
          <p14:tracePt t="150367" x="9347200" y="4432300"/>
          <p14:tracePt t="150375" x="9372600" y="4445000"/>
          <p14:tracePt t="150392" x="9429750" y="4489450"/>
          <p14:tracePt t="150408" x="9518650" y="4565650"/>
          <p14:tracePt t="150425" x="9594850" y="4641850"/>
          <p14:tracePt t="150450" x="9842500" y="4768850"/>
          <p14:tracePt t="150476" x="9994900" y="4800600"/>
          <p14:tracePt t="150492" x="10077450" y="4806950"/>
          <p14:tracePt t="150519" x="10160000" y="4800600"/>
          <p14:tracePt t="150528" x="10166350" y="4794250"/>
          <p14:tracePt t="150545" x="10179050" y="4781550"/>
          <p14:tracePt t="150569" x="10191750" y="4762500"/>
          <p14:tracePt t="150576" x="10198100" y="4756150"/>
          <p14:tracePt t="150592" x="10229850" y="4730750"/>
          <p14:tracePt t="150609" x="10248900" y="4711700"/>
          <p14:tracePt t="150634" x="10280650" y="4673600"/>
          <p14:tracePt t="150642" x="10287000" y="4667250"/>
          <p14:tracePt t="150659" x="10299700" y="4635500"/>
          <p14:tracePt t="150676" x="10299700" y="4610100"/>
          <p14:tracePt t="150692" x="10299700" y="4584700"/>
          <p14:tracePt t="150717" x="10299700" y="4546600"/>
          <p14:tracePt t="150725" x="10293350" y="4546600"/>
          <p14:tracePt t="150744" x="10274300" y="4546600"/>
          <p14:tracePt t="150758" x="10217150" y="4546600"/>
          <p14:tracePt t="150783" x="10134600" y="4552950"/>
          <p14:tracePt t="155802" x="10134600" y="4559300"/>
          <p14:tracePt t="155819" x="10115550" y="4591050"/>
          <p14:tracePt t="155829" x="10102850" y="4603750"/>
          <p14:tracePt t="155847" x="10064750" y="4635500"/>
          <p14:tracePt t="155864" x="10039350" y="4679950"/>
          <p14:tracePt t="155882" x="10033000" y="4711700"/>
          <p14:tracePt t="155899" x="10039350" y="4749800"/>
          <p14:tracePt t="155921" x="10039350" y="4768850"/>
          <p14:tracePt t="155929" x="10033000" y="4775200"/>
          <p14:tracePt t="155949" x="9994900" y="4800600"/>
          <p14:tracePt t="155965" x="9950450" y="4826000"/>
          <p14:tracePt t="155989" x="9867900" y="4838700"/>
          <p14:tracePt t="155998" x="9836150" y="4845050"/>
          <p14:tracePt t="156016" x="9766300" y="4845050"/>
          <p14:tracePt t="156034" x="9702800" y="4832350"/>
          <p14:tracePt t="156046" x="9632950" y="4806950"/>
          <p14:tracePt t="156065" x="9601200" y="4794250"/>
          <p14:tracePt t="156079" x="9550400" y="4787900"/>
          <p14:tracePt t="156102" x="9391650" y="4787900"/>
          <p14:tracePt t="156116" x="9213850" y="4781550"/>
          <p14:tracePt t="156133" x="9074150" y="4768850"/>
          <p14:tracePt t="156146" x="8959850" y="4756150"/>
          <p14:tracePt t="156170" x="8813800" y="4730750"/>
          <p14:tracePt t="156180" x="8788400" y="4724400"/>
          <p14:tracePt t="156200" x="8705850" y="4718050"/>
          <p14:tracePt t="156213" x="8597900" y="4718050"/>
          <p14:tracePt t="156241" x="8356600" y="4730750"/>
          <p14:tracePt t="156247" x="8274050" y="4749800"/>
          <p14:tracePt t="156264" x="8159750" y="4794250"/>
          <p14:tracePt t="156280" x="8115300" y="4826000"/>
          <p14:tracePt t="156296" x="8147050" y="4813300"/>
          <p14:tracePt t="156322" x="8274050" y="4813300"/>
          <p14:tracePt t="156331" x="8318500" y="4813300"/>
          <p14:tracePt t="156346" x="8388350" y="4826000"/>
          <p14:tracePt t="156363" x="8432800" y="4851400"/>
          <p14:tracePt t="156388" x="8509000" y="4914900"/>
          <p14:tracePt t="156414" x="8585200" y="4946650"/>
          <p14:tracePt t="156438" x="8655050" y="4946650"/>
          <p14:tracePt t="156448" x="8674100" y="4946650"/>
          <p14:tracePt t="156464" x="8718550" y="4940300"/>
          <p14:tracePt t="156480" x="8743950" y="4933950"/>
          <p14:tracePt t="156506" x="8788400" y="4933950"/>
          <p14:tracePt t="156514" x="8813800" y="4933950"/>
          <p14:tracePt t="156531" x="8896350" y="4933950"/>
          <p14:tracePt t="156548" x="8978900" y="4940300"/>
          <p14:tracePt t="156569" x="9169400" y="4946650"/>
          <p14:tracePt t="156579" x="9220200" y="4940300"/>
          <p14:tracePt t="156597" x="9290050" y="4927600"/>
          <p14:tracePt t="156614" x="9309100" y="4914900"/>
          <p14:tracePt t="156640" x="9366250" y="4889500"/>
          <p14:tracePt t="156647" x="9385300" y="4883150"/>
          <p14:tracePt t="156664" x="9417050" y="4870450"/>
          <p14:tracePt t="156680" x="9461500" y="4845050"/>
          <p14:tracePt t="156696" x="9486900" y="4838700"/>
          <p14:tracePt t="156721" x="9486900" y="4826000"/>
          <p14:tracePt t="156730" x="9486900" y="4819650"/>
          <p14:tracePt t="156747" x="9467850" y="4813300"/>
          <p14:tracePt t="156763" x="9436100" y="4800600"/>
          <p14:tracePt t="156787" x="9385300" y="4787900"/>
          <p14:tracePt t="156796" x="9372600" y="4781550"/>
          <p14:tracePt t="156814" x="9321800" y="4762500"/>
          <p14:tracePt t="156838" x="9251950" y="4730750"/>
          <p14:tracePt t="156840" x="9232900" y="4724400"/>
          <p14:tracePt t="156848" x="9194800" y="4705350"/>
          <p14:tracePt t="156865" x="9175750" y="4705350"/>
          <p14:tracePt t="156880" x="9124950" y="4692650"/>
          <p14:tracePt t="156905" x="9074150" y="4692650"/>
          <p14:tracePt t="156914" x="9074150" y="4686300"/>
          <p14:tracePt t="156930" x="9055100" y="4686300"/>
          <p14:tracePt t="156948" x="9036050" y="4686300"/>
          <p14:tracePt t="156971" x="9029700" y="4679950"/>
          <p14:tracePt t="156998" x="9023350" y="4679950"/>
          <p14:tracePt t="157014" x="9017000" y="4692650"/>
          <p14:tracePt t="157040" x="9017000" y="4711700"/>
          <p14:tracePt t="157049" x="9023350" y="4718050"/>
          <p14:tracePt t="157065" x="9048750" y="4730750"/>
          <p14:tracePt t="157081" x="9067800" y="4730750"/>
          <p14:tracePt t="157099" x="9086850" y="4724400"/>
          <p14:tracePt t="157122" x="9144000" y="4705350"/>
          <p14:tracePt t="157131" x="9207500" y="4699000"/>
          <p14:tracePt t="157148" x="9271000" y="4692650"/>
          <p14:tracePt t="157164" x="9321800" y="4692650"/>
          <p14:tracePt t="157189" x="9340850" y="4692650"/>
          <p14:tracePt t="157197" x="9347200" y="4692650"/>
          <p14:tracePt t="157215" x="9353550" y="4692650"/>
          <p14:tracePt t="157313" x="9347200" y="4705350"/>
          <p14:tracePt t="157321" x="9334500" y="4711700"/>
          <p14:tracePt t="157331" x="9296400" y="4730750"/>
          <p14:tracePt t="157348" x="9258300" y="4743450"/>
          <p14:tracePt t="157373" x="9213850" y="4762500"/>
          <p14:tracePt t="157426" x="9213850" y="4768850"/>
          <p14:tracePt t="157432" x="9226550" y="4775200"/>
          <p14:tracePt t="157448" x="9239250" y="4781550"/>
          <p14:tracePt t="157464" x="9290050" y="4800600"/>
          <p14:tracePt t="157482" x="9366250" y="4832350"/>
          <p14:tracePt t="157497" x="9417050" y="4845050"/>
          <p14:tracePt t="157524" x="9505950" y="4857750"/>
          <p14:tracePt t="157531" x="9550400" y="4864100"/>
          <p14:tracePt t="157547" x="9658350" y="4876800"/>
          <p14:tracePt t="157564" x="9817100" y="4889500"/>
          <p14:tracePt t="157589" x="10045700" y="4895850"/>
          <p14:tracePt t="157597" x="10090150" y="4895850"/>
          <p14:tracePt t="157615" x="10166350" y="4870450"/>
          <p14:tracePt t="157638" x="10217150" y="4838700"/>
          <p14:tracePt t="157647" x="10223500" y="4832350"/>
          <p14:tracePt t="157664" x="10229850" y="4813300"/>
          <p14:tracePt t="157705" x="10236200" y="4813300"/>
          <p14:tracePt t="157714" x="10236200" y="4806950"/>
          <p14:tracePt t="157732" x="10248900" y="4806950"/>
          <p14:tracePt t="157747" x="10261600" y="4800600"/>
          <p14:tracePt t="157775" x="10280650" y="4794250"/>
          <p14:tracePt t="157799" x="10299700" y="4794250"/>
          <p14:tracePt t="157815" x="10306050" y="4794250"/>
          <p14:tracePt t="157839" x="10318750" y="4794250"/>
          <p14:tracePt t="157871" x="10318750" y="4800600"/>
          <p14:tracePt t="157881" x="10325100" y="4806950"/>
          <p14:tracePt t="157899" x="10331450" y="4819650"/>
          <p14:tracePt t="157924" x="10331450" y="4832350"/>
          <p14:tracePt t="157933" x="10337800" y="4838700"/>
          <p14:tracePt t="157951" x="10337800" y="4845050"/>
          <p14:tracePt t="157970" x="10337800" y="4857750"/>
          <p14:tracePt t="157981" x="10337800" y="4876800"/>
          <p14:tracePt t="157998" x="10344150" y="4902200"/>
          <p14:tracePt t="158018" x="10344150" y="4914900"/>
          <p14:tracePt t="158040" x="10363200" y="4933950"/>
          <p14:tracePt t="158048" x="10369550" y="4940300"/>
          <p14:tracePt t="158065" x="10388600" y="4946650"/>
          <p14:tracePt t="158081" x="10439400" y="4953000"/>
          <p14:tracePt t="158103" x="10490200" y="4946650"/>
          <p14:tracePt t="158115" x="10521950" y="4940300"/>
          <p14:tracePt t="158132" x="10541000" y="4927600"/>
          <p14:tracePt t="158148" x="10553700" y="4921250"/>
          <p14:tracePt t="158174" x="10566400" y="4921250"/>
          <p14:tracePt t="158207" x="10572750" y="4921250"/>
          <p14:tracePt t="158222" x="10591800" y="4914900"/>
          <p14:tracePt t="158231" x="10604500" y="4908550"/>
          <p14:tracePt t="158248" x="10636250" y="4902200"/>
          <p14:tracePt t="158265" x="10680700" y="4883150"/>
          <p14:tracePt t="158285" x="10737850" y="4864100"/>
          <p14:tracePt t="158301" x="10801350" y="4851400"/>
          <p14:tracePt t="158321" x="10871200" y="4838700"/>
          <p14:tracePt t="158331" x="10877550" y="4838700"/>
          <p14:tracePt t="158349" x="10890250" y="4826000"/>
          <p14:tracePt t="158365" x="10909300" y="4813300"/>
          <p14:tracePt t="158391" x="10953750" y="4787900"/>
          <p14:tracePt t="158398" x="10979150" y="4781550"/>
          <p14:tracePt t="158414" x="10998200" y="4775200"/>
          <p14:tracePt t="158438" x="11004550" y="4775200"/>
          <p14:tracePt t="158498" x="11017250" y="4768850"/>
          <p14:tracePt t="158514" x="11099800" y="4762500"/>
          <p14:tracePt t="158531" x="11252200" y="4787900"/>
          <p14:tracePt t="158549" x="11398250" y="4826000"/>
          <p14:tracePt t="158572" x="11480800" y="4838700"/>
          <p14:tracePt t="158599" x="11480800" y="4826000"/>
          <p14:tracePt t="158616" x="11474450" y="4819650"/>
          <p14:tracePt t="158640" x="11468100" y="4813300"/>
          <p14:tracePt t="158668" x="11480800" y="4819650"/>
          <p14:tracePt t="158684" x="11506200" y="4832350"/>
          <p14:tracePt t="158686" x="11525250" y="4838700"/>
          <p14:tracePt t="158702" x="11537950" y="4838700"/>
          <p14:tracePt t="158721" x="11582400" y="4838700"/>
          <p14:tracePt t="158732" x="11588750" y="4838700"/>
          <p14:tracePt t="158751" x="11614150" y="4826000"/>
          <p14:tracePt t="158776" x="11652250" y="4819650"/>
          <p14:tracePt t="158799" x="11703050" y="4832350"/>
          <p14:tracePt t="158815" x="11722100" y="4845050"/>
          <p14:tracePt t="158840" x="11734800" y="4845050"/>
          <p14:tracePt t="158867" x="11741150" y="4845050"/>
          <p14:tracePt t="158882" x="11747500" y="4845050"/>
          <p14:tracePt t="158904" x="11753850" y="4838700"/>
          <p14:tracePt t="158917" x="11766550" y="4838700"/>
          <p14:tracePt t="158932" x="11779250" y="4826000"/>
          <p14:tracePt t="158949" x="11785600" y="4819650"/>
          <p14:tracePt t="158972" x="11798300" y="4800600"/>
          <p14:tracePt t="158982" x="11798300" y="4794250"/>
          <p14:tracePt t="158999" x="11798300" y="4781550"/>
          <p14:tracePt t="159016" x="11760200" y="4768850"/>
          <p14:tracePt t="159042" x="11588750" y="4743450"/>
          <p14:tracePt t="159049" x="11518900" y="4737100"/>
          <p14:tracePt t="159065" x="11372850" y="4737100"/>
          <p14:tracePt t="159082" x="11252200" y="4737100"/>
          <p14:tracePt t="159099" x="11093450" y="4749800"/>
          <p14:tracePt t="159125" x="10814050" y="4781550"/>
          <p14:tracePt t="159132" x="10687050" y="4794250"/>
          <p14:tracePt t="159149" x="10407650" y="4826000"/>
          <p14:tracePt t="159166" x="10102850" y="4845050"/>
          <p14:tracePt t="159192" x="9537700" y="4851400"/>
          <p14:tracePt t="159216" x="9359900" y="4851400"/>
          <p14:tracePt t="159241" x="9182100" y="4819650"/>
          <p14:tracePt t="159266" x="9144000" y="4806950"/>
          <p14:tracePt t="159268" x="9137650" y="4806950"/>
          <p14:tracePt t="159282" x="9131300" y="4800600"/>
          <p14:tracePt t="159308" x="9137650" y="4813300"/>
          <p14:tracePt t="159317" x="9137650" y="4819650"/>
          <p14:tracePt t="159333" x="9163050" y="4857750"/>
          <p14:tracePt t="159350" x="9194800" y="4908550"/>
          <p14:tracePt t="159376" x="9213850" y="4946650"/>
          <p14:tracePt t="159383" x="9213850" y="4953000"/>
          <p14:tracePt t="159402" x="9213850" y="4972050"/>
          <p14:tracePt t="159416" x="9201150" y="4991100"/>
          <p14:tracePt t="159442" x="9156700" y="5010150"/>
          <p14:tracePt t="159449" x="9144000" y="5016500"/>
          <p14:tracePt t="159466" x="9137650" y="5029200"/>
          <p14:tracePt t="159483" x="9137650" y="5048250"/>
          <p14:tracePt t="159500" x="9156700" y="5067300"/>
          <p14:tracePt t="159525" x="9163050" y="5092700"/>
          <p14:tracePt t="159532" x="9163050" y="5099050"/>
          <p14:tracePt t="159550" x="9150350" y="5105400"/>
          <p14:tracePt t="159566" x="9131300" y="5105400"/>
          <p14:tracePt t="159588" x="9112250" y="5111750"/>
          <p14:tracePt t="159640" x="9105900" y="5111750"/>
          <p14:tracePt t="159649" x="9105900" y="5105400"/>
          <p14:tracePt t="159668" x="9105900" y="5099050"/>
          <p14:tracePt t="159731" x="9093200" y="5099050"/>
          <p14:tracePt t="159738" x="9080500" y="5099050"/>
          <p14:tracePt t="159749" x="9048750" y="5092700"/>
          <p14:tracePt t="159773" x="8966200" y="5086350"/>
          <p14:tracePt t="159783" x="8934450" y="5080000"/>
          <p14:tracePt t="159799" x="8877300" y="5080000"/>
          <p14:tracePt t="159816" x="8794750" y="5080000"/>
          <p14:tracePt t="159840" x="8610600" y="5060950"/>
          <p14:tracePt t="159852" x="8502650" y="5054600"/>
          <p14:tracePt t="159869" x="8445500" y="5048250"/>
          <p14:tracePt t="159885" x="8439150" y="5041900"/>
          <p14:tracePt t="159979" x="8445500" y="5048250"/>
          <p14:tracePt t="159986" x="8445500" y="5054600"/>
          <p14:tracePt t="160000" x="8451850" y="5060950"/>
          <p14:tracePt t="160017" x="8458200" y="5073650"/>
          <p14:tracePt t="160042" x="8477250" y="5105400"/>
          <p14:tracePt t="160068" x="8496300" y="5111750"/>
          <p14:tracePt t="160083" x="8502650" y="5118100"/>
          <p14:tracePt t="160110" x="8540750" y="5118100"/>
          <p14:tracePt t="160133" x="8591550" y="5111750"/>
          <p14:tracePt t="160152" x="8636000" y="5111750"/>
          <p14:tracePt t="160175" x="8693150" y="5105400"/>
          <p14:tracePt t="160183" x="8705850" y="5105400"/>
          <p14:tracePt t="160201" x="8737600" y="5105400"/>
          <p14:tracePt t="160216" x="8769350" y="5099050"/>
          <p14:tracePt t="160242" x="8801100" y="5092700"/>
          <p14:tracePt t="160250" x="8813800" y="5086350"/>
          <p14:tracePt t="160267" x="8832850" y="5086350"/>
          <p14:tracePt t="160283" x="8851900" y="5086350"/>
          <p14:tracePt t="160303" x="8864600" y="5086350"/>
          <p14:tracePt t="160327" x="8864600" y="5080000"/>
          <p14:tracePt t="160353" x="8864600" y="5086350"/>
          <p14:tracePt t="160455" x="8864600" y="5092700"/>
          <p14:tracePt t="160462" x="8864600" y="5099050"/>
          <p14:tracePt t="160470" x="8864600" y="5105400"/>
          <p14:tracePt t="160508" x="8864600" y="5111750"/>
          <p14:tracePt t="160649" x="8858250" y="5111750"/>
          <p14:tracePt t="160685" x="8851900" y="5111750"/>
          <p14:tracePt t="160764" x="8858250" y="5111750"/>
          <p14:tracePt t="160772" x="8864600" y="5111750"/>
          <p14:tracePt t="160784" x="8877300" y="5111750"/>
          <p14:tracePt t="160801" x="8896350" y="5111750"/>
          <p14:tracePt t="160818" x="8953500" y="5111750"/>
          <p14:tracePt t="160843" x="9055100" y="5111750"/>
          <p14:tracePt t="160850" x="9112250" y="5111750"/>
          <p14:tracePt t="160867" x="9175750" y="5111750"/>
          <p14:tracePt t="160869" x="9239250" y="5111750"/>
          <p14:tracePt t="160884" x="9277350" y="5111750"/>
          <p14:tracePt t="160908" x="9423400" y="5111750"/>
          <p14:tracePt t="160917" x="9448800" y="5111750"/>
          <p14:tracePt t="160934" x="9467850" y="5111750"/>
          <p14:tracePt t="160950" x="9474200" y="5111750"/>
          <p14:tracePt t="160972" x="9474200" y="5118100"/>
          <p14:tracePt t="160984" x="9474200" y="5124450"/>
          <p14:tracePt t="161001" x="9480550" y="5124450"/>
          <p14:tracePt t="161017" x="9486900" y="5130800"/>
          <p14:tracePt t="161043" x="9505950" y="5137150"/>
          <p14:tracePt t="161050" x="9518650" y="5137150"/>
          <p14:tracePt t="161068" x="9544050" y="5137150"/>
          <p14:tracePt t="161084" x="9575800" y="5130800"/>
          <p14:tracePt t="161087" x="9588500" y="5124450"/>
          <p14:tracePt t="161109" x="9620250" y="5118100"/>
          <p14:tracePt t="161117" x="9632950" y="5118100"/>
          <p14:tracePt t="161134" x="9652000" y="5118100"/>
          <p14:tracePt t="161151" x="9658350" y="5118100"/>
          <p14:tracePt t="161336" x="9652000" y="5118100"/>
          <p14:tracePt t="161363" x="9639300" y="5118100"/>
          <p14:tracePt t="161384" x="9632950" y="5111750"/>
          <p14:tracePt t="161444" x="9645650" y="5124450"/>
          <p14:tracePt t="161469" x="9652000" y="5130800"/>
          <p14:tracePt t="161484" x="9664700" y="5137150"/>
          <p14:tracePt t="161501" x="9702800" y="5143500"/>
          <p14:tracePt t="161528" x="9804400" y="5162550"/>
          <p14:tracePt t="161551" x="9906000" y="5187950"/>
          <p14:tracePt t="161576" x="9975850" y="5194300"/>
          <p14:tracePt t="161584" x="9982200" y="5194300"/>
          <p14:tracePt t="161618" x="9982200" y="5175250"/>
          <p14:tracePt t="161644" x="9975850" y="5149850"/>
          <p14:tracePt t="161679" x="9975850" y="5143500"/>
          <p14:tracePt t="161698" x="9975850" y="5137150"/>
          <p14:tracePt t="161718" x="9994900" y="5130800"/>
          <p14:tracePt t="161735" x="10007600" y="5124450"/>
          <p14:tracePt t="161756" x="10033000" y="5118100"/>
          <p14:tracePt t="161776" x="10045700" y="5111750"/>
          <p14:tracePt t="161784" x="10052050" y="5111750"/>
          <p14:tracePt t="161844" x="10045700" y="5105400"/>
          <p14:tracePt t="161853" x="10039350" y="5099050"/>
          <p14:tracePt t="161867" x="10026650" y="5092700"/>
          <p14:tracePt t="161889" x="9956800" y="5048250"/>
          <p14:tracePt t="161910" x="9918700" y="5022850"/>
          <p14:tracePt t="161940" x="9925050" y="5022850"/>
          <p14:tracePt t="161951" x="9950450" y="5029200"/>
          <p14:tracePt t="161974" x="10109200" y="5080000"/>
          <p14:tracePt t="161985" x="10179050" y="5105400"/>
          <p14:tracePt t="162001" x="10337800" y="5137150"/>
          <p14:tracePt t="162017" x="10401300" y="5143500"/>
          <p14:tracePt t="162042" x="10477500" y="5137150"/>
          <p14:tracePt t="162051" x="10502900" y="5130800"/>
          <p14:tracePt t="162068" x="10534650" y="5105400"/>
          <p14:tracePt t="162085" x="10566400" y="5073650"/>
          <p14:tracePt t="162108" x="10604500" y="5048250"/>
          <p14:tracePt t="162119" x="10617200" y="5041900"/>
          <p14:tracePt t="162135" x="10636250" y="5035550"/>
          <p14:tracePt t="162152" x="10648950" y="5029200"/>
          <p14:tracePt t="162178" x="10668000" y="5016500"/>
          <p14:tracePt t="162185" x="10674350" y="5003800"/>
          <p14:tracePt t="162202" x="10693400" y="4991100"/>
          <p14:tracePt t="162219" x="10706100" y="4965700"/>
          <p14:tracePt t="162246" x="10699750" y="4883150"/>
          <p14:tracePt t="162252" x="10693400" y="4870450"/>
          <p14:tracePt t="162268" x="10668000" y="4845050"/>
          <p14:tracePt t="162289" x="10636250" y="4832350"/>
          <p14:tracePt t="162311" x="10547350" y="4826000"/>
          <p14:tracePt t="162319" x="10515600" y="4838700"/>
          <p14:tracePt t="162336" x="10439400" y="4864100"/>
          <p14:tracePt t="162352" x="10331450" y="4895850"/>
          <p14:tracePt t="162379" x="10121900" y="4927600"/>
          <p14:tracePt t="162386" x="10052050" y="4927600"/>
          <p14:tracePt t="162402" x="9937750" y="4927600"/>
          <p14:tracePt t="162420" x="9925050" y="4927600"/>
          <p14:tracePt t="162444" x="10013950" y="4940300"/>
          <p14:tracePt t="162454" x="10077450" y="4946650"/>
          <p14:tracePt t="162469" x="10121900" y="4959350"/>
          <p14:tracePt t="162485" x="10267950" y="4991100"/>
          <p14:tracePt t="162511" x="10401300" y="5029200"/>
          <p14:tracePt t="162519" x="10439400" y="5041900"/>
          <p14:tracePt t="162536" x="10515600" y="5060950"/>
          <p14:tracePt t="162552" x="10668000" y="5092700"/>
          <p14:tracePt t="162579" x="10801350" y="5099050"/>
          <p14:tracePt t="162586" x="10820400" y="5086350"/>
          <p14:tracePt t="162602" x="10858500" y="5048250"/>
          <p14:tracePt t="162619" x="10877550" y="5016500"/>
          <p14:tracePt t="162645" x="10883900" y="4978400"/>
          <p14:tracePt t="162653" x="10890250" y="4972050"/>
          <p14:tracePt t="162669" x="10890250" y="4959350"/>
          <p14:tracePt t="162702" x="10896600" y="4959350"/>
          <p14:tracePt t="162727" x="10902950" y="4965700"/>
          <p14:tracePt t="162735" x="10915650" y="4972050"/>
          <p14:tracePt t="162752" x="10947400" y="4978400"/>
          <p14:tracePt t="162778" x="11023600" y="4997450"/>
          <p14:tracePt t="162786" x="11068050" y="5003800"/>
          <p14:tracePt t="162802" x="11131550" y="5003800"/>
          <p14:tracePt t="162818" x="11182350" y="5010150"/>
          <p14:tracePt t="162843" x="11239500" y="5022850"/>
          <p14:tracePt t="162851" x="11277600" y="5029200"/>
          <p14:tracePt t="162868" x="11315700" y="5041900"/>
          <p14:tracePt t="162886" x="11385550" y="5060950"/>
          <p14:tracePt t="162913" x="11525250" y="5086350"/>
          <p14:tracePt t="162920" x="11576050" y="5086350"/>
          <p14:tracePt t="162936" x="11620500" y="5086350"/>
          <p14:tracePt t="162954" x="11652250" y="5073650"/>
          <p14:tracePt t="162976" x="11728450" y="5048250"/>
          <p14:tracePt t="162985" x="11753850" y="5048250"/>
          <p14:tracePt t="163002" x="11836400" y="5035550"/>
          <p14:tracePt t="163019" x="11912600" y="5022850"/>
          <p14:tracePt t="163045" x="12026900" y="5003800"/>
          <p14:tracePt t="163049" x="12058650" y="4991100"/>
          <p14:tracePt t="163065" x="12090400" y="4984750"/>
          <p14:tracePt t="163072" x="12109450" y="4978400"/>
          <p14:tracePt t="163086" x="12115800" y="4972050"/>
          <p14:tracePt t="163103" x="12128500" y="4959350"/>
          <p14:tracePt t="163128" x="12128500" y="4940300"/>
          <p14:tracePt t="163136" x="12128500" y="4933950"/>
          <p14:tracePt t="163153" x="12115800" y="4921250"/>
          <p14:tracePt t="163179" x="12052300" y="4902200"/>
          <p14:tracePt t="163186" x="12033250" y="4902200"/>
          <p14:tracePt t="163203" x="12007850" y="4902200"/>
          <p14:tracePt t="163219" x="11893550" y="4895850"/>
          <p14:tracePt t="163246" x="11734800" y="4895850"/>
          <p14:tracePt t="163253" x="11684000" y="4902200"/>
          <p14:tracePt t="163269" x="11537950" y="4921250"/>
          <p14:tracePt t="163287" x="11410950" y="4946650"/>
          <p14:tracePt t="163312" x="11214100" y="4997450"/>
          <p14:tracePt t="163319" x="11150600" y="5016500"/>
          <p14:tracePt t="163336" x="11061700" y="5048250"/>
          <p14:tracePt t="163354" x="10947400" y="5073650"/>
          <p14:tracePt t="163355" x="10896600" y="5080000"/>
          <p14:tracePt t="163380" x="10782300" y="5080000"/>
          <p14:tracePt t="163403" x="10731500" y="5054600"/>
          <p14:tracePt t="163419" x="10712450" y="5029200"/>
          <p14:tracePt t="163446" x="10706100" y="5022850"/>
          <p14:tracePt t="163481" x="10706100" y="5029200"/>
          <p14:tracePt t="163490" x="10712450" y="5029200"/>
          <p14:tracePt t="163512" x="10718800" y="5060950"/>
          <p14:tracePt t="163536" x="10725150" y="5086350"/>
          <p14:tracePt t="163553" x="10737850" y="5105400"/>
          <p14:tracePt t="163579" x="10756900" y="5124450"/>
          <p14:tracePt t="163587" x="10769600" y="5130800"/>
          <p14:tracePt t="163603" x="10833100" y="5143500"/>
          <p14:tracePt t="163619" x="10909300" y="5156200"/>
          <p14:tracePt t="163643" x="11087100" y="5168900"/>
          <p14:tracePt t="163655" x="11163300" y="5168900"/>
          <p14:tracePt t="163673" x="11271250" y="5175250"/>
          <p14:tracePt t="163686" x="11410950" y="5181600"/>
          <p14:tracePt t="163714" x="11614150" y="5181600"/>
          <p14:tracePt t="163721" x="11652250" y="5168900"/>
          <p14:tracePt t="163736" x="11684000" y="5162550"/>
          <p14:tracePt t="163753" x="11747500" y="5111750"/>
          <p14:tracePt t="163778" x="11785600" y="5060950"/>
          <p14:tracePt t="163788" x="11798300" y="5048250"/>
          <p14:tracePt t="163805" x="11817350" y="5022850"/>
          <p14:tracePt t="163819" x="11842750" y="5003800"/>
          <p14:tracePt t="163844" x="11855450" y="4984750"/>
          <p14:tracePt t="163855" x="11861800" y="4984750"/>
          <p14:tracePt t="163869" x="11874500" y="4972050"/>
          <p14:tracePt t="163887" x="11887200" y="4972050"/>
          <p14:tracePt t="163911" x="11893550" y="4972050"/>
          <p14:tracePt t="163973" x="11893550" y="4965700"/>
          <p14:tracePt t="163995" x="11887200" y="4965700"/>
          <p14:tracePt t="164003" x="11880850" y="4965700"/>
          <p14:tracePt t="164010" x="11874500" y="4959350"/>
          <p14:tracePt t="164020" x="11868150" y="4959350"/>
          <p14:tracePt t="164042" x="11855450" y="4953000"/>
          <p14:tracePt t="164053" x="11849100" y="4953000"/>
          <p14:tracePt t="164070" x="11836400" y="4953000"/>
          <p14:tracePt t="164086" x="11798300" y="4959350"/>
          <p14:tracePt t="164112" x="11709400" y="4984750"/>
          <p14:tracePt t="164121" x="11684000" y="4991100"/>
          <p14:tracePt t="164137" x="11576050" y="5016500"/>
          <p14:tracePt t="164154" x="11461750" y="5029200"/>
          <p14:tracePt t="164179" x="11290300" y="5029200"/>
          <p14:tracePt t="164187" x="11233150" y="5029200"/>
          <p14:tracePt t="164203" x="11156950" y="5029200"/>
          <p14:tracePt t="164220" x="11068050" y="5029200"/>
          <p14:tracePt t="164242" x="10960100" y="5016500"/>
          <p14:tracePt t="164253" x="10890250" y="5016500"/>
          <p14:tracePt t="164269" x="10807700" y="5016500"/>
          <p14:tracePt t="164286" x="10668000" y="5022850"/>
          <p14:tracePt t="164309" x="10420350" y="5041900"/>
          <p14:tracePt t="164321" x="10293350" y="5054600"/>
          <p14:tracePt t="164337" x="10077450" y="5067300"/>
          <p14:tracePt t="164353" x="9880600" y="5067300"/>
          <p14:tracePt t="164379" x="9690100" y="5067300"/>
          <p14:tracePt t="164389" x="9652000" y="5073650"/>
          <p14:tracePt t="164407" x="9607550" y="5073650"/>
          <p14:tracePt t="164420" x="9537700" y="5086350"/>
          <p14:tracePt t="164443" x="9391650" y="5118100"/>
          <p14:tracePt t="164453" x="9334500" y="5124450"/>
          <p14:tracePt t="164472" x="9124950" y="5156200"/>
          <p14:tracePt t="164487" x="9055100" y="5175250"/>
          <p14:tracePt t="164514" x="9036050" y="5181600"/>
          <p14:tracePt t="164538" x="9029700" y="5187950"/>
          <p14:tracePt t="164553" x="9017000" y="5187950"/>
          <p14:tracePt t="164579" x="9004300" y="5187950"/>
          <p14:tracePt t="164587" x="8997950" y="5187950"/>
          <p14:tracePt t="164604" x="8991600" y="5187950"/>
          <p14:tracePt t="164620" x="8985250" y="5194300"/>
          <p14:tracePt t="164648" x="8991600" y="5226050"/>
          <p14:tracePt t="164654" x="8997950" y="5232400"/>
          <p14:tracePt t="164670" x="9023350" y="5264150"/>
          <p14:tracePt t="164689" x="9074150" y="5302250"/>
          <p14:tracePt t="164709" x="9093200" y="5314950"/>
          <p14:tracePt t="164722" x="9105900" y="5314950"/>
          <p14:tracePt t="164737" x="9112250" y="5314950"/>
          <p14:tracePt t="164753" x="9118600" y="5314950"/>
          <p14:tracePt t="164776" x="9169400" y="5302250"/>
          <p14:tracePt t="164787" x="9194800" y="5302250"/>
          <p14:tracePt t="164803" x="9245600" y="5302250"/>
          <p14:tracePt t="164820" x="9296400" y="5295900"/>
          <p14:tracePt t="164845" x="9378950" y="5302250"/>
          <p14:tracePt t="164854" x="9417050" y="5302250"/>
          <p14:tracePt t="164870" x="9525000" y="5308600"/>
          <p14:tracePt t="164887" x="9677400" y="5308600"/>
          <p14:tracePt t="164910" x="9950450" y="5289550"/>
          <p14:tracePt t="164920" x="10045700" y="5276850"/>
          <p14:tracePt t="164937" x="10248900" y="5245100"/>
          <p14:tracePt t="164954" x="10318750" y="5226050"/>
          <p14:tracePt t="164978" x="10490200" y="5181600"/>
          <p14:tracePt t="164989" x="10521950" y="5162550"/>
          <p14:tracePt t="165004" x="10610850" y="5130800"/>
          <p14:tracePt t="165020" x="10744200" y="5092700"/>
          <p14:tracePt t="165044" x="10890250" y="5060950"/>
          <p14:tracePt t="165054" x="10934700" y="5054600"/>
          <p14:tracePt t="165071" x="11017250" y="5041900"/>
          <p14:tracePt t="165087" x="11080750" y="5035550"/>
          <p14:tracePt t="165110" x="11150600" y="5029200"/>
          <p14:tracePt t="165121" x="11182350" y="5029200"/>
          <p14:tracePt t="165138" x="11214100" y="5029200"/>
          <p14:tracePt t="165154" x="11252200" y="5022850"/>
          <p14:tracePt t="165177" x="11334750" y="5010150"/>
          <p14:tracePt t="165187" x="11379200" y="4997450"/>
          <p14:tracePt t="165205" x="11398250" y="4991100"/>
          <p14:tracePt t="165221" x="11423650" y="4978400"/>
          <p14:tracePt t="165247" x="11442700" y="4965700"/>
          <p14:tracePt t="165297" x="11449050" y="4965700"/>
          <p14:tracePt t="165322" x="11455400" y="4965700"/>
          <p14:tracePt t="165352" x="11461750" y="4965700"/>
          <p14:tracePt t="165370" x="11487150" y="4972050"/>
          <p14:tracePt t="165387" x="11518900" y="4972050"/>
          <p14:tracePt t="165405" x="11563350" y="4978400"/>
          <p14:tracePt t="165423" x="11582400" y="4978400"/>
          <p14:tracePt t="165447" x="11601450" y="4984750"/>
          <p14:tracePt t="165451" x="11607800" y="4984750"/>
          <p14:tracePt t="165476" x="11614150" y="4984750"/>
          <p14:tracePt t="165482" x="11620500" y="4984750"/>
          <p14:tracePt t="165492" x="11639550" y="4991100"/>
          <p14:tracePt t="165510" x="11690350" y="4997450"/>
          <p14:tracePt t="165523" x="11741150" y="5010150"/>
          <p14:tracePt t="165537" x="11779250" y="5016500"/>
          <p14:tracePt t="165554" x="11823700" y="5029200"/>
          <p14:tracePt t="165577" x="11842750" y="5029200"/>
          <p14:tracePt t="165608" x="11836400" y="5029200"/>
          <p14:tracePt t="165620" x="11830050" y="5029200"/>
          <p14:tracePt t="165645" x="11817350" y="5029200"/>
          <p14:tracePt t="165654" x="11811000" y="5029200"/>
          <p14:tracePt t="165674" x="11804650" y="5022850"/>
          <p14:tracePt t="165688" x="11798300" y="5016500"/>
          <p14:tracePt t="165712" x="11766550" y="5003800"/>
          <p14:tracePt t="165720" x="11753850" y="4991100"/>
          <p14:tracePt t="165738" x="11722100" y="4972050"/>
          <p14:tracePt t="165754" x="11684000" y="4953000"/>
          <p14:tracePt t="165781" x="11645900" y="4940300"/>
          <p14:tracePt t="165788" x="11633200" y="4940300"/>
          <p14:tracePt t="165805" x="11626850" y="4933950"/>
          <p14:tracePt t="165845" x="11620500" y="4933950"/>
          <p14:tracePt t="165874" x="11607800" y="4933950"/>
          <p14:tracePt t="165890" x="11595100" y="4933950"/>
          <p14:tracePt t="165910" x="11557000" y="4933950"/>
          <p14:tracePt t="165921" x="11537950" y="4927600"/>
          <p14:tracePt t="165939" x="11499850" y="4927600"/>
          <p14:tracePt t="165955" x="11461750" y="4921250"/>
          <p14:tracePt t="165978" x="11366500" y="4902200"/>
          <p14:tracePt t="165988" x="11347450" y="4902200"/>
          <p14:tracePt t="166005" x="11207750" y="4927600"/>
          <p14:tracePt t="166021" x="11163300" y="4940300"/>
          <p14:tracePt t="166043" x="11074400" y="4984750"/>
          <p14:tracePt t="166054" x="11055350" y="5003800"/>
          <p14:tracePt t="166074" x="11042650" y="5022850"/>
          <p14:tracePt t="166091" x="11055350" y="5035550"/>
          <p14:tracePt t="166114" x="11169650" y="5054600"/>
          <p14:tracePt t="166123" x="11214100" y="5054600"/>
          <p14:tracePt t="166138" x="11322050" y="5054600"/>
          <p14:tracePt t="166155" x="11385550" y="5041900"/>
          <p14:tracePt t="166181" x="11423650" y="5022850"/>
          <p14:tracePt t="166191" x="11398250" y="5003800"/>
          <p14:tracePt t="166205" x="11347450" y="4991100"/>
          <p14:tracePt t="166222" x="11207750" y="4984750"/>
          <p14:tracePt t="166248" x="10731500" y="4984750"/>
          <p14:tracePt t="166257" x="10636250" y="4997450"/>
          <p14:tracePt t="166271" x="10407650" y="5029200"/>
          <p14:tracePt t="166290" x="10185400" y="5086350"/>
          <p14:tracePt t="166318" x="9912350" y="5187950"/>
          <p14:tracePt t="166320" x="9836150" y="5219700"/>
          <p14:tracePt t="166338" x="9696450" y="5283200"/>
          <p14:tracePt t="166354" x="9550400" y="5334000"/>
          <p14:tracePt t="166381" x="9347200" y="5359400"/>
          <p14:tracePt t="166388" x="9258300" y="5340350"/>
          <p14:tracePt t="166405" x="9080500" y="5308600"/>
          <p14:tracePt t="166421" x="8985250" y="5276850"/>
          <p14:tracePt t="166448" x="8896350" y="5238750"/>
          <p14:tracePt t="166455" x="8877300" y="5232400"/>
          <p14:tracePt t="166472" x="8820150" y="5226050"/>
          <p14:tracePt t="166488" x="8756650" y="5238750"/>
          <p14:tracePt t="166516" x="8661400" y="5264150"/>
          <p14:tracePt t="166522" x="8648700" y="5270500"/>
          <p14:tracePt t="166538" x="8642350" y="5270500"/>
          <p14:tracePt t="166735" x="8642350" y="5264150"/>
          <p14:tracePt t="166743" x="8642350" y="5257800"/>
          <p14:tracePt t="166756" x="8636000" y="5245100"/>
          <p14:tracePt t="166780" x="8604250" y="5194300"/>
          <p14:tracePt t="166789" x="8591550" y="5181600"/>
          <p14:tracePt t="166805" x="8566150" y="5149850"/>
          <p14:tracePt t="166821" x="8540750" y="5130800"/>
          <p14:tracePt t="166846" x="8540750" y="5124450"/>
          <p14:tracePt t="166872" x="8540750" y="5156200"/>
          <p14:tracePt t="166889" x="8547100" y="5175250"/>
          <p14:tracePt t="166914" x="8559800" y="5226050"/>
          <p14:tracePt t="166922" x="8566150" y="5245100"/>
          <p14:tracePt t="166941" x="8610600" y="5276850"/>
          <p14:tracePt t="166955" x="8699500" y="5302250"/>
          <p14:tracePt t="166980" x="8864600" y="5314950"/>
          <p14:tracePt t="166988" x="8934450" y="5314950"/>
          <p14:tracePt t="167006" x="9061450" y="5314950"/>
          <p14:tracePt t="167029" x="9232900" y="5308600"/>
          <p14:tracePt t="167039" x="9290050" y="5302250"/>
          <p14:tracePt t="167056" x="9353550" y="5289550"/>
          <p14:tracePt t="167073" x="9404350" y="5276850"/>
          <p14:tracePt t="167089" x="9467850" y="5257800"/>
          <p14:tracePt t="167112" x="9525000" y="5200650"/>
          <p14:tracePt t="167125" x="9537700" y="5181600"/>
          <p14:tracePt t="167139" x="9550400" y="5137150"/>
          <p14:tracePt t="167155" x="9550400" y="5105400"/>
          <p14:tracePt t="167177" x="9531350" y="5073650"/>
          <p14:tracePt t="167189" x="9518650" y="5067300"/>
          <p14:tracePt t="167206" x="9493250" y="5054600"/>
          <p14:tracePt t="167222" x="9455150" y="5048250"/>
          <p14:tracePt t="167248" x="9378950" y="5035550"/>
          <p14:tracePt t="167255" x="9366250" y="5035550"/>
          <p14:tracePt t="167273" x="9315450" y="5022850"/>
          <p14:tracePt t="167289" x="9264650" y="5010150"/>
          <p14:tracePt t="167313" x="9201150" y="4978400"/>
          <p14:tracePt t="167322" x="9163050" y="4959350"/>
          <p14:tracePt t="167339" x="9048750" y="4914900"/>
          <p14:tracePt t="167355" x="8947150" y="4895850"/>
          <p14:tracePt t="167380" x="8826500" y="4883150"/>
          <p14:tracePt t="167389" x="8807450" y="4883150"/>
          <p14:tracePt t="167406" x="8750300" y="4876800"/>
          <p14:tracePt t="167428" x="8718550" y="4876800"/>
          <p14:tracePt t="167440" x="8712200" y="4876800"/>
          <p14:tracePt t="167455" x="8699500" y="4876800"/>
          <p14:tracePt t="167473" x="8648700" y="4883150"/>
          <p14:tracePt t="167489" x="8591550" y="4889500"/>
          <p14:tracePt t="167511" x="8483600" y="4908550"/>
          <p14:tracePt t="167522" x="8458200" y="4921250"/>
          <p14:tracePt t="167540" x="8420100" y="4940300"/>
          <p14:tracePt t="167541" x="8407400" y="4959350"/>
          <p14:tracePt t="167555" x="8401050" y="4978400"/>
          <p14:tracePt t="167580" x="8407400" y="5067300"/>
          <p14:tracePt t="167589" x="8420100" y="5086350"/>
          <p14:tracePt t="167606" x="8458200" y="5124450"/>
          <p14:tracePt t="167622" x="8509000" y="5149850"/>
          <p14:tracePt t="167647" x="8597900" y="5187950"/>
          <p14:tracePt t="167656" x="8623300" y="5194300"/>
          <p14:tracePt t="167673" x="8705850" y="5219700"/>
          <p14:tracePt t="167692" x="8775700" y="5245100"/>
          <p14:tracePt t="167715" x="8959850" y="5302250"/>
          <p14:tracePt t="167723" x="9023350" y="5321300"/>
          <p14:tracePt t="167740" x="9156700" y="5353050"/>
          <p14:tracePt t="167756" x="9251950" y="5378450"/>
          <p14:tracePt t="167781" x="9302750" y="5397500"/>
          <p14:tracePt t="167789" x="9309100" y="5397500"/>
          <p14:tracePt t="167830" x="9302750" y="5410200"/>
          <p14:tracePt t="167839" x="9290050" y="5410200"/>
          <p14:tracePt t="167857" x="9277350" y="5410200"/>
          <p14:tracePt t="167890" x="9271000" y="5410200"/>
          <p14:tracePt t="167911" x="9271000" y="5416550"/>
          <p14:tracePt t="167924" x="9271000" y="5422900"/>
          <p14:tracePt t="167940" x="9283700" y="5429250"/>
          <p14:tracePt t="167956" x="9302750" y="5429250"/>
          <p14:tracePt t="167982" x="9347200" y="5429250"/>
          <p14:tracePt t="167992" x="9359900" y="5429250"/>
          <p14:tracePt t="168010" x="9398000" y="5416550"/>
          <p14:tracePt t="168011" x="9404350" y="5410200"/>
          <p14:tracePt t="168022" x="9417050" y="5403850"/>
          <p14:tracePt t="168048" x="9448800" y="5359400"/>
          <p14:tracePt t="168059" x="9461500" y="5340350"/>
          <p14:tracePt t="168073" x="9486900" y="5302250"/>
          <p14:tracePt t="168089" x="9512300" y="5276850"/>
          <p14:tracePt t="168115" x="9544050" y="5251450"/>
          <p14:tracePt t="168140" x="9544050" y="5245100"/>
          <p14:tracePt t="168182" x="9537700" y="5245100"/>
          <p14:tracePt t="168189" x="9531350" y="5238750"/>
          <p14:tracePt t="168206" x="9486900" y="5226050"/>
          <p14:tracePt t="168233" x="9417050" y="5194300"/>
          <p14:tracePt t="168239" x="9404350" y="5187950"/>
          <p14:tracePt t="168259" x="9378950" y="5175250"/>
          <p14:tracePt t="168273" x="9359900" y="5168900"/>
          <p14:tracePt t="168292" x="9347200" y="5162550"/>
          <p14:tracePt t="168314" x="9321800" y="5162550"/>
          <p14:tracePt t="168323" x="9321800" y="5156200"/>
          <p14:tracePt t="168340" x="9315450" y="5156200"/>
          <p14:tracePt t="168356" x="9315450" y="5168900"/>
          <p14:tracePt t="168381" x="9359900" y="5200650"/>
          <p14:tracePt t="168391" x="9391650" y="5219700"/>
          <p14:tracePt t="168407" x="9467850" y="5238750"/>
          <p14:tracePt t="168425" x="9563100" y="5245100"/>
          <p14:tracePt t="168453" x="9639300" y="5232400"/>
          <p14:tracePt t="168457" x="9652000" y="5226050"/>
          <p14:tracePt t="168476" x="9664700" y="5219700"/>
          <p14:tracePt t="168528" x="9671050" y="5219700"/>
          <p14:tracePt t="168540" x="9690100" y="5226050"/>
          <p14:tracePt t="168559" x="9753600" y="5245100"/>
          <p14:tracePt t="168581" x="9874250" y="5251450"/>
          <p14:tracePt t="168592" x="9931400" y="5245100"/>
          <p14:tracePt t="168607" x="9944100" y="5238750"/>
          <p14:tracePt t="168630" x="9963150" y="5200650"/>
          <p14:tracePt t="168640" x="9969500" y="5181600"/>
          <p14:tracePt t="168657" x="9969500" y="5137150"/>
          <p14:tracePt t="168674" x="9963150" y="5111750"/>
          <p14:tracePt t="168689" x="9956800" y="5105400"/>
          <p14:tracePt t="168714" x="9937750" y="5099050"/>
          <p14:tracePt t="168724" x="9912350" y="5099050"/>
          <p14:tracePt t="168740" x="9848850" y="5118100"/>
          <p14:tracePt t="168756" x="9798050" y="5137150"/>
          <p14:tracePt t="168782" x="9791700" y="5156200"/>
          <p14:tracePt t="168791" x="9804400" y="5168900"/>
          <p14:tracePt t="168807" x="9867900" y="5181600"/>
          <p14:tracePt t="168823" x="9950450" y="5187950"/>
          <p14:tracePt t="168848" x="10160000" y="5200650"/>
          <p14:tracePt t="168857" x="10229850" y="5200650"/>
          <p14:tracePt t="168873" x="10464800" y="5162550"/>
          <p14:tracePt t="168890" x="10553700" y="5143500"/>
          <p14:tracePt t="168915" x="10902950" y="5035550"/>
          <p14:tracePt t="168924" x="10991850" y="5010150"/>
          <p14:tracePt t="168941" x="11106150" y="4978400"/>
          <p14:tracePt t="168957" x="11156950" y="4972050"/>
          <p14:tracePt t="168982" x="11156950" y="4978400"/>
          <p14:tracePt t="168990" x="11156950" y="4984750"/>
          <p14:tracePt t="169009" x="11137900" y="5016500"/>
          <p14:tracePt t="169031" x="11099800" y="5054600"/>
          <p14:tracePt t="169042" x="11093450" y="5060950"/>
          <p14:tracePt t="169057" x="11099800" y="5067300"/>
          <p14:tracePt t="169074" x="11106150" y="5067300"/>
          <p14:tracePt t="169090" x="11118850" y="5073650"/>
          <p14:tracePt t="169113" x="11182350" y="5080000"/>
          <p14:tracePt t="169124" x="11220450" y="5092700"/>
          <p14:tracePt t="169141" x="11258550" y="5105400"/>
          <p14:tracePt t="169158" x="11290300" y="5124450"/>
          <p14:tracePt t="169181" x="11322050" y="5149850"/>
          <p14:tracePt t="169190" x="11328400" y="5156200"/>
          <p14:tracePt t="169208" x="11353800" y="5175250"/>
          <p14:tracePt t="169224" x="11410950" y="5213350"/>
          <p14:tracePt t="169249" x="11499850" y="5245100"/>
          <p14:tracePt t="169257" x="11537950" y="5257800"/>
          <p14:tracePt t="169274" x="11588750" y="5257800"/>
          <p14:tracePt t="169291" x="11614150" y="5257800"/>
          <p14:tracePt t="169292" x="11626850" y="5257800"/>
          <p14:tracePt t="169316" x="11639550" y="5245100"/>
          <p14:tracePt t="169325" x="11645900" y="5232400"/>
          <p14:tracePt t="169341" x="11664950" y="5207000"/>
          <p14:tracePt t="169357" x="11677650" y="5187950"/>
          <p14:tracePt t="169383" x="11690350" y="5149850"/>
          <p14:tracePt t="169392" x="11690350" y="5137150"/>
          <p14:tracePt t="169408" x="11696700" y="5111750"/>
          <p14:tracePt t="169433" x="11722100" y="5041900"/>
          <p14:tracePt t="169441" x="11728450" y="5022850"/>
          <p14:tracePt t="169458" x="11734800" y="4984750"/>
          <p14:tracePt t="169474" x="11741150" y="4927600"/>
          <p14:tracePt t="169490" x="11741150" y="4895850"/>
          <p14:tracePt t="169518" x="11722100" y="4857750"/>
          <p14:tracePt t="169524" x="11722100" y="4845050"/>
          <p14:tracePt t="169541" x="11734800" y="4819650"/>
          <p14:tracePt t="169557" x="11753850" y="4794250"/>
          <p14:tracePt t="172157" x="11747500" y="4787900"/>
          <p14:tracePt t="172177" x="11728450" y="4781550"/>
          <p14:tracePt t="172193" x="11709400" y="4775200"/>
          <p14:tracePt t="172706" x="11709400" y="4781550"/>
          <p14:tracePt t="172713" x="11709400" y="4787900"/>
          <p14:tracePt t="172727" x="11709400" y="4794250"/>
          <p14:tracePt t="172743" x="11709400" y="4800600"/>
          <p14:tracePt t="172761" x="11709400" y="4813300"/>
          <p14:tracePt t="172786" x="11722100" y="4845050"/>
          <p14:tracePt t="172794" x="11728450" y="4845050"/>
          <p14:tracePt t="172811" x="11728450" y="4851400"/>
          <p14:tracePt t="172851" x="11728450" y="4864100"/>
          <p14:tracePt t="172877" x="11722100" y="4870450"/>
          <p14:tracePt t="172893" x="11709400" y="4876800"/>
          <p14:tracePt t="172921" x="11684000" y="4889500"/>
          <p14:tracePt t="172926" x="11677650" y="4889500"/>
          <p14:tracePt t="172943" x="11658600" y="4895850"/>
          <p14:tracePt t="172967" x="11626850" y="4902200"/>
          <p14:tracePt t="172977" x="11607800" y="4902200"/>
          <p14:tracePt t="172994" x="11544300" y="4895850"/>
          <p14:tracePt t="173011" x="11436350" y="4883150"/>
          <p14:tracePt t="173037" x="11277600" y="4870450"/>
          <p14:tracePt t="173061" x="11163300" y="4870450"/>
          <p14:tracePt t="173078" x="11093450" y="4883150"/>
          <p14:tracePt t="173099" x="11004550" y="4902200"/>
          <p14:tracePt t="173101" x="10991850" y="4908550"/>
          <p14:tracePt t="173118" x="10941050" y="4927600"/>
          <p14:tracePt t="173127" x="10922000" y="4933950"/>
          <p14:tracePt t="173144" x="10902950" y="4946650"/>
          <p14:tracePt t="173160" x="10871200" y="4959350"/>
          <p14:tracePt t="173185" x="10814050" y="4984750"/>
          <p14:tracePt t="173193" x="10807700" y="4991100"/>
          <p14:tracePt t="173211" x="10788650" y="5010150"/>
          <p14:tracePt t="173230" x="10775950" y="5035550"/>
          <p14:tracePt t="173252" x="10737850" y="5080000"/>
          <p14:tracePt t="173278" x="10661650" y="5137150"/>
          <p14:tracePt t="173304" x="10579100" y="5181600"/>
          <p14:tracePt t="173311" x="10541000" y="5187950"/>
          <p14:tracePt t="173328" x="10509250" y="5194300"/>
          <p14:tracePt t="173344" x="10483850" y="5194300"/>
          <p14:tracePt t="173367" x="10464800" y="5194300"/>
          <p14:tracePt t="173378" x="10458450" y="5194300"/>
          <p14:tracePt t="173394" x="10414000" y="5213350"/>
          <p14:tracePt t="173411" x="10350500" y="5238750"/>
          <p14:tracePt t="173437" x="10121900" y="5314950"/>
          <p14:tracePt t="173444" x="10071100" y="5327650"/>
          <p14:tracePt t="173461" x="9950450" y="5334000"/>
          <p14:tracePt t="173478" x="9886950" y="5334000"/>
          <p14:tracePt t="173495" x="9848850" y="5334000"/>
          <p14:tracePt t="173523" x="9842500" y="5334000"/>
          <p14:tracePt t="173568" x="9836150" y="5334000"/>
          <p14:tracePt t="173577" x="9836150" y="5340350"/>
          <p14:tracePt t="173595" x="9823450" y="5346700"/>
          <p14:tracePt t="173611" x="9791700" y="5346700"/>
          <p14:tracePt t="173628" x="9779000" y="5346700"/>
          <p14:tracePt t="173652" x="9772650" y="5340350"/>
          <p14:tracePt t="173664" x="9766300" y="5340350"/>
          <p14:tracePt t="173678" x="9759950" y="5340350"/>
          <p14:tracePt t="173701" x="9721850" y="5435600"/>
          <p14:tracePt t="173711" x="9715500" y="5499100"/>
          <p14:tracePt t="173728" x="9728200" y="5600700"/>
          <p14:tracePt t="173746" x="9766300" y="5683250"/>
          <p14:tracePt t="173768" x="9798050" y="5734050"/>
          <p14:tracePt t="173777" x="9804400" y="5734050"/>
          <p14:tracePt t="173811" x="9810750" y="5734050"/>
          <p14:tracePt t="173836" x="9848850" y="5715000"/>
          <p14:tracePt t="173844" x="9867900" y="5715000"/>
          <p14:tracePt t="173861" x="9893300" y="5715000"/>
          <p14:tracePt t="173878" x="9925050" y="5721350"/>
          <p14:tracePt t="173894" x="9963150" y="5734050"/>
          <p14:tracePt t="173922" x="10039350" y="5746750"/>
          <p14:tracePt t="173931" x="10045700" y="5746750"/>
          <p14:tracePt t="173947" x="10058400" y="5746750"/>
          <p14:tracePt t="173988" x="10052050" y="5734050"/>
          <p14:tracePt t="174013" x="10033000" y="5727700"/>
          <p14:tracePt t="174028" x="10026650" y="5721350"/>
          <p14:tracePt t="174055" x="10020300" y="5721350"/>
          <p14:tracePt t="177819" x="10013950" y="5721350"/>
          <p14:tracePt t="177832" x="10001250" y="5721350"/>
          <p14:tracePt t="177849" x="9925050" y="5689600"/>
          <p14:tracePt t="177864" x="9855200" y="5657850"/>
          <p14:tracePt t="177881" x="9785350" y="5600700"/>
          <p14:tracePt t="177898" x="9772650" y="5588000"/>
          <p14:tracePt t="177921" x="9747250" y="5543550"/>
          <p14:tracePt t="177933" x="9747250" y="5530850"/>
          <p14:tracePt t="178078" x="9753600" y="5530850"/>
          <p14:tracePt t="178088" x="9759950" y="5530850"/>
          <p14:tracePt t="178098" x="9766300" y="5530850"/>
          <p14:tracePt t="178117" x="9810750" y="5530850"/>
          <p14:tracePt t="178136" x="9886950" y="5537200"/>
          <p14:tracePt t="178148" x="9956800" y="5543550"/>
          <p14:tracePt t="178171" x="10198100" y="5530850"/>
          <p14:tracePt t="178181" x="10229850" y="5524500"/>
          <p14:tracePt t="178199" x="10267950" y="5499100"/>
          <p14:tracePt t="178215" x="10287000" y="5473700"/>
          <p14:tracePt t="178267" x="10293350" y="5473700"/>
          <p14:tracePt t="178273" x="10293350" y="5480050"/>
          <p14:tracePt t="178283" x="10293350" y="5486400"/>
          <p14:tracePt t="178298" x="10299700" y="5492750"/>
          <p14:tracePt t="178432" x="10293350" y="5492750"/>
          <p14:tracePt t="178443" x="10274300" y="5492750"/>
          <p14:tracePt t="178451" x="10267950" y="5492750"/>
          <p14:tracePt t="178466" x="10242550" y="5492750"/>
          <p14:tracePt t="178482" x="10217150" y="5480050"/>
          <p14:tracePt t="178506" x="10198100" y="5461000"/>
          <p14:tracePt t="178515" x="10210800" y="5461000"/>
          <p14:tracePt t="178532" x="10267950" y="5461000"/>
          <p14:tracePt t="178548" x="10325100" y="5461000"/>
          <p14:tracePt t="178574" x="10388600" y="5461000"/>
          <p14:tracePt t="178582" x="10394950" y="5461000"/>
          <p14:tracePt t="178614" x="10388600" y="5461000"/>
          <p14:tracePt t="178642" x="10350500" y="5448300"/>
          <p14:tracePt t="178649" x="10344150" y="5448300"/>
          <p14:tracePt t="178666" x="10325100" y="5441950"/>
          <p14:tracePt t="178761" x="10325100" y="5435600"/>
          <p14:tracePt t="178828" x="10325100" y="5429250"/>
          <p14:tracePt t="178845" x="10325100" y="5422900"/>
          <p14:tracePt t="178854" x="10331450" y="5422900"/>
          <p14:tracePt t="178970" x="10337800" y="5422900"/>
          <p14:tracePt t="179310" x="10344150" y="5422900"/>
          <p14:tracePt t="179315" x="10344150" y="5416550"/>
          <p14:tracePt t="179333" x="10344150" y="5410200"/>
          <p14:tracePt t="179950" x="10350500" y="5410200"/>
          <p14:tracePt t="179967" x="10363200" y="5410200"/>
          <p14:tracePt t="179983" x="10375900" y="5410200"/>
          <p14:tracePt t="180000" x="10388600" y="5410200"/>
          <p14:tracePt t="180018" x="10394950" y="5410200"/>
          <p14:tracePt t="180704" x="10394950" y="5416550"/>
          <p14:tracePt t="180717" x="10401300" y="5429250"/>
          <p14:tracePt t="180733" x="10420350" y="5467350"/>
          <p14:tracePt t="180750" x="10445750" y="5518150"/>
          <p14:tracePt t="180776" x="10509250" y="5619750"/>
          <p14:tracePt t="180784" x="10528300" y="5664200"/>
          <p14:tracePt t="180800" x="10572750" y="5759450"/>
          <p14:tracePt t="180817" x="10591800" y="5829300"/>
          <p14:tracePt t="180840" x="10591800" y="5905500"/>
          <p14:tracePt t="180850" x="10591800" y="5924550"/>
          <p14:tracePt t="180869" x="10585450" y="5956300"/>
          <p14:tracePt t="180884" x="10591800" y="5969000"/>
          <p14:tracePt t="180910" x="10648950" y="6019800"/>
          <p14:tracePt t="180919" x="10674350" y="6032500"/>
          <p14:tracePt t="180934" x="10744200" y="6051550"/>
          <p14:tracePt t="180950" x="10839450" y="6051550"/>
          <p14:tracePt t="180973" x="10941050" y="6032500"/>
          <p14:tracePt t="180984" x="10966450" y="6019800"/>
          <p14:tracePt t="181000" x="10998200" y="5988050"/>
          <p14:tracePt t="181017" x="11017250" y="5937250"/>
          <p14:tracePt t="181042" x="11017250" y="5892800"/>
          <p14:tracePt t="181051" x="11017250" y="5886450"/>
          <p14:tracePt t="181054" x="11004550" y="5873750"/>
          <p14:tracePt t="181068" x="10991850" y="5867400"/>
          <p14:tracePt t="181083" x="10922000" y="5835650"/>
          <p14:tracePt t="181103" x="10801350" y="5784850"/>
          <p14:tracePt t="181123" x="10718800" y="5753100"/>
          <p14:tracePt t="181134" x="10623550" y="5734050"/>
          <p14:tracePt t="181152" x="10547350" y="5734050"/>
          <p14:tracePt t="181175" x="10471150" y="5810250"/>
          <p14:tracePt t="181184" x="10445750" y="5842000"/>
          <p14:tracePt t="181201" x="10388600" y="5886450"/>
          <p14:tracePt t="181217" x="10344150" y="5930900"/>
          <p14:tracePt t="181240" x="10325100" y="5975350"/>
          <p14:tracePt t="181251" x="10325100" y="5981700"/>
          <p14:tracePt t="181268" x="10337800" y="5994400"/>
          <p14:tracePt t="181283" x="10388600" y="6007100"/>
          <p14:tracePt t="181310" x="10541000" y="6007100"/>
          <p14:tracePt t="181320" x="10566400" y="6007100"/>
          <p14:tracePt t="181337" x="10636250" y="5994400"/>
          <p14:tracePt t="181350" x="10661650" y="5994400"/>
          <p14:tracePt t="181384" x="10661650" y="5988050"/>
          <p14:tracePt t="181401" x="10636250" y="5975350"/>
          <p14:tracePt t="181418" x="10604500" y="5956300"/>
          <p14:tracePt t="181442" x="10560050" y="5899150"/>
          <p14:tracePt t="181454" x="10547350" y="5880100"/>
          <p14:tracePt t="181467" x="10541000" y="5861050"/>
          <p14:tracePt t="181484" x="10541000" y="5842000"/>
          <p14:tracePt t="181500" x="10541000" y="5829300"/>
          <p14:tracePt t="181524" x="10547350" y="5797550"/>
          <p14:tracePt t="181534" x="10553700" y="5791200"/>
          <p14:tracePt t="181552" x="10572750" y="5778500"/>
          <p14:tracePt t="181574" x="10623550" y="5765800"/>
          <p14:tracePt t="181584" x="10636250" y="5759450"/>
          <p14:tracePt t="181601" x="10661650" y="5759450"/>
          <p14:tracePt t="181618" x="10693400" y="5759450"/>
          <p14:tracePt t="181641" x="10718800" y="5759450"/>
          <p14:tracePt t="181651" x="10725150" y="5753100"/>
          <p14:tracePt t="181667" x="10737850" y="5746750"/>
          <p14:tracePt t="181684" x="10775950" y="5734050"/>
          <p14:tracePt t="181685" x="10801350" y="5734050"/>
          <p14:tracePt t="181708" x="10871200" y="5721350"/>
          <p14:tracePt t="181718" x="10922000" y="5715000"/>
          <p14:tracePt t="181735" x="10960100" y="5708650"/>
          <p14:tracePt t="181751" x="10998200" y="5708650"/>
          <p14:tracePt t="181775" x="11055350" y="5721350"/>
          <p14:tracePt t="181784" x="11068050" y="5727700"/>
          <p14:tracePt t="181801" x="11112500" y="5740400"/>
          <p14:tracePt t="181818" x="11131550" y="5746750"/>
          <p14:tracePt t="181840" x="11169650" y="5753100"/>
          <p14:tracePt t="181851" x="11182350" y="5753100"/>
          <p14:tracePt t="181868" x="11195050" y="5753100"/>
          <p14:tracePt t="181885" x="11220450" y="5740400"/>
          <p14:tracePt t="181901" x="11239500" y="5734050"/>
          <p14:tracePt t="181923" x="11271250" y="5721350"/>
          <p14:tracePt t="181934" x="11277600" y="5721350"/>
          <p14:tracePt t="181952" x="11290300" y="5715000"/>
          <p14:tracePt t="182004" x="11303000" y="5715000"/>
          <p14:tracePt t="182011" x="11309350" y="5715000"/>
          <p14:tracePt t="182044" x="11430000" y="5740400"/>
          <p14:tracePt t="182051" x="11461750" y="5746750"/>
          <p14:tracePt t="182069" x="11518900" y="5753100"/>
          <p14:tracePt t="182085" x="11569700" y="5753100"/>
          <p14:tracePt t="182111" x="11607800" y="5753100"/>
          <p14:tracePt t="182118" x="11614150" y="5753100"/>
          <p14:tracePt t="182135" x="11626850" y="5753100"/>
          <p14:tracePt t="182151" x="11652250" y="5753100"/>
          <p14:tracePt t="182178" x="11671300" y="5753100"/>
          <p14:tracePt t="182308" x="11671300" y="5746750"/>
          <p14:tracePt t="182387" x="11664950" y="5746750"/>
          <p14:tracePt t="182968" x="11658600" y="5746750"/>
          <p14:tracePt t="182975" x="11652250" y="5746750"/>
          <p14:tracePt t="182986" x="11633200" y="5746750"/>
          <p14:tracePt t="183002" x="11557000" y="5759450"/>
          <p14:tracePt t="183019" x="11404600" y="5778500"/>
          <p14:tracePt t="183045" x="10966450" y="5810250"/>
          <p14:tracePt t="183053" x="10826750" y="5822950"/>
          <p14:tracePt t="183070" x="10439400" y="5867400"/>
          <p14:tracePt t="183089" x="9937750" y="5930900"/>
          <p14:tracePt t="183114" x="9677400" y="5943600"/>
          <p14:tracePt t="183120" x="9639300" y="5943600"/>
          <p14:tracePt t="183136" x="9588500" y="5956300"/>
          <p14:tracePt t="183153" x="9544050" y="5969000"/>
          <p14:tracePt t="183178" x="9417050" y="5962650"/>
          <p14:tracePt t="183186" x="9372600" y="5949950"/>
          <p14:tracePt t="183203" x="9302750" y="5937250"/>
          <p14:tracePt t="183220" x="9296400" y="5937250"/>
          <p14:tracePt t="183273" x="9290050" y="5937250"/>
          <p14:tracePt t="183290" x="9283700" y="5943600"/>
          <p14:tracePt t="183302" x="9277350" y="5949950"/>
          <p14:tracePt t="183319" x="9264650" y="5956300"/>
          <p14:tracePt t="183352" x="9277350" y="5962650"/>
          <p14:tracePt t="183378" x="9366250" y="5994400"/>
          <p14:tracePt t="183388" x="9410700" y="6007100"/>
          <p14:tracePt t="183405" x="9518650" y="6045200"/>
          <p14:tracePt t="183419" x="9613900" y="6076950"/>
          <p14:tracePt t="183445" x="9734550" y="6121400"/>
          <p14:tracePt t="183454" x="9753600" y="6127750"/>
          <p14:tracePt t="183469" x="9772650" y="6134100"/>
          <p14:tracePt t="183486" x="9779000" y="6134100"/>
          <p14:tracePt t="183567" x="9791700" y="6140450"/>
          <p14:tracePt t="183586" x="9817100" y="6153150"/>
          <p14:tracePt t="183602" x="9842500" y="6165850"/>
          <p14:tracePt t="183619" x="9848850" y="6165850"/>
          <p14:tracePt t="183659" x="9848850" y="6153150"/>
          <p14:tracePt t="183669" x="9848850" y="6146800"/>
          <p14:tracePt t="183687" x="9848850" y="6115050"/>
          <p14:tracePt t="183715" x="9855200" y="6076950"/>
          <p14:tracePt t="183738" x="9874250" y="6070600"/>
          <p14:tracePt t="183752" x="9893300" y="6064250"/>
          <p14:tracePt t="183779" x="9956800" y="6051550"/>
          <p14:tracePt t="183805" x="9994900" y="6038850"/>
          <p14:tracePt t="183821" x="10020300" y="6026150"/>
          <p14:tracePt t="183850" x="10039350" y="6007100"/>
          <p14:tracePt t="183854" x="10052050" y="6000750"/>
          <p14:tracePt t="183869" x="10058400" y="5994400"/>
          <p14:tracePt t="183919" x="10064750" y="5994400"/>
          <p14:tracePt t="183937" x="10071100" y="5994400"/>
          <p14:tracePt t="184226" x="10064750" y="5994400"/>
          <p14:tracePt t="184236" x="10058400" y="5994400"/>
          <p14:tracePt t="184254" x="10039350" y="6000750"/>
          <p14:tracePt t="184270" x="10033000" y="6007100"/>
          <p14:tracePt t="184287" x="10026650" y="6007100"/>
          <p14:tracePt t="192358" x="0" y="0"/>
        </p14:tracePtLst>
      </p14:laserTraceLst>
    </p:ext>
  </p:extLs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11:8-10</a:t>
            </a:r>
          </a:p>
        </p:txBody>
      </p:sp>
      <p:sp>
        <p:nvSpPr>
          <p:cNvPr id="5" name="textruta 4">
            <a:extLst>
              <a:ext uri="{FF2B5EF4-FFF2-40B4-BE49-F238E27FC236}">
                <a16:creationId xmlns:a16="http://schemas.microsoft.com/office/drawing/2014/main" id="{9632D781-7CF2-36E7-13EA-28C38AFDE74C}"/>
              </a:ext>
            </a:extLst>
          </p:cNvPr>
          <p:cNvSpPr txBox="1"/>
          <p:nvPr/>
        </p:nvSpPr>
        <p:spPr>
          <a:xfrm>
            <a:off x="2652705" y="535897"/>
            <a:ext cx="9413818" cy="6217087"/>
          </a:xfrm>
          <a:prstGeom prst="rect">
            <a:avLst/>
          </a:prstGeom>
          <a:noFill/>
        </p:spPr>
        <p:txBody>
          <a:bodyPr wrap="square" rIns="0">
            <a:spAutoFit/>
          </a:bodyPr>
          <a:lstStyle/>
          <a:p>
            <a:pPr marL="271463" indent="-271463">
              <a:spcBef>
                <a:spcPts val="600"/>
              </a:spcBef>
            </a:pPr>
            <a:r>
              <a:rPr lang="sv-SE" sz="1400" dirty="0"/>
              <a:t>12.	Här är landslöftet mycket tydligt. Jämför: </a:t>
            </a:r>
            <a:r>
              <a:rPr lang="sv-SE" sz="1400" dirty="0">
                <a:solidFill>
                  <a:srgbClr val="C00000"/>
                </a:solidFill>
              </a:rPr>
              <a:t>Herren sade till Abram: ”Gå ut från ditt land och din släkt och din fars </a:t>
            </a:r>
            <a:br>
              <a:rPr lang="sv-SE" sz="1400" dirty="0">
                <a:solidFill>
                  <a:srgbClr val="C00000"/>
                </a:solidFill>
              </a:rPr>
            </a:br>
            <a:r>
              <a:rPr lang="sv-SE" sz="1400" dirty="0">
                <a:solidFill>
                  <a:srgbClr val="C00000"/>
                </a:solidFill>
              </a:rPr>
              <a:t>hus och bege dig till det </a:t>
            </a:r>
            <a:r>
              <a:rPr lang="sv-SE" sz="1400" b="1" i="1" dirty="0">
                <a:solidFill>
                  <a:srgbClr val="C00000"/>
                </a:solidFill>
              </a:rPr>
              <a:t>land</a:t>
            </a:r>
            <a:r>
              <a:rPr lang="sv-SE" sz="1400" dirty="0">
                <a:solidFill>
                  <a:srgbClr val="C00000"/>
                </a:solidFill>
              </a:rPr>
              <a:t> som jag ska visa dig. Där ska jag göra dig till ett stort </a:t>
            </a:r>
            <a:r>
              <a:rPr lang="sv-SE" sz="1400" b="1" i="1" dirty="0">
                <a:solidFill>
                  <a:srgbClr val="C00000"/>
                </a:solidFill>
              </a:rPr>
              <a:t>folk</a:t>
            </a:r>
            <a:r>
              <a:rPr lang="sv-SE" sz="1400" dirty="0">
                <a:solidFill>
                  <a:srgbClr val="C00000"/>
                </a:solidFill>
              </a:rPr>
              <a:t>… I dig ska jordens </a:t>
            </a:r>
            <a:r>
              <a:rPr lang="sv-SE" sz="1400" b="1" i="1" dirty="0">
                <a:solidFill>
                  <a:srgbClr val="C00000"/>
                </a:solidFill>
              </a:rPr>
              <a:t>alla </a:t>
            </a:r>
            <a:br>
              <a:rPr lang="sv-SE" sz="1400" b="1" i="1" dirty="0">
                <a:solidFill>
                  <a:srgbClr val="C00000"/>
                </a:solidFill>
              </a:rPr>
            </a:br>
            <a:r>
              <a:rPr lang="sv-SE" sz="1400" b="1" i="1" dirty="0">
                <a:solidFill>
                  <a:srgbClr val="C00000"/>
                </a:solidFill>
              </a:rPr>
              <a:t>släkten</a:t>
            </a:r>
            <a:r>
              <a:rPr lang="sv-SE" sz="1400" b="1" dirty="0">
                <a:solidFill>
                  <a:srgbClr val="C00000"/>
                </a:solidFill>
              </a:rPr>
              <a:t> </a:t>
            </a:r>
            <a:r>
              <a:rPr lang="sv-SE" sz="1400" dirty="0">
                <a:solidFill>
                  <a:srgbClr val="C00000"/>
                </a:solidFill>
              </a:rPr>
              <a:t>bli välsignade. </a:t>
            </a:r>
            <a:r>
              <a:rPr lang="sv-SE" sz="1400" dirty="0"/>
              <a:t>(1 Mos 12:1-3)</a:t>
            </a:r>
          </a:p>
          <a:p>
            <a:pPr marL="271463" indent="-271463">
              <a:spcBef>
                <a:spcPts val="300"/>
              </a:spcBef>
            </a:pPr>
            <a:r>
              <a:rPr lang="sv-SE" sz="1400" dirty="0"/>
              <a:t>	Även andra ställen i NT är tydliga på landslöftet: </a:t>
            </a:r>
            <a:r>
              <a:rPr lang="sv-SE" sz="1400" dirty="0">
                <a:solidFill>
                  <a:srgbClr val="C00000"/>
                </a:solidFill>
              </a:rPr>
              <a:t>[Gud] sade till [Abraham]: Lämna ditt land och din släkt och bege dig </a:t>
            </a:r>
            <a:br>
              <a:rPr lang="sv-SE" sz="1400" dirty="0">
                <a:solidFill>
                  <a:srgbClr val="C00000"/>
                </a:solidFill>
              </a:rPr>
            </a:br>
            <a:r>
              <a:rPr lang="sv-SE" sz="1400" dirty="0">
                <a:solidFill>
                  <a:srgbClr val="C00000"/>
                </a:solidFill>
              </a:rPr>
              <a:t>till det land som jag ska visa dig. Då lämnade Abraham kaldeernas land och bosatte sig i Haran. Och när hans far hade </a:t>
            </a:r>
            <a:br>
              <a:rPr lang="sv-SE" sz="1400" dirty="0">
                <a:solidFill>
                  <a:srgbClr val="C00000"/>
                </a:solidFill>
              </a:rPr>
            </a:br>
            <a:r>
              <a:rPr lang="sv-SE" sz="1400" dirty="0">
                <a:solidFill>
                  <a:srgbClr val="C00000"/>
                </a:solidFill>
              </a:rPr>
              <a:t>dött, förde Gud honom därifrån till det </a:t>
            </a:r>
            <a:r>
              <a:rPr lang="sv-SE" sz="1400" b="1" i="1" dirty="0">
                <a:solidFill>
                  <a:srgbClr val="C00000"/>
                </a:solidFill>
              </a:rPr>
              <a:t>land</a:t>
            </a:r>
            <a:r>
              <a:rPr lang="sv-SE" sz="1400" dirty="0">
                <a:solidFill>
                  <a:srgbClr val="C00000"/>
                </a:solidFill>
              </a:rPr>
              <a:t> där ni nu bor. </a:t>
            </a:r>
            <a:r>
              <a:rPr lang="sv-SE" sz="1400" dirty="0"/>
              <a:t>(Apg 7:2-4) Parallellen till idag är att vi också måste vara </a:t>
            </a:r>
            <a:br>
              <a:rPr lang="sv-SE" sz="1400" dirty="0"/>
            </a:br>
            <a:r>
              <a:rPr lang="sv-SE" sz="1400" dirty="0"/>
              <a:t>beredda att lämna allt ”utan att veta” framtida detaljer.</a:t>
            </a:r>
          </a:p>
          <a:p>
            <a:pPr marL="271463" indent="-271463">
              <a:spcBef>
                <a:spcPts val="600"/>
              </a:spcBef>
            </a:pPr>
            <a:r>
              <a:rPr lang="sv-SE" sz="1400" dirty="0"/>
              <a:t>13.	</a:t>
            </a:r>
            <a:r>
              <a:rPr lang="sv-SE" sz="1400" b="1" i="1" dirty="0"/>
              <a:t>Abraham:</a:t>
            </a:r>
            <a:r>
              <a:rPr lang="sv-SE" sz="1400" dirty="0"/>
              <a:t> </a:t>
            </a:r>
            <a:r>
              <a:rPr lang="sv-SE" sz="1400" dirty="0">
                <a:solidFill>
                  <a:srgbClr val="C00000"/>
                </a:solidFill>
              </a:rPr>
              <a:t>Jag ska upprätta mitt förbund mellan mig och </a:t>
            </a:r>
            <a:r>
              <a:rPr lang="sv-SE" sz="1400" i="1" u="sng" dirty="0">
                <a:solidFill>
                  <a:srgbClr val="C00000"/>
                </a:solidFill>
              </a:rPr>
              <a:t>dig och dina efterkommande</a:t>
            </a:r>
            <a:r>
              <a:rPr lang="sv-SE" sz="1400" dirty="0">
                <a:solidFill>
                  <a:srgbClr val="C00000"/>
                </a:solidFill>
              </a:rPr>
              <a:t> från släkte till släkte. </a:t>
            </a:r>
            <a:r>
              <a:rPr lang="sv-SE" sz="1400" dirty="0"/>
              <a:t>(1 Mos 17:7)</a:t>
            </a:r>
          </a:p>
          <a:p>
            <a:pPr marL="271463" indent="-271463">
              <a:spcBef>
                <a:spcPts val="300"/>
              </a:spcBef>
            </a:pPr>
            <a:r>
              <a:rPr lang="sv-SE" sz="1400" dirty="0"/>
              <a:t>	</a:t>
            </a:r>
            <a:r>
              <a:rPr lang="sv-SE" sz="1400" b="1" i="1" dirty="0"/>
              <a:t>Isak:</a:t>
            </a:r>
            <a:r>
              <a:rPr lang="sv-SE" sz="1400" dirty="0"/>
              <a:t> </a:t>
            </a:r>
            <a:r>
              <a:rPr lang="sv-SE" sz="1400" dirty="0">
                <a:solidFill>
                  <a:srgbClr val="C00000"/>
                </a:solidFill>
              </a:rPr>
              <a:t>Herren uppenbarade sig för honom och sade:… Jag ska ge </a:t>
            </a:r>
            <a:r>
              <a:rPr lang="sv-SE" sz="1400" i="1" u="sng" dirty="0">
                <a:solidFill>
                  <a:srgbClr val="C00000"/>
                </a:solidFill>
              </a:rPr>
              <a:t>dig och dina efterkommande</a:t>
            </a:r>
            <a:r>
              <a:rPr lang="sv-SE" sz="1400" dirty="0">
                <a:solidFill>
                  <a:srgbClr val="C00000"/>
                </a:solidFill>
              </a:rPr>
              <a:t> alla dessa </a:t>
            </a:r>
            <a:r>
              <a:rPr lang="sv-SE" sz="1400" b="1" i="1" dirty="0">
                <a:solidFill>
                  <a:srgbClr val="C00000"/>
                </a:solidFill>
              </a:rPr>
              <a:t>landområden</a:t>
            </a:r>
            <a:r>
              <a:rPr lang="sv-SE" sz="1400" dirty="0">
                <a:solidFill>
                  <a:srgbClr val="C00000"/>
                </a:solidFill>
              </a:rPr>
              <a:t>, och jag ska hålla den ed som jag gett din far Abraham. Jag ska göra dina efterkommande talrika som stjärnorna på himlen, och jag ska ge dina </a:t>
            </a:r>
            <a:r>
              <a:rPr lang="sv-SE" sz="1400" b="1" i="1" dirty="0">
                <a:solidFill>
                  <a:srgbClr val="C00000"/>
                </a:solidFill>
              </a:rPr>
              <a:t>efterkommande</a:t>
            </a:r>
            <a:r>
              <a:rPr lang="sv-SE" sz="1400" dirty="0">
                <a:solidFill>
                  <a:srgbClr val="C00000"/>
                </a:solidFill>
              </a:rPr>
              <a:t> alla dessa </a:t>
            </a:r>
            <a:r>
              <a:rPr lang="sv-SE" sz="1400" b="1" i="1" dirty="0">
                <a:solidFill>
                  <a:srgbClr val="C00000"/>
                </a:solidFill>
              </a:rPr>
              <a:t>landområden</a:t>
            </a:r>
            <a:r>
              <a:rPr lang="sv-SE" sz="1400" dirty="0">
                <a:solidFill>
                  <a:srgbClr val="C00000"/>
                </a:solidFill>
              </a:rPr>
              <a:t>. Och i din avkomma ska jordens alla folk bli välsignade. </a:t>
            </a:r>
            <a:r>
              <a:rPr lang="sv-SE" sz="1400" dirty="0"/>
              <a:t>(1 Mos 26:2-4)</a:t>
            </a:r>
            <a:endParaRPr lang="sv-SE" sz="1400" dirty="0">
              <a:solidFill>
                <a:srgbClr val="C00000"/>
              </a:solidFill>
            </a:endParaRPr>
          </a:p>
          <a:p>
            <a:pPr marL="1971675" indent="-269875">
              <a:spcBef>
                <a:spcPts val="300"/>
              </a:spcBef>
            </a:pPr>
            <a:r>
              <a:rPr lang="sv-SE" sz="1400" b="1" i="1" dirty="0"/>
              <a:t>	Jakob:</a:t>
            </a:r>
            <a:r>
              <a:rPr lang="sv-SE" sz="1400" dirty="0">
                <a:solidFill>
                  <a:srgbClr val="C00000"/>
                </a:solidFill>
              </a:rPr>
              <a:t> Herren stod ovanför [stegen med änglar] och sade: Jag är Herren, din far Abrahams Gud </a:t>
            </a:r>
            <a:br>
              <a:rPr lang="sv-SE" sz="1400" dirty="0">
                <a:solidFill>
                  <a:srgbClr val="C00000"/>
                </a:solidFill>
              </a:rPr>
            </a:br>
            <a:r>
              <a:rPr lang="sv-SE" sz="1400" dirty="0">
                <a:solidFill>
                  <a:srgbClr val="C00000"/>
                </a:solidFill>
              </a:rPr>
              <a:t>och Isaks Gud. Det </a:t>
            </a:r>
            <a:r>
              <a:rPr lang="sv-SE" sz="1400" b="1" i="1" dirty="0">
                <a:solidFill>
                  <a:srgbClr val="C00000"/>
                </a:solidFill>
              </a:rPr>
              <a:t>land</a:t>
            </a:r>
            <a:r>
              <a:rPr lang="sv-SE" sz="1400" dirty="0">
                <a:solidFill>
                  <a:srgbClr val="C00000"/>
                </a:solidFill>
              </a:rPr>
              <a:t> där du ligger ska jag ge </a:t>
            </a:r>
            <a:r>
              <a:rPr lang="sv-SE" sz="1400" i="1" u="sng" dirty="0">
                <a:solidFill>
                  <a:srgbClr val="C00000"/>
                </a:solidFill>
              </a:rPr>
              <a:t>åt dig och dina efterkommande</a:t>
            </a:r>
            <a:r>
              <a:rPr lang="sv-SE" sz="1400" dirty="0">
                <a:solidFill>
                  <a:srgbClr val="C00000"/>
                </a:solidFill>
              </a:rPr>
              <a:t>. Din avkomma ska </a:t>
            </a:r>
            <a:br>
              <a:rPr lang="sv-SE" sz="1400" dirty="0">
                <a:solidFill>
                  <a:srgbClr val="C00000"/>
                </a:solidFill>
              </a:rPr>
            </a:br>
            <a:r>
              <a:rPr lang="sv-SE" sz="1400" dirty="0">
                <a:solidFill>
                  <a:srgbClr val="C00000"/>
                </a:solidFill>
              </a:rPr>
              <a:t>bli som stoftet på jorden och du ska utbreda dig åt väster och öster, norr och söder. Genom dig och din avkomma ska jordens </a:t>
            </a:r>
            <a:r>
              <a:rPr lang="sv-SE" sz="1400" b="1" i="1" dirty="0">
                <a:solidFill>
                  <a:srgbClr val="C00000"/>
                </a:solidFill>
              </a:rPr>
              <a:t>alla släkten</a:t>
            </a:r>
            <a:r>
              <a:rPr lang="sv-SE" sz="1400" dirty="0">
                <a:solidFill>
                  <a:srgbClr val="C00000"/>
                </a:solidFill>
              </a:rPr>
              <a:t> bli välsignade. </a:t>
            </a:r>
            <a:r>
              <a:rPr lang="sv-SE" sz="1400" dirty="0"/>
              <a:t>(1 Mos 28:13-14)</a:t>
            </a:r>
          </a:p>
          <a:p>
            <a:pPr marL="1971675" indent="-269875">
              <a:spcBef>
                <a:spcPts val="600"/>
              </a:spcBef>
              <a:tabLst>
                <a:tab pos="444500" algn="l"/>
              </a:tabLst>
            </a:pPr>
            <a:r>
              <a:rPr lang="sv-SE" sz="1400" dirty="0"/>
              <a:t>14.	</a:t>
            </a:r>
            <a:r>
              <a:rPr lang="sv-SE" sz="1400" b="1" i="1" dirty="0"/>
              <a:t>Staden</a:t>
            </a:r>
            <a:r>
              <a:rPr lang="sv-SE" sz="1400" dirty="0"/>
              <a:t> är det nya Jerusalem, rikligen framställd i bl.a. Jesaja och Uppenbarelseboken. Staden finns inte med i Guds löften till Abraham, men han känner till den genom Melkisedek som </a:t>
            </a:r>
            <a:r>
              <a:rPr lang="sv-SE" sz="1400" dirty="0">
                <a:solidFill>
                  <a:srgbClr val="C00000"/>
                </a:solidFill>
              </a:rPr>
              <a:t>var kung i </a:t>
            </a:r>
            <a:br>
              <a:rPr lang="sv-SE" sz="1400" dirty="0">
                <a:solidFill>
                  <a:srgbClr val="C00000"/>
                </a:solidFill>
              </a:rPr>
            </a:br>
            <a:r>
              <a:rPr lang="sv-SE" sz="1400" dirty="0">
                <a:solidFill>
                  <a:srgbClr val="C00000"/>
                </a:solidFill>
              </a:rPr>
              <a:t>[Jeru-]Salem</a:t>
            </a:r>
            <a:r>
              <a:rPr lang="sv-SE" sz="1400" dirty="0"/>
              <a:t> (Hebr 7:1, jmf not 7:2).</a:t>
            </a:r>
          </a:p>
          <a:p>
            <a:pPr marL="1971675" indent="-269875">
              <a:spcBef>
                <a:spcPts val="300"/>
              </a:spcBef>
              <a:tabLst>
                <a:tab pos="444500" algn="l"/>
              </a:tabLst>
            </a:pPr>
            <a:r>
              <a:rPr lang="sv-SE" sz="1400" dirty="0"/>
              <a:t>	</a:t>
            </a:r>
            <a:r>
              <a:rPr lang="sv-SE" sz="1400" b="1" i="1" dirty="0"/>
              <a:t>Stadens</a:t>
            </a:r>
            <a:r>
              <a:rPr lang="sv-SE" sz="1400" dirty="0"/>
              <a:t> ”grundvalar” finns i Jes 54: </a:t>
            </a:r>
            <a:r>
              <a:rPr lang="sv-SE" sz="1400" dirty="0">
                <a:solidFill>
                  <a:srgbClr val="C00000"/>
                </a:solidFill>
              </a:rPr>
              <a:t>Jubla, du ofruktsamma, du som inte har fött barn! Brist ut i jubel och ropa av fröjd, du som inte har haft födslovärkar, för den ensamma har många barn, fler än den som har en man, säger Herren… Som en övergiven kvinna i hjärtesorg kallade Herren dig, och som en förkastad ungdomshustru, säger din Gud. Ett kort ögonblick övergav jag dig, men i stor barmhärtighet vill jag nu samla dig… Även om bergen viker bort och höjderna vacklar, så ska min nåd inte vika från dig eller mitt fridsförbund vackla… Nu ska jag mura dina stenar med spetsglans och lägga din</a:t>
            </a:r>
            <a:r>
              <a:rPr lang="sv-SE" sz="1400" b="1" i="1" dirty="0">
                <a:solidFill>
                  <a:srgbClr val="C00000"/>
                </a:solidFill>
              </a:rPr>
              <a:t> grund</a:t>
            </a:r>
            <a:r>
              <a:rPr lang="sv-SE" sz="1400" dirty="0">
                <a:solidFill>
                  <a:srgbClr val="C00000"/>
                </a:solidFill>
              </a:rPr>
              <a:t> med safirer. Jag ska göra dina </a:t>
            </a:r>
            <a:r>
              <a:rPr lang="sv-SE" sz="1400" b="1" i="1" dirty="0">
                <a:solidFill>
                  <a:srgbClr val="C00000"/>
                </a:solidFill>
              </a:rPr>
              <a:t>tinnar</a:t>
            </a:r>
            <a:r>
              <a:rPr lang="sv-SE" sz="1400" dirty="0">
                <a:solidFill>
                  <a:srgbClr val="C00000"/>
                </a:solidFill>
              </a:rPr>
              <a:t> av rubiner, dina </a:t>
            </a:r>
            <a:r>
              <a:rPr lang="sv-SE" sz="1400" b="1" i="1" dirty="0">
                <a:solidFill>
                  <a:srgbClr val="C00000"/>
                </a:solidFill>
              </a:rPr>
              <a:t>portar</a:t>
            </a:r>
            <a:r>
              <a:rPr lang="sv-SE" sz="1400" dirty="0">
                <a:solidFill>
                  <a:srgbClr val="C00000"/>
                </a:solidFill>
              </a:rPr>
              <a:t> av kristall och hela din </a:t>
            </a:r>
            <a:r>
              <a:rPr lang="sv-SE" sz="1400" b="1" i="1" dirty="0">
                <a:solidFill>
                  <a:srgbClr val="C00000"/>
                </a:solidFill>
              </a:rPr>
              <a:t>ringmur</a:t>
            </a:r>
            <a:r>
              <a:rPr lang="sv-SE" sz="1400" dirty="0">
                <a:solidFill>
                  <a:srgbClr val="C00000"/>
                </a:solidFill>
              </a:rPr>
              <a:t> av ädla stenar. Alla dina </a:t>
            </a:r>
            <a:r>
              <a:rPr lang="sv-SE" sz="1400" b="1" i="1" dirty="0">
                <a:solidFill>
                  <a:srgbClr val="C00000"/>
                </a:solidFill>
              </a:rPr>
              <a:t>barn</a:t>
            </a:r>
            <a:r>
              <a:rPr lang="sv-SE" sz="1400" dirty="0">
                <a:solidFill>
                  <a:srgbClr val="C00000"/>
                </a:solidFill>
              </a:rPr>
              <a:t> ska bli Herrens lärjungar.</a:t>
            </a:r>
            <a:endParaRPr lang="sv-SE" sz="1400" dirty="0">
              <a:solidFill>
                <a:srgbClr val="C00000"/>
              </a:solidFill>
              <a:highlight>
                <a:srgbClr val="FFFF00"/>
              </a:highlight>
            </a:endParaRP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1" y="535897"/>
            <a:ext cx="2652704"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12</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I tron lydde </a:t>
            </a:r>
            <a:r>
              <a:rPr kumimoji="0" lang="sv-SE" altLang="sv-SE" sz="1400" b="1"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Abraham</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när han blev kallad att dra ut till </a:t>
            </a:r>
            <a:r>
              <a:rPr kumimoji="0" lang="sv-SE" altLang="sv-SE" sz="140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ett land</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som han skulle få i </a:t>
            </a:r>
            <a:r>
              <a:rPr kumimoji="0" lang="sv-SE" altLang="sv-SE" sz="140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arv</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och han gav sig i väg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utan att veta</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vart han skulle komma.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I tron levde han i löfteslandet som i ett främmande land. Han bodde i tält med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13</a:t>
            </a:r>
            <a:r>
              <a:rPr kumimoji="0" lang="sv-SE" altLang="sv-SE" sz="1400" b="1"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Isak</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och </a:t>
            </a:r>
            <a:r>
              <a:rPr kumimoji="0" lang="sv-SE" altLang="sv-SE" sz="1400" b="1"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Jakob</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som var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medarvingar</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till samma löfte</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för han väntade på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14</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staden med de fasta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grundvalarna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vars byggmästare och skapare är Gud. </a:t>
            </a:r>
            <a:endParaRPr kumimoji="0" lang="sv-SE" altLang="sv-SE" sz="1200" b="0" i="0" u="none" normalizeH="0" dirty="0">
              <a:ln>
                <a:noFill/>
              </a:ln>
              <a:solidFill>
                <a:srgbClr val="C00000"/>
              </a:solidFill>
              <a:effectLst/>
              <a:ea typeface="Times New Roman" panose="02020603050405020304" pitchFamily="18" charset="0"/>
            </a:endParaRPr>
          </a:p>
        </p:txBody>
      </p:sp>
      <p:pic>
        <p:nvPicPr>
          <p:cNvPr id="4" name="Bildobjekt 3">
            <a:extLst>
              <a:ext uri="{FF2B5EF4-FFF2-40B4-BE49-F238E27FC236}">
                <a16:creationId xmlns:a16="http://schemas.microsoft.com/office/drawing/2014/main" id="{B2280BA3-5499-7ECB-20B2-33F0576F382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1136" y="3644448"/>
            <a:ext cx="4068455" cy="2989565"/>
          </a:xfrm>
          <a:prstGeom prst="roundRect">
            <a:avLst>
              <a:gd name="adj" fmla="val 3482"/>
            </a:avLst>
          </a:prstGeom>
          <a:ln w="38100">
            <a:solidFill>
              <a:schemeClr val="accent6">
                <a:lumMod val="75000"/>
              </a:schemeClr>
            </a:solidFill>
          </a:ln>
        </p:spPr>
      </p:pic>
    </p:spTree>
    <p:custDataLst>
      <p:tags r:id="rId1"/>
    </p:custDataLst>
    <p:extLst>
      <p:ext uri="{BB962C8B-B14F-4D97-AF65-F5344CB8AC3E}">
        <p14:creationId xmlns:p14="http://schemas.microsoft.com/office/powerpoint/2010/main" val="3440997801"/>
      </p:ext>
    </p:extLst>
  </p:cSld>
  <p:clrMapOvr>
    <a:masterClrMapping/>
  </p:clrMapOvr>
  <p:transition advTm="381253">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50" x="2794000" y="863600"/>
          <p14:tracePt t="139" x="2768600" y="889000"/>
          <p14:tracePt t="694" x="2762250" y="889000"/>
          <p14:tracePt t="710" x="2755900" y="889000"/>
          <p14:tracePt t="719" x="2749550" y="889000"/>
          <p14:tracePt t="727" x="2749550" y="895350"/>
          <p14:tracePt t="750" x="2743200" y="895350"/>
          <p14:tracePt t="789" x="2736850" y="895350"/>
          <p14:tracePt t="817" x="2730500" y="895350"/>
          <p14:tracePt t="835" x="2724150" y="895350"/>
          <p14:tracePt t="850" x="2717800" y="895350"/>
          <p14:tracePt t="904" x="2711450" y="895350"/>
          <p14:tracePt t="916" x="2698750" y="895350"/>
          <p14:tracePt t="933" x="2673350" y="895350"/>
          <p14:tracePt t="950" x="2635250" y="895350"/>
          <p14:tracePt t="968" x="2546350" y="895350"/>
          <p14:tracePt t="983" x="2501900" y="895350"/>
          <p14:tracePt t="1000" x="2400300" y="901700"/>
          <p14:tracePt t="1017" x="2343150" y="939800"/>
          <p14:tracePt t="1034" x="2298700" y="958850"/>
          <p14:tracePt t="1050" x="2260600" y="977900"/>
          <p14:tracePt t="1067" x="2216150" y="984250"/>
          <p14:tracePt t="1083" x="2165350" y="990600"/>
          <p14:tracePt t="1100" x="2120900" y="996950"/>
          <p14:tracePt t="1116" x="2082800" y="996950"/>
          <p14:tracePt t="1133" x="2038350" y="1003300"/>
          <p14:tracePt t="1151" x="1943100" y="1009650"/>
          <p14:tracePt t="1166" x="1714500" y="1003300"/>
          <p14:tracePt t="1187" x="1435100" y="990600"/>
          <p14:tracePt t="1200" x="1352550" y="984250"/>
          <p14:tracePt t="1220" x="1181100" y="965200"/>
          <p14:tracePt t="1237" x="1073150" y="946150"/>
          <p14:tracePt t="1252" x="1009650" y="939800"/>
          <p14:tracePt t="1271" x="946150" y="933450"/>
          <p14:tracePt t="1284" x="908050" y="933450"/>
          <p14:tracePt t="1300" x="882650" y="933450"/>
          <p14:tracePt t="1317" x="863600" y="933450"/>
          <p14:tracePt t="1335" x="850900" y="933450"/>
          <p14:tracePt t="1396" x="857250" y="927100"/>
          <p14:tracePt t="1417" x="869950" y="920750"/>
          <p14:tracePt t="1434" x="876300" y="914400"/>
          <p14:tracePt t="1451" x="882650" y="908050"/>
          <p14:tracePt t="1468" x="895350" y="895350"/>
          <p14:tracePt t="1484" x="933450" y="863600"/>
          <p14:tracePt t="1500" x="952500" y="838200"/>
          <p14:tracePt t="1517" x="971550" y="812800"/>
          <p14:tracePt t="1533" x="990600" y="793750"/>
          <p14:tracePt t="2063" x="996950" y="793750"/>
          <p14:tracePt t="2069" x="1016000" y="800100"/>
          <p14:tracePt t="2084" x="1073150" y="800100"/>
          <p14:tracePt t="2102" x="1193800" y="787400"/>
          <p14:tracePt t="2118" x="1289050" y="781050"/>
          <p14:tracePt t="2134" x="1422400" y="768350"/>
          <p14:tracePt t="2153" x="1530350" y="768350"/>
          <p14:tracePt t="2168" x="1606550" y="762000"/>
          <p14:tracePt t="2184" x="1638300" y="755650"/>
          <p14:tracePt t="2201" x="1663700" y="755650"/>
          <p14:tracePt t="2218" x="1670050" y="755650"/>
          <p14:tracePt t="2470" x="1682750" y="768350"/>
          <p14:tracePt t="2478" x="1695450" y="781050"/>
          <p14:tracePt t="2487" x="1714500" y="800100"/>
          <p14:tracePt t="2501" x="1733550" y="819150"/>
          <p14:tracePt t="2519" x="1778000" y="857250"/>
          <p14:tracePt t="2535" x="1790700" y="863600"/>
          <p14:tracePt t="2552" x="1797050" y="863600"/>
          <p14:tracePt t="2568" x="1816100" y="869950"/>
          <p14:tracePt t="2584" x="1835150" y="863600"/>
          <p14:tracePt t="2605" x="1847850" y="857250"/>
          <p14:tracePt t="2618" x="1854200" y="850900"/>
          <p14:tracePt t="2675" x="1860550" y="857250"/>
          <p14:tracePt t="2684" x="1860550" y="863600"/>
          <p14:tracePt t="2701" x="1860550" y="869950"/>
          <p14:tracePt t="2718" x="1860550" y="876300"/>
          <p14:tracePt t="2822" x="1866900" y="876300"/>
          <p14:tracePt t="2838" x="1873250" y="876300"/>
          <p14:tracePt t="2846" x="1879600" y="876300"/>
          <p14:tracePt t="2855" x="1905000" y="882650"/>
          <p14:tracePt t="2868" x="1917700" y="882650"/>
          <p14:tracePt t="2885" x="1943100" y="882650"/>
          <p14:tracePt t="2901" x="1968500" y="882650"/>
          <p14:tracePt t="2919" x="1981200" y="876300"/>
          <p14:tracePt t="2935" x="1987550" y="869950"/>
          <p14:tracePt t="2952" x="1993900" y="869950"/>
          <p14:tracePt t="2968" x="2000250" y="869950"/>
          <p14:tracePt t="2985" x="2006600" y="869950"/>
          <p14:tracePt t="3002" x="2012950" y="869950"/>
          <p14:tracePt t="3019" x="2025650" y="869950"/>
          <p14:tracePt t="3036" x="2032000" y="863600"/>
          <p14:tracePt t="3037" x="2038350" y="863600"/>
          <p14:tracePt t="3051" x="2044700" y="857250"/>
          <p14:tracePt t="3068" x="2057400" y="857250"/>
          <p14:tracePt t="3102" x="2057400" y="850900"/>
          <p14:tracePt t="3119" x="2063750" y="850900"/>
          <p14:tracePt t="3135" x="2070100" y="850900"/>
          <p14:tracePt t="3152" x="2101850" y="863600"/>
          <p14:tracePt t="3169" x="2127250" y="863600"/>
          <p14:tracePt t="3185" x="2159000" y="863600"/>
          <p14:tracePt t="3201" x="2184400" y="863600"/>
          <p14:tracePt t="3218" x="2190750" y="863600"/>
          <p14:tracePt t="3235" x="2197100" y="863600"/>
          <p14:tracePt t="3286" x="2190750" y="863600"/>
          <p14:tracePt t="3302" x="2171700" y="869950"/>
          <p14:tracePt t="3319" x="2146300" y="876300"/>
          <p14:tracePt t="3335" x="2120900" y="889000"/>
          <p14:tracePt t="3352" x="2070100" y="901700"/>
          <p14:tracePt t="3371" x="2012950" y="901700"/>
          <p14:tracePt t="3385" x="1987550" y="901700"/>
          <p14:tracePt t="3402" x="1892300" y="914400"/>
          <p14:tracePt t="3419" x="1784350" y="920750"/>
          <p14:tracePt t="3438" x="1631950" y="939800"/>
          <p14:tracePt t="3453" x="1606550" y="946150"/>
          <p14:tracePt t="3469" x="1524000" y="952500"/>
          <p14:tracePt t="3486" x="1435100" y="958850"/>
          <p14:tracePt t="3506" x="1377950" y="971550"/>
          <p14:tracePt t="3519" x="1352550" y="977900"/>
          <p14:tracePt t="3535" x="1327150" y="990600"/>
          <p14:tracePt t="3552" x="1282700" y="1003300"/>
          <p14:tracePt t="3569" x="1244600" y="1016000"/>
          <p14:tracePt t="3588" x="1206500" y="1041400"/>
          <p14:tracePt t="3606" x="1174750" y="1060450"/>
          <p14:tracePt t="3618" x="1168400" y="1066800"/>
          <p14:tracePt t="3636" x="1155700" y="1079500"/>
          <p14:tracePt t="3781" x="1155700" y="1085850"/>
          <p14:tracePt t="3805" x="1168400" y="1092200"/>
          <p14:tracePt t="3821" x="1187450" y="1098550"/>
          <p14:tracePt t="3840" x="1206500" y="1104900"/>
          <p14:tracePt t="3853" x="1231900" y="1104900"/>
          <p14:tracePt t="3869" x="1250950" y="1104900"/>
          <p14:tracePt t="3886" x="1270000" y="1104900"/>
          <p14:tracePt t="3920" x="1276350" y="1104900"/>
          <p14:tracePt t="3998" x="1276350" y="1098550"/>
          <p14:tracePt t="4019" x="1276350" y="1085850"/>
          <p14:tracePt t="4036" x="1276350" y="1073150"/>
          <p14:tracePt t="4069" x="1289050" y="1060450"/>
          <p14:tracePt t="4087" x="1295400" y="1047750"/>
          <p14:tracePt t="4103" x="1308100" y="1041400"/>
          <p14:tracePt t="4120" x="1333500" y="1035050"/>
          <p14:tracePt t="4136" x="1352550" y="1028700"/>
          <p14:tracePt t="4152" x="1377950" y="1022350"/>
          <p14:tracePt t="4170" x="1384300" y="1022350"/>
          <p14:tracePt t="4185" x="1403350" y="1016000"/>
          <p14:tracePt t="4343" x="1409700" y="1016000"/>
          <p14:tracePt t="4369" x="1416050" y="1009650"/>
          <p14:tracePt t="4375" x="1422400" y="1009650"/>
          <p14:tracePt t="4404" x="1428750" y="1009650"/>
          <p14:tracePt t="4420" x="1447800" y="1009650"/>
          <p14:tracePt t="4437" x="1498600" y="1009650"/>
          <p14:tracePt t="4453" x="1562100" y="1009650"/>
          <p14:tracePt t="4470" x="1612900" y="1009650"/>
          <p14:tracePt t="4487" x="1631950" y="1003300"/>
          <p14:tracePt t="4536" x="1638300" y="1003300"/>
          <p14:tracePt t="4570" x="1644650" y="1009650"/>
          <p14:tracePt t="4586" x="1657350" y="1016000"/>
          <p14:tracePt t="4603" x="1708150" y="1022350"/>
          <p14:tracePt t="4622" x="1809750" y="1035050"/>
          <p14:tracePt t="4636" x="1847850" y="1041400"/>
          <p14:tracePt t="4654" x="1885950" y="1041400"/>
          <p14:tracePt t="4670" x="1911350" y="1041400"/>
          <p14:tracePt t="4743" x="1917700" y="1041400"/>
          <p14:tracePt t="4749" x="1924050" y="1035050"/>
          <p14:tracePt t="4770" x="1943100" y="1035050"/>
          <p14:tracePt t="4788" x="1987550" y="1028700"/>
          <p14:tracePt t="4803" x="2032000" y="1028700"/>
          <p14:tracePt t="4820" x="2070100" y="1028700"/>
          <p14:tracePt t="4837" x="2082800" y="1022350"/>
          <p14:tracePt t="4854" x="2095500" y="1022350"/>
          <p14:tracePt t="4887" x="2101850" y="1022350"/>
          <p14:tracePt t="4903" x="2108200" y="1022350"/>
          <p14:tracePt t="4920" x="2133600" y="1022350"/>
          <p14:tracePt t="4936" x="2178050" y="1022350"/>
          <p14:tracePt t="4954" x="2228850" y="1022350"/>
          <p14:tracePt t="4971" x="2292350" y="1022350"/>
          <p14:tracePt t="4987" x="2387600" y="1022350"/>
          <p14:tracePt t="5004" x="2432050" y="1016000"/>
          <p14:tracePt t="5020" x="2463800" y="1009650"/>
          <p14:tracePt t="5037" x="2476500" y="1009650"/>
          <p14:tracePt t="5091" x="2470150" y="1009650"/>
          <p14:tracePt t="5106" x="2463800" y="1009650"/>
          <p14:tracePt t="5120" x="2457450" y="1016000"/>
          <p14:tracePt t="5137" x="2451100" y="1016000"/>
          <p14:tracePt t="5154" x="2438400" y="1028700"/>
          <p14:tracePt t="5171" x="2400300" y="1054100"/>
          <p14:tracePt t="5191" x="2374900" y="1073150"/>
          <p14:tracePt t="5203" x="2355850" y="1085850"/>
          <p14:tracePt t="5220" x="2343150" y="1098550"/>
          <p14:tracePt t="5237" x="2330450" y="1104900"/>
          <p14:tracePt t="5254" x="2317750" y="1117600"/>
          <p14:tracePt t="5271" x="2311400" y="1123950"/>
          <p14:tracePt t="5287" x="2305050" y="1123950"/>
          <p14:tracePt t="5320" x="2292350" y="1130300"/>
          <p14:tracePt t="5339" x="2279650" y="1130300"/>
          <p14:tracePt t="5356" x="2254250" y="1136650"/>
          <p14:tracePt t="5370" x="2228850" y="1143000"/>
          <p14:tracePt t="5386" x="2209800" y="1143000"/>
          <p14:tracePt t="5404" x="2203450" y="1143000"/>
          <p14:tracePt t="5471" x="2203450" y="1136650"/>
          <p14:tracePt t="5487" x="2203450" y="1130300"/>
          <p14:tracePt t="5504" x="2203450" y="1123950"/>
          <p14:tracePt t="5520" x="2203450" y="1117600"/>
          <p14:tracePt t="5537" x="2203450" y="1104900"/>
          <p14:tracePt t="5554" x="2203450" y="1098550"/>
          <p14:tracePt t="5571" x="2209800" y="1092200"/>
          <p14:tracePt t="5587" x="2222500" y="1085850"/>
          <p14:tracePt t="5603" x="2247900" y="1079500"/>
          <p14:tracePt t="5622" x="2273300" y="1066800"/>
          <p14:tracePt t="5638" x="2292350" y="1060450"/>
          <p14:tracePt t="5654" x="2324100" y="1041400"/>
          <p14:tracePt t="5672" x="2362200" y="1022350"/>
          <p14:tracePt t="5687" x="2374900" y="1016000"/>
          <p14:tracePt t="5704" x="2393950" y="996950"/>
          <p14:tracePt t="5720" x="2400300" y="990600"/>
          <p14:tracePt t="5738" x="2406650" y="990600"/>
          <p14:tracePt t="5771" x="2393950" y="984250"/>
          <p14:tracePt t="5787" x="2374900" y="984250"/>
          <p14:tracePt t="5805" x="2349500" y="977900"/>
          <p14:tracePt t="5821" x="2298700" y="977900"/>
          <p14:tracePt t="5838" x="2216150" y="977900"/>
          <p14:tracePt t="5854" x="2139950" y="984250"/>
          <p14:tracePt t="5872" x="2063750" y="984250"/>
          <p14:tracePt t="5888" x="2000250" y="990600"/>
          <p14:tracePt t="5905" x="1898650" y="996950"/>
          <p14:tracePt t="5920" x="1847850" y="996950"/>
          <p14:tracePt t="5937" x="1714500" y="996950"/>
          <p14:tracePt t="5955" x="1587500" y="996950"/>
          <p14:tracePt t="5971" x="1428750" y="990600"/>
          <p14:tracePt t="5988" x="1250950" y="990600"/>
          <p14:tracePt t="6004" x="1174750" y="977900"/>
          <p14:tracePt t="6021" x="1098550" y="977900"/>
          <p14:tracePt t="6038" x="1073150" y="984250"/>
          <p14:tracePt t="6057" x="1060450" y="996950"/>
          <p14:tracePt t="6073" x="1028700" y="1016000"/>
          <p14:tracePt t="6088" x="996950" y="1035050"/>
          <p14:tracePt t="6105" x="965200" y="1054100"/>
          <p14:tracePt t="6121" x="939800" y="1073150"/>
          <p14:tracePt t="6138" x="920750" y="1085850"/>
          <p14:tracePt t="6155" x="908050" y="1104900"/>
          <p14:tracePt t="6172" x="908050" y="1136650"/>
          <p14:tracePt t="6205" x="984250" y="1238250"/>
          <p14:tracePt t="6221" x="1016000" y="1270000"/>
          <p14:tracePt t="6238" x="1028700" y="1289050"/>
          <p14:tracePt t="6255" x="1035050" y="1295400"/>
          <p14:tracePt t="6270" x="1047750" y="1301750"/>
          <p14:tracePt t="6288" x="1060450" y="1308100"/>
          <p14:tracePt t="6305" x="1079500" y="1308100"/>
          <p14:tracePt t="6321" x="1104900" y="1314450"/>
          <p14:tracePt t="6338" x="1143000" y="1327150"/>
          <p14:tracePt t="6354" x="1162050" y="1339850"/>
          <p14:tracePt t="6372" x="1193800" y="1352550"/>
          <p14:tracePt t="6388" x="1212850" y="1358900"/>
          <p14:tracePt t="6404" x="1225550" y="1365250"/>
          <p14:tracePt t="6422" x="1244600" y="1371600"/>
          <p14:tracePt t="6440" x="1295400" y="1371600"/>
          <p14:tracePt t="6455" x="1320800" y="1371600"/>
          <p14:tracePt t="6471" x="1346200" y="1358900"/>
          <p14:tracePt t="6488" x="1365250" y="1358900"/>
          <p14:tracePt t="6507" x="1371600" y="1352550"/>
          <p14:tracePt t="6555" x="1371600" y="1346200"/>
          <p14:tracePt t="6571" x="1377950" y="1327150"/>
          <p14:tracePt t="6588" x="1377950" y="1301750"/>
          <p14:tracePt t="6605" x="1384300" y="1289050"/>
          <p14:tracePt t="6621" x="1377950" y="1270000"/>
          <p14:tracePt t="6638" x="1358900" y="1257300"/>
          <p14:tracePt t="6655" x="1339850" y="1257300"/>
          <p14:tracePt t="6671" x="1314450" y="1257300"/>
          <p14:tracePt t="6691" x="1295400" y="1257300"/>
          <p14:tracePt t="6704" x="1263650" y="1263650"/>
          <p14:tracePt t="6721" x="1238250" y="1270000"/>
          <p14:tracePt t="6739" x="1219200" y="1270000"/>
          <p14:tracePt t="6755" x="1212850" y="1276350"/>
          <p14:tracePt t="6788" x="1212850" y="1282700"/>
          <p14:tracePt t="6805" x="1212850" y="1289050"/>
          <p14:tracePt t="6822" x="1219200" y="1289050"/>
          <p14:tracePt t="6838" x="1244600" y="1295400"/>
          <p14:tracePt t="6855" x="1276350" y="1301750"/>
          <p14:tracePt t="6872" x="1301750" y="1308100"/>
          <p14:tracePt t="6888" x="1333500" y="1308100"/>
          <p14:tracePt t="6906" x="1384300" y="1308100"/>
          <p14:tracePt t="6922" x="1447800" y="1295400"/>
          <p14:tracePt t="6939" x="1511300" y="1282700"/>
          <p14:tracePt t="6955" x="1562100" y="1276350"/>
          <p14:tracePt t="6972" x="1587500" y="1276350"/>
          <p14:tracePt t="6988" x="1600200" y="1276350"/>
          <p14:tracePt t="7005" x="1606550" y="1276350"/>
          <p14:tracePt t="7022" x="1612900" y="1276350"/>
          <p14:tracePt t="7108" x="1612900" y="1282700"/>
          <p14:tracePt t="7171" x="1612900" y="1289050"/>
          <p14:tracePt t="7241" x="1612900" y="1295400"/>
          <p14:tracePt t="7474" x="1619250" y="1295400"/>
          <p14:tracePt t="7583" x="1625600" y="1295400"/>
          <p14:tracePt t="7589" x="1631950" y="1295400"/>
          <p14:tracePt t="7598" x="1638300" y="1295400"/>
          <p14:tracePt t="7609" x="1651000" y="1295400"/>
          <p14:tracePt t="7622" x="1701800" y="1295400"/>
          <p14:tracePt t="7638" x="1752600" y="1301750"/>
          <p14:tracePt t="7655" x="1765300" y="1301750"/>
          <p14:tracePt t="7672" x="1771650" y="1301750"/>
          <p14:tracePt t="7712" x="1771650" y="1295400"/>
          <p14:tracePt t="7722" x="1765300" y="1295400"/>
          <p14:tracePt t="7834" x="1771650" y="1295400"/>
          <p14:tracePt t="7842" x="1778000" y="1295400"/>
          <p14:tracePt t="7856" x="1797050" y="1295400"/>
          <p14:tracePt t="7872" x="1816100" y="1295400"/>
          <p14:tracePt t="7889" x="1835150" y="1295400"/>
          <p14:tracePt t="7906" x="1860550" y="1295400"/>
          <p14:tracePt t="7922" x="1892300" y="1295400"/>
          <p14:tracePt t="7939" x="1917700" y="1295400"/>
          <p14:tracePt t="7956" x="1943100" y="1295400"/>
          <p14:tracePt t="7972" x="1955800" y="1295400"/>
          <p14:tracePt t="7989" x="1962150" y="1295400"/>
          <p14:tracePt t="8005" x="1968500" y="1295400"/>
          <p14:tracePt t="8023" x="1974850" y="1295400"/>
          <p14:tracePt t="8039" x="1987550" y="1295400"/>
          <p14:tracePt t="8059" x="2006600" y="1295400"/>
          <p14:tracePt t="8072" x="2019300" y="1295400"/>
          <p14:tracePt t="8089" x="2044700" y="1295400"/>
          <p14:tracePt t="8106" x="2095500" y="1295400"/>
          <p14:tracePt t="8122" x="2120900" y="1289050"/>
          <p14:tracePt t="8140" x="2139950" y="1289050"/>
          <p14:tracePt t="8156" x="2171700" y="1282700"/>
          <p14:tracePt t="8174" x="2190750" y="1276350"/>
          <p14:tracePt t="8189" x="2203450" y="1276350"/>
          <p14:tracePt t="8206" x="2216150" y="1276350"/>
          <p14:tracePt t="8240" x="2197100" y="1276350"/>
          <p14:tracePt t="8256" x="2127250" y="1276350"/>
          <p14:tracePt t="8273" x="2051050" y="1276350"/>
          <p14:tracePt t="8290" x="1968500" y="1276350"/>
          <p14:tracePt t="8306" x="1892300" y="1263650"/>
          <p14:tracePt t="8323" x="1809750" y="1257300"/>
          <p14:tracePt t="8340" x="1720850" y="1250950"/>
          <p14:tracePt t="8356" x="1612900" y="1257300"/>
          <p14:tracePt t="8373" x="1511300" y="1270000"/>
          <p14:tracePt t="8390" x="1390650" y="1289050"/>
          <p14:tracePt t="8392" x="1339850" y="1295400"/>
          <p14:tracePt t="8407" x="1308100" y="1301750"/>
          <p14:tracePt t="8423" x="1250950" y="1308100"/>
          <p14:tracePt t="8440" x="1193800" y="1308100"/>
          <p14:tracePt t="8456" x="1155700" y="1314450"/>
          <p14:tracePt t="8473" x="1123950" y="1320800"/>
          <p14:tracePt t="8490" x="1111250" y="1327150"/>
          <p14:tracePt t="8506" x="1104900" y="1339850"/>
          <p14:tracePt t="8523" x="1085850" y="1365250"/>
          <p14:tracePt t="8539" x="1066800" y="1384300"/>
          <p14:tracePt t="8556" x="1047750" y="1409700"/>
          <p14:tracePt t="8573" x="1028700" y="1428750"/>
          <p14:tracePt t="8590" x="996950" y="1454150"/>
          <p14:tracePt t="8607" x="977900" y="1473200"/>
          <p14:tracePt t="8623" x="971550" y="1485900"/>
          <p14:tracePt t="8640" x="965200" y="1492250"/>
          <p14:tracePt t="8642" x="965200" y="1498600"/>
          <p14:tracePt t="8656" x="965200" y="1504950"/>
          <p14:tracePt t="8673" x="971550" y="1517650"/>
          <p14:tracePt t="8690" x="990600" y="1536700"/>
          <p14:tracePt t="8706" x="996950" y="1555750"/>
          <p14:tracePt t="8723" x="1003300" y="1568450"/>
          <p14:tracePt t="8784" x="1009650" y="1568450"/>
          <p14:tracePt t="8792" x="1016000" y="1568450"/>
          <p14:tracePt t="8806" x="1022350" y="1562100"/>
          <p14:tracePt t="8823" x="1041400" y="1549400"/>
          <p14:tracePt t="8840" x="1073150" y="1536700"/>
          <p14:tracePt t="8857" x="1079500" y="1530350"/>
          <p14:tracePt t="8873" x="1085850" y="1530350"/>
          <p14:tracePt t="8913" x="1092200" y="1524000"/>
          <p14:tracePt t="8924" x="1092200" y="1517650"/>
          <p14:tracePt t="8939" x="1111250" y="1504950"/>
          <p14:tracePt t="8957" x="1130300" y="1492250"/>
          <p14:tracePt t="8974" x="1149350" y="1485900"/>
          <p14:tracePt t="8991" x="1181100" y="1485900"/>
          <p14:tracePt t="9007" x="1212850" y="1485900"/>
          <p14:tracePt t="9023" x="1250950" y="1498600"/>
          <p14:tracePt t="9040" x="1282700" y="1511300"/>
          <p14:tracePt t="9093" x="1289050" y="1511300"/>
          <p14:tracePt t="9107" x="1289050" y="1504950"/>
          <p14:tracePt t="9123" x="1295400" y="1504950"/>
          <p14:tracePt t="9142" x="1314450" y="1498600"/>
          <p14:tracePt t="9156" x="1320800" y="1498600"/>
          <p14:tracePt t="9173" x="1339850" y="1504950"/>
          <p14:tracePt t="9190" x="1352550" y="1511300"/>
          <p14:tracePt t="9207" x="1358900" y="1511300"/>
          <p14:tracePt t="9279" x="1371600" y="1517650"/>
          <p14:tracePt t="9294" x="1390650" y="1524000"/>
          <p14:tracePt t="9301" x="1435100" y="1530350"/>
          <p14:tracePt t="9309" x="1466850" y="1536700"/>
          <p14:tracePt t="9323" x="1504950" y="1536700"/>
          <p14:tracePt t="9340" x="1619250" y="1543050"/>
          <p14:tracePt t="9357" x="1701800" y="1543050"/>
          <p14:tracePt t="9374" x="1778000" y="1543050"/>
          <p14:tracePt t="9390" x="1816100" y="1543050"/>
          <p14:tracePt t="9407" x="1835150" y="1543050"/>
          <p14:tracePt t="9424" x="1847850" y="1543050"/>
          <p14:tracePt t="9457" x="1854200" y="1543050"/>
          <p14:tracePt t="9474" x="1860550" y="1543050"/>
          <p14:tracePt t="9491" x="1873250" y="1543050"/>
          <p14:tracePt t="9508" x="1885950" y="1543050"/>
          <p14:tracePt t="9523" x="1905000" y="1536700"/>
          <p14:tracePt t="9540" x="1924050" y="1530350"/>
          <p14:tracePt t="9556" x="1936750" y="1530350"/>
          <p14:tracePt t="9574" x="1943100" y="1530350"/>
          <p14:tracePt t="9591" x="1955800" y="1530350"/>
          <p14:tracePt t="9607" x="1968500" y="1524000"/>
          <p14:tracePt t="9625" x="1981200" y="1524000"/>
          <p14:tracePt t="9640" x="1987550" y="1524000"/>
          <p14:tracePt t="9657" x="1993900" y="1524000"/>
          <p14:tracePt t="9676" x="2012950" y="1524000"/>
          <p14:tracePt t="9690" x="2025650" y="1517650"/>
          <p14:tracePt t="9707" x="2032000" y="1517650"/>
          <p14:tracePt t="9724" x="2038350" y="1517650"/>
          <p14:tracePt t="9814" x="2044700" y="1517650"/>
          <p14:tracePt t="9822" x="2057400" y="1517650"/>
          <p14:tracePt t="9830" x="2063750" y="1517650"/>
          <p14:tracePt t="9840" x="2070100" y="1517650"/>
          <p14:tracePt t="9860" x="2082800" y="1511300"/>
          <p14:tracePt t="9874" x="2095500" y="1511300"/>
          <p14:tracePt t="9893" x="2101850" y="1504950"/>
          <p14:tracePt t="9908" x="2108200" y="1504950"/>
          <p14:tracePt t="9927" x="2114550" y="1504950"/>
          <p14:tracePt t="9940" x="2120900" y="1498600"/>
          <p14:tracePt t="9975" x="2127250" y="1498600"/>
          <p14:tracePt t="10078" x="2120900" y="1498600"/>
          <p14:tracePt t="10083" x="2108200" y="1498600"/>
          <p14:tracePt t="10092" x="2089150" y="1504950"/>
          <p14:tracePt t="10108" x="2038350" y="1511300"/>
          <p14:tracePt t="10126" x="1987550" y="1517650"/>
          <p14:tracePt t="10141" x="1917700" y="1517650"/>
          <p14:tracePt t="10158" x="1847850" y="1524000"/>
          <p14:tracePt t="10175" x="1797050" y="1530350"/>
          <p14:tracePt t="10208" x="1562100" y="1549400"/>
          <p14:tracePt t="10225" x="1422400" y="1555750"/>
          <p14:tracePt t="10244" x="1352550" y="1555750"/>
          <p14:tracePt t="10258" x="1276350" y="1562100"/>
          <p14:tracePt t="10277" x="1225550" y="1568450"/>
          <p14:tracePt t="10294" x="1193800" y="1574800"/>
          <p14:tracePt t="10311" x="1143000" y="1587500"/>
          <p14:tracePt t="10324" x="1111250" y="1600200"/>
          <p14:tracePt t="10343" x="1047750" y="1625600"/>
          <p14:tracePt t="10357" x="1035050" y="1638300"/>
          <p14:tracePt t="10377" x="1016000" y="1651000"/>
          <p14:tracePt t="10407" x="1016000" y="1657350"/>
          <p14:tracePt t="10424" x="1022350" y="1663700"/>
          <p14:tracePt t="10443" x="1028700" y="1670050"/>
          <p14:tracePt t="10460" x="1041400" y="1676400"/>
          <p14:tracePt t="10474" x="1054100" y="1689100"/>
          <p14:tracePt t="10492" x="1066800" y="1701800"/>
          <p14:tracePt t="10508" x="1079500" y="1714500"/>
          <p14:tracePt t="10525" x="1092200" y="1720850"/>
          <p14:tracePt t="10542" x="1092200" y="1727200"/>
          <p14:tracePt t="10932" x="1098550" y="1727200"/>
          <p14:tracePt t="10946" x="1104900" y="1727200"/>
          <p14:tracePt t="10959" x="1117600" y="1727200"/>
          <p14:tracePt t="10977" x="1123950" y="1727200"/>
          <p14:tracePt t="10992" x="1130300" y="1727200"/>
          <p14:tracePt t="11160" x="1136650" y="1727200"/>
          <p14:tracePt t="11185" x="1143000" y="1727200"/>
          <p14:tracePt t="11204" x="1149350" y="1727200"/>
          <p14:tracePt t="11208" x="1155700" y="1727200"/>
          <p14:tracePt t="11225" x="1162050" y="1733550"/>
          <p14:tracePt t="11242" x="1168400" y="1733550"/>
          <p14:tracePt t="11259" x="1181100" y="1733550"/>
          <p14:tracePt t="11275" x="1187450" y="1733550"/>
          <p14:tracePt t="11292" x="1193800" y="1733550"/>
          <p14:tracePt t="11325" x="1206500" y="1733550"/>
          <p14:tracePt t="11342" x="1212850" y="1733550"/>
          <p14:tracePt t="11359" x="1219200" y="1739900"/>
          <p14:tracePt t="11376" x="1225550" y="1739900"/>
          <p14:tracePt t="11393" x="1225550" y="1746250"/>
          <p14:tracePt t="11696" x="1231900" y="1746250"/>
          <p14:tracePt t="11704" x="1238250" y="1746250"/>
          <p14:tracePt t="11711" x="1257300" y="1746250"/>
          <p14:tracePt t="11725" x="1276350" y="1746250"/>
          <p14:tracePt t="11744" x="1352550" y="1733550"/>
          <p14:tracePt t="11759" x="1377950" y="1727200"/>
          <p14:tracePt t="11778" x="1460500" y="1720850"/>
          <p14:tracePt t="11794" x="1504950" y="1714500"/>
          <p14:tracePt t="11811" x="1543050" y="1708150"/>
          <p14:tracePt t="11828" x="1568450" y="1701800"/>
          <p14:tracePt t="11843" x="1574800" y="1701800"/>
          <p14:tracePt t="11876" x="1574800" y="1695450"/>
          <p14:tracePt t="11895" x="1581150" y="1689100"/>
          <p14:tracePt t="11910" x="1581150" y="1682750"/>
          <p14:tracePt t="11926" x="1593850" y="1670050"/>
          <p14:tracePt t="11942" x="1600200" y="1663700"/>
          <p14:tracePt t="11959" x="1606550" y="1657350"/>
          <p14:tracePt t="11976" x="1612900" y="1651000"/>
          <p14:tracePt t="11992" x="1612900" y="1644650"/>
          <p14:tracePt t="12048" x="1606550" y="1644650"/>
          <p14:tracePt t="12076" x="1600200" y="1644650"/>
          <p14:tracePt t="12093" x="1600200" y="1638300"/>
          <p14:tracePt t="12144" x="1593850" y="1631950"/>
          <p14:tracePt t="12159" x="1587500" y="1631950"/>
          <p14:tracePt t="12161" x="1581150" y="1625600"/>
          <p14:tracePt t="12193" x="1581150" y="1631950"/>
          <p14:tracePt t="12210" x="1593850" y="1638300"/>
          <p14:tracePt t="12226" x="1619250" y="1638300"/>
          <p14:tracePt t="12243" x="1676400" y="1651000"/>
          <p14:tracePt t="12260" x="1746250" y="1657350"/>
          <p14:tracePt t="12277" x="1866900" y="1663700"/>
          <p14:tracePt t="12294" x="1911350" y="1663700"/>
          <p14:tracePt t="12310" x="1924050" y="1663700"/>
          <p14:tracePt t="12327" x="1936750" y="1663700"/>
          <p14:tracePt t="12344" x="1955800" y="1663700"/>
          <p14:tracePt t="12360" x="2000250" y="1663700"/>
          <p14:tracePt t="12376" x="2089150" y="1657350"/>
          <p14:tracePt t="12394" x="2165350" y="1657350"/>
          <p14:tracePt t="12410" x="2247900" y="1663700"/>
          <p14:tracePt t="12427" x="2292350" y="1663700"/>
          <p14:tracePt t="12443" x="2311400" y="1670050"/>
          <p14:tracePt t="12477" x="2317750" y="1670050"/>
          <p14:tracePt t="12628" x="2317750" y="1663700"/>
          <p14:tracePt t="12642" x="2311400" y="1663700"/>
          <p14:tracePt t="12650" x="2298700" y="1657350"/>
          <p14:tracePt t="12661" x="2292350" y="1657350"/>
          <p14:tracePt t="12678" x="2241550" y="1657350"/>
          <p14:tracePt t="12694" x="2190750" y="1663700"/>
          <p14:tracePt t="12710" x="2108200" y="1676400"/>
          <p14:tracePt t="12727" x="2057400" y="1682750"/>
          <p14:tracePt t="12745" x="1993900" y="1689100"/>
          <p14:tracePt t="12760" x="1936750" y="1701800"/>
          <p14:tracePt t="12777" x="1822450" y="1701800"/>
          <p14:tracePt t="12793" x="1739900" y="1701800"/>
          <p14:tracePt t="12810" x="1631950" y="1701800"/>
          <p14:tracePt t="12827" x="1574800" y="1701800"/>
          <p14:tracePt t="12846" x="1473200" y="1701800"/>
          <p14:tracePt t="12861" x="1428750" y="1695450"/>
          <p14:tracePt t="12877" x="1377950" y="1695450"/>
          <p14:tracePt t="12894" x="1358900" y="1695450"/>
          <p14:tracePt t="12911" x="1327150" y="1708150"/>
          <p14:tracePt t="12927" x="1314450" y="1727200"/>
          <p14:tracePt t="12944" x="1295400" y="1746250"/>
          <p14:tracePt t="12961" x="1282700" y="1752600"/>
          <p14:tracePt t="12977" x="1270000" y="1758950"/>
          <p14:tracePt t="12979" x="1263650" y="1765300"/>
          <p14:tracePt t="12994" x="1257300" y="1765300"/>
          <p14:tracePt t="13011" x="1250950" y="1771650"/>
          <p14:tracePt t="13027" x="1238250" y="1771650"/>
          <p14:tracePt t="13044" x="1238250" y="1778000"/>
          <p14:tracePt t="13046" x="1231900" y="1778000"/>
          <p14:tracePt t="13077" x="1231900" y="1790700"/>
          <p14:tracePt t="13093" x="1225550" y="1809750"/>
          <p14:tracePt t="13111" x="1206500" y="1854200"/>
          <p14:tracePt t="13127" x="1187450" y="1885950"/>
          <p14:tracePt t="13144" x="1174750" y="1905000"/>
          <p14:tracePt t="13160" x="1168400" y="1917700"/>
          <p14:tracePt t="13177" x="1168400" y="1924050"/>
          <p14:tracePt t="13228" x="1174750" y="1924050"/>
          <p14:tracePt t="13284" x="1168400" y="1924050"/>
          <p14:tracePt t="13294" x="1162050" y="1924050"/>
          <p14:tracePt t="13310" x="1143000" y="1924050"/>
          <p14:tracePt t="13327" x="1136650" y="1917700"/>
          <p14:tracePt t="13343" x="1130300" y="1911350"/>
          <p14:tracePt t="13361" x="1123950" y="1905000"/>
          <p14:tracePt t="13395" x="1143000" y="1898650"/>
          <p14:tracePt t="13410" x="1168400" y="1898650"/>
          <p14:tracePt t="13427" x="1193800" y="1898650"/>
          <p14:tracePt t="13444" x="1206500" y="1905000"/>
          <p14:tracePt t="13461" x="1219200" y="1911350"/>
          <p14:tracePt t="13478" x="1231900" y="1917700"/>
          <p14:tracePt t="13494" x="1238250" y="1917700"/>
          <p14:tracePt t="13510" x="1244600" y="1917700"/>
          <p14:tracePt t="13530" x="1257300" y="1917700"/>
          <p14:tracePt t="13545" x="1270000" y="1911350"/>
          <p14:tracePt t="13561" x="1276350" y="1911350"/>
          <p14:tracePt t="13580" x="1289050" y="1911350"/>
          <p14:tracePt t="13593" x="1295400" y="1911350"/>
          <p14:tracePt t="13610" x="1301750" y="1911350"/>
          <p14:tracePt t="13628" x="1308100" y="1917700"/>
          <p14:tracePt t="13645" x="1327150" y="1930400"/>
          <p14:tracePt t="13660" x="1339850" y="1936750"/>
          <p14:tracePt t="13678" x="1352550" y="1936750"/>
          <p14:tracePt t="13694" x="1365250" y="1936750"/>
          <p14:tracePt t="13711" x="1371600" y="1936750"/>
          <p14:tracePt t="13728" x="1377950" y="1936750"/>
          <p14:tracePt t="13744" x="1384300" y="1930400"/>
          <p14:tracePt t="13761" x="1397000" y="1924050"/>
          <p14:tracePt t="13777" x="1403350" y="1917700"/>
          <p14:tracePt t="13812" x="1409700" y="1917700"/>
          <p14:tracePt t="13828" x="1435100" y="1936750"/>
          <p14:tracePt t="13845" x="1466850" y="1955800"/>
          <p14:tracePt t="13861" x="1485900" y="1962150"/>
          <p14:tracePt t="13878" x="1504950" y="1968500"/>
          <p14:tracePt t="13894" x="1511300" y="1968500"/>
          <p14:tracePt t="13910" x="1536700" y="1949450"/>
          <p14:tracePt t="13928" x="1543050" y="1936750"/>
          <p14:tracePt t="13947" x="1549400" y="1924050"/>
          <p14:tracePt t="14032" x="1549400" y="1930400"/>
          <p14:tracePt t="14158" x="1549400" y="1936750"/>
          <p14:tracePt t="14172" x="1555750" y="1936750"/>
          <p14:tracePt t="14214" x="1562100" y="1936750"/>
          <p14:tracePt t="14221" x="1574800" y="1936750"/>
          <p14:tracePt t="14230" x="1581150" y="1930400"/>
          <p14:tracePt t="14244" x="1587500" y="1930400"/>
          <p14:tracePt t="14262" x="1600200" y="1924050"/>
          <p14:tracePt t="14277" x="1606550" y="1924050"/>
          <p14:tracePt t="14295" x="1612900" y="1924050"/>
          <p14:tracePt t="14311" x="1619250" y="1924050"/>
          <p14:tracePt t="14346" x="1625600" y="1924050"/>
          <p14:tracePt t="14378" x="1631950" y="1924050"/>
          <p14:tracePt t="14394" x="1638300" y="1924050"/>
          <p14:tracePt t="14411" x="1638300" y="1917700"/>
          <p14:tracePt t="14428" x="1644650" y="1917700"/>
          <p14:tracePt t="14461" x="1644650" y="1911350"/>
          <p14:tracePt t="14495" x="1651000" y="1911350"/>
          <p14:tracePt t="14568" x="1657350" y="1911350"/>
          <p14:tracePt t="14575" x="1663700" y="1911350"/>
          <p14:tracePt t="14583" x="1689100" y="1905000"/>
          <p14:tracePt t="14594" x="1720850" y="1905000"/>
          <p14:tracePt t="14612" x="1797050" y="1905000"/>
          <p14:tracePt t="14628" x="1879600" y="1905000"/>
          <p14:tracePt t="14646" x="1949450" y="1898650"/>
          <p14:tracePt t="14665" x="2025650" y="1898650"/>
          <p14:tracePt t="14680" x="2057400" y="1898650"/>
          <p14:tracePt t="14695" x="2063750" y="1898650"/>
          <p14:tracePt t="14711" x="2076450" y="1898650"/>
          <p14:tracePt t="14746" x="2082800" y="1898650"/>
          <p14:tracePt t="14762" x="2089150" y="1898650"/>
          <p14:tracePt t="14779" x="2101850" y="1898650"/>
          <p14:tracePt t="14850" x="2101850" y="1892300"/>
          <p14:tracePt t="14864" x="2095500" y="1892300"/>
          <p14:tracePt t="14879" x="2070100" y="1892300"/>
          <p14:tracePt t="14896" x="2044700" y="1892300"/>
          <p14:tracePt t="14912" x="1993900" y="1892300"/>
          <p14:tracePt t="14929" x="1911350" y="1905000"/>
          <p14:tracePt t="14946" x="1797050" y="1917700"/>
          <p14:tracePt t="14962" x="1682750" y="1917700"/>
          <p14:tracePt t="14979" x="1492250" y="1924050"/>
          <p14:tracePt t="14996" x="1447800" y="1924050"/>
          <p14:tracePt t="15012" x="1371600" y="1917700"/>
          <p14:tracePt t="15029" x="1320800" y="1911350"/>
          <p14:tracePt t="15046" x="1270000" y="1911350"/>
          <p14:tracePt t="15063" x="1212850" y="1917700"/>
          <p14:tracePt t="15081" x="1104900" y="1924050"/>
          <p14:tracePt t="15084" x="1054100" y="1930400"/>
          <p14:tracePt t="15096" x="1009650" y="1930400"/>
          <p14:tracePt t="15112" x="901700" y="1949450"/>
          <p14:tracePt t="15130" x="838200" y="1962150"/>
          <p14:tracePt t="15146" x="806450" y="1968500"/>
          <p14:tracePt t="15162" x="793750" y="1974850"/>
          <p14:tracePt t="15179" x="793750" y="1987550"/>
          <p14:tracePt t="15196" x="793750" y="2006600"/>
          <p14:tracePt t="15212" x="806450" y="2019300"/>
          <p14:tracePt t="15229" x="812800" y="2038350"/>
          <p14:tracePt t="15286" x="819150" y="2038350"/>
          <p14:tracePt t="15295" x="819150" y="2044700"/>
          <p14:tracePt t="15312" x="825500" y="2051050"/>
          <p14:tracePt t="15329" x="838200" y="2057400"/>
          <p14:tracePt t="15346" x="844550" y="2063750"/>
          <p14:tracePt t="15362" x="857250" y="2070100"/>
          <p14:tracePt t="15442" x="863600" y="2070100"/>
          <p14:tracePt t="15458" x="869950" y="2070100"/>
          <p14:tracePt t="15479" x="882650" y="2076450"/>
          <p14:tracePt t="15496" x="895350" y="2082800"/>
          <p14:tracePt t="15512" x="908050" y="2082800"/>
          <p14:tracePt t="15528" x="914400" y="2082800"/>
          <p14:tracePt t="15712" x="914400" y="2089150"/>
          <p14:tracePt t="15731" x="920750" y="2089150"/>
          <p14:tracePt t="15746" x="939800" y="2089150"/>
          <p14:tracePt t="15763" x="965200" y="2095500"/>
          <p14:tracePt t="15779" x="984250" y="2095500"/>
          <p14:tracePt t="15795" x="1009650" y="2108200"/>
          <p14:tracePt t="15815" x="1028700" y="2114550"/>
          <p14:tracePt t="15830" x="1041400" y="2120900"/>
          <p14:tracePt t="15864" x="1047750" y="2127250"/>
          <p14:tracePt t="15896" x="1047750" y="2133600"/>
          <p14:tracePt t="15953" x="1054100" y="2133600"/>
          <p14:tracePt t="15970" x="1060450" y="2133600"/>
          <p14:tracePt t="15979" x="1066800" y="2127250"/>
          <p14:tracePt t="15996" x="1073150" y="2120900"/>
          <p14:tracePt t="16013" x="1092200" y="2114550"/>
          <p14:tracePt t="16029" x="1104900" y="2108200"/>
          <p14:tracePt t="16047" x="1117600" y="2101850"/>
          <p14:tracePt t="16062" x="1123950" y="2101850"/>
          <p14:tracePt t="16082" x="1143000" y="2101850"/>
          <p14:tracePt t="16099" x="1174750" y="2101850"/>
          <p14:tracePt t="16116" x="1187450" y="2101850"/>
          <p14:tracePt t="16130" x="1200150" y="2101850"/>
          <p14:tracePt t="16146" x="1238250" y="2101850"/>
          <p14:tracePt t="16163" x="1244600" y="2101850"/>
          <p14:tracePt t="16180" x="1257300" y="2101850"/>
          <p14:tracePt t="16196" x="1289050" y="2095500"/>
          <p14:tracePt t="16213" x="1295400" y="2095500"/>
          <p14:tracePt t="16230" x="1301750" y="2095500"/>
          <p14:tracePt t="16246" x="1308100" y="2095500"/>
          <p14:tracePt t="16264" x="1314450" y="2095500"/>
          <p14:tracePt t="16279" x="1327150" y="2095500"/>
          <p14:tracePt t="16296" x="1352550" y="2095500"/>
          <p14:tracePt t="16316" x="1397000" y="2101850"/>
          <p14:tracePt t="16330" x="1409700" y="2101850"/>
          <p14:tracePt t="16347" x="1441450" y="2101850"/>
          <p14:tracePt t="16364" x="1473200" y="2101850"/>
          <p14:tracePt t="16379" x="1498600" y="2101850"/>
          <p14:tracePt t="16395" x="1543050" y="2108200"/>
          <p14:tracePt t="16413" x="1562100" y="2114550"/>
          <p14:tracePt t="16430" x="1574800" y="2114550"/>
          <p14:tracePt t="16446" x="1606550" y="2120900"/>
          <p14:tracePt t="16463" x="1619250" y="2127250"/>
          <p14:tracePt t="16479" x="1644650" y="2127250"/>
          <p14:tracePt t="16497" x="1663700" y="2127250"/>
          <p14:tracePt t="16512" x="1676400" y="2127250"/>
          <p14:tracePt t="16532" x="1689100" y="2127250"/>
          <p14:tracePt t="16563" x="1695450" y="2127250"/>
          <p14:tracePt t="16596" x="1695450" y="2120900"/>
          <p14:tracePt t="16629" x="1695450" y="2114550"/>
          <p14:tracePt t="16646" x="1689100" y="2108200"/>
          <p14:tracePt t="16663" x="1682750" y="2108200"/>
          <p14:tracePt t="16680" x="1682750" y="2101850"/>
          <p14:tracePt t="16696" x="1689100" y="2095500"/>
          <p14:tracePt t="16713" x="1727200" y="2095500"/>
          <p14:tracePt t="16730" x="1803400" y="2101850"/>
          <p14:tracePt t="16746" x="1911350" y="2120900"/>
          <p14:tracePt t="16763" x="1987550" y="2127250"/>
          <p14:tracePt t="16780" x="2025650" y="2127250"/>
          <p14:tracePt t="16813" x="2006600" y="2114550"/>
          <p14:tracePt t="16830" x="1987550" y="2114550"/>
          <p14:tracePt t="16846" x="1955800" y="2108200"/>
          <p14:tracePt t="16863" x="1943100" y="2108200"/>
          <p14:tracePt t="16880" x="1936750" y="2108200"/>
          <p14:tracePt t="16897" x="1930400" y="2108200"/>
          <p14:tracePt t="16914" x="1930400" y="2114550"/>
          <p14:tracePt t="16930" x="1930400" y="2120900"/>
          <p14:tracePt t="16969" x="1930400" y="2127250"/>
          <p14:tracePt t="16998" x="1930400" y="2133600"/>
          <p14:tracePt t="17014" x="1930400" y="2139950"/>
          <p14:tracePt t="17031" x="1930400" y="2152650"/>
          <p14:tracePt t="17048" x="1930400" y="2159000"/>
          <p14:tracePt t="17066" x="1955800" y="2171700"/>
          <p14:tracePt t="17081" x="1987550" y="2178050"/>
          <p14:tracePt t="17098" x="2082800" y="2184400"/>
          <p14:tracePt t="17114" x="2197100" y="2184400"/>
          <p14:tracePt t="17117" x="2260600" y="2171700"/>
          <p14:tracePt t="17148" x="2444750" y="2133600"/>
          <p14:tracePt t="17164" x="2495550" y="2114550"/>
          <p14:tracePt t="17181" x="2514600" y="2108200"/>
          <p14:tracePt t="17238" x="2508250" y="2108200"/>
          <p14:tracePt t="17247" x="2508250" y="2101850"/>
          <p14:tracePt t="17263" x="2489200" y="2101850"/>
          <p14:tracePt t="17281" x="2470150" y="2108200"/>
          <p14:tracePt t="17297" x="2463800" y="2114550"/>
          <p14:tracePt t="17313" x="2457450" y="2114550"/>
          <p14:tracePt t="17347" x="2451100" y="2114550"/>
          <p14:tracePt t="17609" x="2413000" y="2127250"/>
          <p14:tracePt t="17614" x="2374900" y="2139950"/>
          <p14:tracePt t="17631" x="2266950" y="2159000"/>
          <p14:tracePt t="17648" x="2133600" y="2184400"/>
          <p14:tracePt t="17664" x="1993900" y="2197100"/>
          <p14:tracePt t="17681" x="1866900" y="2216150"/>
          <p14:tracePt t="17697" x="1752600" y="2228850"/>
          <p14:tracePt t="17714" x="1631950" y="2235200"/>
          <p14:tracePt t="17730" x="1504950" y="2247900"/>
          <p14:tracePt t="17748" x="1365250" y="2266950"/>
          <p14:tracePt t="17764" x="1250950" y="2298700"/>
          <p14:tracePt t="17781" x="1098550" y="2336800"/>
          <p14:tracePt t="17797" x="965200" y="2368550"/>
          <p14:tracePt t="17814" x="850900" y="2413000"/>
          <p14:tracePt t="17832" x="838200" y="2419350"/>
          <p14:tracePt t="17892" x="844550" y="2419350"/>
          <p14:tracePt t="17900" x="850900" y="2413000"/>
          <p14:tracePt t="17914" x="863600" y="2413000"/>
          <p14:tracePt t="17930" x="895350" y="2393950"/>
          <p14:tracePt t="17947" x="927100" y="2381250"/>
          <p14:tracePt t="17966" x="933450" y="2381250"/>
          <p14:tracePt t="18106" x="939800" y="2381250"/>
          <p14:tracePt t="18130" x="946150" y="2374900"/>
          <p14:tracePt t="18138" x="952500" y="2374900"/>
          <p14:tracePt t="18148" x="958850" y="2368550"/>
          <p14:tracePt t="18165" x="965200" y="2362200"/>
          <p14:tracePt t="18181" x="971550" y="2362200"/>
          <p14:tracePt t="18231" x="977900" y="2362200"/>
          <p14:tracePt t="18376" x="984250" y="2362200"/>
          <p14:tracePt t="18401" x="990600" y="2362200"/>
          <p14:tracePt t="18423" x="996950" y="2362200"/>
          <p14:tracePt t="18626" x="1003300" y="2362200"/>
          <p14:tracePt t="18649" x="1009650" y="2362200"/>
          <p14:tracePt t="18654" x="1009650" y="2355850"/>
          <p14:tracePt t="18681" x="1016000" y="2355850"/>
          <p14:tracePt t="18698" x="1022350" y="2355850"/>
          <p14:tracePt t="18715" x="1028700" y="2355850"/>
          <p14:tracePt t="18731" x="1041400" y="2355850"/>
          <p14:tracePt t="18749" x="1054100" y="2349500"/>
          <p14:tracePt t="18765" x="1073150" y="2343150"/>
          <p14:tracePt t="18782" x="1104900" y="2336800"/>
          <p14:tracePt t="18799" x="1130300" y="2324100"/>
          <p14:tracePt t="18815" x="1155700" y="2317750"/>
          <p14:tracePt t="18832" x="1174750" y="2311400"/>
          <p14:tracePt t="18849" x="1187450" y="2311400"/>
          <p14:tracePt t="18868" x="1187450" y="2305050"/>
          <p14:tracePt t="18898" x="1193800" y="2305050"/>
          <p14:tracePt t="18916" x="1206500" y="2298700"/>
          <p14:tracePt t="18932" x="1225550" y="2298700"/>
          <p14:tracePt t="18949" x="1250950" y="2292350"/>
          <p14:tracePt t="18969" x="1308100" y="2292350"/>
          <p14:tracePt t="18982" x="1333500" y="2292350"/>
          <p14:tracePt t="18985" x="1346200" y="2292350"/>
          <p14:tracePt t="19000" x="1397000" y="2292350"/>
          <p14:tracePt t="19016" x="1409700" y="2292350"/>
          <p14:tracePt t="19032" x="1479550" y="2292350"/>
          <p14:tracePt t="19049" x="1524000" y="2292350"/>
          <p14:tracePt t="19064" x="1587500" y="2286000"/>
          <p14:tracePt t="19082" x="1657350" y="2286000"/>
          <p14:tracePt t="19098" x="1720850" y="2286000"/>
          <p14:tracePt t="19115" x="1771650" y="2286000"/>
          <p14:tracePt t="19131" x="1790700" y="2279650"/>
          <p14:tracePt t="19150" x="1803400" y="2279650"/>
          <p14:tracePt t="19209" x="1803400" y="2286000"/>
          <p14:tracePt t="19217" x="1803400" y="2292350"/>
          <p14:tracePt t="19232" x="1803400" y="2305050"/>
          <p14:tracePt t="19248" x="1809750" y="2317750"/>
          <p14:tracePt t="19266" x="1809750" y="2324100"/>
          <p14:tracePt t="19282" x="1828800" y="2343150"/>
          <p14:tracePt t="19298" x="1841500" y="2355850"/>
          <p14:tracePt t="19315" x="1866900" y="2355850"/>
          <p14:tracePt t="19334" x="1898650" y="2355850"/>
          <p14:tracePt t="19351" x="1936750" y="2355850"/>
          <p14:tracePt t="19365" x="1981200" y="2349500"/>
          <p14:tracePt t="19383" x="2012950" y="2343150"/>
          <p14:tracePt t="19399" x="2038350" y="2343150"/>
          <p14:tracePt t="19418" x="2044700" y="2343150"/>
          <p14:tracePt t="19611" x="2044700" y="2349500"/>
          <p14:tracePt t="19619" x="2038350" y="2349500"/>
          <p14:tracePt t="19635" x="2038350" y="2355850"/>
          <p14:tracePt t="19648" x="2032000" y="2355850"/>
          <p14:tracePt t="19705" x="2025650" y="2355850"/>
          <p14:tracePt t="19738" x="2019300" y="2355850"/>
          <p14:tracePt t="19752" x="2012950" y="2355850"/>
          <p14:tracePt t="19767" x="2006600" y="2355850"/>
          <p14:tracePt t="19783" x="1993900" y="2355850"/>
          <p14:tracePt t="19799" x="1968500" y="2355850"/>
          <p14:tracePt t="19816" x="1962150" y="2355850"/>
          <p14:tracePt t="19832" x="1924050" y="2355850"/>
          <p14:tracePt t="19850" x="1885950" y="2355850"/>
          <p14:tracePt t="19867" x="1835150" y="2355850"/>
          <p14:tracePt t="19885" x="1758950" y="2362200"/>
          <p14:tracePt t="19902" x="1708150" y="2368550"/>
          <p14:tracePt t="19916" x="1651000" y="2381250"/>
          <p14:tracePt t="19932" x="1574800" y="2400300"/>
          <p14:tracePt t="19949" x="1504950" y="2413000"/>
          <p14:tracePt t="19966" x="1428750" y="2419350"/>
          <p14:tracePt t="19983" x="1371600" y="2425700"/>
          <p14:tracePt t="20000" x="1308100" y="2432050"/>
          <p14:tracePt t="20016" x="1231900" y="2438400"/>
          <p14:tracePt t="20033" x="1168400" y="2438400"/>
          <p14:tracePt t="20050" x="1111250" y="2444750"/>
          <p14:tracePt t="20066" x="1060450" y="2451100"/>
          <p14:tracePt t="20082" x="1041400" y="2451100"/>
          <p14:tracePt t="20099" x="1028700" y="2457450"/>
          <p14:tracePt t="20116" x="1022350" y="2463800"/>
          <p14:tracePt t="20132" x="1009650" y="2470150"/>
          <p14:tracePt t="20150" x="1003300" y="2482850"/>
          <p14:tracePt t="20166" x="996950" y="2495550"/>
          <p14:tracePt t="20183" x="996950" y="2514600"/>
          <p14:tracePt t="20201" x="990600" y="2520950"/>
          <p14:tracePt t="20234" x="990600" y="2527300"/>
          <p14:tracePt t="20282" x="990600" y="2533650"/>
          <p14:tracePt t="20422" x="996950" y="2533650"/>
          <p14:tracePt t="20429" x="1003300" y="2533650"/>
          <p14:tracePt t="20438" x="1009650" y="2533650"/>
          <p14:tracePt t="20449" x="1016000" y="2533650"/>
          <p14:tracePt t="20466" x="1041400" y="2533650"/>
          <p14:tracePt t="20483" x="1054100" y="2533650"/>
          <p14:tracePt t="20500" x="1066800" y="2533650"/>
          <p14:tracePt t="20516" x="1079500" y="2527300"/>
          <p14:tracePt t="20533" x="1092200" y="2527300"/>
          <p14:tracePt t="20567" x="1098550" y="2527300"/>
          <p14:tracePt t="20583" x="1104900" y="2520950"/>
          <p14:tracePt t="20599" x="1111250" y="2520950"/>
          <p14:tracePt t="20616" x="1123950" y="2520950"/>
          <p14:tracePt t="20633" x="1130300" y="2520950"/>
          <p14:tracePt t="20650" x="1149350" y="2520950"/>
          <p14:tracePt t="20666" x="1162050" y="2514600"/>
          <p14:tracePt t="20683" x="1181100" y="2514600"/>
          <p14:tracePt t="20700" x="1193800" y="2514600"/>
          <p14:tracePt t="20716" x="1200150" y="2514600"/>
          <p14:tracePt t="20828" x="1206500" y="2514600"/>
          <p14:tracePt t="20853" x="1212850" y="2514600"/>
          <p14:tracePt t="20878" x="1219200" y="2514600"/>
          <p14:tracePt t="20902" x="1225550" y="2514600"/>
          <p14:tracePt t="20928" x="1231900" y="2514600"/>
          <p14:tracePt t="20970" x="1238250" y="2508250"/>
          <p14:tracePt t="20993" x="1244600" y="2508250"/>
          <p14:tracePt t="21002" x="1244600" y="2501900"/>
          <p14:tracePt t="21018" x="1250950" y="2501900"/>
          <p14:tracePt t="21034" x="1257300" y="2495550"/>
          <p14:tracePt t="21051" x="1270000" y="2489200"/>
          <p14:tracePt t="21069" x="1276350" y="2482850"/>
          <p14:tracePt t="21188" x="1282700" y="2482850"/>
          <p14:tracePt t="21200" x="1289050" y="2482850"/>
          <p14:tracePt t="21217" x="1301750" y="2482850"/>
          <p14:tracePt t="21234" x="1314450" y="2489200"/>
          <p14:tracePt t="21251" x="1320800" y="2495550"/>
          <p14:tracePt t="21267" x="1327150" y="2495550"/>
          <p14:tracePt t="21284" x="1333500" y="2501900"/>
          <p14:tracePt t="21300" x="1339850" y="2501900"/>
          <p14:tracePt t="21316" x="1352550" y="2501900"/>
          <p14:tracePt t="21333" x="1371600" y="2508250"/>
          <p14:tracePt t="21351" x="1384300" y="2508250"/>
          <p14:tracePt t="21367" x="1403350" y="2514600"/>
          <p14:tracePt t="21386" x="1416050" y="2514600"/>
          <p14:tracePt t="21401" x="1435100" y="2520950"/>
          <p14:tracePt t="21417" x="1454150" y="2520950"/>
          <p14:tracePt t="21434" x="1473200" y="2520950"/>
          <p14:tracePt t="21450" x="1485900" y="2520950"/>
          <p14:tracePt t="21468" x="1492250" y="2520950"/>
          <p14:tracePt t="21484" x="1504950" y="2520950"/>
          <p14:tracePt t="21501" x="1517650" y="2520950"/>
          <p14:tracePt t="21518" x="1524000" y="2520950"/>
          <p14:tracePt t="21534" x="1549400" y="2520950"/>
          <p14:tracePt t="21551" x="1562100" y="2520950"/>
          <p14:tracePt t="21568" x="1574800" y="2520950"/>
          <p14:tracePt t="21584" x="1593850" y="2514600"/>
          <p14:tracePt t="21600" x="1606550" y="2501900"/>
          <p14:tracePt t="21617" x="1619250" y="2495550"/>
          <p14:tracePt t="21634" x="1631950" y="2482850"/>
          <p14:tracePt t="21651" x="1657350" y="2470150"/>
          <p14:tracePt t="21667" x="1682750" y="2463800"/>
          <p14:tracePt t="21684" x="1733550" y="2463800"/>
          <p14:tracePt t="21701" x="1778000" y="2463800"/>
          <p14:tracePt t="21718" x="1816100" y="2463800"/>
          <p14:tracePt t="21734" x="1905000" y="2470150"/>
          <p14:tracePt t="21751" x="1930400" y="2470150"/>
          <p14:tracePt t="21784" x="1943100" y="2470150"/>
          <p14:tracePt t="21801" x="1968500" y="2470150"/>
          <p14:tracePt t="21818" x="2032000" y="2476500"/>
          <p14:tracePt t="21820" x="2057400" y="2482850"/>
          <p14:tracePt t="21835" x="2089150" y="2482850"/>
          <p14:tracePt t="21853" x="2159000" y="2489200"/>
          <p14:tracePt t="21869" x="2171700" y="2489200"/>
          <p14:tracePt t="21884" x="2171700" y="2476500"/>
          <p14:tracePt t="21902" x="2171700" y="2463800"/>
          <p14:tracePt t="21917" x="2171700" y="2457450"/>
          <p14:tracePt t="21990" x="2165350" y="2457450"/>
          <p14:tracePt t="21997" x="2159000" y="2457450"/>
          <p14:tracePt t="22005" x="2139950" y="2457450"/>
          <p14:tracePt t="22017" x="2108200" y="2457450"/>
          <p14:tracePt t="22037" x="2057400" y="2457450"/>
          <p14:tracePt t="22039" x="2012950" y="2451100"/>
          <p14:tracePt t="22050" x="1962150" y="2444750"/>
          <p14:tracePt t="22067" x="1822450" y="2419350"/>
          <p14:tracePt t="22084" x="1771650" y="2413000"/>
          <p14:tracePt t="22101" x="1670050" y="2400300"/>
          <p14:tracePt t="22120" x="1517650" y="2400300"/>
          <p14:tracePt t="22134" x="1409700" y="2400300"/>
          <p14:tracePt t="22152" x="1314450" y="2400300"/>
          <p14:tracePt t="22167" x="1193800" y="2406650"/>
          <p14:tracePt t="22187" x="1073150" y="2406650"/>
          <p14:tracePt t="22201" x="971550" y="2406650"/>
          <p14:tracePt t="22218" x="857250" y="2406650"/>
          <p14:tracePt t="22235" x="755650" y="2406650"/>
          <p14:tracePt t="22251" x="660400" y="2406650"/>
          <p14:tracePt t="22269" x="546100" y="2406650"/>
          <p14:tracePt t="22284" x="438150" y="2413000"/>
          <p14:tracePt t="22301" x="374650" y="2425700"/>
          <p14:tracePt t="22318" x="330200" y="2457450"/>
          <p14:tracePt t="22334" x="323850" y="2470150"/>
          <p14:tracePt t="22351" x="317500" y="2501900"/>
          <p14:tracePt t="22368" x="317500" y="2533650"/>
          <p14:tracePt t="22385" x="311150" y="2565400"/>
          <p14:tracePt t="22401" x="311150" y="2590800"/>
          <p14:tracePt t="22420" x="311150" y="2616200"/>
          <p14:tracePt t="22435" x="311150" y="2635250"/>
          <p14:tracePt t="22452" x="323850" y="2660650"/>
          <p14:tracePt t="22468" x="349250" y="2692400"/>
          <p14:tracePt t="22487" x="374650" y="2717800"/>
          <p14:tracePt t="22502" x="400050" y="2736850"/>
          <p14:tracePt t="22519" x="431800" y="2755900"/>
          <p14:tracePt t="22536" x="457200" y="2755900"/>
          <p14:tracePt t="22552" x="488950" y="2762250"/>
          <p14:tracePt t="22568" x="539750" y="2749550"/>
          <p14:tracePt t="22586" x="596900" y="2743200"/>
          <p14:tracePt t="22602" x="654050" y="2730500"/>
          <p14:tracePt t="22618" x="717550" y="2724150"/>
          <p14:tracePt t="22635" x="768350" y="2724150"/>
          <p14:tracePt t="22652" x="819150" y="2724150"/>
          <p14:tracePt t="22668" x="863600" y="2730500"/>
          <p14:tracePt t="22685" x="908050" y="2730500"/>
          <p14:tracePt t="22702" x="958850" y="2730500"/>
          <p14:tracePt t="22718" x="1009650" y="2724150"/>
          <p14:tracePt t="22734" x="1047750" y="2717800"/>
          <p14:tracePt t="22753" x="1104900" y="2711450"/>
          <p14:tracePt t="22769" x="1155700" y="2711450"/>
          <p14:tracePt t="22785" x="1200150" y="2711450"/>
          <p14:tracePt t="22802" x="1219200" y="2711450"/>
          <p14:tracePt t="22819" x="1244600" y="2711450"/>
          <p14:tracePt t="22857" x="1250950" y="2711450"/>
          <p14:tracePt t="22904" x="1257300" y="2711450"/>
          <p14:tracePt t="22911" x="1257300" y="2717800"/>
          <p14:tracePt t="22952" x="1263650" y="2717800"/>
          <p14:tracePt t="23086" x="1270000" y="2717800"/>
          <p14:tracePt t="23092" x="1282700" y="2717800"/>
          <p14:tracePt t="23102" x="1301750" y="2717800"/>
          <p14:tracePt t="23119" x="1377950" y="2736850"/>
          <p14:tracePt t="23136" x="1460500" y="2749550"/>
          <p14:tracePt t="23152" x="1536700" y="2762250"/>
          <p14:tracePt t="23168" x="1587500" y="2774950"/>
          <p14:tracePt t="23187" x="1612900" y="2774950"/>
          <p14:tracePt t="23220" x="1612900" y="2768600"/>
          <p14:tracePt t="23235" x="1612900" y="2762250"/>
          <p14:tracePt t="23252" x="1612900" y="2755900"/>
          <p14:tracePt t="23269" x="1619250" y="2755900"/>
          <p14:tracePt t="23302" x="1625600" y="2755900"/>
          <p14:tracePt t="23319" x="1638300" y="2755900"/>
          <p14:tracePt t="23335" x="1663700" y="2755900"/>
          <p14:tracePt t="23352" x="1695450" y="2755900"/>
          <p14:tracePt t="23368" x="1727200" y="2755900"/>
          <p14:tracePt t="23385" x="1752600" y="2762250"/>
          <p14:tracePt t="23402" x="1784350" y="2762250"/>
          <p14:tracePt t="23419" x="1790700" y="2762250"/>
          <p14:tracePt t="23500" x="1784350" y="2762250"/>
          <p14:tracePt t="23508" x="1778000" y="2762250"/>
          <p14:tracePt t="23519" x="1771650" y="2768600"/>
          <p14:tracePt t="23536" x="1746250" y="2781300"/>
          <p14:tracePt t="23552" x="1720850" y="2794000"/>
          <p14:tracePt t="23570" x="1676400" y="2813050"/>
          <p14:tracePt t="23586" x="1644650" y="2832100"/>
          <p14:tracePt t="23602" x="1593850" y="2857500"/>
          <p14:tracePt t="23619" x="1549400" y="2889250"/>
          <p14:tracePt t="23635" x="1485900" y="2914650"/>
          <p14:tracePt t="23652" x="1454150" y="2927350"/>
          <p14:tracePt t="23669" x="1397000" y="2940050"/>
          <p14:tracePt t="23686" x="1352550" y="2946400"/>
          <p14:tracePt t="23704" x="1295400" y="2959100"/>
          <p14:tracePt t="23719" x="1257300" y="2971800"/>
          <p14:tracePt t="23735" x="1244600" y="2978150"/>
          <p14:tracePt t="23752" x="1238250" y="2978150"/>
          <p14:tracePt t="23769" x="1231900" y="2984500"/>
          <p14:tracePt t="23786" x="1225550" y="2990850"/>
          <p14:tracePt t="23805" x="1225550" y="2997200"/>
          <p14:tracePt t="23836" x="1225550" y="3003550"/>
          <p14:tracePt t="24026" x="1231900" y="2997200"/>
          <p14:tracePt t="24044" x="1231900" y="2990850"/>
          <p14:tracePt t="24049" x="1238250" y="2990850"/>
          <p14:tracePt t="24069" x="1238250" y="2984500"/>
          <p14:tracePt t="24086" x="1250950" y="2978150"/>
          <p14:tracePt t="24102" x="1250950" y="2971800"/>
          <p14:tracePt t="24119" x="1257300" y="2971800"/>
          <p14:tracePt t="24159" x="1263650" y="2971800"/>
          <p14:tracePt t="24183" x="1270000" y="2971800"/>
          <p14:tracePt t="24211" x="1276350" y="2971800"/>
          <p14:tracePt t="24350" x="1276350" y="2978150"/>
          <p14:tracePt t="24365" x="1276350" y="2984500"/>
          <p14:tracePt t="24390" x="1276350" y="2990850"/>
          <p14:tracePt t="24488" x="1282700" y="2990850"/>
          <p14:tracePt t="24503" x="1282700" y="2997200"/>
          <p14:tracePt t="24519" x="1295400" y="3003550"/>
          <p14:tracePt t="24536" x="1301750" y="3003550"/>
          <p14:tracePt t="24553" x="1327150" y="3009900"/>
          <p14:tracePt t="24570" x="1339850" y="3009900"/>
          <p14:tracePt t="24696" x="1346200" y="3009900"/>
          <p14:tracePt t="24818" x="1352550" y="3009900"/>
          <p14:tracePt t="24832" x="1352550" y="3003550"/>
          <p14:tracePt t="24861" x="1358900" y="3003550"/>
          <p14:tracePt t="24886" x="1358900" y="2997200"/>
          <p14:tracePt t="24942" x="1365250" y="2997200"/>
          <p14:tracePt t="24957" x="1371600" y="2997200"/>
          <p14:tracePt t="24965" x="1384300" y="2997200"/>
          <p14:tracePt t="24982" x="1403350" y="2978150"/>
          <p14:tracePt t="24991" x="1441450" y="2978150"/>
          <p14:tracePt t="25003" x="1492250" y="2978150"/>
          <p14:tracePt t="25020" x="1587500" y="2978150"/>
          <p14:tracePt t="25038" x="1689100" y="2978150"/>
          <p14:tracePt t="25053" x="1765300" y="2978150"/>
          <p14:tracePt t="25072" x="1816100" y="2978150"/>
          <p14:tracePt t="25087" x="1828800" y="2978150"/>
          <p14:tracePt t="25104" x="1841500" y="2978150"/>
          <p14:tracePt t="25120" x="1866900" y="2984500"/>
          <p14:tracePt t="25137" x="1898650" y="2990850"/>
          <p14:tracePt t="25154" x="1924050" y="2990850"/>
          <p14:tracePt t="25171" x="1955800" y="2990850"/>
          <p14:tracePt t="25189" x="1987550" y="2990850"/>
          <p14:tracePt t="25203" x="1993900" y="2990850"/>
          <p14:tracePt t="25220" x="2000250" y="2984500"/>
          <p14:tracePt t="25237" x="2006600" y="2984500"/>
          <p14:tracePt t="25305" x="2000250" y="2984500"/>
          <p14:tracePt t="25311" x="2000250" y="2990850"/>
          <p14:tracePt t="25319" x="1993900" y="2990850"/>
          <p14:tracePt t="25336" x="1974850" y="2997200"/>
          <p14:tracePt t="25353" x="1962150" y="3003550"/>
          <p14:tracePt t="25370" x="1949450" y="3009900"/>
          <p14:tracePt t="25388" x="1936750" y="3016250"/>
          <p14:tracePt t="25406" x="1924050" y="3022600"/>
          <p14:tracePt t="25423" x="1905000" y="3022600"/>
          <p14:tracePt t="25440" x="1854200" y="3028950"/>
          <p14:tracePt t="25453" x="1847850" y="3028950"/>
          <p14:tracePt t="25470" x="1828800" y="3022600"/>
          <p14:tracePt t="25487" x="1816100" y="3016250"/>
          <p14:tracePt t="25504" x="1816100" y="3009900"/>
          <p14:tracePt t="25521" x="1809750" y="3003550"/>
          <p14:tracePt t="25538" x="1803400" y="3003550"/>
          <p14:tracePt t="25554" x="1803400" y="2997200"/>
          <p14:tracePt t="25570" x="1803400" y="2990850"/>
          <p14:tracePt t="25588" x="1809750" y="2978150"/>
          <p14:tracePt t="25604" x="1828800" y="2971800"/>
          <p14:tracePt t="25621" x="1841500" y="2959100"/>
          <p14:tracePt t="25638" x="1879600" y="2940050"/>
          <p14:tracePt t="25654" x="1955800" y="2914650"/>
          <p14:tracePt t="25670" x="2019300" y="2851150"/>
          <p14:tracePt t="25688" x="2057400" y="2762250"/>
          <p14:tracePt t="25704" x="2095500" y="2660650"/>
          <p14:tracePt t="25720" x="2108200" y="2546350"/>
          <p14:tracePt t="25737" x="2108200" y="2476500"/>
          <p14:tracePt t="25754" x="2108200" y="2432050"/>
          <p14:tracePt t="25771" x="2120900" y="2381250"/>
          <p14:tracePt t="25788" x="2171700" y="2298700"/>
          <p14:tracePt t="25806" x="2222500" y="2254250"/>
          <p14:tracePt t="25821" x="2298700" y="2178050"/>
          <p14:tracePt t="25838" x="2368550" y="2114550"/>
          <p14:tracePt t="25855" x="2438400" y="2044700"/>
          <p14:tracePt t="25870" x="2508250" y="1949450"/>
          <p14:tracePt t="25888" x="2552700" y="1885950"/>
          <p14:tracePt t="25904" x="2603500" y="1803400"/>
          <p14:tracePt t="25922" x="2647950" y="1752600"/>
          <p14:tracePt t="25937" x="2711450" y="1682750"/>
          <p14:tracePt t="25954" x="2755900" y="1638300"/>
          <p14:tracePt t="25956" x="2781300" y="1612900"/>
          <p14:tracePt t="25971" x="2787650" y="1600200"/>
          <p14:tracePt t="25988" x="2813050" y="1555750"/>
          <p14:tracePt t="26006" x="2819400" y="1524000"/>
          <p14:tracePt t="26024" x="2819400" y="1504950"/>
          <p14:tracePt t="26037" x="2819400" y="1485900"/>
          <p14:tracePt t="26054" x="2819400" y="1460500"/>
          <p14:tracePt t="26071" x="2825750" y="1441450"/>
          <p14:tracePt t="26087" x="2838450" y="1422400"/>
          <p14:tracePt t="26105" x="2844800" y="1416050"/>
          <p14:tracePt t="26120" x="2844800" y="1409700"/>
          <p14:tracePt t="26154" x="2844800" y="1403350"/>
          <p14:tracePt t="26188" x="2844800" y="1397000"/>
          <p14:tracePt t="26204" x="2851150" y="1390650"/>
          <p14:tracePt t="26271" x="2851150" y="1397000"/>
          <p14:tracePt t="26289" x="2857500" y="1403350"/>
          <p14:tracePt t="26304" x="2870200" y="1409700"/>
          <p14:tracePt t="26322" x="2889250" y="1416050"/>
          <p14:tracePt t="26338" x="2921000" y="1416050"/>
          <p14:tracePt t="26355" x="2959100" y="1422400"/>
          <p14:tracePt t="26372" x="3003550" y="1422400"/>
          <p14:tracePt t="26388" x="3092450" y="1428750"/>
          <p14:tracePt t="26405" x="3149600" y="1428750"/>
          <p14:tracePt t="26422" x="3200400" y="1428750"/>
          <p14:tracePt t="26440" x="3251200" y="1416050"/>
          <p14:tracePt t="26455" x="3263900" y="1409700"/>
          <p14:tracePt t="26458" x="3270250" y="1409700"/>
          <p14:tracePt t="26471" x="3276600" y="1403350"/>
          <p14:tracePt t="26491" x="3289300" y="1397000"/>
          <p14:tracePt t="26505" x="3295650" y="1390650"/>
          <p14:tracePt t="26521" x="3295650" y="1384300"/>
          <p14:tracePt t="26537" x="3295650" y="1377950"/>
          <p14:tracePt t="26554" x="3295650" y="1365250"/>
          <p14:tracePt t="26573" x="3295650" y="1346200"/>
          <p14:tracePt t="26588" x="3289300" y="1320800"/>
          <p14:tracePt t="26605" x="3270250" y="1282700"/>
          <p14:tracePt t="26622" x="3244850" y="1250950"/>
          <p14:tracePt t="26638" x="3219450" y="1212850"/>
          <p14:tracePt t="26655" x="3194050" y="1193800"/>
          <p14:tracePt t="26671" x="3181350" y="1187450"/>
          <p14:tracePt t="26674" x="3175000" y="1181100"/>
          <p14:tracePt t="26688" x="3168650" y="1181100"/>
          <p14:tracePt t="26705" x="3155950" y="1174750"/>
          <p14:tracePt t="26722" x="3149600" y="1174750"/>
          <p14:tracePt t="26741" x="3143250" y="1168400"/>
          <p14:tracePt t="26755" x="3136900" y="1162050"/>
          <p14:tracePt t="26774" x="3124200" y="1149350"/>
          <p14:tracePt t="26788" x="3105150" y="1136650"/>
          <p14:tracePt t="26805" x="3092450" y="1123950"/>
          <p14:tracePt t="26822" x="3086100" y="1117600"/>
          <p14:tracePt t="26838" x="3079750" y="1111250"/>
          <p14:tracePt t="26855" x="3073400" y="1098550"/>
          <p14:tracePt t="26873" x="3073400" y="1092200"/>
          <p14:tracePt t="26889" x="3073400" y="1073150"/>
          <p14:tracePt t="26906" x="3073400" y="1054100"/>
          <p14:tracePt t="26923" x="3073400" y="1047750"/>
          <p14:tracePt t="26939" x="3073400" y="1035050"/>
          <p14:tracePt t="26955" x="3073400" y="1028700"/>
          <p14:tracePt t="26972" x="3060700" y="1022350"/>
          <p14:tracePt t="26989" x="3041650" y="1022350"/>
          <p14:tracePt t="27005" x="3022600" y="1016000"/>
          <p14:tracePt t="27038" x="3022600" y="1022350"/>
          <p14:tracePt t="27055" x="3022600" y="1028700"/>
          <p14:tracePt t="30783" x="3016250" y="1028700"/>
          <p14:tracePt t="30799" x="2984500" y="1028700"/>
          <p14:tracePt t="30808" x="2940050" y="1035050"/>
          <p14:tracePt t="30825" x="2819400" y="1085850"/>
          <p14:tracePt t="30842" x="2705100" y="1155700"/>
          <p14:tracePt t="30859" x="2584450" y="1225550"/>
          <p14:tracePt t="30875" x="2501900" y="1257300"/>
          <p14:tracePt t="30891" x="2451100" y="1270000"/>
          <p14:tracePt t="30909" x="2444750" y="1270000"/>
          <p14:tracePt t="30925" x="2470150" y="1257300"/>
          <p14:tracePt t="30942" x="2495550" y="1231900"/>
          <p14:tracePt t="30959" x="2508250" y="1193800"/>
          <p14:tracePt t="30975" x="2514600" y="1136650"/>
          <p14:tracePt t="30991" x="2495550" y="1028700"/>
          <p14:tracePt t="31008" x="2463800" y="965200"/>
          <p14:tracePt t="31024" x="2400300" y="920750"/>
          <p14:tracePt t="31042" x="2336800" y="889000"/>
          <p14:tracePt t="31059" x="2292350" y="863600"/>
          <p14:tracePt t="31075" x="2260600" y="838200"/>
          <p14:tracePt t="31092" x="2235200" y="812800"/>
          <p14:tracePt t="31108" x="2209800" y="793750"/>
          <p14:tracePt t="31126" x="2165350" y="774700"/>
          <p14:tracePt t="31142" x="2070100" y="755650"/>
          <p14:tracePt t="31159" x="1936750" y="736600"/>
          <p14:tracePt t="31176" x="1752600" y="723900"/>
          <p14:tracePt t="31192" x="1536700" y="717550"/>
          <p14:tracePt t="31198" x="1447800" y="717550"/>
          <p14:tracePt t="31209" x="1339850" y="723900"/>
          <p14:tracePt t="31210" x="1238250" y="730250"/>
          <p14:tracePt t="31226" x="1143000" y="736600"/>
          <p14:tracePt t="31243" x="914400" y="762000"/>
          <p14:tracePt t="31259" x="730250" y="774700"/>
          <p14:tracePt t="31276" x="571500" y="800100"/>
          <p14:tracePt t="31292" x="412750" y="838200"/>
          <p14:tracePt t="31309" x="342900" y="857250"/>
          <p14:tracePt t="31325" x="330200" y="863600"/>
          <p14:tracePt t="31358" x="323850" y="863600"/>
          <p14:tracePt t="31378" x="311150" y="882650"/>
          <p14:tracePt t="31392" x="266700" y="946150"/>
          <p14:tracePt t="31409" x="228600" y="1035050"/>
          <p14:tracePt t="31425" x="209550" y="1136650"/>
          <p14:tracePt t="31443" x="222250" y="1257300"/>
          <p14:tracePt t="31459" x="241300" y="1289050"/>
          <p14:tracePt t="31476" x="298450" y="1352550"/>
          <p14:tracePt t="31495" x="412750" y="1428750"/>
          <p14:tracePt t="31508" x="476250" y="1460500"/>
          <p14:tracePt t="31526" x="571500" y="1492250"/>
          <p14:tracePt t="31543" x="679450" y="1524000"/>
          <p14:tracePt t="31560" x="806450" y="1549400"/>
          <p14:tracePt t="31576" x="901700" y="1568450"/>
          <p14:tracePt t="31592" x="1016000" y="1574800"/>
          <p14:tracePt t="31610" x="1104900" y="1574800"/>
          <p14:tracePt t="31626" x="1174750" y="1574800"/>
          <p14:tracePt t="31645" x="1244600" y="1562100"/>
          <p14:tracePt t="31658" x="1263650" y="1549400"/>
          <p14:tracePt t="31676" x="1308100" y="1517650"/>
          <p14:tracePt t="31693" x="1346200" y="1492250"/>
          <p14:tracePt t="31710" x="1352550" y="1485900"/>
          <p14:tracePt t="31725" x="1390650" y="1466850"/>
          <p14:tracePt t="31743" x="1390650" y="1460500"/>
          <p14:tracePt t="31758" x="1397000" y="1460500"/>
          <p14:tracePt t="31818" x="1403350" y="1454150"/>
          <p14:tracePt t="31834" x="1403350" y="1447800"/>
          <p14:tracePt t="31843" x="1409700" y="1441450"/>
          <p14:tracePt t="31859" x="1409700" y="1428750"/>
          <p14:tracePt t="31876" x="1409700" y="1416050"/>
          <p14:tracePt t="31894" x="1409700" y="1403350"/>
          <p14:tracePt t="31909" x="1409700" y="1390650"/>
          <p14:tracePt t="31926" x="1409700" y="1384300"/>
          <p14:tracePt t="31945" x="1409700" y="1371600"/>
          <p14:tracePt t="31962" x="1409700" y="1365250"/>
          <p14:tracePt t="31976" x="1409700" y="1358900"/>
          <p14:tracePt t="31992" x="1409700" y="1346200"/>
          <p14:tracePt t="32104" x="1409700" y="1339850"/>
          <p14:tracePt t="32131" x="1409700" y="1333500"/>
          <p14:tracePt t="32143" x="1409700" y="1327150"/>
          <p14:tracePt t="32159" x="1409700" y="1314450"/>
          <p14:tracePt t="32176" x="1409700" y="1301750"/>
          <p14:tracePt t="32192" x="1409700" y="1295400"/>
          <p14:tracePt t="32211" x="1409700" y="1289050"/>
          <p14:tracePt t="32242" x="1403350" y="1282700"/>
          <p14:tracePt t="32293" x="1403350" y="1276350"/>
          <p14:tracePt t="32309" x="1403350" y="1270000"/>
          <p14:tracePt t="32343" x="1403350" y="1263650"/>
          <p14:tracePt t="32381" x="1409700" y="1257300"/>
          <p14:tracePt t="32393" x="1416050" y="1257300"/>
          <p14:tracePt t="32409" x="1422400" y="1250950"/>
          <p14:tracePt t="32427" x="1435100" y="1238250"/>
          <p14:tracePt t="32444" x="1441450" y="1231900"/>
          <p14:tracePt t="32459" x="1441450" y="1225550"/>
          <p14:tracePt t="32512" x="1435100" y="1225550"/>
          <p14:tracePt t="32526" x="1428750" y="1225550"/>
          <p14:tracePt t="32543" x="1422400" y="1225550"/>
          <p14:tracePt t="32560" x="1416050" y="1225550"/>
          <p14:tracePt t="32592" x="1409700" y="1225550"/>
          <p14:tracePt t="32627" x="1403350" y="1225550"/>
          <p14:tracePt t="32659" x="1403350" y="1231900"/>
          <p14:tracePt t="32693" x="1403350" y="1238250"/>
          <p14:tracePt t="32710" x="1403350" y="1244600"/>
          <p14:tracePt t="32729" x="1422400" y="1301750"/>
          <p14:tracePt t="32744" x="1441450" y="1333500"/>
          <p14:tracePt t="32760" x="1485900" y="1409700"/>
          <p14:tracePt t="32777" x="1504950" y="1454150"/>
          <p14:tracePt t="32793" x="1504950" y="1479550"/>
          <p14:tracePt t="32810" x="1504950" y="1504950"/>
          <p14:tracePt t="32826" x="1511300" y="1511300"/>
          <p14:tracePt t="32859" x="1511300" y="1504950"/>
          <p14:tracePt t="32877" x="1511300" y="1492250"/>
          <p14:tracePt t="32895" x="1511300" y="1460500"/>
          <p14:tracePt t="32910" x="1504950" y="1441450"/>
          <p14:tracePt t="32926" x="1498600" y="1422400"/>
          <p14:tracePt t="32943" x="1492250" y="1409700"/>
          <p14:tracePt t="32960" x="1485900" y="1409700"/>
          <p14:tracePt t="32977" x="1485900" y="1390650"/>
          <p14:tracePt t="32994" x="1485900" y="1371600"/>
          <p14:tracePt t="33012" x="1485900" y="1327150"/>
          <p14:tracePt t="33027" x="1485900" y="1257300"/>
          <p14:tracePt t="33046" x="1485900" y="1187450"/>
          <p14:tracePt t="33060" x="1485900" y="1162050"/>
          <p14:tracePt t="33079" x="1479550" y="1066800"/>
          <p14:tracePt t="33096" x="1473200" y="1003300"/>
          <p14:tracePt t="33110" x="1435100" y="882650"/>
          <p14:tracePt t="33127" x="1409700" y="844550"/>
          <p14:tracePt t="33143" x="1352550" y="755650"/>
          <p14:tracePt t="33144" x="1282700" y="679450"/>
          <p14:tracePt t="33160" x="1206500" y="615950"/>
          <p14:tracePt t="33177" x="1155700" y="590550"/>
          <p14:tracePt t="33195" x="1098550" y="571500"/>
          <p14:tracePt t="33211" x="1054100" y="565150"/>
          <p14:tracePt t="33227" x="1003300" y="565150"/>
          <p14:tracePt t="33244" x="952500" y="584200"/>
          <p14:tracePt t="33260" x="895350" y="603250"/>
          <p14:tracePt t="33278" x="806450" y="647700"/>
          <p14:tracePt t="33294" x="742950" y="679450"/>
          <p14:tracePt t="33311" x="679450" y="717550"/>
          <p14:tracePt t="33326" x="628650" y="749300"/>
          <p14:tracePt t="33344" x="577850" y="819150"/>
          <p14:tracePt t="33360" x="558800" y="876300"/>
          <p14:tracePt t="33378" x="558800" y="939800"/>
          <p14:tracePt t="33393" x="571500" y="996950"/>
          <p14:tracePt t="33411" x="603250" y="1054100"/>
          <p14:tracePt t="33427" x="635000" y="1098550"/>
          <p14:tracePt t="33444" x="666750" y="1143000"/>
          <p14:tracePt t="33461" x="692150" y="1168400"/>
          <p14:tracePt t="33478" x="730250" y="1206500"/>
          <p14:tracePt t="33494" x="781050" y="1244600"/>
          <p14:tracePt t="33511" x="825500" y="1282700"/>
          <p14:tracePt t="33529" x="857250" y="1308100"/>
          <p14:tracePt t="33544" x="901700" y="1333500"/>
          <p14:tracePt t="33561" x="927100" y="1339850"/>
          <p14:tracePt t="33582" x="996950" y="1346200"/>
          <p14:tracePt t="33594" x="1035050" y="1333500"/>
          <p14:tracePt t="33611" x="1092200" y="1308100"/>
          <p14:tracePt t="33627" x="1130300" y="1289050"/>
          <p14:tracePt t="33644" x="1193800" y="1270000"/>
          <p14:tracePt t="33660" x="1244600" y="1257300"/>
          <p14:tracePt t="33677" x="1320800" y="1257300"/>
          <p14:tracePt t="33694" x="1358900" y="1263650"/>
          <p14:tracePt t="33711" x="1397000" y="1263650"/>
          <p14:tracePt t="33727" x="1403350" y="1270000"/>
          <p14:tracePt t="33761" x="1416050" y="1270000"/>
          <p14:tracePt t="33778" x="1441450" y="1270000"/>
          <p14:tracePt t="33794" x="1511300" y="1263650"/>
          <p14:tracePt t="33810" x="1555750" y="1263650"/>
          <p14:tracePt t="33828" x="1606550" y="1263650"/>
          <p14:tracePt t="33843" x="1663700" y="1263650"/>
          <p14:tracePt t="33861" x="1682750" y="1276350"/>
          <p14:tracePt t="33877" x="1689100" y="1276350"/>
          <p14:tracePt t="33938" x="1701800" y="1270000"/>
          <p14:tracePt t="33964" x="1720850" y="1244600"/>
          <p14:tracePt t="33980" x="1746250" y="1200150"/>
          <p14:tracePt t="33994" x="1758950" y="1174750"/>
          <p14:tracePt t="34012" x="1771650" y="1149350"/>
          <p14:tracePt t="34028" x="1771650" y="1123950"/>
          <p14:tracePt t="34046" x="1771650" y="1104900"/>
          <p14:tracePt t="34060" x="1765300" y="1085850"/>
          <p14:tracePt t="34078" x="1758950" y="1073150"/>
          <p14:tracePt t="34095" x="1752600" y="1066800"/>
          <p14:tracePt t="34111" x="1752600" y="1060450"/>
          <p14:tracePt t="34163" x="1739900" y="1085850"/>
          <p14:tracePt t="34179" x="1708150" y="1130300"/>
          <p14:tracePt t="34196" x="1676400" y="1162050"/>
          <p14:tracePt t="34211" x="1638300" y="1200150"/>
          <p14:tracePt t="34229" x="1612900" y="1206500"/>
          <p14:tracePt t="34244" x="1593850" y="1206500"/>
          <p14:tracePt t="34261" x="1581150" y="1206500"/>
          <p14:tracePt t="34277" x="1562100" y="1193800"/>
          <p14:tracePt t="34294" x="1555750" y="1174750"/>
          <p14:tracePt t="34311" x="1549400" y="1168400"/>
          <p14:tracePt t="34327" x="1543050" y="1174750"/>
          <p14:tracePt t="34368" x="1543050" y="1181100"/>
          <p14:tracePt t="34378" x="1549400" y="1181100"/>
          <p14:tracePt t="34442" x="1549400" y="1187450"/>
          <p14:tracePt t="34448" x="1549400" y="1193800"/>
          <p14:tracePt t="34462" x="1555750" y="1206500"/>
          <p14:tracePt t="34479" x="1568450" y="1238250"/>
          <p14:tracePt t="34494" x="1574800" y="1276350"/>
          <p14:tracePt t="34511" x="1581150" y="1295400"/>
          <p14:tracePt t="34512" x="1587500" y="1308100"/>
          <p14:tracePt t="34527" x="1587500" y="1320800"/>
          <p14:tracePt t="34545" x="1593850" y="1339850"/>
          <p14:tracePt t="34546" x="1606550" y="1358900"/>
          <p14:tracePt t="34562" x="1612900" y="1365250"/>
          <p14:tracePt t="34581" x="1631950" y="1416050"/>
          <p14:tracePt t="34599" x="1644650" y="1441450"/>
          <p14:tracePt t="34611" x="1663700" y="1473200"/>
          <p14:tracePt t="34628" x="1676400" y="1498600"/>
          <p14:tracePt t="34645" x="1682750" y="1524000"/>
          <p14:tracePt t="34662" x="1695450" y="1562100"/>
          <p14:tracePt t="34678" x="1701800" y="1593850"/>
          <p14:tracePt t="34695" x="1701800" y="1631950"/>
          <p14:tracePt t="34714" x="1701800" y="1701800"/>
          <p14:tracePt t="34728" x="1701800" y="1746250"/>
          <p14:tracePt t="34745" x="1689100" y="1784350"/>
          <p14:tracePt t="34762" x="1670050" y="1816100"/>
          <p14:tracePt t="34764" x="1657350" y="1828800"/>
          <p14:tracePt t="34778" x="1644650" y="1847850"/>
          <p14:tracePt t="34795" x="1612900" y="1847850"/>
          <p14:tracePt t="34813" x="1593850" y="1847850"/>
          <p14:tracePt t="34829" x="1568450" y="1847850"/>
          <p14:tracePt t="34846" x="1549400" y="1835150"/>
          <p14:tracePt t="34862" x="1530350" y="1816100"/>
          <p14:tracePt t="34879" x="1524000" y="1790700"/>
          <p14:tracePt t="34896" x="1517650" y="1765300"/>
          <p14:tracePt t="34912" x="1517650" y="1727200"/>
          <p14:tracePt t="34929" x="1511300" y="1695450"/>
          <p14:tracePt t="34946" x="1492250" y="1657350"/>
          <p14:tracePt t="34962" x="1473200" y="1619250"/>
          <p14:tracePt t="34979" x="1454150" y="1574800"/>
          <p14:tracePt t="34996" x="1447800" y="1517650"/>
          <p14:tracePt t="35012" x="1466850" y="1416050"/>
          <p14:tracePt t="35029" x="1511300" y="1327150"/>
          <p14:tracePt t="35045" x="1530350" y="1276350"/>
          <p14:tracePt t="35063" x="1549400" y="1225550"/>
          <p14:tracePt t="35082" x="1574800" y="1187450"/>
          <p14:tracePt t="35096" x="1625600" y="1149350"/>
          <p14:tracePt t="35113" x="1682750" y="1104900"/>
          <p14:tracePt t="35129" x="1752600" y="1066800"/>
          <p14:tracePt t="35146" x="1822450" y="1035050"/>
          <p14:tracePt t="35162" x="1879600" y="1009650"/>
          <p14:tracePt t="35179" x="1917700" y="996950"/>
          <p14:tracePt t="35196" x="1936750" y="990600"/>
          <p14:tracePt t="35213" x="1943100" y="990600"/>
          <p14:tracePt t="35229" x="1949450" y="990600"/>
          <p14:tracePt t="35245" x="1962150" y="990600"/>
          <p14:tracePt t="35262" x="2000250" y="990600"/>
          <p14:tracePt t="35279" x="2063750" y="1003300"/>
          <p14:tracePt t="35296" x="2127250" y="1028700"/>
          <p14:tracePt t="35298" x="2165350" y="1041400"/>
          <p14:tracePt t="35312" x="2184400" y="1047750"/>
          <p14:tracePt t="35329" x="2222500" y="1054100"/>
          <p14:tracePt t="35346" x="2254250" y="1054100"/>
          <p14:tracePt t="35363" x="2292350" y="1047750"/>
          <p14:tracePt t="35379" x="2317750" y="1041400"/>
          <p14:tracePt t="35396" x="2343150" y="1028700"/>
          <p14:tracePt t="35413" x="2368550" y="1009650"/>
          <p14:tracePt t="35430" x="2374900" y="1003300"/>
          <p14:tracePt t="35446" x="2381250" y="996950"/>
          <p14:tracePt t="35462" x="2387600" y="990600"/>
          <p14:tracePt t="35479" x="2387600" y="984250"/>
          <p14:tracePt t="35496" x="2387600" y="971550"/>
          <p14:tracePt t="35512" x="2387600" y="965200"/>
          <p14:tracePt t="35528" x="2374900" y="958850"/>
          <p14:tracePt t="35546" x="2362200" y="952500"/>
          <p14:tracePt t="35563" x="2343150" y="952500"/>
          <p14:tracePt t="35579" x="2298700" y="952500"/>
          <p14:tracePt t="35595" x="2247900" y="971550"/>
          <p14:tracePt t="35612" x="2178050" y="1016000"/>
          <p14:tracePt t="35630" x="2165350" y="1028700"/>
          <p14:tracePt t="35646" x="2114550" y="1079500"/>
          <p14:tracePt t="35662" x="2089150" y="1111250"/>
          <p14:tracePt t="35679" x="2070100" y="1136650"/>
          <p14:tracePt t="35696" x="2044700" y="1162050"/>
          <p14:tracePt t="35713" x="2025650" y="1181100"/>
          <p14:tracePt t="35729" x="2006600" y="1200150"/>
          <p14:tracePt t="35747" x="1987550" y="1219200"/>
          <p14:tracePt t="35766" x="1968500" y="1225550"/>
          <p14:tracePt t="35782" x="1962150" y="1231900"/>
          <p14:tracePt t="35795" x="1949450" y="1238250"/>
          <p14:tracePt t="35812" x="1930400" y="1250950"/>
          <p14:tracePt t="35813" x="1917700" y="1263650"/>
          <p14:tracePt t="35830" x="1892300" y="1282700"/>
          <p14:tracePt t="35846" x="1854200" y="1301750"/>
          <p14:tracePt t="35862" x="1822450" y="1314450"/>
          <p14:tracePt t="35880" x="1803400" y="1314450"/>
          <p14:tracePt t="35900" x="1797050" y="1301750"/>
          <p14:tracePt t="35913" x="1778000" y="1257300"/>
          <p14:tracePt t="35930" x="1758950" y="1225550"/>
          <p14:tracePt t="35946" x="1746250" y="1200150"/>
          <p14:tracePt t="35965" x="1739900" y="1187450"/>
          <p14:tracePt t="35980" x="1733550" y="1181100"/>
          <p14:tracePt t="35996" x="1727200" y="1181100"/>
          <p14:tracePt t="36013" x="1701800" y="1181100"/>
          <p14:tracePt t="36029" x="1676400" y="1187450"/>
          <p14:tracePt t="36046" x="1670050" y="1187450"/>
          <p14:tracePt t="36063" x="1663700" y="1187450"/>
          <p14:tracePt t="36082" x="1657350" y="1168400"/>
          <p14:tracePt t="36096" x="1651000" y="1155700"/>
          <p14:tracePt t="36115" x="1638300" y="1143000"/>
          <p14:tracePt t="36129" x="1619250" y="1130300"/>
          <p14:tracePt t="36146" x="1600200" y="1123950"/>
          <p14:tracePt t="36165" x="1581150" y="1111250"/>
          <p14:tracePt t="36179" x="1555750" y="1092200"/>
          <p14:tracePt t="36196" x="1524000" y="1073150"/>
          <p14:tracePt t="36213" x="1504950" y="1066800"/>
          <p14:tracePt t="36229" x="1485900" y="1054100"/>
          <p14:tracePt t="36264" x="1479550" y="1066800"/>
          <p14:tracePt t="36280" x="1473200" y="1085850"/>
          <p14:tracePt t="36298" x="1466850" y="1117600"/>
          <p14:tracePt t="36314" x="1460500" y="1130300"/>
          <p14:tracePt t="36329" x="1460500" y="1143000"/>
          <p14:tracePt t="36363" x="1460500" y="1149350"/>
          <p14:tracePt t="36380" x="1460500" y="1155700"/>
          <p14:tracePt t="36397" x="1460500" y="1168400"/>
          <p14:tracePt t="36415" x="1460500" y="1174750"/>
          <p14:tracePt t="36540" x="1460500" y="1168400"/>
          <p14:tracePt t="36551" x="1460500" y="1162050"/>
          <p14:tracePt t="36557" x="1460500" y="1155700"/>
          <p14:tracePt t="36566" x="1460500" y="1149350"/>
          <p14:tracePt t="36580" x="1466850" y="1130300"/>
          <p14:tracePt t="36597" x="1479550" y="1117600"/>
          <p14:tracePt t="36614" x="1485900" y="1111250"/>
          <p14:tracePt t="36630" x="1492250" y="1098550"/>
          <p14:tracePt t="36649" x="1524000" y="1079500"/>
          <p14:tracePt t="36664" x="1562100" y="1066800"/>
          <p14:tracePt t="36682" x="1663700" y="1028700"/>
          <p14:tracePt t="36697" x="1803400" y="990600"/>
          <p14:tracePt t="36714" x="1955800" y="958850"/>
          <p14:tracePt t="36730" x="2063750" y="939800"/>
          <p14:tracePt t="36747" x="2120900" y="933450"/>
          <p14:tracePt t="36763" x="2139950" y="933450"/>
          <p14:tracePt t="36780" x="2146300" y="939800"/>
          <p14:tracePt t="36797" x="2146300" y="946150"/>
          <p14:tracePt t="36813" x="2146300" y="965200"/>
          <p14:tracePt t="36830" x="2146300" y="1003300"/>
          <p14:tracePt t="36846" x="2159000" y="1047750"/>
          <p14:tracePt t="36863" x="2184400" y="1111250"/>
          <p14:tracePt t="36880" x="2222500" y="1200150"/>
          <p14:tracePt t="36896" x="2241550" y="1282700"/>
          <p14:tracePt t="36914" x="2241550" y="1339850"/>
          <p14:tracePt t="36930" x="2241550" y="1371600"/>
          <p14:tracePt t="36947" x="2235200" y="1377950"/>
          <p14:tracePt t="36964" x="2222500" y="1377950"/>
          <p14:tracePt t="36980" x="2216150" y="1371600"/>
          <p14:tracePt t="36997" x="2203450" y="1352550"/>
          <p14:tracePt t="37014" x="2190750" y="1308100"/>
          <p14:tracePt t="37030" x="2171700" y="1212850"/>
          <p14:tracePt t="37047" x="2152650" y="1143000"/>
          <p14:tracePt t="37063" x="2139950" y="1098550"/>
          <p14:tracePt t="37080" x="2127250" y="1028700"/>
          <p14:tracePt t="37097" x="2127250" y="977900"/>
          <p14:tracePt t="37114" x="2127250" y="939800"/>
          <p14:tracePt t="37131" x="2120900" y="901700"/>
          <p14:tracePt t="37150" x="2120900" y="876300"/>
          <p14:tracePt t="37164" x="2120900" y="869950"/>
          <p14:tracePt t="37180" x="2114550" y="869950"/>
          <p14:tracePt t="37231" x="2114550" y="882650"/>
          <p14:tracePt t="37247" x="2127250" y="914400"/>
          <p14:tracePt t="37263" x="2178050" y="958850"/>
          <p14:tracePt t="37281" x="2222500" y="984250"/>
          <p14:tracePt t="37298" x="2273300" y="1003300"/>
          <p14:tracePt t="37314" x="2330450" y="1016000"/>
          <p14:tracePt t="37331" x="2355850" y="1016000"/>
          <p14:tracePt t="37348" x="2374900" y="1016000"/>
          <p14:tracePt t="37364" x="2387600" y="1016000"/>
          <p14:tracePt t="37380" x="2393950" y="1016000"/>
          <p14:tracePt t="37414" x="2387600" y="984250"/>
          <p14:tracePt t="37431" x="2368550" y="958850"/>
          <p14:tracePt t="37447" x="2343150" y="920750"/>
          <p14:tracePt t="37464" x="2279650" y="857250"/>
          <p14:tracePt t="37480" x="2222500" y="812800"/>
          <p14:tracePt t="37498" x="2165350" y="787400"/>
          <p14:tracePt t="37514" x="2133600" y="781050"/>
          <p14:tracePt t="37530" x="2089150" y="806450"/>
          <p14:tracePt t="37547" x="2051050" y="825500"/>
          <p14:tracePt t="37564" x="2025650" y="850900"/>
          <p14:tracePt t="37581" x="2000250" y="876300"/>
          <p14:tracePt t="37598" x="1987550" y="895350"/>
          <p14:tracePt t="37616" x="1974850" y="920750"/>
          <p14:tracePt t="37732" x="1974850" y="939800"/>
          <p14:tracePt t="37747" x="1974850" y="952500"/>
          <p14:tracePt t="37764" x="1943100" y="1009650"/>
          <p14:tracePt t="37781" x="1917700" y="1041400"/>
          <p14:tracePt t="37798" x="1879600" y="1066800"/>
          <p14:tracePt t="37814" x="1803400" y="1104900"/>
          <p14:tracePt t="37831" x="1746250" y="1123950"/>
          <p14:tracePt t="37847" x="1695450" y="1136650"/>
          <p14:tracePt t="37865" x="1631950" y="1162050"/>
          <p14:tracePt t="37881" x="1606550" y="1174750"/>
          <p14:tracePt t="37898" x="1587500" y="1193800"/>
          <p14:tracePt t="37900" x="1581150" y="1200150"/>
          <p14:tracePt t="37915" x="1581150" y="1212850"/>
          <p14:tracePt t="37931" x="1574800" y="1225550"/>
          <p14:tracePt t="37947" x="1574800" y="1238250"/>
          <p14:tracePt t="37965" x="1574800" y="1250950"/>
          <p14:tracePt t="38014" x="1600200" y="1244600"/>
          <p14:tracePt t="38032" x="1638300" y="1231900"/>
          <p14:tracePt t="38048" x="1663700" y="1206500"/>
          <p14:tracePt t="38064" x="1676400" y="1174750"/>
          <p14:tracePt t="38081" x="1682750" y="1130300"/>
          <p14:tracePt t="38098" x="1682750" y="1085850"/>
          <p14:tracePt t="38115" x="1670050" y="1060450"/>
          <p14:tracePt t="38131" x="1670050" y="1054100"/>
          <p14:tracePt t="38164" x="1663700" y="1079500"/>
          <p14:tracePt t="38182" x="1657350" y="1130300"/>
          <p14:tracePt t="38198" x="1657350" y="1174750"/>
          <p14:tracePt t="38215" x="1657350" y="1212850"/>
          <p14:tracePt t="38218" x="1657350" y="1225550"/>
          <p14:tracePt t="38232" x="1657350" y="1238250"/>
          <p14:tracePt t="38248" x="1657350" y="1263650"/>
          <p14:tracePt t="38264" x="1682750" y="1282700"/>
          <p14:tracePt t="38281" x="1727200" y="1314450"/>
          <p14:tracePt t="38298" x="1778000" y="1346200"/>
          <p14:tracePt t="38314" x="1809750" y="1377950"/>
          <p14:tracePt t="38331" x="1828800" y="1397000"/>
          <p14:tracePt t="38334" x="1835150" y="1409700"/>
          <p14:tracePt t="38350" x="1841500" y="1416050"/>
          <p14:tracePt t="38463" x="1847850" y="1422400"/>
          <p14:tracePt t="38481" x="1860550" y="1422400"/>
          <p14:tracePt t="38498" x="1892300" y="1422400"/>
          <p14:tracePt t="38514" x="1936750" y="1409700"/>
          <p14:tracePt t="38531" x="1974850" y="1377950"/>
          <p14:tracePt t="38549" x="2006600" y="1339850"/>
          <p14:tracePt t="38568" x="2025650" y="1301750"/>
          <p14:tracePt t="38582" x="2025650" y="1270000"/>
          <p14:tracePt t="38598" x="2025650" y="1238250"/>
          <p14:tracePt t="38603" x="2019300" y="1231900"/>
          <p14:tracePt t="38634" x="1981200" y="1187450"/>
          <p14:tracePt t="38648" x="1968500" y="1174750"/>
          <p14:tracePt t="38665" x="1930400" y="1130300"/>
          <p14:tracePt t="38666" x="1911350" y="1111250"/>
          <p14:tracePt t="38683" x="1885950" y="1073150"/>
          <p14:tracePt t="38699" x="1860550" y="1041400"/>
          <p14:tracePt t="38715" x="1841500" y="1022350"/>
          <p14:tracePt t="38732" x="1822450" y="1009650"/>
          <p14:tracePt t="38748" x="1809750" y="1003300"/>
          <p14:tracePt t="38765" x="1778000" y="996950"/>
          <p14:tracePt t="38782" x="1720850" y="984250"/>
          <p14:tracePt t="38798" x="1644650" y="984250"/>
          <p14:tracePt t="38816" x="1562100" y="984250"/>
          <p14:tracePt t="38835" x="1524000" y="984250"/>
          <p14:tracePt t="38848" x="1447800" y="990600"/>
          <p14:tracePt t="38865" x="1384300" y="990600"/>
          <p14:tracePt t="38882" x="1352550" y="1003300"/>
          <p14:tracePt t="38899" x="1346200" y="1028700"/>
          <p14:tracePt t="38916" x="1397000" y="1098550"/>
          <p14:tracePt t="38932" x="1454150" y="1130300"/>
          <p14:tracePt t="38948" x="1504950" y="1162050"/>
          <p14:tracePt t="38965" x="1581150" y="1181100"/>
          <p14:tracePt t="38984" x="1708150" y="1193800"/>
          <p14:tracePt t="38999" x="1847850" y="1193800"/>
          <p14:tracePt t="39015" x="1987550" y="1174750"/>
          <p14:tracePt t="39031" x="2051050" y="1155700"/>
          <p14:tracePt t="39048" x="2089150" y="1130300"/>
          <p14:tracePt t="39065" x="2101850" y="1111250"/>
          <p14:tracePt t="39082" x="2101850" y="1085850"/>
          <p14:tracePt t="39099" x="2095500" y="1066800"/>
          <p14:tracePt t="39116" x="2070100" y="1054100"/>
          <p14:tracePt t="39133" x="2051050" y="1047750"/>
          <p14:tracePt t="39149" x="2025650" y="1047750"/>
          <p14:tracePt t="39167" x="1981200" y="1047750"/>
          <p14:tracePt t="39182" x="1949450" y="1054100"/>
          <p14:tracePt t="39199" x="1930400" y="1060450"/>
          <p14:tracePt t="39216" x="1917700" y="1079500"/>
          <p14:tracePt t="39232" x="1905000" y="1098550"/>
          <p14:tracePt t="39248" x="1905000" y="1117600"/>
          <p14:tracePt t="39265" x="1898650" y="1155700"/>
          <p14:tracePt t="39282" x="1898650" y="1187450"/>
          <p14:tracePt t="39298" x="1898650" y="1212850"/>
          <p14:tracePt t="39317" x="1905000" y="1238250"/>
          <p14:tracePt t="39332" x="1911350" y="1257300"/>
          <p14:tracePt t="39349" x="1930400" y="1282700"/>
          <p14:tracePt t="39368" x="1943100" y="1308100"/>
          <p14:tracePt t="39385" x="1949450" y="1314450"/>
          <p14:tracePt t="39399" x="1955800" y="1320800"/>
          <p14:tracePt t="39417" x="1987550" y="1346200"/>
          <p14:tracePt t="39432" x="1993900" y="1352550"/>
          <p14:tracePt t="39449" x="2000250" y="1352550"/>
          <p14:tracePt t="39466" x="2000250" y="1358900"/>
          <p14:tracePt t="39622" x="2000250" y="1352550"/>
          <p14:tracePt t="39639" x="2000250" y="1346200"/>
          <p14:tracePt t="39666" x="2000250" y="1339850"/>
          <p14:tracePt t="39752" x="1993900" y="1346200"/>
          <p14:tracePt t="39758" x="1993900" y="1352550"/>
          <p14:tracePt t="39769" x="1987550" y="1358900"/>
          <p14:tracePt t="39782" x="1981200" y="1371600"/>
          <p14:tracePt t="39799" x="1974850" y="1384300"/>
          <p14:tracePt t="39816" x="1968500" y="1390650"/>
          <p14:tracePt t="39920" x="1968500" y="1397000"/>
          <p14:tracePt t="39936" x="1968500" y="1403350"/>
          <p14:tracePt t="40128" x="1968500" y="1409700"/>
          <p14:tracePt t="40133" x="1974850" y="1416050"/>
          <p14:tracePt t="40150" x="2019300" y="1422400"/>
          <p14:tracePt t="40166" x="2108200" y="1428750"/>
          <p14:tracePt t="40183" x="2190750" y="1447800"/>
          <p14:tracePt t="40199" x="2317750" y="1473200"/>
          <p14:tracePt t="40216" x="2406650" y="1485900"/>
          <p14:tracePt t="40233" x="2451100" y="1485900"/>
          <p14:tracePt t="40249" x="2457450" y="1485900"/>
          <p14:tracePt t="40266" x="2451100" y="1485900"/>
          <p14:tracePt t="40283" x="2438400" y="1479550"/>
          <p14:tracePt t="40299" x="2425700" y="1473200"/>
          <p14:tracePt t="40317" x="2419350" y="1473200"/>
          <p14:tracePt t="40366" x="2419350" y="1485900"/>
          <p14:tracePt t="40383" x="2419350" y="1511300"/>
          <p14:tracePt t="40400" x="2413000" y="1568450"/>
          <p14:tracePt t="40416" x="2400300" y="1657350"/>
          <p14:tracePt t="40433" x="2406650" y="1816100"/>
          <p14:tracePt t="40450" x="2419350" y="1905000"/>
          <p14:tracePt t="40466" x="2425700" y="1955800"/>
          <p14:tracePt t="40915" x="2432050" y="1955800"/>
          <p14:tracePt t="40933" x="2451100" y="1955800"/>
          <p14:tracePt t="40950" x="2470150" y="1917700"/>
          <p14:tracePt t="40967" x="2520950" y="1898650"/>
          <p14:tracePt t="40984" x="2597150" y="1885950"/>
          <p14:tracePt t="41001" x="2673350" y="1879600"/>
          <p14:tracePt t="41016" x="2749550" y="1873250"/>
          <p14:tracePt t="41034" x="2813050" y="1866900"/>
          <p14:tracePt t="41050" x="2863850" y="1860550"/>
          <p14:tracePt t="41066" x="2901950" y="1847850"/>
          <p14:tracePt t="41085" x="2959100" y="1835150"/>
          <p14:tracePt t="41100" x="3022600" y="1828800"/>
          <p14:tracePt t="41117" x="3136900" y="1828800"/>
          <p14:tracePt t="41133" x="3257550" y="1828800"/>
          <p14:tracePt t="41150" x="3371850" y="1828800"/>
          <p14:tracePt t="41168" x="3486150" y="1828800"/>
          <p14:tracePt t="41186" x="3587750" y="1816100"/>
          <p14:tracePt t="41200" x="3683000" y="1784350"/>
          <p14:tracePt t="41217" x="3784600" y="1739900"/>
          <p14:tracePt t="41233" x="3911600" y="1695450"/>
          <p14:tracePt t="41250" x="4057650" y="1663700"/>
          <p14:tracePt t="41267" x="4229100" y="1644650"/>
          <p14:tracePt t="41284" x="4489450" y="1638300"/>
          <p14:tracePt t="41301" x="4552950" y="1638300"/>
          <p14:tracePt t="41317" x="4686300" y="1625600"/>
          <p14:tracePt t="41335" x="4711700" y="1606550"/>
          <p14:tracePt t="41350" x="4724400" y="1587500"/>
          <p14:tracePt t="41367" x="4743450" y="1562100"/>
          <p14:tracePt t="41384" x="4756150" y="1543050"/>
          <p14:tracePt t="41401" x="4762500" y="1536700"/>
          <p14:tracePt t="41504" x="4756150" y="1536700"/>
          <p14:tracePt t="41510" x="4756150" y="1543050"/>
          <p14:tracePt t="41534" x="4749800" y="1555750"/>
          <p14:tracePt t="41554" x="4743450" y="1562100"/>
          <p14:tracePt t="41570" x="4743450" y="1574800"/>
          <p14:tracePt t="41584" x="4737100" y="1581150"/>
          <p14:tracePt t="41600" x="4737100" y="1587500"/>
          <p14:tracePt t="41676" x="4737100" y="1581150"/>
          <p14:tracePt t="41691" x="4737100" y="1574800"/>
          <p14:tracePt t="41700" x="4737100" y="1568450"/>
          <p14:tracePt t="41834" x="4743450" y="1562100"/>
          <p14:tracePt t="41840" x="4743450" y="1555750"/>
          <p14:tracePt t="41867" x="4743450" y="1549400"/>
          <p14:tracePt t="41942" x="4743450" y="1543050"/>
          <p14:tracePt t="41957" x="4749800" y="1536700"/>
          <p14:tracePt t="41967" x="4756150" y="1530350"/>
          <p14:tracePt t="41984" x="4787900" y="1498600"/>
          <p14:tracePt t="42003" x="4819650" y="1473200"/>
          <p14:tracePt t="42017" x="4845050" y="1460500"/>
          <p14:tracePt t="42035" x="4857750" y="1454150"/>
          <p14:tracePt t="42051" x="4864100" y="1447800"/>
          <p14:tracePt t="42067" x="4870450" y="1435100"/>
          <p14:tracePt t="42069" x="4876800" y="1428750"/>
          <p14:tracePt t="42102" x="4895850" y="1397000"/>
          <p14:tracePt t="42120" x="4914900" y="1365250"/>
          <p14:tracePt t="42135" x="4933950" y="1333500"/>
          <p14:tracePt t="42151" x="4940300" y="1295400"/>
          <p14:tracePt t="42168" x="4940300" y="1263650"/>
          <p14:tracePt t="42185" x="4940300" y="1244600"/>
          <p14:tracePt t="42201" x="4921250" y="1219200"/>
          <p14:tracePt t="42218" x="4908550" y="1200150"/>
          <p14:tracePt t="42235" x="4902200" y="1181100"/>
          <p14:tracePt t="42251" x="4895850" y="1174750"/>
          <p14:tracePt t="42267" x="4889500" y="1168400"/>
          <p14:tracePt t="42285" x="4883150" y="1162050"/>
          <p14:tracePt t="42301" x="4876800" y="1162050"/>
          <p14:tracePt t="42318" x="4857750" y="1162050"/>
          <p14:tracePt t="42319" x="4851400" y="1168400"/>
          <p14:tracePt t="42334" x="4838700" y="1174750"/>
          <p14:tracePt t="42352" x="4826000" y="1181100"/>
          <p14:tracePt t="42368" x="4806950" y="1187450"/>
          <p14:tracePt t="42418" x="4806950" y="1193800"/>
          <p14:tracePt t="42437" x="4806950" y="1206500"/>
          <p14:tracePt t="42452" x="4806950" y="1225550"/>
          <p14:tracePt t="42468" x="4806950" y="1231900"/>
          <p14:tracePt t="42485" x="4806950" y="1250950"/>
          <p14:tracePt t="42502" x="4813300" y="1250950"/>
          <p14:tracePt t="42519" x="4832350" y="1257300"/>
          <p14:tracePt t="42536" x="4838700" y="1257300"/>
          <p14:tracePt t="42552" x="4864100" y="1263650"/>
          <p14:tracePt t="42568" x="4889500" y="1270000"/>
          <p14:tracePt t="42585" x="4946650" y="1282700"/>
          <p14:tracePt t="42602" x="4978400" y="1282700"/>
          <p14:tracePt t="42619" x="5048250" y="1289050"/>
          <p14:tracePt t="42636" x="5080000" y="1289050"/>
          <p14:tracePt t="42653" x="5143500" y="1289050"/>
          <p14:tracePt t="42669" x="5200650" y="1282700"/>
          <p14:tracePt t="42686" x="5219700" y="1276350"/>
          <p14:tracePt t="42702" x="5251450" y="1270000"/>
          <p14:tracePt t="42718" x="5283200" y="1257300"/>
          <p14:tracePt t="42735" x="5302250" y="1257300"/>
          <p14:tracePt t="42752" x="5314950" y="1250950"/>
          <p14:tracePt t="42769" x="5378450" y="1231900"/>
          <p14:tracePt t="42785" x="5391150" y="1225550"/>
          <p14:tracePt t="42802" x="5416550" y="1206500"/>
          <p14:tracePt t="42819" x="5422900" y="1200150"/>
          <p14:tracePt t="42835" x="5422900" y="1168400"/>
          <p14:tracePt t="42852" x="5422900" y="1149350"/>
          <p14:tracePt t="42869" x="5422900" y="1117600"/>
          <p14:tracePt t="42885" x="5403850" y="1085850"/>
          <p14:tracePt t="42903" x="5397500" y="1073150"/>
          <p14:tracePt t="42919" x="5378450" y="1054100"/>
          <p14:tracePt t="42935" x="5372100" y="1041400"/>
          <p14:tracePt t="42952" x="5346700" y="1028700"/>
          <p14:tracePt t="42968" x="5321300" y="1022350"/>
          <p14:tracePt t="42984" x="5308600" y="1016000"/>
          <p14:tracePt t="43001" x="5283200" y="1003300"/>
          <p14:tracePt t="43018" x="5251450" y="984250"/>
          <p14:tracePt t="43035" x="5238750" y="977900"/>
          <p14:tracePt t="43052" x="5219700" y="971550"/>
          <p14:tracePt t="43069" x="5181600" y="958850"/>
          <p14:tracePt t="43086" x="5162550" y="958850"/>
          <p14:tracePt t="43102" x="5118100" y="952500"/>
          <p14:tracePt t="43119" x="5060950" y="952500"/>
          <p14:tracePt t="43136" x="5003800" y="952500"/>
          <p14:tracePt t="43153" x="4940300" y="958850"/>
          <p14:tracePt t="43169" x="4870450" y="958850"/>
          <p14:tracePt t="43186" x="4813300" y="965200"/>
          <p14:tracePt t="43202" x="4775200" y="971550"/>
          <p14:tracePt t="43219" x="4756150" y="984250"/>
          <p14:tracePt t="43236" x="4737100" y="1003300"/>
          <p14:tracePt t="43252" x="4724400" y="1022350"/>
          <p14:tracePt t="43269" x="4699000" y="1035050"/>
          <p14:tracePt t="43286" x="4686300" y="1047750"/>
          <p14:tracePt t="43302" x="4667250" y="1054100"/>
          <p14:tracePt t="43319" x="4660900" y="1060450"/>
          <p14:tracePt t="43338" x="4654550" y="1060450"/>
          <p14:tracePt t="43351" x="4648200" y="1066800"/>
          <p14:tracePt t="43368" x="4641850" y="1085850"/>
          <p14:tracePt t="43370" x="4641850" y="1104900"/>
          <p14:tracePt t="43386" x="4641850" y="1143000"/>
          <p14:tracePt t="43402" x="4660900" y="1200150"/>
          <p14:tracePt t="43404" x="4673600" y="1219200"/>
          <p14:tracePt t="43418" x="4692650" y="1250950"/>
          <p14:tracePt t="43419" x="4705350" y="1270000"/>
          <p14:tracePt t="43436" x="4718050" y="1282700"/>
          <p14:tracePt t="43437" x="4743450" y="1301750"/>
          <p14:tracePt t="43452" x="4794250" y="1320800"/>
          <p14:tracePt t="43470" x="4832350" y="1327150"/>
          <p14:tracePt t="43485" x="4902200" y="1327150"/>
          <p14:tracePt t="43504" x="4984750" y="1327150"/>
          <p14:tracePt t="43519" x="5073650" y="1320800"/>
          <p14:tracePt t="43535" x="5175250" y="1314450"/>
          <p14:tracePt t="43552" x="5238750" y="1314450"/>
          <p14:tracePt t="43569" x="5308600" y="1301750"/>
          <p14:tracePt t="43585" x="5346700" y="1282700"/>
          <p14:tracePt t="43602" x="5365750" y="1270000"/>
          <p14:tracePt t="43619" x="5365750" y="1250950"/>
          <p14:tracePt t="43635" x="5365750" y="1225550"/>
          <p14:tracePt t="43653" x="5372100" y="1212850"/>
          <p14:tracePt t="43669" x="5378450" y="1181100"/>
          <p14:tracePt t="43686" x="5378450" y="1143000"/>
          <p14:tracePt t="43703" x="5359400" y="1117600"/>
          <p14:tracePt t="43722" x="5334000" y="1085850"/>
          <p14:tracePt t="43735" x="5289550" y="1041400"/>
          <p14:tracePt t="43752" x="5257800" y="1009650"/>
          <p14:tracePt t="43769" x="5219700" y="996950"/>
          <p14:tracePt t="43785" x="5168900" y="977900"/>
          <p14:tracePt t="43804" x="5105400" y="965200"/>
          <p14:tracePt t="43822" x="5060950" y="958850"/>
          <p14:tracePt t="43840" x="5041900" y="958850"/>
          <p14:tracePt t="43853" x="5029200" y="965200"/>
          <p14:tracePt t="43869" x="5003800" y="977900"/>
          <p14:tracePt t="43886" x="4978400" y="996950"/>
          <p14:tracePt t="43902" x="4946650" y="1022350"/>
          <p14:tracePt t="43905" x="4940300" y="1035050"/>
          <p14:tracePt t="43920" x="4927600" y="1047750"/>
          <p14:tracePt t="43935" x="4927600" y="1066800"/>
          <p14:tracePt t="43952" x="4927600" y="1079500"/>
          <p14:tracePt t="43969" x="4927600" y="1098550"/>
          <p14:tracePt t="43986" x="4927600" y="1104900"/>
          <p14:tracePt t="44003" x="4933950" y="1111250"/>
          <p14:tracePt t="44019" x="4946650" y="1117600"/>
          <p14:tracePt t="44037" x="4953000" y="1123950"/>
          <p14:tracePt t="44053" x="4959350" y="1136650"/>
          <p14:tracePt t="44069" x="4965700" y="1149350"/>
          <p14:tracePt t="44086" x="4972050" y="1155700"/>
          <p14:tracePt t="44102" x="4984750" y="1168400"/>
          <p14:tracePt t="44119" x="4997450" y="1187450"/>
          <p14:tracePt t="44136" x="5003800" y="1200150"/>
          <p14:tracePt t="44176" x="5010150" y="1200150"/>
          <p14:tracePt t="44203" x="5016500" y="1200150"/>
          <p14:tracePt t="44207" x="5022850" y="1200150"/>
          <p14:tracePt t="44220" x="5029200" y="1200150"/>
          <p14:tracePt t="44236" x="5048250" y="1212850"/>
          <p14:tracePt t="44253" x="5086350" y="1231900"/>
          <p14:tracePt t="44270" x="5105400" y="1238250"/>
          <p14:tracePt t="44286" x="5162550" y="1250950"/>
          <p14:tracePt t="44303" x="5200650" y="1244600"/>
          <p14:tracePt t="44319" x="5219700" y="1238250"/>
          <p14:tracePt t="44336" x="5257800" y="1206500"/>
          <p14:tracePt t="44353" x="5276850" y="1181100"/>
          <p14:tracePt t="44370" x="5295900" y="1149350"/>
          <p14:tracePt t="44386" x="5295900" y="1130300"/>
          <p14:tracePt t="44403" x="5302250" y="1098550"/>
          <p14:tracePt t="44420" x="5302250" y="1073150"/>
          <p14:tracePt t="44437" x="5302250" y="1060450"/>
          <p14:tracePt t="44469" x="5302250" y="1054100"/>
          <p14:tracePt t="44527" x="5308600" y="1054100"/>
          <p14:tracePt t="44543" x="5314950" y="1047750"/>
          <p14:tracePt t="44553" x="5346700" y="1035050"/>
          <p14:tracePt t="44569" x="5384800" y="1035050"/>
          <p14:tracePt t="44587" x="5416550" y="1073150"/>
          <p14:tracePt t="44603" x="5429250" y="1149350"/>
          <p14:tracePt t="44620" x="5429250" y="1238250"/>
          <p14:tracePt t="44637" x="5429250" y="1333500"/>
          <p14:tracePt t="44654" x="5435600" y="1384300"/>
          <p14:tracePt t="44670" x="5454650" y="1409700"/>
          <p14:tracePt t="44687" x="5473700" y="1409700"/>
          <p14:tracePt t="44704" x="5499100" y="1352550"/>
          <p14:tracePt t="44719" x="5524500" y="1238250"/>
          <p14:tracePt t="44736" x="5524500" y="1117600"/>
          <p14:tracePt t="44738" x="5511800" y="1060450"/>
          <p14:tracePt t="44756" x="5480050" y="952500"/>
          <p14:tracePt t="44770" x="5467350" y="901700"/>
          <p14:tracePt t="44787" x="5473700" y="882650"/>
          <p14:tracePt t="44803" x="5499100" y="882650"/>
          <p14:tracePt t="44820" x="5556250" y="914400"/>
          <p14:tracePt t="44837" x="5632450" y="971550"/>
          <p14:tracePt t="44860" x="5683250" y="1060450"/>
          <p14:tracePt t="44874" x="5683250" y="1085850"/>
          <p14:tracePt t="44887" x="5683250" y="1092200"/>
          <p14:tracePt t="44937" x="5689600" y="1085850"/>
          <p14:tracePt t="44954" x="5746750" y="1060450"/>
          <p14:tracePt t="44970" x="5822950" y="1041400"/>
          <p14:tracePt t="44988" x="5854700" y="1016000"/>
          <p14:tracePt t="45005" x="5861050" y="996950"/>
          <p14:tracePt t="45020" x="5861050" y="977900"/>
          <p14:tracePt t="45037" x="5848350" y="958850"/>
          <p14:tracePt t="45054" x="5829300" y="939800"/>
          <p14:tracePt t="45056" x="5810250" y="933450"/>
          <p14:tracePt t="45071" x="5797550" y="927100"/>
          <p14:tracePt t="45108" x="5803900" y="927100"/>
          <p14:tracePt t="45121" x="5822950" y="927100"/>
          <p14:tracePt t="45137" x="5867400" y="927100"/>
          <p14:tracePt t="45154" x="5905500" y="927100"/>
          <p14:tracePt t="45171" x="5930900" y="927100"/>
          <p14:tracePt t="45189" x="5949950" y="927100"/>
          <p14:tracePt t="45204" x="5975350" y="939800"/>
          <p14:tracePt t="45222" x="6007100" y="946150"/>
          <p14:tracePt t="45237" x="6076950" y="965200"/>
          <p14:tracePt t="45254" x="6140450" y="971550"/>
          <p14:tracePt t="45272" x="6229350" y="971550"/>
          <p14:tracePt t="45287" x="6273800" y="977900"/>
          <p14:tracePt t="45304" x="6311900" y="977900"/>
          <p14:tracePt t="45321" x="6330950" y="977900"/>
          <p14:tracePt t="45338" x="6337300" y="977900"/>
          <p14:tracePt t="45354" x="6356350" y="977900"/>
          <p14:tracePt t="45371" x="6362700" y="977900"/>
          <p14:tracePt t="45388" x="6369050" y="977900"/>
          <p14:tracePt t="45524" x="6369050" y="971550"/>
          <p14:tracePt t="45537" x="6369050" y="965200"/>
          <p14:tracePt t="45555" x="6369050" y="946150"/>
          <p14:tracePt t="45571" x="6369050" y="920750"/>
          <p14:tracePt t="45588" x="6369050" y="908050"/>
          <p14:tracePt t="45604" x="6369050" y="889000"/>
          <p14:tracePt t="45621" x="6369050" y="882650"/>
          <p14:tracePt t="45637" x="6362700" y="882650"/>
          <p14:tracePt t="45727" x="6356350" y="882650"/>
          <p14:tracePt t="45739" x="6350000" y="882650"/>
          <p14:tracePt t="45755" x="6350000" y="889000"/>
          <p14:tracePt t="45788" x="6343650" y="889000"/>
          <p14:tracePt t="45875" x="6330950" y="889000"/>
          <p14:tracePt t="45888" x="6324600" y="882650"/>
          <p14:tracePt t="45905" x="6311900" y="876300"/>
          <p14:tracePt t="45921" x="6286500" y="869950"/>
          <p14:tracePt t="45939" x="6261100" y="857250"/>
          <p14:tracePt t="45954" x="6235700" y="850900"/>
          <p14:tracePt t="45972" x="6223000" y="850900"/>
          <p14:tracePt t="45988" x="6216650" y="850900"/>
          <p14:tracePt t="46006" x="6223000" y="844550"/>
          <p14:tracePt t="46023" x="6248400" y="844550"/>
          <p14:tracePt t="46038" x="6292850" y="844550"/>
          <p14:tracePt t="46055" x="6330950" y="844550"/>
          <p14:tracePt t="46071" x="6356350" y="844550"/>
          <p14:tracePt t="46088" x="6362700" y="844550"/>
          <p14:tracePt t="46104" x="6369050" y="844550"/>
          <p14:tracePt t="46120" x="6375400" y="844550"/>
          <p14:tracePt t="46138" x="6388100" y="838200"/>
          <p14:tracePt t="46155" x="6419850" y="825500"/>
          <p14:tracePt t="46172" x="6470650" y="819150"/>
          <p14:tracePt t="46187" x="6553200" y="819150"/>
          <p14:tracePt t="46205" x="6604000" y="819150"/>
          <p14:tracePt t="46222" x="6642100" y="812800"/>
          <p14:tracePt t="46237" x="6661150" y="812800"/>
          <p14:tracePt t="46255" x="6680200" y="812800"/>
          <p14:tracePt t="46271" x="6692900" y="806450"/>
          <p14:tracePt t="46288" x="6731000" y="806450"/>
          <p14:tracePt t="46304" x="6781800" y="806450"/>
          <p14:tracePt t="46321" x="6864350" y="819150"/>
          <p14:tracePt t="46338" x="6940550" y="831850"/>
          <p14:tracePt t="46355" x="7010400" y="838200"/>
          <p14:tracePt t="46371" x="7035800" y="844550"/>
          <p14:tracePt t="46388" x="7067550" y="844550"/>
          <p14:tracePt t="46404" x="7073900" y="844550"/>
          <p14:tracePt t="46422" x="7099300" y="844550"/>
          <p14:tracePt t="46441" x="7143750" y="844550"/>
          <p14:tracePt t="46455" x="7162800" y="844550"/>
          <p14:tracePt t="46471" x="7175500" y="844550"/>
          <p14:tracePt t="46488" x="7181850" y="844550"/>
          <p14:tracePt t="46505" x="7188200" y="844550"/>
          <p14:tracePt t="46521" x="7200900" y="844550"/>
          <p14:tracePt t="46538" x="7226300" y="850900"/>
          <p14:tracePt t="46554" x="7289800" y="863600"/>
          <p14:tracePt t="46571" x="7340600" y="876300"/>
          <p14:tracePt t="46587" x="7423150" y="889000"/>
          <p14:tracePt t="46589" x="7435850" y="889000"/>
          <p14:tracePt t="46605" x="7454900" y="895350"/>
          <p14:tracePt t="46622" x="7461250" y="895350"/>
          <p14:tracePt t="46711" x="7467600" y="895350"/>
          <p14:tracePt t="46719" x="7473950" y="895350"/>
          <p14:tracePt t="46727" x="7480300" y="895350"/>
          <p14:tracePt t="46738" x="7493000" y="895350"/>
          <p14:tracePt t="46754" x="7512050" y="895350"/>
          <p14:tracePt t="46771" x="7537450" y="895350"/>
          <p14:tracePt t="46789" x="7537450" y="889000"/>
          <p14:tracePt t="46838" x="7543800" y="889000"/>
          <p14:tracePt t="46871" x="7562850" y="889000"/>
          <p14:tracePt t="46888" x="7569200" y="889000"/>
          <p14:tracePt t="46905" x="7575550" y="889000"/>
          <p14:tracePt t="47045" x="7581900" y="889000"/>
          <p14:tracePt t="47053" x="7588250" y="889000"/>
          <p14:tracePt t="47071" x="7600950" y="889000"/>
          <p14:tracePt t="47088" x="7607300" y="889000"/>
          <p14:tracePt t="47105" x="7613650" y="889000"/>
          <p14:tracePt t="47122" x="7626350" y="889000"/>
          <p14:tracePt t="47140" x="7632700" y="901700"/>
          <p14:tracePt t="47143" x="7632700" y="908050"/>
          <p14:tracePt t="47155" x="7632700" y="920750"/>
          <p14:tracePt t="47172" x="7645400" y="952500"/>
          <p14:tracePt t="47188" x="7645400" y="971550"/>
          <p14:tracePt t="47191" x="7651750" y="984250"/>
          <p14:tracePt t="47205" x="7651750" y="996950"/>
          <p14:tracePt t="47207" x="7651750" y="1003300"/>
          <p14:tracePt t="47268" x="7651750" y="996950"/>
          <p14:tracePt t="47283" x="7651750" y="990600"/>
          <p14:tracePt t="47293" x="7651750" y="984250"/>
          <p14:tracePt t="47305" x="7651750" y="977900"/>
          <p14:tracePt t="47321" x="7651750" y="971550"/>
          <p14:tracePt t="47356" x="7645400" y="958850"/>
          <p14:tracePt t="47372" x="7632700" y="952500"/>
          <p14:tracePt t="47388" x="7607300" y="933450"/>
          <p14:tracePt t="47406" x="7588250" y="920750"/>
          <p14:tracePt t="47422" x="7581900" y="914400"/>
          <p14:tracePt t="47439" x="7575550" y="908050"/>
          <p14:tracePt t="47472" x="7575550" y="901700"/>
          <p14:tracePt t="47490" x="7569200" y="901700"/>
          <p14:tracePt t="47614" x="7569200" y="895350"/>
          <p14:tracePt t="47630" x="7575550" y="889000"/>
          <p14:tracePt t="47637" x="7588250" y="882650"/>
          <p14:tracePt t="47645" x="7607300" y="876300"/>
          <p14:tracePt t="47673" x="7632700" y="863600"/>
          <p14:tracePt t="47688" x="7677150" y="869950"/>
          <p14:tracePt t="47706" x="7721600" y="869950"/>
          <p14:tracePt t="47722" x="7734300" y="869950"/>
          <p14:tracePt t="47739" x="7740650" y="863600"/>
          <p14:tracePt t="47756" x="7772400" y="863600"/>
          <p14:tracePt t="47773" x="7823200" y="863600"/>
          <p14:tracePt t="47789" x="7905750" y="863600"/>
          <p14:tracePt t="47805" x="7988300" y="863600"/>
          <p14:tracePt t="47823" x="8039100" y="863600"/>
          <p14:tracePt t="47842" x="8077200" y="863600"/>
          <p14:tracePt t="47857" x="8083550" y="863600"/>
          <p14:tracePt t="47872" x="8089900" y="850900"/>
          <p14:tracePt t="47889" x="8096250" y="844550"/>
          <p14:tracePt t="47906" x="8102600" y="844550"/>
          <p14:tracePt t="47923" x="8115300" y="844550"/>
          <p14:tracePt t="47939" x="8140700" y="844550"/>
          <p14:tracePt t="47957" x="8172450" y="844550"/>
          <p14:tracePt t="47973" x="8204200" y="844550"/>
          <p14:tracePt t="47990" x="8223250" y="844550"/>
          <p14:tracePt t="48006" x="8242300" y="844550"/>
          <p14:tracePt t="48023" x="8255000" y="838200"/>
          <p14:tracePt t="48039" x="8274050" y="831850"/>
          <p14:tracePt t="48056" x="8286750" y="831850"/>
          <p14:tracePt t="48073" x="8299450" y="831850"/>
          <p14:tracePt t="48090" x="8305800" y="831850"/>
          <p14:tracePt t="48158" x="8312150" y="831850"/>
          <p14:tracePt t="48189" x="8312150" y="838200"/>
          <p14:tracePt t="48344" x="8312150" y="844550"/>
          <p14:tracePt t="48356" x="8318500" y="844550"/>
          <p14:tracePt t="48373" x="8337550" y="850900"/>
          <p14:tracePt t="48392" x="8356600" y="850900"/>
          <p14:tracePt t="48500" x="8362950" y="850900"/>
          <p14:tracePt t="48527" x="8369300" y="850900"/>
          <p14:tracePt t="48540" x="8382000" y="850900"/>
          <p14:tracePt t="48557" x="8432800" y="850900"/>
          <p14:tracePt t="48573" x="8489950" y="850900"/>
          <p14:tracePt t="48592" x="8553450" y="850900"/>
          <p14:tracePt t="48606" x="8604250" y="850900"/>
          <p14:tracePt t="48623" x="8655050" y="850900"/>
          <p14:tracePt t="48640" x="8712200" y="844550"/>
          <p14:tracePt t="48657" x="8743950" y="844550"/>
          <p14:tracePt t="48674" x="8782050" y="831850"/>
          <p14:tracePt t="48690" x="8813800" y="819150"/>
          <p14:tracePt t="48707" x="8826500" y="812800"/>
          <p14:tracePt t="48724" x="8832850" y="812800"/>
          <p14:tracePt t="48740" x="8839200" y="812800"/>
          <p14:tracePt t="48774" x="8845550" y="812800"/>
          <p14:tracePt t="48869" x="8845550" y="806450"/>
          <p14:tracePt t="48883" x="8839200" y="800100"/>
          <p14:tracePt t="48891" x="8832850" y="800100"/>
          <p14:tracePt t="48907" x="8826500" y="793750"/>
          <p14:tracePt t="48923" x="8813800" y="793750"/>
          <p14:tracePt t="48940" x="8813800" y="787400"/>
          <p14:tracePt t="48956" x="8839200" y="787400"/>
          <p14:tracePt t="48974" x="8921750" y="793750"/>
          <p14:tracePt t="48990" x="8991600" y="793750"/>
          <p14:tracePt t="49007" x="9055100" y="793750"/>
          <p14:tracePt t="49023" x="9093200" y="800100"/>
          <p14:tracePt t="49040" x="9099550" y="800100"/>
          <p14:tracePt t="49098" x="9099550" y="806450"/>
          <p14:tracePt t="49113" x="9099550" y="812800"/>
          <p14:tracePt t="49123" x="9105900" y="819150"/>
          <p14:tracePt t="49140" x="9124950" y="831850"/>
          <p14:tracePt t="49158" x="9144000" y="838200"/>
          <p14:tracePt t="49173" x="9163050" y="838200"/>
          <p14:tracePt t="49190" x="9175750" y="838200"/>
          <p14:tracePt t="49207" x="9194800" y="838200"/>
          <p14:tracePt t="49224" x="9245600" y="831850"/>
          <p14:tracePt t="49241" x="9315450" y="825500"/>
          <p14:tracePt t="49256" x="9410700" y="819150"/>
          <p14:tracePt t="49273" x="9563100" y="819150"/>
          <p14:tracePt t="49290" x="9607550" y="819150"/>
          <p14:tracePt t="49308" x="9626600" y="825500"/>
          <p14:tracePt t="49340" x="9632950" y="825500"/>
          <p14:tracePt t="49356" x="9639300" y="825500"/>
          <p14:tracePt t="49373" x="9652000" y="825500"/>
          <p14:tracePt t="49390" x="9664700" y="825500"/>
          <p14:tracePt t="49407" x="9690100" y="819150"/>
          <p14:tracePt t="49424" x="9709150" y="819150"/>
          <p14:tracePt t="49441" x="9721850" y="812800"/>
          <p14:tracePt t="49458" x="9734550" y="812800"/>
          <p14:tracePt t="49473" x="9747250" y="806450"/>
          <p14:tracePt t="49491" x="9766300" y="806450"/>
          <p14:tracePt t="49507" x="9772650" y="806450"/>
          <p14:tracePt t="49524" x="9817100" y="806450"/>
          <p14:tracePt t="49540" x="9842500" y="806450"/>
          <p14:tracePt t="49558" x="9886950" y="806450"/>
          <p14:tracePt t="49576" x="9906000" y="806450"/>
          <p14:tracePt t="49591" x="9931400" y="806450"/>
          <p14:tracePt t="49608" x="9956800" y="806450"/>
          <p14:tracePt t="49624" x="9975850" y="806450"/>
          <p14:tracePt t="49641" x="9994900" y="806450"/>
          <p14:tracePt t="49657" x="10001250" y="806450"/>
          <p14:tracePt t="49846" x="9994900" y="806450"/>
          <p14:tracePt t="49854" x="9988550" y="800100"/>
          <p14:tracePt t="49861" x="9982200" y="800100"/>
          <p14:tracePt t="49876" x="9975850" y="800100"/>
          <p14:tracePt t="49891" x="9956800" y="800100"/>
          <p14:tracePt t="49924" x="9950450" y="800100"/>
          <p14:tracePt t="49941" x="9944100" y="800100"/>
          <p14:tracePt t="50019" x="9963150" y="787400"/>
          <p14:tracePt t="50027" x="9975850" y="787400"/>
          <p14:tracePt t="50035" x="9988550" y="787400"/>
          <p14:tracePt t="50057" x="10007600" y="787400"/>
          <p14:tracePt t="50075" x="10071100" y="781050"/>
          <p14:tracePt t="50091" x="10102850" y="774700"/>
          <p14:tracePt t="50110" x="10109200" y="774700"/>
          <p14:tracePt t="50157" x="10115550" y="781050"/>
          <p14:tracePt t="50175" x="10153650" y="793750"/>
          <p14:tracePt t="50207" x="10375900" y="819150"/>
          <p14:tracePt t="50224" x="10464800" y="819150"/>
          <p14:tracePt t="50241" x="10534650" y="806450"/>
          <p14:tracePt t="50258" x="10566400" y="787400"/>
          <p14:tracePt t="50274" x="10572750" y="774700"/>
          <p14:tracePt t="50291" x="10572750" y="768350"/>
          <p14:tracePt t="50308" x="10566400" y="762000"/>
          <p14:tracePt t="50324" x="10553700" y="755650"/>
          <p14:tracePt t="50342" x="10515600" y="755650"/>
          <p14:tracePt t="50359" x="10445750" y="762000"/>
          <p14:tracePt t="50375" x="10318750" y="781050"/>
          <p14:tracePt t="50391" x="10153650" y="812800"/>
          <p14:tracePt t="50407" x="9969500" y="844550"/>
          <p14:tracePt t="50425" x="9766300" y="882650"/>
          <p14:tracePt t="50427" x="9658350" y="895350"/>
          <p14:tracePt t="50442" x="9493250" y="920750"/>
          <p14:tracePt t="50459" x="9093200" y="958850"/>
          <p14:tracePt t="50475" x="8680450" y="977900"/>
          <p14:tracePt t="50494" x="8172450" y="990600"/>
          <p14:tracePt t="50509" x="7702550" y="1009650"/>
          <p14:tracePt t="50525" x="7156450" y="1016000"/>
          <p14:tracePt t="50541" x="6642100" y="1022350"/>
          <p14:tracePt t="50558" x="6203950" y="1035050"/>
          <p14:tracePt t="50575" x="5861050" y="1041400"/>
          <p14:tracePt t="50592" x="5568950" y="1047750"/>
          <p14:tracePt t="50609" x="5283200" y="1047750"/>
          <p14:tracePt t="50625" x="4933950" y="1035050"/>
          <p14:tracePt t="50641" x="4527550" y="1016000"/>
          <p14:tracePt t="50658" x="4121150" y="990600"/>
          <p14:tracePt t="50674" x="3778250" y="984250"/>
          <p14:tracePt t="50692" x="3568700" y="990600"/>
          <p14:tracePt t="50708" x="3505200" y="996950"/>
          <p14:tracePt t="50725" x="3498850" y="1009650"/>
          <p14:tracePt t="50741" x="3498850" y="1022350"/>
          <p14:tracePt t="50758" x="3498850" y="1035050"/>
          <p14:tracePt t="50775" x="3498850" y="1041400"/>
          <p14:tracePt t="50791" x="3505200" y="1047750"/>
          <p14:tracePt t="50843" x="3505200" y="1041400"/>
          <p14:tracePt t="50856" x="3505200" y="1035050"/>
          <p14:tracePt t="50876" x="3505200" y="1022350"/>
          <p14:tracePt t="50895" x="3505200" y="1016000"/>
          <p14:tracePt t="50978" x="3511550" y="1009650"/>
          <p14:tracePt t="50996" x="3524250" y="1009650"/>
          <p14:tracePt t="51009" x="3543300" y="1009650"/>
          <p14:tracePt t="51026" x="3587750" y="1009650"/>
          <p14:tracePt t="51045" x="3638550" y="1009650"/>
          <p14:tracePt t="51059" x="3670300" y="1009650"/>
          <p14:tracePt t="51075" x="3702050" y="1016000"/>
          <p14:tracePt t="51092" x="3727450" y="1022350"/>
          <p14:tracePt t="51109" x="3746500" y="1022350"/>
          <p14:tracePt t="51126" x="3752850" y="1022350"/>
          <p14:tracePt t="51159" x="3759200" y="1022350"/>
          <p14:tracePt t="51176" x="3771900" y="1022350"/>
          <p14:tracePt t="51192" x="3797300" y="1022350"/>
          <p14:tracePt t="51208" x="3810000" y="1022350"/>
          <p14:tracePt t="51225" x="3822700" y="1022350"/>
          <p14:tracePt t="51242" x="3835400" y="1028700"/>
          <p14:tracePt t="51259" x="3848100" y="1028700"/>
          <p14:tracePt t="51275" x="3867150" y="1035050"/>
          <p14:tracePt t="51292" x="3905250" y="1035050"/>
          <p14:tracePt t="51309" x="3930650" y="1035050"/>
          <p14:tracePt t="51325" x="3962400" y="1028700"/>
          <p14:tracePt t="51342" x="3987800" y="1028700"/>
          <p14:tracePt t="51359" x="3994150" y="1022350"/>
          <p14:tracePt t="51376" x="4000500" y="1022350"/>
          <p14:tracePt t="51393" x="4000500" y="1016000"/>
          <p14:tracePt t="51518" x="4019550" y="1028700"/>
          <p14:tracePt t="51526" x="4025900" y="1035050"/>
          <p14:tracePt t="51535" x="4038600" y="1047750"/>
          <p14:tracePt t="51541" x="4044950" y="1066800"/>
          <p14:tracePt t="51559" x="4070350" y="1092200"/>
          <p14:tracePt t="51578" x="4089400" y="1123950"/>
          <p14:tracePt t="51592" x="4108450" y="1143000"/>
          <p14:tracePt t="51609" x="4121150" y="1149350"/>
          <p14:tracePt t="51626" x="4133850" y="1149350"/>
          <p14:tracePt t="51642" x="4146550" y="1149350"/>
          <p14:tracePt t="51659" x="4159250" y="1149350"/>
          <p14:tracePt t="51675" x="4171950" y="1143000"/>
          <p14:tracePt t="51681" x="4178300" y="1143000"/>
          <p14:tracePt t="51692" x="4184650" y="1143000"/>
          <p14:tracePt t="51709" x="4197350" y="1136650"/>
          <p14:tracePt t="51710" x="4203700" y="1136650"/>
          <p14:tracePt t="51725" x="4210050" y="1136650"/>
          <p14:tracePt t="51743" x="4222750" y="1136650"/>
          <p14:tracePt t="51760" x="4229100" y="1143000"/>
          <p14:tracePt t="51775" x="4235450" y="1143000"/>
          <p14:tracePt t="51793" x="4248150" y="1143000"/>
          <p14:tracePt t="51809" x="4260850" y="1143000"/>
          <p14:tracePt t="51826" x="4267200" y="1136650"/>
          <p14:tracePt t="51843" x="4279900" y="1130300"/>
          <p14:tracePt t="51859" x="4292600" y="1123950"/>
          <p14:tracePt t="51876" x="4305300" y="1117600"/>
          <p14:tracePt t="51893" x="4311650" y="1111250"/>
          <p14:tracePt t="51909" x="4311650" y="1104900"/>
          <p14:tracePt t="51927" x="4305300" y="1098550"/>
          <p14:tracePt t="51943" x="4298950" y="1098550"/>
          <p14:tracePt t="51960" x="4286250" y="1085850"/>
          <p14:tracePt t="51976" x="4286250" y="1073150"/>
          <p14:tracePt t="51993" x="4318000" y="1066800"/>
          <p14:tracePt t="52010" x="4400550" y="1066800"/>
          <p14:tracePt t="52026" x="4521200" y="1066800"/>
          <p14:tracePt t="52042" x="4591050" y="1060450"/>
          <p14:tracePt t="52059" x="4648200" y="1047750"/>
          <p14:tracePt t="52078" x="4686300" y="1035050"/>
          <p14:tracePt t="52092" x="4705350" y="1028700"/>
          <p14:tracePt t="52111" x="4724400" y="1016000"/>
          <p14:tracePt t="52126" x="4768850" y="1016000"/>
          <p14:tracePt t="52143" x="4819650" y="1016000"/>
          <p14:tracePt t="52145" x="4857750" y="1016000"/>
          <p14:tracePt t="52162" x="4902200" y="1022350"/>
          <p14:tracePt t="52177" x="5003800" y="1028700"/>
          <p14:tracePt t="52192" x="5029200" y="1028700"/>
          <p14:tracePt t="52209" x="5060950" y="1028700"/>
          <p14:tracePt t="52211" x="5073650" y="1028700"/>
          <p14:tracePt t="52226" x="5092700" y="1022350"/>
          <p14:tracePt t="52243" x="5099050" y="1022350"/>
          <p14:tracePt t="52259" x="5111750" y="1009650"/>
          <p14:tracePt t="52276" x="5124450" y="996950"/>
          <p14:tracePt t="52293" x="5130800" y="996950"/>
          <p14:tracePt t="52313" x="5137150" y="996950"/>
          <p14:tracePt t="52326" x="5143500" y="996950"/>
          <p14:tracePt t="52360" x="5149850" y="996950"/>
          <p14:tracePt t="52377" x="5156200" y="1009650"/>
          <p14:tracePt t="52393" x="5156200" y="1016000"/>
          <p14:tracePt t="52410" x="5156200" y="1022350"/>
          <p14:tracePt t="52443" x="5156200" y="1035050"/>
          <p14:tracePt t="52459" x="5143500" y="1041400"/>
          <p14:tracePt t="52477" x="5130800" y="1054100"/>
          <p14:tracePt t="52493" x="5118100" y="1066800"/>
          <p14:tracePt t="52510" x="5111750" y="1073150"/>
          <p14:tracePt t="52527" x="5105400" y="1085850"/>
          <p14:tracePt t="52544" x="5099050" y="1092200"/>
          <p14:tracePt t="52560" x="5099050" y="1098550"/>
          <p14:tracePt t="52577" x="5092700" y="1098550"/>
          <p14:tracePt t="52672" x="5099050" y="1098550"/>
          <p14:tracePt t="52694" x="5111750" y="1098550"/>
          <p14:tracePt t="52710" x="5130800" y="1098550"/>
          <p14:tracePt t="52727" x="5149850" y="1098550"/>
          <p14:tracePt t="52744" x="5168900" y="1098550"/>
          <p14:tracePt t="52760" x="5181600" y="1098550"/>
          <p14:tracePt t="52777" x="5194300" y="1098550"/>
          <p14:tracePt t="52793" x="5200650" y="1098550"/>
          <p14:tracePt t="52811" x="5213350" y="1092200"/>
          <p14:tracePt t="52827" x="5226050" y="1092200"/>
          <p14:tracePt t="52843" x="5238750" y="1085850"/>
          <p14:tracePt t="52861" x="5245100" y="1085850"/>
          <p14:tracePt t="52877" x="5251450" y="1079500"/>
          <p14:tracePt t="52894" x="5251450" y="1073150"/>
          <p14:tracePt t="52896" x="5257800" y="1073150"/>
          <p14:tracePt t="52927" x="5257800" y="1066800"/>
          <p14:tracePt t="52944" x="5257800" y="1060450"/>
          <p14:tracePt t="52977" x="5257800" y="1054100"/>
          <p14:tracePt t="52993" x="5264150" y="1047750"/>
          <p14:tracePt t="53011" x="5283200" y="1028700"/>
          <p14:tracePt t="53027" x="5308600" y="1016000"/>
          <p14:tracePt t="53046" x="5353050" y="1003300"/>
          <p14:tracePt t="53061" x="5461000" y="996950"/>
          <p14:tracePt t="53077" x="5556250" y="1003300"/>
          <p14:tracePt t="53094" x="5632450" y="1016000"/>
          <p14:tracePt t="53111" x="5695950" y="1022350"/>
          <p14:tracePt t="53128" x="5734050" y="1022350"/>
          <p14:tracePt t="53144" x="5753100" y="1028700"/>
          <p14:tracePt t="53222" x="5759450" y="1028700"/>
          <p14:tracePt t="53230" x="5759450" y="1022350"/>
          <p14:tracePt t="53238" x="5765800" y="1022350"/>
          <p14:tracePt t="53246" x="5772150" y="1022350"/>
          <p14:tracePt t="53260" x="5772150" y="1016000"/>
          <p14:tracePt t="53278" x="5778500" y="1016000"/>
          <p14:tracePt t="53294" x="5784850" y="1016000"/>
          <p14:tracePt t="53311" x="5797550" y="1022350"/>
          <p14:tracePt t="53327" x="5803900" y="1035050"/>
          <p14:tracePt t="53344" x="5816600" y="1054100"/>
          <p14:tracePt t="53361" x="5842000" y="1066800"/>
          <p14:tracePt t="53377" x="5867400" y="1073150"/>
          <p14:tracePt t="53394" x="5892800" y="1079500"/>
          <p14:tracePt t="53411" x="5924550" y="1079500"/>
          <p14:tracePt t="53427" x="5956300" y="1079500"/>
          <p14:tracePt t="53446" x="5981700" y="1079500"/>
          <p14:tracePt t="53448" x="5994400" y="1079500"/>
          <p14:tracePt t="53461" x="6013450" y="1079500"/>
          <p14:tracePt t="53478" x="6038850" y="1085850"/>
          <p14:tracePt t="53494" x="6076950" y="1085850"/>
          <p14:tracePt t="53511" x="6096000" y="1085850"/>
          <p14:tracePt t="53528" x="6108700" y="1085850"/>
          <p14:tracePt t="53544" x="6115050" y="1079500"/>
          <p14:tracePt t="53561" x="6115050" y="1066800"/>
          <p14:tracePt t="53671" x="6115050" y="1060450"/>
          <p14:tracePt t="53681" x="6121400" y="1054100"/>
          <p14:tracePt t="53694" x="6127750" y="1041400"/>
          <p14:tracePt t="53711" x="6146800" y="1028700"/>
          <p14:tracePt t="53729" x="6165850" y="1016000"/>
          <p14:tracePt t="53744" x="6254750" y="1016000"/>
          <p14:tracePt t="53761" x="6362700" y="1016000"/>
          <p14:tracePt t="53778" x="6470650" y="1016000"/>
          <p14:tracePt t="53795" x="6578600" y="1016000"/>
          <p14:tracePt t="53811" x="6654800" y="1016000"/>
          <p14:tracePt t="53828" x="6692900" y="1016000"/>
          <p14:tracePt t="53844" x="6699250" y="1016000"/>
          <p14:tracePt t="53894" x="6692900" y="1016000"/>
          <p14:tracePt t="53911" x="6680200" y="1016000"/>
          <p14:tracePt t="53927" x="6680200" y="1022350"/>
          <p14:tracePt t="54174" x="6680200" y="1028700"/>
          <p14:tracePt t="54194" x="6686550" y="1028700"/>
          <p14:tracePt t="54212" x="6692900" y="1035050"/>
          <p14:tracePt t="54245" x="6699250" y="1041400"/>
          <p14:tracePt t="54374" x="6705600" y="1041400"/>
          <p14:tracePt t="54390" x="6718300" y="1035050"/>
          <p14:tracePt t="54398" x="6731000" y="1028700"/>
          <p14:tracePt t="54411" x="6750050" y="1022350"/>
          <p14:tracePt t="54428" x="6807200" y="1009650"/>
          <p14:tracePt t="54447" x="6940550" y="996950"/>
          <p14:tracePt t="54461" x="7112000" y="1003300"/>
          <p14:tracePt t="54479" x="7258050" y="1003300"/>
          <p14:tracePt t="54495" x="7366000" y="1003300"/>
          <p14:tracePt t="54512" x="7429500" y="1003300"/>
          <p14:tracePt t="54527" x="7480300" y="990600"/>
          <p14:tracePt t="54545" x="7505700" y="990600"/>
          <p14:tracePt t="54561" x="7512050" y="984250"/>
          <p14:tracePt t="54581" x="7512050" y="977900"/>
          <p14:tracePt t="54595" x="7518400" y="977900"/>
          <p14:tracePt t="54611" x="7524750" y="971550"/>
          <p14:tracePt t="54628" x="7537450" y="965200"/>
          <p14:tracePt t="54645" x="7550150" y="965200"/>
          <p14:tracePt t="54662" x="7562850" y="965200"/>
          <p14:tracePt t="54678" x="7575550" y="965200"/>
          <p14:tracePt t="54695" x="7581900" y="965200"/>
          <p14:tracePt t="54711" x="7588250" y="965200"/>
          <p14:tracePt t="54728" x="7613650" y="965200"/>
          <p14:tracePt t="54745" x="7639050" y="965200"/>
          <p14:tracePt t="54762" x="7670800" y="977900"/>
          <p14:tracePt t="54778" x="7734300" y="1003300"/>
          <p14:tracePt t="54795" x="7804150" y="1022350"/>
          <p14:tracePt t="54811" x="7848600" y="1041400"/>
          <p14:tracePt t="54828" x="7924800" y="1054100"/>
          <p14:tracePt t="54844" x="7994650" y="1060450"/>
          <p14:tracePt t="54861" x="8032750" y="1060450"/>
          <p14:tracePt t="54880" x="8083550" y="1060450"/>
          <p14:tracePt t="54898" x="8128000" y="1054100"/>
          <p14:tracePt t="54914" x="8134350" y="1054100"/>
          <p14:tracePt t="54964" x="8140700" y="1047750"/>
          <p14:tracePt t="54991" x="8147050" y="1041400"/>
          <p14:tracePt t="55001" x="8147050" y="1035050"/>
          <p14:tracePt t="55017" x="8147050" y="1028700"/>
          <p14:tracePt t="55035" x="8147050" y="1022350"/>
          <p14:tracePt t="55071" x="8147050" y="1016000"/>
          <p14:tracePt t="55127" x="8140700" y="1016000"/>
          <p14:tracePt t="55135" x="8134350" y="1016000"/>
          <p14:tracePt t="55145" x="8121650" y="1022350"/>
          <p14:tracePt t="55162" x="8102600" y="1035050"/>
          <p14:tracePt t="55180" x="8089900" y="1041400"/>
          <p14:tracePt t="55195" x="8083550" y="1041400"/>
          <p14:tracePt t="55211" x="8077200" y="1041400"/>
          <p14:tracePt t="55310" x="8077200" y="1035050"/>
          <p14:tracePt t="55333" x="8077200" y="1028700"/>
          <p14:tracePt t="55346" x="8083550" y="1022350"/>
          <p14:tracePt t="55362" x="8089900" y="1022350"/>
          <p14:tracePt t="55379" x="8115300" y="1009650"/>
          <p14:tracePt t="55395" x="8210550" y="1009650"/>
          <p14:tracePt t="55412" x="8318500" y="1022350"/>
          <p14:tracePt t="55414" x="8382000" y="1028700"/>
          <p14:tracePt t="55428" x="8420100" y="1028700"/>
          <p14:tracePt t="55446" x="8502650" y="1035050"/>
          <p14:tracePt t="55448" x="8528050" y="1035050"/>
          <p14:tracePt t="55462" x="8540750" y="1035050"/>
          <p14:tracePt t="55496" x="8540750" y="1028700"/>
          <p14:tracePt t="55513" x="8540750" y="1022350"/>
          <p14:tracePt t="55529" x="8540750" y="1016000"/>
          <p14:tracePt t="55546" x="8578850" y="1009650"/>
          <p14:tracePt t="55562" x="8636000" y="1009650"/>
          <p14:tracePt t="55579" x="8699500" y="1009650"/>
          <p14:tracePt t="55596" x="8750300" y="1009650"/>
          <p14:tracePt t="55613" x="8775700" y="1009650"/>
          <p14:tracePt t="55630" x="8782050" y="1009650"/>
          <p14:tracePt t="55680" x="8801100" y="1009650"/>
          <p14:tracePt t="55696" x="8820150" y="1016000"/>
          <p14:tracePt t="55712" x="8883650" y="1022350"/>
          <p14:tracePt t="55731" x="8940800" y="1022350"/>
          <p14:tracePt t="55748" x="8991600" y="1022350"/>
          <p14:tracePt t="55765" x="9029700" y="1009650"/>
          <p14:tracePt t="55782" x="9061450" y="1003300"/>
          <p14:tracePt t="55798" x="9086850" y="990600"/>
          <p14:tracePt t="55812" x="9099550" y="977900"/>
          <p14:tracePt t="55829" x="9118600" y="965200"/>
          <p14:tracePt t="55846" x="9124950" y="952500"/>
          <p14:tracePt t="55864" x="9131300" y="946150"/>
          <p14:tracePt t="55880" x="9137650" y="946150"/>
          <p14:tracePt t="55896" x="9137650" y="939800"/>
          <p14:tracePt t="55929" x="9144000" y="933450"/>
          <p14:tracePt t="55945" x="9150350" y="920750"/>
          <p14:tracePt t="55963" x="9156700" y="908050"/>
          <p14:tracePt t="55982" x="9156700" y="882650"/>
          <p14:tracePt t="55996" x="9150350" y="863600"/>
          <p14:tracePt t="56016" x="9118600" y="825500"/>
          <p14:tracePt t="56033" x="9093200" y="806450"/>
          <p14:tracePt t="56048" x="9080500" y="800100"/>
          <p14:tracePt t="56062" x="9067800" y="793750"/>
          <p14:tracePt t="56079" x="9061450" y="793750"/>
          <p14:tracePt t="56117" x="9055100" y="793750"/>
          <p14:tracePt t="56148" x="9029700" y="793750"/>
          <p14:tracePt t="56164" x="8997950" y="787400"/>
          <p14:tracePt t="56180" x="8966200" y="774700"/>
          <p14:tracePt t="56196" x="8934450" y="768350"/>
          <p14:tracePt t="56213" x="8909050" y="768350"/>
          <p14:tracePt t="56229" x="8890000" y="774700"/>
          <p14:tracePt t="56246" x="8870950" y="806450"/>
          <p14:tracePt t="56262" x="8851900" y="838200"/>
          <p14:tracePt t="56279" x="8839200" y="876300"/>
          <p14:tracePt t="56296" x="8832850" y="920750"/>
          <p14:tracePt t="56314" x="8839200" y="971550"/>
          <p14:tracePt t="56330" x="8851900" y="1009650"/>
          <p14:tracePt t="56347" x="8858250" y="1035050"/>
          <p14:tracePt t="56363" x="8870950" y="1066800"/>
          <p14:tracePt t="56380" x="8896350" y="1111250"/>
          <p14:tracePt t="56397" x="8947150" y="1168400"/>
          <p14:tracePt t="56414" x="8985250" y="1193800"/>
          <p14:tracePt t="56430" x="9048750" y="1219200"/>
          <p14:tracePt t="56447" x="9112250" y="1225550"/>
          <p14:tracePt t="56464" x="9175750" y="1219200"/>
          <p14:tracePt t="56480" x="9232900" y="1193800"/>
          <p14:tracePt t="56497" x="9258300" y="1174750"/>
          <p14:tracePt t="56513" x="9296400" y="1136650"/>
          <p14:tracePt t="56530" x="9321800" y="1092200"/>
          <p14:tracePt t="56549" x="9334500" y="1041400"/>
          <p14:tracePt t="56564" x="9340850" y="990600"/>
          <p14:tracePt t="56580" x="9340850" y="933450"/>
          <p14:tracePt t="56596" x="9321800" y="889000"/>
          <p14:tracePt t="56613" x="9296400" y="850900"/>
          <p14:tracePt t="56630" x="9264650" y="819150"/>
          <p14:tracePt t="56647" x="9239250" y="819150"/>
          <p14:tracePt t="56664" x="9213850" y="819150"/>
          <p14:tracePt t="56680" x="9182100" y="819150"/>
          <p14:tracePt t="56696" x="9156700" y="831850"/>
          <p14:tracePt t="56713" x="9131300" y="869950"/>
          <p14:tracePt t="56730" x="9112250" y="901700"/>
          <p14:tracePt t="56747" x="9086850" y="927100"/>
          <p14:tracePt t="56764" x="9067800" y="952500"/>
          <p14:tracePt t="56780" x="9042400" y="977900"/>
          <p14:tracePt t="56796" x="9010650" y="1003300"/>
          <p14:tracePt t="56814" x="8978900" y="1016000"/>
          <p14:tracePt t="56830" x="8940800" y="1022350"/>
          <p14:tracePt t="56847" x="8896350" y="1028700"/>
          <p14:tracePt t="56863" x="8864600" y="1028700"/>
          <p14:tracePt t="56880" x="8813800" y="1035050"/>
          <p14:tracePt t="56897" x="8743950" y="1041400"/>
          <p14:tracePt t="56914" x="8642350" y="1060450"/>
          <p14:tracePt t="56930" x="8470900" y="1092200"/>
          <p14:tracePt t="56947" x="8343900" y="1111250"/>
          <p14:tracePt t="56964" x="8223250" y="1123950"/>
          <p14:tracePt t="56980" x="8096250" y="1136650"/>
          <p14:tracePt t="56996" x="7886700" y="1155700"/>
          <p14:tracePt t="57014" x="7715250" y="1181100"/>
          <p14:tracePt t="57030" x="7531100" y="1193800"/>
          <p14:tracePt t="57047" x="7194550" y="1168400"/>
          <p14:tracePt t="57048" x="6959600" y="1136650"/>
          <p14:tracePt t="57063" x="6743700" y="1117600"/>
          <p14:tracePt t="57081" x="6356350" y="1073150"/>
          <p14:tracePt t="57098" x="6019800" y="1022350"/>
          <p14:tracePt t="57114" x="5689600" y="984250"/>
          <p14:tracePt t="57131" x="5302250" y="952500"/>
          <p14:tracePt t="57147" x="5149850" y="933450"/>
          <p14:tracePt t="57164" x="5073650" y="920750"/>
          <p14:tracePt t="57181" x="5060950" y="914400"/>
          <p14:tracePt t="57197" x="5054600" y="914400"/>
          <p14:tracePt t="57233" x="5054600" y="908050"/>
          <p14:tracePt t="57281" x="5067300" y="908050"/>
          <p14:tracePt t="57297" x="5130800" y="920750"/>
          <p14:tracePt t="57314" x="5346700" y="977900"/>
          <p14:tracePt t="57331" x="5505450" y="1022350"/>
          <p14:tracePt t="57347" x="5791200" y="1085850"/>
          <p14:tracePt t="57364" x="6261100" y="1162050"/>
          <p14:tracePt t="57381" x="6673850" y="1193800"/>
          <p14:tracePt t="57397" x="7099300" y="1212850"/>
          <p14:tracePt t="57414" x="7575550" y="1212850"/>
          <p14:tracePt t="57431" x="7886700" y="1193800"/>
          <p14:tracePt t="57448" x="8134350" y="1143000"/>
          <p14:tracePt t="57465" x="8242300" y="1098550"/>
          <p14:tracePt t="57481" x="8293100" y="1047750"/>
          <p14:tracePt t="57498" x="8343900" y="1016000"/>
          <p14:tracePt t="57514" x="8388350" y="1003300"/>
          <p14:tracePt t="57531" x="8451850" y="990600"/>
          <p14:tracePt t="57549" x="8496300" y="990600"/>
          <p14:tracePt t="57564" x="8502650" y="984250"/>
          <p14:tracePt t="57597" x="8496300" y="971550"/>
          <p14:tracePt t="57614" x="8470900" y="965200"/>
          <p14:tracePt t="57631" x="8451850" y="965200"/>
          <p14:tracePt t="57648" x="8426450" y="965200"/>
          <p14:tracePt t="57665" x="8420100" y="965200"/>
          <p14:tracePt t="57698" x="8420100" y="958850"/>
          <p14:tracePt t="58875" x="8426450" y="958850"/>
          <p14:tracePt t="58885" x="8439150" y="958850"/>
          <p14:tracePt t="58899" x="8509000" y="977900"/>
          <p14:tracePt t="58916" x="8604250" y="984250"/>
          <p14:tracePt t="58932" x="8743950" y="990600"/>
          <p14:tracePt t="58950" x="8991600" y="996950"/>
          <p14:tracePt t="58966" x="9334500" y="1016000"/>
          <p14:tracePt t="58982" x="9677400" y="1041400"/>
          <p14:tracePt t="58998" x="9937750" y="1028700"/>
          <p14:tracePt t="59017" x="10115550" y="996950"/>
          <p14:tracePt t="59032" x="10236200" y="977900"/>
          <p14:tracePt t="59048" x="10312400" y="965200"/>
          <p14:tracePt t="59065" x="10325100" y="965200"/>
          <p14:tracePt t="59134" x="10318750" y="965200"/>
          <p14:tracePt t="59149" x="10318750" y="977900"/>
          <p14:tracePt t="59165" x="10318750" y="990600"/>
          <p14:tracePt t="59182" x="10337800" y="1016000"/>
          <p14:tracePt t="59198" x="10369550" y="1041400"/>
          <p14:tracePt t="59215" x="10382250" y="1047750"/>
          <p14:tracePt t="59233" x="10388600" y="1054100"/>
          <p14:tracePt t="59283" x="10363200" y="1054100"/>
          <p14:tracePt t="59299" x="10306050" y="1047750"/>
          <p14:tracePt t="59316" x="10242550" y="1047750"/>
          <p14:tracePt t="59318" x="10204450" y="1041400"/>
          <p14:tracePt t="59334" x="10166350" y="1041400"/>
          <p14:tracePt t="59352" x="10134600" y="1041400"/>
          <p14:tracePt t="59369" x="10109200" y="1041400"/>
          <p14:tracePt t="59385" x="10083800" y="1041400"/>
          <p14:tracePt t="59399" x="10052050" y="1054100"/>
          <p14:tracePt t="59416" x="9994900" y="1054100"/>
          <p14:tracePt t="59432" x="9899650" y="1054100"/>
          <p14:tracePt t="59449" x="9804400" y="1041400"/>
          <p14:tracePt t="59465" x="9747250" y="1028700"/>
          <p14:tracePt t="59482" x="9683750" y="1016000"/>
          <p14:tracePt t="59500" x="9645650" y="1003300"/>
          <p14:tracePt t="59516" x="9626600" y="1003300"/>
          <p14:tracePt t="59532" x="9626600" y="996950"/>
          <p14:tracePt t="59633" x="9626600" y="990600"/>
          <p14:tracePt t="59648" x="9632950" y="990600"/>
          <p14:tracePt t="59665" x="9664700" y="971550"/>
          <p14:tracePt t="59683" x="9740900" y="946150"/>
          <p14:tracePt t="59699" x="9798050" y="939800"/>
          <p14:tracePt t="59716" x="9855200" y="939800"/>
          <p14:tracePt t="59732" x="9950450" y="946150"/>
          <p14:tracePt t="59750" x="10033000" y="965200"/>
          <p14:tracePt t="59766" x="10191750" y="984250"/>
          <p14:tracePt t="59783" x="10306050" y="996950"/>
          <p14:tracePt t="59800" x="10445750" y="1003300"/>
          <p14:tracePt t="59816" x="10496550" y="1003300"/>
          <p14:tracePt t="59832" x="10515600" y="1003300"/>
          <p14:tracePt t="59852" x="10515600" y="996950"/>
          <p14:tracePt t="59882" x="10515600" y="990600"/>
          <p14:tracePt t="59921" x="10521950" y="990600"/>
          <p14:tracePt t="59932" x="10528300" y="990600"/>
          <p14:tracePt t="59949" x="10541000" y="990600"/>
          <p14:tracePt t="59966" x="10547350" y="990600"/>
          <p14:tracePt t="59983" x="10553700" y="990600"/>
          <p14:tracePt t="60067" x="10560050" y="990600"/>
          <p14:tracePt t="60073" x="10566400" y="990600"/>
          <p14:tracePt t="60089" x="10572750" y="990600"/>
          <p14:tracePt t="60116" x="10572750" y="996950"/>
          <p14:tracePt t="60169" x="10566400" y="996950"/>
          <p14:tracePt t="60176" x="10553700" y="996950"/>
          <p14:tracePt t="60200" x="10534650" y="996950"/>
          <p14:tracePt t="60217" x="10445750" y="1003300"/>
          <p14:tracePt t="60233" x="10350500" y="1009650"/>
          <p14:tracePt t="60249" x="10223500" y="1016000"/>
          <p14:tracePt t="60266" x="10096500" y="1016000"/>
          <p14:tracePt t="60283" x="9931400" y="1028700"/>
          <p14:tracePt t="60300" x="9734550" y="1041400"/>
          <p14:tracePt t="60316" x="9537700" y="1060450"/>
          <p14:tracePt t="60333" x="9340850" y="1079500"/>
          <p14:tracePt t="60350" x="9067800" y="1098550"/>
          <p14:tracePt t="60367" x="8851900" y="1098550"/>
          <p14:tracePt t="60383" x="8439150" y="1079500"/>
          <p14:tracePt t="60399" x="8001000" y="1054100"/>
          <p14:tracePt t="60416" x="7302500" y="1003300"/>
          <p14:tracePt t="60433" x="7073900" y="984250"/>
          <p14:tracePt t="60449" x="6508750" y="946150"/>
          <p14:tracePt t="60469" x="5740400" y="901700"/>
          <p14:tracePt t="60486" x="5334000" y="889000"/>
          <p14:tracePt t="60499" x="4965700" y="882650"/>
          <p14:tracePt t="60516" x="4597400" y="876300"/>
          <p14:tracePt t="60533" x="4254500" y="869950"/>
          <p14:tracePt t="60550" x="3987800" y="869950"/>
          <p14:tracePt t="60567" x="3829050" y="876300"/>
          <p14:tracePt t="60584" x="3752850" y="882650"/>
          <p14:tracePt t="60601" x="3733800" y="901700"/>
          <p14:tracePt t="60619" x="3708400" y="952500"/>
          <p14:tracePt t="60634" x="3702050" y="977900"/>
          <p14:tracePt t="60650" x="3689350" y="1028700"/>
          <p14:tracePt t="60667" x="3689350" y="1041400"/>
          <p14:tracePt t="60684" x="3689350" y="1047750"/>
          <p14:tracePt t="60700" x="3695700" y="1047750"/>
          <p14:tracePt t="60717" x="3714750" y="1054100"/>
          <p14:tracePt t="60733" x="3746500" y="1073150"/>
          <p14:tracePt t="60750" x="3771900" y="1111250"/>
          <p14:tracePt t="60767" x="3784600" y="1149350"/>
          <p14:tracePt t="60784" x="3784600" y="1181100"/>
          <p14:tracePt t="60800" x="3784600" y="1212850"/>
          <p14:tracePt t="60816" x="3784600" y="1231900"/>
          <p14:tracePt t="60834" x="3790950" y="1238250"/>
          <p14:tracePt t="60850" x="3797300" y="1250950"/>
          <p14:tracePt t="60867" x="3810000" y="1270000"/>
          <p14:tracePt t="60884" x="3816350" y="1282700"/>
          <p14:tracePt t="60900" x="3822700" y="1301750"/>
          <p14:tracePt t="60917" x="3829050" y="1301750"/>
          <p14:tracePt t="61006" x="3829050" y="1295400"/>
          <p14:tracePt t="61042" x="3829050" y="1289050"/>
          <p14:tracePt t="64688" x="3835400" y="1289050"/>
          <p14:tracePt t="64694" x="3835400" y="1295400"/>
          <p14:tracePt t="64704" x="3848100" y="1314450"/>
          <p14:tracePt t="64721" x="3879850" y="1377950"/>
          <p14:tracePt t="64737" x="3898900" y="1460500"/>
          <p14:tracePt t="64753" x="3905250" y="1543050"/>
          <p14:tracePt t="64771" x="3905250" y="1606550"/>
          <p14:tracePt t="64788" x="3898900" y="1638300"/>
          <p14:tracePt t="64971" x="3886200" y="1638300"/>
          <p14:tracePt t="64978" x="3873500" y="1638300"/>
          <p14:tracePt t="65004" x="3784600" y="1644650"/>
          <p14:tracePt t="65021" x="3714750" y="1651000"/>
          <p14:tracePt t="65037" x="3651250" y="1651000"/>
          <p14:tracePt t="65053" x="3619500" y="1644650"/>
          <p14:tracePt t="65071" x="3606800" y="1631950"/>
          <p14:tracePt t="65087" x="3606800" y="1619250"/>
          <p14:tracePt t="65103" x="3619500" y="1606550"/>
          <p14:tracePt t="65120" x="3644900" y="1593850"/>
          <p14:tracePt t="65137" x="3676650" y="1587500"/>
          <p14:tracePt t="65153" x="3708400" y="1587500"/>
          <p14:tracePt t="65170" x="3727450" y="1581150"/>
          <p14:tracePt t="65187" x="3733800" y="1581150"/>
          <p14:tracePt t="65203" x="3733800" y="1574800"/>
          <p14:tracePt t="65221" x="3797300" y="1568450"/>
          <p14:tracePt t="65237" x="3873500" y="1568450"/>
          <p14:tracePt t="65255" x="4038600" y="1568450"/>
          <p14:tracePt t="65271" x="4229100" y="1587500"/>
          <p14:tracePt t="65289" x="4413250" y="1600200"/>
          <p14:tracePt t="65304" x="4559300" y="1612900"/>
          <p14:tracePt t="65320" x="4616450" y="1619250"/>
          <p14:tracePt t="65337" x="4622800" y="1619250"/>
          <p14:tracePt t="65354" x="4616450" y="1619250"/>
          <p14:tracePt t="65373" x="4578350" y="1593850"/>
          <p14:tracePt t="65387" x="4559300" y="1587500"/>
          <p14:tracePt t="65446" x="4565650" y="1587500"/>
          <p14:tracePt t="65453" x="4578350" y="1587500"/>
          <p14:tracePt t="65470" x="4610100" y="1587500"/>
          <p14:tracePt t="65488" x="4648200" y="1593850"/>
          <p14:tracePt t="65504" x="4692650" y="1593850"/>
          <p14:tracePt t="65521" x="4743450" y="1593850"/>
          <p14:tracePt t="65538" x="4787900" y="1593850"/>
          <p14:tracePt t="65555" x="4826000" y="1574800"/>
          <p14:tracePt t="65571" x="4845050" y="1549400"/>
          <p14:tracePt t="65587" x="4857750" y="1530350"/>
          <p14:tracePt t="65590" x="4864100" y="1511300"/>
          <p14:tracePt t="65604" x="4870450" y="1498600"/>
          <p14:tracePt t="65620" x="4876800" y="1466850"/>
          <p14:tracePt t="65639" x="4876800" y="1435100"/>
          <p14:tracePt t="65657" x="4845050" y="1358900"/>
          <p14:tracePt t="65674" x="4781550" y="1320800"/>
          <p14:tracePt t="65688" x="4686300" y="1289050"/>
          <p14:tracePt t="65705" x="4578350" y="1276350"/>
          <p14:tracePt t="65721" x="4483100" y="1282700"/>
          <p14:tracePt t="65737" x="4413250" y="1320800"/>
          <p14:tracePt t="65754" x="4368800" y="1377950"/>
          <p14:tracePt t="65771" x="4311650" y="1460500"/>
          <p14:tracePt t="65788" x="4273550" y="1530350"/>
          <p14:tracePt t="65805" x="4254500" y="1600200"/>
          <p14:tracePt t="65821" x="4248150" y="1638300"/>
          <p14:tracePt t="65838" x="4260850" y="1644650"/>
          <p14:tracePt t="65840" x="4267200" y="1644650"/>
          <p14:tracePt t="65855" x="4286250" y="1651000"/>
          <p14:tracePt t="65871" x="4298950" y="1651000"/>
          <p14:tracePt t="65887" x="4292600" y="1651000"/>
          <p14:tracePt t="65905" x="4203700" y="1651000"/>
          <p14:tracePt t="65921" x="3994150" y="1631950"/>
          <p14:tracePt t="65937" x="3714750" y="1543050"/>
          <p14:tracePt t="65955" x="3346450" y="1447800"/>
          <p14:tracePt t="65972" x="2978150" y="1352550"/>
          <p14:tracePt t="65987" x="2578100" y="1276350"/>
          <p14:tracePt t="66006" x="2114550" y="1187450"/>
          <p14:tracePt t="66021" x="1752600" y="1111250"/>
          <p14:tracePt t="66038" x="1524000" y="1041400"/>
          <p14:tracePt t="66054" x="1466850" y="977900"/>
          <p14:tracePt t="66071" x="1498600" y="914400"/>
          <p14:tracePt t="66088" x="1587500" y="850900"/>
          <p14:tracePt t="66105" x="1727200" y="781050"/>
          <p14:tracePt t="66122" x="1854200" y="704850"/>
          <p14:tracePt t="66137" x="1873250" y="679450"/>
          <p14:tracePt t="66155" x="1873250" y="635000"/>
          <p14:tracePt t="66172" x="1828800" y="609600"/>
          <p14:tracePt t="66188" x="1752600" y="571500"/>
          <p14:tracePt t="66204" x="1670050" y="539750"/>
          <p14:tracePt t="66221" x="1593850" y="520700"/>
          <p14:tracePt t="66239" x="1479550" y="514350"/>
          <p14:tracePt t="66254" x="1358900" y="533400"/>
          <p14:tracePt t="66272" x="1200150" y="615950"/>
          <p14:tracePt t="66288" x="1092200" y="717550"/>
          <p14:tracePt t="66305" x="1009650" y="869950"/>
          <p14:tracePt t="66321" x="990600" y="1009650"/>
          <p14:tracePt t="66338" x="1003300" y="1219200"/>
          <p14:tracePt t="66355" x="1047750" y="1377950"/>
          <p14:tracePt t="66371" x="1149350" y="1517650"/>
          <p14:tracePt t="66388" x="1377950" y="1593850"/>
          <p14:tracePt t="66406" x="1593850" y="1581150"/>
          <p14:tracePt t="66421" x="1930400" y="1517650"/>
          <p14:tracePt t="66438" x="2203450" y="1416050"/>
          <p14:tracePt t="66455" x="2305050" y="1320800"/>
          <p14:tracePt t="66471" x="2311400" y="1200150"/>
          <p14:tracePt t="66489" x="2254250" y="1098550"/>
          <p14:tracePt t="66505" x="2133600" y="1035050"/>
          <p14:tracePt t="66521" x="1993900" y="1003300"/>
          <p14:tracePt t="66538" x="1860550" y="990600"/>
          <p14:tracePt t="66555" x="1765300" y="1009650"/>
          <p14:tracePt t="66572" x="1752600" y="1041400"/>
          <p14:tracePt t="66588" x="1771650" y="1079500"/>
          <p14:tracePt t="66605" x="1847850" y="1130300"/>
          <p14:tracePt t="66622" x="2000250" y="1181100"/>
          <p14:tracePt t="66638" x="2324100" y="1276350"/>
          <p14:tracePt t="66655" x="2546350" y="1333500"/>
          <p14:tracePt t="66674" x="2749550" y="1390650"/>
          <p14:tracePt t="66688" x="2927350" y="1428750"/>
          <p14:tracePt t="66705" x="3067050" y="1454150"/>
          <p14:tracePt t="66722" x="3168650" y="1460500"/>
          <p14:tracePt t="66739" x="3244850" y="1460500"/>
          <p14:tracePt t="66755" x="3289300" y="1447800"/>
          <p14:tracePt t="66772" x="3346450" y="1441450"/>
          <p14:tracePt t="66789" x="3416300" y="1435100"/>
          <p14:tracePt t="66804" x="3530600" y="1447800"/>
          <p14:tracePt t="66821" x="3657600" y="1473200"/>
          <p14:tracePt t="66838" x="3854450" y="1511300"/>
          <p14:tracePt t="66855" x="3994150" y="1543050"/>
          <p14:tracePt t="66875" x="4114800" y="1568450"/>
          <p14:tracePt t="66892" x="4210050" y="1587500"/>
          <p14:tracePt t="66908" x="4279900" y="1587500"/>
          <p14:tracePt t="66922" x="4343400" y="1587500"/>
          <p14:tracePt t="66938" x="4413250" y="1587500"/>
          <p14:tracePt t="66955" x="4483100" y="1587500"/>
          <p14:tracePt t="66972" x="4552950" y="1581150"/>
          <p14:tracePt t="66988" x="4597400" y="1574800"/>
          <p14:tracePt t="67005" x="4616450" y="1568450"/>
          <p14:tracePt t="67022" x="4622800" y="1562100"/>
          <p14:tracePt t="67056" x="4635500" y="1562100"/>
          <p14:tracePt t="67072" x="4641850" y="1568450"/>
          <p14:tracePt t="67091" x="4667250" y="1600200"/>
          <p14:tracePt t="67105" x="4673600" y="1612900"/>
          <p14:tracePt t="67122" x="4679950" y="1625600"/>
          <p14:tracePt t="67138" x="4692650" y="1638300"/>
          <p14:tracePt t="67155" x="4711700" y="1644650"/>
          <p14:tracePt t="67172" x="4730750" y="1644650"/>
          <p14:tracePt t="67192" x="4768850" y="1644650"/>
          <p14:tracePt t="67205" x="4832350" y="1644650"/>
          <p14:tracePt t="67222" x="4883150" y="1644650"/>
          <p14:tracePt t="67239" x="4959350" y="1638300"/>
          <p14:tracePt t="67255" x="5041900" y="1631950"/>
          <p14:tracePt t="67272" x="5105400" y="1631950"/>
          <p14:tracePt t="67274" x="5168900" y="1631950"/>
          <p14:tracePt t="67289" x="5194300" y="1631950"/>
          <p14:tracePt t="67306" x="5251450" y="1625600"/>
          <p14:tracePt t="67321" x="5257800" y="1612900"/>
          <p14:tracePt t="67339" x="5264150" y="1606550"/>
          <p14:tracePt t="67355" x="5270500" y="1587500"/>
          <p14:tracePt t="67373" x="5270500" y="1574800"/>
          <p14:tracePt t="67389" x="5270500" y="1568450"/>
          <p14:tracePt t="67422" x="5257800" y="1568450"/>
          <p14:tracePt t="67439" x="5245100" y="1581150"/>
          <p14:tracePt t="67456" x="5207000" y="1606550"/>
          <p14:tracePt t="67474" x="5162550" y="1644650"/>
          <p14:tracePt t="67489" x="5149850" y="1670050"/>
          <p14:tracePt t="67505" x="5168900" y="1695450"/>
          <p14:tracePt t="67523" x="5226050" y="1695450"/>
          <p14:tracePt t="67539" x="5314950" y="1695450"/>
          <p14:tracePt t="67556" x="5410200" y="1676400"/>
          <p14:tracePt t="67572" x="5486400" y="1663700"/>
          <p14:tracePt t="67589" x="5562600" y="1638300"/>
          <p14:tracePt t="67606" x="5638800" y="1625600"/>
          <p14:tracePt t="67623" x="5689600" y="1612900"/>
          <p14:tracePt t="67640" x="5734050" y="1612900"/>
          <p14:tracePt t="67656" x="5753100" y="1612900"/>
          <p14:tracePt t="67698" x="5753100" y="1619250"/>
          <p14:tracePt t="67706" x="5746750" y="1619250"/>
          <p14:tracePt t="67722" x="5734050" y="1631950"/>
          <p14:tracePt t="67740" x="5721350" y="1638300"/>
          <p14:tracePt t="67756" x="5708650" y="1644650"/>
          <p14:tracePt t="67773" x="5708650" y="1651000"/>
          <p14:tracePt t="67789" x="5695950" y="1651000"/>
          <p14:tracePt t="67806" x="5689600" y="1651000"/>
          <p14:tracePt t="67825" x="5683250" y="1651000"/>
          <p14:tracePt t="67840" x="5683250" y="1644650"/>
          <p14:tracePt t="67855" x="5689600" y="1631950"/>
          <p14:tracePt t="67872" x="5715000" y="1619250"/>
          <p14:tracePt t="67892" x="5772150" y="1587500"/>
          <p14:tracePt t="67909" x="5791200" y="1581150"/>
          <p14:tracePt t="67926" x="5810250" y="1574800"/>
          <p14:tracePt t="67939" x="5822950" y="1568450"/>
          <p14:tracePt t="67984" x="5822950" y="1562100"/>
          <p14:tracePt t="68005" x="5816600" y="1555750"/>
          <p14:tracePt t="68022" x="5803900" y="1549400"/>
          <p14:tracePt t="68027" x="5797550" y="1549400"/>
          <p14:tracePt t="68039" x="5791200" y="1543050"/>
          <p14:tracePt t="68041" x="5784850" y="1543050"/>
          <p14:tracePt t="68056" x="5753100" y="1543050"/>
          <p14:tracePt t="68073" x="5734050" y="1543050"/>
          <p14:tracePt t="68090" x="5702300" y="1543050"/>
          <p14:tracePt t="68105" x="5689600" y="1549400"/>
          <p14:tracePt t="68123" x="5676900" y="1555750"/>
          <p14:tracePt t="68140" x="5676900" y="1562100"/>
          <p14:tracePt t="68172" x="5676900" y="1555750"/>
          <p14:tracePt t="68189" x="5683250" y="1536700"/>
          <p14:tracePt t="68207" x="5689600" y="1517650"/>
          <p14:tracePt t="68222" x="5702300" y="1498600"/>
          <p14:tracePt t="68239" x="5715000" y="1479550"/>
          <p14:tracePt t="68256" x="5721350" y="1473200"/>
          <p14:tracePt t="68298" x="5727700" y="1479550"/>
          <p14:tracePt t="68306" x="5727700" y="1485900"/>
          <p14:tracePt t="68323" x="5727700" y="1492250"/>
          <p14:tracePt t="68340" x="5727700" y="1498600"/>
          <p14:tracePt t="68357" x="5734050" y="1504950"/>
          <p14:tracePt t="68373" x="5734050" y="1517650"/>
          <p14:tracePt t="68389" x="5740400" y="1524000"/>
          <p14:tracePt t="68423" x="5740400" y="1530350"/>
          <p14:tracePt t="68456" x="5740400" y="1536700"/>
          <p14:tracePt t="68489" x="5746750" y="1536700"/>
          <p14:tracePt t="68506" x="5803900" y="1536700"/>
          <p14:tracePt t="68524" x="5892800" y="1536700"/>
          <p14:tracePt t="68540" x="5962650" y="1530350"/>
          <p14:tracePt t="68557" x="6051550" y="1524000"/>
          <p14:tracePt t="68573" x="6108700" y="1524000"/>
          <p14:tracePt t="68589" x="6153150" y="1524000"/>
          <p14:tracePt t="68647" x="6159500" y="1517650"/>
          <p14:tracePt t="68657" x="6159500" y="1504950"/>
          <p14:tracePt t="68673" x="6159500" y="1479550"/>
          <p14:tracePt t="68690" x="6172200" y="1460500"/>
          <p14:tracePt t="69116" x="6178550" y="1460500"/>
          <p14:tracePt t="69125" x="6184900" y="1460500"/>
          <p14:tracePt t="69140" x="6229350" y="1485900"/>
          <p14:tracePt t="69157" x="6280150" y="1524000"/>
          <p14:tracePt t="69174" x="6318250" y="1555750"/>
          <p14:tracePt t="69191" x="6356350" y="1587500"/>
          <p14:tracePt t="69210" x="6375400" y="1600200"/>
          <p14:tracePt t="69226" x="6381750" y="1600200"/>
          <p14:tracePt t="69316" x="6381750" y="1606550"/>
          <p14:tracePt t="69334" x="6394450" y="1612900"/>
          <p14:tracePt t="69340" x="6407150" y="1619250"/>
          <p14:tracePt t="69356" x="6419850" y="1631950"/>
          <p14:tracePt t="69374" x="6438900" y="1638300"/>
          <p14:tracePt t="69391" x="6451600" y="1638300"/>
          <p14:tracePt t="69407" x="6457950" y="1638300"/>
          <p14:tracePt t="69424" x="6464300" y="1638300"/>
          <p14:tracePt t="69502" x="6464300" y="1644650"/>
          <p14:tracePt t="69509" x="6464300" y="1651000"/>
          <p14:tracePt t="69525" x="6470650" y="1657350"/>
          <p14:tracePt t="69528" x="6470650" y="1663700"/>
          <p14:tracePt t="69541" x="6477000" y="1676400"/>
          <p14:tracePt t="69558" x="6477000" y="1695450"/>
          <p14:tracePt t="69577" x="6477000" y="1727200"/>
          <p14:tracePt t="69590" x="6477000" y="1739900"/>
          <p14:tracePt t="69607" x="6470650" y="1752600"/>
          <p14:tracePt t="69625" x="6470650" y="1765300"/>
          <p14:tracePt t="69641" x="6457950" y="1771650"/>
          <p14:tracePt t="69656" x="6451600" y="1771650"/>
          <p14:tracePt t="69674" x="6438900" y="1771650"/>
          <p14:tracePt t="69691" x="6419850" y="1778000"/>
          <p14:tracePt t="69707" x="6400800" y="1778000"/>
          <p14:tracePt t="69723" x="6388100" y="1778000"/>
          <p14:tracePt t="69740" x="6375400" y="1778000"/>
          <p14:tracePt t="69784" x="6375400" y="1771650"/>
          <p14:tracePt t="69792" x="6375400" y="1765300"/>
          <p14:tracePt t="69808" x="6381750" y="1752600"/>
          <p14:tracePt t="69824" x="6432550" y="1714500"/>
          <p14:tracePt t="69841" x="6464300" y="1689100"/>
          <p14:tracePt t="69857" x="6496050" y="1663700"/>
          <p14:tracePt t="69874" x="6515100" y="1644650"/>
          <p14:tracePt t="69891" x="6534150" y="1631950"/>
          <p14:tracePt t="69908" x="6553200" y="1619250"/>
          <p14:tracePt t="69925" x="6565900" y="1612900"/>
          <p14:tracePt t="69941" x="6578600" y="1600200"/>
          <p14:tracePt t="69958" x="6591300" y="1581150"/>
          <p14:tracePt t="69975" x="6610350" y="1562100"/>
          <p14:tracePt t="69991" x="6635750" y="1543050"/>
          <p14:tracePt t="70008" x="6648450" y="1530350"/>
          <p14:tracePt t="70025" x="6654800" y="1517650"/>
          <p14:tracePt t="70041" x="6661150" y="1504950"/>
          <p14:tracePt t="70057" x="6673850" y="1479550"/>
          <p14:tracePt t="70075" x="6699250" y="1447800"/>
          <p14:tracePt t="70091" x="6718300" y="1422400"/>
          <p14:tracePt t="70108" x="6731000" y="1403350"/>
          <p14:tracePt t="70125" x="6750050" y="1384300"/>
          <p14:tracePt t="70141" x="6769100" y="1371600"/>
          <p14:tracePt t="70158" x="6775450" y="1358900"/>
          <p14:tracePt t="70175" x="6800850" y="1333500"/>
          <p14:tracePt t="70177" x="6819900" y="1320800"/>
          <p14:tracePt t="70191" x="6832600" y="1314450"/>
          <p14:tracePt t="70208" x="6864350" y="1295400"/>
          <p14:tracePt t="70224" x="6896100" y="1276350"/>
          <p14:tracePt t="70241" x="6902450" y="1270000"/>
          <p14:tracePt t="70258" x="6921500" y="1263650"/>
          <p14:tracePt t="70292" x="6921500" y="1257300"/>
          <p14:tracePt t="70308" x="6927850" y="1257300"/>
          <p14:tracePt t="70324" x="6927850" y="1250950"/>
          <p14:tracePt t="70341" x="6934200" y="1244600"/>
          <p14:tracePt t="70375" x="6934200" y="1238250"/>
          <p14:tracePt t="70410" x="6934200" y="1231900"/>
          <p14:tracePt t="70425" x="6934200" y="1225550"/>
          <p14:tracePt t="70442" x="6927850" y="1219200"/>
          <p14:tracePt t="70458" x="6921500" y="1219200"/>
          <p14:tracePt t="70492" x="6915150" y="1219200"/>
          <p14:tracePt t="70524" x="6908800" y="1219200"/>
          <p14:tracePt t="70541" x="6902450" y="1219200"/>
          <p14:tracePt t="70591" x="6902450" y="1212850"/>
          <p14:tracePt t="70625" x="6902450" y="1206500"/>
          <p14:tracePt t="70641" x="6902450" y="1200150"/>
          <p14:tracePt t="70674" x="6902450" y="1193800"/>
          <p14:tracePt t="70692" x="6896100" y="1187450"/>
          <p14:tracePt t="70725" x="6896100" y="1181100"/>
          <p14:tracePt t="70742" x="6883400" y="1174750"/>
          <p14:tracePt t="70764" x="6858000" y="1162050"/>
          <p14:tracePt t="70775" x="6851650" y="1162050"/>
          <p14:tracePt t="70808" x="6832600" y="1162050"/>
          <p14:tracePt t="70825" x="6813550" y="1162050"/>
          <p14:tracePt t="70842" x="6794500" y="1162050"/>
          <p14:tracePt t="70859" x="6769100" y="1162050"/>
          <p14:tracePt t="70875" x="6737350" y="1162050"/>
          <p14:tracePt t="70892" x="6705600" y="1168400"/>
          <p14:tracePt t="70909" x="6686550" y="1181100"/>
          <p14:tracePt t="70926" x="6673850" y="1181100"/>
          <p14:tracePt t="70943" x="6648450" y="1187450"/>
          <p14:tracePt t="70959" x="6623050" y="1193800"/>
          <p14:tracePt t="70975" x="6597650" y="1212850"/>
          <p14:tracePt t="70992" x="6578600" y="1250950"/>
          <p14:tracePt t="71009" x="6565900" y="1384300"/>
          <p14:tracePt t="71025" x="6565900" y="1473200"/>
          <p14:tracePt t="71042" x="6565900" y="1536700"/>
          <p14:tracePt t="71059" x="6578600" y="1568450"/>
          <p14:tracePt t="71077" x="6597650" y="1606550"/>
          <p14:tracePt t="71092" x="6604000" y="1619250"/>
          <p14:tracePt t="71108" x="6610350" y="1625600"/>
          <p14:tracePt t="71125" x="6616700" y="1638300"/>
          <p14:tracePt t="71142" x="6642100" y="1651000"/>
          <p14:tracePt t="71159" x="6705600" y="1663700"/>
          <p14:tracePt t="71175" x="6750050" y="1682750"/>
          <p14:tracePt t="71192" x="6781800" y="1695450"/>
          <p14:tracePt t="71209" x="6838950" y="1727200"/>
          <p14:tracePt t="71226" x="6985000" y="1778000"/>
          <p14:tracePt t="71242" x="7137400" y="1828800"/>
          <p14:tracePt t="71258" x="7277100" y="1866900"/>
          <p14:tracePt t="71276" x="7429500" y="1911350"/>
          <p14:tracePt t="71292" x="7594600" y="1943100"/>
          <p14:tracePt t="71309" x="7677150" y="1955800"/>
          <p14:tracePt t="71325" x="7689850" y="1955800"/>
          <p14:tracePt t="71358" x="7677150" y="1949450"/>
          <p14:tracePt t="71376" x="7670800" y="1943100"/>
          <p14:tracePt t="71484" x="7670800" y="1936750"/>
          <p14:tracePt t="71492" x="7677150" y="1936750"/>
          <p14:tracePt t="71500" x="7677150" y="1930400"/>
          <p14:tracePt t="71512" x="7683500" y="1930400"/>
          <p14:tracePt t="71526" x="7689850" y="1917700"/>
          <p14:tracePt t="71629" x="7683500" y="1924050"/>
          <p14:tracePt t="71636" x="7683500" y="1930400"/>
          <p14:tracePt t="71645" x="7677150" y="1936750"/>
          <p14:tracePt t="71660" x="7670800" y="1943100"/>
          <p14:tracePt t="71678" x="7639050" y="1962150"/>
          <p14:tracePt t="71692" x="7620000" y="1968500"/>
          <p14:tracePt t="71710" x="7562850" y="1974850"/>
          <p14:tracePt t="71725" x="7524750" y="1981200"/>
          <p14:tracePt t="71742" x="7448550" y="1981200"/>
          <p14:tracePt t="71761" x="7372350" y="1974850"/>
          <p14:tracePt t="71776" x="7321550" y="1968500"/>
          <p14:tracePt t="71792" x="7258050" y="1962150"/>
          <p14:tracePt t="71809" x="7207250" y="1949450"/>
          <p14:tracePt t="71826" x="7175500" y="1943100"/>
          <p14:tracePt t="71842" x="7137400" y="1924050"/>
          <p14:tracePt t="71859" x="7105650" y="1911350"/>
          <p14:tracePt t="71879" x="7004050" y="1866900"/>
          <p14:tracePt t="71893" x="6934200" y="1835150"/>
          <p14:tracePt t="71910" x="6680200" y="1733550"/>
          <p14:tracePt t="71926" x="6578600" y="1682750"/>
          <p14:tracePt t="71943" x="6546850" y="1663700"/>
          <p14:tracePt t="71959" x="6502400" y="1631950"/>
          <p14:tracePt t="71978" x="6502400" y="1606550"/>
          <p14:tracePt t="71996" x="6521450" y="1587500"/>
          <p14:tracePt t="72009" x="6565900" y="1581150"/>
          <p14:tracePt t="72025" x="6635750" y="1581150"/>
          <p14:tracePt t="72043" x="6686550" y="1581150"/>
          <p14:tracePt t="72059" x="6737350" y="1581150"/>
          <p14:tracePt t="72076" x="6762750" y="1581150"/>
          <p14:tracePt t="72094" x="6788150" y="1587500"/>
          <p14:tracePt t="72110" x="6794500" y="1587500"/>
          <p14:tracePt t="72142" x="6794500" y="1581150"/>
          <p14:tracePt t="72159" x="6800850" y="1568450"/>
          <p14:tracePt t="72176" x="6800850" y="1549400"/>
          <p14:tracePt t="72182" x="6800850" y="1543050"/>
          <p14:tracePt t="72193" x="6800850" y="1536700"/>
          <p14:tracePt t="72213" x="6800850" y="1524000"/>
          <p14:tracePt t="72226" x="6800850" y="1511300"/>
          <p14:tracePt t="72364" x="6807200" y="1511300"/>
          <p14:tracePt t="72370" x="6813550" y="1511300"/>
          <p14:tracePt t="72378" x="6819900" y="1511300"/>
          <p14:tracePt t="72393" x="6826250" y="1511300"/>
          <p14:tracePt t="72409" x="6838950" y="1511300"/>
          <p14:tracePt t="72426" x="6845300" y="1511300"/>
          <p14:tracePt t="72444" x="6851650" y="1511300"/>
          <p14:tracePt t="72460" x="6864350" y="1511300"/>
          <p14:tracePt t="72477" x="6934200" y="1511300"/>
          <p14:tracePt t="72492" x="7042150" y="1524000"/>
          <p14:tracePt t="72510" x="7143750" y="1536700"/>
          <p14:tracePt t="72526" x="7270750" y="1543050"/>
          <p14:tracePt t="72543" x="7353300" y="1543050"/>
          <p14:tracePt t="72560" x="7397750" y="1543050"/>
          <p14:tracePt t="72576" x="7410450" y="1530350"/>
          <p14:tracePt t="72593" x="7423150" y="1517650"/>
          <p14:tracePt t="72611" x="7435850" y="1511300"/>
          <p14:tracePt t="72628" x="7467600" y="1504950"/>
          <p14:tracePt t="72643" x="7493000" y="1504950"/>
          <p14:tracePt t="72660" x="7543800" y="1498600"/>
          <p14:tracePt t="72677" x="7569200" y="1485900"/>
          <p14:tracePt t="72693" x="7594600" y="1479550"/>
          <p14:tracePt t="72710" x="7613650" y="1473200"/>
          <p14:tracePt t="72726" x="7626350" y="1466850"/>
          <p14:tracePt t="72744" x="7632700" y="1466850"/>
          <p14:tracePt t="72760" x="7639050" y="1466850"/>
          <p14:tracePt t="72777" x="7651750" y="1466850"/>
          <p14:tracePt t="72793" x="7683500" y="1473200"/>
          <p14:tracePt t="72811" x="7727950" y="1479550"/>
          <p14:tracePt t="72826" x="7753350" y="1485900"/>
          <p14:tracePt t="72844" x="7772400" y="1498600"/>
          <p14:tracePt t="72860" x="7785100" y="1504950"/>
          <p14:tracePt t="72877" x="7791450" y="1511300"/>
          <p14:tracePt t="72894" x="7804150" y="1524000"/>
          <p14:tracePt t="72910" x="7816850" y="1530350"/>
          <p14:tracePt t="72926" x="7829550" y="1530350"/>
          <p14:tracePt t="72943" x="7848600" y="1530350"/>
          <p14:tracePt t="72960" x="7861300" y="1530350"/>
          <p14:tracePt t="72977" x="7874000" y="1530350"/>
          <p14:tracePt t="72995" x="7880350" y="1524000"/>
          <p14:tracePt t="73028" x="7886700" y="1524000"/>
          <p14:tracePt t="73046" x="7899400" y="1524000"/>
          <p14:tracePt t="73061" x="7924800" y="1524000"/>
          <p14:tracePt t="73077" x="7956550" y="1524000"/>
          <p14:tracePt t="73096" x="8001000" y="1530350"/>
          <p14:tracePt t="73110" x="8007350" y="1530350"/>
          <p14:tracePt t="73128" x="8032750" y="1530350"/>
          <p14:tracePt t="73143" x="8039100" y="1530350"/>
          <p14:tracePt t="73160" x="8058150" y="1530350"/>
          <p14:tracePt t="73177" x="8077200" y="1530350"/>
          <p14:tracePt t="73193" x="8096250" y="1536700"/>
          <p14:tracePt t="73211" x="8108950" y="1536700"/>
          <p14:tracePt t="73228" x="8115300" y="1543050"/>
          <p14:tracePt t="73329" x="8108950" y="1536700"/>
          <p14:tracePt t="73344" x="8102600" y="1536700"/>
          <p14:tracePt t="73361" x="8089900" y="1536700"/>
          <p14:tracePt t="73394" x="8083550" y="1536700"/>
          <p14:tracePt t="73428" x="8102600" y="1536700"/>
          <p14:tracePt t="73444" x="8153400" y="1536700"/>
          <p14:tracePt t="73461" x="8274050" y="1555750"/>
          <p14:tracePt t="73479" x="8432800" y="1568450"/>
          <p14:tracePt t="73496" x="8464550" y="1574800"/>
          <p14:tracePt t="73511" x="8502650" y="1574800"/>
          <p14:tracePt t="73544" x="8502650" y="1562100"/>
          <p14:tracePt t="73605" x="8509000" y="1555750"/>
          <p14:tracePt t="73628" x="8521700" y="1555750"/>
          <p14:tracePt t="73644" x="8534400" y="1555750"/>
          <p14:tracePt t="73661" x="8559800" y="1549400"/>
          <p14:tracePt t="73677" x="8616950" y="1549400"/>
          <p14:tracePt t="73694" x="8712200" y="1562100"/>
          <p14:tracePt t="73711" x="8807450" y="1587500"/>
          <p14:tracePt t="73728" x="8858250" y="1606550"/>
          <p14:tracePt t="73746" x="8883650" y="1619250"/>
          <p14:tracePt t="73760" x="8890000" y="1619250"/>
          <p14:tracePt t="73778" x="8896350" y="1619250"/>
          <p14:tracePt t="73794" x="8902700" y="1619250"/>
          <p14:tracePt t="73811" x="8928100" y="1619250"/>
          <p14:tracePt t="73828" x="8966200" y="1606550"/>
          <p14:tracePt t="73844" x="8991600" y="1593850"/>
          <p14:tracePt t="73862" x="9023350" y="1581150"/>
          <p14:tracePt t="73878" x="9048750" y="1574800"/>
          <p14:tracePt t="73895" x="9067800" y="1568450"/>
          <p14:tracePt t="73911" x="9074150" y="1568450"/>
          <p14:tracePt t="73961" x="9080500" y="1568450"/>
          <p14:tracePt t="73978" x="9093200" y="1562100"/>
          <p14:tracePt t="73995" x="9105900" y="1555750"/>
          <p14:tracePt t="74012" x="9124950" y="1543050"/>
          <p14:tracePt t="74027" x="9144000" y="1536700"/>
          <p14:tracePt t="74044" x="9163050" y="1536700"/>
          <p14:tracePt t="74060" x="9182100" y="1530350"/>
          <p14:tracePt t="74080" x="9194800" y="1524000"/>
          <p14:tracePt t="74095" x="9201150" y="1524000"/>
          <p14:tracePt t="74110" x="9220200" y="1524000"/>
          <p14:tracePt t="74128" x="9258300" y="1524000"/>
          <p14:tracePt t="74145" x="9302750" y="1517650"/>
          <p14:tracePt t="74161" x="9321800" y="1517650"/>
          <p14:tracePt t="74178" x="9328150" y="1517650"/>
          <p14:tracePt t="74228" x="9328150" y="1511300"/>
          <p14:tracePt t="74278" x="9321800" y="1504950"/>
          <p14:tracePt t="74294" x="9315450" y="1504950"/>
          <p14:tracePt t="74314" x="9309100" y="1498600"/>
          <p14:tracePt t="74362" x="9309100" y="1492250"/>
          <p14:tracePt t="74378" x="9309100" y="1485900"/>
          <p14:tracePt t="74395" x="9334500" y="1479550"/>
          <p14:tracePt t="74412" x="9372600" y="1479550"/>
          <p14:tracePt t="74430" x="9505950" y="1492250"/>
          <p14:tracePt t="74445" x="9588500" y="1504950"/>
          <p14:tracePt t="74461" x="9639300" y="1504950"/>
          <p14:tracePt t="74480" x="9702800" y="1511300"/>
          <p14:tracePt t="74530" x="9709150" y="1511300"/>
          <p14:tracePt t="74547" x="9734550" y="1504950"/>
          <p14:tracePt t="74565" x="9759950" y="1498600"/>
          <p14:tracePt t="74581" x="9785350" y="1492250"/>
          <p14:tracePt t="74594" x="9804400" y="1492250"/>
          <p14:tracePt t="74612" x="9817100" y="1479550"/>
          <p14:tracePt t="74628" x="9836150" y="1466850"/>
          <p14:tracePt t="74644" x="9842500" y="1460500"/>
          <p14:tracePt t="74661" x="9861550" y="1460500"/>
          <p14:tracePt t="74678" x="9906000" y="1460500"/>
          <p14:tracePt t="74695" x="9931400" y="1466850"/>
          <p14:tracePt t="74712" x="9963150" y="1479550"/>
          <p14:tracePt t="74728" x="9994900" y="1479550"/>
          <p14:tracePt t="74747" x="10039350" y="1485900"/>
          <p14:tracePt t="74762" x="10096500" y="1485900"/>
          <p14:tracePt t="74781" x="10223500" y="1492250"/>
          <p14:tracePt t="74795" x="10242550" y="1498600"/>
          <p14:tracePt t="74812" x="10299700" y="1498600"/>
          <p14:tracePt t="74829" x="10369550" y="1504950"/>
          <p14:tracePt t="74845" x="10401300" y="1504950"/>
          <p14:tracePt t="74862" x="10414000" y="1498600"/>
          <p14:tracePt t="74878" x="10426700" y="1498600"/>
          <p14:tracePt t="74896" x="10433050" y="1492250"/>
          <p14:tracePt t="74912" x="10445750" y="1492250"/>
          <p14:tracePt t="74928" x="10452100" y="1492250"/>
          <p14:tracePt t="74946" x="10458450" y="1485900"/>
          <p14:tracePt t="75006" x="10464800" y="1485900"/>
          <p14:tracePt t="75019" x="10471150" y="1485900"/>
          <p14:tracePt t="75031" x="10483850" y="1485900"/>
          <p14:tracePt t="75045" x="10490200" y="1485900"/>
          <p14:tracePt t="75047" x="10502900" y="1485900"/>
          <p14:tracePt t="75061" x="10515600" y="1485900"/>
          <p14:tracePt t="75079" x="10541000" y="1485900"/>
          <p14:tracePt t="75096" x="10566400" y="1485900"/>
          <p14:tracePt t="75112" x="10585450" y="1479550"/>
          <p14:tracePt t="75129" x="10604500" y="1479550"/>
          <p14:tracePt t="75145" x="10617200" y="1473200"/>
          <p14:tracePt t="75162" x="10629900" y="1473200"/>
          <p14:tracePt t="75180" x="10636250" y="1473200"/>
          <p14:tracePt t="75262" x="10642600" y="1473200"/>
          <p14:tracePt t="75288" x="10648950" y="1473200"/>
          <p14:tracePt t="75312" x="10655300" y="1473200"/>
          <p14:tracePt t="75320" x="10668000" y="1473200"/>
          <p14:tracePt t="75330" x="10674350" y="1473200"/>
          <p14:tracePt t="75345" x="10706100" y="1473200"/>
          <p14:tracePt t="75363" x="10737850" y="1473200"/>
          <p14:tracePt t="75379" x="10750550" y="1473200"/>
          <p14:tracePt t="75395" x="10782300" y="1473200"/>
          <p14:tracePt t="75412" x="10814050" y="1473200"/>
          <p14:tracePt t="75429" x="10845800" y="1485900"/>
          <p14:tracePt t="75448" x="10871200" y="1498600"/>
          <p14:tracePt t="75449" x="10883900" y="1511300"/>
          <p14:tracePt t="75462" x="10890250" y="1517650"/>
          <p14:tracePt t="75479" x="10896600" y="1517650"/>
          <p14:tracePt t="75496" x="10909300" y="1524000"/>
          <p14:tracePt t="75512" x="10928350" y="1524000"/>
          <p14:tracePt t="75529" x="10934700" y="1524000"/>
          <p14:tracePt t="75546" x="10947400" y="1517650"/>
          <p14:tracePt t="75562" x="10947400" y="1511300"/>
          <p14:tracePt t="75596" x="10947400" y="1504950"/>
          <p14:tracePt t="75612" x="10941050" y="1504950"/>
          <p14:tracePt t="75629" x="10934700" y="1504950"/>
          <p14:tracePt t="75646" x="10922000" y="1511300"/>
          <p14:tracePt t="75662" x="10902950" y="1517650"/>
          <p14:tracePt t="75678" x="10890250" y="1517650"/>
          <p14:tracePt t="75696" x="10858500" y="1517650"/>
          <p14:tracePt t="75714" x="10826750" y="1524000"/>
          <p14:tracePt t="75731" x="10782300" y="1524000"/>
          <p14:tracePt t="75746" x="10763250" y="1524000"/>
          <p14:tracePt t="75764" x="10725150" y="1524000"/>
          <p14:tracePt t="75779" x="10668000" y="1524000"/>
          <p14:tracePt t="75796" x="10636250" y="1524000"/>
          <p14:tracePt t="75812" x="10553700" y="1524000"/>
          <p14:tracePt t="75829" x="10433050" y="1543050"/>
          <p14:tracePt t="75847" x="10312400" y="1549400"/>
          <p14:tracePt t="75863" x="10172700" y="1555750"/>
          <p14:tracePt t="75880" x="9994900" y="1562100"/>
          <p14:tracePt t="75896" x="9823450" y="1562100"/>
          <p14:tracePt t="75913" x="9613900" y="1568450"/>
          <p14:tracePt t="75929" x="9436100" y="1574800"/>
          <p14:tracePt t="75946" x="9251950" y="1581150"/>
          <p14:tracePt t="75963" x="9105900" y="1587500"/>
          <p14:tracePt t="75980" x="8966200" y="1593850"/>
          <p14:tracePt t="75995" x="8712200" y="1587500"/>
          <p14:tracePt t="76013" x="8388350" y="1555750"/>
          <p14:tracePt t="76030" x="8058150" y="1543050"/>
          <p14:tracePt t="76047" x="7715250" y="1543050"/>
          <p14:tracePt t="76062" x="7378700" y="1543050"/>
          <p14:tracePt t="76081" x="7073900" y="1555750"/>
          <p14:tracePt t="76096" x="6794500" y="1568450"/>
          <p14:tracePt t="76113" x="6565900" y="1587500"/>
          <p14:tracePt t="76130" x="6369050" y="1619250"/>
          <p14:tracePt t="76145" x="6153150" y="1657350"/>
          <p14:tracePt t="76163" x="5899150" y="1695450"/>
          <p14:tracePt t="76165" x="5734050" y="1714500"/>
          <p14:tracePt t="76180" x="5600700" y="1720850"/>
          <p14:tracePt t="76185" x="5435600" y="1733550"/>
          <p14:tracePt t="76196" x="5302250" y="1733550"/>
          <p14:tracePt t="76213" x="5041900" y="1739900"/>
          <p14:tracePt t="76230" x="4851400" y="1739900"/>
          <p14:tracePt t="76246" x="4743450" y="1746250"/>
          <p14:tracePt t="76265" x="4692650" y="1752600"/>
          <p14:tracePt t="76280" x="4667250" y="1765300"/>
          <p14:tracePt t="76296" x="4654550" y="1778000"/>
          <p14:tracePt t="76356" x="4660900" y="1778000"/>
          <p14:tracePt t="76366" x="4667250" y="1778000"/>
          <p14:tracePt t="76379" x="4679950" y="1771650"/>
          <p14:tracePt t="76397" x="4679950" y="1758950"/>
          <p14:tracePt t="76414" x="4679950" y="1752600"/>
          <p14:tracePt t="76430" x="4648200" y="1746250"/>
          <p14:tracePt t="76447" x="4603750" y="1739900"/>
          <p14:tracePt t="76463" x="4508500" y="1714500"/>
          <p14:tracePt t="76480" x="4445000" y="1695450"/>
          <p14:tracePt t="76497" x="4400550" y="1689100"/>
          <p14:tracePt t="76546" x="4387850" y="1689100"/>
          <p14:tracePt t="76564" x="4349750" y="1720850"/>
          <p14:tracePt t="76580" x="4292600" y="1746250"/>
          <p14:tracePt t="76596" x="4159250" y="1765300"/>
          <p14:tracePt t="76613" x="4095750" y="1765300"/>
          <p14:tracePt t="76631" x="4089400" y="1765300"/>
          <p14:tracePt t="76647" x="4095750" y="1758950"/>
          <p14:tracePt t="76663" x="4140200" y="1752600"/>
          <p14:tracePt t="76680" x="4203700" y="1746250"/>
          <p14:tracePt t="76697" x="4286250" y="1746250"/>
          <p14:tracePt t="76714" x="4349750" y="1746250"/>
          <p14:tracePt t="76730" x="4368800" y="1752600"/>
          <p14:tracePt t="76748" x="4381500" y="1752600"/>
          <p14:tracePt t="76766" x="4394200" y="1752600"/>
          <p14:tracePt t="76780" x="4400550" y="1752600"/>
          <p14:tracePt t="76796" x="4413250" y="1746250"/>
          <p14:tracePt t="76813" x="4438650" y="1739900"/>
          <p14:tracePt t="76830" x="4470400" y="1733550"/>
          <p14:tracePt t="76847" x="4483100" y="1733550"/>
          <p14:tracePt t="76881" x="4489450" y="1739900"/>
          <p14:tracePt t="76914" x="4495800" y="1739900"/>
          <p14:tracePt t="76930" x="4514850" y="1739900"/>
          <p14:tracePt t="76947" x="4546600" y="1739900"/>
          <p14:tracePt t="76964" x="4572000" y="1720850"/>
          <p14:tracePt t="76981" x="4610100" y="1701800"/>
          <p14:tracePt t="76997" x="4635500" y="1689100"/>
          <p14:tracePt t="77015" x="4686300" y="1676400"/>
          <p14:tracePt t="77030" x="4806950" y="1682750"/>
          <p14:tracePt t="77047" x="4895850" y="1689100"/>
          <p14:tracePt t="77064" x="4965700" y="1689100"/>
          <p14:tracePt t="77083" x="5041900" y="1695450"/>
          <p14:tracePt t="77101" x="5124450" y="1701800"/>
          <p14:tracePt t="77117" x="5200650" y="1701800"/>
          <p14:tracePt t="77130" x="5207000" y="1701800"/>
          <p14:tracePt t="77149" x="5207000" y="1708150"/>
          <p14:tracePt t="77165" x="5207000" y="1714500"/>
          <p14:tracePt t="77180" x="5200650" y="1720850"/>
          <p14:tracePt t="77197" x="5194300" y="1727200"/>
          <p14:tracePt t="77231" x="5200650" y="1733550"/>
          <p14:tracePt t="77247" x="5219700" y="1739900"/>
          <p14:tracePt t="77264" x="5232400" y="1746250"/>
          <p14:tracePt t="77281" x="5245100" y="1746250"/>
          <p14:tracePt t="77314" x="5251450" y="1746250"/>
          <p14:tracePt t="77364" x="5257800" y="1752600"/>
          <p14:tracePt t="77497" x="5257800" y="1758950"/>
          <p14:tracePt t="77603" x="5257800" y="1752600"/>
          <p14:tracePt t="77616" x="5257800" y="1746250"/>
          <p14:tracePt t="77633" x="5257800" y="1739900"/>
          <p14:tracePt t="77647" x="5264150" y="1739900"/>
          <p14:tracePt t="77663" x="5264150" y="1733550"/>
          <p14:tracePt t="77681" x="5270500" y="1733550"/>
          <p14:tracePt t="77698" x="5276850" y="1733550"/>
          <p14:tracePt t="77731" x="5283200" y="1733550"/>
          <p14:tracePt t="77915" x="5289550" y="1727200"/>
          <p14:tracePt t="77923" x="5302250" y="1720850"/>
          <p14:tracePt t="77931" x="5321300" y="1720850"/>
          <p14:tracePt t="77948" x="5334000" y="1714500"/>
          <p14:tracePt t="77965" x="5378450" y="1708150"/>
          <p14:tracePt t="77981" x="5422900" y="1701800"/>
          <p14:tracePt t="77998" x="5467350" y="1689100"/>
          <p14:tracePt t="78014" x="5537200" y="1676400"/>
          <p14:tracePt t="78031" x="5607050" y="1676400"/>
          <p14:tracePt t="78047" x="5695950" y="1670050"/>
          <p14:tracePt t="78064" x="5772150" y="1670050"/>
          <p14:tracePt t="78082" x="5822950" y="1670050"/>
          <p14:tracePt t="78098" x="5867400" y="1670050"/>
          <p14:tracePt t="78115" x="5873750" y="1670050"/>
          <p14:tracePt t="78197" x="5880100" y="1670050"/>
          <p14:tracePt t="78204" x="5886450" y="1670050"/>
          <p14:tracePt t="78214" x="5892800" y="1670050"/>
          <p14:tracePt t="78230" x="5918200" y="1676400"/>
          <p14:tracePt t="78249" x="5943600" y="1682750"/>
          <p14:tracePt t="78265" x="5975350" y="1695450"/>
          <p14:tracePt t="78281" x="5994400" y="1695450"/>
          <p14:tracePt t="78298" x="6019800" y="1701800"/>
          <p14:tracePt t="78315" x="6057900" y="1701800"/>
          <p14:tracePt t="78332" x="6115050" y="1701800"/>
          <p14:tracePt t="78352" x="6140450" y="1701800"/>
          <p14:tracePt t="78364" x="6165850" y="1701800"/>
          <p14:tracePt t="78381" x="6184900" y="1695450"/>
          <p14:tracePt t="78398" x="6197600" y="1695450"/>
          <p14:tracePt t="78417" x="6210300" y="1695450"/>
          <p14:tracePt t="78448" x="6216650" y="1689100"/>
          <p14:tracePt t="78465" x="6223000" y="1689100"/>
          <p14:tracePt t="78481" x="6229350" y="1689100"/>
          <p14:tracePt t="78498" x="6235700" y="1682750"/>
          <p14:tracePt t="78515" x="6242050" y="1676400"/>
          <p14:tracePt t="78532" x="6242050" y="1670050"/>
          <p14:tracePt t="78566" x="6242050" y="1663700"/>
          <p14:tracePt t="78582" x="6248400" y="1657350"/>
          <p14:tracePt t="78599" x="6273800" y="1651000"/>
          <p14:tracePt t="78616" x="6286500" y="1651000"/>
          <p14:tracePt t="78632" x="6324600" y="1651000"/>
          <p14:tracePt t="78648" x="6381750" y="1657350"/>
          <p14:tracePt t="78664" x="6407150" y="1657350"/>
          <p14:tracePt t="78681" x="6445250" y="1657350"/>
          <p14:tracePt t="78699" x="6502400" y="1657350"/>
          <p14:tracePt t="78715" x="6572250" y="1663700"/>
          <p14:tracePt t="78731" x="6648450" y="1670050"/>
          <p14:tracePt t="78749" x="6692900" y="1676400"/>
          <p14:tracePt t="78765" x="6724650" y="1676400"/>
          <p14:tracePt t="78782" x="6737350" y="1676400"/>
          <p14:tracePt t="78833" x="6743700" y="1676400"/>
          <p14:tracePt t="78849" x="6750050" y="1670050"/>
          <p14:tracePt t="78865" x="6762750" y="1670050"/>
          <p14:tracePt t="78881" x="6800850" y="1663700"/>
          <p14:tracePt t="78899" x="6838950" y="1657350"/>
          <p14:tracePt t="78915" x="6883400" y="1657350"/>
          <p14:tracePt t="78932" x="6921500" y="1676400"/>
          <p14:tracePt t="78948" x="6997700" y="1695450"/>
          <p14:tracePt t="78968" x="7073900" y="1714500"/>
          <p14:tracePt t="78986" x="7150100" y="1720850"/>
          <p14:tracePt t="78998" x="7213600" y="1720850"/>
          <p14:tracePt t="79018" x="7245350" y="1720850"/>
          <p14:tracePt t="79032" x="7264400" y="1714500"/>
          <p14:tracePt t="79048" x="7283450" y="1695450"/>
          <p14:tracePt t="79065" x="7283450" y="1682750"/>
          <p14:tracePt t="79082" x="7296150" y="1663700"/>
          <p14:tracePt t="79168" x="7289800" y="1670050"/>
          <p14:tracePt t="79182" x="7283450" y="1676400"/>
          <p14:tracePt t="79200" x="7277100" y="1682750"/>
          <p14:tracePt t="79216" x="7277100" y="1689100"/>
          <p14:tracePt t="79232" x="7270750" y="1689100"/>
          <p14:tracePt t="79249" x="7270750" y="1695450"/>
          <p14:tracePt t="79265" x="7264400" y="1695450"/>
          <p14:tracePt t="79282" x="7258050" y="1701800"/>
          <p14:tracePt t="79299" x="7245350" y="1714500"/>
          <p14:tracePt t="79316" x="7232650" y="1727200"/>
          <p14:tracePt t="79332" x="7219950" y="1739900"/>
          <p14:tracePt t="79349" x="7207250" y="1746250"/>
          <p14:tracePt t="79385" x="7207250" y="1752600"/>
          <p14:tracePt t="79415" x="7200900" y="1752600"/>
          <p14:tracePt t="79448" x="7200900" y="1758950"/>
          <p14:tracePt t="79522" x="7207250" y="1752600"/>
          <p14:tracePt t="79529" x="7213600" y="1739900"/>
          <p14:tracePt t="79540" x="7213600" y="1733550"/>
          <p14:tracePt t="79549" x="7219950" y="1727200"/>
          <p14:tracePt t="79566" x="7226300" y="1720850"/>
          <p14:tracePt t="79583" x="7239000" y="1701800"/>
          <p14:tracePt t="79599" x="7251700" y="1689100"/>
          <p14:tracePt t="79615" x="7277100" y="1676400"/>
          <p14:tracePt t="79633" x="7315200" y="1670050"/>
          <p14:tracePt t="79650" x="7334250" y="1657350"/>
          <p14:tracePt t="79667" x="7359650" y="1657350"/>
          <p14:tracePt t="79683" x="7378700" y="1657350"/>
          <p14:tracePt t="79701" x="7404100" y="1657350"/>
          <p14:tracePt t="79716" x="7423150" y="1657350"/>
          <p14:tracePt t="79732" x="7435850" y="1657350"/>
          <p14:tracePt t="79749" x="7442200" y="1657350"/>
          <p14:tracePt t="79782" x="7448550" y="1657350"/>
          <p14:tracePt t="79799" x="7467600" y="1663700"/>
          <p14:tracePt t="79816" x="7493000" y="1670050"/>
          <p14:tracePt t="79832" x="7524750" y="1676400"/>
          <p14:tracePt t="79849" x="7537450" y="1676400"/>
          <p14:tracePt t="79867" x="7556500" y="1676400"/>
          <p14:tracePt t="79883" x="7569200" y="1676400"/>
          <p14:tracePt t="79900" x="7600950" y="1682750"/>
          <p14:tracePt t="79916" x="7677150" y="1695450"/>
          <p14:tracePt t="79932" x="7747000" y="1701800"/>
          <p14:tracePt t="79950" x="7848600" y="1708150"/>
          <p14:tracePt t="79966" x="7912100" y="1708150"/>
          <p14:tracePt t="79983" x="7969250" y="1701800"/>
          <p14:tracePt t="80000" x="7981950" y="1689100"/>
          <p14:tracePt t="80016" x="8001000" y="1676400"/>
          <p14:tracePt t="80033" x="8013700" y="1676400"/>
          <p14:tracePt t="80052" x="8026400" y="1676400"/>
          <p14:tracePt t="80066" x="8045450" y="1676400"/>
          <p14:tracePt t="80083" x="8070850" y="1676400"/>
          <p14:tracePt t="80100" x="8102600" y="1676400"/>
          <p14:tracePt t="80116" x="8147050" y="1682750"/>
          <p14:tracePt t="80133" x="8172450" y="1689100"/>
          <p14:tracePt t="80149" x="8191500" y="1695450"/>
          <p14:tracePt t="80166" x="8210550" y="1701800"/>
          <p14:tracePt t="80183" x="8216900" y="1708150"/>
          <p14:tracePt t="80200" x="8223250" y="1714500"/>
          <p14:tracePt t="80216" x="8235950" y="1714500"/>
          <p14:tracePt t="80233" x="8255000" y="1720850"/>
          <p14:tracePt t="80250" x="8299450" y="1727200"/>
          <p14:tracePt t="80269" x="8394700" y="1727200"/>
          <p14:tracePt t="80284" x="8502650" y="1720850"/>
          <p14:tracePt t="80302" x="8559800" y="1708150"/>
          <p14:tracePt t="80316" x="8597900" y="1701800"/>
          <p14:tracePt t="80332" x="8610600" y="1701800"/>
          <p14:tracePt t="80366" x="8616950" y="1701800"/>
          <p14:tracePt t="80400" x="8623300" y="1701800"/>
          <p14:tracePt t="80434" x="8623300" y="1695450"/>
          <p14:tracePt t="80483" x="8629650" y="1695450"/>
          <p14:tracePt t="80556" x="8629650" y="1689100"/>
          <p14:tracePt t="80571" x="8636000" y="1682750"/>
          <p14:tracePt t="80579" x="8636000" y="1676400"/>
          <p14:tracePt t="80600" x="8648700" y="1663700"/>
          <p14:tracePt t="80617" x="8661400" y="1651000"/>
          <p14:tracePt t="80633" x="8674100" y="1644650"/>
          <p14:tracePt t="80650" x="8686800" y="1638300"/>
          <p14:tracePt t="80666" x="8712200" y="1638300"/>
          <p14:tracePt t="80683" x="8788400" y="1638300"/>
          <p14:tracePt t="80701" x="8877300" y="1638300"/>
          <p14:tracePt t="80718" x="8947150" y="1638300"/>
          <p14:tracePt t="80733" x="8991600" y="1631950"/>
          <p14:tracePt t="80750" x="9055100" y="1625600"/>
          <p14:tracePt t="80767" x="9061450" y="1625600"/>
          <p14:tracePt t="80784" x="9074150" y="1625600"/>
          <p14:tracePt t="80800" x="9099550" y="1625600"/>
          <p14:tracePt t="80816" x="9150350" y="1625600"/>
          <p14:tracePt t="80833" x="9213850" y="1631950"/>
          <p14:tracePt t="80850" x="9277350" y="1631950"/>
          <p14:tracePt t="80867" x="9309100" y="1631950"/>
          <p14:tracePt t="80884" x="9334500" y="1631950"/>
          <p14:tracePt t="80901" x="9340850" y="1625600"/>
          <p14:tracePt t="80918" x="9353550" y="1625600"/>
          <p14:tracePt t="80933" x="9359900" y="1625600"/>
          <p14:tracePt t="80950" x="9366250" y="1625600"/>
          <p14:tracePt t="81008" x="9372600" y="1625600"/>
          <p14:tracePt t="81016" x="9378950" y="1631950"/>
          <p14:tracePt t="81034" x="9391650" y="1638300"/>
          <p14:tracePt t="81050" x="9404350" y="1644650"/>
          <p14:tracePt t="81067" x="9410700" y="1644650"/>
          <p14:tracePt t="81086" x="9417050" y="1644650"/>
          <p14:tracePt t="81100" x="9429750" y="1644650"/>
          <p14:tracePt t="81118" x="9442450" y="1644650"/>
          <p14:tracePt t="81133" x="9461500" y="1651000"/>
          <p14:tracePt t="81150" x="9480550" y="1651000"/>
          <p14:tracePt t="81166" x="9493250" y="1651000"/>
          <p14:tracePt t="81200" x="9493250" y="1657350"/>
          <p14:tracePt t="81273" x="9499600" y="1657350"/>
          <p14:tracePt t="81298" x="9499600" y="1663700"/>
          <p14:tracePt t="81327" x="9499600" y="1670050"/>
          <p14:tracePt t="81334" x="9499600" y="1676400"/>
          <p14:tracePt t="81351" x="9505950" y="1676400"/>
          <p14:tracePt t="81370" x="9505950" y="1689100"/>
          <p14:tracePt t="81372" x="9505950" y="1695450"/>
          <p14:tracePt t="81384" x="9505950" y="1701800"/>
          <p14:tracePt t="81403" x="9505950" y="1708150"/>
          <p14:tracePt t="81417" x="9505950" y="1714500"/>
          <p14:tracePt t="81500" x="9512300" y="1720850"/>
          <p14:tracePt t="81524" x="9518650" y="1727200"/>
          <p14:tracePt t="81541" x="9525000" y="1727200"/>
          <p14:tracePt t="81624" x="9531350" y="1727200"/>
          <p14:tracePt t="81632" x="9537700" y="1727200"/>
          <p14:tracePt t="81640" x="9544050" y="1727200"/>
          <p14:tracePt t="81657" x="9550400" y="1720850"/>
          <p14:tracePt t="81669" x="9556750" y="1714500"/>
          <p14:tracePt t="81684" x="9575800" y="1701800"/>
          <p14:tracePt t="81718" x="9582150" y="1695450"/>
          <p14:tracePt t="81736" x="9588500" y="1695450"/>
          <p14:tracePt t="81751" x="9588500" y="1689100"/>
          <p14:tracePt t="81768" x="9601200" y="1689100"/>
          <p14:tracePt t="81784" x="9613900" y="1689100"/>
          <p14:tracePt t="81801" x="9626600" y="1695450"/>
          <p14:tracePt t="81819" x="9639300" y="1695450"/>
          <p14:tracePt t="81942" x="9639300" y="1701800"/>
          <p14:tracePt t="81966" x="9639300" y="1708150"/>
          <p14:tracePt t="82004" x="9632950" y="1708150"/>
          <p14:tracePt t="82068" x="9632950" y="1714500"/>
          <p14:tracePt t="82085" x="9632950" y="1720850"/>
          <p14:tracePt t="82102" x="9632950" y="1727200"/>
          <p14:tracePt t="82117" x="9639300" y="1746250"/>
          <p14:tracePt t="82135" x="9645650" y="1758950"/>
          <p14:tracePt t="82151" x="9645650" y="1765300"/>
          <p14:tracePt t="82253" x="9652000" y="1765300"/>
          <p14:tracePt t="82268" x="9652000" y="1758950"/>
          <p14:tracePt t="82285" x="9658350" y="1752600"/>
          <p14:tracePt t="82319" x="9658350" y="1746250"/>
          <p14:tracePt t="82352" x="9658350" y="1733550"/>
          <p14:tracePt t="82369" x="9658350" y="1720850"/>
          <p14:tracePt t="82385" x="9652000" y="1714500"/>
          <p14:tracePt t="82403" x="9652000" y="1695450"/>
          <p14:tracePt t="82418" x="9652000" y="1689100"/>
          <p14:tracePt t="82435" x="9652000" y="1682750"/>
          <p14:tracePt t="82468" x="9652000" y="1676400"/>
          <p14:tracePt t="82502" x="9690100" y="1676400"/>
          <p14:tracePt t="82518" x="9759950" y="1682750"/>
          <p14:tracePt t="82534" x="9829800" y="1689100"/>
          <p14:tracePt t="82552" x="9880600" y="1695450"/>
          <p14:tracePt t="82569" x="9925050" y="1701800"/>
          <p14:tracePt t="82585" x="9956800" y="1701800"/>
          <p14:tracePt t="82602" x="9963150" y="1701800"/>
          <p14:tracePt t="82621" x="9969500" y="1701800"/>
          <p14:tracePt t="82652" x="9982200" y="1695450"/>
          <p14:tracePt t="82668" x="10001250" y="1695450"/>
          <p14:tracePt t="82684" x="10013950" y="1695450"/>
          <p14:tracePt t="82702" x="10039350" y="1695450"/>
          <p14:tracePt t="82721" x="10058400" y="1689100"/>
          <p14:tracePt t="82734" x="10096500" y="1689100"/>
          <p14:tracePt t="82751" x="10140950" y="1682750"/>
          <p14:tracePt t="82768" x="10204450" y="1682750"/>
          <p14:tracePt t="82785" x="10280650" y="1676400"/>
          <p14:tracePt t="82801" x="10363200" y="1676400"/>
          <p14:tracePt t="82819" x="10445750" y="1676400"/>
          <p14:tracePt t="82835" x="10502900" y="1676400"/>
          <p14:tracePt t="82852" x="10534650" y="1670050"/>
          <p14:tracePt t="82868" x="10547350" y="1670050"/>
          <p14:tracePt t="82909" x="10553700" y="1670050"/>
          <p14:tracePt t="82918" x="10553700" y="1663700"/>
          <p14:tracePt t="82935" x="10566400" y="1663700"/>
          <p14:tracePt t="82954" x="10598150" y="1663700"/>
          <p14:tracePt t="82968" x="10604500" y="1663700"/>
          <p14:tracePt t="82985" x="10610850" y="1663700"/>
          <p14:tracePt t="83019" x="10629900" y="1663700"/>
          <p14:tracePt t="83035" x="10661650" y="1670050"/>
          <p14:tracePt t="83052" x="10718800" y="1670050"/>
          <p14:tracePt t="83068" x="10788650" y="1670050"/>
          <p14:tracePt t="83087" x="10820400" y="1657350"/>
          <p14:tracePt t="83102" x="10839450" y="1651000"/>
          <p14:tracePt t="83121" x="10845800" y="1651000"/>
          <p14:tracePt t="83152" x="10839450" y="1644650"/>
          <p14:tracePt t="83169" x="10826750" y="1644650"/>
          <p14:tracePt t="83186" x="10814050" y="1644650"/>
          <p14:tracePt t="83202" x="10775950" y="1644650"/>
          <p14:tracePt t="83221" x="10737850" y="1644650"/>
          <p14:tracePt t="83235" x="10680700" y="1644650"/>
          <p14:tracePt t="83252" x="10604500" y="1638300"/>
          <p14:tracePt t="83268" x="10445750" y="1644650"/>
          <p14:tracePt t="83287" x="10255250" y="1651000"/>
          <p14:tracePt t="83302" x="10020300" y="1663700"/>
          <p14:tracePt t="83319" x="9766300" y="1663700"/>
          <p14:tracePt t="83335" x="9499600" y="1670050"/>
          <p14:tracePt t="83351" x="9264650" y="1682750"/>
          <p14:tracePt t="83369" x="9042400" y="1689100"/>
          <p14:tracePt t="83385" x="8826500" y="1701800"/>
          <p14:tracePt t="83402" x="8489950" y="1701800"/>
          <p14:tracePt t="83418" x="8115300" y="1701800"/>
          <p14:tracePt t="83419" x="7912100" y="1701800"/>
          <p14:tracePt t="83436" x="7747000" y="1708150"/>
          <p14:tracePt t="83452" x="7207250" y="1714500"/>
          <p14:tracePt t="83469" x="6851650" y="1720850"/>
          <p14:tracePt t="83486" x="6559550" y="1733550"/>
          <p14:tracePt t="83503" x="6286500" y="1746250"/>
          <p14:tracePt t="83523" x="6007100" y="1746250"/>
          <p14:tracePt t="83525" x="5892800" y="1752600"/>
          <p14:tracePt t="83538" x="5753100" y="1752600"/>
          <p14:tracePt t="83552" x="5518150" y="1752600"/>
          <p14:tracePt t="83569" x="5295900" y="1752600"/>
          <p14:tracePt t="83586" x="5086350" y="1752600"/>
          <p14:tracePt t="83602" x="4946650" y="1758950"/>
          <p14:tracePt t="83619" x="4864100" y="1771650"/>
          <p14:tracePt t="83636" x="4819650" y="1778000"/>
          <p14:tracePt t="83652" x="4794250" y="1803400"/>
          <p14:tracePt t="83670" x="4743450" y="1847850"/>
          <p14:tracePt t="83686" x="4654550" y="1873250"/>
          <p14:tracePt t="83702" x="4457700" y="1924050"/>
          <p14:tracePt t="83722" x="4387850" y="1936750"/>
          <p14:tracePt t="83736" x="4375150" y="1936750"/>
          <p14:tracePt t="83789" x="4381500" y="1943100"/>
          <p14:tracePt t="83802" x="4387850" y="1943100"/>
          <p14:tracePt t="83819" x="4394200" y="1968500"/>
          <p14:tracePt t="83836" x="4362450" y="2025650"/>
          <p14:tracePt t="83853" x="4318000" y="2076450"/>
          <p14:tracePt t="83871" x="4273550" y="2101850"/>
          <p14:tracePt t="83889" x="4235450" y="2114550"/>
          <p14:tracePt t="83903" x="4222750" y="2114550"/>
          <p14:tracePt t="83938" x="4229100" y="2108200"/>
          <p14:tracePt t="83952" x="4235450" y="2095500"/>
          <p14:tracePt t="83970" x="4235450" y="2089150"/>
          <p14:tracePt t="83986" x="4229100" y="2089150"/>
          <p14:tracePt t="84002" x="4203700" y="2095500"/>
          <p14:tracePt t="84019" x="4159250" y="2095500"/>
          <p14:tracePt t="84036" x="4121150" y="2095500"/>
          <p14:tracePt t="84094" x="4121150" y="2089150"/>
          <p14:tracePt t="84103" x="4127500" y="2076450"/>
          <p14:tracePt t="84119" x="4140200" y="2063750"/>
          <p14:tracePt t="84135" x="4146550" y="2057400"/>
          <p14:tracePt t="84152" x="4152900" y="2051050"/>
          <p14:tracePt t="84170" x="4159250" y="2044700"/>
          <p14:tracePt t="84188" x="4165600" y="2038350"/>
          <p14:tracePt t="84204" x="4178300" y="2038350"/>
          <p14:tracePt t="84219" x="4197350" y="2038350"/>
          <p14:tracePt t="84236" x="4210050" y="2038350"/>
          <p14:tracePt t="84254" x="4216400" y="2032000"/>
          <p14:tracePt t="84270" x="4222750" y="2025650"/>
          <p14:tracePt t="84286" x="4222750" y="2006600"/>
          <p14:tracePt t="84303" x="4216400" y="1987550"/>
          <p14:tracePt t="84320" x="4191000" y="1962150"/>
          <p14:tracePt t="84337" x="4152900" y="1943100"/>
          <p14:tracePt t="84353" x="4133850" y="1930400"/>
          <p14:tracePt t="84370" x="4127500" y="1930400"/>
          <p14:tracePt t="84404" x="4127500" y="1955800"/>
          <p14:tracePt t="84419" x="4140200" y="1968500"/>
          <p14:tracePt t="84436" x="4216400" y="2000250"/>
          <p14:tracePt t="84454" x="4286250" y="2006600"/>
          <p14:tracePt t="84470" x="4381500" y="2006600"/>
          <p14:tracePt t="84487" x="4464050" y="1993900"/>
          <p14:tracePt t="84503" x="4533900" y="1968500"/>
          <p14:tracePt t="84522" x="4572000" y="1949450"/>
          <p14:tracePt t="84536" x="4584700" y="1943100"/>
          <p14:tracePt t="84553" x="4591050" y="1936750"/>
          <p14:tracePt t="84603" x="4591050" y="1943100"/>
          <p14:tracePt t="84619" x="4591050" y="1949450"/>
          <p14:tracePt t="84637" x="4603750" y="1962150"/>
          <p14:tracePt t="84653" x="4610100" y="1974850"/>
          <p14:tracePt t="84670" x="4616450" y="1974850"/>
          <p14:tracePt t="84687" x="4622800" y="1981200"/>
          <p14:tracePt t="84720" x="4629150" y="1981200"/>
          <p14:tracePt t="84737" x="4635500" y="1981200"/>
          <p14:tracePt t="84754" x="4641850" y="1974850"/>
          <p14:tracePt t="84771" x="4641850" y="1968500"/>
          <p14:tracePt t="84789" x="4648200" y="1968500"/>
          <p14:tracePt t="84803" x="4648200" y="1962150"/>
          <p14:tracePt t="84820" x="4660900" y="1962150"/>
          <p14:tracePt t="84837" x="4667250" y="1955800"/>
          <p14:tracePt t="84870" x="4667250" y="1949450"/>
          <p14:tracePt t="84904" x="4667250" y="1943100"/>
          <p14:tracePt t="84920" x="4673600" y="1930400"/>
          <p14:tracePt t="84937" x="4692650" y="1924050"/>
          <p14:tracePt t="84954" x="4756150" y="1917700"/>
          <p14:tracePt t="84970" x="4851400" y="1917700"/>
          <p14:tracePt t="84987" x="4959350" y="1930400"/>
          <p14:tracePt t="85004" x="5022850" y="1943100"/>
          <p14:tracePt t="85022" x="5067300" y="1949450"/>
          <p14:tracePt t="85037" x="5086350" y="1949450"/>
          <p14:tracePt t="85053" x="5099050" y="1943100"/>
          <p14:tracePt t="85071" x="5118100" y="1936750"/>
          <p14:tracePt t="85087" x="5187950" y="1924050"/>
          <p14:tracePt t="85104" x="5289550" y="1911350"/>
          <p14:tracePt t="85121" x="5480050" y="1905000"/>
          <p14:tracePt t="85136" x="5626100" y="1905000"/>
          <p14:tracePt t="85154" x="5797550" y="1911350"/>
          <p14:tracePt t="85171" x="5956300" y="1917700"/>
          <p14:tracePt t="85187" x="5975350" y="1917700"/>
          <p14:tracePt t="85204" x="6000750" y="1917700"/>
          <p14:tracePt t="85220" x="6013450" y="1917700"/>
          <p14:tracePt t="85237" x="6019800" y="1917700"/>
          <p14:tracePt t="85317" x="6019800" y="1924050"/>
          <p14:tracePt t="85397" x="6013450" y="1924050"/>
          <p14:tracePt t="85403" x="6000750" y="1924050"/>
          <p14:tracePt t="85421" x="5962650" y="1924050"/>
          <p14:tracePt t="85439" x="5880100" y="1924050"/>
          <p14:tracePt t="85453" x="5791200" y="1917700"/>
          <p14:tracePt t="85471" x="5740400" y="1911350"/>
          <p14:tracePt t="85488" x="5695950" y="1905000"/>
          <p14:tracePt t="85504" x="5683250" y="1898650"/>
          <p14:tracePt t="85608" x="5689600" y="1898650"/>
          <p14:tracePt t="85615" x="5695950" y="1898650"/>
          <p14:tracePt t="85625" x="5708650" y="1892300"/>
          <p14:tracePt t="85638" x="5721350" y="1892300"/>
          <p14:tracePt t="85655" x="5765800" y="1898650"/>
          <p14:tracePt t="85671" x="5778500" y="1905000"/>
          <p14:tracePt t="85687" x="5848350" y="1917700"/>
          <p14:tracePt t="85704" x="5924550" y="1943100"/>
          <p14:tracePt t="85721" x="5994400" y="1962150"/>
          <p14:tracePt t="85737" x="6032500" y="1968500"/>
          <p14:tracePt t="85755" x="6051550" y="1974850"/>
          <p14:tracePt t="85771" x="6057900" y="1974850"/>
          <p14:tracePt t="85821" x="6064250" y="1974850"/>
          <p14:tracePt t="85838" x="6070600" y="1974850"/>
          <p14:tracePt t="85853" x="6083300" y="1974850"/>
          <p14:tracePt t="85872" x="6089650" y="1968500"/>
          <p14:tracePt t="85888" x="6096000" y="1968500"/>
          <p14:tracePt t="85904" x="6102350" y="1962150"/>
          <p14:tracePt t="85924" x="6115050" y="1949450"/>
          <p14:tracePt t="85938" x="6121400" y="1943100"/>
          <p14:tracePt t="85954" x="6134100" y="1930400"/>
          <p14:tracePt t="85972" x="6146800" y="1911350"/>
          <p14:tracePt t="85988" x="6159500" y="1898650"/>
          <p14:tracePt t="86004" x="6172200" y="1892300"/>
          <p14:tracePt t="86022" x="6184900" y="1885950"/>
          <p14:tracePt t="86037" x="6191250" y="1873250"/>
          <p14:tracePt t="86054" x="6197600" y="1866900"/>
          <p14:tracePt t="86073" x="6197600" y="1847850"/>
          <p14:tracePt t="86090" x="6197600" y="1828800"/>
          <p14:tracePt t="86108" x="6184900" y="1803400"/>
          <p14:tracePt t="86121" x="6178550" y="1797050"/>
          <p14:tracePt t="86138" x="6172200" y="1784350"/>
          <p14:tracePt t="86171" x="6159500" y="1778000"/>
          <p14:tracePt t="86204" x="6140450" y="1790700"/>
          <p14:tracePt t="86221" x="6127750" y="1803400"/>
          <p14:tracePt t="86238" x="6121400" y="1809750"/>
          <p14:tracePt t="86255" x="6108700" y="1822450"/>
          <p14:tracePt t="86271" x="6089650" y="1835150"/>
          <p14:tracePt t="86288" x="6076950" y="1847850"/>
          <p14:tracePt t="86304" x="6064250" y="1885950"/>
          <p14:tracePt t="86321" x="6045200" y="1930400"/>
          <p14:tracePt t="86339" x="6038850" y="1949450"/>
          <p14:tracePt t="86355" x="6026150" y="1987550"/>
          <p14:tracePt t="86371" x="6013450" y="2012950"/>
          <p14:tracePt t="86388" x="6013450" y="2025650"/>
          <p14:tracePt t="86405" x="6007100" y="2032000"/>
          <p14:tracePt t="86605" x="6013450" y="2032000"/>
          <p14:tracePt t="86628" x="6019800" y="2032000"/>
          <p14:tracePt t="86645" x="6026150" y="2019300"/>
          <p14:tracePt t="86656" x="6026150" y="2012950"/>
          <p14:tracePt t="86688" x="6026150" y="2006600"/>
          <p14:tracePt t="86760" x="6026150" y="2000250"/>
          <p14:tracePt t="86775" x="6032500" y="1993900"/>
          <p14:tracePt t="86783" x="6032500" y="1981200"/>
          <p14:tracePt t="86805" x="6032500" y="1974850"/>
          <p14:tracePt t="86822" x="6045200" y="1955800"/>
          <p14:tracePt t="86839" x="6045200" y="1949450"/>
          <p14:tracePt t="86855" x="6051550" y="1943100"/>
          <p14:tracePt t="86871" x="6057900" y="1930400"/>
          <p14:tracePt t="86905" x="6064250" y="1917700"/>
          <p14:tracePt t="86921" x="6076950" y="1911350"/>
          <p14:tracePt t="86938" x="6108700" y="1892300"/>
          <p14:tracePt t="86955" x="6121400" y="1879600"/>
          <p14:tracePt t="86972" x="6172200" y="1854200"/>
          <p14:tracePt t="86988" x="6216650" y="1835150"/>
          <p14:tracePt t="87006" x="6248400" y="1822450"/>
          <p14:tracePt t="87022" x="6261100" y="1822450"/>
          <p14:tracePt t="87055" x="6267450" y="1822450"/>
          <p14:tracePt t="87072" x="6280150" y="1822450"/>
          <p14:tracePt t="87089" x="6286500" y="1822450"/>
          <p14:tracePt t="87106" x="6292850" y="1835150"/>
          <p14:tracePt t="87122" x="6318250" y="1860550"/>
          <p14:tracePt t="87140" x="6324600" y="1866900"/>
          <p14:tracePt t="87159" x="6343650" y="1873250"/>
          <p14:tracePt t="87172" x="6362700" y="1885950"/>
          <p14:tracePt t="87188" x="6369050" y="1885950"/>
          <p14:tracePt t="87206" x="6369050" y="1892300"/>
          <p14:tracePt t="87228" x="6356350" y="1905000"/>
          <p14:tracePt t="87239" x="6356350" y="1911350"/>
          <p14:tracePt t="87255" x="6350000" y="1917700"/>
          <p14:tracePt t="87288" x="6362700" y="1917700"/>
          <p14:tracePt t="87305" x="6445250" y="1936750"/>
          <p14:tracePt t="87322" x="6546850" y="1949450"/>
          <p14:tracePt t="87339" x="6610350" y="1955800"/>
          <p14:tracePt t="87356" x="6635750" y="1955800"/>
          <p14:tracePt t="87372" x="6648450" y="1949450"/>
          <p14:tracePt t="87389" x="6654800" y="1943100"/>
          <p14:tracePt t="87406" x="6654800" y="1930400"/>
          <p14:tracePt t="87422" x="6661150" y="1917700"/>
          <p14:tracePt t="87439" x="6673850" y="1911350"/>
          <p14:tracePt t="87456" x="6680200" y="1905000"/>
          <p14:tracePt t="87522" x="6680200" y="1898650"/>
          <p14:tracePt t="87539" x="6686550" y="1892300"/>
          <p14:tracePt t="87557" x="6692900" y="1873250"/>
          <p14:tracePt t="87573" x="6705600" y="1841500"/>
          <p14:tracePt t="87589" x="6711950" y="1816100"/>
          <p14:tracePt t="87606" x="6711950" y="1790700"/>
          <p14:tracePt t="87622" x="6718300" y="1765300"/>
          <p14:tracePt t="87639" x="6718300" y="1758950"/>
          <p14:tracePt t="87656" x="6724650" y="1746250"/>
          <p14:tracePt t="87689" x="6724650" y="1739900"/>
          <p14:tracePt t="87706" x="6718300" y="1733550"/>
          <p14:tracePt t="87722" x="6673850" y="1695450"/>
          <p14:tracePt t="87739" x="6635750" y="1676400"/>
          <p14:tracePt t="87756" x="6565900" y="1644650"/>
          <p14:tracePt t="87772" x="6502400" y="1619250"/>
          <p14:tracePt t="87788" x="6432550" y="1600200"/>
          <p14:tracePt t="87806" x="6375400" y="1593850"/>
          <p14:tracePt t="87822" x="6337300" y="1593850"/>
          <p14:tracePt t="87839" x="6299200" y="1593850"/>
          <p14:tracePt t="87855" x="6267450" y="1612900"/>
          <p14:tracePt t="87872" x="6242050" y="1631950"/>
          <p14:tracePt t="87889" x="6203950" y="1651000"/>
          <p14:tracePt t="87906" x="6184900" y="1651000"/>
          <p14:tracePt t="88018" x="6184900" y="1657350"/>
          <p14:tracePt t="88024" x="6203950" y="1670050"/>
          <p14:tracePt t="88040" x="6248400" y="1701800"/>
          <p14:tracePt t="88057" x="6311900" y="1727200"/>
          <p14:tracePt t="88078" x="6388100" y="1765300"/>
          <p14:tracePt t="88091" x="6394450" y="1771650"/>
          <p14:tracePt t="88106" x="6407150" y="1778000"/>
          <p14:tracePt t="88123" x="6413500" y="1784350"/>
          <p14:tracePt t="88139" x="6419850" y="1790700"/>
          <p14:tracePt t="88157" x="6419850" y="1803400"/>
          <p14:tracePt t="88159" x="6426200" y="1816100"/>
          <p14:tracePt t="88173" x="6426200" y="1822450"/>
          <p14:tracePt t="88191" x="6438900" y="1841500"/>
          <p14:tracePt t="88207" x="6457950" y="1860550"/>
          <p14:tracePt t="88229" x="6464300" y="1866900"/>
          <p14:tracePt t="88248" x="6470650" y="1873250"/>
          <p14:tracePt t="88262" x="6470650" y="1879600"/>
          <p14:tracePt t="88273" x="6470650" y="1885950"/>
          <p14:tracePt t="88290" x="6470650" y="1898650"/>
          <p14:tracePt t="88307" x="6470650" y="1911350"/>
          <p14:tracePt t="88323" x="6470650" y="1917700"/>
          <p14:tracePt t="88340" x="6470650" y="1924050"/>
          <p14:tracePt t="88373" x="6464300" y="1930400"/>
          <p14:tracePt t="88390" x="6457950" y="1930400"/>
          <p14:tracePt t="88407" x="6451600" y="1930400"/>
          <p14:tracePt t="88630" x="6451600" y="1924050"/>
          <p14:tracePt t="88646" x="6451600" y="1917700"/>
          <p14:tracePt t="88695" x="6457950" y="1917700"/>
          <p14:tracePt t="88702" x="6464300" y="1924050"/>
          <p14:tracePt t="88710" x="6477000" y="1936750"/>
          <p14:tracePt t="88723" x="6489700" y="1949450"/>
          <p14:tracePt t="88739" x="6508750" y="1981200"/>
          <p14:tracePt t="88761" x="6540500" y="2019300"/>
          <p14:tracePt t="88774" x="6546850" y="2032000"/>
          <p14:tracePt t="88796" x="6559550" y="2044700"/>
          <p14:tracePt t="88806" x="6565900" y="2051050"/>
          <p14:tracePt t="88823" x="6572250" y="2051050"/>
          <p14:tracePt t="88847" x="6584950" y="2070100"/>
          <p14:tracePt t="88856" x="6591300" y="2070100"/>
          <p14:tracePt t="88876" x="6604000" y="2089150"/>
          <p14:tracePt t="88893" x="6616700" y="2108200"/>
          <p14:tracePt t="88895" x="6623050" y="2114550"/>
          <p14:tracePt t="88911" x="6629400" y="2120900"/>
          <p14:tracePt t="89015" x="6635750" y="2120900"/>
          <p14:tracePt t="89031" x="6642100" y="2120900"/>
          <p14:tracePt t="89039" x="6648450" y="2127250"/>
          <p14:tracePt t="89058" x="6654800" y="2139950"/>
          <p14:tracePt t="89073" x="6661150" y="2152650"/>
          <p14:tracePt t="89096" x="6661150" y="2178050"/>
          <p14:tracePt t="89097" x="6654800" y="2197100"/>
          <p14:tracePt t="89106" x="6648450" y="2209800"/>
          <p14:tracePt t="89123" x="6623050" y="2241550"/>
          <p14:tracePt t="89140" x="6597650" y="2260600"/>
          <p14:tracePt t="89157" x="6591300" y="2273300"/>
          <p14:tracePt t="89174" x="6584950" y="2273300"/>
          <p14:tracePt t="89191" x="6578600" y="2279650"/>
          <p14:tracePt t="89207" x="6572250" y="2286000"/>
          <p14:tracePt t="89224" x="6572250" y="2305050"/>
          <p14:tracePt t="89241" x="6565900" y="2330450"/>
          <p14:tracePt t="89258" x="6546850" y="2387600"/>
          <p14:tracePt t="89274" x="6534150" y="2438400"/>
          <p14:tracePt t="89291" x="6508750" y="2470150"/>
          <p14:tracePt t="89308" x="6464300" y="2476500"/>
          <p14:tracePt t="89323" x="6426200" y="2476500"/>
          <p14:tracePt t="89325" x="6407150" y="2476500"/>
          <p14:tracePt t="89341" x="6381750" y="2470150"/>
          <p14:tracePt t="89358" x="6330950" y="2457450"/>
          <p14:tracePt t="90213" x="6343650" y="2457450"/>
          <p14:tracePt t="90221" x="6381750" y="2451100"/>
          <p14:tracePt t="90228" x="6419850" y="2444750"/>
          <p14:tracePt t="90241" x="6464300" y="2438400"/>
          <p14:tracePt t="90258" x="6534150" y="2419350"/>
          <p14:tracePt t="90275" x="6597650" y="2393950"/>
          <p14:tracePt t="90291" x="6686550" y="2381250"/>
          <p14:tracePt t="90308" x="6851650" y="2368550"/>
          <p14:tracePt t="90324" x="6915150" y="2355850"/>
          <p14:tracePt t="90342" x="7035800" y="2330450"/>
          <p14:tracePt t="90358" x="7258050" y="2279650"/>
          <p14:tracePt t="90375" x="7454900" y="2235200"/>
          <p14:tracePt t="90394" x="7645400" y="2197100"/>
          <p14:tracePt t="90407" x="7829550" y="2165350"/>
          <p14:tracePt t="90427" x="8013700" y="2127250"/>
          <p14:tracePt t="90429" x="8064500" y="2114550"/>
          <p14:tracePt t="90443" x="8115300" y="2101850"/>
          <p14:tracePt t="90458" x="8178800" y="2076450"/>
          <p14:tracePt t="90477" x="8235950" y="2051050"/>
          <p14:tracePt t="90491" x="8267700" y="2038350"/>
          <p14:tracePt t="90509" x="8280400" y="2025650"/>
          <p14:tracePt t="90525" x="8293100" y="2025650"/>
          <p14:tracePt t="90543" x="8312150" y="2019300"/>
          <p14:tracePt t="90560" x="8337550" y="2019300"/>
          <p14:tracePt t="90575" x="8375650" y="2012950"/>
          <p14:tracePt t="90591" x="8426450" y="2000250"/>
          <p14:tracePt t="90607" x="8483600" y="1993900"/>
          <p14:tracePt t="90625" x="8528050" y="1993900"/>
          <p14:tracePt t="90641" x="8578850" y="1993900"/>
          <p14:tracePt t="90658" x="8636000" y="1993900"/>
          <p14:tracePt t="90675" x="8680450" y="1993900"/>
          <p14:tracePt t="90692" x="8769350" y="1993900"/>
          <p14:tracePt t="90709" x="8858250" y="1987550"/>
          <p14:tracePt t="90726" x="8953500" y="1962150"/>
          <p14:tracePt t="90741" x="9023350" y="1924050"/>
          <p14:tracePt t="90759" x="9074150" y="1885950"/>
          <p14:tracePt t="90774" x="9099550" y="1854200"/>
          <p14:tracePt t="90791" x="9105900" y="1835150"/>
          <p14:tracePt t="90808" x="9093200" y="1790700"/>
          <p14:tracePt t="90824" x="9029700" y="1733550"/>
          <p14:tracePt t="90842" x="8966200" y="1695450"/>
          <p14:tracePt t="90859" x="8896350" y="1670050"/>
          <p14:tracePt t="90875" x="8826500" y="1657350"/>
          <p14:tracePt t="90892" x="8756650" y="1651000"/>
          <p14:tracePt t="90911" x="8693150" y="1651000"/>
          <p14:tracePt t="90924" x="8623300" y="1651000"/>
          <p14:tracePt t="90942" x="8559800" y="1663700"/>
          <p14:tracePt t="90959" x="8496300" y="1676400"/>
          <p14:tracePt t="90975" x="8451850" y="1689100"/>
          <p14:tracePt t="90992" x="8413750" y="1708150"/>
          <p14:tracePt t="91009" x="8388350" y="1720850"/>
          <p14:tracePt t="91025" x="8369300" y="1739900"/>
          <p14:tracePt t="91042" x="8331200" y="1778000"/>
          <p14:tracePt t="91059" x="8305800" y="1816100"/>
          <p14:tracePt t="91075" x="8286750" y="1854200"/>
          <p14:tracePt t="91092" x="8280400" y="1879600"/>
          <p14:tracePt t="91108" x="8274050" y="1905000"/>
          <p14:tracePt t="91126" x="8286750" y="1917700"/>
          <p14:tracePt t="91143" x="8305800" y="1930400"/>
          <p14:tracePt t="91159" x="8343900" y="1949450"/>
          <p14:tracePt t="91162" x="8369300" y="1962150"/>
          <p14:tracePt t="91176" x="8388350" y="1968500"/>
          <p14:tracePt t="91192" x="8432800" y="1993900"/>
          <p14:tracePt t="91208" x="8483600" y="2019300"/>
          <p14:tracePt t="91225" x="8566150" y="2057400"/>
          <p14:tracePt t="91242" x="8674100" y="2082800"/>
          <p14:tracePt t="91259" x="8839200" y="2101850"/>
          <p14:tracePt t="91276" x="8985250" y="2101850"/>
          <p14:tracePt t="91295" x="9207500" y="2076450"/>
          <p14:tracePt t="91309" x="9302750" y="2051050"/>
          <p14:tracePt t="91326" x="9366250" y="2025650"/>
          <p14:tracePt t="91342" x="9404350" y="2012950"/>
          <p14:tracePt t="91359" x="9442450" y="1993900"/>
          <p14:tracePt t="91376" x="9461500" y="1993900"/>
          <p14:tracePt t="91392" x="9467850" y="1987550"/>
          <p14:tracePt t="91408" x="9474200" y="1981200"/>
          <p14:tracePt t="91425" x="9474200" y="1968500"/>
          <p14:tracePt t="91442" x="9474200" y="1949450"/>
          <p14:tracePt t="91459" x="9474200" y="1924050"/>
          <p14:tracePt t="91476" x="9467850" y="1892300"/>
          <p14:tracePt t="91493" x="9442450" y="1860550"/>
          <p14:tracePt t="91509" x="9404350" y="1828800"/>
          <p14:tracePt t="91526" x="9347200" y="1797050"/>
          <p14:tracePt t="91529" x="9321800" y="1784350"/>
          <p14:tracePt t="91542" x="9213850" y="1752600"/>
          <p14:tracePt t="91560" x="9124950" y="1727200"/>
          <p14:tracePt t="91576" x="9017000" y="1708150"/>
          <p14:tracePt t="91592" x="8896350" y="1695450"/>
          <p14:tracePt t="91609" x="8782050" y="1682750"/>
          <p14:tracePt t="91626" x="8674100" y="1670050"/>
          <p14:tracePt t="91643" x="8572500" y="1657350"/>
          <p14:tracePt t="91660" x="8489950" y="1651000"/>
          <p14:tracePt t="91678" x="8401050" y="1651000"/>
          <p14:tracePt t="91692" x="8388350" y="1651000"/>
          <p14:tracePt t="91709" x="8362950" y="1657350"/>
          <p14:tracePt t="91725" x="8350250" y="1663700"/>
          <p14:tracePt t="91742" x="8343900" y="1682750"/>
          <p14:tracePt t="91760" x="8337550" y="1720850"/>
          <p14:tracePt t="91776" x="8324850" y="1758950"/>
          <p14:tracePt t="91792" x="8299450" y="1816100"/>
          <p14:tracePt t="91809" x="8293100" y="1841500"/>
          <p14:tracePt t="91826" x="8293100" y="1866900"/>
          <p14:tracePt t="91845" x="8293100" y="1879600"/>
          <p14:tracePt t="91859" x="8299450" y="1898650"/>
          <p14:tracePt t="91879" x="8312150" y="1917700"/>
          <p14:tracePt t="91896" x="8343900" y="1936750"/>
          <p14:tracePt t="91912" x="8413750" y="1968500"/>
          <p14:tracePt t="91926" x="8445500" y="1974850"/>
          <p14:tracePt t="91929" x="8483600" y="1981200"/>
          <p14:tracePt t="91943" x="8528050" y="1981200"/>
          <p14:tracePt t="91960" x="8610600" y="1981200"/>
          <p14:tracePt t="91975" x="8731250" y="1981200"/>
          <p14:tracePt t="91993" x="8877300" y="1968500"/>
          <p14:tracePt t="92009" x="8947150" y="1955800"/>
          <p14:tracePt t="92026" x="9004300" y="1930400"/>
          <p14:tracePt t="92043" x="9036050" y="1911350"/>
          <p14:tracePt t="92059" x="9055100" y="1892300"/>
          <p14:tracePt t="92077" x="9061450" y="1879600"/>
          <p14:tracePt t="92095" x="9061450" y="1873250"/>
          <p14:tracePt t="92110" x="9061450" y="1866900"/>
          <p14:tracePt t="92126" x="9055100" y="1854200"/>
          <p14:tracePt t="92143" x="9036050" y="1835150"/>
          <p14:tracePt t="92159" x="8997950" y="1816100"/>
          <p14:tracePt t="92176" x="8940800" y="1803400"/>
          <p14:tracePt t="92196" x="8864600" y="1797050"/>
          <p14:tracePt t="92210" x="8845550" y="1797050"/>
          <p14:tracePt t="92211" x="8826500" y="1797050"/>
          <p14:tracePt t="92226" x="8769350" y="1797050"/>
          <p14:tracePt t="92244" x="8731250" y="1797050"/>
          <p14:tracePt t="92259" x="8661400" y="1803400"/>
          <p14:tracePt t="92279" x="8616950" y="1809750"/>
          <p14:tracePt t="92293" x="8566150" y="1809750"/>
          <p14:tracePt t="92312" x="8483600" y="1816100"/>
          <p14:tracePt t="92326" x="8439150" y="1816100"/>
          <p14:tracePt t="92343" x="8388350" y="1816100"/>
          <p14:tracePt t="92360" x="8369300" y="1816100"/>
          <p14:tracePt t="92377" x="8356600" y="1822450"/>
          <p14:tracePt t="92393" x="8350250" y="1828800"/>
          <p14:tracePt t="92412" x="8337550" y="1841500"/>
          <p14:tracePt t="92427" x="8324850" y="1854200"/>
          <p14:tracePt t="92443" x="8305800" y="1866900"/>
          <p14:tracePt t="92460" x="8267700" y="1873250"/>
          <p14:tracePt t="92477" x="8204200" y="1885950"/>
          <p14:tracePt t="92494" x="8178800" y="1885950"/>
          <p14:tracePt t="92510" x="8153400" y="1892300"/>
          <p14:tracePt t="92528" x="8147050" y="1892300"/>
          <p14:tracePt t="92544" x="8140700" y="1898650"/>
          <p14:tracePt t="92560" x="8140700" y="1905000"/>
          <p14:tracePt t="92577" x="8140700" y="1911350"/>
          <p14:tracePt t="92610" x="8147050" y="1924050"/>
          <p14:tracePt t="92627" x="8197850" y="1936750"/>
          <p14:tracePt t="92644" x="8267700" y="1955800"/>
          <p14:tracePt t="92646" x="8318500" y="1968500"/>
          <p14:tracePt t="92660" x="8369300" y="1974850"/>
          <p14:tracePt t="92678" x="8509000" y="2006600"/>
          <p14:tracePt t="92694" x="8566150" y="2032000"/>
          <p14:tracePt t="92710" x="8585200" y="2057400"/>
          <p14:tracePt t="92728" x="8578850" y="2082800"/>
          <p14:tracePt t="92744" x="8502650" y="2133600"/>
          <p14:tracePt t="92760" x="8375650" y="2171700"/>
          <p14:tracePt t="92776" x="8185150" y="2203450"/>
          <p14:tracePt t="92793" x="7950200" y="2216150"/>
          <p14:tracePt t="92810" x="7632700" y="2228850"/>
          <p14:tracePt t="92827" x="7194550" y="2279650"/>
          <p14:tracePt t="92844" x="6686550" y="2336800"/>
          <p14:tracePt t="92859" x="6026150" y="2355850"/>
          <p14:tracePt t="92876" x="5365750" y="2349500"/>
          <p14:tracePt t="92894" x="4648200" y="2305050"/>
          <p14:tracePt t="92911" x="4006850" y="2222500"/>
          <p14:tracePt t="92926" x="3378200" y="2101850"/>
          <p14:tracePt t="92944" x="2921000" y="1974850"/>
          <p14:tracePt t="92960" x="2559050" y="1797050"/>
          <p14:tracePt t="92977" x="2514600" y="1739900"/>
          <p14:tracePt t="92994" x="2514600" y="1708150"/>
          <p14:tracePt t="93010" x="2501900" y="1682750"/>
          <p14:tracePt t="93028" x="2482850" y="1663700"/>
          <p14:tracePt t="93044" x="2432050" y="1631950"/>
          <p14:tracePt t="93060" x="2362200" y="1606550"/>
          <p14:tracePt t="93077" x="2266950" y="1568450"/>
          <p14:tracePt t="93094" x="2190750" y="1536700"/>
          <p14:tracePt t="93111" x="2127250" y="1498600"/>
          <p14:tracePt t="93127" x="2082800" y="1460500"/>
          <p14:tracePt t="93144" x="2051050" y="1416050"/>
          <p14:tracePt t="93161" x="2025650" y="1384300"/>
          <p14:tracePt t="93177" x="1993900" y="1358900"/>
          <p14:tracePt t="93193" x="1962150" y="1327150"/>
          <p14:tracePt t="93211" x="1892300" y="1289050"/>
          <p14:tracePt t="93227" x="1854200" y="1276350"/>
          <p14:tracePt t="93244" x="1816100" y="1263650"/>
          <p14:tracePt t="93260" x="1790700" y="1257300"/>
          <p14:tracePt t="93396" x="1790700" y="1250950"/>
          <p14:tracePt t="93411" x="1797050" y="1250950"/>
          <p14:tracePt t="93427" x="1809750" y="1250950"/>
          <p14:tracePt t="93444" x="1835150" y="1250950"/>
          <p14:tracePt t="93461" x="1860550" y="1257300"/>
          <p14:tracePt t="93478" x="1885950" y="1270000"/>
          <p14:tracePt t="93494" x="1898650" y="1270000"/>
          <p14:tracePt t="93544" x="1898650" y="1282700"/>
          <p14:tracePt t="93561" x="1873250" y="1295400"/>
          <p14:tracePt t="93577" x="1854200" y="1308100"/>
          <p14:tracePt t="93596" x="1828800" y="1333500"/>
          <p14:tracePt t="93611" x="1822450" y="1339850"/>
          <p14:tracePt t="93628" x="1816100" y="1346200"/>
          <p14:tracePt t="93644" x="1809750" y="1352550"/>
          <p14:tracePt t="93661" x="1803400" y="1358900"/>
          <p14:tracePt t="93682" x="1784350" y="1365250"/>
          <p14:tracePt t="93694" x="1752600" y="1365250"/>
          <p14:tracePt t="93712" x="1720850" y="1365250"/>
          <p14:tracePt t="93727" x="1714500" y="1365250"/>
          <p14:tracePt t="93744" x="1708150" y="1365250"/>
          <p14:tracePt t="93761" x="1714500" y="1371600"/>
          <p14:tracePt t="93777" x="1727200" y="1377950"/>
          <p14:tracePt t="93795" x="1746250" y="1384300"/>
          <p14:tracePt t="93812" x="1758950" y="1397000"/>
          <p14:tracePt t="93828" x="1765300" y="1397000"/>
          <p14:tracePt t="93934" x="1758950" y="1390650"/>
          <p14:tracePt t="93944" x="1752600" y="1390650"/>
          <p14:tracePt t="93961" x="1720850" y="1377950"/>
          <p14:tracePt t="93978" x="1682750" y="1365250"/>
          <p14:tracePt t="93997" x="1619250" y="1346200"/>
          <p14:tracePt t="94011" x="1562100" y="1320800"/>
          <p14:tracePt t="94028" x="1536700" y="1308100"/>
          <p14:tracePt t="94045" x="1504950" y="1295400"/>
          <p14:tracePt t="94061" x="1492250" y="1289050"/>
          <p14:tracePt t="94078" x="1492250" y="1282700"/>
          <p14:tracePt t="94095" x="1460500" y="1270000"/>
          <p14:tracePt t="94111" x="1416050" y="1263650"/>
          <p14:tracePt t="94127" x="1327150" y="1238250"/>
          <p14:tracePt t="94145" x="1219200" y="1212850"/>
          <p14:tracePt t="94164" x="1168400" y="1193800"/>
          <p14:tracePt t="94178" x="1143000" y="1187450"/>
          <p14:tracePt t="94194" x="1136650" y="1187450"/>
          <p14:tracePt t="94228" x="1123950" y="1193800"/>
          <p14:tracePt t="94244" x="1111250" y="1200150"/>
          <p14:tracePt t="94261" x="1079500" y="1212850"/>
          <p14:tracePt t="94279" x="1060450" y="1225550"/>
          <p14:tracePt t="94295" x="1047750" y="1238250"/>
          <p14:tracePt t="94311" x="1047750" y="1257300"/>
          <p14:tracePt t="94329" x="1047750" y="1282700"/>
          <p14:tracePt t="94331" x="1060450" y="1301750"/>
          <p14:tracePt t="94344" x="1066800" y="1308100"/>
          <p14:tracePt t="94362" x="1073150" y="1352550"/>
          <p14:tracePt t="94379" x="1066800" y="1377950"/>
          <p14:tracePt t="94395" x="1054100" y="1390650"/>
          <p14:tracePt t="94413" x="1041400" y="1397000"/>
          <p14:tracePt t="94428" x="1041400" y="1403350"/>
          <p14:tracePt t="94445" x="1041400" y="1416050"/>
          <p14:tracePt t="94464" x="1060450" y="1428750"/>
          <p14:tracePt t="94478" x="1117600" y="1447800"/>
          <p14:tracePt t="94495" x="1174750" y="1460500"/>
          <p14:tracePt t="94511" x="1200150" y="1466850"/>
          <p14:tracePt t="94528" x="1212850" y="1466850"/>
          <p14:tracePt t="94545" x="1219200" y="1466850"/>
          <p14:tracePt t="94562" x="1225550" y="1466850"/>
          <p14:tracePt t="94612" x="1250950" y="1473200"/>
          <p14:tracePt t="94628" x="1352550" y="1492250"/>
          <p14:tracePt t="94645" x="1447800" y="1498600"/>
          <p14:tracePt t="94661" x="1555750" y="1511300"/>
          <p14:tracePt t="94678" x="1663700" y="1530350"/>
          <p14:tracePt t="94695" x="1746250" y="1536700"/>
          <p14:tracePt t="94712" x="1816100" y="1543050"/>
          <p14:tracePt t="94730" x="1866900" y="1543050"/>
          <p14:tracePt t="94745" x="1924050" y="1536700"/>
          <p14:tracePt t="94761" x="1968500" y="1524000"/>
          <p14:tracePt t="94779" x="2012950" y="1504950"/>
          <p14:tracePt t="94794" x="2057400" y="1492250"/>
          <p14:tracePt t="94812" x="2101850" y="1473200"/>
          <p14:tracePt t="94829" x="2127250" y="1466850"/>
          <p14:tracePt t="94845" x="2139950" y="1460500"/>
          <p14:tracePt t="94863" x="2159000" y="1454150"/>
          <p14:tracePt t="94879" x="2178050" y="1447800"/>
          <p14:tracePt t="94895" x="2190750" y="1441450"/>
          <p14:tracePt t="94914" x="2197100" y="1428750"/>
          <p14:tracePt t="94928" x="2197100" y="1409700"/>
          <p14:tracePt t="94945" x="2184400" y="1384300"/>
          <p14:tracePt t="94962" x="2152650" y="1358900"/>
          <p14:tracePt t="94978" x="2127250" y="1339850"/>
          <p14:tracePt t="94995" x="2076450" y="1308100"/>
          <p14:tracePt t="95012" x="2012950" y="1270000"/>
          <p14:tracePt t="95014" x="1993900" y="1263650"/>
          <p14:tracePt t="95029" x="1955800" y="1244600"/>
          <p14:tracePt t="95045" x="1917700" y="1231900"/>
          <p14:tracePt t="95061" x="1828800" y="1212850"/>
          <p14:tracePt t="95079" x="1739900" y="1200150"/>
          <p14:tracePt t="95095" x="1625600" y="1193800"/>
          <p14:tracePt t="95112" x="1549400" y="1193800"/>
          <p14:tracePt t="95128" x="1479550" y="1187450"/>
          <p14:tracePt t="95147" x="1384300" y="1174750"/>
          <p14:tracePt t="95163" x="1320800" y="1162050"/>
          <p14:tracePt t="95179" x="1231900" y="1155700"/>
          <p14:tracePt t="95211" x="1111250" y="1162050"/>
          <p14:tracePt t="95230" x="1073150" y="1168400"/>
          <p14:tracePt t="95245" x="1066800" y="1181100"/>
          <p14:tracePt t="95262" x="1054100" y="1200150"/>
          <p14:tracePt t="95278" x="1054100" y="1238250"/>
          <p14:tracePt t="95296" x="1066800" y="1282700"/>
          <p14:tracePt t="95314" x="1104900" y="1333500"/>
          <p14:tracePt t="95328" x="1130300" y="1377950"/>
          <p14:tracePt t="95345" x="1143000" y="1397000"/>
          <p14:tracePt t="95362" x="1155700" y="1409700"/>
          <p14:tracePt t="95381" x="1162050" y="1416050"/>
          <p14:tracePt t="95431" x="1168400" y="1416050"/>
          <p14:tracePt t="95447" x="1174750" y="1422400"/>
          <p14:tracePt t="95463" x="1263650" y="1435100"/>
          <p14:tracePt t="95481" x="1320800" y="1454150"/>
          <p14:tracePt t="95499" x="1384300" y="1466850"/>
          <p14:tracePt t="95512" x="1454150" y="1479550"/>
          <p14:tracePt t="95529" x="1511300" y="1479550"/>
          <p14:tracePt t="95547" x="1568450" y="1479550"/>
          <p14:tracePt t="95562" x="1619250" y="1466850"/>
          <p14:tracePt t="95579" x="1663700" y="1447800"/>
          <p14:tracePt t="95596" x="1695450" y="1435100"/>
          <p14:tracePt t="95615" x="1739900" y="1422400"/>
          <p14:tracePt t="95629" x="1746250" y="1422400"/>
          <p14:tracePt t="95646" x="1758950" y="1422400"/>
          <p14:tracePt t="95662" x="1765300" y="1428750"/>
          <p14:tracePt t="95678" x="1771650" y="1428750"/>
          <p14:tracePt t="95713" x="1771650" y="1435100"/>
          <p14:tracePt t="95812" x="1758950" y="1435100"/>
          <p14:tracePt t="95820" x="1746250" y="1435100"/>
          <p14:tracePt t="95829" x="1714500" y="1435100"/>
          <p14:tracePt t="95846" x="1625600" y="1435100"/>
          <p14:tracePt t="95863" x="1524000" y="1422400"/>
          <p14:tracePt t="95879" x="1422400" y="1403350"/>
          <p14:tracePt t="95896" x="1327150" y="1377950"/>
          <p14:tracePt t="95912" x="1276350" y="1365250"/>
          <p14:tracePt t="95932" x="1270000" y="1365250"/>
          <p14:tracePt t="95983" x="1263650" y="1365250"/>
          <p14:tracePt t="96006" x="1257300" y="1377950"/>
          <p14:tracePt t="96030" x="1250950" y="1416050"/>
          <p14:tracePt t="96046" x="1257300" y="1447800"/>
          <p14:tracePt t="96063" x="1270000" y="1479550"/>
          <p14:tracePt t="96079" x="1301750" y="1511300"/>
          <p14:tracePt t="96096" x="1358900" y="1543050"/>
          <p14:tracePt t="96113" x="1435100" y="1562100"/>
          <p14:tracePt t="96129" x="1524000" y="1562100"/>
          <p14:tracePt t="96147" x="1625600" y="1562100"/>
          <p14:tracePt t="96163" x="1765300" y="1562100"/>
          <p14:tracePt t="96180" x="2006600" y="1574800"/>
          <p14:tracePt t="96197" x="2349500" y="1612900"/>
          <p14:tracePt t="96212" x="2781300" y="1670050"/>
          <p14:tracePt t="96213" x="2984500" y="1689100"/>
          <p14:tracePt t="96229" x="3232150" y="1714500"/>
          <p14:tracePt t="96249" x="3930650" y="1758950"/>
          <p14:tracePt t="96263" x="4356100" y="1778000"/>
          <p14:tracePt t="96280" x="4705350" y="1809750"/>
          <p14:tracePt t="96297" x="5010150" y="1866900"/>
          <p14:tracePt t="96313" x="5283200" y="1955800"/>
          <p14:tracePt t="96330" x="5575300" y="2095500"/>
          <p14:tracePt t="96346" x="5988050" y="2298700"/>
          <p14:tracePt t="96363" x="6369050" y="2451100"/>
          <p14:tracePt t="96380" x="6883400" y="2609850"/>
          <p14:tracePt t="96396" x="7258050" y="2698750"/>
          <p14:tracePt t="96413" x="7645400" y="2749550"/>
          <p14:tracePt t="96430" x="7867650" y="2743200"/>
          <p14:tracePt t="96447" x="8051800" y="2692400"/>
          <p14:tracePt t="96463" x="8223250" y="2635250"/>
          <p14:tracePt t="96480" x="8401050" y="2590800"/>
          <p14:tracePt t="96497" x="8693150" y="2533650"/>
          <p14:tracePt t="96513" x="8845550" y="2489200"/>
          <p14:tracePt t="96530" x="8890000" y="2457450"/>
          <p14:tracePt t="96546" x="8890000" y="2451100"/>
          <p14:tracePt t="96563" x="8896350" y="2451100"/>
          <p14:tracePt t="96580" x="8947150" y="2470150"/>
          <p14:tracePt t="96596" x="9055100" y="2495550"/>
          <p14:tracePt t="96613" x="9201150" y="2508250"/>
          <p14:tracePt t="96629" x="9404350" y="2482850"/>
          <p14:tracePt t="96647" x="9607550" y="2393950"/>
          <p14:tracePt t="96666" x="9785350" y="2254250"/>
          <p14:tracePt t="96679" x="9874250" y="2120900"/>
          <p14:tracePt t="96696" x="9880600" y="2019300"/>
          <p14:tracePt t="96713" x="9848850" y="1955800"/>
          <p14:tracePt t="96730" x="9766300" y="1885950"/>
          <p14:tracePt t="96747" x="9702800" y="1860550"/>
          <p14:tracePt t="96763" x="9626600" y="1841500"/>
          <p14:tracePt t="96781" x="9550400" y="1835150"/>
          <p14:tracePt t="96796" x="9480550" y="1835150"/>
          <p14:tracePt t="96813" x="9461500" y="1835150"/>
          <p14:tracePt t="96852" x="9461500" y="1841500"/>
          <p14:tracePt t="96864" x="9455150" y="1847850"/>
          <p14:tracePt t="96880" x="9442450" y="1898650"/>
          <p14:tracePt t="96897" x="9423400" y="1943100"/>
          <p14:tracePt t="96913" x="9404350" y="1968500"/>
          <p14:tracePt t="96931" x="9391650" y="1993900"/>
          <p14:tracePt t="96946" x="9385300" y="2006600"/>
          <p14:tracePt t="96964" x="9378950" y="2019300"/>
          <p14:tracePt t="96981" x="9378950" y="2025650"/>
          <p14:tracePt t="96997" x="9372600" y="2032000"/>
          <p14:tracePt t="97014" x="9366250" y="2038350"/>
          <p14:tracePt t="97016" x="9359900" y="2038350"/>
          <p14:tracePt t="97030" x="9359900" y="2044700"/>
          <p14:tracePt t="97047" x="9353550" y="2051050"/>
          <p14:tracePt t="97063" x="9334500" y="2070100"/>
          <p14:tracePt t="97081" x="9302750" y="2114550"/>
          <p14:tracePt t="97097" x="9226550" y="2146300"/>
          <p14:tracePt t="97114" x="9163050" y="2159000"/>
          <p14:tracePt t="97129" x="9105900" y="2165350"/>
          <p14:tracePt t="97147" x="9023350" y="2171700"/>
          <p14:tracePt t="97164" x="8959850" y="2171700"/>
          <p14:tracePt t="97180" x="8921750" y="2171700"/>
          <p14:tracePt t="97198" x="8915400" y="2171700"/>
          <p14:tracePt t="97235" x="8915400" y="2184400"/>
          <p14:tracePt t="97246" x="8915400" y="2197100"/>
          <p14:tracePt t="97264" x="8915400" y="2216150"/>
          <p14:tracePt t="97280" x="8915400" y="2241550"/>
          <p14:tracePt t="97297" x="8909050" y="2266950"/>
          <p14:tracePt t="97314" x="8902700" y="2279650"/>
          <p14:tracePt t="97330" x="8896350" y="2279650"/>
          <p14:tracePt t="97484" x="8896350" y="2273300"/>
          <p14:tracePt t="97500" x="8896350" y="2266950"/>
          <p14:tracePt t="97514" x="8896350" y="2260600"/>
          <p14:tracePt t="97531" x="8896350" y="2254250"/>
          <p14:tracePt t="97548" x="8896350" y="2241550"/>
          <p14:tracePt t="103576" x="8890000" y="2241550"/>
          <p14:tracePt t="103581" x="8890000" y="2228850"/>
          <p14:tracePt t="103592" x="8864600" y="2203450"/>
          <p14:tracePt t="103602" x="8832850" y="2165350"/>
          <p14:tracePt t="103619" x="8763000" y="2114550"/>
          <p14:tracePt t="103636" x="8693150" y="2082800"/>
          <p14:tracePt t="103640" x="8667750" y="2076450"/>
          <p14:tracePt t="103652" x="8661400" y="2076450"/>
          <p14:tracePt t="103727" x="8655050" y="2076450"/>
          <p14:tracePt t="103738" x="8648700" y="2070100"/>
          <p14:tracePt t="103755" x="8496300" y="2012950"/>
          <p14:tracePt t="103769" x="8223250" y="1968500"/>
          <p14:tracePt t="103785" x="7962900" y="1955800"/>
          <p14:tracePt t="103802" x="7689850" y="1987550"/>
          <p14:tracePt t="103820" x="7613650" y="1993900"/>
          <p14:tracePt t="103871" x="7600950" y="1993900"/>
          <p14:tracePt t="103887" x="7581900" y="2006600"/>
          <p14:tracePt t="103905" x="7448550" y="2025650"/>
          <p14:tracePt t="103919" x="7410450" y="2032000"/>
          <p14:tracePt t="103935" x="7232650" y="2044700"/>
          <p14:tracePt t="103953" x="7143750" y="2044700"/>
          <p14:tracePt t="103970" x="7080250" y="2044700"/>
          <p14:tracePt t="103985" x="6985000" y="2038350"/>
          <p14:tracePt t="104003" x="6908800" y="2025650"/>
          <p14:tracePt t="104019" x="6826250" y="2019300"/>
          <p14:tracePt t="104036" x="6711950" y="2012950"/>
          <p14:tracePt t="104053" x="6477000" y="1987550"/>
          <p14:tracePt t="104070" x="6267450" y="1962150"/>
          <p14:tracePt t="104086" x="6083300" y="1936750"/>
          <p14:tracePt t="104105" x="5956300" y="1911350"/>
          <p14:tracePt t="104119" x="5797550" y="1879600"/>
          <p14:tracePt t="104135" x="5657850" y="1847850"/>
          <p14:tracePt t="104153" x="5492750" y="1816100"/>
          <p14:tracePt t="104170" x="5270500" y="1797050"/>
          <p14:tracePt t="104203" x="5016500" y="1784350"/>
          <p14:tracePt t="104220" x="4972050" y="1790700"/>
          <p14:tracePt t="104238" x="4953000" y="1809750"/>
          <p14:tracePt t="104252" x="4895850" y="1860550"/>
          <p14:tracePt t="104296" x="4870450" y="1879600"/>
          <p14:tracePt t="104305" x="4603750" y="1981200"/>
          <p14:tracePt t="104320" x="4533900" y="2019300"/>
          <p14:tracePt t="104338" x="4521200" y="2051050"/>
          <p14:tracePt t="104357" x="4521200" y="2070100"/>
          <p14:tracePt t="104370" x="4540250" y="2076450"/>
          <p14:tracePt t="104387" x="4565650" y="2089150"/>
          <p14:tracePt t="104403" x="4578350" y="2095500"/>
          <p14:tracePt t="104419" x="4584700" y="2101850"/>
          <p14:tracePt t="104453" x="4591050" y="2101850"/>
          <p14:tracePt t="104471" x="4597400" y="2101850"/>
          <p14:tracePt t="104487" x="4603750" y="2101850"/>
          <p14:tracePt t="104503" x="4616450" y="2108200"/>
          <p14:tracePt t="104522" x="4641850" y="2127250"/>
          <p14:tracePt t="104537" x="4667250" y="2146300"/>
          <p14:tracePt t="104553" x="4679950" y="2171700"/>
          <p14:tracePt t="104570" x="4660900" y="2203450"/>
          <p14:tracePt t="104586" x="4565650" y="2254250"/>
          <p14:tracePt t="104604" x="4489450" y="2273300"/>
          <p14:tracePt t="104620" x="4419600" y="2279650"/>
          <p14:tracePt t="104637" x="4343400" y="2279650"/>
          <p14:tracePt t="104654" x="4248150" y="2279650"/>
          <p14:tracePt t="104669" x="4127500" y="2266950"/>
          <p14:tracePt t="104690" x="3892550" y="2247900"/>
          <p14:tracePt t="104704" x="3594100" y="2209800"/>
          <p14:tracePt t="104721" x="3346450" y="2171700"/>
          <p14:tracePt t="104736" x="3136900" y="2139950"/>
          <p14:tracePt t="104754" x="3073400" y="2120900"/>
          <p14:tracePt t="104770" x="3130550" y="2108200"/>
          <p14:tracePt t="104787" x="3181350" y="2108200"/>
          <p14:tracePt t="104803" x="3352800" y="2127250"/>
          <p14:tracePt t="104820" x="3454400" y="2152650"/>
          <p14:tracePt t="104840" x="3543300" y="2171700"/>
          <p14:tracePt t="104856" x="3606800" y="2184400"/>
          <p14:tracePt t="104870" x="3651250" y="2184400"/>
          <p14:tracePt t="104888" x="3708400" y="2184400"/>
          <p14:tracePt t="104903" x="3797300" y="2197100"/>
          <p14:tracePt t="104920" x="3898900" y="2203450"/>
          <p14:tracePt t="104936" x="3968750" y="2203450"/>
          <p14:tracePt t="104954" x="3994150" y="2209800"/>
          <p14:tracePt t="104971" x="4019550" y="2209800"/>
          <p14:tracePt t="104987" x="4051300" y="2222500"/>
          <p14:tracePt t="105004" x="4083050" y="2235200"/>
          <p14:tracePt t="105023" x="4121150" y="2260600"/>
          <p14:tracePt t="105037" x="4140200" y="2273300"/>
          <p14:tracePt t="105053" x="4178300" y="2279650"/>
          <p14:tracePt t="105071" x="4203700" y="2279650"/>
          <p14:tracePt t="105087" x="4260850" y="2241550"/>
          <p14:tracePt t="105103" x="4286250" y="2197100"/>
          <p14:tracePt t="105121" x="4292600" y="2152650"/>
          <p14:tracePt t="105139" x="4273550" y="2095500"/>
          <p14:tracePt t="105156" x="4197350" y="2012950"/>
          <p14:tracePt t="105170" x="4108450" y="1943100"/>
          <p14:tracePt t="105190" x="4019550" y="1879600"/>
          <p14:tracePt t="105204" x="3930650" y="1822450"/>
          <p14:tracePt t="105220" x="3886200" y="1790700"/>
          <p14:tracePt t="105237" x="3841750" y="1765300"/>
          <p14:tracePt t="105257" x="3746500" y="1746250"/>
          <p14:tracePt t="105273" x="3613150" y="1733550"/>
          <p14:tracePt t="105287" x="3505200" y="1720850"/>
          <p14:tracePt t="105306" x="3409950" y="1708150"/>
          <p14:tracePt t="105320" x="3333750" y="1695450"/>
          <p14:tracePt t="105337" x="3321050" y="1695450"/>
          <p14:tracePt t="105354" x="3308350" y="1708150"/>
          <p14:tracePt t="105371" x="3276600" y="1739900"/>
          <p14:tracePt t="105387" x="3244850" y="1771650"/>
          <p14:tracePt t="105404" x="3219450" y="1803400"/>
          <p14:tracePt t="105420" x="3213100" y="1841500"/>
          <p14:tracePt t="105440" x="3232150" y="1879600"/>
          <p14:tracePt t="105454" x="3251200" y="1898650"/>
          <p14:tracePt t="105470" x="3365500" y="1974850"/>
          <p14:tracePt t="105488" x="3492500" y="2032000"/>
          <p14:tracePt t="105505" x="3606800" y="2076450"/>
          <p14:tracePt t="105524" x="3702050" y="2114550"/>
          <p14:tracePt t="105537" x="3778250" y="2146300"/>
          <p14:tracePt t="105554" x="3848100" y="2165350"/>
          <p14:tracePt t="105571" x="3892550" y="2171700"/>
          <p14:tracePt t="105587" x="3924300" y="2178050"/>
          <p14:tracePt t="105604" x="3949700" y="2184400"/>
          <p14:tracePt t="105623" x="4006850" y="2184400"/>
          <p14:tracePt t="105638" x="4044950" y="2171700"/>
          <p14:tracePt t="105655" x="4083050" y="2171700"/>
          <p14:tracePt t="105673" x="4095750" y="2171700"/>
          <p14:tracePt t="105704" x="4102100" y="2171700"/>
          <p14:tracePt t="105755" x="4114800" y="2159000"/>
          <p14:tracePt t="105771" x="4121150" y="2146300"/>
          <p14:tracePt t="105789" x="4127500" y="2146300"/>
          <p14:tracePt t="105804" x="4146550" y="2127250"/>
          <p14:tracePt t="105821" x="4159250" y="2127250"/>
          <p14:tracePt t="105838" x="4178300" y="2127250"/>
          <p14:tracePt t="105855" x="4191000" y="2127250"/>
          <p14:tracePt t="105871" x="4210050" y="2127250"/>
          <p14:tracePt t="105888" x="4229100" y="2127250"/>
          <p14:tracePt t="105890" x="4241800" y="2127250"/>
          <p14:tracePt t="105904" x="4248150" y="2127250"/>
          <p14:tracePt t="105921" x="4273550" y="2120900"/>
          <p14:tracePt t="105938" x="4318000" y="2108200"/>
          <p14:tracePt t="105955" x="4349750" y="2095500"/>
          <p14:tracePt t="105957" x="4362450" y="2082800"/>
          <p14:tracePt t="105972" x="4381500" y="2070100"/>
          <p14:tracePt t="105991" x="4406900" y="2038350"/>
          <p14:tracePt t="106006" x="4413250" y="2012950"/>
          <p14:tracePt t="106024" x="4394200" y="1974850"/>
          <p14:tracePt t="106038" x="4356100" y="1936750"/>
          <p14:tracePt t="106054" x="4292600" y="1905000"/>
          <p14:tracePt t="106071" x="4235450" y="1879600"/>
          <p14:tracePt t="106088" x="4178300" y="1860550"/>
          <p14:tracePt t="106104" x="4133850" y="1841500"/>
          <p14:tracePt t="106120" x="4121150" y="1828800"/>
          <p14:tracePt t="106155" x="4133850" y="1835150"/>
          <p14:tracePt t="106171" x="4159250" y="1841500"/>
          <p14:tracePt t="106187" x="4191000" y="1866900"/>
          <p14:tracePt t="106204" x="4222750" y="1898650"/>
          <p14:tracePt t="106222" x="4260850" y="1943100"/>
          <p14:tracePt t="106238" x="4349750" y="2006600"/>
          <p14:tracePt t="106254" x="4438650" y="2057400"/>
          <p14:tracePt t="106271" x="4533900" y="2076450"/>
          <p14:tracePt t="106288" x="4610100" y="2082800"/>
          <p14:tracePt t="106290" x="4660900" y="2082800"/>
          <p14:tracePt t="106304" x="4699000" y="2082800"/>
          <p14:tracePt t="106321" x="4737100" y="2070100"/>
          <p14:tracePt t="106338" x="4749800" y="2057400"/>
          <p14:tracePt t="106340" x="4756150" y="2051050"/>
          <p14:tracePt t="106354" x="4762500" y="2044700"/>
          <p14:tracePt t="106372" x="4768850" y="2044700"/>
          <p14:tracePt t="106388" x="4781550" y="2032000"/>
          <p14:tracePt t="106405" x="4870450" y="2032000"/>
          <p14:tracePt t="106424" x="4984750" y="2057400"/>
          <p14:tracePt t="106438" x="5054600" y="2076450"/>
          <p14:tracePt t="106455" x="5067300" y="2089150"/>
          <p14:tracePt t="106471" x="5067300" y="2095500"/>
          <p14:tracePt t="106488" x="5060950" y="2101850"/>
          <p14:tracePt t="106505" x="5041900" y="2101850"/>
          <p14:tracePt t="106522" x="5022850" y="2108200"/>
          <p14:tracePt t="106541" x="5010150" y="2108200"/>
          <p14:tracePt t="106676" x="5016500" y="2108200"/>
          <p14:tracePt t="106684" x="5022850" y="2114550"/>
          <p14:tracePt t="106692" x="5029200" y="2114550"/>
          <p14:tracePt t="106708" x="5035550" y="2114550"/>
          <p14:tracePt t="106725" x="5060950" y="2114550"/>
          <p14:tracePt t="106739" x="5067300" y="2114550"/>
          <p14:tracePt t="106757" x="5099050" y="2114550"/>
          <p14:tracePt t="106854" x="5105400" y="2114550"/>
          <p14:tracePt t="106873" x="5130800" y="2108200"/>
          <p14:tracePt t="106890" x="5168900" y="2089150"/>
          <p14:tracePt t="106906" x="5219700" y="2051050"/>
          <p14:tracePt t="106922" x="5257800" y="2025650"/>
          <p14:tracePt t="106939" x="5276850" y="2006600"/>
          <p14:tracePt t="106955" x="5289550" y="1993900"/>
          <p14:tracePt t="106972" x="5295900" y="1981200"/>
          <p14:tracePt t="106988" x="5295900" y="1968500"/>
          <p14:tracePt t="107005" x="5289550" y="1962150"/>
          <p14:tracePt t="107022" x="5276850" y="1955800"/>
          <p14:tracePt t="107039" x="5245100" y="1949450"/>
          <p14:tracePt t="107056" x="5200650" y="1943100"/>
          <p14:tracePt t="107071" x="5162550" y="1936750"/>
          <p14:tracePt t="107088" x="5124450" y="1924050"/>
          <p14:tracePt t="107105" x="5099050" y="1911350"/>
          <p14:tracePt t="107123" x="5086350" y="1898650"/>
          <p14:tracePt t="107139" x="5073650" y="1892300"/>
          <p14:tracePt t="107155" x="5041900" y="1879600"/>
          <p14:tracePt t="107172" x="4965700" y="1873250"/>
          <p14:tracePt t="107189" x="4857750" y="1866900"/>
          <p14:tracePt t="107205" x="4730750" y="1860550"/>
          <p14:tracePt t="107222" x="4641850" y="1860550"/>
          <p14:tracePt t="107238" x="4591050" y="1866900"/>
          <p14:tracePt t="107256" x="4584700" y="1873250"/>
          <p14:tracePt t="107272" x="4584700" y="1879600"/>
          <p14:tracePt t="107289" x="4597400" y="1892300"/>
          <p14:tracePt t="107305" x="4629150" y="1917700"/>
          <p14:tracePt t="107322" x="4686300" y="1968500"/>
          <p14:tracePt t="107339" x="4730750" y="2038350"/>
          <p14:tracePt t="107355" x="4813300" y="2095500"/>
          <p14:tracePt t="107372" x="4940300" y="2171700"/>
          <p14:tracePt t="107388" x="5054600" y="2247900"/>
          <p14:tracePt t="107405" x="5099050" y="2279650"/>
          <p14:tracePt t="107439" x="5099050" y="2266950"/>
          <p14:tracePt t="107455" x="5111750" y="2241550"/>
          <p14:tracePt t="107473" x="5118100" y="2228850"/>
          <p14:tracePt t="107535" x="5124450" y="2228850"/>
          <p14:tracePt t="107554" x="5130800" y="2222500"/>
          <p14:tracePt t="107562" x="5130800" y="2216150"/>
          <p14:tracePt t="107573" x="5137150" y="2209800"/>
          <p14:tracePt t="107589" x="5143500" y="2209800"/>
          <p14:tracePt t="107606" x="5156200" y="2197100"/>
          <p14:tracePt t="107623" x="5194300" y="2178050"/>
          <p14:tracePt t="107639" x="5238750" y="2165350"/>
          <p14:tracePt t="107656" x="5314950" y="2139950"/>
          <p14:tracePt t="107673" x="5403850" y="2108200"/>
          <p14:tracePt t="107689" x="5473700" y="2082800"/>
          <p14:tracePt t="107706" x="5524500" y="2063750"/>
          <p14:tracePt t="107724" x="5543550" y="2051050"/>
          <p14:tracePt t="107740" x="5556250" y="2032000"/>
          <p14:tracePt t="107756" x="5556250" y="2006600"/>
          <p14:tracePt t="107773" x="5518150" y="1936750"/>
          <p14:tracePt t="107789" x="5473700" y="1892300"/>
          <p14:tracePt t="107806" x="5435600" y="1854200"/>
          <p14:tracePt t="107823" x="5391150" y="1797050"/>
          <p14:tracePt t="107841" x="5353050" y="1746250"/>
          <p14:tracePt t="107855" x="5327650" y="1701800"/>
          <p14:tracePt t="107872" x="5302250" y="1676400"/>
          <p14:tracePt t="107890" x="5283200" y="1670050"/>
          <p14:tracePt t="107906" x="5257800" y="1663700"/>
          <p14:tracePt t="107923" x="5232400" y="1663700"/>
          <p14:tracePt t="107940" x="5181600" y="1676400"/>
          <p14:tracePt t="107957" x="5111750" y="1695450"/>
          <p14:tracePt t="107973" x="5041900" y="1708150"/>
          <p14:tracePt t="107990" x="4997450" y="1720850"/>
          <p14:tracePt t="108007" x="4965700" y="1733550"/>
          <p14:tracePt t="108023" x="4959350" y="1733550"/>
          <p14:tracePt t="108307" x="4959350" y="1739900"/>
          <p14:tracePt t="108316" x="4959350" y="1752600"/>
          <p14:tracePt t="108324" x="4972050" y="1765300"/>
          <p14:tracePt t="108340" x="4978400" y="1784350"/>
          <p14:tracePt t="108358" x="5016500" y="1809750"/>
          <p14:tracePt t="108373" x="5029200" y="1822450"/>
          <p14:tracePt t="108390" x="5048250" y="1828800"/>
          <p14:tracePt t="108406" x="5054600" y="1835150"/>
          <p14:tracePt t="108422" x="5067300" y="1841500"/>
          <p14:tracePt t="108440" x="5080000" y="1841500"/>
          <p14:tracePt t="108456" x="5111750" y="1841500"/>
          <p14:tracePt t="108473" x="5137150" y="1841500"/>
          <p14:tracePt t="108489" x="5219700" y="1860550"/>
          <p14:tracePt t="108506" x="5276850" y="1873250"/>
          <p14:tracePt t="108522" x="5314950" y="1892300"/>
          <p14:tracePt t="108540" x="5346700" y="1898650"/>
          <p14:tracePt t="108556" x="5359400" y="1905000"/>
          <p14:tracePt t="108573" x="5365750" y="1911350"/>
          <p14:tracePt t="108607" x="5372100" y="1911350"/>
          <p14:tracePt t="108624" x="5378450" y="1911350"/>
          <p14:tracePt t="108657" x="5391150" y="1905000"/>
          <p14:tracePt t="108780" x="5384800" y="1898650"/>
          <p14:tracePt t="108802" x="5372100" y="1898650"/>
          <p14:tracePt t="108807" x="5365750" y="1892300"/>
          <p14:tracePt t="108823" x="5346700" y="1892300"/>
          <p14:tracePt t="108840" x="5327650" y="1885950"/>
          <p14:tracePt t="108856" x="5308600" y="1885950"/>
          <p14:tracePt t="108873" x="5276850" y="1885950"/>
          <p14:tracePt t="108890" x="5257800" y="1885950"/>
          <p14:tracePt t="108907" x="5226050" y="1892300"/>
          <p14:tracePt t="108925" x="5213350" y="1898650"/>
          <p14:tracePt t="108940" x="5187950" y="1905000"/>
          <p14:tracePt t="108957" x="5181600" y="1911350"/>
          <p14:tracePt t="108974" x="5168900" y="1917700"/>
          <p14:tracePt t="109007" x="5162550" y="1917700"/>
          <p14:tracePt t="109040" x="5162550" y="1924050"/>
          <p14:tracePt t="109247" x="5162550" y="1930400"/>
          <p14:tracePt t="109255" x="5156200" y="1936750"/>
          <p14:tracePt t="109263" x="5149850" y="1943100"/>
          <p14:tracePt t="109273" x="5143500" y="1943100"/>
          <p14:tracePt t="109290" x="5143500" y="1949450"/>
          <p14:tracePt t="109341" x="5149850" y="1949450"/>
          <p14:tracePt t="109357" x="5162550" y="1949450"/>
          <p14:tracePt t="109374" x="5175250" y="1949450"/>
          <p14:tracePt t="109391" x="5207000" y="1949450"/>
          <p14:tracePt t="109408" x="5238750" y="1955800"/>
          <p14:tracePt t="109425" x="5264150" y="1974850"/>
          <p14:tracePt t="109441" x="5276850" y="1987550"/>
          <p14:tracePt t="109458" x="5295900" y="2000250"/>
          <p14:tracePt t="109474" x="5321300" y="2019300"/>
          <p14:tracePt t="109491" x="5549900" y="2076450"/>
          <p14:tracePt t="109508" x="5689600" y="2089150"/>
          <p14:tracePt t="109524" x="5784850" y="2089150"/>
          <p14:tracePt t="109541" x="5829300" y="2076450"/>
          <p14:tracePt t="109558" x="5829300" y="2063750"/>
          <p14:tracePt t="109573" x="5829300" y="2057400"/>
          <p14:tracePt t="109592" x="5816600" y="2051050"/>
          <p14:tracePt t="109608" x="5810250" y="2044700"/>
          <p14:tracePt t="109662" x="5810250" y="2051050"/>
          <p14:tracePt t="109758" x="5803900" y="2051050"/>
          <p14:tracePt t="109765" x="5797550" y="2044700"/>
          <p14:tracePt t="109775" x="5791200" y="2044700"/>
          <p14:tracePt t="109791" x="5784850" y="2038350"/>
          <p14:tracePt t="109834" x="5791200" y="2038350"/>
          <p14:tracePt t="109844" x="5797550" y="2038350"/>
          <p14:tracePt t="109858" x="5803900" y="2038350"/>
          <p14:tracePt t="109860" x="5803900" y="2044700"/>
          <p14:tracePt t="109875" x="5822950" y="2051050"/>
          <p14:tracePt t="109878" x="5829300" y="2051050"/>
          <p14:tracePt t="109891" x="5835650" y="2057400"/>
          <p14:tracePt t="109910" x="5848350" y="2057400"/>
          <p14:tracePt t="109941" x="5842000" y="2051050"/>
          <p14:tracePt t="109957" x="5835650" y="2038350"/>
          <p14:tracePt t="109974" x="5899150" y="2032000"/>
          <p14:tracePt t="109993" x="6076950" y="2057400"/>
          <p14:tracePt t="110008" x="6299200" y="2070100"/>
          <p14:tracePt t="110024" x="6534150" y="2082800"/>
          <p14:tracePt t="110041" x="6762750" y="2101850"/>
          <p14:tracePt t="110057" x="6946900" y="2120900"/>
          <p14:tracePt t="110074" x="7048500" y="2120900"/>
          <p14:tracePt t="110091" x="7067550" y="2114550"/>
          <p14:tracePt t="110095" x="7067550" y="2101850"/>
          <p14:tracePt t="110108" x="7067550" y="2089150"/>
          <p14:tracePt t="110124" x="7099300" y="2038350"/>
          <p14:tracePt t="110141" x="7143750" y="2025650"/>
          <p14:tracePt t="110158" x="7194550" y="2019300"/>
          <p14:tracePt t="110174" x="7251700" y="2019300"/>
          <p14:tracePt t="110192" x="7277100" y="2019300"/>
          <p14:tracePt t="110208" x="7327900" y="2019300"/>
          <p14:tracePt t="110225" x="7334250" y="2019300"/>
          <p14:tracePt t="110242" x="7340600" y="2019300"/>
          <p14:tracePt t="110257" x="7353300" y="2012950"/>
          <p14:tracePt t="110275" x="7385050" y="2012950"/>
          <p14:tracePt t="110294" x="7442200" y="2012950"/>
          <p14:tracePt t="110308" x="7505700" y="2019300"/>
          <p14:tracePt t="110325" x="7588250" y="2025650"/>
          <p14:tracePt t="110342" x="7613650" y="2032000"/>
          <p14:tracePt t="110384" x="7620000" y="2032000"/>
          <p14:tracePt t="110392" x="7620000" y="2038350"/>
          <p14:tracePt t="110409" x="7620000" y="2051050"/>
          <p14:tracePt t="110426" x="7620000" y="2063750"/>
          <p14:tracePt t="110442" x="7620000" y="2076450"/>
          <p14:tracePt t="110459" x="7613650" y="2076450"/>
          <p14:tracePt t="110476" x="7600950" y="2076450"/>
          <p14:tracePt t="110492" x="7575550" y="2044700"/>
          <p14:tracePt t="110937" x="7569200" y="2044700"/>
          <p14:tracePt t="110946" x="7569200" y="2038350"/>
          <p14:tracePt t="110959" x="7562850" y="2038350"/>
          <p14:tracePt t="110992" x="7556500" y="2038350"/>
          <p14:tracePt t="124932" x="7543800" y="2032000"/>
          <p14:tracePt t="124938" x="7435850" y="2025650"/>
          <p14:tracePt t="124954" x="7340600" y="2019300"/>
          <p14:tracePt t="124971" x="7289800" y="2038350"/>
          <p14:tracePt t="124988" x="7251700" y="2044700"/>
          <p14:tracePt t="125003" x="7219950" y="2044700"/>
          <p14:tracePt t="125021" x="7061200" y="2025650"/>
          <p14:tracePt t="125038" x="6870700" y="1981200"/>
          <p14:tracePt t="125054" x="6635750" y="1936750"/>
          <p14:tracePt t="125071" x="6419850" y="1898650"/>
          <p14:tracePt t="125087" x="6216650" y="1873250"/>
          <p14:tracePt t="125104" x="6013450" y="1847850"/>
          <p14:tracePt t="125126" x="5772150" y="1790700"/>
          <p14:tracePt t="125137" x="5715000" y="1771650"/>
          <p14:tracePt t="125155" x="5511800" y="1727200"/>
          <p14:tracePt t="125171" x="5435600" y="1714500"/>
          <p14:tracePt t="125187" x="5238750" y="1689100"/>
          <p14:tracePt t="125203" x="4946650" y="1676400"/>
          <p14:tracePt t="125204" x="4794250" y="1676400"/>
          <p14:tracePt t="125220" x="4546600" y="1682750"/>
          <p14:tracePt t="125237" x="4330700" y="1682750"/>
          <p14:tracePt t="125257" x="4210050" y="1676400"/>
          <p14:tracePt t="125272" x="4121150" y="1676400"/>
          <p14:tracePt t="125288" x="4032250" y="1682750"/>
          <p14:tracePt t="125306" x="3860800" y="1689100"/>
          <p14:tracePt t="125321" x="3638550" y="1695450"/>
          <p14:tracePt t="125337" x="3390900" y="1714500"/>
          <p14:tracePt t="125357" x="3206750" y="1739900"/>
          <p14:tracePt t="125371" x="3086100" y="1771650"/>
          <p14:tracePt t="125388" x="3022600" y="1803400"/>
          <p14:tracePt t="125404" x="2971800" y="1847850"/>
          <p14:tracePt t="125421" x="2914650" y="1898650"/>
          <p14:tracePt t="125438" x="2832100" y="1974850"/>
          <p14:tracePt t="125454" x="2692400" y="2057400"/>
          <p14:tracePt t="125471" x="2476500" y="2146300"/>
          <p14:tracePt t="125488" x="2298700" y="2197100"/>
          <p14:tracePt t="125504" x="2197100" y="2222500"/>
          <p14:tracePt t="125521" x="2171700" y="2222500"/>
          <p14:tracePt t="125538" x="2171700" y="2228850"/>
          <p14:tracePt t="125554" x="2184400" y="2241550"/>
          <p14:tracePt t="125570" x="2203450" y="2286000"/>
          <p14:tracePt t="125588" x="2197100" y="2336800"/>
          <p14:tracePt t="125604" x="2165350" y="2406650"/>
          <p14:tracePt t="125624" x="2082800" y="2508250"/>
          <p14:tracePt t="125638" x="2044700" y="2533650"/>
          <p14:tracePt t="125654" x="2000250" y="2546350"/>
          <p14:tracePt t="125656" x="1993900" y="2546350"/>
          <p14:tracePt t="125671" x="1987550" y="2546350"/>
          <p14:tracePt t="125704" x="1993900" y="2565400"/>
          <p14:tracePt t="125706" x="2000250" y="2571750"/>
          <p14:tracePt t="125722" x="2000250" y="2590800"/>
          <p14:tracePt t="125738" x="2000250" y="2609850"/>
          <p14:tracePt t="125753" x="1993900" y="2622550"/>
          <p14:tracePt t="125771" x="1993900" y="2628900"/>
          <p14:tracePt t="125846" x="1993900" y="2622550"/>
          <p14:tracePt t="125855" x="1993900" y="2616200"/>
          <p14:tracePt t="125871" x="1987550" y="2603500"/>
          <p14:tracePt t="125888" x="1974850" y="2590800"/>
          <p14:tracePt t="125905" x="1968500" y="2578100"/>
          <p14:tracePt t="125921" x="1962150" y="2571750"/>
          <p14:tracePt t="125972" x="1974850" y="2571750"/>
          <p14:tracePt t="125990" x="2019300" y="2571750"/>
          <p14:tracePt t="126005" x="2082800" y="2603500"/>
          <p14:tracePt t="126024" x="2114550" y="2641600"/>
          <p14:tracePt t="126038" x="2133600" y="2679700"/>
          <p14:tracePt t="126057" x="2139950" y="2705100"/>
          <p14:tracePt t="126073" x="2146300" y="2730500"/>
          <p14:tracePt t="126088" x="2165350" y="2749550"/>
          <p14:tracePt t="126106" x="2216150" y="2768600"/>
          <p14:tracePt t="126121" x="2247900" y="2774950"/>
          <p14:tracePt t="126139" x="2311400" y="2781300"/>
          <p14:tracePt t="126155" x="2362200" y="2787650"/>
          <p14:tracePt t="126171" x="2393950" y="2787650"/>
          <p14:tracePt t="126188" x="2425700" y="2787650"/>
          <p14:tracePt t="126204" x="2482850" y="2787650"/>
          <p14:tracePt t="126221" x="2495550" y="2787650"/>
          <p14:tracePt t="126238" x="2501900" y="2787650"/>
          <p14:tracePt t="126272" x="2514600" y="2787650"/>
          <p14:tracePt t="126287" x="2533650" y="2806700"/>
          <p14:tracePt t="126305" x="2584450" y="2825750"/>
          <p14:tracePt t="126321" x="2628900" y="2832100"/>
          <p14:tracePt t="126338" x="2673350" y="2844800"/>
          <p14:tracePt t="126354" x="2717800" y="2844800"/>
          <p14:tracePt t="126371" x="2749550" y="2844800"/>
          <p14:tracePt t="126388" x="2762250" y="2838450"/>
          <p14:tracePt t="126405" x="2768600" y="2832100"/>
          <p14:tracePt t="126422" x="2774950" y="2832100"/>
          <p14:tracePt t="126438" x="2774950" y="2825750"/>
          <p14:tracePt t="126455" x="2781300" y="2819400"/>
          <p14:tracePt t="126472" x="2781300" y="2813050"/>
          <p14:tracePt t="126488" x="2787650" y="2806700"/>
          <p14:tracePt t="126539" x="2794000" y="2800350"/>
          <p14:tracePt t="126602" x="2800350" y="2800350"/>
          <p14:tracePt t="126610" x="2800350" y="2794000"/>
          <p14:tracePt t="126624" x="2806700" y="2787650"/>
          <p14:tracePt t="126638" x="2813050" y="2781300"/>
          <p14:tracePt t="126657" x="2813050" y="2774950"/>
          <p14:tracePt t="126671" x="2819400" y="2768600"/>
          <p14:tracePt t="126689" x="2819400" y="2762250"/>
          <p14:tracePt t="126833" x="2825750" y="2762250"/>
          <p14:tracePt t="126874" x="2832100" y="2762250"/>
          <p14:tracePt t="126881" x="2838450" y="2762250"/>
          <p14:tracePt t="126890" x="2844800" y="2762250"/>
          <p14:tracePt t="126905" x="2870200" y="2762250"/>
          <p14:tracePt t="126921" x="2889250" y="2762250"/>
          <p14:tracePt t="126938" x="2914650" y="2762250"/>
          <p14:tracePt t="126955" x="2933700" y="2762250"/>
          <p14:tracePt t="126972" x="2946400" y="2762250"/>
          <p14:tracePt t="126988" x="2959100" y="2755900"/>
          <p14:tracePt t="127005" x="2971800" y="2755900"/>
          <p14:tracePt t="127022" x="2978150" y="2749550"/>
          <p14:tracePt t="127039" x="2984500" y="2755900"/>
          <p14:tracePt t="127054" x="2997200" y="2768600"/>
          <p14:tracePt t="127072" x="3009900" y="2781300"/>
          <p14:tracePt t="127088" x="3028950" y="2800350"/>
          <p14:tracePt t="127105" x="3054350" y="2819400"/>
          <p14:tracePt t="127122" x="3060700" y="2825750"/>
          <p14:tracePt t="127172" x="3060700" y="2832100"/>
          <p14:tracePt t="127204" x="3060700" y="2825750"/>
          <p14:tracePt t="127222" x="3060700" y="2819400"/>
          <p14:tracePt t="127239" x="3060700" y="2813050"/>
          <p14:tracePt t="127257" x="3060700" y="2800350"/>
          <p14:tracePt t="127272" x="3060700" y="2787650"/>
          <p14:tracePt t="127306" x="3060700" y="2781300"/>
          <p14:tracePt t="127321" x="3048000" y="2781300"/>
          <p14:tracePt t="127338" x="3035300" y="2781300"/>
          <p14:tracePt t="127356" x="2984500" y="2787650"/>
          <p14:tracePt t="127372" x="2857500" y="2800350"/>
          <p14:tracePt t="127388" x="2774950" y="2813050"/>
          <p14:tracePt t="127406" x="2692400" y="2819400"/>
          <p14:tracePt t="127423" x="2609850" y="2825750"/>
          <p14:tracePt t="127439" x="2546350" y="2832100"/>
          <p14:tracePt t="127455" x="2527300" y="2832100"/>
          <p14:tracePt t="127472" x="2520950" y="2832100"/>
          <p14:tracePt t="127489" x="2520950" y="2838450"/>
          <p14:tracePt t="127618" x="2520950" y="2844800"/>
          <p14:tracePt t="127635" x="2520950" y="2851150"/>
          <p14:tracePt t="127643" x="2527300" y="2851150"/>
          <p14:tracePt t="127656" x="2527300" y="2857500"/>
          <p14:tracePt t="127672" x="2533650" y="2870200"/>
          <p14:tracePt t="127691" x="2552700" y="2895600"/>
          <p14:tracePt t="127706" x="2559050" y="2901950"/>
          <p14:tracePt t="127723" x="2565400" y="2921000"/>
          <p14:tracePt t="127739" x="2578100" y="2933700"/>
          <p14:tracePt t="127756" x="2590800" y="2940050"/>
          <p14:tracePt t="127773" x="2603500" y="2946400"/>
          <p14:tracePt t="127789" x="2616200" y="2959100"/>
          <p14:tracePt t="127806" x="2628900" y="2978150"/>
          <p14:tracePt t="127822" x="2628900" y="2990850"/>
          <p14:tracePt t="127839" x="2628900" y="2997200"/>
          <p14:tracePt t="127855" x="2628900" y="3009900"/>
          <p14:tracePt t="127873" x="2616200" y="3009900"/>
          <p14:tracePt t="127890" x="2571750" y="2984500"/>
          <p14:tracePt t="127906" x="2514600" y="2946400"/>
          <p14:tracePt t="127923" x="2432050" y="2895600"/>
          <p14:tracePt t="127939" x="2317750" y="2819400"/>
          <p14:tracePt t="127956" x="2222500" y="2743200"/>
          <p14:tracePt t="127973" x="2076450" y="2609850"/>
          <p14:tracePt t="127992" x="2006600" y="2527300"/>
          <p14:tracePt t="128006" x="1987550" y="2476500"/>
          <p14:tracePt t="128022" x="1987550" y="2444750"/>
          <p14:tracePt t="128040" x="2012950" y="2419350"/>
          <p14:tracePt t="128056" x="2038350" y="2393950"/>
          <p14:tracePt t="128073" x="2076450" y="2381250"/>
          <p14:tracePt t="128089" x="2114550" y="2362200"/>
          <p14:tracePt t="128106" x="2146300" y="2349500"/>
          <p14:tracePt t="128122" x="2171700" y="2330450"/>
          <p14:tracePt t="128139" x="2190750" y="2317750"/>
          <p14:tracePt t="128156" x="2197100" y="2305050"/>
          <p14:tracePt t="128174" x="2209800" y="2286000"/>
          <p14:tracePt t="128189" x="2216150" y="2273300"/>
          <p14:tracePt t="128207" x="2228850" y="2247900"/>
          <p14:tracePt t="128224" x="2235200" y="2241550"/>
          <p14:tracePt t="128240" x="2241550" y="2241550"/>
          <p14:tracePt t="128256" x="2247900" y="2235200"/>
          <p14:tracePt t="128302" x="2241550" y="2241550"/>
          <p14:tracePt t="128311" x="2235200" y="2241550"/>
          <p14:tracePt t="128323" x="2228850" y="2247900"/>
          <p14:tracePt t="128340" x="2190750" y="2247900"/>
          <p14:tracePt t="128357" x="2165350" y="2247900"/>
          <p14:tracePt t="128359" x="2159000" y="2247900"/>
          <p14:tracePt t="128373" x="2152650" y="2247900"/>
          <p14:tracePt t="128390" x="2133600" y="2247900"/>
          <p14:tracePt t="128406" x="2076450" y="2247900"/>
          <p14:tracePt t="128423" x="2057400" y="2247900"/>
          <p14:tracePt t="128439" x="2012950" y="2247900"/>
          <p14:tracePt t="128458" x="1968500" y="2247900"/>
          <p14:tracePt t="128474" x="1962150" y="2247900"/>
          <p14:tracePt t="128490" x="1955800" y="2254250"/>
          <p14:tracePt t="128507" x="1955800" y="2279650"/>
          <p14:tracePt t="128523" x="1987550" y="2349500"/>
          <p14:tracePt t="128540" x="2032000" y="2413000"/>
          <p14:tracePt t="128559" x="2089150" y="2489200"/>
          <p14:tracePt t="128577" x="2152650" y="2590800"/>
          <p14:tracePt t="128589" x="2171700" y="2616200"/>
          <p14:tracePt t="128607" x="2203450" y="2654300"/>
          <p14:tracePt t="128624" x="2247900" y="2692400"/>
          <p14:tracePt t="128641" x="2305050" y="2717800"/>
          <p14:tracePt t="128656" x="2343150" y="2717800"/>
          <p14:tracePt t="128673" x="2362200" y="2711450"/>
          <p14:tracePt t="128691" x="2413000" y="2686050"/>
          <p14:tracePt t="128707" x="2419350" y="2654300"/>
          <p14:tracePt t="128723" x="2343150" y="2546350"/>
          <p14:tracePt t="128740" x="2159000" y="2381250"/>
          <p14:tracePt t="128757" x="1892300" y="2178050"/>
          <p14:tracePt t="128774" x="1638300" y="2000250"/>
          <p14:tracePt t="128790" x="1270000" y="1733550"/>
          <p14:tracePt t="128807" x="958850" y="1555750"/>
          <p14:tracePt t="128823" x="819150" y="1454150"/>
          <p14:tracePt t="128840" x="793750" y="1384300"/>
          <p14:tracePt t="128857" x="825500" y="1365250"/>
          <p14:tracePt t="128858" x="857250" y="1352550"/>
          <p14:tracePt t="128873" x="882650" y="1346200"/>
          <p14:tracePt t="128890" x="971550" y="1314450"/>
          <p14:tracePt t="128906" x="990600" y="1301750"/>
          <p14:tracePt t="128923" x="1035050" y="1238250"/>
          <p14:tracePt t="128942" x="1054100" y="1187450"/>
          <p14:tracePt t="128957" x="1060450" y="1155700"/>
          <p14:tracePt t="128973" x="1066800" y="1136650"/>
          <p14:tracePt t="128990" x="1085850" y="1111250"/>
          <p14:tracePt t="129007" x="1104900" y="1092200"/>
          <p14:tracePt t="129023" x="1149350" y="1054100"/>
          <p14:tracePt t="129042" x="1187450" y="965200"/>
          <p14:tracePt t="129060" x="1193800" y="889000"/>
          <p14:tracePt t="129075" x="1187450" y="825500"/>
          <p14:tracePt t="129090" x="1193800" y="793750"/>
          <p14:tracePt t="129108" x="1200150" y="781050"/>
          <p14:tracePt t="129124" x="1219200" y="755650"/>
          <p14:tracePt t="129140" x="1244600" y="742950"/>
          <p14:tracePt t="129157" x="1276350" y="717550"/>
          <p14:tracePt t="129177" x="1314450" y="692150"/>
          <p14:tracePt t="129192" x="1339850" y="685800"/>
          <p14:tracePt t="129207" x="1377950" y="685800"/>
          <p14:tracePt t="129226" x="1530350" y="768350"/>
          <p14:tracePt t="129244" x="1695450" y="876300"/>
          <p14:tracePt t="129257" x="1816100" y="958850"/>
          <p14:tracePt t="129274" x="1905000" y="1003300"/>
          <p14:tracePt t="129292" x="1917700" y="1003300"/>
          <p14:tracePt t="129307" x="1924050" y="965200"/>
          <p14:tracePt t="129324" x="1905000" y="908050"/>
          <p14:tracePt t="129344" x="1854200" y="838200"/>
          <p14:tracePt t="129346" x="1828800" y="806450"/>
          <p14:tracePt t="129357" x="1797050" y="768350"/>
          <p14:tracePt t="129374" x="1701800" y="673100"/>
          <p14:tracePt t="129390" x="1651000" y="647700"/>
          <p14:tracePt t="129407" x="1587500" y="641350"/>
          <p14:tracePt t="129426" x="1435100" y="673100"/>
          <p14:tracePt t="129441" x="1377950" y="685800"/>
          <p14:tracePt t="129457" x="1308100" y="723900"/>
          <p14:tracePt t="129474" x="1314450" y="793750"/>
          <p14:tracePt t="129490" x="1365250" y="863600"/>
          <p14:tracePt t="129508" x="1498600" y="990600"/>
          <p14:tracePt t="129524" x="1593850" y="1073150"/>
          <p14:tracePt t="129541" x="1841500" y="1301750"/>
          <p14:tracePt t="129557" x="2120900" y="1600200"/>
          <p14:tracePt t="129574" x="2286000" y="1885950"/>
          <p14:tracePt t="129590" x="2305050" y="2051050"/>
          <p14:tracePt t="129607" x="2247900" y="2152650"/>
          <p14:tracePt t="129623" x="2190750" y="2165350"/>
          <p14:tracePt t="129640" x="2190750" y="2139950"/>
          <p14:tracePt t="129658" x="2216150" y="2101850"/>
          <p14:tracePt t="129674" x="2286000" y="2089150"/>
          <p14:tracePt t="129692" x="2343150" y="2095500"/>
          <p14:tracePt t="129708" x="2387600" y="2127250"/>
          <p14:tracePt t="129725" x="2419350" y="2165350"/>
          <p14:tracePt t="129741" x="2432050" y="2184400"/>
          <p14:tracePt t="129758" x="2438400" y="2184400"/>
          <p14:tracePt t="129790" x="2444750" y="2184400"/>
          <p14:tracePt t="129808" x="2457450" y="2171700"/>
          <p14:tracePt t="129824" x="2489200" y="2152650"/>
          <p14:tracePt t="129843" x="2527300" y="2146300"/>
          <p14:tracePt t="129858" x="2533650" y="2139950"/>
          <p14:tracePt t="129962" x="2527300" y="2139950"/>
          <p14:tracePt t="129970" x="2520950" y="2139950"/>
          <p14:tracePt t="129979" x="2489200" y="2139950"/>
          <p14:tracePt t="129991" x="2451100" y="2146300"/>
          <p14:tracePt t="130007" x="2343150" y="2159000"/>
          <p14:tracePt t="130024" x="2184400" y="2171700"/>
          <p14:tracePt t="130041" x="2032000" y="2178050"/>
          <p14:tracePt t="130058" x="1892300" y="2184400"/>
          <p14:tracePt t="130075" x="1701800" y="2203450"/>
          <p14:tracePt t="130091" x="1549400" y="2222500"/>
          <p14:tracePt t="130108" x="1492250" y="2235200"/>
          <p14:tracePt t="130125" x="1320800" y="2260600"/>
          <p14:tracePt t="130141" x="1257300" y="2260600"/>
          <p14:tracePt t="130159" x="1225550" y="2266950"/>
          <p14:tracePt t="130269" x="1219200" y="2266950"/>
          <p14:tracePt t="130291" x="1219200" y="2260600"/>
          <p14:tracePt t="130310" x="1225550" y="2260600"/>
          <p14:tracePt t="130325" x="1238250" y="2260600"/>
          <p14:tracePt t="130342" x="1270000" y="2266950"/>
          <p14:tracePt t="130359" x="1314450" y="2286000"/>
          <p14:tracePt t="130375" x="1333500" y="2298700"/>
          <p14:tracePt t="130392" x="1352550" y="2317750"/>
          <p14:tracePt t="130408" x="1365250" y="2330450"/>
          <p14:tracePt t="130490" x="1371600" y="2330450"/>
          <p14:tracePt t="130514" x="1365250" y="2330450"/>
          <p14:tracePt t="130526" x="1358900" y="2330450"/>
          <p14:tracePt t="130541" x="1346200" y="2330450"/>
          <p14:tracePt t="130558" x="1333500" y="2330450"/>
          <p14:tracePt t="130575" x="1327150" y="2330450"/>
          <p14:tracePt t="130689" x="1333500" y="2330450"/>
          <p14:tracePt t="130704" x="1339850" y="2330450"/>
          <p14:tracePt t="130774" x="1352550" y="2330450"/>
          <p14:tracePt t="130779" x="1358900" y="2330450"/>
          <p14:tracePt t="130794" x="1377950" y="2330450"/>
          <p14:tracePt t="130808" x="1428750" y="2330450"/>
          <p14:tracePt t="130829" x="1492250" y="2336800"/>
          <p14:tracePt t="130842" x="1631950" y="2343150"/>
          <p14:tracePt t="130859" x="1822450" y="2368550"/>
          <p14:tracePt t="130875" x="2114550" y="2419350"/>
          <p14:tracePt t="130892" x="2406650" y="2470150"/>
          <p14:tracePt t="130909" x="2800350" y="2552700"/>
          <p14:tracePt t="130925" x="2908300" y="2578100"/>
          <p14:tracePt t="130945" x="3143250" y="2609850"/>
          <p14:tracePt t="130959" x="3244850" y="2609850"/>
          <p14:tracePt t="130976" x="3295650" y="2597150"/>
          <p14:tracePt t="130993" x="3333750" y="2590800"/>
          <p14:tracePt t="131009" x="3371850" y="2584450"/>
          <p14:tracePt t="131025" x="3416300" y="2597150"/>
          <p14:tracePt t="131042" x="3454400" y="2603500"/>
          <p14:tracePt t="131059" x="3479800" y="2609850"/>
          <p14:tracePt t="131076" x="3486150" y="2609850"/>
          <p14:tracePt t="131079" x="3492500" y="2609850"/>
          <p14:tracePt t="131092" x="3498850" y="2609850"/>
          <p14:tracePt t="131109" x="3543300" y="2597150"/>
          <p14:tracePt t="131126" x="3594100" y="2590800"/>
          <p14:tracePt t="131143" x="3663950" y="2590800"/>
          <p14:tracePt t="131159" x="3752850" y="2578100"/>
          <p14:tracePt t="131176" x="3822700" y="2552700"/>
          <p14:tracePt t="131193" x="3835400" y="2533650"/>
          <p14:tracePt t="131210" x="3848100" y="2508250"/>
          <p14:tracePt t="131212" x="3848100" y="2495550"/>
          <p14:tracePt t="131226" x="3848100" y="2489200"/>
          <p14:tracePt t="131243" x="3848100" y="2451100"/>
          <p14:tracePt t="131259" x="3841750" y="2432050"/>
          <p14:tracePt t="131276" x="3829050" y="2393950"/>
          <p14:tracePt t="131292" x="3810000" y="2343150"/>
          <p14:tracePt t="131309" x="3803650" y="2330450"/>
          <p14:tracePt t="131326" x="3790950" y="2286000"/>
          <p14:tracePt t="131343" x="3784600" y="2260600"/>
          <p14:tracePt t="131360" x="3778250" y="2247900"/>
          <p14:tracePt t="131376" x="3771900" y="2235200"/>
          <p14:tracePt t="131409" x="3765550" y="2228850"/>
          <p14:tracePt t="131426" x="3746500" y="2228850"/>
          <p14:tracePt t="131442" x="3733800" y="2228850"/>
          <p14:tracePt t="131458" x="3708400" y="2222500"/>
          <p14:tracePt t="131476" x="3689350" y="2222500"/>
          <p14:tracePt t="131585" x="3683000" y="2222500"/>
          <p14:tracePt t="131597" x="3676650" y="2228850"/>
          <p14:tracePt t="131609" x="3670300" y="2228850"/>
          <p14:tracePt t="131628" x="3657600" y="2235200"/>
          <p14:tracePt t="131691" x="3651250" y="2235200"/>
          <p14:tracePt t="131706" x="3657600" y="2235200"/>
          <p14:tracePt t="131715" x="3676650" y="2241550"/>
          <p14:tracePt t="131726" x="3695700" y="2241550"/>
          <p14:tracePt t="131742" x="3695700" y="2247900"/>
          <p14:tracePt t="132065" x="3676650" y="2247900"/>
          <p14:tracePt t="132079" x="3587750" y="2247900"/>
          <p14:tracePt t="132096" x="3352800" y="2279650"/>
          <p14:tracePt t="132110" x="3206750" y="2298700"/>
          <p14:tracePt t="132125" x="2679700" y="2349500"/>
          <p14:tracePt t="132142" x="2419350" y="2368550"/>
          <p14:tracePt t="132159" x="2235200" y="2368550"/>
          <p14:tracePt t="132177" x="2082800" y="2349500"/>
          <p14:tracePt t="132193" x="1898650" y="2330450"/>
          <p14:tracePt t="132210" x="1644650" y="2292350"/>
          <p14:tracePt t="132227" x="1339850" y="2241550"/>
          <p14:tracePt t="132243" x="1079500" y="2184400"/>
          <p14:tracePt t="132276" x="933450" y="2139950"/>
          <p14:tracePt t="132278" x="933450" y="2133600"/>
          <p14:tracePt t="132293" x="946150" y="2133600"/>
          <p14:tracePt t="132310" x="1022350" y="2127250"/>
          <p14:tracePt t="132326" x="1250950" y="2152650"/>
          <p14:tracePt t="132343" x="1320800" y="2171700"/>
          <p14:tracePt t="132360" x="1422400" y="2203450"/>
          <p14:tracePt t="132377" x="1460500" y="2222500"/>
          <p14:tracePt t="132410" x="1466850" y="2222500"/>
          <p14:tracePt t="132443" x="1479550" y="2216150"/>
          <p14:tracePt t="132460" x="1498600" y="2203450"/>
          <p14:tracePt t="132479" x="1517650" y="2203450"/>
          <p14:tracePt t="132510" x="1524000" y="2203450"/>
          <p14:tracePt t="132527" x="1543050" y="2222500"/>
          <p14:tracePt t="132543" x="1644650" y="2279650"/>
          <p14:tracePt t="132560" x="1835150" y="2349500"/>
          <p14:tracePt t="132577" x="2095500" y="2419350"/>
          <p14:tracePt t="132595" x="2413000" y="2482850"/>
          <p14:tracePt t="132612" x="3009900" y="2622550"/>
          <p14:tracePt t="132630" x="3295650" y="2711450"/>
          <p14:tracePt t="132647" x="3422650" y="2755900"/>
          <p14:tracePt t="132659" x="3422650" y="2762250"/>
          <p14:tracePt t="132677" x="3403600" y="2762250"/>
          <p14:tracePt t="132678" x="3378200" y="2749550"/>
          <p14:tracePt t="132693" x="3352800" y="2736850"/>
          <p14:tracePt t="132712" x="3276600" y="2679700"/>
          <p14:tracePt t="132731" x="3244850" y="2641600"/>
          <p14:tracePt t="132743" x="3244850" y="2622550"/>
          <p14:tracePt t="132763" x="3263900" y="2578100"/>
          <p14:tracePt t="132777" x="3302000" y="2559050"/>
          <p14:tracePt t="132794" x="3346450" y="2540000"/>
          <p14:tracePt t="132812" x="3371850" y="2527300"/>
          <p14:tracePt t="132826" x="3371850" y="2514600"/>
          <p14:tracePt t="132843" x="3378200" y="2501900"/>
          <p14:tracePt t="132860" x="3378200" y="2470150"/>
          <p14:tracePt t="132877" x="3378200" y="2444750"/>
          <p14:tracePt t="132893" x="3390900" y="2413000"/>
          <p14:tracePt t="132910" x="3409950" y="2368550"/>
          <p14:tracePt t="132926" x="3409950" y="2355850"/>
          <p14:tracePt t="132944" x="3409950" y="2349500"/>
          <p14:tracePt t="133013" x="3409950" y="2343150"/>
          <p14:tracePt t="133020" x="3409950" y="2336800"/>
          <p14:tracePt t="133029" x="3409950" y="2330450"/>
          <p14:tracePt t="133044" x="3409950" y="2311400"/>
          <p14:tracePt t="133060" x="3416300" y="2266950"/>
          <p14:tracePt t="133077" x="3422650" y="2260600"/>
          <p14:tracePt t="133093" x="3435350" y="2228850"/>
          <p14:tracePt t="133171" x="3416300" y="2228850"/>
          <p14:tracePt t="133176" x="3409950" y="2228850"/>
          <p14:tracePt t="133193" x="3359150" y="2216150"/>
          <p14:tracePt t="133211" x="3302000" y="2203450"/>
          <p14:tracePt t="133233" x="3251200" y="2197100"/>
          <p14:tracePt t="133245" x="3168650" y="2178050"/>
          <p14:tracePt t="133260" x="3073400" y="2159000"/>
          <p14:tracePt t="133277" x="2971800" y="2152650"/>
          <p14:tracePt t="133293" x="2895600" y="2152650"/>
          <p14:tracePt t="133311" x="2838450" y="2159000"/>
          <p14:tracePt t="133330" x="2825750" y="2171700"/>
          <p14:tracePt t="133343" x="2819400" y="2184400"/>
          <p14:tracePt t="133361" x="2813050" y="2235200"/>
          <p14:tracePt t="133377" x="2813050" y="2298700"/>
          <p14:tracePt t="133394" x="2794000" y="2368550"/>
          <p14:tracePt t="133410" x="2755900" y="2444750"/>
          <p14:tracePt t="133427" x="2743200" y="2482850"/>
          <p14:tracePt t="133444" x="2749550" y="2527300"/>
          <p14:tracePt t="133460" x="2787650" y="2590800"/>
          <p14:tracePt t="133478" x="2882900" y="2686050"/>
          <p14:tracePt t="133494" x="2984500" y="2794000"/>
          <p14:tracePt t="133511" x="3079750" y="2927350"/>
          <p14:tracePt t="133527" x="3143250" y="3048000"/>
          <p14:tracePt t="133544" x="3181350" y="3117850"/>
          <p14:tracePt t="133561" x="3206750" y="3162300"/>
          <p14:tracePt t="133577" x="3225800" y="3187700"/>
          <p14:tracePt t="133596" x="3238500" y="3187700"/>
          <p14:tracePt t="133610" x="3251200" y="3187700"/>
          <p14:tracePt t="133628" x="3282950" y="3175000"/>
          <p14:tracePt t="133644" x="3384550" y="3143250"/>
          <p14:tracePt t="133662" x="3448050" y="3117850"/>
          <p14:tracePt t="133678" x="3498850" y="3098800"/>
          <p14:tracePt t="133694" x="3511550" y="3092450"/>
          <p14:tracePt t="133711" x="3524250" y="3079750"/>
          <p14:tracePt t="133727" x="3530600" y="3060700"/>
          <p14:tracePt t="133747" x="3543300" y="3041650"/>
          <p14:tracePt t="133765" x="3556000" y="3009900"/>
          <p14:tracePt t="133777" x="3568700" y="2984500"/>
          <p14:tracePt t="133795" x="3581400" y="2965450"/>
          <p14:tracePt t="133861" x="3581400" y="2971800"/>
          <p14:tracePt t="133878" x="3581400" y="2984500"/>
          <p14:tracePt t="133894" x="3575050" y="3003550"/>
          <p14:tracePt t="133949" x="3568700" y="3003550"/>
          <p14:tracePt t="133961" x="3568700" y="3009900"/>
          <p14:tracePt t="133994" x="3575050" y="3003550"/>
          <p14:tracePt t="134011" x="3581400" y="2990850"/>
          <p14:tracePt t="134028" x="3600450" y="2971800"/>
          <p14:tracePt t="134045" x="3613150" y="2946400"/>
          <p14:tracePt t="134060" x="3625850" y="2921000"/>
          <p14:tracePt t="134078" x="3632200" y="2870200"/>
          <p14:tracePt t="134094" x="3638550" y="2819400"/>
          <p14:tracePt t="134111" x="3638550" y="2774950"/>
          <p14:tracePt t="134127" x="3638550" y="2743200"/>
          <p14:tracePt t="134145" x="3651250" y="2705100"/>
          <p14:tracePt t="134161" x="3657600" y="2635250"/>
          <p14:tracePt t="134177" x="3657600" y="2565400"/>
          <p14:tracePt t="134195" x="3638550" y="2495550"/>
          <p14:tracePt t="134211" x="3613150" y="2432050"/>
          <p14:tracePt t="134212" x="3600450" y="2413000"/>
          <p14:tracePt t="134228" x="3581400" y="2387600"/>
          <p14:tracePt t="134244" x="3568700" y="2368550"/>
          <p14:tracePt t="134278" x="3562350" y="2368550"/>
          <p14:tracePt t="134295" x="3549650" y="2368550"/>
          <p14:tracePt t="134311" x="3524250" y="2368550"/>
          <p14:tracePt t="134327" x="3486150" y="2368550"/>
          <p14:tracePt t="134344" x="3467100" y="2368550"/>
          <p14:tracePt t="134361" x="3441700" y="2368550"/>
          <p14:tracePt t="134378" x="3429000" y="2368550"/>
          <p14:tracePt t="134396" x="3409950" y="2400300"/>
          <p14:tracePt t="134413" x="3397250" y="2432050"/>
          <p14:tracePt t="134430" x="3390900" y="2470150"/>
          <p14:tracePt t="134448" x="3390900" y="2533650"/>
          <p14:tracePt t="134461" x="3409950" y="2584450"/>
          <p14:tracePt t="134478" x="3422650" y="2622550"/>
          <p14:tracePt t="134495" x="3441700" y="2654300"/>
          <p14:tracePt t="134511" x="3448050" y="2673350"/>
          <p14:tracePt t="134527" x="3454400" y="2692400"/>
          <p14:tracePt t="134544" x="3460750" y="2705100"/>
          <p14:tracePt t="134546" x="3460750" y="2711450"/>
          <p14:tracePt t="134563" x="3467100" y="2717800"/>
          <p14:tracePt t="134578" x="3467100" y="2724150"/>
          <p14:tracePt t="134596" x="3467100" y="2730500"/>
          <p14:tracePt t="134770" x="3467100" y="2724150"/>
          <p14:tracePt t="134784" x="3467100" y="2717800"/>
          <p14:tracePt t="134792" x="3467100" y="2711450"/>
          <p14:tracePt t="134811" x="3467100" y="2705100"/>
          <p14:tracePt t="135014" x="3460750" y="2705100"/>
          <p14:tracePt t="135309" x="3454400" y="2705100"/>
          <p14:tracePt t="135316" x="3454400" y="2711450"/>
          <p14:tracePt t="135332" x="3448050" y="2717800"/>
          <p14:tracePt t="135334" x="3448050" y="2724150"/>
          <p14:tracePt t="135398" x="3448050" y="2717800"/>
          <p14:tracePt t="135484" x="3448050" y="2711450"/>
          <p14:tracePt t="135519" x="3448050" y="2705100"/>
          <p14:tracePt t="135529" x="3441700" y="2705100"/>
          <p14:tracePt t="135546" x="3422650" y="2698750"/>
          <p14:tracePt t="135566" x="3403600" y="2692400"/>
          <p14:tracePt t="135579" x="3378200" y="2686050"/>
          <p14:tracePt t="135596" x="3371850" y="2679700"/>
          <p14:tracePt t="135613" x="3365500" y="2679700"/>
          <p14:tracePt t="135654" x="3359150" y="2679700"/>
          <p14:tracePt t="135662" x="3346450" y="2679700"/>
          <p14:tracePt t="135680" x="3289300" y="2667000"/>
          <p14:tracePt t="135696" x="3200400" y="2660650"/>
          <p14:tracePt t="135712" x="3111500" y="2641600"/>
          <p14:tracePt t="135729" x="3003550" y="2622550"/>
          <p14:tracePt t="135746" x="2914650" y="2622550"/>
          <p14:tracePt t="135762" x="2768600" y="2616200"/>
          <p14:tracePt t="135779" x="2552700" y="2603500"/>
          <p14:tracePt t="135796" x="2254250" y="2590800"/>
          <p14:tracePt t="135812" x="2032000" y="2578100"/>
          <p14:tracePt t="135829" x="1885950" y="2552700"/>
          <p14:tracePt t="135846" x="1816100" y="2540000"/>
          <p14:tracePt t="135863" x="1752600" y="2520950"/>
          <p14:tracePt t="135880" x="1701800" y="2501900"/>
          <p14:tracePt t="135896" x="1663700" y="2482850"/>
          <p14:tracePt t="135912" x="1638300" y="2463800"/>
          <p14:tracePt t="135930" x="1631950" y="2451100"/>
          <p14:tracePt t="135946" x="1631950" y="2438400"/>
          <p14:tracePt t="135950" x="1631950" y="2432050"/>
          <p14:tracePt t="135963" x="1638300" y="2419350"/>
          <p14:tracePt t="135980" x="1682750" y="2368550"/>
          <p14:tracePt t="135996" x="1689100" y="2362200"/>
          <p14:tracePt t="136013" x="1695450" y="2355850"/>
          <p14:tracePt t="136066" x="1701800" y="2355850"/>
          <p14:tracePt t="136079" x="1708150" y="2349500"/>
          <p14:tracePt t="136096" x="1739900" y="2336800"/>
          <p14:tracePt t="136115" x="1828800" y="2330450"/>
          <p14:tracePt t="136130" x="1854200" y="2330450"/>
          <p14:tracePt t="136146" x="1981200" y="2355850"/>
          <p14:tracePt t="136163" x="2057400" y="2381250"/>
          <p14:tracePt t="136182" x="2152650" y="2406650"/>
          <p14:tracePt t="136196" x="2228850" y="2419350"/>
          <p14:tracePt t="136213" x="2298700" y="2419350"/>
          <p14:tracePt t="136230" x="2362200" y="2400300"/>
          <p14:tracePt t="136248" x="2432050" y="2355850"/>
          <p14:tracePt t="136263" x="2451100" y="2330450"/>
          <p14:tracePt t="136280" x="2451100" y="2311400"/>
          <p14:tracePt t="136299" x="2451100" y="2292350"/>
          <p14:tracePt t="136316" x="2451100" y="2279650"/>
          <p14:tracePt t="136330" x="2451100" y="2273300"/>
          <p14:tracePt t="136347" x="2419350" y="2228850"/>
          <p14:tracePt t="136363" x="2413000" y="2216150"/>
          <p14:tracePt t="136380" x="2381250" y="2184400"/>
          <p14:tracePt t="136396" x="2324100" y="2146300"/>
          <p14:tracePt t="136413" x="2292350" y="2127250"/>
          <p14:tracePt t="136430" x="2216150" y="2114550"/>
          <p14:tracePt t="136446" x="2101850" y="2095500"/>
          <p14:tracePt t="136464" x="2019300" y="2076450"/>
          <p14:tracePt t="136482" x="1898650" y="2063750"/>
          <p14:tracePt t="136496" x="1790700" y="2051050"/>
          <p14:tracePt t="136514" x="1733550" y="2044700"/>
          <p14:tracePt t="136529" x="1670050" y="2044700"/>
          <p14:tracePt t="136547" x="1612900" y="2044700"/>
          <p14:tracePt t="136563" x="1574800" y="2051050"/>
          <p14:tracePt t="136582" x="1479550" y="2063750"/>
          <p14:tracePt t="136597" x="1416050" y="2070100"/>
          <p14:tracePt t="136616" x="1377950" y="2076450"/>
          <p14:tracePt t="136632" x="1352550" y="2076450"/>
          <p14:tracePt t="136650" x="1346200" y="2089150"/>
          <p14:tracePt t="136665" x="1333500" y="2101850"/>
          <p14:tracePt t="136679" x="1320800" y="2139950"/>
          <p14:tracePt t="136699" x="1314450" y="2209800"/>
          <p14:tracePt t="136713" x="1314450" y="2254250"/>
          <p14:tracePt t="136729" x="1327150" y="2298700"/>
          <p14:tracePt t="136746" x="1377950" y="2343150"/>
          <p14:tracePt t="136764" x="1441450" y="2368550"/>
          <p14:tracePt t="136780" x="1593850" y="2393950"/>
          <p14:tracePt t="136782" x="1695450" y="2393950"/>
          <p14:tracePt t="136797" x="1885950" y="2400300"/>
          <p14:tracePt t="136813" x="1955800" y="2400300"/>
          <p14:tracePt t="136830" x="2076450" y="2387600"/>
          <p14:tracePt t="136847" x="2108200" y="2381250"/>
          <p14:tracePt t="136863" x="2133600" y="2362200"/>
          <p14:tracePt t="136883" x="2171700" y="2343150"/>
          <p14:tracePt t="136898" x="2203450" y="2324100"/>
          <p14:tracePt t="136913" x="2241550" y="2292350"/>
          <p14:tracePt t="136930" x="2279650" y="2260600"/>
          <p14:tracePt t="136947" x="2305050" y="2222500"/>
          <p14:tracePt t="136964" x="2305050" y="2190750"/>
          <p14:tracePt t="136980" x="2292350" y="2165350"/>
          <p14:tracePt t="136997" x="2266950" y="2139950"/>
          <p14:tracePt t="137013" x="2254250" y="2127250"/>
          <p14:tracePt t="137030" x="2228850" y="2114550"/>
          <p14:tracePt t="137047" x="2203450" y="2108200"/>
          <p14:tracePt t="137064" x="2171700" y="2095500"/>
          <p14:tracePt t="137080" x="2051050" y="2082800"/>
          <p14:tracePt t="137097" x="1911350" y="2070100"/>
          <p14:tracePt t="137114" x="1797050" y="2063750"/>
          <p14:tracePt t="137130" x="1695450" y="2051050"/>
          <p14:tracePt t="137147" x="1670050" y="2051050"/>
          <p14:tracePt t="137163" x="1663700" y="2057400"/>
          <p14:tracePt t="137180" x="1670050" y="2076450"/>
          <p14:tracePt t="137197" x="1701800" y="2101850"/>
          <p14:tracePt t="137214" x="1790700" y="2171700"/>
          <p14:tracePt t="137231" x="1860550" y="2228850"/>
          <p14:tracePt t="137248" x="1924050" y="2286000"/>
          <p14:tracePt t="137280" x="2012950" y="2349500"/>
          <p14:tracePt t="137282" x="2044700" y="2355850"/>
          <p14:tracePt t="137297" x="2089150" y="2362200"/>
          <p14:tracePt t="137316" x="2190750" y="2368550"/>
          <p14:tracePt t="137330" x="2241550" y="2368550"/>
          <p14:tracePt t="137347" x="2273300" y="2374900"/>
          <p14:tracePt t="137381" x="2279650" y="2381250"/>
          <p14:tracePt t="137397" x="2254250" y="2400300"/>
          <p14:tracePt t="137414" x="2216150" y="2419350"/>
          <p14:tracePt t="137430" x="2171700" y="2432050"/>
          <p14:tracePt t="137447" x="2146300" y="2444750"/>
          <p14:tracePt t="137464" x="2139950" y="2444750"/>
          <p14:tracePt t="137480" x="2133600" y="2438400"/>
          <p14:tracePt t="137498" x="2133600" y="2425700"/>
          <p14:tracePt t="137514" x="2139950" y="2406650"/>
          <p14:tracePt t="137531" x="2146300" y="2400300"/>
          <p14:tracePt t="137564" x="2139950" y="2400300"/>
          <p14:tracePt t="137581" x="2127250" y="2400300"/>
          <p14:tracePt t="137598" x="2127250" y="2406650"/>
          <p14:tracePt t="137614" x="2146300" y="2406650"/>
          <p14:tracePt t="137631" x="2241550" y="2425700"/>
          <p14:tracePt t="137647" x="2425700" y="2470150"/>
          <p14:tracePt t="137664" x="2641600" y="2501900"/>
          <p14:tracePt t="137683" x="2876550" y="2514600"/>
          <p14:tracePt t="137697" x="3111500" y="2520950"/>
          <p14:tracePt t="137715" x="3282950" y="2527300"/>
          <p14:tracePt t="137731" x="3422650" y="2527300"/>
          <p14:tracePt t="137747" x="3492500" y="2527300"/>
          <p14:tracePt t="137764" x="3498850" y="2527300"/>
          <p14:tracePt t="137859" x="3505200" y="2527300"/>
          <p14:tracePt t="137883" x="3505200" y="2520950"/>
          <p14:tracePt t="137890" x="3511550" y="2520950"/>
          <p14:tracePt t="138032" x="3505200" y="2527300"/>
          <p14:tracePt t="138051" x="3505200" y="2533650"/>
          <p14:tracePt t="138064" x="3498850" y="2540000"/>
          <p14:tracePt t="138081" x="3498850" y="2546350"/>
          <p14:tracePt t="138098" x="3492500" y="2559050"/>
          <p14:tracePt t="138114" x="3492500" y="2578100"/>
          <p14:tracePt t="138133" x="3498850" y="2597150"/>
          <p14:tracePt t="138151" x="3511550" y="2609850"/>
          <p14:tracePt t="138168" x="3536950" y="2635250"/>
          <p14:tracePt t="138183" x="3549650" y="2654300"/>
          <p14:tracePt t="138200" x="3556000" y="2686050"/>
          <p14:tracePt t="138215" x="3556000" y="2692400"/>
          <p14:tracePt t="138232" x="3549650" y="2711450"/>
          <p14:tracePt t="138249" x="3543300" y="2736850"/>
          <p14:tracePt t="138265" x="3524250" y="2844800"/>
          <p14:tracePt t="138281" x="3524250" y="2901950"/>
          <p14:tracePt t="138299" x="3587750" y="2946400"/>
          <p14:tracePt t="138315" x="3600450" y="2952750"/>
          <p14:tracePt t="138749" x="3594100" y="2952750"/>
          <p14:tracePt t="138756" x="3587750" y="2952750"/>
          <p14:tracePt t="138765" x="3581400" y="2952750"/>
          <p14:tracePt t="138782" x="3568700" y="2952750"/>
          <p14:tracePt t="138815" x="3562350" y="2952750"/>
          <p14:tracePt t="138832" x="3549650" y="2952750"/>
          <p14:tracePt t="138848" x="3536950" y="2952750"/>
          <p14:tracePt t="138867" x="3530600" y="2946400"/>
          <p14:tracePt t="138882" x="3517900" y="2946400"/>
          <p14:tracePt t="138898" x="3498850" y="2946400"/>
          <p14:tracePt t="138916" x="3473450" y="2946400"/>
          <p14:tracePt t="138931" x="3454400" y="2940050"/>
          <p14:tracePt t="138949" x="3429000" y="2933700"/>
          <p14:tracePt t="138965" x="3416300" y="2933700"/>
          <p14:tracePt t="138983" x="3403600" y="2927350"/>
          <p14:tracePt t="138998" x="3397250" y="2921000"/>
          <p14:tracePt t="139015" x="3390900" y="2914650"/>
          <p14:tracePt t="139049" x="3384550" y="2914650"/>
          <p14:tracePt t="139065" x="3384550" y="2908300"/>
          <p14:tracePt t="139152" x="3378200" y="2908300"/>
          <p14:tracePt t="139158" x="3378200" y="2901950"/>
          <p14:tracePt t="139170" x="3378200" y="2895600"/>
          <p14:tracePt t="139185" x="3378200" y="2889250"/>
          <p14:tracePt t="139198" x="3378200" y="2882900"/>
          <p14:tracePt t="139215" x="3378200" y="2876550"/>
          <p14:tracePt t="139232" x="3378200" y="2870200"/>
          <p14:tracePt t="139248" x="3378200" y="2857500"/>
          <p14:tracePt t="139266" x="3378200" y="2844800"/>
          <p14:tracePt t="139282" x="3384550" y="2825750"/>
          <p14:tracePt t="139298" x="3378200" y="2774950"/>
          <p14:tracePt t="139315" x="3352800" y="2692400"/>
          <p14:tracePt t="139332" x="3327400" y="2628900"/>
          <p14:tracePt t="139349" x="3295650" y="2540000"/>
          <p14:tracePt t="139366" x="3276600" y="2463800"/>
          <p14:tracePt t="139383" x="3270250" y="2425700"/>
          <p14:tracePt t="139400" x="3244850" y="2381250"/>
          <p14:tracePt t="139416" x="3194050" y="2330450"/>
          <p14:tracePt t="139432" x="3111500" y="2260600"/>
          <p14:tracePt t="139449" x="3092450" y="2247900"/>
          <p14:tracePt t="139466" x="3054350" y="2209800"/>
          <p14:tracePt t="139482" x="3048000" y="2190750"/>
          <p14:tracePt t="139499" x="3048000" y="2184400"/>
          <p14:tracePt t="139515" x="3060700" y="2184400"/>
          <p14:tracePt t="139532" x="3079750" y="2197100"/>
          <p14:tracePt t="139549" x="3111500" y="2235200"/>
          <p14:tracePt t="139565" x="3143250" y="2273300"/>
          <p14:tracePt t="139582" x="3187700" y="2317750"/>
          <p14:tracePt t="139599" x="3206750" y="2343150"/>
          <p14:tracePt t="139616" x="3232150" y="2362200"/>
          <p14:tracePt t="139633" x="3282950" y="2381250"/>
          <p14:tracePt t="139649" x="3333750" y="2393950"/>
          <p14:tracePt t="139666" x="3384550" y="2393950"/>
          <p14:tracePt t="139683" x="3486150" y="2381250"/>
          <p14:tracePt t="139699" x="3587750" y="2349500"/>
          <p14:tracePt t="139716" x="3613150" y="2311400"/>
          <p14:tracePt t="139732" x="3613150" y="2298700"/>
          <p14:tracePt t="139750" x="3587750" y="2216150"/>
          <p14:tracePt t="139766" x="3549650" y="2171700"/>
          <p14:tracePt t="139782" x="3473450" y="2127250"/>
          <p14:tracePt t="139799" x="3416300" y="2108200"/>
          <p14:tracePt t="139816" x="3346450" y="2108200"/>
          <p14:tracePt t="139833" x="3302000" y="2139950"/>
          <p14:tracePt t="139849" x="3244850" y="2197100"/>
          <p14:tracePt t="139866" x="3175000" y="2266950"/>
          <p14:tracePt t="139882" x="3073400" y="2374900"/>
          <p14:tracePt t="139899" x="3016250" y="2457450"/>
          <p14:tracePt t="139916" x="2990850" y="2527300"/>
          <p14:tracePt t="139933" x="2984500" y="2603500"/>
          <p14:tracePt t="139950" x="3009900" y="2628900"/>
          <p14:tracePt t="139966" x="3048000" y="2654300"/>
          <p14:tracePt t="139983" x="3124200" y="2667000"/>
          <p14:tracePt t="139999" x="3219450" y="2673350"/>
          <p14:tracePt t="140016" x="3333750" y="2679700"/>
          <p14:tracePt t="140033" x="3479800" y="2686050"/>
          <p14:tracePt t="140050" x="3536950" y="2679700"/>
          <p14:tracePt t="140066" x="3549650" y="2673350"/>
          <p14:tracePt t="140083" x="3562350" y="2654300"/>
          <p14:tracePt t="140100" x="3568700" y="2635250"/>
          <p14:tracePt t="140116" x="3568700" y="2622550"/>
          <p14:tracePt t="140158" x="3575050" y="2622550"/>
          <p14:tracePt t="140174" x="3587750" y="2628900"/>
          <p14:tracePt t="140199" x="3676650" y="2660650"/>
          <p14:tracePt t="140217" x="3759200" y="2679700"/>
          <p14:tracePt t="140234" x="3829050" y="2686050"/>
          <p14:tracePt t="140249" x="3879850" y="2686050"/>
          <p14:tracePt t="140267" x="3905250" y="2679700"/>
          <p14:tracePt t="140283" x="3943350" y="2673350"/>
          <p14:tracePt t="140300" x="3968750" y="2660650"/>
          <p14:tracePt t="140316" x="3987800" y="2654300"/>
          <p14:tracePt t="140334" x="4013200" y="2654300"/>
          <p14:tracePt t="140350" x="4025900" y="2654300"/>
          <p14:tracePt t="140367" x="4044950" y="2647950"/>
          <p14:tracePt t="140383" x="4064000" y="2647950"/>
          <p14:tracePt t="140457" x="4070350" y="2647950"/>
          <p14:tracePt t="140469" x="4070350" y="2641600"/>
          <p14:tracePt t="140483" x="4070350" y="2628900"/>
          <p14:tracePt t="140517" x="4070350" y="2622550"/>
          <p14:tracePt t="140533" x="4051300" y="2622550"/>
          <p14:tracePt t="140550" x="4032250" y="2628900"/>
          <p14:tracePt t="140567" x="4006850" y="2641600"/>
          <p14:tracePt t="140583" x="3987800" y="2654300"/>
          <p14:tracePt t="140600" x="3968750" y="2667000"/>
          <p14:tracePt t="140619" x="3943350" y="2667000"/>
          <p14:tracePt t="140633" x="3937000" y="2667000"/>
          <p14:tracePt t="140651" x="3930650" y="2667000"/>
          <p14:tracePt t="140669" x="3924300" y="2667000"/>
          <p14:tracePt t="140687" x="3917950" y="2654300"/>
          <p14:tracePt t="140704" x="3905250" y="2641600"/>
          <p14:tracePt t="140718" x="3892550" y="2622550"/>
          <p14:tracePt t="140733" x="3873500" y="2597150"/>
          <p14:tracePt t="140750" x="3867150" y="2584450"/>
          <p14:tracePt t="140766" x="3854450" y="2571750"/>
          <p14:tracePt t="140784" x="3854450" y="2559050"/>
          <p14:tracePt t="140800" x="3854450" y="2546350"/>
          <p14:tracePt t="140817" x="3854450" y="2527300"/>
          <p14:tracePt t="140834" x="3867150" y="2508250"/>
          <p14:tracePt t="140851" x="3873500" y="2495550"/>
          <p14:tracePt t="140867" x="3892550" y="2470150"/>
          <p14:tracePt t="140887" x="3937000" y="2432050"/>
          <p14:tracePt t="140900" x="3949700" y="2419350"/>
          <p14:tracePt t="140917" x="3975100" y="2400300"/>
          <p14:tracePt t="140936" x="3994150" y="2387600"/>
          <p14:tracePt t="140950" x="4006850" y="2381250"/>
          <p14:tracePt t="140967" x="4013200" y="2381250"/>
          <p14:tracePt t="140984" x="4038600" y="2381250"/>
          <p14:tracePt t="141001" x="4070350" y="2387600"/>
          <p14:tracePt t="141017" x="4127500" y="2400300"/>
          <p14:tracePt t="141033" x="4178300" y="2413000"/>
          <p14:tracePt t="141050" x="4222750" y="2419350"/>
          <p14:tracePt t="141067" x="4248150" y="2419350"/>
          <p14:tracePt t="141084" x="4279900" y="2419350"/>
          <p14:tracePt t="141100" x="4413250" y="2425700"/>
          <p14:tracePt t="141116" x="4572000" y="2457450"/>
          <p14:tracePt t="141134" x="4654550" y="2476500"/>
          <p14:tracePt t="141150" x="4889500" y="2540000"/>
          <p14:tracePt t="141167" x="4927600" y="2559050"/>
          <p14:tracePt t="141184" x="4965700" y="2565400"/>
          <p14:tracePt t="141200" x="4965700" y="2552700"/>
          <p14:tracePt t="141217" x="4965700" y="2533650"/>
          <p14:tracePt t="141236" x="4965700" y="2520950"/>
          <p14:tracePt t="141251" x="4978400" y="2508250"/>
          <p14:tracePt t="141269" x="5003800" y="2508250"/>
          <p14:tracePt t="141284" x="5060950" y="2508250"/>
          <p14:tracePt t="141301" x="5092700" y="2514600"/>
          <p14:tracePt t="141318" x="5099050" y="2520950"/>
          <p14:tracePt t="141391" x="5105400" y="2520950"/>
          <p14:tracePt t="141400" x="5118100" y="2520950"/>
          <p14:tracePt t="141418" x="5175250" y="2527300"/>
          <p14:tracePt t="141436" x="5245100" y="2552700"/>
          <p14:tracePt t="141451" x="5314950" y="2565400"/>
          <p14:tracePt t="141469" x="5340350" y="2571750"/>
          <p14:tracePt t="141484" x="5353050" y="2571750"/>
          <p14:tracePt t="141501" x="5365750" y="2571750"/>
          <p14:tracePt t="141519" x="5378450" y="2559050"/>
          <p14:tracePt t="141534" x="5403850" y="2546350"/>
          <p14:tracePt t="141552" x="5435600" y="2533650"/>
          <p14:tracePt t="141567" x="5473700" y="2527300"/>
          <p14:tracePt t="141584" x="5505450" y="2520950"/>
          <p14:tracePt t="141601" x="5524500" y="2514600"/>
          <p14:tracePt t="141617" x="5537200" y="2514600"/>
          <p14:tracePt t="141636" x="5537200" y="2508250"/>
          <p14:tracePt t="141684" x="5543550" y="2508250"/>
          <p14:tracePt t="141701" x="5549900" y="2508250"/>
          <p14:tracePt t="141778" x="5549900" y="2514600"/>
          <p14:tracePt t="141794" x="5556250" y="2527300"/>
          <p14:tracePt t="141817" x="5588000" y="2540000"/>
          <p14:tracePt t="141834" x="5664200" y="2552700"/>
          <p14:tracePt t="141851" x="5734050" y="2559050"/>
          <p14:tracePt t="141868" x="5784850" y="2552700"/>
          <p14:tracePt t="141884" x="5816600" y="2540000"/>
          <p14:tracePt t="141900" x="5835650" y="2527300"/>
          <p14:tracePt t="141918" x="5848350" y="2508250"/>
          <p14:tracePt t="141935" x="5861050" y="2501900"/>
          <p14:tracePt t="141952" x="5886450" y="2489200"/>
          <p14:tracePt t="141954" x="5911850" y="2489200"/>
          <p14:tracePt t="141967" x="5943600" y="2489200"/>
          <p14:tracePt t="141984" x="6013450" y="2495550"/>
          <p14:tracePt t="142001" x="6057900" y="2495550"/>
          <p14:tracePt t="142017" x="6089650" y="2495550"/>
          <p14:tracePt t="142037" x="6096000" y="2495550"/>
          <p14:tracePt t="142054" x="6102350" y="2489200"/>
          <p14:tracePt t="142067" x="6102350" y="2482850"/>
          <p14:tracePt t="142211" x="6108700" y="2482850"/>
          <p14:tracePt t="142218" x="6121400" y="2482850"/>
          <p14:tracePt t="142238" x="6140450" y="2476500"/>
          <p14:tracePt t="142251" x="6178550" y="2476500"/>
          <p14:tracePt t="142268" x="6203950" y="2476500"/>
          <p14:tracePt t="142285" x="6223000" y="2476500"/>
          <p14:tracePt t="142301" x="6235700" y="2476500"/>
          <p14:tracePt t="142319" x="6261100" y="2470150"/>
          <p14:tracePt t="142338" x="6318250" y="2470150"/>
          <p14:tracePt t="142352" x="6394450" y="2470150"/>
          <p14:tracePt t="142369" x="6546850" y="2470150"/>
          <p14:tracePt t="142385" x="6711950" y="2482850"/>
          <p14:tracePt t="142403" x="6915150" y="2495550"/>
          <p14:tracePt t="142418" x="6946900" y="2495550"/>
          <p14:tracePt t="142439" x="6965950" y="2495550"/>
          <p14:tracePt t="142486" x="6972300" y="2501900"/>
          <p14:tracePt t="142502" x="6985000" y="2508250"/>
          <p14:tracePt t="142518" x="7086600" y="2559050"/>
          <p14:tracePt t="142535" x="7105650" y="2565400"/>
          <p14:tracePt t="142551" x="7169150" y="2578100"/>
          <p14:tracePt t="142569" x="7188200" y="2584450"/>
          <p14:tracePt t="142720" x="7181850" y="2584450"/>
          <p14:tracePt t="142738" x="7175500" y="2578100"/>
          <p14:tracePt t="142839" x="7175500" y="2571750"/>
          <p14:tracePt t="143068" x="7181850" y="2571750"/>
          <p14:tracePt t="143083" x="7200900" y="2565400"/>
          <p14:tracePt t="143092" x="7232650" y="2559050"/>
          <p14:tracePt t="143102" x="7270750" y="2559050"/>
          <p14:tracePt t="143118" x="7397750" y="2552700"/>
          <p14:tracePt t="143135" x="7550150" y="2552700"/>
          <p14:tracePt t="143152" x="7670800" y="2552700"/>
          <p14:tracePt t="143168" x="7759700" y="2546350"/>
          <p14:tracePt t="143185" x="7785100" y="2540000"/>
          <p14:tracePt t="143204" x="7791450" y="2540000"/>
          <p14:tracePt t="143286" x="7797800" y="2540000"/>
          <p14:tracePt t="143301" x="7804150" y="2540000"/>
          <p14:tracePt t="143401" x="7804150" y="2533650"/>
          <p14:tracePt t="143444" x="7810500" y="2527300"/>
          <p14:tracePt t="143459" x="7848600" y="2508250"/>
          <p14:tracePt t="143469" x="7867650" y="2501900"/>
          <p14:tracePt t="143486" x="7880350" y="2501900"/>
          <p14:tracePt t="143503" x="7918450" y="2495550"/>
          <p14:tracePt t="143519" x="7950200" y="2489200"/>
          <p14:tracePt t="143552" x="7956550" y="2489200"/>
          <p14:tracePt t="143568" x="7962900" y="2489200"/>
          <p14:tracePt t="143672" x="7969250" y="2489200"/>
          <p14:tracePt t="143682" x="7969250" y="2482850"/>
          <p14:tracePt t="143697" x="7975600" y="2482850"/>
          <p14:tracePt t="143706" x="7975600" y="2476500"/>
          <p14:tracePt t="143719" x="7981950" y="2476500"/>
          <p14:tracePt t="143735" x="8001000" y="2476500"/>
          <p14:tracePt t="143754" x="8007350" y="2476500"/>
          <p14:tracePt t="143785" x="8013700" y="2463800"/>
          <p14:tracePt t="143802" x="8020050" y="2457450"/>
          <p14:tracePt t="143820" x="8026400" y="2451100"/>
          <p14:tracePt t="143842" x="8064500" y="2451100"/>
          <p14:tracePt t="143853" x="8102600" y="2451100"/>
          <p14:tracePt t="143870" x="8134350" y="2451100"/>
          <p14:tracePt t="143886" x="8159750" y="2451100"/>
          <p14:tracePt t="143904" x="8178800" y="2444750"/>
          <p14:tracePt t="143919" x="8197850" y="2432050"/>
          <p14:tracePt t="143936" x="8216900" y="2425700"/>
          <p14:tracePt t="143953" x="8255000" y="2425700"/>
          <p14:tracePt t="143970" x="8312150" y="2425700"/>
          <p14:tracePt t="143985" x="8375650" y="2432050"/>
          <p14:tracePt t="144005" x="8432800" y="2438400"/>
          <p14:tracePt t="144023" x="8496300" y="2438400"/>
          <p14:tracePt t="144037" x="8515350" y="2438400"/>
          <p14:tracePt t="144055" x="8578850" y="2432050"/>
          <p14:tracePt t="144069" x="8610600" y="2432050"/>
          <p14:tracePt t="144086" x="8718550" y="2425700"/>
          <p14:tracePt t="144103" x="8794750" y="2425700"/>
          <p14:tracePt t="144119" x="8851900" y="2425700"/>
          <p14:tracePt t="144137" x="8883650" y="2425700"/>
          <p14:tracePt t="144153" x="8902700" y="2425700"/>
          <p14:tracePt t="144170" x="8909050" y="2425700"/>
          <p14:tracePt t="144203" x="8915400" y="2425700"/>
          <p14:tracePt t="144220" x="8928100" y="2425700"/>
          <p14:tracePt t="144237" x="8947150" y="2425700"/>
          <p14:tracePt t="144253" x="8966200" y="2425700"/>
          <p14:tracePt t="144271" x="8978900" y="2419350"/>
          <p14:tracePt t="144290" x="8997950" y="2406650"/>
          <p14:tracePt t="144307" x="9010650" y="2393950"/>
          <p14:tracePt t="144320" x="9010650" y="2387600"/>
          <p14:tracePt t="144336" x="9029700" y="2368550"/>
          <p14:tracePt t="144353" x="9036050" y="2349500"/>
          <p14:tracePt t="144369" x="9042400" y="2324100"/>
          <p14:tracePt t="144387" x="9042400" y="2311400"/>
          <p14:tracePt t="144403" x="9042400" y="2286000"/>
          <p14:tracePt t="144420" x="9023350" y="2260600"/>
          <p14:tracePt t="144437" x="9004300" y="2235200"/>
          <p14:tracePt t="144454" x="8978900" y="2209800"/>
          <p14:tracePt t="144470" x="8947150" y="2190750"/>
          <p14:tracePt t="144486" x="8928100" y="2184400"/>
          <p14:tracePt t="144504" x="8896350" y="2178050"/>
          <p14:tracePt t="144521" x="8858250" y="2165350"/>
          <p14:tracePt t="144536" x="8801100" y="2159000"/>
          <p14:tracePt t="144553" x="8763000" y="2152650"/>
          <p14:tracePt t="144570" x="8680450" y="2146300"/>
          <p14:tracePt t="144587" x="8521700" y="2146300"/>
          <p14:tracePt t="144604" x="8413750" y="2152650"/>
          <p14:tracePt t="144620" x="8312150" y="2159000"/>
          <p14:tracePt t="144637" x="8248650" y="2159000"/>
          <p14:tracePt t="144654" x="8210550" y="2159000"/>
          <p14:tracePt t="144670" x="8172450" y="2165350"/>
          <p14:tracePt t="144687" x="8128000" y="2184400"/>
          <p14:tracePt t="144704" x="8108950" y="2203450"/>
          <p14:tracePt t="144721" x="8083550" y="2228850"/>
          <p14:tracePt t="144737" x="8077200" y="2292350"/>
          <p14:tracePt t="144754" x="8089900" y="2349500"/>
          <p14:tracePt t="144756" x="8096250" y="2374900"/>
          <p14:tracePt t="144770" x="8128000" y="2425700"/>
          <p14:tracePt t="144786" x="8166100" y="2489200"/>
          <p14:tracePt t="144803" x="8178800" y="2508250"/>
          <p14:tracePt t="144820" x="8223250" y="2533650"/>
          <p14:tracePt t="144839" x="8274050" y="2540000"/>
          <p14:tracePt t="144858" x="8318500" y="2540000"/>
          <p14:tracePt t="144873" x="8382000" y="2540000"/>
          <p14:tracePt t="144887" x="8528050" y="2540000"/>
          <p14:tracePt t="144904" x="8705850" y="2552700"/>
          <p14:tracePt t="144920" x="8864600" y="2565400"/>
          <p14:tracePt t="144937" x="8940800" y="2565400"/>
          <p14:tracePt t="144954" x="8966200" y="2559050"/>
          <p14:tracePt t="144970" x="8978900" y="2552700"/>
          <p14:tracePt t="144987" x="8985250" y="2552700"/>
          <p14:tracePt t="145004" x="8985250" y="2540000"/>
          <p14:tracePt t="145021" x="8991600" y="2527300"/>
          <p14:tracePt t="145037" x="8991600" y="2508250"/>
          <p14:tracePt t="145054" x="8991600" y="2501900"/>
          <p14:tracePt t="145071" x="8991600" y="2482850"/>
          <p14:tracePt t="145104" x="8985250" y="2476500"/>
          <p14:tracePt t="145120" x="8972550" y="2476500"/>
          <p14:tracePt t="145137" x="8947150" y="2476500"/>
          <p14:tracePt t="145154" x="8928100" y="2476500"/>
          <p14:tracePt t="145170" x="8883650" y="2476500"/>
          <p14:tracePt t="145187" x="8845550" y="2476500"/>
          <p14:tracePt t="145204" x="8813800" y="2476500"/>
          <p14:tracePt t="145222" x="8788400" y="2476500"/>
          <p14:tracePt t="145238" x="8763000" y="2476500"/>
          <p14:tracePt t="145254" x="8731250" y="2482850"/>
          <p14:tracePt t="145271" x="8693150" y="2489200"/>
          <p14:tracePt t="145287" x="8642350" y="2495550"/>
          <p14:tracePt t="145304" x="8597900" y="2495550"/>
          <p14:tracePt t="145321" x="8578850" y="2495550"/>
          <p14:tracePt t="145406" x="8572500" y="2495550"/>
          <p14:tracePt t="145421" x="8572500" y="2501900"/>
          <p14:tracePt t="145524" x="8566150" y="2501900"/>
          <p14:tracePt t="145651" x="8559800" y="2501900"/>
          <p14:tracePt t="145671" x="8559800" y="2495550"/>
          <p14:tracePt t="146007" x="8553450" y="2495550"/>
          <p14:tracePt t="146022" x="8515350" y="2495550"/>
          <p14:tracePt t="146038" x="8464550" y="2495550"/>
          <p14:tracePt t="146055" x="8407400" y="2495550"/>
          <p14:tracePt t="146071" x="8369300" y="2501900"/>
          <p14:tracePt t="146088" x="8343900" y="2501900"/>
          <p14:tracePt t="146104" x="8331200" y="2501900"/>
          <p14:tracePt t="146139" x="8324850" y="2495550"/>
          <p14:tracePt t="146157" x="8337550" y="2489200"/>
          <p14:tracePt t="146175" x="8369300" y="2476500"/>
          <p14:tracePt t="146204" x="8502650" y="2470150"/>
          <p14:tracePt t="146222" x="8534400" y="2470150"/>
          <p14:tracePt t="146224" x="8559800" y="2470150"/>
          <p14:tracePt t="146238" x="8585200" y="2470150"/>
          <p14:tracePt t="146254" x="8623300" y="2470150"/>
          <p14:tracePt t="146271" x="8629650" y="2463800"/>
          <p14:tracePt t="146290" x="8642350" y="2463800"/>
          <p14:tracePt t="146304" x="8667750" y="2451100"/>
          <p14:tracePt t="146321" x="8712200" y="2438400"/>
          <p14:tracePt t="146338" x="8788400" y="2432050"/>
          <p14:tracePt t="146354" x="8883650" y="2425700"/>
          <p14:tracePt t="146372" x="8972550" y="2406650"/>
          <p14:tracePt t="146388" x="9048750" y="2374900"/>
          <p14:tracePt t="146405" x="9080500" y="2330450"/>
          <p14:tracePt t="146422" x="9118600" y="2279650"/>
          <p14:tracePt t="146438" x="9182100" y="2222500"/>
          <p14:tracePt t="146456" x="9334500" y="2152650"/>
          <p14:tracePt t="146471" x="9556750" y="2139950"/>
          <p14:tracePt t="146488" x="9677400" y="2139950"/>
          <p14:tracePt t="146505" x="9918700" y="2133600"/>
          <p14:tracePt t="146522" x="9982200" y="2120900"/>
          <p14:tracePt t="146538" x="10001250" y="2095500"/>
          <p14:tracePt t="146555" x="10001250" y="2076450"/>
          <p14:tracePt t="146572" x="9988550" y="2063750"/>
          <p14:tracePt t="146588" x="9969500" y="2044700"/>
          <p14:tracePt t="146604" x="9963150" y="2044700"/>
          <p14:tracePt t="146639" x="9963150" y="2063750"/>
          <p14:tracePt t="146655" x="9963150" y="2076450"/>
          <p14:tracePt t="146672" x="9963150" y="2095500"/>
          <p14:tracePt t="146691" x="9963150" y="2120900"/>
          <p14:tracePt t="146705" x="9975850" y="2127250"/>
          <p14:tracePt t="146755" x="9975850" y="2120900"/>
          <p14:tracePt t="146772" x="9975850" y="2108200"/>
          <p14:tracePt t="148693" x="9982200" y="2108200"/>
          <p14:tracePt t="148700" x="9988550" y="2108200"/>
          <p14:tracePt t="148708" x="10001250" y="2114550"/>
          <p14:tracePt t="148724" x="10020300" y="2127250"/>
          <p14:tracePt t="148740" x="10064750" y="2178050"/>
          <p14:tracePt t="148757" x="10090150" y="2216150"/>
          <p14:tracePt t="148773" x="10058400" y="2241550"/>
          <p14:tracePt t="148790" x="9994900" y="2254250"/>
          <p14:tracePt t="148806" x="9937750" y="2260600"/>
          <p14:tracePt t="148824" x="9925050" y="2260600"/>
          <p14:tracePt t="148846" x="9886950" y="2273300"/>
          <p14:tracePt t="148860" x="9823450" y="2292350"/>
          <p14:tracePt t="148873" x="9709150" y="2298700"/>
          <p14:tracePt t="148890" x="9493250" y="2305050"/>
          <p14:tracePt t="148907" x="9194800" y="2311400"/>
          <p14:tracePt t="148924" x="8928100" y="2305050"/>
          <p14:tracePt t="148948" x="8597900" y="2266950"/>
          <p14:tracePt t="148957" x="8432800" y="2247900"/>
          <p14:tracePt t="148973" x="8261350" y="2241550"/>
          <p14:tracePt t="148990" x="8032750" y="2235200"/>
          <p14:tracePt t="149007" x="7734300" y="2222500"/>
          <p14:tracePt t="149024" x="7416800" y="2203450"/>
          <p14:tracePt t="149041" x="7105650" y="2178050"/>
          <p14:tracePt t="149058" x="6813550" y="2146300"/>
          <p14:tracePt t="149074" x="6553200" y="2108200"/>
          <p14:tracePt t="149091" x="6311900" y="2082800"/>
          <p14:tracePt t="149107" x="6076950" y="2070100"/>
          <p14:tracePt t="149124" x="5791200" y="2076450"/>
          <p14:tracePt t="149141" x="5435600" y="2114550"/>
          <p14:tracePt t="149157" x="5003800" y="2197100"/>
          <p14:tracePt t="149174" x="4610100" y="2254250"/>
          <p14:tracePt t="149179" x="4419600" y="2279650"/>
          <p14:tracePt t="149191" x="4133850" y="2311400"/>
          <p14:tracePt t="149211" x="3943350" y="2311400"/>
          <p14:tracePt t="149228" x="3771900" y="2311400"/>
          <p14:tracePt t="149229" x="3695700" y="2317750"/>
          <p14:tracePt t="149241" x="3587750" y="2324100"/>
          <p14:tracePt t="149258" x="3371850" y="2324100"/>
          <p14:tracePt t="149274" x="3168650" y="2324100"/>
          <p14:tracePt t="149291" x="3041650" y="2330450"/>
          <p14:tracePt t="149307" x="3016250" y="2336800"/>
          <p14:tracePt t="149340" x="3016250" y="2343150"/>
          <p14:tracePt t="149357" x="3016250" y="2349500"/>
          <p14:tracePt t="149375" x="3016250" y="2362200"/>
          <p14:tracePt t="149390" x="3003550" y="2368550"/>
          <p14:tracePt t="149448" x="3009900" y="2368550"/>
          <p14:tracePt t="149459" x="3016250" y="2368550"/>
          <p14:tracePt t="149473" x="3067050" y="2400300"/>
          <p14:tracePt t="149491" x="3124200" y="2470150"/>
          <p14:tracePt t="149508" x="3155950" y="2552700"/>
          <p14:tracePt t="149525" x="3175000" y="2603500"/>
          <p14:tracePt t="149550" x="3194050" y="2660650"/>
          <p14:tracePt t="149559" x="3200400" y="2667000"/>
          <p14:tracePt t="149575" x="3213100" y="2673350"/>
          <p14:tracePt t="149592" x="3219450" y="2679700"/>
          <p14:tracePt t="149607" x="3225800" y="2686050"/>
          <p14:tracePt t="149624" x="3244850" y="2711450"/>
          <p14:tracePt t="149640" x="3257550" y="2736850"/>
          <p14:tracePt t="149641" x="3263900" y="2743200"/>
          <p14:tracePt t="149657" x="3263900" y="2749550"/>
          <p14:tracePt t="149675" x="3270250" y="2755900"/>
          <p14:tracePt t="149708" x="3276600" y="2755900"/>
          <p14:tracePt t="149725" x="3282950" y="2755900"/>
          <p14:tracePt t="149932" x="3289300" y="2755900"/>
          <p14:tracePt t="149940" x="3289300" y="2762250"/>
          <p14:tracePt t="149958" x="3321050" y="2781300"/>
          <p14:tracePt t="149975" x="3340100" y="2800350"/>
          <p14:tracePt t="149991" x="3352800" y="2813050"/>
          <p14:tracePt t="150007" x="3365500" y="2838450"/>
          <p14:tracePt t="150041" x="3365500" y="2844800"/>
          <p14:tracePt t="150075" x="3378200" y="2844800"/>
          <p14:tracePt t="150091" x="3409950" y="2844800"/>
          <p14:tracePt t="150108" x="3460750" y="2851150"/>
          <p14:tracePt t="150124" x="3549650" y="2882900"/>
          <p14:tracePt t="150142" x="3594100" y="2882900"/>
          <p14:tracePt t="150158" x="3632200" y="2882900"/>
          <p14:tracePt t="150175" x="3683000" y="2870200"/>
          <p14:tracePt t="150191" x="3740150" y="2838450"/>
          <p14:tracePt t="150209" x="3803650" y="2813050"/>
          <p14:tracePt t="150227" x="3879850" y="2787650"/>
          <p14:tracePt t="150245" x="3924300" y="2781300"/>
          <p14:tracePt t="150257" x="3924300" y="2774950"/>
          <p14:tracePt t="150274" x="3930650" y="2768600"/>
          <p14:tracePt t="150291" x="3943350" y="2762250"/>
          <p14:tracePt t="150309" x="3949700" y="2755900"/>
          <p14:tracePt t="150325" x="3975100" y="2743200"/>
          <p14:tracePt t="150342" x="4070350" y="2736850"/>
          <p14:tracePt t="150344" x="4095750" y="2736850"/>
          <p14:tracePt t="150363" x="4171950" y="2736850"/>
          <p14:tracePt t="150374" x="4260850" y="2736850"/>
          <p14:tracePt t="150392" x="4305300" y="2736850"/>
          <p14:tracePt t="150408" x="4356100" y="2736850"/>
          <p14:tracePt t="150425" x="4406900" y="2736850"/>
          <p14:tracePt t="150442" x="4457700" y="2736850"/>
          <p14:tracePt t="150458" x="4540250" y="2736850"/>
          <p14:tracePt t="150476" x="4616450" y="2743200"/>
          <p14:tracePt t="150492" x="4730750" y="2755900"/>
          <p14:tracePt t="150509" x="4857750" y="2774950"/>
          <p14:tracePt t="150526" x="4984750" y="2800350"/>
          <p14:tracePt t="150544" x="5016500" y="2806700"/>
          <p14:tracePt t="150558" x="5029200" y="2813050"/>
          <p14:tracePt t="150574" x="5041900" y="2813050"/>
          <p14:tracePt t="150591" x="5054600" y="2819400"/>
          <p14:tracePt t="150608" x="5073650" y="2825750"/>
          <p14:tracePt t="150624" x="5086350" y="2832100"/>
          <p14:tracePt t="150641" x="5099050" y="2838450"/>
          <p14:tracePt t="150658" x="5137150" y="2844800"/>
          <p14:tracePt t="150674" x="5162550" y="2844800"/>
          <p14:tracePt t="150691" x="5175250" y="2844800"/>
          <p14:tracePt t="150725" x="5181600" y="2844800"/>
          <p14:tracePt t="150741" x="5181600" y="2832100"/>
          <p14:tracePt t="150758" x="5181600" y="2825750"/>
          <p14:tracePt t="150808" x="5181600" y="2819400"/>
          <p14:tracePt t="151024" x="5187950" y="2819400"/>
          <p14:tracePt t="151031" x="5194300" y="2819400"/>
          <p14:tracePt t="151041" x="5200650" y="2819400"/>
          <p14:tracePt t="151061" x="5213350" y="2813050"/>
          <p14:tracePt t="151075" x="5226050" y="2813050"/>
          <p14:tracePt t="151092" x="5251450" y="2813050"/>
          <p14:tracePt t="151108" x="5270500" y="2806700"/>
          <p14:tracePt t="151125" x="5289550" y="2806700"/>
          <p14:tracePt t="151127" x="5295900" y="2806700"/>
          <p14:tracePt t="151158" x="5302250" y="2806700"/>
          <p14:tracePt t="151175" x="5314950" y="2806700"/>
          <p14:tracePt t="151191" x="5334000" y="2800350"/>
          <p14:tracePt t="151208" x="5378450" y="2794000"/>
          <p14:tracePt t="151225" x="5410200" y="2781300"/>
          <p14:tracePt t="151242" x="5441950" y="2774950"/>
          <p14:tracePt t="151258" x="5467350" y="2768600"/>
          <p14:tracePt t="151275" x="5492750" y="2768600"/>
          <p14:tracePt t="151291" x="5499100" y="2768600"/>
          <p14:tracePt t="151308" x="5511800" y="2768600"/>
          <p14:tracePt t="151325" x="5530850" y="2768600"/>
          <p14:tracePt t="151342" x="5549900" y="2768600"/>
          <p14:tracePt t="151358" x="5562600" y="2768600"/>
          <p14:tracePt t="151377" x="5575300" y="2762250"/>
          <p14:tracePt t="151392" x="5594350" y="2762250"/>
          <p14:tracePt t="151410" x="5632450" y="2755900"/>
          <p14:tracePt t="151425" x="5645150" y="2755900"/>
          <p14:tracePt t="151444" x="5676900" y="2755900"/>
          <p14:tracePt t="151458" x="5695950" y="2755900"/>
          <p14:tracePt t="151475" x="5746750" y="2749550"/>
          <p14:tracePt t="151492" x="5753100" y="2749550"/>
          <p14:tracePt t="151508" x="5772150" y="2743200"/>
          <p14:tracePt t="151526" x="5791200" y="2730500"/>
          <p14:tracePt t="151542" x="5810250" y="2717800"/>
          <p14:tracePt t="151558" x="5822950" y="2711450"/>
          <p14:tracePt t="151575" x="5835650" y="2698750"/>
          <p14:tracePt t="151592" x="5842000" y="2692400"/>
          <p14:tracePt t="151750" x="5842000" y="2686050"/>
          <p14:tracePt t="151756" x="5822950" y="2686050"/>
          <p14:tracePt t="151773" x="5810250" y="2686050"/>
          <p14:tracePt t="151780" x="5803900" y="2679700"/>
          <p14:tracePt t="151792" x="5797550" y="2679700"/>
          <p14:tracePt t="151809" x="5797550" y="2667000"/>
          <p14:tracePt t="151825" x="5835650" y="2641600"/>
          <p14:tracePt t="151842" x="5892800" y="2628900"/>
          <p14:tracePt t="151859" x="6007100" y="2628900"/>
          <p14:tracePt t="151878" x="6216650" y="2635250"/>
          <p14:tracePt t="151892" x="6267450" y="2641600"/>
          <p14:tracePt t="151911" x="6381750" y="2654300"/>
          <p14:tracePt t="151928" x="6413500" y="2660650"/>
          <p14:tracePt t="152042" x="6413500" y="2667000"/>
          <p14:tracePt t="152050" x="6419850" y="2667000"/>
          <p14:tracePt t="152059" x="6426200" y="2667000"/>
          <p14:tracePt t="152077" x="6438900" y="2673350"/>
          <p14:tracePt t="152093" x="6464300" y="2679700"/>
          <p14:tracePt t="152109" x="6489700" y="2679700"/>
          <p14:tracePt t="152126" x="6521450" y="2679700"/>
          <p14:tracePt t="152142" x="6565900" y="2679700"/>
          <p14:tracePt t="152159" x="6604000" y="2679700"/>
          <p14:tracePt t="152176" x="6661150" y="2679700"/>
          <p14:tracePt t="152193" x="6686550" y="2679700"/>
          <p14:tracePt t="152210" x="6718300" y="2679700"/>
          <p14:tracePt t="152212" x="6724650" y="2679700"/>
          <p14:tracePt t="152226" x="6731000" y="2679700"/>
          <p14:tracePt t="152243" x="6737350" y="2686050"/>
          <p14:tracePt t="152279" x="6743700" y="2686050"/>
          <p14:tracePt t="152326" x="6750050" y="2686050"/>
          <p14:tracePt t="152343" x="6756400" y="2686050"/>
          <p14:tracePt t="152359" x="6756400" y="2679700"/>
          <p14:tracePt t="152376" x="6756400" y="2673350"/>
          <p14:tracePt t="152409" x="6756400" y="2667000"/>
          <p14:tracePt t="152510" x="6750050" y="2673350"/>
          <p14:tracePt t="152535" x="6750050" y="2679700"/>
          <p14:tracePt t="152553" x="6750050" y="2686050"/>
          <p14:tracePt t="152576" x="6781800" y="2698750"/>
          <p14:tracePt t="152595" x="6845300" y="2717800"/>
          <p14:tracePt t="152609" x="6953250" y="2743200"/>
          <p14:tracePt t="152628" x="7042150" y="2755900"/>
          <p14:tracePt t="152646" x="7099300" y="2768600"/>
          <p14:tracePt t="152659" x="7150100" y="2781300"/>
          <p14:tracePt t="152676" x="7181850" y="2787650"/>
          <p14:tracePt t="152693" x="7194550" y="2794000"/>
          <p14:tracePt t="152764" x="7200900" y="2794000"/>
          <p14:tracePt t="152771" x="7207250" y="2794000"/>
          <p14:tracePt t="152793" x="7213600" y="2794000"/>
          <p14:tracePt t="152810" x="7219950" y="2787650"/>
          <p14:tracePt t="152811" x="7226300" y="2787650"/>
          <p14:tracePt t="152828" x="7239000" y="2787650"/>
          <p14:tracePt t="152846" x="7258050" y="2787650"/>
          <p14:tracePt t="152859" x="7270750" y="2787650"/>
          <p14:tracePt t="152877" x="7321550" y="2781300"/>
          <p14:tracePt t="152893" x="7366000" y="2774950"/>
          <p14:tracePt t="152910" x="7410450" y="2768600"/>
          <p14:tracePt t="152926" x="7461250" y="2762250"/>
          <p14:tracePt t="152943" x="7499350" y="2755900"/>
          <p14:tracePt t="152960" x="7556500" y="2749550"/>
          <p14:tracePt t="152976" x="7594600" y="2743200"/>
          <p14:tracePt t="152993" x="7626350" y="2736850"/>
          <p14:tracePt t="153010" x="7645400" y="2730500"/>
          <p14:tracePt t="153026" x="7658100" y="2724150"/>
          <p14:tracePt t="153043" x="7664450" y="2717800"/>
          <p14:tracePt t="153060" x="7670800" y="2717800"/>
          <p14:tracePt t="153122" x="7677150" y="2717800"/>
          <p14:tracePt t="153131" x="7683500" y="2717800"/>
          <p14:tracePt t="153143" x="7689850" y="2717800"/>
          <p14:tracePt t="153160" x="7702550" y="2717800"/>
          <p14:tracePt t="153176" x="7708900" y="2717800"/>
          <p14:tracePt t="153210" x="7715250" y="2717800"/>
          <p14:tracePt t="153230" x="7721600" y="2717800"/>
          <p14:tracePt t="153245" x="7734300" y="2717800"/>
          <p14:tracePt t="153260" x="7747000" y="2711450"/>
          <p14:tracePt t="153277" x="7772400" y="2705100"/>
          <p14:tracePt t="153293" x="7804150" y="2692400"/>
          <p14:tracePt t="153310" x="7842250" y="2679700"/>
          <p14:tracePt t="153327" x="7874000" y="2667000"/>
          <p14:tracePt t="153343" x="7905750" y="2660650"/>
          <p14:tracePt t="153360" x="7918450" y="2654300"/>
          <p14:tracePt t="153377" x="7924800" y="2654300"/>
          <p14:tracePt t="153566" x="7924800" y="2647950"/>
          <p14:tracePt t="153581" x="7924800" y="2641600"/>
          <p14:tracePt t="153606" x="7924800" y="2635250"/>
          <p14:tracePt t="153623" x="7924800" y="2628900"/>
          <p14:tracePt t="153638" x="7931150" y="2622550"/>
          <p14:tracePt t="153645" x="7937500" y="2622550"/>
          <p14:tracePt t="153678" x="7956550" y="2609850"/>
          <p14:tracePt t="153693" x="7994650" y="2584450"/>
          <p14:tracePt t="153710" x="8045450" y="2559050"/>
          <p14:tracePt t="153727" x="8083550" y="2552700"/>
          <p14:tracePt t="153744" x="8216900" y="2552700"/>
          <p14:tracePt t="153760" x="8356600" y="2559050"/>
          <p14:tracePt t="153777" x="8489950" y="2571750"/>
          <p14:tracePt t="153794" x="8578850" y="2584450"/>
          <p14:tracePt t="153810" x="8610600" y="2590800"/>
          <p14:tracePt t="153844" x="8597900" y="2584450"/>
          <p14:tracePt t="153861" x="8585200" y="2584450"/>
          <p14:tracePt t="153895" x="8591550" y="2590800"/>
          <p14:tracePt t="153913" x="8604250" y="2597150"/>
          <p14:tracePt t="153927" x="8629650" y="2603500"/>
          <p14:tracePt t="153944" x="8674100" y="2622550"/>
          <p14:tracePt t="153960" x="8737600" y="2641600"/>
          <p14:tracePt t="153977" x="8807450" y="2667000"/>
          <p14:tracePt t="153994" x="8877300" y="2679700"/>
          <p14:tracePt t="154011" x="8934450" y="2692400"/>
          <p14:tracePt t="154029" x="9048750" y="2692400"/>
          <p14:tracePt t="154044" x="9131300" y="2679700"/>
          <p14:tracePt t="154060" x="9201150" y="2667000"/>
          <p14:tracePt t="154079" x="9245600" y="2660650"/>
          <p14:tracePt t="154096" x="9283700" y="2660650"/>
          <p14:tracePt t="154111" x="9315450" y="2660650"/>
          <p14:tracePt t="154127" x="9328150" y="2673350"/>
          <p14:tracePt t="154144" x="9328150" y="2679700"/>
          <p14:tracePt t="154177" x="9328150" y="2686050"/>
          <p14:tracePt t="154274" x="9321800" y="2692400"/>
          <p14:tracePt t="154282" x="9321800" y="2698750"/>
          <p14:tracePt t="154289" x="9315450" y="2698750"/>
          <p14:tracePt t="154298" x="9309100" y="2705100"/>
          <p14:tracePt t="154327" x="9302750" y="2711450"/>
          <p14:tracePt t="154643" x="9302750" y="2705100"/>
          <p14:tracePt t="154661" x="9302750" y="2698750"/>
          <p14:tracePt t="154678" x="9315450" y="2692400"/>
          <p14:tracePt t="154695" x="9315450" y="2686050"/>
          <p14:tracePt t="154711" x="9321800" y="2679700"/>
          <p14:tracePt t="154728" x="9321800" y="2673350"/>
          <p14:tracePt t="154744" x="9321800" y="2667000"/>
          <p14:tracePt t="154762" x="9328150" y="2660650"/>
          <p14:tracePt t="154900" x="9328150" y="2654300"/>
          <p14:tracePt t="154926" x="9328150" y="2647950"/>
          <p14:tracePt t="155230" x="9328150" y="2641600"/>
          <p14:tracePt t="155238" x="9309100" y="2628900"/>
          <p14:tracePt t="155247" x="9296400" y="2622550"/>
          <p14:tracePt t="155262" x="9226550" y="2590800"/>
          <p14:tracePt t="155280" x="9112250" y="2540000"/>
          <p14:tracePt t="155296" x="9017000" y="2501900"/>
          <p14:tracePt t="155312" x="8921750" y="2463800"/>
          <p14:tracePt t="155330" x="8839200" y="2413000"/>
          <p14:tracePt t="155345" x="8788400" y="2349500"/>
          <p14:tracePt t="155362" x="8750300" y="2260600"/>
          <p14:tracePt t="155378" x="8712200" y="2159000"/>
          <p14:tracePt t="155397" x="8661400" y="2057400"/>
          <p14:tracePt t="155412" x="8629650" y="2000250"/>
          <p14:tracePt t="155429" x="8616950" y="1993900"/>
          <p14:tracePt t="155446" x="8604250" y="2000250"/>
          <p14:tracePt t="155462" x="8591550" y="2038350"/>
          <p14:tracePt t="155478" x="8585200" y="2070100"/>
          <p14:tracePt t="155495" x="8597900" y="2108200"/>
          <p14:tracePt t="155513" x="8636000" y="2146300"/>
          <p14:tracePt t="155529" x="8705850" y="2184400"/>
          <p14:tracePt t="155545" x="8775700" y="2222500"/>
          <p14:tracePt t="155562" x="8877300" y="2305050"/>
          <p14:tracePt t="155578" x="8972550" y="2406650"/>
          <p14:tracePt t="155597" x="9042400" y="2501900"/>
          <p14:tracePt t="155615" x="9086850" y="2565400"/>
          <p14:tracePt t="155631" x="9118600" y="2622550"/>
          <p14:tracePt t="155647" x="9124950" y="2641600"/>
          <p14:tracePt t="155679" x="9118600" y="2641600"/>
          <p14:tracePt t="155697" x="9105900" y="2616200"/>
          <p14:tracePt t="155712" x="9093200" y="2590800"/>
          <p14:tracePt t="155729" x="9086850" y="2571750"/>
          <p14:tracePt t="155747" x="9074150" y="2546350"/>
          <p14:tracePt t="155765" x="9067800" y="2533650"/>
          <p14:tracePt t="155781" x="9055100" y="2508250"/>
          <p14:tracePt t="155795" x="9023350" y="2463800"/>
          <p14:tracePt t="155812" x="8959850" y="2400300"/>
          <p14:tracePt t="155829" x="8883650" y="2324100"/>
          <p14:tracePt t="155846" x="8801100" y="2254250"/>
          <p14:tracePt t="155862" x="8743950" y="2203450"/>
          <p14:tracePt t="155879" x="8699500" y="2165350"/>
          <p14:tracePt t="155895" x="8686800" y="2152650"/>
          <p14:tracePt t="155945" x="8693150" y="2152650"/>
          <p14:tracePt t="155962" x="8705850" y="2152650"/>
          <p14:tracePt t="155979" x="8731250" y="2159000"/>
          <p14:tracePt t="155996" x="8743950" y="2159000"/>
          <p14:tracePt t="156012" x="8750300" y="2165350"/>
          <p14:tracePt t="156029" x="8769350" y="2178050"/>
          <p14:tracePt t="156046" x="8801100" y="2216150"/>
          <p14:tracePt t="156062" x="8858250" y="2286000"/>
          <p14:tracePt t="156079" x="8896350" y="2336800"/>
          <p14:tracePt t="156096" x="8966200" y="2419350"/>
          <p14:tracePt t="156112" x="9010650" y="2470150"/>
          <p14:tracePt t="156131" x="9061450" y="2508250"/>
          <p14:tracePt t="156146" x="9067800" y="2514600"/>
          <p14:tracePt t="156179" x="9080500" y="2508250"/>
          <p14:tracePt t="156196" x="9105900" y="2501900"/>
          <p14:tracePt t="156212" x="9156700" y="2501900"/>
          <p14:tracePt t="156229" x="9290050" y="2508250"/>
          <p14:tracePt t="156246" x="9442450" y="2552700"/>
          <p14:tracePt t="156262" x="9582150" y="2597150"/>
          <p14:tracePt t="156264" x="9632950" y="2616200"/>
          <p14:tracePt t="156279" x="9683750" y="2635250"/>
          <p14:tracePt t="156297" x="9740900" y="2660650"/>
          <p14:tracePt t="156313" x="9747250" y="2660650"/>
          <p14:tracePt t="156346" x="9759950" y="2660650"/>
          <p14:tracePt t="156362" x="9779000" y="2654300"/>
          <p14:tracePt t="156379" x="9829800" y="2654300"/>
          <p14:tracePt t="156396" x="9867900" y="2654300"/>
          <p14:tracePt t="156413" x="9925050" y="2654300"/>
          <p14:tracePt t="156429" x="9956800" y="2654300"/>
          <p14:tracePt t="156446" x="9988550" y="2654300"/>
          <p14:tracePt t="156463" x="10020300" y="2654300"/>
          <p14:tracePt t="156479" x="10039350" y="2654300"/>
          <p14:tracePt t="156496" x="10052050" y="2654300"/>
          <p14:tracePt t="156513" x="10071100" y="2654300"/>
          <p14:tracePt t="156529" x="10109200" y="2654300"/>
          <p14:tracePt t="156548" x="10172700" y="2641600"/>
          <p14:tracePt t="156565" x="10217150" y="2635250"/>
          <p14:tracePt t="156581" x="10280650" y="2635250"/>
          <p14:tracePt t="156596" x="10350500" y="2635250"/>
          <p14:tracePt t="156613" x="10407650" y="2635250"/>
          <p14:tracePt t="156630" x="10458450" y="2635250"/>
          <p14:tracePt t="156648" x="10515600" y="2635250"/>
          <p14:tracePt t="156663" x="10585450" y="2635250"/>
          <p14:tracePt t="156680" x="10648950" y="2635250"/>
          <p14:tracePt t="156696" x="10687050" y="2635250"/>
          <p14:tracePt t="156715" x="10712450" y="2635250"/>
          <p14:tracePt t="156729" x="10725150" y="2635250"/>
          <p14:tracePt t="156746" x="10731500" y="2635250"/>
          <p14:tracePt t="156763" x="10737850" y="2635250"/>
          <p14:tracePt t="156779" x="10744200" y="2635250"/>
          <p14:tracePt t="156813" x="10744200" y="2628900"/>
          <p14:tracePt t="156846" x="10744200" y="2622550"/>
          <p14:tracePt t="156863" x="10731500" y="2609850"/>
          <p14:tracePt t="156881" x="10712450" y="2597150"/>
          <p14:tracePt t="156896" x="10706100" y="2590800"/>
          <p14:tracePt t="156913" x="10693400" y="2590800"/>
          <p14:tracePt t="156929" x="10687050" y="2590800"/>
          <p14:tracePt t="156946" x="10693400" y="2590800"/>
          <p14:tracePt t="156963" x="10744200" y="2590800"/>
          <p14:tracePt t="156979" x="10814050" y="2597150"/>
          <p14:tracePt t="156996" x="10871200" y="2603500"/>
          <p14:tracePt t="157015" x="10915650" y="2603500"/>
          <p14:tracePt t="157032" x="10941050" y="2603500"/>
          <p14:tracePt t="157046" x="10953750" y="2603500"/>
          <p14:tracePt t="157063" x="10960100" y="2603500"/>
          <p14:tracePt t="157080" x="10966450" y="2609850"/>
          <p14:tracePt t="157096" x="10972800" y="2609850"/>
          <p14:tracePt t="157115" x="11036300" y="2609850"/>
          <p14:tracePt t="157130" x="11118850" y="2609850"/>
          <p14:tracePt t="157146" x="11220450" y="2609850"/>
          <p14:tracePt t="157163" x="11322050" y="2609850"/>
          <p14:tracePt t="157180" x="11341100" y="2609850"/>
          <p14:tracePt t="157248" x="11334750" y="2609850"/>
          <p14:tracePt t="157287" x="11328400" y="2609850"/>
          <p14:tracePt t="157295" x="11328400" y="2603500"/>
          <p14:tracePt t="157303" x="11322050" y="2603500"/>
          <p14:tracePt t="157315" x="11315700" y="2603500"/>
          <p14:tracePt t="157330" x="11309350" y="2603500"/>
          <p14:tracePt t="157347" x="11296650" y="2603500"/>
          <p14:tracePt t="157365" x="11277600" y="2603500"/>
          <p14:tracePt t="157383" x="11252200" y="2609850"/>
          <p14:tracePt t="157397" x="11239500" y="2616200"/>
          <p14:tracePt t="157415" x="11226800" y="2616200"/>
          <p14:tracePt t="157430" x="11220450" y="2616200"/>
          <p14:tracePt t="157447" x="11214100" y="2616200"/>
          <p14:tracePt t="157463" x="11201400" y="2616200"/>
          <p14:tracePt t="157480" x="11195050" y="2616200"/>
          <p14:tracePt t="157497" x="11182350" y="2616200"/>
          <p14:tracePt t="157515" x="11163300" y="2622550"/>
          <p14:tracePt t="157530" x="11131550" y="2622550"/>
          <p14:tracePt t="157547" x="11099800" y="2628900"/>
          <p14:tracePt t="157564" x="11093450" y="2628900"/>
          <p14:tracePt t="157650" x="11087100" y="2628900"/>
          <p14:tracePt t="157665" x="11080750" y="2628900"/>
          <p14:tracePt t="157732" x="11074400" y="2628900"/>
          <p14:tracePt t="157737" x="11068050" y="2628900"/>
          <p14:tracePt t="157747" x="11061700" y="2635250"/>
          <p14:tracePt t="157764" x="11042650" y="2641600"/>
          <p14:tracePt t="157780" x="11036300" y="2647950"/>
          <p14:tracePt t="157798" x="11029950" y="2654300"/>
          <p14:tracePt t="157864" x="11023600" y="2654300"/>
          <p14:tracePt t="157873" x="11017250" y="2654300"/>
          <p14:tracePt t="157881" x="10998200" y="2654300"/>
          <p14:tracePt t="157897" x="10966450" y="2667000"/>
          <p14:tracePt t="157914" x="10947400" y="2679700"/>
          <p14:tracePt t="157930" x="10947400" y="2686050"/>
          <p14:tracePt t="157947" x="10941050" y="2686050"/>
          <p14:tracePt t="158014" x="10941050" y="2679700"/>
          <p14:tracePt t="158042" x="10934700" y="2686050"/>
          <p14:tracePt t="158048" x="10934700" y="2692400"/>
          <p14:tracePt t="158071" x="10934700" y="2698750"/>
          <p14:tracePt t="158127" x="10934700" y="2692400"/>
          <p14:tracePt t="158133" x="10928350" y="2686050"/>
          <p14:tracePt t="158158" x="10922000" y="2686050"/>
          <p14:tracePt t="158194" x="10915650" y="2686050"/>
          <p14:tracePt t="158210" x="10915650" y="2692400"/>
          <p14:tracePt t="158235" x="10909300" y="2692400"/>
          <p14:tracePt t="158254" x="10909300" y="2698750"/>
          <p14:tracePt t="158281" x="10902950" y="2698750"/>
          <p14:tracePt t="158393" x="10896600" y="2698750"/>
          <p14:tracePt t="158408" x="10877550" y="2679700"/>
          <p14:tracePt t="158416" x="10871200" y="2679700"/>
          <p14:tracePt t="158472" x="10871200" y="2673350"/>
          <p14:tracePt t="158496" x="10871200" y="2667000"/>
          <p14:tracePt t="158632" x="10871200" y="2660650"/>
          <p14:tracePt t="158839" x="10871200" y="2654300"/>
          <p14:tracePt t="158863" x="10871200" y="2647950"/>
          <p14:tracePt t="159326" x="10871200" y="2641600"/>
          <p14:tracePt t="159532" x="10864850" y="2641600"/>
          <p14:tracePt t="159537" x="10864850" y="2647950"/>
          <p14:tracePt t="159548" x="10858500" y="2647950"/>
          <p14:tracePt t="159565" x="10858500" y="2654300"/>
          <p14:tracePt t="159582" x="10852150" y="2660650"/>
          <p14:tracePt t="159749" x="10852150" y="2654300"/>
          <p14:tracePt t="159765" x="10852150" y="2647950"/>
          <p14:tracePt t="159784" x="10845800" y="2641600"/>
          <p14:tracePt t="159799" x="10845800" y="2635250"/>
          <p14:tracePt t="159858" x="10839450" y="2635250"/>
          <p14:tracePt t="159882" x="10820400" y="2628900"/>
          <p14:tracePt t="159899" x="10788650" y="2628900"/>
          <p14:tracePt t="159916" x="10750550" y="2622550"/>
          <p14:tracePt t="159932" x="10725150" y="2622550"/>
          <p14:tracePt t="159949" x="10706100" y="2622550"/>
          <p14:tracePt t="159966" x="10699750" y="2622550"/>
          <p14:tracePt t="159999" x="10693400" y="2622550"/>
          <p14:tracePt t="160015" x="10693400" y="2616200"/>
          <p14:tracePt t="160068" x="10687050" y="2616200"/>
          <p14:tracePt t="160092" x="10680700" y="2616200"/>
          <p14:tracePt t="160101" x="10674350" y="2616200"/>
          <p14:tracePt t="160116" x="10648950" y="2616200"/>
          <p14:tracePt t="160132" x="10636250" y="2622550"/>
          <p14:tracePt t="160149" x="10585450" y="2628900"/>
          <p14:tracePt t="160166" x="10483850" y="2647950"/>
          <p14:tracePt t="160182" x="10337800" y="2647950"/>
          <p14:tracePt t="160201" x="10166350" y="2647950"/>
          <p14:tracePt t="160219" x="9931400" y="2654300"/>
          <p14:tracePt t="160237" x="9607550" y="2660650"/>
          <p14:tracePt t="160249" x="9493250" y="2660650"/>
          <p14:tracePt t="160266" x="9290050" y="2660650"/>
          <p14:tracePt t="160282" x="8909050" y="2603500"/>
          <p14:tracePt t="160299" x="8185150" y="2533650"/>
          <p14:tracePt t="160317" x="7658100" y="2476500"/>
          <p14:tracePt t="160335" x="7131050" y="2432050"/>
          <p14:tracePt t="160349" x="6673850" y="2381250"/>
          <p14:tracePt t="160366" x="6299200" y="2355850"/>
          <p14:tracePt t="160383" x="5994400" y="2336800"/>
          <p14:tracePt t="160399" x="5689600" y="2324100"/>
          <p14:tracePt t="160416" x="5327650" y="2324100"/>
          <p14:tracePt t="160433" x="4908550" y="2374900"/>
          <p14:tracePt t="160449" x="4521200" y="2444750"/>
          <p14:tracePt t="160466" x="4248150" y="2514600"/>
          <p14:tracePt t="160483" x="4114800" y="2559050"/>
          <p14:tracePt t="160499" x="4095750" y="2578100"/>
          <p14:tracePt t="160516" x="4127500" y="2578100"/>
          <p14:tracePt t="160518" x="4171950" y="2578100"/>
          <p14:tracePt t="160533" x="4222750" y="2578100"/>
          <p14:tracePt t="160549" x="4337050" y="2571750"/>
          <p14:tracePt t="160568" x="4495800" y="2603500"/>
          <p14:tracePt t="160583" x="4572000" y="2660650"/>
          <p14:tracePt t="160599" x="4584700" y="2711450"/>
          <p14:tracePt t="160616" x="4584700" y="2743200"/>
          <p14:tracePt t="160666" x="4591050" y="2743200"/>
          <p14:tracePt t="160683" x="4597400" y="2743200"/>
          <p14:tracePt t="160716" x="4597400" y="2755900"/>
          <p14:tracePt t="160733" x="4603750" y="2774950"/>
          <p14:tracePt t="160749" x="4603750" y="2787650"/>
          <p14:tracePt t="160766" x="4603750" y="2806700"/>
          <p14:tracePt t="160783" x="4622800" y="2832100"/>
          <p14:tracePt t="160800" x="4648200" y="2857500"/>
          <p14:tracePt t="160816" x="4679950" y="2889250"/>
          <p14:tracePt t="160833" x="4692650" y="2927350"/>
          <p14:tracePt t="160849" x="4692650" y="2952750"/>
          <p14:tracePt t="160866" x="4692650" y="2965450"/>
          <p14:tracePt t="160914" x="4692650" y="2959100"/>
          <p14:tracePt t="160974" x="4686300" y="2965450"/>
          <p14:tracePt t="160990" x="4679950" y="2971800"/>
          <p14:tracePt t="161047" x="4679950" y="2965450"/>
          <p14:tracePt t="161054" x="4679950" y="2959100"/>
          <p14:tracePt t="161066" x="4679950" y="2952750"/>
          <p14:tracePt t="161085" x="4692650" y="2940050"/>
          <p14:tracePt t="161102" x="4705350" y="2940050"/>
          <p14:tracePt t="161156" x="4711700" y="2940050"/>
          <p14:tracePt t="161192" x="4718050" y="2940050"/>
          <p14:tracePt t="161201" x="4737100" y="2940050"/>
          <p14:tracePt t="161218" x="4775200" y="2940050"/>
          <p14:tracePt t="161236" x="4832350" y="2940050"/>
          <p14:tracePt t="161250" x="4895850" y="2933700"/>
          <p14:tracePt t="161267" x="4940300" y="2933700"/>
          <p14:tracePt t="161283" x="4972050" y="2933700"/>
          <p14:tracePt t="161300" x="4991100" y="2933700"/>
          <p14:tracePt t="161317" x="5022850" y="2927350"/>
          <p14:tracePt t="161335" x="5054600" y="2921000"/>
          <p14:tracePt t="161350" x="5105400" y="2914650"/>
          <p14:tracePt t="161368" x="5162550" y="2914650"/>
          <p14:tracePt t="161384" x="5175250" y="2921000"/>
          <p14:tracePt t="161400" x="5175250" y="2952750"/>
          <p14:tracePt t="161417" x="5168900" y="2965450"/>
          <p14:tracePt t="161435" x="5162550" y="2971800"/>
          <p14:tracePt t="161483" x="5162550" y="2965450"/>
          <p14:tracePt t="161500" x="5168900" y="2952750"/>
          <p14:tracePt t="161517" x="5187950" y="2940050"/>
          <p14:tracePt t="161534" x="5187950" y="2933700"/>
          <p14:tracePt t="161674" x="5187950" y="2940050"/>
          <p14:tracePt t="161691" x="5187950" y="2946400"/>
          <p14:tracePt t="161700" x="5181600" y="2946400"/>
          <p14:tracePt t="161717" x="5175250" y="2952750"/>
          <p14:tracePt t="161734" x="5168900" y="2959100"/>
          <p14:tracePt t="161792" x="5168900" y="2952750"/>
          <p14:tracePt t="161803" x="5168900" y="2946400"/>
          <p14:tracePt t="161817" x="5168900" y="2940050"/>
          <p14:tracePt t="161834" x="5168900" y="2927350"/>
          <p14:tracePt t="161867" x="5162550" y="2927350"/>
          <p14:tracePt t="161884" x="5156200" y="2927350"/>
          <p14:tracePt t="161900" x="5149850" y="2927350"/>
          <p14:tracePt t="161956" x="5130800" y="2927350"/>
          <p14:tracePt t="161964" x="5118100" y="2933700"/>
          <p14:tracePt t="161972" x="5086350" y="2940050"/>
          <p14:tracePt t="161984" x="5048250" y="2940050"/>
          <p14:tracePt t="162001" x="4972050" y="2940050"/>
          <p14:tracePt t="162017" x="4895850" y="2940050"/>
          <p14:tracePt t="162034" x="4838700" y="2927350"/>
          <p14:tracePt t="162051" x="4806950" y="2914650"/>
          <p14:tracePt t="162067" x="4794250" y="2908300"/>
          <p14:tracePt t="162084" x="4800600" y="2889250"/>
          <p14:tracePt t="162103" x="4838700" y="2870200"/>
          <p14:tracePt t="162118" x="4857750" y="2863850"/>
          <p14:tracePt t="162134" x="4908550" y="2863850"/>
          <p14:tracePt t="162167" x="4914900" y="2863850"/>
          <p14:tracePt t="162184" x="4921250" y="2863850"/>
          <p14:tracePt t="162201" x="4927600" y="2863850"/>
          <p14:tracePt t="162217" x="4972050" y="2844800"/>
          <p14:tracePt t="162234" x="5048250" y="2832100"/>
          <p14:tracePt t="162252" x="5168900" y="2819400"/>
          <p14:tracePt t="162272" x="5340350" y="2863850"/>
          <p14:tracePt t="162284" x="5384800" y="2882900"/>
          <p14:tracePt t="162302" x="5403850" y="2901950"/>
          <p14:tracePt t="162319" x="5397500" y="2921000"/>
          <p14:tracePt t="162335" x="5391150" y="2927350"/>
          <p14:tracePt t="162388" x="5397500" y="2927350"/>
          <p14:tracePt t="162401" x="5403850" y="2927350"/>
          <p14:tracePt t="162418" x="5435600" y="2927350"/>
          <p14:tracePt t="162434" x="5454650" y="2921000"/>
          <p14:tracePt t="162451" x="5467350" y="2914650"/>
          <p14:tracePt t="162468" x="5486400" y="2908300"/>
          <p14:tracePt t="162484" x="5499100" y="2908300"/>
          <p14:tracePt t="162501" x="5511800" y="2901950"/>
          <p14:tracePt t="162518" x="5518150" y="2901950"/>
          <p14:tracePt t="162534" x="5619750" y="2901950"/>
          <p14:tracePt t="162551" x="5702300" y="2901950"/>
          <p14:tracePt t="162568" x="5753100" y="2895600"/>
          <p14:tracePt t="162584" x="5772150" y="2895600"/>
          <p14:tracePt t="162654" x="5772150" y="2889250"/>
          <p14:tracePt t="162668" x="5778500" y="2876550"/>
          <p14:tracePt t="162685" x="5791200" y="2863850"/>
          <p14:tracePt t="162701" x="5810250" y="2851150"/>
          <p14:tracePt t="162718" x="5822950" y="2838450"/>
          <p14:tracePt t="162735" x="5842000" y="2832100"/>
          <p14:tracePt t="162752" x="5842000" y="2825750"/>
          <p14:tracePt t="162784" x="5842000" y="2813050"/>
          <p14:tracePt t="162801" x="5842000" y="2800350"/>
          <p14:tracePt t="162818" x="5842000" y="2781300"/>
          <p14:tracePt t="162835" x="5842000" y="2749550"/>
          <p14:tracePt t="162851" x="5842000" y="2730500"/>
          <p14:tracePt t="162870" x="5829300" y="2711450"/>
          <p14:tracePt t="162885" x="5797550" y="2698750"/>
          <p14:tracePt t="162902" x="5765800" y="2698750"/>
          <p14:tracePt t="162920" x="5683250" y="2698750"/>
          <p14:tracePt t="162935" x="5651500" y="2698750"/>
          <p14:tracePt t="162951" x="5613400" y="2692400"/>
          <p14:tracePt t="162970" x="5600700" y="2692400"/>
          <p14:tracePt t="162987" x="5568950" y="2692400"/>
          <p14:tracePt t="163001" x="5543550" y="2698750"/>
          <p14:tracePt t="163018" x="5518150" y="2730500"/>
          <p14:tracePt t="163035" x="5518150" y="2762250"/>
          <p14:tracePt t="163051" x="5518150" y="2787650"/>
          <p14:tracePt t="163068" x="5530850" y="2819400"/>
          <p14:tracePt t="163085" x="5575300" y="2857500"/>
          <p14:tracePt t="163101" x="5626100" y="2870200"/>
          <p14:tracePt t="163118" x="5721350" y="2895600"/>
          <p14:tracePt t="163135" x="5886450" y="2901950"/>
          <p14:tracePt t="163152" x="6096000" y="2901950"/>
          <p14:tracePt t="163168" x="6197600" y="2895600"/>
          <p14:tracePt t="163185" x="6254750" y="2889250"/>
          <p14:tracePt t="163202" x="6299200" y="2876550"/>
          <p14:tracePt t="163219" x="6318250" y="2863850"/>
          <p14:tracePt t="163235" x="6324600" y="2857500"/>
          <p14:tracePt t="163254" x="6330950" y="2844800"/>
          <p14:tracePt t="163286" x="6324600" y="2832100"/>
          <p14:tracePt t="163302" x="6318250" y="2832100"/>
          <p14:tracePt t="163318" x="6305550" y="2819400"/>
          <p14:tracePt t="163337" x="6286500" y="2819400"/>
          <p14:tracePt t="163352" x="6254750" y="2813050"/>
          <p14:tracePt t="163368" x="6229350" y="2813050"/>
          <p14:tracePt t="163385" x="6210300" y="2813050"/>
          <p14:tracePt t="163402" x="6197600" y="2813050"/>
          <p14:tracePt t="163419" x="6191250" y="2813050"/>
          <p14:tracePt t="163451" x="6184900" y="2813050"/>
          <p14:tracePt t="163469" x="6184900" y="2819400"/>
          <p14:tracePt t="163485" x="6184900" y="2825750"/>
          <p14:tracePt t="163505" x="6178550" y="2832100"/>
          <p14:tracePt t="163521" x="6165850" y="2838450"/>
          <p14:tracePt t="163535" x="6165850" y="2844800"/>
          <p14:tracePt t="163632" x="6165850" y="2838450"/>
          <p14:tracePt t="163656" x="6159500" y="2838450"/>
          <p14:tracePt t="163667" x="6159500" y="2832100"/>
          <p14:tracePt t="163675" x="6146800" y="2832100"/>
          <p14:tracePt t="163686" x="6134100" y="2832100"/>
          <p14:tracePt t="163690" x="6127750" y="2832100"/>
          <p14:tracePt t="163705" x="6121400" y="2832100"/>
          <p14:tracePt t="163722" x="6115050" y="2832100"/>
          <p14:tracePt t="163754" x="6096000" y="2832100"/>
          <p14:tracePt t="163769" x="6064250" y="2838450"/>
          <p14:tracePt t="163785" x="6000750" y="2838450"/>
          <p14:tracePt t="163802" x="5969000" y="2838450"/>
          <p14:tracePt t="163820" x="5949950" y="2838450"/>
          <p14:tracePt t="163836" x="5943600" y="2838450"/>
          <p14:tracePt t="163852" x="5937250" y="2838450"/>
          <p14:tracePt t="163895" x="5937250" y="2832100"/>
          <p14:tracePt t="163905" x="5930900" y="2832100"/>
          <p14:tracePt t="163921" x="5924550" y="2825750"/>
          <p14:tracePt t="163939" x="5918200" y="2819400"/>
          <p14:tracePt t="163952" x="5905500" y="2813050"/>
          <p14:tracePt t="163970" x="5899150" y="2800350"/>
          <p14:tracePt t="163986" x="5905500" y="2794000"/>
          <p14:tracePt t="164003" x="5930900" y="2781300"/>
          <p14:tracePt t="164019" x="5956300" y="2774950"/>
          <p14:tracePt t="164036" x="5975350" y="2774950"/>
          <p14:tracePt t="164053" x="5994400" y="2774950"/>
          <p14:tracePt t="164069" x="6007100" y="2781300"/>
          <p14:tracePt t="164087" x="6019800" y="2800350"/>
          <p14:tracePt t="164103" x="6019800" y="2806700"/>
          <p14:tracePt t="164122" x="6026150" y="2806700"/>
          <p14:tracePt t="164152" x="6032500" y="2806700"/>
          <p14:tracePt t="164170" x="6032500" y="2813050"/>
          <p14:tracePt t="164186" x="6026150" y="2819400"/>
          <p14:tracePt t="164206" x="6013450" y="2825750"/>
          <p14:tracePt t="164226" x="6000750" y="2832100"/>
          <p14:tracePt t="164236" x="5994400" y="2838450"/>
          <p14:tracePt t="164253" x="5988050" y="2838450"/>
          <p14:tracePt t="164332" x="5981700" y="2838450"/>
          <p14:tracePt t="164338" x="5975350" y="2838450"/>
          <p14:tracePt t="164353" x="5969000" y="2832100"/>
          <p14:tracePt t="164369" x="5956300" y="2832100"/>
          <p14:tracePt t="164403" x="5962650" y="2832100"/>
          <p14:tracePt t="164420" x="5988050" y="2838450"/>
          <p14:tracePt t="164422" x="6026150" y="2851150"/>
          <p14:tracePt t="164436" x="6070600" y="2857500"/>
          <p14:tracePt t="164454" x="6235700" y="2857500"/>
          <p14:tracePt t="164470" x="6369050" y="2857500"/>
          <p14:tracePt t="164486" x="6508750" y="2857500"/>
          <p14:tracePt t="164504" x="6635750" y="2857500"/>
          <p14:tracePt t="164521" x="6750050" y="2870200"/>
          <p14:tracePt t="164536" x="6877050" y="2895600"/>
          <p14:tracePt t="164553" x="7067550" y="2927350"/>
          <p14:tracePt t="164571" x="7283450" y="2959100"/>
          <p14:tracePt t="164586" x="7518400" y="2984500"/>
          <p14:tracePt t="164604" x="7721600" y="2997200"/>
          <p14:tracePt t="164620" x="7835900" y="3003550"/>
          <p14:tracePt t="164637" x="7893050" y="2997200"/>
          <p14:tracePt t="164653" x="7918450" y="2984500"/>
          <p14:tracePt t="164670" x="7950200" y="2965450"/>
          <p14:tracePt t="164687" x="7969250" y="2959100"/>
          <p14:tracePt t="164703" x="7988300" y="2952750"/>
          <p14:tracePt t="164720" x="8007350" y="2952750"/>
          <p14:tracePt t="164737" x="8032750" y="2952750"/>
          <p14:tracePt t="164753" x="8051800" y="2952750"/>
          <p14:tracePt t="164770" x="8064500" y="2952750"/>
          <p14:tracePt t="164787" x="8070850" y="2952750"/>
          <p14:tracePt t="164804" x="8083550" y="2952750"/>
          <p14:tracePt t="164820" x="8096250" y="2952750"/>
          <p14:tracePt t="164837" x="8108950" y="2952750"/>
          <p14:tracePt t="164854" x="8134350" y="2952750"/>
          <p14:tracePt t="164870" x="8153400" y="2952750"/>
          <p14:tracePt t="164887" x="8166100" y="2952750"/>
          <p14:tracePt t="164904" x="8178800" y="2952750"/>
          <p14:tracePt t="164920" x="8185150" y="2952750"/>
          <p14:tracePt t="164938" x="8191500" y="2952750"/>
          <p14:tracePt t="164954" x="8204200" y="2952750"/>
          <p14:tracePt t="164971" x="8229600" y="2959100"/>
          <p14:tracePt t="164987" x="8267700" y="2971800"/>
          <p14:tracePt t="165004" x="8318500" y="2984500"/>
          <p14:tracePt t="165023" x="8350250" y="2997200"/>
          <p14:tracePt t="165040" x="8388350" y="3003550"/>
          <p14:tracePt t="165053" x="8413750" y="3003550"/>
          <p14:tracePt t="165070" x="8420100" y="3003550"/>
          <p14:tracePt t="165104" x="8426450" y="3003550"/>
          <p14:tracePt t="165120" x="8439150" y="2990850"/>
          <p14:tracePt t="165137" x="8483600" y="2946400"/>
          <p14:tracePt t="165153" x="8540750" y="2895600"/>
          <p14:tracePt t="165171" x="8623300" y="2838450"/>
          <p14:tracePt t="165191" x="8642350" y="2819400"/>
          <p14:tracePt t="165225" x="8642350" y="2825750"/>
          <p14:tracePt t="165230" x="8636000" y="2832100"/>
          <p14:tracePt t="165239" x="8629650" y="2838450"/>
          <p14:tracePt t="165254" x="8623300" y="2844800"/>
          <p14:tracePt t="165270" x="8616950" y="2863850"/>
          <p14:tracePt t="165287" x="8610600" y="2882900"/>
          <p14:tracePt t="165305" x="8610600" y="2901950"/>
          <p14:tracePt t="165323" x="8604250" y="2914650"/>
          <p14:tracePt t="165337" x="8597900" y="2921000"/>
          <p14:tracePt t="165356" x="8591550" y="2921000"/>
          <p14:tracePt t="165371" x="8585200" y="2927350"/>
          <p14:tracePt t="165387" x="8578850" y="2933700"/>
          <p14:tracePt t="165406" x="8566150" y="2933700"/>
          <p14:tracePt t="165421" x="8553450" y="2940050"/>
          <p14:tracePt t="165437" x="8540750" y="2940050"/>
          <p14:tracePt t="165456" x="8528050" y="2946400"/>
          <p14:tracePt t="165470" x="8515350" y="2946400"/>
          <p14:tracePt t="165487" x="8509000" y="2952750"/>
          <p14:tracePt t="165505" x="8489950" y="2952750"/>
          <p14:tracePt t="165520" x="8483600" y="2952750"/>
          <p14:tracePt t="165537" x="8483600" y="2946400"/>
          <p14:tracePt t="165570" x="8489950" y="2946400"/>
          <p14:tracePt t="165587" x="8509000" y="2946400"/>
          <p14:tracePt t="165604" x="8553450" y="2959100"/>
          <p14:tracePt t="165621" x="8585200" y="2959100"/>
          <p14:tracePt t="165638" x="8623300" y="2959100"/>
          <p14:tracePt t="165656" x="8667750" y="2940050"/>
          <p14:tracePt t="165671" x="8680450" y="2933700"/>
          <p14:tracePt t="165688" x="8693150" y="2921000"/>
          <p14:tracePt t="165706" x="8699500" y="2914650"/>
          <p14:tracePt t="165720" x="8712200" y="2908300"/>
          <p14:tracePt t="165737" x="8724900" y="2901950"/>
          <p14:tracePt t="165754" x="8756650" y="2901950"/>
          <p14:tracePt t="165774" x="8788400" y="2895600"/>
          <p14:tracePt t="165775" x="8794750" y="2895600"/>
          <p14:tracePt t="165787" x="8813800" y="2895600"/>
          <p14:tracePt t="165804" x="8832850" y="2895600"/>
          <p14:tracePt t="165822" x="8851900" y="2895600"/>
          <p14:tracePt t="165838" x="8877300" y="2895600"/>
          <p14:tracePt t="165855" x="8915400" y="2908300"/>
          <p14:tracePt t="165872" x="8947150" y="2914650"/>
          <p14:tracePt t="165888" x="8972550" y="2921000"/>
          <p14:tracePt t="165904" x="8991600" y="2921000"/>
          <p14:tracePt t="165921" x="9010650" y="2921000"/>
          <p14:tracePt t="165938" x="9048750" y="2921000"/>
          <p14:tracePt t="165955" x="9086850" y="2921000"/>
          <p14:tracePt t="165971" x="9137650" y="2914650"/>
          <p14:tracePt t="165990" x="9182100" y="2914650"/>
          <p14:tracePt t="165994" x="9207500" y="2914650"/>
          <p14:tracePt t="166004" x="9232900" y="2914650"/>
          <p14:tracePt t="166021" x="9277350" y="2914650"/>
          <p14:tracePt t="166040" x="9309100" y="2914650"/>
          <p14:tracePt t="166055" x="9315450" y="2914650"/>
          <p14:tracePt t="166071" x="9321800" y="2908300"/>
          <p14:tracePt t="166089" x="9340850" y="2908300"/>
          <p14:tracePt t="166104" x="9353550" y="2908300"/>
          <p14:tracePt t="166120" x="9359900" y="2908300"/>
          <p14:tracePt t="166137" x="9366250" y="2908300"/>
          <p14:tracePt t="166155" x="9372600" y="2908300"/>
          <p14:tracePt t="166171" x="9378950" y="2908300"/>
          <p14:tracePt t="166205" x="9385300" y="2908300"/>
          <p14:tracePt t="166222" x="9385300" y="2914650"/>
          <p14:tracePt t="166238" x="9385300" y="2921000"/>
          <p14:tracePt t="166272" x="9385300" y="2927350"/>
          <p14:tracePt t="166291" x="9455150" y="2940050"/>
          <p14:tracePt t="166305" x="9486900" y="2940050"/>
          <p14:tracePt t="166322" x="9544050" y="2927350"/>
          <p14:tracePt t="166338" x="9613900" y="2914650"/>
          <p14:tracePt t="166355" x="9709150" y="2908300"/>
          <p14:tracePt t="166371" x="9817100" y="2908300"/>
          <p14:tracePt t="166389" x="9944100" y="2921000"/>
          <p14:tracePt t="166405" x="10083800" y="2946400"/>
          <p14:tracePt t="166421" x="10140950" y="2952750"/>
          <p14:tracePt t="166439" x="10153650" y="2959100"/>
          <p14:tracePt t="166623" x="10160000" y="2965450"/>
          <p14:tracePt t="166629" x="10160000" y="2971800"/>
          <p14:tracePt t="166640" x="10166350" y="2978150"/>
          <p14:tracePt t="166654" x="10166350" y="2984500"/>
          <p14:tracePt t="166671" x="10166350" y="2990850"/>
          <p14:tracePt t="166893" x="10172700" y="2990850"/>
          <p14:tracePt t="166908" x="10179050" y="2990850"/>
          <p14:tracePt t="166914" x="10191750" y="2990850"/>
          <p14:tracePt t="166938" x="10274300" y="2997200"/>
          <p14:tracePt t="166955" x="10299700" y="2997200"/>
          <p14:tracePt t="166972" x="10356850" y="2997200"/>
          <p14:tracePt t="166988" x="10420350" y="2984500"/>
          <p14:tracePt t="167005" x="10452100" y="2978150"/>
          <p14:tracePt t="167022" x="10490200" y="2965450"/>
          <p14:tracePt t="167039" x="10534650" y="2952750"/>
          <p14:tracePt t="167055" x="10566400" y="2940050"/>
          <p14:tracePt t="167073" x="10610850" y="2927350"/>
          <p14:tracePt t="167091" x="10629900" y="2921000"/>
          <p14:tracePt t="167109" x="10668000" y="2914650"/>
          <p14:tracePt t="167121" x="10674350" y="2914650"/>
          <p14:tracePt t="167139" x="10699750" y="2914650"/>
          <p14:tracePt t="167155" x="10731500" y="2908300"/>
          <p14:tracePt t="167172" x="10763250" y="2895600"/>
          <p14:tracePt t="167189" x="10807700" y="2882900"/>
          <p14:tracePt t="167205" x="10833100" y="2876550"/>
          <p14:tracePt t="167222" x="10845800" y="2870200"/>
          <p14:tracePt t="167239" x="10871200" y="2863850"/>
          <p14:tracePt t="167255" x="10883900" y="2857500"/>
          <p14:tracePt t="167272" x="10896600" y="2857500"/>
          <p14:tracePt t="167290" x="10909300" y="2857500"/>
          <p14:tracePt t="167306" x="10922000" y="2851150"/>
          <p14:tracePt t="167321" x="10934700" y="2844800"/>
          <p14:tracePt t="167339" x="10960100" y="2838450"/>
          <p14:tracePt t="167355" x="10979150" y="2832100"/>
          <p14:tracePt t="167373" x="10998200" y="2825750"/>
          <p14:tracePt t="167388" x="11010900" y="2819400"/>
          <p14:tracePt t="167509" x="11010900" y="2825750"/>
          <p14:tracePt t="167523" x="11004550" y="2825750"/>
          <p14:tracePt t="167541" x="11004550" y="2838450"/>
          <p14:tracePt t="167560" x="11004550" y="2844800"/>
          <p14:tracePt t="167572" x="11004550" y="2851150"/>
          <p14:tracePt t="167589" x="11004550" y="2863850"/>
          <p14:tracePt t="167606" x="11004550" y="2870200"/>
          <p14:tracePt t="167625" x="11017250" y="2870200"/>
          <p14:tracePt t="167643" x="11036300" y="2876550"/>
          <p14:tracePt t="167658" x="11080750" y="2876550"/>
          <p14:tracePt t="167672" x="11125200" y="2876550"/>
          <p14:tracePt t="167689" x="11137900" y="2876550"/>
          <p14:tracePt t="167706" x="11144250" y="2870200"/>
          <p14:tracePt t="167739" x="11144250" y="2863850"/>
          <p14:tracePt t="167774" x="11150600" y="2857500"/>
          <p14:tracePt t="167788" x="11150600" y="2851150"/>
          <p14:tracePt t="167823" x="11150600" y="2844800"/>
          <p14:tracePt t="167839" x="11156950" y="2844800"/>
          <p14:tracePt t="167873" x="11176000" y="2844800"/>
          <p14:tracePt t="167889" x="11226800" y="2844800"/>
          <p14:tracePt t="167906" x="11290300" y="2851150"/>
          <p14:tracePt t="167922" x="11398250" y="2857500"/>
          <p14:tracePt t="167939" x="11468100" y="2870200"/>
          <p14:tracePt t="167956" x="11525250" y="2870200"/>
          <p14:tracePt t="167972" x="11569700" y="2870200"/>
          <p14:tracePt t="167990" x="11607800" y="2870200"/>
          <p14:tracePt t="168006" x="11633200" y="2870200"/>
          <p14:tracePt t="168023" x="11658600" y="2870200"/>
          <p14:tracePt t="168040" x="11664950" y="2863850"/>
          <p14:tracePt t="168057" x="11671300" y="2857500"/>
          <p14:tracePt t="168058" x="11677650" y="2857500"/>
          <p14:tracePt t="168090" x="11677650" y="2851150"/>
          <p14:tracePt t="168106" x="11684000" y="2851150"/>
          <p14:tracePt t="168145" x="11690350" y="2851150"/>
          <p14:tracePt t="168160" x="11690350" y="2844800"/>
          <p14:tracePt t="168177" x="11703050" y="2844800"/>
          <p14:tracePt t="168189" x="11709400" y="2844800"/>
          <p14:tracePt t="168207" x="11715750" y="2844800"/>
          <p14:tracePt t="168226" x="11696700" y="2838450"/>
          <p14:tracePt t="168242" x="11626850" y="2832100"/>
          <p14:tracePt t="168256" x="11512550" y="2832100"/>
          <p14:tracePt t="168275" x="11353800" y="2819400"/>
          <p14:tracePt t="168293" x="11201400" y="2813050"/>
          <p14:tracePt t="168307" x="11004550" y="2813050"/>
          <p14:tracePt t="168322" x="10795000" y="2825750"/>
          <p14:tracePt t="168340" x="10617200" y="2838450"/>
          <p14:tracePt t="168356" x="10394950" y="2838450"/>
          <p14:tracePt t="168373" x="10153650" y="2870200"/>
          <p14:tracePt t="168390" x="9906000" y="2895600"/>
          <p14:tracePt t="168407" x="9632950" y="2914650"/>
          <p14:tracePt t="168424" x="9423400" y="2927350"/>
          <p14:tracePt t="168442" x="9245600" y="2946400"/>
          <p14:tracePt t="168457" x="9124950" y="2946400"/>
          <p14:tracePt t="168473" x="9004300" y="2946400"/>
          <p14:tracePt t="168490" x="8883650" y="2946400"/>
          <p14:tracePt t="168509" x="8667750" y="2921000"/>
          <p14:tracePt t="168524" x="8521700" y="2901950"/>
          <p14:tracePt t="168542" x="8382000" y="2882900"/>
          <p14:tracePt t="168556" x="8128000" y="2819400"/>
          <p14:tracePt t="168574" x="7721600" y="2749550"/>
          <p14:tracePt t="168590" x="7334250" y="2698750"/>
          <p14:tracePt t="168607" x="6864350" y="2647950"/>
          <p14:tracePt t="168624" x="6381750" y="2597150"/>
          <p14:tracePt t="168642" x="5943600" y="2552700"/>
          <p14:tracePt t="168656" x="5511800" y="2520950"/>
          <p14:tracePt t="168674" x="5213350" y="2508250"/>
          <p14:tracePt t="168691" x="4933950" y="2508250"/>
          <p14:tracePt t="168707" x="4743450" y="2527300"/>
          <p14:tracePt t="168723" x="4584700" y="2571750"/>
          <p14:tracePt t="168740" x="4425950" y="2647950"/>
          <p14:tracePt t="168757" x="4216400" y="2755900"/>
          <p14:tracePt t="168773" x="4108450" y="2819400"/>
          <p14:tracePt t="168790" x="4025900" y="2857500"/>
          <p14:tracePt t="168807" x="3930650" y="2895600"/>
          <p14:tracePt t="168824" x="3841750" y="2927350"/>
          <p14:tracePt t="168841" x="3759200" y="2952750"/>
          <p14:tracePt t="168857" x="3708400" y="2965450"/>
          <p14:tracePt t="168873" x="3702050" y="2971800"/>
          <p14:tracePt t="168890" x="3702050" y="2984500"/>
          <p14:tracePt t="168909" x="3714750" y="3003550"/>
          <p14:tracePt t="168940" x="3714750" y="3009900"/>
          <p14:tracePt t="168957" x="3721100" y="3016250"/>
          <p14:tracePt t="168975" x="3727450" y="3022600"/>
          <p14:tracePt t="168990" x="3733800" y="3028950"/>
          <p14:tracePt t="169007" x="3740150" y="3035300"/>
          <p14:tracePt t="169024" x="3746500" y="3048000"/>
          <p14:tracePt t="169040" x="3746500" y="3054350"/>
          <p14:tracePt t="169057" x="3746500" y="3067050"/>
          <p14:tracePt t="169073" x="3746500" y="3079750"/>
          <p14:tracePt t="169090" x="3746500" y="3092450"/>
          <p14:tracePt t="169107" x="3746500" y="3098800"/>
          <p14:tracePt t="169124" x="3771900" y="3111500"/>
          <p14:tracePt t="169142" x="3854450" y="3124200"/>
          <p14:tracePt t="169158" x="3898900" y="3124200"/>
          <p14:tracePt t="169174" x="3956050" y="3136900"/>
          <p14:tracePt t="169190" x="3987800" y="3136900"/>
          <p14:tracePt t="169207" x="3994150" y="3136900"/>
          <p14:tracePt t="169224" x="4013200" y="3136900"/>
          <p14:tracePt t="169241" x="4064000" y="3136900"/>
          <p14:tracePt t="169259" x="4083050" y="3143250"/>
          <p14:tracePt t="169277" x="4114800" y="3143250"/>
          <p14:tracePt t="169291" x="4140200" y="3143250"/>
          <p14:tracePt t="169308" x="4171950" y="3149600"/>
          <p14:tracePt t="169323" x="4210050" y="3149600"/>
          <p14:tracePt t="169341" x="4241800" y="3149600"/>
          <p14:tracePt t="169357" x="4292600" y="3143250"/>
          <p14:tracePt t="169374" x="4349750" y="3143250"/>
          <p14:tracePt t="169391" x="4425950" y="3136900"/>
          <p14:tracePt t="169408" x="4476750" y="3124200"/>
          <p14:tracePt t="169426" x="4546600" y="3105150"/>
          <p14:tracePt t="169440" x="4584700" y="3079750"/>
          <p14:tracePt t="169457" x="4597400" y="3067050"/>
          <p14:tracePt t="169458" x="4603750" y="3054350"/>
          <p14:tracePt t="169473" x="4603750" y="3035300"/>
          <p14:tracePt t="169491" x="4591050" y="3009900"/>
          <p14:tracePt t="169507" x="4584700" y="2990850"/>
          <p14:tracePt t="169524" x="4578350" y="2978150"/>
          <p14:tracePt t="169541" x="4572000" y="2965450"/>
          <p14:tracePt t="169558" x="4559300" y="2952750"/>
          <p14:tracePt t="169574" x="4527550" y="2940050"/>
          <p14:tracePt t="169591" x="4476750" y="2933700"/>
          <p14:tracePt t="169607" x="4419600" y="2927350"/>
          <p14:tracePt t="169624" x="4362450" y="2921000"/>
          <p14:tracePt t="169641" x="4311650" y="2921000"/>
          <p14:tracePt t="169657" x="4279900" y="2914650"/>
          <p14:tracePt t="169673" x="4241800" y="2921000"/>
          <p14:tracePt t="169690" x="4229100" y="2927350"/>
          <p14:tracePt t="169707" x="4197350" y="2952750"/>
          <p14:tracePt t="169724" x="4178300" y="2978150"/>
          <p14:tracePt t="169740" x="4152900" y="3009900"/>
          <p14:tracePt t="169757" x="4140200" y="3028950"/>
          <p14:tracePt t="169774" x="4140200" y="3048000"/>
          <p14:tracePt t="169790" x="4140200" y="3060700"/>
          <p14:tracePt t="169808" x="4146550" y="3067050"/>
          <p14:tracePt t="169824" x="4184650" y="3079750"/>
          <p14:tracePt t="169843" x="4197350" y="3092450"/>
          <p14:tracePt t="169857" x="4197350" y="3098800"/>
          <p14:tracePt t="169874" x="4197350" y="3105150"/>
          <p14:tracePt t="169908" x="4216400" y="3105150"/>
          <p14:tracePt t="169924" x="4311650" y="3092450"/>
          <p14:tracePt t="169941" x="4495800" y="3086100"/>
          <p14:tracePt t="169958" x="4692650" y="3086100"/>
          <p14:tracePt t="169961" x="4806950" y="3086100"/>
          <p14:tracePt t="169975" x="4927600" y="3086100"/>
          <p14:tracePt t="169993" x="5194300" y="3124200"/>
          <p14:tracePt t="170008" x="5213350" y="3124200"/>
          <p14:tracePt t="170026" x="5207000" y="3130550"/>
          <p14:tracePt t="170057" x="5200650" y="3130550"/>
          <p14:tracePt t="170091" x="5200650" y="3117850"/>
          <p14:tracePt t="170109" x="5219700" y="3111500"/>
          <p14:tracePt t="170124" x="5270500" y="3092450"/>
          <p14:tracePt t="170142" x="5340350" y="3079750"/>
          <p14:tracePt t="170158" x="5441950" y="3067050"/>
          <p14:tracePt t="170175" x="5600700" y="3054350"/>
          <p14:tracePt t="170192" x="5689600" y="3048000"/>
          <p14:tracePt t="170208" x="5759450" y="3041650"/>
          <p14:tracePt t="170227" x="5816600" y="3022600"/>
          <p14:tracePt t="170230" x="5842000" y="3009900"/>
          <p14:tracePt t="170241" x="5861050" y="3003550"/>
          <p14:tracePt t="170257" x="5892800" y="2984500"/>
          <p14:tracePt t="170274" x="5905500" y="2971800"/>
          <p14:tracePt t="170291" x="5924550" y="2959100"/>
          <p14:tracePt t="170308" x="5937250" y="2959100"/>
          <p14:tracePt t="170327" x="5949950" y="2959100"/>
          <p14:tracePt t="170343" x="5956300" y="2959100"/>
          <p14:tracePt t="170441" x="5949950" y="2952750"/>
          <p14:tracePt t="170449" x="5943600" y="2946400"/>
          <p14:tracePt t="170458" x="5924550" y="2940050"/>
          <p14:tracePt t="170478" x="5899150" y="2933700"/>
          <p14:tracePt t="170492" x="5861050" y="2921000"/>
          <p14:tracePt t="170508" x="5842000" y="2914650"/>
          <p14:tracePt t="170524" x="5829300" y="2914650"/>
          <p14:tracePt t="170541" x="5822950" y="2914650"/>
          <p14:tracePt t="170559" x="5791200" y="2927350"/>
          <p14:tracePt t="170577" x="5721350" y="2997200"/>
          <p14:tracePt t="170592" x="5695950" y="3022600"/>
          <p14:tracePt t="170609" x="5651500" y="3060700"/>
          <p14:tracePt t="170626" x="5613400" y="3092450"/>
          <p14:tracePt t="170642" x="5600700" y="3117850"/>
          <p14:tracePt t="170660" x="5594350" y="3168650"/>
          <p14:tracePt t="170675" x="5613400" y="3200400"/>
          <p14:tracePt t="170692" x="5645150" y="3232150"/>
          <p14:tracePt t="170709" x="5683250" y="3270250"/>
          <p14:tracePt t="170725" x="5708650" y="3308350"/>
          <p14:tracePt t="170742" x="5721350" y="3340100"/>
          <p14:tracePt t="170758" x="5721350" y="3359150"/>
          <p14:tracePt t="170775" x="5721350" y="3378200"/>
          <p14:tracePt t="170792" x="5721350" y="3403600"/>
          <p14:tracePt t="170809" x="5721350" y="3416300"/>
          <p14:tracePt t="170825" x="5727700" y="3422650"/>
          <p14:tracePt t="170842" x="5734050" y="3429000"/>
          <p14:tracePt t="170858" x="5772150" y="3429000"/>
          <p14:tracePt t="170875" x="5784850" y="3435350"/>
          <p14:tracePt t="170916" x="5778500" y="3429000"/>
          <p14:tracePt t="170925" x="5772150" y="3429000"/>
          <p14:tracePt t="170942" x="5740400" y="3403600"/>
          <p14:tracePt t="170959" x="5734050" y="3390900"/>
          <p14:tracePt t="170975" x="5734050" y="3365500"/>
          <p14:tracePt t="170991" x="5740400" y="3327400"/>
          <p14:tracePt t="171008" x="5759450" y="3295650"/>
          <p14:tracePt t="171026" x="5778500" y="3289300"/>
          <p14:tracePt t="171044" x="5797550" y="3289300"/>
          <p14:tracePt t="171092" x="5797550" y="3295650"/>
          <p14:tracePt t="171108" x="5797550" y="3321050"/>
          <p14:tracePt t="171126" x="5803900" y="3333750"/>
          <p14:tracePt t="171143" x="5803900" y="3346450"/>
          <p14:tracePt t="171159" x="5810250" y="3359150"/>
          <p14:tracePt t="171175" x="5816600" y="3359150"/>
          <p14:tracePt t="171231" x="5816600" y="3365500"/>
          <p14:tracePt t="171247" x="5816600" y="3371850"/>
          <p14:tracePt t="171275" x="5816600" y="3378200"/>
          <p14:tracePt t="171446" x="5810250" y="3378200"/>
          <p14:tracePt t="171463" x="5810250" y="3384550"/>
          <p14:tracePt t="171475" x="5803900" y="3384550"/>
          <p14:tracePt t="171495" x="5797550" y="3397250"/>
          <p14:tracePt t="171512" x="5791200" y="3403600"/>
          <p14:tracePt t="171526" x="5791200" y="3409950"/>
          <p14:tracePt t="171559" x="5791200" y="3416300"/>
          <p14:tracePt t="171634" x="5791200" y="3409950"/>
          <p14:tracePt t="171640" x="5797550" y="3403600"/>
          <p14:tracePt t="171649" x="5803900" y="3397250"/>
          <p14:tracePt t="171660" x="5810250" y="3390900"/>
          <p14:tracePt t="171675" x="5822950" y="3378200"/>
          <p14:tracePt t="171692" x="5829300" y="3365500"/>
          <p14:tracePt t="171709" x="5842000" y="3359150"/>
          <p14:tracePt t="171729" x="5854700" y="3352800"/>
          <p14:tracePt t="171742" x="5854700" y="3346450"/>
          <p14:tracePt t="171759" x="5867400" y="3340100"/>
          <p14:tracePt t="171776" x="5873750" y="3333750"/>
          <p14:tracePt t="171793" x="5880100" y="3321050"/>
          <p14:tracePt t="171809" x="5886450" y="3308350"/>
          <p14:tracePt t="171826" x="5892800" y="3295650"/>
          <p14:tracePt t="171842" x="5899150" y="3282950"/>
          <p14:tracePt t="171953" x="5899150" y="3289300"/>
          <p14:tracePt t="171980" x="5899150" y="3295650"/>
          <p14:tracePt t="172013" x="5899150" y="3302000"/>
          <p14:tracePt t="172029" x="5892800" y="3302000"/>
          <p14:tracePt t="172044" x="5892800" y="3308350"/>
          <p14:tracePt t="172059" x="5886450" y="3308350"/>
          <p14:tracePt t="172093" x="5873750" y="3314700"/>
          <p14:tracePt t="172110" x="5867400" y="3321050"/>
          <p14:tracePt t="172126" x="5861050" y="3327400"/>
          <p14:tracePt t="172143" x="5854700" y="3333750"/>
          <p14:tracePt t="172177" x="5848350" y="3333750"/>
          <p14:tracePt t="172210" x="5835650" y="3333750"/>
          <p14:tracePt t="172227" x="5829300" y="3327400"/>
          <p14:tracePt t="172242" x="5822950" y="3314700"/>
          <p14:tracePt t="172259" x="5816600" y="3302000"/>
          <p14:tracePt t="172276" x="5810250" y="3276600"/>
          <p14:tracePt t="172293" x="5810250" y="3244850"/>
          <p14:tracePt t="172310" x="5816600" y="3206750"/>
          <p14:tracePt t="172326" x="5835650" y="3149600"/>
          <p14:tracePt t="172344" x="5861050" y="3092450"/>
          <p14:tracePt t="172360" x="5873750" y="3041650"/>
          <p14:tracePt t="172377" x="5886450" y="2997200"/>
          <p14:tracePt t="172393" x="5886450" y="2971800"/>
          <p14:tracePt t="172410" x="5886450" y="2965450"/>
          <p14:tracePt t="172426" x="5886450" y="2959100"/>
          <p14:tracePt t="172459" x="5886450" y="2952750"/>
          <p14:tracePt t="172477" x="5873750" y="2946400"/>
          <p14:tracePt t="172494" x="5848350" y="2933700"/>
          <p14:tracePt t="172510" x="5816600" y="2933700"/>
          <p14:tracePt t="172526" x="5784850" y="2927350"/>
          <p14:tracePt t="172543" x="5753100" y="2914650"/>
          <p14:tracePt t="172560" x="5708650" y="2895600"/>
          <p14:tracePt t="172577" x="5683250" y="2882900"/>
          <p14:tracePt t="172594" x="5664200" y="2857500"/>
          <p14:tracePt t="172610" x="5645150" y="2838450"/>
          <p14:tracePt t="172627" x="5613400" y="2813050"/>
          <p14:tracePt t="172643" x="5568950" y="2787650"/>
          <p14:tracePt t="172659" x="5518150" y="2768600"/>
          <p14:tracePt t="172700" x="5524500" y="2768600"/>
          <p14:tracePt t="172710" x="5530850" y="2768600"/>
          <p14:tracePt t="172727" x="5562600" y="2774950"/>
          <p14:tracePt t="172744" x="5626100" y="2819400"/>
          <p14:tracePt t="172760" x="5676900" y="2844800"/>
          <p14:tracePt t="172826" x="5670550" y="2844800"/>
          <p14:tracePt t="172833" x="5664200" y="2844800"/>
          <p14:tracePt t="172843" x="5651500" y="2838450"/>
          <p14:tracePt t="172859" x="5638800" y="2838450"/>
          <p14:tracePt t="172877" x="5632450" y="2838450"/>
          <p14:tracePt t="172894" x="5632450" y="2832100"/>
          <p14:tracePt t="173078" x="5638800" y="2832100"/>
          <p14:tracePt t="173082" x="5651500" y="2838450"/>
          <p14:tracePt t="173096" x="5676900" y="2851150"/>
          <p14:tracePt t="173111" x="5759450" y="2889250"/>
          <p14:tracePt t="173127" x="5854700" y="2921000"/>
          <p14:tracePt t="173145" x="5949950" y="2952750"/>
          <p14:tracePt t="173161" x="5994400" y="2965450"/>
          <p14:tracePt t="173180" x="6000750" y="2965450"/>
          <p14:tracePt t="173349" x="6000750" y="2959100"/>
          <p14:tracePt t="173638" x="6007100" y="2965450"/>
          <p14:tracePt t="173644" x="6013450" y="2971800"/>
          <p14:tracePt t="173660" x="6038850" y="2990850"/>
          <p14:tracePt t="173678" x="6057900" y="3009900"/>
          <p14:tracePt t="173727" x="6064250" y="3009900"/>
          <p14:tracePt t="173744" x="6083300" y="3009900"/>
          <p14:tracePt t="173762" x="6134100" y="3009900"/>
          <p14:tracePt t="173763" x="6159500" y="3009900"/>
          <p14:tracePt t="173778" x="6210300" y="3009900"/>
          <p14:tracePt t="173794" x="6311900" y="3028950"/>
          <p14:tracePt t="173811" x="6432550" y="3054350"/>
          <p14:tracePt t="173813" x="6477000" y="3067050"/>
          <p14:tracePt t="173829" x="6527800" y="3073400"/>
          <p14:tracePt t="173847" x="6584950" y="3079750"/>
          <p14:tracePt t="173897" x="6584950" y="3067050"/>
          <p14:tracePt t="173928" x="6591300" y="3060700"/>
          <p14:tracePt t="173944" x="6623050" y="3048000"/>
          <p14:tracePt t="173961" x="6667500" y="3048000"/>
          <p14:tracePt t="173978" x="6756400" y="3054350"/>
          <p14:tracePt t="173995" x="6813550" y="3060700"/>
          <p14:tracePt t="174011" x="6858000" y="3073400"/>
          <p14:tracePt t="174028" x="6883400" y="3086100"/>
          <p14:tracePt t="174045" x="6889750" y="3092450"/>
          <p14:tracePt t="174119" x="6889750" y="3098800"/>
          <p14:tracePt t="174146" x="6889750" y="3105150"/>
          <p14:tracePt t="174266" x="6896100" y="3105150"/>
          <p14:tracePt t="174279" x="6902450" y="3098800"/>
          <p14:tracePt t="174295" x="6934200" y="3079750"/>
          <p14:tracePt t="174311" x="6965950" y="3054350"/>
          <p14:tracePt t="174327" x="6997700" y="3009900"/>
          <p14:tracePt t="174344" x="7016750" y="2984500"/>
          <p14:tracePt t="174363" x="7023100" y="2959100"/>
          <p14:tracePt t="174378" x="7029450" y="2921000"/>
          <p14:tracePt t="174395" x="7029450" y="2901950"/>
          <p14:tracePt t="174415" x="7023100" y="2882900"/>
          <p14:tracePt t="174432" x="7010400" y="2863850"/>
          <p14:tracePt t="174445" x="6997700" y="2857500"/>
          <p14:tracePt t="174479" x="6978650" y="2863850"/>
          <p14:tracePt t="174495" x="6946900" y="2882900"/>
          <p14:tracePt t="174512" x="6902450" y="2908300"/>
          <p14:tracePt t="174529" x="6864350" y="2933700"/>
          <p14:tracePt t="174545" x="6832600" y="2952750"/>
          <p14:tracePt t="174561" x="6832600" y="2971800"/>
          <p14:tracePt t="174579" x="6832600" y="3003550"/>
          <p14:tracePt t="174595" x="6883400" y="3092450"/>
          <p14:tracePt t="174611" x="6927850" y="3162300"/>
          <p14:tracePt t="174628" x="6978650" y="3213100"/>
          <p14:tracePt t="174645" x="7016750" y="3238500"/>
          <p14:tracePt t="174661" x="7048500" y="3257550"/>
          <p14:tracePt t="174679" x="7061200" y="3257550"/>
          <p14:tracePt t="174696" x="7080250" y="3257550"/>
          <p14:tracePt t="174698" x="7092950" y="3257550"/>
          <p14:tracePt t="174712" x="7105650" y="3257550"/>
          <p14:tracePt t="174729" x="7124700" y="3257550"/>
          <p14:tracePt t="174745" x="7143750" y="3257550"/>
          <p14:tracePt t="174762" x="7156450" y="3257550"/>
          <p14:tracePt t="174778" x="7169150" y="3270250"/>
          <p14:tracePt t="174795" x="7175500" y="3270250"/>
          <p14:tracePt t="174841" x="7181850" y="3270250"/>
          <p14:tracePt t="174849" x="7181850" y="3257550"/>
          <p14:tracePt t="174862" x="7181850" y="3244850"/>
          <p14:tracePt t="174878" x="7188200" y="3213100"/>
          <p14:tracePt t="174895" x="7181850" y="3181350"/>
          <p14:tracePt t="174913" x="7175500" y="3181350"/>
          <p14:tracePt t="174946" x="7175500" y="3175000"/>
          <p14:tracePt t="174962" x="7162800" y="3175000"/>
          <p14:tracePt t="174979" x="7156450" y="3168650"/>
          <p14:tracePt t="174997" x="7143750" y="3143250"/>
          <p14:tracePt t="175012" x="7137400" y="3136900"/>
          <p14:tracePt t="175032" x="7137400" y="3098800"/>
          <p14:tracePt t="175049" x="7207250" y="3067050"/>
          <p14:tracePt t="175065" x="7346950" y="3067050"/>
          <p14:tracePt t="175078" x="7480300" y="3073400"/>
          <p14:tracePt t="175095" x="7613650" y="3098800"/>
          <p14:tracePt t="175113" x="7702550" y="3117850"/>
          <p14:tracePt t="175128" x="7766050" y="3130550"/>
          <p14:tracePt t="175146" x="7778750" y="3130550"/>
          <p14:tracePt t="175231" x="7785100" y="3130550"/>
          <p14:tracePt t="175238" x="7791450" y="3130550"/>
          <p14:tracePt t="175248" x="7804150" y="3124200"/>
          <p14:tracePt t="175262" x="7816850" y="3117850"/>
          <p14:tracePt t="175280" x="7861300" y="3098800"/>
          <p14:tracePt t="175298" x="7886700" y="3092450"/>
          <p14:tracePt t="175312" x="7931150" y="3092450"/>
          <p14:tracePt t="175328" x="7962900" y="3092450"/>
          <p14:tracePt t="175345" x="7988300" y="3092450"/>
          <p14:tracePt t="175362" x="8013700" y="3092450"/>
          <p14:tracePt t="175379" x="8039100" y="3092450"/>
          <p14:tracePt t="175396" x="8058150" y="3092450"/>
          <p14:tracePt t="175412" x="8070850" y="3092450"/>
          <p14:tracePt t="175446" x="8077200" y="3086100"/>
          <p14:tracePt t="175462" x="8102600" y="3086100"/>
          <p14:tracePt t="175501" x="8108950" y="3086100"/>
          <p14:tracePt t="175618" x="8115300" y="3092450"/>
          <p14:tracePt t="175626" x="8121650" y="3098800"/>
          <p14:tracePt t="175641" x="8128000" y="3105150"/>
          <p14:tracePt t="175648" x="8134350" y="3105150"/>
          <p14:tracePt t="175662" x="8134350" y="3111500"/>
          <p14:tracePt t="175680" x="8147050" y="3111500"/>
          <p14:tracePt t="175696" x="8153400" y="3111500"/>
          <p14:tracePt t="175713" x="8153400" y="3105150"/>
          <p14:tracePt t="175732" x="8159750" y="3092450"/>
          <p14:tracePt t="175745" x="8159750" y="3086100"/>
          <p14:tracePt t="175763" x="8166100" y="3079750"/>
          <p14:tracePt t="175779" x="8172450" y="3073400"/>
          <p14:tracePt t="175796" x="8191500" y="3073400"/>
          <p14:tracePt t="175797" x="8229600" y="3054350"/>
          <p14:tracePt t="175812" x="8280400" y="3060700"/>
          <p14:tracePt t="175829" x="8382000" y="3073400"/>
          <p14:tracePt t="175831" x="8432800" y="3079750"/>
          <p14:tracePt t="175846" x="8464550" y="3086100"/>
          <p14:tracePt t="175862" x="8547100" y="3092450"/>
          <p14:tracePt t="175880" x="8578850" y="3092450"/>
          <p14:tracePt t="175896" x="8597900" y="3086100"/>
          <p14:tracePt t="175914" x="8604250" y="3086100"/>
          <p14:tracePt t="175952" x="8610600" y="3086100"/>
          <p14:tracePt t="175965" x="8616950" y="3086100"/>
          <p14:tracePt t="175980" x="8623300" y="3086100"/>
          <p14:tracePt t="175996" x="8636000" y="3092450"/>
          <p14:tracePt t="176013" x="8661400" y="3098800"/>
          <p14:tracePt t="176030" x="8693150" y="3105150"/>
          <p14:tracePt t="176046" x="8718550" y="3111500"/>
          <p14:tracePt t="176048" x="8737600" y="3111500"/>
          <p14:tracePt t="176063" x="8743950" y="3117850"/>
          <p14:tracePt t="176080" x="8807450" y="3117850"/>
          <p14:tracePt t="176099" x="8915400" y="3111500"/>
          <p14:tracePt t="176113" x="8985250" y="3098800"/>
          <p14:tracePt t="176129" x="9055100" y="3079750"/>
          <p14:tracePt t="176147" x="9086850" y="3060700"/>
          <p14:tracePt t="176162" x="9105900" y="3054350"/>
          <p14:tracePt t="176243" x="9105900" y="3060700"/>
          <p14:tracePt t="176299" x="9105900" y="3054350"/>
          <p14:tracePt t="176304" x="9105900" y="3041650"/>
          <p14:tracePt t="176315" x="9105900" y="3035300"/>
          <p14:tracePt t="176330" x="9105900" y="3028950"/>
          <p14:tracePt t="176349" x="9118600" y="2984500"/>
          <p14:tracePt t="176364" x="9131300" y="2965450"/>
          <p14:tracePt t="176380" x="9137650" y="2946400"/>
          <p14:tracePt t="176433" x="9144000" y="2946400"/>
          <p14:tracePt t="176446" x="9169400" y="2959100"/>
          <p14:tracePt t="176463" x="9328150" y="3022600"/>
          <p14:tracePt t="176480" x="9480550" y="3079750"/>
          <p14:tracePt t="176497" x="9607550" y="3130550"/>
          <p14:tracePt t="176513" x="9696450" y="3175000"/>
          <p14:tracePt t="176530" x="9721850" y="3194050"/>
          <p14:tracePt t="176546" x="9721850" y="3200400"/>
          <p14:tracePt t="176564" x="9709150" y="3200400"/>
          <p14:tracePt t="176581" x="9683750" y="3206750"/>
          <p14:tracePt t="176583" x="9677400" y="3206750"/>
          <p14:tracePt t="176596" x="9671050" y="3206750"/>
          <p14:tracePt t="176637" x="9677400" y="3206750"/>
          <p14:tracePt t="176647" x="9690100" y="3206750"/>
          <p14:tracePt t="176663" x="9734550" y="3206750"/>
          <p14:tracePt t="176680" x="9779000" y="3200400"/>
          <p14:tracePt t="176697" x="9842500" y="3194050"/>
          <p14:tracePt t="176713" x="9925050" y="3181350"/>
          <p14:tracePt t="176731" x="10033000" y="3175000"/>
          <p14:tracePt t="176747" x="10134600" y="3162300"/>
          <p14:tracePt t="176763" x="10198100" y="3149600"/>
          <p14:tracePt t="176780" x="10255250" y="3130550"/>
          <p14:tracePt t="176796" x="10287000" y="3117850"/>
          <p14:tracePt t="176813" x="10293350" y="3111500"/>
          <p14:tracePt t="176830" x="10293350" y="3098800"/>
          <p14:tracePt t="176847" x="10299700" y="3079750"/>
          <p14:tracePt t="176863" x="10287000" y="3035300"/>
          <p14:tracePt t="176880" x="10242550" y="2933700"/>
          <p14:tracePt t="176897" x="10166350" y="2832100"/>
          <p14:tracePt t="176915" x="10090150" y="2749550"/>
          <p14:tracePt t="176931" x="10020300" y="2667000"/>
          <p14:tracePt t="176946" x="9956800" y="2603500"/>
          <p14:tracePt t="176964" x="9893300" y="2540000"/>
          <p14:tracePt t="176981" x="9855200" y="2501900"/>
          <p14:tracePt t="176997" x="9817100" y="2476500"/>
          <p14:tracePt t="177014" x="9798050" y="2463800"/>
          <p14:tracePt t="177031" x="9772650" y="2438400"/>
          <p14:tracePt t="177048" x="9766300" y="2432050"/>
          <p14:tracePt t="177063" x="9759950" y="2425700"/>
          <p14:tracePt t="177083" x="9753600" y="2425700"/>
          <p14:tracePt t="177097" x="9740900" y="2425700"/>
          <p14:tracePt t="177113" x="9721850" y="2419350"/>
          <p14:tracePt t="177130" x="9690100" y="2400300"/>
          <p14:tracePt t="177147" x="9696450" y="2393950"/>
          <p14:tracePt t="177164" x="9721850" y="2393950"/>
          <p14:tracePt t="177181" x="9728200" y="2393950"/>
          <p14:tracePt t="184070" x="9734550" y="2393950"/>
          <p14:tracePt t="184078" x="9740900" y="2393950"/>
          <p14:tracePt t="184088" x="9759950" y="2406650"/>
          <p14:tracePt t="184103" x="9836150" y="2451100"/>
          <p14:tracePt t="184120" x="9937750" y="2489200"/>
          <p14:tracePt t="184136" x="10052050" y="2514600"/>
          <p14:tracePt t="184155" x="10140950" y="2559050"/>
          <p14:tracePt t="184173" x="10204450" y="2609850"/>
          <p14:tracePt t="184189" x="10255250" y="2667000"/>
          <p14:tracePt t="184203" x="10325100" y="2768600"/>
          <p14:tracePt t="184219" x="10375900" y="2914650"/>
          <p14:tracePt t="184237" x="10382250" y="3060700"/>
          <p14:tracePt t="184252" x="10363200" y="3200400"/>
          <p14:tracePt t="184270" x="10325100" y="3295650"/>
          <p14:tracePt t="184287" x="10287000" y="3352800"/>
          <p14:tracePt t="184303" x="10267950" y="3397250"/>
          <p14:tracePt t="184322" x="10267950" y="3441700"/>
          <p14:tracePt t="184336" x="10267950" y="3460750"/>
          <p14:tracePt t="184353" x="10267950" y="3479800"/>
          <p14:tracePt t="184370" x="10217150" y="3511550"/>
          <p14:tracePt t="184389" x="10140950" y="3536950"/>
          <p14:tracePt t="184403" x="10007600" y="3568700"/>
          <p14:tracePt t="184419" x="9842500" y="3600450"/>
          <p14:tracePt t="184437" x="9696450" y="3632200"/>
          <p14:tracePt t="184453" x="9582150" y="3651250"/>
          <p14:tracePt t="184472" x="9480550" y="3670300"/>
          <p14:tracePt t="184487" x="9277350" y="3721100"/>
          <p14:tracePt t="184506" x="8890000" y="3860800"/>
          <p14:tracePt t="184520" x="8642350" y="3937000"/>
          <p14:tracePt t="184536" x="8070850" y="4095750"/>
          <p14:tracePt t="184555" x="7677150" y="4203700"/>
          <p14:tracePt t="184574" x="7410450" y="4235450"/>
          <p14:tracePt t="184586" x="7264400" y="4235450"/>
          <p14:tracePt t="184603" x="7188200" y="4203700"/>
          <p14:tracePt t="184620" x="7150100" y="4165600"/>
          <p14:tracePt t="184637" x="7118350" y="4133850"/>
          <p14:tracePt t="184654" x="7067550" y="4095750"/>
          <p14:tracePt t="184670" x="7010400" y="4038600"/>
          <p14:tracePt t="184687" x="6915150" y="3949700"/>
          <p14:tracePt t="184703" x="6858000" y="3905250"/>
          <p14:tracePt t="184721" x="6845300" y="3898900"/>
          <p14:tracePt t="184737" x="6813550" y="3892550"/>
          <p14:tracePt t="184755" x="6724650" y="3886200"/>
          <p14:tracePt t="184771" x="6680200" y="3879850"/>
          <p14:tracePt t="184786" x="6546850" y="3860800"/>
          <p14:tracePt t="184804" x="6496050" y="3860800"/>
          <p14:tracePt t="184821" x="6413500" y="3829050"/>
          <p14:tracePt t="184837" x="6356350" y="3803650"/>
          <p14:tracePt t="184853" x="6324600" y="3784600"/>
          <p14:tracePt t="184871" x="6254750" y="3771900"/>
          <p14:tracePt t="184888" x="6184900" y="3759200"/>
          <p14:tracePt t="184906" x="6076950" y="3752850"/>
          <p14:tracePt t="184920" x="5975350" y="3740150"/>
          <p14:tracePt t="184936" x="5816600" y="3727450"/>
          <p14:tracePt t="184953" x="5727700" y="3714750"/>
          <p14:tracePt t="184970" x="5689600" y="3708400"/>
          <p14:tracePt t="184987" x="5695950" y="3695700"/>
          <p14:tracePt t="185003" x="5759450" y="3689350"/>
          <p14:tracePt t="185021" x="5854700" y="3689350"/>
          <p14:tracePt t="185037" x="5905500" y="3689350"/>
          <p14:tracePt t="185053" x="5930900" y="3689350"/>
          <p14:tracePt t="185102" x="5937250" y="3689350"/>
          <p14:tracePt t="185122" x="5943600" y="3676650"/>
          <p14:tracePt t="185137" x="5969000" y="3644900"/>
          <p14:tracePt t="185153" x="5988050" y="3619500"/>
          <p14:tracePt t="185171" x="6000750" y="3594100"/>
          <p14:tracePt t="185187" x="6000750" y="3581400"/>
          <p14:tracePt t="185205" x="6000750" y="3562350"/>
          <p14:tracePt t="185221" x="6000750" y="3543300"/>
          <p14:tracePt t="185237" x="6000750" y="3536950"/>
          <p14:tracePt t="185254" x="6000750" y="3530600"/>
          <p14:tracePt t="185270" x="6007100" y="3517900"/>
          <p14:tracePt t="185287" x="6019800" y="3511550"/>
          <p14:tracePt t="185304" x="6032500" y="3498850"/>
          <p14:tracePt t="185320" x="6038850" y="3486150"/>
          <p14:tracePt t="185339" x="6057900" y="3473450"/>
          <p14:tracePt t="185356" x="6070600" y="3467100"/>
          <p14:tracePt t="185358" x="6070600" y="3460750"/>
          <p14:tracePt t="185370" x="6076950" y="3460750"/>
          <p14:tracePt t="185387" x="6089650" y="3448050"/>
          <p14:tracePt t="185406" x="6102350" y="3441700"/>
          <p14:tracePt t="185420" x="6108700" y="3435350"/>
          <p14:tracePt t="185438" x="6121400" y="3429000"/>
          <p14:tracePt t="185454" x="6140450" y="3422650"/>
          <p14:tracePt t="185471" x="6172200" y="3416300"/>
          <p14:tracePt t="185488" x="6216650" y="3416300"/>
          <p14:tracePt t="185507" x="6242050" y="3422650"/>
          <p14:tracePt t="185615" x="6248400" y="3422650"/>
          <p14:tracePt t="185622" x="6267450" y="3422650"/>
          <p14:tracePt t="185638" x="6299200" y="3422650"/>
          <p14:tracePt t="185655" x="6350000" y="3422650"/>
          <p14:tracePt t="185671" x="6413500" y="3409950"/>
          <p14:tracePt t="185688" x="6508750" y="3409950"/>
          <p14:tracePt t="185705" x="6597650" y="3403600"/>
          <p14:tracePt t="185721" x="6692900" y="3390900"/>
          <p14:tracePt t="185740" x="6737350" y="3378200"/>
          <p14:tracePt t="185754" x="6743700" y="3371850"/>
          <p14:tracePt t="185771" x="6743700" y="3359150"/>
          <p14:tracePt t="185789" x="6743700" y="3352800"/>
          <p14:tracePt t="185805" x="6731000" y="3352800"/>
          <p14:tracePt t="185821" x="6718300" y="3352800"/>
          <p14:tracePt t="185854" x="6711950" y="3359150"/>
          <p14:tracePt t="185872" x="6711950" y="3365500"/>
          <p14:tracePt t="185888" x="6711950" y="3384550"/>
          <p14:tracePt t="185907" x="6718300" y="3403600"/>
          <p14:tracePt t="185921" x="6724650" y="3422650"/>
          <p14:tracePt t="185940" x="6724650" y="3435350"/>
          <p14:tracePt t="185954" x="6724650" y="3441700"/>
          <p14:tracePt t="185971" x="6731000" y="3441700"/>
          <p14:tracePt t="186097" x="6731000" y="3435350"/>
          <p14:tracePt t="186113" x="6731000" y="3429000"/>
          <p14:tracePt t="186120" x="6731000" y="3422650"/>
          <p14:tracePt t="186219" x="6731000" y="3429000"/>
          <p14:tracePt t="186234" x="6737350" y="3435350"/>
          <p14:tracePt t="186240" x="6756400" y="3441700"/>
          <p14:tracePt t="186254" x="6807200" y="3460750"/>
          <p14:tracePt t="186271" x="6896100" y="3479800"/>
          <p14:tracePt t="186288" x="6972300" y="3492500"/>
          <p14:tracePt t="186305" x="7054850" y="3505200"/>
          <p14:tracePt t="186322" x="7112000" y="3511550"/>
          <p14:tracePt t="186338" x="7150100" y="3511550"/>
          <p14:tracePt t="186355" x="7188200" y="3511550"/>
          <p14:tracePt t="186372" x="7213600" y="3511550"/>
          <p14:tracePt t="186388" x="7251700" y="3511550"/>
          <p14:tracePt t="186404" x="7289800" y="3511550"/>
          <p14:tracePt t="186421" x="7366000" y="3492500"/>
          <p14:tracePt t="186438" x="7435850" y="3479800"/>
          <p14:tracePt t="186456" x="7543800" y="3460750"/>
          <p14:tracePt t="186471" x="7613650" y="3454400"/>
          <p14:tracePt t="186488" x="7664450" y="3448050"/>
          <p14:tracePt t="186505" x="7689850" y="3441700"/>
          <p14:tracePt t="186523" x="7715250" y="3435350"/>
          <p14:tracePt t="186538" x="7721600" y="3435350"/>
          <p14:tracePt t="186578" x="7721600" y="3429000"/>
          <p14:tracePt t="186608" x="7715250" y="3409950"/>
          <p14:tracePt t="186625" x="7651750" y="3365500"/>
          <p14:tracePt t="186639" x="7639050" y="3359150"/>
          <p14:tracePt t="186655" x="7613650" y="3333750"/>
          <p14:tracePt t="186671" x="7600950" y="3321050"/>
          <p14:tracePt t="186689" x="7575550" y="3314700"/>
          <p14:tracePt t="186706" x="7562850" y="3314700"/>
          <p14:tracePt t="186723" x="7550150" y="3314700"/>
          <p14:tracePt t="186739" x="7537450" y="3314700"/>
          <p14:tracePt t="186755" x="7524750" y="3314700"/>
          <p14:tracePt t="186772" x="7505700" y="3308350"/>
          <p14:tracePt t="186789" x="7493000" y="3302000"/>
          <p14:tracePt t="186805" x="7473950" y="3289300"/>
          <p14:tracePt t="186822" x="7461250" y="3282950"/>
          <p14:tracePt t="186838" x="7454900" y="3282950"/>
          <p14:tracePt t="186906" x="7461250" y="3282950"/>
          <p14:tracePt t="186913" x="7473950" y="3289300"/>
          <p14:tracePt t="186938" x="7550150" y="3295650"/>
          <p14:tracePt t="186955" x="7607300" y="3302000"/>
          <p14:tracePt t="186972" x="7689850" y="3302000"/>
          <p14:tracePt t="186989" x="7747000" y="3302000"/>
          <p14:tracePt t="187005" x="7778750" y="3295650"/>
          <p14:tracePt t="187021" x="7791450" y="3282950"/>
          <p14:tracePt t="187039" x="7797800" y="3270250"/>
          <p14:tracePt t="187055" x="7797800" y="3257550"/>
          <p14:tracePt t="187072" x="7791450" y="3244850"/>
          <p14:tracePt t="187089" x="7778750" y="3232150"/>
          <p14:tracePt t="187106" x="7747000" y="3219450"/>
          <p14:tracePt t="187122" x="7696200" y="3206750"/>
          <p14:tracePt t="187139" x="7600950" y="3181350"/>
          <p14:tracePt t="187155" x="7550150" y="3168650"/>
          <p14:tracePt t="187172" x="7480300" y="3143250"/>
          <p14:tracePt t="187189" x="7391400" y="3105150"/>
          <p14:tracePt t="187206" x="7353300" y="3086100"/>
          <p14:tracePt t="187223" x="7321550" y="3067050"/>
          <p14:tracePt t="187239" x="7270750" y="3048000"/>
          <p14:tracePt t="187256" x="7219950" y="3041650"/>
          <p14:tracePt t="187272" x="7169150" y="3041650"/>
          <p14:tracePt t="187289" x="7092950" y="3054350"/>
          <p14:tracePt t="187307" x="7048500" y="3079750"/>
          <p14:tracePt t="187323" x="6997700" y="3117850"/>
          <p14:tracePt t="187339" x="6978650" y="3143250"/>
          <p14:tracePt t="187355" x="6972300" y="3162300"/>
          <p14:tracePt t="187372" x="6978650" y="3194050"/>
          <p14:tracePt t="187388" x="7080250" y="3238500"/>
          <p14:tracePt t="187405" x="7188200" y="3257550"/>
          <p14:tracePt t="187422" x="7327900" y="3276600"/>
          <p14:tracePt t="187439" x="7448550" y="3282950"/>
          <p14:tracePt t="187457" x="7575550" y="3282950"/>
          <p14:tracePt t="187472" x="7664450" y="3276600"/>
          <p14:tracePt t="187489" x="7753350" y="3263900"/>
          <p14:tracePt t="187505" x="7804150" y="3257550"/>
          <p14:tracePt t="187525" x="7829550" y="3251200"/>
          <p14:tracePt t="187540" x="7835900" y="3251200"/>
          <p14:tracePt t="187636" x="7842250" y="3257550"/>
          <p14:tracePt t="187642" x="7848600" y="3270250"/>
          <p14:tracePt t="187656" x="7848600" y="3276600"/>
          <p14:tracePt t="187673" x="7867650" y="3302000"/>
          <p14:tracePt t="187692" x="7893050" y="3346450"/>
          <p14:tracePt t="187706" x="7893050" y="3352800"/>
          <p14:tracePt t="187723" x="7905750" y="3359150"/>
          <p14:tracePt t="187925" x="7905750" y="3352800"/>
          <p14:tracePt t="187940" x="7905750" y="3346450"/>
          <p14:tracePt t="187956" x="7899400" y="3346450"/>
          <p14:tracePt t="187975" x="7886700" y="3340100"/>
          <p14:tracePt t="187990" x="7880350" y="3333750"/>
          <p14:tracePt t="188008" x="7874000" y="3327400"/>
          <p14:tracePt t="188022" x="7861300" y="3321050"/>
          <p14:tracePt t="188040" x="7854950" y="3314700"/>
          <p14:tracePt t="188057" x="7842250" y="3302000"/>
          <p14:tracePt t="188089" x="7848600" y="3302000"/>
          <p14:tracePt t="188107" x="7880350" y="3302000"/>
          <p14:tracePt t="188123" x="7943850" y="3327400"/>
          <p14:tracePt t="188140" x="7988300" y="3352800"/>
          <p14:tracePt t="188157" x="7994650" y="3371850"/>
          <p14:tracePt t="188174" x="7937500" y="3378200"/>
          <p14:tracePt t="188190" x="7918450" y="3378200"/>
          <p14:tracePt t="188207" x="7861300" y="3378200"/>
          <p14:tracePt t="188209" x="7842250" y="3371850"/>
          <p14:tracePt t="188223" x="7816850" y="3365500"/>
          <p14:tracePt t="188240" x="7810500" y="3365500"/>
          <p14:tracePt t="188273" x="7816850" y="3365500"/>
          <p14:tracePt t="188290" x="7842250" y="3371850"/>
          <p14:tracePt t="188307" x="7918450" y="3371850"/>
          <p14:tracePt t="188323" x="7994650" y="3365500"/>
          <p14:tracePt t="188340" x="8089900" y="3365500"/>
          <p14:tracePt t="188360" x="8216900" y="3365500"/>
          <p14:tracePt t="188373" x="8274050" y="3365500"/>
          <p14:tracePt t="188390" x="8305800" y="3365500"/>
          <p14:tracePt t="188408" x="8318500" y="3365500"/>
          <p14:tracePt t="188442" x="8324850" y="3365500"/>
          <p14:tracePt t="188473" x="8331200" y="3365500"/>
          <p14:tracePt t="188507" x="8337550" y="3365500"/>
          <p14:tracePt t="188523" x="8350250" y="3359150"/>
          <p14:tracePt t="188540" x="8350250" y="3352800"/>
          <p14:tracePt t="188557" x="8356600" y="3346450"/>
          <p14:tracePt t="188573" x="8356600" y="3340100"/>
          <p14:tracePt t="188589" x="8356600" y="3333750"/>
          <p14:tracePt t="188656" x="8356600" y="3340100"/>
          <p14:tracePt t="188674" x="8362950" y="3340100"/>
          <p14:tracePt t="188690" x="8375650" y="3340100"/>
          <p14:tracePt t="188707" x="8439150" y="3340100"/>
          <p14:tracePt t="188723" x="8502650" y="3333750"/>
          <p14:tracePt t="188741" x="8540750" y="3333750"/>
          <p14:tracePt t="188756" x="8597900" y="3333750"/>
          <p14:tracePt t="188774" x="8623300" y="3333750"/>
          <p14:tracePt t="188790" x="8648700" y="3340100"/>
          <p14:tracePt t="188807" x="8667750" y="3352800"/>
          <p14:tracePt t="188823" x="8674100" y="3365500"/>
          <p14:tracePt t="188840" x="8686800" y="3365500"/>
          <p14:tracePt t="188856" x="8693150" y="3371850"/>
          <p14:tracePt t="188873" x="8699500" y="3371850"/>
          <p14:tracePt t="188913" x="8705850" y="3371850"/>
          <p14:tracePt t="188940" x="8712200" y="3371850"/>
          <p14:tracePt t="188975" x="8712200" y="3378200"/>
          <p14:tracePt t="189007" x="8705850" y="3378200"/>
          <p14:tracePt t="189023" x="8693150" y="3378200"/>
          <p14:tracePt t="189041" x="8680450" y="3384550"/>
          <p14:tracePt t="189057" x="8667750" y="3390900"/>
          <p14:tracePt t="189074" x="8661400" y="3397250"/>
          <p14:tracePt t="189091" x="8655050" y="3403600"/>
          <p14:tracePt t="189317" x="8655050" y="3397250"/>
          <p14:tracePt t="189373" x="8661400" y="3397250"/>
          <p14:tracePt t="189397" x="8680450" y="3409950"/>
          <p14:tracePt t="189408" x="8693150" y="3409950"/>
          <p14:tracePt t="189424" x="8705850" y="3409950"/>
          <p14:tracePt t="189480" x="8712200" y="3409950"/>
          <p14:tracePt t="189497" x="8724900" y="3409950"/>
          <p14:tracePt t="189507" x="8743950" y="3409950"/>
          <p14:tracePt t="189524" x="8788400" y="3416300"/>
          <p14:tracePt t="189541" x="8845550" y="3422650"/>
          <p14:tracePt t="189557" x="8877300" y="3422650"/>
          <p14:tracePt t="189574" x="8902700" y="3422650"/>
          <p14:tracePt t="189591" x="8915400" y="3422650"/>
          <p14:tracePt t="189607" x="8921750" y="3416300"/>
          <p14:tracePt t="189624" x="8934450" y="3416300"/>
          <p14:tracePt t="189641" x="8991600" y="3409950"/>
          <p14:tracePt t="189657" x="9067800" y="3409950"/>
          <p14:tracePt t="189674" x="9118600" y="3409950"/>
          <p14:tracePt t="189691" x="9194800" y="3409950"/>
          <p14:tracePt t="189708" x="9226550" y="3409950"/>
          <p14:tracePt t="189723" x="9245600" y="3409950"/>
          <p14:tracePt t="189741" x="9258300" y="3409950"/>
          <p14:tracePt t="189758" x="9283700" y="3397250"/>
          <p14:tracePt t="189774" x="9340850" y="3390900"/>
          <p14:tracePt t="189791" x="9391650" y="3384550"/>
          <p14:tracePt t="189808" x="9455150" y="3378200"/>
          <p14:tracePt t="189825" x="9480550" y="3378200"/>
          <p14:tracePt t="189842" x="9505950" y="3378200"/>
          <p14:tracePt t="189858" x="9512300" y="3371850"/>
          <p14:tracePt t="189913" x="9518650" y="3371850"/>
          <p14:tracePt t="189924" x="9525000" y="3371850"/>
          <p14:tracePt t="189941" x="9544050" y="3371850"/>
          <p14:tracePt t="189957" x="9563100" y="3365500"/>
          <p14:tracePt t="189975" x="9575800" y="3365500"/>
          <p14:tracePt t="189993" x="9582150" y="3365500"/>
          <p14:tracePt t="190007" x="9582150" y="3359150"/>
          <p14:tracePt t="190044" x="9569450" y="3352800"/>
          <p14:tracePt t="190058" x="9556750" y="3352800"/>
          <p14:tracePt t="190075" x="9550400" y="3352800"/>
          <p14:tracePt t="190091" x="9544050" y="3346450"/>
          <p14:tracePt t="190125" x="9575800" y="3340100"/>
          <p14:tracePt t="190141" x="9626600" y="3333750"/>
          <p14:tracePt t="190158" x="9696450" y="3327400"/>
          <p14:tracePt t="190175" x="9753600" y="3327400"/>
          <p14:tracePt t="190191" x="9785350" y="3321050"/>
          <p14:tracePt t="190208" x="9785350" y="3314700"/>
          <p14:tracePt t="190225" x="9785350" y="3308350"/>
          <p14:tracePt t="190287" x="9791700" y="3308350"/>
          <p14:tracePt t="190295" x="9791700" y="3314700"/>
          <p14:tracePt t="190325" x="9804400" y="3327400"/>
          <p14:tracePt t="190342" x="9817100" y="3333750"/>
          <p14:tracePt t="190359" x="9823450" y="3333750"/>
          <p14:tracePt t="190375" x="9893300" y="3333750"/>
          <p14:tracePt t="190392" x="9950450" y="3333750"/>
          <p14:tracePt t="190409" x="10026650" y="3333750"/>
          <p14:tracePt t="190425" x="10077450" y="3333750"/>
          <p14:tracePt t="190442" x="10115550" y="3333750"/>
          <p14:tracePt t="190457" x="10140950" y="3333750"/>
          <p14:tracePt t="190475" x="10172700" y="3333750"/>
          <p14:tracePt t="190492" x="10210800" y="3333750"/>
          <p14:tracePt t="190508" x="10255250" y="3333750"/>
          <p14:tracePt t="190525" x="10299700" y="3327400"/>
          <p14:tracePt t="190541" x="10344150" y="3340100"/>
          <p14:tracePt t="190558" x="10388600" y="3352800"/>
          <p14:tracePt t="190575" x="10414000" y="3371850"/>
          <p14:tracePt t="190591" x="10433050" y="3384550"/>
          <p14:tracePt t="190608" x="10439400" y="3384550"/>
          <p14:tracePt t="190663" x="10445750" y="3384550"/>
          <p14:tracePt t="190688" x="10452100" y="3390900"/>
          <p14:tracePt t="190698" x="10464800" y="3397250"/>
          <p14:tracePt t="190708" x="10471150" y="3409950"/>
          <p14:tracePt t="190724" x="10496550" y="3429000"/>
          <p14:tracePt t="190742" x="10509250" y="3441700"/>
          <p14:tracePt t="190759" x="10515600" y="3454400"/>
          <p14:tracePt t="190760" x="10521950" y="3460750"/>
          <p14:tracePt t="190808" x="10534650" y="3460750"/>
          <p14:tracePt t="190825" x="10541000" y="3454400"/>
          <p14:tracePt t="190842" x="10553700" y="3441700"/>
          <p14:tracePt t="190859" x="10585450" y="3435350"/>
          <p14:tracePt t="190875" x="10598150" y="3435350"/>
          <p14:tracePt t="190892" x="10610850" y="3435350"/>
          <p14:tracePt t="190908" x="10617200" y="3429000"/>
          <p14:tracePt t="191064" x="10610850" y="3429000"/>
          <p14:tracePt t="191080" x="10604500" y="3429000"/>
          <p14:tracePt t="191095" x="10591800" y="3422650"/>
          <p14:tracePt t="191109" x="10579100" y="3416300"/>
          <p14:tracePt t="191125" x="10566400" y="3416300"/>
          <p14:tracePt t="191142" x="10547350" y="3409950"/>
          <p14:tracePt t="191159" x="10541000" y="3403600"/>
          <p14:tracePt t="191176" x="10534650" y="3403600"/>
          <p14:tracePt t="191347" x="10547350" y="3397250"/>
          <p14:tracePt t="191353" x="10560050" y="3390900"/>
          <p14:tracePt t="191361" x="10572750" y="3390900"/>
          <p14:tracePt t="191376" x="10585450" y="3384550"/>
          <p14:tracePt t="191392" x="10604500" y="3371850"/>
          <p14:tracePt t="191409" x="10604500" y="3365500"/>
          <p14:tracePt t="191426" x="10610850" y="3365500"/>
          <p14:tracePt t="191442" x="10661650" y="3359150"/>
          <p14:tracePt t="191458" x="10731500" y="3352800"/>
          <p14:tracePt t="191476" x="10820400" y="3346450"/>
          <p14:tracePt t="191493" x="10896600" y="3340100"/>
          <p14:tracePt t="191510" x="10991850" y="3340100"/>
          <p14:tracePt t="191526" x="11049000" y="3340100"/>
          <p14:tracePt t="191542" x="11068050" y="3333750"/>
          <p14:tracePt t="191576" x="11074400" y="3333750"/>
          <p14:tracePt t="191626" x="11080750" y="3333750"/>
          <p14:tracePt t="191642" x="11087100" y="3333750"/>
          <p14:tracePt t="191658" x="11118850" y="3333750"/>
          <p14:tracePt t="191675" x="11150600" y="3333750"/>
          <p14:tracePt t="191692" x="11182350" y="3333750"/>
          <p14:tracePt t="191710" x="11214100" y="3333750"/>
          <p14:tracePt t="191726" x="11226800" y="3333750"/>
          <p14:tracePt t="191742" x="11252200" y="3340100"/>
          <p14:tracePt t="191744" x="11258550" y="3340100"/>
          <p14:tracePt t="191759" x="11264900" y="3340100"/>
          <p14:tracePt t="191776" x="11283950" y="3346450"/>
          <p14:tracePt t="191792" x="11296650" y="3352800"/>
          <p14:tracePt t="191810" x="11303000" y="3352800"/>
          <p14:tracePt t="191826" x="11309350" y="3352800"/>
          <p14:tracePt t="191843" x="11322050" y="3352800"/>
          <p14:tracePt t="191859" x="11341100" y="3352800"/>
          <p14:tracePt t="191876" x="11372850" y="3346450"/>
          <p14:tracePt t="191893" x="11385550" y="3346450"/>
          <p14:tracePt t="191910" x="11391900" y="3346450"/>
          <p14:tracePt t="191926" x="11398250" y="3346450"/>
          <p14:tracePt t="192031" x="11398250" y="3340100"/>
          <p14:tracePt t="192047" x="11385550" y="3340100"/>
          <p14:tracePt t="192055" x="11360150" y="3340100"/>
          <p14:tracePt t="192070" x="11277600" y="3340100"/>
          <p14:tracePt t="192093" x="11169650" y="3352800"/>
          <p14:tracePt t="192110" x="10934700" y="3384550"/>
          <p14:tracePt t="192126" x="10852150" y="3397250"/>
          <p14:tracePt t="192145" x="10598150" y="3422650"/>
          <p14:tracePt t="192160" x="10344150" y="3435350"/>
          <p14:tracePt t="192176" x="10071100" y="3454400"/>
          <p14:tracePt t="192193" x="9664700" y="3473450"/>
          <p14:tracePt t="192209" x="9226550" y="3486150"/>
          <p14:tracePt t="192227" x="8801100" y="3486150"/>
          <p14:tracePt t="192248" x="8464550" y="3486150"/>
          <p14:tracePt t="192259" x="8172450" y="3479800"/>
          <p14:tracePt t="192276" x="7899400" y="3473450"/>
          <p14:tracePt t="192292" x="7620000" y="3467100"/>
          <p14:tracePt t="192311" x="7359650" y="3467100"/>
          <p14:tracePt t="192326" x="7099300" y="3467100"/>
          <p14:tracePt t="192343" x="6832600" y="3473450"/>
          <p14:tracePt t="192360" x="6629400" y="3486150"/>
          <p14:tracePt t="192377" x="6375400" y="3492500"/>
          <p14:tracePt t="192393" x="6248400" y="3498850"/>
          <p14:tracePt t="192410" x="6159500" y="3511550"/>
          <p14:tracePt t="192427" x="6083300" y="3536950"/>
          <p14:tracePt t="192444" x="6013450" y="3568700"/>
          <p14:tracePt t="192463" x="5930900" y="3594100"/>
          <p14:tracePt t="192476" x="5848350" y="3619500"/>
          <p14:tracePt t="192493" x="5772150" y="3632200"/>
          <p14:tracePt t="192510" x="5753100" y="3638550"/>
          <p14:tracePt t="192529" x="5746750" y="3638550"/>
          <p14:tracePt t="192543" x="5740400" y="3638550"/>
          <p14:tracePt t="192560" x="5734050" y="3632200"/>
          <p14:tracePt t="192577" x="5727700" y="3625850"/>
          <p14:tracePt t="192593" x="5721350" y="3619500"/>
          <p14:tracePt t="192610" x="5715000" y="3619500"/>
          <p14:tracePt t="192678" x="5708650" y="3613150"/>
          <p14:tracePt t="192685" x="5702300" y="3613150"/>
          <p14:tracePt t="192698" x="5695950" y="3613150"/>
          <p14:tracePt t="192710" x="5676900" y="3613150"/>
          <p14:tracePt t="192728" x="5645150" y="3613150"/>
          <p14:tracePt t="192744" x="5632450" y="3606800"/>
          <p14:tracePt t="192898" x="5638800" y="3606800"/>
          <p14:tracePt t="192915" x="5645150" y="3606800"/>
          <p14:tracePt t="192921" x="5651500" y="3606800"/>
          <p14:tracePt t="192933" x="5664200" y="3606800"/>
          <p14:tracePt t="192935" x="5670550" y="3606800"/>
          <p14:tracePt t="192962" x="5689600" y="3606800"/>
          <p14:tracePt t="192980" x="5702300" y="3613150"/>
          <p14:tracePt t="192994" x="5715000" y="3613150"/>
          <p14:tracePt t="193011" x="5721350" y="3619500"/>
          <p14:tracePt t="193027" x="5727700" y="3619500"/>
          <p14:tracePt t="193044" x="5740400" y="3619500"/>
          <p14:tracePt t="193062" x="5765800" y="3619500"/>
          <p14:tracePt t="193077" x="5797550" y="3619500"/>
          <p14:tracePt t="193094" x="5822950" y="3619500"/>
          <p14:tracePt t="193111" x="5835650" y="3619500"/>
          <p14:tracePt t="193114" x="5835650" y="3625850"/>
          <p14:tracePt t="193144" x="5835650" y="3632200"/>
          <p14:tracePt t="193160" x="5835650" y="3638550"/>
          <p14:tracePt t="193177" x="5835650" y="3644900"/>
          <p14:tracePt t="193228" x="5848350" y="3644900"/>
          <p14:tracePt t="193243" x="5861050" y="3638550"/>
          <p14:tracePt t="193260" x="5892800" y="3632200"/>
          <p14:tracePt t="193277" x="5930900" y="3632200"/>
          <p14:tracePt t="193293" x="5975350" y="3632200"/>
          <p14:tracePt t="193311" x="6032500" y="3632200"/>
          <p14:tracePt t="193327" x="6076950" y="3632200"/>
          <p14:tracePt t="193344" x="6096000" y="3632200"/>
          <p14:tracePt t="193360" x="6102350" y="3632200"/>
          <p14:tracePt t="193378" x="6108700" y="3632200"/>
          <p14:tracePt t="193394" x="6115050" y="3632200"/>
          <p14:tracePt t="193428" x="6121400" y="3632200"/>
          <p14:tracePt t="193446" x="6134100" y="3619500"/>
          <p14:tracePt t="193463" x="6134100" y="3613150"/>
          <p14:tracePt t="193480" x="6140450" y="3606800"/>
          <p14:tracePt t="193567" x="6140450" y="3613150"/>
          <p14:tracePt t="193589" x="6140450" y="3619500"/>
          <p14:tracePt t="193600" x="6134100" y="3619500"/>
          <p14:tracePt t="193610" x="6134100" y="3625850"/>
          <p14:tracePt t="193703" x="6134100" y="3619500"/>
          <p14:tracePt t="193718" x="6140450" y="3613150"/>
          <p14:tracePt t="193732" x="6153150" y="3613150"/>
          <p14:tracePt t="193744" x="6191250" y="3606800"/>
          <p14:tracePt t="193761" x="6216650" y="3606800"/>
          <p14:tracePt t="193780" x="6248400" y="3613150"/>
          <p14:tracePt t="193811" x="6242050" y="3613150"/>
          <p14:tracePt t="193828" x="6229350" y="3613150"/>
          <p14:tracePt t="193844" x="6210300" y="3613150"/>
          <p14:tracePt t="193880" x="6216650" y="3606800"/>
          <p14:tracePt t="193895" x="6235700" y="3606800"/>
          <p14:tracePt t="193913" x="6254750" y="3600450"/>
          <p14:tracePt t="193927" x="6261100" y="3600450"/>
          <p14:tracePt t="193946" x="6267450" y="3600450"/>
          <p14:tracePt t="193962" x="6273800" y="3600450"/>
          <p14:tracePt t="193977" x="6286500" y="3600450"/>
          <p14:tracePt t="193995" x="6292850" y="3600450"/>
          <p14:tracePt t="194011" x="6311900" y="3600450"/>
          <p14:tracePt t="194028" x="6362700" y="3594100"/>
          <p14:tracePt t="194044" x="6419850" y="3587750"/>
          <p14:tracePt t="194061" x="6470650" y="3581400"/>
          <p14:tracePt t="194079" x="6508750" y="3575050"/>
          <p14:tracePt t="194097" x="6527800" y="3575050"/>
          <p14:tracePt t="194319" x="6534150" y="3581400"/>
          <p14:tracePt t="194327" x="6534150" y="3587750"/>
          <p14:tracePt t="194345" x="6546850" y="3600450"/>
          <p14:tracePt t="194362" x="6559550" y="3606800"/>
          <p14:tracePt t="194378" x="6578600" y="3613150"/>
          <p14:tracePt t="194395" x="6591300" y="3619500"/>
          <p14:tracePt t="194411" x="6610350" y="3619500"/>
          <p14:tracePt t="194431" x="6667500" y="3619500"/>
          <p14:tracePt t="194445" x="6686550" y="3613150"/>
          <p14:tracePt t="194462" x="6731000" y="3606800"/>
          <p14:tracePt t="194479" x="6781800" y="3594100"/>
          <p14:tracePt t="194495" x="6921500" y="3587750"/>
          <p14:tracePt t="194511" x="6953250" y="3587750"/>
          <p14:tracePt t="194528" x="6959600" y="3587750"/>
          <p14:tracePt t="194545" x="6965950" y="3587750"/>
          <p14:tracePt t="194649" x="6959600" y="3594100"/>
          <p14:tracePt t="194658" x="6953250" y="3600450"/>
          <p14:tracePt t="194663" x="6953250" y="3613150"/>
          <p14:tracePt t="194681" x="6940550" y="3632200"/>
          <p14:tracePt t="194695" x="6927850" y="3651250"/>
          <p14:tracePt t="194714" x="6915150" y="3683000"/>
          <p14:tracePt t="194728" x="6915150" y="3702050"/>
          <p14:tracePt t="194790" x="6908800" y="3702050"/>
          <p14:tracePt t="194834" x="6902450" y="3702050"/>
          <p14:tracePt t="194867" x="6896100" y="3702050"/>
          <p14:tracePt t="194915" x="6889750" y="3702050"/>
          <p14:tracePt t="194946" x="6889750" y="3695700"/>
          <p14:tracePt t="194962" x="6889750" y="3676650"/>
          <p14:tracePt t="194979" x="6889750" y="3657600"/>
          <p14:tracePt t="194995" x="6889750" y="3644900"/>
          <p14:tracePt t="195012" x="6889750" y="3638550"/>
          <p14:tracePt t="195028" x="6896100" y="3632200"/>
          <p14:tracePt t="195045" x="6902450" y="3632200"/>
          <p14:tracePt t="195063" x="6908800" y="3632200"/>
          <p14:tracePt t="195082" x="6921500" y="3632200"/>
          <p14:tracePt t="195095" x="6927850" y="3632200"/>
          <p14:tracePt t="195129" x="6934200" y="3632200"/>
          <p14:tracePt t="195147" x="6940550" y="3632200"/>
          <p14:tracePt t="195166" x="6953250" y="3625850"/>
          <p14:tracePt t="195182" x="6965950" y="3613150"/>
          <p14:tracePt t="195213" x="6985000" y="3600450"/>
          <p14:tracePt t="195230" x="6997700" y="3600450"/>
          <p14:tracePt t="195246" x="7016750" y="3600450"/>
          <p14:tracePt t="195262" x="7042150" y="3600450"/>
          <p14:tracePt t="195281" x="7048500" y="3606800"/>
          <p14:tracePt t="195296" x="7073900" y="3613150"/>
          <p14:tracePt t="195312" x="7086600" y="3619500"/>
          <p14:tracePt t="195328" x="7092950" y="3619500"/>
          <p14:tracePt t="195346" x="7099300" y="3619500"/>
          <p14:tracePt t="195447" x="7105650" y="3619500"/>
          <p14:tracePt t="195602" x="7105650" y="3613150"/>
          <p14:tracePt t="195620" x="7105650" y="3606800"/>
          <p14:tracePt t="195685" x="7099300" y="3619500"/>
          <p14:tracePt t="195692" x="7099300" y="3625850"/>
          <p14:tracePt t="195700" x="7099300" y="3632200"/>
          <p14:tracePt t="195713" x="7099300" y="3638550"/>
          <p14:tracePt t="195729" x="7105650" y="3644900"/>
          <p14:tracePt t="195746" x="7112000" y="3651250"/>
          <p14:tracePt t="195762" x="7131050" y="3651250"/>
          <p14:tracePt t="195779" x="7150100" y="3644900"/>
          <p14:tracePt t="195797" x="7162800" y="3638550"/>
          <p14:tracePt t="195812" x="7181850" y="3632200"/>
          <p14:tracePt t="195830" x="7200900" y="3625850"/>
          <p14:tracePt t="195846" x="7219950" y="3619500"/>
          <p14:tracePt t="195863" x="7239000" y="3619500"/>
          <p14:tracePt t="195880" x="7258050" y="3619500"/>
          <p14:tracePt t="195899" x="7283450" y="3625850"/>
          <p14:tracePt t="195912" x="7302500" y="3632200"/>
          <p14:tracePt t="195931" x="7315200" y="3632200"/>
          <p14:tracePt t="195979" x="7321550" y="3632200"/>
          <p14:tracePt t="196012" x="7321550" y="3625850"/>
          <p14:tracePt t="196161" x="7321550" y="3619500"/>
          <p14:tracePt t="196174" x="7321550" y="3613150"/>
          <p14:tracePt t="196196" x="7321550" y="3606800"/>
          <p14:tracePt t="196237" x="7315200" y="3606800"/>
          <p14:tracePt t="196244" x="7302500" y="3606800"/>
          <p14:tracePt t="196263" x="7283450" y="3606800"/>
          <p14:tracePt t="196280" x="7264400" y="3606800"/>
          <p14:tracePt t="196297" x="7232650" y="3606800"/>
          <p14:tracePt t="196313" x="7200900" y="3606800"/>
          <p14:tracePt t="196330" x="7162800" y="3606800"/>
          <p14:tracePt t="196349" x="7080250" y="3606800"/>
          <p14:tracePt t="196363" x="7061200" y="3606800"/>
          <p14:tracePt t="196380" x="7035800" y="3600450"/>
          <p14:tracePt t="196397" x="7016750" y="3600450"/>
          <p14:tracePt t="196414" x="7004050" y="3594100"/>
          <p14:tracePt t="196487" x="6997700" y="3594100"/>
          <p14:tracePt t="196492" x="6991350" y="3600450"/>
          <p14:tracePt t="196503" x="6985000" y="3606800"/>
          <p14:tracePt t="196513" x="6985000" y="3613150"/>
          <p14:tracePt t="196530" x="6972300" y="3625850"/>
          <p14:tracePt t="196548" x="6965950" y="3632200"/>
          <p14:tracePt t="196564" x="6965950" y="3638550"/>
          <p14:tracePt t="196583" x="6959600" y="3651250"/>
          <p14:tracePt t="196597" x="6953250" y="3657600"/>
          <p14:tracePt t="196614" x="6934200" y="3663950"/>
          <p14:tracePt t="196631" x="6902450" y="3676650"/>
          <p14:tracePt t="196649" x="6877050" y="3683000"/>
          <p14:tracePt t="196663" x="6858000" y="3683000"/>
          <p14:tracePt t="196680" x="6813550" y="3683000"/>
          <p14:tracePt t="196697" x="6775450" y="3683000"/>
          <p14:tracePt t="196714" x="6750050" y="3683000"/>
          <p14:tracePt t="196731" x="6737350" y="3683000"/>
          <p14:tracePt t="196747" x="6731000" y="3683000"/>
          <p14:tracePt t="196802" x="6724650" y="3683000"/>
          <p14:tracePt t="196824" x="6718300" y="3683000"/>
          <p14:tracePt t="196852" x="6718300" y="3676650"/>
          <p14:tracePt t="196863" x="6718300" y="3663950"/>
          <p14:tracePt t="196880" x="6718300" y="3657600"/>
          <p14:tracePt t="196897" x="6731000" y="3644900"/>
          <p14:tracePt t="196914" x="6737350" y="3638550"/>
          <p14:tracePt t="196930" x="6762750" y="3632200"/>
          <p14:tracePt t="196948" x="6800850" y="3625850"/>
          <p14:tracePt t="196965" x="6832600" y="3619500"/>
          <p14:tracePt t="196980" x="6883400" y="3619500"/>
          <p14:tracePt t="196997" x="6946900" y="3619500"/>
          <p14:tracePt t="197014" x="6991350" y="3613150"/>
          <p14:tracePt t="197031" x="7042150" y="3606800"/>
          <p14:tracePt t="197048" x="7054850" y="3606800"/>
          <p14:tracePt t="197064" x="7073900" y="3606800"/>
          <p14:tracePt t="197081" x="7092950" y="3606800"/>
          <p14:tracePt t="197097" x="7131050" y="3613150"/>
          <p14:tracePt t="197115" x="7156450" y="3613150"/>
          <p14:tracePt t="197131" x="7207250" y="3619500"/>
          <p14:tracePt t="197147" x="7264400" y="3619500"/>
          <p14:tracePt t="197164" x="7308850" y="3619500"/>
          <p14:tracePt t="197181" x="7359650" y="3613150"/>
          <p14:tracePt t="197197" x="7397750" y="3606800"/>
          <p14:tracePt t="197214" x="7416800" y="3606800"/>
          <p14:tracePt t="197231" x="7429500" y="3606800"/>
          <p14:tracePt t="197247" x="7442200" y="3600450"/>
          <p14:tracePt t="197263" x="7454900" y="3587750"/>
          <p14:tracePt t="197281" x="7473950" y="3568700"/>
          <p14:tracePt t="197297" x="7505700" y="3549650"/>
          <p14:tracePt t="197316" x="7518400" y="3536950"/>
          <p14:tracePt t="197331" x="7524750" y="3530600"/>
          <p14:tracePt t="197367" x="7524750" y="3536950"/>
          <p14:tracePt t="197381" x="7524750" y="3549650"/>
          <p14:tracePt t="197398" x="7524750" y="3556000"/>
          <p14:tracePt t="197414" x="7524750" y="3568700"/>
          <p14:tracePt t="197431" x="7518400" y="3581400"/>
          <p14:tracePt t="197447" x="7512050" y="3600450"/>
          <p14:tracePt t="197465" x="7505700" y="3619500"/>
          <p14:tracePt t="197481" x="7505700" y="3638550"/>
          <p14:tracePt t="197498" x="7518400" y="3657600"/>
          <p14:tracePt t="197515" x="7575550" y="3663950"/>
          <p14:tracePt t="197531" x="7677150" y="3676650"/>
          <p14:tracePt t="197548" x="7759700" y="3676650"/>
          <p14:tracePt t="197565" x="7835900" y="3676650"/>
          <p14:tracePt t="197581" x="7899400" y="3670300"/>
          <p14:tracePt t="197600" x="7912100" y="3663950"/>
          <p14:tracePt t="197635" x="7918450" y="3663950"/>
          <p14:tracePt t="197648" x="7918450" y="3670300"/>
          <p14:tracePt t="197665" x="7937500" y="3683000"/>
          <p14:tracePt t="197681" x="7962900" y="3689350"/>
          <p14:tracePt t="197698" x="7994650" y="3702050"/>
          <p14:tracePt t="197714" x="8032750" y="3702050"/>
          <p14:tracePt t="197731" x="8051800" y="3708400"/>
          <p14:tracePt t="197748" x="8058150" y="3708400"/>
          <p14:tracePt t="197893" x="8064500" y="3702050"/>
          <p14:tracePt t="197906" x="8070850" y="3695700"/>
          <p14:tracePt t="197931" x="8083550" y="3689350"/>
          <p14:tracePt t="197948" x="8089900" y="3683000"/>
          <p14:tracePt t="197949" x="8096250" y="3683000"/>
          <p14:tracePt t="197964" x="8102600" y="3683000"/>
          <p14:tracePt t="197981" x="8108950" y="3683000"/>
          <p14:tracePt t="197997" x="8115300" y="3683000"/>
          <p14:tracePt t="198015" x="8121650" y="3683000"/>
          <p14:tracePt t="198031" x="8134350" y="3683000"/>
          <p14:tracePt t="198048" x="8153400" y="3670300"/>
          <p14:tracePt t="198064" x="8178800" y="3657600"/>
          <p14:tracePt t="198082" x="8185150" y="3644900"/>
          <p14:tracePt t="198097" x="8197850" y="3638550"/>
          <p14:tracePt t="198323" x="8197850" y="3644900"/>
          <p14:tracePt t="198347" x="8197850" y="3651250"/>
          <p14:tracePt t="198389" x="8210550" y="3644900"/>
          <p14:tracePt t="198398" x="8216900" y="3638550"/>
          <p14:tracePt t="198415" x="8261350" y="3619500"/>
          <p14:tracePt t="198432" x="8299450" y="3606800"/>
          <p14:tracePt t="198449" x="8350250" y="3587750"/>
          <p14:tracePt t="198465" x="8401050" y="3581400"/>
          <p14:tracePt t="198483" x="8451850" y="3581400"/>
          <p14:tracePt t="198498" x="8477250" y="3575050"/>
          <p14:tracePt t="198515" x="8496300" y="3568700"/>
          <p14:tracePt t="198592" x="8502650" y="3568700"/>
          <p14:tracePt t="198609" x="8502650" y="3575050"/>
          <p14:tracePt t="198618" x="8509000" y="3575050"/>
          <p14:tracePt t="198633" x="8515350" y="3575050"/>
          <p14:tracePt t="198648" x="8521700" y="3581400"/>
          <p14:tracePt t="198682" x="8534400" y="3581400"/>
          <p14:tracePt t="198699" x="8540750" y="3581400"/>
          <p14:tracePt t="198715" x="8572500" y="3581400"/>
          <p14:tracePt t="198733" x="8616950" y="3587750"/>
          <p14:tracePt t="198748" x="8724900" y="3587750"/>
          <p14:tracePt t="198767" x="8832850" y="3587750"/>
          <p14:tracePt t="198782" x="8858250" y="3587750"/>
          <p14:tracePt t="198799" x="8972550" y="3575050"/>
          <p14:tracePt t="198815" x="9042400" y="3562350"/>
          <p14:tracePt t="198831" x="9131300" y="3549650"/>
          <p14:tracePt t="198848" x="9264650" y="3543300"/>
          <p14:tracePt t="198865" x="9366250" y="3536950"/>
          <p14:tracePt t="198882" x="9474200" y="3536950"/>
          <p14:tracePt t="198898" x="9569450" y="3536950"/>
          <p14:tracePt t="198918" x="9645650" y="3536950"/>
          <p14:tracePt t="198935" x="9702800" y="3530600"/>
          <p14:tracePt t="198951" x="9753600" y="3530600"/>
          <p14:tracePt t="198968" x="9785350" y="3524250"/>
          <p14:tracePt t="198986" x="9810750" y="3524250"/>
          <p14:tracePt t="198998" x="9836150" y="3524250"/>
          <p14:tracePt t="199015" x="9855200" y="3524250"/>
          <p14:tracePt t="199033" x="9874250" y="3524250"/>
          <p14:tracePt t="199050" x="9893300" y="3524250"/>
          <p14:tracePt t="199066" x="9906000" y="3511550"/>
          <p14:tracePt t="199083" x="9912350" y="3498850"/>
          <p14:tracePt t="199099" x="9912350" y="3479800"/>
          <p14:tracePt t="199115" x="9912350" y="3454400"/>
          <p14:tracePt t="199133" x="9912350" y="3435350"/>
          <p14:tracePt t="199149" x="9899650" y="3416300"/>
          <p14:tracePt t="199168" x="9893300" y="3403600"/>
          <p14:tracePt t="199182" x="9855200" y="3384550"/>
          <p14:tracePt t="199184" x="9836150" y="3378200"/>
          <p14:tracePt t="199198" x="9817100" y="3365500"/>
          <p14:tracePt t="199216" x="9721850" y="3352800"/>
          <p14:tracePt t="199232" x="9645650" y="3340100"/>
          <p14:tracePt t="199249" x="9518650" y="3321050"/>
          <p14:tracePt t="199266" x="9385300" y="3295650"/>
          <p14:tracePt t="199282" x="9290050" y="3276600"/>
          <p14:tracePt t="199301" x="9169400" y="3263900"/>
          <p14:tracePt t="199315" x="9086850" y="3257550"/>
          <p14:tracePt t="199332" x="8972550" y="3257550"/>
          <p14:tracePt t="199349" x="8845550" y="3251200"/>
          <p14:tracePt t="199368" x="8737600" y="3251200"/>
          <p14:tracePt t="199385" x="8661400" y="3251200"/>
          <p14:tracePt t="199398" x="8604250" y="3251200"/>
          <p14:tracePt t="199415" x="8553450" y="3251200"/>
          <p14:tracePt t="199432" x="8496300" y="3276600"/>
          <p14:tracePt t="199448" x="8439150" y="3302000"/>
          <p14:tracePt t="199466" x="8401050" y="3327400"/>
          <p14:tracePt t="199482" x="8375650" y="3378200"/>
          <p14:tracePt t="199501" x="8375650" y="3429000"/>
          <p14:tracePt t="199515" x="8401050" y="3479800"/>
          <p14:tracePt t="199532" x="8432800" y="3517900"/>
          <p14:tracePt t="199549" x="8458200" y="3543300"/>
          <p14:tracePt t="199566" x="8509000" y="3568700"/>
          <p14:tracePt t="199583" x="8572500" y="3587750"/>
          <p14:tracePt t="199599" x="8629650" y="3600450"/>
          <p14:tracePt t="199616" x="8718550" y="3619500"/>
          <p14:tracePt t="199635" x="8890000" y="3638550"/>
          <p14:tracePt t="199649" x="8966200" y="3644900"/>
          <p14:tracePt t="199665" x="9112250" y="3651250"/>
          <p14:tracePt t="199682" x="9213850" y="3657600"/>
          <p14:tracePt t="199701" x="9353550" y="3657600"/>
          <p14:tracePt t="199716" x="9398000" y="3651250"/>
          <p14:tracePt t="199734" x="9480550" y="3632200"/>
          <p14:tracePt t="199750" x="9537700" y="3619500"/>
          <p14:tracePt t="199767" x="9582150" y="3606800"/>
          <p14:tracePt t="199783" x="9620250" y="3600450"/>
          <p14:tracePt t="199799" x="9652000" y="3594100"/>
          <p14:tracePt t="199819" x="9671050" y="3594100"/>
          <p14:tracePt t="199832" x="9671050" y="3587750"/>
          <p14:tracePt t="199923" x="9664700" y="3581400"/>
          <p14:tracePt t="199934" x="9639300" y="3575050"/>
          <p14:tracePt t="199950" x="9601200" y="3568700"/>
          <p14:tracePt t="199966" x="9556750" y="3556000"/>
          <p14:tracePt t="199982" x="9499600" y="3536950"/>
          <p14:tracePt t="199999" x="9461500" y="3524250"/>
          <p14:tracePt t="200017" x="9429750" y="3517900"/>
          <p14:tracePt t="200033" x="9391650" y="3511550"/>
          <p14:tracePt t="200049" x="9359900" y="3505200"/>
          <p14:tracePt t="200066" x="9296400" y="3486150"/>
          <p14:tracePt t="200086" x="9220200" y="3441700"/>
          <p14:tracePt t="200103" x="9112250" y="3289300"/>
          <p14:tracePt t="200119" x="8959850" y="3060700"/>
          <p14:tracePt t="200133" x="8902700" y="2984500"/>
          <p14:tracePt t="200150" x="8699500" y="2660650"/>
          <p14:tracePt t="200168" x="8585200" y="2495550"/>
          <p14:tracePt t="200186" x="8458200" y="2368550"/>
          <p14:tracePt t="200200" x="8413750" y="2330450"/>
          <p14:tracePt t="200216" x="8324850" y="2279650"/>
          <p14:tracePt t="200233" x="8312150" y="2279650"/>
          <p14:tracePt t="200266" x="8312150" y="2273300"/>
          <p14:tracePt t="200283" x="8312150" y="2266950"/>
          <p14:tracePt t="200300" x="8305800" y="2254250"/>
          <p14:tracePt t="200316" x="8293100" y="2235200"/>
          <p14:tracePt t="200333" x="8267700" y="2203450"/>
          <p14:tracePt t="200350" x="8242300" y="2197100"/>
          <p14:tracePt t="200367" x="8216900" y="2184400"/>
          <p14:tracePt t="200384" x="8197850" y="2184400"/>
          <p14:tracePt t="200401" x="8178800" y="2184400"/>
          <p14:tracePt t="200417" x="8153400" y="2184400"/>
          <p14:tracePt t="200434" x="8108950" y="2222500"/>
          <p14:tracePt t="200451" x="8045450" y="2279650"/>
          <p14:tracePt t="200453" x="7988300" y="2317750"/>
          <p14:tracePt t="200466" x="7956550" y="2343150"/>
          <p14:tracePt t="200483" x="7861300" y="2419350"/>
          <p14:tracePt t="200500" x="7785100" y="2520950"/>
          <p14:tracePt t="200517" x="7778750" y="2584450"/>
          <p14:tracePt t="200520" x="7785100" y="2603500"/>
          <p14:tracePt t="200535" x="7842250" y="2654300"/>
          <p14:tracePt t="200552" x="8001000" y="2641600"/>
          <p14:tracePt t="200570" x="8204200" y="2590800"/>
          <p14:tracePt t="200583" x="8375650" y="2533650"/>
          <p14:tracePt t="200599" x="8458200" y="2476500"/>
          <p14:tracePt t="200616" x="8477250" y="2438400"/>
          <p14:tracePt t="200634" x="8477250" y="2406650"/>
          <p14:tracePt t="200650" x="8458200" y="2381250"/>
          <p14:tracePt t="200667" x="8426450" y="2368550"/>
          <p14:tracePt t="200684" x="8388350" y="2362200"/>
          <p14:tracePt t="200700" x="8350250" y="2362200"/>
          <p14:tracePt t="200716" x="8312150" y="2387600"/>
          <p14:tracePt t="200734" x="8280400" y="2425700"/>
          <p14:tracePt t="200736" x="8274050" y="2457450"/>
          <p14:tracePt t="200751" x="8261350" y="2501900"/>
          <p14:tracePt t="200767" x="8255000" y="2590800"/>
          <p14:tracePt t="200784" x="8261350" y="2711450"/>
          <p14:tracePt t="200800" x="8343900" y="2882900"/>
          <p14:tracePt t="200817" x="8572500" y="3175000"/>
          <p14:tracePt t="200833" x="8782050" y="3365500"/>
          <p14:tracePt t="200852" x="8978900" y="3498850"/>
          <p14:tracePt t="200866" x="9239250" y="3638550"/>
          <p14:tracePt t="200884" x="9486900" y="3733800"/>
          <p14:tracePt t="200900" x="9690100" y="3784600"/>
          <p14:tracePt t="200917" x="9791700" y="3810000"/>
          <p14:tracePt t="200933" x="9823450" y="3810000"/>
          <p14:tracePt t="200967" x="9810750" y="3810000"/>
          <p14:tracePt t="200984" x="9798050" y="3810000"/>
          <p14:tracePt t="201000" x="9791700" y="3810000"/>
          <p14:tracePt t="201020" x="9785350" y="3810000"/>
          <p14:tracePt t="201034" x="9779000" y="3810000"/>
          <p14:tracePt t="201103" x="9785350" y="3810000"/>
          <p14:tracePt t="201120" x="9791700" y="3810000"/>
          <p14:tracePt t="201135" x="9804400" y="3810000"/>
          <p14:tracePt t="201151" x="9810750" y="3810000"/>
          <p14:tracePt t="201168" x="9823450" y="3810000"/>
          <p14:tracePt t="201184" x="9836150" y="3803650"/>
          <p14:tracePt t="201202" x="9867900" y="3784600"/>
          <p14:tracePt t="201217" x="9893300" y="3771900"/>
          <p14:tracePt t="201234" x="9918700" y="3771900"/>
          <p14:tracePt t="201251" x="9944100" y="3765550"/>
          <p14:tracePt t="201268" x="9969500" y="3752850"/>
          <p14:tracePt t="201284" x="10020300" y="3740150"/>
          <p14:tracePt t="201287" x="10039350" y="3727450"/>
          <p14:tracePt t="201301" x="10077450" y="3714750"/>
          <p14:tracePt t="201317" x="10115550" y="3695700"/>
          <p14:tracePt t="201334" x="10179050" y="3670300"/>
          <p14:tracePt t="201351" x="10229850" y="3644900"/>
          <p14:tracePt t="201354" x="10242550" y="3638550"/>
          <p14:tracePt t="201370" x="10267950" y="3625850"/>
          <p14:tracePt t="201385" x="10280650" y="3613150"/>
          <p14:tracePt t="201401" x="10299700" y="3594100"/>
          <p14:tracePt t="201418" x="10312400" y="3587750"/>
          <p14:tracePt t="201435" x="10344150" y="3575050"/>
          <p14:tracePt t="201451" x="10369550" y="3575050"/>
          <p14:tracePt t="201468" x="10420350" y="3568700"/>
          <p14:tracePt t="201484" x="10452100" y="3568700"/>
          <p14:tracePt t="201500" x="10483850" y="3568700"/>
          <p14:tracePt t="201518" x="10528300" y="3568700"/>
          <p14:tracePt t="201537" x="10560050" y="3568700"/>
          <p14:tracePt t="201551" x="10591800" y="3562350"/>
          <p14:tracePt t="201570" x="10674350" y="3556000"/>
          <p14:tracePt t="201584" x="10693400" y="3556000"/>
          <p14:tracePt t="201600" x="10731500" y="3549650"/>
          <p14:tracePt t="201624" x="10750550" y="3543300"/>
          <p14:tracePt t="201635" x="10763250" y="3543300"/>
          <p14:tracePt t="201637" x="10769600" y="3536950"/>
          <p14:tracePt t="201653" x="10775950" y="3536950"/>
          <p14:tracePt t="201668" x="10807700" y="3536950"/>
          <p14:tracePt t="201684" x="10877550" y="3536950"/>
          <p14:tracePt t="201701" x="10947400" y="3549650"/>
          <p14:tracePt t="201718" x="11023600" y="3556000"/>
          <p14:tracePt t="201734" x="11074400" y="3568700"/>
          <p14:tracePt t="201751" x="11106150" y="3575050"/>
          <p14:tracePt t="201768" x="11112500" y="3575050"/>
          <p14:tracePt t="201812" x="11118850" y="3575050"/>
          <p14:tracePt t="201836" x="11125200" y="3575050"/>
          <p14:tracePt t="201842" x="11131550" y="3575050"/>
          <p14:tracePt t="201851" x="11137900" y="3575050"/>
          <p14:tracePt t="201869" x="11163300" y="3575050"/>
          <p14:tracePt t="201887" x="11176000" y="3575050"/>
          <p14:tracePt t="201902" x="11195050" y="3575050"/>
          <p14:tracePt t="201918" x="11226800" y="3581400"/>
          <p14:tracePt t="201934" x="11264900" y="3587750"/>
          <p14:tracePt t="201951" x="11322050" y="3594100"/>
          <p14:tracePt t="201967" x="11353800" y="3606800"/>
          <p14:tracePt t="201984" x="11366500" y="3613150"/>
          <p14:tracePt t="202001" x="11372850" y="3619500"/>
          <p14:tracePt t="202018" x="11379200" y="3625850"/>
          <p14:tracePt t="202035" x="11379200" y="3632200"/>
          <p14:tracePt t="202095" x="11385550" y="3632200"/>
          <p14:tracePt t="202109" x="11391900" y="3625850"/>
          <p14:tracePt t="202135" x="11398250" y="3625850"/>
          <p14:tracePt t="202151" x="11398250" y="3619500"/>
          <p14:tracePt t="202326" x="11404600" y="3613150"/>
          <p14:tracePt t="202339" x="11410950" y="3613150"/>
          <p14:tracePt t="202352" x="11430000" y="3606800"/>
          <p14:tracePt t="202368" x="11449050" y="3600450"/>
          <p14:tracePt t="202385" x="11461750" y="3594100"/>
          <p14:tracePt t="202401" x="11474450" y="3594100"/>
          <p14:tracePt t="202418" x="11493500" y="3587750"/>
          <p14:tracePt t="202435" x="11518900" y="3587750"/>
          <p14:tracePt t="202451" x="11550650" y="3587750"/>
          <p14:tracePt t="202468" x="11569700" y="3587750"/>
          <p14:tracePt t="202485" x="11576050" y="3587750"/>
          <p14:tracePt t="202521" x="11582400" y="3587750"/>
          <p14:tracePt t="202572" x="11569700" y="3587750"/>
          <p14:tracePt t="202580" x="11557000" y="3587750"/>
          <p14:tracePt t="202601" x="11537950" y="3594100"/>
          <p14:tracePt t="202619" x="11493500" y="3587750"/>
          <p14:tracePt t="202635" x="11404600" y="3587750"/>
          <p14:tracePt t="202653" x="11309350" y="3587750"/>
          <p14:tracePt t="202668" x="11176000" y="3587750"/>
          <p14:tracePt t="202686" x="10922000" y="3606800"/>
          <p14:tracePt t="202702" x="10731500" y="3619500"/>
          <p14:tracePt t="202718" x="10496550" y="3632200"/>
          <p14:tracePt t="202736" x="10267950" y="3644900"/>
          <p14:tracePt t="202751" x="10071100" y="3651250"/>
          <p14:tracePt t="202769" x="9753600" y="3644900"/>
          <p14:tracePt t="202785" x="9461500" y="3638550"/>
          <p14:tracePt t="202805" x="9124950" y="3625850"/>
          <p14:tracePt t="202822" x="8737600" y="3613150"/>
          <p14:tracePt t="202835" x="8382000" y="3600450"/>
          <p14:tracePt t="202854" x="8064500" y="3581400"/>
          <p14:tracePt t="202868" x="7766050" y="3562350"/>
          <p14:tracePt t="202886" x="7537450" y="3556000"/>
          <p14:tracePt t="202902" x="7156450" y="3562350"/>
          <p14:tracePt t="202921" x="6838950" y="3581400"/>
          <p14:tracePt t="202935" x="6470650" y="3594100"/>
          <p14:tracePt t="202952" x="6165850" y="3600450"/>
          <p14:tracePt t="202969" x="5937250" y="3600450"/>
          <p14:tracePt t="202986" x="5797550" y="3600450"/>
          <p14:tracePt t="203001" x="5772150" y="3600450"/>
          <p14:tracePt t="203036" x="5797550" y="3619500"/>
          <p14:tracePt t="203052" x="5829300" y="3651250"/>
          <p14:tracePt t="203070" x="5848350" y="3695700"/>
          <p14:tracePt t="203086" x="5848350" y="3727450"/>
          <p14:tracePt t="203102" x="5829300" y="3746500"/>
          <p14:tracePt t="203119" x="5816600" y="3752850"/>
          <p14:tracePt t="203153" x="5822950" y="3746500"/>
          <p14:tracePt t="203169" x="5848350" y="3740150"/>
          <p14:tracePt t="203186" x="5867400" y="3740150"/>
          <p14:tracePt t="203219" x="5867400" y="3765550"/>
          <p14:tracePt t="203236" x="5854700" y="3784600"/>
          <p14:tracePt t="203252" x="5854700" y="3803650"/>
          <p14:tracePt t="203270" x="5854700" y="3816350"/>
          <p14:tracePt t="203308" x="5861050" y="3816350"/>
          <p14:tracePt t="203336" x="5867400" y="3829050"/>
          <p14:tracePt t="203353" x="5867400" y="3841750"/>
          <p14:tracePt t="203369" x="5861050" y="3860800"/>
          <p14:tracePt t="203385" x="5854700" y="3879850"/>
          <p14:tracePt t="203402" x="5854700" y="3886200"/>
          <p14:tracePt t="203435" x="5873750" y="3879850"/>
          <p14:tracePt t="203452" x="5892800" y="3867150"/>
          <p14:tracePt t="203470" x="5911850" y="3860800"/>
          <p14:tracePt t="203486" x="5930900" y="3848100"/>
          <p14:tracePt t="203503" x="5943600" y="3848100"/>
          <p14:tracePt t="203518" x="5969000" y="3841750"/>
          <p14:tracePt t="203536" x="5988050" y="3841750"/>
          <p14:tracePt t="203552" x="6013450" y="3841750"/>
          <p14:tracePt t="203569" x="6026150" y="3841750"/>
          <p14:tracePt t="203585" x="6038850" y="3841750"/>
          <p14:tracePt t="203604" x="6045200" y="3841750"/>
          <p14:tracePt t="203648" x="6045200" y="3848100"/>
          <p14:tracePt t="203658" x="6045200" y="3854450"/>
          <p14:tracePt t="203669" x="6051550" y="3860800"/>
          <p14:tracePt t="203686" x="6057900" y="3873500"/>
          <p14:tracePt t="203702" x="6070600" y="3886200"/>
          <p14:tracePt t="203722" x="6096000" y="3892550"/>
          <p14:tracePt t="203736" x="6102350" y="3892550"/>
          <p14:tracePt t="203753" x="6121400" y="3886200"/>
          <p14:tracePt t="203769" x="6127750" y="3879850"/>
          <p14:tracePt t="203785" x="6127750" y="3867150"/>
          <p14:tracePt t="203802" x="6127750" y="3860800"/>
          <p14:tracePt t="203862" x="6127750" y="3867150"/>
          <p14:tracePt t="203870" x="6134100" y="3873500"/>
          <p14:tracePt t="203904" x="6134100" y="3892550"/>
          <p14:tracePt t="203936" x="6146800" y="3892550"/>
          <p14:tracePt t="203953" x="6159500" y="3886200"/>
          <p14:tracePt t="203970" x="6165850" y="3867150"/>
          <p14:tracePt t="203986" x="6172200" y="3860800"/>
          <p14:tracePt t="204002" x="6191250" y="3841750"/>
          <p14:tracePt t="204020" x="6210300" y="3829050"/>
          <p14:tracePt t="204039" x="6235700" y="3822700"/>
          <p14:tracePt t="204053" x="6254750" y="3822700"/>
          <p14:tracePt t="204070" x="6318250" y="3841750"/>
          <p14:tracePt t="204087" x="6330950" y="3841750"/>
          <p14:tracePt t="204103" x="6356350" y="3860800"/>
          <p14:tracePt t="204120" x="6381750" y="3873500"/>
          <p14:tracePt t="204136" x="6413500" y="3886200"/>
          <p14:tracePt t="204153" x="6521450" y="3937000"/>
          <p14:tracePt t="204169" x="6591300" y="3968750"/>
          <p14:tracePt t="204186" x="6667500" y="4006850"/>
          <p14:tracePt t="204203" x="6692900" y="4013200"/>
          <p14:tracePt t="204240" x="6699250" y="4013200"/>
          <p14:tracePt t="204253" x="6705600" y="4000500"/>
          <p14:tracePt t="204269" x="6718300" y="3981450"/>
          <p14:tracePt t="204286" x="6724650" y="3975100"/>
          <p14:tracePt t="204303" x="6743700" y="3975100"/>
          <p14:tracePt t="204320" x="6807200" y="3968750"/>
          <p14:tracePt t="204336" x="6864350" y="3968750"/>
          <p14:tracePt t="204353" x="6927850" y="3975100"/>
          <p14:tracePt t="204371" x="6985000" y="3981450"/>
          <p14:tracePt t="204387" x="7023100" y="3987800"/>
          <p14:tracePt t="204403" x="7061200" y="3987800"/>
          <p14:tracePt t="204420" x="7080250" y="3987800"/>
          <p14:tracePt t="204437" x="7092950" y="3987800"/>
          <p14:tracePt t="204453" x="7105650" y="3987800"/>
          <p14:tracePt t="204470" x="7112000" y="3987800"/>
          <p14:tracePt t="204487" x="7118350" y="3981450"/>
          <p14:tracePt t="204504" x="7131050" y="3968750"/>
          <p14:tracePt t="204520" x="7143750" y="3962400"/>
          <p14:tracePt t="204521" x="7150100" y="3962400"/>
          <p14:tracePt t="204537" x="7156450" y="3956050"/>
          <p14:tracePt t="204553" x="7162800" y="3956050"/>
          <p14:tracePt t="204570" x="7169150" y="3956050"/>
          <p14:tracePt t="204586" x="7175500" y="3956050"/>
          <p14:tracePt t="204603" x="7181850" y="3956050"/>
          <p14:tracePt t="204641" x="7188200" y="3956050"/>
          <p14:tracePt t="204670" x="7194550" y="3956050"/>
          <p14:tracePt t="204687" x="7213600" y="3956050"/>
          <p14:tracePt t="204703" x="7219950" y="3949700"/>
          <p14:tracePt t="204721" x="7245350" y="3949700"/>
          <p14:tracePt t="204737" x="7346950" y="3956050"/>
          <p14:tracePt t="204754" x="7391400" y="3968750"/>
          <p14:tracePt t="204771" x="7404100" y="3975100"/>
          <p14:tracePt t="204821" x="7404100" y="3968750"/>
          <p14:tracePt t="204838" x="7404100" y="3956050"/>
          <p14:tracePt t="205022" x="7397750" y="3949700"/>
          <p14:tracePt t="205032" x="7378700" y="3943350"/>
          <p14:tracePt t="205040" x="7340600" y="3930650"/>
          <p14:tracePt t="205054" x="7315200" y="3924300"/>
          <p14:tracePt t="205071" x="7232650" y="3905250"/>
          <p14:tracePt t="205089" x="7156450" y="3873500"/>
          <p14:tracePt t="205104" x="7131050" y="3860800"/>
          <p14:tracePt t="205120" x="7124700" y="3848100"/>
          <p14:tracePt t="205138" x="7124700" y="3841750"/>
          <p14:tracePt t="205154" x="7137400" y="3835400"/>
          <p14:tracePt t="205170" x="7150100" y="3835400"/>
          <p14:tracePt t="205187" x="7181850" y="3829050"/>
          <p14:tracePt t="205204" x="7207250" y="3822700"/>
          <p14:tracePt t="205220" x="7251700" y="3816350"/>
          <p14:tracePt t="205237" x="7302500" y="3810000"/>
          <p14:tracePt t="205254" x="7346950" y="3797300"/>
          <p14:tracePt t="205271" x="7410450" y="3790950"/>
          <p14:tracePt t="205288" x="7442200" y="3790950"/>
          <p14:tracePt t="205304" x="7454900" y="3790950"/>
          <p14:tracePt t="205353" x="7461250" y="3790950"/>
          <p14:tracePt t="205370" x="7461250" y="3797300"/>
          <p14:tracePt t="205388" x="7461250" y="3803650"/>
          <p14:tracePt t="205404" x="7461250" y="3816350"/>
          <p14:tracePt t="205421" x="7467600" y="3816350"/>
          <p14:tracePt t="205453" x="7467600" y="3822700"/>
          <p14:tracePt t="205471" x="7480300" y="3822700"/>
          <p14:tracePt t="205489" x="7518400" y="3829050"/>
          <p14:tracePt t="205504" x="7531100" y="3829050"/>
          <p14:tracePt t="205522" x="7581900" y="3829050"/>
          <p14:tracePt t="205537" x="7594600" y="3829050"/>
          <p14:tracePt t="205555" x="7639050" y="3829050"/>
          <p14:tracePt t="205571" x="7683500" y="3829050"/>
          <p14:tracePt t="205588" x="7721600" y="3829050"/>
          <p14:tracePt t="205605" x="7747000" y="3822700"/>
          <p14:tracePt t="205621" x="7772400" y="3816350"/>
          <p14:tracePt t="205640" x="7797800" y="3810000"/>
          <p14:tracePt t="205655" x="7823200" y="3803650"/>
          <p14:tracePt t="205671" x="7835900" y="3803650"/>
          <p14:tracePt t="205688" x="7835900" y="3797300"/>
          <p14:tracePt t="205813" x="7829550" y="3797300"/>
          <p14:tracePt t="205827" x="7823200" y="3797300"/>
          <p14:tracePt t="205861" x="7842250" y="3816350"/>
          <p14:tracePt t="205871" x="7854950" y="3822700"/>
          <p14:tracePt t="205889" x="7918450" y="3835400"/>
          <p14:tracePt t="205904" x="7975600" y="3841750"/>
          <p14:tracePt t="205921" x="8045450" y="3848100"/>
          <p14:tracePt t="205938" x="8115300" y="3848100"/>
          <p14:tracePt t="205954" x="8172450" y="3848100"/>
          <p14:tracePt t="205971" x="8216900" y="3848100"/>
          <p14:tracePt t="205988" x="8242300" y="3848100"/>
          <p14:tracePt t="206005" x="8248650" y="3848100"/>
          <p14:tracePt t="206070" x="8255000" y="3854450"/>
          <p14:tracePt t="206089" x="8261350" y="3860800"/>
          <p14:tracePt t="206224" x="8267700" y="3860800"/>
          <p14:tracePt t="206271" x="8274050" y="3860800"/>
          <p14:tracePt t="206302" x="8280400" y="3860800"/>
          <p14:tracePt t="206323" x="8286750" y="3860800"/>
          <p14:tracePt t="206338" x="8286750" y="3867150"/>
          <p14:tracePt t="206357" x="8350250" y="3879850"/>
          <p14:tracePt t="206375" x="8432800" y="3892550"/>
          <p14:tracePt t="206389" x="8483600" y="3892550"/>
          <p14:tracePt t="206404" x="8553450" y="3892550"/>
          <p14:tracePt t="206422" x="8591550" y="3892550"/>
          <p14:tracePt t="206441" x="8629650" y="3892550"/>
          <p14:tracePt t="206458" x="8648700" y="3892550"/>
          <p14:tracePt t="206471" x="8661400" y="3892550"/>
          <p14:tracePt t="206489" x="8667750" y="3892550"/>
          <p14:tracePt t="206505" x="8674100" y="3892550"/>
          <p14:tracePt t="206522" x="8686800" y="3892550"/>
          <p14:tracePt t="206539" x="8699500" y="3892550"/>
          <p14:tracePt t="206555" x="8712200" y="3892550"/>
          <p14:tracePt t="206572" x="8724900" y="3892550"/>
          <p14:tracePt t="206588" x="8731250" y="3886200"/>
          <p14:tracePt t="206622" x="8737600" y="3879850"/>
          <p14:tracePt t="206639" x="8743950" y="3879850"/>
          <p14:tracePt t="206655" x="8763000" y="3873500"/>
          <p14:tracePt t="206672" x="8794750" y="3867150"/>
          <p14:tracePt t="206689" x="8839200" y="3854450"/>
          <p14:tracePt t="206705" x="8877300" y="3848100"/>
          <p14:tracePt t="206721" x="8909050" y="3835400"/>
          <p14:tracePt t="206739" x="8928100" y="3822700"/>
          <p14:tracePt t="206755" x="8940800" y="3822700"/>
          <p14:tracePt t="206772" x="8947150" y="3816350"/>
          <p14:tracePt t="206788" x="8947150" y="3810000"/>
          <p14:tracePt t="206807" x="8959850" y="3803650"/>
          <p14:tracePt t="206825" x="8966200" y="3797300"/>
          <p14:tracePt t="206842" x="8972550" y="3790950"/>
          <p14:tracePt t="206855" x="8978900" y="3784600"/>
          <p14:tracePt t="206874" x="8978900" y="3778250"/>
          <p14:tracePt t="206948" x="8972550" y="3778250"/>
          <p14:tracePt t="206954" x="8966200" y="3778250"/>
          <p14:tracePt t="206972" x="8959850" y="3778250"/>
          <p14:tracePt t="207006" x="8953500" y="3778250"/>
          <p14:tracePt t="207023" x="8985250" y="3771900"/>
          <p14:tracePt t="207039" x="9017000" y="3771900"/>
          <p14:tracePt t="207056" x="9093200" y="3771900"/>
          <p14:tracePt t="207073" x="9232900" y="3784600"/>
          <p14:tracePt t="207088" x="9410700" y="3822700"/>
          <p14:tracePt t="207106" x="9556750" y="3835400"/>
          <p14:tracePt t="207122" x="9645650" y="3848100"/>
          <p14:tracePt t="207139" x="9696450" y="3848100"/>
          <p14:tracePt t="207173" x="9696450" y="3841750"/>
          <p14:tracePt t="207188" x="9696450" y="3835400"/>
          <p14:tracePt t="207408" x="9696450" y="3841750"/>
          <p14:tracePt t="207424" x="9696450" y="3848100"/>
          <p14:tracePt t="207430" x="9690100" y="3854450"/>
          <p14:tracePt t="207440" x="9690100" y="3860800"/>
          <p14:tracePt t="207456" x="9690100" y="3867150"/>
          <p14:tracePt t="207555" x="9696450" y="3867150"/>
          <p14:tracePt t="207572" x="9702800" y="3867150"/>
          <p14:tracePt t="207590" x="9740900" y="3867150"/>
          <p14:tracePt t="207606" x="9848850" y="3860800"/>
          <p14:tracePt t="207623" x="9988550" y="3854450"/>
          <p14:tracePt t="207639" x="10102850" y="3848100"/>
          <p14:tracePt t="207655" x="10198100" y="3841750"/>
          <p14:tracePt t="207672" x="10236200" y="3841750"/>
          <p14:tracePt t="207689" x="10255250" y="3841750"/>
          <p14:tracePt t="207808" x="10261600" y="3841750"/>
          <p14:tracePt t="207822" x="10267950" y="3841750"/>
          <p14:tracePt t="207840" x="10280650" y="3841750"/>
          <p14:tracePt t="207857" x="10293350" y="3841750"/>
          <p14:tracePt t="207873" x="10306050" y="3841750"/>
          <p14:tracePt t="207890" x="10318750" y="3841750"/>
          <p14:tracePt t="207906" x="10337800" y="3835400"/>
          <p14:tracePt t="207923" x="10350500" y="3835400"/>
          <p14:tracePt t="207940" x="10363200" y="3835400"/>
          <p14:tracePt t="207956" x="10369550" y="3835400"/>
          <p14:tracePt t="207959" x="10375900" y="3835400"/>
          <p14:tracePt t="208380" x="10375900" y="3829050"/>
          <p14:tracePt t="208399" x="10375900" y="3822700"/>
          <p14:tracePt t="208410" x="10369550" y="3816350"/>
          <p14:tracePt t="208423" x="10369550" y="3810000"/>
          <p14:tracePt t="208439" x="10363200" y="3803650"/>
          <p14:tracePt t="208457" x="10363200" y="3790950"/>
          <p14:tracePt t="208498" x="10363200" y="3797300"/>
          <p14:tracePt t="208515" x="10363200" y="3803650"/>
          <p14:tracePt t="208523" x="10363200" y="3810000"/>
          <p14:tracePt t="208539" x="10363200" y="3822700"/>
          <p14:tracePt t="208557" x="10363200" y="3835400"/>
          <p14:tracePt t="208633" x="10363200" y="3829050"/>
          <p14:tracePt t="208660" x="10363200" y="3822700"/>
          <p14:tracePt t="208677" x="10356850" y="3822700"/>
          <p14:tracePt t="208690" x="10350500" y="3822700"/>
          <p14:tracePt t="208707" x="10344150" y="3822700"/>
          <p14:tracePt t="208730" x="10337800" y="3822700"/>
          <p14:tracePt t="208745" x="10331450" y="3822700"/>
          <p14:tracePt t="208773" x="10325100" y="3822700"/>
          <p14:tracePt t="208791" x="10318750" y="3822700"/>
          <p14:tracePt t="208793" x="10312400" y="3822700"/>
          <p14:tracePt t="208806" x="10306050" y="3822700"/>
          <p14:tracePt t="208824" x="10293350" y="3822700"/>
          <p14:tracePt t="208841" x="10255250" y="3816350"/>
          <p14:tracePt t="208861" x="10217150" y="3816350"/>
          <p14:tracePt t="208873" x="10198100" y="3816350"/>
          <p14:tracePt t="208896" x="10185400" y="3816350"/>
          <p14:tracePt t="208911" x="10179050" y="3829050"/>
          <p14:tracePt t="208943" x="10179050" y="3835400"/>
          <p14:tracePt t="208979" x="10198100" y="3835400"/>
          <p14:tracePt t="208990" x="10204450" y="3835400"/>
          <p14:tracePt t="209011" x="10223500" y="3835400"/>
          <p14:tracePt t="209024" x="10229850" y="3835400"/>
          <p14:tracePt t="209046" x="10242550" y="3835400"/>
          <p14:tracePt t="209064" x="10261600" y="3841750"/>
          <p14:tracePt t="209074" x="10267950" y="3848100"/>
          <p14:tracePt t="209180" x="10267950" y="3841750"/>
          <p14:tracePt t="209204" x="10274300" y="3835400"/>
          <p14:tracePt t="209218" x="10274300" y="3829050"/>
          <p14:tracePt t="209236" x="10274300" y="3822700"/>
          <p14:tracePt t="209274" x="10274300" y="3816350"/>
          <p14:tracePt t="209368" x="10274300" y="3822700"/>
          <p14:tracePt t="209377" x="10274300" y="3829050"/>
          <p14:tracePt t="209384" x="10274300" y="3835400"/>
          <p14:tracePt t="209400" x="10274300" y="3841750"/>
          <p14:tracePt t="209416" x="10274300" y="3848100"/>
          <p14:tracePt t="209777" x="10287000" y="3848100"/>
          <p14:tracePt t="209783" x="10293350" y="3848100"/>
          <p14:tracePt t="209793" x="10318750" y="3848100"/>
          <p14:tracePt t="209808" x="10363200" y="3848100"/>
          <p14:tracePt t="209826" x="10528300" y="3848100"/>
          <p14:tracePt t="209841" x="10674350" y="3860800"/>
          <p14:tracePt t="209857" x="10826750" y="3873500"/>
          <p14:tracePt t="209874" x="10960100" y="3886200"/>
          <p14:tracePt t="209891" x="11068050" y="3892550"/>
          <p14:tracePt t="209908" x="11131550" y="3892550"/>
          <p14:tracePt t="209925" x="11144250" y="3892550"/>
          <p14:tracePt t="209941" x="11156950" y="3892550"/>
          <p14:tracePt t="209958" x="11169650" y="3892550"/>
          <p14:tracePt t="209974" x="11214100" y="3892550"/>
          <p14:tracePt t="209976" x="11239500" y="3892550"/>
          <p14:tracePt t="209992" x="11271250" y="3892550"/>
          <p14:tracePt t="210009" x="11334750" y="3898900"/>
          <p14:tracePt t="210025" x="11391900" y="3898900"/>
          <p14:tracePt t="210041" x="11404600" y="3898900"/>
          <p14:tracePt t="210059" x="11410950" y="3898900"/>
          <p14:tracePt t="210074" x="11410950" y="3892550"/>
          <p14:tracePt t="210091" x="11417300" y="3892550"/>
          <p14:tracePt t="210108" x="11417300" y="3886200"/>
          <p14:tracePt t="210126" x="11436350" y="3886200"/>
          <p14:tracePt t="210141" x="11449050" y="3886200"/>
          <p14:tracePt t="210158" x="11461750" y="3879850"/>
          <p14:tracePt t="210175" x="11480800" y="3873500"/>
          <p14:tracePt t="210191" x="11506200" y="3867150"/>
          <p14:tracePt t="210209" x="11531600" y="3860800"/>
          <p14:tracePt t="210225" x="11557000" y="3854450"/>
          <p14:tracePt t="210242" x="11569700" y="3848100"/>
          <p14:tracePt t="210258" x="11582400" y="3841750"/>
          <p14:tracePt t="210275" x="11588750" y="3841750"/>
          <p14:tracePt t="210369" x="11582400" y="3841750"/>
          <p14:tracePt t="210377" x="11576050" y="3841750"/>
          <p14:tracePt t="210385" x="11557000" y="3841750"/>
          <p14:tracePt t="210408" x="11531600" y="3841750"/>
          <p14:tracePt t="210425" x="11423650" y="3848100"/>
          <p14:tracePt t="210441" x="11341100" y="3860800"/>
          <p14:tracePt t="210458" x="11239500" y="3873500"/>
          <p14:tracePt t="210475" x="11118850" y="3879850"/>
          <p14:tracePt t="210491" x="10998200" y="3879850"/>
          <p14:tracePt t="210508" x="10845800" y="3873500"/>
          <p14:tracePt t="210526" x="10693400" y="3854450"/>
          <p14:tracePt t="210541" x="10553700" y="3835400"/>
          <p14:tracePt t="210559" x="10420350" y="3822700"/>
          <p14:tracePt t="210575" x="10280650" y="3810000"/>
          <p14:tracePt t="210592" x="10083800" y="3810000"/>
          <p14:tracePt t="210609" x="10033000" y="3810000"/>
          <p14:tracePt t="210626" x="9709150" y="3803650"/>
          <p14:tracePt t="210642" x="9575800" y="3790950"/>
          <p14:tracePt t="210659" x="9296400" y="3759200"/>
          <p14:tracePt t="210675" x="8915400" y="3702050"/>
          <p14:tracePt t="210692" x="8623300" y="3657600"/>
          <p14:tracePt t="210708" x="8343900" y="3625850"/>
          <p14:tracePt t="210725" x="8026400" y="3600450"/>
          <p14:tracePt t="210742" x="7734300" y="3581400"/>
          <p14:tracePt t="210758" x="7435850" y="3568700"/>
          <p14:tracePt t="210775" x="7194550" y="3562350"/>
          <p14:tracePt t="210791" x="6883400" y="3556000"/>
          <p14:tracePt t="210809" x="6578600" y="3556000"/>
          <p14:tracePt t="210825" x="6350000" y="3562350"/>
          <p14:tracePt t="210842" x="6045200" y="3587750"/>
          <p14:tracePt t="210858" x="5854700" y="3619500"/>
          <p14:tracePt t="210876" x="5657850" y="3651250"/>
          <p14:tracePt t="210893" x="5480050" y="3676650"/>
          <p14:tracePt t="210908" x="5340350" y="3708400"/>
          <p14:tracePt t="210925" x="5295900" y="3727450"/>
          <p14:tracePt t="210942" x="5289550" y="3740150"/>
          <p14:tracePt t="210959" x="5289550" y="3759200"/>
          <p14:tracePt t="210975" x="5308600" y="3778250"/>
          <p14:tracePt t="210992" x="5340350" y="3803650"/>
          <p14:tracePt t="211009" x="5365750" y="3835400"/>
          <p14:tracePt t="211026" x="5372100" y="3867150"/>
          <p14:tracePt t="211042" x="5372100" y="3886200"/>
          <p14:tracePt t="211045" x="5372100" y="3892550"/>
          <p14:tracePt t="211060" x="5378450" y="3898900"/>
          <p14:tracePt t="211076" x="5391150" y="3917950"/>
          <p14:tracePt t="211092" x="5422900" y="3937000"/>
          <p14:tracePt t="211108" x="5461000" y="3956050"/>
          <p14:tracePt t="211126" x="5480050" y="3968750"/>
          <p14:tracePt t="211143" x="5499100" y="3987800"/>
          <p14:tracePt t="211159" x="5518150" y="4000500"/>
          <p14:tracePt t="211176" x="5530850" y="4006850"/>
          <p14:tracePt t="211209" x="5537200" y="4006850"/>
          <p14:tracePt t="211247" x="5543550" y="4006850"/>
          <p14:tracePt t="211293" x="5543550" y="4013200"/>
          <p14:tracePt t="211309" x="5556250" y="4019550"/>
          <p14:tracePt t="211325" x="5568950" y="4025900"/>
          <p14:tracePt t="211342" x="5588000" y="4032250"/>
          <p14:tracePt t="211359" x="5594350" y="4032250"/>
          <p14:tracePt t="211392" x="5594350" y="4025900"/>
          <p14:tracePt t="211410" x="5594350" y="4019550"/>
          <p14:tracePt t="211425" x="5600700" y="4019550"/>
          <p14:tracePt t="211443" x="5607050" y="4019550"/>
          <p14:tracePt t="211459" x="5619750" y="4019550"/>
          <p14:tracePt t="211525" x="5626100" y="4019550"/>
          <p14:tracePt t="211543" x="5632450" y="4019550"/>
          <p14:tracePt t="211562" x="5695950" y="4019550"/>
          <p14:tracePt t="211577" x="5759450" y="4019550"/>
          <p14:tracePt t="211593" x="5861050" y="4025900"/>
          <p14:tracePt t="211611" x="5937250" y="4032250"/>
          <p14:tracePt t="211629" x="5956300" y="4032250"/>
          <p14:tracePt t="211642" x="5962650" y="4032250"/>
          <p14:tracePt t="211659" x="5962650" y="4025900"/>
          <p14:tracePt t="211676" x="5969000" y="4019550"/>
          <p14:tracePt t="211693" x="5981700" y="4006850"/>
          <p14:tracePt t="211709" x="6013450" y="3994150"/>
          <p14:tracePt t="211725" x="6064250" y="3987800"/>
          <p14:tracePt t="211743" x="6140450" y="3981450"/>
          <p14:tracePt t="211759" x="6203950" y="3975100"/>
          <p14:tracePt t="211776" x="6267450" y="3975100"/>
          <p14:tracePt t="211794" x="6311900" y="3975100"/>
          <p14:tracePt t="211810" x="6318250" y="3975100"/>
          <p14:tracePt t="211843" x="6324600" y="3968750"/>
          <p14:tracePt t="211859" x="6343650" y="3956050"/>
          <p14:tracePt t="211876" x="6362700" y="3943350"/>
          <p14:tracePt t="211893" x="6388100" y="3930650"/>
          <p14:tracePt t="211910" x="6400800" y="3924300"/>
          <p14:tracePt t="211927" x="6400800" y="3917950"/>
          <p14:tracePt t="211943" x="6407150" y="3917950"/>
          <p14:tracePt t="211960" x="6413500" y="3917950"/>
          <p14:tracePt t="211976" x="6432550" y="3917950"/>
          <p14:tracePt t="211979" x="6445250" y="3917950"/>
          <p14:tracePt t="211993" x="6464300" y="3917950"/>
          <p14:tracePt t="212009" x="6515100" y="3930650"/>
          <p14:tracePt t="212011" x="6540500" y="3937000"/>
          <p14:tracePt t="212026" x="6578600" y="3949700"/>
          <p14:tracePt t="212043" x="6686550" y="3975100"/>
          <p14:tracePt t="212060" x="6737350" y="3987800"/>
          <p14:tracePt t="212079" x="6889750" y="4006850"/>
          <p14:tracePt t="212093" x="7010400" y="4006850"/>
          <p14:tracePt t="212110" x="7169150" y="4000500"/>
          <p14:tracePt t="212126" x="7270750" y="3987800"/>
          <p14:tracePt t="212143" x="7315200" y="3975100"/>
          <p14:tracePt t="212159" x="7353300" y="3956050"/>
          <p14:tracePt t="212177" x="7378700" y="3924300"/>
          <p14:tracePt t="212193" x="7404100" y="3886200"/>
          <p14:tracePt t="212211" x="7423150" y="3854450"/>
          <p14:tracePt t="212213" x="7429500" y="3841750"/>
          <p14:tracePt t="212226" x="7442200" y="3829050"/>
          <p14:tracePt t="212243" x="7448550" y="3810000"/>
          <p14:tracePt t="212262" x="7448550" y="3784600"/>
          <p14:tracePt t="212276" x="7448550" y="3778250"/>
          <p14:tracePt t="212293" x="7416800" y="3759200"/>
          <p14:tracePt t="212310" x="7385050" y="3746500"/>
          <p14:tracePt t="212327" x="7334250" y="3727450"/>
          <p14:tracePt t="212344" x="7289800" y="3714750"/>
          <p14:tracePt t="212361" x="7226300" y="3702050"/>
          <p14:tracePt t="212377" x="7156450" y="3689350"/>
          <p14:tracePt t="212394" x="7073900" y="3689350"/>
          <p14:tracePt t="212412" x="6997700" y="3683000"/>
          <p14:tracePt t="212426" x="6921500" y="3683000"/>
          <p14:tracePt t="212444" x="6851650" y="3689350"/>
          <p14:tracePt t="212460" x="6781800" y="3708400"/>
          <p14:tracePt t="212477" x="6737350" y="3740150"/>
          <p14:tracePt t="212496" x="6648450" y="3816350"/>
          <p14:tracePt t="212510" x="6610350" y="3860800"/>
          <p14:tracePt t="212526" x="6572250" y="3943350"/>
          <p14:tracePt t="212543" x="6591300" y="3987800"/>
          <p14:tracePt t="212560" x="6635750" y="4019550"/>
          <p14:tracePt t="212577" x="6686550" y="4038600"/>
          <p14:tracePt t="212595" x="6750050" y="4044950"/>
          <p14:tracePt t="212611" x="6819900" y="4044950"/>
          <p14:tracePt t="212627" x="6915150" y="4051300"/>
          <p14:tracePt t="212644" x="7010400" y="4051300"/>
          <p14:tracePt t="212662" x="7124700" y="4057650"/>
          <p14:tracePt t="212677" x="7226300" y="4057650"/>
          <p14:tracePt t="212694" x="7302500" y="4044950"/>
          <p14:tracePt t="212711" x="7359650" y="4013200"/>
          <p14:tracePt t="212727" x="7378700" y="3987800"/>
          <p14:tracePt t="212744" x="7366000" y="3956050"/>
          <p14:tracePt t="212760" x="7277100" y="3924300"/>
          <p14:tracePt t="212779" x="7150100" y="3879850"/>
          <p14:tracePt t="212793" x="7143750" y="3879850"/>
          <p14:tracePt t="212810" x="7143750" y="3873500"/>
          <p14:tracePt t="212827" x="7156450" y="3873500"/>
          <p14:tracePt t="212844" x="7169150" y="3873500"/>
          <p14:tracePt t="216656" x="7169150" y="3867150"/>
          <p14:tracePt t="216663" x="7150100" y="3860800"/>
          <p14:tracePt t="216680" x="7067550" y="3841750"/>
          <p14:tracePt t="216697" x="6940550" y="3816350"/>
          <p14:tracePt t="216714" x="6762750" y="3797300"/>
          <p14:tracePt t="216730" x="6584950" y="3778250"/>
          <p14:tracePt t="216748" x="6457950" y="3765550"/>
          <p14:tracePt t="216765" x="6362700" y="3752850"/>
          <p14:tracePt t="216780" x="6286500" y="3740150"/>
          <p14:tracePt t="216799" x="6146800" y="3676650"/>
          <p14:tracePt t="216817" x="6000750" y="3606800"/>
          <p14:tracePt t="216834" x="5759450" y="3505200"/>
          <p14:tracePt t="216847" x="5499100" y="3422650"/>
          <p14:tracePt t="216864" x="5187950" y="3346450"/>
          <p14:tracePt t="216880" x="4978400" y="3314700"/>
          <p14:tracePt t="216898" x="4806950" y="3295650"/>
          <p14:tracePt t="216916" x="4724400" y="3289300"/>
          <p14:tracePt t="216931" x="4648200" y="3282950"/>
          <p14:tracePt t="216947" x="4572000" y="3263900"/>
          <p14:tracePt t="216964" x="4425950" y="3251200"/>
          <p14:tracePt t="216966" x="4349750" y="3251200"/>
          <p14:tracePt t="216980" x="4279900" y="3251200"/>
          <p14:tracePt t="216997" x="4184650" y="3244850"/>
          <p14:tracePt t="216999" x="4140200" y="3238500"/>
          <p14:tracePt t="217013" x="4108450" y="3238500"/>
          <p14:tracePt t="217030" x="4057650" y="3232150"/>
          <p14:tracePt t="217047" x="3949700" y="3213100"/>
          <p14:tracePt t="217065" x="3892550" y="3194050"/>
          <p14:tracePt t="217081" x="3797300" y="3168650"/>
          <p14:tracePt t="217097" x="3759200" y="3162300"/>
          <p14:tracePt t="217113" x="3727450" y="3155950"/>
          <p14:tracePt t="217131" x="3708400" y="3149600"/>
          <p14:tracePt t="217148" x="3702050" y="3149600"/>
          <p14:tracePt t="217164" x="3708400" y="3149600"/>
          <p14:tracePt t="217197" x="3810000" y="3155950"/>
          <p14:tracePt t="217213" x="3848100" y="3098800"/>
          <p14:tracePt t="217230" x="3829050" y="2978150"/>
          <p14:tracePt t="217248" x="3752850" y="2819400"/>
          <p14:tracePt t="217264" x="3644900" y="2628900"/>
          <p14:tracePt t="217281" x="3505200" y="2438400"/>
          <p14:tracePt t="217297" x="3409950" y="2355850"/>
          <p14:tracePt t="217314" x="3327400" y="2343150"/>
          <p14:tracePt t="217330" x="3232150" y="2362200"/>
          <p14:tracePt t="217348" x="3130550" y="2438400"/>
          <p14:tracePt t="217365" x="2997200" y="2527300"/>
          <p14:tracePt t="217380" x="2844800" y="2609850"/>
          <p14:tracePt t="217398" x="2711450" y="2686050"/>
          <p14:tracePt t="217414" x="2597150" y="2749550"/>
          <p14:tracePt t="217431" x="2508250" y="2800350"/>
          <p14:tracePt t="217447" x="2406650" y="2857500"/>
          <p14:tracePt t="217463" x="2273300" y="2940050"/>
          <p14:tracePt t="217483" x="2044700" y="3073400"/>
          <p14:tracePt t="217498" x="1949450" y="3124200"/>
          <p14:tracePt t="217515" x="1809750" y="3200400"/>
          <p14:tracePt t="217531" x="1644650" y="3270250"/>
          <p14:tracePt t="217548" x="1543050" y="3302000"/>
          <p14:tracePt t="217564" x="1460500" y="3308350"/>
          <p14:tracePt t="217581" x="1409700" y="3308350"/>
          <p14:tracePt t="217597" x="1377950" y="3308350"/>
          <p14:tracePt t="217614" x="1346200" y="3282950"/>
          <p14:tracePt t="217631" x="1314450" y="3251200"/>
          <p14:tracePt t="217648" x="1301750" y="3225800"/>
          <p14:tracePt t="217666" x="1295400" y="3213100"/>
          <p14:tracePt t="217683" x="1295400" y="3200400"/>
          <p14:tracePt t="217761" x="1295400" y="3194050"/>
          <p14:tracePt t="217768" x="1289050" y="3181350"/>
          <p14:tracePt t="217781" x="1282700" y="3168650"/>
          <p14:tracePt t="217797" x="1270000" y="3143250"/>
          <p14:tracePt t="217815" x="1250950" y="3117850"/>
          <p14:tracePt t="217831" x="1250950" y="3111500"/>
          <p14:tracePt t="217881" x="1244600" y="3111500"/>
          <p14:tracePt t="217900" x="1219200" y="3111500"/>
          <p14:tracePt t="217917" x="1181100" y="3124200"/>
          <p14:tracePt t="217931" x="1149350" y="3130550"/>
          <p14:tracePt t="217951" x="1079500" y="3155950"/>
          <p14:tracePt t="217964" x="1035050" y="3168650"/>
          <p14:tracePt t="217981" x="971550" y="3194050"/>
          <p14:tracePt t="217998" x="952500" y="3200400"/>
          <p14:tracePt t="218014" x="895350" y="3213100"/>
          <p14:tracePt t="218031" x="863600" y="3213100"/>
          <p14:tracePt t="218049" x="825500" y="3206750"/>
          <p14:tracePt t="218064" x="812800" y="3194050"/>
          <p14:tracePt t="218081" x="812800" y="3175000"/>
          <p14:tracePt t="218097" x="819150" y="3136900"/>
          <p14:tracePt t="218114" x="838200" y="3111500"/>
          <p14:tracePt t="218132" x="863600" y="3105150"/>
          <p14:tracePt t="218148" x="869950" y="3098800"/>
          <p14:tracePt t="218198" x="876300" y="3092450"/>
          <p14:tracePt t="218215" x="882650" y="3079750"/>
          <p14:tracePt t="218232" x="901700" y="3048000"/>
          <p14:tracePt t="218250" x="933450" y="3009900"/>
          <p14:tracePt t="218265" x="971550" y="2971800"/>
          <p14:tracePt t="218284" x="984250" y="2952750"/>
          <p14:tracePt t="218298" x="990600" y="2940050"/>
          <p14:tracePt t="218318" x="990600" y="2933700"/>
          <p14:tracePt t="218331" x="990600" y="2927350"/>
          <p14:tracePt t="218348" x="990600" y="2921000"/>
          <p14:tracePt t="218365" x="990600" y="2914650"/>
          <p14:tracePt t="218381" x="990600" y="2908300"/>
          <p14:tracePt t="218397" x="990600" y="2901950"/>
          <p14:tracePt t="218447" x="977900" y="2895600"/>
          <p14:tracePt t="218452" x="971550" y="2895600"/>
          <p14:tracePt t="218465" x="958850" y="2889250"/>
          <p14:tracePt t="218483" x="946150" y="2882900"/>
          <p14:tracePt t="218501" x="939800" y="2863850"/>
          <p14:tracePt t="218515" x="939800" y="2857500"/>
          <p14:tracePt t="218532" x="939800" y="2838450"/>
          <p14:tracePt t="218549" x="939800" y="2832100"/>
          <p14:tracePt t="218551" x="933450" y="2819400"/>
          <p14:tracePt t="218566" x="927100" y="2806700"/>
          <p14:tracePt t="218582" x="901700" y="2781300"/>
          <p14:tracePt t="218601" x="869950" y="2755900"/>
          <p14:tracePt t="218616" x="857250" y="2749550"/>
          <p14:tracePt t="218632" x="844550" y="2749550"/>
          <p14:tracePt t="218648" x="838200" y="2749550"/>
          <p14:tracePt t="218665" x="831850" y="2749550"/>
          <p14:tracePt t="218682" x="819150" y="2749550"/>
          <p14:tracePt t="218699" x="812800" y="2743200"/>
          <p14:tracePt t="218792" x="812800" y="2749550"/>
          <p14:tracePt t="218801" x="819150" y="2755900"/>
          <p14:tracePt t="218815" x="825500" y="2762250"/>
          <p14:tracePt t="218832" x="844550" y="2781300"/>
          <p14:tracePt t="218851" x="869950" y="2794000"/>
          <p14:tracePt t="218865" x="889000" y="2800350"/>
          <p14:tracePt t="218883" x="939800" y="2813050"/>
          <p14:tracePt t="218899" x="1009650" y="2819400"/>
          <p14:tracePt t="218915" x="1054100" y="2819400"/>
          <p14:tracePt t="218932" x="1149350" y="2832100"/>
          <p14:tracePt t="218949" x="1244600" y="2844800"/>
          <p14:tracePt t="218966" x="1289050" y="2851150"/>
          <p14:tracePt t="218984" x="1358900" y="2851150"/>
          <p14:tracePt t="218998" x="1422400" y="2825750"/>
          <p14:tracePt t="219000" x="1441450" y="2813050"/>
          <p14:tracePt t="219015" x="1460500" y="2800350"/>
          <p14:tracePt t="219033" x="1473200" y="2781300"/>
          <p14:tracePt t="219048" x="1473200" y="2762250"/>
          <p14:tracePt t="219065" x="1473200" y="2755900"/>
          <p14:tracePt t="219098" x="1473200" y="2749550"/>
          <p14:tracePt t="219116" x="1460500" y="2743200"/>
          <p14:tracePt t="219133" x="1454150" y="2736850"/>
          <p14:tracePt t="219151" x="1422400" y="2705100"/>
          <p14:tracePt t="219166" x="1365250" y="2654300"/>
          <p14:tracePt t="219200" x="1231900" y="2565400"/>
          <p14:tracePt t="219216" x="1193800" y="2546350"/>
          <p14:tracePt t="219218" x="1187450" y="2546350"/>
          <p14:tracePt t="219233" x="1181100" y="2546350"/>
          <p14:tracePt t="219249" x="1174750" y="2540000"/>
          <p14:tracePt t="219266" x="1168400" y="2540000"/>
          <p14:tracePt t="219283" x="1111250" y="2546350"/>
          <p14:tracePt t="219299" x="920750" y="2578100"/>
          <p14:tracePt t="219316" x="774700" y="2584450"/>
          <p14:tracePt t="219333" x="577850" y="2584450"/>
          <p14:tracePt t="219353" x="444500" y="2584450"/>
          <p14:tracePt t="219357" x="400050" y="2584450"/>
          <p14:tracePt t="219366" x="361950" y="2590800"/>
          <p14:tracePt t="219383" x="349250" y="2603500"/>
          <p14:tracePt t="219399" x="361950" y="2609850"/>
          <p14:tracePt t="219416" x="406400" y="2635250"/>
          <p14:tracePt t="219433" x="463550" y="2673350"/>
          <p14:tracePt t="219449" x="514350" y="2717800"/>
          <p14:tracePt t="219466" x="533400" y="2743200"/>
          <p14:tracePt t="219483" x="539750" y="2768600"/>
          <p14:tracePt t="219499" x="539750" y="2774950"/>
          <p14:tracePt t="219532" x="546100" y="2781300"/>
          <p14:tracePt t="219549" x="552450" y="2781300"/>
          <p14:tracePt t="219566" x="577850" y="2794000"/>
          <p14:tracePt t="219583" x="622300" y="2813050"/>
          <p14:tracePt t="219599" x="673100" y="2832100"/>
          <p14:tracePt t="219617" x="723900" y="2851150"/>
          <p14:tracePt t="219635" x="736600" y="2857500"/>
          <p14:tracePt t="219650" x="742950" y="2863850"/>
          <p14:tracePt t="219666" x="774700" y="2863850"/>
          <p14:tracePt t="219683" x="844550" y="2863850"/>
          <p14:tracePt t="219699" x="914400" y="2863850"/>
          <p14:tracePt t="219715" x="1123950" y="2819400"/>
          <p14:tracePt t="219732" x="1276350" y="2781300"/>
          <p14:tracePt t="219750" x="1358900" y="2736850"/>
          <p14:tracePt t="219766" x="1371600" y="2692400"/>
          <p14:tracePt t="219783" x="1346200" y="2641600"/>
          <p14:tracePt t="219799" x="1289050" y="2590800"/>
          <p14:tracePt t="219816" x="1219200" y="2540000"/>
          <p14:tracePt t="219833" x="1162050" y="2514600"/>
          <p14:tracePt t="219834" x="1143000" y="2508250"/>
          <p14:tracePt t="219849" x="1130300" y="2501900"/>
          <p14:tracePt t="219866" x="1104900" y="2501900"/>
          <p14:tracePt t="219867" x="1079500" y="2501900"/>
          <p14:tracePt t="219883" x="1009650" y="2514600"/>
          <p14:tracePt t="219899" x="914400" y="2527300"/>
          <p14:tracePt t="219917" x="812800" y="2559050"/>
          <p14:tracePt t="219933" x="742950" y="2597150"/>
          <p14:tracePt t="219950" x="717550" y="2628900"/>
          <p14:tracePt t="219967" x="711200" y="2673350"/>
          <p14:tracePt t="219985" x="730250" y="2736850"/>
          <p14:tracePt t="219999" x="768350" y="2794000"/>
          <p14:tracePt t="220016" x="825500" y="2851150"/>
          <p14:tracePt t="220033" x="895350" y="2921000"/>
          <p14:tracePt t="220049" x="946150" y="2965450"/>
          <p14:tracePt t="220067" x="1003300" y="3028950"/>
          <p14:tracePt t="220083" x="1047750" y="3060700"/>
          <p14:tracePt t="220099" x="1098550" y="3079750"/>
          <p14:tracePt t="220119" x="1212850" y="3092450"/>
          <p14:tracePt t="220132" x="1314450" y="3086100"/>
          <p14:tracePt t="220149" x="1435100" y="3048000"/>
          <p14:tracePt t="220167" x="1498600" y="2997200"/>
          <p14:tracePt t="220183" x="1530350" y="2933700"/>
          <p14:tracePt t="220200" x="1530350" y="2863850"/>
          <p14:tracePt t="220217" x="1504950" y="2768600"/>
          <p14:tracePt t="220233" x="1460500" y="2711450"/>
          <p14:tracePt t="220249" x="1416050" y="2660650"/>
          <p14:tracePt t="220266" x="1365250" y="2609850"/>
          <p14:tracePt t="220283" x="1314450" y="2578100"/>
          <p14:tracePt t="220300" x="1257300" y="2559050"/>
          <p14:tracePt t="220316" x="1162050" y="2546350"/>
          <p14:tracePt t="220317" x="1123950" y="2546350"/>
          <p14:tracePt t="220333" x="1041400" y="2540000"/>
          <p14:tracePt t="220350" x="889000" y="2520950"/>
          <p14:tracePt t="220367" x="692150" y="2514600"/>
          <p14:tracePt t="220383" x="635000" y="2514600"/>
          <p14:tracePt t="220400" x="603250" y="2533650"/>
          <p14:tracePt t="220417" x="565150" y="2590800"/>
          <p14:tracePt t="220433" x="527050" y="2654300"/>
          <p14:tracePt t="220450" x="495300" y="2705100"/>
          <p14:tracePt t="220466" x="476250" y="2749550"/>
          <p14:tracePt t="220484" x="469900" y="2787650"/>
          <p14:tracePt t="220500" x="488950" y="2819400"/>
          <p14:tracePt t="220517" x="539750" y="2844800"/>
          <p14:tracePt t="220534" x="628650" y="2876550"/>
          <p14:tracePt t="220550" x="812800" y="2901950"/>
          <p14:tracePt t="220568" x="984250" y="2921000"/>
          <p14:tracePt t="220584" x="1143000" y="2927350"/>
          <p14:tracePt t="220601" x="1301750" y="2927350"/>
          <p14:tracePt t="220617" x="1403350" y="2908300"/>
          <p14:tracePt t="220633" x="1416050" y="2889250"/>
          <p14:tracePt t="220651" x="1390650" y="2832100"/>
          <p14:tracePt t="220666" x="1339850" y="2774950"/>
          <p14:tracePt t="220683" x="1282700" y="2717800"/>
          <p14:tracePt t="220701" x="1219200" y="2667000"/>
          <p14:tracePt t="220716" x="1155700" y="2635250"/>
          <p14:tracePt t="220733" x="1098550" y="2628900"/>
          <p14:tracePt t="220750" x="1022350" y="2622550"/>
          <p14:tracePt t="220767" x="946150" y="2622550"/>
          <p14:tracePt t="220786" x="863600" y="2635250"/>
          <p14:tracePt t="220800" x="812800" y="2673350"/>
          <p14:tracePt t="220817" x="806450" y="2717800"/>
          <p14:tracePt t="220834" x="831850" y="2774950"/>
          <p14:tracePt t="220850" x="901700" y="2838450"/>
          <p14:tracePt t="220867" x="1035050" y="2978150"/>
          <p14:tracePt t="220884" x="1104900" y="3067050"/>
          <p14:tracePt t="220903" x="1143000" y="3117850"/>
          <p14:tracePt t="220918" x="1200150" y="3155950"/>
          <p14:tracePt t="220933" x="1250950" y="3162300"/>
          <p14:tracePt t="220951" x="1301750" y="3162300"/>
          <p14:tracePt t="220967" x="1384300" y="3117850"/>
          <p14:tracePt t="220983" x="1428750" y="3054350"/>
          <p14:tracePt t="221000" x="1441450" y="2971800"/>
          <p14:tracePt t="221017" x="1409700" y="2895600"/>
          <p14:tracePt t="221033" x="1327150" y="2813050"/>
          <p14:tracePt t="221050" x="1250950" y="2762250"/>
          <p14:tracePt t="221067" x="1174750" y="2724150"/>
          <p14:tracePt t="221084" x="1085850" y="2667000"/>
          <p14:tracePt t="221101" x="1054100" y="2641600"/>
          <p14:tracePt t="221117" x="1016000" y="2597150"/>
          <p14:tracePt t="221134" x="990600" y="2552700"/>
          <p14:tracePt t="221151" x="977900" y="2514600"/>
          <p14:tracePt t="221167" x="977900" y="2489200"/>
          <p14:tracePt t="221201" x="971550" y="2470150"/>
          <p14:tracePt t="221217" x="971550" y="2463800"/>
          <p14:tracePt t="221251" x="965200" y="2463800"/>
          <p14:tracePt t="221303" x="977900" y="2457450"/>
          <p14:tracePt t="221309" x="990600" y="2451100"/>
          <p14:tracePt t="221319" x="1009650" y="2444750"/>
          <p14:tracePt t="221333" x="1060450" y="2438400"/>
          <p14:tracePt t="221351" x="1149350" y="2432050"/>
          <p14:tracePt t="221367" x="1200150" y="2425700"/>
          <p14:tracePt t="221383" x="1250950" y="2425700"/>
          <p14:tracePt t="221400" x="1276350" y="2419350"/>
          <p14:tracePt t="221418" x="1289050" y="2413000"/>
          <p14:tracePt t="221435" x="1301750" y="2400300"/>
          <p14:tracePt t="221450" x="1301750" y="2387600"/>
          <p14:tracePt t="221467" x="1301750" y="2368550"/>
          <p14:tracePt t="221501" x="1289050" y="2368550"/>
          <p14:tracePt t="221517" x="1250950" y="2381250"/>
          <p14:tracePt t="221535" x="1200150" y="2393950"/>
          <p14:tracePt t="221554" x="1092200" y="2419350"/>
          <p14:tracePt t="221568" x="1041400" y="2425700"/>
          <p14:tracePt t="221584" x="984250" y="2425700"/>
          <p14:tracePt t="221601" x="952500" y="2425700"/>
          <p14:tracePt t="221618" x="939800" y="2425700"/>
          <p14:tracePt t="221637" x="933450" y="2432050"/>
          <p14:tracePt t="221651" x="933450" y="2457450"/>
          <p14:tracePt t="221668" x="933450" y="2489200"/>
          <p14:tracePt t="221684" x="952500" y="2520950"/>
          <p14:tracePt t="221700" x="990600" y="2559050"/>
          <p14:tracePt t="221718" x="1054100" y="2584450"/>
          <p14:tracePt t="221734" x="1174750" y="2622550"/>
          <p14:tracePt t="221735" x="1244600" y="2622550"/>
          <p14:tracePt t="221752" x="1301750" y="2622550"/>
          <p14:tracePt t="221769" x="1390650" y="2616200"/>
          <p14:tracePt t="221784" x="1428750" y="2590800"/>
          <p14:tracePt t="221801" x="1441450" y="2533650"/>
          <p14:tracePt t="221818" x="1403350" y="2476500"/>
          <p14:tracePt t="221834" x="1358900" y="2451100"/>
          <p14:tracePt t="221851" x="1295400" y="2438400"/>
          <p14:tracePt t="221867" x="1219200" y="2438400"/>
          <p14:tracePt t="221884" x="1149350" y="2444750"/>
          <p14:tracePt t="221901" x="1098550" y="2457450"/>
          <p14:tracePt t="221918" x="1066800" y="2470150"/>
          <p14:tracePt t="221934" x="1060450" y="2482850"/>
          <p14:tracePt t="221951" x="1066800" y="2501900"/>
          <p14:tracePt t="221967" x="1085850" y="2533650"/>
          <p14:tracePt t="221984" x="1111250" y="2578100"/>
          <p14:tracePt t="222001" x="1136650" y="2616200"/>
          <p14:tracePt t="222018" x="1162050" y="2673350"/>
          <p14:tracePt t="222036" x="1193800" y="2730500"/>
          <p14:tracePt t="222051" x="1206500" y="2749550"/>
          <p14:tracePt t="222071" x="1219200" y="2762250"/>
          <p14:tracePt t="222085" x="1225550" y="2768600"/>
          <p14:tracePt t="222101" x="1231900" y="2768600"/>
          <p14:tracePt t="222117" x="1244600" y="2774950"/>
          <p14:tracePt t="222134" x="1257300" y="2774950"/>
          <p14:tracePt t="222151" x="1263650" y="2787650"/>
          <p14:tracePt t="222169" x="1276350" y="2794000"/>
          <p14:tracePt t="222184" x="1282700" y="2813050"/>
          <p14:tracePt t="222201" x="1289050" y="2825750"/>
          <p14:tracePt t="222218" x="1289050" y="2832100"/>
          <p14:tracePt t="222309" x="1289050" y="2838450"/>
          <p14:tracePt t="222318" x="1282700" y="2844800"/>
          <p14:tracePt t="222335" x="1270000" y="2851150"/>
          <p14:tracePt t="222351" x="1263650" y="2857500"/>
          <p14:tracePt t="222447" x="1263650" y="2851150"/>
          <p14:tracePt t="222452" x="1263650" y="2844800"/>
          <p14:tracePt t="222468" x="1263650" y="2838450"/>
          <p14:tracePt t="222486" x="1263650" y="2832100"/>
          <p14:tracePt t="222583" x="1257300" y="2832100"/>
          <p14:tracePt t="222623" x="1250950" y="2832100"/>
          <p14:tracePt t="222856" x="1250950" y="2838450"/>
          <p14:tracePt t="222872" x="1244600" y="2838450"/>
          <p14:tracePt t="222881" x="1238250" y="2844800"/>
          <p14:tracePt t="222897" x="1231900" y="2851150"/>
          <p14:tracePt t="222946" x="1225550" y="2857500"/>
          <p14:tracePt t="222991" x="1219200" y="2857500"/>
          <p14:tracePt t="223009" x="1212850" y="2857500"/>
          <p14:tracePt t="223047" x="1206500" y="2863850"/>
          <p14:tracePt t="223107" x="1200150" y="2863850"/>
          <p14:tracePt t="223183" x="1193800" y="2863850"/>
          <p14:tracePt t="223219" x="1187450" y="2863850"/>
          <p14:tracePt t="223236" x="1187450" y="2857500"/>
          <p14:tracePt t="223252" x="1181100" y="2857500"/>
          <p14:tracePt t="223285" x="1181100" y="2851150"/>
          <p14:tracePt t="223302" x="1181100" y="2844800"/>
          <p14:tracePt t="223322" x="1174750" y="2838450"/>
          <p14:tracePt t="223950" x="1181100" y="2838450"/>
          <p14:tracePt t="223958" x="1187450" y="2838450"/>
          <p14:tracePt t="223970" x="1200150" y="2844800"/>
          <p14:tracePt t="223989" x="1225550" y="2851150"/>
          <p14:tracePt t="224004" x="1244600" y="2863850"/>
          <p14:tracePt t="224021" x="1276350" y="2870200"/>
          <p14:tracePt t="224037" x="1282700" y="2870200"/>
          <p14:tracePt t="224053" x="1320800" y="2876550"/>
          <p14:tracePt t="224071" x="1339850" y="2876550"/>
          <p14:tracePt t="224086" x="1352550" y="2876550"/>
          <p14:tracePt t="224105" x="1358900" y="2876550"/>
          <p14:tracePt t="224136" x="1365250" y="2876550"/>
          <p14:tracePt t="224170" x="1371600" y="2870200"/>
          <p14:tracePt t="224186" x="1384300" y="2870200"/>
          <p14:tracePt t="224203" x="1390650" y="2863850"/>
          <p14:tracePt t="224220" x="1403350" y="2857500"/>
          <p14:tracePt t="224252" x="1409700" y="2857500"/>
          <p14:tracePt t="224397" x="1409700" y="2863850"/>
          <p14:tracePt t="224403" x="1403350" y="2863850"/>
          <p14:tracePt t="224625" x="1397000" y="2870200"/>
          <p14:tracePt t="224634" x="1390650" y="2876550"/>
          <p14:tracePt t="224642" x="1377950" y="2876550"/>
          <p14:tracePt t="224653" x="1371600" y="2882900"/>
          <p14:tracePt t="224670" x="1346200" y="2889250"/>
          <p14:tracePt t="224687" x="1327150" y="2889250"/>
          <p14:tracePt t="224703" x="1314450" y="2889250"/>
          <p14:tracePt t="224803" x="1314450" y="2895600"/>
          <p14:tracePt t="226313" x="1320800" y="2901950"/>
          <p14:tracePt t="226323" x="1327150" y="2908300"/>
          <p14:tracePt t="226339" x="1397000" y="2933700"/>
          <p14:tracePt t="226357" x="1498600" y="2959100"/>
          <p14:tracePt t="226371" x="1651000" y="2984500"/>
          <p14:tracePt t="226388" x="1860550" y="3022600"/>
          <p14:tracePt t="226405" x="2114550" y="3067050"/>
          <p14:tracePt t="226422" x="2393950" y="3130550"/>
          <p14:tracePt t="226438" x="2641600" y="3168650"/>
          <p14:tracePt t="226456" x="2876550" y="3194050"/>
          <p14:tracePt t="226471" x="3136900" y="3219450"/>
          <p14:tracePt t="226489" x="3416300" y="3232150"/>
          <p14:tracePt t="226506" x="3829050" y="3263900"/>
          <p14:tracePt t="226521" x="3949700" y="3270250"/>
          <p14:tracePt t="226538" x="4241800" y="3289300"/>
          <p14:tracePt t="226539" x="4406900" y="3302000"/>
          <p14:tracePt t="226555" x="4724400" y="3314700"/>
          <p14:tracePt t="226572" x="5029200" y="3327400"/>
          <p14:tracePt t="226589" x="5314950" y="3333750"/>
          <p14:tracePt t="226605" x="5562600" y="3340100"/>
          <p14:tracePt t="226622" x="5772150" y="3352800"/>
          <p14:tracePt t="226638" x="5937250" y="3371850"/>
          <p14:tracePt t="226654" x="6026150" y="3384550"/>
          <p14:tracePt t="226672" x="6051550" y="3390900"/>
          <p14:tracePt t="226713" x="6051550" y="3397250"/>
          <p14:tracePt t="226728" x="6051550" y="3403600"/>
          <p14:tracePt t="226741" x="6057900" y="3416300"/>
          <p14:tracePt t="226758" x="6089650" y="3454400"/>
          <p14:tracePt t="226775" x="6191250" y="3530600"/>
          <p14:tracePt t="226788" x="6292850" y="3594100"/>
          <p14:tracePt t="226805" x="6438900" y="3689350"/>
          <p14:tracePt t="226825" x="6578600" y="3784600"/>
          <p14:tracePt t="226841" x="6699250" y="3860800"/>
          <p14:tracePt t="226856" x="6724650" y="3873500"/>
          <p14:tracePt t="226872" x="6743700" y="3892550"/>
          <p14:tracePt t="226889" x="6750050" y="3917950"/>
          <p14:tracePt t="226905" x="6724650" y="3930650"/>
          <p14:tracePt t="226922" x="6699250" y="3949700"/>
          <p14:tracePt t="226939" x="6667500" y="3962400"/>
          <p14:tracePt t="226956" x="6654800" y="3968750"/>
          <p14:tracePt t="226972" x="6654800" y="3975100"/>
          <p14:tracePt t="226988" x="6648450" y="3981450"/>
          <p14:tracePt t="227005" x="6648450" y="3994150"/>
          <p14:tracePt t="227022" x="6648450" y="4025900"/>
          <p14:tracePt t="227039" x="6648450" y="4076700"/>
          <p14:tracePt t="227055" x="6654800" y="4133850"/>
          <p14:tracePt t="227073" x="6661150" y="4197350"/>
          <p14:tracePt t="227088" x="6680200" y="4267200"/>
          <p14:tracePt t="227106" x="6692900" y="4318000"/>
          <p14:tracePt t="227123" x="6705600" y="4356100"/>
          <p14:tracePt t="227140" x="6705600" y="4375150"/>
          <p14:tracePt t="227156" x="6705600" y="4387850"/>
          <p14:tracePt t="227172" x="6692900" y="4394200"/>
          <p14:tracePt t="227189" x="6680200" y="4413250"/>
          <p14:tracePt t="227205" x="6667500" y="4425950"/>
          <p14:tracePt t="227222" x="6642100" y="4438650"/>
          <p14:tracePt t="227239" x="6629400" y="4445000"/>
          <p14:tracePt t="227255" x="6616700" y="4451350"/>
          <p14:tracePt t="227272" x="6610350" y="4457700"/>
          <p14:tracePt t="227330" x="6610350" y="4451350"/>
          <p14:tracePt t="227338" x="6610350" y="4445000"/>
          <p14:tracePt t="227358" x="6610350" y="4438650"/>
          <p14:tracePt t="227377" x="6610350" y="4413250"/>
          <p14:tracePt t="227388" x="6610350" y="4406900"/>
          <p14:tracePt t="227406" x="6616700" y="4400550"/>
          <p14:tracePt t="227425" x="6629400" y="4394200"/>
          <p14:tracePt t="227442" x="6635750" y="4394200"/>
          <p14:tracePt t="227473" x="6642100" y="4387850"/>
          <p14:tracePt t="227491" x="6661150" y="4381500"/>
          <p14:tracePt t="227509" x="6680200" y="4368800"/>
          <p14:tracePt t="227522" x="6686550" y="4362450"/>
          <p14:tracePt t="227539" x="6724650" y="4343400"/>
          <p14:tracePt t="227556" x="6750050" y="4330700"/>
          <p14:tracePt t="227573" x="6769100" y="4324350"/>
          <p14:tracePt t="227589" x="6775450" y="4311650"/>
          <p14:tracePt t="227606" x="6781800" y="4305300"/>
          <p14:tracePt t="227623" x="6788150" y="4292600"/>
          <p14:tracePt t="227640" x="6819900" y="4279900"/>
          <p14:tracePt t="227656" x="6877050" y="4267200"/>
          <p14:tracePt t="227672" x="6972300" y="4254500"/>
          <p14:tracePt t="227690" x="7080250" y="4248150"/>
          <p14:tracePt t="227692" x="7162800" y="4241800"/>
          <p14:tracePt t="227707" x="7245350" y="4235450"/>
          <p14:tracePt t="227723" x="7289800" y="4235450"/>
          <p14:tracePt t="227739" x="7302500" y="4235450"/>
          <p14:tracePt t="227781" x="7308850" y="4235450"/>
          <p14:tracePt t="227789" x="7315200" y="4235450"/>
          <p14:tracePt t="227806" x="7391400" y="4260850"/>
          <p14:tracePt t="227822" x="7486650" y="4292600"/>
          <p14:tracePt t="227842" x="7639050" y="4349750"/>
          <p14:tracePt t="227856" x="7759700" y="4387850"/>
          <p14:tracePt t="227872" x="7835900" y="4406900"/>
          <p14:tracePt t="227892" x="7854950" y="4406900"/>
          <p14:tracePt t="227910" x="7874000" y="4406900"/>
          <p14:tracePt t="227956" x="7874000" y="4400550"/>
          <p14:tracePt t="227976" x="7848600" y="4362450"/>
          <p14:tracePt t="227989" x="7829550" y="4337050"/>
          <p14:tracePt t="228006" x="7797800" y="4298950"/>
          <p14:tracePt t="228023" x="7772400" y="4273550"/>
          <p14:tracePt t="228039" x="7740650" y="4254500"/>
          <p14:tracePt t="228059" x="7708900" y="4235450"/>
          <p14:tracePt t="228072" x="7670800" y="4210050"/>
          <p14:tracePt t="228090" x="7632700" y="4197350"/>
          <p14:tracePt t="228106" x="7581900" y="4171950"/>
          <p14:tracePt t="228108" x="7550150" y="4152900"/>
          <p14:tracePt t="228122" x="7537450" y="4146550"/>
          <p14:tracePt t="228139" x="7493000" y="4127500"/>
          <p14:tracePt t="228159" x="7442200" y="4114800"/>
          <p14:tracePt t="228173" x="7429500" y="4108450"/>
          <p14:tracePt t="228190" x="7378700" y="4108450"/>
          <p14:tracePt t="228206" x="7346950" y="4108450"/>
          <p14:tracePt t="228223" x="7308850" y="4114800"/>
          <p14:tracePt t="228240" x="7302500" y="4127500"/>
          <p14:tracePt t="228256" x="7302500" y="4146550"/>
          <p14:tracePt t="228272" x="7315200" y="4197350"/>
          <p14:tracePt t="228290" x="7334250" y="4235450"/>
          <p14:tracePt t="228306" x="7359650" y="4305300"/>
          <p14:tracePt t="228323" x="7372350" y="4356100"/>
          <p14:tracePt t="228340" x="7385050" y="4419600"/>
          <p14:tracePt t="228356" x="7385050" y="4445000"/>
          <p14:tracePt t="228373" x="7385050" y="4464050"/>
          <p14:tracePt t="228390" x="7391400" y="4464050"/>
          <p14:tracePt t="228429" x="7397750" y="4464050"/>
          <p14:tracePt t="228439" x="7404100" y="4464050"/>
          <p14:tracePt t="228456" x="7404100" y="4457700"/>
          <p14:tracePt t="228473" x="7416800" y="4451350"/>
          <p14:tracePt t="228490" x="7423150" y="4445000"/>
          <p14:tracePt t="228507" x="7429500" y="4438650"/>
          <p14:tracePt t="228524" x="7435850" y="4438650"/>
          <p14:tracePt t="228556" x="7435850" y="4432300"/>
          <p14:tracePt t="228573" x="7435850" y="4419600"/>
          <p14:tracePt t="228589" x="7442200" y="4394200"/>
          <p14:tracePt t="228608" x="7442200" y="4368800"/>
          <p14:tracePt t="228624" x="7442200" y="4343400"/>
          <p14:tracePt t="228640" x="7442200" y="4324350"/>
          <p14:tracePt t="228813" x="7435850" y="4324350"/>
          <p14:tracePt t="228826" x="7429500" y="4324350"/>
          <p14:tracePt t="228892" x="7423150" y="4324350"/>
          <p14:tracePt t="228905" x="7416800" y="4324350"/>
          <p14:tracePt t="228915" x="7410450" y="4324350"/>
          <p14:tracePt t="228957" x="7404100" y="4324350"/>
          <p14:tracePt t="228974" x="7397750" y="4324350"/>
          <p14:tracePt t="229007" x="7416800" y="4324350"/>
          <p14:tracePt t="229024" x="7473950" y="4330700"/>
          <p14:tracePt t="229041" x="7556500" y="4337050"/>
          <p14:tracePt t="229057" x="7620000" y="4349750"/>
          <p14:tracePt t="229073" x="7670800" y="4356100"/>
          <p14:tracePt t="229091" x="7702550" y="4368800"/>
          <p14:tracePt t="229108" x="7708900" y="4375150"/>
          <p14:tracePt t="229123" x="7715250" y="4381500"/>
          <p14:tracePt t="229141" x="7715250" y="4387850"/>
          <p14:tracePt t="229157" x="7721600" y="4400550"/>
          <p14:tracePt t="229174" x="7740650" y="4400550"/>
          <p14:tracePt t="229191" x="7766050" y="4394200"/>
          <p14:tracePt t="229210" x="7804150" y="4381500"/>
          <p14:tracePt t="229224" x="7835900" y="4362450"/>
          <p14:tracePt t="229243" x="7848600" y="4356100"/>
          <p14:tracePt t="229329" x="7854950" y="4356100"/>
          <p14:tracePt t="229341" x="7854950" y="4343400"/>
          <p14:tracePt t="229358" x="7874000" y="4318000"/>
          <p14:tracePt t="229374" x="7880350" y="4279900"/>
          <p14:tracePt t="229392" x="7886700" y="4229100"/>
          <p14:tracePt t="229408" x="7886700" y="4191000"/>
          <p14:tracePt t="229424" x="7880350" y="4165600"/>
          <p14:tracePt t="229443" x="7874000" y="4146550"/>
          <p14:tracePt t="229457" x="7854950" y="4127500"/>
          <p14:tracePt t="229474" x="7829550" y="4102100"/>
          <p14:tracePt t="229491" x="7816850" y="4089400"/>
          <p14:tracePt t="229509" x="7785100" y="4064000"/>
          <p14:tracePt t="229524" x="7766050" y="4044950"/>
          <p14:tracePt t="229542" x="7708900" y="4025900"/>
          <p14:tracePt t="229562" x="7664450" y="4019550"/>
          <p14:tracePt t="229577" x="7575550" y="4006850"/>
          <p14:tracePt t="229591" x="7543800" y="4000500"/>
          <p14:tracePt t="229608" x="7454900" y="3987800"/>
          <p14:tracePt t="229626" x="7334250" y="3975100"/>
          <p14:tracePt t="229640" x="7232650" y="3968750"/>
          <p14:tracePt t="229657" x="7131050" y="3962400"/>
          <p14:tracePt t="229676" x="7004050" y="3962400"/>
          <p14:tracePt t="229691" x="6934200" y="3987800"/>
          <p14:tracePt t="229708" x="6883400" y="4025900"/>
          <p14:tracePt t="229724" x="6877050" y="4057650"/>
          <p14:tracePt t="229741" x="6883400" y="4108450"/>
          <p14:tracePt t="229758" x="6908800" y="4146550"/>
          <p14:tracePt t="229775" x="6946900" y="4191000"/>
          <p14:tracePt t="229790" x="7010400" y="4267200"/>
          <p14:tracePt t="229807" x="7042150" y="4311650"/>
          <p14:tracePt t="229824" x="7054850" y="4343400"/>
          <p14:tracePt t="229841" x="7054850" y="4375150"/>
          <p14:tracePt t="229857" x="7061200" y="4400550"/>
          <p14:tracePt t="229874" x="7061200" y="4413250"/>
          <p14:tracePt t="229891" x="7061200" y="4425950"/>
          <p14:tracePt t="229908" x="7061200" y="4432300"/>
          <p14:tracePt t="229968" x="7067550" y="4432300"/>
          <p14:tracePt t="229975" x="7067550" y="4425950"/>
          <p14:tracePt t="229990" x="7067550" y="4419600"/>
          <p14:tracePt t="230009" x="7073900" y="4413250"/>
          <p14:tracePt t="230025" x="7080250" y="4394200"/>
          <p14:tracePt t="230042" x="7080250" y="4387850"/>
          <p14:tracePt t="230057" x="7080250" y="4375150"/>
          <p14:tracePt t="230074" x="7073900" y="4362450"/>
          <p14:tracePt t="230091" x="7067550" y="4349750"/>
          <p14:tracePt t="230108" x="7054850" y="4337050"/>
          <p14:tracePt t="230124" x="7042150" y="4318000"/>
          <p14:tracePt t="230141" x="7029450" y="4292600"/>
          <p14:tracePt t="230158" x="7023100" y="4286250"/>
          <p14:tracePt t="230175" x="7023100" y="4279900"/>
          <p14:tracePt t="230283" x="7016750" y="4273550"/>
          <p14:tracePt t="230289" x="7016750" y="4267200"/>
          <p14:tracePt t="230296" x="7016750" y="4260850"/>
          <p14:tracePt t="230308" x="7010400" y="4248150"/>
          <p14:tracePt t="230325" x="7010400" y="4222750"/>
          <p14:tracePt t="230342" x="7010400" y="4197350"/>
          <p14:tracePt t="230358" x="7010400" y="4184650"/>
          <p14:tracePt t="230362" x="7010400" y="4178300"/>
          <p14:tracePt t="230495" x="7004050" y="4178300"/>
          <p14:tracePt t="231123" x="7004050" y="4171950"/>
          <p14:tracePt t="231225" x="7010400" y="4171950"/>
          <p14:tracePt t="231281" x="7016750" y="4171950"/>
          <p14:tracePt t="231305" x="7016750" y="4165600"/>
          <p14:tracePt t="231528" x="7023100" y="4171950"/>
          <p14:tracePt t="231559" x="7029450" y="4171950"/>
          <p14:tracePt t="231593" x="7035800" y="4171950"/>
          <p14:tracePt t="231717" x="7029450" y="4171950"/>
          <p14:tracePt t="231734" x="7023100" y="4171950"/>
          <p14:tracePt t="231760" x="7010400" y="4165600"/>
          <p14:tracePt t="231777" x="7004050" y="4159250"/>
          <p14:tracePt t="231779" x="6991350" y="4152900"/>
          <p14:tracePt t="231793" x="6991350" y="4146550"/>
          <p14:tracePt t="231809" x="6978650" y="4140200"/>
          <p14:tracePt t="231828" x="6972300" y="4133850"/>
          <p14:tracePt t="231846" x="6959600" y="4114800"/>
          <p14:tracePt t="231859" x="6953250" y="4108450"/>
          <p14:tracePt t="231876" x="6953250" y="4089400"/>
          <p14:tracePt t="231894" x="6946900" y="4051300"/>
          <p14:tracePt t="231913" x="6946900" y="4032250"/>
          <p14:tracePt t="231926" x="6946900" y="4013200"/>
          <p14:tracePt t="231943" x="6946900" y="4000500"/>
          <p14:tracePt t="231961" x="6946900" y="3987800"/>
          <p14:tracePt t="231977" x="6965950" y="3981450"/>
          <p14:tracePt t="231993" x="7023100" y="3975100"/>
          <p14:tracePt t="232010" x="7137400" y="3987800"/>
          <p14:tracePt t="232027" x="7340600" y="4006850"/>
          <p14:tracePt t="232043" x="7600950" y="4032250"/>
          <p14:tracePt t="232059" x="7912100" y="4083050"/>
          <p14:tracePt t="232076" x="8185150" y="4133850"/>
          <p14:tracePt t="232095" x="8515350" y="4191000"/>
          <p14:tracePt t="232113" x="8642350" y="4210050"/>
          <p14:tracePt t="232126" x="8674100" y="4216400"/>
          <p14:tracePt t="232142" x="8712200" y="4222750"/>
          <p14:tracePt t="232198" x="8712200" y="4229100"/>
          <p14:tracePt t="232222" x="8705850" y="4229100"/>
          <p14:tracePt t="232232" x="8699500" y="4229100"/>
          <p14:tracePt t="232319" x="8705850" y="4229100"/>
          <p14:tracePt t="232326" x="8712200" y="4229100"/>
          <p14:tracePt t="232343" x="8718550" y="4216400"/>
          <p14:tracePt t="232362" x="8743950" y="4197350"/>
          <p14:tracePt t="232377" x="8763000" y="4184650"/>
          <p14:tracePt t="232393" x="8788400" y="4165600"/>
          <p14:tracePt t="232410" x="8826500" y="4152900"/>
          <p14:tracePt t="232427" x="8864600" y="4133850"/>
          <p14:tracePt t="232429" x="8883650" y="4121150"/>
          <p14:tracePt t="232443" x="8896350" y="4121150"/>
          <p14:tracePt t="232460" x="8915400" y="4102100"/>
          <p14:tracePt t="232478" x="8915400" y="4076700"/>
          <p14:tracePt t="232493" x="8890000" y="4051300"/>
          <p14:tracePt t="232511" x="8864600" y="4038600"/>
          <p14:tracePt t="232526" x="8801100" y="4019550"/>
          <p14:tracePt t="232543" x="8724900" y="4019550"/>
          <p14:tracePt t="232560" x="8655050" y="4019550"/>
          <p14:tracePt t="232576" x="8604250" y="4025900"/>
          <p14:tracePt t="232594" x="8578850" y="4044950"/>
          <p14:tracePt t="232612" x="8547100" y="4070350"/>
          <p14:tracePt t="232613" x="8528050" y="4089400"/>
          <p14:tracePt t="232626" x="8521700" y="4095750"/>
          <p14:tracePt t="232629" x="8515350" y="4102100"/>
          <p14:tracePt t="232643" x="8502650" y="4121150"/>
          <p14:tracePt t="232660" x="8496300" y="4140200"/>
          <p14:tracePt t="232676" x="8496300" y="4184650"/>
          <p14:tracePt t="232693" x="8502650" y="4216400"/>
          <p14:tracePt t="232710" x="8553450" y="4254500"/>
          <p14:tracePt t="232728" x="8674100" y="4286250"/>
          <p14:tracePt t="232744" x="8763000" y="4292600"/>
          <p14:tracePt t="232761" x="8902700" y="4305300"/>
          <p14:tracePt t="232778" x="8985250" y="4305300"/>
          <p14:tracePt t="232793" x="9080500" y="4305300"/>
          <p14:tracePt t="232810" x="9124950" y="4292600"/>
          <p14:tracePt t="232828" x="9156700" y="4254500"/>
          <p14:tracePt t="232843" x="9169400" y="4222750"/>
          <p14:tracePt t="232861" x="9169400" y="4171950"/>
          <p14:tracePt t="232876" x="9163050" y="4146550"/>
          <p14:tracePt t="232894" x="9150350" y="4114800"/>
          <p14:tracePt t="232913" x="9131300" y="4089400"/>
          <p14:tracePt t="232926" x="9099550" y="4076700"/>
          <p14:tracePt t="232944" x="9074150" y="4076700"/>
          <p14:tracePt t="232961" x="8991600" y="4089400"/>
          <p14:tracePt t="232977" x="8896350" y="4121150"/>
          <p14:tracePt t="232995" x="8839200" y="4152900"/>
          <p14:tracePt t="233010" x="8788400" y="4184650"/>
          <p14:tracePt t="233029" x="8731250" y="4235450"/>
          <p14:tracePt t="233044" x="8699500" y="4273550"/>
          <p14:tracePt t="233060" x="8674100" y="4324350"/>
          <p14:tracePt t="233077" x="8674100" y="4356100"/>
          <p14:tracePt t="233096" x="8674100" y="4394200"/>
          <p14:tracePt t="233110" x="8712200" y="4438650"/>
          <p14:tracePt t="233127" x="8756650" y="4464050"/>
          <p14:tracePt t="233145" x="8877300" y="4495800"/>
          <p14:tracePt t="233163" x="8934450" y="4502150"/>
          <p14:tracePt t="233179" x="8991600" y="4508500"/>
          <p14:tracePt t="233194" x="9023350" y="4495800"/>
          <p14:tracePt t="233211" x="9023350" y="4489450"/>
          <p14:tracePt t="233228" x="9023350" y="4470400"/>
          <p14:tracePt t="233244" x="9017000" y="4457700"/>
          <p14:tracePt t="233260" x="8991600" y="4438650"/>
          <p14:tracePt t="233277" x="8978900" y="4432300"/>
          <p14:tracePt t="233296" x="8966200" y="4425950"/>
          <p14:tracePt t="233311" x="8959850" y="4425950"/>
          <p14:tracePt t="233327" x="8953500" y="4419600"/>
          <p14:tracePt t="233345" x="8940800" y="4419600"/>
          <p14:tracePt t="233361" x="8928100" y="4413250"/>
          <p14:tracePt t="233380" x="8890000" y="4406900"/>
          <p14:tracePt t="233394" x="8883650" y="4406900"/>
          <p14:tracePt t="233411" x="8877300" y="4394200"/>
          <p14:tracePt t="233428" x="8877300" y="4381500"/>
          <p14:tracePt t="233443" x="8883650" y="4356100"/>
          <p14:tracePt t="233460" x="8902700" y="4330700"/>
          <p14:tracePt t="233477" x="8915400" y="4318000"/>
          <p14:tracePt t="233494" x="8934450" y="4305300"/>
          <p14:tracePt t="233511" x="8947150" y="4298950"/>
          <p14:tracePt t="233528" x="8972550" y="4298950"/>
          <p14:tracePt t="233544" x="9004300" y="4298950"/>
          <p14:tracePt t="233561" x="9099550" y="4343400"/>
          <p14:tracePt t="233577" x="9258300" y="4349750"/>
          <p14:tracePt t="233594" x="9442450" y="4349750"/>
          <p14:tracePt t="233611" x="9639300" y="4337050"/>
          <p14:tracePt t="233630" x="9798050" y="4298950"/>
          <p14:tracePt t="233644" x="9823450" y="4286250"/>
          <p14:tracePt t="233660" x="9906000" y="4267200"/>
          <p14:tracePt t="233678" x="10026650" y="4273550"/>
          <p14:tracePt t="233694" x="10210800" y="4318000"/>
          <p14:tracePt t="233711" x="10464800" y="4362450"/>
          <p14:tracePt t="233728" x="10680700" y="4387850"/>
          <p14:tracePt t="233744" x="10877550" y="4406900"/>
          <p14:tracePt t="233761" x="10953750" y="4413250"/>
          <p14:tracePt t="233778" x="10941050" y="4387850"/>
          <p14:tracePt t="233781" x="10922000" y="4368800"/>
          <p14:tracePt t="233795" x="10902950" y="4356100"/>
          <p14:tracePt t="233811" x="10845800" y="4330700"/>
          <p14:tracePt t="233828" x="10801350" y="4311650"/>
          <p14:tracePt t="233844" x="10775950" y="4298950"/>
          <p14:tracePt t="233861" x="10782300" y="4292600"/>
          <p14:tracePt t="233878" x="10801350" y="4279900"/>
          <p14:tracePt t="233894" x="10807700" y="4260850"/>
          <p14:tracePt t="233912" x="10795000" y="4248150"/>
          <p14:tracePt t="233928" x="10712450" y="4203700"/>
          <p14:tracePt t="233945" x="10585450" y="4159250"/>
          <p14:tracePt t="233961" x="10382250" y="4102100"/>
          <p14:tracePt t="233978" x="10198100" y="4044950"/>
          <p14:tracePt t="233994" x="10064750" y="4013200"/>
          <p14:tracePt t="234011" x="10026650" y="4000500"/>
          <p14:tracePt t="234031" x="10020300" y="4000500"/>
          <p14:tracePt t="234046" x="10020300" y="4006850"/>
          <p14:tracePt t="234060" x="10013950" y="4044950"/>
          <p14:tracePt t="234077" x="9988550" y="4083050"/>
          <p14:tracePt t="234094" x="9931400" y="4133850"/>
          <p14:tracePt t="234111" x="9829800" y="4178300"/>
          <p14:tracePt t="234128" x="9683750" y="4235450"/>
          <p14:tracePt t="234147" x="9683750" y="4254500"/>
          <p14:tracePt t="234162" x="9759950" y="4305300"/>
          <p14:tracePt t="234178" x="9893300" y="4375150"/>
          <p14:tracePt t="234195" x="10058400" y="4445000"/>
          <p14:tracePt t="234212" x="10229850" y="4508500"/>
          <p14:tracePt t="234228" x="10331450" y="4533900"/>
          <p14:tracePt t="234245" x="10388600" y="4533900"/>
          <p14:tracePt t="234261" x="10426700" y="4533900"/>
          <p14:tracePt t="234278" x="10477500" y="4514850"/>
          <p14:tracePt t="234295" x="10541000" y="4476750"/>
          <p14:tracePt t="234311" x="10585450" y="4438650"/>
          <p14:tracePt t="234328" x="10610850" y="4406900"/>
          <p14:tracePt t="234346" x="10623550" y="4368800"/>
          <p14:tracePt t="234361" x="10623550" y="4337050"/>
          <p14:tracePt t="234380" x="10598150" y="4305300"/>
          <p14:tracePt t="234394" x="10566400" y="4286250"/>
          <p14:tracePt t="234412" x="10509250" y="4273550"/>
          <p14:tracePt t="234428" x="10458450" y="4260850"/>
          <p14:tracePt t="234445" x="10394950" y="4248150"/>
          <p14:tracePt t="234461" x="10356850" y="4241800"/>
          <p14:tracePt t="234478" x="10337800" y="4235450"/>
          <p14:tracePt t="234495" x="10325100" y="4229100"/>
          <p14:tracePt t="234512" x="10318750" y="4229100"/>
          <p14:tracePt t="234604" x="10312400" y="4229100"/>
          <p14:tracePt t="234610" x="10306050" y="4235450"/>
          <p14:tracePt t="234629" x="10299700" y="4241800"/>
          <p14:tracePt t="234648" x="10255250" y="4248150"/>
          <p14:tracePt t="234661" x="10229850" y="4248150"/>
          <p14:tracePt t="234678" x="10217150" y="4241800"/>
          <p14:tracePt t="234695" x="10204450" y="4216400"/>
          <p14:tracePt t="234713" x="10198100" y="4191000"/>
          <p14:tracePt t="234729" x="10191750" y="4165600"/>
          <p14:tracePt t="234747" x="10191750" y="4152900"/>
          <p14:tracePt t="234795" x="10179050" y="4171950"/>
          <p14:tracePt t="234812" x="10160000" y="4203700"/>
          <p14:tracePt t="234828" x="10128250" y="4235450"/>
          <p14:tracePt t="234848" x="10096500" y="4267200"/>
          <p14:tracePt t="234864" x="10064750" y="4286250"/>
          <p14:tracePt t="234878" x="10052050" y="4298950"/>
          <p14:tracePt t="234896" x="10045700" y="4298950"/>
          <p14:tracePt t="234912" x="10045700" y="4292600"/>
          <p14:tracePt t="234928" x="10045700" y="4267200"/>
          <p14:tracePt t="234945" x="10039350" y="4248150"/>
          <p14:tracePt t="234962" x="10039350" y="4235450"/>
          <p14:tracePt t="234978" x="10039350" y="4229100"/>
          <p14:tracePt t="234995" x="10039350" y="4222750"/>
          <p14:tracePt t="235071" x="10033000" y="4222750"/>
          <p14:tracePt t="235290" x="10026650" y="4222750"/>
          <p14:tracePt t="235298" x="10020300" y="4222750"/>
          <p14:tracePt t="235306" x="10001250" y="4210050"/>
          <p14:tracePt t="235317" x="9982200" y="4203700"/>
          <p14:tracePt t="235331" x="9944100" y="4184650"/>
          <p14:tracePt t="235346" x="9918700" y="4171950"/>
          <p14:tracePt t="235363" x="9906000" y="4165600"/>
          <p14:tracePt t="235380" x="9899650" y="4165600"/>
          <p14:tracePt t="235430" x="9912350" y="4165600"/>
          <p14:tracePt t="235445" x="9937750" y="4171950"/>
          <p14:tracePt t="235462" x="9994900" y="4171950"/>
          <p14:tracePt t="235479" x="10045700" y="4178300"/>
          <p14:tracePt t="235496" x="10115550" y="4184650"/>
          <p14:tracePt t="235512" x="10210800" y="4191000"/>
          <p14:tracePt t="235530" x="10356850" y="4191000"/>
          <p14:tracePt t="235549" x="10433050" y="4171950"/>
          <p14:tracePt t="235562" x="10471150" y="4152900"/>
          <p14:tracePt t="235579" x="10483850" y="4102100"/>
          <p14:tracePt t="235595" x="10464800" y="4057650"/>
          <p14:tracePt t="235612" x="10394950" y="3987800"/>
          <p14:tracePt t="235630" x="10287000" y="3937000"/>
          <p14:tracePt t="235646" x="10185400" y="3911600"/>
          <p14:tracePt t="235663" x="10109200" y="3911600"/>
          <p14:tracePt t="235682" x="10007600" y="3917950"/>
          <p14:tracePt t="235702" x="9810750" y="3943350"/>
          <p14:tracePt t="235713" x="9728200" y="3956050"/>
          <p14:tracePt t="235731" x="9493250" y="3981450"/>
          <p14:tracePt t="235746" x="9410700" y="3987800"/>
          <p14:tracePt t="235763" x="9245600" y="4025900"/>
          <p14:tracePt t="235779" x="9194800" y="4095750"/>
          <p14:tracePt t="235797" x="9188450" y="4171950"/>
          <p14:tracePt t="235815" x="9271000" y="4286250"/>
          <p14:tracePt t="235829" x="9417050" y="4362450"/>
          <p14:tracePt t="235846" x="9613900" y="4419600"/>
          <p14:tracePt t="235863" x="9886950" y="4445000"/>
          <p14:tracePt t="235879" x="10115550" y="4445000"/>
          <p14:tracePt t="235896" x="10261600" y="4419600"/>
          <p14:tracePt t="235913" x="10331450" y="4375150"/>
          <p14:tracePt t="235929" x="10344150" y="4349750"/>
          <p14:tracePt t="235962" x="10325100" y="4343400"/>
          <p14:tracePt t="235980" x="10280650" y="4343400"/>
          <p14:tracePt t="235982" x="10255250" y="4343400"/>
          <p14:tracePt t="235996" x="10229850" y="4349750"/>
          <p14:tracePt t="236012" x="10198100" y="4368800"/>
          <p14:tracePt t="236029" x="10191750" y="4368800"/>
          <p14:tracePt t="236046" x="10185400" y="4375150"/>
          <p14:tracePt t="236064" x="10172700" y="4381500"/>
          <p14:tracePt t="236080" x="10160000" y="4381500"/>
          <p14:tracePt t="236097" x="10147300" y="4387850"/>
          <p14:tracePt t="236113" x="10140950" y="4387850"/>
          <p14:tracePt t="236130" x="10134600" y="4387850"/>
          <p14:tracePt t="236146" x="10128250" y="4381500"/>
          <p14:tracePt t="236163" x="10121900" y="4368800"/>
          <p14:tracePt t="236182" x="10121900" y="4349750"/>
          <p14:tracePt t="236196" x="10115550" y="4330700"/>
          <p14:tracePt t="236213" x="10115550" y="4311650"/>
          <p14:tracePt t="236230" x="10109200" y="4298950"/>
          <p14:tracePt t="236301" x="10102850" y="4298950"/>
          <p14:tracePt t="236309" x="10096500" y="4298950"/>
          <p14:tracePt t="236330" x="10077450" y="4298950"/>
          <p14:tracePt t="236347" x="10026650" y="4298950"/>
          <p14:tracePt t="236364" x="9994900" y="4298950"/>
          <p14:tracePt t="236381" x="9950450" y="4305300"/>
          <p14:tracePt t="236396" x="9937750" y="4305300"/>
          <p14:tracePt t="236413" x="9925050" y="4305300"/>
          <p14:tracePt t="236430" x="9925050" y="4311650"/>
          <p14:tracePt t="236480" x="9918700" y="4311650"/>
          <p14:tracePt t="236513" x="9906000" y="4311650"/>
          <p14:tracePt t="236532" x="9906000" y="4305300"/>
          <p14:tracePt t="236629" x="9899650" y="4305300"/>
          <p14:tracePt t="236635" x="9899650" y="4298950"/>
          <p14:tracePt t="236647" x="9899650" y="4292600"/>
          <p14:tracePt t="236664" x="9899650" y="4286250"/>
          <p14:tracePt t="236681" x="9899650" y="4273550"/>
          <p14:tracePt t="236698" x="9899650" y="4260850"/>
          <p14:tracePt t="236713" x="9899650" y="4254500"/>
          <p14:tracePt t="236730" x="9899650" y="4248150"/>
          <p14:tracePt t="237060" x="9893300" y="4248150"/>
          <p14:tracePt t="237080" x="9886950" y="4248150"/>
          <p14:tracePt t="237242" x="9880600" y="4248150"/>
          <p14:tracePt t="237263" x="9874250" y="4248150"/>
          <p14:tracePt t="237281" x="9867900" y="4248150"/>
          <p14:tracePt t="237297" x="9861550" y="4248150"/>
          <p14:tracePt t="237316" x="9855200" y="4248150"/>
          <p14:tracePt t="237332" x="9848850" y="4248150"/>
          <p14:tracePt t="237350" x="9848850" y="4260850"/>
          <p14:tracePt t="237365" x="9848850" y="4330700"/>
          <p14:tracePt t="237382" x="9855200" y="4381500"/>
          <p14:tracePt t="237397" x="9855200" y="4425950"/>
          <p14:tracePt t="237414" x="9855200" y="4451350"/>
          <p14:tracePt t="237431" x="9855200" y="4464050"/>
          <p14:tracePt t="237513" x="9855200" y="4470400"/>
          <p14:tracePt t="237523" x="9855200" y="4476750"/>
          <p14:tracePt t="237531" x="9861550" y="4489450"/>
          <p14:tracePt t="237548" x="9880600" y="4527550"/>
          <p14:tracePt t="237564" x="9886950" y="4559300"/>
          <p14:tracePt t="237580" x="9893300" y="4584700"/>
          <p14:tracePt t="237598" x="9893300" y="4591050"/>
          <p14:tracePt t="237635" x="9893300" y="4597400"/>
          <p14:tracePt t="237649" x="9893300" y="4603750"/>
          <p14:tracePt t="237664" x="9899650" y="4616450"/>
          <p14:tracePt t="237681" x="9912350" y="4654550"/>
          <p14:tracePt t="237698" x="9912350" y="4679950"/>
          <p14:tracePt t="237714" x="9912350" y="4692650"/>
          <p14:tracePt t="237929" x="9918700" y="4686300"/>
          <p14:tracePt t="237944" x="9918700" y="4679950"/>
          <p14:tracePt t="237952" x="9918700" y="4673600"/>
          <p14:tracePt t="237968" x="9925050" y="4673600"/>
          <p14:tracePt t="237982" x="9925050" y="4667250"/>
          <p14:tracePt t="237998" x="9931400" y="4660900"/>
          <p14:tracePt t="238015" x="9931400" y="4654550"/>
          <p14:tracePt t="238031" x="9937750" y="4654550"/>
          <p14:tracePt t="238049" x="9944100" y="4648200"/>
          <p14:tracePt t="238064" x="9963150" y="4648200"/>
          <p14:tracePt t="238081" x="9969500" y="4641850"/>
          <p14:tracePt t="238097" x="9982200" y="4635500"/>
          <p14:tracePt t="238114" x="9994900" y="4629150"/>
          <p14:tracePt t="238131" x="10001250" y="4622800"/>
          <p14:tracePt t="238148" x="10013950" y="4616450"/>
          <p14:tracePt t="238165" x="10020300" y="4610100"/>
          <p14:tracePt t="238182" x="10026650" y="4610100"/>
          <p14:tracePt t="238198" x="10033000" y="4603750"/>
          <p14:tracePt t="238215" x="10045700" y="4597400"/>
          <p14:tracePt t="238218" x="10052050" y="4591050"/>
          <p14:tracePt t="238231" x="10052050" y="4584700"/>
          <p14:tracePt t="238249" x="10071100" y="4572000"/>
          <p14:tracePt t="238265" x="10077450" y="4559300"/>
          <p14:tracePt t="238282" x="10090150" y="4546600"/>
          <p14:tracePt t="238298" x="10109200" y="4540250"/>
          <p14:tracePt t="238315" x="10128250" y="4533900"/>
          <p14:tracePt t="238332" x="10134600" y="4533900"/>
          <p14:tracePt t="238365" x="10140950" y="4527550"/>
          <p14:tracePt t="238398" x="10147300" y="4514850"/>
          <p14:tracePt t="238415" x="10153650" y="4508500"/>
          <p14:tracePt t="238431" x="10160000" y="4489450"/>
          <p14:tracePt t="238448" x="10166350" y="4483100"/>
          <p14:tracePt t="238464" x="10172700" y="4476750"/>
          <p14:tracePt t="238482" x="10172700" y="4470400"/>
          <p14:tracePt t="238499" x="10179050" y="4464050"/>
          <p14:tracePt t="238515" x="10179050" y="4451350"/>
          <p14:tracePt t="238531" x="10185400" y="4438650"/>
          <p14:tracePt t="238549" x="10185400" y="4432300"/>
          <p14:tracePt t="238565" x="10191750" y="4413250"/>
          <p14:tracePt t="238582" x="10204450" y="4387850"/>
          <p14:tracePt t="238599" x="10210800" y="4375150"/>
          <p14:tracePt t="238615" x="10236200" y="4356100"/>
          <p14:tracePt t="238631" x="10242550" y="4343400"/>
          <p14:tracePt t="238649" x="10267950" y="4311650"/>
          <p14:tracePt t="238665" x="10280650" y="4292600"/>
          <p14:tracePt t="238685" x="10337800" y="4235450"/>
          <p14:tracePt t="238702" x="10414000" y="4197350"/>
          <p14:tracePt t="238714" x="10458450" y="4178300"/>
          <p14:tracePt t="238731" x="10541000" y="4165600"/>
          <p14:tracePt t="238748" x="10604500" y="4146550"/>
          <p14:tracePt t="238765" x="10655300" y="4127500"/>
          <p14:tracePt t="238784" x="10680700" y="4108450"/>
          <p14:tracePt t="238802" x="10687050" y="4095750"/>
          <p14:tracePt t="238816" x="10687050" y="4070350"/>
          <p14:tracePt t="238832" x="10687050" y="4057650"/>
          <p14:tracePt t="238849" x="10680700" y="4051300"/>
          <p14:tracePt t="238865" x="10668000" y="4038600"/>
          <p14:tracePt t="238881" x="10629900" y="4032250"/>
          <p14:tracePt t="238898" x="10604500" y="4025900"/>
          <p14:tracePt t="238916" x="10553700" y="4025900"/>
          <p14:tracePt t="238932" x="10502900" y="4019550"/>
          <p14:tracePt t="238949" x="10483850" y="4019550"/>
          <p14:tracePt t="238966" x="10439400" y="4019550"/>
          <p14:tracePt t="238984" x="10331450" y="4019550"/>
          <p14:tracePt t="239000" x="10217150" y="4013200"/>
          <p14:tracePt t="239015" x="10090150" y="4006850"/>
          <p14:tracePt t="239032" x="9950450" y="4000500"/>
          <p14:tracePt t="239049" x="9810750" y="3994150"/>
          <p14:tracePt t="239067" x="9671050" y="3987800"/>
          <p14:tracePt t="239085" x="9525000" y="3987800"/>
          <p14:tracePt t="239101" x="9366250" y="4000500"/>
          <p14:tracePt t="239115" x="9144000" y="4006850"/>
          <p14:tracePt t="239135" x="8972550" y="4013200"/>
          <p14:tracePt t="239150" x="8750300" y="4013200"/>
          <p14:tracePt t="239166" x="8559800" y="4006850"/>
          <p14:tracePt t="239181" x="8458200" y="4006850"/>
          <p14:tracePt t="239198" x="8356600" y="4025900"/>
          <p14:tracePt t="239216" x="8261350" y="4057650"/>
          <p14:tracePt t="239232" x="8159750" y="4102100"/>
          <p14:tracePt t="239249" x="8026400" y="4152900"/>
          <p14:tracePt t="239266" x="7931150" y="4203700"/>
          <p14:tracePt t="239285" x="7772400" y="4241800"/>
          <p14:tracePt t="239299" x="7600950" y="4292600"/>
          <p14:tracePt t="239316" x="7378700" y="4375150"/>
          <p14:tracePt t="239332" x="7162800" y="4451350"/>
          <p14:tracePt t="239349" x="7029450" y="4489450"/>
          <p14:tracePt t="239366" x="6927850" y="4514850"/>
          <p14:tracePt t="239383" x="6877050" y="4552950"/>
          <p14:tracePt t="239399" x="6813550" y="4616450"/>
          <p14:tracePt t="239415" x="6756400" y="4692650"/>
          <p14:tracePt t="239433" x="6692900" y="4781550"/>
          <p14:tracePt t="239449" x="6604000" y="4851400"/>
          <p14:tracePt t="239465" x="6464300" y="4883150"/>
          <p14:tracePt t="239484" x="6305550" y="4889500"/>
          <p14:tracePt t="239499" x="6191250" y="4876800"/>
          <p14:tracePt t="239516" x="6108700" y="4857750"/>
          <p14:tracePt t="239533" x="5981700" y="4819650"/>
          <p14:tracePt t="239550" x="5854700" y="4787900"/>
          <p14:tracePt t="239566" x="5657850" y="4730750"/>
          <p14:tracePt t="239584" x="5511800" y="4679950"/>
          <p14:tracePt t="239599" x="5384800" y="4629150"/>
          <p14:tracePt t="239616" x="5340350" y="4603750"/>
          <p14:tracePt t="239633" x="5327650" y="4584700"/>
          <p14:tracePt t="239654" x="5327650" y="4565650"/>
          <p14:tracePt t="239666" x="5327650" y="4552950"/>
          <p14:tracePt t="239682" x="5327650" y="4546600"/>
          <p14:tracePt t="239699" x="5327650" y="4533900"/>
          <p14:tracePt t="239716" x="5327650" y="4527550"/>
          <p14:tracePt t="239733" x="5327650" y="4521200"/>
          <p14:tracePt t="239752" x="5334000" y="4521200"/>
          <p14:tracePt t="239765" x="5340350" y="4514850"/>
          <p14:tracePt t="239783" x="5359400" y="4514850"/>
          <p14:tracePt t="239799" x="5372100" y="4514850"/>
          <p14:tracePt t="239816" x="5378450" y="4521200"/>
          <p14:tracePt t="248263" x="5397500" y="4521200"/>
          <p14:tracePt t="248276" x="5429250" y="4521200"/>
          <p14:tracePt t="248294" x="5505450" y="4533900"/>
          <p14:tracePt t="248307" x="5511800" y="4540250"/>
          <p14:tracePt t="248375" x="5518150" y="4540250"/>
          <p14:tracePt t="248389" x="5524500" y="4540250"/>
          <p14:tracePt t="248407" x="5575300" y="4546600"/>
          <p14:tracePt t="248423" x="5670550" y="4565650"/>
          <p14:tracePt t="248440" x="5734050" y="4584700"/>
          <p14:tracePt t="248458" x="5765800" y="4591050"/>
          <p14:tracePt t="248473" x="5772150" y="4597400"/>
          <p14:tracePt t="248511" x="5778500" y="4597400"/>
          <p14:tracePt t="248523" x="5791200" y="4591050"/>
          <p14:tracePt t="248539" x="5822950" y="4578350"/>
          <p14:tracePt t="248557" x="5873750" y="4552950"/>
          <p14:tracePt t="248573" x="5981700" y="4527550"/>
          <p14:tracePt t="248591" x="6089650" y="4514850"/>
          <p14:tracePt t="248609" x="6242050" y="4508500"/>
          <p14:tracePt t="248627" x="6369050" y="4514850"/>
          <p14:tracePt t="248643" x="6527800" y="4527550"/>
          <p14:tracePt t="248656" x="6629400" y="4540250"/>
          <p14:tracePt t="248673" x="6724650" y="4552950"/>
          <p14:tracePt t="248691" x="6845300" y="4552950"/>
          <p14:tracePt t="248707" x="6940550" y="4559300"/>
          <p14:tracePt t="248723" x="7092950" y="4572000"/>
          <p14:tracePt t="248740" x="7175500" y="4578350"/>
          <p14:tracePt t="248760" x="7385050" y="4622800"/>
          <p14:tracePt t="248773" x="7486650" y="4648200"/>
          <p14:tracePt t="248790" x="7569200" y="4673600"/>
          <p14:tracePt t="248807" x="7613650" y="4686300"/>
          <p14:tracePt t="248824" x="7651750" y="4699000"/>
          <p14:tracePt t="248841" x="7702550" y="4724400"/>
          <p14:tracePt t="248857" x="7747000" y="4737100"/>
          <p14:tracePt t="248874" x="7810500" y="4749800"/>
          <p14:tracePt t="248891" x="7867650" y="4756150"/>
          <p14:tracePt t="248907" x="7924800" y="4756150"/>
          <p14:tracePt t="248925" x="7956550" y="4743450"/>
          <p14:tracePt t="248941" x="7994650" y="4724400"/>
          <p14:tracePt t="248959" x="8039100" y="4718050"/>
          <p14:tracePt t="248973" x="8083550" y="4718050"/>
          <p14:tracePt t="248990" x="8115300" y="4718050"/>
          <p14:tracePt t="249009" x="8134350" y="4718050"/>
          <p14:tracePt t="249023" x="8159750" y="4718050"/>
          <p14:tracePt t="249041" x="8204200" y="4692650"/>
          <p14:tracePt t="249057" x="8235950" y="4673600"/>
          <p14:tracePt t="249074" x="8274050" y="4635500"/>
          <p14:tracePt t="249091" x="8286750" y="4616450"/>
          <p14:tracePt t="249107" x="8299450" y="4597400"/>
          <p14:tracePt t="249124" x="8305800" y="4584700"/>
          <p14:tracePt t="249141" x="8312150" y="4546600"/>
          <p14:tracePt t="249157" x="8305800" y="4514850"/>
          <p14:tracePt t="249176" x="8255000" y="4425950"/>
          <p14:tracePt t="249190" x="8223250" y="4381500"/>
          <p14:tracePt t="249208" x="8197850" y="4343400"/>
          <p14:tracePt t="249224" x="8172450" y="4305300"/>
          <p14:tracePt t="249240" x="8159750" y="4279900"/>
          <p14:tracePt t="249257" x="8153400" y="4267200"/>
          <p14:tracePt t="249276" x="8140700" y="4254500"/>
          <p14:tracePt t="249291" x="8134350" y="4248150"/>
          <p14:tracePt t="249308" x="8121650" y="4248150"/>
          <p14:tracePt t="249325" x="8102600" y="4241800"/>
          <p14:tracePt t="249344" x="8077200" y="4235450"/>
          <p14:tracePt t="249360" x="8045450" y="4229100"/>
          <p14:tracePt t="249374" x="8013700" y="4229100"/>
          <p14:tracePt t="249390" x="7988300" y="4229100"/>
          <p14:tracePt t="249407" x="7969250" y="4229100"/>
          <p14:tracePt t="249424" x="7956550" y="4235450"/>
          <p14:tracePt t="249442" x="7950200" y="4235450"/>
          <p14:tracePt t="249457" x="7943850" y="4235450"/>
          <p14:tracePt t="249475" x="7943850" y="4241800"/>
          <p14:tracePt t="249758" x="7937500" y="4241800"/>
          <p14:tracePt t="249989" x="7931150" y="4241800"/>
          <p14:tracePt t="250040" x="7924800" y="4241800"/>
          <p14:tracePt t="250199" x="7924800" y="4254500"/>
          <p14:tracePt t="250228" x="7918450" y="4279900"/>
          <p14:tracePt t="250241" x="7918450" y="4286250"/>
          <p14:tracePt t="250258" x="7912100" y="4286250"/>
          <p14:tracePt t="250351" x="7918450" y="4286250"/>
          <p14:tracePt t="251153" x="7924800" y="4286250"/>
          <p14:tracePt t="251161" x="7931150" y="4292600"/>
          <p14:tracePt t="251169" x="7950200" y="4305300"/>
          <p14:tracePt t="251178" x="7975600" y="4318000"/>
          <p14:tracePt t="251192" x="8007350" y="4330700"/>
          <p14:tracePt t="251210" x="8102600" y="4368800"/>
          <p14:tracePt t="251226" x="8191500" y="4400550"/>
          <p14:tracePt t="251243" x="8305800" y="4438650"/>
          <p14:tracePt t="251259" x="8426450" y="4464050"/>
          <p14:tracePt t="251278" x="8597900" y="4495800"/>
          <p14:tracePt t="251293" x="8756650" y="4514850"/>
          <p14:tracePt t="251311" x="8883650" y="4533900"/>
          <p14:tracePt t="251327" x="8997950" y="4533900"/>
          <p14:tracePt t="251342" x="9061450" y="4546600"/>
          <p14:tracePt t="251359" x="9131300" y="4559300"/>
          <p14:tracePt t="251375" x="9220200" y="4584700"/>
          <p14:tracePt t="251393" x="9334500" y="4616450"/>
          <p14:tracePt t="251409" x="9423400" y="4629150"/>
          <p14:tracePt t="251425" x="9480550" y="4629150"/>
          <p14:tracePt t="251443" x="9525000" y="4629150"/>
          <p14:tracePt t="251459" x="9613900" y="4610100"/>
          <p14:tracePt t="251476" x="9652000" y="4603750"/>
          <p14:tracePt t="251493" x="9702800" y="4597400"/>
          <p14:tracePt t="251509" x="9740900" y="4597400"/>
          <p14:tracePt t="251526" x="9766300" y="4603750"/>
          <p14:tracePt t="251543" x="9804400" y="4622800"/>
          <p14:tracePt t="251560" x="9829800" y="4641850"/>
          <p14:tracePt t="251576" x="9855200" y="4660900"/>
          <p14:tracePt t="251592" x="9874250" y="4673600"/>
          <p14:tracePt t="251609" x="9886950" y="4673600"/>
          <p14:tracePt t="251626" x="9893300" y="4673600"/>
          <p14:tracePt t="251642" x="9899650" y="4673600"/>
          <p14:tracePt t="251770" x="9886950" y="4667250"/>
          <p14:tracePt t="251776" x="9861550" y="4660900"/>
          <p14:tracePt t="251792" x="9810750" y="4635500"/>
          <p14:tracePt t="251812" x="9740900" y="4616450"/>
          <p14:tracePt t="251828" x="9632950" y="4578350"/>
          <p14:tracePt t="251846" x="9556750" y="4552950"/>
          <p14:tracePt t="251861" x="9493250" y="4533900"/>
          <p14:tracePt t="251876" x="9442450" y="4527550"/>
          <p14:tracePt t="251893" x="9404350" y="4521200"/>
          <p14:tracePt t="251910" x="9391650" y="4521200"/>
          <p14:tracePt t="251943" x="9378950" y="4521200"/>
          <p14:tracePt t="251960" x="9359900" y="4521200"/>
          <p14:tracePt t="251977" x="9340850" y="4521200"/>
          <p14:tracePt t="252009" x="9340850" y="4533900"/>
          <p14:tracePt t="252028" x="9417050" y="4552950"/>
          <p14:tracePt t="252046" x="9474200" y="4559300"/>
          <p14:tracePt t="252059" x="9601200" y="4559300"/>
          <p14:tracePt t="252076" x="9740900" y="4565650"/>
          <p14:tracePt t="252093" x="9855200" y="4565650"/>
          <p14:tracePt t="252110" x="9931400" y="4565650"/>
          <p14:tracePt t="252126" x="9969500" y="4565650"/>
          <p14:tracePt t="252160" x="9975850" y="4572000"/>
          <p14:tracePt t="252193" x="9982200" y="4572000"/>
          <p14:tracePt t="252226" x="10001250" y="4572000"/>
          <p14:tracePt t="252243" x="10033000" y="4559300"/>
          <p14:tracePt t="252259" x="10064750" y="4546600"/>
          <p14:tracePt t="252276" x="10096500" y="4521200"/>
          <p14:tracePt t="252294" x="10115550" y="4508500"/>
          <p14:tracePt t="252310" x="10128250" y="4495800"/>
          <p14:tracePt t="252327" x="10128250" y="4483100"/>
          <p14:tracePt t="252343" x="10121900" y="4457700"/>
          <p14:tracePt t="252361" x="10109200" y="4445000"/>
          <p14:tracePt t="252377" x="10083800" y="4419600"/>
          <p14:tracePt t="252394" x="10045700" y="4394200"/>
          <p14:tracePt t="252412" x="10013950" y="4387850"/>
          <p14:tracePt t="252426" x="9969500" y="4368800"/>
          <p14:tracePt t="252443" x="9893300" y="4343400"/>
          <p14:tracePt t="252461" x="9779000" y="4305300"/>
          <p14:tracePt t="252478" x="9702800" y="4279900"/>
          <p14:tracePt t="252496" x="9632950" y="4260850"/>
          <p14:tracePt t="252513" x="9588500" y="4254500"/>
          <p14:tracePt t="252526" x="9550400" y="4254500"/>
          <p14:tracePt t="252543" x="9531350" y="4254500"/>
          <p14:tracePt t="252560" x="9512300" y="4267200"/>
          <p14:tracePt t="252576" x="9505950" y="4279900"/>
          <p14:tracePt t="252611" x="9505950" y="4298950"/>
          <p14:tracePt t="252630" x="9505950" y="4318000"/>
          <p14:tracePt t="252647" x="9525000" y="4362450"/>
          <p14:tracePt t="252662" x="9569450" y="4413250"/>
          <p14:tracePt t="252677" x="9601200" y="4445000"/>
          <p14:tracePt t="252696" x="9664700" y="4489450"/>
          <p14:tracePt t="252710" x="9702800" y="4508500"/>
          <p14:tracePt t="252727" x="9753600" y="4527550"/>
          <p14:tracePt t="252744" x="9804400" y="4540250"/>
          <p14:tracePt t="252761" x="9829800" y="4546600"/>
          <p14:tracePt t="252777" x="9855200" y="4546600"/>
          <p14:tracePt t="252793" x="9886950" y="4546600"/>
          <p14:tracePt t="252810" x="9906000" y="4540250"/>
          <p14:tracePt t="252827" x="9931400" y="4533900"/>
          <p14:tracePt t="252828" x="9937750" y="4533900"/>
          <p14:tracePt t="252845" x="9950450" y="4533900"/>
          <p14:tracePt t="252861" x="9994900" y="4527550"/>
          <p14:tracePt t="252880" x="10020300" y="4521200"/>
          <p14:tracePt t="252894" x="10058400" y="4502150"/>
          <p14:tracePt t="252911" x="10077450" y="4495800"/>
          <p14:tracePt t="252927" x="10096500" y="4483100"/>
          <p14:tracePt t="252944" x="10115550" y="4476750"/>
          <p14:tracePt t="252961" x="10121900" y="4470400"/>
          <p14:tracePt t="253038" x="10121900" y="4476750"/>
          <p14:tracePt t="253047" x="10128250" y="4483100"/>
          <p14:tracePt t="253055" x="10134600" y="4489450"/>
          <p14:tracePt t="253070" x="10140950" y="4495800"/>
          <p14:tracePt t="253078" x="10147300" y="4502150"/>
          <p14:tracePt t="253094" x="10153650" y="4508500"/>
          <p14:tracePt t="253110" x="10160000" y="4514850"/>
          <p14:tracePt t="253127" x="10172700" y="4527550"/>
          <p14:tracePt t="253144" x="10179050" y="4533900"/>
          <p14:tracePt t="253160" x="10198100" y="4540250"/>
          <p14:tracePt t="253177" x="10223500" y="4546600"/>
          <p14:tracePt t="253193" x="10248900" y="4552950"/>
          <p14:tracePt t="253211" x="10267950" y="4552950"/>
          <p14:tracePt t="253226" x="10274300" y="4552950"/>
          <p14:tracePt t="253244" x="10280650" y="4559300"/>
          <p14:tracePt t="253396" x="10274300" y="4559300"/>
          <p14:tracePt t="253410" x="10267950" y="4559300"/>
          <p14:tracePt t="253475" x="10261600" y="4559300"/>
          <p14:tracePt t="253502" x="10255250" y="4559300"/>
          <p14:tracePt t="253525" x="10248900" y="4565650"/>
          <p14:tracePt t="253535" x="10242550" y="4565650"/>
          <p14:tracePt t="253544" x="10242550" y="4572000"/>
          <p14:tracePt t="253762" x="10236200" y="4572000"/>
          <p14:tracePt t="253786" x="10229850" y="4572000"/>
          <p14:tracePt t="253861" x="10223500" y="4572000"/>
          <p14:tracePt t="253877" x="10223500" y="4565650"/>
          <p14:tracePt t="253885" x="10217150" y="4552950"/>
          <p14:tracePt t="253895" x="10217150" y="4540250"/>
          <p14:tracePt t="253911" x="10210800" y="4533900"/>
          <p14:tracePt t="253930" x="10210800" y="4527550"/>
          <p14:tracePt t="253948" x="10210800" y="4514850"/>
          <p14:tracePt t="253966" x="10204450" y="4514850"/>
          <p14:tracePt t="253977" x="10198100" y="4508500"/>
          <p14:tracePt t="254011" x="10198100" y="4502150"/>
          <p14:tracePt t="254031" x="10255250" y="4495800"/>
          <p14:tracePt t="254044" x="10369550" y="4521200"/>
          <p14:tracePt t="254061" x="10502900" y="4546600"/>
          <p14:tracePt t="254080" x="10623550" y="4565650"/>
          <p14:tracePt t="254095" x="10750550" y="4578350"/>
          <p14:tracePt t="254113" x="10852150" y="4584700"/>
          <p14:tracePt t="254128" x="10915650" y="4584700"/>
          <p14:tracePt t="254144" x="10947400" y="4584700"/>
          <p14:tracePt t="254163" x="10960100" y="4584700"/>
          <p14:tracePt t="254178" x="10979150" y="4584700"/>
          <p14:tracePt t="254194" x="10991850" y="4584700"/>
          <p14:tracePt t="254212" x="11004550" y="4584700"/>
          <p14:tracePt t="254228" x="11023600" y="4584700"/>
          <p14:tracePt t="254247" x="11087100" y="4584700"/>
          <p14:tracePt t="254264" x="11137900" y="4584700"/>
          <p14:tracePt t="254281" x="11195050" y="4584700"/>
          <p14:tracePt t="254294" x="11252200" y="4578350"/>
          <p14:tracePt t="254313" x="11322050" y="4572000"/>
          <p14:tracePt t="254328" x="11417300" y="4559300"/>
          <p14:tracePt t="254346" x="11474450" y="4540250"/>
          <p14:tracePt t="254362" x="11518900" y="4521200"/>
          <p14:tracePt t="254378" x="11531600" y="4508500"/>
          <p14:tracePt t="254395" x="11531600" y="4502150"/>
          <p14:tracePt t="254412" x="11525250" y="4502150"/>
          <p14:tracePt t="254429" x="11493500" y="4502150"/>
          <p14:tracePt t="254444" x="11430000" y="4502150"/>
          <p14:tracePt t="254461" x="11353800" y="4514850"/>
          <p14:tracePt t="254480" x="11233150" y="4533900"/>
          <p14:tracePt t="254498" x="10883900" y="4603750"/>
          <p14:tracePt t="254515" x="10560050" y="4660900"/>
          <p14:tracePt t="254528" x="10363200" y="4673600"/>
          <p14:tracePt t="254544" x="9671050" y="4686300"/>
          <p14:tracePt t="254562" x="9220200" y="4679950"/>
          <p14:tracePt t="254579" x="8769350" y="4641850"/>
          <p14:tracePt t="254595" x="8343900" y="4603750"/>
          <p14:tracePt t="254612" x="7988300" y="4565650"/>
          <p14:tracePt t="254629" x="7702550" y="4527550"/>
          <p14:tracePt t="254645" x="7467600" y="4502150"/>
          <p14:tracePt t="254661" x="7194550" y="4489450"/>
          <p14:tracePt t="254678" x="6889750" y="4483100"/>
          <p14:tracePt t="254695" x="6534150" y="4476750"/>
          <p14:tracePt t="254712" x="6165850" y="4470400"/>
          <p14:tracePt t="254728" x="5911850" y="4470400"/>
          <p14:tracePt t="254748" x="5759450" y="4470400"/>
          <p14:tracePt t="254779" x="5765800" y="4470400"/>
          <p14:tracePt t="254795" x="5816600" y="4483100"/>
          <p14:tracePt t="254812" x="5848350" y="4489450"/>
          <p14:tracePt t="254829" x="5854700" y="4508500"/>
          <p14:tracePt t="254845" x="5854700" y="4527550"/>
          <p14:tracePt t="254862" x="5861050" y="4546600"/>
          <p14:tracePt t="254879" x="5873750" y="4559300"/>
          <p14:tracePt t="254896" x="5886450" y="4572000"/>
          <p14:tracePt t="254912" x="5899150" y="4584700"/>
          <p14:tracePt t="254928" x="5899150" y="4597400"/>
          <p14:tracePt t="254930" x="5899150" y="4603750"/>
          <p14:tracePt t="254945" x="5899150" y="4616450"/>
          <p14:tracePt t="254962" x="5892800" y="4635500"/>
          <p14:tracePt t="254979" x="5880100" y="4648200"/>
          <p14:tracePt t="254998" x="5854700" y="4660900"/>
          <p14:tracePt t="255012" x="5848350" y="4667250"/>
          <p14:tracePt t="255028" x="5810250" y="4692650"/>
          <p14:tracePt t="255045" x="5791200" y="4699000"/>
          <p14:tracePt t="255062" x="5772150" y="4705350"/>
          <p14:tracePt t="255079" x="5740400" y="4718050"/>
          <p14:tracePt t="255095" x="5683250" y="4737100"/>
          <p14:tracePt t="255112" x="5626100" y="4768850"/>
          <p14:tracePt t="255129" x="5549900" y="4787900"/>
          <p14:tracePt t="255146" x="5511800" y="4806950"/>
          <p14:tracePt t="255163" x="5518150" y="4826000"/>
          <p14:tracePt t="255164" x="5543550" y="4832350"/>
          <p14:tracePt t="255179" x="5562600" y="4838700"/>
          <p14:tracePt t="255196" x="5613400" y="4851400"/>
          <p14:tracePt t="255215" x="5664200" y="4864100"/>
          <p14:tracePt t="255229" x="5676900" y="4876800"/>
          <p14:tracePt t="255246" x="5683250" y="4883150"/>
          <p14:tracePt t="255264" x="5683250" y="4895850"/>
          <p14:tracePt t="255279" x="5664200" y="4902200"/>
          <p14:tracePt t="255296" x="5657850" y="4908550"/>
          <p14:tracePt t="255422" x="5664200" y="4908550"/>
          <p14:tracePt t="255427" x="5664200" y="4902200"/>
          <p14:tracePt t="255444" x="5670550" y="4895850"/>
          <p14:tracePt t="255462" x="5676900" y="4895850"/>
          <p14:tracePt t="255577" x="5664200" y="4902200"/>
          <p14:tracePt t="255585" x="5645150" y="4902200"/>
          <p14:tracePt t="255595" x="5632450" y="4908550"/>
          <p14:tracePt t="255613" x="5613400" y="4908550"/>
          <p14:tracePt t="255630" x="5607050" y="4908550"/>
          <p14:tracePt t="255646" x="5581650" y="4908550"/>
          <p14:tracePt t="255665" x="5575300" y="4908550"/>
          <p14:tracePt t="258374" x="5575300" y="4902200"/>
          <p14:tracePt t="258385" x="5568950" y="4902200"/>
          <p14:tracePt t="258398" x="5549900" y="4876800"/>
          <p14:tracePt t="258417" x="5543550" y="4864100"/>
          <p14:tracePt t="258449" x="5562600" y="4864100"/>
          <p14:tracePt t="258465" x="5581650" y="4864100"/>
          <p14:tracePt t="258482" x="5651500" y="4870450"/>
          <p14:tracePt t="258498" x="5842000" y="4876800"/>
          <p14:tracePt t="258515" x="6248400" y="4889500"/>
          <p14:tracePt t="258532" x="6635750" y="4902200"/>
          <p14:tracePt t="258549" x="6978650" y="4940300"/>
          <p14:tracePt t="258567" x="7327900" y="4972050"/>
          <p14:tracePt t="258582" x="7391400" y="4972050"/>
          <p14:tracePt t="258599" x="7391400" y="4965700"/>
          <p14:tracePt t="258615" x="7378700" y="4953000"/>
          <p14:tracePt t="258632" x="7346950" y="4927600"/>
          <p14:tracePt t="258649" x="7321550" y="4902200"/>
          <p14:tracePt t="258667" x="7321550" y="4876800"/>
          <p14:tracePt t="258685" x="7315200" y="4832350"/>
          <p14:tracePt t="258702" x="7321550" y="4787900"/>
          <p14:tracePt t="258714" x="7334250" y="4743450"/>
          <p14:tracePt t="258731" x="7340600" y="4718050"/>
          <p14:tracePt t="258751" x="7346950" y="4686300"/>
          <p14:tracePt t="258769" x="7353300" y="4660900"/>
          <p14:tracePt t="258781" x="7359650" y="4648200"/>
          <p14:tracePt t="258798" x="7346950" y="4597400"/>
          <p14:tracePt t="258818" x="7296150" y="4546600"/>
          <p14:tracePt t="258832" x="7226300" y="4502150"/>
          <p14:tracePt t="258849" x="7112000" y="4438650"/>
          <p14:tracePt t="258865" x="7016750" y="4394200"/>
          <p14:tracePt t="258882" x="6915150" y="4362450"/>
          <p14:tracePt t="258899" x="6864350" y="4343400"/>
          <p14:tracePt t="258916" x="6800850" y="4337050"/>
          <p14:tracePt t="258932" x="6731000" y="4337050"/>
          <p14:tracePt t="258949" x="6584950" y="4349750"/>
          <p14:tracePt t="258965" x="6413500" y="4368800"/>
          <p14:tracePt t="258983" x="6280150" y="4387850"/>
          <p14:tracePt t="258999" x="6178550" y="4406900"/>
          <p14:tracePt t="259016" x="6134100" y="4425950"/>
          <p14:tracePt t="259032" x="6127750" y="4451350"/>
          <p14:tracePt t="259049" x="6216650" y="4533900"/>
          <p14:tracePt t="259065" x="6388100" y="4603750"/>
          <p14:tracePt t="259082" x="6477000" y="4635500"/>
          <p14:tracePt t="259101" x="6794500" y="4705350"/>
          <p14:tracePt t="259115" x="7029450" y="4711700"/>
          <p14:tracePt t="259133" x="7226300" y="4699000"/>
          <p14:tracePt t="259149" x="7378700" y="4654550"/>
          <p14:tracePt t="259166" x="7499350" y="4591050"/>
          <p14:tracePt t="259182" x="7543800" y="4527550"/>
          <p14:tracePt t="259198" x="7556500" y="4476750"/>
          <p14:tracePt t="259216" x="7550150" y="4451350"/>
          <p14:tracePt t="259233" x="7524750" y="4425950"/>
          <p14:tracePt t="259249" x="7486650" y="4413250"/>
          <p14:tracePt t="259266" x="7442200" y="4394200"/>
          <p14:tracePt t="259282" x="7423150" y="4387850"/>
          <p14:tracePt t="259299" x="7416800" y="4387850"/>
          <p14:tracePt t="262275" x="7410450" y="4381500"/>
          <p14:tracePt t="262283" x="7404100" y="4381500"/>
          <p14:tracePt t="262290" x="7397750" y="4381500"/>
          <p14:tracePt t="262302" x="7385050" y="4375150"/>
          <p14:tracePt t="262319" x="7366000" y="4375150"/>
          <p14:tracePt t="262321" x="7353300" y="4375150"/>
          <p14:tracePt t="262335" x="7346950" y="4375150"/>
          <p14:tracePt t="262352" x="7340600" y="4375150"/>
          <p14:tracePt t="262369" x="7334250" y="4375150"/>
          <p14:tracePt t="262384" x="7315200" y="4368800"/>
          <p14:tracePt t="262401" x="7283450" y="4368800"/>
          <p14:tracePt t="262418" x="7232650" y="4375150"/>
          <p14:tracePt t="262438" x="7162800" y="4406900"/>
          <p14:tracePt t="262452" x="7118350" y="4438650"/>
          <p14:tracePt t="262469" x="7080250" y="4476750"/>
          <p14:tracePt t="262485" x="7061200" y="4502150"/>
          <p14:tracePt t="262502" x="7048500" y="4508500"/>
          <p14:tracePt t="262519" x="7042150" y="4514850"/>
          <p14:tracePt t="262535" x="7016750" y="4533900"/>
          <p14:tracePt t="262552" x="6972300" y="4578350"/>
          <p14:tracePt t="262570" x="6889750" y="4648200"/>
          <p14:tracePt t="262588" x="6845300" y="4705350"/>
          <p14:tracePt t="262602" x="6838950" y="4756150"/>
          <p14:tracePt t="262621" x="6838950" y="4851400"/>
          <p14:tracePt t="262635" x="6870700" y="4933950"/>
          <p14:tracePt t="262651" x="6896100" y="4991100"/>
          <p14:tracePt t="262669" x="6934200" y="5060950"/>
          <p14:tracePt t="262686" x="6978650" y="5143500"/>
          <p14:tracePt t="262702" x="7042150" y="5245100"/>
          <p14:tracePt t="262719" x="7067550" y="5289550"/>
          <p14:tracePt t="262736" x="7073900" y="5314950"/>
          <p14:tracePt t="262755" x="7073900" y="5334000"/>
          <p14:tracePt t="262768" x="7067550" y="5353050"/>
          <p14:tracePt t="262785" x="7054850" y="5359400"/>
          <p14:tracePt t="262802" x="7042150" y="5365750"/>
          <p14:tracePt t="262818" x="6997700" y="5378450"/>
          <p14:tracePt t="262836" x="6978650" y="5384800"/>
          <p14:tracePt t="262852" x="6940550" y="5397500"/>
          <p14:tracePt t="262868" x="6934200" y="5397500"/>
          <p14:tracePt t="262903" x="6934200" y="5410200"/>
          <p14:tracePt t="262919" x="6946900" y="5410200"/>
          <p14:tracePt t="262991" x="6946900" y="5422900"/>
          <p14:tracePt t="263001" x="6946900" y="5441950"/>
          <p14:tracePt t="263019" x="6946900" y="5511800"/>
          <p14:tracePt t="263036" x="6946900" y="5607050"/>
          <p14:tracePt t="263052" x="6927850" y="5727700"/>
          <p14:tracePt t="263069" x="6889750" y="5829300"/>
          <p14:tracePt t="263085" x="6870700" y="5867400"/>
          <p14:tracePt t="263103" x="6864350" y="5892800"/>
          <p14:tracePt t="263118" x="6845300" y="5924550"/>
          <p14:tracePt t="263136" x="6838950" y="5930900"/>
          <p14:tracePt t="263153" x="6826250" y="5943600"/>
          <p14:tracePt t="263172" x="6794500" y="5956300"/>
          <p14:tracePt t="263186" x="6788150" y="5956300"/>
          <p14:tracePt t="263202" x="6737350" y="5969000"/>
          <p14:tracePt t="263220" x="6661150" y="5975350"/>
          <p14:tracePt t="263236" x="6546850" y="5975350"/>
          <p14:tracePt t="263253" x="6419850" y="5975350"/>
          <p14:tracePt t="263255" x="6394450" y="5975350"/>
          <p14:tracePt t="263269" x="6337300" y="5975350"/>
          <p14:tracePt t="263286" x="6254750" y="5975350"/>
          <p14:tracePt t="263303" x="6159500" y="5981700"/>
          <p14:tracePt t="263320" x="6127750" y="5981700"/>
          <p14:tracePt t="263336" x="6102350" y="5975350"/>
          <p14:tracePt t="263352" x="6096000" y="5975350"/>
          <p14:tracePt t="263402" x="6096000" y="5969000"/>
          <p14:tracePt t="263419" x="6108700" y="5949950"/>
          <p14:tracePt t="263436" x="6127750" y="5937250"/>
          <p14:tracePt t="263452" x="6153150" y="5911850"/>
          <p14:tracePt t="263469" x="6178550" y="5886450"/>
          <p14:tracePt t="263487" x="6191250" y="5867400"/>
          <p14:tracePt t="263503" x="6197600" y="5848350"/>
          <p14:tracePt t="263520" x="6197600" y="5816600"/>
          <p14:tracePt t="263536" x="6197600" y="5765800"/>
          <p14:tracePt t="263553" x="6184900" y="5702300"/>
          <p14:tracePt t="263569" x="6127750" y="5511800"/>
          <p14:tracePt t="263585" x="6064250" y="5346700"/>
          <p14:tracePt t="263603" x="5994400" y="5207000"/>
          <p14:tracePt t="263620" x="5924550" y="5111750"/>
          <p14:tracePt t="263637" x="5873750" y="5060950"/>
          <p14:tracePt t="263653" x="5842000" y="5022850"/>
          <p14:tracePt t="263669" x="5791200" y="4984750"/>
          <p14:tracePt t="263686" x="5708650" y="4946650"/>
          <p14:tracePt t="263703" x="5594350" y="4902200"/>
          <p14:tracePt t="263722" x="5454650" y="4864100"/>
          <p14:tracePt t="263736" x="5289550" y="4851400"/>
          <p14:tracePt t="263754" x="5219700" y="4889500"/>
          <p14:tracePt t="263755" x="5207000" y="4908550"/>
          <p14:tracePt t="263770" x="5187950" y="4965700"/>
          <p14:tracePt t="263786" x="5168900" y="5073650"/>
          <p14:tracePt t="263805" x="5175250" y="5289550"/>
          <p14:tracePt t="263819" x="5232400" y="5467350"/>
          <p14:tracePt t="263836" x="5327650" y="5607050"/>
          <p14:tracePt t="263852" x="5505450" y="5797550"/>
          <p14:tracePt t="263869" x="5822950" y="6013450"/>
          <p14:tracePt t="263886" x="6172200" y="6165850"/>
          <p14:tracePt t="263903" x="6483350" y="6261100"/>
          <p14:tracePt t="263919" x="6750050" y="6311900"/>
          <p14:tracePt t="263936" x="6934200" y="6318250"/>
          <p14:tracePt t="263954" x="7029450" y="6280150"/>
          <p14:tracePt t="263973" x="7035800" y="6184900"/>
          <p14:tracePt t="263986" x="7016750" y="6134100"/>
          <p14:tracePt t="264003" x="6946900" y="6013450"/>
          <p14:tracePt t="264019" x="6927850" y="5956300"/>
          <p14:tracePt t="264036" x="6870700" y="5772150"/>
          <p14:tracePt t="264053" x="6826250" y="5695950"/>
          <p14:tracePt t="264069" x="6775450" y="5613400"/>
          <p14:tracePt t="264086" x="6699250" y="5543550"/>
          <p14:tracePt t="264102" x="6597650" y="5473700"/>
          <p14:tracePt t="264123" x="6483350" y="5435600"/>
          <p14:tracePt t="264136" x="6438900" y="5416550"/>
          <p14:tracePt t="265626" x="6432550" y="5410200"/>
          <p14:tracePt t="265633" x="6419850" y="5397500"/>
          <p14:tracePt t="265640" x="6407150" y="5384800"/>
          <p14:tracePt t="265654" x="6400800" y="5378450"/>
          <p14:tracePt t="265691" x="6445250" y="5403850"/>
          <p14:tracePt t="265704" x="6477000" y="5435600"/>
          <p14:tracePt t="265721" x="6540500" y="5492750"/>
          <p14:tracePt t="265738" x="6559550" y="5511800"/>
          <p14:tracePt t="265754" x="6597650" y="5537200"/>
          <p14:tracePt t="265770" x="6604000" y="5543550"/>
          <p14:tracePt t="265787" x="6616700" y="5543550"/>
          <p14:tracePt t="265804" x="6623050" y="5537200"/>
          <p14:tracePt t="265821" x="6654800" y="5518150"/>
          <p14:tracePt t="265838" x="6686550" y="5499100"/>
          <p14:tracePt t="265857" x="6750050" y="5473700"/>
          <p14:tracePt t="265871" x="6769100" y="5473700"/>
          <p14:tracePt t="265888" x="6788150" y="5473700"/>
          <p14:tracePt t="265905" x="6794500" y="5473700"/>
          <p14:tracePt t="265958" x="6788150" y="5473700"/>
          <p14:tracePt t="265971" x="6781800" y="5467350"/>
          <p14:tracePt t="265988" x="6756400" y="5441950"/>
          <p14:tracePt t="266004" x="6724650" y="5410200"/>
          <p14:tracePt t="266023" x="6661150" y="5353050"/>
          <p14:tracePt t="266037" x="6623050" y="5327650"/>
          <p14:tracePt t="266055" x="6584950" y="5289550"/>
          <p14:tracePt t="266071" x="6572250" y="5276850"/>
          <p14:tracePt t="266088" x="6559550" y="5257800"/>
          <p14:tracePt t="266104" x="6546850" y="5226050"/>
          <p14:tracePt t="266121" x="6521450" y="5175250"/>
          <p14:tracePt t="266138" x="6489700" y="5130800"/>
          <p14:tracePt t="266155" x="6470650" y="5111750"/>
          <p14:tracePt t="266172" x="6438900" y="5080000"/>
          <p14:tracePt t="266187" x="6362700" y="5048250"/>
          <p14:tracePt t="266205" x="6299200" y="5041900"/>
          <p14:tracePt t="266207" x="6216650" y="5035550"/>
          <p14:tracePt t="266222" x="6178550" y="5035550"/>
          <p14:tracePt t="266238" x="6096000" y="5060950"/>
          <p14:tracePt t="266240" x="6070600" y="5067300"/>
          <p14:tracePt t="266254" x="6007100" y="5092700"/>
          <p14:tracePt t="266271" x="5994400" y="5105400"/>
          <p14:tracePt t="266288" x="5962650" y="5137150"/>
          <p14:tracePt t="266307" x="5930900" y="5213350"/>
          <p14:tracePt t="266321" x="5918200" y="5257800"/>
          <p14:tracePt t="266339" x="5892800" y="5334000"/>
          <p14:tracePt t="266355" x="5873750" y="5397500"/>
          <p14:tracePt t="266372" x="5861050" y="5429250"/>
          <p14:tracePt t="266388" x="5848350" y="5473700"/>
          <p14:tracePt t="266405" x="5842000" y="5505450"/>
          <p14:tracePt t="266422" x="5842000" y="5568950"/>
          <p14:tracePt t="266438" x="5848350" y="5632450"/>
          <p14:tracePt t="266455" x="5886450" y="5727700"/>
          <p14:tracePt t="266472" x="5918200" y="5791200"/>
          <p14:tracePt t="266489" x="5956300" y="5854700"/>
          <p14:tracePt t="266505" x="5981700" y="5886450"/>
          <p14:tracePt t="266521" x="6019800" y="5930900"/>
          <p14:tracePt t="266539" x="6038850" y="5949950"/>
          <p14:tracePt t="266555" x="6089650" y="5975350"/>
          <p14:tracePt t="266572" x="6115050" y="5988050"/>
          <p14:tracePt t="266589" x="6172200" y="5994400"/>
          <p14:tracePt t="266604" x="6210300" y="5994400"/>
          <p14:tracePt t="266622" x="6261100" y="5994400"/>
          <p14:tracePt t="266639" x="6330950" y="5988050"/>
          <p14:tracePt t="266654" x="6375400" y="5975350"/>
          <p14:tracePt t="266672" x="6419850" y="5962650"/>
          <p14:tracePt t="266689" x="6483350" y="5937250"/>
          <p14:tracePt t="266706" x="6521450" y="5911850"/>
          <p14:tracePt t="266723" x="6635750" y="5861050"/>
          <p14:tracePt t="266739" x="6673850" y="5842000"/>
          <p14:tracePt t="266757" x="6781800" y="5810250"/>
          <p14:tracePt t="266772" x="6845300" y="5791200"/>
          <p14:tracePt t="266789" x="6864350" y="5791200"/>
          <p14:tracePt t="266805" x="6877050" y="5784850"/>
          <p14:tracePt t="266824" x="6883400" y="5778500"/>
          <p14:tracePt t="266841" x="6896100" y="5765800"/>
          <p14:tracePt t="266855" x="6902450" y="5753100"/>
          <p14:tracePt t="266872" x="6902450" y="5740400"/>
          <p14:tracePt t="266905" x="6908800" y="5740400"/>
          <p14:tracePt t="266921" x="6915150" y="5740400"/>
          <p14:tracePt t="266939" x="6934200" y="5740400"/>
          <p14:tracePt t="266956" x="6953250" y="5740400"/>
          <p14:tracePt t="266972" x="6972300" y="5727700"/>
          <p14:tracePt t="266990" x="7004050" y="5708650"/>
          <p14:tracePt t="267005" x="7023100" y="5683250"/>
          <p14:tracePt t="267022" x="7035800" y="5645150"/>
          <p14:tracePt t="267038" x="7042150" y="5607050"/>
          <p14:tracePt t="267055" x="7035800" y="5562600"/>
          <p14:tracePt t="267072" x="7016750" y="5518150"/>
          <p14:tracePt t="267091" x="6978650" y="5461000"/>
          <p14:tracePt t="267106" x="6959600" y="5422900"/>
          <p14:tracePt t="267122" x="6946900" y="5397500"/>
          <p14:tracePt t="267138" x="6927850" y="5308600"/>
          <p14:tracePt t="267155" x="6940550" y="5187950"/>
          <p14:tracePt t="267177" x="6940550" y="5149850"/>
          <p14:tracePt t="267189" x="6946900" y="5035550"/>
          <p14:tracePt t="267205" x="6946900" y="4972050"/>
          <p14:tracePt t="267222" x="6934200" y="4927600"/>
          <p14:tracePt t="267242" x="6921500" y="4914900"/>
          <p14:tracePt t="267256" x="6908800" y="4914900"/>
          <p14:tracePt t="267272" x="6889750" y="4921250"/>
          <p14:tracePt t="267288" x="6864350" y="4933950"/>
          <p14:tracePt t="267305" x="6838950" y="4946650"/>
          <p14:tracePt t="267322" x="6807200" y="4959350"/>
          <p14:tracePt t="267338" x="6731000" y="5016500"/>
          <p14:tracePt t="267356" x="6692900" y="5054600"/>
          <p14:tracePt t="267374" x="6661150" y="5086350"/>
          <p14:tracePt t="267388" x="6642100" y="5124450"/>
          <p14:tracePt t="267405" x="6629400" y="5181600"/>
          <p14:tracePt t="267422" x="6642100" y="5226050"/>
          <p14:tracePt t="267439" x="6673850" y="5270500"/>
          <p14:tracePt t="267456" x="6718300" y="5295900"/>
          <p14:tracePt t="267472" x="6832600" y="5308600"/>
          <p14:tracePt t="267489" x="6908800" y="5295900"/>
          <p14:tracePt t="267506" x="6991350" y="5270500"/>
          <p14:tracePt t="267523" x="7061200" y="5245100"/>
          <p14:tracePt t="267540" x="7112000" y="5226050"/>
          <p14:tracePt t="267557" x="7150100" y="5194300"/>
          <p14:tracePt t="267573" x="7162800" y="5181600"/>
          <p14:tracePt t="267623" x="7150100" y="5181600"/>
          <p14:tracePt t="267640" x="7124700" y="5181600"/>
          <p14:tracePt t="267657" x="7080250" y="5187950"/>
          <p14:tracePt t="267673" x="7016750" y="5207000"/>
          <p14:tracePt t="267690" x="6972300" y="5226050"/>
          <p14:tracePt t="267706" x="6896100" y="5257800"/>
          <p14:tracePt t="267723" x="6832600" y="5283200"/>
          <p14:tracePt t="267740" x="6807200" y="5295900"/>
          <p14:tracePt t="267756" x="6775450" y="5302250"/>
          <p14:tracePt t="267758" x="6769100" y="5302250"/>
          <p14:tracePt t="267789" x="6756400" y="5302250"/>
          <p14:tracePt t="267807" x="6750050" y="5295900"/>
          <p14:tracePt t="267824" x="6737350" y="5283200"/>
          <p14:tracePt t="267839" x="6731000" y="5283200"/>
          <p14:tracePt t="267856" x="6724650" y="5276850"/>
          <p14:tracePt t="267873" x="6711950" y="5276850"/>
          <p14:tracePt t="267890" x="6692900" y="5283200"/>
          <p14:tracePt t="267907" x="6673850" y="5295900"/>
          <p14:tracePt t="267923" x="6661150" y="5302250"/>
          <p14:tracePt t="267940" x="6648450" y="5308600"/>
          <p14:tracePt t="268052" x="6654800" y="5308600"/>
          <p14:tracePt t="268073" x="6661150" y="5289550"/>
          <p14:tracePt t="268090" x="6667500" y="5283200"/>
          <p14:tracePt t="268112" x="6680200" y="5264150"/>
          <p14:tracePt t="268140" x="6686550" y="5257800"/>
          <p14:tracePt t="268157" x="6692900" y="5245100"/>
          <p14:tracePt t="268173" x="6699250" y="5238750"/>
          <p14:tracePt t="268190" x="6718300" y="5232400"/>
          <p14:tracePt t="268206" x="6743700" y="5226050"/>
          <p14:tracePt t="268223" x="6769100" y="5219700"/>
          <p14:tracePt t="268239" x="6788150" y="5213350"/>
          <p14:tracePt t="268256" x="6800850" y="5200650"/>
          <p14:tracePt t="268274" x="6807200" y="5194300"/>
          <p14:tracePt t="268307" x="6813550" y="5187950"/>
          <p14:tracePt t="268324" x="6819900" y="5187950"/>
          <p14:tracePt t="268346" x="6826250" y="5187950"/>
          <p14:tracePt t="268357" x="6851650" y="5207000"/>
          <p14:tracePt t="268373" x="6877050" y="5226050"/>
          <p14:tracePt t="268390" x="6883400" y="5238750"/>
          <p14:tracePt t="268407" x="6889750" y="5245100"/>
          <p14:tracePt t="268428" x="6889750" y="5251450"/>
          <p14:tracePt t="268477" x="6883400" y="5251450"/>
          <p14:tracePt t="268490" x="6883400" y="5257800"/>
          <p14:tracePt t="268648" x="6877050" y="5257800"/>
          <p14:tracePt t="268673" x="6877050" y="5264150"/>
          <p14:tracePt t="268804" x="6883400" y="5257800"/>
          <p14:tracePt t="268812" x="6889750" y="5257800"/>
          <p14:tracePt t="268824" x="6908800" y="5251450"/>
          <p14:tracePt t="268841" x="6953250" y="5251450"/>
          <p14:tracePt t="268857" x="7016750" y="5251450"/>
          <p14:tracePt t="268874" x="7124700" y="5276850"/>
          <p14:tracePt t="268895" x="7213600" y="5321300"/>
          <p14:tracePt t="268913" x="7264400" y="5359400"/>
          <p14:tracePt t="268923" x="7283450" y="5372100"/>
          <p14:tracePt t="268940" x="7296150" y="5384800"/>
          <p14:tracePt t="268960" x="7327900" y="5403850"/>
          <p14:tracePt t="268974" x="7340600" y="5416550"/>
          <p14:tracePt t="268990" x="7353300" y="5429250"/>
          <p14:tracePt t="269007" x="7372350" y="5454650"/>
          <p14:tracePt t="269023" x="7378700" y="5473700"/>
          <p14:tracePt t="269041" x="7378700" y="5480050"/>
          <p14:tracePt t="269074" x="7385050" y="5480050"/>
          <p14:tracePt t="269091" x="7391400" y="5480050"/>
          <p14:tracePt t="269107" x="7423150" y="5473700"/>
          <p14:tracePt t="269124" x="7448550" y="5454650"/>
          <p14:tracePt t="269140" x="7473950" y="5422900"/>
          <p14:tracePt t="269157" x="7569200" y="5397500"/>
          <p14:tracePt t="269176" x="7721600" y="5397500"/>
          <p14:tracePt t="269190" x="7874000" y="5391150"/>
          <p14:tracePt t="269208" x="8051800" y="5403850"/>
          <p14:tracePt t="269224" x="8216900" y="5410200"/>
          <p14:tracePt t="269240" x="8445500" y="5416550"/>
          <p14:tracePt t="269257" x="8521700" y="5403850"/>
          <p14:tracePt t="269274" x="8547100" y="5378450"/>
          <p14:tracePt t="269290" x="8547100" y="5327650"/>
          <p14:tracePt t="269307" x="8521700" y="5289550"/>
          <p14:tracePt t="269324" x="8489950" y="5264150"/>
          <p14:tracePt t="269340" x="8426450" y="5219700"/>
          <p14:tracePt t="269358" x="8331200" y="5187950"/>
          <p14:tracePt t="269374" x="8248650" y="5162550"/>
          <p14:tracePt t="269393" x="8140700" y="5137150"/>
          <p14:tracePt t="269407" x="8045450" y="5111750"/>
          <p14:tracePt t="269424" x="7943850" y="5073650"/>
          <p14:tracePt t="269441" x="7867650" y="5054600"/>
          <p14:tracePt t="269458" x="7778750" y="5035550"/>
          <p14:tracePt t="269476" x="7645400" y="5022850"/>
          <p14:tracePt t="269490" x="7531100" y="5010150"/>
          <p14:tracePt t="269507" x="7429500" y="5010150"/>
          <p14:tracePt t="269526" x="7283450" y="5016500"/>
          <p14:tracePt t="269540" x="7143750" y="5054600"/>
          <p14:tracePt t="269558" x="6959600" y="5156200"/>
          <p14:tracePt t="269575" x="6826250" y="5276850"/>
          <p14:tracePt t="269590" x="6686550" y="5454650"/>
          <p14:tracePt t="269608" x="6591300" y="5613400"/>
          <p14:tracePt t="269624" x="6502400" y="5772150"/>
          <p14:tracePt t="269640" x="6451600" y="5848350"/>
          <p14:tracePt t="269658" x="6426200" y="5918200"/>
          <p14:tracePt t="269674" x="6445250" y="5981700"/>
          <p14:tracePt t="269691" x="6546850" y="6083300"/>
          <p14:tracePt t="269694" x="6616700" y="6140450"/>
          <p14:tracePt t="269711" x="6769100" y="6261100"/>
          <p14:tracePt t="269724" x="6838950" y="6318250"/>
          <p14:tracePt t="269743" x="7004050" y="6438900"/>
          <p14:tracePt t="269758" x="7086600" y="6477000"/>
          <p14:tracePt t="269775" x="7162800" y="6496050"/>
          <p14:tracePt t="269791" x="7219950" y="6502400"/>
          <p14:tracePt t="269808" x="7289800" y="6502400"/>
          <p14:tracePt t="269827" x="7353300" y="6489700"/>
          <p14:tracePt t="269842" x="7448550" y="6457950"/>
          <p14:tracePt t="269857" x="7543800" y="6426200"/>
          <p14:tracePt t="269874" x="7658100" y="6375400"/>
          <p14:tracePt t="269892" x="7747000" y="6330950"/>
          <p14:tracePt t="269908" x="7842250" y="6254750"/>
          <p14:tracePt t="269924" x="7931150" y="6153150"/>
          <p14:tracePt t="269943" x="8026400" y="6051550"/>
          <p14:tracePt t="269958" x="8064500" y="6000750"/>
          <p14:tracePt t="269975" x="8261350" y="5842000"/>
          <p14:tracePt t="269992" x="8401050" y="5740400"/>
          <p14:tracePt t="270008" x="8566150" y="5607050"/>
          <p14:tracePt t="270024" x="8667750" y="5511800"/>
          <p14:tracePt t="270041" x="8718550" y="5416550"/>
          <p14:tracePt t="270057" x="8724900" y="5359400"/>
          <p14:tracePt t="270074" x="8699500" y="5276850"/>
          <p14:tracePt t="270093" x="8642350" y="5219700"/>
          <p14:tracePt t="270108" x="8572500" y="5168900"/>
          <p14:tracePt t="270124" x="8502650" y="5130800"/>
          <p14:tracePt t="270141" x="8401050" y="5099050"/>
          <p14:tracePt t="270143" x="8343900" y="5080000"/>
          <p14:tracePt t="270158" x="8280400" y="5067300"/>
          <p14:tracePt t="270175" x="8166100" y="5048250"/>
          <p14:tracePt t="270191" x="8064500" y="5029200"/>
          <p14:tracePt t="270208" x="7842250" y="4984750"/>
          <p14:tracePt t="270225" x="7677150" y="4953000"/>
          <p14:tracePt t="270242" x="7569200" y="4940300"/>
          <p14:tracePt t="270259" x="7454900" y="4927600"/>
          <p14:tracePt t="270276" x="7359650" y="4921250"/>
          <p14:tracePt t="270292" x="7264400" y="4933950"/>
          <p14:tracePt t="270308" x="7169150" y="4984750"/>
          <p14:tracePt t="270325" x="7086600" y="5048250"/>
          <p14:tracePt t="270342" x="6972300" y="5137150"/>
          <p14:tracePt t="270358" x="6858000" y="5200650"/>
          <p14:tracePt t="270375" x="6756400" y="5238750"/>
          <p14:tracePt t="270392" x="6699250" y="5270500"/>
          <p14:tracePt t="270409" x="6654800" y="5308600"/>
          <p14:tracePt t="270425" x="6642100" y="5397500"/>
          <p14:tracePt t="270442" x="6673850" y="5518150"/>
          <p14:tracePt t="270458" x="6724650" y="5638800"/>
          <p14:tracePt t="270474" x="6800850" y="5784850"/>
          <p14:tracePt t="270491" x="6883400" y="5918200"/>
          <p14:tracePt t="270508" x="6965950" y="6032500"/>
          <p14:tracePt t="270525" x="7054850" y="6102350"/>
          <p14:tracePt t="270541" x="7105650" y="6121400"/>
          <p14:tracePt t="270559" x="7131050" y="6127750"/>
          <p14:tracePt t="270576" x="7137400" y="6127750"/>
          <p14:tracePt t="270591" x="7143750" y="6127750"/>
          <p14:tracePt t="270609" x="7169150" y="6121400"/>
          <p14:tracePt t="270628" x="7232650" y="6102350"/>
          <p14:tracePt t="270642" x="7264400" y="6096000"/>
          <p14:tracePt t="270658" x="7308850" y="6089650"/>
          <p14:tracePt t="270675" x="7353300" y="6070600"/>
          <p14:tracePt t="270692" x="7366000" y="6057900"/>
          <p14:tracePt t="270742" x="7372350" y="6057900"/>
          <p14:tracePt t="270759" x="7372350" y="6064250"/>
          <p14:tracePt t="270776" x="7378700" y="6089650"/>
          <p14:tracePt t="270791" x="7385050" y="6115050"/>
          <p14:tracePt t="270809" x="7397750" y="6127750"/>
          <p14:tracePt t="270824" x="7397750" y="6134100"/>
          <p14:tracePt t="270841" x="7404100" y="6134100"/>
          <p14:tracePt t="270876" x="7423150" y="6127750"/>
          <p14:tracePt t="270893" x="7429500" y="6115050"/>
          <p14:tracePt t="270909" x="7435850" y="6115050"/>
          <p14:tracePt t="271001" x="7442200" y="6115050"/>
          <p14:tracePt t="271012" x="7448550" y="6121400"/>
          <p14:tracePt t="271026" x="7454900" y="6127750"/>
          <p14:tracePt t="271042" x="7461250" y="6140450"/>
          <p14:tracePt t="271059" x="7467600" y="6159500"/>
          <p14:tracePt t="271075" x="7467600" y="6172200"/>
          <p14:tracePt t="271093" x="7473950" y="6184900"/>
          <p14:tracePt t="271110" x="7473950" y="6197600"/>
          <p14:tracePt t="271126" x="7467600" y="6210300"/>
          <p14:tracePt t="271146" x="7461250" y="6216650"/>
          <p14:tracePt t="271159" x="7454900" y="6216650"/>
          <p14:tracePt t="271175" x="7448550" y="6216650"/>
          <p14:tracePt t="271209" x="7442200" y="6216650"/>
          <p14:tracePt t="271294" x="7442200" y="6223000"/>
          <p14:tracePt t="271305" x="7435850" y="6223000"/>
          <p14:tracePt t="271319" x="7429500" y="6229350"/>
          <p14:tracePt t="271343" x="7404100" y="6242050"/>
          <p14:tracePt t="271360" x="7397750" y="6248400"/>
          <p14:tracePt t="271376" x="7391400" y="6254750"/>
          <p14:tracePt t="271393" x="7391400" y="6261100"/>
          <p14:tracePt t="271433" x="7391400" y="6254750"/>
          <p14:tracePt t="271459" x="7397750" y="6235700"/>
          <p14:tracePt t="271476" x="7423150" y="6216650"/>
          <p14:tracePt t="271493" x="7454900" y="6184900"/>
          <p14:tracePt t="271509" x="7467600" y="6165850"/>
          <p14:tracePt t="271525" x="7493000" y="6140450"/>
          <p14:tracePt t="271542" x="7499350" y="6108700"/>
          <p14:tracePt t="271560" x="7505700" y="6102350"/>
          <p14:tracePt t="271576" x="7505700" y="6076950"/>
          <p14:tracePt t="271592" x="7505700" y="6064250"/>
          <p14:tracePt t="271593" x="7493000" y="6045200"/>
          <p14:tracePt t="271609" x="7480300" y="6000750"/>
          <p14:tracePt t="271626" x="7467600" y="5975350"/>
          <p14:tracePt t="271643" x="7448550" y="5918200"/>
          <p14:tracePt t="271662" x="7429500" y="5873750"/>
          <p14:tracePt t="271676" x="7391400" y="5810250"/>
          <p14:tracePt t="271693" x="7366000" y="5778500"/>
          <p14:tracePt t="271710" x="7340600" y="5753100"/>
          <p14:tracePt t="271726" x="7321550" y="5734050"/>
          <p14:tracePt t="271743" x="7296150" y="5715000"/>
          <p14:tracePt t="271760" x="7277100" y="5702300"/>
          <p14:tracePt t="271776" x="7245350" y="5676900"/>
          <p14:tracePt t="271793" x="7232650" y="5664200"/>
          <p14:tracePt t="271809" x="7213600" y="5645150"/>
          <p14:tracePt t="271826" x="7175500" y="5562600"/>
          <p14:tracePt t="271843" x="7137400" y="5499100"/>
          <p14:tracePt t="271859" x="7099300" y="5454650"/>
          <p14:tracePt t="271876" x="7067550" y="5416550"/>
          <p14:tracePt t="271895" x="7035800" y="5378450"/>
          <p14:tracePt t="271909" x="7016750" y="5359400"/>
          <p14:tracePt t="271926" x="6991350" y="5334000"/>
          <p14:tracePt t="271943" x="6953250" y="5321300"/>
          <p14:tracePt t="271959" x="6858000" y="5314950"/>
          <p14:tracePt t="271977" x="6750050" y="5314950"/>
          <p14:tracePt t="271993" x="6584950" y="5340350"/>
          <p14:tracePt t="272010" x="6470650" y="5359400"/>
          <p14:tracePt t="272026" x="6330950" y="5422900"/>
          <p14:tracePt t="272043" x="6242050" y="5499100"/>
          <p14:tracePt t="272059" x="6172200" y="5632450"/>
          <p14:tracePt t="272076" x="6159500" y="5759450"/>
          <p14:tracePt t="272093" x="6197600" y="5981700"/>
          <p14:tracePt t="272109" x="6267450" y="6083300"/>
          <p14:tracePt t="272126" x="6324600" y="6121400"/>
          <p14:tracePt t="272143" x="6426200" y="6159500"/>
          <p14:tracePt t="272160" x="6553200" y="6184900"/>
          <p14:tracePt t="272176" x="6737350" y="6197600"/>
          <p14:tracePt t="272193" x="6889750" y="6203950"/>
          <p14:tracePt t="272215" x="7118350" y="6210300"/>
          <p14:tracePt t="272230" x="7213600" y="6197600"/>
          <p14:tracePt t="272242" x="7245350" y="6178550"/>
          <p14:tracePt t="272259" x="7277100" y="6146800"/>
          <p14:tracePt t="272276" x="7283450" y="6108700"/>
          <p14:tracePt t="272279" x="7289800" y="6089650"/>
          <p14:tracePt t="272293" x="7289800" y="6064250"/>
          <p14:tracePt t="272310" x="7289800" y="6032500"/>
          <p14:tracePt t="272326" x="7296150" y="5994400"/>
          <p14:tracePt t="272343" x="7296150" y="5949950"/>
          <p14:tracePt t="272360" x="7302500" y="5924550"/>
          <p14:tracePt t="272377" x="7302500" y="5905500"/>
          <p14:tracePt t="272393" x="7302500" y="5892800"/>
          <p14:tracePt t="272411" x="7302500" y="5861050"/>
          <p14:tracePt t="272426" x="7302500" y="5848350"/>
          <p14:tracePt t="272443" x="7302500" y="5842000"/>
          <p14:tracePt t="272461" x="7296150" y="5829300"/>
          <p14:tracePt t="272476" x="7296150" y="5822950"/>
          <p14:tracePt t="276895" x="7296150" y="5816600"/>
          <p14:tracePt t="276904" x="7296150" y="5810250"/>
          <p14:tracePt t="276915" x="7283450" y="5759450"/>
          <p14:tracePt t="276930" x="7213600" y="5568950"/>
          <p14:tracePt t="276947" x="7086600" y="5321300"/>
          <p14:tracePt t="276965" x="6978650" y="5105400"/>
          <p14:tracePt t="276981" x="6883400" y="4927600"/>
          <p14:tracePt t="276997" x="6832600" y="4851400"/>
          <p14:tracePt t="277014" x="6819900" y="4832350"/>
          <p14:tracePt t="296200" x="6807200" y="4838700"/>
          <p14:tracePt t="296239" x="6800850" y="4838700"/>
          <p14:tracePt t="296248" x="6794500" y="4838700"/>
          <p14:tracePt t="296265" x="6750050" y="4838700"/>
          <p14:tracePt t="296279" x="6699250" y="4838700"/>
          <p14:tracePt t="296296" x="6667500" y="4838700"/>
          <p14:tracePt t="296313" x="6673850" y="4845050"/>
          <p14:tracePt t="296332" x="6705600" y="4857750"/>
          <p14:tracePt t="296350" x="6756400" y="4870450"/>
          <p14:tracePt t="296363" x="6800850" y="4876800"/>
          <p14:tracePt t="296379" x="6826250" y="4883150"/>
          <p14:tracePt t="296396" x="6832600" y="4889500"/>
          <p14:tracePt t="296414" x="6838950" y="4895850"/>
          <p14:tracePt t="296430" x="6851650" y="4902200"/>
          <p14:tracePt t="296447" x="6927850" y="4940300"/>
          <p14:tracePt t="296463" x="7054850" y="4978400"/>
          <p14:tracePt t="296481" x="7213600" y="4997450"/>
          <p14:tracePt t="296497" x="7251700" y="4997450"/>
          <p14:tracePt t="296515" x="7302500" y="4997450"/>
          <p14:tracePt t="296530" x="7334250" y="4991100"/>
          <p14:tracePt t="296547" x="7366000" y="4984750"/>
          <p14:tracePt t="296564" x="7391400" y="4984750"/>
          <p14:tracePt t="296581" x="7435850" y="4984750"/>
          <p14:tracePt t="296596" x="7473950" y="4984750"/>
          <p14:tracePt t="296613" x="7499350" y="4984750"/>
          <p14:tracePt t="296631" x="7518400" y="4984750"/>
          <p14:tracePt t="296647" x="7524750" y="4984750"/>
          <p14:tracePt t="296680" x="7531100" y="4984750"/>
          <p14:tracePt t="296697" x="7550150" y="4984750"/>
          <p14:tracePt t="296713" x="7556500" y="4991100"/>
          <p14:tracePt t="296730" x="7562850" y="4991100"/>
          <p14:tracePt t="296747" x="7569200" y="4991100"/>
          <p14:tracePt t="296766" x="7581900" y="4991100"/>
          <p14:tracePt t="296779" x="7594600" y="4991100"/>
          <p14:tracePt t="296797" x="7607300" y="4991100"/>
          <p14:tracePt t="296814" x="7632700" y="4991100"/>
          <p14:tracePt t="296831" x="7658100" y="4984750"/>
          <p14:tracePt t="296847" x="7677150" y="4984750"/>
          <p14:tracePt t="296864" x="7689850" y="4984750"/>
          <p14:tracePt t="296880" x="7696200" y="4978400"/>
          <p14:tracePt t="296965" x="7702550" y="4972050"/>
          <p14:tracePt t="296971" x="7702550" y="4965700"/>
          <p14:tracePt t="296981" x="7702550" y="4959350"/>
          <p14:tracePt t="296998" x="7708900" y="4953000"/>
          <p14:tracePt t="297031" x="7708900" y="4946650"/>
          <p14:tracePt t="297049" x="7727950" y="4940300"/>
          <p14:tracePt t="297065" x="7759700" y="4940300"/>
          <p14:tracePt t="297083" x="7797800" y="4933950"/>
          <p14:tracePt t="297097" x="7829550" y="4933950"/>
          <p14:tracePt t="297113" x="7854950" y="4927600"/>
          <p14:tracePt t="297133" x="7874000" y="4927600"/>
          <p14:tracePt t="297150" x="7886700" y="4927600"/>
          <p14:tracePt t="297164" x="7899400" y="4927600"/>
          <p14:tracePt t="297181" x="7931150" y="4927600"/>
          <p14:tracePt t="297197" x="7950200" y="4933950"/>
          <p14:tracePt t="297215" x="7975600" y="4940300"/>
          <p14:tracePt t="297231" x="7988300" y="4940300"/>
          <p14:tracePt t="297247" x="7994650" y="4946650"/>
          <p14:tracePt t="297514" x="8001000" y="4946650"/>
          <p14:tracePt t="297528" x="8001000" y="4953000"/>
          <p14:tracePt t="297535" x="8007350" y="4953000"/>
          <p14:tracePt t="297548" x="8020050" y="4959350"/>
          <p14:tracePt t="297566" x="8039100" y="4959350"/>
          <p14:tracePt t="297582" x="8045450" y="4959350"/>
          <p14:tracePt t="297599" x="8051800" y="4959350"/>
          <p14:tracePt t="297614" x="8058150" y="4959350"/>
          <p14:tracePt t="297631" x="8077200" y="4953000"/>
          <p14:tracePt t="297647" x="8096250" y="4953000"/>
          <p14:tracePt t="297664" x="8102600" y="4953000"/>
          <p14:tracePt t="297756" x="8102600" y="4959350"/>
          <p14:tracePt t="297766" x="8121650" y="4965700"/>
          <p14:tracePt t="297772" x="8134350" y="4972050"/>
          <p14:tracePt t="297782" x="8159750" y="4972050"/>
          <p14:tracePt t="297798" x="8235950" y="4991100"/>
          <p14:tracePt t="297817" x="8324850" y="5016500"/>
          <p14:tracePt t="297831" x="8401050" y="5035550"/>
          <p14:tracePt t="297848" x="8451850" y="5048250"/>
          <p14:tracePt t="297866" x="8470900" y="5048250"/>
          <p14:tracePt t="297881" x="8477250" y="5054600"/>
          <p14:tracePt t="297898" x="8477250" y="5060950"/>
          <p14:tracePt t="297976" x="8483600" y="5067300"/>
          <p14:tracePt t="297985" x="8489950" y="5067300"/>
          <p14:tracePt t="298000" x="8502650" y="5073650"/>
          <p14:tracePt t="298015" x="8521700" y="5080000"/>
          <p14:tracePt t="298031" x="8597900" y="5080000"/>
          <p14:tracePt t="298050" x="8636000" y="5073650"/>
          <p14:tracePt t="298064" x="8655050" y="5060950"/>
          <p14:tracePt t="298082" x="8674100" y="5054600"/>
          <p14:tracePt t="298099" x="8693150" y="5041900"/>
          <p14:tracePt t="298115" x="8699500" y="5035550"/>
          <p14:tracePt t="298241" x="8705850" y="5035550"/>
          <p14:tracePt t="298255" x="8712200" y="5035550"/>
          <p14:tracePt t="298264" x="8731250" y="5041900"/>
          <p14:tracePt t="298284" x="8750300" y="5054600"/>
          <p14:tracePt t="298302" x="8775700" y="5060950"/>
          <p14:tracePt t="298314" x="8801100" y="5067300"/>
          <p14:tracePt t="298331" x="8826500" y="5067300"/>
          <p14:tracePt t="298348" x="8839200" y="5067300"/>
          <p14:tracePt t="298365" x="8858250" y="5067300"/>
          <p14:tracePt t="298381" x="8870950" y="5067300"/>
          <p14:tracePt t="298399" x="8915400" y="5060950"/>
          <p14:tracePt t="298415" x="8953500" y="5060950"/>
          <p14:tracePt t="298432" x="9004300" y="5048250"/>
          <p14:tracePt t="298449" x="9055100" y="5029200"/>
          <p14:tracePt t="298465" x="9080500" y="4978400"/>
          <p14:tracePt t="298482" x="9080500" y="4921250"/>
          <p14:tracePt t="298499" x="9036050" y="4800600"/>
          <p14:tracePt t="298515" x="8928100" y="4686300"/>
          <p14:tracePt t="298531" x="8839200" y="4629150"/>
          <p14:tracePt t="298549" x="8756650" y="4597400"/>
          <p14:tracePt t="298565" x="8680450" y="4578350"/>
          <p14:tracePt t="298582" x="8623300" y="4572000"/>
          <p14:tracePt t="298601" x="8566150" y="4572000"/>
          <p14:tracePt t="298619" x="8502650" y="4578350"/>
          <p14:tracePt t="298632" x="8375650" y="4597400"/>
          <p14:tracePt t="298650" x="8166100" y="4603750"/>
          <p14:tracePt t="298665" x="8051800" y="4610100"/>
          <p14:tracePt t="298682" x="7893050" y="4610100"/>
          <p14:tracePt t="298701" x="7708900" y="4648200"/>
          <p14:tracePt t="298717" x="7689850" y="4686300"/>
          <p14:tracePt t="298732" x="7689850" y="4699000"/>
          <p14:tracePt t="298749" x="7721600" y="4737100"/>
          <p14:tracePt t="298764" x="7842250" y="4806950"/>
          <p14:tracePt t="298782" x="7962900" y="4857750"/>
          <p14:tracePt t="298798" x="8089900" y="4908550"/>
          <p14:tracePt t="298815" x="8210550" y="4959350"/>
          <p14:tracePt t="298834" x="8318500" y="4984750"/>
          <p14:tracePt t="298852" x="8407400" y="4997450"/>
          <p14:tracePt t="298865" x="8451850" y="4997450"/>
          <p14:tracePt t="298883" x="8470900" y="4991100"/>
          <p14:tracePt t="298901" x="8489950" y="4953000"/>
          <p14:tracePt t="298916" x="8496300" y="4946650"/>
          <p14:tracePt t="298934" x="8502650" y="4921250"/>
          <p14:tracePt t="298949" x="8502650" y="4908550"/>
          <p14:tracePt t="298968" x="8515350" y="4889500"/>
          <p14:tracePt t="298985" x="8515350" y="4876800"/>
          <p14:tracePt t="298998" x="8515350" y="4870450"/>
          <p14:tracePt t="299016" x="8515350" y="4864100"/>
          <p14:tracePt t="299032" x="8515350" y="4870450"/>
          <p14:tracePt t="299049" x="8547100" y="4889500"/>
          <p14:tracePt t="299066" x="8623300" y="4914900"/>
          <p14:tracePt t="299082" x="8737600" y="4946650"/>
          <p14:tracePt t="299098" x="8832850" y="4965700"/>
          <p14:tracePt t="299116" x="8985250" y="4984750"/>
          <p14:tracePt t="299132" x="9112250" y="4997450"/>
          <p14:tracePt t="299149" x="9175750" y="5003800"/>
          <p14:tracePt t="299166" x="9201150" y="5010150"/>
          <p14:tracePt t="299183" x="9213850" y="5016500"/>
          <p14:tracePt t="299199" x="9239250" y="5022850"/>
          <p14:tracePt t="299216" x="9264650" y="5022850"/>
          <p14:tracePt t="299233" x="9290050" y="5022850"/>
          <p14:tracePt t="299249" x="9328150" y="5022850"/>
          <p14:tracePt t="299265" x="9353550" y="5010150"/>
          <p14:tracePt t="299283" x="9372600" y="5003800"/>
          <p14:tracePt t="299299" x="9391650" y="4991100"/>
          <p14:tracePt t="299316" x="9417050" y="4984750"/>
          <p14:tracePt t="299332" x="9455150" y="4984750"/>
          <p14:tracePt t="299349" x="9531350" y="4984750"/>
          <p14:tracePt t="299366" x="9582150" y="4984750"/>
          <p14:tracePt t="299383" x="9639300" y="4991100"/>
          <p14:tracePt t="299386" x="9652000" y="4991100"/>
          <p14:tracePt t="299399" x="9664700" y="4991100"/>
          <p14:tracePt t="299416" x="9683750" y="4991100"/>
          <p14:tracePt t="299433" x="9696450" y="4991100"/>
          <p14:tracePt t="299450" x="9728200" y="4991100"/>
          <p14:tracePt t="299467" x="9747250" y="4997450"/>
          <p14:tracePt t="299482" x="9766300" y="5003800"/>
          <p14:tracePt t="299499" x="9772650" y="5003800"/>
          <p14:tracePt t="299738" x="9785350" y="5003800"/>
          <p14:tracePt t="299745" x="9804400" y="5010150"/>
          <p14:tracePt t="299753" x="9817100" y="5016500"/>
          <p14:tracePt t="299813" x="9823450" y="5016500"/>
          <p14:tracePt t="299818" x="9823450" y="5010150"/>
          <p14:tracePt t="299849" x="9829800" y="5003800"/>
          <p14:tracePt t="299866" x="9848850" y="5003800"/>
          <p14:tracePt t="299883" x="9893300" y="5010150"/>
          <p14:tracePt t="299900" x="9918700" y="5016500"/>
          <p14:tracePt t="299917" x="9963150" y="5022850"/>
          <p14:tracePt t="299935" x="10026650" y="5016500"/>
          <p14:tracePt t="299950" x="10058400" y="5003800"/>
          <p14:tracePt t="299966" x="10096500" y="4991100"/>
          <p14:tracePt t="299983" x="10134600" y="4978400"/>
          <p14:tracePt t="300000" x="10179050" y="4959350"/>
          <p14:tracePt t="300016" x="10198100" y="4953000"/>
          <p14:tracePt t="300035" x="10242550" y="4953000"/>
          <p14:tracePt t="300049" x="10274300" y="4946650"/>
          <p14:tracePt t="300066" x="10293350" y="4946650"/>
          <p14:tracePt t="300084" x="10312400" y="4953000"/>
          <p14:tracePt t="300086" x="10337800" y="4959350"/>
          <p14:tracePt t="300102" x="10394950" y="4984750"/>
          <p14:tracePt t="300116" x="10420350" y="4991100"/>
          <p14:tracePt t="300133" x="10553700" y="5022850"/>
          <p14:tracePt t="300150" x="10585450" y="5022850"/>
          <p14:tracePt t="300166" x="10674350" y="5022850"/>
          <p14:tracePt t="300184" x="10731500" y="5003800"/>
          <p14:tracePt t="300201" x="10744200" y="4997450"/>
          <p14:tracePt t="300216" x="10750550" y="4984750"/>
          <p14:tracePt t="300237" x="10763250" y="4984750"/>
          <p14:tracePt t="300249" x="10782300" y="4984750"/>
          <p14:tracePt t="300266" x="10807700" y="4984750"/>
          <p14:tracePt t="300283" x="10845800" y="4997450"/>
          <p14:tracePt t="300300" x="10858500" y="4997450"/>
          <p14:tracePt t="300316" x="10864850" y="4997450"/>
          <p14:tracePt t="300402" x="10864850" y="5003800"/>
          <p14:tracePt t="300481" x="10871200" y="5003800"/>
          <p14:tracePt t="300505" x="10871200" y="5010150"/>
          <p14:tracePt t="300531" x="10871200" y="5016500"/>
          <p14:tracePt t="300561" x="10864850" y="5022850"/>
          <p14:tracePt t="300660" x="10864850" y="5029200"/>
          <p14:tracePt t="300667" x="10871200" y="5029200"/>
          <p14:tracePt t="300885" x="10871200" y="5035550"/>
          <p14:tracePt t="300910" x="10871200" y="5041900"/>
          <p14:tracePt t="300915" x="10871200" y="5048250"/>
          <p14:tracePt t="300935" x="10871200" y="5054600"/>
          <p14:tracePt t="300953" x="10864850" y="5054600"/>
          <p14:tracePt t="301037" x="10864850" y="5041900"/>
          <p14:tracePt t="301044" x="10883900" y="5010150"/>
          <p14:tracePt t="301068" x="10928350" y="4959350"/>
          <p14:tracePt t="301085" x="10947400" y="4940300"/>
          <p14:tracePt t="301101" x="10979150" y="4895850"/>
          <p14:tracePt t="301117" x="10998200" y="4851400"/>
          <p14:tracePt t="301134" x="10998200" y="4832350"/>
          <p14:tracePt t="301151" x="10998200" y="4819650"/>
          <p14:tracePt t="301168" x="10966450" y="4806950"/>
          <p14:tracePt t="301201" x="10890250" y="4775200"/>
          <p14:tracePt t="301218" x="10814050" y="4743450"/>
          <p14:tracePt t="301235" x="10756900" y="4724400"/>
          <p14:tracePt t="301251" x="10699750" y="4705350"/>
          <p14:tracePt t="301267" x="10629900" y="4686300"/>
          <p14:tracePt t="301283" x="10585450" y="4673600"/>
          <p14:tracePt t="301300" x="10534650" y="4667250"/>
          <p14:tracePt t="301318" x="10464800" y="4648200"/>
          <p14:tracePt t="301334" x="10350500" y="4629150"/>
          <p14:tracePt t="301353" x="10077450" y="4610100"/>
          <p14:tracePt t="301368" x="9842500" y="4591050"/>
          <p14:tracePt t="301387" x="9607550" y="4591050"/>
          <p14:tracePt t="301401" x="9378950" y="4591050"/>
          <p14:tracePt t="301418" x="9245600" y="4591050"/>
          <p14:tracePt t="301434" x="9137650" y="4591050"/>
          <p14:tracePt t="301450" x="9086850" y="4591050"/>
          <p14:tracePt t="301467" x="9061450" y="4591050"/>
          <p14:tracePt t="301484" x="8978900" y="4610100"/>
          <p14:tracePt t="301501" x="8858250" y="4629150"/>
          <p14:tracePt t="301517" x="8642350" y="4654550"/>
          <p14:tracePt t="301534" x="8407400" y="4673600"/>
          <p14:tracePt t="301550" x="8216900" y="4686300"/>
          <p14:tracePt t="301567" x="8102600" y="4699000"/>
          <p14:tracePt t="301584" x="8077200" y="4705350"/>
          <p14:tracePt t="301600" x="8115300" y="4743450"/>
          <p14:tracePt t="301619" x="8210550" y="4794250"/>
          <p14:tracePt t="301634" x="8356600" y="4857750"/>
          <p14:tracePt t="301651" x="8502650" y="4927600"/>
          <p14:tracePt t="301668" x="8623300" y="4978400"/>
          <p14:tracePt t="301685" x="8705850" y="5010150"/>
          <p14:tracePt t="301701" x="8782050" y="5029200"/>
          <p14:tracePt t="301718" x="8877300" y="5029200"/>
          <p14:tracePt t="301734" x="8978900" y="5029200"/>
          <p14:tracePt t="301752" x="9093200" y="5010150"/>
          <p14:tracePt t="301768" x="9188450" y="5003800"/>
          <p14:tracePt t="301784" x="9271000" y="4997450"/>
          <p14:tracePt t="301801" x="9315450" y="4997450"/>
          <p14:tracePt t="301818" x="9321800" y="4997450"/>
          <p14:tracePt t="301835" x="9328150" y="4991100"/>
          <p14:tracePt t="301850" x="9353550" y="4984750"/>
          <p14:tracePt t="301870" x="9378950" y="4959350"/>
          <p14:tracePt t="301886" x="9398000" y="4940300"/>
          <p14:tracePt t="301901" x="9404350" y="4921250"/>
          <p14:tracePt t="301919" x="9404350" y="4908550"/>
          <p14:tracePt t="301987" x="9391650" y="4908550"/>
          <p14:tracePt t="302004" x="9385300" y="4908550"/>
          <p14:tracePt t="302017" x="9378950" y="4908550"/>
          <p14:tracePt t="302068" x="9366250" y="4889500"/>
          <p14:tracePt t="302086" x="9334500" y="4851400"/>
          <p14:tracePt t="302104" x="9283700" y="4781550"/>
          <p14:tracePt t="302119" x="9213850" y="4711700"/>
          <p14:tracePt t="302134" x="9169400" y="4667250"/>
          <p14:tracePt t="302152" x="9080500" y="4610100"/>
          <p14:tracePt t="302168" x="8966200" y="4572000"/>
          <p14:tracePt t="302184" x="8870950" y="4565650"/>
          <p14:tracePt t="302201" x="8686800" y="4559300"/>
          <p14:tracePt t="302218" x="8502650" y="4559300"/>
          <p14:tracePt t="302235" x="8324850" y="4559300"/>
          <p14:tracePt t="302251" x="8216900" y="4552950"/>
          <p14:tracePt t="302267" x="8185150" y="4572000"/>
          <p14:tracePt t="302285" x="8185150" y="4616450"/>
          <p14:tracePt t="302301" x="8210550" y="4654550"/>
          <p14:tracePt t="302318" x="8261350" y="4718050"/>
          <p14:tracePt t="302335" x="8331200" y="4781550"/>
          <p14:tracePt t="302351" x="8426450" y="4857750"/>
          <p14:tracePt t="302368" x="8553450" y="4927600"/>
          <p14:tracePt t="302385" x="8756650" y="4984750"/>
          <p14:tracePt t="302402" x="9055100" y="5035550"/>
          <p14:tracePt t="302419" x="9296400" y="5048250"/>
          <p14:tracePt t="302435" x="9480550" y="5035550"/>
          <p14:tracePt t="302451" x="9531350" y="4978400"/>
          <p14:tracePt t="302468" x="9518650" y="4921250"/>
          <p14:tracePt t="302485" x="9442450" y="4864100"/>
          <p14:tracePt t="302502" x="9359900" y="4838700"/>
          <p14:tracePt t="302518" x="9258300" y="4826000"/>
          <p14:tracePt t="302535" x="9131300" y="4819650"/>
          <p14:tracePt t="302552" x="9036050" y="4838700"/>
          <p14:tracePt t="302569" x="8940800" y="4851400"/>
          <p14:tracePt t="302585" x="8921750" y="4851400"/>
          <p14:tracePt t="304149" x="8921750" y="4857750"/>
          <p14:tracePt t="304155" x="8921750" y="4870450"/>
          <p14:tracePt t="304172" x="8966200" y="4921250"/>
          <p14:tracePt t="304186" x="8997950" y="4946650"/>
          <p14:tracePt t="304203" x="9150350" y="5010150"/>
          <p14:tracePt t="304224" x="9258300" y="5029200"/>
          <p14:tracePt t="304238" x="9296400" y="5048250"/>
          <p14:tracePt t="304253" x="9378950" y="5086350"/>
          <p14:tracePt t="304269" x="9474200" y="5092700"/>
          <p14:tracePt t="304286" x="9613900" y="5086350"/>
          <p14:tracePt t="304303" x="9836150" y="5080000"/>
          <p14:tracePt t="304319" x="10083800" y="5073650"/>
          <p14:tracePt t="304336" x="10267950" y="5073650"/>
          <p14:tracePt t="304354" x="10426700" y="5073650"/>
          <p14:tracePt t="304370" x="10560050" y="5092700"/>
          <p14:tracePt t="304387" x="10661650" y="5111750"/>
          <p14:tracePt t="304405" x="10788650" y="5137150"/>
          <p14:tracePt t="304419" x="10814050" y="5137150"/>
          <p14:tracePt t="304439" x="10833100" y="5137150"/>
          <p14:tracePt t="304456" x="10839450" y="5130800"/>
          <p14:tracePt t="304470" x="10858500" y="5111750"/>
          <p14:tracePt t="304487" x="10871200" y="5105400"/>
          <p14:tracePt t="304504" x="10883900" y="5105400"/>
          <p14:tracePt t="304520" x="10902950" y="5105400"/>
          <p14:tracePt t="304536" x="10934700" y="5105400"/>
          <p14:tracePt t="304553" x="10966450" y="5105400"/>
          <p14:tracePt t="304569" x="10991850" y="5099050"/>
          <p14:tracePt t="304586" x="11036300" y="5092700"/>
          <p14:tracePt t="304603" x="11118850" y="5067300"/>
          <p14:tracePt t="304605" x="11144250" y="5060950"/>
          <p14:tracePt t="304620" x="11220450" y="5054600"/>
          <p14:tracePt t="304636" x="11366500" y="5041900"/>
          <p14:tracePt t="304655" x="11391900" y="5041900"/>
          <p14:tracePt t="304670" x="11398250" y="5041900"/>
          <p14:tracePt t="304687" x="11404600" y="5041900"/>
          <p14:tracePt t="304720" x="11404600" y="5048250"/>
          <p14:tracePt t="304771" x="11410950" y="5048250"/>
          <p14:tracePt t="304788" x="11423650" y="5041900"/>
          <p14:tracePt t="304804" x="11449050" y="5035550"/>
          <p14:tracePt t="304821" x="11493500" y="5029200"/>
          <p14:tracePt t="304837" x="11557000" y="5022850"/>
          <p14:tracePt t="304853" x="11645900" y="5022850"/>
          <p14:tracePt t="304871" x="11760200" y="5022850"/>
          <p14:tracePt t="304886" x="11830050" y="5022850"/>
          <p14:tracePt t="304904" x="11887200" y="5010150"/>
          <p14:tracePt t="304920" x="11912600" y="5003800"/>
          <p14:tracePt t="304937" x="11925300" y="5003800"/>
          <p14:tracePt t="304954" x="11925300" y="4997450"/>
          <p14:tracePt t="304971" x="11918950" y="4997450"/>
          <p14:tracePt t="304988" x="11880850" y="5016500"/>
          <p14:tracePt t="305004" x="11791950" y="5048250"/>
          <p14:tracePt t="305021" x="11633200" y="5073650"/>
          <p14:tracePt t="305037" x="11499850" y="5092700"/>
          <p14:tracePt t="305054" x="11328400" y="5105400"/>
          <p14:tracePt t="305070" x="11176000" y="5118100"/>
          <p14:tracePt t="305087" x="10979150" y="5149850"/>
          <p14:tracePt t="305105" x="10744200" y="5181600"/>
          <p14:tracePt t="305120" x="10382250" y="5226050"/>
          <p14:tracePt t="305139" x="9848850" y="5264150"/>
          <p14:tracePt t="305157" x="9442450" y="5270500"/>
          <p14:tracePt t="305170" x="9074150" y="5226050"/>
          <p14:tracePt t="305204" x="8439150" y="5207000"/>
          <p14:tracePt t="305224" x="8089900" y="5194300"/>
          <p14:tracePt t="305238" x="7734300" y="5181600"/>
          <p14:tracePt t="305270" x="7410450" y="5168900"/>
          <p14:tracePt t="305287" x="6908800" y="5143500"/>
          <p14:tracePt t="305304" x="6731000" y="5143500"/>
          <p14:tracePt t="305321" x="6565900" y="5143500"/>
          <p14:tracePt t="305337" x="6413500" y="5143500"/>
          <p14:tracePt t="305354" x="6261100" y="5149850"/>
          <p14:tracePt t="305371" x="6070600" y="5149850"/>
          <p14:tracePt t="305387" x="5911850" y="5162550"/>
          <p14:tracePt t="305404" x="5873750" y="5162550"/>
          <p14:tracePt t="305448" x="5873750" y="5168900"/>
          <p14:tracePt t="305471" x="5873750" y="5181600"/>
          <p14:tracePt t="305490" x="5861050" y="5187950"/>
          <p14:tracePt t="305504" x="5848350" y="5194300"/>
          <p14:tracePt t="305520" x="5842000" y="5194300"/>
          <p14:tracePt t="305562" x="5835650" y="5194300"/>
          <p14:tracePt t="305572" x="5835650" y="5200650"/>
          <p14:tracePt t="305588" x="5822950" y="5200650"/>
          <p14:tracePt t="305604" x="5778500" y="5207000"/>
          <p14:tracePt t="305621" x="5734050" y="5207000"/>
          <p14:tracePt t="305638" x="5695950" y="5207000"/>
          <p14:tracePt t="305671" x="5702300" y="5207000"/>
          <p14:tracePt t="305688" x="5734050" y="5207000"/>
          <p14:tracePt t="305705" x="5791200" y="5200650"/>
          <p14:tracePt t="305721" x="5842000" y="5200650"/>
          <p14:tracePt t="305738" x="5854700" y="5200650"/>
          <p14:tracePt t="305754" x="5861050" y="5200650"/>
          <p14:tracePt t="305806" x="5867400" y="5200650"/>
          <p14:tracePt t="305821" x="5886450" y="5200650"/>
          <p14:tracePt t="305838" x="5899150" y="5200650"/>
          <p14:tracePt t="305854" x="5949950" y="5200650"/>
          <p14:tracePt t="305871" x="5962650" y="5200650"/>
          <p14:tracePt t="305888" x="5969000" y="5207000"/>
          <p14:tracePt t="305904" x="5969000" y="5213350"/>
          <p14:tracePt t="305956" x="5962650" y="5213350"/>
          <p14:tracePt t="305972" x="5943600" y="5213350"/>
          <p14:tracePt t="305988" x="5924550" y="5207000"/>
          <p14:tracePt t="306004" x="5873750" y="5207000"/>
          <p14:tracePt t="306022" x="5835650" y="5200650"/>
          <p14:tracePt t="306038" x="5810250" y="5200650"/>
          <p14:tracePt t="306055" x="5803900" y="5200650"/>
          <p14:tracePt t="306089" x="5810250" y="5200650"/>
          <p14:tracePt t="306105" x="5822950" y="5200650"/>
          <p14:tracePt t="306121" x="5829300" y="5207000"/>
          <p14:tracePt t="306138" x="5829300" y="5219700"/>
          <p14:tracePt t="306155" x="5829300" y="5232400"/>
          <p14:tracePt t="306171" x="5822950" y="5238750"/>
          <p14:tracePt t="306230" x="5829300" y="5238750"/>
          <p14:tracePt t="306237" x="5835650" y="5238750"/>
          <p14:tracePt t="306256" x="5848350" y="5232400"/>
          <p14:tracePt t="306365" x="5854700" y="5232400"/>
          <p14:tracePt t="306374" x="5861050" y="5226050"/>
          <p14:tracePt t="306388" x="5873750" y="5226050"/>
          <p14:tracePt t="306405" x="5899150" y="5219700"/>
          <p14:tracePt t="306407" x="5918200" y="5213350"/>
          <p14:tracePt t="306422" x="5943600" y="5213350"/>
          <p14:tracePt t="306439" x="5988050" y="5213350"/>
          <p14:tracePt t="306458" x="6051550" y="5213350"/>
          <p14:tracePt t="306472" x="6089650" y="5219700"/>
          <p14:tracePt t="306492" x="6102350" y="5219700"/>
          <p14:tracePt t="306504" x="6127750" y="5219700"/>
          <p14:tracePt t="306522" x="6153150" y="5226050"/>
          <p14:tracePt t="306538" x="6172200" y="5226050"/>
          <p14:tracePt t="306556" x="6178550" y="5226050"/>
          <p14:tracePt t="306863" x="6184900" y="5226050"/>
          <p14:tracePt t="306877" x="6197600" y="5226050"/>
          <p14:tracePt t="306884" x="6223000" y="5226050"/>
          <p14:tracePt t="306893" x="6261100" y="5238750"/>
          <p14:tracePt t="306927" x="6267450" y="5238750"/>
          <p14:tracePt t="306968" x="6267450" y="5232400"/>
          <p14:tracePt t="306983" x="6267450" y="5226050"/>
          <p14:tracePt t="307006" x="6299200" y="5200650"/>
          <p14:tracePt t="307023" x="6350000" y="5175250"/>
          <p14:tracePt t="307039" x="6407150" y="5156200"/>
          <p14:tracePt t="307057" x="6483350" y="5149850"/>
          <p14:tracePt t="307072" x="6521450" y="5143500"/>
          <p14:tracePt t="307089" x="6540500" y="5143500"/>
          <p14:tracePt t="307105" x="6546850" y="5143500"/>
          <p14:tracePt t="307123" x="6553200" y="5143500"/>
          <p14:tracePt t="307139" x="6578600" y="5143500"/>
          <p14:tracePt t="307156" x="6597650" y="5143500"/>
          <p14:tracePt t="307173" x="6610350" y="5143500"/>
          <p14:tracePt t="307189" x="6635750" y="5143500"/>
          <p14:tracePt t="307206" x="6654800" y="5143500"/>
          <p14:tracePt t="307223" x="6673850" y="5143500"/>
          <p14:tracePt t="307239" x="6686550" y="5143500"/>
          <p14:tracePt t="307256" x="6699250" y="5143500"/>
          <p14:tracePt t="307272" x="6724650" y="5143500"/>
          <p14:tracePt t="307289" x="6762750" y="5143500"/>
          <p14:tracePt t="307305" x="6819900" y="5149850"/>
          <p14:tracePt t="307322" x="6902450" y="5162550"/>
          <p14:tracePt t="307339" x="6985000" y="5175250"/>
          <p14:tracePt t="307356" x="7048500" y="5181600"/>
          <p14:tracePt t="307372" x="7105650" y="5187950"/>
          <p14:tracePt t="307389" x="7156450" y="5187950"/>
          <p14:tracePt t="307406" x="7188200" y="5194300"/>
          <p14:tracePt t="307423" x="7239000" y="5194300"/>
          <p14:tracePt t="307426" x="7251700" y="5194300"/>
          <p14:tracePt t="307440" x="7315200" y="5187950"/>
          <p14:tracePt t="307455" x="7334250" y="5187950"/>
          <p14:tracePt t="307472" x="7366000" y="5187950"/>
          <p14:tracePt t="307489" x="7378700" y="5181600"/>
          <p14:tracePt t="307507" x="7385050" y="5181600"/>
          <p14:tracePt t="307539" x="7404100" y="5194300"/>
          <p14:tracePt t="307556" x="7435850" y="5207000"/>
          <p14:tracePt t="307573" x="7461250" y="5213350"/>
          <p14:tracePt t="307589" x="7512050" y="5226050"/>
          <p14:tracePt t="307606" x="7537450" y="5226050"/>
          <p14:tracePt t="307623" x="7556500" y="5226050"/>
          <p14:tracePt t="307639" x="7575550" y="5226050"/>
          <p14:tracePt t="307656" x="7588250" y="5226050"/>
          <p14:tracePt t="307674" x="7626350" y="5219700"/>
          <p14:tracePt t="307693" x="7689850" y="5219700"/>
          <p14:tracePt t="307709" x="7747000" y="5219700"/>
          <p14:tracePt t="307723" x="7778750" y="5219700"/>
          <p14:tracePt t="307726" x="7810500" y="5219700"/>
          <p14:tracePt t="307742" x="7874000" y="5219700"/>
          <p14:tracePt t="307759" x="7943850" y="5219700"/>
          <p14:tracePt t="307772" x="7988300" y="5213350"/>
          <p14:tracePt t="307789" x="8013700" y="5207000"/>
          <p14:tracePt t="307806" x="8026400" y="5207000"/>
          <p14:tracePt t="308008" x="8032750" y="5207000"/>
          <p14:tracePt t="308014" x="8039100" y="5207000"/>
          <p14:tracePt t="308022" x="8051800" y="5207000"/>
          <p14:tracePt t="308040" x="8077200" y="5207000"/>
          <p14:tracePt t="308057" x="8102600" y="5200650"/>
          <p14:tracePt t="308073" x="8121650" y="5200650"/>
          <p14:tracePt t="308090" x="8128000" y="5194300"/>
          <p14:tracePt t="308105" x="8134350" y="5194300"/>
          <p14:tracePt t="308124" x="8140700" y="5187950"/>
          <p14:tracePt t="308139" x="8153400" y="5187950"/>
          <p14:tracePt t="308159" x="8159750" y="5181600"/>
          <p14:tracePt t="308160" x="8166100" y="5175250"/>
          <p14:tracePt t="308190" x="8172450" y="5175250"/>
          <p14:tracePt t="308258" x="8166100" y="5175250"/>
          <p14:tracePt t="308273" x="8153400" y="5175250"/>
          <p14:tracePt t="308290" x="8096250" y="5168900"/>
          <p14:tracePt t="308306" x="8051800" y="5168900"/>
          <p14:tracePt t="308323" x="8026400" y="5168900"/>
          <p14:tracePt t="308340" x="8026400" y="5162550"/>
          <p14:tracePt t="308359" x="8026400" y="5156200"/>
          <p14:tracePt t="308373" x="8032750" y="5149850"/>
          <p14:tracePt t="308390" x="8077200" y="5149850"/>
          <p14:tracePt t="308407" x="8210550" y="5168900"/>
          <p14:tracePt t="308424" x="8337550" y="5187950"/>
          <p14:tracePt t="308440" x="8502650" y="5213350"/>
          <p14:tracePt t="308456" x="8636000" y="5238750"/>
          <p14:tracePt t="308473" x="8750300" y="5264150"/>
          <p14:tracePt t="308490" x="8769350" y="5270500"/>
          <p14:tracePt t="308523" x="8763000" y="5270500"/>
          <p14:tracePt t="308540" x="8750300" y="5270500"/>
          <p14:tracePt t="308557" x="8743950" y="5270500"/>
          <p14:tracePt t="308658" x="8750300" y="5270500"/>
          <p14:tracePt t="308676" x="8782050" y="5276850"/>
          <p14:tracePt t="308690" x="8794750" y="5276850"/>
          <p14:tracePt t="308707" x="8813800" y="5276850"/>
          <p14:tracePt t="308723" x="8832850" y="5276850"/>
          <p14:tracePt t="308741" x="8845550" y="5276850"/>
          <p14:tracePt t="308757" x="8858250" y="5276850"/>
          <p14:tracePt t="308773" x="8864600" y="5276850"/>
          <p14:tracePt t="308807" x="8870950" y="5276850"/>
          <p14:tracePt t="308823" x="8877300" y="5276850"/>
          <p14:tracePt t="308841" x="8890000" y="5276850"/>
          <p14:tracePt t="308858" x="8902700" y="5276850"/>
          <p14:tracePt t="308874" x="8921750" y="5276850"/>
          <p14:tracePt t="308891" x="8966200" y="5270500"/>
          <p14:tracePt t="308907" x="9010650" y="5245100"/>
          <p14:tracePt t="308924" x="9029700" y="5232400"/>
          <p14:tracePt t="308940" x="9048750" y="5226050"/>
          <p14:tracePt t="308960" x="9055100" y="5219700"/>
          <p14:tracePt t="308991" x="9055100" y="5213350"/>
          <p14:tracePt t="309025" x="9055100" y="5200650"/>
          <p14:tracePt t="309041" x="9061450" y="5187950"/>
          <p14:tracePt t="309057" x="9074150" y="5175250"/>
          <p14:tracePt t="309076" x="9080500" y="5156200"/>
          <p14:tracePt t="309091" x="9086850" y="5143500"/>
          <p14:tracePt t="309219" x="9086850" y="5137150"/>
          <p14:tracePt t="309250" x="9093200" y="5137150"/>
          <p14:tracePt t="309267" x="9099550" y="5137150"/>
          <p14:tracePt t="309283" x="9099550" y="5143500"/>
          <p14:tracePt t="309429" x="9099550" y="5137150"/>
          <p14:tracePt t="309445" x="9099550" y="5130800"/>
          <p14:tracePt t="309459" x="9093200" y="5130800"/>
          <p14:tracePt t="309478" x="9093200" y="5124450"/>
          <p14:tracePt t="309491" x="9099550" y="5124450"/>
          <p14:tracePt t="309508" x="9156700" y="5124450"/>
          <p14:tracePt t="309524" x="9245600" y="5137150"/>
          <p14:tracePt t="309541" x="9410700" y="5162550"/>
          <p14:tracePt t="309558" x="9525000" y="5187950"/>
          <p14:tracePt t="309575" x="9582150" y="5200650"/>
          <p14:tracePt t="309591" x="9632950" y="5200650"/>
          <p14:tracePt t="309607" x="9652000" y="5200650"/>
          <p14:tracePt t="309624" x="9664700" y="5200650"/>
          <p14:tracePt t="309640" x="9677400" y="5200650"/>
          <p14:tracePt t="309658" x="9709150" y="5200650"/>
          <p14:tracePt t="309674" x="9734550" y="5194300"/>
          <p14:tracePt t="309676" x="9747250" y="5194300"/>
          <p14:tracePt t="309695" x="9766300" y="5187950"/>
          <p14:tracePt t="309710" x="9791700" y="5187950"/>
          <p14:tracePt t="309724" x="9798050" y="5187950"/>
          <p14:tracePt t="309741" x="9829800" y="5181600"/>
          <p14:tracePt t="309759" x="9855200" y="5181600"/>
          <p14:tracePt t="309774" x="9893300" y="5181600"/>
          <p14:tracePt t="309791" x="9931400" y="5181600"/>
          <p14:tracePt t="309807" x="9956800" y="5181600"/>
          <p14:tracePt t="309827" x="9982200" y="5181600"/>
          <p14:tracePt t="309841" x="9988550" y="5181600"/>
          <p14:tracePt t="309858" x="9994900" y="5181600"/>
          <p14:tracePt t="309892" x="10001250" y="5181600"/>
          <p14:tracePt t="309907" x="10020300" y="5181600"/>
          <p14:tracePt t="309924" x="10058400" y="5181600"/>
          <p14:tracePt t="309941" x="10160000" y="5168900"/>
          <p14:tracePt t="309958" x="10248900" y="5168900"/>
          <p14:tracePt t="309976" x="10299700" y="5162550"/>
          <p14:tracePt t="309992" x="10337800" y="5162550"/>
          <p14:tracePt t="310008" x="10337800" y="5156200"/>
          <p14:tracePt t="310085" x="10363200" y="5156200"/>
          <p14:tracePt t="310095" x="10382250" y="5156200"/>
          <p14:tracePt t="310101" x="10420350" y="5156200"/>
          <p14:tracePt t="310111" x="10458450" y="5156200"/>
          <p14:tracePt t="310124" x="10496550" y="5162550"/>
          <p14:tracePt t="310141" x="10585450" y="5162550"/>
          <p14:tracePt t="310158" x="10617200" y="5162550"/>
          <p14:tracePt t="310175" x="10636250" y="5162550"/>
          <p14:tracePt t="310191" x="10642600" y="5162550"/>
          <p14:tracePt t="310225" x="10648950" y="5162550"/>
          <p14:tracePt t="310241" x="10661650" y="5162550"/>
          <p14:tracePt t="310244" x="10668000" y="5162550"/>
          <p14:tracePt t="310260" x="10674350" y="5162550"/>
          <p14:tracePt t="310276" x="10680700" y="5156200"/>
          <p14:tracePt t="310292" x="10687050" y="5156200"/>
          <p14:tracePt t="310310" x="10699750" y="5156200"/>
          <p14:tracePt t="310326" x="10706100" y="5156200"/>
          <p14:tracePt t="310344" x="10737850" y="5156200"/>
          <p14:tracePt t="310358" x="10744200" y="5156200"/>
          <p14:tracePt t="310377" x="10795000" y="5156200"/>
          <p14:tracePt t="310391" x="10820400" y="5156200"/>
          <p14:tracePt t="310408" x="10839450" y="5162550"/>
          <p14:tracePt t="310426" x="10852150" y="5162550"/>
          <p14:tracePt t="310442" x="10864850" y="5162550"/>
          <p14:tracePt t="310459" x="10890250" y="5162550"/>
          <p14:tracePt t="310476" x="10915650" y="5162550"/>
          <p14:tracePt t="310492" x="10947400" y="5162550"/>
          <p14:tracePt t="310509" x="10972800" y="5162550"/>
          <p14:tracePt t="310526" x="10979150" y="5162550"/>
          <p14:tracePt t="310542" x="10985500" y="5162550"/>
          <p14:tracePt t="310799" x="10991850" y="5162550"/>
          <p14:tracePt t="310805" x="10998200" y="5162550"/>
          <p14:tracePt t="310813" x="11010900" y="5162550"/>
          <p14:tracePt t="310825" x="11036300" y="5156200"/>
          <p14:tracePt t="310841" x="11093450" y="5149850"/>
          <p14:tracePt t="310858" x="11182350" y="5156200"/>
          <p14:tracePt t="310876" x="11347450" y="5168900"/>
          <p14:tracePt t="310878" x="11436350" y="5187950"/>
          <p14:tracePt t="310892" x="11512550" y="5200650"/>
          <p14:tracePt t="310909" x="11620500" y="5213350"/>
          <p14:tracePt t="310925" x="11652250" y="5219700"/>
          <p14:tracePt t="310958" x="11645900" y="5219700"/>
          <p14:tracePt t="310975" x="11614150" y="5213350"/>
          <p14:tracePt t="310991" x="11582400" y="5213350"/>
          <p14:tracePt t="311009" x="11531600" y="5219700"/>
          <p14:tracePt t="311026" x="11468100" y="5238750"/>
          <p14:tracePt t="311042" x="11334750" y="5264150"/>
          <p14:tracePt t="311058" x="11131550" y="5283200"/>
          <p14:tracePt t="311076" x="10839450" y="5289550"/>
          <p14:tracePt t="311092" x="10598150" y="5283200"/>
          <p14:tracePt t="311109" x="10318750" y="5270500"/>
          <p14:tracePt t="311126" x="10058400" y="5257800"/>
          <p14:tracePt t="311143" x="9753600" y="5245100"/>
          <p14:tracePt t="311160" x="9461500" y="5238750"/>
          <p14:tracePt t="311177" x="9124950" y="5238750"/>
          <p14:tracePt t="311191" x="8826500" y="5245100"/>
          <p14:tracePt t="311209" x="8458200" y="5270500"/>
          <p14:tracePt t="311226" x="8128000" y="5295900"/>
          <p14:tracePt t="311242" x="7810500" y="5321300"/>
          <p14:tracePt t="311259" x="7486650" y="5365750"/>
          <p14:tracePt t="311275" x="7181850" y="5384800"/>
          <p14:tracePt t="311293" x="6927850" y="5384800"/>
          <p14:tracePt t="311311" x="6604000" y="5359400"/>
          <p14:tracePt t="311325" x="6400800" y="5359400"/>
          <p14:tracePt t="311343" x="6203950" y="5384800"/>
          <p14:tracePt t="311359" x="6032500" y="5416550"/>
          <p14:tracePt t="311376" x="5918200" y="5429250"/>
          <p14:tracePt t="311392" x="5861050" y="5429250"/>
          <p14:tracePt t="311409" x="5854700" y="5429250"/>
          <p14:tracePt t="311426" x="5854700" y="5422900"/>
          <p14:tracePt t="311443" x="5861050" y="5416550"/>
          <p14:tracePt t="311445" x="5867400" y="5416550"/>
          <p14:tracePt t="311461" x="5880100" y="5416550"/>
          <p14:tracePt t="311476" x="5880100" y="5435600"/>
          <p14:tracePt t="311496" x="5861050" y="5454650"/>
          <p14:tracePt t="311498" x="5848350" y="5454650"/>
          <p14:tracePt t="311513" x="5835650" y="5461000"/>
          <p14:tracePt t="311525" x="5816600" y="5461000"/>
          <p14:tracePt t="311542" x="5816600" y="5454650"/>
          <p14:tracePt t="311559" x="5829300" y="5448300"/>
          <p14:tracePt t="311576" x="5835650" y="5454650"/>
          <p14:tracePt t="311592" x="5835650" y="5467350"/>
          <p14:tracePt t="311610" x="5816600" y="5486400"/>
          <p14:tracePt t="311625" x="5803900" y="5492750"/>
          <p14:tracePt t="311676" x="5822950" y="5480050"/>
          <p14:tracePt t="311695" x="5842000" y="5473700"/>
          <p14:tracePt t="311743" x="5829300" y="5480050"/>
          <p14:tracePt t="311762" x="5822950" y="5486400"/>
          <p14:tracePt t="311809" x="5842000" y="5486400"/>
          <p14:tracePt t="311826" x="5873750" y="5480050"/>
          <p14:tracePt t="311843" x="5930900" y="5467350"/>
          <p14:tracePt t="311861" x="5937250" y="5467350"/>
          <p14:tracePt t="311959" x="5943600" y="5461000"/>
          <p14:tracePt t="311964" x="5956300" y="5454650"/>
          <p14:tracePt t="311976" x="5962650" y="5454650"/>
          <p14:tracePt t="311993" x="5975350" y="5448300"/>
          <p14:tracePt t="312079" x="5975350" y="5454650"/>
          <p14:tracePt t="312087" x="5962650" y="5461000"/>
          <p14:tracePt t="312094" x="5949950" y="5467350"/>
          <p14:tracePt t="312110" x="5930900" y="5473700"/>
          <p14:tracePt t="312127" x="5899150" y="5486400"/>
          <p14:tracePt t="312143" x="5880100" y="5492750"/>
          <p14:tracePt t="312273" x="5886450" y="5492750"/>
          <p14:tracePt t="312294" x="5911850" y="5492750"/>
          <p14:tracePt t="312313" x="5994400" y="5492750"/>
          <p14:tracePt t="312326" x="6076950" y="5486400"/>
          <p14:tracePt t="312344" x="6197600" y="5480050"/>
          <p14:tracePt t="312345" x="6242050" y="5480050"/>
          <p14:tracePt t="312360" x="6280150" y="5473700"/>
          <p14:tracePt t="312377" x="6343650" y="5467350"/>
          <p14:tracePt t="312393" x="6369050" y="5454650"/>
          <p14:tracePt t="312410" x="6375400" y="5441950"/>
          <p14:tracePt t="312426" x="6381750" y="5435600"/>
          <p14:tracePt t="312443" x="6388100" y="5429250"/>
          <p14:tracePt t="312476" x="6394450" y="5422900"/>
          <p14:tracePt t="312493" x="6400800" y="5422900"/>
          <p14:tracePt t="312512" x="6407150" y="5422900"/>
          <p14:tracePt t="312615" x="6400800" y="5422900"/>
          <p14:tracePt t="312623" x="6388100" y="5422900"/>
          <p14:tracePt t="312633" x="6381750" y="5422900"/>
          <p14:tracePt t="312644" x="6375400" y="5422900"/>
          <p14:tracePt t="312660" x="6362700" y="5422900"/>
          <p14:tracePt t="312694" x="6375400" y="5416550"/>
          <p14:tracePt t="312711" x="6426200" y="5403850"/>
          <p14:tracePt t="312713" x="6445250" y="5403850"/>
          <p14:tracePt t="312727" x="6515100" y="5391150"/>
          <p14:tracePt t="312743" x="6559550" y="5391150"/>
          <p14:tracePt t="312762" x="6591300" y="5384800"/>
          <p14:tracePt t="312776" x="6597650" y="5378450"/>
          <p14:tracePt t="312794" x="6597650" y="5372100"/>
          <p14:tracePt t="312811" x="6604000" y="5372100"/>
          <p14:tracePt t="312827" x="6604000" y="5365750"/>
          <p14:tracePt t="312844" x="6610350" y="5365750"/>
          <p14:tracePt t="312861" x="6623050" y="5359400"/>
          <p14:tracePt t="312877" x="6635750" y="5346700"/>
          <p14:tracePt t="312894" x="6648450" y="5346700"/>
          <p14:tracePt t="312911" x="6654800" y="5340350"/>
          <p14:tracePt t="312973" x="6661150" y="5340350"/>
          <p14:tracePt t="312994" x="6667500" y="5340350"/>
          <p14:tracePt t="313011" x="6680200" y="5340350"/>
          <p14:tracePt t="313028" x="6692900" y="5353050"/>
          <p14:tracePt t="313044" x="6718300" y="5359400"/>
          <p14:tracePt t="313063" x="6756400" y="5372100"/>
          <p14:tracePt t="313078" x="6788150" y="5378450"/>
          <p14:tracePt t="313094" x="6819900" y="5378450"/>
          <p14:tracePt t="313110" x="6838950" y="5378450"/>
          <p14:tracePt t="313127" x="6858000" y="5378450"/>
          <p14:tracePt t="313373" x="6851650" y="5378450"/>
          <p14:tracePt t="313398" x="6845300" y="5378450"/>
          <p14:tracePt t="313410" x="6838950" y="5372100"/>
          <p14:tracePt t="313427" x="6832600" y="5365750"/>
          <p14:tracePt t="313445" x="6832600" y="5359400"/>
          <p14:tracePt t="313461" x="6832600" y="5353050"/>
          <p14:tracePt t="313478" x="6845300" y="5340350"/>
          <p14:tracePt t="313494" x="6870700" y="5334000"/>
          <p14:tracePt t="313511" x="6902450" y="5327650"/>
          <p14:tracePt t="313528" x="6972300" y="5327650"/>
          <p14:tracePt t="313545" x="7124700" y="5327650"/>
          <p14:tracePt t="313561" x="7270750" y="5340350"/>
          <p14:tracePt t="313579" x="7493000" y="5372100"/>
          <p14:tracePt t="313594" x="7677150" y="5403850"/>
          <p14:tracePt t="313611" x="7753350" y="5416550"/>
          <p14:tracePt t="313627" x="7797800" y="5422900"/>
          <p14:tracePt t="313679" x="7791450" y="5416550"/>
          <p14:tracePt t="313731" x="7797800" y="5416550"/>
          <p14:tracePt t="313746" x="7804150" y="5416550"/>
          <p14:tracePt t="313761" x="7816850" y="5416550"/>
          <p14:tracePt t="313778" x="7835900" y="5410200"/>
          <p14:tracePt t="313795" x="7861300" y="5410200"/>
          <p14:tracePt t="313811" x="7886700" y="5410200"/>
          <p14:tracePt t="313828" x="7924800" y="5410200"/>
          <p14:tracePt t="313845" x="7975600" y="5410200"/>
          <p14:tracePt t="313862" x="8020050" y="5410200"/>
          <p14:tracePt t="313878" x="8058150" y="5416550"/>
          <p14:tracePt t="313895" x="8077200" y="5416550"/>
          <p14:tracePt t="313912" x="8083550" y="5416550"/>
          <p14:tracePt t="313962" x="8089900" y="5416550"/>
          <p14:tracePt t="314032" x="8096250" y="5416550"/>
          <p14:tracePt t="314130" x="8102600" y="5422900"/>
          <p14:tracePt t="314145" x="8115300" y="5422900"/>
          <p14:tracePt t="314162" x="8121650" y="5429250"/>
          <p14:tracePt t="314178" x="8128000" y="5429250"/>
          <p14:tracePt t="314184" x="8140700" y="5429250"/>
          <p14:tracePt t="314194" x="8216900" y="5435600"/>
          <p14:tracePt t="314212" x="8267700" y="5435600"/>
          <p14:tracePt t="314229" x="8312150" y="5435600"/>
          <p14:tracePt t="314245" x="8375650" y="5422900"/>
          <p14:tracePt t="314261" x="8407400" y="5416550"/>
          <p14:tracePt t="314278" x="8439150" y="5403850"/>
          <p14:tracePt t="314294" x="8458200" y="5397500"/>
          <p14:tracePt t="314311" x="8464550" y="5397500"/>
          <p14:tracePt t="314329" x="8470900" y="5391150"/>
          <p14:tracePt t="314345" x="8477250" y="5384800"/>
          <p14:tracePt t="314362" x="8489950" y="5378450"/>
          <p14:tracePt t="314379" x="8496300" y="5372100"/>
          <p14:tracePt t="314394" x="8502650" y="5372100"/>
          <p14:tracePt t="314502" x="8521700" y="5365750"/>
          <p14:tracePt t="314507" x="8528050" y="5365750"/>
          <p14:tracePt t="314514" x="8540750" y="5365750"/>
          <p14:tracePt t="314530" x="8559800" y="5365750"/>
          <p14:tracePt t="314545" x="8578850" y="5372100"/>
          <p14:tracePt t="314562" x="8585200" y="5372100"/>
          <p14:tracePt t="314661" x="8591550" y="5372100"/>
          <p14:tracePt t="314687" x="8597900" y="5372100"/>
          <p14:tracePt t="314693" x="8604250" y="5372100"/>
          <p14:tracePt t="314702" x="8610600" y="5372100"/>
          <p14:tracePt t="314712" x="8616950" y="5372100"/>
          <p14:tracePt t="314729" x="8629650" y="5372100"/>
          <p14:tracePt t="314745" x="8642350" y="5365750"/>
          <p14:tracePt t="314762" x="8655050" y="5365750"/>
          <p14:tracePt t="314779" x="8661400" y="5359400"/>
          <p14:tracePt t="314795" x="8667750" y="5359400"/>
          <p14:tracePt t="314834" x="8674100" y="5359400"/>
          <p14:tracePt t="314845" x="8680450" y="5359400"/>
          <p14:tracePt t="314862" x="8705850" y="5359400"/>
          <p14:tracePt t="314878" x="8737600" y="5365750"/>
          <p14:tracePt t="314898" x="8763000" y="5365750"/>
          <p14:tracePt t="314912" x="8801100" y="5372100"/>
          <p14:tracePt t="314930" x="8839200" y="5378450"/>
          <p14:tracePt t="314945" x="8858250" y="5378450"/>
          <p14:tracePt t="314963" x="8890000" y="5378450"/>
          <p14:tracePt t="314979" x="8921750" y="5384800"/>
          <p14:tracePt t="314998" x="8947150" y="5384800"/>
          <p14:tracePt t="315013" x="8959850" y="5391150"/>
          <p14:tracePt t="315030" x="8972550" y="5391150"/>
          <p14:tracePt t="315046" x="8972550" y="5397500"/>
          <p14:tracePt t="315063" x="8985250" y="5397500"/>
          <p14:tracePt t="315096" x="8991600" y="5397500"/>
          <p14:tracePt t="315113" x="9004300" y="5391150"/>
          <p14:tracePt t="315130" x="9010650" y="5384800"/>
          <p14:tracePt t="315147" x="9023350" y="5384800"/>
          <p14:tracePt t="315163" x="9029700" y="5378450"/>
          <p14:tracePt t="315179" x="9036050" y="5372100"/>
          <p14:tracePt t="315216" x="9061450" y="5365750"/>
          <p14:tracePt t="315228" x="9112250" y="5365750"/>
          <p14:tracePt t="315245" x="9188450" y="5365750"/>
          <p14:tracePt t="315262" x="9251950" y="5365750"/>
          <p14:tracePt t="315279" x="9328150" y="5365750"/>
          <p14:tracePt t="315296" x="9391650" y="5365750"/>
          <p14:tracePt t="315313" x="9429750" y="5365750"/>
          <p14:tracePt t="315329" x="9442450" y="5365750"/>
          <p14:tracePt t="315367" x="9448800" y="5365750"/>
          <p14:tracePt t="315382" x="9455150" y="5365750"/>
          <p14:tracePt t="315396" x="9474200" y="5365750"/>
          <p14:tracePt t="315413" x="9525000" y="5365750"/>
          <p14:tracePt t="315429" x="9601200" y="5365750"/>
          <p14:tracePt t="315446" x="9696450" y="5372100"/>
          <p14:tracePt t="315462" x="9747250" y="5372100"/>
          <p14:tracePt t="315481" x="9810750" y="5384800"/>
          <p14:tracePt t="315496" x="9829800" y="5391150"/>
          <p14:tracePt t="315514" x="9836150" y="5391150"/>
          <p14:tracePt t="315546" x="9836150" y="5397500"/>
          <p14:tracePt t="315578" x="9848850" y="5397500"/>
          <p14:tracePt t="315596" x="9874250" y="5397500"/>
          <p14:tracePt t="315613" x="9912350" y="5397500"/>
          <p14:tracePt t="315629" x="9944100" y="5397500"/>
          <p14:tracePt t="315646" x="9956800" y="5397500"/>
          <p14:tracePt t="315663" x="9969500" y="5397500"/>
          <p14:tracePt t="316270" x="9963150" y="5397500"/>
          <p14:tracePt t="316329" x="9956800" y="5397500"/>
          <p14:tracePt t="316339" x="9950450" y="5397500"/>
          <p14:tracePt t="316354" x="9944100" y="5397500"/>
          <p14:tracePt t="316363" x="9944100" y="5391150"/>
          <p14:tracePt t="316381" x="9944100" y="5384800"/>
          <p14:tracePt t="316396" x="9944100" y="5378450"/>
          <p14:tracePt t="316414" x="9956800" y="5372100"/>
          <p14:tracePt t="316430" x="9969500" y="5365750"/>
          <p14:tracePt t="316446" x="9982200" y="5359400"/>
          <p14:tracePt t="316464" x="9994900" y="5353050"/>
          <p14:tracePt t="316480" x="10001250" y="5353050"/>
          <p14:tracePt t="316497" x="10007600" y="5346700"/>
          <p14:tracePt t="316575" x="10013950" y="5346700"/>
          <p14:tracePt t="316593" x="10020300" y="5340350"/>
          <p14:tracePt t="316598" x="10033000" y="5340350"/>
          <p14:tracePt t="316613" x="10039350" y="5340350"/>
          <p14:tracePt t="316631" x="10058400" y="5340350"/>
          <p14:tracePt t="316647" x="10090150" y="5340350"/>
          <p14:tracePt t="316666" x="10102850" y="5340350"/>
          <p14:tracePt t="316682" x="10147300" y="5346700"/>
          <p14:tracePt t="316696" x="10223500" y="5353050"/>
          <p14:tracePt t="316714" x="10325100" y="5359400"/>
          <p14:tracePt t="316730" x="10420350" y="5378450"/>
          <p14:tracePt t="316747" x="10458450" y="5384800"/>
          <p14:tracePt t="316764" x="10477500" y="5391150"/>
          <p14:tracePt t="316780" x="10483850" y="5391150"/>
          <p14:tracePt t="316866" x="10490200" y="5391150"/>
          <p14:tracePt t="316873" x="10496550" y="5384800"/>
          <p14:tracePt t="316883" x="10502900" y="5384800"/>
          <p14:tracePt t="316898" x="10509250" y="5372100"/>
          <p14:tracePt t="316914" x="10521950" y="5372100"/>
          <p14:tracePt t="316931" x="10528300" y="5365750"/>
          <p14:tracePt t="316946" x="10617200" y="5365750"/>
          <p14:tracePt t="316964" x="10725150" y="5372100"/>
          <p14:tracePt t="316981" x="10839450" y="5378450"/>
          <p14:tracePt t="316996" x="10991850" y="5384800"/>
          <p14:tracePt t="317014" x="11144250" y="5391150"/>
          <p14:tracePt t="317031" x="11258550" y="5403850"/>
          <p14:tracePt t="317049" x="11360150" y="5410200"/>
          <p14:tracePt t="317064" x="11366500" y="5410200"/>
          <p14:tracePt t="317370" x="11372850" y="5410200"/>
          <p14:tracePt t="317383" x="11379200" y="5410200"/>
          <p14:tracePt t="317397" x="11385550" y="5410200"/>
          <p14:tracePt t="317415" x="11410950" y="5410200"/>
          <p14:tracePt t="317431" x="11436350" y="5410200"/>
          <p14:tracePt t="317448" x="11468100" y="5403850"/>
          <p14:tracePt t="317465" x="11537950" y="5397500"/>
          <p14:tracePt t="317486" x="11588750" y="5397500"/>
          <p14:tracePt t="317498" x="11614150" y="5397500"/>
          <p14:tracePt t="317499" x="11626850" y="5397500"/>
          <p14:tracePt t="317513" x="11652250" y="5397500"/>
          <p14:tracePt t="317531" x="11664950" y="5397500"/>
          <p14:tracePt t="317548" x="11677650" y="5397500"/>
          <p14:tracePt t="317564" x="11690350" y="5397500"/>
          <p14:tracePt t="317581" x="11715750" y="5391150"/>
          <p14:tracePt t="317598" x="11747500" y="5384800"/>
          <p14:tracePt t="317616" x="11766550" y="5378450"/>
          <p14:tracePt t="317665" x="11741150" y="5378450"/>
          <p14:tracePt t="317684" x="11620500" y="5397500"/>
          <p14:tracePt t="317701" x="11493500" y="5410200"/>
          <p14:tracePt t="317715" x="11461750" y="5416550"/>
          <p14:tracePt t="317732" x="11296650" y="5441950"/>
          <p14:tracePt t="317750" x="11156950" y="5454650"/>
          <p14:tracePt t="317764" x="10991850" y="5473700"/>
          <p14:tracePt t="317780" x="10852150" y="5486400"/>
          <p14:tracePt t="317797" x="10623550" y="5505450"/>
          <p14:tracePt t="317817" x="10331450" y="5518150"/>
          <p14:tracePt t="317832" x="9880600" y="5480050"/>
          <p14:tracePt t="317847" x="9493250" y="5422900"/>
          <p14:tracePt t="317864" x="9131300" y="5365750"/>
          <p14:tracePt t="317881" x="8731250" y="5302250"/>
          <p14:tracePt t="317898" x="8394700" y="5245100"/>
          <p14:tracePt t="317916" x="7905750" y="5194300"/>
          <p14:tracePt t="317932" x="7747000" y="5187950"/>
          <p14:tracePt t="317948" x="7473950" y="5187950"/>
          <p14:tracePt t="317965" x="7086600" y="5187950"/>
          <p14:tracePt t="317981" x="6826250" y="5200650"/>
          <p14:tracePt t="318001" x="6483350" y="5207000"/>
          <p14:tracePt t="318015" x="6426200" y="5207000"/>
          <p14:tracePt t="318031" x="6305550" y="5219700"/>
          <p14:tracePt t="318047" x="6178550" y="5264150"/>
          <p14:tracePt t="318067" x="5937250" y="5346700"/>
          <p14:tracePt t="318081" x="5740400" y="5416550"/>
          <p14:tracePt t="318098" x="5613400" y="5461000"/>
          <p14:tracePt t="318114" x="5549900" y="5486400"/>
          <p14:tracePt t="318131" x="5543550" y="5486400"/>
          <p14:tracePt t="318166" x="5581650" y="5486400"/>
          <p14:tracePt t="318182" x="5632450" y="5499100"/>
          <p14:tracePt t="318200" x="5645150" y="5518150"/>
          <p14:tracePt t="318220" x="5651500" y="5543550"/>
          <p14:tracePt t="318231" x="5651500" y="5562600"/>
          <p14:tracePt t="318250" x="5657850" y="5581650"/>
          <p14:tracePt t="318265" x="5689600" y="5594350"/>
          <p14:tracePt t="318282" x="5734050" y="5619750"/>
          <p14:tracePt t="318298" x="5759450" y="5632450"/>
          <p14:tracePt t="318315" x="5772150" y="5645150"/>
          <p14:tracePt t="318331" x="5772150" y="5657850"/>
          <p14:tracePt t="318373" x="5772150" y="5651500"/>
          <p14:tracePt t="318382" x="5772150" y="5645150"/>
          <p14:tracePt t="318398" x="5791200" y="5632450"/>
          <p14:tracePt t="318415" x="5810250" y="5619750"/>
          <p14:tracePt t="318432" x="5816600" y="5619750"/>
          <p14:tracePt t="318509" x="5822950" y="5613400"/>
          <p14:tracePt t="318515" x="5822950" y="5607050"/>
          <p14:tracePt t="318532" x="5835650" y="5600700"/>
          <p14:tracePt t="318549" x="5842000" y="5594350"/>
          <p14:tracePt t="318565" x="5867400" y="5588000"/>
          <p14:tracePt t="318583" x="5873750" y="5588000"/>
          <p14:tracePt t="318598" x="5880100" y="5594350"/>
          <p14:tracePt t="318664" x="5886450" y="5594350"/>
          <p14:tracePt t="318681" x="5892800" y="5594350"/>
          <p14:tracePt t="318731" x="5892800" y="5600700"/>
          <p14:tracePt t="318745" x="5892800" y="5607050"/>
          <p14:tracePt t="318866" x="5886450" y="5607050"/>
          <p14:tracePt t="319014" x="5880100" y="5607050"/>
          <p14:tracePt t="319028" x="5880100" y="5600700"/>
          <p14:tracePt t="319038" x="5880100" y="5594350"/>
          <p14:tracePt t="319067" x="5880100" y="5581650"/>
          <p14:tracePt t="319083" x="5880100" y="5575300"/>
          <p14:tracePt t="319099" x="5873750" y="5562600"/>
          <p14:tracePt t="319115" x="5873750" y="5568950"/>
          <p14:tracePt t="319150" x="5886450" y="5575300"/>
          <p14:tracePt t="319165" x="5918200" y="5588000"/>
          <p14:tracePt t="319181" x="5949950" y="5588000"/>
          <p14:tracePt t="319199" x="5975350" y="5594350"/>
          <p14:tracePt t="319218" x="6051550" y="5594350"/>
          <p14:tracePt t="319222" x="6089650" y="5594350"/>
          <p14:tracePt t="319239" x="6159500" y="5594350"/>
          <p14:tracePt t="319251" x="6191250" y="5594350"/>
          <p14:tracePt t="319265" x="6229350" y="5600700"/>
          <p14:tracePt t="319282" x="6267450" y="5607050"/>
          <p14:tracePt t="319300" x="6292850" y="5613400"/>
          <p14:tracePt t="319316" x="6311900" y="5613400"/>
          <p14:tracePt t="319333" x="6324600" y="5613400"/>
          <p14:tracePt t="319336" x="6330950" y="5613400"/>
          <p14:tracePt t="319349" x="6343650" y="5613400"/>
          <p14:tracePt t="319366" x="6369050" y="5619750"/>
          <p14:tracePt t="319382" x="6388100" y="5619750"/>
          <p14:tracePt t="319399" x="6451600" y="5626100"/>
          <p14:tracePt t="319416" x="6502400" y="5632450"/>
          <p14:tracePt t="319432" x="6553200" y="5638800"/>
          <p14:tracePt t="319450" x="6559550" y="5638800"/>
          <p14:tracePt t="319524" x="6559550" y="5632450"/>
          <p14:tracePt t="319539" x="6565900" y="5632450"/>
          <p14:tracePt t="319549" x="6565900" y="5626100"/>
          <p14:tracePt t="319566" x="6578600" y="5619750"/>
          <p14:tracePt t="319582" x="6584950" y="5613400"/>
          <p14:tracePt t="319600" x="6597650" y="5607050"/>
          <p14:tracePt t="319616" x="6604000" y="5607050"/>
          <p14:tracePt t="319682" x="6597650" y="5607050"/>
          <p14:tracePt t="319780" x="6591300" y="5607050"/>
          <p14:tracePt t="319785" x="6584950" y="5607050"/>
          <p14:tracePt t="319804" x="6578600" y="5607050"/>
          <p14:tracePt t="319817" x="6572250" y="5613400"/>
          <p14:tracePt t="319952" x="6572250" y="5607050"/>
          <p14:tracePt t="319961" x="6591300" y="5594350"/>
          <p14:tracePt t="319966" x="6597650" y="5594350"/>
          <p14:tracePt t="319982" x="6686550" y="5581650"/>
          <p14:tracePt t="319999" x="6807200" y="5575300"/>
          <p14:tracePt t="320016" x="6978650" y="5568950"/>
          <p14:tracePt t="320034" x="7169150" y="5562600"/>
          <p14:tracePt t="320050" x="7340600" y="5556250"/>
          <p14:tracePt t="320067" x="7531100" y="5556250"/>
          <p14:tracePt t="320083" x="7696200" y="5562600"/>
          <p14:tracePt t="320099" x="7816850" y="5562600"/>
          <p14:tracePt t="320116" x="7918450" y="5568950"/>
          <p14:tracePt t="320133" x="7956550" y="5568950"/>
          <p14:tracePt t="320167" x="7943850" y="5568950"/>
          <p14:tracePt t="320184" x="7931150" y="5568950"/>
          <p14:tracePt t="320199" x="7924800" y="5575300"/>
          <p14:tracePt t="320320" x="7918450" y="5575300"/>
          <p14:tracePt t="320335" x="7912100" y="5575300"/>
          <p14:tracePt t="320352" x="7893050" y="5581650"/>
          <p14:tracePt t="320367" x="7854950" y="5588000"/>
          <p14:tracePt t="320384" x="7823200" y="5588000"/>
          <p14:tracePt t="320400" x="7797800" y="5588000"/>
          <p14:tracePt t="320419" x="7772400" y="5588000"/>
          <p14:tracePt t="320433" x="7766050" y="5581650"/>
          <p14:tracePt t="320451" x="7759700" y="5568950"/>
          <p14:tracePt t="320486" x="7759700" y="5562600"/>
          <p14:tracePt t="320580" x="7759700" y="5556250"/>
          <p14:tracePt t="320600" x="7766050" y="5556250"/>
          <p14:tracePt t="321430" x="7759700" y="5556250"/>
          <p14:tracePt t="321446" x="7759700" y="5549900"/>
          <p14:tracePt t="321485" x="7766050" y="5543550"/>
          <p14:tracePt t="321538" x="7759700" y="5549900"/>
          <p14:tracePt t="321552" x="7753350" y="5549900"/>
          <p14:tracePt t="321568" x="7740650" y="5562600"/>
          <p14:tracePt t="321584" x="7734300" y="5562600"/>
          <p14:tracePt t="332618" x="7759700" y="5562600"/>
          <p14:tracePt t="332626" x="7785100" y="5562600"/>
          <p14:tracePt t="332644" x="7905750" y="5568950"/>
          <p14:tracePt t="332660" x="8026400" y="5568950"/>
          <p14:tracePt t="332677" x="8121650" y="5568950"/>
          <p14:tracePt t="332694" x="8166100" y="5568950"/>
          <p14:tracePt t="332711" x="8172450" y="5568950"/>
          <p14:tracePt t="332744" x="8172450" y="5562600"/>
          <p14:tracePt t="332760" x="8159750" y="5549900"/>
          <p14:tracePt t="332777" x="8121650" y="5530850"/>
          <p14:tracePt t="332794" x="8058150" y="5524500"/>
          <p14:tracePt t="332811" x="7988300" y="5518150"/>
          <p14:tracePt t="332827" x="7937500" y="5518150"/>
          <p14:tracePt t="332843" x="7861300" y="5518150"/>
          <p14:tracePt t="332860" x="7829550" y="5518150"/>
          <p14:tracePt t="332877" x="7804150" y="5518150"/>
          <p14:tracePt t="332894" x="7785100" y="5518150"/>
          <p14:tracePt t="332913" x="7778750" y="5524500"/>
          <p14:tracePt t="332996" x="7785100" y="5524500"/>
          <p14:tracePt t="333011" x="7791450" y="5524500"/>
          <p14:tracePt t="333027" x="7835900" y="5537200"/>
          <p14:tracePt t="333044" x="7899400" y="5549900"/>
          <p14:tracePt t="333060" x="7988300" y="5562600"/>
          <p14:tracePt t="333078" x="8058150" y="5568950"/>
          <p14:tracePt t="333095" x="8147050" y="5568950"/>
          <p14:tracePt t="333111" x="8248650" y="5568950"/>
          <p14:tracePt t="333128" x="8356600" y="5562600"/>
          <p14:tracePt t="333144" x="8458200" y="5556250"/>
          <p14:tracePt t="333161" x="8540750" y="5556250"/>
          <p14:tracePt t="333176" x="8610600" y="5568950"/>
          <p14:tracePt t="333193" x="8636000" y="5568950"/>
          <p14:tracePt t="333211" x="8648700" y="5575300"/>
          <p14:tracePt t="333261" x="8661400" y="5568950"/>
          <p14:tracePt t="333278" x="8667750" y="5562600"/>
          <p14:tracePt t="333294" x="8674100" y="5556250"/>
          <p14:tracePt t="333313" x="8750300" y="5530850"/>
          <p14:tracePt t="333327" x="8763000" y="5530850"/>
          <p14:tracePt t="333379" x="8769350" y="5530850"/>
          <p14:tracePt t="333398" x="8782050" y="5530850"/>
          <p14:tracePt t="333410" x="8801100" y="5530850"/>
          <p14:tracePt t="333428" x="8807450" y="5530850"/>
          <p14:tracePt t="333462" x="8820150" y="5543550"/>
          <p14:tracePt t="333478" x="8820150" y="5556250"/>
          <p14:tracePt t="333494" x="8826500" y="5556250"/>
          <p14:tracePt t="333511" x="8870950" y="5568950"/>
          <p14:tracePt t="333528" x="8896350" y="5575300"/>
          <p14:tracePt t="333547" x="9010650" y="5575300"/>
          <p14:tracePt t="333560" x="9055100" y="5568950"/>
          <p14:tracePt t="333577" x="9232900" y="5568950"/>
          <p14:tracePt t="333596" x="9271000" y="5575300"/>
          <p14:tracePt t="333612" x="9302750" y="5581650"/>
          <p14:tracePt t="333628" x="9334500" y="5588000"/>
          <p14:tracePt t="333644" x="9353550" y="5600700"/>
          <p14:tracePt t="333746" x="9359900" y="5600700"/>
          <p14:tracePt t="333924" x="9359900" y="5607050"/>
          <p14:tracePt t="333931" x="9366250" y="5619750"/>
          <p14:tracePt t="333945" x="9378950" y="5638800"/>
          <p14:tracePt t="333962" x="9391650" y="5651500"/>
          <p14:tracePt t="333978" x="9404350" y="5664200"/>
          <p14:tracePt t="333994" x="9410700" y="5670550"/>
          <p14:tracePt t="334028" x="9423400" y="5676900"/>
          <p14:tracePt t="334047" x="9455150" y="5683250"/>
          <p14:tracePt t="334061" x="9499600" y="5683250"/>
          <p14:tracePt t="334078" x="9563100" y="5689600"/>
          <p14:tracePt t="334095" x="9645650" y="5702300"/>
          <p14:tracePt t="334112" x="9677400" y="5702300"/>
          <p14:tracePt t="334128" x="9690100" y="5702300"/>
          <p14:tracePt t="334145" x="9721850" y="5702300"/>
          <p14:tracePt t="334162" x="9747250" y="5702300"/>
          <p14:tracePt t="334178" x="9772650" y="5702300"/>
          <p14:tracePt t="334197" x="9791700" y="5695950"/>
          <p14:tracePt t="334211" x="9823450" y="5695950"/>
          <p14:tracePt t="334213" x="9829800" y="5695950"/>
          <p14:tracePt t="334228" x="9836150" y="5689600"/>
          <p14:tracePt t="334245" x="9842500" y="5689600"/>
          <p14:tracePt t="334359" x="9842500" y="5683250"/>
          <p14:tracePt t="334365" x="9842500" y="5676900"/>
          <p14:tracePt t="334379" x="9842500" y="5670550"/>
          <p14:tracePt t="334395" x="9861550" y="5657850"/>
          <p14:tracePt t="334411" x="9893300" y="5638800"/>
          <p14:tracePt t="334428" x="9906000" y="5632450"/>
          <p14:tracePt t="334445" x="9931400" y="5619750"/>
          <p14:tracePt t="334446" x="9937750" y="5613400"/>
          <p14:tracePt t="334462" x="9944100" y="5607050"/>
          <p14:tracePt t="334512" x="9944100" y="5613400"/>
          <p14:tracePt t="334528" x="9937750" y="5619750"/>
          <p14:tracePt t="334545" x="9937750" y="5638800"/>
          <p14:tracePt t="334562" x="9937750" y="5657850"/>
          <p14:tracePt t="334579" x="9944100" y="5670550"/>
          <p14:tracePt t="334595" x="9950450" y="5676900"/>
          <p14:tracePt t="334612" x="9982200" y="5676900"/>
          <p14:tracePt t="334629" x="10033000" y="5676900"/>
          <p14:tracePt t="334644" x="10083800" y="5670550"/>
          <p14:tracePt t="334662" x="10121900" y="5664200"/>
          <p14:tracePt t="334663" x="10134600" y="5657850"/>
          <p14:tracePt t="334679" x="10160000" y="5657850"/>
          <p14:tracePt t="334695" x="10172700" y="5657850"/>
          <p14:tracePt t="334712" x="10191750" y="5657850"/>
          <p14:tracePt t="334728" x="10198100" y="5657850"/>
          <p14:tracePt t="334746" x="10198100" y="5664200"/>
          <p14:tracePt t="334762" x="10198100" y="5670550"/>
          <p14:tracePt t="334778" x="10198100" y="5676900"/>
          <p14:tracePt t="334795" x="10198100" y="5683250"/>
          <p14:tracePt t="334915" x="10191750" y="5683250"/>
          <p14:tracePt t="334921" x="10185400" y="5683250"/>
          <p14:tracePt t="334930" x="10172700" y="5683250"/>
          <p14:tracePt t="334945" x="10166350" y="5683250"/>
          <p14:tracePt t="334966" x="10166350" y="5670550"/>
          <p14:tracePt t="334981" x="10172700" y="5657850"/>
          <p14:tracePt t="334995" x="10198100" y="5638800"/>
          <p14:tracePt t="335011" x="10217150" y="5632450"/>
          <p14:tracePt t="335029" x="10445750" y="5632450"/>
          <p14:tracePt t="335046" x="10604500" y="5645150"/>
          <p14:tracePt t="335062" x="10731500" y="5651500"/>
          <p14:tracePt t="335079" x="10801350" y="5651500"/>
          <p14:tracePt t="335096" x="10833100" y="5651500"/>
          <p14:tracePt t="335112" x="10839450" y="5651500"/>
          <p14:tracePt t="335159" x="10839450" y="5645150"/>
          <p14:tracePt t="335176" x="10839450" y="5638800"/>
          <p14:tracePt t="335186" x="10845800" y="5638800"/>
          <p14:tracePt t="335195" x="10852150" y="5632450"/>
          <p14:tracePt t="335213" x="10883900" y="5619750"/>
          <p14:tracePt t="335230" x="10934700" y="5607050"/>
          <p14:tracePt t="335246" x="10998200" y="5600700"/>
          <p14:tracePt t="335262" x="11049000" y="5600700"/>
          <p14:tracePt t="335279" x="11093450" y="5600700"/>
          <p14:tracePt t="335296" x="11182350" y="5600700"/>
          <p14:tracePt t="335313" x="11195050" y="5600700"/>
          <p14:tracePt t="335328" x="11245850" y="5600700"/>
          <p14:tracePt t="335346" x="11271250" y="5600700"/>
          <p14:tracePt t="335366" x="11296650" y="5600700"/>
          <p14:tracePt t="335383" x="11303000" y="5600700"/>
          <p14:tracePt t="335433" x="11296650" y="5600700"/>
          <p14:tracePt t="335446" x="11290300" y="5600700"/>
          <p14:tracePt t="335462" x="11277600" y="5607050"/>
          <p14:tracePt t="335480" x="11258550" y="5607050"/>
          <p14:tracePt t="335496" x="11233150" y="5607050"/>
          <p14:tracePt t="335513" x="11214100" y="5607050"/>
          <p14:tracePt t="335529" x="11099800" y="5613400"/>
          <p14:tracePt t="335547" x="11004550" y="5619750"/>
          <p14:tracePt t="335563" x="10947400" y="5619750"/>
          <p14:tracePt t="335581" x="10718800" y="5619750"/>
          <p14:tracePt t="335599" x="10553700" y="5619750"/>
          <p14:tracePt t="335616" x="10363200" y="5613400"/>
          <p14:tracePt t="335629" x="10198100" y="5607050"/>
          <p14:tracePt t="335645" x="9988550" y="5613400"/>
          <p14:tracePt t="335663" x="9740900" y="5632450"/>
          <p14:tracePt t="335682" x="9347200" y="5657850"/>
          <p14:tracePt t="335697" x="8788400" y="5657850"/>
          <p14:tracePt t="335713" x="8242300" y="5657850"/>
          <p14:tracePt t="335730" x="7747000" y="5638800"/>
          <p14:tracePt t="335748" x="7099300" y="5594350"/>
          <p14:tracePt t="335763" x="6915150" y="5588000"/>
          <p14:tracePt t="335780" x="6527800" y="5581650"/>
          <p14:tracePt t="335796" x="6064250" y="5676900"/>
          <p14:tracePt t="335813" x="5753100" y="5822950"/>
          <p14:tracePt t="335830" x="5568950" y="5899150"/>
          <p14:tracePt t="335847" x="5124450" y="6032500"/>
          <p14:tracePt t="335862" x="4921250" y="6051550"/>
          <p14:tracePt t="335882" x="4851400" y="6038850"/>
          <p14:tracePt t="335896" x="4845050" y="6019800"/>
          <p14:tracePt t="335913" x="4845050" y="6007100"/>
          <p14:tracePt t="335930" x="4845050" y="5988050"/>
          <p14:tracePt t="335950" x="4857750" y="5988050"/>
          <p14:tracePt t="335962" x="4864100" y="5988050"/>
          <p14:tracePt t="335979" x="4889500" y="5988050"/>
          <p14:tracePt t="335981" x="4902200" y="5988050"/>
          <p14:tracePt t="335996" x="4908550" y="5988050"/>
          <p14:tracePt t="336013" x="4914900" y="5988050"/>
          <p14:tracePt t="336030" x="4933950" y="5988050"/>
          <p14:tracePt t="336045" x="4972050" y="5981700"/>
          <p14:tracePt t="336063" x="5003800" y="5975350"/>
          <p14:tracePt t="336080" x="5010150" y="5975350"/>
          <p14:tracePt t="336096" x="5016500" y="5975350"/>
          <p14:tracePt t="336113" x="5022850" y="5981700"/>
          <p14:tracePt t="336130" x="5035550" y="5988050"/>
          <p14:tracePt t="336147" x="5060950" y="5988050"/>
          <p14:tracePt t="336163" x="5118100" y="5988050"/>
          <p14:tracePt t="336180" x="5175250" y="5975350"/>
          <p14:tracePt t="336197" x="5251450" y="5949950"/>
          <p14:tracePt t="336214" x="5353050" y="5924550"/>
          <p14:tracePt t="336230" x="5441950" y="5899150"/>
          <p14:tracePt t="336232" x="5499100" y="5880100"/>
          <p14:tracePt t="336247" x="5543550" y="5861050"/>
          <p14:tracePt t="336263" x="5594350" y="5835650"/>
          <p14:tracePt t="336280" x="5657850" y="5810250"/>
          <p14:tracePt t="336297" x="5708650" y="5797550"/>
          <p14:tracePt t="336315" x="5746750" y="5791200"/>
          <p14:tracePt t="336332" x="5772150" y="5791200"/>
          <p14:tracePt t="336346" x="5784850" y="5791200"/>
          <p14:tracePt t="336380" x="5791200" y="5791200"/>
          <p14:tracePt t="336415" x="5803900" y="5791200"/>
          <p14:tracePt t="336433" x="5822950" y="5791200"/>
          <p14:tracePt t="336447" x="5848350" y="5791200"/>
          <p14:tracePt t="336464" x="5867400" y="5791200"/>
          <p14:tracePt t="336480" x="5892800" y="5791200"/>
          <p14:tracePt t="336496" x="5905500" y="5791200"/>
          <p14:tracePt t="336514" x="5937250" y="5791200"/>
          <p14:tracePt t="336530" x="5956300" y="5791200"/>
          <p14:tracePt t="336548" x="5962650" y="5791200"/>
          <p14:tracePt t="336564" x="5981700" y="5791200"/>
          <p14:tracePt t="336580" x="5988050" y="5791200"/>
          <p14:tracePt t="336597" x="5994400" y="5791200"/>
          <p14:tracePt t="336614" x="5994400" y="5797550"/>
          <p14:tracePt t="336819" x="6000750" y="5797550"/>
          <p14:tracePt t="336827" x="6007100" y="5803900"/>
          <p14:tracePt t="336835" x="6013450" y="5803900"/>
          <p14:tracePt t="336846" x="6019800" y="5810250"/>
          <p14:tracePt t="336864" x="6032500" y="5810250"/>
          <p14:tracePt t="336881" x="6038850" y="5816600"/>
          <p14:tracePt t="336898" x="6045200" y="5816600"/>
          <p14:tracePt t="336914" x="6045200" y="5822950"/>
          <p14:tracePt t="336950" x="6051550" y="5822950"/>
          <p14:tracePt t="336981" x="6057900" y="5822950"/>
          <p14:tracePt t="336998" x="6076950" y="5829300"/>
          <p14:tracePt t="337017" x="6089650" y="5835650"/>
          <p14:tracePt t="337034" x="6089650" y="5842000"/>
          <p14:tracePt t="337047" x="6096000" y="5842000"/>
          <p14:tracePt t="337183" x="6096000" y="5848350"/>
          <p14:tracePt t="337198" x="6102350" y="5848350"/>
          <p14:tracePt t="337214" x="6102350" y="5854700"/>
          <p14:tracePt t="337230" x="6102350" y="5861050"/>
          <p14:tracePt t="337327" x="6108700" y="5861050"/>
          <p14:tracePt t="337338" x="6108700" y="5867400"/>
          <p14:tracePt t="337421" x="6115050" y="5867400"/>
          <p14:tracePt t="337478" x="6121400" y="5867400"/>
          <p14:tracePt t="337534" x="6127750" y="5867400"/>
          <p14:tracePt t="337550" x="6134100" y="5867400"/>
          <p14:tracePt t="337557" x="6140450" y="5867400"/>
          <p14:tracePt t="337567" x="6146800" y="5861050"/>
          <p14:tracePt t="337582" x="6153150" y="5861050"/>
          <p14:tracePt t="337598" x="6159500" y="5854700"/>
          <p14:tracePt t="337631" x="6165850" y="5854700"/>
          <p14:tracePt t="337649" x="6165850" y="5848350"/>
          <p14:tracePt t="337683" x="6172200" y="5848350"/>
          <p14:tracePt t="337738" x="6178550" y="5848350"/>
          <p14:tracePt t="337820" x="6178550" y="5854700"/>
          <p14:tracePt t="338005" x="6178550" y="5861050"/>
          <p14:tracePt t="338028" x="6178550" y="5867400"/>
          <p14:tracePt t="338051" x="6178550" y="5873750"/>
          <p14:tracePt t="338130" x="6178550" y="5880100"/>
          <p14:tracePt t="338147" x="6172200" y="5880100"/>
          <p14:tracePt t="338313" x="6178550" y="5880100"/>
          <p14:tracePt t="338562" x="6184900" y="5880100"/>
          <p14:tracePt t="338569" x="6197600" y="5873750"/>
          <p14:tracePt t="338582" x="6203950" y="5873750"/>
          <p14:tracePt t="338600" x="6210300" y="5867400"/>
          <p14:tracePt t="338706" x="6216650" y="5867400"/>
          <p14:tracePt t="338892" x="6216650" y="5873750"/>
          <p14:tracePt t="338968" x="6210300" y="5873750"/>
          <p14:tracePt t="338977" x="6203950" y="5873750"/>
          <p14:tracePt t="338999" x="6203950" y="5880100"/>
          <p14:tracePt t="339016" x="6197600" y="5880100"/>
          <p14:tracePt t="339033" x="6191250" y="5880100"/>
          <p14:tracePt t="339088" x="6191250" y="5886450"/>
          <p14:tracePt t="339105" x="6191250" y="5892800"/>
          <p14:tracePt t="339116" x="6191250" y="5899150"/>
          <p14:tracePt t="339132" x="6191250" y="5905500"/>
          <p14:tracePt t="339149" x="6197600" y="5911850"/>
          <p14:tracePt t="339302" x="6191250" y="5918200"/>
          <p14:tracePt t="339314" x="6184900" y="5918200"/>
          <p14:tracePt t="339349" x="6178550" y="5918200"/>
          <p14:tracePt t="339386" x="6153150" y="5924550"/>
          <p14:tracePt t="339402" x="6127750" y="5937250"/>
          <p14:tracePt t="339416" x="6108700" y="5943600"/>
          <p14:tracePt t="339433" x="6076950" y="5956300"/>
          <p14:tracePt t="339467" x="6070600" y="5956300"/>
          <p14:tracePt t="339511" x="6070600" y="5949950"/>
          <p14:tracePt t="339550" x="6045200" y="5949950"/>
          <p14:tracePt t="339566" x="6019800" y="5949950"/>
          <p14:tracePt t="339583" x="6013450" y="5949950"/>
          <p14:tracePt t="339602" x="6032500" y="5949950"/>
          <p14:tracePt t="339617" x="6076950" y="5949950"/>
          <p14:tracePt t="339633" x="6127750" y="5949950"/>
          <p14:tracePt t="339649" x="6197600" y="5949950"/>
          <p14:tracePt t="339667" x="6254750" y="5962650"/>
          <p14:tracePt t="339683" x="6286500" y="5975350"/>
          <p14:tracePt t="339699" x="6292850" y="5981700"/>
          <p14:tracePt t="339751" x="6324600" y="5981700"/>
          <p14:tracePt t="339766" x="6400800" y="5962650"/>
          <p14:tracePt t="339783" x="6457950" y="5956300"/>
          <p14:tracePt t="339802" x="6756400" y="5937250"/>
          <p14:tracePt t="339820" x="6864350" y="5937250"/>
          <p14:tracePt t="339833" x="6896100" y="5943600"/>
          <p14:tracePt t="339849" x="6915150" y="5943600"/>
          <p14:tracePt t="339867" x="6921500" y="5943600"/>
          <p14:tracePt t="339886" x="6927850" y="5943600"/>
          <p14:tracePt t="339933" x="6934200" y="5937250"/>
          <p14:tracePt t="339949" x="6959600" y="5924550"/>
          <p14:tracePt t="339967" x="6997700" y="5918200"/>
          <p14:tracePt t="339982" x="7048500" y="5911850"/>
          <p14:tracePt t="340002" x="7092950" y="5905500"/>
          <p14:tracePt t="340020" x="7143750" y="5905500"/>
          <p14:tracePt t="340033" x="7194550" y="5905500"/>
          <p14:tracePt t="340049" x="7239000" y="5905500"/>
          <p14:tracePt t="340066" x="7270750" y="5905500"/>
          <p14:tracePt t="340084" x="7296150" y="5899150"/>
          <p14:tracePt t="340100" x="7308850" y="5899150"/>
          <p14:tracePt t="340116" x="7327900" y="5892800"/>
          <p14:tracePt t="340133" x="7353300" y="5892800"/>
          <p14:tracePt t="340150" x="7366000" y="5892800"/>
          <p14:tracePt t="340168" x="7378700" y="5892800"/>
          <p14:tracePt t="340183" x="7391400" y="5892800"/>
          <p14:tracePt t="340199" x="7429500" y="5905500"/>
          <p14:tracePt t="340217" x="7505700" y="5905500"/>
          <p14:tracePt t="340233" x="7556500" y="5905500"/>
          <p14:tracePt t="340249" x="7607300" y="5892800"/>
          <p14:tracePt t="340266" x="7664450" y="5880100"/>
          <p14:tracePt t="340286" x="7702550" y="5873750"/>
          <p14:tracePt t="340300" x="7708900" y="5873750"/>
          <p14:tracePt t="340384" x="7715250" y="5867400"/>
          <p14:tracePt t="340405" x="7715250" y="5861050"/>
          <p14:tracePt t="340417" x="7721600" y="5861050"/>
          <p14:tracePt t="340433" x="7721600" y="5854700"/>
          <p14:tracePt t="340450" x="7708900" y="5848350"/>
          <p14:tracePt t="340466" x="7677150" y="5842000"/>
          <p14:tracePt t="340484" x="7651750" y="5829300"/>
          <p14:tracePt t="340500" x="7639050" y="5822950"/>
          <p14:tracePt t="340517" x="7632700" y="5816600"/>
          <p14:tracePt t="340551" x="7632700" y="5810250"/>
          <p14:tracePt t="340602" x="7639050" y="5810250"/>
          <p14:tracePt t="340617" x="7664450" y="5822950"/>
          <p14:tracePt t="340633" x="7683500" y="5835650"/>
          <p14:tracePt t="340650" x="7727950" y="5848350"/>
          <p14:tracePt t="340669" x="7791450" y="5854700"/>
          <p14:tracePt t="340683" x="7899400" y="5854700"/>
          <p14:tracePt t="340700" x="7956550" y="5854700"/>
          <p14:tracePt t="340733" x="7962900" y="5854700"/>
          <p14:tracePt t="340751" x="7969250" y="5861050"/>
          <p14:tracePt t="340767" x="7981950" y="5867400"/>
          <p14:tracePt t="340785" x="7994650" y="5867400"/>
          <p14:tracePt t="340800" x="8001000" y="5867400"/>
          <p14:tracePt t="340820" x="8020050" y="5867400"/>
          <p14:tracePt t="340833" x="8026400" y="5867400"/>
          <p14:tracePt t="340850" x="8039100" y="5867400"/>
          <p14:tracePt t="340867" x="8051800" y="5867400"/>
          <p14:tracePt t="340883" x="8058150" y="5867400"/>
          <p14:tracePt t="340997" x="8064500" y="5867400"/>
          <p14:tracePt t="341013" x="8070850" y="5873750"/>
          <p14:tracePt t="341021" x="8077200" y="5873750"/>
          <p14:tracePt t="341037" x="8102600" y="5880100"/>
          <p14:tracePt t="341050" x="8108950" y="5886450"/>
          <p14:tracePt t="341067" x="8134350" y="5886450"/>
          <p14:tracePt t="341084" x="8159750" y="5892800"/>
          <p14:tracePt t="341085" x="8191500" y="5892800"/>
          <p14:tracePt t="341101" x="8210550" y="5892800"/>
          <p14:tracePt t="341117" x="8280400" y="5892800"/>
          <p14:tracePt t="341135" x="8312150" y="5892800"/>
          <p14:tracePt t="341151" x="8350250" y="5886450"/>
          <p14:tracePt t="341168" x="8369300" y="5880100"/>
          <p14:tracePt t="341201" x="8388350" y="5873750"/>
          <p14:tracePt t="341218" x="8394700" y="5873750"/>
          <p14:tracePt t="341251" x="8401050" y="5873750"/>
          <p14:tracePt t="341267" x="8407400" y="5873750"/>
          <p14:tracePt t="341301" x="8413750" y="5867400"/>
          <p14:tracePt t="341320" x="8420100" y="5867400"/>
          <p14:tracePt t="341351" x="8426450" y="5867400"/>
          <p14:tracePt t="341368" x="8426450" y="5861050"/>
          <p14:tracePt t="341385" x="8426450" y="5848350"/>
          <p14:tracePt t="341401" x="8445500" y="5842000"/>
          <p14:tracePt t="341420" x="8509000" y="5829300"/>
          <p14:tracePt t="341435" x="8540750" y="5829300"/>
          <p14:tracePt t="341451" x="8616950" y="5842000"/>
          <p14:tracePt t="341468" x="8718550" y="5861050"/>
          <p14:tracePt t="341484" x="8769350" y="5867400"/>
          <p14:tracePt t="341500" x="8788400" y="5873750"/>
          <p14:tracePt t="341518" x="8794750" y="5873750"/>
          <p14:tracePt t="341535" x="8807450" y="5880100"/>
          <p14:tracePt t="341551" x="8826500" y="5880100"/>
          <p14:tracePt t="341568" x="8851900" y="5880100"/>
          <p14:tracePt t="341584" x="8864600" y="5880100"/>
          <p14:tracePt t="341602" x="8883650" y="5873750"/>
          <p14:tracePt t="341621" x="8896350" y="5873750"/>
          <p14:tracePt t="341634" x="8915400" y="5873750"/>
          <p14:tracePt t="341651" x="8940800" y="5886450"/>
          <p14:tracePt t="341668" x="8972550" y="5899150"/>
          <p14:tracePt t="341685" x="9017000" y="5911850"/>
          <p14:tracePt t="341701" x="9067800" y="5918200"/>
          <p14:tracePt t="341718" x="9099550" y="5918200"/>
          <p14:tracePt t="341734" x="9131300" y="5918200"/>
          <p14:tracePt t="341751" x="9188450" y="5899150"/>
          <p14:tracePt t="341768" x="9239250" y="5886450"/>
          <p14:tracePt t="341784" x="9302750" y="5867400"/>
          <p14:tracePt t="341801" x="9353550" y="5854700"/>
          <p14:tracePt t="341818" x="9410700" y="5842000"/>
          <p14:tracePt t="341835" x="9436100" y="5842000"/>
          <p14:tracePt t="341851" x="9448800" y="5835650"/>
          <p14:tracePt t="341951" x="9455150" y="5835650"/>
          <p14:tracePt t="341958" x="9461500" y="5842000"/>
          <p14:tracePt t="341976" x="9467850" y="5848350"/>
          <p14:tracePt t="341989" x="9474200" y="5848350"/>
          <p14:tracePt t="342001" x="9486900" y="5848350"/>
          <p14:tracePt t="342024" x="9531350" y="5848350"/>
          <p14:tracePt t="342037" x="9550400" y="5848350"/>
          <p14:tracePt t="342052" x="9594850" y="5848350"/>
          <p14:tracePt t="342068" x="9620250" y="5848350"/>
          <p14:tracePt t="342085" x="9645650" y="5848350"/>
          <p14:tracePt t="342101" x="9658350" y="5848350"/>
          <p14:tracePt t="342118" x="9664700" y="5848350"/>
          <p14:tracePt t="342152" x="9683750" y="5842000"/>
          <p14:tracePt t="342171" x="9721850" y="5829300"/>
          <p14:tracePt t="342184" x="9791700" y="5822950"/>
          <p14:tracePt t="342201" x="9874250" y="5816600"/>
          <p14:tracePt t="342218" x="9956800" y="5816600"/>
          <p14:tracePt t="342221" x="9994900" y="5822950"/>
          <p14:tracePt t="342235" x="10020300" y="5829300"/>
          <p14:tracePt t="342252" x="10033000" y="5842000"/>
          <p14:tracePt t="342253" x="10033000" y="5848350"/>
          <p14:tracePt t="342268" x="10033000" y="5854700"/>
          <p14:tracePt t="342285" x="10001250" y="5873750"/>
          <p14:tracePt t="342302" x="9975850" y="5880100"/>
          <p14:tracePt t="342319" x="9963150" y="5886450"/>
          <p14:tracePt t="342337" x="9956800" y="5886450"/>
          <p14:tracePt t="342449" x="9950450" y="5886450"/>
          <p14:tracePt t="342466" x="9944100" y="5886450"/>
          <p14:tracePt t="342550" x="9937750" y="5880100"/>
          <p14:tracePt t="342557" x="9937750" y="5873750"/>
          <p14:tracePt t="342569" x="9937750" y="5867400"/>
          <p14:tracePt t="342585" x="9931400" y="5854700"/>
          <p14:tracePt t="342602" x="9906000" y="5822950"/>
          <p14:tracePt t="342619" x="9861550" y="5791200"/>
          <p14:tracePt t="342636" x="9842500" y="5784850"/>
          <p14:tracePt t="342651" x="9810750" y="5772150"/>
          <p14:tracePt t="342668" x="9810750" y="5778500"/>
          <p14:tracePt t="342688" x="9817100" y="5803900"/>
          <p14:tracePt t="342702" x="9848850" y="5816600"/>
          <p14:tracePt t="342718" x="9880600" y="5816600"/>
          <p14:tracePt t="342736" x="9918700" y="5816600"/>
          <p14:tracePt t="342753" x="9982200" y="5797550"/>
          <p14:tracePt t="342769" x="10045700" y="5784850"/>
          <p14:tracePt t="342785" x="10102850" y="5772150"/>
          <p14:tracePt t="342802" x="10147300" y="5765800"/>
          <p14:tracePt t="342818" x="10179050" y="5765800"/>
          <p14:tracePt t="342835" x="10191750" y="5759450"/>
          <p14:tracePt t="342870" x="10204450" y="5759450"/>
          <p14:tracePt t="342885" x="10217150" y="5759450"/>
          <p14:tracePt t="342903" x="10274300" y="5759450"/>
          <p14:tracePt t="342919" x="10293350" y="5759450"/>
          <p14:tracePt t="342936" x="10420350" y="5759450"/>
          <p14:tracePt t="342952" x="10490200" y="5759450"/>
          <p14:tracePt t="342969" x="10541000" y="5765800"/>
          <p14:tracePt t="342985" x="10585450" y="5772150"/>
          <p14:tracePt t="343003" x="10598150" y="5778500"/>
          <p14:tracePt t="343019" x="10604500" y="5778500"/>
          <p14:tracePt t="343052" x="10610850" y="5778500"/>
          <p14:tracePt t="343069" x="10623550" y="5778500"/>
          <p14:tracePt t="343086" x="10668000" y="5778500"/>
          <p14:tracePt t="343102" x="10699750" y="5778500"/>
          <p14:tracePt t="343118" x="10737850" y="5778500"/>
          <p14:tracePt t="343136" x="10763250" y="5778500"/>
          <p14:tracePt t="343152" x="10769600" y="5778500"/>
          <p14:tracePt t="343205" x="10775950" y="5778500"/>
          <p14:tracePt t="343219" x="10782300" y="5778500"/>
          <p14:tracePt t="343236" x="10801350" y="5778500"/>
          <p14:tracePt t="343254" x="10833100" y="5784850"/>
          <p14:tracePt t="343271" x="10845800" y="5791200"/>
          <p14:tracePt t="343286" x="10852150" y="5791200"/>
          <p14:tracePt t="343362" x="10852150" y="5797550"/>
          <p14:tracePt t="343377" x="10845800" y="5803900"/>
          <p14:tracePt t="343394" x="10839450" y="5810250"/>
          <p14:tracePt t="343403" x="10833100" y="5810250"/>
          <p14:tracePt t="343419" x="10826750" y="5810250"/>
          <p14:tracePt t="343438" x="10826750" y="5816600"/>
          <p14:tracePt t="343469" x="10826750" y="5822950"/>
          <p14:tracePt t="343486" x="10833100" y="5822950"/>
          <p14:tracePt t="343503" x="10839450" y="5822950"/>
          <p14:tracePt t="343575" x="10852150" y="5816600"/>
          <p14:tracePt t="343585" x="10864850" y="5810250"/>
          <p14:tracePt t="343603" x="10928350" y="5810250"/>
          <p14:tracePt t="343619" x="11004550" y="5803900"/>
          <p14:tracePt t="343636" x="11080750" y="5803900"/>
          <p14:tracePt t="343653" x="11131550" y="5810250"/>
          <p14:tracePt t="343670" x="11176000" y="5829300"/>
          <p14:tracePt t="343686" x="11220450" y="5854700"/>
          <p14:tracePt t="343703" x="11239500" y="5867400"/>
          <p14:tracePt t="343719" x="11264900" y="5886450"/>
          <p14:tracePt t="343737" x="11277600" y="5886450"/>
          <p14:tracePt t="343753" x="11283950" y="5892800"/>
          <p14:tracePt t="343770" x="11290300" y="5892800"/>
          <p14:tracePt t="343786" x="11296650" y="5892800"/>
          <p14:tracePt t="343803" x="11322050" y="5892800"/>
          <p14:tracePt t="343822" x="11353800" y="5880100"/>
          <p14:tracePt t="343837" x="11391900" y="5867400"/>
          <p14:tracePt t="343854" x="11449050" y="5848350"/>
          <p14:tracePt t="343870" x="11512550" y="5822950"/>
          <p14:tracePt t="343886" x="11563350" y="5810250"/>
          <p14:tracePt t="343903" x="11588750" y="5797550"/>
          <p14:tracePt t="343920" x="11620500" y="5791200"/>
          <p14:tracePt t="343936" x="11639550" y="5791200"/>
          <p14:tracePt t="343953" x="11652250" y="5784850"/>
          <p14:tracePt t="343970" x="11664950" y="5784850"/>
          <p14:tracePt t="343986" x="11671300" y="5778500"/>
          <p14:tracePt t="344003" x="11684000" y="5772150"/>
          <p14:tracePt t="344020" x="11690350" y="5765800"/>
          <p14:tracePt t="344036" x="11690350" y="5759450"/>
          <p14:tracePt t="344087" x="11690350" y="5765800"/>
          <p14:tracePt t="344103" x="11664950" y="5772150"/>
          <p14:tracePt t="344120" x="11645900" y="5778500"/>
          <p14:tracePt t="344137" x="11601450" y="5778500"/>
          <p14:tracePt t="344153" x="11544300" y="5784850"/>
          <p14:tracePt t="344170" x="11410950" y="5803900"/>
          <p14:tracePt t="344188" x="11252200" y="5816600"/>
          <p14:tracePt t="344203" x="11099800" y="5822950"/>
          <p14:tracePt t="344220" x="10972800" y="5835650"/>
          <p14:tracePt t="344237" x="10833100" y="5848350"/>
          <p14:tracePt t="344239" x="10775950" y="5848350"/>
          <p14:tracePt t="344253" x="10693400" y="5861050"/>
          <p14:tracePt t="344270" x="10471150" y="5886450"/>
          <p14:tracePt t="344286" x="10109200" y="5911850"/>
          <p14:tracePt t="344303" x="9029700" y="5899150"/>
          <p14:tracePt t="344320" x="8318500" y="5886450"/>
          <p14:tracePt t="344336" x="7969250" y="5873750"/>
          <p14:tracePt t="344355" x="7239000" y="5822950"/>
          <p14:tracePt t="344370" x="6908800" y="5797550"/>
          <p14:tracePt t="344387" x="6648450" y="5791200"/>
          <p14:tracePt t="344403" x="6426200" y="5803900"/>
          <p14:tracePt t="344420" x="6197600" y="5854700"/>
          <p14:tracePt t="344436" x="5962650" y="5943600"/>
          <p14:tracePt t="344453" x="5791200" y="6026150"/>
          <p14:tracePt t="344471" x="5708650" y="6070600"/>
          <p14:tracePt t="344487" x="5702300" y="6083300"/>
          <p14:tracePt t="344504" x="5708650" y="6083300"/>
          <p14:tracePt t="344521" x="5734050" y="6076950"/>
          <p14:tracePt t="344537" x="5778500" y="6064250"/>
          <p14:tracePt t="344554" x="5816600" y="6057900"/>
          <p14:tracePt t="344570" x="5861050" y="6051550"/>
          <p14:tracePt t="344587" x="5886450" y="6051550"/>
          <p14:tracePt t="344603" x="5918200" y="6051550"/>
          <p14:tracePt t="344620" x="5930900" y="6045200"/>
          <p14:tracePt t="344637" x="5943600" y="6045200"/>
          <p14:tracePt t="344653" x="5949950" y="6045200"/>
          <p14:tracePt t="344687" x="5949950" y="6064250"/>
          <p14:tracePt t="344703" x="5943600" y="6076950"/>
          <p14:tracePt t="344721" x="5924550" y="6108700"/>
          <p14:tracePt t="344737" x="5905500" y="6140450"/>
          <p14:tracePt t="344753" x="5899150" y="6159500"/>
          <p14:tracePt t="344770" x="5892800" y="6178550"/>
          <p14:tracePt t="344787" x="5886450" y="6184900"/>
          <p14:tracePt t="344822" x="5880100" y="6184900"/>
          <p14:tracePt t="344837" x="5873750" y="6178550"/>
          <p14:tracePt t="344855" x="5835650" y="6153150"/>
          <p14:tracePt t="344871" x="5822950" y="6146800"/>
          <p14:tracePt t="344887" x="5791200" y="6121400"/>
          <p14:tracePt t="344904" x="5784850" y="6096000"/>
          <p14:tracePt t="344923" x="5784850" y="6070600"/>
          <p14:tracePt t="344937" x="5784850" y="6045200"/>
          <p14:tracePt t="344954" x="5784850" y="6038850"/>
          <p14:tracePt t="345025" x="5791200" y="6038850"/>
          <p14:tracePt t="345032" x="5797550" y="6045200"/>
          <p14:tracePt t="345040" x="5803900" y="6045200"/>
          <p14:tracePt t="345053" x="5816600" y="6051550"/>
          <p14:tracePt t="345071" x="5829300" y="6057900"/>
          <p14:tracePt t="345087" x="5842000" y="6064250"/>
          <p14:tracePt t="345104" x="5848350" y="6070600"/>
          <p14:tracePt t="345120" x="5854700" y="6070600"/>
          <p14:tracePt t="345137" x="5861050" y="6076950"/>
          <p14:tracePt t="345171" x="5867400" y="6083300"/>
          <p14:tracePt t="345187" x="5880100" y="6083300"/>
          <p14:tracePt t="345204" x="5880100" y="6089650"/>
          <p14:tracePt t="345221" x="5886450" y="6089650"/>
          <p14:tracePt t="345271" x="5880100" y="6070600"/>
          <p14:tracePt t="345768" x="5880100" y="6064250"/>
          <p14:tracePt t="345776" x="5873750" y="6064250"/>
          <p14:tracePt t="345788" x="5854700" y="6064250"/>
          <p14:tracePt t="345805" x="5816600" y="6057900"/>
          <p14:tracePt t="345822" x="5778500" y="6051550"/>
          <p14:tracePt t="345838" x="5759450" y="6051550"/>
          <p14:tracePt t="345855" x="5753100" y="6051550"/>
          <p14:tracePt t="345872" x="5753100" y="6045200"/>
          <p14:tracePt t="345888" x="5778500" y="6045200"/>
          <p14:tracePt t="345905" x="5810250" y="6045200"/>
          <p14:tracePt t="345921" x="5822950" y="6051550"/>
          <p14:tracePt t="345938" x="5822950" y="6057900"/>
          <p14:tracePt t="346006" x="5829300" y="6057900"/>
          <p14:tracePt t="346012" x="5835650" y="6057900"/>
          <p14:tracePt t="346022" x="5842000" y="6057900"/>
          <p14:tracePt t="346037" x="5861050" y="6057900"/>
          <p14:tracePt t="346055" x="5905500" y="6051550"/>
          <p14:tracePt t="346072" x="5930900" y="6051550"/>
          <p14:tracePt t="346088" x="5949950" y="6051550"/>
          <p14:tracePt t="346107" x="5962650" y="6051550"/>
          <p14:tracePt t="346121" x="5969000" y="6045200"/>
          <p14:tracePt t="346140" x="5981700" y="6045200"/>
          <p14:tracePt t="346156" x="5994400" y="6045200"/>
          <p14:tracePt t="346174" x="6019800" y="6045200"/>
          <p14:tracePt t="346205" x="6102350" y="6051550"/>
          <p14:tracePt t="346222" x="6127750" y="6057900"/>
          <p14:tracePt t="346238" x="6216650" y="6057900"/>
          <p14:tracePt t="346254" x="6248400" y="6051550"/>
          <p14:tracePt t="346272" x="6273800" y="6038850"/>
          <p14:tracePt t="346288" x="6292850" y="6019800"/>
          <p14:tracePt t="346305" x="6311900" y="6013450"/>
          <p14:tracePt t="346322" x="6318250" y="6007100"/>
          <p14:tracePt t="346355" x="6311900" y="6019800"/>
          <p14:tracePt t="346371" x="6286500" y="6051550"/>
          <p14:tracePt t="346388" x="6261100" y="6070600"/>
          <p14:tracePt t="346405" x="6254750" y="6076950"/>
          <p14:tracePt t="346422" x="6254750" y="6083300"/>
          <p14:tracePt t="346439" x="6261100" y="6083300"/>
          <p14:tracePt t="346455" x="6311900" y="6083300"/>
          <p14:tracePt t="346471" x="6356350" y="6083300"/>
          <p14:tracePt t="346489" x="6369050" y="6083300"/>
          <p14:tracePt t="346505" x="6369050" y="6089650"/>
          <p14:tracePt t="346522" x="6375400" y="6096000"/>
          <p14:tracePt t="346538" x="6375400" y="6108700"/>
          <p14:tracePt t="346555" x="6369050" y="6108700"/>
          <p14:tracePt t="346571" x="6356350" y="6108700"/>
          <p14:tracePt t="346622" x="6381750" y="6102350"/>
          <p14:tracePt t="346638" x="6432550" y="6102350"/>
          <p14:tracePt t="346640" x="6451600" y="6096000"/>
          <p14:tracePt t="346655" x="6489700" y="6096000"/>
          <p14:tracePt t="346671" x="6515100" y="6096000"/>
          <p14:tracePt t="346689" x="6515100" y="6102350"/>
          <p14:tracePt t="346705" x="6496050" y="6121400"/>
          <p14:tracePt t="346722" x="6470650" y="6134100"/>
          <p14:tracePt t="346739" x="6464300" y="6134100"/>
          <p14:tracePt t="346756" x="6451600" y="6140450"/>
          <p14:tracePt t="346772" x="6445250" y="6140450"/>
          <p14:tracePt t="346805" x="6457950" y="6127750"/>
          <p14:tracePt t="346823" x="6483350" y="6115050"/>
          <p14:tracePt t="346838" x="6489700" y="6108700"/>
          <p14:tracePt t="346875" x="6483350" y="6108700"/>
          <p14:tracePt t="346891" x="6477000" y="6108700"/>
          <p14:tracePt t="346940" x="6477000" y="6102350"/>
          <p14:tracePt t="346946" x="6477000" y="6096000"/>
          <p14:tracePt t="346955" x="6477000" y="6089650"/>
          <p14:tracePt t="346973" x="6483350" y="6083300"/>
          <p14:tracePt t="346989" x="6496050" y="6070600"/>
          <p14:tracePt t="347006" x="6508750" y="6064250"/>
          <p14:tracePt t="347022" x="6508750" y="6057900"/>
          <p14:tracePt t="347055" x="6515100" y="6057900"/>
          <p14:tracePt t="347072" x="6521450" y="6057900"/>
          <p14:tracePt t="347089" x="6534150" y="6051550"/>
          <p14:tracePt t="347105" x="6546850" y="6051550"/>
          <p14:tracePt t="347122" x="6565900" y="6038850"/>
          <p14:tracePt t="347138" x="6584950" y="6032500"/>
          <p14:tracePt t="347155" x="6604000" y="6032500"/>
          <p14:tracePt t="347172" x="6610350" y="6026150"/>
          <p14:tracePt t="347189" x="6616700" y="6026150"/>
          <p14:tracePt t="347206" x="6635750" y="6026150"/>
          <p14:tracePt t="347222" x="6661150" y="6019800"/>
          <p14:tracePt t="347240" x="6680200" y="6013450"/>
          <p14:tracePt t="347255" x="6692900" y="6013450"/>
          <p14:tracePt t="347273" x="6699250" y="6013450"/>
          <p14:tracePt t="347305" x="6699250" y="6019800"/>
          <p14:tracePt t="347321" x="6699250" y="6026150"/>
          <p14:tracePt t="347339" x="6699250" y="6032500"/>
          <p14:tracePt t="347358" x="6692900" y="6038850"/>
          <p14:tracePt t="347376" x="6692900" y="6045200"/>
          <p14:tracePt t="347423" x="6705600" y="6038850"/>
          <p14:tracePt t="347439" x="6724650" y="6032500"/>
          <p14:tracePt t="347455" x="6750050" y="6026150"/>
          <p14:tracePt t="347472" x="6788150" y="6013450"/>
          <p14:tracePt t="347489" x="6832600" y="6013450"/>
          <p14:tracePt t="347506" x="6902450" y="6007100"/>
          <p14:tracePt t="347523" x="7004050" y="6007100"/>
          <p14:tracePt t="347540" x="7099300" y="6007100"/>
          <p14:tracePt t="347556" x="7162800" y="6007100"/>
          <p14:tracePt t="347572" x="7181850" y="6007100"/>
          <p14:tracePt t="347574" x="7181850" y="6013450"/>
          <p14:tracePt t="347589" x="7188200" y="6013450"/>
          <p14:tracePt t="347606" x="7194550" y="6019800"/>
          <p14:tracePt t="347805" x="7194550" y="6013450"/>
          <p14:tracePt t="347849" x="7188200" y="6013450"/>
          <p14:tracePt t="347861" x="7181850" y="6013450"/>
          <p14:tracePt t="347881" x="7175500" y="6013450"/>
          <p14:tracePt t="347963" x="7175500" y="6007100"/>
          <p14:tracePt t="347969" x="7175500" y="6000750"/>
          <p14:tracePt t="347991" x="7169150" y="5994400"/>
          <p14:tracePt t="348006" x="7162800" y="5994400"/>
          <p14:tracePt t="348023" x="7162800" y="5981700"/>
          <p14:tracePt t="348040" x="7156450" y="5975350"/>
          <p14:tracePt t="348058" x="7150100" y="5969000"/>
          <p14:tracePt t="348171" x="7150100" y="5975350"/>
          <p14:tracePt t="348233" x="7156450" y="5975350"/>
          <p14:tracePt t="348238" x="7156450" y="5969000"/>
          <p14:tracePt t="348256" x="7169150" y="5969000"/>
          <p14:tracePt t="348500" x="7169150" y="5962650"/>
          <p14:tracePt t="348513" x="7169150" y="5956300"/>
          <p14:tracePt t="348530" x="7175500" y="5956300"/>
          <p14:tracePt t="348540" x="7175500" y="5949950"/>
          <p14:tracePt t="348557" x="7181850" y="5949950"/>
          <p14:tracePt t="348574" x="7188200" y="5949950"/>
          <p14:tracePt t="348589" x="7194550" y="5949950"/>
          <p14:tracePt t="348607" x="7194550" y="5943600"/>
          <p14:tracePt t="348626" x="7200900" y="5943600"/>
          <p14:tracePt t="348950" x="7207250" y="5943600"/>
          <p14:tracePt t="348959" x="7207250" y="5937250"/>
          <p14:tracePt t="350383" x="7207250" y="5930900"/>
          <p14:tracePt t="350772" x="7207250" y="5937250"/>
          <p14:tracePt t="350797" x="7207250" y="5943600"/>
          <p14:tracePt t="350891" x="7200900" y="5943600"/>
          <p14:tracePt t="350913" x="7194550" y="5943600"/>
          <p14:tracePt t="350942" x="7181850" y="5937250"/>
          <p14:tracePt t="350959" x="7175500" y="5937250"/>
          <p14:tracePt t="350975" x="7169150" y="5930900"/>
          <p14:tracePt t="350992" x="7162800" y="5930900"/>
          <p14:tracePt t="351009" x="7156450" y="5930900"/>
          <p14:tracePt t="351115" x="7150100" y="5930900"/>
          <p14:tracePt t="351126" x="7143750" y="5930900"/>
          <p14:tracePt t="351145" x="7143750" y="5937250"/>
          <p14:tracePt t="351161" x="7143750" y="5943600"/>
          <p14:tracePt t="351169" x="7143750" y="5949950"/>
          <p14:tracePt t="351192" x="7156450" y="5962650"/>
          <p14:tracePt t="351210" x="7181850" y="5969000"/>
          <p14:tracePt t="351230" x="7213600" y="5969000"/>
          <p14:tracePt t="351242" x="7226300" y="5962650"/>
          <p14:tracePt t="351278" x="7219950" y="5962650"/>
          <p14:tracePt t="351295" x="7213600" y="5962650"/>
          <p14:tracePt t="351313" x="7207250" y="5956300"/>
          <p14:tracePt t="351399" x="7213600" y="5949950"/>
          <p14:tracePt t="351551" x="7219950" y="5949950"/>
          <p14:tracePt t="351602" x="7226300" y="5949950"/>
          <p14:tracePt t="351665" x="7232650" y="5943600"/>
          <p14:tracePt t="351738" x="7239000" y="5943600"/>
          <p14:tracePt t="351763" x="7239000" y="5937250"/>
          <p14:tracePt t="351909" x="7239000" y="5930900"/>
          <p14:tracePt t="351945" x="7245350" y="5930900"/>
          <p14:tracePt t="351969" x="7245350" y="5924550"/>
          <p14:tracePt t="353310" x="7245350" y="5918200"/>
          <p14:tracePt t="353544" x="7251700" y="5918200"/>
          <p14:tracePt t="353664" x="7251700" y="5911850"/>
          <p14:tracePt t="353672" x="7258050" y="5911850"/>
          <p14:tracePt t="353681" x="7258050" y="5905500"/>
          <p14:tracePt t="354041" x="7258050" y="5911850"/>
          <p14:tracePt t="354554" x="7258050" y="5918200"/>
          <p14:tracePt t="354562" x="7251700" y="5918200"/>
          <p14:tracePt t="354579" x="7245350" y="5918200"/>
          <p14:tracePt t="354595" x="7239000" y="5924550"/>
          <p14:tracePt t="354612" x="7232650" y="5930900"/>
          <p14:tracePt t="354629" x="7232650" y="5937250"/>
          <p14:tracePt t="355002" x="7226300" y="5943600"/>
          <p14:tracePt t="355015" x="7226300" y="5949950"/>
          <p14:tracePt t="355032" x="7226300" y="5956300"/>
          <p14:tracePt t="355048" x="7219950" y="5962650"/>
          <p14:tracePt t="355098" x="7219950" y="5969000"/>
          <p14:tracePt t="355107" x="7213600" y="5969000"/>
          <p14:tracePt t="355129" x="7213600" y="5975350"/>
          <p14:tracePt t="355145" x="7207250" y="5975350"/>
          <p14:tracePt t="355163" x="7207250" y="5988050"/>
          <p14:tracePt t="355179" x="7207250" y="5994400"/>
          <p14:tracePt t="355196" x="7207250" y="6000750"/>
          <p14:tracePt t="355213" x="7207250" y="6013450"/>
          <p14:tracePt t="355230" x="7207250" y="6032500"/>
          <p14:tracePt t="355245" x="7207250" y="6045200"/>
          <p14:tracePt t="355263" x="7200900" y="6057900"/>
          <p14:tracePt t="355280" x="7200900" y="6064250"/>
          <p14:tracePt t="355296" x="7194550" y="6070600"/>
          <p14:tracePt t="355329" x="7194550" y="6076950"/>
          <p14:tracePt t="355374" x="7194550" y="6070600"/>
          <p14:tracePt t="355380" x="7194550" y="6064250"/>
          <p14:tracePt t="355395" x="7194550" y="6057900"/>
          <p14:tracePt t="355416" x="7188200" y="6032500"/>
          <p14:tracePt t="355430" x="7175500" y="6007100"/>
          <p14:tracePt t="355448" x="7175500" y="5975350"/>
          <p14:tracePt t="355462" x="7181850" y="5969000"/>
          <p14:tracePt t="355481" x="7207250" y="5962650"/>
          <p14:tracePt t="355499" x="7219950" y="5962650"/>
          <p14:tracePt t="355512" x="7239000" y="5975350"/>
          <p14:tracePt t="355529" x="7296150" y="6000750"/>
          <p14:tracePt t="355546" x="7346950" y="6007100"/>
          <p14:tracePt t="355563" x="7397750" y="6013450"/>
          <p14:tracePt t="355579" x="7442200" y="6026150"/>
          <p14:tracePt t="355598" x="7493000" y="6026150"/>
          <p14:tracePt t="355615" x="7575550" y="6026150"/>
          <p14:tracePt t="355630" x="7696200" y="6032500"/>
          <p14:tracePt t="355647" x="7867650" y="6076950"/>
          <p14:tracePt t="355666" x="8026400" y="6121400"/>
          <p14:tracePt t="355680" x="8159750" y="6146800"/>
          <p14:tracePt t="355698" x="8223250" y="6159500"/>
          <p14:tracePt t="355716" x="8229600" y="6159500"/>
          <p14:tracePt t="355828" x="8235950" y="6159500"/>
          <p14:tracePt t="355833" x="8242300" y="6159500"/>
          <p14:tracePt t="355846" x="8248650" y="6159500"/>
          <p14:tracePt t="355862" x="8267700" y="6159500"/>
          <p14:tracePt t="355880" x="8293100" y="6159500"/>
          <p14:tracePt t="355897" x="8305800" y="6159500"/>
          <p14:tracePt t="355913" x="8312150" y="6159500"/>
          <p14:tracePt t="355930" x="8331200" y="6153150"/>
          <p14:tracePt t="355946" x="8337550" y="6153150"/>
          <p14:tracePt t="355979" x="8350250" y="6153150"/>
          <p14:tracePt t="355997" x="8369300" y="6153150"/>
          <p14:tracePt t="356013" x="8382000" y="6153150"/>
          <p14:tracePt t="356046" x="8388350" y="6153150"/>
          <p14:tracePt t="356080" x="8394700" y="6153150"/>
          <p14:tracePt t="356097" x="8401050" y="6153150"/>
          <p14:tracePt t="356113" x="8413750" y="6153150"/>
          <p14:tracePt t="356147" x="8420100" y="6153150"/>
          <p14:tracePt t="356163" x="8426450" y="6146800"/>
          <p14:tracePt t="356180" x="8432800" y="6146800"/>
          <p14:tracePt t="356196" x="8451850" y="6140450"/>
          <p14:tracePt t="356213" x="8458200" y="6134100"/>
          <p14:tracePt t="356263" x="8464550" y="6127750"/>
          <p14:tracePt t="356280" x="8477250" y="6115050"/>
          <p14:tracePt t="356298" x="8502650" y="6102350"/>
          <p14:tracePt t="356313" x="8540750" y="6083300"/>
          <p14:tracePt t="356331" x="8559800" y="6083300"/>
          <p14:tracePt t="356348" x="8578850" y="6083300"/>
          <p14:tracePt t="356366" x="8604250" y="6083300"/>
          <p14:tracePt t="356380" x="8629650" y="6083300"/>
          <p14:tracePt t="356397" x="8680450" y="6083300"/>
          <p14:tracePt t="356414" x="8775700" y="6076950"/>
          <p14:tracePt t="356430" x="8870950" y="6076950"/>
          <p14:tracePt t="356448" x="8940800" y="6076950"/>
          <p14:tracePt t="356464" x="8985250" y="6083300"/>
          <p14:tracePt t="356482" x="9010650" y="6083300"/>
          <p14:tracePt t="356497" x="9017000" y="6083300"/>
          <p14:tracePt t="356514" x="9042400" y="6083300"/>
          <p14:tracePt t="356530" x="9080500" y="6083300"/>
          <p14:tracePt t="356547" x="9118600" y="6070600"/>
          <p14:tracePt t="356563" x="9169400" y="6064250"/>
          <p14:tracePt t="356580" x="9194800" y="6057900"/>
          <p14:tracePt t="356599" x="9232900" y="6057900"/>
          <p14:tracePt t="356616" x="9264650" y="6057900"/>
          <p14:tracePt t="356634" x="9309100" y="6057900"/>
          <p14:tracePt t="356650" x="9359900" y="6057900"/>
          <p14:tracePt t="356666" x="9417050" y="6057900"/>
          <p14:tracePt t="356680" x="9474200" y="6057900"/>
          <p14:tracePt t="356697" x="9525000" y="6057900"/>
          <p14:tracePt t="356714" x="9563100" y="6057900"/>
          <p14:tracePt t="356733" x="9588500" y="6051550"/>
          <p14:tracePt t="356747" x="9594850" y="6051550"/>
          <p14:tracePt t="356766" x="9607550" y="6051550"/>
          <p14:tracePt t="356782" x="9620250" y="6051550"/>
          <p14:tracePt t="356814" x="9626600" y="6051550"/>
          <p14:tracePt t="356847" x="9632950" y="6051550"/>
          <p14:tracePt t="356867" x="9639300" y="6045200"/>
          <p14:tracePt t="356898" x="9652000" y="6045200"/>
          <p14:tracePt t="356930" x="9658350" y="6045200"/>
          <p14:tracePt t="356999" x="9658350" y="6038850"/>
          <p14:tracePt t="357013" x="9658350" y="6032500"/>
          <p14:tracePt t="357030" x="9658350" y="6026150"/>
          <p14:tracePt t="357047" x="9652000" y="6019800"/>
          <p14:tracePt t="357065" x="9645650" y="6013450"/>
          <p14:tracePt t="357080" x="9639300" y="6007100"/>
          <p14:tracePt t="357098" x="9632950" y="6007100"/>
          <p14:tracePt t="357114" x="9632950" y="6000750"/>
          <p14:tracePt t="357130" x="9652000" y="5994400"/>
          <p14:tracePt t="357147" x="9696450" y="5988050"/>
          <p14:tracePt t="357164" x="9747250" y="5975350"/>
          <p14:tracePt t="357180" x="9823450" y="6000750"/>
          <p14:tracePt t="357197" x="9899650" y="6032500"/>
          <p14:tracePt t="357214" x="9918700" y="6038850"/>
          <p14:tracePt t="357231" x="9925050" y="6038850"/>
          <p14:tracePt t="357290" x="9931400" y="6038850"/>
          <p14:tracePt t="357318" x="9956800" y="6038850"/>
          <p14:tracePt t="357331" x="9975850" y="6038850"/>
          <p14:tracePt t="357347" x="10013950" y="6038850"/>
          <p14:tracePt t="357365" x="10058400" y="6045200"/>
          <p14:tracePt t="357380" x="10090150" y="6045200"/>
          <p14:tracePt t="357398" x="10140950" y="6045200"/>
          <p14:tracePt t="357415" x="10198100" y="6051550"/>
          <p14:tracePt t="357432" x="10229850" y="6057900"/>
          <p14:tracePt t="357448" x="10267950" y="6057900"/>
          <p14:tracePt t="357464" x="10287000" y="6057900"/>
          <p14:tracePt t="357482" x="10306050" y="6057900"/>
          <p14:tracePt t="357497" x="10325100" y="6051550"/>
          <p14:tracePt t="357515" x="10337800" y="6051550"/>
          <p14:tracePt t="357531" x="10344150" y="6051550"/>
          <p14:tracePt t="357672" x="10344150" y="6045200"/>
          <p14:tracePt t="357680" x="10350500" y="6045200"/>
          <p14:tracePt t="357689" x="10350500" y="6038850"/>
          <p14:tracePt t="357697" x="10356850" y="6032500"/>
          <p14:tracePt t="357715" x="10363200" y="6026150"/>
          <p14:tracePt t="357731" x="10382250" y="6019800"/>
          <p14:tracePt t="357747" x="10407650" y="6019800"/>
          <p14:tracePt t="357765" x="10445750" y="6013450"/>
          <p14:tracePt t="357782" x="10509250" y="6013450"/>
          <p14:tracePt t="357798" x="10585450" y="5994400"/>
          <p14:tracePt t="357815" x="10668000" y="5975350"/>
          <p14:tracePt t="357834" x="10744200" y="5930900"/>
          <p14:tracePt t="357848" x="10775950" y="5911850"/>
          <p14:tracePt t="357865" x="10782300" y="5899150"/>
          <p14:tracePt t="357898" x="10788650" y="5899150"/>
          <p14:tracePt t="357914" x="10795000" y="5899150"/>
          <p14:tracePt t="357931" x="10801350" y="5899150"/>
          <p14:tracePt t="357948" x="10814050" y="5899150"/>
          <p14:tracePt t="357965" x="10845800" y="5892800"/>
          <p14:tracePt t="357981" x="10883900" y="5880100"/>
          <p14:tracePt t="357998" x="10922000" y="5880100"/>
          <p14:tracePt t="358015" x="10947400" y="5873750"/>
          <p14:tracePt t="358032" x="10966450" y="5873750"/>
          <p14:tracePt t="358047" x="10991850" y="5886450"/>
          <p14:tracePt t="358065" x="11017250" y="5905500"/>
          <p14:tracePt t="358082" x="11049000" y="5937250"/>
          <p14:tracePt t="358098" x="11087100" y="5969000"/>
          <p14:tracePt t="358117" x="11137900" y="6000750"/>
          <p14:tracePt t="358134" x="11207750" y="6032500"/>
          <p14:tracePt t="358150" x="11303000" y="6064250"/>
          <p14:tracePt t="358166" x="11404600" y="6070600"/>
          <p14:tracePt t="358181" x="11525250" y="6064250"/>
          <p14:tracePt t="358199" x="11626850" y="6045200"/>
          <p14:tracePt t="358214" x="11703050" y="6019800"/>
          <p14:tracePt t="358231" x="11760200" y="5994400"/>
          <p14:tracePt t="358248" x="11798300" y="5975350"/>
          <p14:tracePt t="358265" x="11817350" y="5969000"/>
          <p14:tracePt t="358282" x="11823700" y="5969000"/>
          <p14:tracePt t="358299" x="11823700" y="5975350"/>
          <p14:tracePt t="358350" x="11823700" y="5969000"/>
          <p14:tracePt t="358365" x="11817350" y="5956300"/>
          <p14:tracePt t="358383" x="11811000" y="5943600"/>
          <p14:tracePt t="358400" x="11798300" y="5930900"/>
          <p14:tracePt t="358415" x="11772900" y="5924550"/>
          <p14:tracePt t="358433" x="11728450" y="5918200"/>
          <p14:tracePt t="358448" x="11671300" y="5918200"/>
          <p14:tracePt t="358465" x="11595100" y="5924550"/>
          <p14:tracePt t="358482" x="11512550" y="5937250"/>
          <p14:tracePt t="358498" x="11417300" y="5943600"/>
          <p14:tracePt t="358514" x="11258550" y="5949950"/>
          <p14:tracePt t="358532" x="11080750" y="5949950"/>
          <p14:tracePt t="358549" x="10915650" y="5956300"/>
          <p14:tracePt t="358565" x="10674350" y="5975350"/>
          <p14:tracePt t="358584" x="10452100" y="5988050"/>
          <p14:tracePt t="358598" x="10140950" y="6007100"/>
          <p14:tracePt t="358615" x="9798050" y="6013450"/>
          <p14:tracePt t="358632" x="9442450" y="5994400"/>
          <p14:tracePt t="358649" x="9004300" y="5981700"/>
          <p14:tracePt t="358665" x="8642350" y="5981700"/>
          <p14:tracePt t="358682" x="8312150" y="5981700"/>
          <p14:tracePt t="358699" x="7918450" y="6000750"/>
          <p14:tracePt t="358715" x="7575550" y="6026150"/>
          <p14:tracePt t="358732" x="7258050" y="6038850"/>
          <p14:tracePt t="358749" x="6997700" y="6038850"/>
          <p14:tracePt t="358765" x="6819900" y="6038850"/>
          <p14:tracePt t="358781" x="6604000" y="6045200"/>
          <p14:tracePt t="358799" x="6527800" y="6051550"/>
          <p14:tracePt t="358815" x="6343650" y="6089650"/>
          <p14:tracePt t="358832" x="6267450" y="6115050"/>
          <p14:tracePt t="358848" x="6235700" y="6127750"/>
          <p14:tracePt t="358865" x="6223000" y="6140450"/>
          <p14:tracePt t="358883" x="6223000" y="6146800"/>
          <p14:tracePt t="358900" x="6216650" y="6165850"/>
          <p14:tracePt t="358916" x="6197600" y="6197600"/>
          <p14:tracePt t="358934" x="6172200" y="6210300"/>
          <p14:tracePt t="358949" x="6140450" y="6216650"/>
          <p14:tracePt t="358967" x="6108700" y="6216650"/>
          <p14:tracePt t="358986" x="6089650" y="6210300"/>
          <p14:tracePt t="359015" x="6076950" y="6210300"/>
          <p14:tracePt t="359032" x="6013450" y="6223000"/>
          <p14:tracePt t="359049" x="5943600" y="6223000"/>
          <p14:tracePt t="359065" x="5702300" y="6223000"/>
          <p14:tracePt t="359082" x="5543550" y="6223000"/>
          <p14:tracePt t="359102" x="5499100" y="6216650"/>
          <p14:tracePt t="359133" x="5549900" y="6203950"/>
          <p14:tracePt t="359149" x="5651500" y="6197600"/>
          <p14:tracePt t="359166" x="5746750" y="6197600"/>
          <p14:tracePt t="359182" x="5784850" y="6210300"/>
          <p14:tracePt t="359199" x="5791200" y="6216650"/>
          <p14:tracePt t="359215" x="5791200" y="6223000"/>
          <p14:tracePt t="359217" x="5791200" y="6229350"/>
          <p14:tracePt t="359266" x="5797550" y="6229350"/>
          <p14:tracePt t="359283" x="5810250" y="6229350"/>
          <p14:tracePt t="359299" x="5822950" y="6229350"/>
          <p14:tracePt t="359316" x="5829300" y="6229350"/>
          <p14:tracePt t="359332" x="5835650" y="6229350"/>
          <p14:tracePt t="359369" x="5842000" y="6229350"/>
          <p14:tracePt t="359384" x="5848350" y="6229350"/>
          <p14:tracePt t="359416" x="5854700" y="6229350"/>
          <p14:tracePt t="359433" x="5854700" y="6235700"/>
          <p14:tracePt t="359452" x="5848350" y="6248400"/>
          <p14:tracePt t="359468" x="5835650" y="6254750"/>
          <p14:tracePt t="359486" x="5822950" y="6261100"/>
          <p14:tracePt t="359502" x="5816600" y="6267450"/>
          <p14:tracePt t="359515" x="5810250" y="6267450"/>
          <p14:tracePt t="359533" x="5791200" y="6267450"/>
          <p14:tracePt t="359549" x="5772150" y="6261100"/>
          <p14:tracePt t="359566" x="5765800" y="6254750"/>
          <p14:tracePt t="359685" x="5772150" y="6248400"/>
          <p14:tracePt t="359716" x="5772150" y="6242050"/>
          <p14:tracePt t="360182" x="5778500" y="6242050"/>
          <p14:tracePt t="360200" x="5822950" y="6235700"/>
          <p14:tracePt t="360219" x="5937250" y="6229350"/>
          <p14:tracePt t="360237" x="6121400" y="6235700"/>
          <p14:tracePt t="360249" x="6242050" y="6273800"/>
          <p14:tracePt t="360266" x="6292850" y="6299200"/>
          <p14:tracePt t="360268" x="6292850" y="6305550"/>
          <p14:tracePt t="360329" x="6299200" y="6305550"/>
          <p14:tracePt t="360338" x="6305550" y="6305550"/>
          <p14:tracePt t="360351" x="6311900" y="6305550"/>
          <p14:tracePt t="360367" x="6350000" y="6305550"/>
          <p14:tracePt t="360386" x="6464300" y="6311900"/>
          <p14:tracePt t="360402" x="6527800" y="6311900"/>
          <p14:tracePt t="360416" x="6559550" y="6311900"/>
          <p14:tracePt t="360435" x="6584950" y="6311900"/>
          <p14:tracePt t="360449" x="6591300" y="6311900"/>
          <p14:tracePt t="360498" x="6597650" y="6311900"/>
          <p14:tracePt t="360516" x="6604000" y="6311900"/>
          <p14:tracePt t="360533" x="6623050" y="6311900"/>
          <p14:tracePt t="360550" x="6673850" y="6311900"/>
          <p14:tracePt t="360567" x="6737350" y="6311900"/>
          <p14:tracePt t="360601" x="6870700" y="6299200"/>
          <p14:tracePt t="360617" x="6896100" y="6286500"/>
          <p14:tracePt t="360634" x="6921500" y="6280150"/>
          <p14:tracePt t="360650" x="6946900" y="6267450"/>
          <p14:tracePt t="360667" x="6978650" y="6248400"/>
          <p14:tracePt t="360684" x="7004050" y="6229350"/>
          <p14:tracePt t="360700" x="7048500" y="6203950"/>
          <p14:tracePt t="360718" x="7086600" y="6172200"/>
          <p14:tracePt t="360733" x="7112000" y="6159500"/>
          <p14:tracePt t="360750" x="7137400" y="6140450"/>
          <p14:tracePt t="360767" x="7150100" y="6134100"/>
          <p14:tracePt t="360783" x="7150100" y="6127750"/>
          <p14:tracePt t="360801" x="7143750" y="6121400"/>
          <p14:tracePt t="360816" x="7099300" y="6115050"/>
          <p14:tracePt t="360834" x="7054850" y="6115050"/>
          <p14:tracePt t="360852" x="7010400" y="6115050"/>
          <p14:tracePt t="360867" x="6959600" y="6127750"/>
          <p14:tracePt t="360884" x="6902450" y="6134100"/>
          <p14:tracePt t="360901" x="6851650" y="6140450"/>
          <p14:tracePt t="360917" x="6826250" y="6146800"/>
          <p14:tracePt t="360934" x="6813550" y="6153150"/>
          <p14:tracePt t="360950" x="6813550" y="6172200"/>
          <p14:tracePt t="360967" x="6813550" y="6197600"/>
          <p14:tracePt t="360985" x="6845300" y="6223000"/>
          <p14:tracePt t="361001" x="6889750" y="6235700"/>
          <p14:tracePt t="361018" x="6978650" y="6254750"/>
          <p14:tracePt t="361034" x="7086600" y="6261100"/>
          <p14:tracePt t="361050" x="7207250" y="6261100"/>
          <p14:tracePt t="361067" x="7366000" y="6305550"/>
          <p14:tracePt t="361084" x="7454900" y="6337300"/>
          <p14:tracePt t="361100" x="7467600" y="6337300"/>
          <p14:tracePt t="361118" x="7461250" y="6337300"/>
          <p14:tracePt t="361134" x="7416800" y="6330950"/>
          <p14:tracePt t="361151" x="7359650" y="6318250"/>
          <p14:tracePt t="361167" x="7308850" y="6305550"/>
          <p14:tracePt t="361185" x="7296150" y="6305550"/>
          <p14:tracePt t="361201" x="7327900" y="6305550"/>
          <p14:tracePt t="361219" x="7467600" y="6311900"/>
          <p14:tracePt t="361234" x="7543800" y="6318250"/>
          <p14:tracePt t="361250" x="7683500" y="6330950"/>
          <p14:tracePt t="361252" x="7734300" y="6337300"/>
          <p14:tracePt t="361267" x="7785100" y="6337300"/>
          <p14:tracePt t="361284" x="7804150" y="6337300"/>
          <p14:tracePt t="361301" x="7810500" y="6337300"/>
          <p14:tracePt t="361318" x="7835900" y="6337300"/>
          <p14:tracePt t="361337" x="7874000" y="6330950"/>
          <p14:tracePt t="361350" x="7905750" y="6330950"/>
          <p14:tracePt t="361368" x="7937500" y="6330950"/>
          <p14:tracePt t="361384" x="7969250" y="6330950"/>
          <p14:tracePt t="361401" x="7994650" y="6330950"/>
          <p14:tracePt t="361418" x="8001000" y="6330950"/>
          <p14:tracePt t="361522" x="8007350" y="6330950"/>
          <p14:tracePt t="361534" x="8013700" y="6324600"/>
          <p14:tracePt t="361553" x="8032750" y="6318250"/>
          <p14:tracePt t="361571" x="8045450" y="6318250"/>
          <p14:tracePt t="361601" x="8051800" y="6318250"/>
          <p14:tracePt t="361870" x="8058150" y="6318250"/>
          <p14:tracePt t="362207" x="8064500" y="6318250"/>
          <p14:tracePt t="362215" x="8077200" y="6318250"/>
          <p14:tracePt t="362223" x="8089900" y="6318250"/>
          <p14:tracePt t="362236" x="8102600" y="6318250"/>
          <p14:tracePt t="362251" x="8108950" y="6318250"/>
          <p14:tracePt t="362291" x="8115300" y="6318250"/>
          <p14:tracePt t="362301" x="8121650" y="6318250"/>
          <p14:tracePt t="362317" x="8153400" y="6311900"/>
          <p14:tracePt t="362335" x="8191500" y="6311900"/>
          <p14:tracePt t="362352" x="8235950" y="6311900"/>
          <p14:tracePt t="362368" x="8318500" y="6311900"/>
          <p14:tracePt t="362384" x="8407400" y="6311900"/>
          <p14:tracePt t="362402" x="8489950" y="6311900"/>
          <p14:tracePt t="362418" x="8521700" y="6311900"/>
          <p14:tracePt t="362437" x="8566150" y="6305550"/>
          <p14:tracePt t="362452" x="8585200" y="6299200"/>
          <p14:tracePt t="362471" x="8597900" y="6299200"/>
          <p14:tracePt t="362549" x="8597900" y="6292850"/>
          <p14:tracePt t="362557" x="8604250" y="6292850"/>
          <p14:tracePt t="362569" x="8610600" y="6292850"/>
          <p14:tracePt t="362585" x="8623300" y="6286500"/>
          <p14:tracePt t="362601" x="8636000" y="6273800"/>
          <p14:tracePt t="362619" x="8655050" y="6273800"/>
          <p14:tracePt t="362636" x="8686800" y="6267450"/>
          <p14:tracePt t="362651" x="8743950" y="6261100"/>
          <p14:tracePt t="362668" x="8820150" y="6248400"/>
          <p14:tracePt t="362686" x="8902700" y="6242050"/>
          <p14:tracePt t="362702" x="8947150" y="6235700"/>
          <p14:tracePt t="362719" x="8972550" y="6235700"/>
          <p14:tracePt t="362735" x="8985250" y="6229350"/>
          <p14:tracePt t="362752" x="8985250" y="6223000"/>
          <p14:tracePt t="362769" x="8991600" y="6216650"/>
          <p14:tracePt t="362785" x="8997950" y="6210300"/>
          <p14:tracePt t="362801" x="9010650" y="6203950"/>
          <p14:tracePt t="362819" x="9010650" y="6197600"/>
          <p14:tracePt t="362888" x="9004300" y="6197600"/>
          <p14:tracePt t="362894" x="8985250" y="6197600"/>
          <p14:tracePt t="362905" x="8978900" y="6197600"/>
          <p14:tracePt t="362919" x="8972550" y="6191250"/>
          <p14:tracePt t="362936" x="8959850" y="6191250"/>
          <p14:tracePt t="362969" x="8991600" y="6191250"/>
          <p14:tracePt t="362985" x="9137650" y="6216650"/>
          <p14:tracePt t="363002" x="9315450" y="6248400"/>
          <p14:tracePt t="363019" x="9486900" y="6273800"/>
          <p14:tracePt t="363036" x="9639300" y="6292850"/>
          <p14:tracePt t="363052" x="9766300" y="6305550"/>
          <p14:tracePt t="363072" x="9836150" y="6305550"/>
          <p14:tracePt t="363086" x="9836150" y="6299200"/>
          <p14:tracePt t="363103" x="9836150" y="6292850"/>
          <p14:tracePt t="363441" x="9848850" y="6292850"/>
          <p14:tracePt t="363447" x="9861550" y="6292850"/>
          <p14:tracePt t="363455" x="9880600" y="6292850"/>
          <p14:tracePt t="363470" x="9899650" y="6292850"/>
          <p14:tracePt t="363489" x="9994900" y="6286500"/>
          <p14:tracePt t="363507" x="10096500" y="6286500"/>
          <p14:tracePt t="363521" x="10172700" y="6280150"/>
          <p14:tracePt t="363536" x="10248900" y="6280150"/>
          <p14:tracePt t="363553" x="10274300" y="6273800"/>
          <p14:tracePt t="363603" x="10261600" y="6267450"/>
          <p14:tracePt t="363620" x="10242550" y="6267450"/>
          <p14:tracePt t="363636" x="10229850" y="6267450"/>
          <p14:tracePt t="363655" x="10223500" y="6267450"/>
          <p14:tracePt t="363767" x="10236200" y="6267450"/>
          <p14:tracePt t="363773" x="10255250" y="6267450"/>
          <p14:tracePt t="363788" x="10280650" y="6267450"/>
          <p14:tracePt t="363804" x="10337800" y="6261100"/>
          <p14:tracePt t="363820" x="10414000" y="6254750"/>
          <p14:tracePt t="363840" x="10458450" y="6248400"/>
          <p14:tracePt t="363853" x="10496550" y="6242050"/>
          <p14:tracePt t="363870" x="10566400" y="6242050"/>
          <p14:tracePt t="363887" x="10610850" y="6242050"/>
          <p14:tracePt t="363905" x="10706100" y="6248400"/>
          <p14:tracePt t="363919" x="10833100" y="6261100"/>
          <p14:tracePt t="363937" x="10966450" y="6280150"/>
          <p14:tracePt t="363953" x="11087100" y="6299200"/>
          <p14:tracePt t="363970" x="11169650" y="6311900"/>
          <p14:tracePt t="363986" x="11195050" y="6318250"/>
          <p14:tracePt t="364093" x="11201400" y="6318250"/>
          <p14:tracePt t="364100" x="11207750" y="6318250"/>
          <p14:tracePt t="364107" x="11214100" y="6318250"/>
          <p14:tracePt t="364123" x="11245850" y="6305550"/>
          <p14:tracePt t="364139" x="11271250" y="6292850"/>
          <p14:tracePt t="364156" x="11296650" y="6273800"/>
          <p14:tracePt t="364174" x="11309350" y="6248400"/>
          <p14:tracePt t="364186" x="11315700" y="6235700"/>
          <p14:tracePt t="364206" x="11322050" y="6197600"/>
          <p14:tracePt t="364220" x="11322050" y="6184900"/>
          <p14:tracePt t="364237" x="11322050" y="6153150"/>
          <p14:tracePt t="364238" x="11322050" y="6146800"/>
          <p14:tracePt t="364255" x="11322050" y="6121400"/>
          <p14:tracePt t="364269" x="11290300" y="6089650"/>
          <p14:tracePt t="364286" x="11252200" y="6070600"/>
          <p14:tracePt t="364306" x="11195050" y="6045200"/>
          <p14:tracePt t="364319" x="11131550" y="6032500"/>
          <p14:tracePt t="364339" x="11093450" y="6032500"/>
          <p14:tracePt t="364358" x="11023600" y="6032500"/>
          <p14:tracePt t="364373" x="10960100" y="6032500"/>
          <p14:tracePt t="364386" x="10922000" y="6032500"/>
          <p14:tracePt t="364403" x="10877550" y="6026150"/>
          <p14:tracePt t="364420" x="10845800" y="6019800"/>
          <p14:tracePt t="364438" x="10820400" y="6019800"/>
          <p14:tracePt t="364454" x="10807700" y="6026150"/>
          <p14:tracePt t="364470" x="10795000" y="6032500"/>
          <p14:tracePt t="364487" x="10788650" y="6051550"/>
          <p14:tracePt t="364505" x="10782300" y="6070600"/>
          <p14:tracePt t="364520" x="10788650" y="6096000"/>
          <p14:tracePt t="364537" x="10801350" y="6108700"/>
          <p14:tracePt t="364553" x="10852150" y="6153150"/>
          <p14:tracePt t="364570" x="10883900" y="6178550"/>
          <p14:tracePt t="364587" x="10915650" y="6203950"/>
          <p14:tracePt t="364604" x="10947400" y="6229350"/>
          <p14:tracePt t="364621" x="11004550" y="6254750"/>
          <p14:tracePt t="364637" x="11036300" y="6267450"/>
          <p14:tracePt t="364639" x="11049000" y="6273800"/>
          <p14:tracePt t="364653" x="11068050" y="6280150"/>
          <p14:tracePt t="364670" x="11093450" y="6280150"/>
          <p14:tracePt t="364686" x="11131550" y="6286500"/>
          <p14:tracePt t="364703" x="11188700" y="6280150"/>
          <p14:tracePt t="364720" x="11252200" y="6273800"/>
          <p14:tracePt t="364737" x="11353800" y="6248400"/>
          <p14:tracePt t="364753" x="11531600" y="6242050"/>
          <p14:tracePt t="364770" x="11620500" y="6235700"/>
          <p14:tracePt t="364788" x="11664950" y="6229350"/>
          <p14:tracePt t="364806" x="11677650" y="6229350"/>
          <p14:tracePt t="364854" x="11677650" y="6223000"/>
          <p14:tracePt t="364878" x="11671300" y="6223000"/>
          <p14:tracePt t="364911" x="11664950" y="6223000"/>
          <p14:tracePt t="364921" x="11664950" y="6216650"/>
          <p14:tracePt t="364937" x="11658600" y="6216650"/>
          <p14:tracePt t="364954" x="11652250" y="6210300"/>
          <p14:tracePt t="364973" x="11626850" y="6203950"/>
          <p14:tracePt t="364987" x="11582400" y="6203950"/>
          <p14:tracePt t="365004" x="11531600" y="6203950"/>
          <p14:tracePt t="365021" x="11461750" y="6203950"/>
          <p14:tracePt t="365038" x="11385550" y="6210300"/>
          <p14:tracePt t="365053" x="11239500" y="6223000"/>
          <p14:tracePt t="365070" x="11023600" y="6248400"/>
          <p14:tracePt t="365087" x="10693400" y="6267450"/>
          <p14:tracePt t="365104" x="10375900" y="6280150"/>
          <p14:tracePt t="365122" x="10064750" y="6280150"/>
          <p14:tracePt t="365138" x="9753600" y="6280150"/>
          <p14:tracePt t="365155" x="9353550" y="6248400"/>
          <p14:tracePt t="365171" x="8750300" y="6216650"/>
          <p14:tracePt t="365187" x="8166100" y="6165850"/>
          <p14:tracePt t="365204" x="7632700" y="6121400"/>
          <p14:tracePt t="365220" x="7169150" y="6070600"/>
          <p14:tracePt t="365238" x="6756400" y="6045200"/>
          <p14:tracePt t="365254" x="6597650" y="6038850"/>
          <p14:tracePt t="365271" x="6254750" y="6045200"/>
          <p14:tracePt t="365287" x="5664200" y="6159500"/>
          <p14:tracePt t="365304" x="5257800" y="6261100"/>
          <p14:tracePt t="365320" x="4851400" y="6381750"/>
          <p14:tracePt t="365337" x="4470400" y="6502400"/>
          <p14:tracePt t="365355" x="4425950" y="6521450"/>
          <p14:tracePt t="365373" x="4476750" y="6521450"/>
          <p14:tracePt t="365387" x="4648200" y="6496050"/>
          <p14:tracePt t="365404" x="4851400" y="6470650"/>
          <p14:tracePt t="365421" x="5060950" y="6464300"/>
          <p14:tracePt t="365438" x="5162550" y="6489700"/>
          <p14:tracePt t="365454" x="5200650" y="6521450"/>
          <p14:tracePt t="365471" x="5200650" y="6540500"/>
          <p14:tracePt t="365488" x="5187950" y="6540500"/>
          <p14:tracePt t="365523" x="5200650" y="6534150"/>
          <p14:tracePt t="365538" x="5257800" y="6515100"/>
          <p14:tracePt t="365555" x="5302250" y="6515100"/>
          <p14:tracePt t="365571" x="5340350" y="6515100"/>
          <p14:tracePt t="365587" x="5372100" y="6515100"/>
          <p14:tracePt t="365604" x="5384800" y="6515100"/>
          <p14:tracePt t="365621" x="5391150" y="6521450"/>
          <p14:tracePt t="365655" x="5403850" y="6521450"/>
          <p14:tracePt t="365671" x="5435600" y="6521450"/>
          <p14:tracePt t="365729" x="5429250" y="6527800"/>
          <p14:tracePt t="365737" x="5422900" y="6527800"/>
          <p14:tracePt t="365755" x="5403850" y="6534150"/>
          <p14:tracePt t="365805" x="5410200" y="6534150"/>
          <p14:tracePt t="365824" x="5422900" y="6527800"/>
          <p14:tracePt t="365871" x="5410200" y="6527800"/>
          <p14:tracePt t="365888" x="5397500" y="6527800"/>
          <p14:tracePt t="366031" x="5397500" y="6521450"/>
          <p14:tracePt t="366039" x="5397500" y="6515100"/>
          <p14:tracePt t="366046" x="5397500" y="6508750"/>
          <p14:tracePt t="366119" x="5403850" y="6508750"/>
          <p14:tracePt t="366132" x="5416550" y="6508750"/>
          <p14:tracePt t="366140" x="5422900" y="6508750"/>
          <p14:tracePt t="366154" x="5448300" y="6508750"/>
          <p14:tracePt t="366172" x="5473700" y="6508750"/>
          <p14:tracePt t="366188" x="5505450" y="6502400"/>
          <p14:tracePt t="366206" x="5543550" y="6489700"/>
          <p14:tracePt t="366222" x="5600700" y="6483350"/>
          <p14:tracePt t="366241" x="5702300" y="6477000"/>
          <p14:tracePt t="366254" x="5746750" y="6477000"/>
          <p14:tracePt t="366273" x="5867400" y="6477000"/>
          <p14:tracePt t="366291" x="5930900" y="6483350"/>
          <p14:tracePt t="366307" x="5988050" y="6496050"/>
          <p14:tracePt t="366322" x="6057900" y="6502400"/>
          <p14:tracePt t="366338" x="6108700" y="6502400"/>
          <p14:tracePt t="366355" x="6172200" y="6483350"/>
          <p14:tracePt t="366374" x="6223000" y="6457950"/>
          <p14:tracePt t="366388" x="6261100" y="6407150"/>
          <p14:tracePt t="366407" x="6267450" y="6369050"/>
          <p14:tracePt t="366426" x="6267450" y="6337300"/>
          <p14:tracePt t="366442" x="6242050" y="6299200"/>
          <p14:tracePt t="366455" x="6235700" y="6292850"/>
          <p14:tracePt t="366471" x="6229350" y="6280150"/>
          <p14:tracePt t="366472" x="6223000" y="6273800"/>
          <p14:tracePt t="366489" x="6210300" y="6273800"/>
          <p14:tracePt t="366507" x="6146800" y="6254750"/>
          <p14:tracePt t="366521" x="6026150" y="6242050"/>
          <p14:tracePt t="366538" x="5918200" y="6242050"/>
          <p14:tracePt t="366556" x="5835650" y="6248400"/>
          <p14:tracePt t="366573" x="5778500" y="6248400"/>
          <p14:tracePt t="366589" x="5753100" y="6261100"/>
          <p14:tracePt t="366606" x="5746750" y="6280150"/>
          <p14:tracePt t="366622" x="5778500" y="6311900"/>
          <p14:tracePt t="366641" x="5848350" y="6356350"/>
          <p14:tracePt t="366655" x="5949950" y="6407150"/>
          <p14:tracePt t="366672" x="6038850" y="6451600"/>
          <p14:tracePt t="366691" x="6108700" y="6483350"/>
          <p14:tracePt t="366709" x="6229350" y="6496050"/>
          <p14:tracePt t="366722" x="6311900" y="6502400"/>
          <p14:tracePt t="366739" x="6508750" y="6527800"/>
          <p14:tracePt t="366755" x="6813550" y="6527800"/>
          <p14:tracePt t="366772" x="6915150" y="6534150"/>
          <p14:tracePt t="366791" x="6953250" y="6534150"/>
          <p14:tracePt t="366869" x="6959600" y="6534150"/>
          <p14:tracePt t="366874" x="6965950" y="6534150"/>
          <p14:tracePt t="366889" x="6985000" y="6534150"/>
          <p14:tracePt t="366906" x="7029450" y="6521450"/>
          <p14:tracePt t="366922" x="7054850" y="6515100"/>
          <p14:tracePt t="366938" x="7067550" y="6515100"/>
          <p14:tracePt t="366956" x="7080250" y="6515100"/>
          <p14:tracePt t="366972" x="7086600" y="6515100"/>
          <p14:tracePt t="366988" x="7086600" y="6508750"/>
          <p14:tracePt t="367062" x="7092950" y="6508750"/>
          <p14:tracePt t="367077" x="7099300" y="6508750"/>
          <p14:tracePt t="367089" x="7112000" y="6508750"/>
          <p14:tracePt t="367106" x="7143750" y="6508750"/>
          <p14:tracePt t="367123" x="7175500" y="6508750"/>
          <p14:tracePt t="367140" x="7200900" y="6508750"/>
          <p14:tracePt t="367155" x="7264400" y="6515100"/>
          <p14:tracePt t="367173" x="7334250" y="6515100"/>
          <p14:tracePt t="367205" x="7423150" y="6515100"/>
          <p14:tracePt t="367222" x="7435850" y="6515100"/>
          <p14:tracePt t="367240" x="7448550" y="6515100"/>
          <p14:tracePt t="367279" x="7454900" y="6515100"/>
          <p14:tracePt t="367383" x="7454900" y="6521450"/>
          <p14:tracePt t="367422" x="7454900" y="6527800"/>
          <p14:tracePt t="367465" x="7448550" y="6527800"/>
          <p14:tracePt t="367679" x="7454900" y="6527800"/>
          <p14:tracePt t="367685" x="7480300" y="6521450"/>
          <p14:tracePt t="367694" x="7486650" y="6521450"/>
          <p14:tracePt t="367707" x="7518400" y="6515100"/>
          <p14:tracePt t="367723" x="7581900" y="6508750"/>
          <p14:tracePt t="367742" x="7664450" y="6489700"/>
          <p14:tracePt t="367756" x="7696200" y="6477000"/>
          <p14:tracePt t="367773" x="7740650" y="6464300"/>
          <p14:tracePt t="367789" x="7759700" y="6451600"/>
          <p14:tracePt t="367807" x="7778750" y="6438900"/>
          <p14:tracePt t="367823" x="7785100" y="6432550"/>
          <p14:tracePt t="367840" x="7804150" y="6394450"/>
          <p14:tracePt t="367856" x="7804150" y="6362700"/>
          <p14:tracePt t="367872" x="7804150" y="6330950"/>
          <p14:tracePt t="367890" x="7797800" y="6299200"/>
          <p14:tracePt t="367907" x="7772400" y="6280150"/>
          <p14:tracePt t="367923" x="7740650" y="6261100"/>
          <p14:tracePt t="367940" x="7715250" y="6248400"/>
          <p14:tracePt t="367956" x="7670800" y="6229350"/>
          <p14:tracePt t="367973" x="7632700" y="6216650"/>
          <p14:tracePt t="367990" x="7588250" y="6197600"/>
          <p14:tracePt t="368006" x="7531100" y="6184900"/>
          <p14:tracePt t="368024" x="7442200" y="6184900"/>
          <p14:tracePt t="368040" x="7340600" y="6203950"/>
          <p14:tracePt t="368057" x="7219950" y="6229350"/>
          <p14:tracePt t="368075" x="7099300" y="6254750"/>
          <p14:tracePt t="368091" x="6997700" y="6273800"/>
          <p14:tracePt t="368106" x="6946900" y="6286500"/>
          <p14:tracePt t="368122" x="6915150" y="6318250"/>
          <p14:tracePt t="368140" x="6908800" y="6350000"/>
          <p14:tracePt t="368159" x="6940550" y="6394450"/>
          <p14:tracePt t="368176" x="7016750" y="6451600"/>
          <p14:tracePt t="368189" x="7086600" y="6483350"/>
          <p14:tracePt t="368206" x="7200900" y="6521450"/>
          <p14:tracePt t="368229" x="7404100" y="6553200"/>
          <p14:tracePt t="368239" x="7454900" y="6553200"/>
          <p14:tracePt t="368256" x="7734300" y="6508750"/>
          <p14:tracePt t="368275" x="7778750" y="6470650"/>
          <p14:tracePt t="368290" x="7791450" y="6451600"/>
          <p14:tracePt t="368306" x="7797800" y="6394450"/>
          <p14:tracePt t="368325" x="7791450" y="6381750"/>
          <p14:tracePt t="368340" x="7778750" y="6375400"/>
          <p14:tracePt t="368357" x="7747000" y="6375400"/>
          <p14:tracePt t="368374" x="7708900" y="6375400"/>
          <p14:tracePt t="368391" x="7670800" y="6388100"/>
          <p14:tracePt t="368410" x="7639050" y="6388100"/>
          <p14:tracePt t="368423" x="7607300" y="6394450"/>
          <p14:tracePt t="368440" x="7575550" y="6394450"/>
          <p14:tracePt t="368456" x="7562850" y="6394450"/>
          <p14:tracePt t="368458" x="7556500" y="6394450"/>
          <p14:tracePt t="368473" x="7550150" y="6394450"/>
          <p14:tracePt t="368726" x="7543800" y="6394450"/>
          <p14:tracePt t="368743" x="7537450" y="6394450"/>
          <p14:tracePt t="368759" x="7524750" y="6400800"/>
          <p14:tracePt t="368773" x="7499350" y="6407150"/>
          <p14:tracePt t="368790" x="7480300" y="6413500"/>
          <p14:tracePt t="368807" x="7454900" y="6419850"/>
          <p14:tracePt t="368824" x="7448550" y="6419850"/>
          <p14:tracePt t="368841" x="7442200" y="6419850"/>
          <p14:tracePt t="368877" x="7435850" y="6419850"/>
          <p14:tracePt t="368891" x="7429500" y="6419850"/>
          <p14:tracePt t="368907" x="7416800" y="6413500"/>
          <p14:tracePt t="368924" x="7404100" y="6413500"/>
          <p14:tracePt t="368941" x="7385050" y="6413500"/>
          <p14:tracePt t="368957" x="7378700" y="6413500"/>
          <p14:tracePt t="368991" x="7372350" y="6413500"/>
          <p14:tracePt t="369112" x="7372350" y="6419850"/>
          <p14:tracePt t="369277" x="7366000" y="6419850"/>
          <p14:tracePt t="369289" x="7353300" y="6419850"/>
          <p14:tracePt t="369303" x="7334250" y="6413500"/>
          <p14:tracePt t="369312" x="7315200" y="6413500"/>
          <p14:tracePt t="369324" x="7283450" y="6400800"/>
          <p14:tracePt t="369341" x="7213600" y="6369050"/>
          <p14:tracePt t="369357" x="7143750" y="6311900"/>
          <p14:tracePt t="369374" x="7112000" y="6273800"/>
          <p14:tracePt t="369390" x="7112000" y="6248400"/>
          <p14:tracePt t="369408" x="7112000" y="6229350"/>
          <p14:tracePt t="369427" x="7131050" y="6216650"/>
          <p14:tracePt t="369457" x="7131050" y="6210300"/>
          <p14:tracePt t="369474" x="7099300" y="6210300"/>
          <p14:tracePt t="369491" x="7061200" y="6210300"/>
          <p14:tracePt t="369508" x="7016750" y="6203950"/>
          <p14:tracePt t="369524" x="6997700" y="6197600"/>
          <p14:tracePt t="369541" x="6991350" y="6191250"/>
          <p14:tracePt t="369591" x="6997700" y="6191250"/>
          <p14:tracePt t="369607" x="7029450" y="6191250"/>
          <p14:tracePt t="369626" x="7054850" y="6191250"/>
          <p14:tracePt t="369643" x="7073900" y="6191250"/>
          <p14:tracePt t="369658" x="7150100" y="6191250"/>
          <p14:tracePt t="369675" x="7239000" y="6184900"/>
          <p14:tracePt t="369691" x="7321550" y="6172200"/>
          <p14:tracePt t="369710" x="7378700" y="6146800"/>
          <p14:tracePt t="369725" x="7385050" y="6096000"/>
          <p14:tracePt t="369742" x="7353300" y="6057900"/>
          <p14:tracePt t="369758" x="7245350" y="6013450"/>
          <p14:tracePt t="369775" x="7112000" y="5994400"/>
          <p14:tracePt t="369793" x="6915150" y="6007100"/>
          <p14:tracePt t="369811" x="6838950" y="6051550"/>
          <p14:tracePt t="369825" x="6813550" y="6070600"/>
          <p14:tracePt t="369841" x="6769100" y="6140450"/>
          <p14:tracePt t="369858" x="6769100" y="6172200"/>
          <p14:tracePt t="369874" x="6781800" y="6197600"/>
          <p14:tracePt t="369891" x="6794500" y="6216650"/>
          <p14:tracePt t="369908" x="6800850" y="6229350"/>
          <p14:tracePt t="369924" x="6800850" y="6242050"/>
          <p14:tracePt t="369942" x="6826250" y="6254750"/>
          <p14:tracePt t="369958" x="6883400" y="6267450"/>
          <p14:tracePt t="369974" x="6985000" y="6280150"/>
          <p14:tracePt t="369976" x="7048500" y="6286500"/>
          <p14:tracePt t="369991" x="7131050" y="6292850"/>
          <p14:tracePt t="370008" x="7302500" y="6299200"/>
          <p14:tracePt t="370027" x="7575550" y="6299200"/>
          <p14:tracePt t="370042" x="7753350" y="6299200"/>
          <p14:tracePt t="370060" x="7962900" y="6292850"/>
          <p14:tracePt t="370074" x="8058150" y="6286500"/>
          <p14:tracePt t="370091" x="8375650" y="6267450"/>
          <p14:tracePt t="370108" x="8502650" y="6261100"/>
          <p14:tracePt t="370126" x="8794750" y="6254750"/>
          <p14:tracePt t="370142" x="8985250" y="6254750"/>
          <p14:tracePt t="370160" x="9144000" y="6261100"/>
          <p14:tracePt t="370177" x="9232900" y="6267450"/>
          <p14:tracePt t="370191" x="9264650" y="6267450"/>
          <p14:tracePt t="370208" x="9283700" y="6254750"/>
          <p14:tracePt t="370227" x="9315450" y="6235700"/>
          <p14:tracePt t="370242" x="9340850" y="6216650"/>
          <p14:tracePt t="370258" x="9366250" y="6197600"/>
          <p14:tracePt t="370274" x="9372600" y="6197600"/>
          <p14:tracePt t="370291" x="9385300" y="6178550"/>
          <p14:tracePt t="370309" x="9385300" y="6159500"/>
          <p14:tracePt t="370325" x="9372600" y="6140450"/>
          <p14:tracePt t="370342" x="9347200" y="6108700"/>
          <p14:tracePt t="370358" x="9321800" y="6076950"/>
          <p14:tracePt t="370375" x="9296400" y="6057900"/>
          <p14:tracePt t="370391" x="9264650" y="6038850"/>
          <p14:tracePt t="370408" x="9182100" y="6032500"/>
          <p14:tracePt t="370426" x="9067800" y="6032500"/>
          <p14:tracePt t="370444" x="8921750" y="6038850"/>
          <p14:tracePt t="370458" x="8724900" y="6038850"/>
          <p14:tracePt t="370475" x="8616950" y="6038850"/>
          <p14:tracePt t="370492" x="8572500" y="6038850"/>
          <p14:tracePt t="370509" x="8566150" y="6045200"/>
          <p14:tracePt t="370525" x="8604250" y="6083300"/>
          <p14:tracePt t="370542" x="8693150" y="6140450"/>
          <p14:tracePt t="370559" x="8743950" y="6159500"/>
          <p14:tracePt t="370576" x="8877300" y="6210300"/>
          <p14:tracePt t="370592" x="8997950" y="6248400"/>
          <p14:tracePt t="370609" x="9086850" y="6267450"/>
          <p14:tracePt t="370628" x="9169400" y="6273800"/>
          <p14:tracePt t="370646" x="9201150" y="6267450"/>
          <p14:tracePt t="370664" x="9239250" y="6254750"/>
          <p14:tracePt t="370677" x="9277350" y="6235700"/>
          <p14:tracePt t="370692" x="9290050" y="6229350"/>
          <p14:tracePt t="370708" x="9315450" y="6223000"/>
          <p14:tracePt t="370725" x="9340850" y="6216650"/>
          <p14:tracePt t="370742" x="9398000" y="6210300"/>
          <p14:tracePt t="370759" x="9417050" y="6203950"/>
          <p14:tracePt t="370775" x="9550400" y="6197600"/>
          <p14:tracePt t="370792" x="9658350" y="6197600"/>
          <p14:tracePt t="370809" x="9804400" y="6223000"/>
          <p14:tracePt t="370828" x="10058400" y="6248400"/>
          <p14:tracePt t="370844" x="10248900" y="6267450"/>
          <p14:tracePt t="370858" x="10483850" y="6273800"/>
          <p14:tracePt t="370877" x="10623550" y="6273800"/>
          <p14:tracePt t="370892" x="10788650" y="6261100"/>
          <p14:tracePt t="370909" x="10922000" y="6248400"/>
          <p14:tracePt t="370925" x="11023600" y="6242050"/>
          <p14:tracePt t="370942" x="11087100" y="6229350"/>
          <p14:tracePt t="370959" x="11137900" y="6216650"/>
          <p14:tracePt t="370976" x="11156950" y="6203950"/>
          <p14:tracePt t="370992" x="11176000" y="6178550"/>
          <p14:tracePt t="371009" x="11195050" y="6159500"/>
          <p14:tracePt t="371025" x="11233150" y="6127750"/>
          <p14:tracePt t="371042" x="11264900" y="6115050"/>
          <p14:tracePt t="371060" x="11290300" y="6096000"/>
          <p14:tracePt t="371075" x="11303000" y="6089650"/>
          <p14:tracePt t="371094" x="11309350" y="6089650"/>
          <p14:tracePt t="371113" x="11315700" y="6089650"/>
          <p14:tracePt t="371125" x="11315700" y="6083300"/>
          <p14:tracePt t="371142" x="11322050" y="6076950"/>
          <p14:tracePt t="371160" x="11328400" y="6064250"/>
          <p14:tracePt t="371176" x="11328400" y="6045200"/>
          <p14:tracePt t="371193" x="11322050" y="6032500"/>
          <p14:tracePt t="371209" x="11290300" y="6007100"/>
          <p14:tracePt t="371230" x="11258550" y="5994400"/>
          <p14:tracePt t="371242" x="11188700" y="5981700"/>
          <p14:tracePt t="371259" x="11150600" y="5975350"/>
          <p14:tracePt t="371278" x="11106150" y="5975350"/>
          <p14:tracePt t="371296" x="11074400" y="5975350"/>
          <p14:tracePt t="371309" x="11068050" y="5975350"/>
          <p14:tracePt t="371327" x="11049000" y="5975350"/>
          <p14:tracePt t="371344" x="11029950" y="5969000"/>
          <p14:tracePt t="371362" x="10998200" y="5969000"/>
          <p14:tracePt t="371376" x="10960100" y="5975350"/>
          <p14:tracePt t="371394" x="10909300" y="6007100"/>
          <p14:tracePt t="371409" x="10883900" y="6032500"/>
          <p14:tracePt t="371426" x="10858500" y="6064250"/>
          <p14:tracePt t="371445" x="10852150" y="6083300"/>
          <p14:tracePt t="371463" x="10845800" y="6102350"/>
          <p14:tracePt t="371476" x="10845800" y="6115050"/>
          <p14:tracePt t="371493" x="10839450" y="6127750"/>
          <p14:tracePt t="371509" x="10814050" y="6165850"/>
          <p14:tracePt t="371527" x="10788650" y="6203950"/>
          <p14:tracePt t="371543" x="10769600" y="6242050"/>
          <p14:tracePt t="371562" x="10756900" y="6299200"/>
          <p14:tracePt t="371576" x="10756900" y="6311900"/>
          <p14:tracePt t="371592" x="10756900" y="6330950"/>
          <p14:tracePt t="371612" x="10782300" y="6330950"/>
          <p14:tracePt t="371626" x="10814050" y="6330950"/>
          <p14:tracePt t="371642" x="10833100" y="6324600"/>
          <p14:tracePt t="371661" x="10845800" y="6318250"/>
          <p14:tracePt t="371678" x="10852150" y="6311900"/>
          <p14:tracePt t="371820" x="10833100" y="6305550"/>
          <p14:tracePt t="371830" x="10820400" y="6299200"/>
          <p14:tracePt t="371844" x="10795000" y="6292850"/>
          <p14:tracePt t="371860" x="10674350" y="6261100"/>
          <p14:tracePt t="371876" x="10579100" y="6229350"/>
          <p14:tracePt t="371893" x="10528300" y="6223000"/>
          <p14:tracePt t="371910" x="10502900" y="6216650"/>
          <p14:tracePt t="371927" x="10490200" y="6216650"/>
          <p14:tracePt t="371943" x="10477500" y="6210300"/>
          <p14:tracePt t="371959" x="10471150" y="6210300"/>
          <p14:tracePt t="371994" x="10464800" y="6210300"/>
          <p14:tracePt t="372032" x="10458450" y="6210300"/>
          <p14:tracePt t="372043" x="10452100" y="6210300"/>
          <p14:tracePt t="372060" x="10407650" y="6210300"/>
          <p14:tracePt t="372077" x="10375900" y="6210300"/>
          <p14:tracePt t="372093" x="10369550" y="6210300"/>
        </p14:tracePtLst>
      </p14:laserTraceLst>
    </p:ext>
  </p:extLs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11:11-12</a:t>
            </a:r>
          </a:p>
        </p:txBody>
      </p:sp>
      <p:sp>
        <p:nvSpPr>
          <p:cNvPr id="5" name="textruta 4">
            <a:extLst>
              <a:ext uri="{FF2B5EF4-FFF2-40B4-BE49-F238E27FC236}">
                <a16:creationId xmlns:a16="http://schemas.microsoft.com/office/drawing/2014/main" id="{9632D781-7CF2-36E7-13EA-28C38AFDE74C}"/>
              </a:ext>
            </a:extLst>
          </p:cNvPr>
          <p:cNvSpPr txBox="1"/>
          <p:nvPr/>
        </p:nvSpPr>
        <p:spPr>
          <a:xfrm>
            <a:off x="6075484" y="546896"/>
            <a:ext cx="5312951" cy="5024452"/>
          </a:xfrm>
          <a:prstGeom prst="rect">
            <a:avLst/>
          </a:prstGeom>
          <a:noFill/>
        </p:spPr>
        <p:txBody>
          <a:bodyPr wrap="square" rIns="0">
            <a:spAutoFit/>
          </a:bodyPr>
          <a:lstStyle/>
          <a:p>
            <a:pPr marL="271463" indent="-271463">
              <a:spcBef>
                <a:spcPts val="600"/>
              </a:spcBef>
            </a:pPr>
            <a:r>
              <a:rPr lang="sv-SE" sz="1400" dirty="0"/>
              <a:t>15.	Grek. </a:t>
            </a:r>
            <a:r>
              <a:rPr lang="sv-SE" sz="1400" i="1" dirty="0"/>
              <a:t>katabole</a:t>
            </a:r>
            <a:r>
              <a:rPr lang="sv-SE" sz="1400" dirty="0"/>
              <a:t> innebär ett nedstörtande, ibland använt om </a:t>
            </a:r>
            <a:br>
              <a:rPr lang="sv-SE" sz="1400" dirty="0"/>
            </a:br>
            <a:r>
              <a:rPr lang="sv-SE" sz="1400" dirty="0"/>
              <a:t>världen när det syftar på syndafallet: </a:t>
            </a:r>
            <a:r>
              <a:rPr lang="sv-SE" sz="1400" dirty="0">
                <a:solidFill>
                  <a:srgbClr val="C00000"/>
                </a:solidFill>
              </a:rPr>
              <a:t>Så ska av det här släktet utkrävas alla profeters blod som är spillt sedan världens </a:t>
            </a:r>
            <a:r>
              <a:rPr lang="sv-SE" sz="1400" strike="sngStrike" dirty="0">
                <a:solidFill>
                  <a:srgbClr val="C00000"/>
                </a:solidFill>
              </a:rPr>
              <a:t>skapelse</a:t>
            </a:r>
            <a:r>
              <a:rPr lang="sv-SE" sz="1400" dirty="0">
                <a:solidFill>
                  <a:srgbClr val="C00000"/>
                </a:solidFill>
              </a:rPr>
              <a:t> </a:t>
            </a:r>
            <a:r>
              <a:rPr lang="sv-SE" sz="1400" cap="small" dirty="0">
                <a:solidFill>
                  <a:srgbClr val="C00000"/>
                </a:solidFill>
              </a:rPr>
              <a:t>nedstörtande</a:t>
            </a:r>
            <a:r>
              <a:rPr lang="sv-SE" sz="1400" dirty="0">
                <a:solidFill>
                  <a:srgbClr val="C00000"/>
                </a:solidFill>
              </a:rPr>
              <a:t> (</a:t>
            </a:r>
            <a:r>
              <a:rPr lang="sv-SE" sz="1400" i="1" dirty="0">
                <a:solidFill>
                  <a:srgbClr val="C00000"/>
                </a:solidFill>
              </a:rPr>
              <a:t>katabole</a:t>
            </a:r>
            <a:r>
              <a:rPr lang="sv-SE" sz="1400" dirty="0">
                <a:solidFill>
                  <a:srgbClr val="C00000"/>
                </a:solidFill>
              </a:rPr>
              <a:t>), från Abels blod ända till Sakarjas blod</a:t>
            </a:r>
            <a:r>
              <a:rPr lang="sv-SE" sz="1400">
                <a:solidFill>
                  <a:srgbClr val="C00000"/>
                </a:solidFill>
              </a:rPr>
              <a:t>. </a:t>
            </a:r>
            <a:br>
              <a:rPr lang="sv-SE" sz="1400">
                <a:solidFill>
                  <a:srgbClr val="C00000"/>
                </a:solidFill>
              </a:rPr>
            </a:br>
            <a:r>
              <a:rPr lang="sv-SE" sz="1400"/>
              <a:t>(</a:t>
            </a:r>
            <a:r>
              <a:rPr lang="sv-SE" sz="1400" dirty="0"/>
              <a:t>Luk 11:50-51) Jämför not 4.6.</a:t>
            </a:r>
          </a:p>
          <a:p>
            <a:pPr marL="271463" indent="-271463">
              <a:spcBef>
                <a:spcPts val="300"/>
              </a:spcBef>
            </a:pPr>
            <a:r>
              <a:rPr lang="sv-SE" sz="1400" dirty="0"/>
              <a:t>	Här gäller det förskjutningen av Ismael från Abrahams förbund genom den övernaturliga födelsen av ”löftets son” Isak: </a:t>
            </a:r>
            <a:r>
              <a:rPr lang="sv-SE" sz="1400" dirty="0">
                <a:solidFill>
                  <a:srgbClr val="C00000"/>
                </a:solidFill>
              </a:rPr>
              <a:t>Abraham sade till Gud: ”Låt bara Ismael få leva inför dig!” Men Gud sade: ”Nej, din hustru Sara ska föda en son åt dig, och du ska ge honom namnet Isak. Jag ska upprätta mitt förbund med honom, som ett evigt förbund med hans avkomma efter honom.” </a:t>
            </a:r>
            <a:r>
              <a:rPr lang="sv-SE" sz="1400" dirty="0"/>
              <a:t>(1 Mos 17:18-19)</a:t>
            </a:r>
          </a:p>
          <a:p>
            <a:pPr marL="271463" indent="-271463">
              <a:spcBef>
                <a:spcPts val="300"/>
              </a:spcBef>
            </a:pPr>
            <a:r>
              <a:rPr lang="sv-SE" sz="1400" dirty="0"/>
              <a:t>	Att Ismael ”störtades ner” framgår också av Rom 9:6-8 lär: </a:t>
            </a:r>
            <a:r>
              <a:rPr lang="sv-SE" sz="1400" dirty="0">
                <a:solidFill>
                  <a:srgbClr val="C00000"/>
                </a:solidFill>
              </a:rPr>
              <a:t>Alla som härstammar från Israel är nämligen inte Israel, och alla Abrahams avkomlingar är inte hans barn. Nej, det är genom Isak din avkomma ska räknas. Det vill säga: det är inte de köttsliga barnen som är Guds barn, utan löftets barn räknas som hans avkomlingar.</a:t>
            </a:r>
            <a:endParaRPr lang="sv-SE" sz="1400" dirty="0"/>
          </a:p>
          <a:p>
            <a:pPr marL="271463" indent="-271463">
              <a:spcBef>
                <a:spcPts val="300"/>
              </a:spcBef>
            </a:pPr>
            <a:r>
              <a:rPr lang="sv-SE" sz="1400" dirty="0"/>
              <a:t>	Det är också därför Isak kallas Abrahams </a:t>
            </a:r>
            <a:r>
              <a:rPr lang="sv-SE" sz="1400" dirty="0">
                <a:solidFill>
                  <a:srgbClr val="C00000"/>
                </a:solidFill>
              </a:rPr>
              <a:t>ende son</a:t>
            </a:r>
            <a:r>
              <a:rPr lang="sv-SE" sz="1400" dirty="0"/>
              <a:t> i vers 17. Jämför: </a:t>
            </a:r>
            <a:r>
              <a:rPr lang="sv-SE" sz="1400" dirty="0">
                <a:solidFill>
                  <a:srgbClr val="C00000"/>
                </a:solidFill>
              </a:rPr>
              <a:t>Då sade [Gud]: Ta din son Isak, </a:t>
            </a:r>
            <a:r>
              <a:rPr lang="sv-SE" sz="1400" i="1" u="sng" dirty="0">
                <a:solidFill>
                  <a:srgbClr val="C00000"/>
                </a:solidFill>
              </a:rPr>
              <a:t>din ende son</a:t>
            </a:r>
            <a:r>
              <a:rPr lang="sv-SE" sz="1400" dirty="0">
                <a:solidFill>
                  <a:srgbClr val="C00000"/>
                </a:solidFill>
              </a:rPr>
              <a:t> som du älskar, och gå till Moria land och offra honom där. </a:t>
            </a:r>
            <a:r>
              <a:rPr lang="sv-SE" sz="1400" dirty="0"/>
              <a:t>(1 Mos 22:2)</a:t>
            </a:r>
            <a:endParaRPr lang="sv-SE" sz="1400" dirty="0">
              <a:solidFill>
                <a:srgbClr val="C00000"/>
              </a:solidFill>
            </a:endParaRPr>
          </a:p>
          <a:p>
            <a:pPr marL="271463" indent="-271463">
              <a:spcBef>
                <a:spcPts val="600"/>
              </a:spcBef>
            </a:pPr>
            <a:r>
              <a:rPr lang="sv-SE" sz="1400" dirty="0"/>
              <a:t>16.	Både Abraham och Sara var gamla: </a:t>
            </a:r>
            <a:r>
              <a:rPr lang="sv-SE" sz="1400" dirty="0">
                <a:solidFill>
                  <a:srgbClr val="C00000"/>
                </a:solidFill>
              </a:rPr>
              <a:t>[Abraham] vacklade inte i tron när han tänkte på sin döda kropp – han var omkring hundra år – och att Saras moderliv var dött. </a:t>
            </a:r>
            <a:r>
              <a:rPr lang="sv-SE" sz="1400" dirty="0"/>
              <a:t>(Rom 4:19)</a:t>
            </a: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1" y="546896"/>
            <a:ext cx="5099539"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Genom tron fick även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Sara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som var ofruktsam,</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kraft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15</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att </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störta ner</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katabole</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bli mor till</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en ätt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och födde (ett barn)</a:t>
            </a:r>
            <a:r>
              <a:rPr lang="sv-SE" altLang="sv-SE" sz="1400"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fast hon var överårig. Hon tänkte att </a:t>
            </a:r>
            <a:r>
              <a:rPr kumimoji="0" lang="sv-SE" altLang="sv-SE" sz="1400" b="0" i="1" u="sng"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den som hade gett löftet var trofast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Därför fick också en enda man,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16</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så gott som död</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r>
              <a:rPr lang="sv-SE" altLang="sv-SE" sz="1400"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barn så talrika som himlens stjärnor och oräkneliga som sandkornen på havets strand.</a:t>
            </a:r>
            <a:endParaRPr kumimoji="0" lang="sv-SE" altLang="sv-SE" sz="1200" b="0" i="0" u="none" normalizeH="0" dirty="0">
              <a:ln>
                <a:noFill/>
              </a:ln>
              <a:solidFill>
                <a:srgbClr val="C00000"/>
              </a:solidFill>
              <a:effectLst/>
              <a:ea typeface="Times New Roman" panose="02020603050405020304" pitchFamily="18" charset="0"/>
            </a:endParaRPr>
          </a:p>
        </p:txBody>
      </p:sp>
      <p:pic>
        <p:nvPicPr>
          <p:cNvPr id="3" name="Bildobjekt 2">
            <a:extLst>
              <a:ext uri="{FF2B5EF4-FFF2-40B4-BE49-F238E27FC236}">
                <a16:creationId xmlns:a16="http://schemas.microsoft.com/office/drawing/2014/main" id="{CC8B28FB-4F8D-8D10-4C2B-27DA9421AE21}"/>
              </a:ext>
            </a:extLst>
          </p:cNvPr>
          <p:cNvPicPr>
            <a:picLocks noChangeAspect="1"/>
          </p:cNvPicPr>
          <p:nvPr/>
        </p:nvPicPr>
        <p:blipFill rotWithShape="1">
          <a:blip r:embed="rId4">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val="0"/>
              </a:ext>
            </a:extLst>
          </a:blip>
          <a:srcRect/>
          <a:stretch/>
        </p:blipFill>
        <p:spPr>
          <a:xfrm>
            <a:off x="343667" y="1987061"/>
            <a:ext cx="5129413" cy="4599043"/>
          </a:xfrm>
          <a:prstGeom prst="roundRect">
            <a:avLst>
              <a:gd name="adj" fmla="val 6588"/>
            </a:avLst>
          </a:prstGeom>
          <a:ln w="190500" cap="rnd">
            <a:solidFill>
              <a:srgbClr val="C8C6BD"/>
            </a:solidFill>
            <a:prstDash val="solid"/>
          </a:ln>
          <a:effectLst>
            <a:outerShdw blurRad="101600" dist="50800" dir="7200000" algn="tl" rotWithShape="0">
              <a:srgbClr val="000000">
                <a:alpha val="45000"/>
              </a:srgbClr>
            </a:outerShdw>
          </a:effectLst>
          <a:scene3d>
            <a:camera prst="perspectiveFront" fov="5400000"/>
            <a:lightRig rig="threePt" dir="t">
              <a:rot lat="0" lon="0" rev="19200000"/>
            </a:lightRig>
          </a:scene3d>
          <a:sp3d extrusionH="25400">
            <a:bevelT w="304800" h="152400" prst="hardEdge"/>
            <a:extrusionClr>
              <a:srgbClr val="FFFFFF"/>
            </a:extrusionClr>
          </a:sp3d>
        </p:spPr>
      </p:pic>
    </p:spTree>
    <p:custDataLst>
      <p:tags r:id="rId1"/>
    </p:custDataLst>
    <p:extLst>
      <p:ext uri="{BB962C8B-B14F-4D97-AF65-F5344CB8AC3E}">
        <p14:creationId xmlns:p14="http://schemas.microsoft.com/office/powerpoint/2010/main" val="4027522853"/>
      </p:ext>
    </p:extLst>
  </p:cSld>
  <p:clrMapOvr>
    <a:masterClrMapping/>
  </p:clrMapOvr>
  <p:transition advTm="326617">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08" x="4559300" y="812800"/>
          <p14:tracePt t="116" x="4533900" y="819150"/>
          <p14:tracePt t="132" x="4489450" y="825500"/>
          <p14:tracePt t="149" x="4451350" y="825500"/>
          <p14:tracePt t="165" x="4406900" y="831850"/>
          <p14:tracePt t="183" x="4356100" y="831850"/>
          <p14:tracePt t="202" x="4235450" y="831850"/>
          <p14:tracePt t="215" x="4184650" y="838200"/>
          <p14:tracePt t="233" x="4083050" y="844550"/>
          <p14:tracePt t="249" x="3994150" y="844550"/>
          <p14:tracePt t="270" x="3810000" y="844550"/>
          <p14:tracePt t="286" x="3683000" y="844550"/>
          <p14:tracePt t="301" x="3594100" y="844550"/>
          <p14:tracePt t="319" x="3505200" y="844550"/>
          <p14:tracePt t="332" x="3422650" y="844550"/>
          <p14:tracePt t="349" x="3340100" y="844550"/>
          <p14:tracePt t="367" x="3251200" y="844550"/>
          <p14:tracePt t="382" x="3155950" y="844550"/>
          <p14:tracePt t="402" x="3054350" y="838200"/>
          <p14:tracePt t="418" x="2946400" y="831850"/>
          <p14:tracePt t="436" x="2787650" y="819150"/>
          <p14:tracePt t="449" x="2711450" y="819150"/>
          <p14:tracePt t="466" x="2565400" y="819150"/>
          <p14:tracePt t="483" x="2286000" y="812800"/>
          <p14:tracePt t="499" x="2165350" y="806450"/>
          <p14:tracePt t="516" x="1841500" y="793750"/>
          <p14:tracePt t="533" x="1701800" y="787400"/>
          <p14:tracePt t="549" x="1549400" y="787400"/>
          <p14:tracePt t="566" x="1435100" y="806450"/>
          <p14:tracePt t="583" x="1320800" y="825500"/>
          <p14:tracePt t="600" x="1219200" y="838200"/>
          <p14:tracePt t="616" x="1149350" y="838200"/>
          <p14:tracePt t="634" x="1104900" y="838200"/>
          <p14:tracePt t="649" x="1092200" y="838200"/>
          <p14:tracePt t="668" x="1092200" y="831850"/>
          <p14:tracePt t="736" x="1085850" y="831850"/>
          <p14:tracePt t="751" x="1066800" y="831850"/>
          <p14:tracePt t="766" x="1035050" y="831850"/>
          <p14:tracePt t="785" x="996950" y="838200"/>
          <p14:tracePt t="801" x="933450" y="838200"/>
          <p14:tracePt t="816" x="908050" y="838200"/>
          <p14:tracePt t="833" x="895350" y="838200"/>
          <p14:tracePt t="866" x="876300" y="844550"/>
          <p14:tracePt t="882" x="755650" y="869950"/>
          <p14:tracePt t="899" x="552450" y="901700"/>
          <p14:tracePt t="917" x="317500" y="927100"/>
          <p14:tracePt t="934" x="190500" y="946150"/>
          <p14:tracePt t="950" x="165100" y="927100"/>
          <p14:tracePt t="954" x="184150" y="914400"/>
          <p14:tracePt t="968" x="247650" y="901700"/>
          <p14:tracePt t="983" x="292100" y="889000"/>
          <p14:tracePt t="1000" x="412750" y="857250"/>
          <p14:tracePt t="1016" x="488950" y="831850"/>
          <p14:tracePt t="1033" x="558800" y="825500"/>
          <p14:tracePt t="1051" x="615950" y="825500"/>
          <p14:tracePt t="1067" x="635000" y="838200"/>
          <p14:tracePt t="1083" x="641350" y="850900"/>
          <p14:tracePt t="1100" x="628650" y="869950"/>
          <p14:tracePt t="1116" x="622300" y="869950"/>
          <p14:tracePt t="1176" x="628650" y="869950"/>
          <p14:tracePt t="1186" x="635000" y="863600"/>
          <p14:tracePt t="1200" x="641350" y="863600"/>
          <p14:tracePt t="1217" x="660400" y="850900"/>
          <p14:tracePt t="1380" x="666750" y="850900"/>
          <p14:tracePt t="1386" x="673100" y="850900"/>
          <p14:tracePt t="1401" x="685800" y="850900"/>
          <p14:tracePt t="1419" x="825500" y="850900"/>
          <p14:tracePt t="1434" x="882650" y="857250"/>
          <p14:tracePt t="1450" x="977900" y="863600"/>
          <p14:tracePt t="1467" x="1035050" y="863600"/>
          <p14:tracePt t="1485" x="1060450" y="863600"/>
          <p14:tracePt t="1528" x="1066800" y="863600"/>
          <p14:tracePt t="1564" x="1073150" y="869950"/>
          <p14:tracePt t="1573" x="1079500" y="876300"/>
          <p14:tracePt t="1586" x="1085850" y="876300"/>
          <p14:tracePt t="1601" x="1111250" y="889000"/>
          <p14:tracePt t="1617" x="1123950" y="889000"/>
          <p14:tracePt t="1634" x="1130300" y="889000"/>
          <p14:tracePt t="1667" x="1143000" y="889000"/>
          <p14:tracePt t="1684" x="1155700" y="863600"/>
          <p14:tracePt t="1700" x="1162050" y="857250"/>
          <p14:tracePt t="1718" x="1168400" y="857250"/>
          <p14:tracePt t="1817" x="1174750" y="857250"/>
          <p14:tracePt t="1835" x="1181100" y="857250"/>
          <p14:tracePt t="1851" x="1181100" y="850900"/>
          <p14:tracePt t="1884" x="1187450" y="844550"/>
          <p14:tracePt t="1901" x="1193800" y="844550"/>
          <p14:tracePt t="1918" x="1231900" y="850900"/>
          <p14:tracePt t="1934" x="1270000" y="869950"/>
          <p14:tracePt t="1951" x="1295400" y="882650"/>
          <p14:tracePt t="1968" x="1314450" y="889000"/>
          <p14:tracePt t="1984" x="1346200" y="895350"/>
          <p14:tracePt t="2000" x="1371600" y="901700"/>
          <p14:tracePt t="2020" x="1390650" y="908050"/>
          <p14:tracePt t="2035" x="1416050" y="908050"/>
          <p14:tracePt t="2051" x="1422400" y="908050"/>
          <p14:tracePt t="2069" x="1447800" y="908050"/>
          <p14:tracePt t="2084" x="1492250" y="908050"/>
          <p14:tracePt t="2101" x="1587500" y="908050"/>
          <p14:tracePt t="2118" x="1644650" y="908050"/>
          <p14:tracePt t="2138" x="1701800" y="895350"/>
          <p14:tracePt t="2151" x="1746250" y="889000"/>
          <p14:tracePt t="2168" x="1797050" y="869950"/>
          <p14:tracePt t="2184" x="1809750" y="863600"/>
          <p14:tracePt t="2201" x="1835150" y="863600"/>
          <p14:tracePt t="2217" x="1866900" y="863600"/>
          <p14:tracePt t="2234" x="1892300" y="863600"/>
          <p14:tracePt t="2254" x="1911350" y="863600"/>
          <p14:tracePt t="2268" x="1924050" y="863600"/>
          <p14:tracePt t="2285" x="1930400" y="869950"/>
          <p14:tracePt t="2342" x="1936750" y="869950"/>
          <p14:tracePt t="2350" x="1943100" y="863600"/>
          <p14:tracePt t="2370" x="1981200" y="850900"/>
          <p14:tracePt t="2384" x="1987550" y="850900"/>
          <p14:tracePt t="2401" x="1987550" y="844550"/>
          <p14:tracePt t="2435" x="1993900" y="844550"/>
          <p14:tracePt t="2564" x="2000250" y="844550"/>
          <p14:tracePt t="2569" x="2006600" y="838200"/>
          <p14:tracePt t="2588" x="2012950" y="831850"/>
          <p14:tracePt t="2619" x="2012950" y="825500"/>
          <p14:tracePt t="2826" x="2012950" y="819150"/>
          <p14:tracePt t="3148" x="2006600" y="819150"/>
          <p14:tracePt t="3165" x="2000250" y="819150"/>
          <p14:tracePt t="3199" x="2000250" y="812800"/>
          <p14:tracePt t="3208" x="1993900" y="812800"/>
          <p14:tracePt t="3219" x="1993900" y="806450"/>
          <p14:tracePt t="3236" x="1987550" y="793750"/>
          <p14:tracePt t="3253" x="1981200" y="781050"/>
          <p14:tracePt t="3374" x="1974850" y="781050"/>
          <p14:tracePt t="3389" x="1974850" y="787400"/>
          <p14:tracePt t="3404" x="1968500" y="793750"/>
          <p14:tracePt t="3419" x="1968500" y="800100"/>
          <p14:tracePt t="3436" x="1962150" y="806450"/>
          <p14:tracePt t="3548" x="2000250" y="806450"/>
          <p14:tracePt t="3572" x="2114550" y="825500"/>
          <p14:tracePt t="3586" x="2152650" y="825500"/>
          <p14:tracePt t="3605" x="2247900" y="825500"/>
          <p14:tracePt t="3620" x="2368550" y="831850"/>
          <p14:tracePt t="3635" x="2597150" y="850900"/>
          <p14:tracePt t="3652" x="2882900" y="876300"/>
          <p14:tracePt t="3669" x="3232150" y="914400"/>
          <p14:tracePt t="3686" x="3536950" y="939800"/>
          <p14:tracePt t="3703" x="3733800" y="946150"/>
          <p14:tracePt t="3719" x="3835400" y="946150"/>
          <p14:tracePt t="3736" x="3860800" y="933450"/>
          <p14:tracePt t="3753" x="3860800" y="920750"/>
          <p14:tracePt t="3769" x="3848100" y="908050"/>
          <p14:tracePt t="3785" x="3829050" y="908050"/>
          <p14:tracePt t="3803" x="3816350" y="908050"/>
          <p14:tracePt t="3836" x="3822700" y="901700"/>
          <p14:tracePt t="3852" x="3835400" y="901700"/>
          <p14:tracePt t="3926" x="3835400" y="895350"/>
          <p14:tracePt t="3933" x="3841750" y="889000"/>
          <p14:tracePt t="3953" x="3854450" y="863600"/>
          <p14:tracePt t="3972" x="3873500" y="857250"/>
          <p14:tracePt t="3986" x="3886200" y="850900"/>
          <p14:tracePt t="4005" x="3905250" y="850900"/>
          <p14:tracePt t="4018" x="3917950" y="850900"/>
          <p14:tracePt t="4036" x="3937000" y="850900"/>
          <p14:tracePt t="4053" x="3975100" y="850900"/>
          <p14:tracePt t="4070" x="4032250" y="850900"/>
          <p14:tracePt t="4085" x="4083050" y="850900"/>
          <p14:tracePt t="4103" x="4140200" y="857250"/>
          <p14:tracePt t="4119" x="4191000" y="863600"/>
          <p14:tracePt t="4136" x="4222750" y="863600"/>
          <p14:tracePt t="4152" x="4235450" y="863600"/>
          <p14:tracePt t="4169" x="4254500" y="863600"/>
          <p14:tracePt t="4186" x="4273550" y="863600"/>
          <p14:tracePt t="4203" x="4286250" y="863600"/>
          <p14:tracePt t="4219" x="4318000" y="863600"/>
          <p14:tracePt t="4236" x="4337050" y="863600"/>
          <p14:tracePt t="4252" x="4362450" y="857250"/>
          <p14:tracePt t="4269" x="4375150" y="850900"/>
          <p14:tracePt t="4286" x="4387850" y="850900"/>
          <p14:tracePt t="4303" x="4400550" y="850900"/>
          <p14:tracePt t="4319" x="4406900" y="844550"/>
          <p14:tracePt t="4336" x="4445000" y="838200"/>
          <p14:tracePt t="4353" x="4457700" y="831850"/>
          <p14:tracePt t="4396" x="4451350" y="831850"/>
          <p14:tracePt t="4404" x="4432300" y="838200"/>
          <p14:tracePt t="4419" x="4413250" y="844550"/>
          <p14:tracePt t="4436" x="4318000" y="869950"/>
          <p14:tracePt t="4455" x="4248150" y="876300"/>
          <p14:tracePt t="4470" x="4191000" y="876300"/>
          <p14:tracePt t="4486" x="4152900" y="876300"/>
          <p14:tracePt t="4505" x="4127500" y="876300"/>
          <p14:tracePt t="4519" x="4064000" y="876300"/>
          <p14:tracePt t="4537" x="3975100" y="889000"/>
          <p14:tracePt t="4553" x="3790950" y="908050"/>
          <p14:tracePt t="4570" x="3587750" y="933450"/>
          <p14:tracePt t="4589" x="3429000" y="939800"/>
          <p14:tracePt t="4603" x="3244850" y="952500"/>
          <p14:tracePt t="4619" x="3105150" y="952500"/>
          <p14:tracePt t="4637" x="2959100" y="952500"/>
          <p14:tracePt t="4654" x="2838450" y="958850"/>
          <p14:tracePt t="4670" x="2552700" y="958850"/>
          <p14:tracePt t="4687" x="2292350" y="965200"/>
          <p14:tracePt t="4704" x="2044700" y="965200"/>
          <p14:tracePt t="4720" x="1835150" y="971550"/>
          <p14:tracePt t="4736" x="1676400" y="977900"/>
          <p14:tracePt t="4754" x="1574800" y="990600"/>
          <p14:tracePt t="4770" x="1511300" y="1009650"/>
          <p14:tracePt t="4787" x="1479550" y="1022350"/>
          <p14:tracePt t="4806" x="1428750" y="1028700"/>
          <p14:tracePt t="4819" x="1390650" y="1028700"/>
          <p14:tracePt t="4840" x="1333500" y="1028700"/>
          <p14:tracePt t="4853" x="1263650" y="1022350"/>
          <p14:tracePt t="4870" x="1193800" y="1016000"/>
          <p14:tracePt t="4887" x="1111250" y="1009650"/>
          <p14:tracePt t="4890" x="1098550" y="1009650"/>
          <p14:tracePt t="4904" x="1066800" y="1009650"/>
          <p14:tracePt t="4920" x="958850" y="1009650"/>
          <p14:tracePt t="4938" x="857250" y="1016000"/>
          <p14:tracePt t="4953" x="787400" y="1016000"/>
          <p14:tracePt t="4970" x="698500" y="1016000"/>
          <p14:tracePt t="4988" x="635000" y="1003300"/>
          <p14:tracePt t="5004" x="603250" y="996950"/>
          <p14:tracePt t="5131" x="609600" y="996950"/>
          <p14:tracePt t="5142" x="622300" y="996950"/>
          <p14:tracePt t="5153" x="647700" y="996950"/>
          <p14:tracePt t="5172" x="755650" y="996950"/>
          <p14:tracePt t="5187" x="863600" y="1016000"/>
          <p14:tracePt t="5204" x="971550" y="1028700"/>
          <p14:tracePt t="5221" x="1054100" y="1035050"/>
          <p14:tracePt t="5238" x="1104900" y="1035050"/>
          <p14:tracePt t="5254" x="1117600" y="1035050"/>
          <p14:tracePt t="5270" x="1123950" y="1035050"/>
          <p14:tracePt t="5304" x="1123950" y="1041400"/>
          <p14:tracePt t="5320" x="1130300" y="1041400"/>
          <p14:tracePt t="5337" x="1130300" y="1047750"/>
          <p14:tracePt t="5521" x="1136650" y="1047750"/>
          <p14:tracePt t="5535" x="1143000" y="1047750"/>
          <p14:tracePt t="5543" x="1143000" y="1041400"/>
          <p14:tracePt t="5553" x="1149350" y="1041400"/>
          <p14:tracePt t="5573" x="1187450" y="1022350"/>
          <p14:tracePt t="5587" x="1231900" y="1016000"/>
          <p14:tracePt t="5606" x="1301750" y="1009650"/>
          <p14:tracePt t="5621" x="1416050" y="1009650"/>
          <p14:tracePt t="5637" x="1568450" y="1028700"/>
          <p14:tracePt t="5653" x="1752600" y="1066800"/>
          <p14:tracePt t="5654" x="1841500" y="1085850"/>
          <p14:tracePt t="5670" x="1911350" y="1104900"/>
          <p14:tracePt t="5687" x="1987550" y="1123950"/>
          <p14:tracePt t="5704" x="2000250" y="1130300"/>
          <p14:tracePt t="5721" x="1974850" y="1111250"/>
          <p14:tracePt t="5737" x="1905000" y="1079500"/>
          <p14:tracePt t="5753" x="1790700" y="1035050"/>
          <p14:tracePt t="5770" x="1758950" y="1028700"/>
          <p14:tracePt t="5804" x="1778000" y="1028700"/>
          <p14:tracePt t="5821" x="1822450" y="1028700"/>
          <p14:tracePt t="5837" x="1873250" y="1028700"/>
          <p14:tracePt t="5854" x="1905000" y="1028700"/>
          <p14:tracePt t="5906" x="1898650" y="1028700"/>
          <p14:tracePt t="5989" x="1905000" y="1028700"/>
          <p14:tracePt t="5995" x="1911350" y="1028700"/>
          <p14:tracePt t="6012" x="1917700" y="1028700"/>
          <p14:tracePt t="6038" x="1930400" y="1028700"/>
          <p14:tracePt t="6055" x="1936750" y="1028700"/>
          <p14:tracePt t="6114" x="1936750" y="1035050"/>
          <p14:tracePt t="6127" x="1930400" y="1035050"/>
          <p14:tracePt t="6137" x="1930400" y="1041400"/>
          <p14:tracePt t="6477" x="1936750" y="1035050"/>
          <p14:tracePt t="6487" x="1949450" y="1035050"/>
          <p14:tracePt t="6504" x="2000250" y="1028700"/>
          <p14:tracePt t="6523" x="2095500" y="1028700"/>
          <p14:tracePt t="6537" x="2209800" y="1028700"/>
          <p14:tracePt t="6554" x="2305050" y="1028700"/>
          <p14:tracePt t="6571" x="2393950" y="1022350"/>
          <p14:tracePt t="6588" x="2470150" y="1016000"/>
          <p14:tracePt t="6605" x="2476500" y="1009650"/>
          <p14:tracePt t="6638" x="2482850" y="1009650"/>
          <p14:tracePt t="6655" x="2495550" y="1009650"/>
          <p14:tracePt t="6674" x="2533650" y="1009650"/>
          <p14:tracePt t="6688" x="2565400" y="1009650"/>
          <p14:tracePt t="6705" x="2597150" y="1003300"/>
          <p14:tracePt t="6722" x="2622550" y="990600"/>
          <p14:tracePt t="6739" x="2635250" y="984250"/>
          <p14:tracePt t="6755" x="2647950" y="984250"/>
          <p14:tracePt t="6772" x="2660650" y="984250"/>
          <p14:tracePt t="6788" x="2692400" y="990600"/>
          <p14:tracePt t="6805" x="2743200" y="1003300"/>
          <p14:tracePt t="6822" x="2762250" y="1009650"/>
          <p14:tracePt t="6838" x="2781300" y="1009650"/>
          <p14:tracePt t="6855" x="2800350" y="1009650"/>
          <p14:tracePt t="6872" x="2813050" y="1003300"/>
          <p14:tracePt t="6888" x="2825750" y="1003300"/>
          <p14:tracePt t="6906" x="2844800" y="996950"/>
          <p14:tracePt t="6925" x="2882900" y="990600"/>
          <p14:tracePt t="6940" x="2908300" y="977900"/>
          <p14:tracePt t="6955" x="2927350" y="965200"/>
          <p14:tracePt t="6971" x="2927350" y="958850"/>
          <p14:tracePt t="7005" x="2933700" y="958850"/>
          <p14:tracePt t="7021" x="2940050" y="952500"/>
          <p14:tracePt t="7055" x="2940050" y="946150"/>
          <p14:tracePt t="7073" x="2933700" y="939800"/>
          <p14:tracePt t="7089" x="2927350" y="933450"/>
          <p14:tracePt t="7122" x="2921000" y="927100"/>
          <p14:tracePt t="7141" x="2933700" y="927100"/>
          <p14:tracePt t="7155" x="2997200" y="933450"/>
          <p14:tracePt t="7174" x="3041650" y="939800"/>
          <p14:tracePt t="7189" x="3073400" y="939800"/>
          <p14:tracePt t="7205" x="3086100" y="939800"/>
          <p14:tracePt t="7221" x="3092450" y="939800"/>
          <p14:tracePt t="7286" x="3092450" y="946150"/>
          <p14:tracePt t="7308" x="3105150" y="958850"/>
          <p14:tracePt t="7322" x="3111500" y="958850"/>
          <p14:tracePt t="7339" x="3117850" y="965200"/>
          <p14:tracePt t="7372" x="3124200" y="965200"/>
          <p14:tracePt t="7443" x="3130550" y="965200"/>
          <p14:tracePt t="7450" x="3130550" y="971550"/>
          <p14:tracePt t="7457" x="3130550" y="984250"/>
          <p14:tracePt t="7473" x="3136900" y="1003300"/>
          <p14:tracePt t="7488" x="3149600" y="1041400"/>
          <p14:tracePt t="7507" x="3168650" y="1073150"/>
          <p14:tracePt t="7522" x="3175000" y="1079500"/>
          <p14:tracePt t="7539" x="3187700" y="1079500"/>
          <p14:tracePt t="7556" x="3206750" y="1079500"/>
          <p14:tracePt t="7572" x="3244850" y="1066800"/>
          <p14:tracePt t="7589" x="3308350" y="1054100"/>
          <p14:tracePt t="7606" x="3359150" y="1054100"/>
          <p14:tracePt t="7621" x="3416300" y="1060450"/>
          <p14:tracePt t="7639" x="3448050" y="1060450"/>
          <p14:tracePt t="7655" x="3460750" y="1066800"/>
          <p14:tracePt t="7672" x="3479800" y="1066800"/>
          <p14:tracePt t="7689" x="3492500" y="1054100"/>
          <p14:tracePt t="7706" x="3511550" y="1028700"/>
          <p14:tracePt t="7725" x="3536950" y="1003300"/>
          <p14:tracePt t="7739" x="3536950" y="990600"/>
          <p14:tracePt t="7756" x="3549650" y="977900"/>
          <p14:tracePt t="7772" x="3549650" y="965200"/>
          <p14:tracePt t="7789" x="3549650" y="958850"/>
          <p14:tracePt t="7806" x="3549650" y="952500"/>
          <p14:tracePt t="7822" x="3536950" y="946150"/>
          <p14:tracePt t="7839" x="3524250" y="933450"/>
          <p14:tracePt t="7856" x="3511550" y="927100"/>
          <p14:tracePt t="7872" x="3492500" y="908050"/>
          <p14:tracePt t="7888" x="3486150" y="908050"/>
          <p14:tracePt t="7906" x="3479800" y="908050"/>
          <p14:tracePt t="7923" x="3460750" y="920750"/>
          <p14:tracePt t="7938" x="3441700" y="933450"/>
          <p14:tracePt t="7955" x="3435350" y="939800"/>
          <p14:tracePt t="7990" x="3454400" y="939800"/>
          <p14:tracePt t="8006" x="3511550" y="946150"/>
          <p14:tracePt t="8022" x="3606800" y="965200"/>
          <p14:tracePt t="8039" x="3695700" y="971550"/>
          <p14:tracePt t="8056" x="3771900" y="977900"/>
          <p14:tracePt t="8072" x="3816350" y="984250"/>
          <p14:tracePt t="8090" x="3841750" y="996950"/>
          <p14:tracePt t="8106" x="3841750" y="1022350"/>
          <p14:tracePt t="8125" x="3841750" y="1047750"/>
          <p14:tracePt t="8142" x="3848100" y="1066800"/>
          <p14:tracePt t="8155" x="3848100" y="1079500"/>
          <p14:tracePt t="8173" x="3854450" y="1079500"/>
          <p14:tracePt t="8190" x="3867150" y="1079500"/>
          <p14:tracePt t="8206" x="3873500" y="1073150"/>
          <p14:tracePt t="8223" x="3892550" y="1060450"/>
          <p14:tracePt t="8239" x="3905250" y="1054100"/>
          <p14:tracePt t="8256" x="3924300" y="1054100"/>
          <p14:tracePt t="8274" x="3949700" y="1047750"/>
          <p14:tracePt t="8292" x="3981450" y="1047750"/>
          <p14:tracePt t="8306" x="4000500" y="1047750"/>
          <p14:tracePt t="8324" x="4006850" y="1054100"/>
          <p14:tracePt t="8373" x="4013200" y="1054100"/>
          <p14:tracePt t="8391" x="4019550" y="1054100"/>
          <p14:tracePt t="8409" x="4051300" y="1054100"/>
          <p14:tracePt t="8422" x="4083050" y="1054100"/>
          <p14:tracePt t="8440" x="4121150" y="1054100"/>
          <p14:tracePt t="8456" x="4140200" y="1054100"/>
          <p14:tracePt t="8473" x="4171950" y="1054100"/>
          <p14:tracePt t="8489" x="4203700" y="1054100"/>
          <p14:tracePt t="8509" x="4273550" y="1054100"/>
          <p14:tracePt t="8523" x="4324350" y="1054100"/>
          <p14:tracePt t="8539" x="4381500" y="1041400"/>
          <p14:tracePt t="8556" x="4406900" y="1028700"/>
          <p14:tracePt t="8573" x="4419600" y="1028700"/>
          <p14:tracePt t="8590" x="4419600" y="1022350"/>
          <p14:tracePt t="8607" x="4425950" y="1022350"/>
          <p14:tracePt t="8623" x="4432300" y="1022350"/>
          <p14:tracePt t="8640" x="4438650" y="1022350"/>
          <p14:tracePt t="8674" x="4445000" y="1022350"/>
          <p14:tracePt t="8767" x="4451350" y="1022350"/>
          <p14:tracePt t="8793" x="4451350" y="1016000"/>
          <p14:tracePt t="8798" x="4457700" y="1016000"/>
          <p14:tracePt t="8841" x="4445000" y="1016000"/>
          <p14:tracePt t="8856" x="4400550" y="1028700"/>
          <p14:tracePt t="8874" x="4356100" y="1041400"/>
          <p14:tracePt t="8890" x="4267200" y="1060450"/>
          <p14:tracePt t="8906" x="4184650" y="1060450"/>
          <p14:tracePt t="8924" x="4051300" y="1060450"/>
          <p14:tracePt t="8940" x="3943350" y="1054100"/>
          <p14:tracePt t="8960" x="3771900" y="1054100"/>
          <p14:tracePt t="8973" x="3606800" y="1054100"/>
          <p14:tracePt t="8990" x="3371850" y="1060450"/>
          <p14:tracePt t="9006" x="3149600" y="1066800"/>
          <p14:tracePt t="9023" x="2959100" y="1066800"/>
          <p14:tracePt t="9040" x="2749550" y="1066800"/>
          <p14:tracePt t="9057" x="2635250" y="1066800"/>
          <p14:tracePt t="9076" x="2470150" y="1054100"/>
          <p14:tracePt t="9089" x="2305050" y="1054100"/>
          <p14:tracePt t="9107" x="2063750" y="1066800"/>
          <p14:tracePt t="9124" x="1739900" y="1066800"/>
          <p14:tracePt t="9139" x="1416050" y="1060450"/>
          <p14:tracePt t="9157" x="1066800" y="1054100"/>
          <p14:tracePt t="9174" x="895350" y="1066800"/>
          <p14:tracePt t="9189" x="838200" y="1079500"/>
          <p14:tracePt t="9209" x="850900" y="1092200"/>
          <p14:tracePt t="9224" x="889000" y="1098550"/>
          <p14:tracePt t="9240" x="952500" y="1117600"/>
          <p14:tracePt t="9257" x="996950" y="1143000"/>
          <p14:tracePt t="9273" x="996950" y="1162050"/>
          <p14:tracePt t="9290" x="946150" y="1181100"/>
          <p14:tracePt t="9307" x="908050" y="1181100"/>
          <p14:tracePt t="9323" x="876300" y="1181100"/>
          <p14:tracePt t="9340" x="863600" y="1181100"/>
          <p14:tracePt t="9374" x="857250" y="1187450"/>
          <p14:tracePt t="9390" x="844550" y="1193800"/>
          <p14:tracePt t="9410" x="831850" y="1200150"/>
          <p14:tracePt t="9424" x="819150" y="1206500"/>
          <p14:tracePt t="9443" x="812800" y="1206500"/>
          <p14:tracePt t="9457" x="806450" y="1206500"/>
          <p14:tracePt t="9490" x="806450" y="1212850"/>
          <p14:tracePt t="9509" x="800100" y="1212850"/>
          <p14:tracePt t="9527" x="774700" y="1219200"/>
          <p14:tracePt t="9540" x="742950" y="1225550"/>
          <p14:tracePt t="9557" x="723900" y="1225550"/>
          <p14:tracePt t="9574" x="711200" y="1225550"/>
          <p14:tracePt t="9591" x="704850" y="1225550"/>
          <p14:tracePt t="9624" x="704850" y="1231900"/>
          <p14:tracePt t="9641" x="698500" y="1238250"/>
          <p14:tracePt t="9658" x="673100" y="1250950"/>
          <p14:tracePt t="9674" x="647700" y="1263650"/>
          <p14:tracePt t="9690" x="622300" y="1270000"/>
          <p14:tracePt t="9707" x="615950" y="1270000"/>
          <p14:tracePt t="9741" x="615950" y="1276350"/>
          <p14:tracePt t="9758" x="609600" y="1276350"/>
          <p14:tracePt t="9776" x="584200" y="1289050"/>
          <p14:tracePt t="9793" x="571500" y="1301750"/>
          <p14:tracePt t="9807" x="558800" y="1308100"/>
          <p14:tracePt t="9824" x="552450" y="1314450"/>
          <p14:tracePt t="9879" x="546100" y="1314450"/>
          <p14:tracePt t="9894" x="539750" y="1314450"/>
          <p14:tracePt t="9907" x="539750" y="1320800"/>
          <p14:tracePt t="9926" x="533400" y="1320800"/>
          <p14:tracePt t="9940" x="527050" y="1327150"/>
          <p14:tracePt t="10142" x="527050" y="1333500"/>
          <p14:tracePt t="10153" x="527050" y="1339850"/>
          <p14:tracePt t="10158" x="533400" y="1346200"/>
          <p14:tracePt t="10175" x="539750" y="1358900"/>
          <p14:tracePt t="10193" x="552450" y="1371600"/>
          <p14:tracePt t="10207" x="571500" y="1384300"/>
          <p14:tracePt t="10225" x="596900" y="1384300"/>
          <p14:tracePt t="10242" x="603250" y="1384300"/>
          <p14:tracePt t="10264" x="628650" y="1384300"/>
          <p14:tracePt t="10292" x="635000" y="1384300"/>
          <p14:tracePt t="10688" x="641350" y="1384300"/>
          <p14:tracePt t="10695" x="647700" y="1384300"/>
          <p14:tracePt t="10708" x="679450" y="1377950"/>
          <p14:tracePt t="10724" x="736600" y="1371600"/>
          <p14:tracePt t="10742" x="800100" y="1358900"/>
          <p14:tracePt t="10758" x="876300" y="1346200"/>
          <p14:tracePt t="10775" x="946150" y="1333500"/>
          <p14:tracePt t="10792" x="1016000" y="1320800"/>
          <p14:tracePt t="10808" x="1066800" y="1314450"/>
          <p14:tracePt t="10826" x="1111250" y="1301750"/>
          <p14:tracePt t="10845" x="1155700" y="1301750"/>
          <p14:tracePt t="10858" x="1174750" y="1301750"/>
          <p14:tracePt t="10875" x="1187450" y="1301750"/>
          <p14:tracePt t="10908" x="1193800" y="1301750"/>
          <p14:tracePt t="10926" x="1206500" y="1295400"/>
          <p14:tracePt t="10944" x="1225550" y="1289050"/>
          <p14:tracePt t="10958" x="1244600" y="1282700"/>
          <p14:tracePt t="10975" x="1263650" y="1276350"/>
          <p14:tracePt t="10991" x="1270000" y="1270000"/>
          <p14:tracePt t="11008" x="1289050" y="1270000"/>
          <p14:tracePt t="11024" x="1314450" y="1270000"/>
          <p14:tracePt t="11042" x="1346200" y="1270000"/>
          <p14:tracePt t="11058" x="1397000" y="1276350"/>
          <p14:tracePt t="11075" x="1447800" y="1276350"/>
          <p14:tracePt t="11092" x="1492250" y="1276350"/>
          <p14:tracePt t="11109" x="1536700" y="1276350"/>
          <p14:tracePt t="11126" x="1555750" y="1276350"/>
          <p14:tracePt t="11141" x="1574800" y="1276350"/>
          <p14:tracePt t="11159" x="1593850" y="1276350"/>
          <p14:tracePt t="11175" x="1606550" y="1276350"/>
          <p14:tracePt t="11191" x="1625600" y="1282700"/>
          <p14:tracePt t="11209" x="1638300" y="1282700"/>
          <p14:tracePt t="11225" x="1651000" y="1282700"/>
          <p14:tracePt t="11242" x="1657350" y="1282700"/>
          <p14:tracePt t="11259" x="1657350" y="1276350"/>
          <p14:tracePt t="11275" x="1663700" y="1276350"/>
          <p14:tracePt t="11292" x="1663700" y="1270000"/>
          <p14:tracePt t="11421" x="1676400" y="1270000"/>
          <p14:tracePt t="11430" x="1701800" y="1276350"/>
          <p14:tracePt t="11442" x="1720850" y="1289050"/>
          <p14:tracePt t="11458" x="1771650" y="1289050"/>
          <p14:tracePt t="11478" x="1803400" y="1289050"/>
          <p14:tracePt t="11493" x="1828800" y="1289050"/>
          <p14:tracePt t="11508" x="1847850" y="1282700"/>
          <p14:tracePt t="11525" x="1860550" y="1282700"/>
          <p14:tracePt t="11544" x="1860550" y="1276350"/>
          <p14:tracePt t="11558" x="1873250" y="1263650"/>
          <p14:tracePt t="11576" x="1892300" y="1250950"/>
          <p14:tracePt t="11592" x="1917700" y="1244600"/>
          <p14:tracePt t="11610" x="1949450" y="1238250"/>
          <p14:tracePt t="11625" x="1987550" y="1231900"/>
          <p14:tracePt t="11642" x="2025650" y="1231900"/>
          <p14:tracePt t="11659" x="2057400" y="1225550"/>
          <p14:tracePt t="11679" x="2089150" y="1225550"/>
          <p14:tracePt t="11695" x="2095500" y="1219200"/>
          <p14:tracePt t="11712" x="2108200" y="1219200"/>
          <p14:tracePt t="11728" x="2133600" y="1212850"/>
          <p14:tracePt t="11742" x="2159000" y="1212850"/>
          <p14:tracePt t="11759" x="2216150" y="1212850"/>
          <p14:tracePt t="11775" x="2330450" y="1212850"/>
          <p14:tracePt t="11794" x="2444750" y="1219200"/>
          <p14:tracePt t="11809" x="2514600" y="1219200"/>
          <p14:tracePt t="11826" x="2540000" y="1219200"/>
          <p14:tracePt t="11842" x="2546350" y="1219200"/>
          <p14:tracePt t="11922" x="2552700" y="1219200"/>
          <p14:tracePt t="11930" x="2559050" y="1219200"/>
          <p14:tracePt t="11942" x="2565400" y="1219200"/>
          <p14:tracePt t="11960" x="2584450" y="1219200"/>
          <p14:tracePt t="11977" x="2603500" y="1219200"/>
          <p14:tracePt t="12068" x="2609850" y="1219200"/>
          <p14:tracePt t="12085" x="2616200" y="1219200"/>
          <p14:tracePt t="12092" x="2622550" y="1219200"/>
          <p14:tracePt t="12111" x="2628900" y="1219200"/>
          <p14:tracePt t="12177" x="2635250" y="1219200"/>
          <p14:tracePt t="12182" x="2660650" y="1225550"/>
          <p14:tracePt t="12193" x="2686050" y="1231900"/>
          <p14:tracePt t="12210" x="2781300" y="1257300"/>
          <p14:tracePt t="12226" x="2870200" y="1270000"/>
          <p14:tracePt t="12242" x="2921000" y="1276350"/>
          <p14:tracePt t="12260" x="2933700" y="1276350"/>
          <p14:tracePt t="12323" x="2940050" y="1276350"/>
          <p14:tracePt t="12331" x="2946400" y="1276350"/>
          <p14:tracePt t="12343" x="2959100" y="1276350"/>
          <p14:tracePt t="12360" x="2997200" y="1270000"/>
          <p14:tracePt t="12376" x="3028950" y="1270000"/>
          <p14:tracePt t="12393" x="3041650" y="1270000"/>
          <p14:tracePt t="12410" x="3054350" y="1270000"/>
          <p14:tracePt t="12426" x="3067050" y="1270000"/>
          <p14:tracePt t="12443" x="3098800" y="1270000"/>
          <p14:tracePt t="12459" x="3149600" y="1276350"/>
          <p14:tracePt t="12476" x="3200400" y="1276350"/>
          <p14:tracePt t="12493" x="3263900" y="1276350"/>
          <p14:tracePt t="12510" x="3282950" y="1276350"/>
          <p14:tracePt t="12543" x="3289300" y="1276350"/>
          <p14:tracePt t="12561" x="3302000" y="1276350"/>
          <p14:tracePt t="12580" x="3327400" y="1276350"/>
          <p14:tracePt t="12598" x="3378200" y="1257300"/>
          <p14:tracePt t="12609" x="3435350" y="1244600"/>
          <p14:tracePt t="12626" x="3473450" y="1238250"/>
          <p14:tracePt t="12644" x="3492500" y="1231900"/>
          <p14:tracePt t="12646" x="3492500" y="1225550"/>
          <p14:tracePt t="12699" x="3498850" y="1225550"/>
          <p14:tracePt t="12732" x="3505200" y="1225550"/>
          <p14:tracePt t="12748" x="3511550" y="1225550"/>
          <p14:tracePt t="12759" x="3517900" y="1225550"/>
          <p14:tracePt t="12776" x="3530600" y="1225550"/>
          <p14:tracePt t="12794" x="3536950" y="1219200"/>
          <p14:tracePt t="12810" x="3549650" y="1219200"/>
          <p14:tracePt t="12899" x="3556000" y="1219200"/>
          <p14:tracePt t="12916" x="3562350" y="1206500"/>
          <p14:tracePt t="12923" x="3575050" y="1200150"/>
          <p14:tracePt t="12932" x="3581400" y="1187450"/>
          <p14:tracePt t="12943" x="3600450" y="1181100"/>
          <p14:tracePt t="12960" x="3714750" y="1162050"/>
          <p14:tracePt t="12976" x="3803650" y="1149350"/>
          <p14:tracePt t="12993" x="3937000" y="1149350"/>
          <p14:tracePt t="13009" x="4070350" y="1162050"/>
          <p14:tracePt t="13026" x="4203700" y="1181100"/>
          <p14:tracePt t="13027" x="4235450" y="1187450"/>
          <p14:tracePt t="13046" x="4254500" y="1187450"/>
          <p14:tracePt t="13060" x="4267200" y="1193800"/>
          <p14:tracePt t="13121" x="4273550" y="1193800"/>
          <p14:tracePt t="13129" x="4279900" y="1200150"/>
          <p14:tracePt t="13143" x="4292600" y="1200150"/>
          <p14:tracePt t="13160" x="4324350" y="1206500"/>
          <p14:tracePt t="13177" x="4349750" y="1206500"/>
          <p14:tracePt t="13193" x="4362450" y="1206500"/>
          <p14:tracePt t="13210" x="4375150" y="1193800"/>
          <p14:tracePt t="13226" x="4381500" y="1168400"/>
          <p14:tracePt t="13244" x="4381500" y="1136650"/>
          <p14:tracePt t="13261" x="4381500" y="1123950"/>
          <p14:tracePt t="13276" x="4381500" y="1111250"/>
          <p14:tracePt t="13294" x="4381500" y="1104900"/>
          <p14:tracePt t="13326" x="4375150" y="1104900"/>
          <p14:tracePt t="13345" x="4368800" y="1104900"/>
          <p14:tracePt t="13346" x="4362450" y="1104900"/>
          <p14:tracePt t="13360" x="4356100" y="1098550"/>
          <p14:tracePt t="13377" x="4343400" y="1098550"/>
          <p14:tracePt t="13394" x="4324350" y="1092200"/>
          <p14:tracePt t="13411" x="4305300" y="1092200"/>
          <p14:tracePt t="13427" x="4267200" y="1092200"/>
          <p14:tracePt t="13443" x="4203700" y="1098550"/>
          <p14:tracePt t="13461" x="4171950" y="1104900"/>
          <p14:tracePt t="13477" x="4146550" y="1104900"/>
          <p14:tracePt t="13494" x="4121150" y="1104900"/>
          <p14:tracePt t="13511" x="4102100" y="1104900"/>
          <p14:tracePt t="13527" x="4083050" y="1111250"/>
          <p14:tracePt t="13544" x="4038600" y="1117600"/>
          <p14:tracePt t="13561" x="4013200" y="1123950"/>
          <p14:tracePt t="13577" x="3987800" y="1130300"/>
          <p14:tracePt t="13593" x="3962400" y="1136650"/>
          <p14:tracePt t="13613" x="3956050" y="1149350"/>
          <p14:tracePt t="13627" x="3956050" y="1174750"/>
          <p14:tracePt t="13644" x="3968750" y="1206500"/>
          <p14:tracePt t="13663" x="4006850" y="1250950"/>
          <p14:tracePt t="13677" x="4044950" y="1276350"/>
          <p14:tracePt t="13694" x="4108450" y="1295400"/>
          <p14:tracePt t="13711" x="4159250" y="1301750"/>
          <p14:tracePt t="13727" x="4210050" y="1301750"/>
          <p14:tracePt t="13744" x="4254500" y="1295400"/>
          <p14:tracePt t="13761" x="4298950" y="1276350"/>
          <p14:tracePt t="13780" x="4337050" y="1263650"/>
          <p14:tracePt t="13797" x="4368800" y="1250950"/>
          <p14:tracePt t="13810" x="4387850" y="1250950"/>
          <p14:tracePt t="13827" x="4400550" y="1250950"/>
          <p14:tracePt t="13846" x="4432300" y="1250950"/>
          <p14:tracePt t="13864" x="4451350" y="1257300"/>
          <p14:tracePt t="14012" x="4445000" y="1257300"/>
          <p14:tracePt t="14027" x="4438650" y="1257300"/>
          <p14:tracePt t="14044" x="4419600" y="1257300"/>
          <p14:tracePt t="14061" x="4406900" y="1257300"/>
          <p14:tracePt t="14077" x="4394200" y="1257300"/>
          <p14:tracePt t="14198" x="4387850" y="1257300"/>
          <p14:tracePt t="14242" x="4381500" y="1257300"/>
          <p14:tracePt t="14252" x="4375150" y="1257300"/>
          <p14:tracePt t="14267" x="4368800" y="1257300"/>
          <p14:tracePt t="14278" x="4362450" y="1257300"/>
          <p14:tracePt t="14295" x="4356100" y="1257300"/>
          <p14:tracePt t="14311" x="4349750" y="1257300"/>
          <p14:tracePt t="14397" x="4343400" y="1257300"/>
          <p14:tracePt t="14464" x="4337050" y="1257300"/>
          <p14:tracePt t="14544" x="4330700" y="1257300"/>
          <p14:tracePt t="14567" x="4324350" y="1257300"/>
          <p14:tracePt t="14592" x="4318000" y="1257300"/>
          <p14:tracePt t="14607" x="4311650" y="1257300"/>
          <p14:tracePt t="14654" x="4305300" y="1257300"/>
          <p14:tracePt t="14659" x="4305300" y="1250950"/>
          <p14:tracePt t="14696" x="4298950" y="1250950"/>
          <p14:tracePt t="14774" x="4292600" y="1244600"/>
          <p14:tracePt t="14798" x="4292600" y="1238250"/>
          <p14:tracePt t="14814" x="4286250" y="1231900"/>
          <p14:tracePt t="14830" x="4286250" y="1225550"/>
          <p14:tracePt t="14853" x="4286250" y="1219200"/>
          <p14:tracePt t="14864" x="4286250" y="1212850"/>
          <p14:tracePt t="14880" x="4286250" y="1206500"/>
          <p14:tracePt t="14895" x="4286250" y="1193800"/>
          <p14:tracePt t="14911" x="4286250" y="1187450"/>
          <p14:tracePt t="14928" x="4286250" y="1174750"/>
          <p14:tracePt t="14946" x="4286250" y="1168400"/>
          <p14:tracePt t="15230" x="4279900" y="1168400"/>
          <p14:tracePt t="15253" x="4273550" y="1168400"/>
          <p14:tracePt t="15269" x="4267200" y="1168400"/>
          <p14:tracePt t="15289" x="4260850" y="1168400"/>
          <p14:tracePt t="15310" x="4254500" y="1168400"/>
          <p14:tracePt t="15378" x="4254500" y="1162050"/>
          <p14:tracePt t="15414" x="4254500" y="1155700"/>
          <p14:tracePt t="15428" x="4254500" y="1149350"/>
          <p14:tracePt t="15446" x="4254500" y="1143000"/>
          <p14:tracePt t="15462" x="4248150" y="1143000"/>
          <p14:tracePt t="15481" x="4248150" y="1136650"/>
          <p14:tracePt t="15496" x="4241800" y="1130300"/>
          <p14:tracePt t="15515" x="4229100" y="1130300"/>
          <p14:tracePt t="15528" x="4222750" y="1130300"/>
          <p14:tracePt t="15545" x="4210050" y="1130300"/>
          <p14:tracePt t="15562" x="4203700" y="1130300"/>
          <p14:tracePt t="15596" x="4197350" y="1130300"/>
          <p14:tracePt t="15628" x="4197350" y="1136650"/>
          <p14:tracePt t="15662" x="4197350" y="1143000"/>
          <p14:tracePt t="15679" x="4191000" y="1149350"/>
          <p14:tracePt t="15697" x="4165600" y="1155700"/>
          <p14:tracePt t="15712" x="4152900" y="1155700"/>
          <p14:tracePt t="15729" x="4127500" y="1162050"/>
          <p14:tracePt t="15745" x="4095750" y="1168400"/>
          <p14:tracePt t="15763" x="4076700" y="1168400"/>
          <p14:tracePt t="15780" x="4070350" y="1168400"/>
          <p14:tracePt t="15812" x="4064000" y="1162050"/>
          <p14:tracePt t="15828" x="4057650" y="1155700"/>
          <p14:tracePt t="15846" x="4051300" y="1149350"/>
          <p14:tracePt t="15863" x="4044950" y="1136650"/>
          <p14:tracePt t="15878" x="4025900" y="1123950"/>
          <p14:tracePt t="15896" x="4013200" y="1111250"/>
          <p14:tracePt t="15913" x="4000500" y="1098550"/>
          <p14:tracePt t="15929" x="3987800" y="1092200"/>
          <p14:tracePt t="15946" x="3975100" y="1085850"/>
          <p14:tracePt t="15962" x="3968750" y="1085850"/>
          <p14:tracePt t="16002" x="3956050" y="1085850"/>
          <p14:tracePt t="16016" x="3943350" y="1085850"/>
          <p14:tracePt t="16029" x="3937000" y="1085850"/>
          <p14:tracePt t="16062" x="3930650" y="1085850"/>
          <p14:tracePt t="16099" x="3924300" y="1092200"/>
          <p14:tracePt t="16113" x="3917950" y="1098550"/>
          <p14:tracePt t="16129" x="3911600" y="1123950"/>
          <p14:tracePt t="16146" x="3911600" y="1155700"/>
          <p14:tracePt t="16162" x="3911600" y="1193800"/>
          <p14:tracePt t="16179" x="3917950" y="1212850"/>
          <p14:tracePt t="16196" x="3917950" y="1225550"/>
          <p14:tracePt t="16214" x="3924300" y="1238250"/>
          <p14:tracePt t="16231" x="3924300" y="1244600"/>
          <p14:tracePt t="16271" x="3924300" y="1238250"/>
          <p14:tracePt t="16287" x="3924300" y="1231900"/>
          <p14:tracePt t="16303" x="3924300" y="1225550"/>
          <p14:tracePt t="16328" x="3924300" y="1219200"/>
          <p14:tracePt t="16353" x="3917950" y="1219200"/>
          <p14:tracePt t="16366" x="3911600" y="1219200"/>
          <p14:tracePt t="16384" x="3873500" y="1212850"/>
          <p14:tracePt t="16398" x="3797300" y="1206500"/>
          <p14:tracePt t="16413" x="3702050" y="1200150"/>
          <p14:tracePt t="16430" x="3613150" y="1193800"/>
          <p14:tracePt t="16446" x="3441700" y="1155700"/>
          <p14:tracePt t="16463" x="3130550" y="1111250"/>
          <p14:tracePt t="16480" x="2806700" y="1066800"/>
          <p14:tracePt t="16496" x="2520950" y="1022350"/>
          <p14:tracePt t="16513" x="2171700" y="971550"/>
          <p14:tracePt t="16530" x="1866900" y="901700"/>
          <p14:tracePt t="16546" x="1752600" y="857250"/>
          <p14:tracePt t="16563" x="1676400" y="812800"/>
          <p14:tracePt t="16580" x="1631950" y="774700"/>
          <p14:tracePt t="16596" x="1581150" y="730250"/>
          <p14:tracePt t="16613" x="1504950" y="685800"/>
          <p14:tracePt t="16629" x="1435100" y="654050"/>
          <p14:tracePt t="16649" x="1371600" y="641350"/>
          <p14:tracePt t="16663" x="1339850" y="628650"/>
          <p14:tracePt t="16680" x="1320800" y="622300"/>
          <p14:tracePt t="16697" x="1314450" y="622300"/>
          <p14:tracePt t="16732" x="1314450" y="615950"/>
          <p14:tracePt t="16763" x="1308100" y="603250"/>
          <p14:tracePt t="16781" x="1295400" y="590550"/>
          <p14:tracePt t="16829" x="1301750" y="590550"/>
          <p14:tracePt t="16846" x="1308100" y="590550"/>
          <p14:tracePt t="16864" x="1308100" y="596900"/>
          <p14:tracePt t="16880" x="1295400" y="603250"/>
          <p14:tracePt t="16897" x="1295400" y="609600"/>
          <p14:tracePt t="16913" x="1289050" y="609600"/>
          <p14:tracePt t="16980" x="1282700" y="609600"/>
          <p14:tracePt t="16998" x="1270000" y="603250"/>
          <p14:tracePt t="17014" x="1257300" y="603250"/>
          <p14:tracePt t="17030" x="1238250" y="603250"/>
          <p14:tracePt t="17047" x="1225550" y="603250"/>
          <p14:tracePt t="17063" x="1212850" y="603250"/>
          <p14:tracePt t="17080" x="1200150" y="609600"/>
          <p14:tracePt t="17097" x="1193800" y="609600"/>
          <p14:tracePt t="17130" x="1193800" y="615950"/>
          <p14:tracePt t="17146" x="1187450" y="615950"/>
          <p14:tracePt t="17164" x="1181100" y="622300"/>
          <p14:tracePt t="17180" x="1168400" y="635000"/>
          <p14:tracePt t="17197" x="1155700" y="641350"/>
          <p14:tracePt t="17214" x="1149350" y="647700"/>
          <p14:tracePt t="17231" x="1149350" y="654050"/>
          <p14:tracePt t="17247" x="1143000" y="654050"/>
          <p14:tracePt t="17264" x="1136650" y="654050"/>
          <p14:tracePt t="17315" x="1136650" y="660400"/>
          <p14:tracePt t="17331" x="1130300" y="666750"/>
          <p14:tracePt t="17346" x="1130300" y="673100"/>
          <p14:tracePt t="17363" x="1111250" y="679450"/>
          <p14:tracePt t="17380" x="1079500" y="692150"/>
          <p14:tracePt t="17397" x="1073150" y="692150"/>
          <p14:tracePt t="17414" x="1060450" y="692150"/>
          <p14:tracePt t="17431" x="1054100" y="692150"/>
          <p14:tracePt t="17447" x="1028700" y="679450"/>
          <p14:tracePt t="17464" x="1009650" y="673100"/>
          <p14:tracePt t="17480" x="990600" y="673100"/>
          <p14:tracePt t="17497" x="971550" y="673100"/>
          <p14:tracePt t="17514" x="939800" y="673100"/>
          <p14:tracePt t="17517" x="914400" y="673100"/>
          <p14:tracePt t="17531" x="889000" y="673100"/>
          <p14:tracePt t="17549" x="838200" y="673100"/>
          <p14:tracePt t="17601" x="838200" y="679450"/>
          <p14:tracePt t="17609" x="838200" y="685800"/>
          <p14:tracePt t="17630" x="844550" y="704850"/>
          <p14:tracePt t="17647" x="863600" y="742950"/>
          <p14:tracePt t="17664" x="876300" y="768350"/>
          <p14:tracePt t="17680" x="895350" y="781050"/>
          <p14:tracePt t="17698" x="952500" y="800100"/>
          <p14:tracePt t="17714" x="1041400" y="800100"/>
          <p14:tracePt t="17731" x="1155700" y="800100"/>
          <p14:tracePt t="17747" x="1244600" y="800100"/>
          <p14:tracePt t="17764" x="1327150" y="806450"/>
          <p14:tracePt t="17783" x="1403350" y="812800"/>
          <p14:tracePt t="17797" x="1460500" y="831850"/>
          <p14:tracePt t="17813" x="1549400" y="869950"/>
          <p14:tracePt t="17831" x="1689100" y="952500"/>
          <p14:tracePt t="17847" x="1835150" y="1028700"/>
          <p14:tracePt t="17864" x="2057400" y="1136650"/>
          <p14:tracePt t="17881" x="2222500" y="1174750"/>
          <p14:tracePt t="17898" x="2381250" y="1212850"/>
          <p14:tracePt t="17900" x="2438400" y="1225550"/>
          <p14:tracePt t="17914" x="2463800" y="1231900"/>
          <p14:tracePt t="17931" x="2508250" y="1231900"/>
          <p14:tracePt t="17967" x="2508250" y="1219200"/>
          <p14:tracePt t="17982" x="2508250" y="1212850"/>
          <p14:tracePt t="18066" x="2508250" y="1206500"/>
          <p14:tracePt t="18071" x="2514600" y="1206500"/>
          <p14:tracePt t="18080" x="2514600" y="1200150"/>
          <p14:tracePt t="18098" x="2520950" y="1200150"/>
          <p14:tracePt t="18117" x="2527300" y="1193800"/>
          <p14:tracePt t="18135" x="2533650" y="1193800"/>
          <p14:tracePt t="18164" x="2540000" y="1193800"/>
          <p14:tracePt t="18237" x="2546350" y="1193800"/>
          <p14:tracePt t="18246" x="2552700" y="1193800"/>
          <p14:tracePt t="18254" x="2559050" y="1193800"/>
          <p14:tracePt t="18264" x="2578100" y="1200150"/>
          <p14:tracePt t="18281" x="2647950" y="1250950"/>
          <p14:tracePt t="18297" x="2724150" y="1314450"/>
          <p14:tracePt t="18314" x="2800350" y="1371600"/>
          <p14:tracePt t="18332" x="2870200" y="1409700"/>
          <p14:tracePt t="18350" x="2940050" y="1428750"/>
          <p14:tracePt t="18367" x="3016250" y="1435100"/>
          <p14:tracePt t="18382" x="3041650" y="1422400"/>
          <p14:tracePt t="18400" x="3054350" y="1403350"/>
          <p14:tracePt t="18414" x="3060700" y="1384300"/>
          <p14:tracePt t="18479" x="3067050" y="1384300"/>
          <p14:tracePt t="18543" x="3060700" y="1384300"/>
          <p14:tracePt t="18551" x="3060700" y="1377950"/>
          <p14:tracePt t="18564" x="3054350" y="1371600"/>
          <p14:tracePt t="18582" x="3048000" y="1352550"/>
          <p14:tracePt t="18597" x="3048000" y="1346200"/>
          <p14:tracePt t="18617" x="3041650" y="1346200"/>
          <p14:tracePt t="18659" x="3054350" y="1346200"/>
          <p14:tracePt t="18666" x="3060700" y="1352550"/>
          <p14:tracePt t="18681" x="3105150" y="1352550"/>
          <p14:tracePt t="18698" x="3155950" y="1352550"/>
          <p14:tracePt t="18714" x="3225800" y="1358900"/>
          <p14:tracePt t="18731" x="3308350" y="1365250"/>
          <p14:tracePt t="18748" x="3384550" y="1377950"/>
          <p14:tracePt t="18764" x="3441700" y="1384300"/>
          <p14:tracePt t="18782" x="3448050" y="1371600"/>
          <p14:tracePt t="18798" x="3441700" y="1358900"/>
          <p14:tracePt t="18816" x="3435350" y="1346200"/>
          <p14:tracePt t="18848" x="3435350" y="1339850"/>
          <p14:tracePt t="18865" x="3441700" y="1339850"/>
          <p14:tracePt t="18882" x="3454400" y="1339850"/>
          <p14:tracePt t="18898" x="3460750" y="1339850"/>
          <p14:tracePt t="18915" x="3467100" y="1339850"/>
          <p14:tracePt t="18932" x="3473450" y="1339850"/>
          <p14:tracePt t="18965" x="3536950" y="1333500"/>
          <p14:tracePt t="18967" x="3594100" y="1320800"/>
          <p14:tracePt t="18982" x="3638550" y="1308100"/>
          <p14:tracePt t="18998" x="3746500" y="1276350"/>
          <p14:tracePt t="19014" x="3778250" y="1263650"/>
          <p14:tracePt t="19031" x="3803650" y="1238250"/>
          <p14:tracePt t="19048" x="3810000" y="1238250"/>
          <p14:tracePt t="19083" x="3803650" y="1231900"/>
          <p14:tracePt t="19098" x="3778250" y="1231900"/>
          <p14:tracePt t="19115" x="3752850" y="1238250"/>
          <p14:tracePt t="19132" x="3721100" y="1244600"/>
          <p14:tracePt t="19151" x="3708400" y="1244600"/>
          <p14:tracePt t="19165" x="3683000" y="1244600"/>
          <p14:tracePt t="19182" x="3663950" y="1244600"/>
          <p14:tracePt t="19199" x="3651250" y="1238250"/>
          <p14:tracePt t="19218" x="3638550" y="1231900"/>
          <p14:tracePt t="19231" x="3632200" y="1231900"/>
          <p14:tracePt t="19249" x="3619500" y="1225550"/>
          <p14:tracePt t="19266" x="3606800" y="1225550"/>
          <p14:tracePt t="19284" x="3587750" y="1231900"/>
          <p14:tracePt t="19299" x="3581400" y="1238250"/>
          <p14:tracePt t="19315" x="3575050" y="1238250"/>
          <p14:tracePt t="19365" x="3568700" y="1231900"/>
          <p14:tracePt t="19382" x="3562350" y="1231900"/>
          <p14:tracePt t="19398" x="3556000" y="1231900"/>
          <p14:tracePt t="19415" x="3556000" y="1225550"/>
          <p14:tracePt t="19434" x="3543300" y="1225550"/>
          <p14:tracePt t="19449" x="3536950" y="1219200"/>
          <p14:tracePt t="19466" x="3524250" y="1219200"/>
          <p14:tracePt t="19499" x="3524250" y="1212850"/>
          <p14:tracePt t="19616" x="3524250" y="1206500"/>
          <p14:tracePt t="19625" x="3536950" y="1200150"/>
          <p14:tracePt t="19634" x="3556000" y="1193800"/>
          <p14:tracePt t="19649" x="3594100" y="1181100"/>
          <p14:tracePt t="19666" x="3625850" y="1174750"/>
          <p14:tracePt t="19682" x="3670300" y="1162050"/>
          <p14:tracePt t="19699" x="3714750" y="1162050"/>
          <p14:tracePt t="19716" x="3727450" y="1162050"/>
          <p14:tracePt t="19748" x="3727450" y="1168400"/>
          <p14:tracePt t="19767" x="3727450" y="1187450"/>
          <p14:tracePt t="19783" x="3727450" y="1212850"/>
          <p14:tracePt t="19799" x="3733800" y="1225550"/>
          <p14:tracePt t="19816" x="3746500" y="1225550"/>
          <p14:tracePt t="19832" x="3746500" y="1231900"/>
          <p14:tracePt t="19851" x="3752850" y="1231900"/>
          <p14:tracePt t="19866" x="3752850" y="1225550"/>
          <p14:tracePt t="19916" x="3759200" y="1225550"/>
          <p14:tracePt t="19933" x="3759200" y="1238250"/>
          <p14:tracePt t="19949" x="3765550" y="1257300"/>
          <p14:tracePt t="19966" x="3765550" y="1263650"/>
          <p14:tracePt t="20012" x="3765550" y="1257300"/>
          <p14:tracePt t="20018" x="3765550" y="1250950"/>
          <p14:tracePt t="20033" x="3765550" y="1244600"/>
          <p14:tracePt t="20049" x="3771900" y="1238250"/>
          <p14:tracePt t="20157" x="3771900" y="1231900"/>
          <p14:tracePt t="20233" x="3771900" y="1225550"/>
          <p14:tracePt t="20255" x="3778250" y="1225550"/>
          <p14:tracePt t="20326" x="3778250" y="1219200"/>
          <p14:tracePt t="20351" x="3778250" y="1212850"/>
          <p14:tracePt t="20364" x="3778250" y="1206500"/>
          <p14:tracePt t="20383" x="3778250" y="1200150"/>
          <p14:tracePt t="20400" x="3778250" y="1193800"/>
          <p14:tracePt t="20458" x="3778250" y="1200150"/>
          <p14:tracePt t="20466" x="3771900" y="1200150"/>
          <p14:tracePt t="20506" x="3771900" y="1193800"/>
          <p14:tracePt t="20516" x="3771900" y="1187450"/>
          <p14:tracePt t="20533" x="3765550" y="1168400"/>
          <p14:tracePt t="20549" x="3765550" y="1149350"/>
          <p14:tracePt t="20566" x="3765550" y="1136650"/>
          <p14:tracePt t="20583" x="3765550" y="1130300"/>
          <p14:tracePt t="20926" x="3771900" y="1123950"/>
          <p14:tracePt t="20932" x="3778250" y="1123950"/>
          <p14:tracePt t="20939" x="3790950" y="1123950"/>
          <p14:tracePt t="21006" x="3790950" y="1130300"/>
          <p14:tracePt t="21016" x="3790950" y="1136650"/>
          <p14:tracePt t="21033" x="3790950" y="1143000"/>
          <p14:tracePt t="21050" x="3797300" y="1149350"/>
          <p14:tracePt t="21067" x="3816350" y="1155700"/>
          <p14:tracePt t="21083" x="3835400" y="1168400"/>
          <p14:tracePt t="21100" x="3841750" y="1174750"/>
          <p14:tracePt t="21116" x="3848100" y="1174750"/>
          <p14:tracePt t="21134" x="3854450" y="1181100"/>
          <p14:tracePt t="21154" x="3879850" y="1193800"/>
          <p14:tracePt t="21166" x="3911600" y="1200150"/>
          <p14:tracePt t="21183" x="3968750" y="1219200"/>
          <p14:tracePt t="21200" x="4019550" y="1250950"/>
          <p14:tracePt t="21216" x="4057650" y="1270000"/>
          <p14:tracePt t="21236" x="4076700" y="1289050"/>
          <p14:tracePt t="21251" x="4102100" y="1301750"/>
          <p14:tracePt t="21270" x="4127500" y="1301750"/>
          <p14:tracePt t="21283" x="4159250" y="1301750"/>
          <p14:tracePt t="21300" x="4197350" y="1276350"/>
          <p14:tracePt t="21316" x="4222750" y="1244600"/>
          <p14:tracePt t="21334" x="4241800" y="1212850"/>
          <p14:tracePt t="21350" x="4241800" y="1206500"/>
          <p14:tracePt t="21458" x="4241800" y="1200150"/>
          <p14:tracePt t="21472" x="4241800" y="1193800"/>
          <p14:tracePt t="21526" x="4241800" y="1200150"/>
          <p14:tracePt t="21533" x="4241800" y="1206500"/>
          <p14:tracePt t="21550" x="4235450" y="1212850"/>
          <p14:tracePt t="21570" x="4235450" y="1219200"/>
          <p14:tracePt t="21601" x="4229100" y="1219200"/>
          <p14:tracePt t="21652" x="4241800" y="1219200"/>
          <p14:tracePt t="21669" x="4267200" y="1225550"/>
          <p14:tracePt t="21683" x="4273550" y="1225550"/>
          <p14:tracePt t="21720" x="4279900" y="1225550"/>
          <p14:tracePt t="21734" x="4286250" y="1219200"/>
          <p14:tracePt t="21752" x="4292600" y="1206500"/>
          <p14:tracePt t="21817" x="4298950" y="1206500"/>
          <p14:tracePt t="22047" x="4292600" y="1206500"/>
          <p14:tracePt t="22052" x="4286250" y="1206500"/>
          <p14:tracePt t="22068" x="4279900" y="1206500"/>
          <p14:tracePt t="22101" x="4273550" y="1206500"/>
          <p14:tracePt t="22197" x="4267200" y="1206500"/>
          <p14:tracePt t="22206" x="4260850" y="1212850"/>
          <p14:tracePt t="22218" x="4254500" y="1212850"/>
          <p14:tracePt t="22235" x="4248150" y="1225550"/>
          <p14:tracePt t="22250" x="4241800" y="1238250"/>
          <p14:tracePt t="22271" x="4235450" y="1244600"/>
          <p14:tracePt t="22285" x="4235450" y="1250950"/>
          <p14:tracePt t="22304" x="4229100" y="1250950"/>
          <p14:tracePt t="22317" x="4229100" y="1257300"/>
          <p14:tracePt t="22335" x="4222750" y="1263650"/>
          <p14:tracePt t="22351" x="4210050" y="1270000"/>
          <p14:tracePt t="22370" x="4203700" y="1282700"/>
          <p14:tracePt t="22385" x="4203700" y="1295400"/>
          <p14:tracePt t="22508" x="4203700" y="1289050"/>
          <p14:tracePt t="22515" x="4203700" y="1282700"/>
          <p14:tracePt t="22524" x="4216400" y="1270000"/>
          <p14:tracePt t="22535" x="4222750" y="1263650"/>
          <p14:tracePt t="22551" x="4241800" y="1244600"/>
          <p14:tracePt t="22568" x="4254500" y="1225550"/>
          <p14:tracePt t="22585" x="4260850" y="1219200"/>
          <p14:tracePt t="22770" x="4260850" y="1225550"/>
          <p14:tracePt t="22778" x="4260850" y="1231900"/>
          <p14:tracePt t="22789" x="4260850" y="1238250"/>
          <p14:tracePt t="22802" x="4260850" y="1250950"/>
          <p14:tracePt t="22817" x="4248150" y="1295400"/>
          <p14:tracePt t="22836" x="4229100" y="1320800"/>
          <p14:tracePt t="22855" x="4210050" y="1346200"/>
          <p14:tracePt t="22868" x="4191000" y="1371600"/>
          <p14:tracePt t="22885" x="4178300" y="1390650"/>
          <p14:tracePt t="22902" x="4171950" y="1403350"/>
          <p14:tracePt t="22918" x="4171950" y="1409700"/>
          <p14:tracePt t="22935" x="4159250" y="1422400"/>
          <p14:tracePt t="22970" x="4133850" y="1454150"/>
          <p14:tracePt t="22986" x="4114800" y="1473200"/>
          <p14:tracePt t="23002" x="4108450" y="1485900"/>
          <p14:tracePt t="23018" x="4095750" y="1492250"/>
          <p14:tracePt t="23130" x="4095750" y="1485900"/>
          <p14:tracePt t="23138" x="4089400" y="1485900"/>
          <p14:tracePt t="23214" x="4089400" y="1479550"/>
          <p14:tracePt t="23223" x="4089400" y="1473200"/>
          <p14:tracePt t="23235" x="4089400" y="1466850"/>
          <p14:tracePt t="23251" x="4095750" y="1447800"/>
          <p14:tracePt t="23269" x="4102100" y="1435100"/>
          <p14:tracePt t="23286" x="4102100" y="1422400"/>
          <p14:tracePt t="23301" x="4108450" y="1422400"/>
          <p14:tracePt t="23439" x="4108450" y="1416050"/>
          <p14:tracePt t="23731" x="4108450" y="1409700"/>
          <p14:tracePt t="23744" x="4108450" y="1403350"/>
          <p14:tracePt t="23794" x="4108450" y="1397000"/>
          <p14:tracePt t="23818" x="4114800" y="1397000"/>
          <p14:tracePt t="23826" x="4114800" y="1390650"/>
          <p14:tracePt t="23835" x="4121150" y="1384300"/>
          <p14:tracePt t="23852" x="4127500" y="1377950"/>
          <p14:tracePt t="23870" x="4127500" y="1358900"/>
          <p14:tracePt t="23887" x="4133850" y="1346200"/>
          <p14:tracePt t="23902" x="4133850" y="1339850"/>
          <p14:tracePt t="24048" x="4127500" y="1339850"/>
          <p14:tracePt t="24062" x="4121150" y="1339850"/>
          <p14:tracePt t="24074" x="4121150" y="1333500"/>
          <p14:tracePt t="24103" x="4114800" y="1333500"/>
          <p14:tracePt t="24119" x="4114800" y="1327150"/>
          <p14:tracePt t="24137" x="4114800" y="1320800"/>
          <p14:tracePt t="24196" x="4114800" y="1314450"/>
          <p14:tracePt t="24204" x="4108450" y="1314450"/>
          <p14:tracePt t="24236" x="4095750" y="1301750"/>
          <p14:tracePt t="24253" x="4083050" y="1295400"/>
          <p14:tracePt t="24270" x="4076700" y="1282700"/>
          <p14:tracePt t="24286" x="4064000" y="1276350"/>
          <p14:tracePt t="24556" x="4070350" y="1276350"/>
          <p14:tracePt t="24570" x="4076700" y="1276350"/>
          <p14:tracePt t="24586" x="4114800" y="1295400"/>
          <p14:tracePt t="24603" x="4127500" y="1295400"/>
          <p14:tracePt t="24620" x="4133850" y="1301750"/>
          <p14:tracePt t="24735" x="4133850" y="1295400"/>
          <p14:tracePt t="24746" x="4140200" y="1295400"/>
          <p14:tracePt t="24760" x="4140200" y="1289050"/>
          <p14:tracePt t="24771" x="4140200" y="1282700"/>
          <p14:tracePt t="24802" x="4146550" y="1282700"/>
          <p14:tracePt t="24982" x="4146550" y="1276350"/>
          <p14:tracePt t="25020" x="4140200" y="1276350"/>
          <p14:tracePt t="26989" x="4133850" y="1270000"/>
          <p14:tracePt t="26996" x="4127500" y="1263650"/>
          <p14:tracePt t="27005" x="4114800" y="1257300"/>
          <p14:tracePt t="27023" x="4095750" y="1238250"/>
          <p14:tracePt t="27039" x="4070350" y="1219200"/>
          <p14:tracePt t="27056" x="4044950" y="1200150"/>
          <p14:tracePt t="27073" x="4025900" y="1187450"/>
          <p14:tracePt t="27089" x="4019550" y="1181100"/>
          <p14:tracePt t="27108" x="4006850" y="1181100"/>
          <p14:tracePt t="27126" x="4006850" y="1174750"/>
          <p14:tracePt t="27138" x="4006850" y="1168400"/>
          <p14:tracePt t="27155" x="4000500" y="1168400"/>
          <p14:tracePt t="27172" x="4000500" y="1155700"/>
          <p14:tracePt t="27319" x="3994150" y="1155700"/>
          <p14:tracePt t="27325" x="3994150" y="1162050"/>
          <p14:tracePt t="27339" x="3987800" y="1168400"/>
          <p14:tracePt t="27355" x="3962400" y="1187450"/>
          <p14:tracePt t="27372" x="3917950" y="1206500"/>
          <p14:tracePt t="27374" x="3905250" y="1212850"/>
          <p14:tracePt t="27389" x="3879850" y="1225550"/>
          <p14:tracePt t="27406" x="3841750" y="1250950"/>
          <p14:tracePt t="27422" x="3778250" y="1270000"/>
          <p14:tracePt t="27439" x="3740150" y="1289050"/>
          <p14:tracePt t="27456" x="3714750" y="1295400"/>
          <p14:tracePt t="27472" x="3689350" y="1301750"/>
          <p14:tracePt t="27488" x="3676650" y="1301750"/>
          <p14:tracePt t="27505" x="3676650" y="1308100"/>
          <p14:tracePt t="27522" x="3670300" y="1327150"/>
          <p14:tracePt t="27538" x="3663950" y="1346200"/>
          <p14:tracePt t="27555" x="3663950" y="1377950"/>
          <p14:tracePt t="27573" x="3676650" y="1397000"/>
          <p14:tracePt t="27589" x="3708400" y="1416050"/>
          <p14:tracePt t="27606" x="3733800" y="1422400"/>
          <p14:tracePt t="27608" x="3752850" y="1428750"/>
          <p14:tracePt t="27622" x="3797300" y="1428750"/>
          <p14:tracePt t="27640" x="3841750" y="1435100"/>
          <p14:tracePt t="27656" x="3854450" y="1435100"/>
          <p14:tracePt t="27673" x="3879850" y="1441450"/>
          <p14:tracePt t="27689" x="3892550" y="1441450"/>
          <p14:tracePt t="27743" x="3898900" y="1441450"/>
          <p14:tracePt t="27759" x="3898900" y="1435100"/>
          <p14:tracePt t="27774" x="3905250" y="1435100"/>
          <p14:tracePt t="27823" x="3905250" y="1428750"/>
          <p14:tracePt t="27846" x="3905250" y="1422400"/>
          <p14:tracePt t="27856" x="3911600" y="1422400"/>
          <p14:tracePt t="27872" x="3917950" y="1416050"/>
          <p14:tracePt t="27889" x="3930650" y="1403350"/>
          <p14:tracePt t="27906" x="3943350" y="1397000"/>
          <p14:tracePt t="27922" x="3949700" y="1397000"/>
          <p14:tracePt t="27939" x="3949700" y="1390650"/>
          <p14:tracePt t="27958" x="3956050" y="1384300"/>
          <p14:tracePt t="27974" x="3962400" y="1384300"/>
          <p14:tracePt t="27995" x="3975100" y="1365250"/>
          <p14:tracePt t="28006" x="3975100" y="1358900"/>
          <p14:tracePt t="28024" x="3987800" y="1339850"/>
          <p14:tracePt t="28039" x="3994150" y="1327150"/>
          <p14:tracePt t="28056" x="3994150" y="1314450"/>
          <p14:tracePt t="28073" x="3994150" y="1308100"/>
          <p14:tracePt t="28089" x="3994150" y="1301750"/>
          <p14:tracePt t="28152" x="3994150" y="1308100"/>
          <p14:tracePt t="28172" x="3994150" y="1314450"/>
          <p14:tracePt t="28189" x="3994150" y="1320800"/>
          <p14:tracePt t="28267" x="3994150" y="1314450"/>
          <p14:tracePt t="28273" x="3994150" y="1308100"/>
          <p14:tracePt t="28284" x="3994150" y="1301750"/>
          <p14:tracePt t="28289" x="3994150" y="1295400"/>
          <p14:tracePt t="28323" x="3994150" y="1289050"/>
          <p14:tracePt t="28356" x="3994150" y="1282700"/>
          <p14:tracePt t="28607" x="4000500" y="1282700"/>
          <p14:tracePt t="28615" x="4013200" y="1282700"/>
          <p14:tracePt t="28625" x="4025900" y="1282700"/>
          <p14:tracePt t="28640" x="4038600" y="1276350"/>
          <p14:tracePt t="28656" x="4152900" y="1244600"/>
          <p14:tracePt t="28673" x="4216400" y="1225550"/>
          <p14:tracePt t="28690" x="4254500" y="1219200"/>
          <p14:tracePt t="28709" x="4273550" y="1206500"/>
          <p14:tracePt t="28726" x="4279900" y="1206500"/>
          <p14:tracePt t="28808" x="4273550" y="1206500"/>
          <p14:tracePt t="28815" x="4267200" y="1206500"/>
          <p14:tracePt t="28831" x="4260850" y="1206500"/>
          <p14:tracePt t="28907" x="4260850" y="1200150"/>
          <p14:tracePt t="28923" x="4254500" y="1200150"/>
          <p14:tracePt t="28940" x="4254500" y="1193800"/>
          <p14:tracePt t="28957" x="4248150" y="1193800"/>
          <p14:tracePt t="28974" x="4241800" y="1187450"/>
          <p14:tracePt t="28990" x="4235450" y="1187450"/>
          <p14:tracePt t="29023" x="4222750" y="1187450"/>
          <p14:tracePt t="29040" x="4203700" y="1181100"/>
          <p14:tracePt t="29057" x="4152900" y="1181100"/>
          <p14:tracePt t="29073" x="4095750" y="1181100"/>
          <p14:tracePt t="29092" x="4038600" y="1181100"/>
          <p14:tracePt t="29106" x="3994150" y="1181100"/>
          <p14:tracePt t="29124" x="3975100" y="1181100"/>
          <p14:tracePt t="29139" x="3962400" y="1181100"/>
          <p14:tracePt t="29212" x="3956050" y="1181100"/>
          <p14:tracePt t="29223" x="3949700" y="1187450"/>
          <p14:tracePt t="29240" x="3930650" y="1187450"/>
          <p14:tracePt t="29257" x="3898900" y="1193800"/>
          <p14:tracePt t="29273" x="3867150" y="1200150"/>
          <p14:tracePt t="29274" x="3854450" y="1200150"/>
          <p14:tracePt t="29290" x="3835400" y="1200150"/>
          <p14:tracePt t="29307" x="3816350" y="1206500"/>
          <p14:tracePt t="29342" x="3816350" y="1219200"/>
          <p14:tracePt t="29357" x="3816350" y="1225550"/>
          <p14:tracePt t="29374" x="3816350" y="1231900"/>
          <p14:tracePt t="29390" x="3822700" y="1231900"/>
          <p14:tracePt t="29407" x="3829050" y="1231900"/>
          <p14:tracePt t="29424" x="3848100" y="1238250"/>
          <p14:tracePt t="29440" x="3886200" y="1238250"/>
          <p14:tracePt t="29457" x="3975100" y="1238250"/>
          <p14:tracePt t="29477" x="4210050" y="1238250"/>
          <p14:tracePt t="29490" x="4279900" y="1238250"/>
          <p14:tracePt t="29507" x="4419600" y="1238250"/>
          <p14:tracePt t="29524" x="4584700" y="1231900"/>
          <p14:tracePt t="29542" x="4724400" y="1225550"/>
          <p14:tracePt t="29557" x="4749800" y="1225550"/>
          <p14:tracePt t="29574" x="4762500" y="1225550"/>
          <p14:tracePt t="29634" x="4768850" y="1225550"/>
          <p14:tracePt t="29644" x="4775200" y="1225550"/>
          <p14:tracePt t="29680" x="4768850" y="1225550"/>
          <p14:tracePt t="29689" x="4762500" y="1231900"/>
          <p14:tracePt t="29710" x="4597400" y="1276350"/>
          <p14:tracePt t="29727" x="4394200" y="1308100"/>
          <p14:tracePt t="29741" x="4318000" y="1314450"/>
          <p14:tracePt t="29760" x="4083050" y="1327150"/>
          <p14:tracePt t="29774" x="3810000" y="1327150"/>
          <p14:tracePt t="29791" x="3473450" y="1327150"/>
          <p14:tracePt t="29808" x="3092450" y="1301750"/>
          <p14:tracePt t="29826" x="2432050" y="1257300"/>
          <p14:tracePt t="29841" x="1943100" y="1225550"/>
          <p14:tracePt t="29857" x="1530350" y="1212850"/>
          <p14:tracePt t="29876" x="1225550" y="1212850"/>
          <p14:tracePt t="29893" x="1022350" y="1212850"/>
          <p14:tracePt t="29910" x="971550" y="1219200"/>
          <p14:tracePt t="29911" x="958850" y="1219200"/>
          <p14:tracePt t="29924" x="946150" y="1225550"/>
          <p14:tracePt t="29940" x="914400" y="1250950"/>
          <p14:tracePt t="29957" x="882650" y="1270000"/>
          <p14:tracePt t="29974" x="857250" y="1295400"/>
          <p14:tracePt t="29991" x="850900" y="1314450"/>
          <p14:tracePt t="30010" x="850900" y="1320800"/>
          <p14:tracePt t="30041" x="850900" y="1327150"/>
          <p14:tracePt t="30059" x="857250" y="1333500"/>
          <p14:tracePt t="30077" x="882650" y="1358900"/>
          <p14:tracePt t="30090" x="908050" y="1390650"/>
          <p14:tracePt t="30108" x="920750" y="1428750"/>
          <p14:tracePt t="30124" x="933450" y="1466850"/>
          <p14:tracePt t="30141" x="939800" y="1492250"/>
          <p14:tracePt t="30157" x="946150" y="1504950"/>
          <p14:tracePt t="30174" x="946150" y="1511300"/>
          <p14:tracePt t="30208" x="952500" y="1511300"/>
          <p14:tracePt t="30320" x="958850" y="1511300"/>
          <p14:tracePt t="30326" x="965200" y="1511300"/>
          <p14:tracePt t="30341" x="971550" y="1504950"/>
          <p14:tracePt t="30357" x="996950" y="1492250"/>
          <p14:tracePt t="30375" x="1003300" y="1492250"/>
          <p14:tracePt t="30440" x="1009650" y="1492250"/>
          <p14:tracePt t="30448" x="1016000" y="1492250"/>
          <p14:tracePt t="30457" x="1035050" y="1492250"/>
          <p14:tracePt t="30475" x="1073150" y="1492250"/>
          <p14:tracePt t="30492" x="1117600" y="1485900"/>
          <p14:tracePt t="30508" x="1155700" y="1485900"/>
          <p14:tracePt t="30524" x="1193800" y="1485900"/>
          <p14:tracePt t="30542" x="1219200" y="1479550"/>
          <p14:tracePt t="30593" x="1225550" y="1479550"/>
          <p14:tracePt t="30607" x="1231900" y="1479550"/>
          <p14:tracePt t="30624" x="1238250" y="1473200"/>
          <p14:tracePt t="30641" x="1263650" y="1466850"/>
          <p14:tracePt t="30658" x="1282700" y="1460500"/>
          <p14:tracePt t="30676" x="1308100" y="1454150"/>
          <p14:tracePt t="30691" x="1320800" y="1447800"/>
          <p14:tracePt t="30728" x="1327150" y="1447800"/>
          <p14:tracePt t="30758" x="1339850" y="1447800"/>
          <p14:tracePt t="30775" x="1352550" y="1447800"/>
          <p14:tracePt t="30794" x="1390650" y="1454150"/>
          <p14:tracePt t="30809" x="1416050" y="1460500"/>
          <p14:tracePt t="30827" x="1454150" y="1466850"/>
          <p14:tracePt t="30845" x="1466850" y="1473200"/>
          <p14:tracePt t="30862" x="1492250" y="1479550"/>
          <p14:tracePt t="30874" x="1504950" y="1479550"/>
          <p14:tracePt t="30891" x="1517650" y="1485900"/>
          <p14:tracePt t="31066" x="1511300" y="1485900"/>
          <p14:tracePt t="31072" x="1504950" y="1485900"/>
          <p14:tracePt t="31157" x="1504950" y="1479550"/>
          <p14:tracePt t="31171" x="1504950" y="1473200"/>
          <p14:tracePt t="31181" x="1504950" y="1466850"/>
          <p14:tracePt t="31193" x="1504950" y="1460500"/>
          <p14:tracePt t="31211" x="1517650" y="1447800"/>
          <p14:tracePt t="31225" x="1549400" y="1435100"/>
          <p14:tracePt t="31244" x="1593850" y="1428750"/>
          <p14:tracePt t="31259" x="1631950" y="1428750"/>
          <p14:tracePt t="31275" x="1670050" y="1428750"/>
          <p14:tracePt t="31292" x="1689100" y="1428750"/>
          <p14:tracePt t="31308" x="1701800" y="1441450"/>
          <p14:tracePt t="31326" x="1708150" y="1447800"/>
          <p14:tracePt t="31341" x="1720850" y="1447800"/>
          <p14:tracePt t="31358" x="1727200" y="1454150"/>
          <p14:tracePt t="31376" x="1746250" y="1454150"/>
          <p14:tracePt t="31392" x="1765300" y="1454150"/>
          <p14:tracePt t="31408" x="1778000" y="1454150"/>
          <p14:tracePt t="31467" x="1784350" y="1454150"/>
          <p14:tracePt t="31527" x="1790700" y="1454150"/>
          <p14:tracePt t="31544" x="1797050" y="1454150"/>
          <p14:tracePt t="31559" x="1797050" y="1460500"/>
          <p14:tracePt t="31576" x="1809750" y="1466850"/>
          <p14:tracePt t="31592" x="1822450" y="1473200"/>
          <p14:tracePt t="31627" x="1828800" y="1473200"/>
          <p14:tracePt t="31860" x="1828800" y="1466850"/>
          <p14:tracePt t="31867" x="1828800" y="1460500"/>
          <p14:tracePt t="31876" x="1835150" y="1447800"/>
          <p14:tracePt t="31892" x="1841500" y="1435100"/>
          <p14:tracePt t="31909" x="1847850" y="1422400"/>
          <p14:tracePt t="31993" x="1841500" y="1422400"/>
          <p14:tracePt t="32049" x="1835150" y="1422400"/>
          <p14:tracePt t="32093" x="1828800" y="1422400"/>
          <p14:tracePt t="32109" x="1822450" y="1422400"/>
          <p14:tracePt t="32125" x="1822450" y="1428750"/>
          <p14:tracePt t="32383" x="1816100" y="1428750"/>
          <p14:tracePt t="32903" x="1809750" y="1428750"/>
          <p14:tracePt t="32926" x="1803400" y="1428750"/>
          <p14:tracePt t="32934" x="1803400" y="1422400"/>
          <p14:tracePt t="32961" x="1797050" y="1422400"/>
          <p14:tracePt t="32977" x="1790700" y="1416050"/>
          <p14:tracePt t="32993" x="1784350" y="1416050"/>
          <p14:tracePt t="33026" x="1771650" y="1416050"/>
          <p14:tracePt t="33044" x="1765300" y="1409700"/>
          <p14:tracePt t="33063" x="1752600" y="1403350"/>
          <p14:tracePt t="33076" x="1739900" y="1397000"/>
          <p14:tracePt t="33093" x="1714500" y="1397000"/>
          <p14:tracePt t="33111" x="1689100" y="1397000"/>
          <p14:tracePt t="33126" x="1676400" y="1409700"/>
          <p14:tracePt t="33143" x="1695450" y="1441450"/>
          <p14:tracePt t="33147" x="1714500" y="1454150"/>
          <p14:tracePt t="33161" x="1727200" y="1460500"/>
          <p14:tracePt t="33177" x="1733550" y="1466850"/>
          <p14:tracePt t="33211" x="1746250" y="1466850"/>
          <p14:tracePt t="33227" x="1758950" y="1466850"/>
          <p14:tracePt t="33246" x="1797050" y="1460500"/>
          <p14:tracePt t="33259" x="1860550" y="1454150"/>
          <p14:tracePt t="33277" x="1993900" y="1460500"/>
          <p14:tracePt t="33293" x="2152650" y="1485900"/>
          <p14:tracePt t="33296" x="2216150" y="1492250"/>
          <p14:tracePt t="33310" x="2279650" y="1504950"/>
          <p14:tracePt t="33328" x="2393950" y="1517650"/>
          <p14:tracePt t="33344" x="2457450" y="1524000"/>
          <p14:tracePt t="33360" x="2482850" y="1524000"/>
          <p14:tracePt t="33377" x="2489200" y="1524000"/>
          <p14:tracePt t="33394" x="2495550" y="1517650"/>
          <p14:tracePt t="33410" x="2501900" y="1517650"/>
          <p14:tracePt t="33427" x="2520950" y="1511300"/>
          <p14:tracePt t="33443" x="2546350" y="1504950"/>
          <p14:tracePt t="33461" x="2590800" y="1498600"/>
          <p14:tracePt t="33477" x="2622550" y="1498600"/>
          <p14:tracePt t="33497" x="2641600" y="1492250"/>
          <p14:tracePt t="33510" x="2660650" y="1485900"/>
          <p14:tracePt t="33527" x="2673350" y="1479550"/>
          <p14:tracePt t="33543" x="2686050" y="1473200"/>
          <p14:tracePt t="33561" x="2717800" y="1473200"/>
          <p14:tracePt t="33562" x="2736850" y="1466850"/>
          <p14:tracePt t="33578" x="2762250" y="1466850"/>
          <p14:tracePt t="33594" x="2870200" y="1473200"/>
          <p14:tracePt t="33611" x="2946400" y="1479550"/>
          <p14:tracePt t="33627" x="3003550" y="1479550"/>
          <p14:tracePt t="33646" x="3028950" y="1479550"/>
          <p14:tracePt t="33664" x="3041650" y="1479550"/>
          <p14:tracePt t="33680" x="3048000" y="1473200"/>
          <p14:tracePt t="33696" x="3054350" y="1473200"/>
          <p14:tracePt t="33772" x="3060700" y="1473200"/>
          <p14:tracePt t="33897" x="3054350" y="1473200"/>
          <p14:tracePt t="33942" x="3048000" y="1473200"/>
          <p14:tracePt t="33948" x="3041650" y="1473200"/>
          <p14:tracePt t="33960" x="3035300" y="1466850"/>
          <p14:tracePt t="33978" x="3009900" y="1460500"/>
          <p14:tracePt t="33994" x="2990850" y="1460500"/>
          <p14:tracePt t="34013" x="2971800" y="1460500"/>
          <p14:tracePt t="34027" x="2978150" y="1466850"/>
          <p14:tracePt t="34044" x="2990850" y="1485900"/>
          <p14:tracePt t="34061" x="3016250" y="1498600"/>
          <p14:tracePt t="34077" x="3041650" y="1504950"/>
          <p14:tracePt t="34094" x="3117850" y="1504950"/>
          <p14:tracePt t="34112" x="3155950" y="1504950"/>
          <p14:tracePt t="34131" x="3175000" y="1498600"/>
          <p14:tracePt t="34144" x="3175000" y="1492250"/>
          <p14:tracePt t="34224" x="3175000" y="1498600"/>
          <p14:tracePt t="34237" x="3175000" y="1504950"/>
          <p14:tracePt t="34246" x="3181350" y="1504950"/>
          <p14:tracePt t="34261" x="3181350" y="1511300"/>
          <p14:tracePt t="34278" x="3194050" y="1511300"/>
          <p14:tracePt t="34296" x="3232150" y="1517650"/>
          <p14:tracePt t="34311" x="3270250" y="1517650"/>
          <p14:tracePt t="34330" x="3340100" y="1517650"/>
          <p14:tracePt t="34348" x="3409950" y="1511300"/>
          <p14:tracePt t="34364" x="3479800" y="1511300"/>
          <p14:tracePt t="34381" x="3536950" y="1504950"/>
          <p14:tracePt t="34398" x="3575050" y="1492250"/>
          <p14:tracePt t="34415" x="3575050" y="1485900"/>
          <p14:tracePt t="34427" x="3581400" y="1485900"/>
          <p14:tracePt t="34510" x="3581400" y="1492250"/>
          <p14:tracePt t="34543" x="3587750" y="1492250"/>
          <p14:tracePt t="34562" x="3587750" y="1498600"/>
          <p14:tracePt t="34577" x="3600450" y="1498600"/>
          <p14:tracePt t="34597" x="3613150" y="1498600"/>
          <p14:tracePt t="34613" x="3683000" y="1504950"/>
          <p14:tracePt t="34628" x="3778250" y="1517650"/>
          <p14:tracePt t="34644" x="3886200" y="1517650"/>
          <p14:tracePt t="34662" x="3962400" y="1517650"/>
          <p14:tracePt t="34677" x="4051300" y="1517650"/>
          <p14:tracePt t="34695" x="4064000" y="1511300"/>
          <p14:tracePt t="34758" x="4070350" y="1511300"/>
          <p14:tracePt t="34766" x="4076700" y="1511300"/>
          <p14:tracePt t="34778" x="4083050" y="1511300"/>
          <p14:tracePt t="34794" x="4108450" y="1511300"/>
          <p14:tracePt t="34811" x="4127500" y="1511300"/>
          <p14:tracePt t="34828" x="4140200" y="1504950"/>
          <p14:tracePt t="34845" x="4152900" y="1504950"/>
          <p14:tracePt t="34864" x="4178300" y="1504950"/>
          <p14:tracePt t="34878" x="4267200" y="1504950"/>
          <p14:tracePt t="34895" x="4279900" y="1504950"/>
          <p14:tracePt t="34912" x="4330700" y="1498600"/>
          <p14:tracePt t="34928" x="4375150" y="1492250"/>
          <p14:tracePt t="34944" x="4387850" y="1485900"/>
          <p14:tracePt t="35000" x="4381500" y="1485900"/>
          <p14:tracePt t="35014" x="4375150" y="1492250"/>
          <p14:tracePt t="35028" x="4305300" y="1511300"/>
          <p14:tracePt t="35045" x="4216400" y="1524000"/>
          <p14:tracePt t="35062" x="4102100" y="1536700"/>
          <p14:tracePt t="35078" x="3987800" y="1555750"/>
          <p14:tracePt t="35082" x="3937000" y="1562100"/>
          <p14:tracePt t="35095" x="3898900" y="1562100"/>
          <p14:tracePt t="35112" x="3733800" y="1574800"/>
          <p14:tracePt t="35128" x="3562350" y="1587500"/>
          <p14:tracePt t="35145" x="3460750" y="1587500"/>
          <p14:tracePt t="35161" x="3111500" y="1587500"/>
          <p14:tracePt t="35179" x="2794000" y="1555750"/>
          <p14:tracePt t="35195" x="2590800" y="1524000"/>
          <p14:tracePt t="35212" x="2438400" y="1485900"/>
          <p14:tracePt t="35228" x="2368550" y="1466850"/>
          <p14:tracePt t="35245" x="2317750" y="1460500"/>
          <p14:tracePt t="35265" x="2286000" y="1460500"/>
          <p14:tracePt t="35280" x="2247900" y="1473200"/>
          <p14:tracePt t="35295" x="2165350" y="1498600"/>
          <p14:tracePt t="35312" x="2076450" y="1511300"/>
          <p14:tracePt t="35329" x="1968500" y="1524000"/>
          <p14:tracePt t="35346" x="1860550" y="1536700"/>
          <p14:tracePt t="35362" x="1739900" y="1555750"/>
          <p14:tracePt t="35379" x="1695450" y="1562100"/>
          <p14:tracePt t="35398" x="1631950" y="1574800"/>
          <p14:tracePt t="35411" x="1568450" y="1593850"/>
          <p14:tracePt t="35429" x="1454150" y="1619250"/>
          <p14:tracePt t="35447" x="1352550" y="1638300"/>
          <p14:tracePt t="35465" x="1257300" y="1651000"/>
          <p14:tracePt t="35480" x="1193800" y="1657350"/>
          <p14:tracePt t="35495" x="1174750" y="1663700"/>
          <p14:tracePt t="35512" x="1168400" y="1663700"/>
          <p14:tracePt t="35529" x="1162050" y="1663700"/>
          <p14:tracePt t="35545" x="1149350" y="1670050"/>
          <p14:tracePt t="35563" x="1130300" y="1676400"/>
          <p14:tracePt t="35579" x="1104900" y="1682750"/>
          <p14:tracePt t="35595" x="1079500" y="1701800"/>
          <p14:tracePt t="35612" x="1066800" y="1727200"/>
          <p14:tracePt t="35631" x="1066800" y="1733550"/>
          <p14:tracePt t="35663" x="1079500" y="1733550"/>
          <p14:tracePt t="35679" x="1092200" y="1733550"/>
          <p14:tracePt t="35696" x="1098550" y="1733550"/>
          <p14:tracePt t="35713" x="1104900" y="1727200"/>
          <p14:tracePt t="35732" x="1111250" y="1720850"/>
          <p14:tracePt t="35746" x="1123950" y="1714500"/>
          <p14:tracePt t="35763" x="1136650" y="1714500"/>
          <p14:tracePt t="35778" x="1143000" y="1708150"/>
          <p14:tracePt t="35796" x="1162050" y="1708150"/>
          <p14:tracePt t="35812" x="1181100" y="1701800"/>
          <p14:tracePt t="35830" x="1206500" y="1701800"/>
          <p14:tracePt t="35848" x="1244600" y="1695450"/>
          <p14:tracePt t="35862" x="1257300" y="1689100"/>
          <p14:tracePt t="35948" x="1263650" y="1689100"/>
          <p14:tracePt t="35954" x="1263650" y="1695450"/>
          <p14:tracePt t="35962" x="1270000" y="1695450"/>
          <p14:tracePt t="35979" x="1282700" y="1701800"/>
          <p14:tracePt t="35996" x="1295400" y="1701800"/>
          <p14:tracePt t="36014" x="1308100" y="1701800"/>
          <p14:tracePt t="36029" x="1346200" y="1701800"/>
          <p14:tracePt t="36046" x="1371600" y="1701800"/>
          <p14:tracePt t="36064" x="1403350" y="1689100"/>
          <p14:tracePt t="36079" x="1416050" y="1689100"/>
          <p14:tracePt t="36096" x="1428750" y="1689100"/>
          <p14:tracePt t="36168" x="1435100" y="1689100"/>
          <p14:tracePt t="36184" x="1441450" y="1689100"/>
          <p14:tracePt t="36226" x="1447800" y="1689100"/>
          <p14:tracePt t="36240" x="1454150" y="1689100"/>
          <p14:tracePt t="36267" x="1460500" y="1689100"/>
          <p14:tracePt t="36363" x="1466850" y="1689100"/>
          <p14:tracePt t="36371" x="1473200" y="1689100"/>
          <p14:tracePt t="36382" x="1479550" y="1689100"/>
          <p14:tracePt t="36399" x="1498600" y="1701800"/>
          <p14:tracePt t="36416" x="1530350" y="1708150"/>
          <p14:tracePt t="36431" x="1549400" y="1714500"/>
          <p14:tracePt t="36446" x="1555750" y="1714500"/>
          <p14:tracePt t="36496" x="1562100" y="1714500"/>
          <p14:tracePt t="36535" x="1568450" y="1714500"/>
          <p14:tracePt t="36931" x="1574800" y="1714500"/>
          <p14:tracePt t="36975" x="1581150" y="1714500"/>
          <p14:tracePt t="37018" x="1587500" y="1708150"/>
          <p14:tracePt t="37030" x="1593850" y="1708150"/>
          <p14:tracePt t="37048" x="1612900" y="1708150"/>
          <p14:tracePt t="37063" x="1663700" y="1708150"/>
          <p14:tracePt t="37068" x="1689100" y="1708150"/>
          <p14:tracePt t="37080" x="1720850" y="1708150"/>
          <p14:tracePt t="37098" x="1797050" y="1708150"/>
          <p14:tracePt t="37114" x="1892300" y="1695450"/>
          <p14:tracePt t="37130" x="2032000" y="1663700"/>
          <p14:tracePt t="37146" x="2070100" y="1657350"/>
          <p14:tracePt t="37164" x="2120900" y="1644650"/>
          <p14:tracePt t="37180" x="2165350" y="1631950"/>
          <p14:tracePt t="37197" x="2178050" y="1631950"/>
          <p14:tracePt t="37384" x="2178050" y="1638300"/>
          <p14:tracePt t="37397" x="2178050" y="1644650"/>
          <p14:tracePt t="37414" x="2178050" y="1651000"/>
          <p14:tracePt t="37430" x="2254250" y="1689100"/>
          <p14:tracePt t="37447" x="2400300" y="1733550"/>
          <p14:tracePt t="37466" x="2546350" y="1758950"/>
          <p14:tracePt t="37480" x="2698750" y="1784350"/>
          <p14:tracePt t="37498" x="2857500" y="1809750"/>
          <p14:tracePt t="37517" x="2971800" y="1816100"/>
          <p14:tracePt t="37534" x="3035300" y="1816100"/>
          <p14:tracePt t="37546" x="3041650" y="1809750"/>
          <p14:tracePt t="37563" x="3041650" y="1803400"/>
          <p14:tracePt t="37664" x="3041650" y="1797050"/>
          <p14:tracePt t="37679" x="3048000" y="1797050"/>
          <p14:tracePt t="38143" x="3048000" y="1790700"/>
          <p14:tracePt t="38152" x="3054350" y="1790700"/>
          <p14:tracePt t="38165" x="3060700" y="1784350"/>
          <p14:tracePt t="38181" x="3079750" y="1765300"/>
          <p14:tracePt t="38198" x="3111500" y="1733550"/>
          <p14:tracePt t="38215" x="3143250" y="1720850"/>
          <p14:tracePt t="38232" x="3175000" y="1714500"/>
          <p14:tracePt t="38248" x="3206750" y="1708150"/>
          <p14:tracePt t="38267" x="3232150" y="1701800"/>
          <p14:tracePt t="38280" x="3257550" y="1701800"/>
          <p14:tracePt t="38297" x="3282950" y="1701800"/>
          <p14:tracePt t="38315" x="3321050" y="1701800"/>
          <p14:tracePt t="38334" x="3352800" y="1695450"/>
          <p14:tracePt t="38348" x="3390900" y="1695450"/>
          <p14:tracePt t="38364" x="3409950" y="1695450"/>
          <p14:tracePt t="38381" x="3422650" y="1695450"/>
          <p14:tracePt t="38602" x="3422650" y="1701800"/>
          <p14:tracePt t="38619" x="3429000" y="1714500"/>
          <p14:tracePt t="38631" x="3435350" y="1720850"/>
          <p14:tracePt t="38648" x="3454400" y="1727200"/>
          <p14:tracePt t="38664" x="3536950" y="1765300"/>
          <p14:tracePt t="38682" x="3600450" y="1790700"/>
          <p14:tracePt t="38698" x="3632200" y="1790700"/>
          <p14:tracePt t="38715" x="3638550" y="1790700"/>
          <p14:tracePt t="38732" x="3644900" y="1790700"/>
          <p14:tracePt t="38768" x="3651250" y="1790700"/>
          <p14:tracePt t="38782" x="3663950" y="1790700"/>
          <p14:tracePt t="38798" x="3752850" y="1790700"/>
          <p14:tracePt t="38815" x="3873500" y="1784350"/>
          <p14:tracePt t="38831" x="3968750" y="1765300"/>
          <p14:tracePt t="38851" x="4064000" y="1746250"/>
          <p14:tracePt t="38868" x="4102100" y="1733550"/>
          <p14:tracePt t="38881" x="4108450" y="1720850"/>
          <p14:tracePt t="38948" x="4108450" y="1727200"/>
          <p14:tracePt t="38963" x="4108450" y="1733550"/>
          <p14:tracePt t="38970" x="4121150" y="1733550"/>
          <p14:tracePt t="38982" x="4127500" y="1733550"/>
          <p14:tracePt t="38999" x="4146550" y="1733550"/>
          <p14:tracePt t="39016" x="4152900" y="1733550"/>
          <p14:tracePt t="39081" x="4152900" y="1727200"/>
          <p14:tracePt t="39087" x="4146550" y="1714500"/>
          <p14:tracePt t="39098" x="4133850" y="1689100"/>
          <p14:tracePt t="39115" x="4133850" y="1682750"/>
          <p14:tracePt t="39134" x="4133850" y="1676400"/>
          <p14:tracePt t="42730" x="4133850" y="1670050"/>
          <p14:tracePt t="42736" x="4133850" y="1657350"/>
          <p14:tracePt t="42753" x="4121150" y="1625600"/>
          <p14:tracePt t="42772" x="4108450" y="1600200"/>
          <p14:tracePt t="42788" x="4102100" y="1581150"/>
          <p14:tracePt t="42801" x="4095750" y="1568450"/>
          <p14:tracePt t="42818" x="4095750" y="1562100"/>
          <p14:tracePt t="42835" x="4089400" y="1549400"/>
          <p14:tracePt t="42852" x="4089400" y="1536700"/>
          <p14:tracePt t="42868" x="4076700" y="1511300"/>
          <p14:tracePt t="42884" x="4051300" y="1473200"/>
          <p14:tracePt t="42901" x="4025900" y="1447800"/>
          <p14:tracePt t="42919" x="3987800" y="1422400"/>
          <p14:tracePt t="42935" x="3962400" y="1403350"/>
          <p14:tracePt t="42952" x="3949700" y="1390650"/>
          <p14:tracePt t="43025" x="3949700" y="1384300"/>
          <p14:tracePt t="43031" x="3956050" y="1384300"/>
          <p14:tracePt t="43043" x="3962400" y="1384300"/>
          <p14:tracePt t="43051" x="3968750" y="1371600"/>
          <p14:tracePt t="43069" x="3981450" y="1358900"/>
          <p14:tracePt t="43085" x="3994150" y="1346200"/>
          <p14:tracePt t="43101" x="4006850" y="1333500"/>
          <p14:tracePt t="43118" x="4025900" y="1314450"/>
          <p14:tracePt t="43119" x="4038600" y="1301750"/>
          <p14:tracePt t="43135" x="4044950" y="1295400"/>
          <p14:tracePt t="43152" x="4070350" y="1282700"/>
          <p14:tracePt t="43168" x="4083050" y="1270000"/>
          <p14:tracePt t="43186" x="4095750" y="1250950"/>
          <p14:tracePt t="43202" x="4121150" y="1225550"/>
          <p14:tracePt t="43218" x="4127500" y="1206500"/>
          <p14:tracePt t="43418" x="4121150" y="1206500"/>
          <p14:tracePt t="43435" x="4102100" y="1206500"/>
          <p14:tracePt t="43454" x="4083050" y="1206500"/>
          <p14:tracePt t="43469" x="4070350" y="1206500"/>
          <p14:tracePt t="43485" x="4064000" y="1206500"/>
          <p14:tracePt t="43519" x="4064000" y="1174750"/>
          <p14:tracePt t="43535" x="4064000" y="1162050"/>
          <p14:tracePt t="43552" x="4064000" y="1123950"/>
          <p14:tracePt t="43569" x="4083050" y="1085850"/>
          <p14:tracePt t="43585" x="4102100" y="1054100"/>
          <p14:tracePt t="43605" x="4121150" y="1022350"/>
          <p14:tracePt t="43619" x="4140200" y="996950"/>
          <p14:tracePt t="43636" x="4165600" y="971550"/>
          <p14:tracePt t="43652" x="4191000" y="952500"/>
          <p14:tracePt t="43668" x="4216400" y="933450"/>
          <p14:tracePt t="43688" x="4241800" y="920750"/>
          <p14:tracePt t="43702" x="4267200" y="908050"/>
          <p14:tracePt t="43718" x="4286250" y="895350"/>
          <p14:tracePt t="43736" x="4292600" y="889000"/>
          <p14:tracePt t="43770" x="4286250" y="889000"/>
          <p14:tracePt t="43786" x="4279900" y="882650"/>
          <p14:tracePt t="43803" x="4267200" y="869950"/>
          <p14:tracePt t="43819" x="4267200" y="857250"/>
          <p14:tracePt t="43836" x="4267200" y="838200"/>
          <p14:tracePt t="43852" x="4267200" y="819150"/>
          <p14:tracePt t="43869" x="4260850" y="806450"/>
          <p14:tracePt t="43886" x="4241800" y="781050"/>
          <p14:tracePt t="43903" x="4203700" y="762000"/>
          <p14:tracePt t="43919" x="4178300" y="755650"/>
          <p14:tracePt t="43936" x="4140200" y="749300"/>
          <p14:tracePt t="43952" x="4121150" y="742950"/>
          <p14:tracePt t="43987" x="4114800" y="736600"/>
          <p14:tracePt t="44003" x="4095750" y="736600"/>
          <p14:tracePt t="44019" x="4064000" y="730250"/>
          <p14:tracePt t="44036" x="3968750" y="717550"/>
          <p14:tracePt t="44053" x="3905250" y="711200"/>
          <p14:tracePt t="44069" x="3848100" y="698500"/>
          <p14:tracePt t="44087" x="3829050" y="698500"/>
          <p14:tracePt t="44102" x="3816350" y="698500"/>
          <p14:tracePt t="44136" x="3803650" y="698500"/>
          <p14:tracePt t="44152" x="3790950" y="698500"/>
          <p14:tracePt t="44170" x="3784600" y="698500"/>
          <p14:tracePt t="44187" x="3771900" y="704850"/>
          <p14:tracePt t="44203" x="3759200" y="717550"/>
          <p14:tracePt t="44207" x="3752850" y="723900"/>
          <p14:tracePt t="44219" x="3752850" y="736600"/>
          <p14:tracePt t="44238" x="3759200" y="749300"/>
          <p14:tracePt t="44252" x="3778250" y="762000"/>
          <p14:tracePt t="44271" x="3803650" y="774700"/>
          <p14:tracePt t="44286" x="3835400" y="787400"/>
          <p14:tracePt t="44303" x="3860800" y="787400"/>
          <p14:tracePt t="44320" x="3892550" y="787400"/>
          <p14:tracePt t="44336" x="3943350" y="787400"/>
          <p14:tracePt t="44352" x="4051300" y="781050"/>
          <p14:tracePt t="44370" x="4159250" y="781050"/>
          <p14:tracePt t="44387" x="4267200" y="781050"/>
          <p14:tracePt t="44404" x="4337050" y="793750"/>
          <p14:tracePt t="44420" x="4413250" y="806450"/>
          <p14:tracePt t="44437" x="4451350" y="812800"/>
          <p14:tracePt t="44453" x="4483100" y="812800"/>
          <p14:tracePt t="44470" x="4495800" y="812800"/>
          <p14:tracePt t="44485" x="4552950" y="812800"/>
          <p14:tracePt t="44503" x="4603750" y="819150"/>
          <p14:tracePt t="44520" x="4660900" y="825500"/>
          <p14:tracePt t="44539" x="4718050" y="825500"/>
          <p14:tracePt t="44553" x="4762500" y="825500"/>
          <p14:tracePt t="44570" x="4794250" y="831850"/>
          <p14:tracePt t="44586" x="4813300" y="831850"/>
          <p14:tracePt t="44605" x="4851400" y="825500"/>
          <p14:tracePt t="44623" x="4895850" y="812800"/>
          <p14:tracePt t="44638" x="4946650" y="806450"/>
          <p14:tracePt t="44654" x="4978400" y="793750"/>
          <p14:tracePt t="44672" x="5035550" y="781050"/>
          <p14:tracePt t="44689" x="5054600" y="774700"/>
          <p14:tracePt t="44703" x="5060950" y="774700"/>
          <p14:tracePt t="44720" x="5073650" y="768350"/>
          <p14:tracePt t="44753" x="5080000" y="768350"/>
          <p14:tracePt t="44794" x="5073650" y="768350"/>
          <p14:tracePt t="44806" x="5067300" y="762000"/>
          <p14:tracePt t="44821" x="5054600" y="755650"/>
          <p14:tracePt t="44837" x="5035550" y="749300"/>
          <p14:tracePt t="44853" x="5003800" y="736600"/>
          <p14:tracePt t="44870" x="4959350" y="730250"/>
          <p14:tracePt t="44887" x="4908550" y="723900"/>
          <p14:tracePt t="44907" x="4851400" y="717550"/>
          <p14:tracePt t="44924" x="4832350" y="711200"/>
          <p14:tracePt t="44936" x="4819650" y="704850"/>
          <p14:tracePt t="44953" x="4806950" y="698500"/>
          <p14:tracePt t="44970" x="4787900" y="679450"/>
          <p14:tracePt t="44987" x="4775200" y="660400"/>
          <p14:tracePt t="45004" x="4756150" y="647700"/>
          <p14:tracePt t="45019" x="4743450" y="641350"/>
          <p14:tracePt t="45036" x="4730750" y="635000"/>
          <p14:tracePt t="45053" x="4718050" y="635000"/>
          <p14:tracePt t="45070" x="4692650" y="635000"/>
          <p14:tracePt t="45087" x="4648200" y="641350"/>
          <p14:tracePt t="45107" x="4610100" y="647700"/>
          <p14:tracePt t="45120" x="4565650" y="660400"/>
          <p14:tracePt t="45136" x="4540250" y="666750"/>
          <p14:tracePt t="45154" x="4502150" y="673100"/>
          <p14:tracePt t="45170" x="4464050" y="673100"/>
          <p14:tracePt t="45187" x="4438650" y="679450"/>
          <p14:tracePt t="45203" x="4400550" y="685800"/>
          <p14:tracePt t="45220" x="4362450" y="717550"/>
          <p14:tracePt t="45240" x="4337050" y="742950"/>
          <p14:tracePt t="45253" x="4273550" y="800100"/>
          <p14:tracePt t="45270" x="4197350" y="850900"/>
          <p14:tracePt t="45287" x="4076700" y="908050"/>
          <p14:tracePt t="45304" x="3968750" y="939800"/>
          <p14:tracePt t="45320" x="3829050" y="965200"/>
          <p14:tracePt t="45337" x="3651250" y="965200"/>
          <p14:tracePt t="45353" x="3441700" y="971550"/>
          <p14:tracePt t="45370" x="3251200" y="971550"/>
          <p14:tracePt t="45387" x="2978150" y="971550"/>
          <p14:tracePt t="45404" x="2730500" y="977900"/>
          <p14:tracePt t="45420" x="2476500" y="990600"/>
          <p14:tracePt t="45438" x="2222500" y="1009650"/>
          <p14:tracePt t="45453" x="2051050" y="1016000"/>
          <p14:tracePt t="45471" x="1930400" y="1028700"/>
          <p14:tracePt t="45487" x="1879600" y="1035050"/>
          <p14:tracePt t="45505" x="1828800" y="1041400"/>
          <p14:tracePt t="45521" x="1803400" y="1047750"/>
          <p14:tracePt t="45537" x="1790700" y="1047750"/>
          <p14:tracePt t="45607" x="1797050" y="1047750"/>
          <p14:tracePt t="45613" x="1803400" y="1047750"/>
          <p14:tracePt t="45638" x="1816100" y="1047750"/>
          <p14:tracePt t="45672" x="1822450" y="1047750"/>
          <p14:tracePt t="45728" x="1828800" y="1047750"/>
          <p14:tracePt t="45754" x="1835150" y="1047750"/>
          <p14:tracePt t="45772" x="1841500" y="1054100"/>
          <p14:tracePt t="45787" x="1866900" y="1054100"/>
          <p14:tracePt t="45804" x="1885950" y="1054100"/>
          <p14:tracePt t="45821" x="1898650" y="1054100"/>
          <p14:tracePt t="45838" x="1924050" y="1054100"/>
          <p14:tracePt t="45854" x="1936750" y="1054100"/>
          <p14:tracePt t="45871" x="1962150" y="1060450"/>
          <p14:tracePt t="45890" x="1987550" y="1066800"/>
          <p14:tracePt t="45904" x="2000250" y="1073150"/>
          <p14:tracePt t="45921" x="2012950" y="1079500"/>
          <p14:tracePt t="45937" x="2019300" y="1085850"/>
          <p14:tracePt t="45955" x="2025650" y="1092200"/>
          <p14:tracePt t="45970" x="2038350" y="1092200"/>
          <p14:tracePt t="45994" x="2051050" y="1092200"/>
          <p14:tracePt t="46004" x="2051050" y="1085850"/>
          <p14:tracePt t="46023" x="2063750" y="1079500"/>
          <p14:tracePt t="46040" x="2070100" y="1066800"/>
          <p14:tracePt t="46058" x="2076450" y="1060450"/>
          <p14:tracePt t="46070" x="2082800" y="1047750"/>
          <p14:tracePt t="46087" x="2082800" y="1041400"/>
          <p14:tracePt t="46104" x="2082800" y="1028700"/>
          <p14:tracePt t="46121" x="2082800" y="1009650"/>
          <p14:tracePt t="46138" x="2082800" y="990600"/>
          <p14:tracePt t="46155" x="2063750" y="952500"/>
          <p14:tracePt t="46165" x="2057400" y="933450"/>
          <p14:tracePt t="46176" x="2051050" y="920750"/>
          <p14:tracePt t="46188" x="2038350" y="895350"/>
          <p14:tracePt t="46205" x="2032000" y="876300"/>
          <p14:tracePt t="46224" x="2025650" y="869950"/>
          <p14:tracePt t="46253" x="2019300" y="869950"/>
          <p14:tracePt t="46272" x="2006600" y="869950"/>
          <p14:tracePt t="46287" x="1993900" y="869950"/>
          <p14:tracePt t="46305" x="1981200" y="869950"/>
          <p14:tracePt t="46321" x="1968500" y="876300"/>
          <p14:tracePt t="46337" x="1962150" y="876300"/>
          <p14:tracePt t="46354" x="1955800" y="882650"/>
          <p14:tracePt t="46371" x="1949450" y="895350"/>
          <p14:tracePt t="46387" x="1936750" y="908050"/>
          <p14:tracePt t="46404" x="1924050" y="920750"/>
          <p14:tracePt t="46420" x="1917700" y="927100"/>
          <p14:tracePt t="46438" x="1911350" y="933450"/>
          <p14:tracePt t="46514" x="1905000" y="933450"/>
          <p14:tracePt t="46530" x="1905000" y="939800"/>
          <p14:tracePt t="46537" x="1905000" y="946150"/>
          <p14:tracePt t="46554" x="1905000" y="958850"/>
          <p14:tracePt t="46649" x="1911350" y="952500"/>
          <p14:tracePt t="46658" x="1917700" y="952500"/>
          <p14:tracePt t="46665" x="1924050" y="946150"/>
          <p14:tracePt t="46689" x="1949450" y="933450"/>
          <p14:tracePt t="46705" x="1987550" y="920750"/>
          <p14:tracePt t="46722" x="2012950" y="901700"/>
          <p14:tracePt t="46740" x="2070100" y="857250"/>
          <p14:tracePt t="46755" x="2108200" y="831850"/>
          <p14:tracePt t="46772" x="2190750" y="787400"/>
          <p14:tracePt t="46788" x="2305050" y="742950"/>
          <p14:tracePt t="46805" x="2451100" y="711200"/>
          <p14:tracePt t="46823" x="2603500" y="685800"/>
          <p14:tracePt t="46838" x="2762250" y="666750"/>
          <p14:tracePt t="46858" x="2870200" y="660400"/>
          <p14:tracePt t="46874" x="2952750" y="660400"/>
          <p14:tracePt t="46888" x="2978150" y="660400"/>
          <p14:tracePt t="46905" x="2990850" y="666750"/>
          <p14:tracePt t="46922" x="3003550" y="679450"/>
          <p14:tracePt t="46938" x="3048000" y="711200"/>
          <p14:tracePt t="46954" x="3124200" y="762000"/>
          <p14:tracePt t="46974" x="3270250" y="863600"/>
          <p14:tracePt t="46988" x="3333750" y="908050"/>
          <p14:tracePt t="47005" x="3390900" y="958850"/>
          <p14:tracePt t="47023" x="3422650" y="977900"/>
          <p14:tracePt t="47039" x="3435350" y="990600"/>
          <p14:tracePt t="47055" x="3435350" y="996950"/>
          <p14:tracePt t="47088" x="3441700" y="1003300"/>
          <p14:tracePt t="47105" x="3454400" y="971550"/>
          <p14:tracePt t="47125" x="3486150" y="889000"/>
          <p14:tracePt t="47138" x="3511550" y="787400"/>
          <p14:tracePt t="47155" x="3517900" y="698500"/>
          <p14:tracePt t="47172" x="3511550" y="603250"/>
          <p14:tracePt t="47188" x="3454400" y="508000"/>
          <p14:tracePt t="47207" x="3333750" y="438150"/>
          <p14:tracePt t="47222" x="3257550" y="425450"/>
          <p14:tracePt t="47238" x="3187700" y="425450"/>
          <p14:tracePt t="47255" x="3111500" y="431800"/>
          <p14:tracePt t="47272" x="3041650" y="412750"/>
          <p14:tracePt t="47289" x="2965450" y="355600"/>
          <p14:tracePt t="47305" x="2901950" y="304800"/>
          <p14:tracePt t="47322" x="2825750" y="241300"/>
          <p14:tracePt t="47339" x="2781300" y="209550"/>
          <p14:tracePt t="47356" x="2749550" y="196850"/>
          <p14:tracePt t="47372" x="2698750" y="196850"/>
          <p14:tracePt t="47389" x="2660650" y="215900"/>
          <p14:tracePt t="47406" x="2628900" y="241300"/>
          <p14:tracePt t="47422" x="2597150" y="279400"/>
          <p14:tracePt t="47439" x="2559050" y="311150"/>
          <p14:tracePt t="47456" x="2520950" y="336550"/>
          <p14:tracePt t="47472" x="2470150" y="387350"/>
          <p14:tracePt t="47489" x="2444750" y="425450"/>
          <p14:tracePt t="47506" x="2432050" y="444500"/>
          <p14:tracePt t="47523" x="2419350" y="476250"/>
          <p14:tracePt t="47538" x="2413000" y="514350"/>
          <p14:tracePt t="47555" x="2406650" y="546100"/>
          <p14:tracePt t="47572" x="2400300" y="590550"/>
          <p14:tracePt t="47589" x="2393950" y="628650"/>
          <p14:tracePt t="47606" x="2387600" y="679450"/>
          <p14:tracePt t="47623" x="2387600" y="717550"/>
          <p14:tracePt t="47639" x="2387600" y="742950"/>
          <p14:tracePt t="47656" x="2393950" y="774700"/>
          <p14:tracePt t="47673" x="2400300" y="787400"/>
          <p14:tracePt t="47689" x="2406650" y="793750"/>
          <p14:tracePt t="47706" x="2419350" y="806450"/>
          <p14:tracePt t="47725" x="2444750" y="819150"/>
          <p14:tracePt t="47739" x="2470150" y="838200"/>
          <p14:tracePt t="47755" x="2495550" y="850900"/>
          <p14:tracePt t="47773" x="2520950" y="869950"/>
          <p14:tracePt t="47789" x="2533650" y="882650"/>
          <p14:tracePt t="47807" x="2540000" y="895350"/>
          <p14:tracePt t="47822" x="2540000" y="901700"/>
          <p14:tracePt t="47839" x="2546350" y="914400"/>
          <p14:tracePt t="47856" x="2552700" y="920750"/>
          <p14:tracePt t="47874" x="2552700" y="933450"/>
          <p14:tracePt t="47892" x="2565400" y="952500"/>
          <p14:tracePt t="47906" x="2578100" y="958850"/>
          <p14:tracePt t="47922" x="2616200" y="990600"/>
          <p14:tracePt t="47939" x="2654300" y="1009650"/>
          <p14:tracePt t="47956" x="2667000" y="1009650"/>
          <p14:tracePt t="47973" x="2686050" y="1016000"/>
          <p14:tracePt t="47989" x="2692400" y="1022350"/>
          <p14:tracePt t="48007" x="2692400" y="1028700"/>
          <p14:tracePt t="48022" x="2698750" y="1028700"/>
          <p14:tracePt t="48071" x="2698750" y="1035050"/>
          <p14:tracePt t="48088" x="2705100" y="1035050"/>
          <p14:tracePt t="48106" x="2711450" y="1041400"/>
          <p14:tracePt t="48139" x="2717800" y="1047750"/>
          <p14:tracePt t="48159" x="2724150" y="1054100"/>
          <p14:tracePt t="48176" x="2730500" y="1066800"/>
          <p14:tracePt t="48192" x="2749550" y="1085850"/>
          <p14:tracePt t="48206" x="2755900" y="1092200"/>
          <p14:tracePt t="48223" x="2806700" y="1136650"/>
          <p14:tracePt t="48240" x="2851150" y="1174750"/>
          <p14:tracePt t="48256" x="2882900" y="1200150"/>
          <p14:tracePt t="48274" x="2952750" y="1238250"/>
          <p14:tracePt t="48289" x="3009900" y="1257300"/>
          <p14:tracePt t="48306" x="3219450" y="1308100"/>
          <p14:tracePt t="48323" x="3333750" y="1333500"/>
          <p14:tracePt t="48339" x="3454400" y="1352550"/>
          <p14:tracePt t="48356" x="3524250" y="1352550"/>
          <p14:tracePt t="48373" x="3562350" y="1352550"/>
          <p14:tracePt t="48390" x="3581400" y="1339850"/>
          <p14:tracePt t="48406" x="3587750" y="1320800"/>
          <p14:tracePt t="48422" x="3587750" y="1308100"/>
          <p14:tracePt t="48440" x="3587750" y="1289050"/>
          <p14:tracePt t="48456" x="3594100" y="1270000"/>
          <p14:tracePt t="48473" x="3613150" y="1231900"/>
          <p14:tracePt t="48489" x="3638550" y="1174750"/>
          <p14:tracePt t="48508" x="3651250" y="1143000"/>
          <p14:tracePt t="48527" x="3651250" y="1117600"/>
          <p14:tracePt t="48539" x="3651250" y="1111250"/>
          <p14:tracePt t="48558" x="3651250" y="1073150"/>
          <p14:tracePt t="48573" x="3632200" y="1035050"/>
          <p14:tracePt t="48590" x="3600450" y="971550"/>
          <p14:tracePt t="48606" x="3575050" y="920750"/>
          <p14:tracePt t="48623" x="3530600" y="831850"/>
          <p14:tracePt t="48639" x="3479800" y="749300"/>
          <p14:tracePt t="48656" x="3448050" y="692150"/>
          <p14:tracePt t="48673" x="3397250" y="622300"/>
          <p14:tracePt t="48690" x="3321050" y="552450"/>
          <p14:tracePt t="48706" x="3263900" y="520700"/>
          <p14:tracePt t="48723" x="3187700" y="495300"/>
          <p14:tracePt t="48739" x="3130550" y="488950"/>
          <p14:tracePt t="48759" x="3054350" y="488950"/>
          <p14:tracePt t="48776" x="3016250" y="495300"/>
          <p14:tracePt t="48793" x="3003550" y="520700"/>
          <p14:tracePt t="48809" x="2984500" y="558800"/>
          <p14:tracePt t="48823" x="2971800" y="596900"/>
          <p14:tracePt t="48840" x="2946400" y="635000"/>
          <p14:tracePt t="48858" x="2933700" y="666750"/>
          <p14:tracePt t="48873" x="2927350" y="692150"/>
          <p14:tracePt t="48890" x="2927350" y="704850"/>
          <p14:tracePt t="48906" x="2946400" y="730250"/>
          <p14:tracePt t="48923" x="2971800" y="749300"/>
          <p14:tracePt t="48942" x="3003550" y="774700"/>
          <p14:tracePt t="48956" x="3009900" y="781050"/>
          <p14:tracePt t="48973" x="3022600" y="800100"/>
          <p14:tracePt t="48990" x="3016250" y="812800"/>
          <p14:tracePt t="49006" x="3009900" y="812800"/>
          <p14:tracePt t="49023" x="2990850" y="819150"/>
          <p14:tracePt t="49040" x="2965450" y="825500"/>
          <p14:tracePt t="49057" x="2927350" y="831850"/>
          <p14:tracePt t="49073" x="2876550" y="838200"/>
          <p14:tracePt t="49089" x="2832100" y="844550"/>
          <p14:tracePt t="49106" x="2787650" y="844550"/>
          <p14:tracePt t="49123" x="2743200" y="844550"/>
          <p14:tracePt t="49139" x="2686050" y="844550"/>
          <p14:tracePt t="49156" x="2654300" y="838200"/>
          <p14:tracePt t="49173" x="2628900" y="831850"/>
          <p14:tracePt t="49190" x="2622550" y="831850"/>
          <p14:tracePt t="49242" x="2622550" y="838200"/>
          <p14:tracePt t="49257" x="2635250" y="863600"/>
          <p14:tracePt t="49276" x="2654300" y="895350"/>
          <p14:tracePt t="49290" x="2667000" y="920750"/>
          <p14:tracePt t="49307" x="2692400" y="952500"/>
          <p14:tracePt t="49324" x="2736850" y="984250"/>
          <p14:tracePt t="49340" x="2813050" y="1009650"/>
          <p14:tracePt t="49357" x="2882900" y="1016000"/>
          <p14:tracePt t="49374" x="2933700" y="1016000"/>
          <p14:tracePt t="49390" x="2984500" y="996950"/>
          <p14:tracePt t="49407" x="3016250" y="971550"/>
          <p14:tracePt t="49424" x="3048000" y="933450"/>
          <p14:tracePt t="49440" x="3067050" y="876300"/>
          <p14:tracePt t="49456" x="3073400" y="806450"/>
          <p14:tracePt t="49473" x="3022600" y="711200"/>
          <p14:tracePt t="49491" x="2971800" y="654050"/>
          <p14:tracePt t="49507" x="2933700" y="622300"/>
          <p14:tracePt t="49523" x="2901950" y="596900"/>
          <p14:tracePt t="49540" x="2863850" y="577850"/>
          <p14:tracePt t="49557" x="2794000" y="558800"/>
          <p14:tracePt t="49574" x="2705100" y="546100"/>
          <p14:tracePt t="49591" x="2603500" y="533400"/>
          <p14:tracePt t="49607" x="2489200" y="527050"/>
          <p14:tracePt t="49624" x="2368550" y="527050"/>
          <p14:tracePt t="49640" x="2254250" y="527050"/>
          <p14:tracePt t="49644" x="2222500" y="533400"/>
          <p14:tracePt t="49658" x="2190750" y="546100"/>
          <p14:tracePt t="49674" x="2139950" y="571500"/>
          <p14:tracePt t="49690" x="2133600" y="609600"/>
          <p14:tracePt t="49707" x="2146300" y="692150"/>
          <p14:tracePt t="49724" x="2216150" y="793750"/>
          <p14:tracePt t="49740" x="2273300" y="850900"/>
          <p14:tracePt t="49757" x="2330450" y="908050"/>
          <p14:tracePt t="49774" x="2374900" y="946150"/>
          <p14:tracePt t="49790" x="2425700" y="984250"/>
          <p14:tracePt t="49807" x="2514600" y="1022350"/>
          <p14:tracePt t="49825" x="2578100" y="1028700"/>
          <p14:tracePt t="49840" x="2679700" y="1035050"/>
          <p14:tracePt t="49859" x="2774950" y="1009650"/>
          <p14:tracePt t="49860" x="2813050" y="996950"/>
          <p14:tracePt t="49875" x="2851150" y="965200"/>
          <p14:tracePt t="49894" x="2895600" y="914400"/>
          <p14:tracePt t="49907" x="2901950" y="882650"/>
          <p14:tracePt t="49926" x="2914650" y="825500"/>
          <p14:tracePt t="49940" x="2914650" y="793750"/>
          <p14:tracePt t="49976" x="2901950" y="787400"/>
          <p14:tracePt t="49991" x="2882900" y="787400"/>
          <p14:tracePt t="50010" x="2857500" y="787400"/>
          <p14:tracePt t="50024" x="2825750" y="800100"/>
          <p14:tracePt t="50042" x="2794000" y="812800"/>
          <p14:tracePt t="50061" x="2762250" y="825500"/>
          <p14:tracePt t="50074" x="2743200" y="838200"/>
          <p14:tracePt t="50090" x="2730500" y="844550"/>
          <p14:tracePt t="50108" x="2724150" y="850900"/>
          <p14:tracePt t="50125" x="2711450" y="857250"/>
          <p14:tracePt t="50142" x="2705100" y="863600"/>
          <p14:tracePt t="50158" x="2692400" y="876300"/>
          <p14:tracePt t="50177" x="2673350" y="882650"/>
          <p14:tracePt t="50195" x="2667000" y="889000"/>
          <p14:tracePt t="50207" x="2660650" y="895350"/>
          <p14:tracePt t="50304" x="2654300" y="889000"/>
          <p14:tracePt t="50312" x="2654300" y="882650"/>
          <p14:tracePt t="50324" x="2654300" y="876300"/>
          <p14:tracePt t="50340" x="2647950" y="869950"/>
          <p14:tracePt t="50458" x="2641600" y="876300"/>
          <p14:tracePt t="50491" x="2641600" y="882650"/>
          <p14:tracePt t="50550" x="2641600" y="876300"/>
          <p14:tracePt t="50557" x="2641600" y="869950"/>
          <p14:tracePt t="50574" x="2647950" y="857250"/>
          <p14:tracePt t="50594" x="2647950" y="850900"/>
          <p14:tracePt t="50608" x="2654300" y="850900"/>
          <p14:tracePt t="50683" x="2654300" y="857250"/>
          <p14:tracePt t="50692" x="2660650" y="857250"/>
          <p14:tracePt t="50708" x="2660650" y="869950"/>
          <p14:tracePt t="50727" x="2667000" y="882650"/>
          <p14:tracePt t="50758" x="2667000" y="901700"/>
          <p14:tracePt t="50775" x="2660650" y="920750"/>
          <p14:tracePt t="50792" x="2654300" y="939800"/>
          <p14:tracePt t="50809" x="2641600" y="965200"/>
          <p14:tracePt t="50825" x="2635250" y="971550"/>
          <p14:tracePt t="50841" x="2635250" y="977900"/>
          <p14:tracePt t="50978" x="2635250" y="984250"/>
          <p14:tracePt t="50995" x="2635250" y="990600"/>
          <p14:tracePt t="51009" x="2628900" y="990600"/>
          <p14:tracePt t="51628" x="2628900" y="996950"/>
          <p14:tracePt t="51642" x="2622550" y="1003300"/>
          <p14:tracePt t="51659" x="2616200" y="1009650"/>
          <p14:tracePt t="51676" x="2609850" y="1016000"/>
          <p14:tracePt t="51757" x="2609850" y="1009650"/>
          <p14:tracePt t="51761" x="2609850" y="1003300"/>
          <p14:tracePt t="52080" x="2603500" y="1003300"/>
          <p14:tracePt t="52088" x="2603500" y="1009650"/>
          <p14:tracePt t="52096" x="2597150" y="1016000"/>
          <p14:tracePt t="52110" x="2597150" y="1022350"/>
          <p14:tracePt t="52126" x="2597150" y="1035050"/>
          <p14:tracePt t="52142" x="2590800" y="1047750"/>
          <p14:tracePt t="52160" x="2584450" y="1060450"/>
          <p14:tracePt t="52218" x="2584450" y="1054100"/>
          <p14:tracePt t="52226" x="2584450" y="1047750"/>
          <p14:tracePt t="52243" x="2590800" y="1028700"/>
          <p14:tracePt t="52260" x="2597150" y="1016000"/>
          <p14:tracePt t="52276" x="2609850" y="1009650"/>
          <p14:tracePt t="52296" x="2616200" y="996950"/>
          <p14:tracePt t="52309" x="2622550" y="990600"/>
          <p14:tracePt t="52326" x="2635250" y="984250"/>
          <p14:tracePt t="52342" x="2641600" y="971550"/>
          <p14:tracePt t="52360" x="2654300" y="958850"/>
          <p14:tracePt t="52377" x="2667000" y="939800"/>
          <p14:tracePt t="52395" x="2698750" y="901700"/>
          <p14:tracePt t="52409" x="2711450" y="889000"/>
          <p14:tracePt t="52426" x="2749550" y="850900"/>
          <p14:tracePt t="52446" x="2768600" y="825500"/>
          <p14:tracePt t="52460" x="2781300" y="800100"/>
          <p14:tracePt t="52476" x="2794000" y="781050"/>
          <p14:tracePt t="52494" x="2800350" y="762000"/>
          <p14:tracePt t="52510" x="2806700" y="755650"/>
          <p14:tracePt t="52526" x="2806700" y="749300"/>
          <p14:tracePt t="52544" x="2806700" y="742950"/>
          <p14:tracePt t="52582" x="2806700" y="736600"/>
          <p14:tracePt t="52650" x="2800350" y="742950"/>
          <p14:tracePt t="52664" x="2794000" y="749300"/>
          <p14:tracePt t="52769" x="2787650" y="749300"/>
          <p14:tracePt t="52798" x="2787650" y="742950"/>
          <p14:tracePt t="52814" x="2781300" y="742950"/>
          <p14:tracePt t="52852" x="2781300" y="736600"/>
          <p14:tracePt t="52957" x="2781300" y="742950"/>
          <p14:tracePt t="52966" x="2774950" y="749300"/>
          <p14:tracePt t="52977" x="2774950" y="755650"/>
          <p14:tracePt t="52995" x="2774950" y="762000"/>
          <p14:tracePt t="53010" x="2768600" y="762000"/>
          <p14:tracePt t="53120" x="2768600" y="768350"/>
          <p14:tracePt t="53192" x="2774950" y="774700"/>
          <p14:tracePt t="53200" x="2781300" y="781050"/>
          <p14:tracePt t="53210" x="2781300" y="787400"/>
          <p14:tracePt t="53228" x="2794000" y="812800"/>
          <p14:tracePt t="53243" x="2800350" y="844550"/>
          <p14:tracePt t="53260" x="2819400" y="882650"/>
          <p14:tracePt t="53277" x="2825750" y="901700"/>
          <p14:tracePt t="53294" x="2825750" y="914400"/>
          <p14:tracePt t="53326" x="2832100" y="914400"/>
          <p14:tracePt t="53360" x="2838450" y="920750"/>
          <p14:tracePt t="53377" x="2844800" y="927100"/>
          <p14:tracePt t="53393" x="2851150" y="939800"/>
          <p14:tracePt t="53411" x="2851150" y="952500"/>
          <p14:tracePt t="53427" x="2851150" y="965200"/>
          <p14:tracePt t="53460" x="2851150" y="971550"/>
          <p14:tracePt t="54063" x="2851150" y="965200"/>
          <p14:tracePt t="54103" x="2851150" y="958850"/>
          <p14:tracePt t="54127" x="2857500" y="952500"/>
          <p14:tracePt t="54134" x="2863850" y="952500"/>
          <p14:tracePt t="54147" x="2870200" y="952500"/>
          <p14:tracePt t="54162" x="2876550" y="946150"/>
          <p14:tracePt t="54178" x="2882900" y="939800"/>
          <p14:tracePt t="54195" x="2895600" y="939800"/>
          <p14:tracePt t="54211" x="2901950" y="933450"/>
          <p14:tracePt t="54228" x="2908300" y="933450"/>
          <p14:tracePt t="54244" x="2914650" y="933450"/>
          <p14:tracePt t="54284" x="2921000" y="933450"/>
          <p14:tracePt t="54308" x="2927350" y="933450"/>
          <p14:tracePt t="54324" x="2933700" y="933450"/>
          <p14:tracePt t="54334" x="2940050" y="933450"/>
          <p14:tracePt t="54344" x="2946400" y="939800"/>
          <p14:tracePt t="54361" x="2959100" y="946150"/>
          <p14:tracePt t="54378" x="2965450" y="952500"/>
          <p14:tracePt t="54395" x="2965450" y="971550"/>
          <p14:tracePt t="54412" x="2971800" y="984250"/>
          <p14:tracePt t="54427" x="2978150" y="1009650"/>
          <p14:tracePt t="54447" x="2978150" y="1022350"/>
          <p14:tracePt t="54462" x="2978150" y="1041400"/>
          <p14:tracePt t="54480" x="2978150" y="1060450"/>
          <p14:tracePt t="54496" x="2971800" y="1066800"/>
          <p14:tracePt t="54514" x="2971800" y="1073150"/>
          <p14:tracePt t="54546" x="2965450" y="1073150"/>
          <p14:tracePt t="54561" x="2959100" y="1073150"/>
          <p14:tracePt t="54578" x="2952750" y="1079500"/>
          <p14:tracePt t="54595" x="2946400" y="1079500"/>
          <p14:tracePt t="54610" x="2933700" y="1079500"/>
          <p14:tracePt t="54629" x="2927350" y="1073150"/>
          <p14:tracePt t="54645" x="2927350" y="1066800"/>
          <p14:tracePt t="54661" x="2914650" y="1054100"/>
          <p14:tracePt t="54680" x="2908300" y="1041400"/>
          <p14:tracePt t="54695" x="2901950" y="1035050"/>
          <p14:tracePt t="54712" x="2895600" y="1035050"/>
          <p14:tracePt t="54729" x="2895600" y="1028700"/>
          <p14:tracePt t="54763" x="2889250" y="1028700"/>
          <p14:tracePt t="54814" x="2901950" y="1022350"/>
          <p14:tracePt t="54828" x="2933700" y="1016000"/>
          <p14:tracePt t="54845" x="2965450" y="1009650"/>
          <p14:tracePt t="54865" x="2997200" y="1003300"/>
          <p14:tracePt t="54878" x="3028950" y="984250"/>
          <p14:tracePt t="54895" x="3067050" y="965200"/>
          <p14:tracePt t="54912" x="3111500" y="946150"/>
          <p14:tracePt t="54928" x="3289300" y="946150"/>
          <p14:tracePt t="54945" x="3486150" y="939800"/>
          <p14:tracePt t="54962" x="3663950" y="939800"/>
          <p14:tracePt t="54978" x="3829050" y="927100"/>
          <p14:tracePt t="54996" x="3981450" y="920750"/>
          <p14:tracePt t="55011" x="4089400" y="908050"/>
          <p14:tracePt t="55030" x="4203700" y="882650"/>
          <p14:tracePt t="55045" x="4267200" y="869950"/>
          <p14:tracePt t="55064" x="4368800" y="850900"/>
          <p14:tracePt t="55078" x="4483100" y="844550"/>
          <p14:tracePt t="55096" x="4616450" y="831850"/>
          <p14:tracePt t="55112" x="4749800" y="819150"/>
          <p14:tracePt t="55128" x="4845050" y="806450"/>
          <p14:tracePt t="55145" x="4940300" y="800100"/>
          <p14:tracePt t="55163" x="5003800" y="800100"/>
          <p14:tracePt t="55178" x="5086350" y="806450"/>
          <p14:tracePt t="55196" x="5213350" y="844550"/>
          <p14:tracePt t="55198" x="5308600" y="869950"/>
          <p14:tracePt t="55212" x="5378450" y="895350"/>
          <p14:tracePt t="55231" x="5664200" y="946150"/>
          <p14:tracePt t="55249" x="5810250" y="952500"/>
          <p14:tracePt t="55262" x="5918200" y="952500"/>
          <p14:tracePt t="55279" x="5956300" y="952500"/>
          <p14:tracePt t="55324" x="5962650" y="952500"/>
          <p14:tracePt t="55332" x="5969000" y="952500"/>
          <p14:tracePt t="55345" x="5981700" y="952500"/>
          <p14:tracePt t="55362" x="6083300" y="946150"/>
          <p14:tracePt t="55380" x="6280150" y="958850"/>
          <p14:tracePt t="55398" x="6419850" y="971550"/>
          <p14:tracePt t="55411" x="6496050" y="971550"/>
          <p14:tracePt t="55428" x="6527800" y="971550"/>
          <p14:tracePt t="55445" x="6540500" y="971550"/>
          <p14:tracePt t="55462" x="6578600" y="971550"/>
          <p14:tracePt t="55478" x="6673850" y="958850"/>
          <p14:tracePt t="55496" x="6826250" y="952500"/>
          <p14:tracePt t="55511" x="6972300" y="946150"/>
          <p14:tracePt t="55531" x="7086600" y="933450"/>
          <p14:tracePt t="55545" x="7112000" y="920750"/>
          <p14:tracePt t="55562" x="7118350" y="914400"/>
          <p14:tracePt t="55623" x="7124700" y="914400"/>
          <p14:tracePt t="55645" x="7137400" y="914400"/>
          <p14:tracePt t="55662" x="7143750" y="914400"/>
          <p14:tracePt t="55695" x="7156450" y="908050"/>
          <p14:tracePt t="55711" x="7188200" y="901700"/>
          <p14:tracePt t="55728" x="7226300" y="895350"/>
          <p14:tracePt t="55745" x="7251700" y="889000"/>
          <p14:tracePt t="55763" x="7277100" y="882650"/>
          <p14:tracePt t="55779" x="7289800" y="876300"/>
          <p14:tracePt t="55795" x="7296150" y="869950"/>
          <p14:tracePt t="55812" x="7308850" y="869950"/>
          <p14:tracePt t="55829" x="7327900" y="863600"/>
          <p14:tracePt t="55846" x="7346950" y="850900"/>
          <p14:tracePt t="55863" x="7353300" y="838200"/>
          <p14:tracePt t="55878" x="7359650" y="825500"/>
          <p14:tracePt t="55896" x="7359650" y="819150"/>
          <p14:tracePt t="55952" x="7359650" y="806450"/>
          <p14:tracePt t="55980" x="7359650" y="793750"/>
          <p14:tracePt t="55997" x="7353300" y="774700"/>
          <p14:tracePt t="56012" x="7346950" y="762000"/>
          <p14:tracePt t="56030" x="7334250" y="749300"/>
          <p14:tracePt t="56046" x="7327900" y="749300"/>
          <p14:tracePt t="56063" x="7321550" y="749300"/>
          <p14:tracePt t="56080" x="7302500" y="755650"/>
          <p14:tracePt t="56096" x="7283450" y="762000"/>
          <p14:tracePt t="56113" x="7277100" y="762000"/>
          <p14:tracePt t="56129" x="7264400" y="762000"/>
          <p14:tracePt t="56145" x="7251700" y="762000"/>
          <p14:tracePt t="56163" x="7245350" y="749300"/>
          <p14:tracePt t="56181" x="7239000" y="736600"/>
          <p14:tracePt t="56197" x="7245350" y="717550"/>
          <p14:tracePt t="56213" x="7258050" y="704850"/>
          <p14:tracePt t="56230" x="7277100" y="698500"/>
          <p14:tracePt t="56247" x="7283450" y="698500"/>
          <p14:tracePt t="56400" x="7277100" y="698500"/>
          <p14:tracePt t="56422" x="7270750" y="698500"/>
          <p14:tracePt t="56430" x="7264400" y="698500"/>
          <p14:tracePt t="56463" x="7251700" y="698500"/>
          <p14:tracePt t="56480" x="7245350" y="698500"/>
          <p14:tracePt t="56497" x="7232650" y="698500"/>
          <p14:tracePt t="56513" x="7226300" y="698500"/>
          <p14:tracePt t="56546" x="7226300" y="692150"/>
          <p14:tracePt t="56563" x="7219950" y="685800"/>
          <p14:tracePt t="56579" x="7200900" y="673100"/>
          <p14:tracePt t="56596" x="7169150" y="660400"/>
          <p14:tracePt t="56613" x="7131050" y="654050"/>
          <p14:tracePt t="56630" x="7105650" y="647700"/>
          <p14:tracePt t="56647" x="7073900" y="647700"/>
          <p14:tracePt t="56663" x="7042150" y="647700"/>
          <p14:tracePt t="56680" x="7029450" y="647700"/>
          <p14:tracePt t="56697" x="6997700" y="647700"/>
          <p14:tracePt t="56713" x="6978650" y="647700"/>
          <p14:tracePt t="56730" x="6934200" y="647700"/>
          <p14:tracePt t="56731" x="6908800" y="654050"/>
          <p14:tracePt t="56764" x="6826250" y="685800"/>
          <p14:tracePt t="56780" x="6807200" y="698500"/>
          <p14:tracePt t="56796" x="6807200" y="723900"/>
          <p14:tracePt t="56814" x="6851650" y="774700"/>
          <p14:tracePt t="56829" x="6934200" y="806450"/>
          <p14:tracePt t="56847" x="6985000" y="831850"/>
          <p14:tracePt t="56863" x="7016750" y="869950"/>
          <p14:tracePt t="56883" x="7010400" y="908050"/>
          <p14:tracePt t="56899" x="6921500" y="977900"/>
          <p14:tracePt t="56913" x="6769100" y="1066800"/>
          <p14:tracePt t="56930" x="6540500" y="1130300"/>
          <p14:tracePt t="56946" x="6280150" y="1162050"/>
          <p14:tracePt t="56963" x="5969000" y="1187450"/>
          <p14:tracePt t="56980" x="5492750" y="1155700"/>
          <p14:tracePt t="56996" x="4876800" y="1117600"/>
          <p14:tracePt t="57014" x="3835400" y="1047750"/>
          <p14:tracePt t="57032" x="3155950" y="996950"/>
          <p14:tracePt t="57047" x="2603500" y="946150"/>
          <p14:tracePt t="57064" x="2368550" y="927100"/>
          <p14:tracePt t="57082" x="1924050" y="889000"/>
          <p14:tracePt t="57097" x="1752600" y="882650"/>
          <p14:tracePt t="57115" x="1568450" y="876300"/>
          <p14:tracePt t="57130" x="1384300" y="869950"/>
          <p14:tracePt t="57146" x="1238250" y="850900"/>
          <p14:tracePt t="57163" x="1181100" y="838200"/>
          <p14:tracePt t="57181" x="1174750" y="831850"/>
          <p14:tracePt t="57197" x="1187450" y="819150"/>
          <p14:tracePt t="57214" x="1257300" y="806450"/>
          <p14:tracePt t="57230" x="1397000" y="800100"/>
          <p14:tracePt t="57247" x="1562100" y="793750"/>
          <p14:tracePt t="57263" x="1765300" y="812800"/>
          <p14:tracePt t="57281" x="1949450" y="844550"/>
          <p14:tracePt t="57299" x="2019300" y="857250"/>
          <p14:tracePt t="57314" x="2089150" y="869950"/>
          <p14:tracePt t="57330" x="2235200" y="882650"/>
          <p14:tracePt t="57347" x="2470150" y="908050"/>
          <p14:tracePt t="57364" x="2806700" y="946150"/>
          <p14:tracePt t="57381" x="3143250" y="977900"/>
          <p14:tracePt t="57397" x="3498850" y="1016000"/>
          <p14:tracePt t="57414" x="3873500" y="1047750"/>
          <p14:tracePt t="57430" x="4191000" y="1079500"/>
          <p14:tracePt t="57447" x="4521200" y="1104900"/>
          <p14:tracePt t="57463" x="4895850" y="1123950"/>
          <p14:tracePt t="57480" x="5270500" y="1130300"/>
          <p14:tracePt t="57481" x="5473700" y="1130300"/>
          <p14:tracePt t="57497" x="5664200" y="1130300"/>
          <p14:tracePt t="57514" x="5956300" y="1130300"/>
          <p14:tracePt t="57531" x="6267450" y="1123950"/>
          <p14:tracePt t="57547" x="6432550" y="1111250"/>
          <p14:tracePt t="57564" x="6591300" y="1098550"/>
          <p14:tracePt t="57581" x="6762750" y="1092200"/>
          <p14:tracePt t="57597" x="6940550" y="1092200"/>
          <p14:tracePt t="57616" x="7099300" y="1092200"/>
          <p14:tracePt t="57630" x="7232650" y="1092200"/>
          <p14:tracePt t="57647" x="7302500" y="1085850"/>
          <p14:tracePt t="57663" x="7315200" y="1073150"/>
          <p14:tracePt t="57681" x="7302500" y="1047750"/>
          <p14:tracePt t="57683" x="7296150" y="1035050"/>
          <p14:tracePt t="57697" x="7283450" y="1028700"/>
          <p14:tracePt t="57713" x="7283450" y="1022350"/>
          <p14:tracePt t="57731" x="7283450" y="1028700"/>
          <p14:tracePt t="57747" x="7308850" y="1054100"/>
          <p14:tracePt t="57764" x="7346950" y="1092200"/>
          <p14:tracePt t="57781" x="7378700" y="1136650"/>
          <p14:tracePt t="57798" x="7404100" y="1162050"/>
          <p14:tracePt t="57813" x="7410450" y="1174750"/>
          <p14:tracePt t="57831" x="7410450" y="1181100"/>
          <p14:tracePt t="57922" x="7416800" y="1181100"/>
          <p14:tracePt t="57930" x="7435850" y="1168400"/>
          <p14:tracePt t="57947" x="7512050" y="1117600"/>
          <p14:tracePt t="57965" x="7607300" y="1073150"/>
          <p14:tracePt t="57986" x="7727950" y="1009650"/>
          <p14:tracePt t="58001" x="7759700" y="990600"/>
          <p14:tracePt t="58017" x="7804150" y="965200"/>
          <p14:tracePt t="58030" x="7829550" y="952500"/>
          <p14:tracePt t="58048" x="7842250" y="946150"/>
          <p14:tracePt t="58164" x="7835900" y="946150"/>
          <p14:tracePt t="58170" x="7829550" y="946150"/>
          <p14:tracePt t="58198" x="7804150" y="958850"/>
          <p14:tracePt t="58217" x="7785100" y="965200"/>
          <p14:tracePt t="58231" x="7772400" y="971550"/>
          <p14:tracePt t="58288" x="7785100" y="971550"/>
          <p14:tracePt t="58298" x="7804150" y="971550"/>
          <p14:tracePt t="58317" x="7861300" y="965200"/>
          <p14:tracePt t="58334" x="7950200" y="939800"/>
          <p14:tracePt t="58336" x="7969250" y="933450"/>
          <p14:tracePt t="58348" x="8001000" y="920750"/>
          <p14:tracePt t="58365" x="8020050" y="901700"/>
          <p14:tracePt t="58381" x="8026400" y="889000"/>
          <p14:tracePt t="58401" x="8045450" y="857250"/>
          <p14:tracePt t="58415" x="8051800" y="850900"/>
          <p14:tracePt t="58431" x="8070850" y="825500"/>
          <p14:tracePt t="58448" x="8108950" y="787400"/>
          <p14:tracePt t="58467" x="8140700" y="774700"/>
          <p14:tracePt t="58481" x="8159750" y="762000"/>
          <p14:tracePt t="58500" x="8159750" y="755650"/>
          <p14:tracePt t="58514" x="8153400" y="755650"/>
          <p14:tracePt t="58531" x="8140700" y="749300"/>
          <p14:tracePt t="58565" x="8134350" y="742950"/>
          <p14:tracePt t="58582" x="8121650" y="730250"/>
          <p14:tracePt t="58597" x="8115300" y="723900"/>
          <p14:tracePt t="58614" x="8102600" y="711200"/>
          <p14:tracePt t="58632" x="8096250" y="704850"/>
          <p14:tracePt t="58648" x="8083550" y="704850"/>
          <p14:tracePt t="58665" x="8070850" y="698500"/>
          <p14:tracePt t="58681" x="8058150" y="698500"/>
          <p14:tracePt t="58698" x="8039100" y="698500"/>
          <p14:tracePt t="58715" x="8032750" y="698500"/>
          <p14:tracePt t="58732" x="8032750" y="704850"/>
          <p14:tracePt t="58748" x="8026400" y="704850"/>
          <p14:tracePt t="58765" x="8007350" y="730250"/>
          <p14:tracePt t="58781" x="8001000" y="755650"/>
          <p14:tracePt t="58798" x="7988300" y="774700"/>
          <p14:tracePt t="58815" x="7975600" y="806450"/>
          <p14:tracePt t="58832" x="7956550" y="838200"/>
          <p14:tracePt t="58849" x="7937500" y="863600"/>
          <p14:tracePt t="58866" x="7918450" y="889000"/>
          <p14:tracePt t="58881" x="7899400" y="908050"/>
          <p14:tracePt t="58898" x="7880350" y="920750"/>
          <p14:tracePt t="58915" x="7861300" y="939800"/>
          <p14:tracePt t="58932" x="7842250" y="958850"/>
          <p14:tracePt t="58948" x="7823200" y="984250"/>
          <p14:tracePt t="58965" x="7785100" y="1022350"/>
          <p14:tracePt t="58982" x="7734300" y="1060450"/>
          <p14:tracePt t="58999" x="7683500" y="1104900"/>
          <p14:tracePt t="59014" x="7632700" y="1149350"/>
          <p14:tracePt t="59032" x="7613650" y="1168400"/>
          <p14:tracePt t="59048" x="7600950" y="1187450"/>
          <p14:tracePt t="59099" x="7620000" y="1187450"/>
          <p14:tracePt t="59116" x="7670800" y="1187450"/>
          <p14:tracePt t="59132" x="7753350" y="1168400"/>
          <p14:tracePt t="59149" x="7842250" y="1155700"/>
          <p14:tracePt t="59166" x="7994650" y="1123950"/>
          <p14:tracePt t="59183" x="8191500" y="1092200"/>
          <p14:tracePt t="59199" x="8439150" y="1066800"/>
          <p14:tracePt t="59215" x="8559800" y="1066800"/>
          <p14:tracePt t="59231" x="8610600" y="1066800"/>
          <p14:tracePt t="59249" x="8623300" y="1073150"/>
          <p14:tracePt t="59265" x="8623300" y="1085850"/>
          <p14:tracePt t="59281" x="8610600" y="1111250"/>
          <p14:tracePt t="59299" x="8585200" y="1136650"/>
          <p14:tracePt t="59316" x="8553450" y="1162050"/>
          <p14:tracePt t="59347" x="8528050" y="1187450"/>
          <p14:tracePt t="59365" x="8489950" y="1231900"/>
          <p14:tracePt t="59367" x="8477250" y="1257300"/>
          <p14:tracePt t="59382" x="8458200" y="1289050"/>
          <p14:tracePt t="59398" x="8413750" y="1352550"/>
          <p14:tracePt t="59415" x="8362950" y="1460500"/>
          <p14:tracePt t="59431" x="8318500" y="1619250"/>
          <p14:tracePt t="59449" x="8299450" y="1682750"/>
          <p14:tracePt t="59466" x="8274050" y="1739900"/>
          <p14:tracePt t="59482" x="8261350" y="1758950"/>
          <p14:tracePt t="59499" x="8242300" y="1771650"/>
          <p14:tracePt t="59516" x="8235950" y="1778000"/>
          <p14:tracePt t="59533" x="8229600" y="1790700"/>
          <p14:tracePt t="59549" x="8223250" y="1809750"/>
          <p14:tracePt t="59566" x="8223250" y="1847850"/>
          <p14:tracePt t="59582" x="8229600" y="1892300"/>
          <p14:tracePt t="59599" x="8235950" y="1949450"/>
          <p14:tracePt t="59616" x="8242300" y="2000250"/>
          <p14:tracePt t="59633" x="8216900" y="2051050"/>
          <p14:tracePt t="59649" x="8204200" y="2063750"/>
          <p14:tracePt t="59666" x="8185150" y="2101850"/>
          <p14:tracePt t="59683" x="8185150" y="2171700"/>
          <p14:tracePt t="59700" x="8191500" y="2209800"/>
          <p14:tracePt t="59716" x="8197850" y="2228850"/>
          <p14:tracePt t="59732" x="8197850" y="2235200"/>
          <p14:tracePt t="59782" x="8197850" y="2228850"/>
          <p14:tracePt t="59789" x="8197850" y="2222500"/>
          <p14:tracePt t="59799" x="8204200" y="2216150"/>
          <p14:tracePt t="59820" x="8204200" y="2197100"/>
          <p14:tracePt t="59833" x="8204200" y="2184400"/>
          <p14:tracePt t="59850" x="8210550" y="2152650"/>
          <p14:tracePt t="59866" x="8210550" y="2133600"/>
          <p14:tracePt t="59883" x="8210550" y="2114550"/>
          <p14:tracePt t="59900" x="8197850" y="2082800"/>
          <p14:tracePt t="59922" x="8185150" y="2063750"/>
          <p14:tracePt t="59938" x="8178800" y="2063750"/>
          <p14:tracePt t="59996" x="8178800" y="2070100"/>
          <p14:tracePt t="60003" x="8178800" y="2076450"/>
          <p14:tracePt t="60032" x="8178800" y="2082800"/>
          <p14:tracePt t="60049" x="8178800" y="2089150"/>
          <p14:tracePt t="60066" x="8178800" y="2095500"/>
          <p14:tracePt t="60142" x="8178800" y="2089150"/>
          <p14:tracePt t="60151" x="8178800" y="2076450"/>
          <p14:tracePt t="60171" x="8185150" y="2051050"/>
          <p14:tracePt t="60188" x="8185150" y="2032000"/>
          <p14:tracePt t="60199" x="8185150" y="2019300"/>
          <p14:tracePt t="60216" x="8185150" y="2012950"/>
          <p14:tracePt t="60310" x="8185150" y="2019300"/>
          <p14:tracePt t="60325" x="8185150" y="2025650"/>
          <p14:tracePt t="60350" x="8185150" y="2032000"/>
          <p14:tracePt t="60521" x="8185150" y="2025650"/>
          <p14:tracePt t="60528" x="8191500" y="2019300"/>
          <p14:tracePt t="60537" x="8191500" y="2012950"/>
          <p14:tracePt t="60566" x="8197850" y="2006600"/>
          <p14:tracePt t="60620" x="8197850" y="2012950"/>
          <p14:tracePt t="60644" x="8197850" y="2019300"/>
          <p14:tracePt t="60714" x="8197850" y="2025650"/>
          <p14:tracePt t="60729" x="8197850" y="2032000"/>
          <p14:tracePt t="60735" x="8197850" y="2038350"/>
          <p14:tracePt t="60750" x="8197850" y="2044700"/>
          <p14:tracePt t="60766" x="8191500" y="2057400"/>
          <p14:tracePt t="60783" x="8172450" y="2076450"/>
          <p14:tracePt t="60800" x="8153400" y="2089150"/>
          <p14:tracePt t="60816" x="8134350" y="2095500"/>
          <p14:tracePt t="60833" x="8096250" y="2095500"/>
          <p14:tracePt t="60850" x="8020050" y="2057400"/>
          <p14:tracePt t="60867" x="7962900" y="1981200"/>
          <p14:tracePt t="60884" x="7918450" y="1911350"/>
          <p14:tracePt t="60900" x="7886700" y="1847850"/>
          <p14:tracePt t="60917" x="7842250" y="1765300"/>
          <p14:tracePt t="60933" x="7816850" y="1708150"/>
          <p14:tracePt t="60949" x="7804150" y="1676400"/>
          <p14:tracePt t="60968" x="7797800" y="1651000"/>
          <p14:tracePt t="60984" x="7791450" y="1638300"/>
          <p14:tracePt t="61000" x="7791450" y="1625600"/>
          <p14:tracePt t="61063" x="7797800" y="1625600"/>
          <p14:tracePt t="61072" x="7797800" y="1631950"/>
          <p14:tracePt t="61084" x="7810500" y="1631950"/>
          <p14:tracePt t="61100" x="7848600" y="1663700"/>
          <p14:tracePt t="61117" x="7893050" y="1708150"/>
          <p14:tracePt t="61134" x="7912100" y="1733550"/>
          <p14:tracePt t="61137" x="7924800" y="1752600"/>
          <p14:tracePt t="61152" x="7924800" y="1765300"/>
          <p14:tracePt t="61167" x="7924800" y="1771650"/>
          <p14:tracePt t="61210" x="7918450" y="1771650"/>
          <p14:tracePt t="61216" x="7912100" y="1771650"/>
          <p14:tracePt t="61233" x="7905750" y="1771650"/>
          <p14:tracePt t="61251" x="7893050" y="1784350"/>
          <p14:tracePt t="61268" x="7886700" y="1784350"/>
          <p14:tracePt t="61283" x="7886700" y="1790700"/>
          <p14:tracePt t="61320" x="7886700" y="1778000"/>
          <p14:tracePt t="61334" x="7893050" y="1771650"/>
          <p14:tracePt t="61350" x="7937500" y="1727200"/>
          <p14:tracePt t="61367" x="7975600" y="1695450"/>
          <p14:tracePt t="61383" x="8007350" y="1663700"/>
          <p14:tracePt t="61401" x="8032750" y="1644650"/>
          <p14:tracePt t="61417" x="8051800" y="1631950"/>
          <p14:tracePt t="61452" x="8058150" y="1631950"/>
          <p14:tracePt t="61484" x="8064500" y="1631950"/>
          <p14:tracePt t="61501" x="8070850" y="1631950"/>
          <p14:tracePt t="61533" x="8077200" y="1625600"/>
          <p14:tracePt t="61550" x="8077200" y="1619250"/>
          <p14:tracePt t="61652" x="8077200" y="1612900"/>
          <p14:tracePt t="61660" x="8077200" y="1606550"/>
          <p14:tracePt t="61672" x="8064500" y="1600200"/>
          <p14:tracePt t="61684" x="8058150" y="1593850"/>
          <p14:tracePt t="61700" x="8026400" y="1568450"/>
          <p14:tracePt t="61718" x="8020050" y="1568450"/>
          <p14:tracePt t="61734" x="8020050" y="1562100"/>
          <p14:tracePt t="61768" x="8020050" y="1568450"/>
          <p14:tracePt t="61786" x="8020050" y="1574800"/>
          <p14:tracePt t="61878" x="8020050" y="1562100"/>
          <p14:tracePt t="61884" x="8020050" y="1555750"/>
          <p14:tracePt t="61901" x="8020050" y="1549400"/>
          <p14:tracePt t="61918" x="8020050" y="1536700"/>
          <p14:tracePt t="62014" x="8026400" y="1530350"/>
          <p14:tracePt t="62038" x="8026400" y="1517650"/>
          <p14:tracePt t="62047" x="8013700" y="1504950"/>
          <p14:tracePt t="62054" x="7988300" y="1492250"/>
          <p14:tracePt t="62068" x="7969250" y="1479550"/>
          <p14:tracePt t="62084" x="7943850" y="1466850"/>
          <p14:tracePt t="62101" x="7912100" y="1466850"/>
          <p14:tracePt t="62118" x="7886700" y="1466850"/>
          <p14:tracePt t="62134" x="7861300" y="1473200"/>
          <p14:tracePt t="62151" x="7854950" y="1485900"/>
          <p14:tracePt t="62170" x="7854950" y="1492250"/>
          <p14:tracePt t="62184" x="7854950" y="1498600"/>
          <p14:tracePt t="62200" x="7854950" y="1504950"/>
          <p14:tracePt t="62217" x="7854950" y="1524000"/>
          <p14:tracePt t="62234" x="7861300" y="1555750"/>
          <p14:tracePt t="62251" x="7880350" y="1593850"/>
          <p14:tracePt t="62267" x="7918450" y="1644650"/>
          <p14:tracePt t="62287" x="7962900" y="1676400"/>
          <p14:tracePt t="62302" x="7994650" y="1695450"/>
          <p14:tracePt t="62317" x="8013700" y="1695450"/>
          <p14:tracePt t="62335" x="8045450" y="1689100"/>
          <p14:tracePt t="62351" x="8077200" y="1682750"/>
          <p14:tracePt t="62368" x="8159750" y="1657350"/>
          <p14:tracePt t="62384" x="8197850" y="1657350"/>
          <p14:tracePt t="62401" x="8267700" y="1670050"/>
          <p14:tracePt t="62417" x="8299450" y="1682750"/>
          <p14:tracePt t="62434" x="8324850" y="1695450"/>
          <p14:tracePt t="62452" x="8337550" y="1701800"/>
          <p14:tracePt t="62468" x="8337550" y="1708150"/>
          <p14:tracePt t="62509" x="8337550" y="1701800"/>
          <p14:tracePt t="62518" x="8337550" y="1695450"/>
          <p14:tracePt t="62535" x="8331200" y="1682750"/>
          <p14:tracePt t="62553" x="8331200" y="1670050"/>
          <p14:tracePt t="62616" x="8331200" y="1663700"/>
          <p14:tracePt t="62639" x="8331200" y="1657350"/>
          <p14:tracePt t="62651" x="8337550" y="1657350"/>
          <p14:tracePt t="62667" x="8337550" y="1644650"/>
          <p14:tracePt t="62687" x="8343900" y="1619250"/>
          <p14:tracePt t="62701" x="8343900" y="1612900"/>
          <p14:tracePt t="62719" x="8337550" y="1587500"/>
          <p14:tracePt t="62735" x="8331200" y="1581150"/>
          <p14:tracePt t="62751" x="8324850" y="1574800"/>
          <p14:tracePt t="62791" x="8324850" y="1568450"/>
          <p14:tracePt t="62807" x="8324850" y="1562100"/>
          <p14:tracePt t="62834" x="8318500" y="1555750"/>
          <p14:tracePt t="62851" x="8312150" y="1536700"/>
          <p14:tracePt t="62868" x="8299450" y="1530350"/>
          <p14:tracePt t="62886" x="8280400" y="1511300"/>
          <p14:tracePt t="62902" x="8248650" y="1492250"/>
          <p14:tracePt t="62918" x="8229600" y="1479550"/>
          <p14:tracePt t="62935" x="8223250" y="1473200"/>
          <p14:tracePt t="62952" x="8216900" y="1473200"/>
          <p14:tracePt t="62991" x="8210550" y="1466850"/>
          <p14:tracePt t="63001" x="8204200" y="1466850"/>
          <p14:tracePt t="63021" x="8185150" y="1466850"/>
          <p14:tracePt t="63037" x="8153400" y="1466850"/>
          <p14:tracePt t="63051" x="8134350" y="1473200"/>
          <p14:tracePt t="63068" x="8096250" y="1479550"/>
          <p14:tracePt t="63085" x="8077200" y="1485900"/>
          <p14:tracePt t="63102" x="8064500" y="1498600"/>
          <p14:tracePt t="63120" x="8051800" y="1517650"/>
          <p14:tracePt t="63135" x="8051800" y="1543050"/>
          <p14:tracePt t="63154" x="8058150" y="1562100"/>
          <p14:tracePt t="63171" x="8077200" y="1581150"/>
          <p14:tracePt t="63201" x="8102600" y="1606550"/>
          <p14:tracePt t="63218" x="8108950" y="1612900"/>
          <p14:tracePt t="63234" x="8121650" y="1631950"/>
          <p14:tracePt t="63252" x="8134350" y="1644650"/>
          <p14:tracePt t="63269" x="8166100" y="1676400"/>
          <p14:tracePt t="63284" x="8210550" y="1701800"/>
          <p14:tracePt t="63303" x="8223250" y="1708150"/>
          <p14:tracePt t="63319" x="8248650" y="1714500"/>
          <p14:tracePt t="63336" x="8255000" y="1714500"/>
          <p14:tracePt t="63352" x="8274050" y="1701800"/>
          <p14:tracePt t="63372" x="8286750" y="1676400"/>
          <p14:tracePt t="63389" x="8293100" y="1651000"/>
          <p14:tracePt t="63405" x="8299450" y="1638300"/>
          <p14:tracePt t="63418" x="8299450" y="1631950"/>
          <p14:tracePt t="63435" x="8299450" y="1619250"/>
          <p14:tracePt t="63452" x="8299450" y="1612900"/>
          <p14:tracePt t="63469" x="8305800" y="1612900"/>
          <p14:tracePt t="63487" x="8305800" y="1606550"/>
          <p14:tracePt t="63502" x="8312150" y="1600200"/>
          <p14:tracePt t="63519" x="8312150" y="1587500"/>
          <p14:tracePt t="63538" x="8312150" y="1581150"/>
          <p14:tracePt t="63552" x="8293100" y="1581150"/>
          <p14:tracePt t="63568" x="8286750" y="1581150"/>
          <p14:tracePt t="63585" x="8267700" y="1587500"/>
          <p14:tracePt t="63601" x="8255000" y="1600200"/>
          <p14:tracePt t="63618" x="8229600" y="1606550"/>
          <p14:tracePt t="63636" x="8223250" y="1612900"/>
          <p14:tracePt t="63672" x="8223250" y="1606550"/>
          <p14:tracePt t="63685" x="8223250" y="1587500"/>
          <p14:tracePt t="63703" x="8223250" y="1574800"/>
          <p14:tracePt t="63719" x="8223250" y="1555750"/>
          <p14:tracePt t="63736" x="8223250" y="1549400"/>
          <p14:tracePt t="63797" x="8223250" y="1555750"/>
          <p14:tracePt t="63820" x="8216900" y="1568450"/>
          <p14:tracePt t="63853" x="8216900" y="1574800"/>
          <p14:tracePt t="63957" x="8223250" y="1574800"/>
          <p14:tracePt t="63980" x="8229600" y="1574800"/>
          <p14:tracePt t="63988" x="8229600" y="1581150"/>
          <p14:tracePt t="64011" x="8235950" y="1581150"/>
          <p14:tracePt t="64027" x="8242300" y="1587500"/>
          <p14:tracePt t="64044" x="8248650" y="1587500"/>
          <p14:tracePt t="64152" x="8248650" y="1593850"/>
          <p14:tracePt t="64176" x="8248650" y="1600200"/>
          <p14:tracePt t="64185" x="8248650" y="1606550"/>
          <p14:tracePt t="64203" x="8248650" y="1612900"/>
          <p14:tracePt t="64238" x="8248650" y="1625600"/>
          <p14:tracePt t="64253" x="8242300" y="1625600"/>
          <p14:tracePt t="64425" x="8242300" y="1619250"/>
          <p14:tracePt t="64460" x="8248650" y="1619250"/>
          <p14:tracePt t="64608" x="8248650" y="1612900"/>
          <p14:tracePt t="64625" x="8255000" y="1606550"/>
          <p14:tracePt t="64634" x="8267700" y="1600200"/>
          <p14:tracePt t="64642" x="8274050" y="1587500"/>
          <p14:tracePt t="64656" x="8286750" y="1581150"/>
          <p14:tracePt t="64672" x="8299450" y="1568450"/>
          <p14:tracePt t="64686" x="8312150" y="1555750"/>
          <p14:tracePt t="64703" x="8331200" y="1536700"/>
          <p14:tracePt t="64720" x="8343900" y="1524000"/>
          <p14:tracePt t="64736" x="8369300" y="1504950"/>
          <p14:tracePt t="64755" x="8375650" y="1492250"/>
          <p14:tracePt t="64773" x="8388350" y="1466850"/>
          <p14:tracePt t="64787" x="8388350" y="1460500"/>
          <p14:tracePt t="64804" x="8407400" y="1454150"/>
          <p14:tracePt t="64820" x="8432800" y="1454150"/>
          <p14:tracePt t="64837" x="8458200" y="1454150"/>
          <p14:tracePt t="64852" x="8470900" y="1454150"/>
          <p14:tracePt t="64871" x="8477250" y="1454150"/>
          <p14:tracePt t="64905" x="8464550" y="1454150"/>
          <p14:tracePt t="64920" x="8426450" y="1473200"/>
          <p14:tracePt t="64937" x="8388350" y="1504950"/>
          <p14:tracePt t="64953" x="8382000" y="1568450"/>
          <p14:tracePt t="64970" x="8413750" y="1625600"/>
          <p14:tracePt t="64986" x="8432800" y="1663700"/>
          <p14:tracePt t="65003" x="8445500" y="1695450"/>
          <p14:tracePt t="65020" x="8445500" y="1708150"/>
          <p14:tracePt t="65484" x="8439150" y="1708150"/>
          <p14:tracePt t="65491" x="8432800" y="1701800"/>
          <p14:tracePt t="65504" x="8432800" y="1689100"/>
          <p14:tracePt t="65521" x="8420100" y="1670050"/>
          <p14:tracePt t="65538" x="8420100" y="1651000"/>
          <p14:tracePt t="65553" x="8432800" y="1644650"/>
          <p14:tracePt t="65573" x="8509000" y="1644650"/>
          <p14:tracePt t="65590" x="8585200" y="1657350"/>
          <p14:tracePt t="65603" x="8623300" y="1657350"/>
          <p14:tracePt t="65620" x="8731250" y="1663700"/>
          <p14:tracePt t="65637" x="8782050" y="1657350"/>
          <p14:tracePt t="65654" x="8832850" y="1638300"/>
          <p14:tracePt t="65671" x="8896350" y="1619250"/>
          <p14:tracePt t="65687" x="9004300" y="1612900"/>
          <p14:tracePt t="65705" x="9175750" y="1619250"/>
          <p14:tracePt t="65721" x="9347200" y="1631950"/>
          <p14:tracePt t="65738" x="9537700" y="1631950"/>
          <p14:tracePt t="65754" x="9664700" y="1619250"/>
          <p14:tracePt t="65771" x="9759950" y="1587500"/>
          <p14:tracePt t="65787" x="9798050" y="1555750"/>
          <p14:tracePt t="65806" x="9798050" y="1517650"/>
          <p14:tracePt t="65821" x="9785350" y="1511300"/>
          <p14:tracePt t="65837" x="9747250" y="1517650"/>
          <p14:tracePt t="65854" x="9683750" y="1536700"/>
          <p14:tracePt t="65871" x="9601200" y="1555750"/>
          <p14:tracePt t="65889" x="9512300" y="1574800"/>
          <p14:tracePt t="65904" x="9429750" y="1587500"/>
          <p14:tracePt t="65921" x="9353550" y="1593850"/>
          <p14:tracePt t="65938" x="9309100" y="1587500"/>
          <p14:tracePt t="65954" x="9264650" y="1568450"/>
          <p14:tracePt t="65971" x="9226550" y="1536700"/>
          <p14:tracePt t="65987" x="9169400" y="1479550"/>
          <p14:tracePt t="66004" x="9131300" y="1435100"/>
          <p14:tracePt t="66021" x="9093200" y="1397000"/>
          <p14:tracePt t="66037" x="9074150" y="1371600"/>
          <p14:tracePt t="66056" x="9055100" y="1339850"/>
          <p14:tracePt t="66071" x="9048750" y="1327150"/>
          <p14:tracePt t="66089" x="9042400" y="1314450"/>
          <p14:tracePt t="66106" x="9029700" y="1301750"/>
          <p14:tracePt t="66124" x="9017000" y="1276350"/>
          <p14:tracePt t="66141" x="9010650" y="1250950"/>
          <p14:tracePt t="66154" x="9010650" y="1219200"/>
          <p14:tracePt t="66171" x="9017000" y="1193800"/>
          <p14:tracePt t="66188" x="9042400" y="1155700"/>
          <p14:tracePt t="66204" x="9055100" y="1130300"/>
          <p14:tracePt t="66223" x="9080500" y="1098550"/>
          <p14:tracePt t="66238" x="9080500" y="1085850"/>
          <p14:tracePt t="66255" x="9086850" y="1066800"/>
          <p14:tracePt t="66271" x="9093200" y="1054100"/>
          <p14:tracePt t="66287" x="9099550" y="1041400"/>
          <p14:tracePt t="66304" x="9112250" y="1035050"/>
          <p14:tracePt t="66320" x="9118600" y="1022350"/>
          <p14:tracePt t="66338" x="9131300" y="1009650"/>
          <p14:tracePt t="66375" x="9137650" y="1003300"/>
          <p14:tracePt t="66392" x="9144000" y="990600"/>
          <p14:tracePt t="66404" x="9156700" y="971550"/>
          <p14:tracePt t="66423" x="9150350" y="939800"/>
          <p14:tracePt t="66441" x="9137650" y="920750"/>
          <p14:tracePt t="66458" x="9086850" y="876300"/>
          <p14:tracePt t="66475" x="9055100" y="863600"/>
          <p14:tracePt t="66487" x="9042400" y="863600"/>
          <p14:tracePt t="66505" x="9023350" y="876300"/>
          <p14:tracePt t="66522" x="8991600" y="901700"/>
          <p14:tracePt t="66540" x="8966200" y="927100"/>
          <p14:tracePt t="66554" x="8959850" y="933450"/>
          <p14:tracePt t="66665" x="8959850" y="939800"/>
          <p14:tracePt t="66670" x="8959850" y="946150"/>
          <p14:tracePt t="66688" x="8972550" y="977900"/>
          <p14:tracePt t="66707" x="8985250" y="1009650"/>
          <p14:tracePt t="66724" x="9017000" y="1041400"/>
          <p14:tracePt t="66740" x="9042400" y="1060450"/>
          <p14:tracePt t="66754" x="9086850" y="1073150"/>
          <p14:tracePt t="66772" x="9131300" y="1073150"/>
          <p14:tracePt t="66788" x="9182100" y="1066800"/>
          <p14:tracePt t="66805" x="9232900" y="1054100"/>
          <p14:tracePt t="66822" x="9277350" y="1047750"/>
          <p14:tracePt t="66839" x="9309100" y="1047750"/>
          <p14:tracePt t="66855" x="9328150" y="1047750"/>
          <p14:tracePt t="66872" x="9334500" y="1047750"/>
          <p14:tracePt t="66904" x="9340850" y="1047750"/>
          <p14:tracePt t="66982" x="9347200" y="1047750"/>
          <p14:tracePt t="67006" x="9347200" y="1041400"/>
          <p14:tracePt t="67046" x="9353550" y="1041400"/>
          <p14:tracePt t="67053" x="9359900" y="1041400"/>
          <p14:tracePt t="67062" x="9359900" y="1035050"/>
          <p14:tracePt t="67071" x="9372600" y="1035050"/>
          <p14:tracePt t="67088" x="9391650" y="1028700"/>
          <p14:tracePt t="67105" x="9455150" y="1028700"/>
          <p14:tracePt t="67122" x="9518650" y="1022350"/>
          <p14:tracePt t="67138" x="9569450" y="1009650"/>
          <p14:tracePt t="67154" x="9607550" y="996950"/>
          <p14:tracePt t="67171" x="9620250" y="990600"/>
          <p14:tracePt t="67189" x="9626600" y="984250"/>
          <p14:tracePt t="67243" x="9632950" y="984250"/>
          <p14:tracePt t="67255" x="9632950" y="990600"/>
          <p14:tracePt t="67328" x="9639300" y="990600"/>
          <p14:tracePt t="67335" x="9645650" y="996950"/>
          <p14:tracePt t="67343" x="9645650" y="1003300"/>
          <p14:tracePt t="67355" x="9658350" y="1009650"/>
          <p14:tracePt t="67372" x="9677400" y="1035050"/>
          <p14:tracePt t="67389" x="9702800" y="1054100"/>
          <p14:tracePt t="67405" x="9728200" y="1066800"/>
          <p14:tracePt t="67421" x="9747250" y="1066800"/>
          <p14:tracePt t="67441" x="9785350" y="1073150"/>
          <p14:tracePt t="67458" x="9817100" y="1066800"/>
          <p14:tracePt t="67472" x="9842500" y="1060450"/>
          <p14:tracePt t="67488" x="9867900" y="1060450"/>
          <p14:tracePt t="67505" x="9886950" y="1060450"/>
          <p14:tracePt t="67522" x="9893300" y="1060450"/>
          <p14:tracePt t="67538" x="9899650" y="1060450"/>
          <p14:tracePt t="67574" x="9912350" y="1060450"/>
          <p14:tracePt t="67592" x="9931400" y="1054100"/>
          <p14:tracePt t="67605" x="9944100" y="1041400"/>
          <p14:tracePt t="67625" x="9950450" y="1041400"/>
          <p14:tracePt t="67801" x="9950450" y="1035050"/>
          <p14:tracePt t="67815" x="9950450" y="1028700"/>
          <p14:tracePt t="67823" x="9956800" y="1028700"/>
          <p14:tracePt t="67839" x="9956800" y="1022350"/>
          <p14:tracePt t="67856" x="9963150" y="1016000"/>
          <p14:tracePt t="67908" x="9969500" y="1016000"/>
          <p14:tracePt t="67923" x="9975850" y="1016000"/>
          <p14:tracePt t="67939" x="10039350" y="1009650"/>
          <p14:tracePt t="67957" x="10217150" y="1009650"/>
          <p14:tracePt t="67973" x="10331450" y="1009650"/>
          <p14:tracePt t="67989" x="10426700" y="1009650"/>
          <p14:tracePt t="68006" x="10471150" y="1003300"/>
          <p14:tracePt t="68023" x="10477500" y="996950"/>
          <p14:tracePt t="68039" x="10477500" y="984250"/>
          <p14:tracePt t="68056" x="10471150" y="977900"/>
          <p14:tracePt t="68134" x="10477500" y="977900"/>
          <p14:tracePt t="68231" x="10471150" y="977900"/>
          <p14:tracePt t="68239" x="10445750" y="984250"/>
          <p14:tracePt t="68256" x="10375900" y="1003300"/>
          <p14:tracePt t="68277" x="10293350" y="1028700"/>
          <p14:tracePt t="68290" x="10160000" y="1054100"/>
          <p14:tracePt t="68306" x="9963150" y="1079500"/>
          <p14:tracePt t="68323" x="9632950" y="1085850"/>
          <p14:tracePt t="68339" x="9264650" y="1073150"/>
          <p14:tracePt t="68358" x="8763000" y="1054100"/>
          <p14:tracePt t="68376" x="8477250" y="1041400"/>
          <p14:tracePt t="68393" x="8235950" y="1041400"/>
          <p14:tracePt t="68405" x="8115300" y="1047750"/>
          <p14:tracePt t="68423" x="7905750" y="1098550"/>
          <p14:tracePt t="68440" x="7702550" y="1149350"/>
          <p14:tracePt t="68460" x="7340600" y="1238250"/>
          <p14:tracePt t="68476" x="7137400" y="1270000"/>
          <p14:tracePt t="68491" x="6915150" y="1282700"/>
          <p14:tracePt t="68509" x="6800850" y="1289050"/>
          <p14:tracePt t="68526" x="6769100" y="1289050"/>
          <p14:tracePt t="68543" x="6769100" y="1282700"/>
          <p14:tracePt t="68556" x="6794500" y="1276350"/>
          <p14:tracePt t="68573" x="6851650" y="1263650"/>
          <p14:tracePt t="68590" x="6902450" y="1263650"/>
          <p14:tracePt t="68606" x="6946900" y="1263650"/>
          <p14:tracePt t="68624" x="6965950" y="1270000"/>
          <p14:tracePt t="68642" x="6965950" y="1276350"/>
          <p14:tracePt t="68656" x="6972300" y="1282700"/>
          <p14:tracePt t="68674" x="6978650" y="1282700"/>
          <p14:tracePt t="68690" x="7004050" y="1289050"/>
          <p14:tracePt t="68707" x="7067550" y="1295400"/>
          <p14:tracePt t="68726" x="7112000" y="1295400"/>
          <p14:tracePt t="68742" x="7143750" y="1295400"/>
          <p14:tracePt t="68893" x="7150100" y="1295400"/>
          <p14:tracePt t="68907" x="7156450" y="1295400"/>
          <p14:tracePt t="68997" x="7162800" y="1295400"/>
          <p14:tracePt t="69004" x="7162800" y="1289050"/>
          <p14:tracePt t="69023" x="7181850" y="1289050"/>
          <p14:tracePt t="69040" x="7194550" y="1289050"/>
          <p14:tracePt t="69057" x="7200900" y="1289050"/>
          <p14:tracePt t="69092" x="7213600" y="1289050"/>
          <p14:tracePt t="69107" x="7232650" y="1289050"/>
          <p14:tracePt t="69124" x="7251700" y="1282700"/>
          <p14:tracePt t="69141" x="7270750" y="1276350"/>
          <p14:tracePt t="69157" x="7296150" y="1263650"/>
          <p14:tracePt t="69174" x="7334250" y="1250950"/>
          <p14:tracePt t="69190" x="7378700" y="1238250"/>
          <p14:tracePt t="69207" x="7416800" y="1231900"/>
          <p14:tracePt t="69223" x="7442200" y="1225550"/>
          <p14:tracePt t="69241" x="7448550" y="1225550"/>
          <p14:tracePt t="69290" x="7454900" y="1225550"/>
          <p14:tracePt t="69307" x="7486650" y="1231900"/>
          <p14:tracePt t="69326" x="7531100" y="1244600"/>
          <p14:tracePt t="69340" x="7588250" y="1250950"/>
          <p14:tracePt t="69357" x="7632700" y="1250950"/>
          <p14:tracePt t="69374" x="7670800" y="1250950"/>
          <p14:tracePt t="69391" x="7683500" y="1244600"/>
          <p14:tracePt t="69408" x="7702550" y="1231900"/>
          <p14:tracePt t="69424" x="7715250" y="1219200"/>
          <p14:tracePt t="69440" x="7721600" y="1212850"/>
          <p14:tracePt t="69474" x="7727950" y="1212850"/>
          <p14:tracePt t="69507" x="7727950" y="1206500"/>
          <p14:tracePt t="69524" x="7734300" y="1206500"/>
          <p14:tracePt t="69541" x="7747000" y="1206500"/>
          <p14:tracePt t="69543" x="7753350" y="1200150"/>
          <p14:tracePt t="69558" x="7759700" y="1200150"/>
          <p14:tracePt t="69574" x="7766050" y="1200150"/>
          <p14:tracePt t="69591" x="7778750" y="1200150"/>
          <p14:tracePt t="69607" x="7797800" y="1200150"/>
          <p14:tracePt t="69624" x="7835900" y="1200150"/>
          <p14:tracePt t="69643" x="7867650" y="1200150"/>
          <p14:tracePt t="69657" x="7893050" y="1200150"/>
          <p14:tracePt t="69675" x="7912100" y="1200150"/>
          <p14:tracePt t="69691" x="7931150" y="1193800"/>
          <p14:tracePt t="69707" x="7950200" y="1193800"/>
          <p14:tracePt t="69725" x="7969250" y="1193800"/>
          <p14:tracePt t="69744" x="8020050" y="1193800"/>
          <p14:tracePt t="69757" x="8083550" y="1193800"/>
          <p14:tracePt t="69776" x="8159750" y="1193800"/>
          <p14:tracePt t="69790" x="8178800" y="1193800"/>
          <p14:tracePt t="69792" x="8185150" y="1193800"/>
          <p14:tracePt t="69808" x="8191500" y="1193800"/>
          <p14:tracePt t="69825" x="8191500" y="1200150"/>
          <p14:tracePt t="69906" x="8191500" y="1206500"/>
          <p14:tracePt t="69935" x="8197850" y="1206500"/>
          <p14:tracePt t="69958" x="8197850" y="1212850"/>
          <p14:tracePt t="69980" x="8197850" y="1219200"/>
          <p14:tracePt t="69998" x="8204200" y="1219200"/>
          <p14:tracePt t="70064" x="8204200" y="1212850"/>
          <p14:tracePt t="70070" x="8210550" y="1206500"/>
          <p14:tracePt t="70078" x="8216900" y="1206500"/>
          <p14:tracePt t="70090" x="8229600" y="1200150"/>
          <p14:tracePt t="70108" x="8248650" y="1200150"/>
          <p14:tracePt t="70125" x="8280400" y="1206500"/>
          <p14:tracePt t="70141" x="8324850" y="1219200"/>
          <p14:tracePt t="70158" x="8356600" y="1225550"/>
          <p14:tracePt t="70159" x="8369300" y="1231900"/>
          <p14:tracePt t="70175" x="8388350" y="1238250"/>
          <p14:tracePt t="70191" x="8401050" y="1238250"/>
          <p14:tracePt t="70225" x="8413750" y="1238250"/>
          <p14:tracePt t="70244" x="8426450" y="1238250"/>
          <p14:tracePt t="70257" x="8432800" y="1238250"/>
          <p14:tracePt t="70291" x="8439150" y="1244600"/>
          <p14:tracePt t="70310" x="8445500" y="1244600"/>
          <p14:tracePt t="70327" x="8458200" y="1257300"/>
          <p14:tracePt t="70340" x="8464550" y="1257300"/>
          <p14:tracePt t="70359" x="8489950" y="1263650"/>
          <p14:tracePt t="70377" x="8521700" y="1270000"/>
          <p14:tracePt t="70391" x="8572500" y="1270000"/>
          <p14:tracePt t="70407" x="8616950" y="1270000"/>
          <p14:tracePt t="70425" x="8642350" y="1263650"/>
          <p14:tracePt t="70441" x="8661400" y="1257300"/>
          <p14:tracePt t="70458" x="8667750" y="1257300"/>
          <p14:tracePt t="70736" x="8674100" y="1257300"/>
          <p14:tracePt t="70747" x="8680450" y="1257300"/>
          <p14:tracePt t="70758" x="8686800" y="1257300"/>
          <p14:tracePt t="70775" x="8699500" y="1257300"/>
          <p14:tracePt t="70791" x="8718550" y="1250950"/>
          <p14:tracePt t="70808" x="8750300" y="1231900"/>
          <p14:tracePt t="70827" x="8769350" y="1225550"/>
          <p14:tracePt t="70841" x="8794750" y="1219200"/>
          <p14:tracePt t="70858" x="8813800" y="1219200"/>
          <p14:tracePt t="70874" x="8858250" y="1238250"/>
          <p14:tracePt t="70892" x="8909050" y="1257300"/>
          <p14:tracePt t="70909" x="9004300" y="1276350"/>
          <p14:tracePt t="70928" x="9067800" y="1282700"/>
          <p14:tracePt t="70945" x="9131300" y="1282700"/>
          <p14:tracePt t="70958" x="9137650" y="1282700"/>
          <p14:tracePt t="70999" x="9137650" y="1276350"/>
          <p14:tracePt t="71024" x="9163050" y="1276350"/>
          <p14:tracePt t="71041" x="9207500" y="1282700"/>
          <p14:tracePt t="71058" x="9245600" y="1282700"/>
          <p14:tracePt t="71078" x="9290050" y="1270000"/>
          <p14:tracePt t="71091" x="9315450" y="1257300"/>
          <p14:tracePt t="71108" x="9334500" y="1250950"/>
          <p14:tracePt t="71128" x="9366250" y="1244600"/>
          <p14:tracePt t="71142" x="9372600" y="1244600"/>
          <p14:tracePt t="71158" x="9385300" y="1244600"/>
          <p14:tracePt t="71174" x="9391650" y="1244600"/>
          <p14:tracePt t="71293" x="9398000" y="1244600"/>
          <p14:tracePt t="71301" x="9404350" y="1244600"/>
          <p14:tracePt t="71310" x="9417050" y="1244600"/>
          <p14:tracePt t="71325" x="9448800" y="1231900"/>
          <p14:tracePt t="71343" x="9474200" y="1225550"/>
          <p14:tracePt t="71358" x="9493250" y="1212850"/>
          <p14:tracePt t="71377" x="9499600" y="1212850"/>
          <p14:tracePt t="71395" x="9505950" y="1212850"/>
          <p14:tracePt t="71408" x="9512300" y="1212850"/>
          <p14:tracePt t="71425" x="9525000" y="1212850"/>
          <p14:tracePt t="71442" x="9563100" y="1219200"/>
          <p14:tracePt t="71444" x="9588500" y="1219200"/>
          <p14:tracePt t="71459" x="9620250" y="1225550"/>
          <p14:tracePt t="71475" x="9664700" y="1225550"/>
          <p14:tracePt t="71491" x="9709150" y="1225550"/>
          <p14:tracePt t="71508" x="9715500" y="1225550"/>
          <p14:tracePt t="71525" x="9721850" y="1225550"/>
          <p14:tracePt t="71586" x="9728200" y="1225550"/>
          <p14:tracePt t="71595" x="9728200" y="1231900"/>
          <p14:tracePt t="71626" x="9734550" y="1231900"/>
          <p14:tracePt t="71645" x="9740900" y="1238250"/>
          <p14:tracePt t="71666" x="9753600" y="1231900"/>
          <p14:tracePt t="71676" x="9772650" y="1225550"/>
          <p14:tracePt t="71692" x="9785350" y="1219200"/>
          <p14:tracePt t="71709" x="9798050" y="1206500"/>
          <p14:tracePt t="71726" x="9817100" y="1200150"/>
          <p14:tracePt t="71742" x="9861550" y="1193800"/>
          <p14:tracePt t="71760" x="9956800" y="1187450"/>
          <p14:tracePt t="71776" x="10071100" y="1193800"/>
          <p14:tracePt t="71793" x="10191750" y="1206500"/>
          <p14:tracePt t="71812" x="10306050" y="1212850"/>
          <p14:tracePt t="71825" x="10318750" y="1212850"/>
          <p14:tracePt t="71842" x="10325100" y="1212850"/>
          <p14:tracePt t="71893" x="10318750" y="1219200"/>
          <p14:tracePt t="71909" x="10312400" y="1219200"/>
          <p14:tracePt t="71926" x="10312400" y="1225550"/>
          <p14:tracePt t="71959" x="10312400" y="1238250"/>
          <p14:tracePt t="72054" x="10318750" y="1238250"/>
          <p14:tracePt t="72060" x="10325100" y="1238250"/>
          <p14:tracePt t="72067" x="10331450" y="1238250"/>
          <p14:tracePt t="72079" x="10337800" y="1238250"/>
          <p14:tracePt t="72401" x="10331450" y="1238250"/>
          <p14:tracePt t="72413" x="10325100" y="1238250"/>
          <p14:tracePt t="72426" x="10299700" y="1238250"/>
          <p14:tracePt t="72443" x="10267950" y="1238250"/>
          <p14:tracePt t="72459" x="10248900" y="1238250"/>
          <p14:tracePt t="72476" x="10242550" y="1238250"/>
          <p14:tracePt t="72667" x="10236200" y="1238250"/>
          <p14:tracePt t="72680" x="10229850" y="1238250"/>
          <p14:tracePt t="72696" x="10160000" y="1244600"/>
          <p14:tracePt t="72713" x="10058400" y="1244600"/>
          <p14:tracePt t="72730" x="9937750" y="1231900"/>
          <p14:tracePt t="72743" x="9810750" y="1225550"/>
          <p14:tracePt t="72762" x="9613900" y="1219200"/>
          <p14:tracePt t="72779" x="9461500" y="1219200"/>
          <p14:tracePt t="72796" x="9334500" y="1231900"/>
          <p14:tracePt t="72809" x="9118600" y="1270000"/>
          <p14:tracePt t="72826" x="8858250" y="1308100"/>
          <p14:tracePt t="72846" x="8578850" y="1339850"/>
          <p14:tracePt t="72860" x="8261350" y="1371600"/>
          <p14:tracePt t="72878" x="8039100" y="1397000"/>
          <p14:tracePt t="72893" x="7816850" y="1416050"/>
          <p14:tracePt t="72911" x="7664450" y="1435100"/>
          <p14:tracePt t="72926" x="7575550" y="1447800"/>
          <p14:tracePt t="72943" x="7467600" y="1473200"/>
          <p14:tracePt t="72959" x="7372350" y="1498600"/>
          <p14:tracePt t="72977" x="7289800" y="1524000"/>
          <p14:tracePt t="72994" x="7251700" y="1543050"/>
          <p14:tracePt t="72996" x="7232650" y="1549400"/>
          <p14:tracePt t="73012" x="7226300" y="1549400"/>
          <p14:tracePt t="73026" x="7226300" y="1555750"/>
          <p14:tracePt t="73134" x="7226300" y="1549400"/>
          <p14:tracePt t="73161" x="7226300" y="1543050"/>
          <p14:tracePt t="73550" x="7226300" y="1536700"/>
          <p14:tracePt t="73672" x="7232650" y="1536700"/>
          <p14:tracePt t="73680" x="7239000" y="1536700"/>
          <p14:tracePt t="73762" x="7245350" y="1536700"/>
          <p14:tracePt t="73787" x="7251700" y="1536700"/>
          <p14:tracePt t="73792" x="7258050" y="1536700"/>
          <p14:tracePt t="73802" x="7258050" y="1543050"/>
          <p14:tracePt t="73827" x="7264400" y="1543050"/>
          <p14:tracePt t="73969" x="7264400" y="1536700"/>
          <p14:tracePt t="73984" x="7270750" y="1530350"/>
          <p14:tracePt t="73998" x="7270750" y="1524000"/>
          <p14:tracePt t="74014" x="7270750" y="1517650"/>
          <p14:tracePt t="74044" x="7277100" y="1517650"/>
          <p14:tracePt t="74145" x="7283450" y="1517650"/>
          <p14:tracePt t="74168" x="7289800" y="1517650"/>
          <p14:tracePt t="74195" x="7296150" y="1524000"/>
          <p14:tracePt t="74246" x="7302500" y="1524000"/>
          <p14:tracePt t="74252" x="7308850" y="1524000"/>
          <p14:tracePt t="74261" x="7315200" y="1524000"/>
          <p14:tracePt t="74277" x="7334250" y="1511300"/>
          <p14:tracePt t="74295" x="7359650" y="1492250"/>
          <p14:tracePt t="74312" x="7385050" y="1479550"/>
          <p14:tracePt t="74328" x="7404100" y="1466850"/>
          <p14:tracePt t="74344" x="7416800" y="1454150"/>
          <p14:tracePt t="74378" x="7423150" y="1454150"/>
          <p14:tracePt t="74470" x="7423150" y="1460500"/>
          <p14:tracePt t="74486" x="7423150" y="1466850"/>
          <p14:tracePt t="74494" x="7423150" y="1473200"/>
          <p14:tracePt t="74512" x="7423150" y="1479550"/>
          <p14:tracePt t="74528" x="7416800" y="1485900"/>
          <p14:tracePt t="74546" x="7416800" y="1498600"/>
          <p14:tracePt t="74561" x="7410450" y="1511300"/>
          <p14:tracePt t="74578" x="7404100" y="1524000"/>
          <p14:tracePt t="74632" x="7404100" y="1517650"/>
          <p14:tracePt t="74647" x="7404100" y="1511300"/>
          <p14:tracePt t="74664" x="7404100" y="1485900"/>
          <p14:tracePt t="74677" x="7404100" y="1479550"/>
          <p14:tracePt t="74695" x="7410450" y="1460500"/>
          <p14:tracePt t="74713" x="7410450" y="1447800"/>
          <p14:tracePt t="74728" x="7416800" y="1447800"/>
          <p14:tracePt t="74843" x="7416800" y="1454150"/>
          <p14:tracePt t="74858" x="7416800" y="1460500"/>
          <p14:tracePt t="74879" x="7416800" y="1466850"/>
          <p14:tracePt t="74895" x="7416800" y="1473200"/>
          <p14:tracePt t="74964" x="7410450" y="1473200"/>
          <p14:tracePt t="75038" x="7404100" y="1479550"/>
          <p14:tracePt t="75064" x="7397750" y="1485900"/>
          <p14:tracePt t="75078" x="7391400" y="1485900"/>
          <p14:tracePt t="75112" x="7385050" y="1492250"/>
          <p14:tracePt t="75145" x="7378700" y="1492250"/>
          <p14:tracePt t="75232" x="7385050" y="1492250"/>
          <p14:tracePt t="75239" x="7404100" y="1492250"/>
          <p14:tracePt t="75247" x="7429500" y="1492250"/>
          <p14:tracePt t="75265" x="7493000" y="1492250"/>
          <p14:tracePt t="75279" x="7543800" y="1492250"/>
          <p14:tracePt t="75296" x="7778750" y="1504950"/>
          <p14:tracePt t="75313" x="7931150" y="1504950"/>
          <p14:tracePt t="75331" x="8128000" y="1504950"/>
          <p14:tracePt t="75345" x="8274050" y="1511300"/>
          <p14:tracePt t="75362" x="8362950" y="1511300"/>
          <p14:tracePt t="75379" x="8413750" y="1504950"/>
          <p14:tracePt t="75395" x="8420100" y="1492250"/>
          <p14:tracePt t="75412" x="8420100" y="1485900"/>
          <p14:tracePt t="75430" x="8426450" y="1479550"/>
          <p14:tracePt t="75445" x="8432800" y="1473200"/>
          <p14:tracePt t="75463" x="8445500" y="1473200"/>
          <p14:tracePt t="75478" x="8445500" y="1466850"/>
          <p14:tracePt t="75496" x="8458200" y="1466850"/>
          <p14:tracePt t="75512" x="8464550" y="1460500"/>
          <p14:tracePt t="75529" x="8477250" y="1460500"/>
          <p14:tracePt t="75546" x="8489950" y="1460500"/>
          <p14:tracePt t="75562" x="8547100" y="1460500"/>
          <p14:tracePt t="75580" x="8585200" y="1460500"/>
          <p14:tracePt t="75596" x="8629650" y="1460500"/>
          <p14:tracePt t="75612" x="8648700" y="1454150"/>
          <p14:tracePt t="75629" x="8661400" y="1454150"/>
          <p14:tracePt t="75663" x="8667750" y="1454150"/>
          <p14:tracePt t="75712" x="8680450" y="1454150"/>
          <p14:tracePt t="75729" x="8705850" y="1454150"/>
          <p14:tracePt t="75749" x="8737600" y="1460500"/>
          <p14:tracePt t="75762" x="8750300" y="1460500"/>
          <p14:tracePt t="75781" x="8750300" y="1466850"/>
          <p14:tracePt t="75812" x="8756650" y="1473200"/>
          <p14:tracePt t="75829" x="8763000" y="1485900"/>
          <p14:tracePt t="75846" x="8775700" y="1504950"/>
          <p14:tracePt t="75862" x="8782050" y="1517650"/>
          <p14:tracePt t="75879" x="8788400" y="1524000"/>
          <p14:tracePt t="75913" x="8794750" y="1524000"/>
          <p14:tracePt t="75929" x="8801100" y="1511300"/>
          <p14:tracePt t="75948" x="8813800" y="1504950"/>
          <p14:tracePt t="75962" x="8826500" y="1492250"/>
          <p14:tracePt t="75980" x="8851900" y="1479550"/>
          <p14:tracePt t="75997" x="8864600" y="1466850"/>
          <p14:tracePt t="76013" x="8890000" y="1454150"/>
          <p14:tracePt t="76029" x="8915400" y="1447800"/>
          <p14:tracePt t="76046" x="8991600" y="1447800"/>
          <p14:tracePt t="76063" x="9074150" y="1447800"/>
          <p14:tracePt t="76080" x="9156700" y="1454150"/>
          <p14:tracePt t="76095" x="9220200" y="1466850"/>
          <p14:tracePt t="76113" x="9283700" y="1479550"/>
          <p14:tracePt t="76129" x="9302750" y="1479550"/>
          <p14:tracePt t="76181" x="9302750" y="1485900"/>
          <p14:tracePt t="76199" x="9309100" y="1485900"/>
          <p14:tracePt t="76212" x="9309100" y="1492250"/>
          <p14:tracePt t="76230" x="9309100" y="1498600"/>
          <p14:tracePt t="76246" x="9321800" y="1498600"/>
          <p14:tracePt t="76264" x="9334500" y="1498600"/>
          <p14:tracePt t="76281" x="9353550" y="1498600"/>
          <p14:tracePt t="76300" x="9385300" y="1498600"/>
          <p14:tracePt t="76313" x="9436100" y="1492250"/>
          <p14:tracePt t="76330" x="9486900" y="1492250"/>
          <p14:tracePt t="76345" x="9525000" y="1492250"/>
          <p14:tracePt t="76363" x="9582150" y="1492250"/>
          <p14:tracePt t="76380" x="9626600" y="1492250"/>
          <p14:tracePt t="76396" x="9639300" y="1492250"/>
          <p14:tracePt t="76430" x="9652000" y="1492250"/>
          <p14:tracePt t="76447" x="9677400" y="1492250"/>
          <p14:tracePt t="76462" x="9702800" y="1492250"/>
          <p14:tracePt t="76480" x="9728200" y="1492250"/>
          <p14:tracePt t="76499" x="9753600" y="1498600"/>
          <p14:tracePt t="76513" x="9753600" y="1504950"/>
          <p14:tracePt t="76530" x="9759950" y="1511300"/>
          <p14:tracePt t="76563" x="9759950" y="1517650"/>
          <p14:tracePt t="76658" x="9759950" y="1511300"/>
          <p14:tracePt t="76667" x="9753600" y="1504950"/>
          <p14:tracePt t="76682" x="9753600" y="1498600"/>
          <p14:tracePt t="76697" x="9747250" y="1492250"/>
          <p14:tracePt t="76714" x="9740900" y="1479550"/>
          <p14:tracePt t="76748" x="9740900" y="1473200"/>
          <p14:tracePt t="76780" x="9740900" y="1460500"/>
          <p14:tracePt t="76797" x="9740900" y="1454150"/>
          <p14:tracePt t="76814" x="9740900" y="1447800"/>
          <p14:tracePt t="76830" x="9740900" y="1435100"/>
          <p14:tracePt t="76846" x="9740900" y="1428750"/>
          <p14:tracePt t="76863" x="9759950" y="1422400"/>
          <p14:tracePt t="76883" x="9829800" y="1422400"/>
          <p14:tracePt t="76897" x="9842500" y="1422400"/>
          <p14:tracePt t="76914" x="9861550" y="1422400"/>
          <p14:tracePt t="76933" x="9893300" y="1422400"/>
          <p14:tracePt t="76946" x="9899650" y="1422400"/>
          <p14:tracePt t="76964" x="9912350" y="1422400"/>
          <p14:tracePt t="76980" x="9931400" y="1422400"/>
          <p14:tracePt t="76996" x="9950450" y="1428750"/>
          <p14:tracePt t="77014" x="9982200" y="1428750"/>
          <p14:tracePt t="77030" x="10001250" y="1428750"/>
          <p14:tracePt t="77050" x="10007600" y="1435100"/>
          <p14:tracePt t="77066" x="10020300" y="1441450"/>
          <p14:tracePt t="77084" x="10039350" y="1460500"/>
          <p14:tracePt t="77096" x="10052050" y="1466850"/>
          <p14:tracePt t="77116" x="10077450" y="1466850"/>
          <p14:tracePt t="77130" x="10115550" y="1466850"/>
          <p14:tracePt t="77131" x="10140950" y="1460500"/>
          <p14:tracePt t="77146" x="10160000" y="1447800"/>
          <p14:tracePt t="77164" x="10204450" y="1422400"/>
          <p14:tracePt t="77180" x="10217150" y="1416050"/>
          <p14:tracePt t="77197" x="10229850" y="1416050"/>
          <p14:tracePt t="77254" x="10229850" y="1422400"/>
          <p14:tracePt t="77272" x="10236200" y="1428750"/>
          <p14:tracePt t="77280" x="10236200" y="1435100"/>
          <p14:tracePt t="77416" x="10236200" y="1441450"/>
          <p14:tracePt t="77551" x="10242550" y="1447800"/>
          <p14:tracePt t="77570" x="10248900" y="1454150"/>
          <p14:tracePt t="77581" x="10248900" y="1460500"/>
          <p14:tracePt t="77598" x="10255250" y="1473200"/>
          <p14:tracePt t="77600" x="10255250" y="1479550"/>
          <p14:tracePt t="77749" x="10261600" y="1479550"/>
          <p14:tracePt t="77764" x="10261600" y="1485900"/>
          <p14:tracePt t="77781" x="10261600" y="1492250"/>
          <p14:tracePt t="77797" x="10267950" y="1498600"/>
          <p14:tracePt t="77813" x="10267950" y="1504950"/>
          <p14:tracePt t="77831" x="10274300" y="1517650"/>
          <p14:tracePt t="77847" x="10280650" y="1524000"/>
          <p14:tracePt t="77864" x="10280650" y="1530350"/>
          <p14:tracePt t="77883" x="10280650" y="1536700"/>
          <p14:tracePt t="77898" x="10280650" y="1543050"/>
          <p14:tracePt t="77916" x="10280650" y="1549400"/>
          <p14:tracePt t="78524" x="10274300" y="1549400"/>
          <p14:tracePt t="78530" x="10267950" y="1549400"/>
          <p14:tracePt t="78547" x="10242550" y="1555750"/>
          <p14:tracePt t="78565" x="10204450" y="1549400"/>
          <p14:tracePt t="78582" x="10166350" y="1536700"/>
          <p14:tracePt t="78598" x="10140950" y="1524000"/>
          <p14:tracePt t="87971" x="10134600" y="1517650"/>
          <p14:tracePt t="87980" x="10121900" y="1504950"/>
          <p14:tracePt t="87990" x="10083800" y="1466850"/>
          <p14:tracePt t="88006" x="9969500" y="1397000"/>
          <p14:tracePt t="88028" x="9810750" y="1339850"/>
          <p14:tracePt t="88039" x="9671050" y="1327150"/>
          <p14:tracePt t="88056" x="9531350" y="1320800"/>
          <p14:tracePt t="88073" x="9455150" y="1314450"/>
          <p14:tracePt t="88089" x="9429750" y="1308100"/>
          <p14:tracePt t="88123" x="9429750" y="1301750"/>
          <p14:tracePt t="88217" x="9436100" y="1301750"/>
          <p14:tracePt t="88224" x="9442450" y="1301750"/>
          <p14:tracePt t="88240" x="9455150" y="1301750"/>
          <p14:tracePt t="88256" x="9531350" y="1314450"/>
          <p14:tracePt t="88272" x="9550400" y="1314450"/>
          <p14:tracePt t="88289" x="9569450" y="1320800"/>
          <p14:tracePt t="88307" x="9620250" y="1339850"/>
          <p14:tracePt t="88323" x="9683750" y="1352550"/>
          <p14:tracePt t="88340" x="9785350" y="1377950"/>
          <p14:tracePt t="88356" x="9880600" y="1390650"/>
          <p14:tracePt t="88372" x="9994900" y="1403350"/>
          <p14:tracePt t="88392" x="10077450" y="1403350"/>
          <p14:tracePt t="88406" x="10140950" y="1403350"/>
          <p14:tracePt t="88423" x="10166350" y="1390650"/>
          <p14:tracePt t="88439" x="10191750" y="1377950"/>
          <p14:tracePt t="88459" x="10217150" y="1352550"/>
          <p14:tracePt t="88476" x="10236200" y="1327150"/>
          <p14:tracePt t="88490" x="10236200" y="1320800"/>
          <p14:tracePt t="88506" x="10280650" y="1282700"/>
          <p14:tracePt t="88523" x="10325100" y="1270000"/>
          <p14:tracePt t="88540" x="10375900" y="1263650"/>
          <p14:tracePt t="88556" x="10420350" y="1257300"/>
          <p14:tracePt t="88573" x="10452100" y="1250950"/>
          <p14:tracePt t="88590" x="10490200" y="1244600"/>
          <p14:tracePt t="88608" x="10528300" y="1231900"/>
          <p14:tracePt t="88623" x="10585450" y="1212850"/>
          <p14:tracePt t="88639" x="10655300" y="1187450"/>
          <p14:tracePt t="88656" x="10699750" y="1168400"/>
          <p14:tracePt t="88673" x="10750550" y="1143000"/>
          <p14:tracePt t="88689" x="10756900" y="1136650"/>
          <p14:tracePt t="88707" x="10756900" y="1130300"/>
          <p14:tracePt t="88739" x="10750550" y="1136650"/>
          <p14:tracePt t="88758" x="10687050" y="1168400"/>
          <p14:tracePt t="88776" x="10642600" y="1193800"/>
          <p14:tracePt t="88793" x="10585450" y="1225550"/>
          <p14:tracePt t="88809" x="10547350" y="1238250"/>
          <p14:tracePt t="88823" x="10521950" y="1244600"/>
          <p14:tracePt t="88839" x="10515600" y="1244600"/>
          <p14:tracePt t="88857" x="10509250" y="1231900"/>
          <p14:tracePt t="88873" x="10496550" y="1212850"/>
          <p14:tracePt t="88890" x="10483850" y="1206500"/>
          <p14:tracePt t="88892" x="10464800" y="1206500"/>
          <p14:tracePt t="88906" x="10433050" y="1212850"/>
          <p14:tracePt t="88926" x="10318750" y="1250950"/>
          <p14:tracePt t="88941" x="10210800" y="1270000"/>
          <p14:tracePt t="88960" x="10083800" y="1276350"/>
          <p14:tracePt t="88973" x="9969500" y="1257300"/>
          <p14:tracePt t="88990" x="9893300" y="1225550"/>
          <p14:tracePt t="89010" x="9836150" y="1187450"/>
          <p14:tracePt t="89026" x="9785350" y="1149350"/>
          <p14:tracePt t="89044" x="9690100" y="1136650"/>
          <p14:tracePt t="89061" x="9550400" y="1168400"/>
          <p14:tracePt t="89073" x="9321800" y="1238250"/>
          <p14:tracePt t="89090" x="9086850" y="1333500"/>
          <p14:tracePt t="89107" x="8890000" y="1416050"/>
          <p14:tracePt t="89126" x="8661400" y="1511300"/>
          <p14:tracePt t="89128" x="8597900" y="1536700"/>
          <p14:tracePt t="89140" x="8496300" y="1568450"/>
          <p14:tracePt t="89157" x="8394700" y="1600200"/>
          <p14:tracePt t="89174" x="8350250" y="1625600"/>
          <p14:tracePt t="89193" x="8235950" y="1663700"/>
          <p14:tracePt t="89207" x="8102600" y="1676400"/>
          <p14:tracePt t="89224" x="7924800" y="1663700"/>
          <p14:tracePt t="89240" x="7740650" y="1631950"/>
          <p14:tracePt t="89257" x="7550150" y="1574800"/>
          <p14:tracePt t="89274" x="7397750" y="1517650"/>
          <p14:tracePt t="89292" x="7270750" y="1473200"/>
          <p14:tracePt t="89309" x="7156450" y="1435100"/>
          <p14:tracePt t="89326" x="7061200" y="1409700"/>
          <p14:tracePt t="89344" x="6972300" y="1397000"/>
          <p14:tracePt t="89356" x="6889750" y="1397000"/>
          <p14:tracePt t="89373" x="6832600" y="1397000"/>
          <p14:tracePt t="89390" x="6819900" y="1397000"/>
          <p14:tracePt t="89511" x="6826250" y="1397000"/>
          <p14:tracePt t="89516" x="6832600" y="1397000"/>
          <p14:tracePt t="89528" x="6858000" y="1403350"/>
          <p14:tracePt t="89541" x="6934200" y="1422400"/>
          <p14:tracePt t="89558" x="7029450" y="1435100"/>
          <p14:tracePt t="89576" x="7112000" y="1435100"/>
          <p14:tracePt t="89593" x="7200900" y="1428750"/>
          <p14:tracePt t="89611" x="7296150" y="1403350"/>
          <p14:tracePt t="89627" x="7359650" y="1377950"/>
          <p14:tracePt t="89643" x="7410450" y="1358900"/>
          <p14:tracePt t="89656" x="7442200" y="1346200"/>
          <p14:tracePt t="89674" x="7454900" y="1346200"/>
          <p14:tracePt t="89690" x="7461250" y="1339850"/>
          <p14:tracePt t="89708" x="7461250" y="1333500"/>
          <p14:tracePt t="89726" x="7454900" y="1314450"/>
          <p14:tracePt t="89741" x="7448550" y="1308100"/>
          <p14:tracePt t="89758" x="7435850" y="1289050"/>
          <p14:tracePt t="89774" x="7397750" y="1263650"/>
          <p14:tracePt t="89790" x="7372350" y="1250950"/>
          <p14:tracePt t="89807" x="7334250" y="1231900"/>
          <p14:tracePt t="89823" x="7270750" y="1212850"/>
          <p14:tracePt t="89841" x="7194550" y="1206500"/>
          <p14:tracePt t="89858" x="7118350" y="1200150"/>
          <p14:tracePt t="89874" x="7029450" y="1193800"/>
          <p14:tracePt t="89890" x="6978650" y="1187450"/>
          <p14:tracePt t="89908" x="6946900" y="1181100"/>
          <p14:tracePt t="89924" x="6908800" y="1181100"/>
          <p14:tracePt t="89940" x="6877050" y="1181100"/>
          <p14:tracePt t="89959" x="6838950" y="1181100"/>
          <p14:tracePt t="89974" x="6794500" y="1181100"/>
          <p14:tracePt t="89990" x="6762750" y="1193800"/>
          <p14:tracePt t="90007" x="6699250" y="1219200"/>
          <p14:tracePt t="90024" x="6616700" y="1250950"/>
          <p14:tracePt t="90041" x="6578600" y="1282700"/>
          <p14:tracePt t="90057" x="6578600" y="1308100"/>
          <p14:tracePt t="90074" x="6597650" y="1352550"/>
          <p14:tracePt t="90090" x="6635750" y="1390650"/>
          <p14:tracePt t="90111" x="6692900" y="1435100"/>
          <p14:tracePt t="90124" x="6781800" y="1473200"/>
          <p14:tracePt t="90141" x="6889750" y="1504950"/>
          <p14:tracePt t="90157" x="6997700" y="1511300"/>
          <p14:tracePt t="90175" x="7156450" y="1498600"/>
          <p14:tracePt t="90191" x="7296150" y="1466850"/>
          <p14:tracePt t="90208" x="7461250" y="1422400"/>
          <p14:tracePt t="90224" x="7562850" y="1377950"/>
          <p14:tracePt t="90241" x="7594600" y="1358900"/>
          <p14:tracePt t="90260" x="7600950" y="1352550"/>
          <p14:tracePt t="90310" x="7600950" y="1358900"/>
          <p14:tracePt t="90326" x="7600950" y="1371600"/>
          <p14:tracePt t="90341" x="7600950" y="1377950"/>
          <p14:tracePt t="90358" x="7607300" y="1384300"/>
          <p14:tracePt t="90420" x="7613650" y="1390650"/>
          <p14:tracePt t="90435" x="7620000" y="1390650"/>
          <p14:tracePt t="90459" x="7632700" y="1390650"/>
          <p14:tracePt t="90491" x="7639050" y="1390650"/>
          <p14:tracePt t="90510" x="7645400" y="1397000"/>
          <p14:tracePt t="90558" x="7645400" y="1403350"/>
          <p14:tracePt t="90591" x="7632700" y="1409700"/>
          <p14:tracePt t="90608" x="7613650" y="1416050"/>
          <p14:tracePt t="90625" x="7632700" y="1428750"/>
          <p14:tracePt t="90641" x="7689850" y="1454150"/>
          <p14:tracePt t="90659" x="7753350" y="1473200"/>
          <p14:tracePt t="90675" x="7804150" y="1492250"/>
          <p14:tracePt t="90691" x="7823200" y="1498600"/>
          <p14:tracePt t="90708" x="7829550" y="1498600"/>
          <p14:tracePt t="90727" x="7829550" y="1492250"/>
          <p14:tracePt t="90743" x="7829550" y="1485900"/>
          <p14:tracePt t="90757" x="7829550" y="1473200"/>
          <p14:tracePt t="90775" x="7829550" y="1454150"/>
          <p14:tracePt t="90792" x="7861300" y="1422400"/>
          <p14:tracePt t="90808" x="7899400" y="1390650"/>
          <p14:tracePt t="90826" x="7956550" y="1365250"/>
          <p14:tracePt t="90842" x="8001000" y="1346200"/>
          <p14:tracePt t="90858" x="8032750" y="1327150"/>
          <p14:tracePt t="90875" x="8032750" y="1320800"/>
          <p14:tracePt t="90891" x="8032750" y="1308100"/>
          <p14:tracePt t="90909" x="8020050" y="1301750"/>
          <p14:tracePt t="90924" x="7994650" y="1282700"/>
          <p14:tracePt t="90942" x="7962900" y="1263650"/>
          <p14:tracePt t="90958" x="7918450" y="1238250"/>
          <p14:tracePt t="90975" x="7861300" y="1225550"/>
          <p14:tracePt t="90992" x="7804150" y="1212850"/>
          <p14:tracePt t="91008" x="7740650" y="1206500"/>
          <p14:tracePt t="91025" x="7664450" y="1212850"/>
          <p14:tracePt t="91042" x="7600950" y="1238250"/>
          <p14:tracePt t="91058" x="7550150" y="1282700"/>
          <p14:tracePt t="91076" x="7518400" y="1320800"/>
          <p14:tracePt t="91092" x="7518400" y="1333500"/>
          <p14:tracePt t="91109" x="7550150" y="1365250"/>
          <p14:tracePt t="91125" x="7594600" y="1377950"/>
          <p14:tracePt t="91142" x="7658100" y="1397000"/>
          <p14:tracePt t="91158" x="7772400" y="1409700"/>
          <p14:tracePt t="91175" x="7880350" y="1416050"/>
          <p14:tracePt t="91192" x="7994650" y="1416050"/>
          <p14:tracePt t="91208" x="8070850" y="1403350"/>
          <p14:tracePt t="91226" x="8121650" y="1384300"/>
          <p14:tracePt t="91242" x="8140700" y="1365250"/>
          <p14:tracePt t="91259" x="8147050" y="1358900"/>
          <p14:tracePt t="91277" x="8147050" y="1352550"/>
          <p14:tracePt t="91291" x="8134350" y="1352550"/>
          <p14:tracePt t="91312" x="8089900" y="1365250"/>
          <p14:tracePt t="91329" x="8051800" y="1377950"/>
          <p14:tracePt t="91342" x="8001000" y="1403350"/>
          <p14:tracePt t="91358" x="7969250" y="1416050"/>
          <p14:tracePt t="91375" x="7937500" y="1428750"/>
          <p14:tracePt t="91392" x="7918450" y="1441450"/>
          <p14:tracePt t="91410" x="7912100" y="1441450"/>
          <p14:tracePt t="91543" x="7912100" y="1435100"/>
          <p14:tracePt t="91559" x="7912100" y="1428750"/>
          <p14:tracePt t="91699" x="7905750" y="1428750"/>
          <p14:tracePt t="91711" x="7905750" y="1435100"/>
          <p14:tracePt t="91728" x="7899400" y="1435100"/>
          <p14:tracePt t="91744" x="7893050" y="1441450"/>
          <p14:tracePt t="91759" x="7880350" y="1447800"/>
          <p14:tracePt t="91775" x="7867650" y="1454150"/>
          <p14:tracePt t="91792" x="7854950" y="1460500"/>
          <p14:tracePt t="91812" x="7835900" y="1473200"/>
          <p14:tracePt t="91828" x="7810500" y="1504950"/>
          <p14:tracePt t="91843" x="7804150" y="1511300"/>
          <p14:tracePt t="91861" x="7791450" y="1517650"/>
          <p14:tracePt t="91966" x="7791450" y="1511300"/>
          <p14:tracePt t="91973" x="7791450" y="1504950"/>
          <p14:tracePt t="91982" x="7791450" y="1498600"/>
          <p14:tracePt t="91992" x="7791450" y="1492250"/>
          <p14:tracePt t="92011" x="7791450" y="1485900"/>
          <p14:tracePt t="92069" x="7785100" y="1498600"/>
          <p14:tracePt t="92086" x="7785100" y="1504950"/>
          <p14:tracePt t="92092" x="7778750" y="1511300"/>
          <p14:tracePt t="92109" x="7772400" y="1524000"/>
          <p14:tracePt t="92176" x="7766050" y="1524000"/>
          <p14:tracePt t="92208" x="7766050" y="1517650"/>
          <p14:tracePt t="92232" x="7766050" y="1511300"/>
          <p14:tracePt t="92248" x="7766050" y="1504950"/>
          <p14:tracePt t="92259" x="7772400" y="1504950"/>
          <p14:tracePt t="92276" x="7772400" y="1498600"/>
          <p14:tracePt t="92811" x="7772400" y="1492250"/>
          <p14:tracePt t="92826" x="7778750" y="1485900"/>
          <p14:tracePt t="92954" x="7778750" y="1479550"/>
          <p14:tracePt t="92960" x="7772400" y="1479550"/>
          <p14:tracePt t="92977" x="7753350" y="1473200"/>
          <p14:tracePt t="92994" x="7734300" y="1473200"/>
          <p14:tracePt t="93010" x="7721600" y="1466850"/>
          <p14:tracePt t="93027" x="7702550" y="1454150"/>
          <p14:tracePt t="93044" x="7651750" y="1435100"/>
          <p14:tracePt t="93060" x="7569200" y="1409700"/>
          <p14:tracePt t="93078" x="7397750" y="1365250"/>
          <p14:tracePt t="93093" x="7346950" y="1352550"/>
          <p14:tracePt t="93110" x="7137400" y="1314450"/>
          <p14:tracePt t="93127" x="6965950" y="1301750"/>
          <p14:tracePt t="93143" x="6826250" y="1301750"/>
          <p14:tracePt t="93162" x="6642100" y="1270000"/>
          <p14:tracePt t="93177" x="6451600" y="1244600"/>
          <p14:tracePt t="93195" x="6286500" y="1206500"/>
          <p14:tracePt t="93210" x="6127750" y="1155700"/>
          <p14:tracePt t="93227" x="5994400" y="1130300"/>
          <p14:tracePt t="93243" x="5746750" y="1092200"/>
          <p14:tracePt t="93260" x="5429250" y="1066800"/>
          <p14:tracePt t="93277" x="5162550" y="1041400"/>
          <p14:tracePt t="93293" x="4908550" y="1003300"/>
          <p14:tracePt t="93312" x="4699000" y="965200"/>
          <p14:tracePt t="93327" x="4654550" y="946150"/>
          <p14:tracePt t="93344" x="4610100" y="920750"/>
          <p14:tracePt t="93363" x="4552950" y="889000"/>
          <p14:tracePt t="93380" x="4470400" y="850900"/>
          <p14:tracePt t="93394" x="4318000" y="800100"/>
          <p14:tracePt t="93411" x="4165600" y="755650"/>
          <p14:tracePt t="93427" x="4000500" y="711200"/>
          <p14:tracePt t="93443" x="3873500" y="673100"/>
          <p14:tracePt t="93460" x="3810000" y="647700"/>
          <p14:tracePt t="93478" x="3797300" y="641350"/>
          <p14:tracePt t="93493" x="3797300" y="635000"/>
          <p14:tracePt t="93544" x="3790950" y="635000"/>
          <p14:tracePt t="93561" x="3765550" y="641350"/>
          <p14:tracePt t="93578" x="3740150" y="647700"/>
          <p14:tracePt t="93610" x="3740150" y="654050"/>
          <p14:tracePt t="93627" x="3752850" y="666750"/>
          <p14:tracePt t="93644" x="3810000" y="711200"/>
          <p14:tracePt t="93661" x="3860800" y="755650"/>
          <p14:tracePt t="93679" x="3886200" y="800100"/>
          <p14:tracePt t="93693" x="3886200" y="806450"/>
          <p14:tracePt t="93711" x="3886200" y="825500"/>
          <p14:tracePt t="93745" x="3892550" y="825500"/>
          <p14:tracePt t="93761" x="3917950" y="838200"/>
          <p14:tracePt t="93777" x="4000500" y="869950"/>
          <p14:tracePt t="93794" x="4121150" y="895350"/>
          <p14:tracePt t="93810" x="4273550" y="914400"/>
          <p14:tracePt t="93827" x="4419600" y="920750"/>
          <p14:tracePt t="93847" x="4603750" y="920750"/>
          <p14:tracePt t="93861" x="4654550" y="920750"/>
          <p14:tracePt t="93877" x="4743450" y="920750"/>
          <p14:tracePt t="93897" x="4857750" y="895350"/>
          <p14:tracePt t="93915" x="4902200" y="869950"/>
          <p14:tracePt t="93928" x="4953000" y="831850"/>
          <p14:tracePt t="93944" x="4991100" y="806450"/>
          <p14:tracePt t="93963" x="5016500" y="781050"/>
          <p14:tracePt t="93977" x="5035550" y="762000"/>
          <p14:tracePt t="93996" x="5048250" y="749300"/>
          <p14:tracePt t="94010" x="5048250" y="730250"/>
          <p14:tracePt t="94028" x="5048250" y="711200"/>
          <p14:tracePt t="94047" x="5041900" y="698500"/>
          <p14:tracePt t="94061" x="5029200" y="673100"/>
          <p14:tracePt t="94080" x="4991100" y="628650"/>
          <p14:tracePt t="94095" x="4972050" y="609600"/>
          <p14:tracePt t="94111" x="4933950" y="590550"/>
          <p14:tracePt t="94130" x="4864100" y="565150"/>
          <p14:tracePt t="94144" x="4819650" y="552450"/>
          <p14:tracePt t="94161" x="4749800" y="546100"/>
          <p14:tracePt t="94162" x="4724400" y="539750"/>
          <p14:tracePt t="94178" x="4667250" y="539750"/>
          <p14:tracePt t="94197" x="4565650" y="539750"/>
          <p14:tracePt t="94211" x="4495800" y="539750"/>
          <p14:tracePt t="94228" x="4445000" y="533400"/>
          <p14:tracePt t="94245" x="4394200" y="527050"/>
          <p14:tracePt t="94261" x="4356100" y="520700"/>
          <p14:tracePt t="94279" x="4330700" y="514350"/>
          <p14:tracePt t="94297" x="4305300" y="508000"/>
          <p14:tracePt t="94311" x="4286250" y="508000"/>
          <p14:tracePt t="94328" x="4248150" y="508000"/>
          <p14:tracePt t="94346" x="4178300" y="527050"/>
          <p14:tracePt t="94365" x="4133850" y="552450"/>
          <p14:tracePt t="94378" x="4121150" y="558800"/>
          <p14:tracePt t="94394" x="4076700" y="590550"/>
          <p14:tracePt t="94411" x="4064000" y="603250"/>
          <p14:tracePt t="94428" x="4057650" y="609600"/>
          <p14:tracePt t="94445" x="4038600" y="647700"/>
          <p14:tracePt t="94461" x="4019550" y="673100"/>
          <p14:tracePt t="94478" x="3994150" y="711200"/>
          <p14:tracePt t="94495" x="3975100" y="742950"/>
          <p14:tracePt t="94512" x="3968750" y="762000"/>
          <p14:tracePt t="94531" x="3962400" y="774700"/>
          <p14:tracePt t="94547" x="3968750" y="787400"/>
          <p14:tracePt t="94561" x="3975100" y="793750"/>
          <p14:tracePt t="94577" x="3994150" y="806450"/>
          <p14:tracePt t="94595" x="4025900" y="825500"/>
          <p14:tracePt t="94611" x="4102100" y="863600"/>
          <p14:tracePt t="94628" x="4222750" y="914400"/>
          <p14:tracePt t="94647" x="4311650" y="958850"/>
          <p14:tracePt t="94665" x="4356100" y="984250"/>
          <p14:tracePt t="94678" x="4375150" y="996950"/>
          <p14:tracePt t="94695" x="4394200" y="996950"/>
          <p14:tracePt t="94712" x="4406900" y="996950"/>
          <p14:tracePt t="94731" x="4438650" y="977900"/>
          <p14:tracePt t="94744" x="4457700" y="958850"/>
          <p14:tracePt t="94761" x="4476750" y="933450"/>
          <p14:tracePt t="94778" x="4489450" y="927100"/>
          <p14:tracePt t="94863" x="4489450" y="933450"/>
          <p14:tracePt t="94928" x="4483100" y="933450"/>
          <p14:tracePt t="94941" x="4483100" y="927100"/>
          <p14:tracePt t="95086" x="4470400" y="933450"/>
          <p14:tracePt t="95095" x="4464050" y="933450"/>
          <p14:tracePt t="95112" x="4445000" y="939800"/>
          <p14:tracePt t="95129" x="4425950" y="946150"/>
          <p14:tracePt t="95145" x="4413250" y="946150"/>
          <p14:tracePt t="95162" x="4400550" y="952500"/>
          <p14:tracePt t="95178" x="4381500" y="952500"/>
          <p14:tracePt t="95195" x="4368800" y="958850"/>
          <p14:tracePt t="95211" x="4343400" y="977900"/>
          <p14:tracePt t="95228" x="4330700" y="984250"/>
          <p14:tracePt t="95247" x="4318000" y="996950"/>
          <p14:tracePt t="95266" x="4311650" y="1009650"/>
          <p14:tracePt t="95278" x="4298950" y="1016000"/>
          <p14:tracePt t="95295" x="4292600" y="1022350"/>
          <p14:tracePt t="95312" x="4286250" y="1028700"/>
          <p14:tracePt t="95329" x="4279900" y="1028700"/>
          <p14:tracePt t="95348" x="4279900" y="1041400"/>
          <p14:tracePt t="95362" x="4279900" y="1060450"/>
          <p14:tracePt t="95379" x="4279900" y="1079500"/>
          <p14:tracePt t="95395" x="4286250" y="1111250"/>
          <p14:tracePt t="95412" x="4298950" y="1149350"/>
          <p14:tracePt t="95428" x="4298950" y="1181100"/>
          <p14:tracePt t="95447" x="4298950" y="1212850"/>
          <p14:tracePt t="95466" x="4298950" y="1219200"/>
          <p14:tracePt t="95478" x="4298950" y="1225550"/>
          <p14:tracePt t="95512" x="4292600" y="1225550"/>
          <p14:tracePt t="95528" x="4279900" y="1225550"/>
          <p14:tracePt t="95545" x="4235450" y="1231900"/>
          <p14:tracePt t="95562" x="4095750" y="1250950"/>
          <p14:tracePt t="95579" x="3987800" y="1257300"/>
          <p14:tracePt t="95595" x="3905250" y="1257300"/>
          <p14:tracePt t="95612" x="3676650" y="1257300"/>
          <p14:tracePt t="95628" x="3549650" y="1244600"/>
          <p14:tracePt t="95646" x="3448050" y="1238250"/>
          <p14:tracePt t="95662" x="3390900" y="1231900"/>
          <p14:tracePt t="95678" x="3327400" y="1231900"/>
          <p14:tracePt t="95695" x="3219450" y="1231900"/>
          <p14:tracePt t="95713" x="3073400" y="1231900"/>
          <p14:tracePt t="95729" x="2876550" y="1219200"/>
          <p14:tracePt t="95746" x="2571750" y="1187450"/>
          <p14:tracePt t="95765" x="2235200" y="1162050"/>
          <p14:tracePt t="95779" x="2171700" y="1149350"/>
          <p14:tracePt t="95796" x="2114550" y="1136650"/>
          <p14:tracePt t="95813" x="2108200" y="1136650"/>
          <p14:tracePt t="95849" x="2114550" y="1130300"/>
          <p14:tracePt t="95862" x="2139950" y="1123950"/>
          <p14:tracePt t="95881" x="2228850" y="1111250"/>
          <p14:tracePt t="95896" x="2324100" y="1104900"/>
          <p14:tracePt t="95913" x="2470150" y="1104900"/>
          <p14:tracePt t="95929" x="2609850" y="1111250"/>
          <p14:tracePt t="95946" x="2774950" y="1123950"/>
          <p14:tracePt t="95963" x="2895600" y="1136650"/>
          <p14:tracePt t="95979" x="2997200" y="1136650"/>
          <p14:tracePt t="95981" x="3028950" y="1136650"/>
          <p14:tracePt t="95996" x="3054350" y="1136650"/>
          <p14:tracePt t="96013" x="3098800" y="1117600"/>
          <p14:tracePt t="96030" x="3155950" y="1092200"/>
          <p14:tracePt t="96046" x="3225800" y="1060450"/>
          <p14:tracePt t="96062" x="3327400" y="1035050"/>
          <p14:tracePt t="96079" x="3359150" y="1028700"/>
          <p14:tracePt t="96097" x="3371850" y="1028700"/>
          <p14:tracePt t="96113" x="3390900" y="1028700"/>
          <p14:tracePt t="96129" x="3416300" y="1035050"/>
          <p14:tracePt t="96145" x="3460750" y="1041400"/>
          <p14:tracePt t="96162" x="3511550" y="1041400"/>
          <p14:tracePt t="96180" x="3581400" y="1041400"/>
          <p14:tracePt t="96197" x="3670300" y="1028700"/>
          <p14:tracePt t="96220" x="3841750" y="984250"/>
          <p14:tracePt t="96233" x="3898900" y="952500"/>
          <p14:tracePt t="96246" x="3911600" y="946150"/>
          <p14:tracePt t="96263" x="3943350" y="914400"/>
          <p14:tracePt t="96282" x="3981450" y="869950"/>
          <p14:tracePt t="96296" x="4000500" y="838200"/>
          <p14:tracePt t="96316" x="4013200" y="819150"/>
          <p14:tracePt t="96333" x="4019550" y="806450"/>
          <p14:tracePt t="96347" x="4032250" y="800100"/>
          <p14:tracePt t="96363" x="4038600" y="800100"/>
          <p14:tracePt t="96380" x="4044950" y="800100"/>
          <p14:tracePt t="96458" x="4038600" y="806450"/>
          <p14:tracePt t="96466" x="4032250" y="806450"/>
          <p14:tracePt t="96479" x="4025900" y="812800"/>
          <p14:tracePt t="96496" x="4006850" y="825500"/>
          <p14:tracePt t="96512" x="3987800" y="838200"/>
          <p14:tracePt t="96530" x="3968750" y="850900"/>
          <p14:tracePt t="96546" x="3886200" y="895350"/>
          <p14:tracePt t="96563" x="3816350" y="927100"/>
          <p14:tracePt t="96579" x="3727450" y="965200"/>
          <p14:tracePt t="96597" x="3575050" y="990600"/>
          <p14:tracePt t="96614" x="3441700" y="996950"/>
          <p14:tracePt t="96630" x="3289300" y="1003300"/>
          <p14:tracePt t="96646" x="3168650" y="1003300"/>
          <p14:tracePt t="96663" x="3022600" y="1003300"/>
          <p14:tracePt t="96680" x="2889250" y="1003300"/>
          <p14:tracePt t="96697" x="2736850" y="1009650"/>
          <p14:tracePt t="96713" x="2622550" y="1016000"/>
          <p14:tracePt t="96730" x="2470150" y="1016000"/>
          <p14:tracePt t="96746" x="2292350" y="1009650"/>
          <p14:tracePt t="96763" x="2089150" y="1009650"/>
          <p14:tracePt t="96780" x="1917700" y="1009650"/>
          <p14:tracePt t="96796" x="1638300" y="1016000"/>
          <p14:tracePt t="96815" x="1517650" y="1016000"/>
          <p14:tracePt t="96829" x="1473200" y="1016000"/>
          <p14:tracePt t="96847" x="1473200" y="1009650"/>
          <p14:tracePt t="96864" x="1498600" y="1003300"/>
          <p14:tracePt t="96881" x="1574800" y="990600"/>
          <p14:tracePt t="96896" x="1657350" y="984250"/>
          <p14:tracePt t="96916" x="1733550" y="984250"/>
          <p14:tracePt t="96930" x="1758950" y="990600"/>
          <p14:tracePt t="96963" x="1758950" y="996950"/>
          <p14:tracePt t="97018" x="1758950" y="1003300"/>
          <p14:tracePt t="97029" x="1765300" y="1003300"/>
          <p14:tracePt t="97047" x="1784350" y="1009650"/>
          <p14:tracePt t="97063" x="1816100" y="1016000"/>
          <p14:tracePt t="97067" x="1847850" y="1022350"/>
          <p14:tracePt t="97080" x="1860550" y="1022350"/>
          <p14:tracePt t="97084" x="1892300" y="1022350"/>
          <p14:tracePt t="97099" x="1943100" y="1016000"/>
          <p14:tracePt t="97114" x="1962150" y="1009650"/>
          <p14:tracePt t="97132" x="2032000" y="977900"/>
          <p14:tracePt t="97147" x="2051050" y="971550"/>
          <p14:tracePt t="97164" x="2057400" y="958850"/>
          <p14:tracePt t="97248" x="2063750" y="958850"/>
          <p14:tracePt t="97255" x="2063750" y="965200"/>
          <p14:tracePt t="97264" x="2070100" y="971550"/>
          <p14:tracePt t="97280" x="2076450" y="977900"/>
          <p14:tracePt t="97324" x="2082800" y="977900"/>
          <p14:tracePt t="97355" x="2095500" y="977900"/>
          <p14:tracePt t="97364" x="2101850" y="971550"/>
          <p14:tracePt t="97381" x="2120900" y="971550"/>
          <p14:tracePt t="97397" x="2133600" y="965200"/>
          <p14:tracePt t="97414" x="2139950" y="965200"/>
          <p14:tracePt t="97449" x="2139950" y="971550"/>
          <p14:tracePt t="97464" x="2139950" y="977900"/>
          <p14:tracePt t="97480" x="2139950" y="990600"/>
          <p14:tracePt t="97519" x="2139950" y="996950"/>
          <p14:tracePt t="97548" x="2139950" y="1003300"/>
          <p14:tracePt t="97564" x="2139950" y="1009650"/>
          <p14:tracePt t="97583" x="2127250" y="1022350"/>
          <p14:tracePt t="97638" x="2127250" y="1028700"/>
          <p14:tracePt t="97666" x="2133600" y="1028700"/>
          <p14:tracePt t="97680" x="2139950" y="1028700"/>
          <p14:tracePt t="97697" x="2146300" y="1035050"/>
          <p14:tracePt t="97714" x="2159000" y="1035050"/>
          <p14:tracePt t="97731" x="2184400" y="1047750"/>
          <p14:tracePt t="97747" x="2209800" y="1060450"/>
          <p14:tracePt t="97764" x="2228850" y="1073150"/>
          <p14:tracePt t="97781" x="2254250" y="1085850"/>
          <p14:tracePt t="97800" x="2286000" y="1098550"/>
          <p14:tracePt t="97814" x="2324100" y="1104900"/>
          <p14:tracePt t="97831" x="2387600" y="1111250"/>
          <p14:tracePt t="97848" x="2495550" y="1130300"/>
          <p14:tracePt t="97864" x="2711450" y="1174750"/>
          <p14:tracePt t="97880" x="3041650" y="1219200"/>
          <p14:tracePt t="97898" x="3352800" y="1270000"/>
          <p14:tracePt t="97914" x="3632200" y="1314450"/>
          <p14:tracePt t="97930" x="3848100" y="1333500"/>
          <p14:tracePt t="97947" x="3981450" y="1346200"/>
          <p14:tracePt t="97964" x="4070350" y="1346200"/>
          <p14:tracePt t="97981" x="4222750" y="1365250"/>
          <p14:tracePt t="97998" x="4445000" y="1403350"/>
          <p14:tracePt t="98000" x="4603750" y="1428750"/>
          <p14:tracePt t="98015" x="4813300" y="1460500"/>
          <p14:tracePt t="98031" x="5168900" y="1524000"/>
          <p14:tracePt t="98050" x="5645150" y="1606550"/>
          <p14:tracePt t="98069" x="5854700" y="1651000"/>
          <p14:tracePt t="98080" x="5930900" y="1663700"/>
          <p14:tracePt t="98098" x="5937250" y="1663700"/>
          <p14:tracePt t="98194" x="5937250" y="1657350"/>
          <p14:tracePt t="98202" x="5937250" y="1651000"/>
          <p14:tracePt t="98214" x="5937250" y="1644650"/>
          <p14:tracePt t="98231" x="5937250" y="1638300"/>
          <p14:tracePt t="98264" x="5943600" y="1631950"/>
          <p14:tracePt t="98282" x="5956300" y="1625600"/>
          <p14:tracePt t="98298" x="6013450" y="1587500"/>
          <p14:tracePt t="98316" x="6064250" y="1555750"/>
          <p14:tracePt t="98331" x="6108700" y="1524000"/>
          <p14:tracePt t="98349" x="6146800" y="1473200"/>
          <p14:tracePt t="98364" x="6153150" y="1441450"/>
          <p14:tracePt t="98382" x="6153150" y="1403350"/>
          <p14:tracePt t="98398" x="6146800" y="1377950"/>
          <p14:tracePt t="98414" x="6115050" y="1352550"/>
          <p14:tracePt t="98433" x="6070600" y="1339850"/>
          <p14:tracePt t="98451" x="5905500" y="1314450"/>
          <p14:tracePt t="98468" x="5778500" y="1295400"/>
          <p14:tracePt t="98482" x="5740400" y="1289050"/>
          <p14:tracePt t="98498" x="5626100" y="1270000"/>
          <p14:tracePt t="98515" x="5543550" y="1244600"/>
          <p14:tracePt t="98532" x="5499100" y="1225550"/>
          <p14:tracePt t="98548" x="5473700" y="1212850"/>
          <p14:tracePt t="98565" x="5467350" y="1212850"/>
          <p14:tracePt t="98827" x="5467350" y="1206500"/>
          <p14:tracePt t="101027" x="5480050" y="1206500"/>
          <p14:tracePt t="101036" x="5492750" y="1212850"/>
          <p14:tracePt t="101052" x="5607050" y="1244600"/>
          <p14:tracePt t="101067" x="5772150" y="1270000"/>
          <p14:tracePt t="101083" x="6019800" y="1301750"/>
          <p14:tracePt t="101101" x="6318250" y="1358900"/>
          <p14:tracePt t="101118" x="6654800" y="1409700"/>
          <p14:tracePt t="101133" x="7016750" y="1454150"/>
          <p14:tracePt t="101150" x="7289800" y="1460500"/>
          <p14:tracePt t="101167" x="7499350" y="1460500"/>
          <p14:tracePt t="101183" x="7702550" y="1466850"/>
          <p14:tracePt t="101217" x="8147050" y="1454150"/>
          <p14:tracePt t="101234" x="8343900" y="1447800"/>
          <p14:tracePt t="101236" x="8432800" y="1441450"/>
          <p14:tracePt t="101250" x="8515350" y="1435100"/>
          <p14:tracePt t="101267" x="8655050" y="1409700"/>
          <p14:tracePt t="101283" x="8693150" y="1397000"/>
          <p14:tracePt t="101300" x="8712200" y="1390650"/>
          <p14:tracePt t="101317" x="8731250" y="1390650"/>
          <p14:tracePt t="101334" x="8743950" y="1409700"/>
          <p14:tracePt t="101350" x="8756650" y="1441450"/>
          <p14:tracePt t="101366" x="8763000" y="1466850"/>
          <p14:tracePt t="101384" x="8769350" y="1485900"/>
          <p14:tracePt t="101400" x="8782050" y="1498600"/>
          <p14:tracePt t="101418" x="8794750" y="1504950"/>
          <p14:tracePt t="101434" x="8813800" y="1517650"/>
          <p14:tracePt t="101451" x="8845550" y="1549400"/>
          <p14:tracePt t="101467" x="8890000" y="1587500"/>
          <p14:tracePt t="101483" x="8921750" y="1606550"/>
          <p14:tracePt t="101500" x="8953500" y="1619250"/>
          <p14:tracePt t="101517" x="8959850" y="1625600"/>
          <p14:tracePt t="101534" x="8972550" y="1631950"/>
          <p14:tracePt t="101551" x="8991600" y="1651000"/>
          <p14:tracePt t="101567" x="9023350" y="1676400"/>
          <p14:tracePt t="101583" x="9061450" y="1708150"/>
          <p14:tracePt t="101601" x="9093200" y="1727200"/>
          <p14:tracePt t="101617" x="9112250" y="1739900"/>
          <p14:tracePt t="101634" x="9124950" y="1746250"/>
          <p14:tracePt t="101752" x="9124950" y="1739900"/>
          <p14:tracePt t="101861" x="9118600" y="1739900"/>
          <p14:tracePt t="101866" x="9112250" y="1739900"/>
          <p14:tracePt t="101884" x="9099550" y="1746250"/>
          <p14:tracePt t="101904" x="9086850" y="1746250"/>
          <p14:tracePt t="101917" x="9074150" y="1752600"/>
          <p14:tracePt t="101935" x="9061450" y="1752600"/>
          <p14:tracePt t="101950" x="9055100" y="1752600"/>
          <p14:tracePt t="101968" x="9048750" y="1752600"/>
          <p14:tracePt t="101984" x="9036050" y="1752600"/>
          <p14:tracePt t="102000" x="9017000" y="1752600"/>
          <p14:tracePt t="102020" x="8991600" y="1752600"/>
          <p14:tracePt t="102034" x="8959850" y="1752600"/>
          <p14:tracePt t="102050" x="8934450" y="1746250"/>
          <p14:tracePt t="102068" x="8909050" y="1746250"/>
          <p14:tracePt t="102084" x="8890000" y="1739900"/>
          <p14:tracePt t="102101" x="8864600" y="1727200"/>
          <p14:tracePt t="102118" x="8858250" y="1727200"/>
          <p14:tracePt t="102134" x="8845550" y="1727200"/>
          <p14:tracePt t="102150" x="8832850" y="1727200"/>
          <p14:tracePt t="102171" x="8820150" y="1739900"/>
          <p14:tracePt t="102185" x="8813800" y="1758950"/>
          <p14:tracePt t="102203" x="8807450" y="1790700"/>
          <p14:tracePt t="102218" x="8807450" y="1803400"/>
          <p14:tracePt t="102234" x="8794750" y="1828800"/>
          <p14:tracePt t="102250" x="8788400" y="1847850"/>
          <p14:tracePt t="102270" x="8794750" y="1873250"/>
          <p14:tracePt t="102286" x="8801100" y="1879600"/>
          <p14:tracePt t="102303" x="8826500" y="1898650"/>
          <p14:tracePt t="102317" x="8845550" y="1905000"/>
          <p14:tracePt t="102337" x="8915400" y="1943100"/>
          <p14:tracePt t="102350" x="8928100" y="1955800"/>
          <p14:tracePt t="102370" x="8953500" y="1968500"/>
          <p14:tracePt t="102385" x="8972550" y="1974850"/>
          <p14:tracePt t="102401" x="8985250" y="1974850"/>
          <p14:tracePt t="102418" x="8991600" y="1974850"/>
          <p14:tracePt t="102435" x="9004300" y="1974850"/>
          <p14:tracePt t="102454" x="9023350" y="1974850"/>
          <p14:tracePt t="102468" x="9029700" y="1981200"/>
          <p14:tracePt t="102485" x="9055100" y="1981200"/>
          <p14:tracePt t="102501" x="9080500" y="1993900"/>
          <p14:tracePt t="102520" x="9105900" y="2000250"/>
          <p14:tracePt t="102534" x="9112250" y="2006600"/>
          <p14:tracePt t="102551" x="9124950" y="2012950"/>
          <p14:tracePt t="102567" x="9137650" y="2019300"/>
          <p14:tracePt t="102587" x="9150350" y="2025650"/>
          <p14:tracePt t="102601" x="9163050" y="2025650"/>
          <p14:tracePt t="102617" x="9188450" y="2025650"/>
          <p14:tracePt t="102634" x="9213850" y="2025650"/>
          <p14:tracePt t="102652" x="9277350" y="2006600"/>
          <p14:tracePt t="102668" x="9309100" y="1987550"/>
          <p14:tracePt t="102686" x="9366250" y="1962150"/>
          <p14:tracePt t="102703" x="9391650" y="1955800"/>
          <p14:tracePt t="102718" x="9423400" y="1936750"/>
          <p14:tracePt t="102735" x="9429750" y="1930400"/>
          <p14:tracePt t="102752" x="9436100" y="1911350"/>
          <p14:tracePt t="102769" x="9436100" y="1905000"/>
          <p14:tracePt t="102785" x="9436100" y="1885950"/>
          <p14:tracePt t="102801" x="9436100" y="1873250"/>
          <p14:tracePt t="102818" x="9436100" y="1847850"/>
          <p14:tracePt t="102837" x="9436100" y="1835150"/>
          <p14:tracePt t="102855" x="9429750" y="1809750"/>
          <p14:tracePt t="102868" x="9417050" y="1790700"/>
          <p14:tracePt t="102885" x="9410700" y="1778000"/>
          <p14:tracePt t="102902" x="9391650" y="1771650"/>
          <p14:tracePt t="102918" x="9385300" y="1765300"/>
          <p14:tracePt t="102936" x="9347200" y="1752600"/>
          <p14:tracePt t="102951" x="9315450" y="1739900"/>
          <p14:tracePt t="102969" x="9277350" y="1727200"/>
          <p14:tracePt t="102970" x="9258300" y="1727200"/>
          <p14:tracePt t="102985" x="9239250" y="1720850"/>
          <p14:tracePt t="103002" x="9188450" y="1714500"/>
          <p14:tracePt t="103018" x="9156700" y="1708150"/>
          <p14:tracePt t="103035" x="9118600" y="1701800"/>
          <p14:tracePt t="103052" x="9086850" y="1701800"/>
          <p14:tracePt t="103071" x="9042400" y="1695450"/>
          <p14:tracePt t="103084" x="8997950" y="1695450"/>
          <p14:tracePt t="103102" x="8959850" y="1695450"/>
          <p14:tracePt t="103118" x="8915400" y="1695450"/>
          <p14:tracePt t="103137" x="8877300" y="1695450"/>
          <p14:tracePt t="103152" x="8845550" y="1695450"/>
          <p14:tracePt t="103169" x="8826500" y="1695450"/>
          <p14:tracePt t="103185" x="8807450" y="1701800"/>
          <p14:tracePt t="103201" x="8782050" y="1708150"/>
          <p14:tracePt t="103219" x="8763000" y="1714500"/>
          <p14:tracePt t="103236" x="8731250" y="1727200"/>
          <p14:tracePt t="103252" x="8718550" y="1727200"/>
          <p14:tracePt t="103269" x="8699500" y="1739900"/>
          <p14:tracePt t="103284" x="8693150" y="1739900"/>
          <p14:tracePt t="103302" x="8686800" y="1739900"/>
          <p14:tracePt t="103321" x="8667750" y="1746250"/>
          <p14:tracePt t="103338" x="8667750" y="1752600"/>
          <p14:tracePt t="103355" x="8667750" y="1771650"/>
          <p14:tracePt t="103371" x="8674100" y="1797050"/>
          <p14:tracePt t="103386" x="8693150" y="1822450"/>
          <p14:tracePt t="103405" x="8718550" y="1866900"/>
          <p14:tracePt t="103418" x="8756650" y="1917700"/>
          <p14:tracePt t="103435" x="8782050" y="1962150"/>
          <p14:tracePt t="103452" x="8794750" y="1993900"/>
          <p14:tracePt t="103469" x="8807450" y="2012950"/>
          <p14:tracePt t="103486" x="8813800" y="2025650"/>
          <p14:tracePt t="103503" x="8839200" y="2051050"/>
          <p14:tracePt t="103520" x="8858250" y="2063750"/>
          <p14:tracePt t="103535" x="8870950" y="2063750"/>
          <p14:tracePt t="103554" x="8896350" y="2076450"/>
          <p14:tracePt t="103569" x="8921750" y="2089150"/>
          <p14:tracePt t="103586" x="8940800" y="2095500"/>
          <p14:tracePt t="103605" x="8947150" y="2101850"/>
          <p14:tracePt t="103636" x="8953500" y="2101850"/>
          <p14:tracePt t="103652" x="8959850" y="2108200"/>
          <p14:tracePt t="103670" x="8972550" y="2108200"/>
          <p14:tracePt t="103685" x="8985250" y="2108200"/>
          <p14:tracePt t="103702" x="9017000" y="2095500"/>
          <p14:tracePt t="103719" x="9061450" y="2082800"/>
          <p14:tracePt t="103736" x="9105900" y="2070100"/>
          <p14:tracePt t="103752" x="9137650" y="2051050"/>
          <p14:tracePt t="103769" x="9156700" y="2038350"/>
          <p14:tracePt t="103786" x="9169400" y="2019300"/>
          <p14:tracePt t="103803" x="9169400" y="2012950"/>
          <p14:tracePt t="103821" x="9175750" y="1993900"/>
          <p14:tracePt t="103835" x="9182100" y="1987550"/>
          <p14:tracePt t="103853" x="9182100" y="1981200"/>
          <p14:tracePt t="103870" x="9188450" y="1974850"/>
          <p14:tracePt t="103886" x="9188450" y="1962150"/>
          <p14:tracePt t="103903" x="9188450" y="1955800"/>
          <p14:tracePt t="103919" x="9188450" y="1936750"/>
          <p14:tracePt t="103937" x="9188450" y="1930400"/>
          <p14:tracePt t="103953" x="9182100" y="1911350"/>
          <p14:tracePt t="103969" x="9175750" y="1892300"/>
          <p14:tracePt t="103986" x="9175750" y="1879600"/>
          <p14:tracePt t="104004" x="9169400" y="1860550"/>
          <p14:tracePt t="104022" x="9163050" y="1847850"/>
          <p14:tracePt t="104040" x="9156700" y="1828800"/>
          <p14:tracePt t="104056" x="9156700" y="1822450"/>
          <p14:tracePt t="104069" x="9150350" y="1803400"/>
          <p14:tracePt t="104086" x="9150350" y="1797050"/>
          <p14:tracePt t="104102" x="9150350" y="1771650"/>
          <p14:tracePt t="104120" x="9150350" y="1758950"/>
          <p14:tracePt t="104136" x="9150350" y="1733550"/>
          <p14:tracePt t="104153" x="9150350" y="1727200"/>
          <p14:tracePt t="104172" x="9150350" y="1708150"/>
          <p14:tracePt t="104186" x="9150350" y="1701800"/>
          <p14:tracePt t="104205" x="9144000" y="1689100"/>
          <p14:tracePt t="104219" x="9131300" y="1682750"/>
          <p14:tracePt t="104220" x="9112250" y="1676400"/>
          <p14:tracePt t="104252" x="9023350" y="1651000"/>
          <p14:tracePt t="104269" x="8985250" y="1638300"/>
          <p14:tracePt t="104286" x="8921750" y="1631950"/>
          <p14:tracePt t="104302" x="8890000" y="1631950"/>
          <p14:tracePt t="104319" x="8877300" y="1631950"/>
          <p14:tracePt t="104336" x="8858250" y="1631950"/>
          <p14:tracePt t="104353" x="8839200" y="1631950"/>
          <p14:tracePt t="104369" x="8813800" y="1638300"/>
          <p14:tracePt t="104385" x="8807450" y="1638300"/>
          <p14:tracePt t="104402" x="8801100" y="1638300"/>
          <p14:tracePt t="104419" x="8782050" y="1657350"/>
          <p14:tracePt t="104436" x="8724900" y="1701800"/>
          <p14:tracePt t="104452" x="8667750" y="1733550"/>
          <p14:tracePt t="104469" x="8597900" y="1797050"/>
          <p14:tracePt t="104486" x="8521700" y="1879600"/>
          <p14:tracePt t="104503" x="8477250" y="1924050"/>
          <p14:tracePt t="104520" x="8451850" y="1955800"/>
          <p14:tracePt t="104537" x="8439150" y="1981200"/>
          <p14:tracePt t="104553" x="8439150" y="1993900"/>
          <p14:tracePt t="104570" x="8439150" y="2006600"/>
          <p14:tracePt t="104586" x="8458200" y="2019300"/>
          <p14:tracePt t="104603" x="8528050" y="2070100"/>
          <p14:tracePt t="104620" x="8623300" y="2146300"/>
          <p14:tracePt t="104637" x="8743950" y="2235200"/>
          <p14:tracePt t="104653" x="8801100" y="2279650"/>
          <p14:tracePt t="104671" x="8839200" y="2305050"/>
          <p14:tracePt t="104673" x="8858250" y="2311400"/>
          <p14:tracePt t="104689" x="8877300" y="2317750"/>
          <p14:tracePt t="104703" x="8902700" y="2317750"/>
          <p14:tracePt t="104719" x="8909050" y="2317750"/>
          <p14:tracePt t="104736" x="8940800" y="2298700"/>
          <p14:tracePt t="104752" x="8966200" y="2273300"/>
          <p14:tracePt t="104770" x="8991600" y="2260600"/>
          <p14:tracePt t="104786" x="9004300" y="2247900"/>
          <p14:tracePt t="104803" x="9017000" y="2241550"/>
          <p14:tracePt t="104821" x="9029700" y="2228850"/>
          <p14:tracePt t="104837" x="9048750" y="2222500"/>
          <p14:tracePt t="104853" x="9086850" y="2203450"/>
          <p14:tracePt t="104869" x="9131300" y="2184400"/>
          <p14:tracePt t="104887" x="9169400" y="2159000"/>
          <p14:tracePt t="104904" x="9201150" y="2133600"/>
          <p14:tracePt t="104920" x="9220200" y="2108200"/>
          <p14:tracePt t="104937" x="9226550" y="2082800"/>
          <p14:tracePt t="104954" x="9226550" y="2063750"/>
          <p14:tracePt t="104970" x="9226550" y="2044700"/>
          <p14:tracePt t="104987" x="9213850" y="2032000"/>
          <p14:tracePt t="105007" x="9194800" y="2000250"/>
          <p14:tracePt t="105026" x="9163050" y="1968500"/>
          <p14:tracePt t="105037" x="9137650" y="1943100"/>
          <p14:tracePt t="105053" x="9086850" y="1911350"/>
          <p14:tracePt t="105070" x="9048750" y="1885950"/>
          <p14:tracePt t="105086" x="8991600" y="1860550"/>
          <p14:tracePt t="105104" x="8934450" y="1841500"/>
          <p14:tracePt t="105121" x="8826500" y="1822450"/>
          <p14:tracePt t="105138" x="8750300" y="1809750"/>
          <p14:tracePt t="105154" x="8655050" y="1784350"/>
          <p14:tracePt t="105171" x="8610600" y="1778000"/>
          <p14:tracePt t="105187" x="8604250" y="1778000"/>
          <p14:tracePt t="105204" x="8604250" y="1765300"/>
          <p14:tracePt t="105220" x="8597900" y="1758950"/>
          <p14:tracePt t="105237" x="8591550" y="1752600"/>
          <p14:tracePt t="105253" x="8591550" y="1746250"/>
          <p14:tracePt t="122429" x="8585200" y="1746250"/>
          <p14:tracePt t="122437" x="8553450" y="1746250"/>
          <p14:tracePt t="122452" x="8375650" y="1771650"/>
          <p14:tracePt t="122470" x="8229600" y="1847850"/>
          <p14:tracePt t="122484" x="8128000" y="1936750"/>
          <p14:tracePt t="122502" x="8153400" y="1981200"/>
          <p14:tracePt t="122518" x="8305800" y="2000250"/>
          <p14:tracePt t="122535" x="8642350" y="2038350"/>
          <p14:tracePt t="122550" x="9029700" y="2082800"/>
          <p14:tracePt t="122568" x="9302750" y="2082800"/>
          <p14:tracePt t="122585" x="9340850" y="2076450"/>
          <p14:tracePt t="122601" x="9283700" y="2063750"/>
          <p14:tracePt t="122618" x="9258300" y="2063750"/>
          <p14:tracePt t="122635" x="9258300" y="2076450"/>
          <p14:tracePt t="122652" x="9271000" y="2089150"/>
          <p14:tracePt t="122668" x="9296400" y="2095500"/>
          <p14:tracePt t="122684" x="9321800" y="2095500"/>
          <p14:tracePt t="122702" x="9334500" y="2076450"/>
          <p14:tracePt t="122719" x="9347200" y="2038350"/>
          <p14:tracePt t="122735" x="9347200" y="1981200"/>
          <p14:tracePt t="122751" x="9340850" y="1924050"/>
          <p14:tracePt t="122768" x="9340850" y="1885950"/>
          <p14:tracePt t="122785" x="9340850" y="1854200"/>
          <p14:tracePt t="122801" x="9353550" y="1847850"/>
          <p14:tracePt t="122819" x="9359900" y="1841500"/>
          <p14:tracePt t="122837" x="9359900" y="1835150"/>
          <p14:tracePt t="122868" x="9353550" y="1828800"/>
          <p14:tracePt t="122885" x="9340850" y="1822450"/>
          <p14:tracePt t="122903" x="9302750" y="1809750"/>
          <p14:tracePt t="122922" x="9264650" y="1784350"/>
          <p14:tracePt t="122935" x="9213850" y="1765300"/>
          <p14:tracePt t="122951" x="9169400" y="1746250"/>
          <p14:tracePt t="122969" x="9131300" y="1733550"/>
          <p14:tracePt t="122986" x="9118600" y="1733550"/>
          <p14:tracePt t="123002" x="9105900" y="1727200"/>
          <p14:tracePt t="123018" x="9067800" y="1720850"/>
          <p14:tracePt t="123035" x="9029700" y="1714500"/>
          <p14:tracePt t="123052" x="9004300" y="1708150"/>
          <p14:tracePt t="123069" x="8947150" y="1695450"/>
          <p14:tracePt t="123085" x="8902700" y="1682750"/>
          <p14:tracePt t="123102" x="8845550" y="1670050"/>
          <p14:tracePt t="123119" x="8820150" y="1670050"/>
          <p14:tracePt t="123135" x="8788400" y="1670050"/>
          <p14:tracePt t="123152" x="8769350" y="1682750"/>
          <p14:tracePt t="123169" x="8737600" y="1701800"/>
          <p14:tracePt t="123186" x="8712200" y="1720850"/>
          <p14:tracePt t="123203" x="8686800" y="1727200"/>
          <p14:tracePt t="123219" x="8667750" y="1733550"/>
          <p14:tracePt t="123235" x="8661400" y="1746250"/>
          <p14:tracePt t="123252" x="8655050" y="1752600"/>
          <p14:tracePt t="123268" x="8655050" y="1765300"/>
          <p14:tracePt t="123302" x="8655050" y="1778000"/>
          <p14:tracePt t="123319" x="8661400" y="1803400"/>
          <p14:tracePt t="123337" x="8680450" y="1841500"/>
          <p14:tracePt t="123351" x="8705850" y="1892300"/>
          <p14:tracePt t="123368" x="8737600" y="1930400"/>
          <p14:tracePt t="123385" x="8782050" y="1974850"/>
          <p14:tracePt t="123405" x="8807450" y="1987550"/>
          <p14:tracePt t="123418" x="8832850" y="1987550"/>
          <p14:tracePt t="123437" x="8858250" y="1987550"/>
          <p14:tracePt t="123455" x="8896350" y="1974850"/>
          <p14:tracePt t="123471" x="8915400" y="1968500"/>
          <p14:tracePt t="123485" x="8928100" y="1962150"/>
          <p14:tracePt t="123502" x="8940800" y="1955800"/>
          <p14:tracePt t="123519" x="8947150" y="1955800"/>
          <p14:tracePt t="123681" x="8953500" y="1955800"/>
          <p14:tracePt t="123704" x="8953500" y="1962150"/>
          <p14:tracePt t="123911" x="8959850" y="1955800"/>
          <p14:tracePt t="124455" x="8959850" y="1949450"/>
          <p14:tracePt t="124462" x="8953500" y="1943100"/>
          <p14:tracePt t="124474" x="8940800" y="1930400"/>
          <p14:tracePt t="124477" x="8934450" y="1930400"/>
          <p14:tracePt t="125131" x="8940800" y="1930400"/>
          <p14:tracePt t="125154" x="8985250" y="1930400"/>
          <p14:tracePt t="125170" x="9048750" y="1936750"/>
          <p14:tracePt t="125187" x="9144000" y="1949450"/>
          <p14:tracePt t="125204" x="9220200" y="1968500"/>
          <p14:tracePt t="125220" x="9296400" y="1981200"/>
          <p14:tracePt t="125237" x="9334500" y="1981200"/>
          <p14:tracePt t="125254" x="9353550" y="1981200"/>
          <p14:tracePt t="125270" x="9359900" y="1981200"/>
          <p14:tracePt t="125287" x="9359900" y="1968500"/>
          <p14:tracePt t="125303" x="9366250" y="1943100"/>
          <p14:tracePt t="125320" x="9366250" y="1905000"/>
          <p14:tracePt t="125339" x="9359900" y="1873250"/>
          <p14:tracePt t="125353" x="9353550" y="1847850"/>
          <p14:tracePt t="125371" x="9353550" y="1828800"/>
          <p14:tracePt t="125387" x="9347200" y="1822450"/>
          <p14:tracePt t="125404" x="9340850" y="1816100"/>
          <p14:tracePt t="125420" x="9328150" y="1797050"/>
          <p14:tracePt t="125437" x="9302750" y="1784350"/>
          <p14:tracePt t="125454" x="9290050" y="1771650"/>
          <p14:tracePt t="125472" x="9271000" y="1765300"/>
          <p14:tracePt t="125486" x="9251950" y="1746250"/>
          <p14:tracePt t="125506" x="9232900" y="1733550"/>
          <p14:tracePt t="125520" x="9213850" y="1720850"/>
          <p14:tracePt t="125537" x="9194800" y="1708150"/>
          <p14:tracePt t="125554" x="9175750" y="1695450"/>
          <p14:tracePt t="125557" x="9169400" y="1695450"/>
          <p14:tracePt t="125570" x="9163050" y="1689100"/>
          <p14:tracePt t="125587" x="9137650" y="1676400"/>
          <p14:tracePt t="125603" x="9105900" y="1663700"/>
          <p14:tracePt t="125622" x="9036050" y="1651000"/>
          <p14:tracePt t="125641" x="9004300" y="1644650"/>
          <p14:tracePt t="125654" x="8953500" y="1644650"/>
          <p14:tracePt t="125671" x="8890000" y="1644650"/>
          <p14:tracePt t="125687" x="8851900" y="1638300"/>
          <p14:tracePt t="125704" x="8794750" y="1651000"/>
          <p14:tracePt t="125720" x="8756650" y="1657350"/>
          <p14:tracePt t="125738" x="8737600" y="1663700"/>
          <p14:tracePt t="125753" x="8718550" y="1670050"/>
          <p14:tracePt t="125774" x="8705850" y="1670050"/>
          <p14:tracePt t="125791" x="8686800" y="1676400"/>
          <p14:tracePt t="125807" x="8674100" y="1682750"/>
          <p14:tracePt t="125837" x="8661400" y="1689100"/>
          <p14:tracePt t="125854" x="8642350" y="1714500"/>
          <p14:tracePt t="125871" x="8629650" y="1739900"/>
          <p14:tracePt t="125888" x="8629650" y="1790700"/>
          <p14:tracePt t="125904" x="8636000" y="1816100"/>
          <p14:tracePt t="125921" x="8648700" y="1835150"/>
          <p14:tracePt t="125938" x="8661400" y="1847850"/>
          <p14:tracePt t="125955" x="8686800" y="1854200"/>
          <p14:tracePt t="125971" x="8718550" y="1866900"/>
          <p14:tracePt t="125988" x="8763000" y="1885950"/>
          <p14:tracePt t="126003" x="8813800" y="1905000"/>
          <p14:tracePt t="126021" x="8851900" y="1924050"/>
          <p14:tracePt t="126038" x="8890000" y="1936750"/>
          <p14:tracePt t="126054" x="8915400" y="1949450"/>
          <p14:tracePt t="126071" x="8934450" y="1955800"/>
          <p14:tracePt t="126088" x="8953500" y="1955800"/>
          <p14:tracePt t="126105" x="8991600" y="1968500"/>
          <p14:tracePt t="126123" x="9017000" y="1974850"/>
          <p14:tracePt t="126137" x="9042400" y="1981200"/>
          <p14:tracePt t="126154" x="9067800" y="1981200"/>
          <p14:tracePt t="126170" x="9093200" y="1968500"/>
          <p14:tracePt t="126188" x="9105900" y="1949450"/>
          <p14:tracePt t="126205" x="9118600" y="1943100"/>
          <p14:tracePt t="126254" x="9112250" y="1943100"/>
          <p14:tracePt t="126262" x="9105900" y="1943100"/>
          <p14:tracePt t="126270" x="9099550" y="1943100"/>
          <p14:tracePt t="126304" x="9086850" y="1949450"/>
          <p14:tracePt t="126324" x="9067800" y="1949450"/>
          <p14:tracePt t="126337" x="9042400" y="1949450"/>
          <p14:tracePt t="126355" x="9036050" y="1949450"/>
          <p14:tracePt t="126371" x="9029700" y="1949450"/>
          <p14:tracePt t="128730" x="9029700" y="1955800"/>
          <p14:tracePt t="130176" x="9023350" y="1955800"/>
          <p14:tracePt t="130182" x="9017000" y="1955800"/>
          <p14:tracePt t="130190" x="9004300" y="1962150"/>
          <p14:tracePt t="130208" x="8972550" y="1968500"/>
          <p14:tracePt t="130224" x="8934450" y="1987550"/>
          <p14:tracePt t="130242" x="8902700" y="2000250"/>
          <p14:tracePt t="130258" x="8883650" y="2012950"/>
          <p14:tracePt t="130274" x="8864600" y="2025650"/>
          <p14:tracePt t="130291" x="8851900" y="2025650"/>
          <p14:tracePt t="130310" x="8845550" y="2025650"/>
          <p14:tracePt t="141560" x="8839200" y="2025650"/>
          <p14:tracePt t="141566" x="8832850" y="2025650"/>
          <p14:tracePt t="141587" x="8820150" y="2025650"/>
          <p14:tracePt t="141603" x="8807450" y="2025650"/>
          <p14:tracePt t="150457" x="8801100" y="2025650"/>
          <p14:tracePt t="150465" x="8788400" y="2025650"/>
          <p14:tracePt t="150474" x="8718550" y="2025650"/>
          <p14:tracePt t="150494" x="8470900" y="1936750"/>
          <p14:tracePt t="150508" x="8197850" y="1727200"/>
          <p14:tracePt t="150527" x="7956550" y="1485900"/>
          <p14:tracePt t="150541" x="7778750" y="1282700"/>
          <p14:tracePt t="150558" x="7683500" y="1155700"/>
          <p14:tracePt t="150575" x="7594600" y="1041400"/>
          <p14:tracePt t="150592" x="7448550" y="895350"/>
          <p14:tracePt t="150608" x="7226300" y="711200"/>
          <p14:tracePt t="150624" x="6934200" y="558800"/>
          <p14:tracePt t="150642" x="6826250" y="533400"/>
          <p14:tracePt t="150658" x="6800850" y="533400"/>
          <p14:tracePt t="150691" x="6781800" y="527050"/>
          <p14:tracePt t="150708" x="6667500" y="463550"/>
          <p14:tracePt t="150724" x="6515100" y="393700"/>
          <p14:tracePt t="150741" x="6330950" y="349250"/>
          <p14:tracePt t="150758" x="6121400" y="298450"/>
          <p14:tracePt t="150774" x="5949950" y="273050"/>
          <p14:tracePt t="150792" x="5797550" y="260350"/>
          <p14:tracePt t="150808" x="5753100" y="254000"/>
          <p14:tracePt t="150825" x="5715000" y="254000"/>
          <p14:tracePt t="150842" x="5441950" y="247650"/>
          <p14:tracePt t="150858" x="5143500" y="254000"/>
          <p14:tracePt t="150875" x="4933950" y="279400"/>
          <p14:tracePt t="150891" x="4457700" y="374650"/>
          <p14:tracePt t="150909" x="4235450" y="444500"/>
          <p14:tracePt t="150925" x="4191000" y="469900"/>
          <p14:tracePt t="150942" x="4203700" y="495300"/>
          <p14:tracePt t="150959" x="4222750" y="527050"/>
          <p14:tracePt t="150976" x="4222750" y="552450"/>
          <p14:tracePt t="150992" x="4222750" y="565150"/>
          <p14:tracePt t="151008" x="4216400" y="565150"/>
          <p14:tracePt t="151025" x="4216400" y="571500"/>
          <p14:tracePt t="151042" x="4235450" y="577850"/>
          <p14:tracePt t="151059" x="4279900" y="577850"/>
          <p14:tracePt t="151075" x="4324350" y="577850"/>
          <p14:tracePt t="151092" x="4343400" y="577850"/>
          <p14:tracePt t="151111" x="4343400" y="590550"/>
          <p14:tracePt t="151125" x="4337050" y="590550"/>
          <p14:tracePt t="151141" x="4337050" y="596900"/>
          <p14:tracePt t="151176" x="4337050" y="603250"/>
          <p14:tracePt t="151192" x="4349750" y="609600"/>
          <p14:tracePt t="151208" x="4400550" y="647700"/>
          <p14:tracePt t="151225" x="4432300" y="679450"/>
          <p14:tracePt t="151243" x="4464050" y="704850"/>
          <p14:tracePt t="151259" x="4508500" y="736600"/>
          <p14:tracePt t="151275" x="4546600" y="755650"/>
          <p14:tracePt t="151278" x="4559300" y="755650"/>
          <p14:tracePt t="151292" x="4591050" y="762000"/>
          <p14:tracePt t="151310" x="4654550" y="762000"/>
          <p14:tracePt t="151312" x="4679950" y="762000"/>
          <p14:tracePt t="151326" x="4730750" y="762000"/>
          <p14:tracePt t="151343" x="4813300" y="749300"/>
          <p14:tracePt t="151345" x="4838700" y="742950"/>
          <p14:tracePt t="151358" x="4895850" y="723900"/>
          <p14:tracePt t="151376" x="4933950" y="711200"/>
          <p14:tracePt t="151392" x="4946650" y="698500"/>
          <p14:tracePt t="151408" x="4959350" y="685800"/>
          <p14:tracePt t="151426" x="4959350" y="654050"/>
          <p14:tracePt t="151442" x="4927600" y="615950"/>
          <p14:tracePt t="151459" x="4876800" y="577850"/>
          <p14:tracePt t="151476" x="4813300" y="546100"/>
          <p14:tracePt t="151492" x="4762500" y="527050"/>
          <p14:tracePt t="151509" x="4673600" y="514350"/>
          <p14:tracePt t="151526" x="4610100" y="501650"/>
          <p14:tracePt t="151542" x="4527550" y="488950"/>
          <p14:tracePt t="151559" x="4457700" y="469900"/>
          <p14:tracePt t="151575" x="4432300" y="469900"/>
          <p14:tracePt t="151592" x="4425950" y="488950"/>
          <p14:tracePt t="151608" x="4425950" y="546100"/>
          <p14:tracePt t="151626" x="4425950" y="596900"/>
          <p14:tracePt t="151642" x="4413250" y="673100"/>
          <p14:tracePt t="151659" x="4400550" y="749300"/>
          <p14:tracePt t="151675" x="4394200" y="819150"/>
          <p14:tracePt t="151692" x="4413250" y="876300"/>
          <p14:tracePt t="151709" x="4432300" y="914400"/>
          <p14:tracePt t="151725" x="4470400" y="920750"/>
          <p14:tracePt t="151742" x="4584700" y="908050"/>
          <p14:tracePt t="151758" x="4724400" y="857250"/>
          <p14:tracePt t="151776" x="4895850" y="787400"/>
          <p14:tracePt t="151792" x="5041900" y="723900"/>
          <p14:tracePt t="151809" x="5118100" y="673100"/>
          <p14:tracePt t="151825" x="5149850" y="628650"/>
          <p14:tracePt t="151845" x="5124450" y="615950"/>
          <p14:tracePt t="151860" x="5054600" y="615950"/>
          <p14:tracePt t="151875" x="4972050" y="615950"/>
          <p14:tracePt t="151893" x="4876800" y="615950"/>
          <p14:tracePt t="151910" x="4775200" y="603250"/>
          <p14:tracePt t="151926" x="4724400" y="590550"/>
          <p14:tracePt t="151944" x="4718050" y="584200"/>
          <p14:tracePt t="151960" x="4718050" y="590550"/>
          <p14:tracePt t="151977" x="4775200" y="673100"/>
          <p14:tracePt t="151993" x="4826000" y="762000"/>
          <p14:tracePt t="152009" x="4851400" y="825500"/>
          <p14:tracePt t="152026" x="4870450" y="857250"/>
          <p14:tracePt t="152044" x="4883150" y="882650"/>
          <p14:tracePt t="152076" x="4889500" y="895350"/>
          <p14:tracePt t="152098" x="4902200" y="901700"/>
          <p14:tracePt t="152112" x="4914900" y="908050"/>
          <p14:tracePt t="152130" x="4933950" y="908050"/>
          <p14:tracePt t="152146" x="4946650" y="908050"/>
          <p14:tracePt t="152159" x="4953000" y="901700"/>
          <p14:tracePt t="152236" x="4953000" y="895350"/>
          <p14:tracePt t="152251" x="4946650" y="889000"/>
          <p14:tracePt t="152259" x="4940300" y="869950"/>
          <p14:tracePt t="152267" x="4933950" y="863600"/>
          <p14:tracePt t="152293" x="4914900" y="819150"/>
          <p14:tracePt t="152312" x="4902200" y="793750"/>
          <p14:tracePt t="152329" x="4895850" y="774700"/>
          <p14:tracePt t="152342" x="4889500" y="762000"/>
          <p14:tracePt t="152359" x="4883150" y="749300"/>
          <p14:tracePt t="152379" x="4870450" y="736600"/>
          <p14:tracePt t="152393" x="4857750" y="717550"/>
          <p14:tracePt t="152409" x="4826000" y="679450"/>
          <p14:tracePt t="152427" x="4756150" y="628650"/>
          <p14:tracePt t="152443" x="4673600" y="584200"/>
          <p14:tracePt t="152459" x="4591050" y="552450"/>
          <p14:tracePt t="152477" x="4527550" y="533400"/>
          <p14:tracePt t="152493" x="4464050" y="527050"/>
          <p14:tracePt t="152510" x="4419600" y="533400"/>
          <p14:tracePt t="152528" x="4394200" y="558800"/>
          <p14:tracePt t="152545" x="4356100" y="590550"/>
          <p14:tracePt t="152560" x="4305300" y="622300"/>
          <p14:tracePt t="152577" x="4267200" y="641350"/>
          <p14:tracePt t="152593" x="4241800" y="654050"/>
          <p14:tracePt t="152610" x="4229100" y="666750"/>
          <p14:tracePt t="152627" x="4222750" y="685800"/>
          <p14:tracePt t="152643" x="4254500" y="749300"/>
          <p14:tracePt t="152660" x="4305300" y="806450"/>
          <p14:tracePt t="152676" x="4381500" y="869950"/>
          <p14:tracePt t="152693" x="4464050" y="939800"/>
          <p14:tracePt t="152710" x="4572000" y="1022350"/>
          <p14:tracePt t="152727" x="4616450" y="1060450"/>
          <p14:tracePt t="152744" x="4648200" y="1079500"/>
          <p14:tracePt t="152760" x="4654550" y="1079500"/>
          <p14:tracePt t="152798" x="4660900" y="1079500"/>
          <p14:tracePt t="152827" x="4673600" y="1066800"/>
          <p14:tracePt t="152843" x="4686300" y="1047750"/>
          <p14:tracePt t="152860" x="4692650" y="1035050"/>
          <p14:tracePt t="152877" x="4699000" y="1028700"/>
          <p14:tracePt t="152931" x="4692650" y="1028700"/>
          <p14:tracePt t="152938" x="4692650" y="1035050"/>
          <p14:tracePt t="152946" x="4686300" y="1041400"/>
          <p14:tracePt t="152960" x="4679950" y="1047750"/>
          <p14:tracePt t="152977" x="4673600" y="1054100"/>
          <p14:tracePt t="153010" x="4673600" y="1066800"/>
          <p14:tracePt t="153027" x="4705350" y="1085850"/>
          <p14:tracePt t="153043" x="4737100" y="1098550"/>
          <p14:tracePt t="153062" x="4756150" y="1111250"/>
          <p14:tracePt t="153076" x="4768850" y="1111250"/>
          <p14:tracePt t="153146" x="4781550" y="1111250"/>
          <p14:tracePt t="153161" x="4787900" y="1111250"/>
          <p14:tracePt t="153177" x="4813300" y="1092200"/>
          <p14:tracePt t="153194" x="4851400" y="1060450"/>
          <p14:tracePt t="153227" x="4876800" y="1022350"/>
          <p14:tracePt t="153250" x="4876800" y="984250"/>
          <p14:tracePt t="153261" x="4876800" y="971550"/>
          <p14:tracePt t="153276" x="4857750" y="958850"/>
          <p14:tracePt t="153293" x="4838700" y="952500"/>
          <p14:tracePt t="153310" x="4826000" y="946150"/>
          <p14:tracePt t="153327" x="4806950" y="933450"/>
          <p14:tracePt t="153344" x="4781550" y="914400"/>
          <p14:tracePt t="153361" x="4768850" y="901700"/>
          <p14:tracePt t="153378" x="4743450" y="882650"/>
          <p14:tracePt t="153380" x="4737100" y="869950"/>
          <p14:tracePt t="153393" x="4730750" y="863600"/>
          <p14:tracePt t="153410" x="4711700" y="838200"/>
          <p14:tracePt t="153427" x="4692650" y="819150"/>
          <p14:tracePt t="153444" x="4667250" y="793750"/>
          <p14:tracePt t="153460" x="4641850" y="768350"/>
          <p14:tracePt t="153477" x="4616450" y="755650"/>
          <p14:tracePt t="153493" x="4597400" y="755650"/>
          <p14:tracePt t="153510" x="4572000" y="749300"/>
          <p14:tracePt t="153527" x="4533900" y="742950"/>
          <p14:tracePt t="153544" x="4489450" y="742950"/>
          <p14:tracePt t="153561" x="4438650" y="742950"/>
          <p14:tracePt t="153578" x="4425950" y="742950"/>
          <p14:tracePt t="153594" x="4406900" y="742950"/>
          <p14:tracePt t="153611" x="4394200" y="742950"/>
          <p14:tracePt t="153628" x="4387850" y="742950"/>
          <p14:tracePt t="153793" x="4387850" y="749300"/>
          <p14:tracePt t="153800" x="4387850" y="755650"/>
          <p14:tracePt t="153810" x="4387850" y="762000"/>
          <p14:tracePt t="153827" x="4387850" y="774700"/>
          <p14:tracePt t="153844" x="4419600" y="831850"/>
          <p14:tracePt t="153862" x="4470400" y="895350"/>
          <p14:tracePt t="153877" x="4514850" y="927100"/>
          <p14:tracePt t="153897" x="4521200" y="927100"/>
          <p14:tracePt t="153954" x="4521200" y="933450"/>
          <p14:tracePt t="153977" x="4540250" y="933450"/>
          <p14:tracePt t="153994" x="4552950" y="939800"/>
          <p14:tracePt t="154013" x="4572000" y="946150"/>
          <p14:tracePt t="154030" x="4584700" y="946150"/>
          <p14:tracePt t="154045" x="4591050" y="946150"/>
          <p14:tracePt t="154078" x="4597400" y="946150"/>
          <p14:tracePt t="154142" x="4597400" y="952500"/>
          <p14:tracePt t="154248" x="4597400" y="958850"/>
          <p14:tracePt t="154256" x="4603750" y="958850"/>
          <p14:tracePt t="154265" x="4610100" y="971550"/>
          <p14:tracePt t="154280" x="4622800" y="984250"/>
          <p14:tracePt t="154294" x="4635500" y="990600"/>
          <p14:tracePt t="154312" x="4641850" y="990600"/>
          <p14:tracePt t="154330" x="4654550" y="1003300"/>
          <p14:tracePt t="154347" x="4673600" y="1009650"/>
          <p14:tracePt t="154364" x="4692650" y="1022350"/>
          <p14:tracePt t="154377" x="4705350" y="1028700"/>
          <p14:tracePt t="154461" x="4711700" y="1028700"/>
          <p14:tracePt t="154477" x="4718050" y="1009650"/>
          <p14:tracePt t="154495" x="4724400" y="990600"/>
          <p14:tracePt t="154511" x="4724400" y="971550"/>
          <p14:tracePt t="154528" x="4730750" y="958850"/>
          <p14:tracePt t="154545" x="4730750" y="946150"/>
          <p14:tracePt t="154562" x="4730750" y="927100"/>
          <p14:tracePt t="154581" x="4730750" y="895350"/>
          <p14:tracePt t="154594" x="4737100" y="882650"/>
          <p14:tracePt t="154611" x="4737100" y="857250"/>
          <p14:tracePt t="154628" x="4762500" y="812800"/>
          <p14:tracePt t="154645" x="4781550" y="774700"/>
          <p14:tracePt t="154663" x="4794250" y="762000"/>
          <p14:tracePt t="154677" x="4806950" y="723900"/>
          <p14:tracePt t="154695" x="4813300" y="679450"/>
          <p14:tracePt t="154712" x="4806950" y="666750"/>
          <p14:tracePt t="154728" x="4794250" y="666750"/>
          <p14:tracePt t="154745" x="4743450" y="666750"/>
          <p14:tracePt t="154761" x="4679950" y="666750"/>
          <p14:tracePt t="154779" x="4610100" y="673100"/>
          <p14:tracePt t="154795" x="4552950" y="673100"/>
          <p14:tracePt t="154812" x="4495800" y="673100"/>
          <p14:tracePt t="154813" x="4470400" y="673100"/>
          <p14:tracePt t="154828" x="4445000" y="673100"/>
          <p14:tracePt t="154848" x="4394200" y="679450"/>
          <p14:tracePt t="154862" x="4375150" y="717550"/>
          <p14:tracePt t="154878" x="4362450" y="806450"/>
          <p14:tracePt t="154895" x="4381500" y="876300"/>
          <p14:tracePt t="154912" x="4406900" y="952500"/>
          <p14:tracePt t="154929" x="4419600" y="1003300"/>
          <p14:tracePt t="154945" x="4438650" y="1041400"/>
          <p14:tracePt t="154961" x="4438650" y="1047750"/>
          <p14:tracePt t="154995" x="4438650" y="1060450"/>
          <p14:tracePt t="155011" x="4387850" y="1073150"/>
          <p14:tracePt t="155029" x="4375150" y="1073150"/>
          <p14:tracePt t="193726" x="4381500" y="1073150"/>
          <p14:tracePt t="193734" x="4394200" y="1073150"/>
          <p14:tracePt t="193745" x="4432300" y="1066800"/>
          <p14:tracePt t="193761" x="4521200" y="1047750"/>
          <p14:tracePt t="193777" x="4629150" y="1022350"/>
          <p14:tracePt t="193794" x="4775200" y="996950"/>
          <p14:tracePt t="193813" x="4972050" y="946150"/>
          <p14:tracePt t="193827" x="5035550" y="920750"/>
          <p14:tracePt t="193844" x="5124450" y="882650"/>
          <p14:tracePt t="193861" x="5226050" y="819150"/>
          <p14:tracePt t="193878" x="5302250" y="781050"/>
          <p14:tracePt t="193894" x="5429250" y="723900"/>
          <p14:tracePt t="193914" x="5588000" y="654050"/>
          <p14:tracePt t="193927" x="5727700" y="584200"/>
          <p14:tracePt t="193944" x="5848350" y="527050"/>
          <p14:tracePt t="193961" x="5930900" y="488950"/>
          <p14:tracePt t="193978" x="6000750" y="457200"/>
          <p14:tracePt t="193995" x="6064250" y="438150"/>
          <p14:tracePt t="194010" x="6134100" y="425450"/>
          <p14:tracePt t="194011" x="6178550" y="419100"/>
          <p14:tracePt t="194027" x="6235700" y="419100"/>
          <p14:tracePt t="194045" x="6451600" y="450850"/>
          <p14:tracePt t="194063" x="6851650" y="571500"/>
          <p14:tracePt t="194077" x="6991350" y="615950"/>
          <p14:tracePt t="194094" x="7302500" y="768350"/>
          <p14:tracePt t="194095" x="7391400" y="838200"/>
          <p14:tracePt t="194111" x="7556500" y="971550"/>
          <p14:tracePt t="194128" x="7708900" y="1028700"/>
          <p14:tracePt t="194144" x="7842250" y="1028700"/>
          <p14:tracePt t="194161" x="7994650" y="1028700"/>
          <p14:tracePt t="194178" x="8115300" y="1022350"/>
          <p14:tracePt t="194195" x="8147050" y="1028700"/>
          <p14:tracePt t="194213" x="8147050" y="1035050"/>
          <p14:tracePt t="194228" x="8147050" y="1079500"/>
          <p14:tracePt t="194245" x="8166100" y="1143000"/>
          <p14:tracePt t="194261" x="8197850" y="1206500"/>
          <p14:tracePt t="194278" x="8248650" y="1263650"/>
          <p14:tracePt t="194294" x="8286750" y="1295400"/>
          <p14:tracePt t="194312" x="8343900" y="1314450"/>
          <p14:tracePt t="194328" x="8362950" y="1314450"/>
          <p14:tracePt t="194344" x="8375650" y="1320800"/>
          <p14:tracePt t="194362" x="8375650" y="1327150"/>
          <p14:tracePt t="194378" x="8375650" y="1333500"/>
          <p14:tracePt t="194394" x="8375650" y="1346200"/>
          <p14:tracePt t="194415" x="8369300" y="1352550"/>
          <p14:tracePt t="194428" x="8362950" y="1384300"/>
          <p14:tracePt t="194447" x="8350250" y="1416050"/>
          <p14:tracePt t="194462" x="8331200" y="1447800"/>
          <p14:tracePt t="194478" x="8312150" y="1498600"/>
          <p14:tracePt t="194495" x="8286750" y="1543050"/>
          <p14:tracePt t="194511" x="8267700" y="1581150"/>
          <p14:tracePt t="194528" x="8255000" y="1619250"/>
          <p14:tracePt t="194544" x="8235950" y="1644650"/>
          <p14:tracePt t="194562" x="8229600" y="1663700"/>
          <p14:tracePt t="194578" x="8229600" y="1676400"/>
          <p14:tracePt t="194595" x="8216900" y="1701800"/>
          <p14:tracePt t="194614" x="8204200" y="1720850"/>
          <p14:tracePt t="194628" x="8197850" y="1746250"/>
          <p14:tracePt t="194645" x="8197850" y="1758950"/>
          <p14:tracePt t="194662" x="8197850" y="1765300"/>
          <p14:tracePt t="194678" x="8191500" y="1765300"/>
          <p14:tracePt t="194695" x="8191500" y="1771650"/>
          <p14:tracePt t="194713" x="8191500" y="1797050"/>
          <p14:tracePt t="194729" x="8191500" y="1841500"/>
          <p14:tracePt t="194744" x="8191500" y="1955800"/>
          <p14:tracePt t="194761" x="8210550" y="2082800"/>
          <p14:tracePt t="194778" x="8223250" y="2184400"/>
          <p14:tracePt t="194795" x="8229600" y="2273300"/>
          <p14:tracePt t="194812" x="8229600" y="2286000"/>
          <p14:tracePt t="194849" x="8229600" y="2279650"/>
          <p14:tracePt t="194865" x="8229600" y="2273300"/>
          <p14:tracePt t="194920" x="8229600" y="2279650"/>
          <p14:tracePt t="194928" x="8229600" y="2292350"/>
          <p14:tracePt t="194946" x="8229600" y="2324100"/>
          <p14:tracePt t="194962" x="8229600" y="2355850"/>
          <p14:tracePt t="194985" x="8229600" y="2381250"/>
          <p14:tracePt t="194995" x="8229600" y="2400300"/>
          <p14:tracePt t="195011" x="8223250" y="2425700"/>
          <p14:tracePt t="195028" x="8210550" y="2444750"/>
          <p14:tracePt t="195045" x="8172450" y="2482850"/>
          <p14:tracePt t="195062" x="8147050" y="2520950"/>
          <p14:tracePt t="195079" x="8121650" y="2552700"/>
          <p14:tracePt t="195096" x="8121650" y="2571750"/>
          <p14:tracePt t="195114" x="8121650" y="2584450"/>
          <p14:tracePt t="195129" x="8134350" y="2584450"/>
          <p14:tracePt t="195148" x="8147050" y="2565400"/>
          <p14:tracePt t="195164" x="8153400" y="2552700"/>
          <p14:tracePt t="195213" x="8153400" y="2546350"/>
          <p14:tracePt t="195295" x="8147050" y="2546350"/>
          <p14:tracePt t="195311" x="8140700" y="2546350"/>
          <p14:tracePt t="195328" x="8128000" y="2540000"/>
          <p14:tracePt t="195345" x="8108950" y="2527300"/>
          <p14:tracePt t="195362" x="8096250" y="2514600"/>
          <p14:tracePt t="195379" x="8096250" y="2508250"/>
          <p14:tracePt t="195396" x="8096250" y="2495550"/>
          <p14:tracePt t="195412" x="8096250" y="2482850"/>
          <p14:tracePt t="195429" x="8096250" y="2470150"/>
          <p14:tracePt t="195448" x="8096250" y="2425700"/>
          <p14:tracePt t="195462" x="8096250" y="2413000"/>
          <p14:tracePt t="195478" x="8096250" y="2355850"/>
          <p14:tracePt t="195496" x="8096250" y="2336800"/>
          <p14:tracePt t="195513" x="8102600" y="2298700"/>
          <p14:tracePt t="195529" x="8108950" y="2235200"/>
          <p14:tracePt t="195546" x="8108950" y="2222500"/>
          <p14:tracePt t="195563" x="8108950" y="2216150"/>
          <p14:tracePt t="195579" x="8102600" y="2216150"/>
          <p14:tracePt t="195595" x="8096250" y="2209800"/>
          <p14:tracePt t="195613" x="8089900" y="2209800"/>
          <p14:tracePt t="195629" x="8089900" y="2203450"/>
          <p14:tracePt t="195795" x="8096250" y="2203450"/>
          <p14:tracePt t="195802" x="8102600" y="2203450"/>
          <p14:tracePt t="195813" x="8115300" y="2203450"/>
          <p14:tracePt t="195829" x="8147050" y="2203450"/>
          <p14:tracePt t="195847" x="8178800" y="2203450"/>
          <p14:tracePt t="195863" x="8185150" y="2203450"/>
          <p14:tracePt t="195911" x="8178800" y="2203450"/>
          <p14:tracePt t="195917" x="8166100" y="2203450"/>
          <p14:tracePt t="195929" x="8159750" y="2203450"/>
          <p14:tracePt t="195962" x="8115300" y="2203450"/>
          <p14:tracePt t="196024" x="8108950" y="2203450"/>
          <p14:tracePt t="196046" x="8096250" y="2203450"/>
          <p14:tracePt t="196063" x="8058150" y="2203450"/>
          <p14:tracePt t="196065" x="8032750" y="2203450"/>
          <p14:tracePt t="196079" x="7975600" y="2203450"/>
          <p14:tracePt t="196096" x="7854950" y="2203450"/>
          <p14:tracePt t="196113" x="7721600" y="2203450"/>
          <p14:tracePt t="196130" x="7702550" y="2203450"/>
          <p14:tracePt t="196181" x="7696200" y="2203450"/>
          <p14:tracePt t="196196" x="7677150" y="2209800"/>
          <p14:tracePt t="196212" x="7620000" y="2222500"/>
          <p14:tracePt t="196229" x="7569200" y="2228850"/>
          <p14:tracePt t="196246" x="7493000" y="2222500"/>
          <p14:tracePt t="196263" x="7435850" y="2216150"/>
          <p14:tracePt t="196296" x="7385050" y="2197100"/>
          <p14:tracePt t="196330" x="7385050" y="2190750"/>
          <p14:tracePt t="196346" x="7385050" y="2171700"/>
          <p14:tracePt t="196366" x="7321550" y="2108200"/>
          <p14:tracePt t="196383" x="7207250" y="2044700"/>
          <p14:tracePt t="196396" x="7029450" y="1968500"/>
          <p14:tracePt t="196413" x="6813550" y="1898650"/>
          <p14:tracePt t="196431" x="6686550" y="1860550"/>
          <p14:tracePt t="196447" x="6629400" y="1841500"/>
          <p14:tracePt t="196463" x="6629400" y="1835150"/>
          <p14:tracePt t="196479" x="6635750" y="1835150"/>
          <p14:tracePt t="196497" x="6661150" y="1828800"/>
          <p14:tracePt t="196513" x="6705600" y="1828800"/>
          <p14:tracePt t="196530" x="6737350" y="1828800"/>
          <p14:tracePt t="196546" x="6743700" y="1828800"/>
          <p14:tracePt t="196563" x="6756400" y="1828800"/>
          <p14:tracePt t="196579" x="6781800" y="1835150"/>
          <p14:tracePt t="196596" x="6877050" y="1873250"/>
          <p14:tracePt t="196613" x="6927850" y="1885950"/>
          <p14:tracePt t="196630" x="6991350" y="1892300"/>
          <p14:tracePt t="196647" x="7042150" y="1892300"/>
          <p14:tracePt t="196664" x="7080250" y="1892300"/>
          <p14:tracePt t="196679" x="7131050" y="1892300"/>
          <p14:tracePt t="196697" x="7181850" y="1892300"/>
          <p14:tracePt t="196714" x="7226300" y="1905000"/>
          <p14:tracePt t="196730" x="7283450" y="1911350"/>
          <p14:tracePt t="196746" x="7321550" y="1924050"/>
          <p14:tracePt t="196763" x="7340600" y="1924050"/>
          <p14:tracePt t="196765" x="7346950" y="1924050"/>
          <p14:tracePt t="196780" x="7353300" y="1924050"/>
          <p14:tracePt t="196800" x="7391400" y="1924050"/>
          <p14:tracePt t="196813" x="7473950" y="1936750"/>
          <p14:tracePt t="196829" x="7613650" y="1962150"/>
          <p14:tracePt t="196847" x="7810500" y="2000250"/>
          <p14:tracePt t="196865" x="7981950" y="2019300"/>
          <p14:tracePt t="196880" x="8064500" y="2025650"/>
          <p14:tracePt t="196897" x="8089900" y="2025650"/>
          <p14:tracePt t="196913" x="8089900" y="2012950"/>
          <p14:tracePt t="196930" x="8096250" y="2006600"/>
          <p14:tracePt t="196946" x="8108950" y="2006600"/>
          <p14:tracePt t="196963" x="8140700" y="2000250"/>
          <p14:tracePt t="196980" x="8191500" y="1987550"/>
          <p14:tracePt t="196996" x="8242300" y="1962150"/>
          <p14:tracePt t="197013" x="8305800" y="1911350"/>
          <p14:tracePt t="197031" x="8324850" y="1885950"/>
          <p14:tracePt t="197046" x="8324850" y="1860550"/>
          <p14:tracePt t="197063" x="8318500" y="1828800"/>
          <p14:tracePt t="197080" x="8293100" y="1797050"/>
          <p14:tracePt t="197097" x="8255000" y="1771650"/>
          <p14:tracePt t="197114" x="8197850" y="1746250"/>
          <p14:tracePt t="197130" x="8159750" y="1733550"/>
          <p14:tracePt t="197147" x="8128000" y="1727200"/>
          <p14:tracePt t="197164" x="8108950" y="1720850"/>
          <p14:tracePt t="197182" x="8096250" y="1720850"/>
          <p14:tracePt t="197197" x="8070850" y="1714500"/>
          <p14:tracePt t="197214" x="8013700" y="1701800"/>
          <p14:tracePt t="197231" x="7937500" y="1689100"/>
          <p14:tracePt t="197248" x="7854950" y="1676400"/>
          <p14:tracePt t="197264" x="7766050" y="1670050"/>
          <p14:tracePt t="197280" x="7632700" y="1657350"/>
          <p14:tracePt t="197298" x="7550150" y="1651000"/>
          <p14:tracePt t="197314" x="7512050" y="1651000"/>
          <p14:tracePt t="197331" x="7493000" y="1651000"/>
          <p14:tracePt t="197346" x="7486650" y="1663700"/>
          <p14:tracePt t="197364" x="7473950" y="1689100"/>
          <p14:tracePt t="197381" x="7454900" y="1708150"/>
          <p14:tracePt t="197397" x="7429500" y="1727200"/>
          <p14:tracePt t="197413" x="7416800" y="1739900"/>
          <p14:tracePt t="197431" x="7416800" y="1758950"/>
          <p14:tracePt t="197446" x="7435850" y="1790700"/>
          <p14:tracePt t="197463" x="7461250" y="1803400"/>
          <p14:tracePt t="197481" x="7518400" y="1828800"/>
          <p14:tracePt t="197497" x="7581900" y="1854200"/>
          <p14:tracePt t="197516" x="7683500" y="1866900"/>
          <p14:tracePt t="197530" x="7753350" y="1866900"/>
          <p14:tracePt t="197550" x="7804150" y="1866900"/>
          <p14:tracePt t="197564" x="7905750" y="1866900"/>
          <p14:tracePt t="197580" x="7975600" y="1873250"/>
          <p14:tracePt t="197597" x="8058150" y="1873250"/>
          <p14:tracePt t="197614" x="8089900" y="1873250"/>
          <p14:tracePt t="197631" x="8108950" y="1866900"/>
          <p14:tracePt t="197647" x="8115300" y="1866900"/>
          <p14:tracePt t="197664" x="8121650" y="1866900"/>
          <p14:tracePt t="197681" x="8147050" y="1866900"/>
          <p14:tracePt t="197697" x="8210550" y="1873250"/>
          <p14:tracePt t="197715" x="8267700" y="1885950"/>
          <p14:tracePt t="197731" x="8382000" y="1905000"/>
          <p14:tracePt t="197747" x="8407400" y="1905000"/>
          <p14:tracePt t="197765" x="8451850" y="1905000"/>
          <p14:tracePt t="197767" x="8464550" y="1905000"/>
          <p14:tracePt t="197784" x="8496300" y="1898650"/>
          <p14:tracePt t="197800" x="8534400" y="1898650"/>
          <p14:tracePt t="197814" x="8629650" y="1905000"/>
          <p14:tracePt t="197831" x="8782050" y="1917700"/>
          <p14:tracePt t="197847" x="8921750" y="1974850"/>
          <p14:tracePt t="197864" x="9017000" y="2006600"/>
          <p14:tracePt t="197881" x="9042400" y="2012950"/>
          <p14:tracePt t="197900" x="9055100" y="2012950"/>
          <p14:tracePt t="197917" x="9067800" y="2012950"/>
          <p14:tracePt t="197931" x="9080500" y="2012950"/>
          <p14:tracePt t="197948" x="9099550" y="2006600"/>
          <p14:tracePt t="197964" x="9131300" y="2006600"/>
          <p14:tracePt t="197981" x="9156700" y="2006600"/>
          <p14:tracePt t="198003" x="9169400" y="2006600"/>
          <p14:tracePt t="198017" x="9182100" y="2012950"/>
          <p14:tracePt t="198030" x="9194800" y="2012950"/>
          <p14:tracePt t="198047" x="9207500" y="2019300"/>
          <p14:tracePt t="198064" x="9220200" y="2019300"/>
          <p14:tracePt t="198080" x="9232900" y="2019300"/>
          <p14:tracePt t="198099" x="9245600" y="2000250"/>
          <p14:tracePt t="198115" x="9251950" y="1981200"/>
          <p14:tracePt t="198131" x="9258300" y="1962150"/>
          <p14:tracePt t="198150" x="9258300" y="1943100"/>
          <p14:tracePt t="198165" x="9264650" y="1924050"/>
          <p14:tracePt t="198184" x="9264650" y="1917700"/>
          <p14:tracePt t="198198" x="9264650" y="1911350"/>
          <p14:tracePt t="198214" x="9271000" y="1911350"/>
          <p14:tracePt t="198248" x="9271000" y="1898650"/>
          <p14:tracePt t="198264" x="9271000" y="1885950"/>
          <p14:tracePt t="198281" x="9271000" y="1854200"/>
          <p14:tracePt t="198298" x="9264650" y="1828800"/>
          <p14:tracePt t="198314" x="9251950" y="1816100"/>
          <p14:tracePt t="198331" x="9245600" y="1809750"/>
          <p14:tracePt t="198347" x="9239250" y="1803400"/>
          <p14:tracePt t="198366" x="9220200" y="1797050"/>
          <p14:tracePt t="198381" x="9194800" y="1797050"/>
          <p14:tracePt t="198400" x="9163050" y="1790700"/>
          <p14:tracePt t="198414" x="9112250" y="1790700"/>
          <p14:tracePt t="198432" x="9080500" y="1790700"/>
          <p14:tracePt t="198436" x="9067800" y="1790700"/>
          <p14:tracePt t="198452" x="9048750" y="1790700"/>
          <p14:tracePt t="198464" x="9036050" y="1797050"/>
          <p14:tracePt t="198481" x="9023350" y="1803400"/>
          <p14:tracePt t="198514" x="9023350" y="1809750"/>
          <p14:tracePt t="198531" x="9023350" y="1816100"/>
          <p14:tracePt t="198548" x="9042400" y="1828800"/>
          <p14:tracePt t="198564" x="9137650" y="1873250"/>
          <p14:tracePt t="198582" x="9207500" y="1892300"/>
          <p14:tracePt t="198601" x="9226550" y="1898650"/>
          <p14:tracePt t="198617" x="9239250" y="1898650"/>
          <p14:tracePt t="198631" x="9264650" y="1879600"/>
          <p14:tracePt t="198648" x="9309100" y="1866900"/>
          <p14:tracePt t="198666" x="9378950" y="1847850"/>
          <p14:tracePt t="198682" x="9391650" y="1841500"/>
          <p14:tracePt t="198698" x="9417050" y="1841500"/>
          <p14:tracePt t="198716" x="9423400" y="1841500"/>
          <p14:tracePt t="198732" x="9429750" y="1841500"/>
          <p14:tracePt t="198748" x="9436100" y="1841500"/>
          <p14:tracePt t="198765" x="9442450" y="1841500"/>
          <p14:tracePt t="198784" x="9467850" y="1841500"/>
          <p14:tracePt t="198798" x="9480550" y="1847850"/>
          <p14:tracePt t="198814" x="9512300" y="1860550"/>
          <p14:tracePt t="198831" x="9537700" y="1873250"/>
          <p14:tracePt t="198848" x="9556750" y="1873250"/>
          <p14:tracePt t="198865" x="9569450" y="1879600"/>
          <p14:tracePt t="198881" x="9582150" y="1892300"/>
          <p14:tracePt t="198898" x="9601200" y="1898650"/>
          <p14:tracePt t="198915" x="9620250" y="1911350"/>
          <p14:tracePt t="198932" x="9645650" y="1924050"/>
          <p14:tracePt t="198948" x="9664700" y="1930400"/>
          <p14:tracePt t="198967" x="9696450" y="1930400"/>
          <p14:tracePt t="198987" x="9772650" y="1930400"/>
          <p14:tracePt t="198998" x="9817100" y="1924050"/>
          <p14:tracePt t="199016" x="9861550" y="1924050"/>
          <p14:tracePt t="199033" x="9931400" y="1924050"/>
          <p14:tracePt t="199051" x="10001250" y="1924050"/>
          <p14:tracePt t="199065" x="10033000" y="1936750"/>
          <p14:tracePt t="199082" x="10058400" y="1949450"/>
          <p14:tracePt t="199099" x="10071100" y="1949450"/>
          <p14:tracePt t="199115" x="10102850" y="1955800"/>
          <p14:tracePt t="199133" x="10134600" y="1955800"/>
          <p14:tracePt t="199149" x="10198100" y="1943100"/>
          <p14:tracePt t="199165" x="10229850" y="1936750"/>
          <p14:tracePt t="199182" x="10261600" y="1924050"/>
          <p14:tracePt t="199198" x="10274300" y="1917700"/>
          <p14:tracePt t="199215" x="10280650" y="1917700"/>
          <p14:tracePt t="199232" x="10280650" y="1911350"/>
          <p14:tracePt t="199359" x="10287000" y="1905000"/>
          <p14:tracePt t="199365" x="10306050" y="1905000"/>
          <p14:tracePt t="199382" x="10388600" y="1905000"/>
          <p14:tracePt t="199399" x="10496550" y="1917700"/>
          <p14:tracePt t="199415" x="10547350" y="1924050"/>
          <p14:tracePt t="199432" x="10572750" y="1924050"/>
          <p14:tracePt t="199449" x="10579100" y="1924050"/>
          <p14:tracePt t="199517" x="10579100" y="1917700"/>
          <p14:tracePt t="199534" x="10585450" y="1917700"/>
          <p14:tracePt t="199542" x="10585450" y="1905000"/>
          <p14:tracePt t="199548" x="10585450" y="1898650"/>
          <p14:tracePt t="199583" x="10585450" y="1892300"/>
          <p14:tracePt t="199599" x="10585450" y="1885950"/>
          <p14:tracePt t="199633" x="10591800" y="1879600"/>
          <p14:tracePt t="199652" x="10598150" y="1873250"/>
          <p14:tracePt t="199700" x="10604500" y="1873250"/>
          <p14:tracePt t="199719" x="10617200" y="1879600"/>
          <p14:tracePt t="199733" x="10648950" y="1898650"/>
          <p14:tracePt t="199748" x="10687050" y="1905000"/>
          <p14:tracePt t="199766" x="10750550" y="1917700"/>
          <p14:tracePt t="199786" x="10788650" y="1917700"/>
          <p14:tracePt t="199799" x="10833100" y="1924050"/>
          <p14:tracePt t="199818" x="10858500" y="1924050"/>
          <p14:tracePt t="199832" x="10896600" y="1924050"/>
          <p14:tracePt t="199849" x="10915650" y="1924050"/>
          <p14:tracePt t="199866" x="10934700" y="1924050"/>
          <p14:tracePt t="199944" x="10941050" y="1917700"/>
          <p14:tracePt t="199950" x="10941050" y="1911350"/>
          <p14:tracePt t="199984" x="10941050" y="1905000"/>
          <p14:tracePt t="200040" x="10928350" y="1905000"/>
          <p14:tracePt t="200052" x="10915650" y="1905000"/>
          <p14:tracePt t="200065" x="10883900" y="1911350"/>
          <p14:tracePt t="200082" x="10833100" y="1924050"/>
          <p14:tracePt t="200100" x="10775950" y="1943100"/>
          <p14:tracePt t="200117" x="10725150" y="1962150"/>
          <p14:tracePt t="200133" x="10668000" y="1981200"/>
          <p14:tracePt t="200149" x="10598150" y="2000250"/>
          <p14:tracePt t="200167" x="10496550" y="2012950"/>
          <p14:tracePt t="200183" x="10388600" y="2038350"/>
          <p14:tracePt t="200200" x="10255250" y="2057400"/>
          <p14:tracePt t="200216" x="10121900" y="2070100"/>
          <p14:tracePt t="200232" x="9880600" y="2101850"/>
          <p14:tracePt t="200249" x="9639300" y="2139950"/>
          <p14:tracePt t="200266" x="9461500" y="2159000"/>
          <p14:tracePt t="200282" x="9194800" y="2165350"/>
          <p14:tracePt t="200300" x="8921750" y="2165350"/>
          <p14:tracePt t="200317" x="8667750" y="2165350"/>
          <p14:tracePt t="200336" x="8420100" y="2165350"/>
          <p14:tracePt t="200349" x="8159750" y="2159000"/>
          <p14:tracePt t="200366" x="7886700" y="2159000"/>
          <p14:tracePt t="200383" x="7670800" y="2159000"/>
          <p14:tracePt t="200399" x="7480300" y="2159000"/>
          <p14:tracePt t="200417" x="7346950" y="2159000"/>
          <p14:tracePt t="200433" x="7264400" y="2159000"/>
          <p14:tracePt t="200450" x="7219950" y="2152650"/>
          <p14:tracePt t="200466" x="7213600" y="2152650"/>
          <p14:tracePt t="200520" x="7219950" y="2152650"/>
          <p14:tracePt t="200526" x="7219950" y="2159000"/>
          <p14:tracePt t="200543" x="7219950" y="2165350"/>
          <p14:tracePt t="200568" x="7219950" y="2171700"/>
          <p14:tracePt t="200617" x="7226300" y="2171700"/>
          <p14:tracePt t="200633" x="7239000" y="2171700"/>
          <p14:tracePt t="200650" x="7251700" y="2171700"/>
          <p14:tracePt t="200667" x="7270750" y="2171700"/>
          <p14:tracePt t="200683" x="7321550" y="2178050"/>
          <p14:tracePt t="200700" x="7359650" y="2178050"/>
          <p14:tracePt t="200717" x="7410450" y="2184400"/>
          <p14:tracePt t="200733" x="7473950" y="2184400"/>
          <p14:tracePt t="200749" x="7543800" y="2184400"/>
          <p14:tracePt t="200767" x="7613650" y="2171700"/>
          <p14:tracePt t="200783" x="7683500" y="2159000"/>
          <p14:tracePt t="200785" x="7702550" y="2152650"/>
          <p14:tracePt t="200802" x="7753350" y="2146300"/>
          <p14:tracePt t="200816" x="7791450" y="2139950"/>
          <p14:tracePt t="200834" x="7816850" y="2139950"/>
          <p14:tracePt t="200867" x="7823200" y="2139950"/>
          <p14:tracePt t="200884" x="7829550" y="2133600"/>
          <p14:tracePt t="200916" x="7842250" y="2133600"/>
          <p14:tracePt t="200933" x="7848600" y="2133600"/>
          <p14:tracePt t="200950" x="7861300" y="2133600"/>
          <p14:tracePt t="200971" x="7880350" y="2133600"/>
          <p14:tracePt t="200989" x="7899400" y="2133600"/>
          <p14:tracePt t="201003" x="7924800" y="2139950"/>
          <p14:tracePt t="201019" x="7950200" y="2146300"/>
          <p14:tracePt t="201033" x="7994650" y="2152650"/>
          <p14:tracePt t="201050" x="8121650" y="2184400"/>
          <p14:tracePt t="201067" x="8356600" y="2235200"/>
          <p14:tracePt t="201083" x="8451850" y="2241550"/>
          <p14:tracePt t="201102" x="8496300" y="2235200"/>
          <p14:tracePt t="201120" x="8528050" y="2222500"/>
          <p14:tracePt t="201137" x="8547100" y="2209800"/>
          <p14:tracePt t="201150" x="8566150" y="2190750"/>
          <p14:tracePt t="201167" x="8578850" y="2165350"/>
          <p14:tracePt t="201185" x="8585200" y="2146300"/>
          <p14:tracePt t="201200" x="8597900" y="2120900"/>
          <p14:tracePt t="201219" x="8610600" y="2082800"/>
          <p14:tracePt t="201237" x="8629650" y="2032000"/>
          <p14:tracePt t="201253" x="8629650" y="1987550"/>
          <p14:tracePt t="201267" x="8610600" y="1962150"/>
          <p14:tracePt t="201284" x="8591550" y="1930400"/>
          <p14:tracePt t="201301" x="8540750" y="1885950"/>
          <p14:tracePt t="201317" x="8509000" y="1873250"/>
          <p14:tracePt t="201334" x="8464550" y="1866900"/>
          <p14:tracePt t="201353" x="8420100" y="1866900"/>
          <p14:tracePt t="201367" x="8362950" y="1866900"/>
          <p14:tracePt t="201384" x="8312150" y="1879600"/>
          <p14:tracePt t="201401" x="8248650" y="1911350"/>
          <p14:tracePt t="201416" x="8172450" y="1936750"/>
          <p14:tracePt t="201434" x="8083550" y="1962150"/>
          <p14:tracePt t="201450" x="8020050" y="2000250"/>
          <p14:tracePt t="201467" x="7994650" y="2051050"/>
          <p14:tracePt t="201484" x="8001000" y="2082800"/>
          <p14:tracePt t="201501" x="8115300" y="2114550"/>
          <p14:tracePt t="201517" x="8324850" y="2133600"/>
          <p14:tracePt t="201534" x="8547100" y="2152650"/>
          <p14:tracePt t="201550" x="8794750" y="2165350"/>
          <p14:tracePt t="201567" x="8845550" y="2152650"/>
          <p14:tracePt t="201584" x="8858250" y="2146300"/>
          <p14:tracePt t="201600" x="8858250" y="2133600"/>
          <p14:tracePt t="201620" x="8845550" y="2127250"/>
          <p14:tracePt t="201638" x="8832850" y="2120900"/>
          <p14:tracePt t="201651" x="8826500" y="2120900"/>
          <p14:tracePt t="201825" x="8826500" y="2127250"/>
          <p14:tracePt t="201837" x="8826500" y="2133600"/>
          <p14:tracePt t="201851" x="8826500" y="2139950"/>
          <p14:tracePt t="201867" x="8832850" y="2152650"/>
          <p14:tracePt t="201884" x="8839200" y="2159000"/>
          <p14:tracePt t="201903" x="8845550" y="2165350"/>
          <p14:tracePt t="201921" x="8864600" y="2178050"/>
          <p14:tracePt t="201934" x="8883650" y="2178050"/>
          <p14:tracePt t="201938" x="8909050" y="2184400"/>
          <p14:tracePt t="201950" x="8921750" y="2184400"/>
          <p14:tracePt t="201968" x="8953500" y="2178050"/>
          <p14:tracePt t="201984" x="8978900" y="2165350"/>
          <p14:tracePt t="202003" x="8991600" y="2159000"/>
          <p14:tracePt t="202017" x="9004300" y="2152650"/>
          <p14:tracePt t="202035" x="9017000" y="2139950"/>
          <p14:tracePt t="202051" x="9036050" y="2120900"/>
          <p14:tracePt t="202069" x="9093200" y="2101850"/>
          <p14:tracePt t="202086" x="9169400" y="2089150"/>
          <p14:tracePt t="202090" x="9226550" y="2089150"/>
          <p14:tracePt t="202104" x="9302750" y="2089150"/>
          <p14:tracePt t="202118" x="9455150" y="2095500"/>
          <p14:tracePt t="202137" x="9563100" y="2095500"/>
          <p14:tracePt t="202151" x="9607550" y="2101850"/>
          <p14:tracePt t="202169" x="9620250" y="2101850"/>
          <p14:tracePt t="202184" x="9626600" y="2101850"/>
          <p14:tracePt t="202218" x="9620250" y="2095500"/>
          <p14:tracePt t="202356" x="9620250" y="2101850"/>
          <p14:tracePt t="202366" x="9626600" y="2108200"/>
          <p14:tracePt t="202373" x="9632950" y="2114550"/>
          <p14:tracePt t="202384" x="9639300" y="2114550"/>
          <p14:tracePt t="202401" x="9658350" y="2120900"/>
          <p14:tracePt t="202421" x="9747250" y="2108200"/>
          <p14:tracePt t="202435" x="9766300" y="2101850"/>
          <p14:tracePt t="202452" x="9823450" y="2076450"/>
          <p14:tracePt t="202469" x="9867900" y="2032000"/>
          <p14:tracePt t="202486" x="9880600" y="2012950"/>
          <p14:tracePt t="202502" x="9886950" y="1987550"/>
          <p14:tracePt t="202519" x="9880600" y="1981200"/>
          <p14:tracePt t="202536" x="9867900" y="1968500"/>
          <p14:tracePt t="202551" x="9817100" y="1949450"/>
          <p14:tracePt t="202568" x="9759950" y="1936750"/>
          <p14:tracePt t="202584" x="9702800" y="1930400"/>
          <p14:tracePt t="202602" x="9664700" y="1924050"/>
          <p14:tracePt t="202617" x="9613900" y="1917700"/>
          <p14:tracePt t="202635" x="9575800" y="1917700"/>
          <p14:tracePt t="202652" x="9537700" y="1917700"/>
          <p14:tracePt t="202669" x="9480550" y="1917700"/>
          <p14:tracePt t="202670" x="9461500" y="1924050"/>
          <p14:tracePt t="202684" x="9429750" y="1930400"/>
          <p14:tracePt t="202701" x="9372600" y="1949450"/>
          <p14:tracePt t="202719" x="9315450" y="1968500"/>
          <p14:tracePt t="202735" x="9264650" y="1993900"/>
          <p14:tracePt t="202753" x="9251950" y="2012950"/>
          <p14:tracePt t="202769" x="9245600" y="2032000"/>
          <p14:tracePt t="202788" x="9271000" y="2057400"/>
          <p14:tracePt t="202801" x="9315450" y="2076450"/>
          <p14:tracePt t="202818" x="9404350" y="2114550"/>
          <p14:tracePt t="202835" x="9493250" y="2146300"/>
          <p14:tracePt t="202852" x="9556750" y="2159000"/>
          <p14:tracePt t="202868" x="9652000" y="2165350"/>
          <p14:tracePt t="202885" x="9759950" y="2165350"/>
          <p14:tracePt t="202902" x="9829800" y="2152650"/>
          <p14:tracePt t="202919" x="9906000" y="2127250"/>
          <p14:tracePt t="202935" x="9937750" y="2108200"/>
          <p14:tracePt t="202951" x="9956800" y="2089150"/>
          <p14:tracePt t="202969" x="9969500" y="2070100"/>
          <p14:tracePt t="203001" x="9969500" y="2063750"/>
          <p14:tracePt t="203018" x="9963150" y="2057400"/>
          <p14:tracePt t="203035" x="9950450" y="2038350"/>
          <p14:tracePt t="203054" x="9937750" y="2032000"/>
          <p14:tracePt t="203068" x="9912350" y="2019300"/>
          <p14:tracePt t="203085" x="9874250" y="2019300"/>
          <p14:tracePt t="203102" x="9836150" y="2019300"/>
          <p14:tracePt t="203118" x="9798050" y="2019300"/>
          <p14:tracePt t="203135" x="9759950" y="2025650"/>
          <p14:tracePt t="203153" x="9715500" y="2051050"/>
          <p14:tracePt t="203169" x="9696450" y="2057400"/>
          <p14:tracePt t="203185" x="9658350" y="2070100"/>
          <p14:tracePt t="203202" x="9632950" y="2082800"/>
          <p14:tracePt t="203218" x="9563100" y="2108200"/>
          <p14:tracePt t="203237" x="9544050" y="2114550"/>
          <p14:tracePt t="203251" x="9537700" y="2114550"/>
          <p14:tracePt t="203484" x="9544050" y="2114550"/>
          <p14:tracePt t="203492" x="9556750" y="2108200"/>
          <p14:tracePt t="203501" x="9575800" y="2108200"/>
          <p14:tracePt t="203521" x="9632950" y="2095500"/>
          <p14:tracePt t="203536" x="9715500" y="2089150"/>
          <p14:tracePt t="203554" x="9823450" y="2089150"/>
          <p14:tracePt t="203569" x="9931400" y="2108200"/>
          <p14:tracePt t="203585" x="9975850" y="2139950"/>
          <p14:tracePt t="203602" x="9963150" y="2139950"/>
          <p14:tracePt t="203619" x="9950450" y="2139950"/>
          <p14:tracePt t="203636" x="9937750" y="2139950"/>
          <p14:tracePt t="203655" x="9937750" y="2146300"/>
          <p14:tracePt t="203668" x="9944100" y="2146300"/>
          <p14:tracePt t="203686" x="9956800" y="2146300"/>
          <p14:tracePt t="203702" x="9963150" y="2139950"/>
          <p14:tracePt t="203719" x="9963150" y="2127250"/>
          <p14:tracePt t="203736" x="9963150" y="2120900"/>
          <p14:tracePt t="203753" x="9963150" y="2114550"/>
          <p14:tracePt t="203769" x="9969500" y="2108200"/>
          <p14:tracePt t="203785" x="9975850" y="2101850"/>
          <p14:tracePt t="203805" x="9982200" y="2101850"/>
          <p14:tracePt t="203888" x="9988550" y="2101850"/>
          <p14:tracePt t="203894" x="10001250" y="2101850"/>
          <p14:tracePt t="203904" x="10020300" y="2095500"/>
          <p14:tracePt t="203920" x="10071100" y="2095500"/>
          <p14:tracePt t="203936" x="10102850" y="2089150"/>
          <p14:tracePt t="203954" x="10115550" y="2089150"/>
          <p14:tracePt t="203970" x="10128250" y="2082800"/>
          <p14:tracePt t="203986" x="10140950" y="2082800"/>
          <p14:tracePt t="204003" x="10153650" y="2076450"/>
          <p14:tracePt t="204019" x="10172700" y="2076450"/>
          <p14:tracePt t="204036" x="10185400" y="2076450"/>
          <p14:tracePt t="204053" x="10198100" y="2076450"/>
          <p14:tracePt t="204069" x="10217150" y="2070100"/>
          <p14:tracePt t="204085" x="10223500" y="2070100"/>
          <p14:tracePt t="204103" x="10223500" y="2063750"/>
          <p14:tracePt t="204119" x="10229850" y="2063750"/>
          <p14:tracePt t="204153" x="10229850" y="2057400"/>
          <p14:tracePt t="204311" x="10223500" y="2063750"/>
          <p14:tracePt t="204317" x="10217150" y="2063750"/>
          <p14:tracePt t="204326" x="10210800" y="2070100"/>
          <p14:tracePt t="204336" x="10204450" y="2070100"/>
          <p14:tracePt t="204356" x="10191750" y="2076450"/>
          <p14:tracePt t="204373" x="10179050" y="2082800"/>
          <p14:tracePt t="204375" x="10172700" y="2082800"/>
          <p14:tracePt t="204389" x="10166350" y="2089150"/>
          <p14:tracePt t="204649" x="10172700" y="2082800"/>
          <p14:tracePt t="204877" x="10153650" y="2082800"/>
          <p14:tracePt t="204887" x="10128250" y="2089150"/>
          <p14:tracePt t="204904" x="10102850" y="2101850"/>
          <p14:tracePt t="204906" x="10096500" y="2101850"/>
          <p14:tracePt t="204920" x="10096500" y="2108200"/>
          <p14:tracePt t="204937" x="10096500" y="2120900"/>
          <p14:tracePt t="204954" x="10096500" y="2127250"/>
          <p14:tracePt t="205043" x="10102850" y="2127250"/>
          <p14:tracePt t="205050" x="10115550" y="2127250"/>
          <p14:tracePt t="205059" x="10140950" y="2127250"/>
          <p14:tracePt t="205071" x="10172700" y="2120900"/>
          <p14:tracePt t="205087" x="10337800" y="2127250"/>
          <p14:tracePt t="205103" x="10509250" y="2133600"/>
          <p14:tracePt t="205120" x="10642600" y="2139950"/>
          <p14:tracePt t="205137" x="10769600" y="2139950"/>
          <p14:tracePt t="205153" x="10814050" y="2127250"/>
          <p14:tracePt t="205171" x="10820400" y="2114550"/>
          <p14:tracePt t="205187" x="10820400" y="2108200"/>
          <p14:tracePt t="205204" x="10820400" y="2101850"/>
          <p14:tracePt t="205221" x="10814050" y="2101850"/>
          <p14:tracePt t="205254" x="10814050" y="2108200"/>
          <p14:tracePt t="205271" x="10795000" y="2127250"/>
          <p14:tracePt t="205287" x="10731500" y="2165350"/>
          <p14:tracePt t="205304" x="10579100" y="2209800"/>
          <p14:tracePt t="205321" x="10204450" y="2222500"/>
          <p14:tracePt t="205337" x="9836150" y="2203450"/>
          <p14:tracePt t="205354" x="9474200" y="2171700"/>
          <p14:tracePt t="205370" x="9029700" y="2120900"/>
          <p14:tracePt t="205388" x="8559800" y="2076450"/>
          <p14:tracePt t="205404" x="8032750" y="2044700"/>
          <p14:tracePt t="205420" x="7537450" y="2051050"/>
          <p14:tracePt t="205437" x="7194550" y="2095500"/>
          <p14:tracePt t="205456" x="6978650" y="2159000"/>
          <p14:tracePt t="205471" x="6889750" y="2216150"/>
          <p14:tracePt t="205487" x="6864350" y="2235200"/>
          <p14:tracePt t="205504" x="6851650" y="2247900"/>
          <p14:tracePt t="205521" x="6838950" y="2260600"/>
          <p14:tracePt t="205523" x="6838950" y="2273300"/>
          <p14:tracePt t="205539" x="6845300" y="2286000"/>
          <p14:tracePt t="205554" x="6851650" y="2292350"/>
          <p14:tracePt t="205573" x="6877050" y="2311400"/>
          <p14:tracePt t="205590" x="6889750" y="2324100"/>
          <p14:tracePt t="205604" x="6902450" y="2336800"/>
          <p14:tracePt t="205621" x="6908800" y="2343150"/>
          <p14:tracePt t="205637" x="6921500" y="2362200"/>
          <p14:tracePt t="205657" x="6946900" y="2387600"/>
          <p14:tracePt t="205671" x="6965950" y="2400300"/>
          <p14:tracePt t="205687" x="6978650" y="2419350"/>
          <p14:tracePt t="205704" x="6985000" y="2419350"/>
          <p14:tracePt t="205721" x="6997700" y="2425700"/>
          <p14:tracePt t="205738" x="7016750" y="2425700"/>
          <p14:tracePt t="205755" x="7054850" y="2425700"/>
          <p14:tracePt t="205774" x="7112000" y="2425700"/>
          <p14:tracePt t="205787" x="7131050" y="2425700"/>
          <p14:tracePt t="205804" x="7169150" y="2425700"/>
          <p14:tracePt t="205823" x="7213600" y="2425700"/>
          <p14:tracePt t="205838" x="7251700" y="2432050"/>
          <p14:tracePt t="205855" x="7296150" y="2432050"/>
          <p14:tracePt t="205871" x="7327900" y="2432050"/>
          <p14:tracePt t="205887" x="7340600" y="2425700"/>
          <p14:tracePt t="206035" x="7346950" y="2425700"/>
          <p14:tracePt t="206043" x="7346950" y="2419350"/>
          <p14:tracePt t="206055" x="7353300" y="2419350"/>
          <p14:tracePt t="206072" x="7359650" y="2413000"/>
          <p14:tracePt t="206181" x="7366000" y="2413000"/>
          <p14:tracePt t="206187" x="7366000" y="2406650"/>
          <p14:tracePt t="206204" x="7378700" y="2400300"/>
          <p14:tracePt t="206221" x="7397750" y="2393950"/>
          <p14:tracePt t="206238" x="7423150" y="2387600"/>
          <p14:tracePt t="206254" x="7454900" y="2387600"/>
          <p14:tracePt t="206271" x="7493000" y="2387600"/>
          <p14:tracePt t="206287" x="7556500" y="2406650"/>
          <p14:tracePt t="206304" x="7639050" y="2438400"/>
          <p14:tracePt t="206321" x="7677150" y="2451100"/>
          <p14:tracePt t="206355" x="7677150" y="2444750"/>
          <p14:tracePt t="206372" x="7677150" y="2438400"/>
          <p14:tracePt t="206404" x="7696200" y="2432050"/>
          <p14:tracePt t="206422" x="7734300" y="2432050"/>
          <p14:tracePt t="206438" x="7772400" y="2444750"/>
          <p14:tracePt t="206455" x="7810500" y="2463800"/>
          <p14:tracePt t="206471" x="7816850" y="2463800"/>
          <p14:tracePt t="206490" x="7823200" y="2463800"/>
          <p14:tracePt t="206549" x="7829550" y="2463800"/>
          <p14:tracePt t="206554" x="7835900" y="2463800"/>
          <p14:tracePt t="206572" x="7880350" y="2463800"/>
          <p14:tracePt t="206588" x="7937500" y="2463800"/>
          <p14:tracePt t="206604" x="7988300" y="2463800"/>
          <p14:tracePt t="206621" x="8032750" y="2463800"/>
          <p14:tracePt t="206638" x="8064500" y="2451100"/>
          <p14:tracePt t="206655" x="8083550" y="2444750"/>
          <p14:tracePt t="206674" x="8096250" y="2438400"/>
          <p14:tracePt t="206688" x="8102600" y="2432050"/>
          <p14:tracePt t="206689" x="8108950" y="2432050"/>
          <p14:tracePt t="206721" x="8121650" y="2425700"/>
          <p14:tracePt t="206738" x="8134350" y="2425700"/>
          <p14:tracePt t="206755" x="8140700" y="2419350"/>
          <p14:tracePt t="206771" x="8140700" y="2413000"/>
          <p14:tracePt t="207001" x="8147050" y="2413000"/>
          <p14:tracePt t="207024" x="8147050" y="2406650"/>
          <p14:tracePt t="207041" x="8159750" y="2400300"/>
          <p14:tracePt t="207073" x="8159750" y="2393950"/>
          <p14:tracePt t="207124" x="8159750" y="2400300"/>
          <p14:tracePt t="207163" x="8147050" y="2400300"/>
          <p14:tracePt t="207171" x="8140700" y="2400300"/>
          <p14:tracePt t="207189" x="8128000" y="2400300"/>
          <p14:tracePt t="207206" x="8121650" y="2400300"/>
          <p14:tracePt t="207222" x="8115300" y="2400300"/>
          <p14:tracePt t="207256" x="8115300" y="2393950"/>
          <p14:tracePt t="207273" x="8121650" y="2387600"/>
          <p14:tracePt t="207289" x="8140700" y="2368550"/>
          <p14:tracePt t="207308" x="8185150" y="2355850"/>
          <p14:tracePt t="207311" x="8210550" y="2349500"/>
          <p14:tracePt t="207325" x="8235950" y="2349500"/>
          <p14:tracePt t="207339" x="8286750" y="2349500"/>
          <p14:tracePt t="207356" x="8337550" y="2349500"/>
          <p14:tracePt t="207373" x="8369300" y="2349500"/>
          <p14:tracePt t="207390" x="8394700" y="2349500"/>
          <p14:tracePt t="207406" x="8401050" y="2349500"/>
          <p14:tracePt t="207424" x="8413750" y="2349500"/>
          <p14:tracePt t="207439" x="8432800" y="2349500"/>
          <p14:tracePt t="207456" x="8451850" y="2343150"/>
          <p14:tracePt t="207472" x="8458200" y="2343150"/>
          <p14:tracePt t="207489" x="8477250" y="2336800"/>
          <p14:tracePt t="207560" x="8477250" y="2343150"/>
          <p14:tracePt t="207569" x="8477250" y="2349500"/>
          <p14:tracePt t="207579" x="8477250" y="2355850"/>
          <p14:tracePt t="207590" x="8477250" y="2362200"/>
          <p14:tracePt t="207626" x="8483600" y="2362200"/>
          <p14:tracePt t="207639" x="8496300" y="2362200"/>
          <p14:tracePt t="207657" x="8585200" y="2362200"/>
          <p14:tracePt t="207672" x="8699500" y="2362200"/>
          <p14:tracePt t="207690" x="8731250" y="2362200"/>
          <p14:tracePt t="207706" x="8750300" y="2362200"/>
          <p14:tracePt t="207723" x="8756650" y="2362200"/>
          <p14:tracePt t="207739" x="8763000" y="2362200"/>
          <p14:tracePt t="207757" x="8775700" y="2355850"/>
          <p14:tracePt t="207772" x="8782050" y="2355850"/>
          <p14:tracePt t="207789" x="8801100" y="2343150"/>
          <p14:tracePt t="207805" x="8832850" y="2330450"/>
          <p14:tracePt t="207822" x="8870950" y="2324100"/>
          <p14:tracePt t="207839" x="8915400" y="2324100"/>
          <p14:tracePt t="207856" x="8966200" y="2324100"/>
          <p14:tracePt t="207872" x="9004300" y="2324100"/>
          <p14:tracePt t="207874" x="9010650" y="2330450"/>
          <p14:tracePt t="207889" x="9017000" y="2330450"/>
          <p14:tracePt t="207948" x="9023350" y="2336800"/>
          <p14:tracePt t="207956" x="9029700" y="2336800"/>
          <p14:tracePt t="207973" x="9042400" y="2343150"/>
          <p14:tracePt t="207989" x="9067800" y="2343150"/>
          <p14:tracePt t="208005" x="9112250" y="2349500"/>
          <p14:tracePt t="208023" x="9182100" y="2349500"/>
          <p14:tracePt t="208042" x="9258300" y="2349500"/>
          <p14:tracePt t="208055" x="9328150" y="2349500"/>
          <p14:tracePt t="208073" x="9372600" y="2349500"/>
          <p14:tracePt t="208090" x="9385300" y="2349500"/>
          <p14:tracePt t="208123" x="9391650" y="2349500"/>
          <p14:tracePt t="208156" x="9398000" y="2349500"/>
          <p14:tracePt t="208189" x="9410700" y="2349500"/>
          <p14:tracePt t="208207" x="9442450" y="2349500"/>
          <p14:tracePt t="208224" x="9461500" y="2355850"/>
          <p14:tracePt t="208240" x="9486900" y="2355850"/>
          <p14:tracePt t="208260" x="9505950" y="2355850"/>
          <p14:tracePt t="208318" x="9512300" y="2355850"/>
          <p14:tracePt t="208341" x="9525000" y="2362200"/>
          <p14:tracePt t="208357" x="9544050" y="2368550"/>
          <p14:tracePt t="208373" x="9556750" y="2368550"/>
          <p14:tracePt t="208390" x="9569450" y="2368550"/>
          <p14:tracePt t="208406" x="9575800" y="2368550"/>
          <p14:tracePt t="208423" x="9582150" y="2368550"/>
          <p14:tracePt t="208483" x="9588500" y="2368550"/>
          <p14:tracePt t="208498" x="9588500" y="2374900"/>
          <p14:tracePt t="208514" x="9594850" y="2374900"/>
          <p14:tracePt t="208543" x="9601200" y="2374900"/>
          <p14:tracePt t="208556" x="9613900" y="2374900"/>
          <p14:tracePt t="208574" x="9626600" y="2374900"/>
          <p14:tracePt t="208593" x="9639300" y="2374900"/>
          <p14:tracePt t="208607" x="9658350" y="2374900"/>
          <p14:tracePt t="208688" x="9664700" y="2374900"/>
          <p14:tracePt t="208696" x="9664700" y="2368550"/>
          <p14:tracePt t="208707" x="9671050" y="2368550"/>
          <p14:tracePt t="208723" x="9690100" y="2362200"/>
          <p14:tracePt t="208739" x="9702800" y="2362200"/>
          <p14:tracePt t="208759" x="9721850" y="2355850"/>
          <p14:tracePt t="208774" x="9728200" y="2349500"/>
          <p14:tracePt t="208939" x="9734550" y="2349500"/>
          <p14:tracePt t="209133" x="9740900" y="2349500"/>
          <p14:tracePt t="209144" x="9747250" y="2349500"/>
          <p14:tracePt t="209157" x="9753600" y="2349500"/>
          <p14:tracePt t="209175" x="9759950" y="2349500"/>
          <p14:tracePt t="209194" x="9766300" y="2349500"/>
          <p14:tracePt t="209224" x="9772650" y="2349500"/>
          <p14:tracePt t="209241" x="9772650" y="2355850"/>
          <p14:tracePt t="209293" x="9779000" y="2355850"/>
          <p14:tracePt t="209662" x="9785350" y="2362200"/>
          <p14:tracePt t="209691" x="9785350" y="2368550"/>
          <p14:tracePt t="209833" x="9785350" y="2374900"/>
          <p14:tracePt t="209849" x="9785350" y="2381250"/>
          <p14:tracePt t="209880" x="9785350" y="2387600"/>
          <p14:tracePt t="209925" x="9785350" y="2393950"/>
          <p14:tracePt t="209958" x="9779000" y="2393950"/>
          <p14:tracePt t="209991" x="9779000" y="2400300"/>
          <p14:tracePt t="210167" x="9779000" y="2406650"/>
          <p14:tracePt t="210296" x="9779000" y="2413000"/>
          <p14:tracePt t="210435" x="9785350" y="2413000"/>
          <p14:tracePt t="210563" x="9791700" y="2413000"/>
          <p14:tracePt t="210754" x="9798050" y="2413000"/>
          <p14:tracePt t="211089" x="9804400" y="2406650"/>
          <p14:tracePt t="211106" x="9804400" y="2400300"/>
          <p14:tracePt t="211780" x="9804400" y="2406650"/>
          <p14:tracePt t="211977" x="9804400" y="2413000"/>
          <p14:tracePt t="211990" x="9804400" y="2419350"/>
          <p14:tracePt t="212017" x="9804400" y="2425700"/>
          <p14:tracePt t="212041" x="9804400" y="2432050"/>
          <p14:tracePt t="212191" x="9804400" y="2425700"/>
          <p14:tracePt t="212205" x="9810750" y="2425700"/>
          <p14:tracePt t="212242" x="9817100" y="2419350"/>
          <p14:tracePt t="212911" x="9810750" y="2419350"/>
          <p14:tracePt t="212927" x="9810750" y="2425700"/>
          <p14:tracePt t="212961" x="9804400" y="2425700"/>
          <p14:tracePt t="212977" x="9804400" y="2432050"/>
          <p14:tracePt t="213081" x="9798050" y="2432050"/>
          <p14:tracePt t="213246" x="9798050" y="2438400"/>
          <p14:tracePt t="213254" x="9791700" y="2438400"/>
          <p14:tracePt t="213264" x="9785350" y="2444750"/>
          <p14:tracePt t="213279" x="9779000" y="2444750"/>
          <p14:tracePt t="213438" x="9779000" y="2451100"/>
          <p14:tracePt t="213507" x="9785350" y="2444750"/>
          <p14:tracePt t="213713" x="9785350" y="2451100"/>
          <p14:tracePt t="213738" x="9785350" y="2457450"/>
          <p14:tracePt t="213816" x="9785350" y="2451100"/>
          <p14:tracePt t="214031" x="9779000" y="2457450"/>
          <p14:tracePt t="214055" x="9772650" y="2457450"/>
          <p14:tracePt t="214063" x="9772650" y="2463800"/>
          <p14:tracePt t="214166" x="9766300" y="2470150"/>
          <p14:tracePt t="214205" x="9766300" y="2476500"/>
          <p14:tracePt t="214217" x="9759950" y="2476500"/>
          <p14:tracePt t="214227" x="9759950" y="2482850"/>
          <p14:tracePt t="214245" x="9753600" y="2489200"/>
          <p14:tracePt t="214264" x="9753600" y="2495550"/>
          <p14:tracePt t="214277" x="9747250" y="2495550"/>
          <p14:tracePt t="214313" x="9747250" y="2501900"/>
          <p14:tracePt t="214691" x="9747250" y="2495550"/>
          <p14:tracePt t="214706" x="9747250" y="2489200"/>
          <p14:tracePt t="214723" x="9747250" y="2482850"/>
          <p14:tracePt t="214834" x="9747250" y="2476500"/>
          <p14:tracePt t="214849" x="9747250" y="2470150"/>
          <p14:tracePt t="214857" x="9747250" y="2463800"/>
          <p14:tracePt t="214879" x="9747250" y="2457450"/>
          <p14:tracePt t="214896" x="9753600" y="2451100"/>
          <p14:tracePt t="214936" x="9747250" y="2451100"/>
          <p14:tracePt t="214961" x="9740900" y="2457450"/>
          <p14:tracePt t="214982" x="9734550" y="2470150"/>
          <p14:tracePt t="215001" x="9728200" y="2482850"/>
          <p14:tracePt t="215028" x="9721850" y="2482850"/>
          <p14:tracePt t="215046" x="9721850" y="2489200"/>
          <p14:tracePt t="215106" x="9715500" y="2489200"/>
          <p14:tracePt t="215120" x="9709150" y="2489200"/>
          <p14:tracePt t="215130" x="9702800" y="2489200"/>
          <p14:tracePt t="215148" x="9696450" y="2489200"/>
          <p14:tracePt t="215162" x="9690100" y="2489200"/>
          <p14:tracePt t="215178" x="9671050" y="2482850"/>
          <p14:tracePt t="215195" x="9658350" y="2482850"/>
          <p14:tracePt t="215212" x="9645650" y="2476500"/>
          <p14:tracePt t="215228" x="9626600" y="2470150"/>
          <p14:tracePt t="215245" x="9607550" y="2470150"/>
          <p14:tracePt t="215262" x="9601200" y="2463800"/>
          <p14:tracePt t="215278" x="9588500" y="2457450"/>
          <p14:tracePt t="215295" x="9582150" y="2451100"/>
          <p14:tracePt t="215312" x="9575800" y="2444750"/>
          <p14:tracePt t="215329" x="9569450" y="2444750"/>
          <p14:tracePt t="215380" x="9582150" y="2451100"/>
          <p14:tracePt t="215395" x="9664700" y="2482850"/>
          <p14:tracePt t="215412" x="9779000" y="2520950"/>
          <p14:tracePt t="215429" x="9861550" y="2546350"/>
          <p14:tracePt t="215445" x="9963150" y="2578100"/>
          <p14:tracePt t="215462" x="10077450" y="2597150"/>
          <p14:tracePt t="215478" x="10172700" y="2609850"/>
          <p14:tracePt t="215495" x="10223500" y="2616200"/>
          <p14:tracePt t="215511" x="10242550" y="2609850"/>
          <p14:tracePt t="215528" x="10255250" y="2603500"/>
          <p14:tracePt t="215562" x="10261600" y="2597150"/>
          <p14:tracePt t="215579" x="10287000" y="2597150"/>
          <p14:tracePt t="215595" x="10344150" y="2597150"/>
          <p14:tracePt t="215612" x="10388600" y="2597150"/>
          <p14:tracePt t="215630" x="10420350" y="2597150"/>
          <p14:tracePt t="215647" x="10426700" y="2590800"/>
          <p14:tracePt t="215679" x="10426700" y="2578100"/>
          <p14:tracePt t="215695" x="10407650" y="2565400"/>
          <p14:tracePt t="215712" x="10394950" y="2559050"/>
          <p14:tracePt t="215729" x="10388600" y="2546350"/>
          <p14:tracePt t="215745" x="10382250" y="2520950"/>
          <p14:tracePt t="215762" x="10375900" y="2463800"/>
          <p14:tracePt t="215779" x="10369550" y="2419350"/>
          <p14:tracePt t="215795" x="10356850" y="2362200"/>
          <p14:tracePt t="215812" x="10350500" y="2317750"/>
          <p14:tracePt t="215830" x="10344150" y="2292350"/>
          <p14:tracePt t="215848" x="10344150" y="2286000"/>
          <p14:tracePt t="215879" x="10356850" y="2286000"/>
          <p14:tracePt t="215897" x="10407650" y="2311400"/>
          <p14:tracePt t="215912" x="10452100" y="2343150"/>
          <p14:tracePt t="215929" x="10502900" y="2368550"/>
          <p14:tracePt t="215948" x="10579100" y="2413000"/>
          <p14:tracePt t="215962" x="10617200" y="2425700"/>
          <p14:tracePt t="215979" x="10642600" y="2432050"/>
          <p14:tracePt t="215996" x="10648950" y="2432050"/>
          <p14:tracePt t="216012" x="10655300" y="2432050"/>
          <p14:tracePt t="216056" x="10648950" y="2432050"/>
          <p14:tracePt t="216065" x="10629900" y="2432050"/>
          <p14:tracePt t="216079" x="10598150" y="2432050"/>
          <p14:tracePt t="216096" x="10509250" y="2432050"/>
          <p14:tracePt t="216112" x="10337800" y="2451100"/>
          <p14:tracePt t="216129" x="10172700" y="2470150"/>
          <p14:tracePt t="216145" x="10020300" y="2495550"/>
          <p14:tracePt t="216162" x="9886950" y="2520950"/>
          <p14:tracePt t="216179" x="9747250" y="2552700"/>
          <p14:tracePt t="216196" x="9626600" y="2590800"/>
          <p14:tracePt t="216212" x="9499600" y="2628900"/>
          <p14:tracePt t="216229" x="9353550" y="2673350"/>
          <p14:tracePt t="216247" x="9124950" y="2698750"/>
          <p14:tracePt t="216249" x="9004300" y="2711450"/>
          <p14:tracePt t="216262" x="8915400" y="2717800"/>
          <p14:tracePt t="216279" x="8756650" y="2724150"/>
          <p14:tracePt t="216297" x="8604250" y="2724150"/>
          <p14:tracePt t="216313" x="8470900" y="2711450"/>
          <p14:tracePt t="216330" x="8350250" y="2692400"/>
          <p14:tracePt t="216346" x="8242300" y="2667000"/>
          <p14:tracePt t="216363" x="8102600" y="2641600"/>
          <p14:tracePt t="216380" x="7994650" y="2635250"/>
          <p14:tracePt t="216397" x="7861300" y="2628900"/>
          <p14:tracePt t="216413" x="7747000" y="2635250"/>
          <p14:tracePt t="216430" x="7658100" y="2647950"/>
          <p14:tracePt t="216446" x="7607300" y="2660650"/>
          <p14:tracePt t="216463" x="7588250" y="2667000"/>
          <p14:tracePt t="216479" x="7575550" y="2673350"/>
          <p14:tracePt t="216497" x="7569200" y="2679700"/>
          <p14:tracePt t="216514" x="7562850" y="2686050"/>
          <p14:tracePt t="216530" x="7562850" y="2692400"/>
          <p14:tracePt t="216644" x="7556500" y="2686050"/>
          <p14:tracePt t="216709" x="7550150" y="2686050"/>
          <p14:tracePt t="216726" x="7543800" y="2686050"/>
          <p14:tracePt t="216732" x="7537450" y="2686050"/>
          <p14:tracePt t="216747" x="7518400" y="2686050"/>
          <p14:tracePt t="216766" x="7480300" y="2686050"/>
          <p14:tracePt t="216780" x="7454900" y="2686050"/>
          <p14:tracePt t="216796" x="7410450" y="2673350"/>
          <p14:tracePt t="216814" x="7391400" y="2667000"/>
          <p14:tracePt t="216830" x="7378700" y="2660650"/>
          <p14:tracePt t="216846" x="7366000" y="2660650"/>
          <p14:tracePt t="216863" x="7334250" y="2660650"/>
          <p14:tracePt t="216880" x="7283450" y="2660650"/>
          <p14:tracePt t="216897" x="7251700" y="2667000"/>
          <p14:tracePt t="216913" x="7226300" y="2679700"/>
          <p14:tracePt t="216930" x="7207250" y="2679700"/>
          <p14:tracePt t="216981" x="7213600" y="2679700"/>
          <p14:tracePt t="216996" x="7219950" y="2679700"/>
          <p14:tracePt t="217013" x="7245350" y="2667000"/>
          <p14:tracePt t="217030" x="7289800" y="2654300"/>
          <p14:tracePt t="217046" x="7346950" y="2641600"/>
          <p14:tracePt t="217064" x="7391400" y="2641600"/>
          <p14:tracePt t="217080" x="7435850" y="2641600"/>
          <p14:tracePt t="217097" x="7486650" y="2647950"/>
          <p14:tracePt t="217114" x="7569200" y="2654300"/>
          <p14:tracePt t="217130" x="7651750" y="2654300"/>
          <p14:tracePt t="217147" x="7734300" y="2641600"/>
          <p14:tracePt t="217165" x="7810500" y="2628900"/>
          <p14:tracePt t="217181" x="7867650" y="2622550"/>
          <p14:tracePt t="217197" x="7893050" y="2616200"/>
          <p14:tracePt t="217214" x="7899400" y="2616200"/>
          <p14:tracePt t="217248" x="7899400" y="2628900"/>
          <p14:tracePt t="217265" x="7899400" y="2635250"/>
          <p14:tracePt t="217281" x="7899400" y="2641600"/>
          <p14:tracePt t="217326" x="7905750" y="2641600"/>
          <p14:tracePt t="217331" x="7912100" y="2635250"/>
          <p14:tracePt t="217347" x="7924800" y="2635250"/>
          <p14:tracePt t="217363" x="7937500" y="2635250"/>
          <p14:tracePt t="217380" x="7943850" y="2628900"/>
          <p14:tracePt t="217396" x="7962900" y="2628900"/>
          <p14:tracePt t="217413" x="8001000" y="2628900"/>
          <p14:tracePt t="217430" x="8089900" y="2628900"/>
          <p14:tracePt t="217446" x="8191500" y="2622550"/>
          <p14:tracePt t="217465" x="8255000" y="2616200"/>
          <p14:tracePt t="217480" x="8293100" y="2603500"/>
          <p14:tracePt t="217497" x="8312150" y="2590800"/>
          <p14:tracePt t="217615" x="8312150" y="2597150"/>
          <p14:tracePt t="217715" x="8318500" y="2597150"/>
          <p14:tracePt t="217722" x="8324850" y="2597150"/>
          <p14:tracePt t="217738" x="8331200" y="2597150"/>
          <p14:tracePt t="217765" x="8343900" y="2597150"/>
          <p14:tracePt t="217766" x="8350250" y="2597150"/>
          <p14:tracePt t="217781" x="8356600" y="2590800"/>
          <p14:tracePt t="217798" x="8362950" y="2590800"/>
          <p14:tracePt t="217814" x="8369300" y="2590800"/>
          <p14:tracePt t="217856" x="8375650" y="2590800"/>
          <p14:tracePt t="217880" x="8382000" y="2590800"/>
          <p14:tracePt t="217986" x="8388350" y="2590800"/>
          <p14:tracePt t="217991" x="8394700" y="2590800"/>
          <p14:tracePt t="218014" x="8407400" y="2597150"/>
          <p14:tracePt t="218031" x="8426450" y="2597150"/>
          <p14:tracePt t="218048" x="8445500" y="2597150"/>
          <p14:tracePt t="218064" x="8464550" y="2590800"/>
          <p14:tracePt t="218082" x="8470900" y="2590800"/>
          <p14:tracePt t="218097" x="8477250" y="2590800"/>
          <p14:tracePt t="218114" x="8483600" y="2590800"/>
          <p14:tracePt t="218131" x="8496300" y="2597150"/>
          <p14:tracePt t="218147" x="8515350" y="2603500"/>
          <p14:tracePt t="218165" x="8534400" y="2609850"/>
          <p14:tracePt t="218181" x="8566150" y="2609850"/>
          <p14:tracePt t="218199" x="8585200" y="2609850"/>
          <p14:tracePt t="218214" x="8591550" y="2609850"/>
          <p14:tracePt t="218249" x="8597900" y="2609850"/>
          <p14:tracePt t="218328" x="8597900" y="2603500"/>
          <p14:tracePt t="218349" x="8591550" y="2603500"/>
          <p14:tracePt t="218365" x="8559800" y="2597150"/>
          <p14:tracePt t="218382" x="8496300" y="2597150"/>
          <p14:tracePt t="218398" x="8362950" y="2597150"/>
          <p14:tracePt t="218415" x="8242300" y="2597150"/>
          <p14:tracePt t="218432" x="8134350" y="2597150"/>
          <p14:tracePt t="218449" x="8058150" y="2597150"/>
          <p14:tracePt t="218465" x="7994650" y="2597150"/>
          <p14:tracePt t="218481" x="7969250" y="2597150"/>
          <p14:tracePt t="218537" x="7962900" y="2597150"/>
          <p14:tracePt t="218565" x="7969250" y="2590800"/>
          <p14:tracePt t="218581" x="7981950" y="2590800"/>
          <p14:tracePt t="218597" x="8013700" y="2578100"/>
          <p14:tracePt t="218614" x="8058150" y="2571750"/>
          <p14:tracePt t="218631" x="8102600" y="2565400"/>
          <p14:tracePt t="218648" x="8153400" y="2565400"/>
          <p14:tracePt t="218665" x="8178800" y="2565400"/>
          <p14:tracePt t="218666" x="8210550" y="2578100"/>
          <p14:tracePt t="218681" x="8229600" y="2584450"/>
          <p14:tracePt t="218698" x="8293100" y="2603500"/>
          <p14:tracePt t="218714" x="8388350" y="2628900"/>
          <p14:tracePt t="218731" x="8426450" y="2635250"/>
          <p14:tracePt t="218748" x="8464550" y="2635250"/>
          <p14:tracePt t="218764" x="8502650" y="2635250"/>
          <p14:tracePt t="218781" x="8521700" y="2635250"/>
          <p14:tracePt t="218798" x="8534400" y="2635250"/>
          <p14:tracePt t="218815" x="8547100" y="2635250"/>
          <p14:tracePt t="218831" x="8572500" y="2628900"/>
          <p14:tracePt t="218848" x="8604250" y="2622550"/>
          <p14:tracePt t="218865" x="8636000" y="2622550"/>
          <p14:tracePt t="218885" x="8667750" y="2622550"/>
          <p14:tracePt t="218898" x="8674100" y="2622550"/>
          <p14:tracePt t="218914" x="8680450" y="2622550"/>
          <p14:tracePt t="218947" x="8686800" y="2622550"/>
          <p14:tracePt t="218964" x="8693150" y="2622550"/>
          <p14:tracePt t="218981" x="8718550" y="2628900"/>
          <p14:tracePt t="219002" x="8775700" y="2635250"/>
          <p14:tracePt t="219014" x="8826500" y="2635250"/>
          <p14:tracePt t="219031" x="8909050" y="2641600"/>
          <p14:tracePt t="219048" x="8959850" y="2641600"/>
          <p14:tracePt t="219064" x="8991600" y="2641600"/>
          <p14:tracePt t="219081" x="9017000" y="2641600"/>
          <p14:tracePt t="219098" x="9042400" y="2641600"/>
          <p14:tracePt t="219115" x="9074150" y="2641600"/>
          <p14:tracePt t="219116" x="9093200" y="2641600"/>
          <p14:tracePt t="219132" x="9112250" y="2641600"/>
          <p14:tracePt t="219149" x="9156700" y="2641600"/>
          <p14:tracePt t="219166" x="9194800" y="2641600"/>
          <p14:tracePt t="219182" x="9226550" y="2647950"/>
          <p14:tracePt t="219198" x="9245600" y="2647950"/>
          <p14:tracePt t="219215" x="9251950" y="2647950"/>
          <p14:tracePt t="219231" x="9258300" y="2647950"/>
          <p14:tracePt t="219248" x="9264650" y="2641600"/>
          <p14:tracePt t="219265" x="9271000" y="2635250"/>
          <p14:tracePt t="219281" x="9277350" y="2628900"/>
          <p14:tracePt t="219299" x="9283700" y="2622550"/>
          <p14:tracePt t="219315" x="9290050" y="2616200"/>
          <p14:tracePt t="219444" x="9296400" y="2616200"/>
          <p14:tracePt t="219460" x="9302750" y="2616200"/>
          <p14:tracePt t="219469" x="9309100" y="2616200"/>
          <p14:tracePt t="219481" x="9315450" y="2622550"/>
          <p14:tracePt t="219498" x="9321800" y="2622550"/>
          <p14:tracePt t="219532" x="9328150" y="2622550"/>
          <p14:tracePt t="219548" x="9340850" y="2622550"/>
          <p14:tracePt t="219565" x="9372600" y="2622550"/>
          <p14:tracePt t="219582" x="9391650" y="2616200"/>
          <p14:tracePt t="219600" x="9442450" y="2609850"/>
          <p14:tracePt t="219615" x="9455150" y="2603500"/>
          <p14:tracePt t="219632" x="9486900" y="2603500"/>
          <p14:tracePt t="219648" x="9505950" y="2597150"/>
          <p14:tracePt t="219665" x="9512300" y="2597150"/>
          <p14:tracePt t="219698" x="9518650" y="2597150"/>
          <p14:tracePt t="219957" x="9525000" y="2597150"/>
          <p14:tracePt t="219962" x="9537700" y="2597150"/>
          <p14:tracePt t="219983" x="9582150" y="2597150"/>
          <p14:tracePt t="219999" x="9632950" y="2597150"/>
          <p14:tracePt t="220016" x="9658350" y="2603500"/>
          <p14:tracePt t="220034" x="9677400" y="2603500"/>
          <p14:tracePt t="220049" x="9690100" y="2603500"/>
          <p14:tracePt t="220277" x="9696450" y="2603500"/>
          <p14:tracePt t="220284" x="9702800" y="2603500"/>
          <p14:tracePt t="220299" x="9709150" y="2603500"/>
          <p14:tracePt t="220316" x="9734550" y="2603500"/>
          <p14:tracePt t="220334" x="9861550" y="2609850"/>
          <p14:tracePt t="220349" x="9912350" y="2616200"/>
          <p14:tracePt t="220368" x="10039350" y="2635250"/>
          <p14:tracePt t="220382" x="10058400" y="2635250"/>
          <p14:tracePt t="220399" x="10064750" y="2635250"/>
          <p14:tracePt t="220452" x="10071100" y="2635250"/>
          <p14:tracePt t="220458" x="10077450" y="2635250"/>
          <p14:tracePt t="220483" x="10096500" y="2635250"/>
          <p14:tracePt t="220501" x="10102850" y="2635250"/>
          <p14:tracePt t="220532" x="10109200" y="2635250"/>
          <p14:tracePt t="220549" x="10147300" y="2635250"/>
          <p14:tracePt t="220566" x="10210800" y="2635250"/>
          <p14:tracePt t="220582" x="10306050" y="2635250"/>
          <p14:tracePt t="220599" x="10414000" y="2635250"/>
          <p14:tracePt t="220616" x="10509250" y="2641600"/>
          <p14:tracePt t="220632" x="10591800" y="2641600"/>
          <p14:tracePt t="220649" x="10617200" y="2641600"/>
          <p14:tracePt t="220666" x="10629900" y="2641600"/>
          <p14:tracePt t="220683" x="10642600" y="2635250"/>
          <p14:tracePt t="220699" x="10655300" y="2635250"/>
          <p14:tracePt t="220716" x="10718800" y="2616200"/>
          <p14:tracePt t="220734" x="10756900" y="2609850"/>
          <p14:tracePt t="220749" x="10782300" y="2597150"/>
          <p14:tracePt t="220766" x="10795000" y="2584450"/>
          <p14:tracePt t="220785" x="10801350" y="2571750"/>
          <p14:tracePt t="220800" x="10807700" y="2559050"/>
          <p14:tracePt t="220817" x="10807700" y="2552700"/>
          <p14:tracePt t="220874" x="10801350" y="2552700"/>
          <p14:tracePt t="220926" x="10807700" y="2546350"/>
          <p14:tracePt t="220934" x="10814050" y="2540000"/>
          <p14:tracePt t="220943" x="10826750" y="2533650"/>
          <p14:tracePt t="220951" x="10826750" y="2527300"/>
          <p14:tracePt t="220966" x="10833100" y="2514600"/>
          <p14:tracePt t="220985" x="10833100" y="2501900"/>
          <p14:tracePt t="221004" x="10826750" y="2495550"/>
          <p14:tracePt t="221016" x="10788650" y="2489200"/>
          <p14:tracePt t="221033" x="10737850" y="2482850"/>
          <p14:tracePt t="221050" x="10655300" y="2476500"/>
          <p14:tracePt t="221066" x="10553700" y="2476500"/>
          <p14:tracePt t="221083" x="10426700" y="2476500"/>
          <p14:tracePt t="221100" x="10293350" y="2482850"/>
          <p14:tracePt t="221116" x="10160000" y="2489200"/>
          <p14:tracePt t="221133" x="10013950" y="2508250"/>
          <p14:tracePt t="221150" x="9817100" y="2527300"/>
          <p14:tracePt t="221166" x="9563100" y="2559050"/>
          <p14:tracePt t="221183" x="9309100" y="2590800"/>
          <p14:tracePt t="221200" x="9042400" y="2609850"/>
          <p14:tracePt t="221216" x="8337550" y="2654300"/>
          <p14:tracePt t="221233" x="7829550" y="2686050"/>
          <p14:tracePt t="221250" x="7353300" y="2686050"/>
          <p14:tracePt t="221266" x="7061200" y="2679700"/>
          <p14:tracePt t="221283" x="6953250" y="2673350"/>
          <p14:tracePt t="221300" x="6946900" y="2673350"/>
          <p14:tracePt t="221358" x="6953250" y="2679700"/>
          <p14:tracePt t="221366" x="6953250" y="2686050"/>
          <p14:tracePt t="221383" x="6965950" y="2724150"/>
          <p14:tracePt t="221400" x="6985000" y="2762250"/>
          <p14:tracePt t="221417" x="6997700" y="2800350"/>
          <p14:tracePt t="221433" x="7016750" y="2838450"/>
          <p14:tracePt t="221450" x="7042150" y="2863850"/>
          <p14:tracePt t="221467" x="7073900" y="2882900"/>
          <p14:tracePt t="221467" x="7092950" y="2889250"/>
          <p14:tracePt t="221483" x="7118350" y="2895600"/>
          <p14:tracePt t="221500" x="7162800" y="2895600"/>
          <p14:tracePt t="221517" x="7245350" y="2889250"/>
          <p14:tracePt t="221534" x="7308850" y="2882900"/>
          <p14:tracePt t="221550" x="7442200" y="2870200"/>
          <p14:tracePt t="221567" x="7493000" y="2870200"/>
          <p14:tracePt t="221584" x="7537450" y="2870200"/>
          <p14:tracePt t="221600" x="7569200" y="2863850"/>
          <p14:tracePt t="221617" x="7594600" y="2863850"/>
          <p14:tracePt t="221634" x="7607300" y="2863850"/>
          <p14:tracePt t="221650" x="7613650" y="2863850"/>
          <p14:tracePt t="221667" x="7639050" y="2857500"/>
          <p14:tracePt t="221684" x="7651750" y="2851150"/>
          <p14:tracePt t="221700" x="7677150" y="2844800"/>
          <p14:tracePt t="221718" x="7702550" y="2838450"/>
          <p14:tracePt t="221736" x="7708900" y="2838450"/>
          <p14:tracePt t="221751" x="7708900" y="2832100"/>
          <p14:tracePt t="221767" x="7715250" y="2832100"/>
          <p14:tracePt t="221784" x="7721600" y="2832100"/>
          <p14:tracePt t="221802" x="7734300" y="2832100"/>
          <p14:tracePt t="221817" x="7740650" y="2832100"/>
          <p14:tracePt t="221931" x="7740650" y="2838450"/>
          <p14:tracePt t="221951" x="7734300" y="2838450"/>
          <p14:tracePt t="221967" x="7721600" y="2844800"/>
          <p14:tracePt t="222091" x="7715250" y="2844800"/>
          <p14:tracePt t="222099" x="7708900" y="2838450"/>
          <p14:tracePt t="222117" x="7702550" y="2838450"/>
          <p14:tracePt t="222167" x="7702550" y="2832100"/>
          <p14:tracePt t="222184" x="7708900" y="2825750"/>
          <p14:tracePt t="222296" x="7708900" y="2832100"/>
          <p14:tracePt t="222313" x="7708900" y="2838450"/>
          <p14:tracePt t="222426" x="7708900" y="2832100"/>
          <p14:tracePt t="222449" x="7708900" y="2825750"/>
          <p14:tracePt t="222525" x="7708900" y="2819400"/>
          <p14:tracePt t="222529" x="7708900" y="2813050"/>
          <p14:tracePt t="222544" x="7702550" y="2806700"/>
          <p14:tracePt t="222561" x="7702550" y="2800350"/>
          <p14:tracePt t="222797" x="7702550" y="2806700"/>
          <p14:tracePt t="222809" x="7702550" y="2813050"/>
          <p14:tracePt t="222872" x="7715250" y="2813050"/>
          <p14:tracePt t="222884" x="7727950" y="2813050"/>
          <p14:tracePt t="222901" x="7766050" y="2806700"/>
          <p14:tracePt t="222918" x="7810500" y="2800350"/>
          <p14:tracePt t="222934" x="7854950" y="2794000"/>
          <p14:tracePt t="222952" x="7886700" y="2787650"/>
          <p14:tracePt t="222971" x="7905750" y="2781300"/>
          <p14:tracePt t="222984" x="7937500" y="2762250"/>
          <p14:tracePt t="223001" x="7950200" y="2755900"/>
          <p14:tracePt t="223018" x="7950200" y="2749550"/>
          <p14:tracePt t="223052" x="7956550" y="2743200"/>
          <p14:tracePt t="223070" x="8020050" y="2736850"/>
          <p14:tracePt t="223087" x="8077200" y="2736850"/>
          <p14:tracePt t="223101" x="8121650" y="2736850"/>
          <p14:tracePt t="223151" x="8121650" y="2743200"/>
          <p14:tracePt t="223168" x="8128000" y="2755900"/>
          <p14:tracePt t="223185" x="8140700" y="2768600"/>
          <p14:tracePt t="223203" x="8153400" y="2781300"/>
          <p14:tracePt t="223218" x="8166100" y="2787650"/>
          <p14:tracePt t="223237" x="8210550" y="2787650"/>
          <p14:tracePt t="223254" x="8305800" y="2787650"/>
          <p14:tracePt t="223268" x="8413750" y="2787650"/>
          <p14:tracePt t="223285" x="8528050" y="2787650"/>
          <p14:tracePt t="223302" x="8610600" y="2787650"/>
          <p14:tracePt t="223318" x="8680450" y="2768600"/>
          <p14:tracePt t="223336" x="8705850" y="2762250"/>
          <p14:tracePt t="223351" x="8750300" y="2755900"/>
          <p14:tracePt t="223368" x="8813800" y="2755900"/>
          <p14:tracePt t="223386" x="8864600" y="2762250"/>
          <p14:tracePt t="223402" x="8915400" y="2768600"/>
          <p14:tracePt t="223418" x="8959850" y="2768600"/>
          <p14:tracePt t="223435" x="8972550" y="2768600"/>
          <p14:tracePt t="223452" x="8978900" y="2768600"/>
          <p14:tracePt t="223485" x="8985250" y="2768600"/>
          <p14:tracePt t="223502" x="8991600" y="2774950"/>
          <p14:tracePt t="223518" x="9004300" y="2774950"/>
          <p14:tracePt t="223535" x="9048750" y="2781300"/>
          <p14:tracePt t="223552" x="9099550" y="2781300"/>
          <p14:tracePt t="223570" x="9124950" y="2781300"/>
          <p14:tracePt t="223585" x="9156700" y="2774950"/>
          <p14:tracePt t="223602" x="9182100" y="2774950"/>
          <p14:tracePt t="223618" x="9188450" y="2774950"/>
          <p14:tracePt t="223635" x="9194800" y="2774950"/>
          <p14:tracePt t="223652" x="9201150" y="2774950"/>
          <p14:tracePt t="223685" x="9207500" y="2774950"/>
          <p14:tracePt t="223747" x="9213850" y="2774950"/>
          <p14:tracePt t="223754" x="9213850" y="2768600"/>
          <p14:tracePt t="224042" x="9220200" y="2768600"/>
          <p14:tracePt t="224048" x="9232900" y="2774950"/>
          <p14:tracePt t="224069" x="9245600" y="2774950"/>
          <p14:tracePt t="224086" x="9251950" y="2774950"/>
          <p14:tracePt t="224102" x="9258300" y="2774950"/>
          <p14:tracePt t="224137" x="9264650" y="2774950"/>
          <p14:tracePt t="224152" x="9271000" y="2774950"/>
          <p14:tracePt t="224169" x="9290050" y="2774950"/>
          <p14:tracePt t="224186" x="9296400" y="2774950"/>
          <p14:tracePt t="224202" x="9302750" y="2774950"/>
          <p14:tracePt t="224254" x="9296400" y="2774950"/>
          <p14:tracePt t="224269" x="9283700" y="2774950"/>
          <p14:tracePt t="224285" x="9245600" y="2774950"/>
          <p14:tracePt t="224302" x="9207500" y="2774950"/>
          <p14:tracePt t="224319" x="9175750" y="2781300"/>
          <p14:tracePt t="224336" x="9156700" y="2781300"/>
          <p14:tracePt t="224354" x="9131300" y="2781300"/>
          <p14:tracePt t="224372" x="9099550" y="2755900"/>
          <p14:tracePt t="224388" x="9080500" y="2743200"/>
          <p14:tracePt t="224402" x="9055100" y="2705100"/>
          <p14:tracePt t="224419" x="9023350" y="2673350"/>
          <p14:tracePt t="224438" x="9010650" y="2660650"/>
          <p14:tracePt t="224453" x="8985250" y="2647950"/>
          <p14:tracePt t="224470" x="8909050" y="2628900"/>
          <p14:tracePt t="224502" x="8807450" y="2622550"/>
          <p14:tracePt t="224519" x="8737600" y="2609850"/>
          <p14:tracePt t="224536" x="8705850" y="2609850"/>
          <p14:tracePt t="224553" x="8648700" y="2609850"/>
          <p14:tracePt t="224569" x="8616950" y="2635250"/>
          <p14:tracePt t="224586" x="8604250" y="2667000"/>
          <p14:tracePt t="224602" x="8604250" y="2717800"/>
          <p14:tracePt t="224619" x="8604250" y="2768600"/>
          <p14:tracePt t="224636" x="8604250" y="2813050"/>
          <p14:tracePt t="224653" x="8610600" y="2838450"/>
          <p14:tracePt t="224669" x="8623300" y="2870200"/>
          <p14:tracePt t="224686" x="8648700" y="2889250"/>
          <p14:tracePt t="224703" x="8705850" y="2901950"/>
          <p14:tracePt t="224720" x="8788400" y="2901950"/>
          <p14:tracePt t="224738" x="8915400" y="2901950"/>
          <p14:tracePt t="224753" x="8991600" y="2895600"/>
          <p14:tracePt t="224769" x="9042400" y="2889250"/>
          <p14:tracePt t="224788" x="9080500" y="2882900"/>
          <p14:tracePt t="224803" x="9124950" y="2876550"/>
          <p14:tracePt t="224822" x="9169400" y="2863850"/>
          <p14:tracePt t="224836" x="9201150" y="2851150"/>
          <p14:tracePt t="224853" x="9232900" y="2838450"/>
          <p14:tracePt t="224869" x="9264650" y="2825750"/>
          <p14:tracePt t="224886" x="9277350" y="2819400"/>
          <p14:tracePt t="224903" x="9283700" y="2819400"/>
          <p14:tracePt t="225047" x="9283700" y="2813050"/>
          <p14:tracePt t="225064" x="9277350" y="2806700"/>
          <p14:tracePt t="225071" x="9277350" y="2800350"/>
          <p14:tracePt t="225079" x="9271000" y="2800350"/>
          <p14:tracePt t="225094" x="9264650" y="2794000"/>
          <p14:tracePt t="225118" x="9258300" y="2794000"/>
          <p14:tracePt t="225127" x="9251950" y="2794000"/>
          <p14:tracePt t="225136" x="9251950" y="2800350"/>
          <p14:tracePt t="225153" x="9239250" y="2806700"/>
          <p14:tracePt t="225170" x="9232900" y="2806700"/>
          <p14:tracePt t="225186" x="9226550" y="2800350"/>
          <p14:tracePt t="225204" x="9213850" y="2781300"/>
          <p14:tracePt t="225220" x="9213850" y="2768600"/>
          <p14:tracePt t="225236" x="9213850" y="2762250"/>
          <p14:tracePt t="225253" x="9213850" y="2755900"/>
          <p14:tracePt t="225270" x="9213850" y="2749550"/>
          <p14:tracePt t="225286" x="9226550" y="2749550"/>
          <p14:tracePt t="225303" x="9232900" y="2749550"/>
          <p14:tracePt t="225353" x="9232900" y="2755900"/>
          <p14:tracePt t="225375" x="9258300" y="2762250"/>
          <p14:tracePt t="225387" x="9277350" y="2762250"/>
          <p14:tracePt t="225405" x="9410700" y="2768600"/>
          <p14:tracePt t="225422" x="9525000" y="2774950"/>
          <p14:tracePt t="225437" x="9639300" y="2774950"/>
          <p14:tracePt t="225454" x="9690100" y="2781300"/>
          <p14:tracePt t="225470" x="9785350" y="2813050"/>
          <p14:tracePt t="225487" x="9836150" y="2838450"/>
          <p14:tracePt t="225503" x="9867900" y="2851150"/>
          <p14:tracePt t="225520" x="9906000" y="2863850"/>
          <p14:tracePt t="225538" x="9944100" y="2870200"/>
          <p14:tracePt t="225556" x="10001250" y="2870200"/>
          <p14:tracePt t="225570" x="10033000" y="2863850"/>
          <p14:tracePt t="225589" x="10071100" y="2851150"/>
          <p14:tracePt t="225603" x="10090150" y="2844800"/>
          <p14:tracePt t="225622" x="10096500" y="2832100"/>
          <p14:tracePt t="225637" x="10115550" y="2825750"/>
          <p14:tracePt t="225654" x="10128250" y="2825750"/>
          <p14:tracePt t="225672" x="10147300" y="2825750"/>
          <p14:tracePt t="225687" x="10153650" y="2825750"/>
          <p14:tracePt t="225708" x="10160000" y="2825750"/>
          <p14:tracePt t="225720" x="10166350" y="2819400"/>
          <p14:tracePt t="225738" x="10179050" y="2813050"/>
          <p14:tracePt t="225753" x="10210800" y="2800350"/>
          <p14:tracePt t="225770" x="10255250" y="2781300"/>
          <p14:tracePt t="225787" x="10287000" y="2768600"/>
          <p14:tracePt t="225803" x="10325100" y="2743200"/>
          <p14:tracePt t="225820" x="10344150" y="2724150"/>
          <p14:tracePt t="225906" x="10344150" y="2717800"/>
          <p14:tracePt t="225928" x="10356850" y="2717800"/>
          <p14:tracePt t="225937" x="10388600" y="2717800"/>
          <p14:tracePt t="225946" x="10414000" y="2724150"/>
          <p14:tracePt t="225954" x="10426700" y="2724150"/>
          <p14:tracePt t="225994" x="10420350" y="2724150"/>
          <p14:tracePt t="226008" x="10414000" y="2724150"/>
          <p14:tracePt t="226020" x="10369550" y="2717800"/>
          <p14:tracePt t="226037" x="10312400" y="2717800"/>
          <p14:tracePt t="226054" x="10248900" y="2717800"/>
          <p14:tracePt t="226071" x="10210800" y="2717800"/>
          <p14:tracePt t="226088" x="10198100" y="2717800"/>
          <p14:tracePt t="226105" x="10179050" y="2717800"/>
          <p14:tracePt t="226121" x="10172700" y="2717800"/>
          <p14:tracePt t="226154" x="10166350" y="2717800"/>
          <p14:tracePt t="226171" x="10160000" y="2717800"/>
          <p14:tracePt t="226187" x="10153650" y="2711450"/>
          <p14:tracePt t="226220" x="10140950" y="2711450"/>
          <p14:tracePt t="226237" x="10090150" y="2711450"/>
          <p14:tracePt t="226254" x="9988550" y="2717800"/>
          <p14:tracePt t="226271" x="9855200" y="2730500"/>
          <p14:tracePt t="226288" x="9626600" y="2749550"/>
          <p14:tracePt t="226305" x="9340850" y="2768600"/>
          <p14:tracePt t="226321" x="9004300" y="2743200"/>
          <p14:tracePt t="226339" x="8693150" y="2717800"/>
          <p14:tracePt t="226341" x="8559800" y="2717800"/>
          <p14:tracePt t="226355" x="8464550" y="2711450"/>
          <p14:tracePt t="226371" x="8312150" y="2711450"/>
          <p14:tracePt t="226388" x="8140700" y="2743200"/>
          <p14:tracePt t="226404" x="8045450" y="2781300"/>
          <p14:tracePt t="226422" x="7956550" y="2813050"/>
          <p14:tracePt t="226439" x="7886700" y="2844800"/>
          <p14:tracePt t="226457" x="7842250" y="2863850"/>
          <p14:tracePt t="226471" x="7778750" y="2870200"/>
          <p14:tracePt t="226487" x="7734300" y="2876550"/>
          <p14:tracePt t="226504" x="7727950" y="2882900"/>
          <p14:tracePt t="226521" x="7727950" y="2895600"/>
          <p14:tracePt t="226539" x="7734300" y="2908300"/>
          <p14:tracePt t="226557" x="7753350" y="2921000"/>
          <p14:tracePt t="226572" x="7766050" y="2927350"/>
          <p14:tracePt t="226590" x="7772400" y="2927350"/>
          <p14:tracePt t="226642" x="7772400" y="2933700"/>
          <p14:tracePt t="226666" x="7772400" y="2940050"/>
          <p14:tracePt t="226690" x="7766050" y="2952750"/>
          <p14:tracePt t="226704" x="7759700" y="2965450"/>
          <p14:tracePt t="226721" x="7753350" y="2978150"/>
          <p14:tracePt t="226738" x="7747000" y="2984500"/>
          <p14:tracePt t="226754" x="7747000" y="2990850"/>
          <p14:tracePt t="226805" x="7740650" y="2990850"/>
          <p14:tracePt t="226844" x="7747000" y="2990850"/>
          <p14:tracePt t="226850" x="7753350" y="2984500"/>
          <p14:tracePt t="226871" x="7778750" y="2984500"/>
          <p14:tracePt t="226889" x="7804150" y="2978150"/>
          <p14:tracePt t="226904" x="7829550" y="2978150"/>
          <p14:tracePt t="226921" x="7842250" y="2971800"/>
          <p14:tracePt t="226938" x="7842250" y="2965450"/>
          <p14:tracePt t="226971" x="7848600" y="2965450"/>
          <p14:tracePt t="227022" x="7854950" y="2965450"/>
          <p14:tracePt t="227038" x="7874000" y="2978150"/>
          <p14:tracePt t="227055" x="7912100" y="2997200"/>
          <p14:tracePt t="227056" x="7924800" y="3009900"/>
          <p14:tracePt t="227071" x="7937500" y="3022600"/>
          <p14:tracePt t="227090" x="7969250" y="3054350"/>
          <p14:tracePt t="227105" x="7981950" y="3067050"/>
          <p14:tracePt t="227121" x="7988300" y="3073400"/>
          <p14:tracePt t="227139" x="7994650" y="3073400"/>
          <p14:tracePt t="227174" x="8001000" y="3073400"/>
          <p14:tracePt t="227191" x="8007350" y="3073400"/>
          <p14:tracePt t="227258" x="8013700" y="3073400"/>
          <p14:tracePt t="227334" x="8020050" y="3060700"/>
          <p14:tracePt t="227340" x="8026400" y="3048000"/>
          <p14:tracePt t="227355" x="8039100" y="3022600"/>
          <p14:tracePt t="227373" x="8045450" y="3009900"/>
          <p14:tracePt t="227388" x="8051800" y="2997200"/>
          <p14:tracePt t="227405" x="8051800" y="2990850"/>
          <p14:tracePt t="227480" x="8051800" y="2984500"/>
          <p14:tracePt t="227530" x="8045450" y="2984500"/>
          <p14:tracePt t="227557" x="8039100" y="2984500"/>
          <p14:tracePt t="227574" x="8039100" y="2990850"/>
          <p14:tracePt t="227588" x="8032750" y="2990850"/>
          <p14:tracePt t="227605" x="8026400" y="2997200"/>
          <p14:tracePt t="227742" x="8020050" y="2997200"/>
          <p14:tracePt t="227758" x="8013700" y="2997200"/>
          <p14:tracePt t="227766" x="8001000" y="2997200"/>
          <p14:tracePt t="227774" x="7981950" y="2997200"/>
          <p14:tracePt t="227788" x="7975600" y="2997200"/>
          <p14:tracePt t="227805" x="7950200" y="3016250"/>
          <p14:tracePt t="227806" x="7943850" y="3022600"/>
          <p14:tracePt t="227823" x="7924800" y="3041650"/>
          <p14:tracePt t="227839" x="7912100" y="3054350"/>
          <p14:tracePt t="227855" x="7899400" y="3073400"/>
          <p14:tracePt t="227873" x="7899400" y="3092450"/>
          <p14:tracePt t="227891" x="7899400" y="3111500"/>
          <p14:tracePt t="227908" x="7899400" y="3124200"/>
          <p14:tracePt t="227922" x="7905750" y="3136900"/>
          <p14:tracePt t="227939" x="7943850" y="3143250"/>
          <p14:tracePt t="227955" x="8007350" y="3143250"/>
          <p14:tracePt t="227972" x="8077200" y="3130550"/>
          <p14:tracePt t="227989" x="8147050" y="3111500"/>
          <p14:tracePt t="228005" x="8229600" y="3079750"/>
          <p14:tracePt t="228022" x="8280400" y="3060700"/>
          <p14:tracePt t="228039" x="8312150" y="3054350"/>
          <p14:tracePt t="228040" x="8324850" y="3048000"/>
          <p14:tracePt t="228055" x="8331200" y="3048000"/>
          <p14:tracePt t="228072" x="8362950" y="3041650"/>
          <p14:tracePt t="228089" x="8388350" y="3035300"/>
          <p14:tracePt t="228106" x="8420100" y="3022600"/>
          <p14:tracePt t="228122" x="8451850" y="2984500"/>
          <p14:tracePt t="228139" x="8470900" y="2940050"/>
          <p14:tracePt t="228156" x="8477250" y="2882900"/>
          <p14:tracePt t="228172" x="8477250" y="2825750"/>
          <p14:tracePt t="228189" x="8464550" y="2794000"/>
          <p14:tracePt t="228206" x="8445500" y="2768600"/>
          <p14:tracePt t="228222" x="8426450" y="2755900"/>
          <p14:tracePt t="228239" x="8401050" y="2749550"/>
          <p14:tracePt t="228256" x="8369300" y="2743200"/>
          <p14:tracePt t="228274" x="8293100" y="2743200"/>
          <p14:tracePt t="228292" x="8210550" y="2736850"/>
          <p14:tracePt t="228306" x="8128000" y="2736850"/>
          <p14:tracePt t="228322" x="8045450" y="2736850"/>
          <p14:tracePt t="228339" x="7956550" y="2736850"/>
          <p14:tracePt t="228356" x="7912100" y="2743200"/>
          <p14:tracePt t="228372" x="7867650" y="2755900"/>
          <p14:tracePt t="228389" x="7848600" y="2762250"/>
          <p14:tracePt t="228406" x="7842250" y="2768600"/>
          <p14:tracePt t="228440" x="7842250" y="2781300"/>
          <p14:tracePt t="228458" x="7874000" y="2794000"/>
          <p14:tracePt t="228472" x="7893050" y="2800350"/>
          <p14:tracePt t="228490" x="7924800" y="2813050"/>
          <p14:tracePt t="228508" x="7969250" y="2838450"/>
          <p14:tracePt t="228523" x="8007350" y="2857500"/>
          <p14:tracePt t="228539" x="8077200" y="2870200"/>
          <p14:tracePt t="228556" x="8204200" y="2901950"/>
          <p14:tracePt t="228573" x="8413750" y="2940050"/>
          <p14:tracePt t="228589" x="8597900" y="2952750"/>
          <p14:tracePt t="228606" x="8737600" y="2952750"/>
          <p14:tracePt t="228623" x="8832850" y="2952750"/>
          <p14:tracePt t="228641" x="8858250" y="2946400"/>
          <p14:tracePt t="228656" x="8864600" y="2946400"/>
          <p14:tracePt t="228689" x="8870950" y="2940050"/>
          <p14:tracePt t="228708" x="8883650" y="2933700"/>
          <p14:tracePt t="228722" x="8915400" y="2933700"/>
          <p14:tracePt t="228739" x="8947150" y="2933700"/>
          <p14:tracePt t="228756" x="8966200" y="2933700"/>
          <p14:tracePt t="228773" x="8972550" y="2933700"/>
          <p14:tracePt t="228789" x="8978900" y="2933700"/>
          <p14:tracePt t="229004" x="8985250" y="2933700"/>
          <p14:tracePt t="229027" x="8985250" y="2940050"/>
          <p14:tracePt t="229040" x="8991600" y="2940050"/>
          <p14:tracePt t="229056" x="9017000" y="2952750"/>
          <p14:tracePt t="229075" x="9118600" y="2971800"/>
          <p14:tracePt t="229090" x="9182100" y="2971800"/>
          <p14:tracePt t="229106" x="9372600" y="2971800"/>
          <p14:tracePt t="229123" x="9499600" y="2971800"/>
          <p14:tracePt t="229139" x="9588500" y="2971800"/>
          <p14:tracePt t="229156" x="9645650" y="2959100"/>
          <p14:tracePt t="229173" x="9677400" y="2952750"/>
          <p14:tracePt t="229190" x="9690100" y="2940050"/>
          <p14:tracePt t="229207" x="9709150" y="2927350"/>
          <p14:tracePt t="229223" x="9721850" y="2901950"/>
          <p14:tracePt t="229240" x="9728200" y="2889250"/>
          <p14:tracePt t="229256" x="9728200" y="2863850"/>
          <p14:tracePt t="229273" x="9721850" y="2838450"/>
          <p14:tracePt t="229290" x="9683750" y="2806700"/>
          <p14:tracePt t="229307" x="9639300" y="2774950"/>
          <p14:tracePt t="229308" x="9613900" y="2768600"/>
          <p14:tracePt t="229323" x="9594850" y="2762250"/>
          <p14:tracePt t="229342" x="9531350" y="2736850"/>
          <p14:tracePt t="229357" x="9493250" y="2724150"/>
          <p14:tracePt t="229373" x="9448800" y="2711450"/>
          <p14:tracePt t="229390" x="9385300" y="2698750"/>
          <p14:tracePt t="229409" x="9315450" y="2686050"/>
          <p14:tracePt t="229426" x="9194800" y="2679700"/>
          <p14:tracePt t="229440" x="9105900" y="2679700"/>
          <p14:tracePt t="229458" x="9010650" y="2679700"/>
          <p14:tracePt t="229476" x="8896350" y="2692400"/>
          <p14:tracePt t="229490" x="8826500" y="2711450"/>
          <p14:tracePt t="229507" x="8775700" y="2743200"/>
          <p14:tracePt t="229523" x="8743950" y="2774950"/>
          <p14:tracePt t="229540" x="8737600" y="2806700"/>
          <p14:tracePt t="229557" x="8737600" y="2851150"/>
          <p14:tracePt t="229575" x="8763000" y="2927350"/>
          <p14:tracePt t="229590" x="8832850" y="2984500"/>
          <p14:tracePt t="229607" x="9004300" y="3028950"/>
          <p14:tracePt t="229623" x="9194800" y="3054350"/>
          <p14:tracePt t="229640" x="9372600" y="3060700"/>
          <p14:tracePt t="229657" x="9486900" y="3060700"/>
          <p14:tracePt t="229673" x="9556750" y="3048000"/>
          <p14:tracePt t="229690" x="9620250" y="3028950"/>
          <p14:tracePt t="229707" x="9652000" y="3022600"/>
          <p14:tracePt t="229723" x="9677400" y="3009900"/>
          <p14:tracePt t="229740" x="9683750" y="2997200"/>
          <p14:tracePt t="229757" x="9690100" y="2984500"/>
          <p14:tracePt t="229774" x="9696450" y="2984500"/>
          <p14:tracePt t="229790" x="9696450" y="2978150"/>
          <p14:tracePt t="229872" x="9690100" y="2978150"/>
          <p14:tracePt t="229888" x="9683750" y="2978150"/>
          <p14:tracePt t="229904" x="9677400" y="2978150"/>
          <p14:tracePt t="229925" x="9671050" y="2978150"/>
          <p14:tracePt t="229941" x="9658350" y="2978150"/>
          <p14:tracePt t="229957" x="9652000" y="2978150"/>
          <p14:tracePt t="229976" x="9626600" y="2984500"/>
          <p14:tracePt t="229991" x="9620250" y="2984500"/>
          <p14:tracePt t="230007" x="9607550" y="2990850"/>
          <p14:tracePt t="230024" x="9601200" y="2990850"/>
          <p14:tracePt t="230040" x="9594850" y="2990850"/>
          <p14:tracePt t="230057" x="9588500" y="2990850"/>
          <p14:tracePt t="230074" x="9582150" y="2990850"/>
          <p14:tracePt t="230108" x="9575800" y="2990850"/>
          <p14:tracePt t="230124" x="9569450" y="2990850"/>
          <p14:tracePt t="230157" x="9563100" y="2990850"/>
          <p14:tracePt t="230202" x="9556750" y="2990850"/>
          <p14:tracePt t="230272" x="9550400" y="2990850"/>
          <p14:tracePt t="230279" x="9544050" y="2984500"/>
          <p14:tracePt t="230296" x="9537700" y="2984500"/>
          <p14:tracePt t="230309" x="9537700" y="2978150"/>
          <p14:tracePt t="230324" x="9525000" y="2978150"/>
          <p14:tracePt t="230464" x="9518650" y="2971800"/>
          <p14:tracePt t="230480" x="9512300" y="2965450"/>
          <p14:tracePt t="230493" x="9505950" y="2965450"/>
          <p14:tracePt t="230507" x="9493250" y="2959100"/>
          <p14:tracePt t="230526" x="9461500" y="2952750"/>
          <p14:tracePt t="230541" x="9423400" y="2933700"/>
          <p14:tracePt t="230559" x="9359900" y="2901950"/>
          <p14:tracePt t="230574" x="9258300" y="2857500"/>
          <p14:tracePt t="230591" x="9137650" y="2800350"/>
          <p14:tracePt t="230608" x="9029700" y="2749550"/>
          <p14:tracePt t="230626" x="8870950" y="2673350"/>
          <p14:tracePt t="230641" x="8851900" y="2660650"/>
          <p14:tracePt t="230659" x="8743950" y="2609850"/>
          <p14:tracePt t="230676" x="8680450" y="2571750"/>
          <p14:tracePt t="230693" x="8528050" y="2489200"/>
          <p14:tracePt t="230708" x="8337550" y="2413000"/>
          <p14:tracePt t="230727" x="8166100" y="2349500"/>
          <p14:tracePt t="230741" x="8064500" y="2324100"/>
          <p14:tracePt t="230758" x="8032750" y="2317750"/>
          <p14:tracePt t="230775" x="8032750" y="2324100"/>
          <p14:tracePt t="230791" x="8032750" y="2336800"/>
          <p14:tracePt t="230808" x="8045450" y="2343150"/>
          <p14:tracePt t="230825" x="8058150" y="2349500"/>
          <p14:tracePt t="230841" x="8064500" y="2349500"/>
          <p14:tracePt t="230858" x="8064500" y="2355850"/>
          <p14:tracePt t="231000" x="8064500" y="2349500"/>
          <p14:tracePt t="231015" x="8064500" y="2324100"/>
          <p14:tracePt t="231026" x="8051800" y="2311400"/>
          <p14:tracePt t="231041" x="8039100" y="2298700"/>
          <p14:tracePt t="231468" x="8045450" y="2298700"/>
          <p14:tracePt t="231478" x="8077200" y="2298700"/>
          <p14:tracePt t="231492" x="8108950" y="2305050"/>
          <p14:tracePt t="231510" x="8267700" y="2336800"/>
          <p14:tracePt t="231525" x="8407400" y="2362200"/>
          <p14:tracePt t="231542" x="8540750" y="2393950"/>
          <p14:tracePt t="231558" x="8699500" y="2400300"/>
          <p14:tracePt t="231576" x="8839200" y="2393950"/>
          <p14:tracePt t="231593" x="8953500" y="2374900"/>
          <p14:tracePt t="231609" x="9010650" y="2355850"/>
          <p14:tracePt t="231626" x="9048750" y="2349500"/>
          <p14:tracePt t="231643" x="9061450" y="2349500"/>
          <p14:tracePt t="231645" x="9067800" y="2343150"/>
          <p14:tracePt t="231692" x="9080500" y="2343150"/>
          <p14:tracePt t="231709" x="9086850" y="2330450"/>
          <p14:tracePt t="231726" x="9093200" y="2305050"/>
          <p14:tracePt t="231742" x="9093200" y="2292350"/>
          <p14:tracePt t="231759" x="9061450" y="2216150"/>
          <p14:tracePt t="231776" x="9042400" y="2190750"/>
          <p14:tracePt t="231793" x="9029700" y="2171700"/>
          <p14:tracePt t="231812" x="9004300" y="2165350"/>
          <p14:tracePt t="231825" x="8978900" y="2159000"/>
          <p14:tracePt t="231843" x="8947150" y="2159000"/>
          <p14:tracePt t="231859" x="8902700" y="2152650"/>
          <p14:tracePt t="231875" x="8839200" y="2146300"/>
          <p14:tracePt t="231892" x="8756650" y="2133600"/>
          <p14:tracePt t="231910" x="8648700" y="2127250"/>
          <p14:tracePt t="231929" x="8509000" y="2095500"/>
          <p14:tracePt t="231943" x="8432800" y="2076450"/>
          <p14:tracePt t="231959" x="8382000" y="2070100"/>
          <p14:tracePt t="231976" x="8362950" y="2070100"/>
          <p14:tracePt t="231993" x="8343900" y="2089150"/>
          <p14:tracePt t="232009" x="8324850" y="2101850"/>
          <p14:tracePt t="232027" x="8312150" y="2108200"/>
          <p14:tracePt t="232043" x="8305800" y="2114550"/>
          <p14:tracePt t="232060" x="8286750" y="2120900"/>
          <p14:tracePt t="232076" x="8274050" y="2120900"/>
          <p14:tracePt t="232093" x="8248650" y="2120900"/>
          <p14:tracePt t="232110" x="8235950" y="2127250"/>
          <p14:tracePt t="232143" x="8235950" y="2152650"/>
          <p14:tracePt t="232160" x="8242300" y="2184400"/>
          <p14:tracePt t="232177" x="8267700" y="2222500"/>
          <p14:tracePt t="232193" x="8305800" y="2273300"/>
          <p14:tracePt t="232209" x="8318500" y="2286000"/>
          <p14:tracePt t="232226" x="8331200" y="2286000"/>
          <p14:tracePt t="232243" x="8350250" y="2286000"/>
          <p14:tracePt t="232259" x="8394700" y="2279650"/>
          <p14:tracePt t="232276" x="8445500" y="2279650"/>
          <p14:tracePt t="232293" x="8534400" y="2298700"/>
          <p14:tracePt t="232310" x="8629650" y="2336800"/>
          <p14:tracePt t="232326" x="8705850" y="2381250"/>
          <p14:tracePt t="232343" x="8763000" y="2413000"/>
          <p14:tracePt t="232360" x="8801100" y="2425700"/>
          <p14:tracePt t="232377" x="8845550" y="2432050"/>
          <p14:tracePt t="232393" x="8877300" y="2432050"/>
          <p14:tracePt t="232410" x="8915400" y="2413000"/>
          <p14:tracePt t="232427" x="8940800" y="2400300"/>
          <p14:tracePt t="232443" x="8966200" y="2393950"/>
          <p14:tracePt t="232460" x="8972550" y="2400300"/>
          <p14:tracePt t="232477" x="8978900" y="2413000"/>
          <p14:tracePt t="232493" x="8978900" y="2425700"/>
          <p14:tracePt t="232544" x="8985250" y="2419350"/>
          <p14:tracePt t="232560" x="8997950" y="2400300"/>
          <p14:tracePt t="232562" x="8997950" y="2393950"/>
          <p14:tracePt t="232577" x="8997950" y="2387600"/>
          <p14:tracePt t="232626" x="8997950" y="2400300"/>
          <p14:tracePt t="232644" x="8997950" y="2413000"/>
          <p14:tracePt t="232660" x="8997950" y="2419350"/>
          <p14:tracePt t="232676" x="9004300" y="2406650"/>
          <p14:tracePt t="232693" x="9017000" y="2381250"/>
          <p14:tracePt t="232710" x="9036050" y="2336800"/>
          <p14:tracePt t="232727" x="9048750" y="2298700"/>
          <p14:tracePt t="232743" x="9061450" y="2279650"/>
          <p14:tracePt t="232760" x="9061450" y="2266950"/>
          <p14:tracePt t="232777" x="9042400" y="2273300"/>
          <p14:tracePt t="232794" x="9010650" y="2305050"/>
          <p14:tracePt t="232811" x="8972550" y="2330450"/>
          <p14:tracePt t="232827" x="8940800" y="2355850"/>
          <p14:tracePt t="232844" x="8915400" y="2368550"/>
          <p14:tracePt t="232860" x="8902700" y="2368550"/>
          <p14:tracePt t="232876" x="8896350" y="2374900"/>
          <p14:tracePt t="232894" x="8883650" y="2362200"/>
          <p14:tracePt t="232910" x="8877300" y="2349500"/>
          <p14:tracePt t="232926" x="8870950" y="2330450"/>
          <p14:tracePt t="232943" x="8870950" y="2317750"/>
          <p14:tracePt t="232961" x="8864600" y="2311400"/>
          <p14:tracePt t="233058" x="8858250" y="2311400"/>
          <p14:tracePt t="233157" x="8851900" y="2311400"/>
          <p14:tracePt t="233293" x="8845550" y="2311400"/>
          <p14:tracePt t="233309" x="8839200" y="2311400"/>
          <p14:tracePt t="233327" x="8832850" y="2311400"/>
          <p14:tracePt t="233345" x="8826500" y="2311400"/>
          <p14:tracePt t="233361" x="8820150" y="2311400"/>
          <p14:tracePt t="233377" x="8813800" y="2311400"/>
          <p14:tracePt t="233394" x="8807450" y="2305050"/>
          <p14:tracePt t="233411" x="8801100" y="2298700"/>
          <p14:tracePt t="233428" x="8788400" y="2292350"/>
          <p14:tracePt t="233444" x="8775700" y="2286000"/>
          <p14:tracePt t="233462" x="8756650" y="2279650"/>
          <p14:tracePt t="233477" x="8750300" y="2273300"/>
          <p14:tracePt t="233494" x="8718550" y="2266950"/>
          <p14:tracePt t="233510" x="8680450" y="2254250"/>
          <p14:tracePt t="233530" x="8616950" y="2228850"/>
          <p14:tracePt t="233544" x="8578850" y="2216150"/>
          <p14:tracePt t="233560" x="8502650" y="2190750"/>
          <p14:tracePt t="233578" x="8451850" y="2184400"/>
          <p14:tracePt t="233594" x="8382000" y="2178050"/>
          <p14:tracePt t="233611" x="8337550" y="2178050"/>
          <p14:tracePt t="233628" x="8274050" y="2178050"/>
          <p14:tracePt t="233645" x="8235950" y="2184400"/>
          <p14:tracePt t="233661" x="8191500" y="2184400"/>
          <p14:tracePt t="233678" x="8166100" y="2184400"/>
          <p14:tracePt t="233695" x="8153400" y="2184400"/>
          <p14:tracePt t="233713" x="8108950" y="2216150"/>
          <p14:tracePt t="233727" x="8077200" y="2241550"/>
          <p14:tracePt t="233744" x="8064500" y="2266950"/>
          <p14:tracePt t="233761" x="8064500" y="2292350"/>
          <p14:tracePt t="233777" x="8089900" y="2330450"/>
          <p14:tracePt t="233797" x="8128000" y="2362200"/>
          <p14:tracePt t="233813" x="8178800" y="2393950"/>
          <p14:tracePt t="233828" x="8223250" y="2419350"/>
          <p14:tracePt t="233844" x="8274050" y="2438400"/>
          <p14:tracePt t="233861" x="8350250" y="2451100"/>
          <p14:tracePt t="233879" x="8451850" y="2457450"/>
          <p14:tracePt t="233896" x="8680450" y="2457450"/>
          <p14:tracePt t="233911" x="8731250" y="2444750"/>
          <p14:tracePt t="233928" x="8813800" y="2419350"/>
          <p14:tracePt t="233944" x="8851900" y="2393950"/>
          <p14:tracePt t="233949" x="8858250" y="2374900"/>
          <p14:tracePt t="233963" x="8870950" y="2343150"/>
          <p14:tracePt t="233977" x="8870950" y="2317750"/>
          <p14:tracePt t="233994" x="8858250" y="2298700"/>
          <p14:tracePt t="234011" x="8839200" y="2279650"/>
          <p14:tracePt t="234030" x="8820150" y="2260600"/>
          <p14:tracePt t="234044" x="8794750" y="2241550"/>
          <p14:tracePt t="234064" x="8769350" y="2216150"/>
          <p14:tracePt t="234077" x="8731250" y="2197100"/>
          <p14:tracePt t="234094" x="8686800" y="2171700"/>
          <p14:tracePt t="234111" x="8642350" y="2159000"/>
          <p14:tracePt t="234127" x="8572500" y="2146300"/>
          <p14:tracePt t="234146" x="8483600" y="2120900"/>
          <p14:tracePt t="234165" x="8413750" y="2108200"/>
          <p14:tracePt t="234178" x="8362950" y="2108200"/>
          <p14:tracePt t="234194" x="8293100" y="2101850"/>
          <p14:tracePt t="234212" x="8223250" y="2120900"/>
          <p14:tracePt t="234228" x="8153400" y="2152650"/>
          <p14:tracePt t="234245" x="8077200" y="2184400"/>
          <p14:tracePt t="234262" x="8013700" y="2216150"/>
          <p14:tracePt t="234278" x="7988300" y="2241550"/>
          <p14:tracePt t="234296" x="7981950" y="2260600"/>
          <p14:tracePt t="234312" x="7988300" y="2298700"/>
          <p14:tracePt t="234329" x="8013700" y="2336800"/>
          <p14:tracePt t="234344" x="8045450" y="2368550"/>
          <p14:tracePt t="234361" x="8089900" y="2413000"/>
          <p14:tracePt t="234378" x="8134350" y="2451100"/>
          <p14:tracePt t="234395" x="8204200" y="2495550"/>
          <p14:tracePt t="234412" x="8286750" y="2508250"/>
          <p14:tracePt t="234429" x="8362950" y="2508250"/>
          <p14:tracePt t="234444" x="8445500" y="2495550"/>
          <p14:tracePt t="234462" x="8477250" y="2482850"/>
          <p14:tracePt t="234478" x="8502650" y="2463800"/>
          <p14:tracePt t="234494" x="8521700" y="2438400"/>
          <p14:tracePt t="234512" x="8534400" y="2419350"/>
          <p14:tracePt t="234529" x="8540750" y="2400300"/>
          <p14:tracePt t="234544" x="8540750" y="2381250"/>
          <p14:tracePt t="234561" x="8515350" y="2355850"/>
          <p14:tracePt t="234580" x="8464550" y="2311400"/>
          <p14:tracePt t="234595" x="8458200" y="2298700"/>
          <p14:tracePt t="234612" x="8458200" y="2292350"/>
          <p14:tracePt t="234628" x="8458200" y="2286000"/>
          <p14:tracePt t="234695" x="8458200" y="2292350"/>
          <p14:tracePt t="237556" x="8458200" y="2286000"/>
          <p14:tracePt t="237564" x="8451850" y="2254250"/>
          <p14:tracePt t="237581" x="8401050" y="2076450"/>
          <p14:tracePt t="237598" x="8331200" y="1771650"/>
          <p14:tracePt t="237615" x="8248650" y="1422400"/>
          <p14:tracePt t="237631" x="8185150" y="1130300"/>
          <p14:tracePt t="237648" x="8134350" y="946150"/>
          <p14:tracePt t="237664" x="8108950" y="863600"/>
          <p14:tracePt t="237668" x="8102600" y="850900"/>
          <p14:tracePt t="237681" x="8102600" y="844550"/>
          <p14:tracePt t="250257" x="8102600" y="850900"/>
          <p14:tracePt t="250262" x="8096250" y="850900"/>
          <p14:tracePt t="250275" x="8077200" y="857250"/>
          <p14:tracePt t="250291" x="8070850" y="889000"/>
          <p14:tracePt t="250308" x="8134350" y="927100"/>
          <p14:tracePt t="250325" x="8235950" y="952500"/>
          <p14:tracePt t="250342" x="8318500" y="965200"/>
          <p14:tracePt t="250358" x="8350250" y="971550"/>
          <p14:tracePt t="250395" x="8343900" y="971550"/>
          <p14:tracePt t="250408" x="8331200" y="965200"/>
          <p14:tracePt t="250425" x="8274050" y="965200"/>
          <p14:tracePt t="250441" x="8248650" y="977900"/>
          <p14:tracePt t="250459" x="8242300" y="977900"/>
          <p14:tracePt t="250535" x="8235950" y="977900"/>
          <p14:tracePt t="250541" x="8229600" y="977900"/>
          <p14:tracePt t="250558" x="8134350" y="984250"/>
          <p14:tracePt t="250560" x="8083550" y="990600"/>
          <p14:tracePt t="250577" x="8007350" y="1009650"/>
          <p14:tracePt t="250592" x="7842250" y="1047750"/>
          <p14:tracePt t="250608" x="7689850" y="1104900"/>
          <p14:tracePt t="250627" x="7518400" y="1187450"/>
          <p14:tracePt t="250646" x="7454900" y="1225550"/>
          <p14:tracePt t="250658" x="7429500" y="1244600"/>
          <p14:tracePt t="250677" x="7334250" y="1308100"/>
          <p14:tracePt t="250692" x="7277100" y="1377950"/>
          <p14:tracePt t="250709" x="7207250" y="1530350"/>
          <p14:tracePt t="250727" x="7150100" y="1657350"/>
          <p14:tracePt t="250743" x="7105650" y="1758950"/>
          <p14:tracePt t="250761" x="7054850" y="1809750"/>
          <p14:tracePt t="250779" x="6877050" y="1860550"/>
          <p14:tracePt t="250795" x="6851650" y="1860550"/>
          <p14:tracePt t="250808" x="6838950" y="1860550"/>
          <p14:tracePt t="250876" x="6832600" y="1860550"/>
          <p14:tracePt t="253026" x="6838950" y="1866900"/>
          <p14:tracePt t="253037" x="6877050" y="1873250"/>
          <p14:tracePt t="253044" x="6915150" y="1873250"/>
          <p14:tracePt t="253060" x="6965950" y="1879600"/>
          <p14:tracePt t="253076" x="7137400" y="1930400"/>
          <p14:tracePt t="253094" x="7200900" y="1974850"/>
          <p14:tracePt t="253111" x="7213600" y="2025650"/>
          <p14:tracePt t="253127" x="7194550" y="2076450"/>
          <p14:tracePt t="253143" x="7175500" y="2127250"/>
          <p14:tracePt t="253163" x="7162800" y="2184400"/>
          <p14:tracePt t="253180" x="7150100" y="2241550"/>
          <p14:tracePt t="253197" x="7175500" y="2374900"/>
          <p14:tracePt t="253210" x="7200900" y="2425700"/>
          <p14:tracePt t="253227" x="7264400" y="2552700"/>
          <p14:tracePt t="253245" x="7302500" y="2686050"/>
          <p14:tracePt t="253261" x="7302500" y="2736850"/>
          <p14:tracePt t="253279" x="7302500" y="2857500"/>
          <p14:tracePt t="253297" x="7302500" y="2952750"/>
          <p14:tracePt t="253310" x="7315200" y="3041650"/>
          <p14:tracePt t="253327" x="7334250" y="3130550"/>
          <p14:tracePt t="253346" x="7334250" y="3206750"/>
          <p14:tracePt t="253361" x="7321550" y="3270250"/>
          <p14:tracePt t="253377" x="7302500" y="3314700"/>
          <p14:tracePt t="253394" x="7289800" y="3333750"/>
          <p14:tracePt t="253410" x="7283450" y="3340100"/>
          <p14:tracePt t="253450" x="7277100" y="3340100"/>
          <p14:tracePt t="253461" x="7270750" y="3340100"/>
          <p14:tracePt t="253477" x="7239000" y="3333750"/>
          <p14:tracePt t="253493" x="7200900" y="3333750"/>
          <p14:tracePt t="253511" x="7169150" y="3340100"/>
          <p14:tracePt t="253528" x="7150100" y="3346450"/>
          <p14:tracePt t="253545" x="7143750" y="3352800"/>
          <p14:tracePt t="253560" x="7137400" y="3352800"/>
          <p14:tracePt t="253596" x="7194550" y="3352800"/>
          <p14:tracePt t="253611" x="7264400" y="3365500"/>
          <p14:tracePt t="253627" x="7334250" y="3390900"/>
          <p14:tracePt t="253644" x="7378700" y="3403600"/>
          <p14:tracePt t="253661" x="7423150" y="3429000"/>
          <p14:tracePt t="253678" x="7467600" y="3441700"/>
          <p14:tracePt t="253695" x="7531100" y="3454400"/>
          <p14:tracePt t="253712" x="7613650" y="3460750"/>
          <p14:tracePt t="253727" x="7702550" y="3467100"/>
          <p14:tracePt t="253744" x="7791450" y="3467100"/>
          <p14:tracePt t="253762" x="7880350" y="3467100"/>
          <p14:tracePt t="253780" x="7962900" y="3454400"/>
          <p14:tracePt t="253797" x="8115300" y="3416300"/>
          <p14:tracePt t="253810" x="8147050" y="3397250"/>
          <p14:tracePt t="253827" x="8210550" y="3346450"/>
          <p14:tracePt t="253844" x="8229600" y="3282950"/>
          <p14:tracePt t="253863" x="8185150" y="3194050"/>
          <p14:tracePt t="253877" x="8121650" y="3124200"/>
          <p14:tracePt t="253894" x="8064500" y="3060700"/>
          <p14:tracePt t="253911" x="8001000" y="3003550"/>
          <p14:tracePt t="253927" x="7950200" y="2959100"/>
          <p14:tracePt t="253944" x="7918450" y="2927350"/>
          <p14:tracePt t="253961" x="7899400" y="2908300"/>
          <p14:tracePt t="253978" x="7848600" y="2901950"/>
          <p14:tracePt t="253994" x="7734300" y="2895600"/>
          <p14:tracePt t="254011" x="7569200" y="2889250"/>
          <p14:tracePt t="254028" x="7416800" y="2870200"/>
          <p14:tracePt t="254045" x="7264400" y="2844800"/>
          <p14:tracePt t="254062" x="7150100" y="2832100"/>
          <p14:tracePt t="254079" x="7131050" y="2838450"/>
          <p14:tracePt t="254095" x="7131050" y="2857500"/>
          <p14:tracePt t="254112" x="7118350" y="2921000"/>
          <p14:tracePt t="254129" x="7092950" y="2978150"/>
          <p14:tracePt t="254147" x="7061200" y="3035300"/>
          <p14:tracePt t="254168" x="7042150" y="3086100"/>
          <p14:tracePt t="254181" x="7042150" y="3105150"/>
          <p14:tracePt t="254198" x="7048500" y="3136900"/>
          <p14:tracePt t="254213" x="7092950" y="3187700"/>
          <p14:tracePt t="254228" x="7162800" y="3244850"/>
          <p14:tracePt t="254245" x="7245350" y="3289300"/>
          <p14:tracePt t="254261" x="7353300" y="3327400"/>
          <p14:tracePt t="254278" x="7435850" y="3352800"/>
          <p14:tracePt t="254297" x="7512050" y="3359150"/>
          <p14:tracePt t="254316" x="7556500" y="3359150"/>
          <p14:tracePt t="254330" x="7575550" y="3359150"/>
          <p14:tracePt t="254344" x="7588250" y="3359150"/>
          <p14:tracePt t="254361" x="7600950" y="3352800"/>
          <p14:tracePt t="254378" x="7613650" y="3352800"/>
          <p14:tracePt t="254395" x="7632700" y="3352800"/>
          <p14:tracePt t="254412" x="7651750" y="3359150"/>
          <p14:tracePt t="254428" x="7658100" y="3359150"/>
          <p14:tracePt t="254514" x="7651750" y="3359150"/>
          <p14:tracePt t="254530" x="7645400" y="3359150"/>
          <p14:tracePt t="254544" x="7639050" y="3359150"/>
          <p14:tracePt t="254562" x="7626350" y="3378200"/>
          <p14:tracePt t="254581" x="7607300" y="3384550"/>
          <p14:tracePt t="254598" x="7600950" y="3397250"/>
          <p14:tracePt t="254611" x="7581900" y="3409950"/>
          <p14:tracePt t="254628" x="7569200" y="3422650"/>
          <p14:tracePt t="254833" x="7562850" y="3422650"/>
          <p14:tracePt t="254838" x="7556500" y="3422650"/>
          <p14:tracePt t="254856" x="7550150" y="3422650"/>
          <p14:tracePt t="254863" x="7543800" y="3429000"/>
          <p14:tracePt t="254881" x="7537450" y="3429000"/>
          <p14:tracePt t="254985" x="7537450" y="3435350"/>
          <p14:tracePt t="254993" x="7556500" y="3448050"/>
          <p14:tracePt t="255002" x="7588250" y="3448050"/>
          <p14:tracePt t="255013" x="7645400" y="3448050"/>
          <p14:tracePt t="255028" x="7759700" y="3448050"/>
          <p14:tracePt t="255045" x="7867650" y="3441700"/>
          <p14:tracePt t="255062" x="7975600" y="3422650"/>
          <p14:tracePt t="255078" x="8051800" y="3397250"/>
          <p14:tracePt t="255097" x="8121650" y="3333750"/>
          <p14:tracePt t="255112" x="8128000" y="3314700"/>
          <p14:tracePt t="255129" x="8140700" y="3238500"/>
          <p14:tracePt t="255145" x="8121650" y="3181350"/>
          <p14:tracePt t="255162" x="8102600" y="3162300"/>
          <p14:tracePt t="255181" x="8045450" y="3098800"/>
          <p14:tracePt t="255196" x="8020050" y="3079750"/>
          <p14:tracePt t="255212" x="7981950" y="3073400"/>
          <p14:tracePt t="255229" x="7943850" y="3060700"/>
          <p14:tracePt t="255246" x="7899400" y="3054350"/>
          <p14:tracePt t="255265" x="7861300" y="3048000"/>
          <p14:tracePt t="255279" x="7804150" y="3035300"/>
          <p14:tracePt t="255296" x="7727950" y="3028950"/>
          <p14:tracePt t="255312" x="7664450" y="3022600"/>
          <p14:tracePt t="255330" x="7600950" y="3028950"/>
          <p14:tracePt t="255346" x="7569200" y="3060700"/>
          <p14:tracePt t="255363" x="7543800" y="3105150"/>
          <p14:tracePt t="255378" x="7524750" y="3175000"/>
          <p14:tracePt t="255396" x="7524750" y="3219450"/>
          <p14:tracePt t="255412" x="7537450" y="3282950"/>
          <p14:tracePt t="255431" x="7569200" y="3327400"/>
          <p14:tracePt t="255445" x="7620000" y="3371850"/>
          <p14:tracePt t="255463" x="7658100" y="3390900"/>
          <p14:tracePt t="255478" x="7696200" y="3397250"/>
          <p14:tracePt t="255496" x="7740650" y="3397250"/>
          <p14:tracePt t="255512" x="7778750" y="3397250"/>
          <p14:tracePt t="255529" x="7810500" y="3390900"/>
          <p14:tracePt t="255547" x="7835900" y="3384550"/>
          <p14:tracePt t="255565" x="7842250" y="3371850"/>
          <p14:tracePt t="255579" x="7854950" y="3359150"/>
          <p14:tracePt t="255595" x="7874000" y="3346450"/>
          <p14:tracePt t="255613" x="7886700" y="3333750"/>
          <p14:tracePt t="255631" x="7937500" y="3314700"/>
          <p14:tracePt t="255649" x="7988300" y="3289300"/>
          <p14:tracePt t="255664" x="8032750" y="3263900"/>
          <p14:tracePt t="255678" x="8058150" y="3244850"/>
          <p14:tracePt t="255698" x="8077200" y="3213100"/>
          <p14:tracePt t="255715" x="8089900" y="3200400"/>
          <p14:tracePt t="255729" x="8089900" y="3194050"/>
          <p14:tracePt t="255762" x="8089900" y="3187700"/>
          <p14:tracePt t="255779" x="8096250" y="3181350"/>
          <p14:tracePt t="255796" x="8096250" y="3175000"/>
          <p14:tracePt t="255813" x="8089900" y="3168650"/>
          <p14:tracePt t="255846" x="8077200" y="3168650"/>
          <p14:tracePt t="255863" x="8064500" y="3181350"/>
          <p14:tracePt t="255879" x="8026400" y="3206750"/>
          <p14:tracePt t="255896" x="7988300" y="3232150"/>
          <p14:tracePt t="255913" x="7950200" y="3257550"/>
          <p14:tracePt t="255929" x="7937500" y="3282950"/>
          <p14:tracePt t="255945" x="7943850" y="3327400"/>
          <p14:tracePt t="255963" x="8121650" y="3460750"/>
          <p14:tracePt t="255980" x="8197850" y="3511550"/>
          <p14:tracePt t="255982" x="8261350" y="3549650"/>
          <p14:tracePt t="256002" x="8318500" y="3594100"/>
          <p14:tracePt t="256014" x="8331200" y="3606800"/>
          <p14:tracePt t="256046" x="8324850" y="3606800"/>
          <p14:tracePt t="256079" x="8337550" y="3600450"/>
          <p14:tracePt t="256096" x="8413750" y="3606800"/>
          <p14:tracePt t="256113" x="8693150" y="3657600"/>
          <p14:tracePt t="256129" x="8896350" y="3689350"/>
          <p14:tracePt t="256146" x="9188450" y="3727450"/>
          <p14:tracePt t="256163" x="9404350" y="3740150"/>
          <p14:tracePt t="256180" x="9525000" y="3740150"/>
          <p14:tracePt t="256196" x="9582150" y="3727450"/>
          <p14:tracePt t="256213" x="9594850" y="3721100"/>
          <p14:tracePt t="256229" x="9601200" y="3708400"/>
          <p14:tracePt t="256247" x="9607550" y="3702050"/>
          <p14:tracePt t="256296" x="9607550" y="3689350"/>
          <p14:tracePt t="256313" x="9607550" y="3670300"/>
          <p14:tracePt t="256330" x="9601200" y="3651250"/>
          <p14:tracePt t="256346" x="9601200" y="3638550"/>
          <p14:tracePt t="256391" x="9601200" y="3632200"/>
          <p14:tracePt t="256409" x="9601200" y="3625850"/>
          <p14:tracePt t="256413" x="9601200" y="3619500"/>
          <p14:tracePt t="256429" x="9601200" y="3613150"/>
          <p14:tracePt t="256446" x="9607550" y="3594100"/>
          <p14:tracePt t="256464" x="9620250" y="3575050"/>
          <p14:tracePt t="256479" x="9626600" y="3568700"/>
          <p14:tracePt t="256497" x="9626600" y="3562350"/>
          <p14:tracePt t="256515" x="9632950" y="3562350"/>
          <p14:tracePt t="256529" x="9639300" y="3556000"/>
          <p14:tracePt t="256546" x="9652000" y="3543300"/>
          <p14:tracePt t="256563" x="9671050" y="3530600"/>
          <p14:tracePt t="256580" x="9696450" y="3505200"/>
          <p14:tracePt t="256597" x="9721850" y="3473450"/>
          <p14:tracePt t="256616" x="9759950" y="3441700"/>
          <p14:tracePt t="256630" x="9798050" y="3416300"/>
          <p14:tracePt t="256647" x="9817100" y="3403600"/>
          <p14:tracePt t="256664" x="9829800" y="3397250"/>
          <p14:tracePt t="256680" x="9836150" y="3397250"/>
          <p14:tracePt t="256713" x="9842500" y="3397250"/>
          <p14:tracePt t="256730" x="9842500" y="3390900"/>
          <p14:tracePt t="256746" x="9848850" y="3378200"/>
          <p14:tracePt t="256764" x="9867900" y="3359150"/>
          <p14:tracePt t="256780" x="9880600" y="3346450"/>
          <p14:tracePt t="256797" x="9899650" y="3327400"/>
          <p14:tracePt t="256813" x="9925050" y="3308350"/>
          <p14:tracePt t="256829" x="9944100" y="3302000"/>
          <p14:tracePt t="256846" x="9956800" y="3302000"/>
          <p14:tracePt t="256865" x="9963150" y="3302000"/>
          <p14:tracePt t="256880" x="9982200" y="3289300"/>
          <p14:tracePt t="256897" x="10013950" y="3263900"/>
          <p14:tracePt t="256913" x="10033000" y="3232150"/>
          <p14:tracePt t="256930" x="10045700" y="3168650"/>
          <p14:tracePt t="256946" x="10039350" y="3086100"/>
          <p14:tracePt t="256963" x="10013950" y="3035300"/>
          <p14:tracePt t="256980" x="9994900" y="2990850"/>
          <p14:tracePt t="256997" x="9982200" y="2971800"/>
          <p14:tracePt t="257016" x="9950450" y="2952750"/>
          <p14:tracePt t="257033" x="9925050" y="2952750"/>
          <p14:tracePt t="257035" x="9899650" y="2952750"/>
          <p14:tracePt t="257052" x="9842500" y="2984500"/>
          <p14:tracePt t="257063" x="9810750" y="3009900"/>
          <p14:tracePt t="257080" x="9753600" y="3054350"/>
          <p14:tracePt t="257097" x="9702800" y="3117850"/>
          <p14:tracePt t="257113" x="9690100" y="3181350"/>
          <p14:tracePt t="257130" x="9702800" y="3238500"/>
          <p14:tracePt t="257147" x="9759950" y="3289300"/>
          <p14:tracePt t="257163" x="9836150" y="3314700"/>
          <p14:tracePt t="257181" x="9925050" y="3327400"/>
          <p14:tracePt t="257200" x="10026650" y="3333750"/>
          <p14:tracePt t="257214" x="10090150" y="3333750"/>
          <p14:tracePt t="257231" x="10134600" y="3333750"/>
          <p14:tracePt t="257247" x="10153650" y="3340100"/>
          <p14:tracePt t="257264" x="10172700" y="3346450"/>
          <p14:tracePt t="257280" x="10185400" y="3352800"/>
          <p14:tracePt t="257338" x="10191750" y="3352800"/>
          <p14:tracePt t="257535" x="10185400" y="3359150"/>
          <p14:tracePt t="257545" x="10179050" y="3359150"/>
          <p14:tracePt t="257550" x="10172700" y="3359150"/>
          <p14:tracePt t="257564" x="10172700" y="3365500"/>
          <p14:tracePt t="257581" x="10160000" y="3365500"/>
          <p14:tracePt t="257598" x="10153650" y="3365500"/>
          <p14:tracePt t="257632" x="10147300" y="3365500"/>
          <p14:tracePt t="257682" x="10140950" y="3359150"/>
          <p14:tracePt t="257761" x="10134600" y="3359150"/>
          <p14:tracePt t="257768" x="10128250" y="3359150"/>
          <p14:tracePt t="257781" x="10121900" y="3365500"/>
          <p14:tracePt t="257798" x="10109200" y="3371850"/>
          <p14:tracePt t="257814" x="10096500" y="3378200"/>
          <p14:tracePt t="257849" x="10090150" y="3384550"/>
          <p14:tracePt t="257865" x="10083800" y="3384550"/>
          <p14:tracePt t="257899" x="10077450" y="3390900"/>
          <p14:tracePt t="257983" x="10077450" y="3397250"/>
          <p14:tracePt t="257988" x="10083800" y="3397250"/>
          <p14:tracePt t="258000" x="10102850" y="3409950"/>
          <p14:tracePt t="258014" x="10121900" y="3416300"/>
          <p14:tracePt t="258031" x="10179050" y="3435350"/>
          <p14:tracePt t="258048" x="10191750" y="3435350"/>
          <p14:tracePt t="258081" x="10191750" y="3422650"/>
          <p14:tracePt t="258098" x="10191750" y="3416300"/>
          <p14:tracePt t="258114" x="10191750" y="3409950"/>
          <p14:tracePt t="258149" x="10198100" y="3409950"/>
          <p14:tracePt t="258164" x="10217150" y="3409950"/>
          <p14:tracePt t="258182" x="10236200" y="3409950"/>
          <p14:tracePt t="258198" x="10267950" y="3409950"/>
          <p14:tracePt t="258214" x="10299700" y="3403600"/>
          <p14:tracePt t="258232" x="10382250" y="3397250"/>
          <p14:tracePt t="258248" x="10433050" y="3390900"/>
          <p14:tracePt t="258265" x="10477500" y="3378200"/>
          <p14:tracePt t="258281" x="10541000" y="3359150"/>
          <p14:tracePt t="258298" x="10585450" y="3346450"/>
          <p14:tracePt t="258315" x="10636250" y="3327400"/>
          <p14:tracePt t="258331" x="10687050" y="3314700"/>
          <p14:tracePt t="258348" x="10731500" y="3302000"/>
          <p14:tracePt t="258365" x="10763250" y="3295650"/>
          <p14:tracePt t="258381" x="10782300" y="3295650"/>
          <p14:tracePt t="258398" x="10788650" y="3295650"/>
          <p14:tracePt t="258448" x="10782300" y="3295650"/>
          <p14:tracePt t="258465" x="10744200" y="3308350"/>
          <p14:tracePt t="258481" x="10687050" y="3321050"/>
          <p14:tracePt t="258497" x="10617200" y="3340100"/>
          <p14:tracePt t="258514" x="10560050" y="3359150"/>
          <p14:tracePt t="258531" x="10464800" y="3384550"/>
          <p14:tracePt t="258532" x="10407650" y="3397250"/>
          <p14:tracePt t="258548" x="10337800" y="3416300"/>
          <p14:tracePt t="258565" x="10115550" y="3454400"/>
          <p14:tracePt t="258581" x="9855200" y="3473450"/>
          <p14:tracePt t="258599" x="9531350" y="3473450"/>
          <p14:tracePt t="258614" x="8896350" y="3397250"/>
          <p14:tracePt t="258632" x="8547100" y="3340100"/>
          <p14:tracePt t="258650" x="8324850" y="3302000"/>
          <p14:tracePt t="258665" x="8210550" y="3282950"/>
          <p14:tracePt t="258683" x="8128000" y="3282950"/>
          <p14:tracePt t="258699" x="8032750" y="3289300"/>
          <p14:tracePt t="258715" x="7943850" y="3302000"/>
          <p14:tracePt t="258731" x="7861300" y="3314700"/>
          <p14:tracePt t="258750" x="7759700" y="3321050"/>
          <p14:tracePt t="258765" x="7740650" y="3321050"/>
          <p14:tracePt t="258782" x="7708900" y="3321050"/>
          <p14:tracePt t="258800" x="7651750" y="3327400"/>
          <p14:tracePt t="258814" x="7556500" y="3340100"/>
          <p14:tracePt t="258832" x="7448550" y="3352800"/>
          <p14:tracePt t="258848" x="7366000" y="3359150"/>
          <p14:tracePt t="258865" x="7239000" y="3365500"/>
          <p14:tracePt t="258882" x="7213600" y="3365500"/>
          <p14:tracePt t="258944" x="7219950" y="3371850"/>
          <p14:tracePt t="258954" x="7226300" y="3378200"/>
          <p14:tracePt t="258966" x="7226300" y="3384550"/>
          <p14:tracePt t="258982" x="7226300" y="3390900"/>
          <p14:tracePt t="258999" x="7226300" y="3397250"/>
          <p14:tracePt t="259014" x="7226300" y="3403600"/>
          <p14:tracePt t="259055" x="7232650" y="3403600"/>
          <p14:tracePt t="259065" x="7239000" y="3403600"/>
          <p14:tracePt t="259081" x="7277100" y="3403600"/>
          <p14:tracePt t="259099" x="7308850" y="3416300"/>
          <p14:tracePt t="259115" x="7327900" y="3429000"/>
          <p14:tracePt t="259132" x="7334250" y="3441700"/>
          <p14:tracePt t="259150" x="7346950" y="3454400"/>
          <p14:tracePt t="259184" x="7353300" y="3454400"/>
          <p14:tracePt t="259198" x="7366000" y="3454400"/>
          <p14:tracePt t="259215" x="7404100" y="3454400"/>
          <p14:tracePt t="259232" x="7435850" y="3460750"/>
          <p14:tracePt t="259249" x="7461250" y="3467100"/>
          <p14:tracePt t="259265" x="7473950" y="3473450"/>
          <p14:tracePt t="259282" x="7486650" y="3486150"/>
          <p14:tracePt t="259299" x="7493000" y="3492500"/>
          <p14:tracePt t="259315" x="7493000" y="3498850"/>
          <p14:tracePt t="259381" x="7499350" y="3498850"/>
          <p14:tracePt t="259395" x="7505700" y="3498850"/>
          <p14:tracePt t="259403" x="7512050" y="3498850"/>
          <p14:tracePt t="259415" x="7518400" y="3498850"/>
          <p14:tracePt t="259432" x="7531100" y="3498850"/>
          <p14:tracePt t="259449" x="7550150" y="3505200"/>
          <p14:tracePt t="259466" x="7562850" y="3505200"/>
          <p14:tracePt t="259482" x="7581900" y="3505200"/>
          <p14:tracePt t="259499" x="7594600" y="3505200"/>
          <p14:tracePt t="259516" x="7600950" y="3511550"/>
          <p14:tracePt t="259535" x="7613650" y="3511550"/>
          <p14:tracePt t="259550" x="7620000" y="3511550"/>
          <p14:tracePt t="259568" x="7626350" y="3511550"/>
          <p14:tracePt t="259600" x="7632700" y="3511550"/>
          <p14:tracePt t="259633" x="7639050" y="3505200"/>
          <p14:tracePt t="259666" x="7651750" y="3498850"/>
          <p14:tracePt t="259699" x="7664450" y="3498850"/>
          <p14:tracePt t="259716" x="7677150" y="3498850"/>
          <p14:tracePt t="259733" x="7708900" y="3498850"/>
          <p14:tracePt t="259749" x="7785100" y="3511550"/>
          <p14:tracePt t="259766" x="7861300" y="3517900"/>
          <p14:tracePt t="259785" x="7950200" y="3517900"/>
          <p14:tracePt t="259799" x="7988300" y="3511550"/>
          <p14:tracePt t="259816" x="8007350" y="3505200"/>
          <p14:tracePt t="259882" x="8013700" y="3505200"/>
          <p14:tracePt t="259899" x="8020050" y="3498850"/>
          <p14:tracePt t="259916" x="8039100" y="3498850"/>
          <p14:tracePt t="260037" x="8045450" y="3498850"/>
          <p14:tracePt t="260053" x="8058150" y="3498850"/>
          <p14:tracePt t="260061" x="8077200" y="3498850"/>
          <p14:tracePt t="260083" x="8096250" y="3498850"/>
          <p14:tracePt t="260100" x="8115300" y="3498850"/>
          <p14:tracePt t="260117" x="8134350" y="3498850"/>
          <p14:tracePt t="260132" x="8140700" y="3498850"/>
          <p14:tracePt t="260167" x="8147050" y="3498850"/>
          <p14:tracePt t="260183" x="8159750" y="3498850"/>
          <p14:tracePt t="260202" x="8166100" y="3492500"/>
          <p14:tracePt t="260216" x="8178800" y="3492500"/>
          <p14:tracePt t="260233" x="8191500" y="3486150"/>
          <p14:tracePt t="260250" x="8204200" y="3479800"/>
          <p14:tracePt t="260267" x="8229600" y="3479800"/>
          <p14:tracePt t="260283" x="8248650" y="3473450"/>
          <p14:tracePt t="260300" x="8286750" y="3473450"/>
          <p14:tracePt t="260317" x="8299450" y="3473450"/>
          <p14:tracePt t="260333" x="8312150" y="3473450"/>
          <p14:tracePt t="260384" x="8286750" y="3479800"/>
          <p14:tracePt t="260399" x="8267700" y="3479800"/>
          <p14:tracePt t="260417" x="8255000" y="3486150"/>
          <p14:tracePt t="260452" x="8261350" y="3486150"/>
          <p14:tracePt t="260466" x="8274050" y="3492500"/>
          <p14:tracePt t="260483" x="8375650" y="3511550"/>
          <p14:tracePt t="260501" x="8439150" y="3530600"/>
          <p14:tracePt t="260516" x="8489950" y="3549650"/>
          <p14:tracePt t="260534" x="8502650" y="3556000"/>
          <p14:tracePt t="260550" x="8515350" y="3562350"/>
          <p14:tracePt t="260566" x="8528050" y="3575050"/>
          <p14:tracePt t="260583" x="8553450" y="3594100"/>
          <p14:tracePt t="260603" x="8604250" y="3613150"/>
          <p14:tracePt t="260617" x="8680450" y="3625850"/>
          <p14:tracePt t="260635" x="8763000" y="3625850"/>
          <p14:tracePt t="260650" x="8858250" y="3619500"/>
          <p14:tracePt t="260667" x="8902700" y="3613150"/>
          <p14:tracePt t="260669" x="8915400" y="3613150"/>
          <p14:tracePt t="260684" x="8921750" y="3613150"/>
          <p14:tracePt t="260700" x="8921750" y="3606800"/>
          <p14:tracePt t="260717" x="8928100" y="3606800"/>
          <p14:tracePt t="260734" x="8928100" y="3594100"/>
          <p14:tracePt t="260767" x="8928100" y="3587750"/>
          <p14:tracePt t="260801" x="8934450" y="3587750"/>
          <p14:tracePt t="260818" x="8934450" y="3581400"/>
          <p14:tracePt t="260850" x="8940800" y="3575050"/>
          <p14:tracePt t="260868" x="8947150" y="3568700"/>
          <p14:tracePt t="260884" x="8953500" y="3568700"/>
          <p14:tracePt t="260900" x="8966200" y="3562350"/>
          <p14:tracePt t="261018" x="8972550" y="3562350"/>
          <p14:tracePt t="261026" x="8978900" y="3562350"/>
          <p14:tracePt t="261037" x="8985250" y="3556000"/>
          <p14:tracePt t="261051" x="8991600" y="3556000"/>
          <p14:tracePt t="261067" x="9004300" y="3543300"/>
          <p14:tracePt t="261084" x="9010650" y="3530600"/>
          <p14:tracePt t="261100" x="9029700" y="3505200"/>
          <p14:tracePt t="261117" x="9048750" y="3479800"/>
          <p14:tracePt t="261133" x="9074150" y="3460750"/>
          <p14:tracePt t="261150" x="9118600" y="3448050"/>
          <p14:tracePt t="261151" x="9163050" y="3441700"/>
          <p14:tracePt t="261167" x="9251950" y="3441700"/>
          <p14:tracePt t="261183" x="9277350" y="3448050"/>
          <p14:tracePt t="261200" x="9271000" y="3441700"/>
          <p14:tracePt t="261217" x="9245600" y="3435350"/>
          <p14:tracePt t="261234" x="9194800" y="3409950"/>
          <p14:tracePt t="261251" x="9137650" y="3397250"/>
          <p14:tracePt t="261266" x="9067800" y="3378200"/>
          <p14:tracePt t="261284" x="9048750" y="3378200"/>
          <p14:tracePt t="261339" x="9061450" y="3378200"/>
          <p14:tracePt t="261350" x="9067800" y="3378200"/>
          <p14:tracePt t="261368" x="9099550" y="3371850"/>
          <p14:tracePt t="261384" x="9118600" y="3365500"/>
          <p14:tracePt t="261403" x="9175750" y="3333750"/>
          <p14:tracePt t="261417" x="9245600" y="3308350"/>
          <p14:tracePt t="261434" x="9283700" y="3302000"/>
          <p14:tracePt t="261450" x="9353550" y="3289300"/>
          <p14:tracePt t="261467" x="9404350" y="3289300"/>
          <p14:tracePt t="261486" x="9423400" y="3289300"/>
          <p14:tracePt t="261504" x="9436100" y="3295650"/>
          <p14:tracePt t="261521" x="9442450" y="3302000"/>
          <p14:tracePt t="261534" x="9442450" y="3314700"/>
          <p14:tracePt t="261553" x="9448800" y="3321050"/>
          <p14:tracePt t="261567" x="9448800" y="3327400"/>
          <p14:tracePt t="261629" x="9448800" y="3333750"/>
          <p14:tracePt t="261643" x="9448800" y="3340100"/>
          <p14:tracePt t="261652" x="9442450" y="3346450"/>
          <p14:tracePt t="261667" x="9436100" y="3365500"/>
          <p14:tracePt t="261684" x="9417050" y="3397250"/>
          <p14:tracePt t="261702" x="9398000" y="3435350"/>
          <p14:tracePt t="261718" x="9378950" y="3479800"/>
          <p14:tracePt t="261734" x="9366250" y="3505200"/>
          <p14:tracePt t="261753" x="9366250" y="3536950"/>
          <p14:tracePt t="261768" x="9372600" y="3556000"/>
          <p14:tracePt t="261784" x="9385300" y="3562350"/>
          <p14:tracePt t="261803" x="9398000" y="3562350"/>
          <p14:tracePt t="261817" x="9410700" y="3562350"/>
          <p14:tracePt t="261835" x="9423400" y="3556000"/>
          <p14:tracePt t="261851" x="9436100" y="3549650"/>
          <p14:tracePt t="261868" x="9455150" y="3536950"/>
          <p14:tracePt t="261884" x="9455150" y="3530600"/>
          <p14:tracePt t="261900" x="9461500" y="3530600"/>
          <p14:tracePt t="261982" x="9461500" y="3524250"/>
          <p14:tracePt t="262007" x="9461500" y="3517900"/>
          <p14:tracePt t="262141" x="9455150" y="3517900"/>
          <p14:tracePt t="262179" x="9448800" y="3517900"/>
          <p14:tracePt t="262205" x="9442450" y="3517900"/>
          <p14:tracePt t="262235" x="9436100" y="3517900"/>
          <p14:tracePt t="262251" x="9429750" y="3517900"/>
          <p14:tracePt t="262268" x="9423400" y="3517900"/>
          <p14:tracePt t="262285" x="9423400" y="3511550"/>
          <p14:tracePt t="262303" x="9436100" y="3505200"/>
          <p14:tracePt t="262319" x="9499600" y="3505200"/>
          <p14:tracePt t="262337" x="9575800" y="3505200"/>
          <p14:tracePt t="262351" x="9632950" y="3498850"/>
          <p14:tracePt t="262368" x="9683750" y="3492500"/>
          <p14:tracePt t="262385" x="9721850" y="3486150"/>
          <p14:tracePt t="262403" x="9747250" y="3479800"/>
          <p14:tracePt t="262418" x="9766300" y="3473450"/>
          <p14:tracePt t="262435" x="9772650" y="3473450"/>
          <p14:tracePt t="262452" x="9779000" y="3473450"/>
          <p14:tracePt t="262469" x="9791700" y="3467100"/>
          <p14:tracePt t="262484" x="9842500" y="3467100"/>
          <p14:tracePt t="262501" x="9899650" y="3467100"/>
          <p14:tracePt t="262518" x="9956800" y="3460750"/>
          <p14:tracePt t="262534" x="9994900" y="3454400"/>
          <p14:tracePt t="262551" x="10026650" y="3448050"/>
          <p14:tracePt t="262567" x="10039350" y="3448050"/>
          <p14:tracePt t="262585" x="10052050" y="3448050"/>
          <p14:tracePt t="262602" x="10058400" y="3441700"/>
          <p14:tracePt t="262618" x="10077450" y="3441700"/>
          <p14:tracePt t="262635" x="10109200" y="3441700"/>
          <p14:tracePt t="262652" x="10172700" y="3441700"/>
          <p14:tracePt t="262668" x="10217150" y="3441700"/>
          <p14:tracePt t="262685" x="10248900" y="3441700"/>
          <p14:tracePt t="262702" x="10267950" y="3441700"/>
          <p14:tracePt t="262719" x="10280650" y="3441700"/>
          <p14:tracePt t="262735" x="10325100" y="3441700"/>
          <p14:tracePt t="262752" x="10363200" y="3441700"/>
          <p14:tracePt t="262768" x="10394950" y="3441700"/>
          <p14:tracePt t="262786" x="10407650" y="3441700"/>
          <p14:tracePt t="262802" x="10414000" y="3441700"/>
          <p14:tracePt t="262890" x="10420350" y="3441700"/>
          <p14:tracePt t="262957" x="10407650" y="3454400"/>
          <p14:tracePt t="262964" x="10394950" y="3454400"/>
          <p14:tracePt t="262985" x="10344150" y="3473450"/>
          <p14:tracePt t="263002" x="10267950" y="3486150"/>
          <p14:tracePt t="263018" x="10204450" y="3498850"/>
          <p14:tracePt t="263035" x="10134600" y="3505200"/>
          <p14:tracePt t="263053" x="10045700" y="3511550"/>
          <p14:tracePt t="263069" x="9950450" y="3524250"/>
          <p14:tracePt t="263088" x="9772650" y="3549650"/>
          <p14:tracePt t="263103" x="9575800" y="3581400"/>
          <p14:tracePt t="263119" x="9353550" y="3619500"/>
          <p14:tracePt t="263136" x="9194800" y="3651250"/>
          <p14:tracePt t="263154" x="9029700" y="3676650"/>
          <p14:tracePt t="263172" x="8915400" y="3689350"/>
          <p14:tracePt t="263185" x="8699500" y="3708400"/>
          <p14:tracePt t="263202" x="8413750" y="3721100"/>
          <p14:tracePt t="263219" x="8070850" y="3721100"/>
          <p14:tracePt t="263236" x="7645400" y="3702050"/>
          <p14:tracePt t="263252" x="7264400" y="3657600"/>
          <p14:tracePt t="263268" x="7016750" y="3625850"/>
          <p14:tracePt t="263286" x="6902450" y="3600450"/>
          <p14:tracePt t="263303" x="6902450" y="3594100"/>
          <p14:tracePt t="263321" x="6940550" y="3587750"/>
          <p14:tracePt t="263336" x="6985000" y="3587750"/>
          <p14:tracePt t="263352" x="7016750" y="3600450"/>
          <p14:tracePt t="263371" x="7016750" y="3619500"/>
          <p14:tracePt t="263386" x="7004050" y="3625850"/>
          <p14:tracePt t="263402" x="6965950" y="3632200"/>
          <p14:tracePt t="263419" x="6934200" y="3632200"/>
          <p14:tracePt t="263456" x="6940550" y="3632200"/>
          <p14:tracePt t="263468" x="6972300" y="3632200"/>
          <p14:tracePt t="263485" x="7029450" y="3632200"/>
          <p14:tracePt t="263502" x="7073900" y="3638550"/>
          <p14:tracePt t="263520" x="7099300" y="3644900"/>
          <p14:tracePt t="263536" x="7118350" y="3651250"/>
          <p14:tracePt t="263553" x="7137400" y="3657600"/>
          <p14:tracePt t="263569" x="7175500" y="3670300"/>
          <p14:tracePt t="263586" x="7219950" y="3676650"/>
          <p14:tracePt t="263602" x="7289800" y="3676650"/>
          <p14:tracePt t="263619" x="7366000" y="3676650"/>
          <p14:tracePt t="263636" x="7480300" y="3676650"/>
          <p14:tracePt t="263652" x="7562850" y="3663950"/>
          <p14:tracePt t="263668" x="7639050" y="3651250"/>
          <p14:tracePt t="263686" x="7658100" y="3644900"/>
          <p14:tracePt t="263704" x="7670800" y="3644900"/>
          <p14:tracePt t="263719" x="7677150" y="3644900"/>
          <p14:tracePt t="263738" x="7689850" y="3644900"/>
          <p14:tracePt t="263752" x="7702550" y="3644900"/>
          <p14:tracePt t="263769" x="7715250" y="3644900"/>
          <p14:tracePt t="263786" x="7727950" y="3644900"/>
          <p14:tracePt t="263803" x="7740650" y="3644900"/>
          <p14:tracePt t="263819" x="7753350" y="3644900"/>
          <p14:tracePt t="263837" x="7759700" y="3644900"/>
          <p14:tracePt t="263853" x="7766050" y="3638550"/>
          <p14:tracePt t="263870" x="7772400" y="3638550"/>
          <p14:tracePt t="264081" x="7778750" y="3638550"/>
          <p14:tracePt t="264089" x="7785100" y="3638550"/>
          <p14:tracePt t="264105" x="7842250" y="3638550"/>
          <p14:tracePt t="264120" x="7899400" y="3644900"/>
          <p14:tracePt t="264139" x="8115300" y="3670300"/>
          <p14:tracePt t="264153" x="8248650" y="3683000"/>
          <p14:tracePt t="264169" x="8375650" y="3695700"/>
          <p14:tracePt t="264189" x="8458200" y="3708400"/>
          <p14:tracePt t="264202" x="8509000" y="3714750"/>
          <p14:tracePt t="264222" x="8540750" y="3714750"/>
          <p14:tracePt t="264280" x="8553450" y="3714750"/>
          <p14:tracePt t="264303" x="8566150" y="3714750"/>
          <p14:tracePt t="264321" x="8591550" y="3708400"/>
          <p14:tracePt t="264337" x="8604250" y="3708400"/>
          <p14:tracePt t="264353" x="8610600" y="3708400"/>
          <p14:tracePt t="264386" x="8616950" y="3714750"/>
          <p14:tracePt t="264403" x="8629650" y="3714750"/>
          <p14:tracePt t="264420" x="8642350" y="3714750"/>
          <p14:tracePt t="264437" x="8648700" y="3714750"/>
          <p14:tracePt t="264453" x="8661400" y="3714750"/>
          <p14:tracePt t="264469" x="8674100" y="3714750"/>
          <p14:tracePt t="264487" x="8680450" y="3714750"/>
          <p14:tracePt t="264503" x="8686800" y="3708400"/>
          <p14:tracePt t="264521" x="8693150" y="3708400"/>
          <p14:tracePt t="264684" x="8693150" y="3702050"/>
          <p14:tracePt t="264692" x="8693150" y="3695700"/>
          <p14:tracePt t="264704" x="8693150" y="3689350"/>
          <p14:tracePt t="264721" x="8686800" y="3676650"/>
          <p14:tracePt t="264737" x="8680450" y="3670300"/>
          <p14:tracePt t="264942" x="8674100" y="3670300"/>
          <p14:tracePt t="264954" x="8667750" y="3670300"/>
          <p14:tracePt t="264970" x="8667750" y="3676650"/>
          <p14:tracePt t="264990" x="8661400" y="3676650"/>
          <p14:tracePt t="265857" x="8661400" y="3683000"/>
          <p14:tracePt t="265875" x="8655050" y="3683000"/>
          <p14:tracePt t="265908" x="8648700" y="3683000"/>
          <p14:tracePt t="266334" x="8648700" y="3689350"/>
          <p14:tracePt t="266344" x="8655050" y="3689350"/>
          <p14:tracePt t="266354" x="8674100" y="3695700"/>
          <p14:tracePt t="266373" x="8794750" y="3746500"/>
          <p14:tracePt t="266389" x="8832850" y="3752850"/>
          <p14:tracePt t="266405" x="8870950" y="3759200"/>
          <p14:tracePt t="266449" x="8870950" y="3752850"/>
          <p14:tracePt t="266457" x="8864600" y="3746500"/>
          <p14:tracePt t="266471" x="8858250" y="3740150"/>
          <p14:tracePt t="266488" x="8839200" y="3727450"/>
          <p14:tracePt t="266505" x="8839200" y="3721100"/>
          <p14:tracePt t="266522" x="8839200" y="3714750"/>
          <p14:tracePt t="266538" x="8858250" y="3714750"/>
          <p14:tracePt t="266556" x="8877300" y="3708400"/>
          <p14:tracePt t="266571" x="8902700" y="3708400"/>
          <p14:tracePt t="266594" x="8934450" y="3702050"/>
          <p14:tracePt t="266604" x="8985250" y="3702050"/>
          <p14:tracePt t="266621" x="9029700" y="3695700"/>
          <p14:tracePt t="266639" x="9093200" y="3695700"/>
          <p14:tracePt t="266655" x="9124950" y="3695700"/>
          <p14:tracePt t="266671" x="9163050" y="3695700"/>
          <p14:tracePt t="266688" x="9194800" y="3695700"/>
          <p14:tracePt t="266705" x="9239250" y="3695700"/>
          <p14:tracePt t="266722" x="9271000" y="3695700"/>
          <p14:tracePt t="266738" x="9302750" y="3695700"/>
          <p14:tracePt t="266755" x="9334500" y="3695700"/>
          <p14:tracePt t="266772" x="9347200" y="3695700"/>
          <p14:tracePt t="266789" x="9353550" y="3695700"/>
          <p14:tracePt t="266804" x="9359900" y="3695700"/>
          <p14:tracePt t="266838" x="9366250" y="3695700"/>
          <p14:tracePt t="266854" x="9372600" y="3695700"/>
          <p14:tracePt t="266905" x="9378950" y="3695700"/>
          <p14:tracePt t="266922" x="9391650" y="3695700"/>
          <p14:tracePt t="266938" x="9429750" y="3695700"/>
          <p14:tracePt t="266955" x="9563100" y="3733800"/>
          <p14:tracePt t="266973" x="9747250" y="3797300"/>
          <p14:tracePt t="266995" x="9931400" y="3854450"/>
          <p14:tracePt t="267005" x="9982200" y="3860800"/>
          <p14:tracePt t="267022" x="10033000" y="3860800"/>
          <p14:tracePt t="267038" x="10045700" y="3848100"/>
          <p14:tracePt t="267055" x="10052050" y="3816350"/>
          <p14:tracePt t="267074" x="10058400" y="3778250"/>
          <p14:tracePt t="267091" x="10058400" y="3765550"/>
          <p14:tracePt t="267179" x="10064750" y="3765550"/>
          <p14:tracePt t="267188" x="10077450" y="3752850"/>
          <p14:tracePt t="267195" x="10102850" y="3746500"/>
          <p14:tracePt t="267205" x="10128250" y="3740150"/>
          <p14:tracePt t="267222" x="10185400" y="3727450"/>
          <p14:tracePt t="267240" x="10229850" y="3714750"/>
          <p14:tracePt t="267260" x="10274300" y="3702050"/>
          <p14:tracePt t="267272" x="10287000" y="3702050"/>
          <p14:tracePt t="267289" x="10306050" y="3695700"/>
          <p14:tracePt t="267308" x="10331450" y="3689350"/>
          <p14:tracePt t="267326" x="10344150" y="3689350"/>
          <p14:tracePt t="267341" x="10363200" y="3683000"/>
          <p14:tracePt t="267355" x="10369550" y="3676650"/>
          <p14:tracePt t="267648" x="10375900" y="3683000"/>
          <p14:tracePt t="267653" x="10382250" y="3689350"/>
          <p14:tracePt t="267661" x="10382250" y="3695700"/>
          <p14:tracePt t="267672" x="10388600" y="3702050"/>
          <p14:tracePt t="267689" x="10388600" y="3708400"/>
          <p14:tracePt t="267706" x="10394950" y="3708400"/>
          <p14:tracePt t="267722" x="10407650" y="3702050"/>
          <p14:tracePt t="267739" x="10420350" y="3689350"/>
          <p14:tracePt t="267756" x="10445750" y="3676650"/>
          <p14:tracePt t="267773" x="10477500" y="3657600"/>
          <p14:tracePt t="267775" x="10483850" y="3651250"/>
          <p14:tracePt t="267790" x="10502900" y="3644900"/>
          <p14:tracePt t="267806" x="10521950" y="3638550"/>
          <p14:tracePt t="267840" x="10541000" y="3638550"/>
          <p14:tracePt t="267856" x="10566400" y="3663950"/>
          <p14:tracePt t="267872" x="10591800" y="3683000"/>
          <p14:tracePt t="267889" x="10598150" y="3695700"/>
          <p14:tracePt t="267907" x="10604500" y="3708400"/>
          <p14:tracePt t="267923" x="10604500" y="3714750"/>
          <p14:tracePt t="267939" x="10585450" y="3727450"/>
          <p14:tracePt t="267956" x="10547350" y="3740150"/>
          <p14:tracePt t="267973" x="10433050" y="3778250"/>
          <p14:tracePt t="267990" x="10293350" y="3810000"/>
          <p14:tracePt t="268006" x="10128250" y="3848100"/>
          <p14:tracePt t="268023" x="9944100" y="3886200"/>
          <p14:tracePt t="268040" x="9874250" y="3905250"/>
          <p14:tracePt t="268057" x="9683750" y="3937000"/>
          <p14:tracePt t="268073" x="9372600" y="3975100"/>
          <p14:tracePt t="268090" x="9080500" y="3994150"/>
          <p14:tracePt t="268106" x="8718550" y="4000500"/>
          <p14:tracePt t="268123" x="8439150" y="3987800"/>
          <p14:tracePt t="268139" x="8166100" y="3968750"/>
          <p14:tracePt t="268156" x="7969250" y="3956050"/>
          <p14:tracePt t="268173" x="7766050" y="3949700"/>
          <p14:tracePt t="268190" x="7543800" y="3943350"/>
          <p14:tracePt t="268208" x="7283450" y="3924300"/>
          <p14:tracePt t="268223" x="7048500" y="3898900"/>
          <p14:tracePt t="268240" x="6902450" y="3886200"/>
          <p14:tracePt t="268257" x="6883400" y="3886200"/>
          <p14:tracePt t="268273" x="6921500" y="3898900"/>
          <p14:tracePt t="268290" x="6959600" y="3898900"/>
          <p14:tracePt t="268307" x="7086600" y="3911600"/>
          <p14:tracePt t="268324" x="7188200" y="3924300"/>
          <p14:tracePt t="268339" x="7194550" y="3930650"/>
          <p14:tracePt t="268407" x="7194550" y="3924300"/>
          <p14:tracePt t="268423" x="7200900" y="3911600"/>
          <p14:tracePt t="268440" x="7213600" y="3905250"/>
          <p14:tracePt t="268457" x="7232650" y="3898900"/>
          <p14:tracePt t="268472" x="7239000" y="3892550"/>
          <p14:tracePt t="268508" x="7226300" y="3886200"/>
          <p14:tracePt t="268524" x="7213600" y="3886200"/>
          <p14:tracePt t="268540" x="7200900" y="3886200"/>
          <p14:tracePt t="268557" x="7194550" y="3886200"/>
          <p14:tracePt t="268832" x="7200900" y="3879850"/>
          <p14:tracePt t="268840" x="7207250" y="3879850"/>
          <p14:tracePt t="268857" x="7213600" y="3879850"/>
          <p14:tracePt t="268873" x="7219950" y="3873500"/>
          <p14:tracePt t="268890" x="7232650" y="3873500"/>
          <p14:tracePt t="268908" x="7239000" y="3867150"/>
          <p14:tracePt t="268923" x="7251700" y="3867150"/>
          <p14:tracePt t="268957" x="7264400" y="3860800"/>
          <p14:tracePt t="268959" x="7270750" y="3860800"/>
          <p14:tracePt t="268975" x="7277100" y="3854450"/>
          <p14:tracePt t="269024" x="7270750" y="3854450"/>
          <p14:tracePt t="269166" x="7277100" y="3854450"/>
          <p14:tracePt t="269180" x="7277100" y="3848100"/>
          <p14:tracePt t="269215" x="7283450" y="3841750"/>
          <p14:tracePt t="269244" x="7296150" y="3835400"/>
          <p14:tracePt t="269275" x="7302500" y="3829050"/>
          <p14:tracePt t="269290" x="7308850" y="3829050"/>
          <p14:tracePt t="269524" x="7315200" y="3829050"/>
          <p14:tracePt t="269532" x="7321550" y="3822700"/>
          <p14:tracePt t="269540" x="7327900" y="3822700"/>
          <p14:tracePt t="269557" x="7340600" y="3822700"/>
          <p14:tracePt t="269574" x="7346950" y="3822700"/>
          <p14:tracePt t="269592" x="7353300" y="3829050"/>
          <p14:tracePt t="269607" x="7353300" y="3841750"/>
          <p14:tracePt t="269624" x="7353300" y="3848100"/>
          <p14:tracePt t="269641" x="7353300" y="3854450"/>
          <p14:tracePt t="269910" x="7346950" y="3854450"/>
          <p14:tracePt t="269918" x="7340600" y="3860800"/>
          <p14:tracePt t="269936" x="7334250" y="3860800"/>
          <p14:tracePt t="269958" x="7327900" y="3873500"/>
          <p14:tracePt t="269975" x="7321550" y="3873500"/>
          <p14:tracePt t="270194" x="7321550" y="3879850"/>
          <p14:tracePt t="270217" x="7327900" y="3879850"/>
          <p14:tracePt t="270231" x="7327900" y="3886200"/>
          <p14:tracePt t="270411" x="7334250" y="3886200"/>
          <p14:tracePt t="270425" x="7346950" y="3886200"/>
          <p14:tracePt t="270441" x="7353300" y="3892550"/>
          <p14:tracePt t="270474" x="7353300" y="3898900"/>
          <p14:tracePt t="270492" x="7359650" y="3898900"/>
          <p14:tracePt t="270511" x="7359650" y="3905250"/>
          <p14:tracePt t="270525" x="7359650" y="3911600"/>
          <p14:tracePt t="270559" x="7359650" y="3917950"/>
          <p14:tracePt t="270592" x="7359650" y="3924300"/>
          <p14:tracePt t="270703" x="7366000" y="3924300"/>
          <p14:tracePt t="270710" x="7366000" y="3917950"/>
          <p14:tracePt t="270725" x="7372350" y="3917950"/>
          <p14:tracePt t="270741" x="7385050" y="3911600"/>
          <p14:tracePt t="270758" x="7410450" y="3911600"/>
          <p14:tracePt t="270775" x="7505700" y="3917950"/>
          <p14:tracePt t="270792" x="7575550" y="3924300"/>
          <p14:tracePt t="270809" x="7639050" y="3924300"/>
          <p14:tracePt t="270825" x="7727950" y="3917950"/>
          <p14:tracePt t="270842" x="7785100" y="3905250"/>
          <p14:tracePt t="270861" x="7867650" y="3873500"/>
          <p14:tracePt t="270878" x="7943850" y="3848100"/>
          <p14:tracePt t="270893" x="8001000" y="3829050"/>
          <p14:tracePt t="270909" x="8058150" y="3822700"/>
          <p14:tracePt t="270927" x="8128000" y="3822700"/>
          <p14:tracePt t="270941" x="8178800" y="3822700"/>
          <p14:tracePt t="270958" x="8267700" y="3822700"/>
          <p14:tracePt t="270975" x="8337550" y="3822700"/>
          <p14:tracePt t="270991" x="8375650" y="3822700"/>
          <p14:tracePt t="271008" x="8394700" y="3822700"/>
          <p14:tracePt t="271025" x="8407400" y="3822700"/>
          <p14:tracePt t="271064" x="8413750" y="3822700"/>
          <p14:tracePt t="271076" x="8413750" y="3835400"/>
          <p14:tracePt t="271092" x="8420100" y="3841750"/>
          <p14:tracePt t="271108" x="8426450" y="3854450"/>
          <p14:tracePt t="271125" x="8432800" y="3860800"/>
          <p14:tracePt t="271158" x="8439150" y="3867150"/>
          <p14:tracePt t="271176" x="8451850" y="3873500"/>
          <p14:tracePt t="271192" x="8477250" y="3898900"/>
          <p14:tracePt t="271208" x="8496300" y="3911600"/>
          <p14:tracePt t="271226" x="8534400" y="3930650"/>
          <p14:tracePt t="271242" x="8623300" y="3975100"/>
          <p14:tracePt t="271259" x="8705850" y="4000500"/>
          <p14:tracePt t="271275" x="8743950" y="4006850"/>
          <p14:tracePt t="271292" x="8750300" y="4006850"/>
          <p14:tracePt t="271308" x="8756650" y="3994150"/>
          <p14:tracePt t="271326" x="8756650" y="3981450"/>
          <p14:tracePt t="271342" x="8756650" y="3968750"/>
          <p14:tracePt t="271593" x="8763000" y="3968750"/>
          <p14:tracePt t="271601" x="8769350" y="3968750"/>
          <p14:tracePt t="271616" x="8782050" y="3962400"/>
          <p14:tracePt t="271627" x="8794750" y="3962400"/>
          <p14:tracePt t="271643" x="8845550" y="3956050"/>
          <p14:tracePt t="271662" x="8883650" y="3956050"/>
          <p14:tracePt t="271676" x="8921750" y="3956050"/>
          <p14:tracePt t="271693" x="8959850" y="3956050"/>
          <p14:tracePt t="271710" x="9017000" y="3956050"/>
          <p14:tracePt t="271726" x="9061450" y="3956050"/>
          <p14:tracePt t="271743" x="9131300" y="3956050"/>
          <p14:tracePt t="271759" x="9169400" y="3949700"/>
          <p14:tracePt t="271775" x="9213850" y="3943350"/>
          <p14:tracePt t="271793" x="9226550" y="3937000"/>
          <p14:tracePt t="271910" x="9220200" y="3937000"/>
          <p14:tracePt t="271916" x="9213850" y="3937000"/>
          <p14:tracePt t="271928" x="9207500" y="3937000"/>
          <p14:tracePt t="271943" x="9182100" y="3937000"/>
          <p14:tracePt t="271960" x="9163050" y="3937000"/>
          <p14:tracePt t="271976" x="9156700" y="3937000"/>
          <p14:tracePt t="272009" x="9175750" y="3937000"/>
          <p14:tracePt t="272026" x="9194800" y="3937000"/>
          <p14:tracePt t="272060" x="9194800" y="3930650"/>
          <p14:tracePt t="272076" x="9201150" y="3917950"/>
          <p14:tracePt t="272093" x="9201150" y="3905250"/>
          <p14:tracePt t="272110" x="9213850" y="3886200"/>
          <p14:tracePt t="272127" x="9239250" y="3873500"/>
          <p14:tracePt t="272146" x="9359900" y="3873500"/>
          <p14:tracePt t="272163" x="9467850" y="3873500"/>
          <p14:tracePt t="272177" x="9518650" y="3873500"/>
          <p14:tracePt t="272195" x="9626600" y="3873500"/>
          <p14:tracePt t="272209" x="9671050" y="3873500"/>
          <p14:tracePt t="272226" x="9690100" y="3867150"/>
          <p14:tracePt t="272243" x="9709150" y="3867150"/>
          <p14:tracePt t="272260" x="9747250" y="3867150"/>
          <p14:tracePt t="272276" x="9817100" y="3867150"/>
          <p14:tracePt t="272296" x="9886950" y="3854450"/>
          <p14:tracePt t="272309" x="9956800" y="3841750"/>
          <p14:tracePt t="272327" x="9994900" y="3829050"/>
          <p14:tracePt t="272344" x="10020300" y="3816350"/>
          <p14:tracePt t="272360" x="10026650" y="3810000"/>
          <p14:tracePt t="272379" x="10026650" y="3803650"/>
          <p14:tracePt t="272397" x="10039350" y="3803650"/>
          <p14:tracePt t="272410" x="10052050" y="3803650"/>
          <p14:tracePt t="272426" x="10083800" y="3797300"/>
          <p14:tracePt t="272444" x="10115550" y="3771900"/>
          <p14:tracePt t="272460" x="10121900" y="3771900"/>
          <p14:tracePt t="272501" x="10121900" y="3765550"/>
          <p14:tracePt t="272529" x="10115550" y="3771900"/>
          <p14:tracePt t="272569" x="10109200" y="3778250"/>
          <p14:tracePt t="272645" x="10109200" y="3771900"/>
          <p14:tracePt t="272682" x="10102850" y="3771900"/>
          <p14:tracePt t="272693" x="10083800" y="3778250"/>
          <p14:tracePt t="272710" x="10058400" y="3797300"/>
          <p14:tracePt t="272727" x="10026650" y="3829050"/>
          <p14:tracePt t="272743" x="10007600" y="3848100"/>
          <p14:tracePt t="272761" x="10001250" y="3854450"/>
          <p14:tracePt t="272839" x="9988550" y="3860800"/>
          <p14:tracePt t="272845" x="9982200" y="3860800"/>
          <p14:tracePt t="272861" x="9956800" y="3873500"/>
          <p14:tracePt t="272876" x="9931400" y="3879850"/>
          <p14:tracePt t="272894" x="9912350" y="3886200"/>
          <p14:tracePt t="272910" x="9912350" y="3892550"/>
          <p14:tracePt t="272963" x="9912350" y="3886200"/>
          <p14:tracePt t="272978" x="9912350" y="3879850"/>
          <p14:tracePt t="272994" x="9912350" y="3873500"/>
          <p14:tracePt t="273010" x="9918700" y="3867150"/>
          <p14:tracePt t="273027" x="9925050" y="3867150"/>
          <p14:tracePt t="273380" x="9925050" y="3860800"/>
          <p14:tracePt t="273387" x="9931400" y="3854450"/>
          <p14:tracePt t="273395" x="9937750" y="3854450"/>
          <p14:tracePt t="273412" x="9944100" y="3848100"/>
          <p14:tracePt t="273427" x="9956800" y="3835400"/>
          <p14:tracePt t="273556" x="9950450" y="3835400"/>
          <p14:tracePt t="273566" x="9944100" y="3835400"/>
          <p14:tracePt t="273577" x="9937750" y="3835400"/>
          <p14:tracePt t="273594" x="9925050" y="3848100"/>
          <p14:tracePt t="273611" x="9912350" y="3848100"/>
          <p14:tracePt t="273627" x="9906000" y="3848100"/>
          <p14:tracePt t="273644" x="9906000" y="3841750"/>
          <p14:tracePt t="273662" x="9918700" y="3835400"/>
          <p14:tracePt t="273677" x="9931400" y="3816350"/>
          <p14:tracePt t="273694" x="9950450" y="3803650"/>
          <p14:tracePt t="273711" x="9956800" y="3790950"/>
          <p14:tracePt t="273731" x="9963150" y="3784600"/>
          <p14:tracePt t="273820" x="9956800" y="3790950"/>
          <p14:tracePt t="273831" x="9950450" y="3797300"/>
          <p14:tracePt t="273845" x="9937750" y="3803650"/>
          <p14:tracePt t="273861" x="9925050" y="3810000"/>
          <p14:tracePt t="273895" x="9918700" y="3810000"/>
          <p14:tracePt t="273928" x="9906000" y="3816350"/>
          <p14:tracePt t="273944" x="9899650" y="3816350"/>
          <p14:tracePt t="273962" x="9861550" y="3822700"/>
          <p14:tracePt t="273984" x="9842500" y="3829050"/>
          <p14:tracePt t="273998" x="9829800" y="3835400"/>
          <p14:tracePt t="274011" x="9823450" y="3835400"/>
          <p14:tracePt t="274050" x="9817100" y="3835400"/>
          <p14:tracePt t="274078" x="9798050" y="3835400"/>
          <p14:tracePt t="274095" x="9779000" y="3835400"/>
          <p14:tracePt t="274111" x="9766300" y="3835400"/>
          <p14:tracePt t="274128" x="9753600" y="3829050"/>
          <p14:tracePt t="274146" x="9747250" y="3816350"/>
          <p14:tracePt t="274161" x="9747250" y="3797300"/>
          <p14:tracePt t="274178" x="9747250" y="3784600"/>
          <p14:tracePt t="274196" x="9798050" y="3771900"/>
          <p14:tracePt t="274211" x="9867900" y="3784600"/>
          <p14:tracePt t="274228" x="9963150" y="3803650"/>
          <p14:tracePt t="274247" x="10064750" y="3829050"/>
          <p14:tracePt t="274261" x="10160000" y="3854450"/>
          <p14:tracePt t="274278" x="10242550" y="3873500"/>
          <p14:tracePt t="274297" x="10293350" y="3879850"/>
          <p14:tracePt t="274315" x="10299700" y="3879850"/>
          <p14:tracePt t="274328" x="10312400" y="3879850"/>
          <p14:tracePt t="274346" x="10325100" y="3873500"/>
          <p14:tracePt t="274364" x="10356850" y="3873500"/>
          <p14:tracePt t="274377" x="10407650" y="3873500"/>
          <p14:tracePt t="274397" x="10477500" y="3879850"/>
          <p14:tracePt t="274411" x="10509250" y="3879850"/>
          <p14:tracePt t="274428" x="10541000" y="3879850"/>
          <p14:tracePt t="274447" x="10585450" y="3873500"/>
          <p14:tracePt t="274465" x="10610850" y="3873500"/>
          <p14:tracePt t="274478" x="10623550" y="3873500"/>
          <p14:tracePt t="274511" x="10617200" y="3886200"/>
          <p14:tracePt t="274528" x="10560050" y="3917950"/>
          <p14:tracePt t="274546" x="10414000" y="3962400"/>
          <p14:tracePt t="274564" x="10223500" y="4006850"/>
          <p14:tracePt t="274566" x="10134600" y="4019550"/>
          <p14:tracePt t="274577" x="10013950" y="4032250"/>
          <p14:tracePt t="274597" x="9817100" y="4038600"/>
          <p14:tracePt t="274614" x="9658350" y="4019550"/>
          <p14:tracePt t="274628" x="9493250" y="3981450"/>
          <p14:tracePt t="274645" x="9239250" y="3962400"/>
          <p14:tracePt t="274646" x="9042400" y="3943350"/>
          <p14:tracePt t="274661" x="8782050" y="3911600"/>
          <p14:tracePt t="274679" x="8172450" y="3841750"/>
          <p14:tracePt t="274698" x="7346950" y="3771900"/>
          <p14:tracePt t="274712" x="7023100" y="3765550"/>
          <p14:tracePt t="274728" x="6858000" y="3784600"/>
          <p14:tracePt t="274744" x="6788150" y="3822700"/>
          <p14:tracePt t="274761" x="6743700" y="3879850"/>
          <p14:tracePt t="274780" x="6686550" y="3949700"/>
          <p14:tracePt t="274796" x="6604000" y="4013200"/>
          <p14:tracePt t="274812" x="6483350" y="4051300"/>
          <p14:tracePt t="274829" x="6362700" y="4070350"/>
          <p14:tracePt t="274846" x="6267450" y="4076700"/>
          <p14:tracePt t="274864" x="6248400" y="4076700"/>
          <p14:tracePt t="274879" x="6261100" y="4076700"/>
          <p14:tracePt t="274895" x="6330950" y="4057650"/>
          <p14:tracePt t="274912" x="6432550" y="4044950"/>
          <p14:tracePt t="274928" x="6502400" y="4044950"/>
          <p14:tracePt t="274945" x="6515100" y="4057650"/>
          <p14:tracePt t="274962" x="6515100" y="4064000"/>
          <p14:tracePt t="275014" x="6521450" y="4064000"/>
          <p14:tracePt t="275030" x="6553200" y="4064000"/>
          <p14:tracePt t="275048" x="6642100" y="4057650"/>
          <p14:tracePt t="275062" x="6737350" y="4051300"/>
          <p14:tracePt t="275078" x="6775450" y="4051300"/>
          <p14:tracePt t="275096" x="6788150" y="4051300"/>
          <p14:tracePt t="275112" x="6819900" y="4051300"/>
          <p14:tracePt t="275129" x="6902450" y="4051300"/>
          <p14:tracePt t="275148" x="6985000" y="4051300"/>
          <p14:tracePt t="275162" x="7156450" y="4057650"/>
          <p14:tracePt t="275179" x="7366000" y="4070350"/>
          <p14:tracePt t="275195" x="7562850" y="4083050"/>
          <p14:tracePt t="275212" x="7677150" y="4089400"/>
          <p14:tracePt t="275229" x="7715250" y="4089400"/>
          <p14:tracePt t="275314" x="7721600" y="4089400"/>
          <p14:tracePt t="275323" x="7727950" y="4089400"/>
          <p14:tracePt t="275348" x="7785100" y="4089400"/>
          <p14:tracePt t="275362" x="7823200" y="4089400"/>
          <p14:tracePt t="275379" x="7880350" y="4089400"/>
          <p14:tracePt t="275395" x="7924800" y="4102100"/>
          <p14:tracePt t="275412" x="7956550" y="4114800"/>
          <p14:tracePt t="275429" x="7994650" y="4140200"/>
          <p14:tracePt t="275446" x="8039100" y="4171950"/>
          <p14:tracePt t="275462" x="8064500" y="4197350"/>
          <p14:tracePt t="275478" x="8077200" y="4203700"/>
          <p14:tracePt t="275516" x="8083550" y="4203700"/>
          <p14:tracePt t="275529" x="8096250" y="4184650"/>
          <p14:tracePt t="275545" x="8108950" y="4178300"/>
          <p14:tracePt t="275579" x="8115300" y="4178300"/>
          <p14:tracePt t="275629" x="8121650" y="4171950"/>
          <p14:tracePt t="275646" x="8128000" y="4165600"/>
          <p14:tracePt t="275664" x="8128000" y="4140200"/>
          <p14:tracePt t="275679" x="8140700" y="4121150"/>
          <p14:tracePt t="275696" x="8147050" y="4108450"/>
          <p14:tracePt t="275713" x="8153400" y="4102100"/>
          <p14:tracePt t="275770" x="8153400" y="4095750"/>
          <p14:tracePt t="275795" x="8153400" y="4089400"/>
          <p14:tracePt t="275822" x="8147050" y="4083050"/>
          <p14:tracePt t="275957" x="8147050" y="4076700"/>
          <p14:tracePt t="275973" x="8147050" y="4070350"/>
          <p14:tracePt t="275979" x="8147050" y="4064000"/>
          <p14:tracePt t="275996" x="8153400" y="4064000"/>
          <p14:tracePt t="276371" x="8159750" y="4057650"/>
          <p14:tracePt t="276388" x="8166100" y="4057650"/>
          <p14:tracePt t="276395" x="8166100" y="4051300"/>
          <p14:tracePt t="276413" x="8172450" y="4051300"/>
          <p14:tracePt t="276430" x="8178800" y="4051300"/>
          <p14:tracePt t="276464" x="8178800" y="4057650"/>
          <p14:tracePt t="276480" x="8172450" y="4064000"/>
          <p14:tracePt t="276497" x="8166100" y="4064000"/>
          <p14:tracePt t="276546" x="8172450" y="4057650"/>
          <p14:tracePt t="276563" x="8204200" y="4044950"/>
          <p14:tracePt t="276580" x="8210550" y="4038600"/>
          <p14:tracePt t="276661" x="8210550" y="4032250"/>
          <p14:tracePt t="276668" x="8216900" y="4032250"/>
          <p14:tracePt t="276680" x="8216900" y="4025900"/>
          <p14:tracePt t="276697" x="8223250" y="4019550"/>
          <p14:tracePt t="276714" x="8229600" y="4019550"/>
          <p14:tracePt t="276781" x="8223250" y="4019550"/>
          <p14:tracePt t="276798" x="8223250" y="4025900"/>
          <p14:tracePt t="276814" x="8216900" y="4032250"/>
          <p14:tracePt t="276846" x="8210550" y="4032250"/>
          <p14:tracePt t="277051" x="8210550" y="4038600"/>
          <p14:tracePt t="277065" x="8204200" y="4044950"/>
          <p14:tracePt t="277097" x="8197850" y="4051300"/>
          <p14:tracePt t="277116" x="8172450" y="4083050"/>
          <p14:tracePt t="277134" x="8153400" y="4108450"/>
          <p14:tracePt t="277149" x="8134350" y="4133850"/>
          <p14:tracePt t="277166" x="8115300" y="4152900"/>
          <p14:tracePt t="277183" x="8102600" y="4165600"/>
          <p14:tracePt t="277201" x="8096250" y="4171950"/>
          <p14:tracePt t="277301" x="8089900" y="4165600"/>
          <p14:tracePt t="277310" x="8089900" y="4159250"/>
          <p14:tracePt t="277316" x="8083550" y="4146550"/>
          <p14:tracePt t="277330" x="8077200" y="4121150"/>
          <p14:tracePt t="277350" x="8083550" y="4064000"/>
          <p14:tracePt t="277364" x="8096250" y="4057650"/>
          <p14:tracePt t="277381" x="8185150" y="4038600"/>
          <p14:tracePt t="277384" x="8261350" y="4038600"/>
          <p14:tracePt t="277398" x="8401050" y="4064000"/>
          <p14:tracePt t="277416" x="8502650" y="4076700"/>
          <p14:tracePt t="277433" x="8623300" y="4108450"/>
          <p14:tracePt t="277451" x="8686800" y="4121150"/>
          <p14:tracePt t="277463" x="8731250" y="4133850"/>
          <p14:tracePt t="277480" x="8737600" y="4133850"/>
          <p14:tracePt t="277514" x="8743950" y="4133850"/>
          <p14:tracePt t="277531" x="8756650" y="4133850"/>
          <p14:tracePt t="277547" x="8801100" y="4133850"/>
          <p14:tracePt t="277564" x="8870950" y="4146550"/>
          <p14:tracePt t="277581" x="8934450" y="4165600"/>
          <p14:tracePt t="277597" x="8978900" y="4171950"/>
          <p14:tracePt t="277613" x="9004300" y="4178300"/>
          <p14:tracePt t="277631" x="9023350" y="4184650"/>
          <p14:tracePt t="277647" x="9048750" y="4184650"/>
          <p14:tracePt t="277665" x="9080500" y="4191000"/>
          <p14:tracePt t="277684" x="9137650" y="4191000"/>
          <p14:tracePt t="277699" x="9169400" y="4191000"/>
          <p14:tracePt t="277715" x="9188450" y="4184650"/>
          <p14:tracePt t="277734" x="9213850" y="4171950"/>
          <p14:tracePt t="277748" x="9232900" y="4165600"/>
          <p14:tracePt t="277765" x="9232900" y="4159250"/>
          <p14:tracePt t="277781" x="9258300" y="4146550"/>
          <p14:tracePt t="277797" x="9264650" y="4140200"/>
          <p14:tracePt t="277849" x="9251950" y="4127500"/>
          <p14:tracePt t="277864" x="9194800" y="4108450"/>
          <p14:tracePt t="277881" x="9150350" y="4102100"/>
          <p14:tracePt t="277898" x="9112250" y="4095750"/>
          <p14:tracePt t="277914" x="9086850" y="4089400"/>
          <p14:tracePt t="277931" x="9067800" y="4089400"/>
          <p14:tracePt t="277948" x="9048750" y="4083050"/>
          <p14:tracePt t="277965" x="9029700" y="4076700"/>
          <p14:tracePt t="277981" x="9010650" y="4070350"/>
          <p14:tracePt t="277998" x="8997950" y="4070350"/>
          <p14:tracePt t="278015" x="8991600" y="4070350"/>
          <p14:tracePt t="278031" x="8978900" y="4064000"/>
          <p14:tracePt t="278064" x="8972550" y="4064000"/>
          <p14:tracePt t="278098" x="8997950" y="4070350"/>
          <p14:tracePt t="278115" x="9074150" y="4089400"/>
          <p14:tracePt t="278131" x="9264650" y="4133850"/>
          <p14:tracePt t="278150" x="9499600" y="4171950"/>
          <p14:tracePt t="278168" x="9912350" y="4222750"/>
          <p14:tracePt t="278181" x="10026650" y="4222750"/>
          <p14:tracePt t="278199" x="10274300" y="4222750"/>
          <p14:tracePt t="278215" x="10490200" y="4216400"/>
          <p14:tracePt t="278231" x="10699750" y="4171950"/>
          <p14:tracePt t="278249" x="10756900" y="4140200"/>
          <p14:tracePt t="278267" x="10782300" y="4114800"/>
          <p14:tracePt t="278284" x="10788650" y="4102100"/>
          <p14:tracePt t="278297" x="10788650" y="4095750"/>
          <p14:tracePt t="278315" x="10775950" y="4089400"/>
          <p14:tracePt t="278385" x="10763250" y="4089400"/>
          <p14:tracePt t="278392" x="10756900" y="4089400"/>
          <p14:tracePt t="278400" x="10725150" y="4089400"/>
          <p14:tracePt t="278415" x="10706100" y="4089400"/>
          <p14:tracePt t="284098" x="10693400" y="4089400"/>
          <p14:tracePt t="284106" x="10668000" y="4095750"/>
          <p14:tracePt t="284114" x="10623550" y="4108450"/>
          <p14:tracePt t="284122" x="10572750" y="4127500"/>
          <p14:tracePt t="284136" x="10502900" y="4146550"/>
          <p14:tracePt t="284153" x="10369550" y="4178300"/>
          <p14:tracePt t="284170" x="10267950" y="4210050"/>
          <p14:tracePt t="284187" x="10229850" y="4229100"/>
          <p14:tracePt t="284204" x="10210800" y="4235450"/>
          <p14:tracePt t="284219" x="10185400" y="4248150"/>
          <p14:tracePt t="284236" x="10160000" y="4267200"/>
          <p14:tracePt t="284253" x="10102850" y="4311650"/>
          <p14:tracePt t="284271" x="10001250" y="4368800"/>
          <p14:tracePt t="284287" x="9861550" y="4432300"/>
          <p14:tracePt t="284303" x="9728200" y="4476750"/>
          <p14:tracePt t="284321" x="9556750" y="4502150"/>
          <p14:tracePt t="284336" x="9525000" y="4502150"/>
          <p14:tracePt t="284353" x="9493250" y="4502150"/>
          <p14:tracePt t="284354" x="9480550" y="4495800"/>
          <p14:tracePt t="284372" x="9467850" y="4495800"/>
          <p14:tracePt t="284386" x="9461500" y="4495800"/>
          <p14:tracePt t="284402" x="9378950" y="4521200"/>
          <p14:tracePt t="284419" x="9290050" y="4546600"/>
          <p14:tracePt t="284437" x="9175750" y="4572000"/>
          <p14:tracePt t="284453" x="9086850" y="4578350"/>
          <p14:tracePt t="284471" x="9017000" y="4578350"/>
          <p14:tracePt t="284489" x="8972550" y="4559300"/>
          <p14:tracePt t="284505" x="8959850" y="4552950"/>
          <p14:tracePt t="284519" x="8959850" y="4546600"/>
          <p14:tracePt t="284553" x="8953500" y="4546600"/>
          <p14:tracePt t="284570" x="8934450" y="4546600"/>
          <p14:tracePt t="284586" x="8890000" y="4552950"/>
          <p14:tracePt t="284604" x="8788400" y="4552950"/>
          <p14:tracePt t="284619" x="8731250" y="4527550"/>
          <p14:tracePt t="284637" x="8686800" y="4502150"/>
          <p14:tracePt t="284653" x="8674100" y="4495800"/>
          <p14:tracePt t="284670" x="8667750" y="4495800"/>
          <p14:tracePt t="284687" x="8655050" y="4502150"/>
          <p14:tracePt t="284703" x="8629650" y="4527550"/>
          <p14:tracePt t="284720" x="8578850" y="4559300"/>
          <p14:tracePt t="284738" x="8521700" y="4578350"/>
          <p14:tracePt t="284753" x="8489950" y="4578350"/>
          <p14:tracePt t="284787" x="8496300" y="4584700"/>
          <p14:tracePt t="284805" x="8502650" y="4591050"/>
          <p14:tracePt t="284821" x="8502650" y="4603750"/>
          <p14:tracePt t="284837" x="8470900" y="4667250"/>
          <p14:tracePt t="284853" x="8445500" y="4724400"/>
          <p14:tracePt t="284869" x="8451850" y="4749800"/>
          <p14:tracePt t="284886" x="8540750" y="4705350"/>
          <p14:tracePt t="284904" x="8623300" y="4629150"/>
          <p14:tracePt t="285782" x="8623300" y="4622800"/>
          <p14:tracePt t="285788" x="8623300" y="4610100"/>
          <p14:tracePt t="285797" x="8623300" y="4597400"/>
          <p14:tracePt t="285804" x="8616950" y="4584700"/>
          <p14:tracePt t="285823" x="8610600" y="4572000"/>
          <p14:tracePt t="285854" x="8616950" y="4572000"/>
          <p14:tracePt t="285871" x="8616950" y="4559300"/>
          <p14:tracePt t="285888" x="8604250" y="4546600"/>
          <p14:tracePt t="285905" x="8578850" y="4527550"/>
          <p14:tracePt t="285920" x="8572500" y="4508500"/>
          <p14:tracePt t="285937" x="8572500" y="4489450"/>
          <p14:tracePt t="285956" x="8572500" y="4483100"/>
          <p14:tracePt t="285975" x="8572500" y="4470400"/>
          <p14:tracePt t="285994" x="8572500" y="4457700"/>
          <p14:tracePt t="286004" x="8578850" y="4457700"/>
          <p14:tracePt t="286005" x="8578850" y="4451350"/>
          <p14:tracePt t="286053" x="8572500" y="4451350"/>
          <p14:tracePt t="286072" x="8566150" y="4451350"/>
          <p14:tracePt t="286088" x="8566150" y="4445000"/>
          <p14:tracePt t="286105" x="8559800" y="4445000"/>
          <p14:tracePt t="286137" x="8553450" y="4438650"/>
          <p14:tracePt t="286154" x="8540750" y="4425950"/>
          <p14:tracePt t="286171" x="8528050" y="4413250"/>
          <p14:tracePt t="286188" x="8528050" y="4394200"/>
          <p14:tracePt t="286205" x="8528050" y="4356100"/>
          <p14:tracePt t="286221" x="8534400" y="4337050"/>
          <p14:tracePt t="286238" x="8534400" y="4330700"/>
          <p14:tracePt t="286257" x="8528050" y="4318000"/>
          <p14:tracePt t="286271" x="8496300" y="4273550"/>
          <p14:tracePt t="286289" x="8464550" y="4241800"/>
          <p14:tracePt t="286305" x="8420100" y="4210050"/>
          <p14:tracePt t="286324" x="8388350" y="4191000"/>
          <p14:tracePt t="286338" x="8350250" y="4178300"/>
          <p14:tracePt t="286355" x="8318500" y="4165600"/>
          <p14:tracePt t="286372" x="8293100" y="4152900"/>
          <p14:tracePt t="286388" x="8261350" y="4133850"/>
          <p14:tracePt t="286404" x="8216900" y="4114800"/>
          <p14:tracePt t="286421" x="8121650" y="4114800"/>
          <p14:tracePt t="286438" x="8039100" y="4133850"/>
          <p14:tracePt t="286455" x="8032750" y="4165600"/>
          <p14:tracePt t="286473" x="8032750" y="4197350"/>
          <p14:tracePt t="286504" x="8026400" y="4210050"/>
          <p14:tracePt t="286522" x="8013700" y="4222750"/>
          <p14:tracePt t="286537" x="7994650" y="4254500"/>
          <p14:tracePt t="286555" x="7988300" y="4298950"/>
          <p14:tracePt t="286571" x="8007350" y="4362450"/>
          <p14:tracePt t="286588" x="8070850" y="4432300"/>
          <p14:tracePt t="286604" x="8147050" y="4470400"/>
          <p14:tracePt t="286623" x="8229600" y="4502150"/>
          <p14:tracePt t="286638" x="8299450" y="4533900"/>
          <p14:tracePt t="286655" x="8362950" y="4559300"/>
          <p14:tracePt t="286672" x="8407400" y="4572000"/>
          <p14:tracePt t="286690" x="8451850" y="4578350"/>
          <p14:tracePt t="286706" x="8502650" y="4584700"/>
          <p14:tracePt t="286722" x="8547100" y="4591050"/>
          <p14:tracePt t="286738" x="8616950" y="4584700"/>
          <p14:tracePt t="286754" x="8705850" y="4552950"/>
          <p14:tracePt t="286771" x="8737600" y="4527550"/>
          <p14:tracePt t="286788" x="8750300" y="4502150"/>
          <p14:tracePt t="286805" x="8756650" y="4483100"/>
          <p14:tracePt t="286821" x="8763000" y="4476750"/>
          <p14:tracePt t="286838" x="8769350" y="4464050"/>
          <p14:tracePt t="286857" x="8782050" y="4445000"/>
          <p14:tracePt t="286871" x="8801100" y="4432300"/>
          <p14:tracePt t="286890" x="8832850" y="4406900"/>
          <p14:tracePt t="286905" x="8870950" y="4381500"/>
          <p14:tracePt t="286922" x="8902700" y="4368800"/>
          <p14:tracePt t="286938" x="8947150" y="4356100"/>
          <p14:tracePt t="286955" x="9010650" y="4349750"/>
          <p14:tracePt t="286957" x="9023350" y="4343400"/>
          <p14:tracePt t="286972" x="9048750" y="4343400"/>
          <p14:tracePt t="286988" x="9086850" y="4330700"/>
          <p14:tracePt t="286990" x="9099550" y="4324350"/>
          <p14:tracePt t="287005" x="9118600" y="4318000"/>
          <p14:tracePt t="287021" x="9131300" y="4305300"/>
          <p14:tracePt t="287042" x="9144000" y="4292600"/>
          <p14:tracePt t="287055" x="9150350" y="4279900"/>
          <p14:tracePt t="287088" x="9150350" y="4273550"/>
          <p14:tracePt t="287122" x="9150350" y="4267200"/>
          <p14:tracePt t="287138" x="9144000" y="4267200"/>
          <p14:tracePt t="287155" x="9131300" y="4260850"/>
          <p14:tracePt t="287172" x="9112250" y="4260850"/>
          <p14:tracePt t="287189" x="9099550" y="4260850"/>
          <p14:tracePt t="287205" x="9093200" y="4260850"/>
          <p14:tracePt t="287311" x="9099550" y="4260850"/>
          <p14:tracePt t="287319" x="9105900" y="4260850"/>
          <p14:tracePt t="287328" x="9124950" y="4260850"/>
          <p14:tracePt t="287338" x="9144000" y="4267200"/>
          <p14:tracePt t="287356" x="9182100" y="4273550"/>
          <p14:tracePt t="287372" x="9201150" y="4286250"/>
          <p14:tracePt t="287388" x="9213850" y="4292600"/>
          <p14:tracePt t="287406" x="9226550" y="4305300"/>
          <p14:tracePt t="287423" x="9226550" y="4311650"/>
          <p14:tracePt t="287457" x="9232900" y="4311650"/>
          <p14:tracePt t="287611" x="9232900" y="4318000"/>
          <p14:tracePt t="287642" x="9232900" y="4324350"/>
          <p14:tracePt t="287650" x="9226550" y="4324350"/>
          <p14:tracePt t="287674" x="9220200" y="4330700"/>
          <p14:tracePt t="287697" x="9213850" y="4330700"/>
          <p14:tracePt t="287706" x="9213850" y="4337050"/>
          <p14:tracePt t="287722" x="9213850" y="4343400"/>
          <p14:tracePt t="287955" x="9213850" y="4349750"/>
          <p14:tracePt t="287964" x="9213850" y="4356100"/>
          <p14:tracePt t="287973" x="9226550" y="4362450"/>
          <p14:tracePt t="287990" x="9232900" y="4368800"/>
          <p14:tracePt t="288005" x="9245600" y="4368800"/>
          <p14:tracePt t="288023" x="9258300" y="4375150"/>
          <p14:tracePt t="288056" x="9264650" y="4375150"/>
          <p14:tracePt t="288140" x="9271000" y="4375150"/>
          <p14:tracePt t="288157" x="9302750" y="4387850"/>
          <p14:tracePt t="288176" x="9378950" y="4406900"/>
          <p14:tracePt t="288190" x="9461500" y="4425950"/>
          <p14:tracePt t="288207" x="9588500" y="4432300"/>
          <p14:tracePt t="288223" x="9696450" y="4432300"/>
          <p14:tracePt t="288239" x="9829800" y="4413250"/>
          <p14:tracePt t="288256" x="9893300" y="4394200"/>
          <p14:tracePt t="288273" x="9944100" y="4381500"/>
          <p14:tracePt t="288289" x="9963150" y="4375150"/>
          <p14:tracePt t="288306" x="9975850" y="4375150"/>
          <p14:tracePt t="288323" x="9982200" y="4381500"/>
          <p14:tracePt t="288339" x="9988550" y="4394200"/>
          <p14:tracePt t="288356" x="9988550" y="4413250"/>
          <p14:tracePt t="288372" x="9988550" y="4432300"/>
          <p14:tracePt t="288390" x="9988550" y="4438650"/>
          <p14:tracePt t="288407" x="9988550" y="4445000"/>
          <p14:tracePt t="288441" x="9975850" y="4445000"/>
          <p14:tracePt t="288459" x="9969500" y="4445000"/>
          <p14:tracePt t="288473" x="9963150" y="4445000"/>
          <p14:tracePt t="288506" x="9956800" y="4445000"/>
          <p14:tracePt t="288523" x="9950450" y="4451350"/>
          <p14:tracePt t="288539" x="9937750" y="4457700"/>
          <p14:tracePt t="288556" x="9931400" y="4464050"/>
          <p14:tracePt t="288573" x="9931400" y="4470400"/>
          <p14:tracePt t="288721" x="9931400" y="4476750"/>
          <p14:tracePt t="288728" x="9925050" y="4476750"/>
          <p14:tracePt t="288800" x="9925050" y="4470400"/>
          <p14:tracePt t="289018" x="9912350" y="4483100"/>
          <p14:tracePt t="289041" x="9906000" y="4489450"/>
          <p14:tracePt t="289057" x="9899650" y="4489450"/>
          <p14:tracePt t="289179" x="9899650" y="4495800"/>
          <p14:tracePt t="289672" x="9893300" y="4495800"/>
          <p14:tracePt t="289691" x="9893300" y="4502150"/>
          <p14:tracePt t="289708" x="9886950" y="4508500"/>
          <p14:tracePt t="289725" x="9886950" y="4514850"/>
          <p14:tracePt t="289741" x="9886950" y="4521200"/>
          <p14:tracePt t="289932" x="9880600" y="4521200"/>
          <p14:tracePt t="290141" x="9880600" y="4514850"/>
          <p14:tracePt t="290158" x="9880600" y="4502150"/>
          <p14:tracePt t="290175" x="9886950" y="4495800"/>
          <p14:tracePt t="290191" x="9893300" y="4489450"/>
          <p14:tracePt t="290299" x="9893300" y="4495800"/>
          <p14:tracePt t="290308" x="9886950" y="4502150"/>
          <p14:tracePt t="290325" x="9880600" y="4514850"/>
          <p14:tracePt t="290340" x="9874250" y="4521200"/>
          <p14:tracePt t="290358" x="9867900" y="4527550"/>
          <p14:tracePt t="290407" x="9867900" y="4521200"/>
          <p14:tracePt t="290427" x="9874250" y="4508500"/>
          <p14:tracePt t="290445" x="9880600" y="4489450"/>
          <p14:tracePt t="290458" x="9886950" y="4489450"/>
          <p14:tracePt t="290474" x="9893300" y="4483100"/>
          <p14:tracePt t="290548" x="9893300" y="4476750"/>
          <p14:tracePt t="290574" x="9886950" y="4476750"/>
          <p14:tracePt t="291275" x="9880600" y="4476750"/>
          <p14:tracePt t="291372" x="9880600" y="4470400"/>
          <p14:tracePt t="291742" x="9874250" y="4470400"/>
          <p14:tracePt t="291754" x="9867900" y="4470400"/>
          <p14:tracePt t="291763" x="9861550" y="4470400"/>
          <p14:tracePt t="291787" x="9855200" y="4470400"/>
          <p14:tracePt t="291801" x="9848850" y="4470400"/>
          <p14:tracePt t="291813" x="9842500" y="4470400"/>
          <p14:tracePt t="291826" x="9829800" y="4470400"/>
          <p14:tracePt t="291843" x="9798050" y="4470400"/>
          <p14:tracePt t="291859" x="9753600" y="4470400"/>
          <p14:tracePt t="291877" x="9728200" y="4464050"/>
          <p14:tracePt t="291893" x="9709150" y="4464050"/>
          <p14:tracePt t="291910" x="9696450" y="4457700"/>
          <p14:tracePt t="291926" x="9677400" y="4445000"/>
          <p14:tracePt t="291943" x="9652000" y="4419600"/>
          <p14:tracePt t="291961" x="9639300" y="4400550"/>
          <p14:tracePt t="291981" x="9575800" y="4362450"/>
          <p14:tracePt t="292001" x="9499600" y="4343400"/>
          <p14:tracePt t="292010" x="9404350" y="4318000"/>
          <p14:tracePt t="292026" x="9347200" y="4305300"/>
          <p14:tracePt t="292043" x="9188450" y="4235450"/>
          <p14:tracePt t="292062" x="9105900" y="4165600"/>
          <p14:tracePt t="292076" x="9042400" y="4076700"/>
          <p14:tracePt t="292094" x="9004300" y="4006850"/>
          <p14:tracePt t="292110" x="8947150" y="3930650"/>
          <p14:tracePt t="292126" x="8883650" y="3879850"/>
          <p14:tracePt t="292143" x="8674100" y="3752850"/>
          <p14:tracePt t="292160" x="8312150" y="3600450"/>
          <p14:tracePt t="292176" x="7905750" y="3397250"/>
          <p14:tracePt t="292193" x="7493000" y="3130550"/>
          <p14:tracePt t="292210" x="7099300" y="2838450"/>
          <p14:tracePt t="292226" x="6788150" y="2565400"/>
          <p14:tracePt t="292245" x="6559550" y="2343150"/>
          <p14:tracePt t="292259" x="6330950" y="2089150"/>
          <p14:tracePt t="292276" x="6146800" y="1879600"/>
          <p14:tracePt t="292296" x="5810250" y="1568450"/>
          <p14:tracePt t="292309" x="5575300" y="1397000"/>
          <p14:tracePt t="292326" x="5302250" y="1238250"/>
          <p14:tracePt t="292343" x="4953000" y="1079500"/>
          <p14:tracePt t="292360" x="4635500" y="965200"/>
          <p14:tracePt t="292377" x="4406900" y="920750"/>
          <p14:tracePt t="292393" x="4298950" y="914400"/>
          <p14:tracePt t="292409" x="4273550" y="958850"/>
          <p14:tracePt t="292427" x="4298950" y="1016000"/>
          <p14:tracePt t="292443" x="4368800" y="1085850"/>
          <p14:tracePt t="292460" x="4438650" y="1123950"/>
          <p14:tracePt t="292476" x="4521200" y="1130300"/>
          <p14:tracePt t="292493" x="4559300" y="1123950"/>
          <p14:tracePt t="292509" x="4603750" y="1098550"/>
          <p14:tracePt t="292527" x="4629150" y="1073150"/>
          <p14:tracePt t="292544" x="4648200" y="1047750"/>
          <p14:tracePt t="292559" x="4654550" y="1041400"/>
          <p14:tracePt t="292577" x="4673600" y="1035050"/>
          <p14:tracePt t="292593" x="4692650" y="1035050"/>
          <p14:tracePt t="292609" x="4724400" y="1009650"/>
          <p14:tracePt t="292626" x="4756150" y="971550"/>
          <p14:tracePt t="292643" x="4787900" y="920750"/>
          <p14:tracePt t="292660" x="4813300" y="857250"/>
          <p14:tracePt t="292676" x="4832350" y="812800"/>
          <p14:tracePt t="292693" x="4857750" y="787400"/>
          <p14:tracePt t="292710" x="4889500" y="768350"/>
          <p14:tracePt t="292729" x="4927600" y="762000"/>
          <p14:tracePt t="292743" x="4991100" y="762000"/>
          <p14:tracePt t="292760" x="5060950" y="762000"/>
          <p14:tracePt t="292776" x="5130800" y="749300"/>
          <p14:tracePt t="292793" x="5156200" y="704850"/>
          <p14:tracePt t="292810" x="5156200" y="660400"/>
          <p14:tracePt t="292827" x="5137150" y="628650"/>
          <p14:tracePt t="292844" x="5092700" y="584200"/>
          <p14:tracePt t="292860" x="5060950" y="571500"/>
          <p14:tracePt t="292876" x="5029200" y="558800"/>
          <p14:tracePt t="292894" x="4972050" y="552450"/>
          <p14:tracePt t="292911" x="4851400" y="539750"/>
          <p14:tracePt t="292927" x="4711700" y="488950"/>
          <p14:tracePt t="292928" x="4610100" y="457200"/>
          <p14:tracePt t="292943" x="4514850" y="431800"/>
          <p14:tracePt t="292960" x="4305300" y="406400"/>
          <p14:tracePt t="292978" x="4159250" y="412750"/>
          <p14:tracePt t="292994" x="4070350" y="444500"/>
          <p14:tracePt t="293010" x="4038600" y="495300"/>
          <p14:tracePt t="293012" x="4032250" y="533400"/>
          <p14:tracePt t="293029" x="4064000" y="609600"/>
          <p14:tracePt t="293047" x="4152900" y="698500"/>
          <p14:tracePt t="293060" x="4324350" y="793750"/>
          <p14:tracePt t="293077" x="4572000" y="876300"/>
          <p14:tracePt t="293094" x="4870450" y="927100"/>
          <p14:tracePt t="293110" x="5137150" y="952500"/>
          <p14:tracePt t="293127" x="5410200" y="952500"/>
          <p14:tracePt t="293144" x="5695950" y="939800"/>
          <p14:tracePt t="293160" x="5899150" y="882650"/>
          <p14:tracePt t="293178" x="5911850" y="838200"/>
          <p14:tracePt t="293194" x="5899150" y="800100"/>
          <p14:tracePt t="293210" x="5854700" y="781050"/>
          <p14:tracePt t="293227" x="5759450" y="768350"/>
          <p14:tracePt t="293244" x="5645150" y="774700"/>
          <p14:tracePt t="293261" x="5530850" y="838200"/>
          <p14:tracePt t="293277" x="5511800" y="939800"/>
          <p14:tracePt t="293296" x="5581650" y="1111250"/>
          <p14:tracePt t="293313" x="5727700" y="1339850"/>
          <p14:tracePt t="293330" x="5969000" y="1600200"/>
          <p14:tracePt t="293346" x="6261100" y="1879600"/>
          <p14:tracePt t="293360" x="6597650" y="2171700"/>
          <p14:tracePt t="293377" x="7004050" y="2495550"/>
          <p14:tracePt t="293394" x="7429500" y="2806700"/>
          <p14:tracePt t="293413" x="8305800" y="3403600"/>
          <p14:tracePt t="293427" x="8604250" y="3600450"/>
          <p14:tracePt t="293445" x="9055100" y="3886200"/>
          <p14:tracePt t="293448" x="9283700" y="4019550"/>
          <p14:tracePt t="293460" x="9461500" y="4108450"/>
          <p14:tracePt t="293478" x="9759950" y="4152900"/>
          <p14:tracePt t="293495" x="9791700" y="4133850"/>
          <p14:tracePt t="293510" x="9823450" y="4057650"/>
          <p14:tracePt t="293528" x="9810750" y="3898900"/>
          <p14:tracePt t="293545" x="9785350" y="3810000"/>
          <p14:tracePt t="293560" x="9779000" y="3790950"/>
          <p14:tracePt t="293593" x="9779000" y="3797300"/>
          <p14:tracePt t="293612" x="9798050" y="3835400"/>
          <p14:tracePt t="293630" x="9810750" y="3854450"/>
          <p14:tracePt t="293631" x="9817100" y="3860800"/>
          <p14:tracePt t="293646" x="9823450" y="3867150"/>
          <p14:tracePt t="293665" x="9836150" y="3879850"/>
          <p14:tracePt t="293677" x="9867900" y="3898900"/>
          <p14:tracePt t="293694" x="9944100" y="3956050"/>
          <p14:tracePt t="293711" x="9969500" y="3987800"/>
          <p14:tracePt t="293728" x="9988550" y="4019550"/>
          <p14:tracePt t="293745" x="9994900" y="4044950"/>
          <p14:tracePt t="293762" x="10001250" y="4083050"/>
          <p14:tracePt t="293777" x="10001250" y="4140200"/>
          <p14:tracePt t="293794" x="9994900" y="4184650"/>
          <p14:tracePt t="293811" x="9988550" y="4248150"/>
          <p14:tracePt t="293827" x="9988550" y="4267200"/>
          <p14:tracePt t="293844" x="9988550" y="4260850"/>
          <p14:tracePt t="293862" x="9994900" y="4222750"/>
          <p14:tracePt t="293877" x="10013950" y="4171950"/>
          <p14:tracePt t="293894" x="10033000" y="4114800"/>
          <p14:tracePt t="293911" x="10039350" y="4083050"/>
          <p14:tracePt t="293928" x="10039350" y="4064000"/>
          <p14:tracePt t="293978" x="10039350" y="4070350"/>
          <p14:tracePt t="293995" x="10039350" y="4083050"/>
          <p14:tracePt t="294011" x="10026650" y="4108450"/>
          <p14:tracePt t="294030" x="10001250" y="4140200"/>
          <p14:tracePt t="294045" x="9994900" y="4152900"/>
          <p14:tracePt t="294062" x="9988550" y="4165600"/>
          <p14:tracePt t="294096" x="9982200" y="4171950"/>
          <p14:tracePt t="294285" x="9975850" y="4171950"/>
          <p14:tracePt t="294298" x="9969500" y="4171950"/>
          <p14:tracePt t="294314" x="9956800" y="4171950"/>
          <p14:tracePt t="294329" x="9950450" y="4171950"/>
          <p14:tracePt t="294346" x="9931400" y="4171950"/>
          <p14:tracePt t="294361" x="9918700" y="4171950"/>
          <p14:tracePt t="294378" x="9893300" y="4159250"/>
          <p14:tracePt t="294395" x="9867900" y="4146550"/>
          <p14:tracePt t="294414" x="9848850" y="4133850"/>
          <p14:tracePt t="294428" x="9823450" y="4121150"/>
          <p14:tracePt t="294445" x="9791700" y="4095750"/>
          <p14:tracePt t="294464" x="9734550" y="4064000"/>
          <p14:tracePt t="294465" x="9683750" y="4044950"/>
          <p14:tracePt t="294477" x="9652000" y="4032250"/>
          <p14:tracePt t="294494" x="9569450" y="4000500"/>
          <p14:tracePt t="294511" x="9512300" y="3987800"/>
          <p14:tracePt t="294512" x="9486900" y="3981450"/>
          <p14:tracePt t="294529" x="9461500" y="3975100"/>
          <p14:tracePt t="294545" x="9359900" y="3962400"/>
          <p14:tracePt t="294562" x="9296400" y="3968750"/>
          <p14:tracePt t="294581" x="9251950" y="3994150"/>
          <p14:tracePt t="294595" x="9175750" y="4032250"/>
          <p14:tracePt t="294611" x="9086850" y="4064000"/>
          <p14:tracePt t="294628" x="8934450" y="4121150"/>
          <p14:tracePt t="294644" x="8794750" y="4171950"/>
          <p14:tracePt t="294662" x="8521700" y="4222750"/>
          <p14:tracePt t="294678" x="8229600" y="4279900"/>
          <p14:tracePt t="294695" x="8013700" y="4311650"/>
          <p14:tracePt t="294714" x="7823200" y="4318000"/>
          <p14:tracePt t="294732" x="7620000" y="4324350"/>
          <p14:tracePt t="294745" x="7505700" y="4324350"/>
          <p14:tracePt t="294762" x="7346950" y="4337050"/>
          <p14:tracePt t="294780" x="7092950" y="4349750"/>
          <p14:tracePt t="294799" x="6934200" y="4349750"/>
          <p14:tracePt t="294812" x="6819900" y="4349750"/>
          <p14:tracePt t="294829" x="6769100" y="4349750"/>
          <p14:tracePt t="294846" x="6762750" y="4349750"/>
          <p14:tracePt t="294878" x="6762750" y="4356100"/>
          <p14:tracePt t="294895" x="6762750" y="4375150"/>
          <p14:tracePt t="294912" x="6762750" y="4394200"/>
          <p14:tracePt t="294928" x="6756400" y="4419600"/>
          <p14:tracePt t="294930" x="6756400" y="4438650"/>
          <p14:tracePt t="294946" x="6756400" y="4451350"/>
          <p14:tracePt t="294964" x="6762750" y="4470400"/>
          <p14:tracePt t="294965" x="6769100" y="4476750"/>
          <p14:tracePt t="294984" x="6775450" y="4483100"/>
          <p14:tracePt t="294995" x="6775450" y="4489450"/>
          <p14:tracePt t="295013" x="6775450" y="4502150"/>
          <p14:tracePt t="295028" x="6750050" y="4521200"/>
          <p14:tracePt t="295045" x="6692900" y="4552950"/>
          <p14:tracePt t="295063" x="6667500" y="4565650"/>
          <p14:tracePt t="295079" x="6654800" y="4572000"/>
          <p14:tracePt t="295134" x="6661150" y="4572000"/>
          <p14:tracePt t="295218" x="6667500" y="4572000"/>
          <p14:tracePt t="295222" x="6673850" y="4572000"/>
          <p14:tracePt t="295231" x="6699250" y="4578350"/>
          <p14:tracePt t="295246" x="6743700" y="4584700"/>
          <p14:tracePt t="295263" x="6883400" y="4622800"/>
          <p14:tracePt t="295279" x="7023100" y="4654550"/>
          <p14:tracePt t="295296" x="7156450" y="4679950"/>
          <p14:tracePt t="295311" x="7359650" y="4724400"/>
          <p14:tracePt t="295329" x="7594600" y="4775200"/>
          <p14:tracePt t="295346" x="7905750" y="4826000"/>
          <p14:tracePt t="295362" x="8229600" y="4864100"/>
          <p14:tracePt t="295379" x="8521700" y="4889500"/>
          <p14:tracePt t="295396" x="8775700" y="4908550"/>
          <p14:tracePt t="295411" x="8928100" y="4908550"/>
          <p14:tracePt t="295429" x="9042400" y="4902200"/>
          <p14:tracePt t="295446" x="9086850" y="4889500"/>
          <p14:tracePt t="295462" x="9099550" y="4883150"/>
          <p14:tracePt t="295478" x="9105900" y="4883150"/>
          <p14:tracePt t="295514" x="9124950" y="4883150"/>
          <p14:tracePt t="295616" x="9131300" y="4883150"/>
          <p14:tracePt t="295633" x="9131300" y="4876800"/>
          <p14:tracePt t="295642" x="9137650" y="4876800"/>
          <p14:tracePt t="295649" x="9144000" y="4870450"/>
          <p14:tracePt t="295663" x="9144000" y="4864100"/>
          <p14:tracePt t="295679" x="9150350" y="4864100"/>
          <p14:tracePt t="295696" x="9156700" y="4864100"/>
          <p14:tracePt t="295712" x="9156700" y="4857750"/>
          <p14:tracePt t="295730" x="9169400" y="4851400"/>
          <p14:tracePt t="295746" x="9175750" y="4845050"/>
          <p14:tracePt t="295762" x="9194800" y="4832350"/>
          <p14:tracePt t="295764" x="9201150" y="4826000"/>
          <p14:tracePt t="295779" x="9207500" y="4826000"/>
          <p14:tracePt t="295796" x="9213850" y="4819650"/>
          <p14:tracePt t="295829" x="9213850" y="4813300"/>
          <p14:tracePt t="295849" x="9220200" y="4806950"/>
          <p14:tracePt t="295879" x="9220200" y="4800600"/>
          <p14:tracePt t="295896" x="9207500" y="4800600"/>
          <p14:tracePt t="295912" x="9169400" y="4800600"/>
          <p14:tracePt t="295929" x="9144000" y="4800600"/>
          <p14:tracePt t="295946" x="9099550" y="4800600"/>
          <p14:tracePt t="295962" x="9074150" y="4800600"/>
          <p14:tracePt t="295980" x="9036050" y="4806950"/>
          <p14:tracePt t="295996" x="8991600" y="4813300"/>
          <p14:tracePt t="296012" x="8890000" y="4832350"/>
          <p14:tracePt t="296030" x="8763000" y="4838700"/>
          <p14:tracePt t="296047" x="8623300" y="4838700"/>
          <p14:tracePt t="296063" x="8439150" y="4826000"/>
          <p14:tracePt t="296080" x="8274050" y="4775200"/>
          <p14:tracePt t="296098" x="8210550" y="4762500"/>
          <p14:tracePt t="296116" x="8013700" y="4699000"/>
          <p14:tracePt t="296129" x="7918450" y="4679950"/>
          <p14:tracePt t="296146" x="7797800" y="4660900"/>
          <p14:tracePt t="296163" x="7645400" y="4641850"/>
          <p14:tracePt t="296180" x="7518400" y="4629150"/>
          <p14:tracePt t="296196" x="7372350" y="4616450"/>
          <p14:tracePt t="296212" x="7283450" y="4603750"/>
          <p14:tracePt t="296230" x="7251700" y="4597400"/>
          <p14:tracePt t="296247" x="7239000" y="4597400"/>
          <p14:tracePt t="296249" x="7232650" y="4597400"/>
          <p14:tracePt t="296266" x="7200900" y="4603750"/>
          <p14:tracePt t="296280" x="7188200" y="4610100"/>
          <p14:tracePt t="296297" x="7131050" y="4616450"/>
          <p14:tracePt t="296315" x="7029450" y="4616450"/>
          <p14:tracePt t="296330" x="6946900" y="4616450"/>
          <p14:tracePt t="296346" x="6915150" y="4610100"/>
          <p14:tracePt t="296364" x="6896100" y="4610100"/>
          <p14:tracePt t="296381" x="6883400" y="4610100"/>
          <p14:tracePt t="296396" x="6870700" y="4610100"/>
          <p14:tracePt t="296413" x="6851650" y="4610100"/>
          <p14:tracePt t="296430" x="6826250" y="4610100"/>
          <p14:tracePt t="296447" x="6769100" y="4597400"/>
          <p14:tracePt t="296463" x="6705600" y="4578350"/>
          <p14:tracePt t="296479" x="6610350" y="4552950"/>
          <p14:tracePt t="296496" x="6515100" y="4521200"/>
          <p14:tracePt t="296513" x="6426200" y="4502150"/>
          <p14:tracePt t="296529" x="6375400" y="4489450"/>
          <p14:tracePt t="296547" x="6362700" y="4483100"/>
          <p14:tracePt t="296593" x="6356350" y="4483100"/>
          <p14:tracePt t="296598" x="6356350" y="4489450"/>
          <p14:tracePt t="296614" x="6350000" y="4489450"/>
          <p14:tracePt t="296629" x="6337300" y="4495800"/>
          <p14:tracePt t="296647" x="6324600" y="4502150"/>
          <p14:tracePt t="296664" x="6318250" y="4502150"/>
          <p14:tracePt t="296700" x="6318250" y="4508500"/>
          <p14:tracePt t="296717" x="6330950" y="4514850"/>
          <p14:tracePt t="296730" x="6350000" y="4521200"/>
          <p14:tracePt t="296746" x="6369050" y="4527550"/>
          <p14:tracePt t="296763" x="6381750" y="4527550"/>
          <p14:tracePt t="296780" x="6388100" y="4533900"/>
          <p14:tracePt t="296797" x="6407150" y="4533900"/>
          <p14:tracePt t="296813" x="6432550" y="4540250"/>
          <p14:tracePt t="296830" x="6457950" y="4540250"/>
          <p14:tracePt t="296848" x="6483350" y="4540250"/>
          <p14:tracePt t="296863" x="6502400" y="4533900"/>
          <p14:tracePt t="296880" x="6515100" y="4533900"/>
          <p14:tracePt t="296897" x="6553200" y="4527550"/>
          <p14:tracePt t="296914" x="6597650" y="4527550"/>
          <p14:tracePt t="296930" x="6635750" y="4533900"/>
          <p14:tracePt t="296947" x="6718300" y="4540250"/>
          <p14:tracePt t="296963" x="6756400" y="4546600"/>
          <p14:tracePt t="296980" x="6800850" y="4546600"/>
          <p14:tracePt t="296997" x="6838950" y="4540250"/>
          <p14:tracePt t="297014" x="6858000" y="4527550"/>
          <p14:tracePt t="297031" x="6864350" y="4521200"/>
          <p14:tracePt t="297064" x="6870700" y="4514850"/>
          <p14:tracePt t="297080" x="6877050" y="4514850"/>
          <p14:tracePt t="297120" x="6883400" y="4514850"/>
          <p14:tracePt t="297136" x="6889750" y="4508500"/>
          <p14:tracePt t="297146" x="6896100" y="4508500"/>
          <p14:tracePt t="297164" x="6915150" y="4502150"/>
          <p14:tracePt t="297181" x="6953250" y="4502150"/>
          <p14:tracePt t="297197" x="7073900" y="4521200"/>
          <p14:tracePt t="297213" x="7181850" y="4540250"/>
          <p14:tracePt t="297231" x="7308850" y="4565650"/>
          <p14:tracePt t="297249" x="7442200" y="4584700"/>
          <p14:tracePt t="297264" x="7467600" y="4584700"/>
          <p14:tracePt t="297281" x="7518400" y="4591050"/>
          <p14:tracePt t="297282" x="7531100" y="4591050"/>
          <p14:tracePt t="297318" x="7537450" y="4591050"/>
          <p14:tracePt t="297330" x="7543800" y="4591050"/>
          <p14:tracePt t="297348" x="7562850" y="4584700"/>
          <p14:tracePt t="297364" x="7569200" y="4584700"/>
          <p14:tracePt t="297380" x="7575550" y="4584700"/>
          <p14:tracePt t="297430" x="7581900" y="4584700"/>
          <p14:tracePt t="297464" x="7588250" y="4584700"/>
          <p14:tracePt t="297482" x="7620000" y="4584700"/>
          <p14:tracePt t="297497" x="7651750" y="4584700"/>
          <p14:tracePt t="297514" x="7677150" y="4578350"/>
          <p14:tracePt t="297531" x="7689850" y="4578350"/>
          <p14:tracePt t="297548" x="7696200" y="4578350"/>
          <p14:tracePt t="297581" x="7702550" y="4578350"/>
          <p14:tracePt t="297613" x="7702550" y="4572000"/>
          <p14:tracePt t="297717" x="7696200" y="4572000"/>
          <p14:tracePt t="297735" x="7689850" y="4572000"/>
          <p14:tracePt t="297789" x="7696200" y="4572000"/>
          <p14:tracePt t="297814" x="7702550" y="4572000"/>
          <p14:tracePt t="297831" x="7708900" y="4572000"/>
          <p14:tracePt t="297864" x="7727950" y="4559300"/>
          <p14:tracePt t="297881" x="7766050" y="4540250"/>
          <p14:tracePt t="297898" x="7797800" y="4533900"/>
          <p14:tracePt t="297915" x="7842250" y="4527550"/>
          <p14:tracePt t="297917" x="7867650" y="4521200"/>
          <p14:tracePt t="297934" x="7905750" y="4521200"/>
          <p14:tracePt t="297949" x="7937500" y="4514850"/>
          <p14:tracePt t="297965" x="7943850" y="4514850"/>
          <p14:tracePt t="297981" x="7950200" y="4514850"/>
          <p14:tracePt t="298052" x="7956550" y="4514850"/>
          <p14:tracePt t="298057" x="7962900" y="4514850"/>
          <p14:tracePt t="298081" x="7975600" y="4514850"/>
          <p14:tracePt t="298098" x="7981950" y="4514850"/>
          <p14:tracePt t="298152" x="7988300" y="4514850"/>
          <p14:tracePt t="298175" x="7994650" y="4514850"/>
          <p14:tracePt t="298183" x="8001000" y="4521200"/>
          <p14:tracePt t="298198" x="8007350" y="4527550"/>
          <p14:tracePt t="298215" x="8032750" y="4546600"/>
          <p14:tracePt t="298231" x="8077200" y="4565650"/>
          <p14:tracePt t="298248" x="8102600" y="4572000"/>
          <p14:tracePt t="298265" x="8121650" y="4572000"/>
          <p14:tracePt t="298281" x="8153400" y="4572000"/>
          <p14:tracePt t="298298" x="8185150" y="4572000"/>
          <p14:tracePt t="298315" x="8204200" y="4572000"/>
          <p14:tracePt t="298334" x="8242300" y="4565650"/>
          <p14:tracePt t="298348" x="8280400" y="4559300"/>
          <p14:tracePt t="298364" x="8305800" y="4552950"/>
          <p14:tracePt t="298381" x="8343900" y="4552950"/>
          <p14:tracePt t="298398" x="8369300" y="4552950"/>
          <p14:tracePt t="298415" x="8394700" y="4546600"/>
          <p14:tracePt t="298432" x="8407400" y="4546600"/>
          <p14:tracePt t="298448" x="8413750" y="4546600"/>
          <p14:tracePt t="298465" x="8420100" y="4546600"/>
          <p14:tracePt t="298485" x="8426450" y="4546600"/>
          <p14:tracePt t="298498" x="8426450" y="4540250"/>
          <p14:tracePt t="298515" x="8432800" y="4540250"/>
          <p14:tracePt t="298710" x="8445500" y="4540250"/>
          <p14:tracePt t="298719" x="8451850" y="4546600"/>
          <p14:tracePt t="298726" x="8464550" y="4552950"/>
          <p14:tracePt t="298734" x="8483600" y="4552950"/>
          <p14:tracePt t="298749" x="8496300" y="4552950"/>
          <p14:tracePt t="298765" x="8521700" y="4552950"/>
          <p14:tracePt t="298783" x="8559800" y="4552950"/>
          <p14:tracePt t="298799" x="8566150" y="4552950"/>
          <p14:tracePt t="298816" x="8578850" y="4552950"/>
          <p14:tracePt t="298985" x="8578850" y="4546600"/>
          <p14:tracePt t="298993" x="8578850" y="4540250"/>
          <p14:tracePt t="299016" x="8585200" y="4540250"/>
          <p14:tracePt t="299033" x="8591550" y="4540250"/>
          <p14:tracePt t="299049" x="8629650" y="4540250"/>
          <p14:tracePt t="299065" x="8737600" y="4559300"/>
          <p14:tracePt t="299082" x="8775700" y="4552950"/>
          <p14:tracePt t="299099" x="8807450" y="4540250"/>
          <p14:tracePt t="299115" x="8839200" y="4527550"/>
          <p14:tracePt t="299132" x="8870950" y="4521200"/>
          <p14:tracePt t="299149" x="8909050" y="4514850"/>
          <p14:tracePt t="299166" x="8934450" y="4514850"/>
          <p14:tracePt t="299182" x="8947150" y="4514850"/>
          <p14:tracePt t="299199" x="8953500" y="4514850"/>
          <p14:tracePt t="299255" x="8959850" y="4514850"/>
          <p14:tracePt t="299283" x="8966200" y="4521200"/>
          <p14:tracePt t="299299" x="8991600" y="4533900"/>
          <p14:tracePt t="299316" x="9017000" y="4552950"/>
          <p14:tracePt t="299333" x="9048750" y="4565650"/>
          <p14:tracePt t="299349" x="9067800" y="4572000"/>
          <p14:tracePt t="299366" x="9080500" y="4578350"/>
          <p14:tracePt t="299383" x="9099550" y="4584700"/>
          <p14:tracePt t="299398" x="9144000" y="4591050"/>
          <p14:tracePt t="299416" x="9207500" y="4597400"/>
          <p14:tracePt t="299432" x="9251950" y="4597400"/>
          <p14:tracePt t="299449" x="9283700" y="4597400"/>
          <p14:tracePt t="299466" x="9302750" y="4597400"/>
          <p14:tracePt t="299482" x="9315450" y="4597400"/>
          <p14:tracePt t="299500" x="9334500" y="4597400"/>
          <p14:tracePt t="299516" x="9347200" y="4597400"/>
          <p14:tracePt t="299532" x="9366250" y="4591050"/>
          <p14:tracePt t="299550" x="9385300" y="4591050"/>
          <p14:tracePt t="299566" x="9398000" y="4584700"/>
          <p14:tracePt t="299582" x="9410700" y="4584700"/>
          <p14:tracePt t="299584" x="9410700" y="4578350"/>
          <p14:tracePt t="299617" x="9417050" y="4578350"/>
          <p14:tracePt t="300628" x="9417050" y="4572000"/>
          <p14:tracePt t="300644" x="9423400" y="4572000"/>
          <p14:tracePt t="300652" x="9423400" y="4565650"/>
          <p14:tracePt t="300668" x="9423400" y="4559300"/>
          <p14:tracePt t="300685" x="9442450" y="4552950"/>
          <p14:tracePt t="300704" x="9467850" y="4546600"/>
          <p14:tracePt t="300717" x="9480550" y="4546600"/>
          <p14:tracePt t="300734" x="9505950" y="4540250"/>
          <p14:tracePt t="300749" x="9518650" y="4533900"/>
          <p14:tracePt t="300767" x="9525000" y="4533900"/>
          <p14:tracePt t="300784" x="9531350" y="4533900"/>
          <p14:tracePt t="300799" x="9537700" y="4527550"/>
          <p14:tracePt t="300817" x="9563100" y="4527550"/>
          <p14:tracePt t="300834" x="9588500" y="4527550"/>
          <p14:tracePt t="300850" x="9639300" y="4533900"/>
          <p14:tracePt t="300866" x="9734550" y="4559300"/>
          <p14:tracePt t="300883" x="9772650" y="4572000"/>
          <p14:tracePt t="300900" x="9791700" y="4572000"/>
          <p14:tracePt t="300934" x="9798050" y="4572000"/>
          <p14:tracePt t="300950" x="9804400" y="4572000"/>
          <p14:tracePt t="300967" x="9842500" y="4584700"/>
          <p14:tracePt t="300983" x="9918700" y="4597400"/>
          <p14:tracePt t="301001" x="9982200" y="4610100"/>
          <p14:tracePt t="301017" x="10045700" y="4610100"/>
          <p14:tracePt t="301034" x="10090150" y="4610100"/>
          <p14:tracePt t="301053" x="10147300" y="4597400"/>
          <p14:tracePt t="301067" x="10198100" y="4591050"/>
          <p14:tracePt t="301083" x="10229850" y="4591050"/>
          <p14:tracePt t="301101" x="10280650" y="4591050"/>
          <p14:tracePt t="301117" x="10312400" y="4591050"/>
          <p14:tracePt t="301134" x="10344150" y="4591050"/>
          <p14:tracePt t="301150" x="10363200" y="4578350"/>
          <p14:tracePt t="301167" x="10382250" y="4565650"/>
          <p14:tracePt t="301184" x="10394950" y="4546600"/>
          <p14:tracePt t="301200" x="10407650" y="4533900"/>
          <p14:tracePt t="301217" x="10414000" y="4533900"/>
          <p14:tracePt t="301233" x="10420350" y="4527550"/>
          <p14:tracePt t="301250" x="10426700" y="4527550"/>
          <p14:tracePt t="301267" x="10439400" y="4521200"/>
          <p14:tracePt t="301301" x="10445750" y="4521200"/>
          <p14:tracePt t="301317" x="10445750" y="4514850"/>
          <p14:tracePt t="301333" x="10452100" y="4508500"/>
          <p14:tracePt t="301367" x="10458450" y="4502150"/>
          <p14:tracePt t="301383" x="10464800" y="4502150"/>
          <p14:tracePt t="301401" x="10490200" y="4502150"/>
          <p14:tracePt t="301417" x="10515600" y="4502150"/>
          <p14:tracePt t="301435" x="10528300" y="4502150"/>
          <p14:tracePt t="301451" x="10534650" y="4508500"/>
          <p14:tracePt t="301467" x="10541000" y="4514850"/>
          <p14:tracePt t="301485" x="10553700" y="4521200"/>
          <p14:tracePt t="301501" x="10572750" y="4533900"/>
          <p14:tracePt t="301517" x="10591800" y="4546600"/>
          <p14:tracePt t="301534" x="10610850" y="4552950"/>
          <p14:tracePt t="301553" x="10623550" y="4552950"/>
          <p14:tracePt t="301567" x="10642600" y="4552950"/>
          <p14:tracePt t="301584" x="10648950" y="4552950"/>
          <p14:tracePt t="301634" x="10642600" y="4546600"/>
          <p14:tracePt t="301651" x="10617200" y="4546600"/>
          <p14:tracePt t="301667" x="10591800" y="4546600"/>
          <p14:tracePt t="301685" x="10528300" y="4559300"/>
          <p14:tracePt t="301700" x="10458450" y="4565650"/>
          <p14:tracePt t="301718" x="10375900" y="4578350"/>
          <p14:tracePt t="301720" x="10344150" y="4578350"/>
          <p14:tracePt t="301735" x="10185400" y="4597400"/>
          <p14:tracePt t="301751" x="10013950" y="4610100"/>
          <p14:tracePt t="301767" x="9766300" y="4622800"/>
          <p14:tracePt t="301784" x="9569450" y="4648200"/>
          <p14:tracePt t="301801" x="9328150" y="4686300"/>
          <p14:tracePt t="301817" x="9156700" y="4711700"/>
          <p14:tracePt t="301835" x="8959850" y="4737100"/>
          <p14:tracePt t="301850" x="8788400" y="4743450"/>
          <p14:tracePt t="301867" x="8591550" y="4743450"/>
          <p14:tracePt t="301884" x="8458200" y="4743450"/>
          <p14:tracePt t="301901" x="8172450" y="4711700"/>
          <p14:tracePt t="301918" x="7924800" y="4686300"/>
          <p14:tracePt t="301935" x="7747000" y="4660900"/>
          <p14:tracePt t="301952" x="7664450" y="4648200"/>
          <p14:tracePt t="301968" x="7588250" y="4635500"/>
          <p14:tracePt t="301984" x="7581900" y="4635500"/>
          <p14:tracePt t="302001" x="7575550" y="4635500"/>
          <p14:tracePt t="302018" x="7575550" y="4641850"/>
          <p14:tracePt t="302052" x="7575550" y="4648200"/>
          <p14:tracePt t="302103" x="7575550" y="4654550"/>
          <p14:tracePt t="302120" x="7575550" y="4660900"/>
          <p14:tracePt t="302134" x="7575550" y="4667250"/>
          <p14:tracePt t="302152" x="7556500" y="4686300"/>
          <p14:tracePt t="302170" x="7512050" y="4699000"/>
          <p14:tracePt t="302185" x="7473950" y="4705350"/>
          <p14:tracePt t="302201" x="7442200" y="4711700"/>
          <p14:tracePt t="302218" x="7416800" y="4718050"/>
          <p14:tracePt t="302235" x="7397750" y="4718050"/>
          <p14:tracePt t="302252" x="7334250" y="4724400"/>
          <p14:tracePt t="302268" x="7251700" y="4724400"/>
          <p14:tracePt t="302285" x="7112000" y="4705350"/>
          <p14:tracePt t="302304" x="6940550" y="4673600"/>
          <p14:tracePt t="302322" x="6889750" y="4660900"/>
          <p14:tracePt t="302335" x="6877050" y="4654550"/>
          <p14:tracePt t="302368" x="6883400" y="4648200"/>
          <p14:tracePt t="302385" x="6908800" y="4635500"/>
          <p14:tracePt t="302402" x="6934200" y="4635500"/>
          <p14:tracePt t="302461" x="6934200" y="4641850"/>
          <p14:tracePt t="302486" x="6934200" y="4654550"/>
          <p14:tracePt t="302502" x="6946900" y="4667250"/>
          <p14:tracePt t="302518" x="6978650" y="4686300"/>
          <p14:tracePt t="302535" x="7023100" y="4699000"/>
          <p14:tracePt t="302551" x="7092950" y="4718050"/>
          <p14:tracePt t="302568" x="7169150" y="4737100"/>
          <p14:tracePt t="302585" x="7232650" y="4749800"/>
          <p14:tracePt t="302602" x="7308850" y="4756150"/>
          <p14:tracePt t="302618" x="7346950" y="4762500"/>
          <p14:tracePt t="302635" x="7372350" y="4768850"/>
          <p14:tracePt t="302685" x="7378700" y="4768850"/>
          <p14:tracePt t="302701" x="7385050" y="4768850"/>
          <p14:tracePt t="302718" x="7397750" y="4768850"/>
          <p14:tracePt t="302736" x="7423150" y="4768850"/>
          <p14:tracePt t="302751" x="7442200" y="4768850"/>
          <p14:tracePt t="302768" x="7448550" y="4768850"/>
          <p14:tracePt t="302857" x="7454900" y="4768850"/>
          <p14:tracePt t="302873" x="7461250" y="4762500"/>
          <p14:tracePt t="302886" x="7467600" y="4762500"/>
          <p14:tracePt t="302902" x="7480300" y="4749800"/>
          <p14:tracePt t="302918" x="7499350" y="4743450"/>
          <p14:tracePt t="302937" x="7512050" y="4724400"/>
          <p14:tracePt t="302952" x="7512050" y="4718050"/>
          <p14:tracePt t="302971" x="7512050" y="4692650"/>
          <p14:tracePt t="302985" x="7518400" y="4679950"/>
          <p14:tracePt t="303001" x="7518400" y="4667250"/>
          <p14:tracePt t="303019" x="7524750" y="4660900"/>
          <p14:tracePt t="303037" x="7537450" y="4654550"/>
          <p14:tracePt t="303055" x="7550150" y="4641850"/>
          <p14:tracePt t="303068" x="7562850" y="4629150"/>
          <p14:tracePt t="303085" x="7569200" y="4622800"/>
          <p14:tracePt t="303103" x="7569200" y="4616450"/>
          <p14:tracePt t="303119" x="7569200" y="4610100"/>
          <p14:tracePt t="303138" x="7581900" y="4591050"/>
          <p14:tracePt t="303152" x="7588250" y="4584700"/>
          <p14:tracePt t="303172" x="7594600" y="4559300"/>
          <p14:tracePt t="303186" x="7600950" y="4527550"/>
          <p14:tracePt t="303202" x="7600950" y="4483100"/>
          <p14:tracePt t="303219" x="7588250" y="4425950"/>
          <p14:tracePt t="303236" x="7569200" y="4381500"/>
          <p14:tracePt t="303252" x="7543800" y="4318000"/>
          <p14:tracePt t="303269" x="7518400" y="4273550"/>
          <p14:tracePt t="303286" x="7493000" y="4229100"/>
          <p14:tracePt t="303302" x="7473950" y="4203700"/>
          <p14:tracePt t="303319" x="7435850" y="4165600"/>
          <p14:tracePt t="303335" x="7397750" y="4127500"/>
          <p14:tracePt t="303352" x="7346950" y="4070350"/>
          <p14:tracePt t="303369" x="7296150" y="4006850"/>
          <p14:tracePt t="303385" x="7239000" y="3949700"/>
          <p14:tracePt t="303403" x="7175500" y="3905250"/>
          <p14:tracePt t="303422" x="7080250" y="3854450"/>
          <p14:tracePt t="303435" x="7010400" y="3829050"/>
          <p14:tracePt t="303452" x="6902450" y="3797300"/>
          <p14:tracePt t="303469" x="6813550" y="3759200"/>
          <p14:tracePt t="303486" x="6692900" y="3695700"/>
          <p14:tracePt t="303502" x="6604000" y="3638550"/>
          <p14:tracePt t="303519" x="6502400" y="3581400"/>
          <p14:tracePt t="303536" x="6388100" y="3517900"/>
          <p14:tracePt t="303552" x="6254750" y="3460750"/>
          <p14:tracePt t="303569" x="6115050" y="3422650"/>
          <p14:tracePt t="303585" x="5975350" y="3403600"/>
          <p14:tracePt t="303602" x="5905500" y="3397250"/>
          <p14:tracePt t="306616" x="5899150" y="3390900"/>
          <p14:tracePt t="306623" x="5892800" y="3384550"/>
          <p14:tracePt t="306641" x="5829300" y="3333750"/>
          <p14:tracePt t="306655" x="5740400" y="3244850"/>
          <p14:tracePt t="306675" x="5575300" y="3105150"/>
          <p14:tracePt t="306690" x="5378450" y="2978150"/>
          <p14:tracePt t="306705" x="5207000" y="2895600"/>
          <p14:tracePt t="306722" x="5092700" y="2844800"/>
          <p14:tracePt t="306738" x="5016500" y="2806700"/>
          <p14:tracePt t="306755" x="4972050" y="2762250"/>
          <p14:tracePt t="306771" x="4902200" y="2686050"/>
          <p14:tracePt t="306788" x="4781550" y="2578100"/>
          <p14:tracePt t="306805" x="4648200" y="2470150"/>
          <p14:tracePt t="306806" x="4565650" y="2413000"/>
          <p14:tracePt t="306821" x="4483100" y="2362200"/>
          <p14:tracePt t="306823" x="4362450" y="2292350"/>
          <p14:tracePt t="306839" x="4286250" y="2260600"/>
          <p14:tracePt t="306855" x="4114800" y="2197100"/>
          <p14:tracePt t="306872" x="4076700" y="2190750"/>
          <p14:tracePt t="306905" x="4070350" y="2190750"/>
          <p14:tracePt t="306921" x="4057650" y="2190750"/>
          <p14:tracePt t="306939" x="3956050" y="2178050"/>
          <p14:tracePt t="306955" x="3746500" y="2146300"/>
          <p14:tracePt t="306973" x="3479800" y="2127250"/>
          <p14:tracePt t="306989" x="3225800" y="2120900"/>
          <p14:tracePt t="307006" x="3060700" y="2089150"/>
          <p14:tracePt t="307022" x="2990850" y="2051050"/>
          <p14:tracePt t="307039" x="2946400" y="2019300"/>
          <p14:tracePt t="307056" x="2870200" y="1987550"/>
          <p14:tracePt t="307072" x="2743200" y="1955800"/>
          <p14:tracePt t="307088" x="2533650" y="1905000"/>
          <p14:tracePt t="307106" x="2260600" y="1816100"/>
          <p14:tracePt t="307122" x="1962150" y="1701800"/>
          <p14:tracePt t="307138" x="1892300" y="1657350"/>
          <p14:tracePt t="307155" x="1885950" y="1625600"/>
          <p14:tracePt t="307172" x="1898650" y="1587500"/>
          <p14:tracePt t="307188" x="1936750" y="1555750"/>
          <p14:tracePt t="307205" x="1949450" y="1543050"/>
          <p14:tracePt t="307299" x="1949450" y="1536700"/>
          <p14:tracePt t="307308" x="1955800" y="1536700"/>
          <p14:tracePt t="307314" x="1962150" y="1530350"/>
          <p14:tracePt t="307324" x="1968500" y="1524000"/>
          <p14:tracePt t="307633" x="1962150" y="1524000"/>
          <p14:tracePt t="307642" x="1955800" y="1524000"/>
          <p14:tracePt t="307648" x="1936750" y="1524000"/>
          <p14:tracePt t="307656" x="1917700" y="1524000"/>
          <p14:tracePt t="307672" x="1898650" y="1517650"/>
          <p14:tracePt t="307689" x="1854200" y="1511300"/>
          <p14:tracePt t="307706" x="1841500" y="1504950"/>
          <p14:tracePt t="307900" x="1835150" y="1504950"/>
          <p14:tracePt t="307908" x="1828800" y="1504950"/>
          <p14:tracePt t="307915" x="1822450" y="1504950"/>
          <p14:tracePt t="307926" x="1816100" y="1498600"/>
          <p14:tracePt t="307956" x="1797050" y="1485900"/>
          <p14:tracePt t="307973" x="1778000" y="1485900"/>
          <p14:tracePt t="307990" x="1739900" y="1485900"/>
          <p14:tracePt t="308005" x="1682750" y="1479550"/>
          <p14:tracePt t="308023" x="1670050" y="1479550"/>
          <p14:tracePt t="308057" x="1689100" y="1473200"/>
          <p14:tracePt t="308073" x="1733550" y="1466850"/>
          <p14:tracePt t="308089" x="1784350" y="1466850"/>
          <p14:tracePt t="308106" x="1841500" y="1460500"/>
          <p14:tracePt t="308123" x="1885950" y="1460500"/>
          <p14:tracePt t="308139" x="1905000" y="1460500"/>
          <p14:tracePt t="308157" x="1924050" y="1460500"/>
          <p14:tracePt t="308173" x="1987550" y="1479550"/>
          <p14:tracePt t="308189" x="2095500" y="1498600"/>
          <p14:tracePt t="308208" x="2184400" y="1504950"/>
          <p14:tracePt t="308225" x="2260600" y="1504950"/>
          <p14:tracePt t="308240" x="2305050" y="1492250"/>
          <p14:tracePt t="308463" x="2311400" y="1492250"/>
          <p14:tracePt t="308480" x="2317750" y="1492250"/>
          <p14:tracePt t="308488" x="2324100" y="1485900"/>
          <p14:tracePt t="308498" x="2330450" y="1485900"/>
          <p14:tracePt t="308506" x="2349500" y="1485900"/>
          <p14:tracePt t="308523" x="2381250" y="1485900"/>
          <p14:tracePt t="308540" x="2432050" y="1492250"/>
          <p14:tracePt t="308557" x="2482850" y="1504950"/>
          <p14:tracePt t="308576" x="2584450" y="1524000"/>
          <p14:tracePt t="308595" x="2647950" y="1524000"/>
          <p14:tracePt t="308606" x="2667000" y="1524000"/>
          <p14:tracePt t="308624" x="2781300" y="1517650"/>
          <p14:tracePt t="308640" x="2857500" y="1504950"/>
          <p14:tracePt t="308657" x="2914650" y="1498600"/>
          <p14:tracePt t="308673" x="2984500" y="1485900"/>
          <p14:tracePt t="308689" x="3035300" y="1479550"/>
          <p14:tracePt t="308706" x="3060700" y="1466850"/>
          <p14:tracePt t="308726" x="3098800" y="1454150"/>
          <p14:tracePt t="308741" x="3130550" y="1441450"/>
          <p14:tracePt t="308756" x="3143250" y="1435100"/>
          <p14:tracePt t="308774" x="3162300" y="1422400"/>
          <p14:tracePt t="308790" x="3175000" y="1416050"/>
          <p14:tracePt t="308806" x="3187700" y="1403350"/>
          <p14:tracePt t="308825" x="3194050" y="1397000"/>
          <p14:tracePt t="308843" x="3200400" y="1397000"/>
          <p14:tracePt t="308874" x="3206750" y="1384300"/>
          <p14:tracePt t="308890" x="3206750" y="1365250"/>
          <p14:tracePt t="308906" x="3206750" y="1352550"/>
          <p14:tracePt t="308924" x="3194050" y="1327150"/>
          <p14:tracePt t="308940" x="3181350" y="1301750"/>
          <p14:tracePt t="308957" x="3162300" y="1289050"/>
          <p14:tracePt t="308975" x="3149600" y="1270000"/>
          <p14:tracePt t="308990" x="3130550" y="1263650"/>
          <p14:tracePt t="309006" x="3098800" y="1250950"/>
          <p14:tracePt t="309024" x="3035300" y="1225550"/>
          <p14:tracePt t="309041" x="2990850" y="1212850"/>
          <p14:tracePt t="309059" x="2933700" y="1193800"/>
          <p14:tracePt t="309073" x="2914650" y="1181100"/>
          <p14:tracePt t="309090" x="2889250" y="1168400"/>
          <p14:tracePt t="309091" x="2870200" y="1162050"/>
          <p14:tracePt t="309109" x="2838450" y="1149350"/>
          <p14:tracePt t="309124" x="2800350" y="1143000"/>
          <p14:tracePt t="309141" x="2755900" y="1136650"/>
          <p14:tracePt t="309157" x="2730500" y="1130300"/>
          <p14:tracePt t="309174" x="2698750" y="1130300"/>
          <p14:tracePt t="309191" x="2679700" y="1123950"/>
          <p14:tracePt t="309208" x="2660650" y="1123950"/>
          <p14:tracePt t="309223" x="2616200" y="1130300"/>
          <p14:tracePt t="309240" x="2520950" y="1155700"/>
          <p14:tracePt t="309242" x="2476500" y="1162050"/>
          <p14:tracePt t="309257" x="2393950" y="1181100"/>
          <p14:tracePt t="309274" x="2279650" y="1200150"/>
          <p14:tracePt t="309290" x="2165350" y="1200150"/>
          <p14:tracePt t="309307" x="2051050" y="1200150"/>
          <p14:tracePt t="309324" x="1962150" y="1193800"/>
          <p14:tracePt t="309341" x="1905000" y="1187450"/>
          <p14:tracePt t="309358" x="1866900" y="1187450"/>
          <p14:tracePt t="309374" x="1854200" y="1187450"/>
          <p14:tracePt t="309390" x="1835150" y="1200150"/>
          <p14:tracePt t="309408" x="1816100" y="1225550"/>
          <p14:tracePt t="309424" x="1803400" y="1270000"/>
          <p14:tracePt t="309441" x="1797050" y="1295400"/>
          <p14:tracePt t="309457" x="1803400" y="1327150"/>
          <p14:tracePt t="309474" x="1828800" y="1352550"/>
          <p14:tracePt t="309491" x="1860550" y="1377950"/>
          <p14:tracePt t="309507" x="1930400" y="1403350"/>
          <p14:tracePt t="309524" x="2012950" y="1435100"/>
          <p14:tracePt t="309540" x="2120900" y="1466850"/>
          <p14:tracePt t="309558" x="2241550" y="1492250"/>
          <p14:tracePt t="309575" x="2400300" y="1543050"/>
          <p14:tracePt t="309591" x="2463800" y="1562100"/>
          <p14:tracePt t="309607" x="2609850" y="1612900"/>
          <p14:tracePt t="309624" x="2717800" y="1638300"/>
          <p14:tracePt t="309642" x="2800350" y="1644650"/>
          <p14:tracePt t="309657" x="2882900" y="1644650"/>
          <p14:tracePt t="309674" x="2965450" y="1619250"/>
          <p14:tracePt t="309691" x="3022600" y="1587500"/>
          <p14:tracePt t="309710" x="3073400" y="1549400"/>
          <p14:tracePt t="309724" x="3136900" y="1511300"/>
          <p14:tracePt t="309741" x="3181350" y="1485900"/>
          <p14:tracePt t="309758" x="3206750" y="1466850"/>
          <p14:tracePt t="309776" x="3263900" y="1422400"/>
          <p14:tracePt t="309792" x="3270250" y="1416050"/>
          <p14:tracePt t="309808" x="3282950" y="1384300"/>
          <p14:tracePt t="309825" x="3282950" y="1365250"/>
          <p14:tracePt t="309841" x="3276600" y="1308100"/>
          <p14:tracePt t="309857" x="3257550" y="1270000"/>
          <p14:tracePt t="309874" x="3244850" y="1244600"/>
          <p14:tracePt t="309891" x="3232150" y="1219200"/>
          <p14:tracePt t="309909" x="3219450" y="1206500"/>
          <p14:tracePt t="309925" x="3194050" y="1193800"/>
          <p14:tracePt t="309941" x="3168650" y="1181100"/>
          <p14:tracePt t="309958" x="3143250" y="1168400"/>
          <p14:tracePt t="309975" x="3092450" y="1155700"/>
          <p14:tracePt t="309977" x="3073400" y="1155700"/>
          <p14:tracePt t="309991" x="3054350" y="1155700"/>
          <p14:tracePt t="310008" x="3009900" y="1149350"/>
          <p14:tracePt t="310025" x="2921000" y="1149350"/>
          <p14:tracePt t="310041" x="2794000" y="1162050"/>
          <p14:tracePt t="310060" x="2736850" y="1162050"/>
          <p14:tracePt t="310074" x="2654300" y="1168400"/>
          <p14:tracePt t="310092" x="2590800" y="1168400"/>
          <p14:tracePt t="310108" x="2559050" y="1168400"/>
          <p14:tracePt t="310125" x="2546350" y="1168400"/>
          <p14:tracePt t="310141" x="2520950" y="1168400"/>
          <p14:tracePt t="310158" x="2476500" y="1168400"/>
          <p14:tracePt t="310175" x="2419350" y="1174750"/>
          <p14:tracePt t="310192" x="2362200" y="1181100"/>
          <p14:tracePt t="310196" x="2336800" y="1187450"/>
          <p14:tracePt t="310208" x="2317750" y="1193800"/>
          <p14:tracePt t="310225" x="2292350" y="1206500"/>
          <p14:tracePt t="310244" x="2254250" y="1250950"/>
          <p14:tracePt t="310258" x="2247900" y="1257300"/>
          <p14:tracePt t="310277" x="2222500" y="1327150"/>
          <p14:tracePt t="310292" x="2222500" y="1390650"/>
          <p14:tracePt t="310308" x="2228850" y="1428750"/>
          <p14:tracePt t="310324" x="2247900" y="1473200"/>
          <p14:tracePt t="310341" x="2292350" y="1511300"/>
          <p14:tracePt t="310358" x="2343150" y="1555750"/>
          <p14:tracePt t="310377" x="2413000" y="1587500"/>
          <p14:tracePt t="310392" x="2470150" y="1612900"/>
          <p14:tracePt t="310408" x="2565400" y="1651000"/>
          <p14:tracePt t="310427" x="2654300" y="1676400"/>
          <p14:tracePt t="310442" x="2736850" y="1689100"/>
          <p14:tracePt t="310458" x="2787650" y="1695450"/>
          <p14:tracePt t="310474" x="2857500" y="1695450"/>
          <p14:tracePt t="310476" x="2882900" y="1695450"/>
          <p14:tracePt t="310491" x="2901950" y="1695450"/>
          <p14:tracePt t="310508" x="2965450" y="1676400"/>
          <p14:tracePt t="310525" x="3048000" y="1638300"/>
          <p14:tracePt t="310541" x="3086100" y="1619250"/>
          <p14:tracePt t="310560" x="3124200" y="1606550"/>
          <p14:tracePt t="310575" x="3162300" y="1587500"/>
          <p14:tracePt t="310592" x="3187700" y="1574800"/>
          <p14:tracePt t="310608" x="3200400" y="1562100"/>
          <p14:tracePt t="310624" x="3213100" y="1549400"/>
          <p14:tracePt t="310642" x="3219450" y="1530350"/>
          <p14:tracePt t="310658" x="3225800" y="1511300"/>
          <p14:tracePt t="310675" x="3232150" y="1492250"/>
          <p14:tracePt t="310691" x="3238500" y="1466850"/>
          <p14:tracePt t="310708" x="3238500" y="1416050"/>
          <p14:tracePt t="310727" x="3213100" y="1346200"/>
          <p14:tracePt t="310741" x="3194050" y="1327150"/>
          <p14:tracePt t="310758" x="3162300" y="1289050"/>
          <p14:tracePt t="310775" x="3098800" y="1244600"/>
          <p14:tracePt t="310792" x="3054350" y="1219200"/>
          <p14:tracePt t="310809" x="3022600" y="1200150"/>
          <p14:tracePt t="310825" x="2984500" y="1181100"/>
          <p14:tracePt t="310842" x="2946400" y="1168400"/>
          <p14:tracePt t="310859" x="2876550" y="1155700"/>
          <p14:tracePt t="310875" x="2813050" y="1149350"/>
          <p14:tracePt t="310891" x="2743200" y="1149350"/>
          <p14:tracePt t="310912" x="2622550" y="1149350"/>
          <p14:tracePt t="310925" x="2597150" y="1149350"/>
          <p14:tracePt t="310945" x="2489200" y="1149350"/>
          <p14:tracePt t="310959" x="2444750" y="1149350"/>
          <p14:tracePt t="310976" x="2381250" y="1155700"/>
          <p14:tracePt t="310998" x="2317750" y="1174750"/>
          <p14:tracePt t="311009" x="2305050" y="1181100"/>
          <p14:tracePt t="311028" x="2260600" y="1219200"/>
          <p14:tracePt t="311045" x="2247900" y="1257300"/>
          <p14:tracePt t="311058" x="2247900" y="1276350"/>
          <p14:tracePt t="311075" x="2247900" y="1320800"/>
          <p14:tracePt t="311095" x="2254250" y="1346200"/>
          <p14:tracePt t="311112" x="2266950" y="1384300"/>
          <p14:tracePt t="311125" x="2279650" y="1416050"/>
          <p14:tracePt t="311142" x="2311400" y="1460500"/>
          <p14:tracePt t="311159" x="2336800" y="1485900"/>
          <p14:tracePt t="311175" x="2368550" y="1524000"/>
          <p14:tracePt t="311193" x="2387600" y="1543050"/>
          <p14:tracePt t="311208" x="2400300" y="1555750"/>
          <p14:tracePt t="311225" x="2413000" y="1574800"/>
          <p14:tracePt t="311306" x="2413000" y="1581150"/>
          <p14:tracePt t="311334" x="2419350" y="1581150"/>
          <p14:tracePt t="311342" x="2419350" y="1587500"/>
          <p14:tracePt t="311359" x="2425700" y="1593850"/>
          <p14:tracePt t="311376" x="2425700" y="1606550"/>
          <p14:tracePt t="311392" x="2432050" y="1619250"/>
          <p14:tracePt t="311409" x="2438400" y="1631950"/>
          <p14:tracePt t="311426" x="2444750" y="1651000"/>
          <p14:tracePt t="311443" x="2444750" y="1663700"/>
          <p14:tracePt t="311459" x="2457450" y="1689100"/>
          <p14:tracePt t="311477" x="2463800" y="1708150"/>
          <p14:tracePt t="311496" x="2470150" y="1720850"/>
          <p14:tracePt t="311510" x="2470150" y="1727200"/>
          <p14:tracePt t="311526" x="2476500" y="1733550"/>
          <p14:tracePt t="311544" x="2476500" y="1739900"/>
          <p14:tracePt t="311601" x="2476500" y="1746250"/>
          <p14:tracePt t="311610" x="2476500" y="1752600"/>
          <p14:tracePt t="311629" x="2476500" y="1771650"/>
          <p14:tracePt t="311643" x="2476500" y="1797050"/>
          <p14:tracePt t="311659" x="2482850" y="1828800"/>
          <p14:tracePt t="311678" x="2489200" y="1854200"/>
          <p14:tracePt t="311692" x="2495550" y="1866900"/>
          <p14:tracePt t="311710" x="2501900" y="1866900"/>
          <p14:tracePt t="311726" x="2508250" y="1885950"/>
          <p14:tracePt t="311742" x="2565400" y="1955800"/>
          <p14:tracePt t="311759" x="2705100" y="2139950"/>
          <p14:tracePt t="311776" x="2825750" y="2273300"/>
          <p14:tracePt t="311792" x="2914650" y="2400300"/>
          <p14:tracePt t="311810" x="2971800" y="2501900"/>
          <p14:tracePt t="311825" x="3028950" y="2603500"/>
          <p14:tracePt t="311843" x="3098800" y="2686050"/>
          <p14:tracePt t="311859" x="3251200" y="2800350"/>
          <p14:tracePt t="311875" x="3416300" y="2895600"/>
          <p14:tracePt t="311893" x="3651250" y="3009900"/>
          <p14:tracePt t="311909" x="3924300" y="3111500"/>
          <p14:tracePt t="311926" x="4159250" y="3194050"/>
          <p14:tracePt t="311942" x="4375150" y="3263900"/>
          <p14:tracePt t="311962" x="4533900" y="3308350"/>
          <p14:tracePt t="311979" x="4826000" y="3409950"/>
          <p14:tracePt t="311996" x="5207000" y="3549650"/>
          <p14:tracePt t="312009" x="5384800" y="3625850"/>
          <p14:tracePt t="312027" x="5816600" y="3822700"/>
          <p14:tracePt t="312043" x="6362700" y="4102100"/>
          <p14:tracePt t="312060" x="6604000" y="4210050"/>
          <p14:tracePt t="312077" x="6756400" y="4273550"/>
          <p14:tracePt t="312093" x="6877050" y="4324350"/>
          <p14:tracePt t="312110" x="6985000" y="4381500"/>
          <p14:tracePt t="312127" x="7143750" y="4451350"/>
          <p14:tracePt t="312143" x="7346950" y="4540250"/>
          <p14:tracePt t="312164" x="7505700" y="4610100"/>
          <p14:tracePt t="312176" x="7600950" y="4654550"/>
          <p14:tracePt t="312193" x="7632700" y="4660900"/>
          <p14:tracePt t="312209" x="7645400" y="4660900"/>
          <p14:tracePt t="312249" x="7651750" y="4660900"/>
          <p14:tracePt t="312259" x="7664450" y="4679950"/>
          <p14:tracePt t="312278" x="7696200" y="4718050"/>
          <p14:tracePt t="312293" x="7740650" y="4749800"/>
          <p14:tracePt t="312310" x="7759700" y="4781550"/>
          <p14:tracePt t="312327" x="7759700" y="4813300"/>
          <p14:tracePt t="312329" x="7759700" y="4832350"/>
          <p14:tracePt t="312343" x="7759700" y="4845050"/>
          <p14:tracePt t="312360" x="7759700" y="4883150"/>
          <p14:tracePt t="312377" x="7753350" y="4914900"/>
          <p14:tracePt t="312396" x="7747000" y="4946650"/>
          <p14:tracePt t="312410" x="7747000" y="4965700"/>
          <p14:tracePt t="312427" x="7734300" y="5010150"/>
          <p14:tracePt t="312443" x="7689850" y="5124450"/>
          <p14:tracePt t="312460" x="7639050" y="5245100"/>
          <p14:tracePt t="312477" x="7588250" y="5359400"/>
          <p14:tracePt t="312493" x="7531100" y="5448300"/>
          <p14:tracePt t="312510" x="7505700" y="5435600"/>
          <p14:tracePt t="312526" x="7473950" y="5314950"/>
          <p14:tracePt t="312543" x="7467600" y="5156200"/>
          <p14:tracePt t="312560" x="7480300" y="5029200"/>
          <p14:tracePt t="312577" x="7512050" y="4991100"/>
          <p14:tracePt t="312578" x="7537450" y="4991100"/>
          <p14:tracePt t="312593" x="7575550" y="4991100"/>
          <p14:tracePt t="312610" x="7696200" y="5054600"/>
          <p14:tracePt t="312627" x="7810500" y="5124450"/>
          <p14:tracePt t="312643" x="7912100" y="5200650"/>
          <p14:tracePt t="312660" x="7931150" y="5207000"/>
          <p14:tracePt t="312676" x="7937500" y="5207000"/>
          <p14:tracePt t="312694" x="7962900" y="5187950"/>
          <p14:tracePt t="312710" x="7988300" y="5149850"/>
          <p14:tracePt t="312727" x="8001000" y="5124450"/>
          <p14:tracePt t="312743" x="8013700" y="5092700"/>
          <p14:tracePt t="312760" x="8013700" y="5067300"/>
          <p14:tracePt t="312793" x="8013700" y="5073650"/>
          <p14:tracePt t="312810" x="8013700" y="5105400"/>
          <p14:tracePt t="312827" x="8026400" y="5143500"/>
          <p14:tracePt t="312844" x="8032750" y="5162550"/>
          <p14:tracePt t="312861" x="8108950" y="5200650"/>
          <p14:tracePt t="312878" x="8216900" y="5213350"/>
          <p14:tracePt t="312896" x="8255000" y="5194300"/>
          <p14:tracePt t="312911" x="8274050" y="5156200"/>
          <p14:tracePt t="312930" x="8280400" y="5111750"/>
          <p14:tracePt t="312944" x="8280400" y="5099050"/>
          <p14:tracePt t="312960" x="8274050" y="5080000"/>
          <p14:tracePt t="312977" x="8261350" y="5067300"/>
          <p14:tracePt t="313035" x="8255000" y="5067300"/>
          <p14:tracePt t="313044" x="8248650" y="5067300"/>
          <p14:tracePt t="313060" x="8235950" y="5067300"/>
          <p14:tracePt t="313077" x="8216900" y="5067300"/>
          <p14:tracePt t="313096" x="8197850" y="5080000"/>
          <p14:tracePt t="313111" x="8185150" y="5092700"/>
          <p14:tracePt t="313127" x="8185150" y="5124450"/>
          <p14:tracePt t="313144" x="8185150" y="5143500"/>
          <p14:tracePt t="313161" x="8185150" y="5156200"/>
          <p14:tracePt t="313237" x="8185150" y="5149850"/>
          <p14:tracePt t="313245" x="8191500" y="5149850"/>
          <p14:tracePt t="313252" x="8191500" y="5143500"/>
          <p14:tracePt t="313261" x="8197850" y="5143500"/>
          <p14:tracePt t="313279" x="8210550" y="5137150"/>
          <p14:tracePt t="313296" x="8216900" y="5130800"/>
          <p14:tracePt t="313312" x="8223250" y="5124450"/>
          <p14:tracePt t="313329" x="8229600" y="5118100"/>
          <p14:tracePt t="313346" x="8229600" y="5111750"/>
          <p14:tracePt t="313513" x="8229600" y="5118100"/>
          <p14:tracePt t="313527" x="8229600" y="5124450"/>
          <p14:tracePt t="313546" x="8223250" y="5130800"/>
          <p14:tracePt t="313562" x="8216900" y="5137150"/>
          <p14:tracePt t="313577" x="8216900" y="5149850"/>
          <p14:tracePt t="313594" x="8216900" y="5156200"/>
          <p14:tracePt t="313680" x="8216900" y="5149850"/>
          <p14:tracePt t="313703" x="8216900" y="5143500"/>
          <p14:tracePt t="313719" x="8223250" y="5143500"/>
          <p14:tracePt t="313728" x="8223250" y="5137150"/>
          <p14:tracePt t="313761" x="8229600" y="5130800"/>
          <p14:tracePt t="313945" x="8229600" y="5143500"/>
          <p14:tracePt t="313961" x="8223250" y="5143500"/>
          <p14:tracePt t="313978" x="8223250" y="5149850"/>
          <p14:tracePt t="313995" x="8216900" y="5156200"/>
          <p14:tracePt t="314029" x="8216900" y="5162550"/>
          <p14:tracePt t="314045" x="8216900" y="5181600"/>
          <p14:tracePt t="314061" x="8204200" y="5213350"/>
          <p14:tracePt t="314078" x="8185150" y="5245100"/>
          <p14:tracePt t="314095" x="8178800" y="5295900"/>
          <p14:tracePt t="314112" x="8248650" y="5365750"/>
          <p14:tracePt t="314131" x="8318500" y="5410200"/>
          <p14:tracePt t="314145" x="8382000" y="5429250"/>
          <p14:tracePt t="314164" x="8515350" y="5448300"/>
          <p14:tracePt t="314178" x="8572500" y="5454650"/>
          <p14:tracePt t="314195" x="8712200" y="5473700"/>
          <p14:tracePt t="314211" x="8877300" y="5505450"/>
          <p14:tracePt t="314228" x="8947150" y="5518150"/>
          <p14:tracePt t="314247" x="8972550" y="5524500"/>
          <p14:tracePt t="314263" x="8978900" y="5524500"/>
          <p14:tracePt t="314278" x="8985250" y="5518150"/>
          <p14:tracePt t="314295" x="8991600" y="5511800"/>
          <p14:tracePt t="314312" x="8997950" y="5499100"/>
          <p14:tracePt t="314331" x="9010650" y="5486400"/>
          <p14:tracePt t="314344" x="9023350" y="5480050"/>
          <p14:tracePt t="314361" x="9036050" y="5473700"/>
          <p14:tracePt t="314488" x="9029700" y="5473700"/>
          <p14:tracePt t="314496" x="9023350" y="5473700"/>
          <p14:tracePt t="314511" x="9004300" y="5480050"/>
          <p14:tracePt t="314528" x="8972550" y="5492750"/>
          <p14:tracePt t="314545" x="8940800" y="5518150"/>
          <p14:tracePt t="314561" x="8921750" y="5524500"/>
          <p14:tracePt t="314632" x="8921750" y="5518150"/>
          <p14:tracePt t="314671" x="8928100" y="5518150"/>
          <p14:tracePt t="314679" x="8934450" y="5524500"/>
          <p14:tracePt t="314695" x="8959850" y="5543550"/>
          <p14:tracePt t="314712" x="9004300" y="5556250"/>
          <p14:tracePt t="314728" x="9036050" y="5568950"/>
          <p14:tracePt t="314745" x="9061450" y="5568950"/>
          <p14:tracePt t="314762" x="9067800" y="5568950"/>
          <p14:tracePt t="314778" x="9074150" y="5562600"/>
          <p14:tracePt t="314795" x="9080500" y="5556250"/>
          <p14:tracePt t="314811" x="9093200" y="5524500"/>
          <p14:tracePt t="314828" x="9105900" y="5492750"/>
          <p14:tracePt t="314845" x="9131300" y="5435600"/>
          <p14:tracePt t="314862" x="9156700" y="5365750"/>
          <p14:tracePt t="314879" x="9169400" y="5257800"/>
          <p14:tracePt t="314895" x="9156700" y="5175250"/>
          <p14:tracePt t="314912" x="9131300" y="5105400"/>
          <p14:tracePt t="314929" x="9105900" y="5035550"/>
          <p14:tracePt t="314947" x="9080500" y="4978400"/>
          <p14:tracePt t="314962" x="9061450" y="4921250"/>
          <p14:tracePt t="314982" x="9061450" y="4902200"/>
          <p14:tracePt t="314999" x="9061450" y="4908550"/>
          <p14:tracePt t="315011" x="9067800" y="4940300"/>
          <p14:tracePt t="315031" x="9086850" y="4997450"/>
          <p14:tracePt t="315045" x="9093200" y="5048250"/>
          <p14:tracePt t="315062" x="9099550" y="5086350"/>
          <p14:tracePt t="315079" x="9080500" y="5092700"/>
          <p14:tracePt t="315082" x="9074150" y="5092700"/>
          <p14:tracePt t="315096" x="9061450" y="5086350"/>
          <p14:tracePt t="315112" x="9048750" y="5067300"/>
          <p14:tracePt t="315128" x="9048750" y="5035550"/>
          <p14:tracePt t="315146" x="9048750" y="4991100"/>
          <p14:tracePt t="315164" x="9061450" y="4972050"/>
          <p14:tracePt t="315181" x="9074150" y="4965700"/>
          <p14:tracePt t="315198" x="9086850" y="4965700"/>
          <p14:tracePt t="315229" x="9093200" y="4965700"/>
          <p14:tracePt t="315246" x="9099550" y="4965700"/>
          <p14:tracePt t="315264" x="9118600" y="4965700"/>
          <p14:tracePt t="315278" x="9144000" y="4972050"/>
          <p14:tracePt t="315296" x="9163050" y="4972050"/>
          <p14:tracePt t="315312" x="9182100" y="4978400"/>
          <p14:tracePt t="315354" x="9188450" y="4984750"/>
          <p14:tracePt t="315365" x="9194800" y="4984750"/>
          <p14:tracePt t="315378" x="9239250" y="4984750"/>
          <p14:tracePt t="315397" x="9321800" y="4984750"/>
          <p14:tracePt t="315412" x="9404350" y="4984750"/>
          <p14:tracePt t="315429" x="9461500" y="4978400"/>
          <p14:tracePt t="315446" x="9486900" y="4965700"/>
          <p14:tracePt t="315463" x="9493250" y="4959350"/>
          <p14:tracePt t="315481" x="9499600" y="4953000"/>
          <p14:tracePt t="315512" x="9518650" y="4946650"/>
          <p14:tracePt t="315529" x="9575800" y="4946650"/>
          <p14:tracePt t="315546" x="9664700" y="4946650"/>
          <p14:tracePt t="315563" x="9740900" y="4953000"/>
          <p14:tracePt t="315579" x="9791700" y="4953000"/>
          <p14:tracePt t="315598" x="9823450" y="4953000"/>
          <p14:tracePt t="315613" x="9829800" y="4953000"/>
          <p14:tracePt t="315629" x="9848850" y="4953000"/>
          <p14:tracePt t="315648" x="9861550" y="4953000"/>
          <p14:tracePt t="315663" x="9886950" y="4959350"/>
          <p14:tracePt t="315679" x="9950450" y="4978400"/>
          <p14:tracePt t="315696" x="9982200" y="4984750"/>
          <p14:tracePt t="315713" x="10026650" y="4997450"/>
          <p14:tracePt t="315729" x="10064750" y="5003800"/>
          <p14:tracePt t="315746" x="10083800" y="5010150"/>
          <p14:tracePt t="315763" x="10090150" y="5016500"/>
          <p14:tracePt t="315796" x="10096500" y="5016500"/>
          <p14:tracePt t="315880" x="10102850" y="5016500"/>
          <p14:tracePt t="315897" x="10109200" y="5022850"/>
          <p14:tracePt t="315913" x="10115550" y="5022850"/>
          <p14:tracePt t="315929" x="10121900" y="5029200"/>
          <p14:tracePt t="315946" x="10128250" y="5029200"/>
          <p14:tracePt t="315980" x="10134600" y="5029200"/>
          <p14:tracePt t="316075" x="10140950" y="5029200"/>
          <p14:tracePt t="316079" x="10147300" y="5029200"/>
          <p14:tracePt t="316097" x="10160000" y="5029200"/>
          <p14:tracePt t="316113" x="10179050" y="5016500"/>
          <p14:tracePt t="316131" x="10204450" y="5010150"/>
          <p14:tracePt t="316146" x="10255250" y="5010150"/>
          <p14:tracePt t="316164" x="10306050" y="5016500"/>
          <p14:tracePt t="316179" x="10312400" y="5016500"/>
          <p14:tracePt t="316230" x="10325100" y="5016500"/>
          <p14:tracePt t="316247" x="10394950" y="5016500"/>
          <p14:tracePt t="316263" x="10509250" y="5029200"/>
          <p14:tracePt t="316279" x="10610850" y="5041900"/>
          <p14:tracePt t="316298" x="10712450" y="5041900"/>
          <p14:tracePt t="316312" x="10725150" y="5041900"/>
          <p14:tracePt t="316330" x="10731500" y="5041900"/>
          <p14:tracePt t="316349" x="10731500" y="5035550"/>
          <p14:tracePt t="316366" x="10718800" y="5029200"/>
          <p14:tracePt t="316380" x="10718800" y="5022850"/>
          <p14:tracePt t="316575" x="10725150" y="5029200"/>
          <p14:tracePt t="316582" x="10731500" y="5035550"/>
          <p14:tracePt t="316597" x="10737850" y="5041900"/>
          <p14:tracePt t="316613" x="10750550" y="5054600"/>
          <p14:tracePt t="316630" x="10782300" y="5067300"/>
          <p14:tracePt t="316647" x="10833100" y="5073650"/>
          <p14:tracePt t="316664" x="10890250" y="5080000"/>
          <p14:tracePt t="316680" x="10922000" y="5067300"/>
          <p14:tracePt t="316698" x="10960100" y="5048250"/>
          <p14:tracePt t="316713" x="10972800" y="5035550"/>
          <p14:tracePt t="316789" x="10972800" y="5041900"/>
          <p14:tracePt t="316808" x="10972800" y="5048250"/>
          <p14:tracePt t="316822" x="10972800" y="5054600"/>
          <p14:tracePt t="316911" x="10979150" y="5054600"/>
          <p14:tracePt t="317409" x="10979150" y="5060950"/>
          <p14:tracePt t="317416" x="10972800" y="5060950"/>
          <p14:tracePt t="317431" x="10966450" y="5060950"/>
          <p14:tracePt t="317448" x="10953750" y="5067300"/>
          <p14:tracePt t="317465" x="10928350" y="5073650"/>
          <p14:tracePt t="317481" x="10909300" y="5073650"/>
          <p14:tracePt t="317500" x="10864850" y="5073650"/>
          <p14:tracePt t="317518" x="10826750" y="5073650"/>
          <p14:tracePt t="317531" x="10795000" y="5080000"/>
          <p14:tracePt t="317550" x="10706100" y="5080000"/>
          <p14:tracePt t="317563" x="10648950" y="5080000"/>
          <p14:tracePt t="317581" x="10572750" y="5080000"/>
          <p14:tracePt t="317600" x="10483850" y="5080000"/>
          <p14:tracePt t="317614" x="10382250" y="5067300"/>
          <p14:tracePt t="317631" x="10280650" y="5054600"/>
          <p14:tracePt t="317648" x="10153650" y="5041900"/>
          <p14:tracePt t="317664" x="10039350" y="5035550"/>
          <p14:tracePt t="317682" x="9893300" y="5029200"/>
          <p14:tracePt t="317698" x="9702800" y="5022850"/>
          <p14:tracePt t="317714" x="9194800" y="4978400"/>
          <p14:tracePt t="317730" x="8839200" y="4946650"/>
          <p14:tracePt t="317747" x="8591550" y="4927600"/>
          <p14:tracePt t="317764" x="8375650" y="4914900"/>
          <p14:tracePt t="317781" x="8242300" y="4914900"/>
          <p14:tracePt t="317797" x="8102600" y="4921250"/>
          <p14:tracePt t="317815" x="7950200" y="4933950"/>
          <p14:tracePt t="317831" x="7721600" y="4953000"/>
          <p14:tracePt t="317847" x="7518400" y="4984750"/>
          <p14:tracePt t="317865" x="7334250" y="5016500"/>
          <p14:tracePt t="317880" x="7251700" y="5048250"/>
          <p14:tracePt t="317898" x="7232650" y="5067300"/>
          <p14:tracePt t="317914" x="7226300" y="5073650"/>
          <p14:tracePt t="317931" x="7232650" y="5086350"/>
          <p14:tracePt t="317933" x="7245350" y="5086350"/>
          <p14:tracePt t="317965" x="7289800" y="5118100"/>
          <p14:tracePt t="317982" x="7366000" y="5181600"/>
          <p14:tracePt t="317998" x="7423150" y="5219700"/>
          <p14:tracePt t="318014" x="7467600" y="5245100"/>
          <p14:tracePt t="318032" x="7505700" y="5270500"/>
          <p14:tracePt t="318049" x="7531100" y="5295900"/>
          <p14:tracePt t="318064" x="7550150" y="5308600"/>
          <p14:tracePt t="318080" x="7562850" y="5327650"/>
          <p14:tracePt t="318098" x="7569200" y="5340350"/>
          <p14:tracePt t="318115" x="7575550" y="5346700"/>
          <p14:tracePt t="318132" x="7588250" y="5359400"/>
          <p14:tracePt t="318148" x="7600950" y="5372100"/>
          <p14:tracePt t="318165" x="7607300" y="5378450"/>
          <p14:tracePt t="318181" x="7613650" y="5378450"/>
          <p14:tracePt t="318197" x="7626350" y="5384800"/>
          <p14:tracePt t="318215" x="7632700" y="5384800"/>
          <p14:tracePt t="318231" x="7658100" y="5384800"/>
          <p14:tracePt t="318248" x="7670800" y="5384800"/>
          <p14:tracePt t="318265" x="7689850" y="5384800"/>
          <p14:tracePt t="318281" x="7715250" y="5384800"/>
          <p14:tracePt t="318298" x="7727950" y="5384800"/>
          <p14:tracePt t="318315" x="7753350" y="5384800"/>
          <p14:tracePt t="318331" x="7766050" y="5384800"/>
          <p14:tracePt t="318348" x="7778750" y="5384800"/>
          <p14:tracePt t="318367" x="7791450" y="5378450"/>
          <p14:tracePt t="318385" x="7810500" y="5372100"/>
          <p14:tracePt t="318400" x="7823200" y="5353050"/>
          <p14:tracePt t="318416" x="7842250" y="5340350"/>
          <p14:tracePt t="318435" x="7867650" y="5327650"/>
          <p14:tracePt t="318501" x="7874000" y="5327650"/>
          <p14:tracePt t="318509" x="7880350" y="5321300"/>
          <p14:tracePt t="318517" x="7893050" y="5321300"/>
          <p14:tracePt t="318531" x="7912100" y="5321300"/>
          <p14:tracePt t="318549" x="7994650" y="5334000"/>
          <p14:tracePt t="318568" x="8051800" y="5334000"/>
          <p14:tracePt t="318581" x="8083550" y="5340350"/>
          <p14:tracePt t="318598" x="8096250" y="5340350"/>
          <p14:tracePt t="318615" x="8096250" y="5334000"/>
          <p14:tracePt t="318649" x="8102600" y="5334000"/>
          <p14:tracePt t="318665" x="8128000" y="5327650"/>
          <p14:tracePt t="318682" x="8204200" y="5327650"/>
          <p14:tracePt t="318698" x="8324850" y="5353050"/>
          <p14:tracePt t="318715" x="8502650" y="5403850"/>
          <p14:tracePt t="318731" x="8591550" y="5422900"/>
          <p14:tracePt t="318748" x="8623300" y="5435600"/>
          <p14:tracePt t="318799" x="8629650" y="5435600"/>
          <p14:tracePt t="318810" x="8636000" y="5435600"/>
          <p14:tracePt t="318814" x="8648700" y="5435600"/>
          <p14:tracePt t="318832" x="8750300" y="5448300"/>
          <p14:tracePt t="318848" x="8845550" y="5448300"/>
          <p14:tracePt t="318867" x="8947150" y="5448300"/>
          <p14:tracePt t="318882" x="8991600" y="5435600"/>
          <p14:tracePt t="318899" x="9010650" y="5422900"/>
          <p14:tracePt t="318918" x="9017000" y="5410200"/>
          <p14:tracePt t="318932" x="9017000" y="5397500"/>
          <p14:tracePt t="318948" x="9010650" y="5384800"/>
          <p14:tracePt t="318966" x="8991600" y="5372100"/>
          <p14:tracePt t="318982" x="8985250" y="5372100"/>
          <p14:tracePt t="319038" x="8985250" y="5365750"/>
          <p14:tracePt t="319172" x="8985250" y="5359400"/>
          <p14:tracePt t="319212" x="8991600" y="5359400"/>
          <p14:tracePt t="319216" x="8991600" y="5353050"/>
          <p14:tracePt t="319514" x="8991600" y="5346700"/>
          <p14:tracePt t="319529" x="8991600" y="5340350"/>
          <p14:tracePt t="319535" x="8985250" y="5334000"/>
          <p14:tracePt t="319566" x="8978900" y="5321300"/>
          <p14:tracePt t="319583" x="8978900" y="5314950"/>
          <p14:tracePt t="319600" x="8985250" y="5302250"/>
          <p14:tracePt t="319616" x="9004300" y="5289550"/>
          <p14:tracePt t="319633" x="9042400" y="5276850"/>
          <p14:tracePt t="319650" x="9226550" y="5289550"/>
          <p14:tracePt t="319666" x="9334500" y="5308600"/>
          <p14:tracePt t="319682" x="9480550" y="5340350"/>
          <p14:tracePt t="319700" x="9620250" y="5378450"/>
          <p14:tracePt t="319717" x="9696450" y="5391150"/>
          <p14:tracePt t="319732" x="9715500" y="5397500"/>
          <p14:tracePt t="319765" x="9709150" y="5384800"/>
          <p14:tracePt t="319783" x="9702800" y="5378450"/>
          <p14:tracePt t="319800" x="9696450" y="5372100"/>
          <p14:tracePt t="319883" x="9696450" y="5365750"/>
          <p14:tracePt t="319902" x="9709150" y="5365750"/>
          <p14:tracePt t="319919" x="9721850" y="5359400"/>
          <p14:tracePt t="319932" x="9740900" y="5353050"/>
          <p14:tracePt t="319950" x="9766300" y="5353050"/>
          <p14:tracePt t="319967" x="9791700" y="5353050"/>
          <p14:tracePt t="319983" x="9810750" y="5353050"/>
          <p14:tracePt t="320000" x="9823450" y="5353050"/>
          <p14:tracePt t="320015" x="9829800" y="5353050"/>
          <p14:tracePt t="320033" x="9836150" y="5353050"/>
          <p14:tracePt t="320050" x="9848850" y="5353050"/>
          <p14:tracePt t="320068" x="9861550" y="5346700"/>
          <p14:tracePt t="320083" x="9880600" y="5346700"/>
          <p14:tracePt t="320100" x="9893300" y="5346700"/>
          <p14:tracePt t="320117" x="9912350" y="5340350"/>
          <p14:tracePt t="320132" x="9918700" y="5340350"/>
          <p14:tracePt t="320177" x="9925050" y="5340350"/>
          <p14:tracePt t="320199" x="9931400" y="5340350"/>
          <p14:tracePt t="320216" x="9950450" y="5340350"/>
          <p14:tracePt t="320233" x="9994900" y="5340350"/>
          <p14:tracePt t="320249" x="10045700" y="5327650"/>
          <p14:tracePt t="320270" x="10077450" y="5321300"/>
          <p14:tracePt t="320283" x="10109200" y="5308600"/>
          <p14:tracePt t="320299" x="10147300" y="5295900"/>
          <p14:tracePt t="320319" x="10255250" y="5295900"/>
          <p14:tracePt t="320336" x="10331450" y="5295900"/>
          <p14:tracePt t="320349" x="10356850" y="5295900"/>
          <p14:tracePt t="320366" x="10382250" y="5276850"/>
          <p14:tracePt t="320383" x="10394950" y="5257800"/>
          <p14:tracePt t="320400" x="10414000" y="5238750"/>
          <p14:tracePt t="320416" x="10420350" y="5232400"/>
          <p14:tracePt t="320433" x="10426700" y="5226050"/>
          <p14:tracePt t="320483" x="10433050" y="5226050"/>
          <p14:tracePt t="320500" x="10439400" y="5226050"/>
          <p14:tracePt t="320520" x="10445750" y="5219700"/>
          <p14:tracePt t="320550" x="10452100" y="5219700"/>
          <p14:tracePt t="320567" x="10458450" y="5219700"/>
          <p14:tracePt t="320583" x="10477500" y="5226050"/>
          <p14:tracePt t="320599" x="10496550" y="5238750"/>
          <p14:tracePt t="320616" x="10521950" y="5257800"/>
          <p14:tracePt t="320633" x="10534650" y="5264150"/>
          <p14:tracePt t="320650" x="10541000" y="5276850"/>
          <p14:tracePt t="320667" x="10547350" y="5283200"/>
          <p14:tracePt t="320683" x="10547350" y="5289550"/>
          <p14:tracePt t="320934" x="10553700" y="5289550"/>
          <p14:tracePt t="320950" x="10629900" y="5295900"/>
          <p14:tracePt t="320967" x="10744200" y="5314950"/>
          <p14:tracePt t="320984" x="10845800" y="5321300"/>
          <p14:tracePt t="321000" x="10941050" y="5321300"/>
          <p14:tracePt t="321002" x="10966450" y="5321300"/>
          <p14:tracePt t="321017" x="10979150" y="5321300"/>
          <p14:tracePt t="321035" x="10991850" y="5321300"/>
          <p14:tracePt t="321067" x="10998200" y="5321300"/>
          <p14:tracePt t="321084" x="11010900" y="5321300"/>
          <p14:tracePt t="321100" x="11036300" y="5321300"/>
          <p14:tracePt t="321119" x="11055350" y="5314950"/>
          <p14:tracePt t="321134" x="11061700" y="5308600"/>
          <p14:tracePt t="321183" x="11049000" y="5308600"/>
          <p14:tracePt t="321201" x="11023600" y="5308600"/>
          <p14:tracePt t="321217" x="10953750" y="5321300"/>
          <p14:tracePt t="321234" x="10883900" y="5334000"/>
          <p14:tracePt t="321251" x="10769600" y="5365750"/>
          <p14:tracePt t="321267" x="10668000" y="5378450"/>
          <p14:tracePt t="321284" x="10521950" y="5397500"/>
          <p14:tracePt t="321301" x="10407650" y="5416550"/>
          <p14:tracePt t="321317" x="10121900" y="5435600"/>
          <p14:tracePt t="321333" x="9817100" y="5461000"/>
          <p14:tracePt t="321350" x="9499600" y="5480050"/>
          <p14:tracePt t="321370" x="9239250" y="5499100"/>
          <p14:tracePt t="321385" x="8864600" y="5518150"/>
          <p14:tracePt t="321417" x="8432800" y="5530850"/>
          <p14:tracePt t="321434" x="8299450" y="5530850"/>
          <p14:tracePt t="321451" x="8191500" y="5524500"/>
          <p14:tracePt t="321469" x="7994650" y="5499100"/>
          <p14:tracePt t="321484" x="7893050" y="5486400"/>
          <p14:tracePt t="321501" x="7721600" y="5467350"/>
          <p14:tracePt t="321518" x="7556500" y="5454650"/>
          <p14:tracePt t="321535" x="7505700" y="5454650"/>
          <p14:tracePt t="321550" x="7404100" y="5454650"/>
          <p14:tracePt t="321567" x="7346950" y="5454650"/>
          <p14:tracePt t="321584" x="7283450" y="5454650"/>
          <p14:tracePt t="321600" x="7226300" y="5454650"/>
          <p14:tracePt t="321619" x="7162800" y="5454650"/>
          <p14:tracePt t="321634" x="7124700" y="5454650"/>
          <p14:tracePt t="321722" x="7118350" y="5454650"/>
          <p14:tracePt t="321737" x="7112000" y="5454650"/>
          <p14:tracePt t="321752" x="7105650" y="5448300"/>
          <p14:tracePt t="321930" x="7118350" y="5448300"/>
          <p14:tracePt t="321938" x="7143750" y="5448300"/>
          <p14:tracePt t="321952" x="7162800" y="5454650"/>
          <p14:tracePt t="321968" x="7188200" y="5454650"/>
          <p14:tracePt t="321985" x="7200900" y="5454650"/>
          <p14:tracePt t="322001" x="7200900" y="5461000"/>
          <p14:tracePt t="322035" x="7200900" y="5467350"/>
          <p14:tracePt t="322091" x="7207250" y="5467350"/>
          <p14:tracePt t="322102" x="7213600" y="5467350"/>
          <p14:tracePt t="322118" x="7251700" y="5467350"/>
          <p14:tracePt t="322135" x="7296150" y="5473700"/>
          <p14:tracePt t="322151" x="7359650" y="5480050"/>
          <p14:tracePt t="322171" x="7429500" y="5480050"/>
          <p14:tracePt t="322188" x="7505700" y="5486400"/>
          <p14:tracePt t="322201" x="7524750" y="5492750"/>
          <p14:tracePt t="322221" x="7613650" y="5511800"/>
          <p14:tracePt t="322234" x="7645400" y="5524500"/>
          <p14:tracePt t="322252" x="7696200" y="5549900"/>
          <p14:tracePt t="322268" x="7727950" y="5562600"/>
          <p14:tracePt t="322285" x="7753350" y="5562600"/>
          <p14:tracePt t="322301" x="7772400" y="5568950"/>
          <p14:tracePt t="322319" x="7778750" y="5568950"/>
          <p14:tracePt t="322335" x="7785100" y="5568950"/>
          <p14:tracePt t="322385" x="7785100" y="5575300"/>
          <p14:tracePt t="322419" x="7785100" y="5581650"/>
          <p14:tracePt t="322493" x="7785100" y="5575300"/>
          <p14:tracePt t="322509" x="7791450" y="5568950"/>
          <p14:tracePt t="322561" x="7797800" y="5568950"/>
          <p14:tracePt t="322569" x="7797800" y="5562600"/>
          <p14:tracePt t="322577" x="7804150" y="5562600"/>
          <p14:tracePt t="322593" x="7810500" y="5562600"/>
          <p14:tracePt t="322617" x="7816850" y="5562600"/>
          <p14:tracePt t="322632" x="7823200" y="5562600"/>
          <p14:tracePt t="322649" x="7823200" y="5556250"/>
          <p14:tracePt t="322684" x="7829550" y="5556250"/>
          <p14:tracePt t="322702" x="7829550" y="5549900"/>
          <p14:tracePt t="322763" x="7823200" y="5549900"/>
          <p14:tracePt t="322770" x="7810500" y="5549900"/>
          <p14:tracePt t="322786" x="7797800" y="5549900"/>
          <p14:tracePt t="322802" x="7766050" y="5556250"/>
          <p14:tracePt t="322819" x="7740650" y="5568950"/>
          <p14:tracePt t="322835" x="7658100" y="5575300"/>
          <p14:tracePt t="322852" x="7632700" y="5575300"/>
        </p14:tracePtLst>
      </p14:laserTraceLst>
    </p:ext>
  </p:extLs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Bildobjekt 10" descr="En bild som visar person, publik&#10;&#10;Automatiskt genererad beskrivning">
            <a:extLst>
              <a:ext uri="{FF2B5EF4-FFF2-40B4-BE49-F238E27FC236}">
                <a16:creationId xmlns:a16="http://schemas.microsoft.com/office/drawing/2014/main" id="{75C1AD2B-AC5E-D63B-6FA1-3F51AD72F5E5}"/>
              </a:ext>
            </a:extLst>
          </p:cNvPr>
          <p:cNvPicPr>
            <a:picLocks noChangeAspect="1"/>
          </p:cNvPicPr>
          <p:nvPr/>
        </p:nvPicPr>
        <p:blipFill>
          <a:blip r:embed="rId4"/>
          <a:stretch>
            <a:fillRect/>
          </a:stretch>
        </p:blipFill>
        <p:spPr>
          <a:xfrm flipH="1">
            <a:off x="-2" y="3832326"/>
            <a:ext cx="12192002" cy="3072268"/>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11:13-16</a:t>
            </a:r>
          </a:p>
        </p:txBody>
      </p:sp>
      <p:sp>
        <p:nvSpPr>
          <p:cNvPr id="5" name="textruta 4">
            <a:extLst>
              <a:ext uri="{FF2B5EF4-FFF2-40B4-BE49-F238E27FC236}">
                <a16:creationId xmlns:a16="http://schemas.microsoft.com/office/drawing/2014/main" id="{9632D781-7CF2-36E7-13EA-28C38AFDE74C}"/>
              </a:ext>
            </a:extLst>
          </p:cNvPr>
          <p:cNvSpPr txBox="1"/>
          <p:nvPr/>
        </p:nvSpPr>
        <p:spPr>
          <a:xfrm>
            <a:off x="3011053" y="557908"/>
            <a:ext cx="9042401" cy="4178067"/>
          </a:xfrm>
          <a:prstGeom prst="rect">
            <a:avLst/>
          </a:prstGeom>
          <a:noFill/>
        </p:spPr>
        <p:txBody>
          <a:bodyPr wrap="square" rIns="0">
            <a:spAutoFit/>
          </a:bodyPr>
          <a:lstStyle/>
          <a:p>
            <a:pPr marL="271463" indent="-271463">
              <a:spcBef>
                <a:spcPts val="600"/>
              </a:spcBef>
            </a:pPr>
            <a:r>
              <a:rPr lang="sv-SE" sz="1400" dirty="0"/>
              <a:t>17.	”</a:t>
            </a:r>
            <a:r>
              <a:rPr lang="sv-SE" sz="1400" i="1" dirty="0"/>
              <a:t>kata pistis</a:t>
            </a:r>
            <a:r>
              <a:rPr lang="sv-SE" sz="1400" dirty="0"/>
              <a:t>”, dvs ”den gemensamma tron” enligt not 11.</a:t>
            </a:r>
          </a:p>
          <a:p>
            <a:pPr marL="271463" indent="-271463">
              <a:spcBef>
                <a:spcPts val="600"/>
              </a:spcBef>
            </a:pPr>
            <a:r>
              <a:rPr lang="sv-SE" sz="1400" dirty="0"/>
              <a:t>18.	Flera saker visar att de troendes arv är det </a:t>
            </a:r>
            <a:r>
              <a:rPr lang="sv-SE" sz="1400" i="1" u="sng" dirty="0"/>
              <a:t>lands</a:t>
            </a:r>
            <a:r>
              <a:rPr lang="sv-SE" sz="1400" dirty="0"/>
              <a:t>löfte Gud gav Abraham.</a:t>
            </a:r>
          </a:p>
          <a:p>
            <a:pPr marL="541338" indent="-185738">
              <a:buFont typeface="Arial" panose="020B0604020202020204" pitchFamily="34" charset="0"/>
              <a:buChar char="•"/>
            </a:pPr>
            <a:r>
              <a:rPr lang="sv-SE" sz="1400" i="1" u="sng" dirty="0"/>
              <a:t>I fjärran</a:t>
            </a:r>
            <a:r>
              <a:rPr lang="sv-SE" sz="1400" dirty="0"/>
              <a:t> refererar till plats, inte tid.</a:t>
            </a:r>
          </a:p>
          <a:p>
            <a:pPr marL="541338" indent="-185738">
              <a:buFont typeface="Arial" panose="020B0604020202020204" pitchFamily="34" charset="0"/>
              <a:buChar char="•"/>
            </a:pPr>
            <a:r>
              <a:rPr lang="sv-SE" sz="1400" dirty="0"/>
              <a:t>De var gäster </a:t>
            </a:r>
            <a:r>
              <a:rPr lang="sv-SE" sz="1400" i="1" u="sng" dirty="0"/>
              <a:t>på jorden</a:t>
            </a:r>
            <a:r>
              <a:rPr lang="sv-SE" sz="1400" dirty="0"/>
              <a:t>.</a:t>
            </a:r>
          </a:p>
          <a:p>
            <a:pPr marL="541338" indent="-185738">
              <a:buFont typeface="Arial" panose="020B0604020202020204" pitchFamily="34" charset="0"/>
              <a:buChar char="•"/>
            </a:pPr>
            <a:r>
              <a:rPr lang="sv-SE" sz="1400" dirty="0"/>
              <a:t>De söker ett </a:t>
            </a:r>
            <a:r>
              <a:rPr lang="sv-SE" sz="1400" i="1" u="sng" dirty="0"/>
              <a:t>hemland</a:t>
            </a:r>
            <a:r>
              <a:rPr lang="sv-SE" sz="1400" dirty="0"/>
              <a:t>.</a:t>
            </a:r>
          </a:p>
          <a:p>
            <a:pPr marL="271463" indent="-271463">
              <a:spcBef>
                <a:spcPts val="600"/>
              </a:spcBef>
            </a:pPr>
            <a:r>
              <a:rPr lang="sv-SE" altLang="sv-SE" sz="1400" dirty="0">
                <a:latin typeface="Calibri" panose="020F0502020204030204" pitchFamily="34" charset="0"/>
                <a:ea typeface="Times New Roman" panose="02020603050405020304" pitchFamily="18" charset="0"/>
                <a:cs typeface="Calibri" panose="020F0502020204030204" pitchFamily="34" charset="0"/>
              </a:rPr>
              <a:t>19.	Under ökenvandringen ”tänkte” israeliterna ”på det land som de lämnat”: </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Hela Israels församling klagade… och sade…: ”Om vi ändå hade fått dö för Herrens hand i Egypten! Där satt vi vid köttgrytorna och åt oss mätta.”</a:t>
            </a:r>
            <a:r>
              <a:rPr lang="sv-SE" altLang="sv-SE" sz="1400" dirty="0">
                <a:latin typeface="Calibri" panose="020F0502020204030204" pitchFamily="34" charset="0"/>
                <a:ea typeface="Times New Roman" panose="02020603050405020304" pitchFamily="18" charset="0"/>
                <a:cs typeface="Calibri" panose="020F0502020204030204" pitchFamily="34" charset="0"/>
              </a:rPr>
              <a:t> (2 Mos 16:2-3) Lots hustru såg sig också tillbaka: </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Lots hustru som följde efter honom såg sig tillbaka, och hon blev en saltstod.</a:t>
            </a:r>
            <a:r>
              <a:rPr lang="sv-SE" altLang="sv-SE" sz="1400" dirty="0">
                <a:latin typeface="Calibri" panose="020F0502020204030204" pitchFamily="34" charset="0"/>
                <a:ea typeface="Times New Roman" panose="02020603050405020304" pitchFamily="18" charset="0"/>
                <a:cs typeface="Calibri" panose="020F0502020204030204" pitchFamily="34" charset="0"/>
              </a:rPr>
              <a:t> (1 Mos 19:26)</a:t>
            </a:r>
          </a:p>
          <a:p>
            <a:pPr marL="271463" indent="-271463">
              <a:spcBef>
                <a:spcPts val="300"/>
              </a:spcBef>
            </a:pPr>
            <a:r>
              <a:rPr lang="sv-SE" altLang="sv-SE" sz="1400" dirty="0">
                <a:latin typeface="Calibri" panose="020F0502020204030204" pitchFamily="34" charset="0"/>
                <a:ea typeface="Times New Roman" panose="02020603050405020304" pitchFamily="18" charset="0"/>
                <a:cs typeface="Calibri" panose="020F0502020204030204" pitchFamily="34" charset="0"/>
              </a:rPr>
              <a:t>	</a:t>
            </a:r>
            <a:r>
              <a:rPr lang="sv-SE" altLang="sv-SE" sz="1400" i="1" dirty="0">
                <a:latin typeface="Calibri" panose="020F0502020204030204" pitchFamily="34" charset="0"/>
                <a:ea typeface="Times New Roman" panose="02020603050405020304" pitchFamily="18" charset="0"/>
                <a:cs typeface="Calibri" panose="020F0502020204030204" pitchFamily="34" charset="0"/>
              </a:rPr>
              <a:t>Men vi har fått GT:s trosföredömen för att inte vara som Lots hustru och se oss tillbaka till gamla livets köttgrytor!</a:t>
            </a:r>
          </a:p>
          <a:p>
            <a:pPr marL="271463" indent="-271463">
              <a:spcBef>
                <a:spcPts val="600"/>
              </a:spcBef>
            </a:pPr>
            <a:r>
              <a:rPr lang="sv-SE" altLang="sv-SE" sz="1400" dirty="0">
                <a:latin typeface="Calibri" panose="020F0502020204030204" pitchFamily="34" charset="0"/>
                <a:ea typeface="Times New Roman" panose="02020603050405020304" pitchFamily="18" charset="0"/>
                <a:cs typeface="Calibri" panose="020F0502020204030204" pitchFamily="34" charset="0"/>
              </a:rPr>
              <a:t>20.	Något </a:t>
            </a:r>
            <a:r>
              <a:rPr lang="sv-SE" altLang="sv-SE" sz="1400" i="1" u="sng" dirty="0">
                <a:latin typeface="Calibri" panose="020F0502020204030204" pitchFamily="34" charset="0"/>
                <a:ea typeface="Times New Roman" panose="02020603050405020304" pitchFamily="18" charset="0"/>
                <a:cs typeface="Calibri" panose="020F0502020204030204" pitchFamily="34" charset="0"/>
              </a:rPr>
              <a:t>från</a:t>
            </a:r>
            <a:r>
              <a:rPr lang="sv-SE" altLang="sv-SE" sz="1400" dirty="0">
                <a:latin typeface="Calibri" panose="020F0502020204030204" pitchFamily="34" charset="0"/>
                <a:ea typeface="Times New Roman" panose="02020603050405020304" pitchFamily="18" charset="0"/>
                <a:cs typeface="Calibri" panose="020F0502020204030204" pitchFamily="34" charset="0"/>
              </a:rPr>
              <a:t> himlen, inte </a:t>
            </a:r>
            <a:r>
              <a:rPr lang="sv-SE" altLang="sv-SE" sz="1400" i="1" u="sng" dirty="0">
                <a:latin typeface="Calibri" panose="020F0502020204030204" pitchFamily="34" charset="0"/>
                <a:ea typeface="Times New Roman" panose="02020603050405020304" pitchFamily="18" charset="0"/>
                <a:cs typeface="Calibri" panose="020F0502020204030204" pitchFamily="34" charset="0"/>
              </a:rPr>
              <a:t>i</a:t>
            </a:r>
            <a:r>
              <a:rPr lang="sv-SE" altLang="sv-SE" sz="1400" dirty="0">
                <a:latin typeface="Calibri" panose="020F0502020204030204" pitchFamily="34" charset="0"/>
                <a:ea typeface="Times New Roman" panose="02020603050405020304" pitchFamily="18" charset="0"/>
                <a:cs typeface="Calibri" panose="020F0502020204030204" pitchFamily="34" charset="0"/>
              </a:rPr>
              <a:t> himlen, i motsats till det dåvarande landet som stod under inflytande från andra nationer.</a:t>
            </a:r>
          </a:p>
          <a:p>
            <a:pPr marL="271463" indent="-271463">
              <a:spcBef>
                <a:spcPts val="600"/>
              </a:spcBef>
            </a:pPr>
            <a:r>
              <a:rPr lang="sv-SE" altLang="sv-SE" sz="1400" dirty="0">
                <a:latin typeface="Calibri" panose="020F0502020204030204" pitchFamily="34" charset="0"/>
                <a:ea typeface="Times New Roman" panose="02020603050405020304" pitchFamily="18" charset="0"/>
                <a:cs typeface="Calibri" panose="020F0502020204030204" pitchFamily="34" charset="0"/>
              </a:rPr>
              <a:t>21.	Att Gud är troshjältarnas Gud innebär att de porträtteras som levande fast de är döda. De utgör en </a:t>
            </a:r>
            <a:r>
              <a:rPr lang="sv-SE" altLang="sv-SE" sz="1400" i="1" dirty="0">
                <a:latin typeface="Calibri" panose="020F0502020204030204" pitchFamily="34" charset="0"/>
                <a:ea typeface="Times New Roman" panose="02020603050405020304" pitchFamily="18" charset="0"/>
                <a:cs typeface="Calibri" panose="020F0502020204030204" pitchFamily="34" charset="0"/>
              </a:rPr>
              <a:t>kategori</a:t>
            </a:r>
            <a:r>
              <a:rPr lang="sv-SE" altLang="sv-SE" sz="1400" dirty="0">
                <a:latin typeface="Calibri" panose="020F0502020204030204" pitchFamily="34" charset="0"/>
                <a:ea typeface="Times New Roman" panose="02020603050405020304" pitchFamily="18" charset="0"/>
                <a:cs typeface="Calibri" panose="020F0502020204030204" pitchFamily="34" charset="0"/>
              </a:rPr>
              <a:t> människor som betraktas som levande eftersom de kommer att uppstå en dag. Jmf Matt 22:31-32: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När det gäller de dödas uppståndelse</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har ni inte läst vad Gud har sagt er: Jag är Abrahams Gud och Isaks Gud och Jakobs Gud? Han är inte de dödas Gud, utan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de levandes</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a:t>
            </a:r>
          </a:p>
          <a:p>
            <a:pPr marL="271463" indent="-271463">
              <a:spcBef>
                <a:spcPts val="600"/>
              </a:spcBef>
            </a:pPr>
            <a:r>
              <a:rPr lang="sv-SE" altLang="sv-SE" sz="1400" dirty="0">
                <a:latin typeface="Calibri" panose="020F0502020204030204" pitchFamily="34" charset="0"/>
                <a:ea typeface="Times New Roman" panose="02020603050405020304" pitchFamily="18" charset="0"/>
                <a:cs typeface="Calibri" panose="020F0502020204030204" pitchFamily="34" charset="0"/>
              </a:rPr>
              <a:t>22.	Till exempel Jes 66:10-13: </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Gläd er med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Jerusalem</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fröjda er med henne</a:t>
            </a:r>
            <a:r>
              <a:rPr lang="sv-SE" altLang="sv-SE" sz="1400">
                <a:solidFill>
                  <a:srgbClr val="C00000"/>
                </a:solidFill>
                <a:latin typeface="Calibri" panose="020F0502020204030204" pitchFamily="34" charset="0"/>
                <a:ea typeface="Times New Roman" panose="02020603050405020304" pitchFamily="18" charset="0"/>
                <a:cs typeface="Calibri" panose="020F0502020204030204" pitchFamily="34" charset="0"/>
              </a:rPr>
              <a:t>, alla </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ni som älskar henne!... För så säger Herren: Se, jag leder frid till henne som en flod och folkens härlighet som en översvämmande älv… Som en mor tröstar sitt barn 	     ska jag trösta er. I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Jerusalem</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ska ni få tröst.</a:t>
            </a:r>
            <a:endParaRPr lang="sv-SE" altLang="sv-SE" sz="1200" dirty="0">
              <a:ea typeface="Times New Roman" panose="02020603050405020304" pitchFamily="18" charset="0"/>
            </a:endParaRP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0" y="557908"/>
            <a:ext cx="2545177" cy="3970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17</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Enligt</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tron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dog alla dessa utan att ha fått </a:t>
            </a:r>
            <a:r>
              <a:rPr kumimoji="0" lang="sv-SE" altLang="sv-SE" sz="1400" b="0" i="0" u="none" cap="small"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löftena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 som var utlovat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Men de hade</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18</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sett </a:t>
            </a:r>
            <a:r>
              <a:rPr kumimoji="0" lang="sv-SE" altLang="sv-SE" sz="1400" b="0" i="0" u="none" strike="sngStrik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det</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dem</a:t>
            </a:r>
            <a:r>
              <a:rPr lang="sv-SE" altLang="sv-SE" sz="1400" dirty="0">
                <a:solidFill>
                  <a:srgbClr val="0070C0"/>
                </a:solidFill>
                <a:latin typeface="Calibri" panose="020F0502020204030204" pitchFamily="34" charset="0"/>
                <a:ea typeface="Times New Roman" panose="02020603050405020304" pitchFamily="18" charset="0"/>
                <a:cs typeface="Calibri" panose="020F0502020204030204" pitchFamily="34" charset="0"/>
              </a:rPr>
              <a:t> [löftena]</a:t>
            </a:r>
            <a:r>
              <a:rPr lang="sv-SE" altLang="sv-SE" sz="1400" cap="small" dirty="0">
                <a:solidFill>
                  <a:srgbClr val="0070C0"/>
                </a:solidFill>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i fjärran</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hälsat det</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omfamnat dem</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och bekänt sig vara gäster och främlingar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på jorden</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De som säger så visar att de söker ett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hemland</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19</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Hade de tänkt på det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land</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som de lämnat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så hade de haft tillfälle att vända tillbaka dit. Men nu längtade de till ett bättre land, </a:t>
            </a:r>
            <a:r>
              <a:rPr kumimoji="0" lang="sv-SE" altLang="sv-SE" sz="1400" b="0" i="0" u="none" cap="small"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ett </a:t>
            </a:r>
            <a:r>
              <a:rPr lang="sv-SE" altLang="sv-SE" sz="1400" cap="small"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20</a:t>
            </a:r>
            <a:r>
              <a:rPr kumimoji="0" lang="sv-SE" altLang="sv-SE" sz="1400" b="0" i="0" u="none" cap="small"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under himmelskt inflytande</a:t>
            </a:r>
            <a:r>
              <a:rPr kumimoji="0" lang="sv-SE" altLang="sv-SE" sz="1400" b="0" i="0" u="none" cap="small"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det himmelska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Därför skäms inte Gud för att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21</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kallas deras Gud</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för han har </a:t>
            </a:r>
            <a:b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b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22</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förberett en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stad</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b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b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åt dem. </a:t>
            </a:r>
            <a:endParaRPr kumimoji="0" lang="sv-SE" altLang="sv-SE" sz="1200" b="0" i="0" u="none" normalizeH="0" dirty="0">
              <a:ln>
                <a:noFill/>
              </a:ln>
              <a:solidFill>
                <a:srgbClr val="C00000"/>
              </a:solidFill>
              <a:effectLst/>
              <a:ea typeface="Times New Roman" panose="02020603050405020304" pitchFamily="18" charset="0"/>
            </a:endParaRPr>
          </a:p>
        </p:txBody>
      </p:sp>
    </p:spTree>
    <p:custDataLst>
      <p:tags r:id="rId1"/>
    </p:custDataLst>
    <p:extLst>
      <p:ext uri="{BB962C8B-B14F-4D97-AF65-F5344CB8AC3E}">
        <p14:creationId xmlns:p14="http://schemas.microsoft.com/office/powerpoint/2010/main" val="2678065440"/>
      </p:ext>
    </p:extLst>
  </p:cSld>
  <p:clrMapOvr>
    <a:masterClrMapping/>
  </p:clrMapOvr>
  <p:transition advTm="349087">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fade">
                                      <p:cBhvr>
                                        <p:cTn id="15" dur="500"/>
                                        <p:tgtEl>
                                          <p:spTgt spid="5">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xEl>
                                              <p:pRg st="3" end="3"/>
                                            </p:txEl>
                                          </p:spTgt>
                                        </p:tgtEl>
                                        <p:attrNameLst>
                                          <p:attrName>style.visibility</p:attrName>
                                        </p:attrNameLst>
                                      </p:cBhvr>
                                      <p:to>
                                        <p:strVal val="visible"/>
                                      </p:to>
                                    </p:set>
                                    <p:animEffect transition="in" filter="fade">
                                      <p:cBhvr>
                                        <p:cTn id="18" dur="500"/>
                                        <p:tgtEl>
                                          <p:spTgt spid="5">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fade">
                                      <p:cBhvr>
                                        <p:cTn id="21" dur="500"/>
                                        <p:tgtEl>
                                          <p:spTgt spid="5">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fad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fad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
                                            <p:txEl>
                                              <p:pRg st="7" end="7"/>
                                            </p:txEl>
                                          </p:spTgt>
                                        </p:tgtEl>
                                        <p:attrNameLst>
                                          <p:attrName>style.visibility</p:attrName>
                                        </p:attrNameLst>
                                      </p:cBhvr>
                                      <p:to>
                                        <p:strVal val="visible"/>
                                      </p:to>
                                    </p:set>
                                    <p:animEffect transition="in" filter="fade">
                                      <p:cBhvr>
                                        <p:cTn id="36" dur="500"/>
                                        <p:tgtEl>
                                          <p:spTgt spid="5">
                                            <p:txEl>
                                              <p:pRg st="7" end="7"/>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
                                            <p:txEl>
                                              <p:pRg st="8" end="8"/>
                                            </p:txEl>
                                          </p:spTgt>
                                        </p:tgtEl>
                                        <p:attrNameLst>
                                          <p:attrName>style.visibility</p:attrName>
                                        </p:attrNameLst>
                                      </p:cBhvr>
                                      <p:to>
                                        <p:strVal val="visible"/>
                                      </p:to>
                                    </p:set>
                                    <p:animEffect transition="in" filter="fade">
                                      <p:cBhvr>
                                        <p:cTn id="41" dur="500"/>
                                        <p:tgtEl>
                                          <p:spTgt spid="5">
                                            <p:txEl>
                                              <p:pRg st="8" end="8"/>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5">
                                            <p:txEl>
                                              <p:pRg st="9" end="9"/>
                                            </p:txEl>
                                          </p:spTgt>
                                        </p:tgtEl>
                                        <p:attrNameLst>
                                          <p:attrName>style.visibility</p:attrName>
                                        </p:attrNameLst>
                                      </p:cBhvr>
                                      <p:to>
                                        <p:strVal val="visible"/>
                                      </p:to>
                                    </p:set>
                                    <p:animEffect transition="in" filter="fade">
                                      <p:cBhvr>
                                        <p:cTn id="46" dur="500"/>
                                        <p:tgtEl>
                                          <p:spTgt spid="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713" x="7626350" y="5575300"/>
          <p14:tracePt t="1721" x="7620000" y="5575300"/>
          <p14:tracePt t="1734" x="7556500" y="5562600"/>
          <p14:tracePt t="1753" x="7346950" y="5486400"/>
          <p14:tracePt t="1768" x="7099300" y="5321300"/>
          <p14:tracePt t="1784" x="6788150" y="5029200"/>
          <p14:tracePt t="1801" x="6584950" y="4857750"/>
          <p14:tracePt t="1819" x="6381750" y="4711700"/>
          <p14:tracePt t="1836" x="6165850" y="4572000"/>
          <p14:tracePt t="1852" x="5988050" y="4445000"/>
          <p14:tracePt t="1868" x="5810250" y="4286250"/>
          <p14:tracePt t="1886" x="5651500" y="4121150"/>
          <p14:tracePt t="1903" x="5486400" y="3930650"/>
          <p14:tracePt t="1920" x="5213350" y="3632200"/>
          <p14:tracePt t="1938" x="5029200" y="3467100"/>
          <p14:tracePt t="1951" x="4927600" y="3390900"/>
          <p14:tracePt t="1968" x="4768850" y="3289300"/>
          <p14:tracePt t="1985" x="4552950" y="3181350"/>
          <p14:tracePt t="2000" x="4419600" y="3117850"/>
          <p14:tracePt t="2018" x="4356100" y="3092450"/>
          <p14:tracePt t="2034" x="4146550" y="2990850"/>
          <p14:tracePt t="2051" x="3981450" y="2921000"/>
          <p14:tracePt t="2067" x="3771900" y="2857500"/>
          <p14:tracePt t="2084" x="3556000" y="2806700"/>
          <p14:tracePt t="2101" x="3321050" y="2768600"/>
          <p14:tracePt t="2118" x="3136900" y="2755900"/>
          <p14:tracePt t="2135" x="2971800" y="2755900"/>
          <p14:tracePt t="2153" x="2857500" y="2755900"/>
          <p14:tracePt t="2171" x="2724150" y="2755900"/>
          <p14:tracePt t="2188" x="2540000" y="2705100"/>
          <p14:tracePt t="2204" x="2343150" y="2635250"/>
          <p14:tracePt t="2217" x="2247900" y="2603500"/>
          <p14:tracePt t="2234" x="1911350" y="2501900"/>
          <p14:tracePt t="2251" x="1720850" y="2419350"/>
          <p14:tracePt t="2268" x="1524000" y="2311400"/>
          <p14:tracePt t="2286" x="1377950" y="2222500"/>
          <p14:tracePt t="2301" x="1219200" y="2101850"/>
          <p14:tracePt t="2321" x="1079500" y="1974850"/>
          <p14:tracePt t="2335" x="952500" y="1803400"/>
          <p14:tracePt t="2353" x="825500" y="1574800"/>
          <p14:tracePt t="2368" x="755650" y="1377950"/>
          <p14:tracePt t="2385" x="698500" y="1187450"/>
          <p14:tracePt t="2402" x="679450" y="1098550"/>
          <p14:tracePt t="2418" x="673100" y="1085850"/>
          <p14:tracePt t="2436" x="666750" y="1117600"/>
          <p14:tracePt t="2452" x="660400" y="1187450"/>
          <p14:tracePt t="2468" x="660400" y="1238250"/>
          <p14:tracePt t="2485" x="660400" y="1250950"/>
          <p14:tracePt t="2502" x="666750" y="1263650"/>
          <p14:tracePt t="2518" x="679450" y="1263650"/>
          <p14:tracePt t="2537" x="717550" y="1244600"/>
          <p14:tracePt t="2551" x="768350" y="1219200"/>
          <p14:tracePt t="2568" x="793750" y="1200150"/>
          <p14:tracePt t="2585" x="800100" y="1193800"/>
          <p14:tracePt t="2618" x="806450" y="1181100"/>
          <p14:tracePt t="2635" x="812800" y="1149350"/>
          <p14:tracePt t="2652" x="838200" y="1085850"/>
          <p14:tracePt t="2668" x="863600" y="1009650"/>
          <p14:tracePt t="2684" x="882650" y="946150"/>
          <p14:tracePt t="2701" x="901700" y="876300"/>
          <p14:tracePt t="2718" x="901700" y="844550"/>
          <p14:tracePt t="2735" x="889000" y="819150"/>
          <p14:tracePt t="2751" x="876300" y="812800"/>
          <p14:tracePt t="2785" x="869950" y="812800"/>
          <p14:tracePt t="2802" x="869950" y="819150"/>
          <p14:tracePt t="2819" x="869950" y="825500"/>
          <p14:tracePt t="2836" x="869950" y="838200"/>
          <p14:tracePt t="2852" x="869950" y="850900"/>
          <p14:tracePt t="2868" x="869950" y="863600"/>
          <p14:tracePt t="2884" x="869950" y="889000"/>
          <p14:tracePt t="2901" x="869950" y="895350"/>
          <p14:tracePt t="2919" x="863600" y="908050"/>
          <p14:tracePt t="2936" x="863600" y="914400"/>
          <p14:tracePt t="2952" x="863600" y="927100"/>
          <p14:tracePt t="2971" x="901700" y="927100"/>
          <p14:tracePt t="2986" x="958850" y="927100"/>
          <p14:tracePt t="3002" x="1028700" y="927100"/>
          <p14:tracePt t="3019" x="1111250" y="927100"/>
          <p14:tracePt t="3035" x="1181100" y="927100"/>
          <p14:tracePt t="3052" x="1212850" y="927100"/>
          <p14:tracePt t="3069" x="1238250" y="927100"/>
          <p14:tracePt t="3086" x="1263650" y="927100"/>
          <p14:tracePt t="3118" x="1263650" y="920750"/>
          <p14:tracePt t="3190" x="1270000" y="920750"/>
          <p14:tracePt t="3214" x="1276350" y="920750"/>
          <p14:tracePt t="3236" x="1282700" y="914400"/>
          <p14:tracePt t="3253" x="1289050" y="908050"/>
          <p14:tracePt t="3269" x="1295400" y="901700"/>
          <p14:tracePt t="3285" x="1314450" y="889000"/>
          <p14:tracePt t="3302" x="1327150" y="876300"/>
          <p14:tracePt t="3341" x="1327150" y="869950"/>
          <p14:tracePt t="3369" x="1314450" y="863600"/>
          <p14:tracePt t="3385" x="1308100" y="850900"/>
          <p14:tracePt t="3402" x="1295400" y="844550"/>
          <p14:tracePt t="3419" x="1295400" y="838200"/>
          <p14:tracePt t="3437" x="1289050" y="838200"/>
          <p14:tracePt t="3569" x="1295400" y="838200"/>
          <p14:tracePt t="3577" x="1301750" y="844550"/>
          <p14:tracePt t="3589" x="1314450" y="850900"/>
          <p14:tracePt t="3603" x="1352550" y="857250"/>
          <p14:tracePt t="3619" x="1397000" y="863600"/>
          <p14:tracePt t="3638" x="1447800" y="869950"/>
          <p14:tracePt t="3655" x="1536700" y="869950"/>
          <p14:tracePt t="3669" x="1555750" y="869950"/>
          <p14:tracePt t="3686" x="1593850" y="869950"/>
          <p14:tracePt t="3703" x="1619250" y="863600"/>
          <p14:tracePt t="3719" x="1631950" y="857250"/>
          <p14:tracePt t="3752" x="1638300" y="857250"/>
          <p14:tracePt t="3769" x="1644650" y="857250"/>
          <p14:tracePt t="3788" x="1670050" y="850900"/>
          <p14:tracePt t="3803" x="1689100" y="844550"/>
          <p14:tracePt t="3819" x="1701800" y="838200"/>
          <p14:tracePt t="3836" x="1708150" y="838200"/>
          <p14:tracePt t="3869" x="1714500" y="831850"/>
          <p14:tracePt t="3885" x="1720850" y="831850"/>
          <p14:tracePt t="3903" x="1739900" y="825500"/>
          <p14:tracePt t="3920" x="1752600" y="819150"/>
          <p14:tracePt t="3937" x="1771650" y="819150"/>
          <p14:tracePt t="3953" x="1797050" y="819150"/>
          <p14:tracePt t="3971" x="1803400" y="819150"/>
          <p14:tracePt t="3986" x="1816100" y="831850"/>
          <p14:tracePt t="4003" x="1816100" y="838200"/>
          <p14:tracePt t="4036" x="1822450" y="838200"/>
          <p14:tracePt t="4094" x="1822450" y="844550"/>
          <p14:tracePt t="4178" x="1822450" y="850900"/>
          <p14:tracePt t="4192" x="1816100" y="850900"/>
          <p14:tracePt t="4200" x="1803400" y="857250"/>
          <p14:tracePt t="4209" x="1778000" y="857250"/>
          <p14:tracePt t="4219" x="1752600" y="857250"/>
          <p14:tracePt t="4236" x="1727200" y="857250"/>
          <p14:tracePt t="4255" x="1670050" y="863600"/>
          <p14:tracePt t="4272" x="1612900" y="869950"/>
          <p14:tracePt t="4286" x="1587500" y="876300"/>
          <p14:tracePt t="4303" x="1511300" y="889000"/>
          <p14:tracePt t="4322" x="1428750" y="901700"/>
          <p14:tracePt t="4341" x="1308100" y="920750"/>
          <p14:tracePt t="4353" x="1276350" y="927100"/>
          <p14:tracePt t="4370" x="1212850" y="933450"/>
          <p14:tracePt t="4386" x="1155700" y="933450"/>
          <p14:tracePt t="4403" x="1123950" y="933450"/>
          <p14:tracePt t="4421" x="1092200" y="933450"/>
          <p14:tracePt t="4436" x="1016000" y="933450"/>
          <p14:tracePt t="4453" x="952500" y="946150"/>
          <p14:tracePt t="4472" x="889000" y="952500"/>
          <p14:tracePt t="4486" x="831850" y="952500"/>
          <p14:tracePt t="4503" x="787400" y="952500"/>
          <p14:tracePt t="4519" x="774700" y="952500"/>
          <p14:tracePt t="4705" x="774700" y="958850"/>
          <p14:tracePt t="4713" x="774700" y="965200"/>
          <p14:tracePt t="4794" x="781050" y="965200"/>
          <p14:tracePt t="4830" x="787400" y="965200"/>
          <p14:tracePt t="4970" x="800100" y="971550"/>
          <p14:tracePt t="4982" x="806450" y="977900"/>
          <p14:tracePt t="4989" x="819150" y="990600"/>
          <p14:tracePt t="5003" x="831850" y="996950"/>
          <p14:tracePt t="5020" x="844550" y="1016000"/>
          <p14:tracePt t="5037" x="850900" y="1022350"/>
          <p14:tracePt t="5054" x="857250" y="1022350"/>
          <p14:tracePt t="5087" x="863600" y="1022350"/>
          <p14:tracePt t="5120" x="863600" y="1035050"/>
          <p14:tracePt t="5137" x="869950" y="1041400"/>
          <p14:tracePt t="5157" x="889000" y="1060450"/>
          <p14:tracePt t="5172" x="914400" y="1066800"/>
          <p14:tracePt t="5187" x="965200" y="1079500"/>
          <p14:tracePt t="5205" x="1035050" y="1092200"/>
          <p14:tracePt t="5220" x="1098550" y="1104900"/>
          <p14:tracePt t="5237" x="1123950" y="1104900"/>
          <p14:tracePt t="5254" x="1181100" y="1117600"/>
          <p14:tracePt t="5271" x="1206500" y="1117600"/>
          <p14:tracePt t="5288" x="1250950" y="1117600"/>
          <p14:tracePt t="5306" x="1270000" y="1117600"/>
          <p14:tracePt t="5324" x="1276350" y="1117600"/>
          <p14:tracePt t="5341" x="1289050" y="1111250"/>
          <p14:tracePt t="5371" x="1314450" y="1092200"/>
          <p14:tracePt t="5388" x="1327150" y="1085850"/>
          <p14:tracePt t="5404" x="1352550" y="1073150"/>
          <p14:tracePt t="5422" x="1377950" y="1060450"/>
          <p14:tracePt t="5441" x="1390650" y="1054100"/>
          <p14:tracePt t="5470" x="1403350" y="1047750"/>
          <p14:tracePt t="5487" x="1416050" y="1047750"/>
          <p14:tracePt t="5504" x="1454150" y="1047750"/>
          <p14:tracePt t="5521" x="1479550" y="1047750"/>
          <p14:tracePt t="5538" x="1498600" y="1041400"/>
          <p14:tracePt t="5555" x="1524000" y="1035050"/>
          <p14:tracePt t="5571" x="1536700" y="1028700"/>
          <p14:tracePt t="5590" x="1549400" y="1016000"/>
          <p14:tracePt t="5604" x="1555750" y="1003300"/>
          <p14:tracePt t="5621" x="1555750" y="996950"/>
          <p14:tracePt t="5948" x="1562100" y="996950"/>
          <p14:tracePt t="5954" x="1568450" y="990600"/>
          <p14:tracePt t="5971" x="1581150" y="990600"/>
          <p14:tracePt t="5989" x="1593850" y="984250"/>
          <p14:tracePt t="6005" x="1606550" y="977900"/>
          <p14:tracePt t="6021" x="1612900" y="971550"/>
          <p14:tracePt t="6094" x="1612900" y="977900"/>
          <p14:tracePt t="6114" x="1612900" y="984250"/>
          <p14:tracePt t="6139" x="1612900" y="990600"/>
          <p14:tracePt t="6167" x="1619250" y="990600"/>
          <p14:tracePt t="6308" x="1619250" y="996950"/>
          <p14:tracePt t="6332" x="1625600" y="1003300"/>
          <p14:tracePt t="6355" x="1631950" y="1003300"/>
          <p14:tracePt t="6372" x="1638300" y="1003300"/>
          <p14:tracePt t="6388" x="1663700" y="996950"/>
          <p14:tracePt t="6404" x="1676400" y="990600"/>
          <p14:tracePt t="6422" x="1689100" y="990600"/>
          <p14:tracePt t="6438" x="1695450" y="990600"/>
          <p14:tracePt t="6579" x="1695450" y="996950"/>
          <p14:tracePt t="6623" x="1695450" y="1003300"/>
          <p14:tracePt t="6654" x="1689100" y="1003300"/>
          <p14:tracePt t="6670" x="1689100" y="1009650"/>
          <p14:tracePt t="6689" x="1682750" y="1009650"/>
          <p14:tracePt t="6817" x="1682750" y="1003300"/>
          <p14:tracePt t="6968" x="1682750" y="996950"/>
          <p14:tracePt t="7025" x="1689100" y="996950"/>
          <p14:tracePt t="7031" x="1695450" y="990600"/>
          <p14:tracePt t="7057" x="1701800" y="990600"/>
          <p14:tracePt t="7064" x="1708150" y="990600"/>
          <p14:tracePt t="7170" x="1708150" y="996950"/>
          <p14:tracePt t="7178" x="1714500" y="996950"/>
          <p14:tracePt t="7694" x="1714500" y="1003300"/>
          <p14:tracePt t="8275" x="1714500" y="1009650"/>
          <p14:tracePt t="8283" x="1708150" y="1009650"/>
          <p14:tracePt t="8292" x="1708150" y="1016000"/>
          <p14:tracePt t="8306" x="1708150" y="1028700"/>
          <p14:tracePt t="8326" x="1701800" y="1041400"/>
          <p14:tracePt t="8340" x="1689100" y="1066800"/>
          <p14:tracePt t="8359" x="1676400" y="1098550"/>
          <p14:tracePt t="8372" x="1670050" y="1117600"/>
          <p14:tracePt t="8389" x="1663700" y="1123950"/>
          <p14:tracePt t="8410" x="1657350" y="1130300"/>
          <p14:tracePt t="8459" x="1651000" y="1130300"/>
          <p14:tracePt t="8466" x="1644650" y="1130300"/>
          <p14:tracePt t="8476" x="1638300" y="1130300"/>
          <p14:tracePt t="8489" x="1631950" y="1136650"/>
          <p14:tracePt t="8507" x="1593850" y="1155700"/>
          <p14:tracePt t="8523" x="1568450" y="1162050"/>
          <p14:tracePt t="8542" x="1555750" y="1168400"/>
          <p14:tracePt t="8560" x="1549400" y="1168400"/>
          <p14:tracePt t="8573" x="1543050" y="1174750"/>
          <p14:tracePt t="8590" x="1530350" y="1174750"/>
          <p14:tracePt t="8607" x="1492250" y="1174750"/>
          <p14:tracePt t="8623" x="1466850" y="1174750"/>
          <p14:tracePt t="8639" x="1454150" y="1174750"/>
          <p14:tracePt t="8656" x="1441450" y="1174750"/>
          <p14:tracePt t="8690" x="1441450" y="1181100"/>
          <p14:tracePt t="8725" x="1441450" y="1187450"/>
          <p14:tracePt t="8741" x="1441450" y="1193800"/>
          <p14:tracePt t="8774" x="1441450" y="1200150"/>
          <p14:tracePt t="8790" x="1441450" y="1206500"/>
          <p14:tracePt t="8806" x="1441450" y="1212850"/>
          <p14:tracePt t="8823" x="1441450" y="1231900"/>
          <p14:tracePt t="8840" x="1447800" y="1257300"/>
          <p14:tracePt t="8857" x="1454150" y="1282700"/>
          <p14:tracePt t="8873" x="1460500" y="1295400"/>
          <p14:tracePt t="8893" x="1466850" y="1301750"/>
          <p14:tracePt t="8923" x="1473200" y="1301750"/>
          <p14:tracePt t="8939" x="1479550" y="1301750"/>
          <p14:tracePt t="8956" x="1485900" y="1289050"/>
          <p14:tracePt t="8973" x="1492250" y="1276350"/>
          <p14:tracePt t="9056" x="1498600" y="1276350"/>
          <p14:tracePt t="9062" x="1504950" y="1276350"/>
          <p14:tracePt t="9074" x="1517650" y="1276350"/>
          <p14:tracePt t="9091" x="1562100" y="1270000"/>
          <p14:tracePt t="9108" x="1606550" y="1257300"/>
          <p14:tracePt t="9124" x="1638300" y="1250950"/>
          <p14:tracePt t="9143" x="1663700" y="1238250"/>
          <p14:tracePt t="9215" x="1663700" y="1231900"/>
          <p14:tracePt t="9249" x="1670050" y="1231900"/>
          <p14:tracePt t="9455" x="1676400" y="1231900"/>
          <p14:tracePt t="9463" x="1682750" y="1238250"/>
          <p14:tracePt t="9474" x="1695450" y="1244600"/>
          <p14:tracePt t="9491" x="1720850" y="1250950"/>
          <p14:tracePt t="9508" x="1752600" y="1257300"/>
          <p14:tracePt t="9529" x="1797050" y="1257300"/>
          <p14:tracePt t="9541" x="1803400" y="1257300"/>
          <p14:tracePt t="9557" x="1822450" y="1250950"/>
          <p14:tracePt t="9574" x="1835150" y="1250950"/>
          <p14:tracePt t="9624" x="1828800" y="1250950"/>
          <p14:tracePt t="9640" x="1809750" y="1250950"/>
          <p14:tracePt t="9657" x="1765300" y="1257300"/>
          <p14:tracePt t="9674" x="1714500" y="1270000"/>
          <p14:tracePt t="9690" x="1663700" y="1276350"/>
          <p14:tracePt t="9707" x="1593850" y="1282700"/>
          <p14:tracePt t="9724" x="1530350" y="1289050"/>
          <p14:tracePt t="9743" x="1403350" y="1301750"/>
          <p14:tracePt t="9757" x="1377950" y="1301750"/>
          <p14:tracePt t="9774" x="1289050" y="1314450"/>
          <p14:tracePt t="9791" x="1162050" y="1327150"/>
          <p14:tracePt t="9808" x="1079500" y="1339850"/>
          <p14:tracePt t="9824" x="1022350" y="1346200"/>
          <p14:tracePt t="9841" x="1016000" y="1346200"/>
          <p14:tracePt t="9861" x="1016000" y="1352550"/>
          <p14:tracePt t="9874" x="1009650" y="1352550"/>
          <p14:tracePt t="9894" x="927100" y="1390650"/>
          <p14:tracePt t="9908" x="901700" y="1397000"/>
          <p14:tracePt t="9924" x="774700" y="1428750"/>
          <p14:tracePt t="9940" x="711200" y="1441450"/>
          <p14:tracePt t="9957" x="704850" y="1447800"/>
          <p14:tracePt t="9996" x="711200" y="1447800"/>
          <p14:tracePt t="10007" x="717550" y="1447800"/>
          <p14:tracePt t="10025" x="755650" y="1447800"/>
          <p14:tracePt t="10041" x="768350" y="1454150"/>
          <p14:tracePt t="10058" x="781050" y="1473200"/>
          <p14:tracePt t="10078" x="781050" y="1485900"/>
          <p14:tracePt t="10095" x="781050" y="1492250"/>
          <p14:tracePt t="10146" x="787400" y="1492250"/>
          <p14:tracePt t="10162" x="793750" y="1492250"/>
          <p14:tracePt t="10180" x="812800" y="1492250"/>
          <p14:tracePt t="10320" x="806450" y="1492250"/>
          <p14:tracePt t="10328" x="806450" y="1485900"/>
          <p14:tracePt t="10341" x="800100" y="1485900"/>
          <p14:tracePt t="10358" x="793750" y="1473200"/>
          <p14:tracePt t="10363" x="787400" y="1460500"/>
          <p14:tracePt t="10375" x="781050" y="1454150"/>
          <p14:tracePt t="10395" x="762000" y="1416050"/>
          <p14:tracePt t="10408" x="755650" y="1397000"/>
          <p14:tracePt t="10425" x="736600" y="1371600"/>
          <p14:tracePt t="10441" x="730250" y="1365250"/>
          <p14:tracePt t="10606" x="730250" y="1371600"/>
          <p14:tracePt t="10624" x="736600" y="1384300"/>
          <p14:tracePt t="10642" x="742950" y="1409700"/>
          <p14:tracePt t="10659" x="742950" y="1441450"/>
          <p14:tracePt t="10675" x="742950" y="1466850"/>
          <p14:tracePt t="10692" x="742950" y="1473200"/>
          <p14:tracePt t="10708" x="742950" y="1479550"/>
          <p14:tracePt t="10725" x="749300" y="1479550"/>
          <p14:tracePt t="10742" x="774700" y="1479550"/>
          <p14:tracePt t="10758" x="889000" y="1492250"/>
          <p14:tracePt t="10775" x="965200" y="1511300"/>
          <p14:tracePt t="10791" x="1060450" y="1524000"/>
          <p14:tracePt t="10809" x="1130300" y="1530350"/>
          <p14:tracePt t="10825" x="1181100" y="1530350"/>
          <p14:tracePt t="10842" x="1193800" y="1524000"/>
          <p14:tracePt t="10858" x="1193800" y="1517650"/>
          <p14:tracePt t="10875" x="1187450" y="1511300"/>
          <p14:tracePt t="10891" x="1181100" y="1504950"/>
          <p14:tracePt t="10908" x="1181100" y="1498600"/>
          <p14:tracePt t="10942" x="1181100" y="1485900"/>
          <p14:tracePt t="10958" x="1193800" y="1473200"/>
          <p14:tracePt t="10975" x="1219200" y="1454150"/>
          <p14:tracePt t="10992" x="1244600" y="1428750"/>
          <p14:tracePt t="11010" x="1263650" y="1390650"/>
          <p14:tracePt t="11025" x="1263650" y="1365250"/>
          <p14:tracePt t="11042" x="1263650" y="1339850"/>
          <p14:tracePt t="11059" x="1257300" y="1327150"/>
          <p14:tracePt t="11075" x="1244600" y="1320800"/>
          <p14:tracePt t="11092" x="1231900" y="1314450"/>
          <p14:tracePt t="11110" x="1212850" y="1314450"/>
          <p14:tracePt t="11126" x="1162050" y="1314450"/>
          <p14:tracePt t="11143" x="1117600" y="1314450"/>
          <p14:tracePt t="11145" x="1092200" y="1320800"/>
          <p14:tracePt t="11159" x="1066800" y="1320800"/>
          <p14:tracePt t="11175" x="1041400" y="1333500"/>
          <p14:tracePt t="11192" x="1035050" y="1333500"/>
          <p14:tracePt t="11226" x="1041400" y="1339850"/>
          <p14:tracePt t="11243" x="1066800" y="1352550"/>
          <p14:tracePt t="11259" x="1098550" y="1371600"/>
          <p14:tracePt t="11276" x="1143000" y="1403350"/>
          <p14:tracePt t="11292" x="1193800" y="1435100"/>
          <p14:tracePt t="11308" x="1250950" y="1460500"/>
          <p14:tracePt t="11325" x="1314450" y="1479550"/>
          <p14:tracePt t="11342" x="1384300" y="1479550"/>
          <p14:tracePt t="11359" x="1416050" y="1473200"/>
          <p14:tracePt t="11376" x="1441450" y="1454150"/>
          <p14:tracePt t="11391" x="1454150" y="1441450"/>
          <p14:tracePt t="11409" x="1466850" y="1435100"/>
          <p14:tracePt t="11459" x="1466850" y="1441450"/>
          <p14:tracePt t="11475" x="1466850" y="1454150"/>
          <p14:tracePt t="11492" x="1466850" y="1460500"/>
          <p14:tracePt t="11530" x="1473200" y="1460500"/>
          <p14:tracePt t="11545" x="1492250" y="1454150"/>
          <p14:tracePt t="11559" x="1498600" y="1447800"/>
          <p14:tracePt t="11577" x="1524000" y="1428750"/>
          <p14:tracePt t="11595" x="1549400" y="1416050"/>
          <p14:tracePt t="11608" x="1562100" y="1409700"/>
          <p14:tracePt t="11644" x="1568450" y="1409700"/>
          <p14:tracePt t="11658" x="1574800" y="1403350"/>
          <p14:tracePt t="11678" x="1587500" y="1403350"/>
          <p14:tracePt t="11692" x="1600200" y="1397000"/>
          <p14:tracePt t="11711" x="1619250" y="1384300"/>
          <p14:tracePt t="11729" x="1631950" y="1377950"/>
          <p14:tracePt t="11746" x="1638300" y="1371600"/>
          <p14:tracePt t="11778" x="1638300" y="1365250"/>
          <p14:tracePt t="11825" x="1638300" y="1358900"/>
          <p14:tracePt t="11842" x="1631950" y="1352550"/>
          <p14:tracePt t="11862" x="1612900" y="1339850"/>
          <p14:tracePt t="11876" x="1600200" y="1333500"/>
          <p14:tracePt t="11893" x="1581150" y="1327150"/>
          <p14:tracePt t="11895" x="1574800" y="1320800"/>
          <p14:tracePt t="11909" x="1568450" y="1320800"/>
          <p14:tracePt t="11928" x="1562100" y="1320800"/>
          <p14:tracePt t="11942" x="1555750" y="1320800"/>
          <p14:tracePt t="11976" x="1574800" y="1333500"/>
          <p14:tracePt t="11993" x="1625600" y="1365250"/>
          <p14:tracePt t="12010" x="1695450" y="1384300"/>
          <p14:tracePt t="12029" x="1727200" y="1397000"/>
          <p14:tracePt t="12043" x="1733550" y="1397000"/>
          <p14:tracePt t="12059" x="1739900" y="1397000"/>
          <p14:tracePt t="12092" x="1739900" y="1390650"/>
          <p14:tracePt t="12155" x="1746250" y="1390650"/>
          <p14:tracePt t="12162" x="1746250" y="1397000"/>
          <p14:tracePt t="12175" x="1752600" y="1403350"/>
          <p14:tracePt t="12193" x="1765300" y="1409700"/>
          <p14:tracePt t="12209" x="1784350" y="1416050"/>
          <p14:tracePt t="12227" x="1803400" y="1422400"/>
          <p14:tracePt t="12243" x="1822450" y="1422400"/>
          <p14:tracePt t="12259" x="1828800" y="1422400"/>
          <p14:tracePt t="12337" x="1828800" y="1416050"/>
          <p14:tracePt t="12363" x="1828800" y="1409700"/>
          <p14:tracePt t="12369" x="1835150" y="1403350"/>
          <p14:tracePt t="12378" x="1835150" y="1397000"/>
          <p14:tracePt t="12410" x="1835150" y="1390650"/>
          <p14:tracePt t="12601" x="1835150" y="1397000"/>
          <p14:tracePt t="12634" x="1835150" y="1403350"/>
          <p14:tracePt t="12722" x="1822450" y="1422400"/>
          <p14:tracePt t="12729" x="1816100" y="1428750"/>
          <p14:tracePt t="12744" x="1797050" y="1447800"/>
          <p14:tracePt t="12762" x="1676400" y="1517650"/>
          <p14:tracePt t="12777" x="1581150" y="1562100"/>
          <p14:tracePt t="12793" x="1504950" y="1593850"/>
          <p14:tracePt t="12810" x="1460500" y="1612900"/>
          <p14:tracePt t="12827" x="1428750" y="1612900"/>
          <p14:tracePt t="12860" x="1428750" y="1606550"/>
          <p14:tracePt t="12910" x="1422400" y="1606550"/>
          <p14:tracePt t="12927" x="1416050" y="1612900"/>
          <p14:tracePt t="12960" x="1416050" y="1619250"/>
          <p14:tracePt t="12994" x="1416050" y="1625600"/>
          <p14:tracePt t="13010" x="1409700" y="1625600"/>
          <p14:tracePt t="13027" x="1409700" y="1631950"/>
          <p14:tracePt t="13046" x="1409700" y="1638300"/>
          <p14:tracePt t="13060" x="1403350" y="1638300"/>
          <p14:tracePt t="13077" x="1403350" y="1644650"/>
          <p14:tracePt t="13096" x="1397000" y="1663700"/>
          <p14:tracePt t="13110" x="1397000" y="1670050"/>
          <p14:tracePt t="13126" x="1397000" y="1682750"/>
          <p14:tracePt t="13143" x="1409700" y="1689100"/>
          <p14:tracePt t="13160" x="1422400" y="1695450"/>
          <p14:tracePt t="13177" x="1441450" y="1708150"/>
          <p14:tracePt t="13194" x="1447800" y="1714500"/>
          <p14:tracePt t="13210" x="1454150" y="1714500"/>
          <p14:tracePt t="13277" x="1460500" y="1714500"/>
          <p14:tracePt t="13301" x="1466850" y="1714500"/>
          <p14:tracePt t="13311" x="1473200" y="1714500"/>
          <p14:tracePt t="13327" x="1479550" y="1708150"/>
          <p14:tracePt t="13421" x="1479550" y="1714500"/>
          <p14:tracePt t="13428" x="1485900" y="1714500"/>
          <p14:tracePt t="13445" x="1492250" y="1720850"/>
          <p14:tracePt t="13461" x="1517650" y="1720850"/>
          <p14:tracePt t="13477" x="1555750" y="1720850"/>
          <p14:tracePt t="13494" x="1625600" y="1708150"/>
          <p14:tracePt t="13511" x="1663700" y="1701800"/>
          <p14:tracePt t="13527" x="1714500" y="1695450"/>
          <p14:tracePt t="13545" x="1739900" y="1695450"/>
          <p14:tracePt t="13561" x="1746250" y="1695450"/>
          <p14:tracePt t="13602" x="1752600" y="1695450"/>
          <p14:tracePt t="13618" x="1758950" y="1695450"/>
          <p14:tracePt t="13628" x="1771650" y="1695450"/>
          <p14:tracePt t="13646" x="1797050" y="1695450"/>
          <p14:tracePt t="13662" x="1822450" y="1695450"/>
          <p14:tracePt t="13681" x="1841500" y="1689100"/>
          <p14:tracePt t="13694" x="1873250" y="1682750"/>
          <p14:tracePt t="13712" x="1905000" y="1670050"/>
          <p14:tracePt t="13727" x="1924050" y="1657350"/>
          <p14:tracePt t="13745" x="1936750" y="1657350"/>
          <p14:tracePt t="13761" x="1936750" y="1651000"/>
          <p14:tracePt t="13804" x="1936750" y="1657350"/>
          <p14:tracePt t="13812" x="1936750" y="1663700"/>
          <p14:tracePt t="13827" x="1924050" y="1663700"/>
          <p14:tracePt t="13847" x="1866900" y="1689100"/>
          <p14:tracePt t="13861" x="1822450" y="1695450"/>
          <p14:tracePt t="13877" x="1758950" y="1701800"/>
          <p14:tracePt t="13895" x="1682750" y="1708150"/>
          <p14:tracePt t="13913" x="1549400" y="1714500"/>
          <p14:tracePt t="13928" x="1441450" y="1720850"/>
          <p14:tracePt t="13944" x="1308100" y="1733550"/>
          <p14:tracePt t="13961" x="1212850" y="1746250"/>
          <p14:tracePt t="13978" x="1130300" y="1765300"/>
          <p14:tracePt t="13995" x="1092200" y="1778000"/>
          <p14:tracePt t="14011" x="1047750" y="1797050"/>
          <p14:tracePt t="14028" x="1016000" y="1816100"/>
          <p14:tracePt t="14044" x="984250" y="1828800"/>
          <p14:tracePt t="14061" x="965200" y="1835150"/>
          <p14:tracePt t="14081" x="927100" y="1847850"/>
          <p14:tracePt t="14094" x="920750" y="1854200"/>
          <p14:tracePt t="14154" x="920750" y="1860550"/>
          <p14:tracePt t="14166" x="920750" y="1866900"/>
          <p14:tracePt t="14177" x="914400" y="1873250"/>
          <p14:tracePt t="14195" x="908050" y="1885950"/>
          <p14:tracePt t="14212" x="901700" y="1885950"/>
          <p14:tracePt t="14227" x="901700" y="1892300"/>
          <p14:tracePt t="14400" x="908050" y="1892300"/>
          <p14:tracePt t="14413" x="914400" y="1885950"/>
          <p14:tracePt t="14429" x="933450" y="1879600"/>
          <p14:tracePt t="14445" x="952500" y="1879600"/>
          <p14:tracePt t="14463" x="971550" y="1873250"/>
          <p14:tracePt t="14478" x="984250" y="1873250"/>
          <p14:tracePt t="14494" x="990600" y="1873250"/>
          <p14:tracePt t="14512" x="996950" y="1873250"/>
          <p14:tracePt t="14561" x="1003300" y="1879600"/>
          <p14:tracePt t="14642" x="1016000" y="1879600"/>
          <p14:tracePt t="14650" x="1022350" y="1879600"/>
          <p14:tracePt t="14661" x="1028700" y="1879600"/>
          <p14:tracePt t="14679" x="1041400" y="1879600"/>
          <p14:tracePt t="14696" x="1047750" y="1873250"/>
          <p14:tracePt t="14714" x="1060450" y="1873250"/>
          <p14:tracePt t="14833" x="1066800" y="1873250"/>
          <p14:tracePt t="14968" x="1066800" y="1879600"/>
          <p14:tracePt t="14986" x="1073150" y="1879600"/>
          <p14:tracePt t="14999" x="1073150" y="1885950"/>
          <p14:tracePt t="15018" x="1079500" y="1885950"/>
          <p14:tracePt t="15045" x="1092200" y="1885950"/>
          <p14:tracePt t="15064" x="1143000" y="1885950"/>
          <p14:tracePt t="15078" x="1168400" y="1879600"/>
          <p14:tracePt t="15096" x="1238250" y="1866900"/>
          <p14:tracePt t="15112" x="1320800" y="1847850"/>
          <p14:tracePt t="15128" x="1416050" y="1835150"/>
          <p14:tracePt t="15145" x="1447800" y="1835150"/>
          <p14:tracePt t="15161" x="1485900" y="1841500"/>
          <p14:tracePt t="15179" x="1511300" y="1854200"/>
          <p14:tracePt t="15196" x="1536700" y="1866900"/>
          <p14:tracePt t="15212" x="1555750" y="1873250"/>
          <p14:tracePt t="15228" x="1568450" y="1879600"/>
          <p14:tracePt t="15246" x="1581150" y="1879600"/>
          <p14:tracePt t="15261" x="1593850" y="1879600"/>
          <p14:tracePt t="15279" x="1619250" y="1879600"/>
          <p14:tracePt t="15282" x="1625600" y="1879600"/>
          <p14:tracePt t="15296" x="1651000" y="1892300"/>
          <p14:tracePt t="15312" x="1682750" y="1905000"/>
          <p14:tracePt t="15329" x="1714500" y="1917700"/>
          <p14:tracePt t="15346" x="1765300" y="1930400"/>
          <p14:tracePt t="15362" x="1847850" y="1936750"/>
          <p14:tracePt t="15379" x="1879600" y="1924050"/>
          <p14:tracePt t="15396" x="1911350" y="1911350"/>
          <p14:tracePt t="15412" x="1930400" y="1898650"/>
          <p14:tracePt t="15428" x="1949450" y="1898650"/>
          <p14:tracePt t="15445" x="1962150" y="1898650"/>
          <p14:tracePt t="15462" x="1981200" y="1898650"/>
          <p14:tracePt t="15478" x="1993900" y="1898650"/>
          <p14:tracePt t="15495" x="2012950" y="1898650"/>
          <p14:tracePt t="15512" x="2025650" y="1898650"/>
          <p14:tracePt t="15529" x="2038350" y="1892300"/>
          <p14:tracePt t="15545" x="2044700" y="1885950"/>
          <p14:tracePt t="15563" x="2051050" y="1885950"/>
          <p14:tracePt t="15627" x="2044700" y="1885950"/>
          <p14:tracePt t="15632" x="2038350" y="1879600"/>
          <p14:tracePt t="15645" x="2032000" y="1879600"/>
          <p14:tracePt t="15663" x="2012950" y="1879600"/>
          <p14:tracePt t="15679" x="2000250" y="1879600"/>
          <p14:tracePt t="15697" x="1974850" y="1879600"/>
          <p14:tracePt t="15716" x="1955800" y="1879600"/>
          <p14:tracePt t="15730" x="1943100" y="1879600"/>
          <p14:tracePt t="15763" x="1962150" y="1892300"/>
          <p14:tracePt t="15780" x="1974850" y="1892300"/>
          <p14:tracePt t="15796" x="2000250" y="1892300"/>
          <p14:tracePt t="15813" x="2051050" y="1885950"/>
          <p14:tracePt t="15829" x="2101850" y="1873250"/>
          <p14:tracePt t="15846" x="2139950" y="1873250"/>
          <p14:tracePt t="15862" x="2152650" y="1873250"/>
          <p14:tracePt t="15932" x="2159000" y="1873250"/>
          <p14:tracePt t="15938" x="2165350" y="1873250"/>
          <p14:tracePt t="15947" x="2171700" y="1873250"/>
          <p14:tracePt t="15962" x="2197100" y="1873250"/>
          <p14:tracePt t="15979" x="2203450" y="1873250"/>
          <p14:tracePt t="15998" x="2203450" y="1879600"/>
          <p14:tracePt t="16012" x="2184400" y="1892300"/>
          <p14:tracePt t="16029" x="2120900" y="1911350"/>
          <p14:tracePt t="16046" x="2025650" y="1924050"/>
          <p14:tracePt t="16063" x="1905000" y="1943100"/>
          <p14:tracePt t="16080" x="1803400" y="1949450"/>
          <p14:tracePt t="16097" x="1682750" y="1949450"/>
          <p14:tracePt t="16113" x="1568450" y="1943100"/>
          <p14:tracePt t="16130" x="1473200" y="1949450"/>
          <p14:tracePt t="16146" x="1352550" y="1962150"/>
          <p14:tracePt t="16148" x="1263650" y="1974850"/>
          <p14:tracePt t="16162" x="1187450" y="1987550"/>
          <p14:tracePt t="16179" x="1016000" y="2025650"/>
          <p14:tracePt t="16196" x="958850" y="2044700"/>
          <p14:tracePt t="16212" x="920750" y="2063750"/>
          <p14:tracePt t="16229" x="908050" y="2076450"/>
          <p14:tracePt t="16246" x="908050" y="2082800"/>
          <p14:tracePt t="16298" x="908050" y="2089150"/>
          <p14:tracePt t="16315" x="908050" y="2095500"/>
          <p14:tracePt t="16331" x="908050" y="2108200"/>
          <p14:tracePt t="16347" x="908050" y="2127250"/>
          <p14:tracePt t="16363" x="908050" y="2139950"/>
          <p14:tracePt t="16380" x="908050" y="2159000"/>
          <p14:tracePt t="16396" x="901700" y="2171700"/>
          <p14:tracePt t="16413" x="895350" y="2171700"/>
          <p14:tracePt t="16478" x="895350" y="2178050"/>
          <p14:tracePt t="16524" x="901700" y="2178050"/>
          <p14:tracePt t="16538" x="908050" y="2178050"/>
          <p14:tracePt t="16546" x="908050" y="2171700"/>
          <p14:tracePt t="16563" x="914400" y="2171700"/>
          <p14:tracePt t="16604" x="920750" y="2171700"/>
          <p14:tracePt t="16753" x="927100" y="2171700"/>
          <p14:tracePt t="16764" x="933450" y="2171700"/>
          <p14:tracePt t="16782" x="939800" y="2171700"/>
          <p14:tracePt t="16799" x="946150" y="2171700"/>
          <p14:tracePt t="16848" x="958850" y="2171700"/>
          <p14:tracePt t="16864" x="965200" y="2171700"/>
          <p14:tracePt t="16883" x="977900" y="2171700"/>
          <p14:tracePt t="16899" x="990600" y="2165350"/>
          <p14:tracePt t="16917" x="1009650" y="2165350"/>
          <p14:tracePt t="16934" x="1022350" y="2165350"/>
          <p14:tracePt t="17134" x="1028700" y="2165350"/>
          <p14:tracePt t="17140" x="1035050" y="2165350"/>
          <p14:tracePt t="17147" x="1041400" y="2165350"/>
          <p14:tracePt t="17167" x="1047750" y="2165350"/>
          <p14:tracePt t="17180" x="1066800" y="2165350"/>
          <p14:tracePt t="17196" x="1092200" y="2159000"/>
          <p14:tracePt t="17214" x="1117600" y="2159000"/>
          <p14:tracePt t="17231" x="1136650" y="2159000"/>
          <p14:tracePt t="17247" x="1174750" y="2159000"/>
          <p14:tracePt t="17264" x="1219200" y="2152650"/>
          <p14:tracePt t="17281" x="1270000" y="2152650"/>
          <p14:tracePt t="17296" x="1339850" y="2139950"/>
          <p14:tracePt t="17315" x="1384300" y="2133600"/>
          <p14:tracePt t="17331" x="1416050" y="2127250"/>
          <p14:tracePt t="17350" x="1447800" y="2127250"/>
          <p14:tracePt t="17381" x="1460500" y="2127250"/>
          <p14:tracePt t="17413" x="1466850" y="2127250"/>
          <p14:tracePt t="17431" x="1473200" y="2127250"/>
          <p14:tracePt t="17448" x="1492250" y="2120900"/>
          <p14:tracePt t="17464" x="1511300" y="2120900"/>
          <p14:tracePt t="17480" x="1524000" y="2114550"/>
          <p14:tracePt t="17497" x="1536700" y="2108200"/>
          <p14:tracePt t="17514" x="1543050" y="2101850"/>
          <p14:tracePt t="17530" x="1555750" y="2101850"/>
          <p14:tracePt t="17547" x="1562100" y="2095500"/>
          <p14:tracePt t="17564" x="1574800" y="2095500"/>
          <p14:tracePt t="17580" x="1600200" y="2095500"/>
          <p14:tracePt t="17598" x="1625600" y="2101850"/>
          <p14:tracePt t="17615" x="1651000" y="2101850"/>
          <p14:tracePt t="17630" x="1682750" y="2114550"/>
          <p14:tracePt t="17647" x="1708150" y="2114550"/>
          <p14:tracePt t="17665" x="1733550" y="2114550"/>
          <p14:tracePt t="17681" x="1758950" y="2108200"/>
          <p14:tracePt t="17697" x="1778000" y="2101850"/>
          <p14:tracePt t="17714" x="1797050" y="2095500"/>
          <p14:tracePt t="17731" x="1803400" y="2095500"/>
          <p14:tracePt t="17763" x="1803400" y="2101850"/>
          <p14:tracePt t="17781" x="1797050" y="2108200"/>
          <p14:tracePt t="17798" x="1784350" y="2114550"/>
          <p14:tracePt t="17813" x="1778000" y="2114550"/>
          <p14:tracePt t="17848" x="1765300" y="2114550"/>
          <p14:tracePt t="17865" x="1758950" y="2101850"/>
          <p14:tracePt t="17880" x="1752600" y="2095500"/>
          <p14:tracePt t="17898" x="1746250" y="2095500"/>
          <p14:tracePt t="17931" x="1739900" y="2095500"/>
          <p14:tracePt t="17983" x="1758950" y="2101850"/>
          <p14:tracePt t="18001" x="1847850" y="2120900"/>
          <p14:tracePt t="18014" x="1924050" y="2127250"/>
          <p14:tracePt t="18031" x="2019300" y="2133600"/>
          <p14:tracePt t="18048" x="2089150" y="2139950"/>
          <p14:tracePt t="18065" x="2152650" y="2139950"/>
          <p14:tracePt t="18081" x="2203450" y="2133600"/>
          <p14:tracePt t="18098" x="2228850" y="2127250"/>
          <p14:tracePt t="18115" x="2241550" y="2114550"/>
          <p14:tracePt t="18131" x="2247900" y="2108200"/>
          <p14:tracePt t="18165" x="2254250" y="2108200"/>
          <p14:tracePt t="18181" x="2260600" y="2108200"/>
          <p14:tracePt t="18198" x="2266950" y="2108200"/>
          <p14:tracePt t="18215" x="2273300" y="2108200"/>
          <p14:tracePt t="18248" x="2279650" y="2108200"/>
          <p14:tracePt t="18309" x="2266950" y="2108200"/>
          <p14:tracePt t="18317" x="2260600" y="2108200"/>
          <p14:tracePt t="18334" x="2235200" y="2108200"/>
          <p14:tracePt t="18347" x="2197100" y="2108200"/>
          <p14:tracePt t="18364" x="2089150" y="2108200"/>
          <p14:tracePt t="18382" x="1955800" y="2114550"/>
          <p14:tracePt t="18398" x="1816100" y="2127250"/>
          <p14:tracePt t="18415" x="1549400" y="2133600"/>
          <p14:tracePt t="18432" x="1257300" y="2127250"/>
          <p14:tracePt t="18451" x="1035050" y="2108200"/>
          <p14:tracePt t="18464" x="838200" y="2089150"/>
          <p14:tracePt t="18481" x="692150" y="2076450"/>
          <p14:tracePt t="18498" x="615950" y="2076450"/>
          <p14:tracePt t="18514" x="552450" y="2076450"/>
          <p14:tracePt t="18532" x="482600" y="2095500"/>
          <p14:tracePt t="18548" x="323850" y="2133600"/>
          <p14:tracePt t="18564" x="215900" y="2159000"/>
          <p14:tracePt t="18581" x="152400" y="2171700"/>
          <p14:tracePt t="18598" x="69850" y="2197100"/>
          <p14:tracePt t="18614" x="63500" y="2203450"/>
          <p14:tracePt t="18632" x="76200" y="2209800"/>
          <p14:tracePt t="18648" x="114300" y="2222500"/>
          <p14:tracePt t="18665" x="171450" y="2241550"/>
          <p14:tracePt t="18681" x="215900" y="2266950"/>
          <p14:tracePt t="18698" x="254000" y="2292350"/>
          <p14:tracePt t="18715" x="285750" y="2317750"/>
          <p14:tracePt t="18731" x="304800" y="2324100"/>
          <p14:tracePt t="18733" x="317500" y="2330450"/>
          <p14:tracePt t="18748" x="330200" y="2330450"/>
          <p14:tracePt t="18766" x="368300" y="2336800"/>
          <p14:tracePt t="18782" x="406400" y="2336800"/>
          <p14:tracePt t="18800" x="444500" y="2330450"/>
          <p14:tracePt t="18814" x="469900" y="2330450"/>
          <p14:tracePt t="18831" x="476250" y="2330450"/>
          <p14:tracePt t="18876" x="482600" y="2330450"/>
          <p14:tracePt t="18883" x="488950" y="2330450"/>
          <p14:tracePt t="18915" x="508000" y="2330450"/>
          <p14:tracePt t="18931" x="527050" y="2324100"/>
          <p14:tracePt t="18949" x="539750" y="2298700"/>
          <p14:tracePt t="18967" x="552450" y="2273300"/>
          <p14:tracePt t="18985" x="565150" y="2266950"/>
          <p14:tracePt t="19002" x="577850" y="2260600"/>
          <p14:tracePt t="19015" x="628650" y="2273300"/>
          <p14:tracePt t="19031" x="723900" y="2286000"/>
          <p14:tracePt t="19049" x="806450" y="2298700"/>
          <p14:tracePt t="19065" x="882650" y="2298700"/>
          <p14:tracePt t="19081" x="933450" y="2292350"/>
          <p14:tracePt t="19099" x="965200" y="2286000"/>
          <p14:tracePt t="19115" x="990600" y="2273300"/>
          <p14:tracePt t="19132" x="1041400" y="2266950"/>
          <p14:tracePt t="19151" x="1117600" y="2266950"/>
          <p14:tracePt t="19165" x="1143000" y="2273300"/>
          <p14:tracePt t="19182" x="1187450" y="2279650"/>
          <p14:tracePt t="19201" x="1206500" y="2286000"/>
          <p14:tracePt t="19216" x="1219200" y="2286000"/>
          <p14:tracePt t="19232" x="1231900" y="2286000"/>
          <p14:tracePt t="19251" x="1244600" y="2286000"/>
          <p14:tracePt t="19269" x="1263650" y="2286000"/>
          <p14:tracePt t="19285" x="1289050" y="2286000"/>
          <p14:tracePt t="19301" x="1308100" y="2286000"/>
          <p14:tracePt t="19318" x="1327150" y="2279650"/>
          <p14:tracePt t="19335" x="1333500" y="2279650"/>
          <p14:tracePt t="19348" x="1339850" y="2279650"/>
          <p14:tracePt t="19366" x="1352550" y="2279650"/>
          <p14:tracePt t="19384" x="1371600" y="2286000"/>
          <p14:tracePt t="19399" x="1403350" y="2292350"/>
          <p14:tracePt t="19416" x="1441450" y="2305050"/>
          <p14:tracePt t="19432" x="1473200" y="2311400"/>
          <p14:tracePt t="19449" x="1504950" y="2317750"/>
          <p14:tracePt t="19466" x="1524000" y="2317750"/>
          <p14:tracePt t="19481" x="1536700" y="2317750"/>
          <p14:tracePt t="19499" x="1549400" y="2317750"/>
          <p14:tracePt t="19516" x="1555750" y="2311400"/>
          <p14:tracePt t="19532" x="1568450" y="2292350"/>
          <p14:tracePt t="19548" x="1574800" y="2266950"/>
          <p14:tracePt t="19566" x="1574800" y="2235200"/>
          <p14:tracePt t="19583" x="1574800" y="2203450"/>
          <p14:tracePt t="19599" x="1562100" y="2171700"/>
          <p14:tracePt t="19615" x="1549400" y="2152650"/>
          <p14:tracePt t="19633" x="1524000" y="2139950"/>
          <p14:tracePt t="19650" x="1492250" y="2127250"/>
          <p14:tracePt t="19668" x="1460500" y="2114550"/>
          <p14:tracePt t="19686" x="1428750" y="2101850"/>
          <p14:tracePt t="19699" x="1377950" y="2089150"/>
          <p14:tracePt t="19716" x="1333500" y="2082800"/>
          <p14:tracePt t="19733" x="1295400" y="2082800"/>
          <p14:tracePt t="19749" x="1263650" y="2082800"/>
          <p14:tracePt t="19765" x="1231900" y="2095500"/>
          <p14:tracePt t="19783" x="1206500" y="2101850"/>
          <p14:tracePt t="19799" x="1193800" y="2114550"/>
          <p14:tracePt t="19816" x="1181100" y="2120900"/>
          <p14:tracePt t="19833" x="1168400" y="2133600"/>
          <p14:tracePt t="19850" x="1149350" y="2159000"/>
          <p14:tracePt t="19866" x="1149350" y="2171700"/>
          <p14:tracePt t="19882" x="1149350" y="2228850"/>
          <p14:tracePt t="19899" x="1162050" y="2266950"/>
          <p14:tracePt t="19916" x="1174750" y="2292350"/>
          <p14:tracePt t="19933" x="1206500" y="2317750"/>
          <p14:tracePt t="19949" x="1225550" y="2324100"/>
          <p14:tracePt t="19967" x="1244600" y="2330450"/>
          <p14:tracePt t="19982" x="1263650" y="2330450"/>
          <p14:tracePt t="19999" x="1276350" y="2330450"/>
          <p14:tracePt t="20016" x="1295400" y="2349500"/>
          <p14:tracePt t="20034" x="1308100" y="2368550"/>
          <p14:tracePt t="20049" x="1320800" y="2387600"/>
          <p14:tracePt t="20066" x="1327150" y="2393950"/>
          <p14:tracePt t="20083" x="1333500" y="2393950"/>
          <p14:tracePt t="20116" x="1333500" y="2381250"/>
          <p14:tracePt t="20135" x="1333500" y="2368550"/>
          <p14:tracePt t="20149" x="1339850" y="2349500"/>
          <p14:tracePt t="20183" x="1346200" y="2349500"/>
          <p14:tracePt t="20200" x="1346200" y="2355850"/>
          <p14:tracePt t="20216" x="1346200" y="2368550"/>
          <p14:tracePt t="20235" x="1346200" y="2374900"/>
          <p14:tracePt t="20286" x="1346200" y="2368550"/>
          <p14:tracePt t="20299" x="1346200" y="2355850"/>
          <p14:tracePt t="20318" x="1346200" y="2343150"/>
          <p14:tracePt t="20585" x="1346200" y="2336800"/>
          <p14:tracePt t="20602" x="1339850" y="2336800"/>
          <p14:tracePt t="20608" x="1339850" y="2330450"/>
          <p14:tracePt t="20633" x="1339850" y="2311400"/>
          <p14:tracePt t="20651" x="1339850" y="2298700"/>
          <p14:tracePt t="20667" x="1339850" y="2286000"/>
          <p14:tracePt t="20683" x="1339850" y="2279650"/>
          <p14:tracePt t="20702" x="1327150" y="2279650"/>
          <p14:tracePt t="20717" x="1314450" y="2286000"/>
          <p14:tracePt t="20735" x="1289050" y="2298700"/>
          <p14:tracePt t="20749" x="1257300" y="2317750"/>
          <p14:tracePt t="20767" x="1238250" y="2330450"/>
          <p14:tracePt t="20784" x="1187450" y="2349500"/>
          <p14:tracePt t="20800" x="1149350" y="2355850"/>
          <p14:tracePt t="20817" x="1085850" y="2362200"/>
          <p14:tracePt t="20833" x="1035050" y="2362200"/>
          <p14:tracePt t="20850" x="990600" y="2368550"/>
          <p14:tracePt t="20866" x="965200" y="2381250"/>
          <p14:tracePt t="20883" x="952500" y="2387600"/>
          <p14:tracePt t="20900" x="939800" y="2393950"/>
          <p14:tracePt t="20917" x="927100" y="2400300"/>
          <p14:tracePt t="20933" x="914400" y="2406650"/>
          <p14:tracePt t="20951" x="889000" y="2419350"/>
          <p14:tracePt t="20967" x="863600" y="2425700"/>
          <p14:tracePt t="20986" x="831850" y="2444750"/>
          <p14:tracePt t="21001" x="806450" y="2444750"/>
          <p14:tracePt t="21016" x="781050" y="2457450"/>
          <p14:tracePt t="21033" x="762000" y="2463800"/>
          <p14:tracePt t="21050" x="717550" y="2489200"/>
          <p14:tracePt t="21067" x="698500" y="2501900"/>
          <p14:tracePt t="21083" x="679450" y="2527300"/>
          <p14:tracePt t="21101" x="666750" y="2546350"/>
          <p14:tracePt t="21117" x="654050" y="2559050"/>
          <p14:tracePt t="21134" x="641350" y="2565400"/>
          <p14:tracePt t="21150" x="635000" y="2565400"/>
          <p14:tracePt t="21189" x="635000" y="2571750"/>
          <p14:tracePt t="21200" x="654050" y="2584450"/>
          <p14:tracePt t="21218" x="679450" y="2603500"/>
          <p14:tracePt t="21234" x="717550" y="2628900"/>
          <p14:tracePt t="21250" x="755650" y="2647950"/>
          <p14:tracePt t="21267" x="793750" y="2660650"/>
          <p14:tracePt t="21284" x="838200" y="2667000"/>
          <p14:tracePt t="21301" x="920750" y="2667000"/>
          <p14:tracePt t="21317" x="984250" y="2641600"/>
          <p14:tracePt t="21334" x="1028700" y="2628900"/>
          <p14:tracePt t="21350" x="1073150" y="2622550"/>
          <p14:tracePt t="21367" x="1079500" y="2622550"/>
          <p14:tracePt t="21385" x="1085850" y="2622550"/>
          <p14:tracePt t="21401" x="1092200" y="2622550"/>
          <p14:tracePt t="21417" x="1092200" y="2628900"/>
          <p14:tracePt t="21458" x="1098550" y="2628900"/>
          <p14:tracePt t="21467" x="1098550" y="2622550"/>
          <p14:tracePt t="21483" x="1111250" y="2616200"/>
          <p14:tracePt t="21501" x="1123950" y="2609850"/>
          <p14:tracePt t="21518" x="1136650" y="2603500"/>
          <p14:tracePt t="21534" x="1143000" y="2603500"/>
          <p14:tracePt t="21567" x="1155700" y="2603500"/>
          <p14:tracePt t="21583" x="1162050" y="2597150"/>
          <p14:tracePt t="21600" x="1174750" y="2597150"/>
          <p14:tracePt t="21617" x="1193800" y="2584450"/>
          <p14:tracePt t="21634" x="1225550" y="2565400"/>
          <p14:tracePt t="21651" x="1244600" y="2546350"/>
          <p14:tracePt t="21668" x="1263650" y="2533650"/>
          <p14:tracePt t="21684" x="1276350" y="2520950"/>
          <p14:tracePt t="21700" x="1282700" y="2520950"/>
          <p14:tracePt t="21718" x="1289050" y="2520950"/>
          <p14:tracePt t="21734" x="1289050" y="2533650"/>
          <p14:tracePt t="21768" x="1295400" y="2533650"/>
          <p14:tracePt t="21784" x="1295400" y="2540000"/>
          <p14:tracePt t="21818" x="1301750" y="2533650"/>
          <p14:tracePt t="21835" x="1314450" y="2527300"/>
          <p14:tracePt t="21854" x="1320800" y="2520950"/>
          <p14:tracePt t="21868" x="1327150" y="2514600"/>
          <p14:tracePt t="21884" x="1333500" y="2508250"/>
          <p14:tracePt t="21902" x="1346200" y="2501900"/>
          <p14:tracePt t="22082" x="1339850" y="2501900"/>
          <p14:tracePt t="22106" x="1333500" y="2501900"/>
          <p14:tracePt t="22155" x="1327150" y="2501900"/>
          <p14:tracePt t="22184" x="1314450" y="2501900"/>
          <p14:tracePt t="22201" x="1289050" y="2501900"/>
          <p14:tracePt t="22218" x="1270000" y="2495550"/>
          <p14:tracePt t="22235" x="1257300" y="2495550"/>
          <p14:tracePt t="22288" x="1257300" y="2489200"/>
          <p14:tracePt t="22304" x="1263650" y="2489200"/>
          <p14:tracePt t="22319" x="1276350" y="2482850"/>
          <p14:tracePt t="22338" x="1295400" y="2476500"/>
          <p14:tracePt t="22352" x="1295400" y="2470150"/>
          <p14:tracePt t="22369" x="1301750" y="2470150"/>
          <p14:tracePt t="22385" x="1308100" y="2470150"/>
          <p14:tracePt t="22402" x="1320800" y="2470150"/>
          <p14:tracePt t="22434" x="1333500" y="2476500"/>
          <p14:tracePt t="22451" x="1339850" y="2482850"/>
          <p14:tracePt t="22468" x="1358900" y="2495550"/>
          <p14:tracePt t="22486" x="1365250" y="2501900"/>
          <p14:tracePt t="22501" x="1377950" y="2501900"/>
          <p14:tracePt t="22521" x="1384300" y="2501900"/>
          <p14:tracePt t="22582" x="1377950" y="2501900"/>
          <p14:tracePt t="22598" x="1371600" y="2501900"/>
          <p14:tracePt t="22608" x="1346200" y="2508250"/>
          <p14:tracePt t="22618" x="1333500" y="2508250"/>
          <p14:tracePt t="22635" x="1270000" y="2520950"/>
          <p14:tracePt t="22651" x="1219200" y="2533650"/>
          <p14:tracePt t="22668" x="1174750" y="2540000"/>
          <p14:tracePt t="22685" x="1117600" y="2552700"/>
          <p14:tracePt t="22701" x="1066800" y="2559050"/>
          <p14:tracePt t="22721" x="1009650" y="2565400"/>
          <p14:tracePt t="22735" x="965200" y="2565400"/>
          <p14:tracePt t="22751" x="914400" y="2565400"/>
          <p14:tracePt t="22769" x="869950" y="2571750"/>
          <p14:tracePt t="22785" x="838200" y="2578100"/>
          <p14:tracePt t="22801" x="806450" y="2590800"/>
          <p14:tracePt t="22818" x="781050" y="2616200"/>
          <p14:tracePt t="22835" x="762000" y="2635250"/>
          <p14:tracePt t="22852" x="749300" y="2654300"/>
          <p14:tracePt t="22871" x="717550" y="2679700"/>
          <p14:tracePt t="22885" x="698500" y="2705100"/>
          <p14:tracePt t="22903" x="685800" y="2724150"/>
          <p14:tracePt t="22918" x="673100" y="2730500"/>
          <p14:tracePt t="22935" x="666750" y="2730500"/>
          <p14:tracePt t="22969" x="666750" y="2743200"/>
          <p14:tracePt t="22985" x="679450" y="2749550"/>
          <p14:tracePt t="23002" x="692150" y="2762250"/>
          <p14:tracePt t="23018" x="698500" y="2768600"/>
          <p14:tracePt t="23035" x="698500" y="2774950"/>
          <p14:tracePt t="23052" x="704850" y="2781300"/>
          <p14:tracePt t="23086" x="704850" y="2787650"/>
          <p14:tracePt t="23102" x="704850" y="2794000"/>
          <p14:tracePt t="23119" x="711200" y="2800350"/>
          <p14:tracePt t="23135" x="717550" y="2806700"/>
          <p14:tracePt t="23138" x="723900" y="2806700"/>
          <p14:tracePt t="23152" x="730250" y="2813050"/>
          <p14:tracePt t="23169" x="742950" y="2813050"/>
          <p14:tracePt t="23171" x="749300" y="2813050"/>
          <p14:tracePt t="23186" x="755650" y="2813050"/>
          <p14:tracePt t="23204" x="762000" y="2813050"/>
          <p14:tracePt t="23219" x="774700" y="2813050"/>
          <p14:tracePt t="23236" x="781050" y="2806700"/>
          <p14:tracePt t="23253" x="793750" y="2794000"/>
          <p14:tracePt t="23269" x="806450" y="2787650"/>
          <p14:tracePt t="23285" x="819150" y="2781300"/>
          <p14:tracePt t="23302" x="825500" y="2781300"/>
          <p14:tracePt t="23321" x="825500" y="2774950"/>
          <p14:tracePt t="23339" x="838200" y="2774950"/>
          <p14:tracePt t="23369" x="844550" y="2768600"/>
          <p14:tracePt t="23388" x="857250" y="2762250"/>
          <p14:tracePt t="23408" x="863600" y="2755900"/>
          <p14:tracePt t="23631" x="863600" y="2749550"/>
          <p14:tracePt t="23639" x="876300" y="2749550"/>
          <p14:tracePt t="23647" x="901700" y="2749550"/>
          <p14:tracePt t="23654" x="939800" y="2749550"/>
          <p14:tracePt t="23672" x="1016000" y="2749550"/>
          <p14:tracePt t="23685" x="1111250" y="2749550"/>
          <p14:tracePt t="23702" x="1225550" y="2762250"/>
          <p14:tracePt t="23719" x="1320800" y="2774950"/>
          <p14:tracePt t="23736" x="1371600" y="2781300"/>
          <p14:tracePt t="23752" x="1377950" y="2787650"/>
          <p14:tracePt t="23810" x="1384300" y="2787650"/>
          <p14:tracePt t="23837" x="1403350" y="2781300"/>
          <p14:tracePt t="23853" x="1441450" y="2774950"/>
          <p14:tracePt t="23868" x="1479550" y="2768600"/>
          <p14:tracePt t="23886" x="1511300" y="2768600"/>
          <p14:tracePt t="23904" x="1549400" y="2768600"/>
          <p14:tracePt t="23919" x="1568450" y="2768600"/>
          <p14:tracePt t="23952" x="1568450" y="2762250"/>
          <p14:tracePt t="23970" x="1574800" y="2762250"/>
          <p14:tracePt t="23986" x="1581150" y="2762250"/>
          <p14:tracePt t="24004" x="1612900" y="2762250"/>
          <p14:tracePt t="24020" x="1631950" y="2755900"/>
          <p14:tracePt t="24036" x="1657350" y="2755900"/>
          <p14:tracePt t="24053" x="1682750" y="2755900"/>
          <p14:tracePt t="24070" x="1701800" y="2755900"/>
          <p14:tracePt t="24086" x="1720850" y="2755900"/>
          <p14:tracePt t="24103" x="1739900" y="2749550"/>
          <p14:tracePt t="24119" x="1765300" y="2749550"/>
          <p14:tracePt t="24136" x="1784350" y="2743200"/>
          <p14:tracePt t="24153" x="1803400" y="2743200"/>
          <p14:tracePt t="24170" x="1816100" y="2736850"/>
          <p14:tracePt t="24187" x="1822450" y="2736850"/>
          <p14:tracePt t="24202" x="1835150" y="2730500"/>
          <p14:tracePt t="24220" x="1847850" y="2730500"/>
          <p14:tracePt t="24236" x="1866900" y="2730500"/>
          <p14:tracePt t="24253" x="1879600" y="2730500"/>
          <p14:tracePt t="24270" x="1898650" y="2730500"/>
          <p14:tracePt t="24286" x="1911350" y="2730500"/>
          <p14:tracePt t="24303" x="1917700" y="2730500"/>
          <p14:tracePt t="24320" x="1930400" y="2730500"/>
          <p14:tracePt t="24336" x="1949450" y="2736850"/>
          <p14:tracePt t="24353" x="1974850" y="2743200"/>
          <p14:tracePt t="24370" x="2000250" y="2755900"/>
          <p14:tracePt t="24386" x="2019300" y="2762250"/>
          <p14:tracePt t="24404" x="2032000" y="2762250"/>
          <p14:tracePt t="24420" x="2038350" y="2762250"/>
          <p14:tracePt t="24436" x="2044700" y="2755900"/>
          <p14:tracePt t="24453" x="2057400" y="2749550"/>
          <p14:tracePt t="24471" x="2063750" y="2736850"/>
          <p14:tracePt t="24486" x="2076450" y="2724150"/>
          <p14:tracePt t="24504" x="2076450" y="2717800"/>
          <p14:tracePt t="24523" x="2076450" y="2711450"/>
          <p14:tracePt t="24537" x="2070100" y="2698750"/>
          <p14:tracePt t="24554" x="2019300" y="2692400"/>
          <p14:tracePt t="24569" x="1968500" y="2686050"/>
          <p14:tracePt t="24586" x="1885950" y="2673350"/>
          <p14:tracePt t="24604" x="1784350" y="2673350"/>
          <p14:tracePt t="24619" x="1689100" y="2673350"/>
          <p14:tracePt t="24636" x="1612900" y="2673350"/>
          <p14:tracePt t="24654" x="1549400" y="2679700"/>
          <p14:tracePt t="24670" x="1460500" y="2698750"/>
          <p14:tracePt t="24687" x="1371600" y="2711450"/>
          <p14:tracePt t="24704" x="1257300" y="2736850"/>
          <p14:tracePt t="24720" x="1117600" y="2755900"/>
          <p14:tracePt t="24736" x="1035050" y="2755900"/>
          <p14:tracePt t="24753" x="958850" y="2762250"/>
          <p14:tracePt t="24770" x="901700" y="2768600"/>
          <p14:tracePt t="24787" x="857250" y="2781300"/>
          <p14:tracePt t="24803" x="806450" y="2787650"/>
          <p14:tracePt t="24821" x="768350" y="2800350"/>
          <p14:tracePt t="24837" x="736600" y="2806700"/>
          <p14:tracePt t="24854" x="723900" y="2819400"/>
          <p14:tracePt t="24870" x="717550" y="2825750"/>
          <p14:tracePt t="24886" x="717550" y="2832100"/>
          <p14:tracePt t="24903" x="717550" y="2838450"/>
          <p14:tracePt t="24921" x="723900" y="2844800"/>
          <p14:tracePt t="24937" x="742950" y="2863850"/>
          <p14:tracePt t="24955" x="768350" y="2876550"/>
          <p14:tracePt t="24973" x="838200" y="2895600"/>
          <p14:tracePt t="24987" x="889000" y="2908300"/>
          <p14:tracePt t="25004" x="920750" y="2921000"/>
          <p14:tracePt t="25021" x="939800" y="2927350"/>
          <p14:tracePt t="25038" x="946150" y="2933700"/>
          <p14:tracePt t="25054" x="952500" y="2933700"/>
          <p14:tracePt t="25087" x="952500" y="2940050"/>
          <p14:tracePt t="25122" x="958850" y="2952750"/>
          <p14:tracePt t="25137" x="971550" y="2959100"/>
          <p14:tracePt t="25153" x="990600" y="2971800"/>
          <p14:tracePt t="25171" x="1003300" y="2978150"/>
          <p14:tracePt t="25190" x="1035050" y="2990850"/>
          <p14:tracePt t="25203" x="1060450" y="2997200"/>
          <p14:tracePt t="25220" x="1098550" y="2997200"/>
          <p14:tracePt t="25238" x="1155700" y="2997200"/>
          <p14:tracePt t="25257" x="1219200" y="2990850"/>
          <p14:tracePt t="25274" x="1289050" y="2984500"/>
          <p14:tracePt t="25287" x="1314450" y="2978150"/>
          <p14:tracePt t="25304" x="1365250" y="2978150"/>
          <p14:tracePt t="25321" x="1441450" y="2978150"/>
          <p14:tracePt t="25337" x="1473200" y="2990850"/>
          <p14:tracePt t="25354" x="1498600" y="2997200"/>
          <p14:tracePt t="25371" x="1530350" y="3003550"/>
          <p14:tracePt t="25388" x="1549400" y="3003550"/>
          <p14:tracePt t="25404" x="1562100" y="3003550"/>
          <p14:tracePt t="25420" x="1587500" y="2990850"/>
          <p14:tracePt t="25438" x="1606550" y="2984500"/>
          <p14:tracePt t="25454" x="1631950" y="2978150"/>
          <p14:tracePt t="25471" x="1644650" y="2971800"/>
          <p14:tracePt t="25487" x="1657350" y="2971800"/>
          <p14:tracePt t="25504" x="1676400" y="2971800"/>
          <p14:tracePt t="25521" x="1695450" y="2971800"/>
          <p14:tracePt t="25539" x="1720850" y="2965450"/>
          <p14:tracePt t="25554" x="1727200" y="2965450"/>
          <p14:tracePt t="25571" x="1746250" y="2952750"/>
          <p14:tracePt t="25588" x="1758950" y="2946400"/>
          <p14:tracePt t="25605" x="1771650" y="2940050"/>
          <p14:tracePt t="25620" x="1778000" y="2940050"/>
          <p14:tracePt t="25654" x="1790700" y="2940050"/>
          <p14:tracePt t="25671" x="1809750" y="2927350"/>
          <p14:tracePt t="25687" x="1828800" y="2895600"/>
          <p14:tracePt t="25704" x="1828800" y="2870200"/>
          <p14:tracePt t="25721" x="1828800" y="2851150"/>
          <p14:tracePt t="25738" x="1828800" y="2844800"/>
          <p14:tracePt t="25771" x="1816100" y="2851150"/>
          <p14:tracePt t="25788" x="1790700" y="2876550"/>
          <p14:tracePt t="25804" x="1765300" y="2901950"/>
          <p14:tracePt t="25821" x="1765300" y="2914650"/>
          <p14:tracePt t="25838" x="1758950" y="2914650"/>
          <p14:tracePt t="25871" x="1765300" y="2901950"/>
          <p14:tracePt t="25892" x="1771650" y="2895600"/>
          <p14:tracePt t="25904" x="1778000" y="2889250"/>
          <p14:tracePt t="25938" x="1778000" y="2895600"/>
          <p14:tracePt t="25955" x="1784350" y="2901950"/>
          <p14:tracePt t="25988" x="1790700" y="2908300"/>
          <p14:tracePt t="26004" x="1803400" y="2908300"/>
          <p14:tracePt t="26021" x="1816100" y="2901950"/>
          <p14:tracePt t="26038" x="1828800" y="2895600"/>
          <p14:tracePt t="26055" x="1835150" y="2882900"/>
          <p14:tracePt t="26088" x="1841500" y="2882900"/>
          <p14:tracePt t="26224" x="1835150" y="2889250"/>
          <p14:tracePt t="26241" x="1828800" y="2895600"/>
          <p14:tracePt t="26257" x="1828800" y="2901950"/>
          <p14:tracePt t="26272" x="1822450" y="2901950"/>
          <p14:tracePt t="26287" x="1822450" y="2908300"/>
          <p14:tracePt t="26305" x="1816100" y="2908300"/>
          <p14:tracePt t="26338" x="1809750" y="2914650"/>
          <p14:tracePt t="26354" x="1809750" y="2921000"/>
          <p14:tracePt t="26388" x="1803400" y="2927350"/>
          <p14:tracePt t="26421" x="1803400" y="2933700"/>
          <p14:tracePt t="26459" x="1797050" y="2933700"/>
          <p14:tracePt t="26566" x="1797050" y="2927350"/>
          <p14:tracePt t="26620" x="1797050" y="2921000"/>
          <p14:tracePt t="26644" x="1797050" y="2914650"/>
          <p14:tracePt t="26719" x="1790700" y="2914650"/>
          <p14:tracePt t="26726" x="1790700" y="2921000"/>
          <p14:tracePt t="26755" x="1778000" y="2927350"/>
          <p14:tracePt t="26771" x="1765300" y="2927350"/>
          <p14:tracePt t="26789" x="1752600" y="2927350"/>
          <p14:tracePt t="26805" x="1733550" y="2927350"/>
          <p14:tracePt t="26821" x="1701800" y="2927350"/>
          <p14:tracePt t="26840" x="1657350" y="2927350"/>
          <p14:tracePt t="26858" x="1600200" y="2927350"/>
          <p14:tracePt t="26872" x="1574800" y="2927350"/>
          <p14:tracePt t="26888" x="1460500" y="2927350"/>
          <p14:tracePt t="26905" x="1390650" y="2927350"/>
          <p14:tracePt t="26922" x="1327150" y="2927350"/>
          <p14:tracePt t="26939" x="1250950" y="2927350"/>
          <p14:tracePt t="26955" x="1149350" y="2927350"/>
          <p14:tracePt t="26972" x="1003300" y="2927350"/>
          <p14:tracePt t="26988" x="869950" y="2927350"/>
          <p14:tracePt t="27006" x="768350" y="2921000"/>
          <p14:tracePt t="27021" x="692150" y="2921000"/>
          <p14:tracePt t="27039" x="660400" y="2921000"/>
          <p14:tracePt t="27091" x="654050" y="2927350"/>
          <p14:tracePt t="27106" x="635000" y="2933700"/>
          <p14:tracePt t="27122" x="596900" y="2952750"/>
          <p14:tracePt t="27138" x="552450" y="2978150"/>
          <p14:tracePt t="27156" x="533400" y="3003550"/>
          <p14:tracePt t="27172" x="533400" y="3016250"/>
          <p14:tracePt t="27189" x="533400" y="3022600"/>
          <p14:tracePt t="27205" x="539750" y="3028950"/>
          <p14:tracePt t="27222" x="565150" y="3041650"/>
          <p14:tracePt t="27239" x="609600" y="3054350"/>
          <p14:tracePt t="27256" x="660400" y="3073400"/>
          <p14:tracePt t="27272" x="704850" y="3092450"/>
          <p14:tracePt t="27289" x="742950" y="3124200"/>
          <p14:tracePt t="27306" x="755650" y="3136900"/>
          <p14:tracePt t="27322" x="781050" y="3168650"/>
          <p14:tracePt t="27339" x="800100" y="3181350"/>
          <p14:tracePt t="27356" x="819150" y="3187700"/>
          <p14:tracePt t="27373" x="844550" y="3187700"/>
          <p14:tracePt t="27389" x="869950" y="3187700"/>
          <p14:tracePt t="27406" x="908050" y="3181350"/>
          <p14:tracePt t="27422" x="952500" y="3175000"/>
          <p14:tracePt t="27439" x="1003300" y="3175000"/>
          <p14:tracePt t="27456" x="1060450" y="3194050"/>
          <p14:tracePt t="27474" x="1104900" y="3206750"/>
          <p14:tracePt t="27492" x="1130300" y="3213100"/>
          <p14:tracePt t="27506" x="1136650" y="3213100"/>
          <p14:tracePt t="27556" x="1136650" y="3206750"/>
          <p14:tracePt t="27573" x="1143000" y="3206750"/>
          <p14:tracePt t="27605" x="1149350" y="3206750"/>
          <p14:tracePt t="27623" x="1155700" y="3206750"/>
          <p14:tracePt t="27639" x="1162050" y="3206750"/>
          <p14:tracePt t="27655" x="1168400" y="3213100"/>
          <p14:tracePt t="27673" x="1174750" y="3219450"/>
          <p14:tracePt t="27689" x="1187450" y="3225800"/>
          <p14:tracePt t="27706" x="1200150" y="3225800"/>
          <p14:tracePt t="27723" x="1212850" y="3232150"/>
          <p14:tracePt t="27739" x="1219200" y="3238500"/>
          <p14:tracePt t="27755" x="1231900" y="3244850"/>
          <p14:tracePt t="27773" x="1244600" y="3244850"/>
          <p14:tracePt t="27790" x="1257300" y="3244850"/>
          <p14:tracePt t="27806" x="1276350" y="3244850"/>
          <p14:tracePt t="27824" x="1327150" y="3244850"/>
          <p14:tracePt t="27839" x="1377950" y="3244850"/>
          <p14:tracePt t="27856" x="1416050" y="3238500"/>
          <p14:tracePt t="27873" x="1441450" y="3238500"/>
          <p14:tracePt t="27893" x="1498600" y="3238500"/>
          <p14:tracePt t="27908" x="1524000" y="3257550"/>
          <p14:tracePt t="27923" x="1511300" y="3289300"/>
          <p14:tracePt t="27940" x="1479550" y="3321050"/>
          <p14:tracePt t="27956" x="1441450" y="3346450"/>
          <p14:tracePt t="27972" x="1403350" y="3365500"/>
          <p14:tracePt t="27989" x="1397000" y="3365500"/>
          <p14:tracePt t="28023" x="1416050" y="3359150"/>
          <p14:tracePt t="28039" x="1473200" y="3340100"/>
          <p14:tracePt t="28056" x="1562100" y="3295650"/>
          <p14:tracePt t="28073" x="1606550" y="3270250"/>
          <p14:tracePt t="28089" x="1631950" y="3244850"/>
          <p14:tracePt t="28106" x="1651000" y="3232150"/>
          <p14:tracePt t="28123" x="1657350" y="3225800"/>
          <p14:tracePt t="28173" x="1657350" y="3219450"/>
          <p14:tracePt t="28189" x="1663700" y="3219450"/>
          <p14:tracePt t="28207" x="1670050" y="3206750"/>
          <p14:tracePt t="28223" x="1676400" y="3194050"/>
          <p14:tracePt t="28240" x="1682750" y="3181350"/>
          <p14:tracePt t="28302" x="1682750" y="3187700"/>
          <p14:tracePt t="28310" x="1682750" y="3194050"/>
          <p14:tracePt t="28325" x="1682750" y="3200400"/>
          <p14:tracePt t="28339" x="1682750" y="3213100"/>
          <p14:tracePt t="28359" x="1695450" y="3244850"/>
          <p14:tracePt t="28377" x="1708150" y="3270250"/>
          <p14:tracePt t="28394" x="1708150" y="3282950"/>
          <p14:tracePt t="28406" x="1746250" y="3314700"/>
          <p14:tracePt t="28423" x="1771650" y="3327400"/>
          <p14:tracePt t="28468" x="1771650" y="3321050"/>
          <p14:tracePt t="28475" x="1771650" y="3314700"/>
          <p14:tracePt t="28489" x="1765300" y="3314700"/>
          <p14:tracePt t="28506" x="1758950" y="3295650"/>
          <p14:tracePt t="28523" x="1752600" y="3295650"/>
          <p14:tracePt t="28580" x="1752600" y="3289300"/>
          <p14:tracePt t="28592" x="1752600" y="3282950"/>
          <p14:tracePt t="28607" x="1752600" y="3270250"/>
          <p14:tracePt t="28624" x="1752600" y="3251200"/>
          <p14:tracePt t="28640" x="1765300" y="3238500"/>
          <p14:tracePt t="28659" x="1771650" y="3225800"/>
          <p14:tracePt t="28677" x="1784350" y="3219450"/>
          <p14:tracePt t="28692" x="1803400" y="3206750"/>
          <p14:tracePt t="28707" x="1809750" y="3200400"/>
          <p14:tracePt t="28724" x="1841500" y="3175000"/>
          <p14:tracePt t="28740" x="1885950" y="3143250"/>
          <p14:tracePt t="28756" x="1930400" y="3105150"/>
          <p14:tracePt t="28773" x="1955800" y="3092450"/>
          <p14:tracePt t="28790" x="1974850" y="3086100"/>
          <p14:tracePt t="28806" x="1987550" y="3086100"/>
          <p14:tracePt t="28826" x="2012950" y="3098800"/>
          <p14:tracePt t="28843" x="2025650" y="3111500"/>
          <p14:tracePt t="28873" x="2032000" y="3117850"/>
          <p14:tracePt t="28927" x="2038350" y="3117850"/>
          <p14:tracePt t="28941" x="2044700" y="3124200"/>
          <p14:tracePt t="28957" x="2070100" y="3143250"/>
          <p14:tracePt t="28974" x="2095500" y="3187700"/>
          <p14:tracePt t="28992" x="2108200" y="3213100"/>
          <p14:tracePt t="29010" x="2114550" y="3232150"/>
          <p14:tracePt t="29024" x="2120900" y="3232150"/>
          <p14:tracePt t="29176" x="2120900" y="3225800"/>
          <p14:tracePt t="29193" x="2120900" y="3219450"/>
          <p14:tracePt t="29201" x="2120900" y="3213100"/>
          <p14:tracePt t="29224" x="2127250" y="3206750"/>
          <p14:tracePt t="29241" x="2133600" y="3200400"/>
          <p14:tracePt t="29257" x="2133600" y="3194050"/>
          <p14:tracePt t="29355" x="2133600" y="3187700"/>
          <p14:tracePt t="29403" x="2133600" y="3181350"/>
          <p14:tracePt t="29426" x="2133600" y="3175000"/>
          <p14:tracePt t="29442" x="2127250" y="3175000"/>
          <p14:tracePt t="29450" x="2127250" y="3168650"/>
          <p14:tracePt t="29461" x="2127250" y="3162300"/>
          <p14:tracePt t="29475" x="2120900" y="3143250"/>
          <p14:tracePt t="29491" x="2120900" y="3124200"/>
          <p14:tracePt t="29507" x="2114550" y="3105150"/>
          <p14:tracePt t="29524" x="2108200" y="3086100"/>
          <p14:tracePt t="29588" x="2101850" y="3086100"/>
          <p14:tracePt t="29648" x="2095500" y="3086100"/>
          <p14:tracePt t="29663" x="2089150" y="3086100"/>
          <p14:tracePt t="29671" x="2076450" y="3092450"/>
          <p14:tracePt t="29679" x="2070100" y="3092450"/>
          <p14:tracePt t="29691" x="2038350" y="3092450"/>
          <p14:tracePt t="29708" x="1955800" y="3098800"/>
          <p14:tracePt t="29727" x="1854200" y="3105150"/>
          <p14:tracePt t="29745" x="1752600" y="3111500"/>
          <p14:tracePt t="29757" x="1612900" y="3117850"/>
          <p14:tracePt t="29774" x="1473200" y="3124200"/>
          <p14:tracePt t="29791" x="1320800" y="3155950"/>
          <p14:tracePt t="29808" x="1149350" y="3206750"/>
          <p14:tracePt t="29824" x="908050" y="3276600"/>
          <p14:tracePt t="29841" x="749300" y="3327400"/>
          <p14:tracePt t="29858" x="603250" y="3384550"/>
          <p14:tracePt t="29875" x="488950" y="3422650"/>
          <p14:tracePt t="29891" x="412750" y="3429000"/>
          <p14:tracePt t="29909" x="336550" y="3429000"/>
          <p14:tracePt t="29924" x="273050" y="3422650"/>
          <p14:tracePt t="29942" x="260350" y="3435350"/>
          <p14:tracePt t="29944" x="260350" y="3441700"/>
          <p14:tracePt t="29958" x="254000" y="3454400"/>
          <p14:tracePt t="29975" x="254000" y="3467100"/>
          <p14:tracePt t="29993" x="254000" y="3479800"/>
          <p14:tracePt t="30008" x="260350" y="3486150"/>
          <p14:tracePt t="30025" x="273050" y="3486150"/>
          <p14:tracePt t="30041" x="304800" y="3492500"/>
          <p14:tracePt t="30057" x="361950" y="3492500"/>
          <p14:tracePt t="30075" x="412750" y="3486150"/>
          <p14:tracePt t="30092" x="431800" y="3486150"/>
          <p14:tracePt t="30108" x="444500" y="3486150"/>
          <p14:tracePt t="30157" x="450850" y="3486150"/>
          <p14:tracePt t="30174" x="488950" y="3486150"/>
          <p14:tracePt t="30192" x="552450" y="3479800"/>
          <p14:tracePt t="30208" x="647700" y="3454400"/>
          <p14:tracePt t="30226" x="730250" y="3429000"/>
          <p14:tracePt t="30244" x="806450" y="3422650"/>
          <p14:tracePt t="30261" x="857250" y="3416300"/>
          <p14:tracePt t="30274" x="901700" y="3416300"/>
          <p14:tracePt t="30291" x="939800" y="3422650"/>
          <p14:tracePt t="30308" x="984250" y="3435350"/>
          <p14:tracePt t="30324" x="1028700" y="3441700"/>
          <p14:tracePt t="30342" x="1079500" y="3441700"/>
          <p14:tracePt t="30358" x="1130300" y="3441700"/>
          <p14:tracePt t="30375" x="1168400" y="3435350"/>
          <p14:tracePt t="30377" x="1193800" y="3435350"/>
          <p14:tracePt t="30392" x="1219200" y="3435350"/>
          <p14:tracePt t="30408" x="1257300" y="3435350"/>
          <p14:tracePt t="30425" x="1289050" y="3435350"/>
          <p14:tracePt t="30442" x="1301750" y="3441700"/>
          <p14:tracePt t="30494" x="1308100" y="3441700"/>
          <p14:tracePt t="30508" x="1320800" y="3435350"/>
          <p14:tracePt t="30525" x="1346200" y="3422650"/>
          <p14:tracePt t="30541" x="1352550" y="3416300"/>
          <p14:tracePt t="30542" x="1358900" y="3409950"/>
          <p14:tracePt t="30558" x="1377950" y="3397250"/>
          <p14:tracePt t="30575" x="1390650" y="3390900"/>
          <p14:tracePt t="30630" x="1397000" y="3384550"/>
          <p14:tracePt t="30641" x="1403350" y="3384550"/>
          <p14:tracePt t="30659" x="1409700" y="3371850"/>
          <p14:tracePt t="30675" x="1422400" y="3359150"/>
          <p14:tracePt t="30692" x="1428750" y="3352800"/>
          <p14:tracePt t="30755" x="1428750" y="3359150"/>
          <p14:tracePt t="30775" x="1428750" y="3365500"/>
          <p14:tracePt t="30868" x="1428750" y="3371850"/>
          <p14:tracePt t="30884" x="1435100" y="3378200"/>
          <p14:tracePt t="30893" x="1441450" y="3384550"/>
          <p14:tracePt t="30908" x="1460500" y="3403600"/>
          <p14:tracePt t="30925" x="1479550" y="3409950"/>
          <p14:tracePt t="30942" x="1504950" y="3416300"/>
          <p14:tracePt t="30958" x="1536700" y="3416300"/>
          <p14:tracePt t="30975" x="1568450" y="3416300"/>
          <p14:tracePt t="30992" x="1600200" y="3409950"/>
          <p14:tracePt t="31009" x="1625600" y="3403600"/>
          <p14:tracePt t="31025" x="1644650" y="3397250"/>
          <p14:tracePt t="31042" x="1651000" y="3397250"/>
          <p14:tracePt t="31075" x="1657350" y="3397250"/>
          <p14:tracePt t="31077" x="1663700" y="3403600"/>
          <p14:tracePt t="31129" x="1670050" y="3403600"/>
          <p14:tracePt t="31134" x="1676400" y="3403600"/>
          <p14:tracePt t="31159" x="1689100" y="3397250"/>
          <p14:tracePt t="31175" x="1701800" y="3390900"/>
          <p14:tracePt t="31192" x="1708150" y="3378200"/>
          <p14:tracePt t="31209" x="1714500" y="3371850"/>
          <p14:tracePt t="31225" x="1714500" y="3359150"/>
          <p14:tracePt t="31242" x="1714500" y="3346450"/>
          <p14:tracePt t="31259" x="1701800" y="3333750"/>
          <p14:tracePt t="31277" x="1689100" y="3321050"/>
          <p14:tracePt t="31292" x="1663700" y="3302000"/>
          <p14:tracePt t="31309" x="1631950" y="3289300"/>
          <p14:tracePt t="31326" x="1606550" y="3276600"/>
          <p14:tracePt t="31342" x="1593850" y="3276600"/>
          <p14:tracePt t="31388" x="1600200" y="3276600"/>
          <p14:tracePt t="31394" x="1606550" y="3270250"/>
          <p14:tracePt t="31409" x="1619250" y="3270250"/>
          <p14:tracePt t="31428" x="1644650" y="3263900"/>
          <p14:tracePt t="31443" x="1695450" y="3263900"/>
          <p14:tracePt t="31459" x="1758950" y="3282950"/>
          <p14:tracePt t="31461" x="1778000" y="3282950"/>
          <p14:tracePt t="31509" x="1778000" y="3289300"/>
          <p14:tracePt t="31536" x="1778000" y="3295650"/>
          <p14:tracePt t="31559" x="1778000" y="3302000"/>
          <p14:tracePt t="31576" x="1790700" y="3308350"/>
          <p14:tracePt t="31592" x="1816100" y="3321050"/>
          <p14:tracePt t="31612" x="1828800" y="3321050"/>
          <p14:tracePt t="31643" x="1835150" y="3321050"/>
          <p14:tracePt t="31660" x="1835150" y="3327400"/>
          <p14:tracePt t="31804" x="1835150" y="3321050"/>
          <p14:tracePt t="32068" x="1835150" y="3327400"/>
          <p14:tracePt t="32075" x="1828800" y="3333750"/>
          <p14:tracePt t="32093" x="1822450" y="3346450"/>
          <p14:tracePt t="32109" x="1822450" y="3352800"/>
          <p14:tracePt t="32160" x="1822450" y="3346450"/>
          <p14:tracePt t="32176" x="1822450" y="3340100"/>
          <p14:tracePt t="32227" x="1822450" y="3346450"/>
          <p14:tracePt t="32243" x="1822450" y="3359150"/>
          <p14:tracePt t="32260" x="1822450" y="3365500"/>
          <p14:tracePt t="32508" x="1822450" y="3371850"/>
          <p14:tracePt t="32536" x="1822450" y="3378200"/>
          <p14:tracePt t="32776" x="1822450" y="3371850"/>
          <p14:tracePt t="33101" x="1822450" y="3365500"/>
          <p14:tracePt t="33503" x="1816100" y="3365500"/>
          <p14:tracePt t="33510" x="1803400" y="3365500"/>
          <p14:tracePt t="33534" x="1778000" y="3384550"/>
          <p14:tracePt t="33543" x="1733550" y="3409950"/>
          <p14:tracePt t="33560" x="1663700" y="3460750"/>
          <p14:tracePt t="33582" x="1587500" y="3517900"/>
          <p14:tracePt t="33594" x="1517650" y="3581400"/>
          <p14:tracePt t="33610" x="1473200" y="3619500"/>
          <p14:tracePt t="33628" x="1441450" y="3657600"/>
          <p14:tracePt t="33644" x="1428750" y="3670300"/>
          <p14:tracePt t="33697" x="1428750" y="3676650"/>
          <p14:tracePt t="33711" x="1422400" y="3683000"/>
          <p14:tracePt t="33728" x="1422400" y="3689350"/>
          <p14:tracePt t="33744" x="1409700" y="3695700"/>
          <p14:tracePt t="33794" x="1409700" y="3689350"/>
          <p14:tracePt t="33812" x="1409700" y="3683000"/>
          <p14:tracePt t="33828" x="1409700" y="3676650"/>
          <p14:tracePt t="33844" x="1416050" y="3670300"/>
          <p14:tracePt t="33860" x="1454150" y="3657600"/>
          <p14:tracePt t="33877" x="1530350" y="3657600"/>
          <p14:tracePt t="33894" x="1606550" y="3657600"/>
          <p14:tracePt t="33911" x="1689100" y="3670300"/>
          <p14:tracePt t="33928" x="1765300" y="3683000"/>
          <p14:tracePt t="33945" x="1822450" y="3689350"/>
          <p14:tracePt t="33961" x="1860550" y="3689350"/>
          <p14:tracePt t="33977" x="1917700" y="3689350"/>
          <p14:tracePt t="33994" x="1968500" y="3670300"/>
          <p14:tracePt t="34011" x="2032000" y="3638550"/>
          <p14:tracePt t="34028" x="2070100" y="3619500"/>
          <p14:tracePt t="34031" x="2082800" y="3606800"/>
          <p14:tracePt t="34044" x="2089150" y="3606800"/>
          <p14:tracePt t="34083" x="2082800" y="3606800"/>
          <p14:tracePt t="34095" x="2057400" y="3619500"/>
          <p14:tracePt t="34112" x="2012950" y="3625850"/>
          <p14:tracePt t="34129" x="1924050" y="3632200"/>
          <p14:tracePt t="34145" x="1797050" y="3638550"/>
          <p14:tracePt t="34161" x="1682750" y="3632200"/>
          <p14:tracePt t="34179" x="1581150" y="3625850"/>
          <p14:tracePt t="34195" x="1498600" y="3619500"/>
          <p14:tracePt t="34212" x="1447800" y="3619500"/>
          <p14:tracePt t="34215" x="1441450" y="3619500"/>
          <p14:tracePt t="34231" x="1397000" y="3625850"/>
          <p14:tracePt t="34245" x="1365250" y="3632200"/>
          <p14:tracePt t="34262" x="1308100" y="3638550"/>
          <p14:tracePt t="34279" x="1212850" y="3638550"/>
          <p14:tracePt t="34295" x="1155700" y="3638550"/>
          <p14:tracePt t="34312" x="1111250" y="3625850"/>
          <p14:tracePt t="34328" x="1085850" y="3619500"/>
          <p14:tracePt t="34345" x="1066800" y="3613150"/>
          <p14:tracePt t="34378" x="1060450" y="3625850"/>
          <p14:tracePt t="34395" x="1054100" y="3644900"/>
          <p14:tracePt t="34411" x="1047750" y="3663950"/>
          <p14:tracePt t="34432" x="1035050" y="3689350"/>
          <p14:tracePt t="34445" x="1016000" y="3714750"/>
          <p14:tracePt t="34462" x="996950" y="3740150"/>
          <p14:tracePt t="34478" x="977900" y="3759200"/>
          <p14:tracePt t="34480" x="971550" y="3771900"/>
          <p14:tracePt t="34498" x="958850" y="3784600"/>
          <p14:tracePt t="34513" x="958850" y="3797300"/>
          <p14:tracePt t="34570" x="958850" y="3803650"/>
          <p14:tracePt t="34580" x="958850" y="3810000"/>
          <p14:tracePt t="34596" x="958850" y="3822700"/>
          <p14:tracePt t="34615" x="958850" y="3829050"/>
          <p14:tracePt t="34631" x="952500" y="3835400"/>
          <p14:tracePt t="34645" x="952500" y="3841750"/>
          <p14:tracePt t="34722" x="958850" y="3841750"/>
          <p14:tracePt t="34731" x="965200" y="3841750"/>
          <p14:tracePt t="34738" x="971550" y="3835400"/>
          <p14:tracePt t="34763" x="984250" y="3829050"/>
          <p14:tracePt t="34778" x="990600" y="3829050"/>
          <p14:tracePt t="34991" x="1003300" y="3822700"/>
          <p14:tracePt t="34998" x="1016000" y="3816350"/>
          <p14:tracePt t="35013" x="1041400" y="3803650"/>
          <p14:tracePt t="35030" x="1143000" y="3784600"/>
          <p14:tracePt t="35045" x="1225550" y="3784600"/>
          <p14:tracePt t="35062" x="1320800" y="3784600"/>
          <p14:tracePt t="35078" x="1422400" y="3790950"/>
          <p14:tracePt t="35096" x="1600200" y="3790950"/>
          <p14:tracePt t="35112" x="1778000" y="3771900"/>
          <p14:tracePt t="35128" x="1968500" y="3733800"/>
          <p14:tracePt t="35146" x="2108200" y="3695700"/>
          <p14:tracePt t="35162" x="2190750" y="3663950"/>
          <p14:tracePt t="35181" x="2203450" y="3657600"/>
          <p14:tracePt t="35211" x="2184400" y="3657600"/>
          <p14:tracePt t="35228" x="2139950" y="3670300"/>
          <p14:tracePt t="35245" x="2076450" y="3689350"/>
          <p14:tracePt t="35262" x="1993900" y="3708400"/>
          <p14:tracePt t="35279" x="1898650" y="3727450"/>
          <p14:tracePt t="35298" x="1670050" y="3765550"/>
          <p14:tracePt t="35312" x="1587500" y="3778250"/>
          <p14:tracePt t="35328" x="1428750" y="3797300"/>
          <p14:tracePt t="35348" x="1257300" y="3822700"/>
          <p14:tracePt t="35362" x="1149350" y="3829050"/>
          <p14:tracePt t="35380" x="1085850" y="3829050"/>
          <p14:tracePt t="35396" x="1047750" y="3822700"/>
          <p14:tracePt t="35413" x="1028700" y="3822700"/>
          <p14:tracePt t="35429" x="1022350" y="3816350"/>
          <p14:tracePt t="35446" x="1016000" y="3810000"/>
          <p14:tracePt t="35462" x="1016000" y="3803650"/>
          <p14:tracePt t="35478" x="1009650" y="3803650"/>
          <p14:tracePt t="35512" x="1003300" y="3803650"/>
          <p14:tracePt t="35530" x="996950" y="3810000"/>
          <p14:tracePt t="35546" x="996950" y="3816350"/>
          <p14:tracePt t="35563" x="990600" y="3816350"/>
          <p14:tracePt t="35579" x="990600" y="3822700"/>
          <p14:tracePt t="35596" x="990600" y="3835400"/>
          <p14:tracePt t="35615" x="990600" y="3841750"/>
          <p14:tracePt t="35635" x="996950" y="3848100"/>
          <p14:tracePt t="35646" x="996950" y="3867150"/>
          <p14:tracePt t="35709" x="996950" y="3860800"/>
          <p14:tracePt t="35726" x="996950" y="3854450"/>
          <p14:tracePt t="35735" x="996950" y="3848100"/>
          <p14:tracePt t="35746" x="996950" y="3841750"/>
          <p14:tracePt t="35763" x="996950" y="3835400"/>
          <p14:tracePt t="35889" x="996950" y="3841750"/>
          <p14:tracePt t="35913" x="996950" y="3848100"/>
          <p14:tracePt t="35999" x="1003300" y="3848100"/>
          <p14:tracePt t="36012" x="1016000" y="3848100"/>
          <p14:tracePt t="36030" x="1054100" y="3841750"/>
          <p14:tracePt t="36047" x="1092200" y="3829050"/>
          <p14:tracePt t="36063" x="1123950" y="3822700"/>
          <p14:tracePt t="36080" x="1143000" y="3822700"/>
          <p14:tracePt t="36096" x="1168400" y="3822700"/>
          <p14:tracePt t="36113" x="1174750" y="3822700"/>
          <p14:tracePt t="36129" x="1187450" y="3822700"/>
          <p14:tracePt t="36147" x="1200150" y="3822700"/>
          <p14:tracePt t="36163" x="1225550" y="3816350"/>
          <p14:tracePt t="36179" x="1263650" y="3810000"/>
          <p14:tracePt t="36196" x="1289050" y="3803650"/>
          <p14:tracePt t="36213" x="1314450" y="3803650"/>
          <p14:tracePt t="36235" x="1346200" y="3797300"/>
          <p14:tracePt t="36246" x="1352550" y="3797300"/>
          <p14:tracePt t="36263" x="1365250" y="3797300"/>
          <p14:tracePt t="36362" x="1371600" y="3797300"/>
          <p14:tracePt t="36378" x="1377950" y="3797300"/>
          <p14:tracePt t="36388" x="1384300" y="3797300"/>
          <p14:tracePt t="36396" x="1390650" y="3797300"/>
          <p14:tracePt t="36413" x="1403350" y="3797300"/>
          <p14:tracePt t="36430" x="1409700" y="3797300"/>
          <p14:tracePt t="36446" x="1422400" y="3797300"/>
          <p14:tracePt t="36463" x="1435100" y="3790950"/>
          <p14:tracePt t="36480" x="1466850" y="3778250"/>
          <p14:tracePt t="36496" x="1485900" y="3771900"/>
          <p14:tracePt t="36514" x="1498600" y="3765550"/>
          <p14:tracePt t="36531" x="1530350" y="3765550"/>
          <p14:tracePt t="36547" x="1555750" y="3765550"/>
          <p14:tracePt t="36565" x="1587500" y="3778250"/>
          <p14:tracePt t="36580" x="1600200" y="3784600"/>
          <p14:tracePt t="36597" x="1695450" y="3797300"/>
          <p14:tracePt t="36613" x="1739900" y="3797300"/>
          <p14:tracePt t="36629" x="1784350" y="3790950"/>
          <p14:tracePt t="36646" x="1841500" y="3778250"/>
          <p14:tracePt t="36663" x="1873250" y="3765550"/>
          <p14:tracePt t="36680" x="1911350" y="3752850"/>
          <p14:tracePt t="36697" x="1930400" y="3740150"/>
          <p14:tracePt t="36713" x="1943100" y="3727450"/>
          <p14:tracePt t="36730" x="1949450" y="3727450"/>
          <p14:tracePt t="36830" x="1943100" y="3727450"/>
          <p14:tracePt t="36836" x="1930400" y="3733800"/>
          <p14:tracePt t="36846" x="1911350" y="3740150"/>
          <p14:tracePt t="36864" x="1854200" y="3752850"/>
          <p14:tracePt t="36881" x="1752600" y="3765550"/>
          <p14:tracePt t="36897" x="1644650" y="3784600"/>
          <p14:tracePt t="36914" x="1524000" y="3790950"/>
          <p14:tracePt t="36930" x="1435100" y="3797300"/>
          <p14:tracePt t="36947" x="1377950" y="3797300"/>
          <p14:tracePt t="36963" x="1327150" y="3797300"/>
          <p14:tracePt t="36981" x="1263650" y="3797300"/>
          <p14:tracePt t="36998" x="1136650" y="3797300"/>
          <p14:tracePt t="37015" x="1073150" y="3797300"/>
          <p14:tracePt t="37030" x="946150" y="3816350"/>
          <p14:tracePt t="37047" x="895350" y="3829050"/>
          <p14:tracePt t="37066" x="876300" y="3835400"/>
          <p14:tracePt t="37080" x="863600" y="3841750"/>
          <p14:tracePt t="37097" x="850900" y="3848100"/>
          <p14:tracePt t="37113" x="838200" y="3848100"/>
          <p14:tracePt t="37130" x="825500" y="3860800"/>
          <p14:tracePt t="37146" x="806450" y="3867150"/>
          <p14:tracePt t="37164" x="800100" y="3879850"/>
          <p14:tracePt t="37180" x="793750" y="3892550"/>
          <p14:tracePt t="37197" x="787400" y="3911600"/>
          <p14:tracePt t="37214" x="787400" y="3937000"/>
          <p14:tracePt t="37231" x="774700" y="3956050"/>
          <p14:tracePt t="37248" x="762000" y="3975100"/>
          <p14:tracePt t="37264" x="736600" y="3987800"/>
          <p14:tracePt t="37281" x="717550" y="4000500"/>
          <p14:tracePt t="37299" x="704850" y="4006850"/>
          <p14:tracePt t="37314" x="698500" y="4013200"/>
          <p14:tracePt t="37348" x="673100" y="4025900"/>
          <p14:tracePt t="37380" x="660400" y="4032250"/>
          <p14:tracePt t="37397" x="654050" y="4032250"/>
          <p14:tracePt t="37500" x="654050" y="4038600"/>
          <p14:tracePt t="37517" x="660400" y="4038600"/>
          <p14:tracePt t="37523" x="666750" y="4044950"/>
          <p14:tracePt t="37533" x="679450" y="4044950"/>
          <p14:tracePt t="37547" x="717550" y="4051300"/>
          <p14:tracePt t="37564" x="774700" y="4051300"/>
          <p14:tracePt t="37581" x="850900" y="4051300"/>
          <p14:tracePt t="37598" x="946150" y="4044950"/>
          <p14:tracePt t="37614" x="1009650" y="4032250"/>
          <p14:tracePt t="37634" x="1098550" y="4019550"/>
          <p14:tracePt t="37647" x="1168400" y="4013200"/>
          <p14:tracePt t="37666" x="1219200" y="4013200"/>
          <p14:tracePt t="37876" x="1225550" y="4013200"/>
          <p14:tracePt t="37898" x="1231900" y="4013200"/>
          <p14:tracePt t="37915" x="1238250" y="4019550"/>
          <p14:tracePt t="37931" x="1244600" y="4019550"/>
          <p14:tracePt t="37964" x="1200150" y="4032250"/>
          <p14:tracePt t="37982" x="1149350" y="4044950"/>
          <p14:tracePt t="38000" x="1092200" y="4064000"/>
          <p14:tracePt t="38014" x="1041400" y="4095750"/>
          <p14:tracePt t="38030" x="1009650" y="4133850"/>
          <p14:tracePt t="38048" x="990600" y="4159250"/>
          <p14:tracePt t="38065" x="984250" y="4178300"/>
          <p14:tracePt t="38082" x="984250" y="4184650"/>
          <p14:tracePt t="38180" x="984250" y="4191000"/>
          <p14:tracePt t="38186" x="977900" y="4191000"/>
          <p14:tracePt t="38198" x="965200" y="4197350"/>
          <p14:tracePt t="38214" x="933450" y="4210050"/>
          <p14:tracePt t="38232" x="882650" y="4229100"/>
          <p14:tracePt t="38248" x="844550" y="4241800"/>
          <p14:tracePt t="38265" x="806450" y="4254500"/>
          <p14:tracePt t="38281" x="774700" y="4267200"/>
          <p14:tracePt t="38298" x="749300" y="4273550"/>
          <p14:tracePt t="38314" x="742950" y="4279900"/>
          <p14:tracePt t="38432" x="755650" y="4273550"/>
          <p14:tracePt t="38440" x="768350" y="4267200"/>
          <p14:tracePt t="38451" x="787400" y="4260850"/>
          <p14:tracePt t="38465" x="831850" y="4248150"/>
          <p14:tracePt t="38482" x="895350" y="4229100"/>
          <p14:tracePt t="38498" x="1016000" y="4191000"/>
          <p14:tracePt t="38518" x="1104900" y="4165600"/>
          <p14:tracePt t="38531" x="1244600" y="4095750"/>
          <p14:tracePt t="38548" x="1377950" y="4000500"/>
          <p14:tracePt t="38565" x="1587500" y="3822700"/>
          <p14:tracePt t="38582" x="1752600" y="3670300"/>
          <p14:tracePt t="38598" x="1955800" y="3454400"/>
          <p14:tracePt t="38615" x="2120900" y="3263900"/>
          <p14:tracePt t="38631" x="2228850" y="3111500"/>
          <p14:tracePt t="38649" x="2355850" y="2997200"/>
          <p14:tracePt t="38664" x="2514600" y="2895600"/>
          <p14:tracePt t="38682" x="2673350" y="2794000"/>
          <p14:tracePt t="38698" x="2889250" y="2597150"/>
          <p14:tracePt t="38715" x="2990850" y="2432050"/>
          <p14:tracePt t="38731" x="3041650" y="2235200"/>
          <p14:tracePt t="38748" x="3060700" y="2070100"/>
          <p14:tracePt t="38765" x="3073400" y="1968500"/>
          <p14:tracePt t="38781" x="3111500" y="1892300"/>
          <p14:tracePt t="38799" x="3187700" y="1816100"/>
          <p14:tracePt t="38815" x="3270250" y="1771650"/>
          <p14:tracePt t="38832" x="3359150" y="1733550"/>
          <p14:tracePt t="38848" x="3460750" y="1695450"/>
          <p14:tracePt t="38865" x="3543300" y="1638300"/>
          <p14:tracePt t="38882" x="3625850" y="1587500"/>
          <p14:tracePt t="38900" x="3733800" y="1524000"/>
          <p14:tracePt t="38915" x="3765550" y="1504950"/>
          <p14:tracePt t="38931" x="3822700" y="1473200"/>
          <p14:tracePt t="38948" x="3886200" y="1422400"/>
          <p14:tracePt t="38964" x="3911600" y="1390650"/>
          <p14:tracePt t="38981" x="3943350" y="1339850"/>
          <p14:tracePt t="38998" x="3956050" y="1301750"/>
          <p14:tracePt t="39016" x="3975100" y="1263650"/>
          <p14:tracePt t="39032" x="3975100" y="1238250"/>
          <p14:tracePt t="39049" x="3975100" y="1225550"/>
          <p14:tracePt t="39066" x="3962400" y="1212850"/>
          <p14:tracePt t="39081" x="3943350" y="1200150"/>
          <p14:tracePt t="39099" x="3924300" y="1162050"/>
          <p14:tracePt t="39115" x="3898900" y="1104900"/>
          <p14:tracePt t="39132" x="3860800" y="1035050"/>
          <p14:tracePt t="39149" x="3841750" y="990600"/>
          <p14:tracePt t="39166" x="3797300" y="933450"/>
          <p14:tracePt t="39182" x="3727450" y="869950"/>
          <p14:tracePt t="39199" x="3600450" y="806450"/>
          <p14:tracePt t="39216" x="3530600" y="787400"/>
          <p14:tracePt t="39232" x="3467100" y="787400"/>
          <p14:tracePt t="39248" x="3422650" y="781050"/>
          <p14:tracePt t="39265" x="3378200" y="768350"/>
          <p14:tracePt t="39284" x="3333750" y="730250"/>
          <p14:tracePt t="39299" x="3302000" y="685800"/>
          <p14:tracePt t="39315" x="3251200" y="628650"/>
          <p14:tracePt t="39332" x="3200400" y="577850"/>
          <p14:tracePt t="39350" x="3124200" y="514350"/>
          <p14:tracePt t="39366" x="3098800" y="495300"/>
          <p14:tracePt t="39382" x="3022600" y="469900"/>
          <p14:tracePt t="39401" x="2965450" y="457200"/>
          <p14:tracePt t="39416" x="2940050" y="457200"/>
          <p14:tracePt t="39435" x="2933700" y="457200"/>
          <p14:tracePt t="42289" x="2927350" y="450850"/>
          <p14:tracePt t="42301" x="2927350" y="444500"/>
          <p14:tracePt t="42321" x="2889250" y="400050"/>
          <p14:tracePt t="42335" x="2876550" y="387350"/>
          <p14:tracePt t="42353" x="2863850" y="374650"/>
          <p14:tracePt t="42384" x="2851150" y="342900"/>
          <p14:tracePt t="42402" x="2851150" y="330200"/>
          <p14:tracePt t="42420" x="2851150" y="317500"/>
          <p14:tracePt t="42435" x="2844800" y="298450"/>
          <p14:tracePt t="42452" x="2832100" y="279400"/>
          <p14:tracePt t="42468" x="2813050" y="254000"/>
          <p14:tracePt t="42485" x="2794000" y="228600"/>
          <p14:tracePt t="42503" x="2755900" y="190500"/>
          <p14:tracePt t="42518" x="2705100" y="165100"/>
          <p14:tracePt t="42537" x="2647950" y="158750"/>
          <p14:tracePt t="42551" x="2552700" y="165100"/>
          <p14:tracePt t="42569" x="2438400" y="184150"/>
          <p14:tracePt t="42585" x="2317750" y="203200"/>
          <p14:tracePt t="42602" x="2222500" y="222250"/>
          <p14:tracePt t="42619" x="2019300" y="260350"/>
          <p14:tracePt t="42635" x="1873250" y="298450"/>
          <p14:tracePt t="42651" x="1746250" y="349250"/>
          <p14:tracePt t="42668" x="1536700" y="431800"/>
          <p14:tracePt t="42684" x="1301750" y="508000"/>
          <p14:tracePt t="42701" x="1073150" y="565150"/>
          <p14:tracePt t="42718" x="876300" y="609600"/>
          <p14:tracePt t="42735" x="793750" y="615950"/>
          <p14:tracePt t="42752" x="742950" y="615950"/>
          <p14:tracePt t="42768" x="711200" y="615950"/>
          <p14:tracePt t="42785" x="685800" y="615950"/>
          <p14:tracePt t="42802" x="647700" y="628650"/>
          <p14:tracePt t="42819" x="596900" y="654050"/>
          <p14:tracePt t="42835" x="527050" y="666750"/>
          <p14:tracePt t="42852" x="444500" y="673100"/>
          <p14:tracePt t="42871" x="387350" y="673100"/>
          <p14:tracePt t="42902" x="393700" y="660400"/>
          <p14:tracePt t="42919" x="425450" y="654050"/>
          <p14:tracePt t="42934" x="431800" y="654050"/>
          <p14:tracePt t="42968" x="431800" y="660400"/>
          <p14:tracePt t="42985" x="431800" y="673100"/>
          <p14:tracePt t="43002" x="431800" y="698500"/>
          <p14:tracePt t="43019" x="431800" y="711200"/>
          <p14:tracePt t="43035" x="438150" y="723900"/>
          <p14:tracePt t="43052" x="444500" y="730250"/>
          <p14:tracePt t="43068" x="482600" y="762000"/>
          <p14:tracePt t="43085" x="514350" y="806450"/>
          <p14:tracePt t="43102" x="527050" y="819150"/>
          <p14:tracePt t="43118" x="565150" y="882650"/>
          <p14:tracePt t="43136" x="584200" y="901700"/>
          <p14:tracePt t="43153" x="596900" y="908050"/>
          <p14:tracePt t="43170" x="609600" y="908050"/>
          <p14:tracePt t="43185" x="660400" y="889000"/>
          <p14:tracePt t="43203" x="692150" y="876300"/>
          <p14:tracePt t="43219" x="736600" y="869950"/>
          <p14:tracePt t="43236" x="762000" y="869950"/>
          <p14:tracePt t="43252" x="787400" y="869950"/>
          <p14:tracePt t="43269" x="812800" y="882650"/>
          <p14:tracePt t="43286" x="825500" y="882650"/>
          <p14:tracePt t="43302" x="850900" y="882650"/>
          <p14:tracePt t="43319" x="889000" y="857250"/>
          <p14:tracePt t="43336" x="920750" y="825500"/>
          <p14:tracePt t="43352" x="952500" y="787400"/>
          <p14:tracePt t="43369" x="984250" y="762000"/>
          <p14:tracePt t="43386" x="1009650" y="742950"/>
          <p14:tracePt t="43403" x="1016000" y="736600"/>
          <p14:tracePt t="43458" x="1016000" y="730250"/>
          <p14:tracePt t="43469" x="1022350" y="723900"/>
          <p14:tracePt t="43487" x="1022350" y="704850"/>
          <p14:tracePt t="43506" x="1003300" y="660400"/>
          <p14:tracePt t="43523" x="971550" y="628650"/>
          <p14:tracePt t="43539" x="952500" y="609600"/>
          <p14:tracePt t="43556" x="933450" y="596900"/>
          <p14:tracePt t="43572" x="920750" y="584200"/>
          <p14:tracePt t="43586" x="908050" y="577850"/>
          <p14:tracePt t="43608" x="901700" y="571500"/>
          <p14:tracePt t="43619" x="882650" y="571500"/>
          <p14:tracePt t="43635" x="844550" y="571500"/>
          <p14:tracePt t="43652" x="793750" y="571500"/>
          <p14:tracePt t="43669" x="742950" y="571500"/>
          <p14:tracePt t="43686" x="692150" y="571500"/>
          <p14:tracePt t="43702" x="673100" y="571500"/>
          <p14:tracePt t="43719" x="641350" y="584200"/>
          <p14:tracePt t="43736" x="615950" y="603250"/>
          <p14:tracePt t="43753" x="590550" y="622300"/>
          <p14:tracePt t="43771" x="546100" y="647700"/>
          <p14:tracePt t="43786" x="527050" y="654050"/>
          <p14:tracePt t="43805" x="469900" y="685800"/>
          <p14:tracePt t="43819" x="450850" y="698500"/>
          <p14:tracePt t="43836" x="444500" y="704850"/>
          <p14:tracePt t="43853" x="438150" y="711200"/>
          <p14:tracePt t="43872" x="431800" y="717550"/>
          <p14:tracePt t="43889" x="431800" y="723900"/>
          <p14:tracePt t="43905" x="431800" y="730250"/>
          <p14:tracePt t="43923" x="431800" y="736600"/>
          <p14:tracePt t="43940" x="438150" y="755650"/>
          <p14:tracePt t="43952" x="450850" y="774700"/>
          <p14:tracePt t="43969" x="476250" y="793750"/>
          <p14:tracePt t="43988" x="533400" y="819150"/>
          <p14:tracePt t="44003" x="546100" y="819150"/>
          <p14:tracePt t="44005" x="565150" y="825500"/>
          <p14:tracePt t="44019" x="596900" y="831850"/>
          <p14:tracePt t="44036" x="660400" y="831850"/>
          <p14:tracePt t="44053" x="768350" y="831850"/>
          <p14:tracePt t="44069" x="857250" y="825500"/>
          <p14:tracePt t="44086" x="927100" y="806450"/>
          <p14:tracePt t="44102" x="958850" y="793750"/>
          <p14:tracePt t="44119" x="990600" y="774700"/>
          <p14:tracePt t="44136" x="1016000" y="768350"/>
          <p14:tracePt t="44154" x="1035050" y="768350"/>
          <p14:tracePt t="44170" x="1041400" y="762000"/>
          <p14:tracePt t="44173" x="1054100" y="762000"/>
          <p14:tracePt t="44203" x="1066800" y="755650"/>
          <p14:tracePt t="44219" x="1079500" y="742950"/>
          <p14:tracePt t="44238" x="1098550" y="704850"/>
          <p14:tracePt t="44253" x="1098550" y="692150"/>
          <p14:tracePt t="44272" x="1085850" y="660400"/>
          <p14:tracePt t="44288" x="1041400" y="654050"/>
          <p14:tracePt t="44303" x="1009650" y="654050"/>
          <p14:tracePt t="44319" x="971550" y="660400"/>
          <p14:tracePt t="44337" x="908050" y="692150"/>
          <p14:tracePt t="44352" x="863600" y="711200"/>
          <p14:tracePt t="44370" x="800100" y="736600"/>
          <p14:tracePt t="44387" x="762000" y="762000"/>
          <p14:tracePt t="44403" x="704850" y="793750"/>
          <p14:tracePt t="44419" x="590550" y="838200"/>
          <p14:tracePt t="44437" x="514350" y="857250"/>
          <p14:tracePt t="44453" x="444500" y="882650"/>
          <p14:tracePt t="44470" x="438150" y="889000"/>
          <p14:tracePt t="44487" x="444500" y="889000"/>
          <p14:tracePt t="44490" x="450850" y="889000"/>
          <p14:tracePt t="44503" x="476250" y="889000"/>
          <p14:tracePt t="44520" x="552450" y="882650"/>
          <p14:tracePt t="44537" x="654050" y="869950"/>
          <p14:tracePt t="44553" x="774700" y="863600"/>
          <p14:tracePt t="44573" x="1104900" y="895350"/>
          <p14:tracePt t="44586" x="1320800" y="908050"/>
          <p14:tracePt t="44603" x="1593850" y="914400"/>
          <p14:tracePt t="44619" x="1911350" y="908050"/>
          <p14:tracePt t="44621" x="2019300" y="895350"/>
          <p14:tracePt t="44636" x="2273300" y="850900"/>
          <p14:tracePt t="44654" x="2540000" y="800100"/>
          <p14:tracePt t="44672" x="2781300" y="755650"/>
          <p14:tracePt t="44687" x="2959100" y="736600"/>
          <p14:tracePt t="44704" x="3136900" y="723900"/>
          <p14:tracePt t="44722" x="3251200" y="717550"/>
          <p14:tracePt t="44737" x="3314700" y="717550"/>
          <p14:tracePt t="44787" x="3321050" y="717550"/>
          <p14:tracePt t="44807" x="3327400" y="723900"/>
          <p14:tracePt t="44820" x="3340100" y="723900"/>
          <p14:tracePt t="44837" x="3352800" y="730250"/>
          <p14:tracePt t="44853" x="3378200" y="730250"/>
          <p14:tracePt t="44871" x="3422650" y="730250"/>
          <p14:tracePt t="44887" x="3479800" y="742950"/>
          <p14:tracePt t="44903" x="3524250" y="762000"/>
          <p14:tracePt t="44921" x="3594100" y="793750"/>
          <p14:tracePt t="44937" x="3657600" y="825500"/>
          <p14:tracePt t="44954" x="3778250" y="869950"/>
          <p14:tracePt t="44971" x="3816350" y="869950"/>
          <p14:tracePt t="44987" x="3848100" y="863600"/>
          <p14:tracePt t="45004" x="3879850" y="838200"/>
          <p14:tracePt t="45020" x="3905250" y="812800"/>
          <p14:tracePt t="45037" x="3930650" y="793750"/>
          <p14:tracePt t="45054" x="3956050" y="781050"/>
          <p14:tracePt t="45070" x="3975100" y="768350"/>
          <p14:tracePt t="45087" x="3987800" y="762000"/>
          <p14:tracePt t="45104" x="3987800" y="749300"/>
          <p14:tracePt t="45121" x="3987800" y="736600"/>
          <p14:tracePt t="45137" x="3975100" y="711200"/>
          <p14:tracePt t="45154" x="3956050" y="679450"/>
          <p14:tracePt t="45171" x="3937000" y="654050"/>
          <p14:tracePt t="45187" x="3892550" y="615950"/>
          <p14:tracePt t="45204" x="3867150" y="596900"/>
          <p14:tracePt t="45221" x="3841750" y="590550"/>
          <p14:tracePt t="45237" x="3822700" y="584200"/>
          <p14:tracePt t="45254" x="3784600" y="577850"/>
          <p14:tracePt t="45271" x="3771900" y="577850"/>
          <p14:tracePt t="45287" x="3740150" y="577850"/>
          <p14:tracePt t="45304" x="3721100" y="577850"/>
          <p14:tracePt t="45321" x="3695700" y="577850"/>
          <p14:tracePt t="45337" x="3663950" y="577850"/>
          <p14:tracePt t="45354" x="3638550" y="571500"/>
          <p14:tracePt t="45371" x="3606800" y="571500"/>
          <p14:tracePt t="45388" x="3587750" y="577850"/>
          <p14:tracePt t="45392" x="3575050" y="590550"/>
          <p14:tracePt t="45405" x="3562350" y="596900"/>
          <p14:tracePt t="45420" x="3536950" y="615950"/>
          <p14:tracePt t="45438" x="3511550" y="635000"/>
          <p14:tracePt t="45454" x="3486150" y="660400"/>
          <p14:tracePt t="45471" x="3454400" y="717550"/>
          <p14:tracePt t="45487" x="3441700" y="749300"/>
          <p14:tracePt t="45504" x="3441700" y="781050"/>
          <p14:tracePt t="45521" x="3467100" y="800100"/>
          <p14:tracePt t="45538" x="3524250" y="812800"/>
          <p14:tracePt t="45554" x="3632200" y="825500"/>
          <p14:tracePt t="45571" x="3721100" y="825500"/>
          <p14:tracePt t="45588" x="3797300" y="825500"/>
          <p14:tracePt t="45605" x="3854450" y="812800"/>
          <p14:tracePt t="45621" x="3892550" y="800100"/>
          <p14:tracePt t="45638" x="3937000" y="800100"/>
          <p14:tracePt t="45655" x="3981450" y="800100"/>
          <p14:tracePt t="45656" x="3994150" y="800100"/>
          <p14:tracePt t="45670" x="4006850" y="793750"/>
          <p14:tracePt t="45690" x="4019550" y="774700"/>
          <p14:tracePt t="45705" x="4019550" y="749300"/>
          <p14:tracePt t="45721" x="4019550" y="711200"/>
          <p14:tracePt t="45738" x="4006850" y="660400"/>
          <p14:tracePt t="45754" x="4000500" y="628650"/>
          <p14:tracePt t="45771" x="3994150" y="609600"/>
          <p14:tracePt t="45821" x="3981450" y="609600"/>
          <p14:tracePt t="45838" x="3911600" y="603250"/>
          <p14:tracePt t="45854" x="3803650" y="584200"/>
          <p14:tracePt t="45871" x="3594100" y="552450"/>
          <p14:tracePt t="45889" x="3327400" y="520700"/>
          <p14:tracePt t="45904" x="3149600" y="508000"/>
          <p14:tracePt t="45921" x="3035300" y="520700"/>
          <p14:tracePt t="45938" x="2978150" y="546100"/>
          <p14:tracePt t="45954" x="2908300" y="615950"/>
          <p14:tracePt t="45971" x="2889250" y="679450"/>
          <p14:tracePt t="45988" x="2895600" y="723900"/>
          <p14:tracePt t="46004" x="2921000" y="774700"/>
          <p14:tracePt t="46021" x="2978150" y="838200"/>
          <p14:tracePt t="46038" x="3048000" y="882650"/>
          <p14:tracePt t="46055" x="3194050" y="946150"/>
          <p14:tracePt t="46072" x="3409950" y="990600"/>
          <p14:tracePt t="46087" x="3638550" y="1009650"/>
          <p14:tracePt t="46104" x="3848100" y="1009650"/>
          <p14:tracePt t="46121" x="4038600" y="996950"/>
          <p14:tracePt t="46137" x="4229100" y="958850"/>
          <p14:tracePt t="46154" x="4432300" y="914400"/>
          <p14:tracePt t="46173" x="4654550" y="901700"/>
          <p14:tracePt t="46188" x="4933950" y="901700"/>
          <p14:tracePt t="46205" x="5238750" y="914400"/>
          <p14:tracePt t="46221" x="5568950" y="939800"/>
          <p14:tracePt t="46238" x="5842000" y="965200"/>
          <p14:tracePt t="46254" x="6051550" y="984250"/>
          <p14:tracePt t="46271" x="6216650" y="996950"/>
          <p14:tracePt t="46288" x="6311900" y="1003300"/>
          <p14:tracePt t="46305" x="6394450" y="1016000"/>
          <p14:tracePt t="46321" x="6496050" y="1016000"/>
          <p14:tracePt t="46338" x="6597650" y="1016000"/>
          <p14:tracePt t="46355" x="6661150" y="1016000"/>
          <p14:tracePt t="46374" x="6692900" y="990600"/>
          <p14:tracePt t="46388" x="6692900" y="977900"/>
          <p14:tracePt t="46406" x="6705600" y="971550"/>
          <p14:tracePt t="46425" x="6762750" y="965200"/>
          <p14:tracePt t="46438" x="6877050" y="977900"/>
          <p14:tracePt t="46455" x="7035800" y="1003300"/>
          <p14:tracePt t="46471" x="7226300" y="1041400"/>
          <p14:tracePt t="46487" x="7327900" y="1047750"/>
          <p14:tracePt t="46505" x="7372350" y="1041400"/>
          <p14:tracePt t="46524" x="7378700" y="1016000"/>
          <p14:tracePt t="46538" x="7378700" y="977900"/>
          <p14:tracePt t="46555" x="7372350" y="939800"/>
          <p14:tracePt t="46572" x="7372350" y="920750"/>
          <p14:tracePt t="46588" x="7404100" y="901700"/>
          <p14:tracePt t="46605" x="7473950" y="895350"/>
          <p14:tracePt t="46621" x="7556500" y="895350"/>
          <p14:tracePt t="46640" x="7620000" y="895350"/>
          <p14:tracePt t="46658" x="7632700" y="895350"/>
          <p14:tracePt t="46672" x="7632700" y="889000"/>
          <p14:tracePt t="46690" x="7632700" y="863600"/>
          <p14:tracePt t="46708" x="7620000" y="838200"/>
          <p14:tracePt t="46722" x="7594600" y="787400"/>
          <p14:tracePt t="46739" x="7581900" y="749300"/>
          <p14:tracePt t="46755" x="7569200" y="711200"/>
          <p14:tracePt t="46772" x="7543800" y="679450"/>
          <p14:tracePt t="46788" x="7512050" y="654050"/>
          <p14:tracePt t="46805" x="7467600" y="635000"/>
          <p14:tracePt t="46822" x="7429500" y="628650"/>
          <p14:tracePt t="46838" x="7404100" y="622300"/>
          <p14:tracePt t="46855" x="7346950" y="609600"/>
          <p14:tracePt t="46872" x="7270750" y="590550"/>
          <p14:tracePt t="46888" x="7181850" y="565150"/>
          <p14:tracePt t="46905" x="7162800" y="565150"/>
          <p14:tracePt t="46924" x="7150100" y="565150"/>
          <p14:tracePt t="46938" x="7118350" y="571500"/>
          <p14:tracePt t="46955" x="7073900" y="609600"/>
          <p14:tracePt t="46972" x="7029450" y="654050"/>
          <p14:tracePt t="46989" x="6985000" y="704850"/>
          <p14:tracePt t="47005" x="6978650" y="742950"/>
          <p14:tracePt t="47022" x="6978650" y="768350"/>
          <p14:tracePt t="47041" x="7048500" y="812800"/>
          <p14:tracePt t="47055" x="7086600" y="831850"/>
          <p14:tracePt t="47072" x="7188200" y="869950"/>
          <p14:tracePt t="47091" x="7327900" y="901700"/>
          <p14:tracePt t="47105" x="7391400" y="914400"/>
          <p14:tracePt t="47122" x="7473950" y="920750"/>
          <p14:tracePt t="47139" x="7543800" y="908050"/>
          <p14:tracePt t="47158" x="7556500" y="882650"/>
          <p14:tracePt t="47173" x="7562850" y="850900"/>
          <p14:tracePt t="47188" x="7562850" y="819150"/>
          <p14:tracePt t="47206" x="7556500" y="793750"/>
          <p14:tracePt t="47222" x="7550150" y="793750"/>
          <p14:tracePt t="47239" x="7537450" y="793750"/>
          <p14:tracePt t="47256" x="7512050" y="793750"/>
          <p14:tracePt t="47273" x="7467600" y="812800"/>
          <p14:tracePt t="47274" x="7429500" y="825500"/>
          <p14:tracePt t="47291" x="7366000" y="850900"/>
          <p14:tracePt t="47306" x="7315200" y="863600"/>
          <p14:tracePt t="47322" x="7194550" y="889000"/>
          <p14:tracePt t="47339" x="7175500" y="895350"/>
          <p14:tracePt t="47356" x="7150100" y="895350"/>
          <p14:tracePt t="47360" x="7143750" y="895350"/>
          <p14:tracePt t="47372" x="7137400" y="889000"/>
          <p14:tracePt t="47389" x="7131050" y="882650"/>
          <p14:tracePt t="47406" x="7124700" y="869950"/>
          <p14:tracePt t="47424" x="7118350" y="857250"/>
          <p14:tracePt t="47441" x="7105650" y="857250"/>
          <p14:tracePt t="47455" x="7086600" y="863600"/>
          <p14:tracePt t="47472" x="7035800" y="901700"/>
          <p14:tracePt t="47489" x="6991350" y="939800"/>
          <p14:tracePt t="47506" x="6934200" y="977900"/>
          <p14:tracePt t="47523" x="6877050" y="1003300"/>
          <p14:tracePt t="47539" x="6800850" y="1022350"/>
          <p14:tracePt t="47556" x="6648450" y="1047750"/>
          <p14:tracePt t="47575" x="6508750" y="1066800"/>
          <p14:tracePt t="47589" x="6362700" y="1079500"/>
          <p14:tracePt t="47606" x="6146800" y="1098550"/>
          <p14:tracePt t="47625" x="5880100" y="1104900"/>
          <p14:tracePt t="47640" x="5683250" y="1111250"/>
          <p14:tracePt t="47656" x="5492750" y="1111250"/>
          <p14:tracePt t="47673" x="5365750" y="1098550"/>
          <p14:tracePt t="47694" x="5226050" y="1092200"/>
          <p14:tracePt t="47705" x="5048250" y="1085850"/>
          <p14:tracePt t="47723" x="4832350" y="1073150"/>
          <p14:tracePt t="47739" x="4533900" y="1054100"/>
          <p14:tracePt t="47756" x="4330700" y="1041400"/>
          <p14:tracePt t="47773" x="4171950" y="1035050"/>
          <p14:tracePt t="47790" x="4159250" y="1035050"/>
          <p14:tracePt t="47857" x="4159250" y="1028700"/>
          <p14:tracePt t="47863" x="4165600" y="1028700"/>
          <p14:tracePt t="47873" x="4165600" y="1022350"/>
          <p14:tracePt t="47889" x="4171950" y="1016000"/>
          <p14:tracePt t="47906" x="4184650" y="1003300"/>
          <p14:tracePt t="47923" x="4210050" y="990600"/>
          <p14:tracePt t="47942" x="4241800" y="977900"/>
          <p14:tracePt t="47956" x="4267200" y="965200"/>
          <p14:tracePt t="47973" x="4298950" y="952500"/>
          <p14:tracePt t="47990" x="4330700" y="946150"/>
          <p14:tracePt t="48007" x="4375150" y="939800"/>
          <p14:tracePt t="48008" x="4419600" y="933450"/>
          <p14:tracePt t="48022" x="4483100" y="933450"/>
          <p14:tracePt t="48039" x="4591050" y="946150"/>
          <p14:tracePt t="48056" x="4699000" y="952500"/>
          <p14:tracePt t="48072" x="4826000" y="946150"/>
          <p14:tracePt t="48090" x="4870450" y="933450"/>
          <p14:tracePt t="48106" x="4902200" y="927100"/>
          <p14:tracePt t="48125" x="4927600" y="914400"/>
          <p14:tracePt t="48140" x="4940300" y="908050"/>
          <p14:tracePt t="48243" x="4940300" y="901700"/>
          <p14:tracePt t="48250" x="4946650" y="901700"/>
          <p14:tracePt t="48259" x="4972050" y="889000"/>
          <p14:tracePt t="48274" x="5003800" y="869950"/>
          <p14:tracePt t="48291" x="5067300" y="844550"/>
          <p14:tracePt t="48306" x="5168900" y="819150"/>
          <p14:tracePt t="48323" x="5232400" y="812800"/>
          <p14:tracePt t="48340" x="5276850" y="825500"/>
          <p14:tracePt t="48356" x="5295900" y="838200"/>
          <p14:tracePt t="48373" x="5302250" y="850900"/>
          <p14:tracePt t="48390" x="5302250" y="863600"/>
          <p14:tracePt t="48406" x="5302250" y="876300"/>
          <p14:tracePt t="48423" x="5327650" y="895350"/>
          <p14:tracePt t="48440" x="5397500" y="908050"/>
          <p14:tracePt t="48456" x="5467350" y="908050"/>
          <p14:tracePt t="48473" x="5518150" y="908050"/>
          <p14:tracePt t="48489" x="5549900" y="908050"/>
          <p14:tracePt t="48507" x="5549900" y="901700"/>
          <p14:tracePt t="48523" x="5556250" y="901700"/>
          <p14:tracePt t="48540" x="5556250" y="895350"/>
          <p14:tracePt t="48556" x="5549900" y="889000"/>
          <p14:tracePt t="48644" x="5543550" y="889000"/>
          <p14:tracePt t="48652" x="5537200" y="889000"/>
          <p14:tracePt t="48660" x="5530850" y="889000"/>
          <p14:tracePt t="48673" x="5518150" y="889000"/>
          <p14:tracePt t="48693" x="5505450" y="889000"/>
          <p14:tracePt t="48708" x="5499100" y="889000"/>
          <p14:tracePt t="48724" x="5486400" y="895350"/>
          <p14:tracePt t="48740" x="5473700" y="895350"/>
          <p14:tracePt t="48757" x="5454650" y="901700"/>
          <p14:tracePt t="48773" x="5448300" y="908050"/>
          <p14:tracePt t="48790" x="5416550" y="914400"/>
          <p14:tracePt t="48806" x="5403850" y="914400"/>
          <p14:tracePt t="48823" x="5391150" y="920750"/>
          <p14:tracePt t="48840" x="5384800" y="920750"/>
          <p14:tracePt t="48857" x="5365750" y="920750"/>
          <p14:tracePt t="48874" x="5321300" y="895350"/>
          <p14:tracePt t="48890" x="5264150" y="844550"/>
          <p14:tracePt t="48907" x="5257800" y="838200"/>
          <p14:tracePt t="52672" x="5251450" y="831850"/>
          <p14:tracePt t="52677" x="5232400" y="831850"/>
          <p14:tracePt t="52694" x="5175250" y="819150"/>
          <p14:tracePt t="52710" x="5156200" y="819150"/>
          <p14:tracePt t="52726" x="5143500" y="819150"/>
          <p14:tracePt t="52744" x="5099050" y="793750"/>
          <p14:tracePt t="52760" x="4953000" y="742950"/>
          <p14:tracePt t="52777" x="4743450" y="685800"/>
          <p14:tracePt t="52794" x="4489450" y="666750"/>
          <p14:tracePt t="52810" x="4337050" y="685800"/>
          <p14:tracePt t="52827" x="4260850" y="730250"/>
          <p14:tracePt t="52845" x="4248150" y="742950"/>
          <p14:tracePt t="52876" x="4241800" y="742950"/>
          <p14:tracePt t="52911" x="4273550" y="742950"/>
          <p14:tracePt t="52948" x="4279900" y="742950"/>
          <p14:tracePt t="52959" x="4286250" y="749300"/>
          <p14:tracePt t="52977" x="4318000" y="768350"/>
          <p14:tracePt t="52978" x="4356100" y="781050"/>
          <p14:tracePt t="52994" x="4387850" y="793750"/>
          <p14:tracePt t="53010" x="4445000" y="812800"/>
          <p14:tracePt t="53027" x="4451350" y="812800"/>
          <p14:tracePt t="53061" x="4362450" y="812800"/>
          <p14:tracePt t="53077" x="4248150" y="812800"/>
          <p14:tracePt t="53095" x="4165600" y="812800"/>
          <p14:tracePt t="53110" x="4152900" y="812800"/>
          <p14:tracePt t="53145" x="4152900" y="800100"/>
          <p14:tracePt t="53161" x="4152900" y="787400"/>
          <p14:tracePt t="53176" x="4146550" y="768350"/>
          <p14:tracePt t="53194" x="4133850" y="755650"/>
          <p14:tracePt t="53210" x="4121150" y="749300"/>
          <p14:tracePt t="53227" x="4089400" y="749300"/>
          <p14:tracePt t="53245" x="4057650" y="749300"/>
          <p14:tracePt t="53261" x="4032250" y="749300"/>
          <p14:tracePt t="53277" x="4025900" y="749300"/>
          <p14:tracePt t="53293" x="4019550" y="749300"/>
          <p14:tracePt t="53311" x="4000500" y="749300"/>
          <p14:tracePt t="53328" x="3962400" y="762000"/>
          <p14:tracePt t="53347" x="3892550" y="768350"/>
          <p14:tracePt t="53365" x="3778250" y="774700"/>
          <p14:tracePt t="53380" x="3702050" y="755650"/>
          <p14:tracePt t="53394" x="3638550" y="717550"/>
          <p14:tracePt t="53410" x="3625850" y="679450"/>
          <p14:tracePt t="53429" x="3625850" y="654050"/>
          <p14:tracePt t="53431" x="3625850" y="641350"/>
          <p14:tracePt t="53446" x="3625850" y="635000"/>
          <p14:tracePt t="53478" x="3613150" y="635000"/>
          <p14:tracePt t="53494" x="3587750" y="660400"/>
          <p14:tracePt t="53511" x="3530600" y="704850"/>
          <p14:tracePt t="53528" x="3492500" y="730250"/>
          <p14:tracePt t="53544" x="3467100" y="742950"/>
          <p14:tracePt t="53561" x="3460750" y="742950"/>
          <p14:tracePt t="53614" x="3454400" y="742950"/>
          <p14:tracePt t="53628" x="3422650" y="749300"/>
          <p14:tracePt t="53646" x="3359150" y="762000"/>
          <p14:tracePt t="53661" x="3295650" y="774700"/>
          <p14:tracePt t="53677" x="3263900" y="774700"/>
          <p14:tracePt t="53695" x="3257550" y="774700"/>
          <p14:tracePt t="53711" x="3257550" y="762000"/>
          <p14:tracePt t="53727" x="3270250" y="749300"/>
          <p14:tracePt t="53748" x="3282950" y="736600"/>
          <p14:tracePt t="53791" x="3282950" y="742950"/>
          <p14:tracePt t="53797" x="3282950" y="749300"/>
          <p14:tracePt t="53811" x="3276600" y="749300"/>
          <p14:tracePt t="53870" x="3276600" y="755650"/>
          <p14:tracePt t="53876" x="3270250" y="755650"/>
          <p14:tracePt t="53885" x="3251200" y="762000"/>
          <p14:tracePt t="53895" x="3232150" y="768350"/>
          <p14:tracePt t="53911" x="3105150" y="774700"/>
          <p14:tracePt t="53928" x="2921000" y="781050"/>
          <p14:tracePt t="53945" x="2717800" y="768350"/>
          <p14:tracePt t="53961" x="2571750" y="736600"/>
          <p14:tracePt t="53978" x="2501900" y="698500"/>
          <p14:tracePt t="53995" x="2482850" y="666750"/>
          <p14:tracePt t="54012" x="2482850" y="647700"/>
          <p14:tracePt t="54032" x="2501900" y="628650"/>
          <p14:tracePt t="54045" x="2520950" y="628650"/>
          <p14:tracePt t="54064" x="2571750" y="635000"/>
          <p14:tracePt t="54078" x="2584450" y="641350"/>
          <p14:tracePt t="54094" x="2628900" y="666750"/>
          <p14:tracePt t="54111" x="2647950" y="673100"/>
          <p14:tracePt t="54128" x="2660650" y="679450"/>
          <p14:tracePt t="54145" x="2686050" y="685800"/>
          <p14:tracePt t="54161" x="2711450" y="685800"/>
          <p14:tracePt t="54179" x="2755900" y="685800"/>
          <p14:tracePt t="54194" x="2806700" y="692150"/>
          <p14:tracePt t="54211" x="2863850" y="698500"/>
          <p14:tracePt t="54229" x="2895600" y="698500"/>
          <p14:tracePt t="54244" x="2914650" y="704850"/>
          <p14:tracePt t="54262" x="2921000" y="723900"/>
          <p14:tracePt t="54278" x="2927350" y="736600"/>
          <p14:tracePt t="54295" x="2927350" y="742950"/>
          <p14:tracePt t="54349" x="2927350" y="749300"/>
          <p14:tracePt t="54361" x="2895600" y="755650"/>
          <p14:tracePt t="54378" x="2870200" y="755650"/>
          <p14:tracePt t="58876" x="2863850" y="755650"/>
          <p14:tracePt t="58881" x="2857500" y="755650"/>
          <p14:tracePt t="58898" x="2819400" y="781050"/>
          <p14:tracePt t="58915" x="2781300" y="793750"/>
          <p14:tracePt t="58932" x="2749550" y="806450"/>
          <p14:tracePt t="58949" x="2730500" y="812800"/>
          <p14:tracePt t="58965" x="2717800" y="831850"/>
          <p14:tracePt t="58983" x="2698750" y="869950"/>
          <p14:tracePt t="58999" x="2654300" y="920750"/>
          <p14:tracePt t="59018" x="2603500" y="958850"/>
          <p14:tracePt t="59032" x="2527300" y="984250"/>
          <p14:tracePt t="59049" x="2463800" y="1003300"/>
          <p14:tracePt t="59065" x="2438400" y="1009650"/>
          <p14:tracePt t="59081" x="2432050" y="1009650"/>
          <p14:tracePt t="59099" x="2419350" y="1009650"/>
          <p14:tracePt t="59115" x="2406650" y="1009650"/>
          <p14:tracePt t="59132" x="2387600" y="1009650"/>
          <p14:tracePt t="59149" x="2368550" y="1009650"/>
          <p14:tracePt t="59165" x="2343150" y="1009650"/>
          <p14:tracePt t="59181" x="2324100" y="1009650"/>
          <p14:tracePt t="59199" x="2298700" y="1009650"/>
          <p14:tracePt t="59216" x="2279650" y="1016000"/>
          <p14:tracePt t="59232" x="2241550" y="1028700"/>
          <p14:tracePt t="59252" x="2159000" y="1041400"/>
          <p14:tracePt t="59269" x="2076450" y="1041400"/>
          <p14:tracePt t="59284" x="2012950" y="1041400"/>
          <p14:tracePt t="59298" x="1962150" y="1035050"/>
          <p14:tracePt t="59317" x="1949450" y="1035050"/>
          <p14:tracePt t="59332" x="1936750" y="1035050"/>
          <p14:tracePt t="59349" x="1930400" y="1041400"/>
          <p14:tracePt t="59365" x="1924050" y="1054100"/>
          <p14:tracePt t="59383" x="1924050" y="1085850"/>
          <p14:tracePt t="59399" x="1917700" y="1130300"/>
          <p14:tracePt t="59415" x="1924050" y="1162050"/>
          <p14:tracePt t="59431" x="1943100" y="1193800"/>
          <p14:tracePt t="59449" x="1962150" y="1212850"/>
          <p14:tracePt t="59466" x="2038350" y="1263650"/>
          <p14:tracePt t="59482" x="2114550" y="1320800"/>
          <p14:tracePt t="59499" x="2216150" y="1397000"/>
          <p14:tracePt t="59516" x="2273300" y="1447800"/>
          <p14:tracePt t="59533" x="2336800" y="1479550"/>
          <p14:tracePt t="59549" x="2355850" y="1479550"/>
          <p14:tracePt t="59566" x="2413000" y="1447800"/>
          <p14:tracePt t="59583" x="2451100" y="1390650"/>
          <p14:tracePt t="59600" x="2463800" y="1308100"/>
          <p14:tracePt t="59615" x="2470150" y="1238250"/>
          <p14:tracePt t="59633" x="2470150" y="1206500"/>
          <p14:tracePt t="59649" x="2470150" y="1181100"/>
          <p14:tracePt t="59666" x="2470150" y="1162050"/>
          <p14:tracePt t="59682" x="2457450" y="1143000"/>
          <p14:tracePt t="59699" x="2438400" y="1117600"/>
          <p14:tracePt t="59715" x="2406650" y="1092200"/>
          <p14:tracePt t="59732" x="2374900" y="1066800"/>
          <p14:tracePt t="59749" x="2336800" y="1035050"/>
          <p14:tracePt t="59766" x="2311400" y="1009650"/>
          <p14:tracePt t="59783" x="2279650" y="984250"/>
          <p14:tracePt t="59833" x="2254250" y="996950"/>
          <p14:tracePt t="59850" x="2228850" y="1009650"/>
          <p14:tracePt t="59869" x="2184400" y="1028700"/>
          <p14:tracePt t="59899" x="2152650" y="1054100"/>
          <p14:tracePt t="59916" x="2152650" y="1066800"/>
          <p14:tracePt t="59933" x="2165350" y="1104900"/>
          <p14:tracePt t="59938" x="2171700" y="1123950"/>
          <p14:tracePt t="59951" x="2178050" y="1143000"/>
          <p14:tracePt t="59966" x="2190750" y="1219200"/>
          <p14:tracePt t="59982" x="2197100" y="1270000"/>
          <p14:tracePt t="59999" x="2197100" y="1339850"/>
          <p14:tracePt t="60000" x="2190750" y="1352550"/>
          <p14:tracePt t="60017" x="2178050" y="1384300"/>
          <p14:tracePt t="60033" x="2178050" y="1403350"/>
          <p14:tracePt t="60050" x="2184400" y="1441450"/>
          <p14:tracePt t="60066" x="2190750" y="1466850"/>
          <p14:tracePt t="60083" x="2190750" y="1485900"/>
          <p14:tracePt t="60100" x="2190750" y="1498600"/>
          <p14:tracePt t="60116" x="2197100" y="1498600"/>
          <p14:tracePt t="60427" x="2197100" y="1504950"/>
          <p14:tracePt t="60438" x="2184400" y="1511300"/>
          <p14:tracePt t="60450" x="2139950" y="1524000"/>
          <p14:tracePt t="60469" x="2101850" y="1536700"/>
          <p14:tracePt t="60483" x="2089150" y="1543050"/>
          <p14:tracePt t="60501" x="2025650" y="1555750"/>
          <p14:tracePt t="60517" x="1974850" y="1581150"/>
          <p14:tracePt t="60533" x="1930400" y="1612900"/>
          <p14:tracePt t="60549" x="1905000" y="1638300"/>
          <p14:tracePt t="60566" x="1892300" y="1670050"/>
          <p14:tracePt t="60583" x="1892300" y="1708150"/>
          <p14:tracePt t="60602" x="1885950" y="1739900"/>
          <p14:tracePt t="60616" x="1879600" y="1752600"/>
          <p14:tracePt t="60633" x="1873250" y="1771650"/>
          <p14:tracePt t="60650" x="1854200" y="1778000"/>
          <p14:tracePt t="60666" x="1847850" y="1784350"/>
          <p14:tracePt t="60683" x="1841500" y="1784350"/>
          <p14:tracePt t="60702" x="1835150" y="1803400"/>
          <p14:tracePt t="60716" x="1822450" y="1822450"/>
          <p14:tracePt t="60733" x="1816100" y="1828800"/>
          <p14:tracePt t="60750" x="1790700" y="1854200"/>
          <p14:tracePt t="60767" x="1714500" y="1885950"/>
          <p14:tracePt t="60786" x="1663700" y="1898650"/>
          <p14:tracePt t="60800" x="1612900" y="1905000"/>
          <p14:tracePt t="60817" x="1581150" y="1911350"/>
          <p14:tracePt t="60833" x="1568450" y="1911350"/>
          <p14:tracePt t="60867" x="1568450" y="1917700"/>
          <p14:tracePt t="60908" x="1568450" y="1924050"/>
          <p14:tracePt t="60924" x="1574800" y="1930400"/>
          <p14:tracePt t="60934" x="1581150" y="1943100"/>
          <p14:tracePt t="60949" x="1606550" y="1962150"/>
          <p14:tracePt t="60966" x="1625600" y="1974850"/>
          <p14:tracePt t="60983" x="1651000" y="1981200"/>
          <p14:tracePt t="61000" x="1670050" y="1981200"/>
          <p14:tracePt t="61016" x="1701800" y="1981200"/>
          <p14:tracePt t="61034" x="1727200" y="1974850"/>
          <p14:tracePt t="61053" x="1778000" y="1962150"/>
          <p14:tracePt t="61067" x="1784350" y="1955800"/>
          <p14:tracePt t="61083" x="1809750" y="1949450"/>
          <p14:tracePt t="61101" x="1828800" y="1936750"/>
          <p14:tracePt t="61118" x="1866900" y="1911350"/>
          <p14:tracePt t="61134" x="1943100" y="1847850"/>
          <p14:tracePt t="61152" x="1993900" y="1803400"/>
          <p14:tracePt t="61167" x="2038350" y="1765300"/>
          <p14:tracePt t="61184" x="2070100" y="1727200"/>
          <p14:tracePt t="61203" x="2095500" y="1676400"/>
          <p14:tracePt t="61217" x="2101850" y="1644650"/>
          <p14:tracePt t="61234" x="2095500" y="1606550"/>
          <p14:tracePt t="61251" x="2070100" y="1568450"/>
          <p14:tracePt t="61267" x="2019300" y="1504950"/>
          <p14:tracePt t="61284" x="1981200" y="1466850"/>
          <p14:tracePt t="61301" x="1943100" y="1435100"/>
          <p14:tracePt t="61317" x="1905000" y="1416050"/>
          <p14:tracePt t="61335" x="1847850" y="1397000"/>
          <p14:tracePt t="61351" x="1733550" y="1397000"/>
          <p14:tracePt t="61367" x="1644650" y="1403350"/>
          <p14:tracePt t="61384" x="1485900" y="1422400"/>
          <p14:tracePt t="61400" x="1358900" y="1460500"/>
          <p14:tracePt t="61417" x="1301750" y="1498600"/>
          <p14:tracePt t="61436" x="1250950" y="1562100"/>
          <p14:tracePt t="61451" x="1212850" y="1606550"/>
          <p14:tracePt t="61468" x="1168400" y="1682750"/>
          <p14:tracePt t="61483" x="1155700" y="1739900"/>
          <p14:tracePt t="61501" x="1174750" y="1809750"/>
          <p14:tracePt t="61518" x="1212850" y="1854200"/>
          <p14:tracePt t="61537" x="1352550" y="1962150"/>
          <p14:tracePt t="61551" x="1403350" y="1987550"/>
          <p14:tracePt t="61568" x="1530350" y="2051050"/>
          <p14:tracePt t="61584" x="1651000" y="2101850"/>
          <p14:tracePt t="61601" x="1778000" y="2146300"/>
          <p14:tracePt t="61617" x="1835150" y="2152650"/>
          <p14:tracePt t="61635" x="1873250" y="2152650"/>
          <p14:tracePt t="61650" x="1898650" y="2152650"/>
          <p14:tracePt t="61667" x="1930400" y="2133600"/>
          <p14:tracePt t="61684" x="1962150" y="2108200"/>
          <p14:tracePt t="61701" x="2000250" y="2063750"/>
          <p14:tracePt t="61718" x="2025650" y="2019300"/>
          <p14:tracePt t="61735" x="2032000" y="1968500"/>
          <p14:tracePt t="61751" x="2032000" y="1936750"/>
          <p14:tracePt t="61769" x="2032000" y="1860550"/>
          <p14:tracePt t="61783" x="2025650" y="1803400"/>
          <p14:tracePt t="61801" x="2019300" y="1758950"/>
          <p14:tracePt t="61819" x="2006600" y="1714500"/>
          <p14:tracePt t="61834" x="1974850" y="1663700"/>
          <p14:tracePt t="61852" x="1949450" y="1631950"/>
          <p14:tracePt t="61868" x="1930400" y="1612900"/>
          <p14:tracePt t="61885" x="1911350" y="1593850"/>
          <p14:tracePt t="61901" x="1885950" y="1581150"/>
          <p14:tracePt t="61918" x="1866900" y="1568450"/>
          <p14:tracePt t="61935" x="1835150" y="1562100"/>
          <p14:tracePt t="61951" x="1816100" y="1562100"/>
          <p14:tracePt t="61968" x="1790700" y="1562100"/>
          <p14:tracePt t="61985" x="1758950" y="1574800"/>
          <p14:tracePt t="62001" x="1739900" y="1593850"/>
          <p14:tracePt t="62018" x="1714500" y="1638300"/>
          <p14:tracePt t="62035" x="1689100" y="1682750"/>
          <p14:tracePt t="62052" x="1682750" y="1701800"/>
          <p14:tracePt t="62067" x="1663700" y="1733550"/>
          <p14:tracePt t="62084" x="1657350" y="1752600"/>
          <p14:tracePt t="62101" x="1657350" y="1778000"/>
          <p14:tracePt t="62118" x="1695450" y="1854200"/>
          <p14:tracePt t="62135" x="1746250" y="1917700"/>
          <p14:tracePt t="62150" x="1822450" y="1993900"/>
          <p14:tracePt t="62170" x="1879600" y="2057400"/>
          <p14:tracePt t="62185" x="1936750" y="2108200"/>
          <p14:tracePt t="62201" x="1981200" y="2127250"/>
          <p14:tracePt t="62217" x="2019300" y="2133600"/>
          <p14:tracePt t="62234" x="2057400" y="2133600"/>
          <p14:tracePt t="62252" x="2089150" y="2114550"/>
          <p14:tracePt t="62267" x="2114550" y="2089150"/>
          <p14:tracePt t="62287" x="2139950" y="2038350"/>
          <p14:tracePt t="62303" x="2146300" y="2006600"/>
          <p14:tracePt t="62318" x="2146300" y="1968500"/>
          <p14:tracePt t="62335" x="2152650" y="1943100"/>
          <p14:tracePt t="62351" x="2159000" y="1911350"/>
          <p14:tracePt t="62368" x="2159000" y="1873250"/>
          <p14:tracePt t="62386" x="2165350" y="1847850"/>
          <p14:tracePt t="62402" x="2165350" y="1809750"/>
          <p14:tracePt t="62419" x="2165350" y="1771650"/>
          <p14:tracePt t="62421" x="2165350" y="1739900"/>
          <p14:tracePt t="62437" x="2159000" y="1727200"/>
          <p14:tracePt t="62455" x="2133600" y="1663700"/>
          <p14:tracePt t="62468" x="2133600" y="1651000"/>
          <p14:tracePt t="62484" x="2114550" y="1625600"/>
          <p14:tracePt t="62501" x="2095500" y="1612900"/>
          <p14:tracePt t="62518" x="2063750" y="1593850"/>
          <p14:tracePt t="62535" x="2044700" y="1587500"/>
          <p14:tracePt t="62551" x="2032000" y="1587500"/>
          <p14:tracePt t="62570" x="2006600" y="1581150"/>
          <p14:tracePt t="62585" x="1993900" y="1581150"/>
          <p14:tracePt t="62601" x="1968500" y="1581150"/>
          <p14:tracePt t="62618" x="1955800" y="1581150"/>
          <p14:tracePt t="62635" x="1936750" y="1581150"/>
          <p14:tracePt t="62652" x="1924050" y="1581150"/>
          <p14:tracePt t="62668" x="1917700" y="1587500"/>
          <p14:tracePt t="62685" x="1898650" y="1593850"/>
          <p14:tracePt t="62701" x="1854200" y="1631950"/>
          <p14:tracePt t="62719" x="1816100" y="1657350"/>
          <p14:tracePt t="62737" x="1778000" y="1695450"/>
          <p14:tracePt t="62754" x="1758950" y="1708150"/>
          <p14:tracePt t="62768" x="1752600" y="1708150"/>
          <p14:tracePt t="62895" x="1752600" y="1714500"/>
          <p14:tracePt t="62900" x="1746250" y="1714500"/>
          <p14:tracePt t="62918" x="1746250" y="1720850"/>
          <p14:tracePt t="62937" x="1733550" y="1727200"/>
          <p14:tracePt t="62952" x="1727200" y="1733550"/>
          <p14:tracePt t="63266" x="1720850" y="1733550"/>
          <p14:tracePt t="63307" x="1714500" y="1733550"/>
          <p14:tracePt t="63318" x="1714500" y="1727200"/>
          <p14:tracePt t="63337" x="1714500" y="1708150"/>
          <p14:tracePt t="63352" x="1714500" y="1701800"/>
          <p14:tracePt t="63369" x="1714500" y="1695450"/>
          <p14:tracePt t="63408" x="1714500" y="1689100"/>
          <p14:tracePt t="63616" x="1708150" y="1689100"/>
          <p14:tracePt t="63627" x="1708150" y="1695450"/>
          <p14:tracePt t="63638" x="1701800" y="1701800"/>
          <p14:tracePt t="63656" x="1689100" y="1708150"/>
          <p14:tracePt t="63669" x="1676400" y="1720850"/>
          <p14:tracePt t="63686" x="1670050" y="1720850"/>
          <p14:tracePt t="63703" x="1670050" y="1727200"/>
          <p14:tracePt t="63719" x="1663700" y="1733550"/>
          <p14:tracePt t="63738" x="1657350" y="1739900"/>
          <p14:tracePt t="63770" x="1651000" y="1746250"/>
          <p14:tracePt t="63786" x="1644650" y="1752600"/>
          <p14:tracePt t="63836" x="1644650" y="1758950"/>
          <p14:tracePt t="63900" x="1644650" y="1752600"/>
          <p14:tracePt t="63909" x="1644650" y="1746250"/>
          <p14:tracePt t="63920" x="1644650" y="1733550"/>
          <p14:tracePt t="63936" x="1651000" y="1720850"/>
          <p14:tracePt t="63952" x="1651000" y="1714500"/>
          <p14:tracePt t="64414" x="1651000" y="1720850"/>
          <p14:tracePt t="64573" x="1651000" y="1714500"/>
          <p14:tracePt t="64582" x="1657350" y="1714500"/>
          <p14:tracePt t="64589" x="1657350" y="1708150"/>
          <p14:tracePt t="64613" x="1657350" y="1701800"/>
          <p14:tracePt t="64621" x="1663700" y="1701800"/>
          <p14:tracePt t="64636" x="1663700" y="1695450"/>
          <p14:tracePt t="64783" x="1670050" y="1689100"/>
          <p14:tracePt t="64799" x="1676400" y="1689100"/>
          <p14:tracePt t="64820" x="1695450" y="1682750"/>
          <p14:tracePt t="64836" x="1701800" y="1676400"/>
          <p14:tracePt t="64854" x="1708150" y="1670050"/>
          <p14:tracePt t="64887" x="1822450" y="1606550"/>
          <p14:tracePt t="64904" x="1993900" y="1574800"/>
          <p14:tracePt t="64920" x="2235200" y="1543050"/>
          <p14:tracePt t="64939" x="2508250" y="1447800"/>
          <p14:tracePt t="64953" x="2794000" y="1314450"/>
          <p14:tracePt t="64973" x="3117850" y="1181100"/>
          <p14:tracePt t="64986" x="3479800" y="1060450"/>
          <p14:tracePt t="65004" x="3848100" y="984250"/>
          <p14:tracePt t="65023" x="4248150" y="895350"/>
          <p14:tracePt t="65037" x="4718050" y="812800"/>
          <p14:tracePt t="65054" x="5264150" y="768350"/>
          <p14:tracePt t="65071" x="5854700" y="762000"/>
          <p14:tracePt t="65087" x="6426200" y="793750"/>
          <p14:tracePt t="65104" x="6953250" y="838200"/>
          <p14:tracePt t="65120" x="7569200" y="914400"/>
          <p14:tracePt t="65137" x="7848600" y="965200"/>
          <p14:tracePt t="65155" x="8007350" y="1016000"/>
          <p14:tracePt t="65171" x="8064500" y="1066800"/>
          <p14:tracePt t="65187" x="8077200" y="1104900"/>
          <p14:tracePt t="65203" x="8083550" y="1143000"/>
          <p14:tracePt t="65220" x="8096250" y="1174750"/>
          <p14:tracePt t="65239" x="8115300" y="1187450"/>
          <p14:tracePt t="65254" x="8128000" y="1181100"/>
          <p14:tracePt t="65271" x="8134350" y="1168400"/>
          <p14:tracePt t="65287" x="8147050" y="1155700"/>
          <p14:tracePt t="65304" x="8166100" y="1136650"/>
          <p14:tracePt t="65320" x="8172450" y="1136650"/>
          <p14:tracePt t="65354" x="8178800" y="1143000"/>
          <p14:tracePt t="65373" x="8185150" y="1187450"/>
          <p14:tracePt t="65390" x="8191500" y="1219200"/>
          <p14:tracePt t="65404" x="8191500" y="1231900"/>
          <p14:tracePt t="65421" x="8191500" y="1244600"/>
          <p14:tracePt t="65438" x="8178800" y="1250950"/>
          <p14:tracePt t="65454" x="8166100" y="1257300"/>
          <p14:tracePt t="65471" x="8134350" y="1257300"/>
          <p14:tracePt t="65487" x="8064500" y="1263650"/>
          <p14:tracePt t="65504" x="7956550" y="1270000"/>
          <p14:tracePt t="65521" x="7829550" y="1270000"/>
          <p14:tracePt t="65522" x="7753350" y="1270000"/>
          <p14:tracePt t="65538" x="7708900" y="1270000"/>
          <p14:tracePt t="65553" x="7543800" y="1250950"/>
          <p14:tracePt t="65572" x="7435850" y="1225550"/>
          <p14:tracePt t="65587" x="7315200" y="1162050"/>
          <p14:tracePt t="65604" x="7213600" y="1117600"/>
          <p14:tracePt t="65621" x="7150100" y="1066800"/>
          <p14:tracePt t="65640" x="7112000" y="1047750"/>
          <p14:tracePt t="65655" x="7092950" y="1035050"/>
          <p14:tracePt t="65671" x="7086600" y="1035050"/>
          <p14:tracePt t="65743" x="7080250" y="1035050"/>
          <p14:tracePt t="65755" x="7073900" y="1041400"/>
          <p14:tracePt t="65788" x="7067550" y="1047750"/>
          <p14:tracePt t="65804" x="7061200" y="1066800"/>
          <p14:tracePt t="65855" x="7061200" y="1073150"/>
          <p14:tracePt t="65890" x="7054850" y="1079500"/>
          <p14:tracePt t="65904" x="7054850" y="1085850"/>
          <p14:tracePt t="65922" x="7048500" y="1098550"/>
          <p14:tracePt t="65938" x="7042150" y="1104900"/>
          <p14:tracePt t="65954" x="7029450" y="1117600"/>
          <p14:tracePt t="65971" x="7023100" y="1123950"/>
          <p14:tracePt t="65988" x="7010400" y="1123950"/>
          <p14:tracePt t="66004" x="6972300" y="1136650"/>
          <p14:tracePt t="66021" x="6946900" y="1143000"/>
          <p14:tracePt t="66038" x="6921500" y="1149350"/>
          <p14:tracePt t="66054" x="6883400" y="1162050"/>
          <p14:tracePt t="66071" x="6864350" y="1168400"/>
          <p14:tracePt t="66088" x="6845300" y="1174750"/>
          <p14:tracePt t="66107" x="6813550" y="1174750"/>
          <p14:tracePt t="66125" x="6807200" y="1174750"/>
          <p14:tracePt t="66141" x="6800850" y="1174750"/>
          <p14:tracePt t="66196" x="6794500" y="1174750"/>
          <p14:tracePt t="66205" x="6788150" y="1174750"/>
          <p14:tracePt t="66221" x="6769100" y="1181100"/>
          <p14:tracePt t="66238" x="6731000" y="1193800"/>
          <p14:tracePt t="66255" x="6686550" y="1206500"/>
          <p14:tracePt t="66272" x="6635750" y="1219200"/>
          <p14:tracePt t="66289" x="6572250" y="1231900"/>
          <p14:tracePt t="66304" x="6515100" y="1244600"/>
          <p14:tracePt t="66321" x="6400800" y="1257300"/>
          <p14:tracePt t="66340" x="6267450" y="1276350"/>
          <p14:tracePt t="66354" x="6121400" y="1282700"/>
          <p14:tracePt t="66372" x="5981700" y="1289050"/>
          <p14:tracePt t="66387" x="5803900" y="1295400"/>
          <p14:tracePt t="66405" x="5537200" y="1314450"/>
          <p14:tracePt t="66421" x="5314950" y="1333500"/>
          <p14:tracePt t="66438" x="5226050" y="1339850"/>
          <p14:tracePt t="66455" x="4832350" y="1346200"/>
          <p14:tracePt t="66471" x="4603750" y="1346200"/>
          <p14:tracePt t="66488" x="4375150" y="1314450"/>
          <p14:tracePt t="66507" x="4235450" y="1295400"/>
          <p14:tracePt t="66521" x="4152900" y="1276350"/>
          <p14:tracePt t="66540" x="4127500" y="1270000"/>
          <p14:tracePt t="66541" x="4121150" y="1270000"/>
          <p14:tracePt t="66554" x="4114800" y="1270000"/>
          <p14:tracePt t="66571" x="4108450" y="1270000"/>
          <p14:tracePt t="66589" x="4095750" y="1270000"/>
          <p14:tracePt t="66605" x="4064000" y="1270000"/>
          <p14:tracePt t="66621" x="4032250" y="1263650"/>
          <p14:tracePt t="66638" x="3987800" y="1257300"/>
          <p14:tracePt t="66655" x="3924300" y="1238250"/>
          <p14:tracePt t="66671" x="3879850" y="1231900"/>
          <p14:tracePt t="66688" x="3854450" y="1225550"/>
          <p14:tracePt t="66705" x="3829050" y="1225550"/>
          <p14:tracePt t="66722" x="3790950" y="1225550"/>
          <p14:tracePt t="66739" x="3759200" y="1231900"/>
          <p14:tracePt t="66754" x="3733800" y="1231900"/>
          <p14:tracePt t="66772" x="3727450" y="1231900"/>
          <p14:tracePt t="66788" x="3714750" y="1231900"/>
          <p14:tracePt t="66804" x="3695700" y="1250950"/>
          <p14:tracePt t="66822" x="3676650" y="1276350"/>
          <p14:tracePt t="66839" x="3657600" y="1301750"/>
          <p14:tracePt t="66855" x="3638550" y="1320800"/>
          <p14:tracePt t="66872" x="3613150" y="1346200"/>
          <p14:tracePt t="66874" x="3606800" y="1352550"/>
          <p14:tracePt t="66889" x="3606800" y="1358900"/>
          <p14:tracePt t="66930" x="3613150" y="1365250"/>
          <p14:tracePt t="67085" x="3613150" y="1371600"/>
          <p14:tracePt t="67094" x="3613150" y="1377950"/>
          <p14:tracePt t="67106" x="3606800" y="1384300"/>
          <p14:tracePt t="67122" x="3606800" y="1390650"/>
          <p14:tracePt t="67264" x="3613150" y="1390650"/>
          <p14:tracePt t="67297" x="3613150" y="1384300"/>
          <p14:tracePt t="67392" x="3606800" y="1371600"/>
          <p14:tracePt t="67400" x="3575050" y="1346200"/>
          <p14:tracePt t="67408" x="3543300" y="1327150"/>
          <p14:tracePt t="67423" x="3511550" y="1308100"/>
          <p14:tracePt t="67441" x="3448050" y="1289050"/>
          <p14:tracePt t="67456" x="3441700" y="1282700"/>
          <p14:tracePt t="67595" x="3448050" y="1289050"/>
          <p14:tracePt t="67602" x="3454400" y="1295400"/>
          <p14:tracePt t="67610" x="3460750" y="1301750"/>
          <p14:tracePt t="67622" x="3473450" y="1314450"/>
          <p14:tracePt t="67639" x="3492500" y="1333500"/>
          <p14:tracePt t="67656" x="3511550" y="1352550"/>
          <p14:tracePt t="67672" x="3543300" y="1384300"/>
          <p14:tracePt t="67690" x="3549650" y="1409700"/>
          <p14:tracePt t="67707" x="3543300" y="1435100"/>
          <p14:tracePt t="67722" x="3517900" y="1460500"/>
          <p14:tracePt t="67739" x="3511550" y="1466850"/>
          <p14:tracePt t="67905" x="3517900" y="1466850"/>
          <p14:tracePt t="67914" x="3524250" y="1466850"/>
          <p14:tracePt t="67923" x="3530600" y="1466850"/>
          <p14:tracePt t="67939" x="3549650" y="1466850"/>
          <p14:tracePt t="67957" x="3562350" y="1466850"/>
          <p14:tracePt t="67973" x="3575050" y="1460500"/>
          <p14:tracePt t="67990" x="3594100" y="1454150"/>
          <p14:tracePt t="68006" x="3600450" y="1447800"/>
          <p14:tracePt t="68164" x="3600450" y="1460500"/>
          <p14:tracePt t="68172" x="3600450" y="1466850"/>
          <p14:tracePt t="68190" x="3600450" y="1485900"/>
          <p14:tracePt t="68206" x="3600450" y="1492250"/>
          <p14:tracePt t="68222" x="3600450" y="1498600"/>
          <p14:tracePt t="68257" x="3594100" y="1498600"/>
          <p14:tracePt t="68273" x="3587750" y="1492250"/>
          <p14:tracePt t="68290" x="3575050" y="1485900"/>
          <p14:tracePt t="68323" x="3568700" y="1485900"/>
          <p14:tracePt t="68376" x="3568700" y="1479550"/>
          <p14:tracePt t="68390" x="3556000" y="1473200"/>
          <p14:tracePt t="68406" x="3441700" y="1447800"/>
          <p14:tracePt t="68423" x="3270250" y="1428750"/>
          <p14:tracePt t="68440" x="3048000" y="1397000"/>
          <p14:tracePt t="68459" x="2495550" y="1301750"/>
          <p14:tracePt t="68475" x="2146300" y="1257300"/>
          <p14:tracePt t="68490" x="1790700" y="1219200"/>
          <p14:tracePt t="68509" x="1524000" y="1212850"/>
          <p14:tracePt t="68528" x="1358900" y="1219200"/>
          <p14:tracePt t="68541" x="1238250" y="1250950"/>
          <p14:tracePt t="68556" x="1212850" y="1282700"/>
          <p14:tracePt t="68574" x="1212850" y="1314450"/>
          <p14:tracePt t="68593" x="1200150" y="1339850"/>
          <p14:tracePt t="68606" x="1187450" y="1352550"/>
          <p14:tracePt t="68623" x="1174750" y="1371600"/>
          <p14:tracePt t="68641" x="1162050" y="1377950"/>
          <p14:tracePt t="68690" x="1174750" y="1384300"/>
          <p14:tracePt t="68707" x="1225550" y="1403350"/>
          <p14:tracePt t="68726" x="1301750" y="1422400"/>
          <p14:tracePt t="68742" x="1371600" y="1441450"/>
          <p14:tracePt t="68743" x="1403350" y="1447800"/>
          <p14:tracePt t="68756" x="1435100" y="1454150"/>
          <p14:tracePt t="68773" x="1504950" y="1460500"/>
          <p14:tracePt t="68790" x="1657350" y="1460500"/>
          <p14:tracePt t="68806" x="1727200" y="1447800"/>
          <p14:tracePt t="68823" x="1822450" y="1435100"/>
          <p14:tracePt t="68840" x="1860550" y="1435100"/>
          <p14:tracePt t="68890" x="1841500" y="1435100"/>
          <p14:tracePt t="68907" x="1816100" y="1435100"/>
          <p14:tracePt t="68924" x="1790700" y="1441450"/>
          <p14:tracePt t="68940" x="1765300" y="1447800"/>
          <p14:tracePt t="68957" x="1714500" y="1473200"/>
          <p14:tracePt t="68974" x="1581150" y="1555750"/>
          <p14:tracePt t="68990" x="1409700" y="1657350"/>
          <p14:tracePt t="69007" x="1200150" y="1771650"/>
          <p14:tracePt t="69023" x="1073150" y="1847850"/>
          <p14:tracePt t="69040" x="1022350" y="1879600"/>
          <p14:tracePt t="69074" x="1028700" y="1879600"/>
          <p14:tracePt t="69093" x="1073150" y="1866900"/>
          <p14:tracePt t="69107" x="1092200" y="1866900"/>
          <p14:tracePt t="69124" x="1123950" y="1866900"/>
          <p14:tracePt t="69141" x="1130300" y="1866900"/>
          <p14:tracePt t="69174" x="1155700" y="1866900"/>
          <p14:tracePt t="69190" x="1225550" y="1835150"/>
          <p14:tracePt t="69208" x="1314450" y="1784350"/>
          <p14:tracePt t="69224" x="1435100" y="1714500"/>
          <p14:tracePt t="69241" x="1562100" y="1638300"/>
          <p14:tracePt t="69260" x="1663700" y="1606550"/>
          <p14:tracePt t="69273" x="1746250" y="1581150"/>
          <p14:tracePt t="69293" x="1784350" y="1574800"/>
          <p14:tracePt t="69310" x="1803400" y="1562100"/>
          <p14:tracePt t="69326" x="1841500" y="1549400"/>
          <p14:tracePt t="69340" x="1854200" y="1543050"/>
          <p14:tracePt t="69358" x="1905000" y="1517650"/>
          <p14:tracePt t="69374" x="1968500" y="1479550"/>
          <p14:tracePt t="69391" x="2038350" y="1397000"/>
          <p14:tracePt t="69407" x="2063750" y="1339850"/>
          <p14:tracePt t="69424" x="2082800" y="1276350"/>
          <p14:tracePt t="69441" x="2108200" y="1231900"/>
          <p14:tracePt t="69458" x="2133600" y="1193800"/>
          <p14:tracePt t="69474" x="2165350" y="1155700"/>
          <p14:tracePt t="69491" x="2197100" y="1117600"/>
          <p14:tracePt t="69507" x="2228850" y="1079500"/>
          <p14:tracePt t="69524" x="2247900" y="1054100"/>
          <p14:tracePt t="69541" x="2254250" y="1047750"/>
          <p14:tracePt t="69558" x="2247900" y="1047750"/>
          <p14:tracePt t="69574" x="2209800" y="1060450"/>
          <p14:tracePt t="69590" x="2159000" y="1085850"/>
          <p14:tracePt t="69608" x="2101850" y="1117600"/>
          <p14:tracePt t="69624" x="2012950" y="1155700"/>
          <p14:tracePt t="69641" x="1866900" y="1219200"/>
          <p14:tracePt t="69657" x="1746250" y="1282700"/>
          <p14:tracePt t="69674" x="1619250" y="1346200"/>
          <p14:tracePt t="69691" x="1447800" y="1422400"/>
          <p14:tracePt t="69708" x="1314450" y="1473200"/>
          <p14:tracePt t="69724" x="1200150" y="1511300"/>
          <p14:tracePt t="69741" x="1149350" y="1524000"/>
          <p14:tracePt t="69758" x="1143000" y="1524000"/>
          <p14:tracePt t="69796" x="1149350" y="1524000"/>
          <p14:tracePt t="69808" x="1155700" y="1524000"/>
          <p14:tracePt t="69825" x="1168400" y="1524000"/>
          <p14:tracePt t="69841" x="1181100" y="1524000"/>
          <p14:tracePt t="69858" x="1193800" y="1524000"/>
          <p14:tracePt t="69860" x="1200150" y="1524000"/>
          <p14:tracePt t="69877" x="1238250" y="1524000"/>
          <p14:tracePt t="69890" x="1314450" y="1524000"/>
          <p14:tracePt t="69907" x="1409700" y="1524000"/>
          <p14:tracePt t="69925" x="1517650" y="1524000"/>
          <p14:tracePt t="69941" x="1638300" y="1517650"/>
          <p14:tracePt t="69958" x="1778000" y="1504950"/>
          <p14:tracePt t="69977" x="1917700" y="1479550"/>
          <p14:tracePt t="69991" x="2006600" y="1454150"/>
          <p14:tracePt t="70008" x="2082800" y="1422400"/>
          <p14:tracePt t="70025" x="2108200" y="1403350"/>
          <p14:tracePt t="70041" x="2120900" y="1384300"/>
          <p14:tracePt t="70058" x="2120900" y="1377950"/>
          <p14:tracePt t="70074" x="2101850" y="1352550"/>
          <p14:tracePt t="70091" x="2089150" y="1346200"/>
          <p14:tracePt t="70110" x="2063750" y="1327150"/>
          <p14:tracePt t="70127" x="2063750" y="1308100"/>
          <p14:tracePt t="70144" x="2089150" y="1276350"/>
          <p14:tracePt t="70157" x="2159000" y="1244600"/>
          <p14:tracePt t="70174" x="2368550" y="1238250"/>
          <p14:tracePt t="70191" x="2667000" y="1276350"/>
          <p14:tracePt t="70208" x="2952750" y="1301750"/>
          <p14:tracePt t="70227" x="3181350" y="1320800"/>
          <p14:tracePt t="70241" x="3422650" y="1339850"/>
          <p14:tracePt t="70258" x="3619500" y="1358900"/>
          <p14:tracePt t="70275" x="3778250" y="1371600"/>
          <p14:tracePt t="70277" x="3835400" y="1371600"/>
          <p14:tracePt t="70291" x="3873500" y="1371600"/>
          <p14:tracePt t="70308" x="3886200" y="1371600"/>
          <p14:tracePt t="70360" x="3898900" y="1371600"/>
          <p14:tracePt t="70378" x="3905250" y="1371600"/>
          <p14:tracePt t="70392" x="3924300" y="1365250"/>
          <p14:tracePt t="70407" x="3949700" y="1365250"/>
          <p14:tracePt t="70424" x="3981450" y="1365250"/>
          <p14:tracePt t="70444" x="4025900" y="1371600"/>
          <p14:tracePt t="70458" x="4121150" y="1384300"/>
          <p14:tracePt t="70475" x="4203700" y="1390650"/>
          <p14:tracePt t="70492" x="4267200" y="1390650"/>
          <p14:tracePt t="70508" x="4298950" y="1371600"/>
          <p14:tracePt t="70525" x="4298950" y="1352550"/>
          <p14:tracePt t="70542" x="4292600" y="1327150"/>
          <p14:tracePt t="70558" x="4279900" y="1308100"/>
          <p14:tracePt t="70576" x="4241800" y="1276350"/>
          <p14:tracePt t="70595" x="4216400" y="1263650"/>
          <p14:tracePt t="70609" x="4197350" y="1244600"/>
          <p14:tracePt t="70624" x="4184650" y="1225550"/>
          <p14:tracePt t="70642" x="4178300" y="1200150"/>
          <p14:tracePt t="70658" x="4159250" y="1174750"/>
          <p14:tracePt t="70676" x="4133850" y="1155700"/>
          <p14:tracePt t="70692" x="4114800" y="1149350"/>
          <p14:tracePt t="70708" x="4057650" y="1130300"/>
          <p14:tracePt t="70725" x="3987800" y="1123950"/>
          <p14:tracePt t="70742" x="3892550" y="1123950"/>
          <p14:tracePt t="70759" x="3784600" y="1130300"/>
          <p14:tracePt t="70775" x="3733800" y="1130300"/>
          <p14:tracePt t="70792" x="3721100" y="1130300"/>
          <p14:tracePt t="70808" x="3695700" y="1130300"/>
          <p14:tracePt t="70826" x="3676650" y="1130300"/>
          <p14:tracePt t="70842" x="3663950" y="1136650"/>
          <p14:tracePt t="70861" x="3651250" y="1143000"/>
          <p14:tracePt t="70875" x="3625850" y="1155700"/>
          <p14:tracePt t="70892" x="3606800" y="1181100"/>
          <p14:tracePt t="70908" x="3587750" y="1225550"/>
          <p14:tracePt t="70925" x="3587750" y="1263650"/>
          <p14:tracePt t="70942" x="3600450" y="1295400"/>
          <p14:tracePt t="70960" x="3651250" y="1327150"/>
          <p14:tracePt t="70976" x="3759200" y="1352550"/>
          <p14:tracePt t="70992" x="3892550" y="1371600"/>
          <p14:tracePt t="71009" x="4032250" y="1371600"/>
          <p14:tracePt t="71026" x="4146550" y="1371600"/>
          <p14:tracePt t="71042" x="4229100" y="1346200"/>
          <p14:tracePt t="71059" x="4292600" y="1314450"/>
          <p14:tracePt t="71075" x="4305300" y="1308100"/>
          <p14:tracePt t="71092" x="4305300" y="1301750"/>
          <p14:tracePt t="71109" x="4311650" y="1295400"/>
          <p14:tracePt t="71125" x="4318000" y="1289050"/>
          <p14:tracePt t="71142" x="4324350" y="1263650"/>
          <p14:tracePt t="71159" x="4324350" y="1231900"/>
          <p14:tracePt t="71175" x="4318000" y="1187450"/>
          <p14:tracePt t="71192" x="4292600" y="1143000"/>
          <p14:tracePt t="71210" x="4203700" y="1092200"/>
          <p14:tracePt t="71228" x="4133850" y="1073150"/>
          <p14:tracePt t="71242" x="4108450" y="1073150"/>
          <p14:tracePt t="71259" x="4032250" y="1073150"/>
          <p14:tracePt t="71276" x="3962400" y="1085850"/>
          <p14:tracePt t="71292" x="3892550" y="1111250"/>
          <p14:tracePt t="71309" x="3816350" y="1174750"/>
          <p14:tracePt t="71326" x="3778250" y="1206500"/>
          <p14:tracePt t="71342" x="3752850" y="1244600"/>
          <p14:tracePt t="71359" x="3740150" y="1270000"/>
          <p14:tracePt t="71376" x="3740150" y="1289050"/>
          <p14:tracePt t="71393" x="3740150" y="1301750"/>
          <p14:tracePt t="71409" x="3765550" y="1308100"/>
          <p14:tracePt t="71426" x="3803650" y="1308100"/>
          <p14:tracePt t="71443" x="3860800" y="1308100"/>
          <p14:tracePt t="71459" x="3975100" y="1314450"/>
          <p14:tracePt t="71476" x="4121150" y="1327150"/>
          <p14:tracePt t="71492" x="4241800" y="1327150"/>
          <p14:tracePt t="71509" x="4286250" y="1320800"/>
          <p14:tracePt t="71526" x="4349750" y="1301750"/>
          <p14:tracePt t="71542" x="4394200" y="1282700"/>
          <p14:tracePt t="71559" x="4457700" y="1257300"/>
          <p14:tracePt t="71576" x="4533900" y="1231900"/>
          <p14:tracePt t="71592" x="4597400" y="1219200"/>
          <p14:tracePt t="71609" x="4686300" y="1212850"/>
          <p14:tracePt t="71626" x="4756150" y="1212850"/>
          <p14:tracePt t="71643" x="4781550" y="1212850"/>
          <p14:tracePt t="71660" x="4794250" y="1219200"/>
          <p14:tracePt t="71676" x="4800600" y="1219200"/>
          <p14:tracePt t="71693" x="4806950" y="1225550"/>
          <p14:tracePt t="71709" x="4832350" y="1231900"/>
          <p14:tracePt t="71728" x="4895850" y="1244600"/>
          <p14:tracePt t="71742" x="4953000" y="1250950"/>
          <p14:tracePt t="71759" x="5010150" y="1257300"/>
          <p14:tracePt t="71776" x="5092700" y="1276350"/>
          <p14:tracePt t="71793" x="5175250" y="1295400"/>
          <p14:tracePt t="71809" x="5238750" y="1308100"/>
          <p14:tracePt t="71825" x="5276850" y="1308100"/>
          <p14:tracePt t="71843" x="5295900" y="1308100"/>
          <p14:tracePt t="71860" x="5302250" y="1308100"/>
          <p14:tracePt t="71876" x="5314950" y="1308100"/>
          <p14:tracePt t="71893" x="5321300" y="1301750"/>
          <p14:tracePt t="71911" x="5334000" y="1295400"/>
          <p14:tracePt t="71929" x="5334000" y="1289050"/>
          <p14:tracePt t="72018" x="5327650" y="1289050"/>
          <p14:tracePt t="72026" x="5302250" y="1289050"/>
          <p14:tracePt t="72045" x="5238750" y="1295400"/>
          <p14:tracePt t="72060" x="5156200" y="1295400"/>
          <p14:tracePt t="72077" x="5156200" y="1276350"/>
          <p14:tracePt t="72093" x="5194300" y="1257300"/>
          <p14:tracePt t="72110" x="5200650" y="1257300"/>
          <p14:tracePt t="73411" x="5200650" y="1250950"/>
          <p14:tracePt t="73473" x="5200650" y="1244600"/>
          <p14:tracePt t="73493" x="5200650" y="1238250"/>
          <p14:tracePt t="73511" x="5187950" y="1225550"/>
          <p14:tracePt t="73795" x="5213350" y="1231900"/>
          <p14:tracePt t="73802" x="5238750" y="1244600"/>
          <p14:tracePt t="73813" x="5283200" y="1270000"/>
          <p14:tracePt t="73828" x="5365750" y="1314450"/>
          <p14:tracePt t="73847" x="5397500" y="1358900"/>
          <p14:tracePt t="73864" x="5397500" y="1397000"/>
          <p14:tracePt t="73877" x="5384800" y="1422400"/>
          <p14:tracePt t="73894" x="5365750" y="1441450"/>
          <p14:tracePt t="73911" x="5346700" y="1441450"/>
          <p14:tracePt t="73929" x="5321300" y="1441450"/>
          <p14:tracePt t="73931" x="5308600" y="1441450"/>
          <p14:tracePt t="73946" x="5302250" y="1435100"/>
          <p14:tracePt t="73965" x="5295900" y="1435100"/>
          <p14:tracePt t="73977" x="5295900" y="1428750"/>
          <p14:tracePt t="73994" x="5270500" y="1422400"/>
          <p14:tracePt t="74011" x="5257800" y="1422400"/>
          <p14:tracePt t="74029" x="5219700" y="1441450"/>
          <p14:tracePt t="74045" x="5194300" y="1460500"/>
          <p14:tracePt t="74061" x="5175250" y="1473200"/>
          <p14:tracePt t="74079" x="5162550" y="1492250"/>
          <p14:tracePt t="74094" x="5156200" y="1517650"/>
          <p14:tracePt t="74111" x="5137150" y="1555750"/>
          <p14:tracePt t="74128" x="5111750" y="1587500"/>
          <p14:tracePt t="74144" x="5060950" y="1644650"/>
          <p14:tracePt t="74161" x="4997450" y="1689100"/>
          <p14:tracePt t="74178" x="4933950" y="1708150"/>
          <p14:tracePt t="74195" x="4857750" y="1708150"/>
          <p14:tracePt t="74213" x="4813300" y="1695450"/>
          <p14:tracePt t="74228" x="4806950" y="1689100"/>
          <p14:tracePt t="74244" x="4787900" y="1682750"/>
          <p14:tracePt t="74261" x="4756150" y="1689100"/>
          <p14:tracePt t="74279" x="4718050" y="1701800"/>
          <p14:tracePt t="74295" x="4591050" y="1739900"/>
          <p14:tracePt t="74311" x="4457700" y="1752600"/>
          <p14:tracePt t="74329" x="4381500" y="1752600"/>
          <p14:tracePt t="74345" x="4324350" y="1739900"/>
          <p14:tracePt t="74350" x="4324350" y="1733550"/>
          <p14:tracePt t="74361" x="4324350" y="1727200"/>
          <p14:tracePt t="74378" x="4337050" y="1695450"/>
          <p14:tracePt t="74395" x="4368800" y="1676400"/>
          <p14:tracePt t="74411" x="4375150" y="1670050"/>
          <p14:tracePt t="74503" x="4375150" y="1663700"/>
          <p14:tracePt t="74510" x="4375150" y="1657350"/>
          <p14:tracePt t="74528" x="4381500" y="1644650"/>
          <p14:tracePt t="74545" x="4387850" y="1631950"/>
          <p14:tracePt t="74561" x="4394200" y="1625600"/>
          <p14:tracePt t="74619" x="4400550" y="1625600"/>
          <p14:tracePt t="74630" x="4400550" y="1619250"/>
          <p14:tracePt t="74648" x="4432300" y="1600200"/>
          <p14:tracePt t="74662" x="4451350" y="1587500"/>
          <p14:tracePt t="74678" x="4514850" y="1549400"/>
          <p14:tracePt t="74695" x="4559300" y="1530350"/>
          <p14:tracePt t="74712" x="4584700" y="1524000"/>
          <p14:tracePt t="74728" x="4635500" y="1511300"/>
          <p14:tracePt t="74746" x="4654550" y="1504950"/>
          <p14:tracePt t="74762" x="4673600" y="1504950"/>
          <p14:tracePt t="74778" x="4686300" y="1504950"/>
          <p14:tracePt t="74795" x="4692650" y="1504950"/>
          <p14:tracePt t="74812" x="4705350" y="1504950"/>
          <p14:tracePt t="74828" x="4718050" y="1498600"/>
          <p14:tracePt t="74861" x="4724400" y="1498600"/>
          <p14:tracePt t="74895" x="4737100" y="1492250"/>
          <p14:tracePt t="74914" x="4768850" y="1492250"/>
          <p14:tracePt t="74929" x="4800600" y="1492250"/>
          <p14:tracePt t="74932" x="4813300" y="1498600"/>
          <p14:tracePt t="74946" x="4845050" y="1504950"/>
          <p14:tracePt t="74964" x="4870450" y="1511300"/>
          <p14:tracePt t="74967" x="4889500" y="1517650"/>
          <p14:tracePt t="74978" x="4914900" y="1524000"/>
          <p14:tracePt t="74995" x="4984750" y="1536700"/>
          <p14:tracePt t="75012" x="5029200" y="1543050"/>
          <p14:tracePt t="75028" x="5105400" y="1530350"/>
          <p14:tracePt t="75047" x="5156200" y="1498600"/>
          <p14:tracePt t="75062" x="5175250" y="1479550"/>
          <p14:tracePt t="75078" x="5219700" y="1435100"/>
          <p14:tracePt t="75095" x="5232400" y="1409700"/>
          <p14:tracePt t="75112" x="5245100" y="1384300"/>
          <p14:tracePt t="75128" x="5251450" y="1377950"/>
          <p14:tracePt t="75145" x="5245100" y="1377950"/>
          <p14:tracePt t="75162" x="5226050" y="1365250"/>
          <p14:tracePt t="75179" x="5194300" y="1358900"/>
          <p14:tracePt t="75196" x="5156200" y="1358900"/>
          <p14:tracePt t="75213" x="5111750" y="1352550"/>
          <p14:tracePt t="75231" x="5041900" y="1346200"/>
          <p14:tracePt t="75245" x="5016500" y="1339850"/>
          <p14:tracePt t="75264" x="4972050" y="1333500"/>
          <p14:tracePt t="75278" x="4940300" y="1327150"/>
          <p14:tracePt t="75296" x="4927600" y="1320800"/>
          <p14:tracePt t="75312" x="4895850" y="1320800"/>
          <p14:tracePt t="75329" x="4845050" y="1346200"/>
          <p14:tracePt t="75348" x="4819650" y="1365250"/>
          <p14:tracePt t="75362" x="4794250" y="1384300"/>
          <p14:tracePt t="75379" x="4775200" y="1416050"/>
          <p14:tracePt t="75396" x="4768850" y="1454150"/>
          <p14:tracePt t="75413" x="4781550" y="1504950"/>
          <p14:tracePt t="75429" x="4813300" y="1555750"/>
          <p14:tracePt t="75445" x="4876800" y="1593850"/>
          <p14:tracePt t="75462" x="4984750" y="1625600"/>
          <p14:tracePt t="75479" x="5099050" y="1625600"/>
          <p14:tracePt t="75495" x="5226050" y="1612900"/>
          <p14:tracePt t="75497" x="5270500" y="1593850"/>
          <p14:tracePt t="75513" x="5321300" y="1562100"/>
          <p14:tracePt t="75528" x="5340350" y="1555750"/>
          <p14:tracePt t="75547" x="5378450" y="1524000"/>
          <p14:tracePt t="75562" x="5384800" y="1511300"/>
          <p14:tracePt t="75596" x="5378450" y="1511300"/>
          <p14:tracePt t="75612" x="5359400" y="1511300"/>
          <p14:tracePt t="75629" x="5334000" y="1511300"/>
          <p14:tracePt t="75646" x="5308600" y="1504950"/>
          <p14:tracePt t="75663" x="5257800" y="1492250"/>
          <p14:tracePt t="75681" x="5226050" y="1479550"/>
          <p14:tracePt t="75696" x="5213350" y="1479550"/>
          <p14:tracePt t="75713" x="5194300" y="1473200"/>
          <p14:tracePt t="75730" x="5181600" y="1466850"/>
          <p14:tracePt t="75749" x="5168900" y="1466850"/>
          <p14:tracePt t="75763" x="5143500" y="1466850"/>
          <p14:tracePt t="75782" x="5054600" y="1473200"/>
          <p14:tracePt t="75796" x="5022850" y="1473200"/>
          <p14:tracePt t="75812" x="4953000" y="1473200"/>
          <p14:tracePt t="75830" x="4902200" y="1473200"/>
          <p14:tracePt t="75846" x="4870450" y="1473200"/>
          <p14:tracePt t="75863" x="4864100" y="1473200"/>
          <p14:tracePt t="75881" x="4857750" y="1485900"/>
          <p14:tracePt t="75897" x="4857750" y="1511300"/>
          <p14:tracePt t="75913" x="4857750" y="1524000"/>
          <p14:tracePt t="75930" x="4857750" y="1543050"/>
          <p14:tracePt t="75946" x="4851400" y="1549400"/>
          <p14:tracePt t="75963" x="4845050" y="1555750"/>
          <p14:tracePt t="75980" x="4832350" y="1555750"/>
          <p14:tracePt t="76012" x="4826000" y="1555750"/>
          <p14:tracePt t="76030" x="4813300" y="1568450"/>
          <p14:tracePt t="76046" x="4762500" y="1619250"/>
          <p14:tracePt t="76065" x="4603750" y="1733550"/>
          <p14:tracePt t="76079" x="4527550" y="1778000"/>
          <p14:tracePt t="76095" x="4394200" y="1835150"/>
          <p14:tracePt t="76115" x="4235450" y="1873250"/>
          <p14:tracePt t="76129" x="4203700" y="1873250"/>
          <p14:tracePt t="76146" x="4171950" y="1873250"/>
          <p14:tracePt t="76164" x="4165600" y="1847850"/>
          <p14:tracePt t="76180" x="4171950" y="1841500"/>
          <p14:tracePt t="76196" x="4184650" y="1835150"/>
          <p14:tracePt t="76213" x="4197350" y="1841500"/>
          <p14:tracePt t="76229" x="4222750" y="1860550"/>
          <p14:tracePt t="76246" x="4260850" y="1885950"/>
          <p14:tracePt t="76263" x="4311650" y="1911350"/>
          <p14:tracePt t="76280" x="4394200" y="1924050"/>
          <p14:tracePt t="76296" x="4521200" y="1917700"/>
          <p14:tracePt t="76298" x="4610100" y="1905000"/>
          <p14:tracePt t="76316" x="4800600" y="1866900"/>
          <p14:tracePt t="76332" x="4940300" y="1835150"/>
          <p14:tracePt t="76346" x="5035550" y="1803400"/>
          <p14:tracePt t="76364" x="5092700" y="1790700"/>
          <p14:tracePt t="76380" x="5130800" y="1778000"/>
          <p14:tracePt t="76398" x="5149850" y="1765300"/>
          <p14:tracePt t="76413" x="5162550" y="1752600"/>
          <p14:tracePt t="76430" x="5175250" y="1739900"/>
          <p14:tracePt t="76447" x="5181600" y="1708150"/>
          <p14:tracePt t="76463" x="5187950" y="1670050"/>
          <p14:tracePt t="76480" x="5181600" y="1619250"/>
          <p14:tracePt t="76497" x="5162550" y="1574800"/>
          <p14:tracePt t="76514" x="5137150" y="1517650"/>
          <p14:tracePt t="76533" x="5118100" y="1485900"/>
          <p14:tracePt t="76547" x="5105400" y="1479550"/>
          <p14:tracePt t="76566" x="5041900" y="1460500"/>
          <p14:tracePt t="76580" x="4984750" y="1454150"/>
          <p14:tracePt t="76597" x="4787900" y="1454150"/>
          <p14:tracePt t="76614" x="4654550" y="1454150"/>
          <p14:tracePt t="76631" x="4527550" y="1460500"/>
          <p14:tracePt t="76647" x="4419600" y="1479550"/>
          <p14:tracePt t="76663" x="4381500" y="1498600"/>
          <p14:tracePt t="76681" x="4362450" y="1530350"/>
          <p14:tracePt t="76697" x="4362450" y="1587500"/>
          <p14:tracePt t="76714" x="4394200" y="1651000"/>
          <p14:tracePt t="76730" x="4445000" y="1733550"/>
          <p14:tracePt t="76747" x="4514850" y="1797050"/>
          <p14:tracePt t="76765" x="4597400" y="1847850"/>
          <p14:tracePt t="76783" x="4718050" y="1879600"/>
          <p14:tracePt t="76797" x="4762500" y="1879600"/>
          <p14:tracePt t="76815" x="4857750" y="1860550"/>
          <p14:tracePt t="76830" x="4889500" y="1847850"/>
          <p14:tracePt t="76849" x="4984750" y="1809750"/>
          <p14:tracePt t="76863" x="5029200" y="1771650"/>
          <p14:tracePt t="76880" x="5060950" y="1746250"/>
          <p14:tracePt t="76897" x="5073650" y="1720850"/>
          <p14:tracePt t="76913" x="5080000" y="1695450"/>
          <p14:tracePt t="76930" x="5080000" y="1651000"/>
          <p14:tracePt t="76948" x="5067300" y="1587500"/>
          <p14:tracePt t="76952" x="5054600" y="1530350"/>
          <p14:tracePt t="76964" x="5022850" y="1473200"/>
          <p14:tracePt t="76980" x="4965700" y="1377950"/>
          <p14:tracePt t="76997" x="4889500" y="1295400"/>
          <p14:tracePt t="77014" x="4806950" y="1238250"/>
          <p14:tracePt t="77030" x="4724400" y="1181100"/>
          <p14:tracePt t="77047" x="4616450" y="1143000"/>
          <p14:tracePt t="77064" x="4425950" y="1136650"/>
          <p14:tracePt t="77080" x="3956050" y="1123950"/>
          <p14:tracePt t="77097" x="3708400" y="1117600"/>
          <p14:tracePt t="77115" x="3486150" y="1104900"/>
          <p14:tracePt t="77130" x="3422650" y="1098550"/>
          <p14:tracePt t="80727" x="3422650" y="1104900"/>
          <p14:tracePt t="80737" x="3422650" y="1111250"/>
          <p14:tracePt t="80751" x="3422650" y="1117600"/>
          <p14:tracePt t="80767" x="3422650" y="1123950"/>
          <p14:tracePt t="80863" x="3422650" y="1130300"/>
          <p14:tracePt t="80969" x="3422650" y="1136650"/>
          <p14:tracePt t="80977" x="3429000" y="1155700"/>
          <p14:tracePt t="80988" x="3441700" y="1174750"/>
          <p14:tracePt t="81000" x="3460750" y="1212850"/>
          <p14:tracePt t="81019" x="3479800" y="1257300"/>
          <p14:tracePt t="81033" x="3492500" y="1289050"/>
          <p14:tracePt t="81051" x="3492500" y="1314450"/>
          <p14:tracePt t="81066" x="3492500" y="1327150"/>
          <p14:tracePt t="81084" x="3492500" y="1339850"/>
          <p14:tracePt t="81103" x="3492500" y="1358900"/>
          <p14:tracePt t="81116" x="3492500" y="1371600"/>
          <p14:tracePt t="81134" x="3486150" y="1390650"/>
          <p14:tracePt t="81150" x="3473450" y="1403350"/>
          <p14:tracePt t="81152" x="3460750" y="1416050"/>
          <p14:tracePt t="81167" x="3454400" y="1422400"/>
          <p14:tracePt t="81184" x="3441700" y="1435100"/>
          <p14:tracePt t="81203" x="3416300" y="1447800"/>
          <p14:tracePt t="81219" x="3397250" y="1454150"/>
          <p14:tracePt t="81238" x="3384550" y="1454150"/>
          <p14:tracePt t="81254" x="3346450" y="1454150"/>
          <p14:tracePt t="81267" x="3295650" y="1460500"/>
          <p14:tracePt t="81285" x="3238500" y="1492250"/>
          <p14:tracePt t="81301" x="3130550" y="1543050"/>
          <p14:tracePt t="81317" x="3022600" y="1593850"/>
          <p14:tracePt t="81334" x="2863850" y="1657350"/>
          <p14:tracePt t="81350" x="2736850" y="1708150"/>
          <p14:tracePt t="81367" x="2628900" y="1765300"/>
          <p14:tracePt t="81385" x="2546350" y="1835150"/>
          <p14:tracePt t="81401" x="2482850" y="1898650"/>
          <p14:tracePt t="81417" x="2432050" y="1962150"/>
          <p14:tracePt t="81434" x="2393950" y="2012950"/>
          <p14:tracePt t="81451" x="2324100" y="2095500"/>
          <p14:tracePt t="81467" x="2266950" y="2165350"/>
          <p14:tracePt t="81484" x="2228850" y="2209800"/>
          <p14:tracePt t="81501" x="2197100" y="2247900"/>
          <p14:tracePt t="81517" x="2171700" y="2273300"/>
          <p14:tracePt t="81535" x="2152650" y="2279650"/>
          <p14:tracePt t="81791" x="2133600" y="2279650"/>
          <p14:tracePt t="81799" x="2127250" y="2286000"/>
          <p14:tracePt t="81809" x="2101850" y="2286000"/>
          <p14:tracePt t="81818" x="2082800" y="2292350"/>
          <p14:tracePt t="81834" x="2032000" y="2305050"/>
          <p14:tracePt t="81851" x="1993900" y="2317750"/>
          <p14:tracePt t="81867" x="1981200" y="2343150"/>
          <p14:tracePt t="81884" x="1962150" y="2393950"/>
          <p14:tracePt t="81902" x="1936750" y="2457450"/>
          <p14:tracePt t="81918" x="1917700" y="2508250"/>
          <p14:tracePt t="81934" x="1905000" y="2559050"/>
          <p14:tracePt t="81952" x="1905000" y="2565400"/>
          <p14:tracePt t="82029" x="1905000" y="2559050"/>
          <p14:tracePt t="82033" x="1905000" y="2552700"/>
          <p14:tracePt t="82051" x="1905000" y="2540000"/>
          <p14:tracePt t="82068" x="1905000" y="2520950"/>
          <p14:tracePt t="82085" x="1905000" y="2501900"/>
          <p14:tracePt t="82101" x="1911350" y="2463800"/>
          <p14:tracePt t="82118" x="1917700" y="2432050"/>
          <p14:tracePt t="82136" x="1924050" y="2406650"/>
          <p14:tracePt t="82153" x="1924050" y="2381250"/>
          <p14:tracePt t="82168" x="1930400" y="2362200"/>
          <p14:tracePt t="82187" x="1930400" y="2349500"/>
          <p14:tracePt t="82203" x="1917700" y="2343150"/>
          <p14:tracePt t="82218" x="1911350" y="2343150"/>
          <p14:tracePt t="82260" x="1911350" y="2336800"/>
          <p14:tracePt t="82305" x="1917700" y="2336800"/>
          <p14:tracePt t="82309" x="1924050" y="2336800"/>
          <p14:tracePt t="82318" x="1930400" y="2336800"/>
          <p14:tracePt t="82337" x="1943100" y="2336800"/>
          <p14:tracePt t="82355" x="1962150" y="2330450"/>
          <p14:tracePt t="82370" x="1987550" y="2317750"/>
          <p14:tracePt t="82385" x="2019300" y="2311400"/>
          <p14:tracePt t="82402" x="2038350" y="2298700"/>
          <p14:tracePt t="82418" x="2057400" y="2292350"/>
          <p14:tracePt t="82436" x="2070100" y="2292350"/>
          <p14:tracePt t="82451" x="2082800" y="2292350"/>
          <p14:tracePt t="82470" x="2089150" y="2292350"/>
          <p14:tracePt t="82488" x="2101850" y="2292350"/>
          <p14:tracePt t="82503" x="2120900" y="2292350"/>
          <p14:tracePt t="82518" x="2159000" y="2279650"/>
          <p14:tracePt t="82535" x="2216150" y="2273300"/>
          <p14:tracePt t="82551" x="2260600" y="2266950"/>
          <p14:tracePt t="82568" x="2311400" y="2266950"/>
          <p14:tracePt t="82585" x="2368550" y="2279650"/>
          <p14:tracePt t="82602" x="2406650" y="2286000"/>
          <p14:tracePt t="82618" x="2432050" y="2286000"/>
          <p14:tracePt t="82635" x="2444750" y="2286000"/>
          <p14:tracePt t="82652" x="2457450" y="2286000"/>
          <p14:tracePt t="82668" x="2470150" y="2286000"/>
          <p14:tracePt t="82685" x="2482850" y="2286000"/>
          <p14:tracePt t="82702" x="2489200" y="2279650"/>
          <p14:tracePt t="82719" x="2495550" y="2273300"/>
          <p14:tracePt t="82752" x="2495550" y="2254250"/>
          <p14:tracePt t="82768" x="2495550" y="2247900"/>
          <p14:tracePt t="82785" x="2495550" y="2235200"/>
          <p14:tracePt t="82803" x="2495550" y="2222500"/>
          <p14:tracePt t="82818" x="2489200" y="2197100"/>
          <p14:tracePt t="82836" x="2470150" y="2171700"/>
          <p14:tracePt t="82852" x="2457450" y="2152650"/>
          <p14:tracePt t="82869" x="2438400" y="2127250"/>
          <p14:tracePt t="82885" x="2400300" y="2101850"/>
          <p14:tracePt t="82904" x="2381250" y="2089150"/>
          <p14:tracePt t="82919" x="2362200" y="2076450"/>
          <p14:tracePt t="82935" x="2355850" y="2076450"/>
          <p14:tracePt t="82986" x="2330450" y="2076450"/>
          <p14:tracePt t="83001" x="2317750" y="2076450"/>
          <p14:tracePt t="83019" x="2241550" y="2082800"/>
          <p14:tracePt t="83036" x="2184400" y="2089150"/>
          <p14:tracePt t="83052" x="2120900" y="2089150"/>
          <p14:tracePt t="83069" x="2070100" y="2089150"/>
          <p14:tracePt t="83085" x="2012950" y="2095500"/>
          <p14:tracePt t="83102" x="1968500" y="2101850"/>
          <p14:tracePt t="83119" x="1917700" y="2127250"/>
          <p14:tracePt t="83138" x="1873250" y="2146300"/>
          <p14:tracePt t="83151" x="1841500" y="2178050"/>
          <p14:tracePt t="83168" x="1822450" y="2209800"/>
          <p14:tracePt t="83186" x="1822450" y="2260600"/>
          <p14:tracePt t="83202" x="1822450" y="2305050"/>
          <p14:tracePt t="83220" x="1841500" y="2349500"/>
          <p14:tracePt t="83236" x="1860550" y="2368550"/>
          <p14:tracePt t="83252" x="1866900" y="2374900"/>
          <p14:tracePt t="83270" x="1898650" y="2393950"/>
          <p14:tracePt t="83285" x="1974850" y="2400300"/>
          <p14:tracePt t="83302" x="2082800" y="2406650"/>
          <p14:tracePt t="83318" x="2209800" y="2413000"/>
          <p14:tracePt t="83335" x="2324100" y="2413000"/>
          <p14:tracePt t="83351" x="2438400" y="2400300"/>
          <p14:tracePt t="83371" x="2489200" y="2393950"/>
          <p14:tracePt t="83388" x="2514600" y="2381250"/>
          <p14:tracePt t="83402" x="2520950" y="2368550"/>
          <p14:tracePt t="83419" x="2527300" y="2343150"/>
          <p14:tracePt t="83435" x="2520950" y="2305050"/>
          <p14:tracePt t="83452" x="2489200" y="2254250"/>
          <p14:tracePt t="83469" x="2470150" y="2222500"/>
          <p14:tracePt t="83485" x="2444750" y="2178050"/>
          <p14:tracePt t="83503" x="2419350" y="2152650"/>
          <p14:tracePt t="83519" x="2393950" y="2133600"/>
          <p14:tracePt t="83538" x="2355850" y="2120900"/>
          <p14:tracePt t="83552" x="2317750" y="2114550"/>
          <p14:tracePt t="83569" x="2266950" y="2108200"/>
          <p14:tracePt t="83586" x="2184400" y="2114550"/>
          <p14:tracePt t="83603" x="2108200" y="2127250"/>
          <p14:tracePt t="83619" x="2019300" y="2146300"/>
          <p14:tracePt t="83636" x="1949450" y="2171700"/>
          <p14:tracePt t="83653" x="1898650" y="2197100"/>
          <p14:tracePt t="83669" x="1866900" y="2216150"/>
          <p14:tracePt t="83686" x="1873250" y="2247900"/>
          <p14:tracePt t="83704" x="1924050" y="2286000"/>
          <p14:tracePt t="83719" x="2012950" y="2343150"/>
          <p14:tracePt t="83736" x="2089150" y="2400300"/>
          <p14:tracePt t="83752" x="2127250" y="2444750"/>
          <p14:tracePt t="83770" x="2133600" y="2476500"/>
          <p14:tracePt t="83786" x="2108200" y="2495550"/>
          <p14:tracePt t="83803" x="2044700" y="2520950"/>
          <p14:tracePt t="83819" x="1968500" y="2533650"/>
          <p14:tracePt t="83836" x="1866900" y="2533650"/>
          <p14:tracePt t="83853" x="1790700" y="2533650"/>
          <p14:tracePt t="83869" x="1746250" y="2533650"/>
          <p14:tracePt t="83886" x="1689100" y="2559050"/>
          <p14:tracePt t="83903" x="1543050" y="2616200"/>
          <p14:tracePt t="83920" x="1263650" y="2698750"/>
          <p14:tracePt t="83936" x="1174750" y="2724150"/>
          <p14:tracePt t="83953" x="882650" y="2762250"/>
          <p14:tracePt t="83969" x="704850" y="2749550"/>
          <p14:tracePt t="83986" x="590550" y="2730500"/>
          <p14:tracePt t="84003" x="571500" y="2717800"/>
          <p14:tracePt t="84066" x="577850" y="2717800"/>
          <p14:tracePt t="84095" x="584200" y="2717800"/>
          <p14:tracePt t="84109" x="590550" y="2717800"/>
          <p14:tracePt t="84119" x="596900" y="2711450"/>
          <p14:tracePt t="84136" x="647700" y="2698750"/>
          <p14:tracePt t="84153" x="704850" y="2679700"/>
          <p14:tracePt t="84170" x="755650" y="2660650"/>
          <p14:tracePt t="84186" x="787400" y="2647950"/>
          <p14:tracePt t="84203" x="806450" y="2647950"/>
          <p14:tracePt t="84220" x="819150" y="2647950"/>
          <p14:tracePt t="84236" x="838200" y="2641600"/>
          <p14:tracePt t="84252" x="869950" y="2635250"/>
          <p14:tracePt t="84270" x="914400" y="2616200"/>
          <p14:tracePt t="84286" x="971550" y="2590800"/>
          <p14:tracePt t="84304" x="990600" y="2584450"/>
          <p14:tracePt t="84320" x="1009650" y="2571750"/>
          <p14:tracePt t="84336" x="1016000" y="2571750"/>
          <p14:tracePt t="84387" x="1016000" y="2565400"/>
          <p14:tracePt t="84405" x="1022350" y="2565400"/>
          <p14:tracePt t="84421" x="1035050" y="2565400"/>
          <p14:tracePt t="84436" x="1054100" y="2565400"/>
          <p14:tracePt t="84456" x="1092200" y="2565400"/>
          <p14:tracePt t="84470" x="1155700" y="2559050"/>
          <p14:tracePt t="84486" x="1231900" y="2546350"/>
          <p14:tracePt t="84503" x="1289050" y="2546350"/>
          <p14:tracePt t="84522" x="1352550" y="2540000"/>
          <p14:tracePt t="84524" x="1390650" y="2540000"/>
          <p14:tracePt t="84537" x="1403350" y="2540000"/>
          <p14:tracePt t="84555" x="1447800" y="2546350"/>
          <p14:tracePt t="84571" x="1485900" y="2552700"/>
          <p14:tracePt t="84586" x="1504950" y="2559050"/>
          <p14:tracePt t="84603" x="1536700" y="2565400"/>
          <p14:tracePt t="84620" x="1562100" y="2559050"/>
          <p14:tracePt t="84640" x="1581150" y="2546350"/>
          <p14:tracePt t="84653" x="1600200" y="2533650"/>
          <p14:tracePt t="84687" x="1606550" y="2527300"/>
          <p14:tracePt t="84798" x="1600200" y="2527300"/>
          <p14:tracePt t="84821" x="1593850" y="2527300"/>
          <p14:tracePt t="84838" x="1568450" y="2533650"/>
          <p14:tracePt t="84854" x="1536700" y="2540000"/>
          <p14:tracePt t="84870" x="1492250" y="2552700"/>
          <p14:tracePt t="84889" x="1422400" y="2571750"/>
          <p14:tracePt t="84904" x="1371600" y="2578100"/>
          <p14:tracePt t="84920" x="1339850" y="2584450"/>
          <p14:tracePt t="84937" x="1295400" y="2590800"/>
          <p14:tracePt t="84953" x="1244600" y="2603500"/>
          <p14:tracePt t="84970" x="1200150" y="2616200"/>
          <p14:tracePt t="84987" x="1130300" y="2635250"/>
          <p14:tracePt t="85004" x="1079500" y="2654300"/>
          <p14:tracePt t="85023" x="1016000" y="2667000"/>
          <p14:tracePt t="85036" x="990600" y="2673350"/>
          <p14:tracePt t="85054" x="977900" y="2673350"/>
          <p14:tracePt t="85104" x="958850" y="2673350"/>
          <p14:tracePt t="85123" x="933450" y="2679700"/>
          <p14:tracePt t="85138" x="895350" y="2679700"/>
          <p14:tracePt t="85154" x="863600" y="2686050"/>
          <p14:tracePt t="85171" x="844550" y="2686050"/>
          <p14:tracePt t="85188" x="838200" y="2686050"/>
          <p14:tracePt t="85203" x="831850" y="2686050"/>
          <p14:tracePt t="85221" x="825500" y="2679700"/>
          <p14:tracePt t="85238" x="819150" y="2679700"/>
          <p14:tracePt t="85270" x="812800" y="2679700"/>
          <p14:tracePt t="85288" x="806450" y="2673350"/>
          <p14:tracePt t="85289" x="800100" y="2673350"/>
          <p14:tracePt t="85304" x="793750" y="2667000"/>
          <p14:tracePt t="85320" x="787400" y="2667000"/>
          <p14:tracePt t="85354" x="787400" y="2660650"/>
          <p14:tracePt t="85501" x="781050" y="2660650"/>
          <p14:tracePt t="85653" x="781050" y="2654300"/>
          <p14:tracePt t="85699" x="774700" y="2654300"/>
          <p14:tracePt t="85708" x="768350" y="2654300"/>
          <p14:tracePt t="85721" x="755650" y="2654300"/>
          <p14:tracePt t="85738" x="742950" y="2654300"/>
          <p14:tracePt t="85754" x="730250" y="2654300"/>
          <p14:tracePt t="86125" x="723900" y="2654300"/>
          <p14:tracePt t="86133" x="717550" y="2654300"/>
          <p14:tracePt t="86140" x="711200" y="2654300"/>
          <p14:tracePt t="86155" x="704850" y="2654300"/>
          <p14:tracePt t="86173" x="679450" y="2660650"/>
          <p14:tracePt t="86188" x="673100" y="2660650"/>
          <p14:tracePt t="86205" x="666750" y="2667000"/>
          <p14:tracePt t="86322" x="660400" y="2667000"/>
          <p14:tracePt t="86337" x="654050" y="2667000"/>
          <p14:tracePt t="86354" x="647700" y="2667000"/>
          <p14:tracePt t="86372" x="641350" y="2667000"/>
          <p14:tracePt t="86389" x="628650" y="2667000"/>
          <p14:tracePt t="86405" x="622300" y="2667000"/>
          <p14:tracePt t="86421" x="615950" y="2667000"/>
          <p14:tracePt t="86609" x="622300" y="2667000"/>
          <p14:tracePt t="86621" x="628650" y="2667000"/>
          <p14:tracePt t="86640" x="635000" y="2673350"/>
          <p14:tracePt t="86655" x="635000" y="2686050"/>
          <p14:tracePt t="86671" x="635000" y="2705100"/>
          <p14:tracePt t="86706" x="641350" y="2730500"/>
          <p14:tracePt t="86722" x="679450" y="2768600"/>
          <p14:tracePt t="86739" x="717550" y="2800350"/>
          <p14:tracePt t="86755" x="755650" y="2832100"/>
          <p14:tracePt t="86772" x="800100" y="2882900"/>
          <p14:tracePt t="86789" x="819150" y="2908300"/>
          <p14:tracePt t="86805" x="838200" y="2933700"/>
          <p14:tracePt t="86821" x="844550" y="2933700"/>
          <p14:tracePt t="86886" x="850900" y="2933700"/>
          <p14:tracePt t="86893" x="857250" y="2933700"/>
          <p14:tracePt t="86905" x="869950" y="2933700"/>
          <p14:tracePt t="86924" x="889000" y="2933700"/>
          <p14:tracePt t="86938" x="920750" y="2933700"/>
          <p14:tracePt t="86956" x="996950" y="2940050"/>
          <p14:tracePt t="86972" x="1085850" y="2927350"/>
          <p14:tracePt t="86989" x="1219200" y="2901950"/>
          <p14:tracePt t="87006" x="1327150" y="2857500"/>
          <p14:tracePt t="87022" x="1397000" y="2813050"/>
          <p14:tracePt t="87038" x="1454150" y="2768600"/>
          <p14:tracePt t="87055" x="1460500" y="2762250"/>
          <p14:tracePt t="87168" x="1460500" y="2755900"/>
          <p14:tracePt t="87196" x="1454150" y="2755900"/>
          <p14:tracePt t="87202" x="1447800" y="2755900"/>
          <p14:tracePt t="87222" x="1435100" y="2768600"/>
          <p14:tracePt t="87239" x="1428750" y="2781300"/>
          <p14:tracePt t="87256" x="1416050" y="2787650"/>
          <p14:tracePt t="87273" x="1397000" y="2794000"/>
          <p14:tracePt t="87289" x="1377950" y="2800350"/>
          <p14:tracePt t="87308" x="1346200" y="2806700"/>
          <p14:tracePt t="87322" x="1320800" y="2813050"/>
          <p14:tracePt t="87338" x="1295400" y="2819400"/>
          <p14:tracePt t="87355" x="1270000" y="2825750"/>
          <p14:tracePt t="87372" x="1263650" y="2832100"/>
          <p14:tracePt t="87390" x="1263650" y="2857500"/>
          <p14:tracePt t="87439" x="1244600" y="2857500"/>
          <p14:tracePt t="87456" x="1200150" y="2851150"/>
          <p14:tracePt t="87472" x="1155700" y="2844800"/>
          <p14:tracePt t="87489" x="1085850" y="2832100"/>
          <p14:tracePt t="87506" x="1054100" y="2825750"/>
          <p14:tracePt t="87556" x="1073150" y="2844800"/>
          <p14:tracePt t="87573" x="1098550" y="2863850"/>
          <p14:tracePt t="87589" x="1130300" y="2889250"/>
          <p14:tracePt t="87606" x="1181100" y="2927350"/>
          <p14:tracePt t="87622" x="1206500" y="2959100"/>
          <p14:tracePt t="87639" x="1225550" y="2984500"/>
          <p14:tracePt t="87655" x="1225550" y="2997200"/>
          <p14:tracePt t="87672" x="1225550" y="3003550"/>
          <p14:tracePt t="87745" x="1225550" y="3009900"/>
          <p14:tracePt t="87755" x="1231900" y="3016250"/>
          <p14:tracePt t="87773" x="1238250" y="3022600"/>
          <p14:tracePt t="87790" x="1244600" y="3035300"/>
          <p14:tracePt t="87806" x="1244600" y="3041650"/>
          <p14:tracePt t="87900" x="1244600" y="3048000"/>
          <p14:tracePt t="87908" x="1244600" y="3054350"/>
          <p14:tracePt t="87923" x="1238250" y="3067050"/>
          <p14:tracePt t="87943" x="1200150" y="3105150"/>
          <p14:tracePt t="87959" x="1168400" y="3136900"/>
          <p14:tracePt t="87973" x="1149350" y="3155950"/>
          <p14:tracePt t="87990" x="1130300" y="3168650"/>
          <p14:tracePt t="88023" x="1130300" y="3175000"/>
          <p14:tracePt t="88040" x="1123950" y="3175000"/>
          <p14:tracePt t="88072" x="1123950" y="3187700"/>
          <p14:tracePt t="88091" x="1117600" y="3194050"/>
          <p14:tracePt t="88162" x="1117600" y="3181350"/>
          <p14:tracePt t="88173" x="1117600" y="3149600"/>
          <p14:tracePt t="88190" x="1130300" y="3086100"/>
          <p14:tracePt t="88207" x="1143000" y="3009900"/>
          <p14:tracePt t="88223" x="1155700" y="2933700"/>
          <p14:tracePt t="88240" x="1168400" y="2851150"/>
          <p14:tracePt t="88257" x="1168400" y="2787650"/>
          <p14:tracePt t="88276" x="1162050" y="2698750"/>
          <p14:tracePt t="88289" x="1155700" y="2679700"/>
          <p14:tracePt t="88306" x="1117600" y="2635250"/>
          <p14:tracePt t="88323" x="1111250" y="2628900"/>
          <p14:tracePt t="88339" x="1098550" y="2628900"/>
          <p14:tracePt t="88357" x="1073150" y="2647950"/>
          <p14:tracePt t="88374" x="1047750" y="2679700"/>
          <p14:tracePt t="88390" x="1035050" y="2692400"/>
          <p14:tracePt t="88406" x="1022350" y="2711450"/>
          <p14:tracePt t="88422" x="1022350" y="2724150"/>
          <p14:tracePt t="88440" x="1047750" y="2736850"/>
          <p14:tracePt t="88457" x="1098550" y="2743200"/>
          <p14:tracePt t="88472" x="1174750" y="2749550"/>
          <p14:tracePt t="88489" x="1289050" y="2755900"/>
          <p14:tracePt t="88509" x="1416050" y="2749550"/>
          <p14:tracePt t="88523" x="1479550" y="2743200"/>
          <p14:tracePt t="88540" x="1606550" y="2724150"/>
          <p14:tracePt t="88556" x="1701800" y="2717800"/>
          <p14:tracePt t="88573" x="1752600" y="2711450"/>
          <p14:tracePt t="88591" x="1765300" y="2711450"/>
          <p14:tracePt t="88623" x="1758950" y="2711450"/>
          <p14:tracePt t="88640" x="1733550" y="2711450"/>
          <p14:tracePt t="88657" x="1663700" y="2717800"/>
          <p14:tracePt t="88674" x="1600200" y="2730500"/>
          <p14:tracePt t="88692" x="1543050" y="2749550"/>
          <p14:tracePt t="88707" x="1536700" y="2755900"/>
          <p14:tracePt t="88740" x="1536700" y="2768600"/>
          <p14:tracePt t="88757" x="1530350" y="2787650"/>
          <p14:tracePt t="88776" x="1492250" y="2825750"/>
          <p14:tracePt t="88794" x="1454150" y="2844800"/>
          <p14:tracePt t="88806" x="1422400" y="2863850"/>
          <p14:tracePt t="88823" x="1384300" y="2876550"/>
          <p14:tracePt t="88840" x="1365250" y="2876550"/>
          <p14:tracePt t="88856" x="1358900" y="2882900"/>
          <p14:tracePt t="89022" x="1365250" y="2876550"/>
          <p14:tracePt t="89040" x="1371600" y="2876550"/>
          <p14:tracePt t="89057" x="1377950" y="2870200"/>
          <p14:tracePt t="89117" x="1377950" y="2863850"/>
          <p14:tracePt t="89126" x="1377950" y="2857500"/>
          <p14:tracePt t="89142" x="1358900" y="2813050"/>
          <p14:tracePt t="89156" x="1327150" y="2749550"/>
          <p14:tracePt t="89174" x="1327150" y="2724150"/>
          <p14:tracePt t="89255" x="1327150" y="2717800"/>
          <p14:tracePt t="89259" x="1327150" y="2711450"/>
          <p14:tracePt t="89274" x="1327150" y="2698750"/>
          <p14:tracePt t="89290" x="1327150" y="2679700"/>
          <p14:tracePt t="89307" x="1327150" y="2654300"/>
          <p14:tracePt t="89324" x="1327150" y="2628900"/>
          <p14:tracePt t="89341" x="1333500" y="2609850"/>
          <p14:tracePt t="89375" x="1447800" y="2641600"/>
          <p14:tracePt t="89397" x="1524000" y="2660650"/>
          <p14:tracePt t="89407" x="1619250" y="2654300"/>
          <p14:tracePt t="89423" x="1752600" y="2609850"/>
          <p14:tracePt t="89441" x="1905000" y="2552700"/>
          <p14:tracePt t="89458" x="2127250" y="2476500"/>
          <p14:tracePt t="89474" x="2330450" y="2419350"/>
          <p14:tracePt t="89491" x="2533650" y="2362200"/>
          <p14:tracePt t="89507" x="2692400" y="2349500"/>
          <p14:tracePt t="89524" x="2774950" y="2349500"/>
          <p14:tracePt t="89541" x="2832100" y="2349500"/>
          <p14:tracePt t="89557" x="2870200" y="2349500"/>
          <p14:tracePt t="89574" x="2927350" y="2355850"/>
          <p14:tracePt t="89590" x="2984500" y="2355850"/>
          <p14:tracePt t="89607" x="3086100" y="2324100"/>
          <p14:tracePt t="89624" x="3175000" y="2286000"/>
          <p14:tracePt t="89641" x="3333750" y="2216150"/>
          <p14:tracePt t="89658" x="3422650" y="2178050"/>
          <p14:tracePt t="89673" x="3486150" y="2152650"/>
          <p14:tracePt t="89692" x="3562350" y="2127250"/>
          <p14:tracePt t="89708" x="3587750" y="2120900"/>
          <p14:tracePt t="89724" x="3581400" y="2146300"/>
          <p14:tracePt t="89740" x="3556000" y="2222500"/>
          <p14:tracePt t="89761" x="3556000" y="2266950"/>
          <p14:tracePt t="89775" x="3568700" y="2266950"/>
          <p14:tracePt t="89791" x="3632200" y="2266950"/>
          <p14:tracePt t="89808" x="3733800" y="2266950"/>
          <p14:tracePt t="89824" x="3810000" y="2273300"/>
          <p14:tracePt t="89842" x="3930650" y="2292350"/>
          <p14:tracePt t="89858" x="3968750" y="2305050"/>
          <p14:tracePt t="89874" x="4076700" y="2362200"/>
          <p14:tracePt t="89892" x="4114800" y="2393950"/>
          <p14:tracePt t="89908" x="4114800" y="2419350"/>
          <p14:tracePt t="89924" x="4083050" y="2457450"/>
          <p14:tracePt t="89941" x="4019550" y="2514600"/>
          <p14:tracePt t="89959" x="3975100" y="2546350"/>
          <p14:tracePt t="89977" x="3956050" y="2571750"/>
          <p14:tracePt t="90009" x="3968750" y="2559050"/>
          <p14:tracePt t="90024" x="3987800" y="2520950"/>
          <p14:tracePt t="90041" x="4019550" y="2432050"/>
          <p14:tracePt t="90058" x="4044950" y="2336800"/>
          <p14:tracePt t="90074" x="4064000" y="2228850"/>
          <p14:tracePt t="90091" x="4114800" y="2101850"/>
          <p14:tracePt t="90108" x="4197350" y="1993900"/>
          <p14:tracePt t="90125" x="4229100" y="1981200"/>
          <p14:tracePt t="90224" x="4235450" y="1981200"/>
          <p14:tracePt t="90241" x="4241800" y="1981200"/>
          <p14:tracePt t="90259" x="4260850" y="1987550"/>
          <p14:tracePt t="90275" x="4279900" y="1993900"/>
          <p14:tracePt t="90292" x="4286250" y="1993900"/>
          <p14:tracePt t="90326" x="4292600" y="2000250"/>
          <p14:tracePt t="90341" x="4324350" y="2012950"/>
          <p14:tracePt t="90358" x="4400550" y="2038350"/>
          <p14:tracePt t="90375" x="4533900" y="2082800"/>
          <p14:tracePt t="90377" x="4635500" y="2108200"/>
          <p14:tracePt t="90391" x="4711700" y="2127250"/>
          <p14:tracePt t="90408" x="4914900" y="2165350"/>
          <p14:tracePt t="90409" x="5035550" y="2184400"/>
          <p14:tracePt t="90425" x="5105400" y="2197100"/>
          <p14:tracePt t="90443" x="5295900" y="2216150"/>
          <p14:tracePt t="90458" x="5314950" y="2216150"/>
          <p14:tracePt t="90477" x="5346700" y="2222500"/>
          <p14:tracePt t="90494" x="5359400" y="2228850"/>
          <p14:tracePt t="90508" x="5378450" y="2235200"/>
          <p14:tracePt t="90525" x="5410200" y="2241550"/>
          <p14:tracePt t="90541" x="5441950" y="2247900"/>
          <p14:tracePt t="90558" x="5467350" y="2247900"/>
          <p14:tracePt t="90575" x="5486400" y="2247900"/>
          <p14:tracePt t="90592" x="5505450" y="2241550"/>
          <p14:tracePt t="90608" x="5537200" y="2235200"/>
          <p14:tracePt t="90625" x="5562600" y="2235200"/>
          <p14:tracePt t="90642" x="5594350" y="2235200"/>
          <p14:tracePt t="90658" x="5632450" y="2228850"/>
          <p14:tracePt t="90675" x="5645150" y="2228850"/>
          <p14:tracePt t="90691" x="5651500" y="2222500"/>
          <p14:tracePt t="90709" x="5664200" y="2209800"/>
          <p14:tracePt t="90725" x="5676900" y="2197100"/>
          <p14:tracePt t="90741" x="5708650" y="2190750"/>
          <p14:tracePt t="90758" x="5746750" y="2178050"/>
          <p14:tracePt t="90775" x="5778500" y="2165350"/>
          <p14:tracePt t="90792" x="5791200" y="2146300"/>
          <p14:tracePt t="90808" x="5797550" y="2127250"/>
          <p14:tracePt t="90827" x="5803900" y="2101850"/>
          <p14:tracePt t="90845" x="5803900" y="2057400"/>
          <p14:tracePt t="90862" x="5803900" y="2032000"/>
          <p14:tracePt t="90874" x="5803900" y="2019300"/>
          <p14:tracePt t="90892" x="5784850" y="1968500"/>
          <p14:tracePt t="90911" x="5759450" y="1936750"/>
          <p14:tracePt t="90926" x="5740400" y="1917700"/>
          <p14:tracePt t="90942" x="5708650" y="1905000"/>
          <p14:tracePt t="90958" x="5632450" y="1879600"/>
          <p14:tracePt t="90975" x="5568950" y="1866900"/>
          <p14:tracePt t="90992" x="5499100" y="1847850"/>
          <p14:tracePt t="91008" x="5416550" y="1828800"/>
          <p14:tracePt t="91025" x="5365750" y="1816100"/>
          <p14:tracePt t="91042" x="5308600" y="1803400"/>
          <p14:tracePt t="91059" x="5213350" y="1784350"/>
          <p14:tracePt t="91076" x="5143500" y="1771650"/>
          <p14:tracePt t="91080" x="5105400" y="1765300"/>
          <p14:tracePt t="91092" x="5041900" y="1758950"/>
          <p14:tracePt t="91109" x="4978400" y="1752600"/>
          <p14:tracePt t="91125" x="4914900" y="1752600"/>
          <p14:tracePt t="91142" x="4787900" y="1752600"/>
          <p14:tracePt t="91159" x="4578350" y="1752600"/>
          <p14:tracePt t="91176" x="4470400" y="1752600"/>
          <p14:tracePt t="91192" x="4318000" y="1739900"/>
          <p14:tracePt t="91208" x="4197350" y="1720850"/>
          <p14:tracePt t="91225" x="4108450" y="1708150"/>
          <p14:tracePt t="91242" x="4064000" y="1708150"/>
          <p14:tracePt t="91258" x="4038600" y="1714500"/>
          <p14:tracePt t="91275" x="4006850" y="1739900"/>
          <p14:tracePt t="91293" x="3956050" y="1784350"/>
          <p14:tracePt t="91309" x="3898900" y="1841500"/>
          <p14:tracePt t="91325" x="3848100" y="1892300"/>
          <p14:tracePt t="91342" x="3822700" y="1924050"/>
          <p14:tracePt t="91359" x="3822700" y="1936750"/>
          <p14:tracePt t="91376" x="3829050" y="1949450"/>
          <p14:tracePt t="91392" x="3841750" y="1955800"/>
          <p14:tracePt t="91409" x="3911600" y="1974850"/>
          <p14:tracePt t="91426" x="3987800" y="2006600"/>
          <p14:tracePt t="91442" x="4070350" y="2044700"/>
          <p14:tracePt t="91458" x="4133850" y="2076450"/>
          <p14:tracePt t="91476" x="4248150" y="2120900"/>
          <p14:tracePt t="91492" x="4375150" y="2165350"/>
          <p14:tracePt t="91510" x="4483100" y="2190750"/>
          <p14:tracePt t="91526" x="4572000" y="2190750"/>
          <p14:tracePt t="91542" x="4654550" y="2171700"/>
          <p14:tracePt t="91559" x="4718050" y="2165350"/>
          <p14:tracePt t="91576" x="4749800" y="2165350"/>
          <p14:tracePt t="91593" x="4756150" y="2165350"/>
          <p14:tracePt t="91686" x="4756150" y="2159000"/>
          <p14:tracePt t="91717" x="4756150" y="2152650"/>
          <p14:tracePt t="91724" x="4749800" y="2152650"/>
          <p14:tracePt t="91743" x="4730750" y="2152650"/>
          <p14:tracePt t="91759" x="4679950" y="2178050"/>
          <p14:tracePt t="91776" x="4629150" y="2209800"/>
          <p14:tracePt t="91793" x="4603750" y="2222500"/>
          <p14:tracePt t="91809" x="4597400" y="2241550"/>
          <p14:tracePt t="91883" x="4603750" y="2241550"/>
          <p14:tracePt t="91897" x="4603750" y="2235200"/>
          <p14:tracePt t="91952" x="4610100" y="2235200"/>
          <p14:tracePt t="91960" x="4610100" y="2228850"/>
          <p14:tracePt t="91975" x="4616450" y="2222500"/>
          <p14:tracePt t="91992" x="4629150" y="2216150"/>
          <p14:tracePt t="92026" x="4629150" y="2209800"/>
          <p14:tracePt t="92156" x="4629150" y="2203450"/>
          <p14:tracePt t="92182" x="4629150" y="2197100"/>
          <p14:tracePt t="92206" x="4629150" y="2190750"/>
          <p14:tracePt t="92234" x="4629150" y="2184400"/>
          <p14:tracePt t="92258" x="4629150" y="2178050"/>
          <p14:tracePt t="92274" x="4635500" y="2171700"/>
          <p14:tracePt t="92293" x="4660900" y="2165350"/>
          <p14:tracePt t="92309" x="4673600" y="2159000"/>
          <p14:tracePt t="92326" x="4711700" y="2146300"/>
          <p14:tracePt t="92343" x="4743450" y="2139950"/>
          <p14:tracePt t="92359" x="4768850" y="2127250"/>
          <p14:tracePt t="92378" x="4806950" y="2120900"/>
          <p14:tracePt t="92393" x="4826000" y="2114550"/>
          <p14:tracePt t="92409" x="4883150" y="2108200"/>
          <p14:tracePt t="92426" x="4953000" y="2101850"/>
          <p14:tracePt t="92442" x="4984750" y="2101850"/>
          <p14:tracePt t="92459" x="5035550" y="2089150"/>
          <p14:tracePt t="92476" x="5073650" y="2082800"/>
          <p14:tracePt t="92510" x="5080000" y="2082800"/>
          <p14:tracePt t="92527" x="5086350" y="2076450"/>
          <p14:tracePt t="92543" x="5092700" y="2070100"/>
          <p14:tracePt t="92559" x="5099050" y="2063750"/>
          <p14:tracePt t="92576" x="5105400" y="2051050"/>
          <p14:tracePt t="92594" x="5118100" y="2038350"/>
          <p14:tracePt t="92610" x="5124450" y="2019300"/>
          <p14:tracePt t="92655" x="5130800" y="2012950"/>
          <p14:tracePt t="92709" x="5111750" y="2012950"/>
          <p14:tracePt t="92726" x="5092700" y="2019300"/>
          <p14:tracePt t="92743" x="5073650" y="2025650"/>
          <p14:tracePt t="92760" x="5060950" y="2032000"/>
          <p14:tracePt t="92777" x="5041900" y="2044700"/>
          <p14:tracePt t="92794" x="5035550" y="2044700"/>
          <p14:tracePt t="92811" x="5029200" y="2051050"/>
          <p14:tracePt t="92827" x="5022850" y="2051050"/>
          <p14:tracePt t="92844" x="5010150" y="2057400"/>
          <p14:tracePt t="92876" x="4997450" y="2057400"/>
          <p14:tracePt t="92976" x="4997450" y="2063750"/>
          <p14:tracePt t="92983" x="4997450" y="2070100"/>
          <p14:tracePt t="92994" x="5003800" y="2082800"/>
          <p14:tracePt t="93016" x="5016500" y="2101850"/>
          <p14:tracePt t="93029" x="5054600" y="2127250"/>
          <p14:tracePt t="93048" x="5124450" y="2152650"/>
          <p14:tracePt t="93060" x="5162550" y="2159000"/>
          <p14:tracePt t="93077" x="5308600" y="2165350"/>
          <p14:tracePt t="93079" x="5365750" y="2165350"/>
          <p14:tracePt t="93099" x="5467350" y="2171700"/>
          <p14:tracePt t="93116" x="5530850" y="2165350"/>
          <p14:tracePt t="93133" x="5549900" y="2159000"/>
          <p14:tracePt t="93161" x="5556250" y="2159000"/>
          <p14:tracePt t="93194" x="5581650" y="2165350"/>
          <p14:tracePt t="93210" x="5613400" y="2165350"/>
          <p14:tracePt t="93227" x="5664200" y="2165350"/>
          <p14:tracePt t="93244" x="5708650" y="2152650"/>
          <p14:tracePt t="93261" x="5740400" y="2139950"/>
          <p14:tracePt t="93278" x="5753100" y="2127250"/>
          <p14:tracePt t="93295" x="5765800" y="2114550"/>
          <p14:tracePt t="93311" x="5772150" y="2108200"/>
          <p14:tracePt t="93328" x="5784850" y="2101850"/>
          <p14:tracePt t="93343" x="5810250" y="2095500"/>
          <p14:tracePt t="93362" x="5835650" y="2089150"/>
          <p14:tracePt t="93377" x="5867400" y="2089150"/>
          <p14:tracePt t="93395" x="5886450" y="2089150"/>
          <p14:tracePt t="93411" x="5892800" y="2089150"/>
          <p14:tracePt t="93500" x="5899150" y="2082800"/>
          <p14:tracePt t="93507" x="5899150" y="2076450"/>
          <p14:tracePt t="93577" x="5899150" y="2082800"/>
          <p14:tracePt t="93583" x="5892800" y="2089150"/>
          <p14:tracePt t="93594" x="5886450" y="2095500"/>
          <p14:tracePt t="93611" x="5880100" y="2101850"/>
          <p14:tracePt t="93627" x="5867400" y="2108200"/>
          <p14:tracePt t="93680" x="5867400" y="2101850"/>
          <p14:tracePt t="93696" x="5873750" y="2095500"/>
          <p14:tracePt t="93714" x="5886450" y="2082800"/>
          <p14:tracePt t="93727" x="5886450" y="2076450"/>
          <p14:tracePt t="93744" x="5899150" y="2076450"/>
          <p14:tracePt t="93761" x="5911850" y="2082800"/>
          <p14:tracePt t="93777" x="5918200" y="2082800"/>
          <p14:tracePt t="93935" x="5924550" y="2082800"/>
          <p14:tracePt t="93952" x="5949950" y="2082800"/>
          <p14:tracePt t="93978" x="5975350" y="2070100"/>
          <p14:tracePt t="93995" x="6007100" y="2057400"/>
          <p14:tracePt t="94010" x="6032500" y="2044700"/>
          <p14:tracePt t="94028" x="6057900" y="2032000"/>
          <p14:tracePt t="94046" x="6076950" y="2019300"/>
          <p14:tracePt t="94078" x="6083300" y="2019300"/>
          <p14:tracePt t="94096" x="6108700" y="2012950"/>
          <p14:tracePt t="94111" x="6134100" y="2019300"/>
          <p14:tracePt t="94128" x="6140450" y="2032000"/>
          <p14:tracePt t="94145" x="6153150" y="2038350"/>
          <p14:tracePt t="94197" x="6159500" y="2032000"/>
          <p14:tracePt t="94211" x="6159500" y="2019300"/>
          <p14:tracePt t="94228" x="6159500" y="1993900"/>
          <p14:tracePt t="94245" x="6140450" y="1949450"/>
          <p14:tracePt t="94262" x="6134100" y="1930400"/>
          <p14:tracePt t="94278" x="6134100" y="1924050"/>
          <p14:tracePt t="94312" x="6140450" y="1917700"/>
          <p14:tracePt t="94328" x="6165850" y="1917700"/>
          <p14:tracePt t="94344" x="6273800" y="1898650"/>
          <p14:tracePt t="94361" x="6400800" y="1854200"/>
          <p14:tracePt t="94378" x="6521450" y="1797050"/>
          <p14:tracePt t="94398" x="6597650" y="1746250"/>
          <p14:tracePt t="94417" x="6610350" y="1733550"/>
          <p14:tracePt t="94542" x="6610350" y="1739900"/>
          <p14:tracePt t="94562" x="6616700" y="1758950"/>
          <p14:tracePt t="94578" x="6623050" y="1797050"/>
          <p14:tracePt t="94596" x="6648450" y="1841500"/>
          <p14:tracePt t="94612" x="6711950" y="1917700"/>
          <p14:tracePt t="94613" x="6762750" y="1962150"/>
          <p14:tracePt t="94628" x="6800850" y="1993900"/>
          <p14:tracePt t="94630" x="6851650" y="2032000"/>
          <p14:tracePt t="94645" x="6883400" y="2051050"/>
          <p14:tracePt t="94661" x="6959600" y="2095500"/>
          <p14:tracePt t="94663" x="6991350" y="2101850"/>
          <p14:tracePt t="94679" x="7029450" y="2114550"/>
          <p14:tracePt t="94695" x="7105650" y="2114550"/>
          <p14:tracePt t="94712" x="7258050" y="2120900"/>
          <p14:tracePt t="94729" x="7588250" y="2127250"/>
          <p14:tracePt t="94745" x="7848600" y="2139950"/>
          <p14:tracePt t="94763" x="8083550" y="2152650"/>
          <p14:tracePt t="94779" x="8299450" y="2165350"/>
          <p14:tracePt t="94795" x="8413750" y="2171700"/>
          <p14:tracePt t="94811" x="8426450" y="2171700"/>
          <p14:tracePt t="94829" x="8426450" y="2165350"/>
          <p14:tracePt t="94845" x="8407400" y="2146300"/>
          <p14:tracePt t="94861" x="8375650" y="2127250"/>
          <p14:tracePt t="94878" x="8362950" y="2114550"/>
          <p14:tracePt t="94896" x="8375650" y="2108200"/>
          <p14:tracePt t="94912" x="8401050" y="2101850"/>
          <p14:tracePt t="94932" x="8432800" y="2101850"/>
          <p14:tracePt t="94983" x="8432800" y="2108200"/>
          <p14:tracePt t="94995" x="8432800" y="2114550"/>
          <p14:tracePt t="94998" x="8426450" y="2114550"/>
          <p14:tracePt t="95012" x="8420100" y="2120900"/>
          <p14:tracePt t="95030" x="8401050" y="2127250"/>
          <p14:tracePt t="95032" x="8401050" y="2133600"/>
          <p14:tracePt t="95090" x="8401050" y="2127250"/>
          <p14:tracePt t="95112" x="8401050" y="2114550"/>
          <p14:tracePt t="95129" x="8401050" y="2108200"/>
          <p14:tracePt t="95145" x="8407400" y="2108200"/>
          <p14:tracePt t="95360" x="8413750" y="2114550"/>
          <p14:tracePt t="95379" x="8420100" y="2114550"/>
          <p14:tracePt t="95395" x="8426450" y="2114550"/>
          <p14:tracePt t="95412" x="8445500" y="2108200"/>
          <p14:tracePt t="95428" x="8458200" y="2101850"/>
          <p14:tracePt t="95445" x="8458200" y="2095500"/>
          <p14:tracePt t="95507" x="8445500" y="2095500"/>
          <p14:tracePt t="95513" x="8432800" y="2095500"/>
          <p14:tracePt t="95529" x="8407400" y="2095500"/>
          <p14:tracePt t="95546" x="8382000" y="2095500"/>
          <p14:tracePt t="95562" x="8343900" y="2095500"/>
          <p14:tracePt t="95580" x="8299450" y="2095500"/>
          <p14:tracePt t="95599" x="8248650" y="2095500"/>
          <p14:tracePt t="95613" x="8204200" y="2095500"/>
          <p14:tracePt t="95629" x="8147050" y="2095500"/>
          <p14:tracePt t="95646" x="8096250" y="2089150"/>
          <p14:tracePt t="95665" x="8070850" y="2089150"/>
          <p14:tracePt t="95683" x="8032750" y="2089150"/>
          <p14:tracePt t="95699" x="7994650" y="2089150"/>
          <p14:tracePt t="95729" x="7981950" y="2089150"/>
          <p14:tracePt t="95747" x="7975600" y="2095500"/>
          <p14:tracePt t="95765" x="7969250" y="2101850"/>
          <p14:tracePt t="95780" x="7962900" y="2108200"/>
          <p14:tracePt t="95796" x="7956550" y="2120900"/>
          <p14:tracePt t="95815" x="7950200" y="2127250"/>
          <p14:tracePt t="95829" x="7943850" y="2127250"/>
          <p14:tracePt t="95865" x="7943850" y="2133600"/>
          <p14:tracePt t="95929" x="7950200" y="2139950"/>
          <p14:tracePt t="95949" x="7956550" y="2159000"/>
          <p14:tracePt t="95962" x="8032750" y="2159000"/>
          <p14:tracePt t="95979" x="8096250" y="2152650"/>
          <p14:tracePt t="95996" x="8147050" y="2146300"/>
          <p14:tracePt t="96014" x="8185150" y="2127250"/>
          <p14:tracePt t="96032" x="8204200" y="2114550"/>
          <p14:tracePt t="96049" x="8204200" y="2101850"/>
          <p14:tracePt t="96066" x="8204200" y="2089150"/>
          <p14:tracePt t="96080" x="8197850" y="2082800"/>
          <p14:tracePt t="96096" x="8178800" y="2070100"/>
          <p14:tracePt t="96112" x="8108950" y="2051050"/>
          <p14:tracePt t="96130" x="8083550" y="2044700"/>
          <p14:tracePt t="96147" x="8007350" y="2038350"/>
          <p14:tracePt t="96163" x="7943850" y="2038350"/>
          <p14:tracePt t="96179" x="7893050" y="2044700"/>
          <p14:tracePt t="96197" x="7854950" y="2063750"/>
          <p14:tracePt t="96215" x="7810500" y="2095500"/>
          <p14:tracePt t="96230" x="7785100" y="2120900"/>
          <p14:tracePt t="96246" x="7766050" y="2139950"/>
          <p14:tracePt t="96263" x="7747000" y="2171700"/>
          <p14:tracePt t="96279" x="7740650" y="2197100"/>
          <p14:tracePt t="96297" x="7734300" y="2216150"/>
          <p14:tracePt t="96313" x="7734300" y="2222500"/>
          <p14:tracePt t="96330" x="7734300" y="2228850"/>
          <p14:tracePt t="96346" x="7727950" y="2235200"/>
          <p14:tracePt t="96366" x="7721600" y="2247900"/>
          <p14:tracePt t="96379" x="7708900" y="2254250"/>
          <p14:tracePt t="97908" x="7702550" y="2254250"/>
          <p14:tracePt t="97918" x="7696200" y="2247900"/>
          <p14:tracePt t="97925" x="7689850" y="2241550"/>
          <p14:tracePt t="97932" x="7683500" y="2228850"/>
          <p14:tracePt t="97947" x="7670800" y="2216150"/>
          <p14:tracePt t="97965" x="7658100" y="2203450"/>
          <p14:tracePt t="97982" x="7651750" y="2197100"/>
          <p14:tracePt t="98209" x="7677150" y="2190750"/>
          <p14:tracePt t="98220" x="7696200" y="2190750"/>
          <p14:tracePt t="98224" x="7747000" y="2184400"/>
          <p14:tracePt t="98248" x="7874000" y="2184400"/>
          <p14:tracePt t="98265" x="8153400" y="2184400"/>
          <p14:tracePt t="98281" x="8324850" y="2203450"/>
          <p14:tracePt t="98298" x="8407400" y="2216150"/>
          <p14:tracePt t="98314" x="8470900" y="2216150"/>
          <p14:tracePt t="98332" x="8528050" y="2216150"/>
          <p14:tracePt t="98348" x="8578850" y="2216150"/>
          <p14:tracePt t="98366" x="8629650" y="2209800"/>
          <p14:tracePt t="98383" x="8648700" y="2203450"/>
          <p14:tracePt t="98400" x="8655050" y="2203450"/>
          <p14:tracePt t="98433" x="8661400" y="2203450"/>
          <p14:tracePt t="98449" x="8667750" y="2197100"/>
          <p14:tracePt t="98465" x="8680450" y="2197100"/>
          <p14:tracePt t="98481" x="8686800" y="2190750"/>
          <p14:tracePt t="98498" x="8699500" y="2184400"/>
          <p14:tracePt t="98517" x="8724900" y="2178050"/>
          <p14:tracePt t="98531" x="8756650" y="2165350"/>
          <p14:tracePt t="98549" x="8794750" y="2146300"/>
          <p14:tracePt t="98565" x="8864600" y="2127250"/>
          <p14:tracePt t="98582" x="8909050" y="2108200"/>
          <p14:tracePt t="98599" x="8928100" y="2089150"/>
          <p14:tracePt t="98616" x="8940800" y="2057400"/>
          <p14:tracePt t="98631" x="8947150" y="2019300"/>
          <p14:tracePt t="98648" x="8959850" y="1981200"/>
          <p14:tracePt t="98664" x="8985250" y="1955800"/>
          <p14:tracePt t="98681" x="9017000" y="1936750"/>
          <p14:tracePt t="98699" x="9061450" y="1930400"/>
          <p14:tracePt t="98715" x="9093200" y="1930400"/>
          <p14:tracePt t="98732" x="9105900" y="1930400"/>
          <p14:tracePt t="98748" x="9099550" y="1936750"/>
          <p14:tracePt t="98766" x="9086850" y="1936750"/>
          <p14:tracePt t="98782" x="9074150" y="1943100"/>
          <p14:tracePt t="98798" x="9067800" y="1943100"/>
          <p14:tracePt t="98832" x="9074150" y="1949450"/>
          <p14:tracePt t="98849" x="9080500" y="1949450"/>
          <p14:tracePt t="98865" x="9086850" y="1955800"/>
          <p14:tracePt t="98882" x="9086850" y="1962150"/>
          <p14:tracePt t="98899" x="9093200" y="1968500"/>
          <p14:tracePt t="98931" x="9093200" y="1974850"/>
          <p14:tracePt t="98949" x="9105900" y="1981200"/>
          <p14:tracePt t="98966" x="9124950" y="1987550"/>
          <p14:tracePt t="98982" x="9137650" y="1993900"/>
          <p14:tracePt t="98999" x="9144000" y="2000250"/>
          <p14:tracePt t="99032" x="9150350" y="2000250"/>
          <p14:tracePt t="99065" x="9156700" y="2000250"/>
          <p14:tracePt t="99081" x="9175750" y="2000250"/>
          <p14:tracePt t="99099" x="9207500" y="2000250"/>
          <p14:tracePt t="99115" x="9232900" y="2000250"/>
          <p14:tracePt t="99132" x="9239250" y="2000250"/>
          <p14:tracePt t="99165" x="9239250" y="1993900"/>
          <p14:tracePt t="99183" x="9245600" y="1993900"/>
          <p14:tracePt t="99233" x="9245600" y="2006600"/>
          <p14:tracePt t="99250" x="9245600" y="2012950"/>
          <p14:tracePt t="99266" x="9245600" y="2038350"/>
          <p14:tracePt t="99283" x="9251950" y="2063750"/>
          <p14:tracePt t="99298" x="9264650" y="2089150"/>
          <p14:tracePt t="99315" x="9271000" y="2095500"/>
          <p14:tracePt t="99332" x="9271000" y="2101850"/>
          <p14:tracePt t="99455" x="9277350" y="2101850"/>
          <p14:tracePt t="99469" x="9290050" y="2101850"/>
          <p14:tracePt t="99482" x="9309100" y="2108200"/>
          <p14:tracePt t="99501" x="9340850" y="2108200"/>
          <p14:tracePt t="99515" x="9378950" y="2089150"/>
          <p14:tracePt t="99517" x="9417050" y="2057400"/>
          <p14:tracePt t="99532" x="9499600" y="1993900"/>
          <p14:tracePt t="99549" x="9531350" y="1968500"/>
          <p14:tracePt t="99565" x="9639300" y="1898650"/>
          <p14:tracePt t="99583" x="9753600" y="1847850"/>
          <p14:tracePt t="99600" x="9779000" y="1841500"/>
          <p14:tracePt t="99632" x="9779000" y="1860550"/>
          <p14:tracePt t="99650" x="9779000" y="1898650"/>
          <p14:tracePt t="99668" x="9779000" y="1924050"/>
          <p14:tracePt t="99683" x="9785350" y="1943100"/>
          <p14:tracePt t="99701" x="9798050" y="1955800"/>
          <p14:tracePt t="99838" x="9798050" y="1962150"/>
          <p14:tracePt t="99844" x="9798050" y="1968500"/>
          <p14:tracePt t="99859" x="9798050" y="1974850"/>
          <p14:tracePt t="99870" x="9798050" y="1981200"/>
          <p14:tracePt t="99900" x="9804400" y="1993900"/>
          <p14:tracePt t="99916" x="9804400" y="2006600"/>
          <p14:tracePt t="99934" x="9886950" y="2025650"/>
          <p14:tracePt t="99949" x="9956800" y="2025650"/>
          <p14:tracePt t="99966" x="10045700" y="2019300"/>
          <p14:tracePt t="99983" x="10140950" y="2012950"/>
          <p14:tracePt t="100000" x="10217150" y="2006600"/>
          <p14:tracePt t="100016" x="10261600" y="2000250"/>
          <p14:tracePt t="100033" x="10280650" y="2000250"/>
          <p14:tracePt t="100050" x="10299700" y="1993900"/>
          <p14:tracePt t="100066" x="10356850" y="1993900"/>
          <p14:tracePt t="100083" x="10464800" y="1987550"/>
          <p14:tracePt t="100099" x="10585450" y="1987550"/>
          <p14:tracePt t="100116" x="10699750" y="1981200"/>
          <p14:tracePt t="100134" x="10788650" y="1981200"/>
          <p14:tracePt t="100151" x="10795000" y="1974850"/>
          <p14:tracePt t="100183" x="10801350" y="1968500"/>
          <p14:tracePt t="100233" x="10820400" y="1968500"/>
          <p14:tracePt t="100250" x="10858500" y="1968500"/>
          <p14:tracePt t="100267" x="10902950" y="1974850"/>
          <p14:tracePt t="100284" x="10915650" y="1974850"/>
          <p14:tracePt t="100300" x="10934700" y="1981200"/>
          <p14:tracePt t="100319" x="10960100" y="1981200"/>
          <p14:tracePt t="100336" x="11017250" y="1981200"/>
          <p14:tracePt t="100352" x="11087100" y="1981200"/>
          <p14:tracePt t="100366" x="11156950" y="1981200"/>
          <p14:tracePt t="100383" x="11201400" y="1981200"/>
          <p14:tracePt t="100399" x="11226800" y="1981200"/>
          <p14:tracePt t="100417" x="11233150" y="1981200"/>
          <p14:tracePt t="100434" x="11245850" y="1981200"/>
          <p14:tracePt t="100450" x="11252200" y="1981200"/>
          <p14:tracePt t="100467" x="11258550" y="1981200"/>
          <p14:tracePt t="100483" x="11264900" y="1981200"/>
          <p14:tracePt t="100500" x="11277600" y="1981200"/>
          <p14:tracePt t="100597" x="11271250" y="1981200"/>
          <p14:tracePt t="100604" x="11264900" y="1987550"/>
          <p14:tracePt t="100617" x="11252200" y="1993900"/>
          <p14:tracePt t="100634" x="11220450" y="2006600"/>
          <p14:tracePt t="100650" x="11182350" y="2019300"/>
          <p14:tracePt t="100666" x="11106150" y="2032000"/>
          <p14:tracePt t="100683" x="11023600" y="2051050"/>
          <p14:tracePt t="100683" x="10979150" y="2057400"/>
          <p14:tracePt t="100700" x="10928350" y="2070100"/>
          <p14:tracePt t="100717" x="10769600" y="2095500"/>
          <p14:tracePt t="100733" x="10572750" y="2114550"/>
          <p14:tracePt t="100750" x="10369550" y="2133600"/>
          <p14:tracePt t="100766" x="10077450" y="2139950"/>
          <p14:tracePt t="100784" x="9893300" y="2139950"/>
          <p14:tracePt t="100800" x="9709150" y="2139950"/>
          <p14:tracePt t="100817" x="9493250" y="2146300"/>
          <p14:tracePt t="100834" x="9290050" y="2165350"/>
          <p14:tracePt t="100853" x="9080500" y="2190750"/>
          <p14:tracePt t="100866" x="8851900" y="2216150"/>
          <p14:tracePt t="100884" x="8604250" y="2222500"/>
          <p14:tracePt t="100900" x="8305800" y="2209800"/>
          <p14:tracePt t="100903" x="8159750" y="2209800"/>
          <p14:tracePt t="100917" x="8013700" y="2216150"/>
          <p14:tracePt t="100934" x="7620000" y="2228850"/>
          <p14:tracePt t="100949" x="7461250" y="2241550"/>
          <p14:tracePt t="100967" x="7004050" y="2286000"/>
          <p14:tracePt t="100983" x="6858000" y="2298700"/>
          <p14:tracePt t="101000" x="6521450" y="2311400"/>
          <p14:tracePt t="101016" x="6337300" y="2311400"/>
          <p14:tracePt t="101033" x="6134100" y="2324100"/>
          <p14:tracePt t="101050" x="5854700" y="2381250"/>
          <p14:tracePt t="101067" x="5467350" y="2470150"/>
          <p14:tracePt t="101084" x="5080000" y="2552700"/>
          <p14:tracePt t="101101" x="4737100" y="2603500"/>
          <p14:tracePt t="101117" x="4508500" y="2603500"/>
          <p14:tracePt t="101134" x="4438650" y="2584450"/>
          <p14:tracePt t="101150" x="4438650" y="2578100"/>
          <p14:tracePt t="101187" x="4432300" y="2578100"/>
          <p14:tracePt t="101200" x="4419600" y="2578100"/>
          <p14:tracePt t="101217" x="4368800" y="2597150"/>
          <p14:tracePt t="101234" x="4305300" y="2609850"/>
          <p14:tracePt t="101251" x="4248150" y="2609850"/>
          <p14:tracePt t="101267" x="4235450" y="2609850"/>
          <p14:tracePt t="101283" x="4235450" y="2603500"/>
          <p14:tracePt t="101318" x="4235450" y="2597150"/>
          <p14:tracePt t="101334" x="4235450" y="2590800"/>
          <p14:tracePt t="101350" x="4235450" y="2565400"/>
          <p14:tracePt t="101367" x="4210050" y="2540000"/>
          <p14:tracePt t="101385" x="4171950" y="2489200"/>
          <p14:tracePt t="101401" x="4140200" y="2444750"/>
          <p14:tracePt t="101417" x="4121150" y="2406650"/>
          <p14:tracePt t="101433" x="4140200" y="2374900"/>
          <p14:tracePt t="101451" x="4171950" y="2368550"/>
          <p14:tracePt t="101468" x="4191000" y="2362200"/>
          <p14:tracePt t="101528" x="4191000" y="2355850"/>
          <p14:tracePt t="101535" x="4197350" y="2349500"/>
          <p14:tracePt t="101552" x="4197350" y="2343150"/>
          <p14:tracePt t="101567" x="4222750" y="2330450"/>
          <p14:tracePt t="101585" x="4254500" y="2324100"/>
          <p14:tracePt t="101601" x="4349750" y="2317750"/>
          <p14:tracePt t="101617" x="4368800" y="2317750"/>
          <p14:tracePt t="101634" x="4381500" y="2317750"/>
          <p14:tracePt t="101692" x="4387850" y="2317750"/>
          <p14:tracePt t="101701" x="4400550" y="2317750"/>
          <p14:tracePt t="101718" x="4425950" y="2317750"/>
          <p14:tracePt t="101734" x="4464050" y="2317750"/>
          <p14:tracePt t="101750" x="4489450" y="2311400"/>
          <p14:tracePt t="101839" x="4495800" y="2311400"/>
          <p14:tracePt t="101846" x="4502150" y="2305050"/>
          <p14:tracePt t="101855" x="4508500" y="2305050"/>
          <p14:tracePt t="101867" x="4521200" y="2298700"/>
          <p14:tracePt t="101885" x="4552950" y="2292350"/>
          <p14:tracePt t="101901" x="4559300" y="2292350"/>
          <p14:tracePt t="101952" x="4572000" y="2286000"/>
          <p14:tracePt t="101968" x="4603750" y="2266950"/>
          <p14:tracePt t="101985" x="4648200" y="2254250"/>
          <p14:tracePt t="102001" x="4699000" y="2241550"/>
          <p14:tracePt t="102018" x="4781550" y="2222500"/>
          <p14:tracePt t="102035" x="4826000" y="2222500"/>
          <p14:tracePt t="102052" x="4845050" y="2222500"/>
          <p14:tracePt t="102120" x="4857750" y="2222500"/>
          <p14:tracePt t="102126" x="4870450" y="2222500"/>
          <p14:tracePt t="102139" x="4895850" y="2222500"/>
          <p14:tracePt t="102151" x="4914900" y="2222500"/>
          <p14:tracePt t="102170" x="4972050" y="2222500"/>
          <p14:tracePt t="102188" x="4991100" y="2222500"/>
          <p14:tracePt t="102202" x="4997450" y="2222500"/>
          <p14:tracePt t="102219" x="5003800" y="2222500"/>
          <p14:tracePt t="102235" x="5022850" y="2222500"/>
          <p14:tracePt t="102251" x="5029200" y="2222500"/>
          <p14:tracePt t="102268" x="5054600" y="2228850"/>
          <p14:tracePt t="102287" x="5080000" y="2235200"/>
          <p14:tracePt t="102301" x="5086350" y="2241550"/>
          <p14:tracePt t="102335" x="5086350" y="2247900"/>
          <p14:tracePt t="102418" x="5111750" y="2247900"/>
          <p14:tracePt t="102437" x="5156200" y="2241550"/>
          <p14:tracePt t="102452" x="5187950" y="2235200"/>
          <p14:tracePt t="102468" x="5194300" y="2235200"/>
          <p14:tracePt t="102538" x="5200650" y="2235200"/>
          <p14:tracePt t="102546" x="5207000" y="2228850"/>
          <p14:tracePt t="102569" x="5226050" y="2222500"/>
          <p14:tracePt t="102585" x="5264150" y="2216150"/>
          <p14:tracePt t="102603" x="5289550" y="2209800"/>
          <p14:tracePt t="102618" x="5302250" y="2203450"/>
          <p14:tracePt t="102635" x="5308600" y="2209800"/>
          <p14:tracePt t="102652" x="5314950" y="2209800"/>
          <p14:tracePt t="102670" x="5321300" y="2222500"/>
          <p14:tracePt t="102686" x="5321300" y="2228850"/>
          <p14:tracePt t="102702" x="5327650" y="2235200"/>
          <p14:tracePt t="102735" x="5334000" y="2241550"/>
          <p14:tracePt t="102751" x="5334000" y="2247900"/>
          <p14:tracePt t="102769" x="5334000" y="2254250"/>
          <p14:tracePt t="102818" x="5340350" y="2254250"/>
          <p14:tracePt t="102835" x="5340350" y="2247900"/>
          <p14:tracePt t="102851" x="5346700" y="2241550"/>
          <p14:tracePt t="102886" x="5346700" y="2235200"/>
          <p14:tracePt t="102902" x="5346700" y="2228850"/>
          <p14:tracePt t="102999" x="5346700" y="2235200"/>
          <p14:tracePt t="103019" x="5346700" y="2241550"/>
          <p14:tracePt t="103035" x="5346700" y="2247900"/>
          <p14:tracePt t="103052" x="5340350" y="2247900"/>
          <p14:tracePt t="103069" x="5340350" y="2254250"/>
          <p14:tracePt t="103206" x="5353050" y="2247900"/>
          <p14:tracePt t="103220" x="5397500" y="2241550"/>
          <p14:tracePt t="103236" x="5473700" y="2235200"/>
          <p14:tracePt t="103253" x="5556250" y="2222500"/>
          <p14:tracePt t="103270" x="5645150" y="2216150"/>
          <p14:tracePt t="103286" x="5734050" y="2209800"/>
          <p14:tracePt t="103302" x="5803900" y="2209800"/>
          <p14:tracePt t="103319" x="5880100" y="2216150"/>
          <p14:tracePt t="103336" x="5956300" y="2222500"/>
          <p14:tracePt t="103351" x="6032500" y="2241550"/>
          <p14:tracePt t="103368" x="6057900" y="2247900"/>
          <p14:tracePt t="103385" x="6064250" y="2247900"/>
          <p14:tracePt t="103403" x="6064250" y="2254250"/>
          <p14:tracePt t="103452" x="6070600" y="2254250"/>
          <p14:tracePt t="103469" x="6108700" y="2273300"/>
          <p14:tracePt t="103485" x="6159500" y="2286000"/>
          <p14:tracePt t="103503" x="6210300" y="2298700"/>
          <p14:tracePt t="103519" x="6267450" y="2311400"/>
          <p14:tracePt t="103536" x="6324600" y="2317750"/>
          <p14:tracePt t="103552" x="6394450" y="2317750"/>
          <p14:tracePt t="103571" x="6438900" y="2317750"/>
          <p14:tracePt t="103589" x="6483350" y="2317750"/>
          <p14:tracePt t="103602" x="6534150" y="2317750"/>
          <p14:tracePt t="103619" x="6572250" y="2311400"/>
          <p14:tracePt t="103635" x="6591300" y="2311400"/>
          <p14:tracePt t="103652" x="6604000" y="2311400"/>
          <p14:tracePt t="103703" x="6610350" y="2311400"/>
          <p14:tracePt t="103736" x="6623050" y="2311400"/>
          <p14:tracePt t="103752" x="6642100" y="2305050"/>
          <p14:tracePt t="103769" x="6661150" y="2298700"/>
          <p14:tracePt t="103786" x="6667500" y="2286000"/>
          <p14:tracePt t="103803" x="6686550" y="2266950"/>
          <p14:tracePt t="103820" x="6692900" y="2254250"/>
          <p14:tracePt t="103836" x="6699250" y="2247900"/>
          <p14:tracePt t="103973" x="6699250" y="2254250"/>
          <p14:tracePt t="103982" x="6692900" y="2260600"/>
          <p14:tracePt t="103988" x="6686550" y="2266950"/>
          <p14:tracePt t="104004" x="6680200" y="2273300"/>
          <p14:tracePt t="104008" x="6667500" y="2279650"/>
          <p14:tracePt t="104023" x="6654800" y="2286000"/>
          <p14:tracePt t="104037" x="6654800" y="2292350"/>
          <p14:tracePt t="104053" x="6635750" y="2298700"/>
          <p14:tracePt t="104069" x="6616700" y="2305050"/>
          <p14:tracePt t="104087" x="6597650" y="2305050"/>
          <p14:tracePt t="104103" x="6584950" y="2311400"/>
          <p14:tracePt t="104120" x="6578600" y="2317750"/>
          <p14:tracePt t="104152" x="6578600" y="2324100"/>
          <p14:tracePt t="104170" x="6578600" y="2330450"/>
          <p14:tracePt t="104224" x="6597650" y="2330450"/>
          <p14:tracePt t="104254" x="6635750" y="2305050"/>
          <p14:tracePt t="104269" x="6648450" y="2292350"/>
          <p14:tracePt t="104286" x="6680200" y="2279650"/>
          <p14:tracePt t="104306" x="6718300" y="2266950"/>
          <p14:tracePt t="104320" x="6769100" y="2254250"/>
          <p14:tracePt t="104339" x="6813550" y="2247900"/>
          <p14:tracePt t="104353" x="6819900" y="2247900"/>
          <p14:tracePt t="104372" x="6826250" y="2247900"/>
          <p14:tracePt t="104437" x="6851650" y="2247900"/>
          <p14:tracePt t="104454" x="6889750" y="2254250"/>
          <p14:tracePt t="104470" x="6946900" y="2266950"/>
          <p14:tracePt t="104486" x="7016750" y="2273300"/>
          <p14:tracePt t="104503" x="7073900" y="2273300"/>
          <p14:tracePt t="104519" x="7099300" y="2273300"/>
          <p14:tracePt t="104539" x="7131050" y="2273300"/>
          <p14:tracePt t="104554" x="7137400" y="2273300"/>
          <p14:tracePt t="104572" x="7143750" y="2273300"/>
          <p14:tracePt t="104605" x="7150100" y="2273300"/>
          <p14:tracePt t="104779" x="7143750" y="2273300"/>
          <p14:tracePt t="104816" x="7137400" y="2273300"/>
          <p14:tracePt t="104836" x="7137400" y="2266950"/>
          <p14:tracePt t="104843" x="7137400" y="2260600"/>
          <p14:tracePt t="104854" x="7143750" y="2260600"/>
          <p14:tracePt t="104870" x="7150100" y="2247900"/>
          <p14:tracePt t="104888" x="7194550" y="2241550"/>
          <p14:tracePt t="104904" x="7308850" y="2241550"/>
          <p14:tracePt t="104923" x="7569200" y="2266950"/>
          <p14:tracePt t="104937" x="7632700" y="2279650"/>
          <p14:tracePt t="104953" x="7785100" y="2298700"/>
          <p14:tracePt t="104970" x="7899400" y="2311400"/>
          <p14:tracePt t="104987" x="7912100" y="2311400"/>
          <p14:tracePt t="105044" x="7912100" y="2305050"/>
          <p14:tracePt t="105054" x="7918450" y="2305050"/>
          <p14:tracePt t="105070" x="7962900" y="2292350"/>
          <p14:tracePt t="105086" x="8013700" y="2286000"/>
          <p14:tracePt t="105104" x="8083550" y="2266950"/>
          <p14:tracePt t="105121" x="8115300" y="2254250"/>
          <p14:tracePt t="105137" x="8134350" y="2247900"/>
          <p14:tracePt t="105154" x="8147050" y="2241550"/>
          <p14:tracePt t="105171" x="8166100" y="2235200"/>
          <p14:tracePt t="105173" x="8172450" y="2235200"/>
          <p14:tracePt t="105204" x="8185150" y="2235200"/>
          <p14:tracePt t="105223" x="8223250" y="2235200"/>
          <p14:tracePt t="105241" x="8248650" y="2235200"/>
          <p14:tracePt t="105254" x="8267700" y="2235200"/>
          <p14:tracePt t="105271" x="8286750" y="2235200"/>
          <p14:tracePt t="105287" x="8293100" y="2235200"/>
          <p14:tracePt t="105911" x="8293100" y="2241550"/>
          <p14:tracePt t="105935" x="8293100" y="2247900"/>
          <p14:tracePt t="105955" x="8286750" y="2247900"/>
          <p14:tracePt t="106121" x="8286750" y="2254250"/>
          <p14:tracePt t="106137" x="8293100" y="2254250"/>
          <p14:tracePt t="106155" x="8318500" y="2266950"/>
          <p14:tracePt t="106171" x="8343900" y="2286000"/>
          <p14:tracePt t="106188" x="8375650" y="2298700"/>
          <p14:tracePt t="106205" x="8401050" y="2305050"/>
          <p14:tracePt t="106221" x="8439150" y="2311400"/>
          <p14:tracePt t="106238" x="8464550" y="2317750"/>
          <p14:tracePt t="106255" x="8496300" y="2317750"/>
          <p14:tracePt t="106271" x="8509000" y="2317750"/>
          <p14:tracePt t="106288" x="8515350" y="2317750"/>
          <p14:tracePt t="106451" x="8502650" y="2317750"/>
          <p14:tracePt t="106460" x="8496300" y="2317750"/>
          <p14:tracePt t="106488" x="8483600" y="2317750"/>
          <p14:tracePt t="106506" x="8477250" y="2311400"/>
          <p14:tracePt t="106522" x="8470900" y="2311400"/>
          <p14:tracePt t="106539" x="8464550" y="2311400"/>
          <p14:tracePt t="106555" x="8458200" y="2305050"/>
          <p14:tracePt t="106592" x="8451850" y="2298700"/>
          <p14:tracePt t="106605" x="8445500" y="2292350"/>
          <p14:tracePt t="106621" x="8445500" y="2286000"/>
          <p14:tracePt t="106638" x="8445500" y="2279650"/>
          <p14:tracePt t="106655" x="8451850" y="2279650"/>
          <p14:tracePt t="106674" x="8483600" y="2279650"/>
          <p14:tracePt t="106688" x="8534400" y="2279650"/>
          <p14:tracePt t="106705" x="8585200" y="2279650"/>
          <p14:tracePt t="106721" x="8661400" y="2279650"/>
          <p14:tracePt t="106739" x="8807450" y="2273300"/>
          <p14:tracePt t="106755" x="8858250" y="2266950"/>
          <p14:tracePt t="106773" x="8966200" y="2247900"/>
          <p14:tracePt t="106788" x="9061450" y="2235200"/>
          <p14:tracePt t="106805" x="9137650" y="2216150"/>
          <p14:tracePt t="106822" x="9201150" y="2203450"/>
          <p14:tracePt t="106838" x="9258300" y="2197100"/>
          <p14:tracePt t="106855" x="9309100" y="2190750"/>
          <p14:tracePt t="106873" x="9353550" y="2190750"/>
          <p14:tracePt t="106889" x="9385300" y="2197100"/>
          <p14:tracePt t="106905" x="9410700" y="2209800"/>
          <p14:tracePt t="106922" x="9436100" y="2216150"/>
          <p14:tracePt t="106939" x="9467850" y="2222500"/>
          <p14:tracePt t="106955" x="9493250" y="2222500"/>
          <p14:tracePt t="106973" x="9512300" y="2222500"/>
          <p14:tracePt t="106989" x="9525000" y="2216150"/>
          <p14:tracePt t="107006" x="9531350" y="2216150"/>
          <p14:tracePt t="107039" x="9537700" y="2222500"/>
          <p14:tracePt t="107056" x="9550400" y="2241550"/>
          <p14:tracePt t="107072" x="9556750" y="2247900"/>
          <p14:tracePt t="107105" x="9569450" y="2247900"/>
          <p14:tracePt t="107106" x="9575800" y="2247900"/>
          <p14:tracePt t="107122" x="9582150" y="2247900"/>
          <p14:tracePt t="107139" x="9588500" y="2247900"/>
          <p14:tracePt t="107155" x="9588500" y="2241550"/>
          <p14:tracePt t="107172" x="9594850" y="2241550"/>
          <p14:tracePt t="107205" x="9594850" y="2247900"/>
          <p14:tracePt t="107223" x="9594850" y="2254250"/>
          <p14:tracePt t="107239" x="9601200" y="2266950"/>
          <p14:tracePt t="107255" x="9601200" y="2273300"/>
          <p14:tracePt t="107321" x="9607550" y="2266950"/>
          <p14:tracePt t="107328" x="9626600" y="2266950"/>
          <p14:tracePt t="107355" x="9671050" y="2247900"/>
          <p14:tracePt t="107372" x="9721850" y="2247900"/>
          <p14:tracePt t="107391" x="9817100" y="2247900"/>
          <p14:tracePt t="107406" x="9899650" y="2247900"/>
          <p14:tracePt t="107422" x="9963150" y="2254250"/>
          <p14:tracePt t="107424" x="9988550" y="2254250"/>
          <p14:tracePt t="107439" x="10007600" y="2254250"/>
          <p14:tracePt t="107455" x="10020300" y="2254250"/>
          <p14:tracePt t="107514" x="10026650" y="2254250"/>
          <p14:tracePt t="107528" x="10033000" y="2254250"/>
          <p14:tracePt t="107539" x="10039350" y="2254250"/>
          <p14:tracePt t="107557" x="10045700" y="2247900"/>
          <p14:tracePt t="107573" x="10071100" y="2235200"/>
          <p14:tracePt t="107589" x="10102850" y="2222500"/>
          <p14:tracePt t="107606" x="10153650" y="2209800"/>
          <p14:tracePt t="107623" x="10204450" y="2197100"/>
          <p14:tracePt t="107640" x="10236200" y="2184400"/>
          <p14:tracePt t="107656" x="10267950" y="2171700"/>
          <p14:tracePt t="107676" x="10287000" y="2159000"/>
          <p14:tracePt t="107690" x="10306050" y="2146300"/>
          <p14:tracePt t="107706" x="10318750" y="2139950"/>
          <p14:tracePt t="107722" x="10337800" y="2133600"/>
          <p14:tracePt t="107740" x="10344150" y="2127250"/>
          <p14:tracePt t="107756" x="10350500" y="2114550"/>
          <p14:tracePt t="107773" x="10350500" y="2095500"/>
          <p14:tracePt t="107790" x="10344150" y="2076450"/>
          <p14:tracePt t="107806" x="10325100" y="2063750"/>
          <p14:tracePt t="107822" x="10287000" y="2038350"/>
          <p14:tracePt t="107839" x="10255250" y="2019300"/>
          <p14:tracePt t="107858" x="10204450" y="2000250"/>
          <p14:tracePt t="107872" x="10140950" y="1993900"/>
          <p14:tracePt t="107890" x="10096500" y="1987550"/>
          <p14:tracePt t="107906" x="10033000" y="1987550"/>
          <p14:tracePt t="107923" x="9975850" y="2000250"/>
          <p14:tracePt t="107940" x="9918700" y="2006600"/>
          <p14:tracePt t="107957" x="9779000" y="2019300"/>
          <p14:tracePt t="107973" x="9544050" y="2019300"/>
          <p14:tracePt t="107990" x="9353550" y="2006600"/>
          <p14:tracePt t="108009" x="9194800" y="2000250"/>
          <p14:tracePt t="108023" x="9118600" y="2000250"/>
          <p14:tracePt t="108040" x="9112250" y="2012950"/>
          <p14:tracePt t="108055" x="9137650" y="2057400"/>
          <p14:tracePt t="108073" x="9201150" y="2101850"/>
          <p14:tracePt t="108090" x="9283700" y="2146300"/>
          <p14:tracePt t="108106" x="9391650" y="2184400"/>
          <p14:tracePt t="108108" x="9429750" y="2197100"/>
          <p14:tracePt t="108125" x="9474200" y="2203450"/>
          <p14:tracePt t="108143" x="9639300" y="2228850"/>
          <p14:tracePt t="108156" x="9721850" y="2241550"/>
          <p14:tracePt t="108173" x="9899650" y="2273300"/>
          <p14:tracePt t="108190" x="10147300" y="2317750"/>
          <p14:tracePt t="108209" x="10401300" y="2343150"/>
          <p14:tracePt t="108223" x="10445750" y="2343150"/>
          <p14:tracePt t="108242" x="10452100" y="2336800"/>
          <p14:tracePt t="108259" x="10452100" y="2330450"/>
          <p14:tracePt t="108291" x="10458450" y="2324100"/>
          <p14:tracePt t="108306" x="10464800" y="2324100"/>
          <p14:tracePt t="108323" x="10509250" y="2349500"/>
          <p14:tracePt t="108340" x="10553700" y="2368550"/>
          <p14:tracePt t="108356" x="10585450" y="2387600"/>
          <p14:tracePt t="108374" x="10623550" y="2400300"/>
          <p14:tracePt t="108389" x="10636250" y="2400300"/>
          <p14:tracePt t="108406" x="10629900" y="2400300"/>
          <p14:tracePt t="108424" x="10617200" y="2393950"/>
          <p14:tracePt t="108443" x="10547350" y="2374900"/>
          <p14:tracePt t="108456" x="10490200" y="2362200"/>
          <p14:tracePt t="108472" x="10414000" y="2355850"/>
          <p14:tracePt t="108489" x="10325100" y="2343150"/>
          <p14:tracePt t="108507" x="10236200" y="2343150"/>
          <p14:tracePt t="108523" x="10147300" y="2324100"/>
          <p14:tracePt t="108540" x="10109200" y="2305050"/>
          <p14:tracePt t="108558" x="10071100" y="2279650"/>
          <p14:tracePt t="108574" x="10026650" y="2254250"/>
          <p14:tracePt t="108590" x="9982200" y="2222500"/>
          <p14:tracePt t="108607" x="9975850" y="2203450"/>
          <p14:tracePt t="108623" x="9982200" y="2184400"/>
          <p14:tracePt t="108640" x="9994900" y="2171700"/>
          <p14:tracePt t="115509" x="9994900" y="2165350"/>
          <p14:tracePt t="115516" x="9994900" y="2159000"/>
          <p14:tracePt t="115529" x="9994900" y="2152650"/>
          <p14:tracePt t="115547" x="9988550" y="2133600"/>
          <p14:tracePt t="115565" x="9994900" y="2133600"/>
          <p14:tracePt t="115581" x="10013950" y="2133600"/>
          <p14:tracePt t="115595" x="10039350" y="2133600"/>
          <p14:tracePt t="115613" x="10096500" y="2146300"/>
          <p14:tracePt t="115629" x="10185400" y="2165350"/>
          <p14:tracePt t="115646" x="10331450" y="2203450"/>
          <p14:tracePt t="115663" x="10490200" y="2228850"/>
          <p14:tracePt t="115680" x="10617200" y="2235200"/>
          <p14:tracePt t="115696" x="10756900" y="2235200"/>
          <p14:tracePt t="115713" x="10871200" y="2209800"/>
          <p14:tracePt t="115730" x="10953750" y="2190750"/>
          <p14:tracePt t="115747" x="11023600" y="2165350"/>
          <p14:tracePt t="115762" x="11068050" y="2152650"/>
          <p14:tracePt t="115780" x="11087100" y="2152650"/>
          <p14:tracePt t="115796" x="11106150" y="2152650"/>
          <p14:tracePt t="115816" x="11125200" y="2152650"/>
          <p14:tracePt t="115829" x="11137900" y="2152650"/>
          <p14:tracePt t="115846" x="11150600" y="2159000"/>
          <p14:tracePt t="115863" x="11156950" y="2165350"/>
          <p14:tracePt t="115879" x="11163300" y="2165350"/>
          <p14:tracePt t="115980" x="11156950" y="2171700"/>
          <p14:tracePt t="115990" x="11150600" y="2171700"/>
          <p14:tracePt t="115998" x="11144250" y="2171700"/>
          <p14:tracePt t="116032" x="11156950" y="2171700"/>
          <p14:tracePt t="116046" x="11201400" y="2165350"/>
          <p14:tracePt t="116062" x="11385550" y="2159000"/>
          <p14:tracePt t="116081" x="11550650" y="2159000"/>
          <p14:tracePt t="116096" x="11709400" y="2159000"/>
          <p14:tracePt t="116113" x="11836400" y="2159000"/>
          <p14:tracePt t="116130" x="11880850" y="2159000"/>
          <p14:tracePt t="116147" x="11887200" y="2159000"/>
          <p14:tracePt t="116197" x="11874500" y="2159000"/>
          <p14:tracePt t="116214" x="11836400" y="2171700"/>
          <p14:tracePt t="116229" x="11798300" y="2184400"/>
          <p14:tracePt t="116247" x="11772900" y="2197100"/>
          <p14:tracePt t="116264" x="11741150" y="2216150"/>
          <p14:tracePt t="116280" x="11715750" y="2228850"/>
          <p14:tracePt t="116296" x="11677650" y="2235200"/>
          <p14:tracePt t="116313" x="11633200" y="2235200"/>
          <p14:tracePt t="116330" x="11607800" y="2241550"/>
          <p14:tracePt t="116346" x="11576050" y="2247900"/>
          <p14:tracePt t="116363" x="11544300" y="2254250"/>
          <p14:tracePt t="116380" x="11499850" y="2260600"/>
          <p14:tracePt t="116397" x="11468100" y="2266950"/>
          <p14:tracePt t="116413" x="11436350" y="2273300"/>
          <p14:tracePt t="116430" x="11404600" y="2273300"/>
          <p14:tracePt t="116447" x="11328400" y="2279650"/>
          <p14:tracePt t="116463" x="11220450" y="2292350"/>
          <p14:tracePt t="116480" x="11131550" y="2311400"/>
          <p14:tracePt t="116496" x="10972800" y="2336800"/>
          <p14:tracePt t="116514" x="10775950" y="2362200"/>
          <p14:tracePt t="116530" x="10534650" y="2393950"/>
          <p14:tracePt t="116548" x="10026650" y="2476500"/>
          <p14:tracePt t="116563" x="9842500" y="2501900"/>
          <p14:tracePt t="116580" x="9442450" y="2552700"/>
          <p14:tracePt t="116600" x="9010650" y="2584450"/>
          <p14:tracePt t="116613" x="8540750" y="2603500"/>
          <p14:tracePt t="116630" x="8020050" y="2609850"/>
          <p14:tracePt t="116646" x="7086600" y="2597150"/>
          <p14:tracePt t="116663" x="6527800" y="2571750"/>
          <p14:tracePt t="116680" x="6051550" y="2546350"/>
          <p14:tracePt t="116697" x="5575300" y="2495550"/>
          <p14:tracePt t="116716" x="5226050" y="2444750"/>
          <p14:tracePt t="116734" x="4978400" y="2406650"/>
          <p14:tracePt t="116734" x="4870450" y="2381250"/>
          <p14:tracePt t="116747" x="4800600" y="2368550"/>
          <p14:tracePt t="116765" x="4667250" y="2330450"/>
          <p14:tracePt t="116780" x="4552950" y="2298700"/>
          <p14:tracePt t="116800" x="4457700" y="2260600"/>
          <p14:tracePt t="116813" x="4432300" y="2254250"/>
          <p14:tracePt t="116832" x="4419600" y="2254250"/>
          <p14:tracePt t="116847" x="4419600" y="2247900"/>
          <p14:tracePt t="116864" x="4413250" y="2247900"/>
          <p14:tracePt t="116880" x="4413250" y="2241550"/>
          <p14:tracePt t="116897" x="4375150" y="2241550"/>
          <p14:tracePt t="116914" x="4318000" y="2235200"/>
          <p14:tracePt t="116930" x="4248150" y="2235200"/>
          <p14:tracePt t="116948" x="4184650" y="2235200"/>
          <p14:tracePt t="116964" x="4159250" y="2235200"/>
          <p14:tracePt t="116996" x="4159250" y="2247900"/>
          <p14:tracePt t="117013" x="4184650" y="2273300"/>
          <p14:tracePt t="117031" x="4210050" y="2317750"/>
          <p14:tracePt t="117047" x="4235450" y="2362200"/>
          <p14:tracePt t="117064" x="4254500" y="2406650"/>
          <p14:tracePt t="117080" x="4260850" y="2444750"/>
          <p14:tracePt t="117097" x="4260850" y="2470150"/>
          <p14:tracePt t="117116" x="4254500" y="2476500"/>
          <p14:tracePt t="117163" x="4254500" y="2470150"/>
          <p14:tracePt t="117181" x="4260850" y="2470150"/>
          <p14:tracePt t="117231" x="4254500" y="2470150"/>
          <p14:tracePt t="117247" x="4248150" y="2470150"/>
          <p14:tracePt t="117264" x="4235450" y="2470150"/>
          <p14:tracePt t="117280" x="4210050" y="2470150"/>
          <p14:tracePt t="117297" x="4197350" y="2476500"/>
          <p14:tracePt t="117314" x="4184650" y="2482850"/>
          <p14:tracePt t="117331" x="4178300" y="2489200"/>
          <p14:tracePt t="117350" x="4165600" y="2495550"/>
          <p14:tracePt t="117510" x="4159250" y="2495550"/>
          <p14:tracePt t="117516" x="4152900" y="2495550"/>
          <p14:tracePt t="117524" x="4146550" y="2495550"/>
          <p14:tracePt t="117533" x="4133850" y="2501900"/>
          <p14:tracePt t="117547" x="4127500" y="2501900"/>
          <p14:tracePt t="117565" x="4114800" y="2501900"/>
          <p14:tracePt t="117580" x="4089400" y="2501900"/>
          <p14:tracePt t="117598" x="4076700" y="2495550"/>
          <p14:tracePt t="117936" x="4083050" y="2495550"/>
          <p14:tracePt t="117951" x="4127500" y="2495550"/>
          <p14:tracePt t="117964" x="4152900" y="2501900"/>
          <p14:tracePt t="117981" x="4210050" y="2514600"/>
          <p14:tracePt t="117999" x="4298950" y="2527300"/>
          <p14:tracePt t="118015" x="4337050" y="2527300"/>
          <p14:tracePt t="118031" x="4387850" y="2533650"/>
          <p14:tracePt t="118033" x="4413250" y="2533650"/>
          <p14:tracePt t="118049" x="4457700" y="2533650"/>
          <p14:tracePt t="118065" x="4489450" y="2527300"/>
          <p14:tracePt t="118082" x="4521200" y="2520950"/>
          <p14:tracePt t="118098" x="4533900" y="2514600"/>
          <p14:tracePt t="118263" x="4533900" y="2508250"/>
          <p14:tracePt t="118269" x="4527550" y="2501900"/>
          <p14:tracePt t="118281" x="4527550" y="2495550"/>
          <p14:tracePt t="118298" x="4514850" y="2476500"/>
          <p14:tracePt t="118315" x="4508500" y="2463800"/>
          <p14:tracePt t="119198" x="4514850" y="2457450"/>
          <p14:tracePt t="119204" x="4521200" y="2457450"/>
          <p14:tracePt t="119215" x="4540250" y="2451100"/>
          <p14:tracePt t="119234" x="4610100" y="2444750"/>
          <p14:tracePt t="119248" x="4679950" y="2425700"/>
          <p14:tracePt t="119265" x="4762500" y="2419350"/>
          <p14:tracePt t="119284" x="4857750" y="2419350"/>
          <p14:tracePt t="119299" x="4876800" y="2419350"/>
          <p14:tracePt t="119316" x="4914900" y="2419350"/>
          <p14:tracePt t="119334" x="4946650" y="2419350"/>
          <p14:tracePt t="119350" x="4959350" y="2419350"/>
          <p14:tracePt t="119390" x="4965700" y="2419350"/>
          <p14:tracePt t="119405" x="4972050" y="2419350"/>
          <p14:tracePt t="119415" x="4978400" y="2419350"/>
          <p14:tracePt t="119432" x="4991100" y="2419350"/>
          <p14:tracePt t="119449" x="4997450" y="2413000"/>
          <p14:tracePt t="119481" x="5003800" y="2413000"/>
          <p14:tracePt t="119500" x="5022850" y="2413000"/>
          <p14:tracePt t="119516" x="5060950" y="2413000"/>
          <p14:tracePt t="119533" x="5162550" y="2419350"/>
          <p14:tracePt t="119549" x="5321300" y="2425700"/>
          <p14:tracePt t="119569" x="5543550" y="2432050"/>
          <p14:tracePt t="119583" x="5708650" y="2432050"/>
          <p14:tracePt t="119599" x="5816600" y="2425700"/>
          <p14:tracePt t="119615" x="5911850" y="2419350"/>
          <p14:tracePt t="119633" x="5943600" y="2413000"/>
          <p14:tracePt t="119649" x="5956300" y="2413000"/>
          <p14:tracePt t="119781" x="5956300" y="2419350"/>
          <p14:tracePt t="119796" x="5956300" y="2425700"/>
          <p14:tracePt t="119856" x="5949950" y="2425700"/>
          <p14:tracePt t="119864" x="5949950" y="2432050"/>
          <p14:tracePt t="119884" x="5949950" y="2444750"/>
          <p14:tracePt t="119900" x="5949950" y="2457450"/>
          <p14:tracePt t="119919" x="5949950" y="2476500"/>
          <p14:tracePt t="119936" x="5949950" y="2482850"/>
          <p14:tracePt t="119949" x="5949950" y="2489200"/>
          <p14:tracePt t="119983" x="5956300" y="2489200"/>
          <p14:tracePt t="120000" x="5975350" y="2476500"/>
          <p14:tracePt t="120017" x="5994400" y="2463800"/>
          <p14:tracePt t="120033" x="6007100" y="2457450"/>
          <p14:tracePt t="120050" x="6045200" y="2438400"/>
          <p14:tracePt t="120051" x="6057900" y="2432050"/>
          <p14:tracePt t="120066" x="6070600" y="2432050"/>
          <p14:tracePt t="120083" x="6089650" y="2432050"/>
          <p14:tracePt t="120143" x="6096000" y="2432050"/>
          <p14:tracePt t="120162" x="6127750" y="2432050"/>
          <p14:tracePt t="120167" x="6159500" y="2432050"/>
          <p14:tracePt t="120183" x="6223000" y="2432050"/>
          <p14:tracePt t="120199" x="6299200" y="2432050"/>
          <p14:tracePt t="120216" x="6350000" y="2432050"/>
          <p14:tracePt t="120232" x="6388100" y="2432050"/>
          <p14:tracePt t="120250" x="6432550" y="2432050"/>
          <p14:tracePt t="120267" x="6470650" y="2432050"/>
          <p14:tracePt t="120284" x="6515100" y="2432050"/>
          <p14:tracePt t="120300" x="6540500" y="2432050"/>
          <p14:tracePt t="120317" x="6572250" y="2432050"/>
          <p14:tracePt t="120333" x="6604000" y="2432050"/>
          <p14:tracePt t="120350" x="6635750" y="2432050"/>
          <p14:tracePt t="120369" x="6711950" y="2438400"/>
          <p14:tracePt t="120391" x="6756400" y="2444750"/>
          <p14:tracePt t="120403" x="6819900" y="2451100"/>
          <p14:tracePt t="120419" x="6858000" y="2451100"/>
          <p14:tracePt t="120433" x="6896100" y="2457450"/>
          <p14:tracePt t="120450" x="6921500" y="2457450"/>
          <p14:tracePt t="120467" x="6934200" y="2457450"/>
          <p14:tracePt t="120536" x="6940550" y="2457450"/>
          <p14:tracePt t="120548" x="6953250" y="2463800"/>
          <p14:tracePt t="120556" x="6959600" y="2463800"/>
          <p14:tracePt t="120568" x="6972300" y="2463800"/>
          <p14:tracePt t="120584" x="7016750" y="2463800"/>
          <p14:tracePt t="120600" x="7042150" y="2463800"/>
          <p14:tracePt t="120616" x="7067550" y="2463800"/>
          <p14:tracePt t="120633" x="7131050" y="2476500"/>
          <p14:tracePt t="120650" x="7194550" y="2489200"/>
          <p14:tracePt t="120667" x="7296150" y="2501900"/>
          <p14:tracePt t="120684" x="7353300" y="2514600"/>
          <p14:tracePt t="120703" x="7416800" y="2514600"/>
          <p14:tracePt t="120717" x="7423150" y="2514600"/>
          <p14:tracePt t="120718" x="7435850" y="2514600"/>
          <p14:tracePt t="120750" x="7442200" y="2514600"/>
          <p14:tracePt t="120830" x="7448550" y="2514600"/>
          <p14:tracePt t="120857" x="7448550" y="2508250"/>
          <p14:tracePt t="120863" x="7448550" y="2501900"/>
          <p14:tracePt t="120883" x="7448550" y="2495550"/>
          <p14:tracePt t="120902" x="7448550" y="2489200"/>
          <p14:tracePt t="120917" x="7442200" y="2489200"/>
          <p14:tracePt t="120934" x="7442200" y="2482850"/>
          <p14:tracePt t="120967" x="7442200" y="2476500"/>
          <p14:tracePt t="120984" x="7442200" y="2470150"/>
          <p14:tracePt t="121003" x="7480300" y="2457450"/>
          <p14:tracePt t="121016" x="7543800" y="2457450"/>
          <p14:tracePt t="121033" x="7620000" y="2457450"/>
          <p14:tracePt t="121050" x="7689850" y="2457450"/>
          <p14:tracePt t="121067" x="7753350" y="2457450"/>
          <p14:tracePt t="121083" x="7772400" y="2457450"/>
          <p14:tracePt t="121100" x="7778750" y="2457450"/>
          <p14:tracePt t="121168" x="7785100" y="2457450"/>
          <p14:tracePt t="121176" x="7791450" y="2463800"/>
          <p14:tracePt t="121184" x="7804150" y="2463800"/>
          <p14:tracePt t="121202" x="7861300" y="2476500"/>
          <p14:tracePt t="121217" x="7918450" y="2482850"/>
          <p14:tracePt t="121234" x="7975600" y="2482850"/>
          <p14:tracePt t="121251" x="8045450" y="2482850"/>
          <p14:tracePt t="121268" x="8147050" y="2476500"/>
          <p14:tracePt t="121283" x="8223250" y="2470150"/>
          <p14:tracePt t="121301" x="8299450" y="2463800"/>
          <p14:tracePt t="121317" x="8350250" y="2463800"/>
          <p14:tracePt t="121334" x="8388350" y="2457450"/>
          <p14:tracePt t="121352" x="8407400" y="2457450"/>
          <p14:tracePt t="121469" x="8413750" y="2457450"/>
          <p14:tracePt t="121476" x="8413750" y="2463800"/>
          <p14:tracePt t="121488" x="8420100" y="2463800"/>
          <p14:tracePt t="121501" x="8426450" y="2476500"/>
          <p14:tracePt t="121518" x="8426450" y="2482850"/>
          <p14:tracePt t="121533" x="8426450" y="2495550"/>
          <p14:tracePt t="121550" x="8432800" y="2501900"/>
          <p14:tracePt t="121567" x="8432800" y="2508250"/>
          <p14:tracePt t="121687" x="8432800" y="2514600"/>
          <p14:tracePt t="121693" x="8426450" y="2514600"/>
          <p14:tracePt t="121708" x="8420100" y="2514600"/>
          <p14:tracePt t="121787" x="8420100" y="2508250"/>
          <p14:tracePt t="121795" x="8420100" y="2501900"/>
          <p14:tracePt t="121806" x="8426450" y="2501900"/>
          <p14:tracePt t="121817" x="8426450" y="2495550"/>
          <p14:tracePt t="121851" x="8420100" y="2489200"/>
          <p14:tracePt t="121887" x="8413750" y="2489200"/>
          <p14:tracePt t="122032" x="8420100" y="2489200"/>
          <p14:tracePt t="122058" x="8426450" y="2489200"/>
          <p14:tracePt t="122067" x="8432800" y="2489200"/>
          <p14:tracePt t="122074" x="8445500" y="2482850"/>
          <p14:tracePt t="122086" x="8458200" y="2482850"/>
          <p14:tracePt t="122102" x="8489950" y="2476500"/>
          <p14:tracePt t="122118" x="8496300" y="2476500"/>
          <p14:tracePt t="122135" x="8502650" y="2476500"/>
          <p14:tracePt t="122168" x="8502650" y="2482850"/>
          <p14:tracePt t="122185" x="8502650" y="2489200"/>
          <p14:tracePt t="122201" x="8502650" y="2501900"/>
          <p14:tracePt t="122218" x="8496300" y="2514600"/>
          <p14:tracePt t="122235" x="8496300" y="2520950"/>
          <p14:tracePt t="122295" x="8496300" y="2527300"/>
          <p14:tracePt t="122311" x="8477250" y="2527300"/>
          <p14:tracePt t="122319" x="8458200" y="2527300"/>
          <p14:tracePt t="122335" x="8382000" y="2527300"/>
          <p14:tracePt t="122351" x="8293100" y="2527300"/>
          <p14:tracePt t="122368" x="8191500" y="2520950"/>
          <p14:tracePt t="122385" x="8108950" y="2514600"/>
          <p14:tracePt t="122402" x="8077200" y="2508250"/>
          <p14:tracePt t="122419" x="8070850" y="2508250"/>
          <p14:tracePt t="122435" x="8070850" y="2501900"/>
          <p14:tracePt t="122452" x="8077200" y="2501900"/>
          <p14:tracePt t="122468" x="8089900" y="2501900"/>
          <p14:tracePt t="122485" x="8108950" y="2495550"/>
          <p14:tracePt t="122502" x="8134350" y="2495550"/>
          <p14:tracePt t="122520" x="8191500" y="2495550"/>
          <p14:tracePt t="122535" x="8343900" y="2495550"/>
          <p14:tracePt t="122551" x="8407400" y="2501900"/>
          <p14:tracePt t="122571" x="8597900" y="2501900"/>
          <p14:tracePt t="122585" x="8705850" y="2501900"/>
          <p14:tracePt t="122602" x="8788400" y="2501900"/>
          <p14:tracePt t="122619" x="8839200" y="2501900"/>
          <p14:tracePt t="122638" x="8864600" y="2501900"/>
          <p14:tracePt t="123225" x="8858250" y="2501900"/>
          <p14:tracePt t="123234" x="8845550" y="2501900"/>
          <p14:tracePt t="123243" x="8807450" y="2508250"/>
          <p14:tracePt t="123255" x="8724900" y="2514600"/>
          <p14:tracePt t="123269" x="8464550" y="2520950"/>
          <p14:tracePt t="123286" x="8083550" y="2508250"/>
          <p14:tracePt t="123303" x="7645400" y="2482850"/>
          <p14:tracePt t="123320" x="7277100" y="2444750"/>
          <p14:tracePt t="123335" x="7251700" y="2438400"/>
          <p14:tracePt t="123352" x="7258050" y="2425700"/>
          <p14:tracePt t="123356" x="7283450" y="2413000"/>
          <p14:tracePt t="123369" x="7391400" y="2400300"/>
          <p14:tracePt t="123385" x="7518400" y="2400300"/>
          <p14:tracePt t="123408" x="7658100" y="2400300"/>
          <p14:tracePt t="123418" x="7727950" y="2400300"/>
          <p14:tracePt t="123435" x="7753350" y="2400300"/>
          <p14:tracePt t="123453" x="7753350" y="2393950"/>
          <p14:tracePt t="123470" x="7753350" y="2381250"/>
          <p14:tracePt t="123487" x="7753350" y="2362200"/>
          <p14:tracePt t="123506" x="7747000" y="2336800"/>
          <p14:tracePt t="123519" x="7747000" y="2317750"/>
          <p14:tracePt t="123536" x="7740650" y="2298700"/>
          <p14:tracePt t="123552" x="7727950" y="2286000"/>
          <p14:tracePt t="123569" x="7708900" y="2273300"/>
          <p14:tracePt t="123586" x="7677150" y="2266950"/>
          <p14:tracePt t="123605" x="7613650" y="2305050"/>
          <p14:tracePt t="123619" x="7594600" y="2343150"/>
          <p14:tracePt t="123636" x="7620000" y="2400300"/>
          <p14:tracePt t="123653" x="7664450" y="2432050"/>
          <p14:tracePt t="123669" x="7734300" y="2457450"/>
          <p14:tracePt t="123686" x="7842250" y="2463800"/>
          <p14:tracePt t="123703" x="7912100" y="2457450"/>
          <p14:tracePt t="123719" x="7924800" y="2444750"/>
          <p14:tracePt t="123737" x="7931150" y="2419350"/>
          <p14:tracePt t="123752" x="7931150" y="2406650"/>
          <p14:tracePt t="123792" x="7937500" y="2413000"/>
          <p14:tracePt t="123803" x="7950200" y="2425700"/>
          <p14:tracePt t="123822" x="7994650" y="2457450"/>
          <p14:tracePt t="123836" x="8134350" y="2495550"/>
          <p14:tracePt t="123853" x="8280400" y="2527300"/>
          <p14:tracePt t="123869" x="8470900" y="2552700"/>
          <p14:tracePt t="123887" x="8572500" y="2559050"/>
          <p14:tracePt t="123903" x="8636000" y="2559050"/>
          <p14:tracePt t="123920" x="8655050" y="2559050"/>
          <p14:tracePt t="123937" x="8667750" y="2552700"/>
          <p14:tracePt t="123955" x="8674100" y="2552700"/>
          <p14:tracePt t="124099" x="8680450" y="2552700"/>
          <p14:tracePt t="124115" x="8686800" y="2552700"/>
          <p14:tracePt t="124130" x="8693150" y="2552700"/>
          <p14:tracePt t="124177" x="8699500" y="2552700"/>
          <p14:tracePt t="124285" x="8693150" y="2552700"/>
          <p14:tracePt t="124302" x="8680450" y="2552700"/>
          <p14:tracePt t="124320" x="8667750" y="2540000"/>
          <p14:tracePt t="124337" x="8655050" y="2520950"/>
          <p14:tracePt t="124353" x="8655050" y="2508250"/>
          <p14:tracePt t="124370" x="8693150" y="2489200"/>
          <p14:tracePt t="124387" x="8794750" y="2463800"/>
          <p14:tracePt t="124404" x="8902700" y="2451100"/>
          <p14:tracePt t="124420" x="8991600" y="2438400"/>
          <p14:tracePt t="124437" x="9048750" y="2419350"/>
          <p14:tracePt t="124453" x="9118600" y="2406650"/>
          <p14:tracePt t="124470" x="9220200" y="2406650"/>
          <p14:tracePt t="124487" x="9410700" y="2413000"/>
          <p14:tracePt t="124505" x="9734550" y="2463800"/>
          <p14:tracePt t="124519" x="9823450" y="2482850"/>
          <p14:tracePt t="124537" x="9950450" y="2508250"/>
          <p14:tracePt t="124554" x="9994900" y="2514600"/>
          <p14:tracePt t="124570" x="9988550" y="2520950"/>
          <p14:tracePt t="124587" x="9937750" y="2527300"/>
          <p14:tracePt t="124602" x="9893300" y="2533650"/>
          <p14:tracePt t="124619" x="9893300" y="2540000"/>
          <p14:tracePt t="124637" x="9931400" y="2552700"/>
          <p14:tracePt t="124654" x="10020300" y="2559050"/>
          <p14:tracePt t="124670" x="10153650" y="2559050"/>
          <p14:tracePt t="124686" x="10280650" y="2565400"/>
          <p14:tracePt t="124704" x="10388600" y="2565400"/>
          <p14:tracePt t="124720" x="10452100" y="2565400"/>
          <p14:tracePt t="124737" x="10471150" y="2559050"/>
          <p14:tracePt t="124753" x="10477500" y="2559050"/>
          <p14:tracePt t="124770" x="10483850" y="2559050"/>
          <p14:tracePt t="125005" x="10490200" y="2552700"/>
          <p14:tracePt t="125012" x="10502900" y="2540000"/>
          <p14:tracePt t="125021" x="10509250" y="2533650"/>
          <p14:tracePt t="125038" x="10579100" y="2514600"/>
          <p14:tracePt t="125054" x="10648950" y="2495550"/>
          <p14:tracePt t="125070" x="10750550" y="2457450"/>
          <p14:tracePt t="125087" x="10839450" y="2419350"/>
          <p14:tracePt t="125104" x="10877550" y="2387600"/>
          <p14:tracePt t="125121" x="10890250" y="2349500"/>
          <p14:tracePt t="125140" x="10890250" y="2317750"/>
          <p14:tracePt t="125153" x="10877550" y="2286000"/>
          <p14:tracePt t="125170" x="10858500" y="2266950"/>
          <p14:tracePt t="125187" x="10839450" y="2241550"/>
          <p14:tracePt t="125204" x="10820400" y="2222500"/>
          <p14:tracePt t="125221" x="10807700" y="2216150"/>
          <p14:tracePt t="125238" x="10801350" y="2209800"/>
          <p14:tracePt t="125254" x="10782300" y="2203450"/>
          <p14:tracePt t="125270" x="10693400" y="2184400"/>
          <p14:tracePt t="125287" x="10591800" y="2165350"/>
          <p14:tracePt t="125304" x="10464800" y="2146300"/>
          <p14:tracePt t="125321" x="10312400" y="2120900"/>
          <p14:tracePt t="125337" x="10090150" y="2070100"/>
          <p14:tracePt t="125353" x="9906000" y="2044700"/>
          <p14:tracePt t="125370" x="9715500" y="2012950"/>
          <p14:tracePt t="125388" x="9588500" y="1987550"/>
          <p14:tracePt t="125404" x="9467850" y="1968500"/>
          <p14:tracePt t="125420" x="9417050" y="1955800"/>
          <p14:tracePt t="125437" x="9391650" y="1955800"/>
          <p14:tracePt t="125454" x="9391650" y="1949450"/>
          <p14:tracePt t="125528" x="9385300" y="1949450"/>
          <p14:tracePt t="125536" x="9378950" y="1949450"/>
          <p14:tracePt t="125553" x="9353550" y="1949450"/>
          <p14:tracePt t="125571" x="9347200" y="1949450"/>
          <p14:tracePt t="126046" x="9347200" y="1962150"/>
          <p14:tracePt t="126053" x="9347200" y="1968500"/>
          <p14:tracePt t="126072" x="9347200" y="2019300"/>
          <p14:tracePt t="126088" x="9347200" y="2070100"/>
          <p14:tracePt t="126105" x="9347200" y="2108200"/>
          <p14:tracePt t="126121" x="9334500" y="2139950"/>
          <p14:tracePt t="126138" x="9334500" y="2146300"/>
          <p14:tracePt t="126155" x="9334500" y="2152650"/>
          <p14:tracePt t="126195" x="9328150" y="2159000"/>
          <p14:tracePt t="126205" x="9321800" y="2159000"/>
          <p14:tracePt t="126221" x="9315450" y="2171700"/>
          <p14:tracePt t="126238" x="9290050" y="2184400"/>
          <p14:tracePt t="126255" x="9271000" y="2197100"/>
          <p14:tracePt t="126256" x="9264650" y="2203450"/>
          <p14:tracePt t="126288" x="9258300" y="2209800"/>
          <p14:tracePt t="126353" x="9251950" y="2209800"/>
          <p14:tracePt t="126371" x="9226550" y="2209800"/>
          <p14:tracePt t="126388" x="9182100" y="2203450"/>
          <p14:tracePt t="126405" x="9112250" y="2190750"/>
          <p14:tracePt t="126422" x="9074150" y="2184400"/>
          <p14:tracePt t="126438" x="9042400" y="2178050"/>
          <p14:tracePt t="126458" x="9004300" y="2159000"/>
          <p14:tracePt t="126472" x="8978900" y="2152650"/>
          <p14:tracePt t="126488" x="8947150" y="2139950"/>
          <p14:tracePt t="126505" x="8877300" y="2127250"/>
          <p14:tracePt t="126521" x="8794750" y="2120900"/>
          <p14:tracePt t="126538" x="8718550" y="2114550"/>
          <p14:tracePt t="126558" x="8674100" y="2114550"/>
          <p14:tracePt t="126571" x="8661400" y="2114550"/>
          <p14:tracePt t="126606" x="8661400" y="2120900"/>
          <p14:tracePt t="126638" x="8661400" y="2127250"/>
          <p14:tracePt t="126655" x="8667750" y="2127250"/>
          <p14:tracePt t="126674" x="8667750" y="2133600"/>
          <p14:tracePt t="126688" x="8674100" y="2133600"/>
          <p14:tracePt t="126708" x="8686800" y="2146300"/>
          <p14:tracePt t="126721" x="8705850" y="2152650"/>
          <p14:tracePt t="126738" x="8750300" y="2184400"/>
          <p14:tracePt t="126755" x="8782050" y="2203450"/>
          <p14:tracePt t="126772" x="8832850" y="2222500"/>
          <p14:tracePt t="126788" x="8858250" y="2235200"/>
          <p14:tracePt t="126807" x="8909050" y="2241550"/>
          <p14:tracePt t="126821" x="8972550" y="2241550"/>
          <p14:tracePt t="126838" x="9023350" y="2222500"/>
          <p14:tracePt t="126855" x="9105900" y="2197100"/>
          <p14:tracePt t="126871" x="9150350" y="2178050"/>
          <p14:tracePt t="126891" x="9207500" y="2146300"/>
          <p14:tracePt t="126909" x="9239250" y="2127250"/>
          <p14:tracePt t="126925" x="9271000" y="2095500"/>
          <p14:tracePt t="126941" x="9283700" y="2063750"/>
          <p14:tracePt t="126954" x="9283700" y="2025650"/>
          <p14:tracePt t="126972" x="9277350" y="1962150"/>
          <p14:tracePt t="126988" x="9264650" y="1924050"/>
          <p14:tracePt t="126990" x="9258300" y="1905000"/>
          <p14:tracePt t="127006" x="9245600" y="1873250"/>
          <p14:tracePt t="127022" x="9226550" y="1841500"/>
          <p14:tracePt t="127039" x="9201150" y="1803400"/>
          <p14:tracePt t="127055" x="9169400" y="1771650"/>
          <p14:tracePt t="127072" x="9144000" y="1752600"/>
          <p14:tracePt t="127088" x="9118600" y="1746250"/>
          <p14:tracePt t="127105" x="9080500" y="1739900"/>
          <p14:tracePt t="127122" x="8978900" y="1739900"/>
          <p14:tracePt t="127139" x="8902700" y="1752600"/>
          <p14:tracePt t="127156" x="8826500" y="1771650"/>
          <p14:tracePt t="127172" x="8769350" y="1797050"/>
          <p14:tracePt t="127189" x="8705850" y="1847850"/>
          <p14:tracePt t="127205" x="8686800" y="1885950"/>
          <p14:tracePt t="127223" x="8680450" y="1930400"/>
          <p14:tracePt t="127238" x="8680450" y="2000250"/>
          <p14:tracePt t="127256" x="8680450" y="2101850"/>
          <p14:tracePt t="127272" x="8667750" y="2171700"/>
          <p14:tracePt t="127289" x="8648700" y="2279650"/>
          <p14:tracePt t="127305" x="8636000" y="2381250"/>
          <p14:tracePt t="127323" x="8667750" y="2425700"/>
          <p14:tracePt t="127339" x="8705850" y="2489200"/>
          <p14:tracePt t="127356" x="8813800" y="2508250"/>
          <p14:tracePt t="127372" x="8896350" y="2514600"/>
          <p14:tracePt t="127389" x="8978900" y="2514600"/>
          <p14:tracePt t="127405" x="9048750" y="2501900"/>
          <p14:tracePt t="127424" x="9131300" y="2457450"/>
          <p14:tracePt t="127439" x="9201150" y="2406650"/>
          <p14:tracePt t="127456" x="9277350" y="2336800"/>
          <p14:tracePt t="127473" x="9347200" y="2241550"/>
          <p14:tracePt t="127491" x="9417050" y="2108200"/>
          <p14:tracePt t="127506" x="9429750" y="2076450"/>
          <p14:tracePt t="127524" x="9448800" y="1974850"/>
          <p14:tracePt t="127539" x="9448800" y="1930400"/>
          <p14:tracePt t="127555" x="9429750" y="1892300"/>
          <p14:tracePt t="127573" x="9385300" y="1873250"/>
          <p14:tracePt t="127590" x="9347200" y="1860550"/>
          <p14:tracePt t="127605" x="9277350" y="1841500"/>
          <p14:tracePt t="127622" x="9220200" y="1828800"/>
          <p14:tracePt t="127640" x="9156700" y="1816100"/>
          <p14:tracePt t="127656" x="9118600" y="1803400"/>
          <p14:tracePt t="127672" x="9080500" y="1803400"/>
          <p14:tracePt t="127689" x="9055100" y="1803400"/>
          <p14:tracePt t="127691" x="9042400" y="1816100"/>
          <p14:tracePt t="127706" x="9029700" y="1822450"/>
          <p14:tracePt t="127722" x="9004300" y="1847850"/>
          <p14:tracePt t="127739" x="8972550" y="1879600"/>
          <p14:tracePt t="127756" x="8947150" y="1930400"/>
          <p14:tracePt t="127774" x="8921750" y="2012950"/>
          <p14:tracePt t="127789" x="8909050" y="2076450"/>
          <p14:tracePt t="127806" x="8909050" y="2152650"/>
          <p14:tracePt t="127825" x="8934450" y="2235200"/>
          <p14:tracePt t="127839" x="8972550" y="2330450"/>
          <p14:tracePt t="127857" x="8991600" y="2381250"/>
          <p14:tracePt t="127872" x="9036050" y="2444750"/>
          <p14:tracePt t="127890" x="9112250" y="2470150"/>
          <p14:tracePt t="127907" x="9201150" y="2470150"/>
          <p14:tracePt t="127924" x="9378950" y="2413000"/>
          <p14:tracePt t="127939" x="9429750" y="2381250"/>
          <p14:tracePt t="127956" x="9512300" y="2317750"/>
          <p14:tracePt t="127975" x="9601200" y="2197100"/>
          <p14:tracePt t="127989" x="9620250" y="2152650"/>
          <p14:tracePt t="127991" x="9632950" y="2120900"/>
          <p14:tracePt t="128006" x="9639300" y="2089150"/>
          <p14:tracePt t="128024" x="9652000" y="1974850"/>
          <p14:tracePt t="128040" x="9645650" y="1924050"/>
          <p14:tracePt t="128056" x="9632950" y="1879600"/>
          <p14:tracePt t="128073" x="9613900" y="1835150"/>
          <p14:tracePt t="128089" x="9582150" y="1797050"/>
          <p14:tracePt t="128106" x="9531350" y="1765300"/>
          <p14:tracePt t="128124" x="9474200" y="1746250"/>
          <p14:tracePt t="128140" x="9398000" y="1733550"/>
          <p14:tracePt t="128156" x="9340850" y="1746250"/>
          <p14:tracePt t="128175" x="9220200" y="1797050"/>
          <p14:tracePt t="128189" x="9175750" y="1828800"/>
          <p14:tracePt t="128206" x="9086850" y="1892300"/>
          <p14:tracePt t="128208" x="9067800" y="1905000"/>
          <p14:tracePt t="128223" x="8997950" y="1962150"/>
          <p14:tracePt t="128240" x="8966200" y="2000250"/>
          <p14:tracePt t="128256" x="8947150" y="2025650"/>
          <p14:tracePt t="128273" x="8915400" y="2101850"/>
          <p14:tracePt t="128290" x="8896350" y="2197100"/>
          <p14:tracePt t="128307" x="8890000" y="2273300"/>
          <p14:tracePt t="128323" x="8902700" y="2349500"/>
          <p14:tracePt t="128341" x="8947150" y="2425700"/>
          <p14:tracePt t="128357" x="9017000" y="2501900"/>
          <p14:tracePt t="128373" x="9137650" y="2571750"/>
          <p14:tracePt t="128390" x="9258300" y="2597150"/>
          <p14:tracePt t="128407" x="9372600" y="2597150"/>
          <p14:tracePt t="128423" x="9467850" y="2571750"/>
          <p14:tracePt t="128439" x="9556750" y="2514600"/>
          <p14:tracePt t="128456" x="9613900" y="2419350"/>
          <p14:tracePt t="128472" x="9639300" y="2311400"/>
          <p14:tracePt t="128490" x="9639300" y="2241550"/>
          <p14:tracePt t="128507" x="9601200" y="2184400"/>
          <p14:tracePt t="128523" x="9531350" y="2146300"/>
          <p14:tracePt t="128540" x="9455150" y="2108200"/>
          <p14:tracePt t="128559" x="9315450" y="2051050"/>
          <p14:tracePt t="128573" x="9194800" y="2006600"/>
          <p14:tracePt t="128590" x="9080500" y="1968500"/>
          <p14:tracePt t="128607" x="8991600" y="1949450"/>
          <p14:tracePt t="128625" x="8896350" y="1949450"/>
          <p14:tracePt t="128640" x="8832850" y="1987550"/>
          <p14:tracePt t="128657" x="8782050" y="2051050"/>
          <p14:tracePt t="128658" x="8763000" y="2082800"/>
          <p14:tracePt t="128674" x="8750300" y="2108200"/>
          <p14:tracePt t="128690" x="8718550" y="2159000"/>
          <p14:tracePt t="128709" x="8686800" y="2197100"/>
          <p14:tracePt t="128723" x="8680450" y="2209800"/>
          <p14:tracePt t="128774" x="8686800" y="2216150"/>
          <p14:tracePt t="128790" x="8712200" y="2235200"/>
          <p14:tracePt t="128807" x="8756650" y="2260600"/>
          <p14:tracePt t="128823" x="8769350" y="2292350"/>
          <p14:tracePt t="128842" x="8724900" y="2324100"/>
          <p14:tracePt t="128857" x="8674100" y="2324100"/>
          <p14:tracePt t="128874" x="8667750" y="2324100"/>
          <p14:tracePt t="129029" x="8667750" y="2317750"/>
          <p14:tracePt t="142821" x="8661400" y="2317750"/>
          <p14:tracePt t="142829" x="8648700" y="2317750"/>
          <p14:tracePt t="142839" x="8610600" y="2311400"/>
          <p14:tracePt t="142853" x="8559800" y="2311400"/>
          <p14:tracePt t="142868" x="8451850" y="2311400"/>
          <p14:tracePt t="142885" x="8394700" y="2305050"/>
          <p14:tracePt t="142902" x="8369300" y="2305050"/>
          <p14:tracePt t="142918" x="8362950" y="2305050"/>
          <p14:tracePt t="143090" x="8356600" y="2305050"/>
          <p14:tracePt t="143102" x="8293100" y="2336800"/>
          <p14:tracePt t="143119" x="8058150" y="2476500"/>
          <p14:tracePt t="143136" x="7715250" y="2692400"/>
          <p14:tracePt t="143152" x="7346950" y="2965450"/>
          <p14:tracePt t="143169" x="7118350" y="3143250"/>
          <p14:tracePt t="143185" x="6991350" y="3194050"/>
          <p14:tracePt t="143202" x="6940550" y="3194050"/>
          <p14:tracePt t="143220" x="6908800" y="3194050"/>
          <p14:tracePt t="143239" x="6819900" y="3219450"/>
          <p14:tracePt t="143255" x="6654800" y="3213100"/>
          <p14:tracePt t="143269" x="6464300" y="3200400"/>
          <p14:tracePt t="143285" x="6127750" y="3194050"/>
          <p14:tracePt t="143302" x="5695950" y="3175000"/>
          <p14:tracePt t="143319" x="5168900" y="3086100"/>
          <p14:tracePt t="143335" x="4933950" y="3022600"/>
          <p14:tracePt t="143355" x="4749800" y="2984500"/>
          <p14:tracePt t="143369" x="4578350" y="2965450"/>
          <p14:tracePt t="143387" x="4400550" y="2952750"/>
          <p14:tracePt t="143403" x="4241800" y="2946400"/>
          <p14:tracePt t="143418" x="4152900" y="2946400"/>
          <p14:tracePt t="143435" x="4140200" y="2940050"/>
          <p14:tracePt t="143471" x="4140200" y="2927350"/>
          <p14:tracePt t="143489" x="4146550" y="2927350"/>
          <p14:tracePt t="143503" x="4127500" y="2921000"/>
          <p14:tracePt t="143520" x="4019550" y="2901950"/>
          <p14:tracePt t="143536" x="3759200" y="2889250"/>
          <p14:tracePt t="143552" x="3663950" y="2870200"/>
          <p14:tracePt t="143569" x="3663950" y="2863850"/>
          <p14:tracePt t="143586" x="3676650" y="2844800"/>
          <p14:tracePt t="143603" x="3746500" y="2825750"/>
          <p14:tracePt t="143621" x="3879850" y="2800350"/>
          <p14:tracePt t="143639" x="4044950" y="2787650"/>
          <p14:tracePt t="143655" x="4222750" y="2787650"/>
          <p14:tracePt t="143670" x="4337050" y="2813050"/>
          <p14:tracePt t="143685" x="4400550" y="2832100"/>
          <p14:tracePt t="143703" x="4451350" y="2851150"/>
          <p14:tracePt t="143720" x="4521200" y="2851150"/>
          <p14:tracePt t="143735" x="4584700" y="2844800"/>
          <p14:tracePt t="143752" x="4648200" y="2832100"/>
          <p14:tracePt t="143769" x="4724400" y="2800350"/>
          <p14:tracePt t="143787" x="4806950" y="2781300"/>
          <p14:tracePt t="143802" x="4819650" y="2774950"/>
          <p14:tracePt t="143890" x="4826000" y="2774950"/>
          <p14:tracePt t="143898" x="4832350" y="2774950"/>
          <p14:tracePt t="143907" x="4838700" y="2774950"/>
          <p14:tracePt t="143920" x="4845050" y="2774950"/>
          <p14:tracePt t="143936" x="4883150" y="2774950"/>
          <p14:tracePt t="143953" x="4921250" y="2787650"/>
          <p14:tracePt t="143972" x="4965700" y="2806700"/>
          <p14:tracePt t="143987" x="4978400" y="2819400"/>
          <p14:tracePt t="144002" x="5010150" y="2838450"/>
          <p14:tracePt t="144020" x="5016500" y="2844800"/>
          <p14:tracePt t="144037" x="5035550" y="2851150"/>
          <p14:tracePt t="144053" x="5060950" y="2851150"/>
          <p14:tracePt t="144072" x="5092700" y="2851150"/>
          <p14:tracePt t="144086" x="5118100" y="2851150"/>
          <p14:tracePt t="144103" x="5162550" y="2857500"/>
          <p14:tracePt t="144120" x="5187950" y="2863850"/>
          <p14:tracePt t="144136" x="5226050" y="2870200"/>
          <p14:tracePt t="144153" x="5251450" y="2870200"/>
          <p14:tracePt t="144170" x="5264150" y="2870200"/>
          <p14:tracePt t="144187" x="5295900" y="2870200"/>
          <p14:tracePt t="144206" x="5340350" y="2857500"/>
          <p14:tracePt t="144220" x="5353050" y="2844800"/>
          <p14:tracePt t="144236" x="5384800" y="2825750"/>
          <p14:tracePt t="144256" x="5403850" y="2806700"/>
          <p14:tracePt t="144273" x="5410200" y="2794000"/>
          <p14:tracePt t="144286" x="5416550" y="2781300"/>
          <p14:tracePt t="144303" x="5416550" y="2768600"/>
          <p14:tracePt t="144319" x="5410200" y="2743200"/>
          <p14:tracePt t="144337" x="5384800" y="2717800"/>
          <p14:tracePt t="144353" x="5359400" y="2679700"/>
          <p14:tracePt t="144372" x="5334000" y="2647950"/>
          <p14:tracePt t="144387" x="5308600" y="2622550"/>
          <p14:tracePt t="144403" x="5295900" y="2603500"/>
          <p14:tracePt t="144420" x="5270500" y="2584450"/>
          <p14:tracePt t="144437" x="5251450" y="2571750"/>
          <p14:tracePt t="144454" x="5238750" y="2559050"/>
          <p14:tracePt t="144470" x="5219700" y="2552700"/>
          <p14:tracePt t="144491" x="5181600" y="2533650"/>
          <p14:tracePt t="144507" x="5130800" y="2514600"/>
          <p14:tracePt t="144524" x="5080000" y="2495550"/>
          <p14:tracePt t="144537" x="5029200" y="2476500"/>
          <p14:tracePt t="144556" x="4984750" y="2457450"/>
          <p14:tracePt t="144570" x="4946650" y="2438400"/>
          <p14:tracePt t="144589" x="4921250" y="2419350"/>
          <p14:tracePt t="144607" x="4902200" y="2400300"/>
          <p14:tracePt t="144619" x="4883150" y="2381250"/>
          <p14:tracePt t="144640" x="4857750" y="2368550"/>
          <p14:tracePt t="144657" x="4826000" y="2362200"/>
          <p14:tracePt t="144672" x="4781550" y="2349500"/>
          <p14:tracePt t="144686" x="4756150" y="2349500"/>
          <p14:tracePt t="144703" x="4711700" y="2336800"/>
          <p14:tracePt t="144723" x="4622800" y="2298700"/>
          <p14:tracePt t="144741" x="4572000" y="2273300"/>
          <p14:tracePt t="144753" x="4540250" y="2266950"/>
          <p14:tracePt t="144771" x="4495800" y="2254250"/>
          <p14:tracePt t="144786" x="4413250" y="2254250"/>
          <p14:tracePt t="144803" x="4330700" y="2260600"/>
          <p14:tracePt t="144820" x="4248150" y="2273300"/>
          <p14:tracePt t="144840" x="4184650" y="2279650"/>
          <p14:tracePt t="144857" x="4114800" y="2286000"/>
          <p14:tracePt t="144870" x="4057650" y="2292350"/>
          <p14:tracePt t="144886" x="3975100" y="2292350"/>
          <p14:tracePt t="144903" x="3892550" y="2298700"/>
          <p14:tracePt t="144923" x="3841750" y="2298700"/>
          <p14:tracePt t="144936" x="3810000" y="2298700"/>
          <p14:tracePt t="144953" x="3797300" y="2298700"/>
          <p14:tracePt t="144972" x="3765550" y="2324100"/>
          <p14:tracePt t="144987" x="3702050" y="2355850"/>
          <p14:tracePt t="145004" x="3568700" y="2413000"/>
          <p14:tracePt t="145020" x="3473450" y="2457450"/>
          <p14:tracePt t="145041" x="3409950" y="2489200"/>
          <p14:tracePt t="145055" x="3384550" y="2495550"/>
          <p14:tracePt t="145087" x="3390900" y="2495550"/>
          <p14:tracePt t="145104" x="3429000" y="2495550"/>
          <p14:tracePt t="145123" x="3517900" y="2514600"/>
          <p14:tracePt t="145136" x="3606800" y="2552700"/>
          <p14:tracePt t="145153" x="3683000" y="2609850"/>
          <p14:tracePt t="145170" x="3746500" y="2667000"/>
          <p14:tracePt t="145188" x="3810000" y="2724150"/>
          <p14:tracePt t="145204" x="3873500" y="2762250"/>
          <p14:tracePt t="145220" x="3924300" y="2774950"/>
          <p14:tracePt t="145237" x="3994150" y="2781300"/>
          <p14:tracePt t="145254" x="4057650" y="2781300"/>
          <p14:tracePt t="145270" x="4152900" y="2781300"/>
          <p14:tracePt t="145288" x="4267200" y="2787650"/>
          <p14:tracePt t="145304" x="4438650" y="2819400"/>
          <p14:tracePt t="145320" x="4565650" y="2838450"/>
          <p14:tracePt t="145337" x="4673600" y="2857500"/>
          <p14:tracePt t="145356" x="4794250" y="2870200"/>
          <p14:tracePt t="145370" x="4813300" y="2870200"/>
          <p14:tracePt t="145388" x="4889500" y="2876550"/>
          <p14:tracePt t="145407" x="5022850" y="2870200"/>
          <p14:tracePt t="145422" x="5111750" y="2857500"/>
          <p14:tracePt t="145437" x="5143500" y="2851150"/>
          <p14:tracePt t="145454" x="5245100" y="2825750"/>
          <p14:tracePt t="145472" x="5321300" y="2806700"/>
          <p14:tracePt t="145488" x="5372100" y="2794000"/>
          <p14:tracePt t="145504" x="5403850" y="2781300"/>
          <p14:tracePt t="145521" x="5429250" y="2768600"/>
          <p14:tracePt t="145538" x="5441950" y="2762250"/>
          <p14:tracePt t="145553" x="5454650" y="2749550"/>
          <p14:tracePt t="145571" x="5461000" y="2730500"/>
          <p14:tracePt t="145587" x="5461000" y="2705100"/>
          <p14:tracePt t="145606" x="5454650" y="2647950"/>
          <p14:tracePt t="145620" x="5441950" y="2628900"/>
          <p14:tracePt t="145638" x="5378450" y="2559050"/>
          <p14:tracePt t="145655" x="5340350" y="2527300"/>
          <p14:tracePt t="145670" x="5295900" y="2463800"/>
          <p14:tracePt t="145687" x="5264150" y="2425700"/>
          <p14:tracePt t="145704" x="5251450" y="2419350"/>
          <p14:tracePt t="145723" x="5213350" y="2381250"/>
          <p14:tracePt t="145739" x="5175250" y="2368550"/>
          <p14:tracePt t="145754" x="5105400" y="2362200"/>
          <p14:tracePt t="145771" x="5041900" y="2349500"/>
          <p14:tracePt t="145787" x="4946650" y="2330450"/>
          <p14:tracePt t="145805" x="4870450" y="2311400"/>
          <p14:tracePt t="145821" x="4768850" y="2298700"/>
          <p14:tracePt t="145838" x="4705350" y="2298700"/>
          <p14:tracePt t="145854" x="4622800" y="2298700"/>
          <p14:tracePt t="145872" x="4565650" y="2305050"/>
          <p14:tracePt t="145875" x="4540250" y="2311400"/>
          <p14:tracePt t="145888" x="4502150" y="2330450"/>
          <p14:tracePt t="145906" x="4438650" y="2368550"/>
          <p14:tracePt t="145925" x="4406900" y="2387600"/>
          <p14:tracePt t="145941" x="4356100" y="2413000"/>
          <p14:tracePt t="145957" x="4324350" y="2432050"/>
          <p14:tracePt t="145971" x="4298950" y="2444750"/>
          <p14:tracePt t="145989" x="4273550" y="2463800"/>
          <p14:tracePt t="146005" x="4248150" y="2476500"/>
          <p14:tracePt t="146021" x="4216400" y="2495550"/>
          <p14:tracePt t="146038" x="4165600" y="2527300"/>
          <p14:tracePt t="146055" x="4133850" y="2546350"/>
          <p14:tracePt t="146072" x="4114800" y="2571750"/>
          <p14:tracePt t="146087" x="4102100" y="2597150"/>
          <p14:tracePt t="146105" x="4102100" y="2635250"/>
          <p14:tracePt t="146121" x="4133850" y="2692400"/>
          <p14:tracePt t="146138" x="4165600" y="2730500"/>
          <p14:tracePt t="146155" x="4248150" y="2781300"/>
          <p14:tracePt t="146171" x="4330700" y="2819400"/>
          <p14:tracePt t="146188" x="4425950" y="2851150"/>
          <p14:tracePt t="146205" x="4540250" y="2882900"/>
          <p14:tracePt t="146221" x="4724400" y="2914650"/>
          <p14:tracePt t="146238" x="4832350" y="2927350"/>
          <p14:tracePt t="146257" x="4921250" y="2933700"/>
          <p14:tracePt t="146271" x="5016500" y="2933700"/>
          <p14:tracePt t="146288" x="5054600" y="2927350"/>
          <p14:tracePt t="146305" x="5073650" y="2927350"/>
          <p14:tracePt t="146322" x="5080000" y="2921000"/>
          <p14:tracePt t="146338" x="5060950" y="2927350"/>
          <p14:tracePt t="146354" x="5010150" y="2940050"/>
          <p14:tracePt t="146374" x="4978400" y="2940050"/>
          <p14:tracePt t="146389" x="4972050" y="2946400"/>
          <p14:tracePt t="146406" x="4959350" y="2946400"/>
          <p14:tracePt t="146438" x="4959350" y="2940050"/>
          <p14:tracePt t="146455" x="4959350" y="2921000"/>
          <p14:tracePt t="146472" x="4959350" y="2914650"/>
          <p14:tracePt t="146489" x="4946650" y="2908300"/>
          <p14:tracePt t="146508" x="4921250" y="2901950"/>
          <p14:tracePt t="146521" x="4895850" y="2901950"/>
          <p14:tracePt t="146538" x="4889500" y="2901950"/>
          <p14:tracePt t="146554" x="4883150" y="2895600"/>
          <p14:tracePt t="146572" x="4876800" y="2882900"/>
          <p14:tracePt t="146588" x="4870450" y="2863850"/>
          <p14:tracePt t="146590" x="4870450" y="2857500"/>
          <p14:tracePt t="146621" x="4851400" y="2844800"/>
          <p14:tracePt t="146638" x="4832350" y="2844800"/>
          <p14:tracePt t="146656" x="4806950" y="2844800"/>
          <p14:tracePt t="146672" x="4800600" y="2844800"/>
          <p14:tracePt t="146689" x="4800600" y="2857500"/>
          <p14:tracePt t="146706" x="4819650" y="2870200"/>
          <p14:tracePt t="146722" x="4857750" y="2876550"/>
          <p14:tracePt t="146738" x="4889500" y="2876550"/>
          <p14:tracePt t="146759" x="4908550" y="2876550"/>
          <p14:tracePt t="146829" x="4914900" y="2876550"/>
          <p14:tracePt t="146844" x="4921250" y="2870200"/>
          <p14:tracePt t="146852" x="4940300" y="2870200"/>
          <p14:tracePt t="146871" x="4984750" y="2863850"/>
          <p14:tracePt t="146889" x="5029200" y="2857500"/>
          <p14:tracePt t="146906" x="5073650" y="2857500"/>
          <p14:tracePt t="146922" x="5099050" y="2857500"/>
          <p14:tracePt t="146939" x="5111750" y="2851150"/>
          <p14:tracePt t="146977" x="5118100" y="2851150"/>
          <p14:tracePt t="146994" x="5124450" y="2851150"/>
          <p14:tracePt t="147005" x="5137150" y="2844800"/>
          <p14:tracePt t="147021" x="5168900" y="2844800"/>
          <p14:tracePt t="147039" x="5194300" y="2838450"/>
          <p14:tracePt t="147055" x="5232400" y="2825750"/>
          <p14:tracePt t="147073" x="5270500" y="2813050"/>
          <p14:tracePt t="147088" x="5314950" y="2806700"/>
          <p14:tracePt t="147106" x="5353050" y="2794000"/>
          <p14:tracePt t="147122" x="5397500" y="2787650"/>
          <p14:tracePt t="147139" x="5448300" y="2781300"/>
          <p14:tracePt t="147155" x="5473700" y="2781300"/>
          <p14:tracePt t="147173" x="5505450" y="2768600"/>
          <p14:tracePt t="147188" x="5530850" y="2749550"/>
          <p14:tracePt t="147205" x="5549900" y="2730500"/>
          <p14:tracePt t="147221" x="5556250" y="2717800"/>
          <p14:tracePt t="147239" x="5556250" y="2692400"/>
          <p14:tracePt t="147256" x="5562600" y="2660650"/>
          <p14:tracePt t="147272" x="5562600" y="2635250"/>
          <p14:tracePt t="147273" x="5562600" y="2616200"/>
          <p14:tracePt t="147290" x="5549900" y="2571750"/>
          <p14:tracePt t="147306" x="5537200" y="2559050"/>
          <p14:tracePt t="147308" x="5530850" y="2540000"/>
          <p14:tracePt t="147323" x="5499100" y="2514600"/>
          <p14:tracePt t="147339" x="5454650" y="2476500"/>
          <p14:tracePt t="147355" x="5422900" y="2457450"/>
          <p14:tracePt t="147372" x="5365750" y="2432050"/>
          <p14:tracePt t="147389" x="5340350" y="2413000"/>
          <p14:tracePt t="147405" x="5321300" y="2406650"/>
          <p14:tracePt t="147423" x="5289550" y="2400300"/>
          <p14:tracePt t="147439" x="5251450" y="2400300"/>
          <p14:tracePt t="147456" x="5213350" y="2413000"/>
          <p14:tracePt t="147472" x="5175250" y="2432050"/>
          <p14:tracePt t="147490" x="5124450" y="2463800"/>
          <p14:tracePt t="147508" x="5092700" y="2489200"/>
          <p14:tracePt t="147525" x="5054600" y="2514600"/>
          <p14:tracePt t="147539" x="5041900" y="2520950"/>
          <p14:tracePt t="147555" x="5022850" y="2540000"/>
          <p14:tracePt t="147572" x="4991100" y="2565400"/>
          <p14:tracePt t="147589" x="4978400" y="2578100"/>
          <p14:tracePt t="147607" x="4972050" y="2590800"/>
          <p14:tracePt t="147622" x="4965700" y="2597150"/>
          <p14:tracePt t="147639" x="4959350" y="2603500"/>
          <p14:tracePt t="147656" x="4953000" y="2609850"/>
          <p14:tracePt t="147673" x="4946650" y="2628900"/>
          <p14:tracePt t="147689" x="4933950" y="2660650"/>
          <p14:tracePt t="147706" x="4927600" y="2686050"/>
          <p14:tracePt t="147723" x="4914900" y="2711450"/>
          <p14:tracePt t="147740" x="4914900" y="2724150"/>
          <p14:tracePt t="147757" x="4908550" y="2730500"/>
          <p14:tracePt t="147776" x="4902200" y="2743200"/>
          <p14:tracePt t="147793" x="4902200" y="2762250"/>
          <p14:tracePt t="147809" x="4908550" y="2774950"/>
          <p14:tracePt t="147856" x="4914900" y="2774950"/>
          <p14:tracePt t="147873" x="4933950" y="2762250"/>
          <p14:tracePt t="147890" x="4953000" y="2743200"/>
          <p14:tracePt t="147907" x="5003800" y="2698750"/>
          <p14:tracePt t="147923" x="5022850" y="2692400"/>
          <p14:tracePt t="147941" x="5029200" y="2698750"/>
          <p14:tracePt t="147956" x="5035550" y="2743200"/>
          <p14:tracePt t="147972" x="5048250" y="2800350"/>
          <p14:tracePt t="147989" x="5054600" y="2851150"/>
          <p14:tracePt t="148006" x="5054600" y="2876550"/>
          <p14:tracePt t="148024" x="5060950" y="2889250"/>
          <p14:tracePt t="148116" x="5060950" y="2882900"/>
          <p14:tracePt t="148132" x="5060950" y="2876550"/>
          <p14:tracePt t="148143" x="5067300" y="2876550"/>
          <p14:tracePt t="148157" x="5067300" y="2870200"/>
          <p14:tracePt t="148173" x="5067300" y="2863850"/>
          <p14:tracePt t="148190" x="5073650" y="2857500"/>
          <p14:tracePt t="148414" x="5073650" y="2863850"/>
          <p14:tracePt t="148484" x="5073650" y="2870200"/>
          <p14:tracePt t="148558" x="5073650" y="2876550"/>
          <p14:tracePt t="148576" x="5067300" y="2876550"/>
          <p14:tracePt t="148669" x="5080000" y="2876550"/>
          <p14:tracePt t="148677" x="5086350" y="2876550"/>
          <p14:tracePt t="148690" x="5099050" y="2876550"/>
          <p14:tracePt t="148707" x="5111750" y="2876550"/>
          <p14:tracePt t="148783" x="5118100" y="2876550"/>
          <p14:tracePt t="148797" x="5124450" y="2876550"/>
          <p14:tracePt t="148805" x="5130800" y="2876550"/>
          <p14:tracePt t="148812" x="5137150" y="2870200"/>
          <p14:tracePt t="148823" x="5143500" y="2870200"/>
          <p14:tracePt t="148840" x="5149850" y="2857500"/>
          <p14:tracePt t="148857" x="5156200" y="2857500"/>
          <p14:tracePt t="148873" x="5162550" y="2844800"/>
          <p14:tracePt t="148891" x="5175250" y="2825750"/>
          <p14:tracePt t="148907" x="5181600" y="2813050"/>
          <p14:tracePt t="148924" x="5187950" y="2794000"/>
          <p14:tracePt t="148940" x="5200650" y="2781300"/>
          <p14:tracePt t="148957" x="5207000" y="2774950"/>
          <p14:tracePt t="149088" x="5213350" y="2774950"/>
          <p14:tracePt t="149107" x="5226050" y="2762250"/>
          <p14:tracePt t="149124" x="5251450" y="2736850"/>
          <p14:tracePt t="149141" x="5276850" y="2711450"/>
          <p14:tracePt t="149157" x="5295900" y="2679700"/>
          <p14:tracePt t="149174" x="5302250" y="2673350"/>
          <p14:tracePt t="149224" x="5302250" y="2679700"/>
          <p14:tracePt t="149241" x="5289550" y="2705100"/>
          <p14:tracePt t="149257" x="5283200" y="2711450"/>
          <p14:tracePt t="149274" x="5276850" y="2717800"/>
          <p14:tracePt t="149762" x="5283200" y="2717800"/>
          <p14:tracePt t="149770" x="5289550" y="2717800"/>
          <p14:tracePt t="149776" x="5302250" y="2711450"/>
          <p14:tracePt t="149793" x="5353050" y="2698750"/>
          <p14:tracePt t="149810" x="5378450" y="2692400"/>
          <p14:tracePt t="149824" x="5397500" y="2686050"/>
          <p14:tracePt t="149842" x="5448300" y="2667000"/>
          <p14:tracePt t="149858" x="5492750" y="2660650"/>
          <p14:tracePt t="149875" x="5568950" y="2654300"/>
          <p14:tracePt t="149892" x="5613400" y="2654300"/>
          <p14:tracePt t="149908" x="5645150" y="2660650"/>
          <p14:tracePt t="149924" x="5689600" y="2660650"/>
          <p14:tracePt t="149957" x="5759450" y="2641600"/>
          <p14:tracePt t="149975" x="5772150" y="2628900"/>
          <p14:tracePt t="149991" x="5797550" y="2609850"/>
          <p14:tracePt t="150007" x="5816600" y="2597150"/>
          <p14:tracePt t="150025" x="5829300" y="2590800"/>
          <p14:tracePt t="150106" x="5835650" y="2590800"/>
          <p14:tracePt t="150153" x="5842000" y="2590800"/>
          <p14:tracePt t="150167" x="5848350" y="2597150"/>
          <p14:tracePt t="150175" x="5854700" y="2609850"/>
          <p14:tracePt t="150191" x="5873750" y="2641600"/>
          <p14:tracePt t="150208" x="5892800" y="2673350"/>
          <p14:tracePt t="150224" x="5911850" y="2705100"/>
          <p14:tracePt t="150241" x="5924550" y="2730500"/>
          <p14:tracePt t="150259" x="5937250" y="2755900"/>
          <p14:tracePt t="150275" x="5949950" y="2768600"/>
          <p14:tracePt t="150333" x="5949950" y="2755900"/>
          <p14:tracePt t="150358" x="5956300" y="2730500"/>
          <p14:tracePt t="150376" x="5956300" y="2717800"/>
          <p14:tracePt t="150451" x="5949950" y="2717800"/>
          <p14:tracePt t="150457" x="5943600" y="2724150"/>
          <p14:tracePt t="150474" x="5924550" y="2724150"/>
          <p14:tracePt t="150492" x="5905500" y="2736850"/>
          <p14:tracePt t="150508" x="5886450" y="2736850"/>
          <p14:tracePt t="150525" x="5873750" y="2749550"/>
          <p14:tracePt t="150529" x="5867400" y="2755900"/>
          <p14:tracePt t="150541" x="5861050" y="2762250"/>
          <p14:tracePt t="150559" x="5854700" y="2768600"/>
          <p14:tracePt t="150576" x="5854700" y="2774950"/>
          <p14:tracePt t="150594" x="5854700" y="2781300"/>
          <p14:tracePt t="151006" x="5861050" y="2781300"/>
          <p14:tracePt t="151012" x="5867400" y="2787650"/>
          <p14:tracePt t="151026" x="5880100" y="2787650"/>
          <p14:tracePt t="151042" x="5911850" y="2794000"/>
          <p14:tracePt t="151058" x="5930900" y="2800350"/>
          <p14:tracePt t="151077" x="5949950" y="2800350"/>
          <p14:tracePt t="151092" x="5956300" y="2800350"/>
          <p14:tracePt t="151109" x="5981700" y="2800350"/>
          <p14:tracePt t="151126" x="5994400" y="2800350"/>
          <p14:tracePt t="151142" x="6032500" y="2800350"/>
          <p14:tracePt t="151158" x="6096000" y="2800350"/>
          <p14:tracePt t="151176" x="6140450" y="2800350"/>
          <p14:tracePt t="151193" x="6165850" y="2800350"/>
          <p14:tracePt t="151209" x="6191250" y="2800350"/>
          <p14:tracePt t="151228" x="6210300" y="2794000"/>
          <p14:tracePt t="151242" x="6242050" y="2794000"/>
          <p14:tracePt t="151261" x="6267450" y="2794000"/>
          <p14:tracePt t="151276" x="6299200" y="2794000"/>
          <p14:tracePt t="151294" x="6337300" y="2794000"/>
          <p14:tracePt t="151296" x="6343650" y="2794000"/>
          <p14:tracePt t="151309" x="6362700" y="2794000"/>
          <p14:tracePt t="151326" x="6388100" y="2800350"/>
          <p14:tracePt t="151327" x="6400800" y="2800350"/>
          <p14:tracePt t="151345" x="6413500" y="2800350"/>
          <p14:tracePt t="151359" x="6419850" y="2800350"/>
          <p14:tracePt t="151400" x="6419850" y="2806700"/>
          <p14:tracePt t="151409" x="6426200" y="2806700"/>
          <p14:tracePt t="151428" x="6438900" y="2813050"/>
          <p14:tracePt t="151443" x="6457950" y="2813050"/>
          <p14:tracePt t="151459" x="6477000" y="2813050"/>
          <p14:tracePt t="151477" x="6521450" y="2813050"/>
          <p14:tracePt t="151492" x="6559550" y="2806700"/>
          <p14:tracePt t="151510" x="6610350" y="2800350"/>
          <p14:tracePt t="151526" x="6654800" y="2800350"/>
          <p14:tracePt t="151542" x="6686550" y="2800350"/>
          <p14:tracePt t="151559" x="6718300" y="2806700"/>
          <p14:tracePt t="151576" x="6737350" y="2806700"/>
          <p14:tracePt t="151593" x="6769100" y="2800350"/>
          <p14:tracePt t="151611" x="6813550" y="2774950"/>
          <p14:tracePt t="151626" x="6832600" y="2762250"/>
          <p14:tracePt t="151645" x="6845300" y="2749550"/>
          <p14:tracePt t="151659" x="6851650" y="2743200"/>
          <p14:tracePt t="151738" x="6845300" y="2743200"/>
          <p14:tracePt t="151762" x="6838950" y="2743200"/>
          <p14:tracePt t="151770" x="6832600" y="2743200"/>
          <p14:tracePt t="151786" x="6826250" y="2743200"/>
          <p14:tracePt t="151794" x="6819900" y="2743200"/>
          <p14:tracePt t="151810" x="6807200" y="2743200"/>
          <p14:tracePt t="151826" x="6788150" y="2743200"/>
          <p14:tracePt t="151843" x="6750050" y="2743200"/>
          <p14:tracePt t="151859" x="6724650" y="2743200"/>
          <p14:tracePt t="151876" x="6692900" y="2743200"/>
          <p14:tracePt t="151896" x="6661150" y="2743200"/>
          <p14:tracePt t="151909" x="6648450" y="2749550"/>
          <p14:tracePt t="151925" x="6629400" y="2749550"/>
          <p14:tracePt t="151942" x="6610350" y="2762250"/>
          <p14:tracePt t="151959" x="6578600" y="2774950"/>
          <p14:tracePt t="151976" x="6540500" y="2787650"/>
          <p14:tracePt t="151992" x="6496050" y="2813050"/>
          <p14:tracePt t="152009" x="6457950" y="2832100"/>
          <p14:tracePt t="152027" x="6438900" y="2838450"/>
          <p14:tracePt t="152043" x="6394450" y="2851150"/>
          <p14:tracePt t="152060" x="6369050" y="2851150"/>
          <p14:tracePt t="152077" x="6337300" y="2844800"/>
          <p14:tracePt t="152094" x="6305550" y="2825750"/>
          <p14:tracePt t="152110" x="6292850" y="2813050"/>
          <p14:tracePt t="152126" x="6280150" y="2806700"/>
          <p14:tracePt t="152160" x="6267450" y="2800350"/>
          <p14:tracePt t="152177" x="6248400" y="2794000"/>
          <p14:tracePt t="152193" x="6229350" y="2794000"/>
          <p14:tracePt t="152209" x="6223000" y="2794000"/>
          <p14:tracePt t="152227" x="6203950" y="2794000"/>
          <p14:tracePt t="152245" x="6165850" y="2800350"/>
          <p14:tracePt t="152261" x="6153150" y="2800350"/>
          <p14:tracePt t="152277" x="6140450" y="2800350"/>
          <p14:tracePt t="152292" x="6108700" y="2781300"/>
          <p14:tracePt t="152310" x="6064250" y="2736850"/>
          <p14:tracePt t="152327" x="6051550" y="2717800"/>
          <p14:tracePt t="152344" x="6045200" y="2705100"/>
          <p14:tracePt t="152520" x="6057900" y="2711450"/>
          <p14:tracePt t="152527" x="6076950" y="2724150"/>
          <p14:tracePt t="152543" x="6216650" y="2870200"/>
          <p14:tracePt t="152560" x="6330950" y="2997200"/>
          <p14:tracePt t="152576" x="6400800" y="3067050"/>
          <p14:tracePt t="152593" x="6432550" y="3092450"/>
          <p14:tracePt t="152610" x="6457950" y="3111500"/>
          <p14:tracePt t="152627" x="6489700" y="3124200"/>
          <p14:tracePt t="152644" x="6527800" y="3124200"/>
          <p14:tracePt t="152663" x="6559550" y="3124200"/>
          <p14:tracePt t="152676" x="6572250" y="3124200"/>
          <p14:tracePt t="152703" x="6578600" y="3124200"/>
          <p14:tracePt t="152779" x="6584950" y="3124200"/>
          <p14:tracePt t="152785" x="6591300" y="3117850"/>
          <p14:tracePt t="152794" x="6610350" y="3111500"/>
          <p14:tracePt t="152810" x="6661150" y="3092450"/>
          <p14:tracePt t="152827" x="6705600" y="3060700"/>
          <p14:tracePt t="152844" x="6756400" y="3028950"/>
          <p14:tracePt t="152860" x="6800850" y="2997200"/>
          <p14:tracePt t="152877" x="6832600" y="2965450"/>
          <p14:tracePt t="152894" x="6870700" y="2933700"/>
          <p14:tracePt t="152911" x="6896100" y="2895600"/>
          <p14:tracePt t="152927" x="6915150" y="2863850"/>
          <p14:tracePt t="152944" x="6921500" y="2825750"/>
          <p14:tracePt t="152961" x="6921500" y="2800350"/>
          <p14:tracePt t="152977" x="6908800" y="2762250"/>
          <p14:tracePt t="152994" x="6902450" y="2736850"/>
          <p14:tracePt t="153011" x="6896100" y="2724150"/>
          <p14:tracePt t="153031" x="6877050" y="2705100"/>
          <p14:tracePt t="153045" x="6864350" y="2705100"/>
          <p14:tracePt t="153061" x="6845300" y="2698750"/>
          <p14:tracePt t="153078" x="6832600" y="2698750"/>
          <p14:tracePt t="153095" x="6813550" y="2698750"/>
          <p14:tracePt t="153111" x="6775450" y="2679700"/>
          <p14:tracePt t="153127" x="6743700" y="2641600"/>
          <p14:tracePt t="153144" x="6705600" y="2603500"/>
          <p14:tracePt t="153161" x="6648450" y="2546350"/>
          <p14:tracePt t="153177" x="6604000" y="2514600"/>
          <p14:tracePt t="153194" x="6553200" y="2482850"/>
          <p14:tracePt t="153211" x="6502400" y="2463800"/>
          <p14:tracePt t="153228" x="6419850" y="2451100"/>
          <p14:tracePt t="153244" x="6369050" y="2444750"/>
          <p14:tracePt t="153261" x="6305550" y="2438400"/>
          <p14:tracePt t="153277" x="6273800" y="2438400"/>
          <p14:tracePt t="153294" x="6229350" y="2425700"/>
          <p14:tracePt t="153311" x="6197600" y="2419350"/>
          <p14:tracePt t="153328" x="6127750" y="2413000"/>
          <p14:tracePt t="153344" x="5975350" y="2438400"/>
          <p14:tracePt t="153362" x="5848350" y="2495550"/>
          <p14:tracePt t="153378" x="5708650" y="2565400"/>
          <p14:tracePt t="153394" x="5626100" y="2616200"/>
          <p14:tracePt t="153411" x="5588000" y="2660650"/>
          <p14:tracePt t="153429" x="5588000" y="2686050"/>
          <p14:tracePt t="153444" x="5619750" y="2705100"/>
          <p14:tracePt t="153462" x="5765800" y="2736850"/>
          <p14:tracePt t="153478" x="5943600" y="2768600"/>
          <p14:tracePt t="153496" x="6267450" y="2806700"/>
          <p14:tracePt t="153511" x="6400800" y="2819400"/>
          <p14:tracePt t="153528" x="6515100" y="2794000"/>
          <p14:tracePt t="153544" x="6578600" y="2730500"/>
          <p14:tracePt t="153561" x="6654800" y="2641600"/>
          <p14:tracePt t="153578" x="6743700" y="2565400"/>
          <p14:tracePt t="153594" x="6838950" y="2508250"/>
          <p14:tracePt t="153610" x="6985000" y="2495550"/>
          <p14:tracePt t="153627" x="7131050" y="2533650"/>
          <p14:tracePt t="153645" x="7207250" y="2571750"/>
          <p14:tracePt t="153662" x="7245350" y="2609850"/>
          <p14:tracePt t="153678" x="7251700" y="2609850"/>
          <p14:tracePt t="153712" x="7264400" y="2597150"/>
          <p14:tracePt t="153729" x="7315200" y="2552700"/>
          <p14:tracePt t="153751" x="7385050" y="2540000"/>
          <p14:tracePt t="153762" x="7454900" y="2540000"/>
          <p14:tracePt t="153778" x="7499350" y="2559050"/>
          <p14:tracePt t="153794" x="7537450" y="2584450"/>
          <p14:tracePt t="153812" x="7556500" y="2603500"/>
          <p14:tracePt t="153828" x="7569200" y="2628900"/>
          <p14:tracePt t="153845" x="7575550" y="2647950"/>
          <p14:tracePt t="153861" x="7594600" y="2673350"/>
          <p14:tracePt t="153878" x="7613650" y="2679700"/>
          <p14:tracePt t="153895" x="7639050" y="2698750"/>
          <p14:tracePt t="153911" x="7670800" y="2705100"/>
          <p14:tracePt t="153928" x="7715250" y="2711450"/>
          <p14:tracePt t="153944" x="7797800" y="2698750"/>
          <p14:tracePt t="153961" x="7861300" y="2679700"/>
          <p14:tracePt t="153978" x="7950200" y="2667000"/>
          <p14:tracePt t="153994" x="8013700" y="2654300"/>
          <p14:tracePt t="154010" x="8045450" y="2654300"/>
          <p14:tracePt t="154029" x="8045450" y="2647950"/>
          <p14:tracePt t="154045" x="8039100" y="2635250"/>
          <p14:tracePt t="154062" x="8001000" y="2616200"/>
          <p14:tracePt t="154078" x="7918450" y="2578100"/>
          <p14:tracePt t="154095" x="7759700" y="2501900"/>
          <p14:tracePt t="154111" x="7651750" y="2444750"/>
          <p14:tracePt t="154128" x="7562850" y="2393950"/>
          <p14:tracePt t="154145" x="7505700" y="2362200"/>
          <p14:tracePt t="154161" x="7480300" y="2355850"/>
          <p14:tracePt t="154178" x="7473950" y="2355850"/>
          <p14:tracePt t="154195" x="7454900" y="2374900"/>
          <p14:tracePt t="154212" x="7397750" y="2413000"/>
          <p14:tracePt t="154215" x="7372350" y="2425700"/>
          <p14:tracePt t="154228" x="7321550" y="2451100"/>
          <p14:tracePt t="154245" x="7245350" y="2476500"/>
          <p14:tracePt t="154262" x="7207250" y="2489200"/>
          <p14:tracePt t="154279" x="7181850" y="2489200"/>
          <p14:tracePt t="154295" x="7181850" y="2501900"/>
          <p14:tracePt t="154311" x="7188200" y="2527300"/>
          <p14:tracePt t="154329" x="7226300" y="2578100"/>
          <p14:tracePt t="154344" x="7327900" y="2667000"/>
          <p14:tracePt t="154361" x="7416800" y="2736850"/>
          <p14:tracePt t="154378" x="7486650" y="2774950"/>
          <p14:tracePt t="154394" x="7524750" y="2794000"/>
          <p14:tracePt t="154413" x="7600950" y="2800350"/>
          <p14:tracePt t="154428" x="7740650" y="2787650"/>
          <p14:tracePt t="154445" x="7899400" y="2768600"/>
          <p14:tracePt t="154462" x="8089900" y="2736850"/>
          <p14:tracePt t="154478" x="8204200" y="2717800"/>
          <p14:tracePt t="154495" x="8274050" y="2692400"/>
          <p14:tracePt t="154512" x="8299450" y="2686050"/>
          <p14:tracePt t="154528" x="8299450" y="2679700"/>
          <p14:tracePt t="154562" x="8293100" y="2679700"/>
          <p14:tracePt t="154578" x="8267700" y="2679700"/>
          <p14:tracePt t="154595" x="8235950" y="2679700"/>
          <p14:tracePt t="154611" x="8197850" y="2673350"/>
          <p14:tracePt t="154630" x="8172450" y="2660650"/>
          <p14:tracePt t="154648" x="8134350" y="2635250"/>
          <p14:tracePt t="154661" x="8121650" y="2628900"/>
          <p14:tracePt t="154678" x="8102600" y="2616200"/>
          <p14:tracePt t="154694" x="8083550" y="2597150"/>
          <p14:tracePt t="154711" x="8070850" y="2584450"/>
          <p14:tracePt t="154728" x="8051800" y="2571750"/>
          <p14:tracePt t="154747" x="8026400" y="2559050"/>
          <p14:tracePt t="154765" x="7988300" y="2552700"/>
          <p14:tracePt t="154779" x="7962900" y="2546350"/>
          <p14:tracePt t="154795" x="7943850" y="2546350"/>
          <p14:tracePt t="154812" x="7918450" y="2546350"/>
          <p14:tracePt t="154829" x="7905750" y="2540000"/>
          <p14:tracePt t="154845" x="7899400" y="2533650"/>
          <p14:tracePt t="154865" x="7886700" y="2514600"/>
          <p14:tracePt t="154879" x="7886700" y="2508250"/>
          <p14:tracePt t="154896" x="7861300" y="2489200"/>
          <p14:tracePt t="154912" x="7829550" y="2482850"/>
          <p14:tracePt t="154929" x="7734300" y="2463800"/>
          <p14:tracePt t="154945" x="7670800" y="2463800"/>
          <p14:tracePt t="154963" x="7620000" y="2457450"/>
          <p14:tracePt t="154979" x="7569200" y="2457450"/>
          <p14:tracePt t="154996" x="7556500" y="2457450"/>
          <p14:tracePt t="155014" x="7543800" y="2457450"/>
          <p14:tracePt t="155031" x="7537450" y="2457450"/>
          <p14:tracePt t="155046" x="7531100" y="2463800"/>
          <p14:tracePt t="155064" x="7518400" y="2476500"/>
          <p14:tracePt t="155079" x="7512050" y="2482850"/>
          <p14:tracePt t="155096" x="7499350" y="2495550"/>
          <p14:tracePt t="155113" x="7480300" y="2508250"/>
          <p14:tracePt t="155129" x="7467600" y="2514600"/>
          <p14:tracePt t="155146" x="7461250" y="2520950"/>
          <p14:tracePt t="155181" x="7442200" y="2520950"/>
          <p14:tracePt t="155196" x="7442200" y="2514600"/>
          <p14:tracePt t="155310" x="7442200" y="2540000"/>
          <p14:tracePt t="155317" x="7442200" y="2552700"/>
          <p14:tracePt t="155329" x="7442200" y="2590800"/>
          <p14:tracePt t="155345" x="7448550" y="2641600"/>
          <p14:tracePt t="155362" x="7467600" y="2686050"/>
          <p14:tracePt t="155380" x="7499350" y="2711450"/>
          <p14:tracePt t="155396" x="7524750" y="2717800"/>
          <p14:tracePt t="155412" x="7556500" y="2717800"/>
          <p14:tracePt t="155429" x="7747000" y="2609850"/>
          <p14:tracePt t="155446" x="7937500" y="2508250"/>
          <p14:tracePt t="155462" x="8197850" y="2374900"/>
          <p14:tracePt t="155479" x="8483600" y="2266950"/>
          <p14:tracePt t="155496" x="8801100" y="2190750"/>
          <p14:tracePt t="155512" x="9029700" y="2133600"/>
          <p14:tracePt t="155532" x="9131300" y="2095500"/>
          <p14:tracePt t="155546" x="9150350" y="2076450"/>
          <p14:tracePt t="155579" x="9137650" y="2082800"/>
          <p14:tracePt t="155596" x="9131300" y="2114550"/>
          <p14:tracePt t="155612" x="9137650" y="2152650"/>
          <p14:tracePt t="155630" x="9175750" y="2209800"/>
          <p14:tracePt t="155646" x="9194800" y="2228850"/>
          <p14:tracePt t="155663" x="9201150" y="2241550"/>
          <p14:tracePt t="155679" x="9207500" y="2241550"/>
          <p14:tracePt t="155696" x="9213850" y="2241550"/>
          <p14:tracePt t="155712" x="9226550" y="2241550"/>
          <p14:tracePt t="155730" x="9251950" y="2235200"/>
          <p14:tracePt t="155746" x="9340850" y="2209800"/>
          <p14:tracePt t="155763" x="9417050" y="2171700"/>
          <p14:tracePt t="155779" x="9486900" y="2108200"/>
          <p14:tracePt t="155796" x="9518650" y="2051050"/>
          <p14:tracePt t="155813" x="9518650" y="2006600"/>
          <p14:tracePt t="155830" x="9486900" y="1955800"/>
          <p14:tracePt t="155847" x="9442450" y="1943100"/>
          <p14:tracePt t="155863" x="9347200" y="1924050"/>
          <p14:tracePt t="155880" x="9290050" y="1911350"/>
          <p14:tracePt t="155896" x="9220200" y="1885950"/>
          <p14:tracePt t="155913" x="9144000" y="1835150"/>
          <p14:tracePt t="155930" x="9086850" y="1803400"/>
          <p14:tracePt t="155946" x="9042400" y="1784350"/>
          <p14:tracePt t="155963" x="9010650" y="1784350"/>
          <p14:tracePt t="155979" x="8953500" y="1803400"/>
          <p14:tracePt t="155996" x="8896350" y="1841500"/>
          <p14:tracePt t="156013" x="8839200" y="1885950"/>
          <p14:tracePt t="156030" x="8788400" y="1930400"/>
          <p14:tracePt t="156046" x="8775700" y="1968500"/>
          <p14:tracePt t="156065" x="8813800" y="2006600"/>
          <p14:tracePt t="156079" x="8870950" y="2019300"/>
          <p14:tracePt t="156096" x="8978900" y="2032000"/>
          <p14:tracePt t="156112" x="9245600" y="2038350"/>
          <p14:tracePt t="156130" x="9347200" y="2032000"/>
          <p14:tracePt t="156147" x="9429750" y="2006600"/>
          <p14:tracePt t="156163" x="9480550" y="1981200"/>
          <p14:tracePt t="156180" x="9518650" y="1949450"/>
          <p14:tracePt t="156196" x="9525000" y="1924050"/>
          <p14:tracePt t="156213" x="9518650" y="1885950"/>
          <p14:tracePt t="156230" x="9486900" y="1841500"/>
          <p14:tracePt t="156249" x="9448800" y="1797050"/>
          <p14:tracePt t="156264" x="9398000" y="1746250"/>
          <p14:tracePt t="156279" x="9347200" y="1701800"/>
          <p14:tracePt t="156297" x="9277350" y="1670050"/>
          <p14:tracePt t="156314" x="9220200" y="1670050"/>
          <p14:tracePt t="156333" x="9105900" y="1695450"/>
          <p14:tracePt t="156349" x="9023350" y="1727200"/>
          <p14:tracePt t="156366" x="8959850" y="1758950"/>
          <p14:tracePt t="156380" x="8921750" y="1778000"/>
          <p14:tracePt t="156397" x="8909050" y="1790700"/>
          <p14:tracePt t="156413" x="8909050" y="1803400"/>
          <p14:tracePt t="156430" x="8928100" y="1809750"/>
          <p14:tracePt t="156447" x="8997950" y="1822450"/>
          <p14:tracePt t="156464" x="9112250" y="1822450"/>
          <p14:tracePt t="156480" x="9296400" y="1822450"/>
          <p14:tracePt t="156497" x="9404350" y="1822450"/>
          <p14:tracePt t="156514" x="9455150" y="1822450"/>
          <p14:tracePt t="156530" x="9467850" y="1822450"/>
          <p14:tracePt t="156563" x="9448800" y="1822450"/>
          <p14:tracePt t="156564" x="9429750" y="1822450"/>
          <p14:tracePt t="156583" x="9340850" y="1828800"/>
          <p14:tracePt t="156600" x="9182100" y="1854200"/>
          <p14:tracePt t="156613" x="9067800" y="1885950"/>
          <p14:tracePt t="156630" x="8953500" y="1917700"/>
          <p14:tracePt t="156647" x="8858250" y="1955800"/>
          <p14:tracePt t="156664" x="8743950" y="2038350"/>
          <p14:tracePt t="156680" x="8667750" y="2146300"/>
          <p14:tracePt t="156697" x="8591550" y="2286000"/>
          <p14:tracePt t="156714" x="8521700" y="2438400"/>
          <p14:tracePt t="156730" x="8432800" y="2603500"/>
          <p14:tracePt t="156746" x="8356600" y="2698750"/>
          <p14:tracePt t="156763" x="8267700" y="2787650"/>
          <p14:tracePt t="156781" x="8229600" y="2825750"/>
          <p14:tracePt t="156863" x="8216900" y="2825750"/>
          <p14:tracePt t="156882" x="8197850" y="2819400"/>
          <p14:tracePt t="158202" x="8191500" y="2819400"/>
          <p14:tracePt t="158209" x="8178800" y="2800350"/>
          <p14:tracePt t="158216" x="8159750" y="2768600"/>
          <p14:tracePt t="158235" x="8070850" y="2686050"/>
          <p14:tracePt t="158248" x="8007350" y="2654300"/>
          <p14:tracePt t="158265" x="7829550" y="2635250"/>
          <p14:tracePt t="158282" x="7734300" y="2654300"/>
          <p14:tracePt t="158298" x="7708900" y="2667000"/>
          <p14:tracePt t="158372" x="7715250" y="2667000"/>
          <p14:tracePt t="158380" x="7753350" y="2660650"/>
          <p14:tracePt t="158388" x="7848600" y="2647950"/>
          <p14:tracePt t="158398" x="7962900" y="2647950"/>
          <p14:tracePt t="158414" x="8159750" y="2679700"/>
          <p14:tracePt t="158434" x="8267700" y="2724150"/>
          <p14:tracePt t="158449" x="8439150" y="2781300"/>
          <p14:tracePt t="158465" x="8648700" y="2857500"/>
          <p14:tracePt t="158481" x="8909050" y="2908300"/>
          <p14:tracePt t="158498" x="9156700" y="2914650"/>
          <p14:tracePt t="158516" x="9417050" y="2895600"/>
          <p14:tracePt t="158532" x="9594850" y="2857500"/>
          <p14:tracePt t="158548" x="9766300" y="2832100"/>
          <p14:tracePt t="158566" x="9867900" y="2825750"/>
          <p14:tracePt t="158582" x="9912350" y="2819400"/>
          <p14:tracePt t="158599" x="9925050" y="2819400"/>
          <p14:tracePt t="158632" x="9925050" y="2813050"/>
          <p14:tracePt t="158649" x="9944100" y="2794000"/>
          <p14:tracePt t="158667" x="9975850" y="2768600"/>
          <p14:tracePt t="158682" x="10058400" y="2717800"/>
          <p14:tracePt t="158700" x="10166350" y="2686050"/>
          <p14:tracePt t="158715" x="10306050" y="2641600"/>
          <p14:tracePt t="158732" x="10407650" y="2616200"/>
          <p14:tracePt t="158750" x="10490200" y="2578100"/>
          <p14:tracePt t="158768" x="10541000" y="2533650"/>
          <p14:tracePt t="158784" x="10560050" y="2514600"/>
          <p14:tracePt t="158802" x="10579100" y="2495550"/>
          <p14:tracePt t="158815" x="10579100" y="2489200"/>
          <p14:tracePt t="158832" x="10579100" y="2482850"/>
          <p14:tracePt t="158849" x="10579100" y="2476500"/>
          <p14:tracePt t="158866" x="10553700" y="2463800"/>
          <p14:tracePt t="158881" x="10515600" y="2470150"/>
          <p14:tracePt t="158899" x="10471150" y="2501900"/>
          <p14:tracePt t="158916" x="10433050" y="2552700"/>
          <p14:tracePt t="158933" x="10414000" y="2597150"/>
          <p14:tracePt t="158949" x="10426700" y="2628900"/>
          <p14:tracePt t="158967" x="10483850" y="2673350"/>
          <p14:tracePt t="158982" x="10534650" y="2692400"/>
          <p14:tracePt t="158985" x="10553700" y="2692400"/>
          <p14:tracePt t="158999" x="10585450" y="2692400"/>
          <p14:tracePt t="159016" x="10648950" y="2692400"/>
          <p14:tracePt t="159034" x="10788650" y="2667000"/>
          <p14:tracePt t="159049" x="10890250" y="2647950"/>
          <p14:tracePt t="159065" x="10947400" y="2628900"/>
          <p14:tracePt t="159081" x="11017250" y="2603500"/>
          <p14:tracePt t="159100" x="11049000" y="2565400"/>
          <p14:tracePt t="159116" x="11042650" y="2552700"/>
          <p14:tracePt t="159132" x="11017250" y="2540000"/>
          <p14:tracePt t="159148" x="10953750" y="2527300"/>
          <p14:tracePt t="159166" x="10909300" y="2520950"/>
          <p14:tracePt t="159183" x="10890250" y="2514600"/>
          <p14:tracePt t="161451" x="10883900" y="2514600"/>
          <p14:tracePt t="161459" x="10871200" y="2508250"/>
          <p14:tracePt t="161469" x="10845800" y="2508250"/>
          <p14:tracePt t="161483" x="10775950" y="2508250"/>
          <p14:tracePt t="161501" x="10731500" y="2520950"/>
          <p14:tracePt t="161518" x="10712450" y="2520950"/>
          <p14:tracePt t="161535" x="10706100" y="2527300"/>
          <p14:tracePt t="161550" x="10687050" y="2533650"/>
          <p14:tracePt t="161567" x="10661650" y="2546350"/>
          <p14:tracePt t="161584" x="10610850" y="2559050"/>
          <p14:tracePt t="161602" x="10560050" y="2571750"/>
          <p14:tracePt t="161618" x="10483850" y="2590800"/>
          <p14:tracePt t="161635" x="10401300" y="2616200"/>
          <p14:tracePt t="161651" x="10287000" y="2686050"/>
          <p14:tracePt t="161667" x="10191750" y="2755900"/>
          <p14:tracePt t="161669" x="10128250" y="2800350"/>
          <p14:tracePt t="161684" x="10090150" y="2825750"/>
          <p14:tracePt t="161701" x="9937750" y="2870200"/>
          <p14:tracePt t="161718" x="9842500" y="2876550"/>
          <p14:tracePt t="161734" x="9696450" y="2882900"/>
          <p14:tracePt t="161751" x="9544050" y="2882900"/>
          <p14:tracePt t="161768" x="9340850" y="2882900"/>
          <p14:tracePt t="161784" x="9201150" y="2882900"/>
          <p14:tracePt t="161802" x="9074150" y="2901950"/>
          <p14:tracePt t="161819" x="8997950" y="2927350"/>
          <p14:tracePt t="161834" x="8928100" y="2971800"/>
          <p14:tracePt t="161850" x="8877300" y="3009900"/>
          <p14:tracePt t="161868" x="8832850" y="3041650"/>
          <p14:tracePt t="161884" x="8769350" y="3067050"/>
          <p14:tracePt t="161901" x="8642350" y="3130550"/>
          <p14:tracePt t="161918" x="8496300" y="3200400"/>
          <p14:tracePt t="161935" x="8420100" y="3244850"/>
          <p14:tracePt t="161951" x="8147050" y="3384550"/>
          <p14:tracePt t="161968" x="8007350" y="3473450"/>
          <p14:tracePt t="161984" x="7854950" y="3562350"/>
          <p14:tracePt t="162001" x="7759700" y="3613150"/>
          <p14:tracePt t="162018" x="7670800" y="3651250"/>
          <p14:tracePt t="162035" x="7620000" y="3670300"/>
          <p14:tracePt t="162052" x="7543800" y="3708400"/>
          <p14:tracePt t="162069" x="7448550" y="3740150"/>
          <p14:tracePt t="162084" x="7321550" y="3778250"/>
          <p14:tracePt t="162102" x="7169150" y="3822700"/>
          <p14:tracePt t="162119" x="6946900" y="3860800"/>
          <p14:tracePt t="162135" x="6807200" y="3848100"/>
          <p14:tracePt t="162152" x="6724650" y="3829050"/>
          <p14:tracePt t="162168" x="6388100" y="3771900"/>
          <p14:tracePt t="162185" x="6159500" y="3733800"/>
          <p14:tracePt t="162205" x="5981700" y="3708400"/>
          <p14:tracePt t="162218" x="5835650" y="3683000"/>
          <p14:tracePt t="162235" x="5683250" y="3644900"/>
          <p14:tracePt t="162253" x="5473700" y="3594100"/>
          <p14:tracePt t="162271" x="5181600" y="3530600"/>
          <p14:tracePt t="162285" x="4908550" y="3486150"/>
          <p14:tracePt t="162301" x="4603750" y="3435350"/>
          <p14:tracePt t="162321" x="4381500" y="3390900"/>
          <p14:tracePt t="162339" x="4064000" y="3321050"/>
          <p14:tracePt t="162351" x="3987800" y="3302000"/>
          <p14:tracePt t="162369" x="3644900" y="3168650"/>
          <p14:tracePt t="162386" x="3429000" y="3086100"/>
          <p14:tracePt t="162402" x="3213100" y="3009900"/>
          <p14:tracePt t="162421" x="3079750" y="2965450"/>
          <p14:tracePt t="162437" x="2997200" y="2933700"/>
          <p14:tracePt t="162452" x="2971800" y="2914650"/>
          <p14:tracePt t="162469" x="2965450" y="2914650"/>
          <p14:tracePt t="162484" x="2959100" y="2914650"/>
          <p14:tracePt t="162501" x="2946400" y="2908300"/>
          <p14:tracePt t="162519" x="2889250" y="2889250"/>
          <p14:tracePt t="162534" x="2774950" y="2857500"/>
          <p14:tracePt t="162552" x="2571750" y="2806700"/>
          <p14:tracePt t="162571" x="2336800" y="2705100"/>
          <p14:tracePt t="162588" x="2279650" y="2647950"/>
          <p14:tracePt t="162605" x="2273300" y="2584450"/>
          <p14:tracePt t="162618" x="2273300" y="2559050"/>
          <p14:tracePt t="162637" x="2286000" y="2495550"/>
          <p14:tracePt t="162652" x="2279650" y="2470150"/>
          <p14:tracePt t="162669" x="2266950" y="2457450"/>
          <p14:tracePt t="162687" x="2260600" y="2451100"/>
          <p14:tracePt t="162719" x="2254250" y="2451100"/>
          <p14:tracePt t="162752" x="2247900" y="2457450"/>
          <p14:tracePt t="162769" x="2235200" y="2463800"/>
          <p14:tracePt t="162786" x="2209800" y="2470150"/>
          <p14:tracePt t="162803" x="2159000" y="2482850"/>
          <p14:tracePt t="162820" x="2057400" y="2489200"/>
          <p14:tracePt t="162835" x="2019300" y="2489200"/>
          <p14:tracePt t="162852" x="1955800" y="2489200"/>
          <p14:tracePt t="162869" x="1905000" y="2482850"/>
          <p14:tracePt t="162885" x="1866900" y="2489200"/>
          <p14:tracePt t="162902" x="1835150" y="2508250"/>
          <p14:tracePt t="162919" x="1733550" y="2527300"/>
          <p14:tracePt t="162936" x="1619250" y="2527300"/>
          <p14:tracePt t="162953" x="1473200" y="2508250"/>
          <p14:tracePt t="162972" x="1422400" y="2495550"/>
          <p14:tracePt t="162985" x="1409700" y="2476500"/>
          <p14:tracePt t="163004" x="1422400" y="2470150"/>
          <p14:tracePt t="163019" x="1454150" y="2457450"/>
          <p14:tracePt t="163036" x="1530350" y="2451100"/>
          <p14:tracePt t="163053" x="1574800" y="2451100"/>
          <p14:tracePt t="163069" x="1587500" y="2451100"/>
          <p14:tracePt t="163102" x="1593850" y="2451100"/>
          <p14:tracePt t="163119" x="1612900" y="2451100"/>
          <p14:tracePt t="163137" x="1644650" y="2451100"/>
          <p14:tracePt t="163152" x="1689100" y="2444750"/>
          <p14:tracePt t="163169" x="1727200" y="2444750"/>
          <p14:tracePt t="163186" x="1771650" y="2444750"/>
          <p14:tracePt t="163202" x="1784350" y="2438400"/>
          <p14:tracePt t="163219" x="1790700" y="2438400"/>
          <p14:tracePt t="163316" x="1790700" y="2432050"/>
          <p14:tracePt t="163331" x="1797050" y="2425700"/>
          <p14:tracePt t="163354" x="1803400" y="2419350"/>
          <p14:tracePt t="163369" x="1816100" y="2406650"/>
          <p14:tracePt t="163385" x="1816100" y="2400300"/>
          <p14:tracePt t="163403" x="1822450" y="2393950"/>
          <p14:tracePt t="163419" x="1828800" y="2393950"/>
          <p14:tracePt t="163453" x="1835150" y="2393950"/>
          <p14:tracePt t="163469" x="1873250" y="2400300"/>
          <p14:tracePt t="163485" x="1924050" y="2400300"/>
          <p14:tracePt t="163503" x="1993900" y="2400300"/>
          <p14:tracePt t="163520" x="2057400" y="2387600"/>
          <p14:tracePt t="163536" x="2133600" y="2368550"/>
          <p14:tracePt t="163555" x="2222500" y="2324100"/>
          <p14:tracePt t="163568" x="2266950" y="2292350"/>
          <p14:tracePt t="163586" x="2292350" y="2266950"/>
          <p14:tracePt t="163605" x="2298700" y="2241550"/>
          <p14:tracePt t="163619" x="2298700" y="2235200"/>
          <p14:tracePt t="163636" x="2298700" y="2228850"/>
          <p14:tracePt t="163671" x="2286000" y="2228850"/>
          <p14:tracePt t="163686" x="2260600" y="2241550"/>
          <p14:tracePt t="163705" x="2235200" y="2266950"/>
          <p14:tracePt t="163720" x="2209800" y="2311400"/>
          <p14:tracePt t="163736" x="2178050" y="2368550"/>
          <p14:tracePt t="163738" x="2159000" y="2406650"/>
          <p14:tracePt t="163753" x="2146300" y="2444750"/>
          <p14:tracePt t="163770" x="2108200" y="2540000"/>
          <p14:tracePt t="163787" x="2063750" y="2628900"/>
          <p14:tracePt t="163802" x="2012950" y="2692400"/>
          <p14:tracePt t="163819" x="1968500" y="2749550"/>
          <p14:tracePt t="163836" x="1924050" y="2800350"/>
          <p14:tracePt t="163853" x="1885950" y="2838450"/>
          <p14:tracePt t="163869" x="1835150" y="2876550"/>
          <p14:tracePt t="163887" x="1790700" y="2914650"/>
          <p14:tracePt t="163903" x="1746250" y="2952750"/>
          <p14:tracePt t="163922" x="1708150" y="2984500"/>
          <p14:tracePt t="163940" x="1631950" y="3048000"/>
          <p14:tracePt t="163953" x="1600200" y="3067050"/>
          <p14:tracePt t="163970" x="1517650" y="3111500"/>
          <p14:tracePt t="163987" x="1422400" y="3155950"/>
          <p14:tracePt t="164004" x="1263650" y="3194050"/>
          <p14:tracePt t="164008" x="1187450" y="3200400"/>
          <p14:tracePt t="164019" x="1098550" y="3206750"/>
          <p14:tracePt t="164037" x="965200" y="3206750"/>
          <p14:tracePt t="164055" x="876300" y="3206750"/>
          <p14:tracePt t="164103" x="876300" y="3213100"/>
          <p14:tracePt t="164120" x="876300" y="3225800"/>
          <p14:tracePt t="164136" x="857250" y="3251200"/>
          <p14:tracePt t="164153" x="831850" y="3276600"/>
          <p14:tracePt t="164169" x="825500" y="3282950"/>
          <p14:tracePt t="164222" x="825500" y="3289300"/>
          <p14:tracePt t="164236" x="825500" y="3295650"/>
          <p14:tracePt t="164252" x="838200" y="3314700"/>
          <p14:tracePt t="164269" x="850900" y="3359150"/>
          <p14:tracePt t="164286" x="850900" y="3390900"/>
          <p14:tracePt t="164304" x="850900" y="3429000"/>
          <p14:tracePt t="164354" x="857250" y="3429000"/>
          <p14:tracePt t="164371" x="863600" y="3422650"/>
          <p14:tracePt t="164386" x="869950" y="3416300"/>
          <p14:tracePt t="164521" x="876300" y="3409950"/>
          <p14:tracePt t="164526" x="882650" y="3403600"/>
          <p14:tracePt t="164553" x="920750" y="3390900"/>
          <p14:tracePt t="164570" x="939800" y="3384550"/>
          <p14:tracePt t="164603" x="946150" y="3384550"/>
          <p14:tracePt t="164652" x="952500" y="3371850"/>
          <p14:tracePt t="164660" x="965200" y="3365500"/>
          <p14:tracePt t="164687" x="1016000" y="3327400"/>
          <p14:tracePt t="164703" x="1079500" y="3321050"/>
          <p14:tracePt t="164720" x="1155700" y="3314700"/>
          <p14:tracePt t="164737" x="1225550" y="3314700"/>
          <p14:tracePt t="164753" x="1289050" y="3314700"/>
          <p14:tracePt t="164770" x="1365250" y="3308350"/>
          <p14:tracePt t="164787" x="1416050" y="3295650"/>
          <p14:tracePt t="164788" x="1441450" y="3282950"/>
          <p14:tracePt t="164807" x="1530350" y="3232150"/>
          <p14:tracePt t="164820" x="1562100" y="3219450"/>
          <p14:tracePt t="164837" x="1625600" y="3194050"/>
          <p14:tracePt t="164854" x="1727200" y="3155950"/>
          <p14:tracePt t="164870" x="1778000" y="3143250"/>
          <p14:tracePt t="164886" x="1847850" y="3117850"/>
          <p14:tracePt t="164904" x="1860550" y="3111500"/>
          <p14:tracePt t="164937" x="1866900" y="3105150"/>
          <p14:tracePt t="164953" x="1879600" y="3092450"/>
          <p14:tracePt t="164970" x="1885950" y="3086100"/>
          <p14:tracePt t="164987" x="1905000" y="3079750"/>
          <p14:tracePt t="165004" x="1911350" y="3073400"/>
          <p14:tracePt t="165020" x="1917700" y="3073400"/>
          <p14:tracePt t="165038" x="1936750" y="3092450"/>
          <p14:tracePt t="165055" x="1943100" y="3143250"/>
          <p14:tracePt t="165071" x="1943100" y="3155950"/>
          <p14:tracePt t="165086" x="1911350" y="3194050"/>
          <p14:tracePt t="165104" x="1873250" y="3219450"/>
          <p14:tracePt t="165121" x="1835150" y="3238500"/>
          <p14:tracePt t="165137" x="1803400" y="3244850"/>
          <p14:tracePt t="165154" x="1778000" y="3251200"/>
          <p14:tracePt t="165170" x="1727200" y="3257550"/>
          <p14:tracePt t="165187" x="1689100" y="3263900"/>
          <p14:tracePt t="165204" x="1644650" y="3270250"/>
          <p14:tracePt t="165220" x="1619250" y="3270250"/>
          <p14:tracePt t="165237" x="1606550" y="3270250"/>
          <p14:tracePt t="165270" x="1600200" y="3270250"/>
          <p14:tracePt t="165271" x="1593850" y="3270250"/>
          <p14:tracePt t="165287" x="1581150" y="3270250"/>
          <p14:tracePt t="165304" x="1492250" y="3251200"/>
          <p14:tracePt t="165320" x="1301750" y="3232150"/>
          <p14:tracePt t="165337" x="1136650" y="3213100"/>
          <p14:tracePt t="165353" x="1016000" y="3194050"/>
          <p14:tracePt t="165370" x="889000" y="3149600"/>
          <p14:tracePt t="165388" x="831850" y="3130550"/>
          <p14:tracePt t="165403" x="768350" y="3105150"/>
          <p14:tracePt t="165421" x="755650" y="3105150"/>
          <p14:tracePt t="165439" x="723900" y="3105150"/>
          <p14:tracePt t="165453" x="660400" y="3117850"/>
          <p14:tracePt t="165470" x="565150" y="3143250"/>
          <p14:tracePt t="165487" x="495300" y="3168650"/>
          <p14:tracePt t="165504" x="457200" y="3200400"/>
          <p14:tracePt t="165520" x="444500" y="3232150"/>
          <p14:tracePt t="165538" x="463550" y="3276600"/>
          <p14:tracePt t="165555" x="558800" y="3346450"/>
          <p14:tracePt t="165573" x="609600" y="3371850"/>
          <p14:tracePt t="165591" x="660400" y="3403600"/>
          <p14:tracePt t="165604" x="685800" y="3416300"/>
          <p14:tracePt t="165623" x="692150" y="3416300"/>
          <p14:tracePt t="165641" x="698500" y="3416300"/>
          <p14:tracePt t="165657" x="736600" y="3409950"/>
          <p14:tracePt t="165670" x="793750" y="3397250"/>
          <p14:tracePt t="165687" x="876300" y="3378200"/>
          <p14:tracePt t="165704" x="977900" y="3365500"/>
          <p14:tracePt t="165723" x="1104900" y="3346450"/>
          <p14:tracePt t="165740" x="1276350" y="3321050"/>
          <p14:tracePt t="165756" x="1390650" y="3295650"/>
          <p14:tracePt t="165770" x="1524000" y="3263900"/>
          <p14:tracePt t="165788" x="1606550" y="3244850"/>
          <p14:tracePt t="165804" x="1682750" y="3213100"/>
          <p14:tracePt t="165821" x="1765300" y="3181350"/>
          <p14:tracePt t="165837" x="1809750" y="3162300"/>
          <p14:tracePt t="165854" x="1854200" y="3136900"/>
          <p14:tracePt t="165871" x="1879600" y="3124200"/>
          <p14:tracePt t="165888" x="1905000" y="3111500"/>
          <p14:tracePt t="165904" x="1924050" y="3092450"/>
          <p14:tracePt t="165921" x="1930400" y="3086100"/>
          <p14:tracePt t="165938" x="1936750" y="3086100"/>
          <p14:tracePt t="165988" x="1924050" y="3086100"/>
          <p14:tracePt t="166007" x="1892300" y="3086100"/>
          <p14:tracePt t="166021" x="1860550" y="3086100"/>
          <p14:tracePt t="166039" x="1803400" y="3105150"/>
          <p14:tracePt t="166055" x="1695450" y="3162300"/>
          <p14:tracePt t="166071" x="1651000" y="3200400"/>
          <p14:tracePt t="166088" x="1593850" y="3238500"/>
          <p14:tracePt t="166105" x="1562100" y="3270250"/>
          <p14:tracePt t="166122" x="1549400" y="3282950"/>
          <p14:tracePt t="166137" x="1536700" y="3295650"/>
          <p14:tracePt t="166156" x="1524000" y="3302000"/>
          <p14:tracePt t="166171" x="1485900" y="3321050"/>
          <p14:tracePt t="166188" x="1447800" y="3333750"/>
          <p14:tracePt t="166205" x="1403350" y="3340100"/>
          <p14:tracePt t="166221" x="1327150" y="3352800"/>
          <p14:tracePt t="166238" x="1276350" y="3365500"/>
          <p14:tracePt t="166255" x="1200150" y="3378200"/>
          <p14:tracePt t="166271" x="1155700" y="3384550"/>
          <p14:tracePt t="166288" x="1098550" y="3403600"/>
          <p14:tracePt t="166304" x="984250" y="3429000"/>
          <p14:tracePt t="166324" x="933450" y="3429000"/>
          <p14:tracePt t="166338" x="889000" y="3429000"/>
          <p14:tracePt t="166358" x="882650" y="3429000"/>
          <p14:tracePt t="166373" x="869950" y="3416300"/>
          <p14:tracePt t="166376" x="869950" y="3409950"/>
          <p14:tracePt t="166387" x="863600" y="3397250"/>
          <p14:tracePt t="166407" x="844550" y="3378200"/>
          <p14:tracePt t="166421" x="831850" y="3365500"/>
          <p14:tracePt t="166438" x="812800" y="3346450"/>
          <p14:tracePt t="166491" x="806450" y="3346450"/>
          <p14:tracePt t="166505" x="800100" y="3359150"/>
          <p14:tracePt t="166522" x="793750" y="3371850"/>
          <p14:tracePt t="166539" x="787400" y="3378200"/>
          <p14:tracePt t="166555" x="768350" y="3384550"/>
          <p14:tracePt t="166574" x="742950" y="3384550"/>
          <p14:tracePt t="166592" x="730250" y="3384550"/>
          <p14:tracePt t="166608" x="711200" y="3371850"/>
          <p14:tracePt t="166621" x="692150" y="3352800"/>
          <p14:tracePt t="166639" x="679450" y="3340100"/>
          <p14:tracePt t="166655" x="673100" y="3333750"/>
          <p14:tracePt t="166672" x="647700" y="3333750"/>
          <p14:tracePt t="166690" x="527050" y="3340100"/>
          <p14:tracePt t="166705" x="476250" y="3340100"/>
          <p14:tracePt t="166722" x="393700" y="3340100"/>
          <p14:tracePt t="166739" x="342900" y="3340100"/>
          <p14:tracePt t="166773" x="368300" y="3340100"/>
          <p14:tracePt t="166789" x="431800" y="3340100"/>
          <p14:tracePt t="166807" x="520700" y="3352800"/>
          <p14:tracePt t="166822" x="584200" y="3365500"/>
          <p14:tracePt t="166839" x="622300" y="3378200"/>
          <p14:tracePt t="166855" x="647700" y="3384550"/>
          <p14:tracePt t="166872" x="679450" y="3390900"/>
          <p14:tracePt t="166889" x="698500" y="3390900"/>
          <p14:tracePt t="166905" x="723900" y="3390900"/>
          <p14:tracePt t="166922" x="736600" y="3384550"/>
          <p14:tracePt t="166938" x="749300" y="3384550"/>
          <p14:tracePt t="166955" x="755650" y="3378200"/>
          <p14:tracePt t="167071" x="755650" y="3371850"/>
          <p14:tracePt t="167079" x="762000" y="3371850"/>
          <p14:tracePt t="167091" x="768350" y="3365500"/>
          <p14:tracePt t="167109" x="774700" y="3365500"/>
          <p14:tracePt t="167139" x="774700" y="3359150"/>
          <p14:tracePt t="167172" x="781050" y="3359150"/>
          <p14:tracePt t="167205" x="793750" y="3359150"/>
          <p14:tracePt t="167224" x="863600" y="3403600"/>
          <p14:tracePt t="167239" x="908050" y="3422650"/>
          <p14:tracePt t="167256" x="952500" y="3441700"/>
          <p14:tracePt t="167272" x="996950" y="3460750"/>
          <p14:tracePt t="167289" x="1009650" y="3467100"/>
          <p14:tracePt t="167348" x="1009650" y="3460750"/>
          <p14:tracePt t="167355" x="1009650" y="3454400"/>
          <p14:tracePt t="167372" x="1009650" y="3448050"/>
          <p14:tracePt t="167390" x="1003300" y="3441700"/>
          <p14:tracePt t="167406" x="1003300" y="3429000"/>
          <p14:tracePt t="167422" x="990600" y="3409950"/>
          <p14:tracePt t="167439" x="933450" y="3359150"/>
          <p14:tracePt t="167456" x="831850" y="3289300"/>
          <p14:tracePt t="167473" x="717550" y="3225800"/>
          <p14:tracePt t="167491" x="641350" y="3187700"/>
          <p14:tracePt t="167506" x="590550" y="3181350"/>
          <p14:tracePt t="167523" x="558800" y="3181350"/>
          <p14:tracePt t="167525" x="552450" y="3181350"/>
          <p14:tracePt t="167541" x="552450" y="3194050"/>
          <p14:tracePt t="167556" x="552450" y="3200400"/>
          <p14:tracePt t="167574" x="565150" y="3244850"/>
          <p14:tracePt t="167589" x="584200" y="3289300"/>
          <p14:tracePt t="167608" x="609600" y="3346450"/>
          <p14:tracePt t="167622" x="615950" y="3378200"/>
          <p14:tracePt t="167639" x="628650" y="3416300"/>
          <p14:tracePt t="167660" x="635000" y="3448050"/>
          <p14:tracePt t="167672" x="635000" y="3454400"/>
          <p14:tracePt t="167707" x="635000" y="3460750"/>
          <p14:tracePt t="167723" x="615950" y="3473450"/>
          <p14:tracePt t="167738" x="596900" y="3486150"/>
          <p14:tracePt t="167756" x="577850" y="3498850"/>
          <p14:tracePt t="167773" x="552450" y="3524250"/>
          <p14:tracePt t="167790" x="539750" y="3536950"/>
          <p14:tracePt t="167806" x="527050" y="3556000"/>
          <p14:tracePt t="167893" x="527050" y="3549650"/>
          <p14:tracePt t="167898" x="527050" y="3543300"/>
          <p14:tracePt t="167910" x="527050" y="3536950"/>
          <p14:tracePt t="167923" x="533400" y="3524250"/>
          <p14:tracePt t="167939" x="539750" y="3524250"/>
          <p14:tracePt t="167957" x="552450" y="3524250"/>
          <p14:tracePt t="167973" x="584200" y="3530600"/>
          <p14:tracePt t="167990" x="641350" y="3543300"/>
          <p14:tracePt t="168007" x="762000" y="3549650"/>
          <p14:tracePt t="168023" x="939800" y="3556000"/>
          <p14:tracePt t="168042" x="1066800" y="3556000"/>
          <p14:tracePt t="168059" x="1162050" y="3543300"/>
          <p14:tracePt t="168073" x="1219200" y="3536950"/>
          <p14:tracePt t="168094" x="1244600" y="3530600"/>
          <p14:tracePt t="168123" x="1231900" y="3530600"/>
          <p14:tracePt t="168139" x="1206500" y="3530600"/>
          <p14:tracePt t="168156" x="1181100" y="3536950"/>
          <p14:tracePt t="168173" x="1149350" y="3543300"/>
          <p14:tracePt t="168223" x="1143000" y="3543300"/>
          <p14:tracePt t="168240" x="1111250" y="3536950"/>
          <p14:tracePt t="168257" x="1066800" y="3530600"/>
          <p14:tracePt t="168273" x="996950" y="3511550"/>
          <p14:tracePt t="168290" x="914400" y="3479800"/>
          <p14:tracePt t="168307" x="800100" y="3429000"/>
          <p14:tracePt t="168323" x="685800" y="3390900"/>
          <p14:tracePt t="168341" x="622300" y="3365500"/>
          <p14:tracePt t="168358" x="603250" y="3359150"/>
          <p14:tracePt t="168374" x="571500" y="3359150"/>
          <p14:tracePt t="168390" x="501650" y="3359150"/>
          <p14:tracePt t="168406" x="425450" y="3365500"/>
          <p14:tracePt t="168422" x="349250" y="3371850"/>
          <p14:tracePt t="168441" x="336550" y="3378200"/>
          <p14:tracePt t="168457" x="336550" y="3397250"/>
          <p14:tracePt t="168473" x="368300" y="3454400"/>
          <p14:tracePt t="168490" x="431800" y="3530600"/>
          <p14:tracePt t="168506" x="501650" y="3600450"/>
          <p14:tracePt t="168523" x="552450" y="3644900"/>
          <p14:tracePt t="168539" x="609600" y="3683000"/>
          <p14:tracePt t="168556" x="666750" y="3695700"/>
          <p14:tracePt t="168574" x="755650" y="3695700"/>
          <p14:tracePt t="168590" x="889000" y="3689350"/>
          <p14:tracePt t="168607" x="1041400" y="3657600"/>
          <p14:tracePt t="168623" x="1149350" y="3613150"/>
          <p14:tracePt t="168640" x="1193800" y="3600450"/>
          <p14:tracePt t="168656" x="1181100" y="3594100"/>
          <p14:tracePt t="168673" x="1123950" y="3606800"/>
          <p14:tracePt t="168690" x="1066800" y="3613150"/>
          <p14:tracePt t="168707" x="984250" y="3625850"/>
          <p14:tracePt t="168724" x="901700" y="3625850"/>
          <p14:tracePt t="168740" x="831850" y="3625850"/>
          <p14:tracePt t="168757" x="806450" y="3625850"/>
          <p14:tracePt t="168774" x="793750" y="3625850"/>
          <p14:tracePt t="168790" x="781050" y="3625850"/>
          <p14:tracePt t="168806" x="730250" y="3657600"/>
          <p14:tracePt t="168823" x="679450" y="3676650"/>
          <p14:tracePt t="168841" x="628650" y="3689350"/>
          <p14:tracePt t="168857" x="590550" y="3689350"/>
          <p14:tracePt t="168873" x="577850" y="3689350"/>
          <p14:tracePt t="168890" x="577850" y="3676650"/>
          <p14:tracePt t="168907" x="590550" y="3638550"/>
          <p14:tracePt t="168923" x="622300" y="3606800"/>
          <p14:tracePt t="168940" x="660400" y="3581400"/>
          <p14:tracePt t="168958" x="673100" y="3575050"/>
          <p14:tracePt t="169027" x="673100" y="3568700"/>
          <p14:tracePt t="169040" x="673100" y="3556000"/>
          <p14:tracePt t="169057" x="673100" y="3524250"/>
          <p14:tracePt t="169073" x="679450" y="3492500"/>
          <p14:tracePt t="169090" x="685800" y="3441700"/>
          <p14:tracePt t="169108" x="692150" y="3422650"/>
          <p14:tracePt t="169142" x="704850" y="3422650"/>
          <p14:tracePt t="169158" x="704850" y="3435350"/>
          <p14:tracePt t="169177" x="704850" y="3441700"/>
          <p14:tracePt t="169207" x="704850" y="3448050"/>
          <p14:tracePt t="169241" x="698500" y="3454400"/>
          <p14:tracePt t="169258" x="679450" y="3454400"/>
          <p14:tracePt t="169277" x="660400" y="3454400"/>
          <p14:tracePt t="169291" x="641350" y="3448050"/>
          <p14:tracePt t="169363" x="641350" y="3441700"/>
          <p14:tracePt t="169379" x="641350" y="3435350"/>
          <p14:tracePt t="169385" x="641350" y="3429000"/>
          <p14:tracePt t="169403" x="647700" y="3422650"/>
          <p14:tracePt t="169411" x="647700" y="3416300"/>
          <p14:tracePt t="169424" x="654050" y="3409950"/>
          <p14:tracePt t="169441" x="666750" y="3403600"/>
          <p14:tracePt t="169458" x="666750" y="3397250"/>
          <p14:tracePt t="169600" x="673100" y="3397250"/>
          <p14:tracePt t="169624" x="685800" y="3416300"/>
          <p14:tracePt t="169641" x="692150" y="3422650"/>
          <p14:tracePt t="169712" x="698500" y="3416300"/>
          <p14:tracePt t="169729" x="717550" y="3409950"/>
          <p14:tracePt t="169742" x="768350" y="3422650"/>
          <p14:tracePt t="169757" x="806450" y="3435350"/>
          <p14:tracePt t="169791" x="806450" y="3441700"/>
          <p14:tracePt t="169808" x="806450" y="3448050"/>
          <p14:tracePt t="169841" x="800100" y="3448050"/>
          <p14:tracePt t="169906" x="800100" y="3454400"/>
          <p14:tracePt t="169913" x="800100" y="3460750"/>
          <p14:tracePt t="169924" x="806450" y="3467100"/>
          <p14:tracePt t="169941" x="819150" y="3473450"/>
          <p14:tracePt t="169958" x="831850" y="3479800"/>
          <p14:tracePt t="169974" x="838200" y="3479800"/>
          <p14:tracePt t="169993" x="850900" y="3479800"/>
          <p14:tracePt t="170008" x="882650" y="3467100"/>
          <p14:tracePt t="170025" x="901700" y="3448050"/>
          <p14:tracePt t="170042" x="914400" y="3422650"/>
          <p14:tracePt t="170058" x="914400" y="3397250"/>
          <p14:tracePt t="170074" x="889000" y="3371850"/>
          <p14:tracePt t="170092" x="819150" y="3327400"/>
          <p14:tracePt t="170108" x="755650" y="3308350"/>
          <p14:tracePt t="170127" x="698500" y="3282950"/>
          <p14:tracePt t="170141" x="654050" y="3270250"/>
          <p14:tracePt t="170158" x="622300" y="3257550"/>
          <p14:tracePt t="170175" x="609600" y="3251200"/>
          <p14:tracePt t="170191" x="584200" y="3251200"/>
          <p14:tracePt t="170209" x="527050" y="3251200"/>
          <p14:tracePt t="170225" x="463550" y="3263900"/>
          <p14:tracePt t="170242" x="412750" y="3270250"/>
          <p14:tracePt t="170258" x="381000" y="3270250"/>
          <p14:tracePt t="170276" x="361950" y="3276600"/>
          <p14:tracePt t="170292" x="361950" y="3289300"/>
          <p14:tracePt t="170308" x="400050" y="3321050"/>
          <p14:tracePt t="170324" x="527050" y="3409950"/>
          <p14:tracePt t="170341" x="615950" y="3467100"/>
          <p14:tracePt t="170357" x="704850" y="3524250"/>
          <p14:tracePt t="170374" x="793750" y="3568700"/>
          <p14:tracePt t="170392" x="863600" y="3594100"/>
          <p14:tracePt t="170411" x="927100" y="3613150"/>
          <p14:tracePt t="170425" x="1003300" y="3625850"/>
          <p14:tracePt t="170443" x="1066800" y="3625850"/>
          <p14:tracePt t="170445" x="1092200" y="3619500"/>
          <p14:tracePt t="170458" x="1123950" y="3606800"/>
          <p14:tracePt t="170474" x="1174750" y="3575050"/>
          <p14:tracePt t="170475" x="1193800" y="3556000"/>
          <p14:tracePt t="170492" x="1212850" y="3549650"/>
          <p14:tracePt t="170509" x="1219200" y="3536950"/>
          <p14:tracePt t="170510" x="1219200" y="3530600"/>
          <p14:tracePt t="170525" x="1193800" y="3517900"/>
          <p14:tracePt t="170544" x="1130300" y="3492500"/>
          <p14:tracePt t="170558" x="1092200" y="3479800"/>
          <p14:tracePt t="170575" x="1009650" y="3441700"/>
          <p14:tracePt t="170594" x="965200" y="3409950"/>
          <p14:tracePt t="170608" x="914400" y="3359150"/>
          <p14:tracePt t="170626" x="901700" y="3346450"/>
          <p14:tracePt t="170641" x="889000" y="3346450"/>
          <p14:tracePt t="170658" x="869950" y="3371850"/>
          <p14:tracePt t="170676" x="838200" y="3409950"/>
          <p14:tracePt t="170691" x="812800" y="3441700"/>
          <p14:tracePt t="170708" x="800100" y="3467100"/>
          <p14:tracePt t="170725" x="787400" y="3492500"/>
          <p14:tracePt t="170742" x="787400" y="3517900"/>
          <p14:tracePt t="170758" x="787400" y="3543300"/>
          <p14:tracePt t="170776" x="825500" y="3600450"/>
          <p14:tracePt t="170791" x="844550" y="3632200"/>
          <p14:tracePt t="170809" x="869950" y="3651250"/>
          <p14:tracePt t="170825" x="882650" y="3670300"/>
          <p14:tracePt t="170842" x="882650" y="3676650"/>
          <p14:tracePt t="170945" x="889000" y="3676650"/>
          <p14:tracePt t="170959" x="895350" y="3670300"/>
          <p14:tracePt t="170976" x="901700" y="3670300"/>
          <p14:tracePt t="170994" x="914400" y="3670300"/>
          <p14:tracePt t="171009" x="914400" y="3663950"/>
          <p14:tracePt t="171028" x="920750" y="3663950"/>
          <p14:tracePt t="171043" x="933450" y="3657600"/>
          <p14:tracePt t="171060" x="939800" y="3651250"/>
          <p14:tracePt t="171075" x="952500" y="3638550"/>
          <p14:tracePt t="171092" x="958850" y="3632200"/>
          <p14:tracePt t="171109" x="965200" y="3625850"/>
          <p14:tracePt t="171126" x="965200" y="3619500"/>
          <p14:tracePt t="171158" x="965200" y="3613150"/>
          <p14:tracePt t="171298" x="958850" y="3606800"/>
          <p14:tracePt t="171357" x="958850" y="3600450"/>
          <p14:tracePt t="171371" x="958850" y="3594100"/>
          <p14:tracePt t="171379" x="952500" y="3587750"/>
          <p14:tracePt t="171392" x="952500" y="3581400"/>
          <p14:tracePt t="171409" x="939800" y="3562350"/>
          <p14:tracePt t="171412" x="927100" y="3543300"/>
          <p14:tracePt t="171425" x="914400" y="3530600"/>
          <p14:tracePt t="171443" x="882650" y="3492500"/>
          <p14:tracePt t="171460" x="844550" y="3460750"/>
          <p14:tracePt t="171476" x="812800" y="3422650"/>
          <p14:tracePt t="171493" x="774700" y="3384550"/>
          <p14:tracePt t="171511" x="742950" y="3346450"/>
          <p14:tracePt t="171529" x="736600" y="3327400"/>
          <p14:tracePt t="171543" x="730250" y="3314700"/>
          <p14:tracePt t="171563" x="730250" y="3308350"/>
          <p14:tracePt t="171687" x="730250" y="3314700"/>
          <p14:tracePt t="171696" x="730250" y="3327400"/>
          <p14:tracePt t="171709" x="730250" y="3340100"/>
          <p14:tracePt t="171727" x="730250" y="3371850"/>
          <p14:tracePt t="171761" x="730250" y="3390900"/>
          <p14:tracePt t="171775" x="723900" y="3403600"/>
          <p14:tracePt t="171793" x="704850" y="3416300"/>
          <p14:tracePt t="171810" x="692150" y="3435350"/>
          <p14:tracePt t="171826" x="685800" y="3448050"/>
          <p14:tracePt t="171859" x="685800" y="3454400"/>
          <p14:tracePt t="171937" x="692150" y="3454400"/>
          <p14:tracePt t="171962" x="698500" y="3454400"/>
          <p14:tracePt t="171985" x="704850" y="3441700"/>
          <p14:tracePt t="171992" x="704850" y="3429000"/>
          <p14:tracePt t="172010" x="704850" y="3409950"/>
          <p14:tracePt t="172026" x="704850" y="3359150"/>
          <p14:tracePt t="172046" x="698500" y="3327400"/>
          <p14:tracePt t="172063" x="698500" y="3314700"/>
          <p14:tracePt t="172076" x="692150" y="3295650"/>
          <p14:tracePt t="172093" x="673100" y="3257550"/>
          <p14:tracePt t="172109" x="647700" y="3225800"/>
          <p14:tracePt t="172127" x="622300" y="3200400"/>
          <p14:tracePt t="172143" x="590550" y="3181350"/>
          <p14:tracePt t="172159" x="558800" y="3175000"/>
          <p14:tracePt t="172176" x="527050" y="3175000"/>
          <p14:tracePt t="172193" x="488950" y="3200400"/>
          <p14:tracePt t="172210" x="482600" y="3232150"/>
          <p14:tracePt t="172227" x="482600" y="3263900"/>
          <p14:tracePt t="172243" x="501650" y="3282950"/>
          <p14:tracePt t="172260" x="533400" y="3308350"/>
          <p14:tracePt t="172276" x="584200" y="3333750"/>
          <p14:tracePt t="172293" x="635000" y="3352800"/>
          <p14:tracePt t="172310" x="660400" y="3359150"/>
          <p14:tracePt t="172327" x="704850" y="3378200"/>
          <p14:tracePt t="172342" x="749300" y="3409950"/>
          <p14:tracePt t="172360" x="774700" y="3435350"/>
          <p14:tracePt t="172377" x="793750" y="3473450"/>
          <p14:tracePt t="172393" x="806450" y="3492500"/>
          <p14:tracePt t="172410" x="819150" y="3511550"/>
          <p14:tracePt t="172427" x="844550" y="3524250"/>
          <p14:tracePt t="172443" x="895350" y="3524250"/>
          <p14:tracePt t="172460" x="933450" y="3517900"/>
          <p14:tracePt t="172477" x="984250" y="3505200"/>
          <p14:tracePt t="172493" x="1009650" y="3505200"/>
          <p14:tracePt t="172510" x="1022350" y="3498850"/>
          <p14:tracePt t="172527" x="1028700" y="3498850"/>
          <p14:tracePt t="172543" x="1035050" y="3498850"/>
          <p14:tracePt t="172560" x="1041400" y="3492500"/>
          <p14:tracePt t="172577" x="1054100" y="3479800"/>
          <p14:tracePt t="172593" x="1073150" y="3460750"/>
          <p14:tracePt t="172611" x="1092200" y="3422650"/>
          <p14:tracePt t="172627" x="1104900" y="3403600"/>
          <p14:tracePt t="172747" x="1104900" y="3409950"/>
          <p14:tracePt t="172760" x="1104900" y="3416300"/>
          <p14:tracePt t="172777" x="1098550" y="3448050"/>
          <p14:tracePt t="172794" x="1098550" y="3454400"/>
          <p14:tracePt t="172810" x="1098550" y="3460750"/>
          <p14:tracePt t="172827" x="1085850" y="3467100"/>
          <p14:tracePt t="172860" x="1079500" y="3467100"/>
          <p14:tracePt t="172877" x="1073150" y="3467100"/>
          <p14:tracePt t="172894" x="1073150" y="3473450"/>
          <p14:tracePt t="172910" x="1060450" y="3473450"/>
          <p14:tracePt t="172927" x="1047750" y="3473450"/>
          <p14:tracePt t="172944" x="1035050" y="3473450"/>
          <p14:tracePt t="172961" x="1022350" y="3479800"/>
          <p14:tracePt t="172977" x="1016000" y="3479800"/>
          <p14:tracePt t="173026" x="1009650" y="3479800"/>
          <p14:tracePt t="173043" x="996950" y="3479800"/>
          <p14:tracePt t="173060" x="977900" y="3454400"/>
          <p14:tracePt t="173077" x="965200" y="3441700"/>
          <p14:tracePt t="173112" x="965200" y="3435350"/>
          <p14:tracePt t="173127" x="958850" y="3435350"/>
          <p14:tracePt t="173143" x="952500" y="3435350"/>
          <p14:tracePt t="173160" x="946150" y="3435350"/>
          <p14:tracePt t="173194" x="946150" y="3429000"/>
          <p14:tracePt t="173210" x="958850" y="3416300"/>
          <p14:tracePt t="173227" x="965200" y="3390900"/>
          <p14:tracePt t="173246" x="965200" y="3371850"/>
          <p14:tracePt t="173263" x="971550" y="3365500"/>
          <p14:tracePt t="173350" x="971550" y="3359150"/>
          <p14:tracePt t="173374" x="971550" y="3352800"/>
          <p14:tracePt t="173379" x="971550" y="3346450"/>
          <p14:tracePt t="173414" x="965200" y="3346450"/>
          <p14:tracePt t="173438" x="965200" y="3359150"/>
          <p14:tracePt t="173447" x="965200" y="3371850"/>
          <p14:tracePt t="173461" x="965200" y="3384550"/>
          <p14:tracePt t="173477" x="971550" y="3409950"/>
          <p14:tracePt t="173494" x="984250" y="3435350"/>
          <p14:tracePt t="173513" x="996950" y="3441700"/>
          <p14:tracePt t="173527" x="1022350" y="3441700"/>
          <p14:tracePt t="173544" x="1060450" y="3441700"/>
          <p14:tracePt t="173561" x="1104900" y="3435350"/>
          <p14:tracePt t="173579" x="1143000" y="3429000"/>
          <p14:tracePt t="173597" x="1174750" y="3422650"/>
          <p14:tracePt t="173610" x="1181100" y="3422650"/>
          <p14:tracePt t="173653" x="1181100" y="3429000"/>
          <p14:tracePt t="173680" x="1181100" y="3435350"/>
          <p14:tracePt t="173745" x="1181100" y="3429000"/>
          <p14:tracePt t="173760" x="1181100" y="3416300"/>
          <p14:tracePt t="173861" x="1174750" y="3416300"/>
          <p14:tracePt t="173890" x="1168400" y="3416300"/>
          <p14:tracePt t="173894" x="1168400" y="3422650"/>
          <p14:tracePt t="173914" x="1162050" y="3429000"/>
          <p14:tracePt t="173931" x="1155700" y="3435350"/>
          <p14:tracePt t="173944" x="1149350" y="3448050"/>
          <p14:tracePt t="173960" x="1136650" y="3454400"/>
          <p14:tracePt t="173977" x="1136650" y="3460750"/>
          <p14:tracePt t="174028" x="1155700" y="3441700"/>
          <p14:tracePt t="174044" x="1168400" y="3429000"/>
          <p14:tracePt t="174061" x="1187450" y="3416300"/>
          <p14:tracePt t="174077" x="1187450" y="3409950"/>
          <p14:tracePt t="174111" x="1193800" y="3409950"/>
          <p14:tracePt t="174162" x="1193800" y="3403600"/>
          <p14:tracePt t="174180" x="1187450" y="3397250"/>
          <p14:tracePt t="174198" x="1187450" y="3390900"/>
          <p14:tracePt t="174214" x="1181100" y="3365500"/>
          <p14:tracePt t="174227" x="1181100" y="3346450"/>
          <p14:tracePt t="174245" x="1231900" y="3333750"/>
          <p14:tracePt t="174262" x="1320800" y="3365500"/>
          <p14:tracePt t="174278" x="1403350" y="3365500"/>
          <p14:tracePt t="174295" x="1447800" y="3352800"/>
          <p14:tracePt t="174312" x="1473200" y="3327400"/>
          <p14:tracePt t="174330" x="1479550" y="3289300"/>
          <p14:tracePt t="174345" x="1460500" y="3263900"/>
          <p14:tracePt t="174362" x="1454150" y="3251200"/>
          <p14:tracePt t="174415" x="1460500" y="3251200"/>
          <p14:tracePt t="174429" x="1466850" y="3251200"/>
          <p14:tracePt t="174499" x="1473200" y="3251200"/>
          <p14:tracePt t="174505" x="1479550" y="3257550"/>
          <p14:tracePt t="174512" x="1492250" y="3270250"/>
          <p14:tracePt t="174529" x="1511300" y="3289300"/>
          <p14:tracePt t="174545" x="1549400" y="3314700"/>
          <p14:tracePt t="174562" x="1574800" y="3340100"/>
          <p14:tracePt t="174579" x="1593850" y="3359150"/>
          <p14:tracePt t="174597" x="1600200" y="3371850"/>
          <p14:tracePt t="174612" x="1600200" y="3384550"/>
          <p14:tracePt t="174629" x="1600200" y="3390900"/>
          <p14:tracePt t="174645" x="1612900" y="3403600"/>
          <p14:tracePt t="174661" x="1625600" y="3422650"/>
          <p14:tracePt t="174678" x="1670050" y="3448050"/>
          <p14:tracePt t="174698" x="1714500" y="3473450"/>
          <p14:tracePt t="174716" x="1771650" y="3486150"/>
          <p14:tracePt t="174730" x="1797050" y="3486150"/>
          <p14:tracePt t="174745" x="1822450" y="3486150"/>
          <p14:tracePt t="174762" x="1847850" y="3486150"/>
          <p14:tracePt t="174781" x="1879600" y="3486150"/>
          <p14:tracePt t="174795" x="1892300" y="3486150"/>
          <p14:tracePt t="174811" x="1905000" y="3486150"/>
          <p14:tracePt t="174829" x="1911350" y="3486150"/>
          <p14:tracePt t="174847" x="1936750" y="3486150"/>
          <p14:tracePt t="174861" x="1955800" y="3486150"/>
          <p14:tracePt t="174881" x="1974850" y="3486150"/>
          <p14:tracePt t="174895" x="2000250" y="3479800"/>
          <p14:tracePt t="174912" x="2019300" y="3479800"/>
          <p14:tracePt t="174929" x="2038350" y="3473450"/>
          <p14:tracePt t="175030" x="2038350" y="3467100"/>
          <p14:tracePt t="175037" x="2038350" y="3460750"/>
          <p14:tracePt t="175046" x="2038350" y="3454400"/>
          <p14:tracePt t="175062" x="2038350" y="3448050"/>
          <p14:tracePt t="175081" x="2032000" y="3435350"/>
          <p14:tracePt t="175112" x="2025650" y="3429000"/>
          <p14:tracePt t="175129" x="2025650" y="3422650"/>
          <p14:tracePt t="175145" x="2019300" y="3397250"/>
          <p14:tracePt t="175163" x="2063750" y="3333750"/>
          <p14:tracePt t="175179" x="2178050" y="3295650"/>
          <p14:tracePt t="175196" x="2324100" y="3251200"/>
          <p14:tracePt t="175213" x="2470150" y="3213100"/>
          <p14:tracePt t="175229" x="2622550" y="3200400"/>
          <p14:tracePt t="175246" x="2755900" y="3200400"/>
          <p14:tracePt t="175248" x="2800350" y="3206750"/>
          <p14:tracePt t="175263" x="2857500" y="3225800"/>
          <p14:tracePt t="175279" x="2946400" y="3244850"/>
          <p14:tracePt t="175296" x="2997200" y="3244850"/>
          <p14:tracePt t="175312" x="3143250" y="3244850"/>
          <p14:tracePt t="175330" x="3409950" y="3282950"/>
          <p14:tracePt t="175346" x="3689350" y="3333750"/>
          <p14:tracePt t="175362" x="4000500" y="3403600"/>
          <p14:tracePt t="175379" x="4260850" y="3479800"/>
          <p14:tracePt t="175396" x="4425950" y="3536950"/>
          <p14:tracePt t="175412" x="4514850" y="3575050"/>
          <p14:tracePt t="175428" x="4533900" y="3575050"/>
          <p14:tracePt t="175475" x="4533900" y="3581400"/>
          <p14:tracePt t="175483" x="4527550" y="3581400"/>
          <p14:tracePt t="175495" x="4521200" y="3581400"/>
          <p14:tracePt t="175529" x="4521200" y="3568700"/>
          <p14:tracePt t="175546" x="4521200" y="3543300"/>
          <p14:tracePt t="175562" x="4527550" y="3505200"/>
          <p14:tracePt t="175579" x="4533900" y="3460750"/>
          <p14:tracePt t="175596" x="4540250" y="3429000"/>
          <p14:tracePt t="175612" x="4552950" y="3397250"/>
          <p14:tracePt t="175633" x="4559300" y="3371850"/>
          <p14:tracePt t="175647" x="4572000" y="3352800"/>
          <p14:tracePt t="175663" x="4572000" y="3327400"/>
          <p14:tracePt t="175679" x="4584700" y="3302000"/>
          <p14:tracePt t="175696" x="4584700" y="3282950"/>
          <p14:tracePt t="175713" x="4584700" y="3276600"/>
          <p14:tracePt t="175729" x="4584700" y="3270250"/>
          <p14:tracePt t="175749" x="4578350" y="3270250"/>
          <p14:tracePt t="175763" x="4552950" y="3270250"/>
          <p14:tracePt t="175780" x="4521200" y="3270250"/>
          <p14:tracePt t="175796" x="4489450" y="3263900"/>
          <p14:tracePt t="175799" x="4476750" y="3257550"/>
          <p14:tracePt t="175813" x="4464050" y="3251200"/>
          <p14:tracePt t="175829" x="4425950" y="3219450"/>
          <p14:tracePt t="175846" x="4394200" y="3155950"/>
          <p14:tracePt t="175865" x="4368800" y="3060700"/>
          <p14:tracePt t="175881" x="4349750" y="3009900"/>
          <p14:tracePt t="175895" x="4330700" y="2965450"/>
          <p14:tracePt t="175913" x="4318000" y="2959100"/>
          <p14:tracePt t="175930" x="4311650" y="2952750"/>
          <p14:tracePt t="175946" x="4305300" y="2952750"/>
          <p14:tracePt t="175963" x="4298950" y="2965450"/>
          <p14:tracePt t="175980" x="4292600" y="2971800"/>
          <p14:tracePt t="175996" x="4286250" y="2971800"/>
          <p14:tracePt t="176031" x="4279900" y="2971800"/>
          <p14:tracePt t="176049" x="4273550" y="2940050"/>
          <p14:tracePt t="176066" x="4260850" y="2921000"/>
          <p14:tracePt t="176068" x="4260850" y="2914650"/>
          <p14:tracePt t="176079" x="4260850" y="2908300"/>
          <p14:tracePt t="176099" x="4254500" y="2895600"/>
          <p14:tracePt t="176116" x="4248150" y="2889250"/>
          <p14:tracePt t="176129" x="4241800" y="2889250"/>
          <p14:tracePt t="176147" x="4235450" y="2882900"/>
          <p14:tracePt t="176167" x="4203700" y="2876550"/>
          <p14:tracePt t="176183" x="4152900" y="2863850"/>
          <p14:tracePt t="176196" x="4114800" y="2857500"/>
          <p14:tracePt t="176214" x="4000500" y="2832100"/>
          <p14:tracePt t="176230" x="3968750" y="2825750"/>
          <p14:tracePt t="176247" x="3886200" y="2825750"/>
          <p14:tracePt t="176262" x="3848100" y="2857500"/>
          <p14:tracePt t="176279" x="3810000" y="2895600"/>
          <p14:tracePt t="176299" x="3771900" y="2940050"/>
          <p14:tracePt t="176317" x="3740150" y="2971800"/>
          <p14:tracePt t="176333" x="3740150" y="2978150"/>
          <p14:tracePt t="176386" x="3746500" y="2997200"/>
          <p14:tracePt t="176397" x="3759200" y="3003550"/>
          <p14:tracePt t="176416" x="3816350" y="3067050"/>
          <p14:tracePt t="176432" x="3879850" y="3143250"/>
          <p14:tracePt t="176449" x="3956050" y="3225800"/>
          <p14:tracePt t="176462" x="4032250" y="3282950"/>
          <p14:tracePt t="176479" x="4064000" y="3302000"/>
          <p14:tracePt t="176497" x="4076700" y="3302000"/>
          <p14:tracePt t="176513" x="4114800" y="3289300"/>
          <p14:tracePt t="176530" x="4165600" y="3251200"/>
          <p14:tracePt t="176547" x="4210050" y="3225800"/>
          <p14:tracePt t="176564" x="4254500" y="3213100"/>
          <p14:tracePt t="176580" x="4292600" y="3213100"/>
          <p14:tracePt t="176597" x="4311650" y="3213100"/>
          <p14:tracePt t="176613" x="4324350" y="3213100"/>
          <p14:tracePt t="176630" x="4349750" y="3206750"/>
          <p14:tracePt t="176646" x="4375150" y="3181350"/>
          <p14:tracePt t="176664" x="4394200" y="3155950"/>
          <p14:tracePt t="176680" x="4406900" y="3136900"/>
          <p14:tracePt t="176698" x="4413250" y="3124200"/>
          <p14:tracePt t="176778" x="4413250" y="3117850"/>
          <p14:tracePt t="176793" x="4413250" y="3111500"/>
          <p14:tracePt t="176804" x="4413250" y="3105150"/>
          <p14:tracePt t="176818" x="4406900" y="3092450"/>
          <p14:tracePt t="176830" x="4400550" y="3092450"/>
          <p14:tracePt t="176847" x="4394200" y="3086100"/>
          <p14:tracePt t="176864" x="4387850" y="3086100"/>
          <p14:tracePt t="176880" x="4375150" y="3079750"/>
          <p14:tracePt t="176882" x="4368800" y="3079750"/>
          <p14:tracePt t="176914" x="4362450" y="3079750"/>
          <p14:tracePt t="176915" x="4362450" y="3073400"/>
          <p14:tracePt t="176964" x="4362450" y="3067050"/>
          <p14:tracePt t="176980" x="4356100" y="3060700"/>
          <p14:tracePt t="176997" x="4356100" y="3054350"/>
          <p14:tracePt t="177014" x="4356100" y="3048000"/>
          <p14:tracePt t="177030" x="4362450" y="3041650"/>
          <p14:tracePt t="177048" x="4413250" y="3022600"/>
          <p14:tracePt t="177064" x="4476750" y="3016250"/>
          <p14:tracePt t="177081" x="4692650" y="3048000"/>
          <p14:tracePt t="177098" x="4921250" y="3086100"/>
          <p14:tracePt t="177114" x="5124450" y="3111500"/>
          <p14:tracePt t="177130" x="5264150" y="3111500"/>
          <p14:tracePt t="177147" x="5378450" y="3092450"/>
          <p14:tracePt t="177164" x="5422900" y="3073400"/>
          <p14:tracePt t="177180" x="5416550" y="3060700"/>
          <p14:tracePt t="177197" x="5403850" y="3054350"/>
          <p14:tracePt t="177214" x="5397500" y="3054350"/>
          <p14:tracePt t="177300" x="5397500" y="3048000"/>
          <p14:tracePt t="177309" x="5403850" y="3048000"/>
          <p14:tracePt t="177387" x="5410200" y="3048000"/>
          <p14:tracePt t="177396" x="5416550" y="3041650"/>
          <p14:tracePt t="177404" x="5422900" y="3041650"/>
          <p14:tracePt t="177413" x="5435600" y="3035300"/>
          <p14:tracePt t="177431" x="5448300" y="3022600"/>
          <p14:tracePt t="177448" x="5461000" y="3016250"/>
          <p14:tracePt t="177464" x="5467350" y="3016250"/>
          <p14:tracePt t="177481" x="5467350" y="3009900"/>
          <p14:tracePt t="177592" x="5467350" y="3016250"/>
          <p14:tracePt t="177617" x="5467350" y="3022600"/>
          <p14:tracePt t="177654" x="5461000" y="3022600"/>
          <p14:tracePt t="177660" x="5461000" y="3028950"/>
          <p14:tracePt t="177670" x="5454650" y="3028950"/>
          <p14:tracePt t="177681" x="5435600" y="3035300"/>
          <p14:tracePt t="177698" x="5416550" y="3035300"/>
          <p14:tracePt t="177715" x="5410200" y="3041650"/>
          <p14:tracePt t="177731" x="5403850" y="3048000"/>
          <p14:tracePt t="177781" x="5397500" y="3054350"/>
          <p14:tracePt t="177814" x="5403850" y="3054350"/>
          <p14:tracePt t="187948" x="5410200" y="3054350"/>
          <p14:tracePt t="187957" x="5416550" y="3054350"/>
          <p14:tracePt t="187973" x="5486400" y="3060700"/>
          <p14:tracePt t="187990" x="5556250" y="3067050"/>
          <p14:tracePt t="188008" x="5626100" y="3073400"/>
          <p14:tracePt t="188023" x="5683250" y="3073400"/>
          <p14:tracePt t="188040" x="5734050" y="3073400"/>
          <p14:tracePt t="188057" x="5797550" y="3067050"/>
          <p14:tracePt t="188072" x="5822950" y="3067050"/>
          <p14:tracePt t="188090" x="5867400" y="3060700"/>
          <p14:tracePt t="188107" x="5924550" y="3048000"/>
          <p14:tracePt t="188123" x="5956300" y="3048000"/>
          <p14:tracePt t="188139" x="5981700" y="3041650"/>
          <p14:tracePt t="188244" x="5988050" y="3041650"/>
          <p14:tracePt t="188260" x="5994400" y="3041650"/>
          <p14:tracePt t="188276" x="5994400" y="3048000"/>
          <p14:tracePt t="188292" x="5994400" y="3054350"/>
          <p14:tracePt t="188307" x="6000750" y="3060700"/>
          <p14:tracePt t="188326" x="6000750" y="3092450"/>
          <p14:tracePt t="188340" x="6000750" y="3098800"/>
          <p14:tracePt t="188389" x="6007100" y="3098800"/>
          <p14:tracePt t="188399" x="6013450" y="3098800"/>
          <p14:tracePt t="188406" x="6032500" y="3092450"/>
          <p14:tracePt t="188424" x="6057900" y="3079750"/>
          <p14:tracePt t="188440" x="6083300" y="3073400"/>
          <p14:tracePt t="188458" x="6108700" y="3054350"/>
          <p14:tracePt t="188472" x="6127750" y="3048000"/>
          <p14:tracePt t="188490" x="6172200" y="3048000"/>
          <p14:tracePt t="188507" x="6203950" y="3048000"/>
          <p14:tracePt t="188523" x="6254750" y="3054350"/>
          <p14:tracePt t="188540" x="6273800" y="3054350"/>
          <p14:tracePt t="188557" x="6305550" y="3060700"/>
          <p14:tracePt t="188576" x="6356350" y="3067050"/>
          <p14:tracePt t="188591" x="6413500" y="3067050"/>
          <p14:tracePt t="188606" x="6451600" y="3067050"/>
          <p14:tracePt t="188625" x="6502400" y="3067050"/>
          <p14:tracePt t="188640" x="6604000" y="3054350"/>
          <p14:tracePt t="188659" x="6680200" y="3041650"/>
          <p14:tracePt t="188676" x="6781800" y="3022600"/>
          <p14:tracePt t="188690" x="6832600" y="3009900"/>
          <p14:tracePt t="188706" x="6870700" y="2997200"/>
          <p14:tracePt t="188725" x="6889750" y="2984500"/>
          <p14:tracePt t="188741" x="6896100" y="2959100"/>
          <p14:tracePt t="188757" x="6883400" y="2927350"/>
          <p14:tracePt t="188773" x="6851650" y="2882900"/>
          <p14:tracePt t="188790" x="6813550" y="2832100"/>
          <p14:tracePt t="188807" x="6731000" y="2762250"/>
          <p14:tracePt t="188825" x="6648450" y="2717800"/>
          <p14:tracePt t="188840" x="6527800" y="2679700"/>
          <p14:tracePt t="188857" x="6419850" y="2660650"/>
          <p14:tracePt t="188873" x="6292850" y="2647950"/>
          <p14:tracePt t="188890" x="6203950" y="2647950"/>
          <p14:tracePt t="188907" x="6108700" y="2660650"/>
          <p14:tracePt t="188924" x="6026150" y="2667000"/>
          <p14:tracePt t="188942" x="5937250" y="2679700"/>
          <p14:tracePt t="188961" x="5835650" y="2692400"/>
          <p14:tracePt t="188974" x="5734050" y="2705100"/>
          <p14:tracePt t="188991" x="5664200" y="2717800"/>
          <p14:tracePt t="189009" x="5581650" y="2730500"/>
          <p14:tracePt t="189027" x="5575300" y="2743200"/>
          <p14:tracePt t="189043" x="5575300" y="2762250"/>
          <p14:tracePt t="189061" x="5575300" y="2794000"/>
          <p14:tracePt t="189077" x="5581650" y="2838450"/>
          <p14:tracePt t="189092" x="5600700" y="2882900"/>
          <p14:tracePt t="189107" x="5638800" y="2908300"/>
          <p14:tracePt t="189124" x="5727700" y="2927350"/>
          <p14:tracePt t="189141" x="5810250" y="2927350"/>
          <p14:tracePt t="189156" x="5918200" y="2940050"/>
          <p14:tracePt t="189174" x="5981700" y="2940050"/>
          <p14:tracePt t="189191" x="6026150" y="2952750"/>
          <p14:tracePt t="189207" x="6038850" y="2952750"/>
          <p14:tracePt t="189224" x="6045200" y="2959100"/>
          <p14:tracePt t="189241" x="6057900" y="2959100"/>
          <p14:tracePt t="189258" x="6096000" y="2965450"/>
          <p14:tracePt t="189273" x="6178550" y="2971800"/>
          <p14:tracePt t="189291" x="6362700" y="2990850"/>
          <p14:tracePt t="189310" x="6457950" y="3003550"/>
          <p14:tracePt t="189324" x="6534150" y="3009900"/>
          <p14:tracePt t="189340" x="6578600" y="3016250"/>
          <p14:tracePt t="189357" x="6604000" y="3016250"/>
          <p14:tracePt t="189374" x="6616700" y="3016250"/>
          <p14:tracePt t="189390" x="6629400" y="3016250"/>
          <p14:tracePt t="189407" x="6667500" y="3009900"/>
          <p14:tracePt t="189423" x="6743700" y="3003550"/>
          <p14:tracePt t="189441" x="6838950" y="3003550"/>
          <p14:tracePt t="189457" x="6927850" y="3016250"/>
          <p14:tracePt t="189475" x="7054850" y="3054350"/>
          <p14:tracePt t="189492" x="7112000" y="3079750"/>
          <p14:tracePt t="189507" x="7156450" y="3098800"/>
          <p14:tracePt t="189525" x="7162800" y="3098800"/>
          <p14:tracePt t="189541" x="7207250" y="3111500"/>
          <p14:tracePt t="189560" x="7219950" y="3111500"/>
          <p14:tracePt t="189574" x="7264400" y="3111500"/>
          <p14:tracePt t="189591" x="7321550" y="3086100"/>
          <p14:tracePt t="189608" x="7378700" y="3060700"/>
          <p14:tracePt t="189625" x="7429500" y="3035300"/>
          <p14:tracePt t="189643" x="7461250" y="3028950"/>
          <p14:tracePt t="189657" x="7493000" y="3016250"/>
          <p14:tracePt t="189674" x="7512050" y="3003550"/>
          <p14:tracePt t="189693" x="7524750" y="2997200"/>
          <p14:tracePt t="189708" x="7531100" y="2984500"/>
          <p14:tracePt t="189724" x="7531100" y="2971800"/>
          <p14:tracePt t="189741" x="7531100" y="2952750"/>
          <p14:tracePt t="189758" x="7524750" y="2933700"/>
          <p14:tracePt t="189775" x="7518400" y="2927350"/>
          <p14:tracePt t="189792" x="7505700" y="2921000"/>
          <p14:tracePt t="189808" x="7486650" y="2914650"/>
          <p14:tracePt t="189824" x="7467600" y="2914650"/>
          <p14:tracePt t="189841" x="7429500" y="2901950"/>
          <p14:tracePt t="189860" x="7366000" y="2889250"/>
          <p14:tracePt t="189864" x="7346950" y="2876550"/>
          <p14:tracePt t="189875" x="7327900" y="2870200"/>
          <p14:tracePt t="189891" x="7296150" y="2857500"/>
          <p14:tracePt t="189908" x="7270750" y="2844800"/>
          <p14:tracePt t="189925" x="7219950" y="2832100"/>
          <p14:tracePt t="189941" x="7175500" y="2825750"/>
          <p14:tracePt t="189958" x="7137400" y="2825750"/>
          <p14:tracePt t="189974" x="7105650" y="2819400"/>
          <p14:tracePt t="189992" x="7048500" y="2819400"/>
          <p14:tracePt t="190008" x="7010400" y="2819400"/>
          <p14:tracePt t="190025" x="6953250" y="2825750"/>
          <p14:tracePt t="190042" x="6889750" y="2838450"/>
          <p14:tracePt t="190058" x="6788150" y="2857500"/>
          <p14:tracePt t="190074" x="6743700" y="2882900"/>
          <p14:tracePt t="190091" x="6718300" y="2914650"/>
          <p14:tracePt t="190108" x="6711950" y="2946400"/>
          <p14:tracePt t="190124" x="6724650" y="2978150"/>
          <p14:tracePt t="190141" x="6743700" y="3009900"/>
          <p14:tracePt t="190158" x="6769100" y="3028950"/>
          <p14:tracePt t="190175" x="6788150" y="3048000"/>
          <p14:tracePt t="190192" x="6826250" y="3060700"/>
          <p14:tracePt t="190208" x="6877050" y="3073400"/>
          <p14:tracePt t="190224" x="7029450" y="3105150"/>
          <p14:tracePt t="190242" x="7162800" y="3117850"/>
          <p14:tracePt t="190258" x="7251700" y="3117850"/>
          <p14:tracePt t="190277" x="7366000" y="3098800"/>
          <p14:tracePt t="190292" x="7454900" y="3086100"/>
          <p14:tracePt t="190308" x="7575550" y="3079750"/>
          <p14:tracePt t="190325" x="7658100" y="3079750"/>
          <p14:tracePt t="190342" x="7734300" y="3079750"/>
          <p14:tracePt t="190358" x="7772400" y="3073400"/>
          <p14:tracePt t="190376" x="7804150" y="3073400"/>
          <p14:tracePt t="190391" x="7835900" y="3067050"/>
          <p14:tracePt t="190409" x="7861300" y="3054350"/>
          <p14:tracePt t="190425" x="7886700" y="3048000"/>
          <p14:tracePt t="190444" x="7931150" y="3035300"/>
          <p14:tracePt t="190462" x="7956550" y="3035300"/>
          <p14:tracePt t="190474" x="7962900" y="3028950"/>
          <p14:tracePt t="190622" x="7962900" y="3035300"/>
          <p14:tracePt t="190725" x="7969250" y="3035300"/>
          <p14:tracePt t="190732" x="7969250" y="3041650"/>
          <p14:tracePt t="190759" x="7981950" y="3048000"/>
          <p14:tracePt t="190776" x="7988300" y="3048000"/>
          <p14:tracePt t="190810" x="7994650" y="3048000"/>
          <p14:tracePt t="191261" x="7988300" y="3054350"/>
          <p14:tracePt t="191268" x="7981950" y="3054350"/>
          <p14:tracePt t="191277" x="7975600" y="3054350"/>
          <p14:tracePt t="191292" x="7969250" y="3054350"/>
          <p14:tracePt t="191312" x="7962900" y="3060700"/>
          <p14:tracePt t="191535" x="7962900" y="3054350"/>
          <p14:tracePt t="191830" x="7962900" y="3048000"/>
          <p14:tracePt t="191838" x="7956550" y="3048000"/>
          <p14:tracePt t="191861" x="7950200" y="3041650"/>
          <p14:tracePt t="191878" x="7943850" y="3041650"/>
          <p14:tracePt t="191924" x="7950200" y="3041650"/>
          <p14:tracePt t="191989" x="7956550" y="3041650"/>
          <p14:tracePt t="191993" x="7962900" y="3035300"/>
          <p14:tracePt t="192009" x="7988300" y="3016250"/>
          <p14:tracePt t="192028" x="8045450" y="3003550"/>
          <p14:tracePt t="192046" x="8115300" y="2990850"/>
          <p14:tracePt t="192060" x="8197850" y="2984500"/>
          <p14:tracePt t="192076" x="8274050" y="2984500"/>
          <p14:tracePt t="192093" x="8343900" y="2978150"/>
          <p14:tracePt t="192109" x="8388350" y="2965450"/>
          <p14:tracePt t="192126" x="8432800" y="2952750"/>
          <p14:tracePt t="192144" x="8483600" y="2940050"/>
          <p14:tracePt t="192162" x="8534400" y="2927350"/>
          <p14:tracePt t="192183" x="8604250" y="2921000"/>
          <p14:tracePt t="192193" x="8623300" y="2914650"/>
          <p14:tracePt t="192210" x="8648700" y="2914650"/>
          <p14:tracePt t="192226" x="8667750" y="2908300"/>
          <p14:tracePt t="192243" x="8712200" y="2895600"/>
          <p14:tracePt t="192260" x="8756650" y="2889250"/>
          <p14:tracePt t="192277" x="8807450" y="2889250"/>
          <p14:tracePt t="192293" x="8877300" y="2889250"/>
          <p14:tracePt t="192312" x="8940800" y="2895600"/>
          <p14:tracePt t="192330" x="8985250" y="2895600"/>
          <p14:tracePt t="192343" x="9010650" y="2895600"/>
          <p14:tracePt t="192360" x="9017000" y="2895600"/>
          <p14:tracePt t="192377" x="9023350" y="2889250"/>
          <p14:tracePt t="192394" x="9036050" y="2882900"/>
          <p14:tracePt t="192410" x="9042400" y="2876550"/>
          <p14:tracePt t="192427" x="9048750" y="2870200"/>
          <p14:tracePt t="192539" x="9042400" y="2863850"/>
          <p14:tracePt t="192544" x="9029700" y="2857500"/>
          <p14:tracePt t="192560" x="9017000" y="2851150"/>
          <p14:tracePt t="192577" x="8978900" y="2838450"/>
          <p14:tracePt t="192596" x="8928100" y="2825750"/>
          <p14:tracePt t="192610" x="8851900" y="2806700"/>
          <p14:tracePt t="192626" x="8763000" y="2794000"/>
          <p14:tracePt t="192643" x="8680450" y="2794000"/>
          <p14:tracePt t="192661" x="8585200" y="2800350"/>
          <p14:tracePt t="192677" x="8528050" y="2825750"/>
          <p14:tracePt t="192693" x="8477250" y="2857500"/>
          <p14:tracePt t="192711" x="8420100" y="2889250"/>
          <p14:tracePt t="192727" x="8388350" y="2927350"/>
          <p14:tracePt t="192743" x="8382000" y="2959100"/>
          <p14:tracePt t="192760" x="8388350" y="2984500"/>
          <p14:tracePt t="192779" x="8426450" y="3009900"/>
          <p14:tracePt t="192797" x="8483600" y="3016250"/>
          <p14:tracePt t="192810" x="8509000" y="3022600"/>
          <p14:tracePt t="192826" x="8636000" y="3048000"/>
          <p14:tracePt t="192844" x="8724900" y="3054350"/>
          <p14:tracePt t="192860" x="8858250" y="3054350"/>
          <p14:tracePt t="192878" x="8972550" y="3054350"/>
          <p14:tracePt t="192894" x="9124950" y="3041650"/>
          <p14:tracePt t="192913" x="9232900" y="3016250"/>
          <p14:tracePt t="192933" x="9340850" y="2984500"/>
          <p14:tracePt t="192943" x="9404350" y="2965450"/>
          <p14:tracePt t="192962" x="9455150" y="2946400"/>
          <p14:tracePt t="192977" x="9480550" y="2933700"/>
          <p14:tracePt t="192993" x="9486900" y="2927350"/>
          <p14:tracePt t="193012" x="9486900" y="2914650"/>
          <p14:tracePt t="193026" x="9493250" y="2914650"/>
          <p14:tracePt t="193044" x="9505950" y="2908300"/>
          <p14:tracePt t="193061" x="9531350" y="2908300"/>
          <p14:tracePt t="193077" x="9569450" y="2933700"/>
          <p14:tracePt t="193094" x="9601200" y="2965450"/>
          <p14:tracePt t="193113" x="9652000" y="3009900"/>
          <p14:tracePt t="193128" x="9709150" y="3041650"/>
          <p14:tracePt t="193145" x="9785350" y="3073400"/>
          <p14:tracePt t="193163" x="9842500" y="3073400"/>
          <p14:tracePt t="193178" x="9906000" y="3073400"/>
          <p14:tracePt t="193194" x="9956800" y="3054350"/>
          <p14:tracePt t="193212" x="10001250" y="3028950"/>
          <p14:tracePt t="193230" x="10026650" y="3009900"/>
          <p14:tracePt t="193244" x="10033000" y="2990850"/>
          <p14:tracePt t="193245" x="10033000" y="2984500"/>
          <p14:tracePt t="193262" x="10039350" y="2978150"/>
          <p14:tracePt t="193310" x="10033000" y="2978150"/>
          <p14:tracePt t="193327" x="10013950" y="2971800"/>
          <p14:tracePt t="193346" x="9988550" y="2959100"/>
          <p14:tracePt t="193360" x="9969500" y="2959100"/>
          <p14:tracePt t="193381" x="9937750" y="2952750"/>
          <p14:tracePt t="193395" x="9912350" y="2952750"/>
          <p14:tracePt t="193414" x="9874250" y="2946400"/>
          <p14:tracePt t="193427" x="9842500" y="2946400"/>
          <p14:tracePt t="193444" x="9791700" y="2946400"/>
          <p14:tracePt t="193460" x="9753600" y="2952750"/>
          <p14:tracePt t="193477" x="9715500" y="2965450"/>
          <p14:tracePt t="193494" x="9677400" y="2978150"/>
          <p14:tracePt t="193528" x="9683750" y="2984500"/>
          <p14:tracePt t="194855" x="9690100" y="2984500"/>
          <p14:tracePt t="194862" x="9696450" y="2984500"/>
          <p14:tracePt t="194880" x="9772650" y="2971800"/>
          <p14:tracePt t="194899" x="9912350" y="2952750"/>
          <p14:tracePt t="194914" x="10052050" y="2946400"/>
          <p14:tracePt t="194931" x="10140950" y="2971800"/>
          <p14:tracePt t="194945" x="10153650" y="2990850"/>
          <p14:tracePt t="194962" x="10140950" y="3009900"/>
          <p14:tracePt t="194979" x="10128250" y="3022600"/>
          <p14:tracePt t="195013" x="10147300" y="3022600"/>
          <p14:tracePt t="195028" x="10185400" y="3022600"/>
          <p14:tracePt t="195046" x="10280650" y="3028950"/>
          <p14:tracePt t="195062" x="10382250" y="3035300"/>
          <p14:tracePt t="195078" x="10464800" y="3035300"/>
          <p14:tracePt t="195098" x="10477500" y="3035300"/>
          <p14:tracePt t="195116" x="10477500" y="3022600"/>
          <p14:tracePt t="195133" x="10445750" y="2990850"/>
          <p14:tracePt t="195145" x="10433050" y="2978150"/>
          <p14:tracePt t="195162" x="10401300" y="2933700"/>
          <p14:tracePt t="195181" x="10382250" y="2908300"/>
          <p14:tracePt t="195195" x="10369550" y="2895600"/>
          <p14:tracePt t="195212" x="10344150" y="2882900"/>
          <p14:tracePt t="195228" x="10210800" y="2863850"/>
          <p14:tracePt t="195245" x="10071100" y="2844800"/>
          <p14:tracePt t="195262" x="9893300" y="2838450"/>
          <p14:tracePt t="195280" x="9779000" y="2844800"/>
          <p14:tracePt t="195296" x="9747250" y="2870200"/>
          <p14:tracePt t="195312" x="9740900" y="2914650"/>
          <p14:tracePt t="195329" x="9759950" y="2965450"/>
          <p14:tracePt t="195345" x="9817100" y="3016250"/>
          <p14:tracePt t="195362" x="9950450" y="3067050"/>
          <p14:tracePt t="195379" x="10217150" y="3111500"/>
          <p14:tracePt t="195395" x="10490200" y="3130550"/>
          <p14:tracePt t="195413" x="10896600" y="3136900"/>
          <p14:tracePt t="195414" x="11042650" y="3124200"/>
          <p14:tracePt t="195431" x="11398250" y="3086100"/>
          <p14:tracePt t="195448" x="11569700" y="3054350"/>
          <p14:tracePt t="195463" x="11620500" y="3041650"/>
          <p14:tracePt t="195480" x="11639550" y="2997200"/>
          <p14:tracePt t="195499" x="11633200" y="2978150"/>
          <p14:tracePt t="195512" x="11595100" y="2946400"/>
          <p14:tracePt t="195529" x="11544300" y="2927350"/>
          <p14:tracePt t="195547" x="11525250" y="2921000"/>
          <p14:tracePt t="195637" x="11531600" y="2921000"/>
          <p14:tracePt t="195642" x="11537950" y="2921000"/>
          <p14:tracePt t="195650" x="11563350" y="2927350"/>
          <p14:tracePt t="195662" x="11595100" y="2927350"/>
          <p14:tracePt t="195679" x="11664950" y="2933700"/>
          <p14:tracePt t="195696" x="11703050" y="2933700"/>
          <p14:tracePt t="195713" x="11728450" y="2933700"/>
          <p14:tracePt t="195729" x="11747500" y="2933700"/>
          <p14:tracePt t="195746" x="11760200" y="2933700"/>
          <p14:tracePt t="195764" x="11772900" y="2933700"/>
          <p14:tracePt t="195783" x="11772900" y="2927350"/>
          <p14:tracePt t="195796" x="11772900" y="2921000"/>
          <p14:tracePt t="195813" x="11753850" y="2895600"/>
          <p14:tracePt t="195829" x="11715750" y="2863850"/>
          <p14:tracePt t="195846" x="11658600" y="2832100"/>
          <p14:tracePt t="195863" x="11588750" y="2800350"/>
          <p14:tracePt t="195880" x="11512550" y="2787650"/>
          <p14:tracePt t="195897" x="11410950" y="2787650"/>
          <p14:tracePt t="195914" x="11264900" y="2787650"/>
          <p14:tracePt t="195930" x="11080750" y="2787650"/>
          <p14:tracePt t="195947" x="10877550" y="2787650"/>
          <p14:tracePt t="195967" x="10566400" y="2781300"/>
          <p14:tracePt t="195980" x="10471150" y="2774950"/>
          <p14:tracePt t="195997" x="10369550" y="2762250"/>
          <p14:tracePt t="196013" x="10293350" y="2762250"/>
          <p14:tracePt t="196030" x="10236200" y="2762250"/>
          <p14:tracePt t="196046" x="10223500" y="2781300"/>
          <p14:tracePt t="196063" x="10223500" y="2863850"/>
          <p14:tracePt t="196080" x="10223500" y="2901950"/>
          <p14:tracePt t="196097" x="10236200" y="2933700"/>
          <p14:tracePt t="196113" x="10255250" y="2959100"/>
          <p14:tracePt t="196130" x="10267950" y="2959100"/>
          <p14:tracePt t="196146" x="10293350" y="2959100"/>
          <p14:tracePt t="196164" x="10363200" y="2959100"/>
          <p14:tracePt t="196180" x="10471150" y="2959100"/>
          <p14:tracePt t="196197" x="10642600" y="2971800"/>
          <p14:tracePt t="196214" x="10852150" y="2997200"/>
          <p14:tracePt t="196230" x="11074400" y="3022600"/>
          <p14:tracePt t="196249" x="11385550" y="3035300"/>
          <p14:tracePt t="196267" x="11557000" y="3035300"/>
          <p14:tracePt t="196281" x="11620500" y="3035300"/>
          <p14:tracePt t="196296" x="11741150" y="3022600"/>
          <p14:tracePt t="196313" x="11760200" y="3022600"/>
          <p14:tracePt t="196347" x="11760200" y="3016250"/>
          <p14:tracePt t="196365" x="11772900" y="3009900"/>
          <p14:tracePt t="196383" x="11791950" y="3003550"/>
          <p14:tracePt t="196396" x="11798300" y="2990850"/>
          <p14:tracePt t="196413" x="11817350" y="2978150"/>
          <p14:tracePt t="196433" x="11823700" y="2965450"/>
          <p14:tracePt t="196575" x="11823700" y="2959100"/>
          <p14:tracePt t="196591" x="11823700" y="2952750"/>
          <p14:tracePt t="196606" x="11823700" y="2946400"/>
          <p14:tracePt t="196631" x="11836400" y="2921000"/>
          <p14:tracePt t="196647" x="11836400" y="2914650"/>
          <p14:tracePt t="196664" x="11874500" y="2876550"/>
          <p14:tracePt t="196680" x="11899900" y="2825750"/>
          <p14:tracePt t="196697" x="11918950" y="2800350"/>
          <p14:tracePt t="196714" x="11938000" y="2774950"/>
          <p14:tracePt t="196730" x="11944350" y="2768600"/>
          <p14:tracePt t="196764" x="11944350" y="2781300"/>
          <p14:tracePt t="196783" x="11938000" y="2813050"/>
          <p14:tracePt t="196797" x="11931650" y="2825750"/>
          <p14:tracePt t="196814" x="11925300" y="2844800"/>
          <p14:tracePt t="196830" x="11918950" y="2851150"/>
          <p14:tracePt t="196867" x="11918950" y="2857500"/>
          <p14:tracePt t="196880" x="11918950" y="2863850"/>
          <p14:tracePt t="196897" x="11925300" y="2876550"/>
          <p14:tracePt t="196916" x="11931650" y="2882900"/>
          <p14:tracePt t="196965" x="11938000" y="2889250"/>
          <p14:tracePt t="196980" x="11938000" y="2895600"/>
          <p14:tracePt t="196998" x="11944350" y="2908300"/>
          <p14:tracePt t="197015" x="11944350" y="2914650"/>
          <p14:tracePt t="197083" x="11950700" y="2914650"/>
          <p14:tracePt t="197111" x="11957050" y="2914650"/>
          <p14:tracePt t="197131" x="11963400" y="2908300"/>
          <p14:tracePt t="197147" x="11976100" y="2895600"/>
          <p14:tracePt t="197164" x="11982450" y="2882900"/>
          <p14:tracePt t="197181" x="11988800" y="2882900"/>
          <p14:tracePt t="197231" x="11976100" y="2895600"/>
          <p14:tracePt t="197248" x="11950700" y="2927350"/>
          <p14:tracePt t="197265" x="11944350" y="2933700"/>
          <p14:tracePt t="197281" x="11931650" y="2959100"/>
          <p14:tracePt t="197300" x="11912600" y="2971800"/>
          <p14:tracePt t="197313" x="11887200" y="2971800"/>
          <p14:tracePt t="197331" x="11880850" y="2971800"/>
          <p14:tracePt t="197348" x="11874500" y="2971800"/>
          <p14:tracePt t="197366" x="11868150" y="2971800"/>
          <p14:tracePt t="197397" x="11868150" y="2978150"/>
          <p14:tracePt t="197413" x="11861800" y="2997200"/>
          <p14:tracePt t="197432" x="11861800" y="3009900"/>
          <p14:tracePt t="206054" x="11855450" y="3009900"/>
          <p14:tracePt t="206061" x="11855450" y="3003550"/>
          <p14:tracePt t="206088" x="11849100" y="3003550"/>
          <p14:tracePt t="206105" x="11849100" y="2997200"/>
          <p14:tracePt t="206138" x="11842750" y="2990850"/>
          <p14:tracePt t="206155" x="11817350" y="2978150"/>
          <p14:tracePt t="206172" x="11741150" y="2959100"/>
          <p14:tracePt t="206188" x="11722100" y="2959100"/>
          <p14:tracePt t="206205" x="11652250" y="2940050"/>
          <p14:tracePt t="206221" x="11639550" y="2933700"/>
          <p14:tracePt t="206299" x="11633200" y="2933700"/>
          <p14:tracePt t="206312" x="11626850" y="2940050"/>
          <p14:tracePt t="206321" x="11607800" y="2959100"/>
          <p14:tracePt t="206341" x="11550650" y="3009900"/>
          <p14:tracePt t="206358" x="11480800" y="3028950"/>
          <p14:tracePt t="206372" x="11379200" y="3009900"/>
          <p14:tracePt t="206392" x="11169650" y="2946400"/>
          <p14:tracePt t="206407" x="10915650" y="2844800"/>
          <p14:tracePt t="206422" x="10763250" y="2787650"/>
          <p14:tracePt t="206438" x="10591800" y="2730500"/>
          <p14:tracePt t="206455" x="10420350" y="2679700"/>
          <p14:tracePt t="206471" x="10299700" y="2647950"/>
          <p14:tracePt t="206490" x="10204450" y="2647950"/>
          <p14:tracePt t="206505" x="10140950" y="2673350"/>
          <p14:tracePt t="206524" x="10013950" y="2749550"/>
          <p14:tracePt t="206538" x="9975850" y="2774950"/>
          <p14:tracePt t="206555" x="9836150" y="2851150"/>
          <p14:tracePt t="206572" x="9766300" y="2876550"/>
          <p14:tracePt t="206589" x="9518650" y="2933700"/>
          <p14:tracePt t="206605" x="9321800" y="2965450"/>
          <p14:tracePt t="206622" x="9188450" y="2978150"/>
          <p14:tracePt t="206638" x="9042400" y="2997200"/>
          <p14:tracePt t="206655" x="8934450" y="3009900"/>
          <p14:tracePt t="206672" x="8807450" y="3028950"/>
          <p14:tracePt t="206689" x="8737600" y="3054350"/>
          <p14:tracePt t="206706" x="8674100" y="3079750"/>
          <p14:tracePt t="206722" x="8642350" y="3105150"/>
          <p14:tracePt t="206739" x="8623300" y="3124200"/>
          <p14:tracePt t="206755" x="8610600" y="3143250"/>
          <p14:tracePt t="206772" x="8610600" y="3162300"/>
          <p14:tracePt t="206788" x="8610600" y="3181350"/>
          <p14:tracePt t="206805" x="8547100" y="3219450"/>
          <p14:tracePt t="206821" x="8477250" y="3232150"/>
          <p14:tracePt t="206839" x="8318500" y="3225800"/>
          <p14:tracePt t="206855" x="8166100" y="3219450"/>
          <p14:tracePt t="206871" x="7950200" y="3194050"/>
          <p14:tracePt t="206889" x="7778750" y="3175000"/>
          <p14:tracePt t="206907" x="7524750" y="3149600"/>
          <p14:tracePt t="206922" x="7258050" y="3124200"/>
          <p14:tracePt t="206938" x="6978650" y="3092450"/>
          <p14:tracePt t="206956" x="6673850" y="3048000"/>
          <p14:tracePt t="206973" x="6470650" y="3016250"/>
          <p14:tracePt t="206975" x="6337300" y="2990850"/>
          <p14:tracePt t="206989" x="6254750" y="2978150"/>
          <p14:tracePt t="207008" x="5924550" y="2933700"/>
          <p14:tracePt t="207023" x="5683250" y="2933700"/>
          <p14:tracePt t="207039" x="5461000" y="2940050"/>
          <p14:tracePt t="207055" x="5283200" y="2959100"/>
          <p14:tracePt t="207072" x="5099050" y="2997200"/>
          <p14:tracePt t="207088" x="4965700" y="3041650"/>
          <p14:tracePt t="207105" x="4819650" y="3092450"/>
          <p14:tracePt t="207122" x="4679950" y="3155950"/>
          <p14:tracePt t="207139" x="4559300" y="3206750"/>
          <p14:tracePt t="207156" x="4419600" y="3263900"/>
          <p14:tracePt t="207175" x="4311650" y="3308350"/>
          <p14:tracePt t="207193" x="4254500" y="3346450"/>
          <p14:tracePt t="207206" x="4241800" y="3359150"/>
          <p14:tracePt t="207223" x="4235450" y="3390900"/>
          <p14:tracePt t="207239" x="4235450" y="3403600"/>
          <p14:tracePt t="207256" x="4235450" y="3435350"/>
          <p14:tracePt t="207272" x="4235450" y="3479800"/>
          <p14:tracePt t="207289" x="4241800" y="3556000"/>
          <p14:tracePt t="207306" x="4235450" y="3606800"/>
          <p14:tracePt t="207323" x="4210050" y="3651250"/>
          <p14:tracePt t="207338" x="4197350" y="3670300"/>
          <p14:tracePt t="207356" x="4197350" y="3683000"/>
          <p14:tracePt t="207389" x="4210050" y="3689350"/>
          <p14:tracePt t="207405" x="4229100" y="3708400"/>
          <p14:tracePt t="207422" x="4235450" y="3740150"/>
          <p14:tracePt t="207439" x="4216400" y="3771900"/>
          <p14:tracePt t="207456" x="4159250" y="3822700"/>
          <p14:tracePt t="207472" x="4083050" y="3860800"/>
          <p14:tracePt t="207492" x="3911600" y="3911600"/>
          <p14:tracePt t="207506" x="3816350" y="3930650"/>
          <p14:tracePt t="207523" x="3746500" y="3949700"/>
          <p14:tracePt t="207540" x="3695700" y="3962400"/>
          <p14:tracePt t="207555" x="3663950" y="3968750"/>
          <p14:tracePt t="207573" x="3606800" y="3987800"/>
          <p14:tracePt t="207589" x="3524250" y="4006850"/>
          <p14:tracePt t="207605" x="3429000" y="4013200"/>
          <p14:tracePt t="207623" x="3321050" y="4006850"/>
          <p14:tracePt t="207640" x="3225800" y="3987800"/>
          <p14:tracePt t="207658" x="3194050" y="3975100"/>
          <p14:tracePt t="207672" x="3168650" y="3962400"/>
          <p14:tracePt t="207689" x="3149600" y="3943350"/>
          <p14:tracePt t="207723" x="3149600" y="3937000"/>
          <p14:tracePt t="207756" x="3124200" y="3937000"/>
          <p14:tracePt t="207773" x="3086100" y="3937000"/>
          <p14:tracePt t="207789" x="3054350" y="3930650"/>
          <p14:tracePt t="207806" x="3003550" y="3898900"/>
          <p14:tracePt t="207824" x="2984500" y="3892550"/>
          <p14:tracePt t="207887" x="2984500" y="3886200"/>
          <p14:tracePt t="207914" x="2984500" y="3892550"/>
          <p14:tracePt t="207921" x="2984500" y="3898900"/>
          <p14:tracePt t="207940" x="2990850" y="3917950"/>
          <p14:tracePt t="207956" x="2997200" y="3937000"/>
          <p14:tracePt t="207973" x="3009900" y="3962400"/>
          <p14:tracePt t="207990" x="3022600" y="3981450"/>
          <p14:tracePt t="208007" x="3041650" y="3994150"/>
          <p14:tracePt t="208023" x="3073400" y="4006850"/>
          <p14:tracePt t="208043" x="3111500" y="4019550"/>
          <p14:tracePt t="208060" x="3124200" y="4025900"/>
          <p14:tracePt t="208074" x="3117850" y="4032250"/>
          <p14:tracePt t="208089" x="3111500" y="4038600"/>
          <p14:tracePt t="208106" x="3105150" y="4044950"/>
          <p14:tracePt t="208123" x="3098800" y="4044950"/>
          <p14:tracePt t="208173" x="3117850" y="4038600"/>
          <p14:tracePt t="208190" x="3136900" y="4032250"/>
          <p14:tracePt t="208207" x="3155950" y="4025900"/>
          <p14:tracePt t="208223" x="3175000" y="4013200"/>
          <p14:tracePt t="208242" x="3194050" y="4006850"/>
          <p14:tracePt t="208256" x="3213100" y="4000500"/>
          <p14:tracePt t="208276" x="3232150" y="3987800"/>
          <p14:tracePt t="208289" x="3251200" y="3981450"/>
          <p14:tracePt t="208307" x="3263900" y="3975100"/>
          <p14:tracePt t="208324" x="3276600" y="3968750"/>
          <p14:tracePt t="208377" x="3282950" y="3968750"/>
          <p14:tracePt t="208393" x="3295650" y="3968750"/>
          <p14:tracePt t="208406" x="3308350" y="3968750"/>
          <p14:tracePt t="208425" x="3371850" y="3968750"/>
          <p14:tracePt t="208444" x="3429000" y="3975100"/>
          <p14:tracePt t="208457" x="3467100" y="3981450"/>
          <p14:tracePt t="208475" x="3536950" y="4019550"/>
          <p14:tracePt t="208490" x="3575050" y="4044950"/>
          <p14:tracePt t="208507" x="3606800" y="4064000"/>
          <p14:tracePt t="208523" x="3632200" y="4083050"/>
          <p14:tracePt t="208544" x="3657600" y="4095750"/>
          <p14:tracePt t="208545" x="3663950" y="4102100"/>
          <p14:tracePt t="208558" x="3663950" y="4108450"/>
          <p14:tracePt t="208574" x="3663950" y="4121150"/>
          <p14:tracePt t="208576" x="3651250" y="4140200"/>
          <p14:tracePt t="208593" x="3638550" y="4152900"/>
          <p14:tracePt t="208606" x="3556000" y="4210050"/>
          <p14:tracePt t="208607" x="3492500" y="4248150"/>
          <p14:tracePt t="208624" x="3460750" y="4267200"/>
          <p14:tracePt t="208640" x="3295650" y="4343400"/>
          <p14:tracePt t="208657" x="3136900" y="4387850"/>
          <p14:tracePt t="208674" x="2990850" y="4419600"/>
          <p14:tracePt t="208692" x="2851150" y="4425950"/>
          <p14:tracePt t="208707" x="2838450" y="4425950"/>
          <p14:tracePt t="208726" x="2832100" y="4425950"/>
          <p14:tracePt t="208774" x="2825750" y="4413250"/>
          <p14:tracePt t="208791" x="2781300" y="4356100"/>
          <p14:tracePt t="208807" x="2717800" y="4298950"/>
          <p14:tracePt t="208824" x="2622550" y="4229100"/>
          <p14:tracePt t="208840" x="2514600" y="4165600"/>
          <p14:tracePt t="208856" x="2432050" y="4146550"/>
          <p14:tracePt t="208873" x="2381250" y="4140200"/>
          <p14:tracePt t="208891" x="2298700" y="4140200"/>
          <p14:tracePt t="208908" x="2228850" y="4140200"/>
          <p14:tracePt t="208924" x="2051050" y="4159250"/>
          <p14:tracePt t="208940" x="1803400" y="4178300"/>
          <p14:tracePt t="208957" x="1587500" y="4178300"/>
          <p14:tracePt t="208974" x="1422400" y="4171950"/>
          <p14:tracePt t="208993" x="1339850" y="4152900"/>
          <p14:tracePt t="209010" x="1327150" y="4127500"/>
          <p14:tracePt t="209024" x="1358900" y="4102100"/>
          <p14:tracePt t="209040" x="1409700" y="4095750"/>
          <p14:tracePt t="209077" x="1403350" y="4102100"/>
          <p14:tracePt t="209090" x="1371600" y="4121150"/>
          <p14:tracePt t="209107" x="1339850" y="4146550"/>
          <p14:tracePt t="209124" x="1308100" y="4159250"/>
          <p14:tracePt t="209140" x="1301750" y="4159250"/>
          <p14:tracePt t="209174" x="1314450" y="4146550"/>
          <p14:tracePt t="209193" x="1352550" y="4114800"/>
          <p14:tracePt t="209207" x="1384300" y="4083050"/>
          <p14:tracePt t="209224" x="1422400" y="4064000"/>
          <p14:tracePt t="209240" x="1435100" y="4064000"/>
          <p14:tracePt t="209274" x="1454150" y="4064000"/>
          <p14:tracePt t="209291" x="1460500" y="4064000"/>
          <p14:tracePt t="209308" x="1498600" y="4038600"/>
          <p14:tracePt t="209324" x="1517650" y="4019550"/>
          <p14:tracePt t="209340" x="1517650" y="4013200"/>
          <p14:tracePt t="209358" x="1517650" y="4006850"/>
          <p14:tracePt t="209374" x="1511300" y="4000500"/>
          <p14:tracePt t="209390" x="1479550" y="3987800"/>
          <p14:tracePt t="209408" x="1447800" y="3975100"/>
          <p14:tracePt t="209424" x="1428750" y="3956050"/>
          <p14:tracePt t="209441" x="1416050" y="3943350"/>
          <p14:tracePt t="209460" x="1416050" y="3924300"/>
          <p14:tracePt t="209473" x="1416050" y="3917950"/>
          <p14:tracePt t="209510" x="1397000" y="3917950"/>
          <p14:tracePt t="209524" x="1365250" y="3924300"/>
          <p14:tracePt t="209542" x="1314450" y="3930650"/>
          <p14:tracePt t="209557" x="1289050" y="3937000"/>
          <p14:tracePt t="209574" x="1282700" y="3937000"/>
          <p14:tracePt t="209795" x="1250950" y="3937000"/>
          <p14:tracePt t="209804" x="1225550" y="3930650"/>
          <p14:tracePt t="209812" x="1181100" y="3917950"/>
          <p14:tracePt t="209824" x="1149350" y="3911600"/>
          <p14:tracePt t="209841" x="1117600" y="3905250"/>
          <p14:tracePt t="209858" x="1136650" y="3898900"/>
          <p14:tracePt t="209875" x="1231900" y="3898900"/>
          <p14:tracePt t="209891" x="1301750" y="3898900"/>
          <p14:tracePt t="209908" x="1333500" y="3911600"/>
          <p14:tracePt t="209924" x="1333500" y="3924300"/>
          <p14:tracePt t="209941" x="1314450" y="3930650"/>
          <p14:tracePt t="209957" x="1295400" y="3930650"/>
          <p14:tracePt t="209975" x="1276350" y="3917950"/>
          <p14:tracePt t="209991" x="1270000" y="3898900"/>
          <p14:tracePt t="210008" x="1276350" y="3879850"/>
          <p14:tracePt t="210024" x="1314450" y="3848100"/>
          <p14:tracePt t="210041" x="1365250" y="3829050"/>
          <p14:tracePt t="210058" x="1441450" y="3803650"/>
          <p14:tracePt t="210075" x="1555750" y="3778250"/>
          <p14:tracePt t="210091" x="1574800" y="3778250"/>
          <p14:tracePt t="210108" x="1581150" y="3771900"/>
          <p14:tracePt t="210158" x="1581150" y="3765550"/>
          <p14:tracePt t="210175" x="1593850" y="3752850"/>
          <p14:tracePt t="210192" x="1606550" y="3740150"/>
          <p14:tracePt t="210208" x="1638300" y="3727450"/>
          <p14:tracePt t="210227" x="1670050" y="3721100"/>
          <p14:tracePt t="210242" x="1695450" y="3714750"/>
          <p14:tracePt t="210275" x="1701800" y="3721100"/>
          <p14:tracePt t="210292" x="1708150" y="3740150"/>
          <p14:tracePt t="210308" x="1714500" y="3778250"/>
          <p14:tracePt t="210326" x="1714500" y="3810000"/>
          <p14:tracePt t="210342" x="1714500" y="3822700"/>
          <p14:tracePt t="210358" x="1714500" y="3854450"/>
          <p14:tracePt t="210374" x="1714500" y="3867150"/>
          <p14:tracePt t="210391" x="1701800" y="3892550"/>
          <p14:tracePt t="210409" x="1689100" y="3905250"/>
          <p14:tracePt t="210424" x="1670050" y="3924300"/>
          <p14:tracePt t="210442" x="1657350" y="3930650"/>
          <p14:tracePt t="210499" x="1657350" y="3924300"/>
          <p14:tracePt t="210509" x="1657350" y="3917950"/>
          <p14:tracePt t="210528" x="1657350" y="3911600"/>
          <p14:tracePt t="210559" x="1651000" y="3911600"/>
          <p14:tracePt t="210577" x="1625600" y="3911600"/>
          <p14:tracePt t="210592" x="1612900" y="3911600"/>
          <p14:tracePt t="210624" x="1612900" y="3879850"/>
          <p14:tracePt t="210642" x="1631950" y="3841750"/>
          <p14:tracePt t="210659" x="1663700" y="3797300"/>
          <p14:tracePt t="210676" x="1689100" y="3759200"/>
          <p14:tracePt t="210692" x="1708150" y="3733800"/>
          <p14:tracePt t="210709" x="1720850" y="3721100"/>
          <p14:tracePt t="210725" x="1727200" y="3714750"/>
          <p14:tracePt t="210743" x="1733550" y="3708400"/>
          <p14:tracePt t="210758" x="1746250" y="3695700"/>
          <p14:tracePt t="210776" x="1765300" y="3676650"/>
          <p14:tracePt t="210792" x="1778000" y="3663950"/>
          <p14:tracePt t="210809" x="1784350" y="3651250"/>
          <p14:tracePt t="210825" x="1803400" y="3644900"/>
          <p14:tracePt t="210842" x="1816100" y="3638550"/>
          <p14:tracePt t="210858" x="1835150" y="3632200"/>
          <p14:tracePt t="210875" x="1854200" y="3619500"/>
          <p14:tracePt t="210892" x="1879600" y="3606800"/>
          <p14:tracePt t="210911" x="1911350" y="3594100"/>
          <p14:tracePt t="210929" x="1930400" y="3587750"/>
          <p14:tracePt t="210941" x="1936750" y="3581400"/>
          <p14:tracePt t="210975" x="1943100" y="3581400"/>
          <p14:tracePt t="210991" x="1955800" y="3581400"/>
          <p14:tracePt t="211008" x="1962150" y="3587750"/>
          <p14:tracePt t="211025" x="1974850" y="3587750"/>
          <p14:tracePt t="211064" x="1968500" y="3587750"/>
          <p14:tracePt t="211075" x="1955800" y="3581400"/>
          <p14:tracePt t="211092" x="1917700" y="3568700"/>
          <p14:tracePt t="211112" x="1854200" y="3556000"/>
          <p14:tracePt t="211126" x="1835150" y="3549650"/>
          <p14:tracePt t="211142" x="1803400" y="3549650"/>
          <p14:tracePt t="211159" x="1784350" y="3543300"/>
          <p14:tracePt t="211176" x="1765300" y="3543300"/>
          <p14:tracePt t="211192" x="1720850" y="3549650"/>
          <p14:tracePt t="211209" x="1651000" y="3562350"/>
          <p14:tracePt t="211225" x="1600200" y="3575050"/>
          <p14:tracePt t="211242" x="1536700" y="3581400"/>
          <p14:tracePt t="211259" x="1498600" y="3587750"/>
          <p14:tracePt t="211275" x="1485900" y="3587750"/>
          <p14:tracePt t="211292" x="1473200" y="3587750"/>
          <p14:tracePt t="211309" x="1454150" y="3594100"/>
          <p14:tracePt t="211326" x="1435100" y="3606800"/>
          <p14:tracePt t="211342" x="1409700" y="3613150"/>
          <p14:tracePt t="211359" x="1384300" y="3619500"/>
          <p14:tracePt t="211376" x="1371600" y="3619500"/>
          <p14:tracePt t="211393" x="1371600" y="3625850"/>
          <p14:tracePt t="211410" x="1365250" y="3638550"/>
          <p14:tracePt t="211426" x="1371600" y="3657600"/>
          <p14:tracePt t="211443" x="1384300" y="3676650"/>
          <p14:tracePt t="211459" x="1416050" y="3695700"/>
          <p14:tracePt t="211477" x="1454150" y="3708400"/>
          <p14:tracePt t="211493" x="1492250" y="3708400"/>
          <p14:tracePt t="211509" x="1600200" y="3702050"/>
          <p14:tracePt t="211526" x="1663700" y="3689350"/>
          <p14:tracePt t="211542" x="1739900" y="3676650"/>
          <p14:tracePt t="211559" x="1809750" y="3657600"/>
          <p14:tracePt t="211576" x="1866900" y="3638550"/>
          <p14:tracePt t="211593" x="1905000" y="3625850"/>
          <p14:tracePt t="211608" x="1930400" y="3619500"/>
          <p14:tracePt t="211626" x="1936750" y="3619500"/>
          <p14:tracePt t="211642" x="1936750" y="3613150"/>
          <p14:tracePt t="211659" x="1949450" y="3613150"/>
          <p14:tracePt t="211675" x="1955800" y="3613150"/>
          <p14:tracePt t="211692" x="1968500" y="3606800"/>
          <p14:tracePt t="211710" x="1968500" y="3600450"/>
          <p14:tracePt t="211726" x="1981200" y="3600450"/>
          <p14:tracePt t="211743" x="1993900" y="3594100"/>
          <p14:tracePt t="211759" x="2012950" y="3587750"/>
          <p14:tracePt t="211776" x="2038350" y="3575050"/>
          <p14:tracePt t="211793" x="2057400" y="3562350"/>
          <p14:tracePt t="211810" x="2070100" y="3549650"/>
          <p14:tracePt t="211826" x="2082800" y="3536950"/>
          <p14:tracePt t="211843" x="2095500" y="3530600"/>
          <p14:tracePt t="211876" x="2095500" y="3524250"/>
          <p14:tracePt t="211909" x="2095500" y="3517900"/>
          <p14:tracePt t="211942" x="2089150" y="3517900"/>
          <p14:tracePt t="211959" x="2076450" y="3505200"/>
          <p14:tracePt t="211960" x="2063750" y="3505200"/>
          <p14:tracePt t="211976" x="2051050" y="3498850"/>
          <p14:tracePt t="211993" x="1993900" y="3486150"/>
          <p14:tracePt t="212010" x="1949450" y="3473450"/>
          <p14:tracePt t="212026" x="1892300" y="3448050"/>
          <p14:tracePt t="212042" x="1866900" y="3441700"/>
          <p14:tracePt t="212059" x="1841500" y="3435350"/>
          <p14:tracePt t="212076" x="1816100" y="3435350"/>
          <p14:tracePt t="212093" x="1778000" y="3448050"/>
          <p14:tracePt t="212110" x="1714500" y="3486150"/>
          <p14:tracePt t="212126" x="1663700" y="3505200"/>
          <p14:tracePt t="212143" x="1631950" y="3517900"/>
          <p14:tracePt t="212160" x="1631950" y="3524250"/>
          <p14:tracePt t="212221" x="1638300" y="3530600"/>
          <p14:tracePt t="212228" x="1638300" y="3536950"/>
          <p14:tracePt t="212243" x="1638300" y="3556000"/>
          <p14:tracePt t="212260" x="1638300" y="3587750"/>
          <p14:tracePt t="212277" x="1638300" y="3613150"/>
          <p14:tracePt t="212293" x="1625600" y="3638550"/>
          <p14:tracePt t="212310" x="1606550" y="3663950"/>
          <p14:tracePt t="212327" x="1543050" y="3695700"/>
          <p14:tracePt t="212344" x="1435100" y="3727450"/>
          <p14:tracePt t="212361" x="1289050" y="3746500"/>
          <p14:tracePt t="212376" x="1181100" y="3752850"/>
          <p14:tracePt t="212394" x="1111250" y="3752850"/>
          <p14:tracePt t="212410" x="1054100" y="3752850"/>
          <p14:tracePt t="212427" x="996950" y="3746500"/>
          <p14:tracePt t="212443" x="908050" y="3740150"/>
          <p14:tracePt t="212460" x="825500" y="3740150"/>
          <p14:tracePt t="212477" x="768350" y="3746500"/>
          <p14:tracePt t="212478" x="755650" y="3746500"/>
          <p14:tracePt t="212520" x="768350" y="3746500"/>
          <p14:tracePt t="212528" x="774700" y="3752850"/>
          <p14:tracePt t="212544" x="800100" y="3765550"/>
          <p14:tracePt t="212560" x="812800" y="3778250"/>
          <p14:tracePt t="212577" x="831850" y="3803650"/>
          <p14:tracePt t="212578" x="838200" y="3816350"/>
          <p14:tracePt t="212593" x="844550" y="3822700"/>
          <p14:tracePt t="212610" x="850900" y="3829050"/>
          <p14:tracePt t="212643" x="863600" y="3822700"/>
          <p14:tracePt t="212659" x="901700" y="3797300"/>
          <p14:tracePt t="212677" x="927100" y="3784600"/>
          <p14:tracePt t="212713" x="901700" y="3784600"/>
          <p14:tracePt t="212727" x="850900" y="3784600"/>
          <p14:tracePt t="212744" x="781050" y="3784600"/>
          <p14:tracePt t="212762" x="736600" y="3771900"/>
          <p14:tracePt t="212777" x="717550" y="3759200"/>
          <p14:tracePt t="212794" x="717550" y="3746500"/>
          <p14:tracePt t="212811" x="717550" y="3727450"/>
          <p14:tracePt t="212827" x="730250" y="3721100"/>
          <p14:tracePt t="212860" x="717550" y="3721100"/>
          <p14:tracePt t="212899" x="647700" y="3714750"/>
          <p14:tracePt t="212941" x="660400" y="3714750"/>
          <p14:tracePt t="212960" x="698500" y="3721100"/>
          <p14:tracePt t="212977" x="774700" y="3727450"/>
          <p14:tracePt t="212994" x="857250" y="3746500"/>
          <p14:tracePt t="213011" x="952500" y="3771900"/>
          <p14:tracePt t="213028" x="1003300" y="3790950"/>
          <p14:tracePt t="213045" x="1028700" y="3803650"/>
          <p14:tracePt t="213061" x="1041400" y="3810000"/>
          <p14:tracePt t="213078" x="1060450" y="3803650"/>
          <p14:tracePt t="213094" x="1066800" y="3797300"/>
          <p14:tracePt t="213111" x="1079500" y="3790950"/>
          <p14:tracePt t="213127" x="1085850" y="3790950"/>
          <p14:tracePt t="213190" x="1092200" y="3790950"/>
          <p14:tracePt t="213196" x="1098550" y="3790950"/>
          <p14:tracePt t="213210" x="1104900" y="3790950"/>
          <p14:tracePt t="213227" x="1136650" y="3790950"/>
          <p14:tracePt t="213244" x="1181100" y="3784600"/>
          <p14:tracePt t="213260" x="1244600" y="3784600"/>
          <p14:tracePt t="213278" x="1320800" y="3784600"/>
          <p14:tracePt t="213294" x="1416050" y="3784600"/>
          <p14:tracePt t="213310" x="1498600" y="3784600"/>
          <p14:tracePt t="213327" x="1536700" y="3784600"/>
          <p14:tracePt t="213344" x="1574800" y="3778250"/>
          <p14:tracePt t="213361" x="1600200" y="3771900"/>
          <p14:tracePt t="213378" x="1625600" y="3765550"/>
          <p14:tracePt t="213394" x="1644650" y="3765550"/>
          <p14:tracePt t="213410" x="1670050" y="3765550"/>
          <p14:tracePt t="213427" x="1708150" y="3765550"/>
          <p14:tracePt t="213444" x="1739900" y="3765550"/>
          <p14:tracePt t="213460" x="1758950" y="3765550"/>
          <p14:tracePt t="213477" x="1790700" y="3759200"/>
          <p14:tracePt t="213494" x="1803400" y="3752850"/>
          <p14:tracePt t="213511" x="1841500" y="3727450"/>
          <p14:tracePt t="213528" x="1873250" y="3714750"/>
          <p14:tracePt t="213546" x="1892300" y="3714750"/>
          <p14:tracePt t="213565" x="1911350" y="3714750"/>
          <p14:tracePt t="213577" x="1943100" y="3714750"/>
          <p14:tracePt t="213595" x="1962150" y="3721100"/>
          <p14:tracePt t="213611" x="1981200" y="3727450"/>
          <p14:tracePt t="213629" x="1993900" y="3727450"/>
          <p14:tracePt t="213644" x="2000250" y="3727450"/>
          <p14:tracePt t="213661" x="2012950" y="3727450"/>
          <p14:tracePt t="213677" x="2025650" y="3727450"/>
          <p14:tracePt t="213699" x="2038350" y="3727450"/>
          <p14:tracePt t="213711" x="2044700" y="3727450"/>
          <p14:tracePt t="213728" x="2057400" y="3727450"/>
          <p14:tracePt t="213745" x="2063750" y="3733800"/>
          <p14:tracePt t="213761" x="2089150" y="3752850"/>
          <p14:tracePt t="213778" x="2108200" y="3771900"/>
          <p14:tracePt t="213794" x="2133600" y="3797300"/>
          <p14:tracePt t="213811" x="2152650" y="3816350"/>
          <p14:tracePt t="213830" x="2171700" y="3835400"/>
          <p14:tracePt t="213845" x="2184400" y="3835400"/>
          <p14:tracePt t="213861" x="2190750" y="3835400"/>
          <p14:tracePt t="213879" x="2197100" y="3829050"/>
          <p14:tracePt t="213897" x="2203450" y="3822700"/>
          <p14:tracePt t="213911" x="2203450" y="3816350"/>
          <p14:tracePt t="213928" x="2197100" y="3803650"/>
          <p14:tracePt t="213951" x="2171700" y="3784600"/>
          <p14:tracePt t="213969" x="2114550" y="3752850"/>
          <p14:tracePt t="213997" x="2063750" y="3733800"/>
          <p14:tracePt t="214011" x="1987550" y="3708400"/>
          <p14:tracePt t="214029" x="1924050" y="3695700"/>
          <p14:tracePt t="214045" x="1873250" y="3695700"/>
          <p14:tracePt t="214061" x="1835150" y="3695700"/>
          <p14:tracePt t="214078" x="1797050" y="3702050"/>
          <p14:tracePt t="214095" x="1752600" y="3702050"/>
          <p14:tracePt t="214112" x="1733550" y="3708400"/>
          <p14:tracePt t="214128" x="1701800" y="3708400"/>
          <p14:tracePt t="214145" x="1682750" y="3708400"/>
          <p14:tracePt t="214164" x="1676400" y="3708400"/>
          <p14:tracePt t="214195" x="1670050" y="3708400"/>
          <p14:tracePt t="214212" x="1644650" y="3708400"/>
          <p14:tracePt t="214229" x="1593850" y="3721100"/>
          <p14:tracePt t="214245" x="1517650" y="3727450"/>
          <p14:tracePt t="214262" x="1473200" y="3733800"/>
          <p14:tracePt t="214279" x="1454150" y="3733800"/>
          <p14:tracePt t="214297" x="1447800" y="3733800"/>
          <p14:tracePt t="214311" x="1447800" y="3740150"/>
          <p14:tracePt t="214330" x="1454150" y="3752850"/>
          <p14:tracePt t="214344" x="1473200" y="3765550"/>
          <p14:tracePt t="214363" x="1504950" y="3784600"/>
          <p14:tracePt t="214379" x="1555750" y="3810000"/>
          <p14:tracePt t="214401" x="1651000" y="3848100"/>
          <p14:tracePt t="214412" x="1695450" y="3860800"/>
          <p14:tracePt t="214430" x="1746250" y="3873500"/>
          <p14:tracePt t="214448" x="1816100" y="3879850"/>
          <p14:tracePt t="214461" x="1854200" y="3879850"/>
          <p14:tracePt t="214479" x="1898650" y="3879850"/>
          <p14:tracePt t="214495" x="1949450" y="3860800"/>
          <p14:tracePt t="214512" x="1974850" y="3841750"/>
          <p14:tracePt t="214529" x="1987550" y="3829050"/>
          <p14:tracePt t="214545" x="2000250" y="3822700"/>
          <p14:tracePt t="214562" x="2000250" y="3810000"/>
          <p14:tracePt t="214595" x="2006600" y="3803650"/>
          <p14:tracePt t="214611" x="2006600" y="3797300"/>
          <p14:tracePt t="214629" x="2006600" y="3790950"/>
          <p14:tracePt t="214649" x="1987550" y="3765550"/>
          <p14:tracePt t="214665" x="1968500" y="3746500"/>
          <p14:tracePt t="214678" x="1955800" y="3733800"/>
          <p14:tracePt t="214695" x="1917700" y="3702050"/>
          <p14:tracePt t="214714" x="1879600" y="3676650"/>
          <p14:tracePt t="214728" x="1866900" y="3670300"/>
          <p14:tracePt t="214745" x="1854200" y="3663950"/>
          <p14:tracePt t="214762" x="1841500" y="3663950"/>
          <p14:tracePt t="214779" x="1816100" y="3676650"/>
          <p14:tracePt t="214797" x="1803400" y="3683000"/>
          <p14:tracePt t="214812" x="1790700" y="3689350"/>
          <p14:tracePt t="214829" x="1784350" y="3695700"/>
          <p14:tracePt t="214845" x="1771650" y="3702050"/>
          <p14:tracePt t="214862" x="1765300" y="3708400"/>
          <p14:tracePt t="214880" x="1758950" y="3708400"/>
          <p14:tracePt t="214898" x="1752600" y="3727450"/>
          <p14:tracePt t="214916" x="1746250" y="3733800"/>
          <p14:tracePt t="214929" x="1739900" y="3740150"/>
          <p14:tracePt t="214945" x="1739900" y="3746500"/>
          <p14:tracePt t="214962" x="1733550" y="3759200"/>
          <p14:tracePt t="214981" x="1714500" y="3765550"/>
          <p14:tracePt t="214996" x="1708150" y="3771900"/>
          <p14:tracePt t="215012" x="1701800" y="3771900"/>
          <p14:tracePt t="215029" x="1701800" y="3778250"/>
          <p14:tracePt t="215108" x="1695450" y="3784600"/>
          <p14:tracePt t="215122" x="1689100" y="3790950"/>
          <p14:tracePt t="215129" x="1689100" y="3797300"/>
          <p14:tracePt t="215162" x="1682750" y="3797300"/>
          <p14:tracePt t="215178" x="1682750" y="3803650"/>
          <p14:tracePt t="215212" x="1676400" y="3803650"/>
          <p14:tracePt t="215590" x="1676400" y="3797300"/>
          <p14:tracePt t="215744" x="1682750" y="3797300"/>
          <p14:tracePt t="215749" x="1689100" y="3797300"/>
          <p14:tracePt t="215762" x="1695450" y="3797300"/>
          <p14:tracePt t="215779" x="1708150" y="3790950"/>
          <p14:tracePt t="215795" x="1720850" y="3784600"/>
          <p14:tracePt t="215813" x="1733550" y="3784600"/>
          <p14:tracePt t="215971" x="1733550" y="3790950"/>
          <p14:tracePt t="216067" x="1727200" y="3790950"/>
          <p14:tracePt t="216080" x="1720850" y="3797300"/>
          <p14:tracePt t="216097" x="1708150" y="3803650"/>
          <p14:tracePt t="216113" x="1689100" y="3810000"/>
          <p14:tracePt t="216130" x="1682750" y="3810000"/>
          <p14:tracePt t="216148" x="1670050" y="3816350"/>
          <p14:tracePt t="216163" x="1663700" y="3822700"/>
          <p14:tracePt t="216259" x="1670050" y="3822700"/>
          <p14:tracePt t="216288" x="1676400" y="3829050"/>
          <p14:tracePt t="216296" x="1689100" y="3835400"/>
          <p14:tracePt t="216314" x="1708150" y="3860800"/>
          <p14:tracePt t="216330" x="1739900" y="3886200"/>
          <p14:tracePt t="216346" x="1765300" y="3905250"/>
          <p14:tracePt t="216363" x="1809750" y="3924300"/>
          <p14:tracePt t="216381" x="1841500" y="3924300"/>
          <p14:tracePt t="216397" x="1860550" y="3911600"/>
          <p14:tracePt t="216413" x="1898650" y="3886200"/>
          <p14:tracePt t="216430" x="1911350" y="3860800"/>
          <p14:tracePt t="216446" x="1911350" y="3841750"/>
          <p14:tracePt t="216463" x="1911350" y="3822700"/>
          <p14:tracePt t="216479" x="1911350" y="3816350"/>
          <p14:tracePt t="216497" x="1898650" y="3816350"/>
          <p14:tracePt t="216513" x="1892300" y="3810000"/>
          <p14:tracePt t="216530" x="1885950" y="3803650"/>
          <p14:tracePt t="216546" x="1873250" y="3797300"/>
          <p14:tracePt t="216564" x="1866900" y="3790950"/>
          <p14:tracePt t="216580" x="1854200" y="3771900"/>
          <p14:tracePt t="216598" x="1822450" y="3740150"/>
          <p14:tracePt t="216615" x="1803400" y="3727450"/>
          <p14:tracePt t="216630" x="1790700" y="3727450"/>
          <p14:tracePt t="216647" x="1765300" y="3721100"/>
          <p14:tracePt t="216663" x="1758950" y="3721100"/>
          <p14:tracePt t="216679" x="1733550" y="3721100"/>
          <p14:tracePt t="216697" x="1714500" y="3714750"/>
          <p14:tracePt t="216714" x="1689100" y="3702050"/>
          <p14:tracePt t="216730" x="1676400" y="3695700"/>
          <p14:tracePt t="216746" x="1663700" y="3676650"/>
          <p14:tracePt t="216763" x="1657350" y="3676650"/>
          <p14:tracePt t="216780" x="1651000" y="3670300"/>
          <p14:tracePt t="216797" x="1644650" y="3670300"/>
          <p14:tracePt t="216814" x="1638300" y="3663950"/>
          <p14:tracePt t="216830" x="1631950" y="3663950"/>
          <p14:tracePt t="216847" x="1625600" y="3663950"/>
          <p14:tracePt t="216863" x="1606550" y="3663950"/>
          <p14:tracePt t="216880" x="1593850" y="3670300"/>
          <p14:tracePt t="216897" x="1574800" y="3689350"/>
          <p14:tracePt t="216913" x="1568450" y="3733800"/>
          <p14:tracePt t="216930" x="1568450" y="3765550"/>
          <p14:tracePt t="216949" x="1568450" y="3797300"/>
          <p14:tracePt t="216963" x="1568450" y="3848100"/>
          <p14:tracePt t="216981" x="1568450" y="3879850"/>
          <p14:tracePt t="216998" x="1568450" y="3911600"/>
          <p14:tracePt t="217013" x="1568450" y="3924300"/>
          <p14:tracePt t="217033" x="1581150" y="3924300"/>
          <p14:tracePt t="217050" x="1619250" y="3924300"/>
          <p14:tracePt t="217067" x="1644650" y="3924300"/>
          <p14:tracePt t="217082" x="1663700" y="3924300"/>
          <p14:tracePt t="217097" x="1689100" y="3917950"/>
          <p14:tracePt t="217114" x="1727200" y="3898900"/>
          <p14:tracePt t="217133" x="1746250" y="3886200"/>
          <p14:tracePt t="217147" x="1765300" y="3873500"/>
          <p14:tracePt t="217163" x="1784350" y="3860800"/>
          <p14:tracePt t="217183" x="1797050" y="3854450"/>
          <p14:tracePt t="217197" x="1809750" y="3848100"/>
          <p14:tracePt t="217249" x="1803400" y="3848100"/>
          <p14:tracePt t="217264" x="1784350" y="3848100"/>
          <p14:tracePt t="217281" x="1758950" y="3848100"/>
          <p14:tracePt t="217298" x="1733550" y="3848100"/>
          <p14:tracePt t="217314" x="1708150" y="3848100"/>
          <p14:tracePt t="217330" x="1689100" y="3841750"/>
          <p14:tracePt t="217347" x="1682750" y="3841750"/>
          <p14:tracePt t="217366" x="1657350" y="3835400"/>
          <p14:tracePt t="217384" x="1625600" y="3822700"/>
          <p14:tracePt t="217397" x="1612900" y="3816350"/>
          <p14:tracePt t="217414" x="1581150" y="3816350"/>
          <p14:tracePt t="217431" x="1549400" y="3810000"/>
          <p14:tracePt t="217448" x="1524000" y="3810000"/>
          <p14:tracePt t="217464" x="1517650" y="3810000"/>
          <p14:tracePt t="217480" x="1511300" y="3810000"/>
          <p14:tracePt t="217524" x="1511300" y="3816350"/>
          <p14:tracePt t="217541" x="1511300" y="3822700"/>
          <p14:tracePt t="217553" x="1511300" y="3829050"/>
          <p14:tracePt t="217567" x="1530350" y="3848100"/>
          <p14:tracePt t="217580" x="1536700" y="3854450"/>
          <p14:tracePt t="217598" x="1562100" y="3867150"/>
          <p14:tracePt t="217614" x="1581150" y="3873500"/>
          <p14:tracePt t="217647" x="1587500" y="3873500"/>
          <p14:tracePt t="217681" x="1593850" y="3873500"/>
          <p14:tracePt t="217723" x="1600200" y="3873500"/>
          <p14:tracePt t="217840" x="1606550" y="3873500"/>
          <p14:tracePt t="217856" x="1612900" y="3873500"/>
          <p14:tracePt t="217863" x="1619250" y="3873500"/>
          <p14:tracePt t="217881" x="1631950" y="3867150"/>
          <p14:tracePt t="217898" x="1644650" y="3860800"/>
          <p14:tracePt t="217914" x="1657350" y="3860800"/>
          <p14:tracePt t="217931" x="1682750" y="3854450"/>
          <p14:tracePt t="217947" x="1701800" y="3848100"/>
          <p14:tracePt t="217964" x="1733550" y="3848100"/>
          <p14:tracePt t="217981" x="1784350" y="3835400"/>
          <p14:tracePt t="217982" x="1809750" y="3829050"/>
          <p14:tracePt t="217998" x="1835150" y="3822700"/>
          <p14:tracePt t="218014" x="1905000" y="3822700"/>
          <p14:tracePt t="218034" x="2152650" y="3848100"/>
          <p14:tracePt t="218048" x="2279650" y="3854450"/>
          <p14:tracePt t="218065" x="2381250" y="3854450"/>
          <p14:tracePt t="218081" x="2444750" y="3854450"/>
          <p14:tracePt t="218097" x="2470150" y="3854450"/>
          <p14:tracePt t="218114" x="2476500" y="3854450"/>
          <p14:tracePt t="218134" x="2482850" y="3848100"/>
          <p14:tracePt t="218148" x="2514600" y="3829050"/>
          <p14:tracePt t="218165" x="2565400" y="3822700"/>
          <p14:tracePt t="218182" x="2660650" y="3810000"/>
          <p14:tracePt t="218197" x="2774950" y="3810000"/>
          <p14:tracePt t="218214" x="2863850" y="3810000"/>
          <p14:tracePt t="218231" x="2952750" y="3816350"/>
          <p14:tracePt t="218233" x="2984500" y="3816350"/>
          <p14:tracePt t="218248" x="3022600" y="3822700"/>
          <p14:tracePt t="218265" x="3105150" y="3829050"/>
          <p14:tracePt t="218283" x="3270250" y="3848100"/>
          <p14:tracePt t="218301" x="3467100" y="3867150"/>
          <p14:tracePt t="218315" x="3689350" y="3886200"/>
          <p14:tracePt t="218332" x="3886200" y="3911600"/>
          <p14:tracePt t="218348" x="4044950" y="3943350"/>
          <p14:tracePt t="218366" x="4159250" y="4013200"/>
          <p14:tracePt t="218382" x="4279900" y="4108450"/>
          <p14:tracePt t="218399" x="4432300" y="4203700"/>
          <p14:tracePt t="218416" x="4559300" y="4286250"/>
          <p14:tracePt t="218434" x="4578350" y="4298950"/>
          <p14:tracePt t="219090" x="4660900" y="4222750"/>
          <p14:tracePt t="219099" x="4730750" y="4159250"/>
          <p14:tracePt t="219116" x="4870450" y="4025900"/>
          <p14:tracePt t="219133" x="4984750" y="3943350"/>
          <p14:tracePt t="219149" x="5118100" y="3873500"/>
          <p14:tracePt t="219169" x="5308600" y="3765550"/>
          <p14:tracePt t="219186" x="5461000" y="3651250"/>
          <p14:tracePt t="219199" x="5543550" y="3587750"/>
          <p14:tracePt t="219216" x="5676900" y="3467100"/>
          <p14:tracePt t="219233" x="5822950" y="3333750"/>
          <p14:tracePt t="219249" x="5975350" y="3181350"/>
          <p14:tracePt t="219266" x="6064250" y="3124200"/>
          <p14:tracePt t="219283" x="6102350" y="3111500"/>
          <p14:tracePt t="219299" x="6121400" y="3136900"/>
          <p14:tracePt t="219317" x="6134100" y="3187700"/>
          <p14:tracePt t="219333" x="6140450" y="3244850"/>
          <p14:tracePt t="219349" x="6134100" y="3282950"/>
          <p14:tracePt t="219366" x="6121400" y="3308350"/>
          <p14:tracePt t="219384" x="6108700" y="3321050"/>
          <p14:tracePt t="219399" x="6089650" y="3333750"/>
          <p14:tracePt t="219415" x="6076950" y="3340100"/>
          <p14:tracePt t="219432" x="6076950" y="3346450"/>
          <p14:tracePt t="219449" x="6076950" y="3365500"/>
          <p14:tracePt t="219466" x="6076950" y="3378200"/>
          <p14:tracePt t="219482" x="6076950" y="3403600"/>
          <p14:tracePt t="219501" x="6076950" y="3422650"/>
          <p14:tracePt t="219516" x="6076950" y="3435350"/>
          <p14:tracePt t="219532" x="6070600" y="3448050"/>
          <p14:tracePt t="219549" x="6070600" y="3454400"/>
          <p14:tracePt t="219565" x="6064250" y="3460750"/>
          <p14:tracePt t="219583" x="6064250" y="3473450"/>
          <p14:tracePt t="219599" x="6064250" y="3486150"/>
          <p14:tracePt t="219616" x="6064250" y="3505200"/>
          <p14:tracePt t="219633" x="6064250" y="3530600"/>
          <p14:tracePt t="219650" x="6057900" y="3568700"/>
          <p14:tracePt t="219666" x="6057900" y="3587750"/>
          <p14:tracePt t="219683" x="6057900" y="3613150"/>
          <p14:tracePt t="219700" x="6051550" y="3644900"/>
          <p14:tracePt t="219716" x="6038850" y="3657600"/>
          <p14:tracePt t="219733" x="6013450" y="3657600"/>
          <p14:tracePt t="220641" x="6000750" y="3657600"/>
          <p14:tracePt t="220655" x="5988050" y="3663950"/>
          <p14:tracePt t="220667" x="5975350" y="3663950"/>
          <p14:tracePt t="220683" x="5956300" y="3663950"/>
          <p14:tracePt t="221680" x="5949950" y="3663950"/>
          <p14:tracePt t="221689" x="5949950" y="3670300"/>
          <p14:tracePt t="221724" x="5943600" y="3670300"/>
          <p14:tracePt t="221867" x="5943600" y="3676650"/>
          <p14:tracePt t="221884" x="5937250" y="3676650"/>
          <p14:tracePt t="221931" x="5930900" y="3676650"/>
          <p14:tracePt t="221940" x="5924550" y="3676650"/>
          <p14:tracePt t="221950" x="5918200" y="3683000"/>
          <p14:tracePt t="221968" x="5905500" y="3689350"/>
          <p14:tracePt t="221984" x="5899150" y="3702050"/>
          <p14:tracePt t="222081" x="5892800" y="3702050"/>
          <p14:tracePt t="222086" x="5886450" y="3702050"/>
          <p14:tracePt t="222101" x="5867400" y="3714750"/>
          <p14:tracePt t="222119" x="5861050" y="3714750"/>
          <p14:tracePt t="222152" x="5854700" y="3721100"/>
          <p14:tracePt t="222185" x="5848350" y="3721100"/>
          <p14:tracePt t="223528" x="5854700" y="3727450"/>
          <p14:tracePt t="223538" x="5861050" y="3727450"/>
          <p14:tracePt t="223542" x="5880100" y="3733800"/>
          <p14:tracePt t="223552" x="5892800" y="3733800"/>
          <p14:tracePt t="223569" x="5911850" y="3733800"/>
          <p14:tracePt t="223585" x="5924550" y="3733800"/>
          <p14:tracePt t="223602" x="5930900" y="3721100"/>
          <p14:tracePt t="223621" x="5949950" y="3695700"/>
          <p14:tracePt t="223635" x="5969000" y="3657600"/>
          <p14:tracePt t="223652" x="5994400" y="3600450"/>
          <p14:tracePt t="223669" x="6007100" y="3549650"/>
          <p14:tracePt t="223686" x="6013450" y="3498850"/>
          <p14:tracePt t="223703" x="6007100" y="3454400"/>
          <p14:tracePt t="223720" x="5994400" y="3429000"/>
          <p14:tracePt t="223737" x="5975350" y="3409950"/>
          <p14:tracePt t="223753" x="5956300" y="3390900"/>
          <p14:tracePt t="223770" x="5937250" y="3378200"/>
          <p14:tracePt t="223786" x="5918200" y="3371850"/>
          <p14:tracePt t="223802" x="5911850" y="3365500"/>
          <p14:tracePt t="223820" x="5899150" y="3359150"/>
          <p14:tracePt t="223835" x="5892800" y="3359150"/>
          <p14:tracePt t="223853" x="5886450" y="3359150"/>
          <p14:tracePt t="223869" x="5886450" y="3352800"/>
          <p14:tracePt t="223886" x="5886450" y="3340100"/>
          <p14:tracePt t="223903" x="5886450" y="3333750"/>
          <p14:tracePt t="223919" x="5892800" y="3327400"/>
          <p14:tracePt t="223993" x="5899150" y="3321050"/>
          <p14:tracePt t="224001" x="5905500" y="3314700"/>
          <p14:tracePt t="224019" x="5924550" y="3308350"/>
          <p14:tracePt t="224037" x="5943600" y="3302000"/>
          <p14:tracePt t="224053" x="5949950" y="3295650"/>
          <p14:tracePt t="224069" x="5943600" y="3289300"/>
          <p14:tracePt t="224086" x="5937250" y="3282950"/>
          <p14:tracePt t="224245" x="5930900" y="3276600"/>
          <p14:tracePt t="224252" x="5918200" y="3276600"/>
          <p14:tracePt t="224270" x="5905500" y="3276600"/>
          <p14:tracePt t="224287" x="5880100" y="3276600"/>
          <p14:tracePt t="224303" x="5854700" y="3276600"/>
          <p14:tracePt t="224319" x="5842000" y="3276600"/>
          <p14:tracePt t="224337" x="5835650" y="3276600"/>
          <p14:tracePt t="224420" x="5829300" y="3276600"/>
          <p14:tracePt t="224429" x="5822950" y="3282950"/>
          <p14:tracePt t="224439" x="5822950" y="3289300"/>
          <p14:tracePt t="224453" x="5854700" y="3321050"/>
          <p14:tracePt t="224470" x="5924550" y="3365500"/>
          <p14:tracePt t="224487" x="5981700" y="3397250"/>
          <p14:tracePt t="224503" x="6013450" y="3416300"/>
          <p14:tracePt t="224519" x="6026150" y="3422650"/>
          <p14:tracePt t="224536" x="6026150" y="3429000"/>
          <p14:tracePt t="224580" x="6026150" y="3422650"/>
          <p14:tracePt t="224704" x="6019800" y="3422650"/>
          <p14:tracePt t="224711" x="5994400" y="3422650"/>
          <p14:tracePt t="224722" x="5975350" y="3422650"/>
          <p14:tracePt t="224737" x="5962650" y="3422650"/>
          <p14:tracePt t="224890" x="5956300" y="3422650"/>
          <p14:tracePt t="225033" x="5956300" y="3429000"/>
          <p14:tracePt t="225041" x="5962650" y="3429000"/>
          <p14:tracePt t="225070" x="5969000" y="3435350"/>
          <p14:tracePt t="225087" x="5969000" y="3441700"/>
          <p14:tracePt t="225374" x="5956300" y="3454400"/>
          <p14:tracePt t="225381" x="5937250" y="3460750"/>
          <p14:tracePt t="225389" x="5899150" y="3479800"/>
          <p14:tracePt t="225406" x="5835650" y="3517900"/>
          <p14:tracePt t="225423" x="5778500" y="3556000"/>
          <p14:tracePt t="225440" x="5765800" y="3562350"/>
          <p14:tracePt t="225474" x="5759450" y="3562350"/>
          <p14:tracePt t="225487" x="5746750" y="3562350"/>
          <p14:tracePt t="225504" x="5715000" y="3568700"/>
          <p14:tracePt t="225521" x="5651500" y="3587750"/>
          <p14:tracePt t="225537" x="5568950" y="3619500"/>
          <p14:tracePt t="225554" x="5499100" y="3663950"/>
          <p14:tracePt t="225571" x="5435600" y="3695700"/>
          <p14:tracePt t="225572" x="5429250" y="3695700"/>
          <p14:tracePt t="225588" x="5416550" y="3695700"/>
          <p14:tracePt t="225605" x="5378450" y="3695700"/>
          <p14:tracePt t="225621" x="5238750" y="3702050"/>
          <p14:tracePt t="225638" x="5105400" y="3702050"/>
          <p14:tracePt t="225655" x="5003800" y="3702050"/>
          <p14:tracePt t="225670" x="4718050" y="3702050"/>
          <p14:tracePt t="225688" x="4552950" y="3714750"/>
          <p14:tracePt t="225705" x="4375150" y="3727450"/>
          <p14:tracePt t="225722" x="4235450" y="3746500"/>
          <p14:tracePt t="225737" x="4083050" y="3771900"/>
          <p14:tracePt t="225755" x="3905250" y="3790950"/>
          <p14:tracePt t="225771" x="3663950" y="3797300"/>
          <p14:tracePt t="225788" x="3448050" y="3784600"/>
          <p14:tracePt t="225804" x="3219450" y="3759200"/>
          <p14:tracePt t="225823" x="2901950" y="3721100"/>
          <p14:tracePt t="225839" x="2825750" y="3721100"/>
          <p14:tracePt t="225855" x="2717800" y="3721100"/>
          <p14:tracePt t="225872" x="2495550" y="3765550"/>
          <p14:tracePt t="225888" x="2393950" y="3797300"/>
          <p14:tracePt t="225906" x="2279650" y="3816350"/>
          <p14:tracePt t="225921" x="2209800" y="3822700"/>
          <p14:tracePt t="225937" x="2133600" y="3822700"/>
          <p14:tracePt t="225954" x="2089150" y="3822700"/>
          <p14:tracePt t="225971" x="2057400" y="3822700"/>
          <p14:tracePt t="225988" x="2038350" y="3829050"/>
          <p14:tracePt t="226005" x="2032000" y="3829050"/>
          <p14:tracePt t="226022" x="2019300" y="3829050"/>
          <p14:tracePt t="226038" x="1981200" y="3835400"/>
          <p14:tracePt t="226055" x="1917700" y="3841750"/>
          <p14:tracePt t="226072" x="1866900" y="3841750"/>
          <p14:tracePt t="226088" x="1809750" y="3841750"/>
          <p14:tracePt t="226105" x="1771650" y="3841750"/>
          <p14:tracePt t="226121" x="1746250" y="3848100"/>
          <p14:tracePt t="226137" x="1727200" y="3848100"/>
          <p14:tracePt t="226155" x="1701800" y="3841750"/>
          <p14:tracePt t="226172" x="1657350" y="3816350"/>
          <p14:tracePt t="226189" x="1606550" y="3784600"/>
          <p14:tracePt t="226205" x="1543050" y="3746500"/>
          <p14:tracePt t="226222" x="1485900" y="3695700"/>
          <p14:tracePt t="226240" x="1454150" y="3657600"/>
          <p14:tracePt t="226242" x="1441450" y="3638550"/>
          <p14:tracePt t="226254" x="1441450" y="3625850"/>
          <p14:tracePt t="226272" x="1435100" y="3606800"/>
          <p14:tracePt t="226289" x="1428750" y="3594100"/>
          <p14:tracePt t="226305" x="1390650" y="3562350"/>
          <p14:tracePt t="226322" x="1377950" y="3549650"/>
          <p14:tracePt t="226339" x="1358900" y="3536950"/>
          <p14:tracePt t="226374" x="1377950" y="3536950"/>
          <p14:tracePt t="226387" x="1466850" y="3549650"/>
          <p14:tracePt t="226405" x="1600200" y="3575050"/>
          <p14:tracePt t="226422" x="1765300" y="3606800"/>
          <p14:tracePt t="226438" x="1911350" y="3651250"/>
          <p14:tracePt t="226455" x="1987550" y="3683000"/>
          <p14:tracePt t="226471" x="2012950" y="3695700"/>
          <p14:tracePt t="226505" x="2019300" y="3689350"/>
          <p14:tracePt t="226521" x="2057400" y="3663950"/>
          <p14:tracePt t="226538" x="2101850" y="3644900"/>
          <p14:tracePt t="226557" x="2171700" y="3625850"/>
          <p14:tracePt t="226572" x="2260600" y="3606800"/>
          <p14:tracePt t="226589" x="2317750" y="3594100"/>
          <p14:tracePt t="226607" x="2324100" y="3581400"/>
          <p14:tracePt t="226625" x="2266950" y="3511550"/>
          <p14:tracePt t="226638" x="2235200" y="3486150"/>
          <p14:tracePt t="226655" x="2146300" y="3429000"/>
          <p14:tracePt t="226658" x="2114550" y="3403600"/>
          <p14:tracePt t="226672" x="2063750" y="3371850"/>
          <p14:tracePt t="226689" x="2006600" y="3327400"/>
          <p14:tracePt t="226707" x="1949450" y="3282950"/>
          <p14:tracePt t="226722" x="1892300" y="3276600"/>
          <p14:tracePt t="226739" x="1822450" y="3276600"/>
          <p14:tracePt t="226756" x="1695450" y="3282950"/>
          <p14:tracePt t="226772" x="1568450" y="3295650"/>
          <p14:tracePt t="226789" x="1403350" y="3340100"/>
          <p14:tracePt t="226805" x="1270000" y="3384550"/>
          <p14:tracePt t="226821" x="1136650" y="3441700"/>
          <p14:tracePt t="226838" x="1041400" y="3486150"/>
          <p14:tracePt t="226855" x="939800" y="3530600"/>
          <p14:tracePt t="226872" x="889000" y="3562350"/>
          <p14:tracePt t="226888" x="889000" y="3575050"/>
          <p14:tracePt t="226905" x="914400" y="3587750"/>
          <p14:tracePt t="226923" x="984250" y="3606800"/>
          <p14:tracePt t="226938" x="1016000" y="3619500"/>
          <p14:tracePt t="226956" x="1047750" y="3638550"/>
          <p14:tracePt t="226972" x="1073150" y="3663950"/>
          <p14:tracePt t="226989" x="1111250" y="3695700"/>
          <p14:tracePt t="227006" x="1136650" y="3721100"/>
          <p14:tracePt t="227022" x="1155700" y="3740150"/>
          <p14:tracePt t="227040" x="1168400" y="3765550"/>
          <p14:tracePt t="227055" x="1168400" y="3771900"/>
          <p14:tracePt t="227121" x="1168400" y="3778250"/>
          <p14:tracePt t="227129" x="1168400" y="3784600"/>
          <p14:tracePt t="227138" x="1155700" y="3790950"/>
          <p14:tracePt t="227155" x="1130300" y="3816350"/>
          <p14:tracePt t="227172" x="1092200" y="3854450"/>
          <p14:tracePt t="227190" x="1041400" y="3879850"/>
          <p14:tracePt t="227207" x="990600" y="3892550"/>
          <p14:tracePt t="227222" x="977900" y="3892550"/>
          <p14:tracePt t="227239" x="971550" y="3892550"/>
          <p14:tracePt t="227256" x="965200" y="3860800"/>
          <p14:tracePt t="227273" x="952500" y="3822700"/>
          <p14:tracePt t="227289" x="933450" y="3797300"/>
          <p14:tracePt t="227306" x="895350" y="3790950"/>
          <p14:tracePt t="227323" x="857250" y="3784600"/>
          <p14:tracePt t="227338" x="819150" y="3797300"/>
          <p14:tracePt t="227356" x="793750" y="3803650"/>
          <p14:tracePt t="227373" x="793750" y="3816350"/>
          <p14:tracePt t="227427" x="787400" y="3816350"/>
          <p14:tracePt t="227439" x="787400" y="3822700"/>
          <p14:tracePt t="227475" x="787400" y="3816350"/>
          <p14:tracePt t="227506" x="787400" y="3810000"/>
          <p14:tracePt t="227523" x="793750" y="3803650"/>
          <p14:tracePt t="227539" x="800100" y="3797300"/>
          <p14:tracePt t="227555" x="806450" y="3797300"/>
          <p14:tracePt t="227572" x="812800" y="3803650"/>
          <p14:tracePt t="227590" x="825500" y="3822700"/>
          <p14:tracePt t="227606" x="831850" y="3835400"/>
          <p14:tracePt t="227665" x="831850" y="3841750"/>
          <p14:tracePt t="227742" x="838200" y="3841750"/>
          <p14:tracePt t="227901" x="838200" y="3848100"/>
          <p14:tracePt t="228040" x="838200" y="3854450"/>
          <p14:tracePt t="228056" x="838200" y="3860800"/>
          <p14:tracePt t="228072" x="838200" y="3867150"/>
          <p14:tracePt t="228089" x="831850" y="3867150"/>
          <p14:tracePt t="228106" x="831850" y="3873500"/>
          <p14:tracePt t="228123" x="825500" y="3879850"/>
          <p14:tracePt t="228207" x="819150" y="3886200"/>
          <p14:tracePt t="228223" x="812800" y="3892550"/>
          <p14:tracePt t="228240" x="800100" y="3898900"/>
          <p14:tracePt t="228256" x="793750" y="3905250"/>
          <p14:tracePt t="228272" x="793750" y="3911600"/>
          <p14:tracePt t="228290" x="787400" y="3911600"/>
          <p14:tracePt t="228341" x="787400" y="3917950"/>
          <p14:tracePt t="228350" x="781050" y="3917950"/>
          <p14:tracePt t="228359" x="774700" y="3924300"/>
          <p14:tracePt t="228373" x="768350" y="3930650"/>
          <p14:tracePt t="228391" x="755650" y="3937000"/>
          <p14:tracePt t="228493" x="755650" y="3943350"/>
          <p14:tracePt t="228509" x="749300" y="3949700"/>
          <p14:tracePt t="228516" x="749300" y="3956050"/>
          <p14:tracePt t="228525" x="742950" y="3956050"/>
          <p14:tracePt t="228540" x="742950" y="3962400"/>
          <p14:tracePt t="228595" x="755650" y="3962400"/>
          <p14:tracePt t="228602" x="774700" y="3962400"/>
          <p14:tracePt t="228608" x="793750" y="3956050"/>
          <p14:tracePt t="228624" x="825500" y="3949700"/>
          <p14:tracePt t="228640" x="914400" y="3937000"/>
          <p14:tracePt t="228657" x="1022350" y="3917950"/>
          <p14:tracePt t="228674" x="1111250" y="3905250"/>
          <p14:tracePt t="228691" x="1149350" y="3905250"/>
          <p14:tracePt t="228723" x="1155700" y="3905250"/>
          <p14:tracePt t="228740" x="1168400" y="3898900"/>
          <p14:tracePt t="228757" x="1200150" y="3898900"/>
          <p14:tracePt t="228774" x="1244600" y="3892550"/>
          <p14:tracePt t="228790" x="1295400" y="3879850"/>
          <p14:tracePt t="228806" x="1358900" y="3860800"/>
          <p14:tracePt t="228823" x="1403350" y="3841750"/>
          <p14:tracePt t="228840" x="1416050" y="3841750"/>
          <p14:tracePt t="228917" x="1422400" y="3841750"/>
          <p14:tracePt t="228932" x="1428750" y="3848100"/>
          <p14:tracePt t="228941" x="1428750" y="3854450"/>
          <p14:tracePt t="228960" x="1435100" y="3860800"/>
          <p14:tracePt t="228977" x="1435100" y="3873500"/>
          <p14:tracePt t="228990" x="1435100" y="3892550"/>
          <p14:tracePt t="229008" x="1422400" y="3898900"/>
          <p14:tracePt t="229024" x="1409700" y="3911600"/>
          <p14:tracePt t="229058" x="1409700" y="3917950"/>
          <p14:tracePt t="229074" x="1441450" y="3937000"/>
          <p14:tracePt t="229077" x="1473200" y="3943350"/>
          <p14:tracePt t="229091" x="1498600" y="3949700"/>
          <p14:tracePt t="229107" x="1524000" y="3949700"/>
          <p14:tracePt t="229124" x="1536700" y="3949700"/>
          <p14:tracePt t="229143" x="1549400" y="3905250"/>
          <p14:tracePt t="229156" x="1555750" y="3873500"/>
          <p14:tracePt t="229176" x="1555750" y="3848100"/>
          <p14:tracePt t="229194" x="1562100" y="3835400"/>
          <p14:tracePt t="229207" x="1581150" y="3829050"/>
          <p14:tracePt t="229224" x="1612900" y="3829050"/>
          <p14:tracePt t="229243" x="1644650" y="3829050"/>
          <p14:tracePt t="229257" x="1663700" y="3829050"/>
          <p14:tracePt t="229274" x="1670050" y="3829050"/>
          <p14:tracePt t="229307" x="1676400" y="3829050"/>
          <p14:tracePt t="229324" x="1682750" y="3829050"/>
          <p14:tracePt t="229342" x="1695450" y="3822700"/>
          <p14:tracePt t="229343" x="1708150" y="3816350"/>
          <p14:tracePt t="229357" x="1739900" y="3816350"/>
          <p14:tracePt t="229376" x="1816100" y="3803650"/>
          <p14:tracePt t="229390" x="1866900" y="3803650"/>
          <p14:tracePt t="229407" x="1873250" y="3803650"/>
          <p14:tracePt t="229457" x="1873250" y="3797300"/>
          <p14:tracePt t="229464" x="1879600" y="3797300"/>
          <p14:tracePt t="229474" x="1879600" y="3790950"/>
          <p14:tracePt t="229492" x="1898650" y="3784600"/>
          <p14:tracePt t="229508" x="1917700" y="3778250"/>
          <p14:tracePt t="229524" x="1943100" y="3771900"/>
          <p14:tracePt t="229542" x="1955800" y="3771900"/>
          <p14:tracePt t="229557" x="1962150" y="3803650"/>
          <p14:tracePt t="229574" x="1962150" y="3835400"/>
          <p14:tracePt t="229592" x="1949450" y="3879850"/>
          <p14:tracePt t="229610" x="1930400" y="3930650"/>
          <p14:tracePt t="229627" x="1930400" y="3937000"/>
          <p14:tracePt t="229644" x="1930400" y="3943350"/>
          <p14:tracePt t="229674" x="1943100" y="3943350"/>
          <p14:tracePt t="229691" x="1955800" y="3943350"/>
          <p14:tracePt t="229710" x="1962150" y="3943350"/>
          <p14:tracePt t="229741" x="1962150" y="3949700"/>
          <p14:tracePt t="229759" x="1962150" y="3956050"/>
          <p14:tracePt t="229819" x="1962150" y="3943350"/>
          <p14:tracePt t="229827" x="1968500" y="3937000"/>
          <p14:tracePt t="229841" x="1981200" y="3930650"/>
          <p14:tracePt t="229858" x="1993900" y="3917950"/>
          <p14:tracePt t="229875" x="2006600" y="3917950"/>
          <p14:tracePt t="229891" x="2019300" y="3917950"/>
          <p14:tracePt t="229908" x="2019300" y="3937000"/>
          <p14:tracePt t="229924" x="2019300" y="3956050"/>
          <p14:tracePt t="229941" x="2012950" y="3968750"/>
          <p14:tracePt t="229959" x="2000250" y="3975100"/>
          <p14:tracePt t="230141" x="2000250" y="3981450"/>
          <p14:tracePt t="230166" x="2000250" y="3987800"/>
          <p14:tracePt t="230262" x="2000250" y="3981450"/>
          <p14:tracePt t="230269" x="2000250" y="3975100"/>
          <p14:tracePt t="230277" x="2000250" y="3962400"/>
          <p14:tracePt t="230291" x="2006600" y="3962400"/>
          <p14:tracePt t="230309" x="2006600" y="3956050"/>
          <p14:tracePt t="230358" x="2006600" y="3962400"/>
          <p14:tracePt t="230375" x="1981200" y="3981450"/>
          <p14:tracePt t="230392" x="1974850" y="3987800"/>
          <p14:tracePt t="230409" x="1962150" y="3987800"/>
          <p14:tracePt t="230442" x="1955800" y="3987800"/>
          <p14:tracePt t="230460" x="1936750" y="3962400"/>
          <p14:tracePt t="230477" x="1924050" y="3930650"/>
          <p14:tracePt t="230491" x="1924050" y="3911600"/>
          <p14:tracePt t="230508" x="1924050" y="3892550"/>
          <p14:tracePt t="230525" x="1924050" y="3886200"/>
          <p14:tracePt t="230574" x="1930400" y="3898900"/>
          <p14:tracePt t="230593" x="1949450" y="3930650"/>
          <p14:tracePt t="230609" x="1955800" y="3943350"/>
          <p14:tracePt t="230628" x="1968500" y="3962400"/>
          <p14:tracePt t="230645" x="1974850" y="3975100"/>
          <p14:tracePt t="230658" x="1987550" y="3994150"/>
          <p14:tracePt t="230679" x="2000250" y="4000500"/>
          <p14:tracePt t="230692" x="2044700" y="4006850"/>
          <p14:tracePt t="230709" x="2082800" y="4006850"/>
          <p14:tracePt t="230725" x="2120900" y="4000500"/>
          <p14:tracePt t="230742" x="2159000" y="3994150"/>
          <p14:tracePt t="230758" x="2171700" y="3987800"/>
          <p14:tracePt t="230775" x="2171700" y="3981450"/>
          <p14:tracePt t="230792" x="2171700" y="3975100"/>
          <p14:tracePt t="230810" x="2159000" y="3949700"/>
          <p14:tracePt t="230828" x="2152650" y="3943350"/>
          <p14:tracePt t="230842" x="2146300" y="3930650"/>
          <p14:tracePt t="230859" x="2146300" y="3924300"/>
          <p14:tracePt t="230876" x="2152650" y="3911600"/>
          <p14:tracePt t="230892" x="2165350" y="3905250"/>
          <p14:tracePt t="230911" x="2171700" y="3898900"/>
          <p14:tracePt t="230958" x="2165350" y="3898900"/>
          <p14:tracePt t="230976" x="2120900" y="3930650"/>
          <p14:tracePt t="230992" x="2108200" y="3956050"/>
          <p14:tracePt t="231009" x="2101850" y="3975100"/>
          <p14:tracePt t="231026" x="2101850" y="3987800"/>
          <p14:tracePt t="231042" x="2101850" y="3994150"/>
          <p14:tracePt t="231075" x="2108200" y="3994150"/>
          <p14:tracePt t="231092" x="2120900" y="3994150"/>
          <p14:tracePt t="231109" x="2133600" y="3994150"/>
          <p14:tracePt t="231126" x="2139950" y="3994150"/>
          <p14:tracePt t="231142" x="2146300" y="3994150"/>
          <p14:tracePt t="231159" x="2152650" y="3987800"/>
          <p14:tracePt t="231178" x="2171700" y="3956050"/>
          <p14:tracePt t="231195" x="2178050" y="3949700"/>
          <p14:tracePt t="231208" x="2184400" y="3937000"/>
          <p14:tracePt t="231228" x="2184400" y="3924300"/>
          <p14:tracePt t="231253" x="2171700" y="3924300"/>
          <p14:tracePt t="231261" x="2165350" y="3930650"/>
          <p14:tracePt t="231276" x="2159000" y="3937000"/>
          <p14:tracePt t="231291" x="2152650" y="3937000"/>
          <p14:tracePt t="231311" x="2146300" y="3943350"/>
          <p14:tracePt t="231325" x="2146300" y="3949700"/>
          <p14:tracePt t="231377" x="2152650" y="3943350"/>
          <p14:tracePt t="231426" x="2146300" y="3937000"/>
          <p14:tracePt t="231547" x="2139950" y="3943350"/>
          <p14:tracePt t="231561" x="2139950" y="3956050"/>
          <p14:tracePt t="231576" x="2120900" y="3975100"/>
          <p14:tracePt t="231593" x="2114550" y="3981450"/>
          <p14:tracePt t="231609" x="2108200" y="3987800"/>
          <p14:tracePt t="231696" x="2120900" y="3981450"/>
          <p14:tracePt t="231703" x="2139950" y="3962400"/>
          <p14:tracePt t="231711" x="2152650" y="3943350"/>
          <p14:tracePt t="231728" x="2171700" y="3917950"/>
          <p14:tracePt t="231745" x="2203450" y="3873500"/>
          <p14:tracePt t="231759" x="2216150" y="3854450"/>
          <p14:tracePt t="231776" x="2235200" y="3822700"/>
          <p14:tracePt t="231795" x="2241550" y="3810000"/>
          <p14:tracePt t="231811" x="2266950" y="3778250"/>
          <p14:tracePt t="231826" x="2298700" y="3765550"/>
          <p14:tracePt t="231843" x="2540000" y="3765550"/>
          <p14:tracePt t="231860" x="2794000" y="3778250"/>
          <p14:tracePt t="231876" x="3022600" y="3790950"/>
          <p14:tracePt t="231893" x="3219450" y="3810000"/>
          <p14:tracePt t="231912" x="3371850" y="3810000"/>
          <p14:tracePt t="231930" x="3536950" y="3797300"/>
          <p14:tracePt t="231942" x="3594100" y="3784600"/>
          <p14:tracePt t="231961" x="3898900" y="3733800"/>
          <p14:tracePt t="231977" x="4248150" y="3695700"/>
          <p14:tracePt t="231992" x="4654550" y="3670300"/>
          <p14:tracePt t="232009" x="5130800" y="3663950"/>
          <p14:tracePt t="232026" x="5588000" y="3683000"/>
          <p14:tracePt t="232046" x="6007100" y="3721100"/>
          <p14:tracePt t="232059" x="6343650" y="3765550"/>
          <p14:tracePt t="232078" x="6597650" y="3790950"/>
          <p14:tracePt t="232096" x="6858000" y="3829050"/>
          <p14:tracePt t="232111" x="7150100" y="3867150"/>
          <p14:tracePt t="232127" x="7473950" y="3911600"/>
          <p14:tracePt t="232146" x="7791450" y="3943350"/>
          <p14:tracePt t="232160" x="8083550" y="3962400"/>
          <p14:tracePt t="232178" x="8293100" y="3968750"/>
          <p14:tracePt t="232193" x="8413750" y="3968750"/>
          <p14:tracePt t="232209" x="8439150" y="3968750"/>
          <p14:tracePt t="232270" x="8439150" y="3962400"/>
          <p14:tracePt t="232275" x="8439150" y="3956050"/>
          <p14:tracePt t="232293" x="8439150" y="3911600"/>
          <p14:tracePt t="232311" x="8394700" y="3854450"/>
          <p14:tracePt t="232327" x="8337550" y="3803650"/>
          <p14:tracePt t="232342" x="8216900" y="3733800"/>
          <p14:tracePt t="232360" x="8102600" y="3683000"/>
          <p14:tracePt t="232376" x="7937500" y="3619500"/>
          <p14:tracePt t="232393" x="7804150" y="3562350"/>
          <p14:tracePt t="232409" x="7645400" y="3498850"/>
          <p14:tracePt t="232427" x="7473950" y="3454400"/>
          <p14:tracePt t="232443" x="7334250" y="3416300"/>
          <p14:tracePt t="232460" x="7175500" y="3384550"/>
          <p14:tracePt t="232477" x="7061200" y="3352800"/>
          <p14:tracePt t="232493" x="6946900" y="3308350"/>
          <p14:tracePt t="232510" x="6915150" y="3295650"/>
          <p14:tracePt t="232527" x="6902450" y="3282950"/>
          <p14:tracePt t="232543" x="6902450" y="3276600"/>
          <p14:tracePt t="232560" x="6896100" y="3270250"/>
          <p14:tracePt t="232577" x="6889750" y="3257550"/>
          <p14:tracePt t="232595" x="6870700" y="3225800"/>
          <p14:tracePt t="232610" x="6838950" y="3162300"/>
          <p14:tracePt t="232627" x="6819900" y="3111500"/>
          <p14:tracePt t="232644" x="6807200" y="3067050"/>
          <p14:tracePt t="232660" x="6800850" y="3035300"/>
          <p14:tracePt t="232677" x="6794500" y="3028950"/>
          <p14:tracePt t="232694" x="6788150" y="3028950"/>
          <p14:tracePt t="232711" x="6775450" y="3060700"/>
          <p14:tracePt t="232726" x="6762750" y="3092450"/>
          <p14:tracePt t="232743" x="6750050" y="3130550"/>
          <p14:tracePt t="232761" x="6731000" y="3162300"/>
          <p14:tracePt t="232777" x="6724650" y="3194050"/>
          <p14:tracePt t="232794" x="6724650" y="3213100"/>
          <p14:tracePt t="232810" x="6731000" y="3251200"/>
          <p14:tracePt t="232826" x="6762750" y="3302000"/>
          <p14:tracePt t="232843" x="6800850" y="3333750"/>
          <p14:tracePt t="232861" x="6889750" y="3378200"/>
          <p14:tracePt t="232877" x="7016750" y="3416300"/>
          <p14:tracePt t="232894" x="7105650" y="3435350"/>
          <p14:tracePt t="232910" x="7239000" y="3454400"/>
          <p14:tracePt t="232928" x="7372350" y="3460750"/>
          <p14:tracePt t="232946" x="7531100" y="3460750"/>
          <p14:tracePt t="232961" x="7550150" y="3454400"/>
          <p14:tracePt t="232977" x="7581900" y="3435350"/>
          <p14:tracePt t="232996" x="7594600" y="3409950"/>
          <p14:tracePt t="233013" x="7626350" y="3378200"/>
          <p14:tracePt t="233027" x="7670800" y="3352800"/>
          <p14:tracePt t="233044" x="7721600" y="3327400"/>
          <p14:tracePt t="233061" x="7759700" y="3302000"/>
          <p14:tracePt t="233083" x="7791450" y="3282950"/>
          <p14:tracePt t="233096" x="7804150" y="3276600"/>
          <p14:tracePt t="233110" x="7804150" y="3263900"/>
          <p14:tracePt t="233127" x="7810500" y="3257550"/>
          <p14:tracePt t="233143" x="7816850" y="3238500"/>
          <p14:tracePt t="233160" x="7829550" y="3213100"/>
          <p14:tracePt t="233177" x="7861300" y="3175000"/>
          <p14:tracePt t="233194" x="7886700" y="3162300"/>
          <p14:tracePt t="233211" x="7931150" y="3143250"/>
          <p14:tracePt t="233228" x="7956550" y="3136900"/>
          <p14:tracePt t="233244" x="7975600" y="3136900"/>
          <p14:tracePt t="233263" x="7988300" y="3136900"/>
          <p14:tracePt t="233279" x="8007350" y="3143250"/>
          <p14:tracePt t="233295" x="8026400" y="3149600"/>
          <p14:tracePt t="233312" x="8064500" y="3149600"/>
          <p14:tracePt t="233327" x="8159750" y="3162300"/>
          <p14:tracePt t="233344" x="8242300" y="3181350"/>
          <p14:tracePt t="233360" x="8356600" y="3194050"/>
          <p14:tracePt t="233378" x="8401050" y="3200400"/>
          <p14:tracePt t="233395" x="8407400" y="3200400"/>
          <p14:tracePt t="233427" x="8401050" y="3200400"/>
          <p14:tracePt t="233467" x="8407400" y="3200400"/>
          <p14:tracePt t="233477" x="8413750" y="3200400"/>
          <p14:tracePt t="233494" x="8470900" y="3200400"/>
          <p14:tracePt t="233514" x="8591550" y="3194050"/>
          <p14:tracePt t="233528" x="8636000" y="3187700"/>
          <p14:tracePt t="233545" x="8718550" y="3181350"/>
          <p14:tracePt t="233564" x="8743950" y="3181350"/>
          <p14:tracePt t="233577" x="8769350" y="3181350"/>
          <p14:tracePt t="233594" x="8788400" y="3194050"/>
          <p14:tracePt t="233611" x="8820150" y="3206750"/>
          <p14:tracePt t="233628" x="8858250" y="3213100"/>
          <p14:tracePt t="233644" x="8915400" y="3219450"/>
          <p14:tracePt t="233661" x="8966200" y="3213100"/>
          <p14:tracePt t="233678" x="9010650" y="3200400"/>
          <p14:tracePt t="233695" x="9029700" y="3187700"/>
          <p14:tracePt t="233711" x="9036050" y="3175000"/>
          <p14:tracePt t="233728" x="9036050" y="3162300"/>
          <p14:tracePt t="233747" x="8997950" y="3143250"/>
          <p14:tracePt t="233761" x="8972550" y="3136900"/>
          <p14:tracePt t="233778" x="8928100" y="3124200"/>
          <p14:tracePt t="233795" x="8883650" y="3098800"/>
          <p14:tracePt t="233811" x="8820150" y="3048000"/>
          <p14:tracePt t="233828" x="8788400" y="3016250"/>
          <p14:tracePt t="233844" x="8763000" y="2997200"/>
          <p14:tracePt t="233861" x="8718550" y="2990850"/>
          <p14:tracePt t="233879" x="8642350" y="3022600"/>
          <p14:tracePt t="233894" x="8559800" y="3060700"/>
          <p14:tracePt t="233911" x="8477250" y="3105150"/>
          <p14:tracePt t="233927" x="8394700" y="3136900"/>
          <p14:tracePt t="233946" x="8356600" y="3162300"/>
          <p14:tracePt t="233961" x="8350250" y="3175000"/>
          <p14:tracePt t="233978" x="8401050" y="3187700"/>
          <p14:tracePt t="233995" x="8566150" y="3213100"/>
          <p14:tracePt t="234011" x="8858250" y="3251200"/>
          <p14:tracePt t="234028" x="8940800" y="3257550"/>
          <p14:tracePt t="234044" x="9048750" y="3263900"/>
          <p14:tracePt t="234061" x="9086850" y="3263900"/>
          <p14:tracePt t="234121" x="9093200" y="3263900"/>
          <p14:tracePt t="234144" x="9099550" y="3263900"/>
          <p14:tracePt t="234161" x="9105900" y="3244850"/>
          <p14:tracePt t="234179" x="9112250" y="3244850"/>
          <p14:tracePt t="234195" x="9112250" y="3238500"/>
          <p14:tracePt t="234247" x="9112250" y="3244850"/>
          <p14:tracePt t="234261" x="9105900" y="3251200"/>
          <p14:tracePt t="234281" x="9099550" y="3251200"/>
          <p14:tracePt t="234457" x="9093200" y="3251200"/>
          <p14:tracePt t="234506" x="9086850" y="3251200"/>
          <p14:tracePt t="234582" x="9080500" y="3251200"/>
          <p14:tracePt t="234678" x="9080500" y="3257550"/>
          <p14:tracePt t="234692" x="9086850" y="3263900"/>
          <p14:tracePt t="234702" x="9086850" y="3270250"/>
          <p14:tracePt t="234712" x="9093200" y="3270250"/>
          <p14:tracePt t="234729" x="9124950" y="3282950"/>
          <p14:tracePt t="234745" x="9163050" y="3282950"/>
          <p14:tracePt t="234762" x="9207500" y="3282950"/>
          <p14:tracePt t="234779" x="9239250" y="3282950"/>
          <p14:tracePt t="234795" x="9271000" y="3270250"/>
          <p14:tracePt t="234814" x="9315450" y="3251200"/>
          <p14:tracePt t="234829" x="9321800" y="3244850"/>
          <p14:tracePt t="234846" x="9334500" y="3225800"/>
          <p14:tracePt t="234862" x="9340850" y="3213100"/>
          <p14:tracePt t="234879" x="9340850" y="3200400"/>
          <p14:tracePt t="234895" x="9334500" y="3194050"/>
          <p14:tracePt t="234912" x="9328150" y="3181350"/>
          <p14:tracePt t="234929" x="9315450" y="3175000"/>
          <p14:tracePt t="234947" x="9290050" y="3168650"/>
          <p14:tracePt t="234966" x="9271000" y="3168650"/>
          <p14:tracePt t="234983" x="9251950" y="3168650"/>
          <p14:tracePt t="234995" x="9239250" y="3168650"/>
          <p14:tracePt t="235012" x="9226550" y="3162300"/>
          <p14:tracePt t="235030" x="9207500" y="3162300"/>
          <p14:tracePt t="235045" x="9201150" y="3162300"/>
          <p14:tracePt t="235063" x="9194800" y="3162300"/>
          <p14:tracePt t="235081" x="9182100" y="3162300"/>
          <p14:tracePt t="235095" x="9175750" y="3162300"/>
          <p14:tracePt t="235132" x="9169400" y="3162300"/>
          <p14:tracePt t="235146" x="9163050" y="3162300"/>
          <p14:tracePt t="235163" x="9156700" y="3162300"/>
          <p14:tracePt t="235237" x="9150350" y="3162300"/>
          <p14:tracePt t="235253" x="9144000" y="3162300"/>
          <p14:tracePt t="235269" x="9137650" y="3162300"/>
          <p14:tracePt t="235277" x="9137650" y="3168650"/>
          <p14:tracePt t="235296" x="9131300" y="3168650"/>
          <p14:tracePt t="235312" x="9124950" y="3168650"/>
          <p14:tracePt t="235329" x="9118600" y="3168650"/>
          <p14:tracePt t="235346" x="9099550" y="3168650"/>
          <p14:tracePt t="235363" x="9086850" y="3175000"/>
          <p14:tracePt t="235379" x="9067800" y="3181350"/>
          <p14:tracePt t="235395" x="9061450" y="3187700"/>
          <p14:tracePt t="235412" x="9055100" y="3187700"/>
          <p14:tracePt t="235428" x="9048750" y="3194050"/>
          <p14:tracePt t="235446" x="9042400" y="3194050"/>
          <p14:tracePt t="235462" x="9029700" y="3194050"/>
          <p14:tracePt t="235479" x="9017000" y="3194050"/>
          <p14:tracePt t="235512" x="9004300" y="3187700"/>
          <p14:tracePt t="235530" x="8985250" y="3168650"/>
          <p14:tracePt t="235547" x="8978900" y="3149600"/>
          <p14:tracePt t="235562" x="8978900" y="3143250"/>
          <p14:tracePt t="235631" x="8985250" y="3143250"/>
          <p14:tracePt t="235639" x="8985250" y="3136900"/>
          <p14:tracePt t="235654" x="8985250" y="3130550"/>
          <p14:tracePt t="235679" x="8985250" y="3124200"/>
          <p14:tracePt t="235713" x="8985250" y="3117850"/>
          <p14:tracePt t="236386" x="8991600" y="3117850"/>
          <p14:tracePt t="236395" x="9010650" y="3124200"/>
          <p14:tracePt t="236400" x="9048750" y="3130550"/>
          <p14:tracePt t="236416" x="9099550" y="3143250"/>
          <p14:tracePt t="236430" x="9258300" y="3149600"/>
          <p14:tracePt t="236432" x="9378950" y="3149600"/>
          <p14:tracePt t="236447" x="9486900" y="3162300"/>
          <p14:tracePt t="236464" x="9721850" y="3187700"/>
          <p14:tracePt t="236467" x="9829800" y="3200400"/>
          <p14:tracePt t="236480" x="9906000" y="3206750"/>
          <p14:tracePt t="236497" x="10052050" y="3206750"/>
          <p14:tracePt t="236513" x="10299700" y="3206750"/>
          <p14:tracePt t="236532" x="10502900" y="3200400"/>
          <p14:tracePt t="236546" x="10756900" y="3200400"/>
          <p14:tracePt t="236566" x="10979150" y="3200400"/>
          <p14:tracePt t="236581" x="11239500" y="3219450"/>
          <p14:tracePt t="236599" x="11417300" y="3232150"/>
          <p14:tracePt t="236613" x="11506200" y="3238500"/>
          <p14:tracePt t="236630" x="11557000" y="3244850"/>
          <p14:tracePt t="236647" x="11595100" y="3251200"/>
          <p14:tracePt t="236664" x="11677650" y="3263900"/>
          <p14:tracePt t="236680" x="11753850" y="3276600"/>
          <p14:tracePt t="236696" x="11830050" y="3270250"/>
          <p14:tracePt t="236714" x="11855450" y="3257550"/>
          <p14:tracePt t="236731" x="11861800" y="3232150"/>
          <p14:tracePt t="236747" x="11861800" y="3225800"/>
          <p14:tracePt t="236765" x="11861800" y="3213100"/>
          <p14:tracePt t="236821" x="11861800" y="3206750"/>
          <p14:tracePt t="236830" x="11855450" y="3206750"/>
          <p14:tracePt t="236850" x="11836400" y="3206750"/>
          <p14:tracePt t="236868" x="11798300" y="3194050"/>
          <p14:tracePt t="236880" x="11753850" y="3181350"/>
          <p14:tracePt t="236897" x="11722100" y="3168650"/>
          <p14:tracePt t="236914" x="11684000" y="3155950"/>
          <p14:tracePt t="236931" x="11633200" y="3143250"/>
          <p14:tracePt t="236947" x="11576050" y="3143250"/>
          <p14:tracePt t="236964" x="11499850" y="3149600"/>
          <p14:tracePt t="236981" x="11410950" y="3162300"/>
          <p14:tracePt t="236997" x="11283950" y="3175000"/>
          <p14:tracePt t="237013" x="11201400" y="3181350"/>
          <p14:tracePt t="237031" x="11131550" y="3181350"/>
          <p14:tracePt t="237047" x="11093450" y="3175000"/>
          <p14:tracePt t="237064" x="11074400" y="3175000"/>
          <p14:tracePt t="237098" x="11068050" y="3175000"/>
          <p14:tracePt t="237117" x="11061700" y="3175000"/>
          <p14:tracePt t="237134" x="11042650" y="3194050"/>
          <p14:tracePt t="237149" x="11029950" y="3200400"/>
          <p14:tracePt t="237167" x="11017250" y="3213100"/>
          <p14:tracePt t="237180" x="11004550" y="3219450"/>
          <p14:tracePt t="237199" x="10998200" y="3219450"/>
          <p14:tracePt t="237213" x="10998200" y="3225800"/>
          <p14:tracePt t="237248" x="10991850" y="3232150"/>
          <p14:tracePt t="237263" x="10991850" y="3244850"/>
          <p14:tracePt t="237281" x="10985500" y="3257550"/>
          <p14:tracePt t="237298" x="10979150" y="3289300"/>
          <p14:tracePt t="237317" x="10966450" y="3308350"/>
          <p14:tracePt t="237334" x="10928350" y="3340100"/>
          <p14:tracePt t="237347" x="10883900" y="3359150"/>
          <p14:tracePt t="237364" x="10807700" y="3378200"/>
          <p14:tracePt t="237381" x="10680700" y="3397250"/>
          <p14:tracePt t="237403" x="10477500" y="3416300"/>
          <p14:tracePt t="237415" x="10344150" y="3422650"/>
          <p14:tracePt t="237431" x="9988550" y="3409950"/>
          <p14:tracePt t="237448" x="9683750" y="3378200"/>
          <p14:tracePt t="237464" x="9391650" y="3333750"/>
          <p14:tracePt t="237480" x="9124950" y="3289300"/>
          <p14:tracePt t="237500" x="8820150" y="3238500"/>
          <p14:tracePt t="237514" x="8388350" y="3187700"/>
          <p14:tracePt t="237533" x="7994650" y="3143250"/>
          <p14:tracePt t="237547" x="7531100" y="3111500"/>
          <p14:tracePt t="237564" x="7029450" y="3092450"/>
          <p14:tracePt t="237583" x="6546850" y="3086100"/>
          <p14:tracePt t="237598" x="6064250" y="3086100"/>
          <p14:tracePt t="237617" x="5721350" y="3086100"/>
          <p14:tracePt t="237631" x="5480050" y="3092450"/>
          <p14:tracePt t="237648" x="5353050" y="3092450"/>
          <p14:tracePt t="237667" x="5175250" y="3098800"/>
          <p14:tracePt t="237680" x="4972050" y="3111500"/>
          <p14:tracePt t="237700" x="4711700" y="3143250"/>
          <p14:tracePt t="237715" x="4406900" y="3181350"/>
          <p14:tracePt t="237733" x="4203700" y="3200400"/>
          <p14:tracePt t="237748" x="4114800" y="3213100"/>
          <p14:tracePt t="237782" x="4127500" y="3213100"/>
          <p14:tracePt t="237798" x="4171950" y="3225800"/>
          <p14:tracePt t="237814" x="4203700" y="3244850"/>
          <p14:tracePt t="237832" x="4210050" y="3263900"/>
          <p14:tracePt t="237848" x="4210050" y="3276600"/>
          <p14:tracePt t="237880" x="4216400" y="3276600"/>
          <p14:tracePt t="237898" x="4273550" y="3276600"/>
          <p14:tracePt t="237915" x="4394200" y="3276600"/>
          <p14:tracePt t="237931" x="4546600" y="3321050"/>
          <p14:tracePt t="237949" x="4622800" y="3384550"/>
          <p14:tracePt t="237964" x="4629150" y="3448050"/>
          <p14:tracePt t="237983" x="4616450" y="3530600"/>
          <p14:tracePt t="237998" x="4603750" y="3543300"/>
          <p14:tracePt t="238015" x="4597400" y="3556000"/>
          <p14:tracePt t="238031" x="4597400" y="3549650"/>
          <p14:tracePt t="238049" x="4648200" y="3492500"/>
          <p14:tracePt t="238065" x="4673600" y="3473450"/>
          <p14:tracePt t="238082" x="4768850" y="3454400"/>
          <p14:tracePt t="238099" x="4787900" y="3479800"/>
          <p14:tracePt t="238114" x="4762500" y="3524250"/>
          <p14:tracePt t="238131" x="4711700" y="3556000"/>
          <p14:tracePt t="238148" x="4667250" y="3575050"/>
          <p14:tracePt t="238165" x="4641850" y="3587750"/>
          <p14:tracePt t="238181" x="4629150" y="3587750"/>
          <p14:tracePt t="238198" x="4622800" y="3562350"/>
          <p14:tracePt t="238214" x="4660900" y="3517900"/>
          <p14:tracePt t="238231" x="4692650" y="3505200"/>
          <p14:tracePt t="238248" x="4679950" y="3517900"/>
          <p14:tracePt t="238265" x="4622800" y="3549650"/>
          <p14:tracePt t="238281" x="4533900" y="3562350"/>
          <p14:tracePt t="238315" x="4540250" y="3562350"/>
          <p14:tracePt t="238331" x="4546600" y="3562350"/>
          <p14:tracePt t="246533" x="4540250" y="3562350"/>
          <p14:tracePt t="246541" x="4533900" y="3562350"/>
          <p14:tracePt t="246567" x="4533900" y="3568700"/>
          <p14:tracePt t="246573" x="4540250" y="3568700"/>
          <p14:tracePt t="246589" x="4559300" y="3581400"/>
          <p14:tracePt t="246608" x="4584700" y="3594100"/>
          <p14:tracePt t="246625" x="4635500" y="3613150"/>
          <p14:tracePt t="246638" x="4705350" y="3632200"/>
          <p14:tracePt t="246655" x="4826000" y="3651250"/>
          <p14:tracePt t="246671" x="4991100" y="3657600"/>
          <p14:tracePt t="246688" x="5226050" y="3663950"/>
          <p14:tracePt t="246705" x="5530850" y="3663950"/>
          <p14:tracePt t="246724" x="5829300" y="3657600"/>
          <p14:tracePt t="246741" x="6197600" y="3657600"/>
          <p14:tracePt t="246757" x="6388100" y="3651250"/>
          <p14:tracePt t="246771" x="6470650" y="3651250"/>
          <p14:tracePt t="246788" x="6629400" y="3625850"/>
          <p14:tracePt t="246806" x="6845300" y="3594100"/>
          <p14:tracePt t="246822" x="7143750" y="3568700"/>
          <p14:tracePt t="246839" x="7404100" y="3568700"/>
          <p14:tracePt t="246858" x="7594600" y="3562350"/>
          <p14:tracePt t="246872" x="7747000" y="3549650"/>
          <p14:tracePt t="246889" x="7848600" y="3530600"/>
          <p14:tracePt t="246906" x="7899400" y="3511550"/>
          <p14:tracePt t="246922" x="7943850" y="3492500"/>
          <p14:tracePt t="246938" x="7969250" y="3473450"/>
          <p14:tracePt t="246955" x="7994650" y="3460750"/>
          <p14:tracePt t="246972" x="8007350" y="3454400"/>
          <p14:tracePt t="246989" x="8020050" y="3435350"/>
          <p14:tracePt t="246991" x="8026400" y="3429000"/>
          <p14:tracePt t="247005" x="8032750" y="3416300"/>
          <p14:tracePt t="247022" x="8045450" y="3397250"/>
          <p14:tracePt t="247040" x="8051800" y="3378200"/>
          <p14:tracePt t="247058" x="8083550" y="3365500"/>
          <p14:tracePt t="247075" x="8121650" y="3365500"/>
          <p14:tracePt t="247089" x="8197850" y="3384550"/>
          <p14:tracePt t="247105" x="8235950" y="3409950"/>
          <p14:tracePt t="247125" x="8242300" y="3422650"/>
          <p14:tracePt t="247143" x="8248650" y="3429000"/>
          <p14:tracePt t="247155" x="8248650" y="3441700"/>
          <p14:tracePt t="247172" x="8255000" y="3454400"/>
          <p14:tracePt t="247189" x="8261350" y="3467100"/>
          <p14:tracePt t="247205" x="8267700" y="3473450"/>
          <p14:tracePt t="247239" x="8267700" y="3479800"/>
          <p14:tracePt t="247256" x="8280400" y="3492500"/>
          <p14:tracePt t="247272" x="8305800" y="3517900"/>
          <p14:tracePt t="247290" x="8318500" y="3530600"/>
          <p14:tracePt t="247306" x="8337550" y="3556000"/>
          <p14:tracePt t="247323" x="8350250" y="3575050"/>
          <p14:tracePt t="247338" x="8356600" y="3587750"/>
          <p14:tracePt t="247359" x="8369300" y="3600450"/>
          <p14:tracePt t="247373" x="8369300" y="3606800"/>
          <p14:tracePt t="247377" x="8375650" y="3606800"/>
          <p14:tracePt t="247389" x="8388350" y="3613150"/>
          <p14:tracePt t="247405" x="8413750" y="3613150"/>
          <p14:tracePt t="247422" x="8458200" y="3613150"/>
          <p14:tracePt t="247439" x="8521700" y="3606800"/>
          <p14:tracePt t="247457" x="8578850" y="3587750"/>
          <p14:tracePt t="247473" x="8610600" y="3581400"/>
          <p14:tracePt t="247489" x="8642350" y="3568700"/>
          <p14:tracePt t="247506" x="8661400" y="3562350"/>
          <p14:tracePt t="247523" x="8680450" y="3556000"/>
          <p14:tracePt t="247540" x="8705850" y="3556000"/>
          <p14:tracePt t="247542" x="8712200" y="3549650"/>
          <p14:tracePt t="247557" x="8731250" y="3549650"/>
          <p14:tracePt t="247577" x="8782050" y="3543300"/>
          <p14:tracePt t="247593" x="8832850" y="3536950"/>
          <p14:tracePt t="247606" x="8858250" y="3530600"/>
          <p14:tracePt t="247623" x="8890000" y="3524250"/>
          <p14:tracePt t="247639" x="8921750" y="3505200"/>
          <p14:tracePt t="247656" x="8940800" y="3486150"/>
          <p14:tracePt t="247672" x="8959850" y="3467100"/>
          <p14:tracePt t="247690" x="8978900" y="3441700"/>
          <p14:tracePt t="247706" x="8997950" y="3416300"/>
          <p14:tracePt t="247722" x="9017000" y="3390900"/>
          <p14:tracePt t="247740" x="9023350" y="3371850"/>
          <p14:tracePt t="247757" x="9023350" y="3359150"/>
          <p14:tracePt t="247772" x="9023350" y="3352800"/>
          <p14:tracePt t="247789" x="9010650" y="3340100"/>
          <p14:tracePt t="247806" x="8985250" y="3327400"/>
          <p14:tracePt t="247823" x="8972550" y="3327400"/>
          <p14:tracePt t="247839" x="8953500" y="3321050"/>
          <p14:tracePt t="247857" x="8928100" y="3321050"/>
          <p14:tracePt t="247872" x="8915400" y="3327400"/>
          <p14:tracePt t="247889" x="8890000" y="3333750"/>
          <p14:tracePt t="247906" x="8870950" y="3340100"/>
          <p14:tracePt t="247923" x="8845550" y="3352800"/>
          <p14:tracePt t="247939" x="8832850" y="3365500"/>
          <p14:tracePt t="247956" x="8826500" y="3384550"/>
          <p14:tracePt t="247973" x="8826500" y="3403600"/>
          <p14:tracePt t="247990" x="8826500" y="3429000"/>
          <p14:tracePt t="248007" x="8826500" y="3448050"/>
          <p14:tracePt t="248023" x="8832850" y="3460750"/>
          <p14:tracePt t="248040" x="8839200" y="3473450"/>
          <p14:tracePt t="248056" x="8883650" y="3505200"/>
          <p14:tracePt t="248075" x="8909050" y="3517900"/>
          <p14:tracePt t="248089" x="8909050" y="3524250"/>
          <p14:tracePt t="248171" x="8902700" y="3524250"/>
          <p14:tracePt t="248289" x="8902700" y="3517900"/>
          <p14:tracePt t="248313" x="8896350" y="3517900"/>
          <p14:tracePt t="248321" x="8883650" y="3511550"/>
          <p14:tracePt t="248329" x="8864600" y="3511550"/>
          <p14:tracePt t="248340" x="8845550" y="3511550"/>
          <p14:tracePt t="248357" x="8807450" y="3511550"/>
          <p14:tracePt t="248373" x="8788400" y="3511550"/>
          <p14:tracePt t="248390" x="8794750" y="3511550"/>
          <p14:tracePt t="248407" x="8813800" y="3505200"/>
          <p14:tracePt t="248424" x="8864600" y="3473450"/>
          <p14:tracePt t="248440" x="8921750" y="3429000"/>
          <p14:tracePt t="248456" x="8966200" y="3384550"/>
          <p14:tracePt t="248472" x="9023350" y="3327400"/>
          <p14:tracePt t="248491" x="9048750" y="3295650"/>
          <p14:tracePt t="248507" x="9061450" y="3282950"/>
          <p14:tracePt t="248523" x="9067800" y="3263900"/>
          <p14:tracePt t="248540" x="9061450" y="3251200"/>
          <p14:tracePt t="248557" x="9048750" y="3244850"/>
          <p14:tracePt t="248574" x="9004300" y="3232150"/>
          <p14:tracePt t="248590" x="8947150" y="3232150"/>
          <p14:tracePt t="248606" x="8902700" y="3225800"/>
          <p14:tracePt t="248623" x="8877300" y="3225800"/>
          <p14:tracePt t="248626" x="8870950" y="3219450"/>
          <p14:tracePt t="248640" x="8864600" y="3219450"/>
          <p14:tracePt t="248657" x="8858250" y="3219450"/>
          <p14:tracePt t="248676" x="8813800" y="3219450"/>
          <p14:tracePt t="248690" x="8756650" y="3238500"/>
          <p14:tracePt t="248707" x="8661400" y="3276600"/>
          <p14:tracePt t="248723" x="8483600" y="3302000"/>
          <p14:tracePt t="248740" x="8350250" y="3308350"/>
          <p14:tracePt t="248757" x="8299450" y="3314700"/>
          <p14:tracePt t="248774" x="8293100" y="3321050"/>
          <p14:tracePt t="248790" x="8305800" y="3333750"/>
          <p14:tracePt t="248806" x="8337550" y="3352800"/>
          <p14:tracePt t="248823" x="8375650" y="3384550"/>
          <p14:tracePt t="248840" x="8420100" y="3416300"/>
          <p14:tracePt t="248857" x="8451850" y="3441700"/>
          <p14:tracePt t="248874" x="8464550" y="3467100"/>
          <p14:tracePt t="248890" x="8464550" y="3492500"/>
          <p14:tracePt t="248907" x="8464550" y="3517900"/>
          <p14:tracePt t="248924" x="8458200" y="3543300"/>
          <p14:tracePt t="248940" x="8458200" y="3556000"/>
          <p14:tracePt t="248957" x="8470900" y="3575050"/>
          <p14:tracePt t="248976" x="8496300" y="3587750"/>
          <p14:tracePt t="248990" x="8559800" y="3613150"/>
          <p14:tracePt t="249007" x="8616950" y="3638550"/>
          <p14:tracePt t="249024" x="8661400" y="3657600"/>
          <p14:tracePt t="249040" x="8693150" y="3663950"/>
          <p14:tracePt t="249057" x="8712200" y="3670300"/>
          <p14:tracePt t="249108" x="8718550" y="3676650"/>
          <p14:tracePt t="249124" x="8743950" y="3695700"/>
          <p14:tracePt t="249140" x="8782050" y="3727450"/>
          <p14:tracePt t="249157" x="8813800" y="3752850"/>
          <p14:tracePt t="249174" x="8820150" y="3759200"/>
          <p14:tracePt t="249191" x="8832850" y="3759200"/>
          <p14:tracePt t="249209" x="8845550" y="3759200"/>
          <p14:tracePt t="249224" x="8870950" y="3759200"/>
          <p14:tracePt t="249240" x="8890000" y="3752850"/>
          <p14:tracePt t="249260" x="8896350" y="3746500"/>
          <p14:tracePt t="249274" x="8902700" y="3746500"/>
          <p14:tracePt t="249319" x="8909050" y="3746500"/>
          <p14:tracePt t="249327" x="8915400" y="3746500"/>
          <p14:tracePt t="249341" x="8921750" y="3746500"/>
          <p14:tracePt t="249357" x="8940800" y="3746500"/>
          <p14:tracePt t="249374" x="8972550" y="3746500"/>
          <p14:tracePt t="249391" x="9010650" y="3746500"/>
          <p14:tracePt t="249392" x="9029700" y="3740150"/>
          <p14:tracePt t="249407" x="9042400" y="3733800"/>
          <p14:tracePt t="249424" x="9067800" y="3721100"/>
          <p14:tracePt t="249441" x="9169400" y="3714750"/>
          <p14:tracePt t="249460" x="9271000" y="3721100"/>
          <p14:tracePt t="249478" x="9378950" y="3740150"/>
          <p14:tracePt t="249490" x="9417050" y="3746500"/>
          <p14:tracePt t="249529" x="9417050" y="3740150"/>
          <p14:tracePt t="249542" x="9417050" y="3733800"/>
          <p14:tracePt t="249557" x="9417050" y="3721100"/>
          <p14:tracePt t="249612" x="9423400" y="3721100"/>
          <p14:tracePt t="249629" x="9429750" y="3714750"/>
          <p14:tracePt t="249640" x="9436100" y="3714750"/>
          <p14:tracePt t="249658" x="9448800" y="3708400"/>
          <p14:tracePt t="249674" x="9455150" y="3702050"/>
          <p14:tracePt t="249691" x="9474200" y="3702050"/>
          <p14:tracePt t="249708" x="9493250" y="3695700"/>
          <p14:tracePt t="249725" x="9525000" y="3695700"/>
          <p14:tracePt t="249740" x="9563100" y="3695700"/>
          <p14:tracePt t="249758" x="9582150" y="3695700"/>
          <p14:tracePt t="249760" x="9588500" y="3702050"/>
          <p14:tracePt t="249776" x="9626600" y="3702050"/>
          <p14:tracePt t="249794" x="9664700" y="3702050"/>
          <p14:tracePt t="249807" x="9709150" y="3695700"/>
          <p14:tracePt t="249824" x="9759950" y="3676650"/>
          <p14:tracePt t="249842" x="9817100" y="3657600"/>
          <p14:tracePt t="249858" x="9855200" y="3638550"/>
          <p14:tracePt t="249874" x="9886950" y="3619500"/>
          <p14:tracePt t="249891" x="9906000" y="3606800"/>
          <p14:tracePt t="249910" x="9912350" y="3594100"/>
          <p14:tracePt t="249928" x="9931400" y="3575050"/>
          <p14:tracePt t="249943" x="9944100" y="3556000"/>
          <p14:tracePt t="249961" x="9963150" y="3536950"/>
          <p14:tracePt t="249975" x="9969500" y="3530600"/>
          <p14:tracePt t="249991" x="9988550" y="3505200"/>
          <p14:tracePt t="250007" x="9994900" y="3492500"/>
          <p14:tracePt t="250024" x="10001250" y="3479800"/>
          <p14:tracePt t="250083" x="10001250" y="3473450"/>
          <p14:tracePt t="250092" x="9994900" y="3473450"/>
          <p14:tracePt t="250107" x="9982200" y="3473450"/>
          <p14:tracePt t="250125" x="9975850" y="3473450"/>
          <p14:tracePt t="250141" x="9969500" y="3473450"/>
          <p14:tracePt t="250221" x="9956800" y="3479800"/>
          <p14:tracePt t="250229" x="9950450" y="3486150"/>
          <p14:tracePt t="250242" x="9944100" y="3492500"/>
          <p14:tracePt t="250257" x="9925050" y="3492500"/>
          <p14:tracePt t="250276" x="9906000" y="3492500"/>
          <p14:tracePt t="250292" x="9874250" y="3492500"/>
          <p14:tracePt t="250309" x="9842500" y="3498850"/>
          <p14:tracePt t="250325" x="9829800" y="3505200"/>
          <p14:tracePt t="250341" x="9804400" y="3511550"/>
          <p14:tracePt t="250358" x="9779000" y="3517900"/>
          <p14:tracePt t="250375" x="9740900" y="3536950"/>
          <p14:tracePt t="250394" x="9728200" y="3549650"/>
          <p14:tracePt t="250408" x="9721850" y="3556000"/>
          <p14:tracePt t="250477" x="9728200" y="3556000"/>
          <p14:tracePt t="250493" x="9759950" y="3556000"/>
          <p14:tracePt t="250508" x="9817100" y="3549650"/>
          <p14:tracePt t="250528" x="9874250" y="3549650"/>
          <p14:tracePt t="250544" x="9925050" y="3549650"/>
          <p14:tracePt t="250561" x="9963150" y="3549650"/>
          <p14:tracePt t="250579" x="10001250" y="3549650"/>
          <p14:tracePt t="250595" x="10026650" y="3549650"/>
          <p14:tracePt t="250608" x="10064750" y="3549650"/>
          <p14:tracePt t="250625" x="10096500" y="3549650"/>
          <p14:tracePt t="250643" x="10128250" y="3556000"/>
          <p14:tracePt t="250659" x="10166350" y="3562350"/>
          <p14:tracePt t="250676" x="10185400" y="3562350"/>
          <p14:tracePt t="250693" x="10198100" y="3562350"/>
          <p14:tracePt t="250781" x="10204450" y="3562350"/>
          <p14:tracePt t="250789" x="10210800" y="3562350"/>
          <p14:tracePt t="250798" x="10217150" y="3562350"/>
          <p14:tracePt t="250808" x="10229850" y="3562350"/>
          <p14:tracePt t="250826" x="10242550" y="3556000"/>
          <p14:tracePt t="250842" x="10267950" y="3536950"/>
          <p14:tracePt t="250859" x="10287000" y="3524250"/>
          <p14:tracePt t="250877" x="10318750" y="3511550"/>
          <p14:tracePt t="250896" x="10337800" y="3511550"/>
          <p14:tracePt t="250909" x="10344150" y="3511550"/>
          <p14:tracePt t="250926" x="10375900" y="3511550"/>
          <p14:tracePt t="250942" x="10407650" y="3511550"/>
          <p14:tracePt t="250959" x="10433050" y="3511550"/>
          <p14:tracePt t="250978" x="10483850" y="3498850"/>
          <p14:tracePt t="250992" x="10528300" y="3486150"/>
          <p14:tracePt t="251011" x="10553700" y="3473450"/>
          <p14:tracePt t="251028" x="10591800" y="3460750"/>
          <p14:tracePt t="251043" x="10610850" y="3454400"/>
          <p14:tracePt t="251059" x="10642600" y="3454400"/>
          <p14:tracePt t="251076" x="10655300" y="3448050"/>
          <p14:tracePt t="251094" x="10680700" y="3448050"/>
          <p14:tracePt t="251112" x="10712450" y="3448050"/>
          <p14:tracePt t="251126" x="10718800" y="3448050"/>
          <p14:tracePt t="251143" x="10744200" y="3448050"/>
          <p14:tracePt t="251161" x="10769600" y="3448050"/>
          <p14:tracePt t="251179" x="10782300" y="3448050"/>
          <p14:tracePt t="251192" x="10795000" y="3448050"/>
          <p14:tracePt t="251208" x="10826750" y="3448050"/>
          <p14:tracePt t="251225" x="10839450" y="3460750"/>
          <p14:tracePt t="251242" x="10852150" y="3460750"/>
          <p14:tracePt t="251262" x="10871200" y="3467100"/>
          <p14:tracePt t="251275" x="10890250" y="3467100"/>
          <p14:tracePt t="251292" x="10915650" y="3467100"/>
          <p14:tracePt t="251309" x="10941050" y="3460750"/>
          <p14:tracePt t="251326" x="10953750" y="3454400"/>
          <p14:tracePt t="251343" x="10966450" y="3448050"/>
          <p14:tracePt t="251383" x="10960100" y="3454400"/>
          <p14:tracePt t="251393" x="10947400" y="3460750"/>
          <p14:tracePt t="251408" x="10902950" y="3467100"/>
          <p14:tracePt t="251426" x="10814050" y="3486150"/>
          <p14:tracePt t="251443" x="10674350" y="3498850"/>
          <p14:tracePt t="251459" x="10521950" y="3511550"/>
          <p14:tracePt t="251478" x="10369550" y="3524250"/>
          <p14:tracePt t="251492" x="10185400" y="3536950"/>
          <p14:tracePt t="251509" x="9950450" y="3549650"/>
          <p14:tracePt t="251526" x="9715500" y="3568700"/>
          <p14:tracePt t="251543" x="9512300" y="3594100"/>
          <p14:tracePt t="251561" x="9194800" y="3638550"/>
          <p14:tracePt t="251576" x="8940800" y="3625850"/>
          <p14:tracePt t="251593" x="8674100" y="3594100"/>
          <p14:tracePt t="251609" x="8362950" y="3549650"/>
          <p14:tracePt t="251625" x="8039100" y="3492500"/>
          <p14:tracePt t="251642" x="7696200" y="3441700"/>
          <p14:tracePt t="251660" x="7435850" y="3416300"/>
          <p14:tracePt t="251676" x="7131050" y="3409950"/>
          <p14:tracePt t="251693" x="6902450" y="3422650"/>
          <p14:tracePt t="251695" x="6737350" y="3441700"/>
          <p14:tracePt t="251710" x="6635750" y="3460750"/>
          <p14:tracePt t="251726" x="6432550" y="3498850"/>
          <p14:tracePt t="251742" x="6242050" y="3517900"/>
          <p14:tracePt t="251759" x="6076950" y="3524250"/>
          <p14:tracePt t="251776" x="5956300" y="3524250"/>
          <p14:tracePt t="251792" x="5810250" y="3524250"/>
          <p14:tracePt t="251809" x="5651500" y="3517900"/>
          <p14:tracePt t="251826" x="5562600" y="3517900"/>
          <p14:tracePt t="251843" x="5480050" y="3517900"/>
          <p14:tracePt t="251860" x="5365750" y="3543300"/>
          <p14:tracePt t="251877" x="5289550" y="3562350"/>
          <p14:tracePt t="251892" x="5238750" y="3581400"/>
          <p14:tracePt t="251910" x="5213350" y="3594100"/>
          <p14:tracePt t="251943" x="5200650" y="3600450"/>
          <p14:tracePt t="251960" x="5175250" y="3606800"/>
          <p14:tracePt t="251976" x="5137150" y="3613150"/>
          <p14:tracePt t="251992" x="5080000" y="3613150"/>
          <p14:tracePt t="252009" x="5003800" y="3600450"/>
          <p14:tracePt t="252025" x="4997450" y="3600450"/>
          <p14:tracePt t="252045" x="4991100" y="3600450"/>
          <p14:tracePt t="252078" x="4991100" y="3625850"/>
          <p14:tracePt t="252095" x="4991100" y="3663950"/>
          <p14:tracePt t="252109" x="4965700" y="3727450"/>
          <p14:tracePt t="252126" x="4927600" y="3771900"/>
          <p14:tracePt t="252143" x="4895850" y="3790950"/>
          <p14:tracePt t="252160" x="4883150" y="3797300"/>
          <p14:tracePt t="252193" x="4895850" y="3797300"/>
          <p14:tracePt t="252210" x="4953000" y="3797300"/>
          <p14:tracePt t="252228" x="5041900" y="3803650"/>
          <p14:tracePt t="252243" x="5060950" y="3816350"/>
          <p14:tracePt t="252259" x="5060950" y="3829050"/>
          <p14:tracePt t="252324" x="5067300" y="3829050"/>
          <p14:tracePt t="252332" x="5073650" y="3829050"/>
          <p14:tracePt t="252342" x="5080000" y="3829050"/>
          <p14:tracePt t="252360" x="5124450" y="3829050"/>
          <p14:tracePt t="252376" x="5149850" y="3829050"/>
          <p14:tracePt t="252393" x="5156200" y="3835400"/>
          <p14:tracePt t="252412" x="5156200" y="3841750"/>
          <p14:tracePt t="252426" x="5143500" y="3848100"/>
          <p14:tracePt t="252443" x="5137150" y="3848100"/>
          <p14:tracePt t="252476" x="5130800" y="3835400"/>
          <p14:tracePt t="252494" x="5124450" y="3810000"/>
          <p14:tracePt t="252511" x="5124450" y="3790950"/>
          <p14:tracePt t="252704" x="5118100" y="3790950"/>
          <p14:tracePt t="252719" x="5111750" y="3790950"/>
          <p14:tracePt t="252730" x="5092700" y="3790950"/>
          <p14:tracePt t="252736" x="5080000" y="3790950"/>
          <p14:tracePt t="252743" x="5067300" y="3790950"/>
          <p14:tracePt t="252760" x="5060950" y="3790950"/>
          <p14:tracePt t="252801" x="5054600" y="3790950"/>
          <p14:tracePt t="252827" x="5022850" y="3784600"/>
          <p14:tracePt t="252843" x="4984750" y="3784600"/>
          <p14:tracePt t="252861" x="4959350" y="3778250"/>
          <p14:tracePt t="252944" x="4953000" y="3778250"/>
          <p14:tracePt t="252960" x="4946650" y="3778250"/>
          <p14:tracePt t="252977" x="4940300" y="3778250"/>
          <p14:tracePt t="253073" x="4933950" y="3778250"/>
          <p14:tracePt t="253097" x="4921250" y="3778250"/>
          <p14:tracePt t="253111" x="4883150" y="3778250"/>
          <p14:tracePt t="253128" x="4857750" y="3790950"/>
          <p14:tracePt t="253143" x="4832350" y="3797300"/>
          <p14:tracePt t="253178" x="4838700" y="3797300"/>
          <p14:tracePt t="253194" x="4851400" y="3803650"/>
          <p14:tracePt t="253211" x="4864100" y="3829050"/>
          <p14:tracePt t="253228" x="4864100" y="3848100"/>
          <p14:tracePt t="253244" x="4864100" y="3867150"/>
          <p14:tracePt t="253263" x="4870450" y="3879850"/>
          <p14:tracePt t="253278" x="4876800" y="3879850"/>
          <p14:tracePt t="253294" x="4902200" y="3879850"/>
          <p14:tracePt t="253314" x="4978400" y="3841750"/>
          <p14:tracePt t="253330" x="5048250" y="3822700"/>
          <p14:tracePt t="253346" x="5099050" y="3816350"/>
          <p14:tracePt t="253360" x="5143500" y="3816350"/>
          <p14:tracePt t="253378" x="5149850" y="3810000"/>
          <p14:tracePt t="253446" x="5156200" y="3810000"/>
          <p14:tracePt t="253452" x="5162550" y="3810000"/>
          <p14:tracePt t="253463" x="5175250" y="3803650"/>
          <p14:tracePt t="253477" x="5213350" y="3790950"/>
          <p14:tracePt t="253494" x="5251450" y="3778250"/>
          <p14:tracePt t="253511" x="5276850" y="3778250"/>
          <p14:tracePt t="253527" x="5283200" y="3778250"/>
          <p14:tracePt t="253589" x="5289550" y="3771900"/>
          <p14:tracePt t="253598" x="5295900" y="3771900"/>
          <p14:tracePt t="253611" x="5302250" y="3771900"/>
          <p14:tracePt t="253628" x="5340350" y="3759200"/>
          <p14:tracePt t="253647" x="5378450" y="3752850"/>
          <p14:tracePt t="253661" x="5384800" y="3752850"/>
          <p14:tracePt t="253727" x="5391150" y="3746500"/>
          <p14:tracePt t="253734" x="5397500" y="3746500"/>
          <p14:tracePt t="253743" x="5410200" y="3733800"/>
          <p14:tracePt t="253761" x="5429250" y="3727450"/>
          <p14:tracePt t="253780" x="5435600" y="3721100"/>
          <p14:tracePt t="253827" x="5435600" y="3740150"/>
          <p14:tracePt t="253844" x="5454650" y="3752850"/>
          <p14:tracePt t="253861" x="5486400" y="3752850"/>
          <p14:tracePt t="253879" x="5524500" y="3752850"/>
          <p14:tracePt t="253894" x="5575300" y="3752850"/>
          <p14:tracePt t="253912" x="5613400" y="3746500"/>
          <p14:tracePt t="253928" x="5626100" y="3740150"/>
          <p14:tracePt t="253945" x="5638800" y="3740150"/>
          <p14:tracePt t="253961" x="5657850" y="3733800"/>
          <p14:tracePt t="253978" x="5695950" y="3740150"/>
          <p14:tracePt t="253995" x="5759450" y="3752850"/>
          <p14:tracePt t="254011" x="5810250" y="3759200"/>
          <p14:tracePt t="254028" x="5829300" y="3759200"/>
          <p14:tracePt t="254045" x="5835650" y="3759200"/>
          <p14:tracePt t="254064" x="5848350" y="3759200"/>
          <p14:tracePt t="254077" x="5854700" y="3759200"/>
          <p14:tracePt t="254094" x="5861050" y="3759200"/>
          <p14:tracePt t="254112" x="5867400" y="3759200"/>
          <p14:tracePt t="254197" x="5861050" y="3765550"/>
          <p14:tracePt t="254207" x="5848350" y="3771900"/>
          <p14:tracePt t="254212" x="5842000" y="3778250"/>
          <p14:tracePt t="254228" x="5829300" y="3778250"/>
          <p14:tracePt t="254245" x="5816600" y="3790950"/>
          <p14:tracePt t="254261" x="5797550" y="3790950"/>
          <p14:tracePt t="254296" x="5772150" y="3790950"/>
          <p14:tracePt t="254312" x="5702300" y="3790950"/>
          <p14:tracePt t="254328" x="5626100" y="3797300"/>
          <p14:tracePt t="254346" x="5562600" y="3797300"/>
          <p14:tracePt t="254361" x="5499100" y="3797300"/>
          <p14:tracePt t="254379" x="5473700" y="3797300"/>
          <p14:tracePt t="254400" x="5467350" y="3797300"/>
          <p14:tracePt t="254428" x="5467350" y="3803650"/>
          <p14:tracePt t="254445" x="5480050" y="3810000"/>
          <p14:tracePt t="254461" x="5492750" y="3822700"/>
          <p14:tracePt t="254478" x="5492750" y="3835400"/>
          <p14:tracePt t="254497" x="5492750" y="3854450"/>
          <p14:tracePt t="254512" x="5492750" y="3860800"/>
          <p14:tracePt t="254529" x="5492750" y="3867150"/>
          <p14:tracePt t="254547" x="5492750" y="3873500"/>
          <p14:tracePt t="254580" x="5499100" y="3873500"/>
          <p14:tracePt t="254597" x="5511800" y="3879850"/>
          <p14:tracePt t="254612" x="5524500" y="3879850"/>
          <p14:tracePt t="254669" x="5518150" y="3879850"/>
          <p14:tracePt t="254678" x="5505450" y="3879850"/>
          <p14:tracePt t="254689" x="5480050" y="3879850"/>
          <p14:tracePt t="254695" x="5454650" y="3879850"/>
          <p14:tracePt t="254712" x="5403850" y="3873500"/>
          <p14:tracePt t="254729" x="5359400" y="3867150"/>
          <p14:tracePt t="254745" x="5327650" y="3854450"/>
          <p14:tracePt t="254762" x="5289550" y="3848100"/>
          <p14:tracePt t="254782" x="5251450" y="3835400"/>
          <p14:tracePt t="254798" x="5175250" y="3803650"/>
          <p14:tracePt t="254812" x="5156200" y="3797300"/>
          <p14:tracePt t="254829" x="5118100" y="3771900"/>
          <p14:tracePt t="254848" x="5054600" y="3733800"/>
          <p14:tracePt t="254880" x="5060950" y="3733800"/>
          <p14:tracePt t="254895" x="5073650" y="3727450"/>
          <p14:tracePt t="254912" x="5092700" y="3727450"/>
          <p14:tracePt t="254928" x="5118100" y="3727450"/>
          <p14:tracePt t="254945" x="5149850" y="3740150"/>
          <p14:tracePt t="254962" x="5187950" y="3740150"/>
          <p14:tracePt t="254979" x="5232400" y="3740150"/>
          <p14:tracePt t="254996" x="5276850" y="3740150"/>
          <p14:tracePt t="255012" x="5327650" y="3733800"/>
          <p14:tracePt t="255029" x="5391150" y="3733800"/>
          <p14:tracePt t="255045" x="5461000" y="3740150"/>
          <p14:tracePt t="255063" x="5499100" y="3752850"/>
          <p14:tracePt t="255078" x="5524500" y="3765550"/>
          <p14:tracePt t="255130" x="5530850" y="3765550"/>
          <p14:tracePt t="255135" x="5537200" y="3765550"/>
          <p14:tracePt t="255145" x="5543550" y="3765550"/>
          <p14:tracePt t="255162" x="5575300" y="3765550"/>
          <p14:tracePt t="255181" x="5632450" y="3759200"/>
          <p14:tracePt t="255198" x="5676900" y="3752850"/>
          <p14:tracePt t="255212" x="5734050" y="3746500"/>
          <p14:tracePt t="255230" x="5797550" y="3740150"/>
          <p14:tracePt t="255248" x="5835650" y="3733800"/>
          <p14:tracePt t="255266" x="5867400" y="3733800"/>
          <p14:tracePt t="255281" x="5930900" y="3721100"/>
          <p14:tracePt t="255299" x="5969000" y="3714750"/>
          <p14:tracePt t="255315" x="6013450" y="3708400"/>
          <p14:tracePt t="255329" x="6038850" y="3708400"/>
          <p14:tracePt t="255345" x="6051550" y="3708400"/>
          <p14:tracePt t="255383" x="6051550" y="3702050"/>
          <p14:tracePt t="255431" x="6051550" y="3695700"/>
          <p14:tracePt t="255437" x="6064250" y="3689350"/>
          <p14:tracePt t="255447" x="6083300" y="3683000"/>
          <p14:tracePt t="255462" x="6127750" y="3683000"/>
          <p14:tracePt t="255480" x="6330950" y="3689350"/>
          <p14:tracePt t="255497" x="6413500" y="3695700"/>
          <p14:tracePt t="255513" x="6451600" y="3695700"/>
          <p14:tracePt t="255530" x="6457950" y="3695700"/>
          <p14:tracePt t="255598" x="6464300" y="3695700"/>
          <p14:tracePt t="255612" x="6470650" y="3695700"/>
          <p14:tracePt t="255630" x="6584950" y="3702050"/>
          <p14:tracePt t="255646" x="6648450" y="3702050"/>
          <p14:tracePt t="255663" x="6743700" y="3702050"/>
          <p14:tracePt t="255679" x="6826250" y="3702050"/>
          <p14:tracePt t="255697" x="6870700" y="3695700"/>
          <p14:tracePt t="255712" x="6896100" y="3695700"/>
          <p14:tracePt t="255731" x="6908800" y="3695700"/>
          <p14:tracePt t="255746" x="6921500" y="3695700"/>
          <p14:tracePt t="255763" x="6940550" y="3702050"/>
          <p14:tracePt t="255780" x="6959600" y="3708400"/>
          <p14:tracePt t="255796" x="6965950" y="3714750"/>
          <p14:tracePt t="255812" x="6978650" y="3721100"/>
          <p14:tracePt t="255830" x="6985000" y="3727450"/>
          <p14:tracePt t="255863" x="6985000" y="3733800"/>
          <p14:tracePt t="256204" x="6985000" y="3727450"/>
          <p14:tracePt t="256213" x="6991350" y="3727450"/>
          <p14:tracePt t="256232" x="6991350" y="3721100"/>
          <p14:tracePt t="256367" x="6985000" y="3721100"/>
          <p14:tracePt t="256390" x="6978650" y="3721100"/>
          <p14:tracePt t="256399" x="6972300" y="3721100"/>
          <p14:tracePt t="256404" x="6965950" y="3721100"/>
          <p14:tracePt t="256495" x="6959600" y="3721100"/>
          <p14:tracePt t="256502" x="6953250" y="3721100"/>
          <p14:tracePt t="256514" x="6946900" y="3721100"/>
          <p14:tracePt t="256530" x="6921500" y="3727450"/>
          <p14:tracePt t="256547" x="6908800" y="3727450"/>
          <p14:tracePt t="256564" x="6902450" y="3733800"/>
          <p14:tracePt t="256580" x="6896100" y="3733800"/>
          <p14:tracePt t="256614" x="6889750" y="3733800"/>
          <p14:tracePt t="256647" x="6883400" y="3733800"/>
          <p14:tracePt t="256664" x="6877050" y="3733800"/>
          <p14:tracePt t="256682" x="6864350" y="3733800"/>
          <p14:tracePt t="256697" x="6870700" y="3727450"/>
          <p14:tracePt t="256714" x="6902450" y="3727450"/>
          <p14:tracePt t="256733" x="6972300" y="3714750"/>
          <p14:tracePt t="256746" x="7048500" y="3702050"/>
          <p14:tracePt t="256764" x="7124700" y="3695700"/>
          <p14:tracePt t="256780" x="7232650" y="3695700"/>
          <p14:tracePt t="256797" x="7296150" y="3695700"/>
          <p14:tracePt t="256816" x="7315200" y="3695700"/>
          <p14:tracePt t="256831" x="7321550" y="3695700"/>
          <p14:tracePt t="256850" x="7321550" y="3702050"/>
          <p14:tracePt t="256879" x="7327900" y="3702050"/>
          <p14:tracePt t="256914" x="7334250" y="3702050"/>
          <p14:tracePt t="256931" x="7359650" y="3708400"/>
          <p14:tracePt t="256948" x="7391400" y="3714750"/>
          <p14:tracePt t="256964" x="7429500" y="3721100"/>
          <p14:tracePt t="256980" x="7461250" y="3727450"/>
          <p14:tracePt t="256996" x="7543800" y="3727450"/>
          <p14:tracePt t="257014" x="7613650" y="3733800"/>
          <p14:tracePt t="257031" x="7715250" y="3746500"/>
          <p14:tracePt t="257050" x="7797800" y="3759200"/>
          <p14:tracePt t="257099" x="7797800" y="3765550"/>
          <p14:tracePt t="257127" x="7804150" y="3771900"/>
          <p14:tracePt t="257133" x="7810500" y="3771900"/>
          <p14:tracePt t="257147" x="7823200" y="3771900"/>
          <p14:tracePt t="257164" x="7867650" y="3771900"/>
          <p14:tracePt t="257184" x="7943850" y="3771900"/>
          <p14:tracePt t="257201" x="7950200" y="3771900"/>
          <p14:tracePt t="257231" x="7956550" y="3771900"/>
          <p14:tracePt t="257249" x="7956550" y="3765550"/>
          <p14:tracePt t="257281" x="7956550" y="3759200"/>
          <p14:tracePt t="257404" x="7956550" y="3752850"/>
          <p14:tracePt t="257446" x="7962900" y="3746500"/>
          <p14:tracePt t="257453" x="7975600" y="3740150"/>
          <p14:tracePt t="257464" x="7981950" y="3740150"/>
          <p14:tracePt t="257481" x="8026400" y="3727450"/>
          <p14:tracePt t="257498" x="8064500" y="3721100"/>
          <p14:tracePt t="257514" x="8115300" y="3708400"/>
          <p14:tracePt t="257532" x="8178800" y="3695700"/>
          <p14:tracePt t="257548" x="8191500" y="3695700"/>
          <p14:tracePt t="257564" x="8223250" y="3689350"/>
          <p14:tracePt t="257581" x="8242300" y="3689350"/>
          <p14:tracePt t="257597" x="8267700" y="3689350"/>
          <p14:tracePt t="257616" x="8293100" y="3689350"/>
          <p14:tracePt t="257630" x="8324850" y="3683000"/>
          <p14:tracePt t="257648" x="8362950" y="3676650"/>
          <p14:tracePt t="257665" x="8375650" y="3663950"/>
          <p14:tracePt t="257681" x="8382000" y="3651250"/>
          <p14:tracePt t="257698" x="8382000" y="3638550"/>
          <p14:tracePt t="257714" x="8382000" y="3632200"/>
          <p14:tracePt t="257889" x="8375650" y="3632200"/>
          <p14:tracePt t="257915" x="8369300" y="3632200"/>
          <p14:tracePt t="257934" x="8375650" y="3632200"/>
          <p14:tracePt t="257948" x="8432800" y="3657600"/>
          <p14:tracePt t="257965" x="8483600" y="3670300"/>
          <p14:tracePt t="257983" x="8502650" y="3683000"/>
          <p14:tracePt t="258001" x="8502650" y="3689350"/>
          <p14:tracePt t="258014" x="8509000" y="3695700"/>
          <p14:tracePt t="258031" x="8515350" y="3708400"/>
          <p14:tracePt t="258048" x="8528050" y="3721100"/>
          <p14:tracePt t="258065" x="8553450" y="3740150"/>
          <p14:tracePt t="258081" x="8629650" y="3759200"/>
          <p14:tracePt t="258098" x="8674100" y="3759200"/>
          <p14:tracePt t="258116" x="8743950" y="3759200"/>
          <p14:tracePt t="258132" x="8782050" y="3759200"/>
          <p14:tracePt t="258148" x="8813800" y="3752850"/>
          <p14:tracePt t="258168" x="8839200" y="3746500"/>
          <p14:tracePt t="258185" x="8877300" y="3740150"/>
          <p14:tracePt t="258198" x="8896350" y="3740150"/>
          <p14:tracePt t="258214" x="8934450" y="3733800"/>
          <p14:tracePt t="258216" x="8947150" y="3733800"/>
          <p14:tracePt t="258232" x="8959850" y="3727450"/>
          <p14:tracePt t="258248" x="8978900" y="3727450"/>
          <p14:tracePt t="258265" x="8991600" y="3721100"/>
          <p14:tracePt t="258283" x="9010650" y="3714750"/>
          <p14:tracePt t="258298" x="9023350" y="3708400"/>
          <p14:tracePt t="258315" x="9055100" y="3689350"/>
          <p14:tracePt t="258332" x="9105900" y="3638550"/>
          <p14:tracePt t="258348" x="9144000" y="3594100"/>
          <p14:tracePt t="258365" x="9169400" y="3562350"/>
          <p14:tracePt t="258382" x="9175750" y="3556000"/>
          <p14:tracePt t="258432" x="9175750" y="3568700"/>
          <p14:tracePt t="258448" x="9175750" y="3575050"/>
          <p14:tracePt t="258466" x="9175750" y="3581400"/>
          <p14:tracePt t="258499" x="9175750" y="3587750"/>
          <p14:tracePt t="258516" x="9175750" y="3594100"/>
          <p14:tracePt t="258532" x="9175750" y="3600450"/>
          <p14:tracePt t="258535" x="9175750" y="3606800"/>
          <p14:tracePt t="258550" x="9182100" y="3613150"/>
          <p14:tracePt t="258566" x="9182100" y="3619500"/>
          <p14:tracePt t="258582" x="9182100" y="3632200"/>
          <p14:tracePt t="258599" x="9194800" y="3651250"/>
          <p14:tracePt t="258615" x="9239250" y="3683000"/>
          <p14:tracePt t="258632" x="9264650" y="3702050"/>
          <p14:tracePt t="258649" x="9271000" y="3702050"/>
          <p14:tracePt t="258665" x="9283700" y="3702050"/>
          <p14:tracePt t="258681" x="9315450" y="3702050"/>
          <p14:tracePt t="258699" x="9353550" y="3695700"/>
          <p14:tracePt t="258718" x="9404350" y="3695700"/>
          <p14:tracePt t="258732" x="9448800" y="3695700"/>
          <p14:tracePt t="258749" x="9467850" y="3689350"/>
          <p14:tracePt t="258765" x="9467850" y="3676650"/>
          <p14:tracePt t="258782" x="9461500" y="3663950"/>
          <p14:tracePt t="258798" x="9455150" y="3651250"/>
          <p14:tracePt t="258815" x="9448800" y="3638550"/>
          <p14:tracePt t="258876" x="9448800" y="3644900"/>
          <p14:tracePt t="258881" x="9455150" y="3644900"/>
          <p14:tracePt t="258899" x="9467850" y="3657600"/>
          <p14:tracePt t="258915" x="9537700" y="3683000"/>
          <p14:tracePt t="258933" x="9620250" y="3721100"/>
          <p14:tracePt t="258949" x="9740900" y="3759200"/>
          <p14:tracePt t="258966" x="9836150" y="3778250"/>
          <p14:tracePt t="258982" x="9944100" y="3784600"/>
          <p14:tracePt t="258999" x="10013950" y="3784600"/>
          <p14:tracePt t="259015" x="10058400" y="3765550"/>
          <p14:tracePt t="259032" x="10083800" y="3759200"/>
          <p14:tracePt t="259049" x="10102850" y="3746500"/>
          <p14:tracePt t="259066" x="10109200" y="3740150"/>
          <p14:tracePt t="259083" x="10121900" y="3740150"/>
          <p14:tracePt t="259101" x="10128250" y="3727450"/>
          <p14:tracePt t="259116" x="10134600" y="3721100"/>
          <p14:tracePt t="259134" x="10147300" y="3702050"/>
          <p14:tracePt t="259149" x="10153650" y="3676650"/>
          <p14:tracePt t="259165" x="10166350" y="3651250"/>
          <p14:tracePt t="259182" x="10179050" y="3632200"/>
          <p14:tracePt t="259199" x="10185400" y="3619500"/>
          <p14:tracePt t="259261" x="10185400" y="3625850"/>
          <p14:tracePt t="259284" x="10185400" y="3632200"/>
          <p14:tracePt t="259299" x="10185400" y="3638550"/>
          <p14:tracePt t="259315" x="10185400" y="3644900"/>
          <p14:tracePt t="259332" x="10179050" y="3651250"/>
          <p14:tracePt t="259349" x="10185400" y="3657600"/>
          <p14:tracePt t="259366" x="10204450" y="3663950"/>
          <p14:tracePt t="259383" x="10306050" y="3663950"/>
          <p14:tracePt t="259400" x="10388600" y="3657600"/>
          <p14:tracePt t="259416" x="10426700" y="3644900"/>
          <p14:tracePt t="259433" x="10445750" y="3638550"/>
          <p14:tracePt t="259449" x="10445750" y="3632200"/>
          <p14:tracePt t="259500" x="10452100" y="3632200"/>
          <p14:tracePt t="259516" x="10464800" y="3638550"/>
          <p14:tracePt t="259533" x="10471150" y="3644900"/>
          <p14:tracePt t="259550" x="10490200" y="3651250"/>
          <p14:tracePt t="259566" x="10496550" y="3651250"/>
          <p14:tracePt t="259583" x="10509250" y="3651250"/>
          <p14:tracePt t="259661" x="10509250" y="3657600"/>
          <p14:tracePt t="259685" x="10509250" y="3663950"/>
          <p14:tracePt t="259898" x="10515600" y="3657600"/>
          <p14:tracePt t="259907" x="10515600" y="3651250"/>
          <p14:tracePt t="259917" x="10521950" y="3644900"/>
          <p14:tracePt t="259932" x="10534650" y="3638550"/>
          <p14:tracePt t="259949" x="10534650" y="3632200"/>
          <p14:tracePt t="260013" x="10541000" y="3632200"/>
          <p14:tracePt t="260016" x="10547350" y="3625850"/>
          <p14:tracePt t="260033" x="10598150" y="3625850"/>
          <p14:tracePt t="260050" x="10712450" y="3638550"/>
          <p14:tracePt t="260067" x="10883900" y="3651250"/>
          <p14:tracePt t="260082" x="11087100" y="3676650"/>
          <p14:tracePt t="260100" x="11315700" y="3708400"/>
          <p14:tracePt t="260117" x="11518900" y="3721100"/>
          <p14:tracePt t="260133" x="11588750" y="3727450"/>
          <p14:tracePt t="260149" x="11595100" y="3727450"/>
          <p14:tracePt t="260166" x="11595100" y="3733800"/>
          <p14:tracePt t="260183" x="11595100" y="3746500"/>
          <p14:tracePt t="260199" x="11607800" y="3752850"/>
          <p14:tracePt t="260216" x="11658600" y="3759200"/>
          <p14:tracePt t="260234" x="11709400" y="3759200"/>
          <p14:tracePt t="260250" x="11741150" y="3740150"/>
          <p14:tracePt t="260267" x="11766550" y="3721100"/>
          <p14:tracePt t="260283" x="11779250" y="3702050"/>
          <p14:tracePt t="260300" x="11785600" y="3695700"/>
          <p14:tracePt t="260319" x="11791950" y="3695700"/>
          <p14:tracePt t="260366" x="11785600" y="3695700"/>
          <p14:tracePt t="260418" x="11779250" y="3695700"/>
          <p14:tracePt t="260424" x="11772900" y="3695700"/>
          <p14:tracePt t="260434" x="11760200" y="3702050"/>
          <p14:tracePt t="260451" x="11747500" y="3702050"/>
          <p14:tracePt t="260467" x="11703050" y="3714750"/>
          <p14:tracePt t="260485" x="11658600" y="3727450"/>
          <p14:tracePt t="260500" x="11582400" y="3740150"/>
          <p14:tracePt t="260517" x="11493500" y="3752850"/>
          <p14:tracePt t="260535" x="11334750" y="3759200"/>
          <p14:tracePt t="260553" x="11156950" y="3759200"/>
          <p14:tracePt t="260566" x="10966450" y="3759200"/>
          <p14:tracePt t="260584" x="10718800" y="3752850"/>
          <p14:tracePt t="260600" x="10490200" y="3746500"/>
          <p14:tracePt t="260616" x="10160000" y="3740150"/>
          <p14:tracePt t="260634" x="9817100" y="3721100"/>
          <p14:tracePt t="260650" x="9353550" y="3683000"/>
          <p14:tracePt t="260667" x="8928100" y="3632200"/>
          <p14:tracePt t="260683" x="8229600" y="3536950"/>
          <p14:tracePt t="260700" x="7753350" y="3486150"/>
          <p14:tracePt t="260717" x="7283450" y="3429000"/>
          <p14:tracePt t="260734" x="6896100" y="3390900"/>
          <p14:tracePt t="260750" x="6502400" y="3359150"/>
          <p14:tracePt t="260767" x="6153150" y="3359150"/>
          <p14:tracePt t="260784" x="5797550" y="3365500"/>
          <p14:tracePt t="260800" x="5429250" y="3384550"/>
          <p14:tracePt t="260817" x="5118100" y="3403600"/>
          <p14:tracePt t="260819" x="4953000" y="3416300"/>
          <p14:tracePt t="260834" x="4787900" y="3429000"/>
          <p14:tracePt t="260851" x="4552950" y="3441700"/>
          <p14:tracePt t="260867" x="4387850" y="3441700"/>
          <p14:tracePt t="260885" x="4311650" y="3441700"/>
          <p14:tracePt t="260900" x="4286250" y="3454400"/>
          <p14:tracePt t="260917" x="4286250" y="3517900"/>
          <p14:tracePt t="260934" x="4286250" y="3594100"/>
          <p14:tracePt t="260950" x="4273550" y="3657600"/>
          <p14:tracePt t="260967" x="4241800" y="3714750"/>
          <p14:tracePt t="260984" x="4222750" y="3752850"/>
          <p14:tracePt t="261000" x="4216400" y="3752850"/>
          <p14:tracePt t="261017" x="4216400" y="3759200"/>
          <p14:tracePt t="261036" x="4235450" y="3759200"/>
          <p14:tracePt t="261054" x="4260850" y="3778250"/>
          <p14:tracePt t="261070" x="4267200" y="3829050"/>
          <p14:tracePt t="261083" x="4267200" y="3860800"/>
          <p14:tracePt t="261101" x="4260850" y="3917950"/>
          <p14:tracePt t="261117" x="4254500" y="3968750"/>
          <p14:tracePt t="261134" x="4254500" y="3975100"/>
          <p14:tracePt t="261151" x="4260850" y="3975100"/>
          <p14:tracePt t="261168" x="4305300" y="3962400"/>
          <p14:tracePt t="261185" x="4318000" y="3956050"/>
          <p14:tracePt t="261218" x="4286250" y="3962400"/>
          <p14:tracePt t="261234" x="4210050" y="3981450"/>
          <p14:tracePt t="261251" x="4152900" y="3994150"/>
          <p14:tracePt t="261267" x="4127500" y="4013200"/>
          <p14:tracePt t="261301" x="4146550" y="4013200"/>
          <p14:tracePt t="261318" x="4159250" y="4013200"/>
          <p14:tracePt t="261334" x="4165600" y="4013200"/>
          <p14:tracePt t="261351" x="4133850" y="4013200"/>
          <p14:tracePt t="261368" x="3981450" y="4013200"/>
          <p14:tracePt t="261385" x="3822700" y="4000500"/>
          <p14:tracePt t="261401" x="3759200" y="3981450"/>
          <p14:tracePt t="261417" x="3695700" y="3956050"/>
          <p14:tracePt t="261434" x="3708400" y="3943350"/>
          <p14:tracePt t="261451" x="3803650" y="3930650"/>
          <p14:tracePt t="261467" x="3898900" y="3930650"/>
          <p14:tracePt t="261484" x="3943350" y="3937000"/>
          <p14:tracePt t="261503" x="3949700" y="3949700"/>
          <p14:tracePt t="261518" x="3937000" y="3956050"/>
          <p14:tracePt t="261534" x="3905250" y="3956050"/>
          <p14:tracePt t="261550" x="3879850" y="3956050"/>
          <p14:tracePt t="261567" x="3873500" y="3956050"/>
          <p14:tracePt t="261584" x="3905250" y="3949700"/>
          <p14:tracePt t="261601" x="4000500" y="3937000"/>
          <p14:tracePt t="261617" x="4051300" y="3937000"/>
          <p14:tracePt t="261634" x="4064000" y="3937000"/>
          <p14:tracePt t="261651" x="4064000" y="3949700"/>
          <p14:tracePt t="261668" x="4064000" y="3956050"/>
          <p14:tracePt t="261684" x="4057650" y="3956050"/>
          <p14:tracePt t="261726" x="4064000" y="3956050"/>
          <p14:tracePt t="261768" x="4070350" y="3956050"/>
          <p14:tracePt t="261818" x="4064000" y="3956050"/>
          <p14:tracePt t="261954" x="4057650" y="3956050"/>
          <p14:tracePt t="261969" x="4051300" y="3956050"/>
          <p14:tracePt t="261985" x="4044950" y="3956050"/>
          <p14:tracePt t="262001" x="4032250" y="3968750"/>
          <p14:tracePt t="262053" x="4025900" y="3968750"/>
          <p14:tracePt t="262084" x="4013200" y="3968750"/>
          <p14:tracePt t="262101" x="3994150" y="3968750"/>
          <p14:tracePt t="262118" x="3987800" y="3968750"/>
          <p14:tracePt t="262368" x="3994150" y="3968750"/>
          <p14:tracePt t="262375" x="4000500" y="3962400"/>
          <p14:tracePt t="262385" x="4006850" y="3962400"/>
          <p14:tracePt t="262402" x="4032250" y="3956050"/>
          <p14:tracePt t="262418" x="4064000" y="3943350"/>
          <p14:tracePt t="262436" x="4108450" y="3937000"/>
          <p14:tracePt t="262452" x="4159250" y="3930650"/>
          <p14:tracePt t="262468" x="4203700" y="3930650"/>
          <p14:tracePt t="262484" x="4260850" y="3930650"/>
          <p14:tracePt t="262504" x="4311650" y="3937000"/>
          <p14:tracePt t="262519" x="4337050" y="3937000"/>
          <p14:tracePt t="262535" x="4394200" y="3937000"/>
          <p14:tracePt t="262552" x="4451350" y="3943350"/>
          <p14:tracePt t="262569" x="4514850" y="3949700"/>
          <p14:tracePt t="262571" x="4565650" y="3949700"/>
          <p14:tracePt t="262585" x="4584700" y="3949700"/>
          <p14:tracePt t="262601" x="4648200" y="3949700"/>
          <p14:tracePt t="262618" x="4660900" y="3943350"/>
          <p14:tracePt t="262635" x="4679950" y="3937000"/>
          <p14:tracePt t="262652" x="4686300" y="3930650"/>
          <p14:tracePt t="262723" x="4686300" y="3924300"/>
          <p14:tracePt t="262728" x="4679950" y="3924300"/>
          <p14:tracePt t="262737" x="4673600" y="3924300"/>
          <p14:tracePt t="262753" x="4635500" y="3917950"/>
          <p14:tracePt t="262771" x="4597400" y="3911600"/>
          <p14:tracePt t="262788" x="4572000" y="3911600"/>
          <p14:tracePt t="262802" x="4565650" y="3911600"/>
          <p14:tracePt t="262821" x="4578350" y="3905250"/>
          <p14:tracePt t="262835" x="4654550" y="3905250"/>
          <p14:tracePt t="262852" x="4705350" y="3911600"/>
          <p14:tracePt t="262869" x="4730750" y="3924300"/>
          <p14:tracePt t="262939" x="4737100" y="3924300"/>
          <p14:tracePt t="262955" x="4781550" y="3911600"/>
          <p14:tracePt t="262968" x="4806950" y="3911600"/>
          <p14:tracePt t="262986" x="4895850" y="3898900"/>
          <p14:tracePt t="263003" x="5111750" y="3892550"/>
          <p14:tracePt t="263019" x="5168900" y="3892550"/>
          <p14:tracePt t="263035" x="5327650" y="3917950"/>
          <p14:tracePt t="263052" x="5359400" y="3924300"/>
          <p14:tracePt t="263073" x="5372100" y="3930650"/>
          <p14:tracePt t="263086" x="5384800" y="3930650"/>
          <p14:tracePt t="263104" x="5416550" y="3930650"/>
          <p14:tracePt t="263122" x="5473700" y="3905250"/>
          <p14:tracePt t="263136" x="5543550" y="3873500"/>
          <p14:tracePt t="263152" x="5632450" y="3841750"/>
          <p14:tracePt t="263169" x="5721350" y="3822700"/>
          <p14:tracePt t="263185" x="5734050" y="3810000"/>
          <p14:tracePt t="263219" x="5721350" y="3803650"/>
          <p14:tracePt t="263238" x="5708650" y="3803650"/>
          <p14:tracePt t="263256" x="5702300" y="3803650"/>
          <p14:tracePt t="263258" x="5695950" y="3803650"/>
          <p14:tracePt t="263269" x="5695950" y="3790950"/>
          <p14:tracePt t="263285" x="5683250" y="3759200"/>
          <p14:tracePt t="263302" x="5657850" y="3702050"/>
          <p14:tracePt t="263320" x="5619750" y="3651250"/>
          <p14:tracePt t="263320" x="5600700" y="3638550"/>
          <p14:tracePt t="263336" x="5581650" y="3625850"/>
          <p14:tracePt t="263353" x="5543550" y="3606800"/>
          <p14:tracePt t="263369" x="5480050" y="3594100"/>
          <p14:tracePt t="263386" x="5448300" y="3581400"/>
          <p14:tracePt t="263402" x="5435600" y="3581400"/>
          <p14:tracePt t="263419" x="5422900" y="3575050"/>
          <p14:tracePt t="263435" x="5378450" y="3568700"/>
          <p14:tracePt t="263452" x="5283200" y="3562350"/>
          <p14:tracePt t="263469" x="5175250" y="3562350"/>
          <p14:tracePt t="263485" x="5041900" y="3556000"/>
          <p14:tracePt t="263503" x="4921250" y="3549650"/>
          <p14:tracePt t="263519" x="4819650" y="3543300"/>
          <p14:tracePt t="263536" x="4749800" y="3536950"/>
          <p14:tracePt t="263552" x="4724400" y="3536950"/>
          <p14:tracePt t="263555" x="4718050" y="3536950"/>
          <p14:tracePt t="263569" x="4705350" y="3536950"/>
          <p14:tracePt t="263571" x="4692650" y="3536950"/>
          <p14:tracePt t="263586" x="4641850" y="3549650"/>
          <p14:tracePt t="263588" x="4591050" y="3568700"/>
          <p14:tracePt t="263603" x="4540250" y="3581400"/>
          <p14:tracePt t="263619" x="4298950" y="3651250"/>
          <p14:tracePt t="263636" x="4159250" y="3702050"/>
          <p14:tracePt t="263653" x="4095750" y="3740150"/>
          <p14:tracePt t="263670" x="4089400" y="3752850"/>
          <p14:tracePt t="263688" x="4102100" y="3765550"/>
          <p14:tracePt t="263703" x="4140200" y="3784600"/>
          <p14:tracePt t="263719" x="4203700" y="3803650"/>
          <p14:tracePt t="263735" x="4248150" y="3829050"/>
          <p14:tracePt t="263753" x="4260850" y="3841750"/>
          <p14:tracePt t="263772" x="4267200" y="3860800"/>
          <p14:tracePt t="263786" x="4286250" y="3886200"/>
          <p14:tracePt t="263805" x="4356100" y="3943350"/>
          <p14:tracePt t="263819" x="4406900" y="3968750"/>
          <p14:tracePt t="263837" x="4495800" y="4006850"/>
          <p14:tracePt t="263839" x="4552950" y="4025900"/>
          <p14:tracePt t="263853" x="4648200" y="4044950"/>
          <p14:tracePt t="263872" x="4756150" y="4044950"/>
          <p14:tracePt t="263886" x="4857750" y="4044950"/>
          <p14:tracePt t="263902" x="4940300" y="4032250"/>
          <p14:tracePt t="263920" x="4997450" y="4006850"/>
          <p14:tracePt t="263937" x="5022850" y="3994150"/>
          <p14:tracePt t="263952" x="5041900" y="3981450"/>
          <p14:tracePt t="263971" x="5048250" y="3975100"/>
          <p14:tracePt t="263989" x="5067300" y="3968750"/>
          <p14:tracePt t="264003" x="5092700" y="3962400"/>
          <p14:tracePt t="264020" x="5156200" y="3949700"/>
          <p14:tracePt t="264038" x="5219700" y="3937000"/>
          <p14:tracePt t="264054" x="5327650" y="3911600"/>
          <p14:tracePt t="264070" x="5391150" y="3879850"/>
          <p14:tracePt t="264086" x="5461000" y="3835400"/>
          <p14:tracePt t="264103" x="5505450" y="3771900"/>
          <p14:tracePt t="264119" x="5518150" y="3714750"/>
          <p14:tracePt t="264136" x="5518150" y="3657600"/>
          <p14:tracePt t="264153" x="5518150" y="3600450"/>
          <p14:tracePt t="264172" x="5505450" y="3549650"/>
          <p14:tracePt t="264186" x="5492750" y="3511550"/>
          <p14:tracePt t="264203" x="5467350" y="3473450"/>
          <p14:tracePt t="264220" x="5422900" y="3448050"/>
          <p14:tracePt t="264237" x="5391150" y="3435350"/>
          <p14:tracePt t="264253" x="5327650" y="3422650"/>
          <p14:tracePt t="264273" x="5264150" y="3409950"/>
          <p14:tracePt t="264287" x="5232400" y="3403600"/>
          <p14:tracePt t="264303" x="5181600" y="3390900"/>
          <p14:tracePt t="264320" x="5149850" y="3378200"/>
          <p14:tracePt t="264337" x="5105400" y="3371850"/>
          <p14:tracePt t="264355" x="4959350" y="3378200"/>
          <p14:tracePt t="264371" x="4832350" y="3384550"/>
          <p14:tracePt t="264388" x="4679950" y="3390900"/>
          <p14:tracePt t="264404" x="4546600" y="3390900"/>
          <p14:tracePt t="264419" x="4432300" y="3390900"/>
          <p14:tracePt t="264438" x="4362450" y="3390900"/>
          <p14:tracePt t="264456" x="4337050" y="3403600"/>
          <p14:tracePt t="264470" x="4318000" y="3435350"/>
          <p14:tracePt t="264487" x="4279900" y="3479800"/>
          <p14:tracePt t="264504" x="4241800" y="3524250"/>
          <p14:tracePt t="264520" x="4210050" y="3568700"/>
          <p14:tracePt t="264536" x="4197350" y="3606800"/>
          <p14:tracePt t="264553" x="4191000" y="3632200"/>
          <p14:tracePt t="264570" x="4191000" y="3644900"/>
          <p14:tracePt t="264587" x="4197350" y="3644900"/>
          <p14:tracePt t="264604" x="4222750" y="3657600"/>
          <p14:tracePt t="264622" x="4260850" y="3683000"/>
          <p14:tracePt t="264639" x="4311650" y="3721100"/>
          <p14:tracePt t="264653" x="4362450" y="3765550"/>
          <p14:tracePt t="264670" x="4400550" y="3797300"/>
          <p14:tracePt t="264687" x="4425950" y="3829050"/>
          <p14:tracePt t="264704" x="4432300" y="3841750"/>
          <p14:tracePt t="264720" x="4438650" y="3848100"/>
          <p14:tracePt t="264754" x="4445000" y="3848100"/>
          <p14:tracePt t="264812" x="4445000" y="3854450"/>
          <p14:tracePt t="264840" x="4445000" y="3860800"/>
          <p14:tracePt t="264880" x="4451350" y="3860800"/>
          <p14:tracePt t="264889" x="4457700" y="3860800"/>
          <p14:tracePt t="264903" x="4464050" y="3860800"/>
          <p14:tracePt t="264921" x="4495800" y="3860800"/>
          <p14:tracePt t="264937" x="4559300" y="3848100"/>
          <p14:tracePt t="264954" x="4603750" y="3841750"/>
          <p14:tracePt t="264971" x="4641850" y="3835400"/>
          <p14:tracePt t="264987" x="4673600" y="3829050"/>
          <p14:tracePt t="265003" x="4686300" y="3822700"/>
          <p14:tracePt t="265020" x="4699000" y="3822700"/>
          <p14:tracePt t="265037" x="4705350" y="3822700"/>
          <p14:tracePt t="265053" x="4711700" y="3816350"/>
          <p14:tracePt t="265072" x="4730750" y="3810000"/>
          <p14:tracePt t="265087" x="4737100" y="3810000"/>
          <p14:tracePt t="265104" x="4749800" y="3803650"/>
          <p14:tracePt t="265121" x="4768850" y="3803650"/>
          <p14:tracePt t="265138" x="4775200" y="3797300"/>
          <p14:tracePt t="265154" x="4781550" y="3797300"/>
          <p14:tracePt t="265280" x="4768850" y="3803650"/>
          <p14:tracePt t="265287" x="4762500" y="3810000"/>
          <p14:tracePt t="265305" x="4724400" y="3810000"/>
          <p14:tracePt t="265321" x="4686300" y="3810000"/>
          <p14:tracePt t="265337" x="4679950" y="3810000"/>
          <p14:tracePt t="265867" x="4699000" y="3810000"/>
          <p14:tracePt t="265874" x="4724400" y="3810000"/>
          <p14:tracePt t="265888" x="4857750" y="3816350"/>
          <p14:tracePt t="265905" x="5003800" y="3822700"/>
          <p14:tracePt t="265922" x="5080000" y="3822700"/>
          <p14:tracePt t="265938" x="5111750" y="3810000"/>
          <p14:tracePt t="265954" x="5143500" y="3771900"/>
          <p14:tracePt t="265972" x="5181600" y="3714750"/>
          <p14:tracePt t="265988" x="5207000" y="3651250"/>
          <p14:tracePt t="266004" x="5238750" y="3600450"/>
          <p14:tracePt t="266021" x="5264150" y="3581400"/>
          <p14:tracePt t="266041" x="5283200" y="3575050"/>
          <p14:tracePt t="266072" x="5270500" y="3575050"/>
          <p14:tracePt t="266088" x="5245100" y="3581400"/>
          <p14:tracePt t="266104" x="5219700" y="3581400"/>
          <p14:tracePt t="266121" x="5194300" y="3581400"/>
          <p14:tracePt t="266138" x="5175250" y="3568700"/>
          <p14:tracePt t="266155" x="5168900" y="3562350"/>
          <p14:tracePt t="266188" x="5168900" y="3556000"/>
          <p14:tracePt t="273332" x="5175250" y="3556000"/>
          <p14:tracePt t="273345" x="5226050" y="3556000"/>
          <p14:tracePt t="273361" x="5283200" y="3549650"/>
          <p14:tracePt t="273378" x="5441950" y="3549650"/>
          <p14:tracePt t="273394" x="5492750" y="3549650"/>
          <p14:tracePt t="273410" x="5518150" y="3556000"/>
          <p14:tracePt t="273427" x="5537200" y="3568700"/>
          <p14:tracePt t="273444" x="5537200" y="3575050"/>
          <p14:tracePt t="273480" x="5543550" y="3575050"/>
          <p14:tracePt t="273494" x="5549900" y="3575050"/>
          <p14:tracePt t="273511" x="5619750" y="3575050"/>
          <p14:tracePt t="273527" x="5867400" y="3594100"/>
          <p14:tracePt t="273544" x="6007100" y="3613150"/>
          <p14:tracePt t="273561" x="6178550" y="3651250"/>
          <p14:tracePt t="273578" x="6330950" y="3676650"/>
          <p14:tracePt t="273595" x="6457950" y="3689350"/>
          <p14:tracePt t="273610" x="6610350" y="3695700"/>
          <p14:tracePt t="273628" x="6705600" y="3695700"/>
          <p14:tracePt t="273645" x="6743700" y="3683000"/>
          <p14:tracePt t="273661" x="6756400" y="3683000"/>
          <p14:tracePt t="273682" x="6794500" y="3683000"/>
          <p14:tracePt t="273699" x="6927850" y="3695700"/>
          <p14:tracePt t="273713" x="7112000" y="3727450"/>
          <p14:tracePt t="273727" x="7213600" y="3746500"/>
          <p14:tracePt t="273745" x="7556500" y="3816350"/>
          <p14:tracePt t="273762" x="7747000" y="3848100"/>
          <p14:tracePt t="273777" x="7886700" y="3867150"/>
          <p14:tracePt t="273794" x="7988300" y="3873500"/>
          <p14:tracePt t="273811" x="8032750" y="3873500"/>
          <p14:tracePt t="273827" x="8064500" y="3860800"/>
          <p14:tracePt t="273845" x="8089900" y="3841750"/>
          <p14:tracePt t="273861" x="8115300" y="3829050"/>
          <p14:tracePt t="273879" x="8140700" y="3810000"/>
          <p14:tracePt t="273895" x="8153400" y="3797300"/>
          <p14:tracePt t="273911" x="8166100" y="3790950"/>
          <p14:tracePt t="274016" x="8172450" y="3790950"/>
          <p14:tracePt t="274028" x="8172450" y="3784600"/>
          <p14:tracePt t="274045" x="8185150" y="3784600"/>
          <p14:tracePt t="274064" x="8223250" y="3778250"/>
          <p14:tracePt t="274077" x="8255000" y="3771900"/>
          <p14:tracePt t="274095" x="8261350" y="3765550"/>
          <p14:tracePt t="274111" x="8305800" y="3752850"/>
          <p14:tracePt t="274127" x="8324850" y="3740150"/>
          <p14:tracePt t="274145" x="8331200" y="3733800"/>
          <p14:tracePt t="274161" x="8343900" y="3721100"/>
          <p14:tracePt t="274178" x="8356600" y="3708400"/>
          <p14:tracePt t="274194" x="8356600" y="3689350"/>
          <p14:tracePt t="274212" x="8343900" y="3663950"/>
          <p14:tracePt t="274229" x="8312150" y="3619500"/>
          <p14:tracePt t="274245" x="8235950" y="3562350"/>
          <p14:tracePt t="274261" x="8172450" y="3517900"/>
          <p14:tracePt t="274278" x="8108950" y="3486150"/>
          <p14:tracePt t="274297" x="8051800" y="3454400"/>
          <p14:tracePt t="274311" x="7994650" y="3435350"/>
          <p14:tracePt t="274328" x="7924800" y="3422650"/>
          <p14:tracePt t="274344" x="7854950" y="3403600"/>
          <p14:tracePt t="274361" x="7791450" y="3390900"/>
          <p14:tracePt t="274378" x="7747000" y="3384550"/>
          <p14:tracePt t="274395" x="7734300" y="3378200"/>
          <p14:tracePt t="274418" x="7721600" y="3378200"/>
          <p14:tracePt t="274428" x="7708900" y="3384550"/>
          <p14:tracePt t="274445" x="7689850" y="3390900"/>
          <p14:tracePt t="274461" x="7670800" y="3409950"/>
          <p14:tracePt t="274478" x="7639050" y="3435350"/>
          <p14:tracePt t="274495" x="7600950" y="3473450"/>
          <p14:tracePt t="274514" x="7569200" y="3524250"/>
          <p14:tracePt t="274532" x="7562850" y="3556000"/>
          <p14:tracePt t="274547" x="7562850" y="3575050"/>
          <p14:tracePt t="274563" x="7562850" y="3594100"/>
          <p14:tracePt t="274579" x="7569200" y="3600450"/>
          <p14:tracePt t="274595" x="7575550" y="3606800"/>
          <p14:tracePt t="274612" x="7581900" y="3613150"/>
          <p14:tracePt t="274628" x="7588250" y="3613150"/>
          <p14:tracePt t="274645" x="7594600" y="3613150"/>
          <p14:tracePt t="274663" x="7600950" y="3619500"/>
          <p14:tracePt t="274679" x="7607300" y="3619500"/>
          <p14:tracePt t="274727" x="7613650" y="3619500"/>
          <p14:tracePt t="274736" x="7620000" y="3619500"/>
          <p14:tracePt t="274744" x="7632700" y="3619500"/>
          <p14:tracePt t="274762" x="7658100" y="3619500"/>
          <p14:tracePt t="274779" x="7715250" y="3619500"/>
          <p14:tracePt t="274796" x="7797800" y="3638550"/>
          <p14:tracePt t="274811" x="7886700" y="3676650"/>
          <p14:tracePt t="274829" x="7950200" y="3702050"/>
          <p14:tracePt t="274846" x="8001000" y="3727450"/>
          <p14:tracePt t="274862" x="8026400" y="3733800"/>
          <p14:tracePt t="274880" x="8045450" y="3733800"/>
          <p14:tracePt t="274896" x="8058150" y="3733800"/>
          <p14:tracePt t="274912" x="8096250" y="3733800"/>
          <p14:tracePt t="274930" x="8210550" y="3721100"/>
          <p14:tracePt t="274945" x="8305800" y="3708400"/>
          <p14:tracePt t="274962" x="8407400" y="3689350"/>
          <p14:tracePt t="274979" x="8496300" y="3676650"/>
          <p14:tracePt t="274996" x="8540750" y="3663950"/>
          <p14:tracePt t="275013" x="8572500" y="3657600"/>
          <p14:tracePt t="275029" x="8585200" y="3657600"/>
          <p14:tracePt t="275088" x="8591550" y="3657600"/>
          <p14:tracePt t="275095" x="8597900" y="3651250"/>
          <p14:tracePt t="275112" x="8629650" y="3644900"/>
          <p14:tracePt t="275131" x="8667750" y="3638550"/>
          <p14:tracePt t="275145" x="8699500" y="3632200"/>
          <p14:tracePt t="275162" x="8718550" y="3632200"/>
          <p14:tracePt t="275164" x="8737600" y="3632200"/>
          <p14:tracePt t="275179" x="8743950" y="3632200"/>
          <p14:tracePt t="275196" x="8756650" y="3632200"/>
          <p14:tracePt t="275230" x="8769350" y="3632200"/>
          <p14:tracePt t="275246" x="8775700" y="3632200"/>
          <p14:tracePt t="275263" x="8782050" y="3632200"/>
          <p14:tracePt t="275278" x="8788400" y="3632200"/>
          <p14:tracePt t="275296" x="8807450" y="3632200"/>
          <p14:tracePt t="275351" x="8813800" y="3632200"/>
          <p14:tracePt t="275382" x="8820150" y="3638550"/>
          <p14:tracePt t="275387" x="8826500" y="3638550"/>
          <p14:tracePt t="275396" x="8839200" y="3644900"/>
          <p14:tracePt t="275412" x="8915400" y="3670300"/>
          <p14:tracePt t="275429" x="8997950" y="3695700"/>
          <p14:tracePt t="275446" x="9074150" y="3708400"/>
          <p14:tracePt t="275462" x="9150350" y="3714750"/>
          <p14:tracePt t="275479" x="9239250" y="3721100"/>
          <p14:tracePt t="275497" x="9328150" y="3721100"/>
          <p14:tracePt t="275513" x="9429750" y="3721100"/>
          <p14:tracePt t="275530" x="9505950" y="3708400"/>
          <p14:tracePt t="275546" x="9550400" y="3702050"/>
          <p14:tracePt t="275562" x="9582150" y="3683000"/>
          <p14:tracePt t="275580" x="9620250" y="3670300"/>
          <p14:tracePt t="275596" x="9658350" y="3663950"/>
          <p14:tracePt t="275612" x="9690100" y="3651250"/>
          <p14:tracePt t="275629" x="9740900" y="3644900"/>
          <p14:tracePt t="275646" x="9772650" y="3638550"/>
          <p14:tracePt t="275663" x="9785350" y="3638550"/>
          <p14:tracePt t="275679" x="9804400" y="3638550"/>
          <p14:tracePt t="275696" x="9817100" y="3638550"/>
          <p14:tracePt t="275713" x="9817100" y="3644900"/>
          <p14:tracePt t="275729" x="9836150" y="3644900"/>
          <p14:tracePt t="275746" x="9861550" y="3651250"/>
          <p14:tracePt t="275763" x="9899650" y="3657600"/>
          <p14:tracePt t="275780" x="9937750" y="3663950"/>
          <p14:tracePt t="275796" x="9969500" y="3663950"/>
          <p14:tracePt t="275813" x="9994900" y="3663950"/>
          <p14:tracePt t="275829" x="10013950" y="3657600"/>
          <p14:tracePt t="275846" x="10026650" y="3651250"/>
          <p14:tracePt t="275863" x="10039350" y="3651250"/>
          <p14:tracePt t="275879" x="10045700" y="3644900"/>
          <p14:tracePt t="275896" x="10052050" y="3644900"/>
          <p14:tracePt t="276380" x="10058400" y="3644900"/>
          <p14:tracePt t="276387" x="10064750" y="3644900"/>
          <p14:tracePt t="276397" x="10071100" y="3638550"/>
          <p14:tracePt t="276414" x="10083800" y="3632200"/>
          <p14:tracePt t="276430" x="10096500" y="3619500"/>
          <p14:tracePt t="276447" x="10109200" y="3613150"/>
          <p14:tracePt t="276464" x="10121900" y="3600450"/>
          <p14:tracePt t="276482" x="10128250" y="3594100"/>
          <p14:tracePt t="276497" x="10134600" y="3587750"/>
          <p14:tracePt t="276516" x="10134600" y="3581400"/>
          <p14:tracePt t="276582" x="10128250" y="3581400"/>
          <p14:tracePt t="276587" x="10128250" y="3587750"/>
          <p14:tracePt t="276596" x="10115550" y="3587750"/>
          <p14:tracePt t="276613" x="10096500" y="3600450"/>
          <p14:tracePt t="276630" x="10077450" y="3613150"/>
          <p14:tracePt t="276647" x="10052050" y="3625850"/>
          <p14:tracePt t="276664" x="10039350" y="3632200"/>
          <p14:tracePt t="276684" x="10020300" y="3632200"/>
          <p14:tracePt t="276697" x="10013950" y="3638550"/>
          <p14:tracePt t="276714" x="10001250" y="3638550"/>
          <p14:tracePt t="276730" x="9963150" y="3644900"/>
          <p14:tracePt t="276747" x="9893300" y="3657600"/>
          <p14:tracePt t="276764" x="9740900" y="3676650"/>
          <p14:tracePt t="276783" x="9505950" y="3708400"/>
          <p14:tracePt t="276796" x="9429750" y="3714750"/>
          <p14:tracePt t="276813" x="9175750" y="3759200"/>
          <p14:tracePt t="276830" x="9017000" y="3790950"/>
          <p14:tracePt t="276847" x="8839200" y="3822700"/>
          <p14:tracePt t="276864" x="8477250" y="3848100"/>
          <p14:tracePt t="276880" x="7981950" y="3860800"/>
          <p14:tracePt t="276898" x="7385050" y="3867150"/>
          <p14:tracePt t="276914" x="6673850" y="3848100"/>
          <p14:tracePt t="276931" x="6127750" y="3822700"/>
          <p14:tracePt t="276948" x="5721350" y="3784600"/>
          <p14:tracePt t="276964" x="5403850" y="3752850"/>
          <p14:tracePt t="276980" x="5245100" y="3740150"/>
          <p14:tracePt t="276998" x="5137150" y="3740150"/>
          <p14:tracePt t="277000" x="5073650" y="3752850"/>
          <p14:tracePt t="277013" x="4959350" y="3778250"/>
          <p14:tracePt t="277030" x="4679950" y="3841750"/>
          <p14:tracePt t="277050" x="4222750" y="3924300"/>
          <p14:tracePt t="277064" x="3956050" y="3937000"/>
          <p14:tracePt t="277082" x="3860800" y="3917950"/>
          <p14:tracePt t="277096" x="3892550" y="3886200"/>
          <p14:tracePt t="277113" x="4013200" y="3835400"/>
          <p14:tracePt t="277131" x="4184650" y="3790950"/>
          <p14:tracePt t="277148" x="4349750" y="3771900"/>
          <p14:tracePt t="277164" x="4483100" y="3778250"/>
          <p14:tracePt t="277181" x="4552950" y="3829050"/>
          <p14:tracePt t="277198" x="4584700" y="3892550"/>
          <p14:tracePt t="277214" x="4597400" y="3943350"/>
          <p14:tracePt t="277231" x="4603750" y="3975100"/>
          <p14:tracePt t="277248" x="4603750" y="3981450"/>
          <p14:tracePt t="277264" x="4616450" y="3994150"/>
          <p14:tracePt t="277282" x="4654550" y="4006850"/>
          <p14:tracePt t="277297" x="4692650" y="4025900"/>
          <p14:tracePt t="277316" x="4718050" y="4032250"/>
          <p14:tracePt t="277335" x="4737100" y="4032250"/>
          <p14:tracePt t="277348" x="4743450" y="4032250"/>
          <p14:tracePt t="277364" x="4756150" y="4032250"/>
          <p14:tracePt t="277381" x="4775200" y="4032250"/>
          <p14:tracePt t="277401" x="4832350" y="4019550"/>
          <p14:tracePt t="277414" x="4845050" y="4013200"/>
          <p14:tracePt t="277431" x="4895850" y="4000500"/>
          <p14:tracePt t="277448" x="4933950" y="4000500"/>
          <p14:tracePt t="277467" x="4959350" y="3994150"/>
          <p14:tracePt t="277498" x="4965700" y="4000500"/>
          <p14:tracePt t="277514" x="4965700" y="4006850"/>
          <p14:tracePt t="277531" x="4965700" y="4013200"/>
          <p14:tracePt t="277547" x="4959350" y="4019550"/>
          <p14:tracePt t="277587" x="4965700" y="4019550"/>
          <p14:tracePt t="277598" x="4972050" y="4019550"/>
          <p14:tracePt t="277614" x="4984750" y="4013200"/>
          <p14:tracePt t="277631" x="4984750" y="4006850"/>
          <p14:tracePt t="277729" x="4991100" y="4006850"/>
          <p14:tracePt t="277751" x="5003800" y="4006850"/>
          <p14:tracePt t="277765" x="5010150" y="4000500"/>
          <p14:tracePt t="277783" x="5029200" y="3987800"/>
          <p14:tracePt t="277797" x="5048250" y="3975100"/>
          <p14:tracePt t="277816" x="5086350" y="3949700"/>
          <p14:tracePt t="277834" x="5111750" y="3937000"/>
          <p14:tracePt t="277851" x="5124450" y="3924300"/>
          <p14:tracePt t="277868" x="5130800" y="3924300"/>
          <p14:tracePt t="277881" x="5130800" y="3917950"/>
          <p14:tracePt t="278418" x="5124450" y="3917950"/>
          <p14:tracePt t="278455" x="5124450" y="3924300"/>
          <p14:tracePt t="278477" x="5118100" y="3924300"/>
          <p14:tracePt t="278566" x="5118100" y="3930650"/>
          <p14:tracePt t="278572" x="5118100" y="3937000"/>
          <p14:tracePt t="278582" x="5124450" y="3949700"/>
          <p14:tracePt t="278599" x="5137150" y="3987800"/>
          <p14:tracePt t="278615" x="5137150" y="4013200"/>
          <p14:tracePt t="278632" x="5143500" y="4032250"/>
          <p14:tracePt t="278649" x="5143500" y="4044950"/>
          <p14:tracePt t="278699" x="5149850" y="4044950"/>
          <p14:tracePt t="278781" x="5143500" y="4038600"/>
          <p14:tracePt t="278787" x="5143500" y="4032250"/>
          <p14:tracePt t="278799" x="5137150" y="4025900"/>
          <p14:tracePt t="278815" x="5124450" y="4013200"/>
          <p14:tracePt t="278832" x="5105400" y="4000500"/>
          <p14:tracePt t="278851" x="5086350" y="3975100"/>
          <p14:tracePt t="278864" x="5067300" y="3956050"/>
          <p14:tracePt t="278882" x="5054600" y="3937000"/>
          <p14:tracePt t="278899" x="5041900" y="3924300"/>
          <p14:tracePt t="278915" x="5035550" y="3911600"/>
          <p14:tracePt t="278932" x="5029200" y="3905250"/>
          <p14:tracePt t="278933" x="5022850" y="3905250"/>
          <p14:tracePt t="278965" x="5010150" y="3898900"/>
          <p14:tracePt t="278981" x="5010150" y="3892550"/>
          <p14:tracePt t="278998" x="5003800" y="3892550"/>
          <p14:tracePt t="279015" x="5003800" y="3879850"/>
          <p14:tracePt t="279033" x="5003800" y="3867150"/>
          <p14:tracePt t="279048" x="5003800" y="3854450"/>
          <p14:tracePt t="279066" x="5010150" y="3841750"/>
          <p14:tracePt t="279082" x="5016500" y="3841750"/>
          <p14:tracePt t="279191" x="5022850" y="3841750"/>
          <p14:tracePt t="279199" x="5029200" y="3841750"/>
          <p14:tracePt t="279215" x="5048250" y="3848100"/>
          <p14:tracePt t="279232" x="5073650" y="3848100"/>
          <p14:tracePt t="279249" x="5092700" y="3848100"/>
          <p14:tracePt t="279266" x="5099050" y="3848100"/>
          <p14:tracePt t="279329" x="5099050" y="3854450"/>
          <p14:tracePt t="279350" x="5092700" y="3879850"/>
          <p14:tracePt t="279366" x="5086350" y="3905250"/>
          <p14:tracePt t="279383" x="5073650" y="3924300"/>
          <p14:tracePt t="279400" x="5060950" y="3949700"/>
          <p14:tracePt t="279453" x="5067300" y="3949700"/>
          <p14:tracePt t="279458" x="5080000" y="3949700"/>
          <p14:tracePt t="279468" x="5099050" y="3949700"/>
          <p14:tracePt t="279482" x="5111750" y="3949700"/>
          <p14:tracePt t="279500" x="5124450" y="3943350"/>
          <p14:tracePt t="279517" x="5130800" y="3943350"/>
          <p14:tracePt t="279533" x="5130800" y="3937000"/>
          <p14:tracePt t="279568" x="5130800" y="3943350"/>
          <p14:tracePt t="279583" x="5124450" y="3949700"/>
          <p14:tracePt t="279601" x="5124450" y="3956050"/>
          <p14:tracePt t="279747" x="5124450" y="3962400"/>
          <p14:tracePt t="279756" x="5124450" y="3968750"/>
          <p14:tracePt t="279827" x="5124450" y="3962400"/>
          <p14:tracePt t="279834" x="5130800" y="3962400"/>
          <p14:tracePt t="279932" x="5130800" y="3956050"/>
          <p14:tracePt t="280220" x="5130800" y="3962400"/>
          <p14:tracePt t="280275" x="5137150" y="3962400"/>
          <p14:tracePt t="280283" x="5143500" y="3962400"/>
          <p14:tracePt t="280300" x="5149850" y="3956050"/>
          <p14:tracePt t="280317" x="5162550" y="3949700"/>
          <p14:tracePt t="280333" x="5181600" y="3949700"/>
          <p14:tracePt t="280350" x="5181600" y="3943350"/>
          <p14:tracePt t="280368" x="5187950" y="3943350"/>
          <p14:tracePt t="280420" x="5187950" y="3949700"/>
          <p14:tracePt t="280433" x="5187950" y="3956050"/>
          <p14:tracePt t="280450" x="5181600" y="3968750"/>
          <p14:tracePt t="280467" x="5168900" y="3987800"/>
          <p14:tracePt t="280472" x="5162550" y="3994150"/>
          <p14:tracePt t="280485" x="5149850" y="4006850"/>
          <p14:tracePt t="280500" x="5149850" y="4013200"/>
          <p14:tracePt t="280550" x="5162550" y="4000500"/>
          <p14:tracePt t="280566" x="5175250" y="3987800"/>
          <p14:tracePt t="280584" x="5181600" y="3987800"/>
          <p14:tracePt t="280635" x="5181600" y="3981450"/>
          <p14:tracePt t="280654" x="5194300" y="3962400"/>
          <p14:tracePt t="280670" x="5200650" y="3956050"/>
          <p14:tracePt t="280685" x="5207000" y="3949700"/>
          <p14:tracePt t="280700" x="5213350" y="3943350"/>
          <p14:tracePt t="280716" x="5219700" y="3937000"/>
          <p14:tracePt t="280792" x="5213350" y="3937000"/>
          <p14:tracePt t="280815" x="5207000" y="3937000"/>
          <p14:tracePt t="280818" x="5207000" y="3943350"/>
          <p14:tracePt t="280834" x="5200650" y="3949700"/>
          <p14:tracePt t="280850" x="5187950" y="3962400"/>
          <p14:tracePt t="280867" x="5175250" y="3975100"/>
          <p14:tracePt t="280884" x="5168900" y="3975100"/>
          <p14:tracePt t="280901" x="5162550" y="3981450"/>
          <p14:tracePt t="280951" x="5168900" y="3975100"/>
          <p14:tracePt t="280967" x="5175250" y="3962400"/>
          <p14:tracePt t="280986" x="5194300" y="3943350"/>
          <p14:tracePt t="281003" x="5200650" y="3930650"/>
          <p14:tracePt t="281017" x="5200650" y="3924300"/>
          <p14:tracePt t="281078" x="5194300" y="3930650"/>
          <p14:tracePt t="281085" x="5187950" y="3937000"/>
          <p14:tracePt t="281100" x="5175250" y="3943350"/>
          <p14:tracePt t="281118" x="5162550" y="3956050"/>
          <p14:tracePt t="281134" x="5143500" y="3968750"/>
          <p14:tracePt t="281153" x="5137150" y="3981450"/>
          <p14:tracePt t="281168" x="5124450" y="3981450"/>
          <p14:tracePt t="281282" x="5124450" y="3975100"/>
          <p14:tracePt t="281290" x="5130800" y="3975100"/>
          <p14:tracePt t="281301" x="5130800" y="3968750"/>
          <p14:tracePt t="281318" x="5137150" y="3962400"/>
          <p14:tracePt t="281785" x="5137150" y="3956050"/>
          <p14:tracePt t="282433" x="5143500" y="3956050"/>
          <p14:tracePt t="282458" x="5143500" y="3949700"/>
          <p14:tracePt t="282464" x="5149850" y="3949700"/>
          <p14:tracePt t="282529" x="5156200" y="3943350"/>
          <p14:tracePt t="282560" x="5162550" y="3943350"/>
          <p14:tracePt t="282569" x="5162550" y="3937000"/>
          <p14:tracePt t="282586" x="5168900" y="3937000"/>
          <p14:tracePt t="282604" x="5175250" y="3930650"/>
          <p14:tracePt t="282619" x="5175250" y="3924300"/>
          <p14:tracePt t="282636" x="5175250" y="3917950"/>
          <p14:tracePt t="282653" x="5175250" y="3911600"/>
          <p14:tracePt t="282669" x="5181600" y="3898900"/>
          <p14:tracePt t="282684" x="5181600" y="3892550"/>
          <p14:tracePt t="282702" x="5181600" y="3886200"/>
          <p14:tracePt t="282719" x="5181600" y="3873500"/>
          <p14:tracePt t="282735" x="5181600" y="3860800"/>
          <p14:tracePt t="282752" x="5175250" y="3848100"/>
          <p14:tracePt t="282769" x="5168900" y="3835400"/>
          <p14:tracePt t="282786" x="5162550" y="3822700"/>
          <p14:tracePt t="282802" x="5162550" y="3803650"/>
          <p14:tracePt t="282821" x="5149850" y="3778250"/>
          <p14:tracePt t="282835" x="5130800" y="3752850"/>
          <p14:tracePt t="282852" x="5111750" y="3740150"/>
          <p14:tracePt t="282872" x="5054600" y="3714750"/>
          <p14:tracePt t="282885" x="5041900" y="3708400"/>
          <p14:tracePt t="282902" x="5003800" y="3683000"/>
          <p14:tracePt t="282919" x="4972050" y="3651250"/>
          <p14:tracePt t="282935" x="4959350" y="3638550"/>
          <p14:tracePt t="284718" x="4984750" y="3632200"/>
          <p14:tracePt t="284726" x="5010150" y="3632200"/>
          <p14:tracePt t="284737" x="5067300" y="3638550"/>
          <p14:tracePt t="284754" x="5143500" y="3670300"/>
          <p14:tracePt t="284771" x="5181600" y="3689350"/>
          <p14:tracePt t="284789" x="5181600" y="3702050"/>
          <p14:tracePt t="284807" x="5181600" y="3695700"/>
          <p14:tracePt t="284823" x="5181600" y="3676650"/>
          <p14:tracePt t="284837" x="5213350" y="3651250"/>
          <p14:tracePt t="284856" x="5397500" y="3606800"/>
          <p14:tracePt t="284870" x="5543550" y="3581400"/>
          <p14:tracePt t="284886" x="5937250" y="3536950"/>
          <p14:tracePt t="284887" x="6153150" y="3511550"/>
          <p14:tracePt t="284903" x="6680200" y="3486150"/>
          <p14:tracePt t="284921" x="7080250" y="3536950"/>
          <p14:tracePt t="284937" x="7270750" y="3619500"/>
          <p14:tracePt t="284953" x="7353300" y="3695700"/>
          <p14:tracePt t="284971" x="7366000" y="3746500"/>
          <p14:tracePt t="284988" x="7366000" y="3803650"/>
          <p14:tracePt t="285004" x="7346950" y="3841750"/>
          <p14:tracePt t="285023" x="7353300" y="3860800"/>
          <p14:tracePt t="285037" x="7372350" y="3867150"/>
          <p14:tracePt t="285055" x="7569200" y="3873500"/>
          <p14:tracePt t="285071" x="7658100" y="3873500"/>
          <p14:tracePt t="285087" x="7804150" y="3886200"/>
          <p14:tracePt t="285103" x="7943850" y="3892550"/>
          <p14:tracePt t="285120" x="7956550" y="3886200"/>
          <p14:tracePt t="285140" x="7975600" y="3886200"/>
          <p14:tracePt t="285157" x="7994650" y="3886200"/>
          <p14:tracePt t="285170" x="8026400" y="3886200"/>
          <p14:tracePt t="285190" x="8070850" y="3898900"/>
          <p14:tracePt t="285193" x="8102600" y="3911600"/>
          <p14:tracePt t="285204" x="8134350" y="3930650"/>
          <p14:tracePt t="285223" x="8223250" y="3968750"/>
          <p14:tracePt t="285238" x="8413750" y="4032250"/>
          <p14:tracePt t="285254" x="8578850" y="4083050"/>
          <p14:tracePt t="285271" x="8712200" y="4114800"/>
          <p14:tracePt t="285287" x="8820150" y="4127500"/>
          <p14:tracePt t="285304" x="8864600" y="4133850"/>
          <p14:tracePt t="285320" x="8890000" y="4133850"/>
          <p14:tracePt t="285337" x="8997950" y="4133850"/>
          <p14:tracePt t="285354" x="9099550" y="4159250"/>
          <p14:tracePt t="285375" x="9188450" y="4184650"/>
          <p14:tracePt t="285377" x="9226550" y="4197350"/>
          <p14:tracePt t="285387" x="9258300" y="4203700"/>
          <p14:tracePt t="285406" x="9283700" y="4210050"/>
          <p14:tracePt t="285423" x="9290050" y="4216400"/>
          <p14:tracePt t="285454" x="9328150" y="4203700"/>
          <p14:tracePt t="285472" x="9398000" y="4191000"/>
          <p14:tracePt t="285490" x="9525000" y="4178300"/>
          <p14:tracePt t="285504" x="9690100" y="4159250"/>
          <p14:tracePt t="285524" x="9848850" y="4146550"/>
          <p14:tracePt t="285538" x="9982200" y="4140200"/>
          <p14:tracePt t="285557" x="10102850" y="4127500"/>
          <p14:tracePt t="285571" x="10166350" y="4114800"/>
          <p14:tracePt t="285588" x="10179050" y="4102100"/>
          <p14:tracePt t="285605" x="10198100" y="4089400"/>
          <p14:tracePt t="285621" x="10223500" y="4076700"/>
          <p14:tracePt t="285640" x="10274300" y="4038600"/>
          <p14:tracePt t="285658" x="10293350" y="4013200"/>
          <p14:tracePt t="285670" x="10299700" y="3994150"/>
          <p14:tracePt t="285690" x="10280650" y="3911600"/>
          <p14:tracePt t="285708" x="10242550" y="3835400"/>
          <p14:tracePt t="285725" x="10204450" y="3752850"/>
          <p14:tracePt t="285739" x="10185400" y="3683000"/>
          <p14:tracePt t="285754" x="10185400" y="3632200"/>
          <p14:tracePt t="285771" x="10185400" y="3594100"/>
          <p14:tracePt t="285787" x="10172700" y="3562350"/>
          <p14:tracePt t="285804" x="10140950" y="3530600"/>
          <p14:tracePt t="285821" x="10071100" y="3492500"/>
          <p14:tracePt t="285838" x="9956800" y="3454400"/>
          <p14:tracePt t="285854" x="9848850" y="3435350"/>
          <p14:tracePt t="285871" x="9779000" y="3429000"/>
          <p14:tracePt t="285890" x="9747250" y="3416300"/>
          <p14:tracePt t="285905" x="9740900" y="3416300"/>
          <p14:tracePt t="285924" x="9740900" y="3409950"/>
          <p14:tracePt t="285938" x="9734550" y="3403600"/>
          <p14:tracePt t="285954" x="9728200" y="3397250"/>
          <p14:tracePt t="285971" x="9721850" y="3390900"/>
          <p14:tracePt t="285987" x="9715500" y="3403600"/>
          <p14:tracePt t="286005" x="9709150" y="3429000"/>
          <p14:tracePt t="286021" x="9709150" y="3454400"/>
          <p14:tracePt t="286038" x="9715500" y="3473450"/>
          <p14:tracePt t="286054" x="9715500" y="3486150"/>
          <p14:tracePt t="286074" x="9709150" y="3505200"/>
          <p14:tracePt t="286088" x="9696450" y="3517900"/>
          <p14:tracePt t="286105" x="9677400" y="3530600"/>
          <p14:tracePt t="286122" x="9664700" y="3543300"/>
          <p14:tracePt t="286137" x="9664700" y="3556000"/>
          <p14:tracePt t="286154" x="9664700" y="3562350"/>
          <p14:tracePt t="286174" x="9702800" y="3581400"/>
          <p14:tracePt t="286192" x="9759950" y="3594100"/>
          <p14:tracePt t="286205" x="9804400" y="3606800"/>
          <p14:tracePt t="286221" x="9848850" y="3606800"/>
          <p14:tracePt t="286241" x="9893300" y="3613150"/>
          <p14:tracePt t="286254" x="9975850" y="3613150"/>
          <p14:tracePt t="286272" x="10102850" y="3613150"/>
          <p14:tracePt t="286292" x="10337800" y="3619500"/>
          <p14:tracePt t="286305" x="10414000" y="3625850"/>
          <p14:tracePt t="286324" x="10668000" y="3657600"/>
          <p14:tracePt t="286342" x="10782300" y="3670300"/>
          <p14:tracePt t="286355" x="10814050" y="3670300"/>
          <p14:tracePt t="286371" x="10864850" y="3670300"/>
          <p14:tracePt t="286388" x="10934700" y="3670300"/>
          <p14:tracePt t="286404" x="11023600" y="3663950"/>
          <p14:tracePt t="286421" x="11169650" y="3644900"/>
          <p14:tracePt t="286439" x="11322050" y="3625850"/>
          <p14:tracePt t="286455" x="11430000" y="3600450"/>
          <p14:tracePt t="286471" x="11468100" y="3575050"/>
          <p14:tracePt t="286488" x="11468100" y="3556000"/>
          <p14:tracePt t="286505" x="11455400" y="3536950"/>
          <p14:tracePt t="286521" x="11430000" y="3505200"/>
          <p14:tracePt t="286539" x="11391900" y="3473450"/>
          <p14:tracePt t="286554" x="11360150" y="3454400"/>
          <p14:tracePt t="286573" x="11341100" y="3441700"/>
          <p14:tracePt t="286588" x="11328400" y="3429000"/>
          <p14:tracePt t="286605" x="11271250" y="3390900"/>
          <p14:tracePt t="286606" x="11220450" y="3371850"/>
          <p14:tracePt t="286622" x="11137900" y="3352800"/>
          <p14:tracePt t="286639" x="10934700" y="3308350"/>
          <p14:tracePt t="286655" x="10566400" y="3257550"/>
          <p14:tracePt t="286672" x="10337800" y="3238500"/>
          <p14:tracePt t="286689" x="10179050" y="3219450"/>
          <p14:tracePt t="286706" x="10121900" y="3206750"/>
          <p14:tracePt t="286738" x="10115550" y="3206750"/>
          <p14:tracePt t="286755" x="10058400" y="3251200"/>
          <p14:tracePt t="286773" x="9944100" y="3295650"/>
          <p14:tracePt t="286789" x="9810750" y="3333750"/>
          <p14:tracePt t="286805" x="9683750" y="3365500"/>
          <p14:tracePt t="286821" x="9607550" y="3390900"/>
          <p14:tracePt t="286839" x="9594850" y="3403600"/>
          <p14:tracePt t="286856" x="9594850" y="3416300"/>
          <p14:tracePt t="286872" x="9601200" y="3416300"/>
          <p14:tracePt t="286888" x="9620250" y="3429000"/>
          <p14:tracePt t="286908" x="9645650" y="3448050"/>
          <p14:tracePt t="286926" x="9658350" y="3479800"/>
          <p14:tracePt t="286938" x="9658350" y="3498850"/>
          <p14:tracePt t="286955" x="9645650" y="3524250"/>
          <p14:tracePt t="286972" x="9645650" y="3530600"/>
          <p14:tracePt t="287025" x="9652000" y="3530600"/>
          <p14:tracePt t="287038" x="9658350" y="3530600"/>
          <p14:tracePt t="287055" x="9683750" y="3530600"/>
          <p14:tracePt t="287073" x="9759950" y="3524250"/>
          <p14:tracePt t="287075" x="9804400" y="3524250"/>
          <p14:tracePt t="287089" x="9893300" y="3517900"/>
          <p14:tracePt t="287105" x="10229850" y="3511550"/>
          <p14:tracePt t="287123" x="10477500" y="3511550"/>
          <p14:tracePt t="287141" x="10655300" y="3524250"/>
          <p14:tracePt t="287156" x="10712450" y="3530600"/>
          <p14:tracePt t="287191" x="10712450" y="3536950"/>
          <p14:tracePt t="287251" x="10718800" y="3530600"/>
          <p14:tracePt t="287260" x="10725150" y="3530600"/>
          <p14:tracePt t="287272" x="10744200" y="3524250"/>
          <p14:tracePt t="287289" x="10782300" y="3505200"/>
          <p14:tracePt t="287306" x="10801350" y="3498850"/>
          <p14:tracePt t="287323" x="10814050" y="3492500"/>
          <p14:tracePt t="287339" x="10820400" y="3486150"/>
          <p14:tracePt t="287356" x="10820400" y="3479800"/>
          <p14:tracePt t="287394" x="10826750" y="3486150"/>
          <p14:tracePt t="287424" x="10839450" y="3498850"/>
          <p14:tracePt t="287442" x="10845800" y="3498850"/>
          <p14:tracePt t="287501" x="10839450" y="3498850"/>
          <p14:tracePt t="287509" x="10833100" y="3498850"/>
          <p14:tracePt t="287525" x="10826750" y="3498850"/>
          <p14:tracePt t="287543" x="10782300" y="3511550"/>
          <p14:tracePt t="287558" x="10750550" y="3524250"/>
          <p14:tracePt t="287576" x="10725150" y="3530600"/>
          <p14:tracePt t="287593" x="10706100" y="3536950"/>
          <p14:tracePt t="287605" x="10668000" y="3536950"/>
          <p14:tracePt t="287624" x="10553700" y="3568700"/>
          <p14:tracePt t="287643" x="10382250" y="3606800"/>
          <p14:tracePt t="287660" x="10083800" y="3657600"/>
          <p14:tracePt t="287662" x="9925050" y="3676650"/>
          <p14:tracePt t="287672" x="9823450" y="3683000"/>
          <p14:tracePt t="287689" x="9493250" y="3695700"/>
          <p14:tracePt t="287707" x="9194800" y="3683000"/>
          <p14:tracePt t="287723" x="8928100" y="3657600"/>
          <p14:tracePt t="287739" x="8483600" y="3632200"/>
          <p14:tracePt t="287756" x="7924800" y="3613150"/>
          <p14:tracePt t="287774" x="7296150" y="3587750"/>
          <p14:tracePt t="287776" x="6985000" y="3568700"/>
          <p14:tracePt t="287789" x="6667500" y="3549650"/>
          <p14:tracePt t="287791" x="6369050" y="3524250"/>
          <p14:tracePt t="287806" x="6165850" y="3505200"/>
          <p14:tracePt t="287808" x="5949950" y="3479800"/>
          <p14:tracePt t="287823" x="5829300" y="3467100"/>
          <p14:tracePt t="287825" x="5721350" y="3448050"/>
          <p14:tracePt t="287841" x="5676900" y="3435350"/>
          <p14:tracePt t="287856" x="5676900" y="3441700"/>
          <p14:tracePt t="287873" x="5657850" y="3460750"/>
          <p14:tracePt t="287892" x="5619750" y="3505200"/>
          <p14:tracePt t="287906" x="5537200" y="3568700"/>
          <p14:tracePt t="287923" x="5410200" y="3619500"/>
          <p14:tracePt t="287939" x="5276850" y="3651250"/>
          <p14:tracePt t="287956" x="5213350" y="3657600"/>
          <p14:tracePt t="287990" x="5226050" y="3651250"/>
          <p14:tracePt t="288023" x="5207000" y="3663950"/>
          <p14:tracePt t="288039" x="5156200" y="3689350"/>
          <p14:tracePt t="288057" x="5041900" y="3714750"/>
          <p14:tracePt t="288073" x="4883150" y="3727450"/>
          <p14:tracePt t="288091" x="4686300" y="3714750"/>
          <p14:tracePt t="288106" x="4654550" y="3695700"/>
          <p14:tracePt t="288123" x="4660900" y="3676650"/>
          <p14:tracePt t="288139" x="4667250" y="3676650"/>
          <p14:tracePt t="288156" x="4660900" y="3676650"/>
          <p14:tracePt t="288173" x="4610100" y="3695700"/>
          <p14:tracePt t="288190" x="4502150" y="3702050"/>
          <p14:tracePt t="288208" x="4381500" y="3708400"/>
          <p14:tracePt t="288210" x="4330700" y="3702050"/>
          <p14:tracePt t="288223" x="4311650" y="3689350"/>
          <p14:tracePt t="288225" x="4298950" y="3663950"/>
          <p14:tracePt t="288241" x="4337050" y="3619500"/>
          <p14:tracePt t="288260" x="4419600" y="3587750"/>
          <p14:tracePt t="288273" x="4476750" y="3575050"/>
          <p14:tracePt t="288289" x="4483100" y="3581400"/>
          <p14:tracePt t="288307" x="4451350" y="3632200"/>
          <p14:tracePt t="288324" x="4343400" y="3683000"/>
          <p14:tracePt t="288342" x="4210050" y="3721100"/>
          <p14:tracePt t="288360" x="4051300" y="3733800"/>
          <p14:tracePt t="288376" x="3937000" y="3733800"/>
          <p14:tracePt t="288396" x="3968750" y="3670300"/>
          <p14:tracePt t="288406" x="4006850" y="3651250"/>
          <p14:tracePt t="288423" x="4070350" y="3632200"/>
          <p14:tracePt t="288440" x="4095750" y="3625850"/>
          <p14:tracePt t="288456" x="4095750" y="3638550"/>
          <p14:tracePt t="288473" x="4083050" y="3670300"/>
          <p14:tracePt t="288490" x="4057650" y="3695700"/>
          <p14:tracePt t="288507" x="4051300" y="3695700"/>
          <p14:tracePt t="288524" x="4057650" y="3695700"/>
          <p14:tracePt t="288541" x="4108450" y="3670300"/>
          <p14:tracePt t="288556" x="4127500" y="3663950"/>
          <p14:tracePt t="288574" x="4108450" y="3663950"/>
          <p14:tracePt t="288590" x="4032250" y="3676650"/>
          <p14:tracePt t="288607" x="3943350" y="3689350"/>
          <p14:tracePt t="288626" x="3911600" y="3695700"/>
          <p14:tracePt t="302402" x="3905250" y="3695700"/>
          <p14:tracePt t="302418" x="3784600" y="3613150"/>
          <p14:tracePt t="302436" x="3562350" y="3498850"/>
          <p14:tracePt t="302452" x="3289300" y="3416300"/>
          <p14:tracePt t="302468" x="3086100" y="3403600"/>
          <p14:tracePt t="302485" x="2971800" y="3403600"/>
          <p14:tracePt t="302502" x="2927350" y="3403600"/>
          <p14:tracePt t="302535" x="2946400" y="3403600"/>
          <p14:tracePt t="302552" x="2940050" y="3403600"/>
          <p14:tracePt t="302568" x="2933700" y="3403600"/>
          <p14:tracePt t="302585" x="2628900" y="3486150"/>
          <p14:tracePt t="302605" x="2444750" y="3549650"/>
          <p14:tracePt t="302618" x="2006600" y="3651250"/>
          <p14:tracePt t="302635" x="1866900" y="3683000"/>
          <p14:tracePt t="302653" x="1835150" y="3695700"/>
          <p14:tracePt t="302669" x="1828800" y="3702050"/>
          <p14:tracePt t="302686" x="1809750" y="3721100"/>
          <p14:tracePt t="302702" x="1758950" y="3759200"/>
          <p14:tracePt t="302718" x="1651000" y="3803650"/>
          <p14:tracePt t="302736" x="1524000" y="3848100"/>
          <p14:tracePt t="302752" x="1371600" y="3879850"/>
          <p14:tracePt t="302769" x="1263650" y="3892550"/>
          <p14:tracePt t="302786" x="1225550" y="3892550"/>
          <p14:tracePt t="302819" x="1219200" y="3892550"/>
          <p14:tracePt t="302837" x="1206500" y="3873500"/>
          <p14:tracePt t="302853" x="1193800" y="3848100"/>
          <p14:tracePt t="302869" x="1181100" y="3835400"/>
          <p14:tracePt t="302886" x="1162050" y="3803650"/>
          <p14:tracePt t="302903" x="1149350" y="3771900"/>
          <p14:tracePt t="302919" x="1149350" y="3733800"/>
          <p14:tracePt t="302935" x="1155700" y="3676650"/>
          <p14:tracePt t="302953" x="1162050" y="3651250"/>
          <p14:tracePt t="302969" x="1168400" y="3644900"/>
          <p14:tracePt t="303019" x="1168400" y="3657600"/>
          <p14:tracePt t="303036" x="1162050" y="3676650"/>
          <p14:tracePt t="303053" x="1162050" y="3689350"/>
          <p14:tracePt t="303070" x="1168400" y="3695700"/>
          <p14:tracePt t="303086" x="1181100" y="3721100"/>
          <p14:tracePt t="303103" x="1187450" y="3740150"/>
          <p14:tracePt t="303119" x="1200150" y="3752850"/>
          <p14:tracePt t="303136" x="1257300" y="3790950"/>
          <p14:tracePt t="303152" x="1390650" y="3810000"/>
          <p14:tracePt t="303169" x="1549400" y="3835400"/>
          <p14:tracePt t="303185" x="1701800" y="3867150"/>
          <p14:tracePt t="303204" x="1866900" y="3892550"/>
          <p14:tracePt t="303218" x="1993900" y="3905250"/>
          <p14:tracePt t="303236" x="2044700" y="3911600"/>
          <p14:tracePt t="303253" x="2070100" y="3892550"/>
          <p14:tracePt t="303269" x="2082800" y="3879850"/>
          <p14:tracePt t="303285" x="2108200" y="3829050"/>
          <p14:tracePt t="303303" x="2133600" y="3765550"/>
          <p14:tracePt t="303319" x="2146300" y="3702050"/>
          <p14:tracePt t="303337" x="2139950" y="3619500"/>
          <p14:tracePt t="303353" x="2095500" y="3568700"/>
          <p14:tracePt t="303358" x="2063750" y="3549650"/>
          <p14:tracePt t="303369" x="2006600" y="3505200"/>
          <p14:tracePt t="303386" x="1917700" y="3441700"/>
          <p14:tracePt t="303407" x="1797050" y="3359150"/>
          <p14:tracePt t="303419" x="1708150" y="3295650"/>
          <p14:tracePt t="303436" x="1644650" y="3238500"/>
          <p14:tracePt t="303453" x="1600200" y="3200400"/>
          <p14:tracePt t="303470" x="1549400" y="3175000"/>
          <p14:tracePt t="303486" x="1473200" y="3162300"/>
          <p14:tracePt t="303503" x="1352550" y="3155950"/>
          <p14:tracePt t="303520" x="1181100" y="3149600"/>
          <p14:tracePt t="303536" x="1092200" y="3149600"/>
          <p14:tracePt t="303553" x="1035050" y="3143250"/>
          <p14:tracePt t="303570" x="1016000" y="3155950"/>
          <p14:tracePt t="303586" x="996950" y="3187700"/>
          <p14:tracePt t="303604" x="952500" y="3251200"/>
          <p14:tracePt t="303621" x="901700" y="3308350"/>
          <p14:tracePt t="303640" x="831850" y="3384550"/>
          <p14:tracePt t="303653" x="781050" y="3441700"/>
          <p14:tracePt t="303669" x="755650" y="3486150"/>
          <p14:tracePt t="303687" x="742950" y="3530600"/>
          <p14:tracePt t="303703" x="755650" y="3562350"/>
          <p14:tracePt t="303706" x="768350" y="3575050"/>
          <p14:tracePt t="303720" x="793750" y="3594100"/>
          <p14:tracePt t="303736" x="863600" y="3638550"/>
          <p14:tracePt t="303755" x="1035050" y="3714750"/>
          <p14:tracePt t="303770" x="1206500" y="3752850"/>
          <p14:tracePt t="303788" x="1365250" y="3765550"/>
          <p14:tracePt t="303802" x="1555750" y="3765550"/>
          <p14:tracePt t="303819" x="1638300" y="3740150"/>
          <p14:tracePt t="303836" x="1657350" y="3721100"/>
          <p14:tracePt t="303853" x="1657350" y="3702050"/>
          <p14:tracePt t="303869" x="1657350" y="3683000"/>
          <p14:tracePt t="303886" x="1644650" y="3670300"/>
          <p14:tracePt t="303904" x="1631950" y="3657600"/>
          <p14:tracePt t="303920" x="1625600" y="3644900"/>
          <p14:tracePt t="303937" x="1631950" y="3638550"/>
          <p14:tracePt t="303953" x="1657350" y="3619500"/>
          <p14:tracePt t="303970" x="1689100" y="3613150"/>
          <p14:tracePt t="303972" x="1708150" y="3613150"/>
          <p14:tracePt t="303986" x="1714500" y="3613150"/>
          <p14:tracePt t="304037" x="1720850" y="3613150"/>
          <p14:tracePt t="304053" x="1733550" y="3613150"/>
          <p14:tracePt t="304070" x="1746250" y="3613150"/>
          <p14:tracePt t="304086" x="1765300" y="3600450"/>
          <p14:tracePt t="304103" x="1790700" y="3587750"/>
          <p14:tracePt t="304119" x="1828800" y="3575050"/>
          <p14:tracePt t="304136" x="1828800" y="3568700"/>
          <p14:tracePt t="304153" x="1797050" y="3568700"/>
          <p14:tracePt t="304169" x="1771650" y="3575050"/>
          <p14:tracePt t="304186" x="1733550" y="3581400"/>
          <p14:tracePt t="304202" x="1695450" y="3587750"/>
          <p14:tracePt t="304220" x="1657350" y="3587750"/>
          <p14:tracePt t="304237" x="1619250" y="3594100"/>
          <p14:tracePt t="304253" x="1555750" y="3613150"/>
          <p14:tracePt t="304271" x="1454150" y="3644900"/>
          <p14:tracePt t="304287" x="1320800" y="3676650"/>
          <p14:tracePt t="304304" x="1200150" y="3702050"/>
          <p14:tracePt t="304321" x="1073150" y="3714750"/>
          <p14:tracePt t="304339" x="1022350" y="3714750"/>
          <p14:tracePt t="304355" x="1009650" y="3714750"/>
          <p14:tracePt t="304403" x="1003300" y="3721100"/>
          <p14:tracePt t="304419" x="984250" y="3746500"/>
          <p14:tracePt t="304436" x="933450" y="3784600"/>
          <p14:tracePt t="304453" x="895350" y="3810000"/>
          <p14:tracePt t="304470" x="876300" y="3822700"/>
          <p14:tracePt t="304487" x="876300" y="3829050"/>
          <p14:tracePt t="304527" x="882650" y="3829050"/>
          <p14:tracePt t="304536" x="889000" y="3829050"/>
          <p14:tracePt t="304554" x="920750" y="3822700"/>
          <p14:tracePt t="304570" x="933450" y="3822700"/>
          <p14:tracePt t="304603" x="933450" y="3835400"/>
          <p14:tracePt t="304620" x="920750" y="3841750"/>
          <p14:tracePt t="304639" x="920750" y="3848100"/>
          <p14:tracePt t="304705" x="927100" y="3848100"/>
          <p14:tracePt t="304711" x="933450" y="3848100"/>
          <p14:tracePt t="304723" x="939800" y="3848100"/>
          <p14:tracePt t="304737" x="958850" y="3848100"/>
          <p14:tracePt t="304753" x="996950" y="3841750"/>
          <p14:tracePt t="304771" x="1060450" y="3829050"/>
          <p14:tracePt t="304787" x="1111250" y="3822700"/>
          <p14:tracePt t="304804" x="1149350" y="3816350"/>
          <p14:tracePt t="304820" x="1219200" y="3803650"/>
          <p14:tracePt t="304837" x="1270000" y="3797300"/>
          <p14:tracePt t="304854" x="1333500" y="3790950"/>
          <p14:tracePt t="304870" x="1365250" y="3778250"/>
          <p14:tracePt t="304889" x="1365250" y="3771900"/>
          <p14:tracePt t="304907" x="1352550" y="3740150"/>
          <p14:tracePt t="304925" x="1289050" y="3670300"/>
          <p14:tracePt t="304937" x="1244600" y="3625850"/>
          <p14:tracePt t="304953" x="1225550" y="3606800"/>
          <p14:tracePt t="304971" x="1219200" y="3600450"/>
          <p14:tracePt t="304987" x="1212850" y="3600450"/>
          <p14:tracePt t="305005" x="1206500" y="3594100"/>
          <p14:tracePt t="305020" x="1168400" y="3594100"/>
          <p14:tracePt t="305037" x="1111250" y="3594100"/>
          <p14:tracePt t="305054" x="1054100" y="3594100"/>
          <p14:tracePt t="305071" x="996950" y="3587750"/>
          <p14:tracePt t="305090" x="952500" y="3581400"/>
          <p14:tracePt t="305108" x="933450" y="3581400"/>
          <p14:tracePt t="305120" x="927100" y="3594100"/>
          <p14:tracePt t="305139" x="927100" y="3632200"/>
          <p14:tracePt t="305153" x="927100" y="3657600"/>
          <p14:tracePt t="305170" x="908050" y="3695700"/>
          <p14:tracePt t="305187" x="876300" y="3740150"/>
          <p14:tracePt t="305204" x="869950" y="3752850"/>
          <p14:tracePt t="305237" x="869950" y="3759200"/>
          <p14:tracePt t="305253" x="876300" y="3759200"/>
          <p14:tracePt t="305271" x="895350" y="3765550"/>
          <p14:tracePt t="305287" x="939800" y="3765550"/>
          <p14:tracePt t="305304" x="984250" y="3765550"/>
          <p14:tracePt t="305323" x="1003300" y="3765550"/>
          <p14:tracePt t="305354" x="984250" y="3771900"/>
          <p14:tracePt t="305371" x="952500" y="3771900"/>
          <p14:tracePt t="305391" x="927100" y="3778250"/>
          <p14:tracePt t="305404" x="920750" y="3778250"/>
          <p14:tracePt t="305493" x="914400" y="3778250"/>
          <p14:tracePt t="305501" x="908050" y="3778250"/>
          <p14:tracePt t="305510" x="901700" y="3784600"/>
          <p14:tracePt t="305523" x="895350" y="3790950"/>
          <p14:tracePt t="305540" x="889000" y="3797300"/>
          <p14:tracePt t="305604" x="895350" y="3797300"/>
          <p14:tracePt t="305616" x="908050" y="3797300"/>
          <p14:tracePt t="305622" x="920750" y="3797300"/>
          <p14:tracePt t="305638" x="984250" y="3797300"/>
          <p14:tracePt t="305655" x="1047750" y="3797300"/>
          <p14:tracePt t="305671" x="1092200" y="3790950"/>
          <p14:tracePt t="305687" x="1136650" y="3784600"/>
          <p14:tracePt t="305704" x="1162050" y="3778250"/>
          <p14:tracePt t="305720" x="1174750" y="3771900"/>
          <p14:tracePt t="305737" x="1181100" y="3765550"/>
          <p14:tracePt t="305754" x="1193800" y="3759200"/>
          <p14:tracePt t="305774" x="1212850" y="3746500"/>
          <p14:tracePt t="305788" x="1238250" y="3727450"/>
          <p14:tracePt t="305806" x="1244600" y="3714750"/>
          <p14:tracePt t="305821" x="1257300" y="3702050"/>
          <p14:tracePt t="305840" x="1257300" y="3689350"/>
          <p14:tracePt t="305873" x="1244600" y="3689350"/>
          <p14:tracePt t="305888" x="1238250" y="3683000"/>
          <p14:tracePt t="305905" x="1206500" y="3683000"/>
          <p14:tracePt t="305921" x="1168400" y="3670300"/>
          <p14:tracePt t="305938" x="1155700" y="3663950"/>
          <p14:tracePt t="305954" x="1117600" y="3663950"/>
          <p14:tracePt t="305971" x="1047750" y="3676650"/>
          <p14:tracePt t="305988" x="971550" y="3689350"/>
          <p14:tracePt t="306005" x="908050" y="3708400"/>
          <p14:tracePt t="306021" x="869950" y="3733800"/>
          <p14:tracePt t="306038" x="850900" y="3746500"/>
          <p14:tracePt t="306055" x="857250" y="3759200"/>
          <p14:tracePt t="306071" x="889000" y="3771900"/>
          <p14:tracePt t="306088" x="952500" y="3803650"/>
          <p14:tracePt t="306106" x="1079500" y="3860800"/>
          <p14:tracePt t="306122" x="1155700" y="3886200"/>
          <p14:tracePt t="306137" x="1244600" y="3905250"/>
          <p14:tracePt t="306157" x="1301750" y="3905250"/>
          <p14:tracePt t="306172" x="1346200" y="3905250"/>
          <p14:tracePt t="306189" x="1371600" y="3892550"/>
          <p14:tracePt t="306204" x="1428750" y="3835400"/>
          <p14:tracePt t="306222" x="1435100" y="3790950"/>
          <p14:tracePt t="306238" x="1422400" y="3765550"/>
          <p14:tracePt t="306255" x="1365250" y="3733800"/>
          <p14:tracePt t="306272" x="1263650" y="3708400"/>
          <p14:tracePt t="306289" x="1130300" y="3683000"/>
          <p14:tracePt t="306306" x="971550" y="3657600"/>
          <p14:tracePt t="306321" x="838200" y="3632200"/>
          <p14:tracePt t="306338" x="704850" y="3600450"/>
          <p14:tracePt t="306354" x="641350" y="3581400"/>
          <p14:tracePt t="306371" x="615950" y="3587750"/>
          <p14:tracePt t="306388" x="615950" y="3651250"/>
          <p14:tracePt t="306406" x="615950" y="3733800"/>
          <p14:tracePt t="306422" x="584200" y="3797300"/>
          <p14:tracePt t="306440" x="558800" y="3848100"/>
          <p14:tracePt t="306458" x="558800" y="3879850"/>
          <p14:tracePt t="306472" x="584200" y="3905250"/>
          <p14:tracePt t="306489" x="654050" y="3917950"/>
          <p14:tracePt t="306505" x="768350" y="3924300"/>
          <p14:tracePt t="306522" x="908050" y="3924300"/>
          <p14:tracePt t="306539" x="1066800" y="3924300"/>
          <p14:tracePt t="306556" x="1219200" y="3924300"/>
          <p14:tracePt t="306572" x="1327150" y="3911600"/>
          <p14:tracePt t="306588" x="1377950" y="3898900"/>
          <p14:tracePt t="306605" x="1416050" y="3879850"/>
          <p14:tracePt t="306622" x="1422400" y="3848100"/>
          <p14:tracePt t="306639" x="1409700" y="3810000"/>
          <p14:tracePt t="306657" x="1352550" y="3778250"/>
          <p14:tracePt t="306672" x="1244600" y="3746500"/>
          <p14:tracePt t="306689" x="1130300" y="3714750"/>
          <p14:tracePt t="306705" x="1098550" y="3702050"/>
          <p14:tracePt t="310994" x="1111250" y="3702050"/>
          <p14:tracePt t="311012" x="1212850" y="3714750"/>
          <p14:tracePt t="311025" x="1447800" y="3740150"/>
          <p14:tracePt t="311042" x="1727200" y="3784600"/>
          <p14:tracePt t="311059" x="2108200" y="3841750"/>
          <p14:tracePt t="311076" x="2457450" y="3892550"/>
          <p14:tracePt t="311092" x="2838450" y="3956050"/>
          <p14:tracePt t="311109" x="3073400" y="4006850"/>
          <p14:tracePt t="311125" x="3168650" y="4032250"/>
          <p14:tracePt t="311143" x="3206750" y="4044950"/>
          <p14:tracePt t="311159" x="3225800" y="4064000"/>
          <p14:tracePt t="311176" x="3244850" y="4083050"/>
          <p14:tracePt t="311178" x="3251200" y="4089400"/>
          <p14:tracePt t="311192" x="3257550" y="4102100"/>
          <p14:tracePt t="311208" x="3257550" y="4127500"/>
          <p14:tracePt t="311226" x="3251200" y="4178300"/>
          <p14:tracePt t="311243" x="3244850" y="4216400"/>
          <p14:tracePt t="311259" x="3238500" y="4254500"/>
          <p14:tracePt t="311277" x="3213100" y="4292600"/>
          <p14:tracePt t="311293" x="3143250" y="4343400"/>
          <p14:tracePt t="311312" x="3079750" y="4375150"/>
          <p14:tracePt t="311326" x="3003550" y="4387850"/>
          <p14:tracePt t="311342" x="2933700" y="4394200"/>
          <p14:tracePt t="311359" x="2889250" y="4387850"/>
          <p14:tracePt t="311376" x="2851150" y="4362450"/>
          <p14:tracePt t="311393" x="2832100" y="4330700"/>
          <p14:tracePt t="311410" x="2717800" y="4305300"/>
          <p14:tracePt t="311429" x="2628900" y="4368800"/>
          <p14:tracePt t="311442" x="2571750" y="4413250"/>
          <p14:tracePt t="311462" x="2463800" y="4489450"/>
          <p14:tracePt t="311476" x="2451100" y="4489450"/>
          <p14:tracePt t="311514" x="2444750" y="4489450"/>
          <p14:tracePt t="311528" x="2438400" y="4483100"/>
          <p14:tracePt t="311543" x="2419350" y="4451350"/>
          <p14:tracePt t="311559" x="2343150" y="4298950"/>
          <p14:tracePt t="311578" x="2311400" y="4229100"/>
          <p14:tracePt t="311597" x="2286000" y="4210050"/>
          <p14:tracePt t="311610" x="2266950" y="4197350"/>
          <p14:tracePt t="311626" x="2247900" y="4184650"/>
          <p14:tracePt t="311643" x="2235200" y="4178300"/>
          <p14:tracePt t="311660" x="2228850" y="4178300"/>
          <p14:tracePt t="311676" x="2222500" y="4171950"/>
          <p14:tracePt t="311709" x="2209800" y="4171950"/>
          <p14:tracePt t="311727" x="2146300" y="4203700"/>
          <p14:tracePt t="311742" x="1987550" y="4241800"/>
          <p14:tracePt t="311760" x="1784350" y="4260850"/>
          <p14:tracePt t="311776" x="1543050" y="4273550"/>
          <p14:tracePt t="311793" x="1365250" y="4260850"/>
          <p14:tracePt t="311811" x="1282700" y="4216400"/>
          <p14:tracePt t="311827" x="1282700" y="4203700"/>
          <p14:tracePt t="311843" x="1289050" y="4191000"/>
          <p14:tracePt t="311861" x="1301750" y="4184650"/>
          <p14:tracePt t="311879" x="1314450" y="4184650"/>
          <p14:tracePt t="311894" x="1333500" y="4184650"/>
          <p14:tracePt t="311909" x="1346200" y="4184650"/>
          <p14:tracePt t="311997" x="1352550" y="4184650"/>
          <p14:tracePt t="312003" x="1358900" y="4184650"/>
          <p14:tracePt t="312013" x="1365250" y="4184650"/>
          <p14:tracePt t="312026" x="1371600" y="4178300"/>
          <p14:tracePt t="312043" x="1409700" y="4171950"/>
          <p14:tracePt t="312059" x="1473200" y="4165600"/>
          <p14:tracePt t="312076" x="1504950" y="4159250"/>
          <p14:tracePt t="312093" x="1517650" y="4159250"/>
          <p14:tracePt t="312110" x="1524000" y="4159250"/>
          <p14:tracePt t="312126" x="1530350" y="4159250"/>
          <p14:tracePt t="312169" x="1524000" y="4159250"/>
          <p14:tracePt t="312178" x="1517650" y="4159250"/>
          <p14:tracePt t="312193" x="1504950" y="4152900"/>
          <p14:tracePt t="312209" x="1409700" y="4146550"/>
          <p14:tracePt t="312226" x="1352550" y="4140200"/>
          <p14:tracePt t="312243" x="1301750" y="4127500"/>
          <p14:tracePt t="312260" x="1250950" y="4114800"/>
          <p14:tracePt t="312277" x="1212850" y="4102100"/>
          <p14:tracePt t="312294" x="1187450" y="4083050"/>
          <p14:tracePt t="312310" x="1168400" y="4070350"/>
          <p14:tracePt t="312327" x="1143000" y="4051300"/>
          <p14:tracePt t="312344" x="1104900" y="4032250"/>
          <p14:tracePt t="312361" x="1003300" y="3994150"/>
          <p14:tracePt t="312377" x="952500" y="3968750"/>
          <p14:tracePt t="312395" x="825500" y="3911600"/>
          <p14:tracePt t="312410" x="774700" y="3886200"/>
          <p14:tracePt t="312427" x="755650" y="3873500"/>
          <p14:tracePt t="312443" x="698500" y="3867150"/>
          <p14:tracePt t="312463" x="635000" y="3867150"/>
          <p14:tracePt t="312476" x="533400" y="3873500"/>
          <p14:tracePt t="312493" x="412750" y="3879850"/>
          <p14:tracePt t="312510" x="311150" y="3886200"/>
          <p14:tracePt t="312527" x="266700" y="3898900"/>
          <p14:tracePt t="312543" x="228600" y="3917950"/>
          <p14:tracePt t="312561" x="190500" y="3949700"/>
          <p14:tracePt t="312578" x="146050" y="3987800"/>
          <p14:tracePt t="312580" x="127000" y="4013200"/>
          <p14:tracePt t="312594" x="107950" y="4032250"/>
          <p14:tracePt t="312610" x="76200" y="4083050"/>
          <p14:tracePt t="312628" x="57150" y="4127500"/>
          <p14:tracePt t="312644" x="57150" y="4191000"/>
          <p14:tracePt t="312660" x="88900" y="4229100"/>
          <p14:tracePt t="312677" x="133350" y="4273550"/>
          <p14:tracePt t="312693" x="190500" y="4305300"/>
          <p14:tracePt t="312710" x="260350" y="4337050"/>
          <p14:tracePt t="312728" x="368300" y="4362450"/>
          <p14:tracePt t="312743" x="482600" y="4375150"/>
          <p14:tracePt t="312760" x="577850" y="4375150"/>
          <p14:tracePt t="312777" x="698500" y="4362450"/>
          <p14:tracePt t="312796" x="819150" y="4337050"/>
          <p14:tracePt t="312810" x="901700" y="4318000"/>
          <p14:tracePt t="312829" x="996950" y="4305300"/>
          <p14:tracePt t="312847" x="1079500" y="4292600"/>
          <p14:tracePt t="312864" x="1123950" y="4279900"/>
          <p14:tracePt t="312877" x="1149350" y="4267200"/>
          <p14:tracePt t="312896" x="1181100" y="4229100"/>
          <p14:tracePt t="312911" x="1193800" y="4197350"/>
          <p14:tracePt t="312927" x="1200150" y="4165600"/>
          <p14:tracePt t="312946" x="1200150" y="4140200"/>
          <p14:tracePt t="312963" x="1200150" y="4114800"/>
          <p14:tracePt t="312980" x="1193800" y="4095750"/>
          <p14:tracePt t="312994" x="1181100" y="4083050"/>
          <p14:tracePt t="313012" x="1155700" y="4070350"/>
          <p14:tracePt t="313028" x="1085850" y="4051300"/>
          <p14:tracePt t="313044" x="1009650" y="4032250"/>
          <p14:tracePt t="313063" x="927100" y="4019550"/>
          <p14:tracePt t="313077" x="844550" y="4013200"/>
          <p14:tracePt t="313094" x="742950" y="4000500"/>
          <p14:tracePt t="313096" x="704850" y="4000500"/>
          <p14:tracePt t="313110" x="647700" y="4000500"/>
          <p14:tracePt t="313129" x="520700" y="4000500"/>
          <p14:tracePt t="313144" x="444500" y="4019550"/>
          <p14:tracePt t="313160" x="393700" y="4038600"/>
          <p14:tracePt t="313180" x="355600" y="4057650"/>
          <p14:tracePt t="313197" x="330200" y="4083050"/>
          <p14:tracePt t="313210" x="304800" y="4102100"/>
          <p14:tracePt t="313227" x="292100" y="4121150"/>
          <p14:tracePt t="313247" x="292100" y="4133850"/>
          <p14:tracePt t="313261" x="304800" y="4165600"/>
          <p14:tracePt t="313279" x="361950" y="4216400"/>
          <p14:tracePt t="313297" x="387350" y="4241800"/>
          <p14:tracePt t="313310" x="450850" y="4292600"/>
          <p14:tracePt t="313328" x="533400" y="4349750"/>
          <p14:tracePt t="313347" x="641350" y="4400550"/>
          <p14:tracePt t="313361" x="685800" y="4413250"/>
          <p14:tracePt t="313380" x="793750" y="4425950"/>
          <p14:tracePt t="313400" x="850900" y="4425950"/>
          <p14:tracePt t="313410" x="901700" y="4413250"/>
          <p14:tracePt t="313430" x="939800" y="4400550"/>
          <p14:tracePt t="313448" x="984250" y="4381500"/>
          <p14:tracePt t="313461" x="1028700" y="4356100"/>
          <p14:tracePt t="313477" x="1066800" y="4330700"/>
          <p14:tracePt t="313494" x="1104900" y="4298950"/>
          <p14:tracePt t="313514" x="1130300" y="4273550"/>
          <p14:tracePt t="313528" x="1149350" y="4241800"/>
          <p14:tracePt t="313545" x="1162050" y="4216400"/>
          <p14:tracePt t="313561" x="1162050" y="4197350"/>
          <p14:tracePt t="313580" x="1149350" y="4178300"/>
          <p14:tracePt t="313595" x="1123950" y="4165600"/>
          <p14:tracePt t="313610" x="1054100" y="4146550"/>
          <p14:tracePt t="313628" x="946150" y="4121150"/>
          <p14:tracePt t="313645" x="889000" y="4102100"/>
          <p14:tracePt t="313663" x="857250" y="4089400"/>
          <p14:tracePt t="313680" x="838200" y="4083050"/>
          <p14:tracePt t="313696" x="825500" y="4076700"/>
          <p14:tracePt t="313711" x="781050" y="4076700"/>
          <p14:tracePt t="313729" x="698500" y="4083050"/>
          <p14:tracePt t="313744" x="603250" y="4083050"/>
          <p14:tracePt t="313761" x="520700" y="4076700"/>
          <p14:tracePt t="313781" x="438150" y="4070350"/>
          <p14:tracePt t="313798" x="419100" y="4070350"/>
          <p14:tracePt t="313813" x="412750" y="4083050"/>
          <p14:tracePt t="313828" x="406400" y="4114800"/>
          <p14:tracePt t="313845" x="393700" y="4159250"/>
          <p14:tracePt t="313861" x="355600" y="4203700"/>
          <p14:tracePt t="313879" x="336550" y="4222750"/>
          <p14:tracePt t="313898" x="311150" y="4248150"/>
          <p14:tracePt t="313914" x="311150" y="4260850"/>
          <p14:tracePt t="313931" x="311150" y="4273550"/>
          <p14:tracePt t="313934" x="317500" y="4286250"/>
          <p14:tracePt t="313944" x="323850" y="4286250"/>
          <p14:tracePt t="313964" x="355600" y="4318000"/>
          <p14:tracePt t="313978" x="387350" y="4337050"/>
          <p14:tracePt t="313997" x="425450" y="4375150"/>
          <p14:tracePt t="314011" x="444500" y="4406900"/>
          <p14:tracePt t="314028" x="457200" y="4425950"/>
          <p14:tracePt t="314046" x="469900" y="4445000"/>
          <p14:tracePt t="314061" x="469900" y="4451350"/>
          <p14:tracePt t="314100" x="476250" y="4451350"/>
          <p14:tracePt t="314112" x="476250" y="4457700"/>
          <p14:tracePt t="314128" x="488950" y="4464050"/>
          <p14:tracePt t="314145" x="508000" y="4470400"/>
          <p14:tracePt t="314161" x="596900" y="4476750"/>
          <p14:tracePt t="314179" x="622300" y="4476750"/>
          <p14:tracePt t="314195" x="730250" y="4476750"/>
          <p14:tracePt t="314211" x="863600" y="4476750"/>
          <p14:tracePt t="314228" x="939800" y="4464050"/>
          <p14:tracePt t="314245" x="1009650" y="4451350"/>
          <p14:tracePt t="314261" x="1079500" y="4432300"/>
          <p14:tracePt t="314280" x="1155700" y="4400550"/>
          <p14:tracePt t="314295" x="1212850" y="4381500"/>
          <p14:tracePt t="314312" x="1263650" y="4356100"/>
          <p14:tracePt t="314328" x="1289050" y="4343400"/>
          <p14:tracePt t="314345" x="1320800" y="4318000"/>
          <p14:tracePt t="314362" x="1346200" y="4298950"/>
          <p14:tracePt t="314378" x="1358900" y="4273550"/>
          <p14:tracePt t="314396" x="1358900" y="4248150"/>
          <p14:tracePt t="314411" x="1358900" y="4229100"/>
          <p14:tracePt t="314430" x="1358900" y="4203700"/>
          <p14:tracePt t="314445" x="1346200" y="4184650"/>
          <p14:tracePt t="314462" x="1327150" y="4159250"/>
          <p14:tracePt t="314478" x="1314450" y="4152900"/>
          <p14:tracePt t="314495" x="1301750" y="4140200"/>
          <p14:tracePt t="314512" x="1282700" y="4127500"/>
          <p14:tracePt t="314530" x="1238250" y="4127500"/>
          <p14:tracePt t="314545" x="1130300" y="4133850"/>
          <p14:tracePt t="314562" x="1016000" y="4146550"/>
          <p14:tracePt t="314578" x="927100" y="4152900"/>
          <p14:tracePt t="314595" x="857250" y="4152900"/>
          <p14:tracePt t="314612" x="819150" y="4165600"/>
          <p14:tracePt t="314631" x="806450" y="4216400"/>
          <p14:tracePt t="314645" x="806450" y="4260850"/>
          <p14:tracePt t="314661" x="800100" y="4337050"/>
          <p14:tracePt t="314678" x="768350" y="4413250"/>
          <p14:tracePt t="314695" x="723900" y="4476750"/>
          <p14:tracePt t="314713" x="685800" y="4527550"/>
          <p14:tracePt t="314729" x="666750" y="4578350"/>
          <p14:tracePt t="314745" x="660400" y="4622800"/>
          <p14:tracePt t="314762" x="679450" y="4667250"/>
          <p14:tracePt t="314781" x="704850" y="4699000"/>
          <p14:tracePt t="314799" x="749300" y="4718050"/>
          <p14:tracePt t="314816" x="857250" y="4749800"/>
          <p14:tracePt t="314829" x="901700" y="4749800"/>
          <p14:tracePt t="314846" x="1054100" y="4749800"/>
          <p14:tracePt t="314847" x="1111250" y="4749800"/>
          <p14:tracePt t="314862" x="1181100" y="4743450"/>
          <p14:tracePt t="314878" x="1295400" y="4718050"/>
          <p14:tracePt t="314898" x="1422400" y="4660900"/>
          <p14:tracePt t="314912" x="1504950" y="4591050"/>
          <p14:tracePt t="314929" x="1549400" y="4514850"/>
          <p14:tracePt t="314945" x="1562100" y="4432300"/>
          <p14:tracePt t="314963" x="1562100" y="4375150"/>
          <p14:tracePt t="314978" x="1530350" y="4324350"/>
          <p14:tracePt t="314995" x="1485900" y="4279900"/>
          <p14:tracePt t="315011" x="1428750" y="4241800"/>
          <p14:tracePt t="315028" x="1365250" y="4210050"/>
          <p14:tracePt t="315045" x="1301750" y="4184650"/>
          <p14:tracePt t="315063" x="1250950" y="4184650"/>
          <p14:tracePt t="315079" x="1187450" y="4197350"/>
          <p14:tracePt t="315096" x="1130300" y="4229100"/>
          <p14:tracePt t="315113" x="1073150" y="4279900"/>
          <p14:tracePt t="315131" x="939800" y="4438650"/>
          <p14:tracePt t="315145" x="863600" y="4546600"/>
          <p14:tracePt t="315163" x="831850" y="4622800"/>
          <p14:tracePt t="315179" x="812800" y="4705350"/>
          <p14:tracePt t="315196" x="825500" y="4775200"/>
          <p14:tracePt t="315213" x="850900" y="4819650"/>
          <p14:tracePt t="315229" x="895350" y="4870450"/>
          <p14:tracePt t="315246" x="984250" y="4921250"/>
          <p14:tracePt t="315262" x="1136650" y="4965700"/>
          <p14:tracePt t="315279" x="1276350" y="4991100"/>
          <p14:tracePt t="315295" x="1403350" y="4991100"/>
          <p14:tracePt t="315312" x="1485900" y="4978400"/>
          <p14:tracePt t="315329" x="1555750" y="4978400"/>
          <p14:tracePt t="315345" x="1739900" y="4991100"/>
          <p14:tracePt t="315363" x="1828800" y="5003800"/>
          <p14:tracePt t="315379" x="2044700" y="5016500"/>
          <p14:tracePt t="315397" x="2400300" y="5029200"/>
          <p14:tracePt t="315412" x="2724150" y="5029200"/>
          <p14:tracePt t="315429" x="3048000" y="5003800"/>
          <p14:tracePt t="315446" x="3276600" y="4978400"/>
          <p14:tracePt t="315463" x="3359150" y="4953000"/>
          <p14:tracePt t="315480" x="3378200" y="4933950"/>
          <p14:tracePt t="315496" x="3403600" y="4902200"/>
          <p14:tracePt t="315513" x="3454400" y="4876800"/>
          <p14:tracePt t="315529" x="3517900" y="4883150"/>
          <p14:tracePt t="315530" x="3562350" y="4902200"/>
          <p14:tracePt t="315546" x="3594100" y="4927600"/>
          <p14:tracePt t="315563" x="3619500" y="4972050"/>
          <p14:tracePt t="315582" x="3581400" y="5041900"/>
          <p14:tracePt t="315596" x="3549650" y="5086350"/>
          <p14:tracePt t="315614" x="3530600" y="5143500"/>
          <p14:tracePt t="315630" x="3517900" y="5213350"/>
          <p14:tracePt t="315649" x="3511550" y="5270500"/>
          <p14:tracePt t="315662" x="3511550" y="5302250"/>
          <p14:tracePt t="315696" x="3517900" y="5308600"/>
          <p14:tracePt t="315712" x="3524250" y="5314950"/>
          <p14:tracePt t="315730" x="3530600" y="5327650"/>
          <p14:tracePt t="315748" x="3543300" y="5340350"/>
          <p14:tracePt t="315766" x="3562350" y="5365750"/>
          <p14:tracePt t="315783" x="3575050" y="5384800"/>
          <p14:tracePt t="315796" x="3594100" y="5397500"/>
          <p14:tracePt t="315812" x="3632200" y="5416550"/>
          <p14:tracePt t="315829" x="3702050" y="5435600"/>
          <p14:tracePt t="315848" x="3759200" y="5441950"/>
          <p14:tracePt t="315863" x="3803650" y="5435600"/>
          <p14:tracePt t="315880" x="3835400" y="5410200"/>
          <p14:tracePt t="315896" x="3860800" y="5359400"/>
          <p14:tracePt t="315914" x="3886200" y="5289550"/>
          <p14:tracePt t="315930" x="3917950" y="5219700"/>
          <p14:tracePt t="315947" x="3981450" y="5130800"/>
          <p14:tracePt t="315962" x="4089400" y="5035550"/>
          <p14:tracePt t="315979" x="4171950" y="4978400"/>
          <p14:tracePt t="315996" x="4222750" y="4946650"/>
          <p14:tracePt t="316014" x="4267200" y="4914900"/>
          <p14:tracePt t="316030" x="4298950" y="4883150"/>
          <p14:tracePt t="316047" x="4318000" y="4857750"/>
          <p14:tracePt t="316066" x="4356100" y="4813300"/>
          <p14:tracePt t="316079" x="4432300" y="4781550"/>
          <p14:tracePt t="316099" x="4495800" y="4749800"/>
          <p14:tracePt t="316102" x="4521200" y="4737100"/>
          <p14:tracePt t="316116" x="4552950" y="4718050"/>
          <p14:tracePt t="316130" x="4597400" y="4679950"/>
          <p14:tracePt t="316147" x="4629150" y="4648200"/>
          <p14:tracePt t="316163" x="4667250" y="4616450"/>
          <p14:tracePt t="316181" x="4705350" y="4591050"/>
          <p14:tracePt t="316197" x="4743450" y="4578350"/>
          <p14:tracePt t="316213" x="4826000" y="4552950"/>
          <p14:tracePt t="316235" x="4946650" y="4508500"/>
          <p14:tracePt t="316247" x="5003800" y="4483100"/>
          <p14:tracePt t="316264" x="5041900" y="4464050"/>
          <p14:tracePt t="316281" x="5092700" y="4438650"/>
          <p14:tracePt t="316297" x="5130800" y="4425950"/>
          <p14:tracePt t="316313" x="5187950" y="4419600"/>
          <p14:tracePt t="316330" x="5219700" y="4419600"/>
          <p14:tracePt t="316347" x="5251450" y="4438650"/>
          <p14:tracePt t="316365" x="5289550" y="4464050"/>
          <p14:tracePt t="316380" x="5314950" y="4489450"/>
          <p14:tracePt t="316397" x="5359400" y="4502150"/>
          <p14:tracePt t="316413" x="5403850" y="4508500"/>
          <p14:tracePt t="316431" x="5499100" y="4527550"/>
          <p14:tracePt t="316447" x="5613400" y="4540250"/>
          <p14:tracePt t="316464" x="5778500" y="4572000"/>
          <p14:tracePt t="316480" x="5924550" y="4597400"/>
          <p14:tracePt t="316496" x="6051550" y="4622800"/>
          <p14:tracePt t="316499" x="6102350" y="4635500"/>
          <p14:tracePt t="316517" x="6172200" y="4641850"/>
          <p14:tracePt t="316531" x="6197600" y="4641850"/>
          <p14:tracePt t="316547" x="6248400" y="4616450"/>
          <p14:tracePt t="316564" x="6286500" y="4584700"/>
          <p14:tracePt t="316580" x="6324600" y="4540250"/>
          <p14:tracePt t="316597" x="6356350" y="4495800"/>
          <p14:tracePt t="316614" x="6394450" y="4451350"/>
          <p14:tracePt t="316630" x="6419850" y="4394200"/>
          <p14:tracePt t="316647" x="6438900" y="4349750"/>
          <p14:tracePt t="316664" x="6445250" y="4298950"/>
          <p14:tracePt t="316680" x="6451600" y="4248150"/>
          <p14:tracePt t="316698" x="6451600" y="4197350"/>
          <p14:tracePt t="316714" x="6432550" y="4152900"/>
          <p14:tracePt t="316731" x="6394450" y="4102100"/>
          <p14:tracePt t="316747" x="6362700" y="4070350"/>
          <p14:tracePt t="316764" x="6267450" y="4025900"/>
          <p14:tracePt t="316781" x="6254750" y="4019550"/>
          <p14:tracePt t="316797" x="6184900" y="4000500"/>
          <p14:tracePt t="316817" x="6102350" y="3981450"/>
          <p14:tracePt t="316831" x="6032500" y="3968750"/>
          <p14:tracePt t="316847" x="5969000" y="3949700"/>
          <p14:tracePt t="316864" x="5924550" y="3943350"/>
          <p14:tracePt t="316881" x="5880100" y="3937000"/>
          <p14:tracePt t="316898" x="5829300" y="3930650"/>
          <p14:tracePt t="316914" x="5759450" y="3930650"/>
          <p14:tracePt t="316930" x="5676900" y="3930650"/>
          <p14:tracePt t="316948" x="5581650" y="3937000"/>
          <p14:tracePt t="316964" x="5518150" y="3943350"/>
          <p14:tracePt t="316980" x="5441950" y="3956050"/>
          <p14:tracePt t="316996" x="5378450" y="3962400"/>
          <p14:tracePt t="317013" x="5232400" y="3981450"/>
          <p14:tracePt t="317030" x="5124450" y="3994150"/>
          <p14:tracePt t="317047" x="5016500" y="4019550"/>
          <p14:tracePt t="317063" x="4914900" y="4038600"/>
          <p14:tracePt t="317081" x="4813300" y="4057650"/>
          <p14:tracePt t="317097" x="4718050" y="4076700"/>
          <p14:tracePt t="317114" x="4648200" y="4102100"/>
          <p14:tracePt t="317134" x="4603750" y="4127500"/>
          <p14:tracePt t="317147" x="4572000" y="4152900"/>
          <p14:tracePt t="317164" x="4540250" y="4184650"/>
          <p14:tracePt t="317181" x="4508500" y="4210050"/>
          <p14:tracePt t="317200" x="4451350" y="4248150"/>
          <p14:tracePt t="317214" x="4432300" y="4260850"/>
          <p14:tracePt t="317233" x="4406900" y="4273550"/>
          <p14:tracePt t="317297" x="4413250" y="4273550"/>
          <p14:tracePt t="317303" x="4419600" y="4273550"/>
          <p14:tracePt t="317313" x="4438650" y="4273550"/>
          <p14:tracePt t="317333" x="4476750" y="4273550"/>
          <p14:tracePt t="317348" x="4533900" y="4279900"/>
          <p14:tracePt t="317366" x="4591050" y="4286250"/>
          <p14:tracePt t="317383" x="4692650" y="4286250"/>
          <p14:tracePt t="317386" x="4762500" y="4286250"/>
          <p14:tracePt t="317398" x="4794250" y="4286250"/>
          <p14:tracePt t="317416" x="4908550" y="4273550"/>
          <p14:tracePt t="317418" x="4927600" y="4273550"/>
          <p14:tracePt t="317431" x="4972050" y="4267200"/>
          <p14:tracePt t="317448" x="5016500" y="4254500"/>
          <p14:tracePt t="317465" x="5067300" y="4235450"/>
          <p14:tracePt t="317481" x="5105400" y="4216400"/>
          <p14:tracePt t="317498" x="5149850" y="4197350"/>
          <p14:tracePt t="317515" x="5156200" y="4191000"/>
          <p14:tracePt t="317534" x="5168900" y="4178300"/>
          <p14:tracePt t="317547" x="5181600" y="4152900"/>
          <p14:tracePt t="317564" x="5194300" y="4121150"/>
          <p14:tracePt t="317581" x="5200650" y="4095750"/>
          <p14:tracePt t="317598" x="5194300" y="4051300"/>
          <p14:tracePt t="317616" x="5181600" y="4019550"/>
          <p14:tracePt t="317634" x="5162550" y="4000500"/>
          <p14:tracePt t="317648" x="5124450" y="3968750"/>
          <p14:tracePt t="317665" x="5092700" y="3949700"/>
          <p14:tracePt t="317682" x="5041900" y="3924300"/>
          <p14:tracePt t="317698" x="5003800" y="3898900"/>
          <p14:tracePt t="317716" x="4965700" y="3879850"/>
          <p14:tracePt t="317731" x="4908550" y="3860800"/>
          <p14:tracePt t="317748" x="4819650" y="3867150"/>
          <p14:tracePt t="317765" x="4737100" y="3892550"/>
          <p14:tracePt t="317781" x="4648200" y="3924300"/>
          <p14:tracePt t="317799" x="4559300" y="3962400"/>
          <p14:tracePt t="317814" x="4495800" y="3994150"/>
          <p14:tracePt t="317831" x="4445000" y="4025900"/>
          <p14:tracePt t="317848" x="4419600" y="4064000"/>
          <p14:tracePt t="317864" x="4406900" y="4108450"/>
          <p14:tracePt t="317881" x="4406900" y="4146550"/>
          <p14:tracePt t="317898" x="4413250" y="4184650"/>
          <p14:tracePt t="317915" x="4432300" y="4222750"/>
          <p14:tracePt t="317932" x="4451350" y="4267200"/>
          <p14:tracePt t="317949" x="4483100" y="4305300"/>
          <p14:tracePt t="317964" x="4514850" y="4337050"/>
          <p14:tracePt t="317981" x="4584700" y="4381500"/>
          <p14:tracePt t="318000" x="4667250" y="4400550"/>
          <p14:tracePt t="318015" x="4737100" y="4413250"/>
          <p14:tracePt t="318032" x="4819650" y="4419600"/>
          <p14:tracePt t="318048" x="4876800" y="4413250"/>
          <p14:tracePt t="318065" x="4946650" y="4387850"/>
          <p14:tracePt t="318081" x="4991100" y="4356100"/>
          <p14:tracePt t="318099" x="5016500" y="4318000"/>
          <p14:tracePt t="318115" x="5029200" y="4273550"/>
          <p14:tracePt t="318117" x="5035550" y="4235450"/>
          <p14:tracePt t="318131" x="5029200" y="4197350"/>
          <p14:tracePt t="318133" x="5016500" y="4171950"/>
          <p14:tracePt t="318148" x="4997450" y="4152900"/>
          <p14:tracePt t="318165" x="4940300" y="4102100"/>
          <p14:tracePt t="318166" x="4914900" y="4083050"/>
          <p14:tracePt t="318183" x="4845050" y="4044950"/>
          <p14:tracePt t="318198" x="4806950" y="4025900"/>
          <p14:tracePt t="318215" x="4743450" y="4000500"/>
          <p14:tracePt t="318232" x="4641850" y="3968750"/>
          <p14:tracePt t="318251" x="4572000" y="3956050"/>
          <p14:tracePt t="318266" x="4502150" y="3956050"/>
          <p14:tracePt t="318281" x="4419600" y="3987800"/>
          <p14:tracePt t="318298" x="4330700" y="4019550"/>
          <p14:tracePt t="318314" x="4254500" y="4051300"/>
          <p14:tracePt t="318332" x="4171950" y="4076700"/>
          <p14:tracePt t="318348" x="4102100" y="4089400"/>
          <p14:tracePt t="318365" x="4076700" y="4102100"/>
          <p14:tracePt t="318383" x="4127500" y="4127500"/>
          <p14:tracePt t="318398" x="4184650" y="4146550"/>
          <p14:tracePt t="318415" x="4337050" y="4191000"/>
          <p14:tracePt t="318432" x="4597400" y="4254500"/>
          <p14:tracePt t="318449" x="4679950" y="4267200"/>
          <p14:tracePt t="318466" x="4705350" y="4267200"/>
          <p14:tracePt t="318484" x="4730750" y="4267200"/>
          <p14:tracePt t="318501" x="4749800" y="4267200"/>
          <p14:tracePt t="318515" x="4768850" y="4248150"/>
          <p14:tracePt t="318532" x="4775200" y="4191000"/>
          <p14:tracePt t="318548" x="4775200" y="4121150"/>
          <p14:tracePt t="318566" x="4756150" y="4032250"/>
          <p14:tracePt t="318582" x="4724400" y="3956050"/>
          <p14:tracePt t="318598" x="4679950" y="3911600"/>
          <p14:tracePt t="318615" x="4641850" y="3898900"/>
          <p14:tracePt t="318635" x="4559300" y="3898900"/>
          <p14:tracePt t="318652" x="4502150" y="3917950"/>
          <p14:tracePt t="318664" x="4457700" y="3937000"/>
          <p14:tracePt t="318684" x="4419600" y="3962400"/>
          <p14:tracePt t="318702" x="4394200" y="3987800"/>
          <p14:tracePt t="318715" x="4381500" y="4013200"/>
          <p14:tracePt t="318732" x="4375150" y="4051300"/>
          <p14:tracePt t="318749" x="4394200" y="4102100"/>
          <p14:tracePt t="318768" x="4419600" y="4140200"/>
          <p14:tracePt t="318785" x="4451350" y="4191000"/>
          <p14:tracePt t="318803" x="4476750" y="4222750"/>
          <p14:tracePt t="318815" x="4508500" y="4254500"/>
          <p14:tracePt t="318832" x="4521200" y="4267200"/>
          <p14:tracePt t="318851" x="4527550" y="4279900"/>
          <p14:tracePt t="318866" x="4533900" y="4279900"/>
          <p14:tracePt t="318899" x="4540250" y="4279900"/>
          <p14:tracePt t="318915" x="4552950" y="4279900"/>
          <p14:tracePt t="318932" x="4559300" y="4279900"/>
          <p14:tracePt t="318949" x="4565650" y="4273550"/>
          <p14:tracePt t="318965" x="4572000" y="4267200"/>
          <p14:tracePt t="318982" x="4572000" y="4260850"/>
          <p14:tracePt t="318999" x="4572000" y="4254500"/>
          <p14:tracePt t="319033" x="4572000" y="4248150"/>
          <p14:tracePt t="319050" x="4572000" y="4241800"/>
          <p14:tracePt t="319066" x="4565650" y="4241800"/>
          <p14:tracePt t="319082" x="4552950" y="4241800"/>
          <p14:tracePt t="319099" x="4546600" y="4241800"/>
          <p14:tracePt t="319115" x="4540250" y="4241800"/>
          <p14:tracePt t="319205" x="4540250" y="4248150"/>
          <p14:tracePt t="319212" x="4533900" y="4248150"/>
          <p14:tracePt t="319220" x="4533900" y="4254500"/>
          <p14:tracePt t="319233" x="4527550" y="4254500"/>
          <p14:tracePt t="319372" x="4521200" y="4260850"/>
          <p14:tracePt t="319380" x="4514850" y="4267200"/>
          <p14:tracePt t="319386" x="4508500" y="4273550"/>
          <p14:tracePt t="319399" x="4502150" y="4273550"/>
          <p14:tracePt t="319416" x="4502150" y="4279900"/>
          <p14:tracePt t="319606" x="4502150" y="4273550"/>
          <p14:tracePt t="319613" x="4502150" y="4267200"/>
          <p14:tracePt t="319633" x="4502150" y="4260850"/>
          <p14:tracePt t="319650" x="4495800" y="4260850"/>
          <p14:tracePt t="320017" x="4495800" y="4254500"/>
          <p14:tracePt t="320036" x="4483100" y="4241800"/>
          <p14:tracePt t="320051" x="4464050" y="4222750"/>
          <p14:tracePt t="320067" x="4445000" y="4203700"/>
          <p14:tracePt t="320083" x="4438650" y="4197350"/>
          <p14:tracePt t="320117" x="4445000" y="4210050"/>
          <p14:tracePt t="320133" x="4457700" y="4229100"/>
          <p14:tracePt t="320134" x="4457700" y="4241800"/>
          <p14:tracePt t="320150" x="4464050" y="4254500"/>
          <p14:tracePt t="320167" x="4464050" y="4267200"/>
          <p14:tracePt t="320183" x="4470400" y="4273550"/>
          <p14:tracePt t="320216" x="4476750" y="4279900"/>
          <p14:tracePt t="320232" x="4489450" y="4292600"/>
          <p14:tracePt t="320253" x="4533900" y="4337050"/>
          <p14:tracePt t="320266" x="4552950" y="4356100"/>
          <p14:tracePt t="320283" x="4559300" y="4368800"/>
          <p14:tracePt t="320301" x="4565650" y="4375150"/>
          <p14:tracePt t="320333" x="4578350" y="4375150"/>
          <p14:tracePt t="320350" x="4616450" y="4356100"/>
          <p14:tracePt t="320369" x="4660900" y="4324350"/>
          <p14:tracePt t="320383" x="4686300" y="4311650"/>
          <p14:tracePt t="320400" x="4699000" y="4305300"/>
          <p14:tracePt t="320417" x="4679950" y="4305300"/>
          <p14:tracePt t="320433" x="4546600" y="4311650"/>
          <p14:tracePt t="320453" x="4514850" y="4311650"/>
          <p14:tracePt t="325869" x="4508500" y="4311650"/>
          <p14:tracePt t="325888" x="4464050" y="4292600"/>
          <p14:tracePt t="325905" x="4445000" y="4267200"/>
          <p14:tracePt t="325924" x="4445000" y="4260850"/>
          <p14:tracePt t="325958" x="4464050" y="4260850"/>
          <p14:tracePt t="325974" x="4591050" y="4292600"/>
          <p14:tracePt t="325989" x="4705350" y="4337050"/>
          <p14:tracePt t="326005" x="4965700" y="4419600"/>
          <p14:tracePt t="326021" x="5384800" y="4470400"/>
          <p14:tracePt t="326039" x="5588000" y="4489450"/>
          <p14:tracePt t="326055" x="5734050" y="4489450"/>
          <p14:tracePt t="326071" x="5861050" y="4476750"/>
          <p14:tracePt t="326089" x="5988050" y="4470400"/>
          <p14:tracePt t="326105" x="6134100" y="4476750"/>
          <p14:tracePt t="326122" x="6273800" y="4495800"/>
          <p14:tracePt t="326138" x="6356350" y="4508500"/>
          <p14:tracePt t="326155" x="6426200" y="4508500"/>
          <p14:tracePt t="326172" x="6457950" y="4514850"/>
          <p14:tracePt t="326188" x="6464300" y="4514850"/>
          <p14:tracePt t="326205" x="6464300" y="4508500"/>
          <p14:tracePt t="326222" x="6464300" y="4483100"/>
          <p14:tracePt t="326254" x="6464300" y="4476750"/>
          <p14:tracePt t="326271" x="6496050" y="4445000"/>
          <p14:tracePt t="326289" x="6546850" y="4413250"/>
          <p14:tracePt t="326307" x="6559550" y="4400550"/>
          <p14:tracePt t="326322" x="6559550" y="4394200"/>
          <p14:tracePt t="326340" x="6546850" y="4381500"/>
          <p14:tracePt t="326355" x="6438900" y="4318000"/>
          <p14:tracePt t="326374" x="6343650" y="4260850"/>
          <p14:tracePt t="326395" x="6242050" y="4203700"/>
          <p14:tracePt t="326407" x="6242050" y="4197350"/>
          <p14:tracePt t="326421" x="6242050" y="4191000"/>
          <p14:tracePt t="326441" x="6280150" y="4191000"/>
          <p14:tracePt t="326459" x="6337300" y="4191000"/>
          <p14:tracePt t="326471" x="6375400" y="4203700"/>
          <p14:tracePt t="326488" x="6388100" y="4203700"/>
          <p14:tracePt t="326529" x="6394450" y="4203700"/>
          <p14:tracePt t="326538" x="6400800" y="4203700"/>
          <p14:tracePt t="326555" x="6432550" y="4203700"/>
          <p14:tracePt t="326573" x="6470650" y="4197350"/>
          <p14:tracePt t="326589" x="6521450" y="4191000"/>
          <p14:tracePt t="326605" x="6559550" y="4184650"/>
          <p14:tracePt t="326622" x="6584950" y="4184650"/>
          <p14:tracePt t="326639" x="6591300" y="4184650"/>
          <p14:tracePt t="326688" x="6597650" y="4184650"/>
          <p14:tracePt t="326706" x="6610350" y="4171950"/>
          <p14:tracePt t="326722" x="6629400" y="4152900"/>
          <p14:tracePt t="326740" x="6648450" y="4140200"/>
          <p14:tracePt t="326755" x="6648450" y="4127500"/>
          <p14:tracePt t="326772" x="6642100" y="4114800"/>
          <p14:tracePt t="326789" x="6610350" y="4089400"/>
          <p14:tracePt t="326806" x="6540500" y="4057650"/>
          <p14:tracePt t="326823" x="6508750" y="4051300"/>
          <p14:tracePt t="326839" x="6438900" y="4032250"/>
          <p14:tracePt t="326855" x="6356350" y="4025900"/>
          <p14:tracePt t="326871" x="6305550" y="4032250"/>
          <p14:tracePt t="326888" x="6254750" y="4051300"/>
          <p14:tracePt t="326908" x="6210300" y="4064000"/>
          <p14:tracePt t="326922" x="6178550" y="4070350"/>
          <p14:tracePt t="326938" x="6146800" y="4083050"/>
          <p14:tracePt t="326955" x="6121400" y="4095750"/>
          <p14:tracePt t="326972" x="6108700" y="4121150"/>
          <p14:tracePt t="326989" x="6102350" y="4152900"/>
          <p14:tracePt t="327005" x="6102350" y="4197350"/>
          <p14:tracePt t="327007" x="6108700" y="4222750"/>
          <p14:tracePt t="327022" x="6115050" y="4235450"/>
          <p14:tracePt t="327039" x="6146800" y="4267200"/>
          <p14:tracePt t="327056" x="6235700" y="4311650"/>
          <p14:tracePt t="327072" x="6330950" y="4324350"/>
          <p14:tracePt t="327089" x="6457950" y="4324350"/>
          <p14:tracePt t="327107" x="6610350" y="4305300"/>
          <p14:tracePt t="327122" x="6743700" y="4273550"/>
          <p14:tracePt t="327139" x="6807200" y="4248150"/>
          <p14:tracePt t="327155" x="6864350" y="4203700"/>
          <p14:tracePt t="327172" x="6889750" y="4178300"/>
          <p14:tracePt t="327192" x="6896100" y="4159250"/>
          <p14:tracePt t="327206" x="6889750" y="4140200"/>
          <p14:tracePt t="327222" x="6851650" y="4127500"/>
          <p14:tracePt t="327240" x="6800850" y="4114800"/>
          <p14:tracePt t="327255" x="6750050" y="4102100"/>
          <p14:tracePt t="327272" x="6699250" y="4083050"/>
          <p14:tracePt t="327289" x="6635750" y="4044950"/>
          <p14:tracePt t="327306" x="6578600" y="4000500"/>
          <p14:tracePt t="327323" x="6578600" y="3994150"/>
          <p14:tracePt t="327356" x="6546850" y="4000500"/>
          <p14:tracePt t="327373" x="6477000" y="4025900"/>
          <p14:tracePt t="327389" x="6407150" y="4051300"/>
          <p14:tracePt t="327410" x="6330950" y="4076700"/>
          <p14:tracePt t="327425" x="6273800" y="4095750"/>
          <p14:tracePt t="327439" x="6242050" y="4108450"/>
          <p14:tracePt t="327500" x="6242050" y="4114800"/>
          <p14:tracePt t="327509" x="6248400" y="4114800"/>
          <p14:tracePt t="327522" x="6254750" y="4121150"/>
          <p14:tracePt t="327540" x="6292850" y="4140200"/>
          <p14:tracePt t="327556" x="6305550" y="4146550"/>
          <p14:tracePt t="327572" x="6343650" y="4152900"/>
          <p14:tracePt t="327588" x="6369050" y="4165600"/>
          <p14:tracePt t="327606" x="6381750" y="4171950"/>
          <p14:tracePt t="327625" x="6388100" y="4178300"/>
          <p14:tracePt t="327639" x="6388100" y="4191000"/>
          <p14:tracePt t="327656" x="6381750" y="4203700"/>
          <p14:tracePt t="327674" x="6375400" y="4203700"/>
          <p14:tracePt t="327706" x="6375400" y="4210050"/>
          <p14:tracePt t="327722" x="6394450" y="4210050"/>
          <p14:tracePt t="327740" x="6413500" y="4210050"/>
          <p14:tracePt t="327797" x="6413500" y="4203700"/>
          <p14:tracePt t="327814" x="6413500" y="4197350"/>
          <p14:tracePt t="327848" x="6413500" y="4191000"/>
          <p14:tracePt t="327855" x="6419850" y="4191000"/>
          <p14:tracePt t="327862" x="6432550" y="4184650"/>
          <p14:tracePt t="327874" x="6445250" y="4184650"/>
          <p14:tracePt t="327890" x="6470650" y="4184650"/>
          <p14:tracePt t="327906" x="6496050" y="4191000"/>
          <p14:tracePt t="327923" x="6534150" y="4210050"/>
          <p14:tracePt t="327941" x="6642100" y="4248150"/>
          <p14:tracePt t="327956" x="6699250" y="4260850"/>
          <p14:tracePt t="327973" x="6826250" y="4279900"/>
          <p14:tracePt t="327992" x="7004050" y="4292600"/>
          <p14:tracePt t="328008" x="7150100" y="4292600"/>
          <p14:tracePt t="328023" x="7207250" y="4292600"/>
          <p14:tracePt t="328040" x="7391400" y="4267200"/>
          <p14:tracePt t="328057" x="7454900" y="4248150"/>
          <p14:tracePt t="328073" x="7493000" y="4235450"/>
          <p14:tracePt t="328090" x="7499350" y="4229100"/>
          <p14:tracePt t="328107" x="7505700" y="4216400"/>
          <p14:tracePt t="328123" x="7512050" y="4210050"/>
          <p14:tracePt t="328139" x="7512050" y="4203700"/>
          <p14:tracePt t="328157" x="7518400" y="4197350"/>
          <p14:tracePt t="328173" x="7518400" y="4191000"/>
          <p14:tracePt t="328190" x="7524750" y="4184650"/>
          <p14:tracePt t="328224" x="7531100" y="4178300"/>
          <p14:tracePt t="328240" x="7575550" y="4178300"/>
          <p14:tracePt t="328256" x="7683500" y="4191000"/>
          <p14:tracePt t="328273" x="7823200" y="4216400"/>
          <p14:tracePt t="328290" x="7918450" y="4235450"/>
          <p14:tracePt t="328307" x="8007350" y="4248150"/>
          <p14:tracePt t="328323" x="8039100" y="4248150"/>
          <p14:tracePt t="328340" x="8064500" y="4248150"/>
          <p14:tracePt t="328358" x="8070850" y="4235450"/>
          <p14:tracePt t="328556" x="8077200" y="4235450"/>
          <p14:tracePt t="328580" x="8083550" y="4235450"/>
          <p14:tracePt t="328588" x="8083550" y="4241800"/>
          <p14:tracePt t="328597" x="8089900" y="4241800"/>
          <p14:tracePt t="328607" x="8102600" y="4248150"/>
          <p14:tracePt t="328624" x="8121650" y="4254500"/>
          <p14:tracePt t="328641" x="8147050" y="4260850"/>
          <p14:tracePt t="328659" x="8172450" y="4273550"/>
          <p14:tracePt t="328677" x="8216900" y="4298950"/>
          <p14:tracePt t="328690" x="8229600" y="4298950"/>
          <p14:tracePt t="328707" x="8235950" y="4305300"/>
          <p14:tracePt t="328819" x="8235950" y="4311650"/>
          <p14:tracePt t="328826" x="8235950" y="4318000"/>
          <p14:tracePt t="328850" x="8235950" y="4324350"/>
          <p14:tracePt t="328860" x="8235950" y="4330700"/>
          <p14:tracePt t="328891" x="8235950" y="4337050"/>
          <p14:tracePt t="328987" x="8242300" y="4337050"/>
          <p14:tracePt t="328994" x="8248650" y="4337050"/>
          <p14:tracePt t="329007" x="8261350" y="4337050"/>
          <p14:tracePt t="329024" x="8305800" y="4330700"/>
          <p14:tracePt t="329027" x="8318500" y="4330700"/>
          <p14:tracePt t="329041" x="8324850" y="4330700"/>
          <p14:tracePt t="329057" x="8343900" y="4330700"/>
          <p14:tracePt t="329074" x="8350250" y="4330700"/>
          <p14:tracePt t="329115" x="8350250" y="4324350"/>
          <p14:tracePt t="329139" x="8350250" y="4318000"/>
          <p14:tracePt t="329162" x="8350250" y="4311650"/>
          <p14:tracePt t="329247" x="8350250" y="4305300"/>
          <p14:tracePt t="329253" x="8350250" y="4298950"/>
          <p14:tracePt t="329259" x="8356600" y="4298950"/>
          <p14:tracePt t="329273" x="8356600" y="4292600"/>
          <p14:tracePt t="329291" x="8375650" y="4273550"/>
          <p14:tracePt t="329310" x="8388350" y="4267200"/>
          <p14:tracePt t="329324" x="8413750" y="4260850"/>
          <p14:tracePt t="329340" x="8439150" y="4260850"/>
          <p14:tracePt t="329358" x="8496300" y="4260850"/>
          <p14:tracePt t="329377" x="8604250" y="4260850"/>
          <p14:tracePt t="329390" x="8680450" y="4267200"/>
          <p14:tracePt t="329407" x="8737600" y="4267200"/>
          <p14:tracePt t="329424" x="8813800" y="4267200"/>
          <p14:tracePt t="329441" x="8921750" y="4273550"/>
          <p14:tracePt t="329457" x="9036050" y="4279900"/>
          <p14:tracePt t="329474" x="9182100" y="4292600"/>
          <p14:tracePt t="329491" x="9290050" y="4305300"/>
          <p14:tracePt t="329509" x="9391650" y="4311650"/>
          <p14:tracePt t="329527" x="9417050" y="4311650"/>
          <p14:tracePt t="329541" x="9423400" y="4311650"/>
          <p14:tracePt t="329558" x="9423400" y="4298950"/>
          <p14:tracePt t="329575" x="9410700" y="4292600"/>
          <p14:tracePt t="329593" x="9410700" y="4286250"/>
          <p14:tracePt t="329624" x="9417050" y="4286250"/>
          <p14:tracePt t="329641" x="9442450" y="4286250"/>
          <p14:tracePt t="329657" x="9461500" y="4286250"/>
          <p14:tracePt t="329674" x="9486900" y="4286250"/>
          <p14:tracePt t="329692" x="9493250" y="4286250"/>
          <p14:tracePt t="329764" x="9499600" y="4286250"/>
          <p14:tracePt t="329770" x="9505950" y="4286250"/>
          <p14:tracePt t="329778" x="9518650" y="4286250"/>
          <p14:tracePt t="329791" x="9531350" y="4286250"/>
          <p14:tracePt t="329808" x="9563100" y="4279900"/>
          <p14:tracePt t="329827" x="9582150" y="4279900"/>
          <p14:tracePt t="329845" x="9607550" y="4279900"/>
          <p14:tracePt t="329910" x="9613900" y="4279900"/>
          <p14:tracePt t="329932" x="9620250" y="4279900"/>
          <p14:tracePt t="329939" x="9626600" y="4279900"/>
          <p14:tracePt t="329958" x="9652000" y="4279900"/>
          <p14:tracePt t="329975" x="9677400" y="4279900"/>
          <p14:tracePt t="329992" x="9696450" y="4279900"/>
          <p14:tracePt t="330008" x="9702800" y="4279900"/>
          <p14:tracePt t="330416" x="9709150" y="4286250"/>
          <p14:tracePt t="330427" x="9715500" y="4292600"/>
          <p14:tracePt t="330442" x="9734550" y="4305300"/>
          <p14:tracePt t="330460" x="9747250" y="4318000"/>
          <p14:tracePt t="330475" x="9759950" y="4324350"/>
          <p14:tracePt t="330492" x="9772650" y="4324350"/>
          <p14:tracePt t="330509" x="9785350" y="4324350"/>
          <p14:tracePt t="330525" x="9817100" y="4324350"/>
          <p14:tracePt t="330541" x="9867900" y="4324350"/>
          <p14:tracePt t="330559" x="9925050" y="4324350"/>
          <p14:tracePt t="330576" x="9975850" y="4324350"/>
          <p14:tracePt t="330578" x="9988550" y="4324350"/>
          <p14:tracePt t="330591" x="10007600" y="4324350"/>
          <p14:tracePt t="330608" x="10033000" y="4324350"/>
          <p14:tracePt t="330625" x="10045700" y="4318000"/>
          <p14:tracePt t="330642" x="10064750" y="4311650"/>
          <p14:tracePt t="330659" x="10077450" y="4305300"/>
          <p14:tracePt t="330676" x="10083800" y="4298950"/>
          <p14:tracePt t="330803" x="10083800" y="4292600"/>
          <p14:tracePt t="330826" x="10090150" y="4292600"/>
          <p14:tracePt t="330844" x="10096500" y="4279900"/>
          <p14:tracePt t="330876" x="10096500" y="4273550"/>
          <p14:tracePt t="331152" x="10096500" y="4267200"/>
          <p14:tracePt t="331158" x="10102850" y="4260850"/>
          <p14:tracePt t="331176" x="10115550" y="4254500"/>
          <p14:tracePt t="331195" x="10134600" y="4241800"/>
          <p14:tracePt t="331208" x="10166350" y="4235450"/>
          <p14:tracePt t="331228" x="10217150" y="4229100"/>
          <p14:tracePt t="331243" x="10318750" y="4235450"/>
          <p14:tracePt t="331260" x="10407650" y="4235450"/>
          <p14:tracePt t="331276" x="10477500" y="4235450"/>
          <p14:tracePt t="331293" x="10560050" y="4235450"/>
          <p14:tracePt t="331309" x="10617200" y="4235450"/>
          <p14:tracePt t="331329" x="10668000" y="4235450"/>
          <p14:tracePt t="331343" x="10674350" y="4235450"/>
          <p14:tracePt t="331378" x="10674350" y="4229100"/>
          <p14:tracePt t="331396" x="10674350" y="4222750"/>
          <p14:tracePt t="331412" x="10687050" y="4222750"/>
          <p14:tracePt t="331429" x="10731500" y="4216400"/>
          <p14:tracePt t="331445" x="10782300" y="4216400"/>
          <p14:tracePt t="331462" x="10858500" y="4216400"/>
          <p14:tracePt t="331464" x="10877550" y="4216400"/>
          <p14:tracePt t="331475" x="10915650" y="4210050"/>
          <p14:tracePt t="331493" x="10998200" y="4203700"/>
          <p14:tracePt t="331509" x="11055350" y="4203700"/>
          <p14:tracePt t="331526" x="11144250" y="4191000"/>
          <p14:tracePt t="331543" x="11201400" y="4184650"/>
          <p14:tracePt t="331559" x="11296650" y="4171950"/>
          <p14:tracePt t="331579" x="11372850" y="4165600"/>
          <p14:tracePt t="331596" x="11436350" y="4165600"/>
          <p14:tracePt t="331611" x="11512550" y="4165600"/>
          <p14:tracePt t="331626" x="11544300" y="4159250"/>
          <p14:tracePt t="331643" x="11563350" y="4159250"/>
          <p14:tracePt t="331660" x="11569700" y="4159250"/>
          <p14:tracePt t="331767" x="11569700" y="4165600"/>
          <p14:tracePt t="331782" x="11569700" y="4171950"/>
          <p14:tracePt t="331798" x="11569700" y="4178300"/>
          <p14:tracePt t="331901" x="11569700" y="4184650"/>
          <p14:tracePt t="331905" x="11569700" y="4191000"/>
          <p14:tracePt t="331910" x="11569700" y="4203700"/>
          <p14:tracePt t="331926" x="11569700" y="4222750"/>
          <p14:tracePt t="331942" x="11569700" y="4235450"/>
          <p14:tracePt t="331959" x="11569700" y="4260850"/>
          <p14:tracePt t="331976" x="11569700" y="4267200"/>
          <p14:tracePt t="332027" x="11563350" y="4267200"/>
          <p14:tracePt t="332043" x="11557000" y="4267200"/>
          <p14:tracePt t="332059" x="11550650" y="4267200"/>
          <p14:tracePt t="332076" x="11537950" y="4267200"/>
          <p14:tracePt t="332093" x="11518900" y="4267200"/>
          <p14:tracePt t="332110" x="11487150" y="4273550"/>
          <p14:tracePt t="332126" x="11455400" y="4286250"/>
          <p14:tracePt t="332143" x="11430000" y="4298950"/>
          <p14:tracePt t="332160" x="11385550" y="4318000"/>
          <p14:tracePt t="332177" x="11360150" y="4337050"/>
          <p14:tracePt t="332194" x="11334750" y="4343400"/>
          <p14:tracePt t="332209" x="11303000" y="4356100"/>
          <p14:tracePt t="332226" x="11271250" y="4362450"/>
          <p14:tracePt t="332243" x="11239500" y="4362450"/>
          <p14:tracePt t="332260" x="11207750" y="4362450"/>
          <p14:tracePt t="332276" x="11182350" y="4362450"/>
          <p14:tracePt t="332293" x="11150600" y="4356100"/>
          <p14:tracePt t="332310" x="11112500" y="4349750"/>
          <p14:tracePt t="332327" x="11074400" y="4343400"/>
          <p14:tracePt t="332343" x="11036300" y="4343400"/>
          <p14:tracePt t="332360" x="11004550" y="4337050"/>
          <p14:tracePt t="332376" x="10991850" y="4337050"/>
          <p14:tracePt t="332393" x="10953750" y="4337050"/>
          <p14:tracePt t="332410" x="10909300" y="4330700"/>
          <p14:tracePt t="332427" x="10839450" y="4330700"/>
          <p14:tracePt t="332443" x="10763250" y="4324350"/>
          <p14:tracePt t="332460" x="10718800" y="4324350"/>
          <p14:tracePt t="332477" x="10604500" y="4324350"/>
          <p14:tracePt t="332494" x="10483850" y="4324350"/>
          <p14:tracePt t="332510" x="10350500" y="4330700"/>
          <p14:tracePt t="332527" x="10223500" y="4330700"/>
          <p14:tracePt t="332544" x="10128250" y="4324350"/>
          <p14:tracePt t="332561" x="10045700" y="4324350"/>
          <p14:tracePt t="332577" x="9988550" y="4324350"/>
          <p14:tracePt t="332580" x="9963150" y="4324350"/>
          <p14:tracePt t="332617" x="9848850" y="4337050"/>
          <p14:tracePt t="332628" x="9759950" y="4343400"/>
          <p14:tracePt t="332644" x="9594850" y="4349750"/>
          <p14:tracePt t="332660" x="9404350" y="4349750"/>
          <p14:tracePt t="332676" x="9264650" y="4343400"/>
          <p14:tracePt t="332694" x="9099550" y="4343400"/>
          <p14:tracePt t="332709" x="8928100" y="4337050"/>
          <p14:tracePt t="332728" x="8699500" y="4330700"/>
          <p14:tracePt t="332744" x="8515350" y="4318000"/>
          <p14:tracePt t="332762" x="8280400" y="4305300"/>
          <p14:tracePt t="332778" x="8070850" y="4298950"/>
          <p14:tracePt t="332794" x="7867650" y="4292600"/>
          <p14:tracePt t="332811" x="7664450" y="4286250"/>
          <p14:tracePt t="332828" x="7435850" y="4279900"/>
          <p14:tracePt t="332844" x="7092950" y="4273550"/>
          <p14:tracePt t="332861" x="6731000" y="4273550"/>
          <p14:tracePt t="332878" x="6356350" y="4267200"/>
          <p14:tracePt t="332894" x="5905500" y="4267200"/>
          <p14:tracePt t="332911" x="5753100" y="4267200"/>
          <p14:tracePt t="332927" x="5645150" y="4279900"/>
          <p14:tracePt t="332944" x="5556250" y="4298950"/>
          <p14:tracePt t="332962" x="5454650" y="4330700"/>
          <p14:tracePt t="332977" x="5378450" y="4368800"/>
          <p14:tracePt t="332994" x="5314950" y="4400550"/>
          <p14:tracePt t="333010" x="5257800" y="4425950"/>
          <p14:tracePt t="333028" x="5226050" y="4432300"/>
          <p14:tracePt t="333044" x="5194300" y="4445000"/>
          <p14:tracePt t="333062" x="5162550" y="4464050"/>
          <p14:tracePt t="333078" x="5137150" y="4483100"/>
          <p14:tracePt t="333094" x="5118100" y="4495800"/>
          <p14:tracePt t="333111" x="5092700" y="4508500"/>
          <p14:tracePt t="333127" x="5060950" y="4540250"/>
          <p14:tracePt t="333143" x="5035550" y="4559300"/>
          <p14:tracePt t="333161" x="5016500" y="4572000"/>
          <p14:tracePt t="333178" x="4984750" y="4578350"/>
          <p14:tracePt t="333194" x="4965700" y="4584700"/>
          <p14:tracePt t="333210" x="4959350" y="4584700"/>
          <p14:tracePt t="333227" x="4953000" y="4584700"/>
          <p14:tracePt t="333260" x="4940300" y="4591050"/>
          <p14:tracePt t="333277" x="4914900" y="4591050"/>
          <p14:tracePt t="333294" x="4889500" y="4591050"/>
          <p14:tracePt t="333311" x="4845050" y="4578350"/>
          <p14:tracePt t="333328" x="4806950" y="4565650"/>
          <p14:tracePt t="333344" x="4794250" y="4559300"/>
          <p14:tracePt t="333367" x="4787900" y="4552950"/>
          <p14:tracePt t="333377" x="4787900" y="4546600"/>
          <p14:tracePt t="333395" x="4787900" y="4540250"/>
          <p14:tracePt t="333410" x="4794250" y="4540250"/>
          <p14:tracePt t="333427" x="4794250" y="4533900"/>
          <p14:tracePt t="333461" x="4787900" y="4533900"/>
          <p14:tracePt t="333663" x="4794250" y="4527550"/>
          <p14:tracePt t="333678" x="4800600" y="4527550"/>
          <p14:tracePt t="333695" x="4826000" y="4514850"/>
          <p14:tracePt t="333711" x="4838700" y="4514850"/>
          <p14:tracePt t="333727" x="4845050" y="4514850"/>
          <p14:tracePt t="333773" x="4845050" y="4508500"/>
          <p14:tracePt t="333782" x="4851400" y="4508500"/>
          <p14:tracePt t="333811" x="4857750" y="4502150"/>
          <p14:tracePt t="333850" x="4857750" y="4495800"/>
          <p14:tracePt t="333878" x="4857750" y="4489450"/>
          <p14:tracePt t="333896" x="4857750" y="4483100"/>
          <p14:tracePt t="333953" x="4851400" y="4483100"/>
          <p14:tracePt t="333967" x="4838700" y="4483100"/>
          <p14:tracePt t="333978" x="4826000" y="4489450"/>
          <p14:tracePt t="333995" x="4794250" y="4502150"/>
          <p14:tracePt t="334011" x="4762500" y="4514850"/>
          <p14:tracePt t="334028" x="4749800" y="4514850"/>
          <p14:tracePt t="334029" x="4743450" y="4514850"/>
          <p14:tracePt t="334045" x="4737100" y="4514850"/>
          <p14:tracePt t="334061" x="4730750" y="4514850"/>
          <p14:tracePt t="334096" x="4724400" y="4514850"/>
          <p14:tracePt t="334115" x="4699000" y="4521200"/>
          <p14:tracePt t="334132" x="4660900" y="4521200"/>
          <p14:tracePt t="334145" x="4648200" y="4521200"/>
          <p14:tracePt t="334163" x="4622800" y="4514850"/>
          <p14:tracePt t="334178" x="4616450" y="4508500"/>
          <p14:tracePt t="334211" x="4610100" y="4495800"/>
          <p14:tracePt t="334231" x="4622800" y="4476750"/>
          <p14:tracePt t="334245" x="4635500" y="4470400"/>
          <p14:tracePt t="334263" x="4679950" y="4457700"/>
          <p14:tracePt t="334278" x="4705350" y="4451350"/>
          <p14:tracePt t="334296" x="4762500" y="4445000"/>
          <p14:tracePt t="334311" x="4832350" y="4445000"/>
          <p14:tracePt t="334329" x="4864100" y="4445000"/>
          <p14:tracePt t="334344" x="4940300" y="4445000"/>
          <p14:tracePt t="334362" x="4978400" y="4445000"/>
          <p14:tracePt t="334378" x="5022850" y="4445000"/>
          <p14:tracePt t="334395" x="5048250" y="4445000"/>
          <p14:tracePt t="334411" x="5048250" y="4457700"/>
          <p14:tracePt t="334430" x="5041900" y="4457700"/>
          <p14:tracePt t="334447" x="5035550" y="4464050"/>
          <p14:tracePt t="334502" x="5035550" y="4470400"/>
          <p14:tracePt t="334525" x="5048250" y="4470400"/>
          <p14:tracePt t="334533" x="5054600" y="4476750"/>
          <p14:tracePt t="334613" x="5073650" y="4476750"/>
          <p14:tracePt t="334622" x="5086350" y="4476750"/>
          <p14:tracePt t="334631" x="5111750" y="4476750"/>
          <p14:tracePt t="334645" x="5156200" y="4476750"/>
          <p14:tracePt t="334663" x="5334000" y="4489450"/>
          <p14:tracePt t="334678" x="5422900" y="4495800"/>
          <p14:tracePt t="334696" x="5435600" y="4495800"/>
          <p14:tracePt t="334712" x="5435600" y="4502150"/>
          <p14:tracePt t="334729" x="5410200" y="4502150"/>
          <p14:tracePt t="334745" x="5353050" y="4495800"/>
          <p14:tracePt t="334761" x="5289550" y="4483100"/>
          <p14:tracePt t="334781" x="5276850" y="4483100"/>
          <p14:tracePt t="334811" x="5295900" y="4476750"/>
          <p14:tracePt t="334832" x="5346700" y="4470400"/>
          <p14:tracePt t="334845" x="5397500" y="4470400"/>
          <p14:tracePt t="334862" x="5416550" y="4470400"/>
          <p14:tracePt t="334878" x="5416550" y="4483100"/>
          <p14:tracePt t="334895" x="5410200" y="4495800"/>
          <p14:tracePt t="334914" x="5410200" y="4502150"/>
          <p14:tracePt t="334966" x="5416550" y="4502150"/>
          <p14:tracePt t="334979" x="5422900" y="4502150"/>
          <p14:tracePt t="334997" x="5467350" y="4489450"/>
          <p14:tracePt t="335012" x="5492750" y="4483100"/>
          <p14:tracePt t="335029" x="5505450" y="4483100"/>
          <p14:tracePt t="335048" x="5511800" y="4483100"/>
          <p14:tracePt t="335064" x="5524500" y="4483100"/>
          <p14:tracePt t="335083" x="5537200" y="4489450"/>
          <p14:tracePt t="335096" x="5549900" y="4489450"/>
          <p14:tracePt t="335112" x="5575300" y="4489450"/>
          <p14:tracePt t="335129" x="5600700" y="4489450"/>
          <p14:tracePt t="335145" x="5626100" y="4483100"/>
          <p14:tracePt t="335163" x="5632450" y="4476750"/>
          <p14:tracePt t="335179" x="5645150" y="4476750"/>
          <p14:tracePt t="335196" x="5657850" y="4470400"/>
          <p14:tracePt t="335213" x="5676900" y="4464050"/>
          <p14:tracePt t="335230" x="5772150" y="4457700"/>
          <p14:tracePt t="335246" x="5943600" y="4457700"/>
          <p14:tracePt t="335262" x="6026150" y="4464050"/>
          <p14:tracePt t="335279" x="6057900" y="4470400"/>
          <p14:tracePt t="335317" x="6051550" y="4470400"/>
          <p14:tracePt t="335330" x="6038850" y="4470400"/>
          <p14:tracePt t="335349" x="6032500" y="4470400"/>
          <p14:tracePt t="335408" x="6038850" y="4470400"/>
          <p14:tracePt t="335416" x="6045200" y="4470400"/>
          <p14:tracePt t="335430" x="6057900" y="4470400"/>
          <p14:tracePt t="335446" x="6083300" y="4464050"/>
          <p14:tracePt t="335462" x="6108700" y="4464050"/>
          <p14:tracePt t="335479" x="6146800" y="4464050"/>
          <p14:tracePt t="335496" x="6172200" y="4464050"/>
          <p14:tracePt t="335513" x="6197600" y="4464050"/>
          <p14:tracePt t="335532" x="6210300" y="4464050"/>
          <p14:tracePt t="335548" x="6216650" y="4464050"/>
          <p14:tracePt t="335562" x="6223000" y="4464050"/>
          <p14:tracePt t="335596" x="6235700" y="4464050"/>
          <p14:tracePt t="335612" x="6248400" y="4464050"/>
          <p14:tracePt t="335630" x="6261100" y="4457700"/>
          <p14:tracePt t="335649" x="6273800" y="4457700"/>
          <p14:tracePt t="335663" x="6292850" y="4445000"/>
          <p14:tracePt t="335679" x="6305550" y="4445000"/>
          <p14:tracePt t="335696" x="6318250" y="4438650"/>
          <p14:tracePt t="335712" x="6318250" y="4432300"/>
          <p14:tracePt t="335919" x="6318250" y="4438650"/>
          <p14:tracePt t="335953" x="6318250" y="4451350"/>
          <p14:tracePt t="335963" x="6330950" y="4457700"/>
          <p14:tracePt t="335979" x="6375400" y="4470400"/>
          <p14:tracePt t="335998" x="6419850" y="4476750"/>
          <p14:tracePt t="336014" x="6489700" y="4483100"/>
          <p14:tracePt t="336031" x="6553200" y="4489450"/>
          <p14:tracePt t="336046" x="6597650" y="4489450"/>
          <p14:tracePt t="336048" x="6610350" y="4489450"/>
          <p14:tracePt t="336064" x="6616700" y="4489450"/>
          <p14:tracePt t="336079" x="6623050" y="4489450"/>
          <p14:tracePt t="336097" x="6635750" y="4489450"/>
          <p14:tracePt t="336113" x="6654800" y="4483100"/>
          <p14:tracePt t="336130" x="6686550" y="4483100"/>
          <p14:tracePt t="336146" x="6705600" y="4483100"/>
          <p14:tracePt t="336163" x="6711950" y="4483100"/>
          <p14:tracePt t="336197" x="6718300" y="4483100"/>
          <p14:tracePt t="336230" x="6718300" y="4489450"/>
          <p14:tracePt t="336247" x="6737350" y="4495800"/>
          <p14:tracePt t="336262" x="6813550" y="4521200"/>
          <p14:tracePt t="336280" x="6908800" y="4540250"/>
          <p14:tracePt t="336297" x="7048500" y="4559300"/>
          <p14:tracePt t="336313" x="7143750" y="4572000"/>
          <p14:tracePt t="336332" x="7226300" y="4578350"/>
          <p14:tracePt t="336346" x="7251700" y="4578350"/>
          <p14:tracePt t="336412" x="7251700" y="4572000"/>
          <p14:tracePt t="336449" x="7258050" y="4572000"/>
          <p14:tracePt t="336453" x="7258050" y="4565650"/>
          <p14:tracePt t="336469" x="7264400" y="4565650"/>
          <p14:tracePt t="336479" x="7277100" y="4559300"/>
          <p14:tracePt t="336496" x="7296150" y="4552950"/>
          <p14:tracePt t="336513" x="7334250" y="4540250"/>
          <p14:tracePt t="336532" x="7378700" y="4533900"/>
          <p14:tracePt t="336546" x="7404100" y="4527550"/>
          <p14:tracePt t="336563" x="7435850" y="4527550"/>
          <p14:tracePt t="336581" x="7461250" y="4527550"/>
          <p14:tracePt t="336597" x="7473950" y="4527550"/>
          <p14:tracePt t="336598" x="7480300" y="4521200"/>
          <p14:tracePt t="336631" x="7486650" y="4521200"/>
          <p14:tracePt t="336681" x="7493000" y="4521200"/>
          <p14:tracePt t="336699" x="7499350" y="4521200"/>
          <p14:tracePt t="336717" x="7499350" y="4514850"/>
          <p14:tracePt t="336923" x="7505700" y="4514850"/>
          <p14:tracePt t="336947" x="7512050" y="4521200"/>
          <p14:tracePt t="336953" x="7518400" y="4521200"/>
          <p14:tracePt t="336978" x="7524750" y="4521200"/>
          <p14:tracePt t="336997" x="7543800" y="4521200"/>
          <p14:tracePt t="337014" x="7575550" y="4521200"/>
          <p14:tracePt t="337031" x="7613650" y="4521200"/>
          <p14:tracePt t="337048" x="7645400" y="4514850"/>
          <p14:tracePt t="337064" x="7658100" y="4514850"/>
          <p14:tracePt t="337097" x="7670800" y="4514850"/>
          <p14:tracePt t="337114" x="7702550" y="4514850"/>
          <p14:tracePt t="337131" x="7753350" y="4514850"/>
          <p14:tracePt t="337147" x="7874000" y="4521200"/>
          <p14:tracePt t="337166" x="8007350" y="4527550"/>
          <p14:tracePt t="337184" x="8121650" y="4527550"/>
          <p14:tracePt t="337201" x="8166100" y="4527550"/>
          <p14:tracePt t="337214" x="8172450" y="4527550"/>
          <p14:tracePt t="337233" x="8172450" y="4521200"/>
          <p14:tracePt t="337248" x="8178800" y="4521200"/>
          <p14:tracePt t="337298" x="8185150" y="4514850"/>
          <p14:tracePt t="337314" x="8191500" y="4514850"/>
          <p14:tracePt t="337728" x="8197850" y="4508500"/>
          <p14:tracePt t="337748" x="8229600" y="4508500"/>
          <p14:tracePt t="337764" x="8274050" y="4508500"/>
          <p14:tracePt t="337782" x="8312150" y="4508500"/>
          <p14:tracePt t="337799" x="8356600" y="4514850"/>
          <p14:tracePt t="337815" x="8362950" y="4514850"/>
          <p14:tracePt t="337832" x="8375650" y="4514850"/>
          <p14:tracePt t="337850" x="8388350" y="4514850"/>
          <p14:tracePt t="337864" x="8420100" y="4514850"/>
          <p14:tracePt t="337881" x="8464550" y="4514850"/>
          <p14:tracePt t="337897" x="8509000" y="4514850"/>
          <p14:tracePt t="337915" x="8547100" y="4514850"/>
          <p14:tracePt t="337932" x="8597900" y="4514850"/>
          <p14:tracePt t="337947" x="8636000" y="4514850"/>
          <p14:tracePt t="337965" x="8667750" y="4514850"/>
          <p14:tracePt t="337982" x="8693150" y="4514850"/>
          <p14:tracePt t="337998" x="8705850" y="4514850"/>
          <p14:tracePt t="338014" x="8731250" y="4508500"/>
          <p14:tracePt t="338032" x="8756650" y="4508500"/>
          <p14:tracePt t="338048" x="8782050" y="4502150"/>
          <p14:tracePt t="338064" x="8801100" y="4502150"/>
          <p14:tracePt t="338081" x="8832850" y="4489450"/>
          <p14:tracePt t="338098" x="8832850" y="4483100"/>
          <p14:tracePt t="338114" x="8839200" y="4483100"/>
          <p14:tracePt t="338131" x="8839200" y="4476750"/>
          <p14:tracePt t="338148" x="8839200" y="4470400"/>
          <p14:tracePt t="338182" x="8839200" y="4464050"/>
          <p14:tracePt t="338198" x="8845550" y="4457700"/>
          <p14:tracePt t="338214" x="8940800" y="4451350"/>
          <p14:tracePt t="338216" x="8997950" y="4457700"/>
          <p14:tracePt t="338232" x="9074150" y="4464050"/>
          <p14:tracePt t="338249" x="9220200" y="4476750"/>
          <p14:tracePt t="338251" x="9271000" y="4476750"/>
          <p14:tracePt t="338264" x="9321800" y="4476750"/>
          <p14:tracePt t="338281" x="9385300" y="4483100"/>
          <p14:tracePt t="338298" x="9398000" y="4483100"/>
          <p14:tracePt t="338387" x="9404350" y="4483100"/>
          <p14:tracePt t="338396" x="9410700" y="4483100"/>
          <p14:tracePt t="338404" x="9417050" y="4483100"/>
          <p14:tracePt t="338414" x="9429750" y="4483100"/>
          <p14:tracePt t="338432" x="9442450" y="4483100"/>
          <p14:tracePt t="338448" x="9467850" y="4483100"/>
          <p14:tracePt t="338465" x="9493250" y="4483100"/>
          <p14:tracePt t="338482" x="9518650" y="4483100"/>
          <p14:tracePt t="338499" x="9556750" y="4489450"/>
          <p14:tracePt t="338515" x="9569450" y="4495800"/>
          <p14:tracePt t="338532" x="9582150" y="4495800"/>
          <p14:tracePt t="340218" x="9588500" y="4495800"/>
          <p14:tracePt t="340235" x="9594850" y="4495800"/>
          <p14:tracePt t="340241" x="9601200" y="4495800"/>
          <p14:tracePt t="340250" x="9613900" y="4495800"/>
          <p14:tracePt t="340266" x="9696450" y="4514850"/>
          <p14:tracePt t="340283" x="9817100" y="4540250"/>
          <p14:tracePt t="340301" x="9931400" y="4559300"/>
          <p14:tracePt t="340317" x="10007600" y="4565650"/>
          <p14:tracePt t="340334" x="10052050" y="4565650"/>
          <p14:tracePt t="340350" x="10064750" y="4565650"/>
          <p14:tracePt t="340404" x="10071100" y="4565650"/>
          <p14:tracePt t="340414" x="10077450" y="4572000"/>
          <p14:tracePt t="340418" x="10083800" y="4572000"/>
          <p14:tracePt t="340433" x="10134600" y="4584700"/>
          <p14:tracePt t="340450" x="10166350" y="4591050"/>
          <p14:tracePt t="340466" x="10185400" y="4591050"/>
          <p14:tracePt t="340485" x="10204450" y="4591050"/>
          <p14:tracePt t="340500" x="10223500" y="4591050"/>
          <p14:tracePt t="340517" x="10248900" y="4591050"/>
          <p14:tracePt t="340534" x="10287000" y="4591050"/>
          <p14:tracePt t="340552" x="10331450" y="4597400"/>
          <p14:tracePt t="340567" x="10363200" y="4597400"/>
          <p14:tracePt t="340584" x="10375900" y="4597400"/>
          <p14:tracePt t="340635" x="10382250" y="4597400"/>
          <p14:tracePt t="340652" x="10401300" y="4591050"/>
          <p14:tracePt t="340669" x="10420350" y="4584700"/>
          <p14:tracePt t="340684" x="10445750" y="4578350"/>
          <p14:tracePt t="340703" x="10464800" y="4572000"/>
          <p14:tracePt t="340721" x="10471150" y="4572000"/>
          <p14:tracePt t="340777" x="10477500" y="4572000"/>
          <p14:tracePt t="340798" x="10483850" y="4572000"/>
          <p14:tracePt t="340807" x="10490200" y="4572000"/>
          <p14:tracePt t="340817" x="10496550" y="4572000"/>
          <p14:tracePt t="340834" x="10521950" y="4565650"/>
          <p14:tracePt t="340851" x="10547350" y="4559300"/>
          <p14:tracePt t="340868" x="10585450" y="4546600"/>
          <p14:tracePt t="340884" x="10617200" y="4540250"/>
          <p14:tracePt t="340901" x="10668000" y="4533900"/>
          <p14:tracePt t="340918" x="10693400" y="4533900"/>
          <p14:tracePt t="340934" x="10712450" y="4533900"/>
          <p14:tracePt t="340991" x="10718800" y="4533900"/>
          <p14:tracePt t="341002" x="10725150" y="4527550"/>
          <p14:tracePt t="341016" x="10750550" y="4521200"/>
          <p14:tracePt t="341034" x="10775950" y="4514850"/>
          <p14:tracePt t="341051" x="10795000" y="4508500"/>
          <p14:tracePt t="341070" x="10820400" y="4502150"/>
          <p14:tracePt t="341084" x="10826750" y="4495800"/>
          <p14:tracePt t="341101" x="10833100" y="4489450"/>
          <p14:tracePt t="341155" x="10833100" y="4483100"/>
          <p14:tracePt t="341334" x="10839450" y="4476750"/>
          <p14:tracePt t="341347" x="10845800" y="4470400"/>
          <p14:tracePt t="341368" x="10858500" y="4470400"/>
          <p14:tracePt t="341385" x="10909300" y="4470400"/>
          <p14:tracePt t="341400" x="11004550" y="4489450"/>
          <p14:tracePt t="341419" x="11106150" y="4495800"/>
          <p14:tracePt t="341438" x="11233150" y="4495800"/>
          <p14:tracePt t="341451" x="11283950" y="4495800"/>
          <p14:tracePt t="341467" x="11430000" y="4502150"/>
          <p14:tracePt t="341484" x="11563350" y="4514850"/>
          <p14:tracePt t="341503" x="11684000" y="4527550"/>
          <p14:tracePt t="341517" x="11709400" y="4527550"/>
          <p14:tracePt t="341534" x="11715750" y="4527550"/>
          <p14:tracePt t="341817" x="11709400" y="4527550"/>
          <p14:tracePt t="341824" x="11696700" y="4527550"/>
          <p14:tracePt t="341834" x="11677650" y="4533900"/>
          <p14:tracePt t="341851" x="11607800" y="4533900"/>
          <p14:tracePt t="341869" x="11506200" y="4540250"/>
          <p14:tracePt t="341884" x="11379200" y="4546600"/>
          <p14:tracePt t="341902" x="11220450" y="4552950"/>
          <p14:tracePt t="341918" x="10972800" y="4540250"/>
          <p14:tracePt t="341935" x="10718800" y="4527550"/>
          <p14:tracePt t="341939" x="10591800" y="4514850"/>
          <p14:tracePt t="341951" x="10509250" y="4508500"/>
          <p14:tracePt t="341971" x="10160000" y="4476750"/>
          <p14:tracePt t="341985" x="10058400" y="4464050"/>
          <p14:tracePt t="342004" x="9696450" y="4432300"/>
          <p14:tracePt t="342019" x="9436100" y="4413250"/>
          <p14:tracePt t="342038" x="9074150" y="4387850"/>
          <p14:tracePt t="342052" x="8782050" y="4356100"/>
          <p14:tracePt t="342070" x="8420100" y="4324350"/>
          <p14:tracePt t="342084" x="8013700" y="4286250"/>
          <p14:tracePt t="342102" x="7727950" y="4267200"/>
          <p14:tracePt t="342118" x="7429500" y="4260850"/>
          <p14:tracePt t="342135" x="7181850" y="4260850"/>
          <p14:tracePt t="342151" x="6940550" y="4273550"/>
          <p14:tracePt t="342168" x="6667500" y="4292600"/>
          <p14:tracePt t="342187" x="6280150" y="4305300"/>
          <p14:tracePt t="342201" x="6178550" y="4311650"/>
          <p14:tracePt t="342218" x="6000750" y="4311650"/>
          <p14:tracePt t="342236" x="5829300" y="4318000"/>
          <p14:tracePt t="342251" x="5778500" y="4330700"/>
          <p14:tracePt t="342268" x="5695950" y="4356100"/>
          <p14:tracePt t="342285" x="5600700" y="4387850"/>
          <p14:tracePt t="342304" x="5505450" y="4419600"/>
          <p14:tracePt t="342319" x="5410200" y="4445000"/>
          <p14:tracePt t="342335" x="5346700" y="4457700"/>
          <p14:tracePt t="342352" x="5314950" y="4464050"/>
          <p14:tracePt t="342367" x="5302250" y="4470400"/>
          <p14:tracePt t="342385" x="5289550" y="4476750"/>
          <p14:tracePt t="342402" x="5264150" y="4495800"/>
          <p14:tracePt t="342404" x="5251450" y="4508500"/>
          <p14:tracePt t="342420" x="5200650" y="4527550"/>
          <p14:tracePt t="342435" x="5175250" y="4540250"/>
          <p14:tracePt t="342452" x="5099050" y="4559300"/>
          <p14:tracePt t="342469" x="5067300" y="4572000"/>
          <p14:tracePt t="342485" x="5041900" y="4578350"/>
          <p14:tracePt t="342502" x="4927600" y="4584700"/>
          <p14:tracePt t="342518" x="4800600" y="4603750"/>
          <p14:tracePt t="342536" x="4718050" y="4616450"/>
          <p14:tracePt t="342552" x="4673600" y="4622800"/>
          <p14:tracePt t="342569" x="4673600" y="4629150"/>
          <p14:tracePt t="342585" x="4679950" y="4629150"/>
          <p14:tracePt t="342601" x="4718050" y="4635500"/>
          <p14:tracePt t="342619" x="4787900" y="4641850"/>
          <p14:tracePt t="342635" x="4838700" y="4648200"/>
          <p14:tracePt t="342654" x="4870450" y="4660900"/>
          <p14:tracePt t="342670" x="4876800" y="4660900"/>
          <p14:tracePt t="342686" x="4902200" y="4673600"/>
          <p14:tracePt t="342703" x="4978400" y="4686300"/>
          <p14:tracePt t="342720" x="5029200" y="4692650"/>
          <p14:tracePt t="342736" x="5092700" y="4692650"/>
          <p14:tracePt t="342755" x="5156200" y="4692650"/>
          <p14:tracePt t="342772" x="5213350" y="4692650"/>
          <p14:tracePt t="342775" x="5226050" y="4692650"/>
          <p14:tracePt t="342786" x="5238750" y="4692650"/>
          <p14:tracePt t="342805" x="5251450" y="4692650"/>
          <p14:tracePt t="342819" x="5257800" y="4692650"/>
          <p14:tracePt t="342857" x="5264150" y="4692650"/>
          <p14:tracePt t="342869" x="5270500" y="4692650"/>
          <p14:tracePt t="342887" x="5308600" y="4692650"/>
          <p14:tracePt t="342902" x="5321300" y="4692650"/>
          <p14:tracePt t="342919" x="5346700" y="4679950"/>
          <p14:tracePt t="342935" x="5378450" y="4667250"/>
          <p14:tracePt t="342952" x="5397500" y="4660900"/>
          <p14:tracePt t="342969" x="5410200" y="4654550"/>
          <p14:tracePt t="342986" x="5416550" y="4648200"/>
          <p14:tracePt t="343049" x="5410200" y="4654550"/>
          <p14:tracePt t="343054" x="5403850" y="4660900"/>
          <p14:tracePt t="343068" x="5391150" y="4667250"/>
          <p14:tracePt t="343086" x="5372100" y="4673600"/>
          <p14:tracePt t="343102" x="5353050" y="4686300"/>
          <p14:tracePt t="343119" x="5353050" y="4692650"/>
          <p14:tracePt t="343136" x="5346700" y="4692650"/>
          <p14:tracePt t="343202" x="5346700" y="4686300"/>
          <p14:tracePt t="343226" x="5346700" y="4679950"/>
          <p14:tracePt t="343249" x="5346700" y="4673600"/>
          <p14:tracePt t="343257" x="5353050" y="4673600"/>
          <p14:tracePt t="343286" x="5353050" y="4667250"/>
          <p14:tracePt t="343302" x="5353050" y="4660900"/>
          <p14:tracePt t="343427" x="5353050" y="4654550"/>
          <p14:tracePt t="343444" x="5346700" y="4654550"/>
          <p14:tracePt t="343452" x="5340350" y="4648200"/>
          <p14:tracePt t="343469" x="5334000" y="4641850"/>
          <p14:tracePt t="343486" x="5321300" y="4641850"/>
          <p14:tracePt t="343508" x="5308600" y="4641850"/>
          <p14:tracePt t="343519" x="5302250" y="4641850"/>
          <p14:tracePt t="343585" x="5314950" y="4648200"/>
          <p14:tracePt t="343591" x="5327650" y="4648200"/>
          <p14:tracePt t="343602" x="5346700" y="4648200"/>
          <p14:tracePt t="343619" x="5378450" y="4648200"/>
          <p14:tracePt t="343636" x="5416550" y="4654550"/>
          <p14:tracePt t="343653" x="5454650" y="4654550"/>
          <p14:tracePt t="343669" x="5473700" y="4654550"/>
          <p14:tracePt t="343686" x="5486400" y="4654550"/>
          <p14:tracePt t="343702" x="5492750" y="4654550"/>
          <p14:tracePt t="343722" x="5505450" y="4641850"/>
          <p14:tracePt t="343736" x="5511800" y="4641850"/>
          <p14:tracePt t="343753" x="5543550" y="4635500"/>
          <p14:tracePt t="343769" x="5588000" y="4635500"/>
          <p14:tracePt t="343786" x="5632450" y="4629150"/>
          <p14:tracePt t="343802" x="5695950" y="4629150"/>
          <p14:tracePt t="343821" x="5765800" y="4641850"/>
          <p14:tracePt t="343840" x="5842000" y="4654550"/>
          <p14:tracePt t="343853" x="5892800" y="4667250"/>
          <p14:tracePt t="343870" x="5949950" y="4679950"/>
          <p14:tracePt t="343886" x="5981700" y="4686300"/>
          <p14:tracePt t="343903" x="5994400" y="4692650"/>
          <p14:tracePt t="343919" x="6000750" y="4699000"/>
          <p14:tracePt t="343936" x="6007100" y="4705350"/>
          <p14:tracePt t="343952" x="6000750" y="4724400"/>
          <p14:tracePt t="343970" x="5981700" y="4743450"/>
          <p14:tracePt t="343986" x="5943600" y="4762500"/>
          <p14:tracePt t="344004" x="5918200" y="4781550"/>
          <p14:tracePt t="344019" x="5892800" y="4794250"/>
          <p14:tracePt t="344037" x="5886450" y="4794250"/>
          <p14:tracePt t="344086" x="5892800" y="4787900"/>
          <p14:tracePt t="344105" x="5905500" y="4787900"/>
          <p14:tracePt t="344123" x="5918200" y="4781550"/>
          <p14:tracePt t="344136" x="5930900" y="4781550"/>
          <p14:tracePt t="344153" x="5943600" y="4781550"/>
          <p14:tracePt t="344169" x="5962650" y="4781550"/>
          <p14:tracePt t="344190" x="5975350" y="4781550"/>
          <p14:tracePt t="344203" x="6000750" y="4781550"/>
          <p14:tracePt t="344219" x="6019800" y="4781550"/>
          <p14:tracePt t="344237" x="6038850" y="4775200"/>
          <p14:tracePt t="344254" x="6064250" y="4768850"/>
          <p14:tracePt t="344271" x="6070600" y="4762500"/>
          <p14:tracePt t="344287" x="6070600" y="4756150"/>
          <p14:tracePt t="344303" x="6076950" y="4756150"/>
          <p14:tracePt t="344400" x="6070600" y="4756150"/>
          <p14:tracePt t="344406" x="6064250" y="4756150"/>
          <p14:tracePt t="344420" x="6051550" y="4756150"/>
          <p14:tracePt t="344438" x="6026150" y="4762500"/>
          <p14:tracePt t="344453" x="5988050" y="4762500"/>
          <p14:tracePt t="344470" x="5969000" y="4762500"/>
          <p14:tracePt t="344486" x="5911850" y="4749800"/>
          <p14:tracePt t="344503" x="5861050" y="4724400"/>
        </p14:tracePtLst>
      </p14:laserTraceLst>
    </p:ext>
  </p:extLs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normAutofit fontScale="90000"/>
          </a:bodyPr>
          <a:lstStyle/>
          <a:p>
            <a:r>
              <a:rPr lang="sv-SE" dirty="0"/>
              <a:t>Hebreerbrevet 11:17-28</a:t>
            </a:r>
          </a:p>
        </p:txBody>
      </p:sp>
      <p:sp>
        <p:nvSpPr>
          <p:cNvPr id="5" name="textruta 4">
            <a:extLst>
              <a:ext uri="{FF2B5EF4-FFF2-40B4-BE49-F238E27FC236}">
                <a16:creationId xmlns:a16="http://schemas.microsoft.com/office/drawing/2014/main" id="{9632D781-7CF2-36E7-13EA-28C38AFDE74C}"/>
              </a:ext>
            </a:extLst>
          </p:cNvPr>
          <p:cNvSpPr txBox="1"/>
          <p:nvPr/>
        </p:nvSpPr>
        <p:spPr>
          <a:xfrm>
            <a:off x="5334000" y="511728"/>
            <a:ext cx="6711461" cy="6294031"/>
          </a:xfrm>
          <a:prstGeom prst="rect">
            <a:avLst/>
          </a:prstGeom>
          <a:noFill/>
        </p:spPr>
        <p:txBody>
          <a:bodyPr wrap="square" rIns="0">
            <a:spAutoFit/>
          </a:bodyPr>
          <a:lstStyle/>
          <a:p>
            <a:pPr marL="271463" indent="-271463">
              <a:spcBef>
                <a:spcPts val="600"/>
              </a:spcBef>
            </a:pPr>
            <a:r>
              <a:rPr lang="sv-SE" sz="1400" dirty="0"/>
              <a:t>23.	Abraham bads att offra den son genom vilken löftena skulle </a:t>
            </a:r>
            <a:br>
              <a:rPr lang="sv-SE" sz="1400" dirty="0"/>
            </a:br>
            <a:r>
              <a:rPr lang="sv-SE" sz="1400" dirty="0"/>
              <a:t>uppfyllas, men han </a:t>
            </a:r>
            <a:r>
              <a:rPr lang="sv-SE" sz="1400" i="1" u="sng" dirty="0"/>
              <a:t>trodde</a:t>
            </a:r>
            <a:r>
              <a:rPr lang="sv-SE" sz="1400" dirty="0"/>
              <a:t> på Guds makt att uppväcka honom.</a:t>
            </a:r>
            <a:br>
              <a:rPr lang="sv-SE" sz="1400" dirty="0"/>
            </a:br>
            <a:r>
              <a:rPr lang="sv-SE" sz="1400" dirty="0"/>
              <a:t>(Därför är också offrandet en mönsterprofetia på Jesu uppståndelse.)</a:t>
            </a:r>
            <a:endParaRPr lang="sv-SE" sz="1400" dirty="0">
              <a:highlight>
                <a:srgbClr val="FFFF00"/>
              </a:highlight>
            </a:endParaRPr>
          </a:p>
          <a:p>
            <a:pPr marL="271463" indent="-271463">
              <a:spcBef>
                <a:spcPts val="600"/>
              </a:spcBef>
            </a:pPr>
            <a:r>
              <a:rPr lang="sv-SE" altLang="sv-SE" sz="1400" dirty="0">
                <a:ea typeface="Times New Roman" panose="02020603050405020304" pitchFamily="18" charset="0"/>
              </a:rPr>
              <a:t>24.	Jakobs välsignelse är fortsättningen av Abrahams välsignelse, inklusive landslöftet: </a:t>
            </a:r>
            <a:r>
              <a:rPr lang="sv-SE" altLang="sv-SE" sz="1400" dirty="0">
                <a:solidFill>
                  <a:srgbClr val="C00000"/>
                </a:solidFill>
                <a:ea typeface="Times New Roman" panose="02020603050405020304" pitchFamily="18" charset="0"/>
              </a:rPr>
              <a:t>Då kallade Isak till sig </a:t>
            </a:r>
            <a:r>
              <a:rPr lang="sv-SE" altLang="sv-SE" sz="1400" i="1" u="sng" dirty="0">
                <a:solidFill>
                  <a:srgbClr val="C00000"/>
                </a:solidFill>
                <a:ea typeface="Times New Roman" panose="02020603050405020304" pitchFamily="18" charset="0"/>
              </a:rPr>
              <a:t>Jakob</a:t>
            </a:r>
            <a:r>
              <a:rPr lang="sv-SE" altLang="sv-SE" sz="1400" dirty="0">
                <a:solidFill>
                  <a:srgbClr val="C00000"/>
                </a:solidFill>
                <a:ea typeface="Times New Roman" panose="02020603050405020304" pitchFamily="18" charset="0"/>
              </a:rPr>
              <a:t> och välsignade honom och sade till honom:… Gud den Allsmäktige ska välsigna dig och göra dig fruktsam och föröka dig så att du blir många folk. Han </a:t>
            </a:r>
            <a:r>
              <a:rPr lang="sv-SE" altLang="sv-SE" sz="1400" b="1" i="1" dirty="0">
                <a:solidFill>
                  <a:srgbClr val="C00000"/>
                </a:solidFill>
                <a:ea typeface="Times New Roman" panose="02020603050405020304" pitchFamily="18" charset="0"/>
              </a:rPr>
              <a:t>ska</a:t>
            </a:r>
            <a:r>
              <a:rPr lang="sv-SE" altLang="sv-SE" sz="1400" dirty="0">
                <a:solidFill>
                  <a:srgbClr val="C00000"/>
                </a:solidFill>
                <a:ea typeface="Times New Roman" panose="02020603050405020304" pitchFamily="18" charset="0"/>
              </a:rPr>
              <a:t> </a:t>
            </a:r>
            <a:r>
              <a:rPr lang="sv-SE" altLang="sv-SE" sz="1400" i="1" u="sng" dirty="0">
                <a:solidFill>
                  <a:srgbClr val="C00000"/>
                </a:solidFill>
                <a:ea typeface="Times New Roman" panose="02020603050405020304" pitchFamily="18" charset="0"/>
              </a:rPr>
              <a:t>ge Abrahams välsignelse åt dig</a:t>
            </a:r>
            <a:r>
              <a:rPr lang="sv-SE" altLang="sv-SE" sz="1400" dirty="0">
                <a:solidFill>
                  <a:srgbClr val="C00000"/>
                </a:solidFill>
                <a:ea typeface="Times New Roman" panose="02020603050405020304" pitchFamily="18" charset="0"/>
              </a:rPr>
              <a:t> och dina efterkommande, så att du får inta det </a:t>
            </a:r>
            <a:r>
              <a:rPr lang="sv-SE" altLang="sv-SE" sz="1400" i="1" u="sng" dirty="0">
                <a:solidFill>
                  <a:srgbClr val="C00000"/>
                </a:solidFill>
                <a:ea typeface="Times New Roman" panose="02020603050405020304" pitchFamily="18" charset="0"/>
              </a:rPr>
              <a:t>land</a:t>
            </a:r>
            <a:r>
              <a:rPr lang="sv-SE" altLang="sv-SE" sz="1400" dirty="0">
                <a:solidFill>
                  <a:srgbClr val="C00000"/>
                </a:solidFill>
                <a:ea typeface="Times New Roman" panose="02020603050405020304" pitchFamily="18" charset="0"/>
              </a:rPr>
              <a:t> som Gud gav åt Abraham, det land där du nu bor som främling.</a:t>
            </a:r>
            <a:r>
              <a:rPr lang="sv-SE" altLang="sv-SE" sz="1400" dirty="0">
                <a:ea typeface="Times New Roman" panose="02020603050405020304" pitchFamily="18" charset="0"/>
              </a:rPr>
              <a:t> (1 Mos 28:1-4)</a:t>
            </a:r>
          </a:p>
          <a:p>
            <a:pPr marL="271463" indent="-271463">
              <a:spcBef>
                <a:spcPts val="300"/>
              </a:spcBef>
            </a:pPr>
            <a:r>
              <a:rPr lang="sv-SE" altLang="sv-SE" sz="1400" dirty="0">
                <a:ea typeface="Times New Roman" panose="02020603050405020304" pitchFamily="18" charset="0"/>
              </a:rPr>
              <a:t>	Uttrycket ”kommande tider” på grekiska är ur skribentens perspektiv (om inte annat anges), och därför var inte landslöftet ännu uppfyllt när Paulus skrev Hebreerbrevet. Verser 39-40 förklarar varför: </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Fast alla dessa hade fått vittnesbörd för sin tro, fick de inte det som var utlovat. Gud har nämligen förberett något bättre för oss: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först tillsammans med oss</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ska de nå fram till målet.</a:t>
            </a:r>
            <a:endParaRPr lang="sv-SE" altLang="sv-SE" sz="1400" dirty="0">
              <a:solidFill>
                <a:srgbClr val="C00000"/>
              </a:solidFill>
              <a:ea typeface="Times New Roman" panose="02020603050405020304" pitchFamily="18" charset="0"/>
            </a:endParaRPr>
          </a:p>
          <a:p>
            <a:pPr marL="271463" indent="-271463">
              <a:spcBef>
                <a:spcPts val="300"/>
              </a:spcBef>
            </a:pPr>
            <a:r>
              <a:rPr lang="sv-SE" altLang="sv-SE" sz="1400" dirty="0">
                <a:ea typeface="Times New Roman" panose="02020603050405020304" pitchFamily="18" charset="0"/>
              </a:rPr>
              <a:t>	(Esaus välsignelse var en helt annan: </a:t>
            </a:r>
            <a:r>
              <a:rPr lang="sv-SE" altLang="sv-SE" sz="1400" dirty="0">
                <a:solidFill>
                  <a:srgbClr val="C00000"/>
                </a:solidFill>
                <a:ea typeface="Times New Roman" panose="02020603050405020304" pitchFamily="18" charset="0"/>
              </a:rPr>
              <a:t>Din bror ska du tjäna</a:t>
            </a:r>
            <a:r>
              <a:rPr lang="sv-SE" altLang="sv-SE" sz="1400" dirty="0">
                <a:ea typeface="Times New Roman" panose="02020603050405020304" pitchFamily="18" charset="0"/>
              </a:rPr>
              <a:t>, 1 Mos 27:40.)</a:t>
            </a:r>
          </a:p>
          <a:p>
            <a:pPr marL="271463" indent="-271463">
              <a:spcBef>
                <a:spcPts val="600"/>
              </a:spcBef>
            </a:pPr>
            <a:r>
              <a:rPr lang="sv-SE" altLang="sv-SE" sz="1400" dirty="0">
                <a:ea typeface="Times New Roman" panose="02020603050405020304" pitchFamily="18" charset="0"/>
              </a:rPr>
              <a:t>25.	Det var Josefs </a:t>
            </a:r>
            <a:r>
              <a:rPr lang="sv-SE" altLang="sv-SE" sz="1400" b="1" i="1" dirty="0">
                <a:ea typeface="Times New Roman" panose="02020603050405020304" pitchFamily="18" charset="0"/>
              </a:rPr>
              <a:t>tro</a:t>
            </a:r>
            <a:r>
              <a:rPr lang="sv-SE" altLang="sv-SE" sz="1400" dirty="0">
                <a:ea typeface="Times New Roman" panose="02020603050405020304" pitchFamily="18" charset="0"/>
              </a:rPr>
              <a:t> på uppståndelsen som gjorde att han ville att hans ben skulle föras tillbaka till det land Gud lovat Abraham. Jämför Olivbergets gravar.</a:t>
            </a:r>
            <a:endParaRPr lang="sv-SE" altLang="sv-SE" sz="1400" dirty="0">
              <a:highlight>
                <a:srgbClr val="FFFF00"/>
              </a:highlight>
              <a:ea typeface="Times New Roman" panose="02020603050405020304" pitchFamily="18" charset="0"/>
            </a:endParaRPr>
          </a:p>
          <a:p>
            <a:pPr marL="271463" indent="-271463">
              <a:spcBef>
                <a:spcPts val="600"/>
              </a:spcBef>
            </a:pPr>
            <a:r>
              <a:rPr lang="sv-SE" altLang="sv-SE" sz="1400" dirty="0">
                <a:ea typeface="Times New Roman" panose="02020603050405020304" pitchFamily="18" charset="0"/>
              </a:rPr>
              <a:t>26.	Mose kände Kristus: </a:t>
            </a:r>
            <a:r>
              <a:rPr lang="sv-SE" altLang="sv-SE" sz="1400" dirty="0">
                <a:solidFill>
                  <a:srgbClr val="C00000"/>
                </a:solidFill>
                <a:ea typeface="Times New Roman" panose="02020603050405020304" pitchFamily="18" charset="0"/>
              </a:rPr>
              <a:t>De drack ur en andlig klippa som följde dem, och den klippan var </a:t>
            </a:r>
            <a:r>
              <a:rPr lang="sv-SE" altLang="sv-SE" sz="1400" i="1" u="sng" dirty="0">
                <a:solidFill>
                  <a:srgbClr val="C00000"/>
                </a:solidFill>
                <a:ea typeface="Times New Roman" panose="02020603050405020304" pitchFamily="18" charset="0"/>
              </a:rPr>
              <a:t>Kristus</a:t>
            </a:r>
            <a:r>
              <a:rPr lang="sv-SE" altLang="sv-SE" sz="1400" dirty="0">
                <a:solidFill>
                  <a:srgbClr val="C00000"/>
                </a:solidFill>
                <a:ea typeface="Times New Roman" panose="02020603050405020304" pitchFamily="18" charset="0"/>
              </a:rPr>
              <a:t>.</a:t>
            </a:r>
            <a:r>
              <a:rPr lang="sv-SE" altLang="sv-SE" sz="1400" dirty="0">
                <a:ea typeface="Times New Roman" panose="02020603050405020304" pitchFamily="18" charset="0"/>
              </a:rPr>
              <a:t> (1 Kor 10:4) Det fanns också många profetior om Honom, tex 5 Mos 18:17-18: </a:t>
            </a:r>
            <a:r>
              <a:rPr lang="sv-SE" altLang="sv-SE" sz="1400" dirty="0">
                <a:solidFill>
                  <a:srgbClr val="C00000"/>
                </a:solidFill>
                <a:ea typeface="Times New Roman" panose="02020603050405020304" pitchFamily="18" charset="0"/>
              </a:rPr>
              <a:t>Herren sade då till mig [Mose]:… Jag ska låta </a:t>
            </a:r>
            <a:r>
              <a:rPr lang="sv-SE" altLang="sv-SE" sz="1400" i="1" u="sng" dirty="0">
                <a:solidFill>
                  <a:srgbClr val="C00000"/>
                </a:solidFill>
                <a:ea typeface="Times New Roman" panose="02020603050405020304" pitchFamily="18" charset="0"/>
              </a:rPr>
              <a:t>en profet lik dig</a:t>
            </a:r>
            <a:r>
              <a:rPr lang="sv-SE" altLang="sv-SE" sz="1400" dirty="0">
                <a:solidFill>
                  <a:srgbClr val="C00000"/>
                </a:solidFill>
                <a:ea typeface="Times New Roman" panose="02020603050405020304" pitchFamily="18" charset="0"/>
              </a:rPr>
              <a:t> uppstå åt dem bland deras bröder. Jag ska lägga mina ord i hans mun, och han ska tala till dem allt som jag befaller honom.</a:t>
            </a:r>
            <a:r>
              <a:rPr lang="sv-SE" altLang="sv-SE" sz="1400" dirty="0">
                <a:ea typeface="Times New Roman" panose="02020603050405020304" pitchFamily="18" charset="0"/>
              </a:rPr>
              <a:t> </a:t>
            </a:r>
          </a:p>
          <a:p>
            <a:pPr marL="271463" indent="-271463">
              <a:spcBef>
                <a:spcPts val="600"/>
              </a:spcBef>
            </a:pPr>
            <a:r>
              <a:rPr lang="sv-SE" altLang="sv-SE" sz="1400" dirty="0">
                <a:ea typeface="Times New Roman" panose="02020603050405020304" pitchFamily="18" charset="0"/>
              </a:rPr>
              <a:t>27.	Jämför v.1: </a:t>
            </a:r>
            <a:r>
              <a:rPr lang="sv-SE" altLang="sv-SE" sz="1400" b="1" i="1" dirty="0">
                <a:solidFill>
                  <a:srgbClr val="C00000"/>
                </a:solidFill>
                <a:ea typeface="Times New Roman" panose="02020603050405020304" pitchFamily="18" charset="0"/>
              </a:rPr>
              <a:t>Tron</a:t>
            </a:r>
            <a:r>
              <a:rPr lang="sv-SE" altLang="sv-SE" sz="1400" dirty="0">
                <a:solidFill>
                  <a:srgbClr val="C00000"/>
                </a:solidFill>
                <a:ea typeface="Times New Roman" panose="02020603050405020304" pitchFamily="18" charset="0"/>
              </a:rPr>
              <a:t> är… en visshet om ting som man </a:t>
            </a:r>
            <a:r>
              <a:rPr lang="sv-SE" altLang="sv-SE" sz="1400" i="1" u="sng" dirty="0">
                <a:solidFill>
                  <a:srgbClr val="C00000"/>
                </a:solidFill>
                <a:ea typeface="Times New Roman" panose="02020603050405020304" pitchFamily="18" charset="0"/>
              </a:rPr>
              <a:t>inte ser</a:t>
            </a:r>
            <a:r>
              <a:rPr lang="sv-SE" altLang="sv-SE" sz="1400" dirty="0">
                <a:solidFill>
                  <a:srgbClr val="C00000"/>
                </a:solidFill>
                <a:ea typeface="Times New Roman" panose="02020603050405020304" pitchFamily="18" charset="0"/>
              </a:rPr>
              <a:t>.</a:t>
            </a:r>
            <a:r>
              <a:rPr lang="sv-SE" altLang="sv-SE" sz="1400" dirty="0">
                <a:ea typeface="Times New Roman" panose="02020603050405020304" pitchFamily="18" charset="0"/>
              </a:rPr>
              <a:t> Mose ”liksom såg” Gud, trots att </a:t>
            </a:r>
            <a:r>
              <a:rPr lang="sv-SE" altLang="sv-SE" sz="1400" dirty="0">
                <a:solidFill>
                  <a:srgbClr val="C00000"/>
                </a:solidFill>
                <a:ea typeface="Times New Roman" panose="02020603050405020304" pitchFamily="18" charset="0"/>
              </a:rPr>
              <a:t>ingen har någonsin sett Gud. Den Enfödde, som själv är Gud och i Faderns famn, han har gjort honom känd.</a:t>
            </a:r>
            <a:r>
              <a:rPr lang="sv-SE" altLang="sv-SE" sz="1400" dirty="0">
                <a:ea typeface="Times New Roman" panose="02020603050405020304" pitchFamily="18" charset="0"/>
              </a:rPr>
              <a:t> (Joh 1:18) Detta är ytterligare en indikation på att Gud visade sig genom (den för-existerande) Jesus redan i GT. (Ofta kallas Han ”Herrens ängel/budbärare”.) Jämför: </a:t>
            </a:r>
            <a:r>
              <a:rPr lang="sv-SE" altLang="sv-SE" sz="1400" dirty="0">
                <a:solidFill>
                  <a:srgbClr val="C00000"/>
                </a:solidFill>
                <a:ea typeface="Times New Roman" panose="02020603050405020304" pitchFamily="18" charset="0"/>
              </a:rPr>
              <a:t>Fadern som sänt mig har vittnat om mig. Ni har varken hört hans röst eller sett hans gestalt.</a:t>
            </a:r>
            <a:r>
              <a:rPr lang="sv-SE" altLang="sv-SE" sz="1400" dirty="0">
                <a:ea typeface="Times New Roman" panose="02020603050405020304" pitchFamily="18" charset="0"/>
              </a:rPr>
              <a:t> (Joh 5:37)</a:t>
            </a: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0" y="547621"/>
            <a:ext cx="5187461" cy="44781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 tron bar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Abraham</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fram Isak som offer när han blev satt på prov.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23</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Sin ende son bar han fram, trots att han hade fått löftena och Gud hade sagt till honom: Det är genom </a:t>
            </a:r>
            <a:r>
              <a:rPr kumimoji="0" lang="sv-SE" altLang="sv-SE" sz="1400" b="1"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Isak</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din avkomma ska räknas. Abraham räknade med att Gud hade makt att till och med uppväcka från de döda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därifrån återfick han honom också, </a:t>
            </a:r>
            <a:r>
              <a:rPr kumimoji="0" lang="sv-SE" altLang="sv-SE" sz="1400" b="0" i="1" u="sng"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bildligt talat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endParaRPr kumimoji="0" lang="sv-SE" altLang="sv-SE" sz="1400" b="0" i="0" u="none" normalizeH="0" dirty="0">
              <a:ln>
                <a:noFill/>
              </a:ln>
              <a:solidFill>
                <a:srgbClr val="C00000"/>
              </a:solidFill>
              <a:effectLst/>
              <a:highlight>
                <a:srgbClr val="FFFF00"/>
              </a:highlight>
              <a:latin typeface="Calibri" panose="020F0502020204030204" pitchFamily="34" charset="0"/>
              <a:ea typeface="Times New Roman" panose="02020603050405020304" pitchFamily="18" charset="0"/>
              <a:cs typeface="Calibri" panose="020F0502020204030204" pitchFamily="34" charset="0"/>
            </a:endParaRP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 tron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24</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gav Isak sin välsignelse åt </a:t>
            </a:r>
            <a:r>
              <a:rPr kumimoji="0" lang="sv-SE" altLang="sv-SE" sz="1400" b="1"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Jakob</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och Esau för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kommande tider</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1"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mello</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I tron välsignade den döende Jakob </a:t>
            </a:r>
            <a:r>
              <a:rPr kumimoji="0" lang="sv-SE" altLang="sv-SE" sz="140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Josefs</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båda söner och tillbad böjd mot änden av sin stav. I tron påminde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Josef</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på sin dödsbädd om Israels barns uttåg och gav befallning om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25</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vad som skulle ske med hans ben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endParaRPr kumimoji="0" lang="sv-SE" altLang="sv-SE" sz="1400" b="0" i="0" u="none" normalizeH="0" dirty="0">
              <a:ln>
                <a:noFill/>
              </a:ln>
              <a:solidFill>
                <a:srgbClr val="C00000"/>
              </a:solidFill>
              <a:effectLst/>
              <a:highlight>
                <a:srgbClr val="FFFF00"/>
              </a:highlight>
              <a:latin typeface="Calibri" panose="020F0502020204030204" pitchFamily="34" charset="0"/>
              <a:ea typeface="Times New Roman" panose="02020603050405020304" pitchFamily="18" charset="0"/>
              <a:cs typeface="Calibri" panose="020F0502020204030204" pitchFamily="34" charset="0"/>
            </a:endParaRPr>
          </a:p>
          <a:p>
            <a:pPr eaLnBrk="0" fontAlgn="base" hangingPunct="0">
              <a:spcBef>
                <a:spcPts val="300"/>
              </a:spcBef>
              <a:spcAft>
                <a:spcPct val="0"/>
              </a:spcAf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 tron hölls den nyfödde Mose gömd av sina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föräldrar</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i tre månader. De såg att det var ett vackert barn och lät sig inte skrämmas av kungens påbud. I tron vägrade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Mose</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som vuxen att kallas Faraos dotterson. Han valde att hellre bli förtryckt tillsammans med Guds folk än att ha en kortvarig njutning av synden.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26</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Han räknade Kristi vanära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som en större rikedom än Egyptens alla skatter, för han hade blicken riktad mot lönen. Genom tron lämnade han Egypten utan att frukta kungens vrede. Han höll ut därför att han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27</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liksom </a:t>
            </a:r>
            <a:r>
              <a:rPr kumimoji="0" lang="sv-SE" altLang="sv-SE" sz="1400" b="0" i="1" u="sng"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såg</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den Osynlige</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I tron </a:t>
            </a:r>
            <a:r>
              <a:rPr kumimoji="0" lang="sv-SE" altLang="sv-SE" sz="1400" b="0" i="0" u="none" cap="small"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förordnade</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firade</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han påsken och strök blodet på dörrposterna för att fördärvaren inte skulle röra deras förstfödda. </a:t>
            </a:r>
            <a:endParaRPr kumimoji="0" lang="sv-SE" altLang="sv-SE" sz="1200" b="0" i="0" u="none" normalizeH="0" dirty="0">
              <a:ln>
                <a:noFill/>
              </a:ln>
              <a:solidFill>
                <a:srgbClr val="C00000"/>
              </a:solidFill>
              <a:effectLst/>
              <a:ea typeface="Times New Roman" panose="02020603050405020304" pitchFamily="18" charset="0"/>
            </a:endParaRPr>
          </a:p>
        </p:txBody>
      </p:sp>
      <p:pic>
        <p:nvPicPr>
          <p:cNvPr id="4" name="Bildobjekt 3" descr="En bild som visar utomhus, himmel, natur&#10;&#10;Automatiskt genererad beskrivning">
            <a:extLst>
              <a:ext uri="{FF2B5EF4-FFF2-40B4-BE49-F238E27FC236}">
                <a16:creationId xmlns:a16="http://schemas.microsoft.com/office/drawing/2014/main" id="{958E3D66-C3E9-017D-B03D-F123FC54A167}"/>
              </a:ext>
            </a:extLst>
          </p:cNvPr>
          <p:cNvPicPr>
            <a:picLocks noChangeAspect="1"/>
          </p:cNvPicPr>
          <p:nvPr/>
        </p:nvPicPr>
        <p:blipFill rotWithShape="1">
          <a:blip r:embed="rId4" cstate="screen">
            <a:extLst>
              <a:ext uri="{BEBA8EAE-BF5A-486C-A8C5-ECC9F3942E4B}">
                <a14:imgProps xmlns:a14="http://schemas.microsoft.com/office/drawing/2010/main">
                  <a14:imgLayer r:embed="rId5">
                    <a14:imgEffect>
                      <a14:brightnessContrast contrast="20000"/>
                    </a14:imgEffect>
                  </a14:imgLayer>
                </a14:imgProps>
              </a:ext>
              <a:ext uri="{28A0092B-C50C-407E-A947-70E740481C1C}">
                <a14:useLocalDpi xmlns:a14="http://schemas.microsoft.com/office/drawing/2010/main"/>
              </a:ext>
            </a:extLst>
          </a:blip>
          <a:srcRect/>
          <a:stretch/>
        </p:blipFill>
        <p:spPr>
          <a:xfrm>
            <a:off x="-2" y="4994649"/>
            <a:ext cx="5187461" cy="1863351"/>
          </a:xfrm>
          <a:prstGeom prst="rect">
            <a:avLst/>
          </a:prstGeom>
        </p:spPr>
      </p:pic>
    </p:spTree>
    <p:custDataLst>
      <p:tags r:id="rId1"/>
    </p:custDataLst>
    <p:extLst>
      <p:ext uri="{BB962C8B-B14F-4D97-AF65-F5344CB8AC3E}">
        <p14:creationId xmlns:p14="http://schemas.microsoft.com/office/powerpoint/2010/main" val="4098288932"/>
      </p:ext>
    </p:extLst>
  </p:cSld>
  <p:clrMapOvr>
    <a:masterClrMapping/>
  </p:clrMapOvr>
  <p:transition advTm="63019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par>
                          <p:cTn id="28" fill="hold">
                            <p:stCondLst>
                              <p:cond delay="500"/>
                            </p:stCondLst>
                            <p:childTnLst>
                              <p:par>
                                <p:cTn id="29" presetID="10"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
                                            <p:txEl>
                                              <p:pRg st="5" end="5"/>
                                            </p:txEl>
                                          </p:spTgt>
                                        </p:tgtEl>
                                        <p:attrNameLst>
                                          <p:attrName>style.visibility</p:attrName>
                                        </p:attrNameLst>
                                      </p:cBhvr>
                                      <p:to>
                                        <p:strVal val="visible"/>
                                      </p:to>
                                    </p:set>
                                    <p:animEffect transition="in" filter="fade">
                                      <p:cBhvr>
                                        <p:cTn id="36" dur="500"/>
                                        <p:tgtEl>
                                          <p:spTgt spid="5">
                                            <p:txEl>
                                              <p:pRg st="5" end="5"/>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
                                            <p:txEl>
                                              <p:pRg st="6" end="6"/>
                                            </p:txEl>
                                          </p:spTgt>
                                        </p:tgtEl>
                                        <p:attrNameLst>
                                          <p:attrName>style.visibility</p:attrName>
                                        </p:attrNameLst>
                                      </p:cBhvr>
                                      <p:to>
                                        <p:strVal val="visible"/>
                                      </p:to>
                                    </p:set>
                                    <p:animEffect transition="in" filter="fade">
                                      <p:cBhvr>
                                        <p:cTn id="41"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par>
              <p:cTn id="42"/>
            </p:par>
          </p:childTnLst>
        </p:cTn>
      </p:par>
    </p:tnLst>
    <p:bldLst>
      <p:bldP spid="5" grpId="0" uiExpand="1" build="p" bldLvl="2"/>
    </p:bldLst>
  </p:timing>
  <p:extLst>
    <p:ext uri="{3A86A75C-4F4B-4683-9AE1-C65F6400EC91}">
      <p14:laserTraceLst xmlns:p14="http://schemas.microsoft.com/office/powerpoint/2010/main">
        <p14:tracePtLst>
          <p14:tracePt t="779" x="5621338" y="6681788"/>
          <p14:tracePt t="786" x="5907088" y="6538913"/>
          <p14:tracePt t="795" x="6183313" y="6421438"/>
          <p14:tracePt t="803" x="6553200" y="6278563"/>
          <p14:tracePt t="811" x="6938963" y="6135688"/>
          <p14:tracePt t="820" x="7299325" y="6002338"/>
          <p14:tracePt t="827" x="7720013" y="5834063"/>
          <p14:tracePt t="835" x="8097838" y="5665788"/>
          <p14:tracePt t="843" x="8516938" y="5464175"/>
          <p14:tracePt t="851" x="8920163" y="5262563"/>
          <p14:tracePt t="858" x="9263063" y="5086350"/>
          <p14:tracePt t="867" x="9632950" y="4894263"/>
          <p14:tracePt t="876" x="9952038" y="4733925"/>
          <p14:tracePt t="885" x="10287000" y="4549775"/>
          <p14:tracePt t="893" x="10580688" y="4406900"/>
          <p14:tracePt t="901" x="10907713" y="4230688"/>
          <p14:tracePt t="908" x="11185525" y="4087813"/>
          <p14:tracePt t="918" x="11520488" y="3919538"/>
          <p14:tracePt t="925" x="11822113" y="3768725"/>
          <p14:tracePt t="932" x="12174538" y="3609975"/>
          <p14:tracePt t="1054" x="76200" y="2114550"/>
          <p14:tracePt t="1065" x="184150" y="2051050"/>
          <p14:tracePt t="1083" x="355600" y="1930400"/>
          <p14:tracePt t="1100" x="482600" y="1809750"/>
          <p14:tracePt t="1116" x="584200" y="1701800"/>
          <p14:tracePt t="1134" x="730250" y="1562100"/>
          <p14:tracePt t="1150" x="774700" y="1517650"/>
          <p14:tracePt t="1153" x="819150" y="1473200"/>
          <p14:tracePt t="1166" x="838200" y="1447800"/>
          <p14:tracePt t="1183" x="895350" y="1346200"/>
          <p14:tracePt t="1199" x="901700" y="1301750"/>
          <p14:tracePt t="1217" x="908050" y="1263650"/>
          <p14:tracePt t="1233" x="920750" y="1231900"/>
          <p14:tracePt t="1249" x="939800" y="1212850"/>
          <p14:tracePt t="1268" x="946150" y="1206500"/>
          <p14:tracePt t="1283" x="946150" y="1200150"/>
          <p14:tracePt t="1299" x="952500" y="1200150"/>
          <p14:tracePt t="1316" x="952500" y="1193800"/>
          <p14:tracePt t="1367" x="952500" y="1187450"/>
          <p14:tracePt t="1383" x="952500" y="1193800"/>
          <p14:tracePt t="1400" x="952500" y="1200150"/>
          <p14:tracePt t="1416" x="946150" y="1206500"/>
          <p14:tracePt t="1433" x="933450" y="1212850"/>
          <p14:tracePt t="1451" x="933450" y="1219200"/>
          <p14:tracePt t="1733" x="927100" y="1219200"/>
          <p14:tracePt t="1828" x="933450" y="1219200"/>
          <p14:tracePt t="1836" x="939800" y="1219200"/>
          <p14:tracePt t="1844" x="958850" y="1212850"/>
          <p14:tracePt t="1867" x="1085850" y="1168400"/>
          <p14:tracePt t="1884" x="1174750" y="1130300"/>
          <p14:tracePt t="1899" x="1238250" y="1098550"/>
          <p14:tracePt t="1916" x="1263650" y="1073150"/>
          <p14:tracePt t="1934" x="1295400" y="1054100"/>
          <p14:tracePt t="1950" x="1327150" y="1041400"/>
          <p14:tracePt t="1967" x="1352550" y="1035050"/>
          <p14:tracePt t="1983" x="1384300" y="1035050"/>
          <p14:tracePt t="2424" x="1390650" y="1035050"/>
          <p14:tracePt t="2431" x="1397000" y="1028700"/>
          <p14:tracePt t="2439" x="1416050" y="1022350"/>
          <p14:tracePt t="2450" x="1447800" y="1009650"/>
          <p14:tracePt t="2467" x="1530350" y="990600"/>
          <p14:tracePt t="2485" x="1625600" y="965200"/>
          <p14:tracePt t="2503" x="1701800" y="946150"/>
          <p14:tracePt t="2518" x="1771650" y="933450"/>
          <p14:tracePt t="2534" x="1828800" y="920750"/>
          <p14:tracePt t="2553" x="1930400" y="908050"/>
          <p14:tracePt t="2567" x="1955800" y="901700"/>
          <p14:tracePt t="2585" x="2025650" y="882650"/>
          <p14:tracePt t="2601" x="2108200" y="863600"/>
          <p14:tracePt t="2617" x="2127250" y="857250"/>
          <p14:tracePt t="2636" x="2159000" y="857250"/>
          <p14:tracePt t="2990" x="2165350" y="857250"/>
          <p14:tracePt t="3001" x="2171700" y="857250"/>
          <p14:tracePt t="3018" x="2228850" y="844550"/>
          <p14:tracePt t="3035" x="2349500" y="819150"/>
          <p14:tracePt t="3052" x="2425700" y="806450"/>
          <p14:tracePt t="3070" x="2489200" y="793750"/>
          <p14:tracePt t="3088" x="2527300" y="787400"/>
          <p14:tracePt t="3103" x="2571750" y="781050"/>
          <p14:tracePt t="3118" x="2609850" y="781050"/>
          <p14:tracePt t="3137" x="2667000" y="762000"/>
          <p14:tracePt t="3151" x="2736850" y="736600"/>
          <p14:tracePt t="3168" x="2787650" y="704850"/>
          <p14:tracePt t="3184" x="2832100" y="654050"/>
          <p14:tracePt t="3200" x="2870200" y="609600"/>
          <p14:tracePt t="3220" x="2908300" y="577850"/>
          <p14:tracePt t="3234" x="2940050" y="546100"/>
          <p14:tracePt t="3252" x="2965450" y="533400"/>
          <p14:tracePt t="3267" x="2990850" y="514350"/>
          <p14:tracePt t="3284" x="3009900" y="495300"/>
          <p14:tracePt t="3301" x="3028950" y="457200"/>
          <p14:tracePt t="3318" x="3054350" y="400050"/>
          <p14:tracePt t="3335" x="3067050" y="361950"/>
          <p14:tracePt t="3351" x="3086100" y="330200"/>
          <p14:tracePt t="3368" x="3098800" y="292100"/>
          <p14:tracePt t="3385" x="3105150" y="260350"/>
          <p14:tracePt t="3402" x="3105150" y="215900"/>
          <p14:tracePt t="3418" x="3105150" y="196850"/>
          <p14:tracePt t="3434" x="3098800" y="165100"/>
          <p14:tracePt t="3451" x="3086100" y="139700"/>
          <p14:tracePt t="3468" x="3079750" y="120650"/>
          <p14:tracePt t="3485" x="3067050" y="107950"/>
          <p14:tracePt t="3501" x="3060700" y="101600"/>
          <p14:tracePt t="3534" x="3041650" y="82550"/>
          <p14:tracePt t="3555" x="3022600" y="82550"/>
          <p14:tracePt t="3568" x="2997200" y="120650"/>
          <p14:tracePt t="3584" x="2965450" y="171450"/>
          <p14:tracePt t="3602" x="2940050" y="222250"/>
          <p14:tracePt t="3619" x="2927350" y="266700"/>
          <p14:tracePt t="3635" x="2927350" y="304800"/>
          <p14:tracePt t="3652" x="2927350" y="330200"/>
          <p14:tracePt t="3668" x="2927350" y="361950"/>
          <p14:tracePt t="3685" x="2927350" y="374650"/>
          <p14:tracePt t="3702" x="2927350" y="387350"/>
          <p14:tracePt t="3718" x="2927350" y="406400"/>
          <p14:tracePt t="3735" x="2927350" y="425450"/>
          <p14:tracePt t="3752" x="2927350" y="444500"/>
          <p14:tracePt t="3753" x="2921000" y="450850"/>
          <p14:tracePt t="3770" x="2908300" y="463550"/>
          <p14:tracePt t="3785" x="2901950" y="476250"/>
          <p14:tracePt t="3802" x="2889250" y="488950"/>
          <p14:tracePt t="3819" x="2870200" y="501650"/>
          <p14:tracePt t="3835" x="2851150" y="520700"/>
          <p14:tracePt t="3852" x="2825750" y="539750"/>
          <p14:tracePt t="3868" x="2800350" y="571500"/>
          <p14:tracePt t="3885" x="2768600" y="596900"/>
          <p14:tracePt t="3901" x="2743200" y="628650"/>
          <p14:tracePt t="3920" x="2730500" y="641350"/>
          <p14:tracePt t="3938" x="2705100" y="679450"/>
          <p14:tracePt t="3952" x="2673350" y="736600"/>
          <p14:tracePt t="3968" x="2641600" y="768350"/>
          <p14:tracePt t="3985" x="2590800" y="819150"/>
          <p14:tracePt t="4002" x="2540000" y="850900"/>
          <p14:tracePt t="4019" x="2508250" y="869950"/>
          <p14:tracePt t="4035" x="2489200" y="889000"/>
          <p14:tracePt t="4052" x="2482850" y="895350"/>
          <p14:tracePt t="4068" x="2476500" y="908050"/>
          <p14:tracePt t="4086" x="2470150" y="933450"/>
          <p14:tracePt t="4101" x="2463800" y="977900"/>
          <p14:tracePt t="4119" x="2463800" y="1003300"/>
          <p14:tracePt t="4135" x="2457450" y="1028700"/>
          <p14:tracePt t="4153" x="2457450" y="1041400"/>
          <p14:tracePt t="4172" x="2457450" y="1047750"/>
          <p14:tracePt t="4185" x="2451100" y="1047750"/>
          <p14:tracePt t="4202" x="2425700" y="1047750"/>
          <p14:tracePt t="4218" x="2393950" y="1047750"/>
          <p14:tracePt t="4235" x="2374900" y="1047750"/>
          <p14:tracePt t="4287" x="2368550" y="1047750"/>
          <p14:tracePt t="4304" x="2355850" y="1047750"/>
          <p14:tracePt t="4318" x="2330450" y="1041400"/>
          <p14:tracePt t="4336" x="2279650" y="1041400"/>
          <p14:tracePt t="4353" x="2209800" y="1047750"/>
          <p14:tracePt t="4369" x="2127250" y="1060450"/>
          <p14:tracePt t="4385" x="2051050" y="1066800"/>
          <p14:tracePt t="4402" x="1974850" y="1073150"/>
          <p14:tracePt t="4421" x="1866900" y="1073150"/>
          <p14:tracePt t="4438" x="1797050" y="1079500"/>
          <p14:tracePt t="4452" x="1714500" y="1098550"/>
          <p14:tracePt t="4468" x="1587500" y="1117600"/>
          <p14:tracePt t="4486" x="1441450" y="1136650"/>
          <p14:tracePt t="4502" x="1301750" y="1155700"/>
          <p14:tracePt t="4519" x="1149350" y="1168400"/>
          <p14:tracePt t="4535" x="1035050" y="1174750"/>
          <p14:tracePt t="4552" x="965200" y="1174750"/>
          <p14:tracePt t="4569" x="908050" y="1174750"/>
          <p14:tracePt t="4585" x="882650" y="1174750"/>
          <p14:tracePt t="4602" x="869950" y="1174750"/>
          <p14:tracePt t="4619" x="863600" y="1168400"/>
          <p14:tracePt t="4636" x="863600" y="1155700"/>
          <p14:tracePt t="4652" x="869950" y="1143000"/>
          <p14:tracePt t="4670" x="869950" y="1136650"/>
          <p14:tracePt t="4686" x="869950" y="1130300"/>
          <p14:tracePt t="5438" x="876300" y="1130300"/>
          <p14:tracePt t="5446" x="882650" y="1130300"/>
          <p14:tracePt t="5469" x="920750" y="1123950"/>
          <p14:tracePt t="5486" x="958850" y="1117600"/>
          <p14:tracePt t="5503" x="1009650" y="1117600"/>
          <p14:tracePt t="5519" x="1085850" y="1117600"/>
          <p14:tracePt t="5537" x="1168400" y="1111250"/>
          <p14:tracePt t="5555" x="1276350" y="1104900"/>
          <p14:tracePt t="5570" x="1365250" y="1092200"/>
          <p14:tracePt t="5587" x="1441450" y="1066800"/>
          <p14:tracePt t="5603" x="1479550" y="1047750"/>
          <p14:tracePt t="5619" x="1511300" y="1028700"/>
          <p14:tracePt t="5636" x="1536700" y="1009650"/>
          <p14:tracePt t="5653" x="1543050" y="1003300"/>
          <p14:tracePt t="5670" x="1549400" y="1003300"/>
          <p14:tracePt t="5686" x="1555750" y="1003300"/>
          <p14:tracePt t="5704" x="1568450" y="1003300"/>
          <p14:tracePt t="5721" x="1600200" y="996950"/>
          <p14:tracePt t="5739" x="1644650" y="996950"/>
          <p14:tracePt t="5756" x="1670050" y="990600"/>
          <p14:tracePt t="5809" x="1670050" y="984250"/>
          <p14:tracePt t="5820" x="1663700" y="977900"/>
          <p14:tracePt t="5837" x="1657350" y="971550"/>
          <p14:tracePt t="5970" x="1657350" y="977900"/>
          <p14:tracePt t="5986" x="1657350" y="984250"/>
          <p14:tracePt t="6020" x="1663700" y="984250"/>
          <p14:tracePt t="6039" x="1809750" y="971550"/>
          <p14:tracePt t="6054" x="1955800" y="939800"/>
          <p14:tracePt t="6070" x="2057400" y="920750"/>
          <p14:tracePt t="6087" x="2089150" y="908050"/>
          <p14:tracePt t="6104" x="2127250" y="889000"/>
          <p14:tracePt t="6120" x="2171700" y="876300"/>
          <p14:tracePt t="6137" x="2209800" y="869950"/>
          <p14:tracePt t="6155" x="2235200" y="863600"/>
          <p14:tracePt t="6170" x="2241550" y="857250"/>
          <p14:tracePt t="6204" x="2247900" y="857250"/>
          <p14:tracePt t="6390" x="2247900" y="863600"/>
          <p14:tracePt t="6962" x="2254250" y="863600"/>
          <p14:tracePt t="6970" x="2260600" y="863600"/>
          <p14:tracePt t="6987" x="2324100" y="863600"/>
          <p14:tracePt t="7004" x="2432050" y="857250"/>
          <p14:tracePt t="7021" x="2565400" y="850900"/>
          <p14:tracePt t="7038" x="2667000" y="850900"/>
          <p14:tracePt t="7054" x="2736850" y="857250"/>
          <p14:tracePt t="7071" x="2755900" y="857250"/>
          <p14:tracePt t="7087" x="2762250" y="857250"/>
          <p14:tracePt t="7108" x="2787650" y="844550"/>
          <p14:tracePt t="7121" x="2800350" y="838200"/>
          <p14:tracePt t="7121" x="2813050" y="838200"/>
          <p14:tracePt t="7138" x="2838450" y="831850"/>
          <p14:tracePt t="7154" x="2851150" y="825500"/>
          <p14:tracePt t="7171" x="2876550" y="825500"/>
          <p14:tracePt t="7190" x="2901950" y="825500"/>
          <p14:tracePt t="7204" x="2927350" y="819150"/>
          <p14:tracePt t="7748" x="2933700" y="819150"/>
          <p14:tracePt t="7754" x="2940050" y="819150"/>
          <p14:tracePt t="7772" x="2965450" y="819150"/>
          <p14:tracePt t="7787" x="3003550" y="819150"/>
          <p14:tracePt t="7805" x="3054350" y="819150"/>
          <p14:tracePt t="7822" x="3117850" y="825500"/>
          <p14:tracePt t="7838" x="3181350" y="825500"/>
          <p14:tracePt t="7855" x="3244850" y="831850"/>
          <p14:tracePt t="7871" x="3282950" y="831850"/>
          <p14:tracePt t="8475" x="3289300" y="831850"/>
          <p14:tracePt t="8483" x="3302000" y="831850"/>
          <p14:tracePt t="8492" x="3340100" y="831850"/>
          <p14:tracePt t="8505" x="3403600" y="831850"/>
          <p14:tracePt t="8522" x="3575050" y="831850"/>
          <p14:tracePt t="8540" x="3810000" y="838200"/>
          <p14:tracePt t="8556" x="3854450" y="838200"/>
          <p14:tracePt t="8574" x="3937000" y="825500"/>
          <p14:tracePt t="8589" x="3956050" y="819150"/>
          <p14:tracePt t="8606" x="3956050" y="812800"/>
          <p14:tracePt t="8640" x="3962400" y="812800"/>
          <p14:tracePt t="8656" x="3975100" y="812800"/>
          <p14:tracePt t="8673" x="4038600" y="812800"/>
          <p14:tracePt t="8690" x="4070350" y="812800"/>
          <p14:tracePt t="8706" x="4095750" y="812800"/>
          <p14:tracePt t="8722" x="4114800" y="806450"/>
          <p14:tracePt t="8738" x="4127500" y="806450"/>
          <p14:tracePt t="8757" x="4140200" y="806450"/>
          <p14:tracePt t="8772" x="4171950" y="812800"/>
          <p14:tracePt t="8789" x="4203700" y="819150"/>
          <p14:tracePt t="8808" x="4235450" y="819150"/>
          <p14:tracePt t="8825" x="4273550" y="819150"/>
          <p14:tracePt t="8839" x="4305300" y="819150"/>
          <p14:tracePt t="8855" x="4330700" y="819150"/>
          <p14:tracePt t="8873" x="4368800" y="819150"/>
          <p14:tracePt t="8889" x="4375150" y="819150"/>
          <p14:tracePt t="8906" x="4381500" y="819150"/>
          <p14:tracePt t="8972" x="4381500" y="812800"/>
          <p14:tracePt t="9046" x="4400550" y="812800"/>
          <p14:tracePt t="9055" x="4419600" y="812800"/>
          <p14:tracePt t="9074" x="4502150" y="819150"/>
          <p14:tracePt t="9089" x="4533900" y="819150"/>
          <p14:tracePt t="9106" x="4552950" y="819150"/>
          <p14:tracePt t="9108" x="4559300" y="812800"/>
          <p14:tracePt t="9123" x="4565650" y="812800"/>
          <p14:tracePt t="9124" x="4572000" y="812800"/>
          <p14:tracePt t="9193" x="4578350" y="806450"/>
          <p14:tracePt t="9201" x="4584700" y="806450"/>
          <p14:tracePt t="9211" x="4591050" y="806450"/>
          <p14:tracePt t="9223" x="4597400" y="806450"/>
          <p14:tracePt t="9239" x="4616450" y="806450"/>
          <p14:tracePt t="9257" x="4641850" y="806450"/>
          <p14:tracePt t="9273" x="4648200" y="806450"/>
          <p14:tracePt t="9291" x="4654550" y="806450"/>
          <p14:tracePt t="9523" x="4654550" y="800100"/>
          <p14:tracePt t="9540" x="4660900" y="800100"/>
          <p14:tracePt t="9556" x="4660900" y="793750"/>
          <p14:tracePt t="9746" x="4660900" y="787400"/>
          <p14:tracePt t="9754" x="4654550" y="787400"/>
          <p14:tracePt t="9762" x="4654550" y="781050"/>
          <p14:tracePt t="9779" x="4648200" y="781050"/>
          <p14:tracePt t="9790" x="4648200" y="774700"/>
          <p14:tracePt t="9806" x="4641850" y="774700"/>
          <p14:tracePt t="9826" x="4629150" y="774700"/>
          <p14:tracePt t="9840" x="4622800" y="774700"/>
          <p14:tracePt t="9857" x="4610100" y="774700"/>
          <p14:tracePt t="9874" x="4591050" y="774700"/>
          <p14:tracePt t="9889" x="4572000" y="774700"/>
          <p14:tracePt t="9907" x="4559300" y="781050"/>
          <p14:tracePt t="9925" x="4540250" y="787400"/>
          <p14:tracePt t="9941" x="4514850" y="793750"/>
          <p14:tracePt t="9956" x="4495800" y="800100"/>
          <p14:tracePt t="9974" x="4470400" y="812800"/>
          <p14:tracePt t="9990" x="4445000" y="819150"/>
          <p14:tracePt t="10006" x="4432300" y="825500"/>
          <p14:tracePt t="10024" x="4394200" y="838200"/>
          <p14:tracePt t="10040" x="4337050" y="863600"/>
          <p14:tracePt t="10057" x="4318000" y="927100"/>
          <p14:tracePt t="10073" x="4165600" y="946150"/>
          <p14:tracePt t="10090" x="3848100" y="939800"/>
          <p14:tracePt t="10107" x="3651250" y="946150"/>
          <p14:tracePt t="10124" x="3562350" y="946150"/>
          <p14:tracePt t="10141" x="3327400" y="952500"/>
          <p14:tracePt t="10157" x="3168650" y="952500"/>
          <p14:tracePt t="10174" x="2940050" y="965200"/>
          <p14:tracePt t="10189" x="2679700" y="996950"/>
          <p14:tracePt t="10206" x="2374900" y="1060450"/>
          <p14:tracePt t="10224" x="2082800" y="1111250"/>
          <p14:tracePt t="10240" x="1911350" y="1130300"/>
          <p14:tracePt t="10259" x="1803400" y="1130300"/>
          <p14:tracePt t="10277" x="1739900" y="1123950"/>
          <p14:tracePt t="10293" x="1651000" y="1117600"/>
          <p14:tracePt t="10310" x="1600200" y="1111250"/>
          <p14:tracePt t="10324" x="1466850" y="1098550"/>
          <p14:tracePt t="10341" x="1308100" y="1073150"/>
          <p14:tracePt t="10357" x="1250950" y="1073150"/>
          <p14:tracePt t="10376" x="1244600" y="1073150"/>
          <p14:tracePt t="10418" x="1244600" y="1066800"/>
          <p14:tracePt t="10624" x="1250950" y="1066800"/>
          <p14:tracePt t="10632" x="1257300" y="1066800"/>
          <p14:tracePt t="10641" x="1263650" y="1066800"/>
          <p14:tracePt t="10658" x="1282700" y="1073150"/>
          <p14:tracePt t="10674" x="1289050" y="1073150"/>
          <p14:tracePt t="10830" x="1301750" y="1073150"/>
          <p14:tracePt t="10838" x="1320800" y="1066800"/>
          <p14:tracePt t="10846" x="1327150" y="1066800"/>
          <p14:tracePt t="10857" x="1352550" y="1066800"/>
          <p14:tracePt t="10873" x="1390650" y="1060450"/>
          <p14:tracePt t="10891" x="1428750" y="1060450"/>
          <p14:tracePt t="10910" x="1498600" y="1060450"/>
          <p14:tracePt t="10925" x="1517650" y="1060450"/>
          <p14:tracePt t="10941" x="1600200" y="1073150"/>
          <p14:tracePt t="10957" x="1644650" y="1079500"/>
          <p14:tracePt t="10975" x="1670050" y="1085850"/>
          <p14:tracePt t="10991" x="1689100" y="1085850"/>
          <p14:tracePt t="11007" x="1695450" y="1085850"/>
          <p14:tracePt t="11486" x="1701800" y="1085850"/>
          <p14:tracePt t="11494" x="1701800" y="1079500"/>
          <p14:tracePt t="11502" x="1720850" y="1073150"/>
          <p14:tracePt t="11511" x="1733550" y="1073150"/>
          <p14:tracePt t="11524" x="1752600" y="1066800"/>
          <p14:tracePt t="11542" x="1803400" y="1060450"/>
          <p14:tracePt t="11558" x="1835150" y="1054100"/>
          <p14:tracePt t="11576" x="1892300" y="1054100"/>
          <p14:tracePt t="11591" x="1936750" y="1054100"/>
          <p14:tracePt t="11608" x="1962150" y="1054100"/>
          <p14:tracePt t="11624" x="1981200" y="1054100"/>
          <p14:tracePt t="11641" x="1993900" y="1054100"/>
          <p14:tracePt t="11657" x="2000250" y="1054100"/>
          <p14:tracePt t="11674" x="2012950" y="1054100"/>
          <p14:tracePt t="11692" x="2019300" y="1054100"/>
          <p14:tracePt t="11708" x="2032000" y="1054100"/>
          <p14:tracePt t="11724" x="2063750" y="1054100"/>
          <p14:tracePt t="11742" x="2114550" y="1060450"/>
          <p14:tracePt t="11758" x="2190750" y="1066800"/>
          <p14:tracePt t="11775" x="2228850" y="1073150"/>
          <p14:tracePt t="11793" x="2260600" y="1073150"/>
          <p14:tracePt t="11808" x="2286000" y="1073150"/>
          <p14:tracePt t="11827" x="2324100" y="1073150"/>
          <p14:tracePt t="11844" x="2349500" y="1073150"/>
          <p14:tracePt t="11861" x="2374900" y="1073150"/>
          <p14:tracePt t="11878" x="2393950" y="1073150"/>
          <p14:tracePt t="11892" x="2406650" y="1073150"/>
          <p14:tracePt t="12042" x="2413000" y="1073150"/>
          <p14:tracePt t="12051" x="2425700" y="1073150"/>
          <p14:tracePt t="12061" x="2444750" y="1073150"/>
          <p14:tracePt t="12075" x="2482850" y="1073150"/>
          <p14:tracePt t="12092" x="2565400" y="1079500"/>
          <p14:tracePt t="12109" x="2679700" y="1085850"/>
          <p14:tracePt t="12125" x="2806700" y="1104900"/>
          <p14:tracePt t="12142" x="2927350" y="1130300"/>
          <p14:tracePt t="12158" x="2997200" y="1149350"/>
          <p14:tracePt t="12175" x="3009900" y="1155700"/>
          <p14:tracePt t="12209" x="3016250" y="1149350"/>
          <p14:tracePt t="12242" x="3028950" y="1149350"/>
          <p14:tracePt t="12243" x="3035300" y="1149350"/>
          <p14:tracePt t="12259" x="3041650" y="1149350"/>
          <p14:tracePt t="12276" x="3067050" y="1149350"/>
          <p14:tracePt t="12291" x="3079750" y="1149350"/>
          <p14:tracePt t="12325" x="3086100" y="1149350"/>
          <p14:tracePt t="12342" x="3111500" y="1143000"/>
          <p14:tracePt t="12359" x="3149600" y="1130300"/>
          <p14:tracePt t="12375" x="3187700" y="1123950"/>
          <p14:tracePt t="12392" x="3213100" y="1111250"/>
          <p14:tracePt t="12409" x="3232150" y="1104900"/>
          <p14:tracePt t="12453" x="3238500" y="1104900"/>
          <p14:tracePt t="12475" x="3244850" y="1104900"/>
          <p14:tracePt t="12492" x="3263900" y="1111250"/>
          <p14:tracePt t="12581" x="3270250" y="1111250"/>
          <p14:tracePt t="12591" x="3276600" y="1111250"/>
          <p14:tracePt t="12608" x="3308350" y="1111250"/>
          <p14:tracePt t="12625" x="3384550" y="1104900"/>
          <p14:tracePt t="12642" x="3435350" y="1104900"/>
          <p14:tracePt t="12659" x="3467100" y="1098550"/>
          <p14:tracePt t="12676" x="3486150" y="1098550"/>
          <p14:tracePt t="12693" x="3505200" y="1098550"/>
          <p14:tracePt t="12709" x="3511550" y="1098550"/>
          <p14:tracePt t="12726" x="3562350" y="1098550"/>
          <p14:tracePt t="12743" x="3594100" y="1098550"/>
          <p14:tracePt t="12759" x="3702050" y="1098550"/>
          <p14:tracePt t="12760" x="3733800" y="1092200"/>
          <p14:tracePt t="12777" x="3778250" y="1092200"/>
          <p14:tracePt t="12793" x="3803650" y="1085850"/>
          <p14:tracePt t="12913" x="3810000" y="1085850"/>
          <p14:tracePt t="12919" x="3816350" y="1079500"/>
          <p14:tracePt t="12927" x="3829050" y="1073150"/>
          <p14:tracePt t="12942" x="3835400" y="1073150"/>
          <p14:tracePt t="12959" x="3848100" y="1066800"/>
          <p14:tracePt t="12976" x="3854450" y="1060450"/>
          <p14:tracePt t="12992" x="3867150" y="1060450"/>
          <p14:tracePt t="13009" x="3873500" y="1060450"/>
          <p14:tracePt t="13025" x="3879850" y="1054100"/>
          <p14:tracePt t="13043" x="3892550" y="1054100"/>
          <p14:tracePt t="13060" x="3898900" y="1047750"/>
          <p14:tracePt t="13076" x="3905250" y="1047750"/>
          <p14:tracePt t="13170" x="3905250" y="1054100"/>
          <p14:tracePt t="13183" x="3898900" y="1054100"/>
          <p14:tracePt t="13192" x="3898900" y="1060450"/>
          <p14:tracePt t="13209" x="3892550" y="1060450"/>
          <p14:tracePt t="13257" x="3879850" y="1060450"/>
          <p14:tracePt t="13383" x="3873500" y="1060450"/>
          <p14:tracePt t="13399" x="3867150" y="1060450"/>
          <p14:tracePt t="13773" x="3860800" y="1060450"/>
          <p14:tracePt t="13793" x="3860800" y="1066800"/>
          <p14:tracePt t="13814" x="3835400" y="1073150"/>
          <p14:tracePt t="13831" x="3803650" y="1079500"/>
          <p14:tracePt t="13846" x="3746500" y="1098550"/>
          <p14:tracePt t="13860" x="3670300" y="1111250"/>
          <p14:tracePt t="13878" x="3556000" y="1123950"/>
          <p14:tracePt t="13893" x="3448050" y="1143000"/>
          <p14:tracePt t="13910" x="3359150" y="1155700"/>
          <p14:tracePt t="13926" x="3263900" y="1168400"/>
          <p14:tracePt t="13943" x="3187700" y="1168400"/>
          <p14:tracePt t="13960" x="3092450" y="1181100"/>
          <p14:tracePt t="13981" x="2876550" y="1200150"/>
          <p14:tracePt t="13993" x="2794000" y="1206500"/>
          <p14:tracePt t="14012" x="2470150" y="1212850"/>
          <p14:tracePt t="14026" x="2413000" y="1212850"/>
          <p14:tracePt t="14043" x="2279650" y="1219200"/>
          <p14:tracePt t="14060" x="2101850" y="1225550"/>
          <p14:tracePt t="14077" x="2006600" y="1225550"/>
          <p14:tracePt t="14093" x="1892300" y="1231900"/>
          <p14:tracePt t="14110" x="1809750" y="1231900"/>
          <p14:tracePt t="14127" x="1708150" y="1231900"/>
          <p14:tracePt t="14143" x="1638300" y="1231900"/>
          <p14:tracePt t="14160" x="1600200" y="1231900"/>
          <p14:tracePt t="14177" x="1574800" y="1238250"/>
          <p14:tracePt t="14194" x="1562100" y="1238250"/>
          <p14:tracePt t="14211" x="1555750" y="1244600"/>
          <p14:tracePt t="14227" x="1549400" y="1244600"/>
          <p14:tracePt t="14261" x="1530350" y="1244600"/>
          <p14:tracePt t="14276" x="1524000" y="1244600"/>
          <p14:tracePt t="14391" x="1524000" y="1250950"/>
          <p14:tracePt t="14411" x="1517650" y="1250950"/>
          <p14:tracePt t="14427" x="1517650" y="1257300"/>
          <p14:tracePt t="14460" x="1524000" y="1257300"/>
          <p14:tracePt t="14477" x="1555750" y="1257300"/>
          <p14:tracePt t="14494" x="1593850" y="1244600"/>
          <p14:tracePt t="14510" x="1644650" y="1231900"/>
          <p14:tracePt t="14527" x="1682750" y="1225550"/>
          <p14:tracePt t="14544" x="1727200" y="1225550"/>
          <p14:tracePt t="14560" x="1771650" y="1225550"/>
          <p14:tracePt t="14579" x="1797050" y="1225550"/>
          <p14:tracePt t="14611" x="1790700" y="1225550"/>
          <p14:tracePt t="14627" x="1778000" y="1225550"/>
          <p14:tracePt t="14644" x="1752600" y="1231900"/>
          <p14:tracePt t="14660" x="1739900" y="1231900"/>
          <p14:tracePt t="14678" x="1727200" y="1231900"/>
          <p14:tracePt t="14694" x="1727200" y="1238250"/>
          <p14:tracePt t="14797" x="1727200" y="1244600"/>
          <p14:tracePt t="14814" x="1720850" y="1244600"/>
          <p14:tracePt t="14821" x="1720850" y="1250950"/>
          <p14:tracePt t="14838" x="1720850" y="1257300"/>
          <p14:tracePt t="14863" x="1720850" y="1263650"/>
          <p14:tracePt t="15262" x="1733550" y="1263650"/>
          <p14:tracePt t="15278" x="1778000" y="1263650"/>
          <p14:tracePt t="15296" x="1835150" y="1263650"/>
          <p14:tracePt t="15311" x="1898650" y="1276350"/>
          <p14:tracePt t="15328" x="1955800" y="1282700"/>
          <p14:tracePt t="15345" x="1993900" y="1282700"/>
          <p14:tracePt t="15361" x="2012950" y="1282700"/>
          <p14:tracePt t="15435" x="2019300" y="1282700"/>
          <p14:tracePt t="15455" x="2025650" y="1276350"/>
          <p14:tracePt t="15460" x="2032000" y="1276350"/>
          <p14:tracePt t="15478" x="2051050" y="1276350"/>
          <p14:tracePt t="15495" x="2089150" y="1270000"/>
          <p14:tracePt t="15511" x="2146300" y="1270000"/>
          <p14:tracePt t="15529" x="2222500" y="1263650"/>
          <p14:tracePt t="15531" x="2260600" y="1263650"/>
          <p14:tracePt t="15544" x="2279650" y="1263650"/>
          <p14:tracePt t="15563" x="2368550" y="1257300"/>
          <p14:tracePt t="15578" x="2393950" y="1250950"/>
          <p14:tracePt t="15597" x="2425700" y="1250950"/>
          <p14:tracePt t="15611" x="2425700" y="1244600"/>
          <p14:tracePt t="15628" x="2438400" y="1238250"/>
          <p14:tracePt t="15645" x="2451100" y="1238250"/>
          <p14:tracePt t="15662" x="2457450" y="1231900"/>
          <p14:tracePt t="15680" x="2463800" y="1231900"/>
          <p14:tracePt t="15727" x="2463800" y="1225550"/>
          <p14:tracePt t="15744" x="2470150" y="1225550"/>
          <p14:tracePt t="15764" x="2482850" y="1225550"/>
          <p14:tracePt t="15780" x="2495550" y="1225550"/>
          <p14:tracePt t="15795" x="2501900" y="1225550"/>
          <p14:tracePt t="15811" x="2508250" y="1225550"/>
          <p14:tracePt t="15831" x="2546350" y="1225550"/>
          <p14:tracePt t="15848" x="2590800" y="1231900"/>
          <p14:tracePt t="15863" x="2622550" y="1231900"/>
          <p14:tracePt t="15878" x="2673350" y="1231900"/>
          <p14:tracePt t="15895" x="2711450" y="1225550"/>
          <p14:tracePt t="15911" x="2755900" y="1212850"/>
          <p14:tracePt t="15928" x="2774950" y="1206500"/>
          <p14:tracePt t="15945" x="2787650" y="1206500"/>
          <p14:tracePt t="15962" x="2794000" y="1206500"/>
          <p14:tracePt t="16071" x="2794000" y="1200150"/>
          <p14:tracePt t="16088" x="2781300" y="1193800"/>
          <p14:tracePt t="16096" x="2774950" y="1187450"/>
          <p14:tracePt t="16114" x="2762250" y="1187450"/>
          <p14:tracePt t="16129" x="2755900" y="1181100"/>
          <p14:tracePt t="16162" x="2787650" y="1187450"/>
          <p14:tracePt t="16179" x="2876550" y="1200150"/>
          <p14:tracePt t="16195" x="2908300" y="1200150"/>
          <p14:tracePt t="16212" x="2997200" y="1206500"/>
          <p14:tracePt t="16229" x="3016250" y="1206500"/>
          <p14:tracePt t="16426" x="3022600" y="1206500"/>
          <p14:tracePt t="16465" x="3028950" y="1206500"/>
          <p14:tracePt t="16479" x="3028950" y="1212850"/>
          <p14:tracePt t="16514" x="3035300" y="1212850"/>
          <p14:tracePt t="16736" x="3035300" y="1219200"/>
          <p14:tracePt t="16767" x="3041650" y="1219200"/>
          <p14:tracePt t="16775" x="3048000" y="1225550"/>
          <p14:tracePt t="16783" x="3054350" y="1225550"/>
          <p14:tracePt t="16796" x="3067050" y="1231900"/>
          <p14:tracePt t="16813" x="3105150" y="1231900"/>
          <p14:tracePt t="16828" x="3149600" y="1231900"/>
          <p14:tracePt t="16846" x="3206750" y="1231900"/>
          <p14:tracePt t="16863" x="3333750" y="1231900"/>
          <p14:tracePt t="16881" x="3429000" y="1225550"/>
          <p14:tracePt t="16898" x="3549650" y="1219200"/>
          <p14:tracePt t="16916" x="3594100" y="1219200"/>
          <p14:tracePt t="16929" x="3606800" y="1219200"/>
          <p14:tracePt t="16946" x="3619500" y="1219200"/>
          <p14:tracePt t="16979" x="3625850" y="1219200"/>
          <p14:tracePt t="16997" x="3651250" y="1219200"/>
          <p14:tracePt t="17013" x="3689350" y="1219200"/>
          <p14:tracePt t="17030" x="3740150" y="1219200"/>
          <p14:tracePt t="17046" x="3759200" y="1219200"/>
          <p14:tracePt t="17062" x="3765550" y="1219200"/>
          <p14:tracePt t="17081" x="3771900" y="1219200"/>
          <p14:tracePt t="17096" x="3771900" y="1225550"/>
          <p14:tracePt t="17113" x="3784600" y="1225550"/>
          <p14:tracePt t="17130" x="3860800" y="1231900"/>
          <p14:tracePt t="17146" x="3994150" y="1231900"/>
          <p14:tracePt t="17163" x="4108450" y="1219200"/>
          <p14:tracePt t="17179" x="4197350" y="1200150"/>
          <p14:tracePt t="17197" x="4229100" y="1193800"/>
          <p14:tracePt t="17213" x="4241800" y="1181100"/>
          <p14:tracePt t="17255" x="4235450" y="1181100"/>
          <p14:tracePt t="17284" x="4241800" y="1181100"/>
          <p14:tracePt t="17292" x="4248150" y="1181100"/>
          <p14:tracePt t="17316" x="4305300" y="1181100"/>
          <p14:tracePt t="17332" x="4356100" y="1181100"/>
          <p14:tracePt t="17346" x="4362450" y="1181100"/>
          <p14:tracePt t="17363" x="4381500" y="1181100"/>
          <p14:tracePt t="17379" x="4368800" y="1181100"/>
          <p14:tracePt t="17396" x="4292600" y="1193800"/>
          <p14:tracePt t="17413" x="4235450" y="1200150"/>
          <p14:tracePt t="17430" x="4171950" y="1206500"/>
          <p14:tracePt t="17447" x="4140200" y="1212850"/>
          <p14:tracePt t="17464" x="4133850" y="1219200"/>
          <p14:tracePt t="17688" x="4133850" y="1225550"/>
          <p14:tracePt t="17694" x="4127500" y="1225550"/>
          <p14:tracePt t="17703" x="4114800" y="1231900"/>
          <p14:tracePt t="17715" x="4108450" y="1231900"/>
          <p14:tracePt t="17729" x="4095750" y="1238250"/>
          <p14:tracePt t="17746" x="4070350" y="1244600"/>
          <p14:tracePt t="17764" x="4057650" y="1244600"/>
          <p14:tracePt t="17779" x="4044950" y="1244600"/>
          <p14:tracePt t="17796" x="4013200" y="1250950"/>
          <p14:tracePt t="17814" x="3987800" y="1250950"/>
          <p14:tracePt t="17830" x="3962400" y="1257300"/>
          <p14:tracePt t="17848" x="3911600" y="1270000"/>
          <p14:tracePt t="17864" x="3879850" y="1270000"/>
          <p14:tracePt t="17880" x="3841750" y="1282700"/>
          <p14:tracePt t="17897" x="3816350" y="1289050"/>
          <p14:tracePt t="17914" x="3784600" y="1295400"/>
          <p14:tracePt t="17930" x="3759200" y="1301750"/>
          <p14:tracePt t="17947" x="3740150" y="1301750"/>
          <p14:tracePt t="17963" x="3721100" y="1308100"/>
          <p14:tracePt t="17979" x="3695700" y="1308100"/>
          <p14:tracePt t="18002" x="3676650" y="1308100"/>
          <p14:tracePt t="18014" x="3651250" y="1308100"/>
          <p14:tracePt t="18030" x="3632200" y="1308100"/>
          <p14:tracePt t="18047" x="3619500" y="1308100"/>
          <p14:tracePt t="18063" x="3606800" y="1308100"/>
          <p14:tracePt t="18081" x="3600450" y="1308100"/>
          <p14:tracePt t="18099" x="3594100" y="1308100"/>
          <p14:tracePt t="18116" x="3587750" y="1308100"/>
          <p14:tracePt t="18130" x="3581400" y="1308100"/>
          <p14:tracePt t="18148" x="3562350" y="1308100"/>
          <p14:tracePt t="18164" x="3543300" y="1308100"/>
          <p14:tracePt t="18180" x="3517900" y="1308100"/>
          <p14:tracePt t="18198" x="3498850" y="1308100"/>
          <p14:tracePt t="18216" x="3467100" y="1308100"/>
          <p14:tracePt t="18234" x="3422650" y="1320800"/>
          <p14:tracePt t="18247" x="3403600" y="1327150"/>
          <p14:tracePt t="18264" x="3359150" y="1339850"/>
          <p14:tracePt t="18281" x="3302000" y="1346200"/>
          <p14:tracePt t="18297" x="3276600" y="1352550"/>
          <p14:tracePt t="18313" x="3219450" y="1352550"/>
          <p14:tracePt t="18315" x="3187700" y="1352550"/>
          <p14:tracePt t="18331" x="3162300" y="1352550"/>
          <p14:tracePt t="18348" x="3086100" y="1352550"/>
          <p14:tracePt t="18363" x="3054350" y="1352550"/>
          <p14:tracePt t="18380" x="2959100" y="1352550"/>
          <p14:tracePt t="18398" x="2908300" y="1358900"/>
          <p14:tracePt t="18417" x="2825750" y="1365250"/>
          <p14:tracePt t="18433" x="2781300" y="1371600"/>
          <p14:tracePt t="18450" x="2730500" y="1377950"/>
          <p14:tracePt t="18463" x="2711450" y="1377950"/>
          <p14:tracePt t="18480" x="2686050" y="1377950"/>
          <p14:tracePt t="18497" x="2673350" y="1384300"/>
          <p14:tracePt t="18514" x="2660650" y="1384300"/>
          <p14:tracePt t="18515" x="2654300" y="1390650"/>
          <p14:tracePt t="18531" x="2622550" y="1397000"/>
          <p14:tracePt t="18547" x="2603500" y="1403350"/>
          <p14:tracePt t="18564" x="2584450" y="1409700"/>
          <p14:tracePt t="18581" x="2533650" y="1409700"/>
          <p14:tracePt t="18597" x="2520950" y="1416050"/>
          <p14:tracePt t="18614" x="2495550" y="1416050"/>
          <p14:tracePt t="18632" x="2489200" y="1416050"/>
          <p14:tracePt t="18664" x="2482850" y="1416050"/>
          <p14:tracePt t="18680" x="2470150" y="1416050"/>
          <p14:tracePt t="18698" x="2451100" y="1422400"/>
          <p14:tracePt t="18713" x="2432050" y="1422400"/>
          <p14:tracePt t="18731" x="2400300" y="1428750"/>
          <p14:tracePt t="18748" x="2355850" y="1428750"/>
          <p14:tracePt t="18765" x="2254250" y="1422400"/>
          <p14:tracePt t="18782" x="2216150" y="1422400"/>
          <p14:tracePt t="18798" x="2146300" y="1416050"/>
          <p14:tracePt t="18816" x="2051050" y="1397000"/>
          <p14:tracePt t="18833" x="1993900" y="1390650"/>
          <p14:tracePt t="18847" x="1924050" y="1384300"/>
          <p14:tracePt t="18864" x="1854200" y="1377950"/>
          <p14:tracePt t="18881" x="1790700" y="1371600"/>
          <p14:tracePt t="18899" x="1733550" y="1371600"/>
          <p14:tracePt t="18914" x="1682750" y="1365250"/>
          <p14:tracePt t="18930" x="1644650" y="1365250"/>
          <p14:tracePt t="18948" x="1606550" y="1365250"/>
          <p14:tracePt t="18965" x="1504950" y="1377950"/>
          <p14:tracePt t="18981" x="1371600" y="1390650"/>
          <p14:tracePt t="18997" x="1282700" y="1397000"/>
          <p14:tracePt t="18999" x="1263650" y="1397000"/>
          <p14:tracePt t="19015" x="1206500" y="1397000"/>
          <p14:tracePt t="19031" x="1200150" y="1397000"/>
          <p14:tracePt t="19188" x="1206500" y="1397000"/>
          <p14:tracePt t="19199" x="1212850" y="1397000"/>
          <p14:tracePt t="19214" x="1225550" y="1397000"/>
          <p14:tracePt t="19231" x="1244600" y="1397000"/>
          <p14:tracePt t="19248" x="1257300" y="1397000"/>
          <p14:tracePt t="19264" x="1263650" y="1397000"/>
          <p14:tracePt t="19301" x="1270000" y="1397000"/>
          <p14:tracePt t="19315" x="1276350" y="1409700"/>
          <p14:tracePt t="19332" x="1282700" y="1422400"/>
          <p14:tracePt t="19349" x="1295400" y="1447800"/>
          <p14:tracePt t="19367" x="1308100" y="1466850"/>
          <p14:tracePt t="19381" x="1320800" y="1492250"/>
          <p14:tracePt t="19398" x="1327150" y="1504950"/>
          <p14:tracePt t="19417" x="1333500" y="1511300"/>
          <p14:tracePt t="19432" x="1333500" y="1517650"/>
          <p14:tracePt t="19527" x="1339850" y="1517650"/>
          <p14:tracePt t="19642" x="1339850" y="1511300"/>
          <p14:tracePt t="19648" x="1346200" y="1511300"/>
          <p14:tracePt t="19718" x="1352550" y="1511300"/>
          <p14:tracePt t="19742" x="1352550" y="1517650"/>
          <p14:tracePt t="19750" x="1358900" y="1517650"/>
          <p14:tracePt t="19767" x="1365250" y="1517650"/>
          <p14:tracePt t="19782" x="1384300" y="1517650"/>
          <p14:tracePt t="19799" x="1397000" y="1511300"/>
          <p14:tracePt t="19815" x="1435100" y="1498600"/>
          <p14:tracePt t="19832" x="1479550" y="1485900"/>
          <p14:tracePt t="19848" x="1511300" y="1479550"/>
          <p14:tracePt t="19865" x="1517650" y="1479550"/>
          <p14:tracePt t="19882" x="1524000" y="1479550"/>
          <p14:tracePt t="19915" x="1530350" y="1479550"/>
          <p14:tracePt t="19949" x="1543050" y="1473200"/>
          <p14:tracePt t="19965" x="1568450" y="1466850"/>
          <p14:tracePt t="19982" x="1581150" y="1466850"/>
          <p14:tracePt t="19998" x="1600200" y="1460500"/>
          <p14:tracePt t="19999" x="1606550" y="1460500"/>
          <p14:tracePt t="20015" x="1612900" y="1460500"/>
          <p14:tracePt t="20032" x="1619250" y="1460500"/>
          <p14:tracePt t="20088" x="1619250" y="1454150"/>
          <p14:tracePt t="20098" x="1625600" y="1454150"/>
          <p14:tracePt t="20115" x="1631950" y="1454150"/>
          <p14:tracePt t="20133" x="1644650" y="1454150"/>
          <p14:tracePt t="20151" x="1651000" y="1454150"/>
          <p14:tracePt t="20165" x="1657350" y="1454150"/>
          <p14:tracePt t="20184" x="1676400" y="1454150"/>
          <p14:tracePt t="20199" x="1682750" y="1447800"/>
          <p14:tracePt t="20215" x="1695450" y="1447800"/>
          <p14:tracePt t="20232" x="1708150" y="1447800"/>
          <p14:tracePt t="20250" x="1816100" y="1473200"/>
          <p14:tracePt t="20266" x="1911350" y="1492250"/>
          <p14:tracePt t="20284" x="1968500" y="1492250"/>
          <p14:tracePt t="20299" x="2019300" y="1492250"/>
          <p14:tracePt t="20316" x="2070100" y="1485900"/>
          <p14:tracePt t="20333" x="2108200" y="1473200"/>
          <p14:tracePt t="20352" x="2139950" y="1466850"/>
          <p14:tracePt t="20367" x="2184400" y="1460500"/>
          <p14:tracePt t="20382" x="2260600" y="1460500"/>
          <p14:tracePt t="20400" x="2349500" y="1479550"/>
          <p14:tracePt t="20415" x="2425700" y="1485900"/>
          <p14:tracePt t="20432" x="2476500" y="1492250"/>
          <p14:tracePt t="20449" x="2495550" y="1492250"/>
          <p14:tracePt t="20465" x="2501900" y="1492250"/>
          <p14:tracePt t="20481" x="2540000" y="1466850"/>
          <p14:tracePt t="20499" x="2571750" y="1454150"/>
          <p14:tracePt t="20516" x="2609850" y="1447800"/>
          <p14:tracePt t="20534" x="2616200" y="1441450"/>
          <p14:tracePt t="20549" x="2622550" y="1441450"/>
          <p14:tracePt t="20599" x="2622550" y="1447800"/>
          <p14:tracePt t="20616" x="2635250" y="1454150"/>
          <p14:tracePt t="20633" x="2647950" y="1454150"/>
          <p14:tracePt t="20649" x="2667000" y="1454150"/>
          <p14:tracePt t="20666" x="2698750" y="1454150"/>
          <p14:tracePt t="20682" x="2717800" y="1447800"/>
          <p14:tracePt t="20699" x="2749550" y="1428750"/>
          <p14:tracePt t="20838" x="2755900" y="1428750"/>
          <p14:tracePt t="20846" x="2762250" y="1428750"/>
          <p14:tracePt t="20855" x="2768600" y="1428750"/>
          <p14:tracePt t="20867" x="2774950" y="1435100"/>
          <p14:tracePt t="20883" x="2787650" y="1441450"/>
          <p14:tracePt t="20899" x="2794000" y="1454150"/>
          <p14:tracePt t="20916" x="2794000" y="1460500"/>
          <p14:tracePt t="20933" x="2800350" y="1460500"/>
          <p14:tracePt t="20951" x="2838450" y="1466850"/>
          <p14:tracePt t="20965" x="2946400" y="1485900"/>
          <p14:tracePt t="20983" x="3086100" y="1504950"/>
          <p14:tracePt t="21000" x="3200400" y="1517650"/>
          <p14:tracePt t="21016" x="3295650" y="1530350"/>
          <p14:tracePt t="21033" x="3346450" y="1530350"/>
          <p14:tracePt t="21071" x="3346450" y="1524000"/>
          <p14:tracePt t="21096" x="3346450" y="1517650"/>
          <p14:tracePt t="21136" x="3352800" y="1517650"/>
          <p14:tracePt t="21143" x="3359150" y="1517650"/>
          <p14:tracePt t="21151" x="3371850" y="1517650"/>
          <p14:tracePt t="21166" x="3390900" y="1517650"/>
          <p14:tracePt t="21182" x="3397250" y="1517650"/>
          <p14:tracePt t="21200" x="3403600" y="1517650"/>
          <p14:tracePt t="21302" x="3409950" y="1517650"/>
          <p14:tracePt t="21325" x="3416300" y="1517650"/>
          <p14:tracePt t="21334" x="3441700" y="1517650"/>
          <p14:tracePt t="21349" x="3473450" y="1511300"/>
          <p14:tracePt t="21369" x="3524250" y="1511300"/>
          <p14:tracePt t="21385" x="3562350" y="1511300"/>
          <p14:tracePt t="21402" x="3594100" y="1511300"/>
          <p14:tracePt t="21416" x="3606800" y="1511300"/>
          <p14:tracePt t="21435" x="3606800" y="1504950"/>
          <p14:tracePt t="21508" x="3613150" y="1504950"/>
          <p14:tracePt t="21518" x="3619500" y="1504950"/>
          <p14:tracePt t="21535" x="3638550" y="1504950"/>
          <p14:tracePt t="21551" x="3657600" y="1504950"/>
          <p14:tracePt t="21566" x="3683000" y="1504950"/>
          <p14:tracePt t="21584" x="3695700" y="1504950"/>
          <p14:tracePt t="21603" x="3714750" y="1504950"/>
          <p14:tracePt t="21619" x="3733800" y="1492250"/>
          <p14:tracePt t="21636" x="3752850" y="1473200"/>
          <p14:tracePt t="21650" x="3759200" y="1473200"/>
          <p14:tracePt t="21666" x="3810000" y="1460500"/>
          <p14:tracePt t="21683" x="3879850" y="1460500"/>
          <p14:tracePt t="21700" x="3886200" y="1460500"/>
          <p14:tracePt t="21760" x="3892550" y="1460500"/>
          <p14:tracePt t="21859" x="3892550" y="1454150"/>
          <p14:tracePt t="21872" x="3898900" y="1454150"/>
          <p14:tracePt t="21883" x="3911600" y="1454150"/>
          <p14:tracePt t="21900" x="3968750" y="1460500"/>
          <p14:tracePt t="21916" x="4044950" y="1466850"/>
          <p14:tracePt t="21933" x="4127500" y="1479550"/>
          <p14:tracePt t="21950" x="4197350" y="1479550"/>
          <p14:tracePt t="21967" x="4229100" y="1479550"/>
          <p14:tracePt t="21983" x="4254500" y="1485900"/>
          <p14:tracePt t="22000" x="4273550" y="1485900"/>
          <p14:tracePt t="22001" x="4279900" y="1485900"/>
          <p14:tracePt t="22016" x="4286250" y="1479550"/>
          <p14:tracePt t="22034" x="4324350" y="1473200"/>
          <p14:tracePt t="22052" x="4394200" y="1460500"/>
          <p14:tracePt t="22067" x="4425950" y="1454150"/>
          <p14:tracePt t="22084" x="4451350" y="1454150"/>
          <p14:tracePt t="22133" x="4451350" y="1447800"/>
          <p14:tracePt t="22208" x="4445000" y="1447800"/>
          <p14:tracePt t="22216" x="4425950" y="1454150"/>
          <p14:tracePt t="22224" x="4406900" y="1466850"/>
          <p14:tracePt t="22234" x="4381500" y="1473200"/>
          <p14:tracePt t="22250" x="4318000" y="1485900"/>
          <p14:tracePt t="22266" x="4241800" y="1504950"/>
          <p14:tracePt t="22283" x="4165600" y="1517650"/>
          <p14:tracePt t="22301" x="4089400" y="1530350"/>
          <p14:tracePt t="22316" x="4013200" y="1536700"/>
          <p14:tracePt t="22333" x="3873500" y="1536700"/>
          <p14:tracePt t="22351" x="3721100" y="1536700"/>
          <p14:tracePt t="22367" x="3619500" y="1530350"/>
          <p14:tracePt t="22384" x="3460750" y="1524000"/>
          <p14:tracePt t="22401" x="3352800" y="1524000"/>
          <p14:tracePt t="22417" x="3111500" y="1511300"/>
          <p14:tracePt t="22433" x="2933700" y="1504950"/>
          <p14:tracePt t="22450" x="2705100" y="1492250"/>
          <p14:tracePt t="22467" x="2552700" y="1479550"/>
          <p14:tracePt t="22485" x="2355850" y="1460500"/>
          <p14:tracePt t="22500" x="2184400" y="1441450"/>
          <p14:tracePt t="22518" x="2025650" y="1428750"/>
          <p14:tracePt t="22533" x="1879600" y="1428750"/>
          <p14:tracePt t="22551" x="1720850" y="1422400"/>
          <p14:tracePt t="22567" x="1606550" y="1422400"/>
          <p14:tracePt t="22584" x="1498600" y="1441450"/>
          <p14:tracePt t="22600" x="1416050" y="1460500"/>
          <p14:tracePt t="22617" x="1352550" y="1485900"/>
          <p14:tracePt t="22636" x="1320800" y="1504950"/>
          <p14:tracePt t="22650" x="1308100" y="1517650"/>
          <p14:tracePt t="22669" x="1295400" y="1536700"/>
          <p14:tracePt t="22684" x="1276350" y="1562100"/>
          <p14:tracePt t="22701" x="1244600" y="1581150"/>
          <p14:tracePt t="22716" x="1219200" y="1612900"/>
          <p14:tracePt t="22734" x="1187450" y="1631950"/>
          <p14:tracePt t="22751" x="1168400" y="1651000"/>
          <p14:tracePt t="22767" x="1155700" y="1676400"/>
          <p14:tracePt t="22784" x="1143000" y="1682750"/>
          <p14:tracePt t="22800" x="1136650" y="1695450"/>
          <p14:tracePt t="22818" x="1136650" y="1701800"/>
          <p14:tracePt t="22837" x="1136650" y="1708150"/>
          <p14:tracePt t="22851" x="1136650" y="1714500"/>
          <p14:tracePt t="22869" x="1136650" y="1720850"/>
          <p14:tracePt t="22901" x="1143000" y="1727200"/>
          <p14:tracePt t="22934" x="1149350" y="1727200"/>
          <p14:tracePt t="22952" x="1162050" y="1727200"/>
          <p14:tracePt t="22967" x="1168400" y="1727200"/>
          <p14:tracePt t="22984" x="1174750" y="1720850"/>
          <p14:tracePt t="23000" x="1181100" y="1714500"/>
          <p14:tracePt t="23020" x="1187450" y="1708150"/>
          <p14:tracePt t="23034" x="1200150" y="1695450"/>
          <p14:tracePt t="23068" x="1206500" y="1689100"/>
          <p14:tracePt t="23134" x="1206500" y="1695450"/>
          <p14:tracePt t="23262" x="1212850" y="1695450"/>
          <p14:tracePt t="23506" x="1219200" y="1695450"/>
          <p14:tracePt t="23511" x="1225550" y="1695450"/>
          <p14:tracePt t="23518" x="1231900" y="1695450"/>
          <p14:tracePt t="23535" x="1244600" y="1695450"/>
          <p14:tracePt t="23552" x="1250950" y="1695450"/>
          <p14:tracePt t="23569" x="1257300" y="1695450"/>
          <p14:tracePt t="23585" x="1263650" y="1689100"/>
          <p14:tracePt t="23602" x="1276350" y="1689100"/>
          <p14:tracePt t="23618" x="1282700" y="1689100"/>
          <p14:tracePt t="23657" x="1289050" y="1689100"/>
          <p14:tracePt t="23668" x="1295400" y="1689100"/>
          <p14:tracePt t="23685" x="1301750" y="1682750"/>
          <p14:tracePt t="23702" x="1358900" y="1682750"/>
          <p14:tracePt t="23720" x="1435100" y="1676400"/>
          <p14:tracePt t="23735" x="1530350" y="1670050"/>
          <p14:tracePt t="23752" x="1631950" y="1663700"/>
          <p14:tracePt t="23768" x="1727200" y="1663700"/>
          <p14:tracePt t="23784" x="1803400" y="1663700"/>
          <p14:tracePt t="23802" x="1835150" y="1657350"/>
          <p14:tracePt t="23820" x="1847850" y="1657350"/>
          <p14:tracePt t="23837" x="1854200" y="1657350"/>
          <p14:tracePt t="23851" x="1873250" y="1663700"/>
          <p14:tracePt t="23869" x="1892300" y="1670050"/>
          <p14:tracePt t="23884" x="1930400" y="1670050"/>
          <p14:tracePt t="23904" x="1968500" y="1670050"/>
          <p14:tracePt t="23918" x="1981200" y="1670050"/>
          <p14:tracePt t="23936" x="1993900" y="1670050"/>
          <p14:tracePt t="24040" x="2000250" y="1670050"/>
          <p14:tracePt t="24047" x="2006600" y="1670050"/>
          <p14:tracePt t="24068" x="2012950" y="1670050"/>
          <p14:tracePt t="24085" x="2025650" y="1670050"/>
          <p14:tracePt t="24088" x="2032000" y="1670050"/>
          <p14:tracePt t="24102" x="2038350" y="1670050"/>
          <p14:tracePt t="24119" x="2057400" y="1670050"/>
          <p14:tracePt t="24135" x="2070100" y="1670050"/>
          <p14:tracePt t="24138" x="2076450" y="1670050"/>
          <p14:tracePt t="24210" x="2082800" y="1670050"/>
          <p14:tracePt t="24225" x="2089150" y="1670050"/>
          <p14:tracePt t="24255" x="2095500" y="1670050"/>
          <p14:tracePt t="24328" x="2101850" y="1670050"/>
          <p14:tracePt t="24336" x="2108200" y="1670050"/>
          <p14:tracePt t="24352" x="2139950" y="1670050"/>
          <p14:tracePt t="24369" x="2159000" y="1670050"/>
          <p14:tracePt t="24385" x="2222500" y="1670050"/>
          <p14:tracePt t="24404" x="2298700" y="1663700"/>
          <p14:tracePt t="24419" x="2349500" y="1657350"/>
          <p14:tracePt t="24436" x="2374900" y="1651000"/>
          <p14:tracePt t="24454" x="2381250" y="1651000"/>
          <p14:tracePt t="24499" x="2387600" y="1657350"/>
          <p14:tracePt t="24508" x="2387600" y="1670050"/>
          <p14:tracePt t="24519" x="2387600" y="1676400"/>
          <p14:tracePt t="24535" x="2400300" y="1695450"/>
          <p14:tracePt t="24552" x="2406650" y="1701800"/>
          <p14:tracePt t="24571" x="2413000" y="1708150"/>
          <p14:tracePt t="24586" x="2419350" y="1708150"/>
          <p14:tracePt t="24602" x="2425700" y="1708150"/>
          <p14:tracePt t="24619" x="2432050" y="1708150"/>
          <p14:tracePt t="24652" x="2457450" y="1708150"/>
          <p14:tracePt t="24669" x="2470150" y="1708150"/>
          <p14:tracePt t="24685" x="2476500" y="1708150"/>
          <p14:tracePt t="24702" x="2489200" y="1708150"/>
          <p14:tracePt t="24719" x="2501900" y="1701800"/>
          <p14:tracePt t="24736" x="2508250" y="1701800"/>
          <p14:tracePt t="24753" x="2520950" y="1701800"/>
          <p14:tracePt t="24769" x="2527300" y="1701800"/>
          <p14:tracePt t="24802" x="2533650" y="1701800"/>
          <p14:tracePt t="24819" x="2540000" y="1701800"/>
          <p14:tracePt t="24835" x="2546350" y="1701800"/>
          <p14:tracePt t="24855" x="2552700" y="1695450"/>
          <p14:tracePt t="24885" x="2584450" y="1689100"/>
          <p14:tracePt t="24902" x="2603500" y="1689100"/>
          <p14:tracePt t="24919" x="2654300" y="1682750"/>
          <p14:tracePt t="24935" x="2673350" y="1676400"/>
          <p14:tracePt t="24953" x="2705100" y="1670050"/>
          <p14:tracePt t="24971" x="2717800" y="1670050"/>
          <p14:tracePt t="24986" x="2717800" y="1663700"/>
          <p14:tracePt t="25002" x="2724150" y="1663700"/>
          <p14:tracePt t="25096" x="2730500" y="1657350"/>
          <p14:tracePt t="25112" x="2736850" y="1651000"/>
          <p14:tracePt t="25182" x="2743200" y="1651000"/>
          <p14:tracePt t="25196" x="2749550" y="1651000"/>
          <p14:tracePt t="25205" x="2755900" y="1651000"/>
          <p14:tracePt t="25221" x="2762250" y="1651000"/>
          <p14:tracePt t="25237" x="2768600" y="1651000"/>
          <p14:tracePt t="25253" x="2787650" y="1638300"/>
          <p14:tracePt t="25269" x="2825750" y="1631950"/>
          <p14:tracePt t="25286" x="2863850" y="1625600"/>
          <p14:tracePt t="25303" x="2933700" y="1619250"/>
          <p14:tracePt t="25319" x="3016250" y="1625600"/>
          <p14:tracePt t="25336" x="3098800" y="1638300"/>
          <p14:tracePt t="25353" x="3143250" y="1638300"/>
          <p14:tracePt t="25369" x="3149600" y="1638300"/>
          <p14:tracePt t="25427" x="3155950" y="1644650"/>
          <p14:tracePt t="25434" x="3162300" y="1651000"/>
          <p14:tracePt t="25441" x="3175000" y="1651000"/>
          <p14:tracePt t="25453" x="3200400" y="1663700"/>
          <p14:tracePt t="25470" x="3225800" y="1670050"/>
          <p14:tracePt t="25486" x="3244850" y="1670050"/>
          <p14:tracePt t="25520" x="3251200" y="1670050"/>
          <p14:tracePt t="25538" x="3257550" y="1670050"/>
          <p14:tracePt t="25570" x="3263900" y="1670050"/>
          <p14:tracePt t="25587" x="3282950" y="1670050"/>
          <p14:tracePt t="25604" x="3295650" y="1670050"/>
          <p14:tracePt t="25620" x="3308350" y="1670050"/>
          <p14:tracePt t="25637" x="3314700" y="1670050"/>
          <p14:tracePt t="25653" x="3327400" y="1670050"/>
          <p14:tracePt t="25669" x="3346450" y="1670050"/>
          <p14:tracePt t="25687" x="3390900" y="1676400"/>
          <p14:tracePt t="25702" x="3416300" y="1676400"/>
          <p14:tracePt t="25723" x="3441700" y="1676400"/>
          <p14:tracePt t="25737" x="3479800" y="1676400"/>
          <p14:tracePt t="25754" x="3505200" y="1676400"/>
          <p14:tracePt t="25770" x="3524250" y="1670050"/>
          <p14:tracePt t="25786" x="3536950" y="1670050"/>
          <p14:tracePt t="25803" x="3543300" y="1670050"/>
          <p14:tracePt t="25820" x="3549650" y="1670050"/>
          <p14:tracePt t="25836" x="3556000" y="1670050"/>
          <p14:tracePt t="25853" x="3575050" y="1670050"/>
          <p14:tracePt t="25869" x="3587750" y="1670050"/>
          <p14:tracePt t="25948" x="3587750" y="1676400"/>
          <p14:tracePt t="25972" x="3587750" y="1682750"/>
          <p14:tracePt t="26016" x="3587750" y="1689100"/>
          <p14:tracePt t="26021" x="3594100" y="1689100"/>
          <p14:tracePt t="26076" x="3594100" y="1695450"/>
          <p14:tracePt t="26087" x="3619500" y="1695450"/>
          <p14:tracePt t="26103" x="3676650" y="1708150"/>
          <p14:tracePt t="26120" x="3784600" y="1727200"/>
          <p14:tracePt t="26137" x="3898900" y="1739900"/>
          <p14:tracePt t="26153" x="4038600" y="1752600"/>
          <p14:tracePt t="26170" x="4152900" y="1758950"/>
          <p14:tracePt t="26171" x="4197350" y="1758950"/>
          <p14:tracePt t="26189" x="4229100" y="1752600"/>
          <p14:tracePt t="26203" x="4267200" y="1739900"/>
          <p14:tracePt t="26222" x="4286250" y="1714500"/>
          <p14:tracePt t="26237" x="4330700" y="1689100"/>
          <p14:tracePt t="26253" x="4419600" y="1670050"/>
          <p14:tracePt t="26271" x="4552950" y="1651000"/>
          <p14:tracePt t="26287" x="4699000" y="1625600"/>
          <p14:tracePt t="26304" x="4819650" y="1606550"/>
          <p14:tracePt t="26320" x="4864100" y="1581150"/>
          <p14:tracePt t="26337" x="4864100" y="1568450"/>
          <p14:tracePt t="26354" x="4857750" y="1555750"/>
          <p14:tracePt t="26371" x="4857750" y="1536700"/>
          <p14:tracePt t="26387" x="4864100" y="1511300"/>
          <p14:tracePt t="26404" x="4902200" y="1473200"/>
          <p14:tracePt t="26421" x="4991100" y="1390650"/>
          <p14:tracePt t="26437" x="5022850" y="1339850"/>
          <p14:tracePt t="26453" x="5048250" y="1295400"/>
          <p14:tracePt t="26470" x="5080000" y="1238250"/>
          <p14:tracePt t="26487" x="5124450" y="1193800"/>
          <p14:tracePt t="26504" x="5200650" y="1155700"/>
          <p14:tracePt t="26520" x="5283200" y="1117600"/>
          <p14:tracePt t="26538" x="5353050" y="1066800"/>
          <p14:tracePt t="26554" x="5378450" y="1028700"/>
          <p14:tracePt t="26570" x="5378450" y="996950"/>
          <p14:tracePt t="26586" x="5378450" y="971550"/>
          <p14:tracePt t="26604" x="5359400" y="946150"/>
          <p14:tracePt t="26621" x="5346700" y="933450"/>
          <p14:tracePt t="26638" x="5346700" y="920750"/>
          <p14:tracePt t="26654" x="5346700" y="908050"/>
          <p14:tracePt t="26671" x="5353050" y="882650"/>
          <p14:tracePt t="26688" x="5359400" y="863600"/>
          <p14:tracePt t="26689" x="5359400" y="850900"/>
          <p14:tracePt t="26704" x="5359400" y="838200"/>
          <p14:tracePt t="26721" x="5346700" y="819150"/>
          <p14:tracePt t="26737" x="5340350" y="812800"/>
          <p14:tracePt t="26754" x="5327650" y="806450"/>
          <p14:tracePt t="26771" x="5321300" y="800100"/>
          <p14:tracePt t="26787" x="5308600" y="787400"/>
          <p14:tracePt t="26804" x="5295900" y="774700"/>
          <p14:tracePt t="26821" x="5283200" y="755650"/>
          <p14:tracePt t="26838" x="5264150" y="730250"/>
          <p14:tracePt t="26854" x="5257800" y="730250"/>
          <p14:tracePt t="26926" x="5257800" y="723900"/>
          <p14:tracePt t="37104" x="5264150" y="723900"/>
          <p14:tracePt t="37110" x="5276850" y="723900"/>
          <p14:tracePt t="37130" x="5314950" y="730250"/>
          <p14:tracePt t="37148" x="5397500" y="736600"/>
          <p14:tracePt t="37163" x="5499100" y="736600"/>
          <p14:tracePt t="37179" x="5600700" y="749300"/>
          <p14:tracePt t="37195" x="5670550" y="768350"/>
          <p14:tracePt t="37213" x="5734050" y="793750"/>
          <p14:tracePt t="37232" x="5803900" y="844550"/>
          <p14:tracePt t="37246" x="5829300" y="857250"/>
          <p14:tracePt t="37248" x="5873750" y="876300"/>
          <p14:tracePt t="37263" x="5905500" y="889000"/>
          <p14:tracePt t="37281" x="6045200" y="920750"/>
          <p14:tracePt t="37299" x="6127750" y="933450"/>
          <p14:tracePt t="37313" x="6210300" y="933450"/>
          <p14:tracePt t="37329" x="6305550" y="933450"/>
          <p14:tracePt t="37346" x="6375400" y="933450"/>
          <p14:tracePt t="37363" x="6432550" y="939800"/>
          <p14:tracePt t="37379" x="6483350" y="952500"/>
          <p14:tracePt t="37396" x="6527800" y="971550"/>
          <p14:tracePt t="37413" x="6565900" y="990600"/>
          <p14:tracePt t="37430" x="6597650" y="1016000"/>
          <p14:tracePt t="37447" x="6623050" y="1028700"/>
          <p14:tracePt t="37463" x="6661150" y="1047750"/>
          <p14:tracePt t="37479" x="6692900" y="1054100"/>
          <p14:tracePt t="37481" x="6711950" y="1054100"/>
          <p14:tracePt t="37496" x="6743700" y="1054100"/>
          <p14:tracePt t="37497" x="6788150" y="1047750"/>
          <p14:tracePt t="37512" x="6858000" y="1028700"/>
          <p14:tracePt t="37530" x="6946900" y="1009650"/>
          <p14:tracePt t="37547" x="7048500" y="990600"/>
          <p14:tracePt t="37563" x="7181850" y="965200"/>
          <p14:tracePt t="37579" x="7277100" y="952500"/>
          <p14:tracePt t="37596" x="7346950" y="946150"/>
          <p14:tracePt t="37613" x="7410450" y="939800"/>
          <p14:tracePt t="37630" x="7518400" y="927100"/>
          <p14:tracePt t="37646" x="7620000" y="908050"/>
          <p14:tracePt t="37663" x="7727950" y="876300"/>
          <p14:tracePt t="37679" x="7835900" y="844550"/>
          <p14:tracePt t="37697" x="7988300" y="793750"/>
          <p14:tracePt t="37713" x="8051800" y="774700"/>
          <p14:tracePt t="37730" x="8128000" y="755650"/>
          <p14:tracePt t="37746" x="8178800" y="749300"/>
          <p14:tracePt t="37763" x="8191500" y="742950"/>
          <p14:tracePt t="37797" x="8197850" y="742950"/>
          <p14:tracePt t="37814" x="8210550" y="742950"/>
          <p14:tracePt t="37832" x="8223250" y="742950"/>
          <p14:tracePt t="37848" x="8229600" y="742950"/>
          <p14:tracePt t="37863" x="8235950" y="749300"/>
          <p14:tracePt t="37880" x="8248650" y="755650"/>
          <p14:tracePt t="37897" x="8255000" y="755650"/>
          <p14:tracePt t="37950" x="8261350" y="755650"/>
          <p14:tracePt t="37964" x="8274050" y="749300"/>
          <p14:tracePt t="37980" x="8286750" y="742950"/>
          <p14:tracePt t="37997" x="8299450" y="742950"/>
          <p14:tracePt t="38013" x="8312150" y="742950"/>
          <p14:tracePt t="38030" x="8350250" y="742950"/>
          <p14:tracePt t="38047" x="8388350" y="742950"/>
          <p14:tracePt t="38064" x="8420100" y="742950"/>
          <p14:tracePt t="38081" x="8483600" y="742950"/>
          <p14:tracePt t="38097" x="8540750" y="742950"/>
          <p14:tracePt t="38114" x="8597900" y="742950"/>
          <p14:tracePt t="38130" x="8674100" y="742950"/>
          <p14:tracePt t="38148" x="8705850" y="742950"/>
          <p14:tracePt t="38164" x="8718550" y="742950"/>
          <p14:tracePt t="38181" x="8724900" y="742950"/>
          <p14:tracePt t="38197" x="8731250" y="736600"/>
          <p14:tracePt t="38197" x="8737600" y="736600"/>
          <p14:tracePt t="38214" x="8750300" y="736600"/>
          <p14:tracePt t="38233" x="8775700" y="742950"/>
          <p14:tracePt t="38247" x="8801100" y="755650"/>
          <p14:tracePt t="38265" x="8839200" y="762000"/>
          <p14:tracePt t="38280" x="8851900" y="762000"/>
          <p14:tracePt t="38297" x="8858250" y="762000"/>
          <p14:tracePt t="38314" x="8864600" y="762000"/>
          <p14:tracePt t="38356" x="8864600" y="755650"/>
          <p14:tracePt t="38371" x="8864600" y="749300"/>
          <p14:tracePt t="38397" x="8845550" y="736600"/>
          <p14:tracePt t="38414" x="8807450" y="711200"/>
          <p14:tracePt t="38430" x="8775700" y="692150"/>
          <p14:tracePt t="38448" x="8743950" y="666750"/>
          <p14:tracePt t="38464" x="8712200" y="647700"/>
          <p14:tracePt t="38481" x="8693150" y="641350"/>
          <p14:tracePt t="38500" x="8661400" y="635000"/>
          <p14:tracePt t="38517" x="8636000" y="635000"/>
          <p14:tracePt t="38530" x="8616950" y="641350"/>
          <p14:tracePt t="38547" x="8585200" y="660400"/>
          <p14:tracePt t="38564" x="8553450" y="679450"/>
          <p14:tracePt t="38565" x="8534400" y="685800"/>
          <p14:tracePt t="38580" x="8515350" y="692150"/>
          <p14:tracePt t="38597" x="8470900" y="711200"/>
          <p14:tracePt t="38614" x="8413750" y="723900"/>
          <p14:tracePt t="38630" x="8369300" y="723900"/>
          <p14:tracePt t="38647" x="8312150" y="723900"/>
          <p14:tracePt t="38664" x="8229600" y="717550"/>
          <p14:tracePt t="38681" x="8128000" y="698500"/>
          <p14:tracePt t="38699" x="8026400" y="679450"/>
          <p14:tracePt t="38714" x="7962900" y="654050"/>
          <p14:tracePt t="38731" x="7912100" y="641350"/>
          <p14:tracePt t="38749" x="7810500" y="622300"/>
          <p14:tracePt t="38764" x="7797800" y="622300"/>
          <p14:tracePt t="38780" x="7753350" y="615950"/>
          <p14:tracePt t="38797" x="7715250" y="615950"/>
          <p14:tracePt t="38813" x="7689850" y="609600"/>
          <p14:tracePt t="38830" x="7664450" y="609600"/>
          <p14:tracePt t="38847" x="7658100" y="603250"/>
          <p14:tracePt t="38864" x="7632700" y="590550"/>
          <p14:tracePt t="38880" x="7613650" y="577850"/>
          <p14:tracePt t="38898" x="7594600" y="565150"/>
          <p14:tracePt t="38917" x="7562850" y="552450"/>
          <p14:tracePt t="38931" x="7531100" y="546100"/>
          <p14:tracePt t="38948" x="7499350" y="546100"/>
          <p14:tracePt t="38964" x="7442200" y="565150"/>
          <p14:tracePt t="38982" x="7404100" y="590550"/>
          <p14:tracePt t="38999" x="7366000" y="628650"/>
          <p14:tracePt t="39015" x="7353300" y="660400"/>
          <p14:tracePt t="39031" x="7359650" y="666750"/>
          <p14:tracePt t="39032" x="7366000" y="673100"/>
          <p14:tracePt t="39047" x="7385050" y="679450"/>
          <p14:tracePt t="39064" x="7416800" y="692150"/>
          <p14:tracePt t="39081" x="7467600" y="704850"/>
          <p14:tracePt t="39097" x="7505700" y="711200"/>
          <p14:tracePt t="39114" x="7531100" y="717550"/>
          <p14:tracePt t="39131" x="7543800" y="717550"/>
          <p14:tracePt t="39148" x="7550150" y="717550"/>
          <p14:tracePt t="39197" x="7556500" y="736600"/>
          <p14:tracePt t="39214" x="7556500" y="755650"/>
          <p14:tracePt t="39231" x="7562850" y="781050"/>
          <p14:tracePt t="39248" x="7569200" y="800100"/>
          <p14:tracePt t="39266" x="7575550" y="819150"/>
          <p14:tracePt t="39283" x="7575550" y="838200"/>
          <p14:tracePt t="39300" x="7581900" y="844550"/>
          <p14:tracePt t="39348" x="7581900" y="850900"/>
          <p14:tracePt t="39364" x="7575550" y="857250"/>
          <p14:tracePt t="39381" x="7575550" y="863600"/>
          <p14:tracePt t="39566" x="7588250" y="863600"/>
          <p14:tracePt t="39572" x="7594600" y="863600"/>
          <p14:tracePt t="39582" x="7613650" y="857250"/>
          <p14:tracePt t="39598" x="7639050" y="857250"/>
          <p14:tracePt t="39615" x="7645400" y="857250"/>
          <p14:tracePt t="39664" x="7651750" y="857250"/>
          <p14:tracePt t="39681" x="7658100" y="857250"/>
          <p14:tracePt t="39698" x="7670800" y="857250"/>
          <p14:tracePt t="39715" x="7689850" y="857250"/>
          <p14:tracePt t="39732" x="7721600" y="857250"/>
          <p14:tracePt t="39748" x="7759700" y="850900"/>
          <p14:tracePt t="39767" x="7816850" y="838200"/>
          <p14:tracePt t="39783" x="7867650" y="825500"/>
          <p14:tracePt t="39801" x="7912100" y="812800"/>
          <p14:tracePt t="39818" x="7956550" y="800100"/>
          <p14:tracePt t="39834" x="8001000" y="787400"/>
          <p14:tracePt t="39848" x="8051800" y="774700"/>
          <p14:tracePt t="39865" x="8102600" y="768350"/>
          <p14:tracePt t="39881" x="8128000" y="762000"/>
          <p14:tracePt t="39899" x="8134350" y="762000"/>
          <p14:tracePt t="39915" x="8134350" y="755650"/>
          <p14:tracePt t="39932" x="8147050" y="755650"/>
          <p14:tracePt t="39950" x="8172450" y="755650"/>
          <p14:tracePt t="39967" x="8191500" y="755650"/>
          <p14:tracePt t="39982" x="8210550" y="755650"/>
          <p14:tracePt t="39998" x="8216900" y="755650"/>
          <p14:tracePt t="40068" x="8223250" y="755650"/>
          <p14:tracePt t="40092" x="8229600" y="755650"/>
          <p14:tracePt t="40101" x="8235950" y="749300"/>
          <p14:tracePt t="40115" x="8242300" y="749300"/>
          <p14:tracePt t="40131" x="8255000" y="742950"/>
          <p14:tracePt t="40166" x="8267700" y="742950"/>
          <p14:tracePt t="40183" x="8362950" y="762000"/>
          <p14:tracePt t="40199" x="8509000" y="781050"/>
          <p14:tracePt t="40216" x="8616950" y="800100"/>
          <p14:tracePt t="40218" x="8718550" y="812800"/>
          <p14:tracePt t="40232" x="8858250" y="825500"/>
          <p14:tracePt t="40248" x="9156700" y="857250"/>
          <p14:tracePt t="40249" x="9271000" y="863600"/>
          <p14:tracePt t="40265" x="9398000" y="882650"/>
          <p14:tracePt t="40283" x="9575800" y="901700"/>
          <p14:tracePt t="40298" x="9556750" y="901700"/>
          <p14:tracePt t="40315" x="9518650" y="895350"/>
          <p14:tracePt t="40332" x="9429750" y="889000"/>
          <p14:tracePt t="40349" x="9385300" y="882650"/>
          <p14:tracePt t="40365" x="9398000" y="882650"/>
          <p14:tracePt t="40383" x="9448800" y="882650"/>
          <p14:tracePt t="40400" x="9544050" y="876300"/>
          <p14:tracePt t="40415" x="9677400" y="863600"/>
          <p14:tracePt t="40432" x="9747250" y="850900"/>
          <p14:tracePt t="40433" x="9779000" y="838200"/>
          <p14:tracePt t="40449" x="9791700" y="831850"/>
          <p14:tracePt t="40450" x="9798050" y="825500"/>
          <p14:tracePt t="40465" x="9798050" y="819150"/>
          <p14:tracePt t="40465" x="9804400" y="819150"/>
          <p14:tracePt t="40484" x="9804400" y="806450"/>
          <p14:tracePt t="40551" x="9798050" y="806450"/>
          <p14:tracePt t="40559" x="9791700" y="812800"/>
          <p14:tracePt t="40568" x="9785350" y="819150"/>
          <p14:tracePt t="40583" x="9759950" y="838200"/>
          <p14:tracePt t="40599" x="9702800" y="869950"/>
          <p14:tracePt t="40616" x="9569450" y="914400"/>
          <p14:tracePt t="40632" x="9493250" y="946150"/>
          <p14:tracePt t="40648" x="9429750" y="971550"/>
          <p14:tracePt t="40665" x="9385300" y="984250"/>
          <p14:tracePt t="40682" x="9353550" y="990600"/>
          <p14:tracePt t="40699" x="9353550" y="996950"/>
          <p14:tracePt t="40750" x="9340850" y="1003300"/>
          <p14:tracePt t="40766" x="9321800" y="1028700"/>
          <p14:tracePt t="40783" x="9309100" y="1041400"/>
          <p14:tracePt t="44179" x="9296400" y="1047750"/>
          <p14:tracePt t="44193" x="9175750" y="1085850"/>
          <p14:tracePt t="44201" x="9080500" y="1104900"/>
          <p14:tracePt t="44219" x="8826500" y="1136650"/>
          <p14:tracePt t="44235" x="8547100" y="1143000"/>
          <p14:tracePt t="44251" x="8299450" y="1149350"/>
          <p14:tracePt t="44270" x="8166100" y="1149350"/>
          <p14:tracePt t="44286" x="8108950" y="1149350"/>
          <p14:tracePt t="44432" x="8102600" y="1149350"/>
          <p14:tracePt t="44456" x="8096250" y="1149350"/>
          <p14:tracePt t="44465" x="8083550" y="1149350"/>
          <p14:tracePt t="44472" x="8064500" y="1149350"/>
          <p14:tracePt t="44486" x="8051800" y="1149350"/>
          <p14:tracePt t="44502" x="8026400" y="1149350"/>
          <p14:tracePt t="44519" x="7956550" y="1117600"/>
          <p14:tracePt t="44535" x="7905750" y="1085850"/>
          <p14:tracePt t="44552" x="7753350" y="1016000"/>
          <p14:tracePt t="44569" x="7581900" y="946150"/>
          <p14:tracePt t="44586" x="7416800" y="901700"/>
          <p14:tracePt t="44602" x="7169150" y="869950"/>
          <p14:tracePt t="44618" x="6946900" y="857250"/>
          <p14:tracePt t="44635" x="6794500" y="857250"/>
          <p14:tracePt t="44651" x="6597650" y="857250"/>
          <p14:tracePt t="44668" x="6483350" y="850900"/>
          <p14:tracePt t="44685" x="6413500" y="850900"/>
          <p14:tracePt t="44703" x="6369050" y="857250"/>
          <p14:tracePt t="44721" x="6350000" y="869950"/>
          <p14:tracePt t="44736" x="6330950" y="895350"/>
          <p14:tracePt t="44752" x="6324600" y="914400"/>
          <p14:tracePt t="44769" x="6305550" y="958850"/>
          <p14:tracePt t="44785" x="6299200" y="971550"/>
          <p14:tracePt t="44802" x="6286500" y="1016000"/>
          <p14:tracePt t="44819" x="6286500" y="1041400"/>
          <p14:tracePt t="44836" x="6280150" y="1066800"/>
          <p14:tracePt t="44852" x="6280150" y="1079500"/>
          <p14:tracePt t="44916" x="6280150" y="1085850"/>
          <p14:tracePt t="44936" x="6280150" y="1098550"/>
          <p14:tracePt t="44952" x="6280150" y="1136650"/>
          <p14:tracePt t="44969" x="6280150" y="1162050"/>
          <p14:tracePt t="44986" x="6267450" y="1193800"/>
          <p14:tracePt t="44987" x="6267450" y="1200150"/>
          <p14:tracePt t="45003" x="6261100" y="1206500"/>
          <p14:tracePt t="45020" x="6254750" y="1225550"/>
          <p14:tracePt t="45052" x="6254750" y="1231900"/>
          <p14:tracePt t="45148" x="6248400" y="1231900"/>
          <p14:tracePt t="45158" x="6242050" y="1231900"/>
          <p14:tracePt t="45174" x="6242050" y="1225550"/>
          <p14:tracePt t="45191" x="6242050" y="1219200"/>
          <p14:tracePt t="45206" x="6242050" y="1212850"/>
          <p14:tracePt t="45222" x="6242050" y="1206500"/>
          <p14:tracePt t="45236" x="6242050" y="1200150"/>
          <p14:tracePt t="45253" x="6242050" y="1187450"/>
          <p14:tracePt t="45273" x="6229350" y="1174750"/>
          <p14:tracePt t="45288" x="6203950" y="1162050"/>
          <p14:tracePt t="45303" x="6178550" y="1143000"/>
          <p14:tracePt t="45320" x="6159500" y="1130300"/>
          <p14:tracePt t="45337" x="6153150" y="1111250"/>
          <p14:tracePt t="45353" x="6140450" y="1085850"/>
          <p14:tracePt t="45370" x="6140450" y="1066800"/>
          <p14:tracePt t="45386" x="6140450" y="1054100"/>
          <p14:tracePt t="45403" x="6140450" y="1041400"/>
          <p14:tracePt t="45441" x="6134100" y="1041400"/>
          <p14:tracePt t="45453" x="6127750" y="1041400"/>
          <p14:tracePt t="45470" x="6121400" y="1041400"/>
          <p14:tracePt t="45503" x="6121400" y="1047750"/>
          <p14:tracePt t="45552" x="6127750" y="1047750"/>
          <p14:tracePt t="45568" x="6140450" y="1054100"/>
          <p14:tracePt t="45577" x="6153150" y="1054100"/>
          <p14:tracePt t="45589" x="6172200" y="1054100"/>
          <p14:tracePt t="45603" x="6210300" y="1060450"/>
          <p14:tracePt t="45619" x="6216650" y="1060450"/>
          <p14:tracePt t="45636" x="6223000" y="1060450"/>
          <p14:tracePt t="45726" x="6235700" y="1054100"/>
          <p14:tracePt t="45753" x="6254750" y="1041400"/>
          <p14:tracePt t="45769" x="6273800" y="1035050"/>
          <p14:tracePt t="45786" x="6286500" y="1028700"/>
          <p14:tracePt t="45820" x="6292850" y="1028700"/>
          <p14:tracePt t="45837" x="6299200" y="1022350"/>
          <p14:tracePt t="45854" x="6356350" y="1009650"/>
          <p14:tracePt t="45870" x="6407150" y="996950"/>
          <p14:tracePt t="45887" x="6464300" y="984250"/>
          <p14:tracePt t="45903" x="6508750" y="977900"/>
          <p14:tracePt t="45919" x="6534150" y="971550"/>
          <p14:tracePt t="45937" x="6540500" y="971550"/>
          <p14:tracePt t="55355" x="6534150" y="965200"/>
          <p14:tracePt t="55359" x="6527800" y="958850"/>
          <p14:tracePt t="55368" x="6521450" y="952500"/>
          <p14:tracePt t="55378" x="6508750" y="946150"/>
          <p14:tracePt t="55394" x="6502400" y="939800"/>
          <p14:tracePt t="55411" x="6496050" y="939800"/>
          <p14:tracePt t="55628" x="6496050" y="946150"/>
          <p14:tracePt t="55635" x="6489700" y="958850"/>
          <p14:tracePt t="55646" x="6483350" y="977900"/>
          <p14:tracePt t="55662" x="6470650" y="1016000"/>
          <p14:tracePt t="55678" x="6470650" y="1041400"/>
          <p14:tracePt t="55695" x="6470650" y="1054100"/>
          <p14:tracePt t="55712" x="6464300" y="1066800"/>
          <p14:tracePt t="55728" x="6457950" y="1085850"/>
          <p14:tracePt t="55745" x="6445250" y="1104900"/>
          <p14:tracePt t="55762" x="6432550" y="1104900"/>
          <p14:tracePt t="55778" x="6426200" y="1104900"/>
          <p14:tracePt t="55794" x="6419850" y="1092200"/>
          <p14:tracePt t="55812" x="6419850" y="1066800"/>
          <p14:tracePt t="55828" x="6419850" y="1041400"/>
          <p14:tracePt t="55845" x="6432550" y="1003300"/>
          <p14:tracePt t="55862" x="6457950" y="952500"/>
          <p14:tracePt t="55879" x="6470650" y="927100"/>
          <p14:tracePt t="55896" x="6477000" y="914400"/>
          <p14:tracePt t="55972" x="6477000" y="920750"/>
          <p14:tracePt t="55996" x="6477000" y="927100"/>
          <p14:tracePt t="56012" x="6464300" y="958850"/>
          <p14:tracePt t="56028" x="6457950" y="984250"/>
          <p14:tracePt t="56045" x="6451600" y="1009650"/>
          <p14:tracePt t="56064" x="6451600" y="1028700"/>
          <p14:tracePt t="56079" x="6457950" y="1041400"/>
          <p14:tracePt t="56095" x="6464300" y="1041400"/>
          <p14:tracePt t="56112" x="6477000" y="1041400"/>
          <p14:tracePt t="56129" x="6502400" y="1047750"/>
          <p14:tracePt t="56144" x="6565900" y="1054100"/>
          <p14:tracePt t="56162" x="6642100" y="1066800"/>
          <p14:tracePt t="56184" x="6737350" y="1066800"/>
          <p14:tracePt t="56196" x="6762750" y="1060450"/>
          <p14:tracePt t="56211" x="6794500" y="1047750"/>
          <p14:tracePt t="56229" x="6826250" y="1022350"/>
          <p14:tracePt t="56245" x="6845300" y="1009650"/>
          <p14:tracePt t="56262" x="6851650" y="1003300"/>
          <p14:tracePt t="56279" x="6858000" y="996950"/>
          <p14:tracePt t="56296" x="6864350" y="990600"/>
          <p14:tracePt t="56312" x="6870700" y="984250"/>
          <p14:tracePt t="56328" x="6883400" y="977900"/>
          <p14:tracePt t="56345" x="6902450" y="965200"/>
          <p14:tracePt t="56362" x="6927850" y="939800"/>
          <p14:tracePt t="56379" x="6946900" y="920750"/>
          <p14:tracePt t="56396" x="6972300" y="882650"/>
          <p14:tracePt t="56412" x="6991350" y="844550"/>
          <p14:tracePt t="56429" x="6997700" y="819150"/>
          <p14:tracePt t="56433" x="6997700" y="800100"/>
          <p14:tracePt t="56462" x="7004050" y="762000"/>
          <p14:tracePt t="56479" x="6997700" y="742950"/>
          <p14:tracePt t="56495" x="6991350" y="736600"/>
          <p14:tracePt t="56512" x="6985000" y="730250"/>
          <p14:tracePt t="56528" x="6972300" y="723900"/>
          <p14:tracePt t="56546" x="6953250" y="717550"/>
          <p14:tracePt t="56564" x="6927850" y="711200"/>
          <p14:tracePt t="56582" x="6870700" y="698500"/>
          <p14:tracePt t="56595" x="6838950" y="698500"/>
          <p14:tracePt t="56612" x="6800850" y="698500"/>
          <p14:tracePt t="56630" x="6781800" y="698500"/>
          <p14:tracePt t="56646" x="6769100" y="711200"/>
          <p14:tracePt t="56662" x="6756400" y="723900"/>
          <p14:tracePt t="56679" x="6743700" y="736600"/>
          <p14:tracePt t="56695" x="6731000" y="762000"/>
          <p14:tracePt t="56713" x="6718300" y="774700"/>
          <p14:tracePt t="56714" x="6711950" y="781050"/>
          <p14:tracePt t="56730" x="6705600" y="800100"/>
          <p14:tracePt t="56746" x="6699250" y="800100"/>
          <p14:tracePt t="56763" x="6699250" y="806450"/>
          <p14:tracePt t="56780" x="6699250" y="812800"/>
          <p14:tracePt t="56824" x="6705600" y="812800"/>
          <p14:tracePt t="56831" x="6718300" y="819150"/>
          <p14:tracePt t="56845" x="6800850" y="838200"/>
          <p14:tracePt t="56862" x="6921500" y="882650"/>
          <p14:tracePt t="56879" x="7048500" y="946150"/>
          <p14:tracePt t="56896" x="7137400" y="996950"/>
          <p14:tracePt t="56913" x="7143750" y="1009650"/>
          <p14:tracePt t="56928" x="7124700" y="1009650"/>
          <p14:tracePt t="56946" x="7092950" y="1003300"/>
          <p14:tracePt t="56963" x="7086600" y="1003300"/>
          <p14:tracePt t="56979" x="7092950" y="1016000"/>
          <p14:tracePt t="56996" x="7124700" y="1047750"/>
          <p14:tracePt t="57015" x="7188200" y="1073150"/>
          <p14:tracePt t="57031" x="7296150" y="1092200"/>
          <p14:tracePt t="57046" x="7327900" y="1092200"/>
          <p14:tracePt t="57063" x="7372350" y="1092200"/>
          <p14:tracePt t="57080" x="7397750" y="1085850"/>
          <p14:tracePt t="57096" x="7404100" y="1079500"/>
          <p14:tracePt t="57113" x="7404100" y="1073150"/>
          <p14:tracePt t="57131" x="7416800" y="1073150"/>
          <p14:tracePt t="57147" x="7429500" y="1073150"/>
          <p14:tracePt t="57164" x="7461250" y="1066800"/>
          <p14:tracePt t="57179" x="7499350" y="1066800"/>
          <p14:tracePt t="57196" x="7556500" y="1060450"/>
          <p14:tracePt t="57213" x="7594600" y="1054100"/>
          <p14:tracePt t="57232" x="7632700" y="1041400"/>
          <p14:tracePt t="57234" x="7645400" y="1041400"/>
          <p14:tracePt t="57246" x="7651750" y="1035050"/>
          <p14:tracePt t="57263" x="7670800" y="1022350"/>
          <p14:tracePt t="57280" x="7670800" y="1003300"/>
          <p14:tracePt t="57297" x="7677150" y="984250"/>
          <p14:tracePt t="57314" x="7670800" y="958850"/>
          <p14:tracePt t="57329" x="7670800" y="952500"/>
          <p14:tracePt t="57346" x="7658100" y="939800"/>
          <p14:tracePt t="57363" x="7651750" y="933450"/>
          <p14:tracePt t="57379" x="7639050" y="920750"/>
          <p14:tracePt t="57396" x="7632700" y="908050"/>
          <p14:tracePt t="57413" x="7626350" y="895350"/>
          <p14:tracePt t="57429" x="7626350" y="882650"/>
          <p14:tracePt t="57446" x="7613650" y="863600"/>
          <p14:tracePt t="57462" x="7600950" y="857250"/>
          <p14:tracePt t="57480" x="7581900" y="844550"/>
          <p14:tracePt t="57496" x="7562850" y="838200"/>
          <p14:tracePt t="57512" x="7531100" y="838200"/>
          <p14:tracePt t="57529" x="7512050" y="838200"/>
          <p14:tracePt t="57546" x="7486650" y="844550"/>
          <p14:tracePt t="57547" x="7480300" y="844550"/>
          <p14:tracePt t="57563" x="7473950" y="850900"/>
          <p14:tracePt t="57564" x="7467600" y="857250"/>
          <p14:tracePt t="57582" x="7454900" y="863600"/>
          <p14:tracePt t="57598" x="7435850" y="869950"/>
          <p14:tracePt t="57616" x="7423150" y="876300"/>
          <p14:tracePt t="57630" x="7404100" y="882650"/>
          <p14:tracePt t="57647" x="7385050" y="895350"/>
          <p14:tracePt t="57664" x="7366000" y="901700"/>
          <p14:tracePt t="57680" x="7353300" y="920750"/>
          <p14:tracePt t="57696" x="7334250" y="946150"/>
          <p14:tracePt t="57714" x="7321550" y="965200"/>
          <p14:tracePt t="57730" x="7315200" y="984250"/>
          <p14:tracePt t="57746" x="7315200" y="996950"/>
          <p14:tracePt t="57763" x="7315200" y="1003300"/>
          <p14:tracePt t="57797" x="7321550" y="1009650"/>
          <p14:tracePt t="57814" x="7340600" y="1022350"/>
          <p14:tracePt t="57830" x="7372350" y="1028700"/>
          <p14:tracePt t="57847" x="7423150" y="1035050"/>
          <p14:tracePt t="57863" x="7473950" y="1028700"/>
          <p14:tracePt t="57880" x="7518400" y="1022350"/>
          <p14:tracePt t="57897" x="7531100" y="1016000"/>
          <p14:tracePt t="57913" x="7569200" y="1003300"/>
          <p14:tracePt t="57929" x="7613650" y="990600"/>
          <p14:tracePt t="57947" x="7645400" y="977900"/>
          <p14:tracePt t="57964" x="7664450" y="971550"/>
          <p14:tracePt t="57996" x="7670800" y="965200"/>
          <p14:tracePt t="57997" x="7677150" y="965200"/>
          <p14:tracePt t="58088" x="7677150" y="958850"/>
          <p14:tracePt t="58128" x="7683500" y="965200"/>
          <p14:tracePt t="58148" x="7708900" y="971550"/>
          <p14:tracePt t="58164" x="7740650" y="977900"/>
          <p14:tracePt t="58181" x="7848600" y="990600"/>
          <p14:tracePt t="58197" x="7962900" y="996950"/>
          <p14:tracePt t="58214" x="8039100" y="1009650"/>
          <p14:tracePt t="58231" x="8064500" y="1016000"/>
          <p14:tracePt t="58264" x="8070850" y="1022350"/>
          <p14:tracePt t="58280" x="8083550" y="1035050"/>
          <p14:tracePt t="58296" x="8102600" y="1047750"/>
          <p14:tracePt t="58314" x="8128000" y="1060450"/>
          <p14:tracePt t="58330" x="8159750" y="1060450"/>
          <p14:tracePt t="58347" x="8197850" y="1060450"/>
          <p14:tracePt t="58349" x="8210550" y="1060450"/>
          <p14:tracePt t="58363" x="8216900" y="1060450"/>
          <p14:tracePt t="58380" x="8223250" y="1054100"/>
          <p14:tracePt t="58397" x="8223250" y="1047750"/>
          <p14:tracePt t="58430" x="8229600" y="1041400"/>
          <p14:tracePt t="58481" x="8235950" y="1041400"/>
          <p14:tracePt t="58556" x="8242300" y="1041400"/>
          <p14:tracePt t="58561" x="8248650" y="1041400"/>
          <p14:tracePt t="58580" x="8261350" y="1028700"/>
          <p14:tracePt t="58597" x="8286750" y="1028700"/>
          <p14:tracePt t="58614" x="8343900" y="1016000"/>
          <p14:tracePt t="58631" x="8432800" y="1016000"/>
          <p14:tracePt t="58647" x="8559800" y="1009650"/>
          <p14:tracePt t="58664" x="8724900" y="996950"/>
          <p14:tracePt t="58682" x="8858250" y="990600"/>
          <p14:tracePt t="58700" x="8972550" y="977900"/>
          <p14:tracePt t="58714" x="9010650" y="971550"/>
          <p14:tracePt t="58730" x="9023350" y="971550"/>
          <p14:tracePt t="58910" x="9023350" y="977900"/>
          <p14:tracePt t="58931" x="9029700" y="984250"/>
          <p14:tracePt t="58948" x="9036050" y="984250"/>
          <p14:tracePt t="58967" x="9042400" y="990600"/>
          <p14:tracePt t="58983" x="9042400" y="996950"/>
          <p14:tracePt t="58999" x="9048750" y="1003300"/>
          <p14:tracePt t="59015" x="9055100" y="1016000"/>
          <p14:tracePt t="59031" x="9055100" y="1028700"/>
          <p14:tracePt t="59048" x="9061450" y="1047750"/>
          <p14:tracePt t="59064" x="9074150" y="1066800"/>
          <p14:tracePt t="59083" x="9080500" y="1092200"/>
          <p14:tracePt t="59100" x="9099550" y="1117600"/>
          <p14:tracePt t="59114" x="9144000" y="1143000"/>
          <p14:tracePt t="59133" x="9163050" y="1149350"/>
          <p14:tracePt t="59148" x="9188450" y="1155700"/>
          <p14:tracePt t="59166" x="9283700" y="1168400"/>
          <p14:tracePt t="59181" x="9417050" y="1174750"/>
          <p14:tracePt t="59198" x="9607550" y="1193800"/>
          <p14:tracePt t="59215" x="9804400" y="1200150"/>
          <p14:tracePt t="59234" x="9848850" y="1206500"/>
          <p14:tracePt t="59247" x="9861550" y="1206500"/>
          <p14:tracePt t="59282" x="9861550" y="1200150"/>
          <p14:tracePt t="59300" x="9886950" y="1200150"/>
          <p14:tracePt t="59317" x="9931400" y="1200150"/>
          <p14:tracePt t="59334" x="10001250" y="1200150"/>
          <p14:tracePt t="59347" x="10045700" y="1187450"/>
          <p14:tracePt t="59365" x="10071100" y="1168400"/>
          <p14:tracePt t="59381" x="10083800" y="1136650"/>
          <p14:tracePt t="59398" x="10083800" y="1111250"/>
          <p14:tracePt t="59415" x="10083800" y="1073150"/>
          <p14:tracePt t="59433" x="10096500" y="1047750"/>
          <p14:tracePt t="59448" x="10102850" y="1022350"/>
          <p14:tracePt t="59464" x="10102850" y="996950"/>
          <p14:tracePt t="59481" x="10102850" y="977900"/>
          <p14:tracePt t="59498" x="10096500" y="965200"/>
          <p14:tracePt t="59514" x="10083800" y="952500"/>
          <p14:tracePt t="59531" x="10077450" y="946150"/>
          <p14:tracePt t="59548" x="10064750" y="946150"/>
          <p14:tracePt t="59564" x="10052050" y="939800"/>
          <p14:tracePt t="59581" x="10039350" y="933450"/>
          <p14:tracePt t="59598" x="10020300" y="933450"/>
          <p14:tracePt t="59615" x="10013950" y="927100"/>
          <p14:tracePt t="59632" x="9994900" y="927100"/>
          <p14:tracePt t="59649" x="9975850" y="914400"/>
          <p14:tracePt t="59667" x="9944100" y="908050"/>
          <p14:tracePt t="59681" x="9906000" y="901700"/>
          <p14:tracePt t="59700" x="9893300" y="901700"/>
          <p14:tracePt t="59714" x="9880600" y="901700"/>
          <p14:tracePt t="59732" x="9880600" y="895350"/>
          <p14:tracePt t="59765" x="9874250" y="895350"/>
          <p14:tracePt t="59782" x="9861550" y="895350"/>
          <p14:tracePt t="59800" x="9848850" y="895350"/>
          <p14:tracePt t="59818" x="9823450" y="895350"/>
          <p14:tracePt t="59834" x="9791700" y="895350"/>
          <p14:tracePt t="59848" x="9766300" y="901700"/>
          <p14:tracePt t="59867" x="9728200" y="901700"/>
          <p14:tracePt t="59882" x="9715500" y="901700"/>
          <p14:tracePt t="59898" x="9690100" y="901700"/>
          <p14:tracePt t="59916" x="9652000" y="908050"/>
          <p14:tracePt t="59932" x="9639300" y="908050"/>
          <p14:tracePt t="59950" x="9607550" y="920750"/>
          <p14:tracePt t="59968" x="9582150" y="927100"/>
          <p14:tracePt t="59982" x="9556750" y="933450"/>
          <p14:tracePt t="59998" x="9531350" y="939800"/>
          <p14:tracePt t="60016" x="9512300" y="946150"/>
          <p14:tracePt t="60032" x="9499600" y="952500"/>
          <p14:tracePt t="60048" x="9486900" y="958850"/>
          <p14:tracePt t="60065" x="9480550" y="965200"/>
          <p14:tracePt t="60082" x="9474200" y="965200"/>
          <p14:tracePt t="60156" x="9467850" y="965200"/>
          <p14:tracePt t="60178" x="9461500" y="971550"/>
          <p14:tracePt t="60538" x="9461500" y="977900"/>
          <p14:tracePt t="60546" x="9455150" y="977900"/>
          <p14:tracePt t="60571" x="9448800" y="984250"/>
          <p14:tracePt t="60727" x="9442450" y="984250"/>
          <p14:tracePt t="60742" x="9442450" y="990600"/>
          <p14:tracePt t="61344" x="9448800" y="984250"/>
          <p14:tracePt t="61351" x="9448800" y="977900"/>
          <p14:tracePt t="61367" x="9455150" y="971550"/>
          <p14:tracePt t="61383" x="9448800" y="946150"/>
          <p14:tracePt t="61399" x="9442450" y="933450"/>
          <p14:tracePt t="62456" x="9436100" y="933450"/>
          <p14:tracePt t="62462" x="9429750" y="933450"/>
          <p14:tracePt t="62473" x="9417050" y="933450"/>
          <p14:tracePt t="62484" x="9372600" y="933450"/>
          <p14:tracePt t="62500" x="9258300" y="939800"/>
          <p14:tracePt t="62518" x="9080500" y="958850"/>
          <p14:tracePt t="62534" x="8839200" y="996950"/>
          <p14:tracePt t="62551" x="8362950" y="1047750"/>
          <p14:tracePt t="62568" x="8051800" y="1060450"/>
          <p14:tracePt t="62584" x="7759700" y="1047750"/>
          <p14:tracePt t="62602" x="7473950" y="1009650"/>
          <p14:tracePt t="62617" x="7207250" y="971550"/>
          <p14:tracePt t="62635" x="6959600" y="939800"/>
          <p14:tracePt t="62650" x="6731000" y="927100"/>
          <p14:tracePt t="62667" x="6489700" y="939800"/>
          <p14:tracePt t="62684" x="6216650" y="977900"/>
          <p14:tracePt t="62701" x="5899150" y="1035050"/>
          <p14:tracePt t="62717" x="5524500" y="1104900"/>
          <p14:tracePt t="62736" x="4978400" y="1193800"/>
          <p14:tracePt t="62751" x="4806950" y="1219200"/>
          <p14:tracePt t="62768" x="4565650" y="1244600"/>
          <p14:tracePt t="62785" x="4381500" y="1282700"/>
          <p14:tracePt t="62803" x="4108450" y="1447800"/>
          <p14:tracePt t="62817" x="3987800" y="1530350"/>
          <p14:tracePt t="62818" x="3886200" y="1587500"/>
          <p14:tracePt t="62834" x="3657600" y="1727200"/>
          <p14:tracePt t="62851" x="3416300" y="1860550"/>
          <p14:tracePt t="62869" x="3213100" y="1962150"/>
          <p14:tracePt t="62886" x="3060700" y="2032000"/>
          <p14:tracePt t="62901" x="2959100" y="2051050"/>
          <p14:tracePt t="62918" x="2921000" y="2038350"/>
          <p14:tracePt t="62936" x="2908300" y="1981200"/>
          <p14:tracePt t="62954" x="2901950" y="1892300"/>
          <p14:tracePt t="62970" x="2895600" y="1854200"/>
          <p14:tracePt t="62984" x="2895600" y="1847850"/>
          <p14:tracePt t="63003" x="2889250" y="1841500"/>
          <p14:tracePt t="63036" x="2882900" y="1841500"/>
          <p14:tracePt t="63104" x="2882900" y="1835150"/>
          <p14:tracePt t="63111" x="2882900" y="1822450"/>
          <p14:tracePt t="63121" x="2882900" y="1816100"/>
          <p14:tracePt t="63135" x="2876550" y="1784350"/>
          <p14:tracePt t="63151" x="2851150" y="1714500"/>
          <p14:tracePt t="63168" x="2813050" y="1657350"/>
          <p14:tracePt t="63186" x="2768600" y="1606550"/>
          <p14:tracePt t="63202" x="2743200" y="1587500"/>
          <p14:tracePt t="63220" x="2736850" y="1581150"/>
          <p14:tracePt t="63235" x="2768600" y="1574800"/>
          <p14:tracePt t="63252" x="2819400" y="1574800"/>
          <p14:tracePt t="63268" x="2889250" y="1574800"/>
          <p14:tracePt t="63285" x="2965450" y="1562100"/>
          <p14:tracePt t="63303" x="3048000" y="1562100"/>
          <p14:tracePt t="63320" x="3136900" y="1568450"/>
          <p14:tracePt t="63321" x="3162300" y="1568450"/>
          <p14:tracePt t="63334" x="3200400" y="1568450"/>
          <p14:tracePt t="63352" x="3251200" y="1568450"/>
          <p14:tracePt t="63368" x="3282950" y="1574800"/>
          <p14:tracePt t="63384" x="3295650" y="1574800"/>
          <p14:tracePt t="63402" x="3302000" y="1574800"/>
          <p14:tracePt t="63420" x="3314700" y="1581150"/>
          <p14:tracePt t="63434" x="3340100" y="1593850"/>
          <p14:tracePt t="63452" x="3359150" y="1593850"/>
          <p14:tracePt t="63468" x="3384550" y="1600200"/>
          <p14:tracePt t="63485" x="3435350" y="1606550"/>
          <p14:tracePt t="63502" x="3473450" y="1612900"/>
          <p14:tracePt t="63518" x="3536950" y="1619250"/>
          <p14:tracePt t="63534" x="3581400" y="1619250"/>
          <p14:tracePt t="63551" x="3625850" y="1625600"/>
          <p14:tracePt t="63646" x="3625850" y="1631950"/>
          <p14:tracePt t="63659" x="3632200" y="1631950"/>
          <p14:tracePt t="63670" x="3632200" y="1638300"/>
          <p14:tracePt t="63685" x="3632200" y="1644650"/>
          <p14:tracePt t="63704" x="3632200" y="1651000"/>
          <p14:tracePt t="63721" x="3632200" y="1657350"/>
          <p14:tracePt t="63734" x="3632200" y="1670050"/>
          <p14:tracePt t="63752" x="3632200" y="1682750"/>
          <p14:tracePt t="63768" x="3625850" y="1701800"/>
          <p14:tracePt t="63787" x="3613150" y="1727200"/>
          <p14:tracePt t="63801" x="3613150" y="1733550"/>
          <p14:tracePt t="63910" x="3613150" y="1739900"/>
          <p14:tracePt t="63927" x="3613150" y="1752600"/>
          <p14:tracePt t="63938" x="3613150" y="1758950"/>
          <p14:tracePt t="63954" x="3613150" y="1765300"/>
          <p14:tracePt t="63971" x="3613150" y="1778000"/>
          <p14:tracePt t="63985" x="3613150" y="1784350"/>
          <p14:tracePt t="64002" x="3619500" y="1784350"/>
          <p14:tracePt t="64023" x="3632200" y="1784350"/>
          <p14:tracePt t="64035" x="3657600" y="1784350"/>
          <p14:tracePt t="64054" x="3702050" y="1765300"/>
          <p14:tracePt t="64068" x="3727450" y="1758950"/>
          <p14:tracePt t="64085" x="3803650" y="1720850"/>
          <p14:tracePt t="64102" x="3848100" y="1689100"/>
          <p14:tracePt t="64119" x="3879850" y="1663700"/>
          <p14:tracePt t="64135" x="3886200" y="1657350"/>
          <p14:tracePt t="64152" x="3898900" y="1638300"/>
          <p14:tracePt t="64168" x="3898900" y="1631950"/>
          <p14:tracePt t="64185" x="3905250" y="1625600"/>
          <p14:tracePt t="64202" x="3905250" y="1619250"/>
          <p14:tracePt t="64235" x="3898900" y="1619250"/>
          <p14:tracePt t="64253" x="3879850" y="1619250"/>
          <p14:tracePt t="64269" x="3848100" y="1619250"/>
          <p14:tracePt t="64286" x="3822700" y="1619250"/>
          <p14:tracePt t="64301" x="3803650" y="1619250"/>
          <p14:tracePt t="64320" x="3797300" y="1619250"/>
          <p14:tracePt t="64337" x="3790950" y="1619250"/>
          <p14:tracePt t="64355" x="3790950" y="1625600"/>
          <p14:tracePt t="64402" x="3803650" y="1619250"/>
          <p14:tracePt t="64419" x="3854450" y="1587500"/>
          <p14:tracePt t="64435" x="3911600" y="1555750"/>
          <p14:tracePt t="64452" x="3949700" y="1530350"/>
          <p14:tracePt t="64453" x="3962400" y="1517650"/>
          <p14:tracePt t="64469" x="3975100" y="1498600"/>
          <p14:tracePt t="64471" x="3987800" y="1485900"/>
          <p14:tracePt t="64486" x="4000500" y="1479550"/>
          <p14:tracePt t="64502" x="4000500" y="1473200"/>
          <p14:tracePt t="64519" x="3994150" y="1466850"/>
          <p14:tracePt t="64535" x="3968750" y="1454150"/>
          <p14:tracePt t="64553" x="3905250" y="1428750"/>
          <p14:tracePt t="64569" x="3841750" y="1416050"/>
          <p14:tracePt t="64586" x="3771900" y="1416050"/>
          <p14:tracePt t="64602" x="3670300" y="1409700"/>
          <p14:tracePt t="64619" x="3613150" y="1416050"/>
          <p14:tracePt t="64635" x="3568700" y="1428750"/>
          <p14:tracePt t="64652" x="3549650" y="1447800"/>
          <p14:tracePt t="64654" x="3549650" y="1454150"/>
          <p14:tracePt t="64669" x="3549650" y="1473200"/>
          <p14:tracePt t="64686" x="3549650" y="1498600"/>
          <p14:tracePt t="64702" x="3600450" y="1562100"/>
          <p14:tracePt t="64718" x="3613150" y="1568450"/>
          <p14:tracePt t="64736" x="3727450" y="1612900"/>
          <p14:tracePt t="64753" x="3810000" y="1625600"/>
          <p14:tracePt t="64769" x="3892550" y="1625600"/>
          <p14:tracePt t="64786" x="3962400" y="1631950"/>
          <p14:tracePt t="64804" x="4032250" y="1631950"/>
          <p14:tracePt t="64819" x="4089400" y="1638300"/>
          <p14:tracePt t="64838" x="4127500" y="1638300"/>
          <p14:tracePt t="64839" x="4140200" y="1638300"/>
          <p14:tracePt t="64852" x="4152900" y="1638300"/>
          <p14:tracePt t="64870" x="4165600" y="1638300"/>
          <p14:tracePt t="64886" x="4171950" y="1631950"/>
          <p14:tracePt t="64903" x="4178300" y="1625600"/>
          <p14:tracePt t="64919" x="4178300" y="1619250"/>
          <p14:tracePt t="64935" x="4159250" y="1600200"/>
          <p14:tracePt t="64953" x="4127500" y="1587500"/>
          <p14:tracePt t="64970" x="4102100" y="1574800"/>
          <p14:tracePt t="64985" x="4051300" y="1562100"/>
          <p14:tracePt t="65003" x="4019550" y="1555750"/>
          <p14:tracePt t="65019" x="3981450" y="1555750"/>
          <p14:tracePt t="65036" x="3962400" y="1549400"/>
          <p14:tracePt t="65052" x="3956050" y="1543050"/>
          <p14:tracePt t="65069" x="3937000" y="1530350"/>
          <p14:tracePt t="65086" x="3917950" y="1504950"/>
          <p14:tracePt t="65102" x="3892550" y="1485900"/>
          <p14:tracePt t="65119" x="3841750" y="1447800"/>
          <p14:tracePt t="65136" x="3816350" y="1428750"/>
          <p14:tracePt t="65152" x="3778250" y="1422400"/>
          <p14:tracePt t="65169" x="3771900" y="1416050"/>
          <p14:tracePt t="65186" x="3752850" y="1422400"/>
          <p14:tracePt t="65202" x="3740150" y="1441450"/>
          <p14:tracePt t="65219" x="3727450" y="1466850"/>
          <p14:tracePt t="65236" x="3721100" y="1498600"/>
          <p14:tracePt t="65253" x="3714750" y="1530350"/>
          <p14:tracePt t="65269" x="3702050" y="1562100"/>
          <p14:tracePt t="65286" x="3695700" y="1581150"/>
          <p14:tracePt t="65303" x="3689350" y="1600200"/>
          <p14:tracePt t="65319" x="3689350" y="1619250"/>
          <p14:tracePt t="65336" x="3689350" y="1631950"/>
          <p14:tracePt t="65353" x="3695700" y="1644650"/>
          <p14:tracePt t="65369" x="3714750" y="1657350"/>
          <p14:tracePt t="65386" x="3733800" y="1663700"/>
          <p14:tracePt t="65403" x="3759200" y="1663700"/>
          <p14:tracePt t="65419" x="3797300" y="1663700"/>
          <p14:tracePt t="65437" x="3841750" y="1663700"/>
          <p14:tracePt t="65452" x="3886200" y="1663700"/>
          <p14:tracePt t="65470" x="3937000" y="1663700"/>
          <p14:tracePt t="65486" x="3975100" y="1663700"/>
          <p14:tracePt t="65503" x="4006850" y="1663700"/>
          <p14:tracePt t="65519" x="4038600" y="1657350"/>
          <p14:tracePt t="65536" x="4064000" y="1644650"/>
          <p14:tracePt t="65553" x="4076700" y="1644650"/>
          <p14:tracePt t="65572" x="4089400" y="1638300"/>
          <p14:tracePt t="65586" x="4102100" y="1631950"/>
          <p14:tracePt t="65603" x="4102100" y="1619250"/>
          <p14:tracePt t="65620" x="4102100" y="1612900"/>
          <p14:tracePt t="65637" x="4102100" y="1606550"/>
          <p14:tracePt t="65653" x="4089400" y="1600200"/>
          <p14:tracePt t="65672" x="4064000" y="1593850"/>
          <p14:tracePt t="65686" x="4051300" y="1587500"/>
          <p14:tracePt t="65703" x="4013200" y="1574800"/>
          <p14:tracePt t="65723" x="3975100" y="1562100"/>
          <p14:tracePt t="65736" x="3956050" y="1555750"/>
          <p14:tracePt t="65753" x="3930650" y="1536700"/>
          <p14:tracePt t="65770" x="3911600" y="1524000"/>
          <p14:tracePt t="65786" x="3905250" y="1511300"/>
          <p14:tracePt t="65804" x="3898900" y="1498600"/>
          <p14:tracePt t="65820" x="3892550" y="1498600"/>
          <p14:tracePt t="65838" x="3886200" y="1492250"/>
          <p14:tracePt t="65853" x="3886200" y="1485900"/>
          <p14:tracePt t="65913" x="3879850" y="1485900"/>
          <p14:tracePt t="65925" x="3879850" y="1498600"/>
          <p14:tracePt t="65936" x="3873500" y="1511300"/>
          <p14:tracePt t="65953" x="3867150" y="1543050"/>
          <p14:tracePt t="65970" x="3860800" y="1562100"/>
          <p14:tracePt t="65987" x="3854450" y="1593850"/>
          <p14:tracePt t="66004" x="3848100" y="1612900"/>
          <p14:tracePt t="66020" x="3848100" y="1644650"/>
          <p14:tracePt t="66037" x="3848100" y="1657350"/>
          <p14:tracePt t="66053" x="3867150" y="1682750"/>
          <p14:tracePt t="66071" x="3879850" y="1689100"/>
          <p14:tracePt t="66087" x="3911600" y="1701800"/>
          <p14:tracePt t="66104" x="3956050" y="1708150"/>
          <p14:tracePt t="66122" x="4089400" y="1689100"/>
          <p14:tracePt t="66137" x="4165600" y="1670050"/>
          <p14:tracePt t="66153" x="4191000" y="1657350"/>
          <p14:tracePt t="66170" x="4241800" y="1619250"/>
          <p14:tracePt t="66186" x="4254500" y="1600200"/>
          <p14:tracePt t="66203" x="4254500" y="1587500"/>
          <p14:tracePt t="66221" x="4254500" y="1574800"/>
          <p14:tracePt t="66237" x="4254500" y="1568450"/>
          <p14:tracePt t="66253" x="4254500" y="1562100"/>
          <p14:tracePt t="66271" x="4235450" y="1555750"/>
          <p14:tracePt t="66288" x="4203700" y="1549400"/>
          <p14:tracePt t="66303" x="4159250" y="1543050"/>
          <p14:tracePt t="66320" x="4102100" y="1530350"/>
          <p14:tracePt t="66321" x="4070350" y="1524000"/>
          <p14:tracePt t="66337" x="4044950" y="1524000"/>
          <p14:tracePt t="66354" x="4013200" y="1517650"/>
          <p14:tracePt t="66370" x="3981450" y="1530350"/>
          <p14:tracePt t="66387" x="3975100" y="1555750"/>
          <p14:tracePt t="66404" x="3968750" y="1619250"/>
          <p14:tracePt t="66421" x="3975100" y="1657350"/>
          <p14:tracePt t="66437" x="4000500" y="1695450"/>
          <p14:tracePt t="66454" x="4032250" y="1720850"/>
          <p14:tracePt t="66471" x="4070350" y="1739900"/>
          <p14:tracePt t="66487" x="4095750" y="1746250"/>
          <p14:tracePt t="66566" x="4102100" y="1746250"/>
          <p14:tracePt t="66618" x="4102100" y="1739900"/>
          <p14:tracePt t="66718" x="4102100" y="1733550"/>
          <p14:tracePt t="66729" x="4095750" y="1733550"/>
          <p14:tracePt t="66739" x="4095750" y="1727200"/>
          <p14:tracePt t="66753" x="4083050" y="1720850"/>
          <p14:tracePt t="66790" x="4076700" y="1720850"/>
          <p14:tracePt t="66804" x="4070350" y="1720850"/>
          <p14:tracePt t="66838" x="4064000" y="1714500"/>
          <p14:tracePt t="66871" x="4089400" y="1714500"/>
          <p14:tracePt t="66888" x="4102100" y="1720850"/>
          <p14:tracePt t="67036" x="4108450" y="1720850"/>
          <p14:tracePt t="67057" x="4114800" y="1720850"/>
          <p14:tracePt t="67071" x="4133850" y="1727200"/>
          <p14:tracePt t="67088" x="4152900" y="1727200"/>
          <p14:tracePt t="67105" x="4178300" y="1733550"/>
          <p14:tracePt t="67121" x="4191000" y="1739900"/>
          <p14:tracePt t="67138" x="4203700" y="1746250"/>
          <p14:tracePt t="67158" x="4203700" y="1758950"/>
          <p14:tracePt t="67174" x="4165600" y="1765300"/>
          <p14:tracePt t="67188" x="4140200" y="1765300"/>
          <p14:tracePt t="67204" x="4089400" y="1765300"/>
          <p14:tracePt t="67222" x="4070350" y="1765300"/>
          <p14:tracePt t="67398" x="4076700" y="1765300"/>
          <p14:tracePt t="67406" x="4083050" y="1765300"/>
          <p14:tracePt t="67424" x="4165600" y="1758950"/>
          <p14:tracePt t="67438" x="4273550" y="1746250"/>
          <p14:tracePt t="67455" x="4368800" y="1733550"/>
          <p14:tracePt t="67472" x="4451350" y="1733550"/>
          <p14:tracePt t="67487" x="4527550" y="1733550"/>
          <p14:tracePt t="67505" x="4584700" y="1733550"/>
          <p14:tracePt t="67521" x="4622800" y="1739900"/>
          <p14:tracePt t="67539" x="4660900" y="1739900"/>
          <p14:tracePt t="67555" x="4686300" y="1746250"/>
          <p14:tracePt t="67571" x="4718050" y="1746250"/>
          <p14:tracePt t="67589" x="4749800" y="1739900"/>
          <p14:tracePt t="67605" x="4775200" y="1733550"/>
          <p14:tracePt t="67622" x="4813300" y="1701800"/>
          <p14:tracePt t="67639" x="4857750" y="1663700"/>
          <p14:tracePt t="67656" x="4876800" y="1644650"/>
          <p14:tracePt t="67671" x="4883150" y="1638300"/>
          <p14:tracePt t="67690" x="4889500" y="1631950"/>
          <p14:tracePt t="67740" x="4889500" y="1625600"/>
          <p14:tracePt t="67754" x="4883150" y="1619250"/>
          <p14:tracePt t="67772" x="4864100" y="1593850"/>
          <p14:tracePt t="67788" x="4845050" y="1562100"/>
          <p14:tracePt t="67805" x="4832350" y="1536700"/>
          <p14:tracePt t="67822" x="4813300" y="1504950"/>
          <p14:tracePt t="67839" x="4787900" y="1479550"/>
          <p14:tracePt t="67855" x="4775200" y="1466850"/>
          <p14:tracePt t="67871" x="4762500" y="1454150"/>
          <p14:tracePt t="67888" x="4756150" y="1447800"/>
          <p14:tracePt t="67905" x="4711700" y="1435100"/>
          <p14:tracePt t="67921" x="4635500" y="1422400"/>
          <p14:tracePt t="67938" x="4546600" y="1422400"/>
          <p14:tracePt t="67955" x="4445000" y="1422400"/>
          <p14:tracePt t="67972" x="4356100" y="1422400"/>
          <p14:tracePt t="67989" x="4305300" y="1422400"/>
          <p14:tracePt t="68006" x="4298950" y="1428750"/>
          <p14:tracePt t="68024" x="4305300" y="1466850"/>
          <p14:tracePt t="68038" x="4343400" y="1511300"/>
          <p14:tracePt t="68055" x="4394200" y="1543050"/>
          <p14:tracePt t="68072" x="4457700" y="1568450"/>
          <p14:tracePt t="68088" x="4502150" y="1581150"/>
          <p14:tracePt t="68106" x="4502150" y="1587500"/>
          <p14:tracePt t="68122" x="4470400" y="1593850"/>
          <p14:tracePt t="68123" x="4438650" y="1600200"/>
          <p14:tracePt t="68138" x="4406900" y="1606550"/>
          <p14:tracePt t="68157" x="4343400" y="1612900"/>
          <p14:tracePt t="68174" x="4330700" y="1612900"/>
          <p14:tracePt t="68205" x="4330700" y="1625600"/>
          <p14:tracePt t="68224" x="4356100" y="1651000"/>
          <p14:tracePt t="68243" x="4381500" y="1676400"/>
          <p14:tracePt t="68255" x="4406900" y="1708150"/>
          <p14:tracePt t="68272" x="4432300" y="1727200"/>
          <p14:tracePt t="68289" x="4445000" y="1739900"/>
          <p14:tracePt t="68322" x="4445000" y="1733550"/>
          <p14:tracePt t="68339" x="4445000" y="1720850"/>
          <p14:tracePt t="68355" x="4445000" y="1714500"/>
          <p14:tracePt t="68372" x="4451350" y="1714500"/>
          <p14:tracePt t="68388" x="4464050" y="1714500"/>
          <p14:tracePt t="68406" x="4483100" y="1720850"/>
          <p14:tracePt t="68422" x="4502150" y="1727200"/>
          <p14:tracePt t="68439" x="4508500" y="1727200"/>
          <p14:tracePt t="68455" x="4521200" y="1727200"/>
          <p14:tracePt t="68473" x="4527550" y="1720850"/>
          <p14:tracePt t="68659" x="4527550" y="1727200"/>
          <p14:tracePt t="68867" x="4527550" y="1733550"/>
          <p14:tracePt t="68874" x="4527550" y="1746250"/>
          <p14:tracePt t="68882" x="4514850" y="1758950"/>
          <p14:tracePt t="68891" x="4495800" y="1778000"/>
          <p14:tracePt t="68908" x="4432300" y="1797050"/>
          <p14:tracePt t="74614" x="4438650" y="1797050"/>
          <p14:tracePt t="74622" x="4451350" y="1797050"/>
          <p14:tracePt t="74631" x="4489450" y="1797050"/>
          <p14:tracePt t="74644" x="4546600" y="1797050"/>
          <p14:tracePt t="74660" x="4737100" y="1797050"/>
          <p14:tracePt t="74679" x="5092700" y="1714500"/>
          <p14:tracePt t="74694" x="5308600" y="1657350"/>
          <p14:tracePt t="74713" x="5518150" y="1612900"/>
          <p14:tracePt t="74728" x="5695950" y="1574800"/>
          <p14:tracePt t="74744" x="5861050" y="1536700"/>
          <p14:tracePt t="74763" x="5981700" y="1498600"/>
          <p14:tracePt t="74777" x="6045200" y="1460500"/>
          <p14:tracePt t="74796" x="6064250" y="1435100"/>
          <p14:tracePt t="74814" x="6070600" y="1416050"/>
          <p14:tracePt t="74827" x="6070600" y="1403350"/>
          <p14:tracePt t="74844" x="6076950" y="1403350"/>
          <p14:tracePt t="74861" x="6096000" y="1397000"/>
          <p14:tracePt t="74878" x="6159500" y="1377950"/>
          <p14:tracePt t="74894" x="6286500" y="1365250"/>
          <p14:tracePt t="74911" x="6464300" y="1352550"/>
          <p14:tracePt t="74928" x="6534150" y="1346200"/>
          <p14:tracePt t="74944" x="6572250" y="1339850"/>
          <p14:tracePt t="74961" x="6591300" y="1333500"/>
          <p14:tracePt t="74977" x="6597650" y="1333500"/>
          <p14:tracePt t="75057" x="6604000" y="1333500"/>
          <p14:tracePt t="75063" x="6604000" y="1327150"/>
          <p14:tracePt t="75078" x="6604000" y="1320800"/>
          <p14:tracePt t="75095" x="6610350" y="1308100"/>
          <p14:tracePt t="75111" x="6616700" y="1295400"/>
          <p14:tracePt t="75128" x="6623050" y="1289050"/>
          <p14:tracePt t="76658" x="6623050" y="1295400"/>
          <p14:tracePt t="76663" x="6616700" y="1301750"/>
          <p14:tracePt t="76679" x="6604000" y="1314450"/>
          <p14:tracePt t="76696" x="6584950" y="1339850"/>
          <p14:tracePt t="76713" x="6546850" y="1346200"/>
          <p14:tracePt t="76729" x="6508750" y="1339850"/>
          <p14:tracePt t="76745" x="6477000" y="1327150"/>
          <p14:tracePt t="76763" x="6457950" y="1314450"/>
          <p14:tracePt t="76778" x="6451600" y="1308100"/>
          <p14:tracePt t="76796" x="6445250" y="1308100"/>
          <p14:tracePt t="76813" x="6426200" y="1314450"/>
          <p14:tracePt t="76829" x="6394450" y="1320800"/>
          <p14:tracePt t="76846" x="6350000" y="1327150"/>
          <p14:tracePt t="76863" x="6311900" y="1333500"/>
          <p14:tracePt t="76879" x="6299200" y="1333500"/>
          <p14:tracePt t="76932" x="6299200" y="1327150"/>
          <p14:tracePt t="76945" x="6292850" y="1320800"/>
          <p14:tracePt t="76963" x="6286500" y="1308100"/>
          <p14:tracePt t="77118" x="6286500" y="1314450"/>
          <p14:tracePt t="77129" x="6299200" y="1320800"/>
          <p14:tracePt t="77146" x="6318250" y="1327150"/>
          <p14:tracePt t="77162" x="6356350" y="1339850"/>
          <p14:tracePt t="77180" x="6375400" y="1346200"/>
          <p14:tracePt t="77198" x="6407150" y="1358900"/>
          <p14:tracePt t="77214" x="6438900" y="1371600"/>
          <p14:tracePt t="77231" x="6508750" y="1371600"/>
          <p14:tracePt t="77246" x="6591300" y="1365250"/>
          <p14:tracePt t="77263" x="6718300" y="1333500"/>
          <p14:tracePt t="77280" x="6775450" y="1314450"/>
          <p14:tracePt t="77296" x="6800850" y="1282700"/>
          <p14:tracePt t="77313" x="6800850" y="1250950"/>
          <p14:tracePt t="77330" x="6794500" y="1206500"/>
          <p14:tracePt t="77349" x="6762750" y="1155700"/>
          <p14:tracePt t="77365" x="6743700" y="1130300"/>
          <p14:tracePt t="77379" x="6731000" y="1123950"/>
          <p14:tracePt t="77396" x="6699250" y="1092200"/>
          <p14:tracePt t="77413" x="6654800" y="1066800"/>
          <p14:tracePt t="77430" x="6572250" y="1016000"/>
          <p14:tracePt t="77446" x="6527800" y="990600"/>
          <p14:tracePt t="77463" x="6489700" y="977900"/>
          <p14:tracePt t="77482" x="6457950" y="965200"/>
          <p14:tracePt t="77498" x="6432550" y="958850"/>
          <p14:tracePt t="77513" x="6400800" y="952500"/>
          <p14:tracePt t="77529" x="6362700" y="946150"/>
          <p14:tracePt t="77547" x="6343650" y="946150"/>
          <p14:tracePt t="77565" x="6292850" y="958850"/>
          <p14:tracePt t="77581" x="6261100" y="971550"/>
          <p14:tracePt t="77596" x="6210300" y="977900"/>
          <p14:tracePt t="77613" x="6115050" y="965200"/>
          <p14:tracePt t="77630" x="6057900" y="958850"/>
          <p14:tracePt t="77646" x="5994400" y="958850"/>
          <p14:tracePt t="77663" x="5949950" y="965200"/>
          <p14:tracePt t="77680" x="5911850" y="984250"/>
          <p14:tracePt t="77697" x="5905500" y="1003300"/>
          <p14:tracePt t="77715" x="5911850" y="1016000"/>
          <p14:tracePt t="77733" x="5924550" y="1028700"/>
          <p14:tracePt t="77749" x="5969000" y="1060450"/>
          <p14:tracePt t="77763" x="6013450" y="1092200"/>
          <p14:tracePt t="77780" x="6076950" y="1111250"/>
          <p14:tracePt t="77796" x="6159500" y="1136650"/>
          <p14:tracePt t="77814" x="6267450" y="1149350"/>
          <p14:tracePt t="77815" x="6305550" y="1149350"/>
          <p14:tracePt t="77830" x="6369050" y="1149350"/>
          <p14:tracePt t="77846" x="6432550" y="1143000"/>
          <p14:tracePt t="77863" x="6477000" y="1117600"/>
          <p14:tracePt t="77882" x="6578600" y="1098550"/>
          <p14:tracePt t="77897" x="6705600" y="1092200"/>
          <p14:tracePt t="77914" x="6927850" y="1098550"/>
          <p14:tracePt t="77930" x="7112000" y="1117600"/>
          <p14:tracePt t="77947" x="7283450" y="1143000"/>
          <p14:tracePt t="77964" x="7410450" y="1162050"/>
          <p14:tracePt t="77979" x="7505700" y="1168400"/>
          <p14:tracePt t="77998" x="7537450" y="1168400"/>
          <p14:tracePt t="78016" x="7562850" y="1168400"/>
          <p14:tracePt t="78030" x="7588250" y="1168400"/>
          <p14:tracePt t="78046" x="7658100" y="1168400"/>
          <p14:tracePt t="78063" x="7740650" y="1168400"/>
          <p14:tracePt t="78080" x="7835900" y="1162050"/>
          <p14:tracePt t="78097" x="7969250" y="1155700"/>
          <p14:tracePt t="78114" x="7988300" y="1155700"/>
          <p14:tracePt t="78130" x="8039100" y="1155700"/>
          <p14:tracePt t="78147" x="8058150" y="1155700"/>
          <p14:tracePt t="78148" x="8064500" y="1155700"/>
          <p14:tracePt t="78165" x="8070850" y="1155700"/>
          <p14:tracePt t="78180" x="8089900" y="1149350"/>
          <p14:tracePt t="78196" x="8115300" y="1149350"/>
          <p14:tracePt t="78215" x="8140700" y="1143000"/>
          <p14:tracePt t="78230" x="8159750" y="1143000"/>
          <p14:tracePt t="78247" x="8178800" y="1136650"/>
          <p14:tracePt t="78263" x="8191500" y="1130300"/>
          <p14:tracePt t="78280" x="8191500" y="1123950"/>
          <p14:tracePt t="78297" x="8197850" y="1123950"/>
          <p14:tracePt t="78330" x="8197850" y="1117600"/>
          <p14:tracePt t="78347" x="8197850" y="1111250"/>
          <p14:tracePt t="78364" x="8204200" y="1104900"/>
          <p14:tracePt t="78381" x="8204200" y="1098550"/>
          <p14:tracePt t="78397" x="8204200" y="1092200"/>
          <p14:tracePt t="78413" x="8204200" y="1079500"/>
          <p14:tracePt t="78432" x="8185150" y="1066800"/>
          <p14:tracePt t="78447" x="8159750" y="1047750"/>
          <p14:tracePt t="78464" x="8121650" y="1035050"/>
          <p14:tracePt t="78482" x="8058150" y="1028700"/>
          <p14:tracePt t="78497" x="8020050" y="1028700"/>
          <p14:tracePt t="78515" x="7988300" y="1035050"/>
          <p14:tracePt t="78533" x="7969250" y="1035050"/>
          <p14:tracePt t="78550" x="7943850" y="1047750"/>
          <p14:tracePt t="78567" x="7943850" y="1054100"/>
          <p14:tracePt t="78584" x="7937500" y="1060450"/>
          <p14:tracePt t="78597" x="7943850" y="1079500"/>
          <p14:tracePt t="78615" x="7975600" y="1111250"/>
          <p14:tracePt t="78631" x="8032750" y="1149350"/>
          <p14:tracePt t="78647" x="8096250" y="1181100"/>
          <p14:tracePt t="78664" x="8178800" y="1200150"/>
          <p14:tracePt t="78681" x="8255000" y="1212850"/>
          <p14:tracePt t="78698" x="8318500" y="1212850"/>
          <p14:tracePt t="78714" x="8369300" y="1212850"/>
          <p14:tracePt t="78731" x="8426450" y="1206500"/>
          <p14:tracePt t="78748" x="8489950" y="1200150"/>
          <p14:tracePt t="78764" x="8559800" y="1200150"/>
          <p14:tracePt t="78780" x="8616950" y="1193800"/>
          <p14:tracePt t="78798" x="8667750" y="1187450"/>
          <p14:tracePt t="78815" x="8693150" y="1181100"/>
          <p14:tracePt t="78816" x="8699500" y="1181100"/>
          <p14:tracePt t="78831" x="8718550" y="1168400"/>
          <p14:tracePt t="78848" x="8724900" y="1168400"/>
          <p14:tracePt t="78865" x="8743950" y="1143000"/>
          <p14:tracePt t="78883" x="8743950" y="1111250"/>
          <p14:tracePt t="78900" x="8731250" y="1073150"/>
          <p14:tracePt t="78914" x="8705850" y="1041400"/>
          <p14:tracePt t="78931" x="8680450" y="1003300"/>
          <p14:tracePt t="78948" x="8655050" y="977900"/>
          <p14:tracePt t="78964" x="8636000" y="952500"/>
          <p14:tracePt t="78981" x="8616950" y="927100"/>
          <p14:tracePt t="79000" x="8585200" y="901700"/>
          <p14:tracePt t="79015" x="8559800" y="889000"/>
          <p14:tracePt t="79031" x="8547100" y="889000"/>
          <p14:tracePt t="79049" x="8515350" y="889000"/>
          <p14:tracePt t="79065" x="8477250" y="889000"/>
          <p14:tracePt t="79082" x="8426450" y="908050"/>
          <p14:tracePt t="79098" x="8369300" y="927100"/>
          <p14:tracePt t="79114" x="8305800" y="939800"/>
          <p14:tracePt t="79131" x="8242300" y="946150"/>
          <p14:tracePt t="79148" x="8204200" y="946150"/>
          <p14:tracePt t="79165" x="8185150" y="946150"/>
          <p14:tracePt t="79180" x="8159750" y="946150"/>
          <p14:tracePt t="79197" x="8128000" y="952500"/>
          <p14:tracePt t="79215" x="8083550" y="971550"/>
          <p14:tracePt t="79231" x="8032750" y="996950"/>
          <p14:tracePt t="79248" x="7969250" y="1016000"/>
          <p14:tracePt t="79265" x="7893050" y="1028700"/>
          <p14:tracePt t="79281" x="7823200" y="1035050"/>
          <p14:tracePt t="79298" x="7778750" y="1035050"/>
          <p14:tracePt t="79300" x="7766050" y="1035050"/>
          <p14:tracePt t="79314" x="7759700" y="1035050"/>
          <p14:tracePt t="79331" x="7747000" y="1041400"/>
          <p14:tracePt t="79364" x="7740650" y="1060450"/>
          <p14:tracePt t="79381" x="7740650" y="1079500"/>
          <p14:tracePt t="79398" x="7740650" y="1104900"/>
          <p14:tracePt t="79415" x="7740650" y="1123950"/>
          <p14:tracePt t="79431" x="7753350" y="1136650"/>
          <p14:tracePt t="79448" x="7759700" y="1155700"/>
          <p14:tracePt t="79465" x="7785100" y="1181100"/>
          <p14:tracePt t="79481" x="7810500" y="1193800"/>
          <p14:tracePt t="79498" x="7842250" y="1200150"/>
          <p14:tracePt t="79514" x="7854950" y="1206500"/>
          <p14:tracePt t="79531" x="7880350" y="1206500"/>
          <p14:tracePt t="79548" x="7886700" y="1206500"/>
          <p14:tracePt t="79565" x="7899400" y="1206500"/>
          <p14:tracePt t="79581" x="7924800" y="1225550"/>
          <p14:tracePt t="79599" x="8007350" y="1263650"/>
          <p14:tracePt t="79615" x="8083550" y="1295400"/>
          <p14:tracePt t="79632" x="8166100" y="1320800"/>
          <p14:tracePt t="79650" x="8286750" y="1339850"/>
          <p14:tracePt t="79667" x="8362950" y="1352550"/>
          <p14:tracePt t="79681" x="8451850" y="1352550"/>
          <p14:tracePt t="79698" x="8489950" y="1346200"/>
          <p14:tracePt t="79717" x="8540750" y="1339850"/>
          <p14:tracePt t="79734" x="8655050" y="1320800"/>
          <p14:tracePt t="79751" x="8699500" y="1308100"/>
          <p14:tracePt t="79768" x="8750300" y="1301750"/>
          <p14:tracePt t="79784" x="8769350" y="1301750"/>
          <p14:tracePt t="79798" x="8782050" y="1301750"/>
          <p14:tracePt t="79816" x="8864600" y="1301750"/>
          <p14:tracePt t="79832" x="8953500" y="1301750"/>
          <p14:tracePt t="79851" x="9131300" y="1301750"/>
          <p14:tracePt t="79866" x="9321800" y="1301750"/>
          <p14:tracePt t="79882" x="9442450" y="1301750"/>
          <p14:tracePt t="79898" x="9518650" y="1282700"/>
          <p14:tracePt t="79915" x="9537700" y="1263650"/>
          <p14:tracePt t="79932" x="9550400" y="1244600"/>
          <p14:tracePt t="79948" x="9556750" y="1225550"/>
          <p14:tracePt t="79965" x="9556750" y="1212850"/>
          <p14:tracePt t="79982" x="9556750" y="1193800"/>
          <p14:tracePt t="79999" x="9556750" y="1174750"/>
          <p14:tracePt t="80016" x="9556750" y="1162050"/>
          <p14:tracePt t="80034" x="9556750" y="1143000"/>
          <p14:tracePt t="80051" x="9550400" y="1117600"/>
          <p14:tracePt t="80066" x="9531350" y="1092200"/>
          <p14:tracePt t="80084" x="9512300" y="1060450"/>
          <p14:tracePt t="80101" x="9493250" y="1035050"/>
          <p14:tracePt t="80115" x="9461500" y="1003300"/>
          <p14:tracePt t="80132" x="9436100" y="977900"/>
          <p14:tracePt t="80149" x="9410700" y="965200"/>
          <p14:tracePt t="80165" x="9398000" y="965200"/>
          <p14:tracePt t="80182" x="9366250" y="965200"/>
          <p14:tracePt t="80200" x="9340850" y="977900"/>
          <p14:tracePt t="80215" x="9290050" y="1009650"/>
          <p14:tracePt t="80233" x="9258300" y="1035050"/>
          <p14:tracePt t="80235" x="9226550" y="1066800"/>
          <p14:tracePt t="80248" x="9213850" y="1079500"/>
          <p14:tracePt t="80267" x="9175750" y="1130300"/>
          <p14:tracePt t="80284" x="9156700" y="1187450"/>
          <p14:tracePt t="80298" x="9150350" y="1219200"/>
          <p14:tracePt t="80315" x="9150350" y="1250950"/>
          <p14:tracePt t="80332" x="9194800" y="1295400"/>
          <p14:tracePt t="80349" x="9251950" y="1320800"/>
          <p14:tracePt t="80366" x="9347200" y="1358900"/>
          <p14:tracePt t="80383" x="9391650" y="1384300"/>
          <p14:tracePt t="80399" x="9417050" y="1397000"/>
          <p14:tracePt t="80416" x="9442450" y="1409700"/>
          <p14:tracePt t="80432" x="9448800" y="1409700"/>
          <p14:tracePt t="80448" x="9455150" y="1409700"/>
          <p14:tracePt t="80566" x="9448800" y="1409700"/>
          <p14:tracePt t="80572" x="9436100" y="1409700"/>
          <p14:tracePt t="80584" x="9429750" y="1409700"/>
          <p14:tracePt t="80599" x="9404350" y="1403350"/>
          <p14:tracePt t="80616" x="9385300" y="1403350"/>
          <p14:tracePt t="80632" x="9372600" y="1397000"/>
          <p14:tracePt t="80650" x="9359900" y="1390650"/>
          <p14:tracePt t="80665" x="9347200" y="1377950"/>
          <p14:tracePt t="80682" x="9334500" y="1371600"/>
          <p14:tracePt t="80699" x="9315450" y="1365250"/>
          <p14:tracePt t="80717" x="9283700" y="1352550"/>
          <p14:tracePt t="80733" x="9271000" y="1352550"/>
          <p14:tracePt t="80750" x="9245600" y="1352550"/>
          <p14:tracePt t="80766" x="9239250" y="1352550"/>
          <p14:tracePt t="80800" x="9232900" y="1352550"/>
          <p14:tracePt t="80817" x="9226550" y="1358900"/>
          <p14:tracePt t="80833" x="9207500" y="1390650"/>
          <p14:tracePt t="80849" x="9201150" y="1409700"/>
          <p14:tracePt t="80866" x="9182100" y="1441450"/>
          <p14:tracePt t="80885" x="9169400" y="1492250"/>
          <p14:tracePt t="80899" x="9169400" y="1498600"/>
          <p14:tracePt t="80915" x="9169400" y="1511300"/>
          <p14:tracePt t="80935" x="9175750" y="1517650"/>
          <p14:tracePt t="80949" x="9201150" y="1517650"/>
          <p14:tracePt t="80966" x="9232900" y="1511300"/>
          <p14:tracePt t="80983" x="9283700" y="1498600"/>
          <p14:tracePt t="81000" x="9315450" y="1492250"/>
          <p14:tracePt t="81016" x="9353550" y="1485900"/>
          <p14:tracePt t="81032" x="9391650" y="1473200"/>
          <p14:tracePt t="81049" x="9461500" y="1441450"/>
          <p14:tracePt t="81066" x="9512300" y="1397000"/>
          <p14:tracePt t="81083" x="9550400" y="1346200"/>
          <p14:tracePt t="81100" x="9563100" y="1301750"/>
          <p14:tracePt t="81117" x="9569450" y="1250950"/>
          <p14:tracePt t="81132" x="9569450" y="1212850"/>
          <p14:tracePt t="81150" x="9569450" y="1174750"/>
          <p14:tracePt t="81169" x="9550400" y="1143000"/>
          <p14:tracePt t="81183" x="9525000" y="1098550"/>
          <p14:tracePt t="81200" x="9474200" y="1054100"/>
          <p14:tracePt t="81218" x="9410700" y="1009650"/>
          <p14:tracePt t="81236" x="9251950" y="946150"/>
          <p14:tracePt t="81249" x="9137650" y="920750"/>
          <p14:tracePt t="81267" x="9010650" y="908050"/>
          <p14:tracePt t="81283" x="8883650" y="908050"/>
          <p14:tracePt t="81299" x="8775700" y="901700"/>
          <p14:tracePt t="81319" x="8642350" y="889000"/>
          <p14:tracePt t="81334" x="8521700" y="857250"/>
          <p14:tracePt t="81351" x="8324850" y="812800"/>
          <p14:tracePt t="81366" x="8153400" y="787400"/>
          <p14:tracePt t="81384" x="7962900" y="768350"/>
          <p14:tracePt t="81401" x="7797800" y="762000"/>
          <p14:tracePt t="81416" x="7658100" y="755650"/>
          <p14:tracePt t="81433" x="7550150" y="762000"/>
          <p14:tracePt t="81450" x="7512050" y="768350"/>
          <p14:tracePt t="81467" x="7461250" y="806450"/>
          <p14:tracePt t="81483" x="7454900" y="831850"/>
          <p14:tracePt t="81500" x="7454900" y="850900"/>
          <p14:tracePt t="81516" x="7467600" y="869950"/>
          <p14:tracePt t="81533" x="7473950" y="882650"/>
          <p14:tracePt t="81550" x="7480300" y="889000"/>
          <p14:tracePt t="81566" x="7486650" y="895350"/>
          <p14:tracePt t="81582" x="7505700" y="901700"/>
          <p14:tracePt t="81600" x="7524750" y="908050"/>
          <p14:tracePt t="81617" x="7531100" y="908050"/>
          <p14:tracePt t="81650" x="7524750" y="914400"/>
          <p14:tracePt t="81667" x="7493000" y="920750"/>
          <p14:tracePt t="81684" x="7429500" y="933450"/>
          <p14:tracePt t="81700" x="7366000" y="946150"/>
          <p14:tracePt t="81734" x="7359650" y="946150"/>
          <p14:tracePt t="81750" x="7353300" y="946150"/>
          <p14:tracePt t="81769" x="7308850" y="965200"/>
          <p14:tracePt t="81785" x="7239000" y="984250"/>
          <p14:tracePt t="81800" x="7175500" y="1003300"/>
          <p14:tracePt t="81816" x="7143750" y="1035050"/>
          <p14:tracePt t="81833" x="7137400" y="1041400"/>
          <p14:tracePt t="81933" x="7131050" y="1041400"/>
          <p14:tracePt t="81940" x="7124700" y="1041400"/>
          <p14:tracePt t="81950" x="7112000" y="1041400"/>
          <p14:tracePt t="81967" x="7080250" y="1047750"/>
          <p14:tracePt t="81983" x="7048500" y="1060450"/>
          <p14:tracePt t="81987" x="7042150" y="1060450"/>
          <p14:tracePt t="82021" x="7042150" y="1054100"/>
          <p14:tracePt t="82033" x="7035800" y="1054100"/>
          <p14:tracePt t="82049" x="7029450" y="1041400"/>
          <p14:tracePt t="82067" x="7016750" y="1035050"/>
          <p14:tracePt t="82085" x="6991350" y="1028700"/>
          <p14:tracePt t="82100" x="6896100" y="1028700"/>
          <p14:tracePt t="82118" x="6858000" y="1028700"/>
          <p14:tracePt t="82133" x="6832600" y="1035050"/>
          <p14:tracePt t="82150" x="6813550" y="1041400"/>
          <p14:tracePt t="82168" x="6800850" y="1047750"/>
          <p14:tracePt t="82184" x="6775450" y="1054100"/>
          <p14:tracePt t="82200" x="6750050" y="1060450"/>
          <p14:tracePt t="82217" x="6718300" y="1060450"/>
          <p14:tracePt t="82233" x="6661150" y="1066800"/>
          <p14:tracePt t="82253" x="6610350" y="1066800"/>
          <p14:tracePt t="82267" x="6572250" y="1066800"/>
          <p14:tracePt t="82284" x="6527800" y="1066800"/>
          <p14:tracePt t="82301" x="6432550" y="1066800"/>
          <p14:tracePt t="82318" x="6413500" y="1066800"/>
          <p14:tracePt t="82334" x="6381750" y="1060450"/>
          <p14:tracePt t="82385" x="6375400" y="1054100"/>
          <p14:tracePt t="82403" x="6350000" y="1047750"/>
          <p14:tracePt t="82420" x="6305550" y="1035050"/>
          <p14:tracePt t="82433" x="6191250" y="1003300"/>
          <p14:tracePt t="82450" x="6070600" y="971550"/>
          <p14:tracePt t="82469" x="5975350" y="946150"/>
          <p14:tracePt t="82484" x="5899150" y="920750"/>
          <p14:tracePt t="82501" x="5867400" y="901700"/>
          <p14:tracePt t="82518" x="5854700" y="895350"/>
          <p14:tracePt t="82536" x="5854700" y="889000"/>
          <p14:tracePt t="82576" x="5848350" y="889000"/>
          <p14:tracePt t="82584" x="5842000" y="889000"/>
          <p14:tracePt t="82601" x="5816600" y="882650"/>
          <p14:tracePt t="82618" x="5797550" y="869950"/>
          <p14:tracePt t="82634" x="5778500" y="857250"/>
          <p14:tracePt t="82651" x="5765800" y="844550"/>
          <p14:tracePt t="82667" x="5746750" y="838200"/>
          <p14:tracePt t="82684" x="5734050" y="831850"/>
          <p14:tracePt t="82702" x="5670550" y="825500"/>
          <p14:tracePt t="82718" x="5619750" y="819150"/>
          <p14:tracePt t="82734" x="5568950" y="819150"/>
          <p14:tracePt t="82751" x="5518150" y="819150"/>
          <p14:tracePt t="82768" x="5505450" y="819150"/>
          <p14:tracePt t="82802" x="5492750" y="819150"/>
          <p14:tracePt t="82820" x="5473700" y="819150"/>
          <p14:tracePt t="82837" x="5448300" y="812800"/>
          <p14:tracePt t="82853" x="5448300" y="806450"/>
          <p14:tracePt t="83092" x="5441950" y="806450"/>
          <p14:tracePt t="83536" x="5435600" y="806450"/>
          <p14:tracePt t="83542" x="5422900" y="806450"/>
          <p14:tracePt t="83552" x="5397500" y="812800"/>
          <p14:tracePt t="83568" x="5359400" y="812800"/>
          <p14:tracePt t="83585" x="5308600" y="831850"/>
          <p14:tracePt t="83602" x="5213350" y="901700"/>
          <p14:tracePt t="83621" x="5035550" y="1003300"/>
          <p14:tracePt t="83623" x="4876800" y="1073150"/>
          <p14:tracePt t="83637" x="4692650" y="1136650"/>
          <p14:tracePt t="83653" x="4222750" y="1250950"/>
          <p14:tracePt t="83668" x="3784600" y="1346200"/>
          <p14:tracePt t="83685" x="3409950" y="1441450"/>
          <p14:tracePt t="83702" x="3079750" y="1511300"/>
          <p14:tracePt t="83720" x="2736850" y="1555750"/>
          <p14:tracePt t="83735" x="2597150" y="1562100"/>
          <p14:tracePt t="83752" x="2514600" y="1568450"/>
          <p14:tracePt t="83768" x="2444750" y="1581150"/>
          <p14:tracePt t="83784" x="2387600" y="1612900"/>
          <p14:tracePt t="83802" x="2336800" y="1663700"/>
          <p14:tracePt t="83820" x="2286000" y="1701800"/>
          <p14:tracePt t="83835" x="2222500" y="1746250"/>
          <p14:tracePt t="83851" x="2152650" y="1784350"/>
          <p14:tracePt t="83869" x="2070100" y="1828800"/>
          <p14:tracePt t="83885" x="1993900" y="1860550"/>
          <p14:tracePt t="83902" x="1885950" y="1879600"/>
          <p14:tracePt t="83919" x="1651000" y="1892300"/>
          <p14:tracePt t="83936" x="1562100" y="1892300"/>
          <p14:tracePt t="83952" x="1333500" y="1885950"/>
          <p14:tracePt t="83954" x="1257300" y="1885950"/>
          <p14:tracePt t="83971" x="1130300" y="1885950"/>
          <p14:tracePt t="83985" x="1035050" y="1885950"/>
          <p14:tracePt t="84002" x="1003300" y="1885950"/>
          <p14:tracePt t="84019" x="996950" y="1885950"/>
          <p14:tracePt t="84052" x="977900" y="1885950"/>
          <p14:tracePt t="84069" x="863600" y="1860550"/>
          <p14:tracePt t="84086" x="800100" y="1841500"/>
          <p14:tracePt t="84101" x="774700" y="1835150"/>
          <p14:tracePt t="84136" x="762000" y="1841500"/>
          <p14:tracePt t="84154" x="742950" y="1860550"/>
          <p14:tracePt t="84171" x="730250" y="1885950"/>
          <p14:tracePt t="84185" x="704850" y="1917700"/>
          <p14:tracePt t="84204" x="704850" y="1936750"/>
          <p14:tracePt t="84221" x="692150" y="1949450"/>
          <p14:tracePt t="84240" x="647700" y="1974850"/>
          <p14:tracePt t="84252" x="641350" y="1981200"/>
          <p14:tracePt t="84286" x="635000" y="1987550"/>
          <p14:tracePt t="84302" x="628650" y="1987550"/>
          <p14:tracePt t="84319" x="596900" y="2000250"/>
          <p14:tracePt t="84338" x="546100" y="2019300"/>
          <p14:tracePt t="84352" x="508000" y="2025650"/>
          <p14:tracePt t="84370" x="463550" y="2025650"/>
          <p14:tracePt t="84372" x="450850" y="2025650"/>
          <p14:tracePt t="84388" x="444500" y="2025650"/>
          <p14:tracePt t="84402" x="444500" y="2019300"/>
          <p14:tracePt t="84419" x="444500" y="2000250"/>
          <p14:tracePt t="84435" x="438150" y="1987550"/>
          <p14:tracePt t="84452" x="400050" y="1962150"/>
          <p14:tracePt t="84469" x="330200" y="1949450"/>
          <p14:tracePt t="84486" x="247650" y="1924050"/>
          <p14:tracePt t="84502" x="222250" y="1911350"/>
          <p14:tracePt t="84535" x="228600" y="1911350"/>
          <p14:tracePt t="84552" x="279400" y="1911350"/>
          <p14:tracePt t="84569" x="317500" y="1911350"/>
          <p14:tracePt t="84585" x="330200" y="1911350"/>
          <p14:tracePt t="84658" x="330200" y="1905000"/>
          <p14:tracePt t="84680" x="336550" y="1905000"/>
          <p14:tracePt t="84689" x="342900" y="1905000"/>
          <p14:tracePt t="84703" x="361950" y="1911350"/>
          <p14:tracePt t="84720" x="393700" y="1917700"/>
          <p14:tracePt t="84736" x="431800" y="1917700"/>
          <p14:tracePt t="84753" x="469900" y="1924050"/>
          <p14:tracePt t="84769" x="520700" y="1917700"/>
          <p14:tracePt t="84786" x="552450" y="1911350"/>
          <p14:tracePt t="84802" x="603250" y="1885950"/>
          <p14:tracePt t="84819" x="647700" y="1854200"/>
          <p14:tracePt t="84836" x="666750" y="1822450"/>
          <p14:tracePt t="84852" x="673100" y="1797050"/>
          <p14:tracePt t="84869" x="666750" y="1752600"/>
          <p14:tracePt t="84886" x="647700" y="1714500"/>
          <p14:tracePt t="84903" x="622300" y="1682750"/>
          <p14:tracePt t="84921" x="609600" y="1670050"/>
          <p14:tracePt t="84936" x="571500" y="1657350"/>
          <p14:tracePt t="84953" x="520700" y="1657350"/>
          <p14:tracePt t="84969" x="425450" y="1657350"/>
          <p14:tracePt t="84986" x="361950" y="1676400"/>
          <p14:tracePt t="85003" x="285750" y="1708150"/>
          <p14:tracePt t="85019" x="254000" y="1720850"/>
          <p14:tracePt t="85035" x="228600" y="1739900"/>
          <p14:tracePt t="85053" x="215900" y="1746250"/>
          <p14:tracePt t="85070" x="215900" y="1752600"/>
          <p14:tracePt t="85087" x="228600" y="1765300"/>
          <p14:tracePt t="85103" x="260350" y="1790700"/>
          <p14:tracePt t="85119" x="336550" y="1847850"/>
          <p14:tracePt t="85136" x="393700" y="1892300"/>
          <p14:tracePt t="85153" x="558800" y="1987550"/>
          <p14:tracePt t="85170" x="654050" y="2025650"/>
          <p14:tracePt t="85187" x="723900" y="2044700"/>
          <p14:tracePt t="85203" x="768350" y="2044700"/>
          <p14:tracePt t="85219" x="793750" y="2038350"/>
          <p14:tracePt t="85236" x="831850" y="2012950"/>
          <p14:tracePt t="85253" x="895350" y="1987550"/>
          <p14:tracePt t="85269" x="939800" y="1974850"/>
          <p14:tracePt t="85286" x="984250" y="1968500"/>
          <p14:tracePt t="85303" x="1009650" y="1962150"/>
          <p14:tracePt t="85356" x="1009650" y="1955800"/>
          <p14:tracePt t="85372" x="1009650" y="1949450"/>
          <p14:tracePt t="85391" x="1016000" y="1943100"/>
          <p14:tracePt t="85403" x="1022350" y="1936750"/>
          <p14:tracePt t="85420" x="1047750" y="1930400"/>
          <p14:tracePt t="85436" x="1066800" y="1930400"/>
          <p14:tracePt t="85453" x="1123950" y="1930400"/>
          <p14:tracePt t="85470" x="1187450" y="1936750"/>
          <p14:tracePt t="85487" x="1225550" y="1936750"/>
          <p14:tracePt t="85503" x="1257300" y="1943100"/>
          <p14:tracePt t="85520" x="1276350" y="1943100"/>
          <p14:tracePt t="85537" x="1289050" y="1936750"/>
          <p14:tracePt t="85553" x="1320800" y="1924050"/>
          <p14:tracePt t="85570" x="1352550" y="1917700"/>
          <p14:tracePt t="85586" x="1390650" y="1905000"/>
          <p14:tracePt t="85603" x="1409700" y="1905000"/>
          <p14:tracePt t="85620" x="1428750" y="1905000"/>
          <p14:tracePt t="85749" x="1428750" y="1911350"/>
          <p14:tracePt t="85817" x="1435100" y="1905000"/>
          <p14:tracePt t="85823" x="1435100" y="1898650"/>
          <p14:tracePt t="85837" x="1441450" y="1892300"/>
          <p14:tracePt t="85853" x="1447800" y="1892300"/>
          <p14:tracePt t="85932" x="1460500" y="1892300"/>
          <p14:tracePt t="85941" x="1473200" y="1898650"/>
          <p14:tracePt t="85954" x="1485900" y="1898650"/>
          <p14:tracePt t="85970" x="1517650" y="1898650"/>
          <p14:tracePt t="85987" x="1543050" y="1898650"/>
          <p14:tracePt t="86020" x="1549400" y="1898650"/>
          <p14:tracePt t="86037" x="1562100" y="1898650"/>
          <p14:tracePt t="86053" x="1574800" y="1898650"/>
          <p14:tracePt t="86070" x="1606550" y="1892300"/>
          <p14:tracePt t="86087" x="1631950" y="1885950"/>
          <p14:tracePt t="86103" x="1676400" y="1885950"/>
          <p14:tracePt t="86120" x="1708150" y="1885950"/>
          <p14:tracePt t="86137" x="1714500" y="1885950"/>
          <p14:tracePt t="86154" x="1727200" y="1879600"/>
          <p14:tracePt t="86186" x="1733550" y="1873250"/>
          <p14:tracePt t="86204" x="1739900" y="1866900"/>
          <p14:tracePt t="86221" x="1746250" y="1866900"/>
          <p14:tracePt t="86237" x="1752600" y="1860550"/>
          <p14:tracePt t="86254" x="1765300" y="1860550"/>
          <p14:tracePt t="86271" x="1797050" y="1860550"/>
          <p14:tracePt t="86288" x="1809750" y="1866900"/>
          <p14:tracePt t="86304" x="1847850" y="1873250"/>
          <p14:tracePt t="86320" x="1892300" y="1885950"/>
          <p14:tracePt t="86340" x="1917700" y="1885950"/>
          <p14:tracePt t="86356" x="1968500" y="1885950"/>
          <p14:tracePt t="86358" x="2000250" y="1885950"/>
          <p14:tracePt t="86370" x="2038350" y="1885950"/>
          <p14:tracePt t="86387" x="2101850" y="1879600"/>
          <p14:tracePt t="86404" x="2152650" y="1866900"/>
          <p14:tracePt t="86422" x="2197100" y="1854200"/>
          <p14:tracePt t="86441" x="2228850" y="1841500"/>
          <p14:tracePt t="86456" x="2235200" y="1841500"/>
          <p14:tracePt t="86472" x="2241550" y="1841500"/>
          <p14:tracePt t="86488" x="2247900" y="1841500"/>
          <p14:tracePt t="86504" x="2266950" y="1841500"/>
          <p14:tracePt t="86521" x="2286000" y="1847850"/>
          <p14:tracePt t="86538" x="2305050" y="1860550"/>
          <p14:tracePt t="86554" x="2362200" y="1879600"/>
          <p14:tracePt t="86571" x="2419350" y="1905000"/>
          <p14:tracePt t="86588" x="2463800" y="1917700"/>
          <p14:tracePt t="86603" x="2508250" y="1924050"/>
          <p14:tracePt t="86621" x="2552700" y="1930400"/>
          <p14:tracePt t="86637" x="2622550" y="1930400"/>
          <p14:tracePt t="86654" x="2692400" y="1930400"/>
          <p14:tracePt t="86671" x="2749550" y="1930400"/>
          <p14:tracePt t="86687" x="2774950" y="1930400"/>
          <p14:tracePt t="86706" x="2781300" y="1930400"/>
          <p14:tracePt t="86738" x="2787650" y="1930400"/>
          <p14:tracePt t="86754" x="2794000" y="1924050"/>
          <p14:tracePt t="86772" x="2806700" y="1924050"/>
          <p14:tracePt t="86787" x="2832100" y="1917700"/>
          <p14:tracePt t="86804" x="2857500" y="1917700"/>
          <p14:tracePt t="86854" x="2857500" y="1924050"/>
          <p14:tracePt t="86871" x="2851150" y="1936750"/>
          <p14:tracePt t="86888" x="2844800" y="1943100"/>
          <p14:tracePt t="86904" x="2838450" y="1949450"/>
          <p14:tracePt t="87024" x="2838450" y="1943100"/>
          <p14:tracePt t="87032" x="2832100" y="1943100"/>
          <p14:tracePt t="87069" x="2832100" y="1936750"/>
          <p14:tracePt t="87104" x="2838450" y="1936750"/>
          <p14:tracePt t="87158" x="2844800" y="1936750"/>
          <p14:tracePt t="87172" x="2851150" y="1943100"/>
          <p14:tracePt t="87189" x="2857500" y="1949450"/>
          <p14:tracePt t="87205" x="2870200" y="1962150"/>
          <p14:tracePt t="87222" x="2876550" y="1962150"/>
          <p14:tracePt t="87238" x="2882900" y="1968500"/>
          <p14:tracePt t="87254" x="2889250" y="1968500"/>
          <p14:tracePt t="87271" x="2895600" y="1968500"/>
          <p14:tracePt t="87288" x="2901950" y="1968500"/>
          <p14:tracePt t="87339" x="2908300" y="1968500"/>
          <p14:tracePt t="87354" x="2914650" y="1968500"/>
          <p14:tracePt t="87373" x="2921000" y="1968500"/>
          <p14:tracePt t="87388" x="2927350" y="1962150"/>
          <p14:tracePt t="87423" x="2933700" y="1955800"/>
          <p14:tracePt t="87438" x="2940050" y="1949450"/>
          <p14:tracePt t="87455" x="2946400" y="1943100"/>
          <p14:tracePt t="87488" x="2946400" y="1936750"/>
          <p14:tracePt t="87522" x="2952750" y="1936750"/>
          <p14:tracePt t="87555" x="2959100" y="1936750"/>
          <p14:tracePt t="87571" x="2965450" y="1936750"/>
          <p14:tracePt t="87616" x="2971800" y="1936750"/>
          <p14:tracePt t="87632" x="2978150" y="1943100"/>
          <p14:tracePt t="87655" x="2997200" y="1943100"/>
          <p14:tracePt t="87672" x="3003550" y="1943100"/>
          <p14:tracePt t="87713" x="3003550" y="1936750"/>
          <p14:tracePt t="87739" x="3003550" y="1924050"/>
          <p14:tracePt t="87772" x="3009900" y="1917700"/>
          <p14:tracePt t="87788" x="3022600" y="1905000"/>
          <p14:tracePt t="87805" x="3028950" y="1905000"/>
          <p14:tracePt t="87822" x="3035300" y="1905000"/>
          <p14:tracePt t="87872" x="3060700" y="1898650"/>
          <p14:tracePt t="87890" x="3105150" y="1885950"/>
          <p14:tracePt t="87908" x="3136900" y="1879600"/>
          <p14:tracePt t="87922" x="3181350" y="1866900"/>
          <p14:tracePt t="87939" x="3206750" y="1854200"/>
          <p14:tracePt t="87955" x="3232150" y="1847850"/>
          <p14:tracePt t="87958" x="3238500" y="1847850"/>
          <p14:tracePt t="87972" x="3244850" y="1847850"/>
          <p14:tracePt t="88005" x="3251200" y="1847850"/>
          <p14:tracePt t="88022" x="3257550" y="1847850"/>
          <p14:tracePt t="88039" x="3276600" y="1854200"/>
          <p14:tracePt t="88055" x="3295650" y="1860550"/>
          <p14:tracePt t="88072" x="3308350" y="1860550"/>
          <p14:tracePt t="88091" x="3321050" y="1860550"/>
          <p14:tracePt t="88108" x="3340100" y="1860550"/>
          <p14:tracePt t="88121" x="3352800" y="1860550"/>
          <p14:tracePt t="88139" x="3365500" y="1860550"/>
          <p14:tracePt t="88156" x="3397250" y="1866900"/>
          <p14:tracePt t="88172" x="3422650" y="1879600"/>
          <p14:tracePt t="88189" x="3435350" y="1885950"/>
          <p14:tracePt t="88205" x="3454400" y="1898650"/>
          <p14:tracePt t="88223" x="3467100" y="1905000"/>
          <p14:tracePt t="88238" x="3486150" y="1905000"/>
          <p14:tracePt t="88255" x="3511550" y="1905000"/>
          <p14:tracePt t="88273" x="3530600" y="1892300"/>
          <p14:tracePt t="88288" x="3543300" y="1885950"/>
          <p14:tracePt t="88306" x="3549650" y="1879600"/>
          <p14:tracePt t="88350" x="3556000" y="1879600"/>
          <p14:tracePt t="88388" x="3556000" y="1885950"/>
          <p14:tracePt t="88406" x="3562350" y="1885950"/>
          <p14:tracePt t="88455" x="3568700" y="1879600"/>
          <p14:tracePt t="88474" x="3587750" y="1879600"/>
          <p14:tracePt t="88489" x="3600450" y="1879600"/>
          <p14:tracePt t="88507" x="3676650" y="1911350"/>
          <p14:tracePt t="88522" x="3759200" y="1943100"/>
          <p14:tracePt t="88539" x="3867150" y="1974850"/>
          <p14:tracePt t="88556" x="3943350" y="1993900"/>
          <p14:tracePt t="88573" x="3949700" y="2000250"/>
          <p14:tracePt t="88588" x="3943350" y="2000250"/>
          <p14:tracePt t="88606" x="3917950" y="1987550"/>
          <p14:tracePt t="88622" x="3867150" y="1974850"/>
          <p14:tracePt t="88639" x="3848100" y="1974850"/>
          <p14:tracePt t="88692" x="3848100" y="1981200"/>
          <p14:tracePt t="88770" x="3854450" y="1981200"/>
          <p14:tracePt t="88789" x="3860800" y="1981200"/>
          <p14:tracePt t="88806" x="3867150" y="1981200"/>
          <p14:tracePt t="88978" x="3873500" y="1981200"/>
          <p14:tracePt t="88990" x="3898900" y="1968500"/>
          <p14:tracePt t="89007" x="3981450" y="1930400"/>
          <p14:tracePt t="89023" x="4083050" y="1892300"/>
          <p14:tracePt t="89039" x="4210050" y="1860550"/>
          <p14:tracePt t="89055" x="4400550" y="1841500"/>
          <p14:tracePt t="89072" x="4540250" y="1841500"/>
          <p14:tracePt t="89090" x="4660900" y="1854200"/>
          <p14:tracePt t="89107" x="4667250" y="1860550"/>
          <p14:tracePt t="89302" x="4673600" y="1860550"/>
          <p14:tracePt t="89308" x="4673600" y="1866900"/>
          <p14:tracePt t="89340" x="4673600" y="1873250"/>
          <p14:tracePt t="89357" x="4679950" y="1873250"/>
          <p14:tracePt t="89373" x="4686300" y="1879600"/>
          <p14:tracePt t="89389" x="4686300" y="1885950"/>
          <p14:tracePt t="89406" x="4692650" y="1892300"/>
          <p14:tracePt t="89951" x="4692650" y="1898650"/>
          <p14:tracePt t="89957" x="4686300" y="1905000"/>
          <p14:tracePt t="89974" x="4673600" y="1911350"/>
          <p14:tracePt t="89991" x="4667250" y="1917700"/>
          <p14:tracePt t="90009" x="4660900" y="1924050"/>
          <p14:tracePt t="90026" x="4654550" y="1924050"/>
          <p14:tracePt t="90209" x="4648200" y="1924050"/>
          <p14:tracePt t="90215" x="4641850" y="1924050"/>
          <p14:tracePt t="90224" x="4635500" y="1924050"/>
          <p14:tracePt t="90241" x="4584700" y="1924050"/>
          <p14:tracePt t="90256" x="4540250" y="1943100"/>
          <p14:tracePt t="90274" x="4489450" y="1962150"/>
          <p14:tracePt t="90291" x="4406900" y="1987550"/>
          <p14:tracePt t="90307" x="4337050" y="2006600"/>
          <p14:tracePt t="90325" x="4235450" y="2025650"/>
          <p14:tracePt t="90341" x="4095750" y="2044700"/>
          <p14:tracePt t="90358" x="3879850" y="2051050"/>
          <p14:tracePt t="90374" x="3632200" y="2051050"/>
          <p14:tracePt t="90390" x="3384550" y="2032000"/>
          <p14:tracePt t="90391" x="3263900" y="2019300"/>
          <p14:tracePt t="90407" x="3022600" y="2000250"/>
          <p14:tracePt t="90423" x="2774950" y="1981200"/>
          <p14:tracePt t="90440" x="2495550" y="1974850"/>
          <p14:tracePt t="90457" x="2184400" y="1974850"/>
          <p14:tracePt t="90473" x="1917700" y="1968500"/>
          <p14:tracePt t="90490" x="1708150" y="1968500"/>
          <p14:tracePt t="90507" x="1536700" y="1968500"/>
          <p14:tracePt t="90524" x="1397000" y="1974850"/>
          <p14:tracePt t="90541" x="1289050" y="1981200"/>
          <p14:tracePt t="90558" x="1193800" y="2000250"/>
          <p14:tracePt t="90574" x="1143000" y="2019300"/>
          <p14:tracePt t="90591" x="1123950" y="2025650"/>
          <p14:tracePt t="90608" x="1123950" y="2032000"/>
          <p14:tracePt t="90641" x="1136650" y="2044700"/>
          <p14:tracePt t="90675" x="1143000" y="2063750"/>
          <p14:tracePt t="90698" x="1143000" y="2070100"/>
          <p14:tracePt t="90707" x="1149350" y="2070100"/>
          <p14:tracePt t="90742" x="1162050" y="2070100"/>
          <p14:tracePt t="90760" x="1181100" y="2076450"/>
          <p14:tracePt t="90777" x="1219200" y="2076450"/>
          <p14:tracePt t="90791" x="1250950" y="2082800"/>
          <p14:tracePt t="90808" x="1276350" y="2082800"/>
          <p14:tracePt t="90825" x="1289050" y="2089150"/>
          <p14:tracePt t="90841" x="1301750" y="2089150"/>
          <p14:tracePt t="90858" x="1320800" y="2089150"/>
          <p14:tracePt t="90875" x="1339850" y="2089150"/>
          <p14:tracePt t="90891" x="1371600" y="2082800"/>
          <p14:tracePt t="90908" x="1397000" y="2082800"/>
          <p14:tracePt t="90927" x="1416050" y="2082800"/>
          <p14:tracePt t="90942" x="1435100" y="2082800"/>
          <p14:tracePt t="90958" x="1460500" y="2082800"/>
          <p14:tracePt t="90974" x="1479550" y="2082800"/>
          <p14:tracePt t="90990" x="1498600" y="2082800"/>
          <p14:tracePt t="91009" x="1524000" y="2076450"/>
          <p14:tracePt t="91025" x="1543050" y="2076450"/>
          <p14:tracePt t="91041" x="1549400" y="2076450"/>
          <p14:tracePt t="91090" x="1555750" y="2076450"/>
          <p14:tracePt t="91096" x="1562100" y="2076450"/>
          <p14:tracePt t="91108" x="1574800" y="2076450"/>
          <p14:tracePt t="91124" x="1612900" y="2076450"/>
          <p14:tracePt t="91140" x="1676400" y="2089150"/>
          <p14:tracePt t="91158" x="1746250" y="2089150"/>
          <p14:tracePt t="91174" x="1803400" y="2089150"/>
          <p14:tracePt t="91192" x="1866900" y="2089150"/>
          <p14:tracePt t="91209" x="1917700" y="2089150"/>
          <p14:tracePt t="91225" x="1936750" y="2082800"/>
          <p14:tracePt t="91226" x="1949450" y="2082800"/>
          <p14:tracePt t="91242" x="1968500" y="2076450"/>
          <p14:tracePt t="91258" x="2044700" y="2063750"/>
          <p14:tracePt t="91275" x="2089150" y="2051050"/>
          <p14:tracePt t="91291" x="2133600" y="2044700"/>
          <p14:tracePt t="91308" x="2178050" y="2044700"/>
          <p14:tracePt t="91324" x="2209800" y="2044700"/>
          <p14:tracePt t="91341" x="2209800" y="2051050"/>
          <p14:tracePt t="91409" x="2216150" y="2051050"/>
          <p14:tracePt t="91432" x="2222500" y="2051050"/>
          <p14:tracePt t="91440" x="2228850" y="2051050"/>
          <p14:tracePt t="91458" x="2254250" y="2051050"/>
          <p14:tracePt t="91477" x="2273300" y="2057400"/>
          <p14:tracePt t="91493" x="2286000" y="2057400"/>
          <p14:tracePt t="91509" x="2292350" y="2057400"/>
          <p14:tracePt t="91525" x="2298700" y="2057400"/>
          <p14:tracePt t="91558" x="2298700" y="2063750"/>
          <p14:tracePt t="91578" x="2298700" y="2095500"/>
          <p14:tracePt t="91592" x="2298700" y="2120900"/>
          <p14:tracePt t="91610" x="2298700" y="2133600"/>
          <p14:tracePt t="91626" x="2298700" y="2146300"/>
          <p14:tracePt t="91641" x="2298700" y="2152650"/>
          <p14:tracePt t="91834" x="2298700" y="2146300"/>
          <p14:tracePt t="91843" x="2305050" y="2139950"/>
          <p14:tracePt t="91858" x="2305050" y="2133600"/>
          <p14:tracePt t="91875" x="2317750" y="2120900"/>
          <p14:tracePt t="91892" x="2343150" y="2114550"/>
          <p14:tracePt t="91908" x="2368550" y="2114550"/>
          <p14:tracePt t="91925" x="2413000" y="2114550"/>
          <p14:tracePt t="91942" x="2451100" y="2114550"/>
          <p14:tracePt t="91959" x="2463800" y="2114550"/>
          <p14:tracePt t="91975" x="2489200" y="2114550"/>
          <p14:tracePt t="91991" x="2501900" y="2108200"/>
          <p14:tracePt t="92009" x="2514600" y="2101850"/>
          <p14:tracePt t="92025" x="2552700" y="2089150"/>
          <p14:tracePt t="92042" x="2578100" y="2082800"/>
          <p14:tracePt t="92044" x="2609850" y="2076450"/>
          <p14:tracePt t="92059" x="2635250" y="2076450"/>
          <p14:tracePt t="92076" x="2724150" y="2076450"/>
          <p14:tracePt t="92092" x="2730500" y="2076450"/>
          <p14:tracePt t="92182" x="2730500" y="2082800"/>
          <p14:tracePt t="92192" x="2736850" y="2082800"/>
          <p14:tracePt t="92209" x="2736850" y="2089150"/>
          <p14:tracePt t="92226" x="2743200" y="2095500"/>
          <p14:tracePt t="92242" x="2755900" y="2095500"/>
          <p14:tracePt t="92258" x="2768600" y="2095500"/>
          <p14:tracePt t="92276" x="2774950" y="2089150"/>
          <p14:tracePt t="92292" x="2806700" y="2076450"/>
          <p14:tracePt t="92309" x="2933700" y="2063750"/>
          <p14:tracePt t="92326" x="3086100" y="2063750"/>
          <p14:tracePt t="92343" x="3200400" y="2070100"/>
          <p14:tracePt t="92360" x="3244850" y="2076450"/>
          <p14:tracePt t="92375" x="3251200" y="2076450"/>
          <p14:tracePt t="92472" x="3251200" y="2082800"/>
          <p14:tracePt t="92487" x="3251200" y="2089150"/>
          <p14:tracePt t="92496" x="3257550" y="2095500"/>
          <p14:tracePt t="92512" x="3276600" y="2108200"/>
          <p14:tracePt t="92525" x="3282950" y="2114550"/>
          <p14:tracePt t="92543" x="3295650" y="2114550"/>
          <p14:tracePt t="92560" x="3314700" y="2114550"/>
          <p14:tracePt t="92609" x="3321050" y="2114550"/>
          <p14:tracePt t="92642" x="3327400" y="2114550"/>
          <p14:tracePt t="92659" x="3333750" y="2114550"/>
          <p14:tracePt t="92676" x="3340100" y="2114550"/>
          <p14:tracePt t="92738" x="3346450" y="2114550"/>
          <p14:tracePt t="92752" x="3346450" y="2120900"/>
          <p14:tracePt t="92759" x="3352800" y="2127250"/>
          <p14:tracePt t="92793" x="3359150" y="2133600"/>
          <p14:tracePt t="92810" x="3378200" y="2146300"/>
          <p14:tracePt t="92842" x="3397250" y="2152650"/>
          <p14:tracePt t="92862" x="3416300" y="2146300"/>
          <p14:tracePt t="92879" x="3435350" y="2139950"/>
          <p14:tracePt t="92893" x="3460750" y="2127250"/>
          <p14:tracePt t="92909" x="3486150" y="2114550"/>
          <p14:tracePt t="92926" x="3492500" y="2101850"/>
          <p14:tracePt t="92943" x="3498850" y="2095500"/>
          <p14:tracePt t="92960" x="3505200" y="2095500"/>
          <p14:tracePt t="92979" x="3530600" y="2101850"/>
          <p14:tracePt t="92992" x="3543300" y="2108200"/>
          <p14:tracePt t="93009" x="3562350" y="2114550"/>
          <p14:tracePt t="93043" x="3575050" y="2114550"/>
          <p14:tracePt t="93059" x="3587750" y="2120900"/>
          <p14:tracePt t="93076" x="3625850" y="2120900"/>
          <p14:tracePt t="93093" x="3644900" y="2127250"/>
          <p14:tracePt t="93160" x="3651250" y="2127250"/>
          <p14:tracePt t="93179" x="3651250" y="2133600"/>
          <p14:tracePt t="93193" x="3657600" y="2133600"/>
          <p14:tracePt t="93210" x="3663950" y="2133600"/>
          <p14:tracePt t="93227" x="3676650" y="2139950"/>
          <p14:tracePt t="93243" x="3689350" y="2152650"/>
          <p14:tracePt t="93259" x="3702050" y="2171700"/>
          <p14:tracePt t="93276" x="3721100" y="2190750"/>
          <p14:tracePt t="93293" x="3733800" y="2197100"/>
          <p14:tracePt t="93390" x="3740150" y="2197100"/>
          <p14:tracePt t="93409" x="3746500" y="2190750"/>
          <p14:tracePt t="93426" x="3752850" y="2184400"/>
          <p14:tracePt t="93443" x="3771900" y="2178050"/>
          <p14:tracePt t="93459" x="3816350" y="2159000"/>
          <p14:tracePt t="93477" x="3848100" y="2146300"/>
          <p14:tracePt t="93493" x="3892550" y="2133600"/>
          <p14:tracePt t="93511" x="3911600" y="2127250"/>
          <p14:tracePt t="93526" x="3924300" y="2120900"/>
          <p14:tracePt t="93584" x="3930650" y="2120900"/>
          <p14:tracePt t="93593" x="3937000" y="2120900"/>
          <p14:tracePt t="93610" x="3956050" y="2120900"/>
          <p14:tracePt t="93627" x="3981450" y="2127250"/>
          <p14:tracePt t="93642" x="3994150" y="2133600"/>
          <p14:tracePt t="93659" x="4006850" y="2133600"/>
          <p14:tracePt t="93677" x="4019550" y="2133600"/>
          <p14:tracePt t="93694" x="4025900" y="2133600"/>
          <p14:tracePt t="93710" x="4032250" y="2133600"/>
          <p14:tracePt t="93727" x="4044950" y="2133600"/>
          <p14:tracePt t="93746" x="4051300" y="2127250"/>
          <p14:tracePt t="93760" x="4064000" y="2120900"/>
          <p14:tracePt t="93777" x="4070350" y="2120900"/>
          <p14:tracePt t="93793" x="4070350" y="2114550"/>
          <p14:tracePt t="93898" x="4070350" y="2120900"/>
          <p14:tracePt t="93907" x="4076700" y="2120900"/>
          <p14:tracePt t="93926" x="4076700" y="2127250"/>
          <p14:tracePt t="93944" x="4070350" y="2127250"/>
          <p14:tracePt t="93960" x="4064000" y="2127250"/>
          <p14:tracePt t="93994" x="4076700" y="2127250"/>
          <p14:tracePt t="94011" x="4108450" y="2120900"/>
          <p14:tracePt t="94027" x="4165600" y="2120900"/>
          <p14:tracePt t="94044" x="4197350" y="2114550"/>
          <p14:tracePt t="94060" x="4229100" y="2108200"/>
          <p14:tracePt t="94077" x="4286250" y="2108200"/>
          <p14:tracePt t="94078" x="4330700" y="2108200"/>
          <p14:tracePt t="94093" x="4362450" y="2114550"/>
          <p14:tracePt t="94094" x="4387850" y="2114550"/>
          <p14:tracePt t="94110" x="4451350" y="2120900"/>
          <p14:tracePt t="94127" x="4483100" y="2120900"/>
          <p14:tracePt t="94144" x="4495800" y="2120900"/>
          <p14:tracePt t="94161" x="4502150" y="2120900"/>
          <p14:tracePt t="94177" x="4514850" y="2120900"/>
          <p14:tracePt t="94193" x="4521200" y="2120900"/>
          <p14:tracePt t="94210" x="4533900" y="2120900"/>
          <p14:tracePt t="94228" x="4559300" y="2120900"/>
          <p14:tracePt t="94244" x="4603750" y="2127250"/>
          <p14:tracePt t="94260" x="4629150" y="2133600"/>
          <p14:tracePt t="94277" x="4641850" y="2139950"/>
          <p14:tracePt t="94294" x="4654550" y="2139950"/>
          <p14:tracePt t="94311" x="4679950" y="2146300"/>
          <p14:tracePt t="94326" x="4692650" y="2146300"/>
          <p14:tracePt t="94345" x="4737100" y="2146300"/>
          <p14:tracePt t="94361" x="4749800" y="2146300"/>
          <p14:tracePt t="94377" x="4762500" y="2146300"/>
          <p14:tracePt t="94438" x="4762500" y="2152650"/>
          <p14:tracePt t="94451" x="4768850" y="2152650"/>
          <p14:tracePt t="94469" x="4768850" y="2159000"/>
          <p14:tracePt t="94485" x="4762500" y="2159000"/>
          <p14:tracePt t="94494" x="4749800" y="2159000"/>
          <p14:tracePt t="94513" x="4705350" y="2159000"/>
          <p14:tracePt t="94527" x="4629150" y="2159000"/>
          <p14:tracePt t="94544" x="4527550" y="2159000"/>
          <p14:tracePt t="94561" x="4406900" y="2159000"/>
          <p14:tracePt t="94578" x="4229100" y="2165350"/>
          <p14:tracePt t="94594" x="4019550" y="2171700"/>
          <p14:tracePt t="94611" x="3702050" y="2165350"/>
          <p14:tracePt t="94627" x="3384550" y="2146300"/>
          <p14:tracePt t="94646" x="2901950" y="2133600"/>
          <p14:tracePt t="94661" x="2578100" y="2120900"/>
          <p14:tracePt t="94678" x="2178050" y="2120900"/>
          <p14:tracePt t="94694" x="2051050" y="2120900"/>
          <p14:tracePt t="94711" x="1562100" y="2139950"/>
          <p14:tracePt t="94729" x="1314450" y="2159000"/>
          <p14:tracePt t="94744" x="1168400" y="2178050"/>
          <p14:tracePt t="94761" x="1054100" y="2197100"/>
          <p14:tracePt t="94777" x="1009650" y="2209800"/>
          <p14:tracePt t="94794" x="990600" y="2216150"/>
          <p14:tracePt t="94811" x="984250" y="2216150"/>
          <p14:tracePt t="94861" x="984250" y="2228850"/>
          <p14:tracePt t="94878" x="996950" y="2235200"/>
          <p14:tracePt t="94894" x="1022350" y="2247900"/>
          <p14:tracePt t="94911" x="1054100" y="2254250"/>
          <p14:tracePt t="94928" x="1098550" y="2273300"/>
          <p14:tracePt t="94945" x="1130300" y="2279650"/>
          <p14:tracePt t="94961" x="1149350" y="2292350"/>
          <p14:tracePt t="94978" x="1168400" y="2298700"/>
          <p14:tracePt t="94994" x="1187450" y="2311400"/>
          <p14:tracePt t="95011" x="1219200" y="2336800"/>
          <p14:tracePt t="95027" x="1244600" y="2362200"/>
          <p14:tracePt t="95044" x="1263650" y="2400300"/>
          <p14:tracePt t="95061" x="1276350" y="2419350"/>
          <p14:tracePt t="95078" x="1282700" y="2438400"/>
          <p14:tracePt t="95200" x="1282700" y="2432050"/>
          <p14:tracePt t="95224" x="1276350" y="2432050"/>
          <p14:tracePt t="95230" x="1270000" y="2432050"/>
          <p14:tracePt t="95245" x="1263650" y="2432050"/>
          <p14:tracePt t="95262" x="1257300" y="2432050"/>
          <p14:tracePt t="95278" x="1244600" y="2432050"/>
          <p14:tracePt t="95368" x="1238250" y="2432050"/>
          <p14:tracePt t="95376" x="1225550" y="2432050"/>
          <p14:tracePt t="95384" x="1212850" y="2438400"/>
          <p14:tracePt t="95394" x="1174750" y="2438400"/>
          <p14:tracePt t="95412" x="1104900" y="2444750"/>
          <p14:tracePt t="95429" x="1041400" y="2444750"/>
          <p14:tracePt t="95445" x="1003300" y="2444750"/>
          <p14:tracePt t="95461" x="990600" y="2438400"/>
          <p14:tracePt t="95478" x="984250" y="2432050"/>
          <p14:tracePt t="95495" x="1003300" y="2425700"/>
          <p14:tracePt t="95512" x="1022350" y="2419350"/>
          <p14:tracePt t="95528" x="1085850" y="2406650"/>
          <p14:tracePt t="95545" x="1123950" y="2400300"/>
          <p14:tracePt t="95562" x="1149350" y="2393950"/>
          <p14:tracePt t="95578" x="1162050" y="2393950"/>
          <p14:tracePt t="95594" x="1168400" y="2393950"/>
          <p14:tracePt t="95612" x="1174750" y="2393950"/>
          <p14:tracePt t="95644" x="1181100" y="2387600"/>
          <p14:tracePt t="95704" x="1181100" y="2393950"/>
          <p14:tracePt t="95727" x="1181100" y="2400300"/>
          <p14:tracePt t="95839" x="1187450" y="2400300"/>
          <p14:tracePt t="95855" x="1200150" y="2393950"/>
          <p14:tracePt t="95864" x="1206500" y="2387600"/>
          <p14:tracePt t="95878" x="1219200" y="2387600"/>
          <p14:tracePt t="95895" x="1250950" y="2374900"/>
          <p14:tracePt t="95912" x="1320800" y="2368550"/>
          <p14:tracePt t="95929" x="1409700" y="2355850"/>
          <p14:tracePt t="95947" x="1435100" y="2349500"/>
          <p14:tracePt t="95996" x="1435100" y="2343150"/>
          <p14:tracePt t="96106" x="1428750" y="2343150"/>
          <p14:tracePt t="96129" x="1422400" y="2349500"/>
          <p14:tracePt t="96146" x="1416050" y="2362200"/>
          <p14:tracePt t="96162" x="1409700" y="2362200"/>
          <p14:tracePt t="96179" x="1397000" y="2368550"/>
          <p14:tracePt t="96195" x="1371600" y="2374900"/>
          <p14:tracePt t="96212" x="1314450" y="2387600"/>
          <p14:tracePt t="96229" x="1225550" y="2387600"/>
          <p14:tracePt t="96245" x="1117600" y="2387600"/>
          <p14:tracePt t="96262" x="952500" y="2368550"/>
          <p14:tracePt t="96279" x="857250" y="2343150"/>
          <p14:tracePt t="96296" x="781050" y="2311400"/>
          <p14:tracePt t="96312" x="774700" y="2305050"/>
          <p14:tracePt t="96348" x="774700" y="2298700"/>
          <p14:tracePt t="96430" x="781050" y="2298700"/>
          <p14:tracePt t="96452" x="787400" y="2298700"/>
          <p14:tracePt t="96535" x="787400" y="2305050"/>
          <p14:tracePt t="96546" x="787400" y="2311400"/>
          <p14:tracePt t="96549" x="787400" y="2317750"/>
          <p14:tracePt t="96563" x="787400" y="2324100"/>
          <p14:tracePt t="96579" x="787400" y="2330450"/>
          <p14:tracePt t="96612" x="800100" y="2324100"/>
          <p14:tracePt t="96630" x="825500" y="2305050"/>
          <p14:tracePt t="96647" x="838200" y="2292350"/>
          <p14:tracePt t="96663" x="850900" y="2286000"/>
          <p14:tracePt t="96679" x="850900" y="2279650"/>
          <p14:tracePt t="96730" x="850900" y="2286000"/>
          <p14:tracePt t="96747" x="850900" y="2292350"/>
          <p14:tracePt t="96762" x="850900" y="2305050"/>
          <p14:tracePt t="96780" x="850900" y="2311400"/>
          <p14:tracePt t="96797" x="850900" y="2324100"/>
          <p14:tracePt t="96814" x="850900" y="2336800"/>
          <p14:tracePt t="96829" x="850900" y="2343150"/>
          <p14:tracePt t="96968" x="857250" y="2343150"/>
          <p14:tracePt t="96976" x="863600" y="2343150"/>
          <p14:tracePt t="96985" x="876300" y="2343150"/>
          <p14:tracePt t="96995" x="889000" y="2343150"/>
          <p14:tracePt t="97013" x="920750" y="2343150"/>
          <p14:tracePt t="97030" x="939800" y="2336800"/>
          <p14:tracePt t="97047" x="946150" y="2336800"/>
          <p14:tracePt t="97062" x="952500" y="2336800"/>
          <p14:tracePt t="97124" x="958850" y="2336800"/>
          <p14:tracePt t="97129" x="965200" y="2336800"/>
          <p14:tracePt t="97146" x="984250" y="2336800"/>
          <p14:tracePt t="97163" x="1016000" y="2336800"/>
          <p14:tracePt t="97179" x="1054100" y="2336800"/>
          <p14:tracePt t="97196" x="1098550" y="2336800"/>
          <p14:tracePt t="97213" x="1123950" y="2330450"/>
          <p14:tracePt t="97229" x="1143000" y="2324100"/>
          <p14:tracePt t="97314" x="1149350" y="2324100"/>
          <p14:tracePt t="97329" x="1155700" y="2324100"/>
          <p14:tracePt t="97346" x="1174750" y="2324100"/>
          <p14:tracePt t="97363" x="1181100" y="2317750"/>
          <p14:tracePt t="97380" x="1200150" y="2324100"/>
          <p14:tracePt t="97396" x="1263650" y="2343150"/>
          <p14:tracePt t="97413" x="1333500" y="2362200"/>
          <p14:tracePt t="97430" x="1390650" y="2374900"/>
          <p14:tracePt t="97447" x="1422400" y="2381250"/>
          <p14:tracePt t="97463" x="1447800" y="2381250"/>
          <p14:tracePt t="97480" x="1473200" y="2374900"/>
          <p14:tracePt t="97498" x="1504950" y="2362200"/>
          <p14:tracePt t="97499" x="1524000" y="2355850"/>
          <p14:tracePt t="97513" x="1549400" y="2349500"/>
          <p14:tracePt t="97529" x="1625600" y="2349500"/>
          <p14:tracePt t="97546" x="1733550" y="2349500"/>
          <p14:tracePt t="97548" x="1784350" y="2349500"/>
          <p14:tracePt t="97564" x="1841500" y="2355850"/>
          <p14:tracePt t="97580" x="1847850" y="2355850"/>
          <p14:tracePt t="97654" x="1854200" y="2355850"/>
          <p14:tracePt t="97662" x="1866900" y="2355850"/>
          <p14:tracePt t="97680" x="1905000" y="2355850"/>
          <p14:tracePt t="97696" x="1962150" y="2349500"/>
          <p14:tracePt t="97714" x="2019300" y="2343150"/>
          <p14:tracePt t="97715" x="2038350" y="2343150"/>
          <p14:tracePt t="97730" x="2057400" y="2343150"/>
          <p14:tracePt t="97747" x="2082800" y="2336800"/>
          <p14:tracePt t="97846" x="2089150" y="2336800"/>
          <p14:tracePt t="97864" x="2095500" y="2336800"/>
          <p14:tracePt t="98092" x="2101850" y="2336800"/>
          <p14:tracePt t="98100" x="2108200" y="2336800"/>
          <p14:tracePt t="98108" x="2114550" y="2336800"/>
          <p14:tracePt t="98116" x="2120900" y="2343150"/>
          <p14:tracePt t="98131" x="2146300" y="2349500"/>
          <p14:tracePt t="98147" x="2152650" y="2349500"/>
          <p14:tracePt t="98164" x="2178050" y="2362200"/>
          <p14:tracePt t="98165" x="2190750" y="2368550"/>
          <p14:tracePt t="98197" x="2197100" y="2368550"/>
          <p14:tracePt t="98216" x="2203450" y="2368550"/>
          <p14:tracePt t="98233" x="2209800" y="2368550"/>
          <p14:tracePt t="98247" x="2222500" y="2368550"/>
          <p14:tracePt t="98264" x="2235200" y="2362200"/>
          <p14:tracePt t="98281" x="2247900" y="2355850"/>
          <p14:tracePt t="98297" x="2266950" y="2349500"/>
          <p14:tracePt t="98314" x="2273300" y="2343150"/>
          <p14:tracePt t="98460" x="2279650" y="2343150"/>
          <p14:tracePt t="98466" x="2286000" y="2343150"/>
          <p14:tracePt t="98481" x="2298700" y="2343150"/>
          <p14:tracePt t="98498" x="2343150" y="2343150"/>
          <p14:tracePt t="98513" x="2387600" y="2343150"/>
          <p14:tracePt t="98531" x="2400300" y="2349500"/>
          <p14:tracePt t="98564" x="2400300" y="2355850"/>
          <p14:tracePt t="98598" x="2400300" y="2362200"/>
          <p14:tracePt t="98782" x="2400300" y="2355850"/>
          <p14:tracePt t="98797" x="2400300" y="2349500"/>
          <p14:tracePt t="98814" x="2406650" y="2349500"/>
          <p14:tracePt t="98894" x="2400300" y="2349500"/>
          <p14:tracePt t="98902" x="2400300" y="2355850"/>
          <p14:tracePt t="98931" x="2393950" y="2355850"/>
          <p14:tracePt t="98965" x="2393950" y="2362200"/>
          <p14:tracePt t="98981" x="2387600" y="2362200"/>
          <p14:tracePt t="98998" x="2387600" y="2368550"/>
          <p14:tracePt t="99156" x="2381250" y="2368550"/>
          <p14:tracePt t="99165" x="2381250" y="2374900"/>
          <p14:tracePt t="99286" x="2387600" y="2374900"/>
          <p14:tracePt t="99292" x="2387600" y="2368550"/>
          <p14:tracePt t="99299" x="2393950" y="2368550"/>
          <p14:tracePt t="99315" x="2400300" y="2362200"/>
          <p14:tracePt t="99332" x="2438400" y="2355850"/>
          <p14:tracePt t="99348" x="2476500" y="2343150"/>
          <p14:tracePt t="99364" x="2527300" y="2336800"/>
          <p14:tracePt t="99381" x="2571750" y="2336800"/>
          <p14:tracePt t="99398" x="2603500" y="2330450"/>
          <p14:tracePt t="99415" x="2635250" y="2330450"/>
          <p14:tracePt t="99432" x="2686050" y="2330450"/>
          <p14:tracePt t="99448" x="2730500" y="2330450"/>
          <p14:tracePt t="99464" x="2781300" y="2336800"/>
          <p14:tracePt t="99481" x="2844800" y="2336800"/>
          <p14:tracePt t="99498" x="2876550" y="2336800"/>
          <p14:tracePt t="99515" x="2889250" y="2336800"/>
          <p14:tracePt t="99548" x="2889250" y="2330450"/>
          <p14:tracePt t="99628" x="2895600" y="2330450"/>
          <p14:tracePt t="99634" x="2901950" y="2330450"/>
          <p14:tracePt t="99648" x="2908300" y="2330450"/>
          <p14:tracePt t="99666" x="2927350" y="2330450"/>
          <p14:tracePt t="99684" x="2933700" y="2330450"/>
          <p14:tracePt t="99698" x="2940050" y="2330450"/>
          <p14:tracePt t="99715" x="2946400" y="2330450"/>
          <p14:tracePt t="99732" x="2946400" y="2324100"/>
          <p14:tracePt t="99749" x="2952750" y="2324100"/>
          <p14:tracePt t="99766" x="2959100" y="2324100"/>
          <p14:tracePt t="99782" x="2965450" y="2324100"/>
          <p14:tracePt t="99802" x="2971800" y="2317750"/>
          <p14:tracePt t="99815" x="2978150" y="2311400"/>
          <p14:tracePt t="99833" x="2984500" y="2311400"/>
          <p14:tracePt t="99848" x="2990850" y="2305050"/>
          <p14:tracePt t="99882" x="2997200" y="2305050"/>
          <p14:tracePt t="99914" x="2997200" y="2298700"/>
          <p14:tracePt t="99932" x="3009900" y="2298700"/>
          <p14:tracePt t="100090" x="3003550" y="2298700"/>
          <p14:tracePt t="100196" x="3009900" y="2292350"/>
          <p14:tracePt t="100221" x="3016250" y="2286000"/>
          <p14:tracePt t="100233" x="3022600" y="2286000"/>
          <p14:tracePt t="100249" x="3028950" y="2286000"/>
          <p14:tracePt t="100266" x="3035300" y="2286000"/>
          <p14:tracePt t="100283" x="3041650" y="2292350"/>
          <p14:tracePt t="100284" x="3054350" y="2298700"/>
          <p14:tracePt t="100299" x="3086100" y="2305050"/>
          <p14:tracePt t="100316" x="3200400" y="2324100"/>
          <p14:tracePt t="100334" x="3302000" y="2324100"/>
          <p14:tracePt t="100348" x="3409950" y="2324100"/>
          <p14:tracePt t="100365" x="3492500" y="2324100"/>
          <p14:tracePt t="100381" x="3549650" y="2324100"/>
          <p14:tracePt t="100401" x="3556000" y="2317750"/>
          <p14:tracePt t="100566" x="3562350" y="2317750"/>
          <p14:tracePt t="100597" x="3568700" y="2317750"/>
          <p14:tracePt t="100617" x="3581400" y="2317750"/>
          <p14:tracePt t="100635" x="3625850" y="2317750"/>
          <p14:tracePt t="100649" x="3632200" y="2317750"/>
          <p14:tracePt t="100650" x="3651250" y="2324100"/>
          <p14:tracePt t="100665" x="3676650" y="2330450"/>
          <p14:tracePt t="100682" x="3727450" y="2355850"/>
          <p14:tracePt t="100698" x="3759200" y="2368550"/>
          <p14:tracePt t="100716" x="3790950" y="2374900"/>
          <p14:tracePt t="100735" x="3816350" y="2387600"/>
          <p14:tracePt t="100749" x="3835400" y="2387600"/>
          <p14:tracePt t="100768" x="3854450" y="2387600"/>
          <p14:tracePt t="100782" x="3867150" y="2387600"/>
          <p14:tracePt t="100799" x="3879850" y="2387600"/>
          <p14:tracePt t="100816" x="3898900" y="2381250"/>
          <p14:tracePt t="100834" x="3917950" y="2374900"/>
          <p14:tracePt t="100849" x="3930650" y="2368550"/>
          <p14:tracePt t="100867" x="3949700" y="2362200"/>
          <p14:tracePt t="100883" x="3962400" y="2362200"/>
          <p14:tracePt t="100899" x="3962400" y="2355850"/>
          <p14:tracePt t="101010" x="3968750" y="2355850"/>
          <p14:tracePt t="101016" x="3968750" y="2349500"/>
          <p14:tracePt t="101034" x="3981450" y="2343150"/>
          <p14:tracePt t="101050" x="4006850" y="2330450"/>
          <p14:tracePt t="101066" x="4038600" y="2324100"/>
          <p14:tracePt t="101083" x="4152900" y="2317750"/>
          <p14:tracePt t="101100" x="4260850" y="2324100"/>
          <p14:tracePt t="101116" x="4343400" y="2330450"/>
          <p14:tracePt t="101133" x="4387850" y="2336800"/>
          <p14:tracePt t="101150" x="4400550" y="2343150"/>
          <p14:tracePt t="101272" x="4406900" y="2343150"/>
          <p14:tracePt t="101286" x="4413250" y="2343150"/>
          <p14:tracePt t="101328" x="4419600" y="2343150"/>
          <p14:tracePt t="101372" x="4419600" y="2349500"/>
          <p14:tracePt t="101394" x="4419600" y="2355850"/>
          <p14:tracePt t="101401" x="4413250" y="2362200"/>
          <p14:tracePt t="101420" x="4324350" y="2400300"/>
          <p14:tracePt t="101435" x="4203700" y="2425700"/>
          <p14:tracePt t="101449" x="4089400" y="2444750"/>
          <p14:tracePt t="101466" x="3898900" y="2470150"/>
          <p14:tracePt t="101483" x="3638550" y="2470150"/>
          <p14:tracePt t="101500" x="3397250" y="2451100"/>
          <p14:tracePt t="101516" x="3060700" y="2400300"/>
          <p14:tracePt t="101534" x="2819400" y="2368550"/>
          <p14:tracePt t="101550" x="2559050" y="2343150"/>
          <p14:tracePt t="101567" x="2228850" y="2330450"/>
          <p14:tracePt t="101583" x="1911350" y="2330450"/>
          <p14:tracePt t="101601" x="1695450" y="2330450"/>
          <p14:tracePt t="101616" x="1524000" y="2330450"/>
          <p14:tracePt t="101633" x="1422400" y="2330450"/>
          <p14:tracePt t="101649" x="1346200" y="2336800"/>
          <p14:tracePt t="101669" x="1282700" y="2362200"/>
          <p14:tracePt t="101686" x="1193800" y="2387600"/>
          <p14:tracePt t="101702" x="1143000" y="2406650"/>
          <p14:tracePt t="101719" x="1104900" y="2413000"/>
          <p14:tracePt t="101733" x="1098550" y="2419350"/>
          <p14:tracePt t="101750" x="1085850" y="2419350"/>
          <p14:tracePt t="101816" x="1092200" y="2419350"/>
          <p14:tracePt t="101835" x="1098550" y="2419350"/>
          <p14:tracePt t="101852" x="1117600" y="2419350"/>
          <p14:tracePt t="101867" x="1123950" y="2425700"/>
          <p14:tracePt t="101884" x="1123950" y="2432050"/>
          <p14:tracePt t="101900" x="1130300" y="2438400"/>
          <p14:tracePt t="101917" x="1130300" y="2444750"/>
          <p14:tracePt t="101933" x="1130300" y="2457450"/>
          <p14:tracePt t="101951" x="1123950" y="2482850"/>
          <p14:tracePt t="101968" x="1104900" y="2540000"/>
          <p14:tracePt t="101984" x="1098550" y="2571750"/>
          <p14:tracePt t="102000" x="1092200" y="2603500"/>
          <p14:tracePt t="102017" x="1092200" y="2609850"/>
          <p14:tracePt t="102050" x="1098550" y="2609850"/>
          <p14:tracePt t="102067" x="1117600" y="2603500"/>
          <p14:tracePt t="102084" x="1136650" y="2590800"/>
          <p14:tracePt t="102103" x="1136650" y="2584450"/>
          <p14:tracePt t="102133" x="1143000" y="2578100"/>
          <p14:tracePt t="102150" x="1143000" y="2571750"/>
          <p14:tracePt t="102167" x="1143000" y="2565400"/>
          <p14:tracePt t="102183" x="1143000" y="2552700"/>
          <p14:tracePt t="102226" x="1143000" y="2546350"/>
          <p14:tracePt t="102353" x="1149350" y="2552700"/>
          <p14:tracePt t="102367" x="1149350" y="2559050"/>
          <p14:tracePt t="102385" x="1162050" y="2565400"/>
          <p14:tracePt t="102401" x="1181100" y="2584450"/>
          <p14:tracePt t="102417" x="1200150" y="2590800"/>
          <p14:tracePt t="102434" x="1219200" y="2597150"/>
          <p14:tracePt t="102450" x="1244600" y="2603500"/>
          <p14:tracePt t="102468" x="1257300" y="2603500"/>
          <p14:tracePt t="102483" x="1276350" y="2597150"/>
          <p14:tracePt t="102501" x="1295400" y="2590800"/>
          <p14:tracePt t="102517" x="1314450" y="2578100"/>
          <p14:tracePt t="102534" x="1327150" y="2559050"/>
          <p14:tracePt t="102551" x="1346200" y="2546350"/>
          <p14:tracePt t="102568" x="1352550" y="2533650"/>
          <p14:tracePt t="102583" x="1358900" y="2527300"/>
          <p14:tracePt t="102600" x="1358900" y="2520950"/>
          <p14:tracePt t="102617" x="1358900" y="2514600"/>
          <p14:tracePt t="102651" x="1358900" y="2508250"/>
          <p14:tracePt t="102746" x="1358900" y="2514600"/>
          <p14:tracePt t="102754" x="1358900" y="2520950"/>
          <p14:tracePt t="102762" x="1358900" y="2527300"/>
          <p14:tracePt t="102788" x="1358900" y="2540000"/>
          <p14:tracePt t="102818" x="1358900" y="2546350"/>
          <p14:tracePt t="102854" x="1358900" y="2552700"/>
          <p14:tracePt t="102870" x="1365250" y="2552700"/>
          <p14:tracePt t="102901" x="1371600" y="2552700"/>
          <p14:tracePt t="102918" x="1371600" y="2559050"/>
          <p14:tracePt t="102951" x="1384300" y="2565400"/>
          <p14:tracePt t="102970" x="1390650" y="2565400"/>
          <p14:tracePt t="102984" x="1397000" y="2565400"/>
          <p14:tracePt t="103002" x="1409700" y="2559050"/>
          <p14:tracePt t="103020" x="1416050" y="2552700"/>
          <p14:tracePt t="103104" x="1416050" y="2559050"/>
          <p14:tracePt t="103112" x="1416050" y="2565400"/>
          <p14:tracePt t="103134" x="1416050" y="2571750"/>
          <p14:tracePt t="103151" x="1416050" y="2578100"/>
          <p14:tracePt t="103201" x="1428750" y="2578100"/>
          <p14:tracePt t="103220" x="1460500" y="2571750"/>
          <p14:tracePt t="103238" x="1485900" y="2565400"/>
          <p14:tracePt t="103251" x="1517650" y="2552700"/>
          <p14:tracePt t="103268" x="1530350" y="2546350"/>
          <p14:tracePt t="103301" x="1536700" y="2546350"/>
          <p14:tracePt t="103362" x="1543050" y="2546350"/>
          <p14:tracePt t="103369" x="1549400" y="2540000"/>
          <p14:tracePt t="103386" x="1568450" y="2540000"/>
          <p14:tracePt t="103401" x="1593850" y="2540000"/>
          <p14:tracePt t="103420" x="1606550" y="2533650"/>
          <p14:tracePt t="103435" x="1619250" y="2533650"/>
          <p14:tracePt t="103451" x="1625600" y="2527300"/>
          <p14:tracePt t="103485" x="1638300" y="2527300"/>
          <p14:tracePt t="103502" x="1651000" y="2527300"/>
          <p14:tracePt t="103518" x="1670050" y="2527300"/>
          <p14:tracePt t="103536" x="1682750" y="2527300"/>
          <p14:tracePt t="103551" x="1695450" y="2527300"/>
          <p14:tracePt t="103569" x="1720850" y="2527300"/>
          <p14:tracePt t="103587" x="1778000" y="2514600"/>
          <p14:tracePt t="103604" x="1803400" y="2508250"/>
          <p14:tracePt t="103618" x="1873250" y="2508250"/>
          <p14:tracePt t="103635" x="2019300" y="2514600"/>
          <p14:tracePt t="103653" x="2273300" y="2540000"/>
          <p14:tracePt t="103668" x="2432050" y="2559050"/>
          <p14:tracePt t="103685" x="2609850" y="2578100"/>
          <p14:tracePt t="103702" x="2692400" y="2584450"/>
          <p14:tracePt t="103719" x="2705100" y="2584450"/>
          <p14:tracePt t="103735" x="2698750" y="2578100"/>
          <p14:tracePt t="103772" x="2705100" y="2578100"/>
          <p14:tracePt t="103784" x="2749550" y="2578100"/>
          <p14:tracePt t="103802" x="2844800" y="2584450"/>
          <p14:tracePt t="103818" x="2933700" y="2590800"/>
          <p14:tracePt t="103838" x="2984500" y="2590800"/>
          <p14:tracePt t="103853" x="2990850" y="2590800"/>
          <p14:tracePt t="103982" x="2990850" y="2597150"/>
          <p14:tracePt t="104002" x="2997200" y="2609850"/>
          <p14:tracePt t="104019" x="3003550" y="2622550"/>
          <p14:tracePt t="104092" x="2997200" y="2622550"/>
          <p14:tracePt t="104098" x="2997200" y="2616200"/>
          <p14:tracePt t="104119" x="2990850" y="2609850"/>
          <p14:tracePt t="104153" x="2984500" y="2603500"/>
          <p14:tracePt t="104168" x="2978150" y="2603500"/>
          <p14:tracePt t="104202" x="2971800" y="2603500"/>
          <p14:tracePt t="104221" x="2959100" y="2609850"/>
          <p14:tracePt t="104236" x="2952750" y="2616200"/>
          <p14:tracePt t="104251" x="2933700" y="2622550"/>
          <p14:tracePt t="104269" x="2914650" y="2622550"/>
          <p14:tracePt t="104285" x="2882900" y="2628900"/>
          <p14:tracePt t="104302" x="2857500" y="2628900"/>
          <p14:tracePt t="104318" x="2838450" y="2628900"/>
          <p14:tracePt t="104336" x="2832100" y="2628900"/>
          <p14:tracePt t="104352" x="2825750" y="2628900"/>
          <p14:tracePt t="104407" x="2825750" y="2622550"/>
          <p14:tracePt t="104419" x="2825750" y="2616200"/>
          <p14:tracePt t="104436" x="2825750" y="2609850"/>
          <p14:tracePt t="104452" x="2819400" y="2597150"/>
          <p14:tracePt t="104470" x="2806700" y="2584450"/>
          <p14:tracePt t="104486" x="2800350" y="2578100"/>
          <p14:tracePt t="104502" x="2787650" y="2578100"/>
          <p14:tracePt t="104519" x="2781300" y="2571750"/>
          <p14:tracePt t="104536" x="2774950" y="2571750"/>
          <p14:tracePt t="104752" x="2774950" y="2578100"/>
          <p14:tracePt t="104931" x="2781300" y="2578100"/>
          <p14:tracePt t="104936" x="2787650" y="2578100"/>
          <p14:tracePt t="104953" x="2813050" y="2578100"/>
          <p14:tracePt t="104970" x="2851150" y="2571750"/>
          <p14:tracePt t="104986" x="2901950" y="2565400"/>
          <p14:tracePt t="105003" x="2997200" y="2565400"/>
          <p14:tracePt t="105020" x="3073400" y="2565400"/>
          <p14:tracePt t="105036" x="3105150" y="2565400"/>
          <p14:tracePt t="105052" x="3130550" y="2565400"/>
          <p14:tracePt t="105069" x="3149600" y="2559050"/>
          <p14:tracePt t="105086" x="3175000" y="2559050"/>
          <p14:tracePt t="105104" x="3194050" y="2559050"/>
          <p14:tracePt t="105119" x="3206750" y="2559050"/>
          <p14:tracePt t="105137" x="3213100" y="2559050"/>
          <p14:tracePt t="105186" x="3219450" y="2559050"/>
          <p14:tracePt t="105204" x="3225800" y="2552700"/>
          <p14:tracePt t="105223" x="3238500" y="2552700"/>
          <p14:tracePt t="105236" x="3257550" y="2552700"/>
          <p14:tracePt t="105257" x="3295650" y="2552700"/>
          <p14:tracePt t="105270" x="3333750" y="2552700"/>
          <p14:tracePt t="105287" x="3384550" y="2552700"/>
          <p14:tracePt t="105303" x="3460750" y="2552700"/>
          <p14:tracePt t="105319" x="3549650" y="2546350"/>
          <p14:tracePt t="105336" x="3632200" y="2540000"/>
          <p14:tracePt t="105353" x="3695700" y="2527300"/>
          <p14:tracePt t="105370" x="3721100" y="2520950"/>
          <p14:tracePt t="105386" x="3746500" y="2508250"/>
          <p14:tracePt t="105403" x="3752850" y="2501900"/>
          <p14:tracePt t="105419" x="3759200" y="2501900"/>
          <p14:tracePt t="105436" x="3759200" y="2495550"/>
          <p14:tracePt t="105453" x="3759200" y="2482850"/>
          <p14:tracePt t="105470" x="3721100" y="2457450"/>
          <p14:tracePt t="105487" x="3651250" y="2425700"/>
          <p14:tracePt t="105503" x="3581400" y="2393950"/>
          <p14:tracePt t="105521" x="3505200" y="2362200"/>
          <p14:tracePt t="105537" x="3416300" y="2336800"/>
          <p14:tracePt t="105553" x="3352800" y="2311400"/>
          <p14:tracePt t="105571" x="3308350" y="2305050"/>
          <p14:tracePt t="105586" x="3276600" y="2298700"/>
          <p14:tracePt t="105604" x="3263900" y="2298700"/>
          <p14:tracePt t="105620" x="3244850" y="2298700"/>
          <p14:tracePt t="105621" x="3225800" y="2305050"/>
          <p14:tracePt t="105636" x="3206750" y="2317750"/>
          <p14:tracePt t="105637" x="3181350" y="2336800"/>
          <p14:tracePt t="105653" x="3155950" y="2355850"/>
          <p14:tracePt t="105654" x="3130550" y="2374900"/>
          <p14:tracePt t="105669" x="3105150" y="2406650"/>
          <p14:tracePt t="105686" x="3079750" y="2451100"/>
          <p14:tracePt t="105704" x="3073400" y="2482850"/>
          <p14:tracePt t="105720" x="3073400" y="2508250"/>
          <p14:tracePt t="105738" x="3092450" y="2520950"/>
          <p14:tracePt t="105756" x="3130550" y="2533650"/>
          <p14:tracePt t="105769" x="3175000" y="2540000"/>
          <p14:tracePt t="105786" x="3213100" y="2546350"/>
          <p14:tracePt t="105803" x="3244850" y="2565400"/>
          <p14:tracePt t="105819" x="3270250" y="2584450"/>
          <p14:tracePt t="105836" x="3276600" y="2609850"/>
          <p14:tracePt t="105853" x="3276600" y="2628900"/>
          <p14:tracePt t="105870" x="3282950" y="2641600"/>
          <p14:tracePt t="105912" x="3276600" y="2641600"/>
          <p14:tracePt t="105986" x="3276600" y="2647950"/>
          <p14:tracePt t="106013" x="3276600" y="2654300"/>
          <p14:tracePt t="106094" x="3270250" y="2654300"/>
          <p14:tracePt t="106102" x="3263900" y="2660650"/>
          <p14:tracePt t="106118" x="3257550" y="2660650"/>
          <p14:tracePt t="106136" x="3244850" y="2673350"/>
          <p14:tracePt t="106170" x="3238500" y="2673350"/>
          <p14:tracePt t="106204" x="3238500" y="2679700"/>
          <p14:tracePt t="106276" x="3244850" y="2679700"/>
          <p14:tracePt t="106282" x="3244850" y="2673350"/>
          <p14:tracePt t="106320" x="3251200" y="2667000"/>
          <p14:tracePt t="106341" x="3251200" y="2660650"/>
          <p14:tracePt t="106354" x="3257550" y="2660650"/>
          <p14:tracePt t="106388" x="3257550" y="2647950"/>
          <p14:tracePt t="106476" x="3257550" y="2654300"/>
          <p14:tracePt t="106487" x="3257550" y="2660650"/>
          <p14:tracePt t="106504" x="3257550" y="2673350"/>
          <p14:tracePt t="106521" x="3238500" y="2705100"/>
          <p14:tracePt t="106537" x="3219450" y="2736850"/>
          <p14:tracePt t="106554" x="3194050" y="2781300"/>
          <p14:tracePt t="106571" x="3149600" y="2819400"/>
          <p14:tracePt t="106587" x="3054350" y="2870200"/>
          <p14:tracePt t="106603" x="2940050" y="2914650"/>
          <p14:tracePt t="106622" x="2813050" y="2940050"/>
          <p14:tracePt t="106640" x="2736850" y="2952750"/>
          <p14:tracePt t="106654" x="2686050" y="2952750"/>
          <p14:tracePt t="106671" x="2635250" y="2959100"/>
          <p14:tracePt t="106688" x="2578100" y="2959100"/>
          <p14:tracePt t="106707" x="2489200" y="2965450"/>
          <p14:tracePt t="106720" x="2266950" y="2965450"/>
          <p14:tracePt t="106737" x="2070100" y="2965450"/>
          <p14:tracePt t="106754" x="1879600" y="2946400"/>
          <p14:tracePt t="106771" x="1771650" y="2921000"/>
          <p14:tracePt t="106788" x="1714500" y="2895600"/>
          <p14:tracePt t="106805" x="1701800" y="2882900"/>
          <p14:tracePt t="106856" x="1695450" y="2882900"/>
          <p14:tracePt t="106879" x="1689100" y="2882900"/>
          <p14:tracePt t="106960" x="1689100" y="2876550"/>
          <p14:tracePt t="106968" x="1695450" y="2876550"/>
          <p14:tracePt t="106976" x="1701800" y="2870200"/>
          <p14:tracePt t="106988" x="1708150" y="2870200"/>
          <p14:tracePt t="107004" x="1720850" y="2863850"/>
          <p14:tracePt t="107021" x="1733550" y="2857500"/>
          <p14:tracePt t="107038" x="1752600" y="2851150"/>
          <p14:tracePt t="107055" x="1771650" y="2851150"/>
          <p14:tracePt t="107056" x="1778000" y="2851150"/>
          <p14:tracePt t="107071" x="1797050" y="2851150"/>
          <p14:tracePt t="107088" x="1809750" y="2851150"/>
          <p14:tracePt t="107105" x="1828800" y="2851150"/>
          <p14:tracePt t="107217" x="1835150" y="2851150"/>
          <p14:tracePt t="107234" x="1841500" y="2844800"/>
          <p14:tracePt t="107255" x="1847850" y="2832100"/>
          <p14:tracePt t="107272" x="1854200" y="2825750"/>
          <p14:tracePt t="107288" x="1860550" y="2819400"/>
          <p14:tracePt t="107305" x="1866900" y="2813050"/>
          <p14:tracePt t="107338" x="1866900" y="2806700"/>
          <p14:tracePt t="107372" x="1866900" y="2800350"/>
          <p14:tracePt t="107404" x="1873250" y="2800350"/>
          <p14:tracePt t="107421" x="1885950" y="2800350"/>
          <p14:tracePt t="107438" x="1905000" y="2813050"/>
          <p14:tracePt t="107455" x="1917700" y="2825750"/>
          <p14:tracePt t="107472" x="1930400" y="2832100"/>
          <p14:tracePt t="107489" x="1943100" y="2838450"/>
          <p14:tracePt t="107505" x="1949450" y="2838450"/>
          <p14:tracePt t="107521" x="1955800" y="2844800"/>
          <p14:tracePt t="107555" x="1968500" y="2844800"/>
          <p14:tracePt t="107572" x="1974850" y="2844800"/>
          <p14:tracePt t="107588" x="1981200" y="2844800"/>
          <p14:tracePt t="107606" x="1987550" y="2844800"/>
          <p14:tracePt t="107622" x="1993900" y="2844800"/>
          <p14:tracePt t="107639" x="2019300" y="2844800"/>
          <p14:tracePt t="107655" x="2063750" y="2844800"/>
          <p14:tracePt t="107672" x="2114550" y="2838450"/>
          <p14:tracePt t="107687" x="2159000" y="2832100"/>
          <p14:tracePt t="107705" x="2190750" y="2819400"/>
          <p14:tracePt t="107721" x="2216150" y="2806700"/>
          <p14:tracePt t="107738" x="2228850" y="2800350"/>
          <p14:tracePt t="107755" x="2235200" y="2794000"/>
          <p14:tracePt t="107772" x="2247900" y="2787650"/>
          <p14:tracePt t="107788" x="2254250" y="2781300"/>
          <p14:tracePt t="107806" x="2266950" y="2762250"/>
          <p14:tracePt t="107839" x="2292350" y="2736850"/>
          <p14:tracePt t="107855" x="2311400" y="2717800"/>
          <p14:tracePt t="107872" x="2336800" y="2692400"/>
          <p14:tracePt t="107888" x="2355850" y="2679700"/>
          <p14:tracePt t="107905" x="2381250" y="2654300"/>
          <p14:tracePt t="107922" x="2400300" y="2635250"/>
          <p14:tracePt t="107939" x="2413000" y="2622550"/>
          <p14:tracePt t="107955" x="2419350" y="2609850"/>
          <p14:tracePt t="107973" x="2425700" y="2603500"/>
          <p14:tracePt t="107990" x="2444750" y="2590800"/>
          <p14:tracePt t="108008" x="2482850" y="2578100"/>
          <p14:tracePt t="108024" x="2501900" y="2578100"/>
          <p14:tracePt t="108039" x="2559050" y="2584450"/>
          <p14:tracePt t="108055" x="2641600" y="2603500"/>
          <p14:tracePt t="108072" x="2660650" y="2616200"/>
          <p14:tracePt t="108088" x="2660650" y="2622550"/>
          <p14:tracePt t="108105" x="2654300" y="2622550"/>
          <p14:tracePt t="108121" x="2647950" y="2622550"/>
          <p14:tracePt t="108139" x="2635250" y="2622550"/>
          <p14:tracePt t="108156" x="2622550" y="2609850"/>
          <p14:tracePt t="108270" x="2622550" y="2603500"/>
          <p14:tracePt t="111520" x="2622550" y="2597150"/>
          <p14:tracePt t="111525" x="2622550" y="2590800"/>
          <p14:tracePt t="111544" x="2603500" y="2565400"/>
          <p14:tracePt t="111559" x="2578100" y="2540000"/>
          <p14:tracePt t="111576" x="2546350" y="2520950"/>
          <p14:tracePt t="111592" x="2514600" y="2495550"/>
          <p14:tracePt t="111607" x="2476500" y="2470150"/>
          <p14:tracePt t="111624" x="2425700" y="2438400"/>
          <p14:tracePt t="111642" x="2368550" y="2413000"/>
          <p14:tracePt t="111658" x="2317750" y="2393950"/>
          <p14:tracePt t="111675" x="2279650" y="2374900"/>
          <p14:tracePt t="111692" x="2260600" y="2374900"/>
          <p14:tracePt t="111708" x="2247900" y="2368550"/>
          <p14:tracePt t="111709" x="2235200" y="2362200"/>
          <p14:tracePt t="111725" x="2184400" y="2355850"/>
          <p14:tracePt t="111742" x="2146300" y="2349500"/>
          <p14:tracePt t="111743" x="2089150" y="2343150"/>
          <p14:tracePt t="111758" x="1924050" y="2330450"/>
          <p14:tracePt t="111775" x="1708150" y="2324100"/>
          <p14:tracePt t="111791" x="1466850" y="2324100"/>
          <p14:tracePt t="111809" x="1295400" y="2330450"/>
          <p14:tracePt t="111825" x="1193800" y="2336800"/>
          <p14:tracePt t="111842" x="1181100" y="2336800"/>
          <p14:tracePt t="111936" x="1174750" y="2336800"/>
          <p14:tracePt t="111952" x="1168400" y="2336800"/>
          <p14:tracePt t="111960" x="1162050" y="2336800"/>
          <p14:tracePt t="111968" x="1155700" y="2336800"/>
          <p14:tracePt t="111993" x="1143000" y="2336800"/>
          <p14:tracePt t="111995" x="1136650" y="2330450"/>
          <p14:tracePt t="112008" x="1123950" y="2311400"/>
          <p14:tracePt t="112025" x="1111250" y="2292350"/>
          <p14:tracePt t="112042" x="1104900" y="2266950"/>
          <p14:tracePt t="112059" x="1098550" y="2235200"/>
          <p14:tracePt t="112075" x="1098550" y="2197100"/>
          <p14:tracePt t="112092" x="1098550" y="2152650"/>
          <p14:tracePt t="112111" x="1111250" y="2108200"/>
          <p14:tracePt t="112124" x="1123950" y="2063750"/>
          <p14:tracePt t="112144" x="1123950" y="2044700"/>
          <p14:tracePt t="112161" x="1117600" y="2019300"/>
          <p14:tracePt t="112178" x="1111250" y="2012950"/>
          <p14:tracePt t="112234" x="1111250" y="2006600"/>
          <p14:tracePt t="112258" x="1136650" y="2000250"/>
          <p14:tracePt t="112275" x="1168400" y="1993900"/>
          <p14:tracePt t="112292" x="1200150" y="1993900"/>
          <p14:tracePt t="112308" x="1244600" y="1993900"/>
          <p14:tracePt t="112325" x="1270000" y="1987550"/>
          <p14:tracePt t="112344" x="1282700" y="1987550"/>
          <p14:tracePt t="112359" x="1295400" y="1974850"/>
          <p14:tracePt t="112376" x="1308100" y="1955800"/>
          <p14:tracePt t="112392" x="1327150" y="1943100"/>
          <p14:tracePt t="112409" x="1339850" y="1924050"/>
          <p14:tracePt t="112425" x="1358900" y="1917700"/>
          <p14:tracePt t="112443" x="1384300" y="1905000"/>
          <p14:tracePt t="112461" x="1409700" y="1885950"/>
          <p14:tracePt t="112478" x="1435100" y="1873250"/>
          <p14:tracePt t="112495" x="1441450" y="1860550"/>
          <p14:tracePt t="112508" x="1441450" y="1847850"/>
          <p14:tracePt t="112525" x="1435100" y="1828800"/>
          <p14:tracePt t="112542" x="1409700" y="1809750"/>
          <p14:tracePt t="112559" x="1377950" y="1797050"/>
          <p14:tracePt t="112575" x="1352550" y="1797050"/>
          <p14:tracePt t="112592" x="1327150" y="1797050"/>
          <p14:tracePt t="112609" x="1276350" y="1816100"/>
          <p14:tracePt t="112632" x="1187450" y="1860550"/>
          <p14:tracePt t="112643" x="1162050" y="1879600"/>
          <p14:tracePt t="112659" x="1117600" y="1930400"/>
          <p14:tracePt t="112676" x="1111250" y="1943100"/>
          <p14:tracePt t="112692" x="1117600" y="2000250"/>
          <p14:tracePt t="112710" x="1130300" y="2032000"/>
          <p14:tracePt t="112726" x="1187450" y="2108200"/>
          <p14:tracePt t="112743" x="1295400" y="2209800"/>
          <p14:tracePt t="112759" x="1447800" y="2311400"/>
          <p14:tracePt t="112775" x="1644650" y="2419350"/>
          <p14:tracePt t="112792" x="1866900" y="2514600"/>
          <p14:tracePt t="112809" x="2076450" y="2597150"/>
          <p14:tracePt t="112826" x="2222500" y="2628900"/>
          <p14:tracePt t="112843" x="2286000" y="2622550"/>
          <p14:tracePt t="112860" x="2298700" y="2578100"/>
          <p14:tracePt t="112877" x="2298700" y="2514600"/>
          <p14:tracePt t="112893" x="2292350" y="2419350"/>
          <p14:tracePt t="112909" x="2286000" y="2381250"/>
          <p14:tracePt t="112926" x="2286000" y="2374900"/>
          <p14:tracePt t="112943" x="2286000" y="2355850"/>
          <p14:tracePt t="112959" x="2298700" y="2324100"/>
          <p14:tracePt t="112976" x="2336800" y="2292350"/>
          <p14:tracePt t="112992" x="2387600" y="2254250"/>
          <p14:tracePt t="113010" x="2438400" y="2222500"/>
          <p14:tracePt t="113027" x="2476500" y="2190750"/>
          <p14:tracePt t="113043" x="2514600" y="2165350"/>
          <p14:tracePt t="113059" x="2571750" y="2139950"/>
          <p14:tracePt t="113076" x="2609850" y="2120900"/>
          <p14:tracePt t="113094" x="2654300" y="2095500"/>
          <p14:tracePt t="113109" x="2679700" y="2076450"/>
          <p14:tracePt t="113112" x="2692400" y="2063750"/>
          <p14:tracePt t="113126" x="2717800" y="2051050"/>
          <p14:tracePt t="113143" x="2762250" y="2019300"/>
          <p14:tracePt t="113161" x="2832100" y="1974850"/>
          <p14:tracePt t="113176" x="2882900" y="1949450"/>
          <p14:tracePt t="113193" x="2901950" y="1936750"/>
          <p14:tracePt t="113210" x="2914650" y="1930400"/>
          <p14:tracePt t="113242" x="2914650" y="1924050"/>
          <p14:tracePt t="113261" x="2921000" y="1917700"/>
          <p14:tracePt t="113277" x="2933700" y="1911350"/>
          <p14:tracePt t="113295" x="2952750" y="1898650"/>
          <p14:tracePt t="113310" x="2971800" y="1873250"/>
          <p14:tracePt t="113326" x="2984500" y="1866900"/>
          <p14:tracePt t="113344" x="2984500" y="1847850"/>
          <p14:tracePt t="113360" x="2984500" y="1841500"/>
          <p14:tracePt t="113377" x="2984500" y="1828800"/>
          <p14:tracePt t="113392" x="2984500" y="1822450"/>
          <p14:tracePt t="113412" x="2984500" y="1809750"/>
          <p14:tracePt t="113426" x="2978150" y="1797050"/>
          <p14:tracePt t="113443" x="2959100" y="1784350"/>
          <p14:tracePt t="113460" x="2940050" y="1771650"/>
          <p14:tracePt t="113476" x="2914650" y="1752600"/>
          <p14:tracePt t="113493" x="2882900" y="1739900"/>
          <p14:tracePt t="113510" x="2857500" y="1720850"/>
          <p14:tracePt t="113527" x="2819400" y="1708150"/>
          <p14:tracePt t="113543" x="2794000" y="1708150"/>
          <p14:tracePt t="113559" x="2774950" y="1701800"/>
          <p14:tracePt t="113576" x="2762250" y="1701800"/>
          <p14:tracePt t="113594" x="2749550" y="1695450"/>
          <p14:tracePt t="113611" x="2743200" y="1695450"/>
          <p14:tracePt t="113611" x="2736850" y="1695450"/>
          <p14:tracePt t="113643" x="2730500" y="1695450"/>
          <p14:tracePt t="113662" x="2705100" y="1727200"/>
          <p14:tracePt t="113676" x="2692400" y="1758950"/>
          <p14:tracePt t="113694" x="2679700" y="1790700"/>
          <p14:tracePt t="113710" x="2679700" y="1816100"/>
          <p14:tracePt t="113712" x="2679700" y="1828800"/>
          <p14:tracePt t="113727" x="2673350" y="1841500"/>
          <p14:tracePt t="113728" x="2667000" y="1854200"/>
          <p14:tracePt t="113744" x="2641600" y="1873250"/>
          <p14:tracePt t="113761" x="2622550" y="1885950"/>
          <p14:tracePt t="113777" x="2616200" y="1885950"/>
          <p14:tracePt t="114399" x="2622550" y="1885950"/>
          <p14:tracePt t="114407" x="2628900" y="1892300"/>
          <p14:tracePt t="114416" x="2654300" y="1892300"/>
          <p14:tracePt t="114428" x="2679700" y="1898650"/>
          <p14:tracePt t="114443" x="2768600" y="1911350"/>
          <p14:tracePt t="114460" x="2851150" y="1917700"/>
          <p14:tracePt t="114478" x="2895600" y="1924050"/>
          <p14:tracePt t="114496" x="2901950" y="1924050"/>
          <p14:tracePt t="114511" x="2914650" y="1924050"/>
          <p14:tracePt t="114527" x="2946400" y="1911350"/>
          <p14:tracePt t="114545" x="3003550" y="1905000"/>
          <p14:tracePt t="114562" x="3048000" y="1892300"/>
          <p14:tracePt t="114578" x="3079750" y="1885950"/>
          <p14:tracePt t="114594" x="3098800" y="1885950"/>
          <p14:tracePt t="114752" x="3098800" y="1879600"/>
          <p14:tracePt t="114760" x="3092450" y="1879600"/>
          <p14:tracePt t="114777" x="3048000" y="1879600"/>
          <p14:tracePt t="114794" x="2978150" y="1879600"/>
          <p14:tracePt t="114811" x="2882900" y="1879600"/>
          <p14:tracePt t="114828" x="2768600" y="1873250"/>
          <p14:tracePt t="114846" x="2673350" y="1860550"/>
          <p14:tracePt t="114861" x="2641600" y="1854200"/>
          <p14:tracePt t="114877" x="2641600" y="1860550"/>
          <p14:tracePt t="114895" x="2654300" y="1885950"/>
          <p14:tracePt t="114911" x="2686050" y="1930400"/>
          <p14:tracePt t="114927" x="2698750" y="1943100"/>
          <p14:tracePt t="114945" x="2724150" y="1962150"/>
          <p14:tracePt t="114946" x="2730500" y="1974850"/>
          <p14:tracePt t="114961" x="2736850" y="1981200"/>
          <p14:tracePt t="114994" x="2724150" y="1987550"/>
          <p14:tracePt t="115012" x="2705100" y="1993900"/>
          <p14:tracePt t="115028" x="2692400" y="1993900"/>
          <p14:tracePt t="115045" x="2679700" y="1993900"/>
          <p14:tracePt t="115061" x="2673350" y="2000250"/>
          <p14:tracePt t="115077" x="2667000" y="2006600"/>
          <p14:tracePt t="115095" x="2667000" y="2012950"/>
          <p14:tracePt t="115112" x="2667000" y="2025650"/>
          <p14:tracePt t="115114" x="2667000" y="2032000"/>
          <p14:tracePt t="115144" x="2667000" y="2038350"/>
          <p14:tracePt t="115316" x="2660650" y="2038350"/>
          <p14:tracePt t="115331" x="2654300" y="2038350"/>
          <p14:tracePt t="115344" x="2647950" y="2038350"/>
          <p14:tracePt t="115361" x="2635250" y="2032000"/>
          <p14:tracePt t="115378" x="2616200" y="2032000"/>
          <p14:tracePt t="115394" x="2571750" y="2032000"/>
          <p14:tracePt t="115412" x="2457450" y="2032000"/>
          <p14:tracePt t="115430" x="2393950" y="2038350"/>
          <p14:tracePt t="115445" x="2355850" y="2038350"/>
          <p14:tracePt t="115461" x="2311400" y="2038350"/>
          <p14:tracePt t="115478" x="2279650" y="2025650"/>
          <p14:tracePt t="115495" x="2247900" y="2019300"/>
          <p14:tracePt t="115513" x="2209800" y="2000250"/>
          <p14:tracePt t="115528" x="2152650" y="1987550"/>
          <p14:tracePt t="115545" x="2139950" y="1987550"/>
          <p14:tracePt t="125776" x="2139950" y="1981200"/>
          <p14:tracePt t="125781" x="2139950" y="1974850"/>
          <p14:tracePt t="125804" x="2139950" y="1962150"/>
          <p14:tracePt t="125821" x="2146300" y="1955800"/>
          <p14:tracePt t="125839" x="2178050" y="1955800"/>
          <p14:tracePt t="125854" x="2190750" y="1955800"/>
          <p14:tracePt t="125873" x="2241550" y="1962150"/>
          <p14:tracePt t="125889" x="2305050" y="1974850"/>
          <p14:tracePt t="125904" x="2374900" y="1987550"/>
          <p14:tracePt t="125921" x="2438400" y="1993900"/>
          <p14:tracePt t="125937" x="2489200" y="1993900"/>
          <p14:tracePt t="125953" x="2527300" y="1993900"/>
          <p14:tracePt t="125972" x="2590800" y="1993900"/>
          <p14:tracePt t="125987" x="2673350" y="1993900"/>
          <p14:tracePt t="126004" x="2762250" y="1993900"/>
          <p14:tracePt t="126022" x="2832100" y="1987550"/>
          <p14:tracePt t="126022" x="2876550" y="1987550"/>
          <p14:tracePt t="126037" x="2908300" y="1981200"/>
          <p14:tracePt t="126053" x="2965450" y="1968500"/>
          <p14:tracePt t="126070" x="3016250" y="1943100"/>
          <p14:tracePt t="126086" x="3054350" y="1917700"/>
          <p14:tracePt t="126104" x="3073400" y="1866900"/>
          <p14:tracePt t="126120" x="3079750" y="1828800"/>
          <p14:tracePt t="126138" x="3079750" y="1809750"/>
          <p14:tracePt t="126153" x="3086100" y="1778000"/>
          <p14:tracePt t="126170" x="3086100" y="1758950"/>
          <p14:tracePt t="126187" x="3079750" y="1739900"/>
          <p14:tracePt t="126203" x="3073400" y="1720850"/>
          <p14:tracePt t="126221" x="3067050" y="1695450"/>
          <p14:tracePt t="126238" x="3048000" y="1676400"/>
          <p14:tracePt t="126256" x="3028950" y="1657350"/>
          <p14:tracePt t="126270" x="3009900" y="1644650"/>
          <p14:tracePt t="126287" x="2978150" y="1631950"/>
          <p14:tracePt t="126304" x="2940050" y="1631950"/>
          <p14:tracePt t="126320" x="2895600" y="1631950"/>
          <p14:tracePt t="126337" x="2832100" y="1638300"/>
          <p14:tracePt t="126354" x="2819400" y="1638300"/>
          <p14:tracePt t="126371" x="2755900" y="1651000"/>
          <p14:tracePt t="126387" x="2711450" y="1657350"/>
          <p14:tracePt t="126405" x="2686050" y="1663700"/>
          <p14:tracePt t="126421" x="2654300" y="1663700"/>
          <p14:tracePt t="126437" x="2590800" y="1676400"/>
          <p14:tracePt t="126453" x="2546350" y="1676400"/>
          <p14:tracePt t="126471" x="2476500" y="1676400"/>
          <p14:tracePt t="126487" x="2387600" y="1670050"/>
          <p14:tracePt t="126504" x="2286000" y="1670050"/>
          <p14:tracePt t="126520" x="2190750" y="1670050"/>
          <p14:tracePt t="126538" x="2133600" y="1676400"/>
          <p14:tracePt t="126555" x="2070100" y="1676400"/>
          <p14:tracePt t="126557" x="2057400" y="1676400"/>
          <p14:tracePt t="126571" x="2051050" y="1676400"/>
          <p14:tracePt t="126586" x="2038350" y="1676400"/>
          <p14:tracePt t="126604" x="2038350" y="1695450"/>
          <p14:tracePt t="126620" x="2032000" y="1720850"/>
          <p14:tracePt t="126637" x="2025650" y="1758950"/>
          <p14:tracePt t="126656" x="2000250" y="1797050"/>
          <p14:tracePt t="126671" x="1968500" y="1816100"/>
          <p14:tracePt t="126687" x="1943100" y="1828800"/>
          <p14:tracePt t="126704" x="1930400" y="1822450"/>
          <p14:tracePt t="126738" x="1930400" y="1816100"/>
          <p14:tracePt t="126771" x="1930400" y="1822450"/>
          <p14:tracePt t="126788" x="1930400" y="1841500"/>
          <p14:tracePt t="126805" x="1930400" y="1860550"/>
          <p14:tracePt t="126821" x="1917700" y="1885950"/>
          <p14:tracePt t="126838" x="1917700" y="1892300"/>
          <p14:tracePt t="126854" x="1917700" y="1898650"/>
          <p14:tracePt t="126888" x="1911350" y="1898650"/>
          <p14:tracePt t="126904" x="1866900" y="1898650"/>
          <p14:tracePt t="126920" x="1765300" y="1905000"/>
          <p14:tracePt t="126937" x="1638300" y="1905000"/>
          <p14:tracePt t="126955" x="1504950" y="1911350"/>
          <p14:tracePt t="126971" x="1409700" y="1917700"/>
          <p14:tracePt t="126987" x="1390650" y="1930400"/>
          <p14:tracePt t="127004" x="1473200" y="1955800"/>
          <p14:tracePt t="127021" x="1562100" y="1974850"/>
          <p14:tracePt t="127037" x="1663700" y="2006600"/>
          <p14:tracePt t="127054" x="1746250" y="2063750"/>
          <p14:tracePt t="127071" x="1790700" y="2114550"/>
          <p14:tracePt t="127088" x="1816100" y="2171700"/>
          <p14:tracePt t="127104" x="1835150" y="2228850"/>
          <p14:tracePt t="127121" x="1854200" y="2286000"/>
          <p14:tracePt t="127139" x="1854200" y="2336800"/>
          <p14:tracePt t="127155" x="1854200" y="2368550"/>
          <p14:tracePt t="127171" x="1854200" y="2381250"/>
          <p14:tracePt t="127204" x="1866900" y="2381250"/>
          <p14:tracePt t="127222" x="1879600" y="2374900"/>
          <p14:tracePt t="127238" x="1892300" y="2368550"/>
          <p14:tracePt t="127255" x="1898650" y="2355850"/>
          <p14:tracePt t="127271" x="1905000" y="2355850"/>
          <p14:tracePt t="127288" x="1905000" y="2349500"/>
          <p14:tracePt t="127305" x="1841500" y="2298700"/>
          <p14:tracePt t="127322" x="1720850" y="2235200"/>
          <p14:tracePt t="127339" x="1504950" y="2114550"/>
          <p14:tracePt t="127355" x="1384300" y="2057400"/>
          <p14:tracePt t="127371" x="1308100" y="2012950"/>
          <p14:tracePt t="127387" x="1270000" y="1987550"/>
          <p14:tracePt t="127405" x="1250950" y="1974850"/>
          <p14:tracePt t="127421" x="1250950" y="1968500"/>
          <p14:tracePt t="127519" x="1257300" y="1968500"/>
          <p14:tracePt t="127537" x="1276350" y="1974850"/>
          <p14:tracePt t="127555" x="1295400" y="1987550"/>
          <p14:tracePt t="127571" x="1308100" y="1993900"/>
          <p14:tracePt t="127589" x="1327150" y="2006600"/>
          <p14:tracePt t="127605" x="1339850" y="2019300"/>
          <p14:tracePt t="127659" x="1333500" y="2012950"/>
          <p14:tracePt t="127672" x="1327150" y="2006600"/>
          <p14:tracePt t="127689" x="1276350" y="1981200"/>
          <p14:tracePt t="127704" x="1263650" y="1981200"/>
          <p14:tracePt t="134610" x="1270000" y="1981200"/>
          <p14:tracePt t="134616" x="1282700" y="1981200"/>
          <p14:tracePt t="134627" x="1333500" y="1993900"/>
          <p14:tracePt t="134644" x="1460500" y="2032000"/>
          <p14:tracePt t="134661" x="1720850" y="2089150"/>
          <p14:tracePt t="134678" x="2159000" y="2203450"/>
          <p14:tracePt t="134695" x="2597150" y="2336800"/>
          <p14:tracePt t="134714" x="3079750" y="2451100"/>
          <p14:tracePt t="134727" x="3562350" y="2527300"/>
          <p14:tracePt t="134745" x="4057650" y="2571750"/>
          <p14:tracePt t="134761" x="4699000" y="2584450"/>
          <p14:tracePt t="134777" x="4991100" y="2584450"/>
          <p14:tracePt t="134794" x="5226050" y="2552700"/>
          <p14:tracePt t="134811" x="5410200" y="2514600"/>
          <p14:tracePt t="134828" x="5543550" y="2489200"/>
          <p14:tracePt t="134844" x="5651500" y="2457450"/>
          <p14:tracePt t="134863" x="5689600" y="2432050"/>
          <p14:tracePt t="134878" x="5689600" y="2413000"/>
          <p14:tracePt t="134894" x="5689600" y="2400300"/>
          <p14:tracePt t="134910" x="5683250" y="2400300"/>
          <p14:tracePt t="134928" x="5683250" y="2393950"/>
          <p14:tracePt t="134945" x="5683250" y="2387600"/>
          <p14:tracePt t="134961" x="5683250" y="2374900"/>
          <p14:tracePt t="134977" x="5689600" y="2368550"/>
          <p14:tracePt t="134978" x="5695950" y="2362200"/>
          <p14:tracePt t="134994" x="5702300" y="2349500"/>
          <p14:tracePt t="135011" x="5708650" y="2336800"/>
          <p14:tracePt t="135028" x="5708650" y="2330450"/>
          <p14:tracePt t="135046" x="5721350" y="2311400"/>
          <p14:tracePt t="135062" x="5753100" y="2292350"/>
          <p14:tracePt t="135077" x="5873750" y="2247900"/>
          <p14:tracePt t="135094" x="5994400" y="2209800"/>
          <p14:tracePt t="135111" x="6121400" y="2159000"/>
          <p14:tracePt t="135128" x="6216650" y="2095500"/>
          <p14:tracePt t="135145" x="6292850" y="2044700"/>
          <p14:tracePt t="135161" x="6330950" y="2006600"/>
          <p14:tracePt t="135178" x="6356350" y="1968500"/>
          <p14:tracePt t="135194" x="6375400" y="1936750"/>
          <p14:tracePt t="135211" x="6394450" y="1905000"/>
          <p14:tracePt t="135227" x="6419850" y="1885950"/>
          <p14:tracePt t="135247" x="6426200" y="1873250"/>
          <p14:tracePt t="135261" x="6426200" y="1866900"/>
          <p14:tracePt t="135279" x="6426200" y="1854200"/>
          <p14:tracePt t="135295" x="6413500" y="1847850"/>
          <p14:tracePt t="135312" x="6388100" y="1835150"/>
          <p14:tracePt t="135328" x="6343650" y="1816100"/>
          <p14:tracePt t="135344" x="6311900" y="1803400"/>
          <p14:tracePt t="135362" x="6280150" y="1778000"/>
          <p14:tracePt t="135378" x="6267450" y="1765300"/>
          <p14:tracePt t="135394" x="6267450" y="1758950"/>
          <p14:tracePt t="135640" x="6280150" y="1752600"/>
          <p14:tracePt t="135648" x="6286500" y="1746250"/>
          <p14:tracePt t="135661" x="6305550" y="1714500"/>
          <p14:tracePt t="135679" x="6356350" y="1651000"/>
          <p14:tracePt t="135697" x="6400800" y="1581150"/>
          <p14:tracePt t="135712" x="6419850" y="1536700"/>
          <p14:tracePt t="135728" x="6438900" y="1498600"/>
          <p14:tracePt t="135746" x="6457950" y="1460500"/>
          <p14:tracePt t="135761" x="6470650" y="1441450"/>
          <p14:tracePt t="135779" x="6470650" y="1428750"/>
          <p14:tracePt t="135795" x="6470650" y="1403350"/>
          <p14:tracePt t="135812" x="6464300" y="1390650"/>
          <p14:tracePt t="135828" x="6457950" y="1390650"/>
          <p14:tracePt t="135845" x="6451600" y="1377950"/>
          <p14:tracePt t="135862" x="6438900" y="1371600"/>
          <p14:tracePt t="135879" x="6400800" y="1352550"/>
          <p14:tracePt t="135895" x="6362700" y="1339850"/>
          <p14:tracePt t="135912" x="6343650" y="1327150"/>
          <p14:tracePt t="135928" x="6330950" y="1320800"/>
          <p14:tracePt t="135946" x="6311900" y="1314450"/>
          <p14:tracePt t="135963" x="6248400" y="1314450"/>
          <p14:tracePt t="135982" x="6134100" y="1352550"/>
          <p14:tracePt t="135996" x="5988050" y="1409700"/>
          <p14:tracePt t="136012" x="5835650" y="1466850"/>
          <p14:tracePt t="136029" x="5721350" y="1504950"/>
          <p14:tracePt t="136045" x="5657850" y="1517650"/>
          <p14:tracePt t="136061" x="5556250" y="1530350"/>
          <p14:tracePt t="136078" x="5480050" y="1543050"/>
          <p14:tracePt t="136095" x="5384800" y="1568450"/>
          <p14:tracePt t="136112" x="5327650" y="1574800"/>
          <p14:tracePt t="136129" x="5321300" y="1574800"/>
          <p14:tracePt t="136145" x="5308600" y="1562100"/>
          <p14:tracePt t="136221" x="5276850" y="1555750"/>
          <p14:tracePt t="136228" x="5213350" y="1536700"/>
          <p14:tracePt t="136245" x="5143500" y="1511300"/>
          <p14:tracePt t="136263" x="5124450" y="1511300"/>
          <p14:tracePt t="136357" x="5118100" y="1511300"/>
          <p14:tracePt t="136366" x="5111750" y="1511300"/>
          <p14:tracePt t="136390" x="5111750" y="1517650"/>
          <p14:tracePt t="136413" x="5111750" y="1524000"/>
          <p14:tracePt t="136429" x="5118100" y="1524000"/>
          <p14:tracePt t="136462" x="5092700" y="1524000"/>
          <p14:tracePt t="136479" x="5054600" y="1479550"/>
          <p14:tracePt t="136496" x="5060950" y="1441450"/>
          <p14:tracePt t="136513" x="5124450" y="1416050"/>
          <p14:tracePt t="136529" x="5200650" y="1416050"/>
          <p14:tracePt t="136546" x="5270500" y="1441450"/>
          <p14:tracePt t="136563" x="5340350" y="1466850"/>
          <p14:tracePt t="136581" x="5416550" y="1485900"/>
          <p14:tracePt t="136596" x="5454650" y="1485900"/>
          <p14:tracePt t="136612" x="5543550" y="1485900"/>
          <p14:tracePt t="136629" x="5638800" y="1485900"/>
          <p14:tracePt t="136630" x="5708650" y="1485900"/>
          <p14:tracePt t="136646" x="5765800" y="1485900"/>
          <p14:tracePt t="136663" x="5930900" y="1485900"/>
          <p14:tracePt t="136680" x="6242050" y="1492250"/>
          <p14:tracePt t="136696" x="6337300" y="1498600"/>
          <p14:tracePt t="136697" x="6432550" y="1504950"/>
          <p14:tracePt t="136713" x="6635750" y="1511300"/>
          <p14:tracePt t="136730" x="6800850" y="1511300"/>
          <p14:tracePt t="136746" x="6908800" y="1492250"/>
          <p14:tracePt t="136763" x="6959600" y="1473200"/>
          <p14:tracePt t="136779" x="6972300" y="1447800"/>
          <p14:tracePt t="136796" x="6965950" y="1397000"/>
          <p14:tracePt t="136813" x="6934200" y="1339850"/>
          <p14:tracePt t="136829" x="6902450" y="1282700"/>
          <p14:tracePt t="136845" x="6858000" y="1212850"/>
          <p14:tracePt t="136864" x="6788150" y="1155700"/>
          <p14:tracePt t="136880" x="6743700" y="1136650"/>
          <p14:tracePt t="136896" x="6724650" y="1136650"/>
          <p14:tracePt t="136913" x="6648450" y="1130300"/>
          <p14:tracePt t="136929" x="6527800" y="1130300"/>
          <p14:tracePt t="136946" x="6432550" y="1143000"/>
          <p14:tracePt t="136963" x="6381750" y="1155700"/>
          <p14:tracePt t="136980" x="6337300" y="1162050"/>
          <p14:tracePt t="136995" x="6261100" y="1187450"/>
          <p14:tracePt t="137013" x="6172200" y="1212850"/>
          <p14:tracePt t="137029" x="6089650" y="1238250"/>
          <p14:tracePt t="137046" x="6026150" y="1257300"/>
          <p14:tracePt t="137063" x="6007100" y="1282700"/>
          <p14:tracePt t="137080" x="5988050" y="1295400"/>
          <p14:tracePt t="137096" x="5988050" y="1320800"/>
          <p14:tracePt t="137098" x="5988050" y="1333500"/>
          <p14:tracePt t="137112" x="5988050" y="1346200"/>
          <p14:tracePt t="137113" x="5994400" y="1365250"/>
          <p14:tracePt t="137130" x="6007100" y="1384300"/>
          <p14:tracePt t="137131" x="6026150" y="1416050"/>
          <p14:tracePt t="137148" x="6070600" y="1466850"/>
          <p14:tracePt t="137163" x="6146800" y="1517650"/>
          <p14:tracePt t="137179" x="6242050" y="1562100"/>
          <p14:tracePt t="137196" x="6350000" y="1587500"/>
          <p14:tracePt t="137213" x="6432550" y="1593850"/>
          <p14:tracePt t="137230" x="6540500" y="1600200"/>
          <p14:tracePt t="137246" x="6642100" y="1600200"/>
          <p14:tracePt t="137263" x="6743700" y="1593850"/>
          <p14:tracePt t="137280" x="6826250" y="1587500"/>
          <p14:tracePt t="137297" x="6864350" y="1581150"/>
          <p14:tracePt t="137313" x="6877050" y="1574800"/>
          <p14:tracePt t="137354" x="6883400" y="1574800"/>
          <p14:tracePt t="137377" x="6883400" y="1568450"/>
          <p14:tracePt t="137385" x="6889750" y="1568450"/>
          <p14:tracePt t="137396" x="6896100" y="1562100"/>
          <p14:tracePt t="137413" x="6908800" y="1555750"/>
          <p14:tracePt t="137431" x="6915150" y="1549400"/>
          <p14:tracePt t="137449" x="6940550" y="1530350"/>
          <p14:tracePt t="137466" x="6965950" y="1517650"/>
          <p14:tracePt t="137467" x="6972300" y="1511300"/>
          <p14:tracePt t="137480" x="6985000" y="1504950"/>
          <p14:tracePt t="137497" x="7029450" y="1485900"/>
          <p14:tracePt t="137513" x="7080250" y="1466850"/>
          <p14:tracePt t="137530" x="7131050" y="1441450"/>
          <p14:tracePt t="137547" x="7150100" y="1422400"/>
          <p14:tracePt t="137563" x="7162800" y="1403350"/>
          <p14:tracePt t="137581" x="7175500" y="1384300"/>
          <p14:tracePt t="137596" x="7175500" y="1377950"/>
          <p14:tracePt t="137655" x="7175500" y="1384300"/>
          <p14:tracePt t="137663" x="7175500" y="1390650"/>
          <p14:tracePt t="137680" x="7162800" y="1403350"/>
          <p14:tracePt t="137697" x="7143750" y="1428750"/>
          <p14:tracePt t="137713" x="7131050" y="1460500"/>
          <p14:tracePt t="137730" x="7118350" y="1492250"/>
          <p14:tracePt t="137747" x="7112000" y="1511300"/>
          <p14:tracePt t="137763" x="7112000" y="1524000"/>
          <p14:tracePt t="137780" x="7105650" y="1530350"/>
          <p14:tracePt t="137884" x="7112000" y="1530350"/>
          <p14:tracePt t="137892" x="7118350" y="1530350"/>
          <p14:tracePt t="137901" x="7124700" y="1530350"/>
          <p14:tracePt t="137930" x="7131050" y="1530350"/>
          <p14:tracePt t="137949" x="7137400" y="1517650"/>
          <p14:tracePt t="137963" x="7137400" y="1511300"/>
          <p14:tracePt t="137980" x="7150100" y="1492250"/>
          <p14:tracePt t="137996" x="7162800" y="1473200"/>
          <p14:tracePt t="138015" x="7181850" y="1447800"/>
          <p14:tracePt t="138030" x="7200900" y="1422400"/>
          <p14:tracePt t="138049" x="7213600" y="1397000"/>
          <p14:tracePt t="138064" x="7219950" y="1384300"/>
          <p14:tracePt t="138080" x="7226300" y="1377950"/>
          <p14:tracePt t="138114" x="7219950" y="1377950"/>
          <p14:tracePt t="138132" x="7207250" y="1377950"/>
          <p14:tracePt t="138150" x="7188200" y="1384300"/>
          <p14:tracePt t="138166" x="7162800" y="1397000"/>
          <p14:tracePt t="138180" x="7137400" y="1416050"/>
          <p14:tracePt t="138197" x="7112000" y="1441450"/>
          <p14:tracePt t="138214" x="7099300" y="1473200"/>
          <p14:tracePt t="138232" x="7099300" y="1498600"/>
          <p14:tracePt t="138248" x="7156450" y="1543050"/>
          <p14:tracePt t="138264" x="7346950" y="1593850"/>
          <p14:tracePt t="138266" x="7480300" y="1606550"/>
          <p14:tracePt t="138280" x="7588250" y="1619250"/>
          <p14:tracePt t="138282" x="7715250" y="1625600"/>
          <p14:tracePt t="138297" x="7829550" y="1631950"/>
          <p14:tracePt t="138314" x="8026400" y="1638300"/>
          <p14:tracePt t="138331" x="8191500" y="1638300"/>
          <p14:tracePt t="138349" x="8350250" y="1625600"/>
          <p14:tracePt t="138364" x="8407400" y="1612900"/>
          <p14:tracePt t="138381" x="8439150" y="1606550"/>
          <p14:tracePt t="138398" x="8458200" y="1593850"/>
          <p14:tracePt t="138413" x="8458200" y="1587500"/>
          <p14:tracePt t="138431" x="8464550" y="1581150"/>
          <p14:tracePt t="138464" x="8470900" y="1581150"/>
          <p14:tracePt t="138497" x="8489950" y="1581150"/>
          <p14:tracePt t="138514" x="8509000" y="1581150"/>
          <p14:tracePt t="138531" x="8528050" y="1581150"/>
          <p14:tracePt t="138547" x="8547100" y="1581150"/>
          <p14:tracePt t="138563" x="8559800" y="1581150"/>
          <p14:tracePt t="138580" x="8585200" y="1574800"/>
          <p14:tracePt t="138598" x="8610600" y="1568450"/>
          <p14:tracePt t="138617" x="8642350" y="1555750"/>
          <p14:tracePt t="138634" x="8705850" y="1536700"/>
          <p14:tracePt t="138649" x="8731250" y="1530350"/>
          <p14:tracePt t="138665" x="8769350" y="1517650"/>
          <p14:tracePt t="138683" x="8801100" y="1504950"/>
          <p14:tracePt t="138700" x="8820150" y="1498600"/>
          <p14:tracePt t="138717" x="8839200" y="1492250"/>
          <p14:tracePt t="138732" x="8858250" y="1485900"/>
          <p14:tracePt t="138747" x="8909050" y="1466850"/>
          <p14:tracePt t="138765" x="8953500" y="1454150"/>
          <p14:tracePt t="138780" x="8978900" y="1447800"/>
          <p14:tracePt t="138798" x="9004300" y="1441450"/>
          <p14:tracePt t="138816" x="9017000" y="1441450"/>
          <p14:tracePt t="138834" x="9036050" y="1441450"/>
          <p14:tracePt t="138847" x="9048750" y="1441450"/>
          <p14:tracePt t="138865" x="9118600" y="1454150"/>
          <p14:tracePt t="138881" x="9182100" y="1454150"/>
          <p14:tracePt t="138897" x="9245600" y="1454150"/>
          <p14:tracePt t="138914" x="9315450" y="1447800"/>
          <p14:tracePt t="138931" x="9340850" y="1447800"/>
          <p14:tracePt t="138948" x="9340850" y="1435100"/>
          <p14:tracePt t="138964" x="9340850" y="1422400"/>
          <p14:tracePt t="138981" x="9340850" y="1416050"/>
          <p14:tracePt t="138997" x="9378950" y="1403350"/>
          <p14:tracePt t="139014" x="9448800" y="1403350"/>
          <p14:tracePt t="139030" x="9537700" y="1403350"/>
          <p14:tracePt t="139048" x="9594850" y="1403350"/>
          <p14:tracePt t="139065" x="9632950" y="1403350"/>
          <p14:tracePt t="139081" x="9632950" y="1390650"/>
          <p14:tracePt t="139098" x="9613900" y="1365250"/>
          <p14:tracePt t="139114" x="9582150" y="1339850"/>
          <p14:tracePt t="139130" x="9550400" y="1320800"/>
          <p14:tracePt t="139148" x="9505950" y="1314450"/>
          <p14:tracePt t="139165" x="9455150" y="1308100"/>
          <p14:tracePt t="139182" x="9359900" y="1308100"/>
          <p14:tracePt t="139198" x="9328150" y="1308100"/>
          <p14:tracePt t="139214" x="9290050" y="1314450"/>
          <p14:tracePt t="139231" x="9283700" y="1314450"/>
          <p14:tracePt t="139300" x="9277350" y="1314450"/>
          <p14:tracePt t="139314" x="9264650" y="1320800"/>
          <p14:tracePt t="139331" x="9239250" y="1333500"/>
          <p14:tracePt t="139348" x="9207500" y="1352550"/>
          <p14:tracePt t="139365" x="9194800" y="1365250"/>
          <p14:tracePt t="139382" x="9175750" y="1384300"/>
          <p14:tracePt t="139398" x="9163050" y="1403350"/>
          <p14:tracePt t="139415" x="9156700" y="1416050"/>
          <p14:tracePt t="139431" x="9150350" y="1435100"/>
          <p14:tracePt t="139448" x="9150350" y="1441450"/>
          <p14:tracePt t="139464" x="9150350" y="1447800"/>
          <p14:tracePt t="139498" x="9150350" y="1454150"/>
          <p14:tracePt t="139514" x="9163050" y="1460500"/>
          <p14:tracePt t="139531" x="9213850" y="1479550"/>
          <p14:tracePt t="139548" x="9251950" y="1492250"/>
          <p14:tracePt t="139565" x="9290050" y="1504950"/>
          <p14:tracePt t="139582" x="9340850" y="1511300"/>
          <p14:tracePt t="139598" x="9366250" y="1511300"/>
          <p14:tracePt t="139615" x="9417050" y="1517650"/>
          <p14:tracePt t="139634" x="9480550" y="1524000"/>
          <p14:tracePt t="139650" x="9550400" y="1524000"/>
          <p14:tracePt t="139651" x="9582150" y="1530350"/>
          <p14:tracePt t="139665" x="9607550" y="1530350"/>
          <p14:tracePt t="139682" x="9652000" y="1530350"/>
          <p14:tracePt t="139698" x="9683750" y="1524000"/>
          <p14:tracePt t="139714" x="9696450" y="1524000"/>
          <p14:tracePt t="139731" x="9709150" y="1511300"/>
          <p14:tracePt t="139748" x="9728200" y="1504950"/>
          <p14:tracePt t="139765" x="9753600" y="1498600"/>
          <p14:tracePt t="139782" x="9766300" y="1492250"/>
          <p14:tracePt t="139896" x="9766300" y="1498600"/>
          <p14:tracePt t="140105" x="9772650" y="1498600"/>
          <p14:tracePt t="140132" x="9779000" y="1492250"/>
          <p14:tracePt t="140235" x="9785350" y="1492250"/>
          <p14:tracePt t="140260" x="9791700" y="1492250"/>
          <p14:tracePt t="140282" x="9804400" y="1492250"/>
          <p14:tracePt t="140299" x="9817100" y="1492250"/>
          <p14:tracePt t="140332" x="9823450" y="1492250"/>
          <p14:tracePt t="141028" x="9829800" y="1492250"/>
          <p14:tracePt t="141045" x="9836150" y="1492250"/>
          <p14:tracePt t="141066" x="9842500" y="1485900"/>
          <p14:tracePt t="141083" x="9848850" y="1479550"/>
          <p14:tracePt t="141230" x="9848850" y="1485900"/>
          <p14:tracePt t="141236" x="9848850" y="1492250"/>
          <p14:tracePt t="141266" x="9848850" y="1504950"/>
          <p14:tracePt t="141283" x="9855200" y="1511300"/>
          <p14:tracePt t="141299" x="9855200" y="1517650"/>
          <p14:tracePt t="141474" x="9848850" y="1517650"/>
          <p14:tracePt t="141483" x="9836150" y="1511300"/>
          <p14:tracePt t="141500" x="9798050" y="1498600"/>
          <p14:tracePt t="141518" x="9740900" y="1473200"/>
          <p14:tracePt t="141533" x="9702800" y="1460500"/>
          <p14:tracePt t="141552" x="9664700" y="1454150"/>
          <p14:tracePt t="141567" x="9645650" y="1454150"/>
          <p14:tracePt t="141583" x="9632950" y="1454150"/>
          <p14:tracePt t="141602" x="9607550" y="1460500"/>
          <p14:tracePt t="141617" x="9601200" y="1460500"/>
          <p14:tracePt t="141635" x="9582150" y="1466850"/>
          <p14:tracePt t="141649" x="9575800" y="1473200"/>
          <p14:tracePt t="141667" x="9569450" y="1473200"/>
          <p14:tracePt t="141683" x="9563100" y="1479550"/>
          <p14:tracePt t="141700" x="9544050" y="1485900"/>
          <p14:tracePt t="141719" x="9525000" y="1492250"/>
          <p14:tracePt t="141734" x="9505950" y="1504950"/>
          <p14:tracePt t="141752" x="9486900" y="1517650"/>
          <p14:tracePt t="141766" x="9436100" y="1555750"/>
          <p14:tracePt t="141784" x="9391650" y="1581150"/>
          <p14:tracePt t="141800" x="9334500" y="1606550"/>
          <p14:tracePt t="141817" x="9271000" y="1625600"/>
          <p14:tracePt t="141833" x="9175750" y="1657350"/>
          <p14:tracePt t="141851" x="9118600" y="1670050"/>
          <p14:tracePt t="141867" x="9080500" y="1689100"/>
          <p14:tracePt t="141883" x="9048750" y="1701800"/>
          <p14:tracePt t="141899" x="9029700" y="1720850"/>
          <p14:tracePt t="141916" x="9017000" y="1727200"/>
          <p14:tracePt t="141933" x="9010650" y="1733550"/>
          <p14:tracePt t="141950" x="9004300" y="1739900"/>
          <p14:tracePt t="141967" x="9004300" y="1746250"/>
          <p14:tracePt t="141984" x="8997950" y="1746250"/>
          <p14:tracePt t="142000" x="8997950" y="1752600"/>
          <p14:tracePt t="142137" x="9004300" y="1752600"/>
          <p14:tracePt t="142153" x="9010650" y="1752600"/>
          <p14:tracePt t="142169" x="9023350" y="1752600"/>
          <p14:tracePt t="142185" x="9029700" y="1752600"/>
          <p14:tracePt t="142200" x="9042400" y="1752600"/>
          <p14:tracePt t="142218" x="9048750" y="1752600"/>
          <p14:tracePt t="142245" x="9055100" y="1752600"/>
          <p14:tracePt t="142267" x="9061450" y="1739900"/>
          <p14:tracePt t="142284" x="9061450" y="1733550"/>
          <p14:tracePt t="142300" x="9061450" y="1720850"/>
          <p14:tracePt t="151575" x="9061450" y="1714500"/>
          <p14:tracePt t="151590" x="9036050" y="1689100"/>
          <p14:tracePt t="151599" x="8997950" y="1663700"/>
          <p14:tracePt t="151608" x="8953500" y="1631950"/>
          <p14:tracePt t="151625" x="8832850" y="1587500"/>
          <p14:tracePt t="151642" x="8750300" y="1581150"/>
          <p14:tracePt t="151660" x="8731250" y="1581150"/>
          <p14:tracePt t="151975" x="8737600" y="1581150"/>
          <p14:tracePt t="151989" x="8743950" y="1581150"/>
          <p14:tracePt t="151995" x="8750300" y="1587500"/>
          <p14:tracePt t="152009" x="8763000" y="1587500"/>
          <p14:tracePt t="152026" x="8782050" y="1593850"/>
          <p14:tracePt t="152042" x="8839200" y="1606550"/>
          <p14:tracePt t="152059" x="8966200" y="1625600"/>
          <p14:tracePt t="152076" x="9163050" y="1676400"/>
          <p14:tracePt t="152092" x="9328150" y="1701800"/>
          <p14:tracePt t="152108" x="9461500" y="1701800"/>
          <p14:tracePt t="152126" x="9525000" y="1682750"/>
          <p14:tracePt t="152143" x="9544050" y="1663700"/>
          <p14:tracePt t="152144" x="9550400" y="1663700"/>
          <p14:tracePt t="152159" x="9550400" y="1657350"/>
          <p14:tracePt t="152176" x="9550400" y="1651000"/>
          <p14:tracePt t="152209" x="9588500" y="1708150"/>
          <p14:tracePt t="152226" x="9664700" y="1771650"/>
          <p14:tracePt t="152242" x="9702800" y="1803400"/>
          <p14:tracePt t="152258" x="9702800" y="1816100"/>
          <p14:tracePt t="152276" x="9702800" y="1841500"/>
          <p14:tracePt t="152292" x="9690100" y="1860550"/>
          <p14:tracePt t="152309" x="9632950" y="1898650"/>
          <p14:tracePt t="152326" x="9525000" y="1879600"/>
          <p14:tracePt t="152342" x="9512300" y="1873250"/>
          <p14:tracePt t="152823" x="9493250" y="1866900"/>
          <p14:tracePt t="152843" x="9429750" y="1828800"/>
          <p14:tracePt t="152859" x="9359900" y="1790700"/>
          <p14:tracePt t="152876" x="9290050" y="1765300"/>
          <p14:tracePt t="152893" x="9239250" y="1746250"/>
          <p14:tracePt t="152909" x="9163050" y="1720850"/>
          <p14:tracePt t="152926" x="9137650" y="1708150"/>
          <p14:tracePt t="152943" x="9093200" y="1682750"/>
          <p14:tracePt t="152959" x="9093200" y="1676400"/>
          <p14:tracePt t="153057" x="9099550" y="1676400"/>
          <p14:tracePt t="153076" x="9099550" y="1670050"/>
          <p14:tracePt t="153093" x="9099550" y="1663700"/>
          <p14:tracePt t="153110" x="9105900" y="1651000"/>
          <p14:tracePt t="153127" x="9112250" y="1638300"/>
          <p14:tracePt t="153128" x="9124950" y="1625600"/>
          <p14:tracePt t="153143" x="9144000" y="1612900"/>
          <p14:tracePt t="153162" x="9220200" y="1593850"/>
          <p14:tracePt t="153176" x="9321800" y="1581150"/>
          <p14:tracePt t="153193" x="9404350" y="1574800"/>
          <p14:tracePt t="153209" x="9474200" y="1568450"/>
          <p14:tracePt t="153226" x="9550400" y="1549400"/>
          <p14:tracePt t="153242" x="9664700" y="1530350"/>
          <p14:tracePt t="153260" x="9759950" y="1511300"/>
          <p14:tracePt t="153277" x="9855200" y="1498600"/>
          <p14:tracePt t="153293" x="9944100" y="1479550"/>
          <p14:tracePt t="153309" x="10039350" y="1466850"/>
          <p14:tracePt t="153326" x="10172700" y="1454150"/>
          <p14:tracePt t="153343" x="10267950" y="1447800"/>
          <p14:tracePt t="153362" x="10350500" y="1435100"/>
          <p14:tracePt t="153376" x="10356850" y="1435100"/>
          <p14:tracePt t="153394" x="10363200" y="1435100"/>
          <p14:tracePt t="153410" x="10375900" y="1435100"/>
          <p14:tracePt t="153428" x="10401300" y="1428750"/>
          <p14:tracePt t="153445" x="10426700" y="1416050"/>
          <p14:tracePt t="153459" x="10452100" y="1409700"/>
          <p14:tracePt t="153477" x="10464800" y="1403350"/>
          <p14:tracePt t="153494" x="10471150" y="1397000"/>
          <p14:tracePt t="153510" x="10471150" y="1390650"/>
          <p14:tracePt t="153526" x="10471150" y="1384300"/>
          <p14:tracePt t="153560" x="10477500" y="1390650"/>
          <p14:tracePt t="153578" x="10483850" y="1409700"/>
          <p14:tracePt t="153597" x="10509250" y="1435100"/>
          <p14:tracePt t="153610" x="10515600" y="1441450"/>
          <p14:tracePt t="153629" x="10553700" y="1473200"/>
          <p14:tracePt t="153643" x="10566400" y="1479550"/>
          <p14:tracePt t="153660" x="10591800" y="1492250"/>
          <p14:tracePt t="153679" x="10699750" y="1511300"/>
          <p14:tracePt t="153696" x="10858500" y="1517650"/>
          <p14:tracePt t="153709" x="11055350" y="1530350"/>
          <p14:tracePt t="153726" x="11226800" y="1536700"/>
          <p14:tracePt t="153743" x="11341100" y="1536700"/>
          <p14:tracePt t="153762" x="11398250" y="1524000"/>
          <p14:tracePt t="153776" x="11436350" y="1504950"/>
          <p14:tracePt t="153793" x="11468100" y="1485900"/>
          <p14:tracePt t="153810" x="11493500" y="1460500"/>
          <p14:tracePt t="153812" x="11499850" y="1454150"/>
          <p14:tracePt t="153827" x="11512550" y="1441450"/>
          <p14:tracePt t="153828" x="11525250" y="1422400"/>
          <p14:tracePt t="153844" x="11531600" y="1397000"/>
          <p14:tracePt t="153861" x="11531600" y="1365250"/>
          <p14:tracePt t="153877" x="11531600" y="1346200"/>
          <p14:tracePt t="153894" x="11518900" y="1333500"/>
          <p14:tracePt t="153912" x="11506200" y="1320800"/>
          <p14:tracePt t="153928" x="11480800" y="1308100"/>
          <p14:tracePt t="153946" x="11449050" y="1295400"/>
          <p14:tracePt t="153961" x="11404600" y="1276350"/>
          <p14:tracePt t="153977" x="11353800" y="1250950"/>
          <p14:tracePt t="153996" x="11296650" y="1231900"/>
          <p14:tracePt t="154013" x="11207750" y="1200150"/>
          <p14:tracePt t="154026" x="11188700" y="1200150"/>
          <p14:tracePt t="154044" x="11118850" y="1187450"/>
          <p14:tracePt t="154061" x="11042650" y="1174750"/>
          <p14:tracePt t="154078" x="10922000" y="1155700"/>
          <p14:tracePt t="154094" x="10839450" y="1149350"/>
          <p14:tracePt t="154112" x="10756900" y="1149350"/>
          <p14:tracePt t="154129" x="10706100" y="1149350"/>
          <p14:tracePt t="154144" x="10648950" y="1155700"/>
          <p14:tracePt t="154160" x="10610850" y="1162050"/>
          <p14:tracePt t="154179" x="10585450" y="1187450"/>
          <p14:tracePt t="154194" x="10566400" y="1206500"/>
          <p14:tracePt t="154211" x="10553700" y="1231900"/>
          <p14:tracePt t="154227" x="10547350" y="1244600"/>
          <p14:tracePt t="154244" x="10541000" y="1263650"/>
          <p14:tracePt t="154261" x="10541000" y="1276350"/>
          <p14:tracePt t="154278" x="10541000" y="1282700"/>
          <p14:tracePt t="154293" x="10541000" y="1295400"/>
          <p14:tracePt t="154311" x="10572750" y="1339850"/>
          <p14:tracePt t="154329" x="10655300" y="1403350"/>
          <p14:tracePt t="154344" x="10693400" y="1428750"/>
          <p14:tracePt t="154361" x="10896600" y="1498600"/>
          <p14:tracePt t="154377" x="11017250" y="1524000"/>
          <p14:tracePt t="154394" x="11118850" y="1530350"/>
          <p14:tracePt t="154411" x="11188700" y="1524000"/>
          <p14:tracePt t="154427" x="11252200" y="1504950"/>
          <p14:tracePt t="154444" x="11334750" y="1466850"/>
          <p14:tracePt t="154461" x="11430000" y="1422400"/>
          <p14:tracePt t="154478" x="11506200" y="1384300"/>
          <p14:tracePt t="154493" x="11569700" y="1333500"/>
          <p14:tracePt t="154510" x="11588750" y="1289050"/>
          <p14:tracePt t="154527" x="11595100" y="1263650"/>
          <p14:tracePt t="154547" x="11569700" y="1219200"/>
          <p14:tracePt t="154561" x="11550650" y="1206500"/>
          <p14:tracePt t="154577" x="11493500" y="1187450"/>
          <p14:tracePt t="154594" x="11436350" y="1168400"/>
          <p14:tracePt t="154611" x="11360150" y="1155700"/>
          <p14:tracePt t="154628" x="11296650" y="1143000"/>
          <p14:tracePt t="154646" x="11214100" y="1130300"/>
          <p14:tracePt t="154661" x="11137900" y="1130300"/>
          <p14:tracePt t="154677" x="11061700" y="1136650"/>
          <p14:tracePt t="154694" x="11004550" y="1155700"/>
          <p14:tracePt t="154711" x="10947400" y="1200150"/>
          <p14:tracePt t="154727" x="10922000" y="1238250"/>
          <p14:tracePt t="154744" x="10890250" y="1295400"/>
          <p14:tracePt t="154761" x="10871200" y="1333500"/>
          <p14:tracePt t="154777" x="10845800" y="1365250"/>
          <p14:tracePt t="154795" x="10833100" y="1390650"/>
          <p14:tracePt t="154812" x="10826750" y="1428750"/>
          <p14:tracePt t="154830" x="10845800" y="1441450"/>
          <p14:tracePt t="154845" x="10915650" y="1473200"/>
          <p14:tracePt t="154861" x="11029950" y="1504950"/>
          <p14:tracePt t="154879" x="11176000" y="1530350"/>
          <p14:tracePt t="154897" x="11309350" y="1536700"/>
          <p14:tracePt t="154911" x="11410950" y="1524000"/>
          <p14:tracePt t="154928" x="11474450" y="1492250"/>
          <p14:tracePt t="154945" x="11499850" y="1460500"/>
          <p14:tracePt t="154961" x="11512550" y="1416050"/>
          <p14:tracePt t="154978" x="11512550" y="1371600"/>
          <p14:tracePt t="154994" x="11493500" y="1327150"/>
          <p14:tracePt t="155012" x="11474450" y="1301750"/>
          <p14:tracePt t="155028" x="11436350" y="1270000"/>
          <p14:tracePt t="155029" x="11423650" y="1263650"/>
          <p14:tracePt t="155045" x="11398250" y="1257300"/>
          <p14:tracePt t="155048" x="11366500" y="1250950"/>
          <p14:tracePt t="155061" x="11341100" y="1250950"/>
          <p14:tracePt t="155078" x="11226800" y="1250950"/>
          <p14:tracePt t="155095" x="11156950" y="1270000"/>
          <p14:tracePt t="155111" x="11055350" y="1308100"/>
          <p14:tracePt t="155128" x="10998200" y="1346200"/>
          <p14:tracePt t="155145" x="10941050" y="1384300"/>
          <p14:tracePt t="155161" x="10890250" y="1422400"/>
          <p14:tracePt t="155177" x="10826750" y="1454150"/>
          <p14:tracePt t="155194" x="10807700" y="1479550"/>
          <p14:tracePt t="155211" x="10807700" y="1492250"/>
          <p14:tracePt t="155229" x="10839450" y="1498600"/>
          <p14:tracePt t="155244" x="10979150" y="1511300"/>
          <p14:tracePt t="155261" x="11169650" y="1517650"/>
          <p14:tracePt t="155280" x="11410950" y="1504950"/>
          <p14:tracePt t="155294" x="11468100" y="1485900"/>
          <p14:tracePt t="155312" x="11499850" y="1473200"/>
          <p14:tracePt t="155328" x="11506200" y="1460500"/>
          <p14:tracePt t="155346" x="11512550" y="1441450"/>
          <p14:tracePt t="155361" x="11506200" y="1422400"/>
          <p14:tracePt t="155378" x="11480800" y="1397000"/>
          <p14:tracePt t="155394" x="11455400" y="1377950"/>
          <p14:tracePt t="155411" x="11410950" y="1365250"/>
          <p14:tracePt t="155428" x="11353800" y="1365250"/>
          <p14:tracePt t="155445" x="11283950" y="1365250"/>
          <p14:tracePt t="155463" x="11195050" y="1377950"/>
          <p14:tracePt t="155479" x="11163300" y="1384300"/>
          <p14:tracePt t="155495" x="11118850" y="1403350"/>
          <p14:tracePt t="155511" x="11087100" y="1422400"/>
          <p14:tracePt t="155527" x="11061700" y="1441450"/>
          <p14:tracePt t="155546" x="11042650" y="1460500"/>
          <p14:tracePt t="155564" x="11029950" y="1479550"/>
          <p14:tracePt t="155578" x="11017250" y="1498600"/>
          <p14:tracePt t="155629" x="11010900" y="1498600"/>
          <p14:tracePt t="155637" x="11004550" y="1498600"/>
          <p14:tracePt t="155664" x="10979150" y="1498600"/>
          <p14:tracePt t="155678" x="10960100" y="1498600"/>
          <p14:tracePt t="155937" x="10960100" y="1504950"/>
          <p14:tracePt t="155944" x="10953750" y="1511300"/>
          <p14:tracePt t="155968" x="10953750" y="1517650"/>
          <p14:tracePt t="156920" x="10953750" y="1524000"/>
          <p14:tracePt t="156929" x="10947400" y="1530350"/>
          <p14:tracePt t="156946" x="10947400" y="1543050"/>
          <p14:tracePt t="156965" x="10947400" y="1562100"/>
          <p14:tracePt t="156980" x="10947400" y="1574800"/>
          <p14:tracePt t="156996" x="10947400" y="1593850"/>
          <p14:tracePt t="157013" x="10947400" y="1600200"/>
          <p14:tracePt t="157083" x="10947400" y="1606550"/>
          <p14:tracePt t="157088" x="10953750" y="1606550"/>
          <p14:tracePt t="157096" x="10966450" y="1606550"/>
          <p14:tracePt t="157113" x="11010900" y="1612900"/>
          <p14:tracePt t="157129" x="11061700" y="1612900"/>
          <p14:tracePt t="157146" x="11099800" y="1612900"/>
          <p14:tracePt t="157163" x="11137900" y="1600200"/>
          <p14:tracePt t="157180" x="11176000" y="1587500"/>
          <p14:tracePt t="157196" x="11188700" y="1581150"/>
          <p14:tracePt t="157213" x="11201400" y="1568450"/>
          <p14:tracePt t="157233" x="11201400" y="1555750"/>
          <p14:tracePt t="157234" x="11201400" y="1549400"/>
          <p14:tracePt t="157247" x="11201400" y="1543050"/>
          <p14:tracePt t="157263" x="11195050" y="1530350"/>
          <p14:tracePt t="157280" x="11195050" y="1517650"/>
          <p14:tracePt t="157297" x="11188700" y="1517650"/>
          <p14:tracePt t="157313" x="11182350" y="1517650"/>
          <p14:tracePt t="157346" x="11176000" y="1517650"/>
          <p14:tracePt t="157363" x="11163300" y="1517650"/>
          <p14:tracePt t="157380" x="11156950" y="1524000"/>
          <p14:tracePt t="157396" x="11156950" y="1530350"/>
          <p14:tracePt t="157413" x="11150600" y="1530350"/>
          <p14:tracePt t="157464" x="11144250" y="1530350"/>
          <p14:tracePt t="157488" x="11137900" y="1524000"/>
          <p14:tracePt t="157496" x="11137900" y="1517650"/>
          <p14:tracePt t="157513" x="11131550" y="1504950"/>
          <p14:tracePt t="157530" x="11131550" y="1498600"/>
          <p14:tracePt t="157547" x="11125200" y="1492250"/>
          <p14:tracePt t="157620" x="11125200" y="1498600"/>
          <p14:tracePt t="157628" x="11118850" y="1504950"/>
          <p14:tracePt t="157637" x="11118850" y="1511300"/>
          <p14:tracePt t="157646" x="11112500" y="1517650"/>
          <p14:tracePt t="157663" x="11099800" y="1530350"/>
          <p14:tracePt t="157680" x="11093450" y="1536700"/>
          <p14:tracePt t="157713" x="11087100" y="1536700"/>
          <p14:tracePt t="157730" x="11080750" y="1543050"/>
          <p14:tracePt t="157749" x="11055350" y="1562100"/>
          <p14:tracePt t="157766" x="11036300" y="1574800"/>
          <p14:tracePt t="158065" x="11029950" y="1574800"/>
          <p14:tracePt t="158072" x="11029950" y="1581150"/>
          <p14:tracePt t="158081" x="11029950" y="1587500"/>
          <p14:tracePt t="158097" x="11023600" y="1587500"/>
          <p14:tracePt t="158282" x="11017250" y="1587500"/>
          <p14:tracePt t="158423" x="11017250" y="1593850"/>
          <p14:tracePt t="158431" x="11017250" y="1600200"/>
          <p14:tracePt t="158448" x="11017250" y="1606550"/>
          <p14:tracePt t="158521" x="11017250" y="1600200"/>
          <p14:tracePt t="158531" x="11017250" y="1593850"/>
          <p14:tracePt t="158549" x="11017250" y="1587500"/>
          <p14:tracePt t="158566" x="11017250" y="1581150"/>
          <p14:tracePt t="158624" x="11017250" y="1587500"/>
          <p14:tracePt t="158632" x="11023600" y="1587500"/>
          <p14:tracePt t="158649" x="11029950" y="1606550"/>
          <p14:tracePt t="158663" x="11049000" y="1625600"/>
          <p14:tracePt t="158680" x="11068050" y="1644650"/>
          <p14:tracePt t="158698" x="11080750" y="1657350"/>
          <p14:tracePt t="158731" x="11080750" y="1663700"/>
          <p14:tracePt t="158785" x="11074400" y="1663700"/>
          <p14:tracePt t="158815" x="11061700" y="1670050"/>
          <p14:tracePt t="158831" x="11049000" y="1676400"/>
          <p14:tracePt t="158848" x="11042650" y="1682750"/>
          <p14:tracePt t="158865" x="11029950" y="1682750"/>
          <p14:tracePt t="158881" x="11023600" y="1682750"/>
          <p14:tracePt t="158898" x="11010900" y="1682750"/>
          <p14:tracePt t="158914" x="10998200" y="1670050"/>
          <p14:tracePt t="158931" x="10985500" y="1670050"/>
          <p14:tracePt t="158964" x="10979150" y="1663700"/>
          <p14:tracePt t="158998" x="10972800" y="1663700"/>
          <p14:tracePt t="159015" x="10966450" y="1657350"/>
          <p14:tracePt t="159031" x="10960100" y="1657350"/>
          <p14:tracePt t="159049" x="10947400" y="1663700"/>
          <p14:tracePt t="159064" x="10934700" y="1676400"/>
          <p14:tracePt t="159081" x="10922000" y="1695450"/>
          <p14:tracePt t="159097" x="10915650" y="1708150"/>
          <p14:tracePt t="159116" x="10909300" y="1714500"/>
          <p14:tracePt t="159131" x="10909300" y="1720850"/>
          <p14:tracePt t="159169" x="10909300" y="1727200"/>
          <p14:tracePt t="159181" x="10909300" y="1733550"/>
          <p14:tracePt t="159197" x="10902950" y="1746250"/>
          <p14:tracePt t="159215" x="10902950" y="1765300"/>
          <p14:tracePt t="159232" x="10896600" y="1790700"/>
          <p14:tracePt t="159247" x="10883900" y="1809750"/>
          <p14:tracePt t="159265" x="10864850" y="1835150"/>
          <p14:tracePt t="159282" x="10852150" y="1841500"/>
          <p14:tracePt t="159298" x="10839450" y="1847850"/>
          <p14:tracePt t="159315" x="10826750" y="1854200"/>
          <p14:tracePt t="159332" x="10814050" y="1854200"/>
          <p14:tracePt t="159348" x="10795000" y="1860550"/>
          <p14:tracePt t="159365" x="10775950" y="1866900"/>
          <p14:tracePt t="159382" x="10769600" y="1873250"/>
          <p14:tracePt t="159398" x="10750550" y="1879600"/>
          <p14:tracePt t="159415" x="10744200" y="1879600"/>
          <p14:tracePt t="159431" x="10725150" y="1879600"/>
          <p14:tracePt t="159448" x="10718800" y="1879600"/>
          <p14:tracePt t="159465" x="10693400" y="1873250"/>
          <p14:tracePt t="159482" x="10661650" y="1873250"/>
          <p14:tracePt t="159498" x="10655300" y="1873250"/>
          <p14:tracePt t="159516" x="10642600" y="1873250"/>
          <p14:tracePt t="159533" x="10610850" y="1873250"/>
          <p14:tracePt t="159549" x="10515600" y="1892300"/>
          <p14:tracePt t="159565" x="10420350" y="1917700"/>
          <p14:tracePt t="159582" x="10312400" y="1955800"/>
          <p14:tracePt t="159598" x="10204450" y="1987550"/>
          <p14:tracePt t="159615" x="10090150" y="2006600"/>
          <p14:tracePt t="159632" x="9988550" y="2012950"/>
          <p14:tracePt t="159648" x="9861550" y="2012950"/>
          <p14:tracePt t="159649" x="9817100" y="2012950"/>
          <p14:tracePt t="159665" x="9779000" y="2012950"/>
          <p14:tracePt t="159666" x="9740900" y="2012950"/>
          <p14:tracePt t="159682" x="9702800" y="2019300"/>
          <p14:tracePt t="159683" x="9696450" y="2019300"/>
          <p14:tracePt t="159926" x="9690100" y="2012950"/>
          <p14:tracePt t="159933" x="9690100" y="2006600"/>
          <p14:tracePt t="159949" x="9683750" y="1993900"/>
          <p14:tracePt t="159965" x="9683750" y="1981200"/>
          <p14:tracePt t="159981" x="9715500" y="1949450"/>
          <p14:tracePt t="159999" x="9766300" y="1936750"/>
          <p14:tracePt t="160018" x="9842500" y="1930400"/>
          <p14:tracePt t="160034" x="9918700" y="1911350"/>
          <p14:tracePt t="160048" x="9988550" y="1892300"/>
          <p14:tracePt t="160066" x="10064750" y="1866900"/>
          <p14:tracePt t="160082" x="10147300" y="1828800"/>
          <p14:tracePt t="160099" x="10242550" y="1790700"/>
          <p14:tracePt t="160116" x="10401300" y="1739900"/>
          <p14:tracePt t="160132" x="10547350" y="1695450"/>
          <p14:tracePt t="160149" x="10731500" y="1644650"/>
          <p14:tracePt t="160165" x="10934700" y="1587500"/>
          <p14:tracePt t="160182" x="10998200" y="1568450"/>
          <p14:tracePt t="160199" x="11049000" y="1555750"/>
          <p14:tracePt t="160216" x="11074400" y="1549400"/>
          <p14:tracePt t="160232" x="11106150" y="1549400"/>
          <p14:tracePt t="160249" x="11131550" y="1549400"/>
          <p14:tracePt t="160265" x="11163300" y="1555750"/>
          <p14:tracePt t="160282" x="11201400" y="1562100"/>
          <p14:tracePt t="160298" x="11233150" y="1562100"/>
          <p14:tracePt t="160316" x="11283950" y="1562100"/>
          <p14:tracePt t="160331" x="11334750" y="1555750"/>
          <p14:tracePt t="160349" x="11410950" y="1549400"/>
          <p14:tracePt t="160366" x="11480800" y="1543050"/>
          <p14:tracePt t="160382" x="11550650" y="1530350"/>
          <p14:tracePt t="160399" x="11614150" y="1524000"/>
          <p14:tracePt t="160416" x="11645900" y="1517650"/>
          <p14:tracePt t="160434" x="11658600" y="1511300"/>
          <p14:tracePt t="160448" x="11664950" y="1504950"/>
          <p14:tracePt t="160466" x="11671300" y="1498600"/>
          <p14:tracePt t="160505" x="11645900" y="1498600"/>
          <p14:tracePt t="160516" x="11620500" y="1511300"/>
          <p14:tracePt t="160532" x="11512550" y="1530350"/>
          <p14:tracePt t="160549" x="11360150" y="1574800"/>
          <p14:tracePt t="160566" x="11195050" y="1619250"/>
          <p14:tracePt t="160582" x="10985500" y="1670050"/>
          <p14:tracePt t="160599" x="10769600" y="1714500"/>
          <p14:tracePt t="160615" x="10477500" y="1771650"/>
          <p14:tracePt t="160632" x="10096500" y="1822450"/>
          <p14:tracePt t="160649" x="9404350" y="1822450"/>
          <p14:tracePt t="160665" x="9194800" y="1822450"/>
          <p14:tracePt t="160682" x="8616950" y="1816100"/>
          <p14:tracePt t="160700" x="8337550" y="1790700"/>
          <p14:tracePt t="160715" x="8089900" y="1784350"/>
          <p14:tracePt t="160732" x="7829550" y="1778000"/>
          <p14:tracePt t="160751" x="7569200" y="1778000"/>
          <p14:tracePt t="160766" x="7366000" y="1778000"/>
          <p14:tracePt t="160782" x="7213600" y="1778000"/>
          <p14:tracePt t="160799" x="7124700" y="1784350"/>
          <p14:tracePt t="160816" x="7099300" y="1784350"/>
          <p14:tracePt t="160869" x="7099300" y="1790700"/>
          <p14:tracePt t="160884" x="7099300" y="1797050"/>
          <p14:tracePt t="160900" x="7099300" y="1803400"/>
          <p14:tracePt t="160916" x="7099300" y="1822450"/>
          <p14:tracePt t="160933" x="7099300" y="1828800"/>
          <p14:tracePt t="160966" x="7092950" y="1828800"/>
          <p14:tracePt t="160999" x="7086600" y="1828800"/>
          <p14:tracePt t="161017" x="7073900" y="1822450"/>
          <p14:tracePt t="161036" x="7010400" y="1790700"/>
          <p14:tracePt t="161050" x="6946900" y="1778000"/>
          <p14:tracePt t="161068" x="6877050" y="1758950"/>
          <p14:tracePt t="161084" x="6851650" y="1758950"/>
          <p14:tracePt t="161133" x="6915150" y="1765300"/>
          <p14:tracePt t="161150" x="6991350" y="1790700"/>
          <p14:tracePt t="161165" x="7042150" y="1803400"/>
          <p14:tracePt t="161183" x="7124700" y="1841500"/>
          <p14:tracePt t="161254" x="7131050" y="1841500"/>
          <p14:tracePt t="161271" x="7137400" y="1841500"/>
          <p14:tracePt t="161277" x="7137400" y="1835150"/>
          <p14:tracePt t="161287" x="7150100" y="1835150"/>
          <p14:tracePt t="161299" x="7169150" y="1835150"/>
          <p14:tracePt t="161318" x="7213600" y="1835150"/>
          <p14:tracePt t="161333" x="7245350" y="1835150"/>
          <p14:tracePt t="161350" x="7264400" y="1835150"/>
          <p14:tracePt t="161505" x="7270750" y="1835150"/>
          <p14:tracePt t="161521" x="7277100" y="1828800"/>
          <p14:tracePt t="161549" x="7277100" y="1822450"/>
          <p14:tracePt t="161569" x="7283450" y="1822450"/>
          <p14:tracePt t="161585" x="7296150" y="1809750"/>
          <p14:tracePt t="161600" x="7308850" y="1803400"/>
          <p14:tracePt t="161616" x="7334250" y="1790700"/>
          <p14:tracePt t="161633" x="7359650" y="1778000"/>
          <p14:tracePt t="161650" x="7366000" y="1778000"/>
          <p14:tracePt t="161667" x="7391400" y="1765300"/>
          <p14:tracePt t="161683" x="7416800" y="1758950"/>
          <p14:tracePt t="161699" x="7429500" y="1752600"/>
          <p14:tracePt t="161717" x="7435850" y="1739900"/>
          <p14:tracePt t="161733" x="7442200" y="1733550"/>
          <p14:tracePt t="161750" x="7448550" y="1727200"/>
          <p14:tracePt t="161817" x="7454900" y="1720850"/>
          <p14:tracePt t="161835" x="7454900" y="1708150"/>
          <p14:tracePt t="161850" x="7461250" y="1695450"/>
          <p14:tracePt t="161867" x="7461250" y="1682750"/>
          <p14:tracePt t="161884" x="7454900" y="1676400"/>
          <p14:tracePt t="161900" x="7448550" y="1670050"/>
          <p14:tracePt t="161916" x="7442200" y="1663700"/>
          <p14:tracePt t="161933" x="7473950" y="1663700"/>
          <p14:tracePt t="161950" x="7581900" y="1670050"/>
          <p14:tracePt t="161967" x="7734300" y="1682750"/>
          <p14:tracePt t="161984" x="7893050" y="1689100"/>
          <p14:tracePt t="162000" x="7994650" y="1682750"/>
          <p14:tracePt t="162017" x="8051800" y="1670050"/>
          <p14:tracePt t="162034" x="8077200" y="1663700"/>
          <p14:tracePt t="162050" x="8089900" y="1651000"/>
          <p14:tracePt t="162067" x="8096250" y="1644650"/>
          <p14:tracePt t="162084" x="8102600" y="1644650"/>
          <p14:tracePt t="162101" x="8108950" y="1638300"/>
          <p14:tracePt t="162116" x="8121650" y="1638300"/>
          <p14:tracePt t="162134" x="8140700" y="1631950"/>
          <p14:tracePt t="162150" x="8153400" y="1631950"/>
          <p14:tracePt t="162167" x="8166100" y="1631950"/>
          <p14:tracePt t="162184" x="8172450" y="1631950"/>
          <p14:tracePt t="162200" x="8178800" y="1631950"/>
          <p14:tracePt t="162219" x="8185150" y="1631950"/>
          <p14:tracePt t="162233" x="8191500" y="1631950"/>
          <p14:tracePt t="162250" x="8204200" y="1638300"/>
          <p14:tracePt t="162267" x="8229600" y="1644650"/>
          <p14:tracePt t="162284" x="8274050" y="1663700"/>
          <p14:tracePt t="162286" x="8280400" y="1670050"/>
          <p14:tracePt t="162300" x="8299450" y="1676400"/>
          <p14:tracePt t="162317" x="8331200" y="1682750"/>
          <p14:tracePt t="162334" x="8375650" y="1701800"/>
          <p14:tracePt t="162351" x="8502650" y="1746250"/>
          <p14:tracePt t="162367" x="8705850" y="1784350"/>
          <p14:tracePt t="162384" x="8902700" y="1809750"/>
          <p14:tracePt t="162401" x="9067800" y="1816100"/>
          <p14:tracePt t="162419" x="9163050" y="1816100"/>
          <p14:tracePt t="162436" x="9201150" y="1803400"/>
          <p14:tracePt t="162450" x="9213850" y="1790700"/>
          <p14:tracePt t="162468" x="9232900" y="1771650"/>
          <p14:tracePt t="162484" x="9302750" y="1746250"/>
          <p14:tracePt t="162504" x="9448800" y="1746250"/>
          <p14:tracePt t="162517" x="9525000" y="1746250"/>
          <p14:tracePt t="162534" x="9632950" y="1758950"/>
          <p14:tracePt t="162551" x="9715500" y="1765300"/>
          <p14:tracePt t="162568" x="9766300" y="1765300"/>
          <p14:tracePt t="162584" x="9772650" y="1765300"/>
          <p14:tracePt t="162601" x="9779000" y="1765300"/>
          <p14:tracePt t="162634" x="9785350" y="1765300"/>
          <p14:tracePt t="162802" x="9785350" y="1758950"/>
          <p14:tracePt t="162819" x="9791700" y="1758950"/>
          <p14:tracePt t="162827" x="9798050" y="1752600"/>
          <p14:tracePt t="162852" x="9804400" y="1746250"/>
          <p14:tracePt t="162868" x="9817100" y="1739900"/>
          <p14:tracePt t="162885" x="9829800" y="1739900"/>
          <p14:tracePt t="162901" x="9848850" y="1733550"/>
          <p14:tracePt t="162918" x="9906000" y="1739900"/>
          <p14:tracePt t="162935" x="9982200" y="1758950"/>
          <p14:tracePt t="162951" x="10033000" y="1771650"/>
          <p14:tracePt t="162968" x="10102850" y="1790700"/>
          <p14:tracePt t="162985" x="10140950" y="1803400"/>
          <p14:tracePt t="163001" x="10153650" y="1809750"/>
          <p14:tracePt t="163104" x="10160000" y="1809750"/>
          <p14:tracePt t="163124" x="10166350" y="1809750"/>
          <p14:tracePt t="163135" x="10172700" y="1803400"/>
          <p14:tracePt t="163151" x="10185400" y="1797050"/>
          <p14:tracePt t="163168" x="10204450" y="1778000"/>
          <p14:tracePt t="163184" x="10236200" y="1758950"/>
          <p14:tracePt t="163200" x="10267950" y="1746250"/>
          <p14:tracePt t="163218" x="10306050" y="1739900"/>
          <p14:tracePt t="163235" x="10331450" y="1739900"/>
          <p14:tracePt t="163251" x="10337800" y="1739900"/>
          <p14:tracePt t="163419" x="10344150" y="1739900"/>
          <p14:tracePt t="163597" x="10350500" y="1739900"/>
          <p14:tracePt t="163613" x="10363200" y="1739900"/>
          <p14:tracePt t="163620" x="10375900" y="1746250"/>
          <p14:tracePt t="163635" x="10471150" y="1765300"/>
          <p14:tracePt t="163652" x="10585450" y="1784350"/>
          <p14:tracePt t="163668" x="10718800" y="1803400"/>
          <p14:tracePt t="163685" x="10814050" y="1809750"/>
          <p14:tracePt t="163702" x="10858500" y="1809750"/>
          <p14:tracePt t="163719" x="10877550" y="1803400"/>
          <p14:tracePt t="163736" x="10883900" y="1803400"/>
          <p14:tracePt t="163769" x="10890250" y="1803400"/>
          <p14:tracePt t="163874" x="10896600" y="1803400"/>
          <p14:tracePt t="163879" x="10902950" y="1797050"/>
          <p14:tracePt t="163887" x="10915650" y="1797050"/>
          <p14:tracePt t="163902" x="10960100" y="1797050"/>
          <p14:tracePt t="163918" x="11004550" y="1797050"/>
          <p14:tracePt t="163936" x="11068050" y="1790700"/>
          <p14:tracePt t="163952" x="11144250" y="1784350"/>
          <p14:tracePt t="163969" x="11220450" y="1771650"/>
          <p14:tracePt t="163985" x="11283950" y="1758950"/>
          <p14:tracePt t="164002" x="11328400" y="1752600"/>
          <p14:tracePt t="164018" x="11341100" y="1739900"/>
          <p14:tracePt t="164037" x="11347450" y="1739900"/>
          <p14:tracePt t="164152" x="11322050" y="1739900"/>
          <p14:tracePt t="164159" x="11309350" y="1739900"/>
          <p14:tracePt t="164168" x="11283950" y="1739900"/>
          <p14:tracePt t="164186" x="11220450" y="1739900"/>
          <p14:tracePt t="164202" x="11144250" y="1746250"/>
          <p14:tracePt t="164219" x="11074400" y="1752600"/>
          <p14:tracePt t="164235" x="11029950" y="1765300"/>
          <p14:tracePt t="164253" x="10928350" y="1790700"/>
          <p14:tracePt t="164269" x="10788650" y="1816100"/>
          <p14:tracePt t="164286" x="10579100" y="1828800"/>
          <p14:tracePt t="164303" x="10407650" y="1841500"/>
          <p14:tracePt t="164319" x="10083800" y="1847850"/>
          <p14:tracePt t="164337" x="9836150" y="1841500"/>
          <p14:tracePt t="164352" x="9550400" y="1847850"/>
          <p14:tracePt t="164369" x="9239250" y="1866900"/>
          <p14:tracePt t="164385" x="8978900" y="1879600"/>
          <p14:tracePt t="164401" x="8712200" y="1898650"/>
          <p14:tracePt t="164419" x="8540750" y="1905000"/>
          <p14:tracePt t="164436" x="8401050" y="1917700"/>
          <p14:tracePt t="164452" x="8280400" y="1936750"/>
          <p14:tracePt t="164469" x="8121650" y="1955800"/>
          <p14:tracePt t="164486" x="7918450" y="1962150"/>
          <p14:tracePt t="164502" x="7721600" y="1968500"/>
          <p14:tracePt t="164519" x="7524750" y="1974850"/>
          <p14:tracePt t="164535" x="7410450" y="1981200"/>
          <p14:tracePt t="164552" x="7353300" y="1987550"/>
          <p14:tracePt t="164604" x="7359650" y="1987550"/>
          <p14:tracePt t="164619" x="7378700" y="1987550"/>
          <p14:tracePt t="164635" x="7410450" y="1974850"/>
          <p14:tracePt t="164652" x="7423150" y="1968500"/>
          <p14:tracePt t="164670" x="7435850" y="1968500"/>
          <p14:tracePt t="164686" x="7435850" y="1962150"/>
          <p14:tracePt t="164720" x="7423150" y="1968500"/>
          <p14:tracePt t="164736" x="7353300" y="2006600"/>
          <p14:tracePt t="164752" x="7264400" y="2044700"/>
          <p14:tracePt t="164769" x="7137400" y="2095500"/>
          <p14:tracePt t="164786" x="7023100" y="2139950"/>
          <p14:tracePt t="164805" x="6959600" y="2159000"/>
          <p14:tracePt t="164837" x="6965950" y="2152650"/>
          <p14:tracePt t="164852" x="6978650" y="2146300"/>
          <p14:tracePt t="164870" x="6997700" y="2139950"/>
          <p14:tracePt t="164886" x="7004050" y="2139950"/>
          <p14:tracePt t="165006" x="7004050" y="2133600"/>
          <p14:tracePt t="165014" x="7010400" y="2133600"/>
          <p14:tracePt t="165030" x="7016750" y="2127250"/>
          <p14:tracePt t="165037" x="7023100" y="2120900"/>
          <p14:tracePt t="165053" x="7029450" y="2114550"/>
          <p14:tracePt t="165070" x="7042150" y="2108200"/>
          <p14:tracePt t="165086" x="7048500" y="2095500"/>
          <p14:tracePt t="165103" x="7061200" y="2089150"/>
          <p14:tracePt t="165119" x="7073900" y="2089150"/>
          <p14:tracePt t="165153" x="7080250" y="2082800"/>
          <p14:tracePt t="165170" x="7092950" y="2076450"/>
          <p14:tracePt t="165186" x="7118350" y="2063750"/>
          <p14:tracePt t="165203" x="7131050" y="2051050"/>
          <p14:tracePt t="165220" x="7150100" y="2038350"/>
          <p14:tracePt t="165237" x="7169150" y="2025650"/>
          <p14:tracePt t="165238" x="7175500" y="2025650"/>
          <p14:tracePt t="165253" x="7181850" y="2019300"/>
          <p14:tracePt t="165270" x="7188200" y="2012950"/>
          <p14:tracePt t="165287" x="7188200" y="2006600"/>
          <p14:tracePt t="165303" x="7194550" y="2006600"/>
          <p14:tracePt t="165320" x="7194550" y="2000250"/>
          <p14:tracePt t="165336" x="7213600" y="1987550"/>
          <p14:tracePt t="165354" x="7226300" y="1981200"/>
          <p14:tracePt t="165370" x="7239000" y="1968500"/>
          <p14:tracePt t="165386" x="7245350" y="1962150"/>
          <p14:tracePt t="165455" x="7251700" y="1962150"/>
          <p14:tracePt t="165470" x="7264400" y="1955800"/>
          <p14:tracePt t="165486" x="7289800" y="1943100"/>
          <p14:tracePt t="165503" x="7302500" y="1936750"/>
          <p14:tracePt t="165520" x="7334250" y="1917700"/>
          <p14:tracePt t="165537" x="7372350" y="1905000"/>
          <p14:tracePt t="165553" x="7410450" y="1892300"/>
          <p14:tracePt t="165570" x="7429500" y="1885950"/>
          <p14:tracePt t="165587" x="7435850" y="1885950"/>
          <p14:tracePt t="165624" x="7442200" y="1885950"/>
          <p14:tracePt t="165638" x="7448550" y="1892300"/>
          <p14:tracePt t="165653" x="7467600" y="1905000"/>
          <p14:tracePt t="165669" x="7473950" y="1911350"/>
          <p14:tracePt t="165689" x="7537450" y="1943100"/>
          <p14:tracePt t="165706" x="7581900" y="1962150"/>
          <p14:tracePt t="165719" x="7594600" y="1962150"/>
          <p14:tracePt t="165737" x="7594600" y="1968500"/>
          <p14:tracePt t="165777" x="7594600" y="1962150"/>
          <p14:tracePt t="165832" x="7600950" y="1962150"/>
          <p14:tracePt t="165854" x="7613650" y="1962150"/>
          <p14:tracePt t="165870" x="7639050" y="1962150"/>
          <p14:tracePt t="165887" x="7702550" y="1968500"/>
          <p14:tracePt t="165903" x="7727950" y="1974850"/>
          <p14:tracePt t="165920" x="7785100" y="1981200"/>
          <p14:tracePt t="165937" x="7829550" y="1987550"/>
          <p14:tracePt t="165956" x="7854950" y="1987550"/>
          <p14:tracePt t="165972" x="7880350" y="1987550"/>
          <p14:tracePt t="165987" x="7893050" y="1987550"/>
          <p14:tracePt t="166003" x="7899400" y="1981200"/>
          <p14:tracePt t="166020" x="7899400" y="1974850"/>
          <p14:tracePt t="166147" x="7899400" y="1981200"/>
          <p14:tracePt t="166175" x="7899400" y="1987550"/>
          <p14:tracePt t="166219" x="7905750" y="1993900"/>
          <p14:tracePt t="166234" x="7912100" y="2000250"/>
          <p14:tracePt t="166242" x="7924800" y="2000250"/>
          <p14:tracePt t="166253" x="7943850" y="2006600"/>
          <p14:tracePt t="166270" x="8070850" y="2038350"/>
          <p14:tracePt t="166287" x="8255000" y="2070100"/>
          <p14:tracePt t="166304" x="8477250" y="2101850"/>
          <p14:tracePt t="166306" x="8585200" y="2120900"/>
          <p14:tracePt t="166320" x="8655050" y="2133600"/>
          <p14:tracePt t="166337" x="8845550" y="2171700"/>
          <p14:tracePt t="166354" x="8959850" y="2203450"/>
          <p14:tracePt t="166357" x="8972550" y="2203450"/>
          <p14:tracePt t="166371" x="8972550" y="2197100"/>
          <p14:tracePt t="166387" x="8909050" y="2152650"/>
          <p14:tracePt t="166404" x="8870950" y="2139950"/>
          <p14:tracePt t="166421" x="8832850" y="2133600"/>
          <p14:tracePt t="166471" x="8832850" y="2139950"/>
          <p14:tracePt t="166489" x="8839200" y="2146300"/>
          <p14:tracePt t="166503" x="8839200" y="2152650"/>
          <p14:tracePt t="166546" x="8839200" y="2159000"/>
          <p14:tracePt t="166578" x="8839200" y="2165350"/>
          <p14:tracePt t="166654" x="8845550" y="2165350"/>
          <p14:tracePt t="166671" x="8877300" y="2152650"/>
          <p14:tracePt t="166688" x="8928100" y="2139950"/>
          <p14:tracePt t="166704" x="8985250" y="2127250"/>
          <p14:tracePt t="166721" x="9036050" y="2108200"/>
          <p14:tracePt t="166739" x="9067800" y="2108200"/>
          <p14:tracePt t="166755" x="9093200" y="2101850"/>
          <p14:tracePt t="166771" x="9105900" y="2095500"/>
          <p14:tracePt t="166953" x="9105900" y="2089150"/>
          <p14:tracePt t="166960" x="9105900" y="2082800"/>
          <p14:tracePt t="166971" x="9105900" y="2076450"/>
          <p14:tracePt t="166989" x="9105900" y="2063750"/>
          <p14:tracePt t="167004" x="9112250" y="2051050"/>
          <p14:tracePt t="167021" x="9124950" y="2044700"/>
          <p14:tracePt t="167038" x="9137650" y="2038350"/>
          <p14:tracePt t="167054" x="9156700" y="2025650"/>
          <p14:tracePt t="167071" x="9182100" y="2019300"/>
          <p14:tracePt t="167088" x="9194800" y="2006600"/>
          <p14:tracePt t="167104" x="9213850" y="2000250"/>
          <p14:tracePt t="167121" x="9220200" y="1987550"/>
          <p14:tracePt t="167137" x="9226550" y="1987550"/>
          <p14:tracePt t="167270" x="9220200" y="1987550"/>
          <p14:tracePt t="167287" x="9213850" y="1987550"/>
          <p14:tracePt t="167305" x="9207500" y="1987550"/>
          <p14:tracePt t="167323" x="9207500" y="1981200"/>
          <p14:tracePt t="167339" x="9207500" y="1974850"/>
          <p14:tracePt t="167354" x="9207500" y="1968500"/>
          <p14:tracePt t="167372" x="9226550" y="1968500"/>
          <p14:tracePt t="167387" x="9251950" y="1968500"/>
          <p14:tracePt t="167404" x="9359900" y="1974850"/>
          <p14:tracePt t="167422" x="9569450" y="1993900"/>
          <p14:tracePt t="167438" x="9626600" y="1993900"/>
          <p14:tracePt t="167455" x="9690100" y="1993900"/>
          <p14:tracePt t="167472" x="9696450" y="1993900"/>
          <p14:tracePt t="167774" x="9696450" y="1987550"/>
          <p14:tracePt t="167842" x="9702800" y="1987550"/>
          <p14:tracePt t="167888" x="9709150" y="1987550"/>
          <p14:tracePt t="167894" x="9721850" y="1981200"/>
          <p14:tracePt t="167905" x="9740900" y="1974850"/>
          <p14:tracePt t="167922" x="9779000" y="1962150"/>
          <p14:tracePt t="167939" x="9848850" y="1949450"/>
          <p14:tracePt t="167955" x="9899650" y="1943100"/>
          <p14:tracePt t="167972" x="9982200" y="1930400"/>
          <p14:tracePt t="167988" x="10020300" y="1930400"/>
          <p14:tracePt t="168005" x="10071100" y="1924050"/>
          <p14:tracePt t="168023" x="10115550" y="1924050"/>
          <p14:tracePt t="168040" x="10242550" y="1924050"/>
          <p14:tracePt t="168056" x="10331450" y="1930400"/>
          <p14:tracePt t="168072" x="10496550" y="1955800"/>
          <p14:tracePt t="168088" x="10617200" y="1987550"/>
          <p14:tracePt t="168105" x="10687050" y="1993900"/>
          <p14:tracePt t="168123" x="10706100" y="2000250"/>
          <p14:tracePt t="168199" x="10712450" y="2000250"/>
          <p14:tracePt t="168207" x="10718800" y="2000250"/>
          <p14:tracePt t="168222" x="10737850" y="2006600"/>
          <p14:tracePt t="168243" x="10756900" y="2006600"/>
          <p14:tracePt t="168288" x="10756900" y="2000250"/>
          <p14:tracePt t="168306" x="10763250" y="1993900"/>
          <p14:tracePt t="168322" x="10782300" y="1987550"/>
          <p14:tracePt t="168339" x="10807700" y="1981200"/>
          <p14:tracePt t="168355" x="10845800" y="1974850"/>
          <p14:tracePt t="168372" x="10864850" y="1974850"/>
          <p14:tracePt t="168389" x="10883900" y="1968500"/>
          <p14:tracePt t="168406" x="10896600" y="1968500"/>
          <p14:tracePt t="168423" x="10902950" y="1962150"/>
          <p14:tracePt t="168524" x="10902950" y="1968500"/>
          <p14:tracePt t="168538" x="10902950" y="1974850"/>
          <p14:tracePt t="168826" x="10909300" y="1974850"/>
          <p14:tracePt t="168832" x="10915650" y="1974850"/>
          <p14:tracePt t="168841" x="10922000" y="1974850"/>
          <p14:tracePt t="168856" x="10928350" y="1974850"/>
          <p14:tracePt t="168873" x="10941050" y="1981200"/>
          <p14:tracePt t="168889" x="10947400" y="1981200"/>
          <p14:tracePt t="168906" x="10960100" y="1987550"/>
          <p14:tracePt t="168925" x="10966450" y="1987550"/>
          <p14:tracePt t="168956" x="10972800" y="1987550"/>
          <p14:tracePt t="169012" x="10979150" y="1987550"/>
          <p14:tracePt t="169145" x="10985500" y="1987550"/>
          <p14:tracePt t="169169" x="10991850" y="1987550"/>
          <p14:tracePt t="169176" x="10998200" y="1987550"/>
          <p14:tracePt t="169189" x="11017250" y="1987550"/>
          <p14:tracePt t="169206" x="11042650" y="1987550"/>
          <p14:tracePt t="169223" x="11068050" y="1974850"/>
          <p14:tracePt t="169239" x="11093450" y="1962150"/>
          <p14:tracePt t="169256" x="11118850" y="1949450"/>
          <p14:tracePt t="169272" x="11144250" y="1936750"/>
          <p14:tracePt t="169290" x="11176000" y="1930400"/>
          <p14:tracePt t="169307" x="11207750" y="1924050"/>
          <p14:tracePt t="169328" x="11233150" y="1924050"/>
          <p14:tracePt t="169339" x="11239500" y="1924050"/>
          <p14:tracePt t="169356" x="11245850" y="1924050"/>
          <p14:tracePt t="169374" x="11252200" y="1924050"/>
          <p14:tracePt t="169390" x="11277600" y="1924050"/>
          <p14:tracePt t="169406" x="11309350" y="1930400"/>
          <p14:tracePt t="169424" x="11341100" y="1930400"/>
          <p14:tracePt t="169440" x="11366500" y="1936750"/>
          <p14:tracePt t="169457" x="11398250" y="1936750"/>
          <p14:tracePt t="169458" x="11404600" y="1936750"/>
          <p14:tracePt t="169491" x="11410950" y="1936750"/>
          <p14:tracePt t="169587" x="11404600" y="1936750"/>
          <p14:tracePt t="169607" x="11372850" y="1936750"/>
          <p14:tracePt t="169623" x="11328400" y="1936750"/>
          <p14:tracePt t="169640" x="11220450" y="1943100"/>
          <p14:tracePt t="169656" x="11099800" y="1949450"/>
          <p14:tracePt t="169674" x="10947400" y="1955800"/>
          <p14:tracePt t="169690" x="10820400" y="1962150"/>
          <p14:tracePt t="169707" x="10668000" y="1968500"/>
          <p14:tracePt t="169723" x="10521950" y="1968500"/>
          <p14:tracePt t="169739" x="10337800" y="1962150"/>
          <p14:tracePt t="169757" x="9963150" y="1930400"/>
          <p14:tracePt t="169773" x="9544050" y="1892300"/>
          <p14:tracePt t="169789" x="9150350" y="1860550"/>
          <p14:tracePt t="169807" x="8801100" y="1835150"/>
          <p14:tracePt t="169824" x="8483600" y="1809750"/>
          <p14:tracePt t="169841" x="8229600" y="1797050"/>
          <p14:tracePt t="169857" x="8001000" y="1797050"/>
          <p14:tracePt t="169874" x="7740650" y="1809750"/>
          <p14:tracePt t="169890" x="7473950" y="1841500"/>
          <p14:tracePt t="169892" x="7346950" y="1860550"/>
          <p14:tracePt t="169907" x="7188200" y="1879600"/>
          <p14:tracePt t="169923" x="6883400" y="1905000"/>
          <p14:tracePt t="169941" x="6559550" y="1924050"/>
          <p14:tracePt t="169957" x="6324600" y="1930400"/>
          <p14:tracePt t="169974" x="6191250" y="1930400"/>
          <p14:tracePt t="169990" x="6172200" y="1930400"/>
          <p14:tracePt t="170007" x="6197600" y="1936750"/>
          <p14:tracePt t="170024" x="6267450" y="1968500"/>
          <p14:tracePt t="170040" x="6356350" y="2019300"/>
          <p14:tracePt t="170057" x="6407150" y="2070100"/>
          <p14:tracePt t="170074" x="6426200" y="2108200"/>
          <p14:tracePt t="170090" x="6413500" y="2152650"/>
          <p14:tracePt t="170107" x="6381750" y="2178050"/>
          <p14:tracePt t="170123" x="6343650" y="2190750"/>
          <p14:tracePt t="170140" x="6337300" y="2190750"/>
          <p14:tracePt t="170225" x="6337300" y="2197100"/>
          <p14:tracePt t="170232" x="6337300" y="2203450"/>
          <p14:tracePt t="170257" x="6337300" y="2209800"/>
          <p14:tracePt t="170377" x="6337300" y="2203450"/>
          <p14:tracePt t="170615" x="6343650" y="2203450"/>
          <p14:tracePt t="170623" x="6343650" y="2197100"/>
          <p14:tracePt t="170641" x="6362700" y="2190750"/>
          <p14:tracePt t="170658" x="6381750" y="2184400"/>
          <p14:tracePt t="170679" x="6419850" y="2184400"/>
          <p14:tracePt t="170693" x="6464300" y="2178050"/>
          <p14:tracePt t="170707" x="6521450" y="2171700"/>
          <p14:tracePt t="170724" x="6578600" y="2165350"/>
          <p14:tracePt t="170741" x="6616700" y="2159000"/>
          <p14:tracePt t="170757" x="6654800" y="2159000"/>
          <p14:tracePt t="170774" x="6692900" y="2152650"/>
          <p14:tracePt t="170791" x="6699250" y="2152650"/>
          <p14:tracePt t="170810" x="6705600" y="2152650"/>
          <p14:tracePt t="170858" x="6711950" y="2146300"/>
          <p14:tracePt t="170874" x="6731000" y="2133600"/>
          <p14:tracePt t="170891" x="6750050" y="2114550"/>
          <p14:tracePt t="170908" x="6769100" y="2089150"/>
          <p14:tracePt t="170925" x="6775450" y="2057400"/>
          <p14:tracePt t="170943" x="6775450" y="2032000"/>
          <p14:tracePt t="170960" x="6775450" y="1993900"/>
          <p14:tracePt t="170975" x="6775450" y="1981200"/>
          <p14:tracePt t="170991" x="6762750" y="1968500"/>
          <p14:tracePt t="171008" x="6743700" y="1955800"/>
          <p14:tracePt t="171025" x="6718300" y="1943100"/>
          <p14:tracePt t="171041" x="6692900" y="1930400"/>
          <p14:tracePt t="171058" x="6648450" y="1924050"/>
          <p14:tracePt t="171074" x="6604000" y="1924050"/>
          <p14:tracePt t="171091" x="6508750" y="1924050"/>
          <p14:tracePt t="171108" x="6400800" y="1936750"/>
          <p14:tracePt t="171125" x="6311900" y="1955800"/>
          <p14:tracePt t="171142" x="6267450" y="1968500"/>
          <p14:tracePt t="171158" x="6261100" y="1993900"/>
          <p14:tracePt t="171174" x="6261100" y="2012950"/>
          <p14:tracePt t="171193" x="6286500" y="2070100"/>
          <p14:tracePt t="171209" x="6305550" y="2082800"/>
          <p14:tracePt t="171225" x="6356350" y="2120900"/>
          <p14:tracePt t="171242" x="6432550" y="2152650"/>
          <p14:tracePt t="171258" x="6457950" y="2165350"/>
          <p14:tracePt t="171275" x="6483350" y="2171700"/>
          <p14:tracePt t="171292" x="6496050" y="2171700"/>
          <p14:tracePt t="171308" x="6508750" y="2171700"/>
          <p14:tracePt t="171324" x="6540500" y="2159000"/>
          <p14:tracePt t="171341" x="6572250" y="2152650"/>
          <p14:tracePt t="171358" x="6623050" y="2146300"/>
          <p14:tracePt t="171375" x="6654800" y="2139950"/>
          <p14:tracePt t="171391" x="6692900" y="2133600"/>
          <p14:tracePt t="171408" x="6699250" y="2127250"/>
          <p14:tracePt t="171425" x="6705600" y="2127250"/>
          <p14:tracePt t="171458" x="6705600" y="2120900"/>
          <p14:tracePt t="171526" x="6705600" y="2114550"/>
          <p14:tracePt t="171542" x="6724650" y="2114550"/>
          <p14:tracePt t="171559" x="6743700" y="2108200"/>
          <p14:tracePt t="171576" x="6762750" y="2108200"/>
          <p14:tracePt t="171591" x="6788150" y="2108200"/>
          <p14:tracePt t="171608" x="6819900" y="2108200"/>
          <p14:tracePt t="171625" x="6902450" y="2114550"/>
          <p14:tracePt t="171641" x="7004050" y="2127250"/>
          <p14:tracePt t="171658" x="7086600" y="2127250"/>
          <p14:tracePt t="171675" x="7150100" y="2127250"/>
          <p14:tracePt t="171693" x="7232650" y="2127250"/>
          <p14:tracePt t="171710" x="7473950" y="2159000"/>
          <p14:tracePt t="171725" x="7613650" y="2178050"/>
          <p14:tracePt t="171743" x="7931150" y="2228850"/>
          <p14:tracePt t="171759" x="8051800" y="2241550"/>
          <p14:tracePt t="171775" x="8115300" y="2247900"/>
          <p14:tracePt t="171791" x="8128000" y="2247900"/>
          <p14:tracePt t="171809" x="8134350" y="2241550"/>
          <p14:tracePt t="171825" x="8134350" y="2228850"/>
          <p14:tracePt t="171842" x="8140700" y="2228850"/>
          <p14:tracePt t="171859" x="8147050" y="2222500"/>
          <p14:tracePt t="171874" x="8204200" y="2216150"/>
          <p14:tracePt t="171892" x="8312150" y="2209800"/>
          <p14:tracePt t="171909" x="8420100" y="2197100"/>
          <p14:tracePt t="171910" x="8470900" y="2190750"/>
          <p14:tracePt t="171927" x="8540750" y="2184400"/>
          <p14:tracePt t="171944" x="8566150" y="2184400"/>
          <p14:tracePt t="171988" x="8566150" y="2178050"/>
          <p14:tracePt t="172135" x="8572500" y="2178050"/>
          <p14:tracePt t="172140" x="8578850" y="2178050"/>
          <p14:tracePt t="172158" x="8591550" y="2178050"/>
          <p14:tracePt t="172175" x="8616950" y="2165350"/>
          <p14:tracePt t="172193" x="8648700" y="2159000"/>
          <p14:tracePt t="172208" x="8674100" y="2146300"/>
          <p14:tracePt t="172225" x="8686800" y="2146300"/>
          <p14:tracePt t="172241" x="8705850" y="2133600"/>
          <p14:tracePt t="172259" x="8724900" y="2127250"/>
          <p14:tracePt t="172276" x="8743950" y="2120900"/>
          <p14:tracePt t="172292" x="8769350" y="2120900"/>
          <p14:tracePt t="172311" x="8794750" y="2120900"/>
          <p14:tracePt t="172325" x="8813800" y="2120900"/>
          <p14:tracePt t="172342" x="8826500" y="2120900"/>
          <p14:tracePt t="172400" x="8832850" y="2120900"/>
          <p14:tracePt t="172414" x="8839200" y="2120900"/>
          <p14:tracePt t="172429" x="8845550" y="2120900"/>
          <p14:tracePt t="172443" x="8851900" y="2120900"/>
          <p14:tracePt t="172459" x="8864600" y="2120900"/>
          <p14:tracePt t="172475" x="8870950" y="2120900"/>
          <p14:tracePt t="172492" x="8877300" y="2120900"/>
          <p14:tracePt t="172508" x="8883650" y="2120900"/>
          <p14:tracePt t="172543" x="8890000" y="2120900"/>
          <p14:tracePt t="172559" x="8890000" y="2114550"/>
          <p14:tracePt t="172576" x="8890000" y="2108200"/>
          <p14:tracePt t="172592" x="8896350" y="2108200"/>
          <p14:tracePt t="172627" x="8896350" y="2101850"/>
          <p14:tracePt t="172718" x="8896350" y="2095500"/>
          <p14:tracePt t="172730" x="8890000" y="2095500"/>
          <p14:tracePt t="172754" x="8883650" y="2095500"/>
          <p14:tracePt t="172770" x="8877300" y="2095500"/>
          <p14:tracePt t="172795" x="8870950" y="2095500"/>
          <p14:tracePt t="172875" x="8870950" y="2089150"/>
          <p14:tracePt t="172891" x="8864600" y="2089150"/>
          <p14:tracePt t="172898" x="8864600" y="2082800"/>
          <p14:tracePt t="172943" x="8858250" y="2082800"/>
          <p14:tracePt t="173064" x="8851900" y="2082800"/>
          <p14:tracePt t="173076" x="8845550" y="2082800"/>
          <p14:tracePt t="173093" x="8839200" y="2082800"/>
          <p14:tracePt t="173109" x="8820150" y="2089150"/>
          <p14:tracePt t="173127" x="8807450" y="2095500"/>
          <p14:tracePt t="173143" x="8794750" y="2101850"/>
          <p14:tracePt t="173160" x="8782050" y="2101850"/>
          <p14:tracePt t="173193" x="8782050" y="2108200"/>
          <p14:tracePt t="173519" x="8775700" y="2108200"/>
          <p14:tracePt t="173526" x="8769350" y="2108200"/>
          <p14:tracePt t="173543" x="8737600" y="2108200"/>
          <p14:tracePt t="173560" x="8718550" y="2114550"/>
          <p14:tracePt t="173579" x="8699500" y="2114550"/>
          <p14:tracePt t="173594" x="8686800" y="2120900"/>
          <p14:tracePt t="173610" x="8680450" y="2120900"/>
          <p14:tracePt t="173796" x="8674100" y="2120900"/>
          <p14:tracePt t="173818" x="8667750" y="2114550"/>
          <p14:tracePt t="173843" x="8661400" y="2114550"/>
          <p14:tracePt t="173863" x="8661400" y="2108200"/>
          <p14:tracePt t="173876" x="8655050" y="2108200"/>
          <p14:tracePt t="173894" x="8648700" y="2108200"/>
          <p14:tracePt t="173910" x="8636000" y="2108200"/>
          <p14:tracePt t="173927" x="8629650" y="2108200"/>
          <p14:tracePt t="173944" x="8610600" y="2108200"/>
          <p14:tracePt t="173960" x="8585200" y="2108200"/>
          <p14:tracePt t="173977" x="8547100" y="2108200"/>
          <p14:tracePt t="173993" x="8509000" y="2114550"/>
          <p14:tracePt t="174010" x="8470900" y="2127250"/>
          <p14:tracePt t="174027" x="8451850" y="2127250"/>
          <p14:tracePt t="174043" x="8445500" y="2127250"/>
          <p14:tracePt t="174060" x="8439150" y="2127250"/>
          <p14:tracePt t="174076" x="8439150" y="2120900"/>
          <p14:tracePt t="174094" x="8432800" y="2120900"/>
          <p14:tracePt t="174165" x="8426450" y="2120900"/>
          <p14:tracePt t="174359" x="8426450" y="2127250"/>
          <p14:tracePt t="174463" x="8432800" y="2127250"/>
          <p14:tracePt t="174477" x="8432800" y="2120900"/>
          <p14:tracePt t="174494" x="8439150" y="2120900"/>
          <p14:tracePt t="174510" x="8445500" y="2120900"/>
          <p14:tracePt t="174527" x="8451850" y="2120900"/>
          <p14:tracePt t="174560" x="8458200" y="2120900"/>
          <p14:tracePt t="174689" x="8464550" y="2120900"/>
          <p14:tracePt t="174696" x="8470900" y="2120900"/>
          <p14:tracePt t="174713" x="8496300" y="2120900"/>
          <p14:tracePt t="174728" x="8509000" y="2120900"/>
          <p14:tracePt t="174744" x="8515350" y="2120900"/>
          <p14:tracePt t="174760" x="8521700" y="2120900"/>
          <p14:tracePt t="174794" x="8534400" y="2127250"/>
          <p14:tracePt t="174811" x="8559800" y="2127250"/>
          <p14:tracePt t="174829" x="8616950" y="2133600"/>
          <p14:tracePt t="174844" x="8693150" y="2146300"/>
          <p14:tracePt t="174861" x="8775700" y="2159000"/>
          <p14:tracePt t="174877" x="8877300" y="2178050"/>
          <p14:tracePt t="174895" x="9004300" y="2203450"/>
          <p14:tracePt t="174911" x="9099550" y="2216150"/>
          <p14:tracePt t="174994" x="9105900" y="2216150"/>
          <p14:tracePt t="175002" x="9112250" y="2216150"/>
          <p14:tracePt t="175012" x="9118600" y="2216150"/>
          <p14:tracePt t="175027" x="9131300" y="2216150"/>
          <p14:tracePt t="175045" x="9150350" y="2216150"/>
          <p14:tracePt t="175061" x="9163050" y="2216150"/>
          <p14:tracePt t="175078" x="9175750" y="2209800"/>
          <p14:tracePt t="175096" x="9188450" y="2209800"/>
          <p14:tracePt t="175113" x="9207500" y="2203450"/>
          <p14:tracePt t="175128" x="9220200" y="2203450"/>
          <p14:tracePt t="175146" x="9239250" y="2203450"/>
          <p14:tracePt t="175162" x="9264650" y="2203450"/>
          <p14:tracePt t="175179" x="9277350" y="2197100"/>
          <p14:tracePt t="175196" x="9302750" y="2197100"/>
          <p14:tracePt t="175211" x="9315450" y="2197100"/>
          <p14:tracePt t="175229" x="9340850" y="2197100"/>
          <p14:tracePt t="175245" x="9359900" y="2197100"/>
          <p14:tracePt t="175262" x="9417050" y="2197100"/>
          <p14:tracePt t="175278" x="9493250" y="2197100"/>
          <p14:tracePt t="175295" x="9582150" y="2197100"/>
          <p14:tracePt t="175311" x="9664700" y="2197100"/>
          <p14:tracePt t="175328" x="9715500" y="2197100"/>
          <p14:tracePt t="175344" x="9753600" y="2197100"/>
          <p14:tracePt t="175361" x="9785350" y="2197100"/>
          <p14:tracePt t="175379" x="9836150" y="2190750"/>
          <p14:tracePt t="175395" x="9880600" y="2178050"/>
          <p14:tracePt t="175411" x="9918700" y="2159000"/>
          <p14:tracePt t="175428" x="9937750" y="2152650"/>
          <p14:tracePt t="175445" x="9944100" y="2146300"/>
          <p14:tracePt t="175533" x="9937750" y="2146300"/>
          <p14:tracePt t="175542" x="9931400" y="2146300"/>
          <p14:tracePt t="175550" x="9925050" y="2146300"/>
          <p14:tracePt t="175561" x="9918700" y="2152650"/>
          <p14:tracePt t="175578" x="9906000" y="2159000"/>
          <p14:tracePt t="175594" x="9893300" y="2171700"/>
          <p14:tracePt t="175612" x="9880600" y="2178050"/>
          <p14:tracePt t="175629" x="9874250" y="2184400"/>
          <p14:tracePt t="175678" x="9874250" y="2178050"/>
          <p14:tracePt t="175695" x="9880600" y="2165350"/>
          <p14:tracePt t="175712" x="9880600" y="2152650"/>
          <p14:tracePt t="175728" x="9880600" y="2146300"/>
          <p14:tracePt t="175762" x="9880600" y="2139950"/>
          <p14:tracePt t="175777" x="9886950" y="2139950"/>
          <p14:tracePt t="175794" x="9912350" y="2139950"/>
          <p14:tracePt t="175811" x="10001250" y="2152650"/>
          <p14:tracePt t="175828" x="10052050" y="2159000"/>
          <p14:tracePt t="175845" x="10058400" y="2159000"/>
          <p14:tracePt t="175897" x="10058400" y="2165350"/>
          <p14:tracePt t="175912" x="10058400" y="2171700"/>
          <p14:tracePt t="175928" x="10058400" y="2190750"/>
          <p14:tracePt t="175945" x="10058400" y="2197100"/>
          <p14:tracePt t="175962" x="10058400" y="2203450"/>
          <p14:tracePt t="176063" x="10064750" y="2203450"/>
          <p14:tracePt t="176068" x="10071100" y="2203450"/>
          <p14:tracePt t="176079" x="10077450" y="2203450"/>
          <p14:tracePt t="176111" x="10083800" y="2209800"/>
          <p14:tracePt t="176196" x="10083800" y="2216150"/>
          <p14:tracePt t="176229" x="10083800" y="2222500"/>
          <p14:tracePt t="176262" x="10090150" y="2228850"/>
          <p14:tracePt t="176278" x="10090150" y="2235200"/>
          <p14:tracePt t="176487" x="10096500" y="2235200"/>
          <p14:tracePt t="176492" x="10096500" y="2228850"/>
          <p14:tracePt t="176519" x="10096500" y="2222500"/>
          <p14:tracePt t="176534" x="10102850" y="2216150"/>
          <p14:tracePt t="176548" x="10109200" y="2216150"/>
          <p14:tracePt t="176565" x="10147300" y="2216150"/>
          <p14:tracePt t="176581" x="10172700" y="2216150"/>
          <p14:tracePt t="176597" x="10287000" y="2203450"/>
          <p14:tracePt t="176613" x="10363200" y="2203450"/>
          <p14:tracePt t="176630" x="10629900" y="2203450"/>
          <p14:tracePt t="176647" x="10769600" y="2190750"/>
          <p14:tracePt t="176663" x="10890250" y="2178050"/>
          <p14:tracePt t="176681" x="10947400" y="2165350"/>
          <p14:tracePt t="176699" x="10953750" y="2146300"/>
          <p14:tracePt t="176712" x="10960100" y="2139950"/>
          <p14:tracePt t="176731" x="10966450" y="2133600"/>
          <p14:tracePt t="176749" x="10979150" y="2127250"/>
          <p14:tracePt t="176766" x="10998200" y="2120900"/>
          <p14:tracePt t="176779" x="11017250" y="2108200"/>
          <p14:tracePt t="176796" x="11036300" y="2101850"/>
          <p14:tracePt t="176813" x="11042650" y="2095500"/>
          <p14:tracePt t="176830" x="11061700" y="2089150"/>
          <p14:tracePt t="176846" x="11068050" y="2089150"/>
          <p14:tracePt t="176862" x="11080750" y="2089150"/>
          <p14:tracePt t="176880" x="11150600" y="2114550"/>
          <p14:tracePt t="176897" x="11220450" y="2127250"/>
          <p14:tracePt t="176912" x="11315700" y="2146300"/>
          <p14:tracePt t="176929" x="11372850" y="2146300"/>
          <p14:tracePt t="176946" x="11417300" y="2146300"/>
          <p14:tracePt t="176963" x="11449050" y="2146300"/>
          <p14:tracePt t="176979" x="11468100" y="2146300"/>
          <p14:tracePt t="176996" x="11493500" y="2146300"/>
          <p14:tracePt t="177013" x="11518900" y="2146300"/>
          <p14:tracePt t="177029" x="11537950" y="2146300"/>
          <p14:tracePt t="177046" x="11557000" y="2146300"/>
          <p14:tracePt t="177063" x="11563350" y="2146300"/>
          <p14:tracePt t="177130" x="11569700" y="2146300"/>
          <p14:tracePt t="177148" x="11576050" y="2146300"/>
          <p14:tracePt t="177152" x="11582400" y="2146300"/>
          <p14:tracePt t="177163" x="11595100" y="2146300"/>
          <p14:tracePt t="177180" x="11607800" y="2146300"/>
          <p14:tracePt t="177196" x="11633200" y="2139950"/>
          <p14:tracePt t="177214" x="11645900" y="2133600"/>
          <p14:tracePt t="177230" x="11671300" y="2120900"/>
          <p14:tracePt t="177246" x="11684000" y="2114550"/>
          <p14:tracePt t="177264" x="11696700" y="2108200"/>
          <p14:tracePt t="177279" x="11709400" y="2095500"/>
          <p14:tracePt t="177296" x="11715750" y="2089150"/>
          <p14:tracePt t="177330" x="11696700" y="2089150"/>
          <p14:tracePt t="177346" x="11645900" y="2089150"/>
          <p14:tracePt t="177364" x="11588750" y="2095500"/>
          <p14:tracePt t="177380" x="11506200" y="2101850"/>
          <p14:tracePt t="177396" x="11423650" y="2108200"/>
          <p14:tracePt t="177397" x="11385550" y="2108200"/>
          <p14:tracePt t="177414" x="11283950" y="2114550"/>
          <p14:tracePt t="177430" x="11258550" y="2114550"/>
          <p14:tracePt t="177431" x="11239500" y="2114550"/>
          <p14:tracePt t="177446" x="11207750" y="2120900"/>
          <p14:tracePt t="177465" x="11169650" y="2127250"/>
          <p14:tracePt t="177480" x="11118850" y="2139950"/>
          <p14:tracePt t="177500" x="10966450" y="2178050"/>
          <p14:tracePt t="177514" x="10814050" y="2209800"/>
          <p14:tracePt t="177530" x="10642600" y="2241550"/>
          <p14:tracePt t="177546" x="10471150" y="2254250"/>
          <p14:tracePt t="177563" x="10312400" y="2260600"/>
          <p14:tracePt t="177579" x="10128250" y="2260600"/>
          <p14:tracePt t="177597" x="9994900" y="2247900"/>
          <p14:tracePt t="177613" x="9690100" y="2184400"/>
          <p14:tracePt t="177629" x="9321800" y="2146300"/>
          <p14:tracePt t="177646" x="8915400" y="2108200"/>
          <p14:tracePt t="177648" x="8731250" y="2089150"/>
          <p14:tracePt t="177664" x="8356600" y="2044700"/>
          <p14:tracePt t="177680" x="8172450" y="2025650"/>
          <p14:tracePt t="177698" x="7696200" y="1981200"/>
          <p14:tracePt t="177713" x="7531100" y="1968500"/>
          <p14:tracePt t="177731" x="7086600" y="1962150"/>
          <p14:tracePt t="177747" x="6838950" y="1962150"/>
          <p14:tracePt t="177764" x="6654800" y="1962150"/>
          <p14:tracePt t="177780" x="6521450" y="1962150"/>
          <p14:tracePt t="177798" x="6457950" y="1974850"/>
          <p14:tracePt t="177816" x="6445250" y="1993900"/>
          <p14:tracePt t="177833" x="6445250" y="2012950"/>
          <p14:tracePt t="177849" x="6457950" y="2051050"/>
          <p14:tracePt t="177866" x="6477000" y="2108200"/>
          <p14:tracePt t="177881" x="6477000" y="2127250"/>
          <p14:tracePt t="177897" x="6483350" y="2159000"/>
          <p14:tracePt t="177914" x="6483350" y="2190750"/>
          <p14:tracePt t="177932" x="6477000" y="2203450"/>
          <p14:tracePt t="177947" x="6477000" y="2216150"/>
          <p14:tracePt t="177964" x="6477000" y="2222500"/>
          <p14:tracePt t="177980" x="6477000" y="2247900"/>
          <p14:tracePt t="177997" x="6477000" y="2279650"/>
          <p14:tracePt t="178016" x="6464300" y="2305050"/>
          <p14:tracePt t="178030" x="6445250" y="2336800"/>
          <p14:tracePt t="178046" x="6426200" y="2362200"/>
          <p14:tracePt t="178063" x="6419850" y="2368550"/>
          <p14:tracePt t="178081" x="6413500" y="2374900"/>
          <p14:tracePt t="178099" x="6407150" y="2381250"/>
          <p14:tracePt t="178117" x="6407150" y="2393950"/>
          <p14:tracePt t="178131" x="6400800" y="2393950"/>
          <p14:tracePt t="178147" x="6394450" y="2406650"/>
          <p14:tracePt t="178163" x="6388100" y="2406650"/>
          <p14:tracePt t="178180" x="6388100" y="2413000"/>
          <p14:tracePt t="178218" x="6388100" y="2406650"/>
          <p14:tracePt t="178230" x="6388100" y="2400300"/>
          <p14:tracePt t="178251" x="6400800" y="2368550"/>
          <p14:tracePt t="178263" x="6407150" y="2355850"/>
          <p14:tracePt t="178281" x="6413500" y="2343150"/>
          <p14:tracePt t="178314" x="6413500" y="2336800"/>
          <p14:tracePt t="178387" x="6413500" y="2330450"/>
          <p14:tracePt t="178612" x="6413500" y="2324100"/>
          <p14:tracePt t="178629" x="6419850" y="2317750"/>
          <p14:tracePt t="178648" x="6426200" y="2317750"/>
          <p14:tracePt t="178665" x="6432550" y="2317750"/>
          <p14:tracePt t="178697" x="6438900" y="2317750"/>
          <p14:tracePt t="178714" x="6438900" y="2311400"/>
          <p14:tracePt t="178748" x="6445250" y="2305050"/>
          <p14:tracePt t="178764" x="6451600" y="2298700"/>
          <p14:tracePt t="178782" x="6457950" y="2298700"/>
          <p14:tracePt t="178874" x="6464300" y="2292350"/>
          <p14:tracePt t="178883" x="6464300" y="2286000"/>
          <p14:tracePt t="178900" x="6470650" y="2279650"/>
          <p14:tracePt t="178914" x="6477000" y="2273300"/>
          <p14:tracePt t="179217" x="6483350" y="2273300"/>
          <p14:tracePt t="179224" x="6483350" y="2266950"/>
          <p14:tracePt t="179356" x="6489700" y="2266950"/>
          <p14:tracePt t="179369" x="6496050" y="2266950"/>
          <p14:tracePt t="179377" x="6496050" y="2260600"/>
          <p14:tracePt t="179397" x="6502400" y="2254250"/>
          <p14:tracePt t="179466" x="6508750" y="2254250"/>
          <p14:tracePt t="179522" x="6508750" y="2273300"/>
          <p14:tracePt t="179531" x="6515100" y="2286000"/>
          <p14:tracePt t="179549" x="6515100" y="2317750"/>
          <p14:tracePt t="179565" x="6508750" y="2355850"/>
          <p14:tracePt t="179581" x="6502400" y="2393950"/>
          <p14:tracePt t="179598" x="6496050" y="2413000"/>
          <p14:tracePt t="179615" x="6489700" y="2419350"/>
          <p14:tracePt t="179631" x="6483350" y="2425700"/>
          <p14:tracePt t="179649" x="6477000" y="2432050"/>
          <p14:tracePt t="179665" x="6451600" y="2451100"/>
          <p14:tracePt t="179682" x="6432550" y="2470150"/>
          <p14:tracePt t="179699" x="6407150" y="2495550"/>
          <p14:tracePt t="179700" x="6400800" y="2501900"/>
          <p14:tracePt t="179715" x="6394450" y="2514600"/>
          <p14:tracePt t="179716" x="6388100" y="2520950"/>
          <p14:tracePt t="179731" x="6388100" y="2527300"/>
          <p14:tracePt t="179798" x="6388100" y="2520950"/>
          <p14:tracePt t="179812" x="6394450" y="2514600"/>
          <p14:tracePt t="179831" x="6407150" y="2501900"/>
          <p14:tracePt t="179848" x="6413500" y="2495550"/>
          <p14:tracePt t="179882" x="6419850" y="2489200"/>
          <p14:tracePt t="179899" x="6438900" y="2482850"/>
          <p14:tracePt t="179900" x="6445250" y="2476500"/>
          <p14:tracePt t="179915" x="6457950" y="2476500"/>
          <p14:tracePt t="179931" x="6502400" y="2463800"/>
          <p14:tracePt t="179948" x="6584950" y="2438400"/>
          <p14:tracePt t="179965" x="6673850" y="2413000"/>
          <p14:tracePt t="179981" x="6769100" y="2374900"/>
          <p14:tracePt t="179999" x="6807200" y="2362200"/>
          <p14:tracePt t="180015" x="6826250" y="2362200"/>
          <p14:tracePt t="180032" x="6851650" y="2362200"/>
          <p14:tracePt t="180048" x="6864350" y="2374900"/>
          <p14:tracePt t="180065" x="6870700" y="2387600"/>
          <p14:tracePt t="180082" x="6877050" y="2393950"/>
          <p14:tracePt t="180099" x="6877050" y="2400300"/>
          <p14:tracePt t="180149" x="6883400" y="2393950"/>
          <p14:tracePt t="180165" x="6896100" y="2374900"/>
          <p14:tracePt t="180182" x="6908800" y="2362200"/>
          <p14:tracePt t="180198" x="6908800" y="2355850"/>
          <p14:tracePt t="180216" x="6921500" y="2349500"/>
          <p14:tracePt t="180218" x="6921500" y="2343150"/>
          <p14:tracePt t="180232" x="6927850" y="2336800"/>
          <p14:tracePt t="180249" x="6940550" y="2330450"/>
          <p14:tracePt t="180266" x="6965950" y="2324100"/>
          <p14:tracePt t="180283" x="6991350" y="2324100"/>
          <p14:tracePt t="180299" x="7010400" y="2317750"/>
          <p14:tracePt t="180316" x="7042150" y="2324100"/>
          <p14:tracePt t="180317" x="7061200" y="2330450"/>
          <p14:tracePt t="180332" x="7112000" y="2355850"/>
          <p14:tracePt t="180349" x="7226300" y="2413000"/>
          <p14:tracePt t="180366" x="7321550" y="2457450"/>
          <p14:tracePt t="180383" x="7416800" y="2501900"/>
          <p14:tracePt t="180401" x="7480300" y="2533650"/>
          <p14:tracePt t="180418" x="7493000" y="2540000"/>
          <p14:tracePt t="180449" x="7486650" y="2527300"/>
          <p14:tracePt t="180466" x="7467600" y="2508250"/>
          <p14:tracePt t="180482" x="7448550" y="2495550"/>
          <p14:tracePt t="180501" x="7442200" y="2489200"/>
          <p14:tracePt t="180610" x="7435850" y="2489200"/>
          <p14:tracePt t="180619" x="7435850" y="2482850"/>
          <p14:tracePt t="180626" x="7429500" y="2482850"/>
          <p14:tracePt t="180636" x="7423150" y="2482850"/>
          <p14:tracePt t="180650" x="7423150" y="2476500"/>
          <p14:tracePt t="180666" x="7397750" y="2470150"/>
          <p14:tracePt t="180684" x="7385050" y="2463800"/>
          <p14:tracePt t="180699" x="7366000" y="2463800"/>
          <p14:tracePt t="180716" x="7340600" y="2457450"/>
          <p14:tracePt t="180733" x="7321550" y="2457450"/>
          <p14:tracePt t="180750" x="7308850" y="2457450"/>
          <p14:tracePt t="180766" x="7302500" y="2457450"/>
          <p14:tracePt t="180816" x="7315200" y="2457450"/>
          <p14:tracePt t="180833" x="7340600" y="2457450"/>
          <p14:tracePt t="180850" x="7359650" y="2457450"/>
          <p14:tracePt t="180866" x="7385050" y="2451100"/>
          <p14:tracePt t="180883" x="7442200" y="2444750"/>
          <p14:tracePt t="180900" x="7505700" y="2438400"/>
          <p14:tracePt t="180916" x="7581900" y="2432050"/>
          <p14:tracePt t="180933" x="7658100" y="2425700"/>
          <p14:tracePt t="180949" x="7721600" y="2419350"/>
          <p14:tracePt t="180967" x="7772400" y="2413000"/>
          <p14:tracePt t="180983" x="7791450" y="2413000"/>
          <p14:tracePt t="181026" x="7797800" y="2413000"/>
          <p14:tracePt t="181057" x="7804150" y="2413000"/>
          <p14:tracePt t="181082" x="7810500" y="2413000"/>
          <p14:tracePt t="181116" x="7816850" y="2413000"/>
          <p14:tracePt t="181133" x="7829550" y="2413000"/>
          <p14:tracePt t="181150" x="7861300" y="2413000"/>
          <p14:tracePt t="181167" x="7893050" y="2413000"/>
          <p14:tracePt t="181183" x="7918450" y="2413000"/>
          <p14:tracePt t="181200" x="7931150" y="2413000"/>
          <p14:tracePt t="181216" x="7956550" y="2406650"/>
          <p14:tracePt t="181233" x="7969250" y="2400300"/>
          <p14:tracePt t="181249" x="7975600" y="2393950"/>
          <p14:tracePt t="181266" x="7981950" y="2393950"/>
          <p14:tracePt t="181432" x="7975600" y="2393950"/>
          <p14:tracePt t="181441" x="7969250" y="2393950"/>
          <p14:tracePt t="181467" x="7969250" y="2400300"/>
          <p14:tracePt t="181483" x="7969250" y="2406650"/>
          <p14:tracePt t="181500" x="7969250" y="2413000"/>
          <p14:tracePt t="181516" x="7981950" y="2419350"/>
          <p14:tracePt t="181533" x="8013700" y="2419350"/>
          <p14:tracePt t="181549" x="8102600" y="2438400"/>
          <p14:tracePt t="181567" x="8274050" y="2470150"/>
          <p14:tracePt t="181583" x="8509000" y="2495550"/>
          <p14:tracePt t="181599" x="8699500" y="2514600"/>
          <p14:tracePt t="181617" x="8953500" y="2527300"/>
          <p14:tracePt t="181633" x="9010650" y="2527300"/>
          <p14:tracePt t="181649" x="9093200" y="2520950"/>
          <p14:tracePt t="181666" x="9105900" y="2508250"/>
          <p14:tracePt t="181684" x="9105900" y="2501900"/>
          <p14:tracePt t="181702" x="9105900" y="2495550"/>
          <p14:tracePt t="181751" x="9112250" y="2495550"/>
          <p14:tracePt t="181769" x="9144000" y="2495550"/>
          <p14:tracePt t="181786" x="9213850" y="2489200"/>
          <p14:tracePt t="181799" x="9283700" y="2476500"/>
          <p14:tracePt t="181817" x="9372600" y="2457450"/>
          <p14:tracePt t="181833" x="9398000" y="2451100"/>
          <p14:tracePt t="181851" x="9442450" y="2438400"/>
          <p14:tracePt t="181867" x="9448800" y="2438400"/>
          <p14:tracePt t="181886" x="9455150" y="2438400"/>
          <p14:tracePt t="182104" x="9448800" y="2438400"/>
          <p14:tracePt t="182112" x="9442450" y="2438400"/>
          <p14:tracePt t="182125" x="9436100" y="2438400"/>
          <p14:tracePt t="182136" x="9429750" y="2438400"/>
          <p14:tracePt t="182151" x="9417050" y="2438400"/>
          <p14:tracePt t="182169" x="9398000" y="2444750"/>
          <p14:tracePt t="182184" x="9385300" y="2444750"/>
          <p14:tracePt t="182201" x="9366250" y="2444750"/>
          <p14:tracePt t="182217" x="9353550" y="2444750"/>
          <p14:tracePt t="182234" x="9347200" y="2444750"/>
          <p14:tracePt t="182251" x="9334500" y="2444750"/>
          <p14:tracePt t="182267" x="9328150" y="2438400"/>
          <p14:tracePt t="182284" x="9321800" y="2438400"/>
          <p14:tracePt t="182301" x="9321800" y="2432050"/>
          <p14:tracePt t="182317" x="9328150" y="2419350"/>
          <p14:tracePt t="182333" x="9385300" y="2406650"/>
          <p14:tracePt t="182350" x="9442450" y="2400300"/>
          <p14:tracePt t="182369" x="9512300" y="2400300"/>
          <p14:tracePt t="182383" x="9626600" y="2406650"/>
          <p14:tracePt t="182401" x="9779000" y="2425700"/>
          <p14:tracePt t="182418" x="9950450" y="2451100"/>
          <p14:tracePt t="182434" x="10160000" y="2482850"/>
          <p14:tracePt t="182451" x="10388600" y="2501900"/>
          <p14:tracePt t="182468" x="10642600" y="2520950"/>
          <p14:tracePt t="182484" x="10814050" y="2520950"/>
          <p14:tracePt t="182503" x="10947400" y="2520950"/>
          <p14:tracePt t="182517" x="10979150" y="2520950"/>
          <p14:tracePt t="182595" x="10979150" y="2527300"/>
          <p14:tracePt t="182620" x="10979150" y="2533650"/>
          <p14:tracePt t="182650" x="10985500" y="2527300"/>
          <p14:tracePt t="182667" x="10998200" y="2489200"/>
          <p14:tracePt t="182684" x="10998200" y="2425700"/>
          <p14:tracePt t="182701" x="10985500" y="2368550"/>
          <p14:tracePt t="182719" x="10985500" y="2247900"/>
          <p14:tracePt t="182735" x="11023600" y="2139950"/>
          <p14:tracePt t="182751" x="11055350" y="2082800"/>
          <p14:tracePt t="182768" x="11080750" y="2057400"/>
          <p14:tracePt t="182784" x="11087100" y="2038350"/>
          <p14:tracePt t="182801" x="11087100" y="2032000"/>
          <p14:tracePt t="182850" x="11080750" y="2025650"/>
          <p14:tracePt t="182868" x="11074400" y="2025650"/>
          <p14:tracePt t="182884" x="11068050" y="2012950"/>
          <p14:tracePt t="182903" x="11055350" y="2000250"/>
          <p14:tracePt t="182917" x="11042650" y="1993900"/>
          <p14:tracePt t="182935" x="11029950" y="1987550"/>
          <p14:tracePt t="182951" x="11017250" y="1981200"/>
          <p14:tracePt t="182968" x="11004550" y="1974850"/>
          <p14:tracePt t="182984" x="10998200" y="1974850"/>
          <p14:tracePt t="183000" x="10991850" y="1974850"/>
          <p14:tracePt t="183018" x="10979150" y="1974850"/>
          <p14:tracePt t="183035" x="10972800" y="1974850"/>
          <p14:tracePt t="183072" x="10972800" y="1968500"/>
          <p14:tracePt t="183086" x="10972800" y="1962150"/>
          <p14:tracePt t="183102" x="10972800" y="1943100"/>
          <p14:tracePt t="183117" x="10972800" y="1924050"/>
          <p14:tracePt t="183134" x="10972800" y="1905000"/>
          <p14:tracePt t="183151" x="10972800" y="1873250"/>
          <p14:tracePt t="183168" x="10972800" y="1860550"/>
          <p14:tracePt t="183184" x="10972800" y="1854200"/>
          <p14:tracePt t="183231" x="10966450" y="1854200"/>
          <p14:tracePt t="183238" x="10960100" y="1854200"/>
          <p14:tracePt t="183251" x="10947400" y="1854200"/>
          <p14:tracePt t="183285" x="10934700" y="1854200"/>
          <p14:tracePt t="183301" x="10928350" y="1854200"/>
          <p14:tracePt t="183432" x="10922000" y="1854200"/>
          <p14:tracePt t="183439" x="10915650" y="1854200"/>
          <p14:tracePt t="183468" x="10883900" y="1854200"/>
          <p14:tracePt t="183485" x="10839450" y="1854200"/>
          <p14:tracePt t="183501" x="10833100" y="1854200"/>
          <p14:tracePt t="183535" x="10814050" y="1847850"/>
          <p14:tracePt t="183552" x="10801350" y="1847850"/>
          <p14:tracePt t="183568" x="10750550" y="1841500"/>
          <p14:tracePt t="183587" x="10680700" y="1841500"/>
          <p14:tracePt t="183604" x="10598150" y="1847850"/>
          <p14:tracePt t="183619" x="10541000" y="1847850"/>
          <p14:tracePt t="183638" x="10477500" y="1847850"/>
          <p14:tracePt t="183654" x="10471150" y="1847850"/>
          <p14:tracePt t="183668" x="10464800" y="1854200"/>
          <p14:tracePt t="183687" x="10464800" y="1860550"/>
          <p14:tracePt t="183704" x="10458450" y="1873250"/>
          <p14:tracePt t="183718" x="10452100" y="1885950"/>
          <p14:tracePt t="183734" x="10452100" y="1892300"/>
          <p14:tracePt t="183751" x="10439400" y="1905000"/>
          <p14:tracePt t="183768" x="10433050" y="1917700"/>
          <p14:tracePt t="183786" x="10420350" y="1930400"/>
          <p14:tracePt t="183802" x="10407650" y="1936750"/>
          <p14:tracePt t="183819" x="10401300" y="1936750"/>
          <p14:tracePt t="183835" x="10388600" y="1936750"/>
          <p14:tracePt t="183852" x="10382250" y="1936750"/>
          <p14:tracePt t="183869" x="10337800" y="1936750"/>
          <p14:tracePt t="183885" x="10248900" y="1943100"/>
          <p14:tracePt t="183902" x="10128250" y="1955800"/>
          <p14:tracePt t="183918" x="9874250" y="1949450"/>
          <p14:tracePt t="183935" x="9740900" y="1930400"/>
          <p14:tracePt t="183952" x="9658350" y="1917700"/>
          <p14:tracePt t="183968" x="9601200" y="1917700"/>
          <p14:tracePt t="183985" x="9550400" y="1917700"/>
          <p14:tracePt t="184002" x="9493250" y="1924050"/>
          <p14:tracePt t="184018" x="9404350" y="1936750"/>
          <p14:tracePt t="184035" x="9283700" y="1936750"/>
          <p14:tracePt t="184052" x="9137650" y="1936750"/>
          <p14:tracePt t="184069" x="8966200" y="1930400"/>
          <p14:tracePt t="184086" x="8788400" y="1917700"/>
          <p14:tracePt t="184087" x="8712200" y="1917700"/>
          <p14:tracePt t="184101" x="8591550" y="1911350"/>
          <p14:tracePt t="184119" x="8356600" y="1892300"/>
          <p14:tracePt t="184138" x="8077200" y="1866900"/>
          <p14:tracePt t="184152" x="8001000" y="1854200"/>
          <p14:tracePt t="184155" x="7943850" y="1841500"/>
          <p14:tracePt t="184169" x="7893050" y="1828800"/>
          <p14:tracePt t="184185" x="7861300" y="1816100"/>
          <p14:tracePt t="184202" x="7848600" y="1816100"/>
          <p14:tracePt t="184237" x="7842250" y="1822450"/>
          <p14:tracePt t="184251" x="7842250" y="1835150"/>
          <p14:tracePt t="184269" x="7829550" y="1841500"/>
          <p14:tracePt t="184285" x="7816850" y="1841500"/>
          <p14:tracePt t="186856" x="7810500" y="1841500"/>
          <p14:tracePt t="186871" x="7804150" y="1854200"/>
          <p14:tracePt t="186889" x="7747000" y="1879600"/>
          <p14:tracePt t="186904" x="7702550" y="1898650"/>
          <p14:tracePt t="186921" x="7651750" y="1924050"/>
          <p14:tracePt t="186938" x="7600950" y="1968500"/>
          <p14:tracePt t="186954" x="7537450" y="2025650"/>
          <p14:tracePt t="186971" x="7429500" y="2095500"/>
          <p14:tracePt t="186987" x="7258050" y="2178050"/>
          <p14:tracePt t="187005" x="7035800" y="2266950"/>
          <p14:tracePt t="187021" x="6686550" y="2381250"/>
          <p14:tracePt t="187038" x="6350000" y="2476500"/>
          <p14:tracePt t="187055" x="6051550" y="2559050"/>
          <p14:tracePt t="187072" x="5759450" y="2635250"/>
          <p14:tracePt t="187088" x="5543550" y="2673350"/>
          <p14:tracePt t="187105" x="5346700" y="2679700"/>
          <p14:tracePt t="187122" x="5327650" y="2654300"/>
          <p14:tracePt t="187139" x="5334000" y="2628900"/>
          <p14:tracePt t="187154" x="5346700" y="2603500"/>
          <p14:tracePt t="187171" x="5359400" y="2571750"/>
          <p14:tracePt t="187188" x="5372100" y="2540000"/>
          <p14:tracePt t="187204" x="5372100" y="2527300"/>
          <p14:tracePt t="187222" x="5359400" y="2514600"/>
          <p14:tracePt t="187238" x="5314950" y="2489200"/>
          <p14:tracePt t="187254" x="5245100" y="2463800"/>
          <p14:tracePt t="187272" x="5156200" y="2444750"/>
          <p14:tracePt t="187288" x="5048250" y="2425700"/>
          <p14:tracePt t="187304" x="4927600" y="2406650"/>
          <p14:tracePt t="187306" x="4845050" y="2400300"/>
          <p14:tracePt t="187321" x="4787900" y="2393950"/>
          <p14:tracePt t="187338" x="4635500" y="2381250"/>
          <p14:tracePt t="187354" x="4387850" y="2374900"/>
          <p14:tracePt t="187371" x="4279900" y="2368550"/>
          <p14:tracePt t="187390" x="4165600" y="2368550"/>
          <p14:tracePt t="187404" x="4006850" y="2368550"/>
          <p14:tracePt t="187422" x="3835400" y="2368550"/>
          <p14:tracePt t="187438" x="3657600" y="2381250"/>
          <p14:tracePt t="187455" x="3498850" y="2406650"/>
          <p14:tracePt t="187473" x="3378200" y="2432050"/>
          <p14:tracePt t="187489" x="3302000" y="2438400"/>
          <p14:tracePt t="187505" x="3282950" y="2438400"/>
          <p14:tracePt t="187523" x="3276600" y="2438400"/>
          <p14:tracePt t="187538" x="3270250" y="2425700"/>
          <p14:tracePt t="187556" x="3238500" y="2413000"/>
          <p14:tracePt t="187571" x="3232150" y="2406650"/>
          <p14:tracePt t="187589" x="3187700" y="2400300"/>
          <p14:tracePt t="187647" x="3200400" y="2400300"/>
          <p14:tracePt t="187655" x="3206750" y="2393950"/>
          <p14:tracePt t="187672" x="3232150" y="2393950"/>
          <p14:tracePt t="187689" x="3251200" y="2387600"/>
          <p14:tracePt t="187705" x="3270250" y="2387600"/>
          <p14:tracePt t="187722" x="3276600" y="2381250"/>
          <p14:tracePt t="187866" x="3276600" y="2387600"/>
          <p14:tracePt t="187875" x="3276600" y="2400300"/>
          <p14:tracePt t="187888" x="3270250" y="2413000"/>
          <p14:tracePt t="187906" x="3251200" y="2438400"/>
          <p14:tracePt t="187922" x="3225800" y="2457450"/>
          <p14:tracePt t="187940" x="3200400" y="2463800"/>
          <p14:tracePt t="187955" x="3149600" y="2476500"/>
          <p14:tracePt t="187973" x="3092450" y="2489200"/>
          <p14:tracePt t="187991" x="3035300" y="2495550"/>
          <p14:tracePt t="188005" x="2908300" y="2508250"/>
          <p14:tracePt t="188021" x="2768600" y="2520950"/>
          <p14:tracePt t="188039" x="2628900" y="2533650"/>
          <p14:tracePt t="188055" x="2470150" y="2546350"/>
          <p14:tracePt t="188072" x="2266950" y="2540000"/>
          <p14:tracePt t="188088" x="2082800" y="2527300"/>
          <p14:tracePt t="188105" x="1924050" y="2501900"/>
          <p14:tracePt t="188122" x="1784350" y="2476500"/>
          <p14:tracePt t="188139" x="1631950" y="2444750"/>
          <p14:tracePt t="188156" x="1397000" y="2413000"/>
          <p14:tracePt t="188172" x="1104900" y="2381250"/>
          <p14:tracePt t="188188" x="711200" y="2330450"/>
          <p14:tracePt t="188205" x="603250" y="2317750"/>
          <p14:tracePt t="188222" x="488950" y="2286000"/>
          <p14:tracePt t="188239" x="501650" y="2273300"/>
          <p14:tracePt t="188256" x="558800" y="2247900"/>
          <p14:tracePt t="188271" x="666750" y="2228850"/>
          <p14:tracePt t="188289" x="787400" y="2222500"/>
          <p14:tracePt t="188305" x="838200" y="2216150"/>
          <p14:tracePt t="188360" x="838200" y="2209800"/>
          <p14:tracePt t="188372" x="831850" y="2209800"/>
          <p14:tracePt t="188389" x="812800" y="2197100"/>
          <p14:tracePt t="188407" x="812800" y="2184400"/>
          <p14:tracePt t="188422" x="812800" y="2178050"/>
          <p14:tracePt t="188424" x="812800" y="2171700"/>
          <p14:tracePt t="188439" x="800100" y="2159000"/>
          <p14:tracePt t="188456" x="755650" y="2127250"/>
          <p14:tracePt t="188472" x="647700" y="2082800"/>
          <p14:tracePt t="188489" x="546100" y="2051050"/>
          <p14:tracePt t="188505" x="406400" y="2006600"/>
          <p14:tracePt t="188522" x="342900" y="1987550"/>
          <p14:tracePt t="188538" x="336550" y="1987550"/>
          <p14:tracePt t="188556" x="336550" y="1993900"/>
          <p14:tracePt t="188575" x="349250" y="2006600"/>
          <p14:tracePt t="188589" x="361950" y="2019300"/>
          <p14:tracePt t="188606" x="381000" y="2038350"/>
          <p14:tracePt t="188623" x="393700" y="2044700"/>
          <p14:tracePt t="188639" x="406400" y="2051050"/>
          <p14:tracePt t="188657" x="476250" y="2057400"/>
          <p14:tracePt t="188673" x="571500" y="2063750"/>
          <p14:tracePt t="188692" x="704850" y="2063750"/>
          <p14:tracePt t="188708" x="857250" y="2070100"/>
          <p14:tracePt t="188722" x="1016000" y="2070100"/>
          <p14:tracePt t="188741" x="1206500" y="2070100"/>
          <p14:tracePt t="188759" x="1517650" y="2070100"/>
          <p14:tracePt t="188776" x="1911350" y="2070100"/>
          <p14:tracePt t="188790" x="2305050" y="2076450"/>
          <p14:tracePt t="188808" x="2825750" y="2082800"/>
          <p14:tracePt t="188823" x="2952750" y="2082800"/>
          <p14:tracePt t="188840" x="3181350" y="2076450"/>
          <p14:tracePt t="188856" x="3308350" y="2038350"/>
          <p14:tracePt t="188873" x="3359150" y="2000250"/>
          <p14:tracePt t="188874" x="3378200" y="1974850"/>
          <p14:tracePt t="188891" x="3409950" y="1930400"/>
          <p14:tracePt t="188906" x="3435350" y="1905000"/>
          <p14:tracePt t="188925" x="3606800" y="1854200"/>
          <p14:tracePt t="188942" x="3746500" y="1854200"/>
          <p14:tracePt t="188959" x="3892550" y="1860550"/>
          <p14:tracePt t="188973" x="4013200" y="1885950"/>
          <p14:tracePt t="188990" x="4089400" y="1905000"/>
          <p14:tracePt t="189006" x="4140200" y="1924050"/>
          <p14:tracePt t="189023" x="4159250" y="1924050"/>
          <p14:tracePt t="189042" x="4203700" y="1930400"/>
          <p14:tracePt t="189057" x="4229100" y="1930400"/>
          <p14:tracePt t="189075" x="4394200" y="1936750"/>
          <p14:tracePt t="189092" x="4527550" y="1936750"/>
          <p14:tracePt t="189106" x="4629150" y="1930400"/>
          <p14:tracePt t="189124" x="4737100" y="1917700"/>
          <p14:tracePt t="189141" x="4806950" y="1905000"/>
          <p14:tracePt t="189156" x="4819650" y="1898650"/>
          <p14:tracePt t="189173" x="4819650" y="1892300"/>
          <p14:tracePt t="189223" x="4826000" y="1892300"/>
          <p14:tracePt t="189240" x="4832350" y="1879600"/>
          <p14:tracePt t="189256" x="4851400" y="1854200"/>
          <p14:tracePt t="189273" x="4851400" y="1822450"/>
          <p14:tracePt t="189290" x="4845050" y="1790700"/>
          <p14:tracePt t="189306" x="4806950" y="1752600"/>
          <p14:tracePt t="189322" x="4743450" y="1714500"/>
          <p14:tracePt t="189323" x="4692650" y="1701800"/>
          <p14:tracePt t="189340" x="4667250" y="1689100"/>
          <p14:tracePt t="189358" x="4521200" y="1663700"/>
          <p14:tracePt t="189373" x="4457700" y="1651000"/>
          <p14:tracePt t="189391" x="4419600" y="1644650"/>
          <p14:tracePt t="189407" x="4406900" y="1644650"/>
          <p14:tracePt t="189423" x="4394200" y="1644650"/>
          <p14:tracePt t="189442" x="4368800" y="1644650"/>
          <p14:tracePt t="189457" x="4318000" y="1676400"/>
          <p14:tracePt t="189473" x="4286250" y="1708150"/>
          <p14:tracePt t="189490" x="4254500" y="1758950"/>
          <p14:tracePt t="189507" x="4254500" y="1816100"/>
          <p14:tracePt t="189523" x="4267200" y="1847850"/>
          <p14:tracePt t="189541" x="4305300" y="1892300"/>
          <p14:tracePt t="189556" x="4381500" y="1917700"/>
          <p14:tracePt t="189576" x="4470400" y="1924050"/>
          <p14:tracePt t="189591" x="4552950" y="1917700"/>
          <p14:tracePt t="189607" x="4610100" y="1898650"/>
          <p14:tracePt t="189623" x="4635500" y="1898650"/>
          <p14:tracePt t="189640" x="4711700" y="1879600"/>
          <p14:tracePt t="189657" x="4819650" y="1873250"/>
          <p14:tracePt t="189674" x="4876800" y="1866900"/>
          <p14:tracePt t="189691" x="4921250" y="1866900"/>
          <p14:tracePt t="189707" x="4940300" y="1860550"/>
          <p14:tracePt t="189724" x="4946650" y="1854200"/>
          <p14:tracePt t="189741" x="4946650" y="1847850"/>
          <p14:tracePt t="189760" x="4933950" y="1841500"/>
          <p14:tracePt t="189773" x="4921250" y="1835150"/>
          <p14:tracePt t="189789" x="4902200" y="1828800"/>
          <p14:tracePt t="189807" x="4883150" y="1822450"/>
          <p14:tracePt t="189823" x="4845050" y="1809750"/>
          <p14:tracePt t="189840" x="4819650" y="1803400"/>
          <p14:tracePt t="189857" x="4781550" y="1784350"/>
          <p14:tracePt t="189874" x="4768850" y="1778000"/>
          <p14:tracePt t="189890" x="4756150" y="1778000"/>
          <p14:tracePt t="189907" x="4743450" y="1778000"/>
          <p14:tracePt t="189923" x="4718050" y="1778000"/>
          <p14:tracePt t="189940" x="4686300" y="1790700"/>
          <p14:tracePt t="189957" x="4648200" y="1809750"/>
          <p14:tracePt t="189974" x="4603750" y="1828800"/>
          <p14:tracePt t="189990" x="4591050" y="1835150"/>
          <p14:tracePt t="190009" x="4584700" y="1847850"/>
          <p14:tracePt t="190024" x="4572000" y="1860550"/>
          <p14:tracePt t="190040" x="4552950" y="1885950"/>
          <p14:tracePt t="190041" x="4546600" y="1905000"/>
          <p14:tracePt t="190058" x="4514850" y="1955800"/>
          <p14:tracePt t="190073" x="4502150" y="1968500"/>
          <p14:tracePt t="190090" x="4483100" y="2000250"/>
          <p14:tracePt t="190190" x="4483100" y="2006600"/>
          <p14:tracePt t="190207" x="4476750" y="2006600"/>
          <p14:tracePt t="190225" x="4464050" y="2025650"/>
          <p14:tracePt t="190245" x="4438650" y="2051050"/>
          <p14:tracePt t="190257" x="4413250" y="2095500"/>
          <p14:tracePt t="190274" x="4381500" y="2133600"/>
          <p14:tracePt t="190291" x="4343400" y="2171700"/>
          <p14:tracePt t="190307" x="4311650" y="2203450"/>
          <p14:tracePt t="190325" x="4292600" y="2228850"/>
          <p14:tracePt t="190340" x="4273550" y="2247900"/>
          <p14:tracePt t="190358" x="4254500" y="2266950"/>
          <p14:tracePt t="190375" x="4248150" y="2279650"/>
          <p14:tracePt t="190390" x="4241800" y="2279650"/>
          <p14:tracePt t="190407" x="4241800" y="2286000"/>
          <p14:tracePt t="190441" x="4229100" y="2286000"/>
          <p14:tracePt t="190458" x="4203700" y="2292350"/>
          <p14:tracePt t="190474" x="4171950" y="2298700"/>
          <p14:tracePt t="190491" x="4133850" y="2305050"/>
          <p14:tracePt t="190506" x="4095750" y="2317750"/>
          <p14:tracePt t="190524" x="4064000" y="2324100"/>
          <p14:tracePt t="190526" x="4051300" y="2330450"/>
          <p14:tracePt t="190541" x="4038600" y="2330450"/>
          <p14:tracePt t="190558" x="4006850" y="2343150"/>
          <p14:tracePt t="190574" x="3962400" y="2349500"/>
          <p14:tracePt t="190591" x="3917950" y="2362200"/>
          <p14:tracePt t="190609" x="3841750" y="2381250"/>
          <p14:tracePt t="190624" x="3752850" y="2406650"/>
          <p14:tracePt t="190643" x="3632200" y="2438400"/>
          <p14:tracePt t="190659" x="3536950" y="2463800"/>
          <p14:tracePt t="190674" x="3448050" y="2482850"/>
          <p14:tracePt t="190691" x="3359150" y="2495550"/>
          <p14:tracePt t="190707" x="3213100" y="2495550"/>
          <p14:tracePt t="190724" x="3060700" y="2501900"/>
          <p14:tracePt t="190741" x="2933700" y="2508250"/>
          <p14:tracePt t="190758" x="2806700" y="2514600"/>
          <p14:tracePt t="190774" x="2698750" y="2520950"/>
          <p14:tracePt t="190792" x="2609850" y="2533650"/>
          <p14:tracePt t="190809" x="2571750" y="2540000"/>
          <p14:tracePt t="190825" x="2565400" y="2552700"/>
          <p14:tracePt t="190841" x="2559050" y="2559050"/>
          <p14:tracePt t="190857" x="2552700" y="2571750"/>
          <p14:tracePt t="190874" x="2546350" y="2597150"/>
          <p14:tracePt t="190891" x="2552700" y="2622550"/>
          <p14:tracePt t="190907" x="2635250" y="2667000"/>
          <p14:tracePt t="190925" x="2743200" y="2679700"/>
          <p14:tracePt t="190941" x="3060700" y="2628900"/>
          <p14:tracePt t="190957" x="3530600" y="2444750"/>
          <p14:tracePt t="190977" x="4171950" y="2114550"/>
          <p14:tracePt t="190992" x="4413250" y="1917700"/>
          <p14:tracePt t="191008" x="4483100" y="1822450"/>
          <p14:tracePt t="191024" x="4565650" y="1657350"/>
          <p14:tracePt t="191041" x="4584700" y="1511300"/>
          <p14:tracePt t="191058" x="4533900" y="1466850"/>
          <p14:tracePt t="191076" x="4483100" y="1460500"/>
          <p14:tracePt t="191091" x="4406900" y="1473200"/>
          <p14:tracePt t="191108" x="4337050" y="1504950"/>
          <p14:tracePt t="191125" x="4279900" y="1555750"/>
          <p14:tracePt t="191141" x="4229100" y="1612900"/>
          <p14:tracePt t="191158" x="4178300" y="1689100"/>
          <p14:tracePt t="191176" x="4133850" y="1758950"/>
          <p14:tracePt t="191177" x="4108450" y="1797050"/>
          <p14:tracePt t="191191" x="4089400" y="1828800"/>
          <p14:tracePt t="191208" x="4057650" y="1898650"/>
          <p14:tracePt t="191225" x="4057650" y="1962150"/>
          <p14:tracePt t="191241" x="4083050" y="2000250"/>
          <p14:tracePt t="191258" x="4133850" y="2025650"/>
          <p14:tracePt t="191276" x="4235450" y="2044700"/>
          <p14:tracePt t="191291" x="4273550" y="2051050"/>
          <p14:tracePt t="191307" x="4337050" y="2070100"/>
          <p14:tracePt t="191325" x="4400550" y="2089150"/>
          <p14:tracePt t="191341" x="4489450" y="2101850"/>
          <p14:tracePt t="191357" x="4559300" y="2101850"/>
          <p14:tracePt t="191375" x="4635500" y="2108200"/>
          <p14:tracePt t="191391" x="4699000" y="2108200"/>
          <p14:tracePt t="191408" x="4743450" y="2101850"/>
          <p14:tracePt t="191424" x="4756150" y="2101850"/>
          <p14:tracePt t="191458" x="4743450" y="2101850"/>
          <p14:tracePt t="191475" x="4673600" y="2108200"/>
          <p14:tracePt t="191492" x="4616450" y="2120900"/>
          <p14:tracePt t="191509" x="4572000" y="2146300"/>
          <p14:tracePt t="191525" x="4533900" y="2171700"/>
          <p14:tracePt t="191542" x="4514850" y="2184400"/>
          <p14:tracePt t="191544" x="4514850" y="2190750"/>
          <p14:tracePt t="191558" x="4514850" y="2197100"/>
          <p14:tracePt t="191576" x="4552950" y="2203450"/>
          <p14:tracePt t="191592" x="4622800" y="2203450"/>
          <p14:tracePt t="191609" x="4667250" y="2197100"/>
          <p14:tracePt t="191612" x="4679950" y="2197100"/>
          <p14:tracePt t="191625" x="4699000" y="2190750"/>
          <p14:tracePt t="191641" x="4737100" y="2165350"/>
          <p14:tracePt t="191659" x="4781550" y="2127250"/>
          <p14:tracePt t="191674" x="4819650" y="2089150"/>
          <p14:tracePt t="191691" x="4845050" y="2057400"/>
          <p14:tracePt t="191708" x="4857750" y="2032000"/>
          <p14:tracePt t="191726" x="4864100" y="2006600"/>
          <p14:tracePt t="191744" x="4857750" y="1974850"/>
          <p14:tracePt t="191759" x="4819650" y="1949450"/>
          <p14:tracePt t="191775" x="4756150" y="1917700"/>
          <p14:tracePt t="191792" x="4679950" y="1892300"/>
          <p14:tracePt t="191809" x="4559300" y="1860550"/>
          <p14:tracePt t="191826" x="4438650" y="1841500"/>
          <p14:tracePt t="191842" x="4362450" y="1841500"/>
          <p14:tracePt t="191858" x="4349750" y="1847850"/>
          <p14:tracePt t="191875" x="4318000" y="1898650"/>
          <p14:tracePt t="191893" x="4298950" y="1943100"/>
          <p14:tracePt t="191908" x="4248150" y="1987550"/>
          <p14:tracePt t="191926" x="4178300" y="2038350"/>
          <p14:tracePt t="191941" x="4083050" y="2089150"/>
          <p14:tracePt t="191959" x="3905250" y="2139950"/>
          <p14:tracePt t="191975" x="3778250" y="2165350"/>
          <p14:tracePt t="191994" x="3651250" y="2178050"/>
          <p14:tracePt t="192009" x="3524250" y="2190750"/>
          <p14:tracePt t="192025" x="3289300" y="2190750"/>
          <p14:tracePt t="192041" x="3098800" y="2190750"/>
          <p14:tracePt t="192059" x="2876550" y="2178050"/>
          <p14:tracePt t="192075" x="2603500" y="2159000"/>
          <p14:tracePt t="192093" x="2406650" y="2133600"/>
          <p14:tracePt t="192108" x="2209800" y="2108200"/>
          <p14:tracePt t="192127" x="2057400" y="2095500"/>
          <p14:tracePt t="192143" x="1974850" y="2095500"/>
          <p14:tracePt t="192158" x="1828800" y="2120900"/>
          <p14:tracePt t="192176" x="1638300" y="2146300"/>
          <p14:tracePt t="192194" x="1339850" y="2171700"/>
          <p14:tracePt t="192209" x="1054100" y="2190750"/>
          <p14:tracePt t="192227" x="781050" y="2190750"/>
          <p14:tracePt t="192246" x="565150" y="2178050"/>
          <p14:tracePt t="192259" x="546100" y="2171700"/>
          <p14:tracePt t="192292" x="552450" y="2178050"/>
          <p14:tracePt t="192311" x="565150" y="2184400"/>
          <p14:tracePt t="192325" x="577850" y="2197100"/>
          <p14:tracePt t="192342" x="558800" y="2228850"/>
          <p14:tracePt t="192359" x="539750" y="2235200"/>
          <p14:tracePt t="192376" x="438150" y="2241550"/>
          <p14:tracePt t="192392" x="355600" y="2241550"/>
          <p14:tracePt t="192409" x="285750" y="2228850"/>
          <p14:tracePt t="192428" x="241300" y="2216150"/>
          <p14:tracePt t="192557" x="241300" y="2209800"/>
          <p14:tracePt t="192563" x="247650" y="2203450"/>
          <p14:tracePt t="192575" x="247650" y="2190750"/>
          <p14:tracePt t="192593" x="273050" y="2178050"/>
          <p14:tracePt t="192609" x="298450" y="2159000"/>
          <p14:tracePt t="192626" x="323850" y="2152650"/>
          <p14:tracePt t="192643" x="336550" y="2152650"/>
          <p14:tracePt t="192644" x="342900" y="2152650"/>
          <p14:tracePt t="192659" x="349250" y="2152650"/>
          <p14:tracePt t="192676" x="355600" y="2159000"/>
          <p14:tracePt t="192693" x="368300" y="2171700"/>
          <p14:tracePt t="192709" x="374650" y="2178050"/>
          <p14:tracePt t="192726" x="400050" y="2184400"/>
          <p14:tracePt t="192743" x="457200" y="2190750"/>
          <p14:tracePt t="192760" x="508000" y="2190750"/>
          <p14:tracePt t="192776" x="590550" y="2190750"/>
          <p14:tracePt t="192793" x="635000" y="2190750"/>
          <p14:tracePt t="192810" x="679450" y="2178050"/>
          <p14:tracePt t="192826" x="698500" y="2171700"/>
          <p14:tracePt t="192843" x="717550" y="2159000"/>
          <p14:tracePt t="192860" x="723900" y="2139950"/>
          <p14:tracePt t="192876" x="723900" y="2120900"/>
          <p14:tracePt t="192892" x="723900" y="2082800"/>
          <p14:tracePt t="192894" x="717550" y="2070100"/>
          <p14:tracePt t="192910" x="704850" y="2044700"/>
          <p14:tracePt t="192926" x="698500" y="2038350"/>
          <p14:tracePt t="192943" x="666750" y="2019300"/>
          <p14:tracePt t="192960" x="641350" y="2012950"/>
          <p14:tracePt t="192975" x="622300" y="2006600"/>
          <p14:tracePt t="192993" x="546100" y="1993900"/>
          <p14:tracePt t="193009" x="488950" y="1981200"/>
          <p14:tracePt t="193026" x="469900" y="1974850"/>
          <p14:tracePt t="193042" x="463550" y="1974850"/>
          <p14:tracePt t="193102" x="457200" y="1981200"/>
          <p14:tracePt t="193109" x="450850" y="1987550"/>
          <p14:tracePt t="193126" x="438150" y="2006600"/>
          <p14:tracePt t="193143" x="431800" y="2012950"/>
          <p14:tracePt t="193160" x="431800" y="2019300"/>
          <p14:tracePt t="193214" x="431800" y="2025650"/>
          <p14:tracePt t="193227" x="431800" y="2032000"/>
          <p14:tracePt t="193243" x="431800" y="2044700"/>
          <p14:tracePt t="193260" x="438150" y="2063750"/>
          <p14:tracePt t="193277" x="450850" y="2082800"/>
          <p14:tracePt t="193293" x="463550" y="2095500"/>
          <p14:tracePt t="193317" x="469900" y="2095500"/>
          <p14:tracePt t="193462" x="469900" y="2101850"/>
          <p14:tracePt t="193601" x="476250" y="2101850"/>
          <p14:tracePt t="193641" x="476250" y="2108200"/>
          <p14:tracePt t="193777" x="469900" y="2108200"/>
          <p14:tracePt t="193793" x="469900" y="2114550"/>
          <p14:tracePt t="193810" x="463550" y="2127250"/>
          <p14:tracePt t="193827" x="457200" y="2139950"/>
          <p14:tracePt t="193846" x="444500" y="2171700"/>
          <p14:tracePt t="193860" x="444500" y="2184400"/>
          <p14:tracePt t="193876" x="438150" y="2190750"/>
          <p14:tracePt t="193954" x="438150" y="2197100"/>
          <p14:tracePt t="193962" x="431800" y="2197100"/>
          <p14:tracePt t="193994" x="431800" y="2203450"/>
          <p14:tracePt t="194358" x="438150" y="2197100"/>
          <p14:tracePt t="194375" x="444500" y="2190750"/>
          <p14:tracePt t="194398" x="444500" y="2184400"/>
          <p14:tracePt t="194412" x="450850" y="2184400"/>
          <p14:tracePt t="194428" x="457200" y="2178050"/>
          <p14:tracePt t="194443" x="463550" y="2171700"/>
          <p14:tracePt t="194461" x="469900" y="2165350"/>
          <p14:tracePt t="194477" x="476250" y="2165350"/>
          <p14:tracePt t="194494" x="482600" y="2159000"/>
          <p14:tracePt t="194574" x="482600" y="2165350"/>
          <p14:tracePt t="194720" x="482600" y="2171700"/>
          <p14:tracePt t="194744" x="488950" y="2178050"/>
          <p14:tracePt t="194761" x="488950" y="2184400"/>
          <p14:tracePt t="194778" x="488950" y="2197100"/>
          <p14:tracePt t="194794" x="488950" y="2203450"/>
          <p14:tracePt t="194828" x="488950" y="2209800"/>
          <p14:tracePt t="194923" x="488950" y="2216150"/>
          <p14:tracePt t="194948" x="495300" y="2216150"/>
          <p14:tracePt t="194964" x="495300" y="2222500"/>
          <p14:tracePt t="194995" x="508000" y="2222500"/>
          <p14:tracePt t="195013" x="539750" y="2222500"/>
          <p14:tracePt t="195028" x="577850" y="2222500"/>
          <p14:tracePt t="195047" x="635000" y="2222500"/>
          <p14:tracePt t="195065" x="730250" y="2247900"/>
          <p14:tracePt t="195080" x="895350" y="2260600"/>
          <p14:tracePt t="195097" x="1073150" y="2279650"/>
          <p14:tracePt t="195111" x="1231900" y="2305050"/>
          <p14:tracePt t="195127" x="1384300" y="2330450"/>
          <p14:tracePt t="195144" x="1511300" y="2355850"/>
          <p14:tracePt t="195161" x="1606550" y="2374900"/>
          <p14:tracePt t="195177" x="1701800" y="2400300"/>
          <p14:tracePt t="195196" x="2044700" y="2470150"/>
          <p14:tracePt t="195211" x="2209800" y="2495550"/>
          <p14:tracePt t="195228" x="2717800" y="2571750"/>
          <p14:tracePt t="195247" x="3543300" y="2679700"/>
          <p14:tracePt t="195261" x="4089400" y="2768600"/>
          <p14:tracePt t="195278" x="4597400" y="2844800"/>
          <p14:tracePt t="195295" x="4972050" y="2908300"/>
          <p14:tracePt t="195311" x="5327650" y="2990850"/>
          <p14:tracePt t="195328" x="5715000" y="3073400"/>
          <p14:tracePt t="195345" x="6102350" y="3168650"/>
          <p14:tracePt t="195361" x="6464300" y="3257550"/>
          <p14:tracePt t="195378" x="6781800" y="3327400"/>
          <p14:tracePt t="195395" x="7035800" y="3378200"/>
          <p14:tracePt t="195411" x="7226300" y="3422650"/>
          <p14:tracePt t="195428" x="7321550" y="3441700"/>
          <p14:tracePt t="195445" x="7334250" y="3448050"/>
          <p14:tracePt t="195615" x="7340600" y="3448050"/>
          <p14:tracePt t="195622" x="7340600" y="3441700"/>
          <p14:tracePt t="195631" x="7353300" y="3435350"/>
          <p14:tracePt t="195644" x="7378700" y="3422650"/>
          <p14:tracePt t="195662" x="7512050" y="3359150"/>
          <p14:tracePt t="195679" x="7759700" y="3263900"/>
          <p14:tracePt t="195695" x="8102600" y="3162300"/>
          <p14:tracePt t="195712" x="8394700" y="3060700"/>
          <p14:tracePt t="195729" x="8483600" y="2990850"/>
          <p14:tracePt t="195745" x="8502650" y="2921000"/>
          <p14:tracePt t="195762" x="8502650" y="2882900"/>
          <p14:tracePt t="195778" x="8496300" y="2876550"/>
          <p14:tracePt t="195794" x="8470900" y="2863850"/>
          <p14:tracePt t="195811" x="8439150" y="2857500"/>
          <p14:tracePt t="195828" x="8394700" y="2838450"/>
          <p14:tracePt t="195845" x="8375650" y="2825750"/>
          <p14:tracePt t="195861" x="8356600" y="2806700"/>
          <p14:tracePt t="195880" x="8343900" y="2774950"/>
          <p14:tracePt t="195895" x="8331200" y="2762250"/>
          <p14:tracePt t="195912" x="8312150" y="2743200"/>
          <p14:tracePt t="195929" x="8293100" y="2736850"/>
          <p14:tracePt t="195945" x="8261350" y="2730500"/>
          <p14:tracePt t="195962" x="8235950" y="2724150"/>
          <p14:tracePt t="195979" x="8204200" y="2717800"/>
          <p14:tracePt t="197267" x="8210550" y="2717800"/>
          <p14:tracePt t="197274" x="8216900" y="2717800"/>
          <p14:tracePt t="197282" x="8248650" y="2711450"/>
          <p14:tracePt t="197297" x="8299450" y="2705100"/>
          <p14:tracePt t="197313" x="8445500" y="2686050"/>
          <p14:tracePt t="197330" x="8705850" y="2647950"/>
          <p14:tracePt t="197346" x="8813800" y="2647950"/>
          <p14:tracePt t="197363" x="8870950" y="2647950"/>
          <p14:tracePt t="197380" x="8896350" y="2647950"/>
          <p14:tracePt t="197397" x="8915400" y="2647950"/>
          <p14:tracePt t="197414" x="8934450" y="2647950"/>
          <p14:tracePt t="197430" x="8966200" y="2635250"/>
          <p14:tracePt t="197447" x="9010650" y="2622550"/>
          <p14:tracePt t="197463" x="9067800" y="2603500"/>
          <p14:tracePt t="197480" x="9131300" y="2597150"/>
          <p14:tracePt t="197497" x="9194800" y="2590800"/>
          <p14:tracePt t="197514" x="9226550" y="2584450"/>
          <p14:tracePt t="197529" x="9232900" y="2584450"/>
          <p14:tracePt t="197563" x="9245600" y="2578100"/>
          <p14:tracePt t="197580" x="9251950" y="2571750"/>
          <p14:tracePt t="197597" x="9277350" y="2571750"/>
          <p14:tracePt t="197614" x="9315450" y="2571750"/>
          <p14:tracePt t="197629" x="9366250" y="2578100"/>
          <p14:tracePt t="197646" x="9417050" y="2590800"/>
          <p14:tracePt t="197664" x="9480550" y="2603500"/>
          <p14:tracePt t="197680" x="9486900" y="2603500"/>
          <p14:tracePt t="197697" x="9525000" y="2603500"/>
          <p14:tracePt t="197714" x="9569450" y="2603500"/>
          <p14:tracePt t="197730" x="9588500" y="2603500"/>
          <p14:tracePt t="197747" x="9620250" y="2603500"/>
          <p14:tracePt t="197764" x="9639300" y="2590800"/>
          <p14:tracePt t="197780" x="9664700" y="2578100"/>
          <p14:tracePt t="197796" x="9671050" y="2565400"/>
          <p14:tracePt t="197814" x="9677400" y="2559050"/>
          <p14:tracePt t="197832" x="9683750" y="2546350"/>
          <p14:tracePt t="197846" x="9683750" y="2533650"/>
          <p14:tracePt t="197864" x="9683750" y="2520950"/>
          <p14:tracePt t="197880" x="9683750" y="2501900"/>
          <p14:tracePt t="197881" x="9683750" y="2495550"/>
          <p14:tracePt t="197897" x="9677400" y="2489200"/>
          <p14:tracePt t="197914" x="9664700" y="2470150"/>
          <p14:tracePt t="197930" x="9658350" y="2463800"/>
          <p14:tracePt t="197947" x="9645650" y="2451100"/>
          <p14:tracePt t="197964" x="9626600" y="2444750"/>
          <p14:tracePt t="197980" x="9607550" y="2432050"/>
          <p14:tracePt t="197996" x="9588500" y="2425700"/>
          <p14:tracePt t="198014" x="9575800" y="2413000"/>
          <p14:tracePt t="198030" x="9563100" y="2413000"/>
          <p14:tracePt t="198047" x="9556750" y="2413000"/>
          <p14:tracePt t="198080" x="9550400" y="2413000"/>
          <p14:tracePt t="198097" x="9537700" y="2425700"/>
          <p14:tracePt t="198114" x="9537700" y="2438400"/>
          <p14:tracePt t="198147" x="9550400" y="2451100"/>
          <p14:tracePt t="198163" x="9652000" y="2457450"/>
          <p14:tracePt t="198180" x="9950450" y="2489200"/>
          <p14:tracePt t="198197" x="10147300" y="2489200"/>
          <p14:tracePt t="198216" x="10242550" y="2489200"/>
          <p14:tracePt t="198235" x="10267950" y="2482850"/>
          <p14:tracePt t="198250" x="10267950" y="2463800"/>
          <p14:tracePt t="198306" x="10267950" y="2457450"/>
          <p14:tracePt t="198319" x="10267950" y="2451100"/>
          <p14:tracePt t="198332" x="10280650" y="2444750"/>
          <p14:tracePt t="198347" x="10306050" y="2419350"/>
          <p14:tracePt t="198364" x="10325100" y="2406650"/>
          <p14:tracePt t="198380" x="10331450" y="2400300"/>
          <p14:tracePt t="198414" x="10337800" y="2400300"/>
          <p14:tracePt t="198431" x="10344150" y="2400300"/>
          <p14:tracePt t="198447" x="10350500" y="2413000"/>
          <p14:tracePt t="198464" x="10350500" y="2425700"/>
          <p14:tracePt t="198481" x="10363200" y="2438400"/>
          <p14:tracePt t="198498" x="10369550" y="2444750"/>
          <p14:tracePt t="198514" x="10375900" y="2451100"/>
          <p14:tracePt t="198531" x="10382250" y="2457450"/>
          <p14:tracePt t="198548" x="10394950" y="2476500"/>
          <p14:tracePt t="198564" x="10407650" y="2482850"/>
          <p14:tracePt t="198581" x="10439400" y="2520950"/>
          <p14:tracePt t="198598" x="10452100" y="2527300"/>
          <p14:tracePt t="198615" x="10464800" y="2540000"/>
          <p14:tracePt t="198743" x="10464800" y="2546350"/>
          <p14:tracePt t="198747" x="10458450" y="2546350"/>
          <p14:tracePt t="198764" x="10452100" y="2552700"/>
          <p14:tracePt t="198781" x="10426700" y="2559050"/>
          <p14:tracePt t="198799" x="10414000" y="2559050"/>
          <p14:tracePt t="198815" x="10407650" y="2559050"/>
          <p14:tracePt t="198830" x="10401300" y="2559050"/>
          <p14:tracePt t="198915" x="10394950" y="2565400"/>
          <p14:tracePt t="198931" x="10382250" y="2571750"/>
          <p14:tracePt t="198947" x="10375900" y="2578100"/>
          <p14:tracePt t="198966" x="10375900" y="2584450"/>
          <p14:tracePt t="198983" x="10375900" y="2590800"/>
          <p14:tracePt t="199001" x="10369550" y="2590800"/>
          <p14:tracePt t="199018" x="10369550" y="2597150"/>
          <p14:tracePt t="199034" x="10356850" y="2609850"/>
          <p14:tracePt t="199048" x="10350500" y="2609850"/>
          <p14:tracePt t="199067" x="10344150" y="2622550"/>
          <p14:tracePt t="199081" x="10331450" y="2635250"/>
          <p14:tracePt t="199099" x="10325100" y="2647950"/>
          <p14:tracePt t="199116" x="10318750" y="2654300"/>
          <p14:tracePt t="199131" x="10312400" y="2660650"/>
          <p14:tracePt t="199148" x="10299700" y="2673350"/>
          <p14:tracePt t="199165" x="10293350" y="2679700"/>
          <p14:tracePt t="199295" x="10287000" y="2679700"/>
          <p14:tracePt t="199577" x="10280650" y="2673350"/>
          <p14:tracePt t="199584" x="10280650" y="2667000"/>
          <p14:tracePt t="200065" x="10280650" y="2660650"/>
          <p14:tracePt t="200072" x="10274300" y="2660650"/>
          <p14:tracePt t="200082" x="10274300" y="2654300"/>
          <p14:tracePt t="200269" x="10274300" y="2647950"/>
          <p14:tracePt t="200293" x="10267950" y="2647950"/>
          <p14:tracePt t="200559" x="10261600" y="2647950"/>
          <p14:tracePt t="200583" x="10261600" y="2641600"/>
          <p14:tracePt t="200598" x="10255250" y="2635250"/>
          <p14:tracePt t="201019" x="10248900" y="2635250"/>
          <p14:tracePt t="201034" x="10242550" y="2641600"/>
          <p14:tracePt t="201143" x="10236200" y="2641600"/>
          <p14:tracePt t="201216" x="10229850" y="2641600"/>
          <p14:tracePt t="201222" x="10229850" y="2647950"/>
          <p14:tracePt t="201233" x="10223500" y="2647950"/>
          <p14:tracePt t="201249" x="10223500" y="2654300"/>
          <p14:tracePt t="201266" x="10217150" y="2660650"/>
          <p14:tracePt t="201547" x="10223500" y="2660650"/>
          <p14:tracePt t="201553" x="10229850" y="2660650"/>
          <p14:tracePt t="201569" x="10242550" y="2654300"/>
          <p14:tracePt t="201584" x="10248900" y="2654300"/>
          <p14:tracePt t="201601" x="10280650" y="2647950"/>
          <p14:tracePt t="201617" x="10325100" y="2647950"/>
          <p14:tracePt t="201634" x="10471150" y="2654300"/>
          <p14:tracePt t="201650" x="10572750" y="2660650"/>
          <p14:tracePt t="201666" x="10725150" y="2679700"/>
          <p14:tracePt t="201683" x="10922000" y="2692400"/>
          <p14:tracePt t="201700" x="11137900" y="2711450"/>
          <p14:tracePt t="201717" x="11353800" y="2717800"/>
          <p14:tracePt t="201734" x="11468100" y="2717800"/>
          <p14:tracePt t="201751" x="11499850" y="2711450"/>
          <p14:tracePt t="201767" x="11506200" y="2705100"/>
          <p14:tracePt t="201784" x="11506200" y="2692400"/>
          <p14:tracePt t="201800" x="11493500" y="2686050"/>
          <p14:tracePt t="201802" x="11487150" y="2679700"/>
          <p14:tracePt t="201819" x="11474450" y="2673350"/>
          <p14:tracePt t="201867" x="11474450" y="2667000"/>
          <p14:tracePt t="201920" x="11474450" y="2673350"/>
          <p14:tracePt t="201933" x="11468100" y="2686050"/>
          <p14:tracePt t="201951" x="11449050" y="2717800"/>
          <p14:tracePt t="201967" x="11423650" y="2743200"/>
          <p14:tracePt t="201983" x="11404600" y="2755900"/>
          <p14:tracePt t="202001" x="11398250" y="2762250"/>
          <p14:tracePt t="202040" x="11398250" y="2755900"/>
          <p14:tracePt t="202052" x="11391900" y="2743200"/>
          <p14:tracePt t="202084" x="11385550" y="2736850"/>
          <p14:tracePt t="202100" x="11360150" y="2736850"/>
          <p14:tracePt t="202118" x="11277600" y="2736850"/>
          <p14:tracePt t="202134" x="11156950" y="2736850"/>
          <p14:tracePt t="202151" x="11074400" y="2736850"/>
          <p14:tracePt t="202167" x="10934700" y="2743200"/>
          <p14:tracePt t="202184" x="10839450" y="2749550"/>
          <p14:tracePt t="202200" x="10788650" y="2755900"/>
          <p14:tracePt t="202201" x="10763250" y="2762250"/>
          <p14:tracePt t="202217" x="10712450" y="2787650"/>
          <p14:tracePt t="202234" x="10687050" y="2800350"/>
          <p14:tracePt t="202235" x="10604500" y="2819400"/>
          <p14:tracePt t="202254" x="10445750" y="2844800"/>
          <p14:tracePt t="202267" x="10166350" y="2851150"/>
          <p14:tracePt t="202284" x="9785350" y="2838450"/>
          <p14:tracePt t="202300" x="9334500" y="2794000"/>
          <p14:tracePt t="202316" x="8915400" y="2736850"/>
          <p14:tracePt t="202334" x="8521700" y="2686050"/>
          <p14:tracePt t="202351" x="8166100" y="2635250"/>
          <p14:tracePt t="202369" x="7848600" y="2603500"/>
          <p14:tracePt t="202383" x="7594600" y="2597150"/>
          <p14:tracePt t="202401" x="7423150" y="2590800"/>
          <p14:tracePt t="202418" x="7315200" y="2603500"/>
          <p14:tracePt t="202434" x="7169150" y="2628900"/>
          <p14:tracePt t="202451" x="6978650" y="2660650"/>
          <p14:tracePt t="202467" x="6515100" y="2711450"/>
          <p14:tracePt t="202484" x="6388100" y="2724150"/>
          <p14:tracePt t="202501" x="5949950" y="2774950"/>
          <p14:tracePt t="202517" x="5791200" y="2794000"/>
          <p14:tracePt t="202534" x="5702300" y="2806700"/>
          <p14:tracePt t="202551" x="5683250" y="2806700"/>
          <p14:tracePt t="202622" x="5683250" y="2813050"/>
          <p14:tracePt t="202628" x="5689600" y="2813050"/>
          <p14:tracePt t="202636" x="5695950" y="2813050"/>
          <p14:tracePt t="202651" x="5702300" y="2819400"/>
          <p14:tracePt t="202667" x="5727700" y="2825750"/>
          <p14:tracePt t="202684" x="5765800" y="2832100"/>
          <p14:tracePt t="202701" x="5772150" y="2832100"/>
          <p14:tracePt t="202717" x="5784850" y="2832100"/>
          <p14:tracePt t="202734" x="5797550" y="2832100"/>
          <p14:tracePt t="202751" x="5810250" y="2838450"/>
          <p14:tracePt t="202768" x="5829300" y="2857500"/>
          <p14:tracePt t="202784" x="5842000" y="2870200"/>
          <p14:tracePt t="202801" x="5854700" y="2876550"/>
          <p14:tracePt t="202818" x="5861050" y="2882900"/>
          <p14:tracePt t="202834" x="5867400" y="2889250"/>
          <p14:tracePt t="202868" x="5880100" y="2889250"/>
          <p14:tracePt t="202885" x="5899150" y="2889250"/>
          <p14:tracePt t="202901" x="5949950" y="2882900"/>
          <p14:tracePt t="202919" x="5988050" y="2876550"/>
          <p14:tracePt t="202935" x="6007100" y="2876550"/>
          <p14:tracePt t="202951" x="6032500" y="2870200"/>
          <p14:tracePt t="202967" x="6051550" y="2863850"/>
          <p14:tracePt t="202985" x="6070600" y="2857500"/>
          <p14:tracePt t="203001" x="6089650" y="2851150"/>
          <p14:tracePt t="203018" x="6102350" y="2851150"/>
          <p14:tracePt t="203035" x="6102350" y="2844800"/>
          <p14:tracePt t="203768" x="6108700" y="2844800"/>
          <p14:tracePt t="203791" x="6108700" y="2838450"/>
          <p14:tracePt t="203818" x="6115050" y="2838450"/>
          <p14:tracePt t="203835" x="6121400" y="2832100"/>
          <p14:tracePt t="203852" x="6134100" y="2832100"/>
          <p14:tracePt t="203868" x="6140450" y="2825750"/>
          <p14:tracePt t="203886" x="6153150" y="2819400"/>
          <p14:tracePt t="203904" x="6165850" y="2813050"/>
          <p14:tracePt t="203918" x="6172200" y="2813050"/>
          <p14:tracePt t="203952" x="6178550" y="2813050"/>
          <p14:tracePt t="203969" x="6191250" y="2806700"/>
          <p14:tracePt t="203986" x="6191250" y="2800350"/>
          <p14:tracePt t="204002" x="6203950" y="2800350"/>
          <p14:tracePt t="204021" x="6216650" y="2794000"/>
          <p14:tracePt t="204035" x="6229350" y="2787650"/>
          <p14:tracePt t="204052" x="6235700" y="2787650"/>
          <p14:tracePt t="204069" x="6242050" y="2787650"/>
          <p14:tracePt t="204085" x="6248400" y="2781300"/>
          <p14:tracePt t="204101" x="6254750" y="2781300"/>
          <p14:tracePt t="204118" x="6261100" y="2781300"/>
          <p14:tracePt t="204212" x="6267450" y="2781300"/>
          <p14:tracePt t="204228" x="6273800" y="2781300"/>
          <p14:tracePt t="204236" x="6280150" y="2781300"/>
          <p14:tracePt t="204256" x="6286500" y="2781300"/>
          <p14:tracePt t="204270" x="6299200" y="2781300"/>
          <p14:tracePt t="204288" x="6311900" y="2781300"/>
          <p14:tracePt t="204335" x="6318250" y="2794000"/>
          <p14:tracePt t="204353" x="6318250" y="2806700"/>
          <p14:tracePt t="204369" x="6318250" y="2819400"/>
          <p14:tracePt t="204463" x="6318250" y="2825750"/>
          <p14:tracePt t="204516" x="6318250" y="2832100"/>
          <p14:tracePt t="204565" x="6318250" y="2838450"/>
          <p14:tracePt t="204943" x="6311900" y="2838450"/>
          <p14:tracePt t="204975" x="6305550" y="2838450"/>
          <p14:tracePt t="204982" x="6305550" y="2832100"/>
          <p14:tracePt t="205002" x="6305550" y="2825750"/>
          <p14:tracePt t="205020" x="6299200" y="2819400"/>
          <p14:tracePt t="205036" x="6299200" y="2813050"/>
          <p14:tracePt t="205054" x="6299200" y="2806700"/>
          <p14:tracePt t="205069" x="6292850" y="2794000"/>
          <p14:tracePt t="205086" x="6292850" y="2781300"/>
          <p14:tracePt t="205119" x="6286500" y="2781300"/>
          <p14:tracePt t="205136" x="6286500" y="2774950"/>
          <p14:tracePt t="205305" x="6286500" y="2781300"/>
          <p14:tracePt t="205316" x="6286500" y="2787650"/>
          <p14:tracePt t="205329" x="6286500" y="2794000"/>
          <p14:tracePt t="205344" x="6286500" y="2800350"/>
          <p14:tracePt t="205353" x="6286500" y="2806700"/>
          <p14:tracePt t="205371" x="6286500" y="2819400"/>
          <p14:tracePt t="205386" x="6292850" y="2838450"/>
          <p14:tracePt t="205403" x="6292850" y="2851150"/>
          <p14:tracePt t="205420" x="6305550" y="2882900"/>
          <p14:tracePt t="205437" x="6305550" y="2895600"/>
          <p14:tracePt t="205454" x="6311900" y="2901950"/>
          <p14:tracePt t="205469" x="6318250" y="2901950"/>
          <p14:tracePt t="205503" x="6324600" y="2901950"/>
          <p14:tracePt t="205571" x="6324600" y="2908300"/>
          <p14:tracePt t="205586" x="6324600" y="2914650"/>
          <p14:tracePt t="205648" x="6324600" y="2908300"/>
          <p14:tracePt t="205653" x="6324600" y="2901950"/>
          <p14:tracePt t="205670" x="6324600" y="2882900"/>
          <p14:tracePt t="205687" x="6324600" y="2870200"/>
          <p14:tracePt t="205703" x="6318250" y="2863850"/>
          <p14:tracePt t="205720" x="6318250" y="2857500"/>
          <p14:tracePt t="205796" x="6318250" y="2863850"/>
          <p14:tracePt t="205804" x="6311900" y="2870200"/>
          <p14:tracePt t="205820" x="6305550" y="2882900"/>
          <p14:tracePt t="205836" x="6299200" y="2889250"/>
          <p14:tracePt t="205959" x="6292850" y="2882900"/>
          <p14:tracePt t="205965" x="6292850" y="2876550"/>
          <p14:tracePt t="205973" x="6292850" y="2870200"/>
          <p14:tracePt t="205987" x="6292850" y="2863850"/>
          <p14:tracePt t="206005" x="6286500" y="2857500"/>
          <p14:tracePt t="206023" x="6286500" y="2851150"/>
          <p14:tracePt t="206071" x="6286500" y="2844800"/>
          <p14:tracePt t="206104" x="6286500" y="2838450"/>
          <p14:tracePt t="206120" x="6286500" y="2832100"/>
          <p14:tracePt t="206137" x="6280150" y="2825750"/>
          <p14:tracePt t="206153" x="6280150" y="2819400"/>
          <p14:tracePt t="206217" x="6280150" y="2800350"/>
          <p14:tracePt t="206217" x="6273800" y="2800350"/>
          <p14:tracePt t="206217" x="6267450" y="2800350"/>
          <p14:tracePt t="206217" x="6261100" y="2806700"/>
          <p14:tracePt t="206217" x="6254750" y="2813050"/>
          <p14:tracePt t="206217" x="6248400" y="2813050"/>
          <p14:tracePt t="206217" x="6242050" y="2813050"/>
          <p14:tracePt t="206217" x="6235700" y="2813050"/>
          <p14:tracePt t="206217" x="6229350" y="2813050"/>
          <p14:tracePt t="206217" x="6223000" y="2813050"/>
          <p14:tracePt t="206217" x="6216650" y="2813050"/>
          <p14:tracePt t="206217" x="6210300" y="2813050"/>
          <p14:tracePt t="206217" x="6203950" y="2819400"/>
          <p14:tracePt t="206217" x="6197600" y="2819400"/>
          <p14:tracePt t="206217" x="6191250" y="2819400"/>
          <p14:tracePt t="206217" x="6184900" y="2819400"/>
          <p14:tracePt t="206217" x="6178550" y="2819400"/>
          <p14:tracePt t="206217" x="6172200" y="2819400"/>
          <p14:tracePt t="206217" x="6172200" y="2825750"/>
          <p14:tracePt t="206217" x="6165850" y="2825750"/>
          <p14:tracePt t="206217" x="6159500" y="2825750"/>
          <p14:tracePt t="206217" x="6153150" y="2825750"/>
          <p14:tracePt t="206217" x="6146800" y="2825750"/>
          <p14:tracePt t="206217" x="6140450" y="2825750"/>
          <p14:tracePt t="206217" x="6134100" y="2825750"/>
          <p14:tracePt t="206217" x="6127750" y="2825750"/>
          <p14:tracePt t="206217" x="6127750" y="2832100"/>
          <p14:tracePt t="206217" x="6127750" y="2838450"/>
          <p14:tracePt t="206217" x="6121400" y="2838450"/>
          <p14:tracePt t="206217" x="6121400" y="2844800"/>
          <p14:tracePt t="206217" x="6121400" y="2851150"/>
          <p14:tracePt t="206217" x="6140450" y="2889250"/>
          <p14:tracePt t="206217" x="6165850" y="2927350"/>
          <p14:tracePt t="206217" x="6184900" y="2952750"/>
          <p14:tracePt t="206217" x="6203950" y="2978150"/>
          <p14:tracePt t="206217" x="6216650" y="2997200"/>
          <p14:tracePt t="206217" x="6223000" y="3003550"/>
          <p14:tracePt t="206217" x="6229350" y="3003550"/>
          <p14:tracePt t="206217" x="6229350" y="3009900"/>
          <p14:tracePt t="206217" x="6229350" y="3003550"/>
          <p14:tracePt t="206217" x="6229350" y="2997200"/>
          <p14:tracePt t="206217" x="6223000" y="2990850"/>
          <p14:tracePt t="206217" x="6216650" y="2990850"/>
          <p14:tracePt t="206217" x="6210300" y="2984500"/>
          <p14:tracePt t="206217" x="6203950" y="2984500"/>
          <p14:tracePt t="206217" x="6191250" y="2978150"/>
          <p14:tracePt t="206217" x="6184900" y="2971800"/>
          <p14:tracePt t="206217" x="6178550" y="2965450"/>
          <p14:tracePt t="206217" x="6172200" y="2965450"/>
          <p14:tracePt t="206217" x="6165850" y="2959100"/>
          <p14:tracePt t="206217" x="6165850" y="2952750"/>
          <p14:tracePt t="206217" x="6159500" y="2952750"/>
          <p14:tracePt t="206217" x="6153150" y="2946400"/>
          <p14:tracePt t="206217" x="6146800" y="2946400"/>
          <p14:tracePt t="206217" x="6146800" y="2940050"/>
          <p14:tracePt t="206217" x="6140450" y="2940050"/>
          <p14:tracePt t="206217" x="6140450" y="2933700"/>
          <p14:tracePt t="206217" x="6134100" y="2933700"/>
          <p14:tracePt t="206217" x="6134100" y="2927350"/>
          <p14:tracePt t="206217" x="6127750" y="2927350"/>
          <p14:tracePt t="206217" x="6127750" y="2921000"/>
          <p14:tracePt t="206217" x="6127750" y="2914650"/>
          <p14:tracePt t="206217" x="6127750" y="2908300"/>
          <p14:tracePt t="206217" x="6134100" y="2901950"/>
          <p14:tracePt t="206217" x="6146800" y="2889250"/>
          <p14:tracePt t="206217" x="6153150" y="2876550"/>
          <p14:tracePt t="206217" x="6165850" y="2857500"/>
          <p14:tracePt t="206217" x="6178550" y="2851150"/>
          <p14:tracePt t="206217" x="6191250" y="2838450"/>
          <p14:tracePt t="206217" x="6203950" y="2832100"/>
          <p14:tracePt t="206217" x="6210300" y="2825750"/>
          <p14:tracePt t="206217" x="6216650" y="2819400"/>
          <p14:tracePt t="206217" x="6223000" y="2813050"/>
          <p14:tracePt t="206217" x="6216650" y="2813050"/>
          <p14:tracePt t="206217" x="6210300" y="2813050"/>
          <p14:tracePt t="206217" x="6203950" y="2813050"/>
          <p14:tracePt t="206435" x="6197600" y="2813050"/>
          <p14:tracePt t="206443" x="6191250" y="2813050"/>
          <p14:tracePt t="206454" x="6184900" y="2806700"/>
          <p14:tracePt t="206470" x="6165850" y="2800350"/>
          <p14:tracePt t="206489" x="6153150" y="2794000"/>
          <p14:tracePt t="206504" x="6146800" y="2794000"/>
          <p14:tracePt t="206522" x="6134100" y="2787650"/>
          <p14:tracePt t="206539" x="6127750" y="2781300"/>
          <p14:tracePt t="206554" x="6127750" y="2774950"/>
          <p14:tracePt t="206570" x="6121400" y="2749550"/>
          <p14:tracePt t="206588" x="6121400" y="2730500"/>
          <p14:tracePt t="206604" x="6121400" y="2711450"/>
          <p14:tracePt t="206621" x="6121400" y="2692400"/>
          <p14:tracePt t="206638" x="6121400" y="2679700"/>
          <p14:tracePt t="206671" x="6115050" y="2679700"/>
          <p14:tracePt t="206688" x="6108700" y="2686050"/>
          <p14:tracePt t="206705" x="6108700" y="2692400"/>
          <p14:tracePt t="206721" x="6108700" y="2698750"/>
          <p14:tracePt t="206771" x="6108700" y="2705100"/>
          <p14:tracePt t="206788" x="6102350" y="2705100"/>
          <p14:tracePt t="206804" x="6083300" y="2705100"/>
          <p14:tracePt t="206821" x="6032500" y="2686050"/>
          <p14:tracePt t="206838" x="5956300" y="2660650"/>
          <p14:tracePt t="206855" x="5867400" y="2647950"/>
          <p14:tracePt t="206856" x="5803900" y="2641600"/>
          <p14:tracePt t="206872" x="5765800" y="2641600"/>
          <p14:tracePt t="206888" x="5651500" y="2641600"/>
          <p14:tracePt t="206905" x="5549900" y="2641600"/>
          <p14:tracePt t="206922" x="5461000" y="2647950"/>
          <p14:tracePt t="206938" x="5302250" y="2660650"/>
          <p14:tracePt t="206955" x="5200650" y="2660650"/>
          <p14:tracePt t="206971" x="5041900" y="2635250"/>
          <p14:tracePt t="206988" x="4870450" y="2609850"/>
          <p14:tracePt t="207005" x="4724400" y="2584450"/>
          <p14:tracePt t="207022" x="4629150" y="2565400"/>
          <p14:tracePt t="207038" x="4565650" y="2559050"/>
          <p14:tracePt t="207055" x="4508500" y="2546350"/>
          <p14:tracePt t="207071" x="4483100" y="2540000"/>
          <p14:tracePt t="207088" x="4451350" y="2520950"/>
          <p14:tracePt t="207104" x="4394200" y="2495550"/>
          <p14:tracePt t="207121" x="4292600" y="2470150"/>
          <p14:tracePt t="207138" x="4127500" y="2432050"/>
          <p14:tracePt t="207154" x="4057650" y="2413000"/>
          <p14:tracePt t="207171" x="3987800" y="2374900"/>
          <p14:tracePt t="207172" x="3975100" y="2362200"/>
          <p14:tracePt t="207188" x="3962400" y="2317750"/>
          <p14:tracePt t="207204" x="3981450" y="2260600"/>
          <p14:tracePt t="207221" x="4013200" y="2209800"/>
          <p14:tracePt t="207238" x="4057650" y="2159000"/>
          <p14:tracePt t="207255" x="4114800" y="2108200"/>
          <p14:tracePt t="207271" x="4171950" y="2063750"/>
          <p14:tracePt t="207288" x="4216400" y="2006600"/>
          <p14:tracePt t="207307" x="4260850" y="1943100"/>
          <p14:tracePt t="207322" x="4305300" y="1866900"/>
          <p14:tracePt t="207339" x="4337050" y="1797050"/>
          <p14:tracePt t="207357" x="4381500" y="1695450"/>
          <p14:tracePt t="207375" x="4394200" y="1644650"/>
          <p14:tracePt t="207388" x="4394200" y="1612900"/>
          <p14:tracePt t="207405" x="4381500" y="1606550"/>
          <p14:tracePt t="207421" x="4368800" y="1606550"/>
          <p14:tracePt t="207438" x="4241800" y="1638300"/>
          <p14:tracePt t="207455" x="4140200" y="1682750"/>
          <p14:tracePt t="207472" x="4044950" y="1727200"/>
          <p14:tracePt t="207488" x="3975100" y="1765300"/>
          <p14:tracePt t="207507" x="3943350" y="1784350"/>
          <p14:tracePt t="207521" x="3917950" y="1797050"/>
          <p14:tracePt t="207539" x="3898900" y="1809750"/>
          <p14:tracePt t="207556" x="3822700" y="1828800"/>
          <p14:tracePt t="207573" x="3702050" y="1847850"/>
          <p14:tracePt t="207589" x="3556000" y="1866900"/>
          <p14:tracePt t="207605" x="3441700" y="1866900"/>
          <p14:tracePt t="207623" x="3359150" y="1873250"/>
          <p14:tracePt t="207639" x="3346450" y="1873250"/>
          <p14:tracePt t="207688" x="3340100" y="1873250"/>
          <p14:tracePt t="207706" x="3295650" y="1866900"/>
          <p14:tracePt t="207722" x="3206750" y="1847850"/>
          <p14:tracePt t="207738" x="3009900" y="1835150"/>
          <p14:tracePt t="207755" x="2857500" y="1828800"/>
          <p14:tracePt t="207757" x="2774950" y="1828800"/>
          <p14:tracePt t="207772" x="2698750" y="1822450"/>
          <p14:tracePt t="207789" x="2692400" y="1822450"/>
          <p14:tracePt t="207806" x="2698750" y="1828800"/>
          <p14:tracePt t="207822" x="2755900" y="1854200"/>
          <p14:tracePt t="207839" x="2819400" y="1879600"/>
          <p14:tracePt t="207858" x="2895600" y="1917700"/>
          <p14:tracePt t="207876" x="2946400" y="1949450"/>
          <p14:tracePt t="207888" x="2984500" y="1981200"/>
          <p14:tracePt t="207905" x="3022600" y="2012950"/>
          <p14:tracePt t="207923" x="3041650" y="2025650"/>
          <p14:tracePt t="207938" x="3079750" y="2057400"/>
          <p14:tracePt t="207955" x="3130550" y="2082800"/>
          <p14:tracePt t="207973" x="3232150" y="2120900"/>
          <p14:tracePt t="207974" x="3289300" y="2133600"/>
          <p14:tracePt t="207988" x="3314700" y="2139950"/>
          <p14:tracePt t="208006" x="3441700" y="2152650"/>
          <p14:tracePt t="208022" x="3613150" y="2146300"/>
          <p14:tracePt t="208040" x="3733800" y="2114550"/>
          <p14:tracePt t="208055" x="3810000" y="2082800"/>
          <p14:tracePt t="208072" x="3860800" y="2044700"/>
          <p14:tracePt t="208089" x="3917950" y="2006600"/>
          <p14:tracePt t="208106" x="3943350" y="1974850"/>
          <p14:tracePt t="208122" x="3962400" y="1962150"/>
          <p14:tracePt t="208140" x="3981450" y="1943100"/>
          <p14:tracePt t="208156" x="3987800" y="1930400"/>
          <p14:tracePt t="208172" x="3987800" y="1924050"/>
          <p14:tracePt t="208189" x="3981450" y="1911350"/>
          <p14:tracePt t="208206" x="3956050" y="1892300"/>
          <p14:tracePt t="208223" x="3937000" y="1879600"/>
          <p14:tracePt t="208239" x="3879850" y="1841500"/>
          <p14:tracePt t="208256" x="3860800" y="1835150"/>
          <p14:tracePt t="208274" x="3835400" y="1828800"/>
          <p14:tracePt t="208288" x="3816350" y="1828800"/>
          <p14:tracePt t="208306" x="3797300" y="1835150"/>
          <p14:tracePt t="208322" x="3765550" y="1841500"/>
          <p14:tracePt t="208339" x="3746500" y="1847850"/>
          <p14:tracePt t="208356" x="3740150" y="1847850"/>
          <p14:tracePt t="208396" x="3740150" y="1854200"/>
          <p14:tracePt t="208405" x="3740150" y="1860550"/>
          <p14:tracePt t="208422" x="3740150" y="1885950"/>
          <p14:tracePt t="208439" x="3746500" y="1911350"/>
          <p14:tracePt t="208455" x="3778250" y="1930400"/>
          <p14:tracePt t="208472" x="3829050" y="1936750"/>
          <p14:tracePt t="208490" x="3937000" y="1930400"/>
          <p14:tracePt t="208506" x="4025900" y="1917700"/>
          <p14:tracePt t="208523" x="4165600" y="1898650"/>
          <p14:tracePt t="208540" x="4248150" y="1885950"/>
          <p14:tracePt t="208557" x="4337050" y="1879600"/>
          <p14:tracePt t="208573" x="4381500" y="1879600"/>
          <p14:tracePt t="208589" x="4419600" y="1879600"/>
          <p14:tracePt t="208606" x="4432300" y="1879600"/>
          <p14:tracePt t="208623" x="4445000" y="1879600"/>
          <p14:tracePt t="208640" x="4464050" y="1879600"/>
          <p14:tracePt t="208656" x="4476750" y="1866900"/>
          <p14:tracePt t="208673" x="4489450" y="1854200"/>
          <p14:tracePt t="208691" x="4489450" y="1828800"/>
          <p14:tracePt t="208709" x="4489450" y="1809750"/>
          <p14:tracePt t="208723" x="4470400" y="1778000"/>
          <p14:tracePt t="208740" x="4451350" y="1765300"/>
          <p14:tracePt t="208755" x="4432300" y="1752600"/>
          <p14:tracePt t="208773" x="4406900" y="1739900"/>
          <p14:tracePt t="208790" x="4337050" y="1720850"/>
          <p14:tracePt t="208806" x="4292600" y="1714500"/>
          <p14:tracePt t="208823" x="4273550" y="1708150"/>
          <p14:tracePt t="208839" x="4222750" y="1701800"/>
          <p14:tracePt t="208857" x="4159250" y="1701800"/>
          <p14:tracePt t="208874" x="4121150" y="1701800"/>
          <p14:tracePt t="208890" x="4089400" y="1701800"/>
          <p14:tracePt t="208906" x="4051300" y="1714500"/>
          <p14:tracePt t="208923" x="4032250" y="1733550"/>
          <p14:tracePt t="208939" x="4013200" y="1765300"/>
          <p14:tracePt t="208958" x="3994150" y="1797050"/>
          <p14:tracePt t="208976" x="3981450" y="1835150"/>
          <p14:tracePt t="208976" x="3968750" y="1854200"/>
          <p14:tracePt t="208992" x="3968750" y="1873250"/>
          <p14:tracePt t="209009" x="3962400" y="1930400"/>
          <p14:tracePt t="209026" x="3962400" y="1968500"/>
          <p14:tracePt t="209040" x="3968750" y="1981200"/>
          <p14:tracePt t="209058" x="3987800" y="2025650"/>
          <p14:tracePt t="209076" x="4000500" y="2057400"/>
          <p14:tracePt t="209090" x="4032250" y="2095500"/>
          <p14:tracePt t="209106" x="4051300" y="2114550"/>
          <p14:tracePt t="209123" x="4140200" y="2190750"/>
          <p14:tracePt t="209141" x="4184650" y="2235200"/>
          <p14:tracePt t="209156" x="4222750" y="2266950"/>
          <p14:tracePt t="209173" x="4241800" y="2286000"/>
          <p14:tracePt t="209190" x="4260850" y="2292350"/>
          <p14:tracePt t="209206" x="4279900" y="2298700"/>
          <p14:tracePt t="209222" x="4311650" y="2292350"/>
          <p14:tracePt t="209240" x="4362450" y="2266950"/>
          <p14:tracePt t="209242" x="4387850" y="2247900"/>
          <p14:tracePt t="209259" x="4432300" y="2209800"/>
          <p14:tracePt t="209273" x="4451350" y="2190750"/>
          <p14:tracePt t="209292" x="4483100" y="2139950"/>
          <p14:tracePt t="209306" x="4489450" y="2114550"/>
          <p14:tracePt t="209323" x="4495800" y="2089150"/>
          <p14:tracePt t="209340" x="4502150" y="2076450"/>
          <p14:tracePt t="209357" x="4502150" y="2051050"/>
          <p14:tracePt t="209373" x="4502150" y="2025650"/>
          <p14:tracePt t="209390" x="4483100" y="1993900"/>
          <p14:tracePt t="209406" x="4470400" y="1968500"/>
          <p14:tracePt t="209424" x="4451350" y="1943100"/>
          <p14:tracePt t="209439" x="4438650" y="1936750"/>
          <p14:tracePt t="209457" x="4406900" y="1924050"/>
          <p14:tracePt t="209474" x="4381500" y="1917700"/>
          <p14:tracePt t="209490" x="4349750" y="1905000"/>
          <p14:tracePt t="209507" x="4330700" y="1905000"/>
          <p14:tracePt t="209526" x="4267200" y="1892300"/>
          <p14:tracePt t="209540" x="4248150" y="1892300"/>
          <p14:tracePt t="209557" x="4222750" y="1885950"/>
          <p14:tracePt t="209573" x="4210050" y="1879600"/>
          <p14:tracePt t="209606" x="4210050" y="1892300"/>
          <p14:tracePt t="209624" x="4210050" y="1911350"/>
          <p14:tracePt t="209640" x="4229100" y="1955800"/>
          <p14:tracePt t="209657" x="4267200" y="2006600"/>
          <p14:tracePt t="209673" x="4292600" y="2044700"/>
          <p14:tracePt t="209691" x="4318000" y="2082800"/>
          <p14:tracePt t="209707" x="4324350" y="2114550"/>
          <p14:tracePt t="209726" x="4330700" y="2127250"/>
          <p14:tracePt t="209741" x="4330700" y="2152650"/>
          <p14:tracePt t="209757" x="4324350" y="2178050"/>
          <p14:tracePt t="209773" x="4305300" y="2190750"/>
          <p14:tracePt t="209775" x="4292600" y="2197100"/>
          <p14:tracePt t="209790" x="4273550" y="2209800"/>
          <p14:tracePt t="209807" x="4210050" y="2216150"/>
          <p14:tracePt t="209823" x="4083050" y="2222500"/>
          <p14:tracePt t="209840" x="4070350" y="2216150"/>
          <p14:tracePt t="211747" x="4057650" y="2209800"/>
          <p14:tracePt t="211759" x="4051300" y="2197100"/>
          <p14:tracePt t="211775" x="4032250" y="2184400"/>
          <p14:tracePt t="211792" x="4025900" y="2184400"/>
          <p14:tracePt t="212567" x="4019550" y="2178050"/>
          <p14:tracePt t="212575" x="4019550" y="2171700"/>
          <p14:tracePt t="212593" x="3981450" y="2133600"/>
          <p14:tracePt t="212609" x="3924300" y="2101850"/>
          <p14:tracePt t="212627" x="3867150" y="2070100"/>
          <p14:tracePt t="212643" x="3829050" y="2063750"/>
          <p14:tracePt t="212659" x="3822700" y="2057400"/>
          <p14:tracePt t="213091" x="3822700" y="2063750"/>
          <p14:tracePt t="213098" x="3822700" y="2076450"/>
          <p14:tracePt t="213110" x="3822700" y="2095500"/>
          <p14:tracePt t="213127" x="3822700" y="2114550"/>
          <p14:tracePt t="213143" x="3822700" y="2133600"/>
          <p14:tracePt t="213160" x="3822700" y="2139950"/>
          <p14:tracePt t="213177" x="3835400" y="2152650"/>
          <p14:tracePt t="213193" x="3848100" y="2165350"/>
          <p14:tracePt t="213210" x="3854450" y="2178050"/>
          <p14:tracePt t="213227" x="3873500" y="2203450"/>
          <p14:tracePt t="213244" x="3886200" y="2222500"/>
          <p14:tracePt t="213261" x="3892550" y="2247900"/>
          <p14:tracePt t="213276" x="3898900" y="2254250"/>
          <p14:tracePt t="213294" x="3911600" y="2260600"/>
          <p14:tracePt t="213310" x="3968750" y="2260600"/>
          <p14:tracePt t="213327" x="4032250" y="2254250"/>
          <p14:tracePt t="213343" x="4127500" y="2247900"/>
          <p14:tracePt t="213360" x="4229100" y="2241550"/>
          <p14:tracePt t="213377" x="4324350" y="2235200"/>
          <p14:tracePt t="213393" x="4381500" y="2228850"/>
          <p14:tracePt t="213410" x="4438650" y="2216150"/>
          <p14:tracePt t="213427" x="4476750" y="2203450"/>
          <p14:tracePt t="213444" x="4495800" y="2184400"/>
          <p14:tracePt t="213460" x="4502150" y="2178050"/>
          <p14:tracePt t="213476" x="4508500" y="2159000"/>
          <p14:tracePt t="213493" x="4521200" y="2152650"/>
          <p14:tracePt t="213510" x="4533900" y="2146300"/>
          <p14:tracePt t="213526" x="4552950" y="2139950"/>
          <p14:tracePt t="213543" x="4591050" y="2133600"/>
          <p14:tracePt t="213560" x="4616450" y="2133600"/>
          <p14:tracePt t="213577" x="4641850" y="2127250"/>
          <p14:tracePt t="213593" x="4654550" y="2114550"/>
          <p14:tracePt t="213611" x="4667250" y="2108200"/>
          <p14:tracePt t="213627" x="4686300" y="2089150"/>
          <p14:tracePt t="213644" x="4711700" y="2070100"/>
          <p14:tracePt t="213661" x="4730750" y="2063750"/>
          <p14:tracePt t="213677" x="4749800" y="2063750"/>
          <p14:tracePt t="213694" x="4762500" y="2063750"/>
          <p14:tracePt t="213710" x="4775200" y="2063750"/>
          <p14:tracePt t="213727" x="4787900" y="2063750"/>
          <p14:tracePt t="213745" x="4800600" y="2070100"/>
          <p14:tracePt t="213762" x="4813300" y="2070100"/>
          <p14:tracePt t="213824" x="4819650" y="2070100"/>
          <p14:tracePt t="213849" x="4826000" y="2076450"/>
          <p14:tracePt t="213857" x="4838700" y="2076450"/>
          <p14:tracePt t="213865" x="4845050" y="2082800"/>
          <p14:tracePt t="213877" x="4857750" y="2089150"/>
          <p14:tracePt t="213893" x="4876800" y="2095500"/>
          <p14:tracePt t="213911" x="4895850" y="2101850"/>
          <p14:tracePt t="213927" x="4908550" y="2108200"/>
          <p14:tracePt t="213943" x="4921250" y="2114550"/>
          <p14:tracePt t="213962" x="4933950" y="2114550"/>
          <p14:tracePt t="213977" x="4940300" y="2114550"/>
          <p14:tracePt t="214095" x="4933950" y="2114550"/>
          <p14:tracePt t="214101" x="4927600" y="2114550"/>
          <p14:tracePt t="214111" x="4908550" y="2114550"/>
          <p14:tracePt t="214127" x="4870450" y="2114550"/>
          <p14:tracePt t="214145" x="4826000" y="2114550"/>
          <p14:tracePt t="214161" x="4813300" y="2114550"/>
          <p14:tracePt t="214178" x="4781550" y="2114550"/>
          <p14:tracePt t="214194" x="4768850" y="2114550"/>
          <p14:tracePt t="214229" x="4762500" y="2114550"/>
          <p14:tracePt t="214300" x="4775200" y="2120900"/>
          <p14:tracePt t="214306" x="4794250" y="2127250"/>
          <p14:tracePt t="214316" x="4813300" y="2133600"/>
          <p14:tracePt t="214327" x="4838700" y="2139950"/>
          <p14:tracePt t="214346" x="4933950" y="2139950"/>
          <p14:tracePt t="214361" x="4953000" y="2139950"/>
          <p14:tracePt t="214378" x="5003800" y="2120900"/>
          <p14:tracePt t="214394" x="5060950" y="2070100"/>
          <p14:tracePt t="214410" x="5080000" y="2051050"/>
          <p14:tracePt t="214427" x="5099050" y="2012950"/>
          <p14:tracePt t="214445" x="5105400" y="1968500"/>
          <p14:tracePt t="214461" x="5105400" y="1949450"/>
          <p14:tracePt t="214478" x="5092700" y="1943100"/>
          <p14:tracePt t="214494" x="5086350" y="1930400"/>
          <p14:tracePt t="214511" x="5073650" y="1924050"/>
          <p14:tracePt t="214528" x="5035550" y="1892300"/>
          <p14:tracePt t="214544" x="4984750" y="1841500"/>
          <p14:tracePt t="214561" x="4902200" y="1746250"/>
          <p14:tracePt t="214578" x="4838700" y="1657350"/>
          <p14:tracePt t="214595" x="4775200" y="1568450"/>
          <p14:tracePt t="214612" x="4724400" y="1517650"/>
          <p14:tracePt t="214629" x="4679950" y="1492250"/>
          <p14:tracePt t="214644" x="4673600" y="1492250"/>
          <p14:tracePt t="214645" x="4667250" y="1492250"/>
          <p14:tracePt t="214662" x="4616450" y="1498600"/>
          <p14:tracePt t="214677" x="4591050" y="1504950"/>
          <p14:tracePt t="214695" x="4457700" y="1530350"/>
          <p14:tracePt t="214710" x="4375150" y="1530350"/>
          <p14:tracePt t="214729" x="4298950" y="1530350"/>
          <p14:tracePt t="214744" x="4241800" y="1524000"/>
          <p14:tracePt t="214761" x="4229100" y="1524000"/>
          <p14:tracePt t="214779" x="4216400" y="1524000"/>
          <p14:tracePt t="214794" x="4210050" y="1530350"/>
          <p14:tracePt t="214810" x="4203700" y="1549400"/>
          <p14:tracePt t="214827" x="4184650" y="1581150"/>
          <p14:tracePt t="214845" x="4165600" y="1625600"/>
          <p14:tracePt t="214861" x="4146550" y="1689100"/>
          <p14:tracePt t="214878" x="4127500" y="1758950"/>
          <p14:tracePt t="214895" x="4127500" y="1771650"/>
          <p14:tracePt t="214911" x="4152900" y="1835150"/>
          <p14:tracePt t="214928" x="4229100" y="1879600"/>
          <p14:tracePt t="214944" x="4349750" y="1905000"/>
          <p14:tracePt t="214961" x="4521200" y="1930400"/>
          <p14:tracePt t="214978" x="4686300" y="1936750"/>
          <p14:tracePt t="214994" x="4813300" y="1943100"/>
          <p14:tracePt t="215011" x="4895850" y="1943100"/>
          <p14:tracePt t="215028" x="4933950" y="1943100"/>
          <p14:tracePt t="215045" x="4940300" y="1930400"/>
          <p14:tracePt t="215061" x="4940300" y="1917700"/>
          <p14:tracePt t="215078" x="4908550" y="1898650"/>
          <p14:tracePt t="215097" x="4819650" y="1860550"/>
          <p14:tracePt t="215111" x="4787900" y="1854200"/>
          <p14:tracePt t="215112" x="4737100" y="1841500"/>
          <p14:tracePt t="215129" x="4667250" y="1828800"/>
          <p14:tracePt t="215146" x="4629150" y="1822450"/>
          <p14:tracePt t="215164" x="4622800" y="1822450"/>
          <p14:tracePt t="219742" x="4622800" y="1816100"/>
          <p14:tracePt t="219768" x="4629150" y="1816100"/>
          <p14:tracePt t="219775" x="4635500" y="1816100"/>
          <p14:tracePt t="219784" x="4660900" y="1809750"/>
          <p14:tracePt t="219800" x="4718050" y="1809750"/>
          <p14:tracePt t="219815" x="4749800" y="1803400"/>
          <p14:tracePt t="219869" x="4756150" y="1809750"/>
          <p14:tracePt t="219875" x="4768850" y="1816100"/>
          <p14:tracePt t="219887" x="4806950" y="1822450"/>
          <p14:tracePt t="219898" x="4997450" y="1854200"/>
          <p14:tracePt t="219915" x="5124450" y="1860550"/>
          <p14:tracePt t="219932" x="5429250" y="1866900"/>
          <p14:tracePt t="219948" x="5568950" y="1873250"/>
          <p14:tracePt t="219965" x="5657850" y="1879600"/>
          <p14:tracePt t="219982" x="5702300" y="1892300"/>
          <p14:tracePt t="220001" x="5715000" y="1898650"/>
          <p14:tracePt t="220015" x="5715000" y="1911350"/>
          <p14:tracePt t="220032" x="5727700" y="1924050"/>
          <p14:tracePt t="220051" x="5746750" y="1936750"/>
          <p14:tracePt t="220066" x="5772150" y="1943100"/>
          <p14:tracePt t="220084" x="5822950" y="1949450"/>
          <p14:tracePt t="220099" x="5829300" y="1955800"/>
          <p14:tracePt t="220116" x="5854700" y="1968500"/>
          <p14:tracePt t="220133" x="5880100" y="2000250"/>
          <p14:tracePt t="220149" x="5930900" y="2051050"/>
          <p14:tracePt t="220166" x="5969000" y="2082800"/>
          <p14:tracePt t="220182" x="6045200" y="2127250"/>
          <p14:tracePt t="220201" x="6229350" y="2209800"/>
          <p14:tracePt t="220215" x="6350000" y="2247900"/>
          <p14:tracePt t="220232" x="6438900" y="2273300"/>
          <p14:tracePt t="220249" x="6489700" y="2286000"/>
          <p14:tracePt t="220266" x="6521450" y="2298700"/>
          <p14:tracePt t="220282" x="6565900" y="2324100"/>
          <p14:tracePt t="220300" x="6648450" y="2374900"/>
          <p14:tracePt t="220318" x="6743700" y="2432050"/>
          <p14:tracePt t="220332" x="6851650" y="2482850"/>
          <p14:tracePt t="220349" x="6965950" y="2540000"/>
          <p14:tracePt t="220367" x="7112000" y="2597150"/>
          <p14:tracePt t="220383" x="7188200" y="2622550"/>
          <p14:tracePt t="220385" x="7251700" y="2635250"/>
          <p14:tracePt t="220402" x="7391400" y="2667000"/>
          <p14:tracePt t="220416" x="7575550" y="2692400"/>
          <p14:tracePt t="220433" x="7721600" y="2717800"/>
          <p14:tracePt t="220451" x="7848600" y="2736850"/>
          <p14:tracePt t="220466" x="7918450" y="2743200"/>
          <p14:tracePt t="220483" x="7969250" y="2749550"/>
          <p14:tracePt t="220499" x="8007350" y="2749550"/>
          <p14:tracePt t="220516" x="8032750" y="2749550"/>
          <p14:tracePt t="220532" x="8039100" y="2736850"/>
          <p14:tracePt t="220923" x="8045450" y="2736850"/>
          <p14:tracePt t="220932" x="8058150" y="2736850"/>
          <p14:tracePt t="220947" x="8159750" y="2749550"/>
          <p14:tracePt t="220966" x="8299450" y="2749550"/>
          <p14:tracePt t="220985" x="8426450" y="2749550"/>
          <p14:tracePt t="221000" x="8502650" y="2749550"/>
          <p14:tracePt t="221018" x="8572500" y="2724150"/>
          <p14:tracePt t="221033" x="8591550" y="2711450"/>
          <p14:tracePt t="221050" x="8629650" y="2692400"/>
          <p14:tracePt t="221069" x="8680450" y="2679700"/>
          <p14:tracePt t="221082" x="8686800" y="2679700"/>
          <p14:tracePt t="221101" x="8699500" y="2673350"/>
          <p14:tracePt t="221133" x="8712200" y="2667000"/>
          <p14:tracePt t="221150" x="8724900" y="2660650"/>
          <p14:tracePt t="221167" x="8750300" y="2641600"/>
          <p14:tracePt t="221184" x="8763000" y="2622550"/>
          <p14:tracePt t="221202" x="8763000" y="2609850"/>
          <p14:tracePt t="221216" x="8763000" y="2584450"/>
          <p14:tracePt t="221235" x="8743950" y="2565400"/>
          <p14:tracePt t="221253" x="8731250" y="2552700"/>
          <p14:tracePt t="221269" x="8705850" y="2540000"/>
          <p14:tracePt t="221283" x="8686800" y="2540000"/>
          <p14:tracePt t="221301" x="8610600" y="2533650"/>
          <p14:tracePt t="221317" x="8553450" y="2533650"/>
          <p14:tracePt t="221334" x="8458200" y="2533650"/>
          <p14:tracePt t="221351" x="8343900" y="2533650"/>
          <p14:tracePt t="221367" x="8274050" y="2533650"/>
          <p14:tracePt t="221383" x="8204200" y="2533650"/>
          <p14:tracePt t="221400" x="8128000" y="2533650"/>
          <p14:tracePt t="221417" x="8064500" y="2540000"/>
          <p14:tracePt t="221433" x="8001000" y="2559050"/>
          <p14:tracePt t="221450" x="7931150" y="2578100"/>
          <p14:tracePt t="221467" x="7848600" y="2597150"/>
          <p14:tracePt t="221484" x="7772400" y="2622550"/>
          <p14:tracePt t="221500" x="7702550" y="2647950"/>
          <p14:tracePt t="221517" x="7658100" y="2673350"/>
          <p14:tracePt t="221534" x="7613650" y="2730500"/>
          <p14:tracePt t="221550" x="7607300" y="2749550"/>
          <p14:tracePt t="221568" x="7607300" y="2781300"/>
          <p14:tracePt t="221583" x="7632700" y="2794000"/>
          <p14:tracePt t="221600" x="7734300" y="2813050"/>
          <p14:tracePt t="221618" x="7854950" y="2825750"/>
          <p14:tracePt t="221634" x="8026400" y="2832100"/>
          <p14:tracePt t="221652" x="8197850" y="2838450"/>
          <p14:tracePt t="221669" x="8432800" y="2844800"/>
          <p14:tracePt t="221683" x="8636000" y="2851150"/>
          <p14:tracePt t="221701" x="8858250" y="2851150"/>
          <p14:tracePt t="221717" x="8978900" y="2844800"/>
          <p14:tracePt t="221733" x="9042400" y="2832100"/>
          <p14:tracePt t="221753" x="9061450" y="2825750"/>
          <p14:tracePt t="221783" x="9061450" y="2819400"/>
          <p14:tracePt t="221800" x="9061450" y="2813050"/>
          <p14:tracePt t="221817" x="9061450" y="2800350"/>
          <p14:tracePt t="221833" x="9067800" y="2787650"/>
          <p14:tracePt t="221851" x="9093200" y="2755900"/>
          <p14:tracePt t="221867" x="9105900" y="2743200"/>
          <p14:tracePt t="221883" x="9118600" y="2717800"/>
          <p14:tracePt t="221901" x="9124950" y="2705100"/>
          <p14:tracePt t="221936" x="9124950" y="2698750"/>
          <p14:tracePt t="221950" x="9124950" y="2692400"/>
          <p14:tracePt t="221970" x="9137650" y="2686050"/>
          <p14:tracePt t="221987" x="9144000" y="2686050"/>
          <p14:tracePt t="222000" x="9163050" y="2686050"/>
          <p14:tracePt t="222017" x="9213850" y="2686050"/>
          <p14:tracePt t="222033" x="9315450" y="2686050"/>
          <p14:tracePt t="222050" x="9467850" y="2692400"/>
          <p14:tracePt t="222067" x="9690100" y="2736850"/>
          <p14:tracePt t="222084" x="9848850" y="2762250"/>
          <p14:tracePt t="222101" x="10001250" y="2787650"/>
          <p14:tracePt t="222117" x="10166350" y="2794000"/>
          <p14:tracePt t="222135" x="10248900" y="2794000"/>
          <p14:tracePt t="222150" x="10318750" y="2787650"/>
          <p14:tracePt t="222167" x="10350500" y="2774950"/>
          <p14:tracePt t="222184" x="10414000" y="2762250"/>
          <p14:tracePt t="222200" x="10477500" y="2755900"/>
          <p14:tracePt t="222217" x="10553700" y="2749550"/>
          <p14:tracePt t="222234" x="10591800" y="2749550"/>
          <p14:tracePt t="222251" x="10604500" y="2743200"/>
          <p14:tracePt t="222267" x="10610850" y="2736850"/>
          <p14:tracePt t="222284" x="10610850" y="2730500"/>
          <p14:tracePt t="222300" x="10617200" y="2724150"/>
          <p14:tracePt t="222317" x="10617200" y="2717800"/>
          <p14:tracePt t="222334" x="10623550" y="2717800"/>
          <p14:tracePt t="222512" x="10623550" y="2724150"/>
          <p14:tracePt t="222518" x="10617200" y="2730500"/>
          <p14:tracePt t="222535" x="10610850" y="2743200"/>
          <p14:tracePt t="222550" x="10604500" y="2762250"/>
          <p14:tracePt t="222567" x="10598150" y="2794000"/>
          <p14:tracePt t="222584" x="10585450" y="2825750"/>
          <p14:tracePt t="222601" x="10579100" y="2863850"/>
          <p14:tracePt t="222618" x="10553700" y="2908300"/>
          <p14:tracePt t="222634" x="10541000" y="2933700"/>
          <p14:tracePt t="222651" x="10528300" y="2946400"/>
          <p14:tracePt t="222668" x="10521950" y="2946400"/>
          <p14:tracePt t="222719" x="10521950" y="2940050"/>
          <p14:tracePt t="222735" x="10521950" y="2921000"/>
          <p14:tracePt t="222752" x="10509250" y="2908300"/>
          <p14:tracePt t="222768" x="10509250" y="2901950"/>
          <p14:tracePt t="222841" x="10509250" y="2908300"/>
          <p14:tracePt t="222848" x="10509250" y="2914650"/>
          <p14:tracePt t="222868" x="10515600" y="2927350"/>
          <p14:tracePt t="222887" x="10515600" y="2933700"/>
          <p14:tracePt t="222902" x="10528300" y="2940050"/>
          <p14:tracePt t="223007" x="10534650" y="2940050"/>
          <p14:tracePt t="223018" x="10534650" y="2946400"/>
          <p14:tracePt t="223063" x="10528300" y="2946400"/>
          <p14:tracePt t="223087" x="10496550" y="2921000"/>
          <p14:tracePt t="223104" x="10471150" y="2901950"/>
          <p14:tracePt t="223118" x="10458450" y="2882900"/>
          <p14:tracePt t="223135" x="10458450" y="2876550"/>
          <p14:tracePt t="223151" x="10445750" y="2863850"/>
          <p14:tracePt t="223170" x="10433050" y="2851150"/>
          <p14:tracePt t="223184" x="10420350" y="2844800"/>
          <p14:tracePt t="223201" x="10394950" y="2832100"/>
          <p14:tracePt t="223220" x="10382250" y="2825750"/>
          <p14:tracePt t="223234" x="10375900" y="2819400"/>
          <p14:tracePt t="223251" x="10369550" y="2800350"/>
          <p14:tracePt t="223269" x="10369550" y="2781300"/>
          <p14:tracePt t="223301" x="10369550" y="2774950"/>
          <p14:tracePt t="223318" x="10369550" y="2794000"/>
          <p14:tracePt t="223334" x="10369550" y="2819400"/>
          <p14:tracePt t="223352" x="10369550" y="2838450"/>
          <p14:tracePt t="223368" x="10375900" y="2844800"/>
          <p14:tracePt t="223663" x="10382250" y="2844800"/>
          <p14:tracePt t="223676" x="10388600" y="2851150"/>
          <p14:tracePt t="223685" x="10394950" y="2851150"/>
          <p14:tracePt t="223701" x="10439400" y="2851150"/>
          <p14:tracePt t="223719" x="10483850" y="2832100"/>
          <p14:tracePt t="223735" x="10541000" y="2787650"/>
          <p14:tracePt t="223752" x="10610850" y="2724150"/>
          <p14:tracePt t="223771" x="10655300" y="2686050"/>
          <p14:tracePt t="223785" x="10699750" y="2660650"/>
          <p14:tracePt t="223801" x="10706100" y="2647950"/>
          <p14:tracePt t="223835" x="10693400" y="2647950"/>
          <p14:tracePt t="223852" x="10668000" y="2647950"/>
          <p14:tracePt t="223868" x="10623550" y="2647950"/>
          <p14:tracePt t="223886" x="10566400" y="2641600"/>
          <p14:tracePt t="223902" x="10490200" y="2628900"/>
          <p14:tracePt t="223919" x="10420350" y="2622550"/>
          <p14:tracePt t="223937" x="10331450" y="2609850"/>
          <p14:tracePt t="223953" x="10248900" y="2609850"/>
          <p14:tracePt t="223970" x="10121900" y="2609850"/>
          <p14:tracePt t="223985" x="9994900" y="2609850"/>
          <p14:tracePt t="224003" x="9899650" y="2609850"/>
          <p14:tracePt t="224019" x="9848850" y="2616200"/>
          <p14:tracePt t="224035" x="9823450" y="2628900"/>
          <p14:tracePt t="224036" x="9810750" y="2635250"/>
          <p14:tracePt t="224052" x="9804400" y="2654300"/>
          <p14:tracePt t="224053" x="9791700" y="2667000"/>
          <p14:tracePt t="224069" x="9791700" y="2686050"/>
          <p14:tracePt t="224086" x="9785350" y="2730500"/>
          <p14:tracePt t="224102" x="9785350" y="2774950"/>
          <p14:tracePt t="224119" x="9848850" y="2857500"/>
          <p14:tracePt t="224135" x="9937750" y="2914650"/>
          <p14:tracePt t="224154" x="10121900" y="2984500"/>
          <p14:tracePt t="224169" x="10318750" y="3028950"/>
          <p14:tracePt t="224186" x="10433050" y="3048000"/>
          <p14:tracePt t="224202" x="10534650" y="3067050"/>
          <p14:tracePt t="224219" x="10572750" y="3073400"/>
          <p14:tracePt t="224237" x="10579100" y="3073400"/>
          <p14:tracePt t="224271" x="10572750" y="3073400"/>
          <p14:tracePt t="224285" x="10566400" y="3073400"/>
          <p14:tracePt t="224302" x="10560050" y="3073400"/>
          <p14:tracePt t="224319" x="10553700" y="3073400"/>
          <p14:tracePt t="224337" x="10547350" y="3073400"/>
          <p14:tracePt t="224353" x="10541000" y="3073400"/>
          <p14:tracePt t="224369" x="10534650" y="3067050"/>
          <p14:tracePt t="224386" x="10528300" y="3060700"/>
          <p14:tracePt t="224402" x="10521950" y="3048000"/>
          <p14:tracePt t="224419" x="10515600" y="3041650"/>
          <p14:tracePt t="224435" x="10502900" y="3028950"/>
          <p14:tracePt t="224453" x="10496550" y="3022600"/>
          <p14:tracePt t="224469" x="10490200" y="3022600"/>
          <p14:tracePt t="224485" x="10477500" y="3022600"/>
          <p14:tracePt t="224503" x="10464800" y="3022600"/>
          <p14:tracePt t="224519" x="10439400" y="3048000"/>
          <p14:tracePt t="224535" x="10433050" y="3054350"/>
          <p14:tracePt t="224552" x="10382250" y="3098800"/>
          <p14:tracePt t="224569" x="10356850" y="3124200"/>
          <p14:tracePt t="224586" x="10306050" y="3155950"/>
          <p14:tracePt t="224603" x="10280650" y="3162300"/>
          <p14:tracePt t="224622" x="10261600" y="3162300"/>
          <p14:tracePt t="224638" x="10255250" y="3162300"/>
          <p14:tracePt t="224655" x="10248900" y="3136900"/>
          <p14:tracePt t="224672" x="10229850" y="3086100"/>
          <p14:tracePt t="224686" x="10223500" y="3054350"/>
          <p14:tracePt t="224703" x="10210800" y="3022600"/>
          <p14:tracePt t="224719" x="10191750" y="2984500"/>
          <p14:tracePt t="224736" x="10185400" y="2971800"/>
          <p14:tracePt t="224739" x="10179050" y="2971800"/>
          <p14:tracePt t="224753" x="10179050" y="2965450"/>
          <p14:tracePt t="224786" x="10172700" y="2971800"/>
          <p14:tracePt t="224802" x="10160000" y="2984500"/>
          <p14:tracePt t="224819" x="10140950" y="3003550"/>
          <p14:tracePt t="224836" x="10134600" y="3016250"/>
          <p14:tracePt t="224854" x="10121900" y="3022600"/>
          <p14:tracePt t="224944" x="10115550" y="3028950"/>
          <p14:tracePt t="224954" x="10109200" y="3028950"/>
          <p14:tracePt t="224969" x="10096500" y="3035300"/>
          <p14:tracePt t="224987" x="10083800" y="3035300"/>
          <p14:tracePt t="224988" x="10071100" y="3035300"/>
          <p14:tracePt t="225002" x="10064750" y="3035300"/>
          <p14:tracePt t="225020" x="10052050" y="3041650"/>
          <p14:tracePt t="225053" x="10045700" y="3041650"/>
          <p14:tracePt t="225087" x="10039350" y="3041650"/>
          <p14:tracePt t="225120" x="10026650" y="3048000"/>
          <p14:tracePt t="225139" x="10007600" y="3048000"/>
          <p14:tracePt t="225153" x="9994900" y="3054350"/>
          <p14:tracePt t="225170" x="9975850" y="3054350"/>
          <p14:tracePt t="225189" x="9956800" y="3054350"/>
          <p14:tracePt t="225205" x="9912350" y="3054350"/>
          <p14:tracePt t="225220" x="9886950" y="3048000"/>
          <p14:tracePt t="225238" x="9753600" y="3035300"/>
          <p14:tracePt t="225253" x="9671050" y="3022600"/>
          <p14:tracePt t="225269" x="9626600" y="3016250"/>
          <p14:tracePt t="225286" x="9505950" y="3009900"/>
          <p14:tracePt t="225303" x="9398000" y="3003550"/>
          <p14:tracePt t="225320" x="9340850" y="3003550"/>
          <p14:tracePt t="225337" x="9290050" y="3003550"/>
          <p14:tracePt t="225356" x="9131300" y="2984500"/>
          <p14:tracePt t="225373" x="9004300" y="2978150"/>
          <p14:tracePt t="225387" x="8839200" y="2959100"/>
          <p14:tracePt t="225403" x="8661400" y="2952750"/>
          <p14:tracePt t="225420" x="8426450" y="2946400"/>
          <p14:tracePt t="225438" x="8255000" y="2940050"/>
          <p14:tracePt t="225453" x="8058150" y="2940050"/>
          <p14:tracePt t="225470" x="7950200" y="2940050"/>
          <p14:tracePt t="225486" x="7867650" y="2946400"/>
          <p14:tracePt t="225487" x="7842250" y="2959100"/>
          <p14:tracePt t="225503" x="7810500" y="2965450"/>
          <p14:tracePt t="225504" x="7778750" y="2978150"/>
          <p14:tracePt t="225521" x="7683500" y="3016250"/>
          <p14:tracePt t="225536" x="7600950" y="3035300"/>
          <p14:tracePt t="225554" x="7499350" y="3054350"/>
          <p14:tracePt t="225570" x="7435850" y="3054350"/>
          <p14:tracePt t="225587" x="7397750" y="3060700"/>
          <p14:tracePt t="225636" x="7404100" y="3060700"/>
          <p14:tracePt t="225654" x="7429500" y="3060700"/>
          <p14:tracePt t="225670" x="7461250" y="3060700"/>
          <p14:tracePt t="225686" x="7505700" y="3060700"/>
          <p14:tracePt t="225703" x="7531100" y="3054350"/>
          <p14:tracePt t="225720" x="7537450" y="3041650"/>
          <p14:tracePt t="225737" x="7537450" y="3028950"/>
          <p14:tracePt t="225754" x="7537450" y="3009900"/>
          <p14:tracePt t="225771" x="7537450" y="2990850"/>
          <p14:tracePt t="225787" x="7524750" y="2978150"/>
          <p14:tracePt t="225804" x="7518400" y="2971800"/>
          <p14:tracePt t="225820" x="7512050" y="2965450"/>
          <p14:tracePt t="225837" x="7467600" y="2946400"/>
          <p14:tracePt t="225854" x="7353300" y="2908300"/>
          <p14:tracePt t="225870" x="7321550" y="2901950"/>
          <p14:tracePt t="225887" x="7169150" y="2876550"/>
          <p14:tracePt t="225904" x="7124700" y="2876550"/>
          <p14:tracePt t="225921" x="7092950" y="2876550"/>
          <p14:tracePt t="225937" x="7080250" y="2876550"/>
          <p14:tracePt t="225953" x="7073900" y="2889250"/>
          <p14:tracePt t="225971" x="7067550" y="2901950"/>
          <p14:tracePt t="225987" x="7061200" y="2901950"/>
          <p14:tracePt t="226004" x="7054850" y="2901950"/>
          <p14:tracePt t="226021" x="7054850" y="2889250"/>
          <p14:tracePt t="226066" x="7061200" y="2889250"/>
          <p14:tracePt t="226087" x="7080250" y="2895600"/>
          <p14:tracePt t="226104" x="7150100" y="2933700"/>
          <p14:tracePt t="226121" x="7175500" y="2952750"/>
          <p14:tracePt t="226137" x="7194550" y="2971800"/>
          <p14:tracePt t="226154" x="7200900" y="2990850"/>
          <p14:tracePt t="226170" x="7200900" y="3003550"/>
          <p14:tracePt t="226187" x="7200900" y="3009900"/>
          <p14:tracePt t="226284" x="7200900" y="3016250"/>
          <p14:tracePt t="226289" x="7200900" y="3022600"/>
          <p14:tracePt t="226304" x="7200900" y="3028950"/>
          <p14:tracePt t="226321" x="7200900" y="3041650"/>
          <p14:tracePt t="226337" x="7194550" y="3041650"/>
          <p14:tracePt t="226417" x="7194550" y="3035300"/>
          <p14:tracePt t="226450" x="7194550" y="3028950"/>
          <p14:tracePt t="226895" x="7188200" y="3035300"/>
          <p14:tracePt t="226905" x="7181850" y="3035300"/>
          <p14:tracePt t="226922" x="7124700" y="3041650"/>
          <p14:tracePt t="226938" x="7035800" y="3041650"/>
          <p14:tracePt t="226954" x="6959600" y="3041650"/>
          <p14:tracePt t="226971" x="6877050" y="3041650"/>
          <p14:tracePt t="226988" x="6826250" y="3048000"/>
          <p14:tracePt t="227005" x="6762750" y="3048000"/>
          <p14:tracePt t="227022" x="6680200" y="3048000"/>
          <p14:tracePt t="227038" x="6553200" y="3028950"/>
          <p14:tracePt t="227054" x="6470650" y="3009900"/>
          <p14:tracePt t="227073" x="6432550" y="2997200"/>
          <p14:tracePt t="227090" x="6407150" y="2984500"/>
          <p14:tracePt t="227105" x="6381750" y="2971800"/>
          <p14:tracePt t="227122" x="6330950" y="2946400"/>
          <p14:tracePt t="227138" x="6273800" y="2927350"/>
          <p14:tracePt t="227156" x="6172200" y="2927350"/>
          <p14:tracePt t="227174" x="6057900" y="2927350"/>
          <p14:tracePt t="227188" x="5937250" y="2927350"/>
          <p14:tracePt t="227205" x="5873750" y="2927350"/>
          <p14:tracePt t="227221" x="5835650" y="2927350"/>
          <p14:tracePt t="227238" x="5829300" y="2927350"/>
          <p14:tracePt t="227255" x="5822950" y="2921000"/>
          <p14:tracePt t="227256" x="5816600" y="2914650"/>
          <p14:tracePt t="227271" x="5810250" y="2908300"/>
          <p14:tracePt t="227288" x="5784850" y="2901950"/>
          <p14:tracePt t="227305" x="5702300" y="2889250"/>
          <p14:tracePt t="227324" x="5600700" y="2889250"/>
          <p14:tracePt t="227338" x="5537200" y="2889250"/>
          <p14:tracePt t="227355" x="5505450" y="2895600"/>
          <p14:tracePt t="227389" x="5511800" y="2901950"/>
          <p14:tracePt t="227406" x="5543550" y="2914650"/>
          <p14:tracePt t="227424" x="5626100" y="2927350"/>
          <p14:tracePt t="227438" x="5683250" y="2940050"/>
          <p14:tracePt t="227457" x="5702300" y="2940050"/>
          <p14:tracePt t="227506" x="5715000" y="2940050"/>
          <p14:tracePt t="227522" x="5765800" y="2946400"/>
          <p14:tracePt t="227539" x="5867400" y="2959100"/>
          <p14:tracePt t="227555" x="6013450" y="2971800"/>
          <p14:tracePt t="227572" x="6127750" y="2984500"/>
          <p14:tracePt t="227588" x="6197600" y="2997200"/>
          <p14:tracePt t="227638" x="6203950" y="3003550"/>
          <p14:tracePt t="227655" x="6216650" y="3016250"/>
          <p14:tracePt t="227671" x="6242050" y="3022600"/>
          <p14:tracePt t="227688" x="6299200" y="3035300"/>
          <p14:tracePt t="227706" x="6362700" y="3041650"/>
          <p14:tracePt t="227722" x="6438900" y="3041650"/>
          <p14:tracePt t="227738" x="6470650" y="3028950"/>
          <p14:tracePt t="227756" x="6502400" y="2997200"/>
          <p14:tracePt t="227772" x="6515100" y="2984500"/>
          <p14:tracePt t="227789" x="6521450" y="2971800"/>
          <p14:tracePt t="227805" x="6527800" y="2959100"/>
          <p14:tracePt t="227821" x="6534150" y="2952750"/>
          <p14:tracePt t="227842" x="6540500" y="2940050"/>
          <p14:tracePt t="227845" x="6540500" y="2927350"/>
          <p14:tracePt t="227855" x="6540500" y="2921000"/>
          <p14:tracePt t="227888" x="6540500" y="2914650"/>
          <p14:tracePt t="227906" x="6540500" y="2901950"/>
          <p14:tracePt t="227923" x="6534150" y="2895600"/>
          <p14:tracePt t="227938" x="6527800" y="2889250"/>
          <p14:tracePt t="227955" x="6502400" y="2870200"/>
          <p14:tracePt t="227956" x="6489700" y="2863850"/>
          <p14:tracePt t="227972" x="6483350" y="2863850"/>
          <p14:tracePt t="227989" x="6451600" y="2844800"/>
          <p14:tracePt t="228005" x="6407150" y="2825750"/>
          <p14:tracePt t="228022" x="6356350" y="2819400"/>
          <p14:tracePt t="228038" x="6305550" y="2813050"/>
          <p14:tracePt t="228056" x="6273800" y="2813050"/>
          <p14:tracePt t="228072" x="6254750" y="2813050"/>
          <p14:tracePt t="228089" x="6229350" y="2813050"/>
          <p14:tracePt t="228105" x="6172200" y="2819400"/>
          <p14:tracePt t="228122" x="6102350" y="2832100"/>
          <p14:tracePt t="228138" x="6000750" y="2838450"/>
          <p14:tracePt t="228155" x="5911850" y="2838450"/>
          <p14:tracePt t="228172" x="5848350" y="2838450"/>
          <p14:tracePt t="228189" x="5791200" y="2838450"/>
          <p14:tracePt t="228205" x="5765800" y="2832100"/>
          <p14:tracePt t="228223" x="5753100" y="2819400"/>
          <p14:tracePt t="228255" x="5740400" y="2819400"/>
          <p14:tracePt t="228272" x="5695950" y="2832100"/>
          <p14:tracePt t="228289" x="5549900" y="2908300"/>
          <p14:tracePt t="228306" x="5467350" y="2952750"/>
          <p14:tracePt t="228324" x="5416550" y="2978150"/>
          <p14:tracePt t="228342" x="5384800" y="3003550"/>
          <p14:tracePt t="228356" x="5378450" y="3016250"/>
          <p14:tracePt t="228377" x="5391150" y="3048000"/>
          <p14:tracePt t="228392" x="5416550" y="3060700"/>
          <p14:tracePt t="228406" x="5492750" y="3086100"/>
          <p14:tracePt t="228422" x="5607050" y="3117850"/>
          <p14:tracePt t="228439" x="5734050" y="3149600"/>
          <p14:tracePt t="228456" x="5848350" y="3181350"/>
          <p14:tracePt t="228472" x="5918200" y="3206750"/>
          <p14:tracePt t="228490" x="5981700" y="3219450"/>
          <p14:tracePt t="228506" x="6019800" y="3225800"/>
          <p14:tracePt t="228523" x="6089650" y="3225800"/>
          <p14:tracePt t="228539" x="6153150" y="3219450"/>
          <p14:tracePt t="228555" x="6248400" y="3200400"/>
          <p14:tracePt t="228573" x="6324600" y="3181350"/>
          <p14:tracePt t="228590" x="6419850" y="3162300"/>
          <p14:tracePt t="228606" x="6489700" y="3143250"/>
          <p14:tracePt t="228623" x="6546850" y="3124200"/>
          <p14:tracePt t="228640" x="6572250" y="3105150"/>
          <p14:tracePt t="228656" x="6597650" y="3086100"/>
          <p14:tracePt t="228673" x="6616700" y="3067050"/>
          <p14:tracePt t="228689" x="6629400" y="3048000"/>
          <p14:tracePt t="228706" x="6667500" y="3003550"/>
          <p14:tracePt t="228724" x="6680200" y="2971800"/>
          <p14:tracePt t="228740" x="6692900" y="2940050"/>
          <p14:tracePt t="228756" x="6699250" y="2921000"/>
          <p14:tracePt t="228773" x="6699250" y="2882900"/>
          <p14:tracePt t="228789" x="6692900" y="2844800"/>
          <p14:tracePt t="228807" x="6667500" y="2813050"/>
          <p14:tracePt t="228822" x="6642100" y="2794000"/>
          <p14:tracePt t="228839" x="6604000" y="2762250"/>
          <p14:tracePt t="228856" x="6578600" y="2743200"/>
          <p14:tracePt t="228873" x="6540500" y="2724150"/>
          <p14:tracePt t="228890" x="6521450" y="2705100"/>
          <p14:tracePt t="228906" x="6489700" y="2686050"/>
          <p14:tracePt t="228923" x="6470650" y="2679700"/>
          <p14:tracePt t="228940" x="6426200" y="2673350"/>
          <p14:tracePt t="228956" x="6375400" y="2673350"/>
          <p14:tracePt t="228973" x="6337300" y="2673350"/>
          <p14:tracePt t="228990" x="6280150" y="2679700"/>
          <p14:tracePt t="229006" x="6248400" y="2686050"/>
          <p14:tracePt t="229023" x="6216650" y="2686050"/>
          <p14:tracePt t="229039" x="6178550" y="2686050"/>
          <p14:tracePt t="229056" x="6089650" y="2686050"/>
          <p14:tracePt t="229073" x="6019800" y="2692400"/>
          <p14:tracePt t="229089" x="5949950" y="2692400"/>
          <p14:tracePt t="229107" x="5886450" y="2679700"/>
          <p14:tracePt t="229124" x="5835650" y="2679700"/>
          <p14:tracePt t="229140" x="5822950" y="2679700"/>
          <p14:tracePt t="229157" x="5816600" y="2686050"/>
          <p14:tracePt t="229173" x="5848350" y="2711450"/>
          <p14:tracePt t="229190" x="5873750" y="2743200"/>
          <p14:tracePt t="229207" x="5892800" y="2768600"/>
          <p14:tracePt t="229209" x="5905500" y="2781300"/>
          <p14:tracePt t="229225" x="5943600" y="2819400"/>
          <p14:tracePt t="229243" x="5981700" y="2863850"/>
          <p14:tracePt t="229259" x="6032500" y="2908300"/>
          <p14:tracePt t="229273" x="6089650" y="2952750"/>
          <p14:tracePt t="229289" x="6165850" y="3003550"/>
          <p14:tracePt t="229307" x="6267450" y="3048000"/>
          <p14:tracePt t="229325" x="6381750" y="3079750"/>
          <p14:tracePt t="229339" x="6483350" y="3092450"/>
          <p14:tracePt t="229357" x="6578600" y="3086100"/>
          <p14:tracePt t="229376" x="6616700" y="3067050"/>
          <p14:tracePt t="229393" x="6642100" y="3041650"/>
          <p14:tracePt t="229406" x="6654800" y="3016250"/>
          <p14:tracePt t="229424" x="6667500" y="2984500"/>
          <p14:tracePt t="229441" x="6673850" y="2946400"/>
          <p14:tracePt t="229457" x="6673850" y="2933700"/>
          <p14:tracePt t="229474" x="6673850" y="2914650"/>
          <p14:tracePt t="229491" x="6673850" y="2889250"/>
          <p14:tracePt t="229507" x="6661150" y="2863850"/>
          <p14:tracePt t="229523" x="6654800" y="2838450"/>
          <p14:tracePt t="229540" x="6642100" y="2825750"/>
          <p14:tracePt t="229557" x="6629400" y="2813050"/>
          <p14:tracePt t="229574" x="6604000" y="2806700"/>
          <p14:tracePt t="229590" x="6559550" y="2806700"/>
          <p14:tracePt t="229607" x="6515100" y="2806700"/>
          <p14:tracePt t="229608" x="6483350" y="2813050"/>
          <p14:tracePt t="229623" x="6464300" y="2819400"/>
          <p14:tracePt t="229641" x="6381750" y="2832100"/>
          <p14:tracePt t="229657" x="6356350" y="2832100"/>
          <p14:tracePt t="229673" x="6330950" y="2838450"/>
          <p14:tracePt t="229690" x="6311900" y="2838450"/>
          <p14:tracePt t="229691" x="6305550" y="2838450"/>
          <p14:tracePt t="229707" x="6286500" y="2832100"/>
          <p14:tracePt t="229724" x="6267450" y="2832100"/>
          <p14:tracePt t="229740" x="6254750" y="2832100"/>
          <p14:tracePt t="229756" x="6248400" y="2838450"/>
          <p14:tracePt t="229773" x="6242050" y="2844800"/>
          <p14:tracePt t="229790" x="6229350" y="2851150"/>
          <p14:tracePt t="229807" x="6210300" y="2870200"/>
          <p14:tracePt t="229823" x="6203950" y="2882900"/>
          <p14:tracePt t="229840" x="6184900" y="2901950"/>
          <p14:tracePt t="229859" x="6178550" y="2940050"/>
          <p14:tracePt t="229874" x="6178550" y="2946400"/>
          <p14:tracePt t="229874" x="6178550" y="2952750"/>
          <p14:tracePt t="229891" x="6178550" y="2959100"/>
          <p14:tracePt t="229909" x="6178550" y="2984500"/>
          <p14:tracePt t="229927" x="6184900" y="2997200"/>
          <p14:tracePt t="229940" x="6184900" y="3003550"/>
          <p14:tracePt t="229957" x="6197600" y="3009900"/>
          <p14:tracePt t="229973" x="6197600" y="3016250"/>
          <p14:tracePt t="229991" x="6197600" y="3022600"/>
          <p14:tracePt t="230008" x="6203950" y="3028950"/>
          <p14:tracePt t="230025" x="6203950" y="3041650"/>
          <p14:tracePt t="230043" x="6203950" y="3054350"/>
          <p14:tracePt t="230058" x="6203950" y="3067050"/>
          <p14:tracePt t="230074" x="6210300" y="3067050"/>
          <p14:tracePt t="230090" x="6216650" y="3067050"/>
          <p14:tracePt t="230092" x="6223000" y="3073400"/>
          <p14:tracePt t="230108" x="6235700" y="3073400"/>
          <p14:tracePt t="230124" x="6248400" y="3073400"/>
          <p14:tracePt t="230142" x="6261100" y="3073400"/>
          <p14:tracePt t="230158" x="6280150" y="3067050"/>
          <p14:tracePt t="230174" x="6299200" y="3067050"/>
          <p14:tracePt t="230190" x="6324600" y="3067050"/>
          <p14:tracePt t="230208" x="6350000" y="3067050"/>
          <p14:tracePt t="230224" x="6369050" y="3067050"/>
          <p14:tracePt t="230241" x="6394450" y="3067050"/>
          <p14:tracePt t="230258" x="6407150" y="3067050"/>
          <p14:tracePt t="230307" x="6413500" y="3067050"/>
          <p14:tracePt t="230326" x="6419850" y="3067050"/>
          <p14:tracePt t="230341" x="6432550" y="3060700"/>
          <p14:tracePt t="230358" x="6451600" y="3054350"/>
          <p14:tracePt t="230374" x="6457950" y="3048000"/>
          <p14:tracePt t="230407" x="6464300" y="3035300"/>
          <p14:tracePt t="230424" x="6477000" y="3028950"/>
          <p14:tracePt t="230443" x="6489700" y="3009900"/>
          <p14:tracePt t="230460" x="6489700" y="3003550"/>
          <p14:tracePt t="230473" x="6496050" y="2984500"/>
          <p14:tracePt t="230491" x="6502400" y="2965450"/>
          <p14:tracePt t="230507" x="6502400" y="2952750"/>
          <p14:tracePt t="230524" x="6502400" y="2940050"/>
          <p14:tracePt t="230541" x="6502400" y="2927350"/>
          <p14:tracePt t="230574" x="6502400" y="2921000"/>
          <p14:tracePt t="230591" x="6496050" y="2914650"/>
          <p14:tracePt t="230608" x="6489700" y="2908300"/>
          <p14:tracePt t="230641" x="6483350" y="2901950"/>
          <p14:tracePt t="230657" x="6477000" y="2901950"/>
          <p14:tracePt t="230708" x="6470650" y="2901950"/>
          <p14:tracePt t="230724" x="6464300" y="2901950"/>
          <p14:tracePt t="230741" x="6457950" y="2901950"/>
          <p14:tracePt t="230758" x="6451600" y="2901950"/>
          <p14:tracePt t="230777" x="6445250" y="2901950"/>
          <p14:tracePt t="230794" x="6426200" y="2895600"/>
          <p14:tracePt t="230809" x="6419850" y="2895600"/>
          <p14:tracePt t="230827" x="6388100" y="2895600"/>
          <p14:tracePt t="230858" x="6337300" y="2901950"/>
          <p14:tracePt t="230892" x="6311900" y="2908300"/>
          <p14:tracePt t="230908" x="6292850" y="2914650"/>
          <p14:tracePt t="230926" x="6280150" y="2921000"/>
          <p14:tracePt t="230941" x="6261100" y="2921000"/>
          <p14:tracePt t="230958" x="6254750" y="2921000"/>
          <p14:tracePt t="230975" x="6235700" y="2927350"/>
          <p14:tracePt t="230991" x="6229350" y="2940050"/>
          <p14:tracePt t="231008" x="6229350" y="2959100"/>
          <p14:tracePt t="231027" x="6223000" y="2990850"/>
          <p14:tracePt t="231044" x="6223000" y="3003550"/>
          <p14:tracePt t="231058" x="6223000" y="3022600"/>
          <p14:tracePt t="231075" x="6223000" y="3028950"/>
          <p14:tracePt t="231092" x="6223000" y="3035300"/>
          <p14:tracePt t="231108" x="6223000" y="3041650"/>
          <p14:tracePt t="231125" x="6229350" y="3041650"/>
          <p14:tracePt t="231141" x="6242050" y="3067050"/>
          <p14:tracePt t="231158" x="6261100" y="3092450"/>
          <p14:tracePt t="231175" x="6280150" y="3117850"/>
          <p14:tracePt t="231191" x="6292850" y="3130550"/>
          <p14:tracePt t="231207" x="6305550" y="3143250"/>
          <p14:tracePt t="231225" x="6324600" y="3149600"/>
          <p14:tracePt t="231244" x="6343650" y="3149600"/>
          <p14:tracePt t="231258" x="6381750" y="3143250"/>
          <p14:tracePt t="231275" x="6426200" y="3124200"/>
          <p14:tracePt t="231277" x="6451600" y="3105150"/>
          <p14:tracePt t="231292" x="6457950" y="3098800"/>
          <p14:tracePt t="231309" x="6489700" y="3060700"/>
          <p14:tracePt t="231324" x="6502400" y="3035300"/>
          <p14:tracePt t="231341" x="6508750" y="3009900"/>
          <p14:tracePt t="231342" x="6508750" y="2990850"/>
          <p14:tracePt t="231358" x="6508750" y="2965450"/>
          <p14:tracePt t="231375" x="6508750" y="2933700"/>
          <p14:tracePt t="231392" x="6502400" y="2901950"/>
          <p14:tracePt t="231408" x="6483350" y="2876550"/>
          <p14:tracePt t="231426" x="6464300" y="2857500"/>
          <p14:tracePt t="231444" x="6445250" y="2857500"/>
          <p14:tracePt t="231460" x="6419850" y="2857500"/>
          <p14:tracePt t="231478" x="6388100" y="2863850"/>
          <p14:tracePt t="231491" x="6350000" y="2876550"/>
          <p14:tracePt t="231508" x="6330950" y="2876550"/>
          <p14:tracePt t="231525" x="6324600" y="2870200"/>
          <p14:tracePt t="231542" x="6324600" y="2863850"/>
          <p14:tracePt t="231558" x="6337300" y="2857500"/>
          <p14:tracePt t="231575" x="6350000" y="2851150"/>
          <p14:tracePt t="231625" x="6350000" y="2863850"/>
          <p14:tracePt t="231642" x="6350000" y="2889250"/>
          <p14:tracePt t="231659" x="6350000" y="2921000"/>
          <p14:tracePt t="231676" x="6343650" y="2952750"/>
          <p14:tracePt t="231678" x="6343650" y="2971800"/>
          <p14:tracePt t="231692" x="6330950" y="3003550"/>
          <p14:tracePt t="231709" x="6318250" y="3016250"/>
          <p14:tracePt t="231725" x="6311900" y="3022600"/>
          <p14:tracePt t="231742" x="6311900" y="3028950"/>
          <p14:tracePt t="231760" x="6299200" y="3028950"/>
          <p14:tracePt t="231777" x="6286500" y="3028950"/>
          <p14:tracePt t="231792" x="6273800" y="3028950"/>
          <p14:tracePt t="231809" x="6261100" y="3022600"/>
          <p14:tracePt t="231824" x="6248400" y="3022600"/>
          <p14:tracePt t="231843" x="6242050" y="3022600"/>
          <p14:tracePt t="231875" x="6254750" y="3022600"/>
          <p14:tracePt t="231891" x="6286500" y="3028950"/>
          <p14:tracePt t="231909" x="6356350" y="3035300"/>
          <p14:tracePt t="231926" x="6540500" y="3054350"/>
          <p14:tracePt t="231942" x="6591300" y="3060700"/>
          <p14:tracePt t="231958" x="6781800" y="3079750"/>
          <p14:tracePt t="231975" x="6826250" y="3086100"/>
          <p14:tracePt t="231992" x="6832600" y="3086100"/>
          <p14:tracePt t="232009" x="6832600" y="3079750"/>
          <p14:tracePt t="232027" x="6807200" y="3054350"/>
          <p14:tracePt t="232045" x="6769100" y="3041650"/>
          <p14:tracePt t="232059" x="6762750" y="3041650"/>
          <p14:tracePt t="232110" x="6756400" y="3054350"/>
          <p14:tracePt t="232128" x="6756400" y="3060700"/>
          <p14:tracePt t="232144" x="6756400" y="3073400"/>
          <p14:tracePt t="232158" x="6750050" y="3086100"/>
          <p14:tracePt t="232176" x="6750050" y="3098800"/>
          <p14:tracePt t="232192" x="6750050" y="3105150"/>
          <p14:tracePt t="232209" x="6750050" y="3111500"/>
          <p14:tracePt t="232226" x="6743700" y="3111500"/>
          <p14:tracePt t="232242" x="6750050" y="3111500"/>
          <p14:tracePt t="232259" x="6769100" y="3111500"/>
          <p14:tracePt t="232261" x="6781800" y="3111500"/>
          <p14:tracePt t="232276" x="6788150" y="3105150"/>
          <p14:tracePt t="232292" x="6813550" y="3105150"/>
          <p14:tracePt t="232309" x="6838950" y="3105150"/>
          <p14:tracePt t="232325" x="6851650" y="3124200"/>
          <p14:tracePt t="232343" x="6864350" y="3143250"/>
          <p14:tracePt t="232359" x="6870700" y="3149600"/>
          <p14:tracePt t="232376" x="6870700" y="3155950"/>
          <p14:tracePt t="232439" x="6870700" y="3162300"/>
          <p14:tracePt t="232455" x="6870700" y="3168650"/>
          <p14:tracePt t="232471" x="6864350" y="3175000"/>
          <p14:tracePt t="232581" x="6858000" y="3175000"/>
          <p14:tracePt t="232586" x="6858000" y="3168650"/>
          <p14:tracePt t="232611" x="6858000" y="3162300"/>
          <p14:tracePt t="232673" x="6851650" y="3162300"/>
          <p14:tracePt t="232801" x="6851650" y="3155950"/>
          <p14:tracePt t="232812" x="6858000" y="3149600"/>
          <p14:tracePt t="232828" x="6864350" y="3149600"/>
          <p14:tracePt t="232845" x="6877050" y="3136900"/>
          <p14:tracePt t="232860" x="6896100" y="3136900"/>
          <p14:tracePt t="232876" x="6927850" y="3136900"/>
          <p14:tracePt t="232893" x="6940550" y="3130550"/>
          <p14:tracePt t="232910" x="6972300" y="3111500"/>
          <p14:tracePt t="232926" x="7029450" y="3098800"/>
          <p14:tracePt t="232943" x="7175500" y="3054350"/>
          <p14:tracePt t="232962" x="7632700" y="3054350"/>
          <p14:tracePt t="232976" x="7835900" y="3054350"/>
          <p14:tracePt t="232993" x="8235950" y="3054350"/>
          <p14:tracePt t="233009" x="8655050" y="3054350"/>
          <p14:tracePt t="233027" x="9105900" y="3073400"/>
          <p14:tracePt t="233043" x="9182100" y="3079750"/>
          <p14:tracePt t="233060" x="9175750" y="3086100"/>
          <p14:tracePt t="233076" x="9156700" y="3098800"/>
          <p14:tracePt t="233092" x="9131300" y="3111500"/>
          <p14:tracePt t="233110" x="9112250" y="3124200"/>
          <p14:tracePt t="233126" x="9086850" y="3130550"/>
          <p14:tracePt t="233144" x="9067800" y="3136900"/>
          <p14:tracePt t="233159" x="9023350" y="3136900"/>
          <p14:tracePt t="233176" x="8972550" y="3130550"/>
          <p14:tracePt t="233193" x="8851900" y="3111500"/>
          <p14:tracePt t="233209" x="8699500" y="3086100"/>
          <p14:tracePt t="233227" x="8597900" y="3079750"/>
          <p14:tracePt t="233244" x="8470900" y="3060700"/>
          <p14:tracePt t="233260" x="8388350" y="3060700"/>
          <p14:tracePt t="233277" x="8324850" y="3054350"/>
          <p14:tracePt t="233295" x="8267700" y="3054350"/>
          <p14:tracePt t="233313" x="8210550" y="3067050"/>
          <p14:tracePt t="233329" x="8128000" y="3079750"/>
          <p14:tracePt t="233345" x="8039100" y="3086100"/>
          <p14:tracePt t="233362" x="7937500" y="3086100"/>
          <p14:tracePt t="233377" x="7899400" y="3086100"/>
          <p14:tracePt t="233393" x="7893050" y="3092450"/>
          <p14:tracePt t="233409" x="7899400" y="3092450"/>
          <p14:tracePt t="233426" x="7912100" y="3092450"/>
          <p14:tracePt t="233443" x="7924800" y="3086100"/>
          <p14:tracePt t="233460" x="7931150" y="3086100"/>
          <p14:tracePt t="233479" x="7937500" y="3086100"/>
          <p14:tracePt t="233510" x="7943850" y="3086100"/>
          <p14:tracePt t="233560" x="7950200" y="3086100"/>
          <p14:tracePt t="233611" x="7956550" y="3086100"/>
          <p14:tracePt t="233627" x="7962900" y="3086100"/>
          <p14:tracePt t="233644" x="7969250" y="3086100"/>
          <p14:tracePt t="233660" x="7975600" y="3086100"/>
          <p14:tracePt t="233677" x="7994650" y="3073400"/>
          <p14:tracePt t="233694" x="8039100" y="3048000"/>
          <p14:tracePt t="233710" x="8051800" y="3041650"/>
          <p14:tracePt t="233712" x="8064500" y="3041650"/>
          <p14:tracePt t="233726" x="8108950" y="3035300"/>
          <p14:tracePt t="233744" x="8134350" y="3035300"/>
          <p14:tracePt t="233760" x="8159750" y="3035300"/>
          <p14:tracePt t="233777" x="8191500" y="3041650"/>
          <p14:tracePt t="233794" x="8204200" y="3048000"/>
          <p14:tracePt t="233810" x="8210550" y="3054350"/>
          <p14:tracePt t="233987" x="8210550" y="3048000"/>
          <p14:tracePt t="233994" x="8210550" y="3041650"/>
          <p14:tracePt t="234011" x="8210550" y="3035300"/>
          <p14:tracePt t="234027" x="8210550" y="3028950"/>
          <p14:tracePt t="234045" x="8210550" y="3016250"/>
          <p14:tracePt t="234119" x="8223250" y="3016250"/>
          <p14:tracePt t="234127" x="8229600" y="3016250"/>
          <p14:tracePt t="234143" x="8274050" y="3016250"/>
          <p14:tracePt t="234161" x="8318500" y="3016250"/>
          <p14:tracePt t="234177" x="8331200" y="3016250"/>
          <p14:tracePt t="234194" x="8337550" y="3016250"/>
          <p14:tracePt t="234213" x="8350250" y="3016250"/>
          <p14:tracePt t="234228" x="8356600" y="3016250"/>
          <p14:tracePt t="234261" x="8369300" y="3016250"/>
          <p14:tracePt t="234277" x="8382000" y="3022600"/>
          <p14:tracePt t="234294" x="8426450" y="3035300"/>
          <p14:tracePt t="234311" x="8470900" y="3035300"/>
          <p14:tracePt t="234328" x="8515350" y="3035300"/>
          <p14:tracePt t="234344" x="8547100" y="3035300"/>
          <p14:tracePt t="234361" x="8566150" y="3035300"/>
          <p14:tracePt t="234378" x="8578850" y="3028950"/>
          <p14:tracePt t="234394" x="8591550" y="3028950"/>
          <p14:tracePt t="234427" x="8597900" y="3035300"/>
          <p14:tracePt t="234444" x="8604250" y="3041650"/>
          <p14:tracePt t="234460" x="8616950" y="3054350"/>
          <p14:tracePt t="234478" x="8629650" y="3060700"/>
          <p14:tracePt t="234494" x="8642350" y="3067050"/>
          <p14:tracePt t="234511" x="8655050" y="3067050"/>
          <p14:tracePt t="234528" x="8674100" y="3067050"/>
          <p14:tracePt t="234545" x="8686800" y="3060700"/>
          <p14:tracePt t="234703" x="8693150" y="3054350"/>
          <p14:tracePt t="234711" x="8705850" y="3054350"/>
          <p14:tracePt t="234728" x="8731250" y="3041650"/>
          <p14:tracePt t="234744" x="8769350" y="3022600"/>
          <p14:tracePt t="234761" x="8807450" y="3003550"/>
          <p14:tracePt t="234778" x="8832850" y="2990850"/>
          <p14:tracePt t="234795" x="8845550" y="2971800"/>
          <p14:tracePt t="234811" x="8845550" y="2965450"/>
          <p14:tracePt t="234827" x="8845550" y="2959100"/>
          <p14:tracePt t="234845" x="8839200" y="2946400"/>
          <p14:tracePt t="234861" x="8826500" y="2933700"/>
          <p14:tracePt t="234877" x="8807450" y="2921000"/>
          <p14:tracePt t="234896" x="8794750" y="2901950"/>
          <p14:tracePt t="234911" x="8775700" y="2882900"/>
          <p14:tracePt t="234912" x="8763000" y="2876550"/>
          <p14:tracePt t="234929" x="8731250" y="2870200"/>
          <p14:tracePt t="234945" x="8693150" y="2863850"/>
          <p14:tracePt t="234961" x="8629650" y="2863850"/>
          <p14:tracePt t="234978" x="8572500" y="2863850"/>
          <p14:tracePt t="234995" x="8528050" y="2863850"/>
          <p14:tracePt t="235011" x="8515350" y="2851150"/>
          <p14:tracePt t="235028" x="8509000" y="2844800"/>
          <p14:tracePt t="235045" x="8502650" y="2838450"/>
          <p14:tracePt t="235061" x="8496300" y="2838450"/>
          <p14:tracePt t="235077" x="8496300" y="2857500"/>
          <p14:tracePt t="235094" x="8496300" y="2895600"/>
          <p14:tracePt t="235112" x="8496300" y="2940050"/>
          <p14:tracePt t="235129" x="8509000" y="2978150"/>
          <p14:tracePt t="235144" x="8521700" y="2997200"/>
          <p14:tracePt t="235161" x="8547100" y="3009900"/>
          <p14:tracePt t="235178" x="8566150" y="3016250"/>
          <p14:tracePt t="235197" x="8591550" y="3022600"/>
          <p14:tracePt t="235211" x="8636000" y="3035300"/>
          <p14:tracePt t="235228" x="8655050" y="3041650"/>
          <p14:tracePt t="235245" x="8674100" y="3048000"/>
          <p14:tracePt t="235261" x="8680450" y="3054350"/>
          <p14:tracePt t="235277" x="8686800" y="3054350"/>
          <p14:tracePt t="235311" x="8693150" y="3048000"/>
          <p14:tracePt t="235328" x="8699500" y="3035300"/>
          <p14:tracePt t="235330" x="8699500" y="3028950"/>
          <p14:tracePt t="235344" x="8705850" y="3028950"/>
          <p14:tracePt t="235362" x="8712200" y="3003550"/>
          <p14:tracePt t="235364" x="8712200" y="2997200"/>
          <p14:tracePt t="235378" x="8712200" y="2990850"/>
          <p14:tracePt t="235395" x="8724900" y="2971800"/>
          <p14:tracePt t="235411" x="8724900" y="2965450"/>
          <p14:tracePt t="235488" x="8724900" y="2959100"/>
          <p14:tracePt t="235497" x="8724900" y="2952750"/>
          <p14:tracePt t="235512" x="8724900" y="2946400"/>
          <p14:tracePt t="235529" x="8724900" y="2933700"/>
          <p14:tracePt t="235544" x="8731250" y="2908300"/>
          <p14:tracePt t="235563" x="8731250" y="2901950"/>
          <p14:tracePt t="235582" x="8731250" y="2895600"/>
          <p14:tracePt t="235687" x="8731250" y="2901950"/>
          <p14:tracePt t="235695" x="8731250" y="2908300"/>
          <p14:tracePt t="235712" x="8724900" y="2914650"/>
          <p14:tracePt t="235729" x="8718550" y="2914650"/>
          <p14:tracePt t="235745" x="8718550" y="2921000"/>
          <p14:tracePt t="235762" x="8712200" y="2927350"/>
          <p14:tracePt t="235812" x="8712200" y="2901950"/>
          <p14:tracePt t="235828" x="8705850" y="2895600"/>
          <p14:tracePt t="235846" x="8705850" y="2876550"/>
          <p14:tracePt t="235862" x="8705850" y="2870200"/>
          <p14:tracePt t="235913" x="8699500" y="2876550"/>
          <p14:tracePt t="235929" x="8686800" y="2908300"/>
          <p14:tracePt t="235946" x="8674100" y="2946400"/>
          <p14:tracePt t="235963" x="8667750" y="2971800"/>
          <p14:tracePt t="235979" x="8667750" y="2984500"/>
          <p14:tracePt t="235997" x="8667750" y="2997200"/>
          <p14:tracePt t="236012" x="8661400" y="3003550"/>
          <p14:tracePt t="236089" x="8661400" y="3009900"/>
          <p14:tracePt t="236105" x="8661400" y="3022600"/>
          <p14:tracePt t="236114" x="8655050" y="3035300"/>
          <p14:tracePt t="236131" x="8655050" y="3060700"/>
          <p14:tracePt t="236145" x="8648700" y="3073400"/>
          <p14:tracePt t="236163" x="8648700" y="3086100"/>
          <p14:tracePt t="236179" x="8648700" y="3092450"/>
          <p14:tracePt t="236353" x="8642350" y="3098800"/>
          <p14:tracePt t="236708" x="8642350" y="3092450"/>
          <p14:tracePt t="236713" x="8642350" y="3086100"/>
          <p14:tracePt t="236730" x="8648700" y="3067050"/>
          <p14:tracePt t="236746" x="8648700" y="3054350"/>
          <p14:tracePt t="236815" x="8648700" y="3060700"/>
          <p14:tracePt t="236883" x="8648700" y="3054350"/>
          <p14:tracePt t="236896" x="8655050" y="3048000"/>
          <p14:tracePt t="236913" x="8655050" y="3028950"/>
          <p14:tracePt t="236929" x="8661400" y="3016250"/>
          <p14:tracePt t="236963" x="8667750" y="3016250"/>
          <p14:tracePt t="236980" x="8667750" y="3022600"/>
          <p14:tracePt t="236997" x="8667750" y="3035300"/>
          <p14:tracePt t="237013" x="8667750" y="3041650"/>
          <p14:tracePt t="237073" x="8667750" y="3035300"/>
          <p14:tracePt t="237086" x="8674100" y="3028950"/>
          <p14:tracePt t="237098" x="8674100" y="3022600"/>
          <p14:tracePt t="237113" x="8680450" y="3022600"/>
          <p14:tracePt t="237289" x="8680450" y="3028950"/>
          <p14:tracePt t="237299" x="8680450" y="3035300"/>
          <p14:tracePt t="237314" x="8680450" y="3041650"/>
          <p14:tracePt t="237364" x="8680450" y="3048000"/>
          <p14:tracePt t="237467" x="8680450" y="3054350"/>
          <p14:tracePt t="237645" x="8680450" y="3060700"/>
          <p14:tracePt t="237701" x="8686800" y="3067050"/>
          <p14:tracePt t="237718" x="8686800" y="3073400"/>
          <p14:tracePt t="237725" x="8693150" y="3073400"/>
          <p14:tracePt t="237747" x="8699500" y="3079750"/>
          <p14:tracePt t="237764" x="8705850" y="3086100"/>
          <p14:tracePt t="237781" x="8712200" y="3092450"/>
          <p14:tracePt t="237797" x="8718550" y="3098800"/>
          <p14:tracePt t="237915" x="8718550" y="3105150"/>
          <p14:tracePt t="237924" x="8724900" y="3105150"/>
          <p14:tracePt t="237940" x="8731250" y="3105150"/>
          <p14:tracePt t="237964" x="8737600" y="3105150"/>
          <p14:tracePt t="238015" x="8737600" y="3098800"/>
          <p14:tracePt t="238048" x="8750300" y="3092450"/>
          <p14:tracePt t="238065" x="8763000" y="3092450"/>
          <p14:tracePt t="238081" x="8794750" y="3092450"/>
          <p14:tracePt t="238098" x="8801100" y="3092450"/>
          <p14:tracePt t="238161" x="8807450" y="3092450"/>
          <p14:tracePt t="238166" x="8813800" y="3092450"/>
          <p14:tracePt t="238181" x="8820150" y="3092450"/>
          <p14:tracePt t="238198" x="8864600" y="3092450"/>
          <p14:tracePt t="238215" x="8921750" y="3086100"/>
          <p14:tracePt t="238231" x="8959850" y="3086100"/>
          <p14:tracePt t="238248" x="8978900" y="3086100"/>
          <p14:tracePt t="238265" x="9036050" y="3079750"/>
          <p14:tracePt t="238281" x="9099550" y="3079750"/>
          <p14:tracePt t="238300" x="9144000" y="3073400"/>
          <p14:tracePt t="238315" x="9194800" y="3067050"/>
          <p14:tracePt t="238332" x="9220200" y="3060700"/>
          <p14:tracePt t="238347" x="9232900" y="3054350"/>
          <p14:tracePt t="238365" x="9245600" y="3048000"/>
          <p14:tracePt t="238380" x="9245600" y="3041650"/>
          <p14:tracePt t="238397" x="9251950" y="3041650"/>
          <p14:tracePt t="238415" x="9264650" y="3028950"/>
          <p14:tracePt t="238434" x="9283700" y="3016250"/>
          <p14:tracePt t="238447" x="9290050" y="3009900"/>
          <p14:tracePt t="238464" x="9302750" y="3003550"/>
          <p14:tracePt t="238482" x="9302750" y="2997200"/>
          <p14:tracePt t="238514" x="9309100" y="2997200"/>
          <p14:tracePt t="238530" x="9315450" y="2997200"/>
          <p14:tracePt t="238548" x="9328150" y="3003550"/>
          <p14:tracePt t="238565" x="9347200" y="3022600"/>
          <p14:tracePt t="238583" x="9410700" y="3048000"/>
          <p14:tracePt t="238598" x="9436100" y="3054350"/>
          <p14:tracePt t="238601" x="9461500" y="3060700"/>
          <p14:tracePt t="238614" x="9499600" y="3067050"/>
          <p14:tracePt t="238631" x="9620250" y="3067050"/>
          <p14:tracePt t="238647" x="9664700" y="3060700"/>
          <p14:tracePt t="238666" x="9696450" y="3048000"/>
          <p14:tracePt t="238681" x="9728200" y="3028950"/>
          <p14:tracePt t="238698" x="9740900" y="3009900"/>
          <p14:tracePt t="238714" x="9753600" y="3003550"/>
          <p14:tracePt t="238765" x="9753600" y="3009900"/>
          <p14:tracePt t="238783" x="9753600" y="3016250"/>
          <p14:tracePt t="238815" x="9747250" y="3016250"/>
          <p14:tracePt t="238831" x="9740900" y="3016250"/>
          <p14:tracePt t="238850" x="9728200" y="3009900"/>
          <p14:tracePt t="238869" x="9709150" y="2997200"/>
          <p14:tracePt t="238898" x="9709150" y="2990850"/>
          <p14:tracePt t="238915" x="9702800" y="2990850"/>
          <p14:tracePt t="238932" x="9664700" y="2997200"/>
          <p14:tracePt t="238949" x="9632950" y="3003550"/>
          <p14:tracePt t="238966" x="9626600" y="3009900"/>
          <p14:tracePt t="238983" x="9632950" y="3009900"/>
          <p14:tracePt t="238997" x="9664700" y="3022600"/>
          <p14:tracePt t="239017" x="9721850" y="3028950"/>
          <p14:tracePt t="239031" x="9785350" y="3028950"/>
          <p14:tracePt t="239050" x="9829800" y="3022600"/>
          <p14:tracePt t="239065" x="9855200" y="3016250"/>
          <p14:tracePt t="239082" x="9861550" y="3009900"/>
          <p14:tracePt t="239099" x="9861550" y="2997200"/>
          <p14:tracePt t="239117" x="9867900" y="2978150"/>
          <p14:tracePt t="239131" x="9880600" y="2965450"/>
          <p14:tracePt t="239148" x="9899650" y="2952750"/>
          <p14:tracePt t="239166" x="9925050" y="2933700"/>
          <p14:tracePt t="239184" x="9956800" y="2927350"/>
          <p14:tracePt t="239198" x="9975850" y="2927350"/>
          <p14:tracePt t="239216" x="10045700" y="2940050"/>
          <p14:tracePt t="239234" x="10096500" y="2952750"/>
          <p14:tracePt t="239248" x="10160000" y="2978150"/>
          <p14:tracePt t="239266" x="10191750" y="2990850"/>
          <p14:tracePt t="239285" x="10217150" y="3009900"/>
          <p14:tracePt t="239299" x="10236200" y="3016250"/>
          <p14:tracePt t="239317" x="10248900" y="3022600"/>
          <p14:tracePt t="239318" x="10255250" y="3022600"/>
          <p14:tracePt t="239334" x="10274300" y="3022600"/>
          <p14:tracePt t="239348" x="10306050" y="3022600"/>
          <p14:tracePt t="239367" x="10344150" y="3022600"/>
          <p14:tracePt t="239384" x="10401300" y="3016250"/>
          <p14:tracePt t="239398" x="10420350" y="3009900"/>
          <p14:tracePt t="239414" x="10464800" y="3009900"/>
          <p14:tracePt t="239431" x="10496550" y="3009900"/>
          <p14:tracePt t="239449" x="10521950" y="3009900"/>
          <p14:tracePt t="239465" x="10528300" y="3009900"/>
          <p14:tracePt t="239517" x="10534650" y="3009900"/>
          <p14:tracePt t="239534" x="10534650" y="3016250"/>
          <p14:tracePt t="239549" x="10541000" y="3016250"/>
          <p14:tracePt t="239612" x="10541000" y="3022600"/>
          <p14:tracePt t="239636" x="10534650" y="3022600"/>
          <p14:tracePt t="239699" x="10541000" y="3022600"/>
          <p14:tracePt t="239707" x="10547350" y="3016250"/>
          <p14:tracePt t="239715" x="10547350" y="3009900"/>
          <p14:tracePt t="239733" x="10572750" y="2997200"/>
          <p14:tracePt t="239748" x="10604500" y="2990850"/>
          <p14:tracePt t="239766" x="10629900" y="2984500"/>
          <p14:tracePt t="239784" x="10642600" y="2978150"/>
          <p14:tracePt t="239799" x="10655300" y="2965450"/>
          <p14:tracePt t="239815" x="10680700" y="2965450"/>
          <p14:tracePt t="239832" x="10712450" y="2965450"/>
          <p14:tracePt t="239849" x="10775950" y="2971800"/>
          <p14:tracePt t="239866" x="10896600" y="2997200"/>
          <p14:tracePt t="239882" x="10928350" y="2997200"/>
          <p14:tracePt t="239901" x="11004550" y="3009900"/>
          <p14:tracePt t="239915" x="11017250" y="3009900"/>
          <p14:tracePt t="239932" x="11029950" y="3016250"/>
          <p14:tracePt t="239965" x="11036300" y="3016250"/>
          <p14:tracePt t="239982" x="11042650" y="3016250"/>
          <p14:tracePt t="239998" x="11068050" y="3009900"/>
          <p14:tracePt t="240016" x="11106150" y="3009900"/>
          <p14:tracePt t="240035" x="11150600" y="3009900"/>
          <p14:tracePt t="240049" x="11188700" y="3003550"/>
          <p14:tracePt t="240066" x="11220450" y="3003550"/>
          <p14:tracePt t="240083" x="11239500" y="3003550"/>
          <p14:tracePt t="240101" x="11245850" y="2997200"/>
          <p14:tracePt t="240166" x="11245850" y="3003550"/>
          <p14:tracePt t="240174" x="11245850" y="3009900"/>
          <p14:tracePt t="240183" x="11245850" y="3022600"/>
          <p14:tracePt t="240198" x="11245850" y="3041650"/>
          <p14:tracePt t="240215" x="11245850" y="3060700"/>
          <p14:tracePt t="240233" x="11264900" y="3079750"/>
          <p14:tracePt t="240249" x="11296650" y="3092450"/>
          <p14:tracePt t="240265" x="11353800" y="3092450"/>
          <p14:tracePt t="240282" x="11423650" y="3079750"/>
          <p14:tracePt t="240299" x="11474450" y="3054350"/>
          <p14:tracePt t="240316" x="11518900" y="3028950"/>
          <p14:tracePt t="240332" x="11557000" y="2997200"/>
          <p14:tracePt t="240349" x="11576050" y="2984500"/>
          <p14:tracePt t="240366" x="11582400" y="2971800"/>
          <p14:tracePt t="240383" x="11588750" y="2971800"/>
          <p14:tracePt t="240432" x="11595100" y="2978150"/>
          <p14:tracePt t="240449" x="11595100" y="2990850"/>
          <p14:tracePt t="240483" x="11595100" y="2997200"/>
          <p14:tracePt t="240577" x="11595100" y="2990850"/>
          <p14:tracePt t="240592" x="11588750" y="2990850"/>
          <p14:tracePt t="240616" x="11582400" y="2984500"/>
          <p14:tracePt t="240649" x="11525250" y="2990850"/>
          <p14:tracePt t="240666" x="11474450" y="3009900"/>
          <p14:tracePt t="240683" x="11366500" y="3054350"/>
          <p14:tracePt t="240700" x="11271250" y="3092450"/>
          <p14:tracePt t="240717" x="11112500" y="3143250"/>
          <p14:tracePt t="240733" x="10998200" y="3175000"/>
          <p14:tracePt t="240749" x="10820400" y="3213100"/>
          <p14:tracePt t="240766" x="10623550" y="3225800"/>
          <p14:tracePt t="240783" x="10407650" y="3225800"/>
          <p14:tracePt t="240800" x="10191750" y="3219450"/>
          <p14:tracePt t="240816" x="9975850" y="3194050"/>
          <p14:tracePt t="240833" x="9785350" y="3181350"/>
          <p14:tracePt t="240850" x="9359900" y="3149600"/>
          <p14:tracePt t="240869" x="9061450" y="3149600"/>
          <p14:tracePt t="240885" x="8718550" y="3149600"/>
          <p14:tracePt t="240903" x="8382000" y="3149600"/>
          <p14:tracePt t="240916" x="8051800" y="3162300"/>
          <p14:tracePt t="240934" x="7810500" y="3162300"/>
          <p14:tracePt t="240949" x="7620000" y="3175000"/>
          <p14:tracePt t="240967" x="7512050" y="3194050"/>
          <p14:tracePt t="240983" x="7410450" y="3213100"/>
          <p14:tracePt t="241000" x="7321550" y="3244850"/>
          <p14:tracePt t="241017" x="7213600" y="3302000"/>
          <p14:tracePt t="241033" x="7105650" y="3365500"/>
          <p14:tracePt t="241049" x="7023100" y="3409950"/>
          <p14:tracePt t="241066" x="6959600" y="3441700"/>
          <p14:tracePt t="241083" x="6953250" y="3441700"/>
          <p14:tracePt t="241100" x="6965950" y="3435350"/>
          <p14:tracePt t="241117" x="6985000" y="3429000"/>
          <p14:tracePt t="241133" x="7061200" y="3416300"/>
          <p14:tracePt t="241149" x="7099300" y="3416300"/>
          <p14:tracePt t="241167" x="7124700" y="3422650"/>
          <p14:tracePt t="241183" x="7137400" y="3429000"/>
          <p14:tracePt t="241200" x="7150100" y="3441700"/>
          <p14:tracePt t="241217" x="7162800" y="3441700"/>
          <p14:tracePt t="241233" x="7175500" y="3441700"/>
          <p14:tracePt t="241251" x="7188200" y="3441700"/>
          <p14:tracePt t="241267" x="7207250" y="3429000"/>
          <p14:tracePt t="241283" x="7232650" y="3416300"/>
          <p14:tracePt t="241300" x="7258050" y="3403600"/>
          <p14:tracePt t="241317" x="7264400" y="3403600"/>
          <p14:tracePt t="241333" x="7270750" y="3403600"/>
          <p14:tracePt t="241477" x="7270750" y="3397250"/>
          <p14:tracePt t="241502" x="7277100" y="3397250"/>
          <p14:tracePt t="241508" x="7277100" y="3390900"/>
          <p14:tracePt t="241517" x="7283450" y="3390900"/>
          <p14:tracePt t="241533" x="7296150" y="3378200"/>
          <p14:tracePt t="241551" x="7308850" y="3371850"/>
          <p14:tracePt t="241567" x="7321550" y="3365500"/>
          <p14:tracePt t="241584" x="7340600" y="3352800"/>
          <p14:tracePt t="241601" x="7353300" y="3346450"/>
          <p14:tracePt t="241617" x="7366000" y="3340100"/>
          <p14:tracePt t="241633" x="7372350" y="3333750"/>
          <p14:tracePt t="241651" x="7385050" y="3327400"/>
          <p14:tracePt t="241667" x="7404100" y="3321050"/>
          <p14:tracePt t="241669" x="7416800" y="3314700"/>
          <p14:tracePt t="241683" x="7429500" y="3314700"/>
          <p14:tracePt t="241700" x="7473950" y="3302000"/>
          <p14:tracePt t="241702" x="7486650" y="3295650"/>
          <p14:tracePt t="241718" x="7499350" y="3295650"/>
          <p14:tracePt t="241804" x="7505700" y="3295650"/>
          <p14:tracePt t="241831" x="7512050" y="3295650"/>
          <p14:tracePt t="241839" x="7512050" y="3302000"/>
          <p14:tracePt t="241857" x="7518400" y="3302000"/>
          <p14:tracePt t="241959" x="7518400" y="3308350"/>
          <p14:tracePt t="242311" x="7518400" y="3302000"/>
          <p14:tracePt t="242317" x="7518400" y="3295650"/>
          <p14:tracePt t="242334" x="7518400" y="3289300"/>
          <p14:tracePt t="242351" x="7518400" y="3276600"/>
          <p14:tracePt t="242368" x="7524750" y="3263900"/>
          <p14:tracePt t="242384" x="7524750" y="3257550"/>
          <p14:tracePt t="242467" x="7518400" y="3257550"/>
          <p14:tracePt t="242484" x="7512050" y="3257550"/>
          <p14:tracePt t="242501" x="7505700" y="3257550"/>
          <p14:tracePt t="242517" x="7499350" y="3257550"/>
          <p14:tracePt t="242534" x="7493000" y="3257550"/>
          <p14:tracePt t="242568" x="7486650" y="3257550"/>
          <p14:tracePt t="242585" x="7480300" y="3257550"/>
          <p14:tracePt t="242600" x="7473950" y="3257550"/>
          <p14:tracePt t="242618" x="7461250" y="3257550"/>
          <p14:tracePt t="242635" x="7448550" y="3270250"/>
          <p14:tracePt t="242667" x="7442200" y="3282950"/>
          <p14:tracePt t="242685" x="7435850" y="3289300"/>
          <p14:tracePt t="242701" x="7435850" y="3295650"/>
          <p14:tracePt t="242839" x="7435850" y="3289300"/>
          <p14:tracePt t="242860" x="7435850" y="3282950"/>
          <p14:tracePt t="242869" x="7442200" y="3282950"/>
          <p14:tracePt t="242880" x="7442200" y="3276600"/>
          <p14:tracePt t="243020" x="7448550" y="3270250"/>
          <p14:tracePt t="243027" x="7454900" y="3263900"/>
          <p14:tracePt t="243036" x="7454900" y="3257550"/>
          <p14:tracePt t="243052" x="7461250" y="3244850"/>
          <p14:tracePt t="243068" x="7467600" y="3238500"/>
          <p14:tracePt t="243101" x="7467600" y="3232150"/>
          <p14:tracePt t="243173" x="7467600" y="3238500"/>
          <p14:tracePt t="243186" x="7467600" y="3244850"/>
          <p14:tracePt t="243218" x="7467600" y="3251200"/>
          <p14:tracePt t="243241" x="7467600" y="3257550"/>
          <p14:tracePt t="243286" x="7467600" y="3263900"/>
          <p14:tracePt t="243383" x="7467600" y="3270250"/>
          <p14:tracePt t="243396" x="7467600" y="3276600"/>
          <p14:tracePt t="243407" x="7467600" y="3282950"/>
          <p14:tracePt t="243418" x="7467600" y="3295650"/>
          <p14:tracePt t="243435" x="7467600" y="3314700"/>
          <p14:tracePt t="243452" x="7480300" y="3333750"/>
          <p14:tracePt t="243468" x="7499350" y="3340100"/>
          <p14:tracePt t="243485" x="7556500" y="3346450"/>
          <p14:tracePt t="243502" x="7588250" y="3346450"/>
          <p14:tracePt t="243518" x="7594600" y="3352800"/>
          <p14:tracePt t="243535" x="7575550" y="3346450"/>
          <p14:tracePt t="243552" x="7537450" y="3333750"/>
          <p14:tracePt t="243568" x="7486650" y="3321050"/>
          <p14:tracePt t="243585" x="7454900" y="3314700"/>
          <p14:tracePt t="243602" x="7442200" y="3314700"/>
          <p14:tracePt t="243636" x="7448550" y="3314700"/>
          <p14:tracePt t="243654" x="7461250" y="3314700"/>
          <p14:tracePt t="243669" x="7480300" y="3314700"/>
          <p14:tracePt t="243685" x="7505700" y="3314700"/>
          <p14:tracePt t="243702" x="7531100" y="3314700"/>
          <p14:tracePt t="243719" x="7556500" y="3321050"/>
          <p14:tracePt t="243735" x="7581900" y="3327400"/>
          <p14:tracePt t="243752" x="7632700" y="3333750"/>
          <p14:tracePt t="243771" x="7670800" y="3340100"/>
          <p14:tracePt t="243788" x="7683500" y="3340100"/>
          <p14:tracePt t="243788" x="7689850" y="3340100"/>
          <p14:tracePt t="243836" x="7696200" y="3340100"/>
          <p14:tracePt t="243852" x="7727950" y="3340100"/>
          <p14:tracePt t="243868" x="7816850" y="3340100"/>
          <p14:tracePt t="243885" x="7886700" y="3340100"/>
          <p14:tracePt t="243902" x="7943850" y="3340100"/>
          <p14:tracePt t="243919" x="7981950" y="3340100"/>
          <p14:tracePt t="243935" x="8001000" y="3340100"/>
          <p14:tracePt t="243952" x="8001000" y="3333750"/>
          <p14:tracePt t="243969" x="8007350" y="3333750"/>
          <p14:tracePt t="243988" x="8007350" y="3327400"/>
          <p14:tracePt t="244002" x="8013700" y="3327400"/>
          <p14:tracePt t="244036" x="8013700" y="3321050"/>
          <p14:tracePt t="244052" x="8020050" y="3321050"/>
          <p14:tracePt t="244086" x="8032750" y="3314700"/>
          <p14:tracePt t="244104" x="8083550" y="3314700"/>
          <p14:tracePt t="244119" x="8153400" y="3327400"/>
          <p14:tracePt t="244137" x="8210550" y="3340100"/>
          <p14:tracePt t="244152" x="8255000" y="3346450"/>
          <p14:tracePt t="244169" x="8274050" y="3346450"/>
          <p14:tracePt t="244186" x="8274050" y="3352800"/>
          <p14:tracePt t="244219" x="8280400" y="3352800"/>
          <p14:tracePt t="244236" x="8293100" y="3352800"/>
          <p14:tracePt t="244253" x="8343900" y="3346450"/>
          <p14:tracePt t="244269" x="8413750" y="3346450"/>
          <p14:tracePt t="244286" x="8540750" y="3346450"/>
          <p14:tracePt t="244305" x="8610600" y="3346450"/>
          <p14:tracePt t="244322" x="8629650" y="3346450"/>
          <p14:tracePt t="244336" x="8636000" y="3346450"/>
          <p14:tracePt t="244371" x="8642350" y="3346450"/>
          <p14:tracePt t="244385" x="8648700" y="3346450"/>
          <p14:tracePt t="244404" x="8661400" y="3346450"/>
          <p14:tracePt t="244421" x="8718550" y="3346450"/>
          <p14:tracePt t="244435" x="8750300" y="3346450"/>
          <p14:tracePt t="244452" x="8807450" y="3346450"/>
          <p14:tracePt t="244469" x="8820150" y="3346450"/>
          <p14:tracePt t="244542" x="8826500" y="3346450"/>
          <p14:tracePt t="244557" x="8839200" y="3346450"/>
          <p14:tracePt t="244569" x="8845550" y="3346450"/>
          <p14:tracePt t="244586" x="8870950" y="3346450"/>
          <p14:tracePt t="244603" x="8883650" y="3346450"/>
          <p14:tracePt t="244619" x="8902700" y="3346450"/>
          <p14:tracePt t="244635" x="8915400" y="3346450"/>
          <p14:tracePt t="244652" x="8928100" y="3340100"/>
          <p14:tracePt t="244669" x="8940800" y="3340100"/>
          <p14:tracePt t="244669" x="8953500" y="3340100"/>
          <p14:tracePt t="244686" x="8966200" y="3340100"/>
          <p14:tracePt t="244705" x="9017000" y="3340100"/>
          <p14:tracePt t="244719" x="9067800" y="3327400"/>
          <p14:tracePt t="244736" x="9093200" y="3314700"/>
          <p14:tracePt t="244752" x="9118600" y="3308350"/>
          <p14:tracePt t="244770" x="9137650" y="3295650"/>
          <p14:tracePt t="244788" x="9150350" y="3289300"/>
          <p14:tracePt t="244806" x="9156700" y="3289300"/>
          <p14:tracePt t="244897" x="9156700" y="3282950"/>
          <p14:tracePt t="244913" x="9163050" y="3282950"/>
          <p14:tracePt t="244923" x="9163050" y="3276600"/>
          <p14:tracePt t="244940" x="9169400" y="3276600"/>
          <p14:tracePt t="244953" x="9175750" y="3276600"/>
          <p14:tracePt t="244970" x="9194800" y="3276600"/>
          <p14:tracePt t="244987" x="9232900" y="3276600"/>
          <p14:tracePt t="245004" x="9315450" y="3282950"/>
          <p14:tracePt t="245019" x="9486900" y="3308350"/>
          <p14:tracePt t="245037" x="9658350" y="3333750"/>
          <p14:tracePt t="245053" x="9804400" y="3352800"/>
          <p14:tracePt t="245070" x="9918700" y="3359150"/>
          <p14:tracePt t="245088" x="9944100" y="3359150"/>
          <p14:tracePt t="245089" x="9944100" y="3352800"/>
          <p14:tracePt t="245103" x="9944100" y="3340100"/>
          <p14:tracePt t="245120" x="9912350" y="3308350"/>
          <p14:tracePt t="245137" x="9906000" y="3302000"/>
          <p14:tracePt t="245153" x="9874250" y="3289300"/>
          <p14:tracePt t="245172" x="9855200" y="3282950"/>
          <p14:tracePt t="245187" x="9848850" y="3276600"/>
          <p14:tracePt t="245247" x="9855200" y="3276600"/>
          <p14:tracePt t="245256" x="9867900" y="3276600"/>
          <p14:tracePt t="245271" x="9880600" y="3276600"/>
          <p14:tracePt t="245287" x="9893300" y="3276600"/>
          <p14:tracePt t="245304" x="9906000" y="3276600"/>
          <p14:tracePt t="245354" x="9918700" y="3276600"/>
          <p14:tracePt t="245369" x="9931400" y="3276600"/>
          <p14:tracePt t="245386" x="9956800" y="3276600"/>
          <p14:tracePt t="245403" x="9988550" y="3276600"/>
          <p14:tracePt t="245419" x="10045700" y="3263900"/>
          <p14:tracePt t="245437" x="10102850" y="3251200"/>
          <p14:tracePt t="245453" x="10147300" y="3232150"/>
          <p14:tracePt t="245471" x="10166350" y="3219450"/>
          <p14:tracePt t="245487" x="10191750" y="3206750"/>
          <p14:tracePt t="245542" x="10198100" y="3206750"/>
          <p14:tracePt t="245552" x="10204450" y="3206750"/>
          <p14:tracePt t="245570" x="10223500" y="3200400"/>
          <p14:tracePt t="245589" x="10267950" y="3181350"/>
          <p14:tracePt t="245604" x="10274300" y="3181350"/>
          <p14:tracePt t="245620" x="10293350" y="3168650"/>
          <p14:tracePt t="245637" x="10299700" y="3168650"/>
          <p14:tracePt t="245653" x="10312400" y="3168650"/>
          <p14:tracePt t="245672" x="10382250" y="3187700"/>
          <p14:tracePt t="245688" x="10477500" y="3206750"/>
          <p14:tracePt t="245704" x="10591800" y="3232150"/>
          <p14:tracePt t="245721" x="10668000" y="3244850"/>
          <p14:tracePt t="245737" x="10769600" y="3263900"/>
          <p14:tracePt t="245756" x="10839450" y="3270250"/>
          <p14:tracePt t="245770" x="10896600" y="3276600"/>
          <p14:tracePt t="245787" x="10922000" y="3276600"/>
          <p14:tracePt t="246052" x="10928350" y="3276600"/>
          <p14:tracePt t="246064" x="10928350" y="3282950"/>
          <p14:tracePt t="246087" x="10934700" y="3289300"/>
          <p14:tracePt t="246092" x="10941050" y="3289300"/>
          <p14:tracePt t="246103" x="10947400" y="3295650"/>
          <p14:tracePt t="246120" x="10960100" y="3302000"/>
          <p14:tracePt t="246137" x="10998200" y="3314700"/>
          <p14:tracePt t="246154" x="11029950" y="3314700"/>
          <p14:tracePt t="246170" x="11068050" y="3314700"/>
          <p14:tracePt t="246187" x="11087100" y="3314700"/>
          <p14:tracePt t="246203" x="11099800" y="3308350"/>
          <p14:tracePt t="246221" x="11112500" y="3295650"/>
          <p14:tracePt t="246238" x="11137900" y="3276600"/>
          <p14:tracePt t="246254" x="11156950" y="3270250"/>
          <p14:tracePt t="246272" x="11169650" y="3263900"/>
          <p14:tracePt t="246287" x="11176000" y="3263900"/>
          <p14:tracePt t="246424" x="11169650" y="3270250"/>
          <p14:tracePt t="246430" x="11156950" y="3270250"/>
          <p14:tracePt t="246439" x="11144250" y="3276600"/>
          <p14:tracePt t="246454" x="11125200" y="3282950"/>
          <p14:tracePt t="246470" x="11036300" y="3314700"/>
          <p14:tracePt t="246488" x="10877550" y="3365500"/>
          <p14:tracePt t="246504" x="10718800" y="3403600"/>
          <p14:tracePt t="246521" x="10458450" y="3479800"/>
          <p14:tracePt t="246538" x="10096500" y="3556000"/>
          <p14:tracePt t="246555" x="9791700" y="3600450"/>
          <p14:tracePt t="246571" x="9474200" y="3625850"/>
          <p14:tracePt t="246588" x="9188450" y="3644900"/>
          <p14:tracePt t="246604" x="8870950" y="3663950"/>
          <p14:tracePt t="246621" x="8528050" y="3695700"/>
          <p14:tracePt t="246638" x="8128000" y="3746500"/>
          <p14:tracePt t="246655" x="7740650" y="3771900"/>
          <p14:tracePt t="246671" x="7442200" y="3803650"/>
          <p14:tracePt t="246688" x="7213600" y="3816350"/>
          <p14:tracePt t="246705" x="7175500" y="3816350"/>
          <p14:tracePt t="246721" x="7150100" y="3816350"/>
          <p14:tracePt t="246738" x="7137400" y="3816350"/>
          <p14:tracePt t="246754" x="7124700" y="3816350"/>
          <p14:tracePt t="246771" x="7112000" y="3816350"/>
          <p14:tracePt t="246789" x="7086600" y="3816350"/>
          <p14:tracePt t="246805" x="7067550" y="3797300"/>
          <p14:tracePt t="246821" x="7048500" y="3778250"/>
          <p14:tracePt t="246838" x="7035800" y="3759200"/>
          <p14:tracePt t="246854" x="7029450" y="3733800"/>
          <p14:tracePt t="246875" x="7023100" y="3702050"/>
          <p14:tracePt t="246904" x="7023100" y="3695700"/>
          <p14:tracePt t="246921" x="7016750" y="3695700"/>
          <p14:tracePt t="246938" x="7004050" y="3695700"/>
          <p14:tracePt t="246954" x="6991350" y="3689350"/>
          <p14:tracePt t="246971" x="6985000" y="3683000"/>
          <p14:tracePt t="246988" x="6985000" y="3676650"/>
          <p14:tracePt t="247004" x="6991350" y="3676650"/>
          <p14:tracePt t="247021" x="7004050" y="3670300"/>
          <p14:tracePt t="247038" x="7029450" y="3670300"/>
          <p14:tracePt t="247054" x="7061200" y="3670300"/>
          <p14:tracePt t="247071" x="7092950" y="3670300"/>
          <p14:tracePt t="247089" x="7137400" y="3670300"/>
          <p14:tracePt t="247105" x="7156450" y="3663950"/>
          <p14:tracePt t="247122" x="7162800" y="3644900"/>
          <p14:tracePt t="247138" x="7169150" y="3619500"/>
          <p14:tracePt t="247156" x="7175500" y="3575050"/>
          <p14:tracePt t="247157" x="7175500" y="3556000"/>
          <p14:tracePt t="247172" x="7175500" y="3543300"/>
          <p14:tracePt t="247189" x="7175500" y="3498850"/>
          <p14:tracePt t="247205" x="7175500" y="3486150"/>
          <p14:tracePt t="247221" x="7169150" y="3479800"/>
          <p14:tracePt t="247238" x="7162800" y="3473450"/>
          <p14:tracePt t="247255" x="7162800" y="3467100"/>
          <p14:tracePt t="247411" x="7162800" y="3460750"/>
          <p14:tracePt t="247435" x="7162800" y="3454400"/>
          <p14:tracePt t="247445" x="7162800" y="3448050"/>
          <p14:tracePt t="247455" x="7162800" y="3441700"/>
          <p14:tracePt t="247537" x="7169150" y="3441700"/>
          <p14:tracePt t="247569" x="7169150" y="3448050"/>
          <p14:tracePt t="247575" x="7175500" y="3448050"/>
          <p14:tracePt t="247753" x="7181850" y="3448050"/>
          <p14:tracePt t="247761" x="7188200" y="3448050"/>
          <p14:tracePt t="247772" x="7194550" y="3448050"/>
          <p14:tracePt t="247788" x="7207250" y="3454400"/>
          <p14:tracePt t="247806" x="7213600" y="3460750"/>
          <p14:tracePt t="247822" x="7232650" y="3473450"/>
          <p14:tracePt t="247824" x="7245350" y="3486150"/>
          <p14:tracePt t="247838" x="7264400" y="3498850"/>
          <p14:tracePt t="247856" x="7277100" y="3505200"/>
          <p14:tracePt t="247873" x="7296150" y="3524250"/>
          <p14:tracePt t="247888" x="7302500" y="3524250"/>
          <p14:tracePt t="247908" x="7308850" y="3524250"/>
          <p14:tracePt t="247955" x="7315200" y="3524250"/>
          <p14:tracePt t="247973" x="7327900" y="3517900"/>
          <p14:tracePt t="247989" x="7340600" y="3505200"/>
          <p14:tracePt t="248005" x="7346950" y="3498850"/>
          <p14:tracePt t="248022" x="7353300" y="3492500"/>
          <p14:tracePt t="248056" x="7359650" y="3486150"/>
          <p14:tracePt t="248141" x="7372350" y="3486150"/>
          <p14:tracePt t="248155" x="7385050" y="3492500"/>
          <p14:tracePt t="248174" x="7410450" y="3505200"/>
          <p14:tracePt t="248192" x="7442200" y="3524250"/>
          <p14:tracePt t="248207" x="7461250" y="3524250"/>
          <p14:tracePt t="248223" x="7473950" y="3530600"/>
          <p14:tracePt t="248239" x="7480300" y="3536950"/>
          <p14:tracePt t="248255" x="7486650" y="3536950"/>
          <p14:tracePt t="248317" x="7499350" y="3543300"/>
          <p14:tracePt t="248333" x="7512050" y="3549650"/>
          <p14:tracePt t="248341" x="7537450" y="3549650"/>
          <p14:tracePt t="248355" x="7556500" y="3549650"/>
          <p14:tracePt t="248372" x="7607300" y="3549650"/>
          <p14:tracePt t="248391" x="7626350" y="3543300"/>
          <p14:tracePt t="248406" x="7645400" y="3536950"/>
          <p14:tracePt t="248423" x="7683500" y="3511550"/>
          <p14:tracePt t="248440" x="7708900" y="3505200"/>
          <p14:tracePt t="248456" x="7747000" y="3479800"/>
          <p14:tracePt t="248474" x="7766050" y="3473450"/>
          <p14:tracePt t="248489" x="7785100" y="3460750"/>
          <p14:tracePt t="248506" x="7791450" y="3460750"/>
          <p14:tracePt t="248523" x="7791450" y="3454400"/>
          <p14:tracePt t="248539" x="7861300" y="3448050"/>
          <p14:tracePt t="248556" x="8013700" y="3460750"/>
          <p14:tracePt t="248573" x="8191500" y="3479800"/>
          <p14:tracePt t="248575" x="8267700" y="3486150"/>
          <p14:tracePt t="248589" x="8362950" y="3492500"/>
          <p14:tracePt t="248590" x="8432800" y="3498850"/>
          <p14:tracePt t="248605" x="8515350" y="3505200"/>
          <p14:tracePt t="248606" x="8572500" y="3517900"/>
          <p14:tracePt t="248623" x="8636000" y="3530600"/>
          <p14:tracePt t="248639" x="8642350" y="3530600"/>
          <p14:tracePt t="248689" x="8648700" y="3524250"/>
          <p14:tracePt t="248706" x="8661400" y="3511550"/>
          <p14:tracePt t="248723" x="8712200" y="3492500"/>
          <p14:tracePt t="248740" x="8788400" y="3460750"/>
          <p14:tracePt t="248756" x="8902700" y="3422650"/>
          <p14:tracePt t="248773" x="8997950" y="3384550"/>
          <p14:tracePt t="248789" x="9080500" y="3365500"/>
          <p14:tracePt t="248806" x="9105900" y="3359150"/>
          <p14:tracePt t="248823" x="9150350" y="3346450"/>
          <p14:tracePt t="248839" x="9182100" y="3333750"/>
          <p14:tracePt t="248857" x="9213850" y="3321050"/>
          <p14:tracePt t="248858" x="9251950" y="3308350"/>
          <p14:tracePt t="248872" x="9347200" y="3289300"/>
          <p14:tracePt t="248889" x="9436100" y="3263900"/>
          <p14:tracePt t="248906" x="9499600" y="3244850"/>
          <p14:tracePt t="248922" x="9518650" y="3232150"/>
          <p14:tracePt t="248939" x="9525000" y="3219450"/>
          <p14:tracePt t="248957" x="9518650" y="3213100"/>
          <p14:tracePt t="248973" x="9499600" y="3213100"/>
          <p14:tracePt t="248990" x="9461500" y="3213100"/>
          <p14:tracePt t="273008" x="9461500" y="3206750"/>
          <p14:tracePt t="273015" x="9429750" y="3194050"/>
          <p14:tracePt t="273026" x="9353550" y="3162300"/>
          <p14:tracePt t="273044" x="9144000" y="3149600"/>
          <p14:tracePt t="273060" x="8915400" y="3149600"/>
          <p14:tracePt t="273079" x="8661400" y="3149600"/>
          <p14:tracePt t="273093" x="8509000" y="3155950"/>
          <p14:tracePt t="273110" x="8432800" y="3155950"/>
          <p14:tracePt t="273178" x="8426450" y="3155950"/>
          <p14:tracePt t="273183" x="8413750" y="3149600"/>
          <p14:tracePt t="273193" x="8407400" y="3143250"/>
          <p14:tracePt t="273209" x="8356600" y="3130550"/>
          <p14:tracePt t="273227" x="8293100" y="3130550"/>
          <p14:tracePt t="273243" x="8248650" y="3130550"/>
          <p14:tracePt t="273260" x="8223250" y="3130550"/>
          <p14:tracePt t="273294" x="8216900" y="3130550"/>
          <p14:tracePt t="273312" x="8172450" y="3124200"/>
          <p14:tracePt t="273327" x="8039100" y="3124200"/>
          <p14:tracePt t="273343" x="7823200" y="3130550"/>
          <p14:tracePt t="273364" x="7480300" y="3155950"/>
          <p14:tracePt t="273376" x="7416800" y="3162300"/>
          <p14:tracePt t="273394" x="7353300" y="3168650"/>
          <p14:tracePt t="273444" x="7353300" y="3155950"/>
          <p14:tracePt t="273460" x="7340600" y="3143250"/>
          <p14:tracePt t="273477" x="7315200" y="3136900"/>
          <p14:tracePt t="273493" x="7302500" y="3143250"/>
          <p14:tracePt t="273511" x="7296150" y="3187700"/>
          <p14:tracePt t="273527" x="7308850" y="3238500"/>
          <p14:tracePt t="273543" x="7340600" y="3302000"/>
          <p14:tracePt t="273560" x="7378700" y="3390900"/>
          <p14:tracePt t="273577" x="7410450" y="3441700"/>
          <p14:tracePt t="273593" x="7435850" y="3473450"/>
          <p14:tracePt t="273610" x="7448550" y="3486150"/>
          <p14:tracePt t="273628" x="7461250" y="3492500"/>
          <p14:tracePt t="273644" x="7473950" y="3492500"/>
          <p14:tracePt t="273660" x="7480300" y="3492500"/>
          <p14:tracePt t="273677" x="7505700" y="3492500"/>
          <p14:tracePt t="273694" x="7531100" y="3486150"/>
          <p14:tracePt t="273713" x="7550150" y="3473450"/>
          <p14:tracePt t="273714" x="7556500" y="3473450"/>
          <p14:tracePt t="273727" x="7569200" y="3460750"/>
          <p14:tracePt t="273744" x="7575550" y="3448050"/>
          <p14:tracePt t="273761" x="7581900" y="3422650"/>
          <p14:tracePt t="273777" x="7588250" y="3403600"/>
          <p14:tracePt t="273794" x="7594600" y="3384550"/>
          <p14:tracePt t="273810" x="7600950" y="3378200"/>
          <p14:tracePt t="273849" x="7607300" y="3371850"/>
          <p14:tracePt t="273862" x="7613650" y="3371850"/>
          <p14:tracePt t="273877" x="7626350" y="3359150"/>
          <p14:tracePt t="273894" x="7639050" y="3340100"/>
          <p14:tracePt t="273910" x="7651750" y="3321050"/>
          <p14:tracePt t="273927" x="7683500" y="3270250"/>
          <p14:tracePt t="273944" x="7696200" y="3232150"/>
          <p14:tracePt t="273961" x="7715250" y="3155950"/>
          <p14:tracePt t="273977" x="7715250" y="3117850"/>
          <p14:tracePt t="273994" x="7715250" y="3067050"/>
          <p14:tracePt t="274012" x="7715250" y="3028950"/>
          <p14:tracePt t="274030" x="7696200" y="2990850"/>
          <p14:tracePt t="274044" x="7677150" y="2959100"/>
          <p14:tracePt t="274060" x="7658100" y="2933700"/>
          <p14:tracePt t="274077" x="7645400" y="2914650"/>
          <p14:tracePt t="274094" x="7632700" y="2908300"/>
          <p14:tracePt t="274110" x="7620000" y="2901950"/>
          <p14:tracePt t="274127" x="7607300" y="2901950"/>
          <p14:tracePt t="274145" x="7600950" y="2901950"/>
          <p14:tracePt t="274187" x="7594600" y="2901950"/>
          <p14:tracePt t="274195" x="7588250" y="2901950"/>
          <p14:tracePt t="277838" x="7588250" y="2895600"/>
          <p14:tracePt t="277845" x="7562850" y="2889250"/>
          <p14:tracePt t="277865" x="7499350" y="2851150"/>
          <p14:tracePt t="277881" x="7416800" y="2806700"/>
          <p14:tracePt t="277897" x="7340600" y="2768600"/>
          <p14:tracePt t="277914" x="7245350" y="2724150"/>
          <p14:tracePt t="277931" x="7169150" y="2679700"/>
          <p14:tracePt t="277947" x="7042150" y="2603500"/>
          <p14:tracePt t="277963" x="6889750" y="2520950"/>
          <p14:tracePt t="277981" x="6718300" y="2438400"/>
          <p14:tracePt t="277998" x="6407150" y="2317750"/>
          <p14:tracePt t="278014" x="6140450" y="2241550"/>
          <p14:tracePt t="278030" x="6000750" y="2209800"/>
          <p14:tracePt t="278049" x="5435600" y="2076450"/>
          <p14:tracePt t="278064" x="4940300" y="1974850"/>
          <p14:tracePt t="278082" x="4425950" y="1898650"/>
          <p14:tracePt t="278101" x="3924300" y="1828800"/>
          <p14:tracePt t="278115" x="3435350" y="1771650"/>
          <p14:tracePt t="278130" x="2965450" y="1733550"/>
          <p14:tracePt t="278147" x="2590800" y="1714500"/>
          <p14:tracePt t="278165" x="2324100" y="1701800"/>
          <p14:tracePt t="278181" x="2171700" y="1695450"/>
          <p14:tracePt t="278197" x="2127250" y="1689100"/>
          <p14:tracePt t="278199" x="2120900" y="1689100"/>
          <p14:tracePt t="278231" x="2133600" y="1695450"/>
          <p14:tracePt t="278247" x="2190750" y="1733550"/>
          <p14:tracePt t="278266" x="2286000" y="1828800"/>
          <p14:tracePt t="278280" x="2336800" y="1905000"/>
          <p14:tracePt t="278298" x="2368550" y="1987550"/>
          <p14:tracePt t="278315" x="2387600" y="2051050"/>
          <p14:tracePt t="278330" x="2400300" y="2101850"/>
          <p14:tracePt t="278347" x="2400300" y="2127250"/>
          <p14:tracePt t="278364" x="2400300" y="2139950"/>
          <p14:tracePt t="278381" x="2400300" y="2146300"/>
          <p14:tracePt t="278414" x="2413000" y="2152650"/>
          <p14:tracePt t="278431" x="2432050" y="2152650"/>
          <p14:tracePt t="278447" x="2457450" y="2152650"/>
          <p14:tracePt t="278464" x="2489200" y="2133600"/>
          <p14:tracePt t="278481" x="2489200" y="2127250"/>
          <p14:tracePt t="278498" x="2508250" y="2101850"/>
          <p14:tracePt t="278515" x="2533650" y="2076450"/>
          <p14:tracePt t="278531" x="2565400" y="2051050"/>
          <p14:tracePt t="278548" x="2622550" y="2025650"/>
          <p14:tracePt t="278564" x="2679700" y="1987550"/>
          <p14:tracePt t="278580" x="2711450" y="1949450"/>
          <p14:tracePt t="278597" x="2711450" y="1936750"/>
          <p14:tracePt t="278614" x="2711450" y="1917700"/>
          <p14:tracePt t="278631" x="2711450" y="1905000"/>
          <p14:tracePt t="278647" x="2711450" y="1898650"/>
          <p14:tracePt t="278665" x="2743200" y="1911350"/>
          <p14:tracePt t="278682" x="2781300" y="1930400"/>
          <p14:tracePt t="278700" x="2832100" y="1949450"/>
          <p14:tracePt t="278714" x="2838450" y="1949450"/>
          <p14:tracePt t="278765" x="2844800" y="1962150"/>
          <p14:tracePt t="278784" x="2863850" y="1981200"/>
          <p14:tracePt t="278801" x="2901950" y="2000250"/>
          <p14:tracePt t="278814" x="2946400" y="2012950"/>
          <p14:tracePt t="278831" x="2990850" y="2012950"/>
          <p14:tracePt t="278848" x="3041650" y="2012950"/>
          <p14:tracePt t="278865" x="3079750" y="2012950"/>
          <p14:tracePt t="278881" x="3117850" y="2012950"/>
          <p14:tracePt t="278898" x="3175000" y="2006600"/>
          <p14:tracePt t="278915" x="3276600" y="1987550"/>
          <p14:tracePt t="278931" x="3340100" y="1974850"/>
          <p14:tracePt t="278948" x="3409950" y="1962150"/>
          <p14:tracePt t="278964" x="3416300" y="1962150"/>
          <p14:tracePt t="278981" x="3441700" y="1955800"/>
          <p14:tracePt t="278997" x="3467100" y="1936750"/>
          <p14:tracePt t="279015" x="3492500" y="1924050"/>
          <p14:tracePt t="279031" x="3517900" y="1905000"/>
          <p14:tracePt t="279048" x="3536950" y="1879600"/>
          <p14:tracePt t="279065" x="3549650" y="1854200"/>
          <p14:tracePt t="279081" x="3556000" y="1822450"/>
          <p14:tracePt t="279099" x="3549650" y="1784350"/>
          <p14:tracePt t="279115" x="3530600" y="1746250"/>
          <p14:tracePt t="279132" x="3517900" y="1720850"/>
          <p14:tracePt t="279148" x="3505200" y="1708150"/>
          <p14:tracePt t="279165" x="3492500" y="1695450"/>
          <p14:tracePt t="279183" x="3460750" y="1676400"/>
          <p14:tracePt t="279199" x="3422650" y="1657350"/>
          <p14:tracePt t="279215" x="3365500" y="1644650"/>
          <p14:tracePt t="279231" x="3302000" y="1625600"/>
          <p14:tracePt t="279249" x="3238500" y="1612900"/>
          <p14:tracePt t="279268" x="3187700" y="1606550"/>
          <p14:tracePt t="279271" x="3168650" y="1600200"/>
          <p14:tracePt t="279281" x="3149600" y="1600200"/>
          <p14:tracePt t="279298" x="3117850" y="1600200"/>
          <p14:tracePt t="279315" x="3073400" y="1612900"/>
          <p14:tracePt t="279332" x="3028950" y="1638300"/>
          <p14:tracePt t="279348" x="2990850" y="1670050"/>
          <p14:tracePt t="279365" x="2978150" y="1708150"/>
          <p14:tracePt t="279382" x="2978150" y="1746250"/>
          <p14:tracePt t="279398" x="2978150" y="1778000"/>
          <p14:tracePt t="279416" x="2978150" y="1803400"/>
          <p14:tracePt t="279434" x="2978150" y="1822450"/>
          <p14:tracePt t="279449" x="2984500" y="1835150"/>
          <p14:tracePt t="279465" x="2984500" y="1854200"/>
          <p14:tracePt t="279481" x="2997200" y="1873250"/>
          <p14:tracePt t="279498" x="3003550" y="1892300"/>
          <p14:tracePt t="279532" x="3003550" y="1898650"/>
          <p14:tracePt t="279588" x="3009900" y="1898650"/>
          <p14:tracePt t="279603" x="3009900" y="1905000"/>
          <p14:tracePt t="279615" x="3022600" y="1917700"/>
          <p14:tracePt t="279632" x="3060700" y="1955800"/>
          <p14:tracePt t="279649" x="3105150" y="1987550"/>
          <p14:tracePt t="279665" x="3168650" y="2006600"/>
          <p14:tracePt t="279682" x="3263900" y="2019300"/>
          <p14:tracePt t="279699" x="3429000" y="2019300"/>
          <p14:tracePt t="279718" x="3549650" y="2019300"/>
          <p14:tracePt t="279734" x="3644900" y="2012950"/>
          <p14:tracePt t="279751" x="3695700" y="2000250"/>
          <p14:tracePt t="279765" x="3721100" y="1993900"/>
          <p14:tracePt t="279784" x="3740150" y="1968500"/>
          <p14:tracePt t="279799" x="3752850" y="1949450"/>
          <p14:tracePt t="279815" x="3759200" y="1917700"/>
          <p14:tracePt t="279832" x="3771900" y="1892300"/>
          <p14:tracePt t="279848" x="3771900" y="1873250"/>
          <p14:tracePt t="279865" x="3765550" y="1828800"/>
          <p14:tracePt t="279882" x="3727450" y="1778000"/>
          <p14:tracePt t="279899" x="3657600" y="1714500"/>
          <p14:tracePt t="279918" x="3543300" y="1638300"/>
          <p14:tracePt t="279935" x="3454400" y="1600200"/>
          <p14:tracePt t="279950" x="3365500" y="1581150"/>
          <p14:tracePt t="279966" x="3289300" y="1581150"/>
          <p14:tracePt t="279982" x="3232150" y="1581150"/>
          <p14:tracePt t="279999" x="3187700" y="1593850"/>
          <p14:tracePt t="280016" x="3149600" y="1612900"/>
          <p14:tracePt t="280033" x="3111500" y="1631950"/>
          <p14:tracePt t="280048" x="3086100" y="1657350"/>
          <p14:tracePt t="280066" x="3073400" y="1682750"/>
          <p14:tracePt t="280082" x="3054350" y="1739900"/>
          <p14:tracePt t="280099" x="3054350" y="1797050"/>
          <p14:tracePt t="280115" x="3054350" y="1835150"/>
          <p14:tracePt t="280133" x="3067050" y="1885950"/>
          <p14:tracePt t="280148" x="3079750" y="1911350"/>
          <p14:tracePt t="280167" x="3105150" y="1955800"/>
          <p14:tracePt t="280183" x="3149600" y="1993900"/>
          <p14:tracePt t="280199" x="3213100" y="2025650"/>
          <p14:tracePt t="280215" x="3333750" y="2070100"/>
          <p14:tracePt t="280232" x="3460750" y="2095500"/>
          <p14:tracePt t="280249" x="3549650" y="2108200"/>
          <p14:tracePt t="280266" x="3600450" y="2108200"/>
          <p14:tracePt t="280282" x="3625850" y="2108200"/>
          <p14:tracePt t="280299" x="3651250" y="2089150"/>
          <p14:tracePt t="280316" x="3663950" y="2057400"/>
          <p14:tracePt t="280332" x="3663950" y="2012950"/>
          <p14:tracePt t="280349" x="3663950" y="1987550"/>
          <p14:tracePt t="280366" x="3663950" y="1949450"/>
          <p14:tracePt t="280383" x="3663950" y="1930400"/>
          <p14:tracePt t="280399" x="3663950" y="1905000"/>
          <p14:tracePt t="280415" x="3657600" y="1892300"/>
          <p14:tracePt t="280432" x="3651250" y="1885950"/>
          <p14:tracePt t="280449" x="3638550" y="1873250"/>
          <p14:tracePt t="280466" x="3625850" y="1866900"/>
          <p14:tracePt t="280483" x="3606800" y="1860550"/>
          <p14:tracePt t="280500" x="3549650" y="1835150"/>
          <p14:tracePt t="280517" x="3498850" y="1816100"/>
          <p14:tracePt t="280532" x="3448050" y="1797050"/>
          <p14:tracePt t="280550" x="3397250" y="1778000"/>
          <p14:tracePt t="280566" x="3333750" y="1758950"/>
          <p14:tracePt t="280583" x="3295650" y="1746250"/>
          <p14:tracePt t="280585" x="3282950" y="1746250"/>
          <p14:tracePt t="280599" x="3270250" y="1746250"/>
          <p14:tracePt t="280601" x="3257550" y="1746250"/>
          <p14:tracePt t="280616" x="3244850" y="1746250"/>
          <p14:tracePt t="280633" x="3206750" y="1758950"/>
          <p14:tracePt t="280650" x="3181350" y="1784350"/>
          <p14:tracePt t="280666" x="3162300" y="1803400"/>
          <p14:tracePt t="280683" x="3143250" y="1835150"/>
          <p14:tracePt t="280699" x="3130550" y="1860550"/>
          <p14:tracePt t="280717" x="3117850" y="1885950"/>
          <p14:tracePt t="280736" x="3117850" y="1917700"/>
          <p14:tracePt t="280749" x="3130550" y="1949450"/>
          <p14:tracePt t="280767" x="3162300" y="1974850"/>
          <p14:tracePt t="280783" x="3219450" y="1993900"/>
          <p14:tracePt t="280800" x="3289300" y="2000250"/>
          <p14:tracePt t="280817" x="3378200" y="2000250"/>
          <p14:tracePt t="280832" x="3467100" y="1993900"/>
          <p14:tracePt t="280850" x="3536950" y="1987550"/>
          <p14:tracePt t="280851" x="3568700" y="1974850"/>
          <p14:tracePt t="280867" x="3619500" y="1962150"/>
          <p14:tracePt t="280883" x="3670300" y="1930400"/>
          <p14:tracePt t="280900" x="3689350" y="1905000"/>
          <p14:tracePt t="280916" x="3702050" y="1866900"/>
          <p14:tracePt t="280933" x="3702050" y="1835150"/>
          <p14:tracePt t="280949" x="3683000" y="1790700"/>
          <p14:tracePt t="280967" x="3651250" y="1746250"/>
          <p14:tracePt t="280983" x="3619500" y="1708150"/>
          <p14:tracePt t="281000" x="3575050" y="1676400"/>
          <p14:tracePt t="281017" x="3517900" y="1651000"/>
          <p14:tracePt t="281034" x="3448050" y="1625600"/>
          <p14:tracePt t="281052" x="3378200" y="1606550"/>
          <p14:tracePt t="281069" x="3289300" y="1600200"/>
          <p14:tracePt t="281082" x="3270250" y="1600200"/>
          <p14:tracePt t="281100" x="3200400" y="1600200"/>
          <p14:tracePt t="281118" x="3181350" y="1606550"/>
          <p14:tracePt t="281136" x="3155950" y="1631950"/>
          <p14:tracePt t="281150" x="3130550" y="1663700"/>
          <p14:tracePt t="281167" x="3111500" y="1708150"/>
          <p14:tracePt t="281183" x="3111500" y="1752600"/>
          <p14:tracePt t="281200" x="3111500" y="1822450"/>
          <p14:tracePt t="281217" x="3130550" y="1885950"/>
          <p14:tracePt t="281234" x="3162300" y="1905000"/>
          <p14:tracePt t="281250" x="3251200" y="1924050"/>
          <p14:tracePt t="281266" x="3371850" y="1924050"/>
          <p14:tracePt t="281283" x="3517900" y="1911350"/>
          <p14:tracePt t="281300" x="3644900" y="1898650"/>
          <p14:tracePt t="281316" x="3746500" y="1879600"/>
          <p14:tracePt t="281334" x="3816350" y="1847850"/>
          <p14:tracePt t="281350" x="3860800" y="1809750"/>
          <p14:tracePt t="281367" x="3867150" y="1758950"/>
          <p14:tracePt t="281383" x="3829050" y="1689100"/>
          <p14:tracePt t="281400" x="3784600" y="1638300"/>
          <p14:tracePt t="281416" x="3721100" y="1600200"/>
          <p14:tracePt t="281434" x="3644900" y="1581150"/>
          <p14:tracePt t="281450" x="3562350" y="1568450"/>
          <p14:tracePt t="281467" x="3479800" y="1562100"/>
          <p14:tracePt t="281484" x="3416300" y="1568450"/>
          <p14:tracePt t="281500" x="3371850" y="1593850"/>
          <p14:tracePt t="281516" x="3340100" y="1644650"/>
          <p14:tracePt t="281533" x="3314700" y="1701800"/>
          <p14:tracePt t="281550" x="3308350" y="1771650"/>
          <p14:tracePt t="281567" x="3321050" y="1841500"/>
          <p14:tracePt t="281584" x="3340100" y="1885950"/>
          <p14:tracePt t="281600" x="3422650" y="1962150"/>
          <p14:tracePt t="281617" x="3467100" y="1974850"/>
          <p14:tracePt t="281633" x="3562350" y="1987550"/>
          <p14:tracePt t="281651" x="3670300" y="1974850"/>
          <p14:tracePt t="281668" x="3746500" y="1943100"/>
          <p14:tracePt t="281683" x="3797300" y="1892300"/>
          <p14:tracePt t="281700" x="3816350" y="1828800"/>
          <p14:tracePt t="281716" x="3816350" y="1784350"/>
          <p14:tracePt t="281734" x="3784600" y="1714500"/>
          <p14:tracePt t="281750" x="3733800" y="1644650"/>
          <p14:tracePt t="281767" x="3657600" y="1587500"/>
          <p14:tracePt t="281784" x="3524250" y="1524000"/>
          <p14:tracePt t="281800" x="3448050" y="1517650"/>
          <p14:tracePt t="281816" x="3390900" y="1555750"/>
          <p14:tracePt t="281834" x="3378200" y="1587500"/>
          <p14:tracePt t="281851" x="3340100" y="1739900"/>
          <p14:tracePt t="281867" x="3340100" y="1828800"/>
          <p14:tracePt t="281884" x="3359150" y="1905000"/>
          <p14:tracePt t="281900" x="3403600" y="1949450"/>
          <p14:tracePt t="281917" x="3473450" y="1981200"/>
          <p14:tracePt t="281934" x="3600450" y="1987550"/>
          <p14:tracePt t="281951" x="3733800" y="1955800"/>
          <p14:tracePt t="281968" x="3854450" y="1905000"/>
          <p14:tracePt t="281984" x="3905250" y="1860550"/>
          <p14:tracePt t="281986" x="3917950" y="1835150"/>
          <p14:tracePt t="282000" x="3917950" y="1816100"/>
          <p14:tracePt t="282017" x="3905250" y="1778000"/>
          <p14:tracePt t="282019" x="3886200" y="1758950"/>
          <p14:tracePt t="282034" x="3867150" y="1746250"/>
          <p14:tracePt t="282051" x="3810000" y="1739900"/>
          <p14:tracePt t="282067" x="3651250" y="1746250"/>
          <p14:tracePt t="282084" x="3549650" y="1765300"/>
          <p14:tracePt t="282101" x="3492500" y="1778000"/>
          <p14:tracePt t="282117" x="3454400" y="1828800"/>
          <p14:tracePt t="282134" x="3505200" y="1885950"/>
          <p14:tracePt t="282151" x="3587750" y="1943100"/>
          <p14:tracePt t="282167" x="3714750" y="2012950"/>
          <p14:tracePt t="282184" x="3790950" y="2051050"/>
          <p14:tracePt t="282200" x="3822700" y="2076450"/>
          <p14:tracePt t="282218" x="3822700" y="2089150"/>
          <p14:tracePt t="282234" x="3759200" y="2095500"/>
          <p14:tracePt t="282251" x="3657600" y="2095500"/>
          <p14:tracePt t="282268" x="3479800" y="2082800"/>
          <p14:tracePt t="282283" x="3302000" y="2063750"/>
          <p14:tracePt t="282300" x="3162300" y="2044700"/>
          <p14:tracePt t="282318" x="3130550" y="2044700"/>
          <p14:tracePt t="282335" x="3111500" y="2051050"/>
          <p14:tracePt t="282351" x="3092450" y="2082800"/>
          <p14:tracePt t="282367" x="3035300" y="2146300"/>
          <p14:tracePt t="282384" x="2895600" y="2228850"/>
          <p14:tracePt t="282401" x="2749550" y="2279650"/>
          <p14:tracePt t="282417" x="2495550" y="2317750"/>
          <p14:tracePt t="282435" x="2279650" y="2324100"/>
          <p14:tracePt t="282450" x="2101850" y="2317750"/>
          <p14:tracePt t="282468" x="1892300" y="2247900"/>
          <p14:tracePt t="282470" x="1822450" y="2228850"/>
          <p14:tracePt t="282484" x="1765300" y="2209800"/>
          <p14:tracePt t="282501" x="1708150" y="2190750"/>
          <p14:tracePt t="282502" x="1701800" y="2190750"/>
          <p14:tracePt t="282517" x="1689100" y="2190750"/>
          <p14:tracePt t="282534" x="1612900" y="2197100"/>
          <p14:tracePt t="282551" x="1524000" y="2209800"/>
          <p14:tracePt t="282567" x="1447800" y="2209800"/>
          <p14:tracePt t="282584" x="1390650" y="2209800"/>
          <p14:tracePt t="282601" x="1358900" y="2197100"/>
          <p14:tracePt t="282618" x="1352550" y="2190750"/>
          <p14:tracePt t="282635" x="1346200" y="2184400"/>
          <p14:tracePt t="282651" x="1346200" y="2171700"/>
          <p14:tracePt t="282668" x="1358900" y="2171700"/>
          <p14:tracePt t="282684" x="1409700" y="2171700"/>
          <p14:tracePt t="282701" x="1492250" y="2171700"/>
          <p14:tracePt t="282718" x="1619250" y="2190750"/>
          <p14:tracePt t="282734" x="1727200" y="2228850"/>
          <p14:tracePt t="282753" x="1917700" y="2324100"/>
          <p14:tracePt t="282771" x="2019300" y="2387600"/>
          <p14:tracePt t="282785" x="2044700" y="2406650"/>
          <p14:tracePt t="282801" x="2133600" y="2470150"/>
          <p14:tracePt t="282819" x="2152650" y="2482850"/>
          <p14:tracePt t="282971" x="2159000" y="2482850"/>
          <p14:tracePt t="282979" x="2165350" y="2482850"/>
          <p14:tracePt t="282987" x="2171700" y="2482850"/>
          <p14:tracePt t="283001" x="2184400" y="2476500"/>
          <p14:tracePt t="283018" x="2222500" y="2476500"/>
          <p14:tracePt t="283035" x="2254250" y="2476500"/>
          <p14:tracePt t="283036" x="2266950" y="2476500"/>
          <p14:tracePt t="283051" x="2374900" y="2501900"/>
          <p14:tracePt t="283068" x="2476500" y="2540000"/>
          <p14:tracePt t="283085" x="2679700" y="2622550"/>
          <p14:tracePt t="283102" x="2901950" y="2698750"/>
          <p14:tracePt t="283118" x="3130550" y="2768600"/>
          <p14:tracePt t="283135" x="3276600" y="2813050"/>
          <p14:tracePt t="283151" x="3492500" y="2882900"/>
          <p14:tracePt t="283168" x="3733800" y="2971800"/>
          <p14:tracePt t="283186" x="3994150" y="3067050"/>
          <p14:tracePt t="283201" x="4286250" y="3181350"/>
          <p14:tracePt t="283218" x="4527550" y="3276600"/>
          <p14:tracePt t="283235" x="4743450" y="3359150"/>
          <p14:tracePt t="283251" x="4984750" y="3429000"/>
          <p14:tracePt t="283269" x="5251450" y="3505200"/>
          <p14:tracePt t="283285" x="5416550" y="3556000"/>
          <p14:tracePt t="283302" x="5562600" y="3606800"/>
          <p14:tracePt t="283318" x="5734050" y="3663950"/>
          <p14:tracePt t="283335" x="5861050" y="3702050"/>
          <p14:tracePt t="283351" x="5962650" y="3721100"/>
          <p14:tracePt t="283369" x="6000750" y="3721100"/>
          <p14:tracePt t="283385" x="6007100" y="3708400"/>
          <p14:tracePt t="283401" x="6013450" y="3695700"/>
          <p14:tracePt t="283418" x="6019800" y="3689350"/>
          <p14:tracePt t="283435" x="6032500" y="3683000"/>
          <p14:tracePt t="283452" x="6083300" y="3683000"/>
          <p14:tracePt t="283468" x="6140450" y="3702050"/>
          <p14:tracePt t="283485" x="6172200" y="3708400"/>
          <p14:tracePt t="283502" x="6261100" y="3752850"/>
          <p14:tracePt t="283519" x="6311900" y="3771900"/>
          <p14:tracePt t="283537" x="6350000" y="3790950"/>
          <p14:tracePt t="283552" x="6426200" y="3810000"/>
          <p14:tracePt t="283568" x="6508750" y="3822700"/>
          <p14:tracePt t="283585" x="6629400" y="3829050"/>
          <p14:tracePt t="283602" x="6711950" y="3829050"/>
          <p14:tracePt t="283621" x="6781800" y="3835400"/>
          <p14:tracePt t="283636" x="6794500" y="3835400"/>
          <p14:tracePt t="283668" x="6800850" y="3835400"/>
          <p14:tracePt t="283686" x="6788150" y="3835400"/>
          <p14:tracePt t="283720" x="6788150" y="3841750"/>
          <p14:tracePt t="283736" x="6788150" y="3848100"/>
          <p14:tracePt t="283752" x="6794500" y="3848100"/>
          <p14:tracePt t="283821" x="6794500" y="3841750"/>
          <p14:tracePt t="283829" x="6794500" y="3835400"/>
          <p14:tracePt t="283845" x="6794500" y="3829050"/>
          <p14:tracePt t="283861" x="6800850" y="3822700"/>
          <p14:tracePt t="283869" x="6800850" y="3816350"/>
          <p14:tracePt t="283885" x="6813550" y="3803650"/>
          <p14:tracePt t="283903" x="6838950" y="3778250"/>
          <p14:tracePt t="283919" x="6845300" y="3765550"/>
          <p14:tracePt t="283936" x="6851650" y="3759200"/>
          <p14:tracePt t="283988" x="6851650" y="3765550"/>
          <p14:tracePt t="284002" x="6851650" y="3771900"/>
          <p14:tracePt t="284063" x="6858000" y="3771900"/>
          <p14:tracePt t="284087" x="6864350" y="3771900"/>
          <p14:tracePt t="284111" x="6870700" y="3771900"/>
          <p14:tracePt t="284119" x="6877050" y="3778250"/>
          <p14:tracePt t="284135" x="6915150" y="3803650"/>
          <p14:tracePt t="284155" x="6946900" y="3816350"/>
          <p14:tracePt t="284168" x="6959600" y="3816350"/>
          <p14:tracePt t="284186" x="6985000" y="3816350"/>
          <p14:tracePt t="284202" x="7010400" y="3810000"/>
          <p14:tracePt t="284219" x="7023100" y="3803650"/>
          <p14:tracePt t="284236" x="7029450" y="3797300"/>
          <p14:tracePt t="284313" x="7035800" y="3803650"/>
          <p14:tracePt t="284319" x="7035800" y="3816350"/>
          <p14:tracePt t="284336" x="7035800" y="3822700"/>
          <p14:tracePt t="284353" x="7035800" y="3835400"/>
          <p14:tracePt t="284370" x="7035800" y="3867150"/>
          <p14:tracePt t="284386" x="7029450" y="3879850"/>
          <p14:tracePt t="284403" x="7023100" y="3886200"/>
          <p14:tracePt t="284419" x="7016750" y="3886200"/>
          <p14:tracePt t="284453" x="7010400" y="3892550"/>
          <p14:tracePt t="284485" x="7004050" y="3898900"/>
          <p14:tracePt t="284503" x="6997700" y="3917950"/>
          <p14:tracePt t="284519" x="6991350" y="3924300"/>
          <p14:tracePt t="284535" x="6972300" y="3949700"/>
          <p14:tracePt t="284536" x="6965950" y="3962400"/>
          <p14:tracePt t="284552" x="6953250" y="3981450"/>
          <p14:tracePt t="284586" x="6953250" y="3987800"/>
          <p14:tracePt t="284695" x="6959600" y="3987800"/>
          <p14:tracePt t="284739" x="6965950" y="3994150"/>
          <p14:tracePt t="284770" x="6972300" y="4000500"/>
          <p14:tracePt t="284824" x="6978650" y="4000500"/>
          <p14:tracePt t="284836" x="6978650" y="3994150"/>
          <p14:tracePt t="284870" x="6978650" y="3987800"/>
          <p14:tracePt t="284887" x="6985000" y="3987800"/>
          <p14:tracePt t="285025" x="6991350" y="3987800"/>
          <p14:tracePt t="285041" x="6997700" y="3987800"/>
          <p14:tracePt t="285048" x="7004050" y="3987800"/>
          <p14:tracePt t="285073" x="7010400" y="3994150"/>
          <p14:tracePt t="285087" x="7010400" y="4000500"/>
          <p14:tracePt t="285103" x="7010400" y="4006850"/>
          <p14:tracePt t="285120" x="7010400" y="4019550"/>
          <p14:tracePt t="285215" x="7004050" y="4025900"/>
          <p14:tracePt t="285221" x="6991350" y="4032250"/>
          <p14:tracePt t="285238" x="6953250" y="4057650"/>
          <p14:tracePt t="285253" x="6915150" y="4064000"/>
          <p14:tracePt t="285751" x="6915150" y="4070350"/>
          <p14:tracePt t="285771" x="6946900" y="4089400"/>
          <p14:tracePt t="285787" x="7010400" y="4108450"/>
          <p14:tracePt t="285804" x="7092950" y="4127500"/>
          <p14:tracePt t="285821" x="7200900" y="4152900"/>
          <p14:tracePt t="285837" x="7308850" y="4178300"/>
          <p14:tracePt t="285838" x="7353300" y="4191000"/>
          <p14:tracePt t="285853" x="7385050" y="4203700"/>
          <p14:tracePt t="285870" x="7397750" y="4229100"/>
          <p14:tracePt t="285871" x="7385050" y="4235450"/>
          <p14:tracePt t="285887" x="7372350" y="4241800"/>
          <p14:tracePt t="285903" x="7308850" y="4254500"/>
          <p14:tracePt t="285921" x="7289800" y="4260850"/>
          <p14:tracePt t="285937" x="7283450" y="4260850"/>
          <p14:tracePt t="286082" x="7296150" y="4267200"/>
          <p14:tracePt t="286104" x="7334250" y="4273550"/>
          <p14:tracePt t="286120" x="7346950" y="4273550"/>
          <p14:tracePt t="286138" x="7372350" y="4273550"/>
          <p14:tracePt t="286154" x="7385050" y="4273550"/>
          <p14:tracePt t="286170" x="7404100" y="4260850"/>
          <p14:tracePt t="286187" x="7429500" y="4241800"/>
          <p14:tracePt t="286203" x="7448550" y="4229100"/>
          <p14:tracePt t="286221" x="7454900" y="4216400"/>
          <p14:tracePt t="286237" x="7454900" y="4197350"/>
          <p14:tracePt t="286254" x="7454900" y="4184650"/>
          <p14:tracePt t="286270" x="7454900" y="4152900"/>
          <p14:tracePt t="286288" x="7454900" y="4140200"/>
          <p14:tracePt t="286304" x="7454900" y="4133850"/>
          <p14:tracePt t="286358" x="7454900" y="4127500"/>
          <p14:tracePt t="286376" x="7448550" y="4121150"/>
          <p14:tracePt t="286388" x="7442200" y="4114800"/>
          <p14:tracePt t="286405" x="7423150" y="4108450"/>
          <p14:tracePt t="286420" x="7410450" y="4089400"/>
          <p14:tracePt t="286437" x="7404100" y="4064000"/>
          <p14:tracePt t="286454" x="7391400" y="4038600"/>
          <p14:tracePt t="286470" x="7366000" y="3987800"/>
          <p14:tracePt t="286489" x="7353300" y="3968750"/>
          <p14:tracePt t="286507" x="7327900" y="3949700"/>
          <p14:tracePt t="286521" x="7283450" y="3924300"/>
          <p14:tracePt t="286538" x="7258050" y="3917950"/>
          <p14:tracePt t="286585" x="7258050" y="3911600"/>
          <p14:tracePt t="286593" x="7258050" y="3905250"/>
          <p14:tracePt t="286605" x="7258050" y="3898900"/>
          <p14:tracePt t="286620" x="7251700" y="3892550"/>
          <p14:tracePt t="286638" x="7251700" y="3886200"/>
          <p14:tracePt t="286711" x="7258050" y="3886200"/>
          <p14:tracePt t="286717" x="7264400" y="3886200"/>
          <p14:tracePt t="286725" x="7270750" y="3892550"/>
          <p14:tracePt t="286737" x="7277100" y="3892550"/>
          <p14:tracePt t="286755" x="7289800" y="3892550"/>
          <p14:tracePt t="286771" x="7296150" y="3892550"/>
          <p14:tracePt t="286788" x="7315200" y="3892550"/>
          <p14:tracePt t="286789" x="7327900" y="3892550"/>
          <p14:tracePt t="286804" x="7340600" y="3892550"/>
          <p14:tracePt t="286821" x="7410450" y="3892550"/>
          <p14:tracePt t="286838" x="7499350" y="3905250"/>
          <p14:tracePt t="286854" x="7613650" y="3924300"/>
          <p14:tracePt t="286870" x="7658100" y="3930650"/>
          <p14:tracePt t="286888" x="7727950" y="3930650"/>
          <p14:tracePt t="286907" x="7797800" y="3924300"/>
          <p14:tracePt t="286925" x="7937500" y="3911600"/>
          <p14:tracePt t="286937" x="8102600" y="3892550"/>
          <p14:tracePt t="286955" x="8299450" y="3879850"/>
          <p14:tracePt t="286971" x="8489950" y="3848100"/>
          <p14:tracePt t="286990" x="8686800" y="3790950"/>
          <p14:tracePt t="287005" x="8788400" y="3746500"/>
          <p14:tracePt t="287022" x="8870950" y="3702050"/>
          <p14:tracePt t="287038" x="8953500" y="3644900"/>
          <p14:tracePt t="287055" x="8985250" y="3625850"/>
          <p14:tracePt t="287073" x="9017000" y="3600450"/>
          <p14:tracePt t="287089" x="9023350" y="3594100"/>
          <p14:tracePt t="287104" x="9029700" y="3587750"/>
          <p14:tracePt t="287121" x="9029700" y="3575050"/>
          <p14:tracePt t="287225" x="9023350" y="3587750"/>
          <p14:tracePt t="287233" x="9017000" y="3594100"/>
          <p14:tracePt t="287241" x="9004300" y="3606800"/>
          <p14:tracePt t="287255" x="8985250" y="3632200"/>
          <p14:tracePt t="287271" x="8934450" y="3676650"/>
          <p14:tracePt t="287289" x="8864600" y="3733800"/>
          <p14:tracePt t="287305" x="8826500" y="3759200"/>
          <p14:tracePt t="287321" x="8807450" y="3771900"/>
          <p14:tracePt t="287372" x="8788400" y="3765550"/>
          <p14:tracePt t="287389" x="8782050" y="3765550"/>
          <p14:tracePt t="287405" x="8763000" y="3759200"/>
          <p14:tracePt t="287407" x="8756650" y="3759200"/>
          <p14:tracePt t="287476" x="8769350" y="3759200"/>
          <p14:tracePt t="287483" x="8775700" y="3759200"/>
          <p14:tracePt t="287492" x="8788400" y="3759200"/>
          <p14:tracePt t="287505" x="8794750" y="3765550"/>
          <p14:tracePt t="287522" x="8839200" y="3771900"/>
          <p14:tracePt t="287539" x="8883650" y="3771900"/>
          <p14:tracePt t="287555" x="9023350" y="3778250"/>
          <p14:tracePt t="287572" x="9290050" y="3790950"/>
          <p14:tracePt t="287589" x="9613900" y="3835400"/>
          <p14:tracePt t="287605" x="9886950" y="3873500"/>
          <p14:tracePt t="287622" x="10013950" y="3873500"/>
          <p14:tracePt t="287639" x="10033000" y="3867150"/>
          <p14:tracePt t="287655" x="10033000" y="3854450"/>
          <p14:tracePt t="287672" x="9988550" y="3822700"/>
          <p14:tracePt t="287690" x="9874250" y="3771900"/>
          <p14:tracePt t="287708" x="9817100" y="3752850"/>
          <p14:tracePt t="287725" x="9823450" y="3752850"/>
          <p14:tracePt t="287738" x="9842500" y="3752850"/>
          <p14:tracePt t="287755" x="9867900" y="3746500"/>
          <p14:tracePt t="287772" x="9874250" y="3740150"/>
          <p14:tracePt t="287789" x="9874250" y="3733800"/>
          <p14:tracePt t="287806" x="9842500" y="3702050"/>
          <p14:tracePt t="287822" x="9753600" y="3657600"/>
          <p14:tracePt t="287839" x="9626600" y="3606800"/>
          <p14:tracePt t="287856" x="9505950" y="3575050"/>
          <p14:tracePt t="287872" x="9493250" y="3568700"/>
          <p14:tracePt t="287889" x="9499600" y="3562350"/>
          <p14:tracePt t="287939" x="9493250" y="3556000"/>
          <p14:tracePt t="287955" x="9467850" y="3556000"/>
          <p14:tracePt t="287974" x="9372600" y="3549650"/>
          <p14:tracePt t="287991" x="9290050" y="3549650"/>
          <p14:tracePt t="288005" x="9226550" y="3549650"/>
          <p14:tracePt t="288024" x="9220200" y="3549650"/>
          <p14:tracePt t="288039" x="9226550" y="3543300"/>
          <p14:tracePt t="288056" x="9232900" y="3543300"/>
          <p14:tracePt t="288117" x="9226550" y="3543300"/>
          <p14:tracePt t="288123" x="9220200" y="3543300"/>
          <p14:tracePt t="288131" x="9213850" y="3543300"/>
          <p14:tracePt t="288173" x="9220200" y="3543300"/>
          <p14:tracePt t="288189" x="9226550" y="3536950"/>
          <p14:tracePt t="288206" x="9232900" y="3536950"/>
          <p14:tracePt t="288972" x="9232900" y="3530600"/>
          <p14:tracePt t="288977" x="9232900" y="3524250"/>
          <p14:tracePt t="288992" x="9232900" y="3517900"/>
          <p14:tracePt t="289007" x="9226550" y="3505200"/>
          <p14:tracePt t="289022" x="9220200" y="3505200"/>
          <p14:tracePt t="289550" x="9220200" y="3511550"/>
          <p14:tracePt t="289558" x="9213850" y="3511550"/>
          <p14:tracePt t="289573" x="9213850" y="3517900"/>
          <p14:tracePt t="289592" x="9207500" y="3517900"/>
          <p14:tracePt t="289610" x="9207500" y="3524250"/>
          <p14:tracePt t="289668" x="9201150" y="3530600"/>
          <p14:tracePt t="289675" x="9194800" y="3536950"/>
          <p14:tracePt t="289690" x="9188450" y="3543300"/>
          <p14:tracePt t="289707" x="9175750" y="3556000"/>
          <p14:tracePt t="289888" x="9175750" y="3562350"/>
          <p14:tracePt t="289895" x="9175750" y="3568700"/>
          <p14:tracePt t="289907" x="9175750" y="3575050"/>
          <p14:tracePt t="289923" x="9194800" y="3606800"/>
          <p14:tracePt t="289941" x="9213850" y="3613150"/>
          <p14:tracePt t="289959" x="9232900" y="3619500"/>
          <p14:tracePt t="290012" x="9239250" y="3619500"/>
          <p14:tracePt t="290042" x="9245600" y="3619500"/>
          <p14:tracePt t="290050" x="9251950" y="3632200"/>
          <p14:tracePt t="290058" x="9258300" y="3651250"/>
          <p14:tracePt t="290073" x="9277350" y="3676650"/>
          <p14:tracePt t="290091" x="9283700" y="3695700"/>
          <p14:tracePt t="290172" x="9271000" y="3695700"/>
          <p14:tracePt t="290179" x="9264650" y="3695700"/>
          <p14:tracePt t="290191" x="9232900" y="3702050"/>
          <p14:tracePt t="290207" x="9188450" y="3702050"/>
          <p14:tracePt t="290224" x="9150350" y="3702050"/>
          <p14:tracePt t="290241" x="9112250" y="3702050"/>
          <p14:tracePt t="290257" x="9067800" y="3702050"/>
          <p14:tracePt t="290274" x="9023350" y="3695700"/>
          <p14:tracePt t="290291" x="8997950" y="3689350"/>
          <p14:tracePt t="290309" x="8978900" y="3670300"/>
          <p14:tracePt t="290327" x="8966200" y="3663950"/>
          <p14:tracePt t="290343" x="8953500" y="3651250"/>
          <p14:tracePt t="290357" x="8947150" y="3638550"/>
          <p14:tracePt t="290374" x="8940800" y="3632200"/>
          <p14:tracePt t="290391" x="8934450" y="3632200"/>
          <p14:tracePt t="290424" x="8934450" y="3625850"/>
          <p14:tracePt t="290441" x="8928100" y="3625850"/>
          <p14:tracePt t="290558" x="8928100" y="3632200"/>
          <p14:tracePt t="294531" x="8921750" y="3632200"/>
          <p14:tracePt t="294544" x="8896350" y="3625850"/>
          <p14:tracePt t="294562" x="8851900" y="3619500"/>
          <p14:tracePt t="294581" x="8820150" y="3619500"/>
          <p14:tracePt t="294594" x="8801100" y="3619500"/>
          <p14:tracePt t="294712" x="8801100" y="3625850"/>
          <p14:tracePt t="294727" x="8801100" y="3632200"/>
          <p14:tracePt t="294734" x="8794750" y="3632200"/>
          <p14:tracePt t="294744" x="8794750" y="3638550"/>
          <p14:tracePt t="294789" x="8794750" y="3644900"/>
          <p14:tracePt t="294804" x="8794750" y="3651250"/>
          <p14:tracePt t="294820" x="8794750" y="3657600"/>
          <p14:tracePt t="294834" x="8794750" y="3663950"/>
          <p14:tracePt t="294933" x="8794750" y="3670300"/>
          <p14:tracePt t="294949" x="8788400" y="3670300"/>
          <p14:tracePt t="294966" x="8782050" y="3676650"/>
          <p14:tracePt t="294978" x="8775700" y="3676650"/>
          <p14:tracePt t="294999" x="8718550" y="3695700"/>
          <p14:tracePt t="295011" x="8699500" y="3702050"/>
          <p14:tracePt t="295028" x="8629650" y="3721100"/>
          <p14:tracePt t="295045" x="8515350" y="3740150"/>
          <p14:tracePt t="295062" x="8375650" y="3740150"/>
          <p14:tracePt t="295078" x="8229600" y="3740150"/>
          <p14:tracePt t="295095" x="8070850" y="3740150"/>
          <p14:tracePt t="295111" x="7899400" y="3733800"/>
          <p14:tracePt t="295128" x="7721600" y="3714750"/>
          <p14:tracePt t="295145" x="7550150" y="3689350"/>
          <p14:tracePt t="295161" x="7391400" y="3657600"/>
          <p14:tracePt t="295178" x="7245350" y="3625850"/>
          <p14:tracePt t="295197" x="7112000" y="3606800"/>
          <p14:tracePt t="295212" x="6997700" y="3594100"/>
          <p14:tracePt t="295228" x="6896100" y="3587750"/>
          <p14:tracePt t="295245" x="6813550" y="3587750"/>
          <p14:tracePt t="295262" x="6743700" y="3587750"/>
          <p14:tracePt t="295279" x="6731000" y="3587750"/>
          <p14:tracePt t="295315" x="6724650" y="3587750"/>
          <p14:tracePt t="295329" x="6718300" y="3587750"/>
          <p14:tracePt t="295345" x="6673850" y="3600450"/>
          <p14:tracePt t="295348" x="6623050" y="3606800"/>
          <p14:tracePt t="295362" x="6559550" y="3613150"/>
          <p14:tracePt t="295378" x="6400800" y="3625850"/>
          <p14:tracePt t="295397" x="6153150" y="3632200"/>
          <p14:tracePt t="295412" x="6026150" y="3638550"/>
          <p14:tracePt t="295428" x="5937250" y="3638550"/>
          <p14:tracePt t="295445" x="5880100" y="3632200"/>
          <p14:tracePt t="295463" x="5816600" y="3594100"/>
          <p14:tracePt t="295480" x="5683250" y="3498850"/>
          <p14:tracePt t="295496" x="5518150" y="3403600"/>
          <p14:tracePt t="295512" x="5384800" y="3333750"/>
          <p14:tracePt t="295529" x="5340350" y="3308350"/>
          <p14:tracePt t="295544" x="5334000" y="3308350"/>
          <p14:tracePt t="295562" x="5384800" y="3321050"/>
          <p14:tracePt t="295578" x="5384800" y="3327400"/>
          <p14:tracePt t="295597" x="5340350" y="3321050"/>
          <p14:tracePt t="295611" x="5327650" y="3321050"/>
          <p14:tracePt t="295629" x="5314950" y="3314700"/>
          <p14:tracePt t="295645" x="5314950" y="3302000"/>
          <p14:tracePt t="295662" x="5327650" y="3302000"/>
          <p14:tracePt t="295681" x="5346700" y="3302000"/>
          <p14:tracePt t="295698" x="5353050" y="3302000"/>
          <p14:tracePt t="295712" x="5334000" y="3302000"/>
          <p14:tracePt t="295729" x="5283200" y="3295650"/>
          <p14:tracePt t="295745" x="5194300" y="3276600"/>
          <p14:tracePt t="295762" x="5029200" y="3244850"/>
          <p14:tracePt t="295779" x="4864100" y="3213100"/>
          <p14:tracePt t="295795" x="4692650" y="3175000"/>
          <p14:tracePt t="295813" x="4508500" y="3136900"/>
          <p14:tracePt t="295829" x="4279900" y="3092450"/>
          <p14:tracePt t="295845" x="4089400" y="3067050"/>
          <p14:tracePt t="295861" x="3860800" y="3028950"/>
          <p14:tracePt t="295878" x="3600450" y="2984500"/>
          <p14:tracePt t="295895" x="3314700" y="2927350"/>
          <p14:tracePt t="295912" x="3155950" y="2889250"/>
          <p14:tracePt t="295929" x="3060700" y="2857500"/>
          <p14:tracePt t="295946" x="3028950" y="2851150"/>
          <p14:tracePt t="295963" x="3022600" y="2844800"/>
          <p14:tracePt t="296129" x="3028950" y="2844800"/>
          <p14:tracePt t="296145" x="3092450" y="2844800"/>
          <p14:tracePt t="296163" x="3187700" y="2844800"/>
          <p14:tracePt t="296180" x="3384550" y="2832100"/>
          <p14:tracePt t="296197" x="3536950" y="2819400"/>
          <p14:tracePt t="296213" x="3663950" y="2806700"/>
          <p14:tracePt t="296229" x="3714750" y="2806700"/>
          <p14:tracePt t="296246" x="3740150" y="2794000"/>
          <p14:tracePt t="296262" x="3752850" y="2781300"/>
          <p14:tracePt t="296279" x="3759200" y="2774950"/>
          <p14:tracePt t="296296" x="3765550" y="2774950"/>
          <p14:tracePt t="296387" x="3765550" y="2768600"/>
          <p14:tracePt t="296396" x="3759200" y="2768600"/>
          <p14:tracePt t="296413" x="3740150" y="2762250"/>
          <p14:tracePt t="296430" x="3727450" y="2762250"/>
          <p14:tracePt t="296446" x="3727450" y="2755900"/>
          <p14:tracePt t="296463" x="3759200" y="2749550"/>
          <p14:tracePt t="296480" x="3905250" y="2749550"/>
          <p14:tracePt t="296496" x="4102100" y="2755900"/>
          <p14:tracePt t="296513" x="4305300" y="2755900"/>
          <p14:tracePt t="296530" x="4495800" y="2755900"/>
          <p14:tracePt t="296545" x="4654550" y="2768600"/>
          <p14:tracePt t="296562" x="4730750" y="2768600"/>
          <p14:tracePt t="296564" x="4743450" y="2768600"/>
          <p14:tracePt t="296579" x="4762500" y="2768600"/>
          <p14:tracePt t="296596" x="4768850" y="2768600"/>
          <p14:tracePt t="296597" x="4775200" y="2768600"/>
          <p14:tracePt t="296613" x="4781550" y="2768600"/>
          <p14:tracePt t="296630" x="4800600" y="2768600"/>
          <p14:tracePt t="296646" x="4813300" y="2768600"/>
          <p14:tracePt t="296663" x="4826000" y="2768600"/>
          <p14:tracePt t="296680" x="4838700" y="2755900"/>
          <p14:tracePt t="296696" x="4857750" y="2736850"/>
          <p14:tracePt t="296713" x="4870450" y="2711450"/>
          <p14:tracePt t="296729" x="4876800" y="2686050"/>
          <p14:tracePt t="296746" x="4883150" y="2654300"/>
          <p14:tracePt t="296763" x="4889500" y="2603500"/>
          <p14:tracePt t="296780" x="4889500" y="2559050"/>
          <p14:tracePt t="296797" x="4889500" y="2489200"/>
          <p14:tracePt t="296812" x="4883150" y="2444750"/>
          <p14:tracePt t="296830" x="4864100" y="2400300"/>
          <p14:tracePt t="296847" x="4832350" y="2362200"/>
          <p14:tracePt t="296862" x="4806950" y="2343150"/>
          <p14:tracePt t="296879" x="4762500" y="2311400"/>
          <p14:tracePt t="296896" x="4718050" y="2292350"/>
          <p14:tracePt t="296913" x="4673600" y="2273300"/>
          <p14:tracePt t="296930" x="4648200" y="2266950"/>
          <p14:tracePt t="296947" x="4610100" y="2254250"/>
          <p14:tracePt t="296963" x="4591050" y="2247900"/>
          <p14:tracePt t="296981" x="4559300" y="2241550"/>
          <p14:tracePt t="296996" x="4527550" y="2228850"/>
          <p14:tracePt t="297013" x="4464050" y="2209800"/>
          <p14:tracePt t="297029" x="4413250" y="2197100"/>
          <p14:tracePt t="297047" x="4394200" y="2190750"/>
          <p14:tracePt t="297063" x="4362450" y="2184400"/>
          <p14:tracePt t="297080" x="4343400" y="2184400"/>
          <p14:tracePt t="297097" x="4324350" y="2184400"/>
          <p14:tracePt t="297113" x="4273550" y="2178050"/>
          <p14:tracePt t="297130" x="4241800" y="2178050"/>
          <p14:tracePt t="297146" x="4191000" y="2178050"/>
          <p14:tracePt t="297163" x="4165600" y="2178050"/>
          <p14:tracePt t="297180" x="4152900" y="2178050"/>
          <p14:tracePt t="297196" x="4140200" y="2178050"/>
          <p14:tracePt t="297213" x="4127500" y="2190750"/>
          <p14:tracePt t="297230" x="4108450" y="2216150"/>
          <p14:tracePt t="297247" x="4089400" y="2241550"/>
          <p14:tracePt t="297264" x="4057650" y="2311400"/>
          <p14:tracePt t="297280" x="4051300" y="2336800"/>
          <p14:tracePt t="297297" x="4044950" y="2362200"/>
          <p14:tracePt t="297316" x="4044950" y="2393950"/>
          <p14:tracePt t="297329" x="4044950" y="2419350"/>
          <p14:tracePt t="297348" x="4064000" y="2438400"/>
          <p14:tracePt t="297363" x="4089400" y="2463800"/>
          <p14:tracePt t="297380" x="4140200" y="2495550"/>
          <p14:tracePt t="297397" x="4197350" y="2527300"/>
          <p14:tracePt t="297414" x="4260850" y="2552700"/>
          <p14:tracePt t="297430" x="4330700" y="2584450"/>
          <p14:tracePt t="297447" x="4375150" y="2597150"/>
          <p14:tracePt t="297463" x="4419600" y="2616200"/>
          <p14:tracePt t="297480" x="4470400" y="2628900"/>
          <p14:tracePt t="297498" x="4540250" y="2641600"/>
          <p14:tracePt t="297514" x="4648200" y="2641600"/>
          <p14:tracePt t="297531" x="4679950" y="2641600"/>
          <p14:tracePt t="297532" x="4718050" y="2641600"/>
          <p14:tracePt t="297547" x="4813300" y="2628900"/>
          <p14:tracePt t="297566" x="4870450" y="2609850"/>
          <p14:tracePt t="297580" x="4902200" y="2590800"/>
          <p14:tracePt t="297599" x="4927600" y="2571750"/>
          <p14:tracePt t="297613" x="4946650" y="2546350"/>
          <p14:tracePt t="297630" x="4946650" y="2508250"/>
          <p14:tracePt t="297647" x="4927600" y="2463800"/>
          <p14:tracePt t="297664" x="4876800" y="2400300"/>
          <p14:tracePt t="297680" x="4838700" y="2362200"/>
          <p14:tracePt t="297697" x="4794250" y="2330450"/>
          <p14:tracePt t="297713" x="4743450" y="2305050"/>
          <p14:tracePt t="297730" x="4705350" y="2298700"/>
          <p14:tracePt t="297747" x="4667250" y="2286000"/>
          <p14:tracePt t="297764" x="4616450" y="2286000"/>
          <p14:tracePt t="297780" x="4603750" y="2286000"/>
          <p14:tracePt t="297797" x="4533900" y="2279650"/>
          <p14:tracePt t="297813" x="4451350" y="2266950"/>
          <p14:tracePt t="297832" x="4356100" y="2254250"/>
          <p14:tracePt t="297847" x="4260850" y="2228850"/>
          <p14:tracePt t="297863" x="4171950" y="2203450"/>
          <p14:tracePt t="297880" x="4102100" y="2197100"/>
          <p14:tracePt t="297898" x="4070350" y="2197100"/>
          <p14:tracePt t="297914" x="4057650" y="2197100"/>
          <p14:tracePt t="297964" x="4057650" y="2209800"/>
          <p14:tracePt t="298309" x="4064000" y="2216150"/>
          <p14:tracePt t="298317" x="4070350" y="2222500"/>
          <p14:tracePt t="298331" x="4089400" y="2241550"/>
          <p14:tracePt t="298348" x="4191000" y="2305050"/>
          <p14:tracePt t="298364" x="4279900" y="2343150"/>
          <p14:tracePt t="298381" x="4311650" y="2362200"/>
          <p14:tracePt t="298382" x="4349750" y="2387600"/>
          <p14:tracePt t="298398" x="4419600" y="2438400"/>
          <p14:tracePt t="298414" x="4495800" y="2476500"/>
          <p14:tracePt t="298431" x="4572000" y="2495550"/>
          <p14:tracePt t="298448" x="4660900" y="2501900"/>
          <p14:tracePt t="298465" x="4699000" y="2501900"/>
          <p14:tracePt t="298480" x="4711700" y="2495550"/>
          <p14:tracePt t="298498" x="4718050" y="2470150"/>
          <p14:tracePt t="298515" x="4718050" y="2438400"/>
          <p14:tracePt t="298532" x="4711700" y="2413000"/>
          <p14:tracePt t="298547" x="4699000" y="2387600"/>
          <p14:tracePt t="298564" x="4686300" y="2368550"/>
          <p14:tracePt t="298566" x="4679950" y="2362200"/>
          <p14:tracePt t="298581" x="4673600" y="2349500"/>
          <p14:tracePt t="298598" x="4660900" y="2343150"/>
          <p14:tracePt t="298598" x="4654550" y="2336800"/>
          <p14:tracePt t="298614" x="4635500" y="2330450"/>
          <p14:tracePt t="298631" x="4616450" y="2317750"/>
          <p14:tracePt t="298648" x="4597400" y="2305050"/>
          <p14:tracePt t="298665" x="4572000" y="2292350"/>
          <p14:tracePt t="298681" x="4546600" y="2279650"/>
          <p14:tracePt t="298698" x="4508500" y="2260600"/>
          <p14:tracePt t="298714" x="4470400" y="2247900"/>
          <p14:tracePt t="298731" x="4438650" y="2235200"/>
          <p14:tracePt t="298748" x="4413250" y="2228850"/>
          <p14:tracePt t="298764" x="4394200" y="2228850"/>
          <p14:tracePt t="298767" x="4375150" y="2228850"/>
          <p14:tracePt t="298781" x="4362450" y="2228850"/>
          <p14:tracePt t="298783" x="4349750" y="2228850"/>
          <p14:tracePt t="298798" x="4298950" y="2241550"/>
          <p14:tracePt t="298814" x="4279900" y="2241550"/>
          <p14:tracePt t="298832" x="4229100" y="2260600"/>
          <p14:tracePt t="298848" x="4191000" y="2266950"/>
          <p14:tracePt t="298849" x="4178300" y="2273300"/>
          <p14:tracePt t="298864" x="4171950" y="2273300"/>
          <p14:tracePt t="298881" x="4152900" y="2286000"/>
          <p14:tracePt t="298898" x="4133850" y="2305050"/>
          <p14:tracePt t="298915" x="4114800" y="2324100"/>
          <p14:tracePt t="298931" x="4095750" y="2349500"/>
          <p14:tracePt t="298949" x="4089400" y="2374900"/>
          <p14:tracePt t="298968" x="4083050" y="2406650"/>
          <p14:tracePt t="298984" x="4095750" y="2470150"/>
          <p14:tracePt t="298998" x="4108450" y="2514600"/>
          <p14:tracePt t="299014" x="4127500" y="2546350"/>
          <p14:tracePt t="299033" x="4184650" y="2603500"/>
          <p14:tracePt t="299048" x="4203700" y="2616200"/>
          <p14:tracePt t="299064" x="4248150" y="2641600"/>
          <p14:tracePt t="299065" x="4260850" y="2641600"/>
          <p14:tracePt t="299081" x="4279900" y="2647950"/>
          <p14:tracePt t="299098" x="4286250" y="2647950"/>
          <p14:tracePt t="299131" x="4305300" y="2647950"/>
          <p14:tracePt t="299148" x="4318000" y="2647950"/>
          <p14:tracePt t="299165" x="4349750" y="2654300"/>
          <p14:tracePt t="299182" x="4368800" y="2654300"/>
          <p14:tracePt t="299198" x="4387850" y="2654300"/>
          <p14:tracePt t="299215" x="4406900" y="2654300"/>
          <p14:tracePt t="299231" x="4425950" y="2654300"/>
          <p14:tracePt t="299248" x="4445000" y="2647950"/>
          <p14:tracePt t="299265" x="4464050" y="2635250"/>
          <p14:tracePt t="299282" x="4476750" y="2622550"/>
          <p14:tracePt t="299283" x="4489450" y="2616200"/>
          <p14:tracePt t="299299" x="4502150" y="2603500"/>
          <p14:tracePt t="299315" x="4514850" y="2597150"/>
          <p14:tracePt t="299331" x="4521200" y="2590800"/>
          <p14:tracePt t="299348" x="4521200" y="2584450"/>
          <p14:tracePt t="299412" x="4527550" y="2584450"/>
          <p14:tracePt t="299449" x="4527550" y="2578100"/>
          <p14:tracePt t="299473" x="4533900" y="2578100"/>
          <p14:tracePt t="299482" x="4533900" y="2571750"/>
          <p14:tracePt t="299531" x="4540250" y="2571750"/>
          <p14:tracePt t="299549" x="4540250" y="2565400"/>
          <p14:tracePt t="299623" x="4546600" y="2565400"/>
          <p14:tracePt t="299647" x="4552950" y="2571750"/>
          <p14:tracePt t="299653" x="4552950" y="2578100"/>
          <p14:tracePt t="299666" x="4552950" y="2584450"/>
          <p14:tracePt t="299682" x="4559300" y="2584450"/>
          <p14:tracePt t="299698" x="4559300" y="2590800"/>
          <p14:tracePt t="299749" x="4565650" y="2590800"/>
          <p14:tracePt t="299768" x="4565650" y="2597150"/>
          <p14:tracePt t="299784" x="4584700" y="2622550"/>
          <p14:tracePt t="299798" x="4584700" y="2628900"/>
          <p14:tracePt t="299815" x="4597400" y="2654300"/>
          <p14:tracePt t="299833" x="4597400" y="2660650"/>
          <p14:tracePt t="299849" x="4603750" y="2673350"/>
          <p14:tracePt t="299865" x="4603750" y="2686050"/>
          <p14:tracePt t="299884" x="4603750" y="2692400"/>
          <p14:tracePt t="299917" x="4610100" y="2692400"/>
          <p14:tracePt t="299935" x="4610100" y="2698750"/>
          <p14:tracePt t="299966" x="4616450" y="2711450"/>
          <p14:tracePt t="299983" x="4622800" y="2724150"/>
          <p14:tracePt t="300015" x="4629150" y="2724150"/>
          <p14:tracePt t="300034" x="4641850" y="2724150"/>
          <p14:tracePt t="300049" x="4660900" y="2698750"/>
          <p14:tracePt t="300066" x="4673600" y="2692400"/>
          <p14:tracePt t="300082" x="4699000" y="2673350"/>
          <p14:tracePt t="300100" x="4705350" y="2667000"/>
          <p14:tracePt t="300100" x="4711700" y="2667000"/>
          <p14:tracePt t="300118" x="4718050" y="2667000"/>
          <p14:tracePt t="300214" x="4718050" y="2673350"/>
          <p14:tracePt t="300449" x="4718050" y="2667000"/>
          <p14:tracePt t="300471" x="4718050" y="2660650"/>
          <p14:tracePt t="300484" x="4711700" y="2660650"/>
          <p14:tracePt t="300525" x="4711700" y="2654300"/>
          <p14:tracePt t="300552" x="4692650" y="2641600"/>
          <p14:tracePt t="300566" x="4679950" y="2635250"/>
          <p14:tracePt t="300585" x="4654550" y="2616200"/>
          <p14:tracePt t="300599" x="4635500" y="2609850"/>
          <p14:tracePt t="300616" x="4597400" y="2590800"/>
          <p14:tracePt t="300633" x="4578350" y="2578100"/>
          <p14:tracePt t="300650" x="4572000" y="2571750"/>
          <p14:tracePt t="300668" x="4572000" y="2565400"/>
          <p14:tracePt t="300700" x="4572000" y="2559050"/>
          <p14:tracePt t="300736" x="4572000" y="2552700"/>
          <p14:tracePt t="300741" x="4578350" y="2552700"/>
          <p14:tracePt t="300749" x="4584700" y="2546350"/>
          <p14:tracePt t="300767" x="4597400" y="2546350"/>
          <p14:tracePt t="304111" x="4597400" y="2540000"/>
          <p14:tracePt t="304118" x="4597400" y="2533650"/>
          <p14:tracePt t="304126" x="4584700" y="2520950"/>
          <p14:tracePt t="304139" x="4572000" y="2508250"/>
          <p14:tracePt t="304153" x="4527550" y="2482850"/>
          <p14:tracePt t="304170" x="4483100" y="2457450"/>
          <p14:tracePt t="304187" x="4445000" y="2432050"/>
          <p14:tracePt t="304202" x="4413250" y="2419350"/>
          <p14:tracePt t="304220" x="4400550" y="2406650"/>
          <p14:tracePt t="304235" x="4394200" y="2406650"/>
          <p14:tracePt t="304362" x="4387850" y="2413000"/>
          <p14:tracePt t="304367" x="4387850" y="2419350"/>
          <p14:tracePt t="304375" x="4375150" y="2438400"/>
          <p14:tracePt t="304385" x="4375150" y="2451100"/>
          <p14:tracePt t="304402" x="4362450" y="2501900"/>
          <p14:tracePt t="304419" x="4356100" y="2527300"/>
          <p14:tracePt t="304436" x="4343400" y="2552700"/>
          <p14:tracePt t="304453" x="4318000" y="2571750"/>
          <p14:tracePt t="304469" x="4298950" y="2584450"/>
          <p14:tracePt t="304485" x="4279900" y="2590800"/>
          <p14:tracePt t="304505" x="4248150" y="2597150"/>
          <p14:tracePt t="304519" x="4235450" y="2597150"/>
          <p14:tracePt t="304536" x="4216400" y="2603500"/>
          <p14:tracePt t="304552" x="4178300" y="2603500"/>
          <p14:tracePt t="304569" x="4146550" y="2609850"/>
          <p14:tracePt t="304587" x="4044950" y="2609850"/>
          <p14:tracePt t="304602" x="3956050" y="2609850"/>
          <p14:tracePt t="304620" x="3892550" y="2603500"/>
          <p14:tracePt t="304636" x="3810000" y="2578100"/>
          <p14:tracePt t="304653" x="3721100" y="2546350"/>
          <p14:tracePt t="304669" x="3632200" y="2508250"/>
          <p14:tracePt t="304686" x="3562350" y="2482850"/>
          <p14:tracePt t="304703" x="3473450" y="2444750"/>
          <p14:tracePt t="304719" x="3384550" y="2406650"/>
          <p14:tracePt t="304737" x="3289300" y="2374900"/>
          <p14:tracePt t="304755" x="3175000" y="2336800"/>
          <p14:tracePt t="304770" x="3136900" y="2324100"/>
          <p14:tracePt t="304788" x="3054350" y="2311400"/>
          <p14:tracePt t="304803" x="3003550" y="2311400"/>
          <p14:tracePt t="304822" x="2952750" y="2330450"/>
          <p14:tracePt t="304838" x="2895600" y="2368550"/>
          <p14:tracePt t="304853" x="2832100" y="2419350"/>
          <p14:tracePt t="304869" x="2813050" y="2457450"/>
          <p14:tracePt t="304887" x="2813050" y="2489200"/>
          <p14:tracePt t="304903" x="2825750" y="2520950"/>
          <p14:tracePt t="304920" x="2844800" y="2546350"/>
          <p14:tracePt t="304937" x="2895600" y="2590800"/>
          <p14:tracePt t="304953" x="2940050" y="2622550"/>
          <p14:tracePt t="304970" x="2984500" y="2641600"/>
          <p14:tracePt t="304986" x="3009900" y="2647950"/>
          <p14:tracePt t="305004" x="3035300" y="2654300"/>
          <p14:tracePt t="305020" x="3073400" y="2660650"/>
          <p14:tracePt t="305037" x="3079750" y="2660650"/>
          <p14:tracePt t="305038" x="3086100" y="2660650"/>
          <p14:tracePt t="305053" x="3105150" y="2660650"/>
          <p14:tracePt t="305070" x="3117850" y="2660650"/>
          <p14:tracePt t="305087" x="3155950" y="2641600"/>
          <p14:tracePt t="305104" x="3181350" y="2628900"/>
          <p14:tracePt t="305120" x="3206750" y="2622550"/>
          <p14:tracePt t="305137" x="3244850" y="2622550"/>
          <p14:tracePt t="305154" x="3270250" y="2622550"/>
          <p14:tracePt t="305170" x="3289300" y="2622550"/>
          <p14:tracePt t="305186" x="3302000" y="2622550"/>
          <p14:tracePt t="305221" x="3314700" y="2622550"/>
          <p14:tracePt t="305236" x="3327400" y="2622550"/>
          <p14:tracePt t="305253" x="3365500" y="2622550"/>
          <p14:tracePt t="305269" x="3416300" y="2616200"/>
          <p14:tracePt t="305287" x="3505200" y="2603500"/>
          <p14:tracePt t="305304" x="3581400" y="2584450"/>
          <p14:tracePt t="305320" x="3606800" y="2571750"/>
          <p14:tracePt t="305337" x="3625850" y="2559050"/>
          <p14:tracePt t="305354" x="3638550" y="2540000"/>
          <p14:tracePt t="305370" x="3644900" y="2520950"/>
          <p14:tracePt t="305387" x="3644900" y="2501900"/>
          <p14:tracePt t="305403" x="3644900" y="2482850"/>
          <p14:tracePt t="305420" x="3638550" y="2457450"/>
          <p14:tracePt t="305437" x="3625850" y="2444750"/>
          <p14:tracePt t="305454" x="3613150" y="2438400"/>
          <p14:tracePt t="305471" x="3587750" y="2425700"/>
          <p14:tracePt t="305487" x="3581400" y="2425700"/>
          <p14:tracePt t="305504" x="3549650" y="2425700"/>
          <p14:tracePt t="305519" x="3517900" y="2438400"/>
          <p14:tracePt t="305537" x="3505200" y="2444750"/>
          <p14:tracePt t="305554" x="3454400" y="2476500"/>
          <p14:tracePt t="305571" x="3435350" y="2495550"/>
          <p14:tracePt t="305587" x="3422650" y="2520950"/>
          <p14:tracePt t="305604" x="3422650" y="2533650"/>
          <p14:tracePt t="305620" x="3422650" y="2540000"/>
          <p14:tracePt t="305637" x="3429000" y="2552700"/>
          <p14:tracePt t="305653" x="3435350" y="2559050"/>
          <p14:tracePt t="305670" x="3454400" y="2571750"/>
          <p14:tracePt t="305688" x="3473450" y="2578100"/>
          <p14:tracePt t="305689" x="3492500" y="2578100"/>
          <p14:tracePt t="305706" x="3562350" y="2578100"/>
          <p14:tracePt t="305723" x="3663950" y="2571750"/>
          <p14:tracePt t="305737" x="3797300" y="2565400"/>
          <p14:tracePt t="305754" x="3962400" y="2565400"/>
          <p14:tracePt t="305770" x="4140200" y="2565400"/>
          <p14:tracePt t="305787" x="4298950" y="2565400"/>
          <p14:tracePt t="305803" x="4432300" y="2565400"/>
          <p14:tracePt t="305820" x="4508500" y="2559050"/>
          <p14:tracePt t="305837" x="4527550" y="2552700"/>
          <p14:tracePt t="305854" x="4533900" y="2546350"/>
          <p14:tracePt t="305871" x="4540250" y="2533650"/>
          <p14:tracePt t="305889" x="4559300" y="2520950"/>
          <p14:tracePt t="305904" x="4572000" y="2501900"/>
          <p14:tracePt t="305922" x="4603750" y="2482850"/>
          <p14:tracePt t="305940" x="4622800" y="2476500"/>
          <p14:tracePt t="305955" x="4648200" y="2476500"/>
          <p14:tracePt t="305971" x="4667250" y="2476500"/>
          <p14:tracePt t="305987" x="4699000" y="2489200"/>
          <p14:tracePt t="306004" x="4730750" y="2508250"/>
          <p14:tracePt t="306021" x="4756150" y="2527300"/>
          <p14:tracePt t="306038" x="4775200" y="2540000"/>
          <p14:tracePt t="306055" x="4787900" y="2546350"/>
          <p14:tracePt t="306076" x="4794250" y="2552700"/>
          <p14:tracePt t="306121" x="4794250" y="2546350"/>
          <p14:tracePt t="306139" x="4794250" y="2540000"/>
          <p14:tracePt t="306154" x="4794250" y="2527300"/>
          <p14:tracePt t="306170" x="4787900" y="2514600"/>
          <p14:tracePt t="306187" x="4762500" y="2501900"/>
          <p14:tracePt t="306204" x="4737100" y="2501900"/>
          <p14:tracePt t="306221" x="4673600" y="2501900"/>
          <p14:tracePt t="306237" x="4597400" y="2508250"/>
          <p14:tracePt t="306254" x="4533900" y="2533650"/>
          <p14:tracePt t="306270" x="4419600" y="2565400"/>
          <p14:tracePt t="306288" x="4273550" y="2603500"/>
          <p14:tracePt t="306304" x="4121150" y="2635250"/>
          <p14:tracePt t="306321" x="3619500" y="2641600"/>
          <p14:tracePt t="306338" x="3225800" y="2628900"/>
          <p14:tracePt t="306354" x="2838450" y="2603500"/>
          <p14:tracePt t="306371" x="2501900" y="2565400"/>
          <p14:tracePt t="306388" x="2216150" y="2533650"/>
          <p14:tracePt t="306405" x="2000250" y="2527300"/>
          <p14:tracePt t="306421" x="1797050" y="2533650"/>
          <p14:tracePt t="306438" x="1562100" y="2565400"/>
          <p14:tracePt t="306454" x="1320800" y="2597150"/>
          <p14:tracePt t="306471" x="1079500" y="2603500"/>
          <p14:tracePt t="306488" x="857250" y="2603500"/>
          <p14:tracePt t="306504" x="736600" y="2584450"/>
          <p14:tracePt t="306521" x="685800" y="2578100"/>
          <p14:tracePt t="306581" x="692150" y="2578100"/>
          <p14:tracePt t="306588" x="698500" y="2578100"/>
          <p14:tracePt t="306604" x="704850" y="2578100"/>
          <p14:tracePt t="306622" x="704850" y="2590800"/>
          <p14:tracePt t="306642" x="704850" y="2597150"/>
          <p14:tracePt t="306655" x="711200" y="2603500"/>
          <p14:tracePt t="306671" x="717550" y="2616200"/>
          <p14:tracePt t="306688" x="749300" y="2635250"/>
          <p14:tracePt t="306705" x="781050" y="2667000"/>
          <p14:tracePt t="306721" x="793750" y="2698750"/>
          <p14:tracePt t="306738" x="793750" y="2736850"/>
          <p14:tracePt t="306755" x="774700" y="2774950"/>
          <p14:tracePt t="306772" x="762000" y="2806700"/>
          <p14:tracePt t="306789" x="755650" y="2838450"/>
          <p14:tracePt t="306827" x="762000" y="2838450"/>
          <p14:tracePt t="306838" x="768350" y="2838450"/>
          <p14:tracePt t="306854" x="793750" y="2832100"/>
          <p14:tracePt t="306870" x="838200" y="2819400"/>
          <p14:tracePt t="306895" x="914400" y="2794000"/>
          <p14:tracePt t="306904" x="927100" y="2794000"/>
          <p14:tracePt t="306920" x="984250" y="2787650"/>
          <p14:tracePt t="306938" x="990600" y="2787650"/>
          <p14:tracePt t="306939" x="1003300" y="2787650"/>
          <p14:tracePt t="306954" x="1028700" y="2787650"/>
          <p14:tracePt t="306972" x="1079500" y="2787650"/>
          <p14:tracePt t="306988" x="1104900" y="2781300"/>
          <p14:tracePt t="307004" x="1123950" y="2781300"/>
          <p14:tracePt t="307022" x="1130300" y="2774950"/>
          <p14:tracePt t="307039" x="1136650" y="2768600"/>
          <p14:tracePt t="307055" x="1136650" y="2762250"/>
          <p14:tracePt t="307072" x="1136650" y="2749550"/>
          <p14:tracePt t="307105" x="1117600" y="2749550"/>
          <p14:tracePt t="307122" x="1073150" y="2749550"/>
          <p14:tracePt t="307138" x="990600" y="2762250"/>
          <p14:tracePt t="307155" x="952500" y="2794000"/>
          <p14:tracePt t="307172" x="939800" y="2806700"/>
          <p14:tracePt t="321377" x="946150" y="2806700"/>
          <p14:tracePt t="321383" x="958850" y="2806700"/>
          <p14:tracePt t="321401" x="1079500" y="2806700"/>
          <p14:tracePt t="321419" x="1231900" y="2819400"/>
          <p14:tracePt t="321436" x="1371600" y="2889250"/>
          <p14:tracePt t="321452" x="1473200" y="2952750"/>
          <p14:tracePt t="321466" x="1587500" y="2997200"/>
          <p14:tracePt t="321484" x="1733550" y="3022600"/>
          <p14:tracePt t="321500" x="1860550" y="3022600"/>
          <p14:tracePt t="321517" x="1993900" y="3009900"/>
          <p14:tracePt t="321534" x="2114550" y="3003550"/>
          <p14:tracePt t="321550" x="2279650" y="3009900"/>
          <p14:tracePt t="321568" x="2463800" y="3041650"/>
          <p14:tracePt t="321586" x="2851150" y="3149600"/>
          <p14:tracePt t="321600" x="2959100" y="3181350"/>
          <p14:tracePt t="321616" x="3251200" y="3244850"/>
          <p14:tracePt t="321634" x="3333750" y="3251200"/>
          <p14:tracePt t="321653" x="3397250" y="3263900"/>
          <p14:tracePt t="321667" x="3454400" y="3276600"/>
          <p14:tracePt t="321683" x="3549650" y="3308350"/>
          <p14:tracePt t="321701" x="3657600" y="3340100"/>
          <p14:tracePt t="321717" x="3771900" y="3384550"/>
          <p14:tracePt t="321734" x="3879850" y="3416300"/>
          <p14:tracePt t="321753" x="4000500" y="3435350"/>
          <p14:tracePt t="321768" x="4019550" y="3441700"/>
          <p14:tracePt t="321784" x="4089400" y="3448050"/>
          <p14:tracePt t="321801" x="4159250" y="3467100"/>
          <p14:tracePt t="321818" x="4248150" y="3498850"/>
          <p14:tracePt t="321834" x="4540250" y="3562350"/>
          <p14:tracePt t="321851" x="4876800" y="3587750"/>
          <p14:tracePt t="321867" x="5175250" y="3632200"/>
          <p14:tracePt t="321884" x="5391150" y="3670300"/>
          <p14:tracePt t="321901" x="5556250" y="3676650"/>
          <p14:tracePt t="321917" x="5651500" y="3676650"/>
          <p14:tracePt t="321934" x="5746750" y="3676650"/>
          <p14:tracePt t="321951" x="5810250" y="3683000"/>
          <p14:tracePt t="321968" x="5854700" y="3683000"/>
          <p14:tracePt t="321984" x="5873750" y="3683000"/>
          <p14:tracePt t="322001" x="5880100" y="3683000"/>
          <p14:tracePt t="322018" x="5892800" y="3670300"/>
          <p14:tracePt t="322020" x="5899150" y="3663950"/>
          <p14:tracePt t="322036" x="5924550" y="3651250"/>
          <p14:tracePt t="322051" x="5930900" y="3651250"/>
          <p14:tracePt t="322069" x="5981700" y="3632200"/>
          <p14:tracePt t="322084" x="5994400" y="3632200"/>
          <p14:tracePt t="322125" x="5988050" y="3632200"/>
          <p14:tracePt t="327018" x="6000750" y="3632200"/>
          <p14:tracePt t="327024" x="6013450" y="3632200"/>
          <p14:tracePt t="327038" x="6045200" y="3644900"/>
          <p14:tracePt t="327055" x="6203950" y="3689350"/>
          <p14:tracePt t="327073" x="6318250" y="3727450"/>
          <p14:tracePt t="327088" x="6432550" y="3778250"/>
          <p14:tracePt t="327105" x="6502400" y="3822700"/>
          <p14:tracePt t="327122" x="6546850" y="3873500"/>
          <p14:tracePt t="327139" x="6553200" y="3917950"/>
          <p14:tracePt t="327156" x="6553200" y="3937000"/>
          <p14:tracePt t="327188" x="6559550" y="3924300"/>
          <p14:tracePt t="327206" x="6559550" y="3892550"/>
          <p14:tracePt t="327221" x="6515100" y="3867150"/>
          <p14:tracePt t="327238" x="6432550" y="3854450"/>
          <p14:tracePt t="327255" x="6400800" y="3854450"/>
          <p14:tracePt t="345036" x="6400800" y="3860800"/>
          <p14:tracePt t="345044" x="6400800" y="3867150"/>
          <p14:tracePt t="345053" x="6407150" y="3886200"/>
          <p14:tracePt t="345069" x="6451600" y="3930650"/>
          <p14:tracePt t="345086" x="6508750" y="3968750"/>
          <p14:tracePt t="345103" x="6565900" y="3994150"/>
          <p14:tracePt t="345120" x="6597650" y="4000500"/>
          <p14:tracePt t="345137" x="6610350" y="4000500"/>
          <p14:tracePt t="345171" x="6610350" y="4006850"/>
          <p14:tracePt t="345187" x="6610350" y="4038600"/>
          <p14:tracePt t="345204" x="6616700" y="4070350"/>
          <p14:tracePt t="345220" x="6635750" y="4108450"/>
          <p14:tracePt t="345236" x="6648450" y="4127500"/>
          <p14:tracePt t="345254" x="6654800" y="4133850"/>
          <p14:tracePt t="345309" x="6654800" y="4140200"/>
          <p14:tracePt t="345320" x="6661150" y="4152900"/>
          <p14:tracePt t="345336" x="6667500" y="4165600"/>
          <p14:tracePt t="345354" x="6673850" y="4191000"/>
          <p14:tracePt t="345370" x="6673850" y="4203700"/>
          <p14:tracePt t="345387" x="6673850" y="4210050"/>
          <p14:tracePt t="345930" x="6673850" y="4203700"/>
          <p14:tracePt t="345948" x="6673850" y="4197350"/>
          <p14:tracePt t="345953" x="6673850" y="4184650"/>
          <p14:tracePt t="345971" x="6667500" y="4178300"/>
          <p14:tracePt t="347227" x="6661150" y="4178300"/>
          <p14:tracePt t="347473" x="6661150" y="4171950"/>
          <p14:tracePt t="347489" x="6680200" y="4165600"/>
          <p14:tracePt t="347505" x="6699250" y="4146550"/>
          <p14:tracePt t="347522" x="6718300" y="4133850"/>
          <p14:tracePt t="347539" x="6718300" y="4127500"/>
          <p14:tracePt t="348320" x="6711950" y="4127500"/>
          <p14:tracePt t="348330" x="6699250" y="4121150"/>
          <p14:tracePt t="348339" x="6661150" y="4102100"/>
          <p14:tracePt t="348355" x="6572250" y="4051300"/>
          <p14:tracePt t="348372" x="6438900" y="3987800"/>
          <p14:tracePt t="348390" x="6305550" y="3937000"/>
          <p14:tracePt t="348406" x="6197600" y="3892550"/>
          <p14:tracePt t="348423" x="6184900" y="3892550"/>
          <p14:tracePt t="348477" x="6178550" y="3892550"/>
          <p14:tracePt t="348489" x="6172200" y="3898900"/>
          <p14:tracePt t="348506" x="6153150" y="3930650"/>
          <p14:tracePt t="348523" x="6121400" y="3968750"/>
          <p14:tracePt t="348539" x="6108700" y="3987800"/>
          <p14:tracePt t="348557" x="6096000" y="4006850"/>
          <p14:tracePt t="348576" x="6070600" y="4032250"/>
          <p14:tracePt t="348590" x="6026150" y="4076700"/>
          <p14:tracePt t="348606" x="5962650" y="4133850"/>
          <p14:tracePt t="348623" x="5861050" y="4210050"/>
          <p14:tracePt t="348640" x="5689600" y="4324350"/>
          <p14:tracePt t="348656" x="5549900" y="4413250"/>
          <p14:tracePt t="348673" x="5365750" y="4527550"/>
          <p14:tracePt t="348689" x="5207000" y="4641850"/>
          <p14:tracePt t="348706" x="5048250" y="4781550"/>
          <p14:tracePt t="348723" x="4933950" y="4895850"/>
          <p14:tracePt t="348740" x="4692650" y="5181600"/>
          <p14:tracePt t="348756" x="4610100" y="5276850"/>
          <p14:tracePt t="348773" x="4413250" y="5461000"/>
          <p14:tracePt t="348774" x="4311650" y="5562600"/>
          <p14:tracePt t="348790" x="4070350" y="5784850"/>
          <p14:tracePt t="348806" x="3835400" y="6013450"/>
          <p14:tracePt t="348822" x="3644900" y="6210300"/>
          <p14:tracePt t="348839" x="3473450" y="6394450"/>
          <p14:tracePt t="348857" x="3321050" y="6546850"/>
          <p14:tracePt t="348872" x="3175000" y="6661150"/>
          <p14:tracePt t="348890" x="3054350" y="6737350"/>
          <p14:tracePt t="348907" x="2959100" y="6762750"/>
          <p14:tracePt t="348923" x="2921000" y="6762750"/>
          <p14:tracePt t="348940" x="2889250" y="6731000"/>
          <p14:tracePt t="348956" x="2825750" y="6661150"/>
          <p14:tracePt t="348973" x="2755900" y="6597650"/>
          <p14:tracePt t="348990" x="2647950" y="6496050"/>
          <p14:tracePt t="349008" x="2590800" y="6457950"/>
          <p14:tracePt t="349025" x="2540000" y="6426200"/>
          <p14:tracePt t="349040" x="2463800" y="6381750"/>
          <p14:tracePt t="349057" x="2362200" y="6350000"/>
          <p14:tracePt t="349073" x="2254250" y="6330950"/>
          <p14:tracePt t="349090" x="2082800" y="6318250"/>
          <p14:tracePt t="349107" x="1936750" y="6324600"/>
          <p14:tracePt t="349124" x="1879600" y="6324600"/>
          <p14:tracePt t="349140" x="1873250" y="6324600"/>
          <p14:tracePt t="349174" x="1879600" y="6324600"/>
          <p14:tracePt t="349191" x="1892300" y="6330950"/>
          <p14:tracePt t="349206" x="1924050" y="6369050"/>
          <p14:tracePt t="349223" x="1962150" y="6426200"/>
          <p14:tracePt t="349240" x="2051050" y="6521450"/>
          <p14:tracePt t="349256" x="2159000" y="6597650"/>
          <p14:tracePt t="349273" x="2349500" y="6667500"/>
          <p14:tracePt t="349290" x="2533650" y="6686550"/>
          <p14:tracePt t="349307" x="2647950" y="6686550"/>
          <p14:tracePt t="349324" x="2774950" y="6629400"/>
          <p14:tracePt t="349340" x="2857500" y="6534150"/>
          <p14:tracePt t="349357" x="2901950" y="6426200"/>
          <p14:tracePt t="349374" x="2933700" y="6324600"/>
          <p14:tracePt t="349391" x="2946400" y="6267450"/>
          <p14:tracePt t="349407" x="2952750" y="6235700"/>
          <p14:tracePt t="349424" x="2959100" y="6191250"/>
          <p14:tracePt t="349440" x="2965450" y="6140450"/>
          <p14:tracePt t="349456" x="2971800" y="6096000"/>
          <p14:tracePt t="349474" x="2971800" y="6045200"/>
          <p14:tracePt t="349491" x="2940050" y="5975350"/>
          <p14:tracePt t="349507" x="2914650" y="5924550"/>
          <p14:tracePt t="349524" x="2889250" y="5886450"/>
          <p14:tracePt t="349541" x="2832100" y="5842000"/>
          <p14:tracePt t="349557" x="2743200" y="5797550"/>
          <p14:tracePt t="349573" x="2628900" y="5753100"/>
          <p14:tracePt t="349590" x="2451100" y="5695950"/>
          <p14:tracePt t="349606" x="2368550" y="5664200"/>
          <p14:tracePt t="349623" x="2203450" y="5619750"/>
          <p14:tracePt t="349640" x="2095500" y="5594350"/>
          <p14:tracePt t="349656" x="1987550" y="5568950"/>
          <p14:tracePt t="349675" x="1879600" y="5556250"/>
          <p14:tracePt t="349690" x="1771650" y="5549900"/>
          <p14:tracePt t="349707" x="1657350" y="5543550"/>
          <p14:tracePt t="349724" x="1562100" y="5537200"/>
          <p14:tracePt t="349740" x="1479550" y="5543550"/>
          <p14:tracePt t="349757" x="1409700" y="5556250"/>
          <p14:tracePt t="349774" x="1346200" y="5594350"/>
          <p14:tracePt t="349790" x="1308100" y="5626100"/>
          <p14:tracePt t="349807" x="1263650" y="5676900"/>
          <p14:tracePt t="349824" x="1200150" y="5759450"/>
          <p14:tracePt t="349841" x="1143000" y="5829300"/>
          <p14:tracePt t="349857" x="1111250" y="5873750"/>
          <p14:tracePt t="349874" x="1092200" y="5911850"/>
          <p14:tracePt t="349891" x="1085850" y="5949950"/>
          <p14:tracePt t="349907" x="1085850" y="5969000"/>
          <p14:tracePt t="349924" x="1085850" y="5981700"/>
          <p14:tracePt t="349941" x="1092200" y="6000750"/>
          <p14:tracePt t="349957" x="1098550" y="6026150"/>
          <p14:tracePt t="349974" x="1098550" y="6051550"/>
          <p14:tracePt t="349991" x="1111250" y="6108700"/>
          <p14:tracePt t="350006" x="1123950" y="6172200"/>
          <p14:tracePt t="350025" x="1149350" y="6235700"/>
          <p14:tracePt t="350041" x="1181100" y="6305550"/>
          <p14:tracePt t="350058" x="1212850" y="6343650"/>
          <p14:tracePt t="350058" x="1244600" y="6375400"/>
          <p14:tracePt t="350073" x="1257300" y="6381750"/>
          <p14:tracePt t="350074" x="1295400" y="6400800"/>
          <p14:tracePt t="350090" x="1308100" y="6407150"/>
          <p14:tracePt t="350092" x="1327150" y="6413500"/>
          <p14:tracePt t="350107" x="1390650" y="6445250"/>
          <p14:tracePt t="350124" x="1479550" y="6489700"/>
          <p14:tracePt t="350140" x="1606550" y="6540500"/>
          <p14:tracePt t="350158" x="1771650" y="6597650"/>
          <p14:tracePt t="350175" x="1949450" y="6654800"/>
          <p14:tracePt t="350191" x="2127250" y="6705600"/>
          <p14:tracePt t="350207" x="2266950" y="6743700"/>
          <p14:tracePt t="350224" x="2381250" y="6762750"/>
          <p14:tracePt t="350242" x="2489200" y="6788150"/>
          <p14:tracePt t="350257" x="2667000" y="6819900"/>
          <p14:tracePt t="350274" x="2832100" y="6838950"/>
          <p14:tracePt t="350326" x="3581400" y="6845300"/>
          <p14:tracePt t="350334" x="3644900" y="6826250"/>
          <p14:tracePt t="350358" x="3771900" y="6750050"/>
          <p14:tracePt t="350377" x="3829050" y="6711950"/>
          <p14:tracePt t="350394" x="3911600" y="6661150"/>
          <p14:tracePt t="350407" x="4000500" y="6635750"/>
          <p14:tracePt t="350424" x="4070350" y="6604000"/>
          <p14:tracePt t="350441" x="4121150" y="6578600"/>
          <p14:tracePt t="350457" x="4159250" y="6521450"/>
          <p14:tracePt t="350474" x="4165600" y="6470650"/>
          <p14:tracePt t="350491" x="4165600" y="6413500"/>
          <p14:tracePt t="350508" x="4165600" y="6362700"/>
          <p14:tracePt t="350524" x="4171950" y="6311900"/>
          <p14:tracePt t="350542" x="4184650" y="6261100"/>
          <p14:tracePt t="350560" x="4203700" y="6172200"/>
          <p14:tracePt t="350578" x="4216400" y="6121400"/>
          <p14:tracePt t="350592" x="4216400" y="6038850"/>
          <p14:tracePt t="350608" x="4216400" y="5969000"/>
          <p14:tracePt t="350624" x="4203700" y="5892800"/>
          <p14:tracePt t="350643" x="4184650" y="5816600"/>
          <p14:tracePt t="350660" x="4152900" y="5721350"/>
          <p14:tracePt t="350675" x="4133850" y="5657850"/>
          <p14:tracePt t="350691" x="4114800" y="5607050"/>
          <p14:tracePt t="350708" x="4083050" y="5562600"/>
          <p14:tracePt t="350725" x="4044950" y="5511800"/>
          <p14:tracePt t="350741" x="3987800" y="5461000"/>
          <p14:tracePt t="350743" x="3937000" y="5422900"/>
          <p14:tracePt t="350758" x="3911600" y="5403850"/>
          <p14:tracePt t="350774" x="3822700" y="5346700"/>
          <p14:tracePt t="350791" x="3625850" y="5270500"/>
          <p14:tracePt t="350808" x="3505200" y="5238750"/>
          <p14:tracePt t="350825" x="3403600" y="5213350"/>
          <p14:tracePt t="350842" x="3321050" y="5207000"/>
          <p14:tracePt t="350858" x="3238500" y="5200650"/>
          <p14:tracePt t="350875" x="3162300" y="5187950"/>
          <p14:tracePt t="350892" x="3073400" y="5181600"/>
          <p14:tracePt t="350909" x="2978150" y="5168900"/>
          <p14:tracePt t="350925" x="2870200" y="5162550"/>
          <p14:tracePt t="350942" x="2762250" y="5156200"/>
          <p14:tracePt t="350958" x="2641600" y="5156200"/>
          <p14:tracePt t="350975" x="2501900" y="5156200"/>
          <p14:tracePt t="350992" x="2355850" y="5156200"/>
          <p14:tracePt t="351009" x="2133600" y="5149850"/>
          <p14:tracePt t="351026" x="2000250" y="5143500"/>
          <p14:tracePt t="351043" x="1924050" y="5137150"/>
          <p14:tracePt t="351062" x="1822450" y="5143500"/>
          <p14:tracePt t="351075" x="1765300" y="5162550"/>
          <p14:tracePt t="351092" x="1568450" y="5219700"/>
          <p14:tracePt t="351108" x="1441450" y="5251450"/>
          <p14:tracePt t="351127" x="1289050" y="5289550"/>
          <p14:tracePt t="351141" x="1200150" y="5314950"/>
          <p14:tracePt t="351161" x="1136650" y="5346700"/>
          <p14:tracePt t="351174" x="1111250" y="5372100"/>
          <p14:tracePt t="351191" x="1085850" y="5422900"/>
          <p14:tracePt t="351208" x="1054100" y="5486400"/>
          <p14:tracePt t="351225" x="1016000" y="5568950"/>
          <p14:tracePt t="351243" x="952500" y="5708650"/>
          <p14:tracePt t="351258" x="946150" y="5727700"/>
          <p14:tracePt t="351275" x="933450" y="5803900"/>
          <p14:tracePt t="351292" x="946150" y="5905500"/>
          <p14:tracePt t="351308" x="958850" y="5975350"/>
          <p14:tracePt t="351327" x="958850" y="6026150"/>
          <p14:tracePt t="351343" x="958850" y="6102350"/>
          <p14:tracePt t="351358" x="952500" y="6229350"/>
          <p14:tracePt t="351375" x="977900" y="6337300"/>
          <p14:tracePt t="351392" x="1041400" y="6496050"/>
          <p14:tracePt t="351409" x="1117600" y="6610350"/>
          <p14:tracePt t="351428" x="1231900" y="6756400"/>
          <p14:tracePt t="351442" x="1320800" y="6838950"/>
          <p14:tracePt t="351759" x="4064000" y="6800850"/>
          <p14:tracePt t="351775" x="4095750" y="6750050"/>
          <p14:tracePt t="351792" x="4133850" y="6680200"/>
          <p14:tracePt t="351809" x="4197350" y="6591300"/>
          <p14:tracePt t="351827" x="4260850" y="6521450"/>
          <p14:tracePt t="351843" x="4349750" y="6445250"/>
          <p14:tracePt t="351863" x="4438650" y="6369050"/>
          <p14:tracePt t="351875" x="4457700" y="6343650"/>
          <p14:tracePt t="351892" x="4476750" y="6286500"/>
          <p14:tracePt t="351909" x="4476750" y="6197600"/>
          <p14:tracePt t="351925" x="4457700" y="6121400"/>
          <p14:tracePt t="351942" x="4419600" y="6038850"/>
          <p14:tracePt t="351959" x="4381500" y="5962650"/>
          <p14:tracePt t="351976" x="4349750" y="5892800"/>
          <p14:tracePt t="351992" x="4298950" y="5797550"/>
          <p14:tracePt t="352009" x="4267200" y="5746750"/>
          <p14:tracePt t="352026" x="4222750" y="5695950"/>
          <p14:tracePt t="352042" x="4165600" y="5645150"/>
          <p14:tracePt t="352059" x="4114800" y="5600700"/>
          <p14:tracePt t="352075" x="4025900" y="5543550"/>
          <p14:tracePt t="352093" x="3917950" y="5492750"/>
          <p14:tracePt t="352109" x="3803650" y="5435600"/>
          <p14:tracePt t="352126" x="3708400" y="5397500"/>
          <p14:tracePt t="352143" x="3594100" y="5353050"/>
          <p14:tracePt t="352159" x="3479800" y="5321300"/>
          <p14:tracePt t="352176" x="3378200" y="5308600"/>
          <p14:tracePt t="352194" x="3302000" y="5295900"/>
          <p14:tracePt t="352210" x="3194050" y="5283200"/>
          <p14:tracePt t="352226" x="2978150" y="5270500"/>
          <p14:tracePt t="352242" x="2901950" y="5257800"/>
          <p14:tracePt t="352259" x="2717800" y="5245100"/>
          <p14:tracePt t="352275" x="2590800" y="5238750"/>
          <p14:tracePt t="352292" x="2476500" y="5238750"/>
          <p14:tracePt t="352309" x="2362200" y="5245100"/>
          <p14:tracePt t="352326" x="2273300" y="5264150"/>
          <p14:tracePt t="352342" x="2152650" y="5295900"/>
          <p14:tracePt t="352360" x="2019300" y="5340350"/>
          <p14:tracePt t="352376" x="1892300" y="5410200"/>
          <p14:tracePt t="352393" x="1797050" y="5461000"/>
          <p14:tracePt t="352409" x="1695450" y="5537200"/>
          <p14:tracePt t="352428" x="1638300" y="5676900"/>
          <p14:tracePt t="352443" x="1638300" y="5721350"/>
          <p14:tracePt t="352460" x="1638300" y="5784850"/>
          <p14:tracePt t="352477" x="1689100" y="5930900"/>
          <p14:tracePt t="352495" x="1727200" y="6019800"/>
          <p14:tracePt t="352510" x="1752600" y="6083300"/>
          <p14:tracePt t="352527" x="1790700" y="6146800"/>
          <p14:tracePt t="352543" x="1835150" y="6203950"/>
          <p14:tracePt t="352560" x="1917700" y="6280150"/>
          <p14:tracePt t="352576" x="2012950" y="6350000"/>
          <p14:tracePt t="352592" x="2178050" y="6445250"/>
          <p14:tracePt t="352610" x="2381250" y="6559550"/>
          <p14:tracePt t="352626" x="2527300" y="6635750"/>
          <p14:tracePt t="352645" x="2641600" y="6699250"/>
          <p14:tracePt t="352662" x="2654300" y="6711950"/>
          <p14:tracePt t="353244" x="2647950" y="6711950"/>
          <p14:tracePt t="353250" x="2635250" y="6711950"/>
          <p14:tracePt t="353260" x="2616200" y="6711950"/>
          <p14:tracePt t="353277" x="2565400" y="6705600"/>
          <p14:tracePt t="353294" x="2514600" y="6692900"/>
          <p14:tracePt t="353310" x="2463800" y="6673850"/>
          <p14:tracePt t="353327" x="2419350" y="6648450"/>
          <p14:tracePt t="353343" x="2387600" y="6635750"/>
          <p14:tracePt t="353360" x="2368550" y="6629400"/>
          <p14:tracePt t="353377" x="2355850" y="6635750"/>
          <p14:tracePt t="353394" x="2305050" y="6667500"/>
          <p14:tracePt t="353411" x="2203450" y="6737350"/>
          <p14:tracePt t="353427" x="2159000" y="6788150"/>
          <p14:tracePt t="353443" x="2133600" y="6819900"/>
          <p14:tracePt t="353460" x="2114550" y="6845300"/>
          <p14:tracePt t="353535" x="2044700" y="6851650"/>
          <p14:tracePt t="353547" x="1993900" y="6832600"/>
          <p14:tracePt t="353560" x="1924050" y="6800850"/>
          <p14:tracePt t="353577" x="1828800" y="6750050"/>
          <p14:tracePt t="353594" x="1765300" y="6711950"/>
          <p14:tracePt t="353611" x="1670050" y="6648450"/>
          <p14:tracePt t="353627" x="1593850" y="6597650"/>
          <p14:tracePt t="353644" x="1517650" y="6540500"/>
          <p14:tracePt t="353661" x="1428750" y="6464300"/>
          <p14:tracePt t="353677" x="1377950" y="6407150"/>
          <p14:tracePt t="353694" x="1327150" y="6343650"/>
          <p14:tracePt t="353710" x="1314450" y="6311900"/>
          <p14:tracePt t="353727" x="1308100" y="6280150"/>
          <p14:tracePt t="353744" x="1320800" y="6248400"/>
          <p14:tracePt t="353760" x="1333500" y="6235700"/>
          <p14:tracePt t="353777" x="1365250" y="6203950"/>
          <p14:tracePt t="353795" x="1397000" y="6191250"/>
          <p14:tracePt t="353811" x="1416050" y="6184900"/>
          <p14:tracePt t="353827" x="1460500" y="6178550"/>
          <p14:tracePt t="353844" x="1504950" y="6172200"/>
          <p14:tracePt t="353862" x="1543050" y="6172200"/>
          <p14:tracePt t="353880" x="1562100" y="6165850"/>
          <p14:tracePt t="353894" x="1587500" y="6165850"/>
          <p14:tracePt t="353911" x="1612900" y="6165850"/>
          <p14:tracePt t="353927" x="1619250" y="6159500"/>
          <p14:tracePt t="353944" x="1625600" y="6153150"/>
          <p14:tracePt t="353961" x="1638300" y="6146800"/>
          <p14:tracePt t="353977" x="1657350" y="6121400"/>
          <p14:tracePt t="353993" x="1670050" y="6102350"/>
          <p14:tracePt t="354010" x="1682750" y="6076950"/>
          <p14:tracePt t="354028" x="1689100" y="6057900"/>
          <p14:tracePt t="354046" x="1695450" y="6038850"/>
          <p14:tracePt t="354061" x="1708150" y="6013450"/>
          <p14:tracePt t="354077" x="1727200" y="5962650"/>
          <p14:tracePt t="354094" x="1739900" y="5924550"/>
          <p14:tracePt t="354111" x="1746250" y="5886450"/>
          <p14:tracePt t="354127" x="1758950" y="5854700"/>
          <p14:tracePt t="354143" x="1778000" y="5803900"/>
          <p14:tracePt t="354161" x="1797050" y="5772150"/>
          <p14:tracePt t="354178" x="1822450" y="5740400"/>
          <p14:tracePt t="354194" x="1841500" y="5715000"/>
          <p14:tracePt t="354211" x="1866900" y="5702300"/>
          <p14:tracePt t="354228" x="1892300" y="5683250"/>
          <p14:tracePt t="354245" x="1917700" y="5689600"/>
          <p14:tracePt t="354261" x="1949450" y="5715000"/>
          <p14:tracePt t="354280" x="1993900" y="5753100"/>
          <p14:tracePt t="354294" x="2012950" y="5778500"/>
          <p14:tracePt t="354311" x="2025650" y="5797550"/>
          <p14:tracePt t="354344" x="2025650" y="5803900"/>
          <p14:tracePt t="354360" x="2019300" y="5803900"/>
          <p14:tracePt t="354378" x="1987550" y="5803900"/>
          <p14:tracePt t="354394" x="1949450" y="5810250"/>
          <p14:tracePt t="354411" x="1930400" y="5810250"/>
          <p14:tracePt t="354428" x="1828800" y="5829300"/>
          <p14:tracePt t="354445" x="1752600" y="5842000"/>
          <p14:tracePt t="354461" x="1682750" y="5854700"/>
          <p14:tracePt t="354477" x="1631950" y="5861050"/>
          <p14:tracePt t="354494" x="1612900" y="5861050"/>
          <p14:tracePt t="354511" x="1600200" y="5848350"/>
          <p14:tracePt t="354527" x="1587500" y="5829300"/>
          <p14:tracePt t="354544" x="1568450" y="5810250"/>
          <p14:tracePt t="354561" x="1555750" y="5784850"/>
          <p14:tracePt t="354578" x="1536700" y="5765800"/>
          <p14:tracePt t="354595" x="1524000" y="5759450"/>
          <p14:tracePt t="354611" x="1504950" y="5746750"/>
          <p14:tracePt t="354628" x="1479550" y="5740400"/>
          <p14:tracePt t="354644" x="1447800" y="5727700"/>
          <p14:tracePt t="354662" x="1409700" y="5721350"/>
          <p14:tracePt t="354679" x="1358900" y="5727700"/>
          <p14:tracePt t="354694" x="1289050" y="5759450"/>
          <p14:tracePt t="354711" x="1231900" y="5791200"/>
          <p14:tracePt t="354728" x="1143000" y="5829300"/>
          <p14:tracePt t="354745" x="1085850" y="5873750"/>
          <p14:tracePt t="354761" x="1073150" y="5892800"/>
          <p14:tracePt t="354778" x="1066800" y="5905500"/>
          <p14:tracePt t="354795" x="1066800" y="5918200"/>
          <p14:tracePt t="354811" x="1066800" y="5924550"/>
          <p14:tracePt t="354828" x="1066800" y="5943600"/>
          <p14:tracePt t="354845" x="1066800" y="6007100"/>
          <p14:tracePt t="354861" x="1066800" y="6051550"/>
          <p14:tracePt t="354879" x="1085850" y="6089650"/>
          <p14:tracePt t="354897" x="1104900" y="6121400"/>
          <p14:tracePt t="354914" x="1130300" y="6140450"/>
          <p14:tracePt t="354930" x="1162050" y="6159500"/>
          <p14:tracePt t="354944" x="1193800" y="6172200"/>
          <p14:tracePt t="354961" x="1244600" y="6184900"/>
          <p14:tracePt t="354978" x="1289050" y="6197600"/>
          <p14:tracePt t="354995" x="1327150" y="6210300"/>
          <p14:tracePt t="355011" x="1384300" y="6229350"/>
          <p14:tracePt t="355028" x="1428750" y="6242050"/>
          <p14:tracePt t="355045" x="1485900" y="6242050"/>
          <p14:tracePt t="355061" x="1549400" y="6242050"/>
          <p14:tracePt t="355078" x="1631950" y="6223000"/>
          <p14:tracePt t="355095" x="1670050" y="6210300"/>
          <p14:tracePt t="355111" x="1739900" y="6178550"/>
          <p14:tracePt t="355128" x="1778000" y="6153150"/>
          <p14:tracePt t="355144" x="1816100" y="6127750"/>
          <p14:tracePt t="355162" x="1835150" y="6108700"/>
          <p14:tracePt t="355178" x="1873250" y="6083300"/>
          <p14:tracePt t="355194" x="1898650" y="6045200"/>
          <p14:tracePt t="355212" x="1911350" y="6026150"/>
          <p14:tracePt t="355229" x="1924050" y="5981700"/>
          <p14:tracePt t="355245" x="1924050" y="5949950"/>
          <p14:tracePt t="355262" x="1924050" y="5905500"/>
          <p14:tracePt t="355278" x="1924050" y="5880100"/>
          <p14:tracePt t="355295" x="1924050" y="5848350"/>
          <p14:tracePt t="355314" x="1917700" y="5822950"/>
          <p14:tracePt t="355329" x="1905000" y="5803900"/>
          <p14:tracePt t="355345" x="1898650" y="5791200"/>
          <p14:tracePt t="355362" x="1885950" y="5784850"/>
          <p14:tracePt t="355378" x="1873250" y="5778500"/>
          <p14:tracePt t="355395" x="1847850" y="5772150"/>
          <p14:tracePt t="355411" x="1816100" y="5765800"/>
          <p14:tracePt t="355428" x="1771650" y="5759450"/>
          <p14:tracePt t="355445" x="1727200" y="5759450"/>
          <p14:tracePt t="355464" x="1682750" y="5759450"/>
          <p14:tracePt t="355478" x="1657350" y="5759450"/>
          <p14:tracePt t="355497" x="1631950" y="5759450"/>
          <p14:tracePt t="355512" x="1606550" y="5759450"/>
          <p14:tracePt t="355528" x="1562100" y="5765800"/>
          <p14:tracePt t="355545" x="1441450" y="5797550"/>
          <p14:tracePt t="355563" x="1416050" y="5810250"/>
          <p14:tracePt t="355579" x="1371600" y="5867400"/>
          <p14:tracePt t="355595" x="1352550" y="5911850"/>
          <p14:tracePt t="355613" x="1352550" y="5949950"/>
          <p14:tracePt t="355628" x="1352550" y="5988050"/>
          <p14:tracePt t="355646" x="1371600" y="6032500"/>
          <p14:tracePt t="355664" x="1403350" y="6083300"/>
          <p14:tracePt t="355678" x="1454150" y="6140450"/>
          <p14:tracePt t="355696" x="1524000" y="6197600"/>
          <p14:tracePt t="355712" x="1612900" y="6254750"/>
          <p14:tracePt t="355730" x="1714500" y="6299200"/>
          <p14:tracePt t="355745" x="1828800" y="6324600"/>
          <p14:tracePt t="355762" x="1911350" y="6324600"/>
          <p14:tracePt t="355779" x="1949450" y="6299200"/>
          <p14:tracePt t="355796" x="1981200" y="6254750"/>
          <p14:tracePt t="355814" x="1987550" y="6210300"/>
          <p14:tracePt t="355829" x="1987550" y="6178550"/>
          <p14:tracePt t="355846" x="1968500" y="6070600"/>
          <p14:tracePt t="355862" x="1949450" y="6013450"/>
          <p14:tracePt t="355879" x="1936750" y="5975350"/>
          <p14:tracePt t="355896" x="1911350" y="5918200"/>
          <p14:tracePt t="355912" x="1885950" y="5873750"/>
          <p14:tracePt t="355929" x="1860550" y="5835650"/>
          <p14:tracePt t="355946" x="1816100" y="5778500"/>
          <p14:tracePt t="355963" x="1790700" y="5746750"/>
          <p14:tracePt t="355980" x="1752600" y="5715000"/>
          <p14:tracePt t="355996" x="1701800" y="5689600"/>
          <p14:tracePt t="356012" x="1612900" y="5664200"/>
          <p14:tracePt t="356029" x="1517650" y="5651500"/>
          <p14:tracePt t="356046" x="1416050" y="5651500"/>
          <p14:tracePt t="356063" x="1320800" y="5657850"/>
          <p14:tracePt t="356079" x="1270000" y="5676900"/>
          <p14:tracePt t="356096" x="1212850" y="5734050"/>
          <p14:tracePt t="356112" x="1187450" y="5784850"/>
          <p14:tracePt t="356129" x="1181100" y="5835650"/>
          <p14:tracePt t="356146" x="1187450" y="5892800"/>
          <p14:tracePt t="356163" x="1219200" y="5943600"/>
          <p14:tracePt t="356179" x="1250950" y="5981700"/>
          <p14:tracePt t="356198" x="1282700" y="6013450"/>
          <p14:tracePt t="356199" x="1301750" y="6032500"/>
          <p14:tracePt t="356212" x="1314450" y="6045200"/>
          <p14:tracePt t="356230" x="1333500" y="6064250"/>
          <p14:tracePt t="356246" x="1339850" y="6089650"/>
          <p14:tracePt t="356262" x="1339850" y="6096000"/>
          <p14:tracePt t="356281" x="1339850" y="6115050"/>
          <p14:tracePt t="356296" x="1339850" y="6121400"/>
          <p14:tracePt t="356312" x="1346200" y="6121400"/>
          <p14:tracePt t="356329" x="1352550" y="6121400"/>
          <p14:tracePt t="356347" x="1358900" y="6115050"/>
          <p14:tracePt t="356363" x="1358900" y="6102350"/>
          <p14:tracePt t="356379" x="1365250" y="6089650"/>
          <p14:tracePt t="356396" x="1371600" y="6083300"/>
          <p14:tracePt t="356413" x="1409700" y="6089650"/>
          <p14:tracePt t="356431" x="1485900" y="6134100"/>
          <p14:tracePt t="356448" x="1549400" y="6191250"/>
          <p14:tracePt t="356466" x="1625600" y="6242050"/>
          <p14:tracePt t="356479" x="1638300" y="6242050"/>
          <p14:tracePt t="356496" x="1720850" y="6248400"/>
          <p14:tracePt t="356513" x="1746250" y="6235700"/>
          <p14:tracePt t="356530" x="1803400" y="6178550"/>
          <p14:tracePt t="356546" x="1803400" y="6140450"/>
          <p14:tracePt t="356563" x="1803400" y="6096000"/>
          <p14:tracePt t="356580" x="1797050" y="6057900"/>
          <p14:tracePt t="356596" x="1784350" y="6019800"/>
          <p14:tracePt t="356613" x="1778000" y="5988050"/>
          <p14:tracePt t="356629" x="1771650" y="5930900"/>
          <p14:tracePt t="356646" x="1771650" y="5880100"/>
          <p14:tracePt t="356663" x="1758950" y="5835650"/>
          <p14:tracePt t="356681" x="1739900" y="5772150"/>
          <p14:tracePt t="356698" x="1714500" y="5740400"/>
          <p14:tracePt t="356714" x="1682750" y="5715000"/>
          <p14:tracePt t="356729" x="1644650" y="5702300"/>
          <p14:tracePt t="356746" x="1593850" y="5683250"/>
          <p14:tracePt t="356763" x="1562100" y="5676900"/>
          <p14:tracePt t="356779" x="1485900" y="5651500"/>
          <p14:tracePt t="356796" x="1428750" y="5632450"/>
          <p14:tracePt t="356813" x="1377950" y="5632450"/>
          <p14:tracePt t="356829" x="1346200" y="5632450"/>
          <p14:tracePt t="356846" x="1295400" y="5638800"/>
          <p14:tracePt t="356863" x="1244600" y="5657850"/>
          <p14:tracePt t="356880" x="1225550" y="5670550"/>
          <p14:tracePt t="356896" x="1206500" y="5708650"/>
          <p14:tracePt t="356912" x="1206500" y="5753100"/>
          <p14:tracePt t="356929" x="1206500" y="5784850"/>
          <p14:tracePt t="356946" x="1193800" y="5842000"/>
          <p14:tracePt t="356963" x="1181100" y="5886450"/>
          <p14:tracePt t="356980" x="1168400" y="5962650"/>
          <p14:tracePt t="356997" x="1162050" y="6013450"/>
          <p14:tracePt t="357013" x="1174750" y="6115050"/>
          <p14:tracePt t="357030" x="1206500" y="6165850"/>
          <p14:tracePt t="357048" x="1276350" y="6235700"/>
          <p14:tracePt t="357064" x="1320800" y="6280150"/>
          <p14:tracePt t="357080" x="1377950" y="6324600"/>
          <p14:tracePt t="357097" x="1409700" y="6343650"/>
          <p14:tracePt t="357113" x="1485900" y="6356350"/>
          <p14:tracePt t="357130" x="1543050" y="6356350"/>
          <p14:tracePt t="357147" x="1638300" y="6324600"/>
          <p14:tracePt t="357166" x="1733550" y="6242050"/>
          <p14:tracePt t="357180" x="1752600" y="6216650"/>
          <p14:tracePt t="357197" x="1803400" y="6140450"/>
          <p14:tracePt t="357214" x="1809750" y="6121400"/>
          <p14:tracePt t="357230" x="1816100" y="6026150"/>
          <p14:tracePt t="357247" x="1822450" y="5975350"/>
          <p14:tracePt t="357265" x="1822450" y="5899150"/>
          <p14:tracePt t="357280" x="1803400" y="5848350"/>
          <p14:tracePt t="357297" x="1739900" y="5778500"/>
          <p14:tracePt t="357313" x="1676400" y="5734050"/>
          <p14:tracePt t="357330" x="1574800" y="5664200"/>
          <p14:tracePt t="357348" x="1504950" y="5632450"/>
          <p14:tracePt t="357364" x="1409700" y="5607050"/>
          <p14:tracePt t="357381" x="1346200" y="5594350"/>
          <p14:tracePt t="357397" x="1270000" y="5588000"/>
          <p14:tracePt t="357414" x="1231900" y="5600700"/>
          <p14:tracePt t="357430" x="1174750" y="5657850"/>
          <p14:tracePt t="357447" x="1117600" y="5721350"/>
          <p14:tracePt t="357464" x="1028700" y="5867400"/>
          <p14:tracePt t="357481" x="1009650" y="5905500"/>
          <p14:tracePt t="357497" x="977900" y="6013450"/>
          <p14:tracePt t="357514" x="977900" y="6057900"/>
          <p14:tracePt t="357530" x="1022350" y="6102350"/>
          <p14:tracePt t="357546" x="1073150" y="6127750"/>
          <p14:tracePt t="357564" x="1143000" y="6146800"/>
          <p14:tracePt t="357580" x="1225550" y="6153150"/>
          <p14:tracePt t="357597" x="1333500" y="6146800"/>
          <p14:tracePt t="357614" x="1397000" y="6108700"/>
          <p14:tracePt t="357630" x="1428750" y="6064250"/>
          <p14:tracePt t="357647" x="1441450" y="6019800"/>
          <p14:tracePt t="357664" x="1441450" y="5994400"/>
          <p14:tracePt t="357697" x="1441450" y="6000750"/>
          <p14:tracePt t="357716" x="1441450" y="6019800"/>
          <p14:tracePt t="357733" x="1441450" y="6045200"/>
          <p14:tracePt t="357747" x="1447800" y="6057900"/>
          <p14:tracePt t="357764" x="1460500" y="6070600"/>
          <p14:tracePt t="357781" x="1492250" y="6076950"/>
          <p14:tracePt t="357797" x="1504950" y="6076950"/>
          <p14:tracePt t="357799" x="1511300" y="6076950"/>
          <p14:tracePt t="357814" x="1517650" y="6076950"/>
          <p14:tracePt t="357831" x="1549400" y="6070600"/>
          <p14:tracePt t="357847" x="1651000" y="6089650"/>
          <p14:tracePt t="357863" x="1765300" y="6108700"/>
          <p14:tracePt t="357880" x="1885950" y="6134100"/>
          <p14:tracePt t="357897" x="2057400" y="6172200"/>
          <p14:tracePt t="357914" x="2235200" y="6210300"/>
          <p14:tracePt t="357931" x="2419350" y="6242050"/>
          <p14:tracePt t="357947" x="2520950" y="6254750"/>
          <p14:tracePt t="357964" x="2552700" y="6254750"/>
          <p14:tracePt t="357981" x="2578100" y="6261100"/>
          <p14:tracePt t="357998" x="2641600" y="6267450"/>
          <p14:tracePt t="358015" x="2851150" y="6299200"/>
          <p14:tracePt t="358033" x="2965450" y="6324600"/>
          <p14:tracePt t="358047" x="3238500" y="6375400"/>
          <p14:tracePt t="358065" x="3371850" y="6407150"/>
          <p14:tracePt t="358081" x="3467100" y="6432550"/>
          <p14:tracePt t="358098" x="3498850" y="6445250"/>
          <p14:tracePt t="358115" x="3524250" y="6464300"/>
          <p14:tracePt t="358131" x="3543300" y="6477000"/>
          <p14:tracePt t="358149" x="3619500" y="6515100"/>
          <p14:tracePt t="358165" x="3752850" y="6559550"/>
          <p14:tracePt t="358183" x="3930650" y="6591300"/>
          <p14:tracePt t="358199" x="4057650" y="6597650"/>
          <p14:tracePt t="358201" x="4108450" y="6597650"/>
          <p14:tracePt t="358214" x="4146550" y="6597650"/>
          <p14:tracePt t="358231" x="4191000" y="6578600"/>
          <p14:tracePt t="358248" x="4203700" y="6546850"/>
          <p14:tracePt t="358265" x="4203700" y="6496050"/>
          <p14:tracePt t="358281" x="4203700" y="6483350"/>
          <p14:tracePt t="358297" x="4222750" y="6407150"/>
          <p14:tracePt t="358314" x="4235450" y="6356350"/>
          <p14:tracePt t="358331" x="4235450" y="6318250"/>
          <p14:tracePt t="358349" x="4235450" y="6223000"/>
          <p14:tracePt t="358367" x="4222750" y="6178550"/>
          <p14:tracePt t="358384" x="4216400" y="6159500"/>
          <p14:tracePt t="358400" x="4197350" y="6140450"/>
          <p14:tracePt t="358414" x="4184650" y="6134100"/>
          <p14:tracePt t="358433" x="4146550" y="6121400"/>
          <p14:tracePt t="358447" x="4102100" y="6115050"/>
          <p14:tracePt t="358466" x="4051300" y="6115050"/>
          <p14:tracePt t="358481" x="3987800" y="6121400"/>
          <p14:tracePt t="358498" x="3905250" y="6140450"/>
          <p14:tracePt t="358499" x="3848100" y="6159500"/>
          <p14:tracePt t="358516" x="3752850" y="6184900"/>
          <p14:tracePt t="358531" x="3689350" y="6197600"/>
          <p14:tracePt t="358547" x="3536950" y="6223000"/>
          <p14:tracePt t="358564" x="3486150" y="6229350"/>
          <p14:tracePt t="358581" x="3460750" y="6229350"/>
          <p14:tracePt t="358600" x="3441700" y="6229350"/>
          <p14:tracePt t="358615" x="3416300" y="6229350"/>
          <p14:tracePt t="358632" x="3371850" y="6223000"/>
          <p14:tracePt t="358647" x="3308350" y="6210300"/>
          <p14:tracePt t="358664" x="3219450" y="6203950"/>
          <p14:tracePt t="358681" x="3130550" y="6197600"/>
          <p14:tracePt t="358698" x="3041650" y="6191250"/>
          <p14:tracePt t="358715" x="2965450" y="6184900"/>
          <p14:tracePt t="358732" x="2901950" y="6178550"/>
          <p14:tracePt t="358747" x="2857500" y="6178550"/>
          <p14:tracePt t="358764" x="2768600" y="6172200"/>
          <p14:tracePt t="358782" x="2705100" y="6172200"/>
          <p14:tracePt t="358798" x="2571750" y="6191250"/>
          <p14:tracePt t="358815" x="2413000" y="6203950"/>
          <p14:tracePt t="358831" x="2241550" y="6223000"/>
          <p14:tracePt t="358849" x="2082800" y="6223000"/>
          <p14:tracePt t="358865" x="2032000" y="6210300"/>
          <p14:tracePt t="358883" x="2032000" y="6165850"/>
          <p14:tracePt t="358901" x="2051050" y="6102350"/>
          <p14:tracePt t="358914" x="2063750" y="6038850"/>
          <p14:tracePt t="358932" x="2063750" y="6007100"/>
          <p14:tracePt t="358947" x="2044700" y="5994400"/>
          <p14:tracePt t="358964" x="2038350" y="5988050"/>
          <p14:tracePt t="358982" x="2019300" y="5988050"/>
          <p14:tracePt t="358998" x="2000250" y="5981700"/>
          <p14:tracePt t="359014" x="1993900" y="5975350"/>
          <p14:tracePt t="359031" x="1974850" y="5956300"/>
          <p14:tracePt t="359050" x="1955800" y="5943600"/>
          <p14:tracePt t="359064" x="1930400" y="5930900"/>
          <p14:tracePt t="359081" x="1885950" y="5911850"/>
          <p14:tracePt t="359098" x="1816100" y="5886450"/>
          <p14:tracePt t="359115" x="1746250" y="5867400"/>
          <p14:tracePt t="359132" x="1644650" y="5848350"/>
          <p14:tracePt t="359148" x="1536700" y="5829300"/>
          <p14:tracePt t="359166" x="1416050" y="5810250"/>
          <p14:tracePt t="359182" x="1301750" y="5797550"/>
          <p14:tracePt t="359199" x="1117600" y="5791200"/>
          <p14:tracePt t="359217" x="882650" y="5784850"/>
          <p14:tracePt t="359235" x="819150" y="5784850"/>
          <p14:tracePt t="359249" x="742950" y="5803900"/>
          <p14:tracePt t="359267" x="762000" y="5848350"/>
          <p14:tracePt t="359281" x="806450" y="5911850"/>
          <p14:tracePt t="359298" x="850900" y="5981700"/>
          <p14:tracePt t="359315" x="901700" y="6057900"/>
          <p14:tracePt t="359331" x="965200" y="6134100"/>
          <p14:tracePt t="359349" x="1028700" y="6203950"/>
          <p14:tracePt t="359365" x="1092200" y="6267450"/>
          <p14:tracePt t="359382" x="1136650" y="6305550"/>
          <p14:tracePt t="359398" x="1168400" y="6324600"/>
          <p14:tracePt t="359415" x="1200150" y="6337300"/>
          <p14:tracePt t="359432" x="1244600" y="6337300"/>
          <p14:tracePt t="359448" x="1295400" y="6337300"/>
          <p14:tracePt t="359464" x="1377950" y="6330950"/>
          <p14:tracePt t="359482" x="1422400" y="6324600"/>
          <p14:tracePt t="359499" x="1473200" y="6305550"/>
          <p14:tracePt t="359515" x="1485900" y="6286500"/>
          <p14:tracePt t="359532" x="1492250" y="6267450"/>
          <p14:tracePt t="359548" x="1492250" y="6254750"/>
          <p14:tracePt t="359565" x="1498600" y="6235700"/>
          <p14:tracePt t="359581" x="1498600" y="6216650"/>
          <p14:tracePt t="359599" x="1498600" y="6191250"/>
          <p14:tracePt t="359615" x="1498600" y="6165850"/>
          <p14:tracePt t="359632" x="1498600" y="6146800"/>
          <p14:tracePt t="359648" x="1498600" y="6108700"/>
          <p14:tracePt t="359667" x="1485900" y="6083300"/>
          <p14:tracePt t="360040" x="1492250" y="6083300"/>
          <p14:tracePt t="360048" x="1498600" y="6076950"/>
          <p14:tracePt t="360068" x="1517650" y="6076950"/>
          <p14:tracePt t="360083" x="1543050" y="6076950"/>
          <p14:tracePt t="360098" x="1555750" y="6076950"/>
          <p14:tracePt t="360116" x="1562100" y="6076950"/>
          <p14:tracePt t="360151" x="1568450" y="6076950"/>
          <p14:tracePt t="360168" x="1574800" y="6070600"/>
          <p14:tracePt t="360185" x="1587500" y="6064250"/>
          <p14:tracePt t="360200" x="1600200" y="6051550"/>
          <p14:tracePt t="360216" x="1606550" y="6045200"/>
          <p14:tracePt t="360233" x="1619250" y="6038850"/>
          <p14:tracePt t="360282" x="1619250" y="6032500"/>
          <p14:tracePt t="360299" x="1625600" y="6026150"/>
          <p14:tracePt t="360315" x="1625600" y="6019800"/>
          <p14:tracePt t="360332" x="1638300" y="6000750"/>
          <p14:tracePt t="360349" x="1638300" y="5988050"/>
          <p14:tracePt t="360366" x="1644650" y="5975350"/>
          <p14:tracePt t="360383" x="1644650" y="5969000"/>
          <p14:tracePt t="360399" x="1644650" y="5956300"/>
          <p14:tracePt t="360465" x="1644650" y="5949950"/>
          <p14:tracePt t="360470" x="1644650" y="5943600"/>
          <p14:tracePt t="360482" x="1638300" y="5930900"/>
          <p14:tracePt t="360500" x="1619250" y="5911850"/>
          <p14:tracePt t="360517" x="1612900" y="5905500"/>
          <p14:tracePt t="360568" x="1606550" y="5892800"/>
          <p14:tracePt t="360584" x="1600200" y="5886450"/>
          <p14:tracePt t="373747" x="1593850" y="5886450"/>
          <p14:tracePt t="373754" x="1581150" y="5886450"/>
          <p14:tracePt t="373763" x="1574800" y="5886450"/>
          <p14:tracePt t="373777" x="1568450" y="5886450"/>
          <p14:tracePt t="373793" x="1568450" y="5892800"/>
          <p14:tracePt t="373963" x="1574800" y="5899150"/>
          <p14:tracePt t="373976" x="1593850" y="5905500"/>
          <p14:tracePt t="373993" x="1638300" y="5911850"/>
          <p14:tracePt t="374010" x="1708150" y="5924550"/>
          <p14:tracePt t="374028" x="1841500" y="5949950"/>
          <p14:tracePt t="374044" x="1892300" y="5956300"/>
          <p14:tracePt t="374061" x="2038350" y="5975350"/>
          <p14:tracePt t="374079" x="2165350" y="5981700"/>
          <p14:tracePt t="374094" x="2279650" y="5956300"/>
          <p14:tracePt t="374111" x="2368550" y="5905500"/>
          <p14:tracePt t="374129" x="2425700" y="5854700"/>
          <p14:tracePt t="374144" x="2482850" y="5791200"/>
          <p14:tracePt t="374160" x="2540000" y="5746750"/>
          <p14:tracePt t="374177" x="2616200" y="5727700"/>
          <p14:tracePt t="374194" x="2647950" y="5727700"/>
          <p14:tracePt t="374210" x="2686050" y="5746750"/>
          <p14:tracePt t="374227" x="2724150" y="5784850"/>
          <p14:tracePt t="374244" x="2819400" y="5848350"/>
          <p14:tracePt t="374245" x="2882900" y="5880100"/>
          <p14:tracePt t="374260" x="2959100" y="5905500"/>
          <p14:tracePt t="374261" x="3035300" y="5924550"/>
          <p14:tracePt t="374277" x="3111500" y="5930900"/>
          <p14:tracePt t="374294" x="3295650" y="5930900"/>
          <p14:tracePt t="374312" x="3397250" y="5911850"/>
          <p14:tracePt t="374327" x="3448050" y="5880100"/>
          <p14:tracePt t="374344" x="3486150" y="5854700"/>
          <p14:tracePt t="374360" x="3556000" y="5816600"/>
          <p14:tracePt t="374377" x="3625850" y="5778500"/>
          <p14:tracePt t="374394" x="3695700" y="5721350"/>
          <p14:tracePt t="374410" x="3759200" y="5664200"/>
          <p14:tracePt t="374427" x="3803650" y="5613400"/>
          <p14:tracePt t="374444" x="3835400" y="5575300"/>
          <p14:tracePt t="374460" x="3841750" y="5543550"/>
          <p14:tracePt t="374478" x="3848100" y="5505450"/>
          <p14:tracePt t="374494" x="3841750" y="5467350"/>
          <p14:tracePt t="374512" x="3784600" y="5365750"/>
          <p14:tracePt t="374527" x="3714750" y="5283200"/>
          <p14:tracePt t="374544" x="3638550" y="5207000"/>
          <p14:tracePt t="374562" x="3556000" y="5130800"/>
          <p14:tracePt t="374578" x="3416300" y="5041900"/>
          <p14:tracePt t="374594" x="3302000" y="4972050"/>
          <p14:tracePt t="374611" x="3181350" y="4908550"/>
          <p14:tracePt t="374627" x="3073400" y="4851400"/>
          <p14:tracePt t="374644" x="2971800" y="4806950"/>
          <p14:tracePt t="374661" x="2844800" y="4749800"/>
          <p14:tracePt t="374677" x="2755900" y="4711700"/>
          <p14:tracePt t="374694" x="2698750" y="4679950"/>
          <p14:tracePt t="374711" x="2660650" y="4660900"/>
          <p14:tracePt t="374727" x="2635250" y="4648200"/>
          <p14:tracePt t="374744" x="2609850" y="4635500"/>
          <p14:tracePt t="374762" x="2584450" y="4629150"/>
          <p14:tracePt t="374777" x="2546350" y="4622800"/>
          <p14:tracePt t="374794" x="2501900" y="4622800"/>
          <p14:tracePt t="374810" x="2438400" y="4616450"/>
          <p14:tracePt t="374827" x="2362200" y="4610100"/>
          <p14:tracePt t="374844" x="2273300" y="4597400"/>
          <p14:tracePt t="374861" x="2222500" y="4597400"/>
          <p14:tracePt t="374877" x="2171700" y="4603750"/>
          <p14:tracePt t="374896" x="2120900" y="4616450"/>
          <p14:tracePt t="374911" x="2063750" y="4629150"/>
          <p14:tracePt t="374929" x="2012950" y="4629150"/>
          <p14:tracePt t="374944" x="1968500" y="4635500"/>
          <p14:tracePt t="374961" x="1917700" y="4641850"/>
          <p14:tracePt t="374978" x="1847850" y="4660900"/>
          <p14:tracePt t="374995" x="1816100" y="4673600"/>
          <p14:tracePt t="375011" x="1752600" y="4699000"/>
          <p14:tracePt t="375028" x="1689100" y="4718050"/>
          <p14:tracePt t="375044" x="1631950" y="4730750"/>
          <p14:tracePt t="375062" x="1555750" y="4737100"/>
          <p14:tracePt t="375078" x="1504950" y="4737100"/>
          <p14:tracePt t="375094" x="1485900" y="4724400"/>
          <p14:tracePt t="375112" x="1479550" y="4679950"/>
          <p14:tracePt t="375129" x="1498600" y="4610100"/>
          <p14:tracePt t="375144" x="1543050" y="4552950"/>
          <p14:tracePt t="375161" x="1708150" y="4413250"/>
          <p14:tracePt t="375178" x="1949450" y="4273550"/>
          <p14:tracePt t="375196" x="2222500" y="4121150"/>
          <p14:tracePt t="375211" x="2501900" y="3943350"/>
          <p14:tracePt t="375228" x="2813050" y="3765550"/>
          <p14:tracePt t="375244" x="3340100" y="3479800"/>
          <p14:tracePt t="375261" x="3676650" y="3308350"/>
          <p14:tracePt t="375278" x="3981450" y="3149600"/>
          <p14:tracePt t="375294" x="4229100" y="3009900"/>
          <p14:tracePt t="375311" x="4413250" y="2895600"/>
          <p14:tracePt t="375328" x="4508500" y="2819400"/>
          <p14:tracePt t="375346" x="4546600" y="2774950"/>
          <p14:tracePt t="375387" x="4546600" y="2787650"/>
          <p14:tracePt t="375396" x="4546600" y="2794000"/>
          <p14:tracePt t="375411" x="4546600" y="2838450"/>
          <p14:tracePt t="375428" x="4552950" y="2851150"/>
          <p14:tracePt t="375461" x="4546600" y="2851150"/>
          <p14:tracePt t="375478" x="4514850" y="2838450"/>
          <p14:tracePt t="375495" x="4400550" y="2838450"/>
          <p14:tracePt t="375511" x="4330700" y="2851150"/>
          <p14:tracePt t="375528" x="4286250" y="2851150"/>
          <p14:tracePt t="375545" x="4292600" y="2825750"/>
          <p14:tracePt t="375561" x="4330700" y="2768600"/>
          <p14:tracePt t="375579" x="4362450" y="2717800"/>
          <p14:tracePt t="375600" x="4394200" y="2667000"/>
          <p14:tracePt t="375612" x="4413250" y="2597150"/>
          <p14:tracePt t="375628" x="4413250" y="2540000"/>
          <p14:tracePt t="375645" x="4400550" y="2463800"/>
          <p14:tracePt t="375661" x="4381500" y="2406650"/>
          <p14:tracePt t="375662" x="4368800" y="2374900"/>
          <p14:tracePt t="375678" x="4356100" y="2343150"/>
          <p14:tracePt t="375695" x="4337050" y="2298700"/>
          <p14:tracePt t="375712" x="4305300" y="2235200"/>
          <p14:tracePt t="375730" x="4286250" y="2197100"/>
          <p14:tracePt t="375745" x="4254500" y="2152650"/>
          <p14:tracePt t="375762" x="4210050" y="2114550"/>
          <p14:tracePt t="375778" x="4165600" y="2082800"/>
          <p14:tracePt t="375795" x="4121150" y="2063750"/>
          <p14:tracePt t="375812" x="4089400" y="2057400"/>
          <p14:tracePt t="375828" x="4083050" y="2057400"/>
          <p14:tracePt t="375876" x="4076700" y="2063750"/>
          <p14:tracePt t="375882" x="4076700" y="2076450"/>
          <p14:tracePt t="375895" x="4070350" y="2095500"/>
          <p14:tracePt t="375912" x="4038600" y="2197100"/>
          <p14:tracePt t="375928" x="4032250" y="2228850"/>
          <p14:tracePt t="375945" x="3994150" y="2330450"/>
          <p14:tracePt t="375962" x="3987800" y="2349500"/>
          <p14:tracePt t="375980" x="3981450" y="2393950"/>
          <p14:tracePt t="375995" x="3981450" y="2406650"/>
          <p14:tracePt t="376012" x="4000500" y="2413000"/>
          <p14:tracePt t="376028" x="4064000" y="2425700"/>
          <p14:tracePt t="376045" x="4121150" y="2425700"/>
          <p14:tracePt t="376062" x="4235450" y="2438400"/>
          <p14:tracePt t="376078" x="4311650" y="2438400"/>
          <p14:tracePt t="376095" x="4406900" y="2438400"/>
          <p14:tracePt t="376112" x="4451350" y="2438400"/>
          <p14:tracePt t="376128" x="4508500" y="2432050"/>
          <p14:tracePt t="376145" x="4533900" y="2425700"/>
          <p14:tracePt t="376162" x="4546600" y="2425700"/>
          <p14:tracePt t="376179" x="4552950" y="2425700"/>
          <p14:tracePt t="376229" x="4552950" y="2419350"/>
          <p14:tracePt t="376262" x="4546600" y="2419350"/>
          <p14:tracePt t="376296" x="4533900" y="2419350"/>
          <p14:tracePt t="376314" x="4508500" y="2438400"/>
          <p14:tracePt t="376329" x="4489450" y="2457450"/>
          <p14:tracePt t="376346" x="4470400" y="2476500"/>
          <p14:tracePt t="376362" x="4457700" y="2495550"/>
          <p14:tracePt t="376379" x="4451350" y="2514600"/>
          <p14:tracePt t="376395" x="4445000" y="2533650"/>
          <p14:tracePt t="376397" x="4438650" y="2540000"/>
          <p14:tracePt t="376412" x="4438650" y="2552700"/>
          <p14:tracePt t="376429" x="4438650" y="2559050"/>
          <p14:tracePt t="376491" x="4432300" y="2559050"/>
          <p14:tracePt t="376547" x="4432300" y="2565400"/>
          <p14:tracePt t="376554" x="4432300" y="2578100"/>
          <p14:tracePt t="376564" x="4438650" y="2584450"/>
          <p14:tracePt t="376579" x="4457700" y="2603500"/>
          <p14:tracePt t="376597" x="4457700" y="2616200"/>
          <p14:tracePt t="376615" x="4470400" y="2641600"/>
          <p14:tracePt t="376631" x="4476750" y="2660650"/>
          <p14:tracePt t="376645" x="4476750" y="2673350"/>
          <p14:tracePt t="376662" x="4476750" y="2679700"/>
          <p14:tracePt t="376679" x="4476750" y="2686050"/>
          <p14:tracePt t="376696" x="4476750" y="2692400"/>
          <p14:tracePt t="376729" x="4464050" y="2698750"/>
          <p14:tracePt t="376746" x="4438650" y="2705100"/>
          <p14:tracePt t="376762" x="4413250" y="2705100"/>
          <p14:tracePt t="376779" x="4394200" y="2711450"/>
          <p14:tracePt t="376796" x="4387850" y="2711450"/>
          <p14:tracePt t="376829" x="4381500" y="2711450"/>
          <p14:tracePt t="376847" x="4375150" y="2711450"/>
          <p14:tracePt t="376879" x="4375150" y="2698750"/>
          <p14:tracePt t="376897" x="4381500" y="2679700"/>
          <p14:tracePt t="376914" x="4406900" y="2654300"/>
          <p14:tracePt t="376931" x="4438650" y="2635250"/>
          <p14:tracePt t="376946" x="4476750" y="2616200"/>
          <p14:tracePt t="376962" x="4540250" y="2603500"/>
          <p14:tracePt t="376979" x="4584700" y="2590800"/>
          <p14:tracePt t="376998" x="4648200" y="2571750"/>
          <p14:tracePt t="377012" x="4679950" y="2565400"/>
          <p14:tracePt t="377029" x="4692650" y="2565400"/>
          <p14:tracePt t="377046" x="4699000" y="2565400"/>
          <p14:tracePt t="377064" x="4711700" y="2565400"/>
          <p14:tracePt t="377079" x="4718050" y="2565400"/>
          <p14:tracePt t="377113" x="4724400" y="2552700"/>
          <p14:tracePt t="377131" x="4724400" y="2533650"/>
          <p14:tracePt t="377148" x="4724400" y="2508250"/>
          <p14:tracePt t="377163" x="4718050" y="2482850"/>
          <p14:tracePt t="377179" x="4692650" y="2451100"/>
          <p14:tracePt t="377198" x="4673600" y="2438400"/>
          <p14:tracePt t="377215" x="4641850" y="2425700"/>
          <p14:tracePt t="377230" x="4616450" y="2419350"/>
          <p14:tracePt t="377248" x="4540250" y="2400300"/>
          <p14:tracePt t="377263" x="4489450" y="2387600"/>
          <p14:tracePt t="377279" x="4451350" y="2381250"/>
          <p14:tracePt t="377296" x="4394200" y="2374900"/>
          <p14:tracePt t="377313" x="4362450" y="2374900"/>
          <p14:tracePt t="377329" x="4311650" y="2381250"/>
          <p14:tracePt t="377346" x="4267200" y="2413000"/>
          <p14:tracePt t="377364" x="4229100" y="2451100"/>
          <p14:tracePt t="377380" x="4184650" y="2508250"/>
          <p14:tracePt t="377398" x="4178300" y="2533650"/>
          <p14:tracePt t="377413" x="4184650" y="2546350"/>
          <p14:tracePt t="377430" x="4254500" y="2546350"/>
          <p14:tracePt t="377446" x="4438650" y="2527300"/>
          <p14:tracePt t="377464" x="4660900" y="2501900"/>
          <p14:tracePt t="377480" x="4775200" y="2470150"/>
          <p14:tracePt t="377498" x="4838700" y="2444750"/>
          <p14:tracePt t="377513" x="4851400" y="2432050"/>
          <p14:tracePt t="377531" x="4851400" y="2425700"/>
          <p14:tracePt t="377548" x="4826000" y="2419350"/>
          <p14:tracePt t="377565" x="4756150" y="2419350"/>
          <p14:tracePt t="377582" x="4667250" y="2425700"/>
          <p14:tracePt t="377598" x="4565650" y="2444750"/>
          <p14:tracePt t="377613" x="4464050" y="2463800"/>
          <p14:tracePt t="377630" x="4381500" y="2489200"/>
          <p14:tracePt t="377648" x="4324350" y="2520950"/>
          <p14:tracePt t="377663" x="4311650" y="2546350"/>
          <p14:tracePt t="377680" x="4311650" y="2578100"/>
          <p14:tracePt t="377697" x="4337050" y="2609850"/>
          <p14:tracePt t="377713" x="4368800" y="2641600"/>
          <p14:tracePt t="377730" x="4394200" y="2660650"/>
          <p14:tracePt t="377746" x="4419600" y="2686050"/>
          <p14:tracePt t="377763" x="4419600" y="2698750"/>
          <p14:tracePt t="377780" x="4419600" y="2705100"/>
          <p14:tracePt t="377797" x="4419600" y="2711450"/>
          <p14:tracePt t="377813" x="4419600" y="2724150"/>
          <p14:tracePt t="377830" x="4432300" y="2749550"/>
          <p14:tracePt t="377847" x="4483100" y="2787650"/>
          <p14:tracePt t="377863" x="4565650" y="2857500"/>
          <p14:tracePt t="377880" x="4762500" y="3028950"/>
          <p14:tracePt t="377897" x="4953000" y="3181350"/>
          <p14:tracePt t="377913" x="5124450" y="3359150"/>
          <p14:tracePt t="377930" x="5245100" y="3530600"/>
          <p14:tracePt t="377947" x="5422900" y="3733800"/>
          <p14:tracePt t="377963" x="5657850" y="3905250"/>
          <p14:tracePt t="377980" x="6178550" y="4114800"/>
          <p14:tracePt t="377997" x="6426200" y="4210050"/>
          <p14:tracePt t="378013" x="6527800" y="4248150"/>
          <p14:tracePt t="378030" x="6540500" y="4254500"/>
          <p14:tracePt t="378047" x="6540500" y="4267200"/>
          <p14:tracePt t="378063" x="6527800" y="4279900"/>
          <p14:tracePt t="378080" x="6521450" y="4279900"/>
          <p14:tracePt t="378097" x="6508750" y="4286250"/>
          <p14:tracePt t="378113" x="6502400" y="4292600"/>
          <p14:tracePt t="378130" x="6496050" y="4305300"/>
          <p14:tracePt t="378147" x="6496050" y="4343400"/>
          <p14:tracePt t="378163" x="6496050" y="4375150"/>
          <p14:tracePt t="378180" x="6496050" y="4406900"/>
          <p14:tracePt t="378198" x="6496050" y="4438650"/>
          <p14:tracePt t="378214" x="6496050" y="4451350"/>
          <p14:tracePt t="378230" x="6496050" y="4464050"/>
          <p14:tracePt t="378247" x="6502400" y="4476750"/>
          <p14:tracePt t="378281" x="6496050" y="4476750"/>
          <p14:tracePt t="378297" x="6477000" y="4476750"/>
          <p14:tracePt t="378314" x="6445250" y="4476750"/>
          <p14:tracePt t="378330" x="6432550" y="4476750"/>
          <p14:tracePt t="378364" x="6419850" y="4476750"/>
          <p14:tracePt t="378380" x="6407150" y="4476750"/>
          <p14:tracePt t="378397" x="6381750" y="4476750"/>
          <p14:tracePt t="378415" x="6286500" y="4483100"/>
          <p14:tracePt t="378431" x="6273800" y="4489450"/>
          <p14:tracePt t="382442" x="6267450" y="4489450"/>
          <p14:tracePt t="382449" x="6261100" y="4489450"/>
          <p14:tracePt t="382471" x="6216650" y="4508500"/>
          <p14:tracePt t="382485" x="6172200" y="4514850"/>
          <p14:tracePt t="382501" x="6153150" y="4521200"/>
          <p14:tracePt t="382551" x="6146800" y="4521200"/>
          <p14:tracePt t="382568" x="6115050" y="4514850"/>
          <p14:tracePt t="382585" x="6019800" y="4489450"/>
          <p14:tracePt t="382601" x="5969000" y="4470400"/>
          <p14:tracePt t="382617" x="5918200" y="4457700"/>
          <p14:tracePt t="382635" x="5880100" y="4451350"/>
          <p14:tracePt t="382704" x="5873750" y="4451350"/>
          <p14:tracePt t="382789" x="5873750" y="4445000"/>
          <p14:tracePt t="382796" x="5880100" y="4445000"/>
          <p14:tracePt t="382805" x="5880100" y="4438650"/>
          <p14:tracePt t="382829" x="5880100" y="4432300"/>
          <p14:tracePt t="382843" x="5867400" y="4425950"/>
          <p14:tracePt t="382851" x="5822950" y="4419600"/>
          <p14:tracePt t="382868" x="5715000" y="4400550"/>
          <p14:tracePt t="382885" x="5562600" y="4400550"/>
          <p14:tracePt t="382902" x="5448300" y="4400550"/>
          <p14:tracePt t="382921" x="5403850" y="4400550"/>
          <p14:tracePt t="382934" x="5403850" y="4394200"/>
          <p14:tracePt t="384058" x="5397500" y="4387850"/>
          <p14:tracePt t="384066" x="5397500" y="4381500"/>
          <p14:tracePt t="384073" x="5384800" y="4362450"/>
          <p14:tracePt t="384085" x="5365750" y="4337050"/>
          <p14:tracePt t="384105" x="5289550" y="4260850"/>
          <p14:tracePt t="384118" x="5175250" y="4152900"/>
          <p14:tracePt t="384136" x="4978400" y="3975100"/>
          <p14:tracePt t="384152" x="4699000" y="3740150"/>
          <p14:tracePt t="384169" x="4222750" y="3340100"/>
          <p14:tracePt t="384186" x="3898900" y="3092450"/>
          <p14:tracePt t="384202" x="3511550" y="2882900"/>
          <p14:tracePt t="384219" x="3111500" y="2755900"/>
          <p14:tracePt t="384238" x="2711450" y="2705100"/>
          <p14:tracePt t="384252" x="2311400" y="2705100"/>
          <p14:tracePt t="384269" x="2012950" y="2749550"/>
          <p14:tracePt t="384286" x="1784350" y="2806700"/>
          <p14:tracePt t="384303" x="1517650" y="2876550"/>
          <p14:tracePt t="384322" x="1238250" y="2927350"/>
          <p14:tracePt t="384323" x="1104900" y="2952750"/>
          <p14:tracePt t="384339" x="774700" y="3003550"/>
          <p14:tracePt t="384353" x="641350" y="3022600"/>
          <p14:tracePt t="384370" x="355600" y="3035300"/>
          <p14:tracePt t="384371" x="241300" y="3035300"/>
          <p14:tracePt t="384386" x="6350" y="3041650"/>
          <p14:tracePt t="384904" x="0" y="3206750"/>
          <p14:tracePt t="384911" x="12700" y="3213100"/>
          <p14:tracePt t="384921" x="38100" y="3213100"/>
          <p14:tracePt t="384937" x="69850" y="3219450"/>
          <p14:tracePt t="384956" x="88900" y="3219450"/>
          <p14:tracePt t="384969" x="101600" y="3219450"/>
          <p14:tracePt t="384986" x="120650" y="3219450"/>
          <p14:tracePt t="385003" x="165100" y="3219450"/>
          <p14:tracePt t="385020" x="196850" y="3213100"/>
          <p14:tracePt t="385036" x="247650" y="3194050"/>
          <p14:tracePt t="385053" x="273050" y="3175000"/>
          <p14:tracePt t="385069" x="292100" y="3155950"/>
          <p14:tracePt t="385087" x="323850" y="3136900"/>
          <p14:tracePt t="385103" x="330200" y="3136900"/>
          <p14:tracePt t="385105" x="349250" y="3124200"/>
          <p14:tracePt t="385119" x="361950" y="3124200"/>
          <p14:tracePt t="385137" x="393700" y="3111500"/>
          <p14:tracePt t="385154" x="400050" y="3105150"/>
          <p14:tracePt t="385170" x="400050" y="3086100"/>
          <p14:tracePt t="385187" x="400050" y="3054350"/>
          <p14:tracePt t="385203" x="400050" y="3035300"/>
          <p14:tracePt t="385220" x="400050" y="3022600"/>
          <p14:tracePt t="385236" x="400050" y="3009900"/>
          <p14:tracePt t="385316" x="393700" y="3009900"/>
          <p14:tracePt t="385329" x="387350" y="3003550"/>
          <p14:tracePt t="385353" x="381000" y="3003550"/>
          <p14:tracePt t="385406" x="393700" y="3009900"/>
          <p14:tracePt t="385420" x="400050" y="3016250"/>
          <p14:tracePt t="385437" x="419100" y="3028950"/>
          <p14:tracePt t="385532" x="425450" y="3028950"/>
          <p14:tracePt t="385537" x="431800" y="3028950"/>
          <p14:tracePt t="385553" x="450850" y="3022600"/>
          <p14:tracePt t="385572" x="457200" y="3022600"/>
          <p14:tracePt t="385604" x="463550" y="3022600"/>
          <p14:tracePt t="385661" x="488950" y="3016250"/>
          <p14:tracePt t="385669" x="508000" y="3016250"/>
          <p14:tracePt t="385686" x="552450" y="3003550"/>
          <p14:tracePt t="385704" x="609600" y="2984500"/>
          <p14:tracePt t="385722" x="692150" y="2971800"/>
          <p14:tracePt t="385736" x="742950" y="2952750"/>
          <p14:tracePt t="385754" x="781050" y="2927350"/>
          <p14:tracePt t="385771" x="819150" y="2895600"/>
          <p14:tracePt t="385787" x="857250" y="2882900"/>
          <p14:tracePt t="385803" x="908050" y="2876550"/>
          <p14:tracePt t="385820" x="958850" y="2882900"/>
          <p14:tracePt t="385837" x="1016000" y="2908300"/>
          <p14:tracePt t="385854" x="1041400" y="2921000"/>
          <p14:tracePt t="385870" x="1047750" y="2927350"/>
          <p14:tracePt t="385934" x="1054100" y="2933700"/>
          <p14:tracePt t="385954" x="1066800" y="2946400"/>
          <p14:tracePt t="385971" x="1085850" y="2990850"/>
          <p14:tracePt t="385988" x="1085850" y="3009900"/>
          <p14:tracePt t="386005" x="1079500" y="3028950"/>
          <p14:tracePt t="386020" x="1073150" y="3041650"/>
          <p14:tracePt t="386054" x="1066800" y="3041650"/>
          <p14:tracePt t="386071" x="1060450" y="3041650"/>
          <p14:tracePt t="386088" x="1054100" y="3035300"/>
          <p14:tracePt t="386122" x="1047750" y="3035300"/>
          <p14:tracePt t="386138" x="1047750" y="3041650"/>
          <p14:tracePt t="386154" x="1047750" y="3048000"/>
          <p14:tracePt t="386209" x="1041400" y="3048000"/>
          <p14:tracePt t="386225" x="1035050" y="3041650"/>
          <p14:tracePt t="386237" x="1035050" y="3035300"/>
          <p14:tracePt t="386289" x="1041400" y="3035300"/>
          <p14:tracePt t="386304" x="1047750" y="3035300"/>
          <p14:tracePt t="386321" x="1066800" y="3035300"/>
          <p14:tracePt t="386338" x="1073150" y="3035300"/>
          <p14:tracePt t="386387" x="1079500" y="3035300"/>
          <p14:tracePt t="386392" x="1092200" y="3041650"/>
          <p14:tracePt t="386405" x="1111250" y="3048000"/>
          <p14:tracePt t="386421" x="1149350" y="3067050"/>
          <p14:tracePt t="386438" x="1174750" y="3086100"/>
          <p14:tracePt t="386455" x="1187450" y="3086100"/>
          <p14:tracePt t="386488" x="1200150" y="3086100"/>
          <p14:tracePt t="386504" x="1212850" y="3086100"/>
          <p14:tracePt t="386521" x="1219200" y="3086100"/>
          <p14:tracePt t="386555" x="1238250" y="3086100"/>
          <p14:tracePt t="386573" x="1250950" y="3086100"/>
          <p14:tracePt t="386588" x="1289050" y="3079750"/>
          <p14:tracePt t="386604" x="1339850" y="3067050"/>
          <p14:tracePt t="386622" x="1409700" y="3060700"/>
          <p14:tracePt t="386638" x="1466850" y="3054350"/>
          <p14:tracePt t="386655" x="1543050" y="3048000"/>
          <p14:tracePt t="386672" x="1593850" y="3041650"/>
          <p14:tracePt t="386688" x="1612900" y="3041650"/>
          <p14:tracePt t="386705" x="1619250" y="3035300"/>
          <p14:tracePt t="386721" x="1625600" y="3035300"/>
          <p14:tracePt t="386755" x="1631950" y="3028950"/>
          <p14:tracePt t="386772" x="1644650" y="3028950"/>
          <p14:tracePt t="386790" x="1651000" y="3028950"/>
          <p14:tracePt t="386823" x="1657350" y="3028950"/>
          <p14:tracePt t="386838" x="1663700" y="3022600"/>
          <p14:tracePt t="386855" x="1676400" y="3016250"/>
          <p14:tracePt t="386871" x="1695450" y="3009900"/>
          <p14:tracePt t="386888" x="1714500" y="3003550"/>
          <p14:tracePt t="386905" x="1727200" y="2997200"/>
          <p14:tracePt t="386921" x="1746250" y="2997200"/>
          <p14:tracePt t="386940" x="1758950" y="2997200"/>
          <p14:tracePt t="386955" x="1765300" y="2997200"/>
          <p14:tracePt t="386972" x="1778000" y="2997200"/>
          <p14:tracePt t="386974" x="1784350" y="2997200"/>
          <p14:tracePt t="386988" x="1797050" y="2997200"/>
          <p14:tracePt t="387005" x="1898650" y="3009900"/>
          <p14:tracePt t="387023" x="1968500" y="3016250"/>
          <p14:tracePt t="387039" x="1987550" y="3016250"/>
          <p14:tracePt t="387040" x="2012950" y="3016250"/>
          <p14:tracePt t="387055" x="2032000" y="3016250"/>
          <p14:tracePt t="387072" x="2038350" y="3016250"/>
          <p14:tracePt t="387105" x="2038350" y="3009900"/>
          <p14:tracePt t="387409" x="2044700" y="3009900"/>
          <p14:tracePt t="387422" x="2044700" y="3016250"/>
          <p14:tracePt t="387439" x="2051050" y="3016250"/>
          <p14:tracePt t="387456" x="2070100" y="3016250"/>
          <p14:tracePt t="387473" x="2139950" y="3016250"/>
          <p14:tracePt t="387489" x="2184400" y="3016250"/>
          <p14:tracePt t="387505" x="2228850" y="3009900"/>
          <p14:tracePt t="387523" x="2260600" y="3003550"/>
          <p14:tracePt t="387538" x="2273300" y="3003550"/>
          <p14:tracePt t="387675" x="2273300" y="3009900"/>
          <p14:tracePt t="387688" x="2279650" y="3009900"/>
          <p14:tracePt t="387706" x="2286000" y="3022600"/>
          <p14:tracePt t="387722" x="2292350" y="3022600"/>
          <p14:tracePt t="387739" x="2298700" y="3028950"/>
          <p14:tracePt t="387756" x="2311400" y="3028950"/>
          <p14:tracePt t="387773" x="2324100" y="3022600"/>
          <p14:tracePt t="387789" x="2336800" y="3009900"/>
          <p14:tracePt t="387806" x="2349500" y="2997200"/>
          <p14:tracePt t="387823" x="2362200" y="2990850"/>
          <p14:tracePt t="387839" x="2374900" y="2978150"/>
          <p14:tracePt t="387858" x="2381250" y="2978150"/>
          <p14:tracePt t="387872" x="2387600" y="2978150"/>
          <p14:tracePt t="387917" x="2387600" y="2984500"/>
          <p14:tracePt t="387950" x="2387600" y="2990850"/>
          <p14:tracePt t="387957" x="2393950" y="2990850"/>
          <p14:tracePt t="387972" x="2400300" y="2990850"/>
          <p14:tracePt t="387989" x="2413000" y="2990850"/>
          <p14:tracePt t="388006" x="2419350" y="2990850"/>
          <p14:tracePt t="388023" x="2425700" y="2990850"/>
          <p14:tracePt t="388039" x="2438400" y="2990850"/>
          <p14:tracePt t="388056" x="2457450" y="2990850"/>
          <p14:tracePt t="388072" x="2482850" y="3003550"/>
          <p14:tracePt t="388089" x="2520950" y="3016250"/>
          <p14:tracePt t="388106" x="2571750" y="3028950"/>
          <p14:tracePt t="388123" x="2641600" y="3028950"/>
          <p14:tracePt t="388140" x="2724150" y="3016250"/>
          <p14:tracePt t="388157" x="2743200" y="3016250"/>
          <p14:tracePt t="388173" x="2768600" y="3009900"/>
          <p14:tracePt t="388189" x="2787650" y="2997200"/>
          <p14:tracePt t="388205" x="2800350" y="2997200"/>
          <p14:tracePt t="388223" x="2806700" y="2984500"/>
          <p14:tracePt t="388239" x="2813050" y="2984500"/>
          <p14:tracePt t="388256" x="2825750" y="2984500"/>
          <p14:tracePt t="388273" x="2838450" y="2984500"/>
          <p14:tracePt t="388289" x="2844800" y="2984500"/>
          <p14:tracePt t="388306" x="2851150" y="2984500"/>
          <p14:tracePt t="388358" x="2851150" y="2990850"/>
          <p14:tracePt t="388373" x="2844800" y="2997200"/>
          <p14:tracePt t="388389" x="2844800" y="3003550"/>
          <p14:tracePt t="388407" x="2851150" y="3016250"/>
          <p14:tracePt t="388422" x="2914650" y="3016250"/>
          <p14:tracePt t="388439" x="3003550" y="3022600"/>
          <p14:tracePt t="388456" x="3105150" y="3016250"/>
          <p14:tracePt t="388472" x="3187700" y="3009900"/>
          <p14:tracePt t="388489" x="3251200" y="2997200"/>
          <p14:tracePt t="388506" x="3276600" y="2990850"/>
          <p14:tracePt t="388523" x="3282950" y="2984500"/>
          <p14:tracePt t="388539" x="3289300" y="2984500"/>
          <p14:tracePt t="388556" x="3302000" y="2990850"/>
          <p14:tracePt t="388573" x="3340100" y="3003550"/>
          <p14:tracePt t="388589" x="3371850" y="3009900"/>
          <p14:tracePt t="388606" x="3397250" y="3016250"/>
          <p14:tracePt t="388623" x="3429000" y="3016250"/>
          <p14:tracePt t="388640" x="3486150" y="3016250"/>
          <p14:tracePt t="388657" x="3556000" y="3016250"/>
          <p14:tracePt t="388673" x="3613150" y="3003550"/>
          <p14:tracePt t="388690" x="3651250" y="2997200"/>
          <p14:tracePt t="388706" x="3670300" y="2990850"/>
          <p14:tracePt t="388724" x="3676650" y="2990850"/>
          <p14:tracePt t="388740" x="3683000" y="2990850"/>
          <p14:tracePt t="388756" x="3695700" y="2990850"/>
          <p14:tracePt t="388774" x="3708400" y="2990850"/>
          <p14:tracePt t="388790" x="3727450" y="2990850"/>
          <p14:tracePt t="388806" x="3746500" y="2997200"/>
          <p14:tracePt t="388823" x="3784600" y="3016250"/>
          <p14:tracePt t="388840" x="3797300" y="3028950"/>
          <p14:tracePt t="388925" x="3797300" y="3035300"/>
          <p14:tracePt t="388939" x="3797300" y="3041650"/>
          <p14:tracePt t="388957" x="3797300" y="3054350"/>
          <p14:tracePt t="388973" x="3803650" y="3060700"/>
          <p14:tracePt t="388989" x="3803650" y="3067050"/>
          <p14:tracePt t="389023" x="3803650" y="3060700"/>
          <p14:tracePt t="389039" x="3803650" y="3041650"/>
          <p14:tracePt t="389057" x="3810000" y="3028950"/>
          <p14:tracePt t="389073" x="3810000" y="3022600"/>
          <p14:tracePt t="389114" x="3816350" y="3022600"/>
          <p14:tracePt t="389140" x="3816350" y="3028950"/>
          <p14:tracePt t="389360" x="3816350" y="3022600"/>
          <p14:tracePt t="389376" x="3822700" y="3016250"/>
          <p14:tracePt t="389384" x="3848100" y="3016250"/>
          <p14:tracePt t="389392" x="3873500" y="3016250"/>
          <p14:tracePt t="389407" x="3943350" y="3016250"/>
          <p14:tracePt t="389424" x="4013200" y="3016250"/>
          <p14:tracePt t="389440" x="4083050" y="3022600"/>
          <p14:tracePt t="389457" x="4146550" y="3028950"/>
          <p14:tracePt t="389473" x="4203700" y="3028950"/>
          <p14:tracePt t="389492" x="4241800" y="3028950"/>
          <p14:tracePt t="389507" x="4279900" y="3028950"/>
          <p14:tracePt t="389523" x="4311650" y="3028950"/>
          <p14:tracePt t="389541" x="4330700" y="3022600"/>
          <p14:tracePt t="389557" x="4356100" y="3016250"/>
          <p14:tracePt t="389573" x="4375150" y="3009900"/>
          <p14:tracePt t="389590" x="4413250" y="3003550"/>
          <p14:tracePt t="389607" x="4445000" y="3003550"/>
          <p14:tracePt t="389624" x="4508500" y="3003550"/>
          <p14:tracePt t="389641" x="4572000" y="3003550"/>
          <p14:tracePt t="389657" x="4635500" y="3016250"/>
          <p14:tracePt t="389673" x="4699000" y="3028950"/>
          <p14:tracePt t="389691" x="4718050" y="3028950"/>
          <p14:tracePt t="389709" x="4724400" y="3028950"/>
          <p14:tracePt t="389724" x="4737100" y="3028950"/>
          <p14:tracePt t="389740" x="4756150" y="3028950"/>
          <p14:tracePt t="389758" x="4794250" y="3028950"/>
          <p14:tracePt t="389773" x="4819650" y="3016250"/>
          <p14:tracePt t="389791" x="4845050" y="3003550"/>
          <p14:tracePt t="389807" x="4857750" y="2997200"/>
          <p14:tracePt t="389868" x="4857750" y="3003550"/>
          <p14:tracePt t="390081" x="4857750" y="3009900"/>
          <p14:tracePt t="390105" x="4857750" y="3016250"/>
          <p14:tracePt t="390123" x="4857750" y="3022600"/>
          <p14:tracePt t="390147" x="4857750" y="3028950"/>
          <p14:tracePt t="390477" x="4851400" y="3028950"/>
          <p14:tracePt t="390491" x="4845050" y="3028950"/>
          <p14:tracePt t="390507" x="4819650" y="3041650"/>
          <p14:tracePt t="390525" x="4800600" y="3041650"/>
          <p14:tracePt t="390541" x="4781550" y="3048000"/>
          <p14:tracePt t="390557" x="4768850" y="3048000"/>
          <p14:tracePt t="390575" x="4749800" y="3048000"/>
          <p14:tracePt t="390592" x="4737100" y="3048000"/>
          <p14:tracePt t="390607" x="4711700" y="3054350"/>
          <p14:tracePt t="390624" x="4679950" y="3067050"/>
          <p14:tracePt t="390643" x="4641850" y="3073400"/>
          <p14:tracePt t="390658" x="4603750" y="3079750"/>
          <p14:tracePt t="390674" x="4552950" y="3086100"/>
          <p14:tracePt t="390694" x="4464050" y="3098800"/>
          <p14:tracePt t="390709" x="4362450" y="3105150"/>
          <p14:tracePt t="390726" x="4260850" y="3117850"/>
          <p14:tracePt t="390743" x="4127500" y="3136900"/>
          <p14:tracePt t="390758" x="4000500" y="3149600"/>
          <p14:tracePt t="390777" x="3759200" y="3155950"/>
          <p14:tracePt t="390792" x="3517900" y="3155950"/>
          <p14:tracePt t="390808" x="3263900" y="3155950"/>
          <p14:tracePt t="390824" x="2895600" y="3155950"/>
          <p14:tracePt t="390842" x="2559050" y="3162300"/>
          <p14:tracePt t="390860" x="2247900" y="3175000"/>
          <p14:tracePt t="390861" x="2127250" y="3187700"/>
          <p14:tracePt t="390874" x="2000250" y="3194050"/>
          <p14:tracePt t="390891" x="1841500" y="3213100"/>
          <p14:tracePt t="390908" x="1733550" y="3225800"/>
          <p14:tracePt t="390925" x="1714500" y="3238500"/>
          <p14:tracePt t="390941" x="1714500" y="3244850"/>
          <p14:tracePt t="390959" x="1708150" y="3270250"/>
          <p14:tracePt t="390975" x="1714500" y="3276600"/>
          <p14:tracePt t="390993" x="1714500" y="3282950"/>
          <p14:tracePt t="391087" x="1714500" y="3289300"/>
          <p14:tracePt t="391095" x="1708150" y="3295650"/>
          <p14:tracePt t="391103" x="1701800" y="3295650"/>
          <p14:tracePt t="391113" x="1695450" y="3302000"/>
          <p14:tracePt t="391125" x="1682750" y="3302000"/>
          <p14:tracePt t="391142" x="1663700" y="3308350"/>
          <p14:tracePt t="391161" x="1638300" y="3308350"/>
          <p14:tracePt t="391175" x="1631950" y="3308350"/>
          <p14:tracePt t="391194" x="1625600" y="3302000"/>
          <p14:tracePt t="391225" x="1619250" y="3302000"/>
          <p14:tracePt t="391242" x="1619250" y="3308350"/>
          <p14:tracePt t="391258" x="1619250" y="3321050"/>
          <p14:tracePt t="391276" x="1619250" y="3327400"/>
          <p14:tracePt t="391326" x="1625600" y="3327400"/>
          <p14:tracePt t="391341" x="1651000" y="3314700"/>
          <p14:tracePt t="391358" x="1682750" y="3308350"/>
          <p14:tracePt t="391375" x="1739900" y="3295650"/>
          <p14:tracePt t="391392" x="1771650" y="3289300"/>
          <p14:tracePt t="391409" x="1809750" y="3282950"/>
          <p14:tracePt t="391425" x="1828800" y="3282950"/>
          <p14:tracePt t="391441" x="1854200" y="3276600"/>
          <p14:tracePt t="391459" x="1873250" y="3270250"/>
          <p14:tracePt t="391475" x="1892300" y="3263900"/>
          <p14:tracePt t="391492" x="1898650" y="3263900"/>
          <p14:tracePt t="391541" x="1905000" y="3263900"/>
          <p14:tracePt t="391576" x="1917700" y="3257550"/>
          <p14:tracePt t="391592" x="1924050" y="3257550"/>
          <p14:tracePt t="391608" x="1930400" y="3257550"/>
          <p14:tracePt t="391626" x="1936750" y="3257550"/>
          <p14:tracePt t="391681" x="1955800" y="3257550"/>
          <p14:tracePt t="391692" x="2000250" y="3263900"/>
          <p14:tracePt t="391708" x="2114550" y="3276600"/>
          <p14:tracePt t="391725" x="2254250" y="3295650"/>
          <p14:tracePt t="391741" x="2406650" y="3321050"/>
          <p14:tracePt t="391759" x="2489200" y="3333750"/>
          <p14:tracePt t="391776" x="2527300" y="3340100"/>
          <p14:tracePt t="391792" x="2527300" y="3327400"/>
          <p14:tracePt t="391809" x="2527300" y="3302000"/>
          <p14:tracePt t="391826" x="2520950" y="3282950"/>
          <p14:tracePt t="391831" x="2520950" y="3270250"/>
          <p14:tracePt t="391842" x="2533650" y="3263900"/>
          <p14:tracePt t="391859" x="2565400" y="3257550"/>
          <p14:tracePt t="391879" x="2597150" y="3257550"/>
          <p14:tracePt t="391892" x="2609850" y="3270250"/>
          <p14:tracePt t="391893" x="2628900" y="3276600"/>
          <p14:tracePt t="391909" x="2647950" y="3289300"/>
          <p14:tracePt t="391925" x="2686050" y="3314700"/>
          <p14:tracePt t="391943" x="2692400" y="3314700"/>
          <p14:tracePt t="391960" x="2698750" y="3314700"/>
          <p14:tracePt t="391976" x="2717800" y="3295650"/>
          <p14:tracePt t="391993" x="2743200" y="3276600"/>
          <p14:tracePt t="392008" x="2774950" y="3263900"/>
          <p14:tracePt t="392026" x="2800350" y="3257550"/>
          <p14:tracePt t="392042" x="2813050" y="3251200"/>
          <p14:tracePt t="392093" x="2819400" y="3251200"/>
          <p14:tracePt t="392111" x="2838450" y="3244850"/>
          <p14:tracePt t="392126" x="2844800" y="3238500"/>
          <p14:tracePt t="392128" x="2857500" y="3238500"/>
          <p14:tracePt t="392143" x="2876550" y="3232150"/>
          <p14:tracePt t="392159" x="2889250" y="3232150"/>
          <p14:tracePt t="392176" x="2895600" y="3232150"/>
          <p14:tracePt t="392208" x="2901950" y="3232150"/>
          <p14:tracePt t="392226" x="2908300" y="3238500"/>
          <p14:tracePt t="392243" x="2908300" y="3244850"/>
          <p14:tracePt t="392261" x="2921000" y="3257550"/>
          <p14:tracePt t="392276" x="2921000" y="3263900"/>
          <p14:tracePt t="392413" x="2921000" y="3257550"/>
          <p14:tracePt t="392433" x="2927350" y="3257550"/>
          <p14:tracePt t="392443" x="2933700" y="3257550"/>
          <p14:tracePt t="392460" x="2971800" y="3263900"/>
          <p14:tracePt t="392476" x="2997200" y="3270250"/>
          <p14:tracePt t="392493" x="3003550" y="3276600"/>
          <p14:tracePt t="392526" x="3009900" y="3276600"/>
          <p14:tracePt t="392543" x="3016250" y="3276600"/>
          <p14:tracePt t="392577" x="3028950" y="3276600"/>
          <p14:tracePt t="392595" x="3041650" y="3276600"/>
          <p14:tracePt t="392609" x="3048000" y="3276600"/>
          <p14:tracePt t="392627" x="3054350" y="3276600"/>
          <p14:tracePt t="392645" x="3060700" y="3270250"/>
          <p14:tracePt t="392660" x="3067050" y="3270250"/>
          <p14:tracePt t="392676" x="3092450" y="3270250"/>
          <p14:tracePt t="392693" x="3124200" y="3270250"/>
          <p14:tracePt t="392709" x="3168650" y="3270250"/>
          <p14:tracePt t="392726" x="3200400" y="3270250"/>
          <p14:tracePt t="392742" x="3213100" y="3270250"/>
          <p14:tracePt t="392760" x="3219450" y="3270250"/>
          <p14:tracePt t="392776" x="3225800" y="3270250"/>
          <p14:tracePt t="392793" x="3232150" y="3263900"/>
          <p14:tracePt t="392810" x="3238500" y="3263900"/>
          <p14:tracePt t="392826" x="3251200" y="3263900"/>
          <p14:tracePt t="392843" x="3270250" y="3263900"/>
          <p14:tracePt t="392859" x="3276600" y="3257550"/>
          <p14:tracePt t="392880" x="3289300" y="3257550"/>
          <p14:tracePt t="392895" x="3295650" y="3251200"/>
          <p14:tracePt t="392911" x="3302000" y="3251200"/>
          <p14:tracePt t="392926" x="3308350" y="3251200"/>
          <p14:tracePt t="392960" x="3314700" y="3251200"/>
          <p14:tracePt t="392978" x="3371850" y="3257550"/>
          <p14:tracePt t="392993" x="3397250" y="3257550"/>
          <p14:tracePt t="393010" x="3517900" y="3263900"/>
          <p14:tracePt t="393027" x="3581400" y="3263900"/>
          <p14:tracePt t="393043" x="3600450" y="3263900"/>
          <p14:tracePt t="393095" x="3600450" y="3270250"/>
          <p14:tracePt t="393110" x="3600450" y="3276600"/>
          <p14:tracePt t="393143" x="3606800" y="3276600"/>
          <p14:tracePt t="393159" x="3619500" y="3276600"/>
          <p14:tracePt t="393177" x="3632200" y="3276600"/>
          <p14:tracePt t="393193" x="3663950" y="3270250"/>
          <p14:tracePt t="393209" x="3689350" y="3270250"/>
          <p14:tracePt t="393226" x="3721100" y="3270250"/>
          <p14:tracePt t="393244" x="3752850" y="3270250"/>
          <p14:tracePt t="393262" x="3854450" y="3289300"/>
          <p14:tracePt t="393276" x="3987800" y="3295650"/>
          <p14:tracePt t="393294" x="4089400" y="3295650"/>
          <p14:tracePt t="393315" x="4197350" y="3282950"/>
          <p14:tracePt t="393327" x="4216400" y="3276600"/>
          <p14:tracePt t="393343" x="4222750" y="3270250"/>
          <p14:tracePt t="393378" x="4229100" y="3270250"/>
          <p14:tracePt t="393394" x="4235450" y="3270250"/>
          <p14:tracePt t="393410" x="4241800" y="3270250"/>
          <p14:tracePt t="393427" x="4254500" y="3270250"/>
          <p14:tracePt t="393444" x="4273550" y="3270250"/>
          <p14:tracePt t="393460" x="4292600" y="3270250"/>
          <p14:tracePt t="393477" x="4298950" y="3270250"/>
          <p14:tracePt t="393494" x="4305300" y="3270250"/>
          <p14:tracePt t="393527" x="4311650" y="3270250"/>
          <p14:tracePt t="393544" x="4324350" y="3270250"/>
          <p14:tracePt t="393561" x="4337050" y="3270250"/>
          <p14:tracePt t="393577" x="4343400" y="3276600"/>
          <p14:tracePt t="393651" x="4343400" y="3270250"/>
          <p14:tracePt t="393675" x="4337050" y="3270250"/>
          <p14:tracePt t="393693" x="4311650" y="3270250"/>
          <p14:tracePt t="393710" x="4279900" y="3282950"/>
          <p14:tracePt t="393727" x="4210050" y="3302000"/>
          <p14:tracePt t="393744" x="4095750" y="3327400"/>
          <p14:tracePt t="393761" x="3924300" y="3340100"/>
          <p14:tracePt t="393778" x="3714750" y="3346450"/>
          <p14:tracePt t="393779" x="3594100" y="3346450"/>
          <p14:tracePt t="393794" x="3486150" y="3346450"/>
          <p14:tracePt t="393796" x="3378200" y="3346450"/>
          <p14:tracePt t="393811" x="3136900" y="3346450"/>
          <p14:tracePt t="393827" x="2901950" y="3321050"/>
          <p14:tracePt t="393844" x="2660650" y="3295650"/>
          <p14:tracePt t="393860" x="2413000" y="3276600"/>
          <p14:tracePt t="393877" x="2152650" y="3263900"/>
          <p14:tracePt t="393895" x="1898650" y="3270250"/>
          <p14:tracePt t="393910" x="1606550" y="3282950"/>
          <p14:tracePt t="393927" x="1384300" y="3302000"/>
          <p14:tracePt t="393944" x="1181100" y="3327400"/>
          <p14:tracePt t="393961" x="1047750" y="3340100"/>
          <p14:tracePt t="393978" x="984250" y="3346450"/>
          <p14:tracePt t="393994" x="939800" y="3359150"/>
          <p14:tracePt t="394011" x="914400" y="3384550"/>
          <p14:tracePt t="394027" x="908050" y="3422650"/>
          <p14:tracePt t="394045" x="901700" y="3473450"/>
          <p14:tracePt t="394061" x="914400" y="3498850"/>
          <p14:tracePt t="394079" x="939800" y="3517900"/>
          <p14:tracePt t="394094" x="958850" y="3530600"/>
          <p14:tracePt t="394111" x="971550" y="3536950"/>
          <p14:tracePt t="394127" x="977900" y="3543300"/>
          <p14:tracePt t="394144" x="984250" y="3543300"/>
          <p14:tracePt t="394178" x="990600" y="3543300"/>
          <p14:tracePt t="394194" x="1003300" y="3543300"/>
          <p14:tracePt t="394211" x="1016000" y="3536950"/>
          <p14:tracePt t="394228" x="1047750" y="3524250"/>
          <p14:tracePt t="394243" x="1079500" y="3511550"/>
          <p14:tracePt t="394263" x="1111250" y="3505200"/>
          <p14:tracePt t="394264" x="1117600" y="3498850"/>
          <p14:tracePt t="394278" x="1130300" y="3498850"/>
          <p14:tracePt t="394294" x="1149350" y="3492500"/>
          <p14:tracePt t="394311" x="1149350" y="3486150"/>
          <p14:tracePt t="394328" x="1168400" y="3479800"/>
          <p14:tracePt t="394344" x="1181100" y="3467100"/>
          <p14:tracePt t="394361" x="1212850" y="3454400"/>
          <p14:tracePt t="394378" x="1238250" y="3441700"/>
          <p14:tracePt t="394394" x="1250950" y="3435350"/>
          <p14:tracePt t="394411" x="1257300" y="3435350"/>
          <p14:tracePt t="394429" x="1263650" y="3429000"/>
          <p14:tracePt t="394740" x="1263650" y="3435350"/>
          <p14:tracePt t="394765" x="1263650" y="3441700"/>
          <p14:tracePt t="394777" x="1257300" y="3448050"/>
          <p14:tracePt t="394795" x="1244600" y="3448050"/>
          <p14:tracePt t="394811" x="1238250" y="3454400"/>
          <p14:tracePt t="394828" x="1231900" y="3454400"/>
          <p14:tracePt t="394861" x="1231900" y="3460750"/>
          <p14:tracePt t="395034" x="1231900" y="3454400"/>
          <p14:tracePt t="395048" x="1231900" y="3448050"/>
          <p14:tracePt t="395082" x="1231900" y="3441700"/>
          <p14:tracePt t="395097" x="1238250" y="3441700"/>
          <p14:tracePt t="395105" x="1244600" y="3441700"/>
          <p14:tracePt t="395114" x="1250950" y="3441700"/>
          <p14:tracePt t="395145" x="1257300" y="3441700"/>
          <p14:tracePt t="395874" x="1263650" y="3435350"/>
          <p14:tracePt t="395879" x="1270000" y="3435350"/>
          <p14:tracePt t="395895" x="1295400" y="3429000"/>
          <p14:tracePt t="395912" x="1314450" y="3422650"/>
          <p14:tracePt t="395929" x="1333500" y="3422650"/>
          <p14:tracePt t="395946" x="1371600" y="3416300"/>
          <p14:tracePt t="395964" x="1428750" y="3422650"/>
          <p14:tracePt t="395982" x="1485900" y="3429000"/>
          <p14:tracePt t="395995" x="1543050" y="3435350"/>
          <p14:tracePt t="396012" x="1581150" y="3435350"/>
          <p14:tracePt t="396032" x="1625600" y="3435350"/>
          <p14:tracePt t="396046" x="1631950" y="3435350"/>
          <p14:tracePt t="396063" x="1638300" y="3435350"/>
          <p14:tracePt t="396081" x="1644650" y="3435350"/>
          <p14:tracePt t="396114" x="1651000" y="3429000"/>
          <p14:tracePt t="396129" x="1657350" y="3429000"/>
          <p14:tracePt t="396132" x="1663700" y="3429000"/>
          <p14:tracePt t="396163" x="1682750" y="3429000"/>
          <p14:tracePt t="396179" x="1689100" y="3429000"/>
          <p14:tracePt t="396198" x="1733550" y="3454400"/>
          <p14:tracePt t="396214" x="1758950" y="3460750"/>
          <p14:tracePt t="396229" x="1797050" y="3473450"/>
          <p14:tracePt t="396248" x="1816100" y="3479800"/>
          <p14:tracePt t="396262" x="1835150" y="3479800"/>
          <p14:tracePt t="396281" x="1847850" y="3479800"/>
          <p14:tracePt t="396298" x="1866900" y="3473450"/>
          <p14:tracePt t="396315" x="1885950" y="3467100"/>
          <p14:tracePt t="396328" x="1905000" y="3460750"/>
          <p14:tracePt t="396346" x="1924050" y="3454400"/>
          <p14:tracePt t="396365" x="1943100" y="3448050"/>
          <p14:tracePt t="396397" x="1949450" y="3448050"/>
          <p14:tracePt t="396429" x="1955800" y="3448050"/>
          <p14:tracePt t="396446" x="1962150" y="3448050"/>
          <p14:tracePt t="396480" x="1968500" y="3441700"/>
          <p14:tracePt t="396496" x="1981200" y="3441700"/>
          <p14:tracePt t="396513" x="1987550" y="3441700"/>
          <p14:tracePt t="396530" x="2000250" y="3441700"/>
          <p14:tracePt t="396546" x="2076450" y="3441700"/>
          <p14:tracePt t="396564" x="2146300" y="3441700"/>
          <p14:tracePt t="396580" x="2209800" y="3441700"/>
          <p14:tracePt t="396596" x="2247900" y="3441700"/>
          <p14:tracePt t="396613" x="2260600" y="3441700"/>
          <p14:tracePt t="396652" x="2260600" y="3435350"/>
          <p14:tracePt t="396757" x="2266950" y="3435350"/>
          <p14:tracePt t="396764" x="2273300" y="3435350"/>
          <p14:tracePt t="396773" x="2286000" y="3435350"/>
          <p14:tracePt t="396782" x="2298700" y="3435350"/>
          <p14:tracePt t="396799" x="2349500" y="3435350"/>
          <p14:tracePt t="396813" x="2387600" y="3435350"/>
          <p14:tracePt t="396832" x="2527300" y="3441700"/>
          <p14:tracePt t="396846" x="2622550" y="3441700"/>
          <p14:tracePt t="396863" x="2686050" y="3429000"/>
          <p14:tracePt t="396879" x="2717800" y="3422650"/>
          <p14:tracePt t="396897" x="2724150" y="3416300"/>
          <p14:tracePt t="396915" x="2730500" y="3416300"/>
          <p14:tracePt t="396932" x="2736850" y="3416300"/>
          <p14:tracePt t="396955" x="2743200" y="3416300"/>
          <p14:tracePt t="396963" x="2743200" y="3422650"/>
          <p14:tracePt t="397374" x="2743200" y="3429000"/>
          <p14:tracePt t="397382" x="2736850" y="3429000"/>
          <p14:tracePt t="397389" x="2736850" y="3435350"/>
          <p14:tracePt t="397415" x="2730500" y="3448050"/>
          <p14:tracePt t="397430" x="2724150" y="3467100"/>
          <p14:tracePt t="397447" x="2724150" y="3473450"/>
          <p14:tracePt t="397507" x="2730500" y="3473450"/>
          <p14:tracePt t="397513" x="2736850" y="3473450"/>
          <p14:tracePt t="397532" x="2749550" y="3467100"/>
          <p14:tracePt t="397550" x="2755900" y="3460750"/>
          <p14:tracePt t="397565" x="2762250" y="3454400"/>
          <p14:tracePt t="397583" x="2774950" y="3448050"/>
          <p14:tracePt t="397600" x="2787650" y="3435350"/>
          <p14:tracePt t="397679" x="2794000" y="3435350"/>
          <p14:tracePt t="397704" x="2800350" y="3435350"/>
          <p14:tracePt t="397714" x="2813050" y="3435350"/>
          <p14:tracePt t="397731" x="2870200" y="3435350"/>
          <p14:tracePt t="397747" x="2940050" y="3435350"/>
          <p14:tracePt t="397764" x="3035300" y="3435350"/>
          <p14:tracePt t="397781" x="3130550" y="3435350"/>
          <p14:tracePt t="397797" x="3225800" y="3435350"/>
          <p14:tracePt t="397813" x="3282950" y="3441700"/>
          <p14:tracePt t="397815" x="3295650" y="3441700"/>
          <p14:tracePt t="397831" x="3302000" y="3441700"/>
          <p14:tracePt t="397893" x="3308350" y="3441700"/>
          <p14:tracePt t="397922" x="3314700" y="3441700"/>
          <p14:tracePt t="397953" x="3321050" y="3441700"/>
          <p14:tracePt t="397970" x="3327400" y="3441700"/>
          <p14:tracePt t="397981" x="3327400" y="3448050"/>
          <p14:tracePt t="397997" x="3340100" y="3454400"/>
          <p14:tracePt t="398016" x="3378200" y="3467100"/>
          <p14:tracePt t="398031" x="3416300" y="3479800"/>
          <p14:tracePt t="398047" x="3473450" y="3479800"/>
          <p14:tracePt t="398050" x="3511550" y="3479800"/>
          <p14:tracePt t="398064" x="3549650" y="3479800"/>
          <p14:tracePt t="398067" x="3568700" y="3479800"/>
          <p14:tracePt t="398081" x="3606800" y="3467100"/>
          <p14:tracePt t="398097" x="3625850" y="3454400"/>
          <p14:tracePt t="398114" x="3644900" y="3441700"/>
          <p14:tracePt t="398131" x="3676650" y="3435350"/>
          <p14:tracePt t="398147" x="3708400" y="3435350"/>
          <p14:tracePt t="398164" x="3727450" y="3435350"/>
          <p14:tracePt t="398181" x="3740150" y="3448050"/>
          <p14:tracePt t="398197" x="3746500" y="3454400"/>
          <p14:tracePt t="398214" x="3752850" y="3467100"/>
          <p14:tracePt t="398430" x="3752850" y="3460750"/>
          <p14:tracePt t="398446" x="3746500" y="3448050"/>
          <p14:tracePt t="398465" x="3746500" y="3435350"/>
          <p14:tracePt t="398481" x="3746500" y="3416300"/>
          <p14:tracePt t="398497" x="3784600" y="3397250"/>
          <p14:tracePt t="398514" x="3841750" y="3390900"/>
          <p14:tracePt t="398531" x="3937000" y="3384550"/>
          <p14:tracePt t="398548" x="4025900" y="3378200"/>
          <p14:tracePt t="398565" x="4102100" y="3371850"/>
          <p14:tracePt t="398582" x="4114800" y="3371850"/>
          <p14:tracePt t="398631" x="4140200" y="3390900"/>
          <p14:tracePt t="398648" x="4178300" y="3409950"/>
          <p14:tracePt t="398664" x="4216400" y="3416300"/>
          <p14:tracePt t="398682" x="4254500" y="3422650"/>
          <p14:tracePt t="398697" x="4273550" y="3422650"/>
          <p14:tracePt t="398715" x="4279900" y="3422650"/>
          <p14:tracePt t="398731" x="4286250" y="3416300"/>
          <p14:tracePt t="398748" x="4298950" y="3403600"/>
          <p14:tracePt t="398765" x="4330700" y="3397250"/>
          <p14:tracePt t="398781" x="4394200" y="3397250"/>
          <p14:tracePt t="398798" x="4445000" y="3390900"/>
          <p14:tracePt t="398815" x="4451350" y="3390900"/>
          <p14:tracePt t="398848" x="4445000" y="3390900"/>
          <p14:tracePt t="398865" x="4425950" y="3397250"/>
          <p14:tracePt t="398881" x="4375150" y="3409950"/>
          <p14:tracePt t="398898" x="4311650" y="3429000"/>
          <p14:tracePt t="398915" x="4241800" y="3454400"/>
          <p14:tracePt t="398932" x="4152900" y="3486150"/>
          <p14:tracePt t="398948" x="4044950" y="3511550"/>
          <p14:tracePt t="398966" x="3911600" y="3530600"/>
          <p14:tracePt t="398982" x="3733800" y="3556000"/>
          <p14:tracePt t="398998" x="3467100" y="3575050"/>
          <p14:tracePt t="399015" x="3105150" y="3575050"/>
          <p14:tracePt t="399032" x="2711450" y="3549650"/>
          <p14:tracePt t="399033" x="2508250" y="3543300"/>
          <p14:tracePt t="399048" x="2336800" y="3524250"/>
          <p14:tracePt t="399065" x="1854200" y="3467100"/>
          <p14:tracePt t="399082" x="1612900" y="3435350"/>
          <p14:tracePt t="399098" x="1422400" y="3416300"/>
          <p14:tracePt t="399115" x="1244600" y="3416300"/>
          <p14:tracePt t="399132" x="1085850" y="3416300"/>
          <p14:tracePt t="399148" x="939800" y="3435350"/>
          <p14:tracePt t="399165" x="838200" y="3473450"/>
          <p14:tracePt t="399182" x="781050" y="3524250"/>
          <p14:tracePt t="399199" x="768350" y="3568700"/>
          <p14:tracePt t="399216" x="762000" y="3587750"/>
          <p14:tracePt t="399232" x="755650" y="3600450"/>
          <p14:tracePt t="399250" x="768350" y="3606800"/>
          <p14:tracePt t="399268" x="774700" y="3606800"/>
          <p14:tracePt t="399285" x="787400" y="3644900"/>
          <p14:tracePt t="399301" x="787400" y="3670300"/>
          <p14:tracePt t="399315" x="787400" y="3695700"/>
          <p14:tracePt t="399332" x="787400" y="3721100"/>
          <p14:tracePt t="399349" x="793750" y="3746500"/>
          <p14:tracePt t="399365" x="800100" y="3771900"/>
          <p14:tracePt t="399382" x="812800" y="3784600"/>
          <p14:tracePt t="399398" x="825500" y="3790950"/>
          <p14:tracePt t="399415" x="838200" y="3790950"/>
          <p14:tracePt t="399432" x="863600" y="3784600"/>
          <p14:tracePt t="399450" x="889000" y="3765550"/>
          <p14:tracePt t="399466" x="908050" y="3752850"/>
          <p14:tracePt t="399481" x="927100" y="3746500"/>
          <p14:tracePt t="399499" x="939800" y="3733800"/>
          <p14:tracePt t="399515" x="946150" y="3727450"/>
          <p14:tracePt t="399533" x="952500" y="3727450"/>
          <p14:tracePt t="399568" x="958850" y="3721100"/>
          <p14:tracePt t="399599" x="965200" y="3714750"/>
          <p14:tracePt t="399681" x="971550" y="3714750"/>
          <p14:tracePt t="399698" x="971550" y="3708400"/>
          <p14:tracePt t="399716" x="977900" y="3702050"/>
          <p14:tracePt t="399732" x="984250" y="3695700"/>
          <p14:tracePt t="399749" x="984250" y="3689350"/>
          <p14:tracePt t="399765" x="984250" y="3676650"/>
          <p14:tracePt t="399782" x="984250" y="3670300"/>
          <p14:tracePt t="399959" x="984250" y="3676650"/>
          <p14:tracePt t="399975" x="977900" y="3676650"/>
          <p14:tracePt t="399984" x="977900" y="3683000"/>
          <p14:tracePt t="400001" x="977900" y="3689350"/>
          <p14:tracePt t="400015" x="971550" y="3689350"/>
          <p14:tracePt t="400162" x="971550" y="3695700"/>
          <p14:tracePt t="400190" x="971550" y="3702050"/>
          <p14:tracePt t="400722" x="977900" y="3702050"/>
          <p14:tracePt t="400733" x="977900" y="3695700"/>
          <p14:tracePt t="400766" x="984250" y="3689350"/>
          <p14:tracePt t="400783" x="984250" y="3683000"/>
          <p14:tracePt t="400800" x="990600" y="3683000"/>
          <p14:tracePt t="400860" x="996950" y="3683000"/>
          <p14:tracePt t="400865" x="1003300" y="3676650"/>
          <p14:tracePt t="400884" x="1016000" y="3676650"/>
          <p14:tracePt t="400900" x="1047750" y="3676650"/>
          <p14:tracePt t="400918" x="1085850" y="3670300"/>
          <p14:tracePt t="400934" x="1143000" y="3670300"/>
          <p14:tracePt t="400950" x="1231900" y="3670300"/>
          <p14:tracePt t="400966" x="1308100" y="3663950"/>
          <p14:tracePt t="400983" x="1346200" y="3663950"/>
          <p14:tracePt t="400999" x="1377950" y="3657600"/>
          <p14:tracePt t="401033" x="1384300" y="3657600"/>
          <p14:tracePt t="401154" x="1390650" y="3651250"/>
          <p14:tracePt t="401160" x="1397000" y="3651250"/>
          <p14:tracePt t="401175" x="1403350" y="3651250"/>
          <p14:tracePt t="401183" x="1409700" y="3651250"/>
          <p14:tracePt t="401200" x="1428750" y="3651250"/>
          <p14:tracePt t="401219" x="1454150" y="3651250"/>
          <p14:tracePt t="401234" x="1479550" y="3651250"/>
          <p14:tracePt t="401250" x="1498600" y="3657600"/>
          <p14:tracePt t="401266" x="1530350" y="3663950"/>
          <p14:tracePt t="401283" x="1574800" y="3663950"/>
          <p14:tracePt t="401300" x="1619250" y="3663950"/>
          <p14:tracePt t="401317" x="1657350" y="3663950"/>
          <p14:tracePt t="401333" x="1714500" y="3657600"/>
          <p14:tracePt t="401349" x="1803400" y="3651250"/>
          <p14:tracePt t="401367" x="1866900" y="3651250"/>
          <p14:tracePt t="401384" x="1917700" y="3644900"/>
          <p14:tracePt t="401401" x="1930400" y="3644900"/>
          <p14:tracePt t="401538" x="1936750" y="3644900"/>
          <p14:tracePt t="401550" x="1943100" y="3663950"/>
          <p14:tracePt t="401570" x="1968500" y="3689350"/>
          <p14:tracePt t="401584" x="1993900" y="3708400"/>
          <p14:tracePt t="401600" x="2038350" y="3727450"/>
          <p14:tracePt t="401617" x="2082800" y="3733800"/>
          <p14:tracePt t="401634" x="2108200" y="3733800"/>
          <p14:tracePt t="401651" x="2139950" y="3727450"/>
          <p14:tracePt t="401667" x="2159000" y="3714750"/>
          <p14:tracePt t="401683" x="2165350" y="3708400"/>
          <p14:tracePt t="401872" x="2165350" y="3714750"/>
          <p14:tracePt t="401885" x="2171700" y="3721100"/>
          <p14:tracePt t="401901" x="2184400" y="3727450"/>
          <p14:tracePt t="401933" x="2209800" y="3727450"/>
          <p14:tracePt t="401952" x="2235200" y="3721100"/>
          <p14:tracePt t="401968" x="2266950" y="3714750"/>
          <p14:tracePt t="401984" x="2330450" y="3708400"/>
          <p14:tracePt t="402001" x="2393950" y="3708400"/>
          <p14:tracePt t="402018" x="2476500" y="3708400"/>
          <p14:tracePt t="402034" x="2559050" y="3708400"/>
          <p14:tracePt t="402051" x="2622550" y="3708400"/>
          <p14:tracePt t="402068" x="2660650" y="3695700"/>
          <p14:tracePt t="402085" x="2679700" y="3676650"/>
          <p14:tracePt t="402101" x="2679700" y="3644900"/>
          <p14:tracePt t="402118" x="2686050" y="3613150"/>
          <p14:tracePt t="402134" x="2686050" y="3594100"/>
          <p14:tracePt t="402174" x="2686050" y="3600450"/>
          <p14:tracePt t="402184" x="2686050" y="3606800"/>
          <p14:tracePt t="402202" x="2673350" y="3638550"/>
          <p14:tracePt t="402218" x="2660650" y="3670300"/>
          <p14:tracePt t="402236" x="2647950" y="3702050"/>
          <p14:tracePt t="402252" x="2654300" y="3721100"/>
          <p14:tracePt t="402268" x="2667000" y="3733800"/>
          <p14:tracePt t="402285" x="2679700" y="3740150"/>
          <p14:tracePt t="402318" x="2686050" y="3746500"/>
          <p14:tracePt t="402351" x="2692400" y="3746500"/>
          <p14:tracePt t="402370" x="2711450" y="3740150"/>
          <p14:tracePt t="402384" x="2717800" y="3733800"/>
          <p14:tracePt t="402401" x="2730500" y="3721100"/>
          <p14:tracePt t="402418" x="2736850" y="3721100"/>
          <p14:tracePt t="402434" x="2736850" y="3714750"/>
          <p14:tracePt t="402470" x="2736850" y="3708400"/>
          <p14:tracePt t="402588" x="2736850" y="3714750"/>
          <p14:tracePt t="402617" x="2730500" y="3714750"/>
          <p14:tracePt t="402711" x="2736850" y="3714750"/>
          <p14:tracePt t="402719" x="2743200" y="3714750"/>
          <p14:tracePt t="402736" x="2755900" y="3708400"/>
          <p14:tracePt t="402751" x="2774950" y="3708400"/>
          <p14:tracePt t="402768" x="2794000" y="3708400"/>
          <p14:tracePt t="402785" x="2813050" y="3702050"/>
          <p14:tracePt t="402802" x="2825750" y="3695700"/>
          <p14:tracePt t="402818" x="2838450" y="3689350"/>
          <p14:tracePt t="402834" x="2857500" y="3676650"/>
          <p14:tracePt t="402855" x="2889250" y="3670300"/>
          <p14:tracePt t="402869" x="2952750" y="3663950"/>
          <p14:tracePt t="402884" x="3028950" y="3657600"/>
          <p14:tracePt t="402903" x="3111500" y="3657600"/>
          <p14:tracePt t="402918" x="3187700" y="3657600"/>
          <p14:tracePt t="402935" x="3225800" y="3657600"/>
          <p14:tracePt t="402951" x="3238500" y="3651250"/>
          <p14:tracePt t="402968" x="3238500" y="3638550"/>
          <p14:tracePt t="402969" x="3238500" y="3632200"/>
          <p14:tracePt t="403039" x="3244850" y="3632200"/>
          <p14:tracePt t="403044" x="3251200" y="3632200"/>
          <p14:tracePt t="403054" x="3257550" y="3638550"/>
          <p14:tracePt t="403069" x="3276600" y="3644900"/>
          <p14:tracePt t="403084" x="3282950" y="3644900"/>
          <p14:tracePt t="403102" x="3295650" y="3651250"/>
          <p14:tracePt t="403134" x="3302000" y="3651250"/>
          <p14:tracePt t="403168" x="3308350" y="3651250"/>
          <p14:tracePt t="403185" x="3314700" y="3651250"/>
          <p14:tracePt t="403203" x="3321050" y="3651250"/>
          <p14:tracePt t="403218" x="3327400" y="3651250"/>
          <p14:tracePt t="403252" x="3333750" y="3663950"/>
          <p14:tracePt t="403268" x="3340100" y="3676650"/>
          <p14:tracePt t="403284" x="3346450" y="3683000"/>
          <p14:tracePt t="403302" x="3346450" y="3689350"/>
          <p14:tracePt t="403335" x="3359150" y="3689350"/>
          <p14:tracePt t="403352" x="3390900" y="3676650"/>
          <p14:tracePt t="403369" x="3429000" y="3663950"/>
          <p14:tracePt t="403385" x="3473450" y="3657600"/>
          <p14:tracePt t="403388" x="3517900" y="3657600"/>
          <p14:tracePt t="403401" x="3562350" y="3657600"/>
          <p14:tracePt t="403419" x="3638550" y="3651250"/>
          <p14:tracePt t="403420" x="3663950" y="3651250"/>
          <p14:tracePt t="403435" x="3689350" y="3644900"/>
          <p14:tracePt t="403452" x="3733800" y="3638550"/>
          <p14:tracePt t="403453" x="3752850" y="3632200"/>
          <p14:tracePt t="403468" x="3771900" y="3632200"/>
          <p14:tracePt t="403485" x="3822700" y="3619500"/>
          <p14:tracePt t="403502" x="3841750" y="3613150"/>
          <p14:tracePt t="403518" x="3854450" y="3606800"/>
          <p14:tracePt t="403592" x="3867150" y="3606800"/>
          <p14:tracePt t="403597" x="3879850" y="3606800"/>
          <p14:tracePt t="403619" x="3937000" y="3606800"/>
          <p14:tracePt t="403636" x="4006850" y="3606800"/>
          <p14:tracePt t="403652" x="4095750" y="3606800"/>
          <p14:tracePt t="403669" x="4133850" y="3606800"/>
          <p14:tracePt t="403685" x="4159250" y="3606800"/>
          <p14:tracePt t="403702" x="4178300" y="3606800"/>
          <p14:tracePt t="403719" x="4216400" y="3600450"/>
          <p14:tracePt t="403735" x="4260850" y="3600450"/>
          <p14:tracePt t="403753" x="4298950" y="3600450"/>
          <p14:tracePt t="403769" x="4318000" y="3600450"/>
          <p14:tracePt t="403785" x="4324350" y="3600450"/>
          <p14:tracePt t="403832" x="4324350" y="3606800"/>
          <p14:tracePt t="403856" x="4318000" y="3606800"/>
          <p14:tracePt t="403870" x="4305300" y="3613150"/>
          <p14:tracePt t="403886" x="4279900" y="3619500"/>
          <p14:tracePt t="403902" x="4229100" y="3632200"/>
          <p14:tracePt t="403919" x="4127500" y="3651250"/>
          <p14:tracePt t="403937" x="4000500" y="3663950"/>
          <p14:tracePt t="403954" x="3822700" y="3676650"/>
          <p14:tracePt t="403969" x="3651250" y="3689350"/>
          <p14:tracePt t="403986" x="3524250" y="3695700"/>
          <p14:tracePt t="404002" x="3416300" y="3695700"/>
          <p14:tracePt t="404020" x="3321050" y="3695700"/>
          <p14:tracePt t="404037" x="3194050" y="3695700"/>
          <p14:tracePt t="404052" x="3022600" y="3702050"/>
          <p14:tracePt t="404070" x="2870200" y="3702050"/>
          <p14:tracePt t="404085" x="2654300" y="3702050"/>
          <p14:tracePt t="404103" x="2444750" y="3689350"/>
          <p14:tracePt t="404120" x="2228850" y="3683000"/>
          <p14:tracePt t="404136" x="2032000" y="3683000"/>
          <p14:tracePt t="404154" x="1828800" y="3708400"/>
          <p14:tracePt t="404169" x="1778000" y="3721100"/>
          <p14:tracePt t="404185" x="1625600" y="3790950"/>
          <p14:tracePt t="404202" x="1543050" y="3841750"/>
          <p14:tracePt t="404219" x="1473200" y="3879850"/>
          <p14:tracePt t="404236" x="1409700" y="3892550"/>
          <p14:tracePt t="404253" x="1384300" y="3892550"/>
          <p14:tracePt t="404269" x="1371600" y="3892550"/>
          <p14:tracePt t="404303" x="1365250" y="3892550"/>
          <p14:tracePt t="404336" x="1352550" y="3905250"/>
          <p14:tracePt t="404355" x="1352550" y="3911600"/>
          <p14:tracePt t="404370" x="1346200" y="3911600"/>
          <p14:tracePt t="404436" x="1346200" y="3905250"/>
          <p14:tracePt t="404554" x="1352550" y="3905250"/>
          <p14:tracePt t="404827" x="1352550" y="3911600"/>
          <p14:tracePt t="404932" x="1365250" y="3911600"/>
          <p14:tracePt t="404955" x="1409700" y="3911600"/>
          <p14:tracePt t="404970" x="1435100" y="3911600"/>
          <p14:tracePt t="404988" x="1485900" y="3911600"/>
          <p14:tracePt t="405003" x="1498600" y="3911600"/>
          <p14:tracePt t="405019" x="1530350" y="3905250"/>
          <p14:tracePt t="405037" x="1536700" y="3905250"/>
          <p14:tracePt t="405252" x="1543050" y="3898900"/>
          <p14:tracePt t="405265" x="1549400" y="3898900"/>
          <p14:tracePt t="405287" x="1562100" y="3892550"/>
          <p14:tracePt t="405304" x="1581150" y="3886200"/>
          <p14:tracePt t="405320" x="1651000" y="3879850"/>
          <p14:tracePt t="405336" x="1676400" y="3879850"/>
          <p14:tracePt t="405337" x="1746250" y="3873500"/>
          <p14:tracePt t="405353" x="1873250" y="3873500"/>
          <p14:tracePt t="405370" x="1981200" y="3867150"/>
          <p14:tracePt t="405387" x="2070100" y="3860800"/>
          <p14:tracePt t="405404" x="2114550" y="3848100"/>
          <p14:tracePt t="405423" x="2127250" y="3841750"/>
          <p14:tracePt t="405598" x="2133600" y="3841750"/>
          <p14:tracePt t="405642" x="2139950" y="3841750"/>
          <p14:tracePt t="405730" x="2146300" y="3841750"/>
          <p14:tracePt t="406028" x="2146300" y="3848100"/>
          <p14:tracePt t="406044" x="2146300" y="3854450"/>
          <p14:tracePt t="406052" x="2139950" y="3854450"/>
          <p14:tracePt t="406060" x="2139950" y="3860800"/>
          <p14:tracePt t="406071" x="2139950" y="3867150"/>
          <p14:tracePt t="406088" x="2139950" y="3873500"/>
          <p14:tracePt t="406105" x="2146300" y="3879850"/>
          <p14:tracePt t="406137" x="2146300" y="3886200"/>
          <p14:tracePt t="406182" x="2152650" y="3886200"/>
          <p14:tracePt t="406206" x="2159000" y="3886200"/>
          <p14:tracePt t="406221" x="2165350" y="3886200"/>
          <p14:tracePt t="406237" x="2171700" y="3892550"/>
          <p14:tracePt t="406255" x="2184400" y="3898900"/>
          <p14:tracePt t="406271" x="2190750" y="3898900"/>
          <p14:tracePt t="406289" x="2216150" y="3905250"/>
          <p14:tracePt t="406307" x="2241550" y="3911600"/>
          <p14:tracePt t="406324" x="2273300" y="3911600"/>
          <p14:tracePt t="406338" x="2349500" y="3911600"/>
          <p14:tracePt t="406354" x="2413000" y="3905250"/>
          <p14:tracePt t="406373" x="2501900" y="3898900"/>
          <p14:tracePt t="406390" x="2520950" y="3892550"/>
          <p14:tracePt t="406406" x="2527300" y="3892550"/>
          <p14:tracePt t="406439" x="2533650" y="3886200"/>
          <p14:tracePt t="406455" x="2533650" y="3879850"/>
          <p14:tracePt t="406472" x="2533650" y="3873500"/>
          <p14:tracePt t="406504" x="2540000" y="3867150"/>
          <p14:tracePt t="406521" x="2565400" y="3860800"/>
          <p14:tracePt t="406537" x="2584450" y="3854450"/>
          <p14:tracePt t="406554" x="2609850" y="3854450"/>
          <p14:tracePt t="406571" x="2622550" y="3854450"/>
          <p14:tracePt t="406588" x="2641600" y="3854450"/>
          <p14:tracePt t="406604" x="2654300" y="3854450"/>
          <p14:tracePt t="406621" x="2667000" y="3860800"/>
          <p14:tracePt t="406640" x="2705100" y="3867150"/>
          <p14:tracePt t="406657" x="2730500" y="3873500"/>
          <p14:tracePt t="406671" x="2749550" y="3873500"/>
          <p14:tracePt t="406688" x="2768600" y="3879850"/>
          <p14:tracePt t="406705" x="2774950" y="3879850"/>
          <p14:tracePt t="406912" x="2774950" y="3873500"/>
          <p14:tracePt t="406917" x="2774950" y="3867150"/>
          <p14:tracePt t="406925" x="2774950" y="3860800"/>
          <p14:tracePt t="406956" x="2781300" y="3848100"/>
          <p14:tracePt t="406972" x="2781300" y="3841750"/>
          <p14:tracePt t="407005" x="2813050" y="3835400"/>
          <p14:tracePt t="407021" x="2876550" y="3835400"/>
          <p14:tracePt t="407038" x="2946400" y="3835400"/>
          <p14:tracePt t="407055" x="3009900" y="3835400"/>
          <p14:tracePt t="407071" x="3060700" y="3835400"/>
          <p14:tracePt t="407090" x="3086100" y="3835400"/>
          <p14:tracePt t="407105" x="3086100" y="3829050"/>
          <p14:tracePt t="407262" x="3092450" y="3829050"/>
          <p14:tracePt t="407268" x="3098800" y="3829050"/>
          <p14:tracePt t="407289" x="3105150" y="3841750"/>
          <p14:tracePt t="407305" x="3124200" y="3848100"/>
          <p14:tracePt t="407323" x="3143250" y="3867150"/>
          <p14:tracePt t="407339" x="3149600" y="3867150"/>
          <p14:tracePt t="407575" x="3143250" y="3867150"/>
          <p14:tracePt t="408143" x="3143250" y="3860800"/>
          <p14:tracePt t="408168" x="3143250" y="3854450"/>
          <p14:tracePt t="408189" x="3168650" y="3848100"/>
          <p14:tracePt t="408206" x="3213100" y="3841750"/>
          <p14:tracePt t="408207" x="3251200" y="3835400"/>
          <p14:tracePt t="408223" x="3282950" y="3835400"/>
          <p14:tracePt t="408239" x="3346450" y="3822700"/>
          <p14:tracePt t="408256" x="3467100" y="3810000"/>
          <p14:tracePt t="408272" x="3524250" y="3790950"/>
          <p14:tracePt t="408290" x="3562350" y="3778250"/>
          <p14:tracePt t="408307" x="3581400" y="3771900"/>
          <p14:tracePt t="408323" x="3600450" y="3765550"/>
          <p14:tracePt t="408339" x="3663950" y="3765550"/>
          <p14:tracePt t="408356" x="3765550" y="3771900"/>
          <p14:tracePt t="408373" x="3898900" y="3784600"/>
          <p14:tracePt t="408389" x="4019550" y="3803650"/>
          <p14:tracePt t="408391" x="4070350" y="3810000"/>
          <p14:tracePt t="408407" x="4095750" y="3810000"/>
          <p14:tracePt t="408408" x="4114800" y="3816350"/>
          <p14:tracePt t="408422" x="4121150" y="3816350"/>
          <p14:tracePt t="408439" x="4127500" y="3816350"/>
          <p14:tracePt t="408490" x="4146550" y="3816350"/>
          <p14:tracePt t="408506" x="4210050" y="3822700"/>
          <p14:tracePt t="408523" x="4286250" y="3841750"/>
          <p14:tracePt t="408540" x="4362450" y="3854450"/>
          <p14:tracePt t="408556" x="4400550" y="3867150"/>
          <p14:tracePt t="408558" x="4406900" y="3873500"/>
          <p14:tracePt t="408574" x="4406900" y="3879850"/>
          <p14:tracePt t="408592" x="4406900" y="3886200"/>
          <p14:tracePt t="408607" x="4400550" y="3886200"/>
          <p14:tracePt t="408626" x="4387850" y="3892550"/>
          <p14:tracePt t="408657" x="4387850" y="3898900"/>
          <p14:tracePt t="408690" x="4381500" y="3911600"/>
          <p14:tracePt t="408709" x="4368800" y="3917950"/>
          <p14:tracePt t="408723" x="4337050" y="3943350"/>
          <p14:tracePt t="408739" x="4286250" y="3962400"/>
          <p14:tracePt t="408756" x="4241800" y="3981450"/>
          <p14:tracePt t="408773" x="4178300" y="3994150"/>
          <p14:tracePt t="408789" x="4083050" y="4000500"/>
          <p14:tracePt t="408791" x="4038600" y="4000500"/>
          <p14:tracePt t="408806" x="4013200" y="4000500"/>
          <p14:tracePt t="408823" x="3937000" y="4006850"/>
          <p14:tracePt t="408840" x="3771900" y="4013200"/>
          <p14:tracePt t="408856" x="3638550" y="4019550"/>
          <p14:tracePt t="408873" x="3448050" y="4025900"/>
          <p14:tracePt t="408890" x="3282950" y="4032250"/>
          <p14:tracePt t="408906" x="3022600" y="4032250"/>
          <p14:tracePt t="408923" x="2736850" y="4032250"/>
          <p14:tracePt t="408939" x="2482850" y="4032250"/>
          <p14:tracePt t="408957" x="2228850" y="4032250"/>
          <p14:tracePt t="408976" x="1873250" y="4038600"/>
          <p14:tracePt t="408992" x="1771650" y="4044950"/>
          <p14:tracePt t="409006" x="1524000" y="4051300"/>
          <p14:tracePt t="409023" x="1346200" y="4057650"/>
          <p14:tracePt t="409041" x="1130300" y="4076700"/>
          <p14:tracePt t="409060" x="1035050" y="4095750"/>
          <p14:tracePt t="409075" x="1016000" y="4102100"/>
          <p14:tracePt t="409178" x="1009650" y="4102100"/>
          <p14:tracePt t="409185" x="1009650" y="4095750"/>
          <p14:tracePt t="409252" x="1009650" y="4102100"/>
          <p14:tracePt t="409257" x="1016000" y="4102100"/>
          <p14:tracePt t="409266" x="1016000" y="4108450"/>
          <p14:tracePt t="409290" x="1022350" y="4121150"/>
          <p14:tracePt t="409308" x="1028700" y="4133850"/>
          <p14:tracePt t="409324" x="1003300" y="4133850"/>
          <p14:tracePt t="409340" x="990600" y="4133850"/>
          <p14:tracePt t="409357" x="933450" y="4159250"/>
          <p14:tracePt t="409373" x="869950" y="4191000"/>
          <p14:tracePt t="409390" x="793750" y="4235450"/>
          <p14:tracePt t="409406" x="762000" y="4254500"/>
          <p14:tracePt t="409424" x="755650" y="4254500"/>
          <p14:tracePt t="409457" x="774700" y="4248150"/>
          <p14:tracePt t="409474" x="806450" y="4235450"/>
          <p14:tracePt t="409490" x="831850" y="4235450"/>
          <p14:tracePt t="409507" x="850900" y="4229100"/>
          <p14:tracePt t="409524" x="863600" y="4222750"/>
          <p14:tracePt t="409540" x="869950" y="4210050"/>
          <p14:tracePt t="409557" x="876300" y="4197350"/>
          <p14:tracePt t="409573" x="889000" y="4184650"/>
          <p14:tracePt t="409623" x="895350" y="4184650"/>
          <p14:tracePt t="409640" x="901700" y="4184650"/>
          <p14:tracePt t="409673" x="901700" y="4178300"/>
          <p14:tracePt t="409691" x="901700" y="4165600"/>
          <p14:tracePt t="409692" x="901700" y="4159250"/>
          <p14:tracePt t="409707" x="901700" y="4152900"/>
          <p14:tracePt t="409726" x="901700" y="4146550"/>
          <p14:tracePt t="409829" x="908050" y="4146550"/>
          <p14:tracePt t="409845" x="914400" y="4146550"/>
          <p14:tracePt t="409852" x="927100" y="4146550"/>
          <p14:tracePt t="409860" x="933450" y="4146550"/>
          <p14:tracePt t="409873" x="946150" y="4146550"/>
          <p14:tracePt t="409891" x="977900" y="4146550"/>
          <p14:tracePt t="409907" x="990600" y="4146550"/>
          <p14:tracePt t="410033" x="996950" y="4146550"/>
          <p14:tracePt t="410039" x="1009650" y="4146550"/>
          <p14:tracePt t="410047" x="1016000" y="4140200"/>
          <p14:tracePt t="410058" x="1035050" y="4140200"/>
          <p14:tracePt t="410073" x="1060450" y="4133850"/>
          <p14:tracePt t="410091" x="1085850" y="4127500"/>
          <p14:tracePt t="410108" x="1104900" y="4127500"/>
          <p14:tracePt t="410124" x="1117600" y="4121150"/>
          <p14:tracePt t="410140" x="1123950" y="4121150"/>
          <p14:tracePt t="410197" x="1123950" y="4127500"/>
          <p14:tracePt t="410222" x="1123950" y="4133850"/>
          <p14:tracePt t="410238" x="1123950" y="4140200"/>
          <p14:tracePt t="410262" x="1123950" y="4146550"/>
          <p14:tracePt t="410291" x="1117600" y="4146550"/>
          <p14:tracePt t="410325" x="1111250" y="4146550"/>
          <p14:tracePt t="410341" x="1111250" y="4140200"/>
          <p14:tracePt t="410358" x="1104900" y="4133850"/>
          <p14:tracePt t="410375" x="1098550" y="4133850"/>
          <p14:tracePt t="410395" x="1098550" y="4121150"/>
          <p14:tracePt t="410409" x="1111250" y="4114800"/>
          <p14:tracePt t="410426" x="1136650" y="4114800"/>
          <p14:tracePt t="410428" x="1143000" y="4108450"/>
          <p14:tracePt t="410444" x="1162050" y="4108450"/>
          <p14:tracePt t="410474" x="1168400" y="4108450"/>
          <p14:tracePt t="410492" x="1174750" y="4102100"/>
          <p14:tracePt t="410510" x="1181100" y="4102100"/>
          <p14:tracePt t="410541" x="1200150" y="4102100"/>
          <p14:tracePt t="410558" x="1231900" y="4102100"/>
          <p14:tracePt t="410575" x="1270000" y="4102100"/>
          <p14:tracePt t="410591" x="1295400" y="4095750"/>
          <p14:tracePt t="410608" x="1314450" y="4095750"/>
          <p14:tracePt t="410624" x="1320800" y="4089400"/>
          <p14:tracePt t="410642" x="1320800" y="4083050"/>
          <p14:tracePt t="410658" x="1327150" y="4083050"/>
          <p14:tracePt t="410674" x="1327150" y="4076700"/>
          <p14:tracePt t="410943" x="1333500" y="4076700"/>
          <p14:tracePt t="410959" x="1365250" y="4076700"/>
          <p14:tracePt t="410976" x="1409700" y="4076700"/>
          <p14:tracePt t="410992" x="1447800" y="4070350"/>
          <p14:tracePt t="411008" x="1479550" y="4064000"/>
          <p14:tracePt t="411025" x="1498600" y="4057650"/>
          <p14:tracePt t="411042" x="1504950" y="4057650"/>
          <p14:tracePt t="411058" x="1504950" y="4051300"/>
          <p14:tracePt t="411092" x="1517650" y="4051300"/>
          <p14:tracePt t="411108" x="1543050" y="4064000"/>
          <p14:tracePt t="411126" x="1574800" y="4076700"/>
          <p14:tracePt t="411142" x="1625600" y="4089400"/>
          <p14:tracePt t="411158" x="1657350" y="4089400"/>
          <p14:tracePt t="411175" x="1676400" y="4089400"/>
          <p14:tracePt t="411192" x="1682750" y="4083050"/>
          <p14:tracePt t="411208" x="1689100" y="4076700"/>
          <p14:tracePt t="411225" x="1701800" y="4076700"/>
          <p14:tracePt t="411241" x="1746250" y="4076700"/>
          <p14:tracePt t="411259" x="1816100" y="4076700"/>
          <p14:tracePt t="411276" x="1898650" y="4076700"/>
          <p14:tracePt t="411292" x="1974850" y="4076700"/>
          <p14:tracePt t="411309" x="2006600" y="4076700"/>
          <p14:tracePt t="411325" x="2019300" y="4070350"/>
          <p14:tracePt t="411341" x="2032000" y="4070350"/>
          <p14:tracePt t="411358" x="2038350" y="4070350"/>
          <p14:tracePt t="411376" x="2051050" y="4064000"/>
          <p14:tracePt t="411392" x="2063750" y="4064000"/>
          <p14:tracePt t="411409" x="2095500" y="4076700"/>
          <p14:tracePt t="411425" x="2108200" y="4083050"/>
          <p14:tracePt t="411442" x="2133600" y="4089400"/>
          <p14:tracePt t="411540" x="2139950" y="4095750"/>
          <p14:tracePt t="411564" x="2139950" y="4102100"/>
          <p14:tracePt t="411626" x="2146300" y="4102100"/>
          <p14:tracePt t="411631" x="2152650" y="4102100"/>
          <p14:tracePt t="411642" x="2178050" y="4102100"/>
          <p14:tracePt t="411659" x="2216150" y="4102100"/>
          <p14:tracePt t="411675" x="2266950" y="4095750"/>
          <p14:tracePt t="411694" x="2330450" y="4095750"/>
          <p14:tracePt t="411709" x="2413000" y="4095750"/>
          <p14:tracePt t="411711" x="2470150" y="4102100"/>
          <p14:tracePt t="411726" x="2501900" y="4102100"/>
          <p14:tracePt t="411742" x="2540000" y="4102100"/>
          <p14:tracePt t="411759" x="2565400" y="4095750"/>
          <p14:tracePt t="411762" x="2571750" y="4095750"/>
          <p14:tracePt t="411775" x="2578100" y="4095750"/>
          <p14:tracePt t="411777" x="2584450" y="4089400"/>
          <p14:tracePt t="411792" x="2590800" y="4089400"/>
          <p14:tracePt t="411793" x="2597150" y="4089400"/>
          <p14:tracePt t="411808" x="2603500" y="4089400"/>
          <p14:tracePt t="411809" x="2609850" y="4089400"/>
          <p14:tracePt t="411972" x="2616200" y="4083050"/>
          <p14:tracePt t="411986" x="2622550" y="4083050"/>
          <p14:tracePt t="411995" x="2622550" y="4076700"/>
          <p14:tracePt t="412008" x="2628900" y="4076700"/>
          <p14:tracePt t="412028" x="2641600" y="4064000"/>
          <p14:tracePt t="412042" x="2660650" y="4064000"/>
          <p14:tracePt t="412060" x="2800350" y="4064000"/>
          <p14:tracePt t="412076" x="2933700" y="4076700"/>
          <p14:tracePt t="412093" x="3086100" y="4083050"/>
          <p14:tracePt t="412109" x="3194050" y="4089400"/>
          <p14:tracePt t="412125" x="3270250" y="4083050"/>
          <p14:tracePt t="412142" x="3302000" y="4070350"/>
          <p14:tracePt t="412160" x="3314700" y="4057650"/>
          <p14:tracePt t="412176" x="3321050" y="4044950"/>
          <p14:tracePt t="412193" x="3333750" y="4044950"/>
          <p14:tracePt t="412210" x="3340100" y="4038600"/>
          <p14:tracePt t="412245" x="3340100" y="4032250"/>
          <p14:tracePt t="412370" x="3346450" y="4032250"/>
          <p14:tracePt t="412378" x="3352800" y="4032250"/>
          <p14:tracePt t="412396" x="3359150" y="4032250"/>
          <p14:tracePt t="412427" x="3365500" y="4032250"/>
          <p14:tracePt t="412774" x="3371850" y="4038600"/>
          <p14:tracePt t="412788" x="3378200" y="4044950"/>
          <p14:tracePt t="412804" x="3384550" y="4051300"/>
          <p14:tracePt t="412828" x="3384550" y="4057650"/>
          <p14:tracePt t="412843" x="3390900" y="4064000"/>
          <p14:tracePt t="412862" x="3397250" y="4070350"/>
          <p14:tracePt t="412877" x="3397250" y="4076700"/>
          <p14:tracePt t="414033" x="3403600" y="4076700"/>
          <p14:tracePt t="414042" x="3409950" y="4076700"/>
          <p14:tracePt t="414050" x="3435350" y="4076700"/>
          <p14:tracePt t="414061" x="3460750" y="4076700"/>
          <p14:tracePt t="414077" x="3517900" y="4076700"/>
          <p14:tracePt t="414094" x="3594100" y="4070350"/>
          <p14:tracePt t="414112" x="3689350" y="4064000"/>
          <p14:tracePt t="414128" x="3765550" y="4064000"/>
          <p14:tracePt t="414144" x="3810000" y="4051300"/>
          <p14:tracePt t="414160" x="3835400" y="4044950"/>
          <p14:tracePt t="414194" x="3835400" y="4038600"/>
          <p14:tracePt t="414228" x="3835400" y="4032250"/>
          <p14:tracePt t="414244" x="3829050" y="4032250"/>
          <p14:tracePt t="414261" x="3822700" y="4025900"/>
          <p14:tracePt t="414278" x="3810000" y="4025900"/>
          <p14:tracePt t="414295" x="3790950" y="4025900"/>
          <p14:tracePt t="414311" x="3746500" y="4032250"/>
          <p14:tracePt t="414328" x="3663950" y="4051300"/>
          <p14:tracePt t="414345" x="3562350" y="4076700"/>
          <p14:tracePt t="414361" x="3403600" y="4108450"/>
          <p14:tracePt t="414363" x="3340100" y="4121150"/>
          <p14:tracePt t="414378" x="3276600" y="4133850"/>
          <p14:tracePt t="414395" x="3054350" y="4159250"/>
          <p14:tracePt t="414411" x="2927350" y="4171950"/>
          <p14:tracePt t="414427" x="2813050" y="4178300"/>
          <p14:tracePt t="414445" x="2717800" y="4184650"/>
          <p14:tracePt t="414461" x="2603500" y="4184650"/>
          <p14:tracePt t="414478" x="2444750" y="4184650"/>
          <p14:tracePt t="414495" x="2260600" y="4184650"/>
          <p14:tracePt t="414511" x="2057400" y="4191000"/>
          <p14:tracePt t="414528" x="1816100" y="4191000"/>
          <p14:tracePt t="414544" x="1574800" y="4203700"/>
          <p14:tracePt t="414561" x="1403350" y="4222750"/>
          <p14:tracePt t="414578" x="1358900" y="4235450"/>
          <p14:tracePt t="414595" x="1352550" y="4241800"/>
          <p14:tracePt t="414611" x="1358900" y="4241800"/>
          <p14:tracePt t="414628" x="1365250" y="4248150"/>
          <p14:tracePt t="414645" x="1371600" y="4254500"/>
          <p14:tracePt t="414661" x="1371600" y="4267200"/>
          <p14:tracePt t="414678" x="1371600" y="4279900"/>
          <p14:tracePt t="414696" x="1365250" y="4292600"/>
          <p14:tracePt t="414748" x="1371600" y="4292600"/>
          <p14:tracePt t="414762" x="1377950" y="4292600"/>
          <p14:tracePt t="414779" x="1377950" y="4298950"/>
          <p14:tracePt t="414795" x="1384300" y="4298950"/>
          <p14:tracePt t="414811" x="1384300" y="4305300"/>
          <p14:tracePt t="414830" x="1384300" y="4318000"/>
          <p14:tracePt t="414881" x="1384300" y="4324350"/>
          <p14:tracePt t="414918" x="1384300" y="4330700"/>
          <p14:tracePt t="415069" x="1390650" y="4330700"/>
          <p14:tracePt t="415146" x="1390650" y="4324350"/>
          <p14:tracePt t="415153" x="1397000" y="4324350"/>
          <p14:tracePt t="415164" x="1403350" y="4324350"/>
          <p14:tracePt t="415179" x="1416050" y="4318000"/>
          <p14:tracePt t="415197" x="1428750" y="4311650"/>
          <p14:tracePt t="415213" x="1441450" y="4311650"/>
          <p14:tracePt t="415230" x="1447800" y="4311650"/>
          <p14:tracePt t="415245" x="1460500" y="4311650"/>
          <p14:tracePt t="415261" x="1473200" y="4318000"/>
          <p14:tracePt t="415278" x="1492250" y="4318000"/>
          <p14:tracePt t="415297" x="1536700" y="4324350"/>
          <p14:tracePt t="415313" x="1549400" y="4324350"/>
          <p14:tracePt t="415331" x="1612900" y="4330700"/>
          <p14:tracePt t="415345" x="1670050" y="4330700"/>
          <p14:tracePt t="415364" x="1758950" y="4324350"/>
          <p14:tracePt t="415378" x="1797050" y="4318000"/>
          <p14:tracePt t="415395" x="1860550" y="4305300"/>
          <p14:tracePt t="415412" x="1879600" y="4305300"/>
          <p14:tracePt t="415428" x="1879600" y="4298950"/>
          <p14:tracePt t="415623" x="1885950" y="4298950"/>
          <p14:tracePt t="415639" x="1885950" y="4292600"/>
          <p14:tracePt t="415654" x="1885950" y="4286250"/>
          <p14:tracePt t="415664" x="1885950" y="4279900"/>
          <p14:tracePt t="415680" x="1885950" y="4267200"/>
          <p14:tracePt t="415695" x="1892300" y="4254500"/>
          <p14:tracePt t="415712" x="1898650" y="4248150"/>
          <p14:tracePt t="415728" x="1898650" y="4241800"/>
          <p14:tracePt t="415746" x="1905000" y="4241800"/>
          <p14:tracePt t="415763" x="1917700" y="4260850"/>
          <p14:tracePt t="415779" x="1974850" y="4298950"/>
          <p14:tracePt t="415796" x="2051050" y="4343400"/>
          <p14:tracePt t="415813" x="2165350" y="4381500"/>
          <p14:tracePt t="415829" x="2197100" y="4381500"/>
          <p14:tracePt t="415846" x="2247900" y="4387850"/>
          <p14:tracePt t="415862" x="2260600" y="4381500"/>
          <p14:tracePt t="415879" x="2266950" y="4375150"/>
          <p14:tracePt t="416086" x="2266950" y="4368800"/>
          <p14:tracePt t="416095" x="2266950" y="4362450"/>
          <p14:tracePt t="416113" x="2260600" y="4349750"/>
          <p14:tracePt t="416130" x="2254250" y="4330700"/>
          <p14:tracePt t="416146" x="2247900" y="4318000"/>
          <p14:tracePt t="416163" x="2235200" y="4311650"/>
          <p14:tracePt t="416179" x="2228850" y="4311650"/>
          <p14:tracePt t="416196" x="2216150" y="4311650"/>
          <p14:tracePt t="416213" x="2197100" y="4311650"/>
          <p14:tracePt t="416230" x="2184400" y="4311650"/>
          <p14:tracePt t="416246" x="2171700" y="4311650"/>
          <p14:tracePt t="416264" x="2165350" y="4311650"/>
          <p14:tracePt t="416297" x="2159000" y="4305300"/>
          <p14:tracePt t="416313" x="2152650" y="4305300"/>
          <p14:tracePt t="416329" x="2152650" y="4298950"/>
          <p14:tracePt t="416363" x="2146300" y="4298950"/>
          <p14:tracePt t="416379" x="2133600" y="4292600"/>
          <p14:tracePt t="416396" x="2127250" y="4292600"/>
          <p14:tracePt t="416429" x="2120900" y="4286250"/>
          <p14:tracePt t="416646" x="2108200" y="4286250"/>
          <p14:tracePt t="416653" x="2101850" y="4292600"/>
          <p14:tracePt t="416662" x="2095500" y="4298950"/>
          <p14:tracePt t="416679" x="2089150" y="4305300"/>
          <p14:tracePt t="416697" x="2076450" y="4318000"/>
          <p14:tracePt t="416841" x="2076450" y="4324350"/>
          <p14:tracePt t="416931" x="2076450" y="4330700"/>
          <p14:tracePt t="416947" x="2076450" y="4337050"/>
          <p14:tracePt t="416963" x="2076450" y="4349750"/>
          <p14:tracePt t="416982" x="2076450" y="4362450"/>
          <p14:tracePt t="416999" x="2076450" y="4368800"/>
          <p14:tracePt t="417262" x="2082800" y="4368800"/>
          <p14:tracePt t="417268" x="2089150" y="4368800"/>
          <p14:tracePt t="417281" x="2101850" y="4368800"/>
          <p14:tracePt t="417299" x="2171700" y="4368800"/>
          <p14:tracePt t="417317" x="2203450" y="4368800"/>
          <p14:tracePt t="417333" x="2317750" y="4375150"/>
          <p14:tracePt t="417347" x="2349500" y="4375150"/>
          <p14:tracePt t="417363" x="2400300" y="4381500"/>
          <p14:tracePt t="417380" x="2432050" y="4381500"/>
          <p14:tracePt t="417397" x="2432050" y="4375150"/>
          <p14:tracePt t="417430" x="2438400" y="4368800"/>
          <p14:tracePt t="417447" x="2444750" y="4362450"/>
          <p14:tracePt t="417464" x="2451100" y="4356100"/>
          <p14:tracePt t="417480" x="2457450" y="4349750"/>
          <p14:tracePt t="417513" x="2470150" y="4343400"/>
          <p14:tracePt t="417530" x="2489200" y="4337050"/>
          <p14:tracePt t="417546" x="2508250" y="4337050"/>
          <p14:tracePt t="417563" x="2540000" y="4330700"/>
          <p14:tracePt t="417581" x="2578100" y="4318000"/>
          <p14:tracePt t="417598" x="2609850" y="4311650"/>
          <p14:tracePt t="417613" x="2641600" y="4305300"/>
          <p14:tracePt t="417630" x="2660650" y="4298950"/>
          <p14:tracePt t="417647" x="2673350" y="4292600"/>
          <p14:tracePt t="417666" x="2686050" y="4292600"/>
          <p14:tracePt t="417682" x="2705100" y="4286250"/>
          <p14:tracePt t="417700" x="2730500" y="4279900"/>
          <p14:tracePt t="417714" x="2762250" y="4279900"/>
          <p14:tracePt t="417730" x="2800350" y="4279900"/>
          <p14:tracePt t="417747" x="2870200" y="4286250"/>
          <p14:tracePt t="417766" x="2914650" y="4286250"/>
          <p14:tracePt t="417781" x="2978150" y="4286250"/>
          <p14:tracePt t="417797" x="3022600" y="4292600"/>
          <p14:tracePt t="417814" x="3060700" y="4298950"/>
          <p14:tracePt t="417815" x="3079750" y="4305300"/>
          <p14:tracePt t="417831" x="3086100" y="4305300"/>
          <p14:tracePt t="417849" x="3098800" y="4311650"/>
          <p14:tracePt t="417897" x="3098800" y="4305300"/>
          <p14:tracePt t="417914" x="3105150" y="4292600"/>
          <p14:tracePt t="417931" x="3111500" y="4286250"/>
          <p14:tracePt t="417989" x="3117850" y="4286250"/>
          <p14:tracePt t="417998" x="3117850" y="4292600"/>
          <p14:tracePt t="418005" x="3124200" y="4292600"/>
          <p14:tracePt t="418013" x="3130550" y="4298950"/>
          <p14:tracePt t="418031" x="3136900" y="4298950"/>
          <p14:tracePt t="418048" x="3149600" y="4305300"/>
          <p14:tracePt t="418064" x="3175000" y="4311650"/>
          <p14:tracePt t="418081" x="3200400" y="4318000"/>
          <p14:tracePt t="418098" x="3257550" y="4318000"/>
          <p14:tracePt t="418114" x="3302000" y="4324350"/>
          <p14:tracePt t="418133" x="3365500" y="4330700"/>
          <p14:tracePt t="418150" x="3429000" y="4330700"/>
          <p14:tracePt t="418164" x="3486150" y="4330700"/>
          <p14:tracePt t="418180" x="3536950" y="4330700"/>
          <p14:tracePt t="418198" x="3587750" y="4330700"/>
          <p14:tracePt t="418214" x="3619500" y="4330700"/>
          <p14:tracePt t="418231" x="3619500" y="4324350"/>
          <p14:tracePt t="418264" x="3625850" y="4324350"/>
          <p14:tracePt t="418341" x="3625850" y="4318000"/>
          <p14:tracePt t="418349" x="3632200" y="4318000"/>
          <p14:tracePt t="418364" x="3644900" y="4305300"/>
          <p14:tracePt t="418381" x="3676650" y="4292600"/>
          <p14:tracePt t="418397" x="3714750" y="4279900"/>
          <p14:tracePt t="418414" x="3759200" y="4260850"/>
          <p14:tracePt t="418431" x="3810000" y="4248150"/>
          <p14:tracePt t="418447" x="3873500" y="4229100"/>
          <p14:tracePt t="418464" x="3924300" y="4222750"/>
          <p14:tracePt t="418481" x="3962400" y="4216400"/>
          <p14:tracePt t="418498" x="3987800" y="4216400"/>
          <p14:tracePt t="418515" x="4000500" y="4210050"/>
          <p14:tracePt t="418792" x="4000500" y="4216400"/>
          <p14:tracePt t="418799" x="4006850" y="4216400"/>
          <p14:tracePt t="418814" x="4019550" y="4229100"/>
          <p14:tracePt t="418831" x="4064000" y="4254500"/>
          <p14:tracePt t="418848" x="4108450" y="4273550"/>
          <p14:tracePt t="418865" x="4152900" y="4292600"/>
          <p14:tracePt t="418881" x="4191000" y="4298950"/>
          <p14:tracePt t="418902" x="4216400" y="4298950"/>
          <p14:tracePt t="418914" x="4248150" y="4298950"/>
          <p14:tracePt t="418932" x="4298950" y="4292600"/>
          <p14:tracePt t="418948" x="4330700" y="4292600"/>
          <p14:tracePt t="418965" x="4362450" y="4292600"/>
          <p14:tracePt t="418982" x="4381500" y="4292600"/>
          <p14:tracePt t="418998" x="4387850" y="4298950"/>
          <p14:tracePt t="419014" x="4387850" y="4305300"/>
          <p14:tracePt t="419073" x="4394200" y="4305300"/>
          <p14:tracePt t="419105" x="4400550" y="4311650"/>
          <p14:tracePt t="419139" x="4406900" y="4318000"/>
          <p14:tracePt t="419149" x="4413250" y="4318000"/>
          <p14:tracePt t="419165" x="4425950" y="4318000"/>
          <p14:tracePt t="419181" x="4438650" y="4318000"/>
          <p14:tracePt t="419199" x="4464050" y="4311650"/>
          <p14:tracePt t="419219" x="4483100" y="4305300"/>
          <p14:tracePt t="419232" x="4495800" y="4298950"/>
          <p14:tracePt t="419250" x="4508500" y="4292600"/>
          <p14:tracePt t="419300" x="4495800" y="4292600"/>
          <p14:tracePt t="419315" x="4489450" y="4292600"/>
          <p14:tracePt t="419332" x="4432300" y="4292600"/>
          <p14:tracePt t="419348" x="4368800" y="4305300"/>
          <p14:tracePt t="419365" x="4298950" y="4318000"/>
          <p14:tracePt t="419382" x="4197350" y="4337050"/>
          <p14:tracePt t="419399" x="4089400" y="4356100"/>
          <p14:tracePt t="419415" x="3956050" y="4381500"/>
          <p14:tracePt t="419432" x="3816350" y="4400550"/>
          <p14:tracePt t="419449" x="3708400" y="4413250"/>
          <p14:tracePt t="419465" x="3619500" y="4419600"/>
          <p14:tracePt t="419483" x="3530600" y="4425950"/>
          <p14:tracePt t="419498" x="3454400" y="4438650"/>
          <p14:tracePt t="419515" x="3384550" y="4457700"/>
          <p14:tracePt t="419531" x="3289300" y="4483100"/>
          <p14:tracePt t="419548" x="3232150" y="4502150"/>
          <p14:tracePt t="419565" x="2952750" y="4521200"/>
          <p14:tracePt t="419582" x="2730500" y="4521200"/>
          <p14:tracePt t="419598" x="2533650" y="4508500"/>
          <p14:tracePt t="419616" x="2279650" y="4495800"/>
          <p14:tracePt t="419632" x="2070100" y="4483100"/>
          <p14:tracePt t="419648" x="1905000" y="4476750"/>
          <p14:tracePt t="419666" x="1765300" y="4476750"/>
          <p14:tracePt t="419681" x="1638300" y="4495800"/>
          <p14:tracePt t="419698" x="1555750" y="4521200"/>
          <p14:tracePt t="419715" x="1466850" y="4540250"/>
          <p14:tracePt t="419734" x="1365250" y="4546600"/>
          <p14:tracePt t="419748" x="1352550" y="4546600"/>
          <p14:tracePt t="419766" x="1346200" y="4546600"/>
          <p14:tracePt t="419782" x="1358900" y="4540250"/>
          <p14:tracePt t="419798" x="1384300" y="4527550"/>
          <p14:tracePt t="419816" x="1409700" y="4521200"/>
          <p14:tracePt t="419833" x="1416050" y="4521200"/>
          <p14:tracePt t="419849" x="1422400" y="4521200"/>
          <p14:tracePt t="419887" x="1422400" y="4527550"/>
          <p14:tracePt t="419943" x="1428750" y="4527550"/>
          <p14:tracePt t="420013" x="1435100" y="4527550"/>
          <p14:tracePt t="420062" x="1441450" y="4527550"/>
          <p14:tracePt t="420158" x="1447800" y="4527550"/>
          <p14:tracePt t="420205" x="1454150" y="4527550"/>
          <p14:tracePt t="420221" x="1460500" y="4527550"/>
          <p14:tracePt t="420444" x="1466850" y="4527550"/>
          <p14:tracePt t="420458" x="1473200" y="4527550"/>
          <p14:tracePt t="420468" x="1479550" y="4527550"/>
          <p14:tracePt t="420480" x="1485900" y="4527550"/>
          <p14:tracePt t="420485" x="1492250" y="4527550"/>
          <p14:tracePt t="420516" x="1498600" y="4527550"/>
          <p14:tracePt t="420533" x="1504950" y="4527550"/>
          <p14:tracePt t="420633" x="1511300" y="4527550"/>
          <p14:tracePt t="420649" x="1517650" y="4527550"/>
          <p14:tracePt t="420665" x="1524000" y="4527550"/>
          <p14:tracePt t="420684" x="1536700" y="4521200"/>
          <p14:tracePt t="420700" x="1536700" y="4514850"/>
          <p14:tracePt t="420717" x="1543050" y="4514850"/>
          <p14:tracePt t="421126" x="1549400" y="4514850"/>
          <p14:tracePt t="421170" x="1555750" y="4514850"/>
          <p14:tracePt t="421175" x="1555750" y="4508500"/>
          <p14:tracePt t="421192" x="1562100" y="4508500"/>
          <p14:tracePt t="421298" x="1568450" y="4508500"/>
          <p14:tracePt t="421322" x="1574800" y="4508500"/>
          <p14:tracePt t="421329" x="1581150" y="4508500"/>
          <p14:tracePt t="421350" x="1587500" y="4508500"/>
          <p14:tracePt t="421367" x="1593850" y="4508500"/>
          <p14:tracePt t="421400" x="1600200" y="4508500"/>
          <p14:tracePt t="421437" x="1606550" y="4508500"/>
          <p14:tracePt t="421798" x="1612900" y="4508500"/>
          <p14:tracePt t="421808" x="1619250" y="4508500"/>
          <p14:tracePt t="421817" x="1638300" y="4508500"/>
          <p14:tracePt t="421834" x="1682750" y="4502150"/>
          <p14:tracePt t="421851" x="1746250" y="4495800"/>
          <p14:tracePt t="421867" x="1828800" y="4489450"/>
          <p14:tracePt t="421883" x="1936750" y="4495800"/>
          <p14:tracePt t="421900" x="2095500" y="4521200"/>
          <p14:tracePt t="421917" x="2228850" y="4527550"/>
          <p14:tracePt t="421934" x="2406650" y="4533900"/>
          <p14:tracePt t="421950" x="2501900" y="4533900"/>
          <p14:tracePt t="421967" x="2565400" y="4527550"/>
          <p14:tracePt t="421984" x="2590800" y="4514850"/>
          <p14:tracePt t="422144" x="2590800" y="4521200"/>
          <p14:tracePt t="422153" x="2597150" y="4521200"/>
          <p14:tracePt t="422170" x="2597150" y="4527550"/>
          <p14:tracePt t="422184" x="2603500" y="4533900"/>
          <p14:tracePt t="422200" x="2603500" y="4540250"/>
          <p14:tracePt t="422218" x="2603500" y="4546600"/>
          <p14:tracePt t="422438" x="2609850" y="4546600"/>
          <p14:tracePt t="422445" x="2609850" y="4540250"/>
          <p14:tracePt t="422453" x="2609850" y="4533900"/>
          <p14:tracePt t="422469" x="2609850" y="4527550"/>
          <p14:tracePt t="422485" x="2609850" y="4521200"/>
          <p14:tracePt t="422501" x="2609850" y="4508500"/>
          <p14:tracePt t="422551" x="2609850" y="4502150"/>
          <p14:tracePt t="422570" x="2628900" y="4502150"/>
          <p14:tracePt t="422584" x="2635250" y="4502150"/>
          <p14:tracePt t="422602" x="2679700" y="4514850"/>
          <p14:tracePt t="422619" x="2736850" y="4514850"/>
          <p14:tracePt t="422635" x="2762250" y="4502150"/>
          <p14:tracePt t="422651" x="2774950" y="4495800"/>
          <p14:tracePt t="422668" x="2794000" y="4476750"/>
          <p14:tracePt t="422685" x="2825750" y="4464050"/>
          <p14:tracePt t="422701" x="2882900" y="4457700"/>
          <p14:tracePt t="422718" x="2952750" y="4451350"/>
          <p14:tracePt t="422734" x="3016250" y="4445000"/>
          <p14:tracePt t="422753" x="3060700" y="4438650"/>
          <p14:tracePt t="422768" x="3073400" y="4438650"/>
          <p14:tracePt t="422807" x="3073400" y="4432300"/>
          <p14:tracePt t="422838" x="3067050" y="4432300"/>
          <p14:tracePt t="422869" x="3073400" y="4432300"/>
          <p14:tracePt t="422877" x="3079750" y="4432300"/>
          <p14:tracePt t="422885" x="3086100" y="4438650"/>
          <p14:tracePt t="422902" x="3092450" y="4438650"/>
          <p14:tracePt t="422935" x="3098800" y="4438650"/>
          <p14:tracePt t="422951" x="3105150" y="4438650"/>
          <p14:tracePt t="422969" x="3111500" y="4432300"/>
          <p14:tracePt t="423027" x="3117850" y="4432300"/>
          <p14:tracePt t="423051" x="3124200" y="4432300"/>
          <p14:tracePt t="423068" x="3136900" y="4432300"/>
          <p14:tracePt t="423085" x="3143250" y="4432300"/>
          <p14:tracePt t="423118" x="3149600" y="4432300"/>
          <p14:tracePt t="423260" x="3155950" y="4432300"/>
          <p14:tracePt t="423268" x="3155950" y="4438650"/>
          <p14:tracePt t="423281" x="3162300" y="4438650"/>
          <p14:tracePt t="423285" x="3168650" y="4438650"/>
          <p14:tracePt t="423302" x="3238500" y="4451350"/>
          <p14:tracePt t="423319" x="3333750" y="4457700"/>
          <p14:tracePt t="423336" x="3403600" y="4451350"/>
          <p14:tracePt t="423352" x="3479800" y="4445000"/>
          <p14:tracePt t="423369" x="3530600" y="4438650"/>
          <p14:tracePt t="423386" x="3549650" y="4432300"/>
          <p14:tracePt t="423402" x="3562350" y="4425950"/>
          <p14:tracePt t="423419" x="3575050" y="4425950"/>
          <p14:tracePt t="423435" x="3581400" y="4425950"/>
          <p14:tracePt t="423452" x="3600450" y="4425950"/>
          <p14:tracePt t="423453" x="3613150" y="4425950"/>
          <p14:tracePt t="423468" x="3625850" y="4425950"/>
          <p14:tracePt t="423485" x="3670300" y="4445000"/>
          <p14:tracePt t="423502" x="3714750" y="4464050"/>
          <p14:tracePt t="423519" x="3740150" y="4470400"/>
          <p14:tracePt t="423535" x="3746500" y="4470400"/>
          <p14:tracePt t="423582" x="3752850" y="4470400"/>
          <p14:tracePt t="423602" x="3778250" y="4470400"/>
          <p14:tracePt t="423619" x="3873500" y="4470400"/>
          <p14:tracePt t="423638" x="3968750" y="4464050"/>
          <p14:tracePt t="423652" x="3994150" y="4464050"/>
          <p14:tracePt t="423670" x="4038600" y="4457700"/>
          <p14:tracePt t="423711" x="4044950" y="4457700"/>
          <p14:tracePt t="423719" x="4044950" y="4464050"/>
          <p14:tracePt t="423735" x="4051300" y="4476750"/>
          <p14:tracePt t="423751" x="4064000" y="4489450"/>
          <p14:tracePt t="423769" x="4083050" y="4495800"/>
          <p14:tracePt t="423785" x="4095750" y="4502150"/>
          <p14:tracePt t="423802" x="4108450" y="4502150"/>
          <p14:tracePt t="423818" x="4114800" y="4502150"/>
          <p14:tracePt t="423837" x="4121150" y="4502150"/>
          <p14:tracePt t="423853" x="4140200" y="4502150"/>
          <p14:tracePt t="423869" x="4159250" y="4502150"/>
          <p14:tracePt t="423886" x="4171950" y="4502150"/>
          <p14:tracePt t="423902" x="4191000" y="4502150"/>
          <p14:tracePt t="423919" x="4203700" y="4502150"/>
          <p14:tracePt t="423953" x="4210050" y="4502150"/>
          <p14:tracePt t="423969" x="4222750" y="4514850"/>
          <p14:tracePt t="423986" x="4241800" y="4540250"/>
          <p14:tracePt t="424002" x="4254500" y="4559300"/>
          <p14:tracePt t="424018" x="4273550" y="4584700"/>
          <p14:tracePt t="424036" x="4298950" y="4603750"/>
          <p14:tracePt t="424052" x="4311650" y="4610100"/>
          <p14:tracePt t="424069" x="4311650" y="4616450"/>
          <p14:tracePt t="424206" x="4318000" y="4616450"/>
          <p14:tracePt t="424219" x="4318000" y="4622800"/>
          <p14:tracePt t="424237" x="4318000" y="4641850"/>
          <p14:tracePt t="424255" x="4318000" y="4654550"/>
          <p14:tracePt t="424332" x="4318000" y="4648200"/>
          <p14:tracePt t="424344" x="4311650" y="4648200"/>
          <p14:tracePt t="424353" x="4311650" y="4641850"/>
          <p14:tracePt t="424456" x="4305300" y="4641850"/>
          <p14:tracePt t="424464" x="4305300" y="4635500"/>
          <p14:tracePt t="424486" x="4298950" y="4635500"/>
          <p14:tracePt t="424669" x="4292600" y="4635500"/>
          <p14:tracePt t="424687" x="4279900" y="4635500"/>
          <p14:tracePt t="424705" x="4273550" y="4641850"/>
          <p14:tracePt t="424720" x="4267200" y="4641850"/>
          <p14:tracePt t="424737" x="4267200" y="4648200"/>
          <p14:tracePt t="424753" x="4260850" y="4648200"/>
          <p14:tracePt t="424814" x="4260850" y="4641850"/>
          <p14:tracePt t="424820" x="4260850" y="4635500"/>
          <p14:tracePt t="424838" x="4260850" y="4629150"/>
          <p14:tracePt t="424856" x="4260850" y="4610100"/>
          <p14:tracePt t="424871" x="4260850" y="4603750"/>
          <p14:tracePt t="424888" x="4267200" y="4591050"/>
          <p14:tracePt t="425068" x="4260850" y="4591050"/>
          <p14:tracePt t="425090" x="4254500" y="4591050"/>
          <p14:tracePt t="425105" x="4254500" y="4597400"/>
          <p14:tracePt t="425120" x="4248150" y="4597400"/>
          <p14:tracePt t="425137" x="4241800" y="4610100"/>
          <p14:tracePt t="425153" x="4235450" y="4616450"/>
          <p14:tracePt t="425186" x="4229100" y="4616450"/>
          <p14:tracePt t="425205" x="4222750" y="4603750"/>
          <p14:tracePt t="425220" x="4216400" y="4597400"/>
          <p14:tracePt t="425237" x="4210050" y="4578350"/>
          <p14:tracePt t="425254" x="4203700" y="4552950"/>
          <p14:tracePt t="425270" x="4203700" y="4540250"/>
          <p14:tracePt t="425286" x="4203700" y="4533900"/>
          <p14:tracePt t="425304" x="4203700" y="4527550"/>
          <p14:tracePt t="425436" x="4197350" y="4527550"/>
          <p14:tracePt t="425488" x="4191000" y="4527550"/>
          <p14:tracePt t="425532" x="4184650" y="4527550"/>
          <p14:tracePt t="425538" x="4178300" y="4527550"/>
          <p14:tracePt t="425553" x="4171950" y="4527550"/>
          <p14:tracePt t="425570" x="4159250" y="4533900"/>
          <p14:tracePt t="425587" x="4152900" y="4546600"/>
          <p14:tracePt t="425604" x="4146550" y="4552950"/>
          <p14:tracePt t="425620" x="4140200" y="4559300"/>
          <p14:tracePt t="425750" x="4133850" y="4565650"/>
          <p14:tracePt t="425758" x="4127500" y="4565650"/>
          <p14:tracePt t="425771" x="4127500" y="4572000"/>
          <p14:tracePt t="425788" x="4121150" y="4578350"/>
          <p14:tracePt t="425803" x="4108450" y="4591050"/>
          <p14:tracePt t="425821" x="4095750" y="4597400"/>
          <p14:tracePt t="425838" x="4089400" y="4597400"/>
          <p14:tracePt t="425854" x="4083050" y="4603750"/>
          <p14:tracePt t="425870" x="4076700" y="4603750"/>
          <p14:tracePt t="425887" x="4070350" y="4603750"/>
          <p14:tracePt t="425904" x="4057650" y="4603750"/>
          <p14:tracePt t="425921" x="4051300" y="4603750"/>
          <p14:tracePt t="426031" x="4044950" y="4610100"/>
          <p14:tracePt t="426044" x="4038600" y="4616450"/>
          <p14:tracePt t="426053" x="4032250" y="4622800"/>
          <p14:tracePt t="426060" x="4025900" y="4629150"/>
          <p14:tracePt t="426071" x="4019550" y="4635500"/>
          <p14:tracePt t="426087" x="4013200" y="4641850"/>
          <p14:tracePt t="426103" x="4006850" y="4648200"/>
          <p14:tracePt t="426120" x="4000500" y="4648200"/>
          <p14:tracePt t="426154" x="3994150" y="4654550"/>
          <p14:tracePt t="426170" x="3987800" y="4654550"/>
          <p14:tracePt t="426187" x="3981450" y="4654550"/>
          <p14:tracePt t="426203" x="3962400" y="4654550"/>
          <p14:tracePt t="426220" x="3937000" y="4654550"/>
          <p14:tracePt t="426237" x="3898900" y="4654550"/>
          <p14:tracePt t="426254" x="3854450" y="4654550"/>
          <p14:tracePt t="426271" x="3803650" y="4654550"/>
          <p14:tracePt t="426288" x="3759200" y="4648200"/>
          <p14:tracePt t="426289" x="3746500" y="4648200"/>
          <p14:tracePt t="426304" x="3714750" y="4648200"/>
          <p14:tracePt t="426320" x="3695700" y="4648200"/>
          <p14:tracePt t="426337" x="3644900" y="4660900"/>
          <p14:tracePt t="426354" x="3587750" y="4673600"/>
          <p14:tracePt t="426370" x="3524250" y="4679950"/>
          <p14:tracePt t="426387" x="3479800" y="4686300"/>
          <p14:tracePt t="426404" x="3429000" y="4686300"/>
          <p14:tracePt t="426420" x="3378200" y="4686300"/>
          <p14:tracePt t="426437" x="3282950" y="4679950"/>
          <p14:tracePt t="426454" x="3162300" y="4679950"/>
          <p14:tracePt t="426471" x="3016250" y="4692650"/>
          <p14:tracePt t="426487" x="2844800" y="4705350"/>
          <p14:tracePt t="426504" x="2692400" y="4711700"/>
          <p14:tracePt t="426521" x="2520950" y="4711700"/>
          <p14:tracePt t="426537" x="2438400" y="4711700"/>
          <p14:tracePt t="426555" x="2343150" y="4705350"/>
          <p14:tracePt t="426571" x="2305050" y="4705350"/>
          <p14:tracePt t="426588" x="2165350" y="4737100"/>
          <p14:tracePt t="426604" x="2019300" y="4762500"/>
          <p14:tracePt t="426621" x="1835150" y="4768850"/>
          <p14:tracePt t="426638" x="1631950" y="4762500"/>
          <p14:tracePt t="426655" x="1466850" y="4743450"/>
          <p14:tracePt t="426680" x="1377950" y="4718050"/>
          <p14:tracePt t="426698" x="1371600" y="4711700"/>
          <p14:tracePt t="426705" x="1371600" y="4705350"/>
          <p14:tracePt t="426721" x="1371600" y="4711700"/>
          <p14:tracePt t="426739" x="1384300" y="4724400"/>
          <p14:tracePt t="426755" x="1403350" y="4749800"/>
          <p14:tracePt t="426756" x="1403350" y="4756150"/>
          <p14:tracePt t="426772" x="1403350" y="4768850"/>
          <p14:tracePt t="426773" x="1403350" y="4775200"/>
          <p14:tracePt t="426788" x="1403350" y="4781550"/>
          <p14:tracePt t="426839" x="1409700" y="4781550"/>
          <p14:tracePt t="426856" x="1416050" y="4781550"/>
          <p14:tracePt t="426905" x="1416050" y="4787900"/>
          <p14:tracePt t="426922" x="1409700" y="4787900"/>
          <p14:tracePt t="426987" x="1416050" y="4775200"/>
          <p14:tracePt t="426994" x="1416050" y="4768850"/>
          <p14:tracePt t="427004" x="1422400" y="4762500"/>
          <p14:tracePt t="427022" x="1441450" y="4743450"/>
          <p14:tracePt t="427039" x="1460500" y="4724400"/>
          <p14:tracePt t="427056" x="1479550" y="4711700"/>
          <p14:tracePt t="427072" x="1504950" y="4699000"/>
          <p14:tracePt t="427089" x="1517650" y="4692650"/>
          <p14:tracePt t="427105" x="1536700" y="4686300"/>
          <p14:tracePt t="427122" x="1555750" y="4686300"/>
          <p14:tracePt t="427139" x="1574800" y="4686300"/>
          <p14:tracePt t="427155" x="1587500" y="4686300"/>
          <p14:tracePt t="427172" x="1593850" y="4686300"/>
          <p14:tracePt t="427188" x="1600200" y="4686300"/>
          <p14:tracePt t="427221" x="1606550" y="4686300"/>
          <p14:tracePt t="427290" x="1612900" y="4686300"/>
          <p14:tracePt t="427296" x="1619250" y="4686300"/>
          <p14:tracePt t="427305" x="1625600" y="4692650"/>
          <p14:tracePt t="427326" x="1638300" y="4692650"/>
          <p14:tracePt t="427338" x="1651000" y="4692650"/>
          <p14:tracePt t="427378" x="1644650" y="4692650"/>
          <p14:tracePt t="427392" x="1638300" y="4692650"/>
          <p14:tracePt t="427422" x="1631950" y="4692650"/>
          <p14:tracePt t="427439" x="1631950" y="4699000"/>
          <p14:tracePt t="427454" x="1631950" y="4711700"/>
          <p14:tracePt t="427471" x="1631950" y="4718050"/>
          <p14:tracePt t="427560" x="1638300" y="4718050"/>
          <p14:tracePt t="427565" x="1644650" y="4718050"/>
          <p14:tracePt t="427573" x="1651000" y="4711700"/>
          <p14:tracePt t="427589" x="1657350" y="4711700"/>
          <p14:tracePt t="427605" x="1670050" y="4705350"/>
          <p14:tracePt t="427622" x="1676400" y="4705350"/>
          <p14:tracePt t="427639" x="1682750" y="4699000"/>
          <p14:tracePt t="427673" x="1682750" y="4686300"/>
          <p14:tracePt t="427809" x="1682750" y="4679950"/>
          <p14:tracePt t="427918" x="1689100" y="4679950"/>
          <p14:tracePt t="428040" x="1695450" y="4679950"/>
          <p14:tracePt t="428046" x="1708150" y="4679950"/>
          <p14:tracePt t="428059" x="1720850" y="4679950"/>
          <p14:tracePt t="428072" x="1778000" y="4679950"/>
          <p14:tracePt t="428089" x="1847850" y="4679950"/>
          <p14:tracePt t="428106" x="1930400" y="4679950"/>
          <p14:tracePt t="428122" x="2025650" y="4686300"/>
          <p14:tracePt t="428139" x="2171700" y="4699000"/>
          <p14:tracePt t="428155" x="2305050" y="4705350"/>
          <p14:tracePt t="428173" x="2451100" y="4711700"/>
          <p14:tracePt t="428189" x="2590800" y="4718050"/>
          <p14:tracePt t="428205" x="2692400" y="4718050"/>
          <p14:tracePt t="428206" x="2724150" y="4718050"/>
          <p14:tracePt t="428223" x="2736850" y="4711700"/>
          <p14:tracePt t="428239" x="2743200" y="4711700"/>
          <p14:tracePt t="428290" x="2749550" y="4711700"/>
          <p14:tracePt t="428306" x="2755900" y="4711700"/>
          <p14:tracePt t="428323" x="2768600" y="4699000"/>
          <p14:tracePt t="428340" x="2781300" y="4692650"/>
          <p14:tracePt t="428373" x="2787650" y="4692650"/>
          <p14:tracePt t="428406" x="2794000" y="4692650"/>
          <p14:tracePt t="428422" x="2813050" y="4699000"/>
          <p14:tracePt t="428439" x="2857500" y="4718050"/>
          <p14:tracePt t="428457" x="2933700" y="4743450"/>
          <p14:tracePt t="428474" x="2984500" y="4756150"/>
          <p14:tracePt t="428492" x="3003550" y="4756150"/>
          <p14:tracePt t="428506" x="3016250" y="4756150"/>
          <p14:tracePt t="428523" x="3022600" y="4749800"/>
          <p14:tracePt t="428539" x="3028950" y="4743450"/>
          <p14:tracePt t="428557" x="3035300" y="4737100"/>
          <p14:tracePt t="428573" x="3060700" y="4737100"/>
          <p14:tracePt t="428591" x="3079750" y="4737100"/>
          <p14:tracePt t="428607" x="3111500" y="4730750"/>
          <p14:tracePt t="428623" x="3117850" y="4730750"/>
          <p14:tracePt t="428695" x="3124200" y="4730750"/>
          <p14:tracePt t="428701" x="3130550" y="4730750"/>
          <p14:tracePt t="428712" x="3136900" y="4730750"/>
          <p14:tracePt t="428723" x="3149600" y="4730750"/>
          <p14:tracePt t="428739" x="3206750" y="4730750"/>
          <p14:tracePt t="428757" x="3257550" y="4724400"/>
          <p14:tracePt t="428773" x="3289300" y="4711700"/>
          <p14:tracePt t="428790" x="3308350" y="4699000"/>
          <p14:tracePt t="428807" x="3327400" y="4686300"/>
          <p14:tracePt t="428808" x="3333750" y="4686300"/>
          <p14:tracePt t="428823" x="3352800" y="4679950"/>
          <p14:tracePt t="428840" x="3365500" y="4679950"/>
          <p14:tracePt t="428856" x="3371850" y="4679950"/>
          <p14:tracePt t="428930" x="3371850" y="4673600"/>
          <p14:tracePt t="428956" x="3378200" y="4667250"/>
          <p14:tracePt t="428973" x="3378200" y="4660900"/>
          <p14:tracePt t="429075" x="3378200" y="4667250"/>
          <p14:tracePt t="429090" x="3371850" y="4679950"/>
          <p14:tracePt t="429107" x="3352800" y="4699000"/>
          <p14:tracePt t="429124" x="3340100" y="4711700"/>
          <p14:tracePt t="429140" x="3321050" y="4718050"/>
          <p14:tracePt t="429158" x="3308350" y="4724400"/>
          <p14:tracePt t="429192" x="3302000" y="4724400"/>
          <p14:tracePt t="429281" x="3308350" y="4718050"/>
          <p14:tracePt t="429291" x="3314700" y="4718050"/>
          <p14:tracePt t="429310" x="3352800" y="4711700"/>
          <p14:tracePt t="429326" x="3435350" y="4711700"/>
          <p14:tracePt t="429340" x="3511550" y="4705350"/>
          <p14:tracePt t="429357" x="3568700" y="4705350"/>
          <p14:tracePt t="429374" x="3625850" y="4705350"/>
          <p14:tracePt t="429390" x="3657600" y="4705350"/>
          <p14:tracePt t="429407" x="3663950" y="4705350"/>
          <p14:tracePt t="429442" x="3670300" y="4699000"/>
          <p14:tracePt t="429457" x="3683000" y="4686300"/>
          <p14:tracePt t="429473" x="3695700" y="4679950"/>
          <p14:tracePt t="429545" x="3702050" y="4679950"/>
          <p14:tracePt t="429554" x="3708400" y="4679950"/>
          <p14:tracePt t="429562" x="3721100" y="4679950"/>
          <p14:tracePt t="429574" x="3740150" y="4679950"/>
          <p14:tracePt t="429590" x="3790950" y="4673600"/>
          <p14:tracePt t="429607" x="3848100" y="4667250"/>
          <p14:tracePt t="429623" x="3924300" y="4654550"/>
          <p14:tracePt t="429641" x="4057650" y="4641850"/>
          <p14:tracePt t="429657" x="4159250" y="4641850"/>
          <p14:tracePt t="429673" x="4406900" y="4641850"/>
          <p14:tracePt t="429691" x="4489450" y="4641850"/>
          <p14:tracePt t="429709" x="4514850" y="4635500"/>
          <p14:tracePt t="429724" x="4521200" y="4635500"/>
          <p14:tracePt t="429757" x="4514850" y="4635500"/>
          <p14:tracePt t="429773" x="4495800" y="4635500"/>
          <p14:tracePt t="429790" x="4489450" y="4641850"/>
          <p14:tracePt t="429807" x="4483100" y="4648200"/>
          <p14:tracePt t="429841" x="4470400" y="4648200"/>
          <p14:tracePt t="429863" x="4451350" y="4648200"/>
          <p14:tracePt t="429873" x="4419600" y="4648200"/>
          <p14:tracePt t="429891" x="4368800" y="4654550"/>
          <p14:tracePt t="429907" x="4311650" y="4654550"/>
          <p14:tracePt t="429924" x="4260850" y="4660900"/>
          <p14:tracePt t="429940" x="4184650" y="4667250"/>
          <p14:tracePt t="429957" x="4108450" y="4673600"/>
          <p14:tracePt t="429974" x="3975100" y="4692650"/>
          <p14:tracePt t="429991" x="3790950" y="4711700"/>
          <p14:tracePt t="430008" x="3689350" y="4724400"/>
          <p14:tracePt t="430024" x="3448050" y="4756150"/>
          <p14:tracePt t="430042" x="3321050" y="4775200"/>
          <p14:tracePt t="430057" x="3206750" y="4781550"/>
          <p14:tracePt t="430074" x="3130550" y="4787900"/>
          <p14:tracePt t="430091" x="3003550" y="4806950"/>
          <p14:tracePt t="430107" x="2851150" y="4845050"/>
          <p14:tracePt t="430125" x="2565400" y="4876800"/>
          <p14:tracePt t="430140" x="2266950" y="4883150"/>
          <p14:tracePt t="430158" x="1955800" y="4889500"/>
          <p14:tracePt t="430175" x="1746250" y="4883150"/>
          <p14:tracePt t="430191" x="1574800" y="4864100"/>
          <p14:tracePt t="430207" x="1460500" y="4838700"/>
          <p14:tracePt t="430225" x="1346200" y="4819650"/>
          <p14:tracePt t="430242" x="1301750" y="4813300"/>
          <p14:tracePt t="430258" x="1270000" y="4819650"/>
          <p14:tracePt t="430274" x="1250950" y="4832350"/>
          <p14:tracePt t="430292" x="1250950" y="4845050"/>
          <p14:tracePt t="430308" x="1244600" y="4851400"/>
          <p14:tracePt t="430358" x="1244600" y="4857750"/>
          <p14:tracePt t="430374" x="1250950" y="4857750"/>
          <p14:tracePt t="430391" x="1250950" y="4864100"/>
          <p14:tracePt t="430408" x="1257300" y="4870450"/>
          <p14:tracePt t="430425" x="1270000" y="4870450"/>
          <p14:tracePt t="430440" x="1289050" y="4876800"/>
          <p14:tracePt t="430459" x="1308100" y="4883150"/>
          <p14:tracePt t="430475" x="1333500" y="4883150"/>
          <p14:tracePt t="430492" x="1346200" y="4883150"/>
          <p14:tracePt t="430508" x="1365250" y="4889500"/>
          <p14:tracePt t="430526" x="1397000" y="4889500"/>
          <p14:tracePt t="430543" x="1416050" y="4895850"/>
          <p14:tracePt t="430558" x="1428750" y="4902200"/>
          <p14:tracePt t="430575" x="1441450" y="4902200"/>
          <p14:tracePt t="430591" x="1454150" y="4908550"/>
          <p14:tracePt t="430608" x="1460500" y="4908550"/>
          <p14:tracePt t="430678" x="1460500" y="4914900"/>
          <p14:tracePt t="430691" x="1460500" y="4921250"/>
          <p14:tracePt t="430708" x="1460500" y="4927600"/>
          <p14:tracePt t="430725" x="1460500" y="4933950"/>
          <p14:tracePt t="430741" x="1466850" y="4933950"/>
          <p14:tracePt t="430793" x="1473200" y="4933950"/>
          <p14:tracePt t="430806" x="1473200" y="4940300"/>
          <p14:tracePt t="430824" x="1479550" y="4940300"/>
          <p14:tracePt t="430841" x="1492250" y="4946650"/>
          <p14:tracePt t="430874" x="1492250" y="4953000"/>
          <p14:tracePt t="430909" x="1498600" y="4953000"/>
          <p14:tracePt t="430925" x="1498600" y="4959350"/>
          <p14:tracePt t="430942" x="1504950" y="4959350"/>
          <p14:tracePt t="430958" x="1511300" y="4959350"/>
          <p14:tracePt t="430976" x="1524000" y="4965700"/>
          <p14:tracePt t="430991" x="1530350" y="4965700"/>
          <p14:tracePt t="431008" x="1536700" y="4959350"/>
          <p14:tracePt t="431026" x="1549400" y="4959350"/>
          <p14:tracePt t="431041" x="1568450" y="4953000"/>
          <p14:tracePt t="431058" x="1593850" y="4946650"/>
          <p14:tracePt t="431074" x="1612900" y="4940300"/>
          <p14:tracePt t="431092" x="1625600" y="4940300"/>
          <p14:tracePt t="431109" x="1631950" y="4940300"/>
          <p14:tracePt t="431169" x="1631950" y="4946650"/>
          <p14:tracePt t="431183" x="1631950" y="4953000"/>
          <p14:tracePt t="431629" x="1631950" y="4959350"/>
          <p14:tracePt t="431635" x="1638300" y="4959350"/>
          <p14:tracePt t="431644" x="1651000" y="4965700"/>
          <p14:tracePt t="431660" x="1670050" y="4972050"/>
          <p14:tracePt t="431675" x="1682750" y="4978400"/>
          <p14:tracePt t="431694" x="1708150" y="4984750"/>
          <p14:tracePt t="431709" x="1714500" y="4984750"/>
          <p14:tracePt t="431742" x="1720850" y="4984750"/>
          <p14:tracePt t="431759" x="1727200" y="4984750"/>
          <p14:tracePt t="431777" x="1733550" y="4984750"/>
          <p14:tracePt t="431792" x="1746250" y="4978400"/>
          <p14:tracePt t="431842" x="1746250" y="4972050"/>
          <p14:tracePt t="431858" x="1746250" y="4965700"/>
          <p14:tracePt t="431875" x="1733550" y="4965700"/>
          <p14:tracePt t="431892" x="1701800" y="4959350"/>
          <p14:tracePt t="431909" x="1631950" y="4959350"/>
          <p14:tracePt t="431925" x="1574800" y="4953000"/>
          <p14:tracePt t="431942" x="1504950" y="4946650"/>
          <p14:tracePt t="431962" x="1466850" y="4933950"/>
          <p14:tracePt t="431978" x="1447800" y="4927600"/>
          <p14:tracePt t="432081" x="1454150" y="4927600"/>
          <p14:tracePt t="432095" x="1473200" y="4927600"/>
          <p14:tracePt t="432109" x="1504950" y="4933950"/>
          <p14:tracePt t="432125" x="1549400" y="4933950"/>
          <p14:tracePt t="432143" x="1587500" y="4940300"/>
          <p14:tracePt t="432160" x="1638300" y="4940300"/>
          <p14:tracePt t="432176" x="1676400" y="4940300"/>
          <p14:tracePt t="432193" x="1727200" y="4940300"/>
          <p14:tracePt t="432209" x="1746250" y="4940300"/>
          <p14:tracePt t="432228" x="1765300" y="4940300"/>
          <p14:tracePt t="432245" x="1771650" y="4946650"/>
          <p14:tracePt t="432275" x="1778000" y="4953000"/>
          <p14:tracePt t="432293" x="1784350" y="4959350"/>
          <p14:tracePt t="432309" x="1790700" y="4959350"/>
          <p14:tracePt t="432326" x="1809750" y="4959350"/>
          <p14:tracePt t="432342" x="1828800" y="4959350"/>
          <p14:tracePt t="432360" x="1854200" y="4953000"/>
          <p14:tracePt t="432376" x="1911350" y="4946650"/>
          <p14:tracePt t="432393" x="1993900" y="4940300"/>
          <p14:tracePt t="432410" x="2070100" y="4921250"/>
          <p14:tracePt t="432427" x="2120900" y="4908550"/>
          <p14:tracePt t="432443" x="2184400" y="4889500"/>
          <p14:tracePt t="432460" x="2222500" y="4876800"/>
          <p14:tracePt t="432475" x="2279650" y="4851400"/>
          <p14:tracePt t="432493" x="2349500" y="4826000"/>
          <p14:tracePt t="432509" x="2381250" y="4819650"/>
          <p14:tracePt t="432526" x="2400300" y="4813300"/>
          <p14:tracePt t="432542" x="2406650" y="4813300"/>
          <p14:tracePt t="432712" x="2406650" y="4819650"/>
          <p14:tracePt t="432720" x="2406650" y="4826000"/>
          <p14:tracePt t="432743" x="2419350" y="4857750"/>
          <p14:tracePt t="432760" x="2438400" y="4908550"/>
          <p14:tracePt t="432776" x="2457450" y="4946650"/>
          <p14:tracePt t="432793" x="2470150" y="4978400"/>
          <p14:tracePt t="432810" x="2495550" y="5010150"/>
          <p14:tracePt t="432827" x="2495550" y="5016500"/>
          <p14:tracePt t="432861" x="2501900" y="5016500"/>
          <p14:tracePt t="432877" x="2501900" y="5010150"/>
          <p14:tracePt t="432893" x="2508250" y="4997450"/>
          <p14:tracePt t="432910" x="2508250" y="4991100"/>
          <p14:tracePt t="432960" x="2514600" y="4997450"/>
          <p14:tracePt t="432976" x="2527300" y="5003800"/>
          <p14:tracePt t="432993" x="2546350" y="5016500"/>
          <p14:tracePt t="433010" x="2590800" y="5022850"/>
          <p14:tracePt t="433027" x="2616200" y="5016500"/>
          <p14:tracePt t="433043" x="2641600" y="5003800"/>
          <p14:tracePt t="433060" x="2679700" y="4997450"/>
          <p14:tracePt t="433076" x="2794000" y="4997450"/>
          <p14:tracePt t="433094" x="2978150" y="5022850"/>
          <p14:tracePt t="433110" x="3168650" y="5054600"/>
          <p14:tracePt t="433127" x="3340100" y="5080000"/>
          <p14:tracePt t="433146" x="3486150" y="5092700"/>
          <p14:tracePt t="433159" x="3556000" y="5099050"/>
          <p14:tracePt t="433177" x="3562350" y="5099050"/>
          <p14:tracePt t="433194" x="3562350" y="5092700"/>
          <p14:tracePt t="433210" x="3536950" y="5086350"/>
          <p14:tracePt t="433227" x="3517900" y="5086350"/>
          <p14:tracePt t="433283" x="3517900" y="5080000"/>
          <p14:tracePt t="433294" x="3517900" y="5073650"/>
          <p14:tracePt t="433310" x="3517900" y="5060950"/>
          <p14:tracePt t="433327" x="3517900" y="5041900"/>
          <p14:tracePt t="433347" x="3530600" y="5016500"/>
          <p14:tracePt t="433360" x="3536950" y="4991100"/>
          <p14:tracePt t="433377" x="3543300" y="4984750"/>
          <p14:tracePt t="433429" x="3549650" y="4991100"/>
          <p14:tracePt t="433445" x="3549650" y="4997450"/>
          <p14:tracePt t="433461" x="3556000" y="5022850"/>
          <p14:tracePt t="433477" x="3562350" y="5054600"/>
          <p14:tracePt t="433494" x="3568700" y="5073650"/>
          <p14:tracePt t="433511" x="3568700" y="5086350"/>
          <p14:tracePt t="433527" x="3568700" y="5099050"/>
          <p14:tracePt t="433544" x="3562350" y="5099050"/>
          <p14:tracePt t="433559" x="3562350" y="5105400"/>
          <p14:tracePt t="433577" x="3556000" y="5105400"/>
          <p14:tracePt t="433610" x="3549650" y="5105400"/>
          <p14:tracePt t="433644" x="3549650" y="5099050"/>
          <p14:tracePt t="433661" x="3549650" y="5092700"/>
          <p14:tracePt t="433676" x="3556000" y="5086350"/>
          <p14:tracePt t="433693" x="3562350" y="5080000"/>
          <p14:tracePt t="433711" x="3581400" y="5080000"/>
          <p14:tracePt t="433727" x="3594100" y="5080000"/>
          <p14:tracePt t="433744" x="3606800" y="5080000"/>
          <p14:tracePt t="433760" x="3625850" y="5080000"/>
          <p14:tracePt t="433778" x="3644900" y="5080000"/>
          <p14:tracePt t="433794" x="3663950" y="5080000"/>
          <p14:tracePt t="433811" x="3670300" y="5080000"/>
          <p14:tracePt t="433844" x="3676650" y="5067300"/>
          <p14:tracePt t="433861" x="3676650" y="5054600"/>
          <p14:tracePt t="433877" x="3676650" y="5048250"/>
          <p14:tracePt t="433894" x="3689350" y="5035550"/>
          <p14:tracePt t="433912" x="3714750" y="5010150"/>
          <p14:tracePt t="433927" x="3727450" y="4991100"/>
          <p14:tracePt t="433943" x="3733800" y="4972050"/>
          <p14:tracePt t="433961" x="3740150" y="4959350"/>
          <p14:tracePt t="433977" x="3746500" y="4946650"/>
          <p14:tracePt t="433995" x="3759200" y="4933950"/>
          <p14:tracePt t="434010" x="3778250" y="4914900"/>
          <p14:tracePt t="434027" x="3816350" y="4895850"/>
          <p14:tracePt t="434044" x="3873500" y="4864100"/>
          <p14:tracePt t="434061" x="3917950" y="4813300"/>
          <p14:tracePt t="434077" x="3949700" y="4762500"/>
          <p14:tracePt t="434095" x="3994150" y="4705350"/>
          <p14:tracePt t="434110" x="4038600" y="4641850"/>
          <p14:tracePt t="434127" x="4089400" y="4565650"/>
          <p14:tracePt t="434145" x="4152900" y="4457700"/>
          <p14:tracePt t="434163" x="4210050" y="4381500"/>
          <p14:tracePt t="434177" x="4267200" y="4305300"/>
          <p14:tracePt t="434194" x="4349750" y="4216400"/>
          <p14:tracePt t="434211" x="4451350" y="4121150"/>
          <p14:tracePt t="434227" x="4533900" y="4038600"/>
          <p14:tracePt t="434245" x="4597400" y="3956050"/>
          <p14:tracePt t="434261" x="4622800" y="3905250"/>
          <p14:tracePt t="434278" x="4635500" y="3841750"/>
          <p14:tracePt t="434295" x="4641850" y="3790950"/>
          <p14:tracePt t="434311" x="4673600" y="3727450"/>
          <p14:tracePt t="434330" x="4711700" y="3683000"/>
          <p14:tracePt t="434344" x="4768850" y="3632200"/>
          <p14:tracePt t="434361" x="4832350" y="3581400"/>
          <p14:tracePt t="434378" x="4914900" y="3524250"/>
          <p14:tracePt t="434396" x="5010150" y="3403600"/>
          <p14:tracePt t="434411" x="5029200" y="3308350"/>
          <p14:tracePt t="434430" x="5041900" y="3219450"/>
          <p14:tracePt t="434446" x="5048250" y="3130550"/>
          <p14:tracePt t="434460" x="5054600" y="3060700"/>
          <p14:tracePt t="434477" x="5060950" y="3009900"/>
          <p14:tracePt t="434495" x="5067300" y="2990850"/>
          <p14:tracePt t="434513" x="5080000" y="2984500"/>
          <p14:tracePt t="434545" x="5086350" y="2971800"/>
          <p14:tracePt t="434563" x="5099050" y="2940050"/>
          <p14:tracePt t="434578" x="5111750" y="2901950"/>
          <p14:tracePt t="434594" x="5130800" y="2851150"/>
          <p14:tracePt t="434611" x="5143500" y="2819400"/>
          <p14:tracePt t="434628" x="5168900" y="2787650"/>
          <p14:tracePt t="434645" x="5226050" y="2749550"/>
          <p14:tracePt t="434662" x="5245100" y="2743200"/>
          <p14:tracePt t="434678" x="5257800" y="2730500"/>
          <p14:tracePt t="434783" x="5251450" y="2730500"/>
          <p14:tracePt t="434795" x="5245100" y="2730500"/>
          <p14:tracePt t="434811" x="5232400" y="2724150"/>
          <p14:tracePt t="434828" x="5226050" y="2724150"/>
          <p14:tracePt t="434844" x="5213350" y="2724150"/>
          <p14:tracePt t="434862" x="5200650" y="2724150"/>
          <p14:tracePt t="434878" x="5187950" y="2724150"/>
          <p14:tracePt t="434894" x="5187950" y="2730500"/>
          <p14:tracePt t="434944" x="5181600" y="2724150"/>
          <p14:tracePt t="434962" x="5181600" y="2711450"/>
          <p14:tracePt t="434978" x="5175250" y="2705100"/>
          <p14:tracePt t="435012" x="5175250" y="2698750"/>
          <p14:tracePt t="438764" x="5168900" y="2698750"/>
          <p14:tracePt t="438771" x="5162550" y="2698750"/>
          <p14:tracePt t="438781" x="5149850" y="2692400"/>
          <p14:tracePt t="438798" x="5105400" y="2692400"/>
          <p14:tracePt t="438815" x="5048250" y="2692400"/>
          <p14:tracePt t="438834" x="4984750" y="2686050"/>
          <p14:tracePt t="438850" x="4940300" y="2686050"/>
          <p14:tracePt t="438865" x="4914900" y="2686050"/>
          <p14:tracePt t="438882" x="4902200" y="2686050"/>
          <p14:tracePt t="438883" x="4889500" y="2686050"/>
          <p14:tracePt t="438898" x="4883150" y="2686050"/>
          <p14:tracePt t="438915" x="4826000" y="2686050"/>
          <p14:tracePt t="438931" x="4737100" y="2705100"/>
          <p14:tracePt t="438948" x="4610100" y="2755900"/>
          <p14:tracePt t="438965" x="4489450" y="2800350"/>
          <p14:tracePt t="438982" x="4457700" y="2832100"/>
          <p14:tracePt t="438998" x="4451350" y="2882900"/>
          <p14:tracePt t="439014" x="4451350" y="2927350"/>
          <p14:tracePt t="439032" x="4438650" y="2978150"/>
          <p14:tracePt t="439048" x="4425950" y="3035300"/>
          <p14:tracePt t="439064" x="4419600" y="3111500"/>
          <p14:tracePt t="439082" x="4419600" y="3206750"/>
          <p14:tracePt t="439099" x="4413250" y="3321050"/>
          <p14:tracePt t="439115" x="4400550" y="3403600"/>
          <p14:tracePt t="439131" x="4368800" y="3479800"/>
          <p14:tracePt t="439150" x="4298950" y="3587750"/>
          <p14:tracePt t="439168" x="4248150" y="3657600"/>
          <p14:tracePt t="439182" x="4216400" y="3733800"/>
          <p14:tracePt t="439198" x="4191000" y="3810000"/>
          <p14:tracePt t="439215" x="4184650" y="3886200"/>
          <p14:tracePt t="439231" x="4178300" y="3949700"/>
          <p14:tracePt t="439248" x="4165600" y="4000500"/>
          <p14:tracePt t="439267" x="4146550" y="4032250"/>
          <p14:tracePt t="439281" x="4133850" y="4038600"/>
          <p14:tracePt t="439299" x="4127500" y="4044950"/>
          <p14:tracePt t="439416" x="4121150" y="4044950"/>
          <p14:tracePt t="439469" x="4114800" y="4044950"/>
          <p14:tracePt t="439482" x="4102100" y="4032250"/>
          <p14:tracePt t="439499" x="4076700" y="4025900"/>
          <p14:tracePt t="439516" x="4051300" y="4019550"/>
          <p14:tracePt t="439532" x="4019550" y="4013200"/>
          <p14:tracePt t="439549" x="4000500" y="4013200"/>
          <p14:tracePt t="439565" x="3968750" y="4019550"/>
          <p14:tracePt t="439582" x="3943350" y="4025900"/>
          <p14:tracePt t="439599" x="3917950" y="4032250"/>
          <p14:tracePt t="439618" x="3854450" y="4044950"/>
          <p14:tracePt t="439635" x="3816350" y="4051300"/>
          <p14:tracePt t="439649" x="3784600" y="4051300"/>
          <p14:tracePt t="439665" x="3771900" y="4051300"/>
          <p14:tracePt t="439682" x="3759200" y="4051300"/>
          <p14:tracePt t="439699" x="3727450" y="4025900"/>
          <p14:tracePt t="439715" x="3695700" y="4000500"/>
          <p14:tracePt t="439734" x="3644900" y="3975100"/>
          <p14:tracePt t="439748" x="3594100" y="3956050"/>
          <p14:tracePt t="439766" x="3562350" y="3943350"/>
          <p14:tracePt t="439782" x="3568700" y="3943350"/>
          <p14:tracePt t="439799" x="3632200" y="3956050"/>
          <p14:tracePt t="439816" x="3727450" y="3962400"/>
          <p14:tracePt t="439833" x="3860800" y="3975100"/>
          <p14:tracePt t="439834" x="3930650" y="3981450"/>
          <p14:tracePt t="439848" x="4000500" y="3981450"/>
          <p14:tracePt t="439865" x="4108450" y="3981450"/>
          <p14:tracePt t="439882" x="4165600" y="3981450"/>
          <p14:tracePt t="439899" x="4171950" y="3981450"/>
          <p14:tracePt t="439951" x="4171950" y="3975100"/>
          <p14:tracePt t="440000" x="4171950" y="3968750"/>
          <p14:tracePt t="440015" x="4171950" y="3962400"/>
          <p14:tracePt t="440032" x="4171950" y="3949700"/>
          <p14:tracePt t="440049" x="4178300" y="3930650"/>
          <p14:tracePt t="440082" x="4191000" y="3930650"/>
          <p14:tracePt t="440099" x="4267200" y="3937000"/>
          <p14:tracePt t="440115" x="4406900" y="3962400"/>
          <p14:tracePt t="440132" x="4546600" y="3968750"/>
          <p14:tracePt t="440149" x="4686300" y="3968750"/>
          <p14:tracePt t="440165" x="4768850" y="3943350"/>
          <p14:tracePt t="440182" x="4800600" y="3917950"/>
          <p14:tracePt t="440198" x="4819650" y="3892550"/>
          <p14:tracePt t="440215" x="4819650" y="3873500"/>
          <p14:tracePt t="440232" x="4813300" y="3848100"/>
          <p14:tracePt t="440249" x="4800600" y="3835400"/>
          <p14:tracePt t="440265" x="4781550" y="3829050"/>
          <p14:tracePt t="440282" x="4768850" y="3816350"/>
          <p14:tracePt t="440299" x="4749800" y="3810000"/>
          <p14:tracePt t="440315" x="4699000" y="3790950"/>
          <p14:tracePt t="440332" x="4635500" y="3765550"/>
          <p14:tracePt t="440349" x="4533900" y="3752850"/>
          <p14:tracePt t="440366" x="4445000" y="3746500"/>
          <p14:tracePt t="440382" x="4337050" y="3746500"/>
          <p14:tracePt t="440399" x="4260850" y="3740150"/>
          <p14:tracePt t="440415" x="4165600" y="3740150"/>
          <p14:tracePt t="440433" x="4114800" y="3740150"/>
          <p14:tracePt t="440449" x="4044950" y="3752850"/>
          <p14:tracePt t="440467" x="3981450" y="3778250"/>
          <p14:tracePt t="440483" x="3841750" y="3816350"/>
          <p14:tracePt t="440500" x="3727450" y="3854450"/>
          <p14:tracePt t="440516" x="3683000" y="3892550"/>
          <p14:tracePt t="440533" x="3663950" y="3930650"/>
          <p14:tracePt t="440550" x="3657600" y="3981450"/>
          <p14:tracePt t="440566" x="3657600" y="4013200"/>
          <p14:tracePt t="440583" x="3657600" y="4038600"/>
          <p14:tracePt t="440599" x="3651250" y="4057650"/>
          <p14:tracePt t="440616" x="3638550" y="4076700"/>
          <p14:tracePt t="440633" x="3625850" y="4076700"/>
          <p14:tracePt t="440650" x="3613150" y="4083050"/>
          <p14:tracePt t="440686" x="3606800" y="4089400"/>
          <p14:tracePt t="440699" x="3606800" y="4095750"/>
          <p14:tracePt t="440717" x="3587750" y="4121150"/>
          <p14:tracePt t="440733" x="3556000" y="4146550"/>
          <p14:tracePt t="440750" x="3517900" y="4159250"/>
          <p14:tracePt t="440767" x="3467100" y="4178300"/>
          <p14:tracePt t="440783" x="3435350" y="4184650"/>
          <p14:tracePt t="440800" x="3409950" y="4184650"/>
          <p14:tracePt t="440816" x="3403600" y="4184650"/>
          <p14:tracePt t="440833" x="3397250" y="4184650"/>
          <p14:tracePt t="440850" x="3390900" y="4191000"/>
          <p14:tracePt t="440867" x="3371850" y="4191000"/>
          <p14:tracePt t="440883" x="3352800" y="4197350"/>
          <p14:tracePt t="440886" x="3346450" y="4197350"/>
          <p14:tracePt t="441186" x="3340100" y="4197350"/>
          <p14:tracePt t="441192" x="3327400" y="4203700"/>
          <p14:tracePt t="441201" x="3308350" y="4203700"/>
          <p14:tracePt t="441216" x="3289300" y="4203700"/>
          <p14:tracePt t="441234" x="3232150" y="4191000"/>
          <p14:tracePt t="441250" x="3200400" y="4178300"/>
          <p14:tracePt t="441270" x="3175000" y="4165600"/>
          <p14:tracePt t="441286" x="3124200" y="4159250"/>
          <p14:tracePt t="441300" x="2978150" y="4140200"/>
          <p14:tracePt t="441317" x="2794000" y="4102100"/>
          <p14:tracePt t="441333" x="2546350" y="4057650"/>
          <p14:tracePt t="441350" x="2317750" y="4006850"/>
          <p14:tracePt t="441367" x="2152650" y="3962400"/>
          <p14:tracePt t="441383" x="2006600" y="3930650"/>
          <p14:tracePt t="441384" x="1962150" y="3924300"/>
          <p14:tracePt t="441400" x="1949450" y="3917950"/>
          <p14:tracePt t="441417" x="1943100" y="3917950"/>
          <p14:tracePt t="441434" x="1943100" y="3937000"/>
          <p14:tracePt t="441451" x="1943100" y="3968750"/>
          <p14:tracePt t="441466" x="1943100" y="4000500"/>
          <p14:tracePt t="441484" x="1898650" y="4032250"/>
          <p14:tracePt t="441500" x="1854200" y="4051300"/>
          <p14:tracePt t="441517" x="1784350" y="4064000"/>
          <p14:tracePt t="441533" x="1733550" y="4070350"/>
          <p14:tracePt t="441551" x="1714500" y="4076700"/>
          <p14:tracePt t="441567" x="1695450" y="4089400"/>
          <p14:tracePt t="441584" x="1619250" y="4121150"/>
          <p14:tracePt t="441600" x="1517650" y="4146550"/>
          <p14:tracePt t="441617" x="1358900" y="4159250"/>
          <p14:tracePt t="441634" x="1181100" y="4165600"/>
          <p14:tracePt t="441650" x="1066800" y="4165600"/>
          <p14:tracePt t="441650" x="1022350" y="4165600"/>
          <p14:tracePt t="441667" x="971550" y="4165600"/>
          <p14:tracePt t="441684" x="946150" y="4159250"/>
          <p14:tracePt t="441765" x="946150" y="4152900"/>
          <p14:tracePt t="441842" x="952500" y="4152900"/>
          <p14:tracePt t="441897" x="958850" y="4152900"/>
          <p14:tracePt t="441905" x="965200" y="4152900"/>
          <p14:tracePt t="441914" x="977900" y="4152900"/>
          <p14:tracePt t="441933" x="1035050" y="4178300"/>
          <p14:tracePt t="441951" x="1111250" y="4210050"/>
          <p14:tracePt t="441968" x="1174750" y="4229100"/>
          <p14:tracePt t="441984" x="1276350" y="4241800"/>
          <p14:tracePt t="442001" x="1422400" y="4241800"/>
          <p14:tracePt t="442019" x="1524000" y="4222750"/>
          <p14:tracePt t="442035" x="1606550" y="4216400"/>
          <p14:tracePt t="442051" x="1790700" y="4216400"/>
          <p14:tracePt t="442068" x="1924050" y="4216400"/>
          <p14:tracePt t="442084" x="2006600" y="4210050"/>
          <p14:tracePt t="442103" x="2057400" y="4197350"/>
          <p14:tracePt t="442120" x="2076450" y="4171950"/>
          <p14:tracePt t="442134" x="2076450" y="4133850"/>
          <p14:tracePt t="442150" x="2076450" y="4095750"/>
          <p14:tracePt t="442168" x="2057400" y="4044950"/>
          <p14:tracePt t="442184" x="2044700" y="4006850"/>
          <p14:tracePt t="442201" x="2019300" y="3968750"/>
          <p14:tracePt t="442218" x="1987550" y="3943350"/>
          <p14:tracePt t="442234" x="1905000" y="3924300"/>
          <p14:tracePt t="442251" x="1822450" y="3911600"/>
          <p14:tracePt t="442267" x="1752600" y="3905250"/>
          <p14:tracePt t="442285" x="1689100" y="3898900"/>
          <p14:tracePt t="442301" x="1631950" y="3886200"/>
          <p14:tracePt t="442318" x="1600200" y="3879850"/>
          <p14:tracePt t="442334" x="1587500" y="3879850"/>
          <p14:tracePt t="442351" x="1587500" y="3898900"/>
          <p14:tracePt t="442368" x="1606550" y="3911600"/>
          <p14:tracePt t="442388" x="1631950" y="3930650"/>
          <p14:tracePt t="442401" x="1644650" y="3943350"/>
          <p14:tracePt t="442417" x="1657350" y="3956050"/>
          <p14:tracePt t="442435" x="1663700" y="3962400"/>
          <p14:tracePt t="442438" x="1670050" y="3962400"/>
          <p14:tracePt t="442468" x="1682750" y="3962400"/>
          <p14:tracePt t="442485" x="1689100" y="3968750"/>
          <p14:tracePt t="442559" x="1695450" y="3968750"/>
          <p14:tracePt t="442639" x="1689100" y="3968750"/>
          <p14:tracePt t="442648" x="1689100" y="3975100"/>
          <p14:tracePt t="442657" x="1682750" y="3975100"/>
          <p14:tracePt t="442671" x="1663700" y="3975100"/>
          <p14:tracePt t="442685" x="1657350" y="3975100"/>
          <p14:tracePt t="442701" x="1651000" y="3968750"/>
          <p14:tracePt t="444541" x="1651000" y="3975100"/>
          <p14:tracePt t="444552" x="1651000" y="3981450"/>
          <p14:tracePt t="444570" x="1644650" y="3994150"/>
          <p14:tracePt t="444602" x="1644650" y="4000500"/>
          <p14:tracePt t="444620" x="1644650" y="4006850"/>
          <p14:tracePt t="444776" x="1644650" y="4013200"/>
          <p14:tracePt t="444790" x="1644650" y="4019550"/>
          <p14:tracePt t="444798" x="1644650" y="4032250"/>
          <p14:tracePt t="444805" x="1644650" y="4044950"/>
          <p14:tracePt t="444819" x="1644650" y="4057650"/>
          <p14:tracePt t="444837" x="1644650" y="4064000"/>
          <p14:tracePt t="445058" x="1644650" y="4070350"/>
          <p14:tracePt t="445087" x="1644650" y="4076700"/>
          <p14:tracePt t="457344" x="1638300" y="4076700"/>
          <p14:tracePt t="457349" x="1625600" y="4089400"/>
          <p14:tracePt t="457364" x="1555750" y="4159250"/>
          <p14:tracePt t="457384" x="1485900" y="4267200"/>
          <p14:tracePt t="457397" x="1441450" y="4343400"/>
          <p14:tracePt t="457414" x="1435100" y="4356100"/>
          <p14:tracePt t="471284" x="1416050" y="4356100"/>
          <p14:tracePt t="471292" x="1377950" y="4356100"/>
          <p14:tracePt t="471309" x="1308100" y="4356100"/>
          <p14:tracePt t="471325" x="1206500" y="4349750"/>
          <p14:tracePt t="471344" x="1054100" y="4356100"/>
          <p14:tracePt t="471358" x="857250" y="4425950"/>
          <p14:tracePt t="471375" x="711200" y="4514850"/>
          <p14:tracePt t="471393" x="609600" y="4654550"/>
          <p14:tracePt t="471410" x="596900" y="4775200"/>
          <p14:tracePt t="471428" x="609600" y="4889500"/>
          <p14:tracePt t="471445" x="622300" y="5016500"/>
          <p14:tracePt t="471462" x="596900" y="5099050"/>
          <p14:tracePt t="471475" x="577850" y="5130800"/>
          <p14:tracePt t="471492" x="482600" y="5302250"/>
          <p14:tracePt t="471510" x="368300" y="5429250"/>
          <p14:tracePt t="471525" x="247650" y="5556250"/>
          <p14:tracePt t="471542" x="171450" y="5651500"/>
          <p14:tracePt t="471559" x="152400" y="5689600"/>
          <p14:tracePt t="471576" x="146050" y="5734050"/>
          <p14:tracePt t="471593" x="133350" y="5778500"/>
          <p14:tracePt t="471609" x="127000" y="5829300"/>
          <p14:tracePt t="471626" x="101600" y="5873750"/>
          <p14:tracePt t="471643" x="76200" y="5905500"/>
          <p14:tracePt t="471659" x="76200" y="5924550"/>
          <p14:tracePt t="471692" x="82550" y="5911850"/>
          <p14:tracePt t="471694" x="76200" y="5829300"/>
          <p14:tracePt t="471709" x="63500" y="5740400"/>
          <p14:tracePt t="471984" x="38100" y="4000500"/>
          <p14:tracePt t="471997" x="101600" y="4133850"/>
          <p14:tracePt t="472009" x="247650" y="4375150"/>
          <p14:tracePt t="472026" x="476250" y="4641850"/>
          <p14:tracePt t="472042" x="730250" y="4876800"/>
          <p14:tracePt t="472062" x="1098550" y="5137150"/>
          <p14:tracePt t="472075" x="1447800" y="5327650"/>
          <p14:tracePt t="472092" x="1860550" y="5499100"/>
          <p14:tracePt t="472110" x="2241550" y="5619750"/>
          <p14:tracePt t="472126" x="2647950" y="5734050"/>
          <p14:tracePt t="472143" x="3206750" y="5842000"/>
          <p14:tracePt t="472159" x="3371850" y="5854700"/>
          <p14:tracePt t="472176" x="3759200" y="5867400"/>
          <p14:tracePt t="472193" x="4324350" y="5854700"/>
          <p14:tracePt t="472210" x="4648200" y="5835650"/>
          <p14:tracePt t="472228" x="4870450" y="5810250"/>
          <p14:tracePt t="472242" x="5016500" y="5765800"/>
          <p14:tracePt t="472259" x="5156200" y="5689600"/>
          <p14:tracePt t="472276" x="5321300" y="5613400"/>
          <p14:tracePt t="472293" x="5524500" y="5543550"/>
          <p14:tracePt t="472309" x="5651500" y="5486400"/>
          <p14:tracePt t="472326" x="5727700" y="5429250"/>
          <p14:tracePt t="472342" x="5765800" y="5378450"/>
          <p14:tracePt t="472360" x="5791200" y="5340350"/>
          <p14:tracePt t="472376" x="5810250" y="5295900"/>
          <p14:tracePt t="472393" x="5816600" y="5251450"/>
          <p14:tracePt t="472409" x="5816600" y="5213350"/>
          <p14:tracePt t="472426" x="5803900" y="5194300"/>
          <p14:tracePt t="472443" x="5797550" y="5187950"/>
          <p14:tracePt t="472476" x="5797550" y="5181600"/>
          <p14:tracePt t="472510" x="5797550" y="5175250"/>
          <p14:tracePt t="472525" x="5810250" y="5168900"/>
          <p14:tracePt t="472542" x="5848350" y="5149850"/>
          <p14:tracePt t="472560" x="5975350" y="5105400"/>
          <p14:tracePt t="472576" x="6076950" y="5060950"/>
          <p14:tracePt t="472593" x="6178550" y="5010150"/>
          <p14:tracePt t="472609" x="6254750" y="4972050"/>
          <p14:tracePt t="472627" x="6305550" y="4933950"/>
          <p14:tracePt t="472643" x="6350000" y="4895850"/>
          <p14:tracePt t="472660" x="6375400" y="4864100"/>
          <p14:tracePt t="472676" x="6394450" y="4838700"/>
          <p14:tracePt t="472693" x="6407150" y="4806950"/>
          <p14:tracePt t="472710" x="6407150" y="4775200"/>
          <p14:tracePt t="472726" x="6413500" y="4737100"/>
          <p14:tracePt t="472743" x="6419850" y="4711700"/>
          <p14:tracePt t="472760" x="6419850" y="4667250"/>
          <p14:tracePt t="472777" x="6432550" y="4629150"/>
          <p14:tracePt t="472794" x="6432550" y="4597400"/>
          <p14:tracePt t="472810" x="6432550" y="4572000"/>
          <p14:tracePt t="472828" x="6432550" y="4546600"/>
          <p14:tracePt t="472842" x="6407150" y="4502150"/>
          <p14:tracePt t="472860" x="6394450" y="4483100"/>
          <p14:tracePt t="472876" x="6394450" y="4470400"/>
          <p14:tracePt t="472894" x="6388100" y="4457700"/>
          <p14:tracePt t="472927" x="6388100" y="4451350"/>
          <p14:tracePt t="472943" x="6375400" y="4451350"/>
          <p14:tracePt t="472960" x="6356350" y="4470400"/>
          <p14:tracePt t="472977" x="6343650" y="4483100"/>
          <p14:tracePt t="472993" x="6330950" y="4514850"/>
          <p14:tracePt t="473010" x="6324600" y="4533900"/>
          <p14:tracePt t="473026" x="6324600" y="4559300"/>
          <p14:tracePt t="473043" x="6356350" y="4584700"/>
          <p14:tracePt t="473062" x="6407150" y="4603750"/>
          <p14:tracePt t="473077" x="6470650" y="4610100"/>
          <p14:tracePt t="473093" x="6540500" y="4610100"/>
          <p14:tracePt t="473111" x="6623050" y="4591050"/>
          <p14:tracePt t="473127" x="6642100" y="4591050"/>
          <p14:tracePt t="473144" x="6680200" y="4584700"/>
          <p14:tracePt t="473160" x="6699250" y="4578350"/>
          <p14:tracePt t="473222" x="6692900" y="4578350"/>
          <p14:tracePt t="473229" x="6686550" y="4578350"/>
          <p14:tracePt t="473244" x="6667500" y="4584700"/>
          <p14:tracePt t="473262" x="6648450" y="4597400"/>
          <p14:tracePt t="473278" x="6642100" y="4610100"/>
          <p14:tracePt t="473294" x="6642100" y="4629150"/>
          <p14:tracePt t="473310" x="6642100" y="4648200"/>
          <p14:tracePt t="473327" x="6648450" y="4654550"/>
          <p14:tracePt t="473343" x="6648450" y="4660900"/>
          <p14:tracePt t="473361" x="6648450" y="4705350"/>
          <p14:tracePt t="473377" x="6610350" y="4762500"/>
          <p14:tracePt t="473393" x="6553200" y="4832350"/>
          <p14:tracePt t="473410" x="6470650" y="4914900"/>
          <p14:tracePt t="473428" x="6419850" y="4991100"/>
          <p14:tracePt t="473444" x="6407150" y="5080000"/>
          <p14:tracePt t="473463" x="6451600" y="5175250"/>
          <p14:tracePt t="473477" x="6470650" y="5194300"/>
          <p14:tracePt t="473495" x="6527800" y="5238750"/>
          <p14:tracePt t="473511" x="6546850" y="5245100"/>
          <p14:tracePt t="473526" x="6559550" y="5245100"/>
          <p14:tracePt t="473543" x="6597650" y="5245100"/>
          <p14:tracePt t="473561" x="6654800" y="5257800"/>
          <p14:tracePt t="473578" x="6705600" y="5276850"/>
          <p14:tracePt t="473593" x="6756400" y="5295900"/>
          <p14:tracePt t="473611" x="6781800" y="5308600"/>
          <p14:tracePt t="473627" x="6794500" y="5314950"/>
          <p14:tracePt t="473668" x="6800850" y="5302250"/>
          <p14:tracePt t="473677" x="6800850" y="5289550"/>
          <p14:tracePt t="473694" x="6826250" y="5213350"/>
          <p14:tracePt t="473710" x="6851650" y="5124450"/>
          <p14:tracePt t="473728" x="6896100" y="5029200"/>
          <p14:tracePt t="473746" x="6985000" y="4921250"/>
          <p14:tracePt t="473760" x="7080250" y="4832350"/>
          <p14:tracePt t="473778" x="7169150" y="4768850"/>
          <p14:tracePt t="473794" x="7232650" y="4730750"/>
          <p14:tracePt t="473810" x="7270750" y="4699000"/>
          <p14:tracePt t="473828" x="7270750" y="4686300"/>
          <p14:tracePt t="473831" x="7270750" y="4679950"/>
          <p14:tracePt t="473846" x="7277100" y="4667250"/>
          <p14:tracePt t="473860" x="7289800" y="4648200"/>
          <p14:tracePt t="473880" x="7391400" y="4552950"/>
          <p14:tracePt t="473894" x="7562850" y="4495800"/>
          <p14:tracePt t="473911" x="7721600" y="4476750"/>
          <p14:tracePt t="473928" x="7842250" y="4470400"/>
          <p14:tracePt t="473945" x="7899400" y="4470400"/>
          <p14:tracePt t="473961" x="7905750" y="4464050"/>
          <p14:tracePt t="474092" x="7905750" y="4470400"/>
          <p14:tracePt t="474097" x="7899400" y="4470400"/>
          <p14:tracePt t="474111" x="7893050" y="4470400"/>
          <p14:tracePt t="474128" x="7874000" y="4476750"/>
          <p14:tracePt t="474145" x="7829550" y="4483100"/>
          <p14:tracePt t="474163" x="7804150" y="4483100"/>
          <p14:tracePt t="474178" x="7791450" y="4483100"/>
          <p14:tracePt t="474194" x="7785100" y="4483100"/>
          <p14:tracePt t="474211" x="7766050" y="4483100"/>
          <p14:tracePt t="474227" x="7753350" y="4483100"/>
          <p14:tracePt t="474244" x="7740650" y="4483100"/>
          <p14:tracePt t="474374" x="7734300" y="4483100"/>
          <p14:tracePt t="474380" x="7734300" y="4476750"/>
          <p14:tracePt t="474395" x="7727950" y="4470400"/>
          <p14:tracePt t="474428" x="7721600" y="4470400"/>
          <p14:tracePt t="474445" x="7721600" y="4464050"/>
          <p14:tracePt t="474495" x="7708900" y="4476750"/>
          <p14:tracePt t="474511" x="7683500" y="4495800"/>
          <p14:tracePt t="474527" x="7645400" y="4508500"/>
          <p14:tracePt t="474545" x="7594600" y="4527550"/>
          <p14:tracePt t="474561" x="7524750" y="4533900"/>
          <p14:tracePt t="474578" x="7429500" y="4533900"/>
          <p14:tracePt t="474594" x="7391400" y="4527550"/>
          <p14:tracePt t="474611" x="7372350" y="4514850"/>
          <p14:tracePt t="474630" x="7346950" y="4489450"/>
          <p14:tracePt t="474647" x="7346950" y="4483100"/>
          <p14:tracePt t="474661" x="7340600" y="4476750"/>
          <p14:tracePt t="474695" x="7346950" y="4470400"/>
          <p14:tracePt t="474711" x="7359650" y="4470400"/>
          <p14:tracePt t="474728" x="7378700" y="4464050"/>
          <p14:tracePt t="474745" x="7385050" y="4464050"/>
          <p14:tracePt t="474761" x="7391400" y="4464050"/>
          <p14:tracePt t="474934" x="7391400" y="4457700"/>
          <p14:tracePt t="474949" x="7391400" y="4451350"/>
          <p14:tracePt t="474958" x="7385050" y="4445000"/>
          <p14:tracePt t="474974" x="7378700" y="4438650"/>
          <p14:tracePt t="475013" x="7372350" y="4438650"/>
          <p14:tracePt t="475021" x="7366000" y="4445000"/>
          <p14:tracePt t="475038" x="7359650" y="4451350"/>
          <p14:tracePt t="475047" x="7353300" y="4457700"/>
          <p14:tracePt t="475061" x="7346950" y="4457700"/>
          <p14:tracePt t="475158" x="7353300" y="4457700"/>
          <p14:tracePt t="475166" x="7359650" y="4457700"/>
          <p14:tracePt t="475183" x="7366000" y="4457700"/>
          <p14:tracePt t="475195" x="7372350" y="4451350"/>
          <p14:tracePt t="475215" x="7385050" y="4432300"/>
          <p14:tracePt t="475228" x="7385050" y="4425950"/>
          <p14:tracePt t="475245" x="7391400" y="4406900"/>
          <p14:tracePt t="475262" x="7391400" y="4400550"/>
          <p14:tracePt t="475279" x="7391400" y="4394200"/>
          <p14:tracePt t="475312" x="7391400" y="4387850"/>
          <p14:tracePt t="475329" x="7385050" y="4381500"/>
          <p14:tracePt t="475345" x="7359650" y="4362450"/>
          <p14:tracePt t="475362" x="7346950" y="4362450"/>
          <p14:tracePt t="475379" x="7315200" y="4356100"/>
          <p14:tracePt t="475396" x="7289800" y="4356100"/>
          <p14:tracePt t="475412" x="7251700" y="4356100"/>
          <p14:tracePt t="475428" x="7213600" y="4356100"/>
          <p14:tracePt t="475445" x="7194550" y="4362450"/>
          <p14:tracePt t="475461" x="7175500" y="4375150"/>
          <p14:tracePt t="475478" x="7169150" y="4381500"/>
          <p14:tracePt t="475479" x="7162800" y="4394200"/>
          <p14:tracePt t="475495" x="7162800" y="4400550"/>
          <p14:tracePt t="475512" x="7162800" y="4413250"/>
          <p14:tracePt t="475528" x="7181850" y="4432300"/>
          <p14:tracePt t="475545" x="7207250" y="4445000"/>
          <p14:tracePt t="475562" x="7302500" y="4457700"/>
          <p14:tracePt t="475578" x="7372350" y="4457700"/>
          <p14:tracePt t="475596" x="7429500" y="4438650"/>
          <p14:tracePt t="475611" x="7467600" y="4406900"/>
          <p14:tracePt t="475628" x="7486650" y="4375150"/>
          <p14:tracePt t="475645" x="7493000" y="4343400"/>
          <p14:tracePt t="475662" x="7493000" y="4330700"/>
          <p14:tracePt t="475679" x="7480300" y="4324350"/>
          <p14:tracePt t="475696" x="7448550" y="4324350"/>
          <p14:tracePt t="475712" x="7385050" y="4349750"/>
          <p14:tracePt t="475730" x="7277100" y="4387850"/>
          <p14:tracePt t="475745" x="7226300" y="4406900"/>
          <p14:tracePt t="475762" x="7200900" y="4425950"/>
          <p14:tracePt t="475779" x="7194550" y="4425950"/>
          <p14:tracePt t="475796" x="7194550" y="4432300"/>
          <p14:tracePt t="475813" x="7270750" y="4445000"/>
          <p14:tracePt t="475829" x="7442200" y="4476750"/>
          <p14:tracePt t="475846" x="7645400" y="4502150"/>
          <p14:tracePt t="475862" x="7854950" y="4521200"/>
          <p14:tracePt t="475879" x="7988300" y="4521200"/>
          <p14:tracePt t="475895" x="8045450" y="4521200"/>
          <p14:tracePt t="475912" x="8045450" y="4514850"/>
          <p14:tracePt t="475928" x="8039100" y="4508500"/>
          <p14:tracePt t="475946" x="8013700" y="4508500"/>
          <p14:tracePt t="475963" x="7981950" y="4502150"/>
          <p14:tracePt t="475979" x="7975600" y="4502150"/>
          <p14:tracePt t="476013" x="7981950" y="4508500"/>
          <p14:tracePt t="476029" x="7988300" y="4514850"/>
          <p14:tracePt t="476048" x="7994650" y="4514850"/>
          <p14:tracePt t="476182" x="7994650" y="4508500"/>
          <p14:tracePt t="476199" x="7994650" y="4502150"/>
          <p14:tracePt t="476207" x="8001000" y="4495800"/>
          <p14:tracePt t="476213" x="8013700" y="4495800"/>
          <p14:tracePt t="476229" x="8039100" y="4489450"/>
          <p14:tracePt t="476246" x="8153400" y="4495800"/>
          <p14:tracePt t="476262" x="8223250" y="4495800"/>
          <p14:tracePt t="476280" x="8261350" y="4495800"/>
          <p14:tracePt t="476296" x="8274050" y="4495800"/>
          <p14:tracePt t="476313" x="8286750" y="4489450"/>
          <p14:tracePt t="476328" x="8305800" y="4483100"/>
          <p14:tracePt t="476346" x="8350250" y="4483100"/>
          <p14:tracePt t="476363" x="8413750" y="4476750"/>
          <p14:tracePt t="476381" x="8464550" y="4476750"/>
          <p14:tracePt t="476396" x="8509000" y="4470400"/>
          <p14:tracePt t="476413" x="8528050" y="4464050"/>
          <p14:tracePt t="476429" x="8547100" y="4457700"/>
          <p14:tracePt t="476466" x="8553450" y="4457700"/>
          <p14:tracePt t="476479" x="8642350" y="4508500"/>
          <p14:tracePt t="476497" x="8731250" y="4546600"/>
          <p14:tracePt t="476513" x="8801100" y="4565650"/>
          <p14:tracePt t="476532" x="8832850" y="4572000"/>
          <p14:tracePt t="476546" x="8858250" y="4565650"/>
          <p14:tracePt t="476563" x="8877300" y="4552950"/>
          <p14:tracePt t="476579" x="8890000" y="4533900"/>
          <p14:tracePt t="476596" x="8890000" y="4527550"/>
          <p14:tracePt t="476613" x="8890000" y="4521200"/>
          <p14:tracePt t="476671" x="8896350" y="4521200"/>
          <p14:tracePt t="476679" x="8902700" y="4521200"/>
          <p14:tracePt t="476696" x="8915400" y="4514850"/>
          <p14:tracePt t="476713" x="8934450" y="4508500"/>
          <p14:tracePt t="476731" x="8959850" y="4502150"/>
          <p14:tracePt t="476747" x="8991600" y="4495800"/>
          <p14:tracePt t="476763" x="9023350" y="4489450"/>
          <p14:tracePt t="476780" x="9042400" y="4489450"/>
          <p14:tracePt t="476796" x="9061450" y="4489450"/>
          <p14:tracePt t="476813" x="9074150" y="4483100"/>
          <p14:tracePt t="476830" x="9086850" y="4483100"/>
          <p14:tracePt t="476847" x="9099550" y="4483100"/>
          <p14:tracePt t="476863" x="9118600" y="4483100"/>
          <p14:tracePt t="476879" x="9163050" y="4483100"/>
          <p14:tracePt t="476897" x="9182100" y="4483100"/>
          <p14:tracePt t="476913" x="9207500" y="4483100"/>
          <p14:tracePt t="476930" x="9213850" y="4483100"/>
          <p14:tracePt t="476963" x="9220200" y="4483100"/>
          <p14:tracePt t="477014" x="9226550" y="4476750"/>
          <p14:tracePt t="477030" x="9232900" y="4476750"/>
          <p14:tracePt t="477046" x="9239250" y="4470400"/>
          <p14:tracePt t="477063" x="9245600" y="4464050"/>
          <p14:tracePt t="477080" x="9251950" y="4464050"/>
          <p14:tracePt t="477302" x="9264650" y="4464050"/>
          <p14:tracePt t="477311" x="9277350" y="4470400"/>
          <p14:tracePt t="477318" x="9302750" y="4470400"/>
          <p14:tracePt t="477331" x="9334500" y="4476750"/>
          <p14:tracePt t="477347" x="9391650" y="4476750"/>
          <p14:tracePt t="477364" x="9442450" y="4476750"/>
          <p14:tracePt t="477382" x="9493250" y="4476750"/>
          <p14:tracePt t="477397" x="9512300" y="4470400"/>
          <p14:tracePt t="477471" x="9518650" y="4470400"/>
          <p14:tracePt t="477481" x="9525000" y="4470400"/>
          <p14:tracePt t="477497" x="9537700" y="4470400"/>
          <p14:tracePt t="477515" x="9550400" y="4470400"/>
          <p14:tracePt t="477530" x="9563100" y="4470400"/>
          <p14:tracePt t="477714" x="9563100" y="4464050"/>
          <p14:tracePt t="477720" x="9569450" y="4464050"/>
          <p14:tracePt t="477731" x="9569450" y="4457700"/>
          <p14:tracePt t="477747" x="9582150" y="4457700"/>
          <p14:tracePt t="477764" x="9601200" y="4457700"/>
          <p14:tracePt t="477780" x="9645650" y="4457700"/>
          <p14:tracePt t="477800" x="9740900" y="4457700"/>
          <p14:tracePt t="477813" x="9867900" y="4464050"/>
          <p14:tracePt t="477832" x="9931400" y="4470400"/>
          <p14:tracePt t="477838" x="9982200" y="4470400"/>
          <p14:tracePt t="477847" x="10007600" y="4470400"/>
          <p14:tracePt t="477865" x="10052050" y="4470400"/>
          <p14:tracePt t="477882" x="10096500" y="4470400"/>
          <p14:tracePt t="477898" x="10140950" y="4470400"/>
          <p14:tracePt t="477916" x="10280650" y="4489450"/>
          <p14:tracePt t="477932" x="10401300" y="4508500"/>
          <p14:tracePt t="477949" x="10509250" y="4521200"/>
          <p14:tracePt t="477964" x="10566400" y="4527550"/>
          <p14:tracePt t="477983" x="10579100" y="4533900"/>
          <p14:tracePt t="477997" x="10585450" y="4533900"/>
          <p14:tracePt t="478014" x="10591800" y="4533900"/>
          <p14:tracePt t="478031" x="10598150" y="4533900"/>
          <p14:tracePt t="478048" x="10629900" y="4540250"/>
          <p14:tracePt t="478065" x="10680700" y="4546600"/>
          <p14:tracePt t="478080" x="10775950" y="4559300"/>
          <p14:tracePt t="478097" x="10852150" y="4559300"/>
          <p14:tracePt t="478114" x="10890250" y="4559300"/>
          <p14:tracePt t="478133" x="10896600" y="4559300"/>
          <p14:tracePt t="478147" x="10896600" y="4552950"/>
          <p14:tracePt t="478211" x="10909300" y="4552950"/>
          <p14:tracePt t="478231" x="10928350" y="4552950"/>
          <p14:tracePt t="478247" x="10953750" y="4546600"/>
          <p14:tracePt t="478264" x="10966450" y="4546600"/>
          <p14:tracePt t="478281" x="10972800" y="4540250"/>
          <p14:tracePt t="478298" x="10972800" y="4533900"/>
          <p14:tracePt t="478348" x="10985500" y="4533900"/>
          <p14:tracePt t="478367" x="11010900" y="4533900"/>
          <p14:tracePt t="478384" x="11049000" y="4533900"/>
          <p14:tracePt t="478398" x="11093450" y="4533900"/>
          <p14:tracePt t="478417" x="11176000" y="4533900"/>
          <p14:tracePt t="478431" x="11188700" y="4533900"/>
          <p14:tracePt t="478448" x="11207750" y="4527550"/>
          <p14:tracePt t="478465" x="11239500" y="4521200"/>
          <p14:tracePt t="478482" x="11290300" y="4514850"/>
          <p14:tracePt t="478498" x="11328400" y="4514850"/>
          <p14:tracePt t="478514" x="11360150" y="4514850"/>
          <p14:tracePt t="478531" x="11379200" y="4514850"/>
          <p14:tracePt t="478548" x="11385550" y="4514850"/>
          <p14:tracePt t="478604" x="11391900" y="4514850"/>
          <p14:tracePt t="478615" x="11391900" y="4508500"/>
          <p14:tracePt t="478632" x="11404600" y="4508500"/>
          <p14:tracePt t="478648" x="11410950" y="4502150"/>
          <p14:tracePt t="478681" x="11417300" y="4502150"/>
          <p14:tracePt t="478715" x="11398250" y="4495800"/>
          <p14:tracePt t="478732" x="11360150" y="4483100"/>
          <p14:tracePt t="478751" x="11341100" y="4476750"/>
          <p14:tracePt t="478765" x="11296650" y="4476750"/>
          <p14:tracePt t="478782" x="11252200" y="4470400"/>
          <p14:tracePt t="478798" x="11207750" y="4470400"/>
          <p14:tracePt t="478817" x="11125200" y="4464050"/>
          <p14:tracePt t="478831" x="11093450" y="4457700"/>
          <p14:tracePt t="478848" x="10972800" y="4451350"/>
          <p14:tracePt t="478864" x="10934700" y="4451350"/>
          <p14:tracePt t="478881" x="10858500" y="4451350"/>
          <p14:tracePt t="478899" x="10769600" y="4464050"/>
          <p14:tracePt t="478917" x="10655300" y="4470400"/>
          <p14:tracePt t="478934" x="10490200" y="4483100"/>
          <p14:tracePt t="478948" x="10287000" y="4495800"/>
          <p14:tracePt t="478965" x="10096500" y="4508500"/>
          <p14:tracePt t="478982" x="9817100" y="4495800"/>
          <p14:tracePt t="478998" x="9467850" y="4476750"/>
          <p14:tracePt t="479016" x="9150350" y="4457700"/>
          <p14:tracePt t="479032" x="8845550" y="4438650"/>
          <p14:tracePt t="479049" x="8388350" y="4425950"/>
          <p14:tracePt t="479065" x="8261350" y="4419600"/>
          <p14:tracePt t="479082" x="7912100" y="4413250"/>
          <p14:tracePt t="479098" x="7683500" y="4419600"/>
          <p14:tracePt t="479117" x="7442200" y="4425950"/>
          <p14:tracePt t="479132" x="7143750" y="4432300"/>
          <p14:tracePt t="479148" x="6762750" y="4445000"/>
          <p14:tracePt t="479166" x="6407150" y="4470400"/>
          <p14:tracePt t="479182" x="6108700" y="4508500"/>
          <p14:tracePt t="479199" x="5918200" y="4540250"/>
          <p14:tracePt t="479218" x="5835650" y="4572000"/>
          <p14:tracePt t="479232" x="5835650" y="4591050"/>
          <p14:tracePt t="479248" x="5861050" y="4610100"/>
          <p14:tracePt t="479265" x="5905500" y="4641850"/>
          <p14:tracePt t="479281" x="5969000" y="4679950"/>
          <p14:tracePt t="479299" x="6032500" y="4749800"/>
          <p14:tracePt t="479315" x="6038850" y="4781550"/>
          <p14:tracePt t="479334" x="6038850" y="4806950"/>
          <p14:tracePt t="479349" x="6032500" y="4813300"/>
          <p14:tracePt t="479438" x="6032500" y="4819650"/>
          <p14:tracePt t="479446" x="6032500" y="4832350"/>
          <p14:tracePt t="479453" x="6032500" y="4845050"/>
          <p14:tracePt t="479464" x="6032500" y="4851400"/>
          <p14:tracePt t="479482" x="6032500" y="4876800"/>
          <p14:tracePt t="479501" x="6026150" y="4883150"/>
          <p14:tracePt t="479568" x="6026150" y="4876800"/>
          <p14:tracePt t="479573" x="6026150" y="4870450"/>
          <p14:tracePt t="479581" x="6032500" y="4864100"/>
          <p14:tracePt t="479599" x="6038850" y="4857750"/>
          <p14:tracePt t="479617" x="6045200" y="4851400"/>
          <p14:tracePt t="479633" x="6051550" y="4851400"/>
          <p14:tracePt t="479747" x="6051550" y="4845050"/>
          <p14:tracePt t="479836" x="6051550" y="4838700"/>
          <p14:tracePt t="479887" x="6051550" y="4832350"/>
          <p14:tracePt t="479914" x="6051550" y="4826000"/>
          <p14:tracePt t="479949" x="6057900" y="4819650"/>
          <p14:tracePt t="479987" x="6057900" y="4813300"/>
          <p14:tracePt t="480016" x="6064250" y="4806950"/>
          <p14:tracePt t="480033" x="6070600" y="4800600"/>
          <p14:tracePt t="480049" x="6070600" y="4794250"/>
          <p14:tracePt t="480066" x="6076950" y="4787900"/>
          <p14:tracePt t="480117" x="6076950" y="4781550"/>
          <p14:tracePt t="480134" x="6083300" y="4781550"/>
          <p14:tracePt t="480149" x="6083300" y="4775200"/>
          <p14:tracePt t="480166" x="6089650" y="4775200"/>
          <p14:tracePt t="480236" x="6089650" y="4768850"/>
          <p14:tracePt t="480271" x="6096000" y="4762500"/>
          <p14:tracePt t="480300" x="6096000" y="4756150"/>
          <p14:tracePt t="480316" x="6096000" y="4749800"/>
          <p14:tracePt t="480324" x="6096000" y="4743450"/>
          <p14:tracePt t="480332" x="6096000" y="4737100"/>
          <p14:tracePt t="480350" x="6096000" y="4730750"/>
          <p14:tracePt t="480388" x="6096000" y="4724400"/>
          <p14:tracePt t="480451" x="6096000" y="4718050"/>
          <p14:tracePt t="480456" x="6096000" y="4711700"/>
          <p14:tracePt t="480483" x="6089650" y="4705350"/>
          <p14:tracePt t="480516" x="6089650" y="4699000"/>
          <p14:tracePt t="480585" x="6096000" y="4692650"/>
          <p14:tracePt t="480593" x="6102350" y="4692650"/>
          <p14:tracePt t="480617" x="6216650" y="4679950"/>
          <p14:tracePt t="480635" x="6337300" y="4679950"/>
          <p14:tracePt t="480652" x="6464300" y="4679950"/>
          <p14:tracePt t="480666" x="6610350" y="4679950"/>
          <p14:tracePt t="480683" x="6762750" y="4673600"/>
          <p14:tracePt t="480700" x="7004050" y="4648200"/>
          <p14:tracePt t="480716" x="7308850" y="4622800"/>
          <p14:tracePt t="480733" x="7772400" y="4597400"/>
          <p14:tracePt t="480750" x="8229600" y="4578350"/>
          <p14:tracePt t="480769" x="8655050" y="4597400"/>
          <p14:tracePt t="480787" x="8921750" y="4610100"/>
          <p14:tracePt t="480802" x="8940800" y="4603750"/>
          <p14:tracePt t="480816" x="8947150" y="4584700"/>
          <p14:tracePt t="480835" x="8959850" y="4559300"/>
          <p14:tracePt t="480849" x="8966200" y="4552950"/>
          <p14:tracePt t="480868" x="8972550" y="4521200"/>
          <p14:tracePt t="480883" x="8972550" y="4514850"/>
          <p14:tracePt t="480900" x="8940800" y="4451350"/>
          <p14:tracePt t="480917" x="8902700" y="4413250"/>
          <p14:tracePt t="480934" x="8832850" y="4362450"/>
          <p14:tracePt t="480950" x="8763000" y="4330700"/>
          <p14:tracePt t="480967" x="8699500" y="4298950"/>
          <p14:tracePt t="480985" x="8629650" y="4267200"/>
          <p14:tracePt t="481002" x="8559800" y="4248150"/>
          <p14:tracePt t="481004" x="8521700" y="4235450"/>
          <p14:tracePt t="481016" x="8483600" y="4229100"/>
          <p14:tracePt t="481034" x="8420100" y="4229100"/>
          <p14:tracePt t="481050" x="8337550" y="4229100"/>
          <p14:tracePt t="481066" x="8216900" y="4248150"/>
          <p14:tracePt t="481084" x="8121650" y="4267200"/>
          <p14:tracePt t="481099" x="8058150" y="4292600"/>
          <p14:tracePt t="481117" x="8020050" y="4311650"/>
          <p14:tracePt t="481167" x="8020050" y="4324350"/>
          <p14:tracePt t="481183" x="8020050" y="4349750"/>
          <p14:tracePt t="481200" x="8026400" y="4381500"/>
          <p14:tracePt t="481217" x="8032750" y="4419600"/>
          <p14:tracePt t="481234" x="8045450" y="4451350"/>
          <p14:tracePt t="481250" x="8096250" y="4483100"/>
          <p14:tracePt t="481268" x="8197850" y="4489450"/>
          <p14:tracePt t="481284" x="8312150" y="4489450"/>
          <p14:tracePt t="481300" x="8407400" y="4464050"/>
          <p14:tracePt t="481302" x="8445500" y="4438650"/>
          <p14:tracePt t="481316" x="8458200" y="4425950"/>
          <p14:tracePt t="481335" x="8509000" y="4387850"/>
          <p14:tracePt t="481350" x="8534400" y="4381500"/>
          <p14:tracePt t="481367" x="8540750" y="4381500"/>
          <p14:tracePt t="481383" x="8553450" y="4375150"/>
          <p14:tracePt t="481434" x="8547100" y="4368800"/>
          <p14:tracePt t="481450" x="8528050" y="4356100"/>
          <p14:tracePt t="481467" x="8464550" y="4324350"/>
          <p14:tracePt t="481484" x="8388350" y="4286250"/>
          <p14:tracePt t="481500" x="8337550" y="4260850"/>
          <p14:tracePt t="481517" x="8261350" y="4241800"/>
          <p14:tracePt t="481533" x="8185150" y="4235450"/>
          <p14:tracePt t="481551" x="8121650" y="4229100"/>
          <p14:tracePt t="481568" x="8013700" y="4222750"/>
          <p14:tracePt t="481584" x="7943850" y="4222750"/>
          <p14:tracePt t="481600" x="7848600" y="4216400"/>
          <p14:tracePt t="481617" x="7791450" y="4216400"/>
          <p14:tracePt t="481619" x="7785100" y="4216400"/>
          <p14:tracePt t="481636" x="7778750" y="4216400"/>
          <p14:tracePt t="490717" x="7772400" y="4216400"/>
          <p14:tracePt t="490726" x="7753350" y="4197350"/>
          <p14:tracePt t="490736" x="7702550" y="4152900"/>
          <p14:tracePt t="490744" x="7651750" y="4114800"/>
          <p14:tracePt t="490758" x="7518400" y="4038600"/>
          <p14:tracePt t="490776" x="7372350" y="4000500"/>
          <p14:tracePt t="490792" x="7251700" y="4000500"/>
          <p14:tracePt t="490810" x="7194550" y="4000500"/>
          <p14:tracePt t="490825" x="7181850" y="4000500"/>
          <p14:tracePt t="490943" x="7175500" y="4006850"/>
          <p14:tracePt t="490958" x="7162800" y="4013200"/>
          <p14:tracePt t="490975" x="7035800" y="4102100"/>
          <p14:tracePt t="490992" x="6953250" y="4165600"/>
          <p14:tracePt t="491008" x="6864350" y="4184650"/>
          <p14:tracePt t="491025" x="6762750" y="4191000"/>
          <p14:tracePt t="491042" x="6623050" y="4191000"/>
          <p14:tracePt t="491059" x="6477000" y="4191000"/>
          <p14:tracePt t="491076" x="6292850" y="4210050"/>
          <p14:tracePt t="491091" x="6178550" y="4241800"/>
          <p14:tracePt t="491109" x="6134100" y="4273550"/>
          <p14:tracePt t="491127" x="6121400" y="4292600"/>
          <p14:tracePt t="491162" x="6121400" y="4298950"/>
          <p14:tracePt t="491168" x="6115050" y="4298950"/>
          <p14:tracePt t="491176" x="6102350" y="4311650"/>
          <p14:tracePt t="491191" x="6089650" y="4324350"/>
          <p14:tracePt t="491209" x="6064250" y="4387850"/>
          <p14:tracePt t="491210" x="6045200" y="4425950"/>
          <p14:tracePt t="491227" x="6013450" y="4489450"/>
          <p14:tracePt t="491242" x="5988050" y="4540250"/>
          <p14:tracePt t="491260" x="5975350" y="4565650"/>
          <p14:tracePt t="491275" x="5975350" y="4572000"/>
          <p14:tracePt t="491314" x="5975350" y="4578350"/>
          <p14:tracePt t="491325" x="5975350" y="4584700"/>
          <p14:tracePt t="491341" x="5975350" y="4610100"/>
          <p14:tracePt t="491358" x="5975350" y="4654550"/>
          <p14:tracePt t="491376" x="5962650" y="4711700"/>
          <p14:tracePt t="491392" x="5956300" y="4730750"/>
          <p14:tracePt t="491408" x="5956300" y="4737100"/>
          <p14:tracePt t="491426" x="5956300" y="4743450"/>
          <p14:tracePt t="491461" x="5949950" y="4743450"/>
          <p14:tracePt t="491475" x="5943600" y="4743450"/>
          <p14:tracePt t="491491" x="5937250" y="4756150"/>
          <p14:tracePt t="491509" x="5930900" y="4775200"/>
          <p14:tracePt t="491525" x="5924550" y="4800600"/>
          <p14:tracePt t="491542" x="5924550" y="4806950"/>
          <p14:tracePt t="491604" x="5924550" y="4800600"/>
          <p14:tracePt t="491611" x="5924550" y="4794250"/>
          <p14:tracePt t="491627" x="5924550" y="4787900"/>
          <p14:tracePt t="491698" x="5918200" y="4787900"/>
          <p14:tracePt t="491711" x="5911850" y="4787900"/>
          <p14:tracePt t="491728" x="5905500" y="4794250"/>
          <p14:tracePt t="491742" x="5899150" y="4794250"/>
          <p14:tracePt t="491759" x="5886450" y="4794250"/>
          <p14:tracePt t="496157" x="5892800" y="4794250"/>
          <p14:tracePt t="496161" x="5905500" y="4794250"/>
          <p14:tracePt t="496167" x="5937250" y="4794250"/>
          <p14:tracePt t="496179" x="6007100" y="4794250"/>
          <p14:tracePt t="496197" x="6184900" y="4781550"/>
          <p14:tracePt t="496214" x="6362700" y="4787900"/>
          <p14:tracePt t="496231" x="6477000" y="4800600"/>
          <p14:tracePt t="496246" x="6489700" y="4800600"/>
          <p14:tracePt t="496297" x="6496050" y="4800600"/>
          <p14:tracePt t="496314" x="6502400" y="4800600"/>
          <p14:tracePt t="496329" x="6508750" y="4800600"/>
          <p14:tracePt t="496346" x="6534150" y="4800600"/>
          <p14:tracePt t="496363" x="6546850" y="4800600"/>
          <p14:tracePt t="496379" x="6553200" y="4800600"/>
          <p14:tracePt t="496413" x="6553200" y="4806950"/>
          <p14:tracePt t="496515" x="6546850" y="4813300"/>
          <p14:tracePt t="496532" x="6540500" y="4813300"/>
          <p14:tracePt t="496617" x="6546850" y="4813300"/>
          <p14:tracePt t="496624" x="6553200" y="4813300"/>
          <p14:tracePt t="496631" x="6559550" y="4813300"/>
          <p14:tracePt t="496647" x="6572250" y="4813300"/>
          <p14:tracePt t="496696" x="6578600" y="4806950"/>
          <p14:tracePt t="496730" x="6584950" y="4806950"/>
          <p14:tracePt t="496747" x="6597650" y="4806950"/>
          <p14:tracePt t="496763" x="6667500" y="4806950"/>
          <p14:tracePt t="496766" x="6724650" y="4806950"/>
          <p14:tracePt t="496780" x="6807200" y="4813300"/>
          <p14:tracePt t="496798" x="7016750" y="4851400"/>
          <p14:tracePt t="496815" x="7162800" y="4895850"/>
          <p14:tracePt t="496829" x="7258050" y="4933950"/>
          <p14:tracePt t="496848" x="7321550" y="4946650"/>
          <p14:tracePt t="496863" x="7334250" y="4953000"/>
          <p14:tracePt t="496930" x="7340600" y="4953000"/>
          <p14:tracePt t="496946" x="7353300" y="4953000"/>
          <p14:tracePt t="496963" x="7366000" y="4953000"/>
          <p14:tracePt t="496980" x="7391400" y="4959350"/>
          <p14:tracePt t="496996" x="7423150" y="4965700"/>
          <p14:tracePt t="497013" x="7454900" y="4972050"/>
          <p14:tracePt t="497030" x="7473950" y="4972050"/>
          <p14:tracePt t="497047" x="7480300" y="4972050"/>
          <p14:tracePt t="497759" x="7486650" y="4972050"/>
          <p14:tracePt t="497764" x="7499350" y="4972050"/>
          <p14:tracePt t="497781" x="7537450" y="4972050"/>
          <p14:tracePt t="497797" x="7651750" y="4972050"/>
          <p14:tracePt t="497813" x="7861300" y="4953000"/>
          <p14:tracePt t="497831" x="8089900" y="4940300"/>
          <p14:tracePt t="497848" x="8293100" y="4940300"/>
          <p14:tracePt t="497864" x="8458200" y="4933950"/>
          <p14:tracePt t="497880" x="8616950" y="4914900"/>
          <p14:tracePt t="497897" x="8769350" y="4883150"/>
          <p14:tracePt t="497914" x="8858250" y="4845050"/>
          <p14:tracePt t="497930" x="8902700" y="4800600"/>
          <p14:tracePt t="497948" x="8928100" y="4762500"/>
          <p14:tracePt t="497964" x="8997950" y="4718050"/>
          <p14:tracePt t="497981" x="9099550" y="4686300"/>
          <p14:tracePt t="497997" x="9232900" y="4654550"/>
          <p14:tracePt t="498014" x="9328150" y="4622800"/>
          <p14:tracePt t="498030" x="9334500" y="4616450"/>
          <p14:tracePt t="498048" x="9334500" y="4610100"/>
          <p14:tracePt t="498098" x="9321800" y="4603750"/>
          <p14:tracePt t="498114" x="9264650" y="4584700"/>
          <p14:tracePt t="498133" x="9201150" y="4552950"/>
          <p14:tracePt t="498148" x="9156700" y="4533900"/>
          <p14:tracePt t="498164" x="9023350" y="4464050"/>
          <p14:tracePt t="498181" x="8896350" y="4419600"/>
          <p14:tracePt t="498198" x="8743950" y="4381500"/>
          <p14:tracePt t="498214" x="8585200" y="4356100"/>
          <p14:tracePt t="498231" x="8489950" y="4343400"/>
          <p14:tracePt t="498247" x="8420100" y="4337050"/>
          <p14:tracePt t="498264" x="8401050" y="4337050"/>
          <p14:tracePt t="498282" x="8401050" y="4349750"/>
          <p14:tracePt t="498298" x="8388350" y="4375150"/>
          <p14:tracePt t="498315" x="8362950" y="4425950"/>
          <p14:tracePt t="498331" x="8343900" y="4476750"/>
          <p14:tracePt t="498348" x="8343900" y="4514850"/>
          <p14:tracePt t="498365" x="8343900" y="4540250"/>
          <p14:tracePt t="498381" x="8343900" y="4559300"/>
          <p14:tracePt t="498397" x="8356600" y="4572000"/>
          <p14:tracePt t="498415" x="8375650" y="4578350"/>
          <p14:tracePt t="498431" x="8451850" y="4597400"/>
          <p14:tracePt t="498448" x="8534400" y="4616450"/>
          <p14:tracePt t="498465" x="8636000" y="4635500"/>
          <p14:tracePt t="498481" x="8750300" y="4641850"/>
          <p14:tracePt t="498498" x="8845550" y="4641850"/>
          <p14:tracePt t="498516" x="8940800" y="4641850"/>
          <p14:tracePt t="498534" x="8991600" y="4635500"/>
          <p14:tracePt t="498547" x="9036050" y="4622800"/>
          <p14:tracePt t="498565" x="9124950" y="4591050"/>
          <p14:tracePt t="498581" x="9182100" y="4584700"/>
          <p14:tracePt t="498598" x="9264650" y="4578350"/>
          <p14:tracePt t="498614" x="9290050" y="4578350"/>
          <p14:tracePt t="498631" x="9302750" y="4578350"/>
          <p14:tracePt t="498648" x="9309100" y="4578350"/>
          <p14:tracePt t="498664" x="9315450" y="4578350"/>
          <p14:tracePt t="498682" x="9321800" y="4578350"/>
          <p14:tracePt t="498698" x="9321800" y="4584700"/>
          <p14:tracePt t="498798" x="9328150" y="4584700"/>
          <p14:tracePt t="498815" x="9334500" y="4584700"/>
          <p14:tracePt t="498831" x="9340850" y="4584700"/>
          <p14:tracePt t="498986" x="9340850" y="4591050"/>
          <p14:tracePt t="498994" x="9334500" y="4597400"/>
          <p14:tracePt t="499015" x="9321800" y="4603750"/>
          <p14:tracePt t="499031" x="9315450" y="4616450"/>
          <p14:tracePt t="499049" x="9277350" y="4629150"/>
          <p14:tracePt t="499066" x="9264650" y="4635500"/>
          <p14:tracePt t="499082" x="9251950" y="4641850"/>
          <p14:tracePt t="499099" x="9232900" y="4648200"/>
          <p14:tracePt t="499114" x="9220200" y="4654550"/>
          <p14:tracePt t="499132" x="9213850" y="4660900"/>
          <p14:tracePt t="499149" x="9207500" y="4679950"/>
          <p14:tracePt t="499166" x="9201150" y="4711700"/>
          <p14:tracePt t="499184" x="9194800" y="4743450"/>
          <p14:tracePt t="499198" x="9188450" y="4768850"/>
          <p14:tracePt t="499215" x="9175750" y="4794250"/>
          <p14:tracePt t="499232" x="9163050" y="4813300"/>
          <p14:tracePt t="499249" x="9150350" y="4826000"/>
          <p14:tracePt t="499355" x="9156700" y="4819650"/>
          <p14:tracePt t="499364" x="9156700" y="4813300"/>
          <p14:tracePt t="499380" x="9163050" y="4806950"/>
          <p14:tracePt t="499387" x="9169400" y="4800600"/>
          <p14:tracePt t="499398" x="9175750" y="4787900"/>
          <p14:tracePt t="499415" x="9182100" y="4775200"/>
          <p14:tracePt t="499432" x="9188450" y="4768850"/>
          <p14:tracePt t="499615" x="9188450" y="4775200"/>
          <p14:tracePt t="499704" x="9188450" y="4768850"/>
          <p14:tracePt t="499710" x="9188450" y="4762500"/>
          <p14:tracePt t="499726" x="9188450" y="4756150"/>
          <p14:tracePt t="499734" x="9194800" y="4756150"/>
          <p14:tracePt t="499748" x="9194800" y="4749800"/>
          <p14:tracePt t="499783" x="9201150" y="4749800"/>
          <p14:tracePt t="499844" x="9201150" y="4756150"/>
          <p14:tracePt t="499868" x="9201150" y="4762500"/>
          <p14:tracePt t="499893" x="9201150" y="4768850"/>
          <p14:tracePt t="499901" x="9201150" y="4775200"/>
          <p14:tracePt t="499924" x="9201150" y="4781550"/>
          <p14:tracePt t="499949" x="9194800" y="4794250"/>
          <p14:tracePt t="500022" x="9201150" y="4781550"/>
          <p14:tracePt t="500036" x="9213850" y="4775200"/>
          <p14:tracePt t="500046" x="9220200" y="4768850"/>
          <p14:tracePt t="500071" x="9226550" y="4762500"/>
          <p14:tracePt t="500083" x="9226550" y="4756150"/>
          <p14:tracePt t="500101" x="9232900" y="4756150"/>
          <p14:tracePt t="500116" x="9239250" y="4749800"/>
          <p14:tracePt t="500149" x="9245600" y="4743450"/>
          <p14:tracePt t="500250" x="9245600" y="4756150"/>
          <p14:tracePt t="500258" x="9245600" y="4775200"/>
          <p14:tracePt t="500283" x="9245600" y="4794250"/>
          <p14:tracePt t="500407" x="9251950" y="4787900"/>
          <p14:tracePt t="500444" x="9258300" y="4781550"/>
          <p14:tracePt t="500460" x="9271000" y="4775200"/>
          <p14:tracePt t="500469" x="9277350" y="4762500"/>
          <p14:tracePt t="500476" x="9290050" y="4756150"/>
          <p14:tracePt t="500491" x="9296400" y="4749800"/>
          <p14:tracePt t="500501" x="9302750" y="4749800"/>
          <p14:tracePt t="500517" x="9309100" y="4743450"/>
          <p14:tracePt t="500533" x="9309100" y="4737100"/>
          <p14:tracePt t="500880" x="9315450" y="4737100"/>
          <p14:tracePt t="500949" x="9315450" y="4743450"/>
          <p14:tracePt t="500956" x="9315450" y="4749800"/>
          <p14:tracePt t="500966" x="9315450" y="4762500"/>
          <p14:tracePt t="500984" x="9309100" y="4781550"/>
          <p14:tracePt t="501000" x="9302750" y="4800600"/>
          <p14:tracePt t="501017" x="9296400" y="4813300"/>
          <p14:tracePt t="501034" x="9290050" y="4813300"/>
          <p14:tracePt t="501322" x="9290050" y="4819650"/>
          <p14:tracePt t="501342" x="9283700" y="4819650"/>
          <p14:tracePt t="501353" x="9283700" y="4826000"/>
          <p14:tracePt t="501370" x="9258300" y="4838700"/>
          <p14:tracePt t="501384" x="9239250" y="4851400"/>
          <p14:tracePt t="501400" x="9169400" y="4883150"/>
          <p14:tracePt t="501418" x="9067800" y="4953000"/>
          <p14:tracePt t="501433" x="9048750" y="4965700"/>
          <p14:tracePt t="501450" x="9042400" y="4978400"/>
          <p14:tracePt t="501467" x="9036050" y="4997450"/>
          <p14:tracePt t="501484" x="9023350" y="5035550"/>
          <p14:tracePt t="501501" x="9029700" y="5137150"/>
          <p14:tracePt t="501517" x="9074150" y="5238750"/>
          <p14:tracePt t="501533" x="9086850" y="5257800"/>
          <p14:tracePt t="502314" x="9086850" y="5251450"/>
          <p14:tracePt t="502321" x="9093200" y="5238750"/>
          <p14:tracePt t="502335" x="9099550" y="5207000"/>
          <p14:tracePt t="502351" x="9124950" y="5168900"/>
          <p14:tracePt t="502370" x="9175750" y="5137150"/>
          <p14:tracePt t="502387" x="9201150" y="5124450"/>
          <p14:tracePt t="502402" x="9226550" y="5118100"/>
          <p14:tracePt t="502418" x="9258300" y="5118100"/>
          <p14:tracePt t="502434" x="9302750" y="5118100"/>
          <p14:tracePt t="502452" x="9328150" y="5111750"/>
          <p14:tracePt t="502468" x="9353550" y="5086350"/>
          <p14:tracePt t="502485" x="9378950" y="5067300"/>
          <p14:tracePt t="502501" x="9404350" y="5029200"/>
          <p14:tracePt t="502518" x="9417050" y="5003800"/>
          <p14:tracePt t="502534" x="9423400" y="4972050"/>
          <p14:tracePt t="502553" x="9391650" y="4940300"/>
          <p14:tracePt t="502568" x="9366250" y="4921250"/>
          <p14:tracePt t="502584" x="9328150" y="4883150"/>
          <p14:tracePt t="502601" x="9302750" y="4864100"/>
          <p14:tracePt t="502621" x="9290050" y="4845050"/>
          <p14:tracePt t="502637" x="9271000" y="4832350"/>
          <p14:tracePt t="502651" x="9245600" y="4826000"/>
          <p14:tracePt t="502668" x="9124950" y="4806950"/>
          <p14:tracePt t="502685" x="9023350" y="4806950"/>
          <p14:tracePt t="502702" x="8934450" y="4838700"/>
          <p14:tracePt t="502718" x="8858250" y="4864100"/>
          <p14:tracePt t="502735" x="8801100" y="4889500"/>
          <p14:tracePt t="502752" x="8769350" y="4895850"/>
          <p14:tracePt t="502768" x="8756650" y="4895850"/>
          <p14:tracePt t="503176" x="8775700" y="4895850"/>
          <p14:tracePt t="503183" x="8794750" y="4895850"/>
          <p14:tracePt t="503202" x="8934450" y="4908550"/>
          <p14:tracePt t="503219" x="9150350" y="4927600"/>
          <p14:tracePt t="503235" x="9391650" y="4946650"/>
          <p14:tracePt t="503252" x="9607550" y="4965700"/>
          <p14:tracePt t="503269" x="9829800" y="4978400"/>
          <p14:tracePt t="503285" x="10013950" y="4978400"/>
          <p14:tracePt t="503302" x="10172700" y="4978400"/>
          <p14:tracePt t="503318" x="10344150" y="4984750"/>
          <p14:tracePt t="503336" x="10401300" y="4991100"/>
          <p14:tracePt t="503352" x="10420350" y="4997450"/>
          <p14:tracePt t="503416" x="10426700" y="4997450"/>
          <p14:tracePt t="503425" x="10433050" y="4997450"/>
          <p14:tracePt t="503435" x="10439400" y="4997450"/>
          <p14:tracePt t="503452" x="10483850" y="4991100"/>
          <p14:tracePt t="503468" x="10547350" y="4984750"/>
          <p14:tracePt t="503486" x="10636250" y="4978400"/>
          <p14:tracePt t="503502" x="10725150" y="4965700"/>
          <p14:tracePt t="503519" x="10782300" y="4953000"/>
          <p14:tracePt t="503537" x="10858500" y="4933950"/>
          <p14:tracePt t="503553" x="10902950" y="4914900"/>
          <p14:tracePt t="503570" x="10979150" y="4876800"/>
          <p14:tracePt t="503587" x="11017250" y="4838700"/>
          <p14:tracePt t="503603" x="11049000" y="4800600"/>
          <p14:tracePt t="503621" x="11074400" y="4749800"/>
          <p14:tracePt t="503636" x="11080750" y="4730750"/>
          <p14:tracePt t="503654" x="11087100" y="4705350"/>
          <p14:tracePt t="503671" x="11093450" y="4692650"/>
          <p14:tracePt t="503686" x="11093450" y="4686300"/>
          <p14:tracePt t="503703" x="11087100" y="4679950"/>
          <p14:tracePt t="503719" x="11074400" y="4679950"/>
          <p14:tracePt t="503738" x="11055350" y="4667250"/>
          <p14:tracePt t="503752" x="11029950" y="4660900"/>
          <p14:tracePt t="503769" x="10998200" y="4654550"/>
          <p14:tracePt t="503786" x="10960100" y="4654550"/>
          <p14:tracePt t="503801" x="10915650" y="4667250"/>
          <p14:tracePt t="503819" x="10852150" y="4699000"/>
          <p14:tracePt t="503835" x="10814050" y="4718050"/>
          <p14:tracePt t="503855" x="10769600" y="4737100"/>
          <p14:tracePt t="503869" x="10744200" y="4743450"/>
          <p14:tracePt t="503885" x="10680700" y="4756150"/>
          <p14:tracePt t="503902" x="10636250" y="4762500"/>
          <p14:tracePt t="503919" x="10585450" y="4756150"/>
          <p14:tracePt t="503936" x="10547350" y="4749800"/>
          <p14:tracePt t="503954" x="10534650" y="4737100"/>
          <p14:tracePt t="504005" x="10528300" y="4737100"/>
          <p14:tracePt t="504019" x="10521950" y="4737100"/>
          <p14:tracePt t="504036" x="10496550" y="4737100"/>
          <p14:tracePt t="504053" x="10401300" y="4730750"/>
          <p14:tracePt t="504069" x="10318750" y="4730750"/>
          <p14:tracePt t="504086" x="10147300" y="4730750"/>
          <p14:tracePt t="504105" x="10052050" y="4730750"/>
          <p14:tracePt t="504119" x="9956800" y="4724400"/>
          <p14:tracePt t="504136" x="9880600" y="4724400"/>
          <p14:tracePt t="504154" x="9836150" y="4724400"/>
          <p14:tracePt t="504169" x="9810750" y="4724400"/>
          <p14:tracePt t="504220" x="9810750" y="4711700"/>
          <p14:tracePt t="504238" x="9817100" y="4699000"/>
          <p14:tracePt t="504252" x="9836150" y="4686300"/>
          <p14:tracePt t="504269" x="9855200" y="4673600"/>
          <p14:tracePt t="504286" x="9899650" y="4667250"/>
          <p14:tracePt t="504305" x="9988550" y="4660900"/>
          <p14:tracePt t="504319" x="10020300" y="4660900"/>
          <p14:tracePt t="504338" x="10147300" y="4660900"/>
          <p14:tracePt t="504353" x="10299700" y="4660900"/>
          <p14:tracePt t="504369" x="10528300" y="4673600"/>
          <p14:tracePt t="504386" x="10782300" y="4686300"/>
          <p14:tracePt t="504402" x="10972800" y="4692650"/>
          <p14:tracePt t="504419" x="11049000" y="4699000"/>
          <p14:tracePt t="504453" x="11023600" y="4699000"/>
          <p14:tracePt t="504469" x="10979150" y="4692650"/>
          <p14:tracePt t="504487" x="10915650" y="4699000"/>
          <p14:tracePt t="504503" x="10858500" y="4711700"/>
          <p14:tracePt t="504520" x="10858500" y="4724400"/>
          <p14:tracePt t="504536" x="10864850" y="4724400"/>
          <p14:tracePt t="504553" x="10883900" y="4724400"/>
          <p14:tracePt t="504570" x="10915650" y="4724400"/>
          <p14:tracePt t="504587" x="10941050" y="4718050"/>
          <p14:tracePt t="504605" x="10947400" y="4711700"/>
          <p14:tracePt t="504622" x="10953750" y="4699000"/>
          <p14:tracePt t="504637" x="10966450" y="4679950"/>
          <p14:tracePt t="504653" x="10991850" y="4654550"/>
          <p14:tracePt t="504670" x="11017250" y="4629150"/>
          <p14:tracePt t="504687" x="11055350" y="4584700"/>
          <p14:tracePt t="504703" x="11074400" y="4559300"/>
          <p14:tracePt t="504720" x="11087100" y="4533900"/>
          <p14:tracePt t="504736" x="11087100" y="4521200"/>
          <p14:tracePt t="504754" x="11042650" y="4502150"/>
          <p14:tracePt t="504770" x="10985500" y="4502150"/>
          <p14:tracePt t="504786" x="10934700" y="4502150"/>
          <p14:tracePt t="504803" x="10909300" y="4508500"/>
          <p14:tracePt t="504820" x="10826750" y="4546600"/>
          <p14:tracePt t="504839" x="10775950" y="4572000"/>
          <p14:tracePt t="504853" x="10725150" y="4603750"/>
          <p14:tracePt t="504870" x="10693400" y="4629150"/>
          <p14:tracePt t="504887" x="10687050" y="4635500"/>
          <p14:tracePt t="504903" x="10687050" y="4641850"/>
          <p14:tracePt t="504920" x="10718800" y="4648200"/>
          <p14:tracePt t="504936" x="10788650" y="4667250"/>
          <p14:tracePt t="504953" x="10839450" y="4686300"/>
          <p14:tracePt t="504970" x="10877550" y="4705350"/>
          <p14:tracePt t="504987" x="10877550" y="4718050"/>
          <p14:tracePt t="505003" x="10845800" y="4743450"/>
          <p14:tracePt t="505020" x="10744200" y="4768850"/>
          <p14:tracePt t="505037" x="10591800" y="4787900"/>
          <p14:tracePt t="505054" x="10369550" y="4800600"/>
          <p14:tracePt t="505069" x="10052050" y="4800600"/>
          <p14:tracePt t="505086" x="9702800" y="4806950"/>
          <p14:tracePt t="505103" x="9264650" y="4806950"/>
          <p14:tracePt t="505120" x="8826500" y="4806950"/>
          <p14:tracePt t="505136" x="8401050" y="4806950"/>
          <p14:tracePt t="505153" x="8058150" y="4806950"/>
          <p14:tracePt t="505170" x="7727950" y="4794250"/>
          <p14:tracePt t="505187" x="7473950" y="4794250"/>
          <p14:tracePt t="505203" x="7232650" y="4800600"/>
          <p14:tracePt t="505220" x="6965950" y="4832350"/>
          <p14:tracePt t="505236" x="6711950" y="4864100"/>
          <p14:tracePt t="505254" x="6432550" y="4876800"/>
          <p14:tracePt t="505270" x="6305550" y="4876800"/>
          <p14:tracePt t="505286" x="6242050" y="4864100"/>
          <p14:tracePt t="505304" x="6242050" y="4851400"/>
          <p14:tracePt t="505320" x="6286500" y="4813300"/>
          <p14:tracePt t="505336" x="6350000" y="4787900"/>
          <p14:tracePt t="505353" x="6400800" y="4775200"/>
          <p14:tracePt t="505370" x="6407150" y="4775200"/>
          <p14:tracePt t="505387" x="6407150" y="4781550"/>
          <p14:tracePt t="505403" x="6400800" y="4787900"/>
          <p14:tracePt t="505420" x="6388100" y="4800600"/>
          <p14:tracePt t="505437" x="6369050" y="4800600"/>
          <p14:tracePt t="505490" x="6375400" y="4794250"/>
          <p14:tracePt t="505512" x="6375400" y="4800600"/>
          <p14:tracePt t="505521" x="6369050" y="4806950"/>
          <p14:tracePt t="505537" x="6350000" y="4832350"/>
          <p14:tracePt t="505555" x="6305550" y="4870450"/>
          <p14:tracePt t="505570" x="6248400" y="4908550"/>
          <p14:tracePt t="505587" x="6210300" y="4933950"/>
          <p14:tracePt t="505607" x="6178550" y="4946650"/>
          <p14:tracePt t="505624" x="6146800" y="4965700"/>
          <p14:tracePt t="505640" x="6121400" y="4984750"/>
          <p14:tracePt t="505657" x="6096000" y="5003800"/>
          <p14:tracePt t="505670" x="6064250" y="5010150"/>
          <p14:tracePt t="505687" x="6038850" y="5016500"/>
          <p14:tracePt t="505704" x="6026150" y="5016500"/>
          <p14:tracePt t="505737" x="6026150" y="5003800"/>
          <p14:tracePt t="505755" x="6032500" y="4972050"/>
          <p14:tracePt t="505773" x="6045200" y="4959350"/>
          <p14:tracePt t="505788" x="6064250" y="4946650"/>
          <p14:tracePt t="505804" x="6070600" y="4946650"/>
          <p14:tracePt t="505871" x="6070600" y="4940300"/>
          <p14:tracePt t="505888" x="6083300" y="4940300"/>
          <p14:tracePt t="505905" x="6108700" y="4927600"/>
          <p14:tracePt t="505920" x="6140450" y="4921250"/>
          <p14:tracePt t="505937" x="6172200" y="4908550"/>
          <p14:tracePt t="505955" x="6210300" y="4908550"/>
          <p14:tracePt t="505971" x="6280150" y="4908550"/>
          <p14:tracePt t="505990" x="6286500" y="4908550"/>
          <p14:tracePt t="506004" x="6292850" y="4908550"/>
          <p14:tracePt t="506077" x="6299200" y="4908550"/>
          <p14:tracePt t="506088" x="6318250" y="4902200"/>
          <p14:tracePt t="506105" x="6394450" y="4895850"/>
          <p14:tracePt t="506121" x="6496050" y="4902200"/>
          <p14:tracePt t="506138" x="6578600" y="4908550"/>
          <p14:tracePt t="506154" x="6635750" y="4908550"/>
          <p14:tracePt t="506172" x="6654800" y="4908550"/>
          <p14:tracePt t="506188" x="6661150" y="4908550"/>
          <p14:tracePt t="506204" x="6673850" y="4908550"/>
          <p14:tracePt t="506220" x="6705600" y="4895850"/>
          <p14:tracePt t="506237" x="6813550" y="4889500"/>
          <p14:tracePt t="506254" x="6915150" y="4883150"/>
          <p14:tracePt t="506271" x="7042150" y="4883150"/>
          <p14:tracePt t="506288" x="7143750" y="4895850"/>
          <p14:tracePt t="506305" x="7169150" y="4908550"/>
          <p14:tracePt t="506321" x="7162800" y="4921250"/>
          <p14:tracePt t="506338" x="7143750" y="4933950"/>
          <p14:tracePt t="506355" x="7131050" y="4940300"/>
          <p14:tracePt t="506371" x="7112000" y="4946650"/>
          <p14:tracePt t="506422" x="7118350" y="4946650"/>
          <p14:tracePt t="506438" x="7124700" y="4946650"/>
          <p14:tracePt t="506455" x="7175500" y="4940300"/>
          <p14:tracePt t="506471" x="7188200" y="4933950"/>
          <p14:tracePt t="506487" x="7213600" y="4927600"/>
          <p14:tracePt t="506504" x="7219950" y="4927600"/>
          <p14:tracePt t="506539" x="7226300" y="4927600"/>
          <p14:tracePt t="506555" x="7232650" y="4927600"/>
          <p14:tracePt t="506572" x="7251700" y="4927600"/>
          <p14:tracePt t="506588" x="7277100" y="4921250"/>
          <p14:tracePt t="506604" x="7308850" y="4921250"/>
          <p14:tracePt t="506621" x="7340600" y="4927600"/>
          <p14:tracePt t="506639" x="7353300" y="4933950"/>
          <p14:tracePt t="506654" x="7353300" y="4946650"/>
          <p14:tracePt t="506671" x="7353300" y="4959350"/>
          <p14:tracePt t="506688" x="7340600" y="4978400"/>
          <p14:tracePt t="506704" x="7334250" y="4984750"/>
          <p14:tracePt t="506899" x="7327900" y="4984750"/>
          <p14:tracePt t="507137" x="7321550" y="4984750"/>
          <p14:tracePt t="507156" x="7315200" y="4984750"/>
          <p14:tracePt t="507359" x="7321550" y="4984750"/>
          <p14:tracePt t="507366" x="7321550" y="4978400"/>
          <p14:tracePt t="507376" x="7327900" y="4972050"/>
          <p14:tracePt t="507413" x="7334250" y="4965700"/>
          <p14:tracePt t="507424" x="7346950" y="4965700"/>
          <p14:tracePt t="507440" x="7397750" y="4959350"/>
          <p14:tracePt t="507455" x="7473950" y="4959350"/>
          <p14:tracePt t="507473" x="7600950" y="4978400"/>
          <p14:tracePt t="507488" x="7747000" y="4991100"/>
          <p14:tracePt t="507505" x="7874000" y="5003800"/>
          <p14:tracePt t="507522" x="7956550" y="5010150"/>
          <p14:tracePt t="507538" x="8007350" y="5016500"/>
          <p14:tracePt t="507556" x="8020050" y="5010150"/>
          <p14:tracePt t="507573" x="8026400" y="5003800"/>
          <p14:tracePt t="507589" x="8039100" y="4991100"/>
          <p14:tracePt t="507605" x="8064500" y="4972050"/>
          <p14:tracePt t="507622" x="8077200" y="4965700"/>
          <p14:tracePt t="507704" x="8083550" y="4965700"/>
          <p14:tracePt t="507711" x="8089900" y="4965700"/>
          <p14:tracePt t="507723" x="8115300" y="4965700"/>
          <p14:tracePt t="507740" x="8191500" y="4959350"/>
          <p14:tracePt t="507756" x="8267700" y="4946650"/>
          <p14:tracePt t="507772" x="8331200" y="4940300"/>
          <p14:tracePt t="507789" x="8369300" y="4933950"/>
          <p14:tracePt t="507806" x="8375650" y="4927600"/>
          <p14:tracePt t="507862" x="8382000" y="4927600"/>
          <p14:tracePt t="507877" x="8388350" y="4927600"/>
          <p14:tracePt t="507889" x="8394700" y="4927600"/>
          <p14:tracePt t="507906" x="8407400" y="4927600"/>
          <p14:tracePt t="507922" x="8420100" y="4921250"/>
          <p14:tracePt t="507939" x="8432800" y="4921250"/>
          <p14:tracePt t="507955" x="8445500" y="4921250"/>
          <p14:tracePt t="507972" x="8464550" y="4921250"/>
          <p14:tracePt t="507989" x="8489950" y="4921250"/>
          <p14:tracePt t="508006" x="8502650" y="4921250"/>
          <p14:tracePt t="508022" x="8509000" y="4921250"/>
          <p14:tracePt t="508056" x="8515350" y="4921250"/>
          <p14:tracePt t="508073" x="8528050" y="4921250"/>
          <p14:tracePt t="508092" x="8566150" y="4921250"/>
          <p14:tracePt t="508106" x="8616950" y="4927600"/>
          <p14:tracePt t="508123" x="8712200" y="4940300"/>
          <p14:tracePt t="508138" x="8782050" y="4946650"/>
          <p14:tracePt t="508156" x="8820150" y="4908550"/>
          <p14:tracePt t="508173" x="8890000" y="4749800"/>
          <p14:tracePt t="508189" x="8985250" y="4572000"/>
          <p14:tracePt t="508206" x="9112250" y="4381500"/>
          <p14:tracePt t="508207" x="9163050" y="4298950"/>
          <p14:tracePt t="508223" x="9239250" y="4203700"/>
          <p14:tracePt t="508224" x="9283700" y="4140200"/>
          <p14:tracePt t="508240" x="9334500" y="4089400"/>
          <p14:tracePt t="508241" x="9366250" y="4064000"/>
          <p14:tracePt t="508257" x="9391650" y="4051300"/>
          <p14:tracePt t="508273" x="9404350" y="4070350"/>
          <p14:tracePt t="508290" x="9417050" y="4114800"/>
          <p14:tracePt t="508306" x="9436100" y="4165600"/>
          <p14:tracePt t="508323" x="9442450" y="4203700"/>
          <p14:tracePt t="508340" x="9442450" y="4222750"/>
          <p14:tracePt t="508357" x="9442450" y="4229100"/>
          <p14:tracePt t="508389" x="9436100" y="4229100"/>
          <p14:tracePt t="508406" x="9429750" y="4235450"/>
          <p14:tracePt t="508423" x="9410700" y="4254500"/>
          <p14:tracePt t="508439" x="9372600" y="4279900"/>
          <p14:tracePt t="508458" x="9277350" y="4356100"/>
          <p14:tracePt t="508472" x="9220200" y="4381500"/>
          <p14:tracePt t="508489" x="9118600" y="4445000"/>
          <p14:tracePt t="508506" x="9074150" y="4476750"/>
          <p14:tracePt t="508523" x="9036050" y="4514850"/>
          <p14:tracePt t="508539" x="9004300" y="4546600"/>
          <p14:tracePt t="508556" x="8978900" y="4584700"/>
          <p14:tracePt t="508573" x="8953500" y="4635500"/>
          <p14:tracePt t="508590" x="8940800" y="4692650"/>
          <p14:tracePt t="508607" x="8940800" y="4762500"/>
          <p14:tracePt t="508623" x="8953500" y="4806950"/>
          <p14:tracePt t="508639" x="8966200" y="4851400"/>
          <p14:tracePt t="508656" x="8966200" y="4857750"/>
          <p14:tracePt t="508672" x="8972550" y="4857750"/>
          <p14:tracePt t="508690" x="8978900" y="4857750"/>
          <p14:tracePt t="508706" x="9004300" y="4864100"/>
          <p14:tracePt t="508724" x="9137650" y="4895850"/>
          <p14:tracePt t="508740" x="9226550" y="4921250"/>
          <p14:tracePt t="508756" x="9556750" y="5010150"/>
          <p14:tracePt t="508774" x="9734550" y="5060950"/>
          <p14:tracePt t="508789" x="9918700" y="5099050"/>
          <p14:tracePt t="508806" x="10001250" y="5111750"/>
          <p14:tracePt t="508823" x="10026650" y="5105400"/>
          <p14:tracePt t="508840" x="10033000" y="5092700"/>
          <p14:tracePt t="508857" x="10045700" y="5080000"/>
          <p14:tracePt t="508872" x="10045700" y="5073650"/>
          <p14:tracePt t="508890" x="10052050" y="5067300"/>
          <p14:tracePt t="509216" x="10052050" y="5060950"/>
          <p14:tracePt t="509232" x="10052050" y="5054600"/>
          <p14:tracePt t="509248" x="10052050" y="5048250"/>
          <p14:tracePt t="509264" x="10052050" y="5041900"/>
          <p14:tracePt t="509279" x="10052050" y="5035550"/>
          <p14:tracePt t="509297" x="10052050" y="5029200"/>
          <p14:tracePt t="509313" x="10058400" y="5029200"/>
          <p14:tracePt t="509361" x="10058400" y="5022850"/>
          <p14:tracePt t="509514" x="10058400" y="5016500"/>
          <p14:tracePt t="509538" x="10052050" y="5016500"/>
          <p14:tracePt t="509669" x="10052050" y="5010150"/>
          <p14:tracePt t="510058" x="10052050" y="5003800"/>
          <p14:tracePt t="510114" x="10052050" y="4997450"/>
          <p14:tracePt t="510130" x="10052050" y="4991100"/>
          <p14:tracePt t="510142" x="10052050" y="4978400"/>
          <p14:tracePt t="510158" x="10052050" y="4965700"/>
          <p14:tracePt t="510175" x="10052050" y="4946650"/>
          <p14:tracePt t="510191" x="10052050" y="4933950"/>
          <p14:tracePt t="510208" x="10052050" y="4927600"/>
          <p14:tracePt t="510225" x="10058400" y="4921250"/>
          <p14:tracePt t="510274" x="10058400" y="4914900"/>
          <p14:tracePt t="510292" x="10064750" y="4908550"/>
          <p14:tracePt t="510308" x="10071100" y="4902200"/>
          <p14:tracePt t="510327" x="10077450" y="4895850"/>
          <p14:tracePt t="510488" x="10071100" y="4902200"/>
          <p14:tracePt t="510497" x="10064750" y="4908550"/>
          <p14:tracePt t="510508" x="10058400" y="4914900"/>
          <p14:tracePt t="510578" x="10058400" y="4908550"/>
          <p14:tracePt t="510848" x="10064750" y="4908550"/>
          <p14:tracePt t="510862" x="10071100" y="4908550"/>
          <p14:tracePt t="510882" x="10102850" y="4902200"/>
          <p14:tracePt t="510892" x="10121900" y="4895850"/>
          <p14:tracePt t="510908" x="10172700" y="4870450"/>
          <p14:tracePt t="510925" x="10198100" y="4851400"/>
          <p14:tracePt t="510941" x="10210800" y="4845050"/>
          <p14:tracePt t="510959" x="10217150" y="4845050"/>
          <p14:tracePt t="510991" x="10217150" y="4851400"/>
          <p14:tracePt t="511008" x="10204450" y="4876800"/>
          <p14:tracePt t="511025" x="10191750" y="4902200"/>
          <p14:tracePt t="511042" x="10179050" y="4921250"/>
          <p14:tracePt t="511058" x="10172700" y="4940300"/>
          <p14:tracePt t="511075" x="10166350" y="4959350"/>
          <p14:tracePt t="511094" x="10185400" y="4991100"/>
          <p14:tracePt t="511108" x="10229850" y="5022850"/>
          <p14:tracePt t="511126" x="10261600" y="5035550"/>
          <p14:tracePt t="511142" x="10274300" y="5048250"/>
          <p14:tracePt t="511197" x="10267950" y="5048250"/>
          <p14:tracePt t="511208" x="10255250" y="5048250"/>
          <p14:tracePt t="511226" x="10210800" y="5041900"/>
          <p14:tracePt t="511242" x="10191750" y="5041900"/>
          <p14:tracePt t="511259" x="10172700" y="5048250"/>
          <p14:tracePt t="511420" x="10166350" y="5048250"/>
          <p14:tracePt t="511444" x="10160000" y="5048250"/>
          <p14:tracePt t="511474" x="10153650" y="5048250"/>
          <p14:tracePt t="511494" x="10153650" y="5035550"/>
          <p14:tracePt t="511511" x="10153650" y="5029200"/>
          <p14:tracePt t="511526" x="10153650" y="5022850"/>
          <p14:tracePt t="511542" x="10153650" y="5010150"/>
          <p14:tracePt t="511558" x="10147300" y="4997450"/>
          <p14:tracePt t="511576" x="10147300" y="4984750"/>
          <p14:tracePt t="511592" x="10140950" y="4978400"/>
          <p14:tracePt t="511609" x="10140950" y="4972050"/>
          <p14:tracePt t="511625" x="10140950" y="4959350"/>
          <p14:tracePt t="511642" x="10140950" y="4946650"/>
          <p14:tracePt t="511659" x="10134600" y="4940300"/>
          <p14:tracePt t="511731" x="10140950" y="4940300"/>
          <p14:tracePt t="511741" x="10147300" y="4940300"/>
          <p14:tracePt t="511759" x="10198100" y="4921250"/>
          <p14:tracePt t="511761" x="10236200" y="4908550"/>
          <p14:tracePt t="511776" x="10274300" y="4895850"/>
          <p14:tracePt t="511793" x="10331450" y="4883150"/>
          <p14:tracePt t="511809" x="10369550" y="4864100"/>
          <p14:tracePt t="511826" x="10375900" y="4857750"/>
          <p14:tracePt t="511859" x="10375900" y="4851400"/>
          <p14:tracePt t="511875" x="10375900" y="4845050"/>
          <p14:tracePt t="511893" x="10375900" y="4838700"/>
          <p14:tracePt t="511925" x="10369550" y="4838700"/>
          <p14:tracePt t="511942" x="10350500" y="4838700"/>
          <p14:tracePt t="511959" x="10325100" y="4851400"/>
          <p14:tracePt t="511975" x="10306050" y="4857750"/>
          <p14:tracePt t="511993" x="10293350" y="4864100"/>
          <p14:tracePt t="512009" x="10280650" y="4864100"/>
          <p14:tracePt t="512028" x="10274300" y="4864100"/>
          <p14:tracePt t="512059" x="10287000" y="4864100"/>
          <p14:tracePt t="512075" x="10337800" y="4864100"/>
          <p14:tracePt t="512093" x="10394950" y="4851400"/>
          <p14:tracePt t="512109" x="10439400" y="4838700"/>
          <p14:tracePt t="512126" x="10490200" y="4826000"/>
          <p14:tracePt t="512142" x="10560050" y="4826000"/>
          <p14:tracePt t="512159" x="10687050" y="4826000"/>
          <p14:tracePt t="512178" x="10750550" y="4826000"/>
          <p14:tracePt t="512193" x="10788650" y="4826000"/>
          <p14:tracePt t="512210" x="10801350" y="4826000"/>
          <p14:tracePt t="512227" x="10814050" y="4826000"/>
          <p14:tracePt t="512243" x="10833100" y="4826000"/>
          <p14:tracePt t="512259" x="10896600" y="4832350"/>
          <p14:tracePt t="512276" x="10972800" y="4832350"/>
          <p14:tracePt t="512294" x="11061700" y="4838700"/>
          <p14:tracePt t="512310" x="11131550" y="4832350"/>
          <p14:tracePt t="512325" x="11176000" y="4826000"/>
          <p14:tracePt t="512345" x="11226800" y="4813300"/>
          <p14:tracePt t="512359" x="11233150" y="4813300"/>
          <p14:tracePt t="512392" x="11245850" y="4813300"/>
          <p14:tracePt t="512409" x="11252200" y="4826000"/>
          <p14:tracePt t="512426" x="11271250" y="4832350"/>
          <p14:tracePt t="512443" x="11283950" y="4832350"/>
          <p14:tracePt t="512460" x="11290300" y="4832350"/>
          <p14:tracePt t="512475" x="11296650" y="4832350"/>
          <p14:tracePt t="512528" x="11303000" y="4838700"/>
          <p14:tracePt t="512544" x="11309350" y="4845050"/>
          <p14:tracePt t="512561" x="11315700" y="4851400"/>
          <p14:tracePt t="512578" x="11341100" y="4864100"/>
          <p14:tracePt t="512593" x="11353800" y="4864100"/>
          <p14:tracePt t="512610" x="11379200" y="4870450"/>
          <p14:tracePt t="512627" x="11423650" y="4876800"/>
          <p14:tracePt t="512643" x="11499850" y="4883150"/>
          <p14:tracePt t="512659" x="11601450" y="4876800"/>
          <p14:tracePt t="512676" x="11671300" y="4845050"/>
          <p14:tracePt t="512694" x="11747500" y="4826000"/>
          <p14:tracePt t="512710" x="11779250" y="4813300"/>
          <p14:tracePt t="512726" x="11785600" y="4806950"/>
          <p14:tracePt t="512744" x="11779250" y="4800600"/>
          <p14:tracePt t="512760" x="11747500" y="4800600"/>
          <p14:tracePt t="512776" x="11709400" y="4806950"/>
          <p14:tracePt t="512793" x="11664950" y="4832350"/>
          <p14:tracePt t="512811" x="11582400" y="4870450"/>
          <p14:tracePt t="512827" x="11449050" y="4933950"/>
          <p14:tracePt t="512843" x="11283950" y="4991100"/>
          <p14:tracePt t="512860" x="11125200" y="5041900"/>
          <p14:tracePt t="512876" x="10922000" y="5092700"/>
          <p14:tracePt t="512892" x="10744200" y="5118100"/>
          <p14:tracePt t="512910" x="10496550" y="5143500"/>
          <p14:tracePt t="512926" x="10229850" y="5187950"/>
          <p14:tracePt t="512943" x="9912350" y="5251450"/>
          <p14:tracePt t="512960" x="9493250" y="5340350"/>
          <p14:tracePt t="512976" x="9080500" y="5403850"/>
          <p14:tracePt t="512994" x="8464550" y="5480050"/>
          <p14:tracePt t="513010" x="8108950" y="5530850"/>
          <p14:tracePt t="513027" x="7823200" y="5543550"/>
          <p14:tracePt t="513043" x="7537450" y="5537200"/>
          <p14:tracePt t="513060" x="7289800" y="5499100"/>
          <p14:tracePt t="513078" x="7169150" y="5480050"/>
          <p14:tracePt t="513095" x="7156450" y="5473700"/>
          <p14:tracePt t="513145" x="7169150" y="5473700"/>
          <p14:tracePt t="513162" x="7194550" y="5473700"/>
          <p14:tracePt t="513177" x="7219950" y="5473700"/>
          <p14:tracePt t="513193" x="7232650" y="5473700"/>
          <p14:tracePt t="513211" x="7239000" y="5473700"/>
          <p14:tracePt t="513227" x="7251700" y="5461000"/>
          <p14:tracePt t="513244" x="7289800" y="5435600"/>
          <p14:tracePt t="513262" x="7315200" y="5429250"/>
          <p14:tracePt t="513280" x="7321550" y="5416550"/>
          <p14:tracePt t="513294" x="7308850" y="5365750"/>
          <p14:tracePt t="513310" x="7251700" y="5308600"/>
          <p14:tracePt t="513327" x="7181850" y="5264150"/>
          <p14:tracePt t="513345" x="7112000" y="5226050"/>
          <p14:tracePt t="513361" x="7054850" y="5207000"/>
          <p14:tracePt t="513378" x="7048500" y="5200650"/>
          <p14:tracePt t="513430" x="7042150" y="5200650"/>
          <p14:tracePt t="513446" x="7016750" y="5187950"/>
          <p14:tracePt t="513463" x="6959600" y="5168900"/>
          <p14:tracePt t="513477" x="6902450" y="5143500"/>
          <p14:tracePt t="513495" x="6858000" y="5124450"/>
          <p14:tracePt t="513511" x="6845300" y="5111750"/>
          <p14:tracePt t="513528" x="6845300" y="5105400"/>
          <p14:tracePt t="513544" x="6870700" y="5086350"/>
          <p14:tracePt t="513561" x="6921500" y="5060950"/>
          <p14:tracePt t="513577" x="6965950" y="5054600"/>
          <p14:tracePt t="513595" x="6978650" y="5054600"/>
          <p14:tracePt t="513611" x="6978650" y="5060950"/>
          <p14:tracePt t="513627" x="6978650" y="5067300"/>
          <p14:tracePt t="513645" x="6972300" y="5073650"/>
          <p14:tracePt t="513694" x="6978650" y="5073650"/>
          <p14:tracePt t="513711" x="7016750" y="5073650"/>
          <p14:tracePt t="513727" x="7073900" y="5073650"/>
          <p14:tracePt t="513743" x="7137400" y="5080000"/>
          <p14:tracePt t="513762" x="7156450" y="5080000"/>
          <p14:tracePt t="513778" x="7162800" y="5080000"/>
          <p14:tracePt t="513841" x="7169150" y="5080000"/>
          <p14:tracePt t="513847" x="7181850" y="5080000"/>
          <p14:tracePt t="513865" x="7207250" y="5080000"/>
          <p14:tracePt t="513877" x="7232650" y="5080000"/>
          <p14:tracePt t="513895" x="7270750" y="5073650"/>
          <p14:tracePt t="513911" x="7289800" y="5067300"/>
          <p14:tracePt t="513945" x="7283450" y="5080000"/>
          <p14:tracePt t="513963" x="7264400" y="5086350"/>
          <p14:tracePt t="513978" x="7251700" y="5092700"/>
          <p14:tracePt t="513994" x="7245350" y="5099050"/>
          <p14:tracePt t="514065" x="7245350" y="5105400"/>
          <p14:tracePt t="514077" x="7245350" y="5111750"/>
          <p14:tracePt t="514094" x="7239000" y="5124450"/>
          <p14:tracePt t="514111" x="7239000" y="5137150"/>
          <p14:tracePt t="514128" x="7251700" y="5149850"/>
          <p14:tracePt t="514145" x="7258050" y="5156200"/>
          <p14:tracePt t="514161" x="7264400" y="5156200"/>
          <p14:tracePt t="514177" x="7270750" y="5156200"/>
          <p14:tracePt t="514195" x="7296150" y="5149850"/>
          <p14:tracePt t="514211" x="7321550" y="5149850"/>
          <p14:tracePt t="514228" x="7334250" y="5149850"/>
          <p14:tracePt t="514245" x="7454900" y="5156200"/>
          <p14:tracePt t="514261" x="7569200" y="5187950"/>
          <p14:tracePt t="514277" x="7689850" y="5226050"/>
          <p14:tracePt t="514294" x="7785100" y="5257800"/>
          <p14:tracePt t="514310" x="7854950" y="5270500"/>
          <p14:tracePt t="514329" x="7905750" y="5276850"/>
          <p14:tracePt t="514344" x="7912100" y="5276850"/>
          <p14:tracePt t="514361" x="7912100" y="5270500"/>
          <p14:tracePt t="514378" x="7912100" y="5264150"/>
          <p14:tracePt t="514411" x="7912100" y="5257800"/>
          <p14:tracePt t="514445" x="7924800" y="5245100"/>
          <p14:tracePt t="514461" x="7937500" y="5232400"/>
          <p14:tracePt t="514478" x="7950200" y="5226050"/>
          <p14:tracePt t="514494" x="7969250" y="5219700"/>
          <p14:tracePt t="514511" x="7988300" y="5213350"/>
          <p14:tracePt t="514513" x="7988300" y="5207000"/>
          <p14:tracePt t="514528" x="8001000" y="5207000"/>
          <p14:tracePt t="514544" x="8007350" y="5200650"/>
          <p14:tracePt t="514545" x="8013700" y="5200650"/>
          <p14:tracePt t="514561" x="8020050" y="5200650"/>
          <p14:tracePt t="514622" x="8020050" y="5194300"/>
          <p14:tracePt t="514631" x="8026400" y="5194300"/>
          <p14:tracePt t="514802" x="8032750" y="5194300"/>
          <p14:tracePt t="514812" x="8039100" y="5194300"/>
          <p14:tracePt t="514828" x="8058150" y="5194300"/>
          <p14:tracePt t="514845" x="8064500" y="5194300"/>
          <p14:tracePt t="514861" x="8064500" y="5187950"/>
          <p14:tracePt t="514912" x="8077200" y="5187950"/>
          <p14:tracePt t="514929" x="8121650" y="5187950"/>
          <p14:tracePt t="514945" x="8197850" y="5187950"/>
          <p14:tracePt t="514962" x="8280400" y="5181600"/>
          <p14:tracePt t="514979" x="8350250" y="5162550"/>
          <p14:tracePt t="514995" x="8413750" y="5143500"/>
          <p14:tracePt t="515028" x="8439150" y="5130800"/>
          <p14:tracePt t="515158" x="8432800" y="5130800"/>
          <p14:tracePt t="515174" x="8426450" y="5124450"/>
          <p14:tracePt t="515199" x="8420100" y="5124450"/>
          <p14:tracePt t="515211" x="8420100" y="5118100"/>
          <p14:tracePt t="515229" x="8407400" y="5118100"/>
          <p14:tracePt t="515279" x="8407400" y="5111750"/>
          <p14:tracePt t="515295" x="8407400" y="5105400"/>
          <p14:tracePt t="515329" x="8413750" y="5099050"/>
          <p14:tracePt t="515346" x="8420100" y="5099050"/>
          <p14:tracePt t="515364" x="8470900" y="5105400"/>
          <p14:tracePt t="515382" x="8534400" y="5118100"/>
          <p14:tracePt t="515395" x="8585200" y="5124450"/>
          <p14:tracePt t="515414" x="8636000" y="5137150"/>
          <p14:tracePt t="515432" x="8737600" y="5156200"/>
          <p14:tracePt t="515445" x="8775700" y="5162550"/>
          <p14:tracePt t="515462" x="8845550" y="5175250"/>
          <p14:tracePt t="515480" x="8902700" y="5181600"/>
          <p14:tracePt t="515496" x="8934450" y="5187950"/>
          <p14:tracePt t="515512" x="8959850" y="5207000"/>
          <p14:tracePt t="515531" x="8985250" y="5226050"/>
          <p14:tracePt t="515545" x="9004300" y="5238750"/>
          <p14:tracePt t="515562" x="9029700" y="5251450"/>
          <p14:tracePt t="515579" x="9067800" y="5257800"/>
          <p14:tracePt t="515595" x="9118600" y="5257800"/>
          <p14:tracePt t="515612" x="9175750" y="5232400"/>
          <p14:tracePt t="515628" x="9220200" y="5213350"/>
          <p14:tracePt t="515645" x="9264650" y="5194300"/>
          <p14:tracePt t="515662" x="9309100" y="5181600"/>
          <p14:tracePt t="515678" x="9328150" y="5181600"/>
          <p14:tracePt t="515696" x="9347200" y="5187950"/>
          <p14:tracePt t="515713" x="9359900" y="5200650"/>
          <p14:tracePt t="515729" x="9372600" y="5213350"/>
          <p14:tracePt t="515746" x="9378950" y="5213350"/>
          <p14:tracePt t="515763" x="9391650" y="5213350"/>
          <p14:tracePt t="515779" x="9417050" y="5207000"/>
          <p14:tracePt t="515796" x="9429750" y="5194300"/>
          <p14:tracePt t="515813" x="9448800" y="5175250"/>
          <p14:tracePt t="515829" x="9455150" y="5162550"/>
          <p14:tracePt t="515911" x="9448800" y="5162550"/>
          <p14:tracePt t="515930" x="9442450" y="5162550"/>
          <p14:tracePt t="515945" x="9436100" y="5162550"/>
          <p14:tracePt t="515962" x="9429750" y="5149850"/>
          <p14:tracePt t="515979" x="9423400" y="5137150"/>
          <p14:tracePt t="515996" x="9423400" y="5130800"/>
          <p14:tracePt t="516012" x="9442450" y="5130800"/>
          <p14:tracePt t="516029" x="9499600" y="5143500"/>
          <p14:tracePt t="516046" x="9607550" y="5168900"/>
          <p14:tracePt t="516062" x="9734550" y="5200650"/>
          <p14:tracePt t="516080" x="10007600" y="5264150"/>
          <p14:tracePt t="516096" x="10153650" y="5308600"/>
          <p14:tracePt t="516113" x="10236200" y="5340350"/>
          <p14:tracePt t="516129" x="10242550" y="5346700"/>
          <p14:tracePt t="516146" x="10229850" y="5346700"/>
          <p14:tracePt t="516162" x="10179050" y="5334000"/>
          <p14:tracePt t="516179" x="10115550" y="5314950"/>
          <p14:tracePt t="516195" x="10045700" y="5295900"/>
          <p14:tracePt t="516212" x="10026650" y="5289550"/>
          <p14:tracePt t="516229" x="10026650" y="5283200"/>
          <p14:tracePt t="516246" x="10033000" y="5276850"/>
          <p14:tracePt t="516262" x="10058400" y="5264150"/>
          <p14:tracePt t="516280" x="10090150" y="5251450"/>
          <p14:tracePt t="516296" x="10140950" y="5238750"/>
          <p14:tracePt t="516312" x="10191750" y="5226050"/>
          <p14:tracePt t="516329" x="10261600" y="5219700"/>
          <p14:tracePt t="516348" x="10299700" y="5213350"/>
          <p14:tracePt t="516363" x="10331450" y="5200650"/>
          <p14:tracePt t="516381" x="10356850" y="5194300"/>
          <p14:tracePt t="516395" x="10369550" y="5194300"/>
          <p14:tracePt t="516430" x="10369550" y="5187950"/>
          <p14:tracePt t="516532" x="10375900" y="5187950"/>
          <p14:tracePt t="516565" x="10382250" y="5187950"/>
          <p14:tracePt t="516585" x="10388600" y="5187950"/>
          <p14:tracePt t="516598" x="10394950" y="5187950"/>
          <p14:tracePt t="516613" x="10414000" y="5187950"/>
          <p14:tracePt t="516630" x="10433050" y="5187950"/>
          <p14:tracePt t="516647" x="10452100" y="5187950"/>
          <p14:tracePt t="516663" x="10547350" y="5187950"/>
          <p14:tracePt t="516681" x="10617200" y="5187950"/>
          <p14:tracePt t="516698" x="10693400" y="5187950"/>
          <p14:tracePt t="516713" x="10731500" y="5175250"/>
          <p14:tracePt t="516730" x="10737850" y="5168900"/>
          <p14:tracePt t="516747" x="10756900" y="5156200"/>
          <p14:tracePt t="516798" x="10750550" y="5156200"/>
          <p14:tracePt t="516813" x="10737850" y="5162550"/>
          <p14:tracePt t="516829" x="10737850" y="5168900"/>
          <p14:tracePt t="517104" x="10744200" y="5168900"/>
          <p14:tracePt t="517120" x="10750550" y="5168900"/>
          <p14:tracePt t="517134" x="10756900" y="5168900"/>
          <p14:tracePt t="517164" x="10756900" y="5162550"/>
          <p14:tracePt t="517452" x="10750550" y="5162550"/>
          <p14:tracePt t="517478" x="10744200" y="5162550"/>
          <p14:tracePt t="517580" x="10750550" y="5162550"/>
          <p14:tracePt t="517604" x="10769600" y="5162550"/>
          <p14:tracePt t="517614" x="10775950" y="5156200"/>
          <p14:tracePt t="517631" x="10801350" y="5149850"/>
          <p14:tracePt t="517647" x="10833100" y="5143500"/>
          <p14:tracePt t="517666" x="10871200" y="5137150"/>
          <p14:tracePt t="517682" x="10902950" y="5137150"/>
          <p14:tracePt t="517700" x="10922000" y="5137150"/>
          <p14:tracePt t="517714" x="10928350" y="5137150"/>
          <p14:tracePt t="517778" x="10934700" y="5137150"/>
          <p14:tracePt t="517834" x="10941050" y="5137150"/>
          <p14:tracePt t="517862" x="10941050" y="5130800"/>
          <p14:tracePt t="517899" x="10941050" y="5124450"/>
          <p14:tracePt t="517962" x="10934700" y="5124450"/>
          <p14:tracePt t="517970" x="10928350" y="5124450"/>
          <p14:tracePt t="517981" x="10922000" y="5124450"/>
          <p14:tracePt t="517998" x="10890250" y="5137150"/>
          <p14:tracePt t="518014" x="10839450" y="5156200"/>
          <p14:tracePt t="518031" x="10756900" y="5181600"/>
          <p14:tracePt t="518048" x="10668000" y="5213350"/>
          <p14:tracePt t="518049" x="10623550" y="5226050"/>
          <p14:tracePt t="518064" x="10560050" y="5245100"/>
          <p14:tracePt t="518065" x="10515600" y="5257800"/>
          <p14:tracePt t="518081" x="10394950" y="5283200"/>
          <p14:tracePt t="518098" x="10299700" y="5295900"/>
          <p14:tracePt t="518117" x="9944100" y="5334000"/>
          <p14:tracePt t="518135" x="9645650" y="5359400"/>
          <p14:tracePt t="518149" x="9353550" y="5372100"/>
          <p14:tracePt t="518164" x="9074150" y="5372100"/>
          <p14:tracePt t="518181" x="8686800" y="5334000"/>
          <p14:tracePt t="518197" x="8312150" y="5283200"/>
          <p14:tracePt t="518214" x="7918450" y="5232400"/>
          <p14:tracePt t="518231" x="7531100" y="5187950"/>
          <p14:tracePt t="518248" x="7150100" y="5162550"/>
          <p14:tracePt t="518265" x="6731000" y="5143500"/>
          <p14:tracePt t="518281" x="6407150" y="5137150"/>
          <p14:tracePt t="518298" x="6223000" y="5143500"/>
          <p14:tracePt t="518316" x="6134100" y="5162550"/>
          <p14:tracePt t="518348" x="6140450" y="5162550"/>
          <p14:tracePt t="518367" x="6153150" y="5168900"/>
          <p14:tracePt t="518384" x="6178550" y="5175250"/>
          <p14:tracePt t="518397" x="6191250" y="5175250"/>
          <p14:tracePt t="518414" x="6203950" y="5181600"/>
          <p14:tracePt t="518431" x="6216650" y="5181600"/>
          <p14:tracePt t="518449" x="6242050" y="5194300"/>
          <p14:tracePt t="518451" x="6254750" y="5200650"/>
          <p14:tracePt t="518465" x="6273800" y="5207000"/>
          <p14:tracePt t="518482" x="6337300" y="5232400"/>
          <p14:tracePt t="518498" x="6369050" y="5245100"/>
          <p14:tracePt t="518514" x="6381750" y="5257800"/>
          <p14:tracePt t="518530" x="6394450" y="5276850"/>
          <p14:tracePt t="518548" x="6400800" y="5295900"/>
          <p14:tracePt t="518565" x="6413500" y="5321300"/>
          <p14:tracePt t="518581" x="6426200" y="5346700"/>
          <p14:tracePt t="518598" x="6438900" y="5365750"/>
          <p14:tracePt t="518614" x="6451600" y="5384800"/>
          <p14:tracePt t="518631" x="6457950" y="5391150"/>
          <p14:tracePt t="518647" x="6464300" y="5397500"/>
          <p14:tracePt t="518664" x="6477000" y="5397500"/>
          <p14:tracePt t="518681" x="6502400" y="5384800"/>
          <p14:tracePt t="518698" x="6546850" y="5353050"/>
          <p14:tracePt t="518700" x="6578600" y="5334000"/>
          <p14:tracePt t="518715" x="6610350" y="5321300"/>
          <p14:tracePt t="518733" x="6692900" y="5295900"/>
          <p14:tracePt t="518748" x="6737350" y="5289550"/>
          <p14:tracePt t="518765" x="6775450" y="5289550"/>
          <p14:tracePt t="518782" x="6788150" y="5289550"/>
          <p14:tracePt t="518882" x="6794500" y="5289550"/>
          <p14:tracePt t="518899" x="6800850" y="5283200"/>
          <p14:tracePt t="518915" x="6807200" y="5276850"/>
          <p14:tracePt t="518948" x="6813550" y="5276850"/>
          <p14:tracePt t="518965" x="6813550" y="5270500"/>
          <p14:tracePt t="518982" x="6826250" y="5264150"/>
          <p14:tracePt t="518999" x="6832600" y="5257800"/>
          <p14:tracePt t="519015" x="6838950" y="5251450"/>
          <p14:tracePt t="519049" x="6845300" y="5245100"/>
          <p14:tracePt t="519065" x="6851650" y="5238750"/>
          <p14:tracePt t="519081" x="6858000" y="5238750"/>
          <p14:tracePt t="519114" x="6864350" y="5238750"/>
          <p14:tracePt t="519131" x="6864350" y="5232400"/>
          <p14:tracePt t="519148" x="6864350" y="5226050"/>
          <p14:tracePt t="519165" x="6864350" y="5200650"/>
          <p14:tracePt t="519181" x="6864350" y="5187950"/>
          <p14:tracePt t="519198" x="6864350" y="5156200"/>
          <p14:tracePt t="519216" x="6832600" y="5143500"/>
          <p14:tracePt t="519232" x="6819900" y="5143500"/>
          <p14:tracePt t="519249" x="6794500" y="5137150"/>
          <p14:tracePt t="519265" x="6743700" y="5118100"/>
          <p14:tracePt t="519282" x="6724650" y="5111750"/>
          <p14:tracePt t="531965" x="6711950" y="5111750"/>
          <p14:tracePt t="531970" x="6667500" y="5099050"/>
          <p14:tracePt t="531978" x="6559550" y="5067300"/>
          <p14:tracePt t="531995" x="6426200" y="5029200"/>
          <p14:tracePt t="532010" x="6356350" y="5010150"/>
          <p14:tracePt t="532026" x="6350000" y="5010150"/>
          <p14:tracePt t="532059" x="6394450" y="5010150"/>
          <p14:tracePt t="532078" x="6432550" y="5016500"/>
          <p14:tracePt t="532095" x="6432550" y="5022850"/>
          <p14:tracePt t="532109" x="6356350" y="4997450"/>
          <p14:tracePt t="532126" x="6280150" y="4972050"/>
          <p14:tracePt t="532143" x="6286500" y="4959350"/>
          <p14:tracePt t="532159" x="6324600" y="4927600"/>
          <p14:tracePt t="532178" x="6362700" y="4902200"/>
          <p14:tracePt t="532196" x="6369050" y="4870450"/>
          <p14:tracePt t="532209" x="6369050" y="4794250"/>
          <p14:tracePt t="532225" x="6369050" y="4705350"/>
          <p14:tracePt t="532245" x="6375400" y="4603750"/>
          <p14:tracePt t="532259" x="6381750" y="4559300"/>
          <p14:tracePt t="532276" x="6356350" y="4197350"/>
          <p14:tracePt t="532293" x="6280150" y="3848100"/>
          <p14:tracePt t="532309" x="6146800" y="3517900"/>
          <p14:tracePt t="532326" x="6007100" y="3289300"/>
          <p14:tracePt t="532342" x="5842000" y="3124200"/>
          <p14:tracePt t="532362" x="5607050" y="2984500"/>
          <p14:tracePt t="532378" x="5321300" y="2914650"/>
          <p14:tracePt t="532392" x="5054600" y="2933700"/>
          <p14:tracePt t="532410" x="4826000" y="3028950"/>
          <p14:tracePt t="532426" x="4629150" y="3181350"/>
          <p14:tracePt t="532443" x="4514850" y="3352800"/>
          <p14:tracePt t="532462" x="4445000" y="3587750"/>
          <p14:tracePt t="532476" x="4438650" y="3670300"/>
          <p14:tracePt t="532493" x="4419600" y="3867150"/>
          <p14:tracePt t="532510" x="4413250" y="3917950"/>
          <p14:tracePt t="532526" x="4375150" y="4057650"/>
          <p14:tracePt t="532542" x="4343400" y="4102100"/>
          <p14:tracePt t="532559" x="4324350" y="4114800"/>
          <p14:tracePt t="532576" x="4286250" y="4140200"/>
          <p14:tracePt t="532593" x="4273550" y="4140200"/>
          <p14:tracePt t="532609" x="4260850" y="4146550"/>
          <p14:tracePt t="532626" x="4254500" y="4152900"/>
          <p14:tracePt t="532642" x="4241800" y="4152900"/>
          <p14:tracePt t="532659" x="4241800" y="4159250"/>
          <p14:tracePt t="532756" x="4241800" y="4165600"/>
          <p14:tracePt t="532763" x="4241800" y="4171950"/>
          <p14:tracePt t="532778" x="4235450" y="4178300"/>
          <p14:tracePt t="532796" x="4216400" y="4235450"/>
          <p14:tracePt t="532810" x="4216400" y="4254500"/>
          <p14:tracePt t="532827" x="4210050" y="4324350"/>
          <p14:tracePt t="532844" x="4203700" y="4425950"/>
          <p14:tracePt t="532860" x="4178300" y="4483100"/>
          <p14:tracePt t="532877" x="4159250" y="4508500"/>
          <p14:tracePt t="532893" x="4146550" y="4521200"/>
          <p14:tracePt t="532943" x="4146550" y="4514850"/>
          <p14:tracePt t="532962" x="4146550" y="4502150"/>
          <p14:tracePt t="532979" x="4140200" y="4476750"/>
          <p14:tracePt t="532996" x="4121150" y="4445000"/>
          <p14:tracePt t="532998" x="4102100" y="4419600"/>
          <p14:tracePt t="533012" x="4089400" y="4406900"/>
          <p14:tracePt t="533027" x="4032250" y="4330700"/>
          <p14:tracePt t="533047" x="3898900" y="4191000"/>
          <p14:tracePt t="533061" x="3867150" y="4152900"/>
          <p14:tracePt t="533062" x="3848100" y="4114800"/>
          <p14:tracePt t="533077" x="3822700" y="4070350"/>
          <p14:tracePt t="533094" x="3810000" y="4019550"/>
          <p14:tracePt t="533112" x="3822700" y="3956050"/>
          <p14:tracePt t="533129" x="3835400" y="3924300"/>
          <p14:tracePt t="533143" x="3848100" y="3905250"/>
          <p14:tracePt t="533160" x="3860800" y="3873500"/>
          <p14:tracePt t="533177" x="3873500" y="3854450"/>
          <p14:tracePt t="533193" x="3879850" y="3841750"/>
          <p14:tracePt t="533210" x="3879850" y="3829050"/>
          <p14:tracePt t="533226" x="3886200" y="3822700"/>
          <p14:tracePt t="533245" x="3886200" y="3816350"/>
          <p14:tracePt t="533260" x="3892550" y="3810000"/>
          <p14:tracePt t="533276" x="3898900" y="3803650"/>
          <p14:tracePt t="533316" x="3892550" y="3803650"/>
          <p14:tracePt t="533333" x="3886200" y="3803650"/>
          <p14:tracePt t="533348" x="3879850" y="3810000"/>
          <p14:tracePt t="533360" x="3879850" y="3816350"/>
          <p14:tracePt t="533377" x="3873500" y="3829050"/>
          <p14:tracePt t="533394" x="3867150" y="3854450"/>
          <p14:tracePt t="533396" x="3860800" y="3860800"/>
          <p14:tracePt t="533410" x="3854450" y="3873500"/>
          <p14:tracePt t="533412" x="3854450" y="3886200"/>
          <p14:tracePt t="533428" x="3841750" y="3898900"/>
          <p14:tracePt t="533429" x="3841750" y="3905250"/>
          <p14:tracePt t="533443" x="3835400" y="3937000"/>
          <p14:tracePt t="533460" x="3860800" y="3968750"/>
          <p14:tracePt t="533477" x="3898900" y="3987800"/>
          <p14:tracePt t="533493" x="4089400" y="4038600"/>
          <p14:tracePt t="533513" x="4248150" y="4044950"/>
          <p14:tracePt t="533527" x="4381500" y="4044950"/>
          <p14:tracePt t="533543" x="4502150" y="4025900"/>
          <p14:tracePt t="533560" x="4572000" y="4000500"/>
          <p14:tracePt t="533577" x="4622800" y="3968750"/>
          <p14:tracePt t="533594" x="4654550" y="3956050"/>
          <p14:tracePt t="533610" x="4699000" y="3937000"/>
          <p14:tracePt t="533628" x="4737100" y="3924300"/>
          <p14:tracePt t="533644" x="4762500" y="3911600"/>
          <p14:tracePt t="533661" x="4794250" y="3886200"/>
          <p14:tracePt t="533678" x="4826000" y="3860800"/>
          <p14:tracePt t="533696" x="4857750" y="3822700"/>
          <p14:tracePt t="533711" x="4883150" y="3784600"/>
          <p14:tracePt t="533728" x="4889500" y="3733800"/>
          <p14:tracePt t="533744" x="4889500" y="3695700"/>
          <p14:tracePt t="533761" x="4883150" y="3670300"/>
          <p14:tracePt t="533778" x="4864100" y="3644900"/>
          <p14:tracePt t="533795" x="4826000" y="3625850"/>
          <p14:tracePt t="533810" x="4781550" y="3613150"/>
          <p14:tracePt t="533828" x="4711700" y="3594100"/>
          <p14:tracePt t="533843" x="4635500" y="3575050"/>
          <p14:tracePt t="533862" x="4502150" y="3556000"/>
          <p14:tracePt t="533877" x="4406900" y="3549650"/>
          <p14:tracePt t="533895" x="4286250" y="3530600"/>
          <p14:tracePt t="533911" x="4152900" y="3517900"/>
          <p14:tracePt t="533928" x="3924300" y="3505200"/>
          <p14:tracePt t="533944" x="3784600" y="3498850"/>
          <p14:tracePt t="533961" x="3657600" y="3498850"/>
          <p14:tracePt t="533978" x="3517900" y="3498850"/>
          <p14:tracePt t="533994" x="3460750" y="3505200"/>
          <p14:tracePt t="534011" x="3454400" y="3511550"/>
          <p14:tracePt t="534028" x="3454400" y="3536950"/>
          <p14:tracePt t="534045" x="3454400" y="3581400"/>
          <p14:tracePt t="534061" x="3454400" y="3644900"/>
          <p14:tracePt t="534078" x="3460750" y="3714750"/>
          <p14:tracePt t="534094" x="3479800" y="3759200"/>
          <p14:tracePt t="534111" x="3517900" y="3790950"/>
          <p14:tracePt t="534127" x="3568700" y="3810000"/>
          <p14:tracePt t="534129" x="3632200" y="3822700"/>
          <p14:tracePt t="534145" x="3695700" y="3829050"/>
          <p14:tracePt t="534161" x="3873500" y="3867150"/>
          <p14:tracePt t="534163" x="3943350" y="3879850"/>
          <p14:tracePt t="534178" x="4051300" y="3898900"/>
          <p14:tracePt t="534179" x="4127500" y="3917950"/>
          <p14:tracePt t="534195" x="4305300" y="3943350"/>
          <p14:tracePt t="534211" x="4413250" y="3956050"/>
          <p14:tracePt t="534228" x="4495800" y="3956050"/>
          <p14:tracePt t="534244" x="4533900" y="3956050"/>
          <p14:tracePt t="534261" x="4565650" y="3949700"/>
          <p14:tracePt t="534277" x="4616450" y="3930650"/>
          <p14:tracePt t="534295" x="4679950" y="3911600"/>
          <p14:tracePt t="534311" x="4743450" y="3886200"/>
          <p14:tracePt t="534328" x="4768850" y="3867150"/>
          <p14:tracePt t="534345" x="4787900" y="3854450"/>
          <p14:tracePt t="534360" x="4794250" y="3854450"/>
          <p14:tracePt t="534378" x="4794250" y="3848100"/>
          <p14:tracePt t="534393" x="4794250" y="3841750"/>
          <p14:tracePt t="534412" x="4800600" y="3829050"/>
          <p14:tracePt t="534429" x="4800600" y="3822700"/>
          <p14:tracePt t="534447" x="4787900" y="3816350"/>
          <p14:tracePt t="534460" x="4762500" y="3810000"/>
          <p14:tracePt t="534478" x="4724400" y="3797300"/>
          <p14:tracePt t="534495" x="4692650" y="3778250"/>
          <p14:tracePt t="534512" x="4641850" y="3740150"/>
          <p14:tracePt t="534530" x="4610100" y="3702050"/>
          <p14:tracePt t="534544" x="4572000" y="3663950"/>
          <p14:tracePt t="534561" x="4533900" y="3632200"/>
          <p14:tracePt t="534578" x="4483100" y="3600450"/>
          <p14:tracePt t="534594" x="4413250" y="3581400"/>
          <p14:tracePt t="534611" x="4330700" y="3575050"/>
          <p14:tracePt t="534629" x="4216400" y="3575050"/>
          <p14:tracePt t="534645" x="4064000" y="3594100"/>
          <p14:tracePt t="534661" x="3937000" y="3619500"/>
          <p14:tracePt t="534679" x="3746500" y="3657600"/>
          <p14:tracePt t="534695" x="3663950" y="3683000"/>
          <p14:tracePt t="534713" x="3625850" y="3695700"/>
          <p14:tracePt t="534728" x="3613150" y="3708400"/>
          <p14:tracePt t="534747" x="3606800" y="3714750"/>
          <p14:tracePt t="534765" x="3594100" y="3727450"/>
          <p14:tracePt t="534766" x="3575050" y="3740150"/>
          <p14:tracePt t="534781" x="3549650" y="3740150"/>
          <p14:tracePt t="534796" x="3479800" y="3752850"/>
          <p14:tracePt t="534811" x="3403600" y="3752850"/>
          <p14:tracePt t="534829" x="3308350" y="3752850"/>
          <p14:tracePt t="534846" x="3181350" y="3740150"/>
          <p14:tracePt t="534861" x="3130550" y="3733800"/>
          <p14:tracePt t="534878" x="2901950" y="3740150"/>
          <p14:tracePt t="534895" x="2622550" y="3740150"/>
          <p14:tracePt t="534912" x="2139950" y="3752850"/>
          <p14:tracePt t="534928" x="1866900" y="3752850"/>
          <p14:tracePt t="534947" x="1644650" y="3727450"/>
          <p14:tracePt t="534962" x="1447800" y="3683000"/>
          <p14:tracePt t="534978" x="1314450" y="3657600"/>
          <p14:tracePt t="534995" x="1250950" y="3657600"/>
          <p14:tracePt t="535012" x="1155700" y="3683000"/>
          <p14:tracePt t="535029" x="1022350" y="3714750"/>
          <p14:tracePt t="535045" x="863600" y="3740150"/>
          <p14:tracePt t="535062" x="704850" y="3759200"/>
          <p14:tracePt t="535063" x="654050" y="3771900"/>
          <p14:tracePt t="535079" x="615950" y="3784600"/>
          <p14:tracePt t="535080" x="609600" y="3790950"/>
          <p14:tracePt t="535094" x="603250" y="3790950"/>
          <p14:tracePt t="535111" x="603250" y="3797300"/>
          <p14:tracePt t="535128" x="622300" y="3816350"/>
          <p14:tracePt t="535146" x="635000" y="3835400"/>
          <p14:tracePt t="535162" x="654050" y="3854450"/>
          <p14:tracePt t="535179" x="660400" y="3867150"/>
          <p14:tracePt t="535195" x="660400" y="3873500"/>
          <p14:tracePt t="535212" x="666750" y="3879850"/>
          <p14:tracePt t="535229" x="685800" y="3892550"/>
          <p14:tracePt t="535245" x="717550" y="3911600"/>
          <p14:tracePt t="535262" x="755650" y="3943350"/>
          <p14:tracePt t="535279" x="781050" y="3962400"/>
          <p14:tracePt t="535295" x="793750" y="3975100"/>
          <p14:tracePt t="535314" x="800100" y="3975100"/>
          <p14:tracePt t="535364" x="806450" y="3975100"/>
          <p14:tracePt t="535379" x="819150" y="3962400"/>
          <p14:tracePt t="535395" x="838200" y="3956050"/>
          <p14:tracePt t="535412" x="863600" y="3943350"/>
          <p14:tracePt t="535429" x="876300" y="3943350"/>
          <p14:tracePt t="535445" x="882650" y="3937000"/>
          <p14:tracePt t="535495" x="882650" y="3949700"/>
          <p14:tracePt t="535512" x="869950" y="3968750"/>
          <p14:tracePt t="535528" x="863600" y="3975100"/>
          <p14:tracePt t="535634" x="863600" y="3981450"/>
          <p14:tracePt t="535639" x="863600" y="3987800"/>
          <p14:tracePt t="535647" x="869950" y="3994150"/>
          <p14:tracePt t="535662" x="869950" y="4000500"/>
          <p14:tracePt t="535681" x="869950" y="4019550"/>
          <p14:tracePt t="535695" x="876300" y="4032250"/>
          <p14:tracePt t="535713" x="889000" y="4038600"/>
          <p14:tracePt t="535729" x="908050" y="4051300"/>
          <p14:tracePt t="535745" x="920750" y="4051300"/>
          <p14:tracePt t="535762" x="933450" y="4057650"/>
          <p14:tracePt t="535779" x="939800" y="4070350"/>
          <p14:tracePt t="535796" x="965200" y="4102100"/>
          <p14:tracePt t="535813" x="984250" y="4121150"/>
          <p14:tracePt t="535829" x="1009650" y="4146550"/>
          <p14:tracePt t="535846" x="1022350" y="4152900"/>
          <p14:tracePt t="535863" x="1035050" y="4159250"/>
          <p14:tracePt t="535879" x="1041400" y="4159250"/>
          <p14:tracePt t="535896" x="1054100" y="4152900"/>
          <p14:tracePt t="535913" x="1073150" y="4140200"/>
          <p14:tracePt t="535928" x="1085850" y="4140200"/>
          <p14:tracePt t="535966" x="1079500" y="4140200"/>
          <p14:tracePt t="535979" x="1073150" y="4146550"/>
          <p14:tracePt t="536060" x="1079500" y="4146550"/>
          <p14:tracePt t="536080" x="1085850" y="4152900"/>
          <p14:tracePt t="536096" x="1092200" y="4171950"/>
          <p14:tracePt t="536113" x="1092200" y="4184650"/>
          <p14:tracePt t="536130" x="1098550" y="4191000"/>
          <p14:tracePt t="536148" x="1117600" y="4210050"/>
          <p14:tracePt t="536162" x="1136650" y="4222750"/>
          <p14:tracePt t="536180" x="1225550" y="4273550"/>
          <p14:tracePt t="536198" x="1289050" y="4286250"/>
          <p14:tracePt t="536213" x="1384300" y="4298950"/>
          <p14:tracePt t="536230" x="1473200" y="4298950"/>
          <p14:tracePt t="536246" x="1600200" y="4279900"/>
          <p14:tracePt t="536262" x="1670050" y="4248150"/>
          <p14:tracePt t="536281" x="1720850" y="4203700"/>
          <p14:tracePt t="536298" x="1739900" y="4114800"/>
          <p14:tracePt t="536312" x="1708150" y="4038600"/>
          <p14:tracePt t="536330" x="1670050" y="3987800"/>
          <p14:tracePt t="536346" x="1651000" y="3968750"/>
          <p14:tracePt t="536363" x="1638300" y="3956050"/>
          <p14:tracePt t="536380" x="1587500" y="3937000"/>
          <p14:tracePt t="536396" x="1466850" y="3911600"/>
          <p14:tracePt t="536398" x="1403350" y="3892550"/>
          <p14:tracePt t="536413" x="1327150" y="3879850"/>
          <p14:tracePt t="536431" x="1104900" y="3829050"/>
          <p14:tracePt t="536446" x="952500" y="3810000"/>
          <p14:tracePt t="536462" x="869950" y="3803650"/>
          <p14:tracePt t="536480" x="812800" y="3816350"/>
          <p14:tracePt t="536497" x="781050" y="3867150"/>
          <p14:tracePt t="536513" x="749300" y="3943350"/>
          <p14:tracePt t="536531" x="730250" y="3994150"/>
          <p14:tracePt t="536546" x="717550" y="4057650"/>
          <p14:tracePt t="536564" x="723900" y="4121150"/>
          <p14:tracePt t="536580" x="774700" y="4165600"/>
          <p14:tracePt t="536596" x="889000" y="4191000"/>
          <p14:tracePt t="536614" x="1060450" y="4191000"/>
          <p14:tracePt t="536629" x="1276350" y="4171950"/>
          <p14:tracePt t="536631" x="1365250" y="4152900"/>
          <p14:tracePt t="536647" x="1485900" y="4127500"/>
          <p14:tracePt t="536663" x="1631950" y="4089400"/>
          <p14:tracePt t="536664" x="1701800" y="4064000"/>
          <p14:tracePt t="536680" x="1828800" y="4006850"/>
          <p14:tracePt t="536696" x="1879600" y="3962400"/>
          <p14:tracePt t="536714" x="1873250" y="3937000"/>
          <p14:tracePt t="536729" x="1803400" y="3911600"/>
          <p14:tracePt t="536747" x="1676400" y="3892550"/>
          <p14:tracePt t="536763" x="1460500" y="3867150"/>
          <p14:tracePt t="536780" x="1263650" y="3848100"/>
          <p14:tracePt t="536796" x="1130300" y="3841750"/>
          <p14:tracePt t="536813" x="1028700" y="3841750"/>
          <p14:tracePt t="536830" x="996950" y="3867150"/>
          <p14:tracePt t="536847" x="1009650" y="3892550"/>
          <p14:tracePt t="536863" x="1054100" y="3924300"/>
          <p14:tracePt t="536880" x="1136650" y="3962400"/>
          <p14:tracePt t="536897" x="1270000" y="4000500"/>
          <p14:tracePt t="536913" x="1435100" y="4038600"/>
          <p14:tracePt t="536930" x="1657350" y="4057650"/>
          <p14:tracePt t="536946" x="1765300" y="4057650"/>
          <p14:tracePt t="536964" x="1847850" y="4051300"/>
          <p14:tracePt t="536980" x="1866900" y="4051300"/>
          <p14:tracePt t="536996" x="1860550" y="4051300"/>
          <p14:tracePt t="537013" x="1784350" y="4057650"/>
          <p14:tracePt t="537030" x="1670050" y="4064000"/>
          <p14:tracePt t="537047" x="1568450" y="4070350"/>
          <p14:tracePt t="537063" x="1485900" y="4064000"/>
          <p14:tracePt t="537080" x="1447800" y="4057650"/>
          <p14:tracePt t="537114" x="1466850" y="4051300"/>
          <p14:tracePt t="537130" x="1536700" y="4051300"/>
          <p14:tracePt t="537131" x="1612900" y="4051300"/>
          <p14:tracePt t="537147" x="1803400" y="4064000"/>
          <p14:tracePt t="537163" x="2006600" y="4076700"/>
          <p14:tracePt t="537180" x="2178050" y="4089400"/>
          <p14:tracePt t="537197" x="2286000" y="4089400"/>
          <p14:tracePt t="537213" x="2374900" y="4070350"/>
          <p14:tracePt t="537232" x="2419350" y="4044950"/>
          <p14:tracePt t="537249" x="2457450" y="4000500"/>
          <p14:tracePt t="537264" x="2476500" y="3949700"/>
          <p14:tracePt t="537281" x="2508250" y="3905250"/>
          <p14:tracePt t="537299" x="2590800" y="3892550"/>
          <p14:tracePt t="537316" x="2749550" y="3898900"/>
          <p14:tracePt t="537333" x="2921000" y="3924300"/>
          <p14:tracePt t="537346" x="3060700" y="3956050"/>
          <p14:tracePt t="537364" x="3403600" y="4019550"/>
          <p14:tracePt t="537380" x="3860800" y="4114800"/>
          <p14:tracePt t="537398" x="4660900" y="4324350"/>
          <p14:tracePt t="537413" x="5118100" y="4451350"/>
          <p14:tracePt t="537430" x="5511800" y="4572000"/>
          <p14:tracePt t="537447" x="5886450" y="4686300"/>
          <p14:tracePt t="537464" x="6191250" y="4768850"/>
          <p14:tracePt t="537481" x="6426200" y="4819650"/>
          <p14:tracePt t="537497" x="6616700" y="4851400"/>
          <p14:tracePt t="537514" x="6756400" y="4857750"/>
          <p14:tracePt t="537531" x="6781800" y="4857750"/>
          <p14:tracePt t="537547" x="6781800" y="4851400"/>
          <p14:tracePt t="537563" x="6762750" y="4826000"/>
          <p14:tracePt t="537580" x="6705600" y="4775200"/>
          <p14:tracePt t="537597" x="6648450" y="4737100"/>
          <p14:tracePt t="537614" x="6616700" y="4724400"/>
          <p14:tracePt t="537630" x="6610350" y="4724400"/>
          <p14:tracePt t="540292" x="6604000" y="4724400"/>
          <p14:tracePt t="540298" x="6597650" y="4730750"/>
          <p14:tracePt t="540316" x="6553200" y="4737100"/>
          <p14:tracePt t="540333" x="6515100" y="4737100"/>
          <p14:tracePt t="540350" x="6483350" y="4737100"/>
          <p14:tracePt t="540366" x="6457950" y="4730750"/>
          <p14:tracePt t="540383" x="6438900" y="4724400"/>
          <p14:tracePt t="540400" x="6426200" y="4718050"/>
          <p14:tracePt t="540434" x="6426200" y="4711700"/>
          <p14:tracePt t="540467" x="6413500" y="4711700"/>
          <p14:tracePt t="540468" x="6407150" y="4711700"/>
          <p14:tracePt t="540485" x="6369050" y="4705350"/>
          <p14:tracePt t="540499" x="6343650" y="4705350"/>
          <p14:tracePt t="540517" x="6197600" y="4699000"/>
          <p14:tracePt t="540533" x="6076950" y="4692650"/>
          <p14:tracePt t="540549" x="5969000" y="4692650"/>
          <p14:tracePt t="540566" x="5892800" y="4692650"/>
          <p14:tracePt t="540585" x="5835650" y="4699000"/>
          <p14:tracePt t="540601" x="5797550" y="4705350"/>
          <p14:tracePt t="540617" x="5702300" y="4730750"/>
          <p14:tracePt t="540633" x="5581650" y="4756150"/>
          <p14:tracePt t="540649" x="5365750" y="4781550"/>
          <p14:tracePt t="540665" x="5168900" y="4800600"/>
          <p14:tracePt t="540683" x="5016500" y="4813300"/>
          <p14:tracePt t="540700" x="4921250" y="4813300"/>
          <p14:tracePt t="540717" x="4876800" y="4806950"/>
          <p14:tracePt t="540750" x="4857750" y="4819650"/>
          <p14:tracePt t="540767" x="4787900" y="4851400"/>
          <p14:tracePt t="540783" x="4660900" y="4864100"/>
          <p14:tracePt t="540800" x="4527550" y="4870450"/>
          <p14:tracePt t="540818" x="4425950" y="4870450"/>
          <p14:tracePt t="540834" x="4356100" y="4857750"/>
          <p14:tracePt t="540852" x="4330700" y="4845050"/>
          <p14:tracePt t="540908" x="4324350" y="4845050"/>
          <p14:tracePt t="540916" x="4318000" y="4845050"/>
          <p14:tracePt t="540933" x="4292600" y="4851400"/>
          <p14:tracePt t="540950" x="4241800" y="4857750"/>
          <p14:tracePt t="540967" x="4184650" y="4857750"/>
          <p14:tracePt t="540983" x="4165600" y="4857750"/>
          <p14:tracePt t="541034" x="4178300" y="4870450"/>
          <p14:tracePt t="541051" x="4184650" y="4883150"/>
          <p14:tracePt t="541067" x="4184650" y="4914900"/>
          <p14:tracePt t="541068" x="4171950" y="4927600"/>
          <p14:tracePt t="541083" x="4146550" y="4940300"/>
          <p14:tracePt t="541101" x="4127500" y="4940300"/>
          <p14:tracePt t="541134" x="4140200" y="4921250"/>
          <p14:tracePt t="541151" x="4152900" y="4902200"/>
          <p14:tracePt t="541500" x="4140200" y="4902200"/>
          <p14:tracePt t="541506" x="4127500" y="4902200"/>
          <p14:tracePt t="541519" x="4102100" y="4902200"/>
          <p14:tracePt t="541533" x="4032250" y="4908550"/>
          <p14:tracePt t="541552" x="3968750" y="4914900"/>
          <p14:tracePt t="541570" x="3911600" y="4914900"/>
          <p14:tracePt t="541584" x="3879850" y="4914900"/>
          <p14:tracePt t="541601" x="3841750" y="4914900"/>
          <p14:tracePt t="541617" x="3810000" y="4921250"/>
          <p14:tracePt t="541634" x="3752850" y="4921250"/>
          <p14:tracePt t="541650" x="3689350" y="4927600"/>
          <p14:tracePt t="541668" x="3632200" y="4940300"/>
          <p14:tracePt t="541684" x="3594100" y="4946650"/>
          <p14:tracePt t="541701" x="3562350" y="4946650"/>
          <p14:tracePt t="541718" x="3511550" y="4946650"/>
          <p14:tracePt t="541733" x="3409950" y="4933950"/>
          <p14:tracePt t="541750" x="3302000" y="4921250"/>
          <p14:tracePt t="541768" x="3187700" y="4908550"/>
          <p14:tracePt t="541784" x="3086100" y="4895850"/>
          <p14:tracePt t="541800" x="3022600" y="4876800"/>
          <p14:tracePt t="541817" x="2971800" y="4857750"/>
          <p14:tracePt t="541834" x="2933700" y="4832350"/>
          <p14:tracePt t="541851" x="2889250" y="4800600"/>
          <p14:tracePt t="541867" x="2832100" y="4749800"/>
          <p14:tracePt t="541884" x="2774950" y="4711700"/>
          <p14:tracePt t="541901" x="2717800" y="4673600"/>
          <p14:tracePt t="541918" x="2705100" y="4654550"/>
          <p14:tracePt t="541934" x="2698750" y="4635500"/>
          <p14:tracePt t="541950" x="2692400" y="4622800"/>
          <p14:tracePt t="541968" x="2667000" y="4603750"/>
          <p14:tracePt t="541984" x="2628900" y="4578350"/>
          <p14:tracePt t="542000" x="2578100" y="4546600"/>
          <p14:tracePt t="542017" x="2546350" y="4521200"/>
          <p14:tracePt t="542034" x="2520950" y="4502150"/>
          <p14:tracePt t="542051" x="2514600" y="4495800"/>
          <p14:tracePt t="542067" x="2508250" y="4495800"/>
          <p14:tracePt t="542132" x="2508250" y="4489450"/>
          <p14:tracePt t="542151" x="2508250" y="4495800"/>
          <p14:tracePt t="542168" x="2514600" y="4514850"/>
          <p14:tracePt t="542184" x="2527300" y="4533900"/>
          <p14:tracePt t="542200" x="2533650" y="4540250"/>
          <p14:tracePt t="542373" x="2533650" y="4546600"/>
          <p14:tracePt t="542382" x="2527300" y="4552950"/>
          <p14:tracePt t="542390" x="2520950" y="4559300"/>
          <p14:tracePt t="542417" x="2482850" y="4552950"/>
          <p14:tracePt t="542434" x="2425700" y="4552950"/>
          <p14:tracePt t="542451" x="2368550" y="4552950"/>
          <p14:tracePt t="542468" x="2349500" y="4546600"/>
          <p14:tracePt t="542485" x="2336800" y="4546600"/>
          <p14:tracePt t="542486" x="2330450" y="4546600"/>
          <p14:tracePt t="542610" x="2336800" y="4546600"/>
          <p14:tracePt t="542618" x="2343150" y="4546600"/>
          <p14:tracePt t="542635" x="2419350" y="4546600"/>
          <p14:tracePt t="542652" x="2533650" y="4552950"/>
          <p14:tracePt t="542668" x="2647950" y="4559300"/>
          <p14:tracePt t="542684" x="2736850" y="4559300"/>
          <p14:tracePt t="542704" x="2794000" y="4559300"/>
          <p14:tracePt t="542721" x="2825750" y="4540250"/>
          <p14:tracePt t="542734" x="2832100" y="4521200"/>
          <p14:tracePt t="542751" x="2832100" y="4476750"/>
          <p14:tracePt t="542768" x="2825750" y="4413250"/>
          <p14:tracePt t="542785" x="2819400" y="4387850"/>
          <p14:tracePt t="542802" x="2806700" y="4368800"/>
          <p14:tracePt t="542819" x="2800350" y="4356100"/>
          <p14:tracePt t="542835" x="2781300" y="4349750"/>
          <p14:tracePt t="542851" x="2749550" y="4349750"/>
          <p14:tracePt t="542868" x="2724150" y="4349750"/>
          <p14:tracePt t="542885" x="2679700" y="4349750"/>
          <p14:tracePt t="542902" x="2635250" y="4349750"/>
          <p14:tracePt t="542918" x="2571750" y="4349750"/>
          <p14:tracePt t="542935" x="2533650" y="4349750"/>
          <p14:tracePt t="542952" x="2501900" y="4349750"/>
          <p14:tracePt t="542968" x="2482850" y="4343400"/>
          <p14:tracePt t="542970" x="2476500" y="4343400"/>
          <p14:tracePt t="542985" x="2457450" y="4343400"/>
          <p14:tracePt t="543001" x="2457450" y="4349750"/>
          <p14:tracePt t="543019" x="2444750" y="4387850"/>
          <p14:tracePt t="543035" x="2444750" y="4413250"/>
          <p14:tracePt t="543051" x="2457450" y="4425950"/>
          <p14:tracePt t="543068" x="2470150" y="4425950"/>
          <p14:tracePt t="543086" x="2482850" y="4425950"/>
          <p14:tracePt t="543102" x="2508250" y="4425950"/>
          <p14:tracePt t="543119" x="2578100" y="4406900"/>
          <p14:tracePt t="543135" x="2667000" y="4381500"/>
          <p14:tracePt t="543153" x="2730500" y="4368800"/>
          <p14:tracePt t="543168" x="2794000" y="4368800"/>
          <p14:tracePt t="543185" x="2819400" y="4368800"/>
          <p14:tracePt t="543203" x="2832100" y="4375150"/>
          <p14:tracePt t="543218" x="2838450" y="4381500"/>
          <p14:tracePt t="543235" x="2844800" y="4368800"/>
          <p14:tracePt t="543251" x="2901950" y="4229100"/>
          <p14:tracePt t="543270" x="2959100" y="4114800"/>
          <p14:tracePt t="543285" x="3016250" y="4025900"/>
          <p14:tracePt t="543301" x="3048000" y="4000500"/>
          <p14:tracePt t="543318" x="3048000" y="4006850"/>
          <p14:tracePt t="543336" x="3041650" y="4032250"/>
          <p14:tracePt t="543352" x="3022600" y="4070350"/>
          <p14:tracePt t="543368" x="3009900" y="4114800"/>
          <p14:tracePt t="543388" x="3003550" y="4178300"/>
          <p14:tracePt t="543402" x="3003550" y="4210050"/>
          <p14:tracePt t="543420" x="3003550" y="4273550"/>
          <p14:tracePt t="543436" x="2990850" y="4337050"/>
          <p14:tracePt t="543452" x="2984500" y="4413250"/>
          <p14:tracePt t="543468" x="2984500" y="4438650"/>
          <p14:tracePt t="543469" x="2990850" y="4470400"/>
          <p14:tracePt t="543485" x="3003550" y="4514850"/>
          <p14:tracePt t="543501" x="3035300" y="4546600"/>
          <p14:tracePt t="543519" x="3079750" y="4565650"/>
          <p14:tracePt t="543535" x="3149600" y="4572000"/>
          <p14:tracePt t="543552" x="3257550" y="4572000"/>
          <p14:tracePt t="543568" x="3333750" y="4559300"/>
          <p14:tracePt t="543585" x="3409950" y="4540250"/>
          <p14:tracePt t="543602" x="3441700" y="4521200"/>
          <p14:tracePt t="543621" x="3460750" y="4514850"/>
          <p14:tracePt t="543635" x="3460750" y="4508500"/>
          <p14:tracePt t="543654" x="3473450" y="4508500"/>
          <p14:tracePt t="543669" x="3479800" y="4508500"/>
          <p14:tracePt t="543685" x="3486150" y="4502150"/>
          <p14:tracePt t="543704" x="3486150" y="4470400"/>
          <p14:tracePt t="543719" x="3479800" y="4451350"/>
          <p14:tracePt t="543736" x="3467100" y="4432300"/>
          <p14:tracePt t="543752" x="3460750" y="4406900"/>
          <p14:tracePt t="543769" x="3460750" y="4400550"/>
          <p14:tracePt t="543786" x="3473450" y="4400550"/>
          <p14:tracePt t="543802" x="3492500" y="4413250"/>
          <p14:tracePt t="543819" x="3530600" y="4425950"/>
          <p14:tracePt t="543836" x="3619500" y="4457700"/>
          <p14:tracePt t="543852" x="3790950" y="4464050"/>
          <p14:tracePt t="543869" x="4000500" y="4406900"/>
          <p14:tracePt t="543886" x="4229100" y="4330700"/>
          <p14:tracePt t="543903" x="4381500" y="4267200"/>
          <p14:tracePt t="543920" x="4451350" y="4235450"/>
          <p14:tracePt t="543936" x="4476750" y="4229100"/>
          <p14:tracePt t="543953" x="4476750" y="4241800"/>
          <p14:tracePt t="543970" x="4470400" y="4267200"/>
          <p14:tracePt t="543986" x="4470400" y="4279900"/>
          <p14:tracePt t="544036" x="4483100" y="4286250"/>
          <p14:tracePt t="544054" x="4508500" y="4305300"/>
          <p14:tracePt t="544069" x="4508500" y="4324350"/>
          <p14:tracePt t="544086" x="4502150" y="4381500"/>
          <p14:tracePt t="544103" x="4476750" y="4419600"/>
          <p14:tracePt t="544120" x="4457700" y="4432300"/>
          <p14:tracePt t="544135" x="4451350" y="4438650"/>
          <p14:tracePt t="544153" x="4445000" y="4438650"/>
          <p14:tracePt t="544170" x="4432300" y="4425950"/>
          <p14:tracePt t="544186" x="4400550" y="4406900"/>
          <p14:tracePt t="544202" x="4362450" y="4400550"/>
          <p14:tracePt t="544221" x="4330700" y="4394200"/>
          <p14:tracePt t="544237" x="4292600" y="4394200"/>
          <p14:tracePt t="544253" x="4235450" y="4406900"/>
          <p14:tracePt t="544269" x="4197350" y="4425950"/>
          <p14:tracePt t="544286" x="4184650" y="4432300"/>
          <p14:tracePt t="544303" x="4159250" y="4451350"/>
          <p14:tracePt t="544352" x="4159250" y="4438650"/>
          <p14:tracePt t="544370" x="4159250" y="4419600"/>
          <p14:tracePt t="544388" x="4159250" y="4413250"/>
          <p14:tracePt t="544403" x="4152900" y="4413250"/>
          <p14:tracePt t="544419" x="4133850" y="4406900"/>
          <p14:tracePt t="544436" x="4076700" y="4406900"/>
          <p14:tracePt t="544453" x="4019550" y="4406900"/>
          <p14:tracePt t="544470" x="3987800" y="4406900"/>
          <p14:tracePt t="544503" x="3981450" y="4406900"/>
          <p14:tracePt t="544598" x="3981450" y="4413250"/>
          <p14:tracePt t="544605" x="3987800" y="4425950"/>
          <p14:tracePt t="544620" x="3987800" y="4432300"/>
          <p14:tracePt t="544637" x="4013200" y="4470400"/>
          <p14:tracePt t="544653" x="4051300" y="4521200"/>
          <p14:tracePt t="544669" x="4057650" y="4533900"/>
          <p14:tracePt t="544686" x="4089400" y="4565650"/>
          <p14:tracePt t="544704" x="4102100" y="4572000"/>
          <p14:tracePt t="544720" x="4102100" y="4578350"/>
          <p14:tracePt t="544737" x="4108450" y="4578350"/>
          <p14:tracePt t="544753" x="4114800" y="4578350"/>
          <p14:tracePt t="544788" x="4121150" y="4578350"/>
          <p14:tracePt t="544805" x="4146550" y="4565650"/>
          <p14:tracePt t="544819" x="4159250" y="4552950"/>
          <p14:tracePt t="544837" x="4184650" y="4533900"/>
          <p14:tracePt t="544854" x="4216400" y="4514850"/>
          <p14:tracePt t="544870" x="4222750" y="4514850"/>
          <p14:tracePt t="544904" x="4222750" y="4527550"/>
          <p14:tracePt t="544922" x="4222750" y="4540250"/>
          <p14:tracePt t="544954" x="4222750" y="4546600"/>
          <p14:tracePt t="544987" x="4222750" y="4533900"/>
          <p14:tracePt t="545002" x="4229100" y="4521200"/>
          <p14:tracePt t="545020" x="4235450" y="4514850"/>
          <p14:tracePt t="545037" x="4235450" y="4508500"/>
          <p14:tracePt t="545055" x="4241800" y="4508500"/>
          <p14:tracePt t="545125" x="4241800" y="4514850"/>
          <p14:tracePt t="545133" x="4241800" y="4521200"/>
          <p14:tracePt t="545141" x="4229100" y="4527550"/>
          <p14:tracePt t="545153" x="4229100" y="4533900"/>
          <p14:tracePt t="545170" x="4210050" y="4540250"/>
          <p14:tracePt t="545264" x="4203700" y="4540250"/>
          <p14:tracePt t="545278" x="4197350" y="4540250"/>
          <p14:tracePt t="545286" x="4184650" y="4540250"/>
          <p14:tracePt t="545304" x="4171950" y="4540250"/>
          <p14:tracePt t="545320" x="4146550" y="4540250"/>
          <p14:tracePt t="545336" x="4140200" y="4540250"/>
          <p14:tracePt t="545376" x="4133850" y="4540250"/>
          <p14:tracePt t="545415" x="4140200" y="4540250"/>
          <p14:tracePt t="545488" x="4133850" y="4540250"/>
          <p14:tracePt t="545496" x="4121150" y="4540250"/>
          <p14:tracePt t="545507" x="4114800" y="4546600"/>
          <p14:tracePt t="545523" x="4089400" y="4546600"/>
          <p14:tracePt t="545539" x="4032250" y="4559300"/>
          <p14:tracePt t="545557" x="3898900" y="4572000"/>
          <p14:tracePt t="545571" x="3714750" y="4584700"/>
          <p14:tracePt t="545587" x="3365500" y="4572000"/>
          <p14:tracePt t="545603" x="2978150" y="4527550"/>
          <p14:tracePt t="545621" x="2590800" y="4464050"/>
          <p14:tracePt t="545638" x="2298700" y="4400550"/>
          <p14:tracePt t="545654" x="2101850" y="4349750"/>
          <p14:tracePt t="545670" x="1974850" y="4330700"/>
          <p14:tracePt t="545687" x="1828800" y="4330700"/>
          <p14:tracePt t="545704" x="1727200" y="4337050"/>
          <p14:tracePt t="545706" x="1682750" y="4349750"/>
          <p14:tracePt t="545723" x="1625600" y="4381500"/>
          <p14:tracePt t="545737" x="1619250" y="4394200"/>
          <p14:tracePt t="545754" x="1606550" y="4425950"/>
          <p14:tracePt t="545771" x="1600200" y="4438650"/>
          <p14:tracePt t="545789" x="1587500" y="4464050"/>
          <p14:tracePt t="545804" x="1549400" y="4502150"/>
          <p14:tracePt t="545820" x="1479550" y="4540250"/>
          <p14:tracePt t="545837" x="1397000" y="4559300"/>
          <p14:tracePt t="545854" x="1276350" y="4565650"/>
          <p14:tracePt t="545872" x="1200150" y="4565650"/>
          <p14:tracePt t="545888" x="1149350" y="4552950"/>
          <p14:tracePt t="545904" x="1143000" y="4552950"/>
          <p14:tracePt t="546012" x="1143000" y="4559300"/>
          <p14:tracePt t="546023" x="1136650" y="4559300"/>
          <p14:tracePt t="546037" x="1130300" y="4565650"/>
          <p14:tracePt t="546070" x="1130300" y="4572000"/>
          <p14:tracePt t="546104" x="1130300" y="4559300"/>
          <p14:tracePt t="546121" x="1143000" y="4540250"/>
          <p14:tracePt t="546137" x="1162050" y="4495800"/>
          <p14:tracePt t="546154" x="1181100" y="4464050"/>
          <p14:tracePt t="546171" x="1206500" y="4425950"/>
          <p14:tracePt t="546187" x="1212850" y="4419600"/>
          <p14:tracePt t="546286" x="1225550" y="4419600"/>
          <p14:tracePt t="546294" x="1231900" y="4413250"/>
          <p14:tracePt t="546304" x="1250950" y="4413250"/>
          <p14:tracePt t="546321" x="1276350" y="4406900"/>
          <p14:tracePt t="546337" x="1289050" y="4400550"/>
          <p14:tracePt t="546479" x="1289050" y="4406900"/>
          <p14:tracePt t="546488" x="1289050" y="4413250"/>
          <p14:tracePt t="546505" x="1289050" y="4425950"/>
          <p14:tracePt t="546521" x="1282700" y="4445000"/>
          <p14:tracePt t="546539" x="1276350" y="4457700"/>
          <p14:tracePt t="546555" x="1270000" y="4464050"/>
          <p14:tracePt t="546624" x="1276350" y="4464050"/>
          <p14:tracePt t="546639" x="1282700" y="4464050"/>
          <p14:tracePt t="546655" x="1289050" y="4464050"/>
          <p14:tracePt t="546754" x="1295400" y="4464050"/>
          <p14:tracePt t="546759" x="1295400" y="4470400"/>
          <p14:tracePt t="546778" x="1295400" y="4476750"/>
          <p14:tracePt t="546794" x="1295400" y="4483100"/>
          <p14:tracePt t="546921" x="1301750" y="4483100"/>
          <p14:tracePt t="546940" x="1308100" y="4483100"/>
          <p14:tracePt t="546955" x="1320800" y="4483100"/>
          <p14:tracePt t="546972" x="1327150" y="4483100"/>
          <p14:tracePt t="547092" x="1333500" y="4483100"/>
          <p14:tracePt t="547227" x="1339850" y="4483100"/>
          <p14:tracePt t="547286" x="1346200" y="4476750"/>
          <p14:tracePt t="547292" x="1346200" y="4470400"/>
          <p14:tracePt t="547309" x="1358900" y="4464050"/>
          <p14:tracePt t="547322" x="1358900" y="4451350"/>
          <p14:tracePt t="547339" x="1358900" y="4445000"/>
          <p14:tracePt t="547372" x="1352550" y="4445000"/>
          <p14:tracePt t="547389" x="1308100" y="4489450"/>
          <p14:tracePt t="547408" x="1250950" y="4533900"/>
          <p14:tracePt t="547422" x="1200150" y="4578350"/>
          <p14:tracePt t="547439" x="1162050" y="4622800"/>
          <p14:tracePt t="547456" x="1143000" y="4641850"/>
          <p14:tracePt t="548581" x="1155700" y="4641850"/>
          <p14:tracePt t="548586" x="1168400" y="4648200"/>
          <p14:tracePt t="548595" x="1200150" y="4648200"/>
          <p14:tracePt t="548606" x="1250950" y="4654550"/>
          <p14:tracePt t="548623" x="1371600" y="4673600"/>
          <p14:tracePt t="548640" x="1517650" y="4686300"/>
          <p14:tracePt t="548657" x="1682750" y="4679950"/>
          <p14:tracePt t="548676" x="1771650" y="4654550"/>
          <p14:tracePt t="548690" x="1809750" y="4635500"/>
          <p14:tracePt t="548706" x="1873250" y="4597400"/>
          <p14:tracePt t="548723" x="1962150" y="4540250"/>
          <p14:tracePt t="548741" x="2000250" y="4521200"/>
          <p14:tracePt t="548757" x="2038350" y="4502150"/>
          <p14:tracePt t="548772" x="2063750" y="4495800"/>
          <p14:tracePt t="548789" x="2139950" y="4495800"/>
          <p14:tracePt t="548806" x="2241550" y="4508500"/>
          <p14:tracePt t="548823" x="2305050" y="4508500"/>
          <p14:tracePt t="548840" x="2317750" y="4508500"/>
          <p14:tracePt t="548856" x="2324100" y="4502150"/>
          <p14:tracePt t="548874" x="2336800" y="4495800"/>
          <p14:tracePt t="548889" x="2381250" y="4495800"/>
          <p14:tracePt t="548907" x="2432050" y="4495800"/>
          <p14:tracePt t="548923" x="2520950" y="4495800"/>
          <p14:tracePt t="548939" x="2540000" y="4495800"/>
          <p14:tracePt t="548957" x="2692400" y="4495800"/>
          <p14:tracePt t="548973" x="2781300" y="4495800"/>
          <p14:tracePt t="548990" x="2863850" y="4495800"/>
          <p14:tracePt t="549007" x="2895600" y="4489450"/>
          <p14:tracePt t="549026" x="2914650" y="4489450"/>
          <p14:tracePt t="549043" x="2933700" y="4489450"/>
          <p14:tracePt t="549057" x="2997200" y="4489450"/>
          <p14:tracePt t="549073" x="3162300" y="4502150"/>
          <p14:tracePt t="549090" x="3416300" y="4540250"/>
          <p14:tracePt t="549107" x="3702050" y="4597400"/>
          <p14:tracePt t="549123" x="3924300" y="4679950"/>
          <p14:tracePt t="549140" x="3975100" y="4718050"/>
          <p14:tracePt t="549157" x="3943350" y="4718050"/>
          <p14:tracePt t="549173" x="3879850" y="4711700"/>
          <p14:tracePt t="549191" x="3797300" y="4686300"/>
          <p14:tracePt t="549207" x="3778250" y="4673600"/>
          <p14:tracePt t="551874" x="3771900" y="4673600"/>
          <p14:tracePt t="551881" x="3765550" y="4667250"/>
          <p14:tracePt t="551892" x="3759200" y="4667250"/>
          <p14:tracePt t="551909" x="3746500" y="4654550"/>
          <p14:tracePt t="551926" x="3727450" y="4622800"/>
          <p14:tracePt t="551943" x="3695700" y="4578350"/>
          <p14:tracePt t="551959" x="3657600" y="4533900"/>
          <p14:tracePt t="551976" x="3606800" y="4495800"/>
          <p14:tracePt t="551992" x="3562350" y="4457700"/>
          <p14:tracePt t="552009" x="3536950" y="4445000"/>
          <p14:tracePt t="552042" x="3549650" y="4445000"/>
          <p14:tracePt t="552060" x="3733800" y="4438650"/>
          <p14:tracePt t="552076" x="3803650" y="4438650"/>
          <p14:tracePt t="552093" x="4032250" y="4445000"/>
          <p14:tracePt t="552110" x="4133850" y="4432300"/>
          <p14:tracePt t="552126" x="4191000" y="4432300"/>
          <p14:tracePt t="552142" x="4222750" y="4425950"/>
          <p14:tracePt t="552160" x="4229100" y="4425950"/>
          <p14:tracePt t="552326" x="4235450" y="4425950"/>
          <p14:tracePt t="552333" x="4241800" y="4432300"/>
          <p14:tracePt t="552342" x="4248150" y="4432300"/>
          <p14:tracePt t="552359" x="4267200" y="4451350"/>
          <p14:tracePt t="552376" x="4279900" y="4451350"/>
          <p14:tracePt t="552392" x="4292600" y="4457700"/>
          <p14:tracePt t="552410" x="4311650" y="4457700"/>
          <p14:tracePt t="552472" x="4286250" y="4457700"/>
          <p14:tracePt t="552478" x="4267200" y="4457700"/>
          <p14:tracePt t="552493" x="4216400" y="4457700"/>
          <p14:tracePt t="552510" x="3994150" y="4464050"/>
          <p14:tracePt t="552527" x="3759200" y="4451350"/>
          <p14:tracePt t="552544" x="3556000" y="4438650"/>
          <p14:tracePt t="552560" x="3422650" y="4425950"/>
          <p14:tracePt t="552576" x="3079750" y="4381500"/>
          <p14:tracePt t="552593" x="2774950" y="4368800"/>
          <p14:tracePt t="552610" x="2419350" y="4362450"/>
          <p14:tracePt t="552626" x="2057400" y="4356100"/>
          <p14:tracePt t="552643" x="1625600" y="4330700"/>
          <p14:tracePt t="552660" x="1276350" y="4286250"/>
          <p14:tracePt t="552677" x="996950" y="4241800"/>
          <p14:tracePt t="552695" x="838200" y="4210050"/>
          <p14:tracePt t="552710" x="711200" y="4197350"/>
          <p14:tracePt t="552726" x="596900" y="4197350"/>
          <p14:tracePt t="552743" x="457200" y="4210050"/>
          <p14:tracePt t="552760" x="323850" y="4241800"/>
          <p14:tracePt t="552776" x="285750" y="4248150"/>
          <p14:tracePt t="552826" x="317500" y="4235450"/>
          <p14:tracePt t="552843" x="361950" y="4229100"/>
          <p14:tracePt t="552860" x="400050" y="4229100"/>
          <p14:tracePt t="552876" x="425450" y="4229100"/>
          <p14:tracePt t="552893" x="463550" y="4248150"/>
          <p14:tracePt t="552910" x="488950" y="4260850"/>
          <p14:tracePt t="552926" x="552450" y="4279900"/>
          <p14:tracePt t="552943" x="685800" y="4305300"/>
          <p14:tracePt t="552960" x="933450" y="4330700"/>
          <p14:tracePt t="552977" x="1543050" y="4368800"/>
          <p14:tracePt t="552993" x="1981200" y="4400550"/>
          <p14:tracePt t="553009" x="2400300" y="4413250"/>
          <p14:tracePt t="553027" x="2787650" y="4425950"/>
          <p14:tracePt t="553043" x="3111500" y="4425950"/>
          <p14:tracePt t="553060" x="3371850" y="4425950"/>
          <p14:tracePt t="553077" x="3562350" y="4425950"/>
          <p14:tracePt t="553094" x="3708400" y="4419600"/>
          <p14:tracePt t="553110" x="3765550" y="4413250"/>
          <p14:tracePt t="553127" x="3771900" y="4406900"/>
          <p14:tracePt t="553143" x="3765550" y="4400550"/>
          <p14:tracePt t="553160" x="3759200" y="4387850"/>
          <p14:tracePt t="553212" x="3765550" y="4387850"/>
          <p14:tracePt t="553227" x="3778250" y="4394200"/>
          <p14:tracePt t="553243" x="3803650" y="4406900"/>
          <p14:tracePt t="553262" x="3835400" y="4413250"/>
          <p14:tracePt t="553277" x="3854450" y="4413250"/>
          <p14:tracePt t="553294" x="3873500" y="4413250"/>
          <p14:tracePt t="553310" x="3911600" y="4419600"/>
          <p14:tracePt t="553327" x="4032250" y="4438650"/>
          <p14:tracePt t="553343" x="4140200" y="4457700"/>
          <p14:tracePt t="553360" x="4235450" y="4470400"/>
          <p14:tracePt t="553379" x="4311650" y="4470400"/>
          <p14:tracePt t="553395" x="4318000" y="4470400"/>
          <p14:tracePt t="553411" x="4324350" y="4470400"/>
          <p14:tracePt t="553482" x="4318000" y="4470400"/>
          <p14:tracePt t="553597" x="4305300" y="4476750"/>
          <p14:tracePt t="553610" x="4298950" y="4483100"/>
          <p14:tracePt t="553628" x="4273550" y="4502150"/>
          <p14:tracePt t="553644" x="4241800" y="4521200"/>
          <p14:tracePt t="553661" x="4216400" y="4546600"/>
          <p14:tracePt t="553664" x="4203700" y="4552950"/>
          <p14:tracePt t="553679" x="4184650" y="4572000"/>
          <p14:tracePt t="553680" x="4178300" y="4584700"/>
          <p14:tracePt t="553696" x="4159250" y="4603750"/>
          <p14:tracePt t="553713" x="4152900" y="4610100"/>
          <p14:tracePt t="553772" x="4146550" y="4610100"/>
          <p14:tracePt t="553781" x="4140200" y="4610100"/>
          <p14:tracePt t="553794" x="4127500" y="4610100"/>
          <p14:tracePt t="553811" x="4089400" y="4616450"/>
          <p14:tracePt t="553827" x="4013200" y="4635500"/>
          <p14:tracePt t="553845" x="3892550" y="4667250"/>
          <p14:tracePt t="553861" x="3810000" y="4686300"/>
          <p14:tracePt t="553877" x="3657600" y="4711700"/>
          <p14:tracePt t="553893" x="3479800" y="4724400"/>
          <p14:tracePt t="553912" x="3346450" y="4743450"/>
          <p14:tracePt t="553930" x="3111500" y="4762500"/>
          <p14:tracePt t="553945" x="2819400" y="4781550"/>
          <p14:tracePt t="553961" x="2635250" y="4800600"/>
          <p14:tracePt t="553978" x="2400300" y="4819650"/>
          <p14:tracePt t="553994" x="2216150" y="4845050"/>
          <p14:tracePt t="554011" x="2051050" y="4857750"/>
          <p14:tracePt t="554030" x="1746250" y="4864100"/>
          <p14:tracePt t="554044" x="1473200" y="4864100"/>
          <p14:tracePt t="554061" x="1143000" y="4851400"/>
          <p14:tracePt t="554078" x="1041400" y="4838700"/>
          <p14:tracePt t="554096" x="984250" y="4838700"/>
          <p14:tracePt t="554114" x="1009650" y="4838700"/>
          <p14:tracePt t="554128" x="1028700" y="4838700"/>
          <p14:tracePt t="554178" x="1028700" y="4851400"/>
          <p14:tracePt t="554196" x="1016000" y="4864100"/>
          <p14:tracePt t="554212" x="1003300" y="4870450"/>
          <p14:tracePt t="554228" x="1003300" y="4876800"/>
          <p14:tracePt t="554244" x="1016000" y="4876800"/>
          <p14:tracePt t="554261" x="1054100" y="4876800"/>
          <p14:tracePt t="554277" x="1143000" y="4864100"/>
          <p14:tracePt t="554295" x="1352550" y="4845050"/>
          <p14:tracePt t="554311" x="1428750" y="4838700"/>
          <p14:tracePt t="554327" x="1524000" y="4826000"/>
          <p14:tracePt t="554347" x="1695450" y="4813300"/>
          <p14:tracePt t="554361" x="1854200" y="4826000"/>
          <p14:tracePt t="554380" x="2051050" y="4838700"/>
          <p14:tracePt t="554395" x="2241550" y="4851400"/>
          <p14:tracePt t="554411" x="2425700" y="4851400"/>
          <p14:tracePt t="554427" x="2520950" y="4845050"/>
          <p14:tracePt t="554447" x="2584450" y="4813300"/>
          <p14:tracePt t="554461" x="2603500" y="4781550"/>
          <p14:tracePt t="554477" x="2616200" y="4743450"/>
          <p14:tracePt t="554496" x="2622550" y="4686300"/>
          <p14:tracePt t="554514" x="2622550" y="4679950"/>
          <p14:tracePt t="554531" x="2628900" y="4667250"/>
          <p14:tracePt t="554590" x="2628900" y="4673600"/>
          <p14:tracePt t="554611" x="2628900" y="4679950"/>
          <p14:tracePt t="554628" x="2628900" y="4686300"/>
          <p14:tracePt t="554811" x="2654300" y="4686300"/>
          <p14:tracePt t="554828" x="2800350" y="4673600"/>
          <p14:tracePt t="554845" x="3028950" y="4660900"/>
          <p14:tracePt t="554861" x="3422650" y="4673600"/>
          <p14:tracePt t="554879" x="3803650" y="4699000"/>
          <p14:tracePt t="554895" x="4095750" y="4718050"/>
          <p14:tracePt t="554912" x="4229100" y="4705350"/>
          <p14:tracePt t="554928" x="4273550" y="4660900"/>
          <p14:tracePt t="554945" x="4286250" y="4610100"/>
          <p14:tracePt t="554962" x="4286250" y="4559300"/>
          <p14:tracePt t="554981" x="4279900" y="4552950"/>
          <p14:tracePt t="554994" x="4279900" y="4559300"/>
          <p14:tracePt t="555012" x="4203700" y="4711700"/>
          <p14:tracePt t="555028" x="4159250" y="4737100"/>
          <p14:tracePt t="555045" x="4114800" y="4762500"/>
          <p14:tracePt t="560908" x="4114800" y="4768850"/>
          <p14:tracePt t="560916" x="4127500" y="4775200"/>
          <p14:tracePt t="560924" x="4152900" y="4781550"/>
          <p14:tracePt t="560933" x="4171950" y="4781550"/>
          <p14:tracePt t="560951" x="4241800" y="4787900"/>
          <p14:tracePt t="560967" x="4324350" y="4800600"/>
          <p14:tracePt t="560986" x="4451350" y="4826000"/>
          <p14:tracePt t="560999" x="4527550" y="4857750"/>
          <p14:tracePt t="561017" x="4483100" y="4933950"/>
          <p14:tracePt t="561034" x="4387850" y="5048250"/>
          <p14:tracePt t="561051" x="4286250" y="5175250"/>
          <p14:tracePt t="561066" x="4260850" y="5264150"/>
          <p14:tracePt t="561067" x="4267200" y="5289550"/>
          <p14:tracePt t="561083" x="4349750" y="5353050"/>
          <p14:tracePt t="561100" x="4464050" y="5391150"/>
          <p14:tracePt t="561117" x="4616450" y="5422900"/>
          <p14:tracePt t="561133" x="4718050" y="5461000"/>
          <p14:tracePt t="561150" x="4806950" y="5499100"/>
          <p14:tracePt t="561167" x="4895850" y="5543550"/>
          <p14:tracePt t="561186" x="5003800" y="5594350"/>
          <p14:tracePt t="561200" x="5118100" y="5638800"/>
          <p14:tracePt t="561217" x="5200650" y="5657850"/>
          <p14:tracePt t="561234" x="5264150" y="5664200"/>
          <p14:tracePt t="561250" x="5340350" y="5670550"/>
          <p14:tracePt t="561267" x="5416550" y="5676900"/>
          <p14:tracePt t="561284" x="5562600" y="5702300"/>
          <p14:tracePt t="561301" x="5822950" y="5753100"/>
          <p14:tracePt t="561317" x="6229350" y="5822950"/>
          <p14:tracePt t="561334" x="6318250" y="5835650"/>
          <p14:tracePt t="561350" x="6489700" y="5854700"/>
          <p14:tracePt t="561369" x="6635750" y="5848350"/>
          <p14:tracePt t="561386" x="6692900" y="5822950"/>
          <p14:tracePt t="561401" x="6756400" y="5791200"/>
          <p14:tracePt t="561417" x="6807200" y="5772150"/>
          <p14:tracePt t="561434" x="6858000" y="5746750"/>
          <p14:tracePt t="561452" x="6908800" y="5727700"/>
          <p14:tracePt t="561468" x="6946900" y="5708650"/>
          <p14:tracePt t="561484" x="6959600" y="5695950"/>
          <p14:tracePt t="561501" x="6972300" y="5683250"/>
          <p14:tracePt t="561516" x="6978650" y="5670550"/>
          <p14:tracePt t="561535" x="6991350" y="5657850"/>
          <p14:tracePt t="561550" x="6997700" y="5651500"/>
          <p14:tracePt t="561567" x="7010400" y="5638800"/>
          <p14:tracePt t="561583" x="7016750" y="5632450"/>
          <p14:tracePt t="561601" x="7023100" y="5619750"/>
          <p14:tracePt t="561619" x="7023100" y="5613400"/>
          <p14:tracePt t="561636" x="6972300" y="5600700"/>
          <p14:tracePt t="561653" x="6921500" y="5588000"/>
          <p14:tracePt t="561667" x="6864350" y="5575300"/>
          <p14:tracePt t="561684" x="6832600" y="5562600"/>
          <p14:tracePt t="561701" x="6819900" y="5556250"/>
          <p14:tracePt t="561718" x="6819900" y="5549900"/>
          <p14:tracePt t="561751" x="6819900" y="5562600"/>
          <p14:tracePt t="561768" x="6819900" y="5581650"/>
          <p14:tracePt t="561786" x="6819900" y="5607050"/>
          <p14:tracePt t="561800" x="6819900" y="5613400"/>
          <p14:tracePt t="561817" x="6819900" y="5619750"/>
          <p14:tracePt t="561956" x="6826250" y="5619750"/>
          <p14:tracePt t="561962" x="6832600" y="5619750"/>
          <p14:tracePt t="561973" x="6838950" y="5619750"/>
          <p14:tracePt t="561986" x="6851650" y="5619750"/>
          <p14:tracePt t="562001" x="6883400" y="5613400"/>
          <p14:tracePt t="562017" x="6902450" y="5607050"/>
          <p14:tracePt t="562034" x="6921500" y="5600700"/>
          <p14:tracePt t="562051" x="6953250" y="5581650"/>
          <p14:tracePt t="562067" x="6978650" y="5575300"/>
          <p14:tracePt t="562084" x="7042150" y="5568950"/>
          <p14:tracePt t="562101" x="7092950" y="5568950"/>
          <p14:tracePt t="562118" x="7162800" y="5568950"/>
          <p14:tracePt t="562134" x="7194550" y="5568950"/>
          <p14:tracePt t="562151" x="7219950" y="5568950"/>
          <p14:tracePt t="562168" x="7239000" y="5568950"/>
          <p14:tracePt t="562184" x="7277100" y="5568950"/>
          <p14:tracePt t="562201" x="7308850" y="5568950"/>
          <p14:tracePt t="562218" x="7340600" y="5568950"/>
          <p14:tracePt t="562235" x="7385050" y="5562600"/>
          <p14:tracePt t="562251" x="7416800" y="5562600"/>
          <p14:tracePt t="562342" x="7416800" y="5568950"/>
          <p14:tracePt t="562354" x="7416800" y="5575300"/>
          <p14:tracePt t="562368" x="7423150" y="5588000"/>
          <p14:tracePt t="562385" x="7423150" y="5594350"/>
          <p14:tracePt t="562400" x="7423150" y="5600700"/>
          <p14:tracePt t="562417" x="7423150" y="5607050"/>
          <p14:tracePt t="562453" x="7429500" y="5607050"/>
          <p14:tracePt t="562468" x="7442200" y="5594350"/>
          <p14:tracePt t="562485" x="7480300" y="5588000"/>
          <p14:tracePt t="562501" x="7543800" y="5581650"/>
          <p14:tracePt t="562518" x="7594600" y="5581650"/>
          <p14:tracePt t="562535" x="7613650" y="5588000"/>
          <p14:tracePt t="562552" x="7620000" y="5588000"/>
          <p14:tracePt t="562568" x="7620000" y="5594350"/>
          <p14:tracePt t="562616" x="7626350" y="5594350"/>
          <p14:tracePt t="562635" x="7651750" y="5594350"/>
          <p14:tracePt t="562652" x="7759700" y="5607050"/>
          <p14:tracePt t="562668" x="7874000" y="5619750"/>
          <p14:tracePt t="562684" x="8026400" y="5632450"/>
          <p14:tracePt t="562702" x="8134350" y="5638800"/>
          <p14:tracePt t="562718" x="8242300" y="5645150"/>
          <p14:tracePt t="562719" x="8267700" y="5645150"/>
          <p14:tracePt t="562735" x="8312150" y="5645150"/>
          <p14:tracePt t="562751" x="8445500" y="5657850"/>
          <p14:tracePt t="562770" x="8559800" y="5676900"/>
          <p14:tracePt t="562785" x="8648700" y="5695950"/>
          <p14:tracePt t="562802" x="8743950" y="5708650"/>
          <p14:tracePt t="562819" x="8807450" y="5708650"/>
          <p14:tracePt t="562835" x="8845550" y="5708650"/>
          <p14:tracePt t="562852" x="8851900" y="5708650"/>
          <p14:tracePt t="562868" x="8858250" y="5702300"/>
          <p14:tracePt t="562885" x="8864600" y="5695950"/>
          <p14:tracePt t="562934" x="8870950" y="5695950"/>
          <p14:tracePt t="562949" x="8877300" y="5695950"/>
          <p14:tracePt t="562958" x="8883650" y="5689600"/>
          <p14:tracePt t="562974" x="8890000" y="5689600"/>
          <p14:tracePt t="563079" x="8890000" y="5683250"/>
          <p14:tracePt t="563090" x="8890000" y="5676900"/>
          <p14:tracePt t="563112" x="8890000" y="5670550"/>
          <p14:tracePt t="563168" x="8890000" y="5664200"/>
          <p14:tracePt t="563184" x="8890000" y="5657850"/>
          <p14:tracePt t="563202" x="8890000" y="5651500"/>
          <p14:tracePt t="563218" x="8890000" y="5645150"/>
          <p14:tracePt t="563235" x="8890000" y="5632450"/>
          <p14:tracePt t="563252" x="8890000" y="5626100"/>
          <p14:tracePt t="563303" x="8890000" y="5619750"/>
          <p14:tracePt t="563318" x="8890000" y="5613400"/>
          <p14:tracePt t="563335" x="8883650" y="5607050"/>
          <p14:tracePt t="563352" x="8877300" y="5600700"/>
          <p14:tracePt t="563371" x="8864600" y="5594350"/>
          <p14:tracePt t="563386" x="8864600" y="5588000"/>
          <p14:tracePt t="563469" x="8864600" y="5594350"/>
          <p14:tracePt t="563487" x="8902700" y="5632450"/>
          <p14:tracePt t="563502" x="8947150" y="5651500"/>
          <p14:tracePt t="563519" x="8966200" y="5657850"/>
          <p14:tracePt t="563536" x="8972550" y="5657850"/>
          <p14:tracePt t="563553" x="8978900" y="5657850"/>
          <p14:tracePt t="563568" x="8991600" y="5657850"/>
          <p14:tracePt t="563585" x="9017000" y="5657850"/>
          <p14:tracePt t="563602" x="9042400" y="5657850"/>
          <p14:tracePt t="563619" x="9099550" y="5657850"/>
          <p14:tracePt t="563637" x="9188450" y="5657850"/>
          <p14:tracePt t="563655" x="9296400" y="5657850"/>
          <p14:tracePt t="563671" x="9366250" y="5651500"/>
          <p14:tracePt t="563686" x="9442450" y="5645150"/>
          <p14:tracePt t="563702" x="9474200" y="5645150"/>
          <p14:tracePt t="563719" x="9486900" y="5645150"/>
          <p14:tracePt t="563752" x="9512300" y="5645150"/>
          <p14:tracePt t="563770" x="9544050" y="5645150"/>
          <p14:tracePt t="563787" x="9575800" y="5638800"/>
          <p14:tracePt t="563803" x="9607550" y="5626100"/>
          <p14:tracePt t="563819" x="9632950" y="5619750"/>
          <p14:tracePt t="563836" x="9645650" y="5613400"/>
          <p14:tracePt t="563853" x="9652000" y="5607050"/>
          <p14:tracePt t="563869" x="9658350" y="5600700"/>
          <p14:tracePt t="563888" x="9671050" y="5594350"/>
          <p14:tracePt t="563905" x="9690100" y="5588000"/>
          <p14:tracePt t="563922" x="9702800" y="5581650"/>
          <p14:tracePt t="563935" x="9715500" y="5568950"/>
          <p14:tracePt t="563953" x="9721850" y="5562600"/>
          <p14:tracePt t="563969" x="9728200" y="5543550"/>
          <p14:tracePt t="563986" x="9734550" y="5524500"/>
          <p14:tracePt t="564002" x="9734550" y="5518150"/>
          <p14:tracePt t="564020" x="9740900" y="5505450"/>
          <p14:tracePt t="564035" x="9740900" y="5492750"/>
          <p14:tracePt t="564052" x="9734550" y="5480050"/>
          <p14:tracePt t="564069" x="9721850" y="5467350"/>
          <p14:tracePt t="564086" x="9696450" y="5454650"/>
          <p14:tracePt t="564102" x="9690100" y="5454650"/>
          <p14:tracePt t="564119" x="9683750" y="5454650"/>
          <p14:tracePt t="564135" x="9677400" y="5454650"/>
          <p14:tracePt t="564153" x="9645650" y="5454650"/>
          <p14:tracePt t="564170" x="9613900" y="5454650"/>
          <p14:tracePt t="564186" x="9594850" y="5454650"/>
          <p14:tracePt t="564188" x="9575800" y="5461000"/>
          <p14:tracePt t="564203" x="9537700" y="5461000"/>
          <p14:tracePt t="564219" x="9518650" y="5461000"/>
          <p14:tracePt t="564238" x="9467850" y="5467350"/>
          <p14:tracePt t="564253" x="9448800" y="5473700"/>
          <p14:tracePt t="564269" x="9429750" y="5486400"/>
          <p14:tracePt t="564286" x="9417050" y="5499100"/>
          <p14:tracePt t="564303" x="9404350" y="5518150"/>
          <p14:tracePt t="564319" x="9398000" y="5530850"/>
          <p14:tracePt t="564336" x="9385300" y="5543550"/>
          <p14:tracePt t="564353" x="9372600" y="5556250"/>
          <p14:tracePt t="564371" x="9353550" y="5575300"/>
          <p14:tracePt t="564386" x="9347200" y="5575300"/>
          <p14:tracePt t="564403" x="9347200" y="5581650"/>
          <p14:tracePt t="564421" x="9347200" y="5588000"/>
          <p14:tracePt t="564469" x="9347200" y="5594350"/>
          <p14:tracePt t="564486" x="9353550" y="5594350"/>
          <p14:tracePt t="564503" x="9359900" y="5594350"/>
          <p14:tracePt t="564520" x="9366250" y="5594350"/>
          <p14:tracePt t="564554" x="9372600" y="5594350"/>
          <p14:tracePt t="564587" x="9385300" y="5600700"/>
          <p14:tracePt t="564604" x="9391650" y="5607050"/>
          <p14:tracePt t="564619" x="9404350" y="5619750"/>
          <p14:tracePt t="564637" x="9410700" y="5632450"/>
          <p14:tracePt t="565023" x="9404350" y="5626100"/>
          <p14:tracePt t="565030" x="9398000" y="5626100"/>
          <p14:tracePt t="565039" x="9359900" y="5619750"/>
          <p14:tracePt t="565054" x="9258300" y="5619750"/>
          <p14:tracePt t="565069" x="9118600" y="5613400"/>
          <p14:tracePt t="565087" x="8972550" y="5600700"/>
          <p14:tracePt t="565104" x="8839200" y="5581650"/>
          <p14:tracePt t="565119" x="8750300" y="5562600"/>
          <p14:tracePt t="565137" x="8705850" y="5549900"/>
          <p14:tracePt t="565153" x="8655050" y="5549900"/>
          <p14:tracePt t="565170" x="8445500" y="5556250"/>
          <p14:tracePt t="565187" x="8032750" y="5549900"/>
          <p14:tracePt t="565204" x="7442200" y="5480050"/>
          <p14:tracePt t="565221" x="6908800" y="5403850"/>
          <p14:tracePt t="565237" x="6305550" y="5302250"/>
          <p14:tracePt t="565254" x="6191250" y="5276850"/>
          <p14:tracePt t="565256" x="6115050" y="5257800"/>
          <p14:tracePt t="565270" x="6057900" y="5232400"/>
          <p14:tracePt t="565287" x="6057900" y="5226050"/>
          <p14:tracePt t="565304" x="6083300" y="5226050"/>
          <p14:tracePt t="565336" x="6083300" y="5238750"/>
          <p14:tracePt t="565354" x="6057900" y="5257800"/>
          <p14:tracePt t="565370" x="5969000" y="5276850"/>
          <p14:tracePt t="565387" x="5873750" y="5289550"/>
          <p14:tracePt t="565403" x="5803900" y="5295900"/>
          <p14:tracePt t="565422" x="5778500" y="5295900"/>
          <p14:tracePt t="565439" x="5784850" y="5295900"/>
          <p14:tracePt t="565456" x="5803900" y="5302250"/>
          <p14:tracePt t="565470" x="5848350" y="5308600"/>
          <p14:tracePt t="565488" x="5956300" y="5365750"/>
          <p14:tracePt t="565503" x="6045200" y="5403850"/>
          <p14:tracePt t="565522" x="6203950" y="5467350"/>
          <p14:tracePt t="565537" x="6375400" y="5518150"/>
          <p14:tracePt t="565554" x="6553200" y="5556250"/>
          <p14:tracePt t="565571" x="6718300" y="5568950"/>
          <p14:tracePt t="565588" x="6889750" y="5575300"/>
          <p14:tracePt t="565606" x="7092950" y="5575300"/>
          <p14:tracePt t="565621" x="7232650" y="5568950"/>
          <p14:tracePt t="565639" x="7334250" y="5562600"/>
          <p14:tracePt t="565654" x="7366000" y="5562600"/>
          <p14:tracePt t="565671" x="7372350" y="5562600"/>
          <p14:tracePt t="565687" x="7378700" y="5562600"/>
          <p14:tracePt t="565704" x="7378700" y="5568950"/>
          <p14:tracePt t="565727" x="7385050" y="5575300"/>
          <p14:tracePt t="565737" x="7397750" y="5575300"/>
          <p14:tracePt t="565753" x="7435850" y="5581650"/>
          <p14:tracePt t="565771" x="7518400" y="5581650"/>
          <p14:tracePt t="565788" x="7588250" y="5581650"/>
          <p14:tracePt t="565804" x="7664450" y="5581650"/>
          <p14:tracePt t="565821" x="7702550" y="5581650"/>
          <p14:tracePt t="565837" x="7715250" y="5581650"/>
          <p14:tracePt t="565888" x="7721600" y="5581650"/>
          <p14:tracePt t="565938" x="7721600" y="5575300"/>
          <p14:tracePt t="565954" x="7721600" y="5568950"/>
          <p14:tracePt t="565971" x="7721600" y="5562600"/>
          <p14:tracePt t="565988" x="7727950" y="5562600"/>
          <p14:tracePt t="566067" x="7727950" y="5556250"/>
          <p14:tracePt t="566088" x="7727950" y="5549900"/>
          <p14:tracePt t="566104" x="7721600" y="5543550"/>
          <p14:tracePt t="566121" x="7715250" y="5543550"/>
          <p14:tracePt t="566137" x="7696200" y="5543550"/>
          <p14:tracePt t="566156" x="7677150" y="5543550"/>
          <p14:tracePt t="566282" x="7677150" y="5537200"/>
          <p14:tracePt t="566290" x="7677150" y="5530850"/>
          <p14:tracePt t="566307" x="7664450" y="5518150"/>
          <p14:tracePt t="566327" x="7658100" y="5505450"/>
          <p14:tracePt t="566375" x="7658100" y="5499100"/>
          <p14:tracePt t="566452" x="7658100" y="5505450"/>
          <p14:tracePt t="566471" x="7651750" y="5530850"/>
          <p14:tracePt t="566488" x="7632700" y="5549900"/>
          <p14:tracePt t="566505" x="7626350" y="5562600"/>
          <p14:tracePt t="566522" x="7620000" y="5562600"/>
          <p14:tracePt t="566590" x="7613650" y="5556250"/>
          <p14:tracePt t="566609" x="7607300" y="5556250"/>
          <p14:tracePt t="566622" x="7594600" y="5556250"/>
          <p14:tracePt t="566638" x="7562850" y="5556250"/>
          <p14:tracePt t="566655" x="7524750" y="5568950"/>
          <p14:tracePt t="566671" x="7493000" y="5588000"/>
          <p14:tracePt t="566688" x="7480300" y="5594350"/>
          <p14:tracePt t="566705" x="7467600" y="5607050"/>
          <p14:tracePt t="566722" x="7461250" y="5607050"/>
          <p14:tracePt t="566775" x="7454900" y="5607050"/>
          <p14:tracePt t="566789" x="7442200" y="5607050"/>
          <p14:tracePt t="566807" x="7397750" y="5619750"/>
          <p14:tracePt t="566821" x="7353300" y="5638800"/>
          <p14:tracePt t="566838" x="7321550" y="5645150"/>
          <p14:tracePt t="566855" x="7302500" y="5651500"/>
          <p14:tracePt t="566872" x="7296150" y="5651500"/>
          <p14:tracePt t="566889" x="7277100" y="5632450"/>
          <p14:tracePt t="566905" x="7245350" y="5600700"/>
          <p14:tracePt t="566922" x="7226300" y="5588000"/>
          <p14:tracePt t="566938" x="7181850" y="5568950"/>
          <p14:tracePt t="566955" x="7131050" y="5562600"/>
          <p14:tracePt t="566972" x="7061200" y="5556250"/>
          <p14:tracePt t="566988" x="7029450" y="5537200"/>
          <p14:tracePt t="567004" x="6991350" y="5492750"/>
          <p14:tracePt t="567022" x="6991350" y="5441950"/>
          <p14:tracePt t="567039" x="7035800" y="5359400"/>
          <p14:tracePt t="567055" x="7067550" y="5334000"/>
          <p14:tracePt t="567071" x="7073900" y="5321300"/>
          <p14:tracePt t="567088" x="7042150" y="5314950"/>
          <p14:tracePt t="567105" x="6978650" y="5321300"/>
          <p14:tracePt t="567122" x="6883400" y="5327650"/>
          <p14:tracePt t="567138" x="6750050" y="5302250"/>
          <p14:tracePt t="567156" x="6616700" y="5251450"/>
          <p14:tracePt t="567172" x="6432550" y="5175250"/>
          <p14:tracePt t="567189" x="6121400" y="5048250"/>
          <p14:tracePt t="567206" x="5829300" y="4940300"/>
          <p14:tracePt t="567224" x="5327650" y="4781550"/>
          <p14:tracePt t="567238" x="5168900" y="4730750"/>
          <p14:tracePt t="567255" x="4946650" y="4673600"/>
          <p14:tracePt t="567272" x="4718050" y="4629150"/>
          <p14:tracePt t="567289" x="4413250" y="4616450"/>
          <p14:tracePt t="567305" x="4152900" y="4622800"/>
          <p14:tracePt t="567322" x="3911600" y="4629150"/>
          <p14:tracePt t="567338" x="3676650" y="4629150"/>
          <p14:tracePt t="567355" x="3556000" y="4616450"/>
          <p14:tracePt t="567372" x="3536950" y="4603750"/>
          <p14:tracePt t="567389" x="3568700" y="4578350"/>
          <p14:tracePt t="567406" x="3663950" y="4552950"/>
          <p14:tracePt t="567421" x="3790950" y="4533900"/>
          <p14:tracePt t="567439" x="3924300" y="4527550"/>
          <p14:tracePt t="567455" x="4032250" y="4527550"/>
          <p14:tracePt t="567472" x="4089400" y="4533900"/>
          <p14:tracePt t="567488" x="4114800" y="4540250"/>
          <p14:tracePt t="567506" x="4152900" y="4540250"/>
          <p14:tracePt t="567522" x="4159250" y="4540250"/>
          <p14:tracePt t="567538" x="4165600" y="4527550"/>
          <p14:tracePt t="567555" x="4165600" y="4514850"/>
          <p14:tracePt t="567589" x="4184650" y="4514850"/>
          <p14:tracePt t="567605" x="4222750" y="4546600"/>
          <p14:tracePt t="567623" x="4267200" y="4591050"/>
          <p14:tracePt t="567639" x="4292600" y="4616450"/>
          <p14:tracePt t="567656" x="4337050" y="4635500"/>
          <p14:tracePt t="567672" x="4343400" y="4635500"/>
          <p14:tracePt t="567689" x="4343400" y="4629150"/>
          <p14:tracePt t="567705" x="4349750" y="4610100"/>
          <p14:tracePt t="567723" x="4362450" y="4578350"/>
          <p14:tracePt t="567739" x="4368800" y="4552950"/>
          <p14:tracePt t="567755" x="4368800" y="4533900"/>
          <p14:tracePt t="567773" x="4368800" y="4527550"/>
          <p14:tracePt t="567789" x="4375150" y="4521200"/>
          <p14:tracePt t="567822" x="4381500" y="4508500"/>
          <p14:tracePt t="567839" x="4381500" y="4502150"/>
          <p14:tracePt t="567855" x="4375150" y="4489450"/>
          <p14:tracePt t="567873" x="4362450" y="4483100"/>
          <p14:tracePt t="567889" x="4349750" y="4470400"/>
          <p14:tracePt t="567905" x="4318000" y="4438650"/>
          <p14:tracePt t="567923" x="4305300" y="4406900"/>
          <p14:tracePt t="567939" x="4298950" y="4381500"/>
          <p14:tracePt t="567956" x="4311650" y="4356100"/>
          <p14:tracePt t="567973" x="4318000" y="4337050"/>
          <p14:tracePt t="567989" x="4324350" y="4324350"/>
          <p14:tracePt t="567990" x="4324350" y="4318000"/>
          <p14:tracePt t="568006" x="4292600" y="4318000"/>
          <p14:tracePt t="568022" x="4241800" y="4318000"/>
          <p14:tracePt t="568039" x="4171950" y="4318000"/>
          <p14:tracePt t="568056" x="4089400" y="4318000"/>
          <p14:tracePt t="568072" x="4044950" y="4318000"/>
          <p14:tracePt t="568089" x="4019550" y="4330700"/>
          <p14:tracePt t="568106" x="4013200" y="4343400"/>
          <p14:tracePt t="568123" x="4019550" y="4375150"/>
          <p14:tracePt t="568140" x="4038600" y="4400550"/>
          <p14:tracePt t="568157" x="4076700" y="4432300"/>
          <p14:tracePt t="568172" x="4102100" y="4445000"/>
          <p14:tracePt t="568189" x="4108450" y="4457700"/>
          <p14:tracePt t="568206" x="4114800" y="4457700"/>
          <p14:tracePt t="568223" x="4114800" y="4464050"/>
          <p14:tracePt t="568240" x="4133850" y="4464050"/>
          <p14:tracePt t="568258" x="4197350" y="4457700"/>
          <p14:tracePt t="568272" x="4260850" y="4445000"/>
          <p14:tracePt t="568290" x="4318000" y="4438650"/>
          <p14:tracePt t="568306" x="4343400" y="4425950"/>
          <p14:tracePt t="568324" x="4356100" y="4419600"/>
          <p14:tracePt t="568339" x="4356100" y="4413250"/>
          <p14:tracePt t="568356" x="4343400" y="4406900"/>
          <p14:tracePt t="568373" x="4330700" y="4406900"/>
          <p14:tracePt t="568389" x="4311650" y="4406900"/>
          <p14:tracePt t="568407" x="4298950" y="4425950"/>
          <p14:tracePt t="568424" x="4279900" y="4451350"/>
          <p14:tracePt t="568442" x="4267200" y="4464050"/>
          <p14:tracePt t="568459" x="4267200" y="4483100"/>
          <p14:tracePt t="568490" x="4260850" y="4483100"/>
          <p14:tracePt t="568509" x="4254500" y="4489450"/>
          <p14:tracePt t="568523" x="4254500" y="4502150"/>
          <p14:tracePt t="568573" x="4260850" y="4489450"/>
          <p14:tracePt t="568590" x="4267200" y="4476750"/>
          <p14:tracePt t="568606" x="4273550" y="4470400"/>
          <p14:tracePt t="568684" x="4267200" y="4470400"/>
          <p14:tracePt t="568692" x="4267200" y="4476750"/>
          <p14:tracePt t="568700" x="4260850" y="4476750"/>
          <p14:tracePt t="568709" x="4254500" y="4476750"/>
          <p14:tracePt t="568747" x="4248150" y="4476750"/>
          <p14:tracePt t="568758" x="4241800" y="4476750"/>
          <p14:tracePt t="568822" x="4235450" y="4476750"/>
          <p14:tracePt t="568850" x="4229100" y="4476750"/>
          <p14:tracePt t="568910" x="4222750" y="4476750"/>
          <p14:tracePt t="568975" x="4216400" y="4470400"/>
          <p14:tracePt t="568991" x="4216400" y="4464050"/>
          <p14:tracePt t="569006" x="4210050" y="4457700"/>
          <p14:tracePt t="569023" x="4210050" y="4451350"/>
          <p14:tracePt t="569040" x="4203700" y="4432300"/>
          <p14:tracePt t="569057" x="4203700" y="4425950"/>
          <p14:tracePt t="569073" x="4203700" y="4406900"/>
          <p14:tracePt t="569107" x="4203700" y="4419600"/>
          <p14:tracePt t="569124" x="4197350" y="4438650"/>
          <p14:tracePt t="569141" x="4197350" y="4451350"/>
          <p14:tracePt t="569189" x="4197350" y="4445000"/>
          <p14:tracePt t="569198" x="4197350" y="4438650"/>
          <p14:tracePt t="569206" x="4197350" y="4432300"/>
          <p14:tracePt t="569224" x="4197350" y="4406900"/>
          <p14:tracePt t="569240" x="4222750" y="4368800"/>
          <p14:tracePt t="569257" x="4254500" y="4330700"/>
          <p14:tracePt t="569274" x="4273550" y="4305300"/>
          <p14:tracePt t="569291" x="4279900" y="4298950"/>
          <p14:tracePt t="569307" x="4273550" y="4311650"/>
          <p14:tracePt t="569323" x="4267200" y="4318000"/>
          <p14:tracePt t="569340" x="4216400" y="4394200"/>
          <p14:tracePt t="569357" x="4191000" y="4419600"/>
          <p14:tracePt t="569374" x="4178300" y="4445000"/>
          <p14:tracePt t="569392" x="4171950" y="4445000"/>
          <p14:tracePt t="569424" x="4171950" y="4432300"/>
          <p14:tracePt t="569441" x="4178300" y="4400550"/>
          <p14:tracePt t="569456" x="4184650" y="4381500"/>
          <p14:tracePt t="569473" x="4184650" y="4362450"/>
          <p14:tracePt t="569492" x="4184650" y="4349750"/>
          <p14:tracePt t="569507" x="4184650" y="4343400"/>
          <p14:tracePt t="569557" x="4184650" y="4349750"/>
          <p14:tracePt t="569574" x="4171950" y="4368800"/>
          <p14:tracePt t="569689" x="4165600" y="4375150"/>
          <p14:tracePt t="569703" x="4159250" y="4381500"/>
          <p14:tracePt t="569710" x="4146550" y="4387850"/>
          <p14:tracePt t="569724" x="4140200" y="4387850"/>
          <p14:tracePt t="569741" x="4127500" y="4400550"/>
          <p14:tracePt t="569757" x="4121150" y="4406900"/>
          <p14:tracePt t="569884" x="4114800" y="4406900"/>
          <p14:tracePt t="569900" x="4114800" y="4413250"/>
          <p14:tracePt t="569910" x="4108450" y="4419600"/>
          <p14:tracePt t="569916" x="4102100" y="4425950"/>
          <p14:tracePt t="569925" x="4095750" y="4438650"/>
          <p14:tracePt t="569940" x="4089400" y="4445000"/>
          <p14:tracePt t="569958" x="4089400" y="4451350"/>
          <p14:tracePt t="569974" x="4083050" y="4457700"/>
          <p14:tracePt t="569991" x="4076700" y="4457700"/>
          <p14:tracePt t="570024" x="4070350" y="4457700"/>
          <p14:tracePt t="570041" x="4064000" y="4464050"/>
          <p14:tracePt t="570057" x="4057650" y="4470400"/>
          <p14:tracePt t="570073" x="4051300" y="4470400"/>
          <p14:tracePt t="570108" x="4044950" y="4476750"/>
          <p14:tracePt t="570124" x="4038600" y="4483100"/>
          <p14:tracePt t="570140" x="4032250" y="4489450"/>
          <p14:tracePt t="570158" x="4013200" y="4508500"/>
          <p14:tracePt t="570174" x="3994150" y="4533900"/>
          <p14:tracePt t="570191" x="3981450" y="4540250"/>
          <p14:tracePt t="570241" x="3981450" y="4533900"/>
          <p14:tracePt t="570258" x="3981450" y="4521200"/>
          <p14:tracePt t="570274" x="3981450" y="4508500"/>
          <p14:tracePt t="570308" x="3968750" y="4514850"/>
          <p14:tracePt t="570325" x="3930650" y="4540250"/>
          <p14:tracePt t="570341" x="3892550" y="4572000"/>
          <p14:tracePt t="570358" x="3860800" y="4591050"/>
          <p14:tracePt t="570360" x="3854450" y="4597400"/>
          <p14:tracePt t="570374" x="3854450" y="4603750"/>
          <p14:tracePt t="570391" x="3848100" y="4603750"/>
          <p14:tracePt t="570407" x="3848100" y="4591050"/>
          <p14:tracePt t="570425" x="3854450" y="4552950"/>
          <p14:tracePt t="570441" x="3860800" y="4527550"/>
          <p14:tracePt t="570457" x="3860800" y="4514850"/>
          <p14:tracePt t="570475" x="3860800" y="4508500"/>
          <p14:tracePt t="570508" x="3848100" y="4508500"/>
          <p14:tracePt t="570527" x="3841750" y="4514850"/>
          <p14:tracePt t="570577" x="3841750" y="4502150"/>
          <p14:tracePt t="570593" x="3848100" y="4502150"/>
          <p14:tracePt t="570607" x="3854450" y="4495800"/>
          <p14:tracePt t="570625" x="3854450" y="4483100"/>
          <p14:tracePt t="570642" x="3854450" y="4476750"/>
          <p14:tracePt t="570745" x="3854450" y="4470400"/>
          <p14:tracePt t="570750" x="3860800" y="4464050"/>
          <p14:tracePt t="570758" x="3873500" y="4457700"/>
          <p14:tracePt t="570777" x="3905250" y="4425950"/>
          <p14:tracePt t="570791" x="3917950" y="4413250"/>
          <p14:tracePt t="570808" x="3930650" y="4400550"/>
          <p14:tracePt t="570826" x="3937000" y="4394200"/>
          <p14:tracePt t="570844" x="3949700" y="4387850"/>
          <p14:tracePt t="570915" x="3949700" y="4394200"/>
          <p14:tracePt t="570924" x="3949700" y="4406900"/>
          <p14:tracePt t="570932" x="3943350" y="4419600"/>
          <p14:tracePt t="570942" x="3943350" y="4432300"/>
          <p14:tracePt t="570959" x="3924300" y="4470400"/>
          <p14:tracePt t="570975" x="3898900" y="4514850"/>
          <p14:tracePt t="570992" x="3867150" y="4559300"/>
          <p14:tracePt t="571009" x="3829050" y="4591050"/>
          <p14:tracePt t="571025" x="3790950" y="4622800"/>
          <p14:tracePt t="571044" x="3784600" y="4622800"/>
          <p14:tracePt t="571133" x="3778250" y="4622800"/>
          <p14:tracePt t="571143" x="3778250" y="4616450"/>
          <p14:tracePt t="571198" x="3771900" y="4610100"/>
          <p14:tracePt t="571208" x="3771900" y="4603750"/>
          <p14:tracePt t="571226" x="3765550" y="4591050"/>
          <p14:tracePt t="571242" x="3759200" y="4584700"/>
          <p14:tracePt t="571258" x="3759200" y="4578350"/>
          <p14:tracePt t="571275" x="3759200" y="4565650"/>
          <p14:tracePt t="571292" x="3759200" y="4559300"/>
          <p14:tracePt t="571308" x="3759200" y="4546600"/>
          <p14:tracePt t="571325" x="3759200" y="4533900"/>
          <p14:tracePt t="571342" x="3759200" y="4514850"/>
          <p14:tracePt t="571359" x="3759200" y="4502150"/>
          <p14:tracePt t="571375" x="3759200" y="4483100"/>
          <p14:tracePt t="571392" x="3759200" y="4457700"/>
          <p14:tracePt t="571409" x="3759200" y="4438650"/>
          <p14:tracePt t="571427" x="3765550" y="4425950"/>
          <p14:tracePt t="571444" x="3765550" y="4419600"/>
          <p14:tracePt t="571476" x="3765550" y="4413250"/>
          <p14:tracePt t="571509" x="3765550" y="4406900"/>
          <p14:tracePt t="571574" x="3759200" y="4394200"/>
          <p14:tracePt t="571579" x="3740150" y="4375150"/>
          <p14:tracePt t="571591" x="3727450" y="4362450"/>
          <p14:tracePt t="571609" x="3727450" y="4356100"/>
          <p14:tracePt t="574836" x="3733800" y="4356100"/>
          <p14:tracePt t="574844" x="3771900" y="4349750"/>
          <p14:tracePt t="574861" x="3911600" y="4330700"/>
          <p14:tracePt t="574881" x="4127500" y="4305300"/>
          <p14:tracePt t="574896" x="4349750" y="4298950"/>
          <p14:tracePt t="574912" x="4591050" y="4298950"/>
          <p14:tracePt t="574929" x="4794250" y="4324350"/>
          <p14:tracePt t="574945" x="4927600" y="4343400"/>
          <p14:tracePt t="574962" x="5041900" y="4349750"/>
          <p14:tracePt t="574979" x="5111750" y="4349750"/>
          <p14:tracePt t="574980" x="5143500" y="4356100"/>
          <p14:tracePt t="574995" x="5162550" y="4356100"/>
          <p14:tracePt t="575012" x="5213350" y="4368800"/>
          <p14:tracePt t="575029" x="5257800" y="4375150"/>
          <p14:tracePt t="575045" x="5295900" y="4381500"/>
          <p14:tracePt t="575046" x="5327650" y="4381500"/>
          <p14:tracePt t="575066" x="5353050" y="4381500"/>
          <p14:tracePt t="575080" x="5359400" y="4381500"/>
          <p14:tracePt t="575112" x="5340350" y="4381500"/>
          <p14:tracePt t="575146" x="5340350" y="4387850"/>
          <p14:tracePt t="575164" x="5346700" y="4394200"/>
          <p14:tracePt t="575181" x="5359400" y="4387850"/>
          <p14:tracePt t="575194" x="5372100" y="4387850"/>
          <p14:tracePt t="575212" x="5422900" y="4400550"/>
          <p14:tracePt t="575229" x="5562600" y="4483100"/>
          <p14:tracePt t="575246" x="5607050" y="4508500"/>
          <p14:tracePt t="575261" x="5664200" y="4540250"/>
          <p14:tracePt t="575279" x="5715000" y="4565650"/>
          <p14:tracePt t="575282" x="5727700" y="4578350"/>
          <p14:tracePt t="575296" x="5778500" y="4597400"/>
          <p14:tracePt t="575312" x="5842000" y="4610100"/>
          <p14:tracePt t="575328" x="5886450" y="4622800"/>
          <p14:tracePt t="575345" x="5924550" y="4641850"/>
          <p14:tracePt t="575362" x="5956300" y="4673600"/>
          <p14:tracePt t="575379" x="6013450" y="4718050"/>
          <p14:tracePt t="575398" x="6102350" y="4794250"/>
          <p14:tracePt t="575412" x="6203950" y="4857750"/>
          <p14:tracePt t="575431" x="6388100" y="4953000"/>
          <p14:tracePt t="575448" x="6521450" y="4997450"/>
          <p14:tracePt t="575462" x="6572250" y="5010150"/>
          <p14:tracePt t="575479" x="6623050" y="5029200"/>
          <p14:tracePt t="575512" x="6629400" y="5041900"/>
          <p14:tracePt t="575528" x="6629400" y="5048250"/>
          <p14:tracePt t="575547" x="6642100" y="5080000"/>
          <p14:tracePt t="575565" x="6654800" y="5092700"/>
          <p14:tracePt t="575579" x="6661150" y="5105400"/>
          <p14:tracePt t="575595" x="6680200" y="5137150"/>
          <p14:tracePt t="575612" x="6705600" y="5200650"/>
          <p14:tracePt t="575629" x="6737350" y="5283200"/>
          <p14:tracePt t="575646" x="6750050" y="5340350"/>
          <p14:tracePt t="575662" x="6750050" y="5416550"/>
          <p14:tracePt t="575679" x="6743700" y="5454650"/>
          <p14:tracePt t="575696" x="6718300" y="5492750"/>
          <p14:tracePt t="575698" x="6711950" y="5499100"/>
          <p14:tracePt t="575713" x="6692900" y="5518150"/>
          <p14:tracePt t="575730" x="6604000" y="5568950"/>
          <p14:tracePt t="575745" x="6527800" y="5613400"/>
          <p14:tracePt t="575763" x="6438900" y="5676900"/>
          <p14:tracePt t="575779" x="6343650" y="5746750"/>
          <p14:tracePt t="575796" x="6286500" y="5810250"/>
          <p14:tracePt t="575812" x="6254750" y="5848350"/>
          <p14:tracePt t="575829" x="6254750" y="5854700"/>
          <p14:tracePt t="575860" x="6248400" y="5854700"/>
          <p14:tracePt t="575878" x="6248400" y="5848350"/>
          <p14:tracePt t="575895" x="6242050" y="5842000"/>
          <p14:tracePt t="576083" x="6248400" y="5842000"/>
          <p14:tracePt t="576089" x="6254750" y="5842000"/>
          <p14:tracePt t="576105" x="6261100" y="5842000"/>
          <p14:tracePt t="576130" x="6267450" y="5842000"/>
          <p14:tracePt t="576146" x="6273800" y="5842000"/>
          <p14:tracePt t="576163" x="6356350" y="5835650"/>
          <p14:tracePt t="576180" x="6502400" y="5829300"/>
          <p14:tracePt t="576196" x="6680200" y="5816600"/>
          <p14:tracePt t="576213" x="6908800" y="5803900"/>
          <p14:tracePt t="576230" x="7086600" y="5797550"/>
          <p14:tracePt t="576246" x="7188200" y="5797550"/>
          <p14:tracePt t="576264" x="7245350" y="5797550"/>
          <p14:tracePt t="576280" x="7270750" y="5797550"/>
          <p14:tracePt t="576295" x="7283450" y="5797550"/>
          <p14:tracePt t="576345" x="7308850" y="5791200"/>
          <p14:tracePt t="576365" x="7353300" y="5791200"/>
          <p14:tracePt t="576380" x="7404100" y="5784850"/>
          <p14:tracePt t="576396" x="7454900" y="5784850"/>
          <p14:tracePt t="576413" x="7473950" y="5784850"/>
          <p14:tracePt t="576430" x="7486650" y="5791200"/>
          <p14:tracePt t="576446" x="7499350" y="5791200"/>
          <p14:tracePt t="576464" x="7505700" y="5791200"/>
          <p14:tracePt t="576550" x="7512050" y="5797550"/>
          <p14:tracePt t="576563" x="7524750" y="5810250"/>
          <p14:tracePt t="576582" x="7556500" y="5835650"/>
          <p14:tracePt t="576599" x="7562850" y="5842000"/>
          <p14:tracePt t="576613" x="7562850" y="5848350"/>
          <p14:tracePt t="576646" x="7569200" y="5842000"/>
          <p14:tracePt t="576663" x="7581900" y="5829300"/>
          <p14:tracePt t="576681" x="7588250" y="5822950"/>
          <p14:tracePt t="576697" x="7607300" y="5822950"/>
          <p14:tracePt t="576713" x="7620000" y="5822950"/>
          <p14:tracePt t="576730" x="7639050" y="5835650"/>
          <p14:tracePt t="576747" x="7651750" y="5842000"/>
          <p14:tracePt t="576764" x="7658100" y="5854700"/>
          <p14:tracePt t="576780" x="7664450" y="5854700"/>
          <p14:tracePt t="576820" x="7670800" y="5854700"/>
          <p14:tracePt t="576829" x="7677150" y="5854700"/>
          <p14:tracePt t="576863" x="7683500" y="5854700"/>
          <p14:tracePt t="576897" x="7696200" y="5854700"/>
          <p14:tracePt t="576914" x="7708900" y="5854700"/>
          <p14:tracePt t="576968" x="7715250" y="5854700"/>
          <p14:tracePt t="576991" x="7721600" y="5854700"/>
          <p14:tracePt t="577014" x="7721600" y="5861050"/>
          <p14:tracePt t="577046" x="7727950" y="5861050"/>
          <p14:tracePt t="577298" x="7721600" y="5861050"/>
          <p14:tracePt t="577306" x="7721600" y="5854700"/>
          <p14:tracePt t="577432" x="7715250" y="5854700"/>
          <p14:tracePt t="577456" x="7708900" y="5861050"/>
          <p14:tracePt t="577461" x="7702550" y="5861050"/>
          <p14:tracePt t="577470" x="7702550" y="5867400"/>
          <p14:tracePt t="577497" x="7696200" y="5873750"/>
          <p14:tracePt t="577514" x="7689850" y="5873750"/>
          <p14:tracePt t="577602" x="7689850" y="5880100"/>
          <p14:tracePt t="577718" x="7683500" y="5873750"/>
          <p14:tracePt t="577732" x="7677150" y="5873750"/>
          <p14:tracePt t="577747" x="7670800" y="5873750"/>
          <p14:tracePt t="577764" x="7664450" y="5873750"/>
          <p14:tracePt t="577798" x="7670800" y="5873750"/>
          <p14:tracePt t="577814" x="7734300" y="5873750"/>
          <p14:tracePt t="577834" x="7918450" y="5918200"/>
          <p14:tracePt t="577850" x="8134350" y="5930900"/>
          <p14:tracePt t="577865" x="8305800" y="5930900"/>
          <p14:tracePt t="577880" x="8528050" y="5930900"/>
          <p14:tracePt t="577898" x="8693150" y="5930900"/>
          <p14:tracePt t="577914" x="8813800" y="5918200"/>
          <p14:tracePt t="577931" x="8845550" y="5911850"/>
          <p14:tracePt t="577948" x="8858250" y="5911850"/>
          <p14:tracePt t="578063" x="8858250" y="5905500"/>
          <p14:tracePt t="578116" x="8851900" y="5905500"/>
          <p14:tracePt t="578125" x="8845550" y="5905500"/>
          <p14:tracePt t="578133" x="8839200" y="5905500"/>
          <p14:tracePt t="578147" x="8820150" y="5899150"/>
          <p14:tracePt t="578168" x="8743950" y="5892800"/>
          <p14:tracePt t="578181" x="8674100" y="5873750"/>
          <p14:tracePt t="578198" x="8585200" y="5854700"/>
          <p14:tracePt t="578215" x="8489950" y="5822950"/>
          <p14:tracePt t="578232" x="8420100" y="5797550"/>
          <p14:tracePt t="578251" x="8382000" y="5784850"/>
          <p14:tracePt t="578314" x="8394700" y="5784850"/>
          <p14:tracePt t="578320" x="8401050" y="5784850"/>
          <p14:tracePt t="578330" x="8413750" y="5784850"/>
          <p14:tracePt t="578348" x="8432800" y="5791200"/>
          <p14:tracePt t="578366" x="8451850" y="5791200"/>
          <p14:tracePt t="578384" x="8515350" y="5803900"/>
          <p14:tracePt t="578401" x="8616950" y="5822950"/>
          <p14:tracePt t="578417" x="8680450" y="5829300"/>
          <p14:tracePt t="578435" x="8769350" y="5829300"/>
          <p14:tracePt t="578448" x="8775700" y="5829300"/>
          <p14:tracePt t="578464" x="8782050" y="5822950"/>
          <p14:tracePt t="578482" x="8782050" y="5816600"/>
          <p14:tracePt t="578529" x="8788400" y="5816600"/>
          <p14:tracePt t="578534" x="8794750" y="5816600"/>
          <p14:tracePt t="578547" x="8807450" y="5822950"/>
          <p14:tracePt t="578565" x="8851900" y="5835650"/>
          <p14:tracePt t="578582" x="8890000" y="5835650"/>
          <p14:tracePt t="578598" x="8909050" y="5835650"/>
          <p14:tracePt t="578615" x="8921750" y="5835650"/>
          <p14:tracePt t="578632" x="8959850" y="5835650"/>
          <p14:tracePt t="578647" x="9004300" y="5835650"/>
          <p14:tracePt t="578664" x="9074150" y="5842000"/>
          <p14:tracePt t="578682" x="9124950" y="5854700"/>
          <p14:tracePt t="578701" x="9163050" y="5867400"/>
          <p14:tracePt t="578714" x="9194800" y="5880100"/>
          <p14:tracePt t="578732" x="9220200" y="5886450"/>
          <p14:tracePt t="578747" x="9239250" y="5892800"/>
          <p14:tracePt t="578767" x="9271000" y="5899150"/>
          <p14:tracePt t="578781" x="9328150" y="5905500"/>
          <p14:tracePt t="578798" x="9398000" y="5905500"/>
          <p14:tracePt t="578815" x="9474200" y="5905500"/>
          <p14:tracePt t="578832" x="9499600" y="5911850"/>
          <p14:tracePt t="578848" x="9512300" y="5918200"/>
          <p14:tracePt t="578864" x="9512300" y="5924550"/>
          <p14:tracePt t="578886" x="9512300" y="5930900"/>
          <p14:tracePt t="578935" x="9518650" y="5918200"/>
          <p14:tracePt t="578946" x="9525000" y="5911850"/>
          <p14:tracePt t="578950" x="9531350" y="5899150"/>
          <p14:tracePt t="578968" x="9544050" y="5880100"/>
          <p14:tracePt t="578982" x="9550400" y="5867400"/>
          <p14:tracePt t="578998" x="9550400" y="5861050"/>
          <p14:tracePt t="579040" x="9550400" y="5867400"/>
          <p14:tracePt t="579048" x="9550400" y="5873750"/>
          <p14:tracePt t="579064" x="9550400" y="5880100"/>
          <p14:tracePt t="579083" x="9550400" y="5886450"/>
          <p14:tracePt t="579098" x="9550400" y="5892800"/>
          <p14:tracePt t="579115" x="9563100" y="5905500"/>
          <p14:tracePt t="579131" x="9601200" y="5918200"/>
          <p14:tracePt t="579149" x="9658350" y="5918200"/>
          <p14:tracePt t="579166" x="9734550" y="5924550"/>
          <p14:tracePt t="579184" x="9740900" y="5924550"/>
          <p14:tracePt t="579202" x="9740900" y="5918200"/>
          <p14:tracePt t="579265" x="9747250" y="5930900"/>
          <p14:tracePt t="579282" x="9759950" y="5943600"/>
          <p14:tracePt t="579299" x="9779000" y="5956300"/>
          <p14:tracePt t="579316" x="9791700" y="5956300"/>
          <p14:tracePt t="579336" x="9804400" y="5956300"/>
          <p14:tracePt t="579349" x="9810750" y="5956300"/>
          <p14:tracePt t="579365" x="9823450" y="5956300"/>
          <p14:tracePt t="579382" x="9855200" y="5949950"/>
          <p14:tracePt t="579399" x="9931400" y="5949950"/>
          <p14:tracePt t="579416" x="9994900" y="5949950"/>
          <p14:tracePt t="579434" x="10033000" y="5949950"/>
          <p14:tracePt t="579449" x="10045700" y="5949950"/>
          <p14:tracePt t="579450" x="10052050" y="5949950"/>
          <p14:tracePt t="579466" x="10058400" y="5943600"/>
          <p14:tracePt t="579813" x="10064750" y="5943600"/>
          <p14:tracePt t="579822" x="10090150" y="5937250"/>
          <p14:tracePt t="579833" x="10134600" y="5930900"/>
          <p14:tracePt t="579849" x="10229850" y="5924550"/>
          <p14:tracePt t="579868" x="10369550" y="5905500"/>
          <p14:tracePt t="579882" x="10407650" y="5899150"/>
          <p14:tracePt t="579900" x="10471150" y="5892800"/>
          <p14:tracePt t="579916" x="10477500" y="5892800"/>
          <p14:tracePt t="580014" x="10483850" y="5892800"/>
          <p14:tracePt t="580023" x="10483850" y="5899150"/>
          <p14:tracePt t="580033" x="10490200" y="5899150"/>
          <p14:tracePt t="580049" x="10502900" y="5905500"/>
          <p14:tracePt t="580066" x="10509250" y="5911850"/>
          <p14:tracePt t="580099" x="10515600" y="5911850"/>
          <p14:tracePt t="580117" x="10521950" y="5911850"/>
          <p14:tracePt t="580135" x="10553700" y="5899150"/>
          <p14:tracePt t="580150" x="10572750" y="5892800"/>
          <p14:tracePt t="580166" x="10591800" y="5892800"/>
          <p14:tracePt t="580183" x="10604500" y="5892800"/>
          <p14:tracePt t="580199" x="10610850" y="5886450"/>
          <p14:tracePt t="580216" x="10623550" y="5886450"/>
          <p14:tracePt t="580233" x="10648950" y="5886450"/>
          <p14:tracePt t="580249" x="10674350" y="5886450"/>
          <p14:tracePt t="580265" x="10693400" y="5886450"/>
          <p14:tracePt t="580348" x="10699750" y="5886450"/>
          <p14:tracePt t="580422" x="10699750" y="5880100"/>
          <p14:tracePt t="580428" x="10699750" y="5873750"/>
          <p14:tracePt t="580437" x="10687050" y="5867400"/>
          <p14:tracePt t="580449" x="10680700" y="5861050"/>
          <p14:tracePt t="580466" x="10661650" y="5848350"/>
          <p14:tracePt t="580484" x="10648950" y="5835650"/>
          <p14:tracePt t="580499" x="10642600" y="5829300"/>
          <p14:tracePt t="580574" x="10636250" y="5829300"/>
          <p14:tracePt t="580582" x="10629900" y="5829300"/>
          <p14:tracePt t="580590" x="10623550" y="5835650"/>
          <p14:tracePt t="580617" x="10623550" y="5842000"/>
          <p14:tracePt t="580633" x="10623550" y="5854700"/>
          <p14:tracePt t="580650" x="10661650" y="5867400"/>
          <p14:tracePt t="580666" x="10687050" y="5873750"/>
          <p14:tracePt t="580700" x="10693400" y="5873750"/>
          <p14:tracePt t="580717" x="10699750" y="5873750"/>
          <p14:tracePt t="580733" x="10744200" y="5873750"/>
          <p14:tracePt t="580750" x="10833100" y="5880100"/>
          <p14:tracePt t="580767" x="10979150" y="5886450"/>
          <p14:tracePt t="580784" x="11106150" y="5886450"/>
          <p14:tracePt t="580800" x="11214100" y="5880100"/>
          <p14:tracePt t="580816" x="11303000" y="5861050"/>
          <p14:tracePt t="580834" x="11334750" y="5848350"/>
          <p14:tracePt t="580851" x="11341100" y="5848350"/>
          <p14:tracePt t="580920" x="11341100" y="5842000"/>
          <p14:tracePt t="580928" x="11347450" y="5842000"/>
          <p14:tracePt t="580986" x="11353800" y="5842000"/>
          <p14:tracePt t="580992" x="11360150" y="5842000"/>
          <p14:tracePt t="581002" x="11366500" y="5842000"/>
          <p14:tracePt t="581017" x="11398250" y="5848350"/>
          <p14:tracePt t="581034" x="11430000" y="5854700"/>
          <p14:tracePt t="581049" x="11474450" y="5861050"/>
          <p14:tracePt t="581066" x="11499850" y="5867400"/>
          <p14:tracePt t="581083" x="11525250" y="5867400"/>
          <p14:tracePt t="581100" x="11550650" y="5867400"/>
          <p14:tracePt t="581117" x="11576050" y="5861050"/>
          <p14:tracePt t="581133" x="11595100" y="5854700"/>
          <p14:tracePt t="581150" x="11607800" y="5854700"/>
          <p14:tracePt t="581166" x="11614150" y="5854700"/>
          <p14:tracePt t="581186" x="11626850" y="5854700"/>
          <p14:tracePt t="581200" x="11633200" y="5854700"/>
          <p14:tracePt t="581219" x="11645900" y="5854700"/>
          <p14:tracePt t="581235" x="11658600" y="5854700"/>
          <p14:tracePt t="581250" x="11677650" y="5854700"/>
          <p14:tracePt t="581267" x="11709400" y="5854700"/>
          <p14:tracePt t="581285" x="11734800" y="5848350"/>
          <p14:tracePt t="581303" x="11760200" y="5848350"/>
          <p14:tracePt t="581317" x="11785600" y="5848350"/>
          <p14:tracePt t="581334" x="11798300" y="5854700"/>
          <p14:tracePt t="581350" x="11804650" y="5854700"/>
          <p14:tracePt t="581367" x="11811000" y="5854700"/>
          <p14:tracePt t="581400" x="11823700" y="5854700"/>
          <p14:tracePt t="581417" x="11830050" y="5854700"/>
          <p14:tracePt t="581434" x="11849100" y="5854700"/>
          <p14:tracePt t="581451" x="11861800" y="5848350"/>
          <p14:tracePt t="581467" x="11874500" y="5848350"/>
          <p14:tracePt t="581518" x="11855450" y="5848350"/>
          <p14:tracePt t="581523" x="11849100" y="5848350"/>
          <p14:tracePt t="581534" x="11836400" y="5848350"/>
          <p14:tracePt t="581551" x="11811000" y="5848350"/>
          <p14:tracePt t="581569" x="11791950" y="5854700"/>
          <p14:tracePt t="581584" x="11753850" y="5873750"/>
          <p14:tracePt t="581600" x="11709400" y="5886450"/>
          <p14:tracePt t="581618" x="11645900" y="5899150"/>
          <p14:tracePt t="581634" x="11550650" y="5911850"/>
          <p14:tracePt t="581636" x="11461750" y="5911850"/>
          <p14:tracePt t="581651" x="11360150" y="5911850"/>
          <p14:tracePt t="581667" x="11195050" y="5918200"/>
          <p14:tracePt t="581684" x="10947400" y="5918200"/>
          <p14:tracePt t="581701" x="10687050" y="5924550"/>
          <p14:tracePt t="581718" x="10464800" y="5937250"/>
          <p14:tracePt t="581735" x="10096500" y="5988050"/>
          <p14:tracePt t="581751" x="9772650" y="6032500"/>
          <p14:tracePt t="581768" x="9398000" y="6057900"/>
          <p14:tracePt t="581784" x="9061450" y="6064250"/>
          <p14:tracePt t="581800" x="8743950" y="6064250"/>
          <p14:tracePt t="581818" x="8470900" y="6045200"/>
          <p14:tracePt t="581834" x="8051800" y="5988050"/>
          <p14:tracePt t="581851" x="7626350" y="5937250"/>
          <p14:tracePt t="581868" x="7283450" y="5905500"/>
          <p14:tracePt t="581884" x="7067550" y="5899150"/>
          <p14:tracePt t="581901" x="6972300" y="5899150"/>
          <p14:tracePt t="581918" x="6953250" y="5918200"/>
          <p14:tracePt t="581934" x="6953250" y="5949950"/>
          <p14:tracePt t="581952" x="6997700" y="6013450"/>
          <p14:tracePt t="581967" x="7035800" y="6038850"/>
          <p14:tracePt t="581984" x="7143750" y="6089650"/>
          <p14:tracePt t="582002" x="7200900" y="6102350"/>
          <p14:tracePt t="582018" x="7239000" y="6102350"/>
          <p14:tracePt t="582034" x="7239000" y="6108700"/>
          <p14:tracePt t="582050" x="7239000" y="6115050"/>
          <p14:tracePt t="582068" x="7219950" y="6121400"/>
          <p14:tracePt t="582085" x="7200900" y="6134100"/>
          <p14:tracePt t="582102" x="7188200" y="6140450"/>
          <p14:tracePt t="582166" x="7194550" y="6140450"/>
          <p14:tracePt t="582173" x="7200900" y="6140450"/>
          <p14:tracePt t="582184" x="7207250" y="6140450"/>
          <p14:tracePt t="582201" x="7226300" y="6140450"/>
          <p14:tracePt t="582218" x="7251700" y="6140450"/>
          <p14:tracePt t="582235" x="7264400" y="6134100"/>
          <p14:tracePt t="582251" x="7277100" y="6134100"/>
          <p14:tracePt t="582341" x="7283450" y="6134100"/>
          <p14:tracePt t="582372" x="7283450" y="6127750"/>
          <p14:tracePt t="582440" x="7289800" y="6127750"/>
          <p14:tracePt t="582466" x="7296150" y="6127750"/>
          <p14:tracePt t="582485" x="7308850" y="6121400"/>
          <p14:tracePt t="582502" x="7321550" y="6121400"/>
          <p14:tracePt t="582518" x="7327900" y="6121400"/>
          <p14:tracePt t="582535" x="7334250" y="6121400"/>
          <p14:tracePt t="582551" x="7340600" y="6121400"/>
          <p14:tracePt t="582843" x="7346950" y="6121400"/>
          <p14:tracePt t="582850" x="7353300" y="6121400"/>
          <p14:tracePt t="582869" x="7372350" y="6115050"/>
          <p14:tracePt t="582887" x="7378700" y="6115050"/>
          <p14:tracePt t="582902" x="7385050" y="6108700"/>
          <p14:tracePt t="582920" x="7391400" y="6108700"/>
          <p14:tracePt t="582935" x="7397750" y="6108700"/>
          <p14:tracePt t="582951" x="7404100" y="6102350"/>
          <p14:tracePt t="582968" x="7410450" y="6102350"/>
          <p14:tracePt t="583089" x="7416800" y="6102350"/>
          <p14:tracePt t="583387" x="7410450" y="6102350"/>
          <p14:tracePt t="583395" x="7404100" y="6102350"/>
          <p14:tracePt t="583418" x="7378700" y="6108700"/>
          <p14:tracePt t="592577" x="7385050" y="6108700"/>
          <p14:tracePt t="592582" x="7391400" y="6108700"/>
          <p14:tracePt t="592593" x="7397750" y="6108700"/>
          <p14:tracePt t="592609" x="7416800" y="6127750"/>
          <p14:tracePt t="592627" x="7442200" y="6153150"/>
          <p14:tracePt t="592644" x="7467600" y="6191250"/>
          <p14:tracePt t="592662" x="7493000" y="6242050"/>
          <p14:tracePt t="592677" x="7512050" y="6292850"/>
          <p14:tracePt t="592693" x="7512050" y="6337300"/>
          <p14:tracePt t="592710" x="7518400" y="6362700"/>
          <p14:tracePt t="592726" x="7518400" y="6375400"/>
          <p14:tracePt t="592829" x="7524750" y="6375400"/>
          <p14:tracePt t="592845" x="7531100" y="6375400"/>
          <p14:tracePt t="592859" x="7531100" y="6369050"/>
          <p14:tracePt t="592879" x="7550150" y="6350000"/>
          <p14:tracePt t="592893" x="7556500" y="6350000"/>
          <p14:tracePt t="592909" x="7556500" y="6343650"/>
          <p14:tracePt t="592926" x="7562850" y="6343650"/>
          <p14:tracePt t="592978" x="7562850" y="6337300"/>
          <p14:tracePt t="592986" x="7569200" y="6337300"/>
          <p14:tracePt t="593201" x="7575550" y="6330950"/>
          <p14:tracePt t="593218" x="7575550" y="6324600"/>
          <p14:tracePt t="593227" x="7581900" y="6311900"/>
          <p14:tracePt t="593333" x="7581900" y="6318250"/>
          <p14:tracePt t="593343" x="7588250" y="6318250"/>
          <p14:tracePt t="593361" x="7594600" y="6324600"/>
          <p14:tracePt t="593379" x="7645400" y="6337300"/>
          <p14:tracePt t="593394" x="7677150" y="6337300"/>
          <p14:tracePt t="593413" x="7791450" y="6330950"/>
          <p14:tracePt t="593427" x="7867650" y="6318250"/>
          <p14:tracePt t="593445" x="7880350" y="6311900"/>
          <p14:tracePt t="593460" x="7905750" y="6311900"/>
          <p14:tracePt t="593477" x="7918450" y="6311900"/>
          <p14:tracePt t="593494" x="7924800" y="6311900"/>
          <p14:tracePt t="593495" x="7931150" y="6311900"/>
          <p14:tracePt t="593513" x="7943850" y="6311900"/>
          <p14:tracePt t="593530" x="7956550" y="6311900"/>
          <p14:tracePt t="593544" x="7969250" y="6311900"/>
          <p14:tracePt t="593561" x="7981950" y="6311900"/>
          <p14:tracePt t="593577" x="7994650" y="6305550"/>
          <p14:tracePt t="593594" x="8001000" y="6305550"/>
          <p14:tracePt t="593671" x="8001000" y="6299200"/>
          <p14:tracePt t="593695" x="8007350" y="6299200"/>
          <p14:tracePt t="593761" x="8007350" y="6292850"/>
          <p14:tracePt t="593792" x="8001000" y="6292850"/>
          <p14:tracePt t="593811" x="8001000" y="6286500"/>
          <p14:tracePt t="593830" x="7988300" y="6286500"/>
          <p14:tracePt t="593845" x="7981950" y="6286500"/>
          <p14:tracePt t="593894" x="7975600" y="6286500"/>
          <p14:tracePt t="593927" x="7969250" y="6286500"/>
          <p14:tracePt t="593935" x="7962900" y="6286500"/>
          <p14:tracePt t="593943" x="7956550" y="6292850"/>
          <p14:tracePt t="593961" x="7937500" y="6299200"/>
          <p14:tracePt t="593981" x="7861300" y="6350000"/>
          <p14:tracePt t="593981" x="7842250" y="6362700"/>
          <p14:tracePt t="593981" x="7835900" y="6369050"/>
          <p14:tracePt t="593981" x="7829550" y="6375400"/>
          <p14:tracePt t="593981" x="7823200" y="6375400"/>
          <p14:tracePt t="593981" x="7829550" y="6375400"/>
          <p14:tracePt t="593981" x="7835900" y="6375400"/>
          <p14:tracePt t="593981" x="7842250" y="6375400"/>
          <p14:tracePt t="593981" x="7848600" y="6375400"/>
          <p14:tracePt t="593981" x="7867650" y="6369050"/>
          <p14:tracePt t="593981" x="7880350" y="6369050"/>
          <p14:tracePt t="593981" x="7931150" y="6362700"/>
          <p14:tracePt t="593981" x="7969250" y="6362700"/>
          <p14:tracePt t="593981" x="7981950" y="6362700"/>
          <p14:tracePt t="593981" x="7988300" y="6362700"/>
          <p14:tracePt t="593981" x="7994650" y="6356350"/>
          <p14:tracePt t="593981" x="8001000" y="6356350"/>
          <p14:tracePt t="593981" x="8020050" y="6343650"/>
          <p14:tracePt t="593981" x="8032750" y="6337300"/>
          <p14:tracePt t="593981" x="8077200" y="6318250"/>
          <p14:tracePt t="593981" x="8096250" y="6311900"/>
          <p14:tracePt t="593981" x="8096250" y="6305550"/>
          <p14:tracePt t="593981" x="8102600" y="6305550"/>
          <p14:tracePt t="593981" x="8115300" y="6305550"/>
          <p14:tracePt t="593981" x="8121650" y="6305550"/>
          <p14:tracePt t="593981" x="8128000" y="6305550"/>
          <p14:tracePt t="593981" x="8134350" y="6299200"/>
          <p14:tracePt t="593981" x="8140700" y="6299200"/>
          <p14:tracePt t="593981" x="8147050" y="6299200"/>
          <p14:tracePt t="593981" x="8153400" y="6299200"/>
          <p14:tracePt t="593981" x="8159750" y="6292850"/>
          <p14:tracePt t="593981" x="8159750" y="6286500"/>
          <p14:tracePt t="593981" x="8166100" y="6280150"/>
          <p14:tracePt t="593981" x="8185150" y="6261100"/>
          <p14:tracePt t="593981" x="8255000" y="6248400"/>
          <p14:tracePt t="593981" x="8413750" y="6248400"/>
          <p14:tracePt t="593981" x="8655050" y="6286500"/>
          <p14:tracePt t="593981" x="8870950" y="6318250"/>
          <p14:tracePt t="593981" x="9093200" y="6337300"/>
          <p14:tracePt t="593981" x="9226550" y="6343650"/>
          <p14:tracePt t="593981" x="9296400" y="6343650"/>
          <p14:tracePt t="593981" x="9315450" y="6337300"/>
          <p14:tracePt t="593981" x="9321800" y="6337300"/>
          <p14:tracePt t="593981" x="9328150" y="6337300"/>
          <p14:tracePt t="593981" x="9328150" y="6330950"/>
          <p14:tracePt t="593981" x="9340850" y="6330950"/>
          <p14:tracePt t="593981" x="9353550" y="6324600"/>
          <p14:tracePt t="593981" x="9378950" y="6318250"/>
          <p14:tracePt t="593981" x="9410700" y="6311900"/>
          <p14:tracePt t="593981" x="9442450" y="6311900"/>
          <p14:tracePt t="593981" x="9461500" y="6311900"/>
          <p14:tracePt t="593981" x="9467850" y="6311900"/>
          <p14:tracePt t="593981" x="9467850" y="6318250"/>
          <p14:tracePt t="593981" x="9461500" y="6318250"/>
          <p14:tracePt t="593981" x="9461500" y="6324600"/>
          <p14:tracePt t="593981" x="9455150" y="6330950"/>
          <p14:tracePt t="593981" x="9448800" y="6330950"/>
          <p14:tracePt t="593981" x="9442450" y="6337300"/>
          <p14:tracePt t="593981" x="9436100" y="6337300"/>
          <p14:tracePt t="593981" x="9429750" y="6337300"/>
          <p14:tracePt t="594188" x="9429750" y="6330950"/>
          <p14:tracePt t="594196" x="9429750" y="6324600"/>
          <p14:tracePt t="594213" x="9429750" y="6318250"/>
          <p14:tracePt t="594230" x="9429750" y="6305550"/>
          <p14:tracePt t="594249" x="9423400" y="6299200"/>
          <p14:tracePt t="594264" x="9410700" y="6286500"/>
          <p14:tracePt t="594282" x="9372600" y="6280150"/>
          <p14:tracePt t="594297" x="9359900" y="6280150"/>
          <p14:tracePt t="594314" x="9340850" y="6280150"/>
          <p14:tracePt t="594330" x="9315450" y="6286500"/>
          <p14:tracePt t="594346" x="9290050" y="6286500"/>
          <p14:tracePt t="594363" x="9277350" y="6286500"/>
          <p14:tracePt t="594380" x="9271000" y="6273800"/>
          <p14:tracePt t="594397" x="9264650" y="6261100"/>
          <p14:tracePt t="594413" x="9251950" y="6242050"/>
          <p14:tracePt t="594430" x="9213850" y="6229350"/>
          <p14:tracePt t="594447" x="9150350" y="6229350"/>
          <p14:tracePt t="594463" x="9004300" y="6223000"/>
          <p14:tracePt t="594480" x="8813800" y="6159500"/>
          <p14:tracePt t="594497" x="8629650" y="6026150"/>
          <p14:tracePt t="594514" x="8464550" y="5842000"/>
          <p14:tracePt t="594530" x="8350250" y="5664200"/>
          <p14:tracePt t="594549" x="8267700" y="5492750"/>
          <p14:tracePt t="594563" x="8267700" y="5467350"/>
          <p14:tracePt t="594564" x="8274050" y="5467350"/>
          <p14:tracePt t="594580" x="8299450" y="5467350"/>
          <p14:tracePt t="594596" x="8451850" y="5467350"/>
          <p14:tracePt t="594614" x="8515350" y="5467350"/>
          <p14:tracePt t="594630" x="8521700" y="5410200"/>
          <p14:tracePt t="594647" x="8413750" y="5251450"/>
          <p14:tracePt t="594663" x="8166100" y="5041900"/>
          <p14:tracePt t="594681" x="7810500" y="4870450"/>
          <p14:tracePt t="594697" x="7518400" y="4762500"/>
          <p14:tracePt t="594714" x="7340600" y="4654550"/>
          <p14:tracePt t="594730" x="7270750" y="4597400"/>
          <p14:tracePt t="594747" x="7283450" y="4610100"/>
          <p14:tracePt t="594764" x="7346950" y="4686300"/>
          <p14:tracePt t="594781" x="7404100" y="4781550"/>
          <p14:tracePt t="594797" x="7378700" y="4851400"/>
          <p14:tracePt t="594813" x="7239000" y="4870450"/>
          <p14:tracePt t="594830" x="7010400" y="4838700"/>
          <p14:tracePt t="594847" x="6508750" y="4756150"/>
          <p14:tracePt t="594864" x="6191250" y="4705350"/>
          <p14:tracePt t="594880" x="5918200" y="4686300"/>
          <p14:tracePt t="594897" x="5632450" y="4692650"/>
          <p14:tracePt t="594914" x="5251450" y="4730750"/>
          <p14:tracePt t="594931" x="4743450" y="4749800"/>
          <p14:tracePt t="594948" x="4197350" y="4756150"/>
          <p14:tracePt t="594964" x="3702050" y="4730750"/>
          <p14:tracePt t="594981" x="3314700" y="4673600"/>
          <p14:tracePt t="595000" x="3067050" y="4622800"/>
          <p14:tracePt t="595017" x="2914650" y="4559300"/>
          <p14:tracePt t="595031" x="2857500" y="4527550"/>
          <p14:tracePt t="595047" x="2851150" y="4527550"/>
          <p14:tracePt t="595063" x="2844800" y="4533900"/>
          <p14:tracePt t="595081" x="2838450" y="4565650"/>
          <p14:tracePt t="595098" x="2838450" y="4572000"/>
          <p14:tracePt t="595114" x="2844800" y="4565650"/>
          <p14:tracePt t="595131" x="2857500" y="4540250"/>
          <p14:tracePt t="595148" x="2889250" y="4508500"/>
          <p14:tracePt t="595165" x="2927350" y="4483100"/>
          <p14:tracePt t="595181" x="2990850" y="4470400"/>
          <p14:tracePt t="595199" x="3035300" y="4470400"/>
          <p14:tracePt t="595217" x="3111500" y="4508500"/>
          <p14:tracePt t="595231" x="3213100" y="4584700"/>
          <p14:tracePt t="595247" x="3346450" y="4660900"/>
          <p14:tracePt t="595264" x="3448050" y="4699000"/>
          <p14:tracePt t="595281" x="3556000" y="4699000"/>
          <p14:tracePt t="595298" x="3683000" y="4654550"/>
          <p14:tracePt t="595315" x="3752850" y="4603750"/>
          <p14:tracePt t="595331" x="3810000" y="4572000"/>
          <p14:tracePt t="595349" x="3873500" y="4546600"/>
          <p14:tracePt t="595364" x="3911600" y="4546600"/>
          <p14:tracePt t="595381" x="3924300" y="4546600"/>
          <p14:tracePt t="595418" x="3924300" y="4540250"/>
          <p14:tracePt t="595430" x="3924300" y="4533900"/>
          <p14:tracePt t="595448" x="3911600" y="4495800"/>
          <p14:tracePt t="595464" x="3898900" y="4470400"/>
          <p14:tracePt t="595481" x="3892550" y="4457700"/>
          <p14:tracePt t="595498" x="3886200" y="4451350"/>
          <p14:tracePt t="595515" x="3886200" y="4464050"/>
          <p14:tracePt t="595531" x="3994150" y="4502150"/>
          <p14:tracePt t="595548" x="4203700" y="4559300"/>
          <p14:tracePt t="595565" x="4425950" y="4597400"/>
          <p14:tracePt t="595582" x="4603750" y="4610100"/>
          <p14:tracePt t="595598" x="4768850" y="4603750"/>
          <p14:tracePt t="595615" x="4914900" y="4572000"/>
          <p14:tracePt t="595632" x="5029200" y="4533900"/>
          <p14:tracePt t="595633" x="5060950" y="4521200"/>
          <p14:tracePt t="595648" x="5086350" y="4508500"/>
          <p14:tracePt t="595665" x="5099050" y="4495800"/>
          <p14:tracePt t="595681" x="5099050" y="4489450"/>
          <p14:tracePt t="595715" x="5099050" y="4483100"/>
          <p14:tracePt t="595732" x="5099050" y="4476750"/>
          <p14:tracePt t="595747" x="5099050" y="4470400"/>
          <p14:tracePt t="595787" x="5092700" y="4470400"/>
          <p14:tracePt t="595797" x="5086350" y="4470400"/>
          <p14:tracePt t="595815" x="5041900" y="4470400"/>
          <p14:tracePt t="595831" x="4933950" y="4464050"/>
          <p14:tracePt t="595848" x="4845050" y="4457700"/>
          <p14:tracePt t="595865" x="4749800" y="4451350"/>
          <p14:tracePt t="595882" x="4699000" y="4445000"/>
          <p14:tracePt t="595898" x="4667250" y="4432300"/>
          <p14:tracePt t="595899" x="4641850" y="4432300"/>
          <p14:tracePt t="595914" x="4635500" y="4432300"/>
          <p14:tracePt t="595931" x="4629150" y="4432300"/>
          <p14:tracePt t="595948" x="4616450" y="4432300"/>
          <p14:tracePt t="595964" x="4591050" y="4438650"/>
          <p14:tracePt t="595981" x="4572000" y="4445000"/>
          <p14:tracePt t="595998" x="4559300" y="4445000"/>
          <p14:tracePt t="596048" x="4565650" y="4432300"/>
          <p14:tracePt t="596066" x="4578350" y="4419600"/>
          <p14:tracePt t="596082" x="4591050" y="4413250"/>
          <p14:tracePt t="596098" x="4597400" y="4413250"/>
          <p14:tracePt t="596132" x="4603750" y="4413250"/>
          <p14:tracePt t="596148" x="4610100" y="4438650"/>
          <p14:tracePt t="596165" x="4622800" y="4451350"/>
          <p14:tracePt t="596182" x="4629150" y="4470400"/>
          <p14:tracePt t="596198" x="4635500" y="4489450"/>
          <p14:tracePt t="596214" x="4641850" y="4502150"/>
          <p14:tracePt t="596231" x="4641850" y="4527550"/>
          <p14:tracePt t="596248" x="4641850" y="4546600"/>
          <p14:tracePt t="596265" x="4641850" y="4572000"/>
          <p14:tracePt t="596282" x="4641850" y="4584700"/>
          <p14:tracePt t="596299" x="4641850" y="4603750"/>
          <p14:tracePt t="596332" x="4648200" y="4610100"/>
          <p14:tracePt t="596348" x="4660900" y="4629150"/>
          <p14:tracePt t="596367" x="4686300" y="4667250"/>
          <p14:tracePt t="596381" x="4718050" y="4718050"/>
          <p14:tracePt t="596399" x="4756150" y="4781550"/>
          <p14:tracePt t="596415" x="4813300" y="4851400"/>
          <p14:tracePt t="596432" x="4889500" y="4933950"/>
          <p14:tracePt t="596449" x="4997450" y="5022850"/>
          <p14:tracePt t="596466" x="5175250" y="5124450"/>
          <p14:tracePt t="596483" x="5480050" y="5276850"/>
          <p14:tracePt t="596498" x="5581650" y="5327650"/>
          <p14:tracePt t="596516" x="5937250" y="5473700"/>
          <p14:tracePt t="596532" x="6184900" y="5556250"/>
          <p14:tracePt t="596550" x="6369050" y="5600700"/>
          <p14:tracePt t="596565" x="6508750" y="5626100"/>
          <p14:tracePt t="596581" x="6616700" y="5632450"/>
          <p14:tracePt t="596598" x="6743700" y="5638800"/>
          <p14:tracePt t="596617" x="6838950" y="5651500"/>
          <p14:tracePt t="596634" x="6934200" y="5670550"/>
          <p14:tracePt t="596648" x="7016750" y="5689600"/>
          <p14:tracePt t="596666" x="7080250" y="5715000"/>
          <p14:tracePt t="596684" x="7131050" y="5740400"/>
          <p14:tracePt t="596698" x="7175500" y="5759450"/>
          <p14:tracePt t="596715" x="7239000" y="5791200"/>
          <p14:tracePt t="596732" x="7346950" y="5822950"/>
          <p14:tracePt t="596749" x="7448550" y="5835650"/>
          <p14:tracePt t="596768" x="7524750" y="5842000"/>
          <p14:tracePt t="596782" x="7607300" y="5835650"/>
          <p14:tracePt t="596799" x="7658100" y="5829300"/>
          <p14:tracePt t="596815" x="7727950" y="5816600"/>
          <p14:tracePt t="596833" x="7835900" y="5816600"/>
          <p14:tracePt t="596849" x="8039100" y="5842000"/>
          <p14:tracePt t="596865" x="8204200" y="5867400"/>
          <p14:tracePt t="596882" x="8426450" y="5905500"/>
          <p14:tracePt t="596899" x="8648700" y="5943600"/>
          <p14:tracePt t="596916" x="8813800" y="5962650"/>
          <p14:tracePt t="596932" x="8966200" y="5975350"/>
          <p14:tracePt t="596948" x="9048750" y="5975350"/>
          <p14:tracePt t="596966" x="9124950" y="5975350"/>
          <p14:tracePt t="596983" x="9156700" y="5969000"/>
          <p14:tracePt t="596999" x="9201150" y="5969000"/>
          <p14:tracePt t="597015" x="9239250" y="5975350"/>
          <p14:tracePt t="597032" x="9271000" y="5981700"/>
          <p14:tracePt t="597049" x="9296400" y="5988050"/>
          <p14:tracePt t="597065" x="9315450" y="5988050"/>
          <p14:tracePt t="597082" x="9328150" y="5988050"/>
          <p14:tracePt t="597098" x="9340850" y="5988050"/>
          <p14:tracePt t="597115" x="9353550" y="5988050"/>
          <p14:tracePt t="597133" x="9366250" y="5988050"/>
          <p14:tracePt t="597148" x="9378950" y="6000750"/>
          <p14:tracePt t="597167" x="9404350" y="6019800"/>
          <p14:tracePt t="597185" x="9429750" y="6038850"/>
          <p14:tracePt t="597199" x="9455150" y="6045200"/>
          <p14:tracePt t="597217" x="9480550" y="6045200"/>
          <p14:tracePt t="597232" x="9493250" y="6045200"/>
          <p14:tracePt t="597249" x="9550400" y="6051550"/>
          <p14:tracePt t="597268" x="9613900" y="6064250"/>
          <p14:tracePt t="597282" x="9702800" y="6076950"/>
          <p14:tracePt t="597299" x="9785350" y="6089650"/>
          <p14:tracePt t="597316" x="9836150" y="6089650"/>
          <p14:tracePt t="597333" x="9861550" y="6083300"/>
          <p14:tracePt t="597349" x="9874250" y="6070600"/>
          <p14:tracePt t="597365" x="9886950" y="6064250"/>
          <p14:tracePt t="597383" x="9886950" y="6057900"/>
          <p14:tracePt t="597479" x="9893300" y="6051550"/>
          <p14:tracePt t="597487" x="9906000" y="6051550"/>
          <p14:tracePt t="597499" x="9956800" y="6051550"/>
          <p14:tracePt t="597516" x="10090150" y="6051550"/>
          <p14:tracePt t="597535" x="10306050" y="6057900"/>
          <p14:tracePt t="597552" x="10452100" y="6057900"/>
          <p14:tracePt t="597567" x="10566400" y="6057900"/>
          <p14:tracePt t="597583" x="10598150" y="6057900"/>
          <p14:tracePt t="597600" x="10610850" y="6038850"/>
          <p14:tracePt t="597616" x="10617200" y="6013450"/>
          <p14:tracePt t="597633" x="10623550" y="6000750"/>
          <p14:tracePt t="597650" x="10668000" y="5975350"/>
          <p14:tracePt t="597666" x="10731500" y="5969000"/>
          <p14:tracePt t="597683" x="10852150" y="5969000"/>
          <p14:tracePt t="597700" x="10947400" y="5975350"/>
          <p14:tracePt t="597715" x="11029950" y="5981700"/>
          <p14:tracePt t="597749" x="11023600" y="5981700"/>
          <p14:tracePt t="597766" x="11004550" y="5975350"/>
          <p14:tracePt t="597787" x="10953750" y="5975350"/>
          <p14:tracePt t="597799" x="10896600" y="5969000"/>
          <p14:tracePt t="597816" x="10839450" y="5962650"/>
          <p14:tracePt t="597832" x="10782300" y="5956300"/>
          <p14:tracePt t="597849" x="10687050" y="5937250"/>
          <p14:tracePt t="597866" x="10572750" y="5911850"/>
          <p14:tracePt t="597883" x="10458450" y="5892800"/>
          <p14:tracePt t="597884" x="10426700" y="5892800"/>
          <p14:tracePt t="597899" x="10369550" y="5880100"/>
          <p14:tracePt t="597917" x="10223500" y="5873750"/>
          <p14:tracePt t="597933" x="10172700" y="5880100"/>
          <p14:tracePt t="597952" x="10147300" y="5886450"/>
          <p14:tracePt t="597966" x="10128250" y="5899150"/>
          <p14:tracePt t="597985" x="10115550" y="5905500"/>
          <p14:tracePt t="598000" x="10102850" y="5918200"/>
          <p14:tracePt t="598017" x="10077450" y="5924550"/>
          <p14:tracePt t="598033" x="10045700" y="5937250"/>
          <p14:tracePt t="598050" x="10007600" y="5937250"/>
          <p14:tracePt t="598069" x="9956800" y="5943600"/>
          <p14:tracePt t="598083" x="9899650" y="5943600"/>
          <p14:tracePt t="598101" x="9836150" y="5943600"/>
          <p14:tracePt t="598117" x="9785350" y="5943600"/>
          <p14:tracePt t="598134" x="9734550" y="5943600"/>
          <p14:tracePt t="598149" x="9715500" y="5943600"/>
          <p14:tracePt t="598166" x="9709150" y="5949950"/>
          <p14:tracePt t="598183" x="9709150" y="5969000"/>
          <p14:tracePt t="598200" x="9702800" y="5975350"/>
          <p14:tracePt t="598216" x="9702800" y="5981700"/>
          <p14:tracePt t="598232" x="9709150" y="5994400"/>
          <p14:tracePt t="598250" x="9721850" y="6000750"/>
          <p14:tracePt t="598267" x="9734550" y="6013450"/>
          <p14:tracePt t="598283" x="9766300" y="6045200"/>
          <p14:tracePt t="598300" x="9785350" y="6070600"/>
          <p14:tracePt t="598317" x="9798050" y="6089650"/>
          <p14:tracePt t="598334" x="9798050" y="6096000"/>
          <p14:tracePt t="598352" x="9804400" y="6096000"/>
          <p14:tracePt t="598411" x="9798050" y="6096000"/>
          <p14:tracePt t="598417" x="9791700" y="6096000"/>
          <p14:tracePt t="598424" x="9772650" y="6096000"/>
          <p14:tracePt t="598434" x="9759950" y="6096000"/>
          <p14:tracePt t="598450" x="9721850" y="6096000"/>
          <p14:tracePt t="598467" x="9690100" y="6096000"/>
          <p14:tracePt t="598483" x="9664700" y="6096000"/>
          <p14:tracePt t="598499" x="9645650" y="6096000"/>
          <p14:tracePt t="598517" x="9626600" y="6096000"/>
          <p14:tracePt t="598533" x="9607550" y="6102350"/>
          <p14:tracePt t="598550" x="9575800" y="6115050"/>
          <p14:tracePt t="598567" x="9512300" y="6121400"/>
          <p14:tracePt t="598584" x="9429750" y="6121400"/>
          <p14:tracePt t="598602" x="9340850" y="6121400"/>
          <p14:tracePt t="598617" x="9232900" y="6108700"/>
          <p14:tracePt t="598633" x="9118600" y="6096000"/>
          <p14:tracePt t="598650" x="8966200" y="6076950"/>
          <p14:tracePt t="598667" x="8928100" y="6076950"/>
          <p14:tracePt t="598683" x="8902700" y="6076950"/>
          <p14:tracePt t="598701" x="8877300" y="6076950"/>
          <p14:tracePt t="598717" x="8858250" y="6076950"/>
          <p14:tracePt t="598736" x="8832850" y="6076950"/>
          <p14:tracePt t="598754" x="8788400" y="6064250"/>
          <p14:tracePt t="598755" x="8756650" y="6057900"/>
          <p14:tracePt t="598767" x="8737600" y="6051550"/>
          <p14:tracePt t="598786" x="8686800" y="6038850"/>
          <p14:tracePt t="598800" x="8604250" y="6026150"/>
          <p14:tracePt t="598817" x="8483600" y="6013450"/>
          <p14:tracePt t="598835" x="8331200" y="6013450"/>
          <p14:tracePt t="598850" x="8178800" y="6019800"/>
          <p14:tracePt t="598868" x="7994650" y="6038850"/>
          <p14:tracePt t="598886" x="7937500" y="6045200"/>
          <p14:tracePt t="598900" x="7912100" y="6051550"/>
          <p14:tracePt t="598919" x="7848600" y="6089650"/>
          <p14:tracePt t="598934" x="7791450" y="6121400"/>
          <p14:tracePt t="598951" x="7727950" y="6153150"/>
          <p14:tracePt t="598967" x="7670800" y="6172200"/>
          <p14:tracePt t="598986" x="7639050" y="6178550"/>
          <p14:tracePt t="599000" x="7632700" y="6178550"/>
          <p14:tracePt t="599075" x="7632700" y="6184900"/>
          <p14:tracePt t="599094" x="7632700" y="6191250"/>
          <p14:tracePt t="599188" x="7639050" y="6191250"/>
          <p14:tracePt t="599196" x="7645400" y="6197600"/>
          <p14:tracePt t="599204" x="7651750" y="6197600"/>
          <p14:tracePt t="599217" x="7658100" y="6210300"/>
          <p14:tracePt t="599234" x="7677150" y="6235700"/>
          <p14:tracePt t="599251" x="7689850" y="6261100"/>
          <p14:tracePt t="599267" x="7696200" y="6280150"/>
          <p14:tracePt t="599284" x="7696200" y="6286500"/>
          <p14:tracePt t="599381" x="7702550" y="6286500"/>
          <p14:tracePt t="599401" x="7708900" y="6286500"/>
          <p14:tracePt t="599418" x="7715250" y="6286500"/>
          <p14:tracePt t="599434" x="7721600" y="6286500"/>
          <p14:tracePt t="599451" x="7727950" y="6286500"/>
          <p14:tracePt t="599469" x="7759700" y="6286500"/>
          <p14:tracePt t="599485" x="7785100" y="6280150"/>
          <p14:tracePt t="599501" x="7810500" y="6273800"/>
          <p14:tracePt t="599518" x="7835900" y="6273800"/>
          <p14:tracePt t="599534" x="7854950" y="6273800"/>
          <p14:tracePt t="599551" x="7874000" y="6273800"/>
          <p14:tracePt t="599568" x="7886700" y="6273800"/>
          <p14:tracePt t="599584" x="7893050" y="6273800"/>
          <p14:tracePt t="599601" x="7912100" y="6286500"/>
          <p14:tracePt t="599618" x="7950200" y="6299200"/>
          <p14:tracePt t="599634" x="7988300" y="6318250"/>
          <p14:tracePt t="599651" x="8013700" y="6337300"/>
          <p14:tracePt t="599668" x="8026400" y="6343650"/>
          <p14:tracePt t="599684" x="8032750" y="6350000"/>
          <p14:tracePt t="599700" x="8039100" y="6350000"/>
          <p14:tracePt t="599797" x="8045450" y="6350000"/>
          <p14:tracePt t="599836" x="8051800" y="6362700"/>
          <p14:tracePt t="599851" x="8064500" y="6388100"/>
          <p14:tracePt t="599868" x="8083550" y="6407150"/>
          <p14:tracePt t="599885" x="8089900" y="6413500"/>
          <p14:tracePt t="599901" x="8102600" y="6432550"/>
          <p14:tracePt t="599918" x="8108950" y="6432550"/>
          <p14:tracePt t="599935" x="8115300" y="6432550"/>
          <p14:tracePt t="599969" x="8115300" y="6438900"/>
          <p14:tracePt t="599985" x="8121650" y="6451600"/>
          <p14:tracePt t="600001" x="8128000" y="6451600"/>
          <p14:tracePt t="600018" x="8134350" y="6457950"/>
          <p14:tracePt t="600034" x="8134350" y="6451600"/>
          <p14:tracePt t="600052" x="8140700" y="6432550"/>
          <p14:tracePt t="600068" x="8140700" y="6400800"/>
          <p14:tracePt t="600085" x="8140700" y="6375400"/>
          <p14:tracePt t="600101" x="8140700" y="6350000"/>
          <p14:tracePt t="600118" x="8140700" y="6330950"/>
          <p14:tracePt t="600135" x="8134350" y="6318250"/>
          <p14:tracePt t="600151" x="8128000" y="6305550"/>
          <p14:tracePt t="600168" x="8115300" y="6292850"/>
          <p14:tracePt t="600184" x="8108950" y="6280150"/>
          <p14:tracePt t="600202" x="8096250" y="6273800"/>
          <p14:tracePt t="600218" x="8070850" y="6254750"/>
          <p14:tracePt t="600235" x="8045450" y="6242050"/>
          <p14:tracePt t="600251" x="8007350" y="6223000"/>
          <p14:tracePt t="600268" x="7988300" y="6216650"/>
          <p14:tracePt t="600285" x="7969250" y="6210300"/>
          <p14:tracePt t="600287" x="7950200" y="6203950"/>
          <p14:tracePt t="600302" x="7937500" y="6203950"/>
          <p14:tracePt t="600318" x="7912100" y="6203950"/>
          <p14:tracePt t="600335" x="7874000" y="6203950"/>
          <p14:tracePt t="600352" x="7797800" y="6197600"/>
          <p14:tracePt t="600368" x="7740650" y="6191250"/>
          <p14:tracePt t="600388" x="7677150" y="6184900"/>
          <p14:tracePt t="600401" x="7594600" y="6172200"/>
          <p14:tracePt t="600418" x="7467600" y="6153150"/>
          <p14:tracePt t="600434" x="7385050" y="6146800"/>
          <p14:tracePt t="600452" x="7334250" y="6146800"/>
          <p14:tracePt t="600468" x="7346950" y="6197600"/>
          <p14:tracePt t="600485" x="7410450" y="6267450"/>
          <p14:tracePt t="600502" x="7480300" y="6337300"/>
          <p14:tracePt t="600518" x="7518400" y="6394450"/>
          <p14:tracePt t="600536" x="7537450" y="6451600"/>
          <p14:tracePt t="600552" x="7575550" y="6515100"/>
          <p14:tracePt t="600569" x="7613650" y="6546850"/>
          <p14:tracePt t="600587" x="7651750" y="6565900"/>
          <p14:tracePt t="600602" x="7683500" y="6572250"/>
          <p14:tracePt t="600618" x="7721600" y="6578600"/>
          <p14:tracePt t="600635" x="7778750" y="6565900"/>
          <p14:tracePt t="600652" x="7854950" y="6540500"/>
          <p14:tracePt t="600668" x="7988300" y="6489700"/>
          <p14:tracePt t="600685" x="8102600" y="6426200"/>
          <p14:tracePt t="600702" x="8159750" y="6362700"/>
          <p14:tracePt t="600718" x="8159750" y="6324600"/>
          <p14:tracePt t="600735" x="8134350" y="6273800"/>
          <p14:tracePt t="600752" x="8089900" y="6242050"/>
          <p14:tracePt t="600769" x="8051800" y="6229350"/>
          <p14:tracePt t="600785" x="7994650" y="6203950"/>
          <p14:tracePt t="600801" x="7924800" y="6184900"/>
          <p14:tracePt t="600818" x="7810500" y="6159500"/>
          <p14:tracePt t="600835" x="7664450" y="6134100"/>
          <p14:tracePt t="600852" x="7575550" y="6115050"/>
          <p14:tracePt t="600869" x="7537450" y="6108700"/>
          <p14:tracePt t="600885" x="7505700" y="6102350"/>
          <p14:tracePt t="600901" x="7486650" y="6102350"/>
          <p14:tracePt t="600920" x="7486650" y="6108700"/>
          <p14:tracePt t="600938" x="7486650" y="6140450"/>
          <p14:tracePt t="600939" x="7499350" y="6172200"/>
          <p14:tracePt t="600955" x="7505700" y="6184900"/>
          <p14:tracePt t="600969" x="7556500" y="6235700"/>
          <p14:tracePt t="600986" x="7613650" y="6305550"/>
          <p14:tracePt t="601003" x="7639050" y="6362700"/>
          <p14:tracePt t="601018" x="7651750" y="6407150"/>
          <p14:tracePt t="601035" x="7670800" y="6457950"/>
          <p14:tracePt t="601055" x="7696200" y="6515100"/>
          <p14:tracePt t="601070" x="7708900" y="6553200"/>
          <p14:tracePt t="601085" x="7721600" y="6565900"/>
          <p14:tracePt t="601102" x="7740650" y="6584950"/>
          <p14:tracePt t="601121" x="7759700" y="6591300"/>
          <p14:tracePt t="601138" x="7785100" y="6604000"/>
          <p14:tracePt t="601152" x="7829550" y="6604000"/>
          <p14:tracePt t="601171" x="7861300" y="6604000"/>
          <p14:tracePt t="601185" x="7912100" y="6565900"/>
          <p14:tracePt t="601202" x="7937500" y="6521450"/>
          <p14:tracePt t="601220" x="7956550" y="6426200"/>
          <p14:tracePt t="601237" x="7943850" y="6356350"/>
          <p14:tracePt t="601253" x="7905750" y="6311900"/>
          <p14:tracePt t="601268" x="7829550" y="6261100"/>
          <p14:tracePt t="601285" x="7778750" y="6229350"/>
          <p14:tracePt t="601302" x="7670800" y="6178550"/>
          <p14:tracePt t="601319" x="7588250" y="6153150"/>
          <p14:tracePt t="601336" x="7467600" y="6121400"/>
          <p14:tracePt t="601353" x="7385050" y="6102350"/>
          <p14:tracePt t="601369" x="7346950" y="6096000"/>
          <p14:tracePt t="601386" x="7334250" y="6096000"/>
          <p14:tracePt t="601403" x="7327900" y="6096000"/>
          <p14:tracePt t="601421" x="7321550" y="6096000"/>
          <p14:tracePt t="601436" x="7321550" y="6115050"/>
          <p14:tracePt t="601454" x="7321550" y="6140450"/>
          <p14:tracePt t="601472" x="7321550" y="6159500"/>
          <p14:tracePt t="601488" x="7327900" y="6172200"/>
          <p14:tracePt t="607329" x="7321550" y="6172200"/>
          <p14:tracePt t="607333" x="7308850" y="6172200"/>
          <p14:tracePt t="607344" x="7277100" y="6172200"/>
          <p14:tracePt t="607358" x="7194550" y="6203950"/>
          <p14:tracePt t="607374" x="7118350" y="6229350"/>
          <p14:tracePt t="607391" x="7092950" y="6242050"/>
          <p14:tracePt t="607408" x="7118350" y="6248400"/>
          <p14:tracePt t="607425" x="7169150" y="6261100"/>
          <p14:tracePt t="607441" x="7232650" y="6273800"/>
          <p14:tracePt t="607458" x="7251700" y="6292850"/>
          <p14:tracePt t="607475" x="7258050" y="6305550"/>
          <p14:tracePt t="607492" x="7283450" y="6350000"/>
          <p14:tracePt t="607507" x="7302500" y="6375400"/>
          <p14:tracePt t="607508" x="7315200" y="6388100"/>
          <p14:tracePt t="607525" x="7321550" y="6388100"/>
          <p14:tracePt t="607542" x="7327900" y="6388100"/>
          <p14:tracePt t="607574" x="7340600" y="6388100"/>
          <p14:tracePt t="607591" x="7378700" y="6388100"/>
          <p14:tracePt t="607607" x="7429500" y="6388100"/>
          <p14:tracePt t="607624" x="7486650" y="6388100"/>
          <p14:tracePt t="607643" x="7594600" y="6381750"/>
          <p14:tracePt t="607658" x="7696200" y="6362700"/>
          <p14:tracePt t="607675" x="7823200" y="6330950"/>
          <p14:tracePt t="607693" x="7918450" y="6305550"/>
          <p14:tracePt t="607708" x="8032750" y="6273800"/>
          <p14:tracePt t="607724" x="8115300" y="6254750"/>
          <p14:tracePt t="607744" x="8185150" y="6242050"/>
          <p14:tracePt t="607762" x="8255000" y="6216650"/>
          <p14:tracePt t="607774" x="8261350" y="6216650"/>
          <p14:tracePt t="607792" x="8280400" y="6210300"/>
          <p14:tracePt t="607808" x="8293100" y="6203950"/>
          <p14:tracePt t="607825" x="8305800" y="6197600"/>
          <p14:tracePt t="607826" x="8318500" y="6197600"/>
          <p14:tracePt t="607844" x="8331200" y="6197600"/>
          <p14:tracePt t="607860" x="8337550" y="6197600"/>
          <p14:tracePt t="607876" x="8356600" y="6197600"/>
          <p14:tracePt t="607892" x="8375650" y="6203950"/>
          <p14:tracePt t="607912" x="8394700" y="6210300"/>
          <p14:tracePt t="607925" x="8426450" y="6216650"/>
          <p14:tracePt t="607941" x="8451850" y="6216650"/>
          <p14:tracePt t="607957" x="8464550" y="6216650"/>
          <p14:tracePt t="607975" x="8470900" y="6216650"/>
          <p14:tracePt t="608008" x="8483600" y="6210300"/>
          <p14:tracePt t="608025" x="8489950" y="6210300"/>
          <p14:tracePt t="608042" x="8496300" y="6210300"/>
          <p14:tracePt t="608147" x="8502650" y="6210300"/>
          <p14:tracePt t="608170" x="8509000" y="6203950"/>
          <p14:tracePt t="608193" x="8515350" y="6203950"/>
          <p14:tracePt t="608208" x="8528050" y="6203950"/>
          <p14:tracePt t="608225" x="8534400" y="6203950"/>
          <p14:tracePt t="608242" x="8553450" y="6203950"/>
          <p14:tracePt t="608385" x="8553450" y="6210300"/>
          <p14:tracePt t="608392" x="8559800" y="6210300"/>
          <p14:tracePt t="608408" x="8559800" y="6216650"/>
          <p14:tracePt t="608591" x="8559800" y="6223000"/>
          <p14:tracePt t="608597" x="8578850" y="6248400"/>
          <p14:tracePt t="608609" x="8585200" y="6261100"/>
          <p14:tracePt t="608625" x="8610600" y="6311900"/>
          <p14:tracePt t="608642" x="8636000" y="6356350"/>
          <p14:tracePt t="608662" x="8655050" y="6394450"/>
          <p14:tracePt t="608682" x="8661400" y="6419850"/>
          <p14:tracePt t="608692" x="8661400" y="6438900"/>
          <p14:tracePt t="608709" x="8661400" y="6451600"/>
          <p14:tracePt t="608727" x="8642350" y="6470650"/>
          <p14:tracePt t="608742" x="8636000" y="6483350"/>
          <p14:tracePt t="608758" x="8610600" y="6521450"/>
          <p14:tracePt t="608775" x="8610600" y="6540500"/>
          <p14:tracePt t="608792" x="8610600" y="6559550"/>
          <p14:tracePt t="608809" x="8604250" y="6572250"/>
          <p14:tracePt t="608825" x="8604250" y="6584950"/>
          <p14:tracePt t="608842" x="8597900" y="6597650"/>
          <p14:tracePt t="608858" x="8597900" y="6604000"/>
          <p14:tracePt t="608875" x="8585200" y="6623050"/>
          <p14:tracePt t="608892" x="8572500" y="6654800"/>
          <p14:tracePt t="608909" x="8559800" y="6680200"/>
          <p14:tracePt t="608926" x="8521700" y="6724650"/>
          <p14:tracePt t="608946" x="8413750" y="6762750"/>
          <p14:tracePt t="608962" x="8324850" y="6775450"/>
          <p14:tracePt t="608975" x="8286750" y="6775450"/>
          <p14:tracePt t="608993" x="8178800" y="6762750"/>
          <p14:tracePt t="609010" x="8115300" y="6750050"/>
          <p14:tracePt t="609025" x="8051800" y="6737350"/>
          <p14:tracePt t="609042" x="8001000" y="6731000"/>
          <p14:tracePt t="609059" x="7918450" y="6724650"/>
          <p14:tracePt t="609075" x="7842250" y="6724650"/>
          <p14:tracePt t="609091" x="7772400" y="6718300"/>
          <p14:tracePt t="609109" x="7740650" y="6711950"/>
          <p14:tracePt t="609126" x="7727950" y="6705600"/>
          <p14:tracePt t="609143" x="7727950" y="6699250"/>
          <p14:tracePt t="609159" x="7727950" y="6692900"/>
          <p14:tracePt t="609176" x="7740650" y="6680200"/>
          <p14:tracePt t="609193" x="7759700" y="6667500"/>
          <p14:tracePt t="609196" x="7772400" y="6667500"/>
          <p14:tracePt t="609209" x="7791450" y="6661150"/>
          <p14:tracePt t="609226" x="7835900" y="6648450"/>
          <p14:tracePt t="609243" x="7880350" y="6635750"/>
          <p14:tracePt t="609258" x="7924800" y="6629400"/>
          <p14:tracePt t="609276" x="7969250" y="6629400"/>
          <p14:tracePt t="609292" x="8007350" y="6629400"/>
          <p14:tracePt t="609309" x="8032750" y="6629400"/>
          <p14:tracePt t="609326" x="8064500" y="6629400"/>
          <p14:tracePt t="609342" x="8089900" y="6635750"/>
          <p14:tracePt t="609361" x="8096250" y="6642100"/>
          <p14:tracePt t="609376" x="8108950" y="6648450"/>
          <p14:tracePt t="609393" x="8115300" y="6654800"/>
          <p14:tracePt t="609442" x="8108950" y="6654800"/>
          <p14:tracePt t="609461" x="8070850" y="6654800"/>
          <p14:tracePt t="609475" x="8045450" y="6648450"/>
          <p14:tracePt t="609492" x="7969250" y="6635750"/>
          <p14:tracePt t="609510" x="7899400" y="6616700"/>
          <p14:tracePt t="609529" x="7848600" y="6610350"/>
          <p14:tracePt t="609542" x="7810500" y="6604000"/>
          <p14:tracePt t="609559" x="7797800" y="6604000"/>
          <p14:tracePt t="609593" x="7785100" y="6604000"/>
          <p14:tracePt t="609609" x="7759700" y="6597650"/>
          <p14:tracePt t="609627" x="7715250" y="6591300"/>
          <p14:tracePt t="609643" x="7639050" y="6572250"/>
          <p14:tracePt t="609660" x="7594600" y="6559550"/>
          <p14:tracePt t="609676" x="7569200" y="6534150"/>
          <p14:tracePt t="609692" x="7562850" y="6534150"/>
          <p14:tracePt t="609710" x="7562850" y="6508750"/>
          <p14:tracePt t="609728" x="7575550" y="6496050"/>
          <p14:tracePt t="609743" x="7581900" y="6489700"/>
          <p14:tracePt t="609760" x="7594600" y="6483350"/>
          <p14:tracePt t="609778" x="7607300" y="6477000"/>
          <p14:tracePt t="609793" x="7607300" y="6470650"/>
          <p14:tracePt t="609811" x="7613650" y="6470650"/>
          <p14:tracePt t="609827" x="7613650" y="6464300"/>
          <p14:tracePt t="609875" x="7607300" y="6470650"/>
          <p14:tracePt t="609883" x="7600950" y="6470650"/>
          <p14:tracePt t="609910" x="7594600" y="6477000"/>
          <p14:tracePt t="609927" x="7594600" y="6489700"/>
          <p14:tracePt t="609943" x="7607300" y="6515100"/>
          <p14:tracePt t="609959" x="7664450" y="6553200"/>
          <p14:tracePt t="609977" x="7715250" y="6572250"/>
          <p14:tracePt t="609993" x="7791450" y="6591300"/>
          <p14:tracePt t="610010" x="7880350" y="6591300"/>
          <p14:tracePt t="610026" x="8064500" y="6578600"/>
          <p14:tracePt t="610043" x="8210550" y="6553200"/>
          <p14:tracePt t="610062" x="8331200" y="6508750"/>
          <p14:tracePt t="610079" x="8350250" y="6477000"/>
          <p14:tracePt t="610093" x="8350250" y="6432550"/>
          <p14:tracePt t="610110" x="8331200" y="6394450"/>
          <p14:tracePt t="610127" x="8299450" y="6356350"/>
          <p14:tracePt t="610143" x="8267700" y="6337300"/>
          <p14:tracePt t="610160" x="8210550" y="6318250"/>
          <p14:tracePt t="610177" x="8128000" y="6299200"/>
          <p14:tracePt t="610193" x="8007350" y="6280150"/>
          <p14:tracePt t="610210" x="7905750" y="6267450"/>
          <p14:tracePt t="610226" x="7778750" y="6254750"/>
          <p14:tracePt t="610243" x="7670800" y="6254750"/>
          <p14:tracePt t="610260" x="7505700" y="6254750"/>
          <p14:tracePt t="610261" x="7435850" y="6254750"/>
          <p14:tracePt t="610276" x="7366000" y="6254750"/>
          <p14:tracePt t="610293" x="7200900" y="6254750"/>
          <p14:tracePt t="610310" x="7105650" y="6273800"/>
          <p14:tracePt t="610328" x="6985000" y="6324600"/>
          <p14:tracePt t="610344" x="6921500" y="6356350"/>
          <p14:tracePt t="610361" x="6896100" y="6388100"/>
          <p14:tracePt t="610377" x="6902450" y="6426200"/>
          <p14:tracePt t="610393" x="6940550" y="6470650"/>
          <p14:tracePt t="610410" x="6985000" y="6502400"/>
          <p14:tracePt t="610427" x="7061200" y="6534150"/>
          <p14:tracePt t="610443" x="7175500" y="6572250"/>
          <p14:tracePt t="610459" x="7340600" y="6616700"/>
          <p14:tracePt t="610477" x="7562850" y="6673850"/>
          <p14:tracePt t="610493" x="7816850" y="6737350"/>
          <p14:tracePt t="610511" x="8140700" y="6807200"/>
          <p14:tracePt t="610527" x="8242300" y="6819900"/>
          <p14:tracePt t="610544" x="8299450" y="6826250"/>
          <p14:tracePt t="610560" x="8318500" y="6826250"/>
          <p14:tracePt t="610577" x="8331200" y="6826250"/>
          <p14:tracePt t="610593" x="8337550" y="6832600"/>
          <p14:tracePt t="610665" x="8337550" y="6826250"/>
          <p14:tracePt t="610673" x="8343900" y="6819900"/>
          <p14:tracePt t="610681" x="8350250" y="6794500"/>
          <p14:tracePt t="610693" x="8356600" y="6788150"/>
          <p14:tracePt t="610712" x="8375650" y="6756400"/>
          <p14:tracePt t="610726" x="8407400" y="6743700"/>
          <p14:tracePt t="610745" x="8439150" y="6737350"/>
          <p14:tracePt t="610763" x="8451850" y="6737350"/>
          <p14:tracePt t="610779" x="8464550" y="6731000"/>
          <p14:tracePt t="610796" x="8470900" y="6724650"/>
          <p14:tracePt t="610811" x="8477250" y="6705600"/>
          <p14:tracePt t="610827" x="8477250" y="6686550"/>
          <p14:tracePt t="610844" x="8477250" y="6654800"/>
          <p14:tracePt t="610860" x="8464550" y="6642100"/>
          <p14:tracePt t="610879" x="8458200" y="6635750"/>
          <p14:tracePt t="610897" x="8451850" y="6629400"/>
          <p14:tracePt t="610911" x="8439150" y="6623050"/>
          <p14:tracePt t="610930" x="8401050" y="6616700"/>
          <p14:tracePt t="610933" x="8388350" y="6616700"/>
          <p14:tracePt t="610947" x="8331200" y="6610350"/>
          <p14:tracePt t="610961" x="8255000" y="6610350"/>
          <p14:tracePt t="610977" x="8153400" y="6604000"/>
          <p14:tracePt t="610994" x="7861300" y="6578600"/>
          <p14:tracePt t="611011" x="7670800" y="6565900"/>
          <p14:tracePt t="611028" x="7524750" y="6540500"/>
          <p14:tracePt t="611044" x="7442200" y="6515100"/>
          <p14:tracePt t="611060" x="7416800" y="6496050"/>
          <p14:tracePt t="611077" x="7416800" y="6489700"/>
          <p14:tracePt t="611094" x="7442200" y="6483350"/>
          <p14:tracePt t="611111" x="7486650" y="6477000"/>
          <p14:tracePt t="611127" x="7556500" y="6477000"/>
          <p14:tracePt t="611144" x="7620000" y="6477000"/>
          <p14:tracePt t="611161" x="7670800" y="6477000"/>
          <p14:tracePt t="611179" x="7721600" y="6483350"/>
          <p14:tracePt t="611194" x="7753350" y="6489700"/>
          <p14:tracePt t="611210" x="7785100" y="6489700"/>
          <p14:tracePt t="611227" x="7804150" y="6489700"/>
          <p14:tracePt t="611245" x="7854950" y="6496050"/>
          <p14:tracePt t="611261" x="7880350" y="6496050"/>
          <p14:tracePt t="611278" x="7905750" y="6496050"/>
          <p14:tracePt t="611294" x="7912100" y="6496050"/>
          <p14:tracePt t="611368" x="7924800" y="6496050"/>
          <p14:tracePt t="611377" x="7931150" y="6496050"/>
          <p14:tracePt t="611395" x="7943850" y="6496050"/>
          <p14:tracePt t="611411" x="7956550" y="6502400"/>
          <p14:tracePt t="611461" x="7950200" y="6508750"/>
          <p14:tracePt t="611477" x="7931150" y="6515100"/>
          <p14:tracePt t="611494" x="7886700" y="6527800"/>
          <p14:tracePt t="611511" x="7861300" y="6527800"/>
          <p14:tracePt t="611528" x="7816850" y="6527800"/>
          <p14:tracePt t="611544" x="7797800" y="6534150"/>
          <p14:tracePt t="611561" x="7785100" y="6534150"/>
          <p14:tracePt t="611613" x="7785100" y="6540500"/>
          <p14:tracePt t="611629" x="7791450" y="6553200"/>
          <p14:tracePt t="611644" x="7785100" y="6559550"/>
          <p14:tracePt t="611662" x="7778750" y="6572250"/>
          <p14:tracePt t="611739" x="7785100" y="6572250"/>
          <p14:tracePt t="611748" x="7797800" y="6565900"/>
          <p14:tracePt t="611754" x="7816850" y="6565900"/>
          <p14:tracePt t="611762" x="7835900" y="6559550"/>
          <p14:tracePt t="611780" x="7880350" y="6546850"/>
          <p14:tracePt t="611795" x="7924800" y="6527800"/>
          <p14:tracePt t="611812" x="7969250" y="6515100"/>
          <p14:tracePt t="611828" x="7994650" y="6508750"/>
          <p14:tracePt t="611845" x="8001000" y="6508750"/>
          <p14:tracePt t="611888" x="8001000" y="6521450"/>
          <p14:tracePt t="611895" x="8001000" y="6527800"/>
          <p14:tracePt t="611911" x="8001000" y="6540500"/>
          <p14:tracePt t="611928" x="8001000" y="6546850"/>
          <p14:tracePt t="611961" x="8001000" y="6553200"/>
          <p14:tracePt t="611994" x="8013700" y="6546850"/>
          <p14:tracePt t="612012" x="8026400" y="6540500"/>
          <p14:tracePt t="612028" x="8039100" y="6534150"/>
          <p14:tracePt t="612045" x="8045450" y="6534150"/>
          <p14:tracePt t="612061" x="8051800" y="6534150"/>
          <p14:tracePt t="612167" x="8058150" y="6534150"/>
          <p14:tracePt t="612178" x="8070850" y="6534150"/>
          <p14:tracePt t="612195" x="8089900" y="6527800"/>
          <p14:tracePt t="612211" x="8096250" y="6527800"/>
          <p14:tracePt t="612229" x="8108950" y="6521450"/>
          <p14:tracePt t="612247" x="8115300" y="6521450"/>
          <p14:tracePt t="612313" x="8121650" y="6521450"/>
          <p14:tracePt t="612331" x="8121650" y="6515100"/>
          <p14:tracePt t="612337" x="8128000" y="6508750"/>
          <p14:tracePt t="612345" x="8128000" y="6502400"/>
          <p14:tracePt t="612363" x="8140700" y="6496050"/>
          <p14:tracePt t="612396" x="8140700" y="6489700"/>
          <p14:tracePt t="612428" x="8191500" y="6496050"/>
          <p14:tracePt t="612445" x="8286750" y="6515100"/>
          <p14:tracePt t="612462" x="8375650" y="6515100"/>
          <p14:tracePt t="612478" x="8445500" y="6521450"/>
          <p14:tracePt t="612496" x="8496300" y="6521450"/>
          <p14:tracePt t="612498" x="8515350" y="6521450"/>
          <p14:tracePt t="612529" x="8521700" y="6521450"/>
          <p14:tracePt t="612594" x="8528050" y="6521450"/>
          <p14:tracePt t="612602" x="8534400" y="6521450"/>
          <p14:tracePt t="612612" x="8540750" y="6521450"/>
          <p14:tracePt t="612628" x="8559800" y="6521450"/>
          <p14:tracePt t="612646" x="8578850" y="6521450"/>
          <p14:tracePt t="612662" x="8597900" y="6515100"/>
          <p14:tracePt t="612680" x="8636000" y="6508750"/>
          <p14:tracePt t="612695" x="8667750" y="6508750"/>
          <p14:tracePt t="612713" x="8724900" y="6502400"/>
          <p14:tracePt t="612731" x="8807450" y="6489700"/>
          <p14:tracePt t="612746" x="8826500" y="6489700"/>
          <p14:tracePt t="612765" x="8877300" y="6477000"/>
          <p14:tracePt t="612778" x="8902700" y="6470650"/>
          <p14:tracePt t="612795" x="8915400" y="6464300"/>
          <p14:tracePt t="612812" x="8934450" y="6464300"/>
          <p14:tracePt t="612813" x="8940800" y="6464300"/>
          <p14:tracePt t="612829" x="8947150" y="6464300"/>
          <p14:tracePt t="612846" x="9017000" y="6451600"/>
          <p14:tracePt t="612865" x="9048750" y="6451600"/>
          <p14:tracePt t="612881" x="9093200" y="6451600"/>
          <p14:tracePt t="612898" x="9124950" y="6451600"/>
          <p14:tracePt t="612912" x="9144000" y="6451600"/>
          <p14:tracePt t="612929" x="9156700" y="6464300"/>
          <p14:tracePt t="613007" x="9163050" y="6470650"/>
          <p14:tracePt t="613022" x="9163050" y="6477000"/>
          <p14:tracePt t="613038" x="9163050" y="6483350"/>
          <p14:tracePt t="613045" x="9169400" y="6489700"/>
          <p14:tracePt t="613063" x="9169400" y="6508750"/>
          <p14:tracePt t="613080" x="9169400" y="6521450"/>
          <p14:tracePt t="613095" x="9182100" y="6534150"/>
          <p14:tracePt t="613112" x="9182100" y="6540500"/>
          <p14:tracePt t="613129" x="9188450" y="6540500"/>
          <p14:tracePt t="613146" x="9194800" y="6540500"/>
          <p14:tracePt t="613162" x="9201150" y="6540500"/>
          <p14:tracePt t="613181" x="9213850" y="6534150"/>
          <p14:tracePt t="613798" x="9213850" y="6540500"/>
          <p14:tracePt t="613804" x="9207500" y="6540500"/>
          <p14:tracePt t="614119" x="9201150" y="6540500"/>
          <p14:tracePt t="614482" x="9194800" y="6540500"/>
          <p14:tracePt t="614508" x="9194800" y="6546850"/>
          <p14:tracePt t="614623" x="9188450" y="6546850"/>
          <p14:tracePt t="614638" x="9175750" y="6546850"/>
          <p14:tracePt t="614647" x="9169400" y="6546850"/>
          <p14:tracePt t="614664" x="9163050" y="6546850"/>
          <p14:tracePt t="614681" x="9150350" y="6546850"/>
          <p14:tracePt t="614696" x="9144000" y="6546850"/>
          <p14:tracePt t="614714" x="9137650" y="6546850"/>
          <p14:tracePt t="614731" x="9131300" y="6546850"/>
          <p14:tracePt t="614764" x="9156700" y="6553200"/>
          <p14:tracePt t="614782" x="9251950" y="6597650"/>
          <p14:tracePt t="614798" x="9328150" y="6623050"/>
          <p14:tracePt t="614815" x="9366250" y="6635750"/>
          <p14:tracePt t="614830" x="9372600" y="6635750"/>
          <p14:tracePt t="614865" x="9372600" y="6629400"/>
          <p14:tracePt t="614883" x="9359900" y="6610350"/>
          <p14:tracePt t="614897" x="9340850" y="6591300"/>
          <p14:tracePt t="614913" x="9334500" y="6578600"/>
          <p14:tracePt t="614931" x="9334500" y="6565900"/>
          <p14:tracePt t="614947" x="9340850" y="6559550"/>
          <p14:tracePt t="614963" x="9340850" y="6553200"/>
          <p14:tracePt t="614981" x="9347200" y="6553200"/>
          <p14:tracePt t="615015" x="9347200" y="6546850"/>
          <p14:tracePt t="615033" x="9353550" y="6546850"/>
          <p14:tracePt t="615047" x="9366250" y="6540500"/>
          <p14:tracePt t="615064" x="9391650" y="6521450"/>
          <p14:tracePt t="615082" x="9410700" y="6508750"/>
          <p14:tracePt t="615097" x="9436100" y="6496050"/>
          <p14:tracePt t="615114" x="9448800" y="6489700"/>
          <p14:tracePt t="615131" x="9474200" y="6483350"/>
          <p14:tracePt t="615147" x="9486900" y="6477000"/>
          <p14:tracePt t="615165" x="9499600" y="6477000"/>
          <p14:tracePt t="615181" x="9512300" y="6477000"/>
          <p14:tracePt t="615197" x="9525000" y="6477000"/>
          <p14:tracePt t="615214" x="9544050" y="6477000"/>
          <p14:tracePt t="615233" x="9607550" y="6489700"/>
          <p14:tracePt t="615250" x="9683750" y="6496050"/>
          <p14:tracePt t="615264" x="9728200" y="6502400"/>
          <p14:tracePt t="615281" x="9912350" y="6502400"/>
          <p14:tracePt t="615298" x="9937750" y="6502400"/>
          <p14:tracePt t="615315" x="10096500" y="6496050"/>
          <p14:tracePt t="615331" x="10153650" y="6489700"/>
          <p14:tracePt t="615348" x="10191750" y="6483350"/>
          <p14:tracePt t="615364" x="10204450" y="6483350"/>
          <p14:tracePt t="615382" x="10217150" y="6483350"/>
          <p14:tracePt t="615397" x="10229850" y="6483350"/>
          <p14:tracePt t="615414" x="10248900" y="6483350"/>
          <p14:tracePt t="615431" x="10267950" y="6483350"/>
          <p14:tracePt t="615450" x="10280650" y="6483350"/>
          <p14:tracePt t="615464" x="10287000" y="6483350"/>
          <p14:tracePt t="615497" x="10293350" y="6483350"/>
          <p14:tracePt t="615572" x="10299700" y="6477000"/>
          <p14:tracePt t="615589" x="10299700" y="6470650"/>
          <p14:tracePt t="615597" x="10306050" y="6464300"/>
          <p14:tracePt t="615615" x="10318750" y="6457950"/>
          <p14:tracePt t="615630" x="10337800" y="6445250"/>
          <p14:tracePt t="615650" x="10394950" y="6445250"/>
          <p14:tracePt t="615668" x="10464800" y="6464300"/>
          <p14:tracePt t="615684" x="10515600" y="6477000"/>
          <p14:tracePt t="615697" x="10547350" y="6483350"/>
          <p14:tracePt t="615714" x="10560050" y="6483350"/>
          <p14:tracePt t="615732" x="10572750" y="6483350"/>
          <p14:tracePt t="615749" x="10585450" y="6496050"/>
          <p14:tracePt t="615765" x="10591800" y="6502400"/>
          <p14:tracePt t="615782" x="10623550" y="6521450"/>
          <p14:tracePt t="615798" x="10636250" y="6534150"/>
          <p14:tracePt t="615814" x="10642600" y="6534150"/>
          <p14:tracePt t="615991" x="10648950" y="6534150"/>
          <p14:tracePt t="616001" x="10661650" y="6534150"/>
          <p14:tracePt t="616007" x="10687050" y="6534150"/>
          <p14:tracePt t="616017" x="10725150" y="6534150"/>
          <p14:tracePt t="616031" x="10833100" y="6527800"/>
          <p14:tracePt t="616048" x="10947400" y="6527800"/>
          <p14:tracePt t="616064" x="11068050" y="6515100"/>
          <p14:tracePt t="616083" x="11137900" y="6515100"/>
          <p14:tracePt t="616098" x="11188700" y="6508750"/>
          <p14:tracePt t="616115" x="11207750" y="6508750"/>
          <p14:tracePt t="616157" x="11201400" y="6508750"/>
          <p14:tracePt t="616182" x="11182350" y="6508750"/>
          <p14:tracePt t="616199" x="11176000" y="6508750"/>
          <p14:tracePt t="616215" x="11169650" y="6508750"/>
          <p14:tracePt t="616231" x="11156950" y="6508750"/>
          <p14:tracePt t="616248" x="11125200" y="6502400"/>
          <p14:tracePt t="616267" x="11068050" y="6496050"/>
          <p14:tracePt t="616282" x="11023600" y="6489700"/>
          <p14:tracePt t="616300" x="10979150" y="6477000"/>
          <p14:tracePt t="616315" x="10922000" y="6470650"/>
          <p14:tracePt t="616332" x="10883900" y="6470650"/>
          <p14:tracePt t="616348" x="10858500" y="6464300"/>
          <p14:tracePt t="616487" x="10871200" y="6464300"/>
          <p14:tracePt t="616495" x="10877550" y="6457950"/>
          <p14:tracePt t="616515" x="10941050" y="6457950"/>
          <p14:tracePt t="616532" x="11080750" y="6470650"/>
          <p14:tracePt t="616549" x="11252200" y="6496050"/>
          <p14:tracePt t="616565" x="11404600" y="6508750"/>
          <p14:tracePt t="616583" x="11537950" y="6515100"/>
          <p14:tracePt t="616598" x="11544300" y="6508750"/>
          <p14:tracePt t="616616" x="11550650" y="6496050"/>
          <p14:tracePt t="616631" x="11557000" y="6489700"/>
          <p14:tracePt t="616648" x="11569700" y="6483350"/>
          <p14:tracePt t="616665" x="11614150" y="6489700"/>
          <p14:tracePt t="616682" x="11703050" y="6515100"/>
          <p14:tracePt t="616699" x="11785600" y="6534150"/>
          <p14:tracePt t="616715" x="11861800" y="6553200"/>
          <p14:tracePt t="616732" x="11906250" y="6559550"/>
          <p14:tracePt t="616749" x="11925300" y="6559550"/>
          <p14:tracePt t="616765" x="11938000" y="6553200"/>
          <p14:tracePt t="616782" x="11938000" y="6546850"/>
          <p14:tracePt t="616815" x="11938000" y="6540500"/>
          <p14:tracePt t="616866" x="11925300" y="6540500"/>
          <p14:tracePt t="616882" x="11855450" y="6540500"/>
          <p14:tracePt t="616898" x="11690350" y="6553200"/>
          <p14:tracePt t="616915" x="11468100" y="6565900"/>
          <p14:tracePt t="616932" x="11207750" y="6572250"/>
          <p14:tracePt t="616949" x="10915650" y="6584950"/>
          <p14:tracePt t="616965" x="10655300" y="6584950"/>
          <p14:tracePt t="616982" x="10318750" y="6578600"/>
          <p14:tracePt t="616999" x="9950450" y="6578600"/>
          <p14:tracePt t="617015" x="9556750" y="6572250"/>
          <p14:tracePt t="617032" x="9150350" y="6559550"/>
          <p14:tracePt t="617049" x="8820150" y="6553200"/>
          <p14:tracePt t="617066" x="8432800" y="6553200"/>
          <p14:tracePt t="617083" x="8185150" y="6572250"/>
          <p14:tracePt t="617099" x="8020050" y="6597650"/>
          <p14:tracePt t="617116" x="7766050" y="6648450"/>
          <p14:tracePt t="617134" x="7499350" y="6699250"/>
          <p14:tracePt t="617149" x="7143750" y="6775450"/>
          <p14:tracePt t="617167" x="6826250" y="6851650"/>
          <p14:tracePt t="617583" x="6858000" y="6845300"/>
          <p14:tracePt t="617600" x="6883400" y="6845300"/>
          <p14:tracePt t="617633" x="6883400" y="6851650"/>
          <p14:tracePt t="617650" x="6889750" y="6851650"/>
          <p14:tracePt t="617683" x="6902450" y="6851650"/>
          <p14:tracePt t="617701" x="6953250" y="6838950"/>
          <p14:tracePt t="617717" x="7010400" y="6819900"/>
          <p14:tracePt t="617733" x="7080250" y="6800850"/>
          <p14:tracePt t="617750" x="7169150" y="6781800"/>
          <p14:tracePt t="617765" x="7181850" y="6781800"/>
          <p14:tracePt t="617783" x="7200900" y="6781800"/>
          <p14:tracePt t="617784" x="7207250" y="6781800"/>
          <p14:tracePt t="617800" x="7219950" y="6781800"/>
          <p14:tracePt t="617817" x="7239000" y="6788150"/>
          <p14:tracePt t="617833" x="7258050" y="6788150"/>
          <p14:tracePt t="617851" x="7289800" y="6794500"/>
          <p14:tracePt t="617867" x="7308850" y="6794500"/>
          <p14:tracePt t="617883" x="7327900" y="6800850"/>
          <p14:tracePt t="617902" x="7346950" y="6800850"/>
          <p14:tracePt t="617916" x="7359650" y="6807200"/>
          <p14:tracePt t="617938" x="7378700" y="6807200"/>
          <p14:tracePt t="617967" x="7385050" y="6813550"/>
          <p14:tracePt t="617984" x="7397750" y="6813550"/>
          <p14:tracePt t="618000" x="7404100" y="6813550"/>
          <p14:tracePt t="618001" x="7410450" y="6813550"/>
          <p14:tracePt t="618016" x="7416800" y="6813550"/>
          <p14:tracePt t="618017" x="7423150" y="6813550"/>
          <p14:tracePt t="618033" x="7435850" y="6813550"/>
          <p14:tracePt t="618050" x="7448550" y="6800850"/>
          <p14:tracePt t="618067" x="7467600" y="6794500"/>
          <p14:tracePt t="618083" x="7473950" y="6788150"/>
          <p14:tracePt t="618100" x="7480300" y="6781800"/>
          <p14:tracePt t="618167" x="7480300" y="6775450"/>
          <p14:tracePt t="618195" x="7480300" y="6769100"/>
          <p14:tracePt t="618232" x="7480300" y="6762750"/>
          <p14:tracePt t="618285" x="7480300" y="6756400"/>
          <p14:tracePt t="618333" x="7486650" y="6756400"/>
          <p14:tracePt t="618405" x="7486650" y="6750050"/>
          <p14:tracePt t="618430" x="7493000" y="6743700"/>
          <p14:tracePt t="618451" x="7499350" y="6737350"/>
          <p14:tracePt t="618467" x="7499350" y="6731000"/>
          <p14:tracePt t="618551" x="7499350" y="6737350"/>
          <p14:tracePt t="618573" x="7499350" y="6743700"/>
          <p14:tracePt t="618708" x="7499350" y="6737350"/>
          <p14:tracePt t="618723" x="7499350" y="6731000"/>
          <p14:tracePt t="618755" x="7499350" y="6724650"/>
          <p14:tracePt t="618893" x="7499350" y="6718300"/>
          <p14:tracePt t="618918" x="7505700" y="6711950"/>
          <p14:tracePt t="619013" x="7499350" y="6711950"/>
          <p14:tracePt t="619021" x="7493000" y="6711950"/>
          <p14:tracePt t="619034" x="7473950" y="6711950"/>
          <p14:tracePt t="619050" x="7416800" y="6699250"/>
          <p14:tracePt t="619067" x="7353300" y="6692900"/>
          <p14:tracePt t="619117" x="7359650" y="6699250"/>
        </p14:tracePtLst>
      </p14:laserTraceLst>
    </p:ext>
  </p:extLs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11:29-40</a:t>
            </a:r>
          </a:p>
        </p:txBody>
      </p:sp>
      <p:sp>
        <p:nvSpPr>
          <p:cNvPr id="5" name="textruta 4">
            <a:extLst>
              <a:ext uri="{FF2B5EF4-FFF2-40B4-BE49-F238E27FC236}">
                <a16:creationId xmlns:a16="http://schemas.microsoft.com/office/drawing/2014/main" id="{9632D781-7CF2-36E7-13EA-28C38AFDE74C}"/>
              </a:ext>
            </a:extLst>
          </p:cNvPr>
          <p:cNvSpPr txBox="1"/>
          <p:nvPr/>
        </p:nvSpPr>
        <p:spPr>
          <a:xfrm>
            <a:off x="5599688" y="511728"/>
            <a:ext cx="6457446" cy="4493538"/>
          </a:xfrm>
          <a:prstGeom prst="rect">
            <a:avLst/>
          </a:prstGeom>
          <a:noFill/>
        </p:spPr>
        <p:txBody>
          <a:bodyPr wrap="square" rIns="0">
            <a:spAutoFit/>
          </a:bodyPr>
          <a:lstStyle/>
          <a:p>
            <a:pPr marL="271463" indent="-271463">
              <a:spcBef>
                <a:spcPts val="600"/>
              </a:spcBef>
            </a:pPr>
            <a:r>
              <a:rPr lang="sv-SE" altLang="sv-SE" sz="1400" dirty="0">
                <a:ea typeface="Times New Roman" panose="02020603050405020304" pitchFamily="18" charset="0"/>
              </a:rPr>
              <a:t>28.	Hänvisningen till underverk är en tröst för oss inför den sista tiden.</a:t>
            </a:r>
            <a:endParaRPr lang="sv-SE" altLang="sv-SE" sz="1400" dirty="0">
              <a:highlight>
                <a:srgbClr val="FFFF00"/>
              </a:highlight>
              <a:ea typeface="Times New Roman" panose="02020603050405020304" pitchFamily="18" charset="0"/>
            </a:endParaRPr>
          </a:p>
          <a:p>
            <a:pPr marL="271463" indent="-271463">
              <a:spcBef>
                <a:spcPts val="600"/>
              </a:spcBef>
            </a:pPr>
            <a:r>
              <a:rPr lang="sv-SE" altLang="sv-SE" sz="1400" b="1" dirty="0">
                <a:solidFill>
                  <a:srgbClr val="00B050"/>
                </a:solidFill>
                <a:ea typeface="Times New Roman" panose="02020603050405020304" pitchFamily="18" charset="0"/>
              </a:rPr>
              <a:t>29.</a:t>
            </a:r>
            <a:r>
              <a:rPr lang="sv-SE" altLang="sv-SE" sz="1400" dirty="0">
                <a:ea typeface="Times New Roman" panose="02020603050405020304" pitchFamily="18" charset="0"/>
              </a:rPr>
              <a:t>	Vid ”andra” ändras tonen totalt, från att ha </a:t>
            </a:r>
            <a:r>
              <a:rPr lang="sv-SE" altLang="sv-SE" sz="1400" i="1" u="sng" dirty="0">
                <a:ea typeface="Times New Roman" panose="02020603050405020304" pitchFamily="18" charset="0"/>
              </a:rPr>
              <a:t>räddats</a:t>
            </a:r>
            <a:r>
              <a:rPr lang="sv-SE" altLang="sv-SE" sz="1400" dirty="0">
                <a:ea typeface="Times New Roman" panose="02020603050405020304" pitchFamily="18" charset="0"/>
              </a:rPr>
              <a:t> av tron till att </a:t>
            </a:r>
            <a:r>
              <a:rPr lang="sv-SE" altLang="sv-SE" sz="1400" i="1" u="sng" dirty="0">
                <a:ea typeface="Times New Roman" panose="02020603050405020304" pitchFamily="18" charset="0"/>
              </a:rPr>
              <a:t>lida</a:t>
            </a:r>
            <a:r>
              <a:rPr lang="sv-SE" altLang="sv-SE" sz="1400" dirty="0">
                <a:ea typeface="Times New Roman" panose="02020603050405020304" pitchFamily="18" charset="0"/>
              </a:rPr>
              <a:t> för </a:t>
            </a:r>
            <a:br>
              <a:rPr lang="sv-SE" altLang="sv-SE" sz="1400" dirty="0">
                <a:ea typeface="Times New Roman" panose="02020603050405020304" pitchFamily="18" charset="0"/>
              </a:rPr>
            </a:br>
            <a:r>
              <a:rPr lang="sv-SE" altLang="sv-SE" sz="1400" dirty="0">
                <a:ea typeface="Times New Roman" panose="02020603050405020304" pitchFamily="18" charset="0"/>
              </a:rPr>
              <a:t>tron. Även i den sista tiden finns dessa </a:t>
            </a:r>
            <a:r>
              <a:rPr lang="sv-SE" altLang="sv-SE" sz="1400" b="1" i="1" dirty="0">
                <a:ea typeface="Times New Roman" panose="02020603050405020304" pitchFamily="18" charset="0"/>
              </a:rPr>
              <a:t>två kategorier</a:t>
            </a:r>
            <a:r>
              <a:rPr lang="sv-SE" altLang="sv-SE" sz="1400" dirty="0">
                <a:ea typeface="Times New Roman" panose="02020603050405020304" pitchFamily="18" charset="0"/>
              </a:rPr>
              <a:t>: </a:t>
            </a:r>
            <a:r>
              <a:rPr lang="sv-SE" altLang="sv-SE" sz="1400" dirty="0">
                <a:solidFill>
                  <a:srgbClr val="C00000"/>
                </a:solidFill>
                <a:ea typeface="Times New Roman" panose="02020603050405020304" pitchFamily="18" charset="0"/>
              </a:rPr>
              <a:t>När draken såg att </a:t>
            </a:r>
            <a:br>
              <a:rPr lang="sv-SE" altLang="sv-SE" sz="1400" dirty="0">
                <a:solidFill>
                  <a:srgbClr val="C00000"/>
                </a:solidFill>
                <a:ea typeface="Times New Roman" panose="02020603050405020304" pitchFamily="18" charset="0"/>
              </a:rPr>
            </a:br>
            <a:r>
              <a:rPr lang="sv-SE" altLang="sv-SE" sz="1400" dirty="0">
                <a:solidFill>
                  <a:srgbClr val="C00000"/>
                </a:solidFill>
                <a:ea typeface="Times New Roman" panose="02020603050405020304" pitchFamily="18" charset="0"/>
              </a:rPr>
              <a:t>han var nerkastad på jorden, förföljde han </a:t>
            </a:r>
            <a:r>
              <a:rPr lang="sv-SE" altLang="sv-SE" sz="1400" i="1" u="sng" dirty="0">
                <a:solidFill>
                  <a:srgbClr val="C00000"/>
                </a:solidFill>
                <a:ea typeface="Times New Roman" panose="02020603050405020304" pitchFamily="18" charset="0"/>
              </a:rPr>
              <a:t>kvinnan</a:t>
            </a:r>
            <a:r>
              <a:rPr lang="sv-SE" altLang="sv-SE" sz="1400" dirty="0">
                <a:solidFill>
                  <a:srgbClr val="C00000"/>
                </a:solidFill>
                <a:ea typeface="Times New Roman" panose="02020603050405020304" pitchFamily="18" charset="0"/>
              </a:rPr>
              <a:t> </a:t>
            </a:r>
            <a:r>
              <a:rPr lang="sv-SE" altLang="sv-SE" sz="1400" dirty="0">
                <a:ea typeface="Times New Roman" panose="02020603050405020304" pitchFamily="18" charset="0"/>
              </a:rPr>
              <a:t>[Sara med ”avkomlingar”]</a:t>
            </a:r>
            <a:r>
              <a:rPr lang="sv-SE" altLang="sv-SE" sz="1400" dirty="0">
                <a:solidFill>
                  <a:srgbClr val="C00000"/>
                </a:solidFill>
                <a:ea typeface="Times New Roman" panose="02020603050405020304" pitchFamily="18" charset="0"/>
              </a:rPr>
              <a:t> som hade fött </a:t>
            </a:r>
            <a:r>
              <a:rPr lang="sv-SE" altLang="sv-SE" sz="1400" i="1" u="sng" dirty="0">
                <a:solidFill>
                  <a:srgbClr val="C00000"/>
                </a:solidFill>
                <a:ea typeface="Times New Roman" panose="02020603050405020304" pitchFamily="18" charset="0"/>
              </a:rPr>
              <a:t>Sonen</a:t>
            </a:r>
            <a:r>
              <a:rPr lang="sv-SE" altLang="sv-SE" sz="1400" dirty="0">
                <a:solidFill>
                  <a:srgbClr val="C00000"/>
                </a:solidFill>
                <a:ea typeface="Times New Roman" panose="02020603050405020304" pitchFamily="18" charset="0"/>
              </a:rPr>
              <a:t> </a:t>
            </a:r>
            <a:r>
              <a:rPr lang="sv-SE" altLang="sv-SE" sz="1400" dirty="0">
                <a:ea typeface="Times New Roman" panose="02020603050405020304" pitchFamily="18" charset="0"/>
              </a:rPr>
              <a:t>[”Avkomlingen”]</a:t>
            </a:r>
            <a:r>
              <a:rPr lang="sv-SE" altLang="sv-SE" sz="1400" dirty="0">
                <a:solidFill>
                  <a:srgbClr val="C00000"/>
                </a:solidFill>
                <a:ea typeface="Times New Roman" panose="02020603050405020304" pitchFamily="18" charset="0"/>
              </a:rPr>
              <a:t>. Men kvinnan fick den stora örnens båda vingar för att flyga ut till sin plats i öknen, där hon </a:t>
            </a:r>
            <a:r>
              <a:rPr lang="sv-SE" altLang="sv-SE" sz="1400" b="1" i="1" dirty="0">
                <a:solidFill>
                  <a:srgbClr val="C00000"/>
                </a:solidFill>
                <a:ea typeface="Times New Roman" panose="02020603050405020304" pitchFamily="18" charset="0"/>
              </a:rPr>
              <a:t>1) skyddad från ormen</a:t>
            </a:r>
            <a:r>
              <a:rPr lang="sv-SE" altLang="sv-SE" sz="1400" dirty="0">
                <a:solidFill>
                  <a:srgbClr val="C00000"/>
                </a:solidFill>
                <a:ea typeface="Times New Roman" panose="02020603050405020304" pitchFamily="18" charset="0"/>
              </a:rPr>
              <a:t> får sitt uppehälle under </a:t>
            </a:r>
            <a:r>
              <a:rPr lang="sv-SE" altLang="sv-SE" sz="1400" i="1" u="sng" dirty="0">
                <a:solidFill>
                  <a:srgbClr val="C00000"/>
                </a:solidFill>
                <a:ea typeface="Times New Roman" panose="02020603050405020304" pitchFamily="18" charset="0"/>
              </a:rPr>
              <a:t>en tid, tider och en halv tid</a:t>
            </a:r>
            <a:r>
              <a:rPr lang="sv-SE" altLang="sv-SE" sz="1400" dirty="0">
                <a:solidFill>
                  <a:srgbClr val="C00000"/>
                </a:solidFill>
                <a:ea typeface="Times New Roman" panose="02020603050405020304" pitchFamily="18" charset="0"/>
              </a:rPr>
              <a:t> </a:t>
            </a:r>
            <a:r>
              <a:rPr lang="sv-SE" altLang="sv-SE" sz="1400" dirty="0">
                <a:ea typeface="Times New Roman" panose="02020603050405020304" pitchFamily="18" charset="0"/>
              </a:rPr>
              <a:t>[vedermödans andra halva]</a:t>
            </a:r>
            <a:r>
              <a:rPr lang="sv-SE" altLang="sv-SE" sz="1400" dirty="0">
                <a:solidFill>
                  <a:srgbClr val="C00000"/>
                </a:solidFill>
                <a:ea typeface="Times New Roman" panose="02020603050405020304" pitchFamily="18" charset="0"/>
              </a:rPr>
              <a:t>. Ormen sprutade då vatten ur sin mun </a:t>
            </a:r>
            <a:r>
              <a:rPr lang="sv-SE" altLang="sv-SE" sz="1400" i="1" u="sng" dirty="0">
                <a:solidFill>
                  <a:srgbClr val="C00000"/>
                </a:solidFill>
                <a:ea typeface="Times New Roman" panose="02020603050405020304" pitchFamily="18" charset="0"/>
              </a:rPr>
              <a:t>som en flod</a:t>
            </a:r>
            <a:r>
              <a:rPr lang="sv-SE" altLang="sv-SE" sz="1400" dirty="0">
                <a:solidFill>
                  <a:srgbClr val="C00000"/>
                </a:solidFill>
                <a:ea typeface="Times New Roman" panose="02020603050405020304" pitchFamily="18" charset="0"/>
              </a:rPr>
              <a:t> </a:t>
            </a:r>
            <a:r>
              <a:rPr lang="sv-SE" altLang="sv-SE" sz="1400" dirty="0">
                <a:ea typeface="Times New Roman" panose="02020603050405020304" pitchFamily="18" charset="0"/>
              </a:rPr>
              <a:t>[jmf. Egyptierna ovan som ”drunknade”]</a:t>
            </a:r>
            <a:r>
              <a:rPr lang="sv-SE" altLang="sv-SE" sz="1400" dirty="0">
                <a:solidFill>
                  <a:srgbClr val="C00000"/>
                </a:solidFill>
                <a:ea typeface="Times New Roman" panose="02020603050405020304" pitchFamily="18" charset="0"/>
              </a:rPr>
              <a:t> efter kvinnan, för att svepa bort henne med floden. Men jorden hjälpte kvinnan, den öppnade sin mun och svalde floden… I sitt raseri mot kvinnan gick draken bort för att strida mot </a:t>
            </a:r>
            <a:r>
              <a:rPr lang="sv-SE" altLang="sv-SE" sz="1400" b="1" i="1" dirty="0">
                <a:solidFill>
                  <a:srgbClr val="C00000"/>
                </a:solidFill>
                <a:ea typeface="Times New Roman" panose="02020603050405020304" pitchFamily="18" charset="0"/>
              </a:rPr>
              <a:t>2) hennes övriga barn</a:t>
            </a:r>
            <a:r>
              <a:rPr lang="sv-SE" altLang="sv-SE" sz="1400" dirty="0">
                <a:solidFill>
                  <a:srgbClr val="C00000"/>
                </a:solidFill>
                <a:ea typeface="Times New Roman" panose="02020603050405020304" pitchFamily="18" charset="0"/>
              </a:rPr>
              <a:t>, dem som lyder Guds bud och håller fast vid Jesu vittnesbörd.</a:t>
            </a:r>
            <a:r>
              <a:rPr lang="sv-SE" altLang="sv-SE" sz="1400" dirty="0">
                <a:ea typeface="Times New Roman" panose="02020603050405020304" pitchFamily="18" charset="0"/>
              </a:rPr>
              <a:t> (Upp 12:13-17)</a:t>
            </a:r>
          </a:p>
          <a:p>
            <a:pPr marL="271463" indent="-271463">
              <a:spcBef>
                <a:spcPts val="300"/>
              </a:spcBef>
            </a:pPr>
            <a:r>
              <a:rPr lang="sv-SE" altLang="sv-SE" sz="1400" dirty="0">
                <a:ea typeface="Times New Roman" panose="02020603050405020304" pitchFamily="18" charset="0"/>
              </a:rPr>
              <a:t>	De flesta skyddas </a:t>
            </a:r>
            <a:r>
              <a:rPr lang="sv-SE" altLang="sv-SE" sz="1400" i="1" dirty="0">
                <a:ea typeface="Times New Roman" panose="02020603050405020304" pitchFamily="18" charset="0"/>
              </a:rPr>
              <a:t>om de är villiga till omlokalisering</a:t>
            </a:r>
            <a:r>
              <a:rPr lang="sv-SE" altLang="sv-SE" sz="1400" dirty="0">
                <a:ea typeface="Times New Roman" panose="02020603050405020304" pitchFamily="18" charset="0"/>
              </a:rPr>
              <a:t> (jmf. Not 12). Gud lämnar kvar några som vittnen. De flesta av dessa blir sannolikt martyrer.</a:t>
            </a:r>
          </a:p>
          <a:p>
            <a:pPr marL="271463" indent="-271463">
              <a:spcBef>
                <a:spcPts val="300"/>
              </a:spcBef>
            </a:pPr>
            <a:r>
              <a:rPr lang="sv-SE" altLang="sv-SE" sz="1400" dirty="0">
                <a:ea typeface="Times New Roman" panose="02020603050405020304" pitchFamily="18" charset="0"/>
              </a:rPr>
              <a:t>	(En alternativ tolkning är att judarna skyddas och ”kvinnans övriga barn” är hednakristna.)</a:t>
            </a:r>
            <a:endParaRPr lang="sv-SE" altLang="sv-SE" sz="1400" dirty="0">
              <a:highlight>
                <a:srgbClr val="FFFF00"/>
              </a:highlight>
              <a:ea typeface="Times New Roman" panose="02020603050405020304" pitchFamily="18" charset="0"/>
            </a:endParaRPr>
          </a:p>
          <a:p>
            <a:pPr marL="271463" indent="-271463">
              <a:spcBef>
                <a:spcPts val="600"/>
              </a:spcBef>
            </a:pPr>
            <a:r>
              <a:rPr lang="sv-SE" altLang="sv-SE" sz="1400" dirty="0">
                <a:ea typeface="Times New Roman" panose="02020603050405020304" pitchFamily="18" charset="0"/>
              </a:rPr>
              <a:t>30.	Alla rättfärdiga, från Abel till oss idag, delar samma tro, hopp och slutmål.</a:t>
            </a:r>
          </a:p>
          <a:p>
            <a:pPr marL="271463" indent="-271463">
              <a:spcBef>
                <a:spcPts val="600"/>
              </a:spcBef>
            </a:pPr>
            <a:r>
              <a:rPr lang="sv-SE" altLang="sv-SE" sz="1400" dirty="0">
                <a:ea typeface="Times New Roman" panose="02020603050405020304" pitchFamily="18" charset="0"/>
              </a:rPr>
              <a:t>31.	</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Nu längtade de till ett bättre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land</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a:t>
            </a:r>
            <a:r>
              <a:rPr lang="sv-SE" altLang="sv-SE" sz="1400" cap="small" dirty="0">
                <a:solidFill>
                  <a:srgbClr val="C00000"/>
                </a:solidFill>
                <a:latin typeface="Calibri" panose="020F0502020204030204" pitchFamily="34" charset="0"/>
                <a:ea typeface="Times New Roman" panose="02020603050405020304" pitchFamily="18" charset="0"/>
                <a:cs typeface="Calibri" panose="020F0502020204030204" pitchFamily="34" charset="0"/>
              </a:rPr>
              <a:t>ett under himmelskt inflytande </a:t>
            </a:r>
            <a:r>
              <a:rPr lang="sv-SE" altLang="sv-SE" sz="1400" strike="sngStrike" dirty="0">
                <a:solidFill>
                  <a:srgbClr val="C00000"/>
                </a:solidFill>
                <a:latin typeface="Calibri" panose="020F0502020204030204" pitchFamily="34" charset="0"/>
                <a:ea typeface="Times New Roman" panose="02020603050405020304" pitchFamily="18" charset="0"/>
                <a:cs typeface="Calibri" panose="020F0502020204030204" pitchFamily="34" charset="0"/>
              </a:rPr>
              <a:t>det himmelska</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Gud… har förberett en </a:t>
            </a:r>
            <a:r>
              <a:rPr lang="sv-SE" altLang="sv-SE" sz="1400" i="1" u="sng" dirty="0">
                <a:solidFill>
                  <a:srgbClr val="C00000"/>
                </a:solidFill>
                <a:latin typeface="Calibri" panose="020F0502020204030204" pitchFamily="34" charset="0"/>
                <a:ea typeface="Times New Roman" panose="02020603050405020304" pitchFamily="18" charset="0"/>
                <a:cs typeface="Calibri" panose="020F0502020204030204" pitchFamily="34" charset="0"/>
              </a:rPr>
              <a:t>stad</a:t>
            </a:r>
            <a:r>
              <a:rPr lang="sv-SE" altLang="sv-SE" sz="1400" dirty="0">
                <a:solidFill>
                  <a:srgbClr val="C00000"/>
                </a:solidFill>
                <a:latin typeface="Calibri" panose="020F0502020204030204" pitchFamily="34" charset="0"/>
                <a:ea typeface="Times New Roman" panose="02020603050405020304" pitchFamily="18" charset="0"/>
                <a:cs typeface="Calibri" panose="020F0502020204030204" pitchFamily="34" charset="0"/>
              </a:rPr>
              <a:t> åt dem. </a:t>
            </a:r>
            <a:r>
              <a:rPr lang="sv-SE" altLang="sv-SE" sz="1400" dirty="0">
                <a:ea typeface="Times New Roman" panose="02020603050405020304" pitchFamily="18" charset="0"/>
              </a:rPr>
              <a:t>(Hebr 11:16)</a:t>
            </a:r>
            <a:endParaRPr lang="sv-SE" altLang="sv-SE" sz="1400" dirty="0">
              <a:solidFill>
                <a:srgbClr val="C00000"/>
              </a:solidFill>
              <a:ea typeface="Times New Roman" panose="02020603050405020304" pitchFamily="18" charset="0"/>
            </a:endParaRP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1" y="547621"/>
            <a:ext cx="5397389" cy="45166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I tron gick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folket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genom Röda havet som på torr mark, men </a:t>
            </a:r>
            <a:r>
              <a:rPr kumimoji="0" lang="sv-SE" altLang="sv-SE" sz="1400" b="0" i="0" u="none" normalizeH="0" baseline="3000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28</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när egyptierna försökte </a:t>
            </a:r>
            <a:r>
              <a:rPr kumimoji="0" lang="sv-SE" altLang="sv-SE" sz="1400" b="0"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drunknade de</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 Genom tron föll Jerikos murar</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efter att man hade gått runt omkring dem i sju dagar. Genom tron slapp den prostituerade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Rahab</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att gå under med dem som inte trodde, eftersom hon välkomnade spejarna som vänner.</a:t>
            </a:r>
            <a:endParaRPr kumimoji="0" lang="sv-SE" altLang="sv-SE" sz="1200" b="0" i="0" u="none" normalizeH="0" dirty="0">
              <a:ln>
                <a:noFill/>
              </a:ln>
              <a:solidFill>
                <a:srgbClr val="C00000"/>
              </a:solidFill>
              <a:effectLst/>
              <a:highlight>
                <a:srgbClr val="FFFF00"/>
              </a:highlight>
              <a:ea typeface="Times New Roman" panose="02020603050405020304" pitchFamily="18" charset="0"/>
            </a:endParaRP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Vad mer ska jag säga? Tiden räcker inte för att berätta om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Gideon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Barak</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Simson</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Jefta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om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David</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Samuel</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och </a:t>
            </a:r>
            <a:r>
              <a:rPr kumimoji="0" lang="sv-SE" altLang="sv-SE" sz="1400" b="1" i="1"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profeterna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Genom tron </a:t>
            </a:r>
            <a:r>
              <a:rPr kumimoji="0" lang="sv-SE" altLang="sv-SE" sz="1400" b="0" i="0" u="none" normalizeH="0" baseline="30000" dirty="0">
                <a:ln>
                  <a:noFill/>
                </a:ln>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29</a:t>
            </a:r>
            <a:r>
              <a:rPr kumimoji="0" lang="sv-SE" altLang="sv-SE" sz="1400" b="1" i="1" u="none" normalizeH="0" dirty="0">
                <a:ln>
                  <a:noFill/>
                </a:ln>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1) </a:t>
            </a:r>
            <a:r>
              <a:rPr kumimoji="0" lang="sv-SE" altLang="sv-SE" sz="1400" b="0" i="0" u="none" normalizeH="0" dirty="0">
                <a:ln>
                  <a:noFill/>
                </a:ln>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besegrade de</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kungariken, skipade rätt, fick löften uppfyllda, stängde lejons gap, släckte rasande eld och undkom svärdets egg. De var svaga men fick kraft, de blev starka i strid och drev främmande härar på flykten. Kvinnor fick sina döda tillbaka genom uppståndelse. </a:t>
            </a:r>
            <a:endParaRPr kumimoji="0" lang="sv-SE" altLang="sv-SE" sz="1200" b="0" i="0" u="none" normalizeH="0" dirty="0">
              <a:ln>
                <a:noFill/>
              </a:ln>
              <a:solidFill>
                <a:srgbClr val="C00000"/>
              </a:solidFill>
              <a:effectLst/>
              <a:ea typeface="Times New Roman" panose="02020603050405020304" pitchFamily="18" charset="0"/>
            </a:endParaRP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1" i="1" normalizeH="0" dirty="0">
                <a:ln>
                  <a:noFill/>
                </a:ln>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2)</a:t>
            </a:r>
            <a:r>
              <a:rPr kumimoji="0" lang="sv-SE" altLang="sv-SE" sz="1400" b="0" i="1" normalizeH="0" dirty="0">
                <a:ln>
                  <a:noFill/>
                </a:ln>
                <a:solidFill>
                  <a:srgbClr val="00B050"/>
                </a:solidFill>
                <a:effectLst/>
                <a:latin typeface="Calibri" panose="020F0502020204030204" pitchFamily="34" charset="0"/>
                <a:ea typeface="Times New Roman" panose="02020603050405020304" pitchFamily="18" charset="0"/>
                <a:cs typeface="Calibri" panose="020F0502020204030204" pitchFamily="34" charset="0"/>
              </a:rPr>
              <a:t> Andra</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blev torterade och accepterade ingen befrielse, för de ville nå en bättre uppståndelse. Andra fick utstå hån och piskrapp, ja, även bojor och fängelse. De blev stenade, söndersågade, dödade med svärd. De gick runt i fårskinn och gethudar, nödlidande, plågade och misshandlade. Världen var inte värdig </a:t>
            </a:r>
            <a:r>
              <a:rPr kumimoji="0" lang="sv-SE" altLang="sv-SE" sz="1400" b="0" i="0" u="none" strike="sngStrik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att ta emot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dem. De irrade omkring i öknar och bergstrakter, i grottor och hålor.</a:t>
            </a:r>
            <a:endParaRPr kumimoji="0" lang="sv-SE" altLang="sv-SE" sz="1200" b="0" i="0" u="none" normalizeH="0" dirty="0">
              <a:ln>
                <a:noFill/>
              </a:ln>
              <a:solidFill>
                <a:srgbClr val="C00000"/>
              </a:solidFill>
              <a:effectLst/>
              <a:highlight>
                <a:srgbClr val="FFFF00"/>
              </a:highlight>
              <a:ea typeface="Times New Roman" panose="02020603050405020304" pitchFamily="18" charset="0"/>
            </a:endParaRPr>
          </a:p>
          <a:p>
            <a:pPr marL="0" marR="0" lvl="0" indent="0" algn="l" defTabSz="914400" rtl="0" eaLnBrk="0" fontAlgn="base" latinLnBrk="0" hangingPunct="0">
              <a:lnSpc>
                <a:spcPct val="100000"/>
              </a:lnSpc>
              <a:spcBef>
                <a:spcPts val="300"/>
              </a:spcBef>
              <a:spcAft>
                <a:spcPct val="0"/>
              </a:spcAft>
              <a:buClrTx/>
              <a:buSzTx/>
              <a:buFontTx/>
              <a:buNone/>
              <a:tabLst/>
            </a:pP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Och fast alla dessa hade fått vittnesbörd för sin tro, fick de inte det som var utlovat. Gud har nämligen förberett något bättre för oss: först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30</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tillsammans med oss</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 ska de nå fram till </a:t>
            </a:r>
            <a:r>
              <a:rPr lang="sv-SE" altLang="sv-SE" sz="1400" baseline="30000" dirty="0">
                <a:solidFill>
                  <a:srgbClr val="0070C0"/>
                </a:solidFill>
                <a:latin typeface="Calibri" panose="020F0502020204030204" pitchFamily="34" charset="0"/>
                <a:ea typeface="Times New Roman" panose="02020603050405020304" pitchFamily="18" charset="0"/>
                <a:cs typeface="Calibri" panose="020F0502020204030204" pitchFamily="34" charset="0"/>
              </a:rPr>
              <a:t>31</a:t>
            </a:r>
            <a:r>
              <a:rPr kumimoji="0" lang="sv-SE" altLang="sv-SE" sz="1400" b="0" i="0" u="none" normalizeH="0" dirty="0">
                <a:ln>
                  <a:noFill/>
                </a:ln>
                <a:solidFill>
                  <a:srgbClr val="0070C0"/>
                </a:solidFill>
                <a:effectLst/>
                <a:latin typeface="Calibri" panose="020F0502020204030204" pitchFamily="34" charset="0"/>
                <a:ea typeface="Times New Roman" panose="02020603050405020304" pitchFamily="18" charset="0"/>
                <a:cs typeface="Calibri" panose="020F0502020204030204" pitchFamily="34" charset="0"/>
              </a:rPr>
              <a:t>målet</a:t>
            </a:r>
            <a:r>
              <a:rPr kumimoji="0" lang="sv-SE" altLang="sv-SE" sz="1400" b="0" i="0" u="none" normalizeH="0" dirty="0">
                <a:ln>
                  <a:noFill/>
                </a:ln>
                <a:solidFill>
                  <a:srgbClr val="C00000"/>
                </a:solidFill>
                <a:effectLst/>
                <a:latin typeface="Calibri" panose="020F0502020204030204" pitchFamily="34" charset="0"/>
                <a:ea typeface="Times New Roman" panose="02020603050405020304" pitchFamily="18" charset="0"/>
                <a:cs typeface="Calibri" panose="020F0502020204030204" pitchFamily="34" charset="0"/>
              </a:rPr>
              <a:t>.</a:t>
            </a:r>
            <a:endParaRPr kumimoji="0" lang="sv-SE" altLang="sv-SE" sz="1200" b="0" i="0" u="none" normalizeH="0" dirty="0">
              <a:ln>
                <a:noFill/>
              </a:ln>
              <a:solidFill>
                <a:srgbClr val="C00000"/>
              </a:solidFill>
              <a:effectLst/>
              <a:ea typeface="Times New Roman" panose="02020603050405020304" pitchFamily="18" charset="0"/>
            </a:endParaRPr>
          </a:p>
        </p:txBody>
      </p:sp>
      <p:pic>
        <p:nvPicPr>
          <p:cNvPr id="7" name="Bildobjekt 6" descr="En bild som visar text, dansare&#10;&#10;Automatiskt genererad beskrivning">
            <a:extLst>
              <a:ext uri="{FF2B5EF4-FFF2-40B4-BE49-F238E27FC236}">
                <a16:creationId xmlns:a16="http://schemas.microsoft.com/office/drawing/2014/main" id="{34A2AB5A-E8BD-4DFD-DCFD-C6A188C7B8DF}"/>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0" y="5041159"/>
            <a:ext cx="12192000" cy="1822105"/>
          </a:xfrm>
          <a:prstGeom prst="rect">
            <a:avLst/>
          </a:prstGeom>
        </p:spPr>
      </p:pic>
    </p:spTree>
    <p:custDataLst>
      <p:tags r:id="rId1"/>
    </p:custDataLst>
    <p:extLst>
      <p:ext uri="{BB962C8B-B14F-4D97-AF65-F5344CB8AC3E}">
        <p14:creationId xmlns:p14="http://schemas.microsoft.com/office/powerpoint/2010/main" val="1865175033"/>
      </p:ext>
    </p:extLst>
  </p:cSld>
  <p:clrMapOvr>
    <a:masterClrMapping/>
  </p:clrMapOvr>
  <p:transition advTm="42871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427" x="3905250" y="4838700"/>
          <p14:tracePt t="1433" x="3892550" y="4826000"/>
          <p14:tracePt t="1450" x="3765550" y="4629150"/>
          <p14:tracePt t="1469" x="3498850" y="4184650"/>
          <p14:tracePt t="1483" x="3187700" y="3689350"/>
          <p14:tracePt t="1500" x="2895600" y="3270250"/>
          <p14:tracePt t="1518" x="2667000" y="2933700"/>
          <p14:tracePt t="1535" x="2514600" y="2711450"/>
          <p14:tracePt t="1551" x="2425700" y="2559050"/>
          <p14:tracePt t="1567" x="2368550" y="2444750"/>
          <p14:tracePt t="1569" x="2355850" y="2406650"/>
          <p14:tracePt t="1584" x="2349500" y="2381250"/>
          <p14:tracePt t="1600" x="2349500" y="2324100"/>
          <p14:tracePt t="1618" x="2355850" y="2114550"/>
          <p14:tracePt t="1634" x="2317750" y="1885950"/>
          <p14:tracePt t="1650" x="2260600" y="1682750"/>
          <p14:tracePt t="1667" x="2184400" y="1460500"/>
          <p14:tracePt t="1685" x="2133600" y="1314450"/>
          <p14:tracePt t="1701" x="2108200" y="1270000"/>
          <p14:tracePt t="1716" x="2108200" y="1263650"/>
          <p14:tracePt t="1734" x="2101850" y="1263650"/>
          <p14:tracePt t="1751" x="2070100" y="1257300"/>
          <p14:tracePt t="1767" x="1955800" y="1238250"/>
          <p14:tracePt t="1783" x="1778000" y="1193800"/>
          <p14:tracePt t="1800" x="1543050" y="1149350"/>
          <p14:tracePt t="1817" x="1327150" y="1136650"/>
          <p14:tracePt t="1818" x="1263650" y="1136650"/>
          <p14:tracePt t="1834" x="1174750" y="1143000"/>
          <p14:tracePt t="1850" x="1041400" y="1181100"/>
          <p14:tracePt t="1867" x="996950" y="1257300"/>
          <p14:tracePt t="1884" x="996950" y="1270000"/>
          <p14:tracePt t="1885" x="996950" y="1276350"/>
          <p14:tracePt t="1917" x="1016000" y="1276350"/>
          <p14:tracePt t="1934" x="1085850" y="1276350"/>
          <p14:tracePt t="1951" x="1155700" y="1270000"/>
          <p14:tracePt t="1968" x="1219200" y="1225550"/>
          <p14:tracePt t="1984" x="1244600" y="1162050"/>
          <p14:tracePt t="2001" x="1244600" y="1092200"/>
          <p14:tracePt t="2017" x="1219200" y="1041400"/>
          <p14:tracePt t="2034" x="1193800" y="1016000"/>
          <p14:tracePt t="2051" x="1181100" y="1009650"/>
          <p14:tracePt t="2107" x="1193800" y="1003300"/>
          <p14:tracePt t="2135" x="1238250" y="971550"/>
          <p14:tracePt t="2153" x="1263650" y="946150"/>
          <p14:tracePt t="2168" x="1282700" y="914400"/>
          <p14:tracePt t="2184" x="1289050" y="876300"/>
          <p14:tracePt t="2200" x="1289050" y="863600"/>
          <p14:tracePt t="2218" x="1282700" y="863600"/>
          <p14:tracePt t="2234" x="1282700" y="857250"/>
          <p14:tracePt t="2269" x="1270000" y="857250"/>
          <p14:tracePt t="2286" x="1270000" y="850900"/>
          <p14:tracePt t="2598" x="1276350" y="844550"/>
          <p14:tracePt t="2618" x="1289050" y="844550"/>
          <p14:tracePt t="2635" x="1301750" y="844550"/>
          <p14:tracePt t="2651" x="1314450" y="844550"/>
          <p14:tracePt t="2668" x="1327150" y="844550"/>
          <p14:tracePt t="2684" x="1352550" y="844550"/>
          <p14:tracePt t="2702" x="1390650" y="838200"/>
          <p14:tracePt t="2717" x="1397000" y="838200"/>
          <p14:tracePt t="2734" x="1409700" y="838200"/>
          <p14:tracePt t="2767" x="1416050" y="838200"/>
          <p14:tracePt t="2784" x="1416050" y="831850"/>
          <p14:tracePt t="2802" x="1409700" y="819150"/>
          <p14:tracePt t="2896" x="1422400" y="819150"/>
          <p14:tracePt t="2920" x="1504950" y="838200"/>
          <p14:tracePt t="2935" x="1574800" y="857250"/>
          <p14:tracePt t="2952" x="1619250" y="869950"/>
          <p14:tracePt t="2968" x="1644650" y="869950"/>
          <p14:tracePt t="2985" x="1695450" y="869950"/>
          <p14:tracePt t="3002" x="1739900" y="863600"/>
          <p14:tracePt t="3018" x="1816100" y="844550"/>
          <p14:tracePt t="3034" x="1885950" y="831850"/>
          <p14:tracePt t="3051" x="1924050" y="825500"/>
          <p14:tracePt t="3068" x="1943100" y="825500"/>
          <p14:tracePt t="3118" x="1949450" y="825500"/>
          <p14:tracePt t="3135" x="1962150" y="825500"/>
          <p14:tracePt t="3153" x="1981200" y="825500"/>
          <p14:tracePt t="3171" x="2006600" y="825500"/>
          <p14:tracePt t="3173" x="2012950" y="825500"/>
          <p14:tracePt t="3184" x="2019300" y="825500"/>
          <p14:tracePt t="3202" x="2025650" y="825500"/>
          <p14:tracePt t="3254" x="2038350" y="825500"/>
          <p14:tracePt t="3269" x="2063750" y="825500"/>
          <p14:tracePt t="3285" x="2076450" y="825500"/>
          <p14:tracePt t="3303" x="2101850" y="831850"/>
          <p14:tracePt t="3319" x="2133600" y="831850"/>
          <p14:tracePt t="3337" x="2152650" y="831850"/>
          <p14:tracePt t="3354" x="2178050" y="838200"/>
          <p14:tracePt t="3370" x="2216150" y="838200"/>
          <p14:tracePt t="3384" x="2254250" y="838200"/>
          <p14:tracePt t="3401" x="2286000" y="844550"/>
          <p14:tracePt t="3418" x="2305050" y="844550"/>
          <p14:tracePt t="3437" x="2324100" y="844550"/>
          <p14:tracePt t="3452" x="2336800" y="844550"/>
          <p14:tracePt t="3469" x="2349500" y="844550"/>
          <p14:tracePt t="3485" x="2368550" y="844550"/>
          <p14:tracePt t="3485" x="2374900" y="844550"/>
          <p14:tracePt t="3503" x="2381250" y="844550"/>
          <p14:tracePt t="3506" x="2387600" y="844550"/>
          <p14:tracePt t="3519" x="2393950" y="844550"/>
          <p14:tracePt t="3568" x="2400300" y="844550"/>
          <p14:tracePt t="3587" x="2419350" y="844550"/>
          <p14:tracePt t="3606" x="2432050" y="844550"/>
          <p14:tracePt t="3618" x="2463800" y="844550"/>
          <p14:tracePt t="3635" x="2476500" y="850900"/>
          <p14:tracePt t="3652" x="2514600" y="857250"/>
          <p14:tracePt t="3669" x="2590800" y="869950"/>
          <p14:tracePt t="3686" x="2660650" y="882650"/>
          <p14:tracePt t="3702" x="2755900" y="901700"/>
          <p14:tracePt t="3719" x="2844800" y="914400"/>
          <p14:tracePt t="3736" x="3048000" y="933450"/>
          <p14:tracePt t="3752" x="3130550" y="939800"/>
          <p14:tracePt t="3769" x="3155950" y="933450"/>
          <p14:tracePt t="3785" x="3162300" y="927100"/>
          <p14:tracePt t="3820" x="3162300" y="920750"/>
          <p14:tracePt t="3906" x="3155950" y="920750"/>
          <p14:tracePt t="3922" x="3143250" y="920750"/>
          <p14:tracePt t="3993" x="3136900" y="920750"/>
          <p14:tracePt t="3997" x="3136900" y="927100"/>
          <p14:tracePt t="4005" x="3130550" y="927100"/>
          <p14:tracePt t="4019" x="3130550" y="933450"/>
          <p14:tracePt t="4037" x="3124200" y="946150"/>
          <p14:tracePt t="4069" x="3130550" y="946150"/>
          <p14:tracePt t="4086" x="3149600" y="958850"/>
          <p14:tracePt t="4089" x="3162300" y="958850"/>
          <p14:tracePt t="4102" x="3175000" y="958850"/>
          <p14:tracePt t="4103" x="3194050" y="965200"/>
          <p14:tracePt t="4118" x="3200400" y="965200"/>
          <p14:tracePt t="4137" x="3206750" y="965200"/>
          <p14:tracePt t="4153" x="3219450" y="965200"/>
          <p14:tracePt t="4169" x="3244850" y="971550"/>
          <p14:tracePt t="4185" x="3302000" y="990600"/>
          <p14:tracePt t="4202" x="3327400" y="1003300"/>
          <p14:tracePt t="4219" x="3340100" y="1003300"/>
          <p14:tracePt t="4321" x="3340100" y="996950"/>
          <p14:tracePt t="4336" x="3340100" y="990600"/>
          <p14:tracePt t="4353" x="3340100" y="977900"/>
          <p14:tracePt t="4370" x="3340100" y="965200"/>
          <p14:tracePt t="4420" x="3333750" y="965200"/>
          <p14:tracePt t="4436" x="3314700" y="958850"/>
          <p14:tracePt t="4454" x="3270250" y="939800"/>
          <p14:tracePt t="4470" x="3263900" y="933450"/>
          <p14:tracePt t="4485" x="3289300" y="927100"/>
          <p14:tracePt t="4502" x="3308350" y="927100"/>
          <p14:tracePt t="4520" x="3352800" y="933450"/>
          <p14:tracePt t="4536" x="3429000" y="933450"/>
          <p14:tracePt t="4552" x="3486150" y="927100"/>
          <p14:tracePt t="4569" x="3517900" y="914400"/>
          <p14:tracePt t="4586" x="3549650" y="895350"/>
          <p14:tracePt t="4603" x="3568700" y="869950"/>
          <p14:tracePt t="4620" x="3587750" y="850900"/>
          <p14:tracePt t="4638" x="3600450" y="838200"/>
          <p14:tracePt t="4652" x="3613150" y="838200"/>
          <p14:tracePt t="4743" x="3619500" y="838200"/>
          <p14:tracePt t="4751" x="3625850" y="838200"/>
          <p14:tracePt t="4760" x="3663950" y="844550"/>
          <p14:tracePt t="4770" x="3695700" y="850900"/>
          <p14:tracePt t="4786" x="3797300" y="869950"/>
          <p14:tracePt t="4803" x="3873500" y="869950"/>
          <p14:tracePt t="4819" x="3898900" y="869950"/>
          <p14:tracePt t="4837" x="3911600" y="863600"/>
          <p14:tracePt t="4853" x="3924300" y="850900"/>
          <p14:tracePt t="4869" x="3924300" y="844550"/>
          <p14:tracePt t="4919" x="3930650" y="844550"/>
          <p14:tracePt t="4936" x="3943350" y="844550"/>
          <p14:tracePt t="4952" x="3981450" y="844550"/>
          <p14:tracePt t="4970" x="4013200" y="844550"/>
          <p14:tracePt t="4986" x="4032250" y="838200"/>
          <p14:tracePt t="5002" x="4038600" y="838200"/>
          <p14:tracePt t="5020" x="4044950" y="831850"/>
          <p14:tracePt t="5233" x="4051300" y="831850"/>
          <p14:tracePt t="5285" x="4057650" y="831850"/>
          <p14:tracePt t="5322" x="4064000" y="831850"/>
          <p14:tracePt t="5327" x="4070350" y="831850"/>
          <p14:tracePt t="5339" x="4076700" y="831850"/>
          <p14:tracePt t="5354" x="4114800" y="831850"/>
          <p14:tracePt t="5371" x="4178300" y="831850"/>
          <p14:tracePt t="5387" x="4305300" y="819150"/>
          <p14:tracePt t="5404" x="4406900" y="812800"/>
          <p14:tracePt t="5421" x="4502150" y="812800"/>
          <p14:tracePt t="5437" x="4591050" y="812800"/>
          <p14:tracePt t="5454" x="4629150" y="812800"/>
          <p14:tracePt t="5471" x="4641850" y="812800"/>
          <p14:tracePt t="5487" x="4641850" y="806450"/>
          <p14:tracePt t="5537" x="4629150" y="812800"/>
          <p14:tracePt t="5554" x="4610100" y="825500"/>
          <p14:tracePt t="5570" x="4584700" y="838200"/>
          <p14:tracePt t="5587" x="4533900" y="844550"/>
          <p14:tracePt t="5605" x="4451350" y="857250"/>
          <p14:tracePt t="5623" x="4298950" y="876300"/>
          <p14:tracePt t="5636" x="4197350" y="901700"/>
          <p14:tracePt t="5653" x="4013200" y="939800"/>
          <p14:tracePt t="5672" x="3600450" y="1022350"/>
          <p14:tracePt t="5687" x="3321050" y="1098550"/>
          <p14:tracePt t="5704" x="3003550" y="1136650"/>
          <p14:tracePt t="5723" x="2686050" y="1162050"/>
          <p14:tracePt t="5737" x="2393950" y="1181100"/>
          <p14:tracePt t="5754" x="2120900" y="1187450"/>
          <p14:tracePt t="5770" x="1873250" y="1187450"/>
          <p14:tracePt t="5787" x="1644650" y="1174750"/>
          <p14:tracePt t="5804" x="1422400" y="1168400"/>
          <p14:tracePt t="5821" x="1238250" y="1168400"/>
          <p14:tracePt t="5837" x="1079500" y="1168400"/>
          <p14:tracePt t="5854" x="927100" y="1168400"/>
          <p14:tracePt t="5871" x="838200" y="1168400"/>
          <p14:tracePt t="5887" x="806450" y="1168400"/>
          <p14:tracePt t="5937" x="819150" y="1162050"/>
          <p14:tracePt t="5954" x="838200" y="1155700"/>
          <p14:tracePt t="5970" x="863600" y="1149350"/>
          <p14:tracePt t="5987" x="869950" y="1149350"/>
          <p14:tracePt t="6021" x="876300" y="1149350"/>
          <p14:tracePt t="6054" x="895350" y="1149350"/>
          <p14:tracePt t="6071" x="933450" y="1149350"/>
          <p14:tracePt t="6087" x="971550" y="1149350"/>
          <p14:tracePt t="6103" x="1009650" y="1143000"/>
          <p14:tracePt t="6121" x="1047750" y="1136650"/>
          <p14:tracePt t="6138" x="1054100" y="1136650"/>
          <p14:tracePt t="6261" x="1060450" y="1136650"/>
          <p14:tracePt t="6271" x="1073150" y="1130300"/>
          <p14:tracePt t="6287" x="1092200" y="1117600"/>
          <p14:tracePt t="6304" x="1130300" y="1104900"/>
          <p14:tracePt t="6320" x="1143000" y="1098550"/>
          <p14:tracePt t="6337" x="1149350" y="1098550"/>
          <p14:tracePt t="6371" x="1155700" y="1098550"/>
          <p14:tracePt t="6388" x="1168400" y="1092200"/>
          <p14:tracePt t="6404" x="1181100" y="1092200"/>
          <p14:tracePt t="6423" x="1212850" y="1092200"/>
          <p14:tracePt t="6437" x="1244600" y="1085850"/>
          <p14:tracePt t="6457" x="1276350" y="1085850"/>
          <p14:tracePt t="6471" x="1295400" y="1079500"/>
          <p14:tracePt t="6488" x="1314450" y="1079500"/>
          <p14:tracePt t="6504" x="1339850" y="1079500"/>
          <p14:tracePt t="6507" x="1346200" y="1079500"/>
          <p14:tracePt t="6521" x="1352550" y="1079500"/>
          <p14:tracePt t="6537" x="1358900" y="1079500"/>
          <p14:tracePt t="6554" x="1371600" y="1079500"/>
          <p14:tracePt t="6571" x="1403350" y="1079500"/>
          <p14:tracePt t="6587" x="1441450" y="1085850"/>
          <p14:tracePt t="6604" x="1485900" y="1085850"/>
          <p14:tracePt t="6621" x="1517650" y="1085850"/>
          <p14:tracePt t="6640" x="1536700" y="1085850"/>
          <p14:tracePt t="6672" x="1543050" y="1085850"/>
          <p14:tracePt t="6705" x="1549400" y="1085850"/>
          <p14:tracePt t="6722" x="1657350" y="1104900"/>
          <p14:tracePt t="6738" x="1784350" y="1117600"/>
          <p14:tracePt t="6755" x="1879600" y="1123950"/>
          <p14:tracePt t="6771" x="1930400" y="1123950"/>
          <p14:tracePt t="6789" x="1949450" y="1111250"/>
          <p14:tracePt t="6805" x="1955800" y="1104900"/>
          <p14:tracePt t="6822" x="1962150" y="1098550"/>
          <p14:tracePt t="6837" x="1968500" y="1085850"/>
          <p14:tracePt t="6854" x="1968500" y="1079500"/>
          <p14:tracePt t="6871" x="1981200" y="1073150"/>
          <p14:tracePt t="6889" x="2006600" y="1047750"/>
          <p14:tracePt t="6906" x="2044700" y="1009650"/>
          <p14:tracePt t="6922" x="2070100" y="984250"/>
          <p14:tracePt t="6938" x="2076450" y="971550"/>
          <p14:tracePt t="6990" x="2076450" y="977900"/>
          <p14:tracePt t="7005" x="2076450" y="990600"/>
          <p14:tracePt t="7022" x="2076450" y="996950"/>
          <p14:tracePt t="7038" x="2070100" y="996950"/>
          <p14:tracePt t="7072" x="2057400" y="1009650"/>
          <p14:tracePt t="7105" x="2051050" y="1016000"/>
          <p14:tracePt t="7122" x="2044700" y="1022350"/>
          <p14:tracePt t="7138" x="2038350" y="1028700"/>
          <p14:tracePt t="7155" x="2032000" y="1028700"/>
          <p14:tracePt t="7171" x="2025650" y="1035050"/>
          <p14:tracePt t="7421" x="2025650" y="1041400"/>
          <p14:tracePt t="7436" x="2025650" y="1047750"/>
          <p14:tracePt t="7456" x="2032000" y="1060450"/>
          <p14:tracePt t="7472" x="2044700" y="1066800"/>
          <p14:tracePt t="7489" x="2076450" y="1079500"/>
          <p14:tracePt t="7506" x="2120900" y="1085850"/>
          <p14:tracePt t="7522" x="2184400" y="1092200"/>
          <p14:tracePt t="7539" x="2260600" y="1092200"/>
          <p14:tracePt t="7555" x="2305050" y="1085850"/>
          <p14:tracePt t="7573" x="2317750" y="1085850"/>
          <p14:tracePt t="7589" x="2349500" y="1073150"/>
          <p14:tracePt t="7709" x="2355850" y="1073150"/>
          <p14:tracePt t="7741" x="2355850" y="1079500"/>
          <p14:tracePt t="7755" x="2355850" y="1085850"/>
          <p14:tracePt t="7820" x="2362200" y="1085850"/>
          <p14:tracePt t="7826" x="2374900" y="1079500"/>
          <p14:tracePt t="7839" x="2393950" y="1079500"/>
          <p14:tracePt t="7856" x="2413000" y="1073150"/>
          <p14:tracePt t="7873" x="2438400" y="1073150"/>
          <p14:tracePt t="7889" x="2444750" y="1073150"/>
          <p14:tracePt t="7960" x="2444750" y="1066800"/>
          <p14:tracePt t="8080" x="2444750" y="1073150"/>
          <p14:tracePt t="8325" x="2438400" y="1073150"/>
          <p14:tracePt t="8343" x="2432050" y="1079500"/>
          <p14:tracePt t="8350" x="2406650" y="1092200"/>
          <p14:tracePt t="8359" x="2387600" y="1098550"/>
          <p14:tracePt t="8373" x="2374900" y="1104900"/>
          <p14:tracePt t="8390" x="2349500" y="1117600"/>
          <p14:tracePt t="8406" x="2343150" y="1123950"/>
          <p14:tracePt t="8619" x="2343150" y="1117600"/>
          <p14:tracePt t="8656" x="2336800" y="1117600"/>
          <p14:tracePt t="8669" x="2336800" y="1111250"/>
          <p14:tracePt t="8698" x="2336800" y="1104900"/>
          <p14:tracePt t="8722" x="2330450" y="1104900"/>
          <p14:tracePt t="8761" x="2330450" y="1098550"/>
          <p14:tracePt t="8790" x="2343150" y="1098550"/>
          <p14:tracePt t="8807" x="2381250" y="1098550"/>
          <p14:tracePt t="8823" x="2451100" y="1098550"/>
          <p14:tracePt t="8839" x="2501900" y="1104900"/>
          <p14:tracePt t="8856" x="2540000" y="1104900"/>
          <p14:tracePt t="8873" x="2559050" y="1098550"/>
          <p14:tracePt t="8890" x="2571750" y="1092200"/>
          <p14:tracePt t="8907" x="2590800" y="1079500"/>
          <p14:tracePt t="8923" x="2616200" y="1066800"/>
          <p14:tracePt t="8940" x="2647950" y="1060450"/>
          <p14:tracePt t="8956" x="2692400" y="1060450"/>
          <p14:tracePt t="8973" x="2755900" y="1054100"/>
          <p14:tracePt t="8989" x="2781300" y="1047750"/>
          <p14:tracePt t="9006" x="2870200" y="1041400"/>
          <p14:tracePt t="9023" x="2908300" y="1035050"/>
          <p14:tracePt t="9040" x="2940050" y="1035050"/>
          <p14:tracePt t="9057" x="2959100" y="1035050"/>
          <p14:tracePt t="9073" x="2984500" y="1035050"/>
          <p14:tracePt t="9090" x="3009900" y="1035050"/>
          <p14:tracePt t="9107" x="3028950" y="1035050"/>
          <p14:tracePt t="9122" x="3048000" y="1035050"/>
          <p14:tracePt t="9140" x="3079750" y="1035050"/>
          <p14:tracePt t="9157" x="3124200" y="1035050"/>
          <p14:tracePt t="9173" x="3175000" y="1035050"/>
          <p14:tracePt t="9191" x="3225800" y="1035050"/>
          <p14:tracePt t="9206" x="3282950" y="1028700"/>
          <p14:tracePt t="9223" x="3327400" y="1022350"/>
          <p14:tracePt t="9239" x="3359150" y="1016000"/>
          <p14:tracePt t="9256" x="3371850" y="1009650"/>
          <p14:tracePt t="9273" x="3378200" y="1009650"/>
          <p14:tracePt t="9441" x="3384550" y="1009650"/>
          <p14:tracePt t="9458" x="3416300" y="1009650"/>
          <p14:tracePt t="9474" x="3479800" y="1016000"/>
          <p14:tracePt t="9490" x="3543300" y="1022350"/>
          <p14:tracePt t="9507" x="3575050" y="1022350"/>
          <p14:tracePt t="9523" x="3594100" y="1022350"/>
          <p14:tracePt t="9541" x="3600450" y="1022350"/>
          <p14:tracePt t="9573" x="3606800" y="1022350"/>
          <p14:tracePt t="9590" x="3619500" y="1009650"/>
          <p14:tracePt t="9607" x="3644900" y="1003300"/>
          <p14:tracePt t="9624" x="3670300" y="996950"/>
          <p14:tracePt t="9641" x="3689350" y="996950"/>
          <p14:tracePt t="9657" x="3708400" y="996950"/>
          <p14:tracePt t="9674" x="3714750" y="996950"/>
          <p14:tracePt t="9690" x="3721100" y="996950"/>
          <p14:tracePt t="9787" x="3727450" y="1003300"/>
          <p14:tracePt t="9791" x="3733800" y="1003300"/>
          <p14:tracePt t="9808" x="3740150" y="1009650"/>
          <p14:tracePt t="9825" x="3797300" y="1041400"/>
          <p14:tracePt t="9841" x="3829050" y="1047750"/>
          <p14:tracePt t="9857" x="3854450" y="1054100"/>
          <p14:tracePt t="9875" x="3886200" y="1054100"/>
          <p14:tracePt t="9891" x="3917950" y="1054100"/>
          <p14:tracePt t="9906" x="3956050" y="1054100"/>
          <p14:tracePt t="9923" x="4064000" y="1047750"/>
          <p14:tracePt t="9941" x="4159250" y="1041400"/>
          <p14:tracePt t="9957" x="4254500" y="1028700"/>
          <p14:tracePt t="9973" x="4298950" y="1016000"/>
          <p14:tracePt t="9990" x="4318000" y="1016000"/>
          <p14:tracePt t="10007" x="4330700" y="1009650"/>
          <p14:tracePt t="10057" x="4337050" y="1009650"/>
          <p14:tracePt t="10164" x="4343400" y="1009650"/>
          <p14:tracePt t="10181" x="4349750" y="1009650"/>
          <p14:tracePt t="10190" x="4368800" y="1009650"/>
          <p14:tracePt t="10208" x="4387850" y="1009650"/>
          <p14:tracePt t="10226" x="4419600" y="1009650"/>
          <p14:tracePt t="10241" x="4445000" y="1009650"/>
          <p14:tracePt t="10259" x="4476750" y="1009650"/>
          <p14:tracePt t="10277" x="4495800" y="1009650"/>
          <p14:tracePt t="10293" x="4527550" y="1009650"/>
          <p14:tracePt t="10307" x="4546600" y="1009650"/>
          <p14:tracePt t="10325" x="4597400" y="1009650"/>
          <p14:tracePt t="10340" x="4641850" y="1009650"/>
          <p14:tracePt t="10358" x="4667250" y="1009650"/>
          <p14:tracePt t="10374" x="4692650" y="1003300"/>
          <p14:tracePt t="10391" x="4699000" y="1003300"/>
          <p14:tracePt t="10408" x="4705350" y="996950"/>
          <p14:tracePt t="10458" x="4711700" y="996950"/>
          <p14:tracePt t="10491" x="4718050" y="996950"/>
          <p14:tracePt t="10525" x="4724400" y="1003300"/>
          <p14:tracePt t="10542" x="4730750" y="1003300"/>
          <p14:tracePt t="10592" x="4730750" y="1009650"/>
          <p14:tracePt t="10632" x="4730750" y="1016000"/>
          <p14:tracePt t="10638" x="4737100" y="1016000"/>
          <p14:tracePt t="10658" x="4737100" y="1022350"/>
          <p14:tracePt t="10691" x="4743450" y="1022350"/>
          <p14:tracePt t="10708" x="4749800" y="1022350"/>
          <p14:tracePt t="10724" x="4756150" y="1022350"/>
          <p14:tracePt t="10741" x="4762500" y="1022350"/>
          <p14:tracePt t="10920" x="4762500" y="1028700"/>
          <p14:tracePt t="11059" x="4762500" y="1035050"/>
          <p14:tracePt t="11083" x="4756150" y="1035050"/>
          <p14:tracePt t="11092" x="4756150" y="1041400"/>
          <p14:tracePt t="11109" x="4749800" y="1041400"/>
          <p14:tracePt t="11125" x="4749800" y="1047750"/>
          <p14:tracePt t="11163" x="4743450" y="1047750"/>
          <p14:tracePt t="11192" x="4730750" y="1047750"/>
          <p14:tracePt t="11226" x="4724400" y="1047750"/>
          <p14:tracePt t="11258" x="4718050" y="1047750"/>
          <p14:tracePt t="11292" x="4711700" y="1047750"/>
          <p14:tracePt t="11308" x="4692650" y="1054100"/>
          <p14:tracePt t="11325" x="4686300" y="1054100"/>
          <p14:tracePt t="11342" x="4648200" y="1066800"/>
          <p14:tracePt t="11359" x="4622800" y="1073150"/>
          <p14:tracePt t="11376" x="4552950" y="1085850"/>
          <p14:tracePt t="11392" x="4514850" y="1092200"/>
          <p14:tracePt t="11408" x="4413250" y="1104900"/>
          <p14:tracePt t="11427" x="4298950" y="1117600"/>
          <p14:tracePt t="11441" x="4171950" y="1136650"/>
          <p14:tracePt t="11458" x="4025900" y="1162050"/>
          <p14:tracePt t="11475" x="3898900" y="1187450"/>
          <p14:tracePt t="11492" x="3759200" y="1212850"/>
          <p14:tracePt t="11509" x="3638550" y="1238250"/>
          <p14:tracePt t="11525" x="3536950" y="1257300"/>
          <p14:tracePt t="11542" x="3422650" y="1276350"/>
          <p14:tracePt t="11561" x="3244850" y="1289050"/>
          <p14:tracePt t="11577" x="3067050" y="1301750"/>
          <p14:tracePt t="11592" x="2870200" y="1314450"/>
          <p14:tracePt t="11610" x="2679700" y="1339850"/>
          <p14:tracePt t="11628" x="2540000" y="1352550"/>
          <p14:tracePt t="11641" x="2438400" y="1365250"/>
          <p14:tracePt t="11660" x="2381250" y="1371600"/>
          <p14:tracePt t="11675" x="2317750" y="1384300"/>
          <p14:tracePt t="11694" x="2222500" y="1397000"/>
          <p14:tracePt t="11708" x="2089150" y="1403350"/>
          <p14:tracePt t="11726" x="1936750" y="1416050"/>
          <p14:tracePt t="11742" x="1822450" y="1422400"/>
          <p14:tracePt t="11759" x="1778000" y="1435100"/>
          <p14:tracePt t="11920" x="1784350" y="1435100"/>
          <p14:tracePt t="11929" x="1790700" y="1435100"/>
          <p14:tracePt t="11942" x="1797050" y="1428750"/>
          <p14:tracePt t="11959" x="1816100" y="1428750"/>
          <p14:tracePt t="12098" x="1809750" y="1428750"/>
          <p14:tracePt t="12108" x="1803400" y="1428750"/>
          <p14:tracePt t="12127" x="1790700" y="1422400"/>
          <p14:tracePt t="12143" x="1778000" y="1403350"/>
          <p14:tracePt t="12160" x="1778000" y="1397000"/>
          <p14:tracePt t="12178" x="1778000" y="1390650"/>
          <p14:tracePt t="12209" x="1771650" y="1384300"/>
          <p14:tracePt t="12228" x="1765300" y="1384300"/>
          <p14:tracePt t="12243" x="1752600" y="1384300"/>
          <p14:tracePt t="12259" x="1739900" y="1384300"/>
          <p14:tracePt t="12293" x="1739900" y="1377950"/>
          <p14:tracePt t="12310" x="1765300" y="1371600"/>
          <p14:tracePt t="12325" x="1797050" y="1358900"/>
          <p14:tracePt t="12343" x="1835150" y="1346200"/>
          <p14:tracePt t="12359" x="1879600" y="1333500"/>
          <p14:tracePt t="12378" x="1949450" y="1314450"/>
          <p14:tracePt t="12392" x="1993900" y="1308100"/>
          <p14:tracePt t="12409" x="2012950" y="1301750"/>
          <p14:tracePt t="12473" x="2019300" y="1301750"/>
          <p14:tracePt t="12506" x="2025650" y="1295400"/>
          <p14:tracePt t="12512" x="2032000" y="1295400"/>
          <p14:tracePt t="12527" x="2063750" y="1289050"/>
          <p14:tracePt t="12543" x="2076450" y="1289050"/>
          <p14:tracePt t="12560" x="2127250" y="1276350"/>
          <p14:tracePt t="12575" x="2159000" y="1270000"/>
          <p14:tracePt t="12593" x="2190750" y="1263650"/>
          <p14:tracePt t="12610" x="2209800" y="1257300"/>
          <p14:tracePt t="12625" x="2254250" y="1250950"/>
          <p14:tracePt t="12643" x="2311400" y="1250950"/>
          <p14:tracePt t="12660" x="2368550" y="1250950"/>
          <p14:tracePt t="12678" x="2419350" y="1250950"/>
          <p14:tracePt t="12695" x="2463800" y="1250950"/>
          <p14:tracePt t="12709" x="2495550" y="1250950"/>
          <p14:tracePt t="12726" x="2514600" y="1250950"/>
          <p14:tracePt t="12745" x="2520950" y="1244600"/>
          <p14:tracePt t="12761" x="2527300" y="1244600"/>
          <p14:tracePt t="12778" x="2533650" y="1244600"/>
          <p14:tracePt t="12949" x="2540000" y="1244600"/>
          <p14:tracePt t="12956" x="2552700" y="1244600"/>
          <p14:tracePt t="12977" x="2578100" y="1244600"/>
          <p14:tracePt t="12994" x="2616200" y="1263650"/>
          <p14:tracePt t="12996" x="2654300" y="1263650"/>
          <p14:tracePt t="13009" x="2679700" y="1263650"/>
          <p14:tracePt t="13026" x="2724150" y="1263650"/>
          <p14:tracePt t="13028" x="2736850" y="1263650"/>
          <p14:tracePt t="13044" x="2743200" y="1263650"/>
          <p14:tracePt t="13059" x="2749550" y="1257300"/>
          <p14:tracePt t="13186" x="2749550" y="1250950"/>
          <p14:tracePt t="13195" x="2755900" y="1250950"/>
          <p14:tracePt t="13210" x="2755900" y="1244600"/>
          <p14:tracePt t="13227" x="2774950" y="1231900"/>
          <p14:tracePt t="13243" x="2781300" y="1225550"/>
          <p14:tracePt t="13260" x="2800350" y="1219200"/>
          <p14:tracePt t="13277" x="2813050" y="1219200"/>
          <p14:tracePt t="13392" x="2813050" y="1225550"/>
          <p14:tracePt t="13398" x="2806700" y="1225550"/>
          <p14:tracePt t="13410" x="2806700" y="1231900"/>
          <p14:tracePt t="13427" x="2794000" y="1244600"/>
          <p14:tracePt t="13445" x="2781300" y="1250950"/>
          <p14:tracePt t="13460" x="2781300" y="1257300"/>
          <p14:tracePt t="13596" x="2794000" y="1257300"/>
          <p14:tracePt t="13604" x="2806700" y="1257300"/>
          <p14:tracePt t="13612" x="2838450" y="1257300"/>
          <p14:tracePt t="13627" x="2908300" y="1257300"/>
          <p14:tracePt t="13643" x="2978150" y="1257300"/>
          <p14:tracePt t="13660" x="3041650" y="1257300"/>
          <p14:tracePt t="13679" x="3079750" y="1250950"/>
          <p14:tracePt t="13696" x="3117850" y="1244600"/>
          <p14:tracePt t="13713" x="3130550" y="1244600"/>
          <p14:tracePt t="13727" x="3136900" y="1244600"/>
          <p14:tracePt t="13777" x="3143250" y="1244600"/>
          <p14:tracePt t="13794" x="3149600" y="1244600"/>
          <p14:tracePt t="13811" x="3181350" y="1244600"/>
          <p14:tracePt t="13827" x="3200400" y="1244600"/>
          <p14:tracePt t="13845" x="3219450" y="1244600"/>
          <p14:tracePt t="13863" x="3244850" y="1238250"/>
          <p14:tracePt t="13879" x="3263900" y="1238250"/>
          <p14:tracePt t="13893" x="3276600" y="1238250"/>
          <p14:tracePt t="13910" x="3314700" y="1231900"/>
          <p14:tracePt t="13927" x="3327400" y="1231900"/>
          <p14:tracePt t="13944" x="3346450" y="1225550"/>
          <p14:tracePt t="13960" x="3371850" y="1219200"/>
          <p14:tracePt t="13977" x="3384550" y="1219200"/>
          <p14:tracePt t="13995" x="3390900" y="1219200"/>
          <p14:tracePt t="14043" x="3397250" y="1219200"/>
          <p14:tracePt t="14133" x="3403600" y="1219200"/>
          <p14:tracePt t="14148" x="3409950" y="1219200"/>
          <p14:tracePt t="14156" x="3416300" y="1219200"/>
          <p14:tracePt t="14164" x="3422650" y="1219200"/>
          <p14:tracePt t="14177" x="3429000" y="1219200"/>
          <p14:tracePt t="14195" x="3441700" y="1219200"/>
          <p14:tracePt t="14211" x="3448050" y="1219200"/>
          <p14:tracePt t="14346" x="3441700" y="1219200"/>
          <p14:tracePt t="14371" x="3435350" y="1219200"/>
          <p14:tracePt t="14402" x="3429000" y="1219200"/>
          <p14:tracePt t="14517" x="3422650" y="1219200"/>
          <p14:tracePt t="14612" x="3422650" y="1225550"/>
          <p14:tracePt t="14780" x="3422650" y="1231900"/>
          <p14:tracePt t="15233" x="3429000" y="1231900"/>
          <p14:tracePt t="15248" x="3454400" y="1231900"/>
          <p14:tracePt t="15262" x="3473450" y="1231900"/>
          <p14:tracePt t="15279" x="3536950" y="1231900"/>
          <p14:tracePt t="15279" x="3581400" y="1231900"/>
          <p14:tracePt t="15295" x="3638550" y="1231900"/>
          <p14:tracePt t="15295" x="3695700" y="1231900"/>
          <p14:tracePt t="15311" x="3746500" y="1231900"/>
          <p14:tracePt t="15313" x="3816350" y="1231900"/>
          <p14:tracePt t="15328" x="3956050" y="1231900"/>
          <p14:tracePt t="15344" x="4076700" y="1225550"/>
          <p14:tracePt t="15362" x="4165600" y="1212850"/>
          <p14:tracePt t="15378" x="4216400" y="1200150"/>
          <p14:tracePt t="15397" x="4248150" y="1193800"/>
          <p14:tracePt t="15412" x="4279900" y="1181100"/>
          <p14:tracePt t="15428" x="4298950" y="1181100"/>
          <p14:tracePt t="15445" x="4311650" y="1174750"/>
          <p14:tracePt t="15461" x="4318000" y="1174750"/>
          <p14:tracePt t="15478" x="4324350" y="1174750"/>
          <p14:tracePt t="15495" x="4330700" y="1174750"/>
          <p14:tracePt t="15512" x="4343400" y="1174750"/>
          <p14:tracePt t="15528" x="4362450" y="1181100"/>
          <p14:tracePt t="15546" x="4387850" y="1187450"/>
          <p14:tracePt t="15563" x="4400550" y="1187450"/>
          <p14:tracePt t="15578" x="4413250" y="1187450"/>
          <p14:tracePt t="15596" x="4425950" y="1193800"/>
          <p14:tracePt t="15612" x="4445000" y="1193800"/>
          <p14:tracePt t="15630" x="4476750" y="1200150"/>
          <p14:tracePt t="15645" x="4527550" y="1225550"/>
          <p14:tracePt t="15662" x="4565650" y="1238250"/>
          <p14:tracePt t="15679" x="4635500" y="1257300"/>
          <p14:tracePt t="15695" x="4730750" y="1257300"/>
          <p14:tracePt t="15712" x="4813300" y="1257300"/>
          <p14:tracePt t="15729" x="4883150" y="1238250"/>
          <p14:tracePt t="15745" x="4921250" y="1225550"/>
          <p14:tracePt t="15763" x="4959350" y="1212850"/>
          <p14:tracePt t="15779" x="4972050" y="1206500"/>
          <p14:tracePt t="15796" x="4984750" y="1200150"/>
          <p14:tracePt t="15813" x="4984750" y="1193800"/>
          <p14:tracePt t="15926" x="4978400" y="1193800"/>
          <p14:tracePt t="15932" x="4965700" y="1193800"/>
          <p14:tracePt t="15945" x="4959350" y="1193800"/>
          <p14:tracePt t="15963" x="4921250" y="1200150"/>
          <p14:tracePt t="15979" x="4889500" y="1212850"/>
          <p14:tracePt t="15995" x="4838700" y="1231900"/>
          <p14:tracePt t="16012" x="4800600" y="1244600"/>
          <p14:tracePt t="16029" x="4724400" y="1276350"/>
          <p14:tracePt t="16045" x="4654550" y="1295400"/>
          <p14:tracePt t="16064" x="4597400" y="1308100"/>
          <p14:tracePt t="16078" x="4533900" y="1320800"/>
          <p14:tracePt t="16095" x="4432300" y="1339850"/>
          <p14:tracePt t="16112" x="4375150" y="1352550"/>
          <p14:tracePt t="16129" x="4305300" y="1358900"/>
          <p14:tracePt t="16148" x="4229100" y="1371600"/>
          <p14:tracePt t="16165" x="4013200" y="1384300"/>
          <p14:tracePt t="16179" x="3975100" y="1390650"/>
          <p14:tracePt t="16196" x="3860800" y="1397000"/>
          <p14:tracePt t="16212" x="3790950" y="1397000"/>
          <p14:tracePt t="16229" x="3670300" y="1403350"/>
          <p14:tracePt t="16246" x="3619500" y="1403350"/>
          <p14:tracePt t="16264" x="3549650" y="1403350"/>
          <p14:tracePt t="16280" x="3492500" y="1409700"/>
          <p14:tracePt t="16281" x="3454400" y="1409700"/>
          <p14:tracePt t="16296" x="3282950" y="1416050"/>
          <p14:tracePt t="16314" x="3009900" y="1416050"/>
          <p14:tracePt t="16330" x="2774950" y="1416050"/>
          <p14:tracePt t="16345" x="2609850" y="1416050"/>
          <p14:tracePt t="16362" x="2501900" y="1416050"/>
          <p14:tracePt t="16378" x="2406650" y="1409700"/>
          <p14:tracePt t="16396" x="2336800" y="1416050"/>
          <p14:tracePt t="16413" x="2260600" y="1428750"/>
          <p14:tracePt t="16430" x="2159000" y="1447800"/>
          <p14:tracePt t="16446" x="2051050" y="1460500"/>
          <p14:tracePt t="16447" x="1987550" y="1473200"/>
          <p14:tracePt t="16463" x="1949450" y="1473200"/>
          <p14:tracePt t="16465" x="1911350" y="1479550"/>
          <p14:tracePt t="16479" x="1892300" y="1485900"/>
          <p14:tracePt t="16481" x="1885950" y="1485900"/>
          <p14:tracePt t="16496" x="1873250" y="1485900"/>
          <p14:tracePt t="16549" x="1873250" y="1492250"/>
          <p14:tracePt t="16579" x="1866900" y="1498600"/>
          <p14:tracePt t="16702" x="1860550" y="1504950"/>
          <p14:tracePt t="16721" x="1847850" y="1504950"/>
          <p14:tracePt t="16729" x="1822450" y="1511300"/>
          <p14:tracePt t="16746" x="1797050" y="1517650"/>
          <p14:tracePt t="16763" x="1758950" y="1524000"/>
          <p14:tracePt t="16779" x="1727200" y="1536700"/>
          <p14:tracePt t="16796" x="1714500" y="1536700"/>
          <p14:tracePt t="16831" x="1708150" y="1536700"/>
          <p14:tracePt t="16846" x="1701800" y="1543050"/>
          <p14:tracePt t="16864" x="1689100" y="1549400"/>
          <p14:tracePt t="16881" x="1682750" y="1549400"/>
          <p14:tracePt t="16896" x="1676400" y="1549400"/>
          <p14:tracePt t="17159" x="1670050" y="1549400"/>
          <p14:tracePt t="17179" x="1670050" y="1555750"/>
          <p14:tracePt t="17408" x="1676400" y="1555750"/>
          <p14:tracePt t="17417" x="1682750" y="1555750"/>
          <p14:tracePt t="17433" x="1689100" y="1555750"/>
          <p14:tracePt t="17440" x="1695450" y="1555750"/>
          <p14:tracePt t="17464" x="1714500" y="1562100"/>
          <p14:tracePt t="17480" x="1727200" y="1562100"/>
          <p14:tracePt t="17497" x="1739900" y="1562100"/>
          <p14:tracePt t="17513" x="1758950" y="1562100"/>
          <p14:tracePt t="17530" x="1771650" y="1555750"/>
          <p14:tracePt t="17547" x="1784350" y="1555750"/>
          <p14:tracePt t="17564" x="1790700" y="1555750"/>
          <p14:tracePt t="17581" x="1797050" y="1549400"/>
          <p14:tracePt t="17597" x="1803400" y="1549400"/>
          <p14:tracePt t="17746" x="1809750" y="1549400"/>
          <p14:tracePt t="17776" x="1816100" y="1543050"/>
          <p14:tracePt t="17780" x="1822450" y="1543050"/>
          <p14:tracePt t="17797" x="1835150" y="1536700"/>
          <p14:tracePt t="17814" x="1847850" y="1536700"/>
          <p14:tracePt t="17831" x="1854200" y="1530350"/>
          <p14:tracePt t="17847" x="1860550" y="1530350"/>
          <p14:tracePt t="17864" x="1866900" y="1530350"/>
          <p14:tracePt t="17880" x="1879600" y="1530350"/>
          <p14:tracePt t="17897" x="1885950" y="1524000"/>
          <p14:tracePt t="17948" x="1892300" y="1524000"/>
          <p14:tracePt t="18015" x="1898650" y="1524000"/>
          <p14:tracePt t="18409" x="1905000" y="1524000"/>
          <p14:tracePt t="18417" x="1911350" y="1517650"/>
          <p14:tracePt t="18432" x="1949450" y="1511300"/>
          <p14:tracePt t="18448" x="2000250" y="1498600"/>
          <p14:tracePt t="18465" x="2044700" y="1485900"/>
          <p14:tracePt t="18481" x="2082800" y="1479550"/>
          <p14:tracePt t="18497" x="2114550" y="1473200"/>
          <p14:tracePt t="18515" x="2127250" y="1473200"/>
          <p14:tracePt t="18531" x="2139950" y="1466850"/>
          <p14:tracePt t="18548" x="2152650" y="1466850"/>
          <p14:tracePt t="18565" x="2165350" y="1460500"/>
          <p14:tracePt t="18581" x="2178050" y="1460500"/>
          <p14:tracePt t="18601" x="2203450" y="1454150"/>
          <p14:tracePt t="18614" x="2209800" y="1454150"/>
          <p14:tracePt t="18630" x="2222500" y="1447800"/>
          <p14:tracePt t="18647" x="2235200" y="1447800"/>
          <p14:tracePt t="18664" x="2241550" y="1447800"/>
          <p14:tracePt t="18683" x="2247900" y="1447800"/>
          <p14:tracePt t="18700" x="2266950" y="1454150"/>
          <p14:tracePt t="18714" x="2305050" y="1454150"/>
          <p14:tracePt t="18731" x="2336800" y="1454150"/>
          <p14:tracePt t="18748" x="2368550" y="1454150"/>
          <p14:tracePt t="18765" x="2406650" y="1454150"/>
          <p14:tracePt t="18782" x="2444750" y="1454150"/>
          <p14:tracePt t="18798" x="2476500" y="1454150"/>
          <p14:tracePt t="18815" x="2508250" y="1454150"/>
          <p14:tracePt t="18831" x="2552700" y="1454150"/>
          <p14:tracePt t="18847" x="2590800" y="1447800"/>
          <p14:tracePt t="18865" x="2628900" y="1435100"/>
          <p14:tracePt t="18882" x="2641600" y="1435100"/>
          <p14:tracePt t="18898" x="2641600" y="1428750"/>
          <p14:tracePt t="19093" x="2647950" y="1428750"/>
          <p14:tracePt t="19100" x="2654300" y="1428750"/>
          <p14:tracePt t="19115" x="2660650" y="1428750"/>
          <p14:tracePt t="19134" x="2736850" y="1435100"/>
          <p14:tracePt t="19148" x="2832100" y="1454150"/>
          <p14:tracePt t="19165" x="2921000" y="1466850"/>
          <p14:tracePt t="19181" x="2978150" y="1466850"/>
          <p14:tracePt t="19199" x="3016250" y="1460500"/>
          <p14:tracePt t="19215" x="3048000" y="1447800"/>
          <p14:tracePt t="19232" x="3067050" y="1441450"/>
          <p14:tracePt t="19282" x="3079750" y="1441450"/>
          <p14:tracePt t="19299" x="3092450" y="1441450"/>
          <p14:tracePt t="19315" x="3105150" y="1441450"/>
          <p14:tracePt t="19332" x="3117850" y="1441450"/>
          <p14:tracePt t="19349" x="3130550" y="1441450"/>
          <p14:tracePt t="19365" x="3136900" y="1441450"/>
          <p14:tracePt t="19382" x="3143250" y="1435100"/>
          <p14:tracePt t="19398" x="3155950" y="1435100"/>
          <p14:tracePt t="19416" x="3168650" y="1435100"/>
          <p14:tracePt t="19432" x="3194050" y="1435100"/>
          <p14:tracePt t="19449" x="3219450" y="1435100"/>
          <p14:tracePt t="19467" x="3257550" y="1435100"/>
          <p14:tracePt t="19482" x="3263900" y="1435100"/>
          <p14:tracePt t="19499" x="3282950" y="1435100"/>
          <p14:tracePt t="19516" x="3295650" y="1441450"/>
          <p14:tracePt t="19532" x="3321050" y="1441450"/>
          <p14:tracePt t="19549" x="3359150" y="1447800"/>
          <p14:tracePt t="19565" x="3384550" y="1447800"/>
          <p14:tracePt t="19583" x="3429000" y="1447800"/>
          <p14:tracePt t="19599" x="3460750" y="1447800"/>
          <p14:tracePt t="19616" x="3473450" y="1447800"/>
          <p14:tracePt t="19632" x="3486150" y="1447800"/>
          <p14:tracePt t="19771" x="3498850" y="1441450"/>
          <p14:tracePt t="19781" x="3505200" y="1435100"/>
          <p14:tracePt t="19799" x="3524250" y="1422400"/>
          <p14:tracePt t="19816" x="3562350" y="1409700"/>
          <p14:tracePt t="19835" x="3657600" y="1403350"/>
          <p14:tracePt t="19848" x="3771900" y="1416050"/>
          <p14:tracePt t="19866" x="3841750" y="1422400"/>
          <p14:tracePt t="19883" x="3886200" y="1422400"/>
          <p14:tracePt t="19884" x="3892550" y="1422400"/>
          <p14:tracePt t="19899" x="3898900" y="1422400"/>
          <p14:tracePt t="19915" x="3905250" y="1416050"/>
          <p14:tracePt t="19933" x="3911600" y="1403350"/>
          <p14:tracePt t="19949" x="3917950" y="1397000"/>
          <p14:tracePt t="19966" x="3930650" y="1397000"/>
          <p14:tracePt t="19982" x="3949700" y="1397000"/>
          <p14:tracePt t="19999" x="3962400" y="1397000"/>
          <p14:tracePt t="20017" x="3975100" y="1397000"/>
          <p14:tracePt t="20048" x="3981450" y="1397000"/>
          <p14:tracePt t="20132" x="3981450" y="1403350"/>
          <p14:tracePt t="20138" x="3987800" y="1403350"/>
          <p14:tracePt t="20149" x="3987800" y="1409700"/>
          <p14:tracePt t="20166" x="3994150" y="1416050"/>
          <p14:tracePt t="20182" x="4000500" y="1416050"/>
          <p14:tracePt t="20199" x="4006850" y="1422400"/>
          <p14:tracePt t="20233" x="4006850" y="1428750"/>
          <p14:tracePt t="20283" x="4006850" y="1435100"/>
          <p14:tracePt t="20316" x="4013200" y="1441450"/>
          <p14:tracePt t="20334" x="4013200" y="1447800"/>
          <p14:tracePt t="20349" x="4013200" y="1454150"/>
          <p14:tracePt t="20366" x="4013200" y="1460500"/>
          <p14:tracePt t="20510" x="4013200" y="1466850"/>
          <p14:tracePt t="20533" x="4038600" y="1485900"/>
          <p14:tracePt t="20549" x="4051300" y="1492250"/>
          <p14:tracePt t="20565" x="4089400" y="1504950"/>
          <p14:tracePt t="20583" x="4121150" y="1511300"/>
          <p14:tracePt t="20600" x="4152900" y="1517650"/>
          <p14:tracePt t="20617" x="4197350" y="1517650"/>
          <p14:tracePt t="20633" x="4235450" y="1517650"/>
          <p14:tracePt t="20649" x="4273550" y="1517650"/>
          <p14:tracePt t="20666" x="4292600" y="1517650"/>
          <p14:tracePt t="20683" x="4324350" y="1511300"/>
          <p14:tracePt t="20701" x="4362450" y="1511300"/>
          <p14:tracePt t="20717" x="4368800" y="1511300"/>
          <p14:tracePt t="20734" x="4381500" y="1511300"/>
          <p14:tracePt t="20753" x="4394200" y="1504950"/>
          <p14:tracePt t="20766" x="4400550" y="1504950"/>
          <p14:tracePt t="20817" x="4406900" y="1504950"/>
          <p14:tracePt t="20844" x="4413250" y="1504950"/>
          <p14:tracePt t="20860" x="4425950" y="1504950"/>
          <p14:tracePt t="20867" x="4432300" y="1504950"/>
          <p14:tracePt t="20883" x="4451350" y="1511300"/>
          <p14:tracePt t="20901" x="4483100" y="1511300"/>
          <p14:tracePt t="20916" x="4514850" y="1511300"/>
          <p14:tracePt t="20933" x="4552950" y="1504950"/>
          <p14:tracePt t="20950" x="4578350" y="1498600"/>
          <p14:tracePt t="20967" x="4591050" y="1492250"/>
          <p14:tracePt t="20983" x="4597400" y="1492250"/>
          <p14:tracePt t="21086" x="4591050" y="1492250"/>
          <p14:tracePt t="21094" x="4584700" y="1492250"/>
          <p14:tracePt t="21102" x="4578350" y="1492250"/>
          <p14:tracePt t="21116" x="4565650" y="1498600"/>
          <p14:tracePt t="21134" x="4514850" y="1511300"/>
          <p14:tracePt t="21150" x="4502150" y="1517650"/>
          <p14:tracePt t="21169" x="4425950" y="1536700"/>
          <p14:tracePt t="21184" x="4349750" y="1555750"/>
          <p14:tracePt t="21200" x="4267200" y="1568450"/>
          <p14:tracePt t="21216" x="4216400" y="1581150"/>
          <p14:tracePt t="21234" x="4152900" y="1587500"/>
          <p14:tracePt t="21250" x="4089400" y="1600200"/>
          <p14:tracePt t="21267" x="4025900" y="1619250"/>
          <p14:tracePt t="21283" x="3943350" y="1638300"/>
          <p14:tracePt t="21299" x="3873500" y="1657350"/>
          <p14:tracePt t="21320" x="3733800" y="1689100"/>
          <p14:tracePt t="21333" x="3702050" y="1701800"/>
          <p14:tracePt t="21351" x="3568700" y="1727200"/>
          <p14:tracePt t="21366" x="3543300" y="1727200"/>
          <p14:tracePt t="21383" x="3435350" y="1739900"/>
          <p14:tracePt t="21400" x="3333750" y="1739900"/>
          <p14:tracePt t="21417" x="3232150" y="1746250"/>
          <p14:tracePt t="21434" x="3149600" y="1746250"/>
          <p14:tracePt t="21450" x="3073400" y="1758950"/>
          <p14:tracePt t="21467" x="3022600" y="1765300"/>
          <p14:tracePt t="21484" x="2940050" y="1784350"/>
          <p14:tracePt t="21501" x="2819400" y="1797050"/>
          <p14:tracePt t="21534" x="2673350" y="1809750"/>
          <p14:tracePt t="21554" x="2603500" y="1809750"/>
          <p14:tracePt t="21567" x="2590800" y="1803400"/>
          <p14:tracePt t="21569" x="2571750" y="1803400"/>
          <p14:tracePt t="21583" x="2552700" y="1797050"/>
          <p14:tracePt t="21601" x="2546350" y="1797050"/>
          <p14:tracePt t="21617" x="2540000" y="1797050"/>
          <p14:tracePt t="21667" x="2540000" y="1790700"/>
          <p14:tracePt t="21683" x="2546350" y="1784350"/>
          <p14:tracePt t="21700" x="2559050" y="1778000"/>
          <p14:tracePt t="21716" x="2578100" y="1771650"/>
          <p14:tracePt t="21734" x="2597150" y="1758950"/>
          <p14:tracePt t="21750" x="2635250" y="1752600"/>
          <p14:tracePt t="21766" x="2660650" y="1752600"/>
          <p14:tracePt t="21784" x="2698750" y="1752600"/>
          <p14:tracePt t="21801" x="2724150" y="1752600"/>
          <p14:tracePt t="21818" x="2755900" y="1752600"/>
          <p14:tracePt t="21834" x="2762250" y="1752600"/>
          <p14:tracePt t="21850" x="2787650" y="1752600"/>
          <p14:tracePt t="21868" x="2800350" y="1752600"/>
          <p14:tracePt t="21884" x="2813050" y="1752600"/>
          <p14:tracePt t="21902" x="2825750" y="1752600"/>
          <p14:tracePt t="21917" x="2838450" y="1752600"/>
          <p14:tracePt t="21935" x="2857500" y="1752600"/>
          <p14:tracePt t="21953" x="2882900" y="1752600"/>
          <p14:tracePt t="21970" x="2940050" y="1752600"/>
          <p14:tracePt t="21984" x="2990850" y="1752600"/>
          <p14:tracePt t="22001" x="3054350" y="1739900"/>
          <p14:tracePt t="22020" x="3111500" y="1733550"/>
          <p14:tracePt t="22034" x="3136900" y="1733550"/>
          <p14:tracePt t="22050" x="3162300" y="1733550"/>
          <p14:tracePt t="22067" x="3200400" y="1727200"/>
          <p14:tracePt t="22084" x="3219450" y="1727200"/>
          <p14:tracePt t="22102" x="3238500" y="1720850"/>
          <p14:tracePt t="22117" x="3251200" y="1720850"/>
          <p14:tracePt t="22134" x="3263900" y="1720850"/>
          <p14:tracePt t="22150" x="3270250" y="1720850"/>
          <p14:tracePt t="22184" x="3276600" y="1720850"/>
          <p14:tracePt t="22201" x="3282950" y="1714500"/>
          <p14:tracePt t="22218" x="3295650" y="1708150"/>
          <p14:tracePt t="22282" x="3302000" y="1708150"/>
          <p14:tracePt t="22290" x="3308350" y="1708150"/>
          <p14:tracePt t="22303" x="3314700" y="1708150"/>
          <p14:tracePt t="22318" x="3327400" y="1708150"/>
          <p14:tracePt t="22335" x="3346450" y="1695450"/>
          <p14:tracePt t="22351" x="3365500" y="1689100"/>
          <p14:tracePt t="22367" x="3384550" y="1676400"/>
          <p14:tracePt t="22385" x="3390900" y="1670050"/>
          <p14:tracePt t="22402" x="3397250" y="1670050"/>
          <p14:tracePt t="22737" x="3397250" y="1663700"/>
          <p14:tracePt t="22937" x="3390900" y="1663700"/>
          <p14:tracePt t="22965" x="3384550" y="1663700"/>
          <p14:tracePt t="23017" x="3384550" y="1657350"/>
          <p14:tracePt t="23073" x="3378200" y="1657350"/>
          <p14:tracePt t="23081" x="3371850" y="1663700"/>
          <p14:tracePt t="23091" x="3365500" y="1663700"/>
          <p14:tracePt t="23102" x="3359150" y="1663700"/>
          <p14:tracePt t="23118" x="3352800" y="1670050"/>
          <p14:tracePt t="23121" x="3346450" y="1670050"/>
          <p14:tracePt t="27731" x="3346450" y="1657350"/>
          <p14:tracePt t="27738" x="3321050" y="1631950"/>
          <p14:tracePt t="27755" x="3289300" y="1606550"/>
          <p14:tracePt t="27772" x="3282950" y="1606550"/>
          <p14:tracePt t="27790" x="3270250" y="1600200"/>
          <p14:tracePt t="27807" x="3244850" y="1562100"/>
          <p14:tracePt t="27823" x="3194050" y="1492250"/>
          <p14:tracePt t="27839" x="3124200" y="1397000"/>
          <p14:tracePt t="27856" x="3022600" y="1206500"/>
          <p14:tracePt t="27858" x="2971800" y="1079500"/>
          <p14:tracePt t="27873" x="2921000" y="933450"/>
          <p14:tracePt t="27874" x="2857500" y="736600"/>
          <p14:tracePt t="27889" x="2762250" y="444500"/>
          <p14:tracePt t="27906" x="2717800" y="298450"/>
          <p14:tracePt t="27906" x="2673350" y="158750"/>
          <p14:tracePt t="27922" x="2641600" y="63500"/>
          <p14:tracePt t="28205" x="2203450" y="31750"/>
          <p14:tracePt t="28214" x="2178050" y="101600"/>
          <p14:tracePt t="28222" x="2165350" y="158750"/>
          <p14:tracePt t="28239" x="2127250" y="273050"/>
          <p14:tracePt t="28256" x="2101850" y="374650"/>
          <p14:tracePt t="28273" x="2095500" y="431800"/>
          <p14:tracePt t="28289" x="2089150" y="457200"/>
          <p14:tracePt t="28305" x="2076450" y="463550"/>
          <p14:tracePt t="28323" x="2063750" y="457200"/>
          <p14:tracePt t="28339" x="2057400" y="438150"/>
          <p14:tracePt t="28356" x="2051050" y="425450"/>
          <p14:tracePt t="28373" x="2051050" y="419100"/>
          <p14:tracePt t="28421" x="2044700" y="419100"/>
          <p14:tracePt t="28431" x="2032000" y="419100"/>
          <p14:tracePt t="28441" x="2000250" y="419100"/>
          <p14:tracePt t="28456" x="1930400" y="419100"/>
          <p14:tracePt t="28473" x="1866900" y="412750"/>
          <p14:tracePt t="28491" x="1822450" y="406400"/>
          <p14:tracePt t="28509" x="1758950" y="406400"/>
          <p14:tracePt t="28523" x="1676400" y="406400"/>
          <p14:tracePt t="28539" x="1536700" y="406400"/>
          <p14:tracePt t="28557" x="1422400" y="406400"/>
          <p14:tracePt t="28572" x="1276350" y="406400"/>
          <p14:tracePt t="28590" x="1193800" y="400050"/>
          <p14:tracePt t="28606" x="1111250" y="381000"/>
          <p14:tracePt t="28608" x="1092200" y="381000"/>
          <p14:tracePt t="28623" x="1073150" y="374650"/>
          <p14:tracePt t="28640" x="1016000" y="368300"/>
          <p14:tracePt t="28657" x="971550" y="374650"/>
          <p14:tracePt t="28674" x="927100" y="387350"/>
          <p14:tracePt t="28691" x="889000" y="400050"/>
          <p14:tracePt t="28706" x="831850" y="419100"/>
          <p14:tracePt t="28722" x="774700" y="425450"/>
          <p14:tracePt t="28740" x="698500" y="431800"/>
          <p14:tracePt t="28757" x="609600" y="450850"/>
          <p14:tracePt t="28773" x="514350" y="469900"/>
          <p14:tracePt t="28789" x="406400" y="514350"/>
          <p14:tracePt t="28809" x="285750" y="596900"/>
          <p14:tracePt t="28824" x="266700" y="615950"/>
          <p14:tracePt t="28839" x="234950" y="685800"/>
          <p14:tracePt t="28856" x="247650" y="793750"/>
          <p14:tracePt t="28873" x="292100" y="889000"/>
          <p14:tracePt t="28891" x="361950" y="1041400"/>
          <p14:tracePt t="28907" x="387350" y="1111250"/>
          <p14:tracePt t="28926" x="412750" y="1155700"/>
          <p14:tracePt t="28943" x="431800" y="1193800"/>
          <p14:tracePt t="28959" x="469900" y="1219200"/>
          <p14:tracePt t="28973" x="527050" y="1250950"/>
          <p14:tracePt t="28989" x="603250" y="1276350"/>
          <p14:tracePt t="29006" x="685800" y="1282700"/>
          <p14:tracePt t="29023" x="774700" y="1289050"/>
          <p14:tracePt t="29040" x="869950" y="1282700"/>
          <p14:tracePt t="29057" x="1022350" y="1257300"/>
          <p14:tracePt t="29073" x="1098550" y="1250950"/>
          <p14:tracePt t="29090" x="1117600" y="1250950"/>
          <p14:tracePt t="29090" x="1155700" y="1244600"/>
          <p14:tracePt t="29106" x="1174750" y="1244600"/>
          <p14:tracePt t="29123" x="1219200" y="1238250"/>
          <p14:tracePt t="29140" x="1263650" y="1238250"/>
          <p14:tracePt t="29157" x="1333500" y="1238250"/>
          <p14:tracePt t="29173" x="1397000" y="1238250"/>
          <p14:tracePt t="29189" x="1466850" y="1231900"/>
          <p14:tracePt t="29207" x="1543050" y="1219200"/>
          <p14:tracePt t="29224" x="1619250" y="1206500"/>
          <p14:tracePt t="29240" x="1670050" y="1193800"/>
          <p14:tracePt t="29257" x="1695450" y="1187450"/>
          <p14:tracePt t="29274" x="1720850" y="1168400"/>
          <p14:tracePt t="29290" x="1733550" y="1143000"/>
          <p14:tracePt t="29307" x="1752600" y="1098550"/>
          <p14:tracePt t="29323" x="1765300" y="1073150"/>
          <p14:tracePt t="29341" x="1790700" y="1016000"/>
          <p14:tracePt t="29357" x="1797050" y="990600"/>
          <p14:tracePt t="29374" x="1803400" y="984250"/>
          <p14:tracePt t="29390" x="1809750" y="971550"/>
          <p14:tracePt t="29406" x="1809750" y="939800"/>
          <p14:tracePt t="29424" x="1803400" y="914400"/>
          <p14:tracePt t="29443" x="1771650" y="882650"/>
          <p14:tracePt t="29456" x="1739900" y="857250"/>
          <p14:tracePt t="29475" x="1714500" y="831850"/>
          <p14:tracePt t="29493" x="1676400" y="812800"/>
          <p14:tracePt t="29507" x="1657350" y="800100"/>
          <p14:tracePt t="29523" x="1631950" y="793750"/>
          <p14:tracePt t="29540" x="1574800" y="787400"/>
          <p14:tracePt t="29557" x="1511300" y="781050"/>
          <p14:tracePt t="29574" x="1409700" y="781050"/>
          <p14:tracePt t="29590" x="1384300" y="781050"/>
          <p14:tracePt t="29607" x="1308100" y="781050"/>
          <p14:tracePt t="29624" x="1289050" y="781050"/>
          <p14:tracePt t="29641" x="1270000" y="800100"/>
          <p14:tracePt t="29658" x="1257300" y="812800"/>
          <p14:tracePt t="29674" x="1231900" y="844550"/>
          <p14:tracePt t="29692" x="1200150" y="882650"/>
          <p14:tracePt t="29707" x="1168400" y="920750"/>
          <p14:tracePt t="29725" x="1143000" y="946150"/>
          <p14:tracePt t="29743" x="1123950" y="965200"/>
          <p14:tracePt t="29756" x="1111250" y="996950"/>
          <p14:tracePt t="29773" x="1117600" y="1028700"/>
          <p14:tracePt t="29790" x="1149350" y="1066800"/>
          <p14:tracePt t="29807" x="1187450" y="1085850"/>
          <p14:tracePt t="29824" x="1250950" y="1104900"/>
          <p14:tracePt t="29840" x="1346200" y="1123950"/>
          <p14:tracePt t="29857" x="1409700" y="1130300"/>
          <p14:tracePt t="29875" x="1466850" y="1130300"/>
          <p14:tracePt t="29891" x="1492250" y="1130300"/>
          <p14:tracePt t="29907" x="1517650" y="1130300"/>
          <p14:tracePt t="29923" x="1555750" y="1117600"/>
          <p14:tracePt t="29943" x="1593850" y="1104900"/>
          <p14:tracePt t="29959" x="1631950" y="1092200"/>
          <p14:tracePt t="29973" x="1682750" y="1085850"/>
          <p14:tracePt t="29990" x="1708150" y="1085850"/>
          <p14:tracePt t="30007" x="1727200" y="1085850"/>
          <p14:tracePt t="30023" x="1733550" y="1085850"/>
          <p14:tracePt t="30043" x="1746250" y="1098550"/>
          <p14:tracePt t="30074" x="1752600" y="1098550"/>
          <p14:tracePt t="30093" x="1758950" y="1092200"/>
          <p14:tracePt t="30108" x="1765300" y="1079500"/>
          <p14:tracePt t="30127" x="1771650" y="1079500"/>
          <p14:tracePt t="30140" x="1771650" y="1073150"/>
          <p14:tracePt t="30341" x="1771650" y="1066800"/>
          <p14:tracePt t="30349" x="1765300" y="1066800"/>
          <p14:tracePt t="30374" x="1752600" y="1066800"/>
          <p14:tracePt t="30391" x="1746250" y="1066800"/>
          <p14:tracePt t="30430" x="1739900" y="1066800"/>
          <p14:tracePt t="30458" x="1733550" y="1066800"/>
          <p14:tracePt t="30498" x="1727200" y="1066800"/>
          <p14:tracePt t="30541" x="1714500" y="1060450"/>
          <p14:tracePt t="30558" x="1701800" y="1060450"/>
          <p14:tracePt t="30592" x="1689100" y="1054100"/>
          <p14:tracePt t="30608" x="1682750" y="1047750"/>
          <p14:tracePt t="30625" x="1676400" y="1035050"/>
          <p14:tracePt t="30643" x="1670050" y="1016000"/>
          <p14:tracePt t="30675" x="1670050" y="1009650"/>
          <p14:tracePt t="30691" x="1708150" y="1009650"/>
          <p14:tracePt t="30707" x="1758950" y="1016000"/>
          <p14:tracePt t="30724" x="1790700" y="1016000"/>
          <p14:tracePt t="30741" x="1809750" y="1016000"/>
          <p14:tracePt t="30758" x="1828800" y="1016000"/>
          <p14:tracePt t="30775" x="1841500" y="1009650"/>
          <p14:tracePt t="30791" x="1854200" y="1003300"/>
          <p14:tracePt t="30811" x="1873250" y="996950"/>
          <p14:tracePt t="30827" x="1892300" y="990600"/>
          <p14:tracePt t="30861" x="1905000" y="984250"/>
          <p14:tracePt t="30874" x="1911350" y="977900"/>
          <p14:tracePt t="30892" x="1924050" y="965200"/>
          <p14:tracePt t="30948" x="1924050" y="971550"/>
          <p14:tracePt t="30958" x="1924050" y="977900"/>
          <p14:tracePt t="30974" x="1905000" y="1003300"/>
          <p14:tracePt t="30991" x="1879600" y="1022350"/>
          <p14:tracePt t="31008" x="1854200" y="1028700"/>
          <p14:tracePt t="31027" x="1835150" y="1035050"/>
          <p14:tracePt t="31058" x="1828800" y="1035050"/>
          <p14:tracePt t="31075" x="1822450" y="1035050"/>
          <p14:tracePt t="31091" x="1784350" y="1035050"/>
          <p14:tracePt t="31109" x="1701800" y="1041400"/>
          <p14:tracePt t="31125" x="1600200" y="1041400"/>
          <p14:tracePt t="31142" x="1504950" y="1035050"/>
          <p14:tracePt t="31158" x="1409700" y="1016000"/>
          <p14:tracePt t="31174" x="1320800" y="977900"/>
          <p14:tracePt t="31192" x="1270000" y="946150"/>
          <p14:tracePt t="31208" x="1250950" y="927100"/>
          <p14:tracePt t="31209" x="1250950" y="920750"/>
          <p14:tracePt t="31225" x="1244600" y="914400"/>
          <p14:tracePt t="31241" x="1206500" y="889000"/>
          <p14:tracePt t="31258" x="1111250" y="857250"/>
          <p14:tracePt t="31277" x="946150" y="831850"/>
          <p14:tracePt t="31292" x="762000" y="800100"/>
          <p14:tracePt t="31308" x="609600" y="768350"/>
          <p14:tracePt t="31325" x="495300" y="736600"/>
          <p14:tracePt t="31342" x="438150" y="717550"/>
          <p14:tracePt t="31359" x="431800" y="711200"/>
          <p14:tracePt t="31375" x="425450" y="711200"/>
          <p14:tracePt t="31392" x="406400" y="717550"/>
          <p14:tracePt t="31409" x="361950" y="736600"/>
          <p14:tracePt t="31425" x="292100" y="755650"/>
          <p14:tracePt t="31442" x="254000" y="774700"/>
          <p14:tracePt t="31458" x="228600" y="793750"/>
          <p14:tracePt t="31459" x="228600" y="806450"/>
          <p14:tracePt t="31475" x="228600" y="831850"/>
          <p14:tracePt t="31492" x="228600" y="844550"/>
          <p14:tracePt t="31508" x="234950" y="908050"/>
          <p14:tracePt t="31525" x="247650" y="977900"/>
          <p14:tracePt t="31541" x="260350" y="1054100"/>
          <p14:tracePt t="31558" x="260350" y="1098550"/>
          <p14:tracePt t="31575" x="266700" y="1130300"/>
          <p14:tracePt t="31592" x="279400" y="1143000"/>
          <p14:tracePt t="31609" x="292100" y="1149350"/>
          <p14:tracePt t="31626" x="304800" y="1149350"/>
          <p14:tracePt t="31642" x="361950" y="1149350"/>
          <p14:tracePt t="31659" x="406400" y="1149350"/>
          <p14:tracePt t="31675" x="469900" y="1149350"/>
          <p14:tracePt t="31692" x="520700" y="1155700"/>
          <p14:tracePt t="31709" x="622300" y="1162050"/>
          <p14:tracePt t="31726" x="660400" y="1168400"/>
          <p14:tracePt t="31741" x="736600" y="1181100"/>
          <p14:tracePt t="31758" x="793750" y="1181100"/>
          <p14:tracePt t="31775" x="838200" y="1181100"/>
          <p14:tracePt t="31792" x="901700" y="1181100"/>
          <p14:tracePt t="31809" x="927100" y="1181100"/>
          <p14:tracePt t="31826" x="946150" y="1181100"/>
          <p14:tracePt t="31842" x="965200" y="1181100"/>
          <p14:tracePt t="31859" x="977900" y="1181100"/>
          <p14:tracePt t="31875" x="984250" y="1181100"/>
          <p14:tracePt t="31892" x="1003300" y="1181100"/>
          <p14:tracePt t="31910" x="1016000" y="1181100"/>
          <p14:tracePt t="31926" x="1098550" y="1181100"/>
          <p14:tracePt t="31943" x="1250950" y="1187450"/>
          <p14:tracePt t="31962" x="1473200" y="1193800"/>
          <p14:tracePt t="31975" x="1574800" y="1193800"/>
          <p14:tracePt t="31992" x="1631950" y="1181100"/>
          <p14:tracePt t="32009" x="1644650" y="1168400"/>
          <p14:tracePt t="32025" x="1651000" y="1155700"/>
          <p14:tracePt t="32042" x="1657350" y="1136650"/>
          <p14:tracePt t="32059" x="1676400" y="1111250"/>
          <p14:tracePt t="32078" x="1790700" y="1073150"/>
          <p14:tracePt t="32080" x="1828800" y="1066800"/>
          <p14:tracePt t="32092" x="1898650" y="1054100"/>
          <p14:tracePt t="32109" x="2057400" y="1022350"/>
          <p14:tracePt t="32126" x="2165350" y="996950"/>
          <p14:tracePt t="32143" x="2241550" y="958850"/>
          <p14:tracePt t="32159" x="2266950" y="927100"/>
          <p14:tracePt t="32175" x="2273300" y="895350"/>
          <p14:tracePt t="32193" x="2273300" y="857250"/>
          <p14:tracePt t="32209" x="2273300" y="812800"/>
          <p14:tracePt t="32226" x="2273300" y="774700"/>
          <p14:tracePt t="32242" x="2266950" y="736600"/>
          <p14:tracePt t="32258" x="2254250" y="685800"/>
          <p14:tracePt t="32278" x="2222500" y="615950"/>
          <p14:tracePt t="32293" x="2127250" y="539750"/>
          <p14:tracePt t="32309" x="2025650" y="488950"/>
          <p14:tracePt t="32326" x="1905000" y="450850"/>
          <p14:tracePt t="32343" x="1790700" y="438150"/>
          <p14:tracePt t="32359" x="1682750" y="425450"/>
          <p14:tracePt t="32375" x="1600200" y="425450"/>
          <p14:tracePt t="32392" x="1492250" y="425450"/>
          <p14:tracePt t="32410" x="1377950" y="431800"/>
          <p14:tracePt t="32426" x="1200150" y="444500"/>
          <p14:tracePt t="32443" x="1066800" y="457200"/>
          <p14:tracePt t="32460" x="996950" y="469900"/>
          <p14:tracePt t="32476" x="984250" y="476250"/>
          <p14:tracePt t="32492" x="977900" y="488950"/>
          <p14:tracePt t="32509" x="977900" y="520700"/>
          <p14:tracePt t="32526" x="958850" y="584200"/>
          <p14:tracePt t="32543" x="927100" y="654050"/>
          <p14:tracePt t="32559" x="889000" y="742950"/>
          <p14:tracePt t="32576" x="863600" y="819150"/>
          <p14:tracePt t="32593" x="857250" y="889000"/>
          <p14:tracePt t="32610" x="876300" y="939800"/>
          <p14:tracePt t="32626" x="914400" y="971550"/>
          <p14:tracePt t="32642" x="939800" y="984250"/>
          <p14:tracePt t="32661" x="1003300" y="1009650"/>
          <p14:tracePt t="32676" x="1073150" y="1047750"/>
          <p14:tracePt t="32692" x="1143000" y="1098550"/>
          <p14:tracePt t="32709" x="1200150" y="1136650"/>
          <p14:tracePt t="32726" x="1257300" y="1174750"/>
          <p14:tracePt t="32743" x="1301750" y="1200150"/>
          <p14:tracePt t="32760" x="1333500" y="1212850"/>
          <p14:tracePt t="32775" x="1352550" y="1212850"/>
          <p14:tracePt t="32793" x="1365250" y="1212850"/>
          <p14:tracePt t="32809" x="1384300" y="1206500"/>
          <p14:tracePt t="32826" x="1403350" y="1200150"/>
          <p14:tracePt t="32842" x="1409700" y="1193800"/>
          <p14:tracePt t="32993" x="1409700" y="1187450"/>
          <p14:tracePt t="32998" x="1409700" y="1181100"/>
          <p14:tracePt t="33011" x="1409700" y="1174750"/>
          <p14:tracePt t="33027" x="1416050" y="1168400"/>
          <p14:tracePt t="33045" x="1416050" y="1162050"/>
          <p14:tracePt t="33060" x="1416050" y="1155700"/>
          <p14:tracePt t="33077" x="1422400" y="1155700"/>
          <p14:tracePt t="33094" x="1422400" y="1149350"/>
          <p14:tracePt t="33143" x="1428750" y="1149350"/>
          <p14:tracePt t="33160" x="1428750" y="1143000"/>
          <p14:tracePt t="33176" x="1435100" y="1143000"/>
          <p14:tracePt t="33193" x="1454150" y="1130300"/>
          <p14:tracePt t="33210" x="1460500" y="1130300"/>
          <p14:tracePt t="33445" x="1460500" y="1123950"/>
          <p14:tracePt t="33458" x="1466850" y="1123950"/>
          <p14:tracePt t="33477" x="1466850" y="1117600"/>
          <p14:tracePt t="33494" x="1473200" y="1117600"/>
          <p14:tracePt t="33510" x="1473200" y="1111250"/>
          <p14:tracePt t="33548" x="1473200" y="1104900"/>
          <p14:tracePt t="33566" x="1473200" y="1098550"/>
          <p14:tracePt t="33594" x="1473200" y="1092200"/>
          <p14:tracePt t="33611" x="1473200" y="1085850"/>
          <p14:tracePt t="33661" x="1473200" y="1079500"/>
          <p14:tracePt t="33689" x="1479550" y="1073150"/>
          <p14:tracePt t="33710" x="1479550" y="1066800"/>
          <p14:tracePt t="33727" x="1485900" y="1054100"/>
          <p14:tracePt t="33745" x="1485900" y="1047750"/>
          <p14:tracePt t="33761" x="1492250" y="1041400"/>
          <p14:tracePt t="33777" x="1498600" y="1035050"/>
          <p14:tracePt t="33794" x="1504950" y="1028700"/>
          <p14:tracePt t="34343" x="1511300" y="1028700"/>
          <p14:tracePt t="34348" x="1524000" y="1022350"/>
          <p14:tracePt t="34361" x="1536700" y="1022350"/>
          <p14:tracePt t="34378" x="1568450" y="1022350"/>
          <p14:tracePt t="34396" x="1593850" y="1022350"/>
          <p14:tracePt t="34411" x="1612900" y="1022350"/>
          <p14:tracePt t="34428" x="1625600" y="1022350"/>
          <p14:tracePt t="34539" x="1625600" y="1016000"/>
          <p14:tracePt t="34545" x="1619250" y="1016000"/>
          <p14:tracePt t="34565" x="1619250" y="1009650"/>
          <p14:tracePt t="34578" x="1606550" y="1003300"/>
          <p14:tracePt t="34597" x="1600200" y="996950"/>
          <p14:tracePt t="34614" x="1587500" y="990600"/>
          <p14:tracePt t="34628" x="1574800" y="984250"/>
          <p14:tracePt t="34648" x="1549400" y="977900"/>
          <p14:tracePt t="34661" x="1543050" y="977900"/>
          <p14:tracePt t="39979" x="1536700" y="965200"/>
          <p14:tracePt t="39999" x="1485900" y="933450"/>
          <p14:tracePt t="40016" x="1409700" y="914400"/>
          <p14:tracePt t="40032" x="1295400" y="895350"/>
          <p14:tracePt t="40050" x="1168400" y="869950"/>
          <p14:tracePt t="40066" x="1028700" y="825500"/>
          <p14:tracePt t="40082" x="933450" y="787400"/>
          <p14:tracePt t="40084" x="889000" y="762000"/>
          <p14:tracePt t="40099" x="850900" y="742950"/>
          <p14:tracePt t="40116" x="768350" y="698500"/>
          <p14:tracePt t="40133" x="692150" y="654050"/>
          <p14:tracePt t="40135" x="666750" y="641350"/>
          <p14:tracePt t="40149" x="609600" y="615950"/>
          <p14:tracePt t="40166" x="603250" y="609600"/>
          <p14:tracePt t="40262" x="609600" y="609600"/>
          <p14:tracePt t="40271" x="622300" y="609600"/>
          <p14:tracePt t="40283" x="635000" y="609600"/>
          <p14:tracePt t="40299" x="666750" y="615950"/>
          <p14:tracePt t="40316" x="698500" y="622300"/>
          <p14:tracePt t="40333" x="781050" y="635000"/>
          <p14:tracePt t="40350" x="819150" y="641350"/>
          <p14:tracePt t="40365" x="895350" y="641350"/>
          <p14:tracePt t="40382" x="1117600" y="628650"/>
          <p14:tracePt t="40399" x="1244600" y="622300"/>
          <p14:tracePt t="40416" x="1663700" y="622300"/>
          <p14:tracePt t="40433" x="1993900" y="641350"/>
          <p14:tracePt t="40449" x="2368550" y="692150"/>
          <p14:tracePt t="40467" x="2647950" y="730250"/>
          <p14:tracePt t="40483" x="2889250" y="755650"/>
          <p14:tracePt t="40499" x="3041650" y="762000"/>
          <p14:tracePt t="40516" x="3130550" y="762000"/>
          <p14:tracePt t="40534" x="3181350" y="762000"/>
          <p14:tracePt t="40551" x="3232150" y="774700"/>
          <p14:tracePt t="40567" x="3282950" y="793750"/>
          <p14:tracePt t="40583" x="3321050" y="819150"/>
          <p14:tracePt t="40601" x="3340100" y="831850"/>
          <p14:tracePt t="40642" x="3346450" y="831850"/>
          <p14:tracePt t="40666" x="3352800" y="838200"/>
          <p14:tracePt t="40687" x="3416300" y="863600"/>
          <p14:tracePt t="40700" x="3517900" y="895350"/>
          <p14:tracePt t="40717" x="3632200" y="927100"/>
          <p14:tracePt t="40732" x="3752850" y="952500"/>
          <p14:tracePt t="40750" x="3854450" y="971550"/>
          <p14:tracePt t="40766" x="3930650" y="990600"/>
          <p14:tracePt t="40782" x="4000500" y="1003300"/>
          <p14:tracePt t="40799" x="4070350" y="1009650"/>
          <p14:tracePt t="40819" x="4229100" y="1003300"/>
          <p14:tracePt t="40836" x="4330700" y="971550"/>
          <p14:tracePt t="40849" x="4362450" y="958850"/>
          <p14:tracePt t="40869" x="4445000" y="889000"/>
          <p14:tracePt t="40883" x="4464050" y="850900"/>
          <p14:tracePt t="40900" x="4470400" y="819150"/>
          <p14:tracePt t="40916" x="4470400" y="787400"/>
          <p14:tracePt t="40935" x="4464050" y="755650"/>
          <p14:tracePt t="40952" x="4445000" y="730250"/>
          <p14:tracePt t="40968" x="4413250" y="704850"/>
          <p14:tracePt t="40983" x="4394200" y="685800"/>
          <p14:tracePt t="40999" x="4375150" y="673100"/>
          <p14:tracePt t="41016" x="4368800" y="660400"/>
          <p14:tracePt t="41033" x="4343400" y="647700"/>
          <p14:tracePt t="41049" x="4305300" y="635000"/>
          <p14:tracePt t="41069" x="4152900" y="635000"/>
          <p14:tracePt t="41086" x="4057650" y="647700"/>
          <p14:tracePt t="41100" x="3981450" y="660400"/>
          <p14:tracePt t="41116" x="3860800" y="711200"/>
          <p14:tracePt t="41133" x="3784600" y="736600"/>
          <p14:tracePt t="41150" x="3746500" y="762000"/>
          <p14:tracePt t="41166" x="3721100" y="806450"/>
          <p14:tracePt t="41183" x="3708400" y="844550"/>
          <p14:tracePt t="41200" x="3702050" y="889000"/>
          <p14:tracePt t="41217" x="3714750" y="927100"/>
          <p14:tracePt t="41233" x="3765550" y="984250"/>
          <p14:tracePt t="41252" x="3829050" y="1041400"/>
          <p14:tracePt t="41269" x="3943350" y="1085850"/>
          <p14:tracePt t="41285" x="4089400" y="1111250"/>
          <p14:tracePt t="41299" x="4235450" y="1117600"/>
          <p14:tracePt t="41316" x="4381500" y="1092200"/>
          <p14:tracePt t="41334" x="4502150" y="1028700"/>
          <p14:tracePt t="41350" x="4533900" y="977900"/>
          <p14:tracePt t="41366" x="4540250" y="933450"/>
          <p14:tracePt t="41383" x="4540250" y="889000"/>
          <p14:tracePt t="41400" x="4521200" y="857250"/>
          <p14:tracePt t="41417" x="4508500" y="844550"/>
          <p14:tracePt t="41434" x="4495800" y="838200"/>
          <p14:tracePt t="41449" x="4489450" y="838200"/>
          <p14:tracePt t="41466" x="4457700" y="838200"/>
          <p14:tracePt t="41484" x="4406900" y="844550"/>
          <p14:tracePt t="41501" x="4343400" y="850900"/>
          <p14:tracePt t="41505" x="4305300" y="857250"/>
          <p14:tracePt t="41516" x="4292600" y="857250"/>
          <p14:tracePt t="41533" x="4222750" y="857250"/>
          <p14:tracePt t="41550" x="4178300" y="850900"/>
          <p14:tracePt t="41567" x="4127500" y="844550"/>
          <p14:tracePt t="41569" x="4114800" y="844550"/>
          <p14:tracePt t="41583" x="4076700" y="857250"/>
          <p14:tracePt t="41600" x="4025900" y="901700"/>
          <p14:tracePt t="41617" x="3975100" y="952500"/>
          <p14:tracePt t="41634" x="3924300" y="996950"/>
          <p14:tracePt t="41650" x="3898900" y="1028700"/>
          <p14:tracePt t="41667" x="3886200" y="1041400"/>
          <p14:tracePt t="41683" x="3892550" y="1054100"/>
          <p14:tracePt t="41701" x="3924300" y="1066800"/>
          <p14:tracePt t="41718" x="3968750" y="1079500"/>
          <p14:tracePt t="41734" x="4057650" y="1104900"/>
          <p14:tracePt t="41751" x="4159250" y="1136650"/>
          <p14:tracePt t="41768" x="4279900" y="1181100"/>
          <p14:tracePt t="41784" x="4318000" y="1193800"/>
          <p14:tracePt t="41801" x="4368800" y="1200150"/>
          <p14:tracePt t="41817" x="4451350" y="1181100"/>
          <p14:tracePt t="41834" x="4476750" y="1155700"/>
          <p14:tracePt t="41850" x="4502150" y="1066800"/>
          <p14:tracePt t="41868" x="4514850" y="1041400"/>
          <p14:tracePt t="41884" x="4521200" y="1035050"/>
          <p14:tracePt t="41960" x="4514850" y="1035050"/>
          <p14:tracePt t="41993" x="4508500" y="1028700"/>
          <p14:tracePt t="42001" x="4502150" y="1022350"/>
          <p14:tracePt t="42018" x="4489450" y="1009650"/>
          <p14:tracePt t="42034" x="4470400" y="1009650"/>
          <p14:tracePt t="42052" x="4457700" y="1009650"/>
          <p14:tracePt t="42111" x="4457700" y="1003300"/>
          <p14:tracePt t="42128" x="4464050" y="1003300"/>
          <p14:tracePt t="42136" x="4464050" y="996950"/>
          <p14:tracePt t="42151" x="4476750" y="990600"/>
          <p14:tracePt t="42168" x="4495800" y="958850"/>
          <p14:tracePt t="42184" x="4508500" y="920750"/>
          <p14:tracePt t="42201" x="4514850" y="908050"/>
          <p14:tracePt t="42218" x="4514850" y="901700"/>
          <p14:tracePt t="42251" x="4502150" y="901700"/>
          <p14:tracePt t="42269" x="4489450" y="908050"/>
          <p14:tracePt t="42284" x="4470400" y="920750"/>
          <p14:tracePt t="42301" x="4464050" y="927100"/>
          <p14:tracePt t="42317" x="4451350" y="927100"/>
          <p14:tracePt t="42334" x="4432300" y="946150"/>
          <p14:tracePt t="42351" x="4419600" y="971550"/>
          <p14:tracePt t="42368" x="4400550" y="1009650"/>
          <p14:tracePt t="42384" x="4375150" y="1060450"/>
          <p14:tracePt t="42401" x="4349750" y="1123950"/>
          <p14:tracePt t="42418" x="4330700" y="1200150"/>
          <p14:tracePt t="42434" x="4330700" y="1250950"/>
          <p14:tracePt t="42451" x="4330700" y="1282700"/>
          <p14:tracePt t="42468" x="4337050" y="1301750"/>
          <p14:tracePt t="42484" x="4362450" y="1314450"/>
          <p14:tracePt t="42502" x="4394200" y="1333500"/>
          <p14:tracePt t="42518" x="4432300" y="1346200"/>
          <p14:tracePt t="42535" x="4464050" y="1352550"/>
          <p14:tracePt t="42550" x="4508500" y="1352550"/>
          <p14:tracePt t="42567" x="4546600" y="1327150"/>
          <p14:tracePt t="42584" x="4578350" y="1270000"/>
          <p14:tracePt t="42602" x="4597400" y="1181100"/>
          <p14:tracePt t="42618" x="4578350" y="1149350"/>
          <p14:tracePt t="42636" x="4527550" y="1130300"/>
          <p14:tracePt t="42652" x="4425950" y="1123950"/>
          <p14:tracePt t="42668" x="4375150" y="1123950"/>
          <p14:tracePt t="42684" x="4356100" y="1123950"/>
          <p14:tracePt t="44456" x="4349750" y="1123950"/>
          <p14:tracePt t="44470" x="4343400" y="1123950"/>
          <p14:tracePt t="45509" x="4349750" y="1123950"/>
          <p14:tracePt t="45519" x="4362450" y="1123950"/>
          <p14:tracePt t="45538" x="4451350" y="1092200"/>
          <p14:tracePt t="45554" x="4565650" y="1028700"/>
          <p14:tracePt t="45571" x="4673600" y="965200"/>
          <p14:tracePt t="45587" x="4775200" y="901700"/>
          <p14:tracePt t="45604" x="4972050" y="812800"/>
          <p14:tracePt t="45621" x="5118100" y="755650"/>
          <p14:tracePt t="45637" x="5270500" y="730250"/>
          <p14:tracePt t="45654" x="5416550" y="717550"/>
          <p14:tracePt t="45670" x="5581650" y="704850"/>
          <p14:tracePt t="45687" x="5727700" y="679450"/>
          <p14:tracePt t="45703" x="5822950" y="647700"/>
          <p14:tracePt t="45720" x="5937250" y="609600"/>
          <p14:tracePt t="45738" x="6159500" y="571500"/>
          <p14:tracePt t="45754" x="6445250" y="533400"/>
          <p14:tracePt t="45769" x="6737350" y="501650"/>
          <p14:tracePt t="45787" x="7004050" y="476250"/>
          <p14:tracePt t="45804" x="7239000" y="450850"/>
          <p14:tracePt t="45820" x="7353300" y="431800"/>
          <p14:tracePt t="45838" x="7448550" y="431800"/>
          <p14:tracePt t="45853" x="7480300" y="438150"/>
          <p14:tracePt t="45854" x="7531100" y="450850"/>
          <p14:tracePt t="45870" x="7658100" y="482600"/>
          <p14:tracePt t="45888" x="7829550" y="520700"/>
          <p14:tracePt t="45904" x="7924800" y="539750"/>
          <p14:tracePt t="45921" x="8185150" y="590550"/>
          <p14:tracePt t="45938" x="8312150" y="603250"/>
          <p14:tracePt t="45954" x="8375650" y="603250"/>
          <p14:tracePt t="45970" x="8420100" y="603250"/>
          <p14:tracePt t="45987" x="8515350" y="609600"/>
          <p14:tracePt t="46004" x="8667750" y="635000"/>
          <p14:tracePt t="46021" x="8858250" y="673100"/>
          <p14:tracePt t="46036" x="9004300" y="698500"/>
          <p14:tracePt t="46054" x="9175750" y="723900"/>
          <p14:tracePt t="46071" x="9239250" y="723900"/>
          <p14:tracePt t="46087" x="9264650" y="723900"/>
          <p14:tracePt t="46104" x="9283700" y="717550"/>
          <p14:tracePt t="46122" x="9321800" y="717550"/>
          <p14:tracePt t="46138" x="9347200" y="711200"/>
          <p14:tracePt t="46154" x="9359900" y="704850"/>
          <p14:tracePt t="46204" x="9359900" y="698500"/>
          <p14:tracePt t="46220" x="9359900" y="692150"/>
          <p14:tracePt t="46238" x="9359900" y="685800"/>
          <p14:tracePt t="46255" x="9347200" y="673100"/>
          <p14:tracePt t="46272" x="9309100" y="647700"/>
          <p14:tracePt t="46287" x="9245600" y="603250"/>
          <p14:tracePt t="46305" x="9188450" y="571500"/>
          <p14:tracePt t="46322" x="9099550" y="520700"/>
          <p14:tracePt t="46341" x="9055100" y="488950"/>
          <p14:tracePt t="46354" x="8959850" y="444500"/>
          <p14:tracePt t="46372" x="8890000" y="425450"/>
          <p14:tracePt t="46387" x="8813800" y="419100"/>
          <p14:tracePt t="46405" x="8724900" y="412750"/>
          <p14:tracePt t="46423" x="8636000" y="412750"/>
          <p14:tracePt t="46438" x="8553450" y="419100"/>
          <p14:tracePt t="46454" x="8515350" y="419100"/>
          <p14:tracePt t="46471" x="8509000" y="419100"/>
          <p14:tracePt t="46488" x="8509000" y="425450"/>
          <p14:tracePt t="46521" x="8432800" y="450850"/>
          <p14:tracePt t="46538" x="8375650" y="476250"/>
          <p14:tracePt t="46554" x="8299450" y="501650"/>
          <p14:tracePt t="46571" x="8229600" y="533400"/>
          <p14:tracePt t="46587" x="8166100" y="558800"/>
          <p14:tracePt t="46604" x="8153400" y="565150"/>
          <p14:tracePt t="46638" x="8153400" y="571500"/>
          <p14:tracePt t="46654" x="8153400" y="577850"/>
          <p14:tracePt t="46672" x="8153400" y="590550"/>
          <p14:tracePt t="46688" x="8153400" y="609600"/>
          <p14:tracePt t="46705" x="8134350" y="628650"/>
          <p14:tracePt t="46724" x="8128000" y="647700"/>
          <p14:tracePt t="46763" x="8128000" y="654050"/>
          <p14:tracePt t="46772" x="8134350" y="654050"/>
          <p14:tracePt t="46791" x="8159750" y="666750"/>
          <p14:tracePt t="46805" x="8204200" y="685800"/>
          <p14:tracePt t="46823" x="8248650" y="698500"/>
          <p14:tracePt t="46839" x="8293100" y="723900"/>
          <p14:tracePt t="46854" x="8337550" y="736600"/>
          <p14:tracePt t="46871" x="8375650" y="755650"/>
          <p14:tracePt t="46889" x="8413750" y="762000"/>
          <p14:tracePt t="46904" x="8451850" y="768350"/>
          <p14:tracePt t="46921" x="8496300" y="768350"/>
          <p14:tracePt t="46937" x="8572500" y="774700"/>
          <p14:tracePt t="46955" x="8629650" y="781050"/>
          <p14:tracePt t="46971" x="8674100" y="787400"/>
          <p14:tracePt t="46988" x="8718550" y="787400"/>
          <p14:tracePt t="47005" x="8750300" y="793750"/>
          <p14:tracePt t="47022" x="8769350" y="793750"/>
          <p14:tracePt t="47038" x="8782050" y="793750"/>
          <p14:tracePt t="47055" x="8794750" y="781050"/>
          <p14:tracePt t="47072" x="8807450" y="768350"/>
          <p14:tracePt t="47090" x="8820150" y="755650"/>
          <p14:tracePt t="47105" x="8832850" y="736600"/>
          <p14:tracePt t="47122" x="8839200" y="730250"/>
          <p14:tracePt t="47991" x="8832850" y="730250"/>
          <p14:tracePt t="47999" x="8826500" y="730250"/>
          <p14:tracePt t="48008" x="8807450" y="730250"/>
          <p14:tracePt t="48022" x="8782050" y="730250"/>
          <p14:tracePt t="48039" x="8775700" y="730250"/>
          <p14:tracePt t="48058" x="8769350" y="736600"/>
          <p14:tracePt t="48073" x="8763000" y="736600"/>
          <p14:tracePt t="48090" x="8763000" y="730250"/>
          <p14:tracePt t="48184" x="8763000" y="723900"/>
          <p14:tracePt t="48190" x="8763000" y="717550"/>
          <p14:tracePt t="48208" x="8769350" y="704850"/>
          <p14:tracePt t="48222" x="8769350" y="698500"/>
          <p14:tracePt t="48239" x="8769350" y="692150"/>
          <p14:tracePt t="48363" x="8763000" y="692150"/>
          <p14:tracePt t="48368" x="8756650" y="692150"/>
          <p14:tracePt t="48390" x="8699500" y="685800"/>
          <p14:tracePt t="48407" x="8623300" y="685800"/>
          <p14:tracePt t="48410" x="8585200" y="692150"/>
          <p14:tracePt t="48423" x="8521700" y="698500"/>
          <p14:tracePt t="48439" x="8502650" y="698500"/>
          <p14:tracePt t="48440" x="8496300" y="698500"/>
          <p14:tracePt t="48483" x="8489950" y="698500"/>
          <p14:tracePt t="48491" x="8483600" y="685800"/>
          <p14:tracePt t="48523" x="8413750" y="673100"/>
          <p14:tracePt t="48539" x="8350250" y="673100"/>
          <p14:tracePt t="48556" x="8286750" y="685800"/>
          <p14:tracePt t="48573" x="8261350" y="692150"/>
          <p14:tracePt t="48591" x="8255000" y="692150"/>
          <p14:tracePt t="49359" x="8261350" y="692150"/>
          <p14:tracePt t="49373" x="8267700" y="685800"/>
          <p14:tracePt t="49390" x="8280400" y="673100"/>
          <p14:tracePt t="49407" x="8286750" y="660400"/>
          <p14:tracePt t="49425" x="8299450" y="647700"/>
          <p14:tracePt t="49440" x="8299450" y="635000"/>
          <p14:tracePt t="49457" x="8305800" y="628650"/>
          <p14:tracePt t="49594" x="8305800" y="622300"/>
          <p14:tracePt t="49618" x="8305800" y="615950"/>
          <p14:tracePt t="50898" x="8299450" y="615950"/>
          <p14:tracePt t="50908" x="8280400" y="615950"/>
          <p14:tracePt t="50925" x="8248650" y="609600"/>
          <p14:tracePt t="50944" x="8242300" y="609600"/>
          <p14:tracePt t="50974" x="8235950" y="609600"/>
          <p14:tracePt t="51020" x="8229600" y="609600"/>
          <p14:tracePt t="51029" x="8229600" y="603250"/>
          <p14:tracePt t="51045" x="8223250" y="603250"/>
          <p14:tracePt t="51058" x="8216900" y="596900"/>
          <p14:tracePt t="51074" x="8204200" y="590550"/>
          <p14:tracePt t="51092" x="8147050" y="577850"/>
          <p14:tracePt t="51107" x="8108950" y="565150"/>
          <p14:tracePt t="51125" x="8045450" y="539750"/>
          <p14:tracePt t="51142" x="7975600" y="514350"/>
          <p14:tracePt t="51158" x="7905750" y="482600"/>
          <p14:tracePt t="51175" x="7854950" y="463550"/>
          <p14:tracePt t="51191" x="7816850" y="450850"/>
          <p14:tracePt t="51209" x="7791450" y="438150"/>
          <p14:tracePt t="51224" x="7766050" y="431800"/>
          <p14:tracePt t="51241" x="7740650" y="431800"/>
          <p14:tracePt t="51258" x="7696200" y="425450"/>
          <p14:tracePt t="51275" x="7632700" y="419100"/>
          <p14:tracePt t="51292" x="7562850" y="412750"/>
          <p14:tracePt t="51309" x="7448550" y="400050"/>
          <p14:tracePt t="51325" x="7346950" y="387350"/>
          <p14:tracePt t="51341" x="7207250" y="361950"/>
          <p14:tracePt t="51358" x="7029450" y="342900"/>
          <p14:tracePt t="51375" x="6908800" y="336550"/>
          <p14:tracePt t="51392" x="6788150" y="330200"/>
          <p14:tracePt t="51408" x="6673850" y="317500"/>
          <p14:tracePt t="51424" x="6553200" y="304800"/>
          <p14:tracePt t="51442" x="6426200" y="285750"/>
          <p14:tracePt t="51459" x="6280150" y="273050"/>
          <p14:tracePt t="51475" x="6134100" y="266700"/>
          <p14:tracePt t="51492" x="6026150" y="260350"/>
          <p14:tracePt t="51508" x="5930900" y="260350"/>
          <p14:tracePt t="51525" x="5892800" y="279400"/>
          <p14:tracePt t="51542" x="5873750" y="292100"/>
          <p14:tracePt t="51543" x="5867400" y="298450"/>
          <p14:tracePt t="51559" x="5854700" y="323850"/>
          <p14:tracePt t="51575" x="5848350" y="361950"/>
          <p14:tracePt t="51592" x="5842000" y="368300"/>
          <p14:tracePt t="51609" x="5816600" y="438150"/>
          <p14:tracePt t="51625" x="5784850" y="482600"/>
          <p14:tracePt t="51643" x="5759450" y="514350"/>
          <p14:tracePt t="51661" x="5746750" y="552450"/>
          <p14:tracePt t="51675" x="5753100" y="596900"/>
          <p14:tracePt t="51692" x="5784850" y="622300"/>
          <p14:tracePt t="51709" x="5854700" y="673100"/>
          <p14:tracePt t="51725" x="5962650" y="723900"/>
          <p14:tracePt t="51742" x="6076950" y="768350"/>
          <p14:tracePt t="51759" x="6146800" y="793750"/>
          <p14:tracePt t="51775" x="6210300" y="819150"/>
          <p14:tracePt t="51792" x="6242050" y="831850"/>
          <p14:tracePt t="51809" x="6261100" y="838200"/>
          <p14:tracePt t="51826" x="6280150" y="850900"/>
          <p14:tracePt t="51842" x="6286500" y="850900"/>
          <p14:tracePt t="51858" x="6311900" y="850900"/>
          <p14:tracePt t="51876" x="6343650" y="850900"/>
          <p14:tracePt t="51892" x="6381750" y="844550"/>
          <p14:tracePt t="51910" x="6426200" y="844550"/>
          <p14:tracePt t="51926" x="6470650" y="844550"/>
          <p14:tracePt t="51942" x="6483350" y="844550"/>
          <p14:tracePt t="51959" x="6489700" y="844550"/>
          <p14:tracePt t="51992" x="6470650" y="838200"/>
          <p14:tracePt t="52008" x="6426200" y="831850"/>
          <p14:tracePt t="52026" x="6394450" y="806450"/>
          <p14:tracePt t="59988" x="6388100" y="806450"/>
          <p14:tracePt t="60000" x="6369050" y="806450"/>
          <p14:tracePt t="60016" x="6248400" y="806450"/>
          <p14:tracePt t="60033" x="6064250" y="806450"/>
          <p14:tracePt t="60049" x="5835650" y="812800"/>
          <p14:tracePt t="60066" x="5619750" y="838200"/>
          <p14:tracePt t="60084" x="5384800" y="939800"/>
          <p14:tracePt t="60099" x="5314950" y="1016000"/>
          <p14:tracePt t="60115" x="5295900" y="1085850"/>
          <p14:tracePt t="60133" x="5295900" y="1212850"/>
          <p14:tracePt t="60149" x="5295900" y="1308100"/>
          <p14:tracePt t="60166" x="5302250" y="1384300"/>
          <p14:tracePt t="60182" x="5308600" y="1511300"/>
          <p14:tracePt t="60199" x="5308600" y="1530350"/>
          <p14:tracePt t="60215" x="5308600" y="1536700"/>
          <p14:tracePt t="60442" x="5302250" y="1543050"/>
          <p14:tracePt t="60449" x="5295900" y="1543050"/>
          <p14:tracePt t="60466" x="5264150" y="1549400"/>
          <p14:tracePt t="60483" x="5245100" y="1549400"/>
          <p14:tracePt t="60554" x="5245100" y="1543050"/>
          <p14:tracePt t="60572" x="5245100" y="1536700"/>
          <p14:tracePt t="60583" x="5245100" y="1530350"/>
          <p14:tracePt t="60600" x="5245100" y="1524000"/>
          <p14:tracePt t="60616" x="5251450" y="1517650"/>
          <p14:tracePt t="60633" x="5264150" y="1511300"/>
          <p14:tracePt t="60650" x="5270500" y="1504950"/>
          <p14:tracePt t="60652" x="5276850" y="1498600"/>
          <p14:tracePt t="60666" x="5289550" y="1485900"/>
          <p14:tracePt t="60683" x="5302250" y="1479550"/>
          <p14:tracePt t="60699" x="5302250" y="1473200"/>
          <p14:tracePt t="60770" x="5302250" y="1479550"/>
          <p14:tracePt t="60783" x="5302250" y="1485900"/>
          <p14:tracePt t="60800" x="5289550" y="1498600"/>
          <p14:tracePt t="60817" x="5270500" y="1517650"/>
          <p14:tracePt t="60818" x="5264150" y="1517650"/>
          <p14:tracePt t="60833" x="5245100" y="1530350"/>
          <p14:tracePt t="60849" x="5245100" y="1536700"/>
          <p14:tracePt t="60866" x="5238750" y="1536700"/>
          <p14:tracePt t="61178" x="5238750" y="1543050"/>
          <p14:tracePt t="61184" x="5232400" y="1543050"/>
          <p14:tracePt t="61201" x="5219700" y="1549400"/>
          <p14:tracePt t="61218" x="5219700" y="1555750"/>
          <p14:tracePt t="61233" x="5213350" y="1555750"/>
          <p14:tracePt t="61362" x="5207000" y="1562100"/>
          <p14:tracePt t="61383" x="5194300" y="1574800"/>
          <p14:tracePt t="61401" x="5181600" y="1587500"/>
          <p14:tracePt t="61417" x="5175250" y="1600200"/>
          <p14:tracePt t="61528" x="5181600" y="1593850"/>
          <p14:tracePt t="61665" x="5187950" y="1587500"/>
          <p14:tracePt t="61689" x="5194300" y="1587500"/>
          <p14:tracePt t="61735" x="5194300" y="1581150"/>
          <p14:tracePt t="61935" x="5200650" y="1574800"/>
          <p14:tracePt t="61935" x="5200650" y="1581150"/>
          <p14:tracePt t="61935" x="5207000" y="1581150"/>
          <p14:tracePt t="61935" x="5213350" y="1581150"/>
          <p14:tracePt t="61935" x="5219700" y="1581150"/>
          <p14:tracePt t="61935" x="5226050" y="1581150"/>
          <p14:tracePt t="61935" x="5226050" y="1574800"/>
          <p14:tracePt t="61935" x="5232400" y="1574800"/>
          <p14:tracePt t="61935" x="5232400" y="1568450"/>
          <p14:tracePt t="61935" x="5238750" y="1568450"/>
          <p14:tracePt t="61935" x="5238750" y="1562100"/>
          <p14:tracePt t="61935" x="5245100" y="1562100"/>
          <p14:tracePt t="61935" x="5245100" y="1555750"/>
          <p14:tracePt t="61935" x="5251450" y="1555750"/>
          <p14:tracePt t="61935" x="5251450" y="1549400"/>
          <p14:tracePt t="61935" x="5251450" y="1543050"/>
          <p14:tracePt t="61935" x="5251450" y="1536700"/>
          <p14:tracePt t="61935" x="5257800" y="1524000"/>
          <p14:tracePt t="61935" x="5257800" y="1511300"/>
          <p14:tracePt t="61935" x="5264150" y="1511300"/>
          <p14:tracePt t="61935" x="5257800" y="1511300"/>
          <p14:tracePt t="61935" x="5251450" y="1511300"/>
          <p14:tracePt t="61935" x="5245100" y="1517650"/>
          <p14:tracePt t="61935" x="5238750" y="1517650"/>
          <p14:tracePt t="61935" x="5238750" y="1524000"/>
          <p14:tracePt t="62108" x="5238750" y="1517650"/>
          <p14:tracePt t="62283" x="5232400" y="1517650"/>
          <p14:tracePt t="62290" x="5219700" y="1517650"/>
          <p14:tracePt t="62313" x="5200650" y="1517650"/>
          <p14:tracePt t="62330" x="5181600" y="1517650"/>
          <p14:tracePt t="62347" x="5175250" y="1517650"/>
          <p14:tracePt t="62362" x="5162550" y="1517650"/>
          <p14:tracePt t="62380" x="5156200" y="1517650"/>
          <p14:tracePt t="62396" x="5149850" y="1517650"/>
          <p14:tracePt t="62414" x="5137150" y="1517650"/>
          <p14:tracePt t="62429" x="5124450" y="1517650"/>
          <p14:tracePt t="62446" x="5099050" y="1517650"/>
          <p14:tracePt t="62463" x="5067300" y="1517650"/>
          <p14:tracePt t="62480" x="5035550" y="1524000"/>
          <p14:tracePt t="62497" x="5010150" y="1530350"/>
          <p14:tracePt t="62513" x="4991100" y="1530350"/>
          <p14:tracePt t="62531" x="4972050" y="1536700"/>
          <p14:tracePt t="62546" x="4959350" y="1536700"/>
          <p14:tracePt t="62563" x="4953000" y="1536700"/>
          <p14:tracePt t="62581" x="4927600" y="1543050"/>
          <p14:tracePt t="62599" x="4895850" y="1549400"/>
          <p14:tracePt t="62614" x="4883150" y="1549400"/>
          <p14:tracePt t="62632" x="4857750" y="1549400"/>
          <p14:tracePt t="62650" x="4851400" y="1555750"/>
          <p14:tracePt t="62663" x="4832350" y="1555750"/>
          <p14:tracePt t="62680" x="4806950" y="1562100"/>
          <p14:tracePt t="62698" x="4781550" y="1568450"/>
          <p14:tracePt t="62715" x="4749800" y="1574800"/>
          <p14:tracePt t="62730" x="4737100" y="1581150"/>
          <p14:tracePt t="62747" x="4724400" y="1593850"/>
          <p14:tracePt t="62763" x="4699000" y="1600200"/>
          <p14:tracePt t="62780" x="4648200" y="1619250"/>
          <p14:tracePt t="62797" x="4610100" y="1638300"/>
          <p14:tracePt t="62814" x="4565650" y="1651000"/>
          <p14:tracePt t="62831" x="4476750" y="1682750"/>
          <p14:tracePt t="62848" x="4432300" y="1689100"/>
          <p14:tracePt t="62863" x="4413250" y="1695450"/>
          <p14:tracePt t="62880" x="4368800" y="1701800"/>
          <p14:tracePt t="62898" x="4254500" y="1701800"/>
          <p14:tracePt t="62913" x="4210050" y="1701800"/>
          <p14:tracePt t="62930" x="4057650" y="1701800"/>
          <p14:tracePt t="62946" x="3937000" y="1701800"/>
          <p14:tracePt t="62964" x="3784600" y="1708150"/>
          <p14:tracePt t="62980" x="3619500" y="1708150"/>
          <p14:tracePt t="62998" x="3454400" y="1714500"/>
          <p14:tracePt t="63014" x="3251200" y="1720850"/>
          <p14:tracePt t="63030" x="2990850" y="1720850"/>
          <p14:tracePt t="63047" x="2686050" y="1727200"/>
          <p14:tracePt t="63064" x="2406650" y="1733550"/>
          <p14:tracePt t="63080" x="2139950" y="1739900"/>
          <p14:tracePt t="63097" x="2006600" y="1739900"/>
          <p14:tracePt t="63114" x="1911350" y="1739900"/>
          <p14:tracePt t="63130" x="1803400" y="1752600"/>
          <p14:tracePt t="63147" x="1644650" y="1771650"/>
          <p14:tracePt t="63164" x="1479550" y="1790700"/>
          <p14:tracePt t="63180" x="1263650" y="1803400"/>
          <p14:tracePt t="63199" x="1085850" y="1816100"/>
          <p14:tracePt t="63214" x="990600" y="1822450"/>
          <p14:tracePt t="63231" x="952500" y="1828800"/>
          <p14:tracePt t="63314" x="952500" y="1841500"/>
          <p14:tracePt t="63331" x="952500" y="1854200"/>
          <p14:tracePt t="63348" x="952500" y="1866900"/>
          <p14:tracePt t="63366" x="958850" y="1892300"/>
          <p14:tracePt t="63382" x="971550" y="1898650"/>
          <p14:tracePt t="63397" x="977900" y="1911350"/>
          <p14:tracePt t="63415" x="984250" y="1924050"/>
          <p14:tracePt t="63430" x="984250" y="1943100"/>
          <p14:tracePt t="63447" x="965200" y="1968500"/>
          <p14:tracePt t="63466" x="952500" y="1987550"/>
          <p14:tracePt t="63483" x="946150" y="2000250"/>
          <p14:tracePt t="63531" x="939800" y="2006600"/>
          <p14:tracePt t="63547" x="927100" y="2006600"/>
          <p14:tracePt t="63564" x="914400" y="2012950"/>
          <p14:tracePt t="63581" x="882650" y="2012950"/>
          <p14:tracePt t="63598" x="857250" y="2012950"/>
          <p14:tracePt t="63614" x="850900" y="2012950"/>
          <p14:tracePt t="63631" x="850900" y="2006600"/>
          <p14:tracePt t="63647" x="863600" y="2000250"/>
          <p14:tracePt t="63650" x="869950" y="1993900"/>
          <p14:tracePt t="63664" x="882650" y="1987550"/>
          <p14:tracePt t="63681" x="901700" y="1981200"/>
          <p14:tracePt t="63714" x="914400" y="1981200"/>
          <p14:tracePt t="63731" x="933450" y="1981200"/>
          <p14:tracePt t="63747" x="965200" y="1974850"/>
          <p14:tracePt t="63764" x="1016000" y="1974850"/>
          <p14:tracePt t="63781" x="1041400" y="1968500"/>
          <p14:tracePt t="63797" x="1085850" y="1962150"/>
          <p14:tracePt t="63815" x="1111250" y="1962150"/>
          <p14:tracePt t="63831" x="1123950" y="1955800"/>
          <p14:tracePt t="63847" x="1136650" y="1955800"/>
          <p14:tracePt t="63864" x="1174750" y="1949450"/>
          <p14:tracePt t="63881" x="1206500" y="1943100"/>
          <p14:tracePt t="63898" x="1231900" y="1936750"/>
          <p14:tracePt t="63914" x="1257300" y="1930400"/>
          <p14:tracePt t="63931" x="1301750" y="1930400"/>
          <p14:tracePt t="63949" x="1333500" y="1930400"/>
          <p14:tracePt t="63964" x="1403350" y="1930400"/>
          <p14:tracePt t="63981" x="1460500" y="1924050"/>
          <p14:tracePt t="63998" x="1517650" y="1917700"/>
          <p14:tracePt t="64014" x="1562100" y="1917700"/>
          <p14:tracePt t="64031" x="1600200" y="1911350"/>
          <p14:tracePt t="64048" x="1631950" y="1911350"/>
          <p14:tracePt t="64064" x="1651000" y="1911350"/>
          <p14:tracePt t="64081" x="1676400" y="1911350"/>
          <p14:tracePt t="64097" x="1682750" y="1905000"/>
          <p14:tracePt t="64114" x="1695450" y="1898650"/>
          <p14:tracePt t="64131" x="1708150" y="1892300"/>
          <p14:tracePt t="64149" x="1733550" y="1860550"/>
          <p14:tracePt t="64165" x="1746250" y="1835150"/>
          <p14:tracePt t="64181" x="1752600" y="1822450"/>
          <p14:tracePt t="64198" x="1758950" y="1784350"/>
          <p14:tracePt t="64215" x="1758950" y="1771650"/>
          <p14:tracePt t="64231" x="1746250" y="1752600"/>
          <p14:tracePt t="64247" x="1727200" y="1733550"/>
          <p14:tracePt t="64265" x="1701800" y="1714500"/>
          <p14:tracePt t="64281" x="1689100" y="1701800"/>
          <p14:tracePt t="64297" x="1644650" y="1689100"/>
          <p14:tracePt t="64314" x="1581150" y="1676400"/>
          <p14:tracePt t="64331" x="1524000" y="1670050"/>
          <p14:tracePt t="64348" x="1479550" y="1670050"/>
          <p14:tracePt t="64364" x="1447800" y="1676400"/>
          <p14:tracePt t="64383" x="1397000" y="1695450"/>
          <p14:tracePt t="64399" x="1390650" y="1701800"/>
          <p14:tracePt t="64415" x="1371600" y="1720850"/>
          <p14:tracePt t="64431" x="1365250" y="1733550"/>
          <p14:tracePt t="64448" x="1327150" y="1797050"/>
          <p14:tracePt t="64464" x="1314450" y="1847850"/>
          <p14:tracePt t="64481" x="1308100" y="1892300"/>
          <p14:tracePt t="64498" x="1308100" y="1917700"/>
          <p14:tracePt t="64515" x="1320800" y="1936750"/>
          <p14:tracePt t="64532" x="1333500" y="1943100"/>
          <p14:tracePt t="64548" x="1339850" y="1949450"/>
          <p14:tracePt t="64564" x="1371600" y="1968500"/>
          <p14:tracePt t="64582" x="1416050" y="1981200"/>
          <p14:tracePt t="64599" x="1447800" y="1993900"/>
          <p14:tracePt t="64616" x="1466850" y="2000250"/>
          <p14:tracePt t="64632" x="1479550" y="2000250"/>
          <p14:tracePt t="64649" x="1504950" y="2000250"/>
          <p14:tracePt t="64665" x="1524000" y="2000250"/>
          <p14:tracePt t="64681" x="1530350" y="2000250"/>
          <p14:tracePt t="64843" x="1524000" y="2000250"/>
          <p14:tracePt t="64850" x="1517650" y="2006600"/>
          <p14:tracePt t="64867" x="1511300" y="2006600"/>
          <p14:tracePt t="64935" x="1504950" y="2006600"/>
          <p14:tracePt t="64951" x="1498600" y="2006600"/>
          <p14:tracePt t="64960" x="1492250" y="2006600"/>
          <p14:tracePt t="64982" x="1479550" y="2000250"/>
          <p14:tracePt t="64998" x="1492250" y="1981200"/>
          <p14:tracePt t="65015" x="1524000" y="1974850"/>
          <p14:tracePt t="65031" x="1581150" y="1968500"/>
          <p14:tracePt t="65048" x="1689100" y="1974850"/>
          <p14:tracePt t="65066" x="1835150" y="1987550"/>
          <p14:tracePt t="65082" x="1955800" y="1987550"/>
          <p14:tracePt t="65099" x="2070100" y="1987550"/>
          <p14:tracePt t="65115" x="2095500" y="1987550"/>
          <p14:tracePt t="65134" x="2101850" y="1987550"/>
          <p14:tracePt t="65151" x="2108200" y="1993900"/>
          <p14:tracePt t="65165" x="2120900" y="1993900"/>
          <p14:tracePt t="65184" x="2178050" y="1993900"/>
          <p14:tracePt t="65201" x="2222500" y="1974850"/>
          <p14:tracePt t="65218" x="2279650" y="1962150"/>
          <p14:tracePt t="65232" x="2311400" y="1955800"/>
          <p14:tracePt t="65249" x="2381250" y="1949450"/>
          <p14:tracePt t="65265" x="2406650" y="1943100"/>
          <p14:tracePt t="65267" x="2419350" y="1936750"/>
          <p14:tracePt t="65282" x="2482850" y="1930400"/>
          <p14:tracePt t="65298" x="2533650" y="1924050"/>
          <p14:tracePt t="65316" x="2590800" y="1911350"/>
          <p14:tracePt t="65332" x="2641600" y="1905000"/>
          <p14:tracePt t="65349" x="2679700" y="1892300"/>
          <p14:tracePt t="65365" x="2705100" y="1892300"/>
          <p14:tracePt t="65383" x="2724150" y="1885950"/>
          <p14:tracePt t="65399" x="2730500" y="1885950"/>
          <p14:tracePt t="65415" x="2736850" y="1885950"/>
          <p14:tracePt t="65432" x="2743200" y="1885950"/>
          <p14:tracePt t="65449" x="2749550" y="1885950"/>
          <p14:tracePt t="65466" x="2762250" y="1885950"/>
          <p14:tracePt t="65539" x="2768600" y="1885950"/>
          <p14:tracePt t="65600" x="2768600" y="1892300"/>
          <p14:tracePt t="65616" x="2781300" y="1892300"/>
          <p14:tracePt t="65623" x="2794000" y="1892300"/>
          <p14:tracePt t="65632" x="2813050" y="1892300"/>
          <p14:tracePt t="65649" x="2863850" y="1892300"/>
          <p14:tracePt t="65666" x="2901950" y="1892300"/>
          <p14:tracePt t="65683" x="2933700" y="1905000"/>
          <p14:tracePt t="65698" x="2940050" y="1905000"/>
          <p14:tracePt t="65745" x="2946400" y="1905000"/>
          <p14:tracePt t="65754" x="2952750" y="1905000"/>
          <p14:tracePt t="65766" x="2971800" y="1905000"/>
          <p14:tracePt t="65782" x="3016250" y="1905000"/>
          <p14:tracePt t="65799" x="3067050" y="1905000"/>
          <p14:tracePt t="65815" x="3105150" y="1905000"/>
          <p14:tracePt t="65832" x="3130550" y="1905000"/>
          <p14:tracePt t="65849" x="3143250" y="1905000"/>
          <p14:tracePt t="65866" x="3149600" y="1911350"/>
          <p14:tracePt t="65917" x="3181350" y="1911350"/>
          <p14:tracePt t="65933" x="3206750" y="1911350"/>
          <p14:tracePt t="65950" x="3270250" y="1917700"/>
          <p14:tracePt t="65965" x="3314700" y="1917700"/>
          <p14:tracePt t="65984" x="3359150" y="1917700"/>
          <p14:tracePt t="65999" x="3403600" y="1917700"/>
          <p14:tracePt t="66016" x="3454400" y="1917700"/>
          <p14:tracePt t="66033" x="3517900" y="1917700"/>
          <p14:tracePt t="66049" x="3606800" y="1917700"/>
          <p14:tracePt t="66066" x="3689350" y="1911350"/>
          <p14:tracePt t="66082" x="3733800" y="1911350"/>
          <p14:tracePt t="66100" x="3784600" y="1911350"/>
          <p14:tracePt t="66115" x="3810000" y="1911350"/>
          <p14:tracePt t="66133" x="3835400" y="1911350"/>
          <p14:tracePt t="66150" x="3841750" y="1911350"/>
          <p14:tracePt t="66167" x="3860800" y="1911350"/>
          <p14:tracePt t="66182" x="3867150" y="1911350"/>
          <p14:tracePt t="66200" x="3905250" y="1911350"/>
          <p14:tracePt t="66216" x="3917950" y="1911350"/>
          <p14:tracePt t="66232" x="3924300" y="1911350"/>
          <p14:tracePt t="66249" x="3930650" y="1911350"/>
          <p14:tracePt t="66266" x="3937000" y="1911350"/>
          <p14:tracePt t="66285" x="3943350" y="1905000"/>
          <p14:tracePt t="66299" x="3956050" y="1898650"/>
          <p14:tracePt t="66318" x="3975100" y="1898650"/>
          <p14:tracePt t="66336" x="4000500" y="1898650"/>
          <p14:tracePt t="66352" x="4025900" y="1898650"/>
          <p14:tracePt t="66366" x="4044950" y="1905000"/>
          <p14:tracePt t="66384" x="4076700" y="1911350"/>
          <p14:tracePt t="66399" x="4095750" y="1911350"/>
          <p14:tracePt t="66417" x="4133850" y="1917700"/>
          <p14:tracePt t="66435" x="4152900" y="1917700"/>
          <p14:tracePt t="66449" x="4165600" y="1924050"/>
          <p14:tracePt t="66467" x="4171950" y="1924050"/>
          <p14:tracePt t="66563" x="4171950" y="1917700"/>
          <p14:tracePt t="66583" x="4159250" y="1911350"/>
          <p14:tracePt t="66599" x="4146550" y="1905000"/>
          <p14:tracePt t="66617" x="4127500" y="1892300"/>
          <p14:tracePt t="66633" x="4108450" y="1885950"/>
          <p14:tracePt t="66649" x="4102100" y="1885950"/>
          <p14:tracePt t="66667" x="4095750" y="1885950"/>
          <p14:tracePt t="66685" x="4108450" y="1885950"/>
          <p14:tracePt t="66700" x="4140200" y="1898650"/>
          <p14:tracePt t="66716" x="4159250" y="1898650"/>
          <p14:tracePt t="66733" x="4184650" y="1898650"/>
          <p14:tracePt t="66752" x="4216400" y="1898650"/>
          <p14:tracePt t="66767" x="4267200" y="1892300"/>
          <p14:tracePt t="66784" x="4337050" y="1892300"/>
          <p14:tracePt t="66802" x="4381500" y="1892300"/>
          <p14:tracePt t="66817" x="4425950" y="1892300"/>
          <p14:tracePt t="66819" x="4438650" y="1892300"/>
          <p14:tracePt t="66833" x="4470400" y="1892300"/>
          <p14:tracePt t="66850" x="4508500" y="1892300"/>
          <p14:tracePt t="66867" x="4540250" y="1892300"/>
          <p14:tracePt t="66869" x="4559300" y="1892300"/>
          <p14:tracePt t="66884" x="4572000" y="1892300"/>
          <p14:tracePt t="66900" x="4591050" y="1892300"/>
          <p14:tracePt t="66901" x="4597400" y="1892300"/>
          <p14:tracePt t="66917" x="4603750" y="1892300"/>
          <p14:tracePt t="66933" x="4616450" y="1892300"/>
          <p14:tracePt t="66950" x="4629150" y="1892300"/>
          <p14:tracePt t="66967" x="4648200" y="1892300"/>
          <p14:tracePt t="66984" x="4660900" y="1892300"/>
          <p14:tracePt t="67000" x="4673600" y="1892300"/>
          <p14:tracePt t="67016" x="4686300" y="1892300"/>
          <p14:tracePt t="67035" x="4699000" y="1892300"/>
          <p14:tracePt t="67053" x="4711700" y="1892300"/>
          <p14:tracePt t="67067" x="4724400" y="1892300"/>
          <p14:tracePt t="67083" x="4743450" y="1892300"/>
          <p14:tracePt t="67100" x="4756150" y="1892300"/>
          <p14:tracePt t="67116" x="4768850" y="1892300"/>
          <p14:tracePt t="67134" x="4781550" y="1892300"/>
          <p14:tracePt t="67151" x="4794250" y="1892300"/>
          <p14:tracePt t="67167" x="4800600" y="1892300"/>
          <p14:tracePt t="67259" x="4794250" y="1892300"/>
          <p14:tracePt t="67268" x="4781550" y="1898650"/>
          <p14:tracePt t="67284" x="4762500" y="1905000"/>
          <p14:tracePt t="67303" x="4743450" y="1911350"/>
          <p14:tracePt t="67317" x="4724400" y="1917700"/>
          <p14:tracePt t="67336" x="4705350" y="1917700"/>
          <p14:tracePt t="67353" x="4699000" y="1917700"/>
          <p14:tracePt t="67457" x="4705350" y="1924050"/>
          <p14:tracePt t="67465" x="4718050" y="1924050"/>
          <p14:tracePt t="67484" x="4743450" y="1930400"/>
          <p14:tracePt t="67500" x="4775200" y="1930400"/>
          <p14:tracePt t="67518" x="4794250" y="1930400"/>
          <p14:tracePt t="67534" x="4813300" y="1930400"/>
          <p14:tracePt t="67551" x="4832350" y="1930400"/>
          <p14:tracePt t="67568" x="4838700" y="1930400"/>
          <p14:tracePt t="67583" x="4851400" y="1924050"/>
          <p14:tracePt t="67619" x="4857750" y="1924050"/>
          <p14:tracePt t="67688" x="4851400" y="1924050"/>
          <p14:tracePt t="67693" x="4845050" y="1924050"/>
          <p14:tracePt t="67703" x="4838700" y="1930400"/>
          <p14:tracePt t="67717" x="4832350" y="1930400"/>
          <p14:tracePt t="67734" x="4813300" y="1936750"/>
          <p14:tracePt t="67751" x="4787900" y="1943100"/>
          <p14:tracePt t="67767" x="4737100" y="1949450"/>
          <p14:tracePt t="67784" x="4679950" y="1955800"/>
          <p14:tracePt t="67801" x="4559300" y="1968500"/>
          <p14:tracePt t="67818" x="4381500" y="1981200"/>
          <p14:tracePt t="67834" x="4216400" y="2000250"/>
          <p14:tracePt t="67851" x="4064000" y="2012950"/>
          <p14:tracePt t="67867" x="3937000" y="2025650"/>
          <p14:tracePt t="67886" x="3797300" y="2051050"/>
          <p14:tracePt t="67900" x="3651250" y="2076450"/>
          <p14:tracePt t="67918" x="3416300" y="2108200"/>
          <p14:tracePt t="67934" x="2952750" y="2139950"/>
          <p14:tracePt t="67951" x="2597150" y="2139950"/>
          <p14:tracePt t="67969" x="2317750" y="2139950"/>
          <p14:tracePt t="67984" x="2203450" y="2139950"/>
          <p14:tracePt t="68001" x="2063750" y="2127250"/>
          <p14:tracePt t="68017" x="1905000" y="2120900"/>
          <p14:tracePt t="68034" x="1803400" y="2120900"/>
          <p14:tracePt t="68052" x="1689100" y="2120900"/>
          <p14:tracePt t="68068" x="1562100" y="2127250"/>
          <p14:tracePt t="68084" x="1441450" y="2133600"/>
          <p14:tracePt t="68101" x="1295400" y="2133600"/>
          <p14:tracePt t="68117" x="1193800" y="2133600"/>
          <p14:tracePt t="68135" x="1123950" y="2133600"/>
          <p14:tracePt t="68151" x="1111250" y="2127250"/>
          <p14:tracePt t="68204" x="1098550" y="2127250"/>
          <p14:tracePt t="68218" x="1073150" y="2127250"/>
          <p14:tracePt t="68234" x="1022350" y="2127250"/>
          <p14:tracePt t="68251" x="939800" y="2120900"/>
          <p14:tracePt t="68268" x="889000" y="2120900"/>
          <p14:tracePt t="68285" x="850900" y="2120900"/>
          <p14:tracePt t="68301" x="844550" y="2120900"/>
          <p14:tracePt t="68334" x="838200" y="2120900"/>
          <p14:tracePt t="68352" x="819150" y="2120900"/>
          <p14:tracePt t="68368" x="768350" y="2133600"/>
          <p14:tracePt t="68385" x="723900" y="2139950"/>
          <p14:tracePt t="68403" x="666750" y="2139950"/>
          <p14:tracePt t="68418" x="635000" y="2139950"/>
          <p14:tracePt t="68452" x="635000" y="2120900"/>
          <p14:tracePt t="68469" x="641350" y="2120900"/>
          <p14:tracePt t="68549" x="647700" y="2120900"/>
          <p14:tracePt t="68557" x="654050" y="2120900"/>
          <p14:tracePt t="68568" x="660400" y="2114550"/>
          <p14:tracePt t="68585" x="679450" y="2108200"/>
          <p14:tracePt t="68601" x="704850" y="2108200"/>
          <p14:tracePt t="68619" x="723900" y="2108200"/>
          <p14:tracePt t="68634" x="736600" y="2108200"/>
          <p14:tracePt t="68653" x="774700" y="2120900"/>
          <p14:tracePt t="68669" x="787400" y="2127250"/>
          <p14:tracePt t="68685" x="800100" y="2127250"/>
          <p14:tracePt t="68704" x="812800" y="2127250"/>
          <p14:tracePt t="68718" x="844550" y="2127250"/>
          <p14:tracePt t="68735" x="876300" y="2114550"/>
          <p14:tracePt t="68751" x="914400" y="2101850"/>
          <p14:tracePt t="68769" x="958850" y="2095500"/>
          <p14:tracePt t="68785" x="1016000" y="2095500"/>
          <p14:tracePt t="68804" x="1073150" y="2095500"/>
          <p14:tracePt t="68818" x="1111250" y="2108200"/>
          <p14:tracePt t="68835" x="1136650" y="2120900"/>
          <p14:tracePt t="68852" x="1143000" y="2127250"/>
          <p14:tracePt t="69428" x="1149350" y="2127250"/>
          <p14:tracePt t="69438" x="1155700" y="2127250"/>
          <p14:tracePt t="69452" x="1181100" y="2127250"/>
          <p14:tracePt t="69469" x="1200150" y="2127250"/>
          <p14:tracePt t="69485" x="1238250" y="2127250"/>
          <p14:tracePt t="69502" x="1270000" y="2127250"/>
          <p14:tracePt t="69521" x="1327150" y="2133600"/>
          <p14:tracePt t="69536" x="1384300" y="2139950"/>
          <p14:tracePt t="69553" x="1409700" y="2146300"/>
          <p14:tracePt t="69568" x="1422400" y="2146300"/>
          <p14:tracePt t="69603" x="1435100" y="2146300"/>
          <p14:tracePt t="69635" x="1447800" y="2146300"/>
          <p14:tracePt t="69653" x="1466850" y="2146300"/>
          <p14:tracePt t="69670" x="1492250" y="2146300"/>
          <p14:tracePt t="69686" x="1549400" y="2146300"/>
          <p14:tracePt t="69702" x="1612900" y="2146300"/>
          <p14:tracePt t="69719" x="1657350" y="2146300"/>
          <p14:tracePt t="69736" x="1695450" y="2146300"/>
          <p14:tracePt t="69753" x="1733550" y="2146300"/>
          <p14:tracePt t="69769" x="1758950" y="2146300"/>
          <p14:tracePt t="69785" x="1784350" y="2139950"/>
          <p14:tracePt t="69803" x="1803400" y="2133600"/>
          <p14:tracePt t="69819" x="1828800" y="2127250"/>
          <p14:tracePt t="69835" x="1847850" y="2120900"/>
          <p14:tracePt t="69853" x="1854200" y="2120900"/>
          <p14:tracePt t="70230" x="1847850" y="2120900"/>
          <p14:tracePt t="70429" x="1841500" y="2120900"/>
          <p14:tracePt t="70436" x="1835150" y="2120900"/>
          <p14:tracePt t="70453" x="1809750" y="2120900"/>
          <p14:tracePt t="70471" x="1778000" y="2120900"/>
          <p14:tracePt t="70487" x="1771650" y="2127250"/>
          <p14:tracePt t="70588" x="1771650" y="2133600"/>
          <p14:tracePt t="70595" x="1765300" y="2139950"/>
          <p14:tracePt t="70604" x="1758950" y="2152650"/>
          <p14:tracePt t="70620" x="1746250" y="2165350"/>
          <p14:tracePt t="70637" x="1739900" y="2171700"/>
          <p14:tracePt t="70654" x="1739900" y="2178050"/>
          <p14:tracePt t="70768" x="1746250" y="2178050"/>
          <p14:tracePt t="70773" x="1752600" y="2171700"/>
          <p14:tracePt t="70788" x="1758950" y="2165350"/>
          <p14:tracePt t="70805" x="1784350" y="2159000"/>
          <p14:tracePt t="70820" x="1816100" y="2146300"/>
          <p14:tracePt t="70837" x="1860550" y="2133600"/>
          <p14:tracePt t="70854" x="1879600" y="2127250"/>
          <p14:tracePt t="70870" x="1892300" y="2127250"/>
          <p14:tracePt t="70887" x="1905000" y="2120900"/>
          <p14:tracePt t="70904" x="1936750" y="2120900"/>
          <p14:tracePt t="70920" x="1993900" y="2120900"/>
          <p14:tracePt t="70937" x="2051050" y="2120900"/>
          <p14:tracePt t="70953" x="2127250" y="2120900"/>
          <p14:tracePt t="70971" x="2228850" y="2133600"/>
          <p14:tracePt t="70990" x="2368550" y="2152650"/>
          <p14:tracePt t="71006" x="2425700" y="2171700"/>
          <p14:tracePt t="71022" x="2419350" y="2178050"/>
          <p14:tracePt t="71036" x="2406650" y="2184400"/>
          <p14:tracePt t="71054" x="2387600" y="2184400"/>
          <p14:tracePt t="71072" x="2349500" y="2184400"/>
          <p14:tracePt t="71089" x="2343150" y="2184400"/>
          <p14:tracePt t="71103" x="2362200" y="2184400"/>
          <p14:tracePt t="71120" x="2419350" y="2165350"/>
          <p14:tracePt t="71140" x="2495550" y="2139950"/>
          <p14:tracePt t="71154" x="2578100" y="2114550"/>
          <p14:tracePt t="71171" x="2673350" y="2095500"/>
          <p14:tracePt t="71187" x="2698750" y="2089150"/>
          <p14:tracePt t="71221" x="2692400" y="2095500"/>
          <p14:tracePt t="71236" x="2686050" y="2101850"/>
          <p14:tracePt t="71294" x="2679700" y="2101850"/>
          <p14:tracePt t="71321" x="2679700" y="2095500"/>
          <p14:tracePt t="71345" x="2679700" y="2089150"/>
          <p14:tracePt t="71524" x="2679700" y="2095500"/>
          <p14:tracePt t="71529" x="2679700" y="2101850"/>
          <p14:tracePt t="71546" x="2679700" y="2108200"/>
          <p14:tracePt t="71556" x="2679700" y="2114550"/>
          <p14:tracePt t="71571" x="2686050" y="2114550"/>
          <p14:tracePt t="71667" x="2686050" y="2120900"/>
          <p14:tracePt t="71675" x="2673350" y="2127250"/>
          <p14:tracePt t="71688" x="2667000" y="2127250"/>
          <p14:tracePt t="71704" x="2641600" y="2139950"/>
          <p14:tracePt t="71722" x="2609850" y="2146300"/>
          <p14:tracePt t="71738" x="2584450" y="2146300"/>
          <p14:tracePt t="71756" x="2514600" y="2146300"/>
          <p14:tracePt t="71773" x="2482850" y="2146300"/>
          <p14:tracePt t="71787" x="2444750" y="2146300"/>
          <p14:tracePt t="71805" x="2419350" y="2146300"/>
          <p14:tracePt t="71821" x="2387600" y="2139950"/>
          <p14:tracePt t="71837" x="2362200" y="2139950"/>
          <p14:tracePt t="71855" x="2343150" y="2139950"/>
          <p14:tracePt t="71909" x="2355850" y="2139950"/>
          <p14:tracePt t="71921" x="2368550" y="2139950"/>
          <p14:tracePt t="71937" x="2406650" y="2127250"/>
          <p14:tracePt t="71956" x="2470150" y="2120900"/>
          <p14:tracePt t="71972" x="2546350" y="2108200"/>
          <p14:tracePt t="71988" x="2673350" y="2095500"/>
          <p14:tracePt t="72005" x="2743200" y="2095500"/>
          <p14:tracePt t="72022" x="2749550" y="2095500"/>
          <p14:tracePt t="72203" x="2743200" y="2095500"/>
          <p14:tracePt t="72232" x="2736850" y="2101850"/>
          <p14:tracePt t="72257" x="2736850" y="2108200"/>
          <p14:tracePt t="72280" x="2730500" y="2114550"/>
          <p14:tracePt t="72289" x="2730500" y="2120900"/>
          <p14:tracePt t="72305" x="2724150" y="2127250"/>
          <p14:tracePt t="72321" x="2717800" y="2127250"/>
          <p14:tracePt t="72418" x="2730500" y="2127250"/>
          <p14:tracePt t="72423" x="2736850" y="2127250"/>
          <p14:tracePt t="72438" x="2755900" y="2127250"/>
          <p14:tracePt t="72455" x="2794000" y="2127250"/>
          <p14:tracePt t="72471" x="2832100" y="2127250"/>
          <p14:tracePt t="72473" x="2844800" y="2127250"/>
          <p14:tracePt t="72488" x="2851150" y="2127250"/>
          <p14:tracePt t="72505" x="2857500" y="2133600"/>
          <p14:tracePt t="72563" x="2863850" y="2133600"/>
          <p14:tracePt t="72585" x="2870200" y="2133600"/>
          <p14:tracePt t="72594" x="2882900" y="2133600"/>
          <p14:tracePt t="72607" x="2895600" y="2133600"/>
          <p14:tracePt t="72622" x="2933700" y="2133600"/>
          <p14:tracePt t="72638" x="2965450" y="2133600"/>
          <p14:tracePt t="72655" x="3003550" y="2133600"/>
          <p14:tracePt t="72671" x="3041650" y="2133600"/>
          <p14:tracePt t="72688" x="3111500" y="2133600"/>
          <p14:tracePt t="72705" x="3168650" y="2133600"/>
          <p14:tracePt t="72722" x="3194050" y="2133600"/>
          <p14:tracePt t="72739" x="3238500" y="2133600"/>
          <p14:tracePt t="72756" x="3282950" y="2133600"/>
          <p14:tracePt t="72772" x="3302000" y="2133600"/>
          <p14:tracePt t="72788" x="3314700" y="2133600"/>
          <p14:tracePt t="72805" x="3327400" y="2133600"/>
          <p14:tracePt t="72822" x="3333750" y="2133600"/>
          <p14:tracePt t="72858" x="3333750" y="2127250"/>
          <p14:tracePt t="72873" x="3333750" y="2120900"/>
          <p14:tracePt t="72888" x="3314700" y="2108200"/>
          <p14:tracePt t="72905" x="3289300" y="2101850"/>
          <p14:tracePt t="72923" x="3276600" y="2095500"/>
          <p14:tracePt t="72938" x="3270250" y="2095500"/>
          <p14:tracePt t="72971" x="3295650" y="2095500"/>
          <p14:tracePt t="72988" x="3340100" y="2095500"/>
          <p14:tracePt t="73006" x="3460750" y="2101850"/>
          <p14:tracePt t="73022" x="3568700" y="2108200"/>
          <p14:tracePt t="73038" x="3651250" y="2108200"/>
          <p14:tracePt t="73055" x="3689350" y="2108200"/>
          <p14:tracePt t="73072" x="3695700" y="2101850"/>
          <p14:tracePt t="73088" x="3702050" y="2101850"/>
          <p14:tracePt t="73123" x="3714750" y="2101850"/>
          <p14:tracePt t="73139" x="3740150" y="2101850"/>
          <p14:tracePt t="73156" x="3759200" y="2101850"/>
          <p14:tracePt t="73172" x="3778250" y="2101850"/>
          <p14:tracePt t="73176" x="3790950" y="2101850"/>
          <p14:tracePt t="73189" x="3810000" y="2101850"/>
          <p14:tracePt t="73206" x="3860800" y="2101850"/>
          <p14:tracePt t="73221" x="3898900" y="2101850"/>
          <p14:tracePt t="73239" x="3937000" y="2101850"/>
          <p14:tracePt t="73255" x="3956050" y="2101850"/>
          <p14:tracePt t="73272" x="3994150" y="2101850"/>
          <p14:tracePt t="73290" x="4019550" y="2101850"/>
          <p14:tracePt t="73305" x="4051300" y="2101850"/>
          <p14:tracePt t="73322" x="4083050" y="2101850"/>
          <p14:tracePt t="73339" x="4165600" y="2101850"/>
          <p14:tracePt t="73356" x="4260850" y="2095500"/>
          <p14:tracePt t="73372" x="4356100" y="2089150"/>
          <p14:tracePt t="73389" x="4438650" y="2076450"/>
          <p14:tracePt t="73406" x="4527550" y="2070100"/>
          <p14:tracePt t="73423" x="4578350" y="2070100"/>
          <p14:tracePt t="73439" x="4597400" y="2070100"/>
          <p14:tracePt t="73455" x="4610100" y="2076450"/>
          <p14:tracePt t="73472" x="4610100" y="2082800"/>
          <p14:tracePt t="73489" x="4603750" y="2082800"/>
          <p14:tracePt t="73505" x="4597400" y="2089150"/>
          <p14:tracePt t="73523" x="4591050" y="2089150"/>
          <p14:tracePt t="73539" x="4591050" y="2095500"/>
          <p14:tracePt t="73629" x="4584700" y="2095500"/>
          <p14:tracePt t="73666" x="4584700" y="2101850"/>
          <p14:tracePt t="73747" x="4578350" y="2101850"/>
          <p14:tracePt t="73761" x="4572000" y="2101850"/>
          <p14:tracePt t="73920" x="4591050" y="2101850"/>
          <p14:tracePt t="73927" x="4597400" y="2101850"/>
          <p14:tracePt t="73940" x="4610100" y="2101850"/>
          <p14:tracePt t="73956" x="4635500" y="2101850"/>
          <p14:tracePt t="73973" x="4648200" y="2101850"/>
          <p14:tracePt t="73989" x="4654550" y="2101850"/>
          <p14:tracePt t="74045" x="4660900" y="2108200"/>
          <p14:tracePt t="74085" x="4667250" y="2114550"/>
          <p14:tracePt t="74099" x="4673600" y="2114550"/>
          <p14:tracePt t="74123" x="4679950" y="2114550"/>
          <p14:tracePt t="74141" x="4686300" y="2114550"/>
          <p14:tracePt t="74159" x="4692650" y="2120900"/>
          <p14:tracePt t="74172" x="4699000" y="2120900"/>
          <p14:tracePt t="74190" x="4705350" y="2120900"/>
          <p14:tracePt t="74226" x="4711700" y="2120900"/>
          <p14:tracePt t="74295" x="4705350" y="2120900"/>
          <p14:tracePt t="74309" x="4692650" y="2120900"/>
          <p14:tracePt t="74318" x="4686300" y="2120900"/>
          <p14:tracePt t="74342" x="4635500" y="2127250"/>
          <p14:tracePt t="74358" x="4597400" y="2127250"/>
          <p14:tracePt t="74375" x="4502150" y="2133600"/>
          <p14:tracePt t="74390" x="4476750" y="2139950"/>
          <p14:tracePt t="74407" x="4356100" y="2146300"/>
          <p14:tracePt t="74425" x="4254500" y="2146300"/>
          <p14:tracePt t="74439" x="4191000" y="2146300"/>
          <p14:tracePt t="74458" x="4095750" y="2152650"/>
          <p14:tracePt t="74475" x="3975100" y="2152650"/>
          <p14:tracePt t="74492" x="3873500" y="2159000"/>
          <p14:tracePt t="74506" x="3689350" y="2165350"/>
          <p14:tracePt t="74524" x="3498850" y="2171700"/>
          <p14:tracePt t="74542" x="3321050" y="2184400"/>
          <p14:tracePt t="74559" x="3155950" y="2190750"/>
          <p14:tracePt t="74572" x="3022600" y="2190750"/>
          <p14:tracePt t="74590" x="2838450" y="2190750"/>
          <p14:tracePt t="74607" x="2476500" y="2190750"/>
          <p14:tracePt t="74624" x="2190750" y="2190750"/>
          <p14:tracePt t="74640" x="1936750" y="2184400"/>
          <p14:tracePt t="74657" x="1663700" y="2178050"/>
          <p14:tracePt t="74673" x="1530350" y="2178050"/>
          <p14:tracePt t="74689" x="1219200" y="2178050"/>
          <p14:tracePt t="74706" x="1047750" y="2178050"/>
          <p14:tracePt t="74724" x="908050" y="2184400"/>
          <p14:tracePt t="74744" x="749300" y="2203450"/>
          <p14:tracePt t="74757" x="596900" y="2222500"/>
          <p14:tracePt t="74773" x="476250" y="2228850"/>
          <p14:tracePt t="74790" x="400050" y="2235200"/>
          <p14:tracePt t="74806" x="368300" y="2235200"/>
          <p14:tracePt t="74839" x="368300" y="2241550"/>
          <p14:tracePt t="74857" x="400050" y="2241550"/>
          <p14:tracePt t="74873" x="438150" y="2241550"/>
          <p14:tracePt t="74890" x="450850" y="2241550"/>
          <p14:tracePt t="74960" x="450850" y="2247900"/>
          <p14:tracePt t="75000" x="463550" y="2247900"/>
          <p14:tracePt t="75009" x="476250" y="2247900"/>
          <p14:tracePt t="75023" x="488950" y="2247900"/>
          <p14:tracePt t="75040" x="590550" y="2241550"/>
          <p14:tracePt t="75057" x="622300" y="2241550"/>
          <p14:tracePt t="75075" x="628650" y="2247900"/>
          <p14:tracePt t="75093" x="628650" y="2260600"/>
          <p14:tracePt t="75110" x="628650" y="2273300"/>
          <p14:tracePt t="75124" x="628650" y="2279650"/>
          <p14:tracePt t="75142" x="641350" y="2279650"/>
          <p14:tracePt t="75156" x="641350" y="2286000"/>
          <p14:tracePt t="75174" x="654050" y="2286000"/>
          <p14:tracePt t="75192" x="673100" y="2292350"/>
          <p14:tracePt t="75211" x="685800" y="2298700"/>
          <p14:tracePt t="75223" x="692150" y="2298700"/>
          <p14:tracePt t="75257" x="704850" y="2298700"/>
          <p14:tracePt t="75274" x="730250" y="2311400"/>
          <p14:tracePt t="75290" x="755650" y="2324100"/>
          <p14:tracePt t="75308" x="781050" y="2330450"/>
          <p14:tracePt t="75364" x="787400" y="2330450"/>
          <p14:tracePt t="75416" x="793750" y="2330450"/>
          <p14:tracePt t="75422" x="800100" y="2330450"/>
          <p14:tracePt t="75429" x="812800" y="2330450"/>
          <p14:tracePt t="75440" x="831850" y="2330450"/>
          <p14:tracePt t="75457" x="863600" y="2336800"/>
          <p14:tracePt t="75474" x="876300" y="2336800"/>
          <p14:tracePt t="75524" x="882650" y="2336800"/>
          <p14:tracePt t="75558" x="889000" y="2336800"/>
          <p14:tracePt t="75574" x="895350" y="2324100"/>
          <p14:tracePt t="75592" x="914400" y="2317750"/>
          <p14:tracePt t="75608" x="920750" y="2311400"/>
          <p14:tracePt t="75625" x="933450" y="2311400"/>
          <p14:tracePt t="75658" x="939800" y="2311400"/>
          <p14:tracePt t="75674" x="946150" y="2305050"/>
          <p14:tracePt t="75707" x="952500" y="2311400"/>
          <p14:tracePt t="75724" x="965200" y="2324100"/>
          <p14:tracePt t="75741" x="977900" y="2324100"/>
          <p14:tracePt t="75758" x="984250" y="2330450"/>
          <p14:tracePt t="75774" x="996950" y="2330450"/>
          <p14:tracePt t="75791" x="1009650" y="2324100"/>
          <p14:tracePt t="75808" x="1035050" y="2317750"/>
          <p14:tracePt t="75809" x="1054100" y="2311400"/>
          <p14:tracePt t="75824" x="1079500" y="2311400"/>
          <p14:tracePt t="75841" x="1111250" y="2311400"/>
          <p14:tracePt t="75857" x="1187450" y="2317750"/>
          <p14:tracePt t="75874" x="1231900" y="2317750"/>
          <p14:tracePt t="75891" x="1276350" y="2324100"/>
          <p14:tracePt t="75908" x="1301750" y="2324100"/>
          <p14:tracePt t="75924" x="1327150" y="2324100"/>
          <p14:tracePt t="75941" x="1346200" y="2317750"/>
          <p14:tracePt t="75958" x="1384300" y="2317750"/>
          <p14:tracePt t="75974" x="1409700" y="2311400"/>
          <p14:tracePt t="75991" x="1460500" y="2311400"/>
          <p14:tracePt t="76007" x="1498600" y="2311400"/>
          <p14:tracePt t="76025" x="1530350" y="2311400"/>
          <p14:tracePt t="76041" x="1555750" y="2311400"/>
          <p14:tracePt t="76058" x="1568450" y="2311400"/>
          <p14:tracePt t="76059" x="1574800" y="2311400"/>
          <p14:tracePt t="76074" x="1581150" y="2311400"/>
          <p14:tracePt t="76091" x="1587500" y="2311400"/>
          <p14:tracePt t="76108" x="1593850" y="2311400"/>
          <p14:tracePt t="76125" x="1606550" y="2311400"/>
          <p14:tracePt t="76160" x="1619250" y="2311400"/>
          <p14:tracePt t="76174" x="1625600" y="2311400"/>
          <p14:tracePt t="76191" x="1631950" y="2311400"/>
          <p14:tracePt t="76294" x="1644650" y="2317750"/>
          <p14:tracePt t="76308" x="1657350" y="2317750"/>
          <p14:tracePt t="76326" x="1714500" y="2324100"/>
          <p14:tracePt t="76341" x="1841500" y="2336800"/>
          <p14:tracePt t="76360" x="2000250" y="2355850"/>
          <p14:tracePt t="76375" x="2044700" y="2355850"/>
          <p14:tracePt t="76392" x="2063750" y="2355850"/>
          <p14:tracePt t="76409" x="2070100" y="2355850"/>
          <p14:tracePt t="76459" x="2076450" y="2355850"/>
          <p14:tracePt t="76475" x="2095500" y="2355850"/>
          <p14:tracePt t="76492" x="2127250" y="2355850"/>
          <p14:tracePt t="76509" x="2165350" y="2355850"/>
          <p14:tracePt t="76525" x="2190750" y="2355850"/>
          <p14:tracePt t="76541" x="2203450" y="2355850"/>
          <p14:tracePt t="76557" x="2209800" y="2355850"/>
          <p14:tracePt t="76574" x="2216150" y="2355850"/>
          <p14:tracePt t="76608" x="2222500" y="2355850"/>
          <p14:tracePt t="76624" x="2235200" y="2362200"/>
          <p14:tracePt t="76641" x="2247900" y="2368550"/>
          <p14:tracePt t="76659" x="2273300" y="2374900"/>
          <p14:tracePt t="76675" x="2305050" y="2374900"/>
          <p14:tracePt t="76692" x="2343150" y="2374900"/>
          <p14:tracePt t="76709" x="2374900" y="2374900"/>
          <p14:tracePt t="76725" x="2400300" y="2374900"/>
          <p14:tracePt t="76742" x="2444750" y="2374900"/>
          <p14:tracePt t="76759" x="2476500" y="2374900"/>
          <p14:tracePt t="76775" x="2489200" y="2368550"/>
          <p14:tracePt t="76792" x="2495550" y="2368550"/>
          <p14:tracePt t="76842" x="2501900" y="2362200"/>
          <p14:tracePt t="76858" x="2508250" y="2362200"/>
          <p14:tracePt t="76875" x="2514600" y="2362200"/>
          <p14:tracePt t="76892" x="2514600" y="2355850"/>
          <p14:tracePt t="77283" x="2514600" y="2349500"/>
          <p14:tracePt t="77470" x="2508250" y="2349500"/>
          <p14:tracePt t="77477" x="2495550" y="2349500"/>
          <p14:tracePt t="77492" x="2489200" y="2349500"/>
          <p14:tracePt t="77556" x="2489200" y="2343150"/>
          <p14:tracePt t="77576" x="2495550" y="2343150"/>
          <p14:tracePt t="77593" x="2514600" y="2336800"/>
          <p14:tracePt t="77609" x="2527300" y="2330450"/>
          <p14:tracePt t="77626" x="2546350" y="2324100"/>
          <p14:tracePt t="77643" x="2559050" y="2317750"/>
          <p14:tracePt t="77660" x="2578100" y="2311400"/>
          <p14:tracePt t="77676" x="2590800" y="2311400"/>
          <p14:tracePt t="77693" x="2622550" y="2298700"/>
          <p14:tracePt t="77708" x="2667000" y="2292350"/>
          <p14:tracePt t="77726" x="2686050" y="2292350"/>
          <p14:tracePt t="77743" x="2743200" y="2286000"/>
          <p14:tracePt t="77759" x="2768600" y="2286000"/>
          <p14:tracePt t="77776" x="2800350" y="2286000"/>
          <p14:tracePt t="77793" x="2813050" y="2286000"/>
          <p14:tracePt t="77810" x="2838450" y="2286000"/>
          <p14:tracePt t="77826" x="2863850" y="2286000"/>
          <p14:tracePt t="77845" x="2946400" y="2286000"/>
          <p14:tracePt t="77862" x="2971800" y="2286000"/>
          <p14:tracePt t="77876" x="3022600" y="2273300"/>
          <p14:tracePt t="77893" x="3041650" y="2266950"/>
          <p14:tracePt t="77911" x="3092450" y="2260600"/>
          <p14:tracePt t="77926" x="3143250" y="2260600"/>
          <p14:tracePt t="77943" x="3175000" y="2260600"/>
          <p14:tracePt t="77959" x="3225800" y="2266950"/>
          <p14:tracePt t="77976" x="3244850" y="2273300"/>
          <p14:tracePt t="77992" x="3270250" y="2273300"/>
          <p14:tracePt t="78008" x="3276600" y="2273300"/>
          <p14:tracePt t="78026" x="3282950" y="2273300"/>
          <p14:tracePt t="78148" x="3289300" y="2279650"/>
          <p14:tracePt t="78212" x="3295650" y="2279650"/>
          <p14:tracePt t="78226" x="3302000" y="2279650"/>
          <p14:tracePt t="78244" x="3308350" y="2279650"/>
          <p14:tracePt t="78394" x="3314700" y="2286000"/>
          <p14:tracePt t="78399" x="3314700" y="2292350"/>
          <p14:tracePt t="78410" x="3321050" y="2298700"/>
          <p14:tracePt t="78427" x="3314700" y="2311400"/>
          <p14:tracePt t="78443" x="3282950" y="2324100"/>
          <p14:tracePt t="78460" x="3244850" y="2330450"/>
          <p14:tracePt t="78477" x="3206750" y="2336800"/>
          <p14:tracePt t="78493" x="3181350" y="2336800"/>
          <p14:tracePt t="78510" x="3175000" y="2336800"/>
          <p14:tracePt t="78543" x="3181350" y="2336800"/>
          <p14:tracePt t="78562" x="3232150" y="2336800"/>
          <p14:tracePt t="78576" x="3263900" y="2336800"/>
          <p14:tracePt t="78593" x="3327400" y="2336800"/>
          <p14:tracePt t="78610" x="3384550" y="2343150"/>
          <p14:tracePt t="78629" x="3422650" y="2355850"/>
          <p14:tracePt t="78646" x="3486150" y="2374900"/>
          <p14:tracePt t="78663" x="3581400" y="2400300"/>
          <p14:tracePt t="78676" x="3644900" y="2413000"/>
          <p14:tracePt t="78694" x="3727450" y="2425700"/>
          <p14:tracePt t="78709" x="3803650" y="2432050"/>
          <p14:tracePt t="78727" x="3873500" y="2432050"/>
          <p14:tracePt t="78744" x="3917950" y="2425700"/>
          <p14:tracePt t="78760" x="3968750" y="2419350"/>
          <p14:tracePt t="78776" x="4025900" y="2413000"/>
          <p14:tracePt t="78794" x="4070350" y="2406650"/>
          <p14:tracePt t="78811" x="4146550" y="2393950"/>
          <p14:tracePt t="78826" x="4165600" y="2387600"/>
          <p14:tracePt t="78843" x="4216400" y="2374900"/>
          <p14:tracePt t="78860" x="4298950" y="2343150"/>
          <p14:tracePt t="78877" x="4343400" y="2330450"/>
          <p14:tracePt t="78893" x="4368800" y="2317750"/>
          <p14:tracePt t="78909" x="4387850" y="2311400"/>
          <p14:tracePt t="78929" x="4406900" y="2311400"/>
          <p14:tracePt t="78943" x="4419600" y="2311400"/>
          <p14:tracePt t="78994" x="4425950" y="2311400"/>
          <p14:tracePt t="79015" x="4432300" y="2311400"/>
          <p14:tracePt t="79043" x="4438650" y="2311400"/>
          <p14:tracePt t="79061" x="4445000" y="2311400"/>
          <p14:tracePt t="79093" x="4451350" y="2311400"/>
          <p14:tracePt t="79127" x="4451350" y="2317750"/>
          <p14:tracePt t="79144" x="4445000" y="2324100"/>
          <p14:tracePt t="79162" x="4438650" y="2330450"/>
          <p14:tracePt t="79177" x="4425950" y="2330450"/>
          <p14:tracePt t="79194" x="4406900" y="2336800"/>
          <p14:tracePt t="79211" x="4387850" y="2336800"/>
          <p14:tracePt t="79227" x="4368800" y="2336800"/>
          <p14:tracePt t="79229" x="4362450" y="2336800"/>
          <p14:tracePt t="79244" x="4356100" y="2336800"/>
          <p14:tracePt t="79261" x="4337050" y="2343150"/>
          <p14:tracePt t="79277" x="4318000" y="2343150"/>
          <p14:tracePt t="79294" x="4298950" y="2349500"/>
          <p14:tracePt t="79312" x="4286250" y="2349500"/>
          <p14:tracePt t="79329" x="4267200" y="2349500"/>
          <p14:tracePt t="79347" x="4254500" y="2355850"/>
          <p14:tracePt t="79360" x="4241800" y="2355850"/>
          <p14:tracePt t="79377" x="4229100" y="2355850"/>
          <p14:tracePt t="79411" x="4222750" y="2355850"/>
          <p14:tracePt t="79474" x="4216400" y="2355850"/>
          <p14:tracePt t="79488" x="4210050" y="2355850"/>
          <p14:tracePt t="79525" x="4203700" y="2355850"/>
          <p14:tracePt t="79573" x="4197350" y="2355850"/>
          <p14:tracePt t="79630" x="4191000" y="2355850"/>
          <p14:tracePt t="79662" x="4184650" y="2355850"/>
          <p14:tracePt t="79677" x="4178300" y="2355850"/>
          <p14:tracePt t="79696" x="4171950" y="2355850"/>
          <p14:tracePt t="79713" x="4165600" y="2355850"/>
          <p14:tracePt t="79727" x="4159250" y="2355850"/>
          <p14:tracePt t="79761" x="4152900" y="2355850"/>
          <p14:tracePt t="79777" x="4146550" y="2355850"/>
          <p14:tracePt t="79794" x="4140200" y="2355850"/>
          <p14:tracePt t="79810" x="4127500" y="2355850"/>
          <p14:tracePt t="79828" x="4114800" y="2355850"/>
          <p14:tracePt t="79846" x="4108450" y="2355850"/>
          <p14:tracePt t="79861" x="4089400" y="2355850"/>
          <p14:tracePt t="79879" x="4083050" y="2355850"/>
          <p14:tracePt t="79894" x="4064000" y="2355850"/>
          <p14:tracePt t="79910" x="4051300" y="2355850"/>
          <p14:tracePt t="79928" x="4000500" y="2362200"/>
          <p14:tracePt t="79944" x="3968750" y="2368550"/>
          <p14:tracePt t="79960" x="3898900" y="2381250"/>
          <p14:tracePt t="79978" x="3816350" y="2393950"/>
          <p14:tracePt t="79994" x="3632200" y="2406650"/>
          <p14:tracePt t="80012" x="3562350" y="2413000"/>
          <p14:tracePt t="80027" x="3390900" y="2438400"/>
          <p14:tracePt t="80046" x="3238500" y="2463800"/>
          <p14:tracePt t="80061" x="3086100" y="2489200"/>
          <p14:tracePt t="80078" x="2908300" y="2508250"/>
          <p14:tracePt t="80095" x="2743200" y="2520950"/>
          <p14:tracePt t="80111" x="2463800" y="2508250"/>
          <p14:tracePt t="80128" x="2190750" y="2489200"/>
          <p14:tracePt t="80146" x="1885950" y="2463800"/>
          <p14:tracePt t="80161" x="1606550" y="2438400"/>
          <p14:tracePt t="80177" x="1295400" y="2419350"/>
          <p14:tracePt t="80196" x="1003300" y="2400300"/>
          <p14:tracePt t="80211" x="800100" y="2393950"/>
          <p14:tracePt t="80228" x="679450" y="2393950"/>
          <p14:tracePt t="80244" x="615950" y="2393950"/>
          <p14:tracePt t="80262" x="590550" y="2419350"/>
          <p14:tracePt t="80278" x="565150" y="2444750"/>
          <p14:tracePt t="80295" x="546100" y="2463800"/>
          <p14:tracePt t="80310" x="539750" y="2476500"/>
          <p14:tracePt t="80369" x="546100" y="2470150"/>
          <p14:tracePt t="80377" x="558800" y="2470150"/>
          <p14:tracePt t="80443" x="565150" y="2470150"/>
          <p14:tracePt t="80450" x="565150" y="2476500"/>
          <p14:tracePt t="80462" x="571500" y="2482850"/>
          <p14:tracePt t="80479" x="584200" y="2495550"/>
          <p14:tracePt t="80495" x="596900" y="2501900"/>
          <p14:tracePt t="80512" x="603250" y="2508250"/>
          <p14:tracePt t="80531" x="615950" y="2514600"/>
          <p14:tracePt t="80545" x="622300" y="2527300"/>
          <p14:tracePt t="80578" x="628650" y="2527300"/>
          <p14:tracePt t="80612" x="647700" y="2527300"/>
          <p14:tracePt t="80629" x="666750" y="2520950"/>
          <p14:tracePt t="80645" x="692150" y="2520950"/>
          <p14:tracePt t="80662" x="698500" y="2520950"/>
          <p14:tracePt t="80684" x="711200" y="2520950"/>
          <p14:tracePt t="80712" x="730250" y="2520950"/>
          <p14:tracePt t="80729" x="768350" y="2520950"/>
          <p14:tracePt t="80745" x="831850" y="2520950"/>
          <p14:tracePt t="80761" x="876300" y="2520950"/>
          <p14:tracePt t="80779" x="895350" y="2520950"/>
          <p14:tracePt t="80795" x="908050" y="2527300"/>
          <p14:tracePt t="80811" x="920750" y="2533650"/>
          <p14:tracePt t="80862" x="927100" y="2533650"/>
          <p14:tracePt t="80878" x="946150" y="2527300"/>
          <p14:tracePt t="80895" x="984250" y="2520950"/>
          <p14:tracePt t="80912" x="1041400" y="2514600"/>
          <p14:tracePt t="80929" x="1085850" y="2514600"/>
          <p14:tracePt t="80945" x="1092200" y="2520950"/>
          <p14:tracePt t="80962" x="1098550" y="2527300"/>
          <p14:tracePt t="81028" x="1104900" y="2527300"/>
          <p14:tracePt t="81046" x="1117600" y="2527300"/>
          <p14:tracePt t="81063" x="1162050" y="2527300"/>
          <p14:tracePt t="81078" x="1193800" y="2520950"/>
          <p14:tracePt t="81095" x="1231900" y="2520950"/>
          <p14:tracePt t="81113" x="1257300" y="2520950"/>
          <p14:tracePt t="81129" x="1270000" y="2520950"/>
          <p14:tracePt t="81145" x="1276350" y="2520950"/>
          <p14:tracePt t="81163" x="1282700" y="2520950"/>
          <p14:tracePt t="81179" x="1289050" y="2520950"/>
          <p14:tracePt t="81196" x="1295400" y="2520950"/>
          <p14:tracePt t="81212" x="1301750" y="2514600"/>
          <p14:tracePt t="81262" x="1301750" y="2527300"/>
          <p14:tracePt t="81279" x="1308100" y="2533650"/>
          <p14:tracePt t="81295" x="1333500" y="2540000"/>
          <p14:tracePt t="81313" x="1365250" y="2540000"/>
          <p14:tracePt t="81331" x="1390650" y="2540000"/>
          <p14:tracePt t="81345" x="1416050" y="2546350"/>
          <p14:tracePt t="81362" x="1441450" y="2552700"/>
          <p14:tracePt t="81379" x="1460500" y="2559050"/>
          <p14:tracePt t="81396" x="1466850" y="2559050"/>
          <p14:tracePt t="81430" x="1479550" y="2559050"/>
          <p14:tracePt t="81511" x="1485900" y="2559050"/>
          <p14:tracePt t="81518" x="1492250" y="2559050"/>
          <p14:tracePt t="81534" x="1492250" y="2565400"/>
          <p14:tracePt t="81546" x="1498600" y="2565400"/>
          <p14:tracePt t="81762" x="1504950" y="2565400"/>
          <p14:tracePt t="81783" x="1504950" y="2559050"/>
          <p14:tracePt t="81853" x="1498600" y="2559050"/>
          <p14:tracePt t="81926" x="1511300" y="2559050"/>
          <p14:tracePt t="81932" x="1524000" y="2559050"/>
          <p14:tracePt t="81947" x="1543050" y="2559050"/>
          <p14:tracePt t="81963" x="1574800" y="2559050"/>
          <p14:tracePt t="81979" x="1606550" y="2559050"/>
          <p14:tracePt t="81996" x="1644650" y="2559050"/>
          <p14:tracePt t="81997" x="1657350" y="2559050"/>
          <p14:tracePt t="82012" x="1663700" y="2559050"/>
          <p14:tracePt t="82029" x="1689100" y="2559050"/>
          <p14:tracePt t="82046" x="1727200" y="2559050"/>
          <p14:tracePt t="82062" x="1765300" y="2552700"/>
          <p14:tracePt t="82079" x="1822450" y="2546350"/>
          <p14:tracePt t="82096" x="1917700" y="2540000"/>
          <p14:tracePt t="82112" x="1968500" y="2533650"/>
          <p14:tracePt t="82129" x="1974850" y="2533650"/>
          <p14:tracePt t="82147" x="1981200" y="2533650"/>
          <p14:tracePt t="82181" x="1987550" y="2533650"/>
          <p14:tracePt t="82200" x="1987550" y="2527300"/>
          <p14:tracePt t="82247" x="2000250" y="2527300"/>
          <p14:tracePt t="82265" x="2019300" y="2520950"/>
          <p14:tracePt t="82279" x="2044700" y="2520950"/>
          <p14:tracePt t="82296" x="2070100" y="2520950"/>
          <p14:tracePt t="82313" x="2082800" y="2520950"/>
          <p14:tracePt t="82330" x="2114550" y="2520950"/>
          <p14:tracePt t="82346" x="2139950" y="2514600"/>
          <p14:tracePt t="82347" x="2165350" y="2514600"/>
          <p14:tracePt t="82363" x="2184400" y="2508250"/>
          <p14:tracePt t="82380" x="2235200" y="2501900"/>
          <p14:tracePt t="82396" x="2324100" y="2501900"/>
          <p14:tracePt t="82398" x="2362200" y="2501900"/>
          <p14:tracePt t="82413" x="2413000" y="2501900"/>
          <p14:tracePt t="82429" x="2457450" y="2495550"/>
          <p14:tracePt t="82447" x="2470150" y="2495550"/>
          <p14:tracePt t="82463" x="2476500" y="2489200"/>
          <p14:tracePt t="82479" x="2470150" y="2489200"/>
          <p14:tracePt t="82604" x="2470150" y="2495550"/>
          <p14:tracePt t="82609" x="2470150" y="2501900"/>
          <p14:tracePt t="82617" x="2470150" y="2508250"/>
          <p14:tracePt t="82647" x="2476500" y="2520950"/>
          <p14:tracePt t="82665" x="2489200" y="2527300"/>
          <p14:tracePt t="82682" x="2508250" y="2533650"/>
          <p14:tracePt t="82696" x="2520950" y="2540000"/>
          <p14:tracePt t="82713" x="2546350" y="2546350"/>
          <p14:tracePt t="82732" x="2609850" y="2552700"/>
          <p14:tracePt t="82749" x="2647950" y="2559050"/>
          <p14:tracePt t="82763" x="2673350" y="2559050"/>
          <p14:tracePt t="82780" x="2749550" y="2559050"/>
          <p14:tracePt t="82798" x="2787650" y="2559050"/>
          <p14:tracePt t="82814" x="2800350" y="2559050"/>
          <p14:tracePt t="82830" x="2813050" y="2559050"/>
          <p14:tracePt t="82976" x="2813050" y="2552700"/>
          <p14:tracePt t="82990" x="2806700" y="2552700"/>
          <p14:tracePt t="82998" x="2800350" y="2552700"/>
          <p14:tracePt t="83066" x="2794000" y="2552700"/>
          <p14:tracePt t="83252" x="2800350" y="2552700"/>
          <p14:tracePt t="83259" x="2806700" y="2552700"/>
          <p14:tracePt t="83267" x="2813050" y="2552700"/>
          <p14:tracePt t="83526" x="2813050" y="2559050"/>
          <p14:tracePt t="83533" x="2819400" y="2559050"/>
          <p14:tracePt t="83548" x="2825750" y="2565400"/>
          <p14:tracePt t="83564" x="2832100" y="2565400"/>
          <p14:tracePt t="83674" x="2844800" y="2565400"/>
          <p14:tracePt t="83689" x="2857500" y="2559050"/>
          <p14:tracePt t="83699" x="2876550" y="2559050"/>
          <p14:tracePt t="83715" x="2921000" y="2552700"/>
          <p14:tracePt t="83732" x="2978150" y="2546350"/>
          <p14:tracePt t="83748" x="3086100" y="2540000"/>
          <p14:tracePt t="83765" x="3181350" y="2540000"/>
          <p14:tracePt t="83781" x="3340100" y="2540000"/>
          <p14:tracePt t="83797" x="3454400" y="2540000"/>
          <p14:tracePt t="83814" x="3613150" y="2546350"/>
          <p14:tracePt t="83830" x="3702050" y="2546350"/>
          <p14:tracePt t="83847" x="3740150" y="2546350"/>
          <p14:tracePt t="83864" x="3746500" y="2546350"/>
          <p14:tracePt t="83882" x="3752850" y="2546350"/>
          <p14:tracePt t="83947" x="3759200" y="2546350"/>
          <p14:tracePt t="83954" x="3765550" y="2546350"/>
          <p14:tracePt t="83965" x="3771900" y="2546350"/>
          <p14:tracePt t="83981" x="3784600" y="2546350"/>
          <p14:tracePt t="83999" x="3797300" y="2546350"/>
          <p14:tracePt t="84017" x="3810000" y="2546350"/>
          <p14:tracePt t="84031" x="3822700" y="2546350"/>
          <p14:tracePt t="84074" x="3822700" y="2540000"/>
          <p14:tracePt t="84480" x="3829050" y="2540000"/>
          <p14:tracePt t="84495" x="3835400" y="2533650"/>
          <p14:tracePt t="84515" x="3892550" y="2533650"/>
          <p14:tracePt t="84533" x="3937000" y="2533650"/>
          <p14:tracePt t="84548" x="3968750" y="2533650"/>
          <p14:tracePt t="84565" x="3987800" y="2533650"/>
          <p14:tracePt t="84582" x="4000500" y="2533650"/>
          <p14:tracePt t="84598" x="4019550" y="2527300"/>
          <p14:tracePt t="84615" x="4038600" y="2527300"/>
          <p14:tracePt t="84631" x="4064000" y="2520950"/>
          <p14:tracePt t="84648" x="4083050" y="2514600"/>
          <p14:tracePt t="84666" x="4108450" y="2514600"/>
          <p14:tracePt t="84681" x="4121150" y="2508250"/>
          <p14:tracePt t="84699" x="4133850" y="2508250"/>
          <p14:tracePt t="84715" x="4146550" y="2501900"/>
          <p14:tracePt t="84732" x="4159250" y="2501900"/>
          <p14:tracePt t="84750" x="4184650" y="2501900"/>
          <p14:tracePt t="84764" x="4222750" y="2508250"/>
          <p14:tracePt t="84782" x="4273550" y="2514600"/>
          <p14:tracePt t="84798" x="4318000" y="2527300"/>
          <p14:tracePt t="84815" x="4337050" y="2527300"/>
          <p14:tracePt t="84832" x="4349750" y="2527300"/>
          <p14:tracePt t="84834" x="4356100" y="2527300"/>
          <p14:tracePt t="84848" x="4362450" y="2527300"/>
          <p14:tracePt t="84849" x="4375150" y="2527300"/>
          <p14:tracePt t="84865" x="4381500" y="2527300"/>
          <p14:tracePt t="84882" x="4406900" y="2527300"/>
          <p14:tracePt t="84883" x="4432300" y="2527300"/>
          <p14:tracePt t="84898" x="4438650" y="2527300"/>
          <p14:tracePt t="84915" x="4464050" y="2527300"/>
          <p14:tracePt t="85373" x="4457700" y="2527300"/>
          <p14:tracePt t="85399" x="4451350" y="2527300"/>
          <p14:tracePt t="85416" x="4445000" y="2527300"/>
          <p14:tracePt t="85468" x="4438650" y="2527300"/>
          <p14:tracePt t="85532" x="4432300" y="2527300"/>
          <p14:tracePt t="85556" x="4425950" y="2527300"/>
          <p14:tracePt t="85565" x="4413250" y="2527300"/>
          <p14:tracePt t="85584" x="4394200" y="2527300"/>
          <p14:tracePt t="85599" x="4381500" y="2533650"/>
          <p14:tracePt t="85632" x="4375150" y="2533650"/>
          <p14:tracePt t="85649" x="4362450" y="2533650"/>
          <p14:tracePt t="85666" x="4356100" y="2533650"/>
          <p14:tracePt t="85734" x="4349750" y="2533650"/>
          <p14:tracePt t="85751" x="4343400" y="2533650"/>
          <p14:tracePt t="85758" x="4337050" y="2533650"/>
          <p14:tracePt t="85767" x="4330700" y="2527300"/>
          <p14:tracePt t="86279" x="4324350" y="2527300"/>
          <p14:tracePt t="86286" x="4318000" y="2527300"/>
          <p14:tracePt t="86318" x="4298950" y="2527300"/>
          <p14:tracePt t="86333" x="4292600" y="2527300"/>
          <p14:tracePt t="86349" x="4273550" y="2527300"/>
          <p14:tracePt t="86367" x="4260850" y="2527300"/>
          <p14:tracePt t="86383" x="4248150" y="2527300"/>
          <p14:tracePt t="86400" x="4229100" y="2527300"/>
          <p14:tracePt t="86416" x="4203700" y="2527300"/>
          <p14:tracePt t="86433" x="4171950" y="2527300"/>
          <p14:tracePt t="86450" x="4121150" y="2527300"/>
          <p14:tracePt t="86467" x="4064000" y="2527300"/>
          <p14:tracePt t="86484" x="3981450" y="2527300"/>
          <p14:tracePt t="86501" x="3873500" y="2527300"/>
          <p14:tracePt t="86517" x="3663950" y="2533650"/>
          <p14:tracePt t="86533" x="3581400" y="2533650"/>
          <p14:tracePt t="86550" x="3409950" y="2533650"/>
          <p14:tracePt t="86567" x="3016250" y="2508250"/>
          <p14:tracePt t="86583" x="2768600" y="2495550"/>
          <p14:tracePt t="86599" x="2533650" y="2489200"/>
          <p14:tracePt t="86617" x="2317750" y="2489200"/>
          <p14:tracePt t="86633" x="2076450" y="2489200"/>
          <p14:tracePt t="86651" x="1847850" y="2489200"/>
          <p14:tracePt t="86666" x="1638300" y="2489200"/>
          <p14:tracePt t="86684" x="1454150" y="2489200"/>
          <p14:tracePt t="86700" x="1333500" y="2489200"/>
          <p14:tracePt t="86717" x="1289050" y="2489200"/>
          <p14:tracePt t="86749" x="1289050" y="2495550"/>
          <p14:tracePt t="86790" x="1282700" y="2501900"/>
          <p14:tracePt t="86800" x="1276350" y="2508250"/>
          <p14:tracePt t="86816" x="1270000" y="2520950"/>
          <p14:tracePt t="86834" x="1270000" y="2533650"/>
          <p14:tracePt t="86851" x="1270000" y="2546350"/>
          <p14:tracePt t="86866" x="1276350" y="2565400"/>
          <p14:tracePt t="86883" x="1295400" y="2584450"/>
          <p14:tracePt t="86901" x="1327150" y="2622550"/>
          <p14:tracePt t="86917" x="1365250" y="2673350"/>
          <p14:tracePt t="86934" x="1384300" y="2705100"/>
          <p14:tracePt t="86951" x="1397000" y="2749550"/>
          <p14:tracePt t="86970" x="1409700" y="2787650"/>
          <p14:tracePt t="86983" x="1416050" y="2800350"/>
          <p14:tracePt t="87088" x="1422400" y="2800350"/>
          <p14:tracePt t="87112" x="1428750" y="2800350"/>
          <p14:tracePt t="87120" x="1435100" y="2800350"/>
          <p14:tracePt t="87134" x="1441450" y="2800350"/>
          <p14:tracePt t="87150" x="1498600" y="2800350"/>
          <p14:tracePt t="87184" x="1536700" y="2794000"/>
          <p14:tracePt t="87200" x="1543050" y="2794000"/>
          <p14:tracePt t="87309" x="1549400" y="2794000"/>
          <p14:tracePt t="87485" x="1555750" y="2794000"/>
          <p14:tracePt t="87511" x="1562100" y="2794000"/>
          <p14:tracePt t="87519" x="1568450" y="2794000"/>
          <p14:tracePt t="87533" x="1593850" y="2787650"/>
          <p14:tracePt t="87551" x="1651000" y="2781300"/>
          <p14:tracePt t="87570" x="1689100" y="2781300"/>
          <p14:tracePt t="87584" x="1733550" y="2774950"/>
          <p14:tracePt t="87601" x="1752600" y="2774950"/>
          <p14:tracePt t="87617" x="1771650" y="2768600"/>
          <p14:tracePt t="87634" x="1790700" y="2768600"/>
          <p14:tracePt t="87651" x="1803400" y="2762250"/>
          <p14:tracePt t="87668" x="1816100" y="2762250"/>
          <p14:tracePt t="87684" x="1822450" y="2762250"/>
          <p14:tracePt t="87701" x="1828800" y="2762250"/>
          <p14:tracePt t="87717" x="1835150" y="2762250"/>
          <p14:tracePt t="87735" x="1841500" y="2762250"/>
          <p14:tracePt t="87767" x="1847850" y="2762250"/>
          <p14:tracePt t="87986" x="1847850" y="2755900"/>
          <p14:tracePt t="88118" x="1847850" y="2749550"/>
          <p14:tracePt t="88196" x="1847850" y="2743200"/>
          <p14:tracePt t="88248" x="1841500" y="2743200"/>
          <p14:tracePt t="88264" x="1835150" y="2743200"/>
          <p14:tracePt t="88306" x="1835150" y="2736850"/>
          <p14:tracePt t="88318" x="1835150" y="2730500"/>
          <p14:tracePt t="88380" x="1841500" y="2736850"/>
          <p14:tracePt t="88388" x="1854200" y="2736850"/>
          <p14:tracePt t="88402" x="1860550" y="2736850"/>
          <p14:tracePt t="88418" x="1866900" y="2736850"/>
          <p14:tracePt t="88434" x="1879600" y="2736850"/>
          <p14:tracePt t="88452" x="1885950" y="2730500"/>
          <p14:tracePt t="88468" x="1898650" y="2730500"/>
          <p14:tracePt t="88485" x="1943100" y="2711450"/>
          <p14:tracePt t="88501" x="2038350" y="2698750"/>
          <p14:tracePt t="88518" x="2171700" y="2686050"/>
          <p14:tracePt t="88534" x="2286000" y="2686050"/>
          <p14:tracePt t="88551" x="2413000" y="2692400"/>
          <p14:tracePt t="88567" x="2463800" y="2698750"/>
          <p14:tracePt t="88584" x="2482850" y="2705100"/>
          <p14:tracePt t="88602" x="2520950" y="2717800"/>
          <p14:tracePt t="88618" x="2552700" y="2730500"/>
          <p14:tracePt t="88635" x="2571750" y="2743200"/>
          <p14:tracePt t="88652" x="2584450" y="2755900"/>
          <p14:tracePt t="88653" x="2584450" y="2762250"/>
          <p14:tracePt t="88670" x="2609850" y="2768600"/>
          <p14:tracePt t="88685" x="2622550" y="2768600"/>
          <p14:tracePt t="88686" x="2635250" y="2774950"/>
          <p14:tracePt t="88702" x="2641600" y="2774950"/>
          <p14:tracePt t="88735" x="2647950" y="2774950"/>
          <p14:tracePt t="88752" x="2660650" y="2774950"/>
          <p14:tracePt t="88768" x="2698750" y="2774950"/>
          <p14:tracePt t="88785" x="2743200" y="2762250"/>
          <p14:tracePt t="88801" x="2781300" y="2755900"/>
          <p14:tracePt t="88819" x="2813050" y="2755900"/>
          <p14:tracePt t="88834" x="2819400" y="2749550"/>
          <p14:tracePt t="89002" x="2819400" y="2743200"/>
          <p14:tracePt t="89030" x="2813050" y="2736850"/>
          <p14:tracePt t="89086" x="2806700" y="2736850"/>
          <p14:tracePt t="89111" x="2800350" y="2736850"/>
          <p14:tracePt t="89126" x="2800350" y="2730500"/>
          <p14:tracePt t="89194" x="2806700" y="2730500"/>
          <p14:tracePt t="89202" x="2819400" y="2730500"/>
          <p14:tracePt t="89210" x="2838450" y="2736850"/>
          <p14:tracePt t="89218" x="2870200" y="2736850"/>
          <p14:tracePt t="89235" x="2940050" y="2749550"/>
          <p14:tracePt t="89252" x="3022600" y="2762250"/>
          <p14:tracePt t="89269" x="3054350" y="2768600"/>
          <p14:tracePt t="89288" x="3060700" y="2781300"/>
          <p14:tracePt t="89302" x="3060700" y="2787650"/>
          <p14:tracePt t="89319" x="3060700" y="2800350"/>
          <p14:tracePt t="89335" x="3060700" y="2813050"/>
          <p14:tracePt t="89352" x="3060700" y="2819400"/>
          <p14:tracePt t="89368" x="3079750" y="2832100"/>
          <p14:tracePt t="89385" x="3117850" y="2838450"/>
          <p14:tracePt t="89402" x="3194050" y="2832100"/>
          <p14:tracePt t="89419" x="3257550" y="2813050"/>
          <p14:tracePt t="89436" x="3321050" y="2800350"/>
          <p14:tracePt t="89452" x="3378200" y="2794000"/>
          <p14:tracePt t="89470" x="3416300" y="2787650"/>
          <p14:tracePt t="89486" x="3460750" y="2781300"/>
          <p14:tracePt t="89502" x="3505200" y="2774950"/>
          <p14:tracePt t="89519" x="3556000" y="2768600"/>
          <p14:tracePt t="89536" x="3613150" y="2749550"/>
          <p14:tracePt t="89552" x="3644900" y="2736850"/>
          <p14:tracePt t="89568" x="3657600" y="2730500"/>
          <p14:tracePt t="89607" x="3663950" y="2730500"/>
          <p14:tracePt t="89790" x="3663950" y="2724150"/>
          <p14:tracePt t="89798" x="3670300" y="2724150"/>
          <p14:tracePt t="89806" x="3683000" y="2724150"/>
          <p14:tracePt t="89822" x="3708400" y="2711450"/>
          <p14:tracePt t="89835" x="3714750" y="2711450"/>
          <p14:tracePt t="89853" x="3727450" y="2711450"/>
          <p14:tracePt t="89871" x="3784600" y="2711450"/>
          <p14:tracePt t="89888" x="3829050" y="2711450"/>
          <p14:tracePt t="89902" x="3867150" y="2711450"/>
          <p14:tracePt t="89921" x="3905250" y="2705100"/>
          <p14:tracePt t="89937" x="3943350" y="2705100"/>
          <p14:tracePt t="89953" x="3975100" y="2705100"/>
          <p14:tracePt t="89971" x="4013200" y="2698750"/>
          <p14:tracePt t="89989" x="4070350" y="2698750"/>
          <p14:tracePt t="90004" x="4146550" y="2698750"/>
          <p14:tracePt t="90020" x="4197350" y="2698750"/>
          <p14:tracePt t="90035" x="4222750" y="2705100"/>
          <p14:tracePt t="90053" x="4229100" y="2705100"/>
          <p14:tracePt t="90071" x="4241800" y="2705100"/>
          <p14:tracePt t="90085" x="4248150" y="2705100"/>
          <p14:tracePt t="90119" x="4260850" y="2705100"/>
          <p14:tracePt t="90185" x="4267200" y="2705100"/>
          <p14:tracePt t="90201" x="4273550" y="2705100"/>
          <p14:tracePt t="90209" x="4279900" y="2705100"/>
          <p14:tracePt t="90220" x="4286250" y="2711450"/>
          <p14:tracePt t="90236" x="4324350" y="2724150"/>
          <p14:tracePt t="90253" x="4362450" y="2736850"/>
          <p14:tracePt t="90272" x="4413250" y="2755900"/>
          <p14:tracePt t="90287" x="4451350" y="2768600"/>
          <p14:tracePt t="90303" x="4502150" y="2774950"/>
          <p14:tracePt t="90320" x="4546600" y="2774950"/>
          <p14:tracePt t="90337" x="4584700" y="2774950"/>
          <p14:tracePt t="90354" x="4597400" y="2774950"/>
          <p14:tracePt t="90408" x="4603750" y="2774950"/>
          <p14:tracePt t="90436" x="4610100" y="2774950"/>
          <p14:tracePt t="90454" x="4622800" y="2774950"/>
          <p14:tracePt t="90471" x="4667250" y="2774950"/>
          <p14:tracePt t="90486" x="4724400" y="2774950"/>
          <p14:tracePt t="90504" x="4794250" y="2774950"/>
          <p14:tracePt t="90520" x="4857750" y="2774950"/>
          <p14:tracePt t="90537" x="4883150" y="2774950"/>
          <p14:tracePt t="90553" x="4902200" y="2768600"/>
          <p14:tracePt t="90570" x="4921250" y="2768600"/>
          <p14:tracePt t="90586" x="4927600" y="2768600"/>
          <p14:tracePt t="90604" x="4933950" y="2768600"/>
          <p14:tracePt t="90620" x="4946650" y="2774950"/>
          <p14:tracePt t="90637" x="4959350" y="2781300"/>
          <p14:tracePt t="90654" x="4965700" y="2794000"/>
          <p14:tracePt t="90687" x="4978400" y="2781300"/>
          <p14:tracePt t="90703" x="4984750" y="2774950"/>
          <p14:tracePt t="90721" x="4997450" y="2743200"/>
          <p14:tracePt t="90722" x="5003800" y="2736850"/>
          <p14:tracePt t="90736" x="5003800" y="2730500"/>
          <p14:tracePt t="90754" x="5022850" y="2717800"/>
          <p14:tracePt t="90770" x="5035550" y="2724150"/>
          <p14:tracePt t="90787" x="5035550" y="2736850"/>
          <p14:tracePt t="90804" x="5029200" y="2749550"/>
          <p14:tracePt t="90820" x="5016500" y="2762250"/>
          <p14:tracePt t="90838" x="5003800" y="2774950"/>
          <p14:tracePt t="90853" x="5003800" y="2781300"/>
          <p14:tracePt t="90872" x="5003800" y="2787650"/>
          <p14:tracePt t="90886" x="5010150" y="2794000"/>
          <p14:tracePt t="90952" x="5003800" y="2794000"/>
          <p14:tracePt t="90965" x="5003800" y="2800350"/>
          <p14:tracePt t="91281" x="5003800" y="2806700"/>
          <p14:tracePt t="91306" x="5003800" y="2813050"/>
          <p14:tracePt t="91472" x="4997450" y="2813050"/>
          <p14:tracePt t="91478" x="4991100" y="2813050"/>
          <p14:tracePt t="91487" x="4984750" y="2813050"/>
          <p14:tracePt t="91504" x="4953000" y="2813050"/>
          <p14:tracePt t="91520" x="4908550" y="2819400"/>
          <p14:tracePt t="91538" x="4800600" y="2825750"/>
          <p14:tracePt t="91554" x="4686300" y="2825750"/>
          <p14:tracePt t="91570" x="4533900" y="2825750"/>
          <p14:tracePt t="91591" x="4406900" y="2825750"/>
          <p14:tracePt t="91604" x="4229100" y="2813050"/>
          <p14:tracePt t="91621" x="4095750" y="2806700"/>
          <p14:tracePt t="91638" x="3962400" y="2800350"/>
          <p14:tracePt t="91654" x="3816350" y="2787650"/>
          <p14:tracePt t="91670" x="3657600" y="2768600"/>
          <p14:tracePt t="91672" x="3613150" y="2762250"/>
          <p14:tracePt t="91688" x="3524250" y="2755900"/>
          <p14:tracePt t="91704" x="3213100" y="2724150"/>
          <p14:tracePt t="91721" x="2889250" y="2705100"/>
          <p14:tracePt t="91738" x="2527300" y="2698750"/>
          <p14:tracePt t="91754" x="2070100" y="2736850"/>
          <p14:tracePt t="91770" x="1670050" y="2800350"/>
          <p14:tracePt t="91787" x="1397000" y="2838450"/>
          <p14:tracePt t="91804" x="1200150" y="2857500"/>
          <p14:tracePt t="91821" x="1085850" y="2857500"/>
          <p14:tracePt t="91838" x="1028700" y="2857500"/>
          <p14:tracePt t="91855" x="984250" y="2851150"/>
          <p14:tracePt t="91870" x="971550" y="2857500"/>
          <p14:tracePt t="91887" x="971550" y="2876550"/>
          <p14:tracePt t="91904" x="990600" y="2895600"/>
          <p14:tracePt t="91922" x="1035050" y="2908300"/>
          <p14:tracePt t="91938" x="1054100" y="2908300"/>
          <p14:tracePt t="91954" x="1066800" y="2908300"/>
          <p14:tracePt t="92093" x="1060450" y="2901950"/>
          <p14:tracePt t="92105" x="1054100" y="2895600"/>
          <p14:tracePt t="92122" x="1041400" y="2882900"/>
          <p14:tracePt t="92744" x="1047750" y="2882900"/>
          <p14:tracePt t="92752" x="1054100" y="2882900"/>
          <p14:tracePt t="92760" x="1079500" y="2895600"/>
          <p14:tracePt t="92771" x="1111250" y="2908300"/>
          <p14:tracePt t="92788" x="1162050" y="2940050"/>
          <p14:tracePt t="92805" x="1181100" y="2959100"/>
          <p14:tracePt t="92822" x="1187450" y="2965450"/>
          <p14:tracePt t="92839" x="1200150" y="2978150"/>
          <p14:tracePt t="92856" x="1212850" y="2978150"/>
          <p14:tracePt t="92872" x="1238250" y="2984500"/>
          <p14:tracePt t="92888" x="1276350" y="2984500"/>
          <p14:tracePt t="92906" x="1301750" y="2984500"/>
          <p14:tracePt t="92922" x="1320800" y="2984500"/>
          <p14:tracePt t="92939" x="1327150" y="2984500"/>
          <p14:tracePt t="92955" x="1339850" y="2984500"/>
          <p14:tracePt t="92971" x="1352550" y="2984500"/>
          <p14:tracePt t="92988" x="1371600" y="2984500"/>
          <p14:tracePt t="93005" x="1397000" y="2984500"/>
          <p14:tracePt t="93022" x="1441450" y="2984500"/>
          <p14:tracePt t="93038" x="1492250" y="2984500"/>
          <p14:tracePt t="93055" x="1574800" y="2978150"/>
          <p14:tracePt t="93057" x="1619250" y="2971800"/>
          <p14:tracePt t="93071" x="1638300" y="2971800"/>
          <p14:tracePt t="93088" x="1689100" y="2971800"/>
          <p14:tracePt t="93106" x="1695450" y="2971800"/>
          <p14:tracePt t="93208" x="1701800" y="2971800"/>
          <p14:tracePt t="93213" x="1714500" y="2971800"/>
          <p14:tracePt t="93223" x="1727200" y="2971800"/>
          <p14:tracePt t="93239" x="1733550" y="2971800"/>
          <p14:tracePt t="93256" x="1765300" y="2971800"/>
          <p14:tracePt t="93306" x="1771650" y="2971800"/>
          <p14:tracePt t="93322" x="1778000" y="2971800"/>
          <p14:tracePt t="93338" x="1790700" y="2971800"/>
          <p14:tracePt t="93356" x="1803400" y="2965450"/>
          <p14:tracePt t="93373" x="1816100" y="2965450"/>
          <p14:tracePt t="93391" x="1822450" y="2965450"/>
          <p14:tracePt t="93406" x="1828800" y="2965450"/>
          <p14:tracePt t="93478" x="1835150" y="2965450"/>
          <p14:tracePt t="93493" x="1841500" y="2965450"/>
          <p14:tracePt t="93522" x="1847850" y="2965450"/>
          <p14:tracePt t="93578" x="1860550" y="2959100"/>
          <p14:tracePt t="93585" x="1873250" y="2952750"/>
          <p14:tracePt t="93594" x="1892300" y="2946400"/>
          <p14:tracePt t="93605" x="1917700" y="2940050"/>
          <p14:tracePt t="93625" x="2006600" y="2927350"/>
          <p14:tracePt t="93639" x="2051050" y="2927350"/>
          <p14:tracePt t="93656" x="2095500" y="2927350"/>
          <p14:tracePt t="93672" x="2108200" y="2933700"/>
          <p14:tracePt t="93689" x="2108200" y="2940050"/>
          <p14:tracePt t="93763" x="2114550" y="2940050"/>
          <p14:tracePt t="93772" x="2120900" y="2940050"/>
          <p14:tracePt t="93791" x="2152650" y="2940050"/>
          <p14:tracePt t="93806" x="2178050" y="2940050"/>
          <p14:tracePt t="93824" x="2184400" y="2940050"/>
          <p14:tracePt t="93839" x="2190750" y="2940050"/>
          <p14:tracePt t="93856" x="2197100" y="2952750"/>
          <p14:tracePt t="93874" x="2203450" y="2959100"/>
          <p14:tracePt t="93890" x="2222500" y="2971800"/>
          <p14:tracePt t="93906" x="2241550" y="2984500"/>
          <p14:tracePt t="93925" x="2279650" y="3003550"/>
          <p14:tracePt t="93942" x="2311400" y="3022600"/>
          <p14:tracePt t="93957" x="2330450" y="3028950"/>
          <p14:tracePt t="93973" x="2349500" y="3035300"/>
          <p14:tracePt t="93990" x="2362200" y="3041650"/>
          <p14:tracePt t="94006" x="2374900" y="3041650"/>
          <p14:tracePt t="94022" x="2387600" y="3041650"/>
          <p14:tracePt t="94056" x="2393950" y="3035300"/>
          <p14:tracePt t="94073" x="2400300" y="3035300"/>
          <p14:tracePt t="94105" x="2406650" y="3028950"/>
          <p14:tracePt t="94124" x="2419350" y="3028950"/>
          <p14:tracePt t="94140" x="2438400" y="3028950"/>
          <p14:tracePt t="94157" x="2482850" y="3022600"/>
          <p14:tracePt t="94160" x="2495550" y="3022600"/>
          <p14:tracePt t="94189" x="2565400" y="3003550"/>
          <p14:tracePt t="94206" x="2590800" y="2997200"/>
          <p14:tracePt t="94223" x="2616200" y="2984500"/>
          <p14:tracePt t="94283" x="2622550" y="2984500"/>
          <p14:tracePt t="94308" x="2628900" y="2978150"/>
          <p14:tracePt t="94323" x="2628900" y="2971800"/>
          <p14:tracePt t="94356" x="2635250" y="2965450"/>
          <p14:tracePt t="94373" x="2641600" y="2959100"/>
          <p14:tracePt t="94390" x="2654300" y="2952750"/>
          <p14:tracePt t="94407" x="2692400" y="2940050"/>
          <p14:tracePt t="94424" x="2717800" y="2927350"/>
          <p14:tracePt t="94440" x="2768600" y="2927350"/>
          <p14:tracePt t="94456" x="2901950" y="2940050"/>
          <p14:tracePt t="94473" x="3009900" y="2959100"/>
          <p14:tracePt t="94490" x="3124200" y="2984500"/>
          <p14:tracePt t="94509" x="3168650" y="2990850"/>
          <p14:tracePt t="94526" x="3175000" y="2990850"/>
          <p14:tracePt t="94539" x="3181350" y="2990850"/>
          <p14:tracePt t="94556" x="3181350" y="2984500"/>
          <p14:tracePt t="94598" x="3187700" y="2984500"/>
          <p14:tracePt t="94613" x="3194050" y="2984500"/>
          <p14:tracePt t="94623" x="3200400" y="2984500"/>
          <p14:tracePt t="94639" x="3206750" y="2978150"/>
          <p14:tracePt t="94657" x="3219450" y="2978150"/>
          <p14:tracePt t="94675" x="3232150" y="2971800"/>
          <p14:tracePt t="94690" x="3238500" y="2971800"/>
          <p14:tracePt t="94740" x="3244850" y="2971800"/>
          <p14:tracePt t="94757" x="3251200" y="2971800"/>
          <p14:tracePt t="94774" x="3282950" y="2978150"/>
          <p14:tracePt t="94790" x="3314700" y="2978150"/>
          <p14:tracePt t="94807" x="3340100" y="2978150"/>
          <p14:tracePt t="94823" x="3359150" y="2978150"/>
          <p14:tracePt t="94840" x="3384550" y="2978150"/>
          <p14:tracePt t="94857" x="3403600" y="2978150"/>
          <p14:tracePt t="94873" x="3422650" y="2978150"/>
          <p14:tracePt t="94891" x="3435350" y="2978150"/>
          <p14:tracePt t="94907" x="3441700" y="2978150"/>
          <p14:tracePt t="94924" x="3454400" y="2978150"/>
          <p14:tracePt t="94925" x="3460750" y="2978150"/>
          <p14:tracePt t="94940" x="3479800" y="2978150"/>
          <p14:tracePt t="94957" x="3498850" y="2978150"/>
          <p14:tracePt t="94973" x="3524250" y="2990850"/>
          <p14:tracePt t="94991" x="3543300" y="2990850"/>
          <p14:tracePt t="95007" x="3568700" y="2997200"/>
          <p14:tracePt t="95024" x="3587750" y="3003550"/>
          <p14:tracePt t="95041" x="3613150" y="3009900"/>
          <p14:tracePt t="95057" x="3670300" y="3016250"/>
          <p14:tracePt t="95074" x="3721100" y="3028950"/>
          <p14:tracePt t="95076" x="3752850" y="3028950"/>
          <p14:tracePt t="95090" x="3803650" y="3035300"/>
          <p14:tracePt t="95091" x="3822700" y="3035300"/>
          <p14:tracePt t="95107" x="3867150" y="3035300"/>
          <p14:tracePt t="95124" x="3892550" y="3035300"/>
          <p14:tracePt t="95141" x="3924300" y="3035300"/>
          <p14:tracePt t="95157" x="3943350" y="3028950"/>
          <p14:tracePt t="95174" x="3956050" y="3022600"/>
          <p14:tracePt t="95191" x="4013200" y="3003550"/>
          <p14:tracePt t="95207" x="4089400" y="2978150"/>
          <p14:tracePt t="95224" x="4127500" y="2965450"/>
          <p14:tracePt t="95240" x="4152900" y="2952750"/>
          <p14:tracePt t="95257" x="4171950" y="2933700"/>
          <p14:tracePt t="95274" x="4178300" y="2921000"/>
          <p14:tracePt t="95290" x="4178300" y="2914650"/>
          <p14:tracePt t="95308" x="4184650" y="2914650"/>
          <p14:tracePt t="95776" x="4184650" y="2908300"/>
          <p14:tracePt t="95791" x="4191000" y="2908300"/>
          <p14:tracePt t="95808" x="4191000" y="2895600"/>
          <p14:tracePt t="95824" x="4203700" y="2882900"/>
          <p14:tracePt t="95841" x="4210050" y="2876550"/>
          <p14:tracePt t="95858" x="4216400" y="2870200"/>
          <p14:tracePt t="95929" x="4216400" y="2863850"/>
          <p14:tracePt t="95933" x="4222750" y="2863850"/>
          <p14:tracePt t="96051" x="4222750" y="2857500"/>
          <p14:tracePt t="96127" x="4216400" y="2863850"/>
          <p14:tracePt t="96144" x="4216400" y="2870200"/>
          <p14:tracePt t="96151" x="4210050" y="2870200"/>
          <p14:tracePt t="96159" x="4210050" y="2876550"/>
          <p14:tracePt t="96192" x="4203700" y="2876550"/>
          <p14:tracePt t="96208" x="4203700" y="2882900"/>
          <p14:tracePt t="96241" x="4197350" y="2889250"/>
          <p14:tracePt t="96257" x="4197350" y="2895600"/>
          <p14:tracePt t="97068" x="4197350" y="2901950"/>
          <p14:tracePt t="97165" x="4191000" y="2901950"/>
          <p14:tracePt t="97192" x="4184650" y="2901950"/>
          <p14:tracePt t="97209" x="4184650" y="2908300"/>
          <p14:tracePt t="97314" x="4178300" y="2908300"/>
          <p14:tracePt t="97354" x="4171950" y="2908300"/>
          <p14:tracePt t="97378" x="4165600" y="2908300"/>
          <p14:tracePt t="97409" x="4146550" y="2908300"/>
          <p14:tracePt t="97425" x="4140200" y="2901950"/>
          <p14:tracePt t="97443" x="4127500" y="2895600"/>
          <p14:tracePt t="97462" x="4121150" y="2889250"/>
          <p14:tracePt t="97475" x="4114800" y="2863850"/>
          <p14:tracePt t="97492" x="4114800" y="2851150"/>
          <p14:tracePt t="97509" x="4108450" y="2832100"/>
          <p14:tracePt t="97526" x="4102100" y="2825750"/>
          <p14:tracePt t="97543" x="4095750" y="2806700"/>
          <p14:tracePt t="97559" x="4083050" y="2800350"/>
          <p14:tracePt t="97575" x="4076700" y="2794000"/>
          <p14:tracePt t="97593" x="4064000" y="2794000"/>
          <p14:tracePt t="97610" x="4051300" y="2794000"/>
          <p14:tracePt t="97626" x="4038600" y="2794000"/>
          <p14:tracePt t="97642" x="4013200" y="2787650"/>
          <p14:tracePt t="97660" x="3981450" y="2781300"/>
          <p14:tracePt t="97676" x="3956050" y="2762250"/>
          <p14:tracePt t="97693" x="3930650" y="2730500"/>
          <p14:tracePt t="97709" x="3905250" y="2705100"/>
          <p14:tracePt t="97725" x="3886200" y="2692400"/>
          <p14:tracePt t="97743" x="3873500" y="2679700"/>
          <p14:tracePt t="97758" x="3860800" y="2667000"/>
          <p14:tracePt t="97777" x="3848100" y="2654300"/>
          <p14:tracePt t="97793" x="3822700" y="2641600"/>
          <p14:tracePt t="97810" x="3797300" y="2628900"/>
          <p14:tracePt t="97829" x="3765550" y="2603500"/>
          <p14:tracePt t="97842" x="3733800" y="2584450"/>
          <p14:tracePt t="97859" x="3721100" y="2578100"/>
          <p14:tracePt t="97876" x="3695700" y="2559050"/>
          <p14:tracePt t="97893" x="3689350" y="2552700"/>
          <p14:tracePt t="97909" x="3683000" y="2552700"/>
          <p14:tracePt t="97926" x="3670300" y="2546350"/>
          <p14:tracePt t="97944" x="3651250" y="2533650"/>
          <p14:tracePt t="97959" x="3625850" y="2520950"/>
          <p14:tracePt t="97975" x="3613150" y="2508250"/>
          <p14:tracePt t="97993" x="3581400" y="2482850"/>
          <p14:tracePt t="98009" x="3543300" y="2457450"/>
          <p14:tracePt t="98026" x="3511550" y="2438400"/>
          <p14:tracePt t="98043" x="3498850" y="2432050"/>
          <p14:tracePt t="98059" x="3467100" y="2413000"/>
          <p14:tracePt t="98076" x="3435350" y="2400300"/>
          <p14:tracePt t="98092" x="3390900" y="2381250"/>
          <p14:tracePt t="98109" x="3365500" y="2368550"/>
          <p14:tracePt t="98126" x="3251200" y="2330450"/>
          <p14:tracePt t="98143" x="3168650" y="2305050"/>
          <p14:tracePt t="98160" x="3105150" y="2292350"/>
          <p14:tracePt t="98175" x="3067050" y="2279650"/>
          <p14:tracePt t="98193" x="3054350" y="2273300"/>
          <p14:tracePt t="98210" x="3048000" y="2273300"/>
          <p14:tracePt t="98246" x="3022600" y="2273300"/>
          <p14:tracePt t="98259" x="2997200" y="2279650"/>
          <p14:tracePt t="98277" x="2921000" y="2292350"/>
          <p14:tracePt t="98296" x="2755900" y="2305050"/>
          <p14:tracePt t="98311" x="2717800" y="2305050"/>
          <p14:tracePt t="98327" x="2597150" y="2305050"/>
          <p14:tracePt t="98344" x="2565400" y="2305050"/>
          <p14:tracePt t="98360" x="2546350" y="2305050"/>
          <p14:tracePt t="98377" x="2520950" y="2311400"/>
          <p14:tracePt t="98393" x="2489200" y="2336800"/>
          <p14:tracePt t="98410" x="2451100" y="2355850"/>
          <p14:tracePt t="98426" x="2387600" y="2387600"/>
          <p14:tracePt t="98444" x="2336800" y="2400300"/>
          <p14:tracePt t="98459" x="2292350" y="2413000"/>
          <p14:tracePt t="98476" x="2228850" y="2419350"/>
          <p14:tracePt t="98493" x="2197100" y="2425700"/>
          <p14:tracePt t="98510" x="2152650" y="2444750"/>
          <p14:tracePt t="98526" x="2019300" y="2476500"/>
          <p14:tracePt t="98543" x="1822450" y="2482850"/>
          <p14:tracePt t="98561" x="1593850" y="2482850"/>
          <p14:tracePt t="98576" x="1371600" y="2457450"/>
          <p14:tracePt t="98593" x="1219200" y="2413000"/>
          <p14:tracePt t="98610" x="1155700" y="2374900"/>
          <p14:tracePt t="98627" x="1155700" y="2355850"/>
          <p14:tracePt t="98661" x="1143000" y="2349500"/>
          <p14:tracePt t="98677" x="1123950" y="2349500"/>
          <p14:tracePt t="98693" x="1028700" y="2349500"/>
          <p14:tracePt t="98711" x="901700" y="2336800"/>
          <p14:tracePt t="98727" x="831850" y="2330450"/>
          <p14:tracePt t="98744" x="806450" y="2324100"/>
          <p14:tracePt t="98761" x="812800" y="2311400"/>
          <p14:tracePt t="98776" x="844550" y="2305050"/>
          <p14:tracePt t="98794" x="863600" y="2298700"/>
          <p14:tracePt t="98826" x="857250" y="2298700"/>
          <p14:tracePt t="98843" x="831850" y="2305050"/>
          <p14:tracePt t="98860" x="793750" y="2305050"/>
          <p14:tracePt t="98877" x="787400" y="2311400"/>
          <p14:tracePt t="98893" x="787400" y="2317750"/>
          <p14:tracePt t="98911" x="793750" y="2317750"/>
          <p14:tracePt t="98927" x="819150" y="2324100"/>
          <p14:tracePt t="98943" x="876300" y="2336800"/>
          <p14:tracePt t="98960" x="908050" y="2349500"/>
          <p14:tracePt t="98977" x="939800" y="2362200"/>
          <p14:tracePt t="98994" x="958850" y="2368550"/>
          <p14:tracePt t="99013" x="1022350" y="2393950"/>
          <p14:tracePt t="99030" x="1041400" y="2400300"/>
          <p14:tracePt t="99044" x="1098550" y="2413000"/>
          <p14:tracePt t="99061" x="1212850" y="2425700"/>
          <p14:tracePt t="99077" x="1308100" y="2425700"/>
          <p14:tracePt t="99093" x="1339850" y="2425700"/>
          <p14:tracePt t="99111" x="1466850" y="2400300"/>
          <p14:tracePt t="99130" x="1492250" y="2387600"/>
          <p14:tracePt t="99144" x="1517650" y="2374900"/>
          <p14:tracePt t="99160" x="1543050" y="2355850"/>
          <p14:tracePt t="99177" x="1555750" y="2336800"/>
          <p14:tracePt t="99194" x="1568450" y="2317750"/>
          <p14:tracePt t="99212" x="1574800" y="2305050"/>
          <p14:tracePt t="99228" x="1593850" y="2292350"/>
          <p14:tracePt t="99244" x="1600200" y="2273300"/>
          <p14:tracePt t="99261" x="1606550" y="2260600"/>
          <p14:tracePt t="99279" x="1606550" y="2254250"/>
          <p14:tracePt t="99294" x="1606550" y="2247900"/>
          <p14:tracePt t="99311" x="1593850" y="2235200"/>
          <p14:tracePt t="99329" x="1574800" y="2203450"/>
          <p14:tracePt t="99347" x="1543050" y="2159000"/>
          <p14:tracePt t="99363" x="1524000" y="2139950"/>
          <p14:tracePt t="99377" x="1504950" y="2127250"/>
          <p14:tracePt t="99394" x="1473200" y="2120900"/>
          <p14:tracePt t="99411" x="1422400" y="2120900"/>
          <p14:tracePt t="99428" x="1358900" y="2120900"/>
          <p14:tracePt t="99444" x="1308100" y="2127250"/>
          <p14:tracePt t="99461" x="1238250" y="2133600"/>
          <p14:tracePt t="99478" x="1193800" y="2133600"/>
          <p14:tracePt t="99495" x="1168400" y="2133600"/>
          <p14:tracePt t="99497" x="1155700" y="2133600"/>
          <p14:tracePt t="99510" x="1149350" y="2133600"/>
          <p14:tracePt t="99511" x="1136650" y="2133600"/>
          <p14:tracePt t="99527" x="1123950" y="2133600"/>
          <p14:tracePt t="99544" x="1066800" y="2146300"/>
          <p14:tracePt t="99561" x="1054100" y="2152650"/>
          <p14:tracePt t="99577" x="1016000" y="2178050"/>
          <p14:tracePt t="99594" x="984250" y="2209800"/>
          <p14:tracePt t="99610" x="977900" y="2222500"/>
          <p14:tracePt t="99628" x="977900" y="2235200"/>
          <p14:tracePt t="99643" x="984250" y="2247900"/>
          <p14:tracePt t="99660" x="1009650" y="2273300"/>
          <p14:tracePt t="99678" x="1054100" y="2330450"/>
          <p14:tracePt t="99694" x="1092200" y="2393950"/>
          <p14:tracePt t="99711" x="1149350" y="2463800"/>
          <p14:tracePt t="99728" x="1219200" y="2533650"/>
          <p14:tracePt t="99745" x="1257300" y="2559050"/>
          <p14:tracePt t="99761" x="1314450" y="2590800"/>
          <p14:tracePt t="99777" x="1441450" y="2622550"/>
          <p14:tracePt t="99795" x="1727200" y="2667000"/>
          <p14:tracePt t="99810" x="1968500" y="2705100"/>
          <p14:tracePt t="99828" x="2146300" y="2724150"/>
          <p14:tracePt t="99845" x="2324100" y="2755900"/>
          <p14:tracePt t="99862" x="2374900" y="2768600"/>
          <p14:tracePt t="99915" x="2381250" y="2768600"/>
          <p14:tracePt t="99927" x="2387600" y="2762250"/>
          <p14:tracePt t="99945" x="2406650" y="2749550"/>
          <p14:tracePt t="99961" x="2451100" y="2724150"/>
          <p14:tracePt t="99978" x="2508250" y="2692400"/>
          <p14:tracePt t="99995" x="2571750" y="2660650"/>
          <p14:tracePt t="100011" x="2686050" y="2603500"/>
          <p14:tracePt t="100027" x="2743200" y="2565400"/>
          <p14:tracePt t="100046" x="2787650" y="2527300"/>
          <p14:tracePt t="100061" x="2832100" y="2482850"/>
          <p14:tracePt t="100079" x="2863850" y="2432050"/>
          <p14:tracePt t="100095" x="2870200" y="2368550"/>
          <p14:tracePt t="100112" x="2863850" y="2317750"/>
          <p14:tracePt t="100128" x="2806700" y="2254250"/>
          <p14:tracePt t="100147" x="2755900" y="2216150"/>
          <p14:tracePt t="100164" x="2673350" y="2178050"/>
          <p14:tracePt t="100178" x="2616200" y="2159000"/>
          <p14:tracePt t="100196" x="2552700" y="2133600"/>
          <p14:tracePt t="100211" x="2520950" y="2120900"/>
          <p14:tracePt t="100213" x="2508250" y="2120900"/>
          <p14:tracePt t="100230" x="2482850" y="2114550"/>
          <p14:tracePt t="100244" x="2432050" y="2114550"/>
          <p14:tracePt t="100261" x="2406650" y="2114550"/>
          <p14:tracePt t="100277" x="2286000" y="2133600"/>
          <p14:tracePt t="100295" x="2216150" y="2171700"/>
          <p14:tracePt t="100313" x="2171700" y="2216150"/>
          <p14:tracePt t="100328" x="2146300" y="2260600"/>
          <p14:tracePt t="100346" x="2127250" y="2298700"/>
          <p14:tracePt t="100361" x="2120900" y="2336800"/>
          <p14:tracePt t="100380" x="2133600" y="2374900"/>
          <p14:tracePt t="100397" x="2165350" y="2406650"/>
          <p14:tracePt t="100414" x="2190750" y="2438400"/>
          <p14:tracePt t="100427" x="2222500" y="2463800"/>
          <p14:tracePt t="100445" x="2247900" y="2489200"/>
          <p14:tracePt t="100462" x="2286000" y="2520950"/>
          <p14:tracePt t="100463" x="2305050" y="2533650"/>
          <p14:tracePt t="100478" x="2336800" y="2546350"/>
          <p14:tracePt t="100495" x="2381250" y="2571750"/>
          <p14:tracePt t="100511" x="2406650" y="2584450"/>
          <p14:tracePt t="100528" x="2451100" y="2590800"/>
          <p14:tracePt t="100544" x="2470150" y="2590800"/>
          <p14:tracePt t="100609" x="2470150" y="2597150"/>
          <p14:tracePt t="100638" x="2470150" y="2603500"/>
          <p14:tracePt t="100690" x="2476500" y="2603500"/>
          <p14:tracePt t="100729" x="2476500" y="2609850"/>
          <p14:tracePt t="100779" x="2463800" y="2622550"/>
          <p14:tracePt t="100798" x="2451100" y="2635250"/>
          <p14:tracePt t="100874" x="2457450" y="2635250"/>
          <p14:tracePt t="100896" x="2470150" y="2635250"/>
          <p14:tracePt t="100912" x="2476500" y="2635250"/>
          <p14:tracePt t="101064" x="2482850" y="2635250"/>
          <p14:tracePt t="101081" x="2482850" y="2628900"/>
          <p14:tracePt t="101322" x="2489200" y="2628900"/>
          <p14:tracePt t="101338" x="2501900" y="2628900"/>
          <p14:tracePt t="101346" x="2520950" y="2622550"/>
          <p14:tracePt t="101353" x="2533650" y="2622550"/>
          <p14:tracePt t="101364" x="2540000" y="2616200"/>
          <p14:tracePt t="101379" x="2552700" y="2616200"/>
          <p14:tracePt t="101620" x="2559050" y="2616200"/>
          <p14:tracePt t="101694" x="2565400" y="2616200"/>
          <p14:tracePt t="101910" x="2571750" y="2616200"/>
          <p14:tracePt t="101918" x="2578100" y="2609850"/>
          <p14:tracePt t="102052" x="2584450" y="2609850"/>
          <p14:tracePt t="102058" x="2584450" y="2603500"/>
          <p14:tracePt t="102119" x="2590800" y="2603500"/>
          <p14:tracePt t="102512" x="2590800" y="2597150"/>
          <p14:tracePt t="102540" x="2597150" y="2597150"/>
          <p14:tracePt t="102587" x="2597150" y="2590800"/>
          <p14:tracePt t="102852" x="2590800" y="2590800"/>
          <p14:tracePt t="102860" x="2578100" y="2584450"/>
          <p14:tracePt t="102867" x="2571750" y="2584450"/>
          <p14:tracePt t="102879" x="2552700" y="2584450"/>
          <p14:tracePt t="102897" x="2514600" y="2578100"/>
          <p14:tracePt t="102914" x="2489200" y="2571750"/>
          <p14:tracePt t="102931" x="2432050" y="2571750"/>
          <p14:tracePt t="102948" x="2368550" y="2571750"/>
          <p14:tracePt t="102963" x="2317750" y="2571750"/>
          <p14:tracePt t="102982" x="2279650" y="2571750"/>
          <p14:tracePt t="102998" x="2266950" y="2578100"/>
          <p14:tracePt t="103016" x="2241550" y="2584450"/>
          <p14:tracePt t="103030" x="2203450" y="2590800"/>
          <p14:tracePt t="103047" x="2089150" y="2603500"/>
          <p14:tracePt t="103064" x="1987550" y="2616200"/>
          <p14:tracePt t="103081" x="1924050" y="2616200"/>
          <p14:tracePt t="103096" x="1860550" y="2622550"/>
          <p14:tracePt t="103113" x="1797050" y="2628900"/>
          <p14:tracePt t="103130" x="1695450" y="2647950"/>
          <p14:tracePt t="103147" x="1600200" y="2673350"/>
          <p14:tracePt t="103163" x="1447800" y="2705100"/>
          <p14:tracePt t="103180" x="1276350" y="2736850"/>
          <p14:tracePt t="103197" x="1117600" y="2762250"/>
          <p14:tracePt t="103200" x="1041400" y="2781300"/>
          <p14:tracePt t="103214" x="1003300" y="2787650"/>
          <p14:tracePt t="103230" x="838200" y="2819400"/>
          <p14:tracePt t="103250" x="609600" y="2870200"/>
          <p14:tracePt t="103263" x="501650" y="2921000"/>
          <p14:tracePt t="103281" x="469900" y="2952750"/>
          <p14:tracePt t="103297" x="469900" y="2997200"/>
          <p14:tracePt t="103314" x="482600" y="3035300"/>
          <p14:tracePt t="103330" x="520700" y="3067050"/>
          <p14:tracePt t="103347" x="558800" y="3092450"/>
          <p14:tracePt t="103365" x="615950" y="3143250"/>
          <p14:tracePt t="103380" x="647700" y="3181350"/>
          <p14:tracePt t="103397" x="673100" y="3219450"/>
          <p14:tracePt t="103414" x="698500" y="3263900"/>
          <p14:tracePt t="103430" x="711200" y="3282950"/>
          <p14:tracePt t="103447" x="723900" y="3295650"/>
          <p14:tracePt t="103480" x="730250" y="3295650"/>
          <p14:tracePt t="103497" x="749300" y="3289300"/>
          <p14:tracePt t="103516" x="774700" y="3270250"/>
          <p14:tracePt t="103531" x="819150" y="3263900"/>
          <p14:tracePt t="103550" x="882650" y="3276600"/>
          <p14:tracePt t="103563" x="895350" y="3282950"/>
          <p14:tracePt t="103581" x="920750" y="3295650"/>
          <p14:tracePt t="103582" x="927100" y="3295650"/>
          <p14:tracePt t="103597" x="933450" y="3302000"/>
          <p14:tracePt t="103599" x="946150" y="3302000"/>
          <p14:tracePt t="103614" x="952500" y="3302000"/>
          <p14:tracePt t="103631" x="965200" y="3302000"/>
          <p14:tracePt t="103647" x="977900" y="3295650"/>
          <p14:tracePt t="103665" x="996950" y="3276600"/>
          <p14:tracePt t="103681" x="1009650" y="3270250"/>
          <p14:tracePt t="103698" x="1022350" y="3270250"/>
          <p14:tracePt t="103715" x="1028700" y="3270250"/>
          <p14:tracePt t="103731" x="1035050" y="3270250"/>
          <p14:tracePt t="103748" x="1041400" y="3270250"/>
          <p14:tracePt t="103799" x="1047750" y="3270250"/>
          <p14:tracePt t="103864" x="1054100" y="3263900"/>
          <p14:tracePt t="103871" x="1066800" y="3263900"/>
          <p14:tracePt t="103881" x="1073150" y="3263900"/>
          <p14:tracePt t="103898" x="1155700" y="3282950"/>
          <p14:tracePt t="103916" x="1257300" y="3295650"/>
          <p14:tracePt t="103934" x="1301750" y="3308350"/>
          <p14:tracePt t="103935" x="1308100" y="3308350"/>
          <p14:tracePt t="103948" x="1314450" y="3314700"/>
          <p14:tracePt t="103965" x="1320800" y="3321050"/>
          <p14:tracePt t="104018" x="1327150" y="3321050"/>
          <p14:tracePt t="104030" x="1333500" y="3321050"/>
          <p14:tracePt t="104047" x="1416050" y="3314700"/>
          <p14:tracePt t="104064" x="1581150" y="3314700"/>
          <p14:tracePt t="104083" x="1790700" y="3333750"/>
          <p14:tracePt t="104098" x="1873250" y="3352800"/>
          <p14:tracePt t="104114" x="1885950" y="3359150"/>
          <p14:tracePt t="104131" x="1905000" y="3365500"/>
          <p14:tracePt t="104148" x="1911350" y="3371850"/>
          <p14:tracePt t="104198" x="1924050" y="3371850"/>
          <p14:tracePt t="104214" x="1955800" y="3359150"/>
          <p14:tracePt t="104233" x="2006600" y="3352800"/>
          <p14:tracePt t="104250" x="2070100" y="3340100"/>
          <p14:tracePt t="104266" x="2082800" y="3340100"/>
          <p14:tracePt t="104359" x="2089150" y="3340100"/>
          <p14:tracePt t="104408" x="2095500" y="3333750"/>
          <p14:tracePt t="104417" x="2101850" y="3333750"/>
          <p14:tracePt t="104432" x="2120900" y="3327400"/>
          <p14:tracePt t="104448" x="2139950" y="3327400"/>
          <p14:tracePt t="104465" x="2152650" y="3321050"/>
          <p14:tracePt t="104481" x="2165350" y="3321050"/>
          <p14:tracePt t="104498" x="2178050" y="3321050"/>
          <p14:tracePt t="104515" x="2190750" y="3321050"/>
          <p14:tracePt t="104531" x="2203450" y="3321050"/>
          <p14:tracePt t="104548" x="2216150" y="3314700"/>
          <p14:tracePt t="104565" x="2235200" y="3308350"/>
          <p14:tracePt t="104581" x="2247900" y="3308350"/>
          <p14:tracePt t="104598" x="2254250" y="3302000"/>
          <p14:tracePt t="104648" x="2260600" y="3302000"/>
          <p14:tracePt t="104665" x="2266950" y="3302000"/>
          <p14:tracePt t="104682" x="2286000" y="3289300"/>
          <p14:tracePt t="104698" x="2298700" y="3276600"/>
          <p14:tracePt t="104715" x="2305050" y="3270250"/>
          <p14:tracePt t="104748" x="2305050" y="3263900"/>
          <p14:tracePt t="104764" x="2305050" y="3251200"/>
          <p14:tracePt t="104782" x="2336800" y="3238500"/>
          <p14:tracePt t="104800" x="2368550" y="3232150"/>
          <p14:tracePt t="104815" x="2387600" y="3232150"/>
          <p14:tracePt t="104831" x="2413000" y="3251200"/>
          <p14:tracePt t="104848" x="2438400" y="3270250"/>
          <p14:tracePt t="104865" x="2463800" y="3282950"/>
          <p14:tracePt t="104884" x="2520950" y="3295650"/>
          <p14:tracePt t="104901" x="2565400" y="3295650"/>
          <p14:tracePt t="104915" x="2628900" y="3295650"/>
          <p14:tracePt t="104934" x="2692400" y="3289300"/>
          <p14:tracePt t="104949" x="2794000" y="3289300"/>
          <p14:tracePt t="104967" x="2870200" y="3282950"/>
          <p14:tracePt t="104982" x="2933700" y="3282950"/>
          <p14:tracePt t="105026" x="2940050" y="3282950"/>
          <p14:tracePt t="105055" x="2946400" y="3282950"/>
          <p14:tracePt t="105067" x="2952750" y="3282950"/>
          <p14:tracePt t="105082" x="2959100" y="3289300"/>
          <p14:tracePt t="105100" x="2965450" y="3295650"/>
          <p14:tracePt t="105115" x="2990850" y="3308350"/>
          <p14:tracePt t="105132" x="3009900" y="3321050"/>
          <p14:tracePt t="105148" x="3035300" y="3327400"/>
          <p14:tracePt t="105166" x="3067050" y="3333750"/>
          <p14:tracePt t="105183" x="3111500" y="3333750"/>
          <p14:tracePt t="105198" x="3143250" y="3333750"/>
          <p14:tracePt t="105218" x="3162300" y="3333750"/>
          <p14:tracePt t="105231" x="3181350" y="3333750"/>
          <p14:tracePt t="105248" x="3187700" y="3333750"/>
          <p14:tracePt t="105424" x="3194050" y="3327400"/>
          <p14:tracePt t="105432" x="3194050" y="3321050"/>
          <p14:tracePt t="105440" x="3200400" y="3314700"/>
          <p14:tracePt t="105465" x="3213100" y="3308350"/>
          <p14:tracePt t="105482" x="3213100" y="3302000"/>
          <p14:tracePt t="105499" x="3219450" y="3302000"/>
          <p14:tracePt t="105560" x="3225800" y="3302000"/>
          <p14:tracePt t="105840" x="3232150" y="3302000"/>
          <p14:tracePt t="106103" x="3238500" y="3302000"/>
          <p14:tracePt t="106115" x="3251200" y="3295650"/>
          <p14:tracePt t="106132" x="3282950" y="3282950"/>
          <p14:tracePt t="106150" x="3314700" y="3270250"/>
          <p14:tracePt t="106166" x="3340100" y="3251200"/>
          <p14:tracePt t="106183" x="3371850" y="3238500"/>
          <p14:tracePt t="106200" x="3448050" y="3232150"/>
          <p14:tracePt t="106216" x="3473450" y="3232150"/>
          <p14:tracePt t="106232" x="3587750" y="3232150"/>
          <p14:tracePt t="106249" x="3708400" y="3232150"/>
          <p14:tracePt t="106266" x="3898900" y="3251200"/>
          <p14:tracePt t="106283" x="4070350" y="3282950"/>
          <p14:tracePt t="106300" x="4267200" y="3340100"/>
          <p14:tracePt t="106316" x="4349750" y="3371850"/>
          <p14:tracePt t="106333" x="4362450" y="3384550"/>
          <p14:tracePt t="106350" x="4356100" y="3384550"/>
          <p14:tracePt t="106367" x="4343400" y="3378200"/>
          <p14:tracePt t="106383" x="4324350" y="3365500"/>
          <p14:tracePt t="106401" x="4318000" y="3359150"/>
          <p14:tracePt t="106451" x="4330700" y="3359150"/>
          <p14:tracePt t="106466" x="4337050" y="3359150"/>
          <p14:tracePt t="106525" x="4330700" y="3359150"/>
          <p14:tracePt t="106549" x="4324350" y="3359150"/>
          <p14:tracePt t="106567" x="4318000" y="3346450"/>
          <p14:tracePt t="106583" x="4311650" y="3333750"/>
          <p14:tracePt t="106600" x="4305300" y="3314700"/>
          <p14:tracePt t="106617" x="4305300" y="3302000"/>
          <p14:tracePt t="106878" x="4305300" y="3295650"/>
          <p14:tracePt t="106938" x="4311650" y="3289300"/>
          <p14:tracePt t="106946" x="4318000" y="3289300"/>
          <p14:tracePt t="106962" x="4318000" y="3282950"/>
          <p14:tracePt t="106983" x="4324350" y="3282950"/>
          <p14:tracePt t="107001" x="4330700" y="3282950"/>
          <p14:tracePt t="107017" x="4343400" y="3282950"/>
          <p14:tracePt t="107033" x="4349750" y="3282950"/>
          <p14:tracePt t="107050" x="4362450" y="3282950"/>
          <p14:tracePt t="107309" x="4368800" y="3282950"/>
          <p14:tracePt t="107324" x="4375150" y="3282950"/>
          <p14:tracePt t="107334" x="4381500" y="3282950"/>
          <p14:tracePt t="107341" x="4387850" y="3282950"/>
          <p14:tracePt t="107350" x="4394200" y="3282950"/>
          <p14:tracePt t="107367" x="4400550" y="3282950"/>
          <p14:tracePt t="107557" x="4406900" y="3289300"/>
          <p14:tracePt t="107571" x="4425950" y="3295650"/>
          <p14:tracePt t="107584" x="4438650" y="3295650"/>
          <p14:tracePt t="107601" x="4470400" y="3302000"/>
          <p14:tracePt t="107618" x="4508500" y="3302000"/>
          <p14:tracePt t="107634" x="4552950" y="3302000"/>
          <p14:tracePt t="107651" x="4654550" y="3308350"/>
          <p14:tracePt t="107669" x="4705350" y="3308350"/>
          <p14:tracePt t="107685" x="4743450" y="3302000"/>
          <p14:tracePt t="107701" x="4781550" y="3295650"/>
          <p14:tracePt t="107718" x="4800600" y="3295650"/>
          <p14:tracePt t="107734" x="4813300" y="3295650"/>
          <p14:tracePt t="107752" x="4826000" y="3295650"/>
          <p14:tracePt t="107767" x="4838700" y="3295650"/>
          <p14:tracePt t="107784" x="4851400" y="3289300"/>
          <p14:tracePt t="107843" x="4838700" y="3289300"/>
          <p14:tracePt t="107853" x="4819650" y="3289300"/>
          <p14:tracePt t="107871" x="4768850" y="3289300"/>
          <p14:tracePt t="107887" x="4711700" y="3289300"/>
          <p14:tracePt t="107901" x="4635500" y="3295650"/>
          <p14:tracePt t="107918" x="4533900" y="3308350"/>
          <p14:tracePt t="107934" x="4413250" y="3314700"/>
          <p14:tracePt t="107951" x="4292600" y="3321050"/>
          <p14:tracePt t="107968" x="4171950" y="3327400"/>
          <p14:tracePt t="107985" x="4019550" y="3333750"/>
          <p14:tracePt t="108001" x="3949700" y="3333750"/>
          <p14:tracePt t="108020" x="3829050" y="3346450"/>
          <p14:tracePt t="108037" x="3708400" y="3371850"/>
          <p14:tracePt t="108051" x="3505200" y="3397250"/>
          <p14:tracePt t="108068" x="3206750" y="3397250"/>
          <p14:tracePt t="108086" x="2946400" y="3397250"/>
          <p14:tracePt t="108103" x="2717800" y="3390900"/>
          <p14:tracePt t="108117" x="2597150" y="3378200"/>
          <p14:tracePt t="108134" x="2495550" y="3378200"/>
          <p14:tracePt t="108152" x="2349500" y="3378200"/>
          <p14:tracePt t="108167" x="2203450" y="3378200"/>
          <p14:tracePt t="108185" x="2012950" y="3378200"/>
          <p14:tracePt t="108187" x="1930400" y="3378200"/>
          <p14:tracePt t="108201" x="1854200" y="3378200"/>
          <p14:tracePt t="108218" x="1714500" y="3378200"/>
          <p14:tracePt t="108219" x="1676400" y="3378200"/>
          <p14:tracePt t="108235" x="1651000" y="3378200"/>
          <p14:tracePt t="108275" x="1657350" y="3378200"/>
          <p14:tracePt t="108284" x="1663700" y="3378200"/>
          <p14:tracePt t="108301" x="1682750" y="3378200"/>
          <p14:tracePt t="108319" x="1689100" y="3384550"/>
          <p14:tracePt t="108335" x="1695450" y="3390900"/>
          <p14:tracePt t="108354" x="1695450" y="3397250"/>
          <p14:tracePt t="108414" x="1695450" y="3403600"/>
          <p14:tracePt t="108420" x="1695450" y="3409950"/>
          <p14:tracePt t="108435" x="1689100" y="3409950"/>
          <p14:tracePt t="108453" x="1682750" y="3422650"/>
          <p14:tracePt t="108537" x="1689100" y="3416300"/>
          <p14:tracePt t="108554" x="1695450" y="3416300"/>
          <p14:tracePt t="108562" x="1701800" y="3416300"/>
          <p14:tracePt t="108585" x="1708150" y="3416300"/>
          <p14:tracePt t="108601" x="1714500" y="3416300"/>
          <p14:tracePt t="108620" x="1720850" y="3416300"/>
          <p14:tracePt t="108808" x="1727200" y="3416300"/>
          <p14:tracePt t="108825" x="1733550" y="3416300"/>
          <p14:tracePt t="108834" x="1739900" y="3422650"/>
          <p14:tracePt t="108852" x="1739900" y="3429000"/>
          <p14:tracePt t="108870" x="1746250" y="3435350"/>
          <p14:tracePt t="108962" x="1752600" y="3435350"/>
          <p14:tracePt t="108974" x="1758950" y="3435350"/>
          <p14:tracePt t="109002" x="1765300" y="3435350"/>
          <p14:tracePt t="109284" x="1771650" y="3435350"/>
          <p14:tracePt t="109302" x="1771650" y="3441700"/>
          <p14:tracePt t="109420" x="1778000" y="3441700"/>
          <p14:tracePt t="109440" x="1778000" y="3448050"/>
          <p14:tracePt t="109453" x="1778000" y="3460750"/>
          <p14:tracePt t="109578" x="1784350" y="3460750"/>
          <p14:tracePt t="109666" x="1790700" y="3460750"/>
          <p14:tracePt t="109732" x="1797050" y="3460750"/>
          <p14:tracePt t="109775" x="1803400" y="3460750"/>
          <p14:tracePt t="109790" x="1809750" y="3460750"/>
          <p14:tracePt t="109816" x="1816100" y="3460750"/>
          <p14:tracePt t="109822" x="1816100" y="3467100"/>
          <p14:tracePt t="109965" x="1809750" y="3467100"/>
          <p14:tracePt t="109983" x="1803400" y="3467100"/>
          <p14:tracePt t="110008" x="1797050" y="3467100"/>
          <p14:tracePt t="110036" x="1790700" y="3467100"/>
          <p14:tracePt t="110053" x="1784350" y="3467100"/>
          <p14:tracePt t="110928" x="1797050" y="3467100"/>
          <p14:tracePt t="110933" x="1809750" y="3467100"/>
          <p14:tracePt t="110942" x="1847850" y="3467100"/>
          <p14:tracePt t="110953" x="1898650" y="3467100"/>
          <p14:tracePt t="110971" x="2038350" y="3467100"/>
          <p14:tracePt t="110987" x="2171700" y="3460750"/>
          <p14:tracePt t="111004" x="2235200" y="3454400"/>
          <p14:tracePt t="111020" x="2260600" y="3454400"/>
          <p14:tracePt t="111142" x="2266950" y="3454400"/>
          <p14:tracePt t="111148" x="2273300" y="3454400"/>
          <p14:tracePt t="111156" x="2273300" y="3448050"/>
          <p14:tracePt t="111171" x="2298700" y="3441700"/>
          <p14:tracePt t="111188" x="2305050" y="3441700"/>
          <p14:tracePt t="111204" x="2317750" y="3435350"/>
          <p14:tracePt t="111221" x="2324100" y="3435350"/>
          <p14:tracePt t="111237" x="2336800" y="3435350"/>
          <p14:tracePt t="111254" x="2349500" y="3435350"/>
          <p14:tracePt t="111288" x="2355850" y="3435350"/>
          <p14:tracePt t="111306" x="2362200" y="3435350"/>
          <p14:tracePt t="111321" x="2374900" y="3435350"/>
          <p14:tracePt t="111340" x="2387600" y="3435350"/>
          <p14:tracePt t="111356" x="2406650" y="3435350"/>
          <p14:tracePt t="111370" x="2425700" y="3435350"/>
          <p14:tracePt t="111387" x="2489200" y="3441700"/>
          <p14:tracePt t="111404" x="2597150" y="3467100"/>
          <p14:tracePt t="111420" x="2692400" y="3486150"/>
          <p14:tracePt t="111421" x="2730500" y="3492500"/>
          <p14:tracePt t="111437" x="2800350" y="3498850"/>
          <p14:tracePt t="111453" x="2870200" y="3511550"/>
          <p14:tracePt t="111471" x="2933700" y="3511550"/>
          <p14:tracePt t="111487" x="2965450" y="3511550"/>
          <p14:tracePt t="111504" x="2997200" y="3511550"/>
          <p14:tracePt t="111520" x="3022600" y="3511550"/>
          <p14:tracePt t="111537" x="3067050" y="3505200"/>
          <p14:tracePt t="111554" x="3098800" y="3498850"/>
          <p14:tracePt t="111571" x="3111500" y="3498850"/>
          <p14:tracePt t="111587" x="3124200" y="3498850"/>
          <p14:tracePt t="111604" x="3124200" y="3505200"/>
          <p14:tracePt t="111620" x="3124200" y="3511550"/>
          <p14:tracePt t="112028" x="3130550" y="3511550"/>
          <p14:tracePt t="112042" x="3136900" y="3511550"/>
          <p14:tracePt t="112054" x="3149600" y="3505200"/>
          <p14:tracePt t="112071" x="3175000" y="3498850"/>
          <p14:tracePt t="112087" x="3206750" y="3486150"/>
          <p14:tracePt t="112105" x="3251200" y="3479800"/>
          <p14:tracePt t="112121" x="3295650" y="3479800"/>
          <p14:tracePt t="112140" x="3346450" y="3479800"/>
          <p14:tracePt t="112154" x="3365500" y="3479800"/>
          <p14:tracePt t="112171" x="3397250" y="3473450"/>
          <p14:tracePt t="112187" x="3409950" y="3473450"/>
          <p14:tracePt t="112230" x="3416300" y="3473450"/>
          <p14:tracePt t="112326" x="3422650" y="3473450"/>
          <p14:tracePt t="112402" x="3429000" y="3473450"/>
          <p14:tracePt t="112422" x="3435350" y="3473450"/>
          <p14:tracePt t="112438" x="3448050" y="3467100"/>
          <p14:tracePt t="112455" x="3530600" y="3467100"/>
          <p14:tracePt t="112472" x="3644900" y="3467100"/>
          <p14:tracePt t="112490" x="3778250" y="3467100"/>
          <p14:tracePt t="112505" x="3829050" y="3467100"/>
          <p14:tracePt t="112521" x="3860800" y="3473450"/>
          <p14:tracePt t="112539" x="3867150" y="3473450"/>
          <p14:tracePt t="112638" x="3867150" y="3479800"/>
          <p14:tracePt t="112672" x="3886200" y="3479800"/>
          <p14:tracePt t="112689" x="3905250" y="3479800"/>
          <p14:tracePt t="112706" x="3956050" y="3467100"/>
          <p14:tracePt t="112722" x="3968750" y="3467100"/>
          <p14:tracePt t="112739" x="4032250" y="3467100"/>
          <p14:tracePt t="112757" x="4070350" y="3460750"/>
          <p14:tracePt t="112772" x="4089400" y="3460750"/>
          <p14:tracePt t="112789" x="4114800" y="3460750"/>
          <p14:tracePt t="112805" x="4140200" y="3460750"/>
          <p14:tracePt t="112822" x="4146550" y="3460750"/>
          <p14:tracePt t="112838" x="4152900" y="3460750"/>
          <p14:tracePt t="112872" x="4159250" y="3460750"/>
          <p14:tracePt t="113106" x="4165600" y="3454400"/>
          <p14:tracePt t="113256" x="4171950" y="3454400"/>
          <p14:tracePt t="113813" x="4178300" y="3454400"/>
          <p14:tracePt t="113820" x="4184650" y="3454400"/>
          <p14:tracePt t="113828" x="4191000" y="3454400"/>
          <p14:tracePt t="113839" x="4197350" y="3454400"/>
          <p14:tracePt t="113858" x="4229100" y="3454400"/>
          <p14:tracePt t="113875" x="4267200" y="3454400"/>
          <p14:tracePt t="113892" x="4305300" y="3454400"/>
          <p14:tracePt t="113906" x="4343400" y="3454400"/>
          <p14:tracePt t="113922" x="4381500" y="3454400"/>
          <p14:tracePt t="113939" x="4419600" y="3448050"/>
          <p14:tracePt t="113955" x="4476750" y="3441700"/>
          <p14:tracePt t="113973" x="4502150" y="3441700"/>
          <p14:tracePt t="113990" x="4521200" y="3441700"/>
          <p14:tracePt t="114006" x="4533900" y="3441700"/>
          <p14:tracePt t="114023" x="4546600" y="3441700"/>
          <p14:tracePt t="114039" x="4552950" y="3441700"/>
          <p14:tracePt t="114073" x="4559300" y="3441700"/>
          <p14:tracePt t="114089" x="4572000" y="3441700"/>
          <p14:tracePt t="114106" x="4578350" y="3441700"/>
          <p14:tracePt t="114123" x="4584700" y="3441700"/>
          <p14:tracePt t="114139" x="4591050" y="3441700"/>
          <p14:tracePt t="114156" x="4603750" y="3441700"/>
          <p14:tracePt t="114173" x="4610100" y="3441700"/>
          <p14:tracePt t="114241" x="4597400" y="3448050"/>
          <p14:tracePt t="114257" x="4584700" y="3448050"/>
          <p14:tracePt t="114273" x="4552950" y="3454400"/>
          <p14:tracePt t="114289" x="4508500" y="3460750"/>
          <p14:tracePt t="114291" x="4489450" y="3460750"/>
          <p14:tracePt t="114306" x="4445000" y="3473450"/>
          <p14:tracePt t="114325" x="4254500" y="3524250"/>
          <p14:tracePt t="114339" x="4032250" y="3562350"/>
          <p14:tracePt t="114356" x="3810000" y="3587750"/>
          <p14:tracePt t="114373" x="3613150" y="3606800"/>
          <p14:tracePt t="114391" x="3479800" y="3619500"/>
          <p14:tracePt t="114406" x="3403600" y="3619500"/>
          <p14:tracePt t="114423" x="3314700" y="3619500"/>
          <p14:tracePt t="114439" x="3219450" y="3625850"/>
          <p14:tracePt t="114457" x="3067050" y="3644900"/>
          <p14:tracePt t="114473" x="2800350" y="3651250"/>
          <p14:tracePt t="114489" x="2533650" y="3663950"/>
          <p14:tracePt t="114506" x="2311400" y="3651250"/>
          <p14:tracePt t="114524" x="2165350" y="3638550"/>
          <p14:tracePt t="114525" x="2114550" y="3632200"/>
          <p14:tracePt t="114539" x="2076450" y="3625850"/>
          <p14:tracePt t="114557" x="2051050" y="3625850"/>
          <p14:tracePt t="114573" x="2038350" y="3625850"/>
          <p14:tracePt t="114591" x="2025650" y="3638550"/>
          <p14:tracePt t="114606" x="2006600" y="3644900"/>
          <p14:tracePt t="114624" x="1987550" y="3657600"/>
          <p14:tracePt t="114639" x="1974850" y="3657600"/>
          <p14:tracePt t="114690" x="1981200" y="3657600"/>
          <p14:tracePt t="114706" x="2000250" y="3657600"/>
          <p14:tracePt t="114724" x="2006600" y="3657600"/>
          <p14:tracePt t="114740" x="2012950" y="3663950"/>
          <p14:tracePt t="114757" x="2006600" y="3676650"/>
          <p14:tracePt t="114773" x="2000250" y="3683000"/>
          <p14:tracePt t="114790" x="1993900" y="3683000"/>
          <p14:tracePt t="114807" x="1987550" y="3689350"/>
          <p14:tracePt t="114840" x="1981200" y="3689350"/>
          <p14:tracePt t="114857" x="1943100" y="3689350"/>
          <p14:tracePt t="114873" x="1835150" y="3683000"/>
          <p14:tracePt t="114891" x="1676400" y="3663950"/>
          <p14:tracePt t="114907" x="1511300" y="3632200"/>
          <p14:tracePt t="114924" x="1416050" y="3606800"/>
          <p14:tracePt t="114940" x="1384300" y="3587750"/>
          <p14:tracePt t="114957" x="1384300" y="3581400"/>
          <p14:tracePt t="114974" x="1397000" y="3575050"/>
          <p14:tracePt t="114990" x="1428750" y="3575050"/>
          <p14:tracePt t="115007" x="1460500" y="3575050"/>
          <p14:tracePt t="115009" x="1466850" y="3575050"/>
          <p14:tracePt t="115024" x="1473200" y="3575050"/>
          <p14:tracePt t="115058" x="1485900" y="3575050"/>
          <p14:tracePt t="115074" x="1504950" y="3575050"/>
          <p14:tracePt t="115090" x="1562100" y="3575050"/>
          <p14:tracePt t="115108" x="1587500" y="3575050"/>
          <p14:tracePt t="115124" x="1619250" y="3575050"/>
          <p14:tracePt t="115141" x="1631950" y="3581400"/>
          <p14:tracePt t="115158" x="1631950" y="3587750"/>
          <p14:tracePt t="115230" x="1638300" y="3587750"/>
          <p14:tracePt t="115240" x="1638300" y="3594100"/>
          <p14:tracePt t="115256" x="1638300" y="3600450"/>
          <p14:tracePt t="115274" x="1638300" y="3613150"/>
          <p14:tracePt t="115307" x="1631950" y="3619500"/>
          <p14:tracePt t="115374" x="1625600" y="3625850"/>
          <p14:tracePt t="115391" x="1600200" y="3638550"/>
          <p14:tracePt t="115409" x="1574800" y="3651250"/>
          <p14:tracePt t="115424" x="1524000" y="3670300"/>
          <p14:tracePt t="115440" x="1498600" y="3676650"/>
          <p14:tracePt t="115458" x="1473200" y="3683000"/>
          <p14:tracePt t="115461" x="1466850" y="3689350"/>
          <p14:tracePt t="115474" x="1460500" y="3689350"/>
          <p14:tracePt t="115524" x="1447800" y="3708400"/>
          <p14:tracePt t="115540" x="1435100" y="3721100"/>
          <p14:tracePt t="115558" x="1428750" y="3727450"/>
          <p14:tracePt t="115758" x="1435100" y="3727450"/>
          <p14:tracePt t="115774" x="1447800" y="3727450"/>
          <p14:tracePt t="115791" x="1466850" y="3727450"/>
          <p14:tracePt t="115809" x="1473200" y="3727450"/>
          <p14:tracePt t="115827" x="1479550" y="3721100"/>
          <p14:tracePt t="115840" x="1485900" y="3721100"/>
          <p14:tracePt t="115892" x="1492250" y="3721100"/>
          <p14:tracePt t="115907" x="1498600" y="3714750"/>
          <p14:tracePt t="115952" x="1504950" y="3714750"/>
          <p14:tracePt t="116040" x="1511300" y="3714750"/>
          <p14:tracePt t="116139" x="1517650" y="3714750"/>
          <p14:tracePt t="116145" x="1524000" y="3714750"/>
          <p14:tracePt t="116158" x="1530350" y="3714750"/>
          <p14:tracePt t="116174" x="1536700" y="3708400"/>
          <p14:tracePt t="116244" x="1543050" y="3708400"/>
          <p14:tracePt t="116258" x="1555750" y="3708400"/>
          <p14:tracePt t="116275" x="1593850" y="3708400"/>
          <p14:tracePt t="116291" x="1663700" y="3727450"/>
          <p14:tracePt t="116308" x="1714500" y="3740150"/>
          <p14:tracePt t="116324" x="1733550" y="3746500"/>
          <p14:tracePt t="116342" x="1733550" y="3752850"/>
          <p14:tracePt t="116396" x="1739900" y="3752850"/>
          <p14:tracePt t="116408" x="1746250" y="3752850"/>
          <p14:tracePt t="116424" x="1771650" y="3752850"/>
          <p14:tracePt t="116441" x="1847850" y="3746500"/>
          <p14:tracePt t="116458" x="1949450" y="3740150"/>
          <p14:tracePt t="116475" x="1962150" y="3740150"/>
          <p14:tracePt t="116492" x="2000250" y="3740150"/>
          <p14:tracePt t="116508" x="2006600" y="3740150"/>
          <p14:tracePt t="116548" x="2012950" y="3740150"/>
          <p14:tracePt t="116558" x="2019300" y="3733800"/>
          <p14:tracePt t="116575" x="2051050" y="3733800"/>
          <p14:tracePt t="116591" x="2101850" y="3721100"/>
          <p14:tracePt t="116608" x="2152650" y="3714750"/>
          <p14:tracePt t="116624" x="2222500" y="3702050"/>
          <p14:tracePt t="116642" x="2298700" y="3695700"/>
          <p14:tracePt t="116659" x="2381250" y="3689350"/>
          <p14:tracePt t="116677" x="2457450" y="3683000"/>
          <p14:tracePt t="116692" x="2495550" y="3676650"/>
          <p14:tracePt t="116708" x="2508250" y="3670300"/>
          <p14:tracePt t="116725" x="2514600" y="3670300"/>
          <p14:tracePt t="116742" x="2520950" y="3670300"/>
          <p14:tracePt t="116758" x="2527300" y="3670300"/>
          <p14:tracePt t="116922" x="2527300" y="3676650"/>
          <p14:tracePt t="117101" x="2533650" y="3670300"/>
          <p14:tracePt t="117108" x="2540000" y="3663950"/>
          <p14:tracePt t="117125" x="2559050" y="3663950"/>
          <p14:tracePt t="117144" x="2590800" y="3657600"/>
          <p14:tracePt t="117160" x="2660650" y="3657600"/>
          <p14:tracePt t="117175" x="2781300" y="3663950"/>
          <p14:tracePt t="117193" x="2857500" y="3683000"/>
          <p14:tracePt t="117195" x="2876550" y="3689350"/>
          <p14:tracePt t="117209" x="2889250" y="3695700"/>
          <p14:tracePt t="117225" x="2895600" y="3695700"/>
          <p14:tracePt t="117298" x="2908300" y="3695700"/>
          <p14:tracePt t="117311" x="2914650" y="3695700"/>
          <p14:tracePt t="117328" x="2927350" y="3689350"/>
          <p14:tracePt t="117345" x="2946400" y="3689350"/>
          <p14:tracePt t="117375" x="2952750" y="3689350"/>
          <p14:tracePt t="117392" x="2965450" y="3683000"/>
          <p14:tracePt t="117393" x="2978150" y="3683000"/>
          <p14:tracePt t="117409" x="2990850" y="3683000"/>
          <p14:tracePt t="117410" x="3016250" y="3683000"/>
          <p14:tracePt t="117426" x="3048000" y="3683000"/>
          <p14:tracePt t="117443" x="3086100" y="3683000"/>
          <p14:tracePt t="117460" x="3111500" y="3683000"/>
          <p14:tracePt t="117475" x="3130550" y="3683000"/>
          <p14:tracePt t="117496" x="3143250" y="3683000"/>
          <p14:tracePt t="117508" x="3155950" y="3676650"/>
          <p14:tracePt t="117525" x="3168650" y="3676650"/>
          <p14:tracePt t="117542" x="3181350" y="3676650"/>
          <p14:tracePt t="117560" x="3194050" y="3676650"/>
          <p14:tracePt t="117577" x="3213100" y="3676650"/>
          <p14:tracePt t="117592" x="3232150" y="3676650"/>
          <p14:tracePt t="117609" x="3238500" y="3676650"/>
          <p14:tracePt t="117626" x="3244850" y="3676650"/>
          <p14:tracePt t="117749" x="3251200" y="3676650"/>
          <p14:tracePt t="117755" x="3251200" y="3683000"/>
          <p14:tracePt t="117764" x="3263900" y="3683000"/>
          <p14:tracePt t="117793" x="3276600" y="3683000"/>
          <p14:tracePt t="117810" x="3289300" y="3683000"/>
          <p14:tracePt t="117826" x="3308350" y="3683000"/>
          <p14:tracePt t="117845" x="3460750" y="3702050"/>
          <p14:tracePt t="117860" x="3606800" y="3721100"/>
          <p14:tracePt t="117878" x="3759200" y="3740150"/>
          <p14:tracePt t="117893" x="3879850" y="3752850"/>
          <p14:tracePt t="117909" x="3949700" y="3765550"/>
          <p14:tracePt t="117926" x="3968750" y="3765550"/>
          <p14:tracePt t="117959" x="3975100" y="3765550"/>
          <p14:tracePt t="118034" x="3975100" y="3759200"/>
          <p14:tracePt t="118043" x="3981450" y="3759200"/>
          <p14:tracePt t="118059" x="3987800" y="3752850"/>
          <p14:tracePt t="118076" x="3994150" y="3746500"/>
          <p14:tracePt t="118092" x="4000500" y="3740150"/>
          <p14:tracePt t="118112" x="4006850" y="3733800"/>
          <p14:tracePt t="118126" x="4019550" y="3727450"/>
          <p14:tracePt t="118144" x="4025900" y="3727450"/>
          <p14:tracePt t="118345" x="4019550" y="3733800"/>
          <p14:tracePt t="118406" x="4019550" y="3740150"/>
          <p14:tracePt t="118458" x="4019550" y="3746500"/>
          <p14:tracePt t="118486" x="4019550" y="3752850"/>
          <p14:tracePt t="118512" x="4025900" y="3752850"/>
          <p14:tracePt t="118529" x="4038600" y="3752850"/>
          <p14:tracePt t="118546" x="4051300" y="3752850"/>
          <p14:tracePt t="118563" x="4076700" y="3759200"/>
          <p14:tracePt t="118576" x="4114800" y="3759200"/>
          <p14:tracePt t="118596" x="4165600" y="3759200"/>
          <p14:tracePt t="118609" x="4241800" y="3765550"/>
          <p14:tracePt t="118626" x="4286250" y="3765550"/>
          <p14:tracePt t="118643" x="4337050" y="3765550"/>
          <p14:tracePt t="118660" x="4362450" y="3765550"/>
          <p14:tracePt t="118677" x="4375150" y="3765550"/>
          <p14:tracePt t="118693" x="4381500" y="3765550"/>
          <p14:tracePt t="118840" x="4381500" y="3759200"/>
          <p14:tracePt t="118848" x="4381500" y="3752850"/>
          <p14:tracePt t="118859" x="4387850" y="3746500"/>
          <p14:tracePt t="118877" x="4387850" y="3740150"/>
          <p14:tracePt t="118893" x="4400550" y="3733800"/>
          <p14:tracePt t="118911" x="4419600" y="3721100"/>
          <p14:tracePt t="118927" x="4425950" y="3721100"/>
          <p14:tracePt t="118944" x="4432300" y="3721100"/>
          <p14:tracePt t="118960" x="4483100" y="3721100"/>
          <p14:tracePt t="118977" x="4502150" y="3727450"/>
          <p14:tracePt t="118994" x="4521200" y="3727450"/>
          <p14:tracePt t="119010" x="4540250" y="3727450"/>
          <p14:tracePt t="119027" x="4546600" y="3727450"/>
          <p14:tracePt t="119078" x="4552950" y="3727450"/>
          <p14:tracePt t="119093" x="4559300" y="3727450"/>
          <p14:tracePt t="119111" x="4591050" y="3714750"/>
          <p14:tracePt t="119129" x="4629150" y="3708400"/>
          <p14:tracePt t="119146" x="4654550" y="3708400"/>
          <p14:tracePt t="119160" x="4667250" y="3708400"/>
          <p14:tracePt t="119178" x="4699000" y="3708400"/>
          <p14:tracePt t="119194" x="4730750" y="3708400"/>
          <p14:tracePt t="119210" x="4768850" y="3708400"/>
          <p14:tracePt t="119228" x="4813300" y="3708400"/>
          <p14:tracePt t="119244" x="4838700" y="3714750"/>
          <p14:tracePt t="119260" x="4864100" y="3714750"/>
          <p14:tracePt t="119277" x="4883150" y="3714750"/>
          <p14:tracePt t="119293" x="4902200" y="3714750"/>
          <p14:tracePt t="119310" x="4914900" y="3708400"/>
          <p14:tracePt t="119327" x="4927600" y="3708400"/>
          <p14:tracePt t="119344" x="4946650" y="3708400"/>
          <p14:tracePt t="119361" x="4972050" y="3702050"/>
          <p14:tracePt t="119377" x="4991100" y="3702050"/>
          <p14:tracePt t="119394" x="4997450" y="3702050"/>
          <p14:tracePt t="119411" x="5003800" y="3702050"/>
          <p14:tracePt t="119466" x="5003800" y="3695700"/>
          <p14:tracePt t="119478" x="5010150" y="3695700"/>
          <p14:tracePt t="119494" x="5016500" y="3695700"/>
          <p14:tracePt t="119510" x="5016500" y="3689350"/>
          <p14:tracePt t="119586" x="5022850" y="3689350"/>
          <p14:tracePt t="119614" x="5029200" y="3689350"/>
          <p14:tracePt t="119732" x="5029200" y="3695700"/>
          <p14:tracePt t="119746" x="5022850" y="3695700"/>
          <p14:tracePt t="119754" x="5022850" y="3702050"/>
          <p14:tracePt t="119764" x="5016500" y="3708400"/>
          <p14:tracePt t="119778" x="5010150" y="3714750"/>
          <p14:tracePt t="119795" x="4997450" y="3721100"/>
          <p14:tracePt t="119811" x="4978400" y="3727450"/>
          <p14:tracePt t="119828" x="4965700" y="3727450"/>
          <p14:tracePt t="119846" x="4953000" y="3733800"/>
          <p14:tracePt t="119882" x="4946650" y="3733800"/>
          <p14:tracePt t="119910" x="4940300" y="3733800"/>
          <p14:tracePt t="119928" x="4927600" y="3733800"/>
          <p14:tracePt t="119944" x="4921250" y="3733800"/>
          <p14:tracePt t="119961" x="4908550" y="3733800"/>
          <p14:tracePt t="119979" x="4889500" y="3733800"/>
          <p14:tracePt t="119997" x="4870450" y="3727450"/>
          <p14:tracePt t="120014" x="4851400" y="3727450"/>
          <p14:tracePt t="120030" x="4800600" y="3727450"/>
          <p14:tracePt t="120044" x="4737100" y="3727450"/>
          <p14:tracePt t="120061" x="4641850" y="3727450"/>
          <p14:tracePt t="120079" x="4565650" y="3727450"/>
          <p14:tracePt t="120097" x="4451350" y="3721100"/>
          <p14:tracePt t="120111" x="4432300" y="3721100"/>
          <p14:tracePt t="120129" x="4324350" y="3721100"/>
          <p14:tracePt t="120147" x="4184650" y="3733800"/>
          <p14:tracePt t="120164" x="4025900" y="3740150"/>
          <p14:tracePt t="120179" x="3810000" y="3746500"/>
          <p14:tracePt t="120195" x="3625850" y="3746500"/>
          <p14:tracePt t="120211" x="3359150" y="3714750"/>
          <p14:tracePt t="120228" x="3130550" y="3695700"/>
          <p14:tracePt t="120244" x="2908300" y="3689350"/>
          <p14:tracePt t="120264" x="2660650" y="3683000"/>
          <p14:tracePt t="120281" x="2393950" y="3683000"/>
          <p14:tracePt t="120294" x="2178050" y="3689350"/>
          <p14:tracePt t="120311" x="1993900" y="3702050"/>
          <p14:tracePt t="120328" x="1841500" y="3727450"/>
          <p14:tracePt t="120346" x="1758950" y="3771900"/>
          <p14:tracePt t="120362" x="1708150" y="3816350"/>
          <p14:tracePt t="120378" x="1644650" y="3860800"/>
          <p14:tracePt t="120395" x="1612900" y="3886200"/>
          <p14:tracePt t="120396" x="1562100" y="3905250"/>
          <p14:tracePt t="120411" x="1504950" y="3924300"/>
          <p14:tracePt t="120428" x="1435100" y="3949700"/>
          <p14:tracePt t="120445" x="1422400" y="3962400"/>
          <p14:tracePt t="120495" x="1422400" y="3968750"/>
          <p14:tracePt t="120618" x="1428750" y="3968750"/>
          <p14:tracePt t="120645" x="1428750" y="3962400"/>
          <p14:tracePt t="120730" x="1428750" y="3956050"/>
          <p14:tracePt t="120738" x="1435100" y="3956050"/>
          <p14:tracePt t="120746" x="1441450" y="3949700"/>
          <p14:tracePt t="120762" x="1441450" y="3943350"/>
          <p14:tracePt t="120779" x="1447800" y="3943350"/>
          <p14:tracePt t="120819" x="1447800" y="3937000"/>
          <p14:tracePt t="120868" x="1447800" y="3930650"/>
          <p14:tracePt t="120882" x="1454150" y="3924300"/>
          <p14:tracePt t="120895" x="1460500" y="3917950"/>
          <p14:tracePt t="120911" x="1492250" y="3905250"/>
          <p14:tracePt t="120913" x="1498600" y="3898900"/>
          <p14:tracePt t="120928" x="1511300" y="3892550"/>
          <p14:tracePt t="120946" x="1517650" y="3886200"/>
          <p14:tracePt t="120962" x="1524000" y="3886200"/>
          <p14:tracePt t="120995" x="1530350" y="3879850"/>
          <p14:tracePt t="121012" x="1536700" y="3879850"/>
          <p14:tracePt t="121028" x="1549400" y="3873500"/>
          <p14:tracePt t="121045" x="1574800" y="3867150"/>
          <p14:tracePt t="121063" x="1606550" y="3867150"/>
          <p14:tracePt t="121079" x="1663700" y="3867150"/>
          <p14:tracePt t="121095" x="1682750" y="3867150"/>
          <p14:tracePt t="121113" x="1701800" y="3867150"/>
          <p14:tracePt t="121131" x="1714500" y="3867150"/>
          <p14:tracePt t="121145" x="1727200" y="3867150"/>
          <p14:tracePt t="121179" x="1733550" y="3860800"/>
          <p14:tracePt t="121201" x="1758950" y="3854450"/>
          <p14:tracePt t="121213" x="1771650" y="3848100"/>
          <p14:tracePt t="121228" x="1784350" y="3841750"/>
          <p14:tracePt t="121246" x="1797050" y="3841750"/>
          <p14:tracePt t="121279" x="1803400" y="3841750"/>
          <p14:tracePt t="121337" x="1809750" y="3841750"/>
          <p14:tracePt t="121346" x="1816100" y="3841750"/>
          <p14:tracePt t="121361" x="1828800" y="3841750"/>
          <p14:tracePt t="121381" x="1847850" y="3841750"/>
          <p14:tracePt t="121396" x="1854200" y="3841750"/>
          <p14:tracePt t="121414" x="1860550" y="3841750"/>
          <p14:tracePt t="121544" x="1860550" y="3848100"/>
          <p14:tracePt t="121552" x="1854200" y="3848100"/>
          <p14:tracePt t="121596" x="1854200" y="3854450"/>
          <p14:tracePt t="121613" x="1866900" y="3854450"/>
          <p14:tracePt t="121630" x="1892300" y="3860800"/>
          <p14:tracePt t="121648" x="1962150" y="3873500"/>
          <p14:tracePt t="121663" x="1987550" y="3873500"/>
          <p14:tracePt t="121679" x="2025650" y="3873500"/>
          <p14:tracePt t="121696" x="2051050" y="3873500"/>
          <p14:tracePt t="121713" x="2070100" y="3873500"/>
          <p14:tracePt t="121729" x="2082800" y="3873500"/>
          <p14:tracePt t="121745" x="2095500" y="3873500"/>
          <p14:tracePt t="121762" x="2101850" y="3873500"/>
          <p14:tracePt t="121779" x="2108200" y="3879850"/>
          <p14:tracePt t="121796" x="2114550" y="3879850"/>
          <p14:tracePt t="121813" x="2120900" y="3879850"/>
          <p14:tracePt t="121988" x="2127250" y="3879850"/>
          <p14:tracePt t="121994" x="2133600" y="3879850"/>
          <p14:tracePt t="122002" x="2139950" y="3879850"/>
          <p14:tracePt t="122013" x="2159000" y="3879850"/>
          <p14:tracePt t="122029" x="2165350" y="3879850"/>
          <p14:tracePt t="122047" x="2171700" y="3879850"/>
          <p14:tracePt t="122063" x="2184400" y="3873500"/>
          <p14:tracePt t="122080" x="2228850" y="3860800"/>
          <p14:tracePt t="122096" x="2254250" y="3860800"/>
          <p14:tracePt t="122113" x="2266950" y="3860800"/>
          <p14:tracePt t="122130" x="2279650" y="3860800"/>
          <p14:tracePt t="122147" x="2292350" y="3867150"/>
          <p14:tracePt t="122216" x="2298700" y="3867150"/>
          <p14:tracePt t="122224" x="2305050" y="3867150"/>
          <p14:tracePt t="122232" x="2317750" y="3867150"/>
          <p14:tracePt t="122247" x="2343150" y="3867150"/>
          <p14:tracePt t="122265" x="2425700" y="3867150"/>
          <p14:tracePt t="122282" x="2470150" y="3867150"/>
          <p14:tracePt t="122296" x="2508250" y="3867150"/>
          <p14:tracePt t="122313" x="2533650" y="3867150"/>
          <p14:tracePt t="122330" x="2546350" y="3867150"/>
          <p14:tracePt t="122349" x="2565400" y="3860800"/>
          <p14:tracePt t="122362" x="2584450" y="3860800"/>
          <p14:tracePt t="122380" x="2616200" y="3854450"/>
          <p14:tracePt t="122396" x="2635250" y="3848100"/>
          <p14:tracePt t="122413" x="2654300" y="3841750"/>
          <p14:tracePt t="122473" x="2660650" y="3841750"/>
          <p14:tracePt t="122652" x="2654300" y="3841750"/>
          <p14:tracePt t="122660" x="2647950" y="3841750"/>
          <p14:tracePt t="122668" x="2635250" y="3841750"/>
          <p14:tracePt t="122680" x="2622550" y="3841750"/>
          <p14:tracePt t="122697" x="2590800" y="3835400"/>
          <p14:tracePt t="122713" x="2552700" y="3822700"/>
          <p14:tracePt t="122729" x="2520950" y="3810000"/>
          <p14:tracePt t="122747" x="2520950" y="3803650"/>
          <p14:tracePt t="122763" x="2540000" y="3790950"/>
          <p14:tracePt t="122780" x="2584450" y="3790950"/>
          <p14:tracePt t="122797" x="2628900" y="3784600"/>
          <p14:tracePt t="122813" x="2667000" y="3784600"/>
          <p14:tracePt t="122829" x="2698750" y="3784600"/>
          <p14:tracePt t="122846" x="2705100" y="3784600"/>
          <p14:tracePt t="122863" x="2705100" y="3778250"/>
          <p14:tracePt t="122949" x="2711450" y="3778250"/>
          <p14:tracePt t="123014" x="2717800" y="3778250"/>
          <p14:tracePt t="123030" x="2724150" y="3778250"/>
          <p14:tracePt t="123038" x="2730500" y="3784600"/>
          <p14:tracePt t="123047" x="2743200" y="3790950"/>
          <p14:tracePt t="123067" x="2749550" y="3797300"/>
          <p14:tracePt t="123083" x="2768600" y="3816350"/>
          <p14:tracePt t="123096" x="2774950" y="3835400"/>
          <p14:tracePt t="123113" x="2787650" y="3860800"/>
          <p14:tracePt t="123130" x="2794000" y="3879850"/>
          <p14:tracePt t="123146" x="2794000" y="3892550"/>
          <p14:tracePt t="123164" x="2794000" y="3898900"/>
          <p14:tracePt t="123248" x="2781300" y="3892550"/>
          <p14:tracePt t="123256" x="2774950" y="3879850"/>
          <p14:tracePt t="123265" x="2768600" y="3873500"/>
          <p14:tracePt t="123280" x="2768600" y="3860800"/>
          <p14:tracePt t="123299" x="2768600" y="3854450"/>
          <p14:tracePt t="123314" x="2768600" y="3848100"/>
          <p14:tracePt t="123330" x="2794000" y="3848100"/>
          <p14:tracePt t="123347" x="2901950" y="3867150"/>
          <p14:tracePt t="123365" x="3028950" y="3892550"/>
          <p14:tracePt t="123380" x="3162300" y="3917950"/>
          <p14:tracePt t="123397" x="3346450" y="3949700"/>
          <p14:tracePt t="123414" x="3498850" y="3968750"/>
          <p14:tracePt t="123415" x="3568700" y="3981450"/>
          <p14:tracePt t="123430" x="3613150" y="3981450"/>
          <p14:tracePt t="123431" x="3651250" y="3987800"/>
          <p14:tracePt t="123447" x="3695700" y="3987800"/>
          <p14:tracePt t="123480" x="3695700" y="3981450"/>
          <p14:tracePt t="123497" x="3695700" y="3968750"/>
          <p14:tracePt t="123514" x="3689350" y="3968750"/>
          <p14:tracePt t="123566" x="3689350" y="3962400"/>
          <p14:tracePt t="123599" x="3702050" y="3956050"/>
          <p14:tracePt t="123614" x="3708400" y="3956050"/>
          <p14:tracePt t="124138" x="3708400" y="3949700"/>
          <p14:tracePt t="124166" x="3714750" y="3949700"/>
          <p14:tracePt t="124191" x="3714750" y="3943350"/>
          <p14:tracePt t="124198" x="3721100" y="3943350"/>
          <p14:tracePt t="124215" x="3727450" y="3943350"/>
          <p14:tracePt t="124232" x="3727450" y="3937000"/>
          <p14:tracePt t="124248" x="3740150" y="3937000"/>
          <p14:tracePt t="124265" x="3746500" y="3930650"/>
          <p14:tracePt t="124281" x="3765550" y="3930650"/>
          <p14:tracePt t="124297" x="3784600" y="3924300"/>
          <p14:tracePt t="124314" x="3803650" y="3917950"/>
          <p14:tracePt t="124331" x="3829050" y="3917950"/>
          <p14:tracePt t="124348" x="3848100" y="3917950"/>
          <p14:tracePt t="124365" x="3873500" y="3917950"/>
          <p14:tracePt t="124383" x="3892550" y="3917950"/>
          <p14:tracePt t="124398" x="3911600" y="3911600"/>
          <p14:tracePt t="124416" x="3937000" y="3911600"/>
          <p14:tracePt t="124431" x="3943350" y="3911600"/>
          <p14:tracePt t="124448" x="3962400" y="3905250"/>
          <p14:tracePt t="124465" x="3975100" y="3905250"/>
          <p14:tracePt t="124481" x="3987800" y="3905250"/>
          <p14:tracePt t="124498" x="4013200" y="3905250"/>
          <p14:tracePt t="124515" x="4025900" y="3905250"/>
          <p14:tracePt t="124532" x="4044950" y="3905250"/>
          <p14:tracePt t="124549" x="4064000" y="3905250"/>
          <p14:tracePt t="124567" x="4076700" y="3905250"/>
          <p14:tracePt t="124581" x="4089400" y="3905250"/>
          <p14:tracePt t="124600" x="4108450" y="3905250"/>
          <p14:tracePt t="124615" x="4114800" y="3905250"/>
          <p14:tracePt t="124631" x="4127500" y="3898900"/>
          <p14:tracePt t="124648" x="4140200" y="3898900"/>
          <p14:tracePt t="124666" x="4159250" y="3898900"/>
          <p14:tracePt t="124682" x="4171950" y="3898900"/>
          <p14:tracePt t="124698" x="4184650" y="3898900"/>
          <p14:tracePt t="124715" x="4197350" y="3898900"/>
          <p14:tracePt t="124732" x="4216400" y="3892550"/>
          <p14:tracePt t="124749" x="4235450" y="3892550"/>
          <p14:tracePt t="124765" x="4248150" y="3886200"/>
          <p14:tracePt t="124783" x="4260850" y="3886200"/>
          <p14:tracePt t="124798" x="4267200" y="3886200"/>
          <p14:tracePt t="124815" x="4267200" y="3879850"/>
          <p14:tracePt t="124831" x="4273550" y="3879850"/>
          <p14:tracePt t="124916" x="4279900" y="3879850"/>
          <p14:tracePt t="124931" x="4286250" y="3873500"/>
          <p14:tracePt t="124949" x="4292600" y="3873500"/>
          <p14:tracePt t="124965" x="4311650" y="3867150"/>
          <p14:tracePt t="124982" x="4337050" y="3860800"/>
          <p14:tracePt t="124998" x="4343400" y="3860800"/>
          <p14:tracePt t="125015" x="4356100" y="3854450"/>
          <p14:tracePt t="125032" x="4362450" y="3854450"/>
          <p14:tracePt t="125048" x="4368800" y="3854450"/>
          <p14:tracePt t="125126" x="4343400" y="3854450"/>
          <p14:tracePt t="125131" x="4337050" y="3854450"/>
          <p14:tracePt t="125149" x="4267200" y="3873500"/>
          <p14:tracePt t="125165" x="4197350" y="3879850"/>
          <p14:tracePt t="125182" x="4121150" y="3892550"/>
          <p14:tracePt t="125201" x="4013200" y="3905250"/>
          <p14:tracePt t="125218" x="3924300" y="3911600"/>
          <p14:tracePt t="125232" x="3784600" y="3930650"/>
          <p14:tracePt t="125251" x="3657600" y="3949700"/>
          <p14:tracePt t="125265" x="3498850" y="3968750"/>
          <p14:tracePt t="125283" x="3384550" y="3987800"/>
          <p14:tracePt t="125299" x="3257550" y="4000500"/>
          <p14:tracePt t="125316" x="3155950" y="4006850"/>
          <p14:tracePt t="125332" x="2997200" y="4013200"/>
          <p14:tracePt t="125349" x="2857500" y="4025900"/>
          <p14:tracePt t="125366" x="2654300" y="4013200"/>
          <p14:tracePt t="125382" x="2362200" y="4013200"/>
          <p14:tracePt t="125399" x="2197100" y="4013200"/>
          <p14:tracePt t="125415" x="2025650" y="4013200"/>
          <p14:tracePt t="125432" x="1854200" y="4013200"/>
          <p14:tracePt t="125449" x="1708150" y="4013200"/>
          <p14:tracePt t="125467" x="1581150" y="4013200"/>
          <p14:tracePt t="125482" x="1485900" y="4006850"/>
          <p14:tracePt t="125498" x="1422400" y="4006850"/>
          <p14:tracePt t="125516" x="1403350" y="4025900"/>
          <p14:tracePt t="125533" x="1384300" y="4044950"/>
          <p14:tracePt t="125549" x="1377950" y="4070350"/>
          <p14:tracePt t="125566" x="1377950" y="4089400"/>
          <p14:tracePt t="125583" x="1377950" y="4095750"/>
          <p14:tracePt t="125599" x="1377950" y="4102100"/>
          <p14:tracePt t="125908" x="1384300" y="4102100"/>
          <p14:tracePt t="125928" x="1390650" y="4102100"/>
          <p14:tracePt t="125933" x="1397000" y="4095750"/>
          <p14:tracePt t="125949" x="1403350" y="4089400"/>
          <p14:tracePt t="125965" x="1422400" y="4083050"/>
          <p14:tracePt t="126000" x="1428750" y="4083050"/>
          <p14:tracePt t="126088" x="1435100" y="4083050"/>
          <p14:tracePt t="126096" x="1441450" y="4083050"/>
          <p14:tracePt t="126104" x="1441450" y="4076700"/>
          <p14:tracePt t="126115" x="1454150" y="4076700"/>
          <p14:tracePt t="126135" x="1466850" y="4076700"/>
          <p14:tracePt t="126152" x="1479550" y="4076700"/>
          <p14:tracePt t="126168" x="1492250" y="4076700"/>
          <p14:tracePt t="126182" x="1498600" y="4076700"/>
          <p14:tracePt t="126200" x="1530350" y="4076700"/>
          <p14:tracePt t="126216" x="1562100" y="4070350"/>
          <p14:tracePt t="126234" x="1612900" y="4057650"/>
          <p14:tracePt t="126250" x="1670050" y="4057650"/>
          <p14:tracePt t="126266" x="1708150" y="4051300"/>
          <p14:tracePt t="126301" x="1714500" y="4051300"/>
          <p14:tracePt t="126317" x="1720850" y="4051300"/>
          <p14:tracePt t="126377" x="1727200" y="4051300"/>
          <p14:tracePt t="126402" x="1733550" y="4051300"/>
          <p14:tracePt t="126416" x="1739900" y="4051300"/>
          <p14:tracePt t="126434" x="1752600" y="4051300"/>
          <p14:tracePt t="126469" x="1758950" y="4051300"/>
          <p14:tracePt t="126486" x="1771650" y="4051300"/>
          <p14:tracePt t="126500" x="1778000" y="4044950"/>
          <p14:tracePt t="126517" x="1790700" y="4038600"/>
          <p14:tracePt t="126533" x="1797050" y="4038600"/>
          <p14:tracePt t="126550" x="1803400" y="4032250"/>
          <p14:tracePt t="126583" x="1809750" y="4032250"/>
          <p14:tracePt t="126628" x="1809750" y="4038600"/>
          <p14:tracePt t="126742" x="1809750" y="4044950"/>
          <p14:tracePt t="126756" x="1816100" y="4051300"/>
          <p14:tracePt t="126822" x="1816100" y="4057650"/>
          <p14:tracePt t="126846" x="1816100" y="4064000"/>
          <p14:tracePt t="126855" x="1809750" y="4064000"/>
          <p14:tracePt t="126867" x="1803400" y="4070350"/>
          <p14:tracePt t="126885" x="1784350" y="4083050"/>
          <p14:tracePt t="126901" x="1752600" y="4095750"/>
          <p14:tracePt t="126917" x="1746250" y="4095750"/>
          <p14:tracePt t="127051" x="1752600" y="4095750"/>
          <p14:tracePt t="127079" x="1758950" y="4095750"/>
          <p14:tracePt t="127085" x="1758950" y="4089400"/>
          <p14:tracePt t="127100" x="1765300" y="4089400"/>
          <p14:tracePt t="127116" x="1771650" y="4083050"/>
          <p14:tracePt t="127135" x="1784350" y="4083050"/>
          <p14:tracePt t="127151" x="1822450" y="4076700"/>
          <p14:tracePt t="127168" x="1860550" y="4076700"/>
          <p14:tracePt t="127183" x="1905000" y="4089400"/>
          <p14:tracePt t="127201" x="1936750" y="4102100"/>
          <p14:tracePt t="127217" x="1968500" y="4108450"/>
          <p14:tracePt t="127234" x="1987550" y="4114800"/>
          <p14:tracePt t="127251" x="2000250" y="4114800"/>
          <p14:tracePt t="127268" x="2012950" y="4121150"/>
          <p14:tracePt t="127284" x="2019300" y="4121150"/>
          <p14:tracePt t="127301" x="2032000" y="4114800"/>
          <p14:tracePt t="127418" x="2038350" y="4114800"/>
          <p14:tracePt t="127437" x="2038350" y="4108450"/>
          <p14:tracePt t="127451" x="2044700" y="4102100"/>
          <p14:tracePt t="127468" x="2051050" y="4089400"/>
          <p14:tracePt t="127484" x="2051050" y="4083050"/>
          <p14:tracePt t="127500" x="2051050" y="4070350"/>
          <p14:tracePt t="127517" x="2044700" y="4064000"/>
          <p14:tracePt t="127534" x="2044700" y="4057650"/>
          <p14:tracePt t="127550" x="2051050" y="4051300"/>
          <p14:tracePt t="127568" x="2063750" y="4044950"/>
          <p14:tracePt t="127584" x="2089150" y="4032250"/>
          <p14:tracePt t="127605" x="2114550" y="4025900"/>
          <p14:tracePt t="127606" x="2159000" y="4032250"/>
          <p14:tracePt t="127618" x="2209800" y="4038600"/>
          <p14:tracePt t="127634" x="2222500" y="4038600"/>
          <p14:tracePt t="127651" x="2241550" y="4044950"/>
          <p14:tracePt t="127724" x="2247900" y="4044950"/>
          <p14:tracePt t="127736" x="2260600" y="4044950"/>
          <p14:tracePt t="127753" x="2311400" y="4044950"/>
          <p14:tracePt t="127767" x="2343150" y="4044950"/>
          <p14:tracePt t="127784" x="2355850" y="4044950"/>
          <p14:tracePt t="127801" x="2362200" y="4044950"/>
          <p14:tracePt t="127818" x="2368550" y="4044950"/>
          <p14:tracePt t="127834" x="2381250" y="4044950"/>
          <p14:tracePt t="127851" x="2400300" y="4044950"/>
          <p14:tracePt t="127868" x="2425700" y="4038600"/>
          <p14:tracePt t="127885" x="2476500" y="4025900"/>
          <p14:tracePt t="127901" x="2533650" y="4019550"/>
          <p14:tracePt t="127918" x="2603500" y="4006850"/>
          <p14:tracePt t="127934" x="2647950" y="4000500"/>
          <p14:tracePt t="127951" x="2686050" y="3994150"/>
          <p14:tracePt t="127967" x="2711450" y="3994150"/>
          <p14:tracePt t="127985" x="2717800" y="3994150"/>
          <p14:tracePt t="128094" x="2724150" y="3994150"/>
          <p14:tracePt t="128100" x="2724150" y="4000500"/>
          <p14:tracePt t="128119" x="2730500" y="4013200"/>
          <p14:tracePt t="128134" x="2730500" y="4019550"/>
          <p14:tracePt t="128170" x="2730500" y="4025900"/>
          <p14:tracePt t="128348" x="2736850" y="4025900"/>
          <p14:tracePt t="128371" x="2743200" y="4019550"/>
          <p14:tracePt t="128402" x="2743200" y="4013200"/>
          <p14:tracePt t="128497" x="2736850" y="4013200"/>
          <p14:tracePt t="128502" x="2736850" y="4006850"/>
          <p14:tracePt t="128521" x="2730500" y="4006850"/>
          <p14:tracePt t="128534" x="2730500" y="4000500"/>
          <p14:tracePt t="128568" x="2717800" y="4000500"/>
          <p14:tracePt t="128585" x="2705100" y="4006850"/>
          <p14:tracePt t="128712" x="2705100" y="4013200"/>
          <p14:tracePt t="128719" x="2711450" y="4013200"/>
          <p14:tracePt t="128738" x="2736850" y="4013200"/>
          <p14:tracePt t="128752" x="2781300" y="4013200"/>
          <p14:tracePt t="128771" x="2857500" y="4000500"/>
          <p14:tracePt t="128785" x="2921000" y="3994150"/>
          <p14:tracePt t="128802" x="3105150" y="3994150"/>
          <p14:tracePt t="128818" x="3238500" y="3994150"/>
          <p14:tracePt t="128835" x="3321050" y="3994150"/>
          <p14:tracePt t="128852" x="3397250" y="4000500"/>
          <p14:tracePt t="128868" x="3441700" y="4000500"/>
          <p14:tracePt t="128886" x="3460750" y="4000500"/>
          <p14:tracePt t="128901" x="3467100" y="4000500"/>
          <p14:tracePt t="128919" x="3479800" y="4000500"/>
          <p14:tracePt t="128936" x="3505200" y="3994150"/>
          <p14:tracePt t="128952" x="3536950" y="3994150"/>
          <p14:tracePt t="128969" x="3568700" y="3987800"/>
          <p14:tracePt t="128985" x="3600450" y="3987800"/>
          <p14:tracePt t="129002" x="3625850" y="3987800"/>
          <p14:tracePt t="129019" x="3657600" y="3994150"/>
          <p14:tracePt t="129035" x="3708400" y="4013200"/>
          <p14:tracePt t="129052" x="3759200" y="4032250"/>
          <p14:tracePt t="129068" x="3803650" y="4044950"/>
          <p14:tracePt t="129086" x="3835400" y="4051300"/>
          <p14:tracePt t="129102" x="3867150" y="4051300"/>
          <p14:tracePt t="129118" x="3892550" y="4051300"/>
          <p14:tracePt t="129135" x="3930650" y="4051300"/>
          <p14:tracePt t="129154" x="3981450" y="4044950"/>
          <p14:tracePt t="129168" x="4006850" y="4044950"/>
          <p14:tracePt t="129188" x="4038600" y="4038600"/>
          <p14:tracePt t="129202" x="4051300" y="4038600"/>
          <p14:tracePt t="129336" x="4044950" y="4038600"/>
          <p14:tracePt t="129396" x="4038600" y="4038600"/>
          <p14:tracePt t="129412" x="4032250" y="4038600"/>
          <p14:tracePt t="129420" x="4032250" y="4044950"/>
          <p14:tracePt t="129453" x="4025900" y="4044950"/>
          <p14:tracePt t="129534" x="4019550" y="4044950"/>
          <p14:tracePt t="129540" x="4013200" y="4044950"/>
          <p14:tracePt t="129553" x="4006850" y="4044950"/>
          <p14:tracePt t="129586" x="4000500" y="4044950"/>
          <p14:tracePt t="129603" x="3994150" y="4044950"/>
          <p14:tracePt t="129662" x="3987800" y="4044950"/>
          <p14:tracePt t="129677" x="3981450" y="4044950"/>
          <p14:tracePt t="129685" x="3981450" y="4038600"/>
          <p14:tracePt t="129719" x="3975100" y="4038600"/>
          <p14:tracePt t="129768" x="3994150" y="4032250"/>
          <p14:tracePt t="129788" x="4044950" y="4038600"/>
          <p14:tracePt t="129805" x="4133850" y="4044950"/>
          <p14:tracePt t="129822" x="4241800" y="4057650"/>
          <p14:tracePt t="129835" x="4279900" y="4064000"/>
          <p14:tracePt t="129853" x="4318000" y="4070350"/>
          <p14:tracePt t="129886" x="4324350" y="4070350"/>
          <p14:tracePt t="129922" x="4324350" y="4076700"/>
          <p14:tracePt t="129936" x="4337050" y="4083050"/>
          <p14:tracePt t="129955" x="4362450" y="4095750"/>
          <p14:tracePt t="129971" x="4381500" y="4102100"/>
          <p14:tracePt t="129986" x="4394200" y="4102100"/>
          <p14:tracePt t="130003" x="4413250" y="4102100"/>
          <p14:tracePt t="130022" x="4425950" y="4102100"/>
          <p14:tracePt t="130036" x="4438650" y="4102100"/>
          <p14:tracePt t="130053" x="4451350" y="4102100"/>
          <p14:tracePt t="130086" x="4445000" y="4108450"/>
          <p14:tracePt t="130103" x="4356100" y="4121150"/>
          <p14:tracePt t="130120" x="4203700" y="4127500"/>
          <p14:tracePt t="130136" x="4032250" y="4133850"/>
          <p14:tracePt t="130153" x="3841750" y="4140200"/>
          <p14:tracePt t="130169" x="3670300" y="4140200"/>
          <p14:tracePt t="130186" x="3397250" y="4140200"/>
          <p14:tracePt t="130204" x="3187700" y="4146550"/>
          <p14:tracePt t="130220" x="2933700" y="4146550"/>
          <p14:tracePt t="130235" x="2736850" y="4146550"/>
          <p14:tracePt t="130253" x="2501900" y="4152900"/>
          <p14:tracePt t="130269" x="2355850" y="4152900"/>
          <p14:tracePt t="130287" x="2216150" y="4146550"/>
          <p14:tracePt t="130303" x="2019300" y="4152900"/>
          <p14:tracePt t="130320" x="1854200" y="4178300"/>
          <p14:tracePt t="130336" x="1670050" y="4197350"/>
          <p14:tracePt t="130353" x="1485900" y="4210050"/>
          <p14:tracePt t="130369" x="1358900" y="4210050"/>
          <p14:tracePt t="130387" x="1282700" y="4197350"/>
          <p14:tracePt t="130403" x="1263650" y="4197350"/>
          <p14:tracePt t="130422" x="1244600" y="4197350"/>
          <p14:tracePt t="130423" x="1238250" y="4197350"/>
          <p14:tracePt t="130436" x="1225550" y="4197350"/>
          <p14:tracePt t="130453" x="1206500" y="4210050"/>
          <p14:tracePt t="130469" x="1187450" y="4222750"/>
          <p14:tracePt t="130486" x="1168400" y="4229100"/>
          <p14:tracePt t="130487" x="1162050" y="4229100"/>
          <p14:tracePt t="130521" x="1155700" y="4229100"/>
          <p14:tracePt t="130537" x="1143000" y="4229100"/>
          <p14:tracePt t="130554" x="1130300" y="4229100"/>
          <p14:tracePt t="130570" x="1104900" y="4229100"/>
          <p14:tracePt t="130587" x="1098550" y="4229100"/>
          <p14:tracePt t="130626" x="1104900" y="4235450"/>
          <p14:tracePt t="130636" x="1111250" y="4235450"/>
          <p14:tracePt t="130653" x="1143000" y="4235450"/>
          <p14:tracePt t="130670" x="1181100" y="4241800"/>
          <p14:tracePt t="130686" x="1193800" y="4248150"/>
          <p14:tracePt t="130720" x="1206500" y="4254500"/>
          <p14:tracePt t="130737" x="1212850" y="4260850"/>
          <p14:tracePt t="130753" x="1225550" y="4260850"/>
          <p14:tracePt t="130769" x="1238250" y="4254500"/>
          <p14:tracePt t="130786" x="1276350" y="4254500"/>
          <p14:tracePt t="130804" x="1301750" y="4254500"/>
          <p14:tracePt t="130821" x="1308100" y="4254500"/>
          <p14:tracePt t="130883" x="1314450" y="4254500"/>
          <p14:tracePt t="130960" x="1314450" y="4260850"/>
          <p14:tracePt t="130986" x="1314450" y="4267200"/>
          <p14:tracePt t="131003" x="1308100" y="4273550"/>
          <p14:tracePt t="131037" x="1308100" y="4279900"/>
          <p14:tracePt t="131176" x="1308100" y="4286250"/>
          <p14:tracePt t="131184" x="1308100" y="4292600"/>
          <p14:tracePt t="131210" x="1308100" y="4298950"/>
          <p14:tracePt t="131216" x="1314450" y="4298950"/>
          <p14:tracePt t="131237" x="1320800" y="4298950"/>
          <p14:tracePt t="131256" x="1327150" y="4305300"/>
          <p14:tracePt t="131273" x="1352550" y="4305300"/>
          <p14:tracePt t="131289" x="1365250" y="4305300"/>
          <p14:tracePt t="131304" x="1397000" y="4305300"/>
          <p14:tracePt t="131322" x="1447800" y="4305300"/>
          <p14:tracePt t="131340" x="1485900" y="4311650"/>
          <p14:tracePt t="131353" x="1524000" y="4311650"/>
          <p14:tracePt t="131370" x="1555750" y="4311650"/>
          <p14:tracePt t="131388" x="1587500" y="4311650"/>
          <p14:tracePt t="131404" x="1612900" y="4311650"/>
          <p14:tracePt t="131437" x="1619250" y="4311650"/>
          <p14:tracePt t="131471" x="1625600" y="4311650"/>
          <p14:tracePt t="131528" x="1631950" y="4311650"/>
          <p14:tracePt t="131538" x="1638300" y="4305300"/>
          <p14:tracePt t="131554" x="1651000" y="4305300"/>
          <p14:tracePt t="131571" x="1663700" y="4298950"/>
          <p14:tracePt t="131587" x="1670050" y="4298950"/>
          <p14:tracePt t="131625" x="1676400" y="4305300"/>
          <p14:tracePt t="131648" x="1676400" y="4311650"/>
          <p14:tracePt t="131826" x="1682750" y="4311650"/>
          <p14:tracePt t="131831" x="1689100" y="4311650"/>
          <p14:tracePt t="131845" x="1701800" y="4311650"/>
          <p14:tracePt t="131857" x="1714500" y="4311650"/>
          <p14:tracePt t="131871" x="1739900" y="4311650"/>
          <p14:tracePt t="131890" x="1784350" y="4311650"/>
          <p14:tracePt t="131904" x="1803400" y="4311650"/>
          <p14:tracePt t="131922" x="1835150" y="4311650"/>
          <p14:tracePt t="131938" x="1847850" y="4305300"/>
          <p14:tracePt t="131954" x="1860550" y="4298950"/>
          <p14:tracePt t="131971" x="1873250" y="4298950"/>
          <p14:tracePt t="131988" x="1892300" y="4292600"/>
          <p14:tracePt t="132005" x="1905000" y="4292600"/>
          <p14:tracePt t="132148" x="1911350" y="4292600"/>
          <p14:tracePt t="132155" x="1917700" y="4292600"/>
          <p14:tracePt t="132163" x="1924050" y="4292600"/>
          <p14:tracePt t="132188" x="1943100" y="4292600"/>
          <p14:tracePt t="132204" x="1955800" y="4298950"/>
          <p14:tracePt t="132221" x="1968500" y="4298950"/>
          <p14:tracePt t="132239" x="1993900" y="4298950"/>
          <p14:tracePt t="132255" x="2006600" y="4298950"/>
          <p14:tracePt t="132274" x="2032000" y="4298950"/>
          <p14:tracePt t="132290" x="2051050" y="4298950"/>
          <p14:tracePt t="132305" x="2082800" y="4298950"/>
          <p14:tracePt t="132321" x="2120900" y="4292600"/>
          <p14:tracePt t="132338" x="2171700" y="4292600"/>
          <p14:tracePt t="132340" x="2203450" y="4286250"/>
          <p14:tracePt t="132355" x="2247900" y="4286250"/>
          <p14:tracePt t="132372" x="2286000" y="4286250"/>
          <p14:tracePt t="132389" x="2298700" y="4286250"/>
          <p14:tracePt t="132404" x="2311400" y="4286250"/>
          <p14:tracePt t="132422" x="2330450" y="4286250"/>
          <p14:tracePt t="132455" x="2336800" y="4286250"/>
          <p14:tracePt t="132488" x="2343150" y="4286250"/>
          <p14:tracePt t="132521" x="2349500" y="4286250"/>
          <p14:tracePt t="132664" x="2343150" y="4286250"/>
          <p14:tracePt t="132669" x="2336800" y="4286250"/>
          <p14:tracePt t="132679" x="2330450" y="4286250"/>
          <p14:tracePt t="132689" x="2317750" y="4286250"/>
          <p14:tracePt t="132705" x="2305050" y="4286250"/>
          <p14:tracePt t="132723" x="2292350" y="4286250"/>
          <p14:tracePt t="132755" x="2286000" y="4286250"/>
          <p14:tracePt t="132789" x="2286000" y="4279900"/>
          <p14:tracePt t="132898" x="2286000" y="4273550"/>
          <p14:tracePt t="132905" x="2286000" y="4267200"/>
          <p14:tracePt t="132922" x="2292350" y="4260850"/>
          <p14:tracePt t="132938" x="2311400" y="4254500"/>
          <p14:tracePt t="132955" x="2362200" y="4248150"/>
          <p14:tracePt t="132971" x="2393950" y="4254500"/>
          <p14:tracePt t="132988" x="2400300" y="4254500"/>
          <p14:tracePt t="133005" x="2400300" y="4260850"/>
          <p14:tracePt t="133063" x="2406650" y="4260850"/>
          <p14:tracePt t="133078" x="2413000" y="4260850"/>
          <p14:tracePt t="133089" x="2419350" y="4260850"/>
          <p14:tracePt t="133104" x="2438400" y="4254500"/>
          <p14:tracePt t="133122" x="2444750" y="4254500"/>
          <p14:tracePt t="133155" x="2451100" y="4248150"/>
          <p14:tracePt t="133173" x="2463800" y="4248150"/>
          <p14:tracePt t="133178" x="2470150" y="4248150"/>
          <p14:tracePt t="133190" x="2514600" y="4241800"/>
          <p14:tracePt t="133205" x="2533650" y="4241800"/>
          <p14:tracePt t="133223" x="2813050" y="4216400"/>
          <p14:tracePt t="133239" x="3073400" y="4152900"/>
          <p14:tracePt t="133256" x="3352800" y="4064000"/>
          <p14:tracePt t="133272" x="3670300" y="3924300"/>
          <p14:tracePt t="133288" x="3930650" y="3778250"/>
          <p14:tracePt t="133305" x="4229100" y="3575050"/>
          <p14:tracePt t="133323" x="4419600" y="3429000"/>
          <p14:tracePt t="133339" x="4603750" y="3244850"/>
          <p14:tracePt t="133355" x="4699000" y="3117850"/>
          <p14:tracePt t="133372" x="4756150" y="2971800"/>
          <p14:tracePt t="133388" x="4775200" y="2832100"/>
          <p14:tracePt t="133406" x="4781550" y="2654300"/>
          <p14:tracePt t="133422" x="4781550" y="2527300"/>
          <p14:tracePt t="133441" x="4775200" y="2368550"/>
          <p14:tracePt t="133455" x="4775200" y="2336800"/>
          <p14:tracePt t="133474" x="4794250" y="2247900"/>
          <p14:tracePt t="133491" x="4813300" y="2222500"/>
          <p14:tracePt t="133505" x="4832350" y="2203450"/>
          <p14:tracePt t="133522" x="4857750" y="2184400"/>
          <p14:tracePt t="133539" x="4902200" y="2152650"/>
          <p14:tracePt t="133556" x="4940300" y="2120900"/>
          <p14:tracePt t="133572" x="4965700" y="2076450"/>
          <p14:tracePt t="133589" x="4978400" y="2019300"/>
          <p14:tracePt t="133606" x="4978400" y="1974850"/>
          <p14:tracePt t="133624" x="4972050" y="1930400"/>
          <p14:tracePt t="133639" x="4965700" y="1885950"/>
          <p14:tracePt t="133656" x="4965700" y="1847850"/>
          <p14:tracePt t="133672" x="4972050" y="1822450"/>
          <p14:tracePt t="133673" x="4978400" y="1797050"/>
          <p14:tracePt t="133689" x="4984750" y="1765300"/>
          <p14:tracePt t="133707" x="5029200" y="1619250"/>
          <p14:tracePt t="133723" x="5029200" y="1568450"/>
          <p14:tracePt t="133739" x="5022850" y="1524000"/>
          <p14:tracePt t="133756" x="5016500" y="1492250"/>
          <p14:tracePt t="133772" x="5016500" y="1479550"/>
          <p14:tracePt t="133789" x="5016500" y="1473200"/>
          <p14:tracePt t="133859" x="5016500" y="1466850"/>
          <p14:tracePt t="133864" x="5016500" y="1460500"/>
          <p14:tracePt t="133872" x="5016500" y="1447800"/>
          <p14:tracePt t="133889" x="5016500" y="1428750"/>
          <p14:tracePt t="133906" x="5016500" y="1416050"/>
          <p14:tracePt t="133939" x="5016500" y="1409700"/>
          <p14:tracePt t="133956" x="5029200" y="1403350"/>
          <p14:tracePt t="133973" x="5105400" y="1390650"/>
          <p14:tracePt t="133990" x="5175250" y="1365250"/>
          <p14:tracePt t="134008" x="5232400" y="1339850"/>
          <p14:tracePt t="134024" x="5276850" y="1314450"/>
          <p14:tracePt t="134039" x="5302250" y="1295400"/>
          <p14:tracePt t="134056" x="5314950" y="1289050"/>
          <p14:tracePt t="134073" x="5321300" y="1282700"/>
          <p14:tracePt t="134090" x="5334000" y="1282700"/>
          <p14:tracePt t="134107" x="5346700" y="1276350"/>
          <p14:tracePt t="134124" x="5359400" y="1270000"/>
          <p14:tracePt t="134139" x="5378450" y="1257300"/>
          <p14:tracePt t="134159" x="5391150" y="1225550"/>
          <p14:tracePt t="134174" x="5403850" y="1206500"/>
          <p14:tracePt t="134191" x="5416550" y="1193800"/>
          <p14:tracePt t="134206" x="5422900" y="1174750"/>
          <p14:tracePt t="134223" x="5422900" y="1168400"/>
          <p14:tracePt t="134239" x="5391150" y="1155700"/>
          <p14:tracePt t="134256" x="5346700" y="1143000"/>
          <p14:tracePt t="134274" x="5321300" y="1149350"/>
          <p14:tracePt t="137219" x="5327650" y="1149350"/>
          <p14:tracePt t="137228" x="5340350" y="1149350"/>
          <p14:tracePt t="137242" x="5365750" y="1149350"/>
          <p14:tracePt t="137259" x="5511800" y="1111250"/>
          <p14:tracePt t="137277" x="5645150" y="1079500"/>
          <p14:tracePt t="137292" x="5829300" y="1047750"/>
          <p14:tracePt t="137309" x="6007100" y="1016000"/>
          <p14:tracePt t="137326" x="6153150" y="996950"/>
          <p14:tracePt t="137342" x="6248400" y="996950"/>
          <p14:tracePt t="137360" x="6343650" y="996950"/>
          <p14:tracePt t="137376" x="6394450" y="1003300"/>
          <p14:tracePt t="137393" x="6400800" y="1003300"/>
          <p14:tracePt t="138058" x="6400800" y="1016000"/>
          <p14:tracePt t="138066" x="6400800" y="1028700"/>
          <p14:tracePt t="138077" x="6407150" y="1060450"/>
          <p14:tracePt t="138094" x="6426200" y="1136650"/>
          <p14:tracePt t="138112" x="6438900" y="1168400"/>
          <p14:tracePt t="138126" x="6445250" y="1187450"/>
          <p14:tracePt t="138142" x="6445250" y="1206500"/>
          <p14:tracePt t="138159" x="6445250" y="1225550"/>
          <p14:tracePt t="138176" x="6445250" y="1250950"/>
          <p14:tracePt t="138193" x="6400800" y="1301750"/>
          <p14:tracePt t="138210" x="6362700" y="1339850"/>
          <p14:tracePt t="138227" x="6343650" y="1371600"/>
          <p14:tracePt t="138244" x="6337300" y="1384300"/>
          <p14:tracePt t="138315" x="6343650" y="1384300"/>
          <p14:tracePt t="138323" x="6343650" y="1377950"/>
          <p14:tracePt t="138345" x="6356350" y="1371600"/>
          <p14:tracePt t="138360" x="6388100" y="1339850"/>
          <p14:tracePt t="138378" x="6413500" y="1295400"/>
          <p14:tracePt t="138395" x="6432550" y="1225550"/>
          <p14:tracePt t="138410" x="6432550" y="1174750"/>
          <p14:tracePt t="138426" x="6432550" y="1143000"/>
          <p14:tracePt t="138444" x="6432550" y="1117600"/>
          <p14:tracePt t="138461" x="6432550" y="1111250"/>
          <p14:tracePt t="138477" x="6438900" y="1098550"/>
          <p14:tracePt t="138493" x="6438900" y="1085850"/>
          <p14:tracePt t="138510" x="6438900" y="1066800"/>
          <p14:tracePt t="138526" x="6426200" y="1047750"/>
          <p14:tracePt t="138543" x="6419850" y="1041400"/>
          <p14:tracePt t="138560" x="6413500" y="1028700"/>
          <p14:tracePt t="138576" x="6407150" y="1028700"/>
          <p14:tracePt t="138593" x="6400800" y="1022350"/>
          <p14:tracePt t="138610" x="6394450" y="1022350"/>
          <p14:tracePt t="138643" x="6394450" y="1009650"/>
          <p14:tracePt t="138662" x="6381750" y="1003300"/>
          <p14:tracePt t="138678" x="6362700" y="990600"/>
          <p14:tracePt t="138693" x="6305550" y="971550"/>
          <p14:tracePt t="138709" x="6267450" y="958850"/>
          <p14:tracePt t="138726" x="6235700" y="952500"/>
          <p14:tracePt t="138744" x="6216650" y="971550"/>
          <p14:tracePt t="138759" x="6216650" y="1028700"/>
          <p14:tracePt t="138779" x="6242050" y="1162050"/>
          <p14:tracePt t="138793" x="6248400" y="1212850"/>
          <p14:tracePt t="138810" x="6254750" y="1295400"/>
          <p14:tracePt t="138828" x="6146800" y="1485900"/>
          <p14:tracePt t="138843" x="6057900" y="1562100"/>
          <p14:tracePt t="138861" x="5638800" y="1765300"/>
          <p14:tracePt t="138877" x="5314950" y="1949450"/>
          <p14:tracePt t="138894" x="5048250" y="2139950"/>
          <p14:tracePt t="138910" x="4781550" y="2374900"/>
          <p14:tracePt t="138927" x="4533900" y="2609850"/>
          <p14:tracePt t="138944" x="4286250" y="2819400"/>
          <p14:tracePt t="138960" x="3879850" y="3079750"/>
          <p14:tracePt t="138977" x="3429000" y="3282950"/>
          <p14:tracePt t="138993" x="2914650" y="3441700"/>
          <p14:tracePt t="139011" x="2444750" y="3536950"/>
          <p14:tracePt t="139027" x="1720850" y="3625850"/>
          <p14:tracePt t="139044" x="1314450" y="3651250"/>
          <p14:tracePt t="139060" x="1003300" y="3670300"/>
          <p14:tracePt t="139079" x="768350" y="3695700"/>
          <p14:tracePt t="139093" x="698500" y="3708400"/>
          <p14:tracePt t="139110" x="565150" y="3733800"/>
          <p14:tracePt t="139127" x="508000" y="3746500"/>
          <p14:tracePt t="139144" x="482600" y="3746500"/>
          <p14:tracePt t="139178" x="482600" y="3740150"/>
          <p14:tracePt t="139210" x="469900" y="3733800"/>
          <p14:tracePt t="139227" x="444500" y="3727450"/>
          <p14:tracePt t="139244" x="387350" y="3727450"/>
          <p14:tracePt t="139261" x="304800" y="3727450"/>
          <p14:tracePt t="139277" x="222250" y="3727450"/>
          <p14:tracePt t="139294" x="165100" y="3721100"/>
          <p14:tracePt t="139311" x="146050" y="3714750"/>
          <p14:tracePt t="139327" x="139700" y="3714750"/>
          <p14:tracePt t="139344" x="139700" y="3702050"/>
          <p14:tracePt t="139362" x="171450" y="3644900"/>
          <p14:tracePt t="139377" x="190500" y="3619500"/>
          <p14:tracePt t="139394" x="241300" y="3556000"/>
          <p14:tracePt t="139411" x="342900" y="3454400"/>
          <p14:tracePt t="139428" x="419100" y="3397250"/>
          <p14:tracePt t="139447" x="488950" y="3352800"/>
          <p14:tracePt t="139465" x="514350" y="3333750"/>
          <p14:tracePt t="139477" x="514350" y="3321050"/>
          <p14:tracePt t="139494" x="514350" y="3308350"/>
          <p14:tracePt t="139510" x="508000" y="3295650"/>
          <p14:tracePt t="139528" x="501650" y="3282950"/>
          <p14:tracePt t="139544" x="488950" y="3270250"/>
          <p14:tracePt t="139561" x="488950" y="3257550"/>
          <p14:tracePt t="139596" x="495300" y="3257550"/>
          <p14:tracePt t="139611" x="520700" y="3263900"/>
          <p14:tracePt t="139628" x="552450" y="3276600"/>
          <p14:tracePt t="139644" x="615950" y="3302000"/>
          <p14:tracePt t="139662" x="692150" y="3314700"/>
          <p14:tracePt t="139678" x="774700" y="3314700"/>
          <p14:tracePt t="139694" x="876300" y="3295650"/>
          <p14:tracePt t="139711" x="920750" y="3257550"/>
          <p14:tracePt t="139728" x="927100" y="3232150"/>
          <p14:tracePt t="139746" x="901700" y="3194050"/>
          <p14:tracePt t="139764" x="869950" y="3168650"/>
          <p14:tracePt t="139777" x="857250" y="3162300"/>
          <p14:tracePt t="139796" x="793750" y="3098800"/>
          <p14:tracePt t="139813" x="730250" y="3054350"/>
          <p14:tracePt t="139827" x="660400" y="2990850"/>
          <p14:tracePt t="139846" x="609600" y="2946400"/>
          <p14:tracePt t="139864" x="565150" y="2927350"/>
          <p14:tracePt t="139877" x="508000" y="2927350"/>
          <p14:tracePt t="139895" x="425450" y="2927350"/>
          <p14:tracePt t="139912" x="336550" y="2933700"/>
          <p14:tracePt t="139929" x="260350" y="2940050"/>
          <p14:tracePt t="139944" x="222250" y="2946400"/>
          <p14:tracePt t="139960" x="209550" y="2959100"/>
          <p14:tracePt t="139978" x="215900" y="2984500"/>
          <p14:tracePt t="139994" x="273050" y="3060700"/>
          <p14:tracePt t="140011" x="368300" y="3168650"/>
          <p14:tracePt t="140027" x="444500" y="3238500"/>
          <p14:tracePt t="140045" x="527050" y="3270250"/>
          <p14:tracePt t="140061" x="673100" y="3276600"/>
          <p14:tracePt t="140078" x="806450" y="3263900"/>
          <p14:tracePt t="140094" x="920750" y="3219450"/>
          <p14:tracePt t="140111" x="990600" y="3162300"/>
          <p14:tracePt t="140128" x="1035050" y="3079750"/>
          <p14:tracePt t="140144" x="1035050" y="3028950"/>
          <p14:tracePt t="140161" x="1003300" y="2990850"/>
          <p14:tracePt t="140180" x="958850" y="2965450"/>
          <p14:tracePt t="140195" x="901700" y="2952750"/>
          <p14:tracePt t="140211" x="812800" y="2959100"/>
          <p14:tracePt t="140213" x="768350" y="2971800"/>
          <p14:tracePt t="140228" x="723900" y="2984500"/>
          <p14:tracePt t="140245" x="596900" y="3022600"/>
          <p14:tracePt t="140262" x="571500" y="3028950"/>
          <p14:tracePt t="140279" x="565150" y="3048000"/>
          <p14:tracePt t="140294" x="628650" y="3060700"/>
          <p14:tracePt t="140311" x="755650" y="3067050"/>
          <p14:tracePt t="140328" x="927100" y="3067050"/>
          <p14:tracePt t="140344" x="1111250" y="3060700"/>
          <p14:tracePt t="140361" x="1460500" y="3060700"/>
          <p14:tracePt t="140378" x="1841500" y="3067050"/>
          <p14:tracePt t="140395" x="2286000" y="3073400"/>
          <p14:tracePt t="140412" x="2711450" y="3054350"/>
          <p14:tracePt t="140427" x="3060700" y="3009900"/>
          <p14:tracePt t="140445" x="3403600" y="2940050"/>
          <p14:tracePt t="140461" x="3689350" y="2851150"/>
          <p14:tracePt t="140479" x="3937000" y="2730500"/>
          <p14:tracePt t="140494" x="3981450" y="2698750"/>
          <p14:tracePt t="140512" x="4114800" y="2628900"/>
          <p14:tracePt t="140528" x="4248150" y="2597150"/>
          <p14:tracePt t="140547" x="4425950" y="2559050"/>
          <p14:tracePt t="140561" x="4603750" y="2514600"/>
          <p14:tracePt t="140578" x="4806950" y="2444750"/>
          <p14:tracePt t="140597" x="4984750" y="2355850"/>
          <p14:tracePt t="140612" x="5111750" y="2286000"/>
          <p14:tracePt t="140628" x="5213350" y="2235200"/>
          <p14:tracePt t="140645" x="5372100" y="2184400"/>
          <p14:tracePt t="140664" x="5524500" y="2133600"/>
          <p14:tracePt t="140678" x="5664200" y="2070100"/>
          <p14:tracePt t="140698" x="5822950" y="1936750"/>
          <p14:tracePt t="140711" x="5892800" y="1816100"/>
          <p14:tracePt t="140729" x="5918200" y="1733550"/>
          <p14:tracePt t="140745" x="5943600" y="1682750"/>
          <p14:tracePt t="140762" x="5949950" y="1670050"/>
          <p14:tracePt t="140778" x="5988050" y="1663700"/>
          <p14:tracePt t="140796" x="6026150" y="1657350"/>
          <p14:tracePt t="140811" x="6064250" y="1631950"/>
          <p14:tracePt t="140829" x="6102350" y="1600200"/>
          <p14:tracePt t="140845" x="6153150" y="1536700"/>
          <p14:tracePt t="140862" x="6216650" y="1454150"/>
          <p14:tracePt t="140879" x="6318250" y="1365250"/>
          <p14:tracePt t="140894" x="6477000" y="1276350"/>
          <p14:tracePt t="140912" x="6673850" y="1231900"/>
          <p14:tracePt t="140929" x="6832600" y="1212850"/>
          <p14:tracePt t="140945" x="6946900" y="1212850"/>
          <p14:tracePt t="140962" x="7016750" y="1238250"/>
          <p14:tracePt t="140980" x="7023100" y="1250950"/>
          <p14:tracePt t="140995" x="7029450" y="1257300"/>
          <p14:tracePt t="141014" x="7035800" y="1257300"/>
          <p14:tracePt t="141032" x="7048500" y="1263650"/>
          <p14:tracePt t="141045" x="7080250" y="1263650"/>
          <p14:tracePt t="141062" x="7131050" y="1263650"/>
          <p14:tracePt t="141079" x="7169150" y="1263650"/>
          <p14:tracePt t="141095" x="7219950" y="1270000"/>
          <p14:tracePt t="141112" x="7277100" y="1282700"/>
          <p14:tracePt t="141129" x="7327900" y="1282700"/>
          <p14:tracePt t="141145" x="7404100" y="1257300"/>
          <p14:tracePt t="141161" x="7543800" y="1193800"/>
          <p14:tracePt t="141179" x="7639050" y="1136650"/>
          <p14:tracePt t="141196" x="7721600" y="1073150"/>
          <p14:tracePt t="141217" x="7747000" y="1060450"/>
          <p14:tracePt t="141229" x="7778750" y="1054100"/>
          <p14:tracePt t="141247" x="7797800" y="1047750"/>
          <p14:tracePt t="141280" x="7810500" y="1041400"/>
          <p14:tracePt t="141312" x="7816850" y="1028700"/>
          <p14:tracePt t="141329" x="7835900" y="1022350"/>
          <p14:tracePt t="141346" x="7854950" y="1016000"/>
          <p14:tracePt t="141362" x="7956550" y="1016000"/>
          <p14:tracePt t="141381" x="8045450" y="1047750"/>
          <p14:tracePt t="141396" x="8096250" y="1079500"/>
          <p14:tracePt t="141412" x="8108950" y="1098550"/>
          <p14:tracePt t="141429" x="8115300" y="1104900"/>
          <p14:tracePt t="141462" x="8134350" y="1092200"/>
          <p14:tracePt t="141479" x="8172450" y="1060450"/>
          <p14:tracePt t="141496" x="8223250" y="1022350"/>
          <p14:tracePt t="141497" x="8235950" y="1009650"/>
          <p14:tracePt t="141512" x="8248650" y="996950"/>
          <p14:tracePt t="141513" x="8255000" y="996950"/>
          <p14:tracePt t="141528" x="8261350" y="996950"/>
          <p14:tracePt t="141547" x="8274050" y="996950"/>
          <p14:tracePt t="141562" x="8274050" y="1009650"/>
          <p14:tracePt t="141644" x="8267700" y="1009650"/>
          <p14:tracePt t="141652" x="8255000" y="1009650"/>
          <p14:tracePt t="141663" x="8242300" y="1009650"/>
          <p14:tracePt t="142482" x="8235950" y="1009650"/>
          <p14:tracePt t="142497" x="8223250" y="1009650"/>
          <p14:tracePt t="142514" x="8223250" y="1003300"/>
          <p14:tracePt t="142530" x="8229600" y="996950"/>
          <p14:tracePt t="142547" x="8299450" y="984250"/>
          <p14:tracePt t="142564" x="8382000" y="977900"/>
          <p14:tracePt t="142581" x="8528050" y="977900"/>
          <p14:tracePt t="142597" x="8674100" y="990600"/>
          <p14:tracePt t="142613" x="8813800" y="996950"/>
          <p14:tracePt t="142630" x="8902700" y="1003300"/>
          <p14:tracePt t="142646" x="8959850" y="1009650"/>
          <p14:tracePt t="142663" x="8978900" y="1009650"/>
          <p14:tracePt t="142696" x="8985250" y="1003300"/>
          <p14:tracePt t="142729" x="8997950" y="1003300"/>
          <p14:tracePt t="142746" x="9004300" y="1016000"/>
          <p14:tracePt t="142763" x="9029700" y="1028700"/>
          <p14:tracePt t="142779" x="9048750" y="1028700"/>
          <p14:tracePt t="142796" x="9061450" y="1028700"/>
          <p14:tracePt t="142813" x="9074150" y="1028700"/>
          <p14:tracePt t="142830" x="9086850" y="1028700"/>
          <p14:tracePt t="142847" x="9137650" y="1022350"/>
          <p14:tracePt t="142863" x="9194800" y="1028700"/>
          <p14:tracePt t="142880" x="9378950" y="1041400"/>
          <p14:tracePt t="142896" x="9474200" y="1041400"/>
          <p14:tracePt t="142913" x="9569450" y="1035050"/>
          <p14:tracePt t="142930" x="9620250" y="1028700"/>
          <p14:tracePt t="142946" x="9645650" y="1016000"/>
          <p14:tracePt t="142963" x="9658350" y="1009650"/>
          <p14:tracePt t="142980" x="9671050" y="1009650"/>
          <p14:tracePt t="142996" x="9683750" y="1009650"/>
          <p14:tracePt t="143014" x="9715500" y="1009650"/>
          <p14:tracePt t="143031" x="9740900" y="1009650"/>
          <p14:tracePt t="143047" x="9759950" y="1009650"/>
          <p14:tracePt t="143064" x="9766300" y="1003300"/>
          <p14:tracePt t="143081" x="9791700" y="996950"/>
          <p14:tracePt t="143097" x="9804400" y="990600"/>
          <p14:tracePt t="143113" x="9829800" y="977900"/>
          <p14:tracePt t="143115" x="9836150" y="977900"/>
          <p14:tracePt t="143130" x="9848850" y="965200"/>
          <p14:tracePt t="143147" x="9861550" y="952500"/>
          <p14:tracePt t="143181" x="9880600" y="933450"/>
          <p14:tracePt t="143198" x="9880600" y="927100"/>
          <p14:tracePt t="143214" x="9880600" y="920750"/>
          <p14:tracePt t="143260" x="9874250" y="920750"/>
          <p14:tracePt t="143268" x="9867900" y="914400"/>
          <p14:tracePt t="143284" x="9855200" y="908050"/>
          <p14:tracePt t="143298" x="9848850" y="908050"/>
          <p14:tracePt t="143316" x="9804400" y="889000"/>
          <p14:tracePt t="143333" x="9766300" y="882650"/>
          <p14:tracePt t="143350" x="9734550" y="876300"/>
          <p14:tracePt t="143364" x="9715500" y="869950"/>
          <p14:tracePt t="143380" x="9690100" y="869950"/>
          <p14:tracePt t="143397" x="9652000" y="869950"/>
          <p14:tracePt t="143414" x="9607550" y="869950"/>
          <p14:tracePt t="143430" x="9537700" y="869950"/>
          <p14:tracePt t="143447" x="9480550" y="869950"/>
          <p14:tracePt t="143464" x="9417050" y="863600"/>
          <p14:tracePt t="143481" x="9378950" y="863600"/>
          <p14:tracePt t="143498" x="9353550" y="863600"/>
          <p14:tracePt t="143514" x="9340850" y="863600"/>
          <p14:tracePt t="143530" x="9321800" y="869950"/>
          <p14:tracePt t="143548" x="9271000" y="895350"/>
          <p14:tracePt t="143564" x="9188450" y="927100"/>
          <p14:tracePt t="143581" x="9093200" y="952500"/>
          <p14:tracePt t="143598" x="8972550" y="977900"/>
          <p14:tracePt t="143615" x="8718550" y="1016000"/>
          <p14:tracePt t="143631" x="8553450" y="1041400"/>
          <p14:tracePt t="143648" x="8439150" y="1066800"/>
          <p14:tracePt t="143664" x="8248650" y="1117600"/>
          <p14:tracePt t="143681" x="7943850" y="1231900"/>
          <p14:tracePt t="143698" x="7632700" y="1346200"/>
          <p14:tracePt t="143714" x="7283450" y="1466850"/>
          <p14:tracePt t="143731" x="6915150" y="1574800"/>
          <p14:tracePt t="143748" x="6546850" y="1657350"/>
          <p14:tracePt t="143765" x="6191250" y="1739900"/>
          <p14:tracePt t="143781" x="5695950" y="1841500"/>
          <p14:tracePt t="143798" x="5581650" y="1866900"/>
          <p14:tracePt t="143814" x="5289550" y="1911350"/>
          <p14:tracePt t="143831" x="4857750" y="1924050"/>
          <p14:tracePt t="143847" x="4762500" y="1911350"/>
          <p14:tracePt t="143865" x="4521200" y="1860550"/>
          <p14:tracePt t="143883" x="4413250" y="1828800"/>
          <p14:tracePt t="143899" x="4343400" y="1816100"/>
          <p14:tracePt t="143914" x="4330700" y="1816100"/>
          <p14:tracePt t="143933" x="4330700" y="1828800"/>
          <p14:tracePt t="143950" x="4330700" y="1835150"/>
          <p14:tracePt t="143964" x="4343400" y="1835150"/>
          <p14:tracePt t="143984" x="4362450" y="1790700"/>
          <p14:tracePt t="143997" x="4362450" y="1758950"/>
          <p14:tracePt t="144015" x="4343400" y="1651000"/>
          <p14:tracePt t="144031" x="4311650" y="1600200"/>
          <p14:tracePt t="144050" x="4279900" y="1568450"/>
          <p14:tracePt t="144064" x="4254500" y="1549400"/>
          <p14:tracePt t="144080" x="4248150" y="1543050"/>
          <p14:tracePt t="144099" x="4197350" y="1543050"/>
          <p14:tracePt t="144117" x="4102100" y="1549400"/>
          <p14:tracePt t="144131" x="3975100" y="1568450"/>
          <p14:tracePt t="144150" x="3727450" y="1606550"/>
          <p14:tracePt t="144168" x="3473450" y="1644650"/>
          <p14:tracePt t="144181" x="3225800" y="1695450"/>
          <p14:tracePt t="144198" x="3041650" y="1746250"/>
          <p14:tracePt t="144214" x="2901950" y="1784350"/>
          <p14:tracePt t="144231" x="2762250" y="1822450"/>
          <p14:tracePt t="144248" x="2635250" y="1841500"/>
          <p14:tracePt t="144265" x="2387600" y="1860550"/>
          <p14:tracePt t="144282" x="2317750" y="1860550"/>
          <p14:tracePt t="144298" x="2133600" y="1873250"/>
          <p14:tracePt t="144315" x="2070100" y="1873250"/>
          <p14:tracePt t="144331" x="2012950" y="1873250"/>
          <p14:tracePt t="144348" x="1974850" y="1873250"/>
          <p14:tracePt t="144364" x="1936750" y="1885950"/>
          <p14:tracePt t="144381" x="1860550" y="1917700"/>
          <p14:tracePt t="144398" x="1809750" y="1955800"/>
          <p14:tracePt t="144415" x="1771650" y="2019300"/>
          <p14:tracePt t="144431" x="1771650" y="2101850"/>
          <p14:tracePt t="144448" x="1835150" y="2222500"/>
          <p14:tracePt t="144465" x="1930400" y="2362200"/>
          <p14:tracePt t="144482" x="2012950" y="2476500"/>
          <p14:tracePt t="144498" x="2063750" y="2571750"/>
          <p14:tracePt t="144515" x="2108200" y="2667000"/>
          <p14:tracePt t="144532" x="2127250" y="2698750"/>
          <p14:tracePt t="144550" x="2228850" y="2768600"/>
          <p14:tracePt t="144566" x="2305050" y="2800350"/>
          <p14:tracePt t="144582" x="2451100" y="2832100"/>
          <p14:tracePt t="144598" x="2559050" y="2851150"/>
          <p14:tracePt t="144617" x="2667000" y="2870200"/>
          <p14:tracePt t="144631" x="2749550" y="2889250"/>
          <p14:tracePt t="144650" x="2800350" y="2895600"/>
          <p14:tracePt t="144665" x="2857500" y="2895600"/>
          <p14:tracePt t="144682" x="2908300" y="2895600"/>
          <p14:tracePt t="144698" x="3003550" y="2863850"/>
          <p14:tracePt t="144715" x="3136900" y="2825750"/>
          <p14:tracePt t="144731" x="3308350" y="2781300"/>
          <p14:tracePt t="144734" x="3403600" y="2755900"/>
          <p14:tracePt t="144748" x="3467100" y="2743200"/>
          <p14:tracePt t="144749" x="3549650" y="2717800"/>
          <p14:tracePt t="144766" x="3625850" y="2660650"/>
          <p14:tracePt t="144781" x="3644900" y="2609850"/>
          <p14:tracePt t="144800" x="3644900" y="2565400"/>
          <p14:tracePt t="144818" x="3632200" y="2514600"/>
          <p14:tracePt t="144832" x="3606800" y="2463800"/>
          <p14:tracePt t="144848" x="3575050" y="2413000"/>
          <p14:tracePt t="144865" x="3517900" y="2362200"/>
          <p14:tracePt t="144884" x="3435350" y="2330450"/>
          <p14:tracePt t="144898" x="3295650" y="2298700"/>
          <p14:tracePt t="144916" x="3060700" y="2254250"/>
          <p14:tracePt t="144932" x="2978150" y="2235200"/>
          <p14:tracePt t="144933" x="2927350" y="2222500"/>
          <p14:tracePt t="144949" x="2857500" y="2209800"/>
          <p14:tracePt t="144965" x="2768600" y="2184400"/>
          <p14:tracePt t="144982" x="2724150" y="2178050"/>
          <p14:tracePt t="144999" x="2692400" y="2178050"/>
          <p14:tracePt t="145016" x="2641600" y="2203450"/>
          <p14:tracePt t="145032" x="2533650" y="2241550"/>
          <p14:tracePt t="145049" x="2419350" y="2266950"/>
          <p14:tracePt t="145065" x="2324100" y="2292350"/>
          <p14:tracePt t="145082" x="2247900" y="2324100"/>
          <p14:tracePt t="145098" x="2197100" y="2355850"/>
          <p14:tracePt t="145117" x="2184400" y="2393950"/>
          <p14:tracePt t="145132" x="2184400" y="2438400"/>
          <p14:tracePt t="145149" x="2184400" y="2514600"/>
          <p14:tracePt t="145183" x="2146300" y="2679700"/>
          <p14:tracePt t="145199" x="2146300" y="2743200"/>
          <p14:tracePt t="145216" x="2165350" y="2794000"/>
          <p14:tracePt t="145217" x="2171700" y="2800350"/>
          <p14:tracePt t="145232" x="2190750" y="2819400"/>
          <p14:tracePt t="145249" x="2247900" y="2838450"/>
          <p14:tracePt t="145266" x="2349500" y="2857500"/>
          <p14:tracePt t="145282" x="2565400" y="2870200"/>
          <p14:tracePt t="145299" x="2743200" y="2876550"/>
          <p14:tracePt t="145316" x="3009900" y="2882900"/>
          <p14:tracePt t="145333" x="3219450" y="2882900"/>
          <p14:tracePt t="145349" x="3384550" y="2870200"/>
          <p14:tracePt t="145366" x="3486150" y="2832100"/>
          <p14:tracePt t="145382" x="3549650" y="2787650"/>
          <p14:tracePt t="145399" x="3587750" y="2724150"/>
          <p14:tracePt t="145416" x="3625850" y="2635250"/>
          <p14:tracePt t="145431" x="3657600" y="2540000"/>
          <p14:tracePt t="145448" x="3708400" y="2451100"/>
          <p14:tracePt t="145465" x="3797300" y="2324100"/>
          <p14:tracePt t="145482" x="3803650" y="2260600"/>
          <p14:tracePt t="145499" x="3790950" y="2228850"/>
          <p14:tracePt t="145517" x="3702050" y="2108200"/>
          <p14:tracePt t="145532" x="3600450" y="2019300"/>
          <p14:tracePt t="145549" x="3486150" y="1943100"/>
          <p14:tracePt t="145566" x="3403600" y="1898650"/>
          <p14:tracePt t="145585" x="3314700" y="1854200"/>
          <p14:tracePt t="145599" x="3263900" y="1835150"/>
          <p14:tracePt t="145618" x="3168650" y="1828800"/>
          <p14:tracePt t="145632" x="3054350" y="1835150"/>
          <p14:tracePt t="145649" x="2889250" y="1854200"/>
          <p14:tracePt t="145666" x="2705100" y="1879600"/>
          <p14:tracePt t="145669" x="2603500" y="1898650"/>
          <p14:tracePt t="145682" x="2540000" y="1905000"/>
          <p14:tracePt t="145699" x="2355850" y="1943100"/>
          <p14:tracePt t="145716" x="2317750" y="1962150"/>
          <p14:tracePt t="145733" x="2298700" y="2032000"/>
          <p14:tracePt t="145750" x="2286000" y="2120900"/>
          <p14:tracePt t="145766" x="2266950" y="2222500"/>
          <p14:tracePt t="145782" x="2247900" y="2324100"/>
          <p14:tracePt t="145799" x="2260600" y="2406650"/>
          <p14:tracePt t="145818" x="2305050" y="2482850"/>
          <p14:tracePt t="145832" x="2387600" y="2552700"/>
          <p14:tracePt t="145850" x="2476500" y="2609850"/>
          <p14:tracePt t="145866" x="2616200" y="2667000"/>
          <p14:tracePt t="145883" x="2813050" y="2730500"/>
          <p14:tracePt t="145899" x="3016250" y="2781300"/>
          <p14:tracePt t="145915" x="3175000" y="2819400"/>
          <p14:tracePt t="145933" x="3282950" y="2844800"/>
          <p14:tracePt t="145950" x="3352800" y="2851150"/>
          <p14:tracePt t="145966" x="3384550" y="2851150"/>
          <p14:tracePt t="145983" x="3397250" y="2819400"/>
          <p14:tracePt t="145999" x="3416300" y="2774950"/>
          <p14:tracePt t="146016" x="3448050" y="2730500"/>
          <p14:tracePt t="146033" x="3498850" y="2692400"/>
          <p14:tracePt t="146049" x="3575050" y="2635250"/>
          <p14:tracePt t="146067" x="3638550" y="2565400"/>
          <p14:tracePt t="146083" x="3651250" y="2489200"/>
          <p14:tracePt t="146100" x="3644900" y="2413000"/>
          <p14:tracePt t="146116" x="3619500" y="2317750"/>
          <p14:tracePt t="146133" x="3587750" y="2235200"/>
          <p14:tracePt t="146135" x="3568700" y="2203450"/>
          <p14:tracePt t="146149" x="3556000" y="2165350"/>
          <p14:tracePt t="146167" x="3517900" y="2120900"/>
          <p14:tracePt t="146168" x="3492500" y="2095500"/>
          <p14:tracePt t="146183" x="3473450" y="2082800"/>
          <p14:tracePt t="146199" x="3416300" y="2051050"/>
          <p14:tracePt t="146216" x="3302000" y="2044700"/>
          <p14:tracePt t="146234" x="3206750" y="2044700"/>
          <p14:tracePt t="146249" x="3079750" y="2057400"/>
          <p14:tracePt t="146266" x="2997200" y="2070100"/>
          <p14:tracePt t="146283" x="2914650" y="2089150"/>
          <p14:tracePt t="146300" x="2838450" y="2127250"/>
          <p14:tracePt t="146316" x="2749550" y="2197100"/>
          <p14:tracePt t="146333" x="2667000" y="2273300"/>
          <p14:tracePt t="146350" x="2540000" y="2387600"/>
          <p14:tracePt t="146369" x="2470150" y="2451100"/>
          <p14:tracePt t="146383" x="2444750" y="2508250"/>
          <p14:tracePt t="146400" x="2457450" y="2552700"/>
          <p14:tracePt t="146417" x="2546350" y="2597150"/>
          <p14:tracePt t="146434" x="2660650" y="2635250"/>
          <p14:tracePt t="146450" x="2832100" y="2667000"/>
          <p14:tracePt t="146468" x="3054350" y="2698750"/>
          <p14:tracePt t="146485" x="3263900" y="2717800"/>
          <p14:tracePt t="146503" x="3479800" y="2730500"/>
          <p14:tracePt t="146519" x="3708400" y="2730500"/>
          <p14:tracePt t="146535" x="3956050" y="2717800"/>
          <p14:tracePt t="146553" x="4229100" y="2692400"/>
          <p14:tracePt t="146566" x="4597400" y="2628900"/>
          <p14:tracePt t="146585" x="5035550" y="2514600"/>
          <p14:tracePt t="146599" x="5245100" y="2451100"/>
          <p14:tracePt t="146616" x="5562600" y="2362200"/>
          <p14:tracePt t="146633" x="5842000" y="2286000"/>
          <p14:tracePt t="146649" x="6146800" y="2216150"/>
          <p14:tracePt t="146667" x="6483350" y="2165350"/>
          <p14:tracePt t="146667" x="6616700" y="2146300"/>
          <p14:tracePt t="146683" x="6832600" y="2127250"/>
          <p14:tracePt t="146699" x="7397750" y="2089150"/>
          <p14:tracePt t="146717" x="7747000" y="2076450"/>
          <p14:tracePt t="146733" x="8020050" y="2076450"/>
          <p14:tracePt t="146750" x="8223250" y="2070100"/>
          <p14:tracePt t="146767" x="8388350" y="2057400"/>
          <p14:tracePt t="146783" x="8445500" y="2051050"/>
          <p14:tracePt t="146800" x="8445500" y="2070100"/>
          <p14:tracePt t="146817" x="8426450" y="2146300"/>
          <p14:tracePt t="146833" x="8413750" y="2235200"/>
          <p14:tracePt t="146852" x="8388350" y="2286000"/>
          <p14:tracePt t="147118" x="8394700" y="2286000"/>
          <p14:tracePt t="147126" x="8426450" y="2254250"/>
          <p14:tracePt t="147137" x="8451850" y="2222500"/>
          <p14:tracePt t="147150" x="8483600" y="2184400"/>
          <p14:tracePt t="147168" x="8597900" y="2057400"/>
          <p14:tracePt t="147184" x="8674100" y="1993900"/>
          <p14:tracePt t="147200" x="8782050" y="1924050"/>
          <p14:tracePt t="147217" x="8877300" y="1866900"/>
          <p14:tracePt t="147234" x="8959850" y="1797050"/>
          <p14:tracePt t="147252" x="9074150" y="1695450"/>
          <p14:tracePt t="147267" x="9169400" y="1606550"/>
          <p14:tracePt t="147284" x="9290050" y="1485900"/>
          <p14:tracePt t="147300" x="9417050" y="1352550"/>
          <p14:tracePt t="147317" x="9518650" y="1250950"/>
          <p14:tracePt t="147334" x="9632950" y="1136650"/>
          <p14:tracePt t="147336" x="9671050" y="1092200"/>
          <p14:tracePt t="147351" x="9702800" y="1060450"/>
          <p14:tracePt t="147369" x="9817100" y="939800"/>
          <p14:tracePt t="147384" x="9906000" y="876300"/>
          <p14:tracePt t="147401" x="10001250" y="812800"/>
          <p14:tracePt t="147417" x="10052050" y="781050"/>
          <p14:tracePt t="147434" x="10077450" y="768350"/>
          <p14:tracePt t="147451" x="10083800" y="762000"/>
          <p14:tracePt t="147468" x="10083800" y="768350"/>
          <p14:tracePt t="147484" x="10058400" y="793750"/>
          <p14:tracePt t="147500" x="9975850" y="831850"/>
          <p14:tracePt t="147517" x="9804400" y="882650"/>
          <p14:tracePt t="147534" x="9582150" y="927100"/>
          <p14:tracePt t="147551" x="9290050" y="971550"/>
          <p14:tracePt t="147567" x="9105900" y="1009650"/>
          <p14:tracePt t="147584" x="8915400" y="1041400"/>
          <p14:tracePt t="147601" x="8578850" y="1111250"/>
          <p14:tracePt t="147618" x="8274050" y="1168400"/>
          <p14:tracePt t="147634" x="7893050" y="1225550"/>
          <p14:tracePt t="147651" x="7581900" y="1263650"/>
          <p14:tracePt t="147667" x="7283450" y="1295400"/>
          <p14:tracePt t="147684" x="7067550" y="1314450"/>
          <p14:tracePt t="147701" x="6953250" y="1327150"/>
          <p14:tracePt t="147718" x="6902450" y="1333500"/>
          <p14:tracePt t="147734" x="6883400" y="1339850"/>
          <p14:tracePt t="147751" x="6877050" y="1346200"/>
          <p14:tracePt t="147769" x="6851650" y="1365250"/>
          <p14:tracePt t="147784" x="6838950" y="1371600"/>
          <p14:tracePt t="147827" x="6838950" y="1365250"/>
          <p14:tracePt t="147851" x="6851650" y="1352550"/>
          <p14:tracePt t="147867" x="6864350" y="1339850"/>
          <p14:tracePt t="147884" x="6870700" y="1333500"/>
          <p14:tracePt t="147934" x="6870700" y="1339850"/>
          <p14:tracePt t="147952" x="6851650" y="1352550"/>
          <p14:tracePt t="147967" x="6851650" y="1358900"/>
          <p14:tracePt t="147985" x="6813550" y="1428750"/>
          <p14:tracePt t="148001" x="6762750" y="1511300"/>
          <p14:tracePt t="148018" x="6648450" y="1631950"/>
          <p14:tracePt t="148034" x="6496050" y="1765300"/>
          <p14:tracePt t="148054" x="6375400" y="1860550"/>
          <p14:tracePt t="148069" x="6254750" y="1930400"/>
          <p14:tracePt t="148084" x="6191250" y="1962150"/>
          <p14:tracePt t="148101" x="6134100" y="2000250"/>
          <p14:tracePt t="148118" x="6083300" y="2038350"/>
          <p14:tracePt t="148135" x="6019800" y="2101850"/>
          <p14:tracePt t="148151" x="5930900" y="2171700"/>
          <p14:tracePt t="148167" x="5810250" y="2235200"/>
          <p14:tracePt t="148169" x="5740400" y="2260600"/>
          <p14:tracePt t="148185" x="5670550" y="2279650"/>
          <p14:tracePt t="148186" x="5594350" y="2298700"/>
          <p14:tracePt t="148205" x="5435600" y="2324100"/>
          <p14:tracePt t="148218" x="5289550" y="2349500"/>
          <p14:tracePt t="148234" x="5175250" y="2368550"/>
          <p14:tracePt t="148252" x="5067300" y="2387600"/>
          <p14:tracePt t="148268" x="4978400" y="2413000"/>
          <p14:tracePt t="148285" x="4864100" y="2444750"/>
          <p14:tracePt t="148304" x="4718050" y="2489200"/>
          <p14:tracePt t="148318" x="4565650" y="2520950"/>
          <p14:tracePt t="148335" x="4400550" y="2540000"/>
          <p14:tracePt t="148352" x="4235450" y="2546350"/>
          <p14:tracePt t="148368" x="4038600" y="2552700"/>
          <p14:tracePt t="148385" x="3886200" y="2546350"/>
          <p14:tracePt t="148401" x="3708400" y="2527300"/>
          <p14:tracePt t="148418" x="3543300" y="2520950"/>
          <p14:tracePt t="148434" x="3200400" y="2514600"/>
          <p14:tracePt t="148451" x="3111500" y="2514600"/>
          <p14:tracePt t="148469" x="2851150" y="2546350"/>
          <p14:tracePt t="148484" x="2749550" y="2584450"/>
          <p14:tracePt t="148502" x="2679700" y="2628900"/>
          <p14:tracePt t="148518" x="2635250" y="2660650"/>
          <p14:tracePt t="148534" x="2609850" y="2705100"/>
          <p14:tracePt t="148551" x="2584450" y="2749550"/>
          <p14:tracePt t="148569" x="2540000" y="2806700"/>
          <p14:tracePt t="148585" x="2470150" y="2870200"/>
          <p14:tracePt t="148601" x="2419350" y="2908300"/>
          <p14:tracePt t="148618" x="2381250" y="2946400"/>
          <p14:tracePt t="148634" x="2368550" y="2965450"/>
          <p14:tracePt t="148668" x="2374900" y="2971800"/>
          <p14:tracePt t="148685" x="2463800" y="2997200"/>
          <p14:tracePt t="148702" x="2559050" y="3028950"/>
          <p14:tracePt t="148719" x="2622550" y="3060700"/>
          <p14:tracePt t="148735" x="2667000" y="3092450"/>
          <p14:tracePt t="148753" x="2692400" y="3117850"/>
          <p14:tracePt t="148770" x="2711450" y="3124200"/>
          <p14:tracePt t="148802" x="2724150" y="3124200"/>
          <p14:tracePt t="148819" x="2730500" y="3117850"/>
          <p14:tracePt t="148835" x="2755900" y="3111500"/>
          <p14:tracePt t="148852" x="2762250" y="3105150"/>
          <p14:tracePt t="148869" x="2768600" y="3105150"/>
          <p14:tracePt t="148902" x="2762250" y="3111500"/>
          <p14:tracePt t="148919" x="2755900" y="3117850"/>
          <p14:tracePt t="148983" x="2755900" y="3124200"/>
          <p14:tracePt t="149002" x="2743200" y="3168650"/>
          <p14:tracePt t="149019" x="2730500" y="3251200"/>
          <p14:tracePt t="149035" x="2673350" y="3333750"/>
          <p14:tracePt t="149052" x="2584450" y="3390900"/>
          <p14:tracePt t="149070" x="2520950" y="3409950"/>
          <p14:tracePt t="149086" x="2508250" y="3409950"/>
          <p14:tracePt t="149135" x="2508250" y="3422650"/>
          <p14:tracePt t="149151" x="2508250" y="3435350"/>
          <p14:tracePt t="149169" x="2508250" y="3441700"/>
          <p14:tracePt t="149236" x="2514600" y="3441700"/>
          <p14:tracePt t="149252" x="2520950" y="3441700"/>
          <p14:tracePt t="149269" x="2527300" y="3435350"/>
          <p14:tracePt t="149286" x="2540000" y="3435350"/>
          <p14:tracePt t="149303" x="2565400" y="3429000"/>
          <p14:tracePt t="149319" x="2597150" y="3429000"/>
          <p14:tracePt t="149335" x="2616200" y="3429000"/>
          <p14:tracePt t="149352" x="2635250" y="3429000"/>
          <p14:tracePt t="149369" x="2654300" y="3429000"/>
          <p14:tracePt t="149385" x="2673350" y="3422650"/>
          <p14:tracePt t="149402" x="2711450" y="3403600"/>
          <p14:tracePt t="149419" x="2717800" y="3403600"/>
          <p14:tracePt t="149435" x="2730500" y="3390900"/>
          <p14:tracePt t="149452" x="2736850" y="3384550"/>
          <p14:tracePt t="149490" x="2736850" y="3390900"/>
          <p14:tracePt t="149503" x="2730500" y="3390900"/>
          <p14:tracePt t="149569" x="2736850" y="3384550"/>
          <p14:tracePt t="149589" x="2749550" y="3371850"/>
          <p14:tracePt t="149605" x="2762250" y="3365500"/>
          <p14:tracePt t="149623" x="2774950" y="3352800"/>
          <p14:tracePt t="149638" x="2787650" y="3340100"/>
          <p14:tracePt t="149655" x="2806700" y="3321050"/>
          <p14:tracePt t="149671" x="2825750" y="3302000"/>
          <p14:tracePt t="149686" x="2844800" y="3289300"/>
          <p14:tracePt t="149702" x="2863850" y="3270250"/>
          <p14:tracePt t="149718" x="2882900" y="3257550"/>
          <p14:tracePt t="149736" x="2895600" y="3244850"/>
          <p14:tracePt t="149753" x="2901950" y="3238500"/>
          <p14:tracePt t="149769" x="2908300" y="3225800"/>
          <p14:tracePt t="149786" x="2914650" y="3219450"/>
          <p14:tracePt t="149803" x="2921000" y="3206750"/>
          <p14:tracePt t="149819" x="2933700" y="3200400"/>
          <p14:tracePt t="149836" x="2940050" y="3187700"/>
          <p14:tracePt t="149853" x="2959100" y="3168650"/>
          <p14:tracePt t="149870" x="2971800" y="3149600"/>
          <p14:tracePt t="149886" x="2990850" y="3130550"/>
          <p14:tracePt t="149903" x="2997200" y="3124200"/>
          <p14:tracePt t="149919" x="3009900" y="3105150"/>
          <p14:tracePt t="149936" x="3022600" y="3086100"/>
          <p14:tracePt t="149952" x="3035300" y="3060700"/>
          <p14:tracePt t="149970" x="3048000" y="3041650"/>
          <p14:tracePt t="149986" x="3060700" y="3016250"/>
          <p14:tracePt t="150002" x="3060700" y="2997200"/>
          <p14:tracePt t="150020" x="3060700" y="2959100"/>
          <p14:tracePt t="150036" x="3054350" y="2914650"/>
          <p14:tracePt t="150053" x="3048000" y="2870200"/>
          <p14:tracePt t="150070" x="3041650" y="2825750"/>
          <p14:tracePt t="150086" x="3041650" y="2800350"/>
          <p14:tracePt t="150088" x="3041650" y="2768600"/>
          <p14:tracePt t="150102" x="3041650" y="2736850"/>
          <p14:tracePt t="150120" x="3054350" y="2673350"/>
          <p14:tracePt t="150136" x="3187700" y="2597150"/>
          <p14:tracePt t="150152" x="3321050" y="2546350"/>
          <p14:tracePt t="150169" x="3448050" y="2495550"/>
          <p14:tracePt t="150186" x="3606800" y="2425700"/>
          <p14:tracePt t="150211" x="3752850" y="2374900"/>
          <p14:tracePt t="150213" x="3829050" y="2343150"/>
          <p14:tracePt t="150222" x="3898900" y="2317750"/>
          <p14:tracePt t="150236" x="4019550" y="2266950"/>
          <p14:tracePt t="150253" x="4152900" y="2222500"/>
          <p14:tracePt t="150270" x="4368800" y="2159000"/>
          <p14:tracePt t="150287" x="4610100" y="2101850"/>
          <p14:tracePt t="150302" x="4895850" y="2032000"/>
          <p14:tracePt t="150320" x="5105400" y="1974850"/>
          <p14:tracePt t="150337" x="5283200" y="1930400"/>
          <p14:tracePt t="150354" x="5403850" y="1892300"/>
          <p14:tracePt t="150369" x="5416550" y="1892300"/>
          <p14:tracePt t="150386" x="5499100" y="1866900"/>
          <p14:tracePt t="150403" x="5607050" y="1841500"/>
          <p14:tracePt t="150420" x="5759450" y="1803400"/>
          <p14:tracePt t="150436" x="5911850" y="1771650"/>
          <p14:tracePt t="150454" x="6026150" y="1733550"/>
          <p14:tracePt t="150470" x="6089650" y="1701800"/>
          <p14:tracePt t="150486" x="6115050" y="1689100"/>
          <p14:tracePt t="150505" x="6121400" y="1689100"/>
          <p14:tracePt t="150538" x="6127750" y="1689100"/>
          <p14:tracePt t="150555" x="6140450" y="1689100"/>
          <p14:tracePt t="150570" x="6172200" y="1695450"/>
          <p14:tracePt t="150571" x="6178550" y="1695450"/>
          <p14:tracePt t="150586" x="6197600" y="1695450"/>
          <p14:tracePt t="150604" x="6235700" y="1695450"/>
          <p14:tracePt t="150622" x="6299200" y="1682750"/>
          <p14:tracePt t="150637" x="6381750" y="1670050"/>
          <p14:tracePt t="150653" x="6470650" y="1670050"/>
          <p14:tracePt t="150670" x="6534150" y="1663700"/>
          <p14:tracePt t="150687" x="6578600" y="1657350"/>
          <p14:tracePt t="150703" x="6616700" y="1644650"/>
          <p14:tracePt t="150720" x="6667500" y="1631950"/>
          <p14:tracePt t="150737" x="6680200" y="1631950"/>
          <p14:tracePt t="150754" x="6686550" y="1631950"/>
          <p14:tracePt t="150770" x="6686550" y="1625600"/>
          <p14:tracePt t="150771" x="6692900" y="1625600"/>
          <p14:tracePt t="150787" x="6692900" y="1619250"/>
          <p14:tracePt t="150804" x="6699250" y="1606550"/>
          <p14:tracePt t="150820" x="6705600" y="1600200"/>
          <p14:tracePt t="150837" x="6705600" y="1593850"/>
          <p14:tracePt t="150855" x="6711950" y="1587500"/>
          <p14:tracePt t="150870" x="6711950" y="1581150"/>
          <p14:tracePt t="150887" x="6705600" y="1574800"/>
          <p14:tracePt t="150903" x="6686550" y="1574800"/>
          <p14:tracePt t="150920" x="6629400" y="1568450"/>
          <p14:tracePt t="150936" x="6546850" y="1555750"/>
          <p14:tracePt t="150954" x="6508750" y="1543050"/>
          <p14:tracePt t="151620" x="6515100" y="1543050"/>
          <p14:tracePt t="151639" x="6540500" y="1543050"/>
          <p14:tracePt t="151654" x="6597650" y="1536700"/>
          <p14:tracePt t="151672" x="6667500" y="1536700"/>
          <p14:tracePt t="151688" x="6750050" y="1536700"/>
          <p14:tracePt t="151705" x="6832600" y="1530350"/>
          <p14:tracePt t="151722" x="6908800" y="1517650"/>
          <p14:tracePt t="151738" x="6953250" y="1511300"/>
          <p14:tracePt t="151754" x="6959600" y="1517650"/>
          <p14:tracePt t="151770" x="6946900" y="1549400"/>
          <p14:tracePt t="151787" x="6940550" y="1555750"/>
          <p14:tracePt t="151805" x="6927850" y="1562100"/>
          <p14:tracePt t="151821" x="6921500" y="1549400"/>
          <p14:tracePt t="151837" x="6915150" y="1498600"/>
          <p14:tracePt t="151854" x="6915150" y="1441450"/>
          <p14:tracePt t="151873" x="6915150" y="1403350"/>
          <p14:tracePt t="151890" x="6915150" y="1397000"/>
          <p14:tracePt t="151904" x="6927850" y="1397000"/>
          <p14:tracePt t="151921" x="6953250" y="1403350"/>
          <p14:tracePt t="151938" x="6978650" y="1416050"/>
          <p14:tracePt t="151954" x="6985000" y="1416050"/>
          <p14:tracePt t="151973" x="6991350" y="1416050"/>
          <p14:tracePt t="152037" x="6997700" y="1416050"/>
          <p14:tracePt t="152045" x="6997700" y="1409700"/>
          <p14:tracePt t="152054" x="7004050" y="1409700"/>
          <p14:tracePt t="152071" x="7004050" y="1403350"/>
          <p14:tracePt t="152087" x="7010400" y="1397000"/>
          <p14:tracePt t="152104" x="7023100" y="1384300"/>
          <p14:tracePt t="152124" x="7042150" y="1365250"/>
          <p14:tracePt t="152138" x="7054850" y="1346200"/>
          <p14:tracePt t="152154" x="7073900" y="1320800"/>
          <p14:tracePt t="152170" x="7086600" y="1308100"/>
          <p14:tracePt t="152193" x="7099300" y="1289050"/>
          <p14:tracePt t="152206" x="7099300" y="1270000"/>
          <p14:tracePt t="152221" x="7099300" y="1257300"/>
          <p14:tracePt t="152238" x="7086600" y="1244600"/>
          <p14:tracePt t="152254" x="7086600" y="1231900"/>
          <p14:tracePt t="152272" x="7099300" y="1219200"/>
          <p14:tracePt t="152290" x="7143750" y="1212850"/>
          <p14:tracePt t="152305" x="7181850" y="1200150"/>
          <p14:tracePt t="152321" x="7194550" y="1200150"/>
          <p14:tracePt t="152338" x="7200900" y="1193800"/>
          <p14:tracePt t="152711" x="7213600" y="1193800"/>
          <p14:tracePt t="152722" x="7232650" y="1200150"/>
          <p14:tracePt t="152738" x="7321550" y="1212850"/>
          <p14:tracePt t="152755" x="7410450" y="1219200"/>
          <p14:tracePt t="152773" x="7486650" y="1219200"/>
          <p14:tracePt t="152788" x="7550150" y="1219200"/>
          <p14:tracePt t="152805" x="7594600" y="1231900"/>
          <p14:tracePt t="152822" x="7645400" y="1257300"/>
          <p14:tracePt t="152838" x="7721600" y="1295400"/>
          <p14:tracePt t="152855" x="7791450" y="1320800"/>
          <p14:tracePt t="152871" x="7848600" y="1339850"/>
          <p14:tracePt t="152888" x="7874000" y="1346200"/>
          <p14:tracePt t="152905" x="7893050" y="1346200"/>
          <p14:tracePt t="152922" x="7931150" y="1346200"/>
          <p14:tracePt t="152941" x="7962900" y="1346200"/>
          <p14:tracePt t="152955" x="8001000" y="1352550"/>
          <p14:tracePt t="152973" x="8045450" y="1352550"/>
          <p14:tracePt t="152988" x="8070850" y="1352550"/>
          <p14:tracePt t="153005" x="8102600" y="1352550"/>
          <p14:tracePt t="153022" x="8128000" y="1358900"/>
          <p14:tracePt t="153039" x="8172450" y="1358900"/>
          <p14:tracePt t="153056" x="8229600" y="1358900"/>
          <p14:tracePt t="153072" x="8299450" y="1352550"/>
          <p14:tracePt t="153074" x="8356600" y="1352550"/>
          <p14:tracePt t="153091" x="8439150" y="1352550"/>
          <p14:tracePt t="153106" x="8502650" y="1352550"/>
          <p14:tracePt t="153122" x="8559800" y="1346200"/>
          <p14:tracePt t="153139" x="8591550" y="1339850"/>
          <p14:tracePt t="153155" x="8629650" y="1339850"/>
          <p14:tracePt t="153171" x="8680450" y="1339850"/>
          <p14:tracePt t="153189" x="8743950" y="1333500"/>
          <p14:tracePt t="153206" x="8820150" y="1327150"/>
          <p14:tracePt t="153223" x="8890000" y="1314450"/>
          <p14:tracePt t="153225" x="8909050" y="1308100"/>
          <p14:tracePt t="153239" x="8947150" y="1301750"/>
          <p14:tracePt t="153256" x="8985250" y="1282700"/>
          <p14:tracePt t="153272" x="8997950" y="1276350"/>
          <p14:tracePt t="153290" x="9004300" y="1263650"/>
          <p14:tracePt t="153306" x="9004300" y="1250950"/>
          <p14:tracePt t="153323" x="8991600" y="1231900"/>
          <p14:tracePt t="153338" x="8972550" y="1206500"/>
          <p14:tracePt t="153355" x="8966200" y="1200150"/>
          <p14:tracePt t="153372" x="8940800" y="1168400"/>
          <p14:tracePt t="153391" x="8921750" y="1149350"/>
          <p14:tracePt t="153408" x="8896350" y="1117600"/>
          <p14:tracePt t="153422" x="8864600" y="1092200"/>
          <p14:tracePt t="153439" x="8813800" y="1041400"/>
          <p14:tracePt t="153457" x="8788400" y="1009650"/>
          <p14:tracePt t="153472" x="8775700" y="990600"/>
          <p14:tracePt t="153489" x="8769350" y="977900"/>
          <p14:tracePt t="153506" x="8763000" y="977900"/>
          <p14:tracePt t="153523" x="8763000" y="990600"/>
          <p14:tracePt t="153540" x="8756650" y="1009650"/>
          <p14:tracePt t="153541" x="8756650" y="1022350"/>
          <p14:tracePt t="153556" x="8750300" y="1047750"/>
          <p14:tracePt t="153572" x="8750300" y="1054100"/>
          <p14:tracePt t="153605" x="8750300" y="1060450"/>
          <p14:tracePt t="153622" x="8724900" y="1073150"/>
          <p14:tracePt t="153639" x="8699500" y="1098550"/>
          <p14:tracePt t="153641" x="8680450" y="1111250"/>
          <p14:tracePt t="153656" x="8667750" y="1123950"/>
          <p14:tracePt t="153673" x="8648700" y="1136650"/>
          <p14:tracePt t="153674" x="8642350" y="1143000"/>
          <p14:tracePt t="153690" x="8636000" y="1143000"/>
          <p14:tracePt t="153722" x="8623300" y="1136650"/>
          <p14:tracePt t="153739" x="8597900" y="1123950"/>
          <p14:tracePt t="153756" x="8559800" y="1104900"/>
          <p14:tracePt t="153773" x="8509000" y="1092200"/>
          <p14:tracePt t="153792" x="8445500" y="1073150"/>
          <p14:tracePt t="153809" x="8382000" y="1066800"/>
          <p14:tracePt t="153823" x="8337550" y="1066800"/>
          <p14:tracePt t="153839" x="8305800" y="1066800"/>
          <p14:tracePt t="153873" x="8299450" y="1073150"/>
          <p14:tracePt t="153890" x="8293100" y="1085850"/>
          <p14:tracePt t="153905" x="8286750" y="1085850"/>
          <p14:tracePt t="153941" x="8286750" y="1092200"/>
          <p14:tracePt t="153958" x="8286750" y="1104900"/>
          <p14:tracePt t="153973" x="8286750" y="1117600"/>
          <p14:tracePt t="153990" x="8286750" y="1123950"/>
          <p14:tracePt t="154006" x="8286750" y="1130300"/>
          <p14:tracePt t="154100" x="8286750" y="1136650"/>
          <p14:tracePt t="154262" x="8286750" y="1143000"/>
          <p14:tracePt t="154270" x="8293100" y="1149350"/>
          <p14:tracePt t="154279" x="8305800" y="1168400"/>
          <p14:tracePt t="154292" x="8337550" y="1200150"/>
          <p14:tracePt t="154306" x="8401050" y="1257300"/>
          <p14:tracePt t="154323" x="8432800" y="1301750"/>
          <p14:tracePt t="154340" x="8451850" y="1327150"/>
          <p14:tracePt t="154357" x="8458200" y="1339850"/>
          <p14:tracePt t="154374" x="8464550" y="1346200"/>
          <p14:tracePt t="154407" x="8470900" y="1346200"/>
          <p14:tracePt t="154451" x="8470900" y="1352550"/>
          <p14:tracePt t="154461" x="8477250" y="1352550"/>
          <p14:tracePt t="154473" x="8489950" y="1365250"/>
          <p14:tracePt t="154489" x="8534400" y="1377950"/>
          <p14:tracePt t="154507" x="8610600" y="1384300"/>
          <p14:tracePt t="154524" x="8750300" y="1384300"/>
          <p14:tracePt t="154542" x="8832850" y="1377950"/>
          <p14:tracePt t="154557" x="8902700" y="1371600"/>
          <p14:tracePt t="154574" x="8953500" y="1365250"/>
          <p14:tracePt t="154590" x="8978900" y="1358900"/>
          <p14:tracePt t="154607" x="8985250" y="1358900"/>
          <p14:tracePt t="154624" x="8991600" y="1358900"/>
          <p14:tracePt t="154639" x="8991600" y="1352550"/>
          <p14:tracePt t="154656" x="8997950" y="1352550"/>
          <p14:tracePt t="154674" x="8997950" y="1346200"/>
          <p14:tracePt t="154689" x="8997950" y="1339850"/>
          <p14:tracePt t="154708" x="8991600" y="1333500"/>
          <p14:tracePt t="154744" x="8985250" y="1333500"/>
          <p14:tracePt t="154774" x="8972550" y="1333500"/>
          <p14:tracePt t="154789" x="8953500" y="1327150"/>
          <p14:tracePt t="154807" x="8940800" y="1327150"/>
          <p14:tracePt t="154824" x="8921750" y="1320800"/>
          <p14:tracePt t="154840" x="8915400" y="1314450"/>
          <p14:tracePt t="154857" x="8909050" y="1308100"/>
          <p14:tracePt t="154873" x="8890000" y="1301750"/>
          <p14:tracePt t="154890" x="8870950" y="1295400"/>
          <p14:tracePt t="154907" x="8845550" y="1295400"/>
          <p14:tracePt t="154924" x="8826500" y="1295400"/>
          <p14:tracePt t="154940" x="8813800" y="1295400"/>
          <p14:tracePt t="154957" x="8788400" y="1301750"/>
          <p14:tracePt t="154973" x="8763000" y="1301750"/>
          <p14:tracePt t="154990" x="8743950" y="1301750"/>
          <p14:tracePt t="154991" x="8731250" y="1301750"/>
          <p14:tracePt t="155007" x="8705850" y="1308100"/>
          <p14:tracePt t="155010" x="8693150" y="1308100"/>
          <p14:tracePt t="155023" x="8686800" y="1308100"/>
          <p14:tracePt t="155025" x="8680450" y="1308100"/>
          <p14:tracePt t="155042" x="8667750" y="1308100"/>
          <p14:tracePt t="155057" x="8661400" y="1308100"/>
          <p14:tracePt t="155074" x="8655050" y="1308100"/>
          <p14:tracePt t="155090" x="8636000" y="1308100"/>
          <p14:tracePt t="155107" x="8623300" y="1295400"/>
          <p14:tracePt t="155124" x="8610600" y="1289050"/>
          <p14:tracePt t="155141" x="8597900" y="1289050"/>
          <p14:tracePt t="155157" x="8597900" y="1282700"/>
          <p14:tracePt t="155208" x="8591550" y="1282700"/>
          <p14:tracePt t="155224" x="8578850" y="1270000"/>
          <p14:tracePt t="155240" x="8566150" y="1263650"/>
          <p14:tracePt t="155257" x="8553450" y="1250950"/>
          <p14:tracePt t="155275" x="8540750" y="1244600"/>
          <p14:tracePt t="155291" x="8534400" y="1244600"/>
          <p14:tracePt t="155428" x="8540750" y="1250950"/>
          <p14:tracePt t="155433" x="8553450" y="1263650"/>
          <p14:tracePt t="155442" x="8566150" y="1270000"/>
          <p14:tracePt t="155458" x="8585200" y="1276350"/>
          <p14:tracePt t="155474" x="8648700" y="1282700"/>
          <p14:tracePt t="155491" x="8724900" y="1282700"/>
          <p14:tracePt t="155508" x="8769350" y="1276350"/>
          <p14:tracePt t="155524" x="8801100" y="1270000"/>
          <p14:tracePt t="155541" x="8813800" y="1270000"/>
          <p14:tracePt t="155557" x="8832850" y="1263650"/>
          <p14:tracePt t="155574" x="8896350" y="1276350"/>
          <p14:tracePt t="155590" x="9010650" y="1295400"/>
          <p14:tracePt t="155607" x="9232900" y="1320800"/>
          <p14:tracePt t="155623" x="9417050" y="1320800"/>
          <p14:tracePt t="155641" x="9639300" y="1320800"/>
          <p14:tracePt t="155659" x="9798050" y="1301750"/>
          <p14:tracePt t="155674" x="9823450" y="1289050"/>
          <p14:tracePt t="155690" x="9836150" y="1282700"/>
          <p14:tracePt t="155728" x="9829800" y="1282700"/>
          <p14:tracePt t="155758" x="9836150" y="1289050"/>
          <p14:tracePt t="155774" x="9848850" y="1282700"/>
          <p14:tracePt t="155838" x="9848850" y="1276350"/>
          <p14:tracePt t="155851" x="9842500" y="1270000"/>
          <p14:tracePt t="155874" x="9823450" y="1263650"/>
          <p14:tracePt t="155891" x="9810750" y="1257300"/>
          <p14:tracePt t="155907" x="9798050" y="1250950"/>
          <p14:tracePt t="155925" x="9785350" y="1244600"/>
          <p14:tracePt t="155941" x="9747250" y="1231900"/>
          <p14:tracePt t="155957" x="9696450" y="1212850"/>
          <p14:tracePt t="155974" x="9632950" y="1200150"/>
          <p14:tracePt t="155991" x="9563100" y="1187450"/>
          <p14:tracePt t="156008" x="9455150" y="1174750"/>
          <p14:tracePt t="156010" x="9410700" y="1174750"/>
          <p14:tracePt t="156024" x="9372600" y="1174750"/>
          <p14:tracePt t="156025" x="9277350" y="1174750"/>
          <p14:tracePt t="156041" x="9232900" y="1174750"/>
          <p14:tracePt t="156058" x="9036050" y="1181100"/>
          <p14:tracePt t="156074" x="8940800" y="1187450"/>
          <p14:tracePt t="156091" x="8902700" y="1187450"/>
          <p14:tracePt t="156107" x="8877300" y="1181100"/>
          <p14:tracePt t="156160" x="8870950" y="1181100"/>
          <p14:tracePt t="156176" x="8870950" y="1187450"/>
          <p14:tracePt t="156194" x="8870950" y="1200150"/>
          <p14:tracePt t="156209" x="8870950" y="1212850"/>
          <p14:tracePt t="156258" x="8870950" y="1206500"/>
          <p14:tracePt t="156275" x="8870950" y="1200150"/>
          <p14:tracePt t="156292" x="8877300" y="1193800"/>
          <p14:tracePt t="156369" x="8883650" y="1193800"/>
          <p14:tracePt t="156391" x="8883650" y="1200150"/>
          <p14:tracePt t="156408" x="8883650" y="1206500"/>
          <p14:tracePt t="156426" x="8883650" y="1219200"/>
          <p14:tracePt t="156443" x="8877300" y="1219200"/>
          <p14:tracePt t="156458" x="8877300" y="1225550"/>
          <p14:tracePt t="156491" x="8870950" y="1225550"/>
          <p14:tracePt t="156508" x="8864600" y="1231900"/>
          <p14:tracePt t="156525" x="8858250" y="1231900"/>
          <p14:tracePt t="156542" x="8851900" y="1238250"/>
          <p14:tracePt t="156680" x="8845550" y="1244600"/>
          <p14:tracePt t="156798" x="8839200" y="1244600"/>
          <p14:tracePt t="156805" x="8839200" y="1250950"/>
          <p14:tracePt t="156834" x="8832850" y="1250950"/>
          <p14:tracePt t="156849" x="8826500" y="1257300"/>
          <p14:tracePt t="156894" x="8820150" y="1257300"/>
          <p14:tracePt t="157220" x="8820150" y="1263650"/>
          <p14:tracePt t="157296" x="8820150" y="1270000"/>
          <p14:tracePt t="157314" x="8820150" y="1276350"/>
          <p14:tracePt t="157326" x="8820150" y="1282700"/>
          <p14:tracePt t="157343" x="8820150" y="1301750"/>
          <p14:tracePt t="157358" x="8820150" y="1320800"/>
          <p14:tracePt t="157375" x="8820150" y="1339850"/>
          <p14:tracePt t="157393" x="8826500" y="1365250"/>
          <p14:tracePt t="157408" x="8832850" y="1371600"/>
          <p14:tracePt t="157506" x="8832850" y="1377950"/>
          <p14:tracePt t="157514" x="8839200" y="1377950"/>
          <p14:tracePt t="157539" x="8839200" y="1384300"/>
          <p14:tracePt t="157546" x="8845550" y="1384300"/>
          <p14:tracePt t="157561" x="8845550" y="1390650"/>
          <p14:tracePt t="157713" x="8851900" y="1390650"/>
          <p14:tracePt t="157726" x="8858250" y="1390650"/>
          <p14:tracePt t="157742" x="8883650" y="1377950"/>
          <p14:tracePt t="157760" x="8972550" y="1333500"/>
          <p14:tracePt t="157776" x="9080500" y="1301750"/>
          <p14:tracePt t="157794" x="9182100" y="1276350"/>
          <p14:tracePt t="157809" x="9264650" y="1263650"/>
          <p14:tracePt t="157826" x="9315450" y="1257300"/>
          <p14:tracePt t="157843" x="9321800" y="1257300"/>
          <p14:tracePt t="157876" x="9334500" y="1257300"/>
          <p14:tracePt t="157893" x="9347200" y="1257300"/>
          <p14:tracePt t="157909" x="9398000" y="1257300"/>
          <p14:tracePt t="157926" x="9448800" y="1257300"/>
          <p14:tracePt t="157943" x="9486900" y="1257300"/>
          <p14:tracePt t="157961" x="9499600" y="1257300"/>
          <p14:tracePt t="157994" x="9505950" y="1257300"/>
          <p14:tracePt t="158010" x="9512300" y="1257300"/>
          <p14:tracePt t="158027" x="9563100" y="1301750"/>
          <p14:tracePt t="158043" x="9613900" y="1352550"/>
          <p14:tracePt t="158060" x="9658350" y="1390650"/>
          <p14:tracePt t="158076" x="9696450" y="1416050"/>
          <p14:tracePt t="158092" x="9715500" y="1435100"/>
          <p14:tracePt t="158109" x="9721850" y="1441450"/>
          <p14:tracePt t="158143" x="9721850" y="1447800"/>
          <p14:tracePt t="158213" x="9721850" y="1454150"/>
          <p14:tracePt t="158243" x="9721850" y="1460500"/>
          <p14:tracePt t="158261" x="9728200" y="1460500"/>
          <p14:tracePt t="158276" x="9734550" y="1460500"/>
          <p14:tracePt t="158294" x="9747250" y="1460500"/>
          <p14:tracePt t="158310" x="9766300" y="1441450"/>
          <p14:tracePt t="158328" x="9779000" y="1428750"/>
          <p14:tracePt t="158342" x="9785350" y="1416050"/>
          <p14:tracePt t="158359" x="9798050" y="1403350"/>
          <p14:tracePt t="158376" x="9817100" y="1390650"/>
          <p14:tracePt t="158394" x="9848850" y="1377950"/>
          <p14:tracePt t="158410" x="9899650" y="1371600"/>
          <p14:tracePt t="158428" x="9931400" y="1371600"/>
          <p14:tracePt t="158443" x="9944100" y="1371600"/>
          <p14:tracePt t="158459" x="9950450" y="1377950"/>
          <p14:tracePt t="158476" x="9950450" y="1384300"/>
          <p14:tracePt t="158494" x="9950450" y="1390650"/>
          <p14:tracePt t="158650" x="9950450" y="1384300"/>
          <p14:tracePt t="158659" x="9950450" y="1377950"/>
          <p14:tracePt t="158676" x="9950450" y="1358900"/>
          <p14:tracePt t="158694" x="9944100" y="1346200"/>
          <p14:tracePt t="158709" x="9925050" y="1320800"/>
          <p14:tracePt t="158727" x="9906000" y="1295400"/>
          <p14:tracePt t="158744" x="9893300" y="1282700"/>
          <p14:tracePt t="158760" x="9886950" y="1276350"/>
          <p14:tracePt t="158777" x="9880600" y="1270000"/>
          <p14:tracePt t="158794" x="9836150" y="1257300"/>
          <p14:tracePt t="158812" x="9810750" y="1257300"/>
          <p14:tracePt t="158826" x="9785350" y="1257300"/>
          <p14:tracePt t="158827" x="9759950" y="1257300"/>
          <p14:tracePt t="158843" x="9734550" y="1257300"/>
          <p14:tracePt t="158860" x="9677400" y="1257300"/>
          <p14:tracePt t="158877" x="9664700" y="1263650"/>
          <p14:tracePt t="158894" x="9652000" y="1276350"/>
          <p14:tracePt t="158912" x="9645650" y="1295400"/>
          <p14:tracePt t="158928" x="9645650" y="1301750"/>
          <p14:tracePt t="158944" x="9652000" y="1320800"/>
          <p14:tracePt t="158960" x="9664700" y="1333500"/>
          <p14:tracePt t="158977" x="9677400" y="1339850"/>
          <p14:tracePt t="158994" x="9696450" y="1352550"/>
          <p14:tracePt t="159010" x="9715500" y="1371600"/>
          <p14:tracePt t="159027" x="9728200" y="1377950"/>
          <p14:tracePt t="159044" x="9753600" y="1384300"/>
          <p14:tracePt t="159045" x="9779000" y="1390650"/>
          <p14:tracePt t="159063" x="9823450" y="1390650"/>
          <p14:tracePt t="159079" x="9861550" y="1390650"/>
          <p14:tracePt t="159093" x="9893300" y="1390650"/>
          <p14:tracePt t="159110" x="9950450" y="1390650"/>
          <p14:tracePt t="159127" x="9982200" y="1390650"/>
          <p14:tracePt t="159144" x="10007600" y="1390650"/>
          <p14:tracePt t="159160" x="10026650" y="1384300"/>
          <p14:tracePt t="159177" x="10045700" y="1384300"/>
          <p14:tracePt t="159181" x="10058400" y="1377950"/>
          <p14:tracePt t="159212" x="10071100" y="1371600"/>
          <p14:tracePt t="159244" x="10071100" y="1365250"/>
          <p14:tracePt t="159265" x="10077450" y="1365250"/>
          <p14:tracePt t="159472" x="10071100" y="1365250"/>
          <p14:tracePt t="159516" x="10071100" y="1358900"/>
          <p14:tracePt t="159533" x="10071100" y="1352550"/>
          <p14:tracePt t="159547" x="10071100" y="1346200"/>
          <p14:tracePt t="159578" x="10071100" y="1339850"/>
          <p14:tracePt t="159594" x="10071100" y="1333500"/>
          <p14:tracePt t="159687" x="10064750" y="1333500"/>
          <p14:tracePt t="159697" x="10064750" y="1327150"/>
          <p14:tracePt t="159742" x="10064750" y="1320800"/>
          <p14:tracePt t="159777" x="10071100" y="1314450"/>
          <p14:tracePt t="159794" x="10077450" y="1308100"/>
          <p14:tracePt t="159813" x="10096500" y="1289050"/>
          <p14:tracePt t="159830" x="10102850" y="1282700"/>
          <p14:tracePt t="159844" x="10115550" y="1263650"/>
          <p14:tracePt t="159861" x="10121900" y="1257300"/>
          <p14:tracePt t="159878" x="10128250" y="1250950"/>
          <p14:tracePt t="159894" x="10134600" y="1238250"/>
          <p14:tracePt t="159910" x="10140950" y="1231900"/>
          <p14:tracePt t="159928" x="10147300" y="1225550"/>
          <p14:tracePt t="159945" x="10153650" y="1212850"/>
          <p14:tracePt t="159977" x="10160000" y="1212850"/>
          <p14:tracePt t="160024" x="10160000" y="1206500"/>
          <p14:tracePt t="160094" x="10121900" y="1238250"/>
          <p14:tracePt t="160112" x="10013950" y="1289050"/>
          <p14:tracePt t="160128" x="9848850" y="1358900"/>
          <p14:tracePt t="160144" x="9639300" y="1428750"/>
          <p14:tracePt t="160162" x="9417050" y="1498600"/>
          <p14:tracePt t="160179" x="9207500" y="1568450"/>
          <p14:tracePt t="160199" x="9061450" y="1644650"/>
          <p14:tracePt t="160212" x="8966200" y="1739900"/>
          <p14:tracePt t="160228" x="8820150" y="1854200"/>
          <p14:tracePt t="160244" x="8648700" y="1974850"/>
          <p14:tracePt t="160261" x="8445500" y="2114550"/>
          <p14:tracePt t="160278" x="8280400" y="2209800"/>
          <p14:tracePt t="160294" x="8121650" y="2279650"/>
          <p14:tracePt t="160311" x="8039100" y="2317750"/>
          <p14:tracePt t="160329" x="7988300" y="2368550"/>
          <p14:tracePt t="160329" x="7981950" y="2393950"/>
          <p14:tracePt t="160344" x="7981950" y="2438400"/>
          <p14:tracePt t="160361" x="7981950" y="2590800"/>
          <p14:tracePt t="160377" x="7981950" y="2673350"/>
          <p14:tracePt t="160396" x="7988300" y="2762250"/>
          <p14:tracePt t="160411" x="8007350" y="2851150"/>
          <p14:tracePt t="160427" x="8026400" y="2921000"/>
          <p14:tracePt t="160444" x="8039100" y="2971800"/>
          <p14:tracePt t="160462" x="8045450" y="3009900"/>
          <p14:tracePt t="160478" x="8045450" y="3041650"/>
          <p14:tracePt t="160497" x="8045450" y="3067050"/>
          <p14:tracePt t="160498" x="8045450" y="3079750"/>
          <p14:tracePt t="160511" x="8051800" y="3092450"/>
          <p14:tracePt t="160528" x="8064500" y="3111500"/>
          <p14:tracePt t="160546" x="8077200" y="3117850"/>
          <p14:tracePt t="160564" x="8102600" y="3117850"/>
          <p14:tracePt t="160578" x="8121650" y="3117850"/>
          <p14:tracePt t="160595" x="8147050" y="3111500"/>
          <p14:tracePt t="160612" x="8191500" y="3105150"/>
          <p14:tracePt t="160628" x="8210550" y="3105150"/>
          <p14:tracePt t="160647" x="8216900" y="3098800"/>
          <p14:tracePt t="160722" x="8223250" y="3092450"/>
          <p14:tracePt t="160727" x="8229600" y="3079750"/>
          <p14:tracePt t="160744" x="8248650" y="3035300"/>
          <p14:tracePt t="160762" x="8286750" y="2952750"/>
          <p14:tracePt t="160778" x="8318500" y="2889250"/>
          <p14:tracePt t="160796" x="8369300" y="2794000"/>
          <p14:tracePt t="160812" x="8413750" y="2692400"/>
          <p14:tracePt t="160829" x="8451850" y="2628900"/>
          <p14:tracePt t="160845" x="8515350" y="2508250"/>
          <p14:tracePt t="160862" x="8585200" y="2381250"/>
          <p14:tracePt t="160878" x="8680450" y="2254250"/>
          <p14:tracePt t="160895" x="8813800" y="2146300"/>
          <p14:tracePt t="160912" x="8928100" y="2038350"/>
          <p14:tracePt t="160929" x="9023350" y="1955800"/>
          <p14:tracePt t="160946" x="9118600" y="1866900"/>
          <p14:tracePt t="160965" x="9156700" y="1828800"/>
          <p14:tracePt t="160978" x="9182100" y="1803400"/>
          <p14:tracePt t="160996" x="9239250" y="1758950"/>
          <p14:tracePt t="161012" x="9315450" y="1714500"/>
          <p14:tracePt t="161029" x="9429750" y="1644650"/>
          <p14:tracePt t="161045" x="9518650" y="1587500"/>
          <p14:tracePt t="161062" x="9613900" y="1524000"/>
          <p14:tracePt t="161079" x="9671050" y="1479550"/>
          <p14:tracePt t="161095" x="9728200" y="1441450"/>
          <p14:tracePt t="161111" x="9766300" y="1416050"/>
          <p14:tracePt t="161129" x="9823450" y="1384300"/>
          <p14:tracePt t="161146" x="9899650" y="1358900"/>
          <p14:tracePt t="161161" x="10007600" y="1308100"/>
          <p14:tracePt t="161180" x="10090150" y="1263650"/>
          <p14:tracePt t="161196" x="10128250" y="1238250"/>
          <p14:tracePt t="161212" x="10153650" y="1225550"/>
          <p14:tracePt t="161228" x="10160000" y="1225550"/>
          <p14:tracePt t="161261" x="10179050" y="1225550"/>
          <p14:tracePt t="161279" x="10242550" y="1231900"/>
          <p14:tracePt t="161295" x="10299700" y="1231900"/>
          <p14:tracePt t="161314" x="10325100" y="1231900"/>
          <p14:tracePt t="161328" x="10356850" y="1225550"/>
          <p14:tracePt t="161348" x="10369550" y="1225550"/>
          <p14:tracePt t="161410" x="10375900" y="1225550"/>
          <p14:tracePt t="161429" x="10382250" y="1238250"/>
          <p14:tracePt t="161446" x="10388600" y="1244600"/>
          <p14:tracePt t="161463" x="10407650" y="1257300"/>
          <p14:tracePt t="161479" x="10420350" y="1270000"/>
          <p14:tracePt t="161495" x="10426700" y="1276350"/>
          <p14:tracePt t="161512" x="10433050" y="1276350"/>
          <p14:tracePt t="161529" x="10439400" y="1282700"/>
          <p14:tracePt t="161580" x="10445750" y="1289050"/>
          <p14:tracePt t="161595" x="10445750" y="1295400"/>
          <p14:tracePt t="161615" x="10445750" y="1301750"/>
          <p14:tracePt t="161647" x="10445750" y="1308100"/>
          <p14:tracePt t="161695" x="10439400" y="1308100"/>
          <p14:tracePt t="161712" x="10433050" y="1301750"/>
          <p14:tracePt t="161729" x="10426700" y="1301750"/>
          <p14:tracePt t="161746" x="10420350" y="1301750"/>
          <p14:tracePt t="161763" x="10414000" y="1301750"/>
          <p14:tracePt t="161780" x="10407650" y="1301750"/>
          <p14:tracePt t="161797" x="10394950" y="1301750"/>
          <p14:tracePt t="161813" x="10388600" y="1301750"/>
          <p14:tracePt t="161829" x="10382250" y="1301750"/>
          <p14:tracePt t="161863" x="10401300" y="1289050"/>
          <p14:tracePt t="161881" x="10439400" y="1282700"/>
          <p14:tracePt t="161896" x="10509250" y="1270000"/>
          <p14:tracePt t="161912" x="10598150" y="1244600"/>
          <p14:tracePt t="161930" x="10699750" y="1225550"/>
          <p14:tracePt t="161946" x="10775950" y="1212850"/>
          <p14:tracePt t="161962" x="10826750" y="1206500"/>
          <p14:tracePt t="161980" x="10839450" y="1206500"/>
          <p14:tracePt t="161983" x="10845800" y="1206500"/>
          <p14:tracePt t="162013" x="10852150" y="1206500"/>
          <p14:tracePt t="162047" x="10864850" y="1206500"/>
          <p14:tracePt t="162064" x="10890250" y="1200150"/>
          <p14:tracePt t="162080" x="10909300" y="1200150"/>
          <p14:tracePt t="162081" x="10922000" y="1200150"/>
          <p14:tracePt t="162096" x="10928350" y="1200150"/>
          <p14:tracePt t="162098" x="10934700" y="1200150"/>
          <p14:tracePt t="162113" x="10947400" y="1206500"/>
          <p14:tracePt t="162114" x="10953750" y="1206500"/>
          <p14:tracePt t="162129" x="10960100" y="1206500"/>
          <p14:tracePt t="162147" x="10966450" y="1206500"/>
          <p14:tracePt t="162163" x="10979150" y="1212850"/>
          <p14:tracePt t="162180" x="10991850" y="1219200"/>
          <p14:tracePt t="162196" x="11010900" y="1225550"/>
          <p14:tracePt t="162213" x="11017250" y="1231900"/>
          <p14:tracePt t="162229" x="11023600" y="1231900"/>
          <p14:tracePt t="162246" x="11029950" y="1238250"/>
          <p14:tracePt t="162280" x="11023600" y="1244600"/>
          <p14:tracePt t="162296" x="10998200" y="1250950"/>
          <p14:tracePt t="162313" x="10953750" y="1263650"/>
          <p14:tracePt t="162330" x="10858500" y="1276350"/>
          <p14:tracePt t="162347" x="10769600" y="1289050"/>
          <p14:tracePt t="162362" x="10706100" y="1301750"/>
          <p14:tracePt t="162379" x="10617200" y="1320800"/>
          <p14:tracePt t="162397" x="10566400" y="1333500"/>
          <p14:tracePt t="162413" x="10515600" y="1346200"/>
          <p14:tracePt t="162429" x="10471150" y="1352550"/>
          <p14:tracePt t="162447" x="10369550" y="1365250"/>
          <p14:tracePt t="162463" x="10185400" y="1371600"/>
          <p14:tracePt t="162483" x="9963150" y="1377950"/>
          <p14:tracePt t="162498" x="9683750" y="1390650"/>
          <p14:tracePt t="162513" x="9442450" y="1403350"/>
          <p14:tracePt t="162529" x="9175750" y="1416050"/>
          <p14:tracePt t="162547" x="8978900" y="1435100"/>
          <p14:tracePt t="162563" x="8763000" y="1460500"/>
          <p14:tracePt t="162580" x="8585200" y="1492250"/>
          <p14:tracePt t="162597" x="8401050" y="1517650"/>
          <p14:tracePt t="162614" x="8185150" y="1543050"/>
          <p14:tracePt t="162630" x="7937500" y="1555750"/>
          <p14:tracePt t="162646" x="7829550" y="1555750"/>
          <p14:tracePt t="162664" x="7747000" y="1555750"/>
          <p14:tracePt t="162682" x="7689850" y="1555750"/>
          <p14:tracePt t="162697" x="7645400" y="1562100"/>
          <p14:tracePt t="162713" x="7600950" y="1574800"/>
          <p14:tracePt t="162730" x="7543800" y="1593850"/>
          <p14:tracePt t="162747" x="7404100" y="1619250"/>
          <p14:tracePt t="162763" x="7251700" y="1638300"/>
          <p14:tracePt t="162780" x="7061200" y="1657350"/>
          <p14:tracePt t="162797" x="6940550" y="1670050"/>
          <p14:tracePt t="162814" x="6838950" y="1676400"/>
          <p14:tracePt t="162831" x="6794500" y="1682750"/>
          <p14:tracePt t="162847" x="6775450" y="1682750"/>
          <p14:tracePt t="162896" x="6769100" y="1682750"/>
          <p14:tracePt t="162913" x="6762750" y="1682750"/>
          <p14:tracePt t="163054" x="6756400" y="1682750"/>
          <p14:tracePt t="163062" x="6756400" y="1676400"/>
          <p14:tracePt t="163069" x="6750050" y="1670050"/>
          <p14:tracePt t="163080" x="6743700" y="1657350"/>
          <p14:tracePt t="163098" x="6731000" y="1606550"/>
          <p14:tracePt t="163114" x="6731000" y="1562100"/>
          <p14:tracePt t="163131" x="6737350" y="1536700"/>
          <p14:tracePt t="163147" x="6762750" y="1511300"/>
          <p14:tracePt t="163163" x="6794500" y="1498600"/>
          <p14:tracePt t="163180" x="6832600" y="1498600"/>
          <p14:tracePt t="163197" x="6927850" y="1504950"/>
          <p14:tracePt t="163214" x="6978650" y="1517650"/>
          <p14:tracePt t="163230" x="7048500" y="1524000"/>
          <p14:tracePt t="163247" x="7080250" y="1524000"/>
          <p14:tracePt t="163265" x="7112000" y="1524000"/>
          <p14:tracePt t="163281" x="7124700" y="1524000"/>
          <p14:tracePt t="163297" x="7143750" y="1524000"/>
          <p14:tracePt t="163314" x="7150100" y="1511300"/>
          <p14:tracePt t="163330" x="7162800" y="1504950"/>
          <p14:tracePt t="163347" x="7169150" y="1498600"/>
          <p14:tracePt t="163363" x="7175500" y="1498600"/>
          <p14:tracePt t="163381" x="7188200" y="1485900"/>
          <p14:tracePt t="163383" x="7194550" y="1485900"/>
          <p14:tracePt t="163397" x="7200900" y="1479550"/>
          <p14:tracePt t="163414" x="7219950" y="1460500"/>
          <p14:tracePt t="163415" x="7232650" y="1454150"/>
          <p14:tracePt t="163431" x="7251700" y="1441450"/>
          <p14:tracePt t="163448" x="7277100" y="1422400"/>
          <p14:tracePt t="163465" x="7296150" y="1416050"/>
          <p14:tracePt t="163483" x="7315200" y="1409700"/>
          <p14:tracePt t="163497" x="7327900" y="1403350"/>
          <p14:tracePt t="163515" x="7397750" y="1403350"/>
          <p14:tracePt t="163531" x="7531100" y="1403350"/>
          <p14:tracePt t="163547" x="7677150" y="1390650"/>
          <p14:tracePt t="163564" x="7797800" y="1384300"/>
          <p14:tracePt t="163581" x="7899400" y="1371600"/>
          <p14:tracePt t="163598" x="7943850" y="1371600"/>
          <p14:tracePt t="163614" x="7956550" y="1371600"/>
          <p14:tracePt t="163648" x="7956550" y="1384300"/>
          <p14:tracePt t="163665" x="7956550" y="1403350"/>
          <p14:tracePt t="163684" x="7956550" y="1409700"/>
          <p14:tracePt t="163701" x="7956550" y="1422400"/>
          <p14:tracePt t="163714" x="7956550" y="1435100"/>
          <p14:tracePt t="163732" x="7956550" y="1454150"/>
          <p14:tracePt t="163751" x="7962900" y="1479550"/>
          <p14:tracePt t="163768" x="7962900" y="1492250"/>
          <p14:tracePt t="163780" x="7962900" y="1498600"/>
          <p14:tracePt t="163952" x="7962900" y="1504950"/>
          <p14:tracePt t="163961" x="7969250" y="1511300"/>
          <p14:tracePt t="163981" x="7975600" y="1511300"/>
          <p14:tracePt t="164001" x="7981950" y="1517650"/>
          <p14:tracePt t="164031" x="7994650" y="1517650"/>
          <p14:tracePt t="164047" x="8007350" y="1517650"/>
          <p14:tracePt t="164065" x="8032750" y="1511300"/>
          <p14:tracePt t="164081" x="8045450" y="1511300"/>
          <p14:tracePt t="164100" x="8051800" y="1511300"/>
          <p14:tracePt t="164131" x="8051800" y="1504950"/>
          <p14:tracePt t="164149" x="8058150" y="1504950"/>
          <p14:tracePt t="164167" x="8064500" y="1492250"/>
          <p14:tracePt t="164169" x="8070850" y="1485900"/>
          <p14:tracePt t="164181" x="8083550" y="1479550"/>
          <p14:tracePt t="164198" x="8102600" y="1466850"/>
          <p14:tracePt t="164215" x="8128000" y="1454150"/>
          <p14:tracePt t="164231" x="8140700" y="1447800"/>
          <p14:tracePt t="164247" x="8147050" y="1435100"/>
          <p14:tracePt t="164265" x="8153400" y="1435100"/>
          <p14:tracePt t="164282" x="8153400" y="1428750"/>
          <p14:tracePt t="164298" x="8166100" y="1422400"/>
          <p14:tracePt t="164314" x="8235950" y="1422400"/>
          <p14:tracePt t="164332" x="8362950" y="1428750"/>
          <p14:tracePt t="164348" x="8547100" y="1441450"/>
          <p14:tracePt t="164364" x="8680450" y="1447800"/>
          <p14:tracePt t="164382" x="8801100" y="1454150"/>
          <p14:tracePt t="164398" x="8858250" y="1454150"/>
          <p14:tracePt t="164414" x="8870950" y="1441450"/>
          <p14:tracePt t="164431" x="8870950" y="1422400"/>
          <p14:tracePt t="164448" x="8877300" y="1409700"/>
          <p14:tracePt t="164482" x="8883650" y="1409700"/>
          <p14:tracePt t="164498" x="8896350" y="1409700"/>
          <p14:tracePt t="164515" x="8934450" y="1397000"/>
          <p14:tracePt t="164532" x="8947150" y="1390650"/>
          <p14:tracePt t="164549" x="8959850" y="1390650"/>
          <p14:tracePt t="164565" x="8966200" y="1384300"/>
          <p14:tracePt t="164584" x="8972550" y="1384300"/>
          <p14:tracePt t="164598" x="8978900" y="1377950"/>
          <p14:tracePt t="164615" x="8985250" y="1377950"/>
          <p14:tracePt t="164686" x="8991600" y="1384300"/>
          <p14:tracePt t="164693" x="8997950" y="1397000"/>
          <p14:tracePt t="164701" x="9004300" y="1403350"/>
          <p14:tracePt t="164717" x="9017000" y="1422400"/>
          <p14:tracePt t="164732" x="9036050" y="1435100"/>
          <p14:tracePt t="164749" x="9055100" y="1460500"/>
          <p14:tracePt t="164766" x="9061450" y="1473200"/>
          <p14:tracePt t="164781" x="9067800" y="1473200"/>
          <p14:tracePt t="164975" x="9086850" y="1473200"/>
          <p14:tracePt t="164999" x="9144000" y="1479550"/>
          <p14:tracePt t="165016" x="9175750" y="1479550"/>
          <p14:tracePt t="165032" x="9220200" y="1479550"/>
          <p14:tracePt t="165049" x="9251950" y="1479550"/>
          <p14:tracePt t="165067" x="9290050" y="1479550"/>
          <p14:tracePt t="165082" x="9347200" y="1485900"/>
          <p14:tracePt t="165098" x="9417050" y="1498600"/>
          <p14:tracePt t="165115" x="9467850" y="1498600"/>
          <p14:tracePt t="165132" x="9486900" y="1498600"/>
          <p14:tracePt t="165149" x="9505950" y="1492250"/>
          <p14:tracePt t="165165" x="9518650" y="1479550"/>
          <p14:tracePt t="165183" x="9525000" y="1454150"/>
          <p14:tracePt t="165215" x="9531350" y="1454150"/>
          <p14:tracePt t="165232" x="9531350" y="1447800"/>
          <p14:tracePt t="165249" x="9537700" y="1435100"/>
          <p14:tracePt t="165267" x="9544050" y="1416050"/>
          <p14:tracePt t="165282" x="9550400" y="1397000"/>
          <p14:tracePt t="165287" x="9550400" y="1377950"/>
          <p14:tracePt t="165298" x="9550400" y="1365250"/>
          <p14:tracePt t="165316" x="9537700" y="1339850"/>
          <p14:tracePt t="165333" x="9512300" y="1308100"/>
          <p14:tracePt t="165349" x="9474200" y="1276350"/>
          <p14:tracePt t="165365" x="9442450" y="1257300"/>
          <p14:tracePt t="165382" x="9385300" y="1225550"/>
          <p14:tracePt t="165399" x="9334500" y="1212850"/>
          <p14:tracePt t="165417" x="9290050" y="1200150"/>
          <p14:tracePt t="165432" x="9213850" y="1187450"/>
          <p14:tracePt t="165451" x="9169400" y="1187450"/>
          <p14:tracePt t="165465" x="9118600" y="1187450"/>
          <p14:tracePt t="165484" x="9074150" y="1187450"/>
          <p14:tracePt t="165498" x="9042400" y="1187450"/>
          <p14:tracePt t="165516" x="9017000" y="1187450"/>
          <p14:tracePt t="165532" x="8997950" y="1193800"/>
          <p14:tracePt t="165549" x="8978900" y="1219200"/>
          <p14:tracePt t="165566" x="8959850" y="1244600"/>
          <p14:tracePt t="165583" x="8940800" y="1270000"/>
          <p14:tracePt t="165599" x="8928100" y="1289050"/>
          <p14:tracePt t="165616" x="8902700" y="1314450"/>
          <p14:tracePt t="165632" x="8896350" y="1320800"/>
          <p14:tracePt t="165650" x="8890000" y="1327150"/>
          <p14:tracePt t="165669" x="8890000" y="1333500"/>
          <p14:tracePt t="165683" x="8883650" y="1352550"/>
          <p14:tracePt t="165699" x="8883650" y="1390650"/>
          <p14:tracePt t="165716" x="8902700" y="1435100"/>
          <p14:tracePt t="165733" x="8921750" y="1466850"/>
          <p14:tracePt t="165749" x="8934450" y="1504950"/>
          <p14:tracePt t="165768" x="8947150" y="1524000"/>
          <p14:tracePt t="165936" x="8947150" y="1530350"/>
          <p14:tracePt t="165941" x="8947150" y="1536700"/>
          <p14:tracePt t="165949" x="8953500" y="1549400"/>
          <p14:tracePt t="165968" x="8953500" y="1568450"/>
          <p14:tracePt t="165982" x="8959850" y="1581150"/>
          <p14:tracePt t="165999" x="8966200" y="1593850"/>
          <p14:tracePt t="166064" x="8966200" y="1600200"/>
          <p14:tracePt t="166080" x="8966200" y="1606550"/>
          <p14:tracePt t="166088" x="8966200" y="1612900"/>
          <p14:tracePt t="166099" x="8966200" y="1619250"/>
          <p14:tracePt t="166116" x="8966200" y="1631950"/>
          <p14:tracePt t="166197" x="8966200" y="1638300"/>
          <p14:tracePt t="166211" x="8959850" y="1638300"/>
          <p14:tracePt t="166221" x="8959850" y="1644650"/>
          <p14:tracePt t="166249" x="8953500" y="1644650"/>
          <p14:tracePt t="166266" x="8940800" y="1644650"/>
          <p14:tracePt t="166284" x="8934450" y="1651000"/>
          <p14:tracePt t="166300" x="8928100" y="1651000"/>
          <p14:tracePt t="166316" x="8934450" y="1663700"/>
          <p14:tracePt t="166334" x="8940800" y="1670050"/>
          <p14:tracePt t="166441" x="8947150" y="1670050"/>
          <p14:tracePt t="166450" x="8953500" y="1670050"/>
          <p14:tracePt t="166467" x="8966200" y="1670050"/>
          <p14:tracePt t="166483" x="8978900" y="1670050"/>
          <p14:tracePt t="166501" x="8997950" y="1657350"/>
          <p14:tracePt t="166517" x="9017000" y="1644650"/>
          <p14:tracePt t="166533" x="9036050" y="1631950"/>
          <p14:tracePt t="166550" x="9061450" y="1625600"/>
          <p14:tracePt t="166567" x="9080500" y="1619250"/>
          <p14:tracePt t="166584" x="9118600" y="1612900"/>
          <p14:tracePt t="166600" x="9175750" y="1606550"/>
          <p14:tracePt t="166617" x="9239250" y="1606550"/>
          <p14:tracePt t="166634" x="9315450" y="1606550"/>
          <p14:tracePt t="166652" x="9455150" y="1606550"/>
          <p14:tracePt t="166667" x="9537700" y="1612900"/>
          <p14:tracePt t="166684" x="9652000" y="1612900"/>
          <p14:tracePt t="166701" x="9734550" y="1606550"/>
          <p14:tracePt t="166717" x="9779000" y="1593850"/>
          <p14:tracePt t="166733" x="9829800" y="1568450"/>
          <p14:tracePt t="166750" x="9861550" y="1549400"/>
          <p14:tracePt t="166767" x="9886950" y="1530350"/>
          <p14:tracePt t="166783" x="9912350" y="1524000"/>
          <p14:tracePt t="166800" x="9931400" y="1524000"/>
          <p14:tracePt t="166817" x="9963150" y="1530350"/>
          <p14:tracePt t="166834" x="9994900" y="1530350"/>
          <p14:tracePt t="166850" x="10020300" y="1530350"/>
          <p14:tracePt t="166867" x="10058400" y="1517650"/>
          <p14:tracePt t="166884" x="10071100" y="1504950"/>
          <p14:tracePt t="166907" x="10090150" y="1492250"/>
          <p14:tracePt t="166919" x="10090150" y="1479550"/>
          <p14:tracePt t="166933" x="10096500" y="1473200"/>
          <p14:tracePt t="166950" x="10109200" y="1441450"/>
          <p14:tracePt t="166968" x="10121900" y="1428750"/>
          <p14:tracePt t="166984" x="10121900" y="1416050"/>
          <p14:tracePt t="167000" x="10128250" y="1390650"/>
          <p14:tracePt t="167017" x="10121900" y="1377950"/>
          <p14:tracePt t="167033" x="10115550" y="1371600"/>
          <p14:tracePt t="167051" x="10096500" y="1358900"/>
          <p14:tracePt t="167067" x="10077450" y="1346200"/>
          <p14:tracePt t="167084" x="10045700" y="1333500"/>
          <p14:tracePt t="167101" x="10026650" y="1314450"/>
          <p14:tracePt t="167118" x="10007600" y="1295400"/>
          <p14:tracePt t="167138" x="10001250" y="1289050"/>
          <p14:tracePt t="167150" x="9988550" y="1282700"/>
          <p14:tracePt t="167167" x="9982200" y="1276350"/>
          <p14:tracePt t="167188" x="9963150" y="1263650"/>
          <p14:tracePt t="167201" x="9944100" y="1263650"/>
          <p14:tracePt t="167222" x="9912350" y="1263650"/>
          <p14:tracePt t="167224" x="9893300" y="1257300"/>
          <p14:tracePt t="167241" x="9829800" y="1250950"/>
          <p14:tracePt t="167255" x="9804400" y="1250950"/>
          <p14:tracePt t="167267" x="9715500" y="1244600"/>
          <p14:tracePt t="167284" x="9639300" y="1244600"/>
          <p14:tracePt t="167300" x="9582150" y="1250950"/>
          <p14:tracePt t="167318" x="9550400" y="1257300"/>
          <p14:tracePt t="167334" x="9525000" y="1263650"/>
          <p14:tracePt t="167351" x="9518650" y="1270000"/>
          <p14:tracePt t="167367" x="9512300" y="1276350"/>
          <p14:tracePt t="167384" x="9499600" y="1282700"/>
          <p14:tracePt t="167400" x="9486900" y="1289050"/>
          <p14:tracePt t="167417" x="9474200" y="1327150"/>
          <p14:tracePt t="167434" x="9467850" y="1365250"/>
          <p14:tracePt t="167451" x="9467850" y="1409700"/>
          <p14:tracePt t="167467" x="9480550" y="1466850"/>
          <p14:tracePt t="167484" x="9505950" y="1504950"/>
          <p14:tracePt t="167500" x="9537700" y="1530350"/>
          <p14:tracePt t="167517" x="9563100" y="1549400"/>
          <p14:tracePt t="167534" x="9582150" y="1562100"/>
          <p14:tracePt t="167551" x="9594850" y="1562100"/>
          <p14:tracePt t="167568" x="9607550" y="1562100"/>
          <p14:tracePt t="167584" x="9620250" y="1562100"/>
          <p14:tracePt t="167601" x="9639300" y="1568450"/>
          <p14:tracePt t="167617" x="9671050" y="1574800"/>
          <p14:tracePt t="167633" x="9785350" y="1606550"/>
          <p14:tracePt t="167650" x="9848850" y="1612900"/>
          <p14:tracePt t="167668" x="9918700" y="1612900"/>
          <p14:tracePt t="167684" x="9963150" y="1612900"/>
          <p14:tracePt t="167701" x="9988550" y="1600200"/>
          <p14:tracePt t="167721" x="10007600" y="1587500"/>
          <p14:tracePt t="167738" x="10033000" y="1574800"/>
          <p14:tracePt t="167751" x="10064750" y="1562100"/>
          <p14:tracePt t="167767" x="10109200" y="1549400"/>
          <p14:tracePt t="167784" x="10134600" y="1536700"/>
          <p14:tracePt t="167804" x="10166350" y="1524000"/>
          <p14:tracePt t="167822" x="10172700" y="1517650"/>
          <p14:tracePt t="167868" x="10172700" y="1511300"/>
          <p14:tracePt t="167886" x="10172700" y="1504950"/>
          <p14:tracePt t="167903" x="10172700" y="1492250"/>
          <p14:tracePt t="167917" x="10172700" y="1479550"/>
          <p14:tracePt t="167936" x="10172700" y="1466850"/>
          <p14:tracePt t="167954" x="10172700" y="1454150"/>
          <p14:tracePt t="167967" x="10160000" y="1435100"/>
          <p14:tracePt t="167985" x="10140950" y="1416050"/>
          <p14:tracePt t="168001" x="10128250" y="1397000"/>
          <p14:tracePt t="168017" x="10102850" y="1377950"/>
          <p14:tracePt t="168034" x="10077450" y="1358900"/>
          <p14:tracePt t="168052" x="10033000" y="1339850"/>
          <p14:tracePt t="168053" x="10020300" y="1339850"/>
          <p14:tracePt t="168067" x="10007600" y="1333500"/>
          <p14:tracePt t="168084" x="9975850" y="1327150"/>
          <p14:tracePt t="168085" x="9963150" y="1327150"/>
          <p14:tracePt t="168101" x="9937750" y="1327150"/>
          <p14:tracePt t="168118" x="9899650" y="1320800"/>
          <p14:tracePt t="168135" x="9867900" y="1320800"/>
          <p14:tracePt t="168151" x="9836150" y="1320800"/>
          <p14:tracePt t="168167" x="9804400" y="1327150"/>
          <p14:tracePt t="168185" x="9772650" y="1339850"/>
          <p14:tracePt t="168201" x="9753600" y="1352550"/>
          <p14:tracePt t="168218" x="9734550" y="1365250"/>
          <p14:tracePt t="168234" x="9715500" y="1371600"/>
          <p14:tracePt t="168252" x="9702800" y="1384300"/>
          <p14:tracePt t="168271" x="9683750" y="1390650"/>
          <p14:tracePt t="168287" x="9671050" y="1403350"/>
          <p14:tracePt t="168301" x="9658350" y="1422400"/>
          <p14:tracePt t="168318" x="9652000" y="1441450"/>
          <p14:tracePt t="168335" x="9652000" y="1492250"/>
          <p14:tracePt t="168352" x="9664700" y="1530350"/>
          <p14:tracePt t="168369" x="9690100" y="1574800"/>
          <p14:tracePt t="168385" x="9715500" y="1606550"/>
          <p14:tracePt t="168402" x="9734550" y="1631950"/>
          <p14:tracePt t="168418" x="9747250" y="1651000"/>
          <p14:tracePt t="168434" x="9747250" y="1657350"/>
          <p14:tracePt t="168470" x="9753600" y="1657350"/>
          <p14:tracePt t="168506" x="9753600" y="1651000"/>
          <p14:tracePt t="168518" x="9753600" y="1644650"/>
          <p14:tracePt t="168536" x="9747250" y="1638300"/>
          <p14:tracePt t="168538" x="9747250" y="1631950"/>
          <p14:tracePt t="168551" x="9740900" y="1625600"/>
          <p14:tracePt t="168567" x="9734550" y="1606550"/>
          <p14:tracePt t="168569" x="9728200" y="1593850"/>
          <p14:tracePt t="168585" x="9721850" y="1587500"/>
          <p14:tracePt t="168602" x="9721850" y="1568450"/>
          <p14:tracePt t="168618" x="9804400" y="1549400"/>
          <p14:tracePt t="168636" x="9893300" y="1536700"/>
          <p14:tracePt t="168651" x="10039350" y="1530350"/>
          <p14:tracePt t="168669" x="10179050" y="1517650"/>
          <p14:tracePt t="168686" x="10350500" y="1511300"/>
          <p14:tracePt t="168701" x="10445750" y="1504950"/>
          <p14:tracePt t="168718" x="10496550" y="1498600"/>
          <p14:tracePt t="168735" x="10509250" y="1492250"/>
          <p14:tracePt t="168786" x="10515600" y="1492250"/>
          <p14:tracePt t="168801" x="10521950" y="1492250"/>
          <p14:tracePt t="168818" x="10534650" y="1492250"/>
          <p14:tracePt t="168834" x="10553700" y="1492250"/>
          <p14:tracePt t="168851" x="10617200" y="1492250"/>
          <p14:tracePt t="168869" x="10668000" y="1492250"/>
          <p14:tracePt t="168886" x="10756900" y="1492250"/>
          <p14:tracePt t="168902" x="10833100" y="1492250"/>
          <p14:tracePt t="168918" x="10896600" y="1498600"/>
          <p14:tracePt t="168936" x="10966450" y="1498600"/>
          <p14:tracePt t="168951" x="10998200" y="1498600"/>
          <p14:tracePt t="168968" x="11017250" y="1498600"/>
          <p14:tracePt t="168986" x="11036300" y="1498600"/>
          <p14:tracePt t="169002" x="11068050" y="1498600"/>
          <p14:tracePt t="169018" x="11112500" y="1498600"/>
          <p14:tracePt t="169035" x="11176000" y="1485900"/>
          <p14:tracePt t="169052" x="11201400" y="1473200"/>
          <p14:tracePt t="169069" x="11214100" y="1460500"/>
          <p14:tracePt t="169085" x="11220450" y="1435100"/>
          <p14:tracePt t="169102" x="11214100" y="1422400"/>
          <p14:tracePt t="169119" x="11195050" y="1403350"/>
          <p14:tracePt t="169135" x="11176000" y="1384300"/>
          <p14:tracePt t="169151" x="11137900" y="1358900"/>
          <p14:tracePt t="169169" x="11118850" y="1339850"/>
          <p14:tracePt t="169186" x="11080750" y="1320800"/>
          <p14:tracePt t="169203" x="11049000" y="1301750"/>
          <p14:tracePt t="169219" x="10998200" y="1276350"/>
          <p14:tracePt t="169235" x="10960100" y="1263650"/>
          <p14:tracePt t="169252" x="10915650" y="1250950"/>
          <p14:tracePt t="169269" x="10858500" y="1238250"/>
          <p14:tracePt t="169286" x="10712450" y="1219200"/>
          <p14:tracePt t="169302" x="10604500" y="1200150"/>
          <p14:tracePt t="169319" x="10502900" y="1193800"/>
          <p14:tracePt t="169336" x="10407650" y="1187450"/>
          <p14:tracePt t="169352" x="10325100" y="1187450"/>
          <p14:tracePt t="169369" x="10261600" y="1193800"/>
          <p14:tracePt t="169386" x="10204450" y="1200150"/>
          <p14:tracePt t="169403" x="10166350" y="1206500"/>
          <p14:tracePt t="169419" x="10109200" y="1206500"/>
          <p14:tracePt t="169437" x="10064750" y="1206500"/>
          <p14:tracePt t="169452" x="9988550" y="1206500"/>
          <p14:tracePt t="169469" x="9925050" y="1206500"/>
          <p14:tracePt t="169486" x="9855200" y="1212850"/>
          <p14:tracePt t="169502" x="9798050" y="1219200"/>
          <p14:tracePt t="169519" x="9747250" y="1231900"/>
          <p14:tracePt t="169536" x="9709150" y="1244600"/>
          <p14:tracePt t="169553" x="9683750" y="1257300"/>
          <p14:tracePt t="169569" x="9664700" y="1276350"/>
          <p14:tracePt t="169586" x="9645650" y="1295400"/>
          <p14:tracePt t="169603" x="9620250" y="1314450"/>
          <p14:tracePt t="169619" x="9601200" y="1333500"/>
          <p14:tracePt t="169774" x="9601200" y="1339850"/>
          <p14:tracePt t="169783" x="9601200" y="1346200"/>
          <p14:tracePt t="169790" x="9607550" y="1365250"/>
          <p14:tracePt t="169802" x="9639300" y="1409700"/>
          <p14:tracePt t="169819" x="9734550" y="1466850"/>
          <p14:tracePt t="169837" x="9823450" y="1492250"/>
          <p14:tracePt t="169855" x="9867900" y="1511300"/>
          <p14:tracePt t="169925" x="9867900" y="1517650"/>
          <p14:tracePt t="169930" x="9874250" y="1517650"/>
          <p14:tracePt t="169940" x="9880600" y="1517650"/>
          <p14:tracePt t="169952" x="9886950" y="1517650"/>
          <p14:tracePt t="169969" x="9906000" y="1530350"/>
          <p14:tracePt t="169986" x="9912350" y="1530350"/>
          <p14:tracePt t="170002" x="9912350" y="1536700"/>
          <p14:tracePt t="170083" x="9918700" y="1530350"/>
          <p14:tracePt t="170103" x="9918700" y="1524000"/>
          <p14:tracePt t="170120" x="9925050" y="1517650"/>
          <p14:tracePt t="170153" x="9918700" y="1511300"/>
          <p14:tracePt t="170172" x="9893300" y="1498600"/>
          <p14:tracePt t="170226" x="9886950" y="1498600"/>
          <p14:tracePt t="170323" x="9880600" y="1504950"/>
          <p14:tracePt t="170330" x="9874250" y="1511300"/>
          <p14:tracePt t="170338" x="9874250" y="1517650"/>
          <p14:tracePt t="170352" x="9861550" y="1524000"/>
          <p14:tracePt t="170370" x="9855200" y="1530350"/>
          <p14:tracePt t="170389" x="9836150" y="1536700"/>
          <p14:tracePt t="170403" x="9823450" y="1543050"/>
          <p14:tracePt t="170421" x="9817100" y="1555750"/>
          <p14:tracePt t="170436" x="9810750" y="1562100"/>
          <p14:tracePt t="170453" x="9804400" y="1568450"/>
          <p14:tracePt t="170470" x="9804400" y="1587500"/>
          <p14:tracePt t="170487" x="9829800" y="1606550"/>
          <p14:tracePt t="170502" x="9886950" y="1625600"/>
          <p14:tracePt t="170520" x="9944100" y="1638300"/>
          <p14:tracePt t="170536" x="10001250" y="1644650"/>
          <p14:tracePt t="170553" x="10013950" y="1644650"/>
          <p14:tracePt t="170587" x="10026650" y="1644650"/>
          <p14:tracePt t="170603" x="10064750" y="1644650"/>
          <p14:tracePt t="170622" x="10128250" y="1625600"/>
          <p14:tracePt t="170636" x="10185400" y="1600200"/>
          <p14:tracePt t="170655" x="10223500" y="1581150"/>
          <p14:tracePt t="170670" x="10229850" y="1581150"/>
          <p14:tracePt t="170687" x="10236200" y="1581150"/>
          <p14:tracePt t="170750" x="10242550" y="1581150"/>
          <p14:tracePt t="170770" x="10248900" y="1581150"/>
          <p14:tracePt t="170788" x="10261600" y="1581150"/>
          <p14:tracePt t="170803" x="10274300" y="1581150"/>
          <p14:tracePt t="170821" x="10287000" y="1581150"/>
          <p14:tracePt t="170839" x="10344150" y="1593850"/>
          <p14:tracePt t="170854" x="10388600" y="1600200"/>
          <p14:tracePt t="170870" x="10566400" y="1631950"/>
          <p14:tracePt t="170886" x="10655300" y="1644650"/>
          <p14:tracePt t="170904" x="10725150" y="1644650"/>
          <p14:tracePt t="170920" x="10775950" y="1644650"/>
          <p14:tracePt t="170937" x="10814050" y="1638300"/>
          <p14:tracePt t="170956" x="10839450" y="1631950"/>
          <p14:tracePt t="170969" x="10858500" y="1625600"/>
          <p14:tracePt t="170987" x="10877550" y="1625600"/>
          <p14:tracePt t="171004" x="10909300" y="1625600"/>
          <p14:tracePt t="171020" x="10934700" y="1619250"/>
          <p14:tracePt t="171036" x="10953750" y="1619250"/>
          <p14:tracePt t="171053" x="10966450" y="1619250"/>
          <p14:tracePt t="171070" x="10972800" y="1619250"/>
          <p14:tracePt t="171087" x="10985500" y="1612900"/>
          <p14:tracePt t="171103" x="11004550" y="1600200"/>
          <p14:tracePt t="171121" x="11017250" y="1581150"/>
          <p14:tracePt t="171136" x="11029950" y="1568450"/>
          <p14:tracePt t="171154" x="11036300" y="1562100"/>
          <p14:tracePt t="171195" x="11042650" y="1562100"/>
          <p14:tracePt t="171205" x="11049000" y="1562100"/>
          <p14:tracePt t="171220" x="11080750" y="1555750"/>
          <p14:tracePt t="171237" x="11112500" y="1549400"/>
          <p14:tracePt t="171254" x="11131550" y="1536700"/>
          <p14:tracePt t="171270" x="11137900" y="1524000"/>
          <p14:tracePt t="171288" x="11144250" y="1511300"/>
          <p14:tracePt t="171304" x="11144250" y="1498600"/>
          <p14:tracePt t="171320" x="11144250" y="1479550"/>
          <p14:tracePt t="171337" x="11150600" y="1466850"/>
          <p14:tracePt t="171353" x="11150600" y="1454150"/>
          <p14:tracePt t="171371" x="11156950" y="1435100"/>
          <p14:tracePt t="171388" x="11156950" y="1422400"/>
          <p14:tracePt t="171404" x="11156950" y="1416050"/>
          <p14:tracePt t="171422" x="11156950" y="1397000"/>
          <p14:tracePt t="171438" x="11150600" y="1390650"/>
          <p14:tracePt t="171454" x="11137900" y="1384300"/>
          <p14:tracePt t="171471" x="11106150" y="1377950"/>
          <p14:tracePt t="171487" x="11068050" y="1365250"/>
          <p14:tracePt t="171503" x="11023600" y="1358900"/>
          <p14:tracePt t="171521" x="10972800" y="1346200"/>
          <p14:tracePt t="171538" x="10902950" y="1339850"/>
          <p14:tracePt t="171553" x="10852150" y="1333500"/>
          <p14:tracePt t="171572" x="10795000" y="1320800"/>
          <p14:tracePt t="171587" x="10737850" y="1308100"/>
          <p14:tracePt t="171605" x="10693400" y="1289050"/>
          <p14:tracePt t="171623" x="10642600" y="1257300"/>
          <p14:tracePt t="171640" x="10610850" y="1244600"/>
          <p14:tracePt t="171654" x="10572750" y="1238250"/>
          <p14:tracePt t="171671" x="10483850" y="1231900"/>
          <p14:tracePt t="171687" x="10458450" y="1231900"/>
          <p14:tracePt t="171704" x="10369550" y="1225550"/>
          <p14:tracePt t="171721" x="10312400" y="1225550"/>
          <p14:tracePt t="171738" x="10287000" y="1219200"/>
          <p14:tracePt t="171753" x="10261600" y="1212850"/>
          <p14:tracePt t="171770" x="10236200" y="1206500"/>
          <p14:tracePt t="171788" x="10223500" y="1206500"/>
          <p14:tracePt t="171804" x="10179050" y="1206500"/>
          <p14:tracePt t="171823" x="10102850" y="1225550"/>
          <p14:tracePt t="171839" x="10077450" y="1238250"/>
          <p14:tracePt t="171855" x="10064750" y="1244600"/>
          <p14:tracePt t="171871" x="10045700" y="1257300"/>
          <p14:tracePt t="171888" x="10039350" y="1257300"/>
          <p14:tracePt t="171904" x="10026650" y="1257300"/>
          <p14:tracePt t="171922" x="10007600" y="1270000"/>
          <p14:tracePt t="171938" x="9982200" y="1276350"/>
          <p14:tracePt t="171954" x="9969500" y="1282700"/>
          <p14:tracePt t="171971" x="9969500" y="1289050"/>
          <p14:tracePt t="171988" x="9963150" y="1289050"/>
          <p14:tracePt t="172005" x="9956800" y="1295400"/>
          <p14:tracePt t="172023" x="9944100" y="1295400"/>
          <p14:tracePt t="172040" x="9925050" y="1308100"/>
          <p14:tracePt t="172042" x="9918700" y="1308100"/>
          <p14:tracePt t="172054" x="9906000" y="1320800"/>
          <p14:tracePt t="172071" x="9874250" y="1339850"/>
          <p14:tracePt t="172088" x="9848850" y="1352550"/>
          <p14:tracePt t="172104" x="9804400" y="1384300"/>
          <p14:tracePt t="172122" x="9772650" y="1435100"/>
          <p14:tracePt t="172138" x="9772650" y="1473200"/>
          <p14:tracePt t="172155" x="9798050" y="1511300"/>
          <p14:tracePt t="172172" x="9823450" y="1536700"/>
          <p14:tracePt t="172188" x="9836150" y="1568450"/>
          <p14:tracePt t="172205" x="9842500" y="1587500"/>
          <p14:tracePt t="172221" x="9848850" y="1593850"/>
          <p14:tracePt t="172272" x="9855200" y="1600200"/>
          <p14:tracePt t="172288" x="9874250" y="1612900"/>
          <p14:tracePt t="172304" x="9918700" y="1625600"/>
          <p14:tracePt t="172322" x="9963150" y="1638300"/>
          <p14:tracePt t="172338" x="10013950" y="1651000"/>
          <p14:tracePt t="172355" x="10058400" y="1657350"/>
          <p14:tracePt t="172372" x="10083800" y="1663700"/>
          <p14:tracePt t="172388" x="10102850" y="1663700"/>
          <p14:tracePt t="172438" x="10115550" y="1663700"/>
          <p14:tracePt t="172457" x="10121900" y="1663700"/>
          <p14:tracePt t="172471" x="10128250" y="1651000"/>
          <p14:tracePt t="172488" x="10134600" y="1638300"/>
          <p14:tracePt t="172505" x="10134600" y="1612900"/>
          <p14:tracePt t="172521" x="10128250" y="1587500"/>
          <p14:tracePt t="172538" x="10096500" y="1555750"/>
          <p14:tracePt t="172554" x="10026650" y="1517650"/>
          <p14:tracePt t="172571" x="9963150" y="1492250"/>
          <p14:tracePt t="172589" x="9874250" y="1466850"/>
          <p14:tracePt t="172605" x="9817100" y="1454150"/>
          <p14:tracePt t="172622" x="9766300" y="1441450"/>
          <p14:tracePt t="172638" x="9721850" y="1441450"/>
          <p14:tracePt t="172655" x="9696450" y="1447800"/>
          <p14:tracePt t="172672" x="9683750" y="1454150"/>
          <p14:tracePt t="172689" x="9683750" y="1460500"/>
          <p14:tracePt t="172950" x="9683750" y="1466850"/>
          <p14:tracePt t="173026" x="9683750" y="1473200"/>
          <p14:tracePt t="173055" x="9683750" y="1485900"/>
          <p14:tracePt t="173072" x="9690100" y="1498600"/>
          <p14:tracePt t="173089" x="9696450" y="1504950"/>
          <p14:tracePt t="174329" x="9696450" y="1511300"/>
          <p14:tracePt t="174342" x="9696450" y="1517650"/>
          <p14:tracePt t="174373" x="9696450" y="1524000"/>
          <p14:tracePt t="174390" x="9690100" y="1530350"/>
          <p14:tracePt t="174406" x="9690100" y="1549400"/>
          <p14:tracePt t="174423" x="9690100" y="1562100"/>
          <p14:tracePt t="174439" x="9690100" y="1574800"/>
          <p14:tracePt t="174456" x="9696450" y="1581150"/>
          <p14:tracePt t="174536" x="9696450" y="1574800"/>
          <p14:tracePt t="174589" x="9683750" y="1568450"/>
          <p14:tracePt t="174595" x="9677400" y="1568450"/>
          <p14:tracePt t="174606" x="9658350" y="1555750"/>
          <p14:tracePt t="174624" x="9652000" y="1549400"/>
          <p14:tracePt t="174640" x="9652000" y="1543050"/>
          <p14:tracePt t="174657" x="9645650" y="1536700"/>
          <p14:tracePt t="182557" x="9639300" y="1536700"/>
          <p14:tracePt t="182563" x="9620250" y="1524000"/>
          <p14:tracePt t="182580" x="9556750" y="1511300"/>
          <p14:tracePt t="182597" x="9461500" y="1524000"/>
          <p14:tracePt t="182614" x="9366250" y="1536700"/>
          <p14:tracePt t="182630" x="9315450" y="1536700"/>
          <p14:tracePt t="182646" x="9296400" y="1517650"/>
          <p14:tracePt t="182647" x="9296400" y="1511300"/>
          <p14:tracePt t="182714" x="9290050" y="1511300"/>
          <p14:tracePt t="182722" x="9283700" y="1504950"/>
          <p14:tracePt t="182732" x="9271000" y="1498600"/>
          <p14:tracePt t="182747" x="9232900" y="1485900"/>
          <p14:tracePt t="182764" x="9188450" y="1441450"/>
          <p14:tracePt t="182783" x="9175750" y="1377950"/>
          <p14:tracePt t="182800" x="9175750" y="1320800"/>
          <p14:tracePt t="182814" x="9188450" y="1295400"/>
          <p14:tracePt t="182830" x="9207500" y="1289050"/>
          <p14:tracePt t="182846" x="9226550" y="1295400"/>
          <p14:tracePt t="182864" x="9245600" y="1333500"/>
          <p14:tracePt t="182882" x="9264650" y="1397000"/>
          <p14:tracePt t="182900" x="9264650" y="1447800"/>
          <p14:tracePt t="182913" x="9264650" y="1460500"/>
          <p14:tracePt t="182932" x="9264650" y="1492250"/>
          <p14:tracePt t="182949" x="9264650" y="1524000"/>
          <p14:tracePt t="182964" x="9271000" y="1536700"/>
          <p14:tracePt t="183000" x="9251950" y="1536700"/>
          <p14:tracePt t="183017" x="9213850" y="1530350"/>
          <p14:tracePt t="183033" x="9112250" y="1517650"/>
          <p14:tracePt t="183047" x="8966200" y="1517650"/>
          <p14:tracePt t="183064" x="8845550" y="1517650"/>
          <p14:tracePt t="183081" x="8788400" y="1517650"/>
          <p14:tracePt t="183099" x="8782050" y="1517650"/>
          <p14:tracePt t="183217" x="8782050" y="1524000"/>
          <p14:tracePt t="183231" x="8788400" y="1524000"/>
          <p14:tracePt t="183247" x="8820150" y="1530350"/>
          <p14:tracePt t="183264" x="8864600" y="1536700"/>
          <p14:tracePt t="183281" x="8947150" y="1536700"/>
          <p14:tracePt t="183297" x="8991600" y="1536700"/>
          <p14:tracePt t="183314" x="9112250" y="1536700"/>
          <p14:tracePt t="183331" x="9271000" y="1536700"/>
          <p14:tracePt t="183347" x="9347200" y="1536700"/>
          <p14:tracePt t="183364" x="9417050" y="1536700"/>
          <p14:tracePt t="183381" x="9480550" y="1524000"/>
          <p14:tracePt t="183398" x="9499600" y="1511300"/>
          <p14:tracePt t="183415" x="9505950" y="1492250"/>
          <p14:tracePt t="183431" x="9505950" y="1466850"/>
          <p14:tracePt t="183448" x="9505950" y="1441450"/>
          <p14:tracePt t="183464" x="9493250" y="1416050"/>
          <p14:tracePt t="183480" x="9474200" y="1377950"/>
          <p14:tracePt t="183497" x="9436100" y="1333500"/>
          <p14:tracePt t="183514" x="9391650" y="1295400"/>
          <p14:tracePt t="183532" x="9315450" y="1263650"/>
          <p14:tracePt t="183548" x="9271000" y="1257300"/>
          <p14:tracePt t="183565" x="9239250" y="1250950"/>
          <p14:tracePt t="183580" x="9213850" y="1250950"/>
          <p14:tracePt t="183597" x="9194800" y="1257300"/>
          <p14:tracePt t="183614" x="9156700" y="1282700"/>
          <p14:tracePt t="183632" x="9105900" y="1320800"/>
          <p14:tracePt t="183648" x="8991600" y="1365250"/>
          <p14:tracePt t="183664" x="8832850" y="1422400"/>
          <p14:tracePt t="183681" x="8724900" y="1460500"/>
          <p14:tracePt t="183697" x="8686800" y="1485900"/>
          <p14:tracePt t="183714" x="8680450" y="1498600"/>
          <p14:tracePt t="183731" x="8693150" y="1504950"/>
          <p14:tracePt t="183748" x="8705850" y="1504950"/>
          <p14:tracePt t="183765" x="8737600" y="1511300"/>
          <p14:tracePt t="183780" x="8788400" y="1517650"/>
          <p14:tracePt t="183797" x="8864600" y="1530350"/>
          <p14:tracePt t="183814" x="8985250" y="1549400"/>
          <p14:tracePt t="183831" x="9086850" y="1568450"/>
          <p14:tracePt t="183848" x="9156700" y="1593850"/>
          <p14:tracePt t="183866" x="9182100" y="1606550"/>
          <p14:tracePt t="183881" x="9182100" y="1612900"/>
          <p14:tracePt t="183968" x="9188450" y="1619250"/>
          <p14:tracePt t="183981" x="9194800" y="1619250"/>
          <p14:tracePt t="183998" x="9328150" y="1631950"/>
          <p14:tracePt t="184014" x="9442450" y="1644650"/>
          <p14:tracePt t="184033" x="9550400" y="1644650"/>
          <p14:tracePt t="184048" x="9632950" y="1638300"/>
          <p14:tracePt t="184064" x="9696450" y="1625600"/>
          <p14:tracePt t="184082" x="9772650" y="1612900"/>
          <p14:tracePt t="184097" x="9829800" y="1606550"/>
          <p14:tracePt t="184114" x="9893300" y="1600200"/>
          <p14:tracePt t="184132" x="9925050" y="1600200"/>
          <p14:tracePt t="184148" x="9950450" y="1600200"/>
          <p14:tracePt t="184164" x="9963150" y="1600200"/>
          <p14:tracePt t="184184" x="10045700" y="1600200"/>
          <p14:tracePt t="184202" x="10153650" y="1581150"/>
          <p14:tracePt t="184215" x="10210800" y="1574800"/>
          <p14:tracePt t="184233" x="10477500" y="1524000"/>
          <p14:tracePt t="184249" x="10731500" y="1492250"/>
          <p14:tracePt t="184268" x="10896600" y="1492250"/>
          <p14:tracePt t="184282" x="10941050" y="1479550"/>
          <p14:tracePt t="184299" x="10953750" y="1466850"/>
          <p14:tracePt t="184315" x="10991850" y="1441450"/>
          <p14:tracePt t="184332" x="11080750" y="1428750"/>
          <p14:tracePt t="184348" x="11233150" y="1428750"/>
          <p14:tracePt t="184365" x="11417300" y="1441450"/>
          <p14:tracePt t="184384" x="11563350" y="1454150"/>
          <p14:tracePt t="184398" x="11671300" y="1460500"/>
          <p14:tracePt t="184415" x="11696700" y="1460500"/>
          <p14:tracePt t="184448" x="11684000" y="1460500"/>
          <p14:tracePt t="184466" x="11588750" y="1492250"/>
          <p14:tracePt t="184482" x="11544300" y="1504950"/>
          <p14:tracePt t="184498" x="11410950" y="1555750"/>
          <p14:tracePt t="184515" x="11303000" y="1593850"/>
          <p14:tracePt t="184532" x="11182350" y="1612900"/>
          <p14:tracePt t="184548" x="11061700" y="1612900"/>
          <p14:tracePt t="184564" x="10890250" y="1612900"/>
          <p14:tracePt t="184583" x="10731500" y="1625600"/>
          <p14:tracePt t="184599" x="10477500" y="1657350"/>
          <p14:tracePt t="184615" x="10115550" y="1708150"/>
          <p14:tracePt t="184631" x="9664700" y="1746250"/>
          <p14:tracePt t="184648" x="9188450" y="1790700"/>
          <p14:tracePt t="184665" x="8820150" y="1809750"/>
          <p14:tracePt t="184681" x="8432800" y="1835150"/>
          <p14:tracePt t="184698" x="8153400" y="1847850"/>
          <p14:tracePt t="184715" x="7835900" y="1866900"/>
          <p14:tracePt t="184731" x="7683500" y="1879600"/>
          <p14:tracePt t="184749" x="7232650" y="1924050"/>
          <p14:tracePt t="184765" x="6826250" y="1962150"/>
          <p14:tracePt t="184782" x="6502400" y="1993900"/>
          <p14:tracePt t="184799" x="6299200" y="2012950"/>
          <p14:tracePt t="184815" x="6254750" y="2019300"/>
          <p14:tracePt t="184832" x="6286500" y="2019300"/>
          <p14:tracePt t="184849" x="6362700" y="2000250"/>
          <p14:tracePt t="184866" x="6477000" y="1974850"/>
          <p14:tracePt t="184881" x="6597650" y="1962150"/>
          <p14:tracePt t="184898" x="6667500" y="1962150"/>
          <p14:tracePt t="184915" x="6680200" y="1968500"/>
          <p14:tracePt t="184932" x="6680200" y="1981200"/>
          <p14:tracePt t="184949" x="6680200" y="2000250"/>
          <p14:tracePt t="185006" x="6686550" y="1993900"/>
          <p14:tracePt t="185016" x="6692900" y="1987550"/>
          <p14:tracePt t="185033" x="6711950" y="1981200"/>
          <p14:tracePt t="185048" x="6724650" y="1974850"/>
          <p14:tracePt t="185065" x="6731000" y="1968500"/>
          <p14:tracePt t="185082" x="6743700" y="1962150"/>
          <p14:tracePt t="185100" x="6769100" y="1943100"/>
          <p14:tracePt t="185117" x="6794500" y="1930400"/>
          <p14:tracePt t="185132" x="6838950" y="1911350"/>
          <p14:tracePt t="185149" x="6877050" y="1898650"/>
          <p14:tracePt t="185183" x="6953250" y="1873250"/>
          <p14:tracePt t="185199" x="6985000" y="1866900"/>
          <p14:tracePt t="185215" x="7048500" y="1847850"/>
          <p14:tracePt t="185232" x="7092950" y="1828800"/>
          <p14:tracePt t="185248" x="7124700" y="1803400"/>
          <p14:tracePt t="185265" x="7143750" y="1778000"/>
          <p14:tracePt t="185282" x="7143750" y="1746250"/>
          <p14:tracePt t="185300" x="7143750" y="1720850"/>
          <p14:tracePt t="185315" x="7124700" y="1682750"/>
          <p14:tracePt t="185333" x="7099300" y="1638300"/>
          <p14:tracePt t="185352" x="7086600" y="1600200"/>
          <p14:tracePt t="185365" x="7067550" y="1568450"/>
          <p14:tracePt t="185382" x="7054850" y="1549400"/>
          <p14:tracePt t="185399" x="7023100" y="1530350"/>
          <p14:tracePt t="185416" x="6991350" y="1517650"/>
          <p14:tracePt t="185432" x="6953250" y="1517650"/>
          <p14:tracePt t="185450" x="6921500" y="1511300"/>
          <p14:tracePt t="185466" x="6908800" y="1511300"/>
          <p14:tracePt t="185482" x="6877050" y="1498600"/>
          <p14:tracePt t="185499" x="6864350" y="1492250"/>
          <p14:tracePt t="185532" x="6851650" y="1498600"/>
          <p14:tracePt t="185549" x="6832600" y="1524000"/>
          <p14:tracePt t="185568" x="6819900" y="1562100"/>
          <p14:tracePt t="185583" x="6819900" y="1593850"/>
          <p14:tracePt t="185599" x="6819900" y="1612900"/>
          <p14:tracePt t="185616" x="6826250" y="1625600"/>
          <p14:tracePt t="185687" x="6832600" y="1631950"/>
          <p14:tracePt t="185697" x="6832600" y="1638300"/>
          <p14:tracePt t="185716" x="6832600" y="1651000"/>
          <p14:tracePt t="185808" x="6826250" y="1651000"/>
          <p14:tracePt t="185815" x="6819900" y="1657350"/>
          <p14:tracePt t="185823" x="6813550" y="1657350"/>
          <p14:tracePt t="185834" x="6800850" y="1663700"/>
          <p14:tracePt t="185850" x="6737350" y="1689100"/>
          <p14:tracePt t="185866" x="6711950" y="1701800"/>
          <p14:tracePt t="185998" x="6724650" y="1708150"/>
          <p14:tracePt t="186017" x="6769100" y="1733550"/>
          <p14:tracePt t="186033" x="6870700" y="1765300"/>
          <p14:tracePt t="186050" x="7004050" y="1771650"/>
          <p14:tracePt t="186066" x="7112000" y="1758950"/>
          <p14:tracePt t="186083" x="7181850" y="1739900"/>
          <p14:tracePt t="186100" x="7245350" y="1714500"/>
          <p14:tracePt t="186116" x="7289800" y="1695450"/>
          <p14:tracePt t="186118" x="7315200" y="1689100"/>
          <p14:tracePt t="186134" x="7359650" y="1676400"/>
          <p14:tracePt t="186150" x="7372350" y="1676400"/>
          <p14:tracePt t="186151" x="7385050" y="1676400"/>
          <p14:tracePt t="186166" x="7423150" y="1676400"/>
          <p14:tracePt t="186183" x="7473950" y="1670050"/>
          <p14:tracePt t="186200" x="7524750" y="1663700"/>
          <p14:tracePt t="186216" x="7562850" y="1644650"/>
          <p14:tracePt t="186233" x="7581900" y="1631950"/>
          <p14:tracePt t="186250" x="7588250" y="1619250"/>
          <p14:tracePt t="186268" x="7588250" y="1606550"/>
          <p14:tracePt t="186285" x="7588250" y="1581150"/>
          <p14:tracePt t="186299" x="7569200" y="1549400"/>
          <p14:tracePt t="186319" x="7537450" y="1504950"/>
          <p14:tracePt t="186336" x="7480300" y="1466850"/>
          <p14:tracePt t="186352" x="7429500" y="1454150"/>
          <p14:tracePt t="186367" x="7410450" y="1454150"/>
          <p14:tracePt t="186383" x="7340600" y="1454150"/>
          <p14:tracePt t="186401" x="7245350" y="1460500"/>
          <p14:tracePt t="186417" x="7207250" y="1466850"/>
          <p14:tracePt t="186432" x="7181850" y="1473200"/>
          <p14:tracePt t="186450" x="7169150" y="1492250"/>
          <p14:tracePt t="186467" x="7169150" y="1511300"/>
          <p14:tracePt t="186483" x="7188200" y="1555750"/>
          <p14:tracePt t="186500" x="7245350" y="1612900"/>
          <p14:tracePt t="186516" x="7315200" y="1651000"/>
          <p14:tracePt t="186535" x="7397750" y="1676400"/>
          <p14:tracePt t="186551" x="7473950" y="1689100"/>
          <p14:tracePt t="186566" x="7531100" y="1689100"/>
          <p14:tracePt t="186584" x="7575550" y="1689100"/>
          <p14:tracePt t="186599" x="7620000" y="1670050"/>
          <p14:tracePt t="186601" x="7626350" y="1670050"/>
          <p14:tracePt t="186617" x="7639050" y="1663700"/>
          <p14:tracePt t="186633" x="7658100" y="1651000"/>
          <p14:tracePt t="186649" x="7664450" y="1651000"/>
          <p14:tracePt t="186740" x="7658100" y="1651000"/>
          <p14:tracePt t="186745" x="7651750" y="1651000"/>
          <p14:tracePt t="186755" x="7651750" y="1644650"/>
          <p14:tracePt t="186767" x="7645400" y="1644650"/>
          <p14:tracePt t="186783" x="7632700" y="1638300"/>
          <p14:tracePt t="186800" x="7626350" y="1631950"/>
          <p14:tracePt t="186817" x="7613650" y="1625600"/>
          <p14:tracePt t="186835" x="7600950" y="1612900"/>
          <p14:tracePt t="186850" x="7594600" y="1612900"/>
          <p14:tracePt t="186866" x="7575550" y="1606550"/>
          <p14:tracePt t="186883" x="7550150" y="1600200"/>
          <p14:tracePt t="186900" x="7537450" y="1600200"/>
          <p14:tracePt t="186917" x="7556500" y="1600200"/>
          <p14:tracePt t="186935" x="7626350" y="1606550"/>
          <p14:tracePt t="186950" x="7702550" y="1612900"/>
          <p14:tracePt t="186966" x="7759700" y="1612900"/>
          <p14:tracePt t="186984" x="7791450" y="1612900"/>
          <p14:tracePt t="187000" x="7797800" y="1612900"/>
          <p14:tracePt t="187017" x="7791450" y="1587500"/>
          <p14:tracePt t="187033" x="7778750" y="1562100"/>
          <p14:tracePt t="187050" x="7772400" y="1536700"/>
          <p14:tracePt t="187066" x="7785100" y="1517650"/>
          <p14:tracePt t="187084" x="7835900" y="1498600"/>
          <p14:tracePt t="187100" x="7912100" y="1485900"/>
          <p14:tracePt t="187117" x="8020050" y="1485900"/>
          <p14:tracePt t="187118" x="8077200" y="1492250"/>
          <p14:tracePt t="187134" x="8140700" y="1504950"/>
          <p14:tracePt t="187151" x="8286750" y="1543050"/>
          <p14:tracePt t="187185" x="8356600" y="1574800"/>
          <p14:tracePt t="187201" x="8369300" y="1581150"/>
          <p14:tracePt t="187217" x="8375650" y="1581150"/>
          <p14:tracePt t="187234" x="8382000" y="1593850"/>
          <p14:tracePt t="187251" x="8394700" y="1612900"/>
          <p14:tracePt t="187267" x="8401050" y="1631950"/>
          <p14:tracePt t="187284" x="8413750" y="1651000"/>
          <p14:tracePt t="187493" x="8407400" y="1651000"/>
          <p14:tracePt t="187519" x="8401050" y="1651000"/>
          <p14:tracePt t="187535" x="8388350" y="1651000"/>
          <p14:tracePt t="187568" x="8382000" y="1651000"/>
          <p14:tracePt t="187602" x="8375650" y="1651000"/>
          <p14:tracePt t="187620" x="8369300" y="1657350"/>
          <p14:tracePt t="187634" x="8362950" y="1663700"/>
          <p14:tracePt t="187651" x="8350250" y="1663700"/>
          <p14:tracePt t="187668" x="8337550" y="1663700"/>
          <p14:tracePt t="187684" x="8324850" y="1663700"/>
          <p14:tracePt t="187717" x="8318500" y="1663700"/>
          <p14:tracePt t="187734" x="8305800" y="1663700"/>
          <p14:tracePt t="187750" x="8280400" y="1663700"/>
          <p14:tracePt t="187767" x="8261350" y="1663700"/>
          <p14:tracePt t="187800" x="8286750" y="1670050"/>
          <p14:tracePt t="187817" x="8299450" y="1670050"/>
          <p14:tracePt t="187851" x="8312150" y="1670050"/>
          <p14:tracePt t="187867" x="8350250" y="1670050"/>
          <p14:tracePt t="187885" x="8439150" y="1670050"/>
          <p14:tracePt t="187901" x="8477250" y="1670050"/>
          <p14:tracePt t="187901" x="8521700" y="1670050"/>
          <p14:tracePt t="187918" x="8566150" y="1670050"/>
          <p14:tracePt t="187920" x="8616950" y="1670050"/>
          <p14:tracePt t="187935" x="8655050" y="1670050"/>
          <p14:tracePt t="187937" x="8674100" y="1670050"/>
          <p14:tracePt t="187951" x="8712200" y="1670050"/>
          <p14:tracePt t="187953" x="8724900" y="1670050"/>
          <p14:tracePt t="187969" x="8743950" y="1670050"/>
          <p14:tracePt t="187988" x="8756650" y="1670050"/>
          <p14:tracePt t="188001" x="8769350" y="1670050"/>
          <p14:tracePt t="188018" x="8775700" y="1670050"/>
          <p14:tracePt t="188034" x="8788400" y="1682750"/>
          <p14:tracePt t="188051" x="8813800" y="1689100"/>
          <p14:tracePt t="188067" x="8839200" y="1695450"/>
          <p14:tracePt t="188084" x="8858250" y="1695450"/>
          <p14:tracePt t="188101" x="8877300" y="1695450"/>
          <p14:tracePt t="188118" x="8896350" y="1695450"/>
          <p14:tracePt t="188120" x="8909050" y="1695450"/>
          <p14:tracePt t="188135" x="8934450" y="1695450"/>
          <p14:tracePt t="188136" x="8947150" y="1695450"/>
          <p14:tracePt t="188152" x="8959850" y="1695450"/>
          <p14:tracePt t="188153" x="8972550" y="1695450"/>
          <p14:tracePt t="188167" x="9004300" y="1701800"/>
          <p14:tracePt t="188185" x="9036050" y="1708150"/>
          <p14:tracePt t="188201" x="9042400" y="1708150"/>
          <p14:tracePt t="188234" x="9048750" y="1708150"/>
          <p14:tracePt t="188270" x="9061450" y="1714500"/>
          <p14:tracePt t="188284" x="9067800" y="1714500"/>
          <p14:tracePt t="188301" x="9124950" y="1720850"/>
          <p14:tracePt t="188320" x="9245600" y="1720850"/>
          <p14:tracePt t="188335" x="9328150" y="1727200"/>
          <p14:tracePt t="188352" x="9372600" y="1727200"/>
          <p14:tracePt t="188371" x="9385300" y="1720850"/>
          <p14:tracePt t="188384" x="9385300" y="1714500"/>
          <p14:tracePt t="188424" x="9391650" y="1714500"/>
          <p14:tracePt t="188438" x="9391650" y="1720850"/>
          <p14:tracePt t="188468" x="9398000" y="1720850"/>
          <p14:tracePt t="188519" x="9404350" y="1720850"/>
          <p14:tracePt t="188535" x="9417050" y="1720850"/>
          <p14:tracePt t="188552" x="9442450" y="1720850"/>
          <p14:tracePt t="188569" x="9474200" y="1714500"/>
          <p14:tracePt t="188586" x="9512300" y="1714500"/>
          <p14:tracePt t="188601" x="9531350" y="1708150"/>
          <p14:tracePt t="188619" x="9550400" y="1701800"/>
          <p14:tracePt t="188635" x="9563100" y="1695450"/>
          <p14:tracePt t="188652" x="9575800" y="1695450"/>
          <p14:tracePt t="188668" x="9582150" y="1695450"/>
          <p14:tracePt t="188688" x="9594850" y="1695450"/>
          <p14:tracePt t="188701" x="9607550" y="1701800"/>
          <p14:tracePt t="188718" x="9607550" y="1708150"/>
          <p14:tracePt t="188770" x="9620250" y="1701800"/>
          <p14:tracePt t="188785" x="9626600" y="1701800"/>
          <p14:tracePt t="188802" x="9639300" y="1701800"/>
          <p14:tracePt t="188818" x="9709150" y="1695450"/>
          <p14:tracePt t="188835" x="9747250" y="1695450"/>
          <p14:tracePt t="188854" x="9772650" y="1695450"/>
          <p14:tracePt t="188871" x="9791700" y="1695450"/>
          <p14:tracePt t="188885" x="9810750" y="1695450"/>
          <p14:tracePt t="188901" x="9823450" y="1695450"/>
          <p14:tracePt t="188918" x="9836150" y="1695450"/>
          <p14:tracePt t="188936" x="9848850" y="1701800"/>
          <p14:tracePt t="188952" x="9855200" y="1701800"/>
          <p14:tracePt t="188986" x="9874250" y="1701800"/>
          <p14:tracePt t="189002" x="9880600" y="1695450"/>
          <p14:tracePt t="189019" x="9918700" y="1689100"/>
          <p14:tracePt t="189035" x="9963150" y="1682750"/>
          <p14:tracePt t="189053" x="9982200" y="1682750"/>
          <p14:tracePt t="189069" x="10001250" y="1682750"/>
          <p14:tracePt t="189086" x="10007600" y="1682750"/>
          <p14:tracePt t="189102" x="10013950" y="1682750"/>
          <p14:tracePt t="189119" x="10026650" y="1682750"/>
          <p14:tracePt t="189136" x="10039350" y="1676400"/>
          <p14:tracePt t="189152" x="10052050" y="1676400"/>
          <p14:tracePt t="189169" x="10077450" y="1676400"/>
          <p14:tracePt t="189185" x="10096500" y="1676400"/>
          <p14:tracePt t="189204" x="10102850" y="1676400"/>
          <p14:tracePt t="189237" x="10102850" y="1670050"/>
          <p14:tracePt t="189252" x="10102850" y="1663700"/>
          <p14:tracePt t="189269" x="10102850" y="1651000"/>
          <p14:tracePt t="189285" x="10109200" y="1638300"/>
          <p14:tracePt t="189390" x="10109200" y="1644650"/>
          <p14:tracePt t="189398" x="10102850" y="1644650"/>
          <p14:tracePt t="189407" x="10096500" y="1657350"/>
          <p14:tracePt t="189419" x="10096500" y="1663700"/>
          <p14:tracePt t="189436" x="10096500" y="1676400"/>
          <p14:tracePt t="189452" x="10096500" y="1689100"/>
          <p14:tracePt t="189470" x="10096500" y="1701800"/>
          <p14:tracePt t="189488" x="10096500" y="1708150"/>
          <p14:tracePt t="189502" x="10096500" y="1714500"/>
          <p14:tracePt t="189544" x="10096500" y="1720850"/>
          <p14:tracePt t="189608" x="10096500" y="1727200"/>
          <p14:tracePt t="189634" x="10102850" y="1733550"/>
          <p14:tracePt t="189736" x="10102850" y="1739900"/>
          <p14:tracePt t="189747" x="10109200" y="1739900"/>
          <p14:tracePt t="189752" x="10115550" y="1739900"/>
          <p14:tracePt t="189769" x="10160000" y="1746250"/>
          <p14:tracePt t="189786" x="10217150" y="1746250"/>
          <p14:tracePt t="189803" x="10280650" y="1739900"/>
          <p14:tracePt t="189819" x="10337800" y="1733550"/>
          <p14:tracePt t="189835" x="10388600" y="1727200"/>
          <p14:tracePt t="189854" x="10426700" y="1727200"/>
          <p14:tracePt t="189870" x="10458450" y="1720850"/>
          <p14:tracePt t="189888" x="10471150" y="1720850"/>
          <p14:tracePt t="189904" x="10477500" y="1720850"/>
          <p14:tracePt t="189919" x="10477500" y="1727200"/>
          <p14:tracePt t="190057" x="10477500" y="1720850"/>
          <p14:tracePt t="190073" x="10477500" y="1714500"/>
          <p14:tracePt t="190078" x="10477500" y="1708150"/>
          <p14:tracePt t="190087" x="10477500" y="1701800"/>
          <p14:tracePt t="190103" x="10477500" y="1695450"/>
          <p14:tracePt t="190137" x="10477500" y="1689100"/>
          <p14:tracePt t="190169" x="10483850" y="1689100"/>
          <p14:tracePt t="190186" x="10483850" y="1682750"/>
          <p14:tracePt t="190203" x="10496550" y="1682750"/>
          <p14:tracePt t="190220" x="10566400" y="1682750"/>
          <p14:tracePt t="190238" x="10744200" y="1695450"/>
          <p14:tracePt t="190255" x="10858500" y="1708150"/>
          <p14:tracePt t="190272" x="10972800" y="1714500"/>
          <p14:tracePt t="190289" x="11023600" y="1714500"/>
          <p14:tracePt t="190302" x="11029950" y="1708150"/>
          <p14:tracePt t="190319" x="11036300" y="1708150"/>
          <p14:tracePt t="190353" x="11055350" y="1720850"/>
          <p14:tracePt t="190370" x="11087100" y="1739900"/>
          <p14:tracePt t="190387" x="11118850" y="1752600"/>
          <p14:tracePt t="190404" x="11163300" y="1758950"/>
          <p14:tracePt t="190422" x="11201400" y="1758950"/>
          <p14:tracePt t="190425" x="11214100" y="1758950"/>
          <p14:tracePt t="190436" x="11220450" y="1752600"/>
          <p14:tracePt t="190453" x="11233150" y="1746250"/>
          <p14:tracePt t="190470" x="11239500" y="1746250"/>
          <p14:tracePt t="190487" x="11239500" y="1739900"/>
          <p14:tracePt t="190503" x="11245850" y="1739900"/>
          <p14:tracePt t="190520" x="11252200" y="1739900"/>
          <p14:tracePt t="190539" x="11277600" y="1739900"/>
          <p14:tracePt t="190553" x="11283950" y="1739900"/>
          <p14:tracePt t="190571" x="11334750" y="1720850"/>
          <p14:tracePt t="190586" x="11366500" y="1708150"/>
          <p14:tracePt t="190604" x="11379200" y="1701800"/>
          <p14:tracePt t="190622" x="11404600" y="1689100"/>
          <p14:tracePt t="190636" x="11436350" y="1689100"/>
          <p14:tracePt t="190654" x="11461750" y="1689100"/>
          <p14:tracePt t="190673" x="11499850" y="1689100"/>
          <p14:tracePt t="190689" x="11525250" y="1689100"/>
          <p14:tracePt t="190703" x="11563350" y="1682750"/>
          <p14:tracePt t="190720" x="11582400" y="1682750"/>
          <p14:tracePt t="190737" x="11595100" y="1676400"/>
          <p14:tracePt t="190793" x="11601450" y="1676400"/>
          <p14:tracePt t="190820" x="11607800" y="1682750"/>
          <p14:tracePt t="190836" x="11614150" y="1682750"/>
          <p14:tracePt t="190990" x="11614150" y="1689100"/>
          <p14:tracePt t="190998" x="11601450" y="1689100"/>
          <p14:tracePt t="191007" x="11588750" y="1689100"/>
          <p14:tracePt t="191023" x="11544300" y="1695450"/>
          <p14:tracePt t="191036" x="11506200" y="1695450"/>
          <p14:tracePt t="191054" x="11391900" y="1714500"/>
          <p14:tracePt t="191071" x="11328400" y="1720850"/>
          <p14:tracePt t="191087" x="11233150" y="1733550"/>
          <p14:tracePt t="191104" x="11125200" y="1739900"/>
          <p14:tracePt t="191121" x="10960100" y="1746250"/>
          <p14:tracePt t="191139" x="10814050" y="1758950"/>
          <p14:tracePt t="191157" x="10636250" y="1771650"/>
          <p14:tracePt t="191170" x="10490200" y="1784350"/>
          <p14:tracePt t="191187" x="10318750" y="1816100"/>
          <p14:tracePt t="191204" x="10153650" y="1835150"/>
          <p14:tracePt t="191206" x="10033000" y="1835150"/>
          <p14:tracePt t="191221" x="9906000" y="1835150"/>
          <p14:tracePt t="191237" x="9588500" y="1841500"/>
          <p14:tracePt t="191254" x="9525000" y="1841500"/>
          <p14:tracePt t="191271" x="9213850" y="1828800"/>
          <p14:tracePt t="191287" x="9093200" y="1828800"/>
          <p14:tracePt t="191304" x="8718550" y="1828800"/>
          <p14:tracePt t="191320" x="8458200" y="1835150"/>
          <p14:tracePt t="191337" x="8121650" y="1847850"/>
          <p14:tracePt t="191354" x="7785100" y="1854200"/>
          <p14:tracePt t="191371" x="7486650" y="1860550"/>
          <p14:tracePt t="191389" x="7264400" y="1866900"/>
          <p14:tracePt t="191404" x="7112000" y="1866900"/>
          <p14:tracePt t="191421" x="7042150" y="1866900"/>
          <p14:tracePt t="191437" x="7029450" y="1866900"/>
          <p14:tracePt t="191454" x="7023100" y="1873250"/>
          <p14:tracePt t="191471" x="7004050" y="1905000"/>
          <p14:tracePt t="191488" x="6965950" y="1930400"/>
          <p14:tracePt t="191505" x="6921500" y="1955800"/>
          <p14:tracePt t="191521" x="6883400" y="1962150"/>
          <p14:tracePt t="191538" x="6858000" y="1962150"/>
          <p14:tracePt t="191554" x="6845300" y="1962150"/>
          <p14:tracePt t="191572" x="6845300" y="1955800"/>
          <p14:tracePt t="191588" x="6858000" y="1949450"/>
          <p14:tracePt t="191604" x="6877050" y="1943100"/>
          <p14:tracePt t="191621" x="6902450" y="1943100"/>
          <p14:tracePt t="191637" x="6908800" y="1943100"/>
          <p14:tracePt t="191680" x="6908800" y="1949450"/>
          <p14:tracePt t="191736" x="6915150" y="1949450"/>
          <p14:tracePt t="191750" x="6921500" y="1949450"/>
          <p14:tracePt t="191824" x="6927850" y="1949450"/>
          <p14:tracePt t="191839" x="6934200" y="1949450"/>
          <p14:tracePt t="191855" x="6940550" y="1943100"/>
          <p14:tracePt t="191871" x="6965950" y="1936750"/>
          <p14:tracePt t="191888" x="6978650" y="1930400"/>
          <p14:tracePt t="191906" x="6985000" y="1924050"/>
          <p14:tracePt t="191937" x="6991350" y="1917700"/>
          <p14:tracePt t="191971" x="6997700" y="1917700"/>
          <p14:tracePt t="191988" x="7010400" y="1911350"/>
          <p14:tracePt t="192004" x="7029450" y="1905000"/>
          <p14:tracePt t="192021" x="7035800" y="1905000"/>
          <p14:tracePt t="192102" x="7048500" y="1905000"/>
          <p14:tracePt t="192111" x="7061200" y="1905000"/>
          <p14:tracePt t="192121" x="7073900" y="1905000"/>
          <p14:tracePt t="192138" x="7092950" y="1911350"/>
          <p14:tracePt t="192154" x="7105650" y="1911350"/>
          <p14:tracePt t="192172" x="7112000" y="1911350"/>
          <p14:tracePt t="192254" x="7118350" y="1911350"/>
          <p14:tracePt t="192262" x="7124700" y="1911350"/>
          <p14:tracePt t="192293" x="7131050" y="1911350"/>
          <p14:tracePt t="192305" x="7137400" y="1911350"/>
          <p14:tracePt t="192323" x="7169150" y="1917700"/>
          <p14:tracePt t="192338" x="7188200" y="1917700"/>
          <p14:tracePt t="192355" x="7232650" y="1917700"/>
          <p14:tracePt t="192372" x="7289800" y="1911350"/>
          <p14:tracePt t="192388" x="7346950" y="1898650"/>
          <p14:tracePt t="192405" x="7410450" y="1892300"/>
          <p14:tracePt t="192421" x="7448550" y="1885950"/>
          <p14:tracePt t="192438" x="7505700" y="1879600"/>
          <p14:tracePt t="192454" x="7550150" y="1873250"/>
          <p14:tracePt t="192471" x="7581900" y="1866900"/>
          <p14:tracePt t="192488" x="7607300" y="1860550"/>
          <p14:tracePt t="192505" x="7613650" y="1860550"/>
          <p14:tracePt t="192522" x="7639050" y="1854200"/>
          <p14:tracePt t="192538" x="7664450" y="1854200"/>
          <p14:tracePt t="192555" x="7696200" y="1854200"/>
          <p14:tracePt t="192572" x="7727950" y="1860550"/>
          <p14:tracePt t="192587" x="7759700" y="1866900"/>
          <p14:tracePt t="192605" x="7791450" y="1873250"/>
          <p14:tracePt t="192622" x="7810500" y="1873250"/>
          <p14:tracePt t="192639" x="7829550" y="1873250"/>
          <p14:tracePt t="192656" x="7829550" y="1879600"/>
          <p14:tracePt t="192822" x="7835900" y="1879600"/>
          <p14:tracePt t="193267" x="7842250" y="1879600"/>
          <p14:tracePt t="193282" x="7842250" y="1885950"/>
          <p14:tracePt t="193306" x="7848600" y="1892300"/>
          <p14:tracePt t="193338" x="7854950" y="1898650"/>
          <p14:tracePt t="193355" x="7861300" y="1898650"/>
          <p14:tracePt t="193372" x="7861300" y="1905000"/>
          <p14:tracePt t="193388" x="7867650" y="1905000"/>
          <p14:tracePt t="193572" x="7867650" y="1911350"/>
          <p14:tracePt t="193601" x="7867650" y="1917700"/>
          <p14:tracePt t="193746" x="7874000" y="1917700"/>
          <p14:tracePt t="193760" x="7880350" y="1917700"/>
          <p14:tracePt t="193772" x="7893050" y="1917700"/>
          <p14:tracePt t="193789" x="7905750" y="1917700"/>
          <p14:tracePt t="193805" x="7931150" y="1911350"/>
          <p14:tracePt t="193822" x="7950200" y="1905000"/>
          <p14:tracePt t="193839" x="7975600" y="1898650"/>
          <p14:tracePt t="193856" x="8051800" y="1898650"/>
          <p14:tracePt t="193872" x="8172450" y="1898650"/>
          <p14:tracePt t="193890" x="8331200" y="1898650"/>
          <p14:tracePt t="193908" x="8439150" y="1905000"/>
          <p14:tracePt t="193925" x="8502650" y="1911350"/>
          <p14:tracePt t="193940" x="8521700" y="1911350"/>
          <p14:tracePt t="193972" x="8515350" y="1911350"/>
          <p14:tracePt t="193992" x="8502650" y="1905000"/>
          <p14:tracePt t="194006" x="8496300" y="1898650"/>
          <p14:tracePt t="194076" x="8502650" y="1898650"/>
          <p14:tracePt t="194085" x="8509000" y="1898650"/>
          <p14:tracePt t="194106" x="8528050" y="1898650"/>
          <p14:tracePt t="194123" x="8585200" y="1892300"/>
          <p14:tracePt t="194140" x="8616950" y="1892300"/>
          <p14:tracePt t="194157" x="8642350" y="1892300"/>
          <p14:tracePt t="194174" x="8674100" y="1892300"/>
          <p14:tracePt t="194190" x="8693150" y="1892300"/>
          <p14:tracePt t="194206" x="8705850" y="1892300"/>
          <p14:tracePt t="194225" x="8718550" y="1892300"/>
          <p14:tracePt t="194240" x="8743950" y="1898650"/>
          <p14:tracePt t="194257" x="8769350" y="1905000"/>
          <p14:tracePt t="194273" x="8782050" y="1911350"/>
          <p14:tracePt t="194290" x="8794750" y="1917700"/>
          <p14:tracePt t="194308" x="8801100" y="1924050"/>
          <p14:tracePt t="194339" x="8807450" y="1924050"/>
          <p14:tracePt t="194357" x="8813800" y="1924050"/>
          <p14:tracePt t="194374" x="8820150" y="1924050"/>
          <p14:tracePt t="194407" x="8826500" y="1924050"/>
          <p14:tracePt t="194423" x="8839200" y="1924050"/>
          <p14:tracePt t="194439" x="8851900" y="1924050"/>
          <p14:tracePt t="194479" x="8858250" y="1924050"/>
          <p14:tracePt t="194507" x="8870950" y="1917700"/>
          <p14:tracePt t="194523" x="8870950" y="1911350"/>
          <p14:tracePt t="194540" x="8877300" y="1905000"/>
          <p14:tracePt t="194591" x="8883650" y="1905000"/>
          <p14:tracePt t="194622" x="8902700" y="1905000"/>
          <p14:tracePt t="194640" x="8947150" y="1905000"/>
          <p14:tracePt t="194657" x="9010650" y="1905000"/>
          <p14:tracePt t="194674" x="9074150" y="1898650"/>
          <p14:tracePt t="194690" x="9118600" y="1892300"/>
          <p14:tracePt t="194708" x="9137650" y="1885950"/>
          <p14:tracePt t="194724" x="9150350" y="1879600"/>
          <p14:tracePt t="194757" x="9156700" y="1873250"/>
          <p14:tracePt t="194773" x="9182100" y="1866900"/>
          <p14:tracePt t="194790" x="9232900" y="1866900"/>
          <p14:tracePt t="194807" x="9328150" y="1866900"/>
          <p14:tracePt t="194824" x="9366250" y="1866900"/>
          <p14:tracePt t="194840" x="9378950" y="1866900"/>
          <p14:tracePt t="194859" x="9385300" y="1866900"/>
          <p14:tracePt t="194876" x="9385300" y="1873250"/>
          <p14:tracePt t="194924" x="9391650" y="1873250"/>
          <p14:tracePt t="194942" x="9410700" y="1873250"/>
          <p14:tracePt t="194956" x="9436100" y="1873250"/>
          <p14:tracePt t="194974" x="9442450" y="1873250"/>
          <p14:tracePt t="194991" x="9448800" y="1873250"/>
          <p14:tracePt t="195009" x="9461500" y="1873250"/>
          <p14:tracePt t="195024" x="9467850" y="1873250"/>
          <p14:tracePt t="195040" x="9486900" y="1873250"/>
          <p14:tracePt t="195040" x="9499600" y="1873250"/>
          <p14:tracePt t="195057" x="9537700" y="1879600"/>
          <p14:tracePt t="195075" x="9601200" y="1879600"/>
          <p14:tracePt t="195090" x="9671050" y="1879600"/>
          <p14:tracePt t="195107" x="9709150" y="1879600"/>
          <p14:tracePt t="195124" x="9779000" y="1879600"/>
          <p14:tracePt t="195141" x="9836150" y="1879600"/>
          <p14:tracePt t="195157" x="9937750" y="1892300"/>
          <p14:tracePt t="195173" x="10026650" y="1905000"/>
          <p14:tracePt t="195190" x="10185400" y="1924050"/>
          <p14:tracePt t="195207" x="10299700" y="1930400"/>
          <p14:tracePt t="195224" x="10363200" y="1930400"/>
          <p14:tracePt t="195240" x="10388600" y="1930400"/>
          <p14:tracePt t="195257" x="10407650" y="1924050"/>
          <p14:tracePt t="195274" x="10426700" y="1924050"/>
          <p14:tracePt t="195291" x="10439400" y="1917700"/>
          <p14:tracePt t="195307" x="10483850" y="1911350"/>
          <p14:tracePt t="195324" x="10534650" y="1905000"/>
          <p14:tracePt t="195341" x="10553700" y="1898650"/>
          <p14:tracePt t="195358" x="10579100" y="1885950"/>
          <p14:tracePt t="195373" x="10579100" y="1879600"/>
          <p14:tracePt t="195390" x="10585450" y="1879600"/>
          <p14:tracePt t="195423" x="10585450" y="1873250"/>
          <p14:tracePt t="195440" x="10566400" y="1860550"/>
          <p14:tracePt t="195457" x="10528300" y="1847850"/>
          <p14:tracePt t="195474" x="10471150" y="1822450"/>
          <p14:tracePt t="195491" x="10420350" y="1809750"/>
          <p14:tracePt t="195507" x="10369550" y="1790700"/>
          <p14:tracePt t="195525" x="10318750" y="1778000"/>
          <p14:tracePt t="195541" x="10287000" y="1765300"/>
          <p14:tracePt t="195560" x="10242550" y="1746250"/>
          <p14:tracePt t="195576" x="10185400" y="1739900"/>
          <p14:tracePt t="195594" x="10096500" y="1733550"/>
          <p14:tracePt t="195609" x="9994900" y="1733550"/>
          <p14:tracePt t="195624" x="9867900" y="1733550"/>
          <p14:tracePt t="195641" x="9753600" y="1733550"/>
          <p14:tracePt t="195658" x="9658350" y="1727200"/>
          <p14:tracePt t="195674" x="9556750" y="1708150"/>
          <p14:tracePt t="195691" x="9499600" y="1689100"/>
          <p14:tracePt t="195708" x="9467850" y="1682750"/>
          <p14:tracePt t="195724" x="9423400" y="1676400"/>
          <p14:tracePt t="195741" x="9353550" y="1676400"/>
          <p14:tracePt t="195758" x="9251950" y="1682750"/>
          <p14:tracePt t="195775" x="9074150" y="1701800"/>
          <p14:tracePt t="195791" x="9029700" y="1701800"/>
          <p14:tracePt t="195810" x="8934450" y="1701800"/>
          <p14:tracePt t="195824" x="8915400" y="1701800"/>
          <p14:tracePt t="195840" x="8915400" y="1714500"/>
          <p14:tracePt t="195857" x="8921750" y="1739900"/>
          <p14:tracePt t="195874" x="8959850" y="1778000"/>
          <p14:tracePt t="195891" x="8997950" y="1803400"/>
          <p14:tracePt t="195907" x="9029700" y="1828800"/>
          <p14:tracePt t="195924" x="9048750" y="1841500"/>
          <p14:tracePt t="195941" x="9055100" y="1847850"/>
          <p14:tracePt t="195975" x="9067800" y="1854200"/>
          <p14:tracePt t="195991" x="9080500" y="1854200"/>
          <p14:tracePt t="196008" x="9086850" y="1854200"/>
          <p14:tracePt t="196041" x="9086850" y="1860550"/>
          <p14:tracePt t="196058" x="9093200" y="1873250"/>
          <p14:tracePt t="196074" x="9093200" y="1898650"/>
          <p14:tracePt t="196090" x="9093200" y="1911350"/>
          <p14:tracePt t="196108" x="9093200" y="1917700"/>
          <p14:tracePt t="196606" x="9093200" y="1911350"/>
          <p14:tracePt t="196623" x="9093200" y="1905000"/>
          <p14:tracePt t="196646" x="9093200" y="1898650"/>
          <p14:tracePt t="196658" x="9086850" y="1898650"/>
          <p14:tracePt t="196677" x="9086850" y="1892300"/>
          <p14:tracePt t="196694" x="9080500" y="1892300"/>
          <p14:tracePt t="196714" x="9074150" y="1892300"/>
          <p14:tracePt t="196741" x="9067800" y="1885950"/>
          <p14:tracePt t="196758" x="9061450" y="1879600"/>
          <p14:tracePt t="196774" x="9055100" y="1873250"/>
          <p14:tracePt t="196792" x="9055100" y="1866900"/>
          <p14:tracePt t="196793" x="9055100" y="1860550"/>
          <p14:tracePt t="196825" x="9055100" y="1854200"/>
          <p14:tracePt t="196944" x="9048750" y="1854200"/>
          <p14:tracePt t="197107" x="9042400" y="1854200"/>
          <p14:tracePt t="197125" x="9042400" y="1860550"/>
          <p14:tracePt t="197159" x="9036050" y="1860550"/>
          <p14:tracePt t="197176" x="9017000" y="1873250"/>
          <p14:tracePt t="197192" x="8978900" y="1892300"/>
          <p14:tracePt t="197211" x="8896350" y="1905000"/>
          <p14:tracePt t="197226" x="8870950" y="1905000"/>
          <p14:tracePt t="197242" x="8743950" y="1892300"/>
          <p14:tracePt t="197259" x="8674100" y="1879600"/>
          <p14:tracePt t="197276" x="8604250" y="1873250"/>
          <p14:tracePt t="197292" x="8502650" y="1866900"/>
          <p14:tracePt t="197309" x="8420100" y="1879600"/>
          <p14:tracePt t="197326" x="8305800" y="1892300"/>
          <p14:tracePt t="197342" x="8121650" y="1905000"/>
          <p14:tracePt t="197359" x="7924800" y="1898650"/>
          <p14:tracePt t="197376" x="7658100" y="1892300"/>
          <p14:tracePt t="197395" x="7404100" y="1892300"/>
          <p14:tracePt t="197409" x="7181850" y="1892300"/>
          <p14:tracePt t="197427" x="6991350" y="1898650"/>
          <p14:tracePt t="197428" x="6889750" y="1911350"/>
          <p14:tracePt t="197442" x="6788150" y="1924050"/>
          <p14:tracePt t="197459" x="6508750" y="1943100"/>
          <p14:tracePt t="197476" x="6203950" y="1974850"/>
          <p14:tracePt t="197494" x="5632450" y="2032000"/>
          <p14:tracePt t="197509" x="5213350" y="2057400"/>
          <p14:tracePt t="197527" x="4775200" y="2082800"/>
          <p14:tracePt t="197542" x="4311650" y="2101850"/>
          <p14:tracePt t="197559" x="3905250" y="2127250"/>
          <p14:tracePt t="197575" x="3530600" y="2139950"/>
          <p14:tracePt t="197593" x="3136900" y="2152650"/>
          <p14:tracePt t="197609" x="2825750" y="2159000"/>
          <p14:tracePt t="197625" x="2578100" y="2171700"/>
          <p14:tracePt t="197643" x="2413000" y="2178050"/>
          <p14:tracePt t="197659" x="2349500" y="2184400"/>
          <p14:tracePt t="197675" x="2336800" y="2184400"/>
          <p14:tracePt t="197709" x="2349500" y="2190750"/>
          <p14:tracePt t="197726" x="2406650" y="2216150"/>
          <p14:tracePt t="197742" x="2476500" y="2254250"/>
          <p14:tracePt t="197759" x="2533650" y="2292350"/>
          <p14:tracePt t="197776" x="2609850" y="2343150"/>
          <p14:tracePt t="197793" x="2667000" y="2381250"/>
          <p14:tracePt t="197812" x="2768600" y="2425700"/>
          <p14:tracePt t="197826" x="2813050" y="2444750"/>
          <p14:tracePt t="197844" x="2825750" y="2444750"/>
          <p14:tracePt t="197888" x="2832100" y="2444750"/>
          <p14:tracePt t="197894" x="2838450" y="2444750"/>
          <p14:tracePt t="197910" x="2857500" y="2438400"/>
          <p14:tracePt t="197926" x="2889250" y="2425700"/>
          <p14:tracePt t="197943" x="2914650" y="2413000"/>
          <p14:tracePt t="197959" x="2940050" y="2393950"/>
          <p14:tracePt t="197976" x="2965450" y="2368550"/>
          <p14:tracePt t="197993" x="2971800" y="2343150"/>
          <p14:tracePt t="198010" x="2959100" y="2324100"/>
          <p14:tracePt t="198027" x="2908300" y="2317750"/>
          <p14:tracePt t="198043" x="2768600" y="2317750"/>
          <p14:tracePt t="198060" x="2641600" y="2317750"/>
          <p14:tracePt t="198076" x="2540000" y="2317750"/>
          <p14:tracePt t="198093" x="2489200" y="2311400"/>
          <p14:tracePt t="198111" x="2463800" y="2305050"/>
          <p14:tracePt t="198143" x="2444750" y="2349500"/>
          <p14:tracePt t="198161" x="2400300" y="2413000"/>
          <p14:tracePt t="198176" x="2324100" y="2489200"/>
          <p14:tracePt t="198193" x="2247900" y="2552700"/>
          <p14:tracePt t="198209" x="2184400" y="2654300"/>
          <p14:tracePt t="198226" x="2171700" y="2736850"/>
          <p14:tracePt t="198242" x="2178050" y="2825750"/>
          <p14:tracePt t="198259" x="2203450" y="2889250"/>
          <p14:tracePt t="198277" x="2254250" y="2959100"/>
          <p14:tracePt t="198294" x="2317750" y="3003550"/>
          <p14:tracePt t="198311" x="2419350" y="3048000"/>
          <p14:tracePt t="198330" x="2622550" y="3111500"/>
          <p14:tracePt t="198346" x="2692400" y="3124200"/>
          <p14:tracePt t="198360" x="2844800" y="3149600"/>
          <p14:tracePt t="198376" x="2997200" y="3162300"/>
          <p14:tracePt t="198394" x="3149600" y="3168650"/>
          <p14:tracePt t="198411" x="3371850" y="3149600"/>
          <p14:tracePt t="198427" x="3543300" y="3111500"/>
          <p14:tracePt t="198443" x="3676650" y="3079750"/>
          <p14:tracePt t="198459" x="3848100" y="3067050"/>
          <p14:tracePt t="198476" x="4070350" y="3060700"/>
          <p14:tracePt t="198494" x="4298950" y="3060700"/>
          <p14:tracePt t="198512" x="4578350" y="3041650"/>
          <p14:tracePt t="198527" x="4826000" y="3003550"/>
          <p14:tracePt t="198543" x="5086350" y="2959100"/>
          <p14:tracePt t="198560" x="5397500" y="2895600"/>
          <p14:tracePt t="198576" x="5689600" y="2838450"/>
          <p14:tracePt t="198594" x="6007100" y="2774950"/>
          <p14:tracePt t="198610" x="6299200" y="2730500"/>
          <p14:tracePt t="198628" x="6832600" y="2660650"/>
          <p14:tracePt t="198643" x="7016750" y="2635250"/>
          <p14:tracePt t="198660" x="7340600" y="2571750"/>
          <p14:tracePt t="198677" x="7740650" y="2476500"/>
          <p14:tracePt t="198694" x="8001000" y="2400300"/>
          <p14:tracePt t="198712" x="8255000" y="2324100"/>
          <p14:tracePt t="198727" x="8496300" y="2254250"/>
          <p14:tracePt t="198744" x="8712200" y="2197100"/>
          <p14:tracePt t="198760" x="8890000" y="2146300"/>
          <p14:tracePt t="198777" x="9029700" y="2127250"/>
          <p14:tracePt t="198793" x="9124950" y="2114550"/>
          <p14:tracePt t="198811" x="9226550" y="2114550"/>
          <p14:tracePt t="198827" x="9334500" y="2120900"/>
          <p14:tracePt t="198844" x="9391650" y="2120900"/>
          <p14:tracePt t="198860" x="9423400" y="2120900"/>
          <p14:tracePt t="198876" x="9429750" y="2108200"/>
          <p14:tracePt t="198893" x="9436100" y="2095500"/>
          <p14:tracePt t="198910" x="9436100" y="2089150"/>
          <p14:tracePt t="198926" x="9442450" y="2089150"/>
          <p14:tracePt t="198943" x="9493250" y="2089150"/>
          <p14:tracePt t="198960" x="9601200" y="2082800"/>
          <p14:tracePt t="198976" x="9709150" y="2070100"/>
          <p14:tracePt t="198993" x="9817100" y="2044700"/>
          <p14:tracePt t="199010" x="9906000" y="2019300"/>
          <p14:tracePt t="199028" x="9969500" y="1993900"/>
          <p14:tracePt t="199044" x="10039350" y="1974850"/>
          <p14:tracePt t="199061" x="10090150" y="1962150"/>
          <p14:tracePt t="199077" x="10147300" y="1943100"/>
          <p14:tracePt t="199094" x="10204450" y="1911350"/>
          <p14:tracePt t="199110" x="10210800" y="1898650"/>
          <p14:tracePt t="199128" x="10223500" y="1854200"/>
          <p14:tracePt t="199144" x="10217150" y="1809750"/>
          <p14:tracePt t="199161" x="10191750" y="1778000"/>
          <p14:tracePt t="199177" x="10153650" y="1746250"/>
          <p14:tracePt t="199194" x="10115550" y="1720850"/>
          <p14:tracePt t="199211" x="10077450" y="1695450"/>
          <p14:tracePt t="199227" x="10058400" y="1663700"/>
          <p14:tracePt t="199244" x="10039350" y="1631950"/>
          <p14:tracePt t="199261" x="10007600" y="1606550"/>
          <p14:tracePt t="199278" x="9969500" y="1587500"/>
          <p14:tracePt t="199294" x="9893300" y="1555750"/>
          <p14:tracePt t="199311" x="9823450" y="1536700"/>
          <p14:tracePt t="199328" x="9652000" y="1524000"/>
          <p14:tracePt t="199345" x="9550400" y="1524000"/>
          <p14:tracePt t="199362" x="9417050" y="1530350"/>
          <p14:tracePt t="199379" x="9258300" y="1549400"/>
          <p14:tracePt t="199394" x="9156700" y="1581150"/>
          <p14:tracePt t="199410" x="9067800" y="1606550"/>
          <p14:tracePt t="199428" x="9004300" y="1619250"/>
          <p14:tracePt t="199445" x="8959850" y="1625600"/>
          <p14:tracePt t="199461" x="8940800" y="1625600"/>
          <p14:tracePt t="199478" x="8928100" y="1638300"/>
          <p14:tracePt t="199494" x="8909050" y="1670050"/>
          <p14:tracePt t="199512" x="8896350" y="1695450"/>
          <p14:tracePt t="199528" x="8870950" y="1739900"/>
          <p14:tracePt t="199530" x="8864600" y="1752600"/>
          <p14:tracePt t="199545" x="8858250" y="1778000"/>
          <p14:tracePt t="199561" x="8851900" y="1797050"/>
          <p14:tracePt t="199579" x="8845550" y="1822450"/>
          <p14:tracePt t="199595" x="8839200" y="1835150"/>
          <p14:tracePt t="199612" x="8839200" y="1860550"/>
          <p14:tracePt t="199628" x="8839200" y="1892300"/>
          <p14:tracePt t="199644" x="8839200" y="1943100"/>
          <p14:tracePt t="199661" x="8845550" y="1974850"/>
          <p14:tracePt t="199678" x="8858250" y="2006600"/>
          <p14:tracePt t="199694" x="8870950" y="2032000"/>
          <p14:tracePt t="199712" x="8877300" y="2044700"/>
          <p14:tracePt t="199728" x="8877300" y="2051050"/>
          <p14:tracePt t="200260" x="8883650" y="2051050"/>
          <p14:tracePt t="200268" x="8890000" y="2051050"/>
          <p14:tracePt t="200280" x="8915400" y="2044700"/>
          <p14:tracePt t="200295" x="9042400" y="2038350"/>
          <p14:tracePt t="200311" x="9290050" y="2032000"/>
          <p14:tracePt t="200328" x="9556750" y="2025650"/>
          <p14:tracePt t="200345" x="9753600" y="2032000"/>
          <p14:tracePt t="200362" x="9829800" y="2044700"/>
          <p14:tracePt t="200394" x="9836150" y="2044700"/>
          <p14:tracePt t="200412" x="9842500" y="2038350"/>
          <p14:tracePt t="200427" x="9874250" y="2012950"/>
          <p14:tracePt t="200446" x="9912350" y="1981200"/>
          <p14:tracePt t="200464" x="9950450" y="1955800"/>
          <p14:tracePt t="200481" x="9988550" y="1936750"/>
          <p14:tracePt t="200495" x="10033000" y="1917700"/>
          <p14:tracePt t="200513" x="10071100" y="1905000"/>
          <p14:tracePt t="200531" x="10128250" y="1873250"/>
          <p14:tracePt t="200548" x="10147300" y="1854200"/>
          <p14:tracePt t="200562" x="10160000" y="1835150"/>
          <p14:tracePt t="200579" x="10185400" y="1752600"/>
          <p14:tracePt t="200595" x="10191750" y="1708150"/>
          <p14:tracePt t="200612" x="10198100" y="1670050"/>
          <p14:tracePt t="200628" x="10204450" y="1644650"/>
          <p14:tracePt t="200648" x="10204450" y="1631950"/>
          <p14:tracePt t="200663" x="10191750" y="1619250"/>
          <p14:tracePt t="200678" x="10147300" y="1600200"/>
          <p14:tracePt t="200694" x="10090150" y="1581150"/>
          <p14:tracePt t="200711" x="10026650" y="1568450"/>
          <p14:tracePt t="200728" x="9988550" y="1562100"/>
          <p14:tracePt t="200745" x="9963150" y="1562100"/>
          <p14:tracePt t="200762" x="9956800" y="1568450"/>
          <p14:tracePt t="200778" x="9937750" y="1600200"/>
          <p14:tracePt t="200795" x="9918700" y="1657350"/>
          <p14:tracePt t="200812" x="9906000" y="1682750"/>
          <p14:tracePt t="200828" x="9886950" y="1720850"/>
          <p14:tracePt t="200845" x="9867900" y="1746250"/>
          <p14:tracePt t="200862" x="9861550" y="1765300"/>
          <p14:tracePt t="200879" x="9861550" y="1797050"/>
          <p14:tracePt t="200895" x="9861550" y="1822450"/>
          <p14:tracePt t="200912" x="9880600" y="1860550"/>
          <p14:tracePt t="200928" x="9899650" y="1885950"/>
          <p14:tracePt t="200945" x="9944100" y="1911350"/>
          <p14:tracePt t="200962" x="9988550" y="1924050"/>
          <p14:tracePt t="200979" x="10039350" y="1936750"/>
          <p14:tracePt t="200996" x="10128250" y="1949450"/>
          <p14:tracePt t="201013" x="10147300" y="1949450"/>
          <p14:tracePt t="201029" x="10198100" y="1949450"/>
          <p14:tracePt t="201045" x="10217150" y="1949450"/>
          <p14:tracePt t="201062" x="10223500" y="1949450"/>
          <p14:tracePt t="201151" x="10223500" y="1955800"/>
          <p14:tracePt t="201159" x="10229850" y="1955800"/>
          <p14:tracePt t="201171" x="10229850" y="1962150"/>
          <p14:tracePt t="201178" x="10236200" y="1968500"/>
          <p14:tracePt t="201196" x="10242550" y="1974850"/>
          <p14:tracePt t="201312" x="10248900" y="1974850"/>
          <p14:tracePt t="201327" x="10255250" y="1974850"/>
          <p14:tracePt t="201352" x="10261600" y="1974850"/>
          <p14:tracePt t="201368" x="10267950" y="1981200"/>
          <p14:tracePt t="201379" x="10280650" y="1987550"/>
          <p14:tracePt t="201395" x="10312400" y="1993900"/>
          <p14:tracePt t="201412" x="10356850" y="1993900"/>
          <p14:tracePt t="201429" x="10388600" y="1993900"/>
          <p14:tracePt t="201445" x="10401300" y="1993900"/>
          <p14:tracePt t="201463" x="10414000" y="1993900"/>
          <p14:tracePt t="201554" x="10420350" y="1993900"/>
          <p14:tracePt t="201578" x="10426700" y="1993900"/>
          <p14:tracePt t="201584" x="10433050" y="1987550"/>
          <p14:tracePt t="201596" x="10439400" y="1974850"/>
          <p14:tracePt t="201613" x="10439400" y="1968500"/>
          <p14:tracePt t="201629" x="10439400" y="1955800"/>
          <p14:tracePt t="201646" x="10439400" y="1949450"/>
          <p14:tracePt t="201663" x="10439400" y="1943100"/>
          <p14:tracePt t="201680" x="10445750" y="1943100"/>
          <p14:tracePt t="201695" x="10483850" y="1936750"/>
          <p14:tracePt t="201713" x="10579100" y="1936750"/>
          <p14:tracePt t="201728" x="10642600" y="1936750"/>
          <p14:tracePt t="201747" x="10706100" y="1930400"/>
          <p14:tracePt t="201762" x="10712450" y="1924050"/>
          <p14:tracePt t="201932" x="10712450" y="1917700"/>
          <p14:tracePt t="201946" x="10718800" y="1911350"/>
          <p14:tracePt t="201963" x="10725150" y="1905000"/>
          <p14:tracePt t="201979" x="10737850" y="1898650"/>
          <p14:tracePt t="201996" x="10756900" y="1898650"/>
          <p14:tracePt t="202012" x="10807700" y="1898650"/>
          <p14:tracePt t="202029" x="10858500" y="1898650"/>
          <p14:tracePt t="202047" x="10960100" y="1898650"/>
          <p14:tracePt t="202063" x="11080750" y="1898650"/>
          <p14:tracePt t="202080" x="11195050" y="1898650"/>
          <p14:tracePt t="202097" x="11309350" y="1898650"/>
          <p14:tracePt t="202114" x="11391900" y="1892300"/>
          <p14:tracePt t="202132" x="11493500" y="1892300"/>
          <p14:tracePt t="202146" x="11557000" y="1892300"/>
          <p14:tracePt t="202163" x="11582400" y="1892300"/>
          <p14:tracePt t="202180" x="11588750" y="1892300"/>
          <p14:tracePt t="202196" x="11595100" y="1885950"/>
          <p14:tracePt t="202214" x="11601450" y="1885950"/>
          <p14:tracePt t="202233" x="11601450" y="1879600"/>
          <p14:tracePt t="202246" x="11607800" y="1879600"/>
          <p14:tracePt t="202263" x="11607800" y="1873250"/>
          <p14:tracePt t="202333" x="11614150" y="1873250"/>
          <p14:tracePt t="202338" x="11614150" y="1885950"/>
          <p14:tracePt t="202347" x="11620500" y="1892300"/>
          <p14:tracePt t="202362" x="11626850" y="1905000"/>
          <p14:tracePt t="202380" x="11633200" y="1917700"/>
          <p14:tracePt t="202415" x="11633200" y="1924050"/>
          <p14:tracePt t="202463" x="11639550" y="1924050"/>
          <p14:tracePt t="202479" x="11658600" y="1930400"/>
          <p14:tracePt t="202496" x="11690350" y="1930400"/>
          <p14:tracePt t="202513" x="11728450" y="1930400"/>
          <p14:tracePt t="202530" x="11766550" y="1930400"/>
          <p14:tracePt t="202547" x="11798300" y="1930400"/>
          <p14:tracePt t="202563" x="11811000" y="1917700"/>
          <p14:tracePt t="202580" x="11817350" y="1898650"/>
          <p14:tracePt t="202597" x="11798300" y="1873250"/>
          <p14:tracePt t="202614" x="11760200" y="1841500"/>
          <p14:tracePt t="202631" x="11722100" y="1816100"/>
          <p14:tracePt t="202649" x="11652250" y="1784350"/>
          <p14:tracePt t="202666" x="11601450" y="1771650"/>
          <p14:tracePt t="202681" x="11531600" y="1752600"/>
          <p14:tracePt t="202696" x="11455400" y="1739900"/>
          <p14:tracePt t="202713" x="11366500" y="1727200"/>
          <p14:tracePt t="202731" x="11239500" y="1733550"/>
          <p14:tracePt t="202746" x="11156950" y="1746250"/>
          <p14:tracePt t="202764" x="11074400" y="1771650"/>
          <p14:tracePt t="202782" x="10928350" y="1816100"/>
          <p14:tracePt t="202798" x="10820400" y="1854200"/>
          <p14:tracePt t="202814" x="10648950" y="1911350"/>
          <p14:tracePt t="202831" x="10471150" y="1955800"/>
          <p14:tracePt t="202847" x="10363200" y="1974850"/>
          <p14:tracePt t="202866" x="10147300" y="2019300"/>
          <p14:tracePt t="202883" x="10045700" y="2038350"/>
          <p14:tracePt t="202896" x="10007600" y="2044700"/>
          <p14:tracePt t="202914" x="9855200" y="2082800"/>
          <p14:tracePt t="202932" x="9772650" y="2108200"/>
          <p14:tracePt t="202947" x="9594850" y="2120900"/>
          <p14:tracePt t="202964" x="9340850" y="2139950"/>
          <p14:tracePt t="202981" x="9093200" y="2146300"/>
          <p14:tracePt t="202997" x="8839200" y="2159000"/>
          <p14:tracePt t="203016" x="8547100" y="2178050"/>
          <p14:tracePt t="203034" x="8261350" y="2203450"/>
          <p14:tracePt t="203049" x="7962900" y="2228850"/>
          <p14:tracePt t="203064" x="7575550" y="2260600"/>
          <p14:tracePt t="203080" x="7162800" y="2292350"/>
          <p14:tracePt t="203097" x="6699250" y="2311400"/>
          <p14:tracePt t="203113" x="6324600" y="2317750"/>
          <p14:tracePt t="203131" x="6038850" y="2324100"/>
          <p14:tracePt t="203149" x="5822950" y="2324100"/>
          <p14:tracePt t="203163" x="5803900" y="2324100"/>
          <p14:tracePt t="203181" x="5797550" y="2324100"/>
          <p14:tracePt t="203217" x="5797550" y="2330450"/>
          <p14:tracePt t="203247" x="5803900" y="2343150"/>
          <p14:tracePt t="203264" x="5816600" y="2349500"/>
          <p14:tracePt t="203280" x="5816600" y="2355850"/>
          <p14:tracePt t="203298" x="5822950" y="2355850"/>
          <p14:tracePt t="203330" x="5822950" y="2349500"/>
          <p14:tracePt t="203349" x="5829300" y="2343150"/>
          <p14:tracePt t="203366" x="5854700" y="2330450"/>
          <p14:tracePt t="203380" x="5886450" y="2317750"/>
          <p14:tracePt t="203398" x="6007100" y="2279650"/>
          <p14:tracePt t="203415" x="6165850" y="2228850"/>
          <p14:tracePt t="203433" x="6273800" y="2190750"/>
          <p14:tracePt t="203447" x="6388100" y="2152650"/>
          <p14:tracePt t="203464" x="6438900" y="2127250"/>
          <p14:tracePt t="203481" x="6464300" y="2114550"/>
          <p14:tracePt t="203497" x="6470650" y="2114550"/>
          <p14:tracePt t="203568" x="6470650" y="2120900"/>
          <p14:tracePt t="203601" x="6477000" y="2120900"/>
          <p14:tracePt t="203616" x="6483350" y="2120900"/>
          <p14:tracePt t="203631" x="6496050" y="2120900"/>
          <p14:tracePt t="203648" x="6540500" y="2127250"/>
          <p14:tracePt t="203664" x="6584950" y="2133600"/>
          <p14:tracePt t="203681" x="6610350" y="2133600"/>
          <p14:tracePt t="203697" x="6642100" y="2139950"/>
          <p14:tracePt t="203714" x="6667500" y="2152650"/>
          <p14:tracePt t="203731" x="6680200" y="2159000"/>
          <p14:tracePt t="203748" x="6692900" y="2165350"/>
          <p14:tracePt t="203764" x="6699250" y="2171700"/>
          <p14:tracePt t="203907" x="6705600" y="2171700"/>
          <p14:tracePt t="203914" x="6711950" y="2171700"/>
          <p14:tracePt t="203930" x="6743700" y="2171700"/>
          <p14:tracePt t="203948" x="6775450" y="2171700"/>
          <p14:tracePt t="203965" x="6800850" y="2165350"/>
          <p14:tracePt t="203981" x="6819900" y="2165350"/>
          <p14:tracePt t="203998" x="6845300" y="2165350"/>
          <p14:tracePt t="204014" x="6864350" y="2165350"/>
          <p14:tracePt t="204031" x="6877050" y="2165350"/>
          <p14:tracePt t="204103" x="6883400" y="2165350"/>
          <p14:tracePt t="204208" x="6889750" y="2165350"/>
          <p14:tracePt t="204216" x="6902450" y="2165350"/>
          <p14:tracePt t="204224" x="6940550" y="2165350"/>
          <p14:tracePt t="204248" x="7086600" y="2165350"/>
          <p14:tracePt t="204265" x="7181850" y="2165350"/>
          <p14:tracePt t="204282" x="7232650" y="2165350"/>
          <p14:tracePt t="204298" x="7239000" y="2165350"/>
          <p14:tracePt t="204332" x="7245350" y="2159000"/>
          <p14:tracePt t="204397" x="7251700" y="2159000"/>
          <p14:tracePt t="204406" x="7264400" y="2152650"/>
          <p14:tracePt t="204415" x="7283450" y="2152650"/>
          <p14:tracePt t="204431" x="7340600" y="2146300"/>
          <p14:tracePt t="204449" x="7385050" y="2139950"/>
          <p14:tracePt t="204465" x="7448550" y="2133600"/>
          <p14:tracePt t="204481" x="7499350" y="2133600"/>
          <p14:tracePt t="204498" x="7575550" y="2133600"/>
          <p14:tracePt t="204515" x="7626350" y="2133600"/>
          <p14:tracePt t="204532" x="7696200" y="2133600"/>
          <p14:tracePt t="204549" x="7740650" y="2133600"/>
          <p14:tracePt t="204565" x="7804150" y="2133600"/>
          <p14:tracePt t="204581" x="7829550" y="2133600"/>
          <p14:tracePt t="204598" x="7861300" y="2133600"/>
          <p14:tracePt t="204615" x="7867650" y="2133600"/>
          <p14:tracePt t="204665" x="7874000" y="2133600"/>
          <p14:tracePt t="204684" x="7893050" y="2133600"/>
          <p14:tracePt t="204699" x="7918450" y="2133600"/>
          <p14:tracePt t="204715" x="7943850" y="2133600"/>
          <p14:tracePt t="204732" x="7969250" y="2127250"/>
          <p14:tracePt t="204749" x="8007350" y="2120900"/>
          <p14:tracePt t="204765" x="8032750" y="2120900"/>
          <p14:tracePt t="204781" x="8070850" y="2114550"/>
          <p14:tracePt t="204798" x="8083550" y="2114550"/>
          <p14:tracePt t="204815" x="8089900" y="2114550"/>
          <p14:tracePt t="204914" x="8089900" y="2127250"/>
          <p14:tracePt t="204921" x="8083550" y="2133600"/>
          <p14:tracePt t="204931" x="8077200" y="2139950"/>
          <p14:tracePt t="204948" x="8064500" y="2152650"/>
          <p14:tracePt t="204965" x="8058150" y="2159000"/>
          <p14:tracePt t="205080" x="8064500" y="2159000"/>
          <p14:tracePt t="205086" x="8070850" y="2152650"/>
          <p14:tracePt t="205098" x="8083550" y="2146300"/>
          <p14:tracePt t="205116" x="8115300" y="2127250"/>
          <p14:tracePt t="205133" x="8134350" y="2120900"/>
          <p14:tracePt t="205149" x="8140700" y="2114550"/>
          <p14:tracePt t="205165" x="8147050" y="2114550"/>
          <p14:tracePt t="205182" x="8159750" y="2114550"/>
          <p14:tracePt t="205199" x="8166100" y="2114550"/>
          <p14:tracePt t="205232" x="8172450" y="2114550"/>
          <p14:tracePt t="205249" x="8178800" y="2114550"/>
          <p14:tracePt t="205266" x="8185150" y="2114550"/>
          <p14:tracePt t="205282" x="8191500" y="2120900"/>
          <p14:tracePt t="205299" x="8210550" y="2133600"/>
          <p14:tracePt t="205316" x="8216900" y="2139950"/>
          <p14:tracePt t="205332" x="8223250" y="2146300"/>
          <p14:tracePt t="205349" x="8223250" y="2152650"/>
          <p14:tracePt t="205438" x="8229600" y="2152650"/>
          <p14:tracePt t="205490" x="8229600" y="2159000"/>
          <p14:tracePt t="205515" x="8223250" y="2159000"/>
          <p14:tracePt t="205521" x="8223250" y="2165350"/>
          <p14:tracePt t="205781" x="8216900" y="2165350"/>
          <p14:tracePt t="205788" x="8210550" y="2165350"/>
          <p14:tracePt t="205813" x="8204200" y="2165350"/>
          <p14:tracePt t="206130" x="8197850" y="2165350"/>
          <p14:tracePt t="206166" x="8197850" y="2159000"/>
          <p14:tracePt t="206183" x="8197850" y="2152650"/>
          <p14:tracePt t="206217" x="8197850" y="2146300"/>
          <p14:tracePt t="206256" x="8197850" y="2139950"/>
          <p14:tracePt t="206279" x="8197850" y="2133600"/>
          <p14:tracePt t="206550" x="8197850" y="2127250"/>
          <p14:tracePt t="206558" x="8204200" y="2127250"/>
          <p14:tracePt t="206582" x="8210550" y="2127250"/>
          <p14:tracePt t="206590" x="8210550" y="2120900"/>
          <p14:tracePt t="206630" x="8216900" y="2120900"/>
          <p14:tracePt t="206650" x="8223250" y="2120900"/>
          <p14:tracePt t="206667" x="8223250" y="2114550"/>
          <p14:tracePt t="206684" x="8229600" y="2114550"/>
          <p14:tracePt t="206701" x="8229600" y="2108200"/>
          <p14:tracePt t="206718" x="8229600" y="2101850"/>
          <p14:tracePt t="206734" x="8229600" y="2095500"/>
          <p14:tracePt t="206750" x="8223250" y="2095500"/>
          <p14:tracePt t="206767" x="8216900" y="2095500"/>
          <p14:tracePt t="206783" x="8216900" y="2089150"/>
          <p14:tracePt t="206800" x="8210550" y="2089150"/>
          <p14:tracePt t="206852" x="8210550" y="2082800"/>
          <p14:tracePt t="207572" x="8210550" y="2076450"/>
          <p14:tracePt t="207819" x="8210550" y="2070100"/>
          <p14:tracePt t="207830" x="8210550" y="2063750"/>
          <p14:tracePt t="207912" x="8210550" y="2057400"/>
          <p14:tracePt t="207926" x="8210550" y="2051050"/>
          <p14:tracePt t="207935" x="8216900" y="2051050"/>
          <p14:tracePt t="207951" x="8216900" y="2044700"/>
          <p14:tracePt t="208383" x="8216900" y="2051050"/>
          <p14:tracePt t="208616" x="8223250" y="2051050"/>
          <p14:tracePt t="208624" x="8229600" y="2051050"/>
          <p14:tracePt t="208635" x="8235950" y="2051050"/>
          <p14:tracePt t="208652" x="8248650" y="2051050"/>
          <p14:tracePt t="208668" x="8267700" y="2057400"/>
          <p14:tracePt t="208686" x="8280400" y="2057400"/>
          <p14:tracePt t="208701" x="8280400" y="2063750"/>
          <p14:tracePt t="208771" x="8286750" y="2063750"/>
          <p14:tracePt t="208786" x="8299450" y="2063750"/>
          <p14:tracePt t="208802" x="8318500" y="2063750"/>
          <p14:tracePt t="208822" x="8337550" y="2057400"/>
          <p14:tracePt t="208835" x="8337550" y="2051050"/>
          <p14:tracePt t="208869" x="8337550" y="2038350"/>
          <p14:tracePt t="208885" x="8337550" y="2032000"/>
          <p14:tracePt t="208902" x="8350250" y="2032000"/>
          <p14:tracePt t="208921" x="8375650" y="2032000"/>
          <p14:tracePt t="208935" x="8432800" y="2044700"/>
          <p14:tracePt t="208953" x="8521700" y="2057400"/>
          <p14:tracePt t="208968" x="8623300" y="2076450"/>
          <p14:tracePt t="208986" x="8737600" y="2089150"/>
          <p14:tracePt t="209002" x="8813800" y="2095500"/>
          <p14:tracePt t="209018" x="8940800" y="2108200"/>
          <p14:tracePt t="209035" x="9061450" y="2108200"/>
          <p14:tracePt t="209053" x="9239250" y="2108200"/>
          <p14:tracePt t="209070" x="9398000" y="2108200"/>
          <p14:tracePt t="209085" x="9436100" y="2108200"/>
          <p14:tracePt t="209102" x="9474200" y="2095500"/>
          <p14:tracePt t="209118" x="9493250" y="2089150"/>
          <p14:tracePt t="209119" x="9493250" y="2082800"/>
          <p14:tracePt t="209136" x="9499600" y="2082800"/>
          <p14:tracePt t="209152" x="9499600" y="2076450"/>
          <p14:tracePt t="209170" x="9505950" y="2063750"/>
          <p14:tracePt t="209188" x="9505950" y="2038350"/>
          <p14:tracePt t="209203" x="9486900" y="2006600"/>
          <p14:tracePt t="209219" x="9467850" y="1974850"/>
          <p14:tracePt t="209237" x="9442450" y="1943100"/>
          <p14:tracePt t="209254" x="9404350" y="1917700"/>
          <p14:tracePt t="209269" x="9366250" y="1905000"/>
          <p14:tracePt t="209287" x="9315450" y="1892300"/>
          <p14:tracePt t="209302" x="9251950" y="1892300"/>
          <p14:tracePt t="209321" x="9163050" y="1885950"/>
          <p14:tracePt t="209338" x="9105900" y="1885950"/>
          <p14:tracePt t="209352" x="9023350" y="1873250"/>
          <p14:tracePt t="209369" x="9004300" y="1866900"/>
          <p14:tracePt t="209386" x="8934450" y="1847850"/>
          <p14:tracePt t="209402" x="8870950" y="1835150"/>
          <p14:tracePt t="209419" x="8826500" y="1835150"/>
          <p14:tracePt t="209435" x="8788400" y="1854200"/>
          <p14:tracePt t="209452" x="8750300" y="1879600"/>
          <p14:tracePt t="209469" x="8686800" y="1905000"/>
          <p14:tracePt t="209486" x="8610600" y="1936750"/>
          <p14:tracePt t="209501" x="8528050" y="1968500"/>
          <p14:tracePt t="209519" x="8464550" y="1993900"/>
          <p14:tracePt t="209536" x="8439150" y="2006600"/>
          <p14:tracePt t="209553" x="8432800" y="2032000"/>
          <p14:tracePt t="209569" x="8483600" y="2101850"/>
          <p14:tracePt t="209586" x="8515350" y="2120900"/>
          <p14:tracePt t="209603" x="8629650" y="2178050"/>
          <p14:tracePt t="209619" x="8705850" y="2203450"/>
          <p14:tracePt t="209635" x="8743950" y="2216150"/>
          <p14:tracePt t="209652" x="8826500" y="2235200"/>
          <p14:tracePt t="209669" x="8877300" y="2235200"/>
          <p14:tracePt t="209686" x="8966200" y="2222500"/>
          <p14:tracePt t="209703" x="9048750" y="2209800"/>
          <p14:tracePt t="209720" x="9201150" y="2203450"/>
          <p14:tracePt t="209736" x="9309100" y="2203450"/>
          <p14:tracePt t="209752" x="9391650" y="2209800"/>
          <p14:tracePt t="209769" x="9442450" y="2209800"/>
          <p14:tracePt t="209786" x="9467850" y="2209800"/>
          <p14:tracePt t="209803" x="9474200" y="2209800"/>
          <p14:tracePt t="209819" x="9480550" y="2209800"/>
          <p14:tracePt t="209836" x="9486900" y="2197100"/>
          <p14:tracePt t="209855" x="9499600" y="2190750"/>
          <p14:tracePt t="209869" x="9505950" y="2184400"/>
          <p14:tracePt t="209983" x="9499600" y="2184400"/>
          <p14:tracePt t="209990" x="9493250" y="2184400"/>
          <p14:tracePt t="210005" x="9474200" y="2184400"/>
          <p14:tracePt t="210019" x="9461500" y="2184400"/>
          <p14:tracePt t="210036" x="9423400" y="2171700"/>
          <p14:tracePt t="210055" x="9372600" y="2165350"/>
          <p14:tracePt t="210070" x="9353550" y="2159000"/>
          <p14:tracePt t="210086" x="9321800" y="2146300"/>
          <p14:tracePt t="210105" x="9296400" y="2139950"/>
          <p14:tracePt t="210120" x="9277350" y="2133600"/>
          <p14:tracePt t="210136" x="9271000" y="2127250"/>
          <p14:tracePt t="210153" x="9277350" y="2127250"/>
          <p14:tracePt t="210169" x="9391650" y="2146300"/>
          <p14:tracePt t="210186" x="9531350" y="2159000"/>
          <p14:tracePt t="210202" x="9652000" y="2165350"/>
          <p14:tracePt t="210219" x="9753600" y="2171700"/>
          <p14:tracePt t="210236" x="9823450" y="2171700"/>
          <p14:tracePt t="210253" x="9867900" y="2171700"/>
          <p14:tracePt t="210269" x="9886950" y="2178050"/>
          <p14:tracePt t="210287" x="9918700" y="2216150"/>
          <p14:tracePt t="210304" x="9975850" y="2279650"/>
          <p14:tracePt t="210320" x="10013950" y="2298700"/>
          <p14:tracePt t="210338" x="10096500" y="2311400"/>
          <p14:tracePt t="210356" x="10134600" y="2286000"/>
          <p14:tracePt t="210369" x="10153650" y="2260600"/>
          <p14:tracePt t="210389" x="10172700" y="2228850"/>
          <p14:tracePt t="210405" x="10198100" y="2216150"/>
          <p14:tracePt t="210419" x="10229850" y="2209800"/>
          <p14:tracePt t="210437" x="10261600" y="2209800"/>
          <p14:tracePt t="210455" x="10306050" y="2209800"/>
          <p14:tracePt t="210472" x="10337800" y="2216150"/>
          <p14:tracePt t="210486" x="10363200" y="2216150"/>
          <p14:tracePt t="210503" x="10382250" y="2216150"/>
          <p14:tracePt t="210520" x="10394950" y="2209800"/>
          <p14:tracePt t="210540" x="10401300" y="2178050"/>
          <p14:tracePt t="210553" x="10407650" y="2171700"/>
          <p14:tracePt t="210570" x="10407650" y="2165350"/>
          <p14:tracePt t="210625" x="10414000" y="2165350"/>
          <p14:tracePt t="210653" x="10426700" y="2165350"/>
          <p14:tracePt t="210670" x="10452100" y="2165350"/>
          <p14:tracePt t="210687" x="10464800" y="2159000"/>
          <p14:tracePt t="210703" x="10477500" y="2152650"/>
          <p14:tracePt t="210721" x="10490200" y="2133600"/>
          <p14:tracePt t="210737" x="10496550" y="2120900"/>
          <p14:tracePt t="210754" x="10502900" y="2108200"/>
          <p14:tracePt t="210770" x="10515600" y="2101850"/>
          <p14:tracePt t="210787" x="10521950" y="2095500"/>
          <p14:tracePt t="210803" x="10528300" y="2095500"/>
          <p14:tracePt t="210864" x="10528300" y="2101850"/>
          <p14:tracePt t="210880" x="10521950" y="2108200"/>
          <p14:tracePt t="210905" x="10515600" y="2108200"/>
          <p14:tracePt t="210920" x="10509250" y="2114550"/>
          <p14:tracePt t="210938" x="10502900" y="2120900"/>
          <p14:tracePt t="210971" x="10496550" y="2120900"/>
          <p14:tracePt t="211006" x="10490200" y="2120900"/>
          <p14:tracePt t="211022" x="10477500" y="2120900"/>
          <p14:tracePt t="211037" x="10464800" y="2120900"/>
          <p14:tracePt t="211053" x="10452100" y="2127250"/>
          <p14:tracePt t="211070" x="10445750" y="2127250"/>
          <p14:tracePt t="211089" x="10433050" y="2133600"/>
          <p14:tracePt t="211103" x="10426700" y="2146300"/>
          <p14:tracePt t="211137" x="10420350" y="2152650"/>
          <p14:tracePt t="211190" x="10401300" y="2152650"/>
          <p14:tracePt t="211204" x="10356850" y="2152650"/>
          <p14:tracePt t="211221" x="10229850" y="2139950"/>
          <p14:tracePt t="211237" x="10083800" y="2114550"/>
          <p14:tracePt t="211254" x="9931400" y="2089150"/>
          <p14:tracePt t="211270" x="9842500" y="2070100"/>
          <p14:tracePt t="211287" x="9810750" y="2057400"/>
          <p14:tracePt t="211364" x="9817100" y="2057400"/>
          <p14:tracePt t="211522" x="9817100" y="2063750"/>
          <p14:tracePt t="211572" x="9817100" y="2070100"/>
          <p14:tracePt t="211594" x="9817100" y="2076450"/>
          <p14:tracePt t="211610" x="9817100" y="2082800"/>
          <p14:tracePt t="211621" x="9810750" y="2082800"/>
          <p14:tracePt t="211637" x="9810750" y="2089150"/>
          <p14:tracePt t="211671" x="9810750" y="2095500"/>
          <p14:tracePt t="211688" x="9804400" y="2101850"/>
          <p14:tracePt t="211704" x="9798050" y="2114550"/>
          <p14:tracePt t="211721" x="9791700" y="2120900"/>
          <p14:tracePt t="211738" x="9779000" y="2133600"/>
          <p14:tracePt t="211754" x="9779000" y="2139950"/>
          <p14:tracePt t="211771" x="9772650" y="2139950"/>
          <p14:tracePt t="211807" x="9772650" y="2146300"/>
          <p14:tracePt t="211823" x="9759950" y="2152650"/>
          <p14:tracePt t="211837" x="9747250" y="2159000"/>
          <p14:tracePt t="211855" x="9734550" y="2165350"/>
          <p14:tracePt t="211871" x="9721850" y="2178050"/>
          <p14:tracePt t="211888" x="9709150" y="2184400"/>
          <p14:tracePt t="211904" x="9709150" y="2190750"/>
          <p14:tracePt t="212030" x="9702800" y="2190750"/>
          <p14:tracePt t="212127" x="9702800" y="2197100"/>
          <p14:tracePt t="212166" x="9702800" y="2203450"/>
          <p14:tracePt t="212190" x="9702800" y="2209800"/>
          <p14:tracePt t="212208" x="9702800" y="2216150"/>
          <p14:tracePt t="212214" x="9702800" y="2222500"/>
          <p14:tracePt t="212223" x="9702800" y="2228850"/>
          <p14:tracePt t="212238" x="9702800" y="2254250"/>
          <p14:tracePt t="212255" x="9709150" y="2286000"/>
          <p14:tracePt t="212271" x="9721850" y="2317750"/>
          <p14:tracePt t="212290" x="9734550" y="2343150"/>
          <p14:tracePt t="212305" x="9740900" y="2355850"/>
          <p14:tracePt t="212348" x="9747250" y="2355850"/>
          <p14:tracePt t="212415" x="9747250" y="2362200"/>
          <p14:tracePt t="212424" x="9753600" y="2362200"/>
          <p14:tracePt t="212460" x="9753600" y="2355850"/>
          <p14:tracePt t="212475" x="9753600" y="2349500"/>
          <p14:tracePt t="212484" x="9753600" y="2343150"/>
          <p14:tracePt t="212505" x="9747250" y="2330450"/>
          <p14:tracePt t="212523" x="9734550" y="2317750"/>
          <p14:tracePt t="212539" x="9715500" y="2298700"/>
          <p14:tracePt t="212556" x="9709150" y="2286000"/>
          <p14:tracePt t="212572" x="9702800" y="2286000"/>
          <p14:tracePt t="212588" x="9696450" y="2273300"/>
          <p14:tracePt t="212605" x="9696450" y="2266950"/>
          <p14:tracePt t="212622" x="9690100" y="2254250"/>
          <p14:tracePt t="212638" x="9683750" y="2241550"/>
          <p14:tracePt t="212655" x="9683750" y="2228850"/>
          <p14:tracePt t="212671" x="9683750" y="2216150"/>
          <p14:tracePt t="212688" x="9683750" y="2203450"/>
          <p14:tracePt t="212704" x="9690100" y="2197100"/>
          <p14:tracePt t="212722" x="9690100" y="2184400"/>
          <p14:tracePt t="212739" x="9690100" y="2171700"/>
          <p14:tracePt t="212756" x="9690100" y="2159000"/>
          <p14:tracePt t="212772" x="9690100" y="2146300"/>
          <p14:tracePt t="212791" x="9690100" y="2139950"/>
          <p14:tracePt t="212852" x="9677400" y="2139950"/>
          <p14:tracePt t="212858" x="9671050" y="2139950"/>
          <p14:tracePt t="212872" x="9645650" y="2139950"/>
          <p14:tracePt t="212875" x="9613900" y="2139950"/>
          <p14:tracePt t="212890" x="9531350" y="2152650"/>
          <p14:tracePt t="212908" x="9486900" y="2159000"/>
          <p14:tracePt t="212922" x="9391650" y="2178050"/>
          <p14:tracePt t="212938" x="9271000" y="2197100"/>
          <p14:tracePt t="212955" x="9220200" y="2203450"/>
          <p14:tracePt t="212972" x="9188450" y="2209800"/>
          <p14:tracePt t="213020" x="9194800" y="2209800"/>
          <p14:tracePt t="213038" x="9226550" y="2209800"/>
          <p14:tracePt t="213055" x="9283700" y="2197100"/>
          <p14:tracePt t="213072" x="9359900" y="2190750"/>
          <p14:tracePt t="213090" x="9436100" y="2178050"/>
          <p14:tracePt t="213107" x="9525000" y="2165350"/>
          <p14:tracePt t="213124" x="9582150" y="2152650"/>
          <p14:tracePt t="213138" x="9607550" y="2146300"/>
          <p14:tracePt t="213155" x="9664700" y="2127250"/>
          <p14:tracePt t="213173" x="9709150" y="2114550"/>
          <p14:tracePt t="213189" x="9772650" y="2101850"/>
          <p14:tracePt t="213208" x="9918700" y="2082800"/>
          <p14:tracePt t="213222" x="10013950" y="2082800"/>
          <p14:tracePt t="213239" x="10267950" y="2082800"/>
          <p14:tracePt t="213255" x="10394950" y="2082800"/>
          <p14:tracePt t="213272" x="10502900" y="2082800"/>
          <p14:tracePt t="213288" x="10547350" y="2082800"/>
          <p14:tracePt t="213305" x="10553700" y="2082800"/>
          <p14:tracePt t="213323" x="10566400" y="2082800"/>
          <p14:tracePt t="213339" x="10572750" y="2082800"/>
          <p14:tracePt t="213355" x="10585450" y="2089150"/>
          <p14:tracePt t="213372" x="10642600" y="2108200"/>
          <p14:tracePt t="213389" x="10725150" y="2146300"/>
          <p14:tracePt t="213406" x="10795000" y="2165350"/>
          <p14:tracePt t="213424" x="10858500" y="2178050"/>
          <p14:tracePt t="213440" x="10915650" y="2184400"/>
          <p14:tracePt t="213456" x="10947400" y="2184400"/>
          <p14:tracePt t="213472" x="10979150" y="2178050"/>
          <p14:tracePt t="213489" x="10998200" y="2171700"/>
          <p14:tracePt t="213506" x="11010900" y="2159000"/>
          <p14:tracePt t="213522" x="11017250" y="2152650"/>
          <p14:tracePt t="213538" x="11017250" y="2146300"/>
          <p14:tracePt t="213592" x="11023600" y="2146300"/>
          <p14:tracePt t="213607" x="11029950" y="2146300"/>
          <p14:tracePt t="213622" x="11042650" y="2146300"/>
          <p14:tracePt t="213639" x="11087100" y="2139950"/>
          <p14:tracePt t="213656" x="11169650" y="2120900"/>
          <p14:tracePt t="213672" x="11226800" y="2108200"/>
          <p14:tracePt t="213689" x="11360150" y="2089150"/>
          <p14:tracePt t="213706" x="11487150" y="2082800"/>
          <p14:tracePt t="213723" x="11614150" y="2076450"/>
          <p14:tracePt t="213739" x="11734800" y="2076450"/>
          <p14:tracePt t="213756" x="11836400" y="2076450"/>
          <p14:tracePt t="213773" x="11906250" y="2082800"/>
          <p14:tracePt t="213789" x="11938000" y="2082800"/>
          <p14:tracePt t="213806" x="11950700" y="2082800"/>
          <p14:tracePt t="213839" x="11957050" y="2082800"/>
          <p14:tracePt t="213878" x="11950700" y="2082800"/>
          <p14:tracePt t="213907" x="11925300" y="2076450"/>
          <p14:tracePt t="213925" x="11887200" y="2076450"/>
          <p14:tracePt t="213926" x="11868150" y="2076450"/>
          <p14:tracePt t="213943" x="11791950" y="2082800"/>
          <p14:tracePt t="213958" x="11715750" y="2082800"/>
          <p14:tracePt t="213974" x="11620500" y="2089150"/>
          <p14:tracePt t="213993" x="11531600" y="2089150"/>
          <p14:tracePt t="214008" x="11404600" y="2089150"/>
          <p14:tracePt t="214025" x="11264900" y="2095500"/>
          <p14:tracePt t="214040" x="11137900" y="2101850"/>
          <p14:tracePt t="214056" x="10915650" y="2127250"/>
          <p14:tracePt t="214073" x="10706100" y="2159000"/>
          <p14:tracePt t="214090" x="10420350" y="2190750"/>
          <p14:tracePt t="214108" x="10172700" y="2222500"/>
          <p14:tracePt t="214123" x="9950450" y="2254250"/>
          <p14:tracePt t="214140" x="9753600" y="2286000"/>
          <p14:tracePt t="214156" x="9493250" y="2305050"/>
          <p14:tracePt t="214173" x="9239250" y="2317750"/>
          <p14:tracePt t="214190" x="8972550" y="2330450"/>
          <p14:tracePt t="214206" x="8699500" y="2336800"/>
          <p14:tracePt t="214223" x="8432800" y="2343150"/>
          <p14:tracePt t="214239" x="7823200" y="2336800"/>
          <p14:tracePt t="214256" x="7442200" y="2317750"/>
          <p14:tracePt t="214273" x="7245350" y="2311400"/>
          <p14:tracePt t="214274" x="7080250" y="2305050"/>
          <p14:tracePt t="214290" x="6832600" y="2298700"/>
          <p14:tracePt t="214306" x="6591300" y="2298700"/>
          <p14:tracePt t="214324" x="6419850" y="2317750"/>
          <p14:tracePt t="214341" x="6299200" y="2336800"/>
          <p14:tracePt t="214356" x="6242050" y="2355850"/>
          <p14:tracePt t="214407" x="6242050" y="2362200"/>
          <p14:tracePt t="214426" x="6267450" y="2362200"/>
          <p14:tracePt t="214443" x="6318250" y="2374900"/>
          <p14:tracePt t="214459" x="6337300" y="2387600"/>
          <p14:tracePt t="214476" x="6343650" y="2400300"/>
          <p14:tracePt t="214489" x="6350000" y="2419350"/>
          <p14:tracePt t="214506" x="6356350" y="2432050"/>
          <p14:tracePt t="214524" x="6369050" y="2438400"/>
          <p14:tracePt t="214540" x="6388100" y="2444750"/>
          <p14:tracePt t="214556" x="6413500" y="2451100"/>
          <p14:tracePt t="214573" x="6445250" y="2451100"/>
          <p14:tracePt t="214590" x="6470650" y="2451100"/>
          <p14:tracePt t="214607" x="6483350" y="2451100"/>
          <p14:tracePt t="214748" x="6489700" y="2451100"/>
          <p14:tracePt t="214772" x="6496050" y="2451100"/>
          <p14:tracePt t="214780" x="6502400" y="2451100"/>
          <p14:tracePt t="214797" x="6508750" y="2444750"/>
          <p14:tracePt t="214809" x="6515100" y="2444750"/>
          <p14:tracePt t="214824" x="6527800" y="2432050"/>
          <p14:tracePt t="214840" x="6553200" y="2425700"/>
          <p14:tracePt t="214856" x="6584950" y="2413000"/>
          <p14:tracePt t="214873" x="6616700" y="2406650"/>
          <p14:tracePt t="214890" x="6642100" y="2393950"/>
          <p14:tracePt t="214907" x="6667500" y="2374900"/>
          <p14:tracePt t="214926" x="6692900" y="2362200"/>
          <p14:tracePt t="214927" x="6699250" y="2362200"/>
          <p14:tracePt t="214940" x="6699250" y="2355850"/>
          <p14:tracePt t="214942" x="6705600" y="2355850"/>
          <p14:tracePt t="214975" x="6718300" y="2355850"/>
          <p14:tracePt t="214992" x="6731000" y="2355850"/>
          <p14:tracePt t="215007" x="6743700" y="2362200"/>
          <p14:tracePt t="215023" x="6756400" y="2362200"/>
          <p14:tracePt t="215040" x="6769100" y="2362200"/>
          <p14:tracePt t="215057" x="6781800" y="2362200"/>
          <p14:tracePt t="215073" x="6800850" y="2355850"/>
          <p14:tracePt t="215093" x="6832600" y="2349500"/>
          <p14:tracePt t="215107" x="6838950" y="2343150"/>
          <p14:tracePt t="215124" x="6851650" y="2343150"/>
          <p14:tracePt t="215141" x="6858000" y="2343150"/>
          <p14:tracePt t="215235" x="6864350" y="2343150"/>
          <p14:tracePt t="215288" x="6870700" y="2343150"/>
          <p14:tracePt t="215295" x="6877050" y="2336800"/>
          <p14:tracePt t="215307" x="6883400" y="2336800"/>
          <p14:tracePt t="215324" x="6896100" y="2324100"/>
          <p14:tracePt t="215341" x="6915150" y="2317750"/>
          <p14:tracePt t="215358" x="6991350" y="2311400"/>
          <p14:tracePt t="215374" x="7092950" y="2311400"/>
          <p14:tracePt t="215391" x="7181850" y="2324100"/>
          <p14:tracePt t="215407" x="7308850" y="2343150"/>
          <p14:tracePt t="215424" x="7353300" y="2349500"/>
          <p14:tracePt t="215441" x="7359650" y="2349500"/>
          <p14:tracePt t="215759" x="7353300" y="2349500"/>
          <p14:tracePt t="215780" x="7346950" y="2349500"/>
          <p14:tracePt t="215805" x="7340600" y="2349500"/>
          <p14:tracePt t="215813" x="7340600" y="2355850"/>
          <p14:tracePt t="215841" x="7334250" y="2355850"/>
          <p14:tracePt t="215860" x="7327900" y="2362200"/>
          <p14:tracePt t="215892" x="7321550" y="2374900"/>
          <p14:tracePt t="215907" x="7315200" y="2374900"/>
          <p14:tracePt t="215924" x="7308850" y="2387600"/>
          <p14:tracePt t="215942" x="7308850" y="2400300"/>
          <p14:tracePt t="216045" x="7315200" y="2400300"/>
          <p14:tracePt t="216058" x="7327900" y="2400300"/>
          <p14:tracePt t="216074" x="7372350" y="2400300"/>
          <p14:tracePt t="216091" x="7448550" y="2400300"/>
          <p14:tracePt t="216112" x="7607300" y="2387600"/>
          <p14:tracePt t="216128" x="7715250" y="2381250"/>
          <p14:tracePt t="216144" x="7797800" y="2381250"/>
          <p14:tracePt t="216157" x="7867650" y="2374900"/>
          <p14:tracePt t="216177" x="7912100" y="2374900"/>
          <p14:tracePt t="216191" x="7918450" y="2374900"/>
          <p14:tracePt t="216344" x="7924800" y="2374900"/>
          <p14:tracePt t="216352" x="7937500" y="2374900"/>
          <p14:tracePt t="216360" x="7950200" y="2374900"/>
          <p14:tracePt t="216376" x="8001000" y="2368550"/>
          <p14:tracePt t="216394" x="8058150" y="2362200"/>
          <p14:tracePt t="216411" x="8134350" y="2355850"/>
          <p14:tracePt t="216425" x="8210550" y="2349500"/>
          <p14:tracePt t="216441" x="8280400" y="2343150"/>
          <p14:tracePt t="216458" x="8324850" y="2336800"/>
          <p14:tracePt t="216475" x="8337550" y="2330450"/>
          <p14:tracePt t="216525" x="8331200" y="2317750"/>
          <p14:tracePt t="216541" x="8305800" y="2298700"/>
          <p14:tracePt t="216558" x="8286750" y="2279650"/>
          <p14:tracePt t="216576" x="8267700" y="2260600"/>
          <p14:tracePt t="216592" x="8255000" y="2241550"/>
          <p14:tracePt t="216608" x="8229600" y="2222500"/>
          <p14:tracePt t="216627" x="8210550" y="2209800"/>
          <p14:tracePt t="216641" x="8197850" y="2197100"/>
          <p14:tracePt t="216658" x="8178800" y="2190750"/>
          <p14:tracePt t="216675" x="8166100" y="2184400"/>
          <p14:tracePt t="216694" x="8121650" y="2165350"/>
          <p14:tracePt t="216708" x="8089900" y="2152650"/>
          <p14:tracePt t="216727" x="8013700" y="2133600"/>
          <p14:tracePt t="216742" x="7994650" y="2133600"/>
          <p14:tracePt t="216759" x="7905750" y="2127250"/>
          <p14:tracePt t="216776" x="7874000" y="2127250"/>
          <p14:tracePt t="216791" x="7842250" y="2133600"/>
          <p14:tracePt t="216809" x="7823200" y="2133600"/>
          <p14:tracePt t="216825" x="7772400" y="2133600"/>
          <p14:tracePt t="216842" x="7727950" y="2127250"/>
          <p14:tracePt t="216859" x="7651750" y="2127250"/>
          <p14:tracePt t="216876" x="7588250" y="2127250"/>
          <p14:tracePt t="216892" x="7493000" y="2133600"/>
          <p14:tracePt t="216909" x="7429500" y="2133600"/>
          <p14:tracePt t="216925" x="7378700" y="2133600"/>
          <p14:tracePt t="216942" x="7321550" y="2133600"/>
          <p14:tracePt t="216959" x="7289800" y="2133600"/>
          <p14:tracePt t="216975" x="7258050" y="2139950"/>
          <p14:tracePt t="216992" x="7239000" y="2146300"/>
          <p14:tracePt t="217009" x="7207250" y="2165350"/>
          <p14:tracePt t="217026" x="7181850" y="2184400"/>
          <p14:tracePt t="217044" x="7169150" y="2203450"/>
          <p14:tracePt t="217059" x="7162800" y="2222500"/>
          <p14:tracePt t="217075" x="7162800" y="2235200"/>
          <p14:tracePt t="217091" x="7162800" y="2260600"/>
          <p14:tracePt t="217110" x="7169150" y="2286000"/>
          <p14:tracePt t="217125" x="7188200" y="2311400"/>
          <p14:tracePt t="217142" x="7200900" y="2330450"/>
          <p14:tracePt t="217161" x="7207250" y="2343150"/>
          <p14:tracePt t="217165" x="7207250" y="2349500"/>
          <p14:tracePt t="217176" x="7213600" y="2355850"/>
          <p14:tracePt t="217193" x="7232650" y="2374900"/>
          <p14:tracePt t="217209" x="7239000" y="2381250"/>
          <p14:tracePt t="217226" x="7251700" y="2387600"/>
          <p14:tracePt t="217242" x="7283450" y="2406650"/>
          <p14:tracePt t="217259" x="7315200" y="2419350"/>
          <p14:tracePt t="217276" x="7340600" y="2419350"/>
          <p14:tracePt t="217291" x="7397750" y="2419350"/>
          <p14:tracePt t="217309" x="7435850" y="2419350"/>
          <p14:tracePt t="217326" x="7493000" y="2413000"/>
          <p14:tracePt t="217342" x="7524750" y="2406650"/>
          <p14:tracePt t="217359" x="7562850" y="2406650"/>
          <p14:tracePt t="217378" x="7588250" y="2406650"/>
          <p14:tracePt t="217393" x="7600950" y="2406650"/>
          <p14:tracePt t="217409" x="7651750" y="2406650"/>
          <p14:tracePt t="217426" x="7696200" y="2400300"/>
          <p14:tracePt t="217442" x="7772400" y="2393950"/>
          <p14:tracePt t="217443" x="7797800" y="2393950"/>
          <p14:tracePt t="217459" x="7829550" y="2387600"/>
          <p14:tracePt t="217476" x="7918450" y="2381250"/>
          <p14:tracePt t="217492" x="8013700" y="2374900"/>
          <p14:tracePt t="217509" x="8051800" y="2368550"/>
          <p14:tracePt t="217526" x="8083550" y="2362200"/>
          <p14:tracePt t="217543" x="8121650" y="2349500"/>
          <p14:tracePt t="217559" x="8153400" y="2336800"/>
          <p14:tracePt t="217575" x="8178800" y="2330450"/>
          <p14:tracePt t="217592" x="8197850" y="2317750"/>
          <p14:tracePt t="217609" x="8216900" y="2311400"/>
          <p14:tracePt t="217626" x="8229600" y="2305050"/>
          <p14:tracePt t="217642" x="8248650" y="2298700"/>
          <p14:tracePt t="217659" x="8261350" y="2279650"/>
          <p14:tracePt t="217676" x="8274050" y="2260600"/>
          <p14:tracePt t="217692" x="8274050" y="2241550"/>
          <p14:tracePt t="217710" x="8280400" y="2209800"/>
          <p14:tracePt t="217725" x="8280400" y="2203450"/>
          <p14:tracePt t="217743" x="8267700" y="2190750"/>
          <p14:tracePt t="217759" x="8248650" y="2184400"/>
          <p14:tracePt t="217776" x="8229600" y="2178050"/>
          <p14:tracePt t="217795" x="8204200" y="2171700"/>
          <p14:tracePt t="217812" x="8185150" y="2165350"/>
          <p14:tracePt t="217826" x="8159750" y="2152650"/>
          <p14:tracePt t="217843" x="8140700" y="2146300"/>
          <p14:tracePt t="217860" x="8115300" y="2139950"/>
          <p14:tracePt t="217876" x="8070850" y="2120900"/>
          <p14:tracePt t="217877" x="8058150" y="2120900"/>
          <p14:tracePt t="217893" x="8032750" y="2114550"/>
          <p14:tracePt t="217909" x="8007350" y="2114550"/>
          <p14:tracePt t="217925" x="7956550" y="2114550"/>
          <p14:tracePt t="217943" x="7912100" y="2120900"/>
          <p14:tracePt t="217959" x="7880350" y="2127250"/>
          <p14:tracePt t="217977" x="7797800" y="2152650"/>
          <p14:tracePt t="217993" x="7753350" y="2165350"/>
          <p14:tracePt t="218009" x="7689850" y="2190750"/>
          <p14:tracePt t="218026" x="7620000" y="2222500"/>
          <p14:tracePt t="218043" x="7588250" y="2247900"/>
          <p14:tracePt t="218060" x="7550150" y="2298700"/>
          <p14:tracePt t="218076" x="7531100" y="2324100"/>
          <p14:tracePt t="218094" x="7512050" y="2362200"/>
          <p14:tracePt t="218110" x="7505700" y="2381250"/>
          <p14:tracePt t="218127" x="7505700" y="2393950"/>
          <p14:tracePt t="218143" x="7499350" y="2393950"/>
          <p14:tracePt t="218177" x="7505700" y="2413000"/>
          <p14:tracePt t="218193" x="7518400" y="2444750"/>
          <p14:tracePt t="218210" x="7524750" y="2463800"/>
          <p14:tracePt t="218227" x="7556500" y="2514600"/>
          <p14:tracePt t="218242" x="7594600" y="2552700"/>
          <p14:tracePt t="218260" x="7620000" y="2578100"/>
          <p14:tracePt t="218277" x="7651750" y="2603500"/>
          <p14:tracePt t="218294" x="7670800" y="2609850"/>
          <p14:tracePt t="218309" x="7689850" y="2616200"/>
          <p14:tracePt t="218326" x="7715250" y="2616200"/>
          <p14:tracePt t="218343" x="7753350" y="2616200"/>
          <p14:tracePt t="218361" x="7810500" y="2603500"/>
          <p14:tracePt t="218376" x="7880350" y="2584450"/>
          <p14:tracePt t="218393" x="7950200" y="2552700"/>
          <p14:tracePt t="218410" x="8001000" y="2514600"/>
          <p14:tracePt t="218426" x="8045450" y="2444750"/>
          <p14:tracePt t="218443" x="8115300" y="2406650"/>
          <p14:tracePt t="218460" x="8210550" y="2374900"/>
          <p14:tracePt t="218477" x="8305800" y="2343150"/>
          <p14:tracePt t="218493" x="8401050" y="2324100"/>
          <p14:tracePt t="218510" x="8496300" y="2305050"/>
          <p14:tracePt t="218526" x="8572500" y="2298700"/>
          <p14:tracePt t="218543" x="8604250" y="2298700"/>
          <p14:tracePt t="218560" x="8604250" y="2292350"/>
          <p14:tracePt t="218576" x="8597900" y="2292350"/>
          <p14:tracePt t="218594" x="8591550" y="2292350"/>
          <p14:tracePt t="218630" x="8597900" y="2298700"/>
          <p14:tracePt t="218643" x="8604250" y="2305050"/>
          <p14:tracePt t="218661" x="8686800" y="2355850"/>
          <p14:tracePt t="218677" x="8782050" y="2381250"/>
          <p14:tracePt t="218693" x="8890000" y="2393950"/>
          <p14:tracePt t="218710" x="9017000" y="2400300"/>
          <p14:tracePt t="218727" x="9105900" y="2400300"/>
          <p14:tracePt t="218744" x="9207500" y="2381250"/>
          <p14:tracePt t="218760" x="9258300" y="2355850"/>
          <p14:tracePt t="218777" x="9290050" y="2317750"/>
          <p14:tracePt t="218793" x="9290050" y="2279650"/>
          <p14:tracePt t="218810" x="9277350" y="2235200"/>
          <p14:tracePt t="218827" x="9245600" y="2203450"/>
          <p14:tracePt t="218846" x="9201150" y="2178050"/>
          <p14:tracePt t="218863" x="9131300" y="2159000"/>
          <p14:tracePt t="218877" x="9067800" y="2146300"/>
          <p14:tracePt t="218894" x="9029700" y="2139950"/>
          <p14:tracePt t="218910" x="8890000" y="2127250"/>
          <p14:tracePt t="218927" x="8794750" y="2114550"/>
          <p14:tracePt t="218944" x="8718550" y="2114550"/>
          <p14:tracePt t="218960" x="8674100" y="2114550"/>
          <p14:tracePt t="218977" x="8597900" y="2133600"/>
          <p14:tracePt t="218994" x="8540750" y="2159000"/>
          <p14:tracePt t="219011" x="8464550" y="2197100"/>
          <p14:tracePt t="219030" x="8413750" y="2228850"/>
          <p14:tracePt t="219043" x="8375650" y="2254250"/>
          <p14:tracePt t="219061" x="8350250" y="2286000"/>
          <p14:tracePt t="219077" x="8343900" y="2330450"/>
          <p14:tracePt t="219094" x="8375650" y="2362200"/>
          <p14:tracePt t="219096" x="8413750" y="2374900"/>
          <p14:tracePt t="219110" x="8458200" y="2387600"/>
          <p14:tracePt t="219129" x="8604250" y="2406650"/>
          <p14:tracePt t="219144" x="8655050" y="2413000"/>
          <p14:tracePt t="219160" x="8807450" y="2413000"/>
          <p14:tracePt t="219178" x="8909050" y="2413000"/>
          <p14:tracePt t="219194" x="9010650" y="2387600"/>
          <p14:tracePt t="219210" x="9086850" y="2362200"/>
          <p14:tracePt t="219228" x="9144000" y="2330450"/>
          <p14:tracePt t="219243" x="9169400" y="2305050"/>
          <p14:tracePt t="219260" x="9188450" y="2292350"/>
          <p14:tracePt t="219277" x="9188450" y="2286000"/>
          <p14:tracePt t="219311" x="9169400" y="2286000"/>
          <p14:tracePt t="219327" x="9124950" y="2286000"/>
          <p14:tracePt t="219346" x="9061450" y="2292350"/>
          <p14:tracePt t="219360" x="8978900" y="2305050"/>
          <p14:tracePt t="219377" x="8921750" y="2311400"/>
          <p14:tracePt t="219394" x="8877300" y="2311400"/>
          <p14:tracePt t="219412" x="8864600" y="2311400"/>
          <p14:tracePt t="219430" x="8870950" y="2324100"/>
          <p14:tracePt t="219444" x="8902700" y="2343150"/>
          <p14:tracePt t="219463" x="9004300" y="2374900"/>
          <p14:tracePt t="219480" x="9144000" y="2387600"/>
          <p14:tracePt t="219494" x="9334500" y="2393950"/>
          <p14:tracePt t="219510" x="9512300" y="2393950"/>
          <p14:tracePt t="219527" x="9728200" y="2368550"/>
          <p14:tracePt t="219545" x="9861550" y="2330450"/>
          <p14:tracePt t="219561" x="9912350" y="2292350"/>
          <p14:tracePt t="219578" x="9937750" y="2273300"/>
          <p14:tracePt t="219594" x="9937750" y="2266950"/>
          <p14:tracePt t="219628" x="9925050" y="2266950"/>
          <p14:tracePt t="219644" x="9906000" y="2266950"/>
          <p14:tracePt t="219661" x="9867900" y="2266950"/>
          <p14:tracePt t="219677" x="9823450" y="2260600"/>
          <p14:tracePt t="219694" x="9772650" y="2247900"/>
          <p14:tracePt t="219711" x="9721850" y="2228850"/>
          <p14:tracePt t="219728" x="9677400" y="2203450"/>
          <p14:tracePt t="219744" x="9632950" y="2178050"/>
          <p14:tracePt t="219761" x="9601200" y="2159000"/>
          <p14:tracePt t="219778" x="9594850" y="2159000"/>
          <p14:tracePt t="219826" x="9588500" y="2159000"/>
          <p14:tracePt t="219845" x="9588500" y="2165350"/>
          <p14:tracePt t="219861" x="9582150" y="2171700"/>
          <p14:tracePt t="219878" x="9569450" y="2178050"/>
          <p14:tracePt t="219894" x="9544050" y="2184400"/>
          <p14:tracePt t="219910" x="9525000" y="2190750"/>
          <p14:tracePt t="219927" x="9531350" y="2190750"/>
          <p14:tracePt t="222065" x="9525000" y="2197100"/>
          <p14:tracePt t="222073" x="9518650" y="2197100"/>
          <p14:tracePt t="222081" x="9512300" y="2203450"/>
          <p14:tracePt t="222099" x="9493250" y="2203450"/>
          <p14:tracePt t="222113" x="9493250" y="2209800"/>
          <p14:tracePt t="222130" x="9467850" y="2247900"/>
          <p14:tracePt t="222146" x="9436100" y="2298700"/>
          <p14:tracePt t="222164" x="9347200" y="2381250"/>
          <p14:tracePt t="222180" x="9213850" y="2463800"/>
          <p14:tracePt t="222199" x="9080500" y="2527300"/>
          <p14:tracePt t="222217" x="8921750" y="2571750"/>
          <p14:tracePt t="222229" x="8743950" y="2622550"/>
          <p14:tracePt t="222246" x="8597900" y="2654300"/>
          <p14:tracePt t="222263" x="8388350" y="2698750"/>
          <p14:tracePt t="222280" x="8216900" y="2730500"/>
          <p14:tracePt t="222298" x="8020050" y="2768600"/>
          <p14:tracePt t="222313" x="7708900" y="2832100"/>
          <p14:tracePt t="222329" x="7581900" y="2857500"/>
          <p14:tracePt t="222348" x="7239000" y="2901950"/>
          <p14:tracePt t="222364" x="7112000" y="2908300"/>
          <p14:tracePt t="222366" x="6991350" y="2908300"/>
          <p14:tracePt t="222379" x="6883400" y="2908300"/>
          <p14:tracePt t="222396" x="6597650" y="2895600"/>
          <p14:tracePt t="222413" x="6464300" y="2876550"/>
          <p14:tracePt t="222431" x="6330950" y="2863850"/>
          <p14:tracePt t="222448" x="6254750" y="2863850"/>
          <p14:tracePt t="222463" x="6242050" y="2870200"/>
          <p14:tracePt t="222482" x="6254750" y="2876550"/>
          <p14:tracePt t="222497" x="6286500" y="2882900"/>
          <p14:tracePt t="222515" x="6305550" y="2895600"/>
          <p14:tracePt t="222533" x="6292850" y="2914650"/>
          <p14:tracePt t="222550" x="6273800" y="2921000"/>
          <p14:tracePt t="222563" x="6267450" y="2921000"/>
          <p14:tracePt t="222580" x="6261100" y="2921000"/>
          <p14:tracePt t="222596" x="6267450" y="2921000"/>
          <p14:tracePt t="222614" x="6324600" y="2908300"/>
          <p14:tracePt t="222630" x="6477000" y="2882900"/>
          <p14:tracePt t="222646" x="6654800" y="2851150"/>
          <p14:tracePt t="222664" x="6819900" y="2844800"/>
          <p14:tracePt t="222679" x="6864350" y="2832100"/>
          <p14:tracePt t="222699" x="6858000" y="2825750"/>
          <p14:tracePt t="222713" x="6845300" y="2825750"/>
          <p14:tracePt t="222730" x="6762750" y="2806700"/>
          <p14:tracePt t="222747" x="6711950" y="2794000"/>
          <p14:tracePt t="222763" x="6686550" y="2787650"/>
          <p14:tracePt t="222782" x="6673850" y="2774950"/>
          <p14:tracePt t="222797" x="6680200" y="2768600"/>
          <p14:tracePt t="222814" x="6705600" y="2743200"/>
          <p14:tracePt t="222829" x="6718300" y="2724150"/>
          <p14:tracePt t="222849" x="6718300" y="2705100"/>
          <p14:tracePt t="222867" x="6705600" y="2698750"/>
          <p14:tracePt t="222880" x="6705600" y="2692400"/>
          <p14:tracePt t="222897" x="6692900" y="2679700"/>
          <p14:tracePt t="222914" x="6692900" y="2673350"/>
          <p14:tracePt t="222947" x="6692900" y="2660650"/>
          <p14:tracePt t="222964" x="6692900" y="2654300"/>
          <p14:tracePt t="222981" x="6692900" y="2647950"/>
          <p14:tracePt t="222998" x="6673850" y="2647950"/>
          <p14:tracePt t="223013" x="6654800" y="2647950"/>
          <p14:tracePt t="223031" x="6642100" y="2647950"/>
          <p14:tracePt t="223117" x="6635750" y="2647950"/>
          <p14:tracePt t="223124" x="6629400" y="2647950"/>
          <p14:tracePt t="223133" x="6610350" y="2641600"/>
          <p14:tracePt t="223147" x="6578600" y="2635250"/>
          <p14:tracePt t="223163" x="6496050" y="2616200"/>
          <p14:tracePt t="223180" x="6464300" y="2609850"/>
          <p14:tracePt t="223198" x="6477000" y="2609850"/>
          <p14:tracePt t="223219" x="6502400" y="2603500"/>
          <p14:tracePt t="223221" x="6559550" y="2603500"/>
          <p14:tracePt t="223247" x="6762750" y="2584450"/>
          <p14:tracePt t="223264" x="6921500" y="2559050"/>
          <p14:tracePt t="223281" x="6997700" y="2546350"/>
          <p14:tracePt t="223297" x="7016750" y="2540000"/>
          <p14:tracePt t="223314" x="7023100" y="2533650"/>
          <p14:tracePt t="223331" x="7042150" y="2533650"/>
          <p14:tracePt t="223347" x="7092950" y="2533650"/>
          <p14:tracePt t="223365" x="7150100" y="2533650"/>
          <p14:tracePt t="223366" x="7188200" y="2533650"/>
          <p14:tracePt t="223381" x="7239000" y="2533650"/>
          <p14:tracePt t="223383" x="7321550" y="2533650"/>
          <p14:tracePt t="223398" x="7372350" y="2533650"/>
          <p14:tracePt t="223399" x="7410450" y="2533650"/>
          <p14:tracePt t="223414" x="7442200" y="2533650"/>
          <p14:tracePt t="223430" x="7448550" y="2527300"/>
          <p14:tracePt t="223448" x="7454900" y="2520950"/>
          <p14:tracePt t="223481" x="7467600" y="2520950"/>
          <p14:tracePt t="223497" x="7480300" y="2520950"/>
          <p14:tracePt t="223514" x="7518400" y="2514600"/>
          <p14:tracePt t="223531" x="7531100" y="2514600"/>
          <p14:tracePt t="223547" x="7537450" y="2508250"/>
          <p14:tracePt t="223564" x="7543800" y="2508250"/>
          <p14:tracePt t="223580" x="7556500" y="2508250"/>
          <p14:tracePt t="223598" x="7562850" y="2508250"/>
          <p14:tracePt t="223614" x="7575550" y="2514600"/>
          <p14:tracePt t="223616" x="7594600" y="2520950"/>
          <p14:tracePt t="223631" x="7620000" y="2527300"/>
          <p14:tracePt t="223648" x="7696200" y="2546350"/>
          <p14:tracePt t="223664" x="7823200" y="2552700"/>
          <p14:tracePt t="223681" x="7956550" y="2552700"/>
          <p14:tracePt t="223697" x="8058150" y="2546350"/>
          <p14:tracePt t="223714" x="8128000" y="2546350"/>
          <p14:tracePt t="223731" x="8140700" y="2546350"/>
          <p14:tracePt t="223767" x="8147050" y="2559050"/>
          <p14:tracePt t="223784" x="8153400" y="2571750"/>
          <p14:tracePt t="223798" x="8159750" y="2584450"/>
          <p14:tracePt t="223814" x="8191500" y="2609850"/>
          <p14:tracePt t="223831" x="8229600" y="2616200"/>
          <p14:tracePt t="223850" x="8255000" y="2616200"/>
          <p14:tracePt t="223864" x="8280400" y="2616200"/>
          <p14:tracePt t="223881" x="8299450" y="2603500"/>
          <p14:tracePt t="223897" x="8305800" y="2597150"/>
          <p14:tracePt t="223916" x="8318500" y="2590800"/>
          <p14:tracePt t="223931" x="8343900" y="2590800"/>
          <p14:tracePt t="223948" x="8362950" y="2590800"/>
          <p14:tracePt t="223964" x="8407400" y="2584450"/>
          <p14:tracePt t="223982" x="8451850" y="2584450"/>
          <p14:tracePt t="223998" x="8464550" y="2578100"/>
          <p14:tracePt t="224015" x="8470900" y="2578100"/>
          <p14:tracePt t="224031" x="8477250" y="2578100"/>
          <p14:tracePt t="224065" x="8509000" y="2578100"/>
          <p14:tracePt t="224081" x="8540750" y="2571750"/>
          <p14:tracePt t="224098" x="8572500" y="2571750"/>
          <p14:tracePt t="224115" x="8585200" y="2571750"/>
          <p14:tracePt t="224271" x="8591550" y="2571750"/>
          <p14:tracePt t="224277" x="8597900" y="2571750"/>
          <p14:tracePt t="224315" x="8585200" y="2571750"/>
          <p14:tracePt t="224332" x="8540750" y="2565400"/>
          <p14:tracePt t="224348" x="8496300" y="2559050"/>
          <p14:tracePt t="224365" x="8464550" y="2552700"/>
          <p14:tracePt t="224382" x="8458200" y="2546350"/>
          <p14:tracePt t="224415" x="8470900" y="2546350"/>
          <p14:tracePt t="224432" x="8534400" y="2540000"/>
          <p14:tracePt t="224448" x="8636000" y="2540000"/>
          <p14:tracePt t="224450" x="8680450" y="2540000"/>
          <p14:tracePt t="224465" x="8737600" y="2552700"/>
          <p14:tracePt t="224466" x="8769350" y="2552700"/>
          <p14:tracePt t="224483" x="8807450" y="2559050"/>
          <p14:tracePt t="224498" x="8832850" y="2559050"/>
          <p14:tracePt t="224540" x="8839200" y="2559050"/>
          <p14:tracePt t="224548" x="8839200" y="2565400"/>
          <p14:tracePt t="224564" x="8851900" y="2578100"/>
          <p14:tracePt t="224582" x="8877300" y="2584450"/>
          <p14:tracePt t="224598" x="8915400" y="2584450"/>
          <p14:tracePt t="224615" x="8953500" y="2584450"/>
          <p14:tracePt t="224631" x="8991600" y="2578100"/>
          <p14:tracePt t="224648" x="9023350" y="2571750"/>
          <p14:tracePt t="224665" x="9048750" y="2565400"/>
          <p14:tracePt t="224682" x="9074150" y="2559050"/>
          <p14:tracePt t="224698" x="9099550" y="2559050"/>
          <p14:tracePt t="224716" x="9124950" y="2559050"/>
          <p14:tracePt t="224732" x="9144000" y="2559050"/>
          <p14:tracePt t="224748" x="9156700" y="2559050"/>
          <p14:tracePt t="224814" x="9163050" y="2559050"/>
          <p14:tracePt t="224962" x="9163050" y="2565400"/>
          <p14:tracePt t="224978" x="9163050" y="2571750"/>
          <p14:tracePt t="224987" x="9163050" y="2578100"/>
          <p14:tracePt t="225280" x="9156700" y="2571750"/>
          <p14:tracePt t="225299" x="9144000" y="2565400"/>
          <p14:tracePt t="225318" x="9131300" y="2559050"/>
          <p14:tracePt t="225336" x="9118600" y="2552700"/>
          <p14:tracePt t="225350" x="9112250" y="2552700"/>
          <p14:tracePt t="225365" x="9105900" y="2552700"/>
          <p14:tracePt t="225383" x="9099550" y="2552700"/>
          <p14:tracePt t="225399" x="9093200" y="2552700"/>
          <p14:tracePt t="225432" x="9093200" y="2546350"/>
          <p14:tracePt t="225466" x="9105900" y="2546350"/>
          <p14:tracePt t="225482" x="9156700" y="2540000"/>
          <p14:tracePt t="225498" x="9194800" y="2533650"/>
          <p14:tracePt t="225516" x="9213850" y="2527300"/>
          <p14:tracePt t="225533" x="9239250" y="2520950"/>
          <p14:tracePt t="225549" x="9271000" y="2514600"/>
          <p14:tracePt t="225565" x="9347200" y="2501900"/>
          <p14:tracePt t="225583" x="9423400" y="2489200"/>
          <p14:tracePt t="225599" x="9512300" y="2482850"/>
          <p14:tracePt t="225602" x="9531350" y="2482850"/>
          <p14:tracePt t="225616" x="9544050" y="2482850"/>
          <p14:tracePt t="225632" x="9563100" y="2476500"/>
          <p14:tracePt t="225650" x="9575800" y="2476500"/>
          <p14:tracePt t="225666" x="9582150" y="2476500"/>
          <p14:tracePt t="225682" x="9594850" y="2476500"/>
          <p14:tracePt t="225700" x="9613900" y="2476500"/>
          <p14:tracePt t="225716" x="9632950" y="2476500"/>
          <p14:tracePt t="225733" x="9721850" y="2482850"/>
          <p14:tracePt t="225749" x="9791700" y="2489200"/>
          <p14:tracePt t="225765" x="9829800" y="2495550"/>
          <p14:tracePt t="225783" x="9855200" y="2508250"/>
          <p14:tracePt t="225799" x="9867900" y="2520950"/>
          <p14:tracePt t="225817" x="9886950" y="2540000"/>
          <p14:tracePt t="225832" x="9912350" y="2552700"/>
          <p14:tracePt t="225849" x="9944100" y="2565400"/>
          <p14:tracePt t="225865" x="9982200" y="2565400"/>
          <p14:tracePt t="225883" x="10039350" y="2559050"/>
          <p14:tracePt t="225899" x="10109200" y="2540000"/>
          <p14:tracePt t="225915" x="10210800" y="2508250"/>
          <p14:tracePt t="225932" x="10274300" y="2495550"/>
          <p14:tracePt t="225949" x="10344150" y="2489200"/>
          <p14:tracePt t="225966" x="10382250" y="2489200"/>
          <p14:tracePt t="225982" x="10401300" y="2489200"/>
          <p14:tracePt t="225999" x="10414000" y="2489200"/>
          <p14:tracePt t="226016" x="10433050" y="2489200"/>
          <p14:tracePt t="226034" x="10445750" y="2489200"/>
          <p14:tracePt t="226049" x="10464800" y="2489200"/>
          <p14:tracePt t="226066" x="10483850" y="2489200"/>
          <p14:tracePt t="226116" x="10483850" y="2482850"/>
          <p14:tracePt t="226133" x="10477500" y="2482850"/>
          <p14:tracePt t="226184" x="10483850" y="2476500"/>
          <p14:tracePt t="226200" x="10496550" y="2470150"/>
          <p14:tracePt t="226216" x="10515600" y="2463800"/>
          <p14:tracePt t="226233" x="10534650" y="2457450"/>
          <p14:tracePt t="226249" x="10547350" y="2451100"/>
          <p14:tracePt t="226267" x="10572750" y="2444750"/>
          <p14:tracePt t="226283" x="10610850" y="2438400"/>
          <p14:tracePt t="226300" x="10636250" y="2432050"/>
          <p14:tracePt t="226316" x="10655300" y="2425700"/>
          <p14:tracePt t="226333" x="10674350" y="2419350"/>
          <p14:tracePt t="226350" x="10693400" y="2406650"/>
          <p14:tracePt t="226367" x="10712450" y="2406650"/>
          <p14:tracePt t="226384" x="10750550" y="2406650"/>
          <p14:tracePt t="226400" x="10826750" y="2419350"/>
          <p14:tracePt t="226417" x="10953750" y="2457450"/>
          <p14:tracePt t="226434" x="11004550" y="2476500"/>
          <p14:tracePt t="226450" x="11049000" y="2482850"/>
          <p14:tracePt t="226468" x="11087100" y="2489200"/>
          <p14:tracePt t="226483" x="11156950" y="2495550"/>
          <p14:tracePt t="226500" x="11252200" y="2501900"/>
          <p14:tracePt t="226518" x="11341100" y="2508250"/>
          <p14:tracePt t="226533" x="11417300" y="2508250"/>
          <p14:tracePt t="226553" x="11461750" y="2501900"/>
          <p14:tracePt t="226566" x="11480800" y="2495550"/>
          <p14:tracePt t="226584" x="11480800" y="2489200"/>
          <p14:tracePt t="226646" x="11493500" y="2495550"/>
          <p14:tracePt t="226666" x="11499850" y="2508250"/>
          <p14:tracePt t="226684" x="11499850" y="2514600"/>
          <p14:tracePt t="226701" x="11487150" y="2520950"/>
          <p14:tracePt t="226716" x="11442700" y="2533650"/>
          <p14:tracePt t="226735" x="11385550" y="2546350"/>
          <p14:tracePt t="226750" x="11303000" y="2565400"/>
          <p14:tracePt t="226767" x="11188700" y="2597150"/>
          <p14:tracePt t="226784" x="11023600" y="2628900"/>
          <p14:tracePt t="226800" x="10795000" y="2673350"/>
          <p14:tracePt t="226817" x="10471150" y="2736850"/>
          <p14:tracePt t="226834" x="10179050" y="2781300"/>
          <p14:tracePt t="226851" x="9817100" y="2825750"/>
          <p14:tracePt t="226868" x="9525000" y="2844800"/>
          <p14:tracePt t="226884" x="9245600" y="2844800"/>
          <p14:tracePt t="226900" x="8959850" y="2844800"/>
          <p14:tracePt t="226918" x="8718550" y="2838450"/>
          <p14:tracePt t="226934" x="8483600" y="2832100"/>
          <p14:tracePt t="226952" x="8242300" y="2832100"/>
          <p14:tracePt t="226969" x="7861300" y="2851150"/>
          <p14:tracePt t="226984" x="7626350" y="2870200"/>
          <p14:tracePt t="227001" x="7416800" y="2895600"/>
          <p14:tracePt t="227017" x="7232650" y="2927350"/>
          <p14:tracePt t="227033" x="7124700" y="2959100"/>
          <p14:tracePt t="227051" x="7023100" y="2997200"/>
          <p14:tracePt t="227067" x="6991350" y="3009900"/>
          <p14:tracePt t="227084" x="6991350" y="3016250"/>
          <p14:tracePt t="227125" x="6997700" y="3016250"/>
          <p14:tracePt t="227135" x="7010400" y="3016250"/>
          <p14:tracePt t="227151" x="7048500" y="3009900"/>
          <p14:tracePt t="227185" x="7054850" y="3009900"/>
          <p14:tracePt t="227254" x="7054850" y="3003550"/>
          <p14:tracePt t="227262" x="7054850" y="2990850"/>
          <p14:tracePt t="227270" x="7061200" y="2984500"/>
          <p14:tracePt t="227285" x="7073900" y="2978150"/>
          <p14:tracePt t="227300" x="7112000" y="2959100"/>
          <p14:tracePt t="227318" x="7124700" y="2952750"/>
          <p14:tracePt t="227351" x="7124700" y="2940050"/>
          <p14:tracePt t="227368" x="7124700" y="2933700"/>
          <p14:tracePt t="227369" x="7131050" y="2927350"/>
          <p14:tracePt t="227384" x="7137400" y="2914650"/>
          <p14:tracePt t="227405" x="7156450" y="2870200"/>
          <p14:tracePt t="227417" x="7169150" y="2838450"/>
          <p14:tracePt t="227434" x="7169150" y="2819400"/>
          <p14:tracePt t="227540" x="7175500" y="2819400"/>
          <p14:tracePt t="227548" x="7181850" y="2819400"/>
          <p14:tracePt t="227567" x="7226300" y="2813050"/>
          <p14:tracePt t="227584" x="7296150" y="2806700"/>
          <p14:tracePt t="227601" x="7359650" y="2794000"/>
          <p14:tracePt t="227618" x="7391400" y="2787650"/>
          <p14:tracePt t="227634" x="7404100" y="2787650"/>
          <p14:tracePt t="227654" x="7410450" y="2787650"/>
          <p14:tracePt t="227685" x="7416800" y="2787650"/>
          <p14:tracePt t="227701" x="7435850" y="2781300"/>
          <p14:tracePt t="227718" x="7512050" y="2768600"/>
          <p14:tracePt t="227744" x="7588250" y="2768600"/>
          <p14:tracePt t="227750" x="7594600" y="2768600"/>
          <p14:tracePt t="227769" x="7594600" y="2755900"/>
          <p14:tracePt t="227784" x="7588250" y="2755900"/>
          <p14:tracePt t="227801" x="7588250" y="2749550"/>
          <p14:tracePt t="227834" x="7600950" y="2749550"/>
          <p14:tracePt t="227851" x="7683500" y="2749550"/>
          <p14:tracePt t="227868" x="7791450" y="2749550"/>
          <p14:tracePt t="227884" x="7912100" y="2743200"/>
          <p14:tracePt t="227901" x="7988300" y="2743200"/>
          <p14:tracePt t="227917" x="8026400" y="2743200"/>
          <p14:tracePt t="227934" x="8051800" y="2743200"/>
          <p14:tracePt t="227950" x="8070850" y="2743200"/>
          <p14:tracePt t="227968" x="8096250" y="2749550"/>
          <p14:tracePt t="227985" x="8121650" y="2762250"/>
          <p14:tracePt t="228001" x="8147050" y="2768600"/>
          <p14:tracePt t="228018" x="8185150" y="2768600"/>
          <p14:tracePt t="228035" x="8248650" y="2768600"/>
          <p14:tracePt t="228052" x="8331200" y="2762250"/>
          <p14:tracePt t="228068" x="8458200" y="2743200"/>
          <p14:tracePt t="228085" x="8502650" y="2730500"/>
          <p14:tracePt t="228101" x="8534400" y="2724150"/>
          <p14:tracePt t="228118" x="8540750" y="2724150"/>
          <p14:tracePt t="228151" x="8547100" y="2724150"/>
          <p14:tracePt t="228167" x="8553450" y="2724150"/>
          <p14:tracePt t="228211" x="8559800" y="2724150"/>
          <p14:tracePt t="228239" x="8566150" y="2730500"/>
          <p14:tracePt t="228251" x="8572500" y="2730500"/>
          <p14:tracePt t="228268" x="8572500" y="2736850"/>
          <p14:tracePt t="228319" x="8572500" y="2743200"/>
          <p14:tracePt t="228396" x="8572500" y="2749550"/>
          <p14:tracePt t="228404" x="8566150" y="2755900"/>
          <p14:tracePt t="228411" x="8559800" y="2755900"/>
          <p14:tracePt t="228418" x="8559800" y="2762250"/>
          <p14:tracePt t="228434" x="8553450" y="2762250"/>
          <p14:tracePt t="228559" x="8540750" y="2762250"/>
          <p14:tracePt t="228569" x="8534400" y="2762250"/>
          <p14:tracePt t="228602" x="8528050" y="2762250"/>
          <p14:tracePt t="228618" x="8521700" y="2762250"/>
          <p14:tracePt t="228635" x="8515350" y="2762250"/>
          <p14:tracePt t="228713" x="8509000" y="2762250"/>
          <p14:tracePt t="228728" x="8502650" y="2762250"/>
          <p14:tracePt t="228737" x="8496300" y="2762250"/>
          <p14:tracePt t="228752" x="8477250" y="2762250"/>
          <p14:tracePt t="228768" x="8458200" y="2762250"/>
          <p14:tracePt t="228850" x="8451850" y="2762250"/>
          <p14:tracePt t="228858" x="8451850" y="2768600"/>
          <p14:tracePt t="228869" x="8445500" y="2768600"/>
          <p14:tracePt t="228886" x="8432800" y="2768600"/>
          <p14:tracePt t="230526" x="8432800" y="2762250"/>
          <p14:tracePt t="230543" x="8439150" y="2755900"/>
          <p14:tracePt t="230587" x="8439150" y="2749550"/>
          <p14:tracePt t="230603" x="8439150" y="2736850"/>
          <p14:tracePt t="230620" x="8445500" y="2730500"/>
          <p14:tracePt t="230636" x="8458200" y="2724150"/>
          <p14:tracePt t="230654" x="8470900" y="2711450"/>
          <p14:tracePt t="230670" x="8489950" y="2698750"/>
          <p14:tracePt t="230686" x="8528050" y="2698750"/>
          <p14:tracePt t="230703" x="8578850" y="2692400"/>
          <p14:tracePt t="230720" x="8623300" y="2692400"/>
          <p14:tracePt t="230737" x="8693150" y="2698750"/>
          <p14:tracePt t="230738" x="8724900" y="2705100"/>
          <p14:tracePt t="230754" x="8756650" y="2705100"/>
          <p14:tracePt t="230771" x="8788400" y="2705100"/>
          <p14:tracePt t="230773" x="8807450" y="2705100"/>
          <p14:tracePt t="230786" x="8820150" y="2705100"/>
          <p14:tracePt t="230804" x="8826500" y="2705100"/>
          <p14:tracePt t="230820" x="8839200" y="2705100"/>
          <p14:tracePt t="230838" x="8864600" y="2705100"/>
          <p14:tracePt t="230853" x="8928100" y="2711450"/>
          <p14:tracePt t="230870" x="8978900" y="2711450"/>
          <p14:tracePt t="230887" x="9029700" y="2705100"/>
          <p14:tracePt t="230904" x="9055100" y="2698750"/>
          <p14:tracePt t="230920" x="9086850" y="2692400"/>
          <p14:tracePt t="230939" x="9124950" y="2692400"/>
          <p14:tracePt t="230954" x="9137650" y="2692400"/>
          <p14:tracePt t="230970" x="9175750" y="2692400"/>
          <p14:tracePt t="230987" x="9239250" y="2711450"/>
          <p14:tracePt t="230989" x="9271000" y="2717800"/>
          <p14:tracePt t="231005" x="9296400" y="2717800"/>
          <p14:tracePt t="231020" x="9334500" y="2724150"/>
          <p14:tracePt t="231036" x="9359900" y="2724150"/>
          <p14:tracePt t="231054" x="9372600" y="2724150"/>
          <p14:tracePt t="231071" x="9391650" y="2724150"/>
          <p14:tracePt t="231087" x="9410700" y="2717800"/>
          <p14:tracePt t="231104" x="9436100" y="2717800"/>
          <p14:tracePt t="231121" x="9474200" y="2717800"/>
          <p14:tracePt t="231137" x="9505950" y="2724150"/>
          <p14:tracePt t="231154" x="9531350" y="2730500"/>
          <p14:tracePt t="231172" x="9537700" y="2743200"/>
          <p14:tracePt t="231187" x="9537700" y="2755900"/>
          <p14:tracePt t="231204" x="9537700" y="2762250"/>
          <p14:tracePt t="231237" x="9537700" y="2768600"/>
          <p14:tracePt t="231254" x="9537700" y="2774950"/>
          <p14:tracePt t="231271" x="9531350" y="2787650"/>
          <p14:tracePt t="231289" x="9544050" y="2819400"/>
          <p14:tracePt t="231304" x="9550400" y="2838450"/>
          <p14:tracePt t="231321" x="9569450" y="2882900"/>
          <p14:tracePt t="231338" x="9582150" y="2901950"/>
          <p14:tracePt t="231354" x="9588500" y="2908300"/>
          <p14:tracePt t="231400" x="9594850" y="2901950"/>
          <p14:tracePt t="231407" x="9594850" y="2895600"/>
          <p14:tracePt t="231421" x="9601200" y="2882900"/>
          <p14:tracePt t="231438" x="9607550" y="2870200"/>
          <p14:tracePt t="231454" x="9613900" y="2863850"/>
          <p14:tracePt t="231487" x="9626600" y="2857500"/>
          <p14:tracePt t="231503" x="9645650" y="2851150"/>
          <p14:tracePt t="231521" x="9664700" y="2844800"/>
          <p14:tracePt t="231537" x="9690100" y="2832100"/>
          <p14:tracePt t="231554" x="9709150" y="2819400"/>
          <p14:tracePt t="231570" x="9728200" y="2787650"/>
          <p14:tracePt t="231587" x="9728200" y="2762250"/>
          <p14:tracePt t="231606" x="9747250" y="2749550"/>
          <p14:tracePt t="231621" x="9766300" y="2749550"/>
          <p14:tracePt t="231637" x="9791700" y="2749550"/>
          <p14:tracePt t="231655" x="9836150" y="2755900"/>
          <p14:tracePt t="231671" x="9880600" y="2762250"/>
          <p14:tracePt t="231688" x="9931400" y="2762250"/>
          <p14:tracePt t="231704" x="9994900" y="2768600"/>
          <p14:tracePt t="231722" x="10058400" y="2774950"/>
          <p14:tracePt t="231738" x="10128250" y="2774950"/>
          <p14:tracePt t="231753" x="10153650" y="2774950"/>
          <p14:tracePt t="231771" x="10166350" y="2774950"/>
          <p14:tracePt t="231788" x="10179050" y="2774950"/>
          <p14:tracePt t="231805" x="10210800" y="2774950"/>
          <p14:tracePt t="231821" x="10242550" y="2774950"/>
          <p14:tracePt t="231837" x="10274300" y="2774950"/>
          <p14:tracePt t="231854" x="10306050" y="2774950"/>
          <p14:tracePt t="231871" x="10344150" y="2774950"/>
          <p14:tracePt t="231888" x="10388600" y="2774950"/>
          <p14:tracePt t="231905" x="10445750" y="2774950"/>
          <p14:tracePt t="231922" x="10471150" y="2774950"/>
          <p14:tracePt t="231937" x="10502900" y="2768600"/>
          <p14:tracePt t="231954" x="10528300" y="2762250"/>
          <p14:tracePt t="231972" x="10547350" y="2762250"/>
          <p14:tracePt t="231988" x="10553700" y="2755900"/>
          <p14:tracePt t="232005" x="10560050" y="2755900"/>
          <p14:tracePt t="232021" x="10566400" y="2755900"/>
          <p14:tracePt t="232037" x="10572750" y="2755900"/>
          <p14:tracePt t="232055" x="10585450" y="2755900"/>
          <p14:tracePt t="232071" x="10604500" y="2749550"/>
          <p14:tracePt t="232088" x="10617200" y="2749550"/>
          <p14:tracePt t="232104" x="10629900" y="2743200"/>
          <p14:tracePt t="232122" x="10629900" y="2736850"/>
          <p14:tracePt t="232138" x="10636250" y="2730500"/>
          <p14:tracePt t="232154" x="10636250" y="2717800"/>
          <p14:tracePt t="232171" x="10629900" y="2705100"/>
          <p14:tracePt t="232188" x="10623550" y="2686050"/>
          <p14:tracePt t="232206" x="10623550" y="2673350"/>
          <p14:tracePt t="232222" x="10617200" y="2667000"/>
          <p14:tracePt t="232238" x="10598150" y="2660650"/>
          <p14:tracePt t="232254" x="10579100" y="2654300"/>
          <p14:tracePt t="232271" x="10534650" y="2647950"/>
          <p14:tracePt t="232288" x="10502900" y="2641600"/>
          <p14:tracePt t="232304" x="10458450" y="2628900"/>
          <p14:tracePt t="232322" x="10433050" y="2622550"/>
          <p14:tracePt t="232337" x="10420350" y="2622550"/>
          <p14:tracePt t="232400" x="10414000" y="2622550"/>
          <p14:tracePt t="232407" x="10407650" y="2622550"/>
          <p14:tracePt t="232441" x="10375900" y="2660650"/>
          <p14:tracePt t="232455" x="10369550" y="2667000"/>
          <p14:tracePt t="232472" x="10363200" y="2679700"/>
          <p14:tracePt t="232522" x="10382250" y="2679700"/>
          <p14:tracePt t="232540" x="10426700" y="2679700"/>
          <p14:tracePt t="232556" x="10509250" y="2679700"/>
          <p14:tracePt t="232571" x="10604500" y="2679700"/>
          <p14:tracePt t="232589" x="10661650" y="2673350"/>
          <p14:tracePt t="232605" x="10699750" y="2673350"/>
          <p14:tracePt t="232622" x="10718800" y="2673350"/>
          <p14:tracePt t="232638" x="10725150" y="2667000"/>
          <p14:tracePt t="232655" x="10750550" y="2667000"/>
          <p14:tracePt t="232672" x="10769600" y="2667000"/>
          <p14:tracePt t="232690" x="10864850" y="2667000"/>
          <p14:tracePt t="232705" x="10947400" y="2673350"/>
          <p14:tracePt t="232722" x="10991850" y="2679700"/>
          <p14:tracePt t="232739" x="11010900" y="2679700"/>
          <p14:tracePt t="232755" x="11029950" y="2686050"/>
          <p14:tracePt t="232771" x="11049000" y="2692400"/>
          <p14:tracePt t="232788" x="11080750" y="2705100"/>
          <p14:tracePt t="232805" x="11118850" y="2724150"/>
          <p14:tracePt t="232821" x="11150600" y="2730500"/>
          <p14:tracePt t="232839" x="11182350" y="2736850"/>
          <p14:tracePt t="232855" x="11201400" y="2743200"/>
          <p14:tracePt t="232872" x="11214100" y="2743200"/>
          <p14:tracePt t="232940" x="11220450" y="2743200"/>
          <p14:tracePt t="232946" x="11226800" y="2743200"/>
          <p14:tracePt t="232971" x="11239500" y="2749550"/>
          <p14:tracePt t="232989" x="11264900" y="2749550"/>
          <p14:tracePt t="233005" x="11296650" y="2749550"/>
          <p14:tracePt t="233022" x="11328400" y="2755900"/>
          <p14:tracePt t="233038" x="11347450" y="2755900"/>
          <p14:tracePt t="233055" x="11385550" y="2755900"/>
          <p14:tracePt t="233072" x="11410950" y="2749550"/>
          <p14:tracePt t="233088" x="11442700" y="2736850"/>
          <p14:tracePt t="233105" x="11461750" y="2730500"/>
          <p14:tracePt t="233122" x="11474450" y="2717800"/>
          <p14:tracePt t="233138" x="11480800" y="2711450"/>
          <p14:tracePt t="233274" x="11474450" y="2711450"/>
          <p14:tracePt t="233282" x="11468100" y="2711450"/>
          <p14:tracePt t="233306" x="11449050" y="2705100"/>
          <p14:tracePt t="233322" x="11410950" y="2705100"/>
          <p14:tracePt t="233339" x="11379200" y="2705100"/>
          <p14:tracePt t="233355" x="11328400" y="2705100"/>
          <p14:tracePt t="233373" x="11207750" y="2705100"/>
          <p14:tracePt t="233392" x="11106150" y="2705100"/>
          <p14:tracePt t="233408" x="10991850" y="2711450"/>
          <p14:tracePt t="233422" x="10896600" y="2724150"/>
          <p14:tracePt t="233439" x="10744200" y="2762250"/>
          <p14:tracePt t="233457" x="10433050" y="2813050"/>
          <p14:tracePt t="233473" x="10325100" y="2825750"/>
          <p14:tracePt t="233489" x="10013950" y="2851150"/>
          <p14:tracePt t="233507" x="9734550" y="2838450"/>
          <p14:tracePt t="233522" x="9588500" y="2825750"/>
          <p14:tracePt t="233538" x="9321800" y="2813050"/>
          <p14:tracePt t="233557" x="8896350" y="2774950"/>
          <p14:tracePt t="233576" x="8642350" y="2749550"/>
          <p14:tracePt t="233589" x="8432800" y="2724150"/>
          <p14:tracePt t="233606" x="8274050" y="2711450"/>
          <p14:tracePt t="233624" x="8108950" y="2705100"/>
          <p14:tracePt t="233639" x="7981950" y="2705100"/>
          <p14:tracePt t="233657" x="7835900" y="2717800"/>
          <p14:tracePt t="233675" x="7727950" y="2730500"/>
          <p14:tracePt t="233689" x="7620000" y="2743200"/>
          <p14:tracePt t="233706" x="7423150" y="2774950"/>
          <p14:tracePt t="233724" x="7061200" y="2800350"/>
          <p14:tracePt t="233739" x="6908800" y="2800350"/>
          <p14:tracePt t="233756" x="6578600" y="2813050"/>
          <p14:tracePt t="233772" x="6419850" y="2825750"/>
          <p14:tracePt t="233789" x="6343650" y="2844800"/>
          <p14:tracePt t="233806" x="6330950" y="2851150"/>
          <p14:tracePt t="233822" x="6330950" y="2857500"/>
          <p14:tracePt t="233839" x="6330950" y="2876550"/>
          <p14:tracePt t="233856" x="6337300" y="2914650"/>
          <p14:tracePt t="233873" x="6337300" y="2940050"/>
          <p14:tracePt t="233892" x="6324600" y="2959100"/>
          <p14:tracePt t="233906" x="6311900" y="2971800"/>
          <p14:tracePt t="233923" x="6311900" y="2978150"/>
          <p14:tracePt t="233972" x="6318250" y="2978150"/>
          <p14:tracePt t="233990" x="6337300" y="2984500"/>
          <p14:tracePt t="234006" x="6381750" y="2990850"/>
          <p14:tracePt t="234023" x="6388100" y="2997200"/>
          <p14:tracePt t="234040" x="6394450" y="3003550"/>
          <p14:tracePt t="234056" x="6394450" y="3009900"/>
          <p14:tracePt t="234106" x="6400800" y="3009900"/>
          <p14:tracePt t="234123" x="6426200" y="3009900"/>
          <p14:tracePt t="234140" x="6483350" y="3009900"/>
          <p14:tracePt t="234156" x="6578600" y="3009900"/>
          <p14:tracePt t="234174" x="6673850" y="3009900"/>
          <p14:tracePt t="234190" x="6762750" y="3003550"/>
          <p14:tracePt t="234206" x="6807200" y="3003550"/>
          <p14:tracePt t="234208" x="6832600" y="3003550"/>
          <p14:tracePt t="234223" x="6858000" y="3003550"/>
          <p14:tracePt t="234225" x="6877050" y="3003550"/>
          <p14:tracePt t="234240" x="6896100" y="3003550"/>
          <p14:tracePt t="234257" x="6959600" y="2997200"/>
          <p14:tracePt t="234275" x="6997700" y="2990850"/>
          <p14:tracePt t="234292" x="7004050" y="2990850"/>
          <p14:tracePt t="234324" x="6991350" y="2997200"/>
          <p14:tracePt t="234340" x="6978650" y="3009900"/>
          <p14:tracePt t="234356" x="6972300" y="3016250"/>
          <p14:tracePt t="234373" x="6972300" y="3022600"/>
          <p14:tracePt t="234418" x="6972300" y="3016250"/>
          <p14:tracePt t="234440" x="6978650" y="3003550"/>
          <p14:tracePt t="234565" x="6991350" y="3003550"/>
          <p14:tracePt t="234573" x="7004050" y="2997200"/>
          <p14:tracePt t="234591" x="7099300" y="3009900"/>
          <p14:tracePt t="234607" x="7232650" y="3035300"/>
          <p14:tracePt t="234624" x="7359650" y="3054350"/>
          <p14:tracePt t="234640" x="7410450" y="3060700"/>
          <p14:tracePt t="234657" x="7423150" y="3060700"/>
          <p14:tracePt t="234674" x="7448550" y="3054350"/>
          <p14:tracePt t="234690" x="7486650" y="3035300"/>
          <p14:tracePt t="234694" x="7505700" y="3022600"/>
          <p14:tracePt t="234707" x="7518400" y="3009900"/>
          <p14:tracePt t="234725" x="7543800" y="2984500"/>
          <p14:tracePt t="234741" x="7550150" y="2984500"/>
          <p14:tracePt t="234846" x="7556500" y="2978150"/>
          <p14:tracePt t="234851" x="7562850" y="2978150"/>
          <p14:tracePt t="234861" x="7569200" y="2971800"/>
          <p14:tracePt t="234874" x="7581900" y="2965450"/>
          <p14:tracePt t="234889" x="7613650" y="2965450"/>
          <p14:tracePt t="234907" x="7683500" y="2959100"/>
          <p14:tracePt t="234924" x="7778750" y="2984500"/>
          <p14:tracePt t="234940" x="7880350" y="3016250"/>
          <p14:tracePt t="234957" x="7994650" y="3048000"/>
          <p14:tracePt t="234974" x="8007350" y="3054350"/>
          <p14:tracePt t="234990" x="8064500" y="3054350"/>
          <p14:tracePt t="235007" x="8089900" y="3041650"/>
          <p14:tracePt t="235023" x="8128000" y="3009900"/>
          <p14:tracePt t="235040" x="8159750" y="2971800"/>
          <p14:tracePt t="235057" x="8191500" y="2946400"/>
          <p14:tracePt t="235073" x="8210550" y="2940050"/>
          <p14:tracePt t="235091" x="8216900" y="2933700"/>
          <p14:tracePt t="235107" x="8229600" y="2933700"/>
          <p14:tracePt t="235124" x="8242300" y="2933700"/>
          <p14:tracePt t="235141" x="8261350" y="2933700"/>
          <p14:tracePt t="235157" x="8280400" y="2933700"/>
          <p14:tracePt t="235174" x="8305800" y="2914650"/>
          <p14:tracePt t="235191" x="8305800" y="2908300"/>
          <p14:tracePt t="235209" x="8299450" y="2876550"/>
          <p14:tracePt t="235224" x="8280400" y="2863850"/>
          <p14:tracePt t="235240" x="8210550" y="2806700"/>
          <p14:tracePt t="235257" x="8185150" y="2794000"/>
          <p14:tracePt t="235274" x="8159750" y="2781300"/>
          <p14:tracePt t="235290" x="8134350" y="2774950"/>
          <p14:tracePt t="235307" x="8096250" y="2774950"/>
          <p14:tracePt t="235324" x="8032750" y="2774950"/>
          <p14:tracePt t="235340" x="7893050" y="2774950"/>
          <p14:tracePt t="235356" x="7759700" y="2774950"/>
          <p14:tracePt t="235374" x="7639050" y="2774950"/>
          <p14:tracePt t="235391" x="7550150" y="2768600"/>
          <p14:tracePt t="235411" x="7467600" y="2755900"/>
          <p14:tracePt t="235423" x="7461250" y="2755900"/>
          <p14:tracePt t="235441" x="7461250" y="2749550"/>
          <p14:tracePt t="235474" x="7416800" y="2743200"/>
          <p14:tracePt t="235491" x="7340600" y="2743200"/>
          <p14:tracePt t="235508" x="7239000" y="2743200"/>
          <p14:tracePt t="235525" x="7124700" y="2749550"/>
          <p14:tracePt t="235541" x="7042150" y="2749550"/>
          <p14:tracePt t="235558" x="6991350" y="2749550"/>
          <p14:tracePt t="235574" x="6985000" y="2749550"/>
          <p14:tracePt t="235590" x="6991350" y="2749550"/>
          <p14:tracePt t="235608" x="7029450" y="2762250"/>
          <p14:tracePt t="235624" x="7086600" y="2787650"/>
          <p14:tracePt t="235640" x="7105650" y="2819400"/>
          <p14:tracePt t="235658" x="7092950" y="2851150"/>
          <p14:tracePt t="235674" x="7067550" y="2876550"/>
          <p14:tracePt t="235691" x="7054850" y="2882900"/>
          <p14:tracePt t="235707" x="7048500" y="2889250"/>
          <p14:tracePt t="235757" x="7054850" y="2889250"/>
          <p14:tracePt t="235774" x="7086600" y="2895600"/>
          <p14:tracePt t="235793" x="7156450" y="2914650"/>
          <p14:tracePt t="235810" x="7200900" y="2927350"/>
          <p14:tracePt t="235824" x="7239000" y="2946400"/>
          <p14:tracePt t="235840" x="7270750" y="2965450"/>
          <p14:tracePt t="235858" x="7302500" y="2978150"/>
          <p14:tracePt t="235875" x="7334250" y="2978150"/>
          <p14:tracePt t="235891" x="7397750" y="2978150"/>
          <p14:tracePt t="235907" x="7467600" y="2978150"/>
          <p14:tracePt t="235924" x="7670800" y="2984500"/>
          <p14:tracePt t="235942" x="7823200" y="2997200"/>
          <p14:tracePt t="235960" x="7943850" y="3003550"/>
          <p14:tracePt t="235974" x="8064500" y="3009900"/>
          <p14:tracePt t="235992" x="8140700" y="3016250"/>
          <p14:tracePt t="236008" x="8197850" y="3016250"/>
          <p14:tracePt t="236024" x="8248650" y="3009900"/>
          <p14:tracePt t="236040" x="8280400" y="2997200"/>
          <p14:tracePt t="236057" x="8318500" y="2984500"/>
          <p14:tracePt t="236075" x="8343900" y="2971800"/>
          <p14:tracePt t="236092" x="8369300" y="2965450"/>
          <p14:tracePt t="236108" x="8394700" y="2965450"/>
          <p14:tracePt t="236109" x="8413750" y="2965450"/>
          <p14:tracePt t="236125" x="8445500" y="2965450"/>
          <p14:tracePt t="236141" x="8502650" y="2952750"/>
          <p14:tracePt t="236159" x="8547100" y="2921000"/>
          <p14:tracePt t="236174" x="8559800" y="2895600"/>
          <p14:tracePt t="236191" x="8559800" y="2876550"/>
          <p14:tracePt t="236208" x="8521700" y="2838450"/>
          <p14:tracePt t="236224" x="8483600" y="2813050"/>
          <p14:tracePt t="236241" x="8445500" y="2806700"/>
          <p14:tracePt t="236258" x="8394700" y="2800350"/>
          <p14:tracePt t="236274" x="8343900" y="2800350"/>
          <p14:tracePt t="236291" x="8261350" y="2800350"/>
          <p14:tracePt t="236308" x="8178800" y="2800350"/>
          <p14:tracePt t="236325" x="8070850" y="2800350"/>
          <p14:tracePt t="236342" x="7956550" y="2794000"/>
          <p14:tracePt t="236358" x="7848600" y="2774950"/>
          <p14:tracePt t="236375" x="7747000" y="2749550"/>
          <p14:tracePt t="236392" x="7708900" y="2736850"/>
          <p14:tracePt t="236408" x="7696200" y="2730500"/>
          <p14:tracePt t="236424" x="7689850" y="2730500"/>
          <p14:tracePt t="236441" x="7664450" y="2730500"/>
          <p14:tracePt t="236458" x="7607300" y="2736850"/>
          <p14:tracePt t="236474" x="7518400" y="2749550"/>
          <p14:tracePt t="236491" x="7429500" y="2762250"/>
          <p14:tracePt t="236508" x="7353300" y="2774950"/>
          <p14:tracePt t="236525" x="7308850" y="2781300"/>
          <p14:tracePt t="236542" x="7296150" y="2787650"/>
          <p14:tracePt t="236576" x="7302500" y="2800350"/>
          <p14:tracePt t="236594" x="7321550" y="2819400"/>
          <p14:tracePt t="236611" x="7353300" y="2857500"/>
          <p14:tracePt t="236627" x="7378700" y="2895600"/>
          <p14:tracePt t="236641" x="7404100" y="2933700"/>
          <p14:tracePt t="236659" x="7429500" y="2965450"/>
          <p14:tracePt t="236677" x="7480300" y="3009900"/>
          <p14:tracePt t="236694" x="7556500" y="3054350"/>
          <p14:tracePt t="236711" x="7620000" y="3079750"/>
          <p14:tracePt t="236728" x="7727950" y="3105150"/>
          <p14:tracePt t="236741" x="7766050" y="3111500"/>
          <p14:tracePt t="236761" x="7937500" y="3117850"/>
          <p14:tracePt t="236775" x="8026400" y="3117850"/>
          <p14:tracePt t="236791" x="8096250" y="3098800"/>
          <p14:tracePt t="236808" x="8153400" y="3086100"/>
          <p14:tracePt t="236826" x="8191500" y="3079750"/>
          <p14:tracePt t="236842" x="8248650" y="3079750"/>
          <p14:tracePt t="236859" x="8293100" y="3079750"/>
          <p14:tracePt t="236875" x="8337550" y="3073400"/>
          <p14:tracePt t="236891" x="8369300" y="3073400"/>
          <p14:tracePt t="236909" x="8420100" y="3067050"/>
          <p14:tracePt t="236926" x="8458200" y="3054350"/>
          <p14:tracePt t="236943" x="8502650" y="3016250"/>
          <p14:tracePt t="236944" x="8509000" y="3009900"/>
          <p14:tracePt t="236959" x="8521700" y="2984500"/>
          <p14:tracePt t="236977" x="8521700" y="2971800"/>
          <p14:tracePt t="236992" x="8515350" y="2959100"/>
          <p14:tracePt t="237008" x="8445500" y="2933700"/>
          <p14:tracePt t="237025" x="8394700" y="2927350"/>
          <p14:tracePt t="237042" x="8337550" y="2921000"/>
          <p14:tracePt t="237059" x="8280400" y="2908300"/>
          <p14:tracePt t="237075" x="8210550" y="2901950"/>
          <p14:tracePt t="237092" x="8153400" y="2882900"/>
          <p14:tracePt t="237108" x="8102600" y="2870200"/>
          <p14:tracePt t="237126" x="8058150" y="2857500"/>
          <p14:tracePt t="237142" x="8020050" y="2844800"/>
          <p14:tracePt t="237159" x="7994650" y="2832100"/>
          <p14:tracePt t="237175" x="7943850" y="2825750"/>
          <p14:tracePt t="237194" x="7797800" y="2806700"/>
          <p14:tracePt t="237213" x="7702550" y="2800350"/>
          <p14:tracePt t="237227" x="7594600" y="2794000"/>
          <p14:tracePt t="237242" x="7518400" y="2794000"/>
          <p14:tracePt t="237259" x="7442200" y="2813050"/>
          <p14:tracePt t="237276" x="7410450" y="2819400"/>
          <p14:tracePt t="237291" x="7385050" y="2832100"/>
          <p14:tracePt t="237309" x="7366000" y="2844800"/>
          <p14:tracePt t="237325" x="7340600" y="2882900"/>
          <p14:tracePt t="237343" x="7327900" y="2933700"/>
          <p14:tracePt t="237358" x="7334250" y="2978150"/>
          <p14:tracePt t="237375" x="7353300" y="3009900"/>
          <p14:tracePt t="237394" x="7423150" y="3054350"/>
          <p14:tracePt t="237412" x="7499350" y="3098800"/>
          <p14:tracePt t="237426" x="7543800" y="3117850"/>
          <p14:tracePt t="237444" x="7689850" y="3175000"/>
          <p14:tracePt t="237461" x="7816850" y="3213100"/>
          <p14:tracePt t="237478" x="7912100" y="3225800"/>
          <p14:tracePt t="237493" x="8026400" y="3232150"/>
          <p14:tracePt t="237508" x="8197850" y="3225800"/>
          <p14:tracePt t="237528" x="8293100" y="3206750"/>
          <p14:tracePt t="237543" x="8356600" y="3175000"/>
          <p14:tracePt t="237559" x="8394700" y="3136900"/>
          <p14:tracePt t="237576" x="8413750" y="3098800"/>
          <p14:tracePt t="237593" x="8420100" y="3067050"/>
          <p14:tracePt t="237609" x="8420100" y="3041650"/>
          <p14:tracePt t="237627" x="8426450" y="3016250"/>
          <p14:tracePt t="237642" x="8426450" y="2997200"/>
          <p14:tracePt t="237659" x="8426450" y="2971800"/>
          <p14:tracePt t="237678" x="8420100" y="2940050"/>
          <p14:tracePt t="237693" x="8407400" y="2921000"/>
          <p14:tracePt t="237709" x="8369300" y="2901950"/>
          <p14:tracePt t="237725" x="8362950" y="2895600"/>
          <p14:tracePt t="237726" x="8337550" y="2882900"/>
          <p14:tracePt t="237742" x="8286750" y="2863850"/>
          <p14:tracePt t="237759" x="8216900" y="2832100"/>
          <p14:tracePt t="237777" x="8140700" y="2800350"/>
          <p14:tracePt t="237795" x="8064500" y="2781300"/>
          <p14:tracePt t="237809" x="8007350" y="2774950"/>
          <p14:tracePt t="237826" x="7962900" y="2768600"/>
          <p14:tracePt t="237843" x="7937500" y="2774950"/>
          <p14:tracePt t="237860" x="7905750" y="2794000"/>
          <p14:tracePt t="237876" x="7861300" y="2819400"/>
          <p14:tracePt t="237893" x="7778750" y="2857500"/>
          <p14:tracePt t="237910" x="7664450" y="2895600"/>
          <p14:tracePt t="237925" x="7613650" y="2908300"/>
          <p14:tracePt t="237943" x="7594600" y="2914650"/>
          <p14:tracePt t="238128" x="7600950" y="2914650"/>
          <p14:tracePt t="238137" x="7632700" y="2914650"/>
          <p14:tracePt t="238146" x="7677150" y="2901950"/>
          <p14:tracePt t="238151" x="7753350" y="2889250"/>
          <p14:tracePt t="238160" x="7842250" y="2876550"/>
          <p14:tracePt t="238176" x="7988300" y="2851150"/>
          <p14:tracePt t="238193" x="8089900" y="2825750"/>
          <p14:tracePt t="238210" x="8166100" y="2806700"/>
          <p14:tracePt t="238226" x="8255000" y="2800350"/>
          <p14:tracePt t="238244" x="8483600" y="2838450"/>
          <p14:tracePt t="238260" x="8686800" y="2870200"/>
          <p14:tracePt t="238277" x="8858250" y="2901950"/>
          <p14:tracePt t="238293" x="8978900" y="2921000"/>
          <p14:tracePt t="238310" x="9067800" y="2940050"/>
          <p14:tracePt t="238327" x="9112250" y="2946400"/>
          <p14:tracePt t="238343" x="9144000" y="2946400"/>
          <p14:tracePt t="238360" x="9194800" y="2952750"/>
          <p14:tracePt t="238376" x="9290050" y="2952750"/>
          <p14:tracePt t="238378" x="9340850" y="2952750"/>
          <p14:tracePt t="238393" x="9436100" y="2959100"/>
          <p14:tracePt t="238410" x="9461500" y="2959100"/>
          <p14:tracePt t="238427" x="9474200" y="2959100"/>
          <p14:tracePt t="238443" x="9493250" y="2959100"/>
          <p14:tracePt t="238459" x="9512300" y="2959100"/>
          <p14:tracePt t="238476" x="9531350" y="2965450"/>
          <p14:tracePt t="238492" x="9569450" y="2978150"/>
          <p14:tracePt t="238510" x="9683750" y="2990850"/>
          <p14:tracePt t="238526" x="9798050" y="2990850"/>
          <p14:tracePt t="238543" x="9937750" y="2990850"/>
          <p14:tracePt t="238559" x="10058400" y="2990850"/>
          <p14:tracePt t="238576" x="10121900" y="2978150"/>
          <p14:tracePt t="238595" x="10140950" y="2971800"/>
          <p14:tracePt t="238610" x="10153650" y="2965450"/>
          <p14:tracePt t="238628" x="10198100" y="2965450"/>
          <p14:tracePt t="238645" x="10217150" y="2971800"/>
          <p14:tracePt t="238660" x="10236200" y="2971800"/>
          <p14:tracePt t="238726" x="10229850" y="2971800"/>
          <p14:tracePt t="238740" x="10223500" y="2971800"/>
          <p14:tracePt t="238760" x="10217150" y="2978150"/>
          <p14:tracePt t="238776" x="10217150" y="2990850"/>
          <p14:tracePt t="238794" x="10217150" y="3009900"/>
          <p14:tracePt t="238810" x="10223500" y="3016250"/>
          <p14:tracePt t="238827" x="10236200" y="3022600"/>
          <p14:tracePt t="238844" x="10236200" y="3028950"/>
          <p14:tracePt t="238861" x="10229850" y="3035300"/>
          <p14:tracePt t="238877" x="10217150" y="3035300"/>
          <p14:tracePt t="245060" x="10210800" y="3028950"/>
          <p14:tracePt t="245069" x="10204450" y="3028950"/>
          <p14:tracePt t="245077" x="10179050" y="3022600"/>
          <p14:tracePt t="245084" x="10140950" y="3003550"/>
          <p14:tracePt t="245098" x="10102850" y="2990850"/>
          <p14:tracePt t="245116" x="9950450" y="2946400"/>
          <p14:tracePt t="245132" x="9906000" y="2933700"/>
          <p14:tracePt t="245149" x="9848850" y="2927350"/>
          <p14:tracePt t="245183" x="9836150" y="2927350"/>
          <p14:tracePt t="245199" x="9785350" y="2914650"/>
          <p14:tracePt t="245215" x="9690100" y="2876550"/>
          <p14:tracePt t="245232" x="9575800" y="2832100"/>
          <p14:tracePt t="245249" x="9467850" y="2806700"/>
          <p14:tracePt t="245267" x="9410700" y="2806700"/>
          <p14:tracePt t="245282" x="9347200" y="2889250"/>
          <p14:tracePt t="245301" x="9220200" y="3136900"/>
          <p14:tracePt t="245316" x="9163050" y="3219450"/>
          <p14:tracePt t="245317" x="9099550" y="3295650"/>
          <p14:tracePt t="245332" x="9023350" y="3359150"/>
          <p14:tracePt t="245352" x="8864600" y="3359150"/>
          <p14:tracePt t="245367" x="8756650" y="3289300"/>
          <p14:tracePt t="245385" x="8661400" y="3251200"/>
          <p14:tracePt t="245399" x="8604250" y="3244850"/>
          <p14:tracePt t="245417" x="8547100" y="3244850"/>
          <p14:tracePt t="245432" x="8489950" y="3244850"/>
          <p14:tracePt t="245449" x="8426450" y="3251200"/>
          <p14:tracePt t="245466" x="8439150" y="3251200"/>
          <p14:tracePt t="245482" x="8496300" y="3244850"/>
          <p14:tracePt t="245500" x="8521700" y="3213100"/>
          <p14:tracePt t="245516" x="8540750" y="3111500"/>
          <p14:tracePt t="245517" x="8540750" y="3016250"/>
          <p14:tracePt t="245533" x="8534400" y="2882900"/>
          <p14:tracePt t="245549" x="8521700" y="2616200"/>
          <p14:tracePt t="245550" x="8534400" y="2476500"/>
          <p14:tracePt t="245565" x="8572500" y="2368550"/>
          <p14:tracePt t="245582" x="8655050" y="2266950"/>
          <p14:tracePt t="245599" x="8705850" y="2203450"/>
          <p14:tracePt t="245615" x="8712200" y="2165350"/>
          <p14:tracePt t="245633" x="8718550" y="2146300"/>
          <p14:tracePt t="245667" x="8724900" y="2146300"/>
          <p14:tracePt t="245683" x="8743950" y="2152650"/>
          <p14:tracePt t="245716" x="8756650" y="2152650"/>
          <p14:tracePt t="245733" x="8763000" y="2165350"/>
          <p14:tracePt t="245749" x="8775700" y="2178050"/>
          <p14:tracePt t="245766" x="8782050" y="2190750"/>
          <p14:tracePt t="245783" x="8794750" y="2197100"/>
          <p14:tracePt t="245799" x="8801100" y="2203450"/>
          <p14:tracePt t="245815" x="8851900" y="2203450"/>
          <p14:tracePt t="245833" x="8928100" y="2203450"/>
          <p14:tracePt t="245849" x="8947150" y="2203450"/>
          <p14:tracePt t="245866" x="9004300" y="2197100"/>
          <p14:tracePt t="245867" x="9042400" y="2190750"/>
          <p14:tracePt t="245883" x="9074150" y="2184400"/>
          <p14:tracePt t="245899" x="9080500" y="2178050"/>
          <p14:tracePt t="245916" x="9086850" y="2171700"/>
          <p14:tracePt t="245934" x="9093200" y="2159000"/>
          <p14:tracePt t="245952" x="9105900" y="2133600"/>
          <p14:tracePt t="245966" x="9131300" y="2108200"/>
          <p14:tracePt t="245982" x="9156700" y="2082800"/>
          <p14:tracePt t="245999" x="9188450" y="2063750"/>
          <p14:tracePt t="246017" x="9220200" y="2044700"/>
          <p14:tracePt t="246033" x="9245600" y="2038350"/>
          <p14:tracePt t="246050" x="9296400" y="2032000"/>
          <p14:tracePt t="246066" x="9328150" y="2025650"/>
          <p14:tracePt t="246083" x="9398000" y="2025650"/>
          <p14:tracePt t="246100" x="9525000" y="2025650"/>
          <p14:tracePt t="246117" x="9690100" y="2038350"/>
          <p14:tracePt t="246134" x="9836150" y="2051050"/>
          <p14:tracePt t="246150" x="9918700" y="2051050"/>
          <p14:tracePt t="246166" x="9982200" y="2051050"/>
          <p14:tracePt t="246182" x="10001250" y="2051050"/>
          <p14:tracePt t="246200" x="10007600" y="2051050"/>
          <p14:tracePt t="246216" x="10013950" y="2051050"/>
          <p14:tracePt t="246233" x="10033000" y="2044700"/>
          <p14:tracePt t="246249" x="10102850" y="2032000"/>
          <p14:tracePt t="246267" x="10153650" y="2025650"/>
          <p14:tracePt t="246283" x="10223500" y="2000250"/>
          <p14:tracePt t="246300" x="10261600" y="1981200"/>
          <p14:tracePt t="246317" x="10280650" y="1968500"/>
          <p14:tracePt t="246333" x="10306050" y="1943100"/>
          <p14:tracePt t="246350" x="10331450" y="1917700"/>
          <p14:tracePt t="246369" x="10363200" y="1892300"/>
          <p14:tracePt t="246382" x="10394950" y="1860550"/>
          <p14:tracePt t="246400" x="10420350" y="1828800"/>
          <p14:tracePt t="246418" x="10433050" y="1809750"/>
          <p14:tracePt t="246433" x="10439400" y="1790700"/>
          <p14:tracePt t="246450" x="10439400" y="1778000"/>
          <p14:tracePt t="246467" x="10433050" y="1771650"/>
          <p14:tracePt t="246483" x="10414000" y="1765300"/>
          <p14:tracePt t="246500" x="10369550" y="1758950"/>
          <p14:tracePt t="246517" x="10318750" y="1752600"/>
          <p14:tracePt t="246535" x="10179050" y="1739900"/>
          <p14:tracePt t="246550" x="10140950" y="1739900"/>
          <p14:tracePt t="246567" x="10001250" y="1733550"/>
          <p14:tracePt t="246584" x="9899650" y="1720850"/>
          <p14:tracePt t="246600" x="9817100" y="1714500"/>
          <p14:tracePt t="246616" x="9766300" y="1708150"/>
          <p14:tracePt t="246634" x="9734550" y="1708150"/>
          <p14:tracePt t="246650" x="9683750" y="1708150"/>
          <p14:tracePt t="246667" x="9601200" y="1720850"/>
          <p14:tracePt t="246683" x="9480550" y="1739900"/>
          <p14:tracePt t="246700" x="9372600" y="1752600"/>
          <p14:tracePt t="246716" x="9251950" y="1765300"/>
          <p14:tracePt t="246733" x="9194800" y="1771650"/>
          <p14:tracePt t="246750" x="9156700" y="1790700"/>
          <p14:tracePt t="246766" x="9144000" y="1803400"/>
          <p14:tracePt t="246784" x="9137650" y="1828800"/>
          <p14:tracePt t="246800" x="9156700" y="1866900"/>
          <p14:tracePt t="246817" x="9201150" y="1924050"/>
          <p14:tracePt t="246834" x="9251950" y="1968500"/>
          <p14:tracePt t="246852" x="9340850" y="2038350"/>
          <p14:tracePt t="246869" x="9423400" y="2082800"/>
          <p14:tracePt t="246886" x="9525000" y="2120900"/>
          <p14:tracePt t="246900" x="9601200" y="2133600"/>
          <p14:tracePt t="246917" x="9709150" y="2139950"/>
          <p14:tracePt t="246933" x="9785350" y="2139950"/>
          <p14:tracePt t="246951" x="9861550" y="2139950"/>
          <p14:tracePt t="246966" x="9944100" y="2120900"/>
          <p14:tracePt t="246984" x="10001250" y="2101850"/>
          <p14:tracePt t="246986" x="10045700" y="2089150"/>
          <p14:tracePt t="247000" x="10077450" y="2076450"/>
          <p14:tracePt t="247018" x="10140950" y="2063750"/>
          <p14:tracePt t="247033" x="10153650" y="2057400"/>
          <p14:tracePt t="247050" x="10160000" y="2057400"/>
          <p14:tracePt t="247083" x="10160000" y="2063750"/>
          <p14:tracePt t="247100" x="10147300" y="2063750"/>
          <p14:tracePt t="247117" x="10102850" y="2076450"/>
          <p14:tracePt t="247134" x="10058400" y="2076450"/>
          <p14:tracePt t="247151" x="10007600" y="2076450"/>
          <p14:tracePt t="247166" x="9956800" y="2082800"/>
          <p14:tracePt t="247184" x="9912350" y="2108200"/>
          <p14:tracePt t="247201" x="9823450" y="2171700"/>
          <p14:tracePt t="247217" x="9677400" y="2266950"/>
          <p14:tracePt t="247234" x="9315450" y="2425700"/>
          <p14:tracePt t="247251" x="9163050" y="2489200"/>
          <p14:tracePt t="247267" x="8820150" y="2628900"/>
          <p14:tracePt t="247284" x="8191500" y="2851150"/>
          <p14:tracePt t="247301" x="7727950" y="2978150"/>
          <p14:tracePt t="247318" x="7213600" y="3111500"/>
          <p14:tracePt t="247336" x="6718300" y="3225800"/>
          <p14:tracePt t="247351" x="6242050" y="3333750"/>
          <p14:tracePt t="247367" x="5784850" y="3429000"/>
          <p14:tracePt t="247384" x="5334000" y="3498850"/>
          <p14:tracePt t="247401" x="4895850" y="3543300"/>
          <p14:tracePt t="247417" x="4508500" y="3556000"/>
          <p14:tracePt t="247434" x="4210050" y="3556000"/>
          <p14:tracePt t="247451" x="3943350" y="3505200"/>
          <p14:tracePt t="247467" x="3867150" y="3454400"/>
          <p14:tracePt t="247484" x="3835400" y="3403600"/>
          <p14:tracePt t="247501" x="3835400" y="3371850"/>
          <p14:tracePt t="247517" x="3835400" y="3295650"/>
          <p14:tracePt t="247534" x="3860800" y="3187700"/>
          <p14:tracePt t="247550" x="3860800" y="3124200"/>
          <p14:tracePt t="247567" x="3829050" y="3073400"/>
          <p14:tracePt t="247584" x="3778250" y="3016250"/>
          <p14:tracePt t="247603" x="3740150" y="2978150"/>
          <p14:tracePt t="247621" x="3708400" y="2940050"/>
          <p14:tracePt t="247635" x="3670300" y="2908300"/>
          <p14:tracePt t="247650" x="3632200" y="2882900"/>
          <p14:tracePt t="247668" x="3600450" y="2870200"/>
          <p14:tracePt t="247685" x="3568700" y="2857500"/>
          <p14:tracePt t="247701" x="3460750" y="2838450"/>
          <p14:tracePt t="247720" x="3327400" y="2825750"/>
          <p14:tracePt t="247737" x="3232150" y="2806700"/>
          <p14:tracePt t="247751" x="3155950" y="2781300"/>
          <p14:tracePt t="247768" x="3124200" y="2762250"/>
          <p14:tracePt t="247787" x="3092450" y="2730500"/>
          <p14:tracePt t="247803" x="3035300" y="2711450"/>
          <p14:tracePt t="247817" x="2927350" y="2705100"/>
          <p14:tracePt t="247834" x="2774950" y="2705100"/>
          <p14:tracePt t="247851" x="2546350" y="2705100"/>
          <p14:tracePt t="247867" x="2400300" y="2705100"/>
          <p14:tracePt t="247884" x="2260600" y="2698750"/>
          <p14:tracePt t="247901" x="2190750" y="2692400"/>
          <p14:tracePt t="247917" x="2178050" y="2686050"/>
          <p14:tracePt t="247951" x="2165350" y="2686050"/>
          <p14:tracePt t="247968" x="2159000" y="2686050"/>
          <p14:tracePt t="247985" x="2114550" y="2717800"/>
          <p14:tracePt t="248001" x="2101850" y="2749550"/>
          <p14:tracePt t="248018" x="2120900" y="2781300"/>
          <p14:tracePt t="248035" x="2171700" y="2800350"/>
          <p14:tracePt t="248054" x="2279650" y="2813050"/>
          <p14:tracePt t="248071" x="2374900" y="2813050"/>
          <p14:tracePt t="248087" x="2501900" y="2813050"/>
          <p14:tracePt t="248089" x="2559050" y="2819400"/>
          <p14:tracePt t="248101" x="2578100" y="2825750"/>
          <p14:tracePt t="248118" x="2660650" y="2844800"/>
          <p14:tracePt t="248135" x="2705100" y="2870200"/>
          <p14:tracePt t="248151" x="2736850" y="2895600"/>
          <p14:tracePt t="248168" x="2768600" y="2914650"/>
          <p14:tracePt t="248187" x="2787650" y="2921000"/>
          <p14:tracePt t="248206" x="2800350" y="2921000"/>
          <p14:tracePt t="248217" x="2806700" y="2921000"/>
          <p14:tracePt t="248235" x="2838450" y="2914650"/>
          <p14:tracePt t="248252" x="2876550" y="2908300"/>
          <p14:tracePt t="248268" x="2927350" y="2895600"/>
          <p14:tracePt t="248284" x="2990850" y="2889250"/>
          <p14:tracePt t="248301" x="3060700" y="2882900"/>
          <p14:tracePt t="248318" x="3117850" y="2870200"/>
          <p14:tracePt t="248335" x="3155950" y="2863850"/>
          <p14:tracePt t="248351" x="3206750" y="2851150"/>
          <p14:tracePt t="248359" x="3251200" y="2838450"/>
          <p14:tracePt t="248368" x="3270250" y="2838450"/>
          <p14:tracePt t="248385" x="3365500" y="2832100"/>
          <p14:tracePt t="248401" x="3505200" y="2819400"/>
          <p14:tracePt t="248419" x="3606800" y="2813050"/>
          <p14:tracePt t="248435" x="3740150" y="2794000"/>
          <p14:tracePt t="248452" x="3911600" y="2768600"/>
          <p14:tracePt t="248470" x="3962400" y="2749550"/>
          <p14:tracePt t="248485" x="3975100" y="2736850"/>
          <p14:tracePt t="248503" x="3981450" y="2724150"/>
          <p14:tracePt t="248520" x="3987800" y="2698750"/>
          <p14:tracePt t="248535" x="3994150" y="2667000"/>
          <p14:tracePt t="248554" x="3994150" y="2628900"/>
          <p14:tracePt t="248568" x="3994150" y="2590800"/>
          <p14:tracePt t="248585" x="3994150" y="2533650"/>
          <p14:tracePt t="248601" x="3994150" y="2495550"/>
          <p14:tracePt t="248618" x="3975100" y="2451100"/>
          <p14:tracePt t="248635" x="3949700" y="2413000"/>
          <p14:tracePt t="248652" x="3911600" y="2374900"/>
          <p14:tracePt t="248669" x="3873500" y="2336800"/>
          <p14:tracePt t="248685" x="3822700" y="2279650"/>
          <p14:tracePt t="248701" x="3790950" y="2241550"/>
          <p14:tracePt t="248719" x="3752850" y="2209800"/>
          <p14:tracePt t="248737" x="3708400" y="2184400"/>
          <p14:tracePt t="248754" x="3676650" y="2165350"/>
          <p14:tracePt t="248769" x="3619500" y="2139950"/>
          <p14:tracePt t="248785" x="3536950" y="2120900"/>
          <p14:tracePt t="248802" x="3479800" y="2108200"/>
          <p14:tracePt t="248819" x="3397250" y="2095500"/>
          <p14:tracePt t="248835" x="3314700" y="2082800"/>
          <p14:tracePt t="248852" x="3276600" y="2076450"/>
          <p14:tracePt t="248869" x="3219450" y="2063750"/>
          <p14:tracePt t="248886" x="3200400" y="2057400"/>
          <p14:tracePt t="248888" x="3187700" y="2057400"/>
          <p14:tracePt t="248902" x="3168650" y="2051050"/>
          <p14:tracePt t="248921" x="3060700" y="2044700"/>
          <p14:tracePt t="248936" x="3028950" y="2038350"/>
          <p14:tracePt t="248953" x="2870200" y="2032000"/>
          <p14:tracePt t="248969" x="2762250" y="2032000"/>
          <p14:tracePt t="248986" x="2667000" y="2032000"/>
          <p14:tracePt t="249002" x="2609850" y="2038350"/>
          <p14:tracePt t="249018" x="2590800" y="2038350"/>
          <p14:tracePt t="249036" x="2571750" y="2044700"/>
          <p14:tracePt t="249052" x="2533650" y="2070100"/>
          <p14:tracePt t="249068" x="2476500" y="2095500"/>
          <p14:tracePt t="249086" x="2425700" y="2114550"/>
          <p14:tracePt t="249101" x="2349500" y="2146300"/>
          <p14:tracePt t="249118" x="2279650" y="2178050"/>
          <p14:tracePt t="249119" x="2254250" y="2190750"/>
          <p14:tracePt t="249135" x="2235200" y="2203450"/>
          <p14:tracePt t="249151" x="2197100" y="2247900"/>
          <p14:tracePt t="249169" x="2184400" y="2279650"/>
          <p14:tracePt t="249186" x="2171700" y="2349500"/>
          <p14:tracePt t="249204" x="2152650" y="2413000"/>
          <p14:tracePt t="249219" x="2146300" y="2463800"/>
          <p14:tracePt t="249235" x="2146300" y="2533650"/>
          <p14:tracePt t="249252" x="2165350" y="2578100"/>
          <p14:tracePt t="249269" x="2203450" y="2628900"/>
          <p14:tracePt t="249285" x="2241550" y="2660650"/>
          <p14:tracePt t="249302" x="2286000" y="2686050"/>
          <p14:tracePt t="249319" x="2381250" y="2736850"/>
          <p14:tracePt t="249336" x="2438400" y="2768600"/>
          <p14:tracePt t="249337" x="2463800" y="2787650"/>
          <p14:tracePt t="249352" x="2489200" y="2800350"/>
          <p14:tracePt t="249353" x="2533650" y="2825750"/>
          <p14:tracePt t="249369" x="2571750" y="2838450"/>
          <p14:tracePt t="249386" x="2603500" y="2844800"/>
          <p14:tracePt t="249405" x="2647950" y="2851150"/>
          <p14:tracePt t="249419" x="2673350" y="2851150"/>
          <p14:tracePt t="249436" x="2711450" y="2851150"/>
          <p14:tracePt t="249452" x="2755900" y="2851150"/>
          <p14:tracePt t="249469" x="2844800" y="2844800"/>
          <p14:tracePt t="249486" x="2914650" y="2838450"/>
          <p14:tracePt t="249503" x="2990850" y="2838450"/>
          <p14:tracePt t="249520" x="3067050" y="2832100"/>
          <p14:tracePt t="249538" x="3187700" y="2819400"/>
          <p14:tracePt t="249553" x="3263900" y="2813050"/>
          <p14:tracePt t="249569" x="3333750" y="2800350"/>
          <p14:tracePt t="249586" x="3403600" y="2781300"/>
          <p14:tracePt t="249603" x="3498850" y="2755900"/>
          <p14:tracePt t="249619" x="3562350" y="2736850"/>
          <p14:tracePt t="249620" x="3600450" y="2724150"/>
          <p14:tracePt t="249635" x="3638550" y="2717800"/>
          <p14:tracePt t="249652" x="3848100" y="2692400"/>
          <p14:tracePt t="249669" x="3943350" y="2686050"/>
          <p14:tracePt t="249685" x="4057650" y="2673350"/>
          <p14:tracePt t="249703" x="4108450" y="2660650"/>
          <p14:tracePt t="249720" x="4146550" y="2647950"/>
          <p14:tracePt t="249736" x="4152900" y="2628900"/>
          <p14:tracePt t="249752" x="4133850" y="2597150"/>
          <p14:tracePt t="249769" x="4102100" y="2565400"/>
          <p14:tracePt t="249786" x="4032250" y="2508250"/>
          <p14:tracePt t="249803" x="3987800" y="2470150"/>
          <p14:tracePt t="249819" x="3917950" y="2406650"/>
          <p14:tracePt t="249836" x="3879850" y="2374900"/>
          <p14:tracePt t="249852" x="3822700" y="2317750"/>
          <p14:tracePt t="249870" x="3727450" y="2241550"/>
          <p14:tracePt t="249886" x="3676650" y="2209800"/>
          <p14:tracePt t="249903" x="3606800" y="2165350"/>
          <p14:tracePt t="249919" x="3568700" y="2146300"/>
          <p14:tracePt t="249936" x="3511550" y="2120900"/>
          <p14:tracePt t="249953" x="3479800" y="2108200"/>
          <p14:tracePt t="249970" x="3422650" y="2095500"/>
          <p14:tracePt t="249987" x="3378200" y="2089150"/>
          <p14:tracePt t="250003" x="3289300" y="2082800"/>
          <p14:tracePt t="250020" x="3213100" y="2082800"/>
          <p14:tracePt t="250036" x="3067050" y="2082800"/>
          <p14:tracePt t="250053" x="2965450" y="2082800"/>
          <p14:tracePt t="250072" x="2787650" y="2082800"/>
          <p14:tracePt t="250086" x="2717800" y="2089150"/>
          <p14:tracePt t="250103" x="2660650" y="2095500"/>
          <p14:tracePt t="250119" x="2590800" y="2108200"/>
          <p14:tracePt t="250138" x="2501900" y="2133600"/>
          <p14:tracePt t="250152" x="2457450" y="2152650"/>
          <p14:tracePt t="250170" x="2374900" y="2171700"/>
          <p14:tracePt t="250186" x="2273300" y="2203450"/>
          <p14:tracePt t="250202" x="2178050" y="2235200"/>
          <p14:tracePt t="250220" x="2101850" y="2273300"/>
          <p14:tracePt t="250237" x="2076450" y="2298700"/>
          <p14:tracePt t="250253" x="2063750" y="2330450"/>
          <p14:tracePt t="250271" x="2063750" y="2362200"/>
          <p14:tracePt t="250289" x="2120900" y="2438400"/>
          <p14:tracePt t="250303" x="2171700" y="2501900"/>
          <p14:tracePt t="250320" x="2222500" y="2565400"/>
          <p14:tracePt t="250336" x="2298700" y="2660650"/>
          <p14:tracePt t="250353" x="2406650" y="2774950"/>
          <p14:tracePt t="250369" x="2425700" y="2787650"/>
          <p14:tracePt t="250388" x="2508250" y="2813050"/>
          <p14:tracePt t="250406" x="2571750" y="2819400"/>
          <p14:tracePt t="250419" x="2628900" y="2819400"/>
          <p14:tracePt t="250438" x="2692400" y="2832100"/>
          <p14:tracePt t="250455" x="2730500" y="2832100"/>
          <p14:tracePt t="250469" x="2794000" y="2838450"/>
          <p14:tracePt t="250487" x="2870200" y="2844800"/>
          <p14:tracePt t="250503" x="2971800" y="2844800"/>
          <p14:tracePt t="250521" x="3092450" y="2838450"/>
          <p14:tracePt t="250537" x="3251200" y="2819400"/>
          <p14:tracePt t="250553" x="3289300" y="2813050"/>
          <p14:tracePt t="250569" x="3397250" y="2787650"/>
          <p14:tracePt t="250586" x="3473450" y="2768600"/>
          <p14:tracePt t="250603" x="3536950" y="2749550"/>
          <p14:tracePt t="250620" x="3594100" y="2724150"/>
          <p14:tracePt t="250637" x="3619500" y="2705100"/>
          <p14:tracePt t="250653" x="3638550" y="2692400"/>
          <p14:tracePt t="250672" x="3663950" y="2654300"/>
          <p14:tracePt t="250687" x="3683000" y="2628900"/>
          <p14:tracePt t="250704" x="3702050" y="2590800"/>
          <p14:tracePt t="250720" x="3714750" y="2559050"/>
          <p14:tracePt t="250737" x="3733800" y="2508250"/>
          <p14:tracePt t="250754" x="3740150" y="2476500"/>
          <p14:tracePt t="250770" x="3733800" y="2425700"/>
          <p14:tracePt t="250788" x="3695700" y="2374900"/>
          <p14:tracePt t="250807" x="3632200" y="2317750"/>
          <p14:tracePt t="250822" x="3587750" y="2279650"/>
          <p14:tracePt t="250837" x="3556000" y="2260600"/>
          <p14:tracePt t="250855" x="3454400" y="2190750"/>
          <p14:tracePt t="250871" x="3403600" y="2159000"/>
          <p14:tracePt t="250890" x="3352800" y="2127250"/>
          <p14:tracePt t="250904" x="3257550" y="2101850"/>
          <p14:tracePt t="250921" x="3162300" y="2095500"/>
          <p14:tracePt t="250939" x="3022600" y="2095500"/>
          <p14:tracePt t="250954" x="2921000" y="2101850"/>
          <p14:tracePt t="250972" x="2806700" y="2114550"/>
          <p14:tracePt t="250987" x="2755900" y="2133600"/>
          <p14:tracePt t="251005" x="2730500" y="2159000"/>
          <p14:tracePt t="251020" x="2724150" y="2178050"/>
          <p14:tracePt t="251039" x="2724150" y="2209800"/>
          <p14:tracePt t="251054" x="2724150" y="2222500"/>
          <p14:tracePt t="251071" x="2724150" y="2247900"/>
          <p14:tracePt t="251087" x="2730500" y="2260600"/>
          <p14:tracePt t="251104" x="2743200" y="2286000"/>
          <p14:tracePt t="251123" x="2755900" y="2292350"/>
          <p14:tracePt t="251140" x="2768600" y="2298700"/>
          <p14:tracePt t="251156" x="2794000" y="2311400"/>
          <p14:tracePt t="251173" x="2806700" y="2317750"/>
          <p14:tracePt t="251187" x="2813050" y="2317750"/>
          <p14:tracePt t="251203" x="2813050" y="2324100"/>
          <p14:tracePt t="251221" x="2819400" y="2330450"/>
          <p14:tracePt t="251237" x="2819400" y="2336800"/>
          <p14:tracePt t="251272" x="2819400" y="2343150"/>
          <p14:tracePt t="251330" x="2819400" y="2349500"/>
          <p14:tracePt t="251358" x="2819400" y="2355850"/>
          <p14:tracePt t="251389" x="2825750" y="2362200"/>
          <p14:tracePt t="251405" x="2825750" y="2368550"/>
          <p14:tracePt t="251423" x="2838450" y="2374900"/>
          <p14:tracePt t="251438" x="2844800" y="2387600"/>
          <p14:tracePt t="251456" x="2889250" y="2482850"/>
          <p14:tracePt t="251470" x="2908300" y="2616200"/>
          <p14:tracePt t="251488" x="2895600" y="2787650"/>
          <p14:tracePt t="251504" x="2832100" y="2971800"/>
          <p14:tracePt t="251521" x="2749550" y="3124200"/>
          <p14:tracePt t="251537" x="2692400" y="3225800"/>
          <p14:tracePt t="251557" x="2686050" y="3302000"/>
          <p14:tracePt t="251571" x="2724150" y="3384550"/>
          <p14:tracePt t="251588" x="2743200" y="3454400"/>
          <p14:tracePt t="251603" x="2743200" y="3536950"/>
          <p14:tracePt t="251621" x="2717800" y="3600450"/>
          <p14:tracePt t="251621" x="2705100" y="3619500"/>
          <p14:tracePt t="251638" x="2692400" y="3644900"/>
          <p14:tracePt t="251759" x="2698750" y="3644900"/>
          <p14:tracePt t="251771" x="2705100" y="3644900"/>
          <p14:tracePt t="251788" x="2736850" y="3625850"/>
          <p14:tracePt t="251804" x="2762250" y="3587750"/>
          <p14:tracePt t="251821" x="2800350" y="3524250"/>
          <p14:tracePt t="251838" x="2825750" y="3467100"/>
          <p14:tracePt t="251855" x="2851150" y="3422650"/>
          <p14:tracePt t="251871" x="2863850" y="3403600"/>
          <p14:tracePt t="251888" x="2870200" y="3390900"/>
          <p14:tracePt t="251939" x="2870200" y="3384550"/>
          <p14:tracePt t="251956" x="2876550" y="3365500"/>
          <p14:tracePt t="251971" x="2876550" y="3327400"/>
          <p14:tracePt t="251988" x="2876550" y="3295650"/>
          <p14:tracePt t="252004" x="2870200" y="3244850"/>
          <p14:tracePt t="252021" x="2863850" y="3225800"/>
          <p14:tracePt t="252038" x="2851150" y="3206750"/>
          <p14:tracePt t="252055" x="2838450" y="3200400"/>
          <p14:tracePt t="252072" x="2825750" y="3194050"/>
          <p14:tracePt t="252087" x="2787650" y="3194050"/>
          <p14:tracePt t="252105" x="2736850" y="3194050"/>
          <p14:tracePt t="252123" x="2590800" y="3194050"/>
          <p14:tracePt t="252138" x="2540000" y="3187700"/>
          <p14:tracePt t="252158" x="2349500" y="3155950"/>
          <p14:tracePt t="252171" x="2260600" y="3130550"/>
          <p14:tracePt t="252188" x="2209800" y="3105150"/>
          <p14:tracePt t="252205" x="2184400" y="3098800"/>
          <p14:tracePt t="252221" x="2152650" y="3086100"/>
          <p14:tracePt t="252240" x="2095500" y="3086100"/>
          <p14:tracePt t="252257" x="2032000" y="3105150"/>
          <p14:tracePt t="252259" x="1949450" y="3124200"/>
          <p14:tracePt t="252274" x="1905000" y="3136900"/>
          <p14:tracePt t="252291" x="1752600" y="3175000"/>
          <p14:tracePt t="252305" x="1549400" y="3213100"/>
          <p14:tracePt t="252321" x="1435100" y="3238500"/>
          <p14:tracePt t="252340" x="1352550" y="3257550"/>
          <p14:tracePt t="252355" x="1333500" y="3263900"/>
          <p14:tracePt t="252372" x="1308100" y="3333750"/>
          <p14:tracePt t="252388" x="1289050" y="3397250"/>
          <p14:tracePt t="252407" x="1276350" y="3492500"/>
          <p14:tracePt t="252423" x="1276350" y="3600450"/>
          <p14:tracePt t="252441" x="1320800" y="3721100"/>
          <p14:tracePt t="252456" x="1384300" y="3816350"/>
          <p14:tracePt t="252473" x="1447800" y="3873500"/>
          <p14:tracePt t="252489" x="1511300" y="3917950"/>
          <p14:tracePt t="252505" x="1600200" y="3975100"/>
          <p14:tracePt t="252522" x="1733550" y="4044950"/>
          <p14:tracePt t="252538" x="1936750" y="4114800"/>
          <p14:tracePt t="252554" x="2089150" y="4152900"/>
          <p14:tracePt t="252571" x="2228850" y="4171950"/>
          <p14:tracePt t="252589" x="2368550" y="4171950"/>
          <p14:tracePt t="252606" x="2501900" y="4171950"/>
          <p14:tracePt t="252622" x="2673350" y="4159250"/>
          <p14:tracePt t="252638" x="2781300" y="4146550"/>
          <p14:tracePt t="252655" x="2908300" y="4127500"/>
          <p14:tracePt t="252671" x="3028950" y="4102100"/>
          <p14:tracePt t="252689" x="3143250" y="4070350"/>
          <p14:tracePt t="252705" x="3263900" y="4025900"/>
          <p14:tracePt t="252722" x="3340100" y="3987800"/>
          <p14:tracePt t="252739" x="3403600" y="3956050"/>
          <p14:tracePt t="252756" x="3454400" y="3930650"/>
          <p14:tracePt t="252771" x="3517900" y="3886200"/>
          <p14:tracePt t="252789" x="3587750" y="3822700"/>
          <p14:tracePt t="252805" x="3657600" y="3733800"/>
          <p14:tracePt t="252822" x="3683000" y="3670300"/>
          <p14:tracePt t="252840" x="3689350" y="3536950"/>
          <p14:tracePt t="252859" x="3670300" y="3467100"/>
          <p14:tracePt t="252872" x="3638550" y="3397250"/>
          <p14:tracePt t="252888" x="3606800" y="3346450"/>
          <p14:tracePt t="252907" x="3556000" y="3276600"/>
          <p14:tracePt t="252924" x="3505200" y="3206750"/>
          <p14:tracePt t="252942" x="3454400" y="3143250"/>
          <p14:tracePt t="252955" x="3403600" y="3092450"/>
          <p14:tracePt t="252972" x="3327400" y="3035300"/>
          <p14:tracePt t="252990" x="3244850" y="2978150"/>
          <p14:tracePt t="252991" x="3200400" y="2952750"/>
          <p14:tracePt t="253007" x="3155950" y="2933700"/>
          <p14:tracePt t="253025" x="3086100" y="2901950"/>
          <p14:tracePt t="253039" x="2997200" y="2876550"/>
          <p14:tracePt t="253057" x="2901950" y="2851150"/>
          <p14:tracePt t="253072" x="2800350" y="2838450"/>
          <p14:tracePt t="253089" x="2667000" y="2825750"/>
          <p14:tracePt t="253106" x="2565400" y="2819400"/>
          <p14:tracePt t="253122" x="2463800" y="2819400"/>
          <p14:tracePt t="253139" x="2355850" y="2825750"/>
          <p14:tracePt t="253155" x="2279650" y="2838450"/>
          <p14:tracePt t="253172" x="2184400" y="2851150"/>
          <p14:tracePt t="253188" x="2095500" y="2863850"/>
          <p14:tracePt t="253205" x="2012950" y="2876550"/>
          <p14:tracePt t="253223" x="1955800" y="2889250"/>
          <p14:tracePt t="253239" x="1866900" y="2901950"/>
          <p14:tracePt t="253256" x="1797050" y="2921000"/>
          <p14:tracePt t="253273" x="1746250" y="2946400"/>
          <p14:tracePt t="253289" x="1720850" y="2959100"/>
          <p14:tracePt t="253306" x="1701800" y="2984500"/>
          <p14:tracePt t="253322" x="1682750" y="3016250"/>
          <p14:tracePt t="253338" x="1651000" y="3060700"/>
          <p14:tracePt t="253357" x="1543050" y="3162300"/>
          <p14:tracePt t="253372" x="1466850" y="3238500"/>
          <p14:tracePt t="253389" x="1397000" y="3295650"/>
          <p14:tracePt t="253406" x="1333500" y="3365500"/>
          <p14:tracePt t="253422" x="1320800" y="3397250"/>
          <p14:tracePt t="253439" x="1327150" y="3435350"/>
          <p14:tracePt t="253457" x="1365250" y="3486150"/>
          <p14:tracePt t="253472" x="1422400" y="3556000"/>
          <p14:tracePt t="253489" x="1511300" y="3683000"/>
          <p14:tracePt t="253505" x="1587500" y="3816350"/>
          <p14:tracePt t="253524" x="1644650" y="3924300"/>
          <p14:tracePt t="253539" x="1689100" y="4019550"/>
          <p14:tracePt t="253558" x="1708150" y="4032250"/>
          <p14:tracePt t="253575" x="1727200" y="4038600"/>
          <p14:tracePt t="253592" x="1752600" y="4038600"/>
          <p14:tracePt t="253606" x="1771650" y="4044950"/>
          <p14:tracePt t="253624" x="1841500" y="4076700"/>
          <p14:tracePt t="253641" x="1911350" y="4108450"/>
          <p14:tracePt t="253655" x="2006600" y="4146550"/>
          <p14:tracePt t="253674" x="2101850" y="4171950"/>
          <p14:tracePt t="253691" x="2190750" y="4184650"/>
          <p14:tracePt t="253708" x="2260600" y="4184650"/>
          <p14:tracePt t="253722" x="2324100" y="4184650"/>
          <p14:tracePt t="253739" x="2374900" y="4184650"/>
          <p14:tracePt t="253756" x="2425700" y="4184650"/>
          <p14:tracePt t="253773" x="2495550" y="4184650"/>
          <p14:tracePt t="253789" x="2616200" y="4184650"/>
          <p14:tracePt t="253806" x="2705100" y="4184650"/>
          <p14:tracePt t="253823" x="2774950" y="4184650"/>
          <p14:tracePt t="253839" x="2825750" y="4178300"/>
          <p14:tracePt t="253855" x="2857500" y="4165600"/>
          <p14:tracePt t="253873" x="2889250" y="4140200"/>
          <p14:tracePt t="253889" x="2914650" y="4121150"/>
          <p14:tracePt t="253906" x="2959100" y="4095750"/>
          <p14:tracePt t="253923" x="3035300" y="4070350"/>
          <p14:tracePt t="253940" x="3168650" y="4032250"/>
          <p14:tracePt t="253957" x="3263900" y="4000500"/>
          <p14:tracePt t="253973" x="3333750" y="3975100"/>
          <p14:tracePt t="253991" x="3378200" y="3943350"/>
          <p14:tracePt t="254007" x="3403600" y="3892550"/>
          <p14:tracePt t="254023" x="3403600" y="3778250"/>
          <p14:tracePt t="254041" x="3384550" y="3695700"/>
          <p14:tracePt t="254056" x="3378200" y="3670300"/>
          <p14:tracePt t="254073" x="3346450" y="3549650"/>
          <p14:tracePt t="254090" x="3321050" y="3492500"/>
          <p14:tracePt t="254106" x="3276600" y="3435350"/>
          <p14:tracePt t="254123" x="3225800" y="3378200"/>
          <p14:tracePt t="254140" x="3175000" y="3327400"/>
          <p14:tracePt t="254157" x="3124200" y="3276600"/>
          <p14:tracePt t="254174" x="3067050" y="3232150"/>
          <p14:tracePt t="254190" x="3009900" y="3194050"/>
          <p14:tracePt t="254207" x="2959100" y="3155950"/>
          <p14:tracePt t="254223" x="2908300" y="3124200"/>
          <p14:tracePt t="254240" x="2863850" y="3105150"/>
          <p14:tracePt t="254257" x="2800350" y="3073400"/>
          <p14:tracePt t="254273" x="2717800" y="3048000"/>
          <p14:tracePt t="254291" x="2571750" y="3016250"/>
          <p14:tracePt t="254306" x="2438400" y="3003550"/>
          <p14:tracePt t="254324" x="2311400" y="2997200"/>
          <p14:tracePt t="254342" x="2190750" y="3003550"/>
          <p14:tracePt t="254359" x="2089150" y="3016250"/>
          <p14:tracePt t="254376" x="2006600" y="3035300"/>
          <p14:tracePt t="254390" x="1949450" y="3054350"/>
          <p14:tracePt t="254408" x="1905000" y="3073400"/>
          <p14:tracePt t="254425" x="1860550" y="3105150"/>
          <p14:tracePt t="254443" x="1803400" y="3136900"/>
          <p14:tracePt t="254459" x="1771650" y="3162300"/>
          <p14:tracePt t="254475" x="1727200" y="3194050"/>
          <p14:tracePt t="254490" x="1701800" y="3213100"/>
          <p14:tracePt t="254506" x="1695450" y="3244850"/>
          <p14:tracePt t="254524" x="1695450" y="3302000"/>
          <p14:tracePt t="254541" x="1695450" y="3346450"/>
          <p14:tracePt t="254557" x="1695450" y="3422650"/>
          <p14:tracePt t="254573" x="1695450" y="3473450"/>
          <p14:tracePt t="254590" x="1714500" y="3536950"/>
          <p14:tracePt t="254607" x="1758950" y="3594100"/>
          <p14:tracePt t="254623" x="1809750" y="3625850"/>
          <p14:tracePt t="254641" x="1898650" y="3683000"/>
          <p14:tracePt t="254657" x="1993900" y="3740150"/>
          <p14:tracePt t="254673" x="2057400" y="3784600"/>
          <p14:tracePt t="254690" x="2159000" y="3841750"/>
          <p14:tracePt t="254707" x="2260600" y="3892550"/>
          <p14:tracePt t="254723" x="2317750" y="3924300"/>
          <p14:tracePt t="254725" x="2381250" y="3956050"/>
          <p14:tracePt t="254740" x="2413000" y="3975100"/>
          <p14:tracePt t="254759" x="2540000" y="4038600"/>
          <p14:tracePt t="254775" x="2628900" y="4064000"/>
          <p14:tracePt t="254790" x="2679700" y="4070350"/>
          <p14:tracePt t="254807" x="2781300" y="4057650"/>
          <p14:tracePt t="254823" x="2857500" y="4025900"/>
          <p14:tracePt t="254840" x="2927350" y="3994150"/>
          <p14:tracePt t="254857" x="2984500" y="3962400"/>
          <p14:tracePt t="254873" x="3016250" y="3937000"/>
          <p14:tracePt t="254890" x="3035300" y="3917950"/>
          <p14:tracePt t="254907" x="3048000" y="3879850"/>
          <p14:tracePt t="254924" x="3060700" y="3835400"/>
          <p14:tracePt t="254926" x="3067050" y="3816350"/>
          <p14:tracePt t="254940" x="3079750" y="3790950"/>
          <p14:tracePt t="254956" x="3105150" y="3721100"/>
          <p14:tracePt t="254974" x="3130550" y="3663950"/>
          <p14:tracePt t="254991" x="3149600" y="3619500"/>
          <p14:tracePt t="255007" x="3168650" y="3568700"/>
          <p14:tracePt t="255024" x="3168650" y="3536950"/>
          <p14:tracePt t="255041" x="3162300" y="3505200"/>
          <p14:tracePt t="255057" x="3136900" y="3460750"/>
          <p14:tracePt t="255076" x="3105150" y="3422650"/>
          <p14:tracePt t="255093" x="3073400" y="3384550"/>
          <p14:tracePt t="255107" x="3041650" y="3340100"/>
          <p14:tracePt t="255123" x="2997200" y="3295650"/>
          <p14:tracePt t="255140" x="2965450" y="3263900"/>
          <p14:tracePt t="255158" x="2933700" y="3244850"/>
          <p14:tracePt t="255174" x="2889250" y="3219450"/>
          <p14:tracePt t="255191" x="2851150" y="3206750"/>
          <p14:tracePt t="255207" x="2781300" y="3175000"/>
          <p14:tracePt t="255224" x="2711450" y="3149600"/>
          <p14:tracePt t="255240" x="2616200" y="3117850"/>
          <p14:tracePt t="255257" x="2559050" y="3111500"/>
          <p14:tracePt t="255274" x="2495550" y="3105150"/>
          <p14:tracePt t="255291" x="2317750" y="3105150"/>
          <p14:tracePt t="255308" x="2254250" y="3105150"/>
          <p14:tracePt t="255325" x="2171700" y="3105150"/>
          <p14:tracePt t="255341" x="2120900" y="3105150"/>
          <p14:tracePt t="255360" x="2095500" y="3105150"/>
          <p14:tracePt t="255374" x="2063750" y="3117850"/>
          <p14:tracePt t="255393" x="2025650" y="3136900"/>
          <p14:tracePt t="255410" x="1936750" y="3175000"/>
          <p14:tracePt t="255424" x="1841500" y="3219450"/>
          <p14:tracePt t="255442" x="1739900" y="3263900"/>
          <p14:tracePt t="255457" x="1720850" y="3276600"/>
          <p14:tracePt t="255458" x="1708150" y="3282950"/>
          <p14:tracePt t="255474" x="1695450" y="3314700"/>
          <p14:tracePt t="255491" x="1695450" y="3378200"/>
          <p14:tracePt t="255510" x="1708150" y="3435350"/>
          <p14:tracePt t="255525" x="1733550" y="3498850"/>
          <p14:tracePt t="255540" x="1803400" y="3632200"/>
          <p14:tracePt t="255558" x="1841500" y="3689350"/>
          <p14:tracePt t="255574" x="1898650" y="3746500"/>
          <p14:tracePt t="255591" x="1930400" y="3771900"/>
          <p14:tracePt t="255610" x="1987550" y="3803650"/>
          <p14:tracePt t="255624" x="2051050" y="3829050"/>
          <p14:tracePt t="255643" x="2152650" y="3860800"/>
          <p14:tracePt t="255657" x="2178050" y="3873500"/>
          <p14:tracePt t="255676" x="2254250" y="3898900"/>
          <p14:tracePt t="255691" x="2317750" y="3911600"/>
          <p14:tracePt t="255709" x="2463800" y="3930650"/>
          <p14:tracePt t="255728" x="2565400" y="3937000"/>
          <p14:tracePt t="255741" x="2641600" y="3937000"/>
          <p14:tracePt t="255757" x="2686050" y="3937000"/>
          <p14:tracePt t="255775" x="2730500" y="3930650"/>
          <p14:tracePt t="255793" x="2762250" y="3930650"/>
          <p14:tracePt t="255810" x="2781300" y="3930650"/>
          <p14:tracePt t="255825" x="2825750" y="3930650"/>
          <p14:tracePt t="255841" x="2870200" y="3930650"/>
          <p14:tracePt t="255858" x="2946400" y="3930650"/>
          <p14:tracePt t="255874" x="2997200" y="3924300"/>
          <p14:tracePt t="255891" x="3054350" y="3917950"/>
          <p14:tracePt t="255907" x="3079750" y="3911600"/>
          <p14:tracePt t="255924" x="3111500" y="3898900"/>
          <p14:tracePt t="255942" x="3143250" y="3879850"/>
          <p14:tracePt t="255958" x="3175000" y="3854450"/>
          <p14:tracePt t="255976" x="3187700" y="3835400"/>
          <p14:tracePt t="255991" x="3200400" y="3822700"/>
          <p14:tracePt t="256008" x="3219450" y="3790950"/>
          <p14:tracePt t="256025" x="3232150" y="3752850"/>
          <p14:tracePt t="256041" x="3244850" y="3714750"/>
          <p14:tracePt t="256058" x="3251200" y="3663950"/>
          <p14:tracePt t="256074" x="3257550" y="3568700"/>
          <p14:tracePt t="256091" x="3257550" y="3498850"/>
          <p14:tracePt t="256110" x="3244850" y="3441700"/>
          <p14:tracePt t="256124" x="3219450" y="3397250"/>
          <p14:tracePt t="256143" x="3168650" y="3340100"/>
          <p14:tracePt t="256157" x="3124200" y="3302000"/>
          <p14:tracePt t="256177" x="3028950" y="3251200"/>
          <p14:tracePt t="256192" x="2933700" y="3206750"/>
          <p14:tracePt t="256208" x="2908300" y="3194050"/>
          <p14:tracePt t="256225" x="2832100" y="3162300"/>
          <p14:tracePt t="256242" x="2787650" y="3143250"/>
          <p14:tracePt t="256260" x="2711450" y="3117850"/>
          <p14:tracePt t="256275" x="2641600" y="3111500"/>
          <p14:tracePt t="256292" x="2546350" y="3111500"/>
          <p14:tracePt t="256308" x="2425700" y="3111500"/>
          <p14:tracePt t="256325" x="2286000" y="3117850"/>
          <p14:tracePt t="256344" x="2190750" y="3117850"/>
          <p14:tracePt t="256358" x="2133600" y="3117850"/>
          <p14:tracePt t="256375" x="2095500" y="3117850"/>
          <p14:tracePt t="256392" x="2082800" y="3117850"/>
          <p14:tracePt t="256408" x="2070100" y="3117850"/>
          <p14:tracePt t="256425" x="2063750" y="3124200"/>
          <p14:tracePt t="256441" x="2057400" y="3143250"/>
          <p14:tracePt t="256458" x="2044700" y="3168650"/>
          <p14:tracePt t="256475" x="2019300" y="3225800"/>
          <p14:tracePt t="256491" x="2012950" y="3263900"/>
          <p14:tracePt t="256509" x="2012950" y="3327400"/>
          <p14:tracePt t="256526" x="2025650" y="3397250"/>
          <p14:tracePt t="256544" x="2038350" y="3441700"/>
          <p14:tracePt t="256558" x="2070100" y="3517900"/>
          <p14:tracePt t="256575" x="2108200" y="3600450"/>
          <p14:tracePt t="256592" x="2139950" y="3651250"/>
          <p14:tracePt t="256608" x="2197100" y="3733800"/>
          <p14:tracePt t="256610" x="2222500" y="3759200"/>
          <p14:tracePt t="256626" x="2286000" y="3810000"/>
          <p14:tracePt t="256642" x="2419350" y="3892550"/>
          <p14:tracePt t="256659" x="2514600" y="3949700"/>
          <p14:tracePt t="256676" x="2603500" y="3994150"/>
          <p14:tracePt t="256692" x="2730500" y="4038600"/>
          <p14:tracePt t="256708" x="2794000" y="4038600"/>
          <p14:tracePt t="256725" x="2851150" y="4032250"/>
          <p14:tracePt t="256741" x="2889250" y="4019550"/>
          <p14:tracePt t="256758" x="2952750" y="3994150"/>
          <p14:tracePt t="256775" x="3009900" y="3968750"/>
          <p14:tracePt t="256792" x="3041650" y="3949700"/>
          <p14:tracePt t="256809" x="3098800" y="3924300"/>
          <p14:tracePt t="256825" x="3162300" y="3892550"/>
          <p14:tracePt t="256841" x="3200400" y="3867150"/>
          <p14:tracePt t="256859" x="3244850" y="3822700"/>
          <p14:tracePt t="256860" x="3251200" y="3803650"/>
          <p14:tracePt t="256876" x="3263900" y="3790950"/>
          <p14:tracePt t="256892" x="3276600" y="3740150"/>
          <p14:tracePt t="256908" x="3282950" y="3708400"/>
          <p14:tracePt t="256925" x="3289300" y="3663950"/>
          <p14:tracePt t="256942" x="3295650" y="3632200"/>
          <p14:tracePt t="256959" x="3308350" y="3575050"/>
          <p14:tracePt t="256975" x="3314700" y="3543300"/>
          <p14:tracePt t="256992" x="3314700" y="3511550"/>
          <p14:tracePt t="257009" x="3314700" y="3479800"/>
          <p14:tracePt t="257026" x="3289300" y="3409950"/>
          <p14:tracePt t="257042" x="3270250" y="3365500"/>
          <p14:tracePt t="257059" x="3251200" y="3321050"/>
          <p14:tracePt t="257075" x="3238500" y="3282950"/>
          <p14:tracePt t="257092" x="3213100" y="3244850"/>
          <p14:tracePt t="257109" x="3194050" y="3219450"/>
          <p14:tracePt t="257126" x="3181350" y="3200400"/>
          <p14:tracePt t="257142" x="3155950" y="3181350"/>
          <p14:tracePt t="257159" x="3124200" y="3155950"/>
          <p14:tracePt t="257179" x="3086100" y="3130550"/>
          <p14:tracePt t="257192" x="3028950" y="3111500"/>
          <p14:tracePt t="257209" x="2997200" y="3092450"/>
          <p14:tracePt t="257225" x="2965450" y="3079750"/>
          <p14:tracePt t="257242" x="2933700" y="3073400"/>
          <p14:tracePt t="257259" x="2895600" y="3073400"/>
          <p14:tracePt t="257275" x="2851150" y="3067050"/>
          <p14:tracePt t="257292" x="2800350" y="3067050"/>
          <p14:tracePt t="257311" x="2724150" y="3067050"/>
          <p14:tracePt t="257329" x="2673350" y="3067050"/>
          <p14:tracePt t="257345" x="2667000" y="3067050"/>
          <p14:tracePt t="257360" x="2660650" y="3067050"/>
          <p14:tracePt t="257375" x="2654300" y="3079750"/>
          <p14:tracePt t="257394" x="2654300" y="3111500"/>
          <p14:tracePt t="257409" x="2654300" y="3136900"/>
          <p14:tracePt t="257426" x="2635250" y="3187700"/>
          <p14:tracePt t="257443" x="2603500" y="3219450"/>
          <p14:tracePt t="257459" x="2578100" y="3244850"/>
          <p14:tracePt t="257476" x="2559050" y="3263900"/>
          <p14:tracePt t="257493" x="2546350" y="3276600"/>
          <p14:tracePt t="257509" x="2540000" y="3289300"/>
          <p14:tracePt t="257525" x="2540000" y="3321050"/>
          <p14:tracePt t="257542" x="2540000" y="3352800"/>
          <p14:tracePt t="257558" x="2533650" y="3384550"/>
          <p14:tracePt t="257576" x="2520950" y="3403600"/>
          <p14:tracePt t="257593" x="2520950" y="3409950"/>
          <p14:tracePt t="257609" x="2514600" y="3416300"/>
          <p14:tracePt t="257642" x="2527300" y="3435350"/>
          <p14:tracePt t="257660" x="2559050" y="3473450"/>
          <p14:tracePt t="257678" x="2584450" y="3492500"/>
          <p14:tracePt t="257692" x="2641600" y="3536950"/>
          <p14:tracePt t="257709" x="2686050" y="3575050"/>
          <p14:tracePt t="257726" x="2698750" y="3587750"/>
          <p14:tracePt t="257743" x="2711450" y="3600450"/>
          <p14:tracePt t="257759" x="2717800" y="3600450"/>
          <p14:tracePt t="257828" x="2724150" y="3600450"/>
          <p14:tracePt t="257852" x="2730500" y="3606800"/>
          <p14:tracePt t="257884" x="2736850" y="3613150"/>
          <p14:tracePt t="257975" x="2743200" y="3613150"/>
          <p14:tracePt t="257998" x="2749550" y="3619500"/>
          <p14:tracePt t="258003" x="2755900" y="3619500"/>
          <p14:tracePt t="258013" x="2762250" y="3625850"/>
          <p14:tracePt t="258027" x="2768600" y="3632200"/>
          <p14:tracePt t="258043" x="2794000" y="3638550"/>
          <p14:tracePt t="258060" x="2813050" y="3651250"/>
          <p14:tracePt t="258076" x="2825750" y="3657600"/>
          <p14:tracePt t="258092" x="2838450" y="3663950"/>
          <p14:tracePt t="258093" x="2844800" y="3663950"/>
          <p14:tracePt t="258110" x="2882900" y="3670300"/>
          <p14:tracePt t="258128" x="2933700" y="3683000"/>
          <p14:tracePt t="258143" x="3092450" y="3695700"/>
          <p14:tracePt t="258160" x="3270250" y="3695700"/>
          <p14:tracePt t="258176" x="3498850" y="3689350"/>
          <p14:tracePt t="258194" x="3708400" y="3689350"/>
          <p14:tracePt t="258210" x="3905250" y="3683000"/>
          <p14:tracePt t="258227" x="4114800" y="3676650"/>
          <p14:tracePt t="258243" x="4400550" y="3651250"/>
          <p14:tracePt t="258260" x="4756150" y="3619500"/>
          <p14:tracePt t="258277" x="5200650" y="3575050"/>
          <p14:tracePt t="258277" x="5448300" y="3543300"/>
          <p14:tracePt t="258293" x="5695950" y="3517900"/>
          <p14:tracePt t="258309" x="6140450" y="3454400"/>
          <p14:tracePt t="258328" x="6648450" y="3378200"/>
          <p14:tracePt t="258344" x="6870700" y="3333750"/>
          <p14:tracePt t="258360" x="6934200" y="3321050"/>
          <p14:tracePt t="258377" x="7035800" y="3289300"/>
          <p14:tracePt t="258393" x="7054850" y="3276600"/>
          <p14:tracePt t="258410" x="7061200" y="3270250"/>
          <p14:tracePt t="258443" x="7054850" y="3263900"/>
          <p14:tracePt t="258459" x="7023100" y="3251200"/>
          <p14:tracePt t="258476" x="6978650" y="3238500"/>
          <p14:tracePt t="258493" x="6965950" y="3232150"/>
          <p14:tracePt t="258510" x="6978650" y="3232150"/>
          <p14:tracePt t="258527" x="7086600" y="3232150"/>
          <p14:tracePt t="258544" x="7226300" y="3232150"/>
          <p14:tracePt t="258559" x="7359650" y="3219450"/>
          <p14:tracePt t="258577" x="7454900" y="3200400"/>
          <p14:tracePt t="258594" x="7512050" y="3187700"/>
          <p14:tracePt t="258611" x="7537450" y="3168650"/>
          <p14:tracePt t="258630" x="7562850" y="3155950"/>
          <p14:tracePt t="258646" x="7613650" y="3143250"/>
          <p14:tracePt t="258660" x="7708900" y="3124200"/>
          <p14:tracePt t="258678" x="7835900" y="3098800"/>
          <p14:tracePt t="258694" x="7962900" y="3079750"/>
          <p14:tracePt t="258712" x="8058150" y="3060700"/>
          <p14:tracePt t="258726" x="8108950" y="3035300"/>
          <p14:tracePt t="258743" x="8128000" y="3022600"/>
          <p14:tracePt t="258759" x="8134350" y="3009900"/>
          <p14:tracePt t="258777" x="8134350" y="2997200"/>
          <p14:tracePt t="258793" x="8147050" y="2984500"/>
          <p14:tracePt t="258810" x="8159750" y="2971800"/>
          <p14:tracePt t="258826" x="8172450" y="2952750"/>
          <p14:tracePt t="258844" x="8178800" y="2927350"/>
          <p14:tracePt t="258862" x="8178800" y="2914650"/>
          <p14:tracePt t="258879" x="8178800" y="2901950"/>
          <p14:tracePt t="258894" x="8178800" y="2895600"/>
          <p14:tracePt t="258910" x="8178800" y="2882900"/>
          <p14:tracePt t="258927" x="8172450" y="2870200"/>
          <p14:tracePt t="258944" x="8166100" y="2857500"/>
          <p14:tracePt t="258960" x="8159750" y="2844800"/>
          <p14:tracePt t="258979" x="8140700" y="2819400"/>
          <p14:tracePt t="258996" x="8115300" y="2800350"/>
          <p14:tracePt t="259011" x="8089900" y="2787650"/>
          <p14:tracePt t="259027" x="8020050" y="2762250"/>
          <p14:tracePt t="259044" x="7988300" y="2755900"/>
          <p14:tracePt t="259062" x="7950200" y="2749550"/>
          <p14:tracePt t="259080" x="7924800" y="2749550"/>
          <p14:tracePt t="259094" x="7874000" y="2762250"/>
          <p14:tracePt t="259110" x="7829550" y="2768600"/>
          <p14:tracePt t="259127" x="7766050" y="2749550"/>
          <p14:tracePt t="259144" x="7702550" y="2730500"/>
          <p14:tracePt t="259161" x="7670800" y="2717800"/>
          <p14:tracePt t="259178" x="7620000" y="2705100"/>
          <p14:tracePt t="259194" x="7594600" y="2698750"/>
          <p14:tracePt t="259211" x="7575550" y="2692400"/>
          <p14:tracePt t="259228" x="7569200" y="2686050"/>
          <p14:tracePt t="259244" x="7562850" y="2686050"/>
          <p14:tracePt t="259263" x="7537450" y="2717800"/>
          <p14:tracePt t="259277" x="7505700" y="2743200"/>
          <p14:tracePt t="259293" x="7493000" y="2755900"/>
          <p14:tracePt t="259310" x="7454900" y="2787650"/>
          <p14:tracePt t="259328" x="7435850" y="2800350"/>
          <p14:tracePt t="259344" x="7423150" y="2806700"/>
          <p14:tracePt t="259361" x="7423150" y="2813050"/>
          <p14:tracePt t="259378" x="7423150" y="2844800"/>
          <p14:tracePt t="259394" x="7423150" y="2927350"/>
          <p14:tracePt t="259410" x="7423150" y="2984500"/>
          <p14:tracePt t="259427" x="7435850" y="3060700"/>
          <p14:tracePt t="259444" x="7461250" y="3098800"/>
          <p14:tracePt t="259461" x="7499350" y="3117850"/>
          <p14:tracePt t="259478" x="7556500" y="3124200"/>
          <p14:tracePt t="259494" x="7626350" y="3117850"/>
          <p14:tracePt t="259496" x="7651750" y="3111500"/>
          <p14:tracePt t="259510" x="7702550" y="3098800"/>
          <p14:tracePt t="259528" x="7861300" y="3086100"/>
          <p14:tracePt t="259544" x="7893050" y="3086100"/>
          <p14:tracePt t="259561" x="8007350" y="3098800"/>
          <p14:tracePt t="259579" x="8045450" y="3105150"/>
          <p14:tracePt t="259597" x="8070850" y="3105150"/>
          <p14:tracePt t="259614" x="8077200" y="3105150"/>
          <p14:tracePt t="259628" x="8089900" y="3105150"/>
          <p14:tracePt t="259644" x="8102600" y="3086100"/>
          <p14:tracePt t="259661" x="8108950" y="3073400"/>
          <p14:tracePt t="259678" x="8121650" y="3048000"/>
          <p14:tracePt t="259694" x="8128000" y="3022600"/>
          <p14:tracePt t="259710" x="8134350" y="2997200"/>
          <p14:tracePt t="259728" x="8134350" y="2984500"/>
          <p14:tracePt t="259745" x="8121650" y="2965450"/>
          <p14:tracePt t="259746" x="8115300" y="2959100"/>
          <p14:tracePt t="259761" x="8115300" y="2952750"/>
          <p14:tracePt t="259779" x="8108950" y="2933700"/>
          <p14:tracePt t="259796" x="8096250" y="2914650"/>
          <p14:tracePt t="259811" x="8083550" y="2895600"/>
          <p14:tracePt t="259828" x="8070850" y="2876550"/>
          <p14:tracePt t="259845" x="8064500" y="2863850"/>
          <p14:tracePt t="259861" x="8058150" y="2851150"/>
          <p14:tracePt t="259878" x="8045450" y="2844800"/>
          <p14:tracePt t="259910" x="8039100" y="2844800"/>
          <p14:tracePt t="259928" x="8032750" y="2844800"/>
          <p14:tracePt t="259945" x="8020050" y="2851150"/>
          <p14:tracePt t="259946" x="8013700" y="2857500"/>
          <p14:tracePt t="259961" x="8007350" y="2857500"/>
          <p14:tracePt t="259978" x="7988300" y="2870200"/>
          <p14:tracePt t="259997" x="7962900" y="2882900"/>
          <p14:tracePt t="260011" x="7943850" y="2889250"/>
          <p14:tracePt t="260027" x="7937500" y="2889250"/>
          <p14:tracePt t="260045" x="7918450" y="2895600"/>
          <p14:tracePt t="260062" x="7899400" y="2895600"/>
          <p14:tracePt t="260078" x="7886700" y="2908300"/>
          <p14:tracePt t="260094" x="7867650" y="2921000"/>
          <p14:tracePt t="260111" x="7854950" y="2927350"/>
          <p14:tracePt t="260128" x="7848600" y="2933700"/>
          <p14:tracePt t="260144" x="7835900" y="2940050"/>
          <p14:tracePt t="260162" x="7816850" y="2952750"/>
          <p14:tracePt t="260178" x="7797800" y="2959100"/>
          <p14:tracePt t="260195" x="7778750" y="2971800"/>
          <p14:tracePt t="260195" x="7772400" y="2978150"/>
          <p14:tracePt t="260211" x="7766050" y="2978150"/>
          <p14:tracePt t="260228" x="7740650" y="3003550"/>
          <p14:tracePt t="260247" x="7727950" y="3009900"/>
          <p14:tracePt t="260264" x="7689850" y="3035300"/>
          <p14:tracePt t="260281" x="7651750" y="3054350"/>
          <p14:tracePt t="260296" x="7632700" y="3067050"/>
          <p14:tracePt t="260366" x="7626350" y="3067050"/>
          <p14:tracePt t="260378" x="7620000" y="3073400"/>
          <p14:tracePt t="260397" x="7607300" y="3073400"/>
          <p14:tracePt t="260411" x="7600950" y="3079750"/>
          <p14:tracePt t="260501" x="7594600" y="3079750"/>
          <p14:tracePt t="260525" x="7594600" y="3086100"/>
          <p14:tracePt t="260539" x="7588250" y="3086100"/>
          <p14:tracePt t="260923" x="7594600" y="3086100"/>
          <p14:tracePt t="260931" x="7600950" y="3086100"/>
          <p14:tracePt t="260939" x="7607300" y="3086100"/>
          <p14:tracePt t="260949" x="7613650" y="3086100"/>
          <p14:tracePt t="260980" x="7620000" y="3092450"/>
          <p14:tracePt t="260997" x="7626350" y="3092450"/>
          <p14:tracePt t="261013" x="7645400" y="3098800"/>
          <p14:tracePt t="261029" x="7708900" y="3105150"/>
          <p14:tracePt t="261046" x="7785100" y="3117850"/>
          <p14:tracePt t="261062" x="7880350" y="3130550"/>
          <p14:tracePt t="261079" x="7994650" y="3155950"/>
          <p14:tracePt t="261095" x="8128000" y="3187700"/>
          <p14:tracePt t="261113" x="8255000" y="3206750"/>
          <p14:tracePt t="261129" x="8337550" y="3213100"/>
          <p14:tracePt t="261145" x="8356600" y="3213100"/>
          <p14:tracePt t="261162" x="8356600" y="3206750"/>
          <p14:tracePt t="261179" x="8350250" y="3206750"/>
          <p14:tracePt t="261196" x="8337550" y="3200400"/>
          <p14:tracePt t="261212" x="8337550" y="3206750"/>
          <p14:tracePt t="261229" x="8356600" y="3238500"/>
          <p14:tracePt t="261245" x="8413750" y="3302000"/>
          <p14:tracePt t="261264" x="8464550" y="3352800"/>
          <p14:tracePt t="261279" x="8470900" y="3390900"/>
          <p14:tracePt t="261295" x="8470900" y="3409950"/>
          <p14:tracePt t="261312" x="8445500" y="3422650"/>
          <p14:tracePt t="261329" x="8388350" y="3435350"/>
          <p14:tracePt t="261345" x="8324850" y="3441700"/>
          <p14:tracePt t="261362" x="8235950" y="3448050"/>
          <p14:tracePt t="261379" x="8140700" y="3467100"/>
          <p14:tracePt t="261395" x="8051800" y="3479800"/>
          <p14:tracePt t="261413" x="7937500" y="3492500"/>
          <p14:tracePt t="261429" x="7854950" y="3498850"/>
          <p14:tracePt t="261445" x="7785100" y="3505200"/>
          <p14:tracePt t="261463" x="7708900" y="3511550"/>
          <p14:tracePt t="261480" x="7600950" y="3517900"/>
          <p14:tracePt t="261495" x="7518400" y="3524250"/>
          <p14:tracePt t="261512" x="7442200" y="3524250"/>
          <p14:tracePt t="261513" x="7391400" y="3524250"/>
          <p14:tracePt t="261530" x="7327900" y="3524250"/>
          <p14:tracePt t="261546" x="7289800" y="3530600"/>
          <p14:tracePt t="261562" x="7277100" y="3530600"/>
          <p14:tracePt t="261604" x="7277100" y="3536950"/>
          <p14:tracePt t="261613" x="7277100" y="3543300"/>
          <p14:tracePt t="261629" x="7277100" y="3556000"/>
          <p14:tracePt t="261645" x="7251700" y="3575050"/>
          <p14:tracePt t="261662" x="7219950" y="3600450"/>
          <p14:tracePt t="261679" x="7188200" y="3619500"/>
          <p14:tracePt t="261695" x="7131050" y="3638550"/>
          <p14:tracePt t="261713" x="7092950" y="3651250"/>
          <p14:tracePt t="261729" x="7086600" y="3657600"/>
          <p14:tracePt t="261792" x="7092950" y="3657600"/>
          <p14:tracePt t="261808" x="7099300" y="3657600"/>
          <p14:tracePt t="261830" x="7118350" y="3657600"/>
          <p14:tracePt t="261846" x="7143750" y="3663950"/>
          <p14:tracePt t="261862" x="7162800" y="3670300"/>
          <p14:tracePt t="261880" x="7162800" y="3676650"/>
          <p14:tracePt t="261939" x="7150100" y="3676650"/>
          <p14:tracePt t="261947" x="7131050" y="3676650"/>
          <p14:tracePt t="261962" x="7080250" y="3676650"/>
          <p14:tracePt t="261981" x="7016750" y="3676650"/>
          <p14:tracePt t="261996" x="6940550" y="3676650"/>
          <p14:tracePt t="262013" x="6870700" y="3676650"/>
          <p14:tracePt t="262029" x="6813550" y="3676650"/>
          <p14:tracePt t="262048" x="6769100" y="3676650"/>
          <p14:tracePt t="262065" x="6718300" y="3670300"/>
          <p14:tracePt t="262082" x="6705600" y="3663950"/>
          <p14:tracePt t="262096" x="6705600" y="3651250"/>
          <p14:tracePt t="262113" x="6718300" y="3644900"/>
          <p14:tracePt t="262130" x="6781800" y="3638550"/>
          <p14:tracePt t="262146" x="6845300" y="3638550"/>
          <p14:tracePt t="262163" x="6927850" y="3638550"/>
          <p14:tracePt t="262180" x="6959600" y="3638550"/>
          <p14:tracePt t="262196" x="6978650" y="3638550"/>
          <p14:tracePt t="262214" x="6991350" y="3638550"/>
          <p14:tracePt t="262231" x="7010400" y="3638550"/>
          <p14:tracePt t="262247" x="7061200" y="3638550"/>
          <p14:tracePt t="262263" x="7143750" y="3632200"/>
          <p14:tracePt t="262280" x="7232650" y="3613150"/>
          <p14:tracePt t="262297" x="7296150" y="3594100"/>
          <p14:tracePt t="262313" x="7334250" y="3575050"/>
          <p14:tracePt t="262330" x="7340600" y="3575050"/>
          <p14:tracePt t="262390" x="7334250" y="3575050"/>
          <p14:tracePt t="262474" x="7334250" y="3581400"/>
          <p14:tracePt t="262481" x="7334250" y="3587750"/>
          <p14:tracePt t="262496" x="7334250" y="3600450"/>
          <p14:tracePt t="262513" x="7334250" y="3606800"/>
          <p14:tracePt t="262530" x="7340600" y="3619500"/>
          <p14:tracePt t="262548" x="7346950" y="3619500"/>
          <p14:tracePt t="262610" x="7346950" y="3606800"/>
          <p14:tracePt t="262631" x="7334250" y="3575050"/>
          <p14:tracePt t="262647" x="7321550" y="3549650"/>
          <p14:tracePt t="262665" x="7321550" y="3530600"/>
          <p14:tracePt t="262683" x="7315200" y="3511550"/>
          <p14:tracePt t="262714" x="7296150" y="3505200"/>
          <p14:tracePt t="262730" x="7264400" y="3492500"/>
          <p14:tracePt t="262747" x="7213600" y="3486150"/>
          <p14:tracePt t="262764" x="7181850" y="3479800"/>
          <p14:tracePt t="262782" x="7137400" y="3473450"/>
          <p14:tracePt t="262798" x="7099300" y="3473450"/>
          <p14:tracePt t="262816" x="7023100" y="3473450"/>
          <p14:tracePt t="262830" x="6953250" y="3486150"/>
          <p14:tracePt t="262847" x="6889750" y="3492500"/>
          <p14:tracePt t="262864" x="6864350" y="3498850"/>
          <p14:tracePt t="262880" x="6845300" y="3498850"/>
          <p14:tracePt t="262896" x="6832600" y="3498850"/>
          <p14:tracePt t="262914" x="6807200" y="3498850"/>
          <p14:tracePt t="262930" x="6756400" y="3498850"/>
          <p14:tracePt t="262947" x="6711950" y="3505200"/>
          <p14:tracePt t="262963" x="6673850" y="3517900"/>
          <p14:tracePt t="262981" x="6661150" y="3530600"/>
          <p14:tracePt t="263031" x="6667500" y="3524250"/>
          <p14:tracePt t="263049" x="6680200" y="3517900"/>
          <p14:tracePt t="263064" x="6692900" y="3517900"/>
          <p14:tracePt t="263082" x="6699250" y="3517900"/>
          <p14:tracePt t="263096" x="6711950" y="3524250"/>
          <p14:tracePt t="263113" x="6743700" y="3530600"/>
          <p14:tracePt t="263130" x="6819900" y="3536950"/>
          <p14:tracePt t="263149" x="6870700" y="3536950"/>
          <p14:tracePt t="263164" x="6902450" y="3536950"/>
          <p14:tracePt t="263181" x="6915150" y="3530600"/>
          <p14:tracePt t="263199" x="6934200" y="3524250"/>
          <p14:tracePt t="263218" x="6946900" y="3517900"/>
          <p14:tracePt t="263231" x="6978650" y="3511550"/>
          <p14:tracePt t="263249" x="6997700" y="3505200"/>
          <p14:tracePt t="263263" x="7042150" y="3492500"/>
          <p14:tracePt t="263281" x="7086600" y="3486150"/>
          <p14:tracePt t="263298" x="7105650" y="3473450"/>
          <p14:tracePt t="263315" x="7124700" y="3460750"/>
          <p14:tracePt t="263331" x="7131050" y="3448050"/>
          <p14:tracePt t="263347" x="7124700" y="3422650"/>
          <p14:tracePt t="263365" x="7080250" y="3378200"/>
          <p14:tracePt t="263381" x="7035800" y="3346450"/>
          <p14:tracePt t="263397" x="6985000" y="3321050"/>
          <p14:tracePt t="263414" x="6953250" y="3308350"/>
          <p14:tracePt t="263430" x="6915150" y="3289300"/>
          <p14:tracePt t="263447" x="6883400" y="3282950"/>
          <p14:tracePt t="263464" x="6838950" y="3270250"/>
          <p14:tracePt t="263481" x="6800850" y="3263900"/>
          <p14:tracePt t="263498" x="6756400" y="3257550"/>
          <p14:tracePt t="263514" x="6711950" y="3257550"/>
          <p14:tracePt t="263531" x="6673850" y="3270250"/>
          <p14:tracePt t="263548" x="6661150" y="3282950"/>
          <p14:tracePt t="263598" x="6661150" y="3289300"/>
          <p14:tracePt t="263613" x="6661150" y="3308350"/>
          <p14:tracePt t="263630" x="6661150" y="3333750"/>
          <p14:tracePt t="263647" x="6667500" y="3346450"/>
          <p14:tracePt t="263664" x="6680200" y="3365500"/>
          <p14:tracePt t="263681" x="6680200" y="3378200"/>
          <p14:tracePt t="263700" x="6692900" y="3384550"/>
          <p14:tracePt t="263717" x="6705600" y="3397250"/>
          <p14:tracePt t="263734" x="6750050" y="3422650"/>
          <p14:tracePt t="263751" x="6788150" y="3435350"/>
          <p14:tracePt t="263753" x="6838950" y="3448050"/>
          <p14:tracePt t="263767" x="6883400" y="3454400"/>
          <p14:tracePt t="263784" x="6915150" y="3460750"/>
          <p14:tracePt t="263801" x="6934200" y="3460750"/>
          <p14:tracePt t="263817" x="6940550" y="3460750"/>
          <p14:tracePt t="263865" x="6946900" y="3460750"/>
          <p14:tracePt t="263880" x="6953250" y="3460750"/>
          <p14:tracePt t="263888" x="6959600" y="3454400"/>
          <p14:tracePt t="263898" x="6972300" y="3454400"/>
          <p14:tracePt t="263914" x="7004050" y="3448050"/>
          <p14:tracePt t="263931" x="7023100" y="3448050"/>
          <p14:tracePt t="263947" x="7042150" y="3441700"/>
          <p14:tracePt t="263964" x="7073900" y="3441700"/>
          <p14:tracePt t="263981" x="7092950" y="3441700"/>
          <p14:tracePt t="263998" x="7112000" y="3448050"/>
          <p14:tracePt t="264014" x="7131050" y="3448050"/>
          <p14:tracePt t="264031" x="7143750" y="3448050"/>
          <p14:tracePt t="264047" x="7156450" y="3448050"/>
          <p14:tracePt t="264066" x="7188200" y="3448050"/>
          <p14:tracePt t="264080" x="7232650" y="3448050"/>
          <p14:tracePt t="264098" x="7270750" y="3441700"/>
          <p14:tracePt t="264116" x="7334250" y="3441700"/>
          <p14:tracePt t="264131" x="7378700" y="3441700"/>
          <p14:tracePt t="264148" x="7410450" y="3435350"/>
          <p14:tracePt t="264164" x="7416800" y="3429000"/>
          <p14:tracePt t="264197" x="7416800" y="3422650"/>
          <p14:tracePt t="264215" x="7397750" y="3403600"/>
          <p14:tracePt t="264231" x="7372350" y="3384550"/>
          <p14:tracePt t="264248" x="7346950" y="3371850"/>
          <p14:tracePt t="264264" x="7315200" y="3346450"/>
          <p14:tracePt t="264282" x="7277100" y="3321050"/>
          <p14:tracePt t="264298" x="7232650" y="3302000"/>
          <p14:tracePt t="264316" x="7219950" y="3295650"/>
          <p14:tracePt t="264318" x="7200900" y="3289300"/>
          <p14:tracePt t="264332" x="7194550" y="3289300"/>
          <p14:tracePt t="264347" x="7188200" y="3289300"/>
          <p14:tracePt t="264382" x="7181850" y="3295650"/>
          <p14:tracePt t="264415" x="7175500" y="3295650"/>
          <p14:tracePt t="264431" x="7169150" y="3295650"/>
          <p14:tracePt t="264450" x="7156450" y="3295650"/>
          <p14:tracePt t="264465" x="7118350" y="3295650"/>
          <p14:tracePt t="264483" x="7086600" y="3295650"/>
          <p14:tracePt t="264500" x="7029450" y="3295650"/>
          <p14:tracePt t="264515" x="6959600" y="3295650"/>
          <p14:tracePt t="264536" x="6927850" y="3295650"/>
          <p14:tracePt t="264549" x="6908800" y="3295650"/>
          <p14:tracePt t="264566" x="6889750" y="3295650"/>
          <p14:tracePt t="264582" x="6864350" y="3289300"/>
          <p14:tracePt t="264599" x="6838950" y="3282950"/>
          <p14:tracePt t="264615" x="6794500" y="3282950"/>
          <p14:tracePt t="264631" x="6743700" y="3282950"/>
          <p14:tracePt t="264649" x="6711950" y="3282950"/>
          <p14:tracePt t="264664" x="6673850" y="3282950"/>
          <p14:tracePt t="264682" x="6654800" y="3282950"/>
          <p14:tracePt t="264699" x="6648450" y="3276600"/>
          <p14:tracePt t="264717" x="6635750" y="3276600"/>
          <p14:tracePt t="264732" x="6629400" y="3276600"/>
          <p14:tracePt t="264748" x="6610350" y="3276600"/>
          <p14:tracePt t="264765" x="6578600" y="3282950"/>
          <p14:tracePt t="264783" x="6546850" y="3289300"/>
          <p14:tracePt t="264822" x="6546850" y="3295650"/>
          <p14:tracePt t="264833" x="6546850" y="3302000"/>
          <p14:tracePt t="264849" x="6546850" y="3321050"/>
          <p14:tracePt t="264868" x="6546850" y="3352800"/>
          <p14:tracePt t="264882" x="6559550" y="3371850"/>
          <p14:tracePt t="264898" x="6572250" y="3384550"/>
          <p14:tracePt t="264941" x="6578600" y="3390900"/>
          <p14:tracePt t="264949" x="6584950" y="3390900"/>
          <p14:tracePt t="264966" x="6597650" y="3403600"/>
          <p14:tracePt t="264983" x="6623050" y="3422650"/>
          <p14:tracePt t="265000" x="6667500" y="3448050"/>
          <p14:tracePt t="265015" x="6724650" y="3479800"/>
          <p14:tracePt t="265032" x="6762750" y="3492500"/>
          <p14:tracePt t="265049" x="6781800" y="3505200"/>
          <p14:tracePt t="265066" x="6788150" y="3505200"/>
          <p14:tracePt t="265116" x="6794500" y="3505200"/>
          <p14:tracePt t="265133" x="6807200" y="3505200"/>
          <p14:tracePt t="265149" x="6826250" y="3505200"/>
          <p14:tracePt t="265165" x="6864350" y="3505200"/>
          <p14:tracePt t="265183" x="6889750" y="3505200"/>
          <p14:tracePt t="265199" x="6908800" y="3505200"/>
          <p14:tracePt t="265217" x="6921500" y="3505200"/>
          <p14:tracePt t="265232" x="6927850" y="3505200"/>
          <p14:tracePt t="265249" x="6953250" y="3505200"/>
          <p14:tracePt t="265266" x="7048500" y="3486150"/>
          <p14:tracePt t="265283" x="7150100" y="3486150"/>
          <p14:tracePt t="265299" x="7245350" y="3486150"/>
          <p14:tracePt t="265316" x="7334250" y="3492500"/>
          <p14:tracePt t="265335" x="7391400" y="3498850"/>
          <p14:tracePt t="265352" x="7416800" y="3498850"/>
          <p14:tracePt t="265365" x="7423150" y="3498850"/>
          <p14:tracePt t="265403" x="7429500" y="3498850"/>
          <p14:tracePt t="265433" x="7454900" y="3498850"/>
          <p14:tracePt t="265449" x="7473950" y="3505200"/>
          <p14:tracePt t="265466" x="7505700" y="3517900"/>
          <p14:tracePt t="265482" x="7556500" y="3536950"/>
          <p14:tracePt t="265500" x="7594600" y="3556000"/>
          <p14:tracePt t="265516" x="7607300" y="3556000"/>
          <p14:tracePt t="265532" x="7664450" y="3581400"/>
          <p14:tracePt t="265549" x="7715250" y="3594100"/>
          <p14:tracePt t="265565" x="7759700" y="3594100"/>
          <p14:tracePt t="265583" x="7804150" y="3587750"/>
          <p14:tracePt t="265599" x="7848600" y="3556000"/>
          <p14:tracePt t="265616" x="7886700" y="3517900"/>
          <p14:tracePt t="265632" x="7931150" y="3479800"/>
          <p14:tracePt t="265650" x="7975600" y="3448050"/>
          <p14:tracePt t="265669" x="8147050" y="3359150"/>
          <p14:tracePt t="265683" x="8216900" y="3321050"/>
          <p14:tracePt t="265700" x="8426450" y="3117850"/>
          <p14:tracePt t="265716" x="8483600" y="3016250"/>
          <p14:tracePt t="265733" x="8616950" y="2628900"/>
          <p14:tracePt t="265751" x="8693150" y="2343150"/>
          <p14:tracePt t="265767" x="8750300" y="2139950"/>
          <p14:tracePt t="265785" x="8851900" y="1917700"/>
          <p14:tracePt t="265799" x="8921750" y="1778000"/>
          <p14:tracePt t="265816" x="8997950" y="1625600"/>
          <p14:tracePt t="265833" x="9036050" y="1530350"/>
          <p14:tracePt t="265851" x="9048750" y="1498600"/>
          <p14:tracePt t="265865" x="9055100" y="1492250"/>
          <p14:tracePt t="265883" x="9061450" y="1485900"/>
          <p14:tracePt t="265900" x="9093200" y="1485900"/>
          <p14:tracePt t="265916" x="9163050" y="1479550"/>
          <p14:tracePt t="265917" x="9201150" y="1473200"/>
          <p14:tracePt t="265933" x="9245600" y="1466850"/>
          <p14:tracePt t="265935" x="9296400" y="1460500"/>
          <p14:tracePt t="265949" x="9340850" y="1454150"/>
          <p14:tracePt t="265966" x="9429750" y="1447800"/>
          <p14:tracePt t="265983" x="9467850" y="1447800"/>
          <p14:tracePt t="266000" x="9486900" y="1447800"/>
          <p14:tracePt t="266017" x="9512300" y="1447800"/>
          <p14:tracePt t="266034" x="9588500" y="1447800"/>
          <p14:tracePt t="266051" x="9677400" y="1416050"/>
          <p14:tracePt t="266066" x="9779000" y="1365250"/>
          <p14:tracePt t="266085" x="9842500" y="1320800"/>
          <p14:tracePt t="266101" x="9861550" y="1289050"/>
          <p14:tracePt t="266117" x="9867900" y="1282700"/>
          <p14:tracePt t="266183" x="9848850" y="1270000"/>
          <p14:tracePt t="266200" x="9766300" y="1219200"/>
          <p14:tracePt t="266219" x="9677400" y="1193800"/>
          <p14:tracePt t="266232" x="9582150" y="1174750"/>
          <p14:tracePt t="266250" x="9474200" y="1174750"/>
          <p14:tracePt t="266266" x="9372600" y="1174750"/>
          <p14:tracePt t="266285" x="9290050" y="1200150"/>
          <p14:tracePt t="266300" x="9232900" y="1219200"/>
          <p14:tracePt t="266317" x="9207500" y="1231900"/>
          <p14:tracePt t="266333" x="9175750" y="1238250"/>
          <p14:tracePt t="266350" x="9137650" y="1238250"/>
          <p14:tracePt t="266366" x="9067800" y="1250950"/>
          <p14:tracePt t="266384" x="8991600" y="1289050"/>
          <p14:tracePt t="266401" x="8940800" y="1333500"/>
          <p14:tracePt t="266401" x="8915400" y="1371600"/>
          <p14:tracePt t="266417" x="8896350" y="1409700"/>
          <p14:tracePt t="266418" x="8890000" y="1447800"/>
          <p14:tracePt t="266433" x="8890000" y="1498600"/>
          <p14:tracePt t="266450" x="8890000" y="1536700"/>
          <p14:tracePt t="266451" x="8890000" y="1555750"/>
          <p14:tracePt t="266466" x="8928100" y="1651000"/>
          <p14:tracePt t="266483" x="8972550" y="1739900"/>
          <p14:tracePt t="266502" x="9029700" y="1816100"/>
          <p14:tracePt t="266519" x="9080500" y="1873250"/>
          <p14:tracePt t="266533" x="9118600" y="1924050"/>
          <p14:tracePt t="266550" x="9169400" y="1962150"/>
          <p14:tracePt t="266567" x="9226550" y="2000250"/>
          <p14:tracePt t="266583" x="9264650" y="2019300"/>
          <p14:tracePt t="266599" x="9321800" y="2019300"/>
          <p14:tracePt t="266617" x="9328150" y="2006600"/>
          <p14:tracePt t="266635" x="9271000" y="1955800"/>
          <p14:tracePt t="266650" x="9251950" y="1905000"/>
          <p14:tracePt t="266667" x="9251950" y="1892300"/>
          <p14:tracePt t="296214" x="9245600" y="1892300"/>
          <p14:tracePt t="296241" x="9182100" y="1885950"/>
          <p14:tracePt t="296258" x="9124950" y="1892300"/>
          <p14:tracePt t="296276" x="9093200" y="1911350"/>
          <p14:tracePt t="296294" x="9074150" y="1911350"/>
          <p14:tracePt t="296484" x="9074150" y="1917700"/>
          <p14:tracePt t="296497" x="9086850" y="1924050"/>
          <p14:tracePt t="296509" x="9169400" y="2051050"/>
          <p14:tracePt t="296525" x="9264650" y="2254250"/>
          <p14:tracePt t="296542" x="9328150" y="2520950"/>
          <p14:tracePt t="296558" x="9309100" y="2781300"/>
          <p14:tracePt t="296575" x="9239250" y="2946400"/>
          <p14:tracePt t="296592" x="9131300" y="3117850"/>
          <p14:tracePt t="296609" x="9055100" y="3206750"/>
          <p14:tracePt t="296627" x="8997950" y="3282950"/>
          <p14:tracePt t="296645" x="8959850" y="3340100"/>
          <p14:tracePt t="296661" x="8896350" y="3409950"/>
          <p14:tracePt t="296675" x="8807450" y="3460750"/>
          <p14:tracePt t="296692" x="8743950" y="3492500"/>
          <p14:tracePt t="296709" x="8705850" y="3511550"/>
          <p14:tracePt t="296750" x="8712200" y="3511550"/>
          <p14:tracePt t="296759" x="8718550" y="3511550"/>
          <p14:tracePt t="296776" x="8737600" y="3505200"/>
          <p14:tracePt t="296792" x="8750300" y="3505200"/>
          <p14:tracePt t="296809" x="8763000" y="3505200"/>
          <p14:tracePt t="296826" x="8763000" y="3517900"/>
          <p14:tracePt t="296842" x="8769350" y="3530600"/>
          <p14:tracePt t="296861" x="8775700" y="3536950"/>
          <p14:tracePt t="296878" x="8788400" y="3536950"/>
          <p14:tracePt t="296892" x="8820150" y="3543300"/>
          <p14:tracePt t="296908" x="8870950" y="3549650"/>
          <p14:tracePt t="296910" x="8896350" y="3556000"/>
          <p14:tracePt t="296926" x="8909050" y="3562350"/>
          <p14:tracePt t="296942" x="8921750" y="3568700"/>
          <p14:tracePt t="296944" x="8928100" y="3568700"/>
          <p14:tracePt t="296959" x="8928100" y="3575050"/>
          <p14:tracePt t="296976" x="8934450" y="3581400"/>
          <p14:tracePt t="297025" x="8940800" y="3581400"/>
          <p14:tracePt t="297121" x="8940800" y="3587750"/>
          <p14:tracePt t="297136" x="8947150" y="3587750"/>
          <p14:tracePt t="297179" x="8947150" y="3581400"/>
          <p14:tracePt t="297185" x="8953500" y="3581400"/>
          <p14:tracePt t="297195" x="8959850" y="3575050"/>
          <p14:tracePt t="297209" x="8959850" y="3568700"/>
          <p14:tracePt t="297225" x="8972550" y="3562350"/>
          <p14:tracePt t="297244" x="8991600" y="3549650"/>
          <p14:tracePt t="297266" x="8997950" y="3543300"/>
          <p14:tracePt t="297275" x="8997950" y="3536950"/>
          <p14:tracePt t="297309" x="8997950" y="3530600"/>
          <p14:tracePt t="297358" x="9004300" y="3530600"/>
          <p14:tracePt t="297376" x="9036050" y="3536950"/>
          <p14:tracePt t="297392" x="9086850" y="3543300"/>
          <p14:tracePt t="297410" x="9137650" y="3556000"/>
          <p14:tracePt t="297520" x="9137650" y="3549650"/>
          <p14:tracePt t="297528" x="9137650" y="3543300"/>
          <p14:tracePt t="297536" x="9131300" y="3543300"/>
          <p14:tracePt t="297544" x="9118600" y="3536950"/>
          <p14:tracePt t="297559" x="9112250" y="3536950"/>
          <p14:tracePt t="297594" x="9105900" y="3543300"/>
          <p14:tracePt t="297611" x="9086850" y="3562350"/>
          <p14:tracePt t="297626" x="9061450" y="3594100"/>
          <p14:tracePt t="297642" x="9036050" y="3625850"/>
          <p14:tracePt t="297659" x="9023350" y="3644900"/>
          <p14:tracePt t="297678" x="9017000" y="3644900"/>
          <p14:tracePt t="297727" x="9017000" y="3651250"/>
          <p14:tracePt t="297732" x="9017000" y="3657600"/>
          <p14:tracePt t="297745" x="9017000" y="3683000"/>
          <p14:tracePt t="297759" x="9029700" y="3721100"/>
          <p14:tracePt t="297777" x="9055100" y="3765550"/>
          <p14:tracePt t="297793" x="9080500" y="3810000"/>
          <p14:tracePt t="297810" x="9093200" y="3841750"/>
          <p14:tracePt t="297826" x="9099550" y="3873500"/>
          <p14:tracePt t="297842" x="9080500" y="3898900"/>
          <p14:tracePt t="297860" x="9055100" y="3911600"/>
          <p14:tracePt t="297877" x="9042400" y="3924300"/>
          <p14:tracePt t="297877" x="9036050" y="3930650"/>
          <p14:tracePt t="297893" x="9036050" y="3937000"/>
          <p14:tracePt t="297894" x="9029700" y="3937000"/>
          <p14:tracePt t="297910" x="9017000" y="3943350"/>
          <p14:tracePt t="297927" x="9004300" y="3949700"/>
          <p14:tracePt t="297943" x="8978900" y="3962400"/>
          <p14:tracePt t="297959" x="8966200" y="3968750"/>
          <p14:tracePt t="297976" x="8947150" y="3987800"/>
          <p14:tracePt t="297993" x="8928100" y="3987800"/>
          <p14:tracePt t="298009" x="8902700" y="3987800"/>
          <p14:tracePt t="298026" x="8877300" y="3987800"/>
          <p14:tracePt t="298043" x="8864600" y="3981450"/>
          <p14:tracePt t="298060" x="8858250" y="3981450"/>
          <p14:tracePt t="298076" x="8858250" y="3987800"/>
          <p14:tracePt t="298092" x="8864600" y="3987800"/>
          <p14:tracePt t="298110" x="8877300" y="3994150"/>
          <p14:tracePt t="298126" x="8896350" y="3981450"/>
          <p14:tracePt t="298143" x="8902700" y="3956050"/>
          <p14:tracePt t="298159" x="8902700" y="3943350"/>
          <p14:tracePt t="298176" x="8890000" y="3892550"/>
          <p14:tracePt t="298193" x="8909050" y="3854450"/>
          <p14:tracePt t="298210" x="8940800" y="3822700"/>
          <p14:tracePt t="298227" x="9010650" y="3790950"/>
          <p14:tracePt t="298243" x="9124950" y="3759200"/>
          <p14:tracePt t="298260" x="9226550" y="3733800"/>
          <p14:tracePt t="298277" x="9347200" y="3695700"/>
          <p14:tracePt t="298293" x="9467850" y="3644900"/>
          <p14:tracePt t="298310" x="9575800" y="3587750"/>
          <p14:tracePt t="298327" x="9740900" y="3511550"/>
          <p14:tracePt t="298344" x="9899650" y="3448050"/>
          <p14:tracePt t="298359" x="10096500" y="3384550"/>
          <p14:tracePt t="298376" x="10293350" y="3346450"/>
          <p14:tracePt t="298395" x="10534650" y="3314700"/>
          <p14:tracePt t="298410" x="10668000" y="3302000"/>
          <p14:tracePt t="298426" x="10731500" y="3289300"/>
          <p14:tracePt t="298443" x="10756900" y="3282950"/>
          <p14:tracePt t="298460" x="10763250" y="3276600"/>
          <p14:tracePt t="298476" x="10769600" y="3270250"/>
          <p14:tracePt t="298493" x="10788650" y="3263900"/>
          <p14:tracePt t="298511" x="10807700" y="3257550"/>
          <p14:tracePt t="298527" x="10833100" y="3257550"/>
          <p14:tracePt t="298544" x="10864850" y="3257550"/>
          <p14:tracePt t="298560" x="10902950" y="3257550"/>
          <p14:tracePt t="298578" x="10941050" y="3263900"/>
          <p14:tracePt t="298594" x="10960100" y="3263900"/>
          <p14:tracePt t="298596" x="10991850" y="3270250"/>
          <p14:tracePt t="298612" x="11010900" y="3276600"/>
          <p14:tracePt t="298626" x="11125200" y="3321050"/>
          <p14:tracePt t="298643" x="11233150" y="3359150"/>
          <p14:tracePt t="298660" x="11430000" y="3422650"/>
          <p14:tracePt t="298679" x="11582400" y="3467100"/>
          <p14:tracePt t="298694" x="11684000" y="3479800"/>
          <p14:tracePt t="298711" x="11760200" y="3486150"/>
          <p14:tracePt t="298727" x="11791950" y="3486150"/>
          <p14:tracePt t="298744" x="11842750" y="3467100"/>
          <p14:tracePt t="298761" x="11887200" y="3441700"/>
          <p14:tracePt t="298777" x="11938000" y="3403600"/>
          <p14:tracePt t="298799" x="12001500" y="3327400"/>
          <p14:tracePt t="298811" x="12014200" y="3314700"/>
          <p14:tracePt t="298827" x="12033250" y="3282950"/>
          <p14:tracePt t="298844" x="12033250" y="3244850"/>
          <p14:tracePt t="298861" x="12026900" y="3232150"/>
          <p14:tracePt t="298877" x="12001500" y="3213100"/>
          <p14:tracePt t="298894" x="11931650" y="3194050"/>
          <p14:tracePt t="298910" x="11868150" y="3175000"/>
          <p14:tracePt t="298929" x="11791950" y="3155950"/>
          <p14:tracePt t="298947" x="11741150" y="3143250"/>
          <p14:tracePt t="298960" x="11664950" y="3130550"/>
          <p14:tracePt t="298979" x="11588750" y="3124200"/>
          <p14:tracePt t="298996" x="11518900" y="3117850"/>
          <p14:tracePt t="299013" x="11436350" y="3117850"/>
          <p14:tracePt t="299027" x="11372850" y="3111500"/>
          <p14:tracePt t="299048" x="11201400" y="3105150"/>
          <p14:tracePt t="299062" x="11118850" y="3105150"/>
          <p14:tracePt t="299079" x="11087100" y="3105150"/>
          <p14:tracePt t="299093" x="11061700" y="3105150"/>
          <p14:tracePt t="299112" x="11010900" y="3105150"/>
          <p14:tracePt t="299127" x="10966450" y="3111500"/>
          <p14:tracePt t="299146" x="10922000" y="3117850"/>
          <p14:tracePt t="299160" x="10890250" y="3130550"/>
          <p14:tracePt t="299177" x="10845800" y="3143250"/>
          <p14:tracePt t="299194" x="10826750" y="3149600"/>
          <p14:tracePt t="299211" x="10801350" y="3162300"/>
          <p14:tracePt t="299227" x="10788650" y="3168650"/>
          <p14:tracePt t="299244" x="10775950" y="3181350"/>
          <p14:tracePt t="299263" x="10769600" y="3200400"/>
          <p14:tracePt t="299279" x="10763250" y="3238500"/>
          <p14:tracePt t="299295" x="10763250" y="3270250"/>
          <p14:tracePt t="299299" x="10769600" y="3295650"/>
          <p14:tracePt t="299313" x="10814050" y="3352800"/>
          <p14:tracePt t="299327" x="10833100" y="3371850"/>
          <p14:tracePt t="299345" x="10864850" y="3403600"/>
          <p14:tracePt t="299360" x="10928350" y="3435350"/>
          <p14:tracePt t="299377" x="10966450" y="3441700"/>
          <p14:tracePt t="299394" x="11023600" y="3448050"/>
          <p14:tracePt t="299411" x="11093450" y="3454400"/>
          <p14:tracePt t="299428" x="11182350" y="3460750"/>
          <p14:tracePt t="299443" x="11360150" y="3473450"/>
          <p14:tracePt t="299461" x="11537950" y="3492500"/>
          <p14:tracePt t="299478" x="11703050" y="3498850"/>
          <p14:tracePt t="299495" x="11811000" y="3498850"/>
          <p14:tracePt t="299511" x="11893550" y="3486150"/>
          <p14:tracePt t="299528" x="11938000" y="3473450"/>
          <p14:tracePt t="299544" x="11976100" y="3441700"/>
          <p14:tracePt t="299561" x="11988800" y="3416300"/>
          <p14:tracePt t="299577" x="11988800" y="3359150"/>
          <p14:tracePt t="299594" x="11976100" y="3333750"/>
          <p14:tracePt t="299611" x="11963400" y="3289300"/>
          <p14:tracePt t="299627" x="11957050" y="3270250"/>
          <p14:tracePt t="299643" x="11950700" y="3251200"/>
          <p14:tracePt t="299660" x="11931650" y="3238500"/>
          <p14:tracePt t="299678" x="11893550" y="3232150"/>
          <p14:tracePt t="299694" x="11855450" y="3219450"/>
          <p14:tracePt t="299710" x="11791950" y="3213100"/>
          <p14:tracePt t="299728" x="11728450" y="3200400"/>
          <p14:tracePt t="299744" x="11639550" y="3194050"/>
          <p14:tracePt t="299761" x="11569700" y="3194050"/>
          <p14:tracePt t="299778" x="11474450" y="3194050"/>
          <p14:tracePt t="299795" x="11410950" y="3187700"/>
          <p14:tracePt t="299795" x="11366500" y="3181350"/>
          <p14:tracePt t="299811" x="11334750" y="3181350"/>
          <p14:tracePt t="299828" x="11264900" y="3168650"/>
          <p14:tracePt t="299845" x="11233150" y="3168650"/>
          <p14:tracePt t="299861" x="11201400" y="3168650"/>
          <p14:tracePt t="299878" x="11176000" y="3168650"/>
          <p14:tracePt t="299895" x="11156950" y="3168650"/>
          <p14:tracePt t="299911" x="11144250" y="3168650"/>
          <p14:tracePt t="299950" x="11137900" y="3175000"/>
          <p14:tracePt t="299961" x="11131550" y="3175000"/>
          <p14:tracePt t="299978" x="11118850" y="3187700"/>
          <p14:tracePt t="299995" x="11106150" y="3187700"/>
          <p14:tracePt t="300011" x="11087100" y="3194050"/>
          <p14:tracePt t="300027" x="11061700" y="3200400"/>
          <p14:tracePt t="300046" x="11042650" y="3200400"/>
          <p14:tracePt t="300061" x="11010900" y="3200400"/>
          <p14:tracePt t="300077" x="10979150" y="3200400"/>
          <p14:tracePt t="300094" x="10909300" y="3206750"/>
          <p14:tracePt t="300113" x="10845800" y="3213100"/>
          <p14:tracePt t="300128" x="10801350" y="3225800"/>
          <p14:tracePt t="300145" x="10737850" y="3232150"/>
          <p14:tracePt t="300161" x="10706100" y="3238500"/>
          <p14:tracePt t="300178" x="10680700" y="3257550"/>
          <p14:tracePt t="300196" x="10668000" y="3270250"/>
          <p14:tracePt t="300212" x="10655300" y="3302000"/>
          <p14:tracePt t="300228" x="10629900" y="3352800"/>
          <p14:tracePt t="300247" x="10579100" y="3409950"/>
          <p14:tracePt t="300262" x="10553700" y="3429000"/>
          <p14:tracePt t="300278" x="10458450" y="3486150"/>
          <p14:tracePt t="300296" x="10401300" y="3517900"/>
          <p14:tracePt t="300311" x="10337800" y="3549650"/>
          <p14:tracePt t="300328" x="10318750" y="3562350"/>
          <p14:tracePt t="300345" x="10318750" y="3568700"/>
          <p14:tracePt t="300361" x="10318750" y="3581400"/>
          <p14:tracePt t="300378" x="10318750" y="3594100"/>
          <p14:tracePt t="300395" x="10325100" y="3619500"/>
          <p14:tracePt t="300411" x="10337800" y="3638550"/>
          <p14:tracePt t="300431" x="10356850" y="3651250"/>
          <p14:tracePt t="300448" x="10375900" y="3657600"/>
          <p14:tracePt t="300465" x="10394950" y="3657600"/>
          <p14:tracePt t="300481" x="10414000" y="3657600"/>
          <p14:tracePt t="300498" x="10420350" y="3657600"/>
          <p14:tracePt t="300514" x="10433050" y="3651250"/>
          <p14:tracePt t="300528" x="10464800" y="3651250"/>
          <p14:tracePt t="300545" x="10515600" y="3657600"/>
          <p14:tracePt t="300561" x="10534650" y="3663950"/>
          <p14:tracePt t="300578" x="10629900" y="3683000"/>
          <p14:tracePt t="300597" x="10699750" y="3695700"/>
          <p14:tracePt t="300611" x="10706100" y="3695700"/>
          <p14:tracePt t="300706" x="10712450" y="3695700"/>
          <p14:tracePt t="300722" x="10718800" y="3695700"/>
          <p14:tracePt t="300769" x="10725150" y="3695700"/>
          <p14:tracePt t="300783" x="10725150" y="3689350"/>
          <p14:tracePt t="300795" x="10731500" y="3683000"/>
          <p14:tracePt t="300812" x="10731500" y="3676650"/>
          <p14:tracePt t="300828" x="10744200" y="3670300"/>
          <p14:tracePt t="300845" x="10750550" y="3663950"/>
          <p14:tracePt t="300864" x="10763250" y="3651250"/>
          <p14:tracePt t="300896" x="10763250" y="3644900"/>
          <p14:tracePt t="300952" x="10769600" y="3644900"/>
          <p14:tracePt t="300961" x="10769600" y="3638550"/>
          <p14:tracePt t="300979" x="10775950" y="3632200"/>
          <p14:tracePt t="300998" x="10782300" y="3632200"/>
          <p14:tracePt t="301015" x="10782300" y="3625850"/>
          <p14:tracePt t="301029" x="10788650" y="3625850"/>
          <p14:tracePt t="301070" x="10782300" y="3625850"/>
          <p14:tracePt t="301080" x="10775950" y="3625850"/>
          <p14:tracePt t="301587" x="10782300" y="3625850"/>
          <p14:tracePt t="301593" x="10788650" y="3625850"/>
          <p14:tracePt t="301600" x="10795000" y="3625850"/>
          <p14:tracePt t="301615" x="10801350" y="3625850"/>
          <p14:tracePt t="301629" x="10826750" y="3625850"/>
          <p14:tracePt t="301646" x="10877550" y="3625850"/>
          <p14:tracePt t="301665" x="10947400" y="3625850"/>
          <p14:tracePt t="301679" x="11029950" y="3619500"/>
          <p14:tracePt t="301696" x="11093450" y="3613150"/>
          <p14:tracePt t="301713" x="11118850" y="3606800"/>
          <p14:tracePt t="301731" x="11125200" y="3600450"/>
          <p14:tracePt t="301787" x="11125200" y="3594100"/>
          <p14:tracePt t="301796" x="11125200" y="3587750"/>
          <p14:tracePt t="301812" x="11131550" y="3575050"/>
          <p14:tracePt t="301829" x="11131550" y="3549650"/>
          <p14:tracePt t="301846" x="11137900" y="3524250"/>
          <p14:tracePt t="301863" x="11137900" y="3492500"/>
          <p14:tracePt t="301879" x="11137900" y="3473450"/>
          <p14:tracePt t="301896" x="11137900" y="3460750"/>
          <p14:tracePt t="301915" x="11131550" y="3454400"/>
          <p14:tracePt t="301929" x="11131550" y="3448050"/>
          <p14:tracePt t="301946" x="11125200" y="3441700"/>
          <p14:tracePt t="301962" x="11112500" y="3429000"/>
          <p14:tracePt t="301980" x="11074400" y="3409950"/>
          <p14:tracePt t="301997" x="11049000" y="3397250"/>
          <p14:tracePt t="302013" x="11036300" y="3397250"/>
          <p14:tracePt t="302029" x="11004550" y="3397250"/>
          <p14:tracePt t="302046" x="10966450" y="3403600"/>
          <p14:tracePt t="302062" x="10941050" y="3409950"/>
          <p14:tracePt t="302082" x="10909300" y="3416300"/>
          <p14:tracePt t="302097" x="10890250" y="3422650"/>
          <p14:tracePt t="302115" x="10883900" y="3422650"/>
          <p14:tracePt t="302130" x="10883900" y="3429000"/>
          <p14:tracePt t="302162" x="10871200" y="3435350"/>
          <p14:tracePt t="302180" x="10801350" y="3448050"/>
          <p14:tracePt t="302198" x="10782300" y="3454400"/>
          <p14:tracePt t="302199" x="10769600" y="3454400"/>
          <p14:tracePt t="302213" x="10756900" y="3460750"/>
          <p14:tracePt t="302230" x="10693400" y="3473450"/>
          <p14:tracePt t="302246" x="10661650" y="3479800"/>
          <p14:tracePt t="302265" x="10610850" y="3492500"/>
          <p14:tracePt t="302280" x="10598150" y="3498850"/>
          <p14:tracePt t="302299" x="10585450" y="3505200"/>
          <p14:tracePt t="302331" x="10579100" y="3505200"/>
          <p14:tracePt t="302364" x="10572750" y="3511550"/>
          <p14:tracePt t="302380" x="10572750" y="3517900"/>
          <p14:tracePt t="302397" x="10566400" y="3517900"/>
          <p14:tracePt t="302413" x="10566400" y="3524250"/>
          <p14:tracePt t="307924" x="10572750" y="3524250"/>
          <p14:tracePt t="307933" x="10579100" y="3524250"/>
          <p14:tracePt t="307953" x="10623550" y="3511550"/>
          <p14:tracePt t="307968" x="10648950" y="3511550"/>
          <p14:tracePt t="307985" x="10712450" y="3530600"/>
          <p14:tracePt t="308001" x="10788650" y="3536950"/>
          <p14:tracePt t="308018" x="10839450" y="3536950"/>
          <p14:tracePt t="308035" x="10883900" y="3524250"/>
          <p14:tracePt t="308051" x="10915650" y="3505200"/>
          <p14:tracePt t="308068" x="10928350" y="3498850"/>
          <p14:tracePt t="308085" x="10941050" y="3498850"/>
          <p14:tracePt t="308101" x="10972800" y="3492500"/>
          <p14:tracePt t="308118" x="10998200" y="3486150"/>
          <p14:tracePt t="308135" x="11023600" y="3486150"/>
          <p14:tracePt t="308151" x="11042650" y="3486150"/>
          <p14:tracePt t="308168" x="11055350" y="3486150"/>
          <p14:tracePt t="308223" x="11061700" y="3486150"/>
          <p14:tracePt t="308234" x="11068050" y="3479800"/>
          <p14:tracePt t="308252" x="11080750" y="3467100"/>
          <p14:tracePt t="308269" x="11093450" y="3454400"/>
          <p14:tracePt t="308286" x="11106150" y="3441700"/>
          <p14:tracePt t="308301" x="11106150" y="3435350"/>
          <p14:tracePt t="308318" x="11106150" y="3429000"/>
          <p14:tracePt t="308353" x="11106150" y="3422650"/>
          <p14:tracePt t="308401" x="11099800" y="3422650"/>
          <p14:tracePt t="308418" x="11074400" y="3422650"/>
          <p14:tracePt t="308435" x="11029950" y="3422650"/>
          <p14:tracePt t="308452" x="10953750" y="3409950"/>
          <p14:tracePt t="308469" x="10896600" y="3403600"/>
          <p14:tracePt t="308486" x="10890250" y="3403600"/>
          <p14:tracePt t="308519" x="10890250" y="3397250"/>
          <p14:tracePt t="308535" x="10902950" y="3397250"/>
          <p14:tracePt t="308552" x="10953750" y="3409950"/>
          <p14:tracePt t="308568" x="10966450" y="3409950"/>
          <p14:tracePt t="308585" x="10972800" y="3416300"/>
          <p14:tracePt t="308602" x="10991850" y="3422650"/>
          <p14:tracePt t="308618" x="11017250" y="3435350"/>
          <p14:tracePt t="308635" x="11029950" y="3441700"/>
          <p14:tracePt t="308652" x="11049000" y="3454400"/>
          <p14:tracePt t="308669" x="11055350" y="3454400"/>
          <p14:tracePt t="308685" x="11055350" y="3460750"/>
          <p14:tracePt t="308719" x="11042650" y="3473450"/>
          <p14:tracePt t="308736" x="10998200" y="3479800"/>
          <p14:tracePt t="308752" x="10934700" y="3479800"/>
          <p14:tracePt t="308769" x="10877550" y="3479800"/>
          <p14:tracePt t="308786" x="10852150" y="3479800"/>
          <p14:tracePt t="308855" x="10845800" y="3479800"/>
          <p14:tracePt t="308917" x="10852150" y="3479800"/>
          <p14:tracePt t="308923" x="10858500" y="3479800"/>
          <p14:tracePt t="308935" x="10871200" y="3479800"/>
          <p14:tracePt t="308953" x="10896600" y="3486150"/>
          <p14:tracePt t="308969" x="10928350" y="3492500"/>
          <p14:tracePt t="308986" x="10953750" y="3505200"/>
          <p14:tracePt t="309002" x="10960100" y="3505200"/>
          <p14:tracePt t="309019" x="10998200" y="3511550"/>
          <p14:tracePt t="309036" x="11049000" y="3511550"/>
          <p14:tracePt t="309053" x="11125200" y="3511550"/>
          <p14:tracePt t="309071" x="11169650" y="3511550"/>
          <p14:tracePt t="309087" x="11195050" y="3511550"/>
          <p14:tracePt t="309104" x="11233150" y="3511550"/>
          <p14:tracePt t="309121" x="11264900" y="3511550"/>
          <p14:tracePt t="309138" x="11303000" y="3517900"/>
          <p14:tracePt t="309152" x="11360150" y="3524250"/>
          <p14:tracePt t="309171" x="11417300" y="3524250"/>
          <p14:tracePt t="309185" x="11449050" y="3524250"/>
          <p14:tracePt t="309202" x="11493500" y="3524250"/>
          <p14:tracePt t="309219" x="11525250" y="3524250"/>
          <p14:tracePt t="309235" x="11588750" y="3517900"/>
          <p14:tracePt t="309253" x="11614150" y="3511550"/>
          <p14:tracePt t="309269" x="11645900" y="3498850"/>
          <p14:tracePt t="309286" x="11652250" y="3486150"/>
          <p14:tracePt t="309303" x="11671300" y="3467100"/>
          <p14:tracePt t="309319" x="11684000" y="3448050"/>
          <p14:tracePt t="309336" x="11690350" y="3429000"/>
          <p14:tracePt t="309352" x="11690350" y="3409950"/>
          <p14:tracePt t="309369" x="11690350" y="3390900"/>
          <p14:tracePt t="309386" x="11677650" y="3378200"/>
          <p14:tracePt t="309402" x="11658600" y="3359150"/>
          <p14:tracePt t="309420" x="11614150" y="3321050"/>
          <p14:tracePt t="309436" x="11569700" y="3289300"/>
          <p14:tracePt t="309454" x="11537950" y="3263900"/>
          <p14:tracePt t="309470" x="11518900" y="3244850"/>
          <p14:tracePt t="309487" x="11493500" y="3232150"/>
          <p14:tracePt t="309502" x="11474450" y="3232150"/>
          <p14:tracePt t="309519" x="11449050" y="3232150"/>
          <p14:tracePt t="309537" x="11404600" y="3232150"/>
          <p14:tracePt t="309556" x="11353800" y="3225800"/>
          <p14:tracePt t="309569" x="11290300" y="3213100"/>
          <p14:tracePt t="309586" x="11214100" y="3194050"/>
          <p14:tracePt t="309603" x="11182350" y="3187700"/>
          <p14:tracePt t="309619" x="11176000" y="3181350"/>
          <p14:tracePt t="309652" x="11163300" y="3200400"/>
          <p14:tracePt t="309669" x="11144250" y="3232150"/>
          <p14:tracePt t="309686" x="11125200" y="3257550"/>
          <p14:tracePt t="309703" x="11080750" y="3282950"/>
          <p14:tracePt t="309722" x="11036300" y="3282950"/>
          <p14:tracePt t="309738" x="11004550" y="3282950"/>
          <p14:tracePt t="309752" x="10979150" y="3282950"/>
          <p14:tracePt t="309769" x="10960100" y="3282950"/>
          <p14:tracePt t="309786" x="10922000" y="3289300"/>
          <p14:tracePt t="309803" x="10864850" y="3302000"/>
          <p14:tracePt t="309819" x="10795000" y="3314700"/>
          <p14:tracePt t="309838" x="10731500" y="3333750"/>
          <p14:tracePt t="309853" x="10687050" y="3346450"/>
          <p14:tracePt t="309870" x="10661650" y="3359150"/>
          <p14:tracePt t="309886" x="10655300" y="3359150"/>
          <p14:tracePt t="309903" x="10655300" y="3365500"/>
          <p14:tracePt t="309936" x="10661650" y="3378200"/>
          <p14:tracePt t="309953" x="10674350" y="3403600"/>
          <p14:tracePt t="309969" x="10693400" y="3454400"/>
          <p14:tracePt t="309988" x="10706100" y="3492500"/>
          <p14:tracePt t="310003" x="10706100" y="3517900"/>
          <p14:tracePt t="310020" x="10674350" y="3549650"/>
          <p14:tracePt t="310036" x="10617200" y="3575050"/>
          <p14:tracePt t="310053" x="10490200" y="3606800"/>
          <p14:tracePt t="310055" x="10445750" y="3613150"/>
          <p14:tracePt t="310069" x="10363200" y="3625850"/>
          <p14:tracePt t="310086" x="10185400" y="3644900"/>
          <p14:tracePt t="310103" x="10071100" y="3651250"/>
          <p14:tracePt t="310121" x="9810750" y="3676650"/>
          <p14:tracePt t="310136" x="9639300" y="3683000"/>
          <p14:tracePt t="310153" x="9074150" y="3702050"/>
          <p14:tracePt t="310169" x="8629650" y="3708400"/>
          <p14:tracePt t="310187" x="8261350" y="3714750"/>
          <p14:tracePt t="310203" x="7937500" y="3714750"/>
          <p14:tracePt t="310219" x="7670800" y="3714750"/>
          <p14:tracePt t="310237" x="7480300" y="3714750"/>
          <p14:tracePt t="310254" x="7258050" y="3727450"/>
          <p14:tracePt t="310269" x="7004050" y="3740150"/>
          <p14:tracePt t="310288" x="6661150" y="3765550"/>
          <p14:tracePt t="310304" x="6559550" y="3771900"/>
          <p14:tracePt t="310320" x="6369050" y="3778250"/>
          <p14:tracePt t="310336" x="6337300" y="3778250"/>
          <p14:tracePt t="310406" x="6337300" y="3784600"/>
          <p14:tracePt t="310414" x="6337300" y="3790950"/>
          <p14:tracePt t="310423" x="6350000" y="3803650"/>
          <p14:tracePt t="310439" x="6369050" y="3816350"/>
          <p14:tracePt t="310456" x="6388100" y="3822700"/>
          <p14:tracePt t="310473" x="6413500" y="3822700"/>
          <p14:tracePt t="310489" x="6457950" y="3797300"/>
          <p14:tracePt t="310504" x="6521450" y="3771900"/>
          <p14:tracePt t="310520" x="6565900" y="3752850"/>
          <p14:tracePt t="310537" x="6578600" y="3746500"/>
          <p14:tracePt t="310553" x="6591300" y="3746500"/>
          <p14:tracePt t="310570" x="6604000" y="3740150"/>
          <p14:tracePt t="310587" x="6635750" y="3721100"/>
          <p14:tracePt t="310604" x="6648450" y="3702050"/>
          <p14:tracePt t="310620" x="6654800" y="3676650"/>
          <p14:tracePt t="310637" x="6654800" y="3651250"/>
          <p14:tracePt t="310638" x="6654800" y="3638550"/>
          <p14:tracePt t="310653" x="6648450" y="3613150"/>
          <p14:tracePt t="310670" x="6623050" y="3562350"/>
          <p14:tracePt t="310673" x="6610350" y="3549650"/>
          <p14:tracePt t="310687" x="6604000" y="3530600"/>
          <p14:tracePt t="310703" x="6578600" y="3498850"/>
          <p14:tracePt t="310721" x="6565900" y="3486150"/>
          <p14:tracePt t="310796" x="6565900" y="3479800"/>
          <p14:tracePt t="310805" x="6559550" y="3479800"/>
          <p14:tracePt t="310811" x="6553200" y="3479800"/>
          <p14:tracePt t="310838" x="6546850" y="3479800"/>
          <p14:tracePt t="310887" x="6553200" y="3492500"/>
          <p14:tracePt t="310897" x="6565900" y="3498850"/>
          <p14:tracePt t="310904" x="6572250" y="3511550"/>
          <p14:tracePt t="310920" x="6584950" y="3524250"/>
          <p14:tracePt t="310937" x="6597650" y="3543300"/>
          <p14:tracePt t="310953" x="6610350" y="3556000"/>
          <p14:tracePt t="310971" x="6629400" y="3568700"/>
          <p14:tracePt t="310990" x="6654800" y="3575050"/>
          <p14:tracePt t="311007" x="6699250" y="3581400"/>
          <p14:tracePt t="311020" x="6724650" y="3581400"/>
          <p14:tracePt t="311038" x="6788150" y="3581400"/>
          <p14:tracePt t="311055" x="6927850" y="3594100"/>
          <p14:tracePt t="311071" x="7016750" y="3606800"/>
          <p14:tracePt t="311087" x="7086600" y="3625850"/>
          <p14:tracePt t="311103" x="7150100" y="3644900"/>
          <p14:tracePt t="311120" x="7200900" y="3651250"/>
          <p14:tracePt t="311138" x="7232650" y="3651250"/>
          <p14:tracePt t="311155" x="7251700" y="3651250"/>
          <p14:tracePt t="311160" x="7258050" y="3644900"/>
          <p14:tracePt t="311170" x="7264400" y="3638550"/>
          <p14:tracePt t="311188" x="7270750" y="3625850"/>
          <p14:tracePt t="311209" x="7270750" y="3600450"/>
          <p14:tracePt t="311221" x="7264400" y="3600450"/>
          <p14:tracePt t="311237" x="7245350" y="3594100"/>
          <p14:tracePt t="311254" x="7226300" y="3587750"/>
          <p14:tracePt t="311271" x="7213600" y="3581400"/>
          <p14:tracePt t="311288" x="7207250" y="3575050"/>
          <p14:tracePt t="311304" x="7200900" y="3575050"/>
          <p14:tracePt t="311322" x="7194550" y="3556000"/>
          <p14:tracePt t="311338" x="7188200" y="3543300"/>
          <p14:tracePt t="311371" x="7175500" y="3543300"/>
          <p14:tracePt t="311387" x="7143750" y="3556000"/>
          <p14:tracePt t="311404" x="7105650" y="3568700"/>
          <p14:tracePt t="311420" x="7080250" y="3575050"/>
          <p14:tracePt t="311437" x="7067550" y="3575050"/>
          <p14:tracePt t="311471" x="7067550" y="3581400"/>
          <p14:tracePt t="311575" x="7061200" y="3581400"/>
          <p14:tracePt t="311588" x="7061200" y="3587750"/>
          <p14:tracePt t="311604" x="7054850" y="3594100"/>
          <p14:tracePt t="311621" x="7048500" y="3606800"/>
          <p14:tracePt t="311680" x="7042150" y="3606800"/>
          <p14:tracePt t="311704" x="7029450" y="3613150"/>
          <p14:tracePt t="311721" x="7016750" y="3625850"/>
          <p14:tracePt t="311740" x="6997700" y="3638550"/>
          <p14:tracePt t="311755" x="6978650" y="3651250"/>
          <p14:tracePt t="311771" x="6965950" y="3657600"/>
          <p14:tracePt t="311788" x="6953250" y="3670300"/>
          <p14:tracePt t="311999" x="6946900" y="3670300"/>
          <p14:tracePt t="312005" x="6946900" y="3676650"/>
          <p14:tracePt t="312021" x="6940550" y="3676650"/>
          <p14:tracePt t="312071" x="6934200" y="3676650"/>
          <p14:tracePt t="312146" x="6934200" y="3683000"/>
          <p14:tracePt t="312341" x="6934200" y="3676650"/>
          <p14:tracePt t="312358" x="6934200" y="3670300"/>
          <p14:tracePt t="312372" x="6940550" y="3670300"/>
          <p14:tracePt t="312388" x="6946900" y="3663950"/>
          <p14:tracePt t="312404" x="6972300" y="3644900"/>
          <p14:tracePt t="312422" x="6997700" y="3638550"/>
          <p14:tracePt t="312438" x="7016750" y="3632200"/>
          <p14:tracePt t="312456" x="7042150" y="3625850"/>
          <p14:tracePt t="312472" x="7067550" y="3613150"/>
          <p14:tracePt t="312488" x="7086600" y="3594100"/>
          <p14:tracePt t="312505" x="7105650" y="3581400"/>
          <p14:tracePt t="312522" x="7112000" y="3568700"/>
          <p14:tracePt t="312555" x="7118350" y="3568700"/>
          <p14:tracePt t="312602" x="7118350" y="3562350"/>
          <p14:tracePt t="312611" x="7105650" y="3562350"/>
          <p14:tracePt t="312622" x="7086600" y="3562350"/>
          <p14:tracePt t="312638" x="7054850" y="3556000"/>
          <p14:tracePt t="312655" x="7029450" y="3556000"/>
          <p14:tracePt t="312672" x="7023100" y="3556000"/>
          <p14:tracePt t="312689" x="7010400" y="3556000"/>
          <p14:tracePt t="312706" x="6997700" y="3549650"/>
          <p14:tracePt t="312723" x="6985000" y="3549650"/>
          <p14:tracePt t="312738" x="6965950" y="3549650"/>
          <p14:tracePt t="312755" x="6927850" y="3556000"/>
          <p14:tracePt t="312772" x="6877050" y="3556000"/>
          <p14:tracePt t="312788" x="6851650" y="3549650"/>
          <p14:tracePt t="312806" x="6813550" y="3543300"/>
          <p14:tracePt t="312822" x="6794500" y="3530600"/>
          <p14:tracePt t="312838" x="6781800" y="3517900"/>
          <p14:tracePt t="312872" x="6775450" y="3517900"/>
          <p14:tracePt t="312889" x="6756400" y="3511550"/>
          <p14:tracePt t="312905" x="6718300" y="3511550"/>
          <p14:tracePt t="312922" x="6642100" y="3511550"/>
          <p14:tracePt t="312924" x="6623050" y="3505200"/>
          <p14:tracePt t="312939" x="6565900" y="3498850"/>
          <p14:tracePt t="312956" x="6553200" y="3486150"/>
          <p14:tracePt t="312972" x="6546850" y="3486150"/>
          <p14:tracePt t="312989" x="6527800" y="3479800"/>
          <p14:tracePt t="313006" x="6502400" y="3479800"/>
          <p14:tracePt t="313022" x="6464300" y="3479800"/>
          <p14:tracePt t="313039" x="6407150" y="3492500"/>
          <p14:tracePt t="313056" x="6375400" y="3517900"/>
          <p14:tracePt t="313074" x="6356350" y="3536950"/>
          <p14:tracePt t="313089" x="6356350" y="3543300"/>
          <p14:tracePt t="313106" x="6362700" y="3556000"/>
          <p14:tracePt t="313122" x="6394450" y="3568700"/>
          <p14:tracePt t="313138" x="6451600" y="3600450"/>
          <p14:tracePt t="313156" x="6489700" y="3632200"/>
          <p14:tracePt t="313158" x="6508750" y="3651250"/>
          <p14:tracePt t="313173" x="6534150" y="3663950"/>
          <p14:tracePt t="313189" x="6565900" y="3689350"/>
          <p14:tracePt t="313210" x="6629400" y="3708400"/>
          <p14:tracePt t="313222" x="6648450" y="3708400"/>
          <p14:tracePt t="313239" x="6724650" y="3708400"/>
          <p14:tracePt t="313256" x="6781800" y="3702050"/>
          <p14:tracePt t="313273" x="6838950" y="3689350"/>
          <p14:tracePt t="313289" x="6908800" y="3676650"/>
          <p14:tracePt t="313305" x="7023100" y="3651250"/>
          <p14:tracePt t="313323" x="7118350" y="3632200"/>
          <p14:tracePt t="313339" x="7213600" y="3625850"/>
          <p14:tracePt t="313356" x="7289800" y="3625850"/>
          <p14:tracePt t="313372" x="7346950" y="3625850"/>
          <p14:tracePt t="313389" x="7359650" y="3625850"/>
          <p14:tracePt t="313423" x="7353300" y="3625850"/>
          <p14:tracePt t="313456" x="7346950" y="3625850"/>
          <p14:tracePt t="313505" x="7340600" y="3625850"/>
          <p14:tracePt t="313522" x="7321550" y="3632200"/>
          <p14:tracePt t="313539" x="7302500" y="3632200"/>
          <p14:tracePt t="313555" x="7289800" y="3632200"/>
          <p14:tracePt t="313572" x="7283450" y="3632200"/>
          <p14:tracePt t="313908" x="7289800" y="3632200"/>
          <p14:tracePt t="313914" x="7296150" y="3638550"/>
          <p14:tracePt t="313924" x="7302500" y="3638550"/>
          <p14:tracePt t="313956" x="7308850" y="3632200"/>
          <p14:tracePt t="313974" x="7321550" y="3619500"/>
          <p14:tracePt t="313990" x="7340600" y="3606800"/>
          <p14:tracePt t="314006" x="7366000" y="3594100"/>
          <p14:tracePt t="314023" x="7404100" y="3587750"/>
          <p14:tracePt t="314039" x="7467600" y="3587750"/>
          <p14:tracePt t="314057" x="7569200" y="3587750"/>
          <p14:tracePt t="314073" x="7645400" y="3594100"/>
          <p14:tracePt t="314090" x="7689850" y="3600450"/>
          <p14:tracePt t="314107" x="7708900" y="3606800"/>
          <p14:tracePt t="314123" x="7715250" y="3606800"/>
          <p14:tracePt t="314140" x="7721600" y="3606800"/>
          <p14:tracePt t="314157" x="7727950" y="3606800"/>
          <p14:tracePt t="314173" x="7747000" y="3606800"/>
          <p14:tracePt t="314191" x="7772400" y="3606800"/>
          <p14:tracePt t="314207" x="7797800" y="3606800"/>
          <p14:tracePt t="314223" x="7804150" y="3619500"/>
          <p14:tracePt t="314241" x="7810500" y="3638550"/>
          <p14:tracePt t="314257" x="7810500" y="3644900"/>
          <p14:tracePt t="314273" x="7829550" y="3651250"/>
          <p14:tracePt t="314292" x="7854950" y="3657600"/>
          <p14:tracePt t="314307" x="7899400" y="3657600"/>
          <p14:tracePt t="314324" x="7950200" y="3663950"/>
          <p14:tracePt t="314340" x="8013700" y="3663950"/>
          <p14:tracePt t="314356" x="8070850" y="3663950"/>
          <p14:tracePt t="314373" x="8096250" y="3663950"/>
          <p14:tracePt t="314389" x="8121650" y="3663950"/>
          <p14:tracePt t="314406" x="8147050" y="3663950"/>
          <p14:tracePt t="314423" x="8172450" y="3657600"/>
          <p14:tracePt t="314439" x="8223250" y="3657600"/>
          <p14:tracePt t="314457" x="8267700" y="3651250"/>
          <p14:tracePt t="314474" x="8280400" y="3651250"/>
          <p14:tracePt t="314489" x="8267700" y="3657600"/>
          <p14:tracePt t="314507" x="8210550" y="3663950"/>
          <p14:tracePt t="314524" x="8185150" y="3663950"/>
          <p14:tracePt t="314540" x="8058150" y="3676650"/>
          <p14:tracePt t="314556" x="7988300" y="3695700"/>
          <p14:tracePt t="314574" x="7950200" y="3708400"/>
          <p14:tracePt t="314590" x="7861300" y="3721100"/>
          <p14:tracePt t="314607" x="7683500" y="3727450"/>
          <p14:tracePt t="314623" x="7429500" y="3727450"/>
          <p14:tracePt t="314640" x="7150100" y="3727450"/>
          <p14:tracePt t="314657" x="6896100" y="3721100"/>
          <p14:tracePt t="314673" x="6654800" y="3702050"/>
          <p14:tracePt t="314690" x="6362700" y="3689350"/>
          <p14:tracePt t="314708" x="5886450" y="3651250"/>
          <p14:tracePt t="314724" x="5568950" y="3632200"/>
          <p14:tracePt t="314740" x="5397500" y="3619500"/>
          <p14:tracePt t="314742" x="5257800" y="3619500"/>
          <p14:tracePt t="314757" x="4953000" y="3606800"/>
          <p14:tracePt t="314773" x="4705350" y="3587750"/>
          <p14:tracePt t="314791" x="4476750" y="3568700"/>
          <p14:tracePt t="314807" x="4279900" y="3556000"/>
          <p14:tracePt t="314823" x="4114800" y="3543300"/>
          <p14:tracePt t="314841" x="3975100" y="3536950"/>
          <p14:tracePt t="314860" x="3860800" y="3530600"/>
          <p14:tracePt t="314876" x="3746500" y="3517900"/>
          <p14:tracePt t="314890" x="3638550" y="3486150"/>
          <p14:tracePt t="314907" x="3581400" y="3454400"/>
          <p14:tracePt t="314925" x="3524250" y="3409950"/>
          <p14:tracePt t="314941" x="3473450" y="3346450"/>
          <p14:tracePt t="314956" x="3422650" y="3282950"/>
          <p14:tracePt t="314974" x="3327400" y="3206750"/>
          <p14:tracePt t="314991" x="3155950" y="3117850"/>
          <p14:tracePt t="315007" x="3067050" y="3079750"/>
          <p14:tracePt t="315023" x="2978150" y="3054350"/>
          <p14:tracePt t="315041" x="2927350" y="3035300"/>
          <p14:tracePt t="315057" x="2863850" y="3022600"/>
          <p14:tracePt t="315074" x="2774950" y="3016250"/>
          <p14:tracePt t="315090" x="2635250" y="3009900"/>
          <p14:tracePt t="315107" x="2400300" y="2997200"/>
          <p14:tracePt t="315124" x="2222500" y="2984500"/>
          <p14:tracePt t="315140" x="2044700" y="2978150"/>
          <p14:tracePt t="315157" x="1936750" y="2971800"/>
          <p14:tracePt t="315174" x="1809750" y="2971800"/>
          <p14:tracePt t="315191" x="1714500" y="2978150"/>
          <p14:tracePt t="315207" x="1593850" y="2990850"/>
          <p14:tracePt t="315207" x="1555750" y="2997200"/>
          <p14:tracePt t="315224" x="1511300" y="2997200"/>
          <p14:tracePt t="315243" x="1390650" y="3022600"/>
          <p14:tracePt t="315257" x="1339850" y="3048000"/>
          <p14:tracePt t="315274" x="1301750" y="3086100"/>
          <p14:tracePt t="315290" x="1263650" y="3143250"/>
          <p14:tracePt t="315307" x="1238250" y="3187700"/>
          <p14:tracePt t="315324" x="1206500" y="3251200"/>
          <p14:tracePt t="315341" x="1193800" y="3302000"/>
          <p14:tracePt t="315358" x="1200150" y="3365500"/>
          <p14:tracePt t="315374" x="1212850" y="3416300"/>
          <p14:tracePt t="315392" x="1231900" y="3479800"/>
          <p14:tracePt t="315408" x="1270000" y="3575050"/>
          <p14:tracePt t="315424" x="1320800" y="3638550"/>
          <p14:tracePt t="315441" x="1377950" y="3695700"/>
          <p14:tracePt t="315459" x="1473200" y="3746500"/>
          <p14:tracePt t="315473" x="1492250" y="3759200"/>
          <p14:tracePt t="315494" x="1606550" y="3778250"/>
          <p14:tracePt t="315507" x="1746250" y="3797300"/>
          <p14:tracePt t="315524" x="1866900" y="3816350"/>
          <p14:tracePt t="315542" x="2019300" y="3848100"/>
          <p14:tracePt t="315558" x="2120900" y="3867150"/>
          <p14:tracePt t="315575" x="2209800" y="3886200"/>
          <p14:tracePt t="315590" x="2254250" y="3898900"/>
          <p14:tracePt t="315608" x="2286000" y="3905250"/>
          <p14:tracePt t="315624" x="2317750" y="3905250"/>
          <p14:tracePt t="315643" x="2374900" y="3892550"/>
          <p14:tracePt t="315658" x="2470150" y="3854450"/>
          <p14:tracePt t="315676" x="2647950" y="3790950"/>
          <p14:tracePt t="315691" x="2724150" y="3765550"/>
          <p14:tracePt t="315708" x="2882900" y="3702050"/>
          <p14:tracePt t="315724" x="2895600" y="3689350"/>
          <p14:tracePt t="315741" x="2876550" y="3619500"/>
          <p14:tracePt t="315757" x="2825750" y="3543300"/>
          <p14:tracePt t="315775" x="2749550" y="3441700"/>
          <p14:tracePt t="315791" x="2692400" y="3365500"/>
          <p14:tracePt t="315808" x="2628900" y="3270250"/>
          <p14:tracePt t="315824" x="2584450" y="3213100"/>
          <p14:tracePt t="315841" x="2540000" y="3187700"/>
          <p14:tracePt t="315858" x="2444750" y="3155950"/>
          <p14:tracePt t="315874" x="2349500" y="3143250"/>
          <p14:tracePt t="315891" x="2228850" y="3130550"/>
          <p14:tracePt t="315908" x="2152650" y="3124200"/>
          <p14:tracePt t="315925" x="2082800" y="3124200"/>
          <p14:tracePt t="315942" x="2032000" y="3155950"/>
          <p14:tracePt t="315958" x="1993900" y="3194050"/>
          <p14:tracePt t="315960" x="1949450" y="3251200"/>
          <p14:tracePt t="315974" x="1866900" y="3340100"/>
          <p14:tracePt t="315993" x="1784350" y="3435350"/>
          <p14:tracePt t="316011" x="1733550" y="3517900"/>
          <p14:tracePt t="316024" x="1739900" y="3600450"/>
          <p14:tracePt t="316041" x="1778000" y="3625850"/>
          <p14:tracePt t="316058" x="1847850" y="3644900"/>
          <p14:tracePt t="316074" x="1993900" y="3657600"/>
          <p14:tracePt t="316090" x="2235200" y="3676650"/>
          <p14:tracePt t="316109" x="2476500" y="3695700"/>
          <p14:tracePt t="316124" x="2838450" y="3746500"/>
          <p14:tracePt t="316141" x="3175000" y="3797300"/>
          <p14:tracePt t="316158" x="3625850" y="3816350"/>
          <p14:tracePt t="316176" x="3892550" y="3790950"/>
          <p14:tracePt t="316192" x="4159250" y="3733800"/>
          <p14:tracePt t="316212" x="4394200" y="3670300"/>
          <p14:tracePt t="316226" x="4673600" y="3594100"/>
          <p14:tracePt t="316242" x="4953000" y="3556000"/>
          <p14:tracePt t="316258" x="5302250" y="3549650"/>
          <p14:tracePt t="316275" x="5613400" y="3575050"/>
          <p14:tracePt t="316292" x="5873750" y="3600450"/>
          <p14:tracePt t="316308" x="6089650" y="3606800"/>
          <p14:tracePt t="316326" x="6292850" y="3600450"/>
          <p14:tracePt t="316344" x="6521450" y="3562350"/>
          <p14:tracePt t="316359" x="6807200" y="3530600"/>
          <p14:tracePt t="316376" x="7264400" y="3498850"/>
          <p14:tracePt t="316394" x="7486650" y="3492500"/>
          <p14:tracePt t="316409" x="7664450" y="3524250"/>
          <p14:tracePt t="316425" x="7778750" y="3562350"/>
          <p14:tracePt t="316442" x="7829550" y="3581400"/>
          <p14:tracePt t="316458" x="7842250" y="3587750"/>
          <p14:tracePt t="316518" x="7842250" y="3594100"/>
          <p14:tracePt t="316527" x="7842250" y="3600450"/>
          <p14:tracePt t="316542" x="7829550" y="3613150"/>
          <p14:tracePt t="316558" x="7804150" y="3644900"/>
          <p14:tracePt t="316575" x="7785100" y="3676650"/>
          <p14:tracePt t="316592" x="7759700" y="3702050"/>
          <p14:tracePt t="316609" x="7740650" y="3721100"/>
          <p14:tracePt t="316625" x="7727950" y="3733800"/>
          <p14:tracePt t="316809" x="7734300" y="3733800"/>
          <p14:tracePt t="317551" x="7727950" y="3733800"/>
          <p14:tracePt t="317557" x="7708900" y="3714750"/>
          <p14:tracePt t="317578" x="7658100" y="3689350"/>
          <p14:tracePt t="317592" x="7594600" y="3657600"/>
          <p14:tracePt t="317609" x="7518400" y="3651250"/>
          <p14:tracePt t="317627" x="7461250" y="3651250"/>
          <p14:tracePt t="317643" x="7454900" y="3651250"/>
          <p14:tracePt t="317687" x="7448550" y="3644900"/>
          <p14:tracePt t="317710" x="7442200" y="3632200"/>
          <p14:tracePt t="317727" x="7435850" y="3632200"/>
          <p14:tracePt t="317759" x="7454900" y="3625850"/>
          <p14:tracePt t="317778" x="7499350" y="3613150"/>
          <p14:tracePt t="317793" x="7588250" y="3587750"/>
          <p14:tracePt t="317810" x="7689850" y="3549650"/>
          <p14:tracePt t="317828" x="7772400" y="3524250"/>
          <p14:tracePt t="317844" x="7861300" y="3498850"/>
          <p14:tracePt t="317860" x="7905750" y="3479800"/>
          <p14:tracePt t="317876" x="7918450" y="3479800"/>
          <p14:tracePt t="317927" x="7899400" y="3479800"/>
          <p14:tracePt t="317942" x="7854950" y="3460750"/>
          <p14:tracePt t="317960" x="7766050" y="3435350"/>
          <p14:tracePt t="317977" x="7670800" y="3416300"/>
          <p14:tracePt t="317993" x="7537450" y="3397250"/>
          <p14:tracePt t="318010" x="7410450" y="3390900"/>
          <p14:tracePt t="318026" x="7321550" y="3390900"/>
          <p14:tracePt t="318043" x="7264400" y="3390900"/>
          <p14:tracePt t="318059" x="7213600" y="3403600"/>
          <p14:tracePt t="318076" x="7137400" y="3448050"/>
          <p14:tracePt t="318093" x="7086600" y="3479800"/>
          <p14:tracePt t="318110" x="7048500" y="3511550"/>
          <p14:tracePt t="318127" x="7023100" y="3530600"/>
          <p14:tracePt t="318143" x="7029450" y="3543300"/>
          <p14:tracePt t="318160" x="7067550" y="3549650"/>
          <p14:tracePt t="318179" x="7194550" y="3562350"/>
          <p14:tracePt t="318195" x="7391400" y="3568700"/>
          <p14:tracePt t="318209" x="7594600" y="3581400"/>
          <p14:tracePt t="318226" x="7804150" y="3587750"/>
          <p14:tracePt t="318244" x="7975600" y="3600450"/>
          <p14:tracePt t="318260" x="8134350" y="3613150"/>
          <p14:tracePt t="318276" x="8299450" y="3632200"/>
          <p14:tracePt t="318294" x="8458200" y="3651250"/>
          <p14:tracePt t="318311" x="8750300" y="3670300"/>
          <p14:tracePt t="318328" x="8985250" y="3683000"/>
          <p14:tracePt t="318347" x="9220200" y="3702050"/>
          <p14:tracePt t="318360" x="9436100" y="3721100"/>
          <p14:tracePt t="318376" x="9588500" y="3727450"/>
          <p14:tracePt t="318393" x="9677400" y="3727450"/>
          <p14:tracePt t="318410" x="9740900" y="3721100"/>
          <p14:tracePt t="318426" x="9791700" y="3714750"/>
          <p14:tracePt t="318443" x="9867900" y="3702050"/>
          <p14:tracePt t="318460" x="9918700" y="3689350"/>
          <p14:tracePt t="318477" x="9956800" y="3670300"/>
          <p14:tracePt t="318493" x="9975850" y="3644900"/>
          <p14:tracePt t="318511" x="9982200" y="3619500"/>
          <p14:tracePt t="318527" x="9982200" y="3587750"/>
          <p14:tracePt t="318544" x="9963150" y="3562350"/>
          <p14:tracePt t="318560" x="9956800" y="3556000"/>
          <p14:tracePt t="318578" x="9937750" y="3536950"/>
          <p14:tracePt t="318596" x="9906000" y="3517900"/>
          <p14:tracePt t="318613" x="9848850" y="3486150"/>
          <p14:tracePt t="318630" x="9740900" y="3448050"/>
          <p14:tracePt t="318646" x="9613900" y="3416300"/>
          <p14:tracePt t="318663" x="9480550" y="3384550"/>
          <p14:tracePt t="318680" x="9340850" y="3352800"/>
          <p14:tracePt t="318693" x="9207500" y="3333750"/>
          <p14:tracePt t="318711" x="9099550" y="3321050"/>
          <p14:tracePt t="318727" x="9004300" y="3308350"/>
          <p14:tracePt t="318744" x="8934450" y="3308350"/>
          <p14:tracePt t="318760" x="8807450" y="3308350"/>
          <p14:tracePt t="318777" x="8680450" y="3308350"/>
          <p14:tracePt t="318794" x="8470900" y="3314700"/>
          <p14:tracePt t="318810" x="8426450" y="3321050"/>
          <p14:tracePt t="318828" x="8255000" y="3340100"/>
          <p14:tracePt t="318845" x="8191500" y="3346450"/>
          <p14:tracePt t="318863" x="8166100" y="3346450"/>
          <p14:tracePt t="318877" x="8134350" y="3359150"/>
          <p14:tracePt t="318894" x="8058150" y="3384550"/>
          <p14:tracePt t="318910" x="7962900" y="3416300"/>
          <p14:tracePt t="318927" x="7893050" y="3441700"/>
          <p14:tracePt t="318944" x="7842250" y="3460750"/>
          <p14:tracePt t="318960" x="7835900" y="3467100"/>
          <p14:tracePt t="319028" x="7835900" y="3473450"/>
          <p14:tracePt t="319044" x="7829550" y="3479800"/>
          <p14:tracePt t="319061" x="7816850" y="3486150"/>
          <p14:tracePt t="320419" x="7829550" y="3492500"/>
          <p14:tracePt t="320432" x="7835900" y="3498850"/>
          <p14:tracePt t="320445" x="7893050" y="3517900"/>
          <p14:tracePt t="320462" x="7956550" y="3543300"/>
          <p14:tracePt t="320478" x="8001000" y="3575050"/>
          <p14:tracePt t="320496" x="8026400" y="3594100"/>
          <p14:tracePt t="320512" x="8045450" y="3606800"/>
          <p14:tracePt t="320515" x="8045450" y="3613150"/>
          <p14:tracePt t="320530" x="8051800" y="3613150"/>
          <p14:tracePt t="320600" x="8051800" y="3619500"/>
          <p14:tracePt t="320606" x="8058150" y="3619500"/>
          <p14:tracePt t="320618" x="8058150" y="3625850"/>
          <p14:tracePt t="320629" x="8064500" y="3625850"/>
          <p14:tracePt t="320645" x="8077200" y="3632200"/>
          <p14:tracePt t="320661" x="8089900" y="3638550"/>
          <p14:tracePt t="320679" x="8102600" y="3638550"/>
          <p14:tracePt t="320695" x="8102600" y="3644900"/>
          <p14:tracePt t="320712" x="8115300" y="3644900"/>
          <p14:tracePt t="320729" x="8128000" y="3644900"/>
          <p14:tracePt t="320745" x="8140700" y="3638550"/>
          <p14:tracePt t="320761" x="8147050" y="3638550"/>
          <p14:tracePt t="320778" x="8147050" y="3632200"/>
          <p14:tracePt t="320796" x="8153400" y="3632200"/>
          <p14:tracePt t="320812" x="8159750" y="3632200"/>
          <p14:tracePt t="320828" x="8185150" y="3625850"/>
          <p14:tracePt t="320846" x="8248650" y="3619500"/>
          <p14:tracePt t="320862" x="8312150" y="3613150"/>
          <p14:tracePt t="320879" x="8382000" y="3600450"/>
          <p14:tracePt t="320895" x="8477250" y="3581400"/>
          <p14:tracePt t="320912" x="8534400" y="3575050"/>
          <p14:tracePt t="320929" x="8553450" y="3568700"/>
          <p14:tracePt t="320945" x="8559800" y="3568700"/>
          <p14:tracePt t="320997" x="8566150" y="3568700"/>
          <p14:tracePt t="321012" x="8578850" y="3562350"/>
          <p14:tracePt t="321031" x="8629650" y="3549650"/>
          <p14:tracePt t="321049" x="8655050" y="3549650"/>
          <p14:tracePt t="321062" x="8667750" y="3549650"/>
          <p14:tracePt t="321081" x="8705850" y="3543300"/>
          <p14:tracePt t="321096" x="8737600" y="3543300"/>
          <p14:tracePt t="321111" x="8801100" y="3543300"/>
          <p14:tracePt t="321130" x="8883650" y="3530600"/>
          <p14:tracePt t="321146" x="9080500" y="3530600"/>
          <p14:tracePt t="321162" x="9296400" y="3543300"/>
          <p14:tracePt t="321180" x="9499600" y="3556000"/>
          <p14:tracePt t="321195" x="9664700" y="3556000"/>
          <p14:tracePt t="321217" x="9766300" y="3549650"/>
          <p14:tracePt t="321229" x="9772650" y="3543300"/>
          <p14:tracePt t="321245" x="9810750" y="3530600"/>
          <p14:tracePt t="321262" x="9874250" y="3524250"/>
          <p14:tracePt t="321279" x="9963150" y="3524250"/>
          <p14:tracePt t="321295" x="10090150" y="3524250"/>
          <p14:tracePt t="321312" x="10204450" y="3524250"/>
          <p14:tracePt t="321331" x="10242550" y="3524250"/>
          <p14:tracePt t="321365" x="10229850" y="3524250"/>
          <p14:tracePt t="321382" x="10185400" y="3524250"/>
          <p14:tracePt t="321395" x="10128250" y="3530600"/>
          <p14:tracePt t="321413" x="10064750" y="3530600"/>
          <p14:tracePt t="321431" x="10013950" y="3530600"/>
          <p14:tracePt t="321447" x="9963150" y="3530600"/>
          <p14:tracePt t="321463" x="9899650" y="3511550"/>
          <p14:tracePt t="321481" x="9804400" y="3479800"/>
          <p14:tracePt t="321495" x="9702800" y="3460750"/>
          <p14:tracePt t="321514" x="9486900" y="3441700"/>
          <p14:tracePt t="321532" x="9277350" y="3435350"/>
          <p14:tracePt t="321549" x="9112250" y="3435350"/>
          <p14:tracePt t="321562" x="8947150" y="3429000"/>
          <p14:tracePt t="321579" x="8794750" y="3416300"/>
          <p14:tracePt t="321596" x="8642350" y="3397250"/>
          <p14:tracePt t="321612" x="8489950" y="3378200"/>
          <p14:tracePt t="321630" x="8350250" y="3352800"/>
          <p14:tracePt t="321646" x="8216900" y="3340100"/>
          <p14:tracePt t="321663" x="8128000" y="3333750"/>
          <p14:tracePt t="321679" x="8045450" y="3333750"/>
          <p14:tracePt t="321697" x="8001000" y="3340100"/>
          <p14:tracePt t="321713" x="7956550" y="3365500"/>
          <p14:tracePt t="321729" x="7924800" y="3397250"/>
          <p14:tracePt t="321747" x="7867650" y="3448050"/>
          <p14:tracePt t="321762" x="7797800" y="3492500"/>
          <p14:tracePt t="321780" x="7747000" y="3530600"/>
          <p14:tracePt t="321796" x="7734300" y="3562350"/>
          <p14:tracePt t="321867" x="7740650" y="3562350"/>
          <p14:tracePt t="321872" x="7753350" y="3568700"/>
          <p14:tracePt t="321881" x="7785100" y="3568700"/>
          <p14:tracePt t="321896" x="7823200" y="3581400"/>
          <p14:tracePt t="321912" x="8064500" y="3613150"/>
          <p14:tracePt t="321929" x="8261350" y="3644900"/>
          <p14:tracePt t="321946" x="8464550" y="3663950"/>
          <p14:tracePt t="321962" x="8642350" y="3683000"/>
          <p14:tracePt t="321981" x="8826500" y="3708400"/>
          <p14:tracePt t="322000" x="8985250" y="3721100"/>
          <p14:tracePt t="322016" x="9086850" y="3721100"/>
          <p14:tracePt t="322029" x="9226550" y="3714750"/>
          <p14:tracePt t="322047" x="9334500" y="3708400"/>
          <p14:tracePt t="322063" x="9480550" y="3702050"/>
          <p14:tracePt t="322080" x="9594850" y="3702050"/>
          <p14:tracePt t="322096" x="9677400" y="3695700"/>
          <p14:tracePt t="322113" x="9728200" y="3695700"/>
          <p14:tracePt t="322114" x="9728200" y="3689350"/>
          <p14:tracePt t="322129" x="9734550" y="3689350"/>
          <p14:tracePt t="322163" x="9740900" y="3689350"/>
          <p14:tracePt t="322182" x="9747250" y="3689350"/>
          <p14:tracePt t="322200" x="9810750" y="3676650"/>
          <p14:tracePt t="322213" x="9829800" y="3676650"/>
          <p14:tracePt t="322230" x="9880600" y="3663950"/>
          <p14:tracePt t="322247" x="9886950" y="3663950"/>
          <p14:tracePt t="322263" x="9899650" y="3657600"/>
          <p14:tracePt t="322297" x="9918700" y="3651250"/>
          <p14:tracePt t="322313" x="9969500" y="3644900"/>
          <p14:tracePt t="322330" x="10039350" y="3638550"/>
          <p14:tracePt t="322347" x="10102850" y="3619500"/>
          <p14:tracePt t="322363" x="10140950" y="3606800"/>
          <p14:tracePt t="322380" x="10166350" y="3594100"/>
          <p14:tracePt t="322396" x="10172700" y="3587750"/>
          <p14:tracePt t="322412" x="10172700" y="3581400"/>
          <p14:tracePt t="322447" x="10172700" y="3575050"/>
          <p14:tracePt t="322481" x="10153650" y="3562350"/>
          <p14:tracePt t="322497" x="10140950" y="3556000"/>
          <p14:tracePt t="322512" x="10128250" y="3543300"/>
          <p14:tracePt t="322530" x="10115550" y="3536950"/>
          <p14:tracePt t="322547" x="10115550" y="3530600"/>
          <p14:tracePt t="322747" x="10109200" y="3530600"/>
          <p14:tracePt t="322759" x="10102850" y="3530600"/>
          <p14:tracePt t="322769" x="10102850" y="3524250"/>
          <p14:tracePt t="322780" x="10096500" y="3524250"/>
          <p14:tracePt t="322820" x="10090150" y="3524250"/>
          <p14:tracePt t="322830" x="10090150" y="3517900"/>
          <p14:tracePt t="322849" x="10083800" y="3517900"/>
          <p14:tracePt t="322864" x="10077450" y="3511550"/>
          <p14:tracePt t="322897" x="10077450" y="3505200"/>
          <p14:tracePt t="322968" x="10071100" y="3505200"/>
          <p14:tracePt t="322976" x="10064750" y="3505200"/>
          <p14:tracePt t="322986" x="10058400" y="3498850"/>
          <p14:tracePt t="322997" x="10045700" y="3492500"/>
          <p14:tracePt t="323015" x="10026650" y="3486150"/>
          <p14:tracePt t="323030" x="10020300" y="3486150"/>
          <p14:tracePt t="323047" x="10013950" y="3486150"/>
          <p14:tracePt t="323064" x="10001250" y="3486150"/>
          <p14:tracePt t="323082" x="9988550" y="3492500"/>
          <p14:tracePt t="323098" x="9969500" y="3505200"/>
          <p14:tracePt t="323115" x="9956800" y="3517900"/>
          <p14:tracePt t="323133" x="9950450" y="3517900"/>
          <p14:tracePt t="323148" x="9944100" y="3517900"/>
          <p14:tracePt t="323198" x="9937750" y="3517900"/>
          <p14:tracePt t="323219" x="9931400" y="3511550"/>
          <p14:tracePt t="323265" x="9931400" y="3505200"/>
          <p14:tracePt t="323346" x="9925050" y="3505200"/>
          <p14:tracePt t="323363" x="9918700" y="3505200"/>
          <p14:tracePt t="323381" x="9912350" y="3511550"/>
          <p14:tracePt t="323523" x="9912350" y="3517900"/>
          <p14:tracePt t="323555" x="9912350" y="3524250"/>
          <p14:tracePt t="323581" x="9906000" y="3524250"/>
          <p14:tracePt t="323598" x="9906000" y="3530600"/>
          <p14:tracePt t="323615" x="9899650" y="3530600"/>
          <p14:tracePt t="323706" x="9886950" y="3530600"/>
          <p14:tracePt t="323716" x="9867900" y="3524250"/>
          <p14:tracePt t="323731" x="9823450" y="3511550"/>
          <p14:tracePt t="323748" x="9785350" y="3511550"/>
          <p14:tracePt t="323766" x="9753600" y="3511550"/>
          <p14:tracePt t="323783" x="9709150" y="3511550"/>
          <p14:tracePt t="323797" x="9664700" y="3498850"/>
          <p14:tracePt t="323817" x="9563100" y="3460750"/>
          <p14:tracePt t="323831" x="9448800" y="3429000"/>
          <p14:tracePt t="323849" x="9264650" y="3371850"/>
          <p14:tracePt t="323864" x="9207500" y="3359150"/>
          <p14:tracePt t="323881" x="9093200" y="3333750"/>
          <p14:tracePt t="323882" x="9042400" y="3321050"/>
          <p14:tracePt t="323897" x="8991600" y="3314700"/>
          <p14:tracePt t="323916" x="8839200" y="3295650"/>
          <p14:tracePt t="323932" x="8737600" y="3289300"/>
          <p14:tracePt t="323948" x="8642350" y="3282950"/>
          <p14:tracePt t="323964" x="8578850" y="3276600"/>
          <p14:tracePt t="323981" x="8515350" y="3270250"/>
          <p14:tracePt t="324000" x="8483600" y="3263900"/>
          <p14:tracePt t="324017" x="8470900" y="3257550"/>
          <p14:tracePt t="324031" x="8451850" y="3244850"/>
          <p14:tracePt t="324048" x="8445500" y="3232150"/>
          <p14:tracePt t="324081" x="8432800" y="3232150"/>
          <p14:tracePt t="324098" x="8413750" y="3244850"/>
          <p14:tracePt t="324115" x="8369300" y="3270250"/>
          <p14:tracePt t="324131" x="8337550" y="3295650"/>
          <p14:tracePt t="324149" x="8337550" y="3302000"/>
          <p14:tracePt t="324165" x="8343900" y="3314700"/>
          <p14:tracePt t="324182" x="8375650" y="3340100"/>
          <p14:tracePt t="324202" x="8477250" y="3422650"/>
          <p14:tracePt t="324215" x="8502650" y="3441700"/>
          <p14:tracePt t="324231" x="8572500" y="3498850"/>
          <p14:tracePt t="324248" x="8629650" y="3536950"/>
          <p14:tracePt t="324265" x="8674100" y="3562350"/>
          <p14:tracePt t="324281" x="8769350" y="3587750"/>
          <p14:tracePt t="324298" x="8883650" y="3606800"/>
          <p14:tracePt t="324314" x="9105900" y="3638550"/>
          <p14:tracePt t="324332" x="9220200" y="3651250"/>
          <p14:tracePt t="324348" x="9334500" y="3663950"/>
          <p14:tracePt t="324364" x="9398000" y="3676650"/>
          <p14:tracePt t="324383" x="9448800" y="3683000"/>
          <p14:tracePt t="324398" x="9480550" y="3689350"/>
          <p14:tracePt t="324415" x="9544050" y="3695700"/>
          <p14:tracePt t="324432" x="9620250" y="3702050"/>
          <p14:tracePt t="324448" x="9677400" y="3702050"/>
          <p14:tracePt t="324465" x="9690100" y="3695700"/>
          <p14:tracePt t="324481" x="9702800" y="3689350"/>
          <p14:tracePt t="324498" x="9728200" y="3676650"/>
          <p14:tracePt t="324515" x="9753600" y="3663950"/>
          <p14:tracePt t="324532" x="9810750" y="3638550"/>
          <p14:tracePt t="324548" x="9823450" y="3638550"/>
          <p14:tracePt t="324565" x="9893300" y="3619500"/>
          <p14:tracePt t="324582" x="9912350" y="3613150"/>
          <p14:tracePt t="324598" x="9925050" y="3613150"/>
          <p14:tracePt t="324686" x="9925050" y="3606800"/>
          <p14:tracePt t="324691" x="9925050" y="3600450"/>
          <p14:tracePt t="324716" x="9918700" y="3587750"/>
          <p14:tracePt t="324733" x="9912350" y="3581400"/>
          <p14:tracePt t="324748" x="9906000" y="3575050"/>
          <p14:tracePt t="324765" x="9906000" y="3562350"/>
          <p14:tracePt t="324800" x="9899650" y="3556000"/>
          <p14:tracePt t="324832" x="9886950" y="3556000"/>
          <p14:tracePt t="324850" x="9867900" y="3556000"/>
          <p14:tracePt t="324865" x="9842500" y="3556000"/>
          <p14:tracePt t="324882" x="9817100" y="3556000"/>
          <p14:tracePt t="324898" x="9798050" y="3562350"/>
          <p14:tracePt t="324915" x="9785350" y="3568700"/>
          <p14:tracePt t="324949" x="9779000" y="3575050"/>
          <p14:tracePt t="326015" x="9772650" y="3575050"/>
          <p14:tracePt t="326023" x="9766300" y="3575050"/>
          <p14:tracePt t="326033" x="9747250" y="3568700"/>
          <p14:tracePt t="326050" x="9715500" y="3556000"/>
          <p14:tracePt t="326066" x="9696450" y="3549650"/>
          <p14:tracePt t="326083" x="9690100" y="3549650"/>
          <p14:tracePt t="328687" x="9677400" y="3543300"/>
          <p14:tracePt t="328701" x="9632950" y="3530600"/>
          <p14:tracePt t="328719" x="9575800" y="3517900"/>
          <p14:tracePt t="328735" x="9505950" y="3505200"/>
          <p14:tracePt t="328752" x="9404350" y="3479800"/>
          <p14:tracePt t="328769" x="9271000" y="3454400"/>
          <p14:tracePt t="328789" x="8928100" y="3384550"/>
          <p14:tracePt t="328803" x="8667750" y="3352800"/>
          <p14:tracePt t="328819" x="8470900" y="3340100"/>
          <p14:tracePt t="328836" x="8343900" y="3333750"/>
          <p14:tracePt t="328852" x="8312150" y="3327400"/>
          <p14:tracePt t="328871" x="8305800" y="3327400"/>
          <p14:tracePt t="328888" x="8299450" y="3321050"/>
          <p14:tracePt t="328902" x="8229600" y="3314700"/>
          <p14:tracePt t="328921" x="8077200" y="3308350"/>
          <p14:tracePt t="328938" x="7905750" y="3308350"/>
          <p14:tracePt t="328954" x="7766050" y="3327400"/>
          <p14:tracePt t="328972" x="7651750" y="3359150"/>
          <p14:tracePt t="328985" x="7645400" y="3359150"/>
          <p14:tracePt t="329019" x="7651750" y="3365500"/>
          <p14:tracePt t="329036" x="7683500" y="3378200"/>
          <p14:tracePt t="329054" x="7683500" y="3409950"/>
          <p14:tracePt t="329071" x="7651750" y="3435350"/>
          <p14:tracePt t="329087" x="7632700" y="3467100"/>
          <p14:tracePt t="329102" x="7639050" y="3479800"/>
          <p14:tracePt t="329119" x="7664450" y="3492500"/>
          <p14:tracePt t="329135" x="7734300" y="3505200"/>
          <p14:tracePt t="329154" x="7874000" y="3524250"/>
          <p14:tracePt t="329168" x="7994650" y="3530600"/>
          <p14:tracePt t="329186" x="8058150" y="3530600"/>
          <p14:tracePt t="329203" x="8070850" y="3530600"/>
          <p14:tracePt t="329219" x="8083550" y="3530600"/>
          <p14:tracePt t="329293" x="8089900" y="3530600"/>
          <p14:tracePt t="329302" x="8089900" y="3536950"/>
          <p14:tracePt t="329319" x="8096250" y="3543300"/>
          <p14:tracePt t="329335" x="8096250" y="3556000"/>
          <p14:tracePt t="329369" x="8102600" y="3556000"/>
          <p14:tracePt t="329386" x="8102600" y="3562350"/>
          <p14:tracePt t="329403" x="8115300" y="3562350"/>
          <p14:tracePt t="329418" x="8121650" y="3568700"/>
          <p14:tracePt t="329436" x="8134350" y="3575050"/>
          <p14:tracePt t="329453" x="8147050" y="3581400"/>
          <p14:tracePt t="329469" x="8147050" y="3587750"/>
          <p14:tracePt t="329597" x="8147050" y="3594100"/>
          <p14:tracePt t="329622" x="8147050" y="3600450"/>
          <p14:tracePt t="329637" x="8140700" y="3600450"/>
          <p14:tracePt t="329653" x="8128000" y="3600450"/>
          <p14:tracePt t="329703" x="8115300" y="3606800"/>
          <p14:tracePt t="329719" x="8102600" y="3619500"/>
          <p14:tracePt t="329736" x="8089900" y="3625850"/>
          <p14:tracePt t="329753" x="8083550" y="3632200"/>
          <p14:tracePt t="329769" x="8077200" y="3632200"/>
          <p14:tracePt t="329786" x="8070850" y="3632200"/>
          <p14:tracePt t="329819" x="8064500" y="3632200"/>
          <p14:tracePt t="329997" x="8064500" y="3625850"/>
          <p14:tracePt t="330791" x="8070850" y="3625850"/>
          <p14:tracePt t="330797" x="8083550" y="3632200"/>
          <p14:tracePt t="330806" x="8102600" y="3644900"/>
          <p14:tracePt t="330822" x="8147050" y="3676650"/>
          <p14:tracePt t="330838" x="8166100" y="3689350"/>
          <p14:tracePt t="330870" x="8172450" y="3695700"/>
          <p14:tracePt t="330887" x="8191500" y="3702050"/>
          <p14:tracePt t="330904" x="8235950" y="3727450"/>
          <p14:tracePt t="330921" x="8299450" y="3740150"/>
          <p14:tracePt t="330937" x="8362950" y="3746500"/>
          <p14:tracePt t="330953" x="8432800" y="3740150"/>
          <p14:tracePt t="330970" x="8489950" y="3727450"/>
          <p14:tracePt t="330987" x="8559800" y="3702050"/>
          <p14:tracePt t="331004" x="8610600" y="3670300"/>
          <p14:tracePt t="331021" x="8642350" y="3625850"/>
          <p14:tracePt t="331037" x="8667750" y="3581400"/>
          <p14:tracePt t="331054" x="8667750" y="3549650"/>
          <p14:tracePt t="331070" x="8661400" y="3517900"/>
          <p14:tracePt t="331088" x="8642350" y="3498850"/>
          <p14:tracePt t="331105" x="8597900" y="3454400"/>
          <p14:tracePt t="331121" x="8559800" y="3422650"/>
          <p14:tracePt t="331139" x="8528050" y="3384550"/>
          <p14:tracePt t="331155" x="8489950" y="3340100"/>
          <p14:tracePt t="331171" x="8458200" y="3308350"/>
          <p14:tracePt t="331188" x="8439150" y="3295650"/>
          <p14:tracePt t="331204" x="8426450" y="3302000"/>
          <p14:tracePt t="331222" x="8401050" y="3346450"/>
          <p14:tracePt t="331237" x="8382000" y="3390900"/>
          <p14:tracePt t="331254" x="8375650" y="3429000"/>
          <p14:tracePt t="331271" x="8375650" y="3448050"/>
          <p14:tracePt t="331287" x="8375650" y="3460750"/>
          <p14:tracePt t="331322" x="8375650" y="3467100"/>
          <p14:tracePt t="331340" x="8401050" y="3498850"/>
          <p14:tracePt t="331354" x="8420100" y="3524250"/>
          <p14:tracePt t="331372" x="8464550" y="3581400"/>
          <p14:tracePt t="331391" x="8515350" y="3644900"/>
          <p14:tracePt t="331406" x="8534400" y="3663950"/>
          <p14:tracePt t="331421" x="8540750" y="3670300"/>
          <p14:tracePt t="331440" x="8547100" y="3670300"/>
          <p14:tracePt t="331454" x="8566150" y="3663950"/>
          <p14:tracePt t="331473" x="8597900" y="3638550"/>
          <p14:tracePt t="331487" x="8629650" y="3613150"/>
          <p14:tracePt t="331621" x="8629650" y="3606800"/>
          <p14:tracePt t="331637" x="8629650" y="3600450"/>
          <p14:tracePt t="331654" x="8623300" y="3594100"/>
          <p14:tracePt t="331688" x="8610600" y="3594100"/>
          <p14:tracePt t="331720" x="8604250" y="3594100"/>
          <p14:tracePt t="331781" x="8591550" y="3581400"/>
          <p14:tracePt t="331788" x="8578850" y="3568700"/>
          <p14:tracePt t="331804" x="8572500" y="3562350"/>
          <p14:tracePt t="331821" x="8496300" y="3486150"/>
          <p14:tracePt t="331838" x="8445500" y="3416300"/>
          <p14:tracePt t="331855" x="8420100" y="3352800"/>
          <p14:tracePt t="331871" x="8413750" y="3295650"/>
          <p14:tracePt t="331887" x="8439150" y="3213100"/>
          <p14:tracePt t="331904" x="8496300" y="3124200"/>
          <p14:tracePt t="331921" x="8591550" y="2984500"/>
          <p14:tracePt t="331938" x="8686800" y="2800350"/>
          <p14:tracePt t="331955" x="8718550" y="2628900"/>
          <p14:tracePt t="331971" x="8712200" y="2444750"/>
          <p14:tracePt t="331988" x="8705850" y="2273300"/>
          <p14:tracePt t="332005" x="8705850" y="2159000"/>
          <p14:tracePt t="332022" x="8756650" y="2025650"/>
          <p14:tracePt t="332039" x="8801100" y="1955800"/>
          <p14:tracePt t="332055" x="8845550" y="1873250"/>
          <p14:tracePt t="332072" x="8896350" y="1765300"/>
          <p14:tracePt t="332088" x="8940800" y="1670050"/>
          <p14:tracePt t="332104" x="9017000" y="1549400"/>
          <p14:tracePt t="332121" x="9080500" y="1466850"/>
          <p14:tracePt t="332138" x="9144000" y="1403350"/>
          <p14:tracePt t="332155" x="9201150" y="1352550"/>
          <p14:tracePt t="332171" x="9213850" y="1327150"/>
          <p14:tracePt t="332189" x="9226550" y="1308100"/>
          <p14:tracePt t="332205" x="9226550" y="1282700"/>
          <p14:tracePt t="332221" x="9226550" y="1257300"/>
          <p14:tracePt t="332238" x="9226550" y="1238250"/>
          <p14:tracePt t="332272" x="9207500" y="1263650"/>
          <p14:tracePt t="332289" x="9182100" y="1301750"/>
          <p14:tracePt t="332305" x="9112250" y="1403350"/>
          <p14:tracePt t="332325" x="9055100" y="1466850"/>
          <p14:tracePt t="332338" x="8997950" y="1524000"/>
          <p14:tracePt t="332355" x="8940800" y="1587500"/>
          <p14:tracePt t="332374" x="8877300" y="1663700"/>
          <p14:tracePt t="332389" x="8820150" y="1758950"/>
          <p14:tracePt t="332405" x="8782050" y="1879600"/>
          <p14:tracePt t="332422" x="8788400" y="1987550"/>
          <p14:tracePt t="332438" x="8832850" y="2070100"/>
          <p14:tracePt t="332454" x="8883650" y="2108200"/>
          <p14:tracePt t="332455" x="8909050" y="2127250"/>
          <p14:tracePt t="332471" x="8934450" y="2133600"/>
          <p14:tracePt t="332488" x="9055100" y="2139950"/>
          <p14:tracePt t="332505" x="9169400" y="2114550"/>
          <p14:tracePt t="332522" x="9283700" y="2063750"/>
          <p14:tracePt t="332538" x="9366250" y="1968500"/>
          <p14:tracePt t="332556" x="9410700" y="1879600"/>
          <p14:tracePt t="332575" x="9429750" y="1828800"/>
          <p14:tracePt t="332590" x="9436100" y="1809750"/>
          <p14:tracePt t="332605" x="9417050" y="1809750"/>
          <p14:tracePt t="332621" x="9302750" y="1860550"/>
          <p14:tracePt t="332640" x="9163050" y="1924050"/>
          <p14:tracePt t="332656" x="8985250" y="2006600"/>
          <p14:tracePt t="332672" x="8877300" y="2076450"/>
          <p14:tracePt t="332688" x="8794750" y="2120900"/>
          <p14:tracePt t="332706" x="8788400" y="2127250"/>
          <p14:tracePt t="339466" x="8782050" y="2127250"/>
          <p14:tracePt t="339474" x="8769350" y="2127250"/>
          <p14:tracePt t="339497" x="8661400" y="2101850"/>
          <p14:tracePt t="339513" x="8521700" y="2076450"/>
          <p14:tracePt t="339528" x="8407400" y="2051050"/>
          <p14:tracePt t="339545" x="8369300" y="2044700"/>
          <p14:tracePt t="339656" x="8362950" y="2044700"/>
          <p14:tracePt t="339664" x="8356600" y="2051050"/>
          <p14:tracePt t="339678" x="8337550" y="2063750"/>
          <p14:tracePt t="339694" x="8280400" y="2101850"/>
          <p14:tracePt t="339711" x="8197850" y="2146300"/>
          <p14:tracePt t="339712" x="8166100" y="2184400"/>
          <p14:tracePt t="339728" x="8166100" y="2203450"/>
          <p14:tracePt t="339744" x="8178800" y="2279650"/>
          <p14:tracePt t="339761" x="8185150" y="2438400"/>
          <p14:tracePt t="339778" x="8128000" y="2565400"/>
          <p14:tracePt t="339795" x="8032750" y="2705100"/>
          <p14:tracePt t="339811" x="7918450" y="2800350"/>
          <p14:tracePt t="339827" x="7810500" y="2857500"/>
          <p14:tracePt t="339845" x="7734300" y="2901950"/>
          <p14:tracePt t="339861" x="7702550" y="2921000"/>
          <p14:tracePt t="339879" x="7677150" y="2940050"/>
          <p14:tracePt t="339881" x="7670800" y="2946400"/>
          <p14:tracePt t="339895" x="7670800" y="2952750"/>
          <p14:tracePt t="339955" x="7677150" y="2952750"/>
          <p14:tracePt t="339967" x="7683500" y="2959100"/>
          <p14:tracePt t="339977" x="7702550" y="2965450"/>
          <p14:tracePt t="339978" x="7708900" y="2965450"/>
          <p14:tracePt t="339996" x="7721600" y="2978150"/>
          <p14:tracePt t="340014" x="7727950" y="2984500"/>
          <p14:tracePt t="340027" x="7759700" y="3009900"/>
          <p14:tracePt t="340046" x="7804150" y="3041650"/>
          <p14:tracePt t="340061" x="7854950" y="3086100"/>
          <p14:tracePt t="340078" x="7899400" y="3130550"/>
          <p14:tracePt t="340094" x="7931150" y="3181350"/>
          <p14:tracePt t="340111" x="7937500" y="3206750"/>
          <p14:tracePt t="340128" x="7937500" y="3238500"/>
          <p14:tracePt t="340144" x="7937500" y="3257550"/>
          <p14:tracePt t="340161" x="7937500" y="3263900"/>
          <p14:tracePt t="340181" x="7931150" y="3276600"/>
          <p14:tracePt t="340195" x="7905750" y="3282950"/>
          <p14:tracePt t="340216" x="7867650" y="3282950"/>
          <p14:tracePt t="340228" x="7861300" y="3276600"/>
          <p14:tracePt t="346673" x="7867650" y="3276600"/>
          <p14:tracePt t="346682" x="7874000" y="3282950"/>
          <p14:tracePt t="346694" x="7899400" y="3289300"/>
          <p14:tracePt t="346699" x="7918450" y="3295650"/>
          <p14:tracePt t="346717" x="7937500" y="3308350"/>
          <p14:tracePt t="346733" x="7943850" y="3308350"/>
          <p14:tracePt t="346751" x="7956550" y="3321050"/>
          <p14:tracePt t="346767" x="8013700" y="3327400"/>
          <p14:tracePt t="346784" x="8172450" y="3365500"/>
          <p14:tracePt t="346801" x="8261350" y="3384550"/>
          <p14:tracePt t="346817" x="8483600" y="3429000"/>
          <p14:tracePt t="346833" x="8616950" y="3467100"/>
          <p14:tracePt t="346850" x="8737600" y="3492500"/>
          <p14:tracePt t="346867" x="8832850" y="3505200"/>
          <p14:tracePt t="346884" x="8915400" y="3517900"/>
          <p14:tracePt t="346900" x="8972550" y="3524250"/>
          <p14:tracePt t="346917" x="8997950" y="3517900"/>
          <p14:tracePt t="347012" x="9004300" y="3511550"/>
          <p14:tracePt t="347022" x="9017000" y="3505200"/>
          <p14:tracePt t="347033" x="9036050" y="3479800"/>
          <p14:tracePt t="347050" x="9086850" y="3435350"/>
          <p14:tracePt t="347067" x="9124950" y="3352800"/>
          <p14:tracePt t="347084" x="9131300" y="3302000"/>
          <p14:tracePt t="347101" x="9137650" y="3238500"/>
          <p14:tracePt t="347118" x="9137650" y="3187700"/>
          <p14:tracePt t="347134" x="9137650" y="3143250"/>
          <p14:tracePt t="347151" x="9163050" y="3098800"/>
          <p14:tracePt t="347169" x="9232900" y="3028950"/>
          <p14:tracePt t="347184" x="9309100" y="2978150"/>
          <p14:tracePt t="347204" x="9391650" y="2921000"/>
          <p14:tracePt t="347217" x="9436100" y="2882900"/>
          <p14:tracePt t="347234" x="9467850" y="2844800"/>
          <p14:tracePt t="347251" x="9486900" y="2794000"/>
          <p14:tracePt t="347267" x="9499600" y="2736850"/>
          <p14:tracePt t="347286" x="9493250" y="2603500"/>
          <p14:tracePt t="347305" x="9480550" y="2514600"/>
          <p14:tracePt t="347319" x="9474200" y="2444750"/>
          <p14:tracePt t="347334" x="9455150" y="2355850"/>
          <p14:tracePt t="347350" x="9417050" y="2286000"/>
          <p14:tracePt t="347367" x="9391650" y="2241550"/>
          <p14:tracePt t="347384" x="9366250" y="2197100"/>
          <p14:tracePt t="347401" x="9328150" y="2127250"/>
          <p14:tracePt t="347417" x="9296400" y="2076450"/>
          <p14:tracePt t="347438" x="9245600" y="2019300"/>
          <p14:tracePt t="347453" x="9207500" y="1993900"/>
          <p14:tracePt t="347469" x="9093200" y="1949450"/>
          <p14:tracePt t="347486" x="8966200" y="1917700"/>
          <p14:tracePt t="347500" x="8820150" y="1898650"/>
          <p14:tracePt t="347517" x="8712200" y="1879600"/>
          <p14:tracePt t="347534" x="8585200" y="1847850"/>
          <p14:tracePt t="347552" x="8566150" y="1835150"/>
          <p14:tracePt t="347567" x="8559800" y="1828800"/>
          <p14:tracePt t="347585" x="8534400" y="1828800"/>
          <p14:tracePt t="347603" x="8477250" y="1841500"/>
          <p14:tracePt t="347617" x="8375650" y="1866900"/>
          <p14:tracePt t="347634" x="8267700" y="1885950"/>
          <p14:tracePt t="347653" x="8185150" y="1905000"/>
          <p14:tracePt t="347670" x="8159750" y="1911350"/>
          <p14:tracePt t="347684" x="8166100" y="1917700"/>
          <p14:tracePt t="347701" x="8191500" y="1917700"/>
          <p14:tracePt t="347718" x="8280400" y="1917700"/>
          <p14:tracePt t="347735" x="8382000" y="1911350"/>
          <p14:tracePt t="347736" x="8439150" y="1911350"/>
          <p14:tracePt t="347752" x="8496300" y="1911350"/>
          <p14:tracePt t="347753" x="8553450" y="1924050"/>
          <p14:tracePt t="347767" x="8610600" y="1943100"/>
          <p14:tracePt t="347769" x="8661400" y="1962150"/>
          <p14:tracePt t="347784" x="8718550" y="1987550"/>
          <p14:tracePt t="347785" x="8782050" y="2012950"/>
          <p14:tracePt t="347803" x="8864600" y="2044700"/>
          <p14:tracePt t="347817" x="8959850" y="2063750"/>
          <p14:tracePt t="347835" x="9017000" y="2063750"/>
          <p14:tracePt t="347851" x="9093200" y="2057400"/>
          <p14:tracePt t="347868" x="9163050" y="2044700"/>
          <p14:tracePt t="347885" x="9251950" y="2019300"/>
          <p14:tracePt t="347901" x="9347200" y="1987550"/>
          <p14:tracePt t="347918" x="9455150" y="1930400"/>
          <p14:tracePt t="347921" x="9493250" y="1911350"/>
          <p14:tracePt t="347937" x="9607550" y="1790700"/>
          <p14:tracePt t="347954" x="9639300" y="1682750"/>
          <p14:tracePt t="347967" x="9639300" y="1625600"/>
          <p14:tracePt t="347985" x="9582150" y="1517650"/>
          <p14:tracePt t="348004" x="9442450" y="1397000"/>
          <p14:tracePt t="348021" x="9340850" y="1352550"/>
          <p14:tracePt t="348034" x="9226550" y="1327150"/>
          <p14:tracePt t="348054" x="9099550" y="1327150"/>
          <p14:tracePt t="348071" x="8953500" y="1346200"/>
          <p14:tracePt t="348087" x="8788400" y="1371600"/>
          <p14:tracePt t="348101" x="8515350" y="1422400"/>
          <p14:tracePt t="348119" x="8324850" y="1454150"/>
          <p14:tracePt t="348137" x="8102600" y="1498600"/>
          <p14:tracePt t="348152" x="7969250" y="1543050"/>
          <p14:tracePt t="348169" x="7912100" y="1600200"/>
          <p14:tracePt t="348188" x="7931150" y="1682750"/>
          <p14:tracePt t="348201" x="7956550" y="1708150"/>
          <p14:tracePt t="348218" x="8064500" y="1784350"/>
          <p14:tracePt t="348235" x="8242300" y="1854200"/>
          <p14:tracePt t="348252" x="8686800" y="1917700"/>
          <p14:tracePt t="348270" x="9010650" y="1924050"/>
          <p14:tracePt t="348284" x="9385300" y="1898650"/>
          <p14:tracePt t="348301" x="9734550" y="1828800"/>
          <p14:tracePt t="348318" x="9944100" y="1739900"/>
          <p14:tracePt t="348335" x="10007600" y="1644650"/>
          <p14:tracePt t="348352" x="9982200" y="1568450"/>
          <p14:tracePt t="348368" x="9874250" y="1498600"/>
          <p14:tracePt t="348385" x="9696450" y="1466850"/>
          <p14:tracePt t="348401" x="9474200" y="1454150"/>
          <p14:tracePt t="348418" x="9169400" y="1454150"/>
          <p14:tracePt t="348435" x="8864600" y="1447800"/>
          <p14:tracePt t="348452" x="8432800" y="1416050"/>
          <p14:tracePt t="348469" x="8286750" y="1416050"/>
          <p14:tracePt t="348487" x="8267700" y="1422400"/>
          <p14:tracePt t="348502" x="8286750" y="1441450"/>
          <p14:tracePt t="348503" x="8337550" y="1473200"/>
          <p14:tracePt t="348518" x="8394700" y="1504950"/>
          <p14:tracePt t="348535" x="8788400" y="1651000"/>
          <p14:tracePt t="348552" x="9124950" y="1758950"/>
          <p14:tracePt t="348568" x="9493250" y="1847850"/>
          <p14:tracePt t="348585" x="9804400" y="1892300"/>
          <p14:tracePt t="348602" x="10020300" y="1885950"/>
          <p14:tracePt t="348618" x="10121900" y="1847850"/>
          <p14:tracePt t="348634" x="10160000" y="1778000"/>
          <p14:tracePt t="348652" x="10166350" y="1689100"/>
          <p14:tracePt t="348669" x="10153650" y="1600200"/>
          <p14:tracePt t="348685" x="10102850" y="1492250"/>
          <p14:tracePt t="348702" x="9975850" y="1377950"/>
          <p14:tracePt t="348719" x="9804400" y="1314450"/>
          <p14:tracePt t="348735" x="9575800" y="1263650"/>
          <p14:tracePt t="348752" x="9251950" y="1225550"/>
          <p14:tracePt t="348769" x="8940800" y="1200150"/>
          <p14:tracePt t="348785" x="8636000" y="1193800"/>
          <p14:tracePt t="348804" x="8350250" y="1206500"/>
          <p14:tracePt t="348818" x="8172450" y="1257300"/>
          <p14:tracePt t="348836" x="8077200" y="1352550"/>
          <p14:tracePt t="348852" x="8026400" y="1498600"/>
          <p14:tracePt t="348869" x="8032750" y="1657350"/>
          <p14:tracePt t="348885" x="8115300" y="1835150"/>
          <p14:tracePt t="348902" x="8318500" y="1974850"/>
          <p14:tracePt t="348919" x="8610600" y="2044700"/>
          <p14:tracePt t="348935" x="9163050" y="2032000"/>
          <p14:tracePt t="348952" x="9486900" y="1962150"/>
          <p14:tracePt t="348970" x="9721850" y="1885950"/>
          <p14:tracePt t="348986" x="9785350" y="1841500"/>
          <p14:tracePt t="349002" x="9759950" y="1828800"/>
          <p14:tracePt t="349020" x="9613900" y="1860550"/>
          <p14:tracePt t="349035" x="9404350" y="1924050"/>
          <p14:tracePt t="349053" x="9163050" y="2032000"/>
          <p14:tracePt t="349069" x="8947150" y="2165350"/>
          <p14:tracePt t="349085" x="8750300" y="2311400"/>
          <p14:tracePt t="349102" x="8642350" y="2438400"/>
          <p14:tracePt t="349121" x="8585200" y="2546350"/>
          <p14:tracePt t="349138" x="8528050" y="2635250"/>
          <p14:tracePt t="349152" x="8509000" y="2654300"/>
          <p14:tracePt t="349169" x="8477250" y="2686050"/>
          <p14:tracePt t="349185" x="8426450" y="2705100"/>
          <p14:tracePt t="349203" x="8394700" y="2711450"/>
          <p14:tracePt t="349224" x="8375650" y="2711450"/>
          <p14:tracePt t="349236" x="8362950" y="2686050"/>
          <p14:tracePt t="349252" x="8350250" y="2654300"/>
          <p14:tracePt t="349269" x="8324850" y="2616200"/>
          <p14:tracePt t="349287" x="8286750" y="2590800"/>
          <p14:tracePt t="349303" x="8242300" y="2565400"/>
          <p14:tracePt t="349319" x="8197850" y="2552700"/>
          <p14:tracePt t="349336" x="8166100" y="2533650"/>
          <p14:tracePt t="349353" x="8159750" y="2520950"/>
          <p14:tracePt t="349369" x="8153400" y="2508250"/>
          <p14:tracePt t="349417" x="8140700" y="2508250"/>
          <p14:tracePt t="349428" x="8134350" y="2508250"/>
          <p14:tracePt t="349435" x="8108950" y="2508250"/>
          <p14:tracePt t="349452" x="8026400" y="2520950"/>
          <p14:tracePt t="349469" x="7931150" y="2527300"/>
          <p14:tracePt t="349485" x="7816850" y="2527300"/>
          <p14:tracePt t="349504" x="7664450" y="2527300"/>
          <p14:tracePt t="349519" x="7620000" y="2527300"/>
          <p14:tracePt t="349537" x="7505700" y="2527300"/>
          <p14:tracePt t="349553" x="7404100" y="2546350"/>
          <p14:tracePt t="349569" x="7258050" y="2584450"/>
          <p14:tracePt t="349586" x="7137400" y="2641600"/>
          <p14:tracePt t="349603" x="7067550" y="2692400"/>
          <p14:tracePt t="349620" x="7029450" y="2755900"/>
          <p14:tracePt t="349636" x="7029450" y="2800350"/>
          <p14:tracePt t="349653" x="7092950" y="2882900"/>
          <p14:tracePt t="349670" x="7175500" y="2952750"/>
          <p14:tracePt t="349686" x="7283450" y="3022600"/>
          <p14:tracePt t="349703" x="7473950" y="3079750"/>
          <p14:tracePt t="349722" x="7766050" y="3086100"/>
          <p14:tracePt t="349736" x="7835900" y="3067050"/>
          <p14:tracePt t="349753" x="7867650" y="2978150"/>
          <p14:tracePt t="349769" x="7810500" y="2863850"/>
          <p14:tracePt t="349786" x="7677150" y="2743200"/>
          <p14:tracePt t="349803" x="7588250" y="2724150"/>
          <p14:tracePt t="349819" x="7486650" y="2717800"/>
          <p14:tracePt t="349836" x="7410450" y="2749550"/>
          <p14:tracePt t="349853" x="7397750" y="2794000"/>
          <p14:tracePt t="349871" x="7429500" y="2838450"/>
          <p14:tracePt t="349886" x="7499350" y="2876550"/>
          <p14:tracePt t="349905" x="7562850" y="2908300"/>
          <p14:tracePt t="349919" x="7581900" y="2921000"/>
          <p14:tracePt t="349936" x="7588250" y="2933700"/>
          <p14:tracePt t="349953" x="7588250" y="2946400"/>
          <p14:tracePt t="349971" x="7588250" y="2959100"/>
          <p14:tracePt t="349986" x="7581900" y="2971800"/>
          <p14:tracePt t="350003" x="7581900" y="2984500"/>
          <p14:tracePt t="350003" x="7588250" y="2990850"/>
          <p14:tracePt t="350019" x="7594600" y="2990850"/>
          <p14:tracePt t="350037" x="7639050" y="3016250"/>
          <p14:tracePt t="350053" x="7658100" y="3022600"/>
          <p14:tracePt t="350070" x="7670800" y="3022600"/>
          <p14:tracePt t="350086" x="7683500" y="3035300"/>
          <p14:tracePt t="350103" x="7702550" y="3086100"/>
          <p14:tracePt t="350122" x="7740650" y="3187700"/>
          <p14:tracePt t="350136" x="7785100" y="3352800"/>
          <p14:tracePt t="350153" x="7861300" y="3543300"/>
          <p14:tracePt t="350172" x="7956550" y="3708400"/>
          <p14:tracePt t="350186" x="8064500" y="3879850"/>
          <p14:tracePt t="350202" x="8115300" y="3981450"/>
          <p14:tracePt t="350219" x="8128000" y="4064000"/>
          <p14:tracePt t="350236" x="8128000" y="4127500"/>
          <p14:tracePt t="350254" x="8115300" y="4178300"/>
          <p14:tracePt t="350270" x="8108950" y="4191000"/>
          <p14:tracePt t="350376" x="8115300" y="4191000"/>
          <p14:tracePt t="350390" x="8128000" y="4197350"/>
          <p14:tracePt t="350398" x="8128000" y="4203700"/>
          <p14:tracePt t="350407" x="8134350" y="4216400"/>
          <p14:tracePt t="350420" x="8140700" y="4222750"/>
          <p14:tracePt t="350436" x="8147050" y="4241800"/>
          <p14:tracePt t="350454" x="8153400" y="4241800"/>
          <p14:tracePt t="350470" x="8153400" y="4248150"/>
          <p14:tracePt t="350521" x="8153400" y="4260850"/>
          <p14:tracePt t="350537" x="8147050" y="4286250"/>
          <p14:tracePt t="350554" x="8140700" y="4305300"/>
          <p14:tracePt t="350570" x="8140700" y="4324350"/>
          <p14:tracePt t="350586" x="8140700" y="4330700"/>
          <p14:tracePt t="350639" x="8140700" y="4324350"/>
          <p14:tracePt t="350654" x="8140700" y="4311650"/>
          <p14:tracePt t="350751" x="8140700" y="4305300"/>
          <p14:tracePt t="350756" x="8140700" y="4298950"/>
          <p14:tracePt t="350770" x="8140700" y="4286250"/>
          <p14:tracePt t="350787" x="8153400" y="4254500"/>
          <p14:tracePt t="350804" x="8159750" y="4241800"/>
          <p14:tracePt t="350821" x="8166100" y="4229100"/>
          <p14:tracePt t="350837" x="8172450" y="4229100"/>
          <p14:tracePt t="350908" x="8172450" y="4222750"/>
          <p14:tracePt t="350914" x="8172450" y="4216400"/>
          <p14:tracePt t="350922" x="8172450" y="4203700"/>
          <p14:tracePt t="350937" x="8172450" y="4191000"/>
          <p14:tracePt t="350953" x="8178800" y="4159250"/>
          <p14:tracePt t="350970" x="8191500" y="4140200"/>
          <p14:tracePt t="350987" x="8197850" y="4140200"/>
          <p14:tracePt t="351004" x="8210550" y="4133850"/>
          <p14:tracePt t="351020" x="8216900" y="4133850"/>
          <p14:tracePt t="351038" x="8229600" y="4127500"/>
          <p14:tracePt t="351054" x="8242300" y="4121150"/>
          <p14:tracePt t="351071" x="8248650" y="4114800"/>
          <p14:tracePt t="351087" x="8255000" y="4108450"/>
          <p14:tracePt t="351104" x="8267700" y="4095750"/>
          <p14:tracePt t="351121" x="8280400" y="4083050"/>
          <p14:tracePt t="351137" x="8293100" y="4064000"/>
          <p14:tracePt t="351154" x="8312150" y="4032250"/>
          <p14:tracePt t="351170" x="8324850" y="4013200"/>
          <p14:tracePt t="351188" x="8331200" y="3987800"/>
          <p14:tracePt t="351224" x="8331200" y="3981450"/>
          <p14:tracePt t="351331" x="8331200" y="3975100"/>
          <p14:tracePt t="351347" x="8324850" y="3968750"/>
          <p14:tracePt t="351363" x="8312150" y="3962400"/>
          <p14:tracePt t="351423" x="8312150" y="3956050"/>
          <p14:tracePt t="351437" x="8318500" y="3956050"/>
          <p14:tracePt t="351454" x="8375650" y="3956050"/>
          <p14:tracePt t="351471" x="8502650" y="3956050"/>
          <p14:tracePt t="351488" x="8610600" y="3968750"/>
          <p14:tracePt t="351505" x="8693150" y="3975100"/>
          <p14:tracePt t="351521" x="8731250" y="3981450"/>
          <p14:tracePt t="351571" x="8731250" y="3975100"/>
          <p14:tracePt t="351587" x="8724900" y="3975100"/>
          <p14:tracePt t="351621" x="8718550" y="3975100"/>
          <p14:tracePt t="351681" x="8718550" y="3968750"/>
          <p14:tracePt t="352383" x="8712200" y="3962400"/>
          <p14:tracePt t="352390" x="8705850" y="3962400"/>
          <p14:tracePt t="352398" x="8686800" y="3962400"/>
          <p14:tracePt t="352406" x="8667750" y="3962400"/>
          <p14:tracePt t="352424" x="8629650" y="3962400"/>
          <p14:tracePt t="352438" x="8597900" y="3962400"/>
          <p14:tracePt t="352455" x="8553450" y="3962400"/>
          <p14:tracePt t="352471" x="8528050" y="3962400"/>
          <p14:tracePt t="352488" x="8509000" y="3962400"/>
          <p14:tracePt t="352505" x="8483600" y="3962400"/>
          <p14:tracePt t="352521" x="8432800" y="3962400"/>
          <p14:tracePt t="352539" x="8362950" y="3962400"/>
          <p14:tracePt t="352556" x="8248650" y="3962400"/>
          <p14:tracePt t="352572" x="8166100" y="3962400"/>
          <p14:tracePt t="352588" x="8089900" y="3962400"/>
          <p14:tracePt t="352606" x="8051800" y="3956050"/>
          <p14:tracePt t="352991" x="8045450" y="3956050"/>
          <p14:tracePt t="352999" x="8032750" y="3949700"/>
          <p14:tracePt t="353039" x="8045450" y="3943350"/>
          <p14:tracePt t="353056" x="8058150" y="3930650"/>
          <p14:tracePt t="353072" x="8064500" y="3886200"/>
          <p14:tracePt t="353088" x="8032750" y="3803650"/>
          <p14:tracePt t="353107" x="7937500" y="3498850"/>
          <p14:tracePt t="353123" x="7924800" y="3352800"/>
          <p14:tracePt t="353141" x="7937500" y="2813050"/>
          <p14:tracePt t="353156" x="8007350" y="2413000"/>
          <p14:tracePt t="353173" x="8077200" y="2070100"/>
          <p14:tracePt t="353191" x="8147050" y="1752600"/>
          <p14:tracePt t="353206" x="8185150" y="1492250"/>
          <p14:tracePt t="353222" x="8185150" y="1282700"/>
          <p14:tracePt t="353239" x="8128000" y="1098550"/>
          <p14:tracePt t="353255" x="8045450" y="977900"/>
          <p14:tracePt t="353272" x="7975600" y="920750"/>
          <p14:tracePt t="353288" x="7943850" y="914400"/>
          <p14:tracePt t="353306" x="7943850" y="971550"/>
          <p14:tracePt t="353322" x="7962900" y="1155700"/>
          <p14:tracePt t="353339" x="8001000" y="1390650"/>
          <p14:tracePt t="353341" x="8013700" y="1568450"/>
          <p14:tracePt t="353355" x="8020050" y="1816100"/>
          <p14:tracePt t="353373" x="8001000" y="2216150"/>
          <p14:tracePt t="353389" x="7880350" y="2927350"/>
          <p14:tracePt t="353406" x="7810500" y="3282950"/>
          <p14:tracePt t="353422" x="7759700" y="3644900"/>
          <p14:tracePt t="353439" x="7721600" y="3956050"/>
          <p14:tracePt t="353455" x="7683500" y="4235450"/>
          <p14:tracePt t="353473" x="7645400" y="4425950"/>
          <p14:tracePt t="353490" x="7632700" y="4476750"/>
          <p14:tracePt t="353506" x="7626350" y="4457700"/>
          <p14:tracePt t="353523" x="7626350" y="4324350"/>
          <p14:tracePt t="353540" x="7632700" y="4070350"/>
          <p14:tracePt t="353556" x="7677150" y="3784600"/>
          <p14:tracePt t="353572" x="7772400" y="3371850"/>
          <p14:tracePt t="353589" x="7874000" y="2984500"/>
          <p14:tracePt t="353606" x="8032750" y="2336800"/>
          <p14:tracePt t="353623" x="8121650" y="1835150"/>
          <p14:tracePt t="353640" x="8172450" y="1390650"/>
          <p14:tracePt t="353656" x="8191500" y="1028700"/>
          <p14:tracePt t="353673" x="8191500" y="774700"/>
          <p14:tracePt t="353689" x="8191500" y="654050"/>
          <p14:tracePt t="353705" x="8191500" y="622300"/>
          <p14:tracePt t="353725" x="8197850" y="647700"/>
          <p14:tracePt t="353739" x="8210550" y="850900"/>
          <p14:tracePt t="353756" x="8248650" y="1244600"/>
          <p14:tracePt t="353776" x="8274050" y="1714500"/>
          <p14:tracePt t="353789" x="8267700" y="2165350"/>
          <p14:tracePt t="353807" x="8229600" y="2559050"/>
          <p14:tracePt t="353823" x="8166100" y="2927350"/>
          <p14:tracePt t="353840" x="8051800" y="3327400"/>
          <p14:tracePt t="353858" x="7975600" y="3435350"/>
          <p14:tracePt t="353876" x="7924800" y="3454400"/>
          <p14:tracePt t="353889" x="7893050" y="3416300"/>
          <p14:tracePt t="353908" x="7861300" y="3302000"/>
          <p14:tracePt t="353923" x="7848600" y="3105150"/>
          <p14:tracePt t="353939" x="7854950" y="2774950"/>
          <p14:tracePt t="353958" x="7886700" y="2419350"/>
          <p14:tracePt t="353973" x="7962900" y="2057400"/>
          <p14:tracePt t="353989" x="8089900" y="1720850"/>
          <p14:tracePt t="354007" x="8324850" y="1282700"/>
          <p14:tracePt t="354023" x="8375650" y="1174750"/>
          <p14:tracePt t="354040" x="8432800" y="958850"/>
          <p14:tracePt t="354056" x="8439150" y="831850"/>
          <p14:tracePt t="354074" x="8439150" y="806450"/>
          <p14:tracePt t="354089" x="8413750" y="882650"/>
          <p14:tracePt t="354106" x="8401050" y="1092200"/>
          <p14:tracePt t="354123" x="8324850" y="1600200"/>
          <p14:tracePt t="354140" x="8216900" y="1943100"/>
          <p14:tracePt t="354155" x="8083550" y="2311400"/>
          <p14:tracePt t="354174" x="7905750" y="2724150"/>
          <p14:tracePt t="354190" x="7715250" y="3098800"/>
          <p14:tracePt t="354206" x="7512050" y="3378200"/>
          <p14:tracePt t="354222" x="7346950" y="3524250"/>
          <p14:tracePt t="354242" x="7200900" y="3473450"/>
          <p14:tracePt t="354257" x="7169150" y="3371850"/>
          <p14:tracePt t="354273" x="7118350" y="2946400"/>
          <p14:tracePt t="354291" x="7162800" y="2635250"/>
          <p14:tracePt t="354306" x="7308850" y="2311400"/>
          <p14:tracePt t="354324" x="7499350" y="1987550"/>
          <p14:tracePt t="354341" x="7689850" y="1676400"/>
          <p14:tracePt t="354357" x="7797800" y="1390650"/>
          <p14:tracePt t="354373" x="7810500" y="1136650"/>
          <p14:tracePt t="354390" x="7835900" y="990600"/>
          <p14:tracePt t="354407" x="7880350" y="920750"/>
          <p14:tracePt t="354423" x="7893050" y="908050"/>
          <p14:tracePt t="357082" x="7893050" y="901700"/>
          <p14:tracePt t="357094" x="7804150" y="901700"/>
          <p14:tracePt t="357109" x="7715250" y="908050"/>
          <p14:tracePt t="357126" x="7461250" y="958850"/>
          <p14:tracePt t="357142" x="7162800" y="1022350"/>
          <p14:tracePt t="357144" x="7010400" y="1066800"/>
          <p14:tracePt t="357158" x="6896100" y="1098550"/>
          <p14:tracePt t="357159" x="6775450" y="1136650"/>
          <p14:tracePt t="357175" x="6692900" y="1174750"/>
          <p14:tracePt t="357177" x="6616700" y="1212850"/>
          <p14:tracePt t="357193" x="6464300" y="1301750"/>
          <p14:tracePt t="357209" x="6280150" y="1416050"/>
          <p14:tracePt t="357225" x="6064250" y="1524000"/>
          <p14:tracePt t="357242" x="5803900" y="1638300"/>
          <p14:tracePt t="357259" x="5499100" y="1765300"/>
          <p14:tracePt t="357276" x="5181600" y="1892300"/>
          <p14:tracePt t="357291" x="4889500" y="2012950"/>
          <p14:tracePt t="357309" x="4654550" y="2114550"/>
          <p14:tracePt t="357327" x="4476750" y="2216150"/>
          <p14:tracePt t="357343" x="4318000" y="2305050"/>
          <p14:tracePt t="357360" x="4038600" y="2438400"/>
          <p14:tracePt t="357376" x="3905250" y="2495550"/>
          <p14:tracePt t="357393" x="3486150" y="2667000"/>
          <p14:tracePt t="357417" x="3168650" y="2794000"/>
          <p14:tracePt t="357430" x="2863850" y="2921000"/>
          <p14:tracePt t="357442" x="2711450" y="2978150"/>
          <p14:tracePt t="357461" x="2425700" y="3117850"/>
          <p14:tracePt t="357478" x="2292350" y="3187700"/>
          <p14:tracePt t="357495" x="2190750" y="3251200"/>
          <p14:tracePt t="357512" x="2101850" y="3314700"/>
          <p14:tracePt t="357526" x="2006600" y="3384550"/>
          <p14:tracePt t="357543" x="1885950" y="3498850"/>
          <p14:tracePt t="357559" x="1790700" y="3600450"/>
          <p14:tracePt t="357576" x="1689100" y="3708400"/>
          <p14:tracePt t="357595" x="1625600" y="3797300"/>
          <p14:tracePt t="357612" x="1581150" y="3860800"/>
          <p14:tracePt t="357625" x="1574800" y="3886200"/>
          <p14:tracePt t="357642" x="1543050" y="3943350"/>
          <p14:tracePt t="357659" x="1536700" y="3968750"/>
          <p14:tracePt t="357693" x="1536700" y="3975100"/>
          <p14:tracePt t="357709" x="1517650" y="4032250"/>
          <p14:tracePt t="357729" x="1441450" y="4108450"/>
          <p14:tracePt t="357746" x="1346200" y="4171950"/>
          <p14:tracePt t="357759" x="1231900" y="4241800"/>
          <p14:tracePt t="357776" x="1136650" y="4286250"/>
          <p14:tracePt t="357793" x="1104900" y="4311650"/>
          <p14:tracePt t="357810" x="1098550" y="4330700"/>
          <p14:tracePt t="357827" x="1098550" y="4343400"/>
          <p14:tracePt t="357843" x="1104900" y="4362450"/>
          <p14:tracePt t="357859" x="1104900" y="4375150"/>
          <p14:tracePt t="357877" x="1104900" y="4419600"/>
          <p14:tracePt t="357892" x="1092200" y="4464050"/>
          <p14:tracePt t="357909" x="1041400" y="4495800"/>
          <p14:tracePt t="357926" x="1016000" y="4508500"/>
          <p14:tracePt t="357959" x="1009650" y="4508500"/>
          <p14:tracePt t="357978" x="1003300" y="4508500"/>
          <p14:tracePt t="358010" x="965200" y="4508500"/>
          <p14:tracePt t="358026" x="844550" y="4508500"/>
          <p14:tracePt t="358043" x="781050" y="4502150"/>
          <p14:tracePt t="358059" x="736600" y="4495800"/>
          <p14:tracePt t="358110" x="730250" y="4495800"/>
          <p14:tracePt t="358126" x="679450" y="4508500"/>
          <p14:tracePt t="358142" x="577850" y="4527550"/>
          <p14:tracePt t="358160" x="393700" y="4533900"/>
          <p14:tracePt t="358177" x="241300" y="4540250"/>
          <p14:tracePt t="358184" x="196850" y="4540250"/>
          <p14:tracePt t="358193" x="177800" y="4540250"/>
          <p14:tracePt t="358211" x="190500" y="4533900"/>
          <p14:tracePt t="358226" x="311150" y="4514850"/>
          <p14:tracePt t="358243" x="431800" y="4514850"/>
          <p14:tracePt t="358260" x="527050" y="4540250"/>
          <p14:tracePt t="358277" x="590550" y="4578350"/>
          <p14:tracePt t="358293" x="609600" y="4616450"/>
          <p14:tracePt t="358310" x="603250" y="4641850"/>
          <p14:tracePt t="358327" x="584200" y="4648200"/>
          <p14:tracePt t="358344" x="565150" y="4648200"/>
          <p14:tracePt t="358377" x="565150" y="4635500"/>
          <p14:tracePt t="358394" x="584200" y="4622800"/>
          <p14:tracePt t="358410" x="609600" y="4610100"/>
          <p14:tracePt t="358443" x="609600" y="4616450"/>
          <p14:tracePt t="358460" x="609600" y="4629150"/>
          <p14:tracePt t="358479" x="609600" y="4635500"/>
          <p14:tracePt t="358773" x="609600" y="4629150"/>
          <p14:tracePt t="358778" x="609600" y="4622800"/>
          <p14:tracePt t="358794" x="609600" y="4616450"/>
          <p14:tracePt t="358845" x="603250" y="4616450"/>
          <p14:tracePt t="358861" x="590550" y="4616450"/>
          <p14:tracePt t="358877" x="546100" y="4603750"/>
          <p14:tracePt t="358895" x="508000" y="4603750"/>
          <p14:tracePt t="358910" x="501650" y="4603750"/>
          <p14:tracePt t="358969" x="501650" y="4610100"/>
          <p14:tracePt t="358977" x="501650" y="4616450"/>
          <p14:tracePt t="358994" x="501650" y="4622800"/>
          <p14:tracePt t="359027" x="508000" y="4629150"/>
          <p14:tracePt t="359044" x="514350" y="4629150"/>
          <p14:tracePt t="359061" x="533400" y="4629150"/>
          <p14:tracePt t="359078" x="558800" y="4629150"/>
          <p14:tracePt t="359094" x="590550" y="4629150"/>
          <p14:tracePt t="359112" x="615950" y="4629150"/>
          <p14:tracePt t="359114" x="628650" y="4629150"/>
          <p14:tracePt t="359127" x="647700" y="4629150"/>
          <p14:tracePt t="359144" x="673100" y="4622800"/>
          <p14:tracePt t="359163" x="685800" y="4622800"/>
          <p14:tracePt t="359165" x="692150" y="4622800"/>
          <p14:tracePt t="359180" x="704850" y="4622800"/>
          <p14:tracePt t="359194" x="717550" y="4616450"/>
          <p14:tracePt t="359213" x="736600" y="4616450"/>
          <p14:tracePt t="359227" x="742950" y="4616450"/>
          <p14:tracePt t="359244" x="755650" y="4616450"/>
          <p14:tracePt t="359263" x="774700" y="4610100"/>
          <p14:tracePt t="359280" x="806450" y="4610100"/>
          <p14:tracePt t="359293" x="825500" y="4610100"/>
          <p14:tracePt t="359311" x="838200" y="4616450"/>
          <p14:tracePt t="359328" x="844550" y="4616450"/>
          <p14:tracePt t="359344" x="850900" y="4622800"/>
          <p14:tracePt t="359395" x="876300" y="4622800"/>
          <p14:tracePt t="359410" x="908050" y="4629150"/>
          <p14:tracePt t="359428" x="958850" y="4641850"/>
          <p14:tracePt t="359445" x="977900" y="4654550"/>
          <p14:tracePt t="359461" x="965200" y="4667250"/>
          <p14:tracePt t="359478" x="946150" y="4673600"/>
          <p14:tracePt t="359494" x="927100" y="4673600"/>
          <p14:tracePt t="359559" x="927100" y="4667250"/>
          <p14:tracePt t="359577" x="952500" y="4660900"/>
          <p14:tracePt t="359595" x="990600" y="4648200"/>
          <p14:tracePt t="359611" x="1022350" y="4641850"/>
          <p14:tracePt t="359631" x="1035050" y="4635500"/>
          <p14:tracePt t="359644" x="1041400" y="4635500"/>
          <p14:tracePt t="359661" x="1054100" y="4635500"/>
          <p14:tracePt t="359677" x="1066800" y="4635500"/>
          <p14:tracePt t="359695" x="1123950" y="4635500"/>
          <p14:tracePt t="359711" x="1155700" y="4629150"/>
          <p14:tracePt t="359728" x="1193800" y="4622800"/>
          <p14:tracePt t="359744" x="1206500" y="4622800"/>
          <p14:tracePt t="359760" x="1219200" y="4622800"/>
          <p14:tracePt t="359840" x="1225550" y="4622800"/>
          <p14:tracePt t="359845" x="1231900" y="4622800"/>
          <p14:tracePt t="359861" x="1238250" y="4622800"/>
          <p14:tracePt t="359878" x="1244600" y="4616450"/>
          <p14:tracePt t="359967" x="1257300" y="4616450"/>
          <p14:tracePt t="359978" x="1263650" y="4616450"/>
          <p14:tracePt t="359995" x="1295400" y="4616450"/>
          <p14:tracePt t="360011" x="1320800" y="4616450"/>
          <p14:tracePt t="360029" x="1371600" y="4622800"/>
          <p14:tracePt t="360045" x="1384300" y="4622800"/>
          <p14:tracePt t="360119" x="1390650" y="4622800"/>
          <p14:tracePt t="360132" x="1403350" y="4622800"/>
          <p14:tracePt t="360144" x="1422400" y="4622800"/>
          <p14:tracePt t="360161" x="1473200" y="4616450"/>
          <p14:tracePt t="360178" x="1517650" y="4610100"/>
          <p14:tracePt t="360196" x="1530350" y="4603750"/>
          <p14:tracePt t="360294" x="1536700" y="4603750"/>
          <p14:tracePt t="360303" x="1543050" y="4603750"/>
          <p14:tracePt t="360311" x="1543050" y="4597400"/>
          <p14:tracePt t="360330" x="1555750" y="4597400"/>
          <p14:tracePt t="360361" x="1555750" y="4591050"/>
          <p14:tracePt t="360395" x="1562100" y="4591050"/>
          <p14:tracePt t="360456" x="1555750" y="4591050"/>
          <p14:tracePt t="360465" x="1543050" y="4591050"/>
          <p14:tracePt t="360478" x="1530350" y="4591050"/>
          <p14:tracePt t="360495" x="1492250" y="4591050"/>
          <p14:tracePt t="360512" x="1466850" y="4591050"/>
          <p14:tracePt t="360529" x="1460500" y="4591050"/>
          <p14:tracePt t="360563" x="1460500" y="4584700"/>
          <p14:tracePt t="360581" x="1460500" y="4572000"/>
          <p14:tracePt t="360596" x="1466850" y="4559300"/>
          <p14:tracePt t="360612" x="1473200" y="4546600"/>
          <p14:tracePt t="360630" x="1485900" y="4527550"/>
          <p14:tracePt t="360646" x="1492250" y="4521200"/>
          <p14:tracePt t="360664" x="1498600" y="4514850"/>
          <p14:tracePt t="360678" x="1498600" y="4508500"/>
          <p14:tracePt t="360696" x="1504950" y="4495800"/>
          <p14:tracePt t="360731" x="1511300" y="4489450"/>
          <p14:tracePt t="360745" x="1511300" y="4483100"/>
          <p14:tracePt t="360761" x="1517650" y="4483100"/>
          <p14:tracePt t="360778" x="1517650" y="4476750"/>
          <p14:tracePt t="360929" x="1524000" y="4476750"/>
          <p14:tracePt t="360943" x="1530350" y="4470400"/>
          <p14:tracePt t="360951" x="1536700" y="4470400"/>
          <p14:tracePt t="360995" x="1524000" y="4451350"/>
          <p14:tracePt t="361012" x="1492250" y="4419600"/>
          <p14:tracePt t="361029" x="1435100" y="4375150"/>
          <p14:tracePt t="361046" x="1365250" y="4324350"/>
          <p14:tracePt t="361062" x="1314450" y="4292600"/>
          <p14:tracePt t="361081" x="1219200" y="4267200"/>
          <p14:tracePt t="361098" x="1136650" y="4267200"/>
          <p14:tracePt t="361112" x="1085850" y="4267200"/>
          <p14:tracePt t="361129" x="927100" y="4260850"/>
          <p14:tracePt t="361146" x="863600" y="4260850"/>
          <p14:tracePt t="361162" x="831850" y="4260850"/>
          <p14:tracePt t="361179" x="819150" y="4260850"/>
          <p14:tracePt t="361200" x="812800" y="4279900"/>
          <p14:tracePt t="361201" x="812800" y="4298950"/>
          <p14:tracePt t="361215" x="812800" y="4318000"/>
          <p14:tracePt t="361228" x="806450" y="4349750"/>
          <p14:tracePt t="361248" x="793750" y="4394200"/>
          <p14:tracePt t="361264" x="793750" y="4425950"/>
          <p14:tracePt t="361279" x="793750" y="4432300"/>
          <p14:tracePt t="361296" x="793750" y="4445000"/>
          <p14:tracePt t="361314" x="800100" y="4470400"/>
          <p14:tracePt t="361332" x="812800" y="4483100"/>
          <p14:tracePt t="361345" x="819150" y="4489450"/>
          <p14:tracePt t="361363" x="844550" y="4514850"/>
          <p14:tracePt t="361379" x="857250" y="4521200"/>
          <p14:tracePt t="361396" x="869950" y="4533900"/>
          <p14:tracePt t="361415" x="876300" y="4540250"/>
          <p14:tracePt t="361430" x="882650" y="4540250"/>
          <p14:tracePt t="361491" x="882650" y="4546600"/>
          <p14:tracePt t="361496" x="889000" y="4546600"/>
          <p14:tracePt t="361513" x="901700" y="4565650"/>
          <p14:tracePt t="361529" x="920750" y="4584700"/>
          <p14:tracePt t="361547" x="933450" y="4597400"/>
          <p14:tracePt t="361563" x="952500" y="4616450"/>
          <p14:tracePt t="361579" x="958850" y="4622800"/>
          <p14:tracePt t="361596" x="971550" y="4622800"/>
          <p14:tracePt t="361613" x="984250" y="4622800"/>
          <p14:tracePt t="361629" x="996950" y="4622800"/>
          <p14:tracePt t="361646" x="1016000" y="4622800"/>
          <p14:tracePt t="361663" x="1035050" y="4622800"/>
          <p14:tracePt t="361664" x="1047750" y="4622800"/>
          <p14:tracePt t="361680" x="1079500" y="4622800"/>
          <p14:tracePt t="361696" x="1104900" y="4622800"/>
          <p14:tracePt t="361713" x="1143000" y="4622800"/>
          <p14:tracePt t="361730" x="1181100" y="4622800"/>
          <p14:tracePt t="361746" x="1219200" y="4616450"/>
          <p14:tracePt t="361762" x="1257300" y="4616450"/>
          <p14:tracePt t="361780" x="1289050" y="4610100"/>
          <p14:tracePt t="361796" x="1314450" y="4610100"/>
          <p14:tracePt t="361813" x="1327150" y="4603750"/>
          <p14:tracePt t="361829" x="1339850" y="4597400"/>
          <p14:tracePt t="361846" x="1346200" y="4597400"/>
          <p14:tracePt t="361864" x="1358900" y="4597400"/>
          <p14:tracePt t="361880" x="1365250" y="4597400"/>
          <p14:tracePt t="361896" x="1384300" y="4597400"/>
          <p14:tracePt t="361930" x="1397000" y="4597400"/>
          <p14:tracePt t="361946" x="1409700" y="4597400"/>
          <p14:tracePt t="361963" x="1466850" y="4591050"/>
          <p14:tracePt t="361980" x="1485900" y="4591050"/>
          <p14:tracePt t="361996" x="1524000" y="4584700"/>
          <p14:tracePt t="362013" x="1562100" y="4584700"/>
          <p14:tracePt t="362030" x="1587500" y="4584700"/>
          <p14:tracePt t="362046" x="1593850" y="4584700"/>
          <p14:tracePt t="362099" x="1606550" y="4578350"/>
          <p14:tracePt t="362113" x="1619250" y="4572000"/>
          <p14:tracePt t="362132" x="1638300" y="4565650"/>
          <p14:tracePt t="362149" x="1771650" y="4565650"/>
          <p14:tracePt t="362163" x="1803400" y="4572000"/>
          <p14:tracePt t="362179" x="1873250" y="4584700"/>
          <p14:tracePt t="362197" x="1879600" y="4584700"/>
          <p14:tracePt t="362214" x="1879600" y="4578350"/>
          <p14:tracePt t="362230" x="1873250" y="4572000"/>
          <p14:tracePt t="362287" x="1873250" y="4565650"/>
          <p14:tracePt t="362296" x="1885950" y="4559300"/>
          <p14:tracePt t="362313" x="1943100" y="4552950"/>
          <p14:tracePt t="362330" x="2012950" y="4540250"/>
          <p14:tracePt t="362347" x="2063750" y="4527550"/>
          <p14:tracePt t="362363" x="2101850" y="4521200"/>
          <p14:tracePt t="362380" x="2133600" y="4521200"/>
          <p14:tracePt t="362396" x="2171700" y="4514850"/>
          <p14:tracePt t="362415" x="2203450" y="4514850"/>
          <p14:tracePt t="362430" x="2222500" y="4508500"/>
          <p14:tracePt t="362451" x="2254250" y="4502150"/>
          <p14:tracePt t="362463" x="2266950" y="4502150"/>
          <p14:tracePt t="362480" x="2273300" y="4502150"/>
          <p14:tracePt t="362514" x="2279650" y="4495800"/>
          <p14:tracePt t="362531" x="2292350" y="4495800"/>
          <p14:tracePt t="362547" x="2305050" y="4495800"/>
          <p14:tracePt t="362564" x="2317750" y="4495800"/>
          <p14:tracePt t="362633" x="2324100" y="4495800"/>
          <p14:tracePt t="362638" x="2330450" y="4495800"/>
          <p14:tracePt t="362650" x="2343150" y="4495800"/>
          <p14:tracePt t="362664" x="2362200" y="4495800"/>
          <p14:tracePt t="362680" x="2387600" y="4495800"/>
          <p14:tracePt t="362696" x="2400300" y="4495800"/>
          <p14:tracePt t="362714" x="2419350" y="4495800"/>
          <p14:tracePt t="362757" x="2419350" y="4502150"/>
          <p14:tracePt t="362781" x="2419350" y="4508500"/>
          <p14:tracePt t="362797" x="2419350" y="4514850"/>
          <p14:tracePt t="362814" x="2419350" y="4521200"/>
          <p14:tracePt t="362829" x="2425700" y="4521200"/>
          <p14:tracePt t="362864" x="2425700" y="4527550"/>
          <p14:tracePt t="362881" x="2432050" y="4527550"/>
          <p14:tracePt t="362897" x="2438400" y="4533900"/>
          <p14:tracePt t="362914" x="2463800" y="4533900"/>
          <p14:tracePt t="362930" x="2501900" y="4533900"/>
          <p14:tracePt t="362947" x="2565400" y="4533900"/>
          <p14:tracePt t="362964" x="2647950" y="4527550"/>
          <p14:tracePt t="362981" x="2724150" y="4514850"/>
          <p14:tracePt t="362998" x="2800350" y="4502150"/>
          <p14:tracePt t="363015" x="2857500" y="4489450"/>
          <p14:tracePt t="363031" x="2895600" y="4483100"/>
          <p14:tracePt t="363047" x="2921000" y="4476750"/>
          <p14:tracePt t="363064" x="2946400" y="4476750"/>
          <p14:tracePt t="363080" x="2965450" y="4470400"/>
          <p14:tracePt t="363098" x="2978150" y="4470400"/>
          <p14:tracePt t="363182" x="2984500" y="4470400"/>
          <p14:tracePt t="363187" x="2990850" y="4483100"/>
          <p14:tracePt t="363197" x="2997200" y="4502150"/>
          <p14:tracePt t="363214" x="3022600" y="4527550"/>
          <p14:tracePt t="363230" x="3060700" y="4546600"/>
          <p14:tracePt t="363247" x="3098800" y="4572000"/>
          <p14:tracePt t="363264" x="3136900" y="4584700"/>
          <p14:tracePt t="363280" x="3181350" y="4591050"/>
          <p14:tracePt t="363297" x="3219450" y="4597400"/>
          <p14:tracePt t="363314" x="3270250" y="4597400"/>
          <p14:tracePt t="363332" x="3365500" y="4603750"/>
          <p14:tracePt t="363350" x="3416300" y="4603750"/>
          <p14:tracePt t="363366" x="3448050" y="4603750"/>
          <p14:tracePt t="363384" x="3460750" y="4597400"/>
          <p14:tracePt t="363572" x="3454400" y="4597400"/>
          <p14:tracePt t="363587" x="3448050" y="4597400"/>
          <p14:tracePt t="363600" x="3441700" y="4597400"/>
          <p14:tracePt t="363651" x="3454400" y="4597400"/>
          <p14:tracePt t="363664" x="3467100" y="4597400"/>
          <p14:tracePt t="363681" x="3524250" y="4597400"/>
          <p14:tracePt t="363697" x="3600450" y="4597400"/>
          <p14:tracePt t="363715" x="3657600" y="4603750"/>
          <p14:tracePt t="363731" x="3695700" y="4610100"/>
          <p14:tracePt t="363748" x="3708400" y="4610100"/>
          <p14:tracePt t="363764" x="3727450" y="4610100"/>
          <p14:tracePt t="363782" x="3759200" y="4597400"/>
          <p14:tracePt t="363798" x="3822700" y="4565650"/>
          <p14:tracePt t="363815" x="3924300" y="4514850"/>
          <p14:tracePt t="363832" x="4006850" y="4476750"/>
          <p14:tracePt t="363847" x="4102100" y="4451350"/>
          <p14:tracePt t="363864" x="4127500" y="4451350"/>
          <p14:tracePt t="363883" x="4133850" y="4457700"/>
          <p14:tracePt t="363898" x="4133850" y="4483100"/>
          <p14:tracePt t="363915" x="4127500" y="4514850"/>
          <p14:tracePt t="363931" x="4127500" y="4540250"/>
          <p14:tracePt t="363948" x="4121150" y="4572000"/>
          <p14:tracePt t="363981" x="4121150" y="4578350"/>
          <p14:tracePt t="364016" x="4121150" y="4591050"/>
          <p14:tracePt t="364032" x="4114800" y="4603750"/>
          <p14:tracePt t="364048" x="4108450" y="4622800"/>
          <p14:tracePt t="364065" x="4102100" y="4641850"/>
          <p14:tracePt t="364082" x="4095750" y="4660900"/>
          <p14:tracePt t="364115" x="4095750" y="4667250"/>
          <p14:tracePt t="364181" x="4095750" y="4673600"/>
          <p14:tracePt t="364237" x="4102100" y="4673600"/>
          <p14:tracePt t="364250" x="4114800" y="4660900"/>
          <p14:tracePt t="364265" x="4127500" y="4654550"/>
          <p14:tracePt t="364281" x="4159250" y="4641850"/>
          <p14:tracePt t="364298" x="4191000" y="4629150"/>
          <p14:tracePt t="364315" x="4229100" y="4622800"/>
          <p14:tracePt t="364331" x="4292600" y="4622800"/>
          <p14:tracePt t="364348" x="4311650" y="4622800"/>
          <p14:tracePt t="364365" x="4330700" y="4622800"/>
          <p14:tracePt t="364383" x="4343400" y="4622800"/>
          <p14:tracePt t="364398" x="4362450" y="4622800"/>
          <p14:tracePt t="364417" x="4381500" y="4622800"/>
          <p14:tracePt t="364432" x="4400550" y="4622800"/>
          <p14:tracePt t="364448" x="4413250" y="4616450"/>
          <p14:tracePt t="364465" x="4432300" y="4616450"/>
          <p14:tracePt t="364482" x="4451350" y="4616450"/>
          <p14:tracePt t="364498" x="4483100" y="4616450"/>
          <p14:tracePt t="364515" x="4527550" y="4616450"/>
          <p14:tracePt t="364532" x="4565650" y="4616450"/>
          <p14:tracePt t="364549" x="4597400" y="4610100"/>
          <p14:tracePt t="364567" x="4629150" y="4610100"/>
          <p14:tracePt t="364581" x="4648200" y="4610100"/>
          <p14:tracePt t="364599" x="4660900" y="4603750"/>
          <p14:tracePt t="364615" x="4686300" y="4597400"/>
          <p14:tracePt t="364631" x="4718050" y="4591050"/>
          <p14:tracePt t="364649" x="4737100" y="4584700"/>
          <p14:tracePt t="364665" x="4781550" y="4578350"/>
          <p14:tracePt t="364681" x="4832350" y="4559300"/>
          <p14:tracePt t="364700" x="4876800" y="4552950"/>
          <p14:tracePt t="364716" x="4908550" y="4546600"/>
          <p14:tracePt t="364733" x="4940300" y="4540250"/>
          <p14:tracePt t="364751" x="4940300" y="4533900"/>
          <p14:tracePt t="364781" x="4946650" y="4533900"/>
          <p14:tracePt t="364838" x="4927600" y="4546600"/>
          <p14:tracePt t="364849" x="4914900" y="4546600"/>
          <p14:tracePt t="364865" x="4819650" y="4565650"/>
          <p14:tracePt t="364882" x="4705350" y="4578350"/>
          <p14:tracePt t="364898" x="4591050" y="4584700"/>
          <p14:tracePt t="364916" x="4483100" y="4597400"/>
          <p14:tracePt t="364933" x="4292600" y="4610100"/>
          <p14:tracePt t="364949" x="4178300" y="4629150"/>
          <p14:tracePt t="364967" x="4025900" y="4654550"/>
          <p14:tracePt t="364982" x="3867150" y="4673600"/>
          <p14:tracePt t="364999" x="3702050" y="4699000"/>
          <p14:tracePt t="365015" x="3517900" y="4705350"/>
          <p14:tracePt t="365032" x="3384550" y="4711700"/>
          <p14:tracePt t="365049" x="3181350" y="4692650"/>
          <p14:tracePt t="365068" x="2908300" y="4660900"/>
          <p14:tracePt t="365083" x="2832100" y="4654550"/>
          <p14:tracePt t="365099" x="2641600" y="4648200"/>
          <p14:tracePt t="365115" x="2355850" y="4641850"/>
          <p14:tracePt t="365132" x="2082800" y="4641850"/>
          <p14:tracePt t="365149" x="1739900" y="4648200"/>
          <p14:tracePt t="365166" x="1657350" y="4648200"/>
          <p14:tracePt t="365183" x="1581150" y="4648200"/>
          <p14:tracePt t="365199" x="1574800" y="4654550"/>
          <p14:tracePt t="365215" x="1562100" y="4667250"/>
          <p14:tracePt t="365232" x="1524000" y="4705350"/>
          <p14:tracePt t="365249" x="1460500" y="4756150"/>
          <p14:tracePt t="365267" x="1371600" y="4813300"/>
          <p14:tracePt t="365284" x="1289050" y="4845050"/>
          <p14:tracePt t="365299" x="1231900" y="4851400"/>
          <p14:tracePt t="365315" x="1219200" y="4851400"/>
          <p14:tracePt t="365365" x="1225550" y="4851400"/>
          <p14:tracePt t="365401" x="1219200" y="4851400"/>
          <p14:tracePt t="365416" x="1219200" y="4857750"/>
          <p14:tracePt t="365489" x="1219200" y="4851400"/>
          <p14:tracePt t="365502" x="1225550" y="4851400"/>
          <p14:tracePt t="365516" x="1250950" y="4832350"/>
          <p14:tracePt t="365535" x="1270000" y="4826000"/>
          <p14:tracePt t="365592" x="1270000" y="4832350"/>
          <p14:tracePt t="365667" x="1282700" y="4826000"/>
          <p14:tracePt t="365673" x="1289050" y="4826000"/>
          <p14:tracePt t="365683" x="1295400" y="4826000"/>
          <p14:tracePt t="365730" x="1295400" y="4832350"/>
          <p14:tracePt t="365737" x="1289050" y="4832350"/>
          <p14:tracePt t="365752" x="1289050" y="4838700"/>
          <p14:tracePt t="365766" x="1282700" y="4838700"/>
          <p14:tracePt t="365829" x="1289050" y="4838700"/>
          <p14:tracePt t="365905" x="1295400" y="4838700"/>
          <p14:tracePt t="365919" x="1301750" y="4838700"/>
          <p14:tracePt t="365945" x="1308100" y="4838700"/>
          <p14:tracePt t="365959" x="1308100" y="4845050"/>
          <p14:tracePt t="365974" x="1314450" y="4851400"/>
          <p14:tracePt t="365984" x="1314450" y="4857750"/>
          <p14:tracePt t="366002" x="1320800" y="4864100"/>
          <p14:tracePt t="366016" x="1327150" y="4870450"/>
          <p14:tracePt t="366032" x="1333500" y="4876800"/>
          <p14:tracePt t="366066" x="1333500" y="4883150"/>
          <p14:tracePt t="366099" x="1333500" y="4889500"/>
          <p14:tracePt t="366117" x="1327150" y="4889500"/>
          <p14:tracePt t="366135" x="1320800" y="4889500"/>
          <p14:tracePt t="366153" x="1295400" y="4876800"/>
          <p14:tracePt t="366168" x="1257300" y="4845050"/>
          <p14:tracePt t="366184" x="1238250" y="4813300"/>
          <p14:tracePt t="366201" x="1225550" y="4781550"/>
          <p14:tracePt t="366217" x="1225550" y="4756150"/>
          <p14:tracePt t="366233" x="1225550" y="4730750"/>
          <p14:tracePt t="366250" x="1238250" y="4711700"/>
          <p14:tracePt t="366266" x="1257300" y="4699000"/>
          <p14:tracePt t="366284" x="1263650" y="4692650"/>
          <p14:tracePt t="366300" x="1270000" y="4692650"/>
          <p14:tracePt t="366317" x="1276350" y="4692650"/>
          <p14:tracePt t="366333" x="1276350" y="4699000"/>
          <p14:tracePt t="366350" x="1276350" y="4705350"/>
          <p14:tracePt t="366366" x="1276350" y="4711700"/>
          <p14:tracePt t="366455" x="1282700" y="4711700"/>
          <p14:tracePt t="366467" x="1289050" y="4711700"/>
          <p14:tracePt t="366521" x="1295400" y="4711700"/>
          <p14:tracePt t="366535" x="1295400" y="4718050"/>
          <p14:tracePt t="366613" x="1295400" y="4724400"/>
          <p14:tracePt t="366633" x="1295400" y="4737100"/>
          <p14:tracePt t="366651" x="1289050" y="4749800"/>
          <p14:tracePt t="366668" x="1289050" y="4762500"/>
          <p14:tracePt t="366729" x="1282700" y="4762500"/>
          <p14:tracePt t="366737" x="1276350" y="4768850"/>
          <p14:tracePt t="366751" x="1270000" y="4775200"/>
          <p14:tracePt t="366767" x="1263650" y="4787900"/>
          <p14:tracePt t="366783" x="1250950" y="4806950"/>
          <p14:tracePt t="366784" x="1250950" y="4813300"/>
          <p14:tracePt t="366800" x="1244600" y="4819650"/>
          <p14:tracePt t="366871" x="1263650" y="4819650"/>
          <p14:tracePt t="366878" x="1270000" y="4813300"/>
          <p14:tracePt t="366886" x="1289050" y="4806950"/>
          <p14:tracePt t="366902" x="1320800" y="4800600"/>
          <p14:tracePt t="366918" x="1365250" y="4781550"/>
          <p14:tracePt t="366935" x="1441450" y="4768850"/>
          <p14:tracePt t="366950" x="1460500" y="4768850"/>
          <p14:tracePt t="366969" x="1511300" y="4768850"/>
          <p14:tracePt t="366984" x="1530350" y="4768850"/>
          <p14:tracePt t="367000" x="1543050" y="4768850"/>
          <p14:tracePt t="367018" x="1555750" y="4768850"/>
          <p14:tracePt t="367034" x="1568450" y="4768850"/>
          <p14:tracePt t="367051" x="1581150" y="4762500"/>
          <p14:tracePt t="367068" x="1606550" y="4762500"/>
          <p14:tracePt t="367084" x="1619250" y="4756150"/>
          <p14:tracePt t="367117" x="1619250" y="4762500"/>
          <p14:tracePt t="367133" x="1619250" y="4775200"/>
          <p14:tracePt t="367153" x="1619250" y="4781550"/>
          <p14:tracePt t="367169" x="1619250" y="4787900"/>
          <p14:tracePt t="367257" x="1612900" y="4787900"/>
          <p14:tracePt t="367265" x="1600200" y="4794250"/>
          <p14:tracePt t="367285" x="1568450" y="4800600"/>
          <p14:tracePt t="367301" x="1524000" y="4806950"/>
          <p14:tracePt t="367317" x="1504950" y="4813300"/>
          <p14:tracePt t="367334" x="1498600" y="4813300"/>
          <p14:tracePt t="367350" x="1492250" y="4813300"/>
          <p14:tracePt t="367367" x="1485900" y="4813300"/>
          <p14:tracePt t="367400" x="1466850" y="4813300"/>
          <p14:tracePt t="367417" x="1428750" y="4813300"/>
          <p14:tracePt t="367434" x="1397000" y="4813300"/>
          <p14:tracePt t="367451" x="1365250" y="4813300"/>
          <p14:tracePt t="367502" x="1365250" y="4806950"/>
          <p14:tracePt t="367531" x="1358900" y="4806950"/>
          <p14:tracePt t="367550" x="1346200" y="4806950"/>
          <p14:tracePt t="367568" x="1333500" y="4806950"/>
          <p14:tracePt t="367613" x="1339850" y="4806950"/>
          <p14:tracePt t="367618" x="1346200" y="4806950"/>
          <p14:tracePt t="367635" x="1365250" y="4794250"/>
          <p14:tracePt t="367653" x="1377950" y="4787900"/>
          <p14:tracePt t="367669" x="1384300" y="4787900"/>
          <p14:tracePt t="367703" x="1390650" y="4787900"/>
          <p14:tracePt t="367718" x="1409700" y="4806950"/>
          <p14:tracePt t="367735" x="1466850" y="4813300"/>
          <p14:tracePt t="367751" x="1511300" y="4813300"/>
          <p14:tracePt t="367768" x="1562100" y="4813300"/>
          <p14:tracePt t="367785" x="1606550" y="4806950"/>
          <p14:tracePt t="367801" x="1619250" y="4800600"/>
          <p14:tracePt t="367835" x="1619250" y="4787900"/>
          <p14:tracePt t="367851" x="1606550" y="4781550"/>
          <p14:tracePt t="367868" x="1600200" y="4781550"/>
          <p14:tracePt t="367902" x="1600200" y="4775200"/>
          <p14:tracePt t="367917" x="1606550" y="4775200"/>
          <p14:tracePt t="367934" x="1625600" y="4762500"/>
          <p14:tracePt t="367951" x="1657350" y="4749800"/>
          <p14:tracePt t="367968" x="1695450" y="4737100"/>
          <p14:tracePt t="367985" x="1746250" y="4737100"/>
          <p14:tracePt t="368001" x="1816100" y="4730750"/>
          <p14:tracePt t="368018" x="1892300" y="4730750"/>
          <p14:tracePt t="368036" x="1962150" y="4737100"/>
          <p14:tracePt t="368052" x="2000250" y="4743450"/>
          <p14:tracePt t="368069" x="2019300" y="4749800"/>
          <p14:tracePt t="368086" x="2025650" y="4749800"/>
          <p14:tracePt t="368102" x="2044700" y="4749800"/>
          <p14:tracePt t="368121" x="2063750" y="4749800"/>
          <p14:tracePt t="368137" x="2114550" y="4737100"/>
          <p14:tracePt t="368151" x="2171700" y="4730750"/>
          <p14:tracePt t="368167" x="2222500" y="4718050"/>
          <p14:tracePt t="368184" x="2247900" y="4711700"/>
          <p14:tracePt t="368201" x="2279650" y="4711700"/>
          <p14:tracePt t="368218" x="2292350" y="4705350"/>
          <p14:tracePt t="368277" x="2298700" y="4705350"/>
          <p14:tracePt t="368293" x="2305050" y="4705350"/>
          <p14:tracePt t="368301" x="2311400" y="4705350"/>
          <p14:tracePt t="368321" x="2317750" y="4705350"/>
          <p14:tracePt t="368335" x="2330450" y="4705350"/>
          <p14:tracePt t="368351" x="2336800" y="4705350"/>
          <p14:tracePt t="368368" x="2343150" y="4699000"/>
          <p14:tracePt t="368385" x="2349500" y="4699000"/>
          <p14:tracePt t="368401" x="2387600" y="4699000"/>
          <p14:tracePt t="368418" x="2451100" y="4699000"/>
          <p14:tracePt t="368435" x="2571750" y="4711700"/>
          <p14:tracePt t="368435" x="2609850" y="4711700"/>
          <p14:tracePt t="368453" x="2730500" y="4724400"/>
          <p14:tracePt t="368468" x="2787650" y="4730750"/>
          <p14:tracePt t="368470" x="2838450" y="4730750"/>
          <p14:tracePt t="368487" x="2895600" y="4730750"/>
          <p14:tracePt t="368501" x="2927350" y="4724400"/>
          <p14:tracePt t="368518" x="2933700" y="4724400"/>
          <p14:tracePt t="368535" x="2959100" y="4711700"/>
          <p14:tracePt t="368552" x="2984500" y="4705350"/>
          <p14:tracePt t="368569" x="3016250" y="4705350"/>
          <p14:tracePt t="368586" x="3060700" y="4705350"/>
          <p14:tracePt t="368602" x="3111500" y="4711700"/>
          <p14:tracePt t="368619" x="3143250" y="4724400"/>
          <p14:tracePt t="368635" x="3168650" y="4730750"/>
          <p14:tracePt t="368652" x="3181350" y="4730750"/>
          <p14:tracePt t="368669" x="3194050" y="4730750"/>
          <p14:tracePt t="368686" x="3232150" y="4730750"/>
          <p14:tracePt t="368702" x="3276600" y="4730750"/>
          <p14:tracePt t="368718" x="3321050" y="4730750"/>
          <p14:tracePt t="368736" x="3352800" y="4730750"/>
          <p14:tracePt t="368752" x="3371850" y="4730750"/>
          <p14:tracePt t="368769" x="3397250" y="4730750"/>
          <p14:tracePt t="368786" x="3409950" y="4730750"/>
          <p14:tracePt t="368802" x="3416300" y="4730750"/>
          <p14:tracePt t="368864" x="3422650" y="4730750"/>
          <p14:tracePt t="368885" x="3429000" y="4730750"/>
          <p14:tracePt t="368902" x="3435350" y="4730750"/>
          <p14:tracePt t="368919" x="3441700" y="4730750"/>
          <p14:tracePt t="368995" x="3448050" y="4730750"/>
          <p14:tracePt t="369003" x="3454400" y="4730750"/>
          <p14:tracePt t="369018" x="3479800" y="4730750"/>
          <p14:tracePt t="369035" x="3511550" y="4730750"/>
          <p14:tracePt t="369052" x="3549650" y="4730750"/>
          <p14:tracePt t="369069" x="3594100" y="4730750"/>
          <p14:tracePt t="369085" x="3657600" y="4730750"/>
          <p14:tracePt t="369103" x="3790950" y="4737100"/>
          <p14:tracePt t="369119" x="3905250" y="4749800"/>
          <p14:tracePt t="369136" x="3987800" y="4756150"/>
          <p14:tracePt t="369152" x="4038600" y="4762500"/>
          <p14:tracePt t="369169" x="4051300" y="4762500"/>
          <p14:tracePt t="369230" x="4057650" y="4762500"/>
          <p14:tracePt t="369242" x="4064000" y="4762500"/>
          <p14:tracePt t="369252" x="4070350" y="4762500"/>
          <p14:tracePt t="369269" x="4083050" y="4756150"/>
          <p14:tracePt t="369286" x="4095750" y="4749800"/>
          <p14:tracePt t="369303" x="4127500" y="4743450"/>
          <p14:tracePt t="369319" x="4165600" y="4743450"/>
          <p14:tracePt t="369338" x="4229100" y="4749800"/>
          <p14:tracePt t="369352" x="4286250" y="4762500"/>
          <p14:tracePt t="369372" x="4349750" y="4768850"/>
          <p14:tracePt t="369385" x="4381500" y="4775200"/>
          <p14:tracePt t="369402" x="4400550" y="4775200"/>
          <p14:tracePt t="369419" x="4413250" y="4775200"/>
          <p14:tracePt t="369420" x="4419600" y="4775200"/>
          <p14:tracePt t="369436" x="4425950" y="4775200"/>
          <p14:tracePt t="369507" x="4432300" y="4775200"/>
          <p14:tracePt t="369543" x="4438650" y="4775200"/>
          <p14:tracePt t="369635" x="4445000" y="4775200"/>
          <p14:tracePt t="369653" x="4457700" y="4775200"/>
          <p14:tracePt t="369670" x="4495800" y="4781550"/>
          <p14:tracePt t="369686" x="4546600" y="4781550"/>
          <p14:tracePt t="369703" x="4603750" y="4768850"/>
          <p14:tracePt t="369720" x="4699000" y="4743450"/>
          <p14:tracePt t="369736" x="4762500" y="4730750"/>
          <p14:tracePt t="369753" x="4806950" y="4718050"/>
          <p14:tracePt t="369769" x="4832350" y="4718050"/>
          <p14:tracePt t="369803" x="4819650" y="4718050"/>
          <p14:tracePt t="369820" x="4787900" y="4718050"/>
          <p14:tracePt t="369839" x="4762500" y="4724400"/>
          <p14:tracePt t="369855" x="4749800" y="4724400"/>
          <p14:tracePt t="369903" x="4743450" y="4724400"/>
          <p14:tracePt t="369920" x="4737100" y="4718050"/>
          <p14:tracePt t="369936" x="4724400" y="4705350"/>
          <p14:tracePt t="369953" x="4679950" y="4699000"/>
          <p14:tracePt t="369969" x="4654550" y="4699000"/>
          <p14:tracePt t="369988" x="4629150" y="4699000"/>
          <p14:tracePt t="370003" x="4597400" y="4705350"/>
          <p14:tracePt t="370020" x="4565650" y="4711700"/>
          <p14:tracePt t="370038" x="4552950" y="4724400"/>
          <p14:tracePt t="370053" x="4540250" y="4724400"/>
          <p14:tracePt t="370069" x="4540250" y="4730750"/>
          <p14:tracePt t="370086" x="4533900" y="4730750"/>
          <p14:tracePt t="370103" x="4521200" y="4737100"/>
          <p14:tracePt t="370120" x="4521200" y="4749800"/>
          <p14:tracePt t="370136" x="4508500" y="4762500"/>
          <p14:tracePt t="370153" x="4502150" y="4775200"/>
          <p14:tracePt t="370187" x="4495800" y="4781550"/>
          <p14:tracePt t="370226" x="4489450" y="4781550"/>
          <p14:tracePt t="370236" x="4489450" y="4787900"/>
          <p14:tracePt t="370290" x="4495800" y="4794250"/>
          <p14:tracePt t="370303" x="4514850" y="4800600"/>
          <p14:tracePt t="370320" x="4546600" y="4800600"/>
          <p14:tracePt t="370337" x="4616450" y="4800600"/>
          <p14:tracePt t="370354" x="4692650" y="4800600"/>
          <p14:tracePt t="370355" x="4724400" y="4800600"/>
          <p14:tracePt t="370370" x="4768850" y="4794250"/>
          <p14:tracePt t="370388" x="4800600" y="4794250"/>
          <p14:tracePt t="370403" x="4819650" y="4794250"/>
          <p14:tracePt t="370419" x="4838700" y="4794250"/>
          <p14:tracePt t="370438" x="4838700" y="4800600"/>
          <p14:tracePt t="370453" x="4845050" y="4800600"/>
          <p14:tracePt t="370472" x="4851400" y="4800600"/>
          <p14:tracePt t="370581" x="4851400" y="4806950"/>
          <p14:tracePt t="370588" x="4845050" y="4806950"/>
          <p14:tracePt t="370606" x="4832350" y="4806950"/>
          <p14:tracePt t="370621" x="4813300" y="4813300"/>
          <p14:tracePt t="370638" x="4800600" y="4813300"/>
          <p14:tracePt t="370654" x="4794250" y="4813300"/>
          <p14:tracePt t="370670" x="4787900" y="4806950"/>
          <p14:tracePt t="370687" x="4781550" y="4800600"/>
          <p14:tracePt t="370704" x="4781550" y="4794250"/>
          <p14:tracePt t="370721" x="4775200" y="4787900"/>
          <p14:tracePt t="370753" x="4768850" y="4787900"/>
          <p14:tracePt t="370770" x="4749800" y="4787900"/>
          <p14:tracePt t="370787" x="4737100" y="4787900"/>
          <p14:tracePt t="370804" x="4724400" y="4794250"/>
          <p14:tracePt t="370821" x="4718050" y="4794250"/>
          <p14:tracePt t="370937" x="4711700" y="4800600"/>
          <p14:tracePt t="370943" x="4705350" y="4800600"/>
          <p14:tracePt t="370956" x="4705350" y="4806950"/>
          <p14:tracePt t="370970" x="4692650" y="4813300"/>
          <p14:tracePt t="370987" x="4679950" y="4813300"/>
          <p14:tracePt t="371004" x="4673600" y="4819650"/>
          <p14:tracePt t="371020" x="4667250" y="4819650"/>
          <p14:tracePt t="371057" x="4660900" y="4819650"/>
          <p14:tracePt t="371191" x="4654550" y="4819650"/>
          <p14:tracePt t="371197" x="4648200" y="4819650"/>
          <p14:tracePt t="371303" x="4641850" y="4819650"/>
          <p14:tracePt t="371340" x="4635500" y="4819650"/>
          <p14:tracePt t="371477" x="4629150" y="4813300"/>
          <p14:tracePt t="371501" x="4622800" y="4813300"/>
          <p14:tracePt t="371529" x="4616450" y="4813300"/>
          <p14:tracePt t="371534" x="4603750" y="4813300"/>
          <p14:tracePt t="371554" x="4597400" y="4813300"/>
          <p14:tracePt t="371571" x="4578350" y="4826000"/>
          <p14:tracePt t="371588" x="4572000" y="4826000"/>
          <p14:tracePt t="371606" x="4572000" y="4832350"/>
          <p14:tracePt t="371761" x="4565650" y="4832350"/>
          <p14:tracePt t="371811" x="4572000" y="4832350"/>
          <p14:tracePt t="371821" x="4584700" y="4819650"/>
          <p14:tracePt t="371837" x="4641850" y="4800600"/>
          <p14:tracePt t="371855" x="4699000" y="4781550"/>
          <p14:tracePt t="371871" x="4749800" y="4775200"/>
          <p14:tracePt t="371888" x="4775200" y="4768850"/>
          <p14:tracePt t="371905" x="4794250" y="4768850"/>
          <p14:tracePt t="371997" x="4794250" y="4762500"/>
          <p14:tracePt t="372010" x="4794250" y="4756150"/>
          <p14:tracePt t="372039" x="4794250" y="4749800"/>
          <p14:tracePt t="372055" x="4787900" y="4749800"/>
          <p14:tracePt t="372071" x="4762500" y="4749800"/>
          <p14:tracePt t="372089" x="4699000" y="4749800"/>
          <p14:tracePt t="372107" x="4654550" y="4756150"/>
          <p14:tracePt t="372124" x="4572000" y="4781550"/>
          <p14:tracePt t="372141" x="4432300" y="4819650"/>
          <p14:tracePt t="372154" x="4330700" y="4851400"/>
          <p14:tracePt t="372171" x="4152900" y="4902200"/>
          <p14:tracePt t="372172" x="4089400" y="4914900"/>
          <p14:tracePt t="372188" x="3867150" y="4953000"/>
          <p14:tracePt t="372209" x="3644900" y="4972050"/>
          <p14:tracePt t="372222" x="3403600" y="4972050"/>
          <p14:tracePt t="372241" x="3276600" y="4972050"/>
          <p14:tracePt t="372258" x="3175000" y="4978400"/>
          <p14:tracePt t="372260" x="3092450" y="4991100"/>
          <p14:tracePt t="372274" x="3041650" y="4997450"/>
          <p14:tracePt t="372288" x="2787650" y="5022850"/>
          <p14:tracePt t="372305" x="2514600" y="5048250"/>
          <p14:tracePt t="372322" x="2279650" y="5060950"/>
          <p14:tracePt t="372338" x="2108200" y="5073650"/>
          <p14:tracePt t="372355" x="2000250" y="5073650"/>
          <p14:tracePt t="372371" x="1955800" y="5080000"/>
          <p14:tracePt t="372388" x="1917700" y="5086350"/>
          <p14:tracePt t="372404" x="1879600" y="5092700"/>
          <p14:tracePt t="372422" x="1828800" y="5099050"/>
          <p14:tracePt t="372423" x="1803400" y="5099050"/>
          <p14:tracePt t="372438" x="1746250" y="5099050"/>
          <p14:tracePt t="372439" x="1708150" y="5099050"/>
          <p14:tracePt t="372455" x="1631950" y="5092700"/>
          <p14:tracePt t="372472" x="1600200" y="5092700"/>
          <p14:tracePt t="372489" x="1593850" y="5092700"/>
          <p14:tracePt t="372504" x="1593850" y="5086350"/>
          <p14:tracePt t="372524" x="1612900" y="5080000"/>
          <p14:tracePt t="372538" x="1651000" y="5067300"/>
          <p14:tracePt t="372555" x="1663700" y="5060950"/>
          <p14:tracePt t="372589" x="1625600" y="5067300"/>
          <p14:tracePt t="372605" x="1600200" y="5067300"/>
          <p14:tracePt t="372622" x="1581150" y="5067300"/>
          <p14:tracePt t="372655" x="1587500" y="5054600"/>
          <p14:tracePt t="372671" x="1612900" y="5029200"/>
          <p14:tracePt t="372688" x="1657350" y="5003800"/>
          <p14:tracePt t="372707" x="1701800" y="4991100"/>
          <p14:tracePt t="372721" x="1714500" y="4991100"/>
          <p14:tracePt t="372792" x="1714500" y="4984750"/>
          <p14:tracePt t="372801" x="1720850" y="4972050"/>
          <p14:tracePt t="372809" x="1720850" y="4965700"/>
          <p14:tracePt t="372822" x="1727200" y="4959350"/>
          <p14:tracePt t="372839" x="1733550" y="4946650"/>
          <p14:tracePt t="372858" x="1739900" y="4946650"/>
          <p14:tracePt t="372958" x="1739900" y="4940300"/>
          <p14:tracePt t="372972" x="1746250" y="4940300"/>
          <p14:tracePt t="373085" x="1752600" y="4933950"/>
          <p14:tracePt t="373090" x="1758950" y="4933950"/>
          <p14:tracePt t="373105" x="1771650" y="4933950"/>
          <p14:tracePt t="373124" x="1847850" y="4933950"/>
          <p14:tracePt t="373140" x="1917700" y="4940300"/>
          <p14:tracePt t="373158" x="2006600" y="4946650"/>
          <p14:tracePt t="373172" x="2108200" y="4946650"/>
          <p14:tracePt t="373190" x="2216150" y="4946650"/>
          <p14:tracePt t="373210" x="2292350" y="4946650"/>
          <p14:tracePt t="373222" x="2355850" y="4940300"/>
          <p14:tracePt t="373238" x="2393950" y="4940300"/>
          <p14:tracePt t="373256" x="2413000" y="4940300"/>
          <p14:tracePt t="373273" x="2419350" y="4940300"/>
          <p14:tracePt t="373289" x="2425700" y="4953000"/>
          <p14:tracePt t="373306" x="2425700" y="4965700"/>
          <p14:tracePt t="373339" x="2432050" y="4965700"/>
          <p14:tracePt t="373390" x="2425700" y="4978400"/>
          <p14:tracePt t="373408" x="2387600" y="5003800"/>
          <p14:tracePt t="373425" x="2330450" y="5035550"/>
          <p14:tracePt t="373442" x="2292350" y="5054600"/>
          <p14:tracePt t="373458" x="2266950" y="5060950"/>
          <p14:tracePt t="373506" x="2266950" y="5048250"/>
          <p14:tracePt t="373523" x="2260600" y="5041900"/>
          <p14:tracePt t="375596" x="2254250" y="5041900"/>
          <p14:tracePt t="375600" x="2247900" y="5041900"/>
          <p14:tracePt t="375608" x="2228850" y="5035550"/>
          <p14:tracePt t="375624" x="2184400" y="5022850"/>
          <p14:tracePt t="375641" x="2146300" y="5016500"/>
          <p14:tracePt t="375657" x="2133600" y="5016500"/>
          <p14:tracePt t="375708" x="2127250" y="5010150"/>
          <p14:tracePt t="375725" x="2108200" y="5003800"/>
          <p14:tracePt t="375741" x="2082800" y="4991100"/>
          <p14:tracePt t="375758" x="2057400" y="4984750"/>
          <p14:tracePt t="375774" x="2051050" y="4972050"/>
          <p14:tracePt t="375808" x="2063750" y="4972050"/>
          <p14:tracePt t="375824" x="2101850" y="4972050"/>
          <p14:tracePt t="375843" x="2120900" y="4972050"/>
          <p14:tracePt t="376044" x="2127250" y="4972050"/>
          <p14:tracePt t="376052" x="2146300" y="4972050"/>
          <p14:tracePt t="376061" x="2184400" y="4965700"/>
          <p14:tracePt t="376075" x="2254250" y="4953000"/>
          <p14:tracePt t="376092" x="2584450" y="4895850"/>
          <p14:tracePt t="376108" x="2908300" y="4838700"/>
          <p14:tracePt t="376124" x="3200400" y="4800600"/>
          <p14:tracePt t="376142" x="3365500" y="4762500"/>
          <p14:tracePt t="376157" x="3454400" y="4724400"/>
          <p14:tracePt t="376175" x="3536950" y="4686300"/>
          <p14:tracePt t="376192" x="3689350" y="4635500"/>
          <p14:tracePt t="376208" x="3860800" y="4591050"/>
          <p14:tracePt t="376224" x="4032250" y="4552950"/>
          <p14:tracePt t="376242" x="4171950" y="4514850"/>
          <p14:tracePt t="376258" x="4298950" y="4483100"/>
          <p14:tracePt t="376275" x="4362450" y="4470400"/>
          <p14:tracePt t="376391" x="4362450" y="4464050"/>
          <p14:tracePt t="376399" x="4368800" y="4464050"/>
          <p14:tracePt t="376409" x="4394200" y="4451350"/>
          <p14:tracePt t="376427" x="4470400" y="4413250"/>
          <p14:tracePt t="376441" x="4616450" y="4375150"/>
          <p14:tracePt t="376458" x="4813300" y="4362450"/>
          <p14:tracePt t="376475" x="5029200" y="4362450"/>
          <p14:tracePt t="376495" x="5359400" y="4356100"/>
          <p14:tracePt t="376509" x="5499100" y="4356100"/>
          <p14:tracePt t="376525" x="5753100" y="4356100"/>
          <p14:tracePt t="376542" x="6007100" y="4356100"/>
          <p14:tracePt t="376558" x="6064250" y="4356100"/>
          <p14:tracePt t="376577" x="6191250" y="4343400"/>
          <p14:tracePt t="376595" x="6299200" y="4318000"/>
          <p14:tracePt t="376610" x="6451600" y="4298950"/>
          <p14:tracePt t="376628" x="6610350" y="4286250"/>
          <p14:tracePt t="376641" x="6845300" y="4286250"/>
          <p14:tracePt t="376658" x="7023100" y="4286250"/>
          <p14:tracePt t="376675" x="7162800" y="4292600"/>
          <p14:tracePt t="376692" x="7188200" y="4292600"/>
          <p14:tracePt t="376779" x="7194550" y="4298950"/>
          <p14:tracePt t="376784" x="7200900" y="4298950"/>
          <p14:tracePt t="376793" x="7219950" y="4318000"/>
          <p14:tracePt t="376809" x="7232650" y="4324350"/>
          <p14:tracePt t="376825" x="7239000" y="4330700"/>
          <p14:tracePt t="376964" x="7219950" y="4324350"/>
          <p14:tracePt t="376976" x="7181850" y="4298950"/>
          <p14:tracePt t="376992" x="7080250" y="4229100"/>
          <p14:tracePt t="377011" x="6921500" y="4114800"/>
          <p14:tracePt t="377026" x="6877050" y="4083050"/>
          <p14:tracePt t="377043" x="6832600" y="4044950"/>
          <p14:tracePt t="377058" x="6813550" y="4051300"/>
          <p14:tracePt t="377076" x="6762750" y="4064000"/>
          <p14:tracePt t="377092" x="6680200" y="4070350"/>
          <p14:tracePt t="377111" x="6591300" y="4064000"/>
          <p14:tracePt t="377126" x="6527800" y="4032250"/>
          <p14:tracePt t="377142" x="6502400" y="4013200"/>
          <p14:tracePt t="377159" x="6496050" y="4000500"/>
          <p14:tracePt t="377194" x="6489700" y="4000500"/>
          <p14:tracePt t="377209" x="6451600" y="4051300"/>
          <p14:tracePt t="377225" x="6350000" y="4108450"/>
          <p14:tracePt t="377242" x="6254750" y="4140200"/>
          <p14:tracePt t="377259" x="6153150" y="4152900"/>
          <p14:tracePt t="377276" x="6115050" y="4152900"/>
          <p14:tracePt t="377292" x="6115050" y="4146550"/>
          <p14:tracePt t="377311" x="6127750" y="4133850"/>
          <p14:tracePt t="377326" x="6165850" y="4121150"/>
          <p14:tracePt t="377342" x="6223000" y="4127500"/>
          <p14:tracePt t="377358" x="6292850" y="4171950"/>
          <p14:tracePt t="377377" x="6343650" y="4241800"/>
          <p14:tracePt t="377393" x="6375400" y="4298950"/>
          <p14:tracePt t="377409" x="6388100" y="4311650"/>
          <p14:tracePt t="377681" x="6388100" y="4305300"/>
          <p14:tracePt t="377695" x="6388100" y="4298950"/>
          <p14:tracePt t="377709" x="6394450" y="4298950"/>
          <p14:tracePt t="377726" x="6413500" y="4298950"/>
          <p14:tracePt t="377743" x="6483350" y="4311650"/>
          <p14:tracePt t="377760" x="6686550" y="4330700"/>
          <p14:tracePt t="377776" x="6807200" y="4324350"/>
          <p14:tracePt t="377793" x="6864350" y="4286250"/>
          <p14:tracePt t="377810" x="6896100" y="4254500"/>
          <p14:tracePt t="377827" x="6934200" y="4229100"/>
          <p14:tracePt t="377844" x="6953250" y="4216400"/>
          <p14:tracePt t="377860" x="6965950" y="4216400"/>
          <p14:tracePt t="377967" x="6965950" y="4210050"/>
          <p14:tracePt t="377978" x="6965950" y="4203700"/>
          <p14:tracePt t="378003" x="6972300" y="4203700"/>
          <p14:tracePt t="378011" x="6972300" y="4210050"/>
          <p14:tracePt t="378026" x="6972300" y="4216400"/>
          <p14:tracePt t="378100" x="6985000" y="4229100"/>
          <p14:tracePt t="378110" x="7023100" y="4248150"/>
          <p14:tracePt t="378127" x="7162800" y="4298950"/>
          <p14:tracePt t="378143" x="7334250" y="4349750"/>
          <p14:tracePt t="378161" x="7486650" y="4387850"/>
          <p14:tracePt t="378176" x="7581900" y="4406900"/>
          <p14:tracePt t="378193" x="7607300" y="4413250"/>
          <p14:tracePt t="378245" x="7600950" y="4413250"/>
          <p14:tracePt t="378260" x="7600950" y="4419600"/>
          <p14:tracePt t="378276" x="7632700" y="4457700"/>
          <p14:tracePt t="378293" x="7715250" y="4470400"/>
          <p14:tracePt t="378310" x="7816850" y="4470400"/>
          <p14:tracePt t="378327" x="7924800" y="4464050"/>
          <p14:tracePt t="378346" x="8013700" y="4445000"/>
          <p14:tracePt t="378360" x="8051800" y="4432300"/>
          <p14:tracePt t="378376" x="8070850" y="4419600"/>
          <p14:tracePt t="378394" x="8083550" y="4413250"/>
          <p14:tracePt t="378410" x="8089900" y="4413250"/>
          <p14:tracePt t="378443" x="8108950" y="4400550"/>
          <p14:tracePt t="378462" x="8166100" y="4362450"/>
          <p14:tracePt t="378476" x="8185150" y="4343400"/>
          <p14:tracePt t="378494" x="8197850" y="4305300"/>
          <p14:tracePt t="378495" x="8197850" y="4292600"/>
          <p14:tracePt t="378510" x="8159750" y="4254500"/>
          <p14:tracePt t="378527" x="8102600" y="4229100"/>
          <p14:tracePt t="378543" x="8026400" y="4210050"/>
          <p14:tracePt t="378560" x="7962900" y="4197350"/>
          <p14:tracePt t="378577" x="7905750" y="4184650"/>
          <p14:tracePt t="378593" x="7867650" y="4171950"/>
          <p14:tracePt t="378610" x="7835900" y="4159250"/>
          <p14:tracePt t="378627" x="7791450" y="4146550"/>
          <p14:tracePt t="378643" x="7689850" y="4140200"/>
          <p14:tracePt t="378660" x="7543800" y="4133850"/>
          <p14:tracePt t="378680" x="7321550" y="4127500"/>
          <p14:tracePt t="378694" x="7226300" y="4127500"/>
          <p14:tracePt t="378710" x="7086600" y="4121150"/>
          <p14:tracePt t="378727" x="7067550" y="4121150"/>
          <p14:tracePt t="378761" x="7067550" y="4127500"/>
          <p14:tracePt t="378777" x="7067550" y="4159250"/>
          <p14:tracePt t="378793" x="7073900" y="4229100"/>
          <p14:tracePt t="378810" x="7092950" y="4298950"/>
          <p14:tracePt t="378826" x="7105650" y="4349750"/>
          <p14:tracePt t="378844" x="7131050" y="4394200"/>
          <p14:tracePt t="378860" x="7143750" y="4413250"/>
          <p14:tracePt t="378877" x="7156450" y="4419600"/>
          <p14:tracePt t="378894" x="7162800" y="4425950"/>
          <p14:tracePt t="378911" x="7200900" y="4425950"/>
          <p14:tracePt t="378927" x="7258050" y="4419600"/>
          <p14:tracePt t="378945" x="7435850" y="4400550"/>
          <p14:tracePt t="378960" x="7473950" y="4400550"/>
          <p14:tracePt t="378977" x="7683500" y="4394200"/>
          <p14:tracePt t="378994" x="7835900" y="4394200"/>
          <p14:tracePt t="379011" x="7905750" y="4394200"/>
          <p14:tracePt t="379028" x="7918450" y="4394200"/>
          <p14:tracePt t="379071" x="7924800" y="4394200"/>
          <p14:tracePt t="379095" x="7931150" y="4394200"/>
          <p14:tracePt t="379110" x="7943850" y="4394200"/>
          <p14:tracePt t="379127" x="7962900" y="4394200"/>
          <p14:tracePt t="379143" x="7988300" y="4387850"/>
          <p14:tracePt t="379160" x="8007350" y="4387850"/>
          <p14:tracePt t="379177" x="8039100" y="4387850"/>
          <p14:tracePt t="379195" x="8077200" y="4387850"/>
          <p14:tracePt t="379211" x="8128000" y="4394200"/>
          <p14:tracePt t="379229" x="8166100" y="4394200"/>
          <p14:tracePt t="379245" x="8216900" y="4394200"/>
          <p14:tracePt t="379261" x="8248650" y="4387850"/>
          <p14:tracePt t="379278" x="8293100" y="4375150"/>
          <p14:tracePt t="379295" x="8318500" y="4362450"/>
          <p14:tracePt t="379311" x="8324850" y="4356100"/>
          <p14:tracePt t="379328" x="8331200" y="4349750"/>
          <p14:tracePt t="379344" x="8337550" y="4349750"/>
          <p14:tracePt t="379461" x="8343900" y="4343400"/>
          <p14:tracePt t="379469" x="8350250" y="4343400"/>
          <p14:tracePt t="379480" x="8356600" y="4343400"/>
          <p14:tracePt t="379495" x="8369300" y="4343400"/>
          <p14:tracePt t="379603" x="8375650" y="4343400"/>
          <p14:tracePt t="379611" x="8382000" y="4343400"/>
          <p14:tracePt t="379627" x="8401050" y="4343400"/>
          <p14:tracePt t="379644" x="8432800" y="4343400"/>
          <p14:tracePt t="379661" x="8470900" y="4343400"/>
          <p14:tracePt t="379677" x="8502650" y="4356100"/>
          <p14:tracePt t="379694" x="8559800" y="4375150"/>
          <p14:tracePt t="379712" x="8597900" y="4387850"/>
          <p14:tracePt t="379728" x="8636000" y="4406900"/>
          <p14:tracePt t="379745" x="8693150" y="4419600"/>
          <p14:tracePt t="379761" x="8737600" y="4419600"/>
          <p14:tracePt t="379778" x="8801100" y="4419600"/>
          <p14:tracePt t="379794" x="8851900" y="4413250"/>
          <p14:tracePt t="379811" x="8915400" y="4413250"/>
          <p14:tracePt t="379828" x="8947150" y="4419600"/>
          <p14:tracePt t="379845" x="8953500" y="4432300"/>
          <p14:tracePt t="379861" x="8966200" y="4445000"/>
          <p14:tracePt t="379878" x="8972550" y="4445000"/>
          <p14:tracePt t="379996" x="8966200" y="4445000"/>
          <p14:tracePt t="380013" x="8959850" y="4445000"/>
          <p14:tracePt t="380063" x="8953500" y="4445000"/>
          <p14:tracePt t="380106" x="8947150" y="4445000"/>
          <p14:tracePt t="380139" x="8940800" y="4445000"/>
          <p14:tracePt t="380382" x="8934450" y="4445000"/>
          <p14:tracePt t="380395" x="8928100" y="4445000"/>
          <p14:tracePt t="380414" x="8921750" y="4451350"/>
          <p14:tracePt t="380428" x="8921750" y="4457700"/>
          <p14:tracePt t="380445" x="8915400" y="4457700"/>
          <p14:tracePt t="380675" x="8915400" y="4464050"/>
          <p14:tracePt t="380681" x="8909050" y="4464050"/>
          <p14:tracePt t="380787" x="8902700" y="4464050"/>
          <p14:tracePt t="380795" x="8896350" y="4470400"/>
          <p14:tracePt t="380811" x="8883650" y="4470400"/>
          <p14:tracePt t="380829" x="8870950" y="4470400"/>
          <p14:tracePt t="380845" x="8858250" y="4476750"/>
          <p14:tracePt t="380864" x="8839200" y="4476750"/>
          <p14:tracePt t="380881" x="8820150" y="4483100"/>
          <p14:tracePt t="380895" x="8807450" y="4483100"/>
          <p14:tracePt t="380911" x="8794750" y="4483100"/>
          <p14:tracePt t="380928" x="8775700" y="4489450"/>
          <p14:tracePt t="380945" x="8724900" y="4489450"/>
          <p14:tracePt t="380962" x="8661400" y="4489450"/>
          <p14:tracePt t="380978" x="8585200" y="4489450"/>
          <p14:tracePt t="380997" x="8470900" y="4489450"/>
          <p14:tracePt t="381013" x="8413750" y="4464050"/>
          <p14:tracePt t="381031" x="8382000" y="4451350"/>
          <p14:tracePt t="381048" x="8375650" y="4438650"/>
          <p14:tracePt t="381079" x="8375650" y="4425950"/>
          <p14:tracePt t="381095" x="8394700" y="4425950"/>
          <p14:tracePt t="381114" x="8413750" y="4425950"/>
          <p14:tracePt t="381129" x="8489950" y="4425950"/>
          <p14:tracePt t="381146" x="8572500" y="4438650"/>
          <p14:tracePt t="381162" x="8655050" y="4445000"/>
          <p14:tracePt t="381179" x="8731250" y="4445000"/>
          <p14:tracePt t="381196" x="8845550" y="4445000"/>
          <p14:tracePt t="381213" x="8877300" y="4438650"/>
          <p14:tracePt t="381229" x="8934450" y="4432300"/>
          <p14:tracePt t="381246" x="9017000" y="4425950"/>
          <p14:tracePt t="381262" x="9112250" y="4425950"/>
          <p14:tracePt t="381279" x="9309100" y="4432300"/>
          <p14:tracePt t="381295" x="9410700" y="4432300"/>
          <p14:tracePt t="381312" x="9448800" y="4432300"/>
          <p14:tracePt t="381332" x="9455150" y="4419600"/>
          <p14:tracePt t="381348" x="9455150" y="4394200"/>
          <p14:tracePt t="381362" x="9448800" y="4368800"/>
          <p14:tracePt t="381380" x="9436100" y="4356100"/>
          <p14:tracePt t="381396" x="9429750" y="4337050"/>
          <p14:tracePt t="381413" x="9429750" y="4305300"/>
          <p14:tracePt t="381429" x="9442450" y="4273550"/>
          <p14:tracePt t="381446" x="9448800" y="4235450"/>
          <p14:tracePt t="381462" x="9448800" y="4222750"/>
          <p14:tracePt t="381479" x="9423400" y="4203700"/>
          <p14:tracePt t="381496" x="9347200" y="4184650"/>
          <p14:tracePt t="381513" x="9232900" y="4159250"/>
          <p14:tracePt t="381531" x="9080500" y="4140200"/>
          <p14:tracePt t="381548" x="9017000" y="4114800"/>
          <p14:tracePt t="381564" x="8972550" y="4095750"/>
          <p14:tracePt t="381579" x="8940800" y="4076700"/>
          <p14:tracePt t="381596" x="8921750" y="4070350"/>
          <p14:tracePt t="381613" x="8864600" y="4070350"/>
          <p14:tracePt t="381629" x="8775700" y="4083050"/>
          <p14:tracePt t="381646" x="8699500" y="4114800"/>
          <p14:tracePt t="381664" x="8655050" y="4140200"/>
          <p14:tracePt t="381680" x="8623300" y="4152900"/>
          <p14:tracePt t="381713" x="8623300" y="4159250"/>
          <p14:tracePt t="381731" x="8623300" y="4165600"/>
          <p14:tracePt t="381746" x="8629650" y="4178300"/>
          <p14:tracePt t="381765" x="8642350" y="4203700"/>
          <p14:tracePt t="381782" x="8661400" y="4260850"/>
          <p14:tracePt t="381797" x="8680450" y="4298950"/>
          <p14:tracePt t="381814" x="8699500" y="4337050"/>
          <p14:tracePt t="381833" x="8705850" y="4343400"/>
          <p14:tracePt t="381863" x="8718550" y="4343400"/>
          <p14:tracePt t="381882" x="8724900" y="4343400"/>
          <p14:tracePt t="381898" x="8756650" y="4343400"/>
          <p14:tracePt t="381915" x="8788400" y="4337050"/>
          <p14:tracePt t="381929" x="8845550" y="4337050"/>
          <p14:tracePt t="381949" x="8870950" y="4337050"/>
          <p14:tracePt t="381962" x="8890000" y="4337050"/>
          <p14:tracePt t="381979" x="8909050" y="4337050"/>
          <p14:tracePt t="381996" x="8921750" y="4337050"/>
          <p14:tracePt t="382015" x="8953500" y="4337050"/>
          <p14:tracePt t="382029" x="8991600" y="4337050"/>
          <p14:tracePt t="382047" x="9029700" y="4343400"/>
          <p14:tracePt t="382063" x="9086850" y="4349750"/>
          <p14:tracePt t="382080" x="9112250" y="4356100"/>
          <p14:tracePt t="382096" x="9124950" y="4356100"/>
          <p14:tracePt t="382114" x="9124950" y="4368800"/>
          <p14:tracePt t="382130" x="9124950" y="4381500"/>
          <p14:tracePt t="382149" x="9124950" y="4394200"/>
          <p14:tracePt t="382163" x="9131300" y="4394200"/>
          <p14:tracePt t="382613" x="9131300" y="4387850"/>
          <p14:tracePt t="382632" x="9131300" y="4368800"/>
          <p14:tracePt t="382649" x="9131300" y="4343400"/>
          <p14:tracePt t="382663" x="9131300" y="4324350"/>
          <p14:tracePt t="382681" x="9124950" y="4305300"/>
          <p14:tracePt t="382697" x="9124950" y="4292600"/>
          <p14:tracePt t="382714" x="9118600" y="4279900"/>
          <p14:tracePt t="382732" x="9118600" y="4267200"/>
          <p14:tracePt t="382747" x="9112250" y="4260850"/>
          <p14:tracePt t="382763" x="9105900" y="4254500"/>
          <p14:tracePt t="382781" x="9099550" y="4254500"/>
          <p14:tracePt t="382799" x="9093200" y="4248150"/>
          <p14:tracePt t="382813" x="9080500" y="4241800"/>
          <p14:tracePt t="382830" x="9074150" y="4235450"/>
          <p14:tracePt t="382847" x="9067800" y="4229100"/>
          <p14:tracePt t="382864" x="9055100" y="4222750"/>
          <p14:tracePt t="382881" x="9042400" y="4210050"/>
          <p14:tracePt t="382897" x="9029700" y="4203700"/>
          <p14:tracePt t="382914" x="9017000" y="4191000"/>
          <p14:tracePt t="382931" x="9004300" y="4184650"/>
          <p14:tracePt t="382947" x="8991600" y="4178300"/>
          <p14:tracePt t="382980" x="8985250" y="4178300"/>
          <p14:tracePt t="382997" x="8959850" y="4184650"/>
          <p14:tracePt t="383014" x="8928100" y="4222750"/>
          <p14:tracePt t="383031" x="8902700" y="4279900"/>
          <p14:tracePt t="383047" x="8896350" y="4337050"/>
          <p14:tracePt t="383064" x="8890000" y="4362450"/>
          <p14:tracePt t="383081" x="8890000" y="4381500"/>
          <p14:tracePt t="383098" x="8890000" y="4400550"/>
          <p14:tracePt t="383114" x="8896350" y="4400550"/>
          <p14:tracePt t="383131" x="8896350" y="4406900"/>
          <p14:tracePt t="383148" x="8909050" y="4406900"/>
          <p14:tracePt t="383163" x="8928100" y="4400550"/>
          <p14:tracePt t="383181" x="8947150" y="4375150"/>
          <p14:tracePt t="383198" x="8991600" y="4298950"/>
          <p14:tracePt t="383214" x="9036050" y="4248150"/>
          <p14:tracePt t="383230" x="9080500" y="4197350"/>
          <p14:tracePt t="383247" x="9150350" y="4133850"/>
          <p14:tracePt t="383264" x="9175750" y="4114800"/>
          <p14:tracePt t="383281" x="9182100" y="4108450"/>
          <p14:tracePt t="383297" x="9175750" y="4121150"/>
          <p14:tracePt t="383314" x="9169400" y="4127500"/>
          <p14:tracePt t="384790" x="9163050" y="4127500"/>
          <p14:tracePt t="384795" x="9156700" y="4127500"/>
          <p14:tracePt t="384804" x="9144000" y="4121150"/>
          <p14:tracePt t="384818" x="9124950" y="4121150"/>
          <p14:tracePt t="384850" x="9156700" y="4133850"/>
          <p14:tracePt t="384866" x="9194800" y="4159250"/>
          <p14:tracePt t="384882" x="9290050" y="4210050"/>
          <p14:tracePt t="384899" x="9436100" y="4298950"/>
          <p14:tracePt t="384916" x="9537700" y="4368800"/>
          <p14:tracePt t="384933" x="9607550" y="4413250"/>
          <p14:tracePt t="384949" x="9607550" y="4419600"/>
          <p14:tracePt t="384966" x="9613900" y="4413250"/>
          <p14:tracePt t="384982" x="9626600" y="4381500"/>
          <p14:tracePt t="384999" x="9639300" y="4349750"/>
          <p14:tracePt t="385016" x="9652000" y="4330700"/>
          <p14:tracePt t="385032" x="9677400" y="4330700"/>
          <p14:tracePt t="385049" x="9721850" y="4330700"/>
          <p14:tracePt t="385066" x="9759950" y="4337050"/>
          <p14:tracePt t="385082" x="9766300" y="4337050"/>
          <p14:tracePt t="385116" x="9759950" y="4324350"/>
          <p14:tracePt t="385133" x="9759950" y="4318000"/>
          <p14:tracePt t="385149" x="9753600" y="4298950"/>
          <p14:tracePt t="385182" x="9753600" y="4305300"/>
          <p14:tracePt t="385202" x="9747250" y="4362450"/>
          <p14:tracePt t="385217" x="9715500" y="4387850"/>
          <p14:tracePt t="385232" x="9702800" y="4400550"/>
          <p14:tracePt t="385272" x="9709150" y="4400550"/>
          <p14:tracePt t="385282" x="9728200" y="4387850"/>
          <p14:tracePt t="385299" x="9779000" y="4356100"/>
          <p14:tracePt t="385317" x="9874250" y="4343400"/>
          <p14:tracePt t="385333" x="9925050" y="4349750"/>
          <p14:tracePt t="385350" x="9944100" y="4362450"/>
          <p14:tracePt t="385365" x="9950450" y="4368800"/>
          <p14:tracePt t="385382" x="9950450" y="4381500"/>
          <p14:tracePt t="385398" x="9950450" y="4387850"/>
          <p14:tracePt t="385433" x="9956800" y="4387850"/>
          <p14:tracePt t="385450" x="9988550" y="4381500"/>
          <p14:tracePt t="385466" x="10052050" y="4368800"/>
          <p14:tracePt t="385482" x="10140950" y="4362450"/>
          <p14:tracePt t="385499" x="10223500" y="4356100"/>
          <p14:tracePt t="385516" x="10248900" y="4356100"/>
          <p14:tracePt t="385533" x="10255250" y="4349750"/>
          <p14:tracePt t="385549" x="10261600" y="4349750"/>
          <p14:tracePt t="385618" x="10267950" y="4349750"/>
          <p14:tracePt t="385632" x="10287000" y="4349750"/>
          <p14:tracePt t="385650" x="10306050" y="4349750"/>
          <p14:tracePt t="385666" x="10312400" y="4349750"/>
          <p14:tracePt t="385683" x="10318750" y="4349750"/>
          <p14:tracePt t="385732" x="10325100" y="4356100"/>
          <p14:tracePt t="385749" x="10363200" y="4362450"/>
          <p14:tracePt t="385767" x="10401300" y="4368800"/>
          <p14:tracePt t="385782" x="10426700" y="4375150"/>
          <p14:tracePt t="385802" x="10471150" y="4381500"/>
          <p14:tracePt t="385816" x="10502900" y="4381500"/>
          <p14:tracePt t="385833" x="10534650" y="4381500"/>
          <p14:tracePt t="385850" x="10547350" y="4375150"/>
          <p14:tracePt t="385868" x="10560050" y="4368800"/>
          <p14:tracePt t="385882" x="10547350" y="4368800"/>
          <p14:tracePt t="385900" x="10515600" y="4362450"/>
          <p14:tracePt t="385918" x="10445750" y="4362450"/>
          <p14:tracePt t="385933" x="10433050" y="4362450"/>
          <p14:tracePt t="385950" x="10414000" y="4356100"/>
          <p14:tracePt t="385968" x="10426700" y="4356100"/>
          <p14:tracePt t="385983" x="10490200" y="4356100"/>
          <p14:tracePt t="386000" x="10610850" y="4362450"/>
          <p14:tracePt t="386016" x="10782300" y="4362450"/>
          <p14:tracePt t="386034" x="10820400" y="4362450"/>
          <p14:tracePt t="386049" x="10833100" y="4362450"/>
          <p14:tracePt t="386101" x="10839450" y="4356100"/>
          <p14:tracePt t="386116" x="10845800" y="4356100"/>
          <p14:tracePt t="386135" x="10934700" y="4356100"/>
          <p14:tracePt t="386150" x="11017250" y="4349750"/>
          <p14:tracePt t="386166" x="11112500" y="4349750"/>
          <p14:tracePt t="386185" x="11201400" y="4349750"/>
          <p14:tracePt t="386199" x="11264900" y="4349750"/>
          <p14:tracePt t="386216" x="11309350" y="4349750"/>
          <p14:tracePt t="386233" x="11334750" y="4349750"/>
          <p14:tracePt t="386252" x="11347450" y="4349750"/>
          <p14:tracePt t="386266" x="11372850" y="4349750"/>
          <p14:tracePt t="386283" x="11391900" y="4349750"/>
          <p14:tracePt t="386299" x="11410950" y="4330700"/>
          <p14:tracePt t="386316" x="11410950" y="4311650"/>
          <p14:tracePt t="386333" x="11398250" y="4279900"/>
          <p14:tracePt t="386350" x="11391900" y="4267200"/>
          <p14:tracePt t="386366" x="11385550" y="4267200"/>
          <p14:tracePt t="386400" x="11379200" y="4267200"/>
          <p14:tracePt t="386417" x="11347450" y="4267200"/>
          <p14:tracePt t="386433" x="11296650" y="4267200"/>
          <p14:tracePt t="386450" x="11093450" y="4273550"/>
          <p14:tracePt t="386467" x="10941050" y="4267200"/>
          <p14:tracePt t="386483" x="10820400" y="4248150"/>
          <p14:tracePt t="386500" x="10756900" y="4241800"/>
          <p14:tracePt t="386517" x="10731500" y="4235450"/>
          <p14:tracePt t="386566" x="10725150" y="4241800"/>
          <p14:tracePt t="386584" x="10718800" y="4254500"/>
          <p14:tracePt t="386601" x="10680700" y="4279900"/>
          <p14:tracePt t="386617" x="10617200" y="4305300"/>
          <p14:tracePt t="386634" x="10553700" y="4311650"/>
          <p14:tracePt t="386652" x="10534650" y="4305300"/>
          <p14:tracePt t="386667" x="10534650" y="4279900"/>
          <p14:tracePt t="386683" x="10528300" y="4222750"/>
          <p14:tracePt t="386700" x="10521950" y="4184650"/>
          <p14:tracePt t="386719" x="10521950" y="4159250"/>
          <p14:tracePt t="386736" x="10534650" y="4133850"/>
          <p14:tracePt t="386751" x="10547350" y="4114800"/>
          <p14:tracePt t="386768" x="10560050" y="4102100"/>
          <p14:tracePt t="386783" x="10585450" y="4083050"/>
          <p14:tracePt t="386800" x="10610850" y="4070350"/>
          <p14:tracePt t="386817" x="10648950" y="4044950"/>
          <p14:tracePt t="386833" x="10668000" y="4025900"/>
          <p14:tracePt t="386850" x="10687050" y="4013200"/>
          <p14:tracePt t="386867" x="10693400" y="4013200"/>
          <p14:tracePt t="386900" x="10706100" y="4019550"/>
          <p14:tracePt t="386917" x="10706100" y="4025900"/>
          <p14:tracePt t="386934" x="10706100" y="4032250"/>
          <p14:tracePt t="386951" x="10699750" y="4044950"/>
          <p14:tracePt t="387125" x="10699750" y="4051300"/>
          <p14:tracePt t="387148" x="10699750" y="4057650"/>
          <p14:tracePt t="387157" x="10699750" y="4064000"/>
          <p14:tracePt t="387184" x="10706100" y="4076700"/>
          <p14:tracePt t="387201" x="10718800" y="4083050"/>
          <p14:tracePt t="387217" x="10731500" y="4089400"/>
          <p14:tracePt t="387234" x="10744200" y="4089400"/>
          <p14:tracePt t="387253" x="10769600" y="4108450"/>
          <p14:tracePt t="387267" x="10807700" y="4140200"/>
          <p14:tracePt t="387286" x="10833100" y="4171950"/>
          <p14:tracePt t="387303" x="10845800" y="4191000"/>
          <p14:tracePt t="387317" x="10845800" y="4203700"/>
          <p14:tracePt t="387351" x="10814050" y="4210050"/>
          <p14:tracePt t="387367" x="10756900" y="4210050"/>
          <p14:tracePt t="387384" x="10706100" y="4203700"/>
          <p14:tracePt t="387403" x="10648950" y="4203700"/>
          <p14:tracePt t="387418" x="10471150" y="4222750"/>
          <p14:tracePt t="387434" x="10204450" y="4279900"/>
          <p14:tracePt t="387451" x="9747250" y="4381500"/>
          <p14:tracePt t="387468" x="9258300" y="4457700"/>
          <p14:tracePt t="387485" x="8788400" y="4476750"/>
          <p14:tracePt t="387501" x="8362950" y="4495800"/>
          <p14:tracePt t="387517" x="7918450" y="4540250"/>
          <p14:tracePt t="387535" x="7359650" y="4552950"/>
          <p14:tracePt t="387550" x="6997700" y="4546600"/>
          <p14:tracePt t="387567" x="6819900" y="4552950"/>
          <p14:tracePt t="387584" x="6140450" y="4584700"/>
          <p14:tracePt t="387601" x="5657850" y="4584700"/>
          <p14:tracePt t="387617" x="5207000" y="4591050"/>
          <p14:tracePt t="387634" x="4845050" y="4584700"/>
          <p14:tracePt t="387651" x="4572000" y="4578350"/>
          <p14:tracePt t="387670" x="4375150" y="4578350"/>
          <p14:tracePt t="387687" x="4210050" y="4578350"/>
          <p14:tracePt t="387703" x="4114800" y="4578350"/>
          <p14:tracePt t="387720" x="4070350" y="4578350"/>
          <p14:tracePt t="387735" x="4057650" y="4578350"/>
          <p14:tracePt t="387751" x="4057650" y="4584700"/>
          <p14:tracePt t="387752" x="4051300" y="4591050"/>
          <p14:tracePt t="387767" x="4051300" y="4597400"/>
          <p14:tracePt t="387784" x="4038600" y="4610100"/>
          <p14:tracePt t="387801" x="4006850" y="4622800"/>
          <p14:tracePt t="387817" x="3994150" y="4622800"/>
          <p14:tracePt t="387865" x="3994150" y="4629150"/>
          <p14:tracePt t="387873" x="3987800" y="4629150"/>
          <p14:tracePt t="387884" x="3975100" y="4641850"/>
          <p14:tracePt t="387901" x="3917950" y="4679950"/>
          <p14:tracePt t="387918" x="3810000" y="4711700"/>
          <p14:tracePt t="387935" x="3708400" y="4730750"/>
          <p14:tracePt t="387952" x="3587750" y="4743450"/>
          <p14:tracePt t="387967" x="3524250" y="4749800"/>
          <p14:tracePt t="387985" x="3517900" y="4749800"/>
          <p14:tracePt t="388018" x="3511550" y="4749800"/>
          <p14:tracePt t="388034" x="3454400" y="4775200"/>
          <p14:tracePt t="388051" x="3359150" y="4794250"/>
          <p14:tracePt t="388068" x="3232150" y="4806950"/>
          <p14:tracePt t="388085" x="3124200" y="4813300"/>
          <p14:tracePt t="388087" x="3098800" y="4813300"/>
          <p14:tracePt t="388101" x="3092450" y="4813300"/>
          <p14:tracePt t="388136" x="3098800" y="4813300"/>
          <p14:tracePt t="388151" x="3105150" y="4813300"/>
          <p14:tracePt t="388167" x="3130550" y="4845050"/>
          <p14:tracePt t="388185" x="3143250" y="4883150"/>
          <p14:tracePt t="388201" x="3143250" y="4921250"/>
          <p14:tracePt t="388218" x="3143250" y="4953000"/>
          <p14:tracePt t="388235" x="3155950" y="4978400"/>
          <p14:tracePt t="388254" x="3175000" y="4984750"/>
          <p14:tracePt t="388271" x="3200400" y="4991100"/>
          <p14:tracePt t="388284" x="3276600" y="4997450"/>
          <p14:tracePt t="388302" x="3352800" y="5003800"/>
          <p14:tracePt t="388318" x="3460750" y="5022850"/>
          <p14:tracePt t="388335" x="3530600" y="5029200"/>
          <p14:tracePt t="388354" x="3625850" y="5041900"/>
          <p14:tracePt t="388368" x="3657600" y="5041900"/>
          <p14:tracePt t="388385" x="3714750" y="5003800"/>
          <p14:tracePt t="388403" x="3746500" y="4940300"/>
          <p14:tracePt t="388418" x="3765550" y="4876800"/>
          <p14:tracePt t="388435" x="3765550" y="4813300"/>
          <p14:tracePt t="388452" x="3752850" y="4800600"/>
          <p14:tracePt t="388468" x="3670300" y="4819650"/>
          <p14:tracePt t="388485" x="3517900" y="4864100"/>
          <p14:tracePt t="388501" x="3371850" y="4889500"/>
          <p14:tracePt t="388519" x="3232150" y="4921250"/>
          <p14:tracePt t="388535" x="3162300" y="4927600"/>
          <p14:tracePt t="388553" x="3149600" y="4927600"/>
          <p14:tracePt t="390639" x="3143250" y="4927600"/>
          <p14:tracePt t="390645" x="3124200" y="4933950"/>
          <p14:tracePt t="390654" x="3092450" y="4965700"/>
          <p14:tracePt t="390670" x="3003550" y="5022850"/>
          <p14:tracePt t="390689" x="2908300" y="5073650"/>
          <p14:tracePt t="390703" x="2825750" y="5105400"/>
          <p14:tracePt t="390720" x="2800350" y="5111750"/>
          <p14:tracePt t="390737" x="2800350" y="5124450"/>
          <p14:tracePt t="390754" x="2755900" y="5143500"/>
          <p14:tracePt t="390770" x="2647950" y="5207000"/>
          <p14:tracePt t="390789" x="2514600" y="5314950"/>
          <p14:tracePt t="390804" x="2476500" y="5435600"/>
          <p14:tracePt t="390806" x="2495550" y="5505450"/>
          <p14:tracePt t="390821" x="2565400" y="5575300"/>
          <p14:tracePt t="390838" x="2724150" y="5632450"/>
          <p14:tracePt t="390839" x="2819400" y="5638800"/>
          <p14:tracePt t="390853" x="2882900" y="5638800"/>
          <p14:tracePt t="390871" x="2990850" y="5638800"/>
          <p14:tracePt t="390888" x="3048000" y="5695950"/>
          <p14:tracePt t="390905" x="3035300" y="5746750"/>
          <p14:tracePt t="390921" x="3009900" y="5772150"/>
          <p14:tracePt t="390939" x="3003550" y="5842000"/>
          <p14:tracePt t="390955" x="3079750" y="5873750"/>
          <p14:tracePt t="390973" x="3257550" y="5873750"/>
          <p14:tracePt t="390990" x="3549650" y="5810250"/>
          <p14:tracePt t="391006" x="3867150" y="5651500"/>
          <p14:tracePt t="391020" x="4102100" y="5499100"/>
          <p14:tracePt t="391037" x="4311650" y="5359400"/>
          <p14:tracePt t="391054" x="4610100" y="5245100"/>
          <p14:tracePt t="391071" x="4921250" y="5194300"/>
          <p14:tracePt t="391088" x="5441950" y="5181600"/>
          <p14:tracePt t="391104" x="5740400" y="5187950"/>
          <p14:tracePt t="391122" x="5892800" y="5187950"/>
          <p14:tracePt t="391138" x="5911850" y="5187950"/>
          <p14:tracePt t="391154" x="5924550" y="5187950"/>
          <p14:tracePt t="391170" x="5956300" y="5187950"/>
          <p14:tracePt t="391189" x="6026150" y="5187950"/>
          <p14:tracePt t="391205" x="6121400" y="5181600"/>
          <p14:tracePt t="391221" x="6261100" y="5143500"/>
          <p14:tracePt t="391237" x="6483350" y="5105400"/>
          <p14:tracePt t="391254" x="6724650" y="5080000"/>
          <p14:tracePt t="391271" x="6807200" y="5029200"/>
          <p14:tracePt t="391287" x="6807200" y="4946650"/>
          <p14:tracePt t="391304" x="6813550" y="4883150"/>
          <p14:tracePt t="391321" x="6858000" y="4845050"/>
          <p14:tracePt t="391337" x="6915150" y="4826000"/>
          <p14:tracePt t="391354" x="6991350" y="4819650"/>
          <p14:tracePt t="391372" x="7099300" y="4794250"/>
          <p14:tracePt t="391388" x="7150100" y="4762500"/>
          <p14:tracePt t="391404" x="7188200" y="4730750"/>
          <p14:tracePt t="391420" x="7213600" y="4699000"/>
          <p14:tracePt t="391438" x="7239000" y="4673600"/>
          <p14:tracePt t="391454" x="7270750" y="4673600"/>
          <p14:tracePt t="391471" x="7283450" y="4673600"/>
          <p14:tracePt t="391490" x="7289800" y="4692650"/>
          <p14:tracePt t="391504" x="7289800" y="4711700"/>
          <p14:tracePt t="391520" x="7302500" y="4737100"/>
          <p14:tracePt t="391538" x="7321550" y="4749800"/>
          <p14:tracePt t="391555" x="7334250" y="4749800"/>
          <p14:tracePt t="391571" x="7346950" y="4749800"/>
          <p14:tracePt t="391587" x="7353300" y="4749800"/>
          <p14:tracePt t="391607" x="7359650" y="4749800"/>
          <p14:tracePt t="391624" x="7372350" y="4756150"/>
          <p14:tracePt t="391640" x="7385050" y="4762500"/>
          <p14:tracePt t="391654" x="7397750" y="4768850"/>
          <p14:tracePt t="391671" x="7423150" y="4768850"/>
          <p14:tracePt t="391688" x="7448550" y="4768850"/>
          <p14:tracePt t="391704" x="7454900" y="4762500"/>
          <p14:tracePt t="391738" x="7448550" y="4775200"/>
          <p14:tracePt t="391754" x="7442200" y="4787900"/>
          <p14:tracePt t="391771" x="7442200" y="4800600"/>
          <p14:tracePt t="391787" x="7435850" y="4813300"/>
          <p14:tracePt t="391805" x="7442200" y="4800600"/>
          <p14:tracePt t="391820" x="7499350" y="4749800"/>
          <p14:tracePt t="391837" x="7569200" y="4724400"/>
          <p14:tracePt t="391855" x="7600950" y="4724400"/>
          <p14:tracePt t="391873" x="7607300" y="4768850"/>
          <p14:tracePt t="391888" x="7594600" y="4819650"/>
          <p14:tracePt t="391904" x="7575550" y="4870450"/>
          <p14:tracePt t="391923" x="7543800" y="4940300"/>
          <p14:tracePt t="391941" x="7537450" y="4959350"/>
          <p14:tracePt t="391973" x="7575550" y="4940300"/>
          <p14:tracePt t="391987" x="7600950" y="4908550"/>
          <p14:tracePt t="392005" x="7620000" y="4883150"/>
          <p14:tracePt t="392022" x="7626350" y="4876800"/>
          <p14:tracePt t="392038" x="7620000" y="4876800"/>
          <p14:tracePt t="392055" x="7607300" y="4876800"/>
          <p14:tracePt t="392088" x="7607300" y="4864100"/>
          <p14:tracePt t="392104" x="7639050" y="4838700"/>
          <p14:tracePt t="392122" x="7696200" y="4806950"/>
          <p14:tracePt t="392138" x="7740650" y="4794250"/>
          <p14:tracePt t="392154" x="7829550" y="4787900"/>
          <p14:tracePt t="392171" x="7924800" y="4813300"/>
          <p14:tracePt t="392189" x="7975600" y="4819650"/>
          <p14:tracePt t="392207" x="7981950" y="4819650"/>
          <p14:tracePt t="392221" x="7969250" y="4819650"/>
          <p14:tracePt t="392238" x="7943850" y="4826000"/>
          <p14:tracePt t="392255" x="7924800" y="4857750"/>
          <p14:tracePt t="392272" x="7924800" y="4883150"/>
          <p14:tracePt t="392289" x="8013700" y="4914900"/>
          <p14:tracePt t="392306" x="8121650" y="4902200"/>
          <p14:tracePt t="392321" x="8242300" y="4845050"/>
          <p14:tracePt t="392339" x="8318500" y="4781550"/>
          <p14:tracePt t="392355" x="8362950" y="4718050"/>
          <p14:tracePt t="392371" x="8375650" y="4673600"/>
          <p14:tracePt t="392389" x="8375650" y="4654550"/>
          <p14:tracePt t="392422" x="8382000" y="4660900"/>
          <p14:tracePt t="392438" x="8394700" y="4679950"/>
          <p14:tracePt t="392455" x="8413750" y="4686300"/>
          <p14:tracePt t="392473" x="8445500" y="4679950"/>
          <p14:tracePt t="392489" x="8477250" y="4648200"/>
          <p14:tracePt t="392505" x="8496300" y="4616450"/>
          <p14:tracePt t="392523" x="8502650" y="4572000"/>
          <p14:tracePt t="392541" x="8509000" y="4565650"/>
          <p14:tracePt t="392573" x="8509000" y="4578350"/>
          <p14:tracePt t="392589" x="8502650" y="4597400"/>
          <p14:tracePt t="392606" x="8502650" y="4622800"/>
          <p14:tracePt t="392621" x="8509000" y="4635500"/>
          <p14:tracePt t="392656" x="8509000" y="4616450"/>
          <p14:tracePt t="392672" x="8509000" y="4597400"/>
          <p14:tracePt t="392688" x="8509000" y="4584700"/>
          <p14:tracePt t="392705" x="8509000" y="4578350"/>
          <p14:tracePt t="392739" x="8509000" y="4584700"/>
          <p14:tracePt t="392758" x="8509000" y="4597400"/>
          <p14:tracePt t="392773" x="8502650" y="4597400"/>
          <p14:tracePt t="392879" x="8496300" y="4603750"/>
          <p14:tracePt t="392885" x="8496300" y="4610100"/>
          <p14:tracePt t="392905" x="8489950" y="4616450"/>
          <p14:tracePt t="392922" x="8483600" y="4622800"/>
          <p14:tracePt t="392939" x="8477250" y="4629150"/>
          <p14:tracePt t="392955" x="8470900" y="4635500"/>
          <p14:tracePt t="392972" x="8458200" y="4641850"/>
          <p14:tracePt t="392989" x="8445500" y="4648200"/>
          <p14:tracePt t="393005" x="8432800" y="4654550"/>
          <p14:tracePt t="393022" x="8432800" y="4660900"/>
          <p14:tracePt t="393039" x="8426450" y="4673600"/>
          <p14:tracePt t="393056" x="8413750" y="4692650"/>
          <p14:tracePt t="393072" x="8401050" y="4718050"/>
          <p14:tracePt t="393088" x="8375650" y="4749800"/>
          <p14:tracePt t="393106" x="8362950" y="4775200"/>
          <p14:tracePt t="393122" x="8350250" y="4800600"/>
          <p14:tracePt t="393139" x="8343900" y="4826000"/>
          <p14:tracePt t="393156" x="8343900" y="4832350"/>
          <p14:tracePt t="393175" x="8413750" y="4870450"/>
          <p14:tracePt t="393189" x="8458200" y="4876800"/>
          <p14:tracePt t="393191" x="8496300" y="4883150"/>
          <p14:tracePt t="393206" x="8540750" y="4883150"/>
          <p14:tracePt t="393225" x="8636000" y="4857750"/>
          <p14:tracePt t="393239" x="8655050" y="4845050"/>
          <p14:tracePt t="393256" x="8680450" y="4819650"/>
          <p14:tracePt t="393272" x="8699500" y="4813300"/>
          <p14:tracePt t="393289" x="8718550" y="4813300"/>
          <p14:tracePt t="393308" x="8750300" y="4813300"/>
          <p14:tracePt t="393325" x="8794750" y="4813300"/>
          <p14:tracePt t="393342" x="8839200" y="4794250"/>
          <p14:tracePt t="393355" x="8864600" y="4775200"/>
          <p14:tracePt t="393373" x="8870950" y="4756150"/>
          <p14:tracePt t="393389" x="8877300" y="4743450"/>
          <p14:tracePt t="393543" x="8883650" y="4743450"/>
          <p14:tracePt t="393551" x="8896350" y="4737100"/>
          <p14:tracePt t="393559" x="8921750" y="4737100"/>
          <p14:tracePt t="393573" x="8947150" y="4737100"/>
          <p14:tracePt t="393589" x="9042400" y="4730750"/>
          <p14:tracePt t="393590" x="9131300" y="4724400"/>
          <p14:tracePt t="393606" x="9220200" y="4718050"/>
          <p14:tracePt t="393623" x="9499600" y="4711700"/>
          <p14:tracePt t="393640" x="9626600" y="4705350"/>
          <p14:tracePt t="393655" x="9721850" y="4705350"/>
          <p14:tracePt t="393675" x="9747250" y="4711700"/>
          <p14:tracePt t="393689" x="9753600" y="4718050"/>
          <p14:tracePt t="393706" x="9759950" y="4724400"/>
          <p14:tracePt t="393723" x="9759950" y="4730750"/>
          <p14:tracePt t="393773" x="9766300" y="4730750"/>
          <p14:tracePt t="393790" x="9798050" y="4730750"/>
          <p14:tracePt t="393806" x="9829800" y="4730750"/>
          <p14:tracePt t="393822" x="9848850" y="4730750"/>
          <p14:tracePt t="393840" x="9874250" y="4730750"/>
          <p14:tracePt t="393857" x="9886950" y="4737100"/>
          <p14:tracePt t="393873" x="9893300" y="4749800"/>
          <p14:tracePt t="393907" x="9899650" y="4749800"/>
          <p14:tracePt t="393923" x="9918700" y="4749800"/>
          <p14:tracePt t="393940" x="9944100" y="4749800"/>
          <p14:tracePt t="393957" x="9950450" y="4749800"/>
          <p14:tracePt t="394019" x="9956800" y="4749800"/>
          <p14:tracePt t="394024" x="9956800" y="4756150"/>
          <p14:tracePt t="394135" x="9950450" y="4749800"/>
          <p14:tracePt t="394143" x="9950450" y="4743450"/>
          <p14:tracePt t="394152" x="9944100" y="4737100"/>
          <p14:tracePt t="394160" x="9944100" y="4730750"/>
          <p14:tracePt t="394173" x="9944100" y="4724400"/>
          <p14:tracePt t="394190" x="9944100" y="4705350"/>
          <p14:tracePt t="394207" x="9944100" y="4692650"/>
          <p14:tracePt t="394272" x="9944100" y="4699000"/>
          <p14:tracePt t="394291" x="9944100" y="4705350"/>
          <p14:tracePt t="394306" x="9944100" y="4711700"/>
          <p14:tracePt t="394340" x="9931400" y="4711700"/>
          <p14:tracePt t="394358" x="9918700" y="4718050"/>
          <p14:tracePt t="394374" x="9912350" y="4718050"/>
          <p14:tracePt t="394413" x="9912350" y="4724400"/>
          <p14:tracePt t="394424" x="9925050" y="4724400"/>
          <p14:tracePt t="394440" x="9931400" y="4724400"/>
          <p14:tracePt t="394475" x="9925050" y="4730750"/>
          <p14:tracePt t="394490" x="9899650" y="4737100"/>
          <p14:tracePt t="394508" x="9874250" y="4749800"/>
          <p14:tracePt t="394523" x="9861550" y="4762500"/>
          <p14:tracePt t="394542" x="9836150" y="4775200"/>
          <p14:tracePt t="394556" x="9804400" y="4781550"/>
          <p14:tracePt t="394573" x="9766300" y="4787900"/>
          <p14:tracePt t="394591" x="9715500" y="4787900"/>
          <p14:tracePt t="394607" x="9671050" y="4787900"/>
          <p14:tracePt t="394625" x="9658350" y="4787900"/>
          <p14:tracePt t="394768" x="9658350" y="4794250"/>
          <p14:tracePt t="394817" x="9658350" y="4800600"/>
          <p14:tracePt t="394831" x="9658350" y="4806950"/>
          <p14:tracePt t="394840" x="9652000" y="4813300"/>
          <p14:tracePt t="394973" x="9652000" y="4819650"/>
          <p14:tracePt t="395220" x="9658350" y="4819650"/>
          <p14:tracePt t="395241" x="9690100" y="4819650"/>
          <p14:tracePt t="395257" x="9709150" y="4806950"/>
          <p14:tracePt t="395276" x="9734550" y="4800600"/>
          <p14:tracePt t="395292" x="9753600" y="4787900"/>
          <p14:tracePt t="395307" x="9766300" y="4781550"/>
          <p14:tracePt t="395324" x="9779000" y="4781550"/>
          <p14:tracePt t="395341" x="9798050" y="4775200"/>
          <p14:tracePt t="395357" x="9817100" y="4775200"/>
          <p14:tracePt t="395375" x="9848850" y="4768850"/>
          <p14:tracePt t="395391" x="9867900" y="4768850"/>
          <p14:tracePt t="395408" x="9886950" y="4762500"/>
          <p14:tracePt t="395424" x="9899650" y="4762500"/>
          <p14:tracePt t="395441" x="9912350" y="4762500"/>
          <p14:tracePt t="395458" x="9925050" y="4762500"/>
          <p14:tracePt t="395474" x="9937750" y="4762500"/>
          <p14:tracePt t="395537" x="9944100" y="4762500"/>
          <p14:tracePt t="395562" x="9950450" y="4762500"/>
          <p14:tracePt t="395577" x="9963150" y="4762500"/>
          <p14:tracePt t="395591" x="9982200" y="4762500"/>
          <p14:tracePt t="395608" x="9994900" y="4768850"/>
          <p14:tracePt t="395697" x="10001250" y="4768850"/>
          <p14:tracePt t="395707" x="10001250" y="4762500"/>
          <p14:tracePt t="395724" x="10007600" y="4762500"/>
          <p14:tracePt t="395742" x="10020300" y="4762500"/>
          <p14:tracePt t="395851" x="10020300" y="4756150"/>
          <p14:tracePt t="396009" x="10020300" y="4749800"/>
          <p14:tracePt t="396024" x="10020300" y="4743450"/>
          <p14:tracePt t="396037" x="10020300" y="4737100"/>
          <p14:tracePt t="396058" x="10020300" y="4730750"/>
          <p14:tracePt t="396075" x="10026650" y="4724400"/>
          <p14:tracePt t="396091" x="10033000" y="4718050"/>
          <p14:tracePt t="396108" x="10039350" y="4705350"/>
          <p14:tracePt t="396125" x="10039350" y="4699000"/>
          <p14:tracePt t="396141" x="10039350" y="4692650"/>
          <p14:tracePt t="396158" x="10039350" y="4686300"/>
          <p14:tracePt t="396175" x="10039350" y="4679950"/>
          <p14:tracePt t="396193" x="10033000" y="4673600"/>
          <p14:tracePt t="396224" x="10026650" y="4673600"/>
          <p14:tracePt t="396242" x="10020300" y="4673600"/>
          <p14:tracePt t="396343" x="10020300" y="4667250"/>
          <p14:tracePt t="396490" x="10020300" y="4673600"/>
          <p14:tracePt t="396505" x="10013950" y="4679950"/>
          <p14:tracePt t="396511" x="10007600" y="4686300"/>
          <p14:tracePt t="396526" x="10007600" y="4692650"/>
          <p14:tracePt t="396544" x="9994900" y="4711700"/>
          <p14:tracePt t="396558" x="9994900" y="4718050"/>
          <p14:tracePt t="396576" x="9988550" y="4724400"/>
          <p14:tracePt t="396591" x="9988550" y="4730750"/>
          <p14:tracePt t="396608" x="9988550" y="4737100"/>
          <p14:tracePt t="396661" x="9982200" y="4737100"/>
          <p14:tracePt t="396799" x="9975850" y="4737100"/>
          <p14:tracePt t="396834" x="9969500" y="4737100"/>
          <p14:tracePt t="396859" x="9963150" y="4737100"/>
          <p14:tracePt t="396867" x="9956800" y="4737100"/>
          <p14:tracePt t="396883" x="9944100" y="4737100"/>
          <p14:tracePt t="396959" x="9937750" y="4737100"/>
          <p14:tracePt t="396977" x="9937750" y="4743450"/>
          <p14:tracePt t="396992" x="9931400" y="4743450"/>
          <p14:tracePt t="397065" x="9918700" y="4737100"/>
          <p14:tracePt t="397071" x="9906000" y="4730750"/>
          <p14:tracePt t="397092" x="9899650" y="4724400"/>
          <p14:tracePt t="400315" x="9912350" y="4724400"/>
          <p14:tracePt t="400323" x="9918700" y="4724400"/>
          <p14:tracePt t="400332" x="9944100" y="4730750"/>
          <p14:tracePt t="400345" x="9988550" y="4743450"/>
          <p14:tracePt t="400362" x="10090150" y="4768850"/>
          <p14:tracePt t="400378" x="10223500" y="4787900"/>
          <p14:tracePt t="400395" x="10229850" y="4794250"/>
          <p14:tracePt t="400412" x="10236200" y="4800600"/>
          <p14:tracePt t="400428" x="10255250" y="4800600"/>
          <p14:tracePt t="400445" x="10306050" y="4800600"/>
          <p14:tracePt t="400462" x="10363200" y="4806950"/>
          <p14:tracePt t="400478" x="10414000" y="4813300"/>
          <p14:tracePt t="400494" x="10458450" y="4819650"/>
          <p14:tracePt t="400513" x="10471150" y="4819650"/>
          <p14:tracePt t="400528" x="10471150" y="4832350"/>
          <p14:tracePt t="400545" x="10471150" y="4857750"/>
          <p14:tracePt t="400561" x="10471150" y="4902200"/>
          <p14:tracePt t="400578" x="10477500" y="4946650"/>
          <p14:tracePt t="400595" x="10496550" y="5016500"/>
          <p14:tracePt t="400596" x="10509250" y="5048250"/>
          <p14:tracePt t="400612" x="10509250" y="5060950"/>
          <p14:tracePt t="400613" x="10515600" y="5092700"/>
          <p14:tracePt t="400629" x="10502900" y="5111750"/>
          <p14:tracePt t="400645" x="10433050" y="5181600"/>
          <p14:tracePt t="400662" x="10382250" y="5219700"/>
          <p14:tracePt t="400678" x="10337800" y="5251450"/>
          <p14:tracePt t="400695" x="10318750" y="5276850"/>
          <p14:tracePt t="400712" x="10312400" y="5283200"/>
          <p14:tracePt t="400728" x="10312400" y="5295900"/>
          <p14:tracePt t="400745" x="10312400" y="5302250"/>
          <p14:tracePt t="401000" x="10293350" y="5283200"/>
          <p14:tracePt t="401010" x="10287000" y="5270500"/>
          <p14:tracePt t="401019" x="10261600" y="5232400"/>
          <p14:tracePt t="401034" x="10198100" y="5156200"/>
          <p14:tracePt t="401046" x="10172700" y="5137150"/>
          <p14:tracePt t="401063" x="10121900" y="5130800"/>
          <p14:tracePt t="401081" x="10071100" y="5162550"/>
          <p14:tracePt t="401095" x="10064750" y="5194300"/>
          <p14:tracePt t="401112" x="10064750" y="5308600"/>
          <p14:tracePt t="401129" x="10064750" y="5340350"/>
          <p14:tracePt t="401163" x="10064750" y="5321300"/>
          <p14:tracePt t="401179" x="10064750" y="5270500"/>
          <p14:tracePt t="401198" x="10039350" y="5219700"/>
          <p14:tracePt t="401213" x="9994900" y="5175250"/>
          <p14:tracePt t="401229" x="9912350" y="5124450"/>
          <p14:tracePt t="401246" x="9836150" y="5080000"/>
          <p14:tracePt t="401262" x="9779000" y="5016500"/>
          <p14:tracePt t="401280" x="9766300" y="4965700"/>
          <p14:tracePt t="401296" x="9766300" y="4895850"/>
          <p14:tracePt t="401313" x="9804400" y="4851400"/>
          <p14:tracePt t="401330" x="9855200" y="4819650"/>
          <p14:tracePt t="401348" x="9880600" y="4819650"/>
          <p14:tracePt t="401362" x="9893300" y="4819650"/>
          <p14:tracePt t="401411" x="9899650" y="4819650"/>
          <p14:tracePt t="401418" x="9906000" y="4819650"/>
          <p14:tracePt t="401429" x="9918700" y="4819650"/>
          <p14:tracePt t="401446" x="9994900" y="4806950"/>
          <p14:tracePt t="401463" x="10096500" y="4794250"/>
          <p14:tracePt t="401479" x="10185400" y="4781550"/>
          <p14:tracePt t="401496" x="10280650" y="4781550"/>
          <p14:tracePt t="401513" x="10350500" y="4775200"/>
          <p14:tracePt t="401529" x="10388600" y="4775200"/>
          <p14:tracePt t="401546" x="10433050" y="4768850"/>
          <p14:tracePt t="401562" x="10464800" y="4768850"/>
          <p14:tracePt t="401579" x="10483850" y="4768850"/>
          <p14:tracePt t="401596" x="10490200" y="4768850"/>
          <p14:tracePt t="401651" x="10490200" y="4762500"/>
          <p14:tracePt t="401664" x="10490200" y="4756150"/>
          <p14:tracePt t="401680" x="10490200" y="4749800"/>
          <p14:tracePt t="401697" x="10490200" y="4737100"/>
          <p14:tracePt t="401713" x="10490200" y="4730750"/>
          <p14:tracePt t="401732" x="10496550" y="4711700"/>
          <p14:tracePt t="401749" x="10496550" y="4699000"/>
          <p14:tracePt t="401762" x="10496550" y="4692650"/>
          <p14:tracePt t="401779" x="10496550" y="4679950"/>
          <p14:tracePt t="401796" x="10502900" y="4673600"/>
          <p14:tracePt t="401813" x="10502900" y="4667250"/>
          <p14:tracePt t="401880" x="10502900" y="4673600"/>
          <p14:tracePt t="401896" x="10496550" y="4679950"/>
          <p14:tracePt t="401913" x="10483850" y="4699000"/>
          <p14:tracePt t="401930" x="10458450" y="4718050"/>
          <p14:tracePt t="401946" x="10445750" y="4730750"/>
          <p14:tracePt t="401962" x="10426700" y="4749800"/>
          <p14:tracePt t="401980" x="10420350" y="4775200"/>
          <p14:tracePt t="401998" x="10420350" y="4787900"/>
          <p14:tracePt t="402013" x="10414000" y="4787900"/>
          <p14:tracePt t="402030" x="10401300" y="4787900"/>
          <p14:tracePt t="402046" x="10363200" y="4794250"/>
          <p14:tracePt t="402063" x="10325100" y="4794250"/>
          <p14:tracePt t="402080" x="10267950" y="4794250"/>
          <p14:tracePt t="402097" x="10198100" y="4794250"/>
          <p14:tracePt t="402113" x="10083800" y="4787900"/>
          <p14:tracePt t="402130" x="10013950" y="4775200"/>
          <p14:tracePt t="402147" x="9963150" y="4768850"/>
          <p14:tracePt t="402162" x="9925050" y="4762500"/>
          <p14:tracePt t="402180" x="9906000" y="4762500"/>
          <p14:tracePt t="402197" x="9880600" y="4762500"/>
          <p14:tracePt t="402213" x="9861550" y="4762500"/>
          <p14:tracePt t="402230" x="9810750" y="4768850"/>
          <p14:tracePt t="402247" x="9772650" y="4775200"/>
          <p14:tracePt t="402248" x="9747250" y="4781550"/>
          <p14:tracePt t="402263" x="9728200" y="4781550"/>
          <p14:tracePt t="402264" x="9715500" y="4787900"/>
          <p14:tracePt t="402280" x="9702800" y="4794250"/>
          <p14:tracePt t="402281" x="9690100" y="4800600"/>
          <p14:tracePt t="402296" x="9677400" y="4819650"/>
          <p14:tracePt t="402297" x="9671050" y="4832350"/>
          <p14:tracePt t="402313" x="9639300" y="4876800"/>
          <p14:tracePt t="402330" x="9575800" y="4965700"/>
          <p14:tracePt t="402347" x="9499600" y="5029200"/>
          <p14:tracePt t="402363" x="9404350" y="5092700"/>
          <p14:tracePt t="402380" x="9296400" y="5149850"/>
          <p14:tracePt t="402400" x="9169400" y="5194300"/>
          <p14:tracePt t="402414" x="9023350" y="5238750"/>
          <p14:tracePt t="402430" x="8953500" y="5270500"/>
          <p14:tracePt t="402447" x="8902700" y="5302250"/>
          <p14:tracePt t="402463" x="8826500" y="5359400"/>
          <p14:tracePt t="402480" x="8763000" y="5397500"/>
          <p14:tracePt t="402482" x="8674100" y="5429250"/>
          <p14:tracePt t="402497" x="8636000" y="5441950"/>
          <p14:tracePt t="402513" x="8451850" y="5492750"/>
          <p14:tracePt t="402514" x="8401050" y="5499100"/>
          <p14:tracePt t="402531" x="8204200" y="5524500"/>
          <p14:tracePt t="402547" x="8089900" y="5524500"/>
          <p14:tracePt t="402563" x="8007350" y="5530850"/>
          <p14:tracePt t="402580" x="7886700" y="5518150"/>
          <p14:tracePt t="402597" x="7759700" y="5499100"/>
          <p14:tracePt t="402613" x="7531100" y="5473700"/>
          <p14:tracePt t="402630" x="7264400" y="5448300"/>
          <p14:tracePt t="402648" x="7004050" y="5416550"/>
          <p14:tracePt t="402663" x="6807200" y="5384800"/>
          <p14:tracePt t="402681" x="6667500" y="5359400"/>
          <p14:tracePt t="402696" x="6572250" y="5346700"/>
          <p14:tracePt t="402714" x="6457950" y="5340350"/>
          <p14:tracePt t="402730" x="6229350" y="5334000"/>
          <p14:tracePt t="402747" x="5969000" y="5302250"/>
          <p14:tracePt t="402748" x="5835650" y="5289550"/>
          <p14:tracePt t="402764" x="5734050" y="5270500"/>
          <p14:tracePt t="402780" x="5664200" y="5245100"/>
          <p14:tracePt t="402782" x="5670550" y="5226050"/>
          <p14:tracePt t="402797" x="5740400" y="5200650"/>
          <p14:tracePt t="402814" x="5899150" y="5181600"/>
          <p14:tracePt t="402830" x="6121400" y="5175250"/>
          <p14:tracePt t="402848" x="6407150" y="5181600"/>
          <p14:tracePt t="402863" x="6565900" y="5213350"/>
          <p14:tracePt t="402880" x="6597650" y="5226050"/>
          <p14:tracePt t="402897" x="6604000" y="5232400"/>
          <p14:tracePt t="402914" x="6597650" y="5232400"/>
          <p14:tracePt t="402930" x="6584950" y="5226050"/>
          <p14:tracePt t="402947" x="6565900" y="5213350"/>
          <p14:tracePt t="402963" x="6559550" y="5200650"/>
          <p14:tracePt t="402981" x="6553200" y="5194300"/>
          <p14:tracePt t="402997" x="6565900" y="5181600"/>
          <p14:tracePt t="403014" x="6572250" y="5175250"/>
          <p14:tracePt t="403030" x="6572250" y="5168900"/>
          <p14:tracePt t="403047" x="6559550" y="5168900"/>
          <p14:tracePt t="403064" x="6553200" y="5168900"/>
          <p14:tracePt t="403114" x="6553200" y="5162550"/>
          <p14:tracePt t="403131" x="6565900" y="5149850"/>
          <p14:tracePt t="403149" x="6597650" y="5124450"/>
          <p14:tracePt t="403164" x="6591300" y="5105400"/>
          <p14:tracePt t="403182" x="6553200" y="5073650"/>
          <p14:tracePt t="403200" x="6515100" y="5041900"/>
          <p14:tracePt t="403214" x="6489700" y="5016500"/>
          <p14:tracePt t="403230" x="6489700" y="5003800"/>
          <p14:tracePt t="403247" x="6496050" y="4997450"/>
          <p14:tracePt t="403264" x="6534150" y="4984750"/>
          <p14:tracePt t="403281" x="6591300" y="4972050"/>
          <p14:tracePt t="403298" x="6775450" y="4965700"/>
          <p14:tracePt t="403315" x="6915150" y="4972050"/>
          <p14:tracePt t="403332" x="6934200" y="4965700"/>
          <p14:tracePt t="403348" x="6934200" y="4959350"/>
          <p14:tracePt t="403364" x="6934200" y="4953000"/>
          <p14:tracePt t="403404" x="6940550" y="4946650"/>
          <p14:tracePt t="403414" x="6946900" y="4946650"/>
          <p14:tracePt t="403433" x="7067550" y="4940300"/>
          <p14:tracePt t="403448" x="7118350" y="4940300"/>
          <p14:tracePt t="403464" x="7277100" y="4933950"/>
          <p14:tracePt t="403480" x="7321550" y="4933950"/>
          <p14:tracePt t="403498" x="7334250" y="4933950"/>
          <p14:tracePt t="403515" x="7353300" y="4933950"/>
          <p14:tracePt t="403531" x="7359650" y="4933950"/>
          <p14:tracePt t="403548" x="7366000" y="4933950"/>
          <p14:tracePt t="403565" x="7372350" y="4933950"/>
          <p14:tracePt t="403581" x="7385050" y="4933950"/>
          <p14:tracePt t="403597" x="7416800" y="4946650"/>
          <p14:tracePt t="403616" x="7461250" y="4959350"/>
          <p14:tracePt t="403633" x="7473950" y="4965700"/>
          <p14:tracePt t="403733" x="7473950" y="4959350"/>
          <p14:tracePt t="403738" x="7480300" y="4959350"/>
          <p14:tracePt t="403747" x="7480300" y="4953000"/>
          <p14:tracePt t="403764" x="7493000" y="4940300"/>
          <p14:tracePt t="403802" x="7493000" y="4933950"/>
          <p14:tracePt t="403833" x="7473950" y="4927600"/>
          <p14:tracePt t="403849" x="7461250" y="4921250"/>
          <p14:tracePt t="403865" x="7448550" y="4914900"/>
          <p14:tracePt t="403882" x="7435850" y="4902200"/>
          <p14:tracePt t="403899" x="7435850" y="4889500"/>
          <p14:tracePt t="403915" x="7429500" y="4870450"/>
          <p14:tracePt t="403931" x="7416800" y="4851400"/>
          <p14:tracePt t="403948" x="7397750" y="4826000"/>
          <p14:tracePt t="403964" x="7346950" y="4800600"/>
          <p14:tracePt t="403982" x="7315200" y="4781550"/>
          <p14:tracePt t="403998" x="7283450" y="4775200"/>
          <p14:tracePt t="404015" x="7264400" y="4768850"/>
          <p14:tracePt t="404016" x="7251700" y="4768850"/>
          <p14:tracePt t="404031" x="7245350" y="4768850"/>
          <p14:tracePt t="404050" x="7188200" y="4756150"/>
          <p14:tracePt t="404068" x="7067550" y="4756150"/>
          <p14:tracePt t="404082" x="6985000" y="4775200"/>
          <p14:tracePt t="404099" x="6604000" y="4806950"/>
          <p14:tracePt t="404115" x="6483350" y="4813300"/>
          <p14:tracePt t="404132" x="6210300" y="4826000"/>
          <p14:tracePt t="404148" x="6203950" y="4826000"/>
          <p14:tracePt t="404164" x="6261100" y="4832350"/>
          <p14:tracePt t="404182" x="6451600" y="4838700"/>
          <p14:tracePt t="404198" x="6699250" y="4845050"/>
          <p14:tracePt t="404215" x="6978650" y="4864100"/>
          <p14:tracePt t="404232" x="7156450" y="4889500"/>
          <p14:tracePt t="404251" x="7277100" y="4914900"/>
          <p14:tracePt t="404267" x="7340600" y="4921250"/>
          <p14:tracePt t="404282" x="7353300" y="4921250"/>
          <p14:tracePt t="404299" x="7372350" y="4921250"/>
          <p14:tracePt t="404317" x="7404100" y="4895850"/>
          <p14:tracePt t="404331" x="7416800" y="4889500"/>
          <p14:tracePt t="404350" x="7518400" y="4883150"/>
          <p14:tracePt t="404365" x="7588250" y="4883150"/>
          <p14:tracePt t="404385" x="7651750" y="4895850"/>
          <p14:tracePt t="404401" x="7696200" y="4908550"/>
          <p14:tracePt t="404417" x="7740650" y="4921250"/>
          <p14:tracePt t="404433" x="7778750" y="4927600"/>
          <p14:tracePt t="404450" x="7823200" y="4940300"/>
          <p14:tracePt t="404467" x="7899400" y="4946650"/>
          <p14:tracePt t="404468" x="7918450" y="4946650"/>
          <p14:tracePt t="404484" x="7956550" y="4953000"/>
          <p14:tracePt t="404498" x="8020050" y="4965700"/>
          <p14:tracePt t="404515" x="8051800" y="4965700"/>
          <p14:tracePt t="404531" x="8070850" y="4972050"/>
          <p14:tracePt t="404548" x="8077200" y="4972050"/>
          <p14:tracePt t="404566" x="8083550" y="4965700"/>
          <p14:tracePt t="404582" x="8096250" y="4959350"/>
          <p14:tracePt t="404601" x="8096250" y="4940300"/>
          <p14:tracePt t="404615" x="8096250" y="4914900"/>
          <p14:tracePt t="404634" x="8083550" y="4889500"/>
          <p14:tracePt t="404649" x="8083550" y="4876800"/>
          <p14:tracePt t="404665" x="8077200" y="4864100"/>
          <p14:tracePt t="404683" x="8070850" y="4845050"/>
          <p14:tracePt t="404699" x="8064500" y="4826000"/>
          <p14:tracePt t="404715" x="8051800" y="4813300"/>
          <p14:tracePt t="404732" x="8032750" y="4794250"/>
          <p14:tracePt t="404749" x="8007350" y="4768850"/>
          <p14:tracePt t="404764" x="7962900" y="4730750"/>
          <p14:tracePt t="404781" x="7943850" y="4705350"/>
          <p14:tracePt t="404782" x="7924800" y="4686300"/>
          <p14:tracePt t="404798" x="7918450" y="4679950"/>
          <p14:tracePt t="404815" x="7912100" y="4673600"/>
          <p14:tracePt t="404831" x="7899400" y="4673600"/>
          <p14:tracePt t="404849" x="7880350" y="4673600"/>
          <p14:tracePt t="404865" x="7854950" y="4673600"/>
          <p14:tracePt t="404881" x="7804150" y="4679950"/>
          <p14:tracePt t="404898" x="7747000" y="4692650"/>
          <p14:tracePt t="404917" x="7696200" y="4711700"/>
          <p14:tracePt t="404935" x="7651750" y="4718050"/>
          <p14:tracePt t="404951" x="7632700" y="4724400"/>
          <p14:tracePt t="404965" x="7626350" y="4724400"/>
          <p14:tracePt t="405000" x="7639050" y="4737100"/>
          <p14:tracePt t="405015" x="7645400" y="4743450"/>
          <p14:tracePt t="405032" x="7664450" y="4768850"/>
          <p14:tracePt t="405051" x="7664450" y="4787900"/>
          <p14:tracePt t="405065" x="7664450" y="4806950"/>
          <p14:tracePt t="405083" x="7658100" y="4819650"/>
          <p14:tracePt t="405143" x="7658100" y="4826000"/>
          <p14:tracePt t="405148" x="7670800" y="4832350"/>
          <p14:tracePt t="405165" x="7702550" y="4851400"/>
          <p14:tracePt t="405183" x="7727950" y="4876800"/>
          <p14:tracePt t="405201" x="7734300" y="4908550"/>
          <p14:tracePt t="405216" x="7734300" y="4933950"/>
          <p14:tracePt t="405233" x="7734300" y="4940300"/>
          <p14:tracePt t="405249" x="7734300" y="4946650"/>
          <p14:tracePt t="405266" x="7747000" y="4946650"/>
          <p14:tracePt t="405285" x="7753350" y="4953000"/>
          <p14:tracePt t="405302" x="7766050" y="4953000"/>
          <p14:tracePt t="405317" x="7772400" y="4959350"/>
          <p14:tracePt t="405333" x="7791450" y="4972050"/>
          <p14:tracePt t="405350" x="7804150" y="4991100"/>
          <p14:tracePt t="405366" x="7804150" y="5016500"/>
          <p14:tracePt t="405457" x="7810500" y="5016500"/>
          <p14:tracePt t="405473" x="7816850" y="5016500"/>
          <p14:tracePt t="405481" x="7823200" y="5016500"/>
          <p14:tracePt t="405499" x="7829550" y="5016500"/>
          <p14:tracePt t="405516" x="7842250" y="5016500"/>
          <p14:tracePt t="405533" x="7848600" y="5010150"/>
          <p14:tracePt t="405550" x="7848600" y="4997450"/>
          <p14:tracePt t="405566" x="7848600" y="4984750"/>
          <p14:tracePt t="405583" x="7848600" y="4965700"/>
          <p14:tracePt t="405599" x="7842250" y="4959350"/>
          <p14:tracePt t="405650" x="7829550" y="4959350"/>
          <p14:tracePt t="405666" x="7816850" y="4959350"/>
          <p14:tracePt t="405683" x="7804150" y="4959350"/>
          <p14:tracePt t="405700" x="7791450" y="4959350"/>
          <p14:tracePt t="405717" x="7778750" y="4959350"/>
          <p14:tracePt t="405733" x="7766050" y="4959350"/>
          <p14:tracePt t="405750" x="7747000" y="4965700"/>
          <p14:tracePt t="405766" x="7721600" y="4978400"/>
          <p14:tracePt t="405783" x="7702550" y="4991100"/>
          <p14:tracePt t="405800" x="7683500" y="5003800"/>
          <p14:tracePt t="405817" x="7677150" y="5010150"/>
        </p14:tracePtLst>
      </p14:laserTraceLst>
    </p:ext>
  </p:extLs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12</a:t>
            </a:r>
            <a:endParaRPr lang="LID4096"/>
          </a:p>
        </p:txBody>
      </p:sp>
    </p:spTree>
    <p:extLst>
      <p:ext uri="{BB962C8B-B14F-4D97-AF65-F5344CB8AC3E}">
        <p14:creationId xmlns:p14="http://schemas.microsoft.com/office/powerpoint/2010/main" val="1177142451"/>
      </p:ext>
    </p:extLst>
  </p:cSld>
  <p:clrMapOvr>
    <a:masterClrMapping/>
  </p:clrMapOvr>
  <p:transition advTm="21759">
    <p:fade/>
  </p:transition>
  <p:extLst>
    <p:ext uri="{3A86A75C-4F4B-4683-9AE1-C65F6400EC91}">
      <p14:laserTraceLst xmlns:p14="http://schemas.microsoft.com/office/powerpoint/2010/main">
        <p14:tracePtLst>
          <p14:tracePt t="12987" x="5346700" y="1765300"/>
          <p14:tracePt t="12998" x="5359400" y="1765300"/>
          <p14:tracePt t="13009" x="5416550" y="1771650"/>
          <p14:tracePt t="13027" x="5480050" y="1790700"/>
          <p14:tracePt t="13044" x="5549900" y="1803400"/>
          <p14:tracePt t="13060" x="5613400" y="1822450"/>
          <p14:tracePt t="13078" x="5664200" y="1835150"/>
          <p14:tracePt t="13094" x="5689600" y="1847850"/>
          <p14:tracePt t="13110" x="5708650" y="1860550"/>
          <p14:tracePt t="13145" x="5715000" y="1860550"/>
          <p14:tracePt t="13161" x="5734050" y="1866900"/>
          <p14:tracePt t="13177" x="5778500" y="1879600"/>
          <p14:tracePt t="13193" x="5842000" y="1885950"/>
          <p14:tracePt t="13211" x="5918200" y="1898650"/>
          <p14:tracePt t="13227" x="5962650" y="1911350"/>
          <p14:tracePt t="13243" x="5988050" y="1911350"/>
          <p14:tracePt t="13277" x="5994400" y="1911350"/>
          <p14:tracePt t="13310" x="5994400" y="1917700"/>
          <p14:tracePt t="13340" x="6000750" y="1917700"/>
          <p14:tracePt t="13360" x="6007100" y="1911350"/>
          <p14:tracePt t="13487" x="6007100" y="1905000"/>
          <p14:tracePt t="13495" x="6000750" y="1905000"/>
          <p14:tracePt t="13510" x="5994400" y="1892300"/>
          <p14:tracePt t="13528" x="5988050" y="1879600"/>
          <p14:tracePt t="13544" x="5981700" y="1873250"/>
          <p14:tracePt t="13560" x="5981700" y="1866900"/>
        </p14:tracePtLst>
      </p14:laserTraceLst>
    </p:ext>
  </p:extLs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objekt 6" descr="En bild som visar text, vapen, vår&#10;&#10;Automatiskt genererad beskrivning">
            <a:extLst>
              <a:ext uri="{FF2B5EF4-FFF2-40B4-BE49-F238E27FC236}">
                <a16:creationId xmlns:a16="http://schemas.microsoft.com/office/drawing/2014/main" id="{BACD6D98-FE6C-055B-F67C-FC8C0AA5E6C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2281805"/>
            <a:ext cx="7550092" cy="4576195"/>
          </a:xfrm>
          <a:prstGeom prst="rect">
            <a:avLst/>
          </a:prstGeom>
        </p:spPr>
      </p:pic>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12:1-3</a:t>
            </a:r>
          </a:p>
        </p:txBody>
      </p:sp>
      <p:sp>
        <p:nvSpPr>
          <p:cNvPr id="5" name="textruta 4">
            <a:extLst>
              <a:ext uri="{FF2B5EF4-FFF2-40B4-BE49-F238E27FC236}">
                <a16:creationId xmlns:a16="http://schemas.microsoft.com/office/drawing/2014/main" id="{9632D781-7CF2-36E7-13EA-28C38AFDE74C}"/>
              </a:ext>
            </a:extLst>
          </p:cNvPr>
          <p:cNvSpPr txBox="1"/>
          <p:nvPr/>
        </p:nvSpPr>
        <p:spPr>
          <a:xfrm>
            <a:off x="7650760" y="512827"/>
            <a:ext cx="4384029" cy="6078587"/>
          </a:xfrm>
          <a:prstGeom prst="rect">
            <a:avLst/>
          </a:prstGeom>
          <a:noFill/>
        </p:spPr>
        <p:txBody>
          <a:bodyPr wrap="square" rIns="0">
            <a:spAutoFit/>
          </a:bodyPr>
          <a:lstStyle/>
          <a:p>
            <a:pPr marL="271463" indent="-271463">
              <a:spcBef>
                <a:spcPts val="600"/>
              </a:spcBef>
            </a:pPr>
            <a:r>
              <a:rPr lang="sv-SE" altLang="sv-SE" sz="1400" dirty="0">
                <a:ea typeface="Times New Roman" panose="02020603050405020304" pitchFamily="18" charset="0"/>
              </a:rPr>
              <a:t>1.	Vittnena är ”troshjältarna” i föregående </a:t>
            </a:r>
            <a:br>
              <a:rPr lang="sv-SE" altLang="sv-SE" sz="1400" dirty="0">
                <a:ea typeface="Times New Roman" panose="02020603050405020304" pitchFamily="18" charset="0"/>
              </a:rPr>
            </a:br>
            <a:r>
              <a:rPr lang="sv-SE" altLang="sv-SE" sz="1400" dirty="0">
                <a:ea typeface="Times New Roman" panose="02020603050405020304" pitchFamily="18" charset="0"/>
              </a:rPr>
              <a:t>kapitel. De finns ”omkring” hebreerna i </a:t>
            </a:r>
            <a:br>
              <a:rPr lang="sv-SE" altLang="sv-SE" sz="1400" dirty="0">
                <a:ea typeface="Times New Roman" panose="02020603050405020304" pitchFamily="18" charset="0"/>
              </a:rPr>
            </a:br>
            <a:r>
              <a:rPr lang="sv-SE" altLang="sv-SE" sz="1400" dirty="0">
                <a:ea typeface="Times New Roman" panose="02020603050405020304" pitchFamily="18" charset="0"/>
              </a:rPr>
              <a:t>form av gravar i det Förlovade landet, och deras vittnesbörd var rikligen dokumenterat i Skriften </a:t>
            </a:r>
            <a:br>
              <a:rPr lang="sv-SE" altLang="sv-SE" sz="1400" dirty="0">
                <a:ea typeface="Times New Roman" panose="02020603050405020304" pitchFamily="18" charset="0"/>
              </a:rPr>
            </a:br>
            <a:r>
              <a:rPr lang="sv-SE" altLang="sv-SE" sz="1400" dirty="0">
                <a:ea typeface="Times New Roman" panose="02020603050405020304" pitchFamily="18" charset="0"/>
              </a:rPr>
              <a:t>(dvs GT): </a:t>
            </a:r>
            <a:r>
              <a:rPr lang="sv-SE" altLang="sv-SE" sz="1400" dirty="0">
                <a:solidFill>
                  <a:srgbClr val="C00000"/>
                </a:solidFill>
                <a:ea typeface="Times New Roman" panose="02020603050405020304" pitchFamily="18" charset="0"/>
              </a:rPr>
              <a:t>Allt som har skrivits tidigare är skrivet till vår undervisning, för att vi ska bevara vårt hopp genom den uthållighet och tröst som Skrifterna ger.</a:t>
            </a:r>
            <a:r>
              <a:rPr lang="sv-SE" altLang="sv-SE" sz="1400" dirty="0">
                <a:ea typeface="Times New Roman" panose="02020603050405020304" pitchFamily="18" charset="0"/>
              </a:rPr>
              <a:t> (Rom 15:4)</a:t>
            </a:r>
          </a:p>
          <a:p>
            <a:pPr marL="271463" indent="-271463">
              <a:spcBef>
                <a:spcPts val="600"/>
              </a:spcBef>
            </a:pPr>
            <a:r>
              <a:rPr lang="sv-SE" altLang="sv-SE" sz="1400" dirty="0">
                <a:ea typeface="Times New Roman" panose="02020603050405020304" pitchFamily="18" charset="0"/>
              </a:rPr>
              <a:t>2.	Observera att det inte bara är synd som Paulus uppmanar att ”lägga bort” utan även det som ”tynger”. Exempel kan vara alltför stora projekt eller onödiga ekonomiska åtaganden.</a:t>
            </a:r>
          </a:p>
          <a:p>
            <a:pPr marL="271463" indent="-271463">
              <a:spcBef>
                <a:spcPts val="600"/>
              </a:spcBef>
            </a:pPr>
            <a:r>
              <a:rPr lang="sv-SE" altLang="sv-SE" sz="1400" dirty="0">
                <a:ea typeface="Times New Roman" panose="02020603050405020304" pitchFamily="18" charset="0"/>
              </a:rPr>
              <a:t>3.	Grekiska </a:t>
            </a:r>
            <a:r>
              <a:rPr lang="sv-SE" altLang="sv-SE" sz="1400" i="1" dirty="0">
                <a:ea typeface="Times New Roman" panose="02020603050405020304" pitchFamily="18" charset="0"/>
              </a:rPr>
              <a:t>agon</a:t>
            </a:r>
            <a:r>
              <a:rPr lang="sv-SE" altLang="sv-SE" sz="1400" dirty="0">
                <a:ea typeface="Times New Roman" panose="02020603050405020304" pitchFamily="18" charset="0"/>
              </a:rPr>
              <a:t> vilket är samma ord som </a:t>
            </a:r>
            <a:r>
              <a:rPr lang="sv-SE" altLang="sv-SE" sz="1400" i="1" dirty="0">
                <a:ea typeface="Times New Roman" panose="02020603050405020304" pitchFamily="18" charset="0"/>
              </a:rPr>
              <a:t>agoni</a:t>
            </a:r>
            <a:r>
              <a:rPr lang="sv-SE" altLang="sv-SE" sz="1400" dirty="0">
                <a:ea typeface="Times New Roman" panose="02020603050405020304" pitchFamily="18" charset="0"/>
              </a:rPr>
              <a:t>.</a:t>
            </a:r>
          </a:p>
          <a:p>
            <a:pPr marL="271463" indent="-271463">
              <a:spcBef>
                <a:spcPts val="600"/>
              </a:spcBef>
            </a:pPr>
            <a:r>
              <a:rPr lang="sv-SE" altLang="sv-SE" sz="1400" dirty="0">
                <a:ea typeface="Times New Roman" panose="02020603050405020304" pitchFamily="18" charset="0"/>
              </a:rPr>
              <a:t>4.	Detta syftar sannolikt i första hand på prövningarna under vedermödan.</a:t>
            </a:r>
          </a:p>
          <a:p>
            <a:pPr marL="271463" indent="-271463">
              <a:spcBef>
                <a:spcPts val="600"/>
              </a:spcBef>
            </a:pPr>
            <a:r>
              <a:rPr lang="sv-SE" altLang="sv-SE" sz="1400" dirty="0">
                <a:ea typeface="Times New Roman" panose="02020603050405020304" pitchFamily="18" charset="0"/>
              </a:rPr>
              <a:t>5.	Eftersom Jesus är ”trons </a:t>
            </a:r>
            <a:r>
              <a:rPr lang="sv-SE" altLang="sv-SE" sz="1400" i="1" u="sng" dirty="0">
                <a:ea typeface="Times New Roman" panose="02020603050405020304" pitchFamily="18" charset="0"/>
              </a:rPr>
              <a:t>upphovsman</a:t>
            </a:r>
            <a:r>
              <a:rPr lang="sv-SE" altLang="sv-SE" sz="1400" dirty="0">
                <a:ea typeface="Times New Roman" panose="02020603050405020304" pitchFamily="18" charset="0"/>
              </a:rPr>
              <a:t>” för alla dem som listats i kapitel 11, allt sedan Abel, så måste Han växelverkat med människorna redan från början och styrt deras tro. Jmf 1 Pet 1:20, not 9:14: </a:t>
            </a:r>
            <a:r>
              <a:rPr lang="sv-SE" sz="1400" dirty="0">
                <a:solidFill>
                  <a:srgbClr val="C00000"/>
                </a:solidFill>
              </a:rPr>
              <a:t>[Kristus] var </a:t>
            </a:r>
            <a:r>
              <a:rPr lang="sv-SE" sz="1400" strike="sngStrike" dirty="0">
                <a:solidFill>
                  <a:srgbClr val="C00000"/>
                </a:solidFill>
              </a:rPr>
              <a:t>utsedd</a:t>
            </a:r>
            <a:r>
              <a:rPr lang="sv-SE" sz="1400" dirty="0">
                <a:solidFill>
                  <a:srgbClr val="C00000"/>
                </a:solidFill>
              </a:rPr>
              <a:t> </a:t>
            </a:r>
            <a:r>
              <a:rPr lang="sv-SE" sz="1400" cap="small" dirty="0">
                <a:solidFill>
                  <a:srgbClr val="C00000"/>
                </a:solidFill>
              </a:rPr>
              <a:t>känd</a:t>
            </a:r>
            <a:r>
              <a:rPr lang="sv-SE" sz="1400" dirty="0">
                <a:solidFill>
                  <a:srgbClr val="C00000"/>
                </a:solidFill>
              </a:rPr>
              <a:t> redan före världens </a:t>
            </a:r>
            <a:r>
              <a:rPr lang="sv-SE" sz="1400" strike="sngStrike" dirty="0">
                <a:solidFill>
                  <a:srgbClr val="C00000"/>
                </a:solidFill>
              </a:rPr>
              <a:t>skapelse</a:t>
            </a:r>
            <a:r>
              <a:rPr lang="sv-SE" sz="1400" dirty="0">
                <a:solidFill>
                  <a:srgbClr val="C00000"/>
                </a:solidFill>
              </a:rPr>
              <a:t> </a:t>
            </a:r>
            <a:r>
              <a:rPr lang="sv-SE" sz="1400" cap="small" dirty="0">
                <a:solidFill>
                  <a:srgbClr val="C00000"/>
                </a:solidFill>
              </a:rPr>
              <a:t>nedstörtande</a:t>
            </a:r>
            <a:r>
              <a:rPr lang="sv-SE" sz="1400" dirty="0">
                <a:solidFill>
                  <a:srgbClr val="C00000"/>
                </a:solidFill>
              </a:rPr>
              <a:t>.</a:t>
            </a:r>
          </a:p>
          <a:p>
            <a:pPr marL="271463" indent="-271463">
              <a:spcBef>
                <a:spcPts val="600"/>
              </a:spcBef>
            </a:pPr>
            <a:r>
              <a:rPr lang="sv-SE" altLang="sv-SE" sz="1400" dirty="0">
                <a:ea typeface="Times New Roman" panose="02020603050405020304" pitchFamily="18" charset="0"/>
              </a:rPr>
              <a:t>6.	Det var inte bara vid korsfästelsen som Jesus valde bort gudomliga ”privilegier”: </a:t>
            </a:r>
            <a:r>
              <a:rPr lang="sv-SE" altLang="sv-SE" sz="1400" dirty="0">
                <a:solidFill>
                  <a:srgbClr val="C00000"/>
                </a:solidFill>
                <a:ea typeface="Times New Roman" panose="02020603050405020304" pitchFamily="18" charset="0"/>
              </a:rPr>
              <a:t>Han var till i Guds gestalt men räknade inte jämlikheten med Gud som segerbyte, utan </a:t>
            </a:r>
            <a:r>
              <a:rPr lang="sv-SE" altLang="sv-SE" sz="1400" i="1" u="sng" dirty="0">
                <a:solidFill>
                  <a:srgbClr val="C00000"/>
                </a:solidFill>
                <a:ea typeface="Times New Roman" panose="02020603050405020304" pitchFamily="18" charset="0"/>
              </a:rPr>
              <a:t>utgav sig själv</a:t>
            </a:r>
            <a:r>
              <a:rPr lang="sv-SE" altLang="sv-SE" sz="1400" dirty="0">
                <a:solidFill>
                  <a:srgbClr val="C00000"/>
                </a:solidFill>
                <a:ea typeface="Times New Roman" panose="02020603050405020304" pitchFamily="18" charset="0"/>
              </a:rPr>
              <a:t> och tog en tjänares gestalt och blev människan lik. När han till det yttre hade blivit som en människa, </a:t>
            </a:r>
            <a:r>
              <a:rPr lang="sv-SE" altLang="sv-SE" sz="1400" i="1" u="sng" dirty="0">
                <a:solidFill>
                  <a:srgbClr val="C00000"/>
                </a:solidFill>
                <a:ea typeface="Times New Roman" panose="02020603050405020304" pitchFamily="18" charset="0"/>
              </a:rPr>
              <a:t>ödmjukade</a:t>
            </a:r>
            <a:r>
              <a:rPr lang="sv-SE" altLang="sv-SE" sz="1400" dirty="0">
                <a:solidFill>
                  <a:srgbClr val="C00000"/>
                </a:solidFill>
                <a:ea typeface="Times New Roman" panose="02020603050405020304" pitchFamily="18" charset="0"/>
              </a:rPr>
              <a:t> han sig  och </a:t>
            </a:r>
            <a:r>
              <a:rPr lang="sv-SE" altLang="sv-SE" sz="1400" i="1" u="sng" dirty="0">
                <a:solidFill>
                  <a:srgbClr val="C00000"/>
                </a:solidFill>
                <a:ea typeface="Times New Roman" panose="02020603050405020304" pitchFamily="18" charset="0"/>
              </a:rPr>
              <a:t>blev lydig</a:t>
            </a:r>
            <a:r>
              <a:rPr lang="sv-SE" altLang="sv-SE" sz="1400" dirty="0">
                <a:solidFill>
                  <a:srgbClr val="C00000"/>
                </a:solidFill>
                <a:ea typeface="Times New Roman" panose="02020603050405020304" pitchFamily="18" charset="0"/>
              </a:rPr>
              <a:t> ända till döden – döden på korset. </a:t>
            </a:r>
            <a:r>
              <a:rPr lang="sv-SE" altLang="sv-SE" sz="1400" dirty="0">
                <a:ea typeface="Times New Roman" panose="02020603050405020304" pitchFamily="18" charset="0"/>
              </a:rPr>
              <a:t>(Fil 2:5-8)</a:t>
            </a:r>
            <a:endParaRPr lang="sv-SE" altLang="sv-SE" sz="1400" dirty="0">
              <a:solidFill>
                <a:srgbClr val="C00000"/>
              </a:solidFill>
              <a:ea typeface="Times New Roman" panose="02020603050405020304" pitchFamily="18" charset="0"/>
            </a:endParaRP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1" y="512827"/>
            <a:ext cx="6627302" cy="1669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rtl="0">
              <a:spcBef>
                <a:spcPts val="300"/>
              </a:spcBef>
            </a:pPr>
            <a:r>
              <a:rPr lang="sv-SE" sz="1600" b="1" i="1" dirty="0">
                <a:effectLst/>
                <a:latin typeface="Calibri" panose="020F0502020204030204" pitchFamily="34" charset="0"/>
                <a:ea typeface="Calibri" panose="020F0502020204030204" pitchFamily="34" charset="0"/>
                <a:cs typeface="Calibri" panose="020F0502020204030204" pitchFamily="34" charset="0"/>
              </a:rPr>
              <a:t>Maning till uthållighet</a:t>
            </a:r>
          </a:p>
          <a:p>
            <a:pPr algn="l" rtl="0">
              <a:spcBef>
                <a:spcPts val="300"/>
              </a:spcBef>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När vi nu har en så stor sky av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vittnen omkring oss</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låt oss då lägga bort </a:t>
            </a:r>
            <a:r>
              <a:rPr lang="sv-SE" sz="1400" baseline="30000" dirty="0">
                <a:solidFill>
                  <a:srgbClr val="0070C0"/>
                </a:solidFill>
                <a:latin typeface="Calibri" panose="020F0502020204030204" pitchFamily="34" charset="0"/>
                <a:ea typeface="Calibri" panose="020F0502020204030204" pitchFamily="34" charset="0"/>
                <a:cs typeface="Calibri" panose="020F0502020204030204" pitchFamily="34" charset="0"/>
              </a:rPr>
              <a:t>2</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allt som </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tynger</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och särskilt </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synden</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som snärjer oss så hårt, och löpa uthålligt i det </a:t>
            </a:r>
            <a:r>
              <a:rPr lang="sv-SE" sz="1400" baseline="30000" dirty="0">
                <a:solidFill>
                  <a:srgbClr val="0070C0"/>
                </a:solidFill>
                <a:latin typeface="Calibri" panose="020F0502020204030204" pitchFamily="34" charset="0"/>
                <a:ea typeface="Calibri" panose="020F0502020204030204" pitchFamily="34" charset="0"/>
                <a:cs typeface="Calibri" panose="020F0502020204030204" pitchFamily="34" charset="0"/>
              </a:rPr>
              <a:t>3</a:t>
            </a:r>
            <a:r>
              <a:rPr lang="sv-SE" sz="1400" b="0" i="0" cap="small"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hårda</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lopp</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vi har </a:t>
            </a:r>
            <a:r>
              <a:rPr lang="sv-SE" sz="1400" baseline="30000" dirty="0">
                <a:solidFill>
                  <a:srgbClr val="0070C0"/>
                </a:solidFill>
                <a:latin typeface="Calibri" panose="020F0502020204030204" pitchFamily="34" charset="0"/>
                <a:ea typeface="Calibri" panose="020F0502020204030204" pitchFamily="34" charset="0"/>
                <a:cs typeface="Calibri" panose="020F0502020204030204" pitchFamily="34" charset="0"/>
              </a:rPr>
              <a:t>4</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framför oss</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Och låt oss ha blicken fäst på Jesus,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5</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trons upphovsman och fullkomnare</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F</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ör att nå </a:t>
            </a:r>
            <a:r>
              <a:rPr lang="sv-SE" sz="1400" baseline="30000" dirty="0">
                <a:solidFill>
                  <a:srgbClr val="0070C0"/>
                </a:solidFill>
                <a:latin typeface="Calibri" panose="020F0502020204030204" pitchFamily="34" charset="0"/>
                <a:ea typeface="Calibri" panose="020F0502020204030204" pitchFamily="34" charset="0"/>
                <a:cs typeface="Calibri" panose="020F0502020204030204" pitchFamily="34" charset="0"/>
              </a:rPr>
              <a:t>6</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den glädje som låg framför honom uthärdade han korset</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utan att bry sig om skammen, och sitter nu på högra sidan om Guds tron. Tänk på honom som fick utstå sådan fiendskap från syndare, så att ni inte tröttnar och tappar modet.</a:t>
            </a:r>
          </a:p>
        </p:txBody>
      </p:sp>
    </p:spTree>
    <p:custDataLst>
      <p:tags r:id="rId1"/>
    </p:custDataLst>
    <p:extLst>
      <p:ext uri="{BB962C8B-B14F-4D97-AF65-F5344CB8AC3E}">
        <p14:creationId xmlns:p14="http://schemas.microsoft.com/office/powerpoint/2010/main" val="2270942397"/>
      </p:ext>
    </p:extLst>
  </p:cSld>
  <p:clrMapOvr>
    <a:masterClrMapping/>
  </p:clrMapOvr>
  <p:transition advTm="33236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643" x="5975350" y="1866900"/>
          <p14:tracePt t="1650" x="5969000" y="1854200"/>
          <p14:tracePt t="1668" x="5911850" y="1816100"/>
          <p14:tracePt t="1685" x="5886450" y="1803400"/>
          <p14:tracePt t="1700" x="5880100" y="1797050"/>
          <p14:tracePt t="1718" x="5867400" y="1778000"/>
          <p14:tracePt t="1735" x="5861050" y="1771650"/>
          <p14:tracePt t="1752" x="5854700" y="1765300"/>
          <p14:tracePt t="1940" x="5842000" y="1752600"/>
          <p14:tracePt t="1951" x="5822950" y="1746250"/>
          <p14:tracePt t="1968" x="5695950" y="1689100"/>
          <p14:tracePt t="1985" x="5626100" y="1663700"/>
          <p14:tracePt t="2002" x="5549900" y="1631950"/>
          <p14:tracePt t="2018" x="5454650" y="1600200"/>
          <p14:tracePt t="2036" x="5314950" y="1574800"/>
          <p14:tracePt t="2051" x="5156200" y="1562100"/>
          <p14:tracePt t="2068" x="5048250" y="1568450"/>
          <p14:tracePt t="2084" x="4972050" y="1581150"/>
          <p14:tracePt t="2102" x="4921250" y="1587500"/>
          <p14:tracePt t="2117" x="4851400" y="1593850"/>
          <p14:tracePt t="2134" x="4762500" y="1612900"/>
          <p14:tracePt t="2152" x="4603750" y="1638300"/>
          <p14:tracePt t="2168" x="4349750" y="1657350"/>
          <p14:tracePt t="2184" x="4025900" y="1676400"/>
          <p14:tracePt t="2201" x="3784600" y="1689100"/>
          <p14:tracePt t="2219" x="3371850" y="1727200"/>
          <p14:tracePt t="2234" x="3289300" y="1733550"/>
          <p14:tracePt t="2237" x="3168650" y="1752600"/>
          <p14:tracePt t="2251" x="3009900" y="1778000"/>
          <p14:tracePt t="2268" x="2844800" y="1803400"/>
          <p14:tracePt t="2284" x="2698750" y="1803400"/>
          <p14:tracePt t="2301" x="2508250" y="1790700"/>
          <p14:tracePt t="2318" x="2387600" y="1765300"/>
          <p14:tracePt t="2335" x="2222500" y="1714500"/>
          <p14:tracePt t="2351" x="2044700" y="1663700"/>
          <p14:tracePt t="2368" x="1873250" y="1606550"/>
          <p14:tracePt t="2385" x="1752600" y="1562100"/>
          <p14:tracePt t="2402" x="1644650" y="1511300"/>
          <p14:tracePt t="2418" x="1587500" y="1473200"/>
          <p14:tracePt t="2435" x="1581150" y="1435100"/>
          <p14:tracePt t="2437" x="1581150" y="1422400"/>
          <p14:tracePt t="2451" x="1593850" y="1403350"/>
          <p14:tracePt t="2469" x="1638300" y="1346200"/>
          <p14:tracePt t="2485" x="1663700" y="1308100"/>
          <p14:tracePt t="2501" x="1689100" y="1238250"/>
          <p14:tracePt t="2517" x="1701800" y="1193800"/>
          <p14:tracePt t="2535" x="1714500" y="1143000"/>
          <p14:tracePt t="2550" x="1727200" y="1111250"/>
          <p14:tracePt t="2568" x="1727200" y="1073150"/>
          <p14:tracePt t="2585" x="1720850" y="1035050"/>
          <p14:tracePt t="2601" x="1701800" y="1016000"/>
          <p14:tracePt t="2619" x="1689100" y="1003300"/>
          <p14:tracePt t="2651" x="1689100" y="1016000"/>
          <p14:tracePt t="2668" x="1689100" y="1035050"/>
          <p14:tracePt t="2701" x="1720850" y="1066800"/>
          <p14:tracePt t="2718" x="1803400" y="1168400"/>
          <p14:tracePt t="2736" x="1911350" y="1289050"/>
          <p14:tracePt t="2751" x="2000250" y="1397000"/>
          <p14:tracePt t="2769" x="2089150" y="1511300"/>
          <p14:tracePt t="2785" x="2171700" y="1606550"/>
          <p14:tracePt t="2802" x="2254250" y="1670050"/>
          <p14:tracePt t="2808" x="2317750" y="1695450"/>
          <p14:tracePt t="2817" x="2362200" y="1708150"/>
          <p14:tracePt t="2835" x="2584450" y="1733550"/>
          <p14:tracePt t="2853" x="2736850" y="1733550"/>
          <p14:tracePt t="2871" x="2889250" y="1714500"/>
          <p14:tracePt t="2884" x="3060700" y="1670050"/>
          <p14:tracePt t="2902" x="3200400" y="1593850"/>
          <p14:tracePt t="2919" x="3282950" y="1511300"/>
          <p14:tracePt t="2926" x="3314700" y="1454150"/>
          <p14:tracePt t="2934" x="3333750" y="1416050"/>
          <p14:tracePt t="2952" x="3346450" y="1333500"/>
          <p14:tracePt t="2969" x="3352800" y="1225550"/>
          <p14:tracePt t="2985" x="3333750" y="1130300"/>
          <p14:tracePt t="2991" x="3327400" y="1085850"/>
          <p14:tracePt t="3000" x="3314700" y="1041400"/>
          <p14:tracePt t="3019" x="3289300" y="965200"/>
          <p14:tracePt t="3035" x="3225800" y="857250"/>
          <p14:tracePt t="3053" x="3130550" y="768350"/>
          <p14:tracePt t="3058" x="3073400" y="736600"/>
          <p14:tracePt t="3060" x="2971800" y="692150"/>
          <p14:tracePt t="3068" x="2901950" y="673100"/>
          <p14:tracePt t="3087" x="2736850" y="647700"/>
          <p14:tracePt t="3100" x="2578100" y="647700"/>
          <p14:tracePt t="3118" x="2413000" y="660400"/>
          <p14:tracePt t="3136" x="2260600" y="685800"/>
          <p14:tracePt t="3152" x="2108200" y="736600"/>
          <p14:tracePt t="3169" x="1924050" y="800100"/>
          <p14:tracePt t="3184" x="1727200" y="869950"/>
          <p14:tracePt t="3201" x="1511300" y="933450"/>
          <p14:tracePt t="3220" x="1212850" y="1028700"/>
          <p14:tracePt t="3236" x="1149350" y="1060450"/>
          <p14:tracePt t="3254" x="1047750" y="1136650"/>
          <p14:tracePt t="3269" x="1003300" y="1219200"/>
          <p14:tracePt t="3286" x="1022350" y="1320800"/>
          <p14:tracePt t="3290" x="1054100" y="1377950"/>
          <p14:tracePt t="3302" x="1104900" y="1447800"/>
          <p14:tracePt t="3320" x="1314450" y="1644650"/>
          <p14:tracePt t="3334" x="1473200" y="1746250"/>
          <p14:tracePt t="3353" x="1657350" y="1847850"/>
          <p14:tracePt t="3369" x="1828800" y="1917700"/>
          <p14:tracePt t="3386" x="2032000" y="1981200"/>
          <p14:tracePt t="3402" x="2228850" y="2038350"/>
          <p14:tracePt t="3419" x="2374900" y="2089150"/>
          <p14:tracePt t="3424" x="2438400" y="2114550"/>
          <p14:tracePt t="3435" x="2476500" y="2127250"/>
          <p14:tracePt t="3453" x="2540000" y="2152650"/>
          <p14:tracePt t="3469" x="2559050" y="2165350"/>
          <p14:tracePt t="3519" x="2559050" y="2159000"/>
          <p14:tracePt t="3536" x="2546350" y="2146300"/>
          <p14:tracePt t="3552" x="2533650" y="2133600"/>
          <p14:tracePt t="4357" x="2540000" y="2146300"/>
          <p14:tracePt t="4364" x="2559050" y="2159000"/>
          <p14:tracePt t="4369" x="2603500" y="2197100"/>
          <p14:tracePt t="4387" x="2794000" y="2279650"/>
          <p14:tracePt t="4404" x="3175000" y="2387600"/>
          <p14:tracePt t="4421" x="3632200" y="2482850"/>
          <p14:tracePt t="4437" x="4216400" y="2565400"/>
          <p14:tracePt t="4453" x="4762500" y="2628900"/>
          <p14:tracePt t="4470" x="5416550" y="2698750"/>
          <p14:tracePt t="4488" x="6140450" y="2794000"/>
          <p14:tracePt t="4503" x="6940550" y="2908300"/>
          <p14:tracePt t="4521" x="7778750" y="3022600"/>
          <p14:tracePt t="4526" x="8242300" y="3079750"/>
          <p14:tracePt t="4535" x="8636000" y="3124200"/>
          <p14:tracePt t="4553" x="9372600" y="3225800"/>
          <p14:tracePt t="4570" x="9861550" y="3302000"/>
          <p14:tracePt t="4587" x="10217150" y="3365500"/>
          <p14:tracePt t="4604" x="10287000" y="3371850"/>
          <p14:tracePt t="4620" x="10331450" y="3359150"/>
          <p14:tracePt t="4636" x="10394950" y="3308350"/>
          <p14:tracePt t="4653" x="10445750" y="3206750"/>
          <p14:tracePt t="4670" x="10458450" y="3054350"/>
          <p14:tracePt t="4687" x="10445750" y="2844800"/>
          <p14:tracePt t="4703" x="10394950" y="2578100"/>
          <p14:tracePt t="4720" x="10325100" y="2286000"/>
          <p14:tracePt t="4737" x="10223500" y="2012950"/>
          <p14:tracePt t="4753" x="10096500" y="1809750"/>
          <p14:tracePt t="4770" x="9975850" y="1695450"/>
          <p14:tracePt t="4786" x="9842500" y="1651000"/>
          <p14:tracePt t="4804" x="9715500" y="1670050"/>
          <p14:tracePt t="4820" x="9480550" y="1790700"/>
          <p14:tracePt t="4837" x="9251950" y="1905000"/>
          <p14:tracePt t="4853" x="9004300" y="2032000"/>
          <p14:tracePt t="4869" x="8775700" y="2133600"/>
          <p14:tracePt t="4887" x="8553450" y="2228850"/>
          <p14:tracePt t="4904" x="8350250" y="2311400"/>
          <p14:tracePt t="4922" x="8223250" y="2355850"/>
          <p14:tracePt t="4925" x="8185150" y="2368550"/>
          <p14:tracePt t="4937" x="8134350" y="2387600"/>
          <p14:tracePt t="4954" x="8058150" y="2400300"/>
          <p14:tracePt t="4970" x="7962900" y="2406650"/>
          <p14:tracePt t="4974" x="7912100" y="2406650"/>
          <p14:tracePt t="4987" x="7842250" y="2413000"/>
          <p14:tracePt t="5004" x="7689850" y="2413000"/>
          <p14:tracePt t="5020" x="7442200" y="2393950"/>
          <p14:tracePt t="5037" x="7137400" y="2374900"/>
          <p14:tracePt t="5040" x="6978650" y="2368550"/>
          <p14:tracePt t="5052" x="6819900" y="2368550"/>
          <p14:tracePt t="5071" x="6280150" y="2374900"/>
          <p14:tracePt t="5087" x="5930900" y="2381250"/>
          <p14:tracePt t="5104" x="5518150" y="2374900"/>
          <p14:tracePt t="5120" x="5118100" y="2355850"/>
          <p14:tracePt t="5138" x="4692650" y="2324100"/>
          <p14:tracePt t="5154" x="4337050" y="2298700"/>
          <p14:tracePt t="5172" x="3943350" y="2266950"/>
          <p14:tracePt t="5186" x="3676650" y="2247900"/>
          <p14:tracePt t="5202" x="3511550" y="2235200"/>
          <p14:tracePt t="5220" x="3435350" y="2235200"/>
          <p14:tracePt t="5237" x="3416300" y="2235200"/>
          <p14:tracePt t="5288" x="3422650" y="2241550"/>
          <p14:tracePt t="5304" x="3429000" y="2241550"/>
          <p14:tracePt t="5320" x="3422650" y="2241550"/>
          <p14:tracePt t="5337" x="3384550" y="2235200"/>
          <p14:tracePt t="5354" x="3365500" y="2228850"/>
          <p14:tracePt t="5407" x="3359150" y="2228850"/>
          <p14:tracePt t="5415" x="3359150" y="2222500"/>
          <p14:tracePt t="5422" x="3352800" y="2222500"/>
          <p14:tracePt t="5437" x="3314700" y="2209800"/>
          <p14:tracePt t="5442" x="3302000" y="2209800"/>
          <p14:tracePt t="5454" x="3270250" y="2203450"/>
          <p14:tracePt t="5460" x="3244850" y="2197100"/>
          <p14:tracePt t="5471" x="3225800" y="2190750"/>
          <p14:tracePt t="5488" x="3162300" y="2171700"/>
          <p14:tracePt t="5504" x="3105150" y="2152650"/>
          <p14:tracePt t="5521" x="3035300" y="2127250"/>
          <p14:tracePt t="5525" x="2984500" y="2114550"/>
          <p14:tracePt t="5538" x="2927350" y="2095500"/>
          <p14:tracePt t="5542" x="2863850" y="2082800"/>
          <p14:tracePt t="5554" x="2800350" y="2070100"/>
          <p14:tracePt t="5556" x="2730500" y="2051050"/>
          <p14:tracePt t="5574" x="2635250" y="2038350"/>
          <p14:tracePt t="5589" x="2533650" y="2025650"/>
          <p14:tracePt t="5603" x="2463800" y="2019300"/>
          <p14:tracePt t="5621" x="2406650" y="2019300"/>
          <p14:tracePt t="5637" x="2381250" y="2032000"/>
          <p14:tracePt t="5654" x="2355850" y="2044700"/>
          <p14:tracePt t="5671" x="2336800" y="2051050"/>
          <p14:tracePt t="5688" x="2324100" y="2051050"/>
          <p14:tracePt t="5704" x="2311400" y="2057400"/>
          <p14:tracePt t="5721" x="2298700" y="2057400"/>
          <p14:tracePt t="5737" x="2286000" y="2057400"/>
          <p14:tracePt t="5740" x="2286000" y="2051050"/>
          <p14:tracePt t="5753" x="2279650" y="2051050"/>
          <p14:tracePt t="5771" x="2273300" y="2038350"/>
          <p14:tracePt t="5787" x="2266950" y="2032000"/>
          <p14:tracePt t="5805" x="2247900" y="2006600"/>
          <p14:tracePt t="5821" x="2228850" y="1987550"/>
          <p14:tracePt t="5838" x="2197100" y="1974850"/>
          <p14:tracePt t="5854" x="2165350" y="1962150"/>
          <p14:tracePt t="5871" x="2133600" y="1949450"/>
          <p14:tracePt t="5888" x="2101850" y="1943100"/>
          <p14:tracePt t="5904" x="2076450" y="1936750"/>
          <p14:tracePt t="5921" x="2051050" y="1936750"/>
          <p14:tracePt t="5938" x="2044700" y="1936750"/>
          <p14:tracePt t="5954" x="2032000" y="1936750"/>
          <p14:tracePt t="5972" x="2012950" y="1936750"/>
          <p14:tracePt t="5987" x="1968500" y="1936750"/>
          <p14:tracePt t="6005" x="1924050" y="1930400"/>
          <p14:tracePt t="6021" x="1879600" y="1930400"/>
          <p14:tracePt t="6038" x="1860550" y="1930400"/>
          <p14:tracePt t="6071" x="1854200" y="1930400"/>
          <p14:tracePt t="6089" x="1847850" y="1930400"/>
          <p14:tracePt t="6104" x="1828800" y="1930400"/>
          <p14:tracePt t="6109" x="1816100" y="1924050"/>
          <p14:tracePt t="6120" x="1797050" y="1924050"/>
          <p14:tracePt t="6138" x="1739900" y="1917700"/>
          <p14:tracePt t="6142" x="1708150" y="1911350"/>
          <p14:tracePt t="6154" x="1670050" y="1905000"/>
          <p14:tracePt t="6171" x="1568450" y="1892300"/>
          <p14:tracePt t="6187" x="1511300" y="1879600"/>
          <p14:tracePt t="6207" x="1492250" y="1879600"/>
          <p14:tracePt t="6221" x="1479550" y="1873250"/>
          <p14:tracePt t="6238" x="1479550" y="1866900"/>
          <p14:tracePt t="6271" x="1473200" y="1866900"/>
          <p14:tracePt t="6288" x="1473200" y="1860550"/>
          <p14:tracePt t="6305" x="1473200" y="1847850"/>
          <p14:tracePt t="6321" x="1473200" y="1835150"/>
          <p14:tracePt t="6340" x="1473200" y="1822450"/>
          <p14:tracePt t="6342" x="1473200" y="1816100"/>
          <p14:tracePt t="6359" x="1473200" y="1809750"/>
          <p14:tracePt t="6371" x="1479550" y="1803400"/>
          <p14:tracePt t="6388" x="1479550" y="1797050"/>
          <p14:tracePt t="6405" x="1485900" y="1784350"/>
          <p14:tracePt t="6438" x="1485900" y="1778000"/>
          <p14:tracePt t="6666" x="1492250" y="1778000"/>
          <p14:tracePt t="6689" x="1524000" y="1778000"/>
          <p14:tracePt t="6705" x="1568450" y="1771650"/>
          <p14:tracePt t="6721" x="1600200" y="1765300"/>
          <p14:tracePt t="6739" x="1631950" y="1758950"/>
          <p14:tracePt t="6755" x="1682750" y="1752600"/>
          <p14:tracePt t="6762" x="1695450" y="1746250"/>
          <p14:tracePt t="6770" x="1714500" y="1733550"/>
          <p14:tracePt t="6788" x="1746250" y="1708150"/>
          <p14:tracePt t="6805" x="1778000" y="1676400"/>
          <p14:tracePt t="6808" x="1790700" y="1657350"/>
          <p14:tracePt t="6822" x="1803400" y="1644650"/>
          <p14:tracePt t="6826" x="1809750" y="1638300"/>
          <p14:tracePt t="6839" x="1822450" y="1619250"/>
          <p14:tracePt t="6856" x="1822450" y="1612900"/>
          <p14:tracePt t="6889" x="1822450" y="1606550"/>
          <p14:tracePt t="6979" x="1816100" y="1606550"/>
          <p14:tracePt t="6987" x="1816100" y="1600200"/>
          <p14:tracePt t="7006" x="1809750" y="1600200"/>
          <p14:tracePt t="7022" x="1803400" y="1600200"/>
          <p14:tracePt t="7039" x="1790700" y="1593850"/>
          <p14:tracePt t="7055" x="1765300" y="1587500"/>
          <p14:tracePt t="7060" x="1746250" y="1587500"/>
          <p14:tracePt t="7070" x="1720850" y="1587500"/>
          <p14:tracePt t="7089" x="1625600" y="1574800"/>
          <p14:tracePt t="7106" x="1574800" y="1574800"/>
          <p14:tracePt t="7122" x="1511300" y="1568450"/>
          <p14:tracePt t="7138" x="1460500" y="1568450"/>
          <p14:tracePt t="7155" x="1371600" y="1562100"/>
          <p14:tracePt t="7161" x="1339850" y="1562100"/>
          <p14:tracePt t="7171" x="1282700" y="1555750"/>
          <p14:tracePt t="7188" x="1206500" y="1549400"/>
          <p14:tracePt t="7207" x="1149350" y="1536700"/>
          <p14:tracePt t="7222" x="1073150" y="1498600"/>
          <p14:tracePt t="7237" x="1028700" y="1466850"/>
          <p14:tracePt t="7256" x="996950" y="1435100"/>
          <p14:tracePt t="7261" x="984250" y="1422400"/>
          <p14:tracePt t="7272" x="971550" y="1409700"/>
          <p14:tracePt t="7290" x="939800" y="1377950"/>
          <p14:tracePt t="7306" x="889000" y="1346200"/>
          <p14:tracePt t="7314" x="869950" y="1327150"/>
          <p14:tracePt t="7319" x="857250" y="1320800"/>
          <p14:tracePt t="7323" x="844550" y="1308100"/>
          <p14:tracePt t="7338" x="831850" y="1282700"/>
          <p14:tracePt t="7354" x="831850" y="1263650"/>
          <p14:tracePt t="7372" x="831850" y="1244600"/>
          <p14:tracePt t="7389" x="838200" y="1231900"/>
          <p14:tracePt t="7406" x="844550" y="1219200"/>
          <p14:tracePt t="7502" x="850900" y="1212850"/>
          <p14:tracePt t="7510" x="850900" y="1206500"/>
          <p14:tracePt t="7521" x="857250" y="1200150"/>
          <p14:tracePt t="7538" x="863600" y="1193800"/>
          <p14:tracePt t="7572" x="863600" y="1187450"/>
          <p14:tracePt t="7749" x="876300" y="1187450"/>
          <p14:tracePt t="7756" x="882650" y="1181100"/>
          <p14:tracePt t="7773" x="908050" y="1168400"/>
          <p14:tracePt t="7790" x="920750" y="1168400"/>
          <p14:tracePt t="8095" x="927100" y="1168400"/>
          <p14:tracePt t="8103" x="927100" y="1162050"/>
          <p14:tracePt t="8111" x="933450" y="1162050"/>
          <p14:tracePt t="8124" x="946150" y="1162050"/>
          <p14:tracePt t="8141" x="977900" y="1155700"/>
          <p14:tracePt t="8157" x="1028700" y="1149350"/>
          <p14:tracePt t="8175" x="1073150" y="1149350"/>
          <p14:tracePt t="8189" x="1111250" y="1149350"/>
          <p14:tracePt t="8207" x="1143000" y="1143000"/>
          <p14:tracePt t="8223" x="1162050" y="1143000"/>
          <p14:tracePt t="8240" x="1168400" y="1143000"/>
          <p14:tracePt t="8300" x="1174750" y="1143000"/>
          <p14:tracePt t="8316" x="1181100" y="1143000"/>
          <p14:tracePt t="8332" x="1187450" y="1143000"/>
          <p14:tracePt t="8448" x="1193800" y="1143000"/>
          <p14:tracePt t="8465" x="1200150" y="1149350"/>
          <p14:tracePt t="8480" x="1200150" y="1155700"/>
          <p14:tracePt t="8507" x="1200150" y="1162050"/>
          <p14:tracePt t="8513" x="1206500" y="1174750"/>
          <p14:tracePt t="8522" x="1219200" y="1187450"/>
          <p14:tracePt t="8540" x="1282700" y="1219200"/>
          <p14:tracePt t="8558" x="1346200" y="1225550"/>
          <p14:tracePt t="8562" x="1384300" y="1212850"/>
          <p14:tracePt t="8572" x="1416050" y="1200150"/>
          <p14:tracePt t="8590" x="1460500" y="1181100"/>
          <p14:tracePt t="8607" x="1466850" y="1181100"/>
          <p14:tracePt t="8625" x="1473200" y="1181100"/>
          <p14:tracePt t="8640" x="1485900" y="1187450"/>
          <p14:tracePt t="8657" x="1498600" y="1193800"/>
          <p14:tracePt t="8707" x="1511300" y="1193800"/>
          <p14:tracePt t="8722" x="1524000" y="1193800"/>
          <p14:tracePt t="8740" x="1555750" y="1193800"/>
          <p14:tracePt t="8757" x="1612900" y="1181100"/>
          <p14:tracePt t="8774" x="1644650" y="1174750"/>
          <p14:tracePt t="8790" x="1676400" y="1162050"/>
          <p14:tracePt t="8806" x="1695450" y="1162050"/>
          <p14:tracePt t="8822" x="1708150" y="1162050"/>
          <p14:tracePt t="8839" x="1714500" y="1162050"/>
          <p14:tracePt t="8840" x="1720850" y="1162050"/>
          <p14:tracePt t="8856" x="1727200" y="1162050"/>
          <p14:tracePt t="8872" x="1739900" y="1168400"/>
          <p14:tracePt t="8891" x="1809750" y="1174750"/>
          <p14:tracePt t="8908" x="1866900" y="1174750"/>
          <p14:tracePt t="8923" x="1879600" y="1174750"/>
          <p14:tracePt t="8939" x="1911350" y="1174750"/>
          <p14:tracePt t="8957" x="1924050" y="1174750"/>
          <p14:tracePt t="8974" x="1930400" y="1168400"/>
          <p14:tracePt t="8990" x="1943100" y="1155700"/>
          <p14:tracePt t="9007" x="1955800" y="1149350"/>
          <p14:tracePt t="9023" x="1968500" y="1143000"/>
          <p14:tracePt t="9043" x="1981200" y="1143000"/>
          <p14:tracePt t="9056" x="1993900" y="1143000"/>
          <p14:tracePt t="9184" x="2000250" y="1143000"/>
          <p14:tracePt t="9206" x="2006600" y="1143000"/>
          <p14:tracePt t="9223" x="2012950" y="1143000"/>
          <p14:tracePt t="9341" x="2019300" y="1143000"/>
          <p14:tracePt t="9348" x="2032000" y="1143000"/>
          <p14:tracePt t="9357" x="2057400" y="1155700"/>
          <p14:tracePt t="9374" x="2114550" y="1193800"/>
          <p14:tracePt t="9391" x="2165350" y="1212850"/>
          <p14:tracePt t="9408" x="2209800" y="1225550"/>
          <p14:tracePt t="9424" x="2216150" y="1231900"/>
          <p14:tracePt t="9426" x="2222500" y="1231900"/>
          <p14:tracePt t="9493" x="2235200" y="1231900"/>
          <p14:tracePt t="9509" x="2292350" y="1257300"/>
          <p14:tracePt t="9524" x="2330450" y="1270000"/>
          <p14:tracePt t="9541" x="2343150" y="1276350"/>
          <p14:tracePt t="9591" x="2343150" y="1270000"/>
          <p14:tracePt t="9695" x="2349500" y="1270000"/>
          <p14:tracePt t="9702" x="2349500" y="1263650"/>
          <p14:tracePt t="9709" x="2355850" y="1257300"/>
          <p14:tracePt t="9723" x="2362200" y="1250950"/>
          <p14:tracePt t="9742" x="2368550" y="1244600"/>
          <p14:tracePt t="9758" x="2381250" y="1238250"/>
          <p14:tracePt t="9774" x="2406650" y="1231900"/>
          <p14:tracePt t="9790" x="2425700" y="1225550"/>
          <p14:tracePt t="9807" x="2451100" y="1219200"/>
          <p14:tracePt t="9823" x="2495550" y="1206500"/>
          <p14:tracePt t="9841" x="2520950" y="1206500"/>
          <p14:tracePt t="9858" x="2546350" y="1200150"/>
          <p14:tracePt t="9875" x="2584450" y="1193800"/>
          <p14:tracePt t="9892" x="2597150" y="1193800"/>
          <p14:tracePt t="9908" x="2609850" y="1193800"/>
          <p14:tracePt t="9925" x="2622550" y="1193800"/>
          <p14:tracePt t="9941" x="2628900" y="1193800"/>
          <p14:tracePt t="9958" x="2641600" y="1193800"/>
          <p14:tracePt t="9974" x="2647950" y="1193800"/>
          <p14:tracePt t="9991" x="2660650" y="1187450"/>
          <p14:tracePt t="10008" x="2667000" y="1174750"/>
          <p14:tracePt t="10024" x="2679700" y="1168400"/>
          <p14:tracePt t="10041" x="2698750" y="1155700"/>
          <p14:tracePt t="10058" x="2724150" y="1149350"/>
          <p14:tracePt t="10075" x="2755900" y="1136650"/>
          <p14:tracePt t="10079" x="2768600" y="1130300"/>
          <p14:tracePt t="10091" x="2781300" y="1123950"/>
          <p14:tracePt t="10108" x="2800350" y="1117600"/>
          <p14:tracePt t="10124" x="2806700" y="1111250"/>
          <p14:tracePt t="10142" x="2813050" y="1111250"/>
          <p14:tracePt t="10159" x="2819400" y="1111250"/>
          <p14:tracePt t="10177" x="2819400" y="1117600"/>
          <p14:tracePt t="10191" x="2844800" y="1123950"/>
          <p14:tracePt t="10208" x="2882900" y="1130300"/>
          <p14:tracePt t="10228" x="2921000" y="1136650"/>
          <p14:tracePt t="10298" x="2927350" y="1136650"/>
          <p14:tracePt t="10308" x="2933700" y="1136650"/>
          <p14:tracePt t="10324" x="2952750" y="1136650"/>
          <p14:tracePt t="10342" x="2978150" y="1136650"/>
          <p14:tracePt t="10360" x="3028950" y="1143000"/>
          <p14:tracePt t="10375" x="3105150" y="1168400"/>
          <p14:tracePt t="10392" x="3162300" y="1174750"/>
          <p14:tracePt t="10408" x="3187700" y="1174750"/>
          <p14:tracePt t="10425" x="3200400" y="1174750"/>
          <p14:tracePt t="10443" x="3219450" y="1168400"/>
          <p14:tracePt t="10458" x="3232150" y="1168400"/>
          <p14:tracePt t="10475" x="3251200" y="1168400"/>
          <p14:tracePt t="10492" x="3270250" y="1174750"/>
          <p14:tracePt t="10508" x="3295650" y="1174750"/>
          <p14:tracePt t="10513" x="3314700" y="1174750"/>
          <p14:tracePt t="10525" x="3321050" y="1174750"/>
          <p14:tracePt t="10544" x="3333750" y="1174750"/>
          <p14:tracePt t="10591" x="3340100" y="1181100"/>
          <p14:tracePt t="10608" x="3346450" y="1187450"/>
          <p14:tracePt t="10625" x="3352800" y="1193800"/>
          <p14:tracePt t="10658" x="3359150" y="1200150"/>
          <p14:tracePt t="10811" x="3365500" y="1200150"/>
          <p14:tracePt t="10825" x="3371850" y="1200150"/>
          <p14:tracePt t="10842" x="3397250" y="1200150"/>
          <p14:tracePt t="10859" x="3422650" y="1200150"/>
          <p14:tracePt t="10875" x="3448050" y="1200150"/>
          <p14:tracePt t="10892" x="3473450" y="1200150"/>
          <p14:tracePt t="10909" x="3505200" y="1200150"/>
          <p14:tracePt t="10925" x="3536950" y="1200150"/>
          <p14:tracePt t="10942" x="3562350" y="1200150"/>
          <p14:tracePt t="10959" x="3581400" y="1200150"/>
          <p14:tracePt t="10975" x="3600450" y="1200150"/>
          <p14:tracePt t="10992" x="3619500" y="1200150"/>
          <p14:tracePt t="11009" x="3632200" y="1206500"/>
          <p14:tracePt t="11173" x="3632200" y="1200150"/>
          <p14:tracePt t="11278" x="3638550" y="1200150"/>
          <p14:tracePt t="11293" x="3644900" y="1206500"/>
          <p14:tracePt t="11300" x="3651250" y="1206500"/>
          <p14:tracePt t="11309" x="3657600" y="1206500"/>
          <p14:tracePt t="11326" x="3663950" y="1206500"/>
          <p14:tracePt t="11343" x="3670300" y="1206500"/>
          <p14:tracePt t="11360" x="3683000" y="1200150"/>
          <p14:tracePt t="11376" x="3695700" y="1200150"/>
          <p14:tracePt t="11392" x="3733800" y="1200150"/>
          <p14:tracePt t="11397" x="3752850" y="1200150"/>
          <p14:tracePt t="11408" x="3765550" y="1200150"/>
          <p14:tracePt t="11426" x="3778250" y="1193800"/>
          <p14:tracePt t="11441" x="3790950" y="1193800"/>
          <p14:tracePt t="11459" x="3803650" y="1193800"/>
          <p14:tracePt t="11492" x="3841750" y="1193800"/>
          <p14:tracePt t="11510" x="3892550" y="1193800"/>
          <p14:tracePt t="11526" x="3956050" y="1193800"/>
          <p14:tracePt t="11543" x="3994150" y="1187450"/>
          <p14:tracePt t="11559" x="4019550" y="1181100"/>
          <p14:tracePt t="11576" x="4025900" y="1174750"/>
          <p14:tracePt t="11592" x="4032250" y="1174750"/>
          <p14:tracePt t="11609" x="4038600" y="1174750"/>
          <p14:tracePt t="11626" x="4044950" y="1174750"/>
          <p14:tracePt t="11660" x="4051300" y="1174750"/>
          <p14:tracePt t="11709" x="4051300" y="1181100"/>
          <p14:tracePt t="11725" x="4051300" y="1187450"/>
          <p14:tracePt t="11899" x="4051300" y="1193800"/>
          <p14:tracePt t="11906" x="4057650" y="1193800"/>
          <p14:tracePt t="11909" x="4064000" y="1193800"/>
          <p14:tracePt t="11927" x="4076700" y="1193800"/>
          <p14:tracePt t="11979" x="4076700" y="1187450"/>
          <p14:tracePt t="11993" x="4083050" y="1174750"/>
          <p14:tracePt t="12010" x="4114800" y="1168400"/>
          <p14:tracePt t="12026" x="4184650" y="1162050"/>
          <p14:tracePt t="12041" x="4279900" y="1162050"/>
          <p14:tracePt t="12060" x="4375150" y="1168400"/>
          <p14:tracePt t="12076" x="4495800" y="1187450"/>
          <p14:tracePt t="12094" x="4578350" y="1200150"/>
          <p14:tracePt t="12110" x="4616450" y="1200150"/>
          <p14:tracePt t="12126" x="4629150" y="1200150"/>
          <p14:tracePt t="12144" x="4648200" y="1187450"/>
          <p14:tracePt t="12147" x="4654550" y="1187450"/>
          <p14:tracePt t="12160" x="4673600" y="1181100"/>
          <p14:tracePt t="12164" x="4699000" y="1181100"/>
          <p14:tracePt t="12176" x="4711700" y="1181100"/>
          <p14:tracePt t="12193" x="4794250" y="1181100"/>
          <p14:tracePt t="12210" x="4826000" y="1181100"/>
          <p14:tracePt t="12226" x="4851400" y="1181100"/>
          <p14:tracePt t="12244" x="4857750" y="1181100"/>
          <p14:tracePt t="12260" x="4876800" y="1174750"/>
          <p14:tracePt t="12277" x="4883150" y="1174750"/>
          <p14:tracePt t="12293" x="4889500" y="1174750"/>
          <p14:tracePt t="12326" x="4902200" y="1174750"/>
          <p14:tracePt t="12343" x="4933950" y="1174750"/>
          <p14:tracePt t="12360" x="4972050" y="1168400"/>
          <p14:tracePt t="12376" x="4997450" y="1162050"/>
          <p14:tracePt t="12393" x="5035550" y="1149350"/>
          <p14:tracePt t="12410" x="5060950" y="1149350"/>
          <p14:tracePt t="12413" x="5086350" y="1149350"/>
          <p14:tracePt t="12427" x="5092700" y="1149350"/>
          <p14:tracePt t="12443" x="5118100" y="1149350"/>
          <p14:tracePt t="12460" x="5149850" y="1162050"/>
          <p14:tracePt t="12477" x="5168900" y="1174750"/>
          <p14:tracePt t="12494" x="5187950" y="1181100"/>
          <p14:tracePt t="12510" x="5213350" y="1187450"/>
          <p14:tracePt t="12526" x="5226050" y="1187450"/>
          <p14:tracePt t="12543" x="5245100" y="1193800"/>
          <p14:tracePt t="12560" x="5257800" y="1193800"/>
          <p14:tracePt t="12577" x="5276850" y="1193800"/>
          <p14:tracePt t="12593" x="5295900" y="1193800"/>
          <p14:tracePt t="12611" x="5302250" y="1193800"/>
          <p14:tracePt t="12643" x="5308600" y="1193800"/>
          <p14:tracePt t="12677" x="5314950" y="1193800"/>
          <p14:tracePt t="12710" x="5321300" y="1193800"/>
          <p14:tracePt t="12743" x="5327650" y="1193800"/>
          <p14:tracePt t="12760" x="5334000" y="1193800"/>
          <p14:tracePt t="12794" x="5346700" y="1193800"/>
          <p14:tracePt t="12811" x="5359400" y="1193800"/>
          <p14:tracePt t="12827" x="5372100" y="1193800"/>
          <p14:tracePt t="12844" x="5384800" y="1193800"/>
          <p14:tracePt t="12860" x="5391150" y="1193800"/>
          <p14:tracePt t="12910" x="5397500" y="1193800"/>
          <p14:tracePt t="12927" x="5403850" y="1187450"/>
          <p14:tracePt t="12944" x="5410200" y="1181100"/>
          <p14:tracePt t="12960" x="5422900" y="1168400"/>
          <p14:tracePt t="12975" x="5429250" y="1155700"/>
          <p14:tracePt t="12993" x="5435600" y="1155700"/>
          <p14:tracePt t="13076" x="5441950" y="1155700"/>
          <p14:tracePt t="13094" x="5461000" y="1155700"/>
          <p14:tracePt t="13112" x="5524500" y="1155700"/>
          <p14:tracePt t="13126" x="5549900" y="1155700"/>
          <p14:tracePt t="13145" x="5594350" y="1155700"/>
          <p14:tracePt t="13162" x="5676900" y="1155700"/>
          <p14:tracePt t="13179" x="5727700" y="1155700"/>
          <p14:tracePt t="13194" x="5791200" y="1155700"/>
          <p14:tracePt t="13210" x="5822950" y="1155700"/>
          <p14:tracePt t="13227" x="5842000" y="1155700"/>
          <p14:tracePt t="13278" x="5848350" y="1155700"/>
          <p14:tracePt t="13294" x="5861050" y="1155700"/>
          <p14:tracePt t="13311" x="5886450" y="1155700"/>
          <p14:tracePt t="13327" x="5911850" y="1155700"/>
          <p14:tracePt t="13343" x="5930900" y="1155700"/>
          <p14:tracePt t="13377" x="5937250" y="1155700"/>
          <p14:tracePt t="13411" x="5949950" y="1155700"/>
          <p14:tracePt t="13427" x="5969000" y="1155700"/>
          <p14:tracePt t="13445" x="6013450" y="1155700"/>
          <p14:tracePt t="13461" x="6051550" y="1155700"/>
          <p14:tracePt t="13478" x="6102350" y="1149350"/>
          <p14:tracePt t="13494" x="6121400" y="1143000"/>
          <p14:tracePt t="13511" x="6146800" y="1130300"/>
          <p14:tracePt t="13527" x="6153150" y="1130300"/>
          <p14:tracePt t="13544" x="6153150" y="1123950"/>
          <p14:tracePt t="13609" x="6153150" y="1130300"/>
          <p14:tracePt t="13627" x="6140450" y="1136650"/>
          <p14:tracePt t="13644" x="6127750" y="1143000"/>
          <p14:tracePt t="13662" x="6108700" y="1143000"/>
          <p14:tracePt t="13678" x="6076950" y="1149350"/>
          <p14:tracePt t="13685" x="6057900" y="1149350"/>
          <p14:tracePt t="13694" x="6032500" y="1149350"/>
          <p14:tracePt t="13710" x="5962650" y="1155700"/>
          <p14:tracePt t="13727" x="5835650" y="1168400"/>
          <p14:tracePt t="13744" x="5740400" y="1181100"/>
          <p14:tracePt t="13761" x="5651500" y="1193800"/>
          <p14:tracePt t="13765" x="5613400" y="1200150"/>
          <p14:tracePt t="13776" x="5568950" y="1200150"/>
          <p14:tracePt t="13794" x="5448300" y="1206500"/>
          <p14:tracePt t="13811" x="5365750" y="1212850"/>
          <p14:tracePt t="13828" x="5238750" y="1219200"/>
          <p14:tracePt t="13844" x="5162550" y="1231900"/>
          <p14:tracePt t="13861" x="5010150" y="1244600"/>
          <p14:tracePt t="13877" x="4908550" y="1257300"/>
          <p14:tracePt t="13894" x="4819650" y="1263650"/>
          <p14:tracePt t="13911" x="4762500" y="1270000"/>
          <p14:tracePt t="13927" x="4679950" y="1276350"/>
          <p14:tracePt t="13945" x="4597400" y="1289050"/>
          <p14:tracePt t="13961" x="4483100" y="1301750"/>
          <p14:tracePt t="13978" x="4324350" y="1301750"/>
          <p14:tracePt t="13994" x="4159250" y="1301750"/>
          <p14:tracePt t="14012" x="3994150" y="1295400"/>
          <p14:tracePt t="14016" x="3867150" y="1289050"/>
          <p14:tracePt t="14028" x="3784600" y="1282700"/>
          <p14:tracePt t="14045" x="3594100" y="1276350"/>
          <p14:tracePt t="14061" x="3416300" y="1270000"/>
          <p14:tracePt t="14078" x="3244850" y="1263650"/>
          <p14:tracePt t="14097" x="2921000" y="1250950"/>
          <p14:tracePt t="14111" x="2692400" y="1238250"/>
          <p14:tracePt t="14128" x="2413000" y="1225550"/>
          <p14:tracePt t="14145" x="2165350" y="1206500"/>
          <p14:tracePt t="14161" x="1949450" y="1187450"/>
          <p14:tracePt t="14178" x="1727200" y="1168400"/>
          <p14:tracePt t="14194" x="1593850" y="1162050"/>
          <p14:tracePt t="14211" x="1504950" y="1162050"/>
          <p14:tracePt t="14228" x="1460500" y="1162050"/>
          <p14:tracePt t="14245" x="1447800" y="1168400"/>
          <p14:tracePt t="14261" x="1435100" y="1181100"/>
          <p14:tracePt t="14277" x="1428750" y="1193800"/>
          <p14:tracePt t="14295" x="1422400" y="1200150"/>
          <p14:tracePt t="14311" x="1422400" y="1206500"/>
          <p14:tracePt t="14362" x="1416050" y="1212850"/>
          <p14:tracePt t="14378" x="1390650" y="1231900"/>
          <p14:tracePt t="14395" x="1365250" y="1244600"/>
          <p14:tracePt t="14412" x="1346200" y="1257300"/>
          <p14:tracePt t="14428" x="1327150" y="1270000"/>
          <p14:tracePt t="14525" x="1333500" y="1270000"/>
          <p14:tracePt t="14534" x="1339850" y="1270000"/>
          <p14:tracePt t="14544" x="1346200" y="1270000"/>
          <p14:tracePt t="14563" x="1371600" y="1270000"/>
          <p14:tracePt t="14579" x="1403350" y="1270000"/>
          <p14:tracePt t="14595" x="1409700" y="1263650"/>
          <p14:tracePt t="14612" x="1416050" y="1263650"/>
          <p14:tracePt t="14628" x="1422400" y="1263650"/>
          <p14:tracePt t="14645" x="1428750" y="1263650"/>
          <p14:tracePt t="14677" x="1435100" y="1263650"/>
          <p14:tracePt t="14712" x="1441450" y="1263650"/>
          <p14:tracePt t="14765" x="1447800" y="1270000"/>
          <p14:tracePt t="14964" x="1447800" y="1276350"/>
          <p14:tracePt t="14982" x="1447800" y="1282700"/>
          <p14:tracePt t="15137" x="1447800" y="1289050"/>
          <p14:tracePt t="15173" x="1447800" y="1295400"/>
          <p14:tracePt t="15189" x="1454150" y="1295400"/>
          <p14:tracePt t="15213" x="1460500" y="1308100"/>
          <p14:tracePt t="15229" x="1466850" y="1314450"/>
          <p14:tracePt t="15279" x="1473200" y="1314450"/>
          <p14:tracePt t="15312" x="1485900" y="1314450"/>
          <p14:tracePt t="15329" x="1498600" y="1314450"/>
          <p14:tracePt t="15346" x="1517650" y="1314450"/>
          <p14:tracePt t="15364" x="1536700" y="1314450"/>
          <p14:tracePt t="15381" x="1543050" y="1314450"/>
          <p14:tracePt t="15496" x="1549400" y="1314450"/>
          <p14:tracePt t="15541" x="1555750" y="1314450"/>
          <p14:tracePt t="15555" x="1568450" y="1314450"/>
          <p14:tracePt t="15566" x="1587500" y="1314450"/>
          <p14:tracePt t="15580" x="1600200" y="1314450"/>
          <p14:tracePt t="15597" x="1619250" y="1314450"/>
          <p14:tracePt t="15613" x="1625600" y="1314450"/>
          <p14:tracePt t="15724" x="1638300" y="1314450"/>
          <p14:tracePt t="15742" x="1657350" y="1314450"/>
          <p14:tracePt t="15765" x="1689100" y="1320800"/>
          <p14:tracePt t="15780" x="1701800" y="1320800"/>
          <p14:tracePt t="15797" x="1746250" y="1339850"/>
          <p14:tracePt t="15813" x="1797050" y="1352550"/>
          <p14:tracePt t="15829" x="1822450" y="1352550"/>
          <p14:tracePt t="15845" x="1841500" y="1358900"/>
          <p14:tracePt t="15863" x="1854200" y="1358900"/>
          <p14:tracePt t="15880" x="1879600" y="1358900"/>
          <p14:tracePt t="15896" x="1930400" y="1358900"/>
          <p14:tracePt t="15913" x="2000250" y="1365250"/>
          <p14:tracePt t="15928" x="2114550" y="1371600"/>
          <p14:tracePt t="15947" x="2165350" y="1377950"/>
          <p14:tracePt t="15963" x="2203450" y="1371600"/>
          <p14:tracePt t="15979" x="2222500" y="1358900"/>
          <p14:tracePt t="15983" x="2228850" y="1352550"/>
          <p14:tracePt t="15994" x="2235200" y="1352550"/>
          <p14:tracePt t="15997" x="2235200" y="1346200"/>
          <p14:tracePt t="16012" x="2235200" y="1339850"/>
          <p14:tracePt t="16054" x="2235200" y="1333500"/>
          <p14:tracePt t="16063" x="2241550" y="1333500"/>
          <p14:tracePt t="16160" x="2241550" y="1327150"/>
          <p14:tracePt t="16357" x="2247900" y="1327150"/>
          <p14:tracePt t="16366" x="2254250" y="1327150"/>
          <p14:tracePt t="16380" x="2286000" y="1320800"/>
          <p14:tracePt t="16397" x="2324100" y="1320800"/>
          <p14:tracePt t="16414" x="2387600" y="1314450"/>
          <p14:tracePt t="16430" x="2438400" y="1308100"/>
          <p14:tracePt t="16445" x="2489200" y="1308100"/>
          <p14:tracePt t="16464" x="2540000" y="1308100"/>
          <p14:tracePt t="16468" x="2571750" y="1308100"/>
          <p14:tracePt t="16484" x="2590800" y="1308100"/>
          <p14:tracePt t="16498" x="2622550" y="1314450"/>
          <p14:tracePt t="16514" x="2641600" y="1314450"/>
          <p14:tracePt t="16530" x="2660650" y="1314450"/>
          <p14:tracePt t="16534" x="2667000" y="1314450"/>
          <p14:tracePt t="16545" x="2673350" y="1314450"/>
          <p14:tracePt t="16563" x="2679700" y="1314450"/>
          <p14:tracePt t="16581" x="2692400" y="1314450"/>
          <p14:tracePt t="16597" x="2698750" y="1314450"/>
          <p14:tracePt t="16614" x="2705100" y="1314450"/>
          <p14:tracePt t="16647" x="2717800" y="1314450"/>
          <p14:tracePt t="16664" x="2736850" y="1314450"/>
          <p14:tracePt t="16681" x="2755900" y="1314450"/>
          <p14:tracePt t="16697" x="2768600" y="1314450"/>
          <p14:tracePt t="16714" x="2794000" y="1314450"/>
          <p14:tracePt t="16730" x="2813050" y="1308100"/>
          <p14:tracePt t="16748" x="2832100" y="1308100"/>
          <p14:tracePt t="16764" x="2857500" y="1308100"/>
          <p14:tracePt t="16780" x="2876550" y="1301750"/>
          <p14:tracePt t="16797" x="2889250" y="1301750"/>
          <p14:tracePt t="16814" x="2895600" y="1301750"/>
          <p14:tracePt t="16830" x="2901950" y="1295400"/>
          <p14:tracePt t="16999" x="2908300" y="1295400"/>
          <p14:tracePt t="17043" x="2895600" y="1301750"/>
          <p14:tracePt t="17051" x="2876550" y="1301750"/>
          <p14:tracePt t="17063" x="2863850" y="1308100"/>
          <p14:tracePt t="17081" x="2844800" y="1308100"/>
          <p14:tracePt t="17130" x="2857500" y="1308100"/>
          <p14:tracePt t="17148" x="2882900" y="1314450"/>
          <p14:tracePt t="17164" x="2927350" y="1327150"/>
          <p14:tracePt t="17181" x="2965450" y="1327150"/>
          <p14:tracePt t="17198" x="2971800" y="1327150"/>
          <p14:tracePt t="17257" x="2978150" y="1327150"/>
          <p14:tracePt t="17263" x="2984500" y="1327150"/>
          <p14:tracePt t="17279" x="2997200" y="1320800"/>
          <p14:tracePt t="17298" x="3003550" y="1320800"/>
          <p14:tracePt t="17314" x="3009900" y="1320800"/>
          <p14:tracePt t="17331" x="3016250" y="1314450"/>
          <p14:tracePt t="17336" x="3022600" y="1314450"/>
          <p14:tracePt t="17540" x="3035300" y="1314450"/>
          <p14:tracePt t="17550" x="3048000" y="1314450"/>
          <p14:tracePt t="17565" x="3060700" y="1314450"/>
          <p14:tracePt t="17581" x="3092450" y="1314450"/>
          <p14:tracePt t="17599" x="3117850" y="1314450"/>
          <p14:tracePt t="17615" x="3130550" y="1314450"/>
          <p14:tracePt t="17631" x="3136900" y="1320800"/>
          <p14:tracePt t="17634" x="3149600" y="1320800"/>
          <p14:tracePt t="17648" x="3162300" y="1320800"/>
          <p14:tracePt t="17664" x="3168650" y="1320800"/>
          <p14:tracePt t="17681" x="3181350" y="1320800"/>
          <p14:tracePt t="17879" x="3181350" y="1327150"/>
          <p14:tracePt t="17891" x="3181350" y="1333500"/>
          <p14:tracePt t="17900" x="3187700" y="1339850"/>
          <p14:tracePt t="17915" x="3200400" y="1346200"/>
          <p14:tracePt t="17932" x="3238500" y="1352550"/>
          <p14:tracePt t="17948" x="3308350" y="1365250"/>
          <p14:tracePt t="17964" x="3397250" y="1371600"/>
          <p14:tracePt t="17981" x="3467100" y="1365250"/>
          <p14:tracePt t="17998" x="3498850" y="1346200"/>
          <p14:tracePt t="18014" x="3517900" y="1333500"/>
          <p14:tracePt t="18020" x="3530600" y="1320800"/>
          <p14:tracePt t="18030" x="3543300" y="1320800"/>
          <p14:tracePt t="18048" x="3575050" y="1314450"/>
          <p14:tracePt t="18064" x="3625850" y="1314450"/>
          <p14:tracePt t="18069" x="3638550" y="1314450"/>
          <p14:tracePt t="18082" x="3657600" y="1314450"/>
          <p14:tracePt t="18099" x="3676650" y="1314450"/>
          <p14:tracePt t="18115" x="3683000" y="1308100"/>
          <p14:tracePt t="18132" x="3702050" y="1295400"/>
          <p14:tracePt t="18148" x="3708400" y="1295400"/>
          <p14:tracePt t="18164" x="3714750" y="1295400"/>
          <p14:tracePt t="18181" x="3721100" y="1295400"/>
          <p14:tracePt t="18216" x="3727450" y="1295400"/>
          <p14:tracePt t="18231" x="3727450" y="1301750"/>
          <p14:tracePt t="18265" x="3733800" y="1301750"/>
          <p14:tracePt t="18298" x="3733800" y="1308100"/>
          <p14:tracePt t="18315" x="3733800" y="1314450"/>
          <p14:tracePt t="18331" x="3746500" y="1320800"/>
          <p14:tracePt t="18348" x="3784600" y="1352550"/>
          <p14:tracePt t="18365" x="3810000" y="1371600"/>
          <p14:tracePt t="18382" x="3822700" y="1377950"/>
          <p14:tracePt t="18402" x="3829050" y="1377950"/>
          <p14:tracePt t="18430" x="3835400" y="1377950"/>
          <p14:tracePt t="18448" x="3848100" y="1384300"/>
          <p14:tracePt t="18465" x="3873500" y="1384300"/>
          <p14:tracePt t="18482" x="3930650" y="1390650"/>
          <p14:tracePt t="18498" x="3968750" y="1390650"/>
          <p14:tracePt t="18515" x="4013200" y="1384300"/>
          <p14:tracePt t="18531" x="4038600" y="1384300"/>
          <p14:tracePt t="18549" x="4070350" y="1377950"/>
          <p14:tracePt t="18565" x="4089400" y="1377950"/>
          <p14:tracePt t="18568" x="4095750" y="1377950"/>
          <p14:tracePt t="18580" x="4102100" y="1377950"/>
          <p14:tracePt t="18583" x="4114800" y="1377950"/>
          <p14:tracePt t="18597" x="4121150" y="1377950"/>
          <p14:tracePt t="18599" x="4127500" y="1377950"/>
          <p14:tracePt t="18615" x="4140200" y="1377950"/>
          <p14:tracePt t="18632" x="4152900" y="1377950"/>
          <p14:tracePt t="18823" x="4159250" y="1377950"/>
          <p14:tracePt t="18831" x="4159250" y="1384300"/>
          <p14:tracePt t="18837" x="4171950" y="1390650"/>
          <p14:tracePt t="18849" x="4178300" y="1390650"/>
          <p14:tracePt t="18866" x="4203700" y="1397000"/>
          <p14:tracePt t="18882" x="4216400" y="1397000"/>
          <p14:tracePt t="18955" x="4229100" y="1397000"/>
          <p14:tracePt t="18970" x="4241800" y="1390650"/>
          <p14:tracePt t="18982" x="4260850" y="1390650"/>
          <p14:tracePt t="18999" x="4318000" y="1397000"/>
          <p14:tracePt t="19015" x="4381500" y="1409700"/>
          <p14:tracePt t="19032" x="4432300" y="1409700"/>
          <p14:tracePt t="19033" x="4438650" y="1409700"/>
          <p14:tracePt t="19064" x="4445000" y="1409700"/>
          <p14:tracePt t="19111" x="4451350" y="1409700"/>
          <p14:tracePt t="19121" x="4451350" y="1403350"/>
          <p14:tracePt t="19132" x="4457700" y="1403350"/>
          <p14:tracePt t="19149" x="4464050" y="1403350"/>
          <p14:tracePt t="19153" x="4470400" y="1403350"/>
          <p14:tracePt t="19259" x="4476750" y="1403350"/>
          <p14:tracePt t="19267" x="4476750" y="1397000"/>
          <p14:tracePt t="19283" x="4483100" y="1397000"/>
          <p14:tracePt t="19289" x="4489450" y="1397000"/>
          <p14:tracePt t="19316" x="4495800" y="1390650"/>
          <p14:tracePt t="19366" x="4514850" y="1384300"/>
          <p14:tracePt t="19384" x="4533900" y="1377950"/>
          <p14:tracePt t="19399" x="4552950" y="1371600"/>
          <p14:tracePt t="19416" x="4565650" y="1365250"/>
          <p14:tracePt t="19433" x="4591050" y="1358900"/>
          <p14:tracePt t="19449" x="4603750" y="1352550"/>
          <p14:tracePt t="19507" x="4610100" y="1352550"/>
          <p14:tracePt t="19534" x="4616450" y="1352550"/>
          <p14:tracePt t="19541" x="4622800" y="1352550"/>
          <p14:tracePt t="19550" x="4629150" y="1352550"/>
          <p14:tracePt t="19566" x="4641850" y="1352550"/>
          <p14:tracePt t="19582" x="4648200" y="1352550"/>
          <p14:tracePt t="19599" x="4654550" y="1352550"/>
          <p14:tracePt t="19616" x="4660900" y="1352550"/>
          <p14:tracePt t="19632" x="4673600" y="1352550"/>
          <p14:tracePt t="19650" x="4679950" y="1352550"/>
          <p14:tracePt t="19666" x="4686300" y="1352550"/>
          <p14:tracePt t="19669" x="4692650" y="1352550"/>
          <p14:tracePt t="19682" x="4705350" y="1352550"/>
          <p14:tracePt t="19699" x="4711700" y="1352550"/>
          <p14:tracePt t="19716" x="4737100" y="1352550"/>
          <p14:tracePt t="19733" x="4762500" y="1346200"/>
          <p14:tracePt t="19748" x="4800600" y="1346200"/>
          <p14:tracePt t="19766" x="4857750" y="1346200"/>
          <p14:tracePt t="19783" x="4921250" y="1346200"/>
          <p14:tracePt t="19799" x="4978400" y="1346200"/>
          <p14:tracePt t="19817" x="5003800" y="1346200"/>
          <p14:tracePt t="19834" x="5035550" y="1346200"/>
          <p14:tracePt t="19839" x="5041900" y="1346200"/>
          <p14:tracePt t="19848" x="5054600" y="1346200"/>
          <p14:tracePt t="19867" x="5086350" y="1346200"/>
          <p14:tracePt t="19883" x="5092700" y="1346200"/>
          <p14:tracePt t="19887" x="5099050" y="1346200"/>
          <p14:tracePt t="19902" x="5105400" y="1346200"/>
          <p14:tracePt t="19917" x="5118100" y="1346200"/>
          <p14:tracePt t="19933" x="5124450" y="1346200"/>
          <p14:tracePt t="19966" x="5130800" y="1333500"/>
          <p14:tracePt t="19983" x="5137150" y="1327150"/>
          <p14:tracePt t="20000" x="5143500" y="1320800"/>
          <p14:tracePt t="20016" x="5149850" y="1320800"/>
          <p14:tracePt t="20033" x="5156200" y="1314450"/>
          <p14:tracePt t="20060" x="5162550" y="1314450"/>
          <p14:tracePt t="20067" x="5168900" y="1314450"/>
          <p14:tracePt t="20100" x="5187950" y="1314450"/>
          <p14:tracePt t="20116" x="5200650" y="1320800"/>
          <p14:tracePt t="20133" x="5207000" y="1320800"/>
          <p14:tracePt t="20150" x="5213350" y="1320800"/>
          <p14:tracePt t="20153" x="5219700" y="1320800"/>
          <p14:tracePt t="20183" x="5276850" y="1320800"/>
          <p14:tracePt t="20199" x="5346700" y="1320800"/>
          <p14:tracePt t="20217" x="5422900" y="1320800"/>
          <p14:tracePt t="20233" x="5499100" y="1314450"/>
          <p14:tracePt t="20250" x="5556250" y="1314450"/>
          <p14:tracePt t="20266" x="5619750" y="1314450"/>
          <p14:tracePt t="20284" x="5638800" y="1314450"/>
          <p14:tracePt t="20300" x="5645150" y="1314450"/>
          <p14:tracePt t="20316" x="5651500" y="1308100"/>
          <p14:tracePt t="20334" x="5670550" y="1308100"/>
          <p14:tracePt t="20349" x="5715000" y="1320800"/>
          <p14:tracePt t="20366" x="5784850" y="1333500"/>
          <p14:tracePt t="20383" x="5854700" y="1339850"/>
          <p14:tracePt t="20400" x="5918200" y="1346200"/>
          <p14:tracePt t="20416" x="5962650" y="1346200"/>
          <p14:tracePt t="20433" x="6000750" y="1346200"/>
          <p14:tracePt t="20450" x="6045200" y="1346200"/>
          <p14:tracePt t="20466" x="6076950" y="1339850"/>
          <p14:tracePt t="20482" x="6096000" y="1339850"/>
          <p14:tracePt t="20500" x="6108700" y="1339850"/>
          <p14:tracePt t="20578" x="6102350" y="1339850"/>
          <p14:tracePt t="20587" x="6096000" y="1346200"/>
          <p14:tracePt t="20600" x="6076950" y="1352550"/>
          <p14:tracePt t="20616" x="6064250" y="1352550"/>
          <p14:tracePt t="20635" x="5994400" y="1365250"/>
          <p14:tracePt t="20650" x="5911850" y="1377950"/>
          <p14:tracePt t="20667" x="5848350" y="1384300"/>
          <p14:tracePt t="20683" x="5740400" y="1397000"/>
          <p14:tracePt t="20700" x="5645150" y="1409700"/>
          <p14:tracePt t="20717" x="5600700" y="1422400"/>
          <p14:tracePt t="20734" x="5537200" y="1428750"/>
          <p14:tracePt t="20751" x="5492750" y="1428750"/>
          <p14:tracePt t="20766" x="5467350" y="1428750"/>
          <p14:tracePt t="20783" x="5391150" y="1428750"/>
          <p14:tracePt t="20799" x="5308600" y="1428750"/>
          <p14:tracePt t="20817" x="5200650" y="1428750"/>
          <p14:tracePt t="20834" x="5035550" y="1428750"/>
          <p14:tracePt t="20850" x="4857750" y="1422400"/>
          <p14:tracePt t="20855" x="4781550" y="1416050"/>
          <p14:tracePt t="20866" x="4711700" y="1416050"/>
          <p14:tracePt t="20884" x="4559300" y="1409700"/>
          <p14:tracePt t="20900" x="4489450" y="1403350"/>
          <p14:tracePt t="20917" x="4413250" y="1403350"/>
          <p14:tracePt t="20932" x="4298950" y="1416050"/>
          <p14:tracePt t="20951" x="4133850" y="1435100"/>
          <p14:tracePt t="20967" x="3898900" y="1447800"/>
          <p14:tracePt t="20984" x="3663950" y="1447800"/>
          <p14:tracePt t="20988" x="3581400" y="1447800"/>
          <p14:tracePt t="21000" x="3460750" y="1447800"/>
          <p14:tracePt t="21018" x="3263900" y="1441450"/>
          <p14:tracePt t="21034" x="3086100" y="1441450"/>
          <p14:tracePt t="21038" x="3022600" y="1441450"/>
          <p14:tracePt t="21050" x="2914650" y="1447800"/>
          <p14:tracePt t="21066" x="2724150" y="1466850"/>
          <p14:tracePt t="21069" x="2641600" y="1473200"/>
          <p14:tracePt t="21082" x="2514600" y="1479550"/>
          <p14:tracePt t="21085" x="2432050" y="1485900"/>
          <p14:tracePt t="21101" x="2247900" y="1498600"/>
          <p14:tracePt t="21119" x="2133600" y="1511300"/>
          <p14:tracePt t="21135" x="2070100" y="1517650"/>
          <p14:tracePt t="21151" x="2038350" y="1530350"/>
          <p14:tracePt t="21167" x="2025650" y="1536700"/>
          <p14:tracePt t="21184" x="2019300" y="1549400"/>
          <p14:tracePt t="21199" x="2012950" y="1549400"/>
          <p14:tracePt t="21217" x="2012950" y="1555750"/>
          <p14:tracePt t="21356" x="2006600" y="1555750"/>
          <p14:tracePt t="21479" x="2006600" y="1549400"/>
          <p14:tracePt t="21487" x="2012950" y="1543050"/>
          <p14:tracePt t="21505" x="2019300" y="1536700"/>
          <p14:tracePt t="21518" x="2019300" y="1530350"/>
          <p14:tracePt t="21533" x="2032000" y="1524000"/>
          <p14:tracePt t="21550" x="2038350" y="1517650"/>
          <p14:tracePt t="21568" x="2044700" y="1511300"/>
          <p14:tracePt t="21678" x="2051050" y="1511300"/>
          <p14:tracePt t="21744" x="2051050" y="1517650"/>
          <p14:tracePt t="21816" x="2051050" y="1524000"/>
          <p14:tracePt t="21826" x="2051050" y="1530350"/>
          <p14:tracePt t="21840" x="2051050" y="1536700"/>
          <p14:tracePt t="21850" x="2051050" y="1543050"/>
          <p14:tracePt t="21977" x="2051050" y="1549400"/>
          <p14:tracePt t="22001" x="2044700" y="1549400"/>
          <p14:tracePt t="22019" x="2044700" y="1555750"/>
          <p14:tracePt t="22047" x="2038350" y="1555750"/>
          <p14:tracePt t="22062" x="2038350" y="1562100"/>
          <p14:tracePt t="22077" x="2032000" y="1568450"/>
          <p14:tracePt t="22102" x="2006600" y="1581150"/>
          <p14:tracePt t="22118" x="1993900" y="1581150"/>
          <p14:tracePt t="22135" x="1974850" y="1587500"/>
          <p14:tracePt t="22152" x="1968500" y="1587500"/>
          <p14:tracePt t="22238" x="1962150" y="1587500"/>
          <p14:tracePt t="22246" x="1955800" y="1587500"/>
          <p14:tracePt t="22262" x="1949450" y="1587500"/>
          <p14:tracePt t="22269" x="1943100" y="1587500"/>
          <p14:tracePt t="22309" x="1936750" y="1587500"/>
          <p14:tracePt t="22323" x="1936750" y="1581150"/>
          <p14:tracePt t="22352" x="1936750" y="1574800"/>
          <p14:tracePt t="22393" x="1936750" y="1568450"/>
          <p14:tracePt t="22435" x="1943100" y="1562100"/>
          <p14:tracePt t="22468" x="1955800" y="1555750"/>
          <p14:tracePt t="22485" x="1962150" y="1555750"/>
          <p14:tracePt t="22501" x="1987550" y="1555750"/>
          <p14:tracePt t="22519" x="2006600" y="1555750"/>
          <p14:tracePt t="22523" x="2032000" y="1555750"/>
          <p14:tracePt t="22537" x="2051050" y="1549400"/>
          <p14:tracePt t="22553" x="2082800" y="1549400"/>
          <p14:tracePt t="22569" x="2095500" y="1549400"/>
          <p14:tracePt t="22585" x="2114550" y="1549400"/>
          <p14:tracePt t="22601" x="2120900" y="1549400"/>
          <p14:tracePt t="22619" x="2139950" y="1555750"/>
          <p14:tracePt t="22635" x="2152650" y="1555750"/>
          <p14:tracePt t="22640" x="2159000" y="1562100"/>
          <p14:tracePt t="22650" x="2171700" y="1562100"/>
          <p14:tracePt t="22668" x="2184400" y="1562100"/>
          <p14:tracePt t="22684" x="2203450" y="1562100"/>
          <p14:tracePt t="22702" x="2216150" y="1562100"/>
          <p14:tracePt t="22717" x="2228850" y="1562100"/>
          <p14:tracePt t="22736" x="2260600" y="1562100"/>
          <p14:tracePt t="22752" x="2273300" y="1562100"/>
          <p14:tracePt t="22768" x="2292350" y="1555750"/>
          <p14:tracePt t="22785" x="2298700" y="1549400"/>
          <p14:tracePt t="22819" x="2305050" y="1549400"/>
          <p14:tracePt t="22892" x="2311400" y="1543050"/>
          <p14:tracePt t="22916" x="2317750" y="1536700"/>
          <p14:tracePt t="22924" x="2324100" y="1530350"/>
          <p14:tracePt t="22952" x="2330450" y="1530350"/>
          <p14:tracePt t="22985" x="2330450" y="1524000"/>
          <p14:tracePt t="23158" x="2336800" y="1530350"/>
          <p14:tracePt t="23166" x="2349500" y="1536700"/>
          <p14:tracePt t="23180" x="2368550" y="1536700"/>
          <p14:tracePt t="23187" x="2387600" y="1536700"/>
          <p14:tracePt t="23201" x="2393950" y="1536700"/>
          <p14:tracePt t="23220" x="2413000" y="1536700"/>
          <p14:tracePt t="23236" x="2419350" y="1536700"/>
          <p14:tracePt t="23253" x="2451100" y="1524000"/>
          <p14:tracePt t="23271" x="2514600" y="1517650"/>
          <p14:tracePt t="23289" x="2590800" y="1511300"/>
          <p14:tracePt t="23304" x="2647950" y="1504950"/>
          <p14:tracePt t="23319" x="2711450" y="1498600"/>
          <p14:tracePt t="23336" x="2762250" y="1492250"/>
          <p14:tracePt t="23353" x="2787650" y="1485900"/>
          <p14:tracePt t="23368" x="2819400" y="1485900"/>
          <p14:tracePt t="23386" x="2825750" y="1485900"/>
          <p14:tracePt t="23472" x="2832100" y="1485900"/>
          <p14:tracePt t="23479" x="2838450" y="1492250"/>
          <p14:tracePt t="23488" x="2844800" y="1492250"/>
          <p14:tracePt t="23501" x="2851150" y="1498600"/>
          <p14:tracePt t="23520" x="2876550" y="1504950"/>
          <p14:tracePt t="23536" x="2889250" y="1504950"/>
          <p14:tracePt t="23553" x="2914650" y="1511300"/>
          <p14:tracePt t="23570" x="2940050" y="1517650"/>
          <p14:tracePt t="23586" x="2959100" y="1517650"/>
          <p14:tracePt t="23604" x="2984500" y="1517650"/>
          <p14:tracePt t="23620" x="3003550" y="1517650"/>
          <p14:tracePt t="23635" x="3028950" y="1517650"/>
          <p14:tracePt t="23653" x="3048000" y="1524000"/>
          <p14:tracePt t="23669" x="3067050" y="1524000"/>
          <p14:tracePt t="23685" x="3105150" y="1536700"/>
          <p14:tracePt t="23689" x="3124200" y="1543050"/>
          <p14:tracePt t="23703" x="3155950" y="1549400"/>
          <p14:tracePt t="23720" x="3187700" y="1549400"/>
          <p14:tracePt t="23736" x="3219450" y="1549400"/>
          <p14:tracePt t="23753" x="3238500" y="1549400"/>
          <p14:tracePt t="23769" x="3257550" y="1549400"/>
          <p14:tracePt t="23786" x="3282950" y="1543050"/>
          <p14:tracePt t="23803" x="3302000" y="1543050"/>
          <p14:tracePt t="23820" x="3314700" y="1536700"/>
          <p14:tracePt t="23836" x="3327400" y="1536700"/>
          <p14:tracePt t="23852" x="3340100" y="1536700"/>
          <p14:tracePt t="23873" x="3352800" y="1536700"/>
          <p14:tracePt t="23886" x="3365500" y="1536700"/>
          <p14:tracePt t="23904" x="3378200" y="1530350"/>
          <p14:tracePt t="23936" x="3384550" y="1530350"/>
          <p14:tracePt t="23953" x="3390900" y="1530350"/>
          <p14:tracePt t="24003" x="3397250" y="1530350"/>
          <p14:tracePt t="24020" x="3397250" y="1524000"/>
          <p14:tracePt t="24037" x="3403600" y="1517650"/>
          <p14:tracePt t="24523" x="3409950" y="1517650"/>
          <p14:tracePt t="24710" x="3409950" y="1524000"/>
          <p14:tracePt t="24724" x="3416300" y="1530350"/>
          <p14:tracePt t="24771" x="3416300" y="1536700"/>
          <p14:tracePt t="24789" x="3422650" y="1543050"/>
          <p14:tracePt t="24804" x="3435350" y="1549400"/>
          <p14:tracePt t="24837" x="3441700" y="1555750"/>
          <p14:tracePt t="24934" x="3448050" y="1555750"/>
          <p14:tracePt t="24941" x="3454400" y="1555750"/>
          <p14:tracePt t="24952" x="3479800" y="1555750"/>
          <p14:tracePt t="24970" x="3549650" y="1562100"/>
          <p14:tracePt t="24987" x="3606800" y="1562100"/>
          <p14:tracePt t="25004" x="3702050" y="1568450"/>
          <p14:tracePt t="25020" x="3854450" y="1581150"/>
          <p14:tracePt t="25038" x="3937000" y="1587500"/>
          <p14:tracePt t="25043" x="3956050" y="1587500"/>
          <p14:tracePt t="25052" x="3962400" y="1587500"/>
          <p14:tracePt t="25113" x="3968750" y="1587500"/>
          <p14:tracePt t="25127" x="3981450" y="1593850"/>
          <p14:tracePt t="25136" x="3994150" y="1593850"/>
          <p14:tracePt t="25156" x="4038600" y="1600200"/>
          <p14:tracePt t="25171" x="4064000" y="1600200"/>
          <p14:tracePt t="25187" x="4102100" y="1600200"/>
          <p14:tracePt t="25204" x="4114800" y="1593850"/>
          <p14:tracePt t="25206" x="4121150" y="1593850"/>
          <p14:tracePt t="25219" x="4133850" y="1593850"/>
          <p14:tracePt t="25236" x="4159250" y="1587500"/>
          <p14:tracePt t="25253" x="4191000" y="1587500"/>
          <p14:tracePt t="25270" x="4279900" y="1587500"/>
          <p14:tracePt t="25288" x="4375150" y="1587500"/>
          <p14:tracePt t="25304" x="4438650" y="1587500"/>
          <p14:tracePt t="25319" x="4457700" y="1587500"/>
          <p14:tracePt t="25337" x="4470400" y="1587500"/>
          <p14:tracePt t="25342" x="4470400" y="1581150"/>
          <p14:tracePt t="25371" x="4483100" y="1568450"/>
          <p14:tracePt t="25387" x="4495800" y="1562100"/>
          <p14:tracePt t="25404" x="4514850" y="1549400"/>
          <p14:tracePt t="25420" x="4533900" y="1543050"/>
          <p14:tracePt t="25438" x="4546600" y="1536700"/>
          <p14:tracePt t="25441" x="4552950" y="1530350"/>
          <p14:tracePt t="25454" x="4559300" y="1524000"/>
          <p14:tracePt t="25488" x="4565650" y="1517650"/>
          <p14:tracePt t="25504" x="4578350" y="1511300"/>
          <p14:tracePt t="25521" x="4591050" y="1504950"/>
          <p14:tracePt t="25538" x="4597400" y="1498600"/>
          <p14:tracePt t="25571" x="4603750" y="1498600"/>
          <p14:tracePt t="25587" x="4610100" y="1498600"/>
          <p14:tracePt t="25605" x="4629150" y="1517650"/>
          <p14:tracePt t="25621" x="4648200" y="1530350"/>
          <p14:tracePt t="25638" x="4673600" y="1536700"/>
          <p14:tracePt t="25654" x="4762500" y="1549400"/>
          <p14:tracePt t="25671" x="4895850" y="1574800"/>
          <p14:tracePt t="25686" x="5048250" y="1593850"/>
          <p14:tracePt t="25703" x="5187950" y="1593850"/>
          <p14:tracePt t="25706" x="5232400" y="1593850"/>
          <p14:tracePt t="25721" x="5302250" y="1593850"/>
          <p14:tracePt t="25739" x="5314950" y="1593850"/>
          <p14:tracePt t="25801" x="5308600" y="1593850"/>
          <p14:tracePt t="25905" x="5308600" y="1600200"/>
          <p14:tracePt t="25922" x="5308600" y="1606550"/>
          <p14:tracePt t="25936" x="5314950" y="1606550"/>
          <p14:tracePt t="26128" x="5321300" y="1606550"/>
          <p14:tracePt t="26144" x="5327650" y="1606550"/>
          <p14:tracePt t="26153" x="5334000" y="1606550"/>
          <p14:tracePt t="26160" x="5340350" y="1606550"/>
          <p14:tracePt t="26170" x="5353050" y="1606550"/>
          <p14:tracePt t="26189" x="5397500" y="1606550"/>
          <p14:tracePt t="26207" x="5448300" y="1612900"/>
          <p14:tracePt t="26222" x="5486400" y="1612900"/>
          <p14:tracePt t="26239" x="5537200" y="1619250"/>
          <p14:tracePt t="26255" x="5562600" y="1619250"/>
          <p14:tracePt t="26272" x="5588000" y="1612900"/>
          <p14:tracePt t="26288" x="5626100" y="1606550"/>
          <p14:tracePt t="26305" x="5638800" y="1600200"/>
          <p14:tracePt t="26321" x="5645150" y="1600200"/>
          <p14:tracePt t="26339" x="5651500" y="1600200"/>
          <p14:tracePt t="26396" x="5645150" y="1600200"/>
          <p14:tracePt t="26422" x="5594350" y="1600200"/>
          <p14:tracePt t="26428" x="5575300" y="1600200"/>
          <p14:tracePt t="26439" x="5556250" y="1606550"/>
          <p14:tracePt t="26455" x="5518150" y="1606550"/>
          <p14:tracePt t="26472" x="5480050" y="1612900"/>
          <p14:tracePt t="26489" x="5448300" y="1612900"/>
          <p14:tracePt t="26505" x="5422900" y="1619250"/>
          <p14:tracePt t="26522" x="5403850" y="1619250"/>
          <p14:tracePt t="26524" x="5397500" y="1619250"/>
          <p14:tracePt t="26538" x="5391150" y="1619250"/>
          <p14:tracePt t="26541" x="5384800" y="1619250"/>
          <p14:tracePt t="26553" x="5378450" y="1619250"/>
          <p14:tracePt t="26572" x="5372100" y="1625600"/>
          <p14:tracePt t="26639" x="5365750" y="1625600"/>
          <p14:tracePt t="26665" x="5359400" y="1631950"/>
          <p14:tracePt t="26688" x="5346700" y="1638300"/>
          <p14:tracePt t="26721" x="5340350" y="1644650"/>
          <p14:tracePt t="26783" x="5340350" y="1651000"/>
          <p14:tracePt t="27079" x="5340350" y="1657350"/>
          <p14:tracePt t="27088" x="5334000" y="1657350"/>
          <p14:tracePt t="27106" x="5327650" y="1670050"/>
          <p14:tracePt t="27123" x="5321300" y="1676400"/>
          <p14:tracePt t="27140" x="5308600" y="1682750"/>
          <p14:tracePt t="27157" x="5283200" y="1682750"/>
          <p14:tracePt t="27173" x="5251450" y="1689100"/>
          <p14:tracePt t="27189" x="5219700" y="1695450"/>
          <p14:tracePt t="27206" x="5181600" y="1708150"/>
          <p14:tracePt t="27222" x="5137150" y="1714500"/>
          <p14:tracePt t="27239" x="5099050" y="1727200"/>
          <p14:tracePt t="27244" x="5073650" y="1733550"/>
          <p14:tracePt t="27254" x="5060950" y="1733550"/>
          <p14:tracePt t="27271" x="5029200" y="1739900"/>
          <p14:tracePt t="27290" x="4991100" y="1746250"/>
          <p14:tracePt t="27306" x="4953000" y="1752600"/>
          <p14:tracePt t="27311" x="4933950" y="1752600"/>
          <p14:tracePt t="27321" x="4914900" y="1752600"/>
          <p14:tracePt t="27340" x="4883150" y="1758950"/>
          <p14:tracePt t="27356" x="4832350" y="1765300"/>
          <p14:tracePt t="27377" x="4775200" y="1778000"/>
          <p14:tracePt t="27388" x="4673600" y="1778000"/>
          <p14:tracePt t="27406" x="4521200" y="1778000"/>
          <p14:tracePt t="27422" x="4387850" y="1778000"/>
          <p14:tracePt t="27439" x="4260850" y="1771650"/>
          <p14:tracePt t="27456" x="4127500" y="1771650"/>
          <p14:tracePt t="27471" x="4000500" y="1771650"/>
          <p14:tracePt t="27489" x="3879850" y="1765300"/>
          <p14:tracePt t="27506" x="3765550" y="1765300"/>
          <p14:tracePt t="27522" x="3613150" y="1765300"/>
          <p14:tracePt t="27539" x="3479800" y="1771650"/>
          <p14:tracePt t="27556" x="3270250" y="1771650"/>
          <p14:tracePt t="27572" x="3098800" y="1771650"/>
          <p14:tracePt t="27589" x="2933700" y="1765300"/>
          <p14:tracePt t="27593" x="2832100" y="1758950"/>
          <p14:tracePt t="27605" x="2730500" y="1746250"/>
          <p14:tracePt t="27623" x="2590800" y="1739900"/>
          <p14:tracePt t="27640" x="2413000" y="1727200"/>
          <p14:tracePt t="27656" x="2266950" y="1727200"/>
          <p14:tracePt t="27673" x="2114550" y="1720850"/>
          <p14:tracePt t="27689" x="1936750" y="1720850"/>
          <p14:tracePt t="27706" x="1752600" y="1714500"/>
          <p14:tracePt t="27723" x="1638300" y="1708150"/>
          <p14:tracePt t="27739" x="1485900" y="1701800"/>
          <p14:tracePt t="27756" x="1365250" y="1695450"/>
          <p14:tracePt t="27773" x="1282700" y="1695450"/>
          <p14:tracePt t="27790" x="1231900" y="1695450"/>
          <p14:tracePt t="27795" x="1187450" y="1701800"/>
          <p14:tracePt t="27806" x="1149350" y="1701800"/>
          <p14:tracePt t="27825" x="971550" y="1714500"/>
          <p14:tracePt t="27839" x="927100" y="1714500"/>
          <p14:tracePt t="27843" x="889000" y="1714500"/>
          <p14:tracePt t="27856" x="857250" y="1720850"/>
          <p14:tracePt t="27873" x="793750" y="1720850"/>
          <p14:tracePt t="27889" x="787400" y="1720850"/>
          <p14:tracePt t="27978" x="793750" y="1720850"/>
          <p14:tracePt t="27986" x="806450" y="1720850"/>
          <p14:tracePt t="27992" x="831850" y="1720850"/>
          <p14:tracePt t="28005" x="844550" y="1720850"/>
          <p14:tracePt t="28023" x="895350" y="1720850"/>
          <p14:tracePt t="28040" x="952500" y="1727200"/>
          <p14:tracePt t="28056" x="1009650" y="1733550"/>
          <p14:tracePt t="28060" x="1041400" y="1733550"/>
          <p14:tracePt t="28073" x="1060450" y="1733550"/>
          <p14:tracePt t="28090" x="1098550" y="1739900"/>
          <p14:tracePt t="28107" x="1123950" y="1739900"/>
          <p14:tracePt t="28110" x="1136650" y="1739900"/>
          <p14:tracePt t="28123" x="1155700" y="1739900"/>
          <p14:tracePt t="28140" x="1168400" y="1739900"/>
          <p14:tracePt t="28156" x="1181100" y="1739900"/>
          <p14:tracePt t="28173" x="1200150" y="1739900"/>
          <p14:tracePt t="28190" x="1219200" y="1739900"/>
          <p14:tracePt t="28207" x="1231900" y="1733550"/>
          <p14:tracePt t="28223" x="1238250" y="1733550"/>
          <p14:tracePt t="28240" x="1244600" y="1733550"/>
          <p14:tracePt t="28356" x="1250950" y="1733550"/>
          <p14:tracePt t="28364" x="1257300" y="1733550"/>
          <p14:tracePt t="28372" x="1263650" y="1733550"/>
          <p14:tracePt t="28390" x="1282700" y="1739900"/>
          <p14:tracePt t="28407" x="1289050" y="1739900"/>
          <p14:tracePt t="28423" x="1301750" y="1739900"/>
          <p14:tracePt t="28441" x="1308100" y="1739900"/>
          <p14:tracePt t="28444" x="1320800" y="1739900"/>
          <p14:tracePt t="28456" x="1339850" y="1739900"/>
          <p14:tracePt t="28460" x="1365250" y="1739900"/>
          <p14:tracePt t="28472" x="1397000" y="1746250"/>
          <p14:tracePt t="28490" x="1428750" y="1752600"/>
          <p14:tracePt t="28507" x="1454150" y="1758950"/>
          <p14:tracePt t="28522" x="1511300" y="1758950"/>
          <p14:tracePt t="28540" x="1587500" y="1765300"/>
          <p14:tracePt t="28557" x="1644650" y="1765300"/>
          <p14:tracePt t="28574" x="1701800" y="1765300"/>
          <p14:tracePt t="28590" x="1784350" y="1765300"/>
          <p14:tracePt t="28607" x="1854200" y="1765300"/>
          <p14:tracePt t="28623" x="1917700" y="1765300"/>
          <p14:tracePt t="28640" x="1974850" y="1765300"/>
          <p14:tracePt t="28645" x="1993900" y="1765300"/>
          <p14:tracePt t="28655" x="2012950" y="1765300"/>
          <p14:tracePt t="28673" x="2044700" y="1765300"/>
          <p14:tracePt t="28690" x="2063750" y="1765300"/>
          <p14:tracePt t="28707" x="2082800" y="1765300"/>
          <p14:tracePt t="28723" x="2101850" y="1765300"/>
          <p14:tracePt t="28744" x="2120900" y="1765300"/>
          <p14:tracePt t="28757" x="2152650" y="1765300"/>
          <p14:tracePt t="28772" x="2184400" y="1765300"/>
          <p14:tracePt t="28790" x="2209800" y="1771650"/>
          <p14:tracePt t="28806" x="2228850" y="1771650"/>
          <p14:tracePt t="28823" x="2235200" y="1778000"/>
          <p14:tracePt t="28841" x="2241550" y="1778000"/>
          <p14:tracePt t="28951" x="2247900" y="1778000"/>
          <p14:tracePt t="28967" x="2254250" y="1778000"/>
          <p14:tracePt t="28978" x="2260600" y="1778000"/>
          <p14:tracePt t="28990" x="2279650" y="1771650"/>
          <p14:tracePt t="29008" x="2305050" y="1765300"/>
          <p14:tracePt t="29024" x="2330450" y="1758950"/>
          <p14:tracePt t="29039" x="2349500" y="1758950"/>
          <p14:tracePt t="29057" x="2393950" y="1746250"/>
          <p14:tracePt t="29072" x="2406650" y="1739900"/>
          <p14:tracePt t="29090" x="2419350" y="1739900"/>
          <p14:tracePt t="29107" x="2432050" y="1739900"/>
          <p14:tracePt t="29124" x="2438400" y="1733550"/>
          <p14:tracePt t="29127" x="2444750" y="1733550"/>
          <p14:tracePt t="29139" x="2451100" y="1733550"/>
          <p14:tracePt t="29158" x="2470150" y="1733550"/>
          <p14:tracePt t="29162" x="2476500" y="1733550"/>
          <p14:tracePt t="29179" x="2489200" y="1733550"/>
          <p14:tracePt t="29190" x="2495550" y="1733550"/>
          <p14:tracePt t="29208" x="2501900" y="1733550"/>
          <p14:tracePt t="29395" x="2508250" y="1727200"/>
          <p14:tracePt t="29406" x="2508250" y="1720850"/>
          <p14:tracePt t="29414" x="2520950" y="1714500"/>
          <p14:tracePt t="29425" x="2527300" y="1714500"/>
          <p14:tracePt t="29441" x="2559050" y="1701800"/>
          <p14:tracePt t="29460" x="2578100" y="1701800"/>
          <p14:tracePt t="29475" x="2597150" y="1695450"/>
          <p14:tracePt t="29491" x="2603500" y="1695450"/>
          <p14:tracePt t="29526" x="2609850" y="1695450"/>
          <p14:tracePt t="29541" x="2616200" y="1695450"/>
          <p14:tracePt t="29558" x="2635250" y="1689100"/>
          <p14:tracePt t="29576" x="2679700" y="1689100"/>
          <p14:tracePt t="29591" x="2736850" y="1689100"/>
          <p14:tracePt t="29608" x="2768600" y="1689100"/>
          <p14:tracePt t="29624" x="2806700" y="1689100"/>
          <p14:tracePt t="29641" x="2838450" y="1689100"/>
          <p14:tracePt t="29658" x="2870200" y="1695450"/>
          <p14:tracePt t="29674" x="2889250" y="1701800"/>
          <p14:tracePt t="29692" x="2921000" y="1714500"/>
          <p14:tracePt t="29695" x="2933700" y="1720850"/>
          <p14:tracePt t="29708" x="2959100" y="1727200"/>
          <p14:tracePt t="29724" x="2997200" y="1733550"/>
          <p14:tracePt t="29741" x="3054350" y="1739900"/>
          <p14:tracePt t="29758" x="3086100" y="1739900"/>
          <p14:tracePt t="29774" x="3111500" y="1739900"/>
          <p14:tracePt t="29791" x="3124200" y="1739900"/>
          <p14:tracePt t="29808" x="3124200" y="1733550"/>
          <p14:tracePt t="29824" x="3130550" y="1733550"/>
          <p14:tracePt t="29841" x="3149600" y="1727200"/>
          <p14:tracePt t="29857" x="3162300" y="1727200"/>
          <p14:tracePt t="29874" x="3175000" y="1727200"/>
          <p14:tracePt t="29891" x="3175000" y="1720850"/>
          <p14:tracePt t="29907" x="3181350" y="1720850"/>
          <p14:tracePt t="29958" x="3206750" y="1727200"/>
          <p14:tracePt t="29975" x="3282950" y="1746250"/>
          <p14:tracePt t="29992" x="3346450" y="1752600"/>
          <p14:tracePt t="30010" x="3416300" y="1752600"/>
          <p14:tracePt t="30025" x="3454400" y="1752600"/>
          <p14:tracePt t="30042" x="3473450" y="1746250"/>
          <p14:tracePt t="30058" x="3486150" y="1739900"/>
          <p14:tracePt t="30074" x="3486150" y="1733550"/>
          <p14:tracePt t="30092" x="3492500" y="1733550"/>
          <p14:tracePt t="30185" x="3492500" y="1727200"/>
          <p14:tracePt t="30201" x="3498850" y="1720850"/>
          <p14:tracePt t="30225" x="3505200" y="1714500"/>
          <p14:tracePt t="30258" x="3505200" y="1708150"/>
          <p14:tracePt t="30377" x="3511550" y="1701800"/>
          <p14:tracePt t="30386" x="3517900" y="1701800"/>
          <p14:tracePt t="30392" x="3524250" y="1695450"/>
          <p14:tracePt t="30409" x="3530600" y="1695450"/>
          <p14:tracePt t="30425" x="3543300" y="1689100"/>
          <p14:tracePt t="30443" x="3543300" y="1682750"/>
          <p14:tracePt t="30459" x="3549650" y="1682750"/>
          <p14:tracePt t="30464" x="3568700" y="1682750"/>
          <p14:tracePt t="30474" x="3587750" y="1682750"/>
          <p14:tracePt t="30493" x="3644900" y="1682750"/>
          <p14:tracePt t="30508" x="3733800" y="1695450"/>
          <p14:tracePt t="30526" x="3879850" y="1720850"/>
          <p14:tracePt t="30531" x="3930650" y="1733550"/>
          <p14:tracePt t="30540" x="3987800" y="1746250"/>
          <p14:tracePt t="30559" x="4064000" y="1752600"/>
          <p14:tracePt t="30576" x="4102100" y="1752600"/>
          <p14:tracePt t="30592" x="4108450" y="1752600"/>
          <p14:tracePt t="30626" x="4102100" y="1752600"/>
          <p14:tracePt t="30642" x="4095750" y="1752600"/>
          <p14:tracePt t="30692" x="4095750" y="1758950"/>
          <p14:tracePt t="30708" x="4095750" y="1765300"/>
          <p14:tracePt t="30742" x="4102100" y="1771650"/>
          <p14:tracePt t="30759" x="4108450" y="1778000"/>
          <p14:tracePt t="30775" x="4114800" y="1778000"/>
          <p14:tracePt t="30792" x="4121150" y="1778000"/>
          <p14:tracePt t="30808" x="4127500" y="1778000"/>
          <p14:tracePt t="30825" x="4127500" y="1784350"/>
          <p14:tracePt t="30858" x="4133850" y="1784350"/>
          <p14:tracePt t="30875" x="4146550" y="1784350"/>
          <p14:tracePt t="30892" x="4165600" y="1784350"/>
          <p14:tracePt t="30909" x="4184650" y="1784350"/>
          <p14:tracePt t="30914" x="4191000" y="1784350"/>
          <p14:tracePt t="30925" x="4197350" y="1784350"/>
          <p14:tracePt t="30930" x="4203700" y="1784350"/>
          <p14:tracePt t="30943" x="4222750" y="1784350"/>
          <p14:tracePt t="30960" x="4229100" y="1784350"/>
          <p14:tracePt t="30975" x="4235450" y="1778000"/>
          <p14:tracePt t="31009" x="4241800" y="1778000"/>
          <p14:tracePt t="31191" x="4235450" y="1778000"/>
          <p14:tracePt t="31228" x="4229100" y="1778000"/>
          <p14:tracePt t="31898" x="4222750" y="1778000"/>
          <p14:tracePt t="31905" x="4216400" y="1778000"/>
          <p14:tracePt t="31911" x="4210050" y="1778000"/>
          <p14:tracePt t="31925" x="4197350" y="1771650"/>
          <p14:tracePt t="31943" x="4184650" y="1771650"/>
          <p14:tracePt t="31959" x="4178300" y="1765300"/>
          <p14:tracePt t="32114" x="4184650" y="1765300"/>
          <p14:tracePt t="32131" x="4191000" y="1765300"/>
          <p14:tracePt t="32150" x="4197350" y="1765300"/>
          <p14:tracePt t="32251" x="4203700" y="1765300"/>
          <p14:tracePt t="32259" x="4203700" y="1758950"/>
          <p14:tracePt t="32277" x="4216400" y="1752600"/>
          <p14:tracePt t="32294" x="4222750" y="1746250"/>
          <p14:tracePt t="32310" x="4229100" y="1746250"/>
          <p14:tracePt t="32361" x="4241800" y="1746250"/>
          <p14:tracePt t="32377" x="4254500" y="1746250"/>
          <p14:tracePt t="32395" x="4267200" y="1746250"/>
          <p14:tracePt t="32410" x="4279900" y="1746250"/>
          <p14:tracePt t="32426" x="4330700" y="1752600"/>
          <p14:tracePt t="32444" x="4381500" y="1758950"/>
          <p14:tracePt t="32460" x="4445000" y="1765300"/>
          <p14:tracePt t="32477" x="4457700" y="1765300"/>
          <p14:tracePt t="32493" x="4464050" y="1765300"/>
          <p14:tracePt t="32654" x="4470400" y="1765300"/>
          <p14:tracePt t="32663" x="4476750" y="1765300"/>
          <p14:tracePt t="32676" x="4502150" y="1765300"/>
          <p14:tracePt t="32694" x="4540250" y="1765300"/>
          <p14:tracePt t="32711" x="4578350" y="1765300"/>
          <p14:tracePt t="32727" x="4622800" y="1765300"/>
          <p14:tracePt t="32744" x="4660900" y="1758950"/>
          <p14:tracePt t="32760" x="4692650" y="1758950"/>
          <p14:tracePt t="32777" x="4737100" y="1752600"/>
          <p14:tracePt t="32781" x="4762500" y="1752600"/>
          <p14:tracePt t="32794" x="4787900" y="1752600"/>
          <p14:tracePt t="32813" x="4845050" y="1752600"/>
          <p14:tracePt t="32830" x="4921250" y="1752600"/>
          <p14:tracePt t="32833" x="4933950" y="1752600"/>
          <p14:tracePt t="32844" x="4953000" y="1752600"/>
          <p14:tracePt t="32860" x="4972050" y="1752600"/>
          <p14:tracePt t="32877" x="4984750" y="1746250"/>
          <p14:tracePt t="33041" x="4991100" y="1746250"/>
          <p14:tracePt t="33049" x="4997450" y="1746250"/>
          <p14:tracePt t="33059" x="5003800" y="1752600"/>
          <p14:tracePt t="33078" x="5029200" y="1758950"/>
          <p14:tracePt t="33095" x="5041900" y="1758950"/>
          <p14:tracePt t="33111" x="5086350" y="1758950"/>
          <p14:tracePt t="33129" x="5092700" y="1758950"/>
          <p14:tracePt t="33144" x="5099050" y="1758950"/>
          <p14:tracePt t="33371" x="5105400" y="1758950"/>
          <p14:tracePt t="33398" x="5111750" y="1758950"/>
          <p14:tracePt t="33403" x="5118100" y="1758950"/>
          <p14:tracePt t="33428" x="5130800" y="1758950"/>
          <p14:tracePt t="33444" x="5156200" y="1758950"/>
          <p14:tracePt t="33461" x="5245100" y="1758950"/>
          <p14:tracePt t="33478" x="5321300" y="1758950"/>
          <p14:tracePt t="33494" x="5384800" y="1758950"/>
          <p14:tracePt t="33511" x="5410200" y="1752600"/>
          <p14:tracePt t="33527" x="5416550" y="1752600"/>
          <p14:tracePt t="33577" x="5422900" y="1752600"/>
          <p14:tracePt t="33600" x="5429250" y="1752600"/>
          <p14:tracePt t="33615" x="5435600" y="1758950"/>
          <p14:tracePt t="33626" x="5441950" y="1758950"/>
          <p14:tracePt t="33644" x="5486400" y="1765300"/>
          <p14:tracePt t="33662" x="5537200" y="1771650"/>
          <p14:tracePt t="33680" x="5670550" y="1784350"/>
          <p14:tracePt t="33694" x="5695950" y="1784350"/>
          <p14:tracePt t="33711" x="5784850" y="1784350"/>
          <p14:tracePt t="33729" x="5803900" y="1784350"/>
          <p14:tracePt t="33743" x="5816600" y="1784350"/>
          <p14:tracePt t="33798" x="5822950" y="1784350"/>
          <p14:tracePt t="33856" x="5822950" y="1778000"/>
          <p14:tracePt t="33914" x="5816600" y="1778000"/>
          <p14:tracePt t="33934" x="5810250" y="1778000"/>
          <p14:tracePt t="33936" x="5803900" y="1778000"/>
          <p14:tracePt t="33963" x="5784850" y="1771650"/>
          <p14:tracePt t="33978" x="5778500" y="1771650"/>
          <p14:tracePt t="33994" x="5772150" y="1771650"/>
          <p14:tracePt t="34101" x="5772150" y="1765300"/>
          <p14:tracePt t="34108" x="5778500" y="1765300"/>
          <p14:tracePt t="34113" x="5791200" y="1758950"/>
          <p14:tracePt t="34127" x="5797550" y="1758950"/>
          <p14:tracePt t="34145" x="5835650" y="1758950"/>
          <p14:tracePt t="34162" x="5848350" y="1752600"/>
          <p14:tracePt t="34195" x="5854700" y="1752600"/>
          <p14:tracePt t="34212" x="5867400" y="1752600"/>
          <p14:tracePt t="34228" x="5892800" y="1752600"/>
          <p14:tracePt t="34230" x="5911850" y="1752600"/>
          <p14:tracePt t="34245" x="5924550" y="1746250"/>
          <p14:tracePt t="34261" x="5956300" y="1739900"/>
          <p14:tracePt t="34279" x="5981700" y="1733550"/>
          <p14:tracePt t="34282" x="5988050" y="1727200"/>
          <p14:tracePt t="34295" x="6000750" y="1727200"/>
          <p14:tracePt t="34482" x="5994400" y="1727200"/>
          <p14:tracePt t="34490" x="5988050" y="1727200"/>
          <p14:tracePt t="34495" x="5981700" y="1727200"/>
          <p14:tracePt t="34510" x="5969000" y="1727200"/>
          <p14:tracePt t="34528" x="5937250" y="1727200"/>
          <p14:tracePt t="34546" x="5911850" y="1733550"/>
          <p14:tracePt t="34563" x="5829300" y="1752600"/>
          <p14:tracePt t="34579" x="5765800" y="1758950"/>
          <p14:tracePt t="34594" x="5734050" y="1765300"/>
          <p14:tracePt t="34612" x="5657850" y="1771650"/>
          <p14:tracePt t="34630" x="5562600" y="1778000"/>
          <p14:tracePt t="34634" x="5518150" y="1778000"/>
          <p14:tracePt t="34644" x="5461000" y="1778000"/>
          <p14:tracePt t="34662" x="5346700" y="1784350"/>
          <p14:tracePt t="34679" x="5181600" y="1784350"/>
          <p14:tracePt t="34696" x="5086350" y="1790700"/>
          <p14:tracePt t="34713" x="4972050" y="1803400"/>
          <p14:tracePt t="34716" x="4933950" y="1803400"/>
          <p14:tracePt t="34729" x="4857750" y="1816100"/>
          <p14:tracePt t="34746" x="4743450" y="1822450"/>
          <p14:tracePt t="34762" x="4660900" y="1835150"/>
          <p14:tracePt t="34779" x="4375150" y="1854200"/>
          <p14:tracePt t="34795" x="4108450" y="1841500"/>
          <p14:tracePt t="34812" x="3784600" y="1816100"/>
          <p14:tracePt t="34830" x="3454400" y="1790700"/>
          <p14:tracePt t="34844" x="3143250" y="1765300"/>
          <p14:tracePt t="34862" x="2870200" y="1739900"/>
          <p14:tracePt t="34878" x="2647950" y="1733550"/>
          <p14:tracePt t="34895" x="2476500" y="1727200"/>
          <p14:tracePt t="34912" x="2330450" y="1739900"/>
          <p14:tracePt t="34929" x="2197100" y="1765300"/>
          <p14:tracePt t="34945" x="2044700" y="1803400"/>
          <p14:tracePt t="34962" x="1917700" y="1841500"/>
          <p14:tracePt t="34964" x="1854200" y="1860550"/>
          <p14:tracePt t="34979" x="1720850" y="1898650"/>
          <p14:tracePt t="34995" x="1644650" y="1930400"/>
          <p14:tracePt t="35011" x="1593850" y="1949450"/>
          <p14:tracePt t="35029" x="1562100" y="1962150"/>
          <p14:tracePt t="35046" x="1555750" y="1962150"/>
          <p14:tracePt t="35063" x="1555750" y="1968500"/>
          <p14:tracePt t="35079" x="1562100" y="1974850"/>
          <p14:tracePt t="35095" x="1568450" y="1974850"/>
          <p14:tracePt t="35112" x="1574800" y="1974850"/>
          <p14:tracePt t="35129" x="1581150" y="1974850"/>
          <p14:tracePt t="35146" x="1593850" y="1981200"/>
          <p14:tracePt t="35150" x="1600200" y="1981200"/>
          <p14:tracePt t="35162" x="1612900" y="1981200"/>
          <p14:tracePt t="35180" x="1631950" y="1981200"/>
          <p14:tracePt t="35184" x="1644650" y="1987550"/>
          <p14:tracePt t="35194" x="1657350" y="1987550"/>
          <p14:tracePt t="35213" x="1689100" y="1993900"/>
          <p14:tracePt t="35229" x="1695450" y="1993900"/>
          <p14:tracePt t="35232" x="1714500" y="1993900"/>
          <p14:tracePt t="35247" x="1727200" y="1993900"/>
          <p14:tracePt t="35295" x="1733550" y="1993900"/>
          <p14:tracePt t="35329" x="1739900" y="1993900"/>
          <p14:tracePt t="35346" x="1752600" y="1993900"/>
          <p14:tracePt t="35363" x="1765300" y="2000250"/>
          <p14:tracePt t="35380" x="1784350" y="2000250"/>
          <p14:tracePt t="35583" x="1790700" y="2000250"/>
          <p14:tracePt t="35607" x="1797050" y="2000250"/>
          <p14:tracePt t="35621" x="1803400" y="2000250"/>
          <p14:tracePt t="35638" x="1803400" y="1993900"/>
          <p14:tracePt t="35646" x="1809750" y="1993900"/>
          <p14:tracePt t="35696" x="1816100" y="1993900"/>
          <p14:tracePt t="35714" x="1822450" y="1993900"/>
          <p14:tracePt t="35793" x="1828800" y="1993900"/>
          <p14:tracePt t="35800" x="1835150" y="1987550"/>
          <p14:tracePt t="35830" x="1847850" y="1987550"/>
          <p14:tracePt t="35846" x="1860550" y="1987550"/>
          <p14:tracePt t="35863" x="1873250" y="1981200"/>
          <p14:tracePt t="35880" x="1885950" y="1981200"/>
          <p14:tracePt t="35896" x="1892300" y="1981200"/>
          <p14:tracePt t="35902" x="1898650" y="1981200"/>
          <p14:tracePt t="35930" x="1911350" y="1981200"/>
          <p14:tracePt t="35946" x="1917700" y="1981200"/>
          <p14:tracePt t="35963" x="1924050" y="1981200"/>
          <p14:tracePt t="35969" x="1930400" y="1981200"/>
          <p14:tracePt t="36091" x="1936750" y="1981200"/>
          <p14:tracePt t="36151" x="1943100" y="1981200"/>
          <p14:tracePt t="36164" x="1949450" y="1974850"/>
          <p14:tracePt t="36181" x="1968500" y="1974850"/>
          <p14:tracePt t="36196" x="1981200" y="1974850"/>
          <p14:tracePt t="36214" x="1987550" y="1974850"/>
          <p14:tracePt t="36230" x="2000250" y="1974850"/>
          <p14:tracePt t="36233" x="2006600" y="1968500"/>
          <p14:tracePt t="36245" x="2012950" y="1968500"/>
          <p14:tracePt t="36263" x="2025650" y="1968500"/>
          <p14:tracePt t="36268" x="2032000" y="1962150"/>
          <p14:tracePt t="36557" x="2038350" y="1962150"/>
          <p14:tracePt t="36567" x="2051050" y="1962150"/>
          <p14:tracePt t="36579" x="2070100" y="1955800"/>
          <p14:tracePt t="36597" x="2082800" y="1955800"/>
          <p14:tracePt t="36614" x="2089150" y="1955800"/>
          <p14:tracePt t="36630" x="2095500" y="1955800"/>
          <p14:tracePt t="36647" x="2101850" y="1955800"/>
          <p14:tracePt t="36663" x="2108200" y="1955800"/>
          <p14:tracePt t="36681" x="2120900" y="1955800"/>
          <p14:tracePt t="36697" x="2133600" y="1955800"/>
          <p14:tracePt t="36714" x="2152650" y="1955800"/>
          <p14:tracePt t="36717" x="2159000" y="1955800"/>
          <p14:tracePt t="36731" x="2184400" y="1955800"/>
          <p14:tracePt t="36748" x="2203450" y="1949450"/>
          <p14:tracePt t="36763" x="2298700" y="1936750"/>
          <p14:tracePt t="36781" x="2476500" y="1949450"/>
          <p14:tracePt t="36799" x="2571750" y="1968500"/>
          <p14:tracePt t="36805" x="2609850" y="1968500"/>
          <p14:tracePt t="36814" x="2647950" y="1974850"/>
          <p14:tracePt t="36829" x="2686050" y="1974850"/>
          <p14:tracePt t="36847" x="2692400" y="1974850"/>
          <p14:tracePt t="36936" x="2698750" y="1974850"/>
          <p14:tracePt t="36944" x="2705100" y="1974850"/>
          <p14:tracePt t="36952" x="2717800" y="1974850"/>
          <p14:tracePt t="36964" x="2736850" y="1974850"/>
          <p14:tracePt t="36981" x="2755900" y="1962150"/>
          <p14:tracePt t="36997" x="2794000" y="1955800"/>
          <p14:tracePt t="37012" x="2806700" y="1949450"/>
          <p14:tracePt t="37014" x="2813050" y="1949450"/>
          <p14:tracePt t="37031" x="2838450" y="1943100"/>
          <p14:tracePt t="37035" x="2857500" y="1936750"/>
          <p14:tracePt t="37046" x="2876550" y="1930400"/>
          <p14:tracePt t="37049" x="2882900" y="1930400"/>
          <p14:tracePt t="37064" x="2914650" y="1924050"/>
          <p14:tracePt t="37080" x="2933700" y="1917700"/>
          <p14:tracePt t="37097" x="2946400" y="1917700"/>
          <p14:tracePt t="37114" x="2952750" y="1917700"/>
          <p14:tracePt t="37255" x="2959100" y="1917700"/>
          <p14:tracePt t="37280" x="2965450" y="1917700"/>
          <p14:tracePt t="37298" x="2971800" y="1917700"/>
          <p14:tracePt t="37339" x="2978150" y="1917700"/>
          <p14:tracePt t="37347" x="2984500" y="1917700"/>
          <p14:tracePt t="37364" x="3003550" y="1917700"/>
          <p14:tracePt t="37382" x="3035300" y="1911350"/>
          <p14:tracePt t="37397" x="3067050" y="1911350"/>
          <p14:tracePt t="37415" x="3124200" y="1898650"/>
          <p14:tracePt t="37431" x="3168650" y="1885950"/>
          <p14:tracePt t="37447" x="3206750" y="1879600"/>
          <p14:tracePt t="37464" x="3232150" y="1873250"/>
          <p14:tracePt t="37481" x="3238500" y="1873250"/>
          <p14:tracePt t="37514" x="3244850" y="1873250"/>
          <p14:tracePt t="37549" x="3257550" y="1873250"/>
          <p14:tracePt t="37564" x="3276600" y="1873250"/>
          <p14:tracePt t="37581" x="3295650" y="1879600"/>
          <p14:tracePt t="37598" x="3314700" y="1879600"/>
          <p14:tracePt t="37615" x="3327400" y="1879600"/>
          <p14:tracePt t="37631" x="3333750" y="1879600"/>
          <p14:tracePt t="37648" x="3340100" y="1879600"/>
          <p14:tracePt t="37665" x="3346450" y="1879600"/>
          <p14:tracePt t="37681" x="3371850" y="1879600"/>
          <p14:tracePt t="37697" x="3422650" y="1892300"/>
          <p14:tracePt t="37714" x="3486150" y="1898650"/>
          <p14:tracePt t="37731" x="3549650" y="1905000"/>
          <p14:tracePt t="37747" x="3594100" y="1911350"/>
          <p14:tracePt t="37764" x="3619500" y="1911350"/>
          <p14:tracePt t="37781" x="3638550" y="1911350"/>
          <p14:tracePt t="37798" x="3657600" y="1911350"/>
          <p14:tracePt t="37815" x="3670300" y="1917700"/>
          <p14:tracePt t="37848" x="3676650" y="1917700"/>
          <p14:tracePt t="37864" x="3676650" y="1924050"/>
          <p14:tracePt t="37947" x="3683000" y="1924050"/>
          <p14:tracePt t="37962" x="3689350" y="1924050"/>
          <p14:tracePt t="37971" x="3695700" y="1924050"/>
          <p14:tracePt t="37980" x="3702050" y="1930400"/>
          <p14:tracePt t="37998" x="3727450" y="1936750"/>
          <p14:tracePt t="38014" x="3740150" y="1936750"/>
          <p14:tracePt t="38031" x="3759200" y="1936750"/>
          <p14:tracePt t="38048" x="3771900" y="1936750"/>
          <p14:tracePt t="38064" x="3784600" y="1943100"/>
          <p14:tracePt t="38082" x="3797300" y="1943100"/>
          <p14:tracePt t="38100" x="3829050" y="1943100"/>
          <p14:tracePt t="38115" x="3841750" y="1943100"/>
          <p14:tracePt t="38131" x="3860800" y="1949450"/>
          <p14:tracePt t="38148" x="3873500" y="1949450"/>
          <p14:tracePt t="38181" x="3879850" y="1949450"/>
          <p14:tracePt t="38305" x="3886200" y="1955800"/>
          <p14:tracePt t="38320" x="3892550" y="1955800"/>
          <p14:tracePt t="38912" x="3898900" y="1955800"/>
          <p14:tracePt t="38920" x="3905250" y="1955800"/>
          <p14:tracePt t="38930" x="3917950" y="1955800"/>
          <p14:tracePt t="38950" x="3937000" y="1962150"/>
          <p14:tracePt t="38966" x="3962400" y="1962150"/>
          <p14:tracePt t="38983" x="4019550" y="1974850"/>
          <p14:tracePt t="38999" x="4108450" y="2000250"/>
          <p14:tracePt t="39016" x="4165600" y="2006600"/>
          <p14:tracePt t="39032" x="4203700" y="2006600"/>
          <p14:tracePt t="39038" x="4222750" y="2006600"/>
          <p14:tracePt t="39048" x="4235450" y="2006600"/>
          <p14:tracePt t="39066" x="4248150" y="2006600"/>
          <p14:tracePt t="39083" x="4279900" y="2012950"/>
          <p14:tracePt t="39088" x="4298950" y="2012950"/>
          <p14:tracePt t="39098" x="4318000" y="2012950"/>
          <p14:tracePt t="39116" x="4375150" y="2025650"/>
          <p14:tracePt t="39133" x="4476750" y="2032000"/>
          <p14:tracePt t="39149" x="4527550" y="2032000"/>
          <p14:tracePt t="39167" x="4565650" y="2032000"/>
          <p14:tracePt t="39182" x="4591050" y="2032000"/>
          <p14:tracePt t="39200" x="4622800" y="2025650"/>
          <p14:tracePt t="39215" x="4648200" y="2019300"/>
          <p14:tracePt t="39233" x="4667250" y="2019300"/>
          <p14:tracePt t="39250" x="4699000" y="2012950"/>
          <p14:tracePt t="39265" x="4718050" y="2012950"/>
          <p14:tracePt t="39282" x="4724400" y="2012950"/>
          <p14:tracePt t="39298" x="4730750" y="2012950"/>
          <p14:tracePt t="39316" x="4737100" y="2012950"/>
          <p14:tracePt t="39333" x="4743450" y="2006600"/>
          <p14:tracePt t="39349" x="4756150" y="2006600"/>
          <p14:tracePt t="39366" x="4775200" y="2006600"/>
          <p14:tracePt t="39382" x="4806950" y="2006600"/>
          <p14:tracePt t="39399" x="4845050" y="2006600"/>
          <p14:tracePt t="39417" x="4902200" y="2006600"/>
          <p14:tracePt t="39433" x="4933950" y="1987550"/>
          <p14:tracePt t="39449" x="4946650" y="1981200"/>
          <p14:tracePt t="39465" x="4972050" y="1974850"/>
          <p14:tracePt t="39482" x="4991100" y="1968500"/>
          <p14:tracePt t="39498" x="5010150" y="1962150"/>
          <p14:tracePt t="39515" x="5041900" y="1962150"/>
          <p14:tracePt t="39531" x="5060950" y="1962150"/>
          <p14:tracePt t="39549" x="5073650" y="1955800"/>
          <p14:tracePt t="39565" x="5080000" y="1955800"/>
          <p14:tracePt t="39583" x="5086350" y="1955800"/>
          <p14:tracePt t="39617" x="5092700" y="1955800"/>
          <p14:tracePt t="39633" x="5099050" y="1955800"/>
          <p14:tracePt t="39753" x="5099050" y="1962150"/>
          <p14:tracePt t="39777" x="5099050" y="1968500"/>
          <p14:tracePt t="39791" x="5099050" y="1974850"/>
          <p14:tracePt t="39800" x="5099050" y="1981200"/>
          <p14:tracePt t="39818" x="5105400" y="1987550"/>
          <p14:tracePt t="39832" x="5118100" y="1987550"/>
          <p14:tracePt t="39849" x="5143500" y="1987550"/>
          <p14:tracePt t="39866" x="5162550" y="1987550"/>
          <p14:tracePt t="39883" x="5168900" y="1981200"/>
          <p14:tracePt t="39899" x="5181600" y="1974850"/>
          <p14:tracePt t="39916" x="5207000" y="1974850"/>
          <p14:tracePt t="39933" x="5219700" y="1974850"/>
          <p14:tracePt t="39950" x="5289550" y="1981200"/>
          <p14:tracePt t="39966" x="5372100" y="1993900"/>
          <p14:tracePt t="39969" x="5448300" y="2012950"/>
          <p14:tracePt t="39983" x="5499100" y="2019300"/>
          <p14:tracePt t="40000" x="5626100" y="2044700"/>
          <p14:tracePt t="40016" x="5657850" y="2044700"/>
          <p14:tracePt t="40033" x="5670550" y="2044700"/>
          <p14:tracePt t="40087" x="5676900" y="2044700"/>
          <p14:tracePt t="40098" x="5683250" y="2044700"/>
          <p14:tracePt t="40118" x="5715000" y="2057400"/>
          <p14:tracePt t="40133" x="5721350" y="2057400"/>
          <p14:tracePt t="40150" x="5727700" y="2063750"/>
          <p14:tracePt t="40217" x="5721350" y="2063750"/>
          <p14:tracePt t="40233" x="5708650" y="2063750"/>
          <p14:tracePt t="40250" x="5676900" y="2070100"/>
          <p14:tracePt t="40266" x="5619750" y="2082800"/>
          <p14:tracePt t="40282" x="5537200" y="2095500"/>
          <p14:tracePt t="40300" x="5473700" y="2108200"/>
          <p14:tracePt t="40303" x="5391150" y="2114550"/>
          <p14:tracePt t="40316" x="5346700" y="2114550"/>
          <p14:tracePt t="40335" x="5086350" y="2114550"/>
          <p14:tracePt t="40350" x="4978400" y="2114550"/>
          <p14:tracePt t="40366" x="4857750" y="2114550"/>
          <p14:tracePt t="40383" x="4737100" y="2108200"/>
          <p14:tracePt t="40398" x="4610100" y="2108200"/>
          <p14:tracePt t="40418" x="4495800" y="2108200"/>
          <p14:tracePt t="40434" x="4330700" y="2108200"/>
          <p14:tracePt t="40450" x="4171950" y="2108200"/>
          <p14:tracePt t="40467" x="4019550" y="2101850"/>
          <p14:tracePt t="40483" x="3867150" y="2095500"/>
          <p14:tracePt t="40501" x="3721100" y="2089150"/>
          <p14:tracePt t="40516" x="3575050" y="2089150"/>
          <p14:tracePt t="40535" x="3479800" y="2095500"/>
          <p14:tracePt t="40538" x="3435350" y="2095500"/>
          <p14:tracePt t="40549" x="3390900" y="2101850"/>
          <p14:tracePt t="40567" x="3257550" y="2120900"/>
          <p14:tracePt t="40583" x="3143250" y="2127250"/>
          <p14:tracePt t="40602" x="3016250" y="2139950"/>
          <p14:tracePt t="40617" x="2876550" y="2146300"/>
          <p14:tracePt t="40633" x="2749550" y="2152650"/>
          <p14:tracePt t="40651" x="2647950" y="2152650"/>
          <p14:tracePt t="40667" x="2559050" y="2152650"/>
          <p14:tracePt t="40684" x="2476500" y="2152650"/>
          <p14:tracePt t="40700" x="2425700" y="2152650"/>
          <p14:tracePt t="40717" x="2400300" y="2146300"/>
          <p14:tracePt t="40734" x="2393950" y="2146300"/>
          <p14:tracePt t="40878" x="2400300" y="2146300"/>
          <p14:tracePt t="40883" x="2406650" y="2139950"/>
          <p14:tracePt t="40901" x="2432050" y="2133600"/>
          <p14:tracePt t="40917" x="2457450" y="2133600"/>
          <p14:tracePt t="40934" x="2463800" y="2133600"/>
          <p14:tracePt t="40951" x="2470150" y="2133600"/>
          <p14:tracePt t="40967" x="2476500" y="2127250"/>
          <p14:tracePt t="40984" x="2482850" y="2127250"/>
          <p14:tracePt t="41000" x="2489200" y="2127250"/>
          <p14:tracePt t="41017" x="2495550" y="2127250"/>
          <p14:tracePt t="41033" x="2495550" y="2120900"/>
          <p14:tracePt t="41051" x="2501900" y="2120900"/>
          <p14:tracePt t="41067" x="2508250" y="2120900"/>
          <p14:tracePt t="41084" x="2520950" y="2114550"/>
          <p14:tracePt t="41101" x="2527300" y="2108200"/>
          <p14:tracePt t="41118" x="2533650" y="2108200"/>
          <p14:tracePt t="41151" x="2540000" y="2108200"/>
          <p14:tracePt t="41413" x="2540000" y="2101850"/>
          <p14:tracePt t="41529" x="2527300" y="2101850"/>
          <p14:tracePt t="41551" x="2482850" y="2101850"/>
          <p14:tracePt t="41570" x="2463800" y="2101850"/>
          <p14:tracePt t="41583" x="2425700" y="2101850"/>
          <p14:tracePt t="41601" x="2387600" y="2101850"/>
          <p14:tracePt t="41618" x="2355850" y="2101850"/>
          <p14:tracePt t="41635" x="2311400" y="2101850"/>
          <p14:tracePt t="41651" x="2254250" y="2101850"/>
          <p14:tracePt t="41668" x="2133600" y="2089150"/>
          <p14:tracePt t="41684" x="1968500" y="2076450"/>
          <p14:tracePt t="41689" x="1898650" y="2070100"/>
          <p14:tracePt t="41700" x="1828800" y="2063750"/>
          <p14:tracePt t="41703" x="1752600" y="2057400"/>
          <p14:tracePt t="41718" x="1695450" y="2051050"/>
          <p14:tracePt t="41735" x="1612900" y="2044700"/>
          <p14:tracePt t="41751" x="1574800" y="2044700"/>
          <p14:tracePt t="41767" x="1568450" y="2044700"/>
          <p14:tracePt t="41784" x="1568450" y="2051050"/>
          <p14:tracePt t="41801" x="1562100" y="2063750"/>
          <p14:tracePt t="41819" x="1562100" y="2076450"/>
          <p14:tracePt t="41834" x="1555750" y="2089150"/>
          <p14:tracePt t="41853" x="1555750" y="2095500"/>
          <p14:tracePt t="41901" x="1562100" y="2095500"/>
          <p14:tracePt t="41935" x="1568450" y="2095500"/>
          <p14:tracePt t="41953" x="1574800" y="2095500"/>
          <p14:tracePt t="41968" x="1581150" y="2095500"/>
          <p14:tracePt t="41985" x="1593850" y="2095500"/>
          <p14:tracePt t="42003" x="1600200" y="2101850"/>
          <p14:tracePt t="42018" x="1606550" y="2101850"/>
          <p14:tracePt t="42052" x="1612900" y="2108200"/>
          <p14:tracePt t="42089" x="1612900" y="2101850"/>
          <p14:tracePt t="42100" x="1612900" y="2095500"/>
          <p14:tracePt t="42119" x="1612900" y="2082800"/>
          <p14:tracePt t="42278" x="1619250" y="2082800"/>
          <p14:tracePt t="42287" x="1625600" y="2089150"/>
          <p14:tracePt t="42302" x="1644650" y="2101850"/>
          <p14:tracePt t="42319" x="1657350" y="2108200"/>
          <p14:tracePt t="42336" x="1670050" y="2108200"/>
          <p14:tracePt t="42352" x="1670050" y="2114550"/>
          <p14:tracePt t="42419" x="1676400" y="2114550"/>
          <p14:tracePt t="42470" x="1682750" y="2114550"/>
          <p14:tracePt t="42489" x="1689100" y="2114550"/>
          <p14:tracePt t="42513" x="1695450" y="2114550"/>
          <p14:tracePt t="42534" x="1701800" y="2120900"/>
          <p14:tracePt t="42550" x="1708150" y="2120900"/>
          <p14:tracePt t="42585" x="1714500" y="2127250"/>
          <p14:tracePt t="42888" x="1720850" y="2127250"/>
          <p14:tracePt t="42893" x="1720850" y="2133600"/>
          <p14:tracePt t="42903" x="1727200" y="2133600"/>
          <p14:tracePt t="42919" x="1733550" y="2139950"/>
          <p14:tracePt t="42953" x="1746250" y="2139950"/>
          <p14:tracePt t="42970" x="1758950" y="2146300"/>
          <p14:tracePt t="42986" x="1778000" y="2152650"/>
          <p14:tracePt t="43003" x="1809750" y="2159000"/>
          <p14:tracePt t="43008" x="1828800" y="2159000"/>
          <p14:tracePt t="43019" x="1847850" y="2159000"/>
          <p14:tracePt t="43035" x="1885950" y="2165350"/>
          <p14:tracePt t="43052" x="1917700" y="2165350"/>
          <p14:tracePt t="43055" x="1936750" y="2165350"/>
          <p14:tracePt t="43069" x="1974850" y="2165350"/>
          <p14:tracePt t="43085" x="1981200" y="2165350"/>
          <p14:tracePt t="43531" x="1987550" y="2165350"/>
          <p14:tracePt t="43670" x="1993900" y="2165350"/>
          <p14:tracePt t="43686" x="2000250" y="2165350"/>
          <p14:tracePt t="43703" x="2006600" y="2165350"/>
          <p14:tracePt t="43737" x="2000250" y="2178050"/>
          <p14:tracePt t="43753" x="2000250" y="2184400"/>
          <p14:tracePt t="43832" x="2012950" y="2184400"/>
          <p14:tracePt t="43852" x="2044700" y="2184400"/>
          <p14:tracePt t="43870" x="2120900" y="2190750"/>
          <p14:tracePt t="43886" x="2190750" y="2209800"/>
          <p14:tracePt t="43902" x="2222500" y="2222500"/>
          <p14:tracePt t="43920" x="2228850" y="2222500"/>
          <p14:tracePt t="43986" x="2235200" y="2222500"/>
          <p14:tracePt t="43994" x="2247900" y="2228850"/>
          <p14:tracePt t="44001" x="2254250" y="2228850"/>
          <p14:tracePt t="44020" x="2298700" y="2228850"/>
          <p14:tracePt t="44036" x="2330450" y="2228850"/>
          <p14:tracePt t="44041" x="2368550" y="2228850"/>
          <p14:tracePt t="44051" x="2381250" y="2228850"/>
          <p14:tracePt t="44068" x="2438400" y="2222500"/>
          <p14:tracePt t="44086" x="2476500" y="2216150"/>
          <p14:tracePt t="44104" x="2533650" y="2216150"/>
          <p14:tracePt t="44120" x="2571750" y="2209800"/>
          <p14:tracePt t="44136" x="2597150" y="2209800"/>
          <p14:tracePt t="44155" x="2635250" y="2209800"/>
          <p14:tracePt t="44170" x="2667000" y="2209800"/>
          <p14:tracePt t="44186" x="2686050" y="2209800"/>
          <p14:tracePt t="44204" x="2717800" y="2203450"/>
          <p14:tracePt t="44220" x="2768600" y="2190750"/>
          <p14:tracePt t="44236" x="2794000" y="2184400"/>
          <p14:tracePt t="44254" x="2825750" y="2178050"/>
          <p14:tracePt t="44259" x="2832100" y="2178050"/>
          <p14:tracePt t="44271" x="2844800" y="2171700"/>
          <p14:tracePt t="44287" x="2876550" y="2165350"/>
          <p14:tracePt t="44292" x="2889250" y="2159000"/>
          <p14:tracePt t="44302" x="2901950" y="2159000"/>
          <p14:tracePt t="44320" x="2940050" y="2146300"/>
          <p14:tracePt t="44337" x="2971800" y="2133600"/>
          <p14:tracePt t="44353" x="3067050" y="2133600"/>
          <p14:tracePt t="44356" x="3162300" y="2133600"/>
          <p14:tracePt t="44370" x="3238500" y="2139950"/>
          <p14:tracePt t="44375" x="3359150" y="2152650"/>
          <p14:tracePt t="44385" x="3492500" y="2171700"/>
          <p14:tracePt t="44404" x="3873500" y="2203450"/>
          <p14:tracePt t="44420" x="4140200" y="2216150"/>
          <p14:tracePt t="44436" x="4324350" y="2228850"/>
          <p14:tracePt t="44452" x="4438650" y="2235200"/>
          <p14:tracePt t="44469" x="4464050" y="2235200"/>
          <p14:tracePt t="44487" x="4470400" y="2235200"/>
          <p14:tracePt t="44502" x="4470400" y="2228850"/>
          <p14:tracePt t="44520" x="4483100" y="2222500"/>
          <p14:tracePt t="44537" x="4508500" y="2216150"/>
          <p14:tracePt t="44553" x="4546600" y="2216150"/>
          <p14:tracePt t="44571" x="4622800" y="2209800"/>
          <p14:tracePt t="44587" x="4660900" y="2209800"/>
          <p14:tracePt t="44604" x="4679950" y="2209800"/>
          <p14:tracePt t="44607" x="4686300" y="2209800"/>
          <p14:tracePt t="44620" x="4692650" y="2209800"/>
          <p14:tracePt t="44624" x="4699000" y="2209800"/>
          <p14:tracePt t="44637" x="4730750" y="2209800"/>
          <p14:tracePt t="44654" x="4768850" y="2216150"/>
          <p14:tracePt t="44670" x="4806950" y="2222500"/>
          <p14:tracePt t="44687" x="4870450" y="2222500"/>
          <p14:tracePt t="44703" x="4914900" y="2216150"/>
          <p14:tracePt t="44720" x="4940300" y="2197100"/>
          <p14:tracePt t="44737" x="4965700" y="2178050"/>
          <p14:tracePt t="44753" x="4997450" y="2152650"/>
          <p14:tracePt t="44770" x="5041900" y="2127250"/>
          <p14:tracePt t="44787" x="5092700" y="2101850"/>
          <p14:tracePt t="44804" x="5143500" y="2076450"/>
          <p14:tracePt t="44820" x="5181600" y="2051050"/>
          <p14:tracePt t="44823" x="5194300" y="2051050"/>
          <p14:tracePt t="44837" x="5207000" y="2038350"/>
          <p14:tracePt t="44856" x="5219700" y="2019300"/>
          <p14:tracePt t="44870" x="5232400" y="2012950"/>
          <p14:tracePt t="44889" x="5264150" y="1987550"/>
          <p14:tracePt t="44904" x="5276850" y="1981200"/>
          <p14:tracePt t="44921" x="5321300" y="1936750"/>
          <p14:tracePt t="44938" x="5334000" y="1917700"/>
          <p14:tracePt t="44956" x="5346700" y="1885950"/>
          <p14:tracePt t="44970" x="5359400" y="1866900"/>
          <p14:tracePt t="44987" x="5391150" y="1828800"/>
          <p14:tracePt t="45004" x="5435600" y="1797050"/>
          <p14:tracePt t="45020" x="5486400" y="1758950"/>
          <p14:tracePt t="45038" x="5543550" y="1695450"/>
          <p14:tracePt t="45041" x="5549900" y="1676400"/>
          <p14:tracePt t="45052" x="5556250" y="1663700"/>
          <p14:tracePt t="45070" x="5562600" y="1631950"/>
          <p14:tracePt t="45072" x="5568950" y="1612900"/>
          <p14:tracePt t="45087" x="5568950" y="1593850"/>
          <p14:tracePt t="45103" x="5568950" y="1581150"/>
          <p14:tracePt t="45120" x="5568950" y="1574800"/>
          <p14:tracePt t="45137" x="5600700" y="1549400"/>
          <p14:tracePt t="45154" x="5740400" y="1530350"/>
          <p14:tracePt t="45172" x="5905500" y="1498600"/>
          <p14:tracePt t="45188" x="6076950" y="1460500"/>
          <p14:tracePt t="45202" x="6235700" y="1441450"/>
          <p14:tracePt t="45225" x="6330950" y="1428750"/>
          <p14:tracePt t="45237" x="6350000" y="1435100"/>
          <p14:tracePt t="48363" x="6343650" y="1435100"/>
          <p14:tracePt t="48370" x="6337300" y="1435100"/>
          <p14:tracePt t="48374" x="6318250" y="1441450"/>
          <p14:tracePt t="48391" x="6235700" y="1447800"/>
          <p14:tracePt t="48408" x="6140450" y="1460500"/>
          <p14:tracePt t="48425" x="6070600" y="1460500"/>
          <p14:tracePt t="48440" x="6032500" y="1460500"/>
          <p14:tracePt t="48444" x="6007100" y="1460500"/>
          <p14:tracePt t="48457" x="5937250" y="1460500"/>
          <p14:tracePt t="48474" x="5880100" y="1460500"/>
          <p14:tracePt t="48490" x="5810250" y="1460500"/>
          <p14:tracePt t="48507" x="5708650" y="1428750"/>
          <p14:tracePt t="48523" x="5607050" y="1371600"/>
          <p14:tracePt t="48540" x="5454650" y="1308100"/>
          <p14:tracePt t="48557" x="5276850" y="1263650"/>
          <p14:tracePt t="48573" x="5092700" y="1231900"/>
          <p14:tracePt t="48591" x="4940300" y="1212850"/>
          <p14:tracePt t="48607" x="4813300" y="1174750"/>
          <p14:tracePt t="48623" x="4711700" y="1130300"/>
          <p14:tracePt t="48626" x="4667250" y="1111250"/>
          <p14:tracePt t="48640" x="4603750" y="1079500"/>
          <p14:tracePt t="48657" x="4419600" y="1003300"/>
          <p14:tracePt t="48674" x="4267200" y="965200"/>
          <p14:tracePt t="48690" x="4095750" y="939800"/>
          <p14:tracePt t="48707" x="3930650" y="901700"/>
          <p14:tracePt t="48723" x="3765550" y="882650"/>
          <p14:tracePt t="48741" x="3606800" y="869950"/>
          <p14:tracePt t="48757" x="3479800" y="863600"/>
          <p14:tracePt t="48773" x="3371850" y="850900"/>
          <p14:tracePt t="48790" x="3289300" y="838200"/>
          <p14:tracePt t="48806" x="3225800" y="812800"/>
          <p14:tracePt t="48823" x="3155950" y="793750"/>
          <p14:tracePt t="48840" x="3092450" y="781050"/>
          <p14:tracePt t="48857" x="3016250" y="774700"/>
          <p14:tracePt t="48874" x="2927350" y="762000"/>
          <p14:tracePt t="48891" x="2825750" y="755650"/>
          <p14:tracePt t="48893" x="2781300" y="755650"/>
          <p14:tracePt t="48907" x="2705100" y="755650"/>
          <p14:tracePt t="48924" x="2654300" y="755650"/>
          <p14:tracePt t="48940" x="2635250" y="762000"/>
          <p14:tracePt t="48957" x="2622550" y="768350"/>
          <p14:tracePt t="48974" x="2603500" y="781050"/>
          <p14:tracePt t="48990" x="2597150" y="787400"/>
          <p14:tracePt t="49050" x="2603500" y="787400"/>
          <p14:tracePt t="49058" x="2609850" y="787400"/>
          <p14:tracePt t="49074" x="2628900" y="787400"/>
          <p14:tracePt t="49091" x="2641600" y="793750"/>
          <p14:tracePt t="49108" x="2654300" y="812800"/>
          <p14:tracePt t="49124" x="2667000" y="850900"/>
          <p14:tracePt t="49139" x="2673350" y="876300"/>
          <p14:tracePt t="49158" x="2673350" y="914400"/>
          <p14:tracePt t="49174" x="2673350" y="927100"/>
          <p14:tracePt t="49193" x="2673350" y="952500"/>
          <p14:tracePt t="49207" x="2673350" y="958850"/>
          <p14:tracePt t="49224" x="2673350" y="977900"/>
          <p14:tracePt t="49245" x="2673350" y="996950"/>
          <p14:tracePt t="49259" x="2679700" y="1009650"/>
          <p14:tracePt t="49274" x="2686050" y="1028700"/>
          <p14:tracePt t="49292" x="2686050" y="1035050"/>
          <p14:tracePt t="49308" x="2692400" y="1047750"/>
          <p14:tracePt t="49325" x="2692400" y="1073150"/>
          <p14:tracePt t="49343" x="2698750" y="1098550"/>
          <p14:tracePt t="49356" x="2705100" y="1123950"/>
          <p14:tracePt t="49375" x="2711450" y="1155700"/>
          <p14:tracePt t="49390" x="2717800" y="1168400"/>
          <p14:tracePt t="49406" x="2730500" y="1181100"/>
          <p14:tracePt t="49424" x="2743200" y="1181100"/>
          <p14:tracePt t="49440" x="2768600" y="1187450"/>
          <p14:tracePt t="49457" x="2800350" y="1187450"/>
          <p14:tracePt t="49474" x="2832100" y="1181100"/>
          <p14:tracePt t="49478" x="2851150" y="1181100"/>
          <p14:tracePt t="49490" x="2863850" y="1181100"/>
          <p14:tracePt t="49509" x="2895600" y="1168400"/>
          <p14:tracePt t="49525" x="2914650" y="1162050"/>
          <p14:tracePt t="49541" x="2921000" y="1155700"/>
          <p14:tracePt t="49558" x="2927350" y="1155700"/>
          <p14:tracePt t="49592" x="2933700" y="1155700"/>
          <p14:tracePt t="49607" x="2940050" y="1155700"/>
          <p14:tracePt t="49624" x="2959100" y="1149350"/>
          <p14:tracePt t="49641" x="2971800" y="1136650"/>
          <p14:tracePt t="49657" x="2978150" y="1123950"/>
          <p14:tracePt t="49673" x="2984500" y="1111250"/>
          <p14:tracePt t="49690" x="2984500" y="1098550"/>
          <p14:tracePt t="49707" x="2990850" y="1079500"/>
          <p14:tracePt t="49723" x="2990850" y="1073150"/>
          <p14:tracePt t="49741" x="2997200" y="1047750"/>
          <p14:tracePt t="49758" x="2997200" y="1028700"/>
          <p14:tracePt t="49774" x="2997200" y="1003300"/>
          <p14:tracePt t="49792" x="2990850" y="990600"/>
          <p14:tracePt t="49808" x="2990850" y="984250"/>
          <p14:tracePt t="49824" x="2984500" y="971550"/>
          <p14:tracePt t="49841" x="2971800" y="952500"/>
          <p14:tracePt t="49857" x="2952750" y="927100"/>
          <p14:tracePt t="49874" x="2933700" y="901700"/>
          <p14:tracePt t="49891" x="2927350" y="895350"/>
          <p14:tracePt t="49908" x="2914650" y="882650"/>
          <p14:tracePt t="49924" x="2908300" y="876300"/>
          <p14:tracePt t="49927" x="2908300" y="869950"/>
          <p14:tracePt t="49961" x="2901950" y="869950"/>
          <p14:tracePt t="49975" x="2889250" y="863600"/>
          <p14:tracePt t="49992" x="2863850" y="857250"/>
          <p14:tracePt t="50006" x="2838450" y="844550"/>
          <p14:tracePt t="50025" x="2832100" y="838200"/>
          <p14:tracePt t="50041" x="2813050" y="831850"/>
          <p14:tracePt t="50058" x="2794000" y="825500"/>
          <p14:tracePt t="50075" x="2787650" y="819150"/>
          <p14:tracePt t="50091" x="2774950" y="812800"/>
          <p14:tracePt t="50108" x="2768600" y="806450"/>
          <p14:tracePt t="50125" x="2762250" y="806450"/>
          <p14:tracePt t="50142" x="2736850" y="806450"/>
          <p14:tracePt t="50158" x="2717800" y="806450"/>
          <p14:tracePt t="50161" x="2698750" y="806450"/>
          <p14:tracePt t="50175" x="2686050" y="806450"/>
          <p14:tracePt t="50192" x="2660650" y="812800"/>
          <p14:tracePt t="50208" x="2647950" y="812800"/>
          <p14:tracePt t="50225" x="2628900" y="812800"/>
          <p14:tracePt t="50241" x="2622550" y="812800"/>
          <p14:tracePt t="50258" x="2616200" y="812800"/>
          <p14:tracePt t="50291" x="2597150" y="825500"/>
          <p14:tracePt t="50308" x="2552700" y="844550"/>
          <p14:tracePt t="50325" x="2508250" y="863600"/>
          <p14:tracePt t="50340" x="2470150" y="869950"/>
          <p14:tracePt t="50358" x="2444750" y="876300"/>
          <p14:tracePt t="50375" x="2425700" y="882650"/>
          <p14:tracePt t="50392" x="2419350" y="889000"/>
          <p14:tracePt t="50409" x="2419350" y="901700"/>
          <p14:tracePt t="50425" x="2438400" y="920750"/>
          <p14:tracePt t="50442" x="2463800" y="939800"/>
          <p14:tracePt t="50458" x="2476500" y="952500"/>
          <p14:tracePt t="50475" x="2495550" y="977900"/>
          <p14:tracePt t="50492" x="2501900" y="996950"/>
          <p14:tracePt t="50508" x="2508250" y="1009650"/>
          <p14:tracePt t="50525" x="2514600" y="1028700"/>
          <p14:tracePt t="50542" x="2520950" y="1035050"/>
          <p14:tracePt t="50558" x="2533650" y="1047750"/>
          <p14:tracePt t="50575" x="2546350" y="1060450"/>
          <p14:tracePt t="50592" x="2565400" y="1073150"/>
          <p14:tracePt t="50609" x="2590800" y="1085850"/>
          <p14:tracePt t="50625" x="2622550" y="1092200"/>
          <p14:tracePt t="50629" x="2635250" y="1098550"/>
          <p14:tracePt t="50642" x="2647950" y="1098550"/>
          <p14:tracePt t="50645" x="2667000" y="1098550"/>
          <p14:tracePt t="50658" x="2679700" y="1104900"/>
          <p14:tracePt t="50676" x="2705100" y="1104900"/>
          <p14:tracePt t="50692" x="2730500" y="1098550"/>
          <p14:tracePt t="50708" x="2749550" y="1098550"/>
          <p14:tracePt t="50725" x="2774950" y="1092200"/>
          <p14:tracePt t="50743" x="2800350" y="1092200"/>
          <p14:tracePt t="50758" x="2825750" y="1085850"/>
          <p14:tracePt t="50775" x="2851150" y="1085850"/>
          <p14:tracePt t="50792" x="2863850" y="1085850"/>
          <p14:tracePt t="50809" x="2870200" y="1085850"/>
          <p14:tracePt t="50875" x="2870200" y="1092200"/>
          <p14:tracePt t="50892" x="2870200" y="1098550"/>
          <p14:tracePt t="50977" x="2870200" y="1104900"/>
          <p14:tracePt t="51029" x="2876550" y="1104900"/>
          <p14:tracePt t="51035" x="2882900" y="1104900"/>
          <p14:tracePt t="51044" x="2895600" y="1104900"/>
          <p14:tracePt t="51076" x="2927350" y="1104900"/>
          <p14:tracePt t="51092" x="2940050" y="1098550"/>
          <p14:tracePt t="51109" x="2946400" y="1092200"/>
          <p14:tracePt t="51125" x="2959100" y="1079500"/>
          <p14:tracePt t="51141" x="2965450" y="1060450"/>
          <p14:tracePt t="51159" x="2965450" y="1041400"/>
          <p14:tracePt t="51176" x="2965450" y="1028700"/>
          <p14:tracePt t="51191" x="2959100" y="1003300"/>
          <p14:tracePt t="51208" x="2946400" y="977900"/>
          <p14:tracePt t="51226" x="2940050" y="971550"/>
          <p14:tracePt t="51243" x="2927350" y="946150"/>
          <p14:tracePt t="51259" x="2921000" y="939800"/>
          <p14:tracePt t="51277" x="2901950" y="933450"/>
          <p14:tracePt t="51294" x="2857500" y="914400"/>
          <p14:tracePt t="51309" x="2844800" y="908050"/>
          <p14:tracePt t="51327" x="2794000" y="889000"/>
          <p14:tracePt t="51343" x="2749550" y="869950"/>
          <p14:tracePt t="51359" x="2724150" y="857250"/>
          <p14:tracePt t="51374" x="2698750" y="850900"/>
          <p14:tracePt t="51392" x="2679700" y="844550"/>
          <p14:tracePt t="51408" x="2667000" y="838200"/>
          <p14:tracePt t="51426" x="2654300" y="831850"/>
          <p14:tracePt t="51442" x="2622550" y="825500"/>
          <p14:tracePt t="51448" x="2609850" y="819150"/>
          <p14:tracePt t="51458" x="2597150" y="819150"/>
          <p14:tracePt t="51460" x="2590800" y="819150"/>
          <p14:tracePt t="51474" x="2578100" y="812800"/>
          <p14:tracePt t="51493" x="2540000" y="812800"/>
          <p14:tracePt t="51510" x="2501900" y="812800"/>
          <p14:tracePt t="51526" x="2470150" y="812800"/>
          <p14:tracePt t="51543" x="2438400" y="812800"/>
          <p14:tracePt t="51560" x="2400300" y="825500"/>
          <p14:tracePt t="51576" x="2368550" y="850900"/>
          <p14:tracePt t="51593" x="2336800" y="876300"/>
          <p14:tracePt t="51609" x="2317750" y="895350"/>
          <p14:tracePt t="51626" x="2298700" y="914400"/>
          <p14:tracePt t="51643" x="2292350" y="933450"/>
          <p14:tracePt t="51658" x="2292350" y="952500"/>
          <p14:tracePt t="51676" x="2292350" y="977900"/>
          <p14:tracePt t="51693" x="2292350" y="1003300"/>
          <p14:tracePt t="51710" x="2311400" y="1041400"/>
          <p14:tracePt t="51713" x="2324100" y="1060450"/>
          <p14:tracePt t="51726" x="2343150" y="1085850"/>
          <p14:tracePt t="51744" x="2419350" y="1155700"/>
          <p14:tracePt t="51760" x="2495550" y="1200150"/>
          <p14:tracePt t="51776" x="2578100" y="1250950"/>
          <p14:tracePt t="51793" x="2660650" y="1289050"/>
          <p14:tracePt t="51809" x="2749550" y="1314450"/>
          <p14:tracePt t="51826" x="2819400" y="1320800"/>
          <p14:tracePt t="51842" x="2882900" y="1320800"/>
          <p14:tracePt t="51859" x="2933700" y="1308100"/>
          <p14:tracePt t="51876" x="2952750" y="1295400"/>
          <p14:tracePt t="51893" x="2997200" y="1270000"/>
          <p14:tracePt t="51913" x="3035300" y="1231900"/>
          <p14:tracePt t="51926" x="3048000" y="1219200"/>
          <p14:tracePt t="51943" x="3067050" y="1193800"/>
          <p14:tracePt t="51960" x="3079750" y="1168400"/>
          <p14:tracePt t="51976" x="3086100" y="1143000"/>
          <p14:tracePt t="51993" x="3098800" y="1104900"/>
          <p14:tracePt t="52011" x="3098800" y="1085850"/>
          <p14:tracePt t="52026" x="3092450" y="1028700"/>
          <p14:tracePt t="52043" x="3086100" y="971550"/>
          <p14:tracePt t="52059" x="3067050" y="933450"/>
          <p14:tracePt t="52077" x="3060700" y="882650"/>
          <p14:tracePt t="52093" x="3098800" y="844550"/>
          <p14:tracePt t="52109" x="3136900" y="819150"/>
          <p14:tracePt t="52126" x="3162300" y="812800"/>
          <p14:tracePt t="52144" x="3187700" y="812800"/>
          <p14:tracePt t="52160" x="3206750" y="812800"/>
          <p14:tracePt t="52177" x="3225800" y="806450"/>
          <p14:tracePt t="52194" x="3238500" y="800100"/>
          <p14:tracePt t="52243" x="3213100" y="800100"/>
          <p14:tracePt t="52260" x="3136900" y="800100"/>
          <p14:tracePt t="52277" x="3041650" y="787400"/>
          <p14:tracePt t="52293" x="2965450" y="774700"/>
          <p14:tracePt t="52310" x="2901950" y="762000"/>
          <p14:tracePt t="52326" x="2857500" y="762000"/>
          <p14:tracePt t="52343" x="2819400" y="755650"/>
          <p14:tracePt t="52360" x="2774950" y="755650"/>
          <p14:tracePt t="52377" x="2736850" y="755650"/>
          <p14:tracePt t="52394" x="2667000" y="736600"/>
          <p14:tracePt t="52410" x="2616200" y="730250"/>
          <p14:tracePt t="52413" x="2584450" y="717550"/>
          <p14:tracePt t="52427" x="2565400" y="717550"/>
          <p14:tracePt t="52443" x="2501900" y="711200"/>
          <p14:tracePt t="52460" x="2463800" y="711200"/>
          <p14:tracePt t="52477" x="2432050" y="723900"/>
          <p14:tracePt t="52493" x="2419350" y="742950"/>
          <p14:tracePt t="52510" x="2400300" y="768350"/>
          <p14:tracePt t="52526" x="2381250" y="812800"/>
          <p14:tracePt t="52544" x="2368550" y="863600"/>
          <p14:tracePt t="52561" x="2368550" y="920750"/>
          <p14:tracePt t="52576" x="2393950" y="971550"/>
          <p14:tracePt t="52594" x="2463800" y="1054100"/>
          <p14:tracePt t="52610" x="2565400" y="1130300"/>
          <p14:tracePt t="52627" x="2679700" y="1193800"/>
          <p14:tracePt t="52643" x="2813050" y="1231900"/>
          <p14:tracePt t="52660" x="2997200" y="1244600"/>
          <p14:tracePt t="52664" x="3041650" y="1244600"/>
          <p14:tracePt t="52675" x="3124200" y="1244600"/>
          <p14:tracePt t="52677" x="3187700" y="1238250"/>
          <p14:tracePt t="52694" x="3276600" y="1212850"/>
          <p14:tracePt t="52712" x="3333750" y="1187450"/>
          <p14:tracePt t="52727" x="3352800" y="1168400"/>
          <p14:tracePt t="52731" x="3365500" y="1149350"/>
          <p14:tracePt t="52742" x="3384550" y="1123950"/>
          <p14:tracePt t="52760" x="3397250" y="1079500"/>
          <p14:tracePt t="52777" x="3403600" y="1047750"/>
          <p14:tracePt t="52793" x="3403600" y="1016000"/>
          <p14:tracePt t="52810" x="3403600" y="984250"/>
          <p14:tracePt t="52827" x="3403600" y="971550"/>
          <p14:tracePt t="52844" x="3397250" y="965200"/>
          <p14:tracePt t="52861" x="3390900" y="958850"/>
          <p14:tracePt t="52878" x="3359150" y="946150"/>
          <p14:tracePt t="52881" x="3346450" y="939800"/>
          <p14:tracePt t="52894" x="3308350" y="933450"/>
          <p14:tracePt t="52910" x="3244850" y="908050"/>
          <p14:tracePt t="52927" x="3149600" y="882650"/>
          <p14:tracePt t="52944" x="3086100" y="863600"/>
          <p14:tracePt t="52960" x="3028950" y="857250"/>
          <p14:tracePt t="52977" x="2990850" y="857250"/>
          <p14:tracePt t="52994" x="2921000" y="857250"/>
          <p14:tracePt t="53010" x="2844800" y="869950"/>
          <p14:tracePt t="53026" x="2768600" y="895350"/>
          <p14:tracePt t="53044" x="2711450" y="920750"/>
          <p14:tracePt t="53060" x="2686050" y="939800"/>
          <p14:tracePt t="53076" x="2686050" y="971550"/>
          <p14:tracePt t="53094" x="2698750" y="1022350"/>
          <p14:tracePt t="53112" x="2743200" y="1079500"/>
          <p14:tracePt t="53128" x="2806700" y="1143000"/>
          <p14:tracePt t="53145" x="2908300" y="1212850"/>
          <p14:tracePt t="53161" x="3105150" y="1289050"/>
          <p14:tracePt t="53179" x="3276600" y="1308100"/>
          <p14:tracePt t="53193" x="3378200" y="1301750"/>
          <p14:tracePt t="53211" x="3473450" y="1263650"/>
          <p14:tracePt t="53228" x="3524250" y="1206500"/>
          <p14:tracePt t="53244" x="3549650" y="1143000"/>
          <p14:tracePt t="53259" x="3556000" y="1098550"/>
          <p14:tracePt t="53279" x="3562350" y="1041400"/>
          <p14:tracePt t="53295" x="3581400" y="996950"/>
          <p14:tracePt t="53309" x="3587750" y="977900"/>
          <p14:tracePt t="53326" x="3594100" y="958850"/>
          <p14:tracePt t="53344" x="3594100" y="933450"/>
          <p14:tracePt t="53361" x="3575050" y="914400"/>
          <p14:tracePt t="53378" x="3536950" y="882650"/>
          <p14:tracePt t="53394" x="3486150" y="857250"/>
          <p14:tracePt t="53411" x="3422650" y="825500"/>
          <p14:tracePt t="53428" x="3359150" y="806450"/>
          <p14:tracePt t="53444" x="3302000" y="800100"/>
          <p14:tracePt t="53459" x="3244850" y="793750"/>
          <p14:tracePt t="53477" x="3181350" y="793750"/>
          <p14:tracePt t="53494" x="3105150" y="793750"/>
          <p14:tracePt t="53511" x="3022600" y="800100"/>
          <p14:tracePt t="53527" x="2940050" y="825500"/>
          <p14:tracePt t="53544" x="2863850" y="857250"/>
          <p14:tracePt t="53548" x="2819400" y="882650"/>
          <p14:tracePt t="53561" x="2806700" y="901700"/>
          <p14:tracePt t="53565" x="2787650" y="933450"/>
          <p14:tracePt t="53576" x="2781300" y="952500"/>
          <p14:tracePt t="53579" x="2774950" y="990600"/>
          <p14:tracePt t="53594" x="2774950" y="1009650"/>
          <p14:tracePt t="53611" x="2813050" y="1085850"/>
          <p14:tracePt t="53628" x="2876550" y="1162050"/>
          <p14:tracePt t="53645" x="2940050" y="1225550"/>
          <p14:tracePt t="53648" x="2984500" y="1263650"/>
          <p14:tracePt t="53662" x="3054350" y="1301750"/>
          <p14:tracePt t="53679" x="3117850" y="1320800"/>
          <p14:tracePt t="53694" x="3168650" y="1327150"/>
          <p14:tracePt t="53711" x="3194050" y="1327150"/>
          <p14:tracePt t="53727" x="3200400" y="1327150"/>
          <p14:tracePt t="53862" x="3194050" y="1327150"/>
          <p14:tracePt t="53870" x="3194050" y="1320800"/>
          <p14:tracePt t="53876" x="3187700" y="1320800"/>
          <p14:tracePt t="53895" x="3187700" y="1314450"/>
          <p14:tracePt t="54278" x="3181350" y="1314450"/>
          <p14:tracePt t="54286" x="3175000" y="1314450"/>
          <p14:tracePt t="54294" x="3175000" y="1320800"/>
          <p14:tracePt t="54310" x="3168650" y="1320800"/>
          <p14:tracePt t="54327" x="3162300" y="1327150"/>
          <p14:tracePt t="54344" x="3149600" y="1327150"/>
          <p14:tracePt t="54360" x="3136900" y="1327150"/>
          <p14:tracePt t="54377" x="3130550" y="1320800"/>
          <p14:tracePt t="54411" x="3124200" y="1320800"/>
          <p14:tracePt t="54427" x="3124200" y="1314450"/>
          <p14:tracePt t="54429" x="3117850" y="1314450"/>
          <p14:tracePt t="54462" x="3111500" y="1314450"/>
          <p14:tracePt t="54495" x="3105150" y="1308100"/>
          <p14:tracePt t="54512" x="3098800" y="1301750"/>
          <p14:tracePt t="54528" x="3098800" y="1289050"/>
          <p14:tracePt t="54545" x="3098800" y="1270000"/>
          <p14:tracePt t="54562" x="3098800" y="1257300"/>
          <p14:tracePt t="54578" x="3098800" y="1244600"/>
          <p14:tracePt t="54595" x="3105150" y="1238250"/>
          <p14:tracePt t="54612" x="3111500" y="1231900"/>
          <p14:tracePt t="54628" x="3117850" y="1231900"/>
          <p14:tracePt t="54662" x="3124200" y="1231900"/>
          <p14:tracePt t="54695" x="3124200" y="1225550"/>
          <p14:tracePt t="54753" x="3124200" y="1219200"/>
          <p14:tracePt t="54830" x="3117850" y="1219200"/>
          <p14:tracePt t="54838" x="3111500" y="1219200"/>
          <p14:tracePt t="54846" x="3105150" y="1219200"/>
          <p14:tracePt t="54863" x="3098800" y="1212850"/>
          <p14:tracePt t="55105" x="3098800" y="1219200"/>
          <p14:tracePt t="55116" x="3098800" y="1225550"/>
          <p14:tracePt t="55129" x="3098800" y="1231900"/>
          <p14:tracePt t="55328" x="3098800" y="1238250"/>
          <p14:tracePt t="55367" x="3098800" y="1244600"/>
          <p14:tracePt t="60227" x="3105150" y="1250950"/>
          <p14:tracePt t="60235" x="3117850" y="1250950"/>
          <p14:tracePt t="60250" x="3175000" y="1263650"/>
          <p14:tracePt t="60267" x="3225800" y="1263650"/>
          <p14:tracePt t="60283" x="3270250" y="1250950"/>
          <p14:tracePt t="60300" x="3308350" y="1238250"/>
          <p14:tracePt t="60317" x="3327400" y="1219200"/>
          <p14:tracePt t="60334" x="3327400" y="1206500"/>
          <p14:tracePt t="60350" x="3327400" y="1174750"/>
          <p14:tracePt t="60367" x="3327400" y="1143000"/>
          <p14:tracePt t="60384" x="3308350" y="1092200"/>
          <p14:tracePt t="60400" x="3289300" y="1035050"/>
          <p14:tracePt t="60404" x="3282950" y="1016000"/>
          <p14:tracePt t="60415" x="3270250" y="990600"/>
          <p14:tracePt t="60434" x="3232150" y="952500"/>
          <p14:tracePt t="60450" x="3200400" y="939800"/>
          <p14:tracePt t="60467" x="3175000" y="933450"/>
          <p14:tracePt t="60483" x="3155950" y="920750"/>
          <p14:tracePt t="60500" x="3130550" y="920750"/>
          <p14:tracePt t="60517" x="3111500" y="914400"/>
          <p14:tracePt t="60567" x="3105150" y="914400"/>
          <p14:tracePt t="60583" x="3092450" y="927100"/>
          <p14:tracePt t="60601" x="3079750" y="952500"/>
          <p14:tracePt t="60603" x="3067050" y="965200"/>
          <p14:tracePt t="60617" x="3054350" y="990600"/>
          <p14:tracePt t="60633" x="3048000" y="996950"/>
          <p14:tracePt t="60650" x="3048000" y="1003300"/>
          <p14:tracePt t="60667" x="3041650" y="1003300"/>
          <p14:tracePt t="60728" x="3048000" y="1003300"/>
          <p14:tracePt t="60738" x="3054350" y="1009650"/>
          <p14:tracePt t="60749" x="3067050" y="1009650"/>
          <p14:tracePt t="60767" x="3105150" y="1028700"/>
          <p14:tracePt t="60784" x="3130550" y="1047750"/>
          <p14:tracePt t="60799" x="3149600" y="1060450"/>
          <p14:tracePt t="60817" x="3175000" y="1079500"/>
          <p14:tracePt t="60833" x="3187700" y="1079500"/>
          <p14:tracePt t="60850" x="3200400" y="1079500"/>
          <p14:tracePt t="60866" x="3213100" y="1079500"/>
          <p14:tracePt t="60883" x="3219450" y="1079500"/>
          <p14:tracePt t="60900" x="3225800" y="1079500"/>
          <p14:tracePt t="60917" x="3219450" y="1079500"/>
          <p14:tracePt t="60935" x="3206750" y="1073150"/>
          <p14:tracePt t="60949" x="3187700" y="1060450"/>
          <p14:tracePt t="60967" x="3155950" y="1041400"/>
          <p14:tracePt t="60984" x="3136900" y="1028700"/>
          <p14:tracePt t="61001" x="3124200" y="1022350"/>
          <p14:tracePt t="61017" x="3117850" y="1022350"/>
          <p14:tracePt t="61064" x="3117850" y="1016000"/>
          <p14:tracePt t="61073" x="3111500" y="1016000"/>
          <p14:tracePt t="61100" x="3105150" y="1009650"/>
          <p14:tracePt t="61229" x="3117850" y="1009650"/>
          <p14:tracePt t="61237" x="3124200" y="1009650"/>
          <p14:tracePt t="61253" x="3149600" y="1003300"/>
          <p14:tracePt t="61269" x="3168650" y="996950"/>
          <p14:tracePt t="61284" x="3187700" y="990600"/>
          <p14:tracePt t="61300" x="3213100" y="984250"/>
          <p14:tracePt t="61318" x="3244850" y="977900"/>
          <p14:tracePt t="61333" x="3308350" y="977900"/>
          <p14:tracePt t="61351" x="3409950" y="977900"/>
          <p14:tracePt t="61368" x="3479800" y="977900"/>
          <p14:tracePt t="61384" x="3543300" y="971550"/>
          <p14:tracePt t="61401" x="3562350" y="965200"/>
          <p14:tracePt t="61418" x="3575050" y="965200"/>
          <p14:tracePt t="61434" x="3587750" y="965200"/>
          <p14:tracePt t="61437" x="3594100" y="958850"/>
          <p14:tracePt t="61453" x="3676650" y="939800"/>
          <p14:tracePt t="61468" x="3727450" y="933450"/>
          <p14:tracePt t="61484" x="3943350" y="908050"/>
          <p14:tracePt t="61501" x="4210050" y="889000"/>
          <p14:tracePt t="61517" x="4629150" y="889000"/>
          <p14:tracePt t="61536" x="4864100" y="901700"/>
          <p14:tracePt t="61551" x="5054600" y="889000"/>
          <p14:tracePt t="61567" x="5149850" y="844550"/>
          <p14:tracePt t="61584" x="5251450" y="749300"/>
          <p14:tracePt t="61600" x="5340350" y="666750"/>
          <p14:tracePt t="61618" x="5403850" y="596900"/>
          <p14:tracePt t="61634" x="5454650" y="539750"/>
          <p14:tracePt t="61651" x="5461000" y="527050"/>
          <p14:tracePt t="61668" x="5461000" y="520700"/>
          <p14:tracePt t="61685" x="5461000" y="508000"/>
          <p14:tracePt t="61689" x="5473700" y="495300"/>
          <p14:tracePt t="61700" x="5486400" y="495300"/>
          <p14:tracePt t="61703" x="5499100" y="495300"/>
          <p14:tracePt t="61716" x="5511800" y="501650"/>
          <p14:tracePt t="61733" x="5549900" y="539750"/>
          <p14:tracePt t="61750" x="5619750" y="603250"/>
          <p14:tracePt t="61768" x="5734050" y="685800"/>
          <p14:tracePt t="61784" x="5803900" y="736600"/>
          <p14:tracePt t="61801" x="5873750" y="787400"/>
          <p14:tracePt t="61818" x="5949950" y="831850"/>
          <p14:tracePt t="61834" x="6115050" y="908050"/>
          <p14:tracePt t="61851" x="6343650" y="971550"/>
          <p14:tracePt t="61868" x="6584950" y="1016000"/>
          <p14:tracePt t="61885" x="6845300" y="1022350"/>
          <p14:tracePt t="61889" x="7010400" y="1022350"/>
          <p14:tracePt t="61901" x="7124700" y="1016000"/>
          <p14:tracePt t="61918" x="7346950" y="1016000"/>
          <p14:tracePt t="61920" x="7505700" y="1022350"/>
          <p14:tracePt t="61935" x="7600950" y="1022350"/>
          <p14:tracePt t="61939" x="7689850" y="1022350"/>
          <p14:tracePt t="61951" x="7899400" y="1016000"/>
          <p14:tracePt t="61968" x="8153400" y="990600"/>
          <p14:tracePt t="61985" x="8413750" y="946150"/>
          <p14:tracePt t="62002" x="8623300" y="901700"/>
          <p14:tracePt t="62018" x="8801100" y="869950"/>
          <p14:tracePt t="62035" x="8896350" y="857250"/>
          <p14:tracePt t="62051" x="8940800" y="850900"/>
          <p14:tracePt t="62067" x="8972550" y="850900"/>
          <p14:tracePt t="62084" x="9004300" y="863600"/>
          <p14:tracePt t="62100" x="9048750" y="901700"/>
          <p14:tracePt t="62118" x="9118600" y="952500"/>
          <p14:tracePt t="62134" x="9188450" y="996950"/>
          <p14:tracePt t="62151" x="9251950" y="1022350"/>
          <p14:tracePt t="62168" x="9296400" y="1028700"/>
          <p14:tracePt t="62185" x="9347200" y="1035050"/>
          <p14:tracePt t="62202" x="9366250" y="1041400"/>
          <p14:tracePt t="62219" x="9378950" y="1054100"/>
          <p14:tracePt t="62235" x="9385300" y="1073150"/>
          <p14:tracePt t="62251" x="9391650" y="1104900"/>
          <p14:tracePt t="62268" x="9410700" y="1155700"/>
          <p14:tracePt t="62285" x="9417050" y="1212850"/>
          <p14:tracePt t="62301" x="9417050" y="1257300"/>
          <p14:tracePt t="62318" x="9417050" y="1289050"/>
          <p14:tracePt t="62335" x="9410700" y="1314450"/>
          <p14:tracePt t="62351" x="9385300" y="1320800"/>
          <p14:tracePt t="62368" x="9353550" y="1333500"/>
          <p14:tracePt t="62385" x="9302750" y="1333500"/>
          <p14:tracePt t="62402" x="9232900" y="1333500"/>
          <p14:tracePt t="62405" x="9175750" y="1339850"/>
          <p14:tracePt t="62418" x="9131300" y="1339850"/>
          <p14:tracePt t="62421" x="9086850" y="1339850"/>
          <p14:tracePt t="62435" x="8985250" y="1346200"/>
          <p14:tracePt t="62452" x="8915400" y="1358900"/>
          <p14:tracePt t="62469" x="8826500" y="1397000"/>
          <p14:tracePt t="62485" x="8750300" y="1428750"/>
          <p14:tracePt t="62501" x="8661400" y="1447800"/>
          <p14:tracePt t="62518" x="8655050" y="1447800"/>
          <p14:tracePt t="62552" x="8629650" y="1454150"/>
          <p14:tracePt t="62885" x="8623300" y="1454150"/>
          <p14:tracePt t="62893" x="8623300" y="1447800"/>
          <p14:tracePt t="62903" x="8623300" y="1441450"/>
          <p14:tracePt t="62919" x="8623300" y="1435100"/>
          <p14:tracePt t="62936" x="8616950" y="1435100"/>
          <p14:tracePt t="63022" x="8604250" y="1428750"/>
          <p14:tracePt t="63029" x="8585200" y="1409700"/>
          <p14:tracePt t="63035" x="8566150" y="1390650"/>
          <p14:tracePt t="63053" x="8534400" y="1358900"/>
          <p14:tracePt t="63070" x="8528050" y="1333500"/>
          <p14:tracePt t="63086" x="8521700" y="1308100"/>
          <p14:tracePt t="63102" x="8515350" y="1282700"/>
          <p14:tracePt t="63119" x="8509000" y="1244600"/>
          <p14:tracePt t="63138" x="8489950" y="1200150"/>
          <p14:tracePt t="63152" x="8470900" y="1155700"/>
          <p14:tracePt t="63170" x="8470900" y="1111250"/>
          <p14:tracePt t="63184" x="8470900" y="1060450"/>
          <p14:tracePt t="63201" x="8470900" y="1028700"/>
          <p14:tracePt t="63219" x="8470900" y="1003300"/>
          <p14:tracePt t="63223" x="8477250" y="990600"/>
          <p14:tracePt t="63234" x="8489950" y="971550"/>
          <p14:tracePt t="63253" x="8540750" y="939800"/>
          <p14:tracePt t="63270" x="8604250" y="927100"/>
          <p14:tracePt t="63286" x="8693150" y="927100"/>
          <p14:tracePt t="63302" x="8794750" y="927100"/>
          <p14:tracePt t="63319" x="8870950" y="933450"/>
          <p14:tracePt t="63336" x="8921750" y="939800"/>
          <p14:tracePt t="63353" x="8947150" y="939800"/>
          <p14:tracePt t="63369" x="8959850" y="939800"/>
          <p14:tracePt t="63386" x="8966200" y="939800"/>
          <p14:tracePt t="63403" x="8978900" y="939800"/>
          <p14:tracePt t="63419" x="8997950" y="939800"/>
          <p14:tracePt t="63434" x="9055100" y="971550"/>
          <p14:tracePt t="63452" x="9131300" y="1016000"/>
          <p14:tracePt t="63456" x="9163050" y="1041400"/>
          <p14:tracePt t="63470" x="9213850" y="1066800"/>
          <p14:tracePt t="63486" x="9271000" y="1098550"/>
          <p14:tracePt t="63503" x="9340850" y="1117600"/>
          <p14:tracePt t="63518" x="9359900" y="1117600"/>
          <p14:tracePt t="63537" x="9404350" y="1117600"/>
          <p14:tracePt t="63553" x="9448800" y="1104900"/>
          <p14:tracePt t="63569" x="9486900" y="1092200"/>
          <p14:tracePt t="63586" x="9531350" y="1079500"/>
          <p14:tracePt t="63601" x="9563100" y="1073150"/>
          <p14:tracePt t="63619" x="9582150" y="1060450"/>
          <p14:tracePt t="63624" x="9594850" y="1060450"/>
          <p14:tracePt t="63635" x="9601200" y="1060450"/>
          <p14:tracePt t="63652" x="9632950" y="1054100"/>
          <p14:tracePt t="63670" x="9652000" y="1054100"/>
          <p14:tracePt t="63688" x="9671050" y="1047750"/>
          <p14:tracePt t="63703" x="9677400" y="1041400"/>
          <p14:tracePt t="63707" x="9683750" y="1041400"/>
          <p14:tracePt t="63720" x="9696450" y="1035050"/>
          <p14:tracePt t="63736" x="9721850" y="1022350"/>
          <p14:tracePt t="63754" x="9798050" y="996950"/>
          <p14:tracePt t="63770" x="9855200" y="977900"/>
          <p14:tracePt t="63786" x="9867900" y="971550"/>
          <p14:tracePt t="63804" x="9867900" y="965200"/>
          <p14:tracePt t="63819" x="9867900" y="952500"/>
          <p14:tracePt t="63836" x="9861550" y="939800"/>
          <p14:tracePt t="63853" x="9842500" y="933450"/>
          <p14:tracePt t="63870" x="9829800" y="927100"/>
          <p14:tracePt t="63886" x="9810750" y="914400"/>
          <p14:tracePt t="63902" x="9785350" y="895350"/>
          <p14:tracePt t="63920" x="9753600" y="869950"/>
          <p14:tracePt t="63937" x="9721850" y="844550"/>
          <p14:tracePt t="63953" x="9696450" y="819150"/>
          <p14:tracePt t="63969" x="9683750" y="800100"/>
          <p14:tracePt t="63987" x="9677400" y="793750"/>
          <p14:tracePt t="63991" x="9671050" y="793750"/>
          <p14:tracePt t="64003" x="9671050" y="787400"/>
          <p14:tracePt t="64019" x="9658350" y="787400"/>
          <p14:tracePt t="64036" x="9626600" y="781050"/>
          <p14:tracePt t="64053" x="9588500" y="768350"/>
          <p14:tracePt t="64070" x="9550400" y="755650"/>
          <p14:tracePt t="64086" x="9493250" y="736600"/>
          <p14:tracePt t="64103" x="9417050" y="717550"/>
          <p14:tracePt t="64120" x="9334500" y="711200"/>
          <p14:tracePt t="64136" x="9271000" y="711200"/>
          <p14:tracePt t="64154" x="9232900" y="723900"/>
          <p14:tracePt t="64170" x="9201150" y="736600"/>
          <p14:tracePt t="64187" x="9182100" y="749300"/>
          <p14:tracePt t="64189" x="9175750" y="755650"/>
          <p14:tracePt t="64203" x="9169400" y="762000"/>
          <p14:tracePt t="64220" x="9169400" y="774700"/>
          <p14:tracePt t="64237" x="9169400" y="787400"/>
          <p14:tracePt t="64253" x="9194800" y="838200"/>
          <p14:tracePt t="64270" x="9226550" y="863600"/>
          <p14:tracePt t="64287" x="9258300" y="895350"/>
          <p14:tracePt t="64303" x="9290050" y="920750"/>
          <p14:tracePt t="64320" x="9321800" y="939800"/>
          <p14:tracePt t="64337" x="9378950" y="952500"/>
          <p14:tracePt t="64353" x="9480550" y="971550"/>
          <p14:tracePt t="64370" x="9626600" y="984250"/>
          <p14:tracePt t="64386" x="9791700" y="990600"/>
          <p14:tracePt t="64404" x="9937750" y="984250"/>
          <p14:tracePt t="64421" x="10071100" y="965200"/>
          <p14:tracePt t="64437" x="10217150" y="933450"/>
          <p14:tracePt t="64453" x="10287000" y="908050"/>
          <p14:tracePt t="64469" x="10344150" y="889000"/>
          <p14:tracePt t="64487" x="10369550" y="876300"/>
          <p14:tracePt t="64503" x="10382250" y="876300"/>
          <p14:tracePt t="64520" x="10388600" y="869950"/>
          <p14:tracePt t="64536" x="10401300" y="869950"/>
          <p14:tracePt t="64554" x="10426700" y="850900"/>
          <p14:tracePt t="64570" x="10445750" y="838200"/>
          <p14:tracePt t="64587" x="10471150" y="825500"/>
          <p14:tracePt t="64603" x="10502900" y="812800"/>
          <p14:tracePt t="64621" x="10521950" y="806450"/>
          <p14:tracePt t="64637" x="10547350" y="800100"/>
          <p14:tracePt t="64653" x="10553700" y="800100"/>
          <p14:tracePt t="64703" x="10547350" y="800100"/>
          <p14:tracePt t="64720" x="10521950" y="793750"/>
          <p14:tracePt t="64737" x="10496550" y="793750"/>
          <p14:tracePt t="64740" x="10483850" y="793750"/>
          <p14:tracePt t="64754" x="10471150" y="787400"/>
          <p14:tracePt t="64756" x="10458450" y="787400"/>
          <p14:tracePt t="64770" x="10439400" y="787400"/>
          <p14:tracePt t="64785" x="10407650" y="781050"/>
          <p14:tracePt t="64804" x="10388600" y="781050"/>
          <p14:tracePt t="64821" x="10350500" y="781050"/>
          <p14:tracePt t="64837" x="10293350" y="781050"/>
          <p14:tracePt t="64854" x="10261600" y="781050"/>
          <p14:tracePt t="64870" x="10248900" y="781050"/>
          <p14:tracePt t="64887" x="10236200" y="774700"/>
          <p14:tracePt t="64904" x="10229850" y="774700"/>
          <p14:tracePt t="64920" x="10223500" y="774700"/>
          <p14:tracePt t="64937" x="10210800" y="768350"/>
          <p14:tracePt t="64942" x="10204450" y="768350"/>
          <p14:tracePt t="64952" x="10198100" y="768350"/>
          <p14:tracePt t="64971" x="10179050" y="762000"/>
          <p14:tracePt t="64987" x="10160000" y="762000"/>
          <p14:tracePt t="64992" x="10153650" y="755650"/>
          <p14:tracePt t="65006" x="10140950" y="755650"/>
          <p14:tracePt t="65009" x="10134600" y="755650"/>
          <p14:tracePt t="65019" x="10128250" y="755650"/>
          <p14:tracePt t="65037" x="10115550" y="742950"/>
          <p14:tracePt t="65054" x="10115550" y="736600"/>
          <p14:tracePt t="65071" x="10109200" y="717550"/>
          <p14:tracePt t="65087" x="10102850" y="711200"/>
          <p14:tracePt t="65161" x="10102850" y="717550"/>
          <p14:tracePt t="65170" x="10102850" y="730250"/>
          <p14:tracePt t="65187" x="10102850" y="742950"/>
          <p14:tracePt t="65203" x="10102850" y="762000"/>
          <p14:tracePt t="65220" x="10096500" y="781050"/>
          <p14:tracePt t="65237" x="10083800" y="800100"/>
          <p14:tracePt t="65242" x="10077450" y="812800"/>
          <p14:tracePt t="65253" x="10071100" y="825500"/>
          <p14:tracePt t="65271" x="10052050" y="844550"/>
          <p14:tracePt t="65289" x="10020300" y="863600"/>
          <p14:tracePt t="65304" x="9982200" y="863600"/>
          <p14:tracePt t="65321" x="9956800" y="863600"/>
          <p14:tracePt t="65339" x="9937750" y="863600"/>
          <p14:tracePt t="65355" x="9931400" y="863600"/>
          <p14:tracePt t="65427" x="9925050" y="869950"/>
          <p14:tracePt t="65435" x="9925050" y="876300"/>
          <p14:tracePt t="65454" x="9925050" y="895350"/>
          <p14:tracePt t="65471" x="9925050" y="920750"/>
          <p14:tracePt t="65488" x="9931400" y="939800"/>
          <p14:tracePt t="65505" x="9975850" y="984250"/>
          <p14:tracePt t="65520" x="10007600" y="1003300"/>
          <p14:tracePt t="65539" x="10052050" y="1028700"/>
          <p14:tracePt t="65554" x="10102850" y="1054100"/>
          <p14:tracePt t="65571" x="10160000" y="1079500"/>
          <p14:tracePt t="65588" x="10229850" y="1111250"/>
          <p14:tracePt t="65604" x="10299700" y="1136650"/>
          <p14:tracePt t="65622" x="10356850" y="1155700"/>
          <p14:tracePt t="65627" x="10369550" y="1155700"/>
          <p14:tracePt t="65636" x="10382250" y="1155700"/>
          <p14:tracePt t="65654" x="10388600" y="1149350"/>
          <p14:tracePt t="65670" x="10394950" y="1130300"/>
          <p14:tracePt t="65687" x="10394950" y="1111250"/>
          <p14:tracePt t="65704" x="10388600" y="1098550"/>
          <p14:tracePt t="65755" x="10388600" y="1111250"/>
          <p14:tracePt t="65771" x="10382250" y="1143000"/>
          <p14:tracePt t="65788" x="10375900" y="1162050"/>
          <p14:tracePt t="65804" x="10369550" y="1168400"/>
          <p14:tracePt t="65838" x="10363200" y="1162050"/>
          <p14:tracePt t="65855" x="10356850" y="1136650"/>
          <p14:tracePt t="65871" x="10356850" y="1111250"/>
          <p14:tracePt t="65874" x="10356850" y="1104900"/>
          <p14:tracePt t="65888" x="10369550" y="1085850"/>
          <p14:tracePt t="65905" x="10375900" y="1079500"/>
          <p14:tracePt t="65921" x="10382250" y="1073150"/>
          <p14:tracePt t="65971" x="10344150" y="1079500"/>
          <p14:tracePt t="65988" x="10293350" y="1085850"/>
          <p14:tracePt t="66005" x="10261600" y="1092200"/>
          <p14:tracePt t="66009" x="10255250" y="1098550"/>
          <p14:tracePt t="66089" x="10248900" y="1098550"/>
          <p14:tracePt t="66153" x="10242550" y="1104900"/>
          <p14:tracePt t="66162" x="10236200" y="1104900"/>
          <p14:tracePt t="66170" x="10223500" y="1111250"/>
          <p14:tracePt t="66189" x="10198100" y="1117600"/>
          <p14:tracePt t="66194" x="10191750" y="1117600"/>
          <p14:tracePt t="66204" x="10179050" y="1123950"/>
          <p14:tracePt t="66207" x="10166350" y="1123950"/>
          <p14:tracePt t="66223" x="10153650" y="1123950"/>
          <p14:tracePt t="66239" x="10147300" y="1123950"/>
          <p14:tracePt t="67195" x="10153650" y="1130300"/>
          <p14:tracePt t="67211" x="10172700" y="1149350"/>
          <p14:tracePt t="67224" x="10198100" y="1168400"/>
          <p14:tracePt t="67240" x="10242550" y="1206500"/>
          <p14:tracePt t="67256" x="10267950" y="1244600"/>
          <p14:tracePt t="67260" x="10280650" y="1263650"/>
          <p14:tracePt t="67273" x="10287000" y="1289050"/>
          <p14:tracePt t="67291" x="10280650" y="1308100"/>
          <p14:tracePt t="67309" x="10261600" y="1339850"/>
          <p14:tracePt t="67322" x="10248900" y="1358900"/>
          <p14:tracePt t="67339" x="10229850" y="1397000"/>
          <p14:tracePt t="67356" x="10223500" y="1403350"/>
          <p14:tracePt t="67425" x="10229850" y="1403350"/>
          <p14:tracePt t="67432" x="10236200" y="1403350"/>
          <p14:tracePt t="67442" x="10242550" y="1403350"/>
          <p14:tracePt t="67457" x="10255250" y="1403350"/>
          <p14:tracePt t="67473" x="10267950" y="1403350"/>
          <p14:tracePt t="67489" x="10274300" y="1403350"/>
          <p14:tracePt t="67506" x="10287000" y="1403350"/>
          <p14:tracePt t="67522" x="10299700" y="1403350"/>
          <p14:tracePt t="67538" x="10318750" y="1397000"/>
          <p14:tracePt t="67556" x="10331450" y="1397000"/>
          <p14:tracePt t="67573" x="10337800" y="1397000"/>
          <p14:tracePt t="67622" x="10337800" y="1390650"/>
          <p14:tracePt t="67644" x="10331450" y="1390650"/>
          <p14:tracePt t="67654" x="10318750" y="1384300"/>
          <p14:tracePt t="67673" x="10299700" y="1371600"/>
          <p14:tracePt t="67689" x="10255250" y="1358900"/>
          <p14:tracePt t="67706" x="10223500" y="1346200"/>
          <p14:tracePt t="67723" x="10204450" y="1346200"/>
          <p14:tracePt t="67739" x="10191750" y="1339850"/>
          <p14:tracePt t="67756" x="10185400" y="1339850"/>
          <p14:tracePt t="67773" x="10179050" y="1339850"/>
          <p14:tracePt t="67788" x="10160000" y="1333500"/>
          <p14:tracePt t="67807" x="10147300" y="1333500"/>
          <p14:tracePt t="67823" x="10140950" y="1333500"/>
          <p14:tracePt t="67840" x="10128250" y="1339850"/>
          <p14:tracePt t="67856" x="10121900" y="1346200"/>
          <p14:tracePt t="67873" x="10109200" y="1352550"/>
          <p14:tracePt t="67891" x="10083800" y="1365250"/>
          <p14:tracePt t="67906" x="10071100" y="1365250"/>
          <p14:tracePt t="67909" x="10064750" y="1365250"/>
          <p14:tracePt t="67923" x="10033000" y="1365250"/>
          <p14:tracePt t="67940" x="10020300" y="1365250"/>
          <p14:tracePt t="68208" x="10026650" y="1365250"/>
          <p14:tracePt t="68224" x="10033000" y="1365250"/>
          <p14:tracePt t="68230" x="10039350" y="1365250"/>
          <p14:tracePt t="68240" x="10052050" y="1365250"/>
          <p14:tracePt t="68257" x="10064750" y="1371600"/>
          <p14:tracePt t="68274" x="10071100" y="1384300"/>
          <p14:tracePt t="68290" x="10071100" y="1390650"/>
          <p14:tracePt t="68307" x="10077450" y="1403350"/>
          <p14:tracePt t="68324" x="10077450" y="1409700"/>
          <p14:tracePt t="68340" x="10077450" y="1416050"/>
          <p14:tracePt t="68390" x="10077450" y="1422400"/>
          <p14:tracePt t="68445" x="10071100" y="1428750"/>
          <p14:tracePt t="68534" x="10071100" y="1441450"/>
          <p14:tracePt t="68545" x="10083800" y="1460500"/>
          <p14:tracePt t="68557" x="10102850" y="1511300"/>
          <p14:tracePt t="68574" x="10102850" y="1549400"/>
          <p14:tracePt t="68591" x="10102850" y="1574800"/>
          <p14:tracePt t="68608" x="10096500" y="1581150"/>
          <p14:tracePt t="68624" x="10096500" y="1587500"/>
          <p14:tracePt t="68735" x="10090150" y="1581150"/>
          <p14:tracePt t="68787" x="10096500" y="1581150"/>
          <p14:tracePt t="68797" x="10109200" y="1581150"/>
          <p14:tracePt t="68806" x="10147300" y="1581150"/>
          <p14:tracePt t="68824" x="10223500" y="1581150"/>
          <p14:tracePt t="68841" x="10414000" y="1587500"/>
          <p14:tracePt t="68858" x="10509250" y="1587500"/>
          <p14:tracePt t="68872" x="10541000" y="1587500"/>
          <p14:tracePt t="68873" x="10579100" y="1581150"/>
          <p14:tracePt t="68890" x="10629900" y="1568450"/>
          <p14:tracePt t="68907" x="10648950" y="1555750"/>
          <p14:tracePt t="68924" x="10655300" y="1549400"/>
          <p14:tracePt t="68940" x="10655300" y="1536700"/>
          <p14:tracePt t="68957" x="10648950" y="1524000"/>
          <p14:tracePt t="69010" x="10648950" y="1517650"/>
          <p14:tracePt t="69017" x="10655300" y="1517650"/>
          <p14:tracePt t="69025" x="10661650" y="1517650"/>
          <p14:tracePt t="69041" x="10668000" y="1517650"/>
          <p14:tracePt t="69231" x="10674350" y="1517650"/>
          <p14:tracePt t="69240" x="10680700" y="1511300"/>
          <p14:tracePt t="69244" x="10693400" y="1511300"/>
          <p14:tracePt t="69256" x="10706100" y="1504950"/>
          <p14:tracePt t="69275" x="10737850" y="1492250"/>
          <p14:tracePt t="69290" x="10769600" y="1479550"/>
          <p14:tracePt t="69295" x="10775950" y="1473200"/>
          <p14:tracePt t="69307" x="10788650" y="1466850"/>
          <p14:tracePt t="69325" x="10801350" y="1460500"/>
          <p14:tracePt t="69472" x="10795000" y="1454150"/>
          <p14:tracePt t="69478" x="10775950" y="1447800"/>
          <p14:tracePt t="69490" x="10763250" y="1447800"/>
          <p14:tracePt t="69508" x="10725150" y="1435100"/>
          <p14:tracePt t="69525" x="10712450" y="1435100"/>
          <p14:tracePt t="69542" x="10687050" y="1422400"/>
          <p14:tracePt t="69557" x="10661650" y="1416050"/>
          <p14:tracePt t="69561" x="10642600" y="1409700"/>
          <p14:tracePt t="69573" x="10629900" y="1409700"/>
          <p14:tracePt t="69591" x="10591800" y="1384300"/>
          <p14:tracePt t="69609" x="10572750" y="1365250"/>
          <p14:tracePt t="69624" x="10541000" y="1346200"/>
          <p14:tracePt t="69641" x="10515600" y="1320800"/>
          <p14:tracePt t="69656" x="10483850" y="1308100"/>
          <p14:tracePt t="69675" x="10452100" y="1301750"/>
          <p14:tracePt t="69691" x="10445750" y="1295400"/>
          <p14:tracePt t="69709" x="10426700" y="1289050"/>
          <p14:tracePt t="69724" x="10407650" y="1282700"/>
          <p14:tracePt t="69726" x="10401300" y="1276350"/>
          <p14:tracePt t="69740" x="10394950" y="1270000"/>
          <p14:tracePt t="69774" x="10394950" y="1263650"/>
          <p14:tracePt t="69824" x="10394950" y="1276350"/>
          <p14:tracePt t="69842" x="10414000" y="1320800"/>
          <p14:tracePt t="69858" x="10420350" y="1352550"/>
          <p14:tracePt t="69875" x="10426700" y="1397000"/>
          <p14:tracePt t="69892" x="10426700" y="1435100"/>
          <p14:tracePt t="69909" x="10426700" y="1473200"/>
          <p14:tracePt t="69925" x="10414000" y="1517650"/>
          <p14:tracePt t="69941" x="10407650" y="1524000"/>
          <p14:tracePt t="69959" x="10401300" y="1536700"/>
          <p14:tracePt t="69975" x="10401300" y="1543050"/>
          <p14:tracePt t="69992" x="10394950" y="1543050"/>
          <p14:tracePt t="70011" x="10394950" y="1555750"/>
          <p14:tracePt t="70027" x="10401300" y="1562100"/>
          <p14:tracePt t="70042" x="10401300" y="1568450"/>
          <p14:tracePt t="70058" x="10394950" y="1581150"/>
          <p14:tracePt t="70075" x="10318750" y="1600200"/>
          <p14:tracePt t="70091" x="10293350" y="1606550"/>
          <p14:tracePt t="74265" x="10287000" y="1600200"/>
          <p14:tracePt t="74271" x="10280650" y="1593850"/>
          <p14:tracePt t="74277" x="10261600" y="1587500"/>
          <p14:tracePt t="74295" x="10242550" y="1581150"/>
          <p14:tracePt t="74812" x="10236200" y="1581150"/>
          <p14:tracePt t="74819" x="10229850" y="1581150"/>
          <p14:tracePt t="74827" x="10204450" y="1587500"/>
          <p14:tracePt t="74846" x="10109200" y="1625600"/>
          <p14:tracePt t="74863" x="9918700" y="1676400"/>
          <p14:tracePt t="74879" x="9842500" y="1676400"/>
          <p14:tracePt t="74883" x="9798050" y="1676400"/>
          <p14:tracePt t="74895" x="9766300" y="1676400"/>
          <p14:tracePt t="74913" x="9747250" y="1657350"/>
          <p14:tracePt t="74929" x="9740900" y="1625600"/>
          <p14:tracePt t="74947" x="9696450" y="1555750"/>
          <p14:tracePt t="74962" x="9632950" y="1479550"/>
          <p14:tracePt t="74979" x="9582150" y="1397000"/>
          <p14:tracePt t="74995" x="9588500" y="1333500"/>
          <p14:tracePt t="75012" x="9639300" y="1289050"/>
          <p14:tracePt t="75029" x="9702800" y="1263650"/>
          <p14:tracePt t="75045" x="9766300" y="1263650"/>
          <p14:tracePt t="75063" x="9810750" y="1263650"/>
          <p14:tracePt t="75079" x="9823450" y="1263650"/>
          <p14:tracePt t="75096" x="9829800" y="1276350"/>
          <p14:tracePt t="75112" x="9829800" y="1282700"/>
          <p14:tracePt t="75129" x="9823450" y="1289050"/>
          <p14:tracePt t="75146" x="9823450" y="1301750"/>
          <p14:tracePt t="75212" x="9817100" y="1289050"/>
          <p14:tracePt t="75229" x="9810750" y="1270000"/>
          <p14:tracePt t="75246" x="9798050" y="1250950"/>
          <p14:tracePt t="75263" x="9798050" y="1238250"/>
          <p14:tracePt t="75312" x="9804400" y="1238250"/>
          <p14:tracePt t="75342" x="9804400" y="1250950"/>
          <p14:tracePt t="75363" x="9798050" y="1282700"/>
          <p14:tracePt t="75379" x="9798050" y="1301750"/>
          <p14:tracePt t="75413" x="9810750" y="1308100"/>
          <p14:tracePt t="75431" x="9829800" y="1320800"/>
          <p14:tracePt t="75447" x="9855200" y="1327150"/>
          <p14:tracePt t="75463" x="9906000" y="1333500"/>
          <p14:tracePt t="75480" x="10007600" y="1339850"/>
          <p14:tracePt t="75496" x="10077450" y="1339850"/>
          <p14:tracePt t="75513" x="10140950" y="1339850"/>
          <p14:tracePt t="75529" x="10242550" y="1339850"/>
          <p14:tracePt t="75534" x="10274300" y="1339850"/>
          <p14:tracePt t="75545" x="10306050" y="1339850"/>
          <p14:tracePt t="75563" x="10363200" y="1339850"/>
          <p14:tracePt t="75581" x="10426700" y="1320800"/>
          <p14:tracePt t="75596" x="10439400" y="1308100"/>
          <p14:tracePt t="75613" x="10464800" y="1257300"/>
          <p14:tracePt t="75630" x="10464800" y="1225550"/>
          <p14:tracePt t="75646" x="10464800" y="1193800"/>
          <p14:tracePt t="75665" x="10439400" y="1123950"/>
          <p14:tracePt t="75679" x="10414000" y="1073150"/>
          <p14:tracePt t="75696" x="10382250" y="1009650"/>
          <p14:tracePt t="75713" x="10356850" y="977900"/>
          <p14:tracePt t="75729" x="10337800" y="952500"/>
          <p14:tracePt t="75746" x="10312400" y="933450"/>
          <p14:tracePt t="75763" x="10293350" y="927100"/>
          <p14:tracePt t="75778" x="10261600" y="920750"/>
          <p14:tracePt t="75797" x="10191750" y="914400"/>
          <p14:tracePt t="75812" x="10071100" y="914400"/>
          <p14:tracePt t="75829" x="9969500" y="914400"/>
          <p14:tracePt t="75846" x="9874250" y="908050"/>
          <p14:tracePt t="75862" x="9791700" y="895350"/>
          <p14:tracePt t="75879" x="9696450" y="882650"/>
          <p14:tracePt t="75896" x="9658350" y="882650"/>
          <p14:tracePt t="75913" x="9652000" y="882650"/>
          <p14:tracePt t="75929" x="9645650" y="882650"/>
          <p14:tracePt t="75946" x="9639300" y="889000"/>
          <p14:tracePt t="75963" x="9626600" y="895350"/>
          <p14:tracePt t="75980" x="9613900" y="901700"/>
          <p14:tracePt t="75995" x="9588500" y="914400"/>
          <p14:tracePt t="76013" x="9563100" y="927100"/>
          <p14:tracePt t="76030" x="9537700" y="946150"/>
          <p14:tracePt t="76046" x="9518650" y="971550"/>
          <p14:tracePt t="76062" x="9518650" y="996950"/>
          <p14:tracePt t="76080" x="9518650" y="1022350"/>
          <p14:tracePt t="76097" x="9525000" y="1047750"/>
          <p14:tracePt t="76100" x="9531350" y="1054100"/>
          <p14:tracePt t="76112" x="9537700" y="1073150"/>
          <p14:tracePt t="76113" x="9537700" y="1079500"/>
          <p14:tracePt t="76130" x="9537700" y="1104900"/>
          <p14:tracePt t="76147" x="9537700" y="1111250"/>
          <p14:tracePt t="76163" x="9537700" y="1143000"/>
          <p14:tracePt t="76180" x="9537700" y="1155700"/>
          <p14:tracePt t="76198" x="9531350" y="1162050"/>
          <p14:tracePt t="76246" x="9525000" y="1162050"/>
          <p14:tracePt t="76263" x="9499600" y="1162050"/>
          <p14:tracePt t="76268" x="9486900" y="1162050"/>
          <p14:tracePt t="76279" x="9467850" y="1162050"/>
          <p14:tracePt t="76296" x="9448800" y="1155700"/>
          <p14:tracePt t="76314" x="9423400" y="1136650"/>
          <p14:tracePt t="76330" x="9410700" y="1117600"/>
          <p14:tracePt t="76347" x="9398000" y="1104900"/>
          <p14:tracePt t="76605" x="9398000" y="1123950"/>
          <p14:tracePt t="76613" x="9404350" y="1136650"/>
          <p14:tracePt t="76621" x="9410700" y="1162050"/>
          <p14:tracePt t="76631" x="9417050" y="1181100"/>
          <p14:tracePt t="76646" x="9429750" y="1231900"/>
          <p14:tracePt t="76662" x="9442450" y="1270000"/>
          <p14:tracePt t="76680" x="9474200" y="1301750"/>
          <p14:tracePt t="76696" x="9525000" y="1327150"/>
          <p14:tracePt t="76712" x="9588500" y="1339850"/>
          <p14:tracePt t="76729" x="9696450" y="1339850"/>
          <p14:tracePt t="76746" x="9798050" y="1339850"/>
          <p14:tracePt t="76762" x="9893300" y="1327150"/>
          <p14:tracePt t="76779" x="9963150" y="1308100"/>
          <p14:tracePt t="76796" x="10026650" y="1282700"/>
          <p14:tracePt t="76813" x="10071100" y="1257300"/>
          <p14:tracePt t="76814" x="10083800" y="1244600"/>
          <p14:tracePt t="76829" x="10096500" y="1238250"/>
          <p14:tracePt t="76831" x="10102850" y="1231900"/>
          <p14:tracePt t="76846" x="10109200" y="1225550"/>
          <p14:tracePt t="76863" x="10121900" y="1212850"/>
          <p14:tracePt t="76879" x="10134600" y="1174750"/>
          <p14:tracePt t="76896" x="10140950" y="1149350"/>
          <p14:tracePt t="76912" x="10140950" y="1130300"/>
          <p14:tracePt t="76929" x="10140950" y="1098550"/>
          <p14:tracePt t="76947" x="10140950" y="1073150"/>
          <p14:tracePt t="76963" x="10128250" y="1047750"/>
          <p14:tracePt t="76979" x="10109200" y="1022350"/>
          <p14:tracePt t="76996" x="10090150" y="1009650"/>
          <p14:tracePt t="77013" x="10064750" y="1003300"/>
          <p14:tracePt t="77029" x="10033000" y="996950"/>
          <p14:tracePt t="77031" x="10026650" y="990600"/>
          <p14:tracePt t="77047" x="10001250" y="977900"/>
          <p14:tracePt t="77064" x="9925050" y="939800"/>
          <p14:tracePt t="77081" x="9829800" y="908050"/>
          <p14:tracePt t="77097" x="9759950" y="882650"/>
          <p14:tracePt t="77116" x="9683750" y="857250"/>
          <p14:tracePt t="77130" x="9652000" y="850900"/>
          <p14:tracePt t="77147" x="9645650" y="850900"/>
          <p14:tracePt t="77187" x="9639300" y="850900"/>
          <p14:tracePt t="77198" x="9632950" y="850900"/>
          <p14:tracePt t="77214" x="9626600" y="863600"/>
          <p14:tracePt t="77231" x="9607550" y="882650"/>
          <p14:tracePt t="77247" x="9594850" y="901700"/>
          <p14:tracePt t="77264" x="9575800" y="920750"/>
          <p14:tracePt t="77280" x="9569450" y="927100"/>
          <p14:tracePt t="77298" x="9556750" y="939800"/>
          <p14:tracePt t="77314" x="9556750" y="946150"/>
          <p14:tracePt t="77316" x="9550400" y="958850"/>
          <p14:tracePt t="77330" x="9544050" y="984250"/>
          <p14:tracePt t="77348" x="9550400" y="1003300"/>
          <p14:tracePt t="77365" x="9569450" y="1035050"/>
          <p14:tracePt t="77381" x="9613900" y="1085850"/>
          <p14:tracePt t="77398" x="9639300" y="1117600"/>
          <p14:tracePt t="77414" x="9677400" y="1155700"/>
          <p14:tracePt t="77430" x="9683750" y="1174750"/>
          <p14:tracePt t="77447" x="9690100" y="1193800"/>
          <p14:tracePt t="77464" x="9690100" y="1206500"/>
          <p14:tracePt t="77481" x="9690100" y="1212850"/>
          <p14:tracePt t="77496" x="9683750" y="1212850"/>
          <p14:tracePt t="77514" x="9677400" y="1225550"/>
          <p14:tracePt t="77531" x="9671050" y="1238250"/>
          <p14:tracePt t="77548" x="9652000" y="1257300"/>
          <p14:tracePt t="77564" x="9639300" y="1276350"/>
          <p14:tracePt t="77581" x="9626600" y="1295400"/>
          <p14:tracePt t="77598" x="9594850" y="1308100"/>
          <p14:tracePt t="77614" x="9563100" y="1308100"/>
          <p14:tracePt t="77619" x="9531350" y="1308100"/>
          <p14:tracePt t="77629" x="9512300" y="1308100"/>
          <p14:tracePt t="77648" x="9493250" y="1308100"/>
          <p14:tracePt t="78307" x="9499600" y="1308100"/>
          <p14:tracePt t="78317" x="9505950" y="1308100"/>
          <p14:tracePt t="78331" x="9569450" y="1308100"/>
          <p14:tracePt t="78349" x="9652000" y="1295400"/>
          <p14:tracePt t="78365" x="9728200" y="1282700"/>
          <p14:tracePt t="78382" x="9759950" y="1270000"/>
          <p14:tracePt t="78399" x="9785350" y="1250950"/>
          <p14:tracePt t="78416" x="9810750" y="1238250"/>
          <p14:tracePt t="78432" x="9842500" y="1219200"/>
          <p14:tracePt t="78436" x="9848850" y="1212850"/>
          <p14:tracePt t="78448" x="9861550" y="1206500"/>
          <p14:tracePt t="78454" x="9867900" y="1200150"/>
          <p14:tracePt t="78457" x="9874250" y="1187450"/>
          <p14:tracePt t="78465" x="9880600" y="1181100"/>
          <p14:tracePt t="78481" x="9886950" y="1162050"/>
          <p14:tracePt t="78497" x="9886950" y="1155700"/>
          <p14:tracePt t="78515" x="9899650" y="1136650"/>
          <p14:tracePt t="78533" x="9906000" y="1117600"/>
          <p14:tracePt t="78548" x="9906000" y="1111250"/>
          <p14:tracePt t="78801" x="9906000" y="1117600"/>
          <p14:tracePt t="78809" x="9912350" y="1117600"/>
          <p14:tracePt t="78816" x="9912350" y="1123950"/>
          <p14:tracePt t="78882" x="9912350" y="1130300"/>
          <p14:tracePt t="78900" x="9912350" y="1143000"/>
          <p14:tracePt t="78916" x="9899650" y="1162050"/>
          <p14:tracePt t="78932" x="9886950" y="1174750"/>
          <p14:tracePt t="83113" x="9886950" y="1181100"/>
          <p14:tracePt t="83122" x="9893300" y="1181100"/>
          <p14:tracePt t="83135" x="9899650" y="1187450"/>
          <p14:tracePt t="83152" x="9944100" y="1219200"/>
          <p14:tracePt t="83169" x="9988550" y="1244600"/>
          <p14:tracePt t="83184" x="10039350" y="1270000"/>
          <p14:tracePt t="83204" x="10090150" y="1289050"/>
          <p14:tracePt t="83220" x="10115550" y="1301750"/>
          <p14:tracePt t="83236" x="10134600" y="1308100"/>
          <p14:tracePt t="83253" x="10160000" y="1320800"/>
          <p14:tracePt t="83270" x="10185400" y="1339850"/>
          <p14:tracePt t="83286" x="10210800" y="1358900"/>
          <p14:tracePt t="83290" x="10223500" y="1365250"/>
          <p14:tracePt t="83301" x="10236200" y="1377950"/>
          <p14:tracePt t="83319" x="10267950" y="1397000"/>
          <p14:tracePt t="83336" x="10299700" y="1422400"/>
          <p14:tracePt t="83353" x="10344150" y="1454150"/>
          <p14:tracePt t="83370" x="10375900" y="1479550"/>
          <p14:tracePt t="83387" x="10401300" y="1498600"/>
          <p14:tracePt t="83404" x="10433050" y="1524000"/>
          <p14:tracePt t="83419" x="10458450" y="1543050"/>
          <p14:tracePt t="83437" x="10483850" y="1568450"/>
          <p14:tracePt t="83453" x="10521950" y="1600200"/>
          <p14:tracePt t="83470" x="10541000" y="1625600"/>
          <p14:tracePt t="83486" x="10553700" y="1651000"/>
          <p14:tracePt t="83503" x="10566400" y="1670050"/>
          <p14:tracePt t="83520" x="10572750" y="1676400"/>
          <p14:tracePt t="83536" x="10579100" y="1682750"/>
          <p14:tracePt t="83553" x="10579100" y="1689100"/>
          <p14:tracePt t="83571" x="10579100" y="1695450"/>
          <p14:tracePt t="83657" x="10579100" y="1701800"/>
          <p14:tracePt t="83672" x="10572750" y="1714500"/>
          <p14:tracePt t="83686" x="10547350" y="1720850"/>
          <p14:tracePt t="83703" x="10483850" y="1733550"/>
          <p14:tracePt t="83720" x="10471150" y="1733550"/>
          <p14:tracePt t="83736" x="10458450" y="1733550"/>
          <p14:tracePt t="83752" x="10439400" y="1733550"/>
          <p14:tracePt t="83769" x="10414000" y="1727200"/>
          <p14:tracePt t="83786" x="10388600" y="1720850"/>
          <p14:tracePt t="83802" x="10388600" y="1714500"/>
          <p14:tracePt t="83882" x="10382250" y="1714500"/>
          <p14:tracePt t="83899" x="10382250" y="1720850"/>
          <p14:tracePt t="83905" x="10369550" y="1739900"/>
          <p14:tracePt t="83918" x="10363200" y="1746250"/>
          <p14:tracePt t="83935" x="10350500" y="1771650"/>
          <p14:tracePt t="83953" x="10344150" y="1771650"/>
          <p14:tracePt t="84004" x="10325100" y="1771650"/>
          <p14:tracePt t="84020" x="10242550" y="1771650"/>
          <p14:tracePt t="84036" x="10096500" y="1752600"/>
          <p14:tracePt t="84053" x="9918700" y="1733550"/>
          <p14:tracePt t="84071" x="9855200" y="1733550"/>
          <p14:tracePt t="84086" x="9829800" y="1727200"/>
          <p14:tracePt t="84106" x="9823450" y="1727200"/>
          <p14:tracePt t="84124" x="9817100" y="1720850"/>
          <p14:tracePt t="84138" x="9810750" y="1720850"/>
          <p14:tracePt t="84154" x="9798050" y="1714500"/>
          <p14:tracePt t="84170" x="9772650" y="1708150"/>
          <p14:tracePt t="84186" x="9759950" y="1701800"/>
          <p14:tracePt t="84236" x="9759950" y="1695450"/>
          <p14:tracePt t="84253" x="9753600" y="1689100"/>
          <p14:tracePt t="84270" x="9740900" y="1670050"/>
          <p14:tracePt t="84272" x="9740900" y="1663700"/>
          <p14:tracePt t="84287" x="9740900" y="1657350"/>
          <p14:tracePt t="84291" x="9740900" y="1651000"/>
          <p14:tracePt t="84303" x="9759950" y="1638300"/>
          <p14:tracePt t="84320" x="9861550" y="1625600"/>
          <p14:tracePt t="84336" x="9988550" y="1625600"/>
          <p14:tracePt t="84353" x="10153650" y="1631950"/>
          <p14:tracePt t="84370" x="10344150" y="1657350"/>
          <p14:tracePt t="84386" x="10560050" y="1670050"/>
          <p14:tracePt t="84404" x="10661650" y="1670050"/>
          <p14:tracePt t="84420" x="10737850" y="1670050"/>
          <p14:tracePt t="84437" x="10775950" y="1670050"/>
          <p14:tracePt t="84453" x="10820400" y="1670050"/>
          <p14:tracePt t="84470" x="10877550" y="1663700"/>
          <p14:tracePt t="84487" x="10960100" y="1651000"/>
          <p14:tracePt t="84503" x="10998200" y="1638300"/>
          <p14:tracePt t="84520" x="11004550" y="1625600"/>
          <p14:tracePt t="84537" x="11004550" y="1619250"/>
          <p14:tracePt t="84554" x="11004550" y="1612900"/>
          <p14:tracePt t="84571" x="11004550" y="1606550"/>
          <p14:tracePt t="84586" x="11004550" y="1600200"/>
          <p14:tracePt t="84603" x="11004550" y="1581150"/>
          <p14:tracePt t="84621" x="11017250" y="1549400"/>
          <p14:tracePt t="84638" x="11029950" y="1498600"/>
          <p14:tracePt t="84653" x="11036300" y="1454150"/>
          <p14:tracePt t="84670" x="11042650" y="1422400"/>
          <p14:tracePt t="84687" x="11049000" y="1377950"/>
          <p14:tracePt t="84703" x="11055350" y="1346200"/>
          <p14:tracePt t="84720" x="11055350" y="1333500"/>
          <p14:tracePt t="84738" x="11049000" y="1314450"/>
          <p14:tracePt t="84753" x="11042650" y="1301750"/>
          <p14:tracePt t="84771" x="10998200" y="1257300"/>
          <p14:tracePt t="84787" x="10890250" y="1162050"/>
          <p14:tracePt t="84804" x="10826750" y="1111250"/>
          <p14:tracePt t="84820" x="10769600" y="1066800"/>
          <p14:tracePt t="84837" x="10731500" y="1035050"/>
          <p14:tracePt t="84853" x="10712450" y="1022350"/>
          <p14:tracePt t="84871" x="10693400" y="1009650"/>
          <p14:tracePt t="84887" x="10661650" y="1003300"/>
          <p14:tracePt t="84904" x="10579100" y="996950"/>
          <p14:tracePt t="84921" x="10452100" y="984250"/>
          <p14:tracePt t="84938" x="10248900" y="984250"/>
          <p14:tracePt t="84954" x="10064750" y="1016000"/>
          <p14:tracePt t="84971" x="9912350" y="1066800"/>
          <p14:tracePt t="84987" x="9817100" y="1117600"/>
          <p14:tracePt t="85004" x="9785350" y="1155700"/>
          <p14:tracePt t="85021" x="9798050" y="1193800"/>
          <p14:tracePt t="85024" x="9810750" y="1212850"/>
          <p14:tracePt t="85037" x="9867900" y="1257300"/>
          <p14:tracePt t="85055" x="9963150" y="1308100"/>
          <p14:tracePt t="85071" x="10102850" y="1377950"/>
          <p14:tracePt t="85087" x="10280650" y="1460500"/>
          <p14:tracePt t="85104" x="10490200" y="1549400"/>
          <p14:tracePt t="85120" x="10814050" y="1631950"/>
          <p14:tracePt t="85138" x="11188700" y="1644650"/>
          <p14:tracePt t="85154" x="11493500" y="1606550"/>
          <p14:tracePt t="85170" x="11614150" y="1549400"/>
          <p14:tracePt t="85188" x="11677650" y="1485900"/>
          <p14:tracePt t="85205" x="11690350" y="1435100"/>
          <p14:tracePt t="85221" x="11664950" y="1390650"/>
          <p14:tracePt t="85223" x="11639550" y="1371600"/>
          <p14:tracePt t="85238" x="11620500" y="1358900"/>
          <p14:tracePt t="85254" x="11569700" y="1346200"/>
          <p14:tracePt t="85256" x="11544300" y="1339850"/>
          <p14:tracePt t="85271" x="11487150" y="1327150"/>
          <p14:tracePt t="85287" x="11436350" y="1301750"/>
          <p14:tracePt t="85304" x="11391900" y="1263650"/>
          <p14:tracePt t="85320" x="11353800" y="1219200"/>
          <p14:tracePt t="85337" x="11309350" y="1174750"/>
          <p14:tracePt t="85354" x="11264900" y="1143000"/>
          <p14:tracePt t="85371" x="11214100" y="1117600"/>
          <p14:tracePt t="85387" x="11106150" y="1104900"/>
          <p14:tracePt t="85404" x="10985500" y="1104900"/>
          <p14:tracePt t="85419" x="10807700" y="1104900"/>
          <p14:tracePt t="85438" x="10617200" y="1104900"/>
          <p14:tracePt t="85455" x="10464800" y="1104900"/>
          <p14:tracePt t="85471" x="10306050" y="1104900"/>
          <p14:tracePt t="85488" x="10267950" y="1130300"/>
          <p14:tracePt t="85505" x="10267950" y="1143000"/>
          <p14:tracePt t="85521" x="10261600" y="1231900"/>
          <p14:tracePt t="85537" x="10261600" y="1270000"/>
          <p14:tracePt t="85538" x="10267950" y="1308100"/>
          <p14:tracePt t="85554" x="10287000" y="1384300"/>
          <p14:tracePt t="85572" x="10312400" y="1454150"/>
          <p14:tracePt t="85588" x="10337800" y="1517650"/>
          <p14:tracePt t="85603" x="10356850" y="1555750"/>
          <p14:tracePt t="85621" x="10394950" y="1593850"/>
          <p14:tracePt t="85638" x="10439400" y="1631950"/>
          <p14:tracePt t="85654" x="10547350" y="1695450"/>
          <p14:tracePt t="85671" x="10674350" y="1765300"/>
          <p14:tracePt t="85688" x="10750550" y="1803400"/>
          <p14:tracePt t="85693" x="10782300" y="1816100"/>
          <p14:tracePt t="85704" x="10801350" y="1822450"/>
          <p14:tracePt t="85721" x="10890250" y="1828800"/>
          <p14:tracePt t="85739" x="10966450" y="1816100"/>
          <p14:tracePt t="85757" x="11061700" y="1778000"/>
          <p14:tracePt t="85771" x="11112500" y="1746250"/>
          <p14:tracePt t="85787" x="11150600" y="1695450"/>
          <p14:tracePt t="85805" x="11182350" y="1651000"/>
          <p14:tracePt t="85821" x="11188700" y="1612900"/>
          <p14:tracePt t="85838" x="11188700" y="1574800"/>
          <p14:tracePt t="85854" x="11169650" y="1555750"/>
          <p14:tracePt t="85872" x="11156950" y="1543050"/>
          <p14:tracePt t="85888" x="11144250" y="1536700"/>
          <p14:tracePt t="85904" x="11137900" y="1536700"/>
          <p14:tracePt t="85921" x="11131550" y="1543050"/>
          <p14:tracePt t="85938" x="11112500" y="1555750"/>
          <p14:tracePt t="85939" x="11099800" y="1568450"/>
          <p14:tracePt t="85954" x="11093450" y="1574800"/>
          <p14:tracePt t="85956" x="11087100" y="1581150"/>
          <p14:tracePt t="85970" x="11068050" y="1587500"/>
          <p14:tracePt t="85988" x="11029950" y="1606550"/>
          <p14:tracePt t="86006" x="10991850" y="1606550"/>
          <p14:tracePt t="86021" x="10972800" y="1606550"/>
          <p14:tracePt t="86038" x="10947400" y="1612900"/>
          <p14:tracePt t="86055" x="10934700" y="1612900"/>
          <p14:tracePt t="86119" x="10928350" y="1612900"/>
          <p14:tracePt t="86134" x="10922000" y="1612900"/>
          <p14:tracePt t="86144" x="10922000" y="1606550"/>
          <p14:tracePt t="86155" x="10915650" y="1606550"/>
          <p14:tracePt t="86172" x="10909300" y="1600200"/>
          <p14:tracePt t="86187" x="10896600" y="1600200"/>
          <p14:tracePt t="86205" x="10883900" y="1600200"/>
          <p14:tracePt t="86277" x="10877550" y="1593850"/>
          <p14:tracePt t="86289" x="10877550" y="1587500"/>
          <p14:tracePt t="86322" x="10877550" y="1581150"/>
          <p14:tracePt t="86381" x="10877550" y="1574800"/>
          <p14:tracePt t="86397" x="10877550" y="1568450"/>
          <p14:tracePt t="86422" x="10877550" y="1562100"/>
          <p14:tracePt t="86488" x="10864850" y="1562100"/>
          <p14:tracePt t="86699" x="10858500" y="1562100"/>
          <p14:tracePt t="86725" x="10858500" y="1549400"/>
          <p14:tracePt t="86732" x="10858500" y="1530350"/>
          <p14:tracePt t="86742" x="10858500" y="1524000"/>
          <p14:tracePt t="86755" x="10858500" y="1511300"/>
          <p14:tracePt t="86772" x="10864850" y="1498600"/>
          <p14:tracePt t="86789" x="10871200" y="1492250"/>
          <p14:tracePt t="86861" x="10871200" y="1498600"/>
          <p14:tracePt t="86868" x="10864850" y="1498600"/>
          <p14:tracePt t="86890" x="10858500" y="1504950"/>
          <p14:tracePt t="86905" x="10852150" y="1511300"/>
          <p14:tracePt t="87048" x="10852150" y="1517650"/>
          <p14:tracePt t="87064" x="10845800" y="1524000"/>
          <p14:tracePt t="87073" x="10839450" y="1536700"/>
          <p14:tracePt t="87089" x="10839450" y="1543050"/>
          <p14:tracePt t="87187" x="10839450" y="1536700"/>
          <p14:tracePt t="87232" x="10839450" y="1530350"/>
          <p14:tracePt t="87257" x="10839450" y="1524000"/>
          <p14:tracePt t="87364" x="10839450" y="1517650"/>
          <p14:tracePt t="87370" x="10839450" y="1511300"/>
          <p14:tracePt t="87374" x="10833100" y="1504950"/>
          <p14:tracePt t="87389" x="10833100" y="1485900"/>
          <p14:tracePt t="87407" x="10833100" y="1473200"/>
          <p14:tracePt t="87469" x="10833100" y="1466850"/>
          <p14:tracePt t="87843" x="10839450" y="1460500"/>
          <p14:tracePt t="87861" x="10845800" y="1454150"/>
          <p14:tracePt t="88038" x="10852150" y="1454150"/>
          <p14:tracePt t="88077" x="10852150" y="1460500"/>
          <p14:tracePt t="88101" x="10852150" y="1466850"/>
          <p14:tracePt t="88243" x="10852150" y="1473200"/>
          <p14:tracePt t="88259" x="10852150" y="1479550"/>
          <p14:tracePt t="88275" x="10852150" y="1485900"/>
          <p14:tracePt t="88290" x="10845800" y="1485900"/>
          <p14:tracePt t="88307" x="10839450" y="1492250"/>
          <p14:tracePt t="88357" x="10833100" y="1492250"/>
          <p14:tracePt t="88374" x="10820400" y="1492250"/>
          <p14:tracePt t="88390" x="10807700" y="1492250"/>
          <p14:tracePt t="88407" x="10801350" y="1485900"/>
          <p14:tracePt t="88423" x="10795000" y="1479550"/>
          <p14:tracePt t="88440" x="10782300" y="1479550"/>
          <p14:tracePt t="88457" x="10763250" y="1479550"/>
          <p14:tracePt t="88473" x="10731500" y="1479550"/>
          <p14:tracePt t="88490" x="10661650" y="1473200"/>
          <p14:tracePt t="88507" x="10598150" y="1466850"/>
          <p14:tracePt t="88523" x="10445750" y="1473200"/>
          <p14:tracePt t="88540" x="10204450" y="1460500"/>
          <p14:tracePt t="88557" x="9690100" y="1409700"/>
          <p14:tracePt t="88575" x="9359900" y="1384300"/>
          <p14:tracePt t="88590" x="9112250" y="1365250"/>
          <p14:tracePt t="88608" x="8896350" y="1333500"/>
          <p14:tracePt t="88624" x="8642350" y="1276350"/>
          <p14:tracePt t="88640" x="8420100" y="1250950"/>
          <p14:tracePt t="88657" x="8267700" y="1225550"/>
          <p14:tracePt t="88674" x="8197850" y="1219200"/>
          <p14:tracePt t="88690" x="8172450" y="1219200"/>
          <p14:tracePt t="88707" x="8166100" y="1231900"/>
          <p14:tracePt t="88724" x="8166100" y="1250950"/>
          <p14:tracePt t="88741" x="8178800" y="1270000"/>
          <p14:tracePt t="88757" x="8197850" y="1295400"/>
          <p14:tracePt t="88774" x="8210550" y="1333500"/>
          <p14:tracePt t="88790" x="8216900" y="1377950"/>
          <p14:tracePt t="88807" x="8229600" y="1409700"/>
          <p14:tracePt t="88810" x="8235950" y="1422400"/>
          <p14:tracePt t="88824" x="8248650" y="1447800"/>
          <p14:tracePt t="88840" x="8267700" y="1460500"/>
          <p14:tracePt t="88857" x="8293100" y="1473200"/>
          <p14:tracePt t="88874" x="8324850" y="1479550"/>
          <p14:tracePt t="88890" x="8388350" y="1504950"/>
          <p14:tracePt t="88907" x="8445500" y="1524000"/>
          <p14:tracePt t="88924" x="8489950" y="1536700"/>
          <p14:tracePt t="88940" x="8521700" y="1555750"/>
          <p14:tracePt t="88957" x="8534400" y="1562100"/>
          <p14:tracePt t="88974" x="8540750" y="1562100"/>
          <p14:tracePt t="89009" x="8547100" y="1562100"/>
          <p14:tracePt t="89024" x="8553450" y="1555750"/>
          <p14:tracePt t="89040" x="8566150" y="1543050"/>
          <p14:tracePt t="89058" x="8585200" y="1530350"/>
          <p14:tracePt t="89074" x="8610600" y="1524000"/>
          <p14:tracePt t="89091" x="8636000" y="1511300"/>
          <p14:tracePt t="89107" x="8680450" y="1485900"/>
          <p14:tracePt t="89111" x="8693150" y="1473200"/>
          <p14:tracePt t="89124" x="8705850" y="1454150"/>
          <p14:tracePt t="89141" x="8763000" y="1403350"/>
          <p14:tracePt t="89157" x="8826500" y="1320800"/>
          <p14:tracePt t="89174" x="8839200" y="1301750"/>
          <p14:tracePt t="89191" x="8864600" y="1276350"/>
          <p14:tracePt t="89208" x="8870950" y="1263650"/>
          <p14:tracePt t="89211" x="8870950" y="1257300"/>
          <p14:tracePt t="89261" x="8870950" y="1263650"/>
          <p14:tracePt t="89274" x="8858250" y="1276350"/>
          <p14:tracePt t="89291" x="8820150" y="1327150"/>
          <p14:tracePt t="89308" x="8794750" y="1371600"/>
          <p14:tracePt t="89324" x="8769350" y="1428750"/>
          <p14:tracePt t="89341" x="8737600" y="1517650"/>
          <p14:tracePt t="89358" x="8724900" y="1581150"/>
          <p14:tracePt t="89374" x="8718550" y="1644650"/>
          <p14:tracePt t="89391" x="8712200" y="1701800"/>
          <p14:tracePt t="89408" x="8750300" y="1765300"/>
          <p14:tracePt t="89424" x="8807450" y="1803400"/>
          <p14:tracePt t="89441" x="8877300" y="1822450"/>
          <p14:tracePt t="89457" x="8959850" y="1828800"/>
          <p14:tracePt t="89475" x="9086850" y="1803400"/>
          <p14:tracePt t="89491" x="9150350" y="1771650"/>
          <p14:tracePt t="89507" x="9194800" y="1733550"/>
          <p14:tracePt t="89524" x="9232900" y="1695450"/>
          <p14:tracePt t="89541" x="9277350" y="1638300"/>
          <p14:tracePt t="89558" x="9277350" y="1625600"/>
          <p14:tracePt t="89591" x="9264650" y="1638300"/>
          <p14:tracePt t="89608" x="9232900" y="1657350"/>
          <p14:tracePt t="89625" x="9201150" y="1670050"/>
          <p14:tracePt t="89641" x="9169400" y="1676400"/>
          <p14:tracePt t="89658" x="9131300" y="1676400"/>
          <p14:tracePt t="89675" x="9105900" y="1682750"/>
          <p14:tracePt t="89691" x="9080500" y="1682750"/>
          <p14:tracePt t="89696" x="9061450" y="1689100"/>
          <p14:tracePt t="89706" x="9048750" y="1695450"/>
          <p14:tracePt t="89724" x="9004300" y="1714500"/>
          <p14:tracePt t="89729" x="8985250" y="1727200"/>
          <p14:tracePt t="89741" x="8966200" y="1739900"/>
          <p14:tracePt t="89758" x="8947150" y="1758950"/>
          <p14:tracePt t="89775" x="8934450" y="1784350"/>
          <p14:tracePt t="89791" x="8934450" y="1790700"/>
          <p14:tracePt t="89809" x="8947150" y="1803400"/>
          <p14:tracePt t="89824" x="8978900" y="1803400"/>
          <p14:tracePt t="89841" x="9029700" y="1809750"/>
          <p14:tracePt t="89858" x="9144000" y="1828800"/>
          <p14:tracePt t="89873" x="9321800" y="1847850"/>
          <p14:tracePt t="89891" x="9512300" y="1873250"/>
          <p14:tracePt t="89908" x="9556750" y="1873250"/>
          <p14:tracePt t="89942" x="9544050" y="1873250"/>
          <p14:tracePt t="89958" x="9525000" y="1879600"/>
          <p14:tracePt t="89975" x="9518650" y="1879600"/>
          <p14:tracePt t="90008" x="9512300" y="1879600"/>
          <p14:tracePt t="90025" x="9512300" y="1866900"/>
          <p14:tracePt t="90041" x="9505950" y="1847850"/>
          <p14:tracePt t="90058" x="9505950" y="1816100"/>
          <p14:tracePt t="90075" x="9505950" y="1809750"/>
          <p14:tracePt t="90092" x="9518650" y="1803400"/>
          <p14:tracePt t="90108" x="9569450" y="1803400"/>
          <p14:tracePt t="90125" x="9804400" y="1873250"/>
          <p14:tracePt t="90143" x="10001250" y="1924050"/>
          <p14:tracePt t="90158" x="10166350" y="1949450"/>
          <p14:tracePt t="90177" x="10306050" y="1968500"/>
          <p14:tracePt t="90190" x="10458450" y="2000250"/>
          <p14:tracePt t="90208" x="10642600" y="2032000"/>
          <p14:tracePt t="90229" x="10833100" y="2063750"/>
          <p14:tracePt t="90242" x="11029950" y="2095500"/>
          <p14:tracePt t="90258" x="11150600" y="2108200"/>
          <p14:tracePt t="90275" x="11233150" y="2108200"/>
          <p14:tracePt t="90291" x="11233150" y="2101850"/>
          <p14:tracePt t="90308" x="11207750" y="2082800"/>
          <p14:tracePt t="90325" x="11169650" y="2063750"/>
          <p14:tracePt t="90328" x="11150600" y="2057400"/>
          <p14:tracePt t="90342" x="11131550" y="2057400"/>
          <p14:tracePt t="90358" x="11106150" y="2051050"/>
          <p14:tracePt t="90375" x="11080750" y="2051050"/>
          <p14:tracePt t="90392" x="11061700" y="2051050"/>
          <p14:tracePt t="90409" x="10966450" y="2051050"/>
          <p14:tracePt t="90425" x="10845800" y="2051050"/>
          <p14:tracePt t="90442" x="10610850" y="2032000"/>
          <p14:tracePt t="90458" x="10306050" y="1987550"/>
          <p14:tracePt t="90476" x="10026650" y="1943100"/>
          <p14:tracePt t="90492" x="9721850" y="1885950"/>
          <p14:tracePt t="90508" x="9505950" y="1841500"/>
          <p14:tracePt t="90525" x="9321800" y="1809750"/>
          <p14:tracePt t="90541" x="9188450" y="1790700"/>
          <p14:tracePt t="90558" x="9048750" y="1790700"/>
          <p14:tracePt t="90574" x="8947150" y="1790700"/>
          <p14:tracePt t="90590" x="8890000" y="1790700"/>
          <p14:tracePt t="90608" x="8883650" y="1790700"/>
          <p14:tracePt t="90862" x="8890000" y="1790700"/>
          <p14:tracePt t="90869" x="8896350" y="1790700"/>
          <p14:tracePt t="90880" x="8902700" y="1784350"/>
          <p14:tracePt t="90891" x="8921750" y="1778000"/>
          <p14:tracePt t="90910" x="8934450" y="1771650"/>
          <p14:tracePt t="90926" x="8953500" y="1765300"/>
          <p14:tracePt t="90943" x="8978900" y="1765300"/>
          <p14:tracePt t="90960" x="8991600" y="1765300"/>
          <p14:tracePt t="90975" x="9010650" y="1778000"/>
          <p14:tracePt t="90992" x="9023350" y="1790700"/>
          <p14:tracePt t="91010" x="9023350" y="1797050"/>
          <p14:tracePt t="91042" x="9010650" y="1797050"/>
          <p14:tracePt t="91059" x="8972550" y="1771650"/>
          <p14:tracePt t="91076" x="8921750" y="1714500"/>
          <p14:tracePt t="91092" x="8928100" y="1676400"/>
          <p14:tracePt t="91109" x="8972550" y="1638300"/>
          <p14:tracePt t="91126" x="9029700" y="1631950"/>
          <p14:tracePt t="91142" x="9093200" y="1631950"/>
          <p14:tracePt t="91159" x="9131300" y="1651000"/>
          <p14:tracePt t="91176" x="9137650" y="1670050"/>
          <p14:tracePt t="91192" x="9137650" y="1701800"/>
          <p14:tracePt t="91210" x="9131300" y="1733550"/>
          <p14:tracePt t="91226" x="9112250" y="1778000"/>
          <p14:tracePt t="91242" x="9099550" y="1816100"/>
          <p14:tracePt t="91260" x="9093200" y="1854200"/>
          <p14:tracePt t="91274" x="9093200" y="1885950"/>
          <p14:tracePt t="91291" x="9093200" y="1892300"/>
          <p14:tracePt t="91350" x="9093200" y="1885950"/>
          <p14:tracePt t="91379" x="9093200" y="1879600"/>
          <p14:tracePt t="91392" x="9093200" y="1873250"/>
          <p14:tracePt t="91399" x="9093200" y="1866900"/>
          <p14:tracePt t="91408" x="9093200" y="1860550"/>
          <p14:tracePt t="91426" x="9093200" y="1854200"/>
          <p14:tracePt t="91446" x="9093200" y="1841500"/>
          <p14:tracePt t="91460" x="9086850" y="1828800"/>
          <p14:tracePt t="91475" x="9080500" y="1816100"/>
          <p14:tracePt t="91492" x="9067800" y="1803400"/>
          <p14:tracePt t="91510" x="9067800" y="1797050"/>
          <p14:tracePt t="91526" x="9067800" y="1790700"/>
          <p14:tracePt t="91542" x="9074150" y="1790700"/>
          <p14:tracePt t="91559" x="9086850" y="1784350"/>
          <p14:tracePt t="91577" x="9099550" y="1784350"/>
          <p14:tracePt t="91593" x="9105900" y="1778000"/>
          <p14:tracePt t="91610" x="9112250" y="1778000"/>
          <p14:tracePt t="91626" x="9112250" y="1771650"/>
          <p14:tracePt t="91643" x="9118600" y="1765300"/>
          <p14:tracePt t="91659" x="9131300" y="1765300"/>
          <p14:tracePt t="91676" x="9163050" y="1765300"/>
          <p14:tracePt t="91692" x="9213850" y="1765300"/>
          <p14:tracePt t="91710" x="9321800" y="1778000"/>
          <p14:tracePt t="91727" x="9410700" y="1809750"/>
          <p14:tracePt t="91744" x="9493250" y="1835150"/>
          <p14:tracePt t="91748" x="9525000" y="1847850"/>
          <p14:tracePt t="91760" x="9550400" y="1860550"/>
          <p14:tracePt t="91765" x="9575800" y="1873250"/>
          <p14:tracePt t="91775" x="9582150" y="1873250"/>
          <p14:tracePt t="91793" x="9582150" y="1879600"/>
          <p14:tracePt t="91877" x="9588500" y="1879600"/>
          <p14:tracePt t="91893" x="9601200" y="1873250"/>
          <p14:tracePt t="91910" x="9639300" y="1860550"/>
          <p14:tracePt t="91926" x="9677400" y="1854200"/>
          <p14:tracePt t="91943" x="9709150" y="1854200"/>
          <p14:tracePt t="91960" x="9728200" y="1847850"/>
          <p14:tracePt t="91977" x="9766300" y="1847850"/>
          <p14:tracePt t="91982" x="9772650" y="1847850"/>
          <p14:tracePt t="91992" x="9791700" y="1854200"/>
          <p14:tracePt t="92011" x="9804400" y="1854200"/>
          <p14:tracePt t="92014" x="9810750" y="1854200"/>
          <p14:tracePt t="92027" x="9823450" y="1854200"/>
          <p14:tracePt t="92031" x="9829800" y="1854200"/>
          <p14:tracePt t="92043" x="9836150" y="1847850"/>
          <p14:tracePt t="92062" x="9874250" y="1828800"/>
          <p14:tracePt t="92076" x="9899650" y="1816100"/>
          <p14:tracePt t="92093" x="9925050" y="1809750"/>
          <p14:tracePt t="92110" x="9963150" y="1797050"/>
          <p14:tracePt t="92126" x="9982200" y="1790700"/>
          <p14:tracePt t="92144" x="10001250" y="1784350"/>
          <p14:tracePt t="92160" x="10026650" y="1784350"/>
          <p14:tracePt t="92177" x="10045700" y="1778000"/>
          <p14:tracePt t="92193" x="10077450" y="1778000"/>
          <p14:tracePt t="92210" x="10109200" y="1771650"/>
          <p14:tracePt t="92227" x="10140950" y="1771650"/>
          <p14:tracePt t="92246" x="10160000" y="1765300"/>
          <p14:tracePt t="92259" x="10166350" y="1765300"/>
          <p14:tracePt t="92276" x="10185400" y="1765300"/>
          <p14:tracePt t="92293" x="10210800" y="1758950"/>
          <p14:tracePt t="92312" x="10236200" y="1752600"/>
          <p14:tracePt t="92327" x="10248900" y="1746250"/>
          <p14:tracePt t="92344" x="10255250" y="1746250"/>
          <p14:tracePt t="92410" x="10255250" y="1739900"/>
          <p14:tracePt t="92443" x="10261600" y="1727200"/>
          <p14:tracePt t="92461" x="10261600" y="1708150"/>
          <p14:tracePt t="92478" x="10255250" y="1695450"/>
          <p14:tracePt t="92532" x="10248900" y="1701800"/>
          <p14:tracePt t="92539" x="10236200" y="1714500"/>
          <p14:tracePt t="92560" x="10223500" y="1733550"/>
          <p14:tracePt t="92577" x="10217150" y="1739900"/>
          <p14:tracePt t="92593" x="10217150" y="1746250"/>
          <p14:tracePt t="92627" x="10210800" y="1746250"/>
          <p14:tracePt t="92644" x="10210800" y="1739900"/>
          <p14:tracePt t="92660" x="10210800" y="1727200"/>
          <p14:tracePt t="92677" x="10204450" y="1720850"/>
          <p14:tracePt t="92694" x="10204450" y="1708150"/>
          <p14:tracePt t="92710" x="10198100" y="1708150"/>
          <p14:tracePt t="92771" x="10198100" y="1714500"/>
          <p14:tracePt t="92780" x="10198100" y="1720850"/>
          <p14:tracePt t="92794" x="10204450" y="1733550"/>
          <p14:tracePt t="92811" x="10204450" y="1739900"/>
          <p14:tracePt t="92844" x="10198100" y="1739900"/>
          <p14:tracePt t="92878" x="10179050" y="1708150"/>
          <p14:tracePt t="92894" x="10172700" y="1676400"/>
          <p14:tracePt t="92911" x="10172700" y="1657350"/>
          <p14:tracePt t="92927" x="10179050" y="1644650"/>
          <p14:tracePt t="92944" x="10191750" y="1631950"/>
          <p14:tracePt t="92961" x="10210800" y="1619250"/>
          <p14:tracePt t="92977" x="10223500" y="1612900"/>
          <p14:tracePt t="92995" x="10229850" y="1606550"/>
          <p14:tracePt t="93011" x="10229850" y="1600200"/>
          <p14:tracePt t="93015" x="10236200" y="1593850"/>
          <p14:tracePt t="93027" x="10242550" y="1593850"/>
          <p14:tracePt t="93044" x="10255250" y="1593850"/>
          <p14:tracePt t="93061" x="10274300" y="1593850"/>
          <p14:tracePt t="93064" x="10287000" y="1593850"/>
          <p14:tracePt t="93076" x="10318750" y="1593850"/>
          <p14:tracePt t="93094" x="10337800" y="1593850"/>
          <p14:tracePt t="93111" x="10394950" y="1612900"/>
          <p14:tracePt t="93127" x="10471150" y="1638300"/>
          <p14:tracePt t="93145" x="10534650" y="1663700"/>
          <p14:tracePt t="93160" x="10598150" y="1682750"/>
          <p14:tracePt t="93178" x="10680700" y="1701800"/>
          <p14:tracePt t="93194" x="10737850" y="1708150"/>
          <p14:tracePt t="93211" x="10782300" y="1708150"/>
          <p14:tracePt t="93227" x="10814050" y="1708150"/>
          <p14:tracePt t="93244" x="10833100" y="1708150"/>
          <p14:tracePt t="93261" x="10845800" y="1708150"/>
          <p14:tracePt t="93280" x="10852150" y="1708150"/>
          <p14:tracePt t="93294" x="10858500" y="1708150"/>
          <p14:tracePt t="93311" x="10864850" y="1701800"/>
          <p14:tracePt t="93327" x="10877550" y="1701800"/>
          <p14:tracePt t="93345" x="10883900" y="1695450"/>
          <p14:tracePt t="93378" x="10890250" y="1695450"/>
          <p14:tracePt t="93394" x="10896600" y="1695450"/>
          <p14:tracePt t="93411" x="10902950" y="1695450"/>
          <p14:tracePt t="93459" x="10909300" y="1695450"/>
          <p14:tracePt t="93483" x="10915650" y="1695450"/>
          <p14:tracePt t="93500" x="10922000" y="1695450"/>
          <p14:tracePt t="93511" x="10928350" y="1695450"/>
          <p14:tracePt t="93526" x="10941050" y="1695450"/>
          <p14:tracePt t="93529" x="10947400" y="1695450"/>
          <p14:tracePt t="93545" x="10960100" y="1695450"/>
          <p14:tracePt t="93578" x="10966450" y="1695450"/>
          <p14:tracePt t="93726" x="10960100" y="1695450"/>
          <p14:tracePt t="93749" x="10953750" y="1695450"/>
          <p14:tracePt t="93761" x="10947400" y="1695450"/>
          <p14:tracePt t="93778" x="10934700" y="1695450"/>
          <p14:tracePt t="93795" x="10928350" y="1695450"/>
          <p14:tracePt t="93810" x="10934700" y="1695450"/>
          <p14:tracePt t="93812" x="10953750" y="1689100"/>
          <p14:tracePt t="93830" x="11004550" y="1689100"/>
          <p14:tracePt t="93844" x="11112500" y="1695450"/>
          <p14:tracePt t="93861" x="11277600" y="1714500"/>
          <p14:tracePt t="93878" x="11436350" y="1714500"/>
          <p14:tracePt t="93895" x="11595100" y="1714500"/>
          <p14:tracePt t="93900" x="11639550" y="1714500"/>
          <p14:tracePt t="93912" x="11664950" y="1720850"/>
          <p14:tracePt t="93929" x="11684000" y="1727200"/>
          <p14:tracePt t="93992" x="11690350" y="1733550"/>
          <p14:tracePt t="94012" x="11703050" y="1733550"/>
          <p14:tracePt t="94028" x="11709400" y="1733550"/>
          <p14:tracePt t="94045" x="11722100" y="1727200"/>
          <p14:tracePt t="94062" x="11734800" y="1714500"/>
          <p14:tracePt t="94079" x="11747500" y="1714500"/>
          <p14:tracePt t="94095" x="11760200" y="1714500"/>
          <p14:tracePt t="94112" x="11772900" y="1708150"/>
          <p14:tracePt t="94145" x="11779250" y="1708150"/>
          <p14:tracePt t="94204" x="11785600" y="1708150"/>
          <p14:tracePt t="94228" x="11804650" y="1695450"/>
          <p14:tracePt t="94245" x="11830050" y="1676400"/>
          <p14:tracePt t="94261" x="11855450" y="1663700"/>
          <p14:tracePt t="94279" x="11874500" y="1657350"/>
          <p14:tracePt t="94295" x="11887200" y="1651000"/>
          <p14:tracePt t="94361" x="11880850" y="1657350"/>
          <p14:tracePt t="94379" x="11855450" y="1663700"/>
          <p14:tracePt t="94395" x="11804650" y="1676400"/>
          <p14:tracePt t="94413" x="11734800" y="1689100"/>
          <p14:tracePt t="94427" x="11690350" y="1701800"/>
          <p14:tracePt t="94445" x="11633200" y="1714500"/>
          <p14:tracePt t="94462" x="11512550" y="1739900"/>
          <p14:tracePt t="94481" x="11334750" y="1752600"/>
          <p14:tracePt t="94497" x="11137900" y="1758950"/>
          <p14:tracePt t="94512" x="10845800" y="1752600"/>
          <p14:tracePt t="94529" x="10490200" y="1727200"/>
          <p14:tracePt t="94546" x="10191750" y="1701800"/>
          <p14:tracePt t="94562" x="9944100" y="1676400"/>
          <p14:tracePt t="94579" x="9734550" y="1657350"/>
          <p14:tracePt t="94595" x="9525000" y="1638300"/>
          <p14:tracePt t="94612" x="9321800" y="1625600"/>
          <p14:tracePt t="94616" x="9226550" y="1625600"/>
          <p14:tracePt t="94629" x="9150350" y="1625600"/>
          <p14:tracePt t="94633" x="9086850" y="1625600"/>
          <p14:tracePt t="94646" x="9023350" y="1625600"/>
          <p14:tracePt t="94662" x="8934450" y="1631950"/>
          <p14:tracePt t="94678" x="8915400" y="1638300"/>
          <p14:tracePt t="94695" x="8915400" y="1644650"/>
          <p14:tracePt t="94712" x="8921750" y="1663700"/>
          <p14:tracePt t="94729" x="8934450" y="1695450"/>
          <p14:tracePt t="94746" x="8947150" y="1720850"/>
          <p14:tracePt t="94762" x="8966200" y="1739900"/>
          <p14:tracePt t="94779" x="8978900" y="1758950"/>
          <p14:tracePt t="94795" x="8991600" y="1771650"/>
          <p14:tracePt t="94813" x="8997950" y="1784350"/>
          <p14:tracePt t="94828" x="9010650" y="1790700"/>
          <p14:tracePt t="94845" x="9023350" y="1790700"/>
          <p14:tracePt t="94850" x="9029700" y="1790700"/>
          <p14:tracePt t="94879" x="9036050" y="1790700"/>
          <p14:tracePt t="94895" x="9042400" y="1790700"/>
          <p14:tracePt t="94974" x="9048750" y="1790700"/>
          <p14:tracePt t="94988" x="9048750" y="1797050"/>
          <p14:tracePt t="94997" x="9055100" y="1803400"/>
          <p14:tracePt t="95011" x="9055100" y="1816100"/>
          <p14:tracePt t="95029" x="9048750" y="1828800"/>
          <p14:tracePt t="95045" x="9029700" y="1841500"/>
          <p14:tracePt t="95062" x="9017000" y="1847850"/>
          <p14:tracePt t="95080" x="9004300" y="1854200"/>
          <p14:tracePt t="95338" x="9004300" y="1860550"/>
          <p14:tracePt t="95347" x="9010650" y="1866900"/>
          <p14:tracePt t="95363" x="9017000" y="1885950"/>
          <p14:tracePt t="95378" x="9023350" y="1892300"/>
          <p14:tracePt t="95526" x="9029700" y="1892300"/>
          <p14:tracePt t="95571" x="9036050" y="1892300"/>
          <p14:tracePt t="95600" x="9042400" y="1892300"/>
          <p14:tracePt t="95608" x="9048750" y="1892300"/>
          <p14:tracePt t="95618" x="9061450" y="1892300"/>
          <p14:tracePt t="95628" x="9080500" y="1892300"/>
          <p14:tracePt t="95646" x="9093200" y="1892300"/>
          <p14:tracePt t="95663" x="9118600" y="1892300"/>
          <p14:tracePt t="95679" x="9124950" y="1892300"/>
          <p14:tracePt t="95713" x="9131300" y="1898650"/>
          <p14:tracePt t="95731" x="9131300" y="1905000"/>
          <p14:tracePt t="95977" x="9137650" y="1905000"/>
          <p14:tracePt t="95987" x="9144000" y="1905000"/>
          <p14:tracePt t="96002" x="9150350" y="1905000"/>
          <p14:tracePt t="96017" x="9156700" y="1905000"/>
          <p14:tracePt t="96074" x="9163050" y="1905000"/>
          <p14:tracePt t="96082" x="9182100" y="1905000"/>
          <p14:tracePt t="96101" x="9201150" y="1911350"/>
          <p14:tracePt t="96113" x="9251950" y="1924050"/>
          <p14:tracePt t="96130" x="9290050" y="1930400"/>
          <p14:tracePt t="96146" x="9347200" y="1949450"/>
          <p14:tracePt t="96164" x="9372600" y="1955800"/>
          <p14:tracePt t="96180" x="9417050" y="1955800"/>
          <p14:tracePt t="96197" x="9448800" y="1955800"/>
          <p14:tracePt t="96214" x="9493250" y="1968500"/>
          <p14:tracePt t="96230" x="9512300" y="1981200"/>
          <p14:tracePt t="96247" x="9550400" y="1993900"/>
          <p14:tracePt t="96263" x="9601200" y="2000250"/>
          <p14:tracePt t="96267" x="9632950" y="2006600"/>
          <p14:tracePt t="96280" x="9658350" y="2006600"/>
          <p14:tracePt t="96297" x="9728200" y="2012950"/>
          <p14:tracePt t="96313" x="9772650" y="2012950"/>
          <p14:tracePt t="96330" x="9785350" y="2012950"/>
          <p14:tracePt t="96347" x="9810750" y="2012950"/>
          <p14:tracePt t="96363" x="9829800" y="2019300"/>
          <p14:tracePt t="96380" x="9848850" y="2025650"/>
          <p14:tracePt t="96396" x="9880600" y="2032000"/>
          <p14:tracePt t="96413" x="9899650" y="2032000"/>
          <p14:tracePt t="96430" x="9912350" y="2032000"/>
          <p14:tracePt t="96447" x="9925050" y="2032000"/>
          <p14:tracePt t="96480" x="9931400" y="2032000"/>
          <p14:tracePt t="96573" x="9937750" y="2032000"/>
          <p14:tracePt t="96598" x="9944100" y="2032000"/>
          <p14:tracePt t="96606" x="9944100" y="2025650"/>
          <p14:tracePt t="96612" x="9950450" y="2025650"/>
          <p14:tracePt t="96647" x="9956800" y="2025650"/>
          <p14:tracePt t="96664" x="9969500" y="2019300"/>
          <p14:tracePt t="96681" x="9988550" y="2006600"/>
          <p14:tracePt t="96685" x="10001250" y="2000250"/>
          <p14:tracePt t="96697" x="10013950" y="1993900"/>
          <p14:tracePt t="96713" x="10033000" y="1981200"/>
          <p14:tracePt t="96730" x="10045700" y="1968500"/>
          <p14:tracePt t="96748" x="10052050" y="1962150"/>
          <p14:tracePt t="96797" x="10052050" y="1955800"/>
          <p14:tracePt t="96814" x="10058400" y="1955800"/>
          <p14:tracePt t="96831" x="10064750" y="1955800"/>
          <p14:tracePt t="96849" x="10077450" y="1943100"/>
          <p14:tracePt t="96864" x="10083800" y="1943100"/>
          <p14:tracePt t="96881" x="10096500" y="1936750"/>
          <p14:tracePt t="96902" x="10109200" y="1930400"/>
          <p14:tracePt t="96914" x="10115550" y="1924050"/>
          <p14:tracePt t="96929" x="10121900" y="1924050"/>
          <p14:tracePt t="96948" x="10128250" y="1917700"/>
          <p14:tracePt t="96981" x="10109200" y="1911350"/>
          <p14:tracePt t="96998" x="10102850" y="1892300"/>
          <p14:tracePt t="97014" x="10102850" y="1860550"/>
          <p14:tracePt t="97031" x="10109200" y="1841500"/>
          <p14:tracePt t="97047" x="10140950" y="1803400"/>
          <p14:tracePt t="97064" x="10185400" y="1784350"/>
          <p14:tracePt t="97081" x="10210800" y="1778000"/>
          <p14:tracePt t="97097" x="10274300" y="1771650"/>
          <p14:tracePt t="97114" x="10382250" y="1790700"/>
          <p14:tracePt t="97119" x="10445750" y="1809750"/>
          <p14:tracePt t="97130" x="10509250" y="1835150"/>
          <p14:tracePt t="97146" x="10585450" y="1866900"/>
          <p14:tracePt t="97164" x="10648950" y="1885950"/>
          <p14:tracePt t="97181" x="10680700" y="1885950"/>
          <p14:tracePt t="97198" x="10693400" y="1885950"/>
          <p14:tracePt t="97231" x="10699750" y="1885950"/>
          <p14:tracePt t="97247" x="10712450" y="1892300"/>
          <p14:tracePt t="97264" x="10725150" y="1892300"/>
          <p14:tracePt t="97281" x="10750550" y="1892300"/>
          <p14:tracePt t="97297" x="10769600" y="1892300"/>
          <p14:tracePt t="97314" x="10801350" y="1892300"/>
          <p14:tracePt t="97331" x="10833100" y="1892300"/>
          <p14:tracePt t="97348" x="10864850" y="1892300"/>
          <p14:tracePt t="97364" x="10902950" y="1892300"/>
          <p14:tracePt t="97367" x="10915650" y="1892300"/>
          <p14:tracePt t="97381" x="10934700" y="1898650"/>
          <p14:tracePt t="97398" x="10998200" y="1905000"/>
          <p14:tracePt t="97414" x="11004550" y="1905000"/>
          <p14:tracePt t="97431" x="11010900" y="1905000"/>
          <p14:tracePt t="97527" x="11010900" y="1911350"/>
          <p14:tracePt t="97534" x="11010900" y="1917700"/>
          <p14:tracePt t="97546" x="11010900" y="1924050"/>
          <p14:tracePt t="97565" x="11010900" y="1936750"/>
          <p14:tracePt t="97582" x="11010900" y="1943100"/>
          <p14:tracePt t="97658" x="11017250" y="1943100"/>
          <p14:tracePt t="97681" x="11029950" y="1943100"/>
          <p14:tracePt t="97698" x="11036300" y="1943100"/>
          <p14:tracePt t="97715" x="11049000" y="1943100"/>
          <p14:tracePt t="97731" x="11068050" y="1943100"/>
          <p14:tracePt t="97748" x="11087100" y="1943100"/>
          <p14:tracePt t="97765" x="11099800" y="1936750"/>
          <p14:tracePt t="97782" x="11112500" y="1930400"/>
          <p14:tracePt t="97798" x="11125200" y="1924050"/>
          <p14:tracePt t="97802" x="11125200" y="1917700"/>
          <p14:tracePt t="97815" x="11131550" y="1917700"/>
          <p14:tracePt t="97848" x="11131550" y="1911350"/>
          <p14:tracePt t="97911" x="11137900" y="1911350"/>
          <p14:tracePt t="97949" x="11144250" y="1911350"/>
          <p14:tracePt t="97957" x="11150600" y="1911350"/>
          <p14:tracePt t="97963" x="11156950" y="1905000"/>
          <p14:tracePt t="97982" x="11163300" y="1905000"/>
          <p14:tracePt t="97999" x="11201400" y="1898650"/>
          <p14:tracePt t="98016" x="11252200" y="1898650"/>
          <p14:tracePt t="98031" x="11277600" y="1898650"/>
          <p14:tracePt t="98101" x="11264900" y="1898650"/>
          <p14:tracePt t="98109" x="11245850" y="1911350"/>
          <p14:tracePt t="98117" x="11220450" y="1917700"/>
          <p14:tracePt t="98130" x="11137900" y="1943100"/>
          <p14:tracePt t="98149" x="11036300" y="1955800"/>
          <p14:tracePt t="98165" x="10934700" y="1968500"/>
          <p14:tracePt t="98182" x="10833100" y="1968500"/>
          <p14:tracePt t="98197" x="10756900" y="1968500"/>
          <p14:tracePt t="98216" x="10706100" y="1968500"/>
          <p14:tracePt t="98231" x="10668000" y="1968500"/>
          <p14:tracePt t="98248" x="10642600" y="1968500"/>
          <p14:tracePt t="98265" x="10604500" y="1974850"/>
          <p14:tracePt t="98282" x="10541000" y="1987550"/>
          <p14:tracePt t="98298" x="10414000" y="2000250"/>
          <p14:tracePt t="98302" x="10318750" y="2006600"/>
          <p14:tracePt t="98315" x="10109200" y="2006600"/>
          <p14:tracePt t="98333" x="9925050" y="2006600"/>
          <p14:tracePt t="98349" x="9766300" y="2000250"/>
          <p14:tracePt t="98365" x="9652000" y="2000250"/>
          <p14:tracePt t="98382" x="9537700" y="2000250"/>
          <p14:tracePt t="98399" x="9398000" y="2012950"/>
          <p14:tracePt t="98417" x="9290050" y="2025650"/>
          <p14:tracePt t="98432" x="9194800" y="2032000"/>
          <p14:tracePt t="98448" x="9124950" y="2044700"/>
          <p14:tracePt t="98466" x="9086850" y="2044700"/>
          <p14:tracePt t="98482" x="9074150" y="2051050"/>
          <p14:tracePt t="98532" x="9074150" y="2057400"/>
          <p14:tracePt t="98565" x="9080500" y="2070100"/>
          <p14:tracePt t="98582" x="9093200" y="2070100"/>
          <p14:tracePt t="98599" x="9105900" y="2076450"/>
          <p14:tracePt t="98614" x="9118600" y="2076450"/>
          <p14:tracePt t="98632" x="9137650" y="2076450"/>
          <p14:tracePt t="98649" x="9175750" y="2076450"/>
          <p14:tracePt t="98665" x="9220200" y="2076450"/>
          <p14:tracePt t="98670" x="9239250" y="2076450"/>
          <p14:tracePt t="98681" x="9271000" y="2076450"/>
          <p14:tracePt t="98698" x="9321800" y="2070100"/>
          <p14:tracePt t="98715" x="9353550" y="2070100"/>
          <p14:tracePt t="98720" x="9366250" y="2070100"/>
          <p14:tracePt t="98732" x="9385300" y="2070100"/>
          <p14:tracePt t="98749" x="9398000" y="2070100"/>
          <p14:tracePt t="98766" x="9410700" y="2070100"/>
          <p14:tracePt t="98782" x="9423400" y="2070100"/>
          <p14:tracePt t="98785" x="9436100" y="2070100"/>
          <p14:tracePt t="98799" x="9474200" y="2070100"/>
          <p14:tracePt t="98816" x="9493250" y="2070100"/>
          <p14:tracePt t="98819" x="9518650" y="2070100"/>
          <p14:tracePt t="98832" x="9537700" y="2070100"/>
          <p14:tracePt t="98848" x="9563100" y="2070100"/>
          <p14:tracePt t="98865" x="9569450" y="2070100"/>
          <p14:tracePt t="98917" x="9569450" y="2063750"/>
          <p14:tracePt t="99315" x="9563100" y="2063750"/>
          <p14:tracePt t="99331" x="9563100" y="2070100"/>
          <p14:tracePt t="99349" x="9563100" y="2076450"/>
          <p14:tracePt t="99445" x="9569450" y="2076450"/>
          <p14:tracePt t="99473" x="9575800" y="2076450"/>
          <p14:tracePt t="99487" x="9582150" y="2076450"/>
          <p14:tracePt t="99500" x="9588500" y="2076450"/>
          <p14:tracePt t="99516" x="9594850" y="2076450"/>
          <p14:tracePt t="99591" x="9594850" y="2082800"/>
          <p14:tracePt t="99600" x="9594850" y="2089150"/>
          <p14:tracePt t="99617" x="9594850" y="2095500"/>
          <p14:tracePt t="99625" x="9588500" y="2095500"/>
          <p14:tracePt t="99650" x="9588500" y="2101850"/>
          <p14:tracePt t="99666" x="9594850" y="2108200"/>
          <p14:tracePt t="99684" x="9607550" y="2114550"/>
          <p14:tracePt t="99700" x="9607550" y="2120900"/>
          <p14:tracePt t="99717" x="9613900" y="2120900"/>
          <p14:tracePt t="99733" x="9620250" y="2133600"/>
          <p14:tracePt t="99751" x="9645650" y="2139950"/>
          <p14:tracePt t="99768" x="9671050" y="2146300"/>
          <p14:tracePt t="99783" x="9728200" y="2146300"/>
          <p14:tracePt t="99800" x="9810750" y="2146300"/>
          <p14:tracePt t="99816" x="9880600" y="2139950"/>
          <p14:tracePt t="99833" x="9969500" y="2133600"/>
          <p14:tracePt t="99850" x="10052050" y="2127250"/>
          <p14:tracePt t="99867" x="10096500" y="2127250"/>
          <p14:tracePt t="99872" x="10134600" y="2127250"/>
          <p14:tracePt t="99882" x="10147300" y="2127250"/>
          <p14:tracePt t="99900" x="10191750" y="2127250"/>
          <p14:tracePt t="99917" x="10210800" y="2120900"/>
          <p14:tracePt t="99921" x="10223500" y="2120900"/>
          <p14:tracePt t="99934" x="10248900" y="2120900"/>
          <p14:tracePt t="99950" x="10274300" y="2120900"/>
          <p14:tracePt t="99967" x="10331450" y="2114550"/>
          <p14:tracePt t="99983" x="10344150" y="2114550"/>
          <p14:tracePt t="99985" x="10356850" y="2114550"/>
          <p14:tracePt t="100000" x="10369550" y="2108200"/>
          <p14:tracePt t="100016" x="10420350" y="2108200"/>
          <p14:tracePt t="100033" x="10445750" y="2108200"/>
          <p14:tracePt t="100050" x="10477500" y="2114550"/>
          <p14:tracePt t="100067" x="10496550" y="2120900"/>
          <p14:tracePt t="100083" x="10515600" y="2127250"/>
          <p14:tracePt t="100102" x="10521950" y="2127250"/>
          <p14:tracePt t="100133" x="10528300" y="2127250"/>
          <p14:tracePt t="100252" x="10534650" y="2133600"/>
          <p14:tracePt t="100258" x="10541000" y="2133600"/>
          <p14:tracePt t="100266" x="10547350" y="2133600"/>
          <p14:tracePt t="100284" x="10560050" y="2133600"/>
          <p14:tracePt t="100300" x="10585450" y="2133600"/>
          <p14:tracePt t="100317" x="10604500" y="2133600"/>
          <p14:tracePt t="100334" x="10648950" y="2133600"/>
          <p14:tracePt t="100352" x="10725150" y="2133600"/>
          <p14:tracePt t="100367" x="10807700" y="2133600"/>
          <p14:tracePt t="100384" x="10890250" y="2133600"/>
          <p14:tracePt t="100401" x="10941050" y="2127250"/>
          <p14:tracePt t="100417" x="10985500" y="2120900"/>
          <p14:tracePt t="100434" x="11017250" y="2114550"/>
          <p14:tracePt t="100450" x="11042650" y="2108200"/>
          <p14:tracePt t="100467" x="11112500" y="2095500"/>
          <p14:tracePt t="100484" x="11137900" y="2089150"/>
          <p14:tracePt t="100500" x="11163300" y="2076450"/>
          <p14:tracePt t="100517" x="11182350" y="2063750"/>
          <p14:tracePt t="100533" x="11188700" y="2063750"/>
          <p14:tracePt t="100569" x="11169650" y="2057400"/>
          <p14:tracePt t="100584" x="11131550" y="2038350"/>
          <p14:tracePt t="100600" x="11074400" y="2006600"/>
          <p14:tracePt t="100618" x="11004550" y="1962150"/>
          <p14:tracePt t="100634" x="10947400" y="1917700"/>
          <p14:tracePt t="100655" x="10890250" y="1879600"/>
          <p14:tracePt t="100667" x="10826750" y="1835150"/>
          <p14:tracePt t="100684" x="10782300" y="1816100"/>
          <p14:tracePt t="100700" x="10756900" y="1803400"/>
          <p14:tracePt t="100717" x="10725150" y="1803400"/>
          <p14:tracePt t="100735" x="10648950" y="1803400"/>
          <p14:tracePt t="100751" x="10553700" y="1809750"/>
          <p14:tracePt t="100767" x="10439400" y="1809750"/>
          <p14:tracePt t="100783" x="10344150" y="1809750"/>
          <p14:tracePt t="100786" x="10306050" y="1809750"/>
          <p14:tracePt t="100800" x="10248900" y="1809750"/>
          <p14:tracePt t="100817" x="10223500" y="1841500"/>
          <p14:tracePt t="100834" x="10261600" y="1898650"/>
          <p14:tracePt t="100851" x="10356850" y="1974850"/>
          <p14:tracePt t="100867" x="10445750" y="2038350"/>
          <p14:tracePt t="100883" x="10534650" y="2082800"/>
          <p14:tracePt t="100900" x="10629900" y="2108200"/>
          <p14:tracePt t="100917" x="10725150" y="2108200"/>
          <p14:tracePt t="100934" x="10814050" y="2108200"/>
          <p14:tracePt t="100951" x="10928350" y="2095500"/>
          <p14:tracePt t="100967" x="11010900" y="2076450"/>
          <p14:tracePt t="100988" x="11068050" y="2051050"/>
          <p14:tracePt t="101001" x="11099800" y="2025650"/>
          <p14:tracePt t="101017" x="11106150" y="2006600"/>
          <p14:tracePt t="101034" x="11106150" y="1993900"/>
          <p14:tracePt t="101051" x="11099800" y="1974850"/>
          <p14:tracePt t="101068" x="11068050" y="1955800"/>
          <p14:tracePt t="101084" x="11036300" y="1930400"/>
          <p14:tracePt t="101100" x="11004550" y="1905000"/>
          <p14:tracePt t="101118" x="10979150" y="1892300"/>
          <p14:tracePt t="101134" x="10928350" y="1879600"/>
          <p14:tracePt t="101150" x="10883900" y="1873250"/>
          <p14:tracePt t="101167" x="10826750" y="1866900"/>
          <p14:tracePt t="101184" x="10763250" y="1866900"/>
          <p14:tracePt t="101201" x="10655300" y="1866900"/>
          <p14:tracePt t="101218" x="10553700" y="1860550"/>
          <p14:tracePt t="101220" x="10515600" y="1854200"/>
          <p14:tracePt t="101234" x="10445750" y="1835150"/>
          <p14:tracePt t="101251" x="10267950" y="1784350"/>
          <p14:tracePt t="101268" x="10210800" y="1771650"/>
          <p14:tracePt t="101284" x="10198100" y="1771650"/>
          <p14:tracePt t="101318" x="10198100" y="1784350"/>
          <p14:tracePt t="101334" x="10191750" y="1797050"/>
          <p14:tracePt t="101351" x="10172700" y="1822450"/>
          <p14:tracePt t="101368" x="10160000" y="1847850"/>
          <p14:tracePt t="101384" x="10147300" y="1879600"/>
          <p14:tracePt t="101401" x="10147300" y="1911350"/>
          <p14:tracePt t="101418" x="10147300" y="1949450"/>
          <p14:tracePt t="101434" x="10166350" y="1974850"/>
          <p14:tracePt t="101451" x="10210800" y="2025650"/>
          <p14:tracePt t="101467" x="10267950" y="2076450"/>
          <p14:tracePt t="101484" x="10331450" y="2101850"/>
          <p14:tracePt t="101487" x="10388600" y="2120900"/>
          <p14:tracePt t="101501" x="10458450" y="2133600"/>
          <p14:tracePt t="101518" x="10655300" y="2139950"/>
          <p14:tracePt t="101534" x="10756900" y="2127250"/>
          <p14:tracePt t="101551" x="10852150" y="2095500"/>
          <p14:tracePt t="101567" x="10902950" y="2070100"/>
          <p14:tracePt t="101584" x="10934700" y="2032000"/>
          <p14:tracePt t="101602" x="10947400" y="2019300"/>
          <p14:tracePt t="101618" x="10953750" y="2000250"/>
          <p14:tracePt t="101634" x="10953750" y="1993900"/>
          <p14:tracePt t="101737" x="10947400" y="1993900"/>
          <p14:tracePt t="101744" x="10941050" y="1993900"/>
          <p14:tracePt t="101761" x="10934700" y="1993900"/>
          <p14:tracePt t="101771" x="10928350" y="1993900"/>
          <p14:tracePt t="101807" x="10922000" y="1993900"/>
          <p14:tracePt t="101957" x="10928350" y="1993900"/>
          <p14:tracePt t="101965" x="10934700" y="1993900"/>
          <p14:tracePt t="101985" x="10941050" y="1993900"/>
          <p14:tracePt t="102002" x="10953750" y="1987550"/>
          <p14:tracePt t="102019" x="10960100" y="1987550"/>
          <p14:tracePt t="102178" x="10960100" y="1981200"/>
          <p14:tracePt t="102187" x="10960100" y="1974850"/>
          <p14:tracePt t="102202" x="10947400" y="1962150"/>
          <p14:tracePt t="102219" x="10947400" y="1955800"/>
          <p14:tracePt t="102235" x="10941050" y="1936750"/>
          <p14:tracePt t="102252" x="10934700" y="1930400"/>
          <p14:tracePt t="102286" x="10928350" y="1930400"/>
          <p14:tracePt t="102302" x="10922000" y="1930400"/>
          <p14:tracePt t="102320" x="10909300" y="1930400"/>
          <p14:tracePt t="102336" x="10902950" y="1930400"/>
          <p14:tracePt t="102354" x="10871200" y="1930400"/>
          <p14:tracePt t="102368" x="10858500" y="1930400"/>
          <p14:tracePt t="102385" x="10845800" y="1930400"/>
          <p14:tracePt t="102402" x="10839450" y="1930400"/>
          <p14:tracePt t="102452" x="10833100" y="1930400"/>
          <p14:tracePt t="102485" x="10820400" y="1930400"/>
          <p14:tracePt t="102536" x="10814050" y="1930400"/>
          <p14:tracePt t="102569" x="10807700" y="1930400"/>
          <p14:tracePt t="102585" x="10795000" y="1930400"/>
          <p14:tracePt t="102841" x="10801350" y="1930400"/>
          <p14:tracePt t="102858" x="10801350" y="1936750"/>
          <p14:tracePt t="102873" x="10820400" y="1936750"/>
          <p14:tracePt t="102903" x="10839450" y="1936750"/>
          <p14:tracePt t="102936" x="10845800" y="1936750"/>
          <p14:tracePt t="102954" x="10858500" y="1943100"/>
          <p14:tracePt t="102971" x="10858500" y="1949450"/>
          <p14:tracePt t="102986" x="10871200" y="1949450"/>
          <p14:tracePt t="103036" x="10877550" y="1943100"/>
          <p14:tracePt t="103053" x="10877550" y="1936750"/>
          <p14:tracePt t="103070" x="10877550" y="1924050"/>
          <p14:tracePt t="103086" x="10877550" y="1917700"/>
          <p14:tracePt t="103102" x="10871200" y="1911350"/>
          <p14:tracePt t="103119" x="10864850" y="1905000"/>
          <p14:tracePt t="103136" x="10833100" y="1892300"/>
          <p14:tracePt t="103152" x="10814050" y="1885950"/>
          <p14:tracePt t="103169" x="10756900" y="1879600"/>
          <p14:tracePt t="103186" x="10731500" y="1879600"/>
          <p14:tracePt t="103203" x="10706100" y="1879600"/>
          <p14:tracePt t="103219" x="10668000" y="1879600"/>
          <p14:tracePt t="103237" x="10648950" y="1879600"/>
          <p14:tracePt t="103252" x="10591800" y="1873250"/>
          <p14:tracePt t="103269" x="10560050" y="1866900"/>
          <p14:tracePt t="103286" x="10521950" y="1860550"/>
          <p14:tracePt t="103304" x="10394950" y="1828800"/>
          <p14:tracePt t="103319" x="10306050" y="1822450"/>
          <p14:tracePt t="103336" x="10229850" y="1822450"/>
          <p14:tracePt t="103355" x="10153650" y="1835150"/>
          <p14:tracePt t="103369" x="10083800" y="1847850"/>
          <p14:tracePt t="103386" x="10052050" y="1879600"/>
          <p14:tracePt t="103403" x="10052050" y="1917700"/>
          <p14:tracePt t="103420" x="10102850" y="1974850"/>
          <p14:tracePt t="103436" x="10179050" y="2044700"/>
          <p14:tracePt t="103453" x="10261600" y="2108200"/>
          <p14:tracePt t="103459" x="10293350" y="2120900"/>
          <p14:tracePt t="103468" x="10356850" y="2159000"/>
          <p14:tracePt t="103486" x="10464800" y="2197100"/>
          <p14:tracePt t="103503" x="10572750" y="2222500"/>
          <p14:tracePt t="103520" x="10712450" y="2209800"/>
          <p14:tracePt t="103537" x="10782300" y="2184400"/>
          <p14:tracePt t="103553" x="10877550" y="2114550"/>
          <p14:tracePt t="103556" x="10902950" y="2095500"/>
          <p14:tracePt t="103569" x="10947400" y="2044700"/>
          <p14:tracePt t="103588" x="10998200" y="1949450"/>
          <p14:tracePt t="103601" x="11004550" y="1885950"/>
          <p14:tracePt t="103620" x="10998200" y="1841500"/>
          <p14:tracePt t="103636" x="10953750" y="1816100"/>
          <p14:tracePt t="103653" x="10877550" y="1797050"/>
          <p14:tracePt t="103670" x="10763250" y="1797050"/>
          <p14:tracePt t="103688" x="10610850" y="1797050"/>
          <p14:tracePt t="103703" x="10433050" y="1797050"/>
          <p14:tracePt t="103720" x="10255250" y="1778000"/>
          <p14:tracePt t="103736" x="10039350" y="1758950"/>
          <p14:tracePt t="103753" x="9950450" y="1758950"/>
          <p14:tracePt t="103770" x="9950450" y="1771650"/>
          <p14:tracePt t="103786" x="9994900" y="1803400"/>
          <p14:tracePt t="103803" x="10090150" y="1847850"/>
          <p14:tracePt t="103809" x="10128250" y="1860550"/>
          <p14:tracePt t="103836" x="10217150" y="1898650"/>
          <p14:tracePt t="103853" x="10229850" y="1905000"/>
          <p14:tracePt t="105206" x="10229850" y="1911350"/>
          <p14:tracePt t="105221" x="10248900" y="1936750"/>
          <p14:tracePt t="105238" x="10293350" y="1981200"/>
          <p14:tracePt t="105253" x="10356850" y="2038350"/>
          <p14:tracePt t="105271" x="10426700" y="2082800"/>
          <p14:tracePt t="105288" x="10509250" y="2101850"/>
          <p14:tracePt t="105305" x="10617200" y="2108200"/>
          <p14:tracePt t="105321" x="10858500" y="2038350"/>
          <p14:tracePt t="105337" x="10922000" y="2012950"/>
          <p14:tracePt t="105341" x="10979150" y="1981200"/>
          <p14:tracePt t="105354" x="11055350" y="1924050"/>
          <p14:tracePt t="105371" x="11106150" y="1866900"/>
          <p14:tracePt t="105387" x="11112500" y="1822450"/>
          <p14:tracePt t="105404" x="11099800" y="1784350"/>
          <p14:tracePt t="105423" x="11061700" y="1758950"/>
          <p14:tracePt t="105438" x="10998200" y="1739900"/>
          <p14:tracePt t="105454" x="10934700" y="1727200"/>
          <p14:tracePt t="105471" x="10871200" y="1720850"/>
          <p14:tracePt t="105487" x="10807700" y="1720850"/>
          <p14:tracePt t="105504" x="10769600" y="1727200"/>
          <p14:tracePt t="105521" x="10699750" y="1746250"/>
          <p14:tracePt t="105537" x="10591800" y="1778000"/>
          <p14:tracePt t="105554" x="10464800" y="1816100"/>
          <p14:tracePt t="105558" x="10401300" y="1835150"/>
          <p14:tracePt t="105571" x="10369550" y="1847850"/>
          <p14:tracePt t="105589" x="10229850" y="1898650"/>
          <p14:tracePt t="105605" x="10185400" y="1924050"/>
          <p14:tracePt t="105621" x="10172700" y="1962150"/>
          <p14:tracePt t="105638" x="10198100" y="2012950"/>
          <p14:tracePt t="105654" x="10248900" y="2070100"/>
          <p14:tracePt t="105675" x="10369550" y="2159000"/>
          <p14:tracePt t="105688" x="10433050" y="2184400"/>
          <p14:tracePt t="105704" x="10610850" y="2209800"/>
          <p14:tracePt t="105722" x="10788650" y="2209800"/>
          <p14:tracePt t="105738" x="10960100" y="2171700"/>
          <p14:tracePt t="105756" x="11049000" y="2120900"/>
          <p14:tracePt t="105771" x="11093450" y="2019300"/>
          <p14:tracePt t="105788" x="11055350" y="1943100"/>
          <p14:tracePt t="105804" x="11029950" y="1917700"/>
          <p14:tracePt t="105807" x="10979150" y="1885950"/>
          <p14:tracePt t="105821" x="10941050" y="1866900"/>
          <p14:tracePt t="105824" x="10871200" y="1835150"/>
          <p14:tracePt t="105837" x="10820400" y="1822450"/>
          <p14:tracePt t="105837" x="10731500" y="1816100"/>
          <p14:tracePt t="105854" x="10560050" y="1803400"/>
          <p14:tracePt t="105872" x="10375900" y="1797050"/>
          <p14:tracePt t="105888" x="10179050" y="1797050"/>
          <p14:tracePt t="105905" x="9925050" y="1797050"/>
          <p14:tracePt t="105922" x="9658350" y="1790700"/>
          <p14:tracePt t="105937" x="9455150" y="1778000"/>
          <p14:tracePt t="105955" x="9258300" y="1733550"/>
          <p14:tracePt t="105971" x="9112250" y="1689100"/>
          <p14:tracePt t="105988" x="8972550" y="1644650"/>
          <p14:tracePt t="106005" x="8832850" y="1606550"/>
          <p14:tracePt t="106009" x="8782050" y="1587500"/>
          <p14:tracePt t="106020" x="8737600" y="1574800"/>
          <p14:tracePt t="106022" x="8680450" y="1562100"/>
          <p14:tracePt t="106037" x="8648700" y="1555750"/>
          <p14:tracePt t="106056" x="8489950" y="1524000"/>
          <p14:tracePt t="106071" x="8356600" y="1492250"/>
          <p14:tracePt t="106088" x="8223250" y="1454150"/>
          <p14:tracePt t="106107" x="8128000" y="1409700"/>
          <p14:tracePt t="106121" x="8045450" y="1371600"/>
          <p14:tracePt t="106138" x="7994650" y="1346200"/>
          <p14:tracePt t="106144" x="7975600" y="1327150"/>
          <p14:tracePt t="106153" x="7962900" y="1320800"/>
          <p14:tracePt t="106171" x="7956550" y="1308100"/>
          <p14:tracePt t="106188" x="7950200" y="1301750"/>
          <p14:tracePt t="106205" x="7931150" y="1289050"/>
          <p14:tracePt t="106222" x="7886700" y="1282700"/>
          <p14:tracePt t="106239" x="7816850" y="1276350"/>
          <p14:tracePt t="106243" x="7778750" y="1276350"/>
          <p14:tracePt t="106254" x="7747000" y="1263650"/>
          <p14:tracePt t="106255" x="7715250" y="1257300"/>
          <p14:tracePt t="106271" x="7702550" y="1257300"/>
          <p14:tracePt t="106291" x="7670800" y="1244600"/>
          <p14:tracePt t="106305" x="7664450" y="1244600"/>
          <p14:tracePt t="106322" x="7632700" y="1238250"/>
          <p14:tracePt t="106339" x="7632700" y="1231900"/>
          <p14:tracePt t="110332" x="7626350" y="1225550"/>
          <p14:tracePt t="110341" x="7626350" y="1219200"/>
          <p14:tracePt t="110345" x="7613650" y="1212850"/>
          <p14:tracePt t="110359" x="7600950" y="1200150"/>
          <p14:tracePt t="110374" x="7562850" y="1181100"/>
          <p14:tracePt t="110392" x="7524750" y="1168400"/>
          <p14:tracePt t="110397" x="7505700" y="1168400"/>
          <p14:tracePt t="110409" x="7486650" y="1162050"/>
          <p14:tracePt t="110426" x="7454900" y="1149350"/>
          <p14:tracePt t="110442" x="7435850" y="1136650"/>
          <p14:tracePt t="110458" x="7423150" y="1130300"/>
          <p14:tracePt t="110475" x="7416800" y="1111250"/>
          <p14:tracePt t="110492" x="7410450" y="1104900"/>
          <p14:tracePt t="110758" x="7410450" y="1098550"/>
          <p14:tracePt t="110766" x="7404100" y="1092200"/>
          <p14:tracePt t="110774" x="7397750" y="1085850"/>
          <p14:tracePt t="110793" x="7385050" y="1085850"/>
          <p14:tracePt t="110809" x="7372350" y="1092200"/>
          <p14:tracePt t="110826" x="7321550" y="1111250"/>
          <p14:tracePt t="110830" x="7296150" y="1111250"/>
          <p14:tracePt t="110842" x="7270750" y="1111250"/>
          <p14:tracePt t="110859" x="7194550" y="1117600"/>
          <p14:tracePt t="110876" x="7137400" y="1117600"/>
          <p14:tracePt t="110880" x="7118350" y="1117600"/>
          <p14:tracePt t="110893" x="7067550" y="1111250"/>
          <p14:tracePt t="110909" x="7048500" y="1111250"/>
          <p14:tracePt t="110926" x="6978650" y="1111250"/>
          <p14:tracePt t="110942" x="6927850" y="1111250"/>
          <p14:tracePt t="110958" x="6813550" y="1104900"/>
          <p14:tracePt t="110976" x="6686550" y="1085850"/>
          <p14:tracePt t="110992" x="6616700" y="1073150"/>
          <p14:tracePt t="111008" x="6534150" y="1054100"/>
          <p14:tracePt t="111025" x="6483350" y="1035050"/>
          <p14:tracePt t="111042" x="6451600" y="1028700"/>
          <p14:tracePt t="111058" x="6432550" y="1016000"/>
          <p14:tracePt t="111076" x="6413500" y="1016000"/>
          <p14:tracePt t="111093" x="6343650" y="1009650"/>
          <p14:tracePt t="111109" x="6267450" y="1009650"/>
          <p14:tracePt t="111111" x="6197600" y="1003300"/>
          <p14:tracePt t="111125" x="6115050" y="996950"/>
          <p14:tracePt t="111143" x="6076950" y="996950"/>
          <p14:tracePt t="111160" x="5969000" y="984250"/>
          <p14:tracePt t="111176" x="5937250" y="977900"/>
          <p14:tracePt t="111192" x="5930900" y="977900"/>
          <p14:tracePt t="111226" x="5924550" y="984250"/>
          <p14:tracePt t="111338" x="5924550" y="977900"/>
          <p14:tracePt t="111347" x="5930900" y="977900"/>
          <p14:tracePt t="111358" x="5930900" y="971550"/>
          <p14:tracePt t="111376" x="5937250" y="971550"/>
          <p14:tracePt t="111392" x="5937250" y="977900"/>
          <p14:tracePt t="111409" x="5937250" y="990600"/>
          <p14:tracePt t="111426" x="5937250" y="1016000"/>
          <p14:tracePt t="111443" x="5937250" y="1035050"/>
          <p14:tracePt t="111460" x="5937250" y="1060450"/>
          <p14:tracePt t="111477" x="5937250" y="1092200"/>
          <p14:tracePt t="111493" x="5937250" y="1111250"/>
          <p14:tracePt t="111497" x="5937250" y="1130300"/>
          <p14:tracePt t="111508" x="5937250" y="1149350"/>
          <p14:tracePt t="111526" x="5937250" y="1168400"/>
          <p14:tracePt t="111543" x="5930900" y="1181100"/>
          <p14:tracePt t="111559" x="5924550" y="1193800"/>
          <p14:tracePt t="111576" x="5924550" y="1212850"/>
          <p14:tracePt t="111593" x="5924550" y="1225550"/>
          <p14:tracePt t="111610" x="5924550" y="1244600"/>
          <p14:tracePt t="111614" x="5924550" y="1250950"/>
          <p14:tracePt t="111626" x="5918200" y="1257300"/>
          <p14:tracePt t="111631" x="5911850" y="1263650"/>
          <p14:tracePt t="111642" x="5911850" y="1270000"/>
          <p14:tracePt t="111661" x="5899150" y="1282700"/>
          <p14:tracePt t="111679" x="5886450" y="1295400"/>
          <p14:tracePt t="111693" x="5880100" y="1295400"/>
          <p14:tracePt t="111746" x="5873750" y="1295400"/>
          <p14:tracePt t="111761" x="5861050" y="1295400"/>
          <p14:tracePt t="111766" x="5848350" y="1295400"/>
          <p14:tracePt t="111778" x="5822950" y="1289050"/>
          <p14:tracePt t="111793" x="5791200" y="1276350"/>
          <p14:tracePt t="111810" x="5765800" y="1270000"/>
          <p14:tracePt t="111826" x="5759450" y="1257300"/>
          <p14:tracePt t="111842" x="5753100" y="1250950"/>
          <p14:tracePt t="111859" x="5753100" y="1244600"/>
          <p14:tracePt t="111897" x="5772150" y="1238250"/>
          <p14:tracePt t="111910" x="5797550" y="1238250"/>
          <p14:tracePt t="112256" x="5803900" y="1238250"/>
          <p14:tracePt t="112266" x="5803900" y="1231900"/>
          <p14:tracePt t="112276" x="5810250" y="1231900"/>
          <p14:tracePt t="112311" x="5803900" y="1231900"/>
          <p14:tracePt t="112328" x="5784850" y="1231900"/>
          <p14:tracePt t="112346" x="5772150" y="1231900"/>
          <p14:tracePt t="112360" x="5759450" y="1231900"/>
          <p14:tracePt t="112377" x="5746750" y="1231900"/>
          <p14:tracePt t="112394" x="5740400" y="1225550"/>
          <p14:tracePt t="112411" x="5721350" y="1212850"/>
          <p14:tracePt t="112427" x="5689600" y="1181100"/>
          <p14:tracePt t="112434" x="5676900" y="1174750"/>
          <p14:tracePt t="112444" x="5664200" y="1162050"/>
          <p14:tracePt t="112461" x="5626100" y="1136650"/>
          <p14:tracePt t="112478" x="5594350" y="1111250"/>
          <p14:tracePt t="112481" x="5575300" y="1098550"/>
          <p14:tracePt t="112494" x="5556250" y="1079500"/>
          <p14:tracePt t="112510" x="5518150" y="1054100"/>
          <p14:tracePt t="112527" x="5492750" y="1028700"/>
          <p14:tracePt t="112544" x="5473700" y="1009650"/>
          <p14:tracePt t="112623" x="5480050" y="1009650"/>
          <p14:tracePt t="112631" x="5486400" y="1016000"/>
          <p14:tracePt t="112644" x="5492750" y="1022350"/>
          <p14:tracePt t="112661" x="5518150" y="1035050"/>
          <p14:tracePt t="112677" x="5524500" y="1041400"/>
          <p14:tracePt t="112694" x="5568950" y="1066800"/>
          <p14:tracePt t="112711" x="5619750" y="1085850"/>
          <p14:tracePt t="112727" x="5670550" y="1104900"/>
          <p14:tracePt t="112744" x="5708650" y="1111250"/>
          <p14:tracePt t="112760" x="5727700" y="1111250"/>
          <p14:tracePt t="112777" x="5753100" y="1117600"/>
          <p14:tracePt t="112794" x="5772150" y="1117600"/>
          <p14:tracePt t="112811" x="5784850" y="1117600"/>
          <p14:tracePt t="112827" x="5810250" y="1123950"/>
          <p14:tracePt t="112844" x="5822950" y="1123950"/>
          <p14:tracePt t="112860" x="5829300" y="1123950"/>
          <p14:tracePt t="112877" x="5835650" y="1123950"/>
          <p14:tracePt t="112950" x="5835650" y="1130300"/>
          <p14:tracePt t="112959" x="5835650" y="1136650"/>
          <p14:tracePt t="112977" x="5822950" y="1149350"/>
          <p14:tracePt t="112994" x="5810250" y="1162050"/>
          <p14:tracePt t="112997" x="5810250" y="1168400"/>
          <p14:tracePt t="113066" x="5803900" y="1174750"/>
          <p14:tracePt t="113077" x="5803900" y="1187450"/>
          <p14:tracePt t="113094" x="5797550" y="1206500"/>
          <p14:tracePt t="113111" x="5784850" y="1212850"/>
          <p14:tracePt t="113127" x="5778500" y="1225550"/>
          <p14:tracePt t="113132" x="5772150" y="1225550"/>
          <p14:tracePt t="113144" x="5772150" y="1231900"/>
          <p14:tracePt t="113161" x="5772150" y="1238250"/>
          <p14:tracePt t="113178" x="5784850" y="1257300"/>
          <p14:tracePt t="113194" x="5791200" y="1263650"/>
          <p14:tracePt t="113211" x="5803900" y="1276350"/>
          <p14:tracePt t="113227" x="5816600" y="1289050"/>
          <p14:tracePt t="113244" x="5822950" y="1301750"/>
          <p14:tracePt t="113261" x="5822950" y="1314450"/>
          <p14:tracePt t="113278" x="5822950" y="1327150"/>
          <p14:tracePt t="113294" x="5822950" y="1339850"/>
          <p14:tracePt t="113311" x="5829300" y="1339850"/>
          <p14:tracePt t="113328" x="5842000" y="1352550"/>
          <p14:tracePt t="113344" x="5848350" y="1352550"/>
          <p14:tracePt t="113348" x="5854700" y="1352550"/>
          <p14:tracePt t="113377" x="5867400" y="1339850"/>
          <p14:tracePt t="113394" x="5873750" y="1314450"/>
          <p14:tracePt t="113411" x="5873750" y="1295400"/>
          <p14:tracePt t="113428" x="5873750" y="1263650"/>
          <p14:tracePt t="113444" x="5873750" y="1244600"/>
          <p14:tracePt t="113461" x="5867400" y="1206500"/>
          <p14:tracePt t="113476" x="5854700" y="1168400"/>
          <p14:tracePt t="113494" x="5842000" y="1136650"/>
          <p14:tracePt t="113511" x="5835650" y="1123950"/>
          <p14:tracePt t="113528" x="5822950" y="1104900"/>
          <p14:tracePt t="113545" x="5810250" y="1098550"/>
          <p14:tracePt t="113561" x="5803900" y="1092200"/>
          <p14:tracePt t="113564" x="5797550" y="1092200"/>
          <p14:tracePt t="113581" x="5791200" y="1085850"/>
          <p14:tracePt t="113594" x="5784850" y="1085850"/>
          <p14:tracePt t="113599" x="5778500" y="1085850"/>
          <p14:tracePt t="113611" x="5772150" y="1079500"/>
          <p14:tracePt t="113628" x="5765800" y="1073150"/>
          <p14:tracePt t="113691" x="5778500" y="1079500"/>
          <p14:tracePt t="113700" x="5784850" y="1079500"/>
          <p14:tracePt t="113711" x="5791200" y="1079500"/>
          <p14:tracePt t="113731" x="5816600" y="1092200"/>
          <p14:tracePt t="113746" x="5854700" y="1098550"/>
          <p14:tracePt t="113760" x="5886450" y="1104900"/>
          <p14:tracePt t="113779" x="5981700" y="1111250"/>
          <p14:tracePt t="113794" x="6051550" y="1117600"/>
          <p14:tracePt t="113812" x="6108700" y="1123950"/>
          <p14:tracePt t="113828" x="6140450" y="1123950"/>
          <p14:tracePt t="113845" x="6165850" y="1117600"/>
          <p14:tracePt t="113849" x="6172200" y="1111250"/>
          <p14:tracePt t="113860" x="6184900" y="1104900"/>
          <p14:tracePt t="113878" x="6197600" y="1092200"/>
          <p14:tracePt t="113895" x="6210300" y="1079500"/>
          <p14:tracePt t="113910" x="6216650" y="1047750"/>
          <p14:tracePt t="113913" x="6216650" y="1035050"/>
          <p14:tracePt t="113928" x="6216650" y="1022350"/>
          <p14:tracePt t="113945" x="6216650" y="984250"/>
          <p14:tracePt t="113961" x="6197600" y="952500"/>
          <p14:tracePt t="113979" x="6172200" y="920750"/>
          <p14:tracePt t="113982" x="6153150" y="901700"/>
          <p14:tracePt t="113993" x="6146800" y="889000"/>
          <p14:tracePt t="113995" x="6127750" y="869950"/>
          <p14:tracePt t="114010" x="6115050" y="863600"/>
          <p14:tracePt t="114030" x="6070600" y="825500"/>
          <p14:tracePt t="114045" x="6038850" y="806450"/>
          <p14:tracePt t="114062" x="6019800" y="800100"/>
          <p14:tracePt t="114078" x="5988050" y="793750"/>
          <p14:tracePt t="114096" x="5956300" y="787400"/>
          <p14:tracePt t="114110" x="5930900" y="787400"/>
          <p14:tracePt t="114128" x="5886450" y="800100"/>
          <p14:tracePt t="114145" x="5854700" y="825500"/>
          <p14:tracePt t="114151" x="5842000" y="838200"/>
          <p14:tracePt t="114160" x="5829300" y="844550"/>
          <p14:tracePt t="114179" x="5803900" y="869950"/>
          <p14:tracePt t="114195" x="5784850" y="908050"/>
          <p14:tracePt t="114213" x="5784850" y="952500"/>
          <p14:tracePt t="114228" x="5791200" y="984250"/>
          <p14:tracePt t="114244" x="5797550" y="1003300"/>
          <p14:tracePt t="114247" x="5829300" y="1035050"/>
          <p14:tracePt t="114262" x="5861050" y="1066800"/>
          <p14:tracePt t="114278" x="5899150" y="1098550"/>
          <p14:tracePt t="114295" x="5949950" y="1123950"/>
          <p14:tracePt t="114312" x="5969000" y="1136650"/>
          <p14:tracePt t="114345" x="5943600" y="1143000"/>
          <p14:tracePt t="114363" x="5880100" y="1143000"/>
          <p14:tracePt t="114378" x="5784850" y="1143000"/>
          <p14:tracePt t="114396" x="5689600" y="1136650"/>
          <p14:tracePt t="114413" x="5568950" y="1130300"/>
          <p14:tracePt t="114429" x="5461000" y="1130300"/>
          <p14:tracePt t="114433" x="5410200" y="1130300"/>
          <p14:tracePt t="114446" x="5295900" y="1123950"/>
          <p14:tracePt t="114461" x="5181600" y="1117600"/>
          <p14:tracePt t="114478" x="5010150" y="1098550"/>
          <p14:tracePt t="114497" x="4851400" y="1085850"/>
          <p14:tracePt t="114511" x="4673600" y="1079500"/>
          <p14:tracePt t="114527" x="4457700" y="1079500"/>
          <p14:tracePt t="114545" x="4248150" y="1073150"/>
          <p14:tracePt t="114564" x="4032250" y="1079500"/>
          <p14:tracePt t="114580" x="3879850" y="1079500"/>
          <p14:tracePt t="114584" x="3810000" y="1085850"/>
          <p14:tracePt t="114594" x="3721100" y="1092200"/>
          <p14:tracePt t="114612" x="3562350" y="1098550"/>
          <p14:tracePt t="114631" x="3225800" y="1104900"/>
          <p14:tracePt t="114645" x="3111500" y="1098550"/>
          <p14:tracePt t="114650" x="2997200" y="1092200"/>
          <p14:tracePt t="114662" x="2882900" y="1085850"/>
          <p14:tracePt t="114679" x="2635250" y="1066800"/>
          <p14:tracePt t="114696" x="2349500" y="1047750"/>
          <p14:tracePt t="114714" x="2216150" y="1041400"/>
          <p14:tracePt t="114729" x="2114550" y="1035050"/>
          <p14:tracePt t="114746" x="2025650" y="1035050"/>
          <p14:tracePt t="114762" x="1924050" y="1054100"/>
          <p14:tracePt t="114779" x="1803400" y="1079500"/>
          <p14:tracePt t="114795" x="1695450" y="1098550"/>
          <p14:tracePt t="114812" x="1587500" y="1123950"/>
          <p14:tracePt t="114829" x="1517650" y="1130300"/>
          <p14:tracePt t="114844" x="1492250" y="1130300"/>
          <p14:tracePt t="114862" x="1485900" y="1130300"/>
          <p14:tracePt t="114879" x="1479550" y="1136650"/>
          <p14:tracePt t="114896" x="1466850" y="1143000"/>
          <p14:tracePt t="114912" x="1435100" y="1155700"/>
          <p14:tracePt t="114930" x="1346200" y="1168400"/>
          <p14:tracePt t="114946" x="1308100" y="1181100"/>
          <p14:tracePt t="114961" x="1270000" y="1193800"/>
          <p14:tracePt t="114981" x="1257300" y="1200150"/>
          <p14:tracePt t="115013" x="1257300" y="1206500"/>
          <p14:tracePt t="115029" x="1257300" y="1219200"/>
          <p14:tracePt t="115046" x="1257300" y="1231900"/>
          <p14:tracePt t="115117" x="1263650" y="1231900"/>
          <p14:tracePt t="115132" x="1270000" y="1231900"/>
          <p14:tracePt t="115144" x="1276350" y="1238250"/>
          <p14:tracePt t="115163" x="1295400" y="1238250"/>
          <p14:tracePt t="115167" x="1308100" y="1238250"/>
          <p14:tracePt t="115178" x="1314450" y="1238250"/>
          <p14:tracePt t="115180" x="1320800" y="1238250"/>
          <p14:tracePt t="115196" x="1333500" y="1238250"/>
          <p14:tracePt t="115213" x="1346200" y="1238250"/>
          <p14:tracePt t="115230" x="1377950" y="1244600"/>
          <p14:tracePt t="115246" x="1397000" y="1250950"/>
          <p14:tracePt t="115251" x="1416050" y="1257300"/>
          <p14:tracePt t="115261" x="1422400" y="1263650"/>
          <p14:tracePt t="115279" x="1441450" y="1276350"/>
          <p14:tracePt t="115296" x="1447800" y="1289050"/>
          <p14:tracePt t="115313" x="1460500" y="1308100"/>
          <p14:tracePt t="115330" x="1473200" y="1314450"/>
          <p14:tracePt t="115346" x="1485900" y="1314450"/>
          <p14:tracePt t="115349" x="1498600" y="1314450"/>
          <p14:tracePt t="115363" x="1517650" y="1308100"/>
          <p14:tracePt t="115366" x="1530350" y="1301750"/>
          <p14:tracePt t="115379" x="1543050" y="1295400"/>
          <p14:tracePt t="115396" x="1562100" y="1282700"/>
          <p14:tracePt t="115414" x="1568450" y="1263650"/>
          <p14:tracePt t="115429" x="1568450" y="1257300"/>
          <p14:tracePt t="115431" x="1568450" y="1250950"/>
          <p14:tracePt t="115446" x="1555750" y="1231900"/>
          <p14:tracePt t="115462" x="1530350" y="1219200"/>
          <p14:tracePt t="115479" x="1498600" y="1206500"/>
          <p14:tracePt t="115496" x="1460500" y="1193800"/>
          <p14:tracePt t="115513" x="1428750" y="1187450"/>
          <p14:tracePt t="115529" x="1403350" y="1181100"/>
          <p14:tracePt t="115547" x="1377950" y="1181100"/>
          <p14:tracePt t="115563" x="1358900" y="1174750"/>
          <p14:tracePt t="115580" x="1346200" y="1174750"/>
          <p14:tracePt t="115584" x="1339850" y="1174750"/>
          <p14:tracePt t="115595" x="1327150" y="1174750"/>
          <p14:tracePt t="115613" x="1276350" y="1174750"/>
          <p14:tracePt t="115630" x="1257300" y="1187450"/>
          <p14:tracePt t="115646" x="1231900" y="1193800"/>
          <p14:tracePt t="115664" x="1187450" y="1206500"/>
          <p14:tracePt t="115683" x="1174750" y="1212850"/>
          <p14:tracePt t="115696" x="1168400" y="1212850"/>
          <p14:tracePt t="115730" x="1174750" y="1219200"/>
          <p14:tracePt t="115745" x="1206500" y="1257300"/>
          <p14:tracePt t="115763" x="1219200" y="1276350"/>
          <p14:tracePt t="115780" x="1231900" y="1289050"/>
          <p14:tracePt t="115795" x="1238250" y="1295400"/>
          <p14:tracePt t="115830" x="1250950" y="1289050"/>
          <p14:tracePt t="115847" x="1276350" y="1270000"/>
          <p14:tracePt t="115863" x="1295400" y="1263650"/>
          <p14:tracePt t="115914" x="1289050" y="1270000"/>
          <p14:tracePt t="115964" x="1289050" y="1244600"/>
          <p14:tracePt t="115984" x="1301750" y="1219200"/>
          <p14:tracePt t="115996" x="1308100" y="1206500"/>
          <p14:tracePt t="118100" x="1314450" y="1206500"/>
          <p14:tracePt t="118108" x="1327150" y="1206500"/>
          <p14:tracePt t="118115" x="1358900" y="1206500"/>
          <p14:tracePt t="118132" x="1517650" y="1200150"/>
          <p14:tracePt t="118153" x="1778000" y="1200150"/>
          <p14:tracePt t="118165" x="2146300" y="1206500"/>
          <p14:tracePt t="118181" x="2514600" y="1219200"/>
          <p14:tracePt t="118197" x="2863850" y="1250950"/>
          <p14:tracePt t="118216" x="3175000" y="1308100"/>
          <p14:tracePt t="118232" x="3473450" y="1333500"/>
          <p14:tracePt t="118249" x="3721100" y="1346200"/>
          <p14:tracePt t="118264" x="3943350" y="1352550"/>
          <p14:tracePt t="118281" x="4311650" y="1352550"/>
          <p14:tracePt t="118298" x="4565650" y="1358900"/>
          <p14:tracePt t="118315" x="4813300" y="1358900"/>
          <p14:tracePt t="118331" x="4997450" y="1358900"/>
          <p14:tracePt t="118348" x="5118100" y="1358900"/>
          <p14:tracePt t="118364" x="5194300" y="1358900"/>
          <p14:tracePt t="118381" x="5226050" y="1358900"/>
          <p14:tracePt t="118398" x="5283200" y="1358900"/>
          <p14:tracePt t="118414" x="5353050" y="1365250"/>
          <p14:tracePt t="118430" x="5429250" y="1371600"/>
          <p14:tracePt t="118447" x="5518150" y="1377950"/>
          <p14:tracePt t="118466" x="5594350" y="1377950"/>
          <p14:tracePt t="118481" x="5645150" y="1384300"/>
          <p14:tracePt t="118498" x="5664200" y="1384300"/>
          <p14:tracePt t="118515" x="5676900" y="1384300"/>
          <p14:tracePt t="118531" x="5708650" y="1377950"/>
          <p14:tracePt t="118547" x="5746750" y="1371600"/>
          <p14:tracePt t="118565" x="5822950" y="1352550"/>
          <p14:tracePt t="118581" x="5899150" y="1327150"/>
          <p14:tracePt t="118597" x="6007100" y="1289050"/>
          <p14:tracePt t="118615" x="6076950" y="1250950"/>
          <p14:tracePt t="118631" x="6108700" y="1219200"/>
          <p14:tracePt t="118648" x="6146800" y="1181100"/>
          <p14:tracePt t="118664" x="6203950" y="1136650"/>
          <p14:tracePt t="118681" x="6324600" y="1079500"/>
          <p14:tracePt t="118698" x="6419850" y="1041400"/>
          <p14:tracePt t="118714" x="6502400" y="977900"/>
          <p14:tracePt t="118731" x="6527800" y="939800"/>
          <p14:tracePt t="118749" x="6534150" y="895350"/>
          <p14:tracePt t="118765" x="6534150" y="876300"/>
          <p14:tracePt t="118782" x="6515100" y="863600"/>
          <p14:tracePt t="118798" x="6502400" y="850900"/>
          <p14:tracePt t="118815" x="6489700" y="850900"/>
          <p14:tracePt t="118832" x="6477000" y="838200"/>
          <p14:tracePt t="118849" x="6457950" y="812800"/>
          <p14:tracePt t="118865" x="6426200" y="781050"/>
          <p14:tracePt t="118881" x="6394450" y="755650"/>
          <p14:tracePt t="118898" x="6356350" y="730250"/>
          <p14:tracePt t="118915" x="6324600" y="711200"/>
          <p14:tracePt t="118946" x="6305550" y="704850"/>
          <p14:tracePt t="118955" x="6280150" y="704850"/>
          <p14:tracePt t="118965" x="6267450" y="704850"/>
          <p14:tracePt t="118981" x="6235700" y="711200"/>
          <p14:tracePt t="118997" x="6229350" y="711200"/>
          <p14:tracePt t="119015" x="6203950" y="717550"/>
          <p14:tracePt t="119017" x="6172200" y="723900"/>
          <p14:tracePt t="119032" x="6146800" y="730250"/>
          <p14:tracePt t="119049" x="6115050" y="749300"/>
          <p14:tracePt t="119066" x="6096000" y="768350"/>
          <p14:tracePt t="119083" x="6083300" y="787400"/>
          <p14:tracePt t="119099" x="6070600" y="825500"/>
          <p14:tracePt t="119116" x="6064250" y="850900"/>
          <p14:tracePt t="119132" x="6064250" y="889000"/>
          <p14:tracePt t="119154" x="6057900" y="952500"/>
          <p14:tracePt t="119166" x="6057900" y="971550"/>
          <p14:tracePt t="119183" x="6057900" y="1009650"/>
          <p14:tracePt t="119200" x="6064250" y="1041400"/>
          <p14:tracePt t="119216" x="6083300" y="1079500"/>
          <p14:tracePt t="119218" x="6089650" y="1085850"/>
          <p14:tracePt t="119232" x="6096000" y="1098550"/>
          <p14:tracePt t="119249" x="6115050" y="1111250"/>
          <p14:tracePt t="119266" x="6165850" y="1123950"/>
          <p14:tracePt t="119282" x="6273800" y="1123950"/>
          <p14:tracePt t="119299" x="6426200" y="1123950"/>
          <p14:tracePt t="119316" x="6546850" y="1117600"/>
          <p14:tracePt t="119333" x="6604000" y="1092200"/>
          <p14:tracePt t="119350" x="6623050" y="1066800"/>
          <p14:tracePt t="119365" x="6629400" y="1047750"/>
          <p14:tracePt t="119383" x="6610350" y="1022350"/>
          <p14:tracePt t="119399" x="6572250" y="996950"/>
          <p14:tracePt t="119416" x="6540500" y="965200"/>
          <p14:tracePt t="119419" x="6527800" y="958850"/>
          <p14:tracePt t="119436" x="6496050" y="920750"/>
          <p14:tracePt t="119450" x="6470650" y="889000"/>
          <p14:tracePt t="119466" x="6457950" y="857250"/>
          <p14:tracePt t="119483" x="6451600" y="838200"/>
          <p14:tracePt t="119499" x="6432550" y="800100"/>
          <p14:tracePt t="119516" x="6413500" y="787400"/>
          <p14:tracePt t="119533" x="6388100" y="787400"/>
          <p14:tracePt t="119549" x="6375400" y="787400"/>
          <p14:tracePt t="119566" x="6350000" y="787400"/>
          <p14:tracePt t="119583" x="6311900" y="793750"/>
          <p14:tracePt t="119600" x="6280150" y="806450"/>
          <p14:tracePt t="119616" x="6261100" y="812800"/>
          <p14:tracePt t="119633" x="6235700" y="831850"/>
          <p14:tracePt t="119650" x="6223000" y="844550"/>
          <p14:tracePt t="119653" x="6216650" y="850900"/>
          <p14:tracePt t="119665" x="6216650" y="857250"/>
          <p14:tracePt t="119683" x="6216650" y="863600"/>
          <p14:tracePt t="119700" x="6203950" y="901700"/>
          <p14:tracePt t="119716" x="6191250" y="914400"/>
          <p14:tracePt t="119733" x="6184900" y="920750"/>
          <p14:tracePt t="119856" x="6184900" y="927100"/>
          <p14:tracePt t="119863" x="6184900" y="933450"/>
          <p14:tracePt t="119882" x="6184900" y="946150"/>
          <p14:tracePt t="119901" x="6184900" y="971550"/>
          <p14:tracePt t="119918" x="6184900" y="1016000"/>
          <p14:tracePt t="119935" x="6184900" y="1041400"/>
          <p14:tracePt t="119952" x="6191250" y="1060450"/>
          <p14:tracePt t="119968" x="6191250" y="1079500"/>
          <p14:tracePt t="119984" x="6197600" y="1092200"/>
          <p14:tracePt t="120000" x="6203950" y="1104900"/>
          <p14:tracePt t="120006" x="6203950" y="1111250"/>
          <p14:tracePt t="120018" x="6210300" y="1117600"/>
          <p14:tracePt t="120033" x="6210300" y="1123950"/>
          <p14:tracePt t="120050" x="6223000" y="1136650"/>
          <p14:tracePt t="120067" x="6235700" y="1143000"/>
          <p14:tracePt t="120083" x="6248400" y="1155700"/>
          <p14:tracePt t="120100" x="6273800" y="1168400"/>
          <p14:tracePt t="120116" x="6286500" y="1174750"/>
          <p14:tracePt t="120119" x="6299200" y="1181100"/>
          <p14:tracePt t="120133" x="6311900" y="1187450"/>
          <p14:tracePt t="120150" x="6318250" y="1200150"/>
          <p14:tracePt t="120167" x="6318250" y="1206500"/>
          <p14:tracePt t="120183" x="6286500" y="1225550"/>
          <p14:tracePt t="120199" x="6273800" y="1231900"/>
          <p14:tracePt t="120217" x="6254750" y="1250950"/>
          <p14:tracePt t="120234" x="6248400" y="1263650"/>
          <p14:tracePt t="120250" x="6242050" y="1270000"/>
          <p14:tracePt t="120266" x="6235700" y="1282700"/>
          <p14:tracePt t="120283" x="6229350" y="1301750"/>
          <p14:tracePt t="120300" x="6229350" y="1339850"/>
          <p14:tracePt t="120317" x="6292850" y="1409700"/>
          <p14:tracePt t="120333" x="6362700" y="1466850"/>
          <p14:tracePt t="120350" x="6381750" y="1485900"/>
          <p14:tracePt t="120367" x="6381750" y="1498600"/>
          <p14:tracePt t="120431" x="6388100" y="1504950"/>
          <p14:tracePt t="120438" x="6394450" y="1504950"/>
          <p14:tracePt t="120449" x="6407150" y="1511300"/>
          <p14:tracePt t="120467" x="6496050" y="1536700"/>
          <p14:tracePt t="120484" x="6584950" y="1574800"/>
          <p14:tracePt t="120499" x="6724650" y="1631950"/>
          <p14:tracePt t="120502" x="6756400" y="1651000"/>
          <p14:tracePt t="120517" x="6813550" y="1682750"/>
          <p14:tracePt t="120534" x="6902450" y="1758950"/>
          <p14:tracePt t="120552" x="6959600" y="1809750"/>
          <p14:tracePt t="120567" x="6991350" y="1841500"/>
          <p14:tracePt t="120584" x="7016750" y="1854200"/>
          <p14:tracePt t="120600" x="7023100" y="1854200"/>
          <p14:tracePt t="120651" x="7023100" y="1841500"/>
          <p14:tracePt t="120667" x="7023100" y="1828800"/>
          <p14:tracePt t="120684" x="7023100" y="1822450"/>
          <p14:tracePt t="120769" x="7023100" y="1816100"/>
          <p14:tracePt t="120787" x="7029450" y="1816100"/>
          <p14:tracePt t="120791" x="7035800" y="1816100"/>
          <p14:tracePt t="120817" x="7061200" y="1816100"/>
          <p14:tracePt t="120834" x="7073900" y="1822450"/>
          <p14:tracePt t="120850" x="7099300" y="1841500"/>
          <p14:tracePt t="120867" x="7105650" y="1847850"/>
          <p14:tracePt t="120872" x="7112000" y="1847850"/>
          <p14:tracePt t="120926" x="7112000" y="1854200"/>
          <p14:tracePt t="120934" x="7118350" y="1854200"/>
          <p14:tracePt t="120950" x="7131050" y="1873250"/>
          <p14:tracePt t="120967" x="7156450" y="1898650"/>
          <p14:tracePt t="120984" x="7181850" y="1924050"/>
          <p14:tracePt t="121001" x="7207250" y="1943100"/>
          <p14:tracePt t="121018" x="7239000" y="1962150"/>
          <p14:tracePt t="121034" x="7258050" y="1968500"/>
          <p14:tracePt t="121051" x="7277100" y="1974850"/>
          <p14:tracePt t="121054" x="7289800" y="1981200"/>
          <p14:tracePt t="121067" x="7308850" y="1987550"/>
          <p14:tracePt t="121085" x="7359650" y="2000250"/>
          <p14:tracePt t="121101" x="7537450" y="2038350"/>
          <p14:tracePt t="121104" x="7677150" y="2070100"/>
          <p14:tracePt t="121118" x="7810500" y="2101850"/>
          <p14:tracePt t="121135" x="8280400" y="2235200"/>
          <p14:tracePt t="121151" x="8534400" y="2317750"/>
          <p14:tracePt t="121167" x="8743950" y="2381250"/>
          <p14:tracePt t="121183" x="8890000" y="2425700"/>
          <p14:tracePt t="121200" x="8997950" y="2457450"/>
          <p14:tracePt t="121218" x="9105900" y="2501900"/>
          <p14:tracePt t="121233" x="9226550" y="2546350"/>
          <p14:tracePt t="121250" x="9321800" y="2578100"/>
          <p14:tracePt t="121267" x="9391650" y="2603500"/>
          <p14:tracePt t="121284" x="9404350" y="2603500"/>
          <p14:tracePt t="121301" x="9404350" y="2609850"/>
          <p14:tracePt t="121318" x="9398000" y="2616200"/>
          <p14:tracePt t="121321" x="9385300" y="2616200"/>
          <p14:tracePt t="121333" x="9372600" y="2622550"/>
          <p14:tracePt t="121335" x="9353550" y="2628900"/>
          <p14:tracePt t="121351" x="9340850" y="2628900"/>
          <p14:tracePt t="121368" x="9328150" y="2641600"/>
          <p14:tracePt t="121384" x="9328150" y="2654300"/>
          <p14:tracePt t="121401" x="9328150" y="2673350"/>
          <p14:tracePt t="121418" x="9321800" y="2692400"/>
          <p14:tracePt t="121436" x="9309100" y="2743200"/>
          <p14:tracePt t="121450" x="9309100" y="2787650"/>
          <p14:tracePt t="121468" x="9296400" y="2844800"/>
          <p14:tracePt t="121485" x="9283700" y="2889250"/>
          <p14:tracePt t="121503" x="9264650" y="2933700"/>
          <p14:tracePt t="121518" x="9258300" y="2940050"/>
          <p14:tracePt t="121536" x="9245600" y="2952750"/>
          <p14:tracePt t="121551" x="9245600" y="2959100"/>
          <p14:tracePt t="121568" x="9245600" y="2965450"/>
          <p14:tracePt t="121585" x="9245600" y="2971800"/>
          <p14:tracePt t="121602" x="9245600" y="2978150"/>
          <p14:tracePt t="121618" x="9245600" y="2990850"/>
          <p14:tracePt t="121635" x="9245600" y="2997200"/>
          <p14:tracePt t="121652" x="9245600" y="3003550"/>
          <p14:tracePt t="121668" x="9251950" y="3009900"/>
          <p14:tracePt t="121685" x="9264650" y="3016250"/>
          <p14:tracePt t="121702" x="9283700" y="3016250"/>
          <p14:tracePt t="121718" x="9334500" y="3022600"/>
          <p14:tracePt t="121735" x="9410700" y="3022600"/>
          <p14:tracePt t="121752" x="9461500" y="3022600"/>
          <p14:tracePt t="121769" x="9518650" y="3022600"/>
          <p14:tracePt t="121785" x="9582150" y="3022600"/>
          <p14:tracePt t="121802" x="9620250" y="3016250"/>
          <p14:tracePt t="121819" x="9658350" y="3016250"/>
          <p14:tracePt t="121834" x="9702800" y="3009900"/>
          <p14:tracePt t="121851" x="9721850" y="3003550"/>
          <p14:tracePt t="121868" x="9728200" y="3003550"/>
          <p14:tracePt t="121901" x="9734550" y="3003550"/>
          <p14:tracePt t="121917" x="9740900" y="2990850"/>
          <p14:tracePt t="121935" x="9753600" y="2984500"/>
          <p14:tracePt t="121950" x="9772650" y="2971800"/>
          <p14:tracePt t="121967" x="9791700" y="2959100"/>
          <p14:tracePt t="121983" x="9817100" y="2940050"/>
          <p14:tracePt t="122001" x="9842500" y="2914650"/>
          <p14:tracePt t="122017" x="9867900" y="2889250"/>
          <p14:tracePt t="122034" x="9880600" y="2870200"/>
          <p14:tracePt t="122050" x="9899650" y="2838450"/>
          <p14:tracePt t="122067" x="9925050" y="2794000"/>
          <p14:tracePt t="122084" x="9925050" y="2755900"/>
          <p14:tracePt t="122100" x="9918700" y="2724150"/>
          <p14:tracePt t="122117" x="9906000" y="2698750"/>
          <p14:tracePt t="122134" x="9893300" y="2679700"/>
          <p14:tracePt t="122151" x="9886950" y="2660650"/>
          <p14:tracePt t="122169" x="9880600" y="2641600"/>
          <p14:tracePt t="122184" x="9867900" y="2616200"/>
          <p14:tracePt t="122201" x="9855200" y="2584450"/>
          <p14:tracePt t="122217" x="9842500" y="2552700"/>
          <p14:tracePt t="122234" x="9836150" y="2527300"/>
          <p14:tracePt t="122251" x="9829800" y="2514600"/>
          <p14:tracePt t="122267" x="9817100" y="2482850"/>
          <p14:tracePt t="122284" x="9810750" y="2451100"/>
          <p14:tracePt t="122301" x="9798050" y="2419350"/>
          <p14:tracePt t="122319" x="9766300" y="2374900"/>
          <p14:tracePt t="122336" x="9753600" y="2368550"/>
          <p14:tracePt t="122351" x="9715500" y="2349500"/>
          <p14:tracePt t="122368" x="9658350" y="2330450"/>
          <p14:tracePt t="122385" x="9632950" y="2324100"/>
          <p14:tracePt t="122401" x="9582150" y="2317750"/>
          <p14:tracePt t="122419" x="9531350" y="2311400"/>
          <p14:tracePt t="122435" x="9486900" y="2311400"/>
          <p14:tracePt t="122452" x="9474200" y="2311400"/>
          <p14:tracePt t="122469" x="9442450" y="2311400"/>
          <p14:tracePt t="122486" x="9423400" y="2330450"/>
          <p14:tracePt t="122502" x="9404350" y="2349500"/>
          <p14:tracePt t="122506" x="9398000" y="2368550"/>
          <p14:tracePt t="122536" x="9398000" y="2451100"/>
          <p14:tracePt t="122554" x="9423400" y="2514600"/>
          <p14:tracePt t="122569" x="9442450" y="2540000"/>
          <p14:tracePt t="122587" x="9455150" y="2571750"/>
          <p14:tracePt t="122603" x="9474200" y="2597150"/>
          <p14:tracePt t="122619" x="9486900" y="2603500"/>
          <p14:tracePt t="122635" x="9505950" y="2616200"/>
          <p14:tracePt t="122640" x="9525000" y="2622550"/>
          <p14:tracePt t="122652" x="9544050" y="2622550"/>
          <p14:tracePt t="122669" x="9556750" y="2622550"/>
          <p14:tracePt t="122686" x="9594850" y="2628900"/>
          <p14:tracePt t="122690" x="9620250" y="2628900"/>
          <p14:tracePt t="122704" x="9652000" y="2628900"/>
          <p14:tracePt t="122719" x="9721850" y="2635250"/>
          <p14:tracePt t="122736" x="9804400" y="2641600"/>
          <p14:tracePt t="122752" x="9925050" y="2647950"/>
          <p14:tracePt t="122769" x="10001250" y="2654300"/>
          <p14:tracePt t="122785" x="10096500" y="2647950"/>
          <p14:tracePt t="122803" x="10140950" y="2609850"/>
          <p14:tracePt t="122819" x="10179050" y="2584450"/>
          <p14:tracePt t="122836" x="10255250" y="2552700"/>
          <p14:tracePt t="122852" x="10318750" y="2540000"/>
          <p14:tracePt t="122869" x="10445750" y="2533650"/>
          <p14:tracePt t="122886" x="10521950" y="2527300"/>
          <p14:tracePt t="122902" x="10617200" y="2514600"/>
          <p14:tracePt t="122919" x="10674350" y="2501900"/>
          <p14:tracePt t="122934" x="10718800" y="2482850"/>
          <p14:tracePt t="122952" x="10756900" y="2476500"/>
          <p14:tracePt t="122955" x="10769600" y="2476500"/>
          <p14:tracePt t="122969" x="10795000" y="2476500"/>
          <p14:tracePt t="122986" x="10807700" y="2476500"/>
          <p14:tracePt t="123002" x="10820400" y="2476500"/>
          <p14:tracePt t="123019" x="10826750" y="2476500"/>
          <p14:tracePt t="123058" x="10826750" y="2482850"/>
          <p14:tracePt t="123069" x="10820400" y="2482850"/>
          <p14:tracePt t="123086" x="10807700" y="2495550"/>
          <p14:tracePt t="123089" x="10801350" y="2501900"/>
          <p14:tracePt t="123103" x="10795000" y="2508250"/>
          <p14:tracePt t="123119" x="10750550" y="2565400"/>
          <p14:tracePt t="123137" x="10725150" y="2584450"/>
          <p14:tracePt t="123153" x="10674350" y="2616200"/>
          <p14:tracePt t="123169" x="10642600" y="2628900"/>
          <p14:tracePt t="123186" x="10604500" y="2641600"/>
          <p14:tracePt t="123203" x="10585450" y="2647950"/>
          <p14:tracePt t="123219" x="10572750" y="2647950"/>
          <p14:tracePt t="123236" x="10560050" y="2647950"/>
          <p14:tracePt t="123253" x="10553700" y="2654300"/>
          <p14:tracePt t="123270" x="10547350" y="2654300"/>
          <p14:tracePt t="123286" x="10534650" y="2654300"/>
          <p14:tracePt t="123302" x="10515600" y="2654300"/>
          <p14:tracePt t="123320" x="10483850" y="2654300"/>
          <p14:tracePt t="123336" x="10420350" y="2654300"/>
          <p14:tracePt t="123353" x="10350500" y="2647950"/>
          <p14:tracePt t="123369" x="10299700" y="2647950"/>
          <p14:tracePt t="123386" x="10287000" y="2647950"/>
          <p14:tracePt t="123402" x="10280650" y="2647950"/>
          <p14:tracePt t="123436" x="10280650" y="2654300"/>
          <p14:tracePt t="123453" x="10280650" y="2660650"/>
          <p14:tracePt t="123470" x="10274300" y="2673350"/>
          <p14:tracePt t="123487" x="10274300" y="2692400"/>
          <p14:tracePt t="123503" x="10274300" y="2711450"/>
          <p14:tracePt t="123519" x="10267950" y="2736850"/>
          <p14:tracePt t="123523" x="10261600" y="2743200"/>
          <p14:tracePt t="123535" x="10255250" y="2749550"/>
          <p14:tracePt t="123537" x="10248900" y="2755900"/>
          <p14:tracePt t="123553" x="10242550" y="2762250"/>
          <p14:tracePt t="123569" x="10236200" y="2768600"/>
          <p14:tracePt t="123585" x="10236200" y="2781300"/>
          <p14:tracePt t="123602" x="10236200" y="2806700"/>
          <p14:tracePt t="123603" x="10236200" y="2813050"/>
          <p14:tracePt t="123620" x="10229850" y="2832100"/>
          <p14:tracePt t="123637" x="10210800" y="2838450"/>
          <p14:tracePt t="123653" x="10185400" y="2844800"/>
          <p14:tracePt t="123670" x="10153650" y="2851150"/>
          <p14:tracePt t="123686" x="10121900" y="2851150"/>
          <p14:tracePt t="123703" x="10090150" y="2851150"/>
          <p14:tracePt t="123719" x="10020300" y="2851150"/>
          <p14:tracePt t="123737" x="9950450" y="2851150"/>
          <p14:tracePt t="123753" x="9874250" y="2838450"/>
          <p14:tracePt t="123757" x="9810750" y="2832100"/>
          <p14:tracePt t="123768" x="9779000" y="2825750"/>
          <p14:tracePt t="123786" x="9696450" y="2806700"/>
          <p14:tracePt t="123789" x="9645650" y="2800350"/>
          <p14:tracePt t="123803" x="9632950" y="2794000"/>
          <p14:tracePt t="123805" x="9607550" y="2794000"/>
          <p14:tracePt t="123818" x="9594850" y="2787650"/>
          <p14:tracePt t="123853" x="9588500" y="2787650"/>
          <p14:tracePt t="123872" x="9582150" y="2781300"/>
          <p14:tracePt t="123886" x="9569450" y="2781300"/>
          <p14:tracePt t="123903" x="9556750" y="2774950"/>
          <p14:tracePt t="123918" x="9550400" y="2768600"/>
          <p14:tracePt t="123937" x="9544050" y="2768600"/>
          <p14:tracePt t="123985" x="9525000" y="2768600"/>
          <p14:tracePt t="124003" x="9480550" y="2768600"/>
          <p14:tracePt t="124020" x="9417050" y="2762250"/>
          <p14:tracePt t="124036" x="9334500" y="2762250"/>
          <p14:tracePt t="124053" x="9251950" y="2755900"/>
          <p14:tracePt t="124069" x="9194800" y="2755900"/>
          <p14:tracePt t="124086" x="9156700" y="2755900"/>
          <p14:tracePt t="124103" x="9144000" y="2755900"/>
          <p14:tracePt t="124137" x="9144000" y="2762250"/>
          <p14:tracePt t="124153" x="9144000" y="2768600"/>
          <p14:tracePt t="124249" x="9144000" y="2762250"/>
          <p14:tracePt t="124257" x="9144000" y="2755900"/>
          <p14:tracePt t="124271" x="9150350" y="2743200"/>
          <p14:tracePt t="124287" x="9169400" y="2711450"/>
          <p14:tracePt t="124303" x="9188450" y="2692400"/>
          <p14:tracePt t="124322" x="9213850" y="2673350"/>
          <p14:tracePt t="124337" x="9226550" y="2647950"/>
          <p14:tracePt t="124354" x="9226550" y="2635250"/>
          <p14:tracePt t="124370" x="9226550" y="2622550"/>
          <p14:tracePt t="124617" x="9232900" y="2622550"/>
          <p14:tracePt t="124626" x="9245600" y="2635250"/>
          <p14:tracePt t="124638" x="9277350" y="2673350"/>
          <p14:tracePt t="124656" x="9296400" y="2692400"/>
          <p14:tracePt t="124671" x="9309100" y="2698750"/>
          <p14:tracePt t="124689" x="9385300" y="2743200"/>
          <p14:tracePt t="124706" x="9455150" y="2787650"/>
          <p14:tracePt t="124722" x="9525000" y="2819400"/>
          <p14:tracePt t="124738" x="9569450" y="2838450"/>
          <p14:tracePt t="124754" x="9601200" y="2857500"/>
          <p14:tracePt t="124771" x="9626600" y="2863850"/>
          <p14:tracePt t="124787" x="9664700" y="2870200"/>
          <p14:tracePt t="124792" x="9690100" y="2870200"/>
          <p14:tracePt t="124803" x="9721850" y="2876550"/>
          <p14:tracePt t="124821" x="9772650" y="2876550"/>
          <p14:tracePt t="124839" x="9886950" y="2857500"/>
          <p14:tracePt t="124854" x="10007600" y="2857500"/>
          <p14:tracePt t="124872" x="10198100" y="2876550"/>
          <p14:tracePt t="124889" x="10287000" y="2882900"/>
          <p14:tracePt t="124904" x="10331450" y="2895600"/>
          <p14:tracePt t="124920" x="10401300" y="2933700"/>
          <p14:tracePt t="124938" x="10439400" y="2971800"/>
          <p14:tracePt t="124954" x="10458450" y="2978150"/>
          <p14:tracePt t="124970" x="10490200" y="2990850"/>
          <p14:tracePt t="124987" x="10572750" y="2997200"/>
          <p14:tracePt t="125004" x="10642600" y="2997200"/>
          <p14:tracePt t="125021" x="10687050" y="2990850"/>
          <p14:tracePt t="125037" x="10699750" y="2978150"/>
          <p14:tracePt t="125054" x="10699750" y="2971800"/>
          <p14:tracePt t="125071" x="10699750" y="2959100"/>
          <p14:tracePt t="125104" x="10699750" y="2952750"/>
          <p14:tracePt t="125121" x="10699750" y="2940050"/>
          <p14:tracePt t="125138" x="10718800" y="2908300"/>
          <p14:tracePt t="125155" x="10737850" y="2857500"/>
          <p14:tracePt t="125173" x="10737850" y="2819400"/>
          <p14:tracePt t="125175" x="10725150" y="2781300"/>
          <p14:tracePt t="125186" x="10712450" y="2762250"/>
          <p14:tracePt t="125204" x="10655300" y="2717800"/>
          <p14:tracePt t="125221" x="10623550" y="2692400"/>
          <p14:tracePt t="125238" x="10585450" y="2667000"/>
          <p14:tracePt t="125271" x="10579100" y="2667000"/>
          <p14:tracePt t="125287" x="10572750" y="2660650"/>
          <p14:tracePt t="125304" x="10560050" y="2654300"/>
          <p14:tracePt t="125321" x="10534650" y="2641600"/>
          <p14:tracePt t="125338" x="10452100" y="2597150"/>
          <p14:tracePt t="125354" x="10306050" y="2501900"/>
          <p14:tracePt t="125371" x="10160000" y="2425700"/>
          <p14:tracePt t="125388" x="10020300" y="2374900"/>
          <p14:tracePt t="125404" x="9925050" y="2343150"/>
          <p14:tracePt t="125421" x="9880600" y="2336800"/>
          <p14:tracePt t="125438" x="9867900" y="2336800"/>
          <p14:tracePt t="125472" x="9855200" y="2343150"/>
          <p14:tracePt t="125488" x="9829800" y="2355850"/>
          <p14:tracePt t="125504" x="9798050" y="2368550"/>
          <p14:tracePt t="125521" x="9721850" y="2406650"/>
          <p14:tracePt t="125539" x="9677400" y="2432050"/>
          <p14:tracePt t="125554" x="9639300" y="2457450"/>
          <p14:tracePt t="125571" x="9607550" y="2476500"/>
          <p14:tracePt t="125588" x="9575800" y="2489200"/>
          <p14:tracePt t="125604" x="9556750" y="2501900"/>
          <p14:tracePt t="125621" x="9544050" y="2520950"/>
          <p14:tracePt t="125636" x="9569450" y="2578100"/>
          <p14:tracePt t="125654" x="9639300" y="2647950"/>
          <p14:tracePt t="125671" x="9747250" y="2711450"/>
          <p14:tracePt t="125688" x="9817100" y="2743200"/>
          <p14:tracePt t="125691" x="9861550" y="2762250"/>
          <p14:tracePt t="125704" x="9906000" y="2787650"/>
          <p14:tracePt t="125721" x="10033000" y="2844800"/>
          <p14:tracePt t="125738" x="10115550" y="2876550"/>
          <p14:tracePt t="125755" x="10217150" y="2908300"/>
          <p14:tracePt t="125771" x="10274300" y="2921000"/>
          <p14:tracePt t="125788" x="10344150" y="2921000"/>
          <p14:tracePt t="125804" x="10382250" y="2908300"/>
          <p14:tracePt t="125824" x="10426700" y="2882900"/>
          <p14:tracePt t="125838" x="10490200" y="2838450"/>
          <p14:tracePt t="125855" x="10541000" y="2813050"/>
          <p14:tracePt t="125872" x="10585450" y="2787650"/>
          <p14:tracePt t="125888" x="10623550" y="2768600"/>
          <p14:tracePt t="125905" x="10648950" y="2743200"/>
          <p14:tracePt t="125920" x="10661650" y="2730500"/>
          <p14:tracePt t="125937" x="10668000" y="2705100"/>
          <p14:tracePt t="125939" x="10674350" y="2686050"/>
          <p14:tracePt t="125955" x="10674350" y="2679700"/>
          <p14:tracePt t="125972" x="10674350" y="2647950"/>
          <p14:tracePt t="125988" x="10674350" y="2641600"/>
          <p14:tracePt t="126004" x="10661650" y="2628900"/>
          <p14:tracePt t="126022" x="10655300" y="2622550"/>
          <p14:tracePt t="126038" x="10636250" y="2616200"/>
          <p14:tracePt t="126057" x="10604500" y="2609850"/>
          <p14:tracePt t="126072" x="10579100" y="2603500"/>
          <p14:tracePt t="126088" x="10553700" y="2603500"/>
          <p14:tracePt t="126106" x="10521950" y="2597150"/>
          <p14:tracePt t="126122" x="10502900" y="2597150"/>
          <p14:tracePt t="126139" x="10490200" y="2597150"/>
          <p14:tracePt t="126155" x="10477500" y="2597150"/>
          <p14:tracePt t="126171" x="10452100" y="2597150"/>
          <p14:tracePt t="126175" x="10433050" y="2597150"/>
          <p14:tracePt t="126187" x="10414000" y="2603500"/>
          <p14:tracePt t="126191" x="10394950" y="2609850"/>
          <p14:tracePt t="126205" x="10375900" y="2609850"/>
          <p14:tracePt t="126222" x="10325100" y="2628900"/>
          <p14:tracePt t="126239" x="10287000" y="2654300"/>
          <p14:tracePt t="126255" x="10274300" y="2673350"/>
          <p14:tracePt t="126272" x="10261600" y="2698750"/>
          <p14:tracePt t="126288" x="10255250" y="2736850"/>
          <p14:tracePt t="126295" x="10255250" y="2774950"/>
          <p14:tracePt t="126305" x="10267950" y="2800350"/>
          <p14:tracePt t="126322" x="10287000" y="2838450"/>
          <p14:tracePt t="126338" x="10325100" y="2882900"/>
          <p14:tracePt t="126355" x="10388600" y="2914650"/>
          <p14:tracePt t="126372" x="10483850" y="2940050"/>
          <p14:tracePt t="126388" x="10610850" y="2946400"/>
          <p14:tracePt t="126405" x="10725150" y="2940050"/>
          <p14:tracePt t="126422" x="10814050" y="2927350"/>
          <p14:tracePt t="126439" x="10864850" y="2921000"/>
          <p14:tracePt t="126455" x="10890250" y="2908300"/>
          <p14:tracePt t="126513" x="10883900" y="2908300"/>
          <p14:tracePt t="126530" x="10877550" y="2908300"/>
          <p14:tracePt t="126539" x="10877550" y="2901950"/>
          <p14:tracePt t="126555" x="10864850" y="2901950"/>
          <p14:tracePt t="126572" x="10852150" y="2895600"/>
          <p14:tracePt t="126589" x="10839450" y="2889250"/>
          <p14:tracePt t="126606" x="10826750" y="2889250"/>
          <p14:tracePt t="126622" x="10820400" y="2889250"/>
          <p14:tracePt t="126764" x="10814050" y="2889250"/>
          <p14:tracePt t="126787" x="10814050" y="2895600"/>
          <p14:tracePt t="126795" x="10814050" y="2901950"/>
          <p14:tracePt t="126822" x="10807700" y="2901950"/>
          <p14:tracePt t="126839" x="10801350" y="2901950"/>
          <p14:tracePt t="126901" x="10801350" y="2895600"/>
          <p14:tracePt t="126910" x="10801350" y="2889250"/>
          <p14:tracePt t="126922" x="10801350" y="2882900"/>
          <p14:tracePt t="126939" x="10833100" y="2857500"/>
          <p14:tracePt t="126956" x="10858500" y="2819400"/>
          <p14:tracePt t="126973" x="10864850" y="2787650"/>
          <p14:tracePt t="126991" x="10871200" y="2755900"/>
          <p14:tracePt t="127004" x="10871200" y="2717800"/>
          <p14:tracePt t="127023" x="10871200" y="2705100"/>
          <p14:tracePt t="127089" x="10883900" y="2711450"/>
          <p14:tracePt t="127171" x="10883900" y="2717800"/>
          <p14:tracePt t="127189" x="10883900" y="2724150"/>
          <p14:tracePt t="127205" x="10877550" y="2736850"/>
          <p14:tracePt t="127222" x="10871200" y="2755900"/>
          <p14:tracePt t="127239" x="10871200" y="2774950"/>
          <p14:tracePt t="127256" x="10871200" y="2794000"/>
          <p14:tracePt t="127273" x="10871200" y="2813050"/>
          <p14:tracePt t="127276" x="10864850" y="2813050"/>
          <p14:tracePt t="127290" x="10864850" y="2819400"/>
          <p14:tracePt t="127306" x="10864850" y="2825750"/>
          <p14:tracePt t="127365" x="10864850" y="2832100"/>
          <p14:tracePt t="127371" x="10864850" y="2838450"/>
          <p14:tracePt t="127388" x="10864850" y="2844800"/>
          <p14:tracePt t="127407" x="10852150" y="2857500"/>
          <p14:tracePt t="127423" x="10839450" y="2870200"/>
          <p14:tracePt t="127439" x="10820400" y="2882900"/>
          <p14:tracePt t="127457" x="10814050" y="2889250"/>
          <p14:tracePt t="127473" x="10807700" y="2901950"/>
          <p14:tracePt t="127506" x="10788650" y="2914650"/>
          <p14:tracePt t="127524" x="10718800" y="2927350"/>
          <p14:tracePt t="127540" x="10623550" y="2940050"/>
          <p14:tracePt t="127556" x="10547350" y="2940050"/>
          <p14:tracePt t="127573" x="10458450" y="2940050"/>
          <p14:tracePt t="127589" x="10407650" y="2940050"/>
          <p14:tracePt t="127607" x="10363200" y="2940050"/>
          <p14:tracePt t="127623" x="10337800" y="2940050"/>
          <p14:tracePt t="127640" x="10325100" y="2946400"/>
          <p14:tracePt t="127714" x="10331450" y="2946400"/>
          <p14:tracePt t="127722" x="10337800" y="2946400"/>
          <p14:tracePt t="127738" x="10382250" y="2959100"/>
          <p14:tracePt t="127757" x="10464800" y="2965450"/>
          <p14:tracePt t="127773" x="10566400" y="2978150"/>
          <p14:tracePt t="127790" x="10661650" y="2984500"/>
          <p14:tracePt t="127807" x="10744200" y="2990850"/>
          <p14:tracePt t="127824" x="10877550" y="2990850"/>
          <p14:tracePt t="127840" x="11010900" y="2971800"/>
          <p14:tracePt t="127845" x="11061700" y="2965450"/>
          <p14:tracePt t="127855" x="11163300" y="2952750"/>
          <p14:tracePt t="127874" x="11328400" y="2895600"/>
          <p14:tracePt t="127890" x="11372850" y="2863850"/>
          <p14:tracePt t="127907" x="11379200" y="2844800"/>
          <p14:tracePt t="127923" x="11379200" y="2825750"/>
          <p14:tracePt t="127940" x="11379200" y="2813050"/>
          <p14:tracePt t="127973" x="11385550" y="2806700"/>
          <p14:tracePt t="127990" x="11391900" y="2800350"/>
          <p14:tracePt t="128007" x="11398250" y="2794000"/>
          <p14:tracePt t="128023" x="11391900" y="2768600"/>
          <p14:tracePt t="128041" x="11341100" y="2736850"/>
          <p14:tracePt t="128057" x="11283950" y="2705100"/>
          <p14:tracePt t="128073" x="11226800" y="2679700"/>
          <p14:tracePt t="128077" x="11207750" y="2673350"/>
          <p14:tracePt t="128090" x="11156950" y="2673350"/>
          <p14:tracePt t="128095" x="11131550" y="2667000"/>
          <p14:tracePt t="128105" x="11049000" y="2667000"/>
          <p14:tracePt t="128124" x="10839450" y="2673350"/>
          <p14:tracePt t="128140" x="10655300" y="2686050"/>
          <p14:tracePt t="128156" x="10344150" y="2686050"/>
          <p14:tracePt t="128173" x="10077450" y="2679700"/>
          <p14:tracePt t="128190" x="9829800" y="2679700"/>
          <p14:tracePt t="128207" x="9505950" y="2673350"/>
          <p14:tracePt t="128227" x="9258300" y="2673350"/>
          <p14:tracePt t="128240" x="9124950" y="2673350"/>
          <p14:tracePt t="128256" x="8991600" y="2679700"/>
          <p14:tracePt t="128273" x="8883650" y="2698750"/>
          <p14:tracePt t="128290" x="8801100" y="2717800"/>
          <p14:tracePt t="128307" x="8750300" y="2724150"/>
          <p14:tracePt t="128324" x="8712200" y="2730500"/>
          <p14:tracePt t="128341" x="8699500" y="2730500"/>
          <p14:tracePt t="128357" x="8674100" y="2730500"/>
          <p14:tracePt t="128374" x="8578850" y="2698750"/>
          <p14:tracePt t="128390" x="8521700" y="2692400"/>
          <p14:tracePt t="128406" x="8489950" y="2692400"/>
          <p14:tracePt t="128423" x="8477250" y="2692400"/>
          <p14:tracePt t="128457" x="8477250" y="2705100"/>
          <p14:tracePt t="128474" x="8515350" y="2736850"/>
          <p14:tracePt t="128490" x="8559800" y="2781300"/>
          <p14:tracePt t="128507" x="8597900" y="2825750"/>
          <p14:tracePt t="128523" x="8623300" y="2863850"/>
          <p14:tracePt t="128541" x="8629650" y="2882900"/>
          <p14:tracePt t="128557" x="8642350" y="2901950"/>
          <p14:tracePt t="128560" x="8648700" y="2914650"/>
          <p14:tracePt t="128574" x="8655050" y="2921000"/>
          <p14:tracePt t="128590" x="8680450" y="2940050"/>
          <p14:tracePt t="128608" x="8763000" y="2971800"/>
          <p14:tracePt t="128625" x="8845550" y="2997200"/>
          <p14:tracePt t="128641" x="8915400" y="3003550"/>
          <p14:tracePt t="128656" x="8978900" y="3003550"/>
          <p14:tracePt t="128672" x="9042400" y="2997200"/>
          <p14:tracePt t="128691" x="9105900" y="2978150"/>
          <p14:tracePt t="128707" x="9163050" y="2965450"/>
          <p14:tracePt t="128724" x="9207500" y="2952750"/>
          <p14:tracePt t="128741" x="9232900" y="2946400"/>
          <p14:tracePt t="128757" x="9271000" y="2940050"/>
          <p14:tracePt t="128774" x="9302750" y="2940050"/>
          <p14:tracePt t="128791" x="9340850" y="2940050"/>
          <p14:tracePt t="128807" x="9372600" y="2940050"/>
          <p14:tracePt t="129242" x="9378950" y="2940050"/>
          <p14:tracePt t="129252" x="9391650" y="2940050"/>
          <p14:tracePt t="129258" x="9429750" y="2927350"/>
          <p14:tracePt t="129275" x="9556750" y="2921000"/>
          <p14:tracePt t="129291" x="9734550" y="2914650"/>
          <p14:tracePt t="129309" x="9931400" y="2914650"/>
          <p14:tracePt t="129325" x="10045700" y="2914650"/>
          <p14:tracePt t="129341" x="10052050" y="2914650"/>
          <p14:tracePt t="129346" x="10052050" y="2908300"/>
          <p14:tracePt t="129359" x="10045700" y="2908300"/>
          <p14:tracePt t="129363" x="10026650" y="2901950"/>
          <p14:tracePt t="129375" x="10007600" y="2901950"/>
          <p14:tracePt t="129391" x="9975850" y="2889250"/>
          <p14:tracePt t="129408" x="9969500" y="2882900"/>
          <p14:tracePt t="129411" x="9963150" y="2870200"/>
          <p14:tracePt t="129417" x="9956800" y="2857500"/>
          <p14:tracePt t="129442" x="9944100" y="2813050"/>
          <p14:tracePt t="129459" x="9918700" y="2787650"/>
          <p14:tracePt t="129475" x="9918700" y="2781300"/>
          <p14:tracePt t="129525" x="9912350" y="2774950"/>
          <p14:tracePt t="129542" x="9906000" y="2768600"/>
          <p14:tracePt t="129964" x="9906000" y="2762250"/>
          <p14:tracePt t="129973" x="9906000" y="2755900"/>
          <p14:tracePt t="129978" x="9912350" y="2755900"/>
          <p14:tracePt t="129991" x="9912350" y="2749550"/>
          <p14:tracePt t="130009" x="9937750" y="2711450"/>
          <p14:tracePt t="130025" x="9956800" y="2673350"/>
          <p14:tracePt t="130043" x="9956800" y="2609850"/>
          <p14:tracePt t="130059" x="9918700" y="2540000"/>
          <p14:tracePt t="130075" x="9880600" y="2476500"/>
          <p14:tracePt t="130092" x="9842500" y="2425700"/>
          <p14:tracePt t="130109" x="9817100" y="2400300"/>
          <p14:tracePt t="130158" x="9810750" y="2400300"/>
          <p14:tracePt t="130175" x="9747250" y="2393950"/>
          <p14:tracePt t="130192" x="9658350" y="2387600"/>
          <p14:tracePt t="130208" x="9563100" y="2368550"/>
          <p14:tracePt t="130225" x="9429750" y="2330450"/>
          <p14:tracePt t="130242" x="9321800" y="2305050"/>
          <p14:tracePt t="130246" x="9296400" y="2305050"/>
          <p14:tracePt t="130259" x="9283700" y="2324100"/>
          <p14:tracePt t="130276" x="9277350" y="2368550"/>
          <p14:tracePt t="130292" x="9283700" y="2438400"/>
          <p14:tracePt t="130309" x="9290050" y="2495550"/>
          <p14:tracePt t="130325" x="9277350" y="2527300"/>
          <p14:tracePt t="130341" x="9251950" y="2559050"/>
          <p14:tracePt t="130342" x="9245600" y="2571750"/>
          <p14:tracePt t="130359" x="9239250" y="2578100"/>
          <p14:tracePt t="130376" x="9245600" y="2597150"/>
          <p14:tracePt t="130394" x="9334500" y="2667000"/>
          <p14:tracePt t="130410" x="9474200" y="2768600"/>
          <p14:tracePt t="130425" x="9626600" y="2882900"/>
          <p14:tracePt t="130442" x="9696450" y="2933700"/>
          <p14:tracePt t="130459" x="9715500" y="2952750"/>
          <p14:tracePt t="130492" x="9702800" y="2946400"/>
          <p14:tracePt t="130509" x="9658350" y="2921000"/>
          <p14:tracePt t="130524" x="9626600" y="2882900"/>
          <p14:tracePt t="130542" x="9626600" y="2870200"/>
          <p14:tracePt t="135936" x="9626600" y="2863850"/>
          <p14:tracePt t="135945" x="9620250" y="2863850"/>
          <p14:tracePt t="136008" x="9613900" y="2857500"/>
          <p14:tracePt t="136017" x="9607550" y="2857500"/>
          <p14:tracePt t="136030" x="9575800" y="2851150"/>
          <p14:tracePt t="136047" x="9486900" y="2851150"/>
          <p14:tracePt t="136063" x="9366250" y="2857500"/>
          <p14:tracePt t="136080" x="9271000" y="2882900"/>
          <p14:tracePt t="136097" x="9163050" y="2901950"/>
          <p14:tracePt t="136114" x="9036050" y="2895600"/>
          <p14:tracePt t="136129" x="8921750" y="2857500"/>
          <p14:tracePt t="136147" x="8737600" y="2711450"/>
          <p14:tracePt t="136163" x="8540750" y="2495550"/>
          <p14:tracePt t="136180" x="8350250" y="2266950"/>
          <p14:tracePt t="136197" x="8204200" y="2070100"/>
          <p14:tracePt t="136200" x="8153400" y="1987550"/>
          <p14:tracePt t="136212" x="8096250" y="1892300"/>
          <p14:tracePt t="136214" x="8064500" y="1822450"/>
          <p14:tracePt t="136230" x="8020050" y="1739900"/>
          <p14:tracePt t="136247" x="7924800" y="1555750"/>
          <p14:tracePt t="136263" x="7848600" y="1460500"/>
          <p14:tracePt t="136280" x="7734300" y="1358900"/>
          <p14:tracePt t="136297" x="7562850" y="1238250"/>
          <p14:tracePt t="136313" x="7404100" y="1168400"/>
          <p14:tracePt t="136330" x="7239000" y="1130300"/>
          <p14:tracePt t="136347" x="7169150" y="1123950"/>
          <p14:tracePt t="136363" x="7162800" y="1136650"/>
          <p14:tracePt t="136414" x="7162800" y="1123950"/>
          <p14:tracePt t="136430" x="7131050" y="1085850"/>
          <p14:tracePt t="136448" x="7035800" y="1054100"/>
          <p14:tracePt t="136464" x="6997700" y="1047750"/>
          <p14:tracePt t="136481" x="6870700" y="1028700"/>
          <p14:tracePt t="136497" x="6781800" y="1016000"/>
          <p14:tracePt t="136513" x="6667500" y="1003300"/>
          <p14:tracePt t="136531" x="6546850" y="977900"/>
          <p14:tracePt t="136547" x="6445250" y="965200"/>
          <p14:tracePt t="136562" x="6369050" y="939800"/>
          <p14:tracePt t="136581" x="6280150" y="876300"/>
          <p14:tracePt t="136596" x="6197600" y="806450"/>
          <p14:tracePt t="136613" x="6121400" y="742950"/>
          <p14:tracePt t="136630" x="6064250" y="698500"/>
          <p14:tracePt t="136647" x="6032500" y="673100"/>
          <p14:tracePt t="136664" x="6000750" y="666750"/>
          <p14:tracePt t="136681" x="5981700" y="666750"/>
          <p14:tracePt t="136697" x="5949950" y="673100"/>
          <p14:tracePt t="136715" x="5943600" y="679450"/>
          <p14:tracePt t="136748" x="5873750" y="717550"/>
          <p14:tracePt t="136764" x="5778500" y="742950"/>
          <p14:tracePt t="136780" x="5651500" y="755650"/>
          <p14:tracePt t="136797" x="5492750" y="774700"/>
          <p14:tracePt t="136814" x="5416550" y="787400"/>
          <p14:tracePt t="136831" x="5372100" y="806450"/>
          <p14:tracePt t="136847" x="5372100" y="825500"/>
          <p14:tracePt t="136851" x="5372100" y="838200"/>
          <p14:tracePt t="136864" x="5372100" y="857250"/>
          <p14:tracePt t="136865" x="5378450" y="869950"/>
          <p14:tracePt t="136881" x="5391150" y="889000"/>
          <p14:tracePt t="136885" x="5416550" y="914400"/>
          <p14:tracePt t="136896" x="5429250" y="920750"/>
          <p14:tracePt t="136914" x="5511800" y="971550"/>
          <p14:tracePt t="136931" x="5670550" y="1041400"/>
          <p14:tracePt t="136948" x="5778500" y="1079500"/>
          <p14:tracePt t="136964" x="5886450" y="1111250"/>
          <p14:tracePt t="136981" x="5994400" y="1130300"/>
          <p14:tracePt t="136997" x="6076950" y="1136650"/>
          <p14:tracePt t="137015" x="6153150" y="1130300"/>
          <p14:tracePt t="137031" x="6184900" y="1123950"/>
          <p14:tracePt t="137048" x="6210300" y="1111250"/>
          <p14:tracePt t="137064" x="6229350" y="1104900"/>
          <p14:tracePt t="137082" x="6229350" y="1098550"/>
          <p14:tracePt t="137098" x="6242050" y="1098550"/>
          <p14:tracePt t="137114" x="6261100" y="1092200"/>
          <p14:tracePt t="137117" x="6273800" y="1079500"/>
          <p14:tracePt t="137131" x="6280150" y="1073150"/>
          <p14:tracePt t="137135" x="6299200" y="1060450"/>
          <p14:tracePt t="137146" x="6305550" y="1047750"/>
          <p14:tracePt t="137164" x="6324600" y="1003300"/>
          <p14:tracePt t="137181" x="6324600" y="977900"/>
          <p14:tracePt t="137187" x="6324600" y="965200"/>
          <p14:tracePt t="137196" x="6318250" y="958850"/>
          <p14:tracePt t="137216" x="6242050" y="908050"/>
          <p14:tracePt t="137231" x="6178550" y="869950"/>
          <p14:tracePt t="137248" x="6127750" y="838200"/>
          <p14:tracePt t="137264" x="6083300" y="806450"/>
          <p14:tracePt t="137281" x="6057900" y="787400"/>
          <p14:tracePt t="137298" x="6026150" y="774700"/>
          <p14:tracePt t="137314" x="6000750" y="768350"/>
          <p14:tracePt t="137332" x="5943600" y="768350"/>
          <p14:tracePt t="137348" x="5867400" y="787400"/>
          <p14:tracePt t="137364" x="5778500" y="800100"/>
          <p14:tracePt t="137383" x="5683250" y="793750"/>
          <p14:tracePt t="137396" x="5676900" y="793750"/>
          <p14:tracePt t="137399" x="5657850" y="787400"/>
          <p14:tracePt t="137415" x="5645150" y="787400"/>
          <p14:tracePt t="137431" x="5632450" y="787400"/>
          <p14:tracePt t="137464" x="5664200" y="819150"/>
          <p14:tracePt t="137481" x="5715000" y="863600"/>
          <p14:tracePt t="137497" x="5803900" y="939800"/>
          <p14:tracePt t="137514" x="5848350" y="990600"/>
          <p14:tracePt t="137531" x="5886450" y="1035050"/>
          <p14:tracePt t="137549" x="5924550" y="1066800"/>
          <p14:tracePt t="137564" x="6000750" y="1104900"/>
          <p14:tracePt t="137581" x="6070600" y="1111250"/>
          <p14:tracePt t="137599" x="6127750" y="1104900"/>
          <p14:tracePt t="137602" x="6159500" y="1092200"/>
          <p14:tracePt t="137615" x="6172200" y="1079500"/>
          <p14:tracePt t="137618" x="6191250" y="1060450"/>
          <p14:tracePt t="137630" x="6197600" y="1054100"/>
          <p14:tracePt t="137648" x="6216650" y="1003300"/>
          <p14:tracePt t="137665" x="6216650" y="984250"/>
          <p14:tracePt t="137681" x="6210300" y="971550"/>
          <p14:tracePt t="137698" x="6165850" y="965200"/>
          <p14:tracePt t="137714" x="6070600" y="952500"/>
          <p14:tracePt t="137732" x="6013450" y="952500"/>
          <p14:tracePt t="137748" x="5994400" y="939800"/>
          <p14:tracePt t="137765" x="5981700" y="927100"/>
          <p14:tracePt t="137781" x="5981700" y="920750"/>
          <p14:tracePt t="138234" x="5988050" y="920750"/>
          <p14:tracePt t="138241" x="5994400" y="927100"/>
          <p14:tracePt t="138248" x="6013450" y="939800"/>
          <p14:tracePt t="138265" x="6051550" y="965200"/>
          <p14:tracePt t="138283" x="6096000" y="984250"/>
          <p14:tracePt t="138299" x="6127750" y="1003300"/>
          <p14:tracePt t="138304" x="6140450" y="1009650"/>
          <p14:tracePt t="138314" x="6153150" y="1016000"/>
          <p14:tracePt t="138332" x="6184900" y="1028700"/>
          <p14:tracePt t="138349" x="6210300" y="1035050"/>
          <p14:tracePt t="138365" x="6235700" y="1047750"/>
          <p14:tracePt t="138382" x="6242050" y="1054100"/>
          <p14:tracePt t="138432" x="6254750" y="1054100"/>
          <p14:tracePt t="138449" x="6267450" y="1041400"/>
          <p14:tracePt t="138466" x="6267450" y="1028700"/>
          <p14:tracePt t="138483" x="6273800" y="984250"/>
          <p14:tracePt t="138499" x="6273800" y="965200"/>
          <p14:tracePt t="138515" x="6273800" y="939800"/>
          <p14:tracePt t="138533" x="6273800" y="927100"/>
          <p14:tracePt t="138549" x="6280150" y="914400"/>
          <p14:tracePt t="138564" x="6273800" y="901700"/>
          <p14:tracePt t="138582" x="6261100" y="889000"/>
          <p14:tracePt t="138599" x="6242050" y="882650"/>
          <p14:tracePt t="138616" x="6203950" y="869950"/>
          <p14:tracePt t="138634" x="6159500" y="863600"/>
          <p14:tracePt t="138637" x="6146800" y="857250"/>
          <p14:tracePt t="138647" x="6140450" y="857250"/>
          <p14:tracePt t="138666" x="6134100" y="857250"/>
          <p14:tracePt t="138683" x="6121400" y="857250"/>
          <p14:tracePt t="138700" x="6108700" y="857250"/>
          <p14:tracePt t="138704" x="6102350" y="857250"/>
          <p14:tracePt t="138717" x="6096000" y="857250"/>
          <p14:tracePt t="138801" x="6096000" y="889000"/>
          <p14:tracePt t="138807" x="6096000" y="901700"/>
          <p14:tracePt t="138815" x="6102350" y="933450"/>
          <p14:tracePt t="138832" x="6121400" y="990600"/>
          <p14:tracePt t="138848" x="6127750" y="1022350"/>
          <p14:tracePt t="138864" x="6134100" y="1041400"/>
          <p14:tracePt t="138882" x="6140450" y="1054100"/>
          <p14:tracePt t="139001" x="6140450" y="1047750"/>
          <p14:tracePt t="139010" x="6140450" y="1041400"/>
          <p14:tracePt t="139014" x="6146800" y="1035050"/>
          <p14:tracePt t="139033" x="6153150" y="1022350"/>
          <p14:tracePt t="139050" x="6165850" y="996950"/>
          <p14:tracePt t="139066" x="6184900" y="984250"/>
          <p14:tracePt t="139071" x="6184900" y="977900"/>
          <p14:tracePt t="139082" x="6191250" y="971550"/>
          <p14:tracePt t="139100" x="6197600" y="958850"/>
          <p14:tracePt t="139116" x="6210300" y="952500"/>
          <p14:tracePt t="139132" x="6216650" y="946150"/>
          <p14:tracePt t="139166" x="6216650" y="939800"/>
          <p14:tracePt t="139200" x="6210300" y="927100"/>
          <p14:tracePt t="139233" x="6210300" y="920750"/>
          <p14:tracePt t="139250" x="6210300" y="914400"/>
          <p14:tracePt t="139266" x="6210300" y="908050"/>
          <p14:tracePt t="139407" x="6216650" y="920750"/>
          <p14:tracePt t="139415" x="6223000" y="927100"/>
          <p14:tracePt t="139422" x="6235700" y="933450"/>
          <p14:tracePt t="139433" x="6242050" y="939800"/>
          <p14:tracePt t="139448" x="6254750" y="952500"/>
          <p14:tracePt t="139483" x="6261100" y="958850"/>
          <p14:tracePt t="139517" x="6267450" y="958850"/>
          <p14:tracePt t="139533" x="6280150" y="965200"/>
          <p14:tracePt t="139550" x="6280150" y="971550"/>
          <p14:tracePt t="139916" x="6286500" y="971550"/>
          <p14:tracePt t="139924" x="6292850" y="971550"/>
          <p14:tracePt t="139932" x="6299200" y="971550"/>
          <p14:tracePt t="139950" x="6311900" y="965200"/>
          <p14:tracePt t="139967" x="6318250" y="965200"/>
          <p14:tracePt t="139985" x="6324600" y="958850"/>
          <p14:tracePt t="140001" x="6330950" y="946150"/>
          <p14:tracePt t="140017" x="6343650" y="933450"/>
          <p14:tracePt t="140020" x="6343650" y="927100"/>
          <p14:tracePt t="140032" x="6343650" y="920750"/>
          <p14:tracePt t="140033" x="6343650" y="914400"/>
          <p14:tracePt t="140050" x="6343650" y="901700"/>
          <p14:tracePt t="140067" x="6343650" y="889000"/>
          <p14:tracePt t="140083" x="6330950" y="876300"/>
          <p14:tracePt t="140100" x="6324600" y="869950"/>
          <p14:tracePt t="140116" x="6318250" y="863600"/>
          <p14:tracePt t="140134" x="6305550" y="863600"/>
          <p14:tracePt t="140150" x="6299200" y="863600"/>
          <p14:tracePt t="140169" x="6292850" y="863600"/>
          <p14:tracePt t="140192" x="6286500" y="863600"/>
          <p14:tracePt t="140199" x="6286500" y="869950"/>
          <p14:tracePt t="140218" x="6261100" y="895350"/>
          <p14:tracePt t="140233" x="6216650" y="939800"/>
          <p14:tracePt t="140250" x="6178550" y="977900"/>
          <p14:tracePt t="140267" x="6140450" y="1009650"/>
          <p14:tracePt t="140284" x="6115050" y="1035050"/>
          <p14:tracePt t="140301" x="6108700" y="1041400"/>
          <p14:tracePt t="140413" x="6102350" y="1047750"/>
          <p14:tracePt t="140422" x="6096000" y="1054100"/>
          <p14:tracePt t="140434" x="6089650" y="1060450"/>
          <p14:tracePt t="140450" x="6089650" y="1066800"/>
          <p14:tracePt t="140484" x="6076950" y="1066800"/>
          <p14:tracePt t="140501" x="6064250" y="1066800"/>
          <p14:tracePt t="140517" x="6057900" y="1060450"/>
          <p14:tracePt t="140738" x="6051550" y="1060450"/>
          <p14:tracePt t="140746" x="6045200" y="1060450"/>
          <p14:tracePt t="140757" x="6038850" y="1060450"/>
          <p14:tracePt t="140758" x="6032500" y="1060450"/>
          <p14:tracePt t="140818" x="6038850" y="1066800"/>
          <p14:tracePt t="140835" x="6115050" y="1098550"/>
          <p14:tracePt t="140852" x="6343650" y="1130300"/>
          <p14:tracePt t="140866" x="6470650" y="1149350"/>
          <p14:tracePt t="140867" x="6616700" y="1181100"/>
          <p14:tracePt t="140886" x="6915150" y="1238250"/>
          <p14:tracePt t="140901" x="7194550" y="1276350"/>
          <p14:tracePt t="140918" x="7448550" y="1295400"/>
          <p14:tracePt t="140935" x="7607300" y="1301750"/>
          <p14:tracePt t="140951" x="7689850" y="1289050"/>
          <p14:tracePt t="140967" x="7740650" y="1263650"/>
          <p14:tracePt t="140986" x="7797800" y="1244600"/>
          <p14:tracePt t="141001" x="7848600" y="1231900"/>
          <p14:tracePt t="141017" x="7880350" y="1231900"/>
          <p14:tracePt t="141034" x="7886700" y="1231900"/>
          <p14:tracePt t="141051" x="7886700" y="1225550"/>
          <p14:tracePt t="141068" x="7886700" y="1219200"/>
          <p14:tracePt t="141085" x="7880350" y="1212850"/>
          <p14:tracePt t="141101" x="7874000" y="1206500"/>
          <p14:tracePt t="141117" x="7867650" y="1206500"/>
          <p14:tracePt t="141134" x="7854950" y="1206500"/>
          <p14:tracePt t="141151" x="7823200" y="1206500"/>
          <p14:tracePt t="141167" x="7766050" y="1200150"/>
          <p14:tracePt t="141184" x="7702550" y="1187450"/>
          <p14:tracePt t="141187" x="7658100" y="1174750"/>
          <p14:tracePt t="141201" x="7613650" y="1162050"/>
          <p14:tracePt t="141205" x="7569200" y="1143000"/>
          <p14:tracePt t="141218" x="7550150" y="1136650"/>
          <p14:tracePt t="141235" x="7410450" y="1060450"/>
          <p14:tracePt t="141252" x="7340600" y="1028700"/>
          <p14:tracePt t="141268" x="7270750" y="996950"/>
          <p14:tracePt t="141284" x="7245350" y="984250"/>
          <p14:tracePt t="141301" x="7239000" y="984250"/>
          <p14:tracePt t="141318" x="7232650" y="984250"/>
          <p14:tracePt t="141335" x="7226300" y="984250"/>
          <p14:tracePt t="141351" x="7226300" y="990600"/>
          <p14:tracePt t="141368" x="7219950" y="990600"/>
          <p14:tracePt t="141384" x="7213600" y="990600"/>
          <p14:tracePt t="141401" x="7200900" y="990600"/>
          <p14:tracePt t="141418" x="7188200" y="984250"/>
          <p14:tracePt t="141436" x="7156450" y="977900"/>
          <p14:tracePt t="141451" x="7099300" y="965200"/>
          <p14:tracePt t="141469" x="7061200" y="958850"/>
          <p14:tracePt t="141485" x="7016750" y="958850"/>
          <p14:tracePt t="141500" x="6959600" y="958850"/>
          <p14:tracePt t="141518" x="6858000" y="965200"/>
          <p14:tracePt t="141535" x="6750050" y="971550"/>
          <p14:tracePt t="141552" x="6565900" y="984250"/>
          <p14:tracePt t="141568" x="6470650" y="984250"/>
          <p14:tracePt t="141584" x="6388100" y="984250"/>
          <p14:tracePt t="141600" x="6324600" y="984250"/>
          <p14:tracePt t="141617" x="6299200" y="984250"/>
          <p14:tracePt t="141702" x="6299200" y="990600"/>
          <p14:tracePt t="141710" x="6305550" y="996950"/>
          <p14:tracePt t="141720" x="6324600" y="1009650"/>
          <p14:tracePt t="141735" x="6362700" y="1047750"/>
          <p14:tracePt t="141751" x="6407150" y="1098550"/>
          <p14:tracePt t="141768" x="6438900" y="1136650"/>
          <p14:tracePt t="141785" x="6464300" y="1168400"/>
          <p14:tracePt t="141801" x="6489700" y="1193800"/>
          <p14:tracePt t="141818" x="6508750" y="1206500"/>
          <p14:tracePt t="141835" x="6521450" y="1206500"/>
          <p14:tracePt t="141851" x="6527800" y="1212850"/>
          <p14:tracePt t="141869" x="6546850" y="1219200"/>
          <p14:tracePt t="141886" x="6597650" y="1270000"/>
          <p14:tracePt t="141901" x="6604000" y="1282700"/>
          <p14:tracePt t="141919" x="6616700" y="1327150"/>
          <p14:tracePt t="141935" x="6616700" y="1352550"/>
          <p14:tracePt t="141952" x="6616700" y="1365250"/>
          <p14:tracePt t="142017" x="6616700" y="1358900"/>
          <p14:tracePt t="142033" x="6616700" y="1346200"/>
          <p14:tracePt t="142050" x="6623050" y="1333500"/>
          <p14:tracePt t="142053" x="6623050" y="1327150"/>
          <p14:tracePt t="142067" x="6629400" y="1327150"/>
          <p14:tracePt t="142085" x="6629400" y="1320800"/>
          <p14:tracePt t="142119" x="6629400" y="1314450"/>
          <p14:tracePt t="142247" x="6629400" y="1308100"/>
          <p14:tracePt t="142355" x="6623050" y="1308100"/>
          <p14:tracePt t="142363" x="6616700" y="1308100"/>
          <p14:tracePt t="142371" x="6610350" y="1308100"/>
          <p14:tracePt t="142386" x="6597650" y="1314450"/>
          <p14:tracePt t="142402" x="6591300" y="1327150"/>
          <p14:tracePt t="142419" x="6584950" y="1333500"/>
          <p14:tracePt t="142435" x="6584950" y="1339850"/>
          <p14:tracePt t="142549" x="6578600" y="1339850"/>
          <p14:tracePt t="142565" x="6578600" y="1346200"/>
          <p14:tracePt t="142572" x="6578600" y="1352550"/>
          <p14:tracePt t="142620" x="6578600" y="1358900"/>
          <p14:tracePt t="142659" x="6584950" y="1365250"/>
          <p14:tracePt t="142684" x="6591300" y="1365250"/>
          <p14:tracePt t="142718" x="6597650" y="1371600"/>
          <p14:tracePt t="142769" x="6604000" y="1371600"/>
          <p14:tracePt t="142785" x="6610350" y="1371600"/>
          <p14:tracePt t="142819" x="6616700" y="1371600"/>
          <p14:tracePt t="142923" x="6623050" y="1377950"/>
          <p14:tracePt t="142936" x="6623050" y="1384300"/>
          <p14:tracePt t="142952" x="6623050" y="1390650"/>
          <p14:tracePt t="142969" x="6629400" y="1403350"/>
          <p14:tracePt t="142987" x="6635750" y="1409700"/>
          <p14:tracePt t="143030" x="6635750" y="1416050"/>
          <p14:tracePt t="143079" x="6642100" y="1422400"/>
          <p14:tracePt t="143244" x="6635750" y="1422400"/>
          <p14:tracePt t="143277" x="6629400" y="1422400"/>
          <p14:tracePt t="143298" x="6623050" y="1422400"/>
          <p14:tracePt t="143314" x="6610350" y="1422400"/>
          <p14:tracePt t="143323" x="6604000" y="1428750"/>
          <p14:tracePt t="143335" x="6591300" y="1428750"/>
          <p14:tracePt t="143353" x="6565900" y="1428750"/>
          <p14:tracePt t="143370" x="6540500" y="1428750"/>
          <p14:tracePt t="143386" x="6515100" y="1428750"/>
          <p14:tracePt t="143402" x="6470650" y="1428750"/>
          <p14:tracePt t="143420" x="6419850" y="1435100"/>
          <p14:tracePt t="143436" x="6381750" y="1441450"/>
          <p14:tracePt t="143453" x="6324600" y="1447800"/>
          <p14:tracePt t="143469" x="6273800" y="1447800"/>
          <p14:tracePt t="143487" x="6248400" y="1454150"/>
          <p14:tracePt t="143491" x="6242050" y="1454150"/>
          <p14:tracePt t="143502" x="6235700" y="1454150"/>
          <p14:tracePt t="143520" x="6203950" y="1454150"/>
          <p14:tracePt t="143537" x="6159500" y="1454150"/>
          <p14:tracePt t="143553" x="6108700" y="1447800"/>
          <p14:tracePt t="143557" x="6083300" y="1447800"/>
          <p14:tracePt t="143569" x="6064250" y="1447800"/>
          <p14:tracePt t="143572" x="6045200" y="1447800"/>
          <p14:tracePt t="143586" x="5994400" y="1447800"/>
          <p14:tracePt t="143603" x="5956300" y="1447800"/>
          <p14:tracePt t="143619" x="5905500" y="1441450"/>
          <p14:tracePt t="143635" x="5873750" y="1435100"/>
          <p14:tracePt t="143638" x="5835650" y="1435100"/>
          <p14:tracePt t="143653" x="5746750" y="1435100"/>
          <p14:tracePt t="143669" x="5632450" y="1422400"/>
          <p14:tracePt t="143686" x="5473700" y="1403350"/>
          <p14:tracePt t="143703" x="5327650" y="1384300"/>
          <p14:tracePt t="143720" x="5143500" y="1352550"/>
          <p14:tracePt t="143736" x="5035550" y="1327150"/>
          <p14:tracePt t="143753" x="4972050" y="1308100"/>
          <p14:tracePt t="143768" x="4940300" y="1301750"/>
          <p14:tracePt t="143786" x="4914900" y="1301750"/>
          <p14:tracePt t="143803" x="4768850" y="1320800"/>
          <p14:tracePt t="143820" x="4610100" y="1320800"/>
          <p14:tracePt t="143837" x="4451350" y="1314450"/>
          <p14:tracePt t="143853" x="4248150" y="1282700"/>
          <p14:tracePt t="143872" x="4102100" y="1257300"/>
          <p14:tracePt t="143887" x="4000500" y="1231900"/>
          <p14:tracePt t="143903" x="3956050" y="1219200"/>
          <p14:tracePt t="143920" x="3943350" y="1219200"/>
          <p14:tracePt t="143935" x="3911600" y="1225550"/>
          <p14:tracePt t="143953" x="3860800" y="1244600"/>
          <p14:tracePt t="143970" x="3778250" y="1257300"/>
          <p14:tracePt t="143985" x="3702050" y="1263650"/>
          <p14:tracePt t="144004" x="3632200" y="1263650"/>
          <p14:tracePt t="144020" x="3600450" y="1257300"/>
          <p14:tracePt t="144071" x="3594100" y="1257300"/>
          <p14:tracePt t="144087" x="3581400" y="1257300"/>
          <p14:tracePt t="144103" x="3530600" y="1257300"/>
          <p14:tracePt t="144120" x="3473450" y="1250950"/>
          <p14:tracePt t="144123" x="3454400" y="1244600"/>
          <p14:tracePt t="144135" x="3429000" y="1238250"/>
          <p14:tracePt t="144137" x="3409950" y="1238250"/>
          <p14:tracePt t="144153" x="3409950" y="1231900"/>
          <p14:tracePt t="144223" x="3409950" y="1238250"/>
          <p14:tracePt t="144237" x="3403600" y="1244600"/>
          <p14:tracePt t="144308" x="3397250" y="1244600"/>
          <p14:tracePt t="144315" x="3384550" y="1244600"/>
          <p14:tracePt t="144323" x="3346450" y="1244600"/>
          <p14:tracePt t="144337" x="3314700" y="1244600"/>
          <p14:tracePt t="144498" x="3327400" y="1244600"/>
          <p14:tracePt t="144505" x="3333750" y="1250950"/>
          <p14:tracePt t="144519" x="3365500" y="1263650"/>
          <p14:tracePt t="144536" x="3416300" y="1289050"/>
          <p14:tracePt t="144553" x="3473450" y="1320800"/>
          <p14:tracePt t="144570" x="3505200" y="1333500"/>
          <p14:tracePt t="144586" x="3536950" y="1346200"/>
          <p14:tracePt t="144603" x="3562350" y="1352550"/>
          <p14:tracePt t="144619" x="3594100" y="1352550"/>
          <p14:tracePt t="144636" x="3625850" y="1352550"/>
          <p14:tracePt t="144653" x="3651250" y="1346200"/>
          <p14:tracePt t="144670" x="3657600" y="1346200"/>
          <p14:tracePt t="144843" x="3663950" y="1346200"/>
          <p14:tracePt t="144852" x="3676650" y="1346200"/>
          <p14:tracePt t="144870" x="3759200" y="1358900"/>
          <p14:tracePt t="144886" x="3905250" y="1371600"/>
          <p14:tracePt t="144903" x="4044950" y="1390650"/>
          <p14:tracePt t="144920" x="4146550" y="1409700"/>
          <p14:tracePt t="144938" x="4171950" y="1416050"/>
          <p14:tracePt t="144954" x="4178300" y="1416050"/>
          <p14:tracePt t="144971" x="4191000" y="1403350"/>
          <p14:tracePt t="144975" x="4197350" y="1403350"/>
          <p14:tracePt t="144988" x="4222750" y="1390650"/>
          <p14:tracePt t="145006" x="4248150" y="1384300"/>
          <p14:tracePt t="145021" x="4267200" y="1384300"/>
          <p14:tracePt t="145262" x="4279900" y="1377950"/>
          <p14:tracePt t="145271" x="4298950" y="1371600"/>
          <p14:tracePt t="145288" x="4406900" y="1346200"/>
          <p14:tracePt t="145305" x="4565650" y="1327150"/>
          <p14:tracePt t="145322" x="4667250" y="1320800"/>
          <p14:tracePt t="145326" x="4686300" y="1314450"/>
          <p14:tracePt t="145338" x="4699000" y="1308100"/>
          <p14:tracePt t="145356" x="4711700" y="1301750"/>
          <p14:tracePt t="145372" x="4730750" y="1289050"/>
          <p14:tracePt t="145388" x="4737100" y="1282700"/>
          <p14:tracePt t="145407" x="4743450" y="1276350"/>
          <p14:tracePt t="145421" x="4749800" y="1270000"/>
          <p14:tracePt t="145439" x="4756150" y="1270000"/>
          <p14:tracePt t="145511" x="4749800" y="1270000"/>
          <p14:tracePt t="145599" x="4756150" y="1270000"/>
          <p14:tracePt t="145609" x="4762500" y="1270000"/>
          <p14:tracePt t="145621" x="4787900" y="1282700"/>
          <p14:tracePt t="145639" x="4838700" y="1301750"/>
          <p14:tracePt t="145655" x="4914900" y="1327150"/>
          <p14:tracePt t="145672" x="5010150" y="1346200"/>
          <p14:tracePt t="145688" x="5067300" y="1352550"/>
          <p14:tracePt t="145705" x="5130800" y="1352550"/>
          <p14:tracePt t="145721" x="5162550" y="1352550"/>
          <p14:tracePt t="145742" x="5207000" y="1352550"/>
          <p14:tracePt t="145755" x="5232400" y="1352550"/>
          <p14:tracePt t="145772" x="5270500" y="1346200"/>
          <p14:tracePt t="145776" x="5283200" y="1346200"/>
          <p14:tracePt t="145787" x="5314950" y="1346200"/>
          <p14:tracePt t="145790" x="5327650" y="1339850"/>
          <p14:tracePt t="145805" x="5353050" y="1333500"/>
          <p14:tracePt t="145822" x="5391150" y="1327150"/>
          <p14:tracePt t="145838" x="5410200" y="1320800"/>
          <p14:tracePt t="145842" x="5422900" y="1320800"/>
          <p14:tracePt t="145855" x="5435600" y="1314450"/>
          <p14:tracePt t="145872" x="5448300" y="1308100"/>
          <p14:tracePt t="145888" x="5467350" y="1289050"/>
          <p14:tracePt t="145903" x="5480050" y="1276350"/>
          <p14:tracePt t="145921" x="5492750" y="1276350"/>
          <p14:tracePt t="145939" x="5505450" y="1270000"/>
          <p14:tracePt t="145955" x="5511800" y="1263650"/>
          <p14:tracePt t="145971" x="5524500" y="1244600"/>
          <p14:tracePt t="145988" x="5530850" y="1231900"/>
          <p14:tracePt t="146005" x="5537200" y="1219200"/>
          <p14:tracePt t="146021" x="5543550" y="1200150"/>
          <p14:tracePt t="146039" x="5543550" y="1187450"/>
          <p14:tracePt t="146055" x="5524500" y="1149350"/>
          <p14:tracePt t="146058" x="5518150" y="1136650"/>
          <p14:tracePt t="146071" x="5505450" y="1123950"/>
          <p14:tracePt t="146072" x="5492750" y="1111250"/>
          <p14:tracePt t="146089" x="5467350" y="1098550"/>
          <p14:tracePt t="146105" x="5435600" y="1092200"/>
          <p14:tracePt t="146120" x="5410200" y="1092200"/>
          <p14:tracePt t="146122" x="5391150" y="1092200"/>
          <p14:tracePt t="146141" x="5314950" y="1085850"/>
          <p14:tracePt t="146155" x="5226050" y="1079500"/>
          <p14:tracePt t="146172" x="5137150" y="1073150"/>
          <p14:tracePt t="146188" x="5060950" y="1060450"/>
          <p14:tracePt t="146205" x="4965700" y="1041400"/>
          <p14:tracePt t="146222" x="4895850" y="1028700"/>
          <p14:tracePt t="146237" x="4845050" y="1009650"/>
          <p14:tracePt t="146255" x="4800600" y="996950"/>
          <p14:tracePt t="146273" x="4756150" y="984250"/>
          <p14:tracePt t="146289" x="4737100" y="990600"/>
          <p14:tracePt t="146305" x="4724400" y="1016000"/>
          <p14:tracePt t="146309" x="4724400" y="1028700"/>
          <p14:tracePt t="146322" x="4724400" y="1060450"/>
          <p14:tracePt t="146339" x="4749800" y="1098550"/>
          <p14:tracePt t="146355" x="4768850" y="1130300"/>
          <p14:tracePt t="146372" x="4819650" y="1174750"/>
          <p14:tracePt t="146389" x="4864100" y="1206500"/>
          <p14:tracePt t="146404" x="4972050" y="1257300"/>
          <p14:tracePt t="146422" x="5099050" y="1289050"/>
          <p14:tracePt t="146439" x="5213350" y="1308100"/>
          <p14:tracePt t="146455" x="5314950" y="1308100"/>
          <p14:tracePt t="146471" x="5422900" y="1308100"/>
          <p14:tracePt t="146489" x="5480050" y="1282700"/>
          <p14:tracePt t="146506" x="5530850" y="1250950"/>
          <p14:tracePt t="146511" x="5549900" y="1231900"/>
          <p14:tracePt t="146521" x="5562600" y="1219200"/>
          <p14:tracePt t="146523" x="5575300" y="1193800"/>
          <p14:tracePt t="146539" x="5588000" y="1174750"/>
          <p14:tracePt t="146556" x="5607050" y="1130300"/>
          <p14:tracePt t="146571" x="5613400" y="1117600"/>
          <p14:tracePt t="146573" x="5619750" y="1104900"/>
          <p14:tracePt t="146589" x="5619750" y="1092200"/>
          <p14:tracePt t="146605" x="5619750" y="1085850"/>
          <p14:tracePt t="146623" x="5613400" y="1079500"/>
          <p14:tracePt t="146639" x="5594350" y="1073150"/>
          <p14:tracePt t="146654" x="5575300" y="1066800"/>
          <p14:tracePt t="146673" x="5562600" y="1060450"/>
          <p14:tracePt t="146689" x="5549900" y="1060450"/>
          <p14:tracePt t="146706" x="5530850" y="1054100"/>
          <p14:tracePt t="146722" x="5499100" y="1054100"/>
          <p14:tracePt t="146738" x="5480050" y="1054100"/>
          <p14:tracePt t="146756" x="5473700" y="1054100"/>
          <p14:tracePt t="146822" x="5473700" y="1060450"/>
          <p14:tracePt t="149095" x="5461000" y="1066800"/>
          <p14:tracePt t="149102" x="5454650" y="1066800"/>
          <p14:tracePt t="149109" x="5422900" y="1073150"/>
          <p14:tracePt t="149123" x="5378450" y="1085850"/>
          <p14:tracePt t="149142" x="5353050" y="1092200"/>
          <p14:tracePt t="149158" x="5340350" y="1092200"/>
          <p14:tracePt t="149189" x="5346700" y="1092200"/>
          <p14:tracePt t="149199" x="5359400" y="1092200"/>
          <p14:tracePt t="149209" x="5372100" y="1098550"/>
          <p14:tracePt t="149226" x="5384800" y="1123950"/>
          <p14:tracePt t="149241" x="5302250" y="1174750"/>
          <p14:tracePt t="149257" x="5226050" y="1193800"/>
          <p14:tracePt t="149262" x="5168900" y="1212850"/>
          <p14:tracePt t="149274" x="5105400" y="1238250"/>
          <p14:tracePt t="149277" x="5054600" y="1257300"/>
          <p14:tracePt t="149292" x="5016500" y="1276350"/>
          <p14:tracePt t="149308" x="4965700" y="1301750"/>
          <p14:tracePt t="149325" x="4965700" y="1314450"/>
          <p14:tracePt t="149341" x="4965700" y="1320800"/>
          <p14:tracePt t="149358" x="4965700" y="1327150"/>
          <p14:tracePt t="149375" x="4959350" y="1339850"/>
          <p14:tracePt t="149391" x="4946650" y="1339850"/>
          <p14:tracePt t="149409" x="4927600" y="1339850"/>
          <p14:tracePt t="149424" x="4927600" y="1327150"/>
          <p14:tracePt t="149441" x="4927600" y="1314450"/>
          <p14:tracePt t="149458" x="4940300" y="1289050"/>
          <p14:tracePt t="149475" x="4959350" y="1276350"/>
          <p14:tracePt t="149491" x="4984750" y="1263650"/>
          <p14:tracePt t="149494" x="4997450" y="1263650"/>
          <p14:tracePt t="149507" x="5003800" y="1263650"/>
          <p14:tracePt t="149510" x="5016500" y="1263650"/>
          <p14:tracePt t="149524" x="5054600" y="1263650"/>
          <p14:tracePt t="149541" x="5073650" y="1263650"/>
          <p14:tracePt t="149558" x="5137150" y="1270000"/>
          <p14:tracePt t="149574" x="5194300" y="1270000"/>
          <p14:tracePt t="149591" x="5232400" y="1270000"/>
          <p14:tracePt t="149608" x="5283200" y="1270000"/>
          <p14:tracePt t="149624" x="5327650" y="1276350"/>
          <p14:tracePt t="149643" x="5378450" y="1282700"/>
          <p14:tracePt t="149646" x="5397500" y="1282700"/>
          <p14:tracePt t="149657" x="5416550" y="1289050"/>
          <p14:tracePt t="149675" x="5448300" y="1289050"/>
          <p14:tracePt t="149691" x="5473700" y="1289050"/>
          <p14:tracePt t="149708" x="5486400" y="1289050"/>
          <p14:tracePt t="149711" x="5492750" y="1282700"/>
          <p14:tracePt t="149724" x="5499100" y="1282700"/>
          <p14:tracePt t="149742" x="5511800" y="1270000"/>
          <p14:tracePt t="149758" x="5511800" y="1257300"/>
          <p14:tracePt t="149775" x="5499100" y="1231900"/>
          <p14:tracePt t="149791" x="5480050" y="1200150"/>
          <p14:tracePt t="149809" x="5454650" y="1155700"/>
          <p14:tracePt t="149825" x="5435600" y="1104900"/>
          <p14:tracePt t="149841" x="5416550" y="1066800"/>
          <p14:tracePt t="149858" x="5410200" y="1035050"/>
          <p14:tracePt t="149874" x="5397500" y="1022350"/>
          <p14:tracePt t="149891" x="5384800" y="1016000"/>
          <p14:tracePt t="149909" x="5372100" y="1009650"/>
          <p14:tracePt t="149924" x="5353050" y="1009650"/>
          <p14:tracePt t="149942" x="5334000" y="1003300"/>
          <p14:tracePt t="149959" x="5302250" y="996950"/>
          <p14:tracePt t="149976" x="5251450" y="990600"/>
          <p14:tracePt t="149992" x="5194300" y="990600"/>
          <p14:tracePt t="150009" x="5175250" y="990600"/>
          <p14:tracePt t="150011" x="5168900" y="990600"/>
          <p14:tracePt t="150025" x="5137150" y="990600"/>
          <p14:tracePt t="150092" x="5111750" y="1003300"/>
          <p14:tracePt t="150109" x="5060950" y="1028700"/>
          <p14:tracePt t="150125" x="5010150" y="1047750"/>
          <p14:tracePt t="150142" x="4953000" y="1066800"/>
          <p14:tracePt t="150159" x="4927600" y="1073150"/>
          <p14:tracePt t="150175" x="4921250" y="1073150"/>
          <p14:tracePt t="150192" x="4927600" y="1079500"/>
          <p14:tracePt t="150210" x="4991100" y="1117600"/>
          <p14:tracePt t="150225" x="5010150" y="1136650"/>
          <p14:tracePt t="150243" x="5060950" y="1187450"/>
          <p14:tracePt t="150257" x="5080000" y="1219200"/>
          <p14:tracePt t="150274" x="5099050" y="1244600"/>
          <p14:tracePt t="150292" x="5111750" y="1263650"/>
          <p14:tracePt t="150309" x="5130800" y="1276350"/>
          <p14:tracePt t="150325" x="5156200" y="1289050"/>
          <p14:tracePt t="150341" x="5200650" y="1295400"/>
          <p14:tracePt t="150359" x="5257800" y="1295400"/>
          <p14:tracePt t="150375" x="5321300" y="1289050"/>
          <p14:tracePt t="150393" x="5384800" y="1270000"/>
          <p14:tracePt t="150409" x="5441950" y="1250950"/>
          <p14:tracePt t="150425" x="5473700" y="1231900"/>
          <p14:tracePt t="150443" x="5486400" y="1219200"/>
          <p14:tracePt t="150459" x="5480050" y="1193800"/>
          <p14:tracePt t="150476" x="5435600" y="1155700"/>
          <p14:tracePt t="150492" x="5403850" y="1123950"/>
          <p14:tracePt t="150509" x="5384800" y="1111250"/>
          <p14:tracePt t="150525" x="5346700" y="1092200"/>
          <p14:tracePt t="150542" x="5327650" y="1085850"/>
          <p14:tracePt t="150558" x="5308600" y="1079500"/>
          <p14:tracePt t="150574" x="5257800" y="1079500"/>
          <p14:tracePt t="150592" x="5162550" y="1085850"/>
          <p14:tracePt t="150609" x="5054600" y="1104900"/>
          <p14:tracePt t="150625" x="4921250" y="1136650"/>
          <p14:tracePt t="150642" x="4826000" y="1155700"/>
          <p14:tracePt t="150659" x="4768850" y="1162050"/>
          <p14:tracePt t="150674" x="4737100" y="1162050"/>
          <p14:tracePt t="150692" x="4724400" y="1162050"/>
          <p14:tracePt t="150708" x="4737100" y="1174750"/>
          <p14:tracePt t="150713" x="4768850" y="1193800"/>
          <p14:tracePt t="150725" x="4845050" y="1225550"/>
          <p14:tracePt t="150747" x="4927600" y="1270000"/>
          <p14:tracePt t="150759" x="4965700" y="1301750"/>
          <p14:tracePt t="150775" x="5003800" y="1339850"/>
          <p14:tracePt t="150793" x="5041900" y="1371600"/>
          <p14:tracePt t="150809" x="5073650" y="1384300"/>
          <p14:tracePt t="150825" x="5086350" y="1384300"/>
          <p14:tracePt t="150843" x="5092700" y="1384300"/>
          <p14:tracePt t="150859" x="5099050" y="1371600"/>
          <p14:tracePt t="150863" x="5105400" y="1365250"/>
          <p14:tracePt t="150876" x="5111750" y="1352550"/>
          <p14:tracePt t="150893" x="5124450" y="1346200"/>
          <p14:tracePt t="150909" x="5137150" y="1333500"/>
          <p14:tracePt t="150926" x="5156200" y="1327150"/>
          <p14:tracePt t="150942" x="5168900" y="1320800"/>
          <p14:tracePt t="150958" x="5200650" y="1301750"/>
          <p14:tracePt t="150961" x="5219700" y="1295400"/>
          <p14:tracePt t="150975" x="5245100" y="1282700"/>
          <p14:tracePt t="150980" x="5270500" y="1263650"/>
          <p14:tracePt t="150992" x="5308600" y="1238250"/>
          <p14:tracePt t="151097" x="5295900" y="1238250"/>
          <p14:tracePt t="151105" x="5295900" y="1231900"/>
          <p14:tracePt t="151113" x="5289550" y="1231900"/>
          <p14:tracePt t="151126" x="5276850" y="1225550"/>
          <p14:tracePt t="151141" x="5232400" y="1206500"/>
          <p14:tracePt t="151145" x="5200650" y="1193800"/>
          <p14:tracePt t="151158" x="5168900" y="1187450"/>
          <p14:tracePt t="151160" x="5143500" y="1181100"/>
          <p14:tracePt t="151178" x="5092700" y="1168400"/>
          <p14:tracePt t="151191" x="5080000" y="1168400"/>
          <p14:tracePt t="151211" x="5067300" y="1162050"/>
          <p14:tracePt t="154950" x="5067300" y="1155700"/>
          <p14:tracePt t="154957" x="5073650" y="1149350"/>
          <p14:tracePt t="154964" x="5092700" y="1136650"/>
          <p14:tracePt t="154978" x="5105400" y="1123950"/>
          <p14:tracePt t="154999" x="5162550" y="1085850"/>
          <p14:tracePt t="155012" x="5175250" y="1073150"/>
          <p14:tracePt t="155030" x="5187950" y="1073150"/>
          <p14:tracePt t="155047" x="5194300" y="1066800"/>
          <p14:tracePt t="155080" x="5175250" y="1054100"/>
          <p14:tracePt t="155085" x="5143500" y="1041400"/>
          <p14:tracePt t="155090" x="5111750" y="1035050"/>
          <p14:tracePt t="155099" x="5054600" y="1035050"/>
          <p14:tracePt t="155114" x="5010150" y="1041400"/>
          <p14:tracePt t="155129" x="4902200" y="1079500"/>
          <p14:tracePt t="155147" x="4781550" y="1143000"/>
          <p14:tracePt t="155163" x="4775200" y="1149350"/>
          <p14:tracePt t="155179" x="4781550" y="1149350"/>
          <p14:tracePt t="155196" x="4794250" y="1149350"/>
          <p14:tracePt t="155213" x="4819650" y="1149350"/>
          <p14:tracePt t="155230" x="4832350" y="1149350"/>
          <p14:tracePt t="155246" x="4826000" y="1155700"/>
          <p14:tracePt t="155264" x="4794250" y="1168400"/>
          <p14:tracePt t="155280" x="4762500" y="1174750"/>
          <p14:tracePt t="155296" x="4749800" y="1181100"/>
          <p14:tracePt t="155330" x="4749800" y="1174750"/>
          <p14:tracePt t="155346" x="4768850" y="1162050"/>
          <p14:tracePt t="155363" x="4806950" y="1143000"/>
          <p14:tracePt t="155379" x="4870450" y="1130300"/>
          <p14:tracePt t="155396" x="4933950" y="1117600"/>
          <p14:tracePt t="155400" x="4972050" y="1117600"/>
          <p14:tracePt t="155413" x="5010150" y="1117600"/>
          <p14:tracePt t="155417" x="5022850" y="1117600"/>
          <p14:tracePt t="155428" x="5048250" y="1123950"/>
          <p14:tracePt t="155446" x="5073650" y="1136650"/>
          <p14:tracePt t="155463" x="5080000" y="1149350"/>
          <p14:tracePt t="155467" x="5080000" y="1155700"/>
          <p14:tracePt t="155498" x="5080000" y="1162050"/>
          <p14:tracePt t="155516" x="5080000" y="1174750"/>
          <p14:tracePt t="155530" x="5086350" y="1193800"/>
          <p14:tracePt t="155547" x="5118100" y="1238250"/>
          <p14:tracePt t="155563" x="5156200" y="1282700"/>
          <p14:tracePt t="155578" x="5200650" y="1320800"/>
          <p14:tracePt t="155597" x="5245100" y="1346200"/>
          <p14:tracePt t="155613" x="5295900" y="1358900"/>
          <p14:tracePt t="155630" x="5359400" y="1358900"/>
          <p14:tracePt t="155646" x="5422900" y="1314450"/>
          <p14:tracePt t="155664" x="5492750" y="1225550"/>
          <p14:tracePt t="155681" x="5505450" y="1168400"/>
          <p14:tracePt t="155696" x="5505450" y="1155700"/>
          <p14:tracePt t="155700" x="5505450" y="1136650"/>
          <p14:tracePt t="155713" x="5499100" y="1123950"/>
          <p14:tracePt t="155730" x="5461000" y="1079500"/>
          <p14:tracePt t="155751" x="5403850" y="1041400"/>
          <p14:tracePt t="155755" x="5372100" y="1022350"/>
          <p14:tracePt t="155762" x="5340350" y="1016000"/>
          <p14:tracePt t="155780" x="5270500" y="990600"/>
          <p14:tracePt t="155797" x="5200650" y="984250"/>
          <p14:tracePt t="155814" x="5118100" y="984250"/>
          <p14:tracePt t="155830" x="5029200" y="984250"/>
          <p14:tracePt t="155846" x="4972050" y="1003300"/>
          <p14:tracePt t="155863" x="4933950" y="1035050"/>
          <p14:tracePt t="155880" x="4914900" y="1073150"/>
          <p14:tracePt t="155897" x="4921250" y="1104900"/>
          <p14:tracePt t="155913" x="4953000" y="1130300"/>
          <p14:tracePt t="155917" x="5010150" y="1155700"/>
          <p14:tracePt t="155929" x="5048250" y="1168400"/>
          <p14:tracePt t="155946" x="5257800" y="1212850"/>
          <p14:tracePt t="155964" x="5340350" y="1212850"/>
          <p14:tracePt t="155980" x="5359400" y="1206500"/>
          <p14:tracePt t="155996" x="5359400" y="1200150"/>
          <p14:tracePt t="156013" x="5353050" y="1193800"/>
          <p14:tracePt t="156031" x="5340350" y="1187450"/>
          <p14:tracePt t="156046" x="5334000" y="1181100"/>
          <p14:tracePt t="156080" x="5321300" y="1181100"/>
          <p14:tracePt t="156097" x="5302250" y="1187450"/>
          <p14:tracePt t="156113" x="5264150" y="1200150"/>
          <p14:tracePt t="156129" x="5194300" y="1231900"/>
          <p14:tracePt t="156131" x="5162550" y="1244600"/>
          <p14:tracePt t="156147" x="5137150" y="1257300"/>
          <p14:tracePt t="156164" x="5092700" y="1282700"/>
          <p14:tracePt t="156167" x="5073650" y="1289050"/>
          <p14:tracePt t="156180" x="5060950" y="1308100"/>
          <p14:tracePt t="156197" x="5054600" y="1327150"/>
          <p14:tracePt t="156214" x="5054600" y="1358900"/>
          <p14:tracePt t="156230" x="5080000" y="1390650"/>
          <p14:tracePt t="156247" x="5118100" y="1416050"/>
          <p14:tracePt t="156252" x="5143500" y="1428750"/>
          <p14:tracePt t="156262" x="5149850" y="1435100"/>
          <p14:tracePt t="156281" x="5162550" y="1441450"/>
          <p14:tracePt t="156297" x="5162550" y="1447800"/>
          <p14:tracePt t="156347" x="5149850" y="1447800"/>
          <p14:tracePt t="156364" x="5118100" y="1416050"/>
          <p14:tracePt t="156381" x="5041900" y="1371600"/>
          <p14:tracePt t="156398" x="4959350" y="1320800"/>
          <p14:tracePt t="156414" x="4889500" y="1276350"/>
          <p14:tracePt t="156430" x="4832350" y="1244600"/>
          <p14:tracePt t="156447" x="4813300" y="1225550"/>
          <p14:tracePt t="156464" x="4806950" y="1219200"/>
          <p14:tracePt t="156498" x="4813300" y="1238250"/>
          <p14:tracePt t="156514" x="4819650" y="1257300"/>
          <p14:tracePt t="156531" x="4857750" y="1289050"/>
          <p14:tracePt t="156534" x="4876800" y="1314450"/>
          <p14:tracePt t="156548" x="4921250" y="1339850"/>
          <p14:tracePt t="156563" x="4953000" y="1352550"/>
          <p14:tracePt t="156581" x="5029200" y="1365250"/>
          <p14:tracePt t="156597" x="5054600" y="1365250"/>
          <p14:tracePt t="156614" x="5060950" y="1346200"/>
          <p14:tracePt t="156630" x="5060950" y="1327150"/>
          <p14:tracePt t="156647" x="5073650" y="1314450"/>
          <p14:tracePt t="156664" x="5124450" y="1308100"/>
          <p14:tracePt t="156681" x="5194300" y="1301750"/>
          <p14:tracePt t="156698" x="5276850" y="1301750"/>
          <p14:tracePt t="156703" x="5302250" y="1301750"/>
          <p14:tracePt t="156713" x="5334000" y="1308100"/>
          <p14:tracePt t="156731" x="5391150" y="1320800"/>
          <p14:tracePt t="156748" x="5422900" y="1320800"/>
          <p14:tracePt t="156766" x="5461000" y="1320800"/>
          <p14:tracePt t="156781" x="5499100" y="1320800"/>
          <p14:tracePt t="156797" x="5543550" y="1333500"/>
          <p14:tracePt t="156814" x="5607050" y="1346200"/>
          <p14:tracePt t="156831" x="5670550" y="1346200"/>
          <p14:tracePt t="156847" x="5708650" y="1346200"/>
          <p14:tracePt t="156865" x="5746750" y="1333500"/>
          <p14:tracePt t="156883" x="5765800" y="1314450"/>
          <p14:tracePt t="156886" x="5765800" y="1308100"/>
          <p14:tracePt t="156896" x="5772150" y="1295400"/>
          <p14:tracePt t="156914" x="5778500" y="1270000"/>
          <p14:tracePt t="156931" x="5784850" y="1257300"/>
          <p14:tracePt t="156948" x="5791200" y="1244600"/>
          <p14:tracePt t="156964" x="5791200" y="1238250"/>
          <p14:tracePt t="156981" x="5772150" y="1231900"/>
          <p14:tracePt t="156984" x="5765800" y="1231900"/>
          <p14:tracePt t="156997" x="5708650" y="1225550"/>
          <p14:tracePt t="157015" x="5645150" y="1225550"/>
          <p14:tracePt t="157031" x="5588000" y="1225550"/>
          <p14:tracePt t="157048" x="5549900" y="1244600"/>
          <p14:tracePt t="157064" x="5537200" y="1270000"/>
          <p14:tracePt t="157081" x="5537200" y="1308100"/>
          <p14:tracePt t="157098" x="5556250" y="1352550"/>
          <p14:tracePt t="157113" x="5600700" y="1403350"/>
          <p14:tracePt t="157131" x="5676900" y="1441450"/>
          <p14:tracePt t="157148" x="5778500" y="1447800"/>
          <p14:tracePt t="157165" x="5873750" y="1428750"/>
          <p14:tracePt t="157181" x="5930900" y="1397000"/>
          <p14:tracePt t="157197" x="5930900" y="1377950"/>
          <p14:tracePt t="157215" x="5918200" y="1371600"/>
          <p14:tracePt t="157217" x="5905500" y="1377950"/>
          <p14:tracePt t="157231" x="5892800" y="1384300"/>
          <p14:tracePt t="157233" x="5886450" y="1390650"/>
          <p14:tracePt t="157246" x="5873750" y="1397000"/>
          <p14:tracePt t="157265" x="5867400" y="1422400"/>
          <p14:tracePt t="157298" x="5861050" y="1422400"/>
          <p14:tracePt t="157314" x="5842000" y="1422400"/>
          <p14:tracePt t="157331" x="5791200" y="1422400"/>
          <p14:tracePt t="157381" x="5778500" y="1428750"/>
          <p14:tracePt t="157398" x="5772150" y="1428750"/>
          <p14:tracePt t="159624" x="5778500" y="1428750"/>
          <p14:tracePt t="159633" x="5791200" y="1428750"/>
          <p14:tracePt t="159637" x="5822950" y="1428750"/>
          <p14:tracePt t="159649" x="5854700" y="1428750"/>
          <p14:tracePt t="159668" x="5937250" y="1422400"/>
          <p14:tracePt t="159684" x="6007100" y="1422400"/>
          <p14:tracePt t="159689" x="6038850" y="1428750"/>
          <p14:tracePt t="159698" x="6064250" y="1435100"/>
          <p14:tracePt t="159717" x="6102350" y="1447800"/>
          <p14:tracePt t="159723" x="6115050" y="1447800"/>
          <p14:tracePt t="159725" x="6140450" y="1454150"/>
          <p14:tracePt t="159751" x="6242050" y="1460500"/>
          <p14:tracePt t="159768" x="6362700" y="1466850"/>
          <p14:tracePt t="159786" x="6515100" y="1492250"/>
          <p14:tracePt t="159800" x="6616700" y="1517650"/>
          <p14:tracePt t="159817" x="6737350" y="1555750"/>
          <p14:tracePt t="159833" x="6832600" y="1600200"/>
          <p14:tracePt t="159850" x="6959600" y="1651000"/>
          <p14:tracePt t="159867" x="7137400" y="1714500"/>
          <p14:tracePt t="159884" x="7385050" y="1784350"/>
          <p14:tracePt t="159901" x="7620000" y="1835150"/>
          <p14:tracePt t="159906" x="7778750" y="1866900"/>
          <p14:tracePt t="159917" x="7880350" y="1898650"/>
          <p14:tracePt t="159933" x="8147050" y="2012950"/>
          <p14:tracePt t="159937" x="8223250" y="2076450"/>
          <p14:tracePt t="159950" x="8280400" y="2139950"/>
          <p14:tracePt t="159967" x="8362950" y="2254250"/>
          <p14:tracePt t="159984" x="8515350" y="2438400"/>
          <p14:tracePt t="160001" x="8610600" y="2514600"/>
          <p14:tracePt t="160003" x="8674100" y="2565400"/>
          <p14:tracePt t="160017" x="8788400" y="2667000"/>
          <p14:tracePt t="160033" x="8883650" y="2800350"/>
          <p14:tracePt t="160050" x="8915400" y="2889250"/>
          <p14:tracePt t="160065" x="8940800" y="2984500"/>
          <p14:tracePt t="160083" x="8991600" y="3086100"/>
          <p14:tracePt t="160100" x="9023350" y="3168650"/>
          <p14:tracePt t="160117" x="8991600" y="3219450"/>
          <p14:tracePt t="160133" x="8921750" y="3225800"/>
          <p14:tracePt t="160150" x="8902700" y="3219450"/>
          <p14:tracePt t="160494" x="8921750" y="3219450"/>
          <p14:tracePt t="160504" x="8947150" y="3232150"/>
          <p14:tracePt t="160517" x="9029700" y="3327400"/>
          <p14:tracePt t="160535" x="9093200" y="3403600"/>
          <p14:tracePt t="160552" x="9105900" y="3422650"/>
          <p14:tracePt t="160598" x="9112250" y="3422650"/>
          <p14:tracePt t="160606" x="9118600" y="3422650"/>
          <p14:tracePt t="160616" x="9137650" y="3429000"/>
          <p14:tracePt t="160635" x="9188450" y="3435350"/>
          <p14:tracePt t="160651" x="9271000" y="3435350"/>
          <p14:tracePt t="160667" x="9359900" y="3435350"/>
          <p14:tracePt t="160684" x="9378950" y="3435350"/>
          <p14:tracePt t="160752" x="9372600" y="3435350"/>
          <p14:tracePt t="160759" x="9366250" y="3429000"/>
          <p14:tracePt t="160766" x="9359900" y="3422650"/>
          <p14:tracePt t="160784" x="9347200" y="3403600"/>
          <p14:tracePt t="160818" x="9340850" y="3403600"/>
          <p14:tracePt t="160835" x="9328150" y="3397250"/>
          <p14:tracePt t="160843" x="9315450" y="3390900"/>
          <p14:tracePt t="160849" x="9290050" y="3384550"/>
          <p14:tracePt t="160869" x="9264650" y="3371850"/>
          <p14:tracePt t="160873" x="9258300" y="3371850"/>
          <p14:tracePt t="160884" x="9251950" y="3371850"/>
          <p14:tracePt t="160902" x="9245600" y="3365500"/>
          <p14:tracePt t="160969" x="9239250" y="3365500"/>
          <p14:tracePt t="160977" x="9232900" y="3365500"/>
          <p14:tracePt t="160992" x="9226550" y="3371850"/>
          <p14:tracePt t="160999" x="9220200" y="3378200"/>
          <p14:tracePt t="161018" x="9201150" y="3384550"/>
          <p14:tracePt t="161034" x="9182100" y="3390900"/>
          <p14:tracePt t="161051" x="9169400" y="3390900"/>
          <p14:tracePt t="161085" x="9163050" y="3390900"/>
          <p14:tracePt t="161101" x="9150350" y="3390900"/>
          <p14:tracePt t="161202" x="9150350" y="3384550"/>
          <p14:tracePt t="161210" x="9169400" y="3371850"/>
          <p14:tracePt t="161218" x="9188450" y="3365500"/>
          <p14:tracePt t="161234" x="9232900" y="3352800"/>
          <p14:tracePt t="161251" x="9290050" y="3352800"/>
          <p14:tracePt t="161268" x="9378950" y="3352800"/>
          <p14:tracePt t="161284" x="9442450" y="3365500"/>
          <p14:tracePt t="161301" x="9493250" y="3378200"/>
          <p14:tracePt t="161318" x="9518650" y="3378200"/>
          <p14:tracePt t="161335" x="9531350" y="3378200"/>
          <p14:tracePt t="161351" x="9556750" y="3384550"/>
          <p14:tracePt t="161368" x="9594850" y="3384550"/>
          <p14:tracePt t="161385" x="9639300" y="3384550"/>
          <p14:tracePt t="161402" x="9683750" y="3384550"/>
          <p14:tracePt t="161406" x="9709150" y="3378200"/>
          <p14:tracePt t="161419" x="9766300" y="3359150"/>
          <p14:tracePt t="161435" x="9829800" y="3327400"/>
          <p14:tracePt t="161451" x="9880600" y="3308350"/>
          <p14:tracePt t="161468" x="9944100" y="3282950"/>
          <p14:tracePt t="161485" x="9988550" y="3263900"/>
          <p14:tracePt t="161501" x="10033000" y="3244850"/>
          <p14:tracePt t="161518" x="10058400" y="3232150"/>
          <p14:tracePt t="161535" x="10083800" y="3206750"/>
          <p14:tracePt t="161552" x="10077450" y="3187700"/>
          <p14:tracePt t="161568" x="10052050" y="3155950"/>
          <p14:tracePt t="161585" x="10007600" y="3117850"/>
          <p14:tracePt t="161588" x="9969500" y="3092450"/>
          <p14:tracePt t="161600" x="9944100" y="3079750"/>
          <p14:tracePt t="161618" x="9906000" y="3054350"/>
          <p14:tracePt t="161623" x="9893300" y="3048000"/>
          <p14:tracePt t="161633" x="9886950" y="3041650"/>
          <p14:tracePt t="161635" x="9880600" y="3041650"/>
          <p14:tracePt t="161650" x="9874250" y="3041650"/>
          <p14:tracePt t="161652" x="9867900" y="3035300"/>
          <p14:tracePt t="161669" x="9817100" y="3035300"/>
          <p14:tracePt t="161685" x="9734550" y="3048000"/>
          <p14:tracePt t="161703" x="9658350" y="3048000"/>
          <p14:tracePt t="161707" x="9626600" y="3054350"/>
          <p14:tracePt t="161717" x="9601200" y="3054350"/>
          <p14:tracePt t="161734" x="9569450" y="3054350"/>
          <p14:tracePt t="161752" x="9569450" y="3060700"/>
          <p14:tracePt t="161768" x="9569450" y="3067050"/>
          <p14:tracePt t="161785" x="9588500" y="3079750"/>
          <p14:tracePt t="161802" x="9620250" y="3092450"/>
          <p14:tracePt t="161807" x="9658350" y="3105150"/>
          <p14:tracePt t="161817" x="9702800" y="3117850"/>
          <p14:tracePt t="161835" x="9779000" y="3136900"/>
          <p14:tracePt t="161853" x="9982200" y="3175000"/>
          <p14:tracePt t="161868" x="10115550" y="3200400"/>
          <p14:tracePt t="161885" x="10185400" y="3219450"/>
          <p14:tracePt t="161901" x="10344150" y="3251200"/>
          <p14:tracePt t="161919" x="10382250" y="3263900"/>
          <p14:tracePt t="161935" x="10382250" y="3270250"/>
          <p14:tracePt t="161968" x="10375900" y="3270250"/>
          <p14:tracePt t="161984" x="10369550" y="3270250"/>
          <p14:tracePt t="162086" x="10375900" y="3276600"/>
          <p14:tracePt t="162092" x="10382250" y="3282950"/>
          <p14:tracePt t="162100" x="10394950" y="3289300"/>
          <p14:tracePt t="162119" x="10426700" y="3308350"/>
          <p14:tracePt t="162136" x="10452100" y="3321050"/>
          <p14:tracePt t="162152" x="10471150" y="3321050"/>
          <p14:tracePt t="162169" x="10515600" y="3327400"/>
          <p14:tracePt t="162173" x="10547350" y="3321050"/>
          <p14:tracePt t="162184" x="10579100" y="3314700"/>
          <p14:tracePt t="162201" x="10629900" y="3308350"/>
          <p14:tracePt t="162219" x="10674350" y="3295650"/>
          <p14:tracePt t="162235" x="10712450" y="3270250"/>
          <p14:tracePt t="162252" x="10725150" y="3257550"/>
          <p14:tracePt t="162269" x="10731500" y="3244850"/>
          <p14:tracePt t="162288" x="10737850" y="3238500"/>
          <p14:tracePt t="162322" x="10737850" y="3232150"/>
          <p14:tracePt t="162352" x="10731500" y="3232150"/>
          <p14:tracePt t="162369" x="10718800" y="3225800"/>
          <p14:tracePt t="162385" x="10693400" y="3213100"/>
          <p14:tracePt t="162402" x="10661650" y="3200400"/>
          <p14:tracePt t="162419" x="10642600" y="3187700"/>
          <p14:tracePt t="162436" x="10610850" y="3175000"/>
          <p14:tracePt t="162453" x="10591800" y="3168650"/>
          <p14:tracePt t="162468" x="10585450" y="3168650"/>
          <p14:tracePt t="162485" x="10566400" y="3149600"/>
          <p14:tracePt t="162503" x="10534650" y="3130550"/>
          <p14:tracePt t="162519" x="10509250" y="3117850"/>
          <p14:tracePt t="162536" x="10452100" y="3111500"/>
          <p14:tracePt t="162552" x="10388600" y="3111500"/>
          <p14:tracePt t="162569" x="10331450" y="3111500"/>
          <p14:tracePt t="162586" x="10274300" y="3111500"/>
          <p14:tracePt t="162603" x="10236200" y="3117850"/>
          <p14:tracePt t="162620" x="10217150" y="3130550"/>
          <p14:tracePt t="162635" x="10210800" y="3136900"/>
          <p14:tracePt t="162652" x="10210800" y="3155950"/>
          <p14:tracePt t="162655" x="10210800" y="3168650"/>
          <p14:tracePt t="162667" x="10217150" y="3181350"/>
          <p14:tracePt t="162669" x="10229850" y="3200400"/>
          <p14:tracePt t="162684" x="10236200" y="3213100"/>
          <p14:tracePt t="162687" x="10255250" y="3238500"/>
          <p14:tracePt t="162702" x="10293350" y="3282950"/>
          <p14:tracePt t="162719" x="10331450" y="3308350"/>
          <p14:tracePt t="162736" x="10382250" y="3327400"/>
          <p14:tracePt t="162752" x="10477500" y="3346450"/>
          <p14:tracePt t="162769" x="10591800" y="3346450"/>
          <p14:tracePt t="162785" x="10661650" y="3346450"/>
          <p14:tracePt t="162802" x="10712450" y="3340100"/>
          <p14:tracePt t="162819" x="10744200" y="3327400"/>
          <p14:tracePt t="162836" x="10769600" y="3321050"/>
          <p14:tracePt t="162852" x="10782300" y="3314700"/>
          <p14:tracePt t="162870" x="10788650" y="3314700"/>
          <p14:tracePt t="162920" x="10801350" y="3314700"/>
          <p14:tracePt t="162936" x="10814050" y="3314700"/>
          <p14:tracePt t="162953" x="10833100" y="3314700"/>
          <p14:tracePt t="162969" x="10852150" y="3314700"/>
          <p14:tracePt t="162986" x="10864850" y="3314700"/>
          <p14:tracePt t="163003" x="10877550" y="3314700"/>
          <p14:tracePt t="163007" x="10883900" y="3314700"/>
          <p14:tracePt t="163018" x="10890250" y="3314700"/>
          <p14:tracePt t="163020" x="10896600" y="3314700"/>
          <p14:tracePt t="163035" x="10902950" y="3314700"/>
          <p14:tracePt t="163053" x="10909300" y="3314700"/>
          <p14:tracePt t="163103" x="10915650" y="3314700"/>
          <p14:tracePt t="163120" x="10915650" y="3321050"/>
          <p14:tracePt t="163266" x="10922000" y="3321050"/>
          <p14:tracePt t="163274" x="10928350" y="3327400"/>
          <p14:tracePt t="163288" x="10979150" y="3365500"/>
          <p14:tracePt t="163304" x="11131550" y="3441700"/>
          <p14:tracePt t="163322" x="11322050" y="3511550"/>
          <p14:tracePt t="163337" x="11493500" y="3575050"/>
          <p14:tracePt t="163354" x="11652250" y="3625850"/>
          <p14:tracePt t="163370" x="11760200" y="3632200"/>
          <p14:tracePt t="163386" x="11772900" y="3632200"/>
          <p14:tracePt t="163421" x="11741150" y="3632200"/>
          <p14:tracePt t="163437" x="11677650" y="3625850"/>
          <p14:tracePt t="163453" x="11658600" y="3625850"/>
          <p14:tracePt t="163503" x="11658600" y="3613150"/>
          <p14:tracePt t="163520" x="11658600" y="3587750"/>
          <p14:tracePt t="163537" x="11677650" y="3562350"/>
          <p14:tracePt t="163541" x="11690350" y="3556000"/>
          <p14:tracePt t="163553" x="11703050" y="3536950"/>
          <p14:tracePt t="163569" x="11722100" y="3511550"/>
          <p14:tracePt t="163574" x="11722100" y="3498850"/>
          <p14:tracePt t="163586" x="11728450" y="3479800"/>
          <p14:tracePt t="163603" x="11722100" y="3435350"/>
          <p14:tracePt t="163620" x="11709400" y="3390900"/>
          <p14:tracePt t="163623" x="11703050" y="3365500"/>
          <p14:tracePt t="163637" x="11703050" y="3346450"/>
          <p14:tracePt t="163654" x="11703050" y="3308350"/>
          <p14:tracePt t="163671" x="11690350" y="3251200"/>
          <p14:tracePt t="163688" x="11633200" y="3200400"/>
          <p14:tracePt t="163705" x="11512550" y="3162300"/>
          <p14:tracePt t="163720" x="11347450" y="3136900"/>
          <p14:tracePt t="163735" x="11233150" y="3124200"/>
          <p14:tracePt t="163753" x="11163300" y="3124200"/>
          <p14:tracePt t="163770" x="11169650" y="3124200"/>
          <p14:tracePt t="163786" x="11239500" y="3136900"/>
          <p14:tracePt t="163803" x="11334750" y="3168650"/>
          <p14:tracePt t="163818" x="11347450" y="3194050"/>
          <p14:tracePt t="163836" x="11341100" y="3194050"/>
          <p14:tracePt t="167010" x="11328400" y="3168650"/>
          <p14:tracePt t="167021" x="11309350" y="3143250"/>
          <p14:tracePt t="167038" x="11226800" y="2990850"/>
          <p14:tracePt t="167054" x="11125200" y="2825750"/>
          <p14:tracePt t="167071" x="11010900" y="2673350"/>
          <p14:tracePt t="167088" x="10896600" y="2565400"/>
          <p14:tracePt t="167105" x="10826750" y="2508250"/>
          <p14:tracePt t="167121" x="10763250" y="2482850"/>
          <p14:tracePt t="167138" x="10725150" y="2457450"/>
          <p14:tracePt t="167154" x="10648950" y="2406650"/>
          <p14:tracePt t="167171" x="10407650" y="2279650"/>
          <p14:tracePt t="167188" x="10109200" y="2165350"/>
          <p14:tracePt t="167205" x="9740900" y="2082800"/>
          <p14:tracePt t="167221" x="9315450" y="2012950"/>
          <p14:tracePt t="167239" x="8959850" y="1981200"/>
          <p14:tracePt t="167255" x="8769350" y="1981200"/>
          <p14:tracePt t="167272" x="8667750" y="1974850"/>
          <p14:tracePt t="167288" x="8661400" y="1968500"/>
          <p14:tracePt t="167305" x="8655050" y="1943100"/>
          <p14:tracePt t="167322" x="8629650" y="1879600"/>
          <p14:tracePt t="167323" x="8597900" y="1847850"/>
          <p14:tracePt t="167339" x="8559800" y="1835150"/>
          <p14:tracePt t="167355" x="8375650" y="1828800"/>
          <p14:tracePt t="167372" x="8248650" y="1816100"/>
          <p14:tracePt t="167389" x="8121650" y="1790700"/>
          <p14:tracePt t="167405" x="7981950" y="1784350"/>
          <p14:tracePt t="167422" x="7823200" y="1758950"/>
          <p14:tracePt t="167439" x="7645400" y="1739900"/>
          <p14:tracePt t="167455" x="7416800" y="1720850"/>
          <p14:tracePt t="167472" x="7194550" y="1689100"/>
          <p14:tracePt t="167490" x="7054850" y="1663700"/>
          <p14:tracePt t="167507" x="6915150" y="1625600"/>
          <p14:tracePt t="167523" x="6731000" y="1568450"/>
          <p14:tracePt t="167527" x="6686550" y="1555750"/>
          <p14:tracePt t="167540" x="6578600" y="1524000"/>
          <p14:tracePt t="167556" x="6407150" y="1485900"/>
          <p14:tracePt t="167573" x="6229350" y="1460500"/>
          <p14:tracePt t="167590" x="5918200" y="1435100"/>
          <p14:tracePt t="167605" x="5746750" y="1435100"/>
          <p14:tracePt t="167624" x="5568950" y="1428750"/>
          <p14:tracePt t="167640" x="5473700" y="1428750"/>
          <p14:tracePt t="167656" x="5397500" y="1435100"/>
          <p14:tracePt t="167673" x="5384800" y="1454150"/>
          <p14:tracePt t="167690" x="5378450" y="1485900"/>
          <p14:tracePt t="167706" x="5384800" y="1524000"/>
          <p14:tracePt t="167723" x="5384800" y="1543050"/>
          <p14:tracePt t="167740" x="5384800" y="1549400"/>
          <p14:tracePt t="167794" x="5378450" y="1549400"/>
          <p14:tracePt t="167800" x="5372100" y="1555750"/>
          <p14:tracePt t="167807" x="5359400" y="1555750"/>
          <p14:tracePt t="167822" x="5346700" y="1555750"/>
          <p14:tracePt t="167840" x="5295900" y="1555750"/>
          <p14:tracePt t="167856" x="5276850" y="1555750"/>
          <p14:tracePt t="167874" x="5270500" y="1549400"/>
          <p14:tracePt t="167907" x="5257800" y="1543050"/>
          <p14:tracePt t="167923" x="5232400" y="1524000"/>
          <p14:tracePt t="167940" x="5187950" y="1485900"/>
          <p14:tracePt t="167957" x="5143500" y="1447800"/>
          <p14:tracePt t="167973" x="5124450" y="1416050"/>
          <p14:tracePt t="167990" x="5111750" y="1390650"/>
          <p14:tracePt t="168007" x="5124450" y="1371600"/>
          <p14:tracePt t="168024" x="5219700" y="1339850"/>
          <p14:tracePt t="168041" x="5295900" y="1327150"/>
          <p14:tracePt t="168057" x="5384800" y="1320800"/>
          <p14:tracePt t="168074" x="5429250" y="1320800"/>
          <p14:tracePt t="168090" x="5461000" y="1333500"/>
          <p14:tracePt t="168107" x="5505450" y="1339850"/>
          <p14:tracePt t="168123" x="5568950" y="1339850"/>
          <p14:tracePt t="168141" x="5645150" y="1327150"/>
          <p14:tracePt t="168155" x="5721350" y="1289050"/>
          <p14:tracePt t="168173" x="5759450" y="1257300"/>
          <p14:tracePt t="168190" x="5803900" y="1212850"/>
          <p14:tracePt t="168207" x="5822950" y="1174750"/>
          <p14:tracePt t="168223" x="5822950" y="1143000"/>
          <p14:tracePt t="168240" x="5797550" y="1104900"/>
          <p14:tracePt t="168257" x="5759450" y="1054100"/>
          <p14:tracePt t="168261" x="5727700" y="1022350"/>
          <p14:tracePt t="168273" x="5715000" y="1003300"/>
          <p14:tracePt t="168290" x="5683250" y="965200"/>
          <p14:tracePt t="168307" x="5619750" y="927100"/>
          <p14:tracePt t="168324" x="5556250" y="914400"/>
          <p14:tracePt t="168341" x="5461000" y="914400"/>
          <p14:tracePt t="168357" x="5391150" y="920750"/>
          <p14:tracePt t="168374" x="5340350" y="946150"/>
          <p14:tracePt t="168390" x="5289550" y="977900"/>
          <p14:tracePt t="168408" x="5257800" y="1003300"/>
          <p14:tracePt t="168424" x="5219700" y="1028700"/>
          <p14:tracePt t="168429" x="5200650" y="1047750"/>
          <p14:tracePt t="168440" x="5187950" y="1060450"/>
          <p14:tracePt t="168457" x="5175250" y="1104900"/>
          <p14:tracePt t="168474" x="5187950" y="1168400"/>
          <p14:tracePt t="168491" x="5213350" y="1206500"/>
          <p14:tracePt t="168507" x="5264150" y="1238250"/>
          <p14:tracePt t="168524" x="5378450" y="1276350"/>
          <p14:tracePt t="168541" x="5473700" y="1295400"/>
          <p14:tracePt t="168556" x="5543550" y="1301750"/>
          <p14:tracePt t="168574" x="5556250" y="1308100"/>
          <p14:tracePt t="168591" x="5549900" y="1308100"/>
          <p14:tracePt t="168608" x="5486400" y="1314450"/>
          <p14:tracePt t="168623" x="5391150" y="1327150"/>
          <p14:tracePt t="168641" x="5289550" y="1333500"/>
          <p14:tracePt t="168657" x="5213350" y="1333500"/>
          <p14:tracePt t="168674" x="5181600" y="1333500"/>
          <p14:tracePt t="168680" x="5175250" y="1327150"/>
          <p14:tracePt t="168707" x="5175250" y="1314450"/>
          <p14:tracePt t="168724" x="5187950" y="1301750"/>
          <p14:tracePt t="168741" x="5213350" y="1295400"/>
          <p14:tracePt t="168774" x="5200650" y="1295400"/>
          <p14:tracePt t="168791" x="5200650" y="1301750"/>
          <p14:tracePt t="172923" x="5213350" y="1301750"/>
          <p14:tracePt t="172933" x="5232400" y="1301750"/>
          <p14:tracePt t="172946" x="5334000" y="1320800"/>
          <p14:tracePt t="172962" x="5467350" y="1358900"/>
          <p14:tracePt t="172978" x="5575300" y="1441450"/>
          <p14:tracePt t="172995" x="5632450" y="1517650"/>
          <p14:tracePt t="173012" x="5676900" y="1625600"/>
          <p14:tracePt t="173028" x="5708650" y="1733550"/>
          <p14:tracePt t="173033" x="5721350" y="1797050"/>
          <p14:tracePt t="173045" x="5734050" y="1854200"/>
          <p14:tracePt t="173051" x="5753100" y="1911350"/>
          <p14:tracePt t="173059" x="5759450" y="1943100"/>
          <p14:tracePt t="173079" x="5784850" y="2025650"/>
          <p14:tracePt t="173095" x="5810250" y="2063750"/>
          <p14:tracePt t="173112" x="5848350" y="2101850"/>
          <p14:tracePt t="173128" x="5867400" y="2114550"/>
          <p14:tracePt t="173145" x="5880100" y="2114550"/>
          <p14:tracePt t="173178" x="5873750" y="2120900"/>
          <p14:tracePt t="173194" x="5848350" y="2133600"/>
          <p14:tracePt t="173211" x="5803900" y="2152650"/>
          <p14:tracePt t="173228" x="5772150" y="2159000"/>
          <p14:tracePt t="173243" x="5740400" y="2171700"/>
          <p14:tracePt t="173261" x="5676900" y="2190750"/>
          <p14:tracePt t="173277" x="5613400" y="2235200"/>
          <p14:tracePt t="173294" x="5530850" y="2286000"/>
          <p14:tracePt t="173311" x="5499100" y="2406650"/>
          <p14:tracePt t="173328" x="5568950" y="2520950"/>
          <p14:tracePt t="173344" x="5708650" y="2616200"/>
          <p14:tracePt t="173361" x="5848350" y="2698750"/>
          <p14:tracePt t="173365" x="5880100" y="2717800"/>
          <p14:tracePt t="173768" x="5867400" y="2711450"/>
          <p14:tracePt t="173779" x="5822950" y="2679700"/>
          <p14:tracePt t="173783" x="5778500" y="2654300"/>
          <p14:tracePt t="173796" x="5740400" y="2622550"/>
          <p14:tracePt t="173810" x="5670550" y="2552700"/>
          <p14:tracePt t="173829" x="5613400" y="2495550"/>
          <p14:tracePt t="173834" x="5594350" y="2476500"/>
          <p14:tracePt t="173844" x="5588000" y="2457450"/>
          <p14:tracePt t="173847" x="5575300" y="2432050"/>
          <p14:tracePt t="173861" x="5568950" y="2406650"/>
          <p14:tracePt t="173862" x="5562600" y="2374900"/>
          <p14:tracePt t="173878" x="5543550" y="2330450"/>
          <p14:tracePt t="173896" x="5505450" y="2279650"/>
          <p14:tracePt t="173912" x="5448300" y="2235200"/>
          <p14:tracePt t="173929" x="5391150" y="2216150"/>
          <p14:tracePt t="173945" x="5359400" y="2216150"/>
          <p14:tracePt t="173950" x="5346700" y="2216150"/>
          <p14:tracePt t="173962" x="5334000" y="2216150"/>
          <p14:tracePt t="173979" x="5295900" y="2235200"/>
          <p14:tracePt t="173996" x="5257800" y="2254250"/>
          <p14:tracePt t="174012" x="5168900" y="2279650"/>
          <p14:tracePt t="174017" x="5124450" y="2292350"/>
          <p14:tracePt t="174027" x="5086350" y="2305050"/>
          <p14:tracePt t="174045" x="5060950" y="2317750"/>
          <p14:tracePt t="174406" x="5054600" y="2317750"/>
          <p14:tracePt t="174415" x="5048250" y="2324100"/>
          <p14:tracePt t="174429" x="4997450" y="2336800"/>
          <p14:tracePt t="174446" x="4940300" y="2343150"/>
          <p14:tracePt t="174463" x="4845050" y="2336800"/>
          <p14:tracePt t="174467" x="4775200" y="2324100"/>
          <p14:tracePt t="174477" x="4679950" y="2305050"/>
          <p14:tracePt t="174495" x="4514850" y="2279650"/>
          <p14:tracePt t="174512" x="4330700" y="2235200"/>
          <p14:tracePt t="174529" x="4210050" y="2197100"/>
          <p14:tracePt t="174532" x="4184650" y="2171700"/>
          <p14:tracePt t="174546" x="4159250" y="2152650"/>
          <p14:tracePt t="174563" x="4095750" y="2076450"/>
          <p14:tracePt t="174579" x="3956050" y="1981200"/>
          <p14:tracePt t="174598" x="3829050" y="1898650"/>
          <p14:tracePt t="174611" x="3714750" y="1822450"/>
          <p14:tracePt t="174628" x="3676650" y="1797050"/>
          <p14:tracePt t="174646" x="3670300" y="1778000"/>
          <p14:tracePt t="174662" x="3670300" y="1758950"/>
          <p14:tracePt t="174678" x="3683000" y="1733550"/>
          <p14:tracePt t="174694" x="3721100" y="1695450"/>
          <p14:tracePt t="174712" x="3771900" y="1625600"/>
          <p14:tracePt t="174730" x="3860800" y="1504950"/>
          <p14:tracePt t="174746" x="3949700" y="1428750"/>
          <p14:tracePt t="174762" x="4038600" y="1371600"/>
          <p14:tracePt t="174765" x="4076700" y="1358900"/>
          <p14:tracePt t="174779" x="4121150" y="1346200"/>
          <p14:tracePt t="174796" x="4235450" y="1314450"/>
          <p14:tracePt t="174811" x="4298950" y="1308100"/>
          <p14:tracePt t="174830" x="4318000" y="1301750"/>
          <p14:tracePt t="174846" x="4337050" y="1301750"/>
          <p14:tracePt t="174879" x="4349750" y="1308100"/>
          <p14:tracePt t="174896" x="4381500" y="1333500"/>
          <p14:tracePt t="174912" x="4451350" y="1384300"/>
          <p14:tracePt t="174929" x="4527550" y="1428750"/>
          <p14:tracePt t="174946" x="4603750" y="1466850"/>
          <p14:tracePt t="174950" x="4641850" y="1473200"/>
          <p14:tracePt t="174961" x="4660900" y="1479550"/>
          <p14:tracePt t="174980" x="4699000" y="1479550"/>
          <p14:tracePt t="174996" x="4730750" y="1466850"/>
          <p14:tracePt t="175013" x="4756150" y="1447800"/>
          <p14:tracePt t="175017" x="4762500" y="1441450"/>
          <p14:tracePt t="175030" x="4775200" y="1435100"/>
          <p14:tracePt t="175034" x="4781550" y="1428750"/>
          <p14:tracePt t="175143" x="4787900" y="1428750"/>
          <p14:tracePt t="175478" x="4794250" y="1428750"/>
          <p14:tracePt t="175497" x="4857750" y="1422400"/>
          <p14:tracePt t="175514" x="5041900" y="1377950"/>
          <p14:tracePt t="175532" x="5149850" y="1339850"/>
          <p14:tracePt t="175548" x="5219700" y="1301750"/>
          <p14:tracePt t="175563" x="5251450" y="1276350"/>
          <p14:tracePt t="175581" x="5270500" y="1257300"/>
          <p14:tracePt t="175597" x="5276850" y="1257300"/>
          <p14:tracePt t="175698" x="5276850" y="1250950"/>
          <p14:tracePt t="175712" x="5270500" y="1250950"/>
          <p14:tracePt t="175716" x="5257800" y="1250950"/>
          <p14:tracePt t="175730" x="5245100" y="1250950"/>
          <p14:tracePt t="175746" x="5232400" y="1250950"/>
          <p14:tracePt t="175763" x="5213350" y="1250950"/>
          <p14:tracePt t="175779" x="5200650" y="1250950"/>
          <p14:tracePt t="175797" x="5187950" y="1250950"/>
          <p14:tracePt t="175812" x="5168900" y="1250950"/>
          <p14:tracePt t="175830" x="5124450" y="1250950"/>
          <p14:tracePt t="175847" x="5041900" y="1270000"/>
          <p14:tracePt t="175851" x="4984750" y="1282700"/>
          <p14:tracePt t="175862" x="4940300" y="1289050"/>
          <p14:tracePt t="175865" x="4876800" y="1301750"/>
          <p14:tracePt t="175879" x="4826000" y="1308100"/>
          <p14:tracePt t="175897" x="4660900" y="1327150"/>
          <p14:tracePt t="175913" x="4533900" y="1346200"/>
          <p14:tracePt t="175930" x="4324350" y="1384300"/>
          <p14:tracePt t="175947" x="4013200" y="1428750"/>
          <p14:tracePt t="175964" x="3549650" y="1441450"/>
          <p14:tracePt t="175980" x="3054350" y="1422400"/>
          <p14:tracePt t="175997" x="2533650" y="1384300"/>
          <p14:tracePt t="176014" x="2139950" y="1327150"/>
          <p14:tracePt t="176030" x="1809750" y="1276350"/>
          <p14:tracePt t="176034" x="1638300" y="1250950"/>
          <p14:tracePt t="176045" x="1492250" y="1238250"/>
          <p14:tracePt t="176063" x="1130300" y="1212850"/>
          <p14:tracePt t="176065" x="984250" y="1206500"/>
          <p14:tracePt t="176080" x="812800" y="1200150"/>
          <p14:tracePt t="176097" x="565150" y="1200150"/>
          <p14:tracePt t="176114" x="431800" y="1212850"/>
          <p14:tracePt t="176131" x="476250" y="1238250"/>
          <p14:tracePt t="176147" x="584200" y="1257300"/>
          <p14:tracePt t="176164" x="793750" y="1276350"/>
          <p14:tracePt t="176180" x="1009650" y="1295400"/>
          <p14:tracePt t="176197" x="1219200" y="1333500"/>
          <p14:tracePt t="176214" x="1301750" y="1358900"/>
          <p14:tracePt t="176230" x="1327150" y="1365250"/>
          <p14:tracePt t="176247" x="1409700" y="1365250"/>
          <p14:tracePt t="176264" x="1631950" y="1346200"/>
          <p14:tracePt t="176281" x="1987550" y="1320800"/>
          <p14:tracePt t="176298" x="2406650" y="1282700"/>
          <p14:tracePt t="176314" x="3213100" y="1231900"/>
          <p14:tracePt t="176331" x="3822700" y="1219200"/>
          <p14:tracePt t="176348" x="4387850" y="1225550"/>
          <p14:tracePt t="176363" x="4622800" y="1238250"/>
          <p14:tracePt t="176381" x="5270500" y="1276350"/>
          <p14:tracePt t="176397" x="5588000" y="1301750"/>
          <p14:tracePt t="176414" x="5810250" y="1308100"/>
          <p14:tracePt t="176430" x="5956300" y="1308100"/>
          <p14:tracePt t="176446" x="6000750" y="1295400"/>
          <p14:tracePt t="176464" x="6007100" y="1282700"/>
          <p14:tracePt t="176480" x="6000750" y="1270000"/>
          <p14:tracePt t="176485" x="5994400" y="1263650"/>
          <p14:tracePt t="176549" x="6000750" y="1263650"/>
          <p14:tracePt t="176564" x="6007100" y="1270000"/>
          <p14:tracePt t="176581" x="6019800" y="1276350"/>
          <p14:tracePt t="176597" x="6026150" y="1276350"/>
          <p14:tracePt t="176647" x="6032500" y="1276350"/>
          <p14:tracePt t="176664" x="6038850" y="1276350"/>
          <p14:tracePt t="176681" x="6045200" y="1270000"/>
          <p14:tracePt t="176714" x="6026150" y="1270000"/>
          <p14:tracePt t="176731" x="5969000" y="1276350"/>
          <p14:tracePt t="176747" x="5905500" y="1282700"/>
          <p14:tracePt t="176764" x="5854700" y="1289050"/>
          <p14:tracePt t="176782" x="5791200" y="1289050"/>
          <p14:tracePt t="176798" x="5746750" y="1289050"/>
          <p14:tracePt t="176813" x="5702300" y="1270000"/>
          <p14:tracePt t="176831" x="5676900" y="1257300"/>
          <p14:tracePt t="176848" x="5632450" y="1238250"/>
          <p14:tracePt t="176852" x="5600700" y="1231900"/>
          <p14:tracePt t="176863" x="5588000" y="1225550"/>
          <p14:tracePt t="176879" x="5556250" y="1219200"/>
          <p14:tracePt t="177001" x="5556250" y="1212850"/>
          <p14:tracePt t="177010" x="5562600" y="1212850"/>
          <p14:tracePt t="177018" x="5568950" y="1206500"/>
          <p14:tracePt t="177032" x="5581650" y="1200150"/>
          <p14:tracePt t="177048" x="5695950" y="1174750"/>
          <p14:tracePt t="177066" x="5772150" y="1168400"/>
          <p14:tracePt t="177079" x="5835650" y="1168400"/>
          <p14:tracePt t="177097" x="5880100" y="1168400"/>
          <p14:tracePt t="177115" x="5886450" y="1193800"/>
          <p14:tracePt t="177131" x="5848350" y="1244600"/>
          <p14:tracePt t="177148" x="5784850" y="1276350"/>
          <p14:tracePt t="177165" x="5670550" y="1314450"/>
          <p14:tracePt t="177182" x="5537200" y="1333500"/>
          <p14:tracePt t="177186" x="5473700" y="1339850"/>
          <p14:tracePt t="177196" x="5403850" y="1339850"/>
          <p14:tracePt t="177216" x="5257800" y="1339850"/>
          <p14:tracePt t="177232" x="4940300" y="1339850"/>
          <p14:tracePt t="177248" x="4470400" y="1320800"/>
          <p14:tracePt t="177253" x="4203700" y="1314450"/>
          <p14:tracePt t="177263" x="3873500" y="1295400"/>
          <p14:tracePt t="177265" x="3536950" y="1276350"/>
          <p14:tracePt t="177281" x="3225800" y="1257300"/>
          <p14:tracePt t="177284" x="2889250" y="1231900"/>
          <p14:tracePt t="177298" x="2343150" y="1181100"/>
          <p14:tracePt t="177315" x="1898650" y="1136650"/>
          <p14:tracePt t="177334" x="1568450" y="1117600"/>
          <p14:tracePt t="177348" x="1289050" y="1117600"/>
          <p14:tracePt t="177365" x="996950" y="1136650"/>
          <p14:tracePt t="177381" x="698500" y="1174750"/>
          <p14:tracePt t="177398" x="431800" y="1206500"/>
          <p14:tracePt t="177413" x="266700" y="1238250"/>
          <p14:tracePt t="177430" x="228600" y="1257300"/>
          <p14:tracePt t="177448" x="273050" y="1263650"/>
          <p14:tracePt t="177465" x="381000" y="1270000"/>
          <p14:tracePt t="177481" x="514350" y="1270000"/>
          <p14:tracePt t="177498" x="615950" y="1270000"/>
          <p14:tracePt t="177515" x="641350" y="1276350"/>
          <p14:tracePt t="177531" x="641350" y="1295400"/>
          <p14:tracePt t="177548" x="609600" y="1320800"/>
          <p14:tracePt t="177565" x="584200" y="1339850"/>
          <p14:tracePt t="177638" x="584200" y="1346200"/>
          <p14:tracePt t="177653" x="590550" y="1352550"/>
          <p14:tracePt t="177665" x="596900" y="1358900"/>
          <p14:tracePt t="177681" x="603250" y="1371600"/>
          <p14:tracePt t="177698" x="615950" y="1390650"/>
          <p14:tracePt t="177715" x="635000" y="1409700"/>
          <p14:tracePt t="177718" x="641350" y="1409700"/>
          <p14:tracePt t="177730" x="654050" y="1416050"/>
          <p14:tracePt t="177732" x="660400" y="1422400"/>
          <p14:tracePt t="177748" x="679450" y="1422400"/>
          <p14:tracePt t="177765" x="704850" y="1428750"/>
          <p14:tracePt t="177784" x="742950" y="1441450"/>
          <p14:tracePt t="177800" x="762000" y="1447800"/>
          <p14:tracePt t="177815" x="787400" y="1447800"/>
          <p14:tracePt t="177833" x="844550" y="1447800"/>
          <p14:tracePt t="177848" x="901700" y="1441450"/>
          <p14:tracePt t="177865" x="946150" y="1422400"/>
          <p14:tracePt t="177882" x="958850" y="1409700"/>
          <p14:tracePt t="177899" x="958850" y="1397000"/>
          <p14:tracePt t="177904" x="946150" y="1371600"/>
          <p14:tracePt t="177914" x="933450" y="1358900"/>
          <p14:tracePt t="177932" x="889000" y="1314450"/>
          <p14:tracePt t="177949" x="844550" y="1263650"/>
          <p14:tracePt t="177965" x="793750" y="1212850"/>
          <p14:tracePt t="177968" x="781050" y="1206500"/>
          <p14:tracePt t="177982" x="736600" y="1181100"/>
          <p14:tracePt t="177998" x="685800" y="1174750"/>
          <p14:tracePt t="178015" x="647700" y="1174750"/>
          <p14:tracePt t="178032" x="596900" y="1174750"/>
          <p14:tracePt t="178049" x="558800" y="1174750"/>
          <p14:tracePt t="178064" x="520700" y="1187450"/>
          <p14:tracePt t="178082" x="495300" y="1193800"/>
          <p14:tracePt t="178099" x="425450" y="1219200"/>
          <p14:tracePt t="178115" x="355600" y="1250950"/>
          <p14:tracePt t="178133" x="323850" y="1270000"/>
          <p14:tracePt t="178150" x="311150" y="1314450"/>
          <p14:tracePt t="178166" x="330200" y="1365250"/>
          <p14:tracePt t="178169" x="349250" y="1384300"/>
          <p14:tracePt t="178181" x="368300" y="1403350"/>
          <p14:tracePt t="178184" x="412750" y="1447800"/>
          <p14:tracePt t="178200" x="444500" y="1473200"/>
          <p14:tracePt t="178215" x="546100" y="1543050"/>
          <p14:tracePt t="178232" x="628650" y="1587500"/>
          <p14:tracePt t="178249" x="768350" y="1638300"/>
          <p14:tracePt t="178265" x="1016000" y="1651000"/>
          <p14:tracePt t="178282" x="1187450" y="1651000"/>
          <p14:tracePt t="178298" x="1333500" y="1612900"/>
          <p14:tracePt t="178315" x="1479550" y="1568450"/>
          <p14:tracePt t="178332" x="1562100" y="1524000"/>
          <p14:tracePt t="178349" x="1549400" y="1479550"/>
          <p14:tracePt t="178365" x="1524000" y="1454150"/>
          <p14:tracePt t="178382" x="1492250" y="1441450"/>
          <p14:tracePt t="178399" x="1460500" y="1435100"/>
          <p14:tracePt t="178415" x="1435100" y="1435100"/>
          <p14:tracePt t="178431" x="1422400" y="1441450"/>
          <p14:tracePt t="178434" x="1422400" y="1447800"/>
          <p14:tracePt t="178448" x="1416050" y="1447800"/>
          <p14:tracePt t="178466" x="1409700" y="1460500"/>
          <p14:tracePt t="178482" x="1409700" y="1473200"/>
          <p14:tracePt t="178498" x="1416050" y="1479550"/>
          <p14:tracePt t="178515" x="1454150" y="1498600"/>
          <p14:tracePt t="178531" x="1511300" y="1524000"/>
          <p14:tracePt t="178548" x="1663700" y="1568450"/>
          <p14:tracePt t="178564" x="2000250" y="1663700"/>
          <p14:tracePt t="178581" x="2451100" y="1771650"/>
          <p14:tracePt t="178598" x="2882900" y="1873250"/>
          <p14:tracePt t="178614" x="3384550" y="1981200"/>
          <p14:tracePt t="178631" x="3911600" y="2076450"/>
          <p14:tracePt t="178648" x="4502150" y="2165350"/>
          <p14:tracePt t="178665" x="5149850" y="2279650"/>
          <p14:tracePt t="178683" x="5797550" y="2393950"/>
          <p14:tracePt t="178699" x="6432550" y="2514600"/>
          <p14:tracePt t="178715" x="6953250" y="2616200"/>
          <p14:tracePt t="178732" x="7543800" y="2736850"/>
          <p14:tracePt t="178748" x="7835900" y="2787650"/>
          <p14:tracePt t="178765" x="8089900" y="2819400"/>
          <p14:tracePt t="178781" x="8299450" y="2838450"/>
          <p14:tracePt t="178799" x="8496300" y="2857500"/>
          <p14:tracePt t="178815" x="8623300" y="2870200"/>
          <p14:tracePt t="178832" x="8693150" y="2882900"/>
          <p14:tracePt t="178882" x="8680450" y="2857500"/>
          <p14:tracePt t="178903" x="8674100" y="2844800"/>
          <p14:tracePt t="178931" x="8686800" y="2851150"/>
          <p14:tracePt t="178948" x="8699500" y="2863850"/>
          <p14:tracePt t="178965" x="8718550" y="2889250"/>
          <p14:tracePt t="178982" x="8750300" y="2933700"/>
          <p14:tracePt t="178999" x="8769350" y="2990850"/>
          <p14:tracePt t="179017" x="8782050" y="3048000"/>
          <p14:tracePt t="179032" x="8788400" y="3098800"/>
          <p14:tracePt t="179050" x="8801100" y="3181350"/>
          <p14:tracePt t="179069" x="8807450" y="3232150"/>
          <p14:tracePt t="179083" x="8807450" y="3251200"/>
          <p14:tracePt t="179099" x="8813800" y="3257550"/>
          <p14:tracePt t="179116" x="8826500" y="3270250"/>
          <p14:tracePt t="179133" x="8864600" y="3276600"/>
          <p14:tracePt t="179150" x="8909050" y="3282950"/>
          <p14:tracePt t="179166" x="8934450" y="3282950"/>
          <p14:tracePt t="179183" x="8959850" y="3282950"/>
          <p14:tracePt t="179200" x="8972550" y="3282950"/>
          <p14:tracePt t="179216" x="8985250" y="3282950"/>
          <p14:tracePt t="179233" x="8991600" y="3276600"/>
          <p14:tracePt t="179249" x="8997950" y="3263900"/>
          <p14:tracePt t="179267" x="8997950" y="3251200"/>
          <p14:tracePt t="179283" x="8997950" y="3232150"/>
          <p14:tracePt t="179300" x="8997950" y="3200400"/>
          <p14:tracePt t="179316" x="8991600" y="3200400"/>
          <p14:tracePt t="179333" x="8991600" y="3194050"/>
          <p14:tracePt t="179349" x="8978900" y="3194050"/>
          <p14:tracePt t="179366" x="8953500" y="3194050"/>
          <p14:tracePt t="179383" x="8934450" y="3200400"/>
          <p14:tracePt t="179399" x="8915400" y="3206750"/>
          <p14:tracePt t="179416" x="8909050" y="3257550"/>
          <p14:tracePt t="179433" x="8909050" y="3295650"/>
          <p14:tracePt t="179450" x="8896350" y="3327400"/>
          <p14:tracePt t="179466" x="8845550" y="3340100"/>
          <p14:tracePt t="179483" x="8782050" y="3340100"/>
          <p14:tracePt t="179501" x="8769350" y="3359150"/>
          <p14:tracePt t="179516" x="8788400" y="3403600"/>
          <p14:tracePt t="179533" x="8870950" y="3454400"/>
          <p14:tracePt t="179549" x="8947150" y="3498850"/>
          <p14:tracePt t="179566" x="9067800" y="3581400"/>
          <p14:tracePt t="179583" x="9112250" y="3600450"/>
          <p14:tracePt t="179600" x="9150350" y="3606800"/>
          <p14:tracePt t="179617" x="9163050" y="3594100"/>
          <p14:tracePt t="179633" x="9169400" y="3594100"/>
          <p14:tracePt t="179650" x="9194800" y="3600450"/>
          <p14:tracePt t="179667" x="9296400" y="3651250"/>
          <p14:tracePt t="179683" x="9486900" y="3714750"/>
          <p14:tracePt t="179700" x="9715500" y="3778250"/>
          <p14:tracePt t="179716" x="9893300" y="3810000"/>
          <p14:tracePt t="179734" x="10064750" y="3822700"/>
          <p14:tracePt t="179750" x="10153650" y="3822700"/>
          <p14:tracePt t="179767" x="10191750" y="3803650"/>
          <p14:tracePt t="179783" x="10223500" y="3790950"/>
          <p14:tracePt t="179800" x="10299700" y="3778250"/>
          <p14:tracePt t="179817" x="10331450" y="3778250"/>
          <p14:tracePt t="179833" x="10401300" y="3759200"/>
          <p14:tracePt t="179850" x="10439400" y="3727450"/>
          <p14:tracePt t="179867" x="10483850" y="3689350"/>
          <p14:tracePt t="179884" x="10521950" y="3663950"/>
          <p14:tracePt t="179900" x="10534650" y="3651250"/>
          <p14:tracePt t="179933" x="10541000" y="3651250"/>
          <p14:tracePt t="179951" x="10541000" y="3638550"/>
          <p14:tracePt t="179970" x="10541000" y="3613150"/>
          <p14:tracePt t="179982" x="10521950" y="3575050"/>
          <p14:tracePt t="180000" x="10490200" y="3530600"/>
          <p14:tracePt t="180017" x="10445750" y="3486150"/>
          <p14:tracePt t="180033" x="10401300" y="3454400"/>
          <p14:tracePt t="180050" x="10350500" y="3441700"/>
          <p14:tracePt t="180067" x="10306050" y="3435350"/>
          <p14:tracePt t="180083" x="10229850" y="3422650"/>
          <p14:tracePt t="180100" x="10128250" y="3409950"/>
          <p14:tracePt t="180117" x="10058400" y="3397250"/>
          <p14:tracePt t="180134" x="9899650" y="3359150"/>
          <p14:tracePt t="180151" x="9779000" y="3333750"/>
          <p14:tracePt t="180167" x="9702800" y="3321050"/>
          <p14:tracePt t="180183" x="9582150" y="3302000"/>
          <p14:tracePt t="180200" x="9499600" y="3289300"/>
          <p14:tracePt t="180217" x="9372600" y="3263900"/>
          <p14:tracePt t="180234" x="9283700" y="3244850"/>
          <p14:tracePt t="180250" x="9175750" y="3232150"/>
          <p14:tracePt t="180267" x="8953500" y="3206750"/>
          <p14:tracePt t="180284" x="8718550" y="3181350"/>
          <p14:tracePt t="180300" x="8534400" y="3162300"/>
          <p14:tracePt t="180317" x="8407400" y="3155950"/>
          <p14:tracePt t="180333" x="8413750" y="3181350"/>
          <p14:tracePt t="180337" x="8432800" y="3200400"/>
          <p14:tracePt t="180351" x="8464550" y="3219450"/>
          <p14:tracePt t="180354" x="8496300" y="3238500"/>
          <p14:tracePt t="180367" x="8521700" y="3263900"/>
          <p14:tracePt t="180369" x="8547100" y="3302000"/>
          <p14:tracePt t="180382" x="8553450" y="3333750"/>
          <p14:tracePt t="180384" x="8559800" y="3365500"/>
          <p14:tracePt t="180401" x="8559800" y="3422650"/>
          <p14:tracePt t="180417" x="8559800" y="3498850"/>
          <p14:tracePt t="180434" x="8591550" y="3543300"/>
          <p14:tracePt t="180450" x="8724900" y="3632200"/>
          <p14:tracePt t="180468" x="8940800" y="3733800"/>
          <p14:tracePt t="180484" x="9226550" y="3835400"/>
          <p14:tracePt t="180500" x="9588500" y="3930650"/>
          <p14:tracePt t="180518" x="9848850" y="4006850"/>
          <p14:tracePt t="180534" x="9925050" y="4070350"/>
          <p14:tracePt t="180551" x="9925050" y="4102100"/>
          <p14:tracePt t="180554" x="9931400" y="4114800"/>
          <p14:tracePt t="180568" x="9937750" y="4127500"/>
          <p14:tracePt t="180571" x="9944100" y="4140200"/>
          <p14:tracePt t="180582" x="9950450" y="4146550"/>
          <p14:tracePt t="180600" x="9963150" y="4165600"/>
          <p14:tracePt t="180618" x="9994900" y="4184650"/>
          <p14:tracePt t="180634" x="10013950" y="4184650"/>
          <p14:tracePt t="180731" x="10020300" y="4184650"/>
          <p14:tracePt t="180751" x="10033000" y="4184650"/>
          <p14:tracePt t="180767" x="10039350" y="4178300"/>
          <p14:tracePt t="180823" x="10039350" y="4171950"/>
          <p14:tracePt t="180835" x="10045700" y="4165600"/>
          <p14:tracePt t="180851" x="10058400" y="4159250"/>
          <p14:tracePt t="180868" x="10083800" y="4146550"/>
          <p14:tracePt t="180884" x="10102850" y="4140200"/>
          <p14:tracePt t="180901" x="10109200" y="4140200"/>
          <p14:tracePt t="180949" x="10102850" y="4140200"/>
          <p14:tracePt t="180968" x="10071100" y="4140200"/>
          <p14:tracePt t="180986" x="10033000" y="4127500"/>
          <p14:tracePt t="181001" x="9963150" y="4121150"/>
          <p14:tracePt t="181017" x="9855200" y="4114800"/>
          <p14:tracePt t="181035" x="9664700" y="4140200"/>
          <p14:tracePt t="181051" x="9398000" y="4210050"/>
          <p14:tracePt t="181068" x="9201150" y="4222750"/>
          <p14:tracePt t="181590" x="9194800" y="4216400"/>
          <p14:tracePt t="181600" x="9182100" y="4210050"/>
          <p14:tracePt t="181608" x="9163050" y="4197350"/>
          <p14:tracePt t="181617" x="9137650" y="4184650"/>
          <p14:tracePt t="181621" x="9124950" y="4159250"/>
          <p14:tracePt t="181635" x="9112250" y="4140200"/>
          <p14:tracePt t="181639" x="9105900" y="4121150"/>
          <p14:tracePt t="181650" x="9105900" y="4102100"/>
          <p14:tracePt t="181652" x="9105900" y="4076700"/>
          <p14:tracePt t="181668" x="9124950" y="4019550"/>
          <p14:tracePt t="181686" x="9163050" y="3962400"/>
          <p14:tracePt t="181702" x="9182100" y="3937000"/>
          <p14:tracePt t="181705" x="9207500" y="3911600"/>
          <p14:tracePt t="181719" x="9264650" y="3867150"/>
          <p14:tracePt t="181737" x="9321800" y="3835400"/>
          <p14:tracePt t="181752" x="9372600" y="3810000"/>
          <p14:tracePt t="181769" x="9429750" y="3797300"/>
          <p14:tracePt t="181785" x="9512300" y="3784600"/>
          <p14:tracePt t="181802" x="9607550" y="3771900"/>
          <p14:tracePt t="181819" x="9810750" y="3765550"/>
          <p14:tracePt t="181835" x="10039350" y="3752850"/>
          <p14:tracePt t="181852" x="10236200" y="3746500"/>
          <p14:tracePt t="181857" x="10388600" y="3740150"/>
          <p14:tracePt t="181867" x="10483850" y="3727450"/>
          <p14:tracePt t="181886" x="10712450" y="3702050"/>
          <p14:tracePt t="181902" x="10801350" y="3695700"/>
          <p14:tracePt t="181920" x="10826750" y="3695700"/>
          <p14:tracePt t="181981" x="10826750" y="3689350"/>
          <p14:tracePt t="181989" x="10820400" y="3683000"/>
          <p14:tracePt t="182001" x="10807700" y="3663950"/>
          <p14:tracePt t="182018" x="10775950" y="3625850"/>
          <p14:tracePt t="182035" x="10737850" y="3575050"/>
          <p14:tracePt t="182052" x="10687050" y="3511550"/>
          <p14:tracePt t="182069" x="10661650" y="3479800"/>
          <p14:tracePt t="182085" x="10642600" y="3454400"/>
          <p14:tracePt t="182102" x="10610850" y="3429000"/>
          <p14:tracePt t="182119" x="10566400" y="3397250"/>
          <p14:tracePt t="182135" x="10521950" y="3365500"/>
          <p14:tracePt t="182152" x="10477500" y="3333750"/>
          <p14:tracePt t="182169" x="10426700" y="3308350"/>
          <p14:tracePt t="182185" x="10388600" y="3302000"/>
          <p14:tracePt t="182203" x="10350500" y="3295650"/>
          <p14:tracePt t="182219" x="10312400" y="3289300"/>
          <p14:tracePt t="182236" x="10236200" y="3289300"/>
          <p14:tracePt t="182252" x="10166350" y="3289300"/>
          <p14:tracePt t="182268" x="10083800" y="3302000"/>
          <p14:tracePt t="182285" x="10033000" y="3314700"/>
          <p14:tracePt t="182302" x="9906000" y="3327400"/>
          <p14:tracePt t="182319" x="9702800" y="3352800"/>
          <p14:tracePt t="182335" x="9620250" y="3365500"/>
          <p14:tracePt t="182352" x="9531350" y="3378200"/>
          <p14:tracePt t="182368" x="9467850" y="3390900"/>
          <p14:tracePt t="182385" x="9385300" y="3409950"/>
          <p14:tracePt t="182401" x="9309100" y="3422650"/>
          <p14:tracePt t="182417" x="9226550" y="3448050"/>
          <p14:tracePt t="182435" x="9156700" y="3473450"/>
          <p14:tracePt t="182452" x="9105900" y="3498850"/>
          <p14:tracePt t="182458" x="9080500" y="3517900"/>
          <p14:tracePt t="182468" x="9074150" y="3524250"/>
          <p14:tracePt t="182486" x="9048750" y="3575050"/>
          <p14:tracePt t="182503" x="9048750" y="3587750"/>
          <p14:tracePt t="182519" x="9048750" y="3619500"/>
          <p14:tracePt t="182522" x="9048750" y="3638550"/>
          <p14:tracePt t="182534" x="9055100" y="3676650"/>
          <p14:tracePt t="182552" x="9093200" y="3714750"/>
          <p14:tracePt t="182569" x="9150350" y="3740150"/>
          <p14:tracePt t="182586" x="9213850" y="3752850"/>
          <p14:tracePt t="182602" x="9271000" y="3759200"/>
          <p14:tracePt t="182619" x="9321800" y="3759200"/>
          <p14:tracePt t="182635" x="9359900" y="3746500"/>
          <p14:tracePt t="182652" x="9404350" y="3733800"/>
          <p14:tracePt t="182669" x="9436100" y="3721100"/>
          <p14:tracePt t="182673" x="9448800" y="3721100"/>
          <p14:tracePt t="182684" x="9461500" y="3721100"/>
          <p14:tracePt t="182702" x="9461500" y="3714750"/>
          <p14:tracePt t="182800" x="9455150" y="3708400"/>
          <p14:tracePt t="182807" x="9448800" y="3708400"/>
          <p14:tracePt t="182819" x="9442450" y="3702050"/>
          <p14:tracePt t="182836" x="9423400" y="3695700"/>
          <p14:tracePt t="182853" x="9410700" y="3689350"/>
          <p14:tracePt t="182869" x="9404350" y="3689350"/>
          <p14:tracePt t="183610" x="9410700" y="3695700"/>
          <p14:tracePt t="183618" x="9410700" y="3702050"/>
          <p14:tracePt t="183637" x="9423400" y="3714750"/>
          <p14:tracePt t="183654" x="9429750" y="3721100"/>
          <p14:tracePt t="183687" x="9436100" y="3721100"/>
          <p14:tracePt t="183737" x="9442450" y="3727450"/>
          <p14:tracePt t="183753" x="9525000" y="3803650"/>
          <p14:tracePt t="183770" x="9626600" y="3886200"/>
          <p14:tracePt t="183787" x="9671050" y="3905250"/>
          <p14:tracePt t="183803" x="9683750" y="3911600"/>
          <p14:tracePt t="183820" x="9696450" y="3911600"/>
          <p14:tracePt t="183837" x="9709150" y="3905250"/>
          <p14:tracePt t="183854" x="9728200" y="3879850"/>
          <p14:tracePt t="183858" x="9747250" y="3860800"/>
          <p14:tracePt t="183871" x="9759950" y="3835400"/>
          <p14:tracePt t="183887" x="9791700" y="3771900"/>
          <p14:tracePt t="183904" x="9804400" y="3683000"/>
          <p14:tracePt t="183920" x="9804400" y="3625850"/>
          <p14:tracePt t="183938" x="9804400" y="3587750"/>
          <p14:tracePt t="183952" x="9791700" y="3556000"/>
          <p14:tracePt t="183955" x="9772650" y="3524250"/>
          <p14:tracePt t="183970" x="9753600" y="3498850"/>
          <p14:tracePt t="183972" x="9747250" y="3486150"/>
          <p14:tracePt t="183987" x="9721850" y="3454400"/>
          <p14:tracePt t="184004" x="9690100" y="3429000"/>
          <p14:tracePt t="184020" x="9658350" y="3409950"/>
          <p14:tracePt t="184037" x="9626600" y="3390900"/>
          <p14:tracePt t="184053" x="9575800" y="3378200"/>
          <p14:tracePt t="184069" x="9505950" y="3365500"/>
          <p14:tracePt t="184087" x="9429750" y="3352800"/>
          <p14:tracePt t="184104" x="9372600" y="3346450"/>
          <p14:tracePt t="184121" x="9334500" y="3346450"/>
          <p14:tracePt t="184139" x="9321800" y="3340100"/>
          <p14:tracePt t="184143" x="9315450" y="3340100"/>
          <p14:tracePt t="184187" x="9309100" y="3340100"/>
          <p14:tracePt t="184202" x="9296400" y="3340100"/>
          <p14:tracePt t="184549" x="9302750" y="3340100"/>
          <p14:tracePt t="184560" x="9309100" y="3340100"/>
          <p14:tracePt t="184570" x="9315450" y="3352800"/>
          <p14:tracePt t="184587" x="9315450" y="3359150"/>
          <p14:tracePt t="184604" x="9321800" y="3359150"/>
          <p14:tracePt t="184699" x="9328150" y="3359150"/>
          <p14:tracePt t="184707" x="9328150" y="3352800"/>
          <p14:tracePt t="184737" x="9334500" y="3346450"/>
          <p14:tracePt t="184780" x="9328150" y="3340100"/>
          <p14:tracePt t="184790" x="9321800" y="3340100"/>
          <p14:tracePt t="184803" x="9315450" y="3333750"/>
          <p14:tracePt t="184821" x="9296400" y="3321050"/>
          <p14:tracePt t="184838" x="9283700" y="3314700"/>
          <p14:tracePt t="184974" x="9277350" y="3314700"/>
          <p14:tracePt t="184984" x="9277350" y="3321050"/>
          <p14:tracePt t="184989" x="9277350" y="3327400"/>
          <p14:tracePt t="185003" x="9277350" y="3333750"/>
          <p14:tracePt t="185022" x="9277350" y="3340100"/>
          <p14:tracePt t="191426" x="9271000" y="3340100"/>
          <p14:tracePt t="191435" x="9258300" y="3333750"/>
          <p14:tracePt t="191437" x="9245600" y="3327400"/>
          <p14:tracePt t="191460" x="9188450" y="3321050"/>
          <p14:tracePt t="191475" x="9137650" y="3321050"/>
          <p14:tracePt t="191494" x="9105900" y="3321050"/>
          <p14:tracePt t="191511" x="9086850" y="3314700"/>
          <p14:tracePt t="191528" x="9074150" y="3302000"/>
          <p14:tracePt t="191544" x="9036050" y="3263900"/>
          <p14:tracePt t="191560" x="8959850" y="3175000"/>
          <p14:tracePt t="191577" x="8839200" y="3028950"/>
          <p14:tracePt t="191592" x="8661400" y="2863850"/>
          <p14:tracePt t="191610" x="8432800" y="2711450"/>
          <p14:tracePt t="191626" x="8242300" y="2597150"/>
          <p14:tracePt t="191643" x="8089900" y="2489200"/>
          <p14:tracePt t="191661" x="7962900" y="2387600"/>
          <p14:tracePt t="191677" x="7829550" y="2260600"/>
          <p14:tracePt t="191693" x="7696200" y="2127250"/>
          <p14:tracePt t="191710" x="7562850" y="2019300"/>
          <p14:tracePt t="191727" x="7308850" y="1930400"/>
          <p14:tracePt t="191743" x="7073900" y="1879600"/>
          <p14:tracePt t="191760" x="6794500" y="1841500"/>
          <p14:tracePt t="191777" x="6711950" y="1841500"/>
          <p14:tracePt t="191792" x="6680200" y="1841500"/>
          <p14:tracePt t="191795" x="6648450" y="1847850"/>
          <p14:tracePt t="191810" x="6572250" y="1873250"/>
          <p14:tracePt t="191826" x="6489700" y="1892300"/>
          <p14:tracePt t="191843" x="6318250" y="1911350"/>
          <p14:tracePt t="191859" x="6076950" y="1905000"/>
          <p14:tracePt t="191877" x="5816600" y="1885950"/>
          <p14:tracePt t="191893" x="5549900" y="1828800"/>
          <p14:tracePt t="191910" x="5359400" y="1765300"/>
          <p14:tracePt t="191926" x="5156200" y="1676400"/>
          <p14:tracePt t="191943" x="4997450" y="1612900"/>
          <p14:tracePt t="191947" x="4921250" y="1593850"/>
          <p14:tracePt t="191960" x="4838700" y="1568450"/>
          <p14:tracePt t="191963" x="4743450" y="1549400"/>
          <p14:tracePt t="191977" x="4654550" y="1536700"/>
          <p14:tracePt t="191981" x="4559300" y="1530350"/>
          <p14:tracePt t="191994" x="4464050" y="1524000"/>
          <p14:tracePt t="191996" x="4368800" y="1517650"/>
          <p14:tracePt t="192011" x="4216400" y="1511300"/>
          <p14:tracePt t="192028" x="4038600" y="1517650"/>
          <p14:tracePt t="192044" x="3917950" y="1543050"/>
          <p14:tracePt t="192061" x="3873500" y="1568450"/>
          <p14:tracePt t="192077" x="3822700" y="1606550"/>
          <p14:tracePt t="192093" x="3771900" y="1638300"/>
          <p14:tracePt t="192110" x="3733800" y="1663700"/>
          <p14:tracePt t="192127" x="3708400" y="1689100"/>
          <p14:tracePt t="192144" x="3689350" y="1714500"/>
          <p14:tracePt t="192160" x="3670300" y="1727200"/>
          <p14:tracePt t="192177" x="3670300" y="1739900"/>
          <p14:tracePt t="192194" x="3689350" y="1758950"/>
          <p14:tracePt t="192199" x="3714750" y="1765300"/>
          <p14:tracePt t="192209" x="3746500" y="1765300"/>
          <p14:tracePt t="192227" x="3810000" y="1778000"/>
          <p14:tracePt t="192244" x="3829050" y="1784350"/>
          <p14:tracePt t="192261" x="3835400" y="1784350"/>
          <p14:tracePt t="192277" x="3841750" y="1771650"/>
          <p14:tracePt t="192294" x="3848100" y="1752600"/>
          <p14:tracePt t="192310" x="3854450" y="1714500"/>
          <p14:tracePt t="192327" x="3867150" y="1682750"/>
          <p14:tracePt t="192342" x="3898900" y="1638300"/>
          <p14:tracePt t="192360" x="3937000" y="1606550"/>
          <p14:tracePt t="192376" x="3987800" y="1587500"/>
          <p14:tracePt t="192394" x="4025900" y="1574800"/>
          <p14:tracePt t="192411" x="4064000" y="1568450"/>
          <p14:tracePt t="192428" x="4121150" y="1555750"/>
          <p14:tracePt t="192444" x="4140200" y="1549400"/>
          <p14:tracePt t="192460" x="4159250" y="1543050"/>
          <p14:tracePt t="192478" x="4184650" y="1536700"/>
          <p14:tracePt t="192494" x="4210050" y="1530350"/>
          <p14:tracePt t="192511" x="4216400" y="1524000"/>
          <p14:tracePt t="192528" x="4222750" y="1524000"/>
          <p14:tracePt t="192605" x="4216400" y="1524000"/>
          <p14:tracePt t="192627" x="4203700" y="1524000"/>
          <p14:tracePt t="192643" x="4191000" y="1511300"/>
          <p14:tracePt t="192661" x="4184650" y="1498600"/>
          <p14:tracePt t="192676" x="4171950" y="1466850"/>
          <p14:tracePt t="192693" x="4165600" y="1447800"/>
          <p14:tracePt t="192711" x="4114800" y="1409700"/>
          <p14:tracePt t="192728" x="4044950" y="1384300"/>
          <p14:tracePt t="192745" x="3994150" y="1371600"/>
          <p14:tracePt t="192761" x="3937000" y="1371600"/>
          <p14:tracePt t="192767" x="3917950" y="1371600"/>
          <p14:tracePt t="192776" x="3905250" y="1377950"/>
          <p14:tracePt t="192794" x="3892550" y="1377950"/>
          <p14:tracePt t="192849" x="3892550" y="1384300"/>
          <p14:tracePt t="192859" x="3898900" y="1390650"/>
          <p14:tracePt t="192878" x="3905250" y="1397000"/>
          <p14:tracePt t="192894" x="3924300" y="1416050"/>
          <p14:tracePt t="192911" x="3937000" y="1435100"/>
          <p14:tracePt t="192928" x="3956050" y="1447800"/>
          <p14:tracePt t="192946" x="3975100" y="1460500"/>
          <p14:tracePt t="192961" x="4013200" y="1473200"/>
          <p14:tracePt t="192978" x="4070350" y="1479550"/>
          <p14:tracePt t="192994" x="4133850" y="1485900"/>
          <p14:tracePt t="193010" x="4222750" y="1492250"/>
          <p14:tracePt t="193028" x="4311650" y="1498600"/>
          <p14:tracePt t="193044" x="4394200" y="1498600"/>
          <p14:tracePt t="193061" x="4451350" y="1498600"/>
          <p14:tracePt t="193078" x="4508500" y="1498600"/>
          <p14:tracePt t="193095" x="4540250" y="1498600"/>
          <p14:tracePt t="193111" x="4565650" y="1498600"/>
          <p14:tracePt t="193115" x="4572000" y="1498600"/>
          <p14:tracePt t="193126" x="4578350" y="1498600"/>
          <p14:tracePt t="193145" x="4591050" y="1492250"/>
          <p14:tracePt t="193161" x="4603750" y="1492250"/>
          <p14:tracePt t="193178" x="4622800" y="1492250"/>
          <p14:tracePt t="193196" x="4635500" y="1485900"/>
          <p14:tracePt t="193212" x="4641850" y="1479550"/>
          <p14:tracePt t="193228" x="4641850" y="1466850"/>
          <p14:tracePt t="193244" x="4635500" y="1447800"/>
          <p14:tracePt t="193262" x="4597400" y="1409700"/>
          <p14:tracePt t="193279" x="4572000" y="1377950"/>
          <p14:tracePt t="193283" x="4540250" y="1352550"/>
          <p14:tracePt t="193293" x="4527550" y="1339850"/>
          <p14:tracePt t="193311" x="4489450" y="1308100"/>
          <p14:tracePt t="193329" x="4464050" y="1289050"/>
          <p14:tracePt t="193345" x="4445000" y="1276350"/>
          <p14:tracePt t="193362" x="4438650" y="1270000"/>
          <p14:tracePt t="193378" x="4413250" y="1257300"/>
          <p14:tracePt t="193381" x="4394200" y="1257300"/>
          <p14:tracePt t="193393" x="4362450" y="1250950"/>
          <p14:tracePt t="193399" x="4318000" y="1250950"/>
          <p14:tracePt t="193411" x="4267200" y="1250950"/>
          <p14:tracePt t="193428" x="4108450" y="1250950"/>
          <p14:tracePt t="193445" x="4000500" y="1257300"/>
          <p14:tracePt t="193461" x="3905250" y="1257300"/>
          <p14:tracePt t="193479" x="3841750" y="1257300"/>
          <p14:tracePt t="193495" x="3822700" y="1257300"/>
          <p14:tracePt t="193546" x="3822700" y="1263650"/>
          <p14:tracePt t="193561" x="3816350" y="1301750"/>
          <p14:tracePt t="193578" x="3816350" y="1358900"/>
          <p14:tracePt t="193583" x="3816350" y="1384300"/>
          <p14:tracePt t="193595" x="3822700" y="1409700"/>
          <p14:tracePt t="193613" x="3829050" y="1454150"/>
          <p14:tracePt t="193629" x="3854450" y="1485900"/>
          <p14:tracePt t="193646" x="3898900" y="1511300"/>
          <p14:tracePt t="193650" x="3924300" y="1517650"/>
          <p14:tracePt t="193662" x="4032250" y="1549400"/>
          <p14:tracePt t="193682" x="4159250" y="1574800"/>
          <p14:tracePt t="193695" x="4216400" y="1587500"/>
          <p14:tracePt t="193697" x="4273550" y="1600200"/>
          <p14:tracePt t="193711" x="4368800" y="1612900"/>
          <p14:tracePt t="193729" x="4419600" y="1625600"/>
          <p14:tracePt t="193745" x="4432300" y="1631950"/>
          <p14:tracePt t="193842" x="4438650" y="1631950"/>
          <p14:tracePt t="193855" x="4438650" y="1638300"/>
          <p14:tracePt t="193895" x="4445000" y="1638300"/>
          <p14:tracePt t="193912" x="4451350" y="1644650"/>
          <p14:tracePt t="193945" x="4451350" y="1651000"/>
          <p14:tracePt t="193962" x="4457700" y="1651000"/>
          <p14:tracePt t="193978" x="4464050" y="1657350"/>
          <p14:tracePt t="193995" x="4470400" y="1663700"/>
          <p14:tracePt t="193999" x="4476750" y="1663700"/>
          <p14:tracePt t="194010" x="4483100" y="1663700"/>
          <p14:tracePt t="194072" x="4489450" y="1663700"/>
          <p14:tracePt t="194086" x="4495800" y="1663700"/>
          <p14:tracePt t="194094" x="4502150" y="1663700"/>
          <p14:tracePt t="194112" x="4521200" y="1657350"/>
          <p14:tracePt t="194129" x="4546600" y="1651000"/>
          <p14:tracePt t="194145" x="4578350" y="1644650"/>
          <p14:tracePt t="194162" x="4616450" y="1631950"/>
          <p14:tracePt t="194167" x="4622800" y="1625600"/>
          <p14:tracePt t="194177" x="4641850" y="1619250"/>
          <p14:tracePt t="194195" x="4654550" y="1606550"/>
          <p14:tracePt t="194212" x="4679950" y="1587500"/>
          <p14:tracePt t="194229" x="4724400" y="1568450"/>
          <p14:tracePt t="194245" x="4800600" y="1555750"/>
          <p14:tracePt t="194262" x="4883150" y="1536700"/>
          <p14:tracePt t="194278" x="4895850" y="1530350"/>
          <p14:tracePt t="194279" x="4908550" y="1524000"/>
          <p14:tracePt t="194295" x="4927600" y="1504950"/>
          <p14:tracePt t="194311" x="4933950" y="1485900"/>
          <p14:tracePt t="194329" x="4940300" y="1466850"/>
          <p14:tracePt t="194346" x="4940300" y="1454150"/>
          <p14:tracePt t="194362" x="4940300" y="1441450"/>
          <p14:tracePt t="194379" x="4921250" y="1422400"/>
          <p14:tracePt t="194383" x="4921250" y="1416050"/>
          <p14:tracePt t="194394" x="4908550" y="1409700"/>
          <p14:tracePt t="194411" x="4889500" y="1384300"/>
          <p14:tracePt t="194429" x="4870450" y="1358900"/>
          <p14:tracePt t="194446" x="4851400" y="1333500"/>
          <p14:tracePt t="194450" x="4838700" y="1314450"/>
          <p14:tracePt t="194463" x="4826000" y="1301750"/>
          <p14:tracePt t="194479" x="4806950" y="1282700"/>
          <p14:tracePt t="194496" x="4787900" y="1263650"/>
          <p14:tracePt t="194513" x="4768850" y="1257300"/>
          <p14:tracePt t="194529" x="4743450" y="1257300"/>
          <p14:tracePt t="194544" x="4711700" y="1257300"/>
          <p14:tracePt t="194562" x="4654550" y="1257300"/>
          <p14:tracePt t="194579" x="4622800" y="1270000"/>
          <p14:tracePt t="194594" x="4603750" y="1289050"/>
          <p14:tracePt t="194613" x="4591050" y="1308100"/>
          <p14:tracePt t="194629" x="4591050" y="1333500"/>
          <p14:tracePt t="194646" x="4603750" y="1352550"/>
          <p14:tracePt t="194663" x="4629150" y="1365250"/>
          <p14:tracePt t="194680" x="4660900" y="1384300"/>
          <p14:tracePt t="194696" x="4699000" y="1390650"/>
          <p14:tracePt t="194712" x="4737100" y="1403350"/>
          <p14:tracePt t="194716" x="4756150" y="1409700"/>
          <p14:tracePt t="194728" x="4775200" y="1416050"/>
          <p14:tracePt t="194746" x="4838700" y="1441450"/>
          <p14:tracePt t="194762" x="4851400" y="1454150"/>
          <p14:tracePt t="194779" x="4857750" y="1460500"/>
          <p14:tracePt t="195010" x="4851400" y="1460500"/>
          <p14:tracePt t="195020" x="4845050" y="1460500"/>
          <p14:tracePt t="195042" x="4838700" y="1460500"/>
          <p14:tracePt t="195066" x="4845050" y="1460500"/>
          <p14:tracePt t="195080" x="4870450" y="1454150"/>
          <p14:tracePt t="195098" x="4895850" y="1447800"/>
          <p14:tracePt t="195114" x="4908550" y="1435100"/>
          <p14:tracePt t="195129" x="4914900" y="1422400"/>
          <p14:tracePt t="195147" x="4921250" y="1416050"/>
          <p14:tracePt t="195163" x="4933950" y="1403350"/>
          <p14:tracePt t="195180" x="4991100" y="1403350"/>
          <p14:tracePt t="195186" x="5067300" y="1403350"/>
          <p14:tracePt t="195195" x="5143500" y="1409700"/>
          <p14:tracePt t="195213" x="5276850" y="1441450"/>
          <p14:tracePt t="195230" x="5461000" y="1504950"/>
          <p14:tracePt t="195246" x="5613400" y="1536700"/>
          <p14:tracePt t="195263" x="5676900" y="1543050"/>
          <p14:tracePt t="195267" x="5695950" y="1543050"/>
          <p14:tracePt t="195280" x="5708650" y="1543050"/>
          <p14:tracePt t="195323" x="5715000" y="1543050"/>
          <p14:tracePt t="195348" x="5759450" y="1543050"/>
          <p14:tracePt t="195363" x="5842000" y="1555750"/>
          <p14:tracePt t="195380" x="5937250" y="1568450"/>
          <p14:tracePt t="195396" x="6026150" y="1574800"/>
          <p14:tracePt t="195412" x="6089650" y="1581150"/>
          <p14:tracePt t="195428" x="6127750" y="1581150"/>
          <p14:tracePt t="195447" x="6153150" y="1581150"/>
          <p14:tracePt t="195463" x="6165850" y="1581150"/>
          <p14:tracePt t="195467" x="6184900" y="1581150"/>
          <p14:tracePt t="195478" x="6197600" y="1581150"/>
          <p14:tracePt t="195496" x="6216650" y="1581150"/>
          <p14:tracePt t="195513" x="6229350" y="1581150"/>
          <p14:tracePt t="195626" x="6229350" y="1587500"/>
          <p14:tracePt t="195635" x="6229350" y="1593850"/>
          <p14:tracePt t="195645" x="6229350" y="1606550"/>
          <p14:tracePt t="195664" x="6229350" y="1631950"/>
          <p14:tracePt t="195680" x="6229350" y="1651000"/>
          <p14:tracePt t="195698" x="6229350" y="1657350"/>
          <p14:tracePt t="195715" x="6223000" y="1663700"/>
          <p14:tracePt t="195731" x="6216650" y="1663700"/>
          <p14:tracePt t="195780" x="6216650" y="1670050"/>
          <p14:tracePt t="195839" x="6223000" y="1670050"/>
          <p14:tracePt t="195863" x="6229350" y="1670050"/>
          <p14:tracePt t="195871" x="6235700" y="1663700"/>
          <p14:tracePt t="195887" x="6242050" y="1663700"/>
          <p14:tracePt t="195895" x="6248400" y="1657350"/>
          <p14:tracePt t="195913" x="6254750" y="1657350"/>
          <p14:tracePt t="195930" x="6261100" y="1651000"/>
          <p14:tracePt t="195963" x="6267450" y="1644650"/>
          <p14:tracePt t="196035" x="6273800" y="1644650"/>
          <p14:tracePt t="196047" x="6273800" y="1651000"/>
          <p14:tracePt t="196097" x="6254750" y="1651000"/>
          <p14:tracePt t="196114" x="6242050" y="1651000"/>
          <p14:tracePt t="196131" x="6223000" y="1644650"/>
          <p14:tracePt t="196186" x="6216650" y="1644650"/>
          <p14:tracePt t="196260" x="6216650" y="1657350"/>
          <p14:tracePt t="196267" x="6216650" y="1663700"/>
          <p14:tracePt t="196280" x="6216650" y="1689100"/>
          <p14:tracePt t="196298" x="6210300" y="1708150"/>
          <p14:tracePt t="196314" x="6203950" y="1720850"/>
          <p14:tracePt t="196331" x="6203950" y="1727200"/>
          <p14:tracePt t="196348" x="6197600" y="1733550"/>
          <p14:tracePt t="196381" x="6191250" y="1739900"/>
          <p14:tracePt t="196418" x="6184900" y="1739900"/>
          <p14:tracePt t="196430" x="6184900" y="1746250"/>
          <p14:tracePt t="196447" x="6178550" y="1746250"/>
          <p14:tracePt t="196464" x="6172200" y="1746250"/>
          <p14:tracePt t="196481" x="6159500" y="1752600"/>
          <p14:tracePt t="196497" x="6146800" y="1758950"/>
          <p14:tracePt t="196514" x="6140450" y="1758950"/>
          <p14:tracePt t="196531" x="6134100" y="1758950"/>
          <p14:tracePt t="196564" x="6121400" y="1758950"/>
          <p14:tracePt t="196581" x="6115050" y="1765300"/>
          <p14:tracePt t="196596" x="6108700" y="1771650"/>
          <p14:tracePt t="196614" x="6096000" y="1784350"/>
          <p14:tracePt t="196620" x="6083300" y="1790700"/>
          <p14:tracePt t="196630" x="6076950" y="1790700"/>
          <p14:tracePt t="196648" x="6045200" y="1803400"/>
          <p14:tracePt t="196664" x="5994400" y="1841500"/>
          <p14:tracePt t="196669" x="5969000" y="1860550"/>
          <p14:tracePt t="196680" x="5924550" y="1911350"/>
          <p14:tracePt t="196696" x="5854700" y="2006600"/>
          <p14:tracePt t="196714" x="5797550" y="2133600"/>
          <p14:tracePt t="196731" x="5784850" y="2266950"/>
          <p14:tracePt t="196735" x="5829300" y="2330450"/>
          <p14:tracePt t="196746" x="5886450" y="2374900"/>
          <p14:tracePt t="196750" x="5956300" y="2425700"/>
          <p14:tracePt t="196763" x="6057900" y="2470150"/>
          <p14:tracePt t="196781" x="6280150" y="2546350"/>
          <p14:tracePt t="196798" x="6451600" y="2609850"/>
          <p14:tracePt t="196814" x="6616700" y="2692400"/>
          <p14:tracePt t="196831" x="6870700" y="2819400"/>
          <p14:tracePt t="196846" x="7124700" y="2946400"/>
          <p14:tracePt t="196864" x="7423150" y="3086100"/>
          <p14:tracePt t="196881" x="7639050" y="3194050"/>
          <p14:tracePt t="196887" x="7727950" y="3238500"/>
          <p14:tracePt t="196896" x="7816850" y="3270250"/>
          <p14:tracePt t="196915" x="7956550" y="3321050"/>
          <p14:tracePt t="196932" x="8108950" y="3384550"/>
          <p14:tracePt t="196948" x="8242300" y="3454400"/>
          <p14:tracePt t="196953" x="8312150" y="3498850"/>
          <p14:tracePt t="196964" x="8382000" y="3543300"/>
          <p14:tracePt t="196981" x="8477250" y="3606800"/>
          <p14:tracePt t="196998" x="8578850" y="3689350"/>
          <p14:tracePt t="197016" x="8610600" y="3714750"/>
          <p14:tracePt t="197031" x="8623300" y="3721100"/>
          <p14:tracePt t="197082" x="8623300" y="3733800"/>
          <p14:tracePt t="197098" x="8623300" y="3759200"/>
          <p14:tracePt t="197116" x="8636000" y="3803650"/>
          <p14:tracePt t="197133" x="8667750" y="3860800"/>
          <p14:tracePt t="197149" x="8680450" y="3892550"/>
          <p14:tracePt t="197164" x="8686800" y="3924300"/>
          <p14:tracePt t="197181" x="8680450" y="3949700"/>
          <p14:tracePt t="197199" x="8655050" y="4025900"/>
          <p14:tracePt t="197215" x="8642350" y="4102100"/>
          <p14:tracePt t="197220" x="8629650" y="4146550"/>
          <p14:tracePt t="197232" x="8616950" y="4191000"/>
          <p14:tracePt t="197248" x="8578850" y="4254500"/>
          <p14:tracePt t="197265" x="8470900" y="4337050"/>
          <p14:tracePt t="197281" x="8331200" y="4375150"/>
          <p14:tracePt t="197687" x="8337550" y="4368800"/>
          <p14:tracePt t="197696" x="8343900" y="4368800"/>
          <p14:tracePt t="197704" x="8369300" y="4356100"/>
          <p14:tracePt t="197715" x="8382000" y="4343400"/>
          <p14:tracePt t="197730" x="8413750" y="4318000"/>
          <p14:tracePt t="197749" x="8458200" y="4305300"/>
          <p14:tracePt t="197770" x="8578850" y="4286250"/>
          <p14:tracePt t="197781" x="8623300" y="4279900"/>
          <p14:tracePt t="197783" x="8667750" y="4267200"/>
          <p14:tracePt t="197798" x="8705850" y="4248150"/>
          <p14:tracePt t="197815" x="8775700" y="4222750"/>
          <p14:tracePt t="197832" x="9004300" y="4191000"/>
          <p14:tracePt t="197849" x="9182100" y="4178300"/>
          <p14:tracePt t="197865" x="9353550" y="4178300"/>
          <p14:tracePt t="197882" x="9486900" y="4184650"/>
          <p14:tracePt t="197898" x="9556750" y="4191000"/>
          <p14:tracePt t="197915" x="9601200" y="4197350"/>
          <p14:tracePt t="197932" x="9626600" y="4197350"/>
          <p14:tracePt t="197949" x="9677400" y="4197350"/>
          <p14:tracePt t="197965" x="9848850" y="4197350"/>
          <p14:tracePt t="197982" x="10058400" y="4203700"/>
          <p14:tracePt t="197999" x="10382250" y="4222750"/>
          <p14:tracePt t="198016" x="10680700" y="4229100"/>
          <p14:tracePt t="198020" x="10775950" y="4229100"/>
          <p14:tracePt t="198030" x="10890250" y="4229100"/>
          <p14:tracePt t="198032" x="10966450" y="4222750"/>
          <p14:tracePt t="198049" x="10998200" y="4216400"/>
          <p14:tracePt t="198052" x="11017250" y="4203700"/>
          <p14:tracePt t="198064" x="11023600" y="4191000"/>
          <p14:tracePt t="198068" x="11023600" y="4165600"/>
          <p14:tracePt t="198081" x="11023600" y="4146550"/>
          <p14:tracePt t="198099" x="10991850" y="4064000"/>
          <p14:tracePt t="198115" x="10979150" y="4013200"/>
          <p14:tracePt t="198132" x="10979150" y="3981450"/>
          <p14:tracePt t="198149" x="10985500" y="3962400"/>
          <p14:tracePt t="198165" x="10985500" y="3949700"/>
          <p14:tracePt t="198182" x="10991850" y="3943350"/>
          <p14:tracePt t="198280" x="10991850" y="3937000"/>
          <p14:tracePt t="198292" x="10991850" y="3930650"/>
          <p14:tracePt t="198319" x="10991850" y="3924300"/>
          <p14:tracePt t="198326" x="10979150" y="3924300"/>
          <p14:tracePt t="198333" x="10979150" y="3917950"/>
          <p14:tracePt t="198349" x="10953750" y="3911600"/>
          <p14:tracePt t="198366" x="10934700" y="3898900"/>
          <p14:tracePt t="198383" x="10909300" y="3886200"/>
          <p14:tracePt t="198400" x="10902950" y="3886200"/>
          <p14:tracePt t="198416" x="10896600" y="3886200"/>
          <p14:tracePt t="198432" x="10890250" y="3886200"/>
          <p14:tracePt t="198447" x="10871200" y="3879850"/>
          <p14:tracePt t="198466" x="10769600" y="3848100"/>
          <p14:tracePt t="198482" x="10674350" y="3803650"/>
          <p14:tracePt t="198486" x="10610850" y="3771900"/>
          <p14:tracePt t="198498" x="10521950" y="3733800"/>
          <p14:tracePt t="198516" x="10439400" y="3714750"/>
          <p14:tracePt t="198533" x="10496550" y="3740150"/>
          <p14:tracePt t="198549" x="10623550" y="3771900"/>
          <p14:tracePt t="198566" x="10852150" y="3829050"/>
          <p14:tracePt t="198582" x="11068050" y="3879850"/>
          <p14:tracePt t="198600" x="11176000" y="3924300"/>
          <p14:tracePt t="198616" x="11182350" y="3949700"/>
          <p14:tracePt t="198634" x="11118850" y="3968750"/>
          <p14:tracePt t="198649" x="11029950" y="3987800"/>
          <p14:tracePt t="198666" x="10960100" y="4000500"/>
          <p14:tracePt t="198683" x="10947400" y="4019550"/>
          <p14:tracePt t="198700" x="10960100" y="4064000"/>
          <p14:tracePt t="198716" x="10979150" y="4076700"/>
          <p14:tracePt t="198732" x="10998200" y="4070350"/>
          <p14:tracePt t="198737" x="11004550" y="4057650"/>
          <p14:tracePt t="198750" x="11010900" y="4051300"/>
          <p14:tracePt t="198851" x="11010900" y="4044950"/>
          <p14:tracePt t="198858" x="11017250" y="4038600"/>
          <p14:tracePt t="198864" x="11017250" y="4025900"/>
          <p14:tracePt t="198883" x="11023600" y="3994150"/>
          <p14:tracePt t="198900" x="11023600" y="3975100"/>
          <p14:tracePt t="198917" x="11023600" y="3968750"/>
          <p14:tracePt t="198959" x="11017250" y="3968750"/>
          <p14:tracePt t="199011" x="11023600" y="3962400"/>
          <p14:tracePt t="199027" x="11023600" y="3956050"/>
          <p14:tracePt t="199092" x="11017250" y="3956050"/>
          <p14:tracePt t="199160" x="11010900" y="3956050"/>
          <p14:tracePt t="199748" x="11010900" y="3962400"/>
          <p14:tracePt t="199773" x="11010900" y="3968750"/>
          <p14:tracePt t="200119" x="11004550" y="3968750"/>
          <p14:tracePt t="200860" x="10998200" y="3968750"/>
          <p14:tracePt t="200869" x="10991850" y="3968750"/>
          <p14:tracePt t="200885" x="10941050" y="3968750"/>
          <p14:tracePt t="200901" x="10871200" y="3968750"/>
          <p14:tracePt t="200918" x="10820400" y="3968750"/>
          <p14:tracePt t="200935" x="10788650" y="3968750"/>
          <p14:tracePt t="200951" x="10775950" y="3968750"/>
          <p14:tracePt t="200966" x="10756900" y="3968750"/>
          <p14:tracePt t="200984" x="10737850" y="3968750"/>
          <p14:tracePt t="200989" x="10737850" y="3962400"/>
          <p14:tracePt t="201178" x="10750550" y="3968750"/>
          <p14:tracePt t="201189" x="10756900" y="3981450"/>
          <p14:tracePt t="201202" x="10782300" y="4006850"/>
          <p14:tracePt t="201219" x="10801350" y="4025900"/>
          <p14:tracePt t="201235" x="10820400" y="4051300"/>
          <p14:tracePt t="201251" x="10826750" y="4064000"/>
          <p14:tracePt t="201268" x="10833100" y="4083050"/>
          <p14:tracePt t="201285" x="10839450" y="4089400"/>
          <p14:tracePt t="201302" x="10839450" y="4102100"/>
          <p14:tracePt t="201318" x="10845800" y="4114800"/>
          <p14:tracePt t="201335" x="10845800" y="4127500"/>
          <p14:tracePt t="201337" x="10852150" y="4127500"/>
          <p14:tracePt t="201352" x="10852150" y="4133850"/>
          <p14:tracePt t="201369" x="10852150" y="4140200"/>
          <p14:tracePt t="201479" x="10852150" y="4133850"/>
          <p14:tracePt t="201495" x="10852150" y="4127500"/>
          <p14:tracePt t="201511" x="10845800" y="4121150"/>
          <p14:tracePt t="201521" x="10839450" y="4114800"/>
          <p14:tracePt t="201536" x="10826750" y="4108450"/>
          <p14:tracePt t="201551" x="10820400" y="4108450"/>
          <p14:tracePt t="201568" x="10801350" y="4102100"/>
          <p14:tracePt t="201585" x="10782300" y="4102100"/>
          <p14:tracePt t="201602" x="10763250" y="4102100"/>
          <p14:tracePt t="201618" x="10750550" y="4102100"/>
          <p14:tracePt t="201635" x="10744200" y="4102100"/>
          <p14:tracePt t="201651" x="10737850" y="4102100"/>
          <p14:tracePt t="201668" x="10725150" y="4102100"/>
          <p14:tracePt t="201685" x="10712450" y="4102100"/>
          <p14:tracePt t="201703" x="10642600" y="4102100"/>
          <p14:tracePt t="201719" x="10566400" y="4108450"/>
          <p14:tracePt t="201735" x="10490200" y="4121150"/>
          <p14:tracePt t="201753" x="10426700" y="4127500"/>
          <p14:tracePt t="201769" x="10388600" y="4127500"/>
          <p14:tracePt t="201785" x="10318750" y="4121150"/>
          <p14:tracePt t="201802" x="10172700" y="4089400"/>
          <p14:tracePt t="201819" x="9912350" y="4064000"/>
          <p14:tracePt t="201835" x="9620250" y="4032250"/>
          <p14:tracePt t="201852" x="9359900" y="4019550"/>
          <p14:tracePt t="201872" x="9144000" y="4019550"/>
          <p14:tracePt t="201885" x="9124950" y="4019550"/>
          <p14:tracePt t="201902" x="9124950" y="4032250"/>
          <p14:tracePt t="201918" x="9156700" y="4051300"/>
          <p14:tracePt t="201936" x="9213850" y="4076700"/>
          <p14:tracePt t="201952" x="9309100" y="4121150"/>
          <p14:tracePt t="201969" x="9366250" y="4146550"/>
          <p14:tracePt t="201985" x="9404350" y="4159250"/>
          <p14:tracePt t="202002" x="9442450" y="4165600"/>
          <p14:tracePt t="202018" x="9455150" y="4171950"/>
          <p14:tracePt t="202035" x="9467850" y="4171950"/>
          <p14:tracePt t="202052" x="9512300" y="4171950"/>
          <p14:tracePt t="202071" x="9594850" y="4178300"/>
          <p14:tracePt t="202075" x="9639300" y="4191000"/>
          <p14:tracePt t="202085" x="9671050" y="4197350"/>
          <p14:tracePt t="202102" x="9779000" y="4222750"/>
          <p14:tracePt t="202118" x="9880600" y="4254500"/>
          <p14:tracePt t="202136" x="9963150" y="4279900"/>
          <p14:tracePt t="202152" x="9994900" y="4286250"/>
          <p14:tracePt t="202156" x="10007600" y="4286250"/>
          <p14:tracePt t="202169" x="10013950" y="4286250"/>
          <p14:tracePt t="202186" x="10020300" y="4279900"/>
          <p14:tracePt t="202204" x="10020300" y="4248150"/>
          <p14:tracePt t="202219" x="10020300" y="4229100"/>
          <p14:tracePt t="202235" x="10007600" y="4197350"/>
          <p14:tracePt t="202253" x="10007600" y="4191000"/>
          <p14:tracePt t="202269" x="9994900" y="4191000"/>
          <p14:tracePt t="202285" x="9975850" y="4184650"/>
          <p14:tracePt t="202302" x="9912350" y="4184650"/>
          <p14:tracePt t="202319" x="9842500" y="4178300"/>
          <p14:tracePt t="202336" x="9779000" y="4171950"/>
          <p14:tracePt t="202352" x="9734550" y="4165600"/>
          <p14:tracePt t="202369" x="9715500" y="4165600"/>
          <p14:tracePt t="202385" x="9702800" y="4165600"/>
          <p14:tracePt t="202403" x="9702800" y="4178300"/>
          <p14:tracePt t="202419" x="9715500" y="4191000"/>
          <p14:tracePt t="202435" x="9734550" y="4197350"/>
          <p14:tracePt t="202438" x="9759950" y="4210050"/>
          <p14:tracePt t="202452" x="9791700" y="4229100"/>
          <p14:tracePt t="202468" x="9848850" y="4254500"/>
          <p14:tracePt t="202485" x="9906000" y="4279900"/>
          <p14:tracePt t="202502" x="9944100" y="4292600"/>
          <p14:tracePt t="202519" x="9994900" y="4298950"/>
          <p14:tracePt t="202536" x="10020300" y="4305300"/>
          <p14:tracePt t="202552" x="10039350" y="4305300"/>
          <p14:tracePt t="202569" x="10058400" y="4311650"/>
          <p14:tracePt t="202586" x="10077450" y="4311650"/>
          <p14:tracePt t="202603" x="10090150" y="4311650"/>
          <p14:tracePt t="202619" x="10102850" y="4311650"/>
          <p14:tracePt t="202636" x="10121900" y="4311650"/>
          <p14:tracePt t="202652" x="10140950" y="4311650"/>
          <p14:tracePt t="202655" x="10140950" y="4305300"/>
          <p14:tracePt t="202668" x="10147300" y="4305300"/>
          <p14:tracePt t="202705" x="10153650" y="4298950"/>
          <p14:tracePt t="202720" x="10160000" y="4298950"/>
          <p14:tracePt t="202735" x="10179050" y="4298950"/>
          <p14:tracePt t="202753" x="10198100" y="4311650"/>
          <p14:tracePt t="202770" x="10229850" y="4311650"/>
          <p14:tracePt t="202785" x="10248900" y="4311650"/>
          <p14:tracePt t="202802" x="10267950" y="4311650"/>
          <p14:tracePt t="202819" x="10280650" y="4311650"/>
          <p14:tracePt t="202836" x="10299700" y="4311650"/>
          <p14:tracePt t="202853" x="10312400" y="4318000"/>
          <p14:tracePt t="202870" x="10312400" y="4324350"/>
          <p14:tracePt t="202990" x="10299700" y="4337050"/>
          <p14:tracePt t="203003" x="10287000" y="4337050"/>
          <p14:tracePt t="203020" x="10223500" y="4356100"/>
          <p14:tracePt t="203038" x="10166350" y="4356100"/>
          <p14:tracePt t="203055" x="10121900" y="4356100"/>
          <p14:tracePt t="203070" x="10083800" y="4349750"/>
          <p14:tracePt t="203086" x="10045700" y="4337050"/>
          <p14:tracePt t="203105" x="10039350" y="4330700"/>
          <p14:tracePt t="203120" x="10033000" y="4318000"/>
          <p14:tracePt t="203136" x="10033000" y="4305300"/>
          <p14:tracePt t="203153" x="10033000" y="4298950"/>
          <p14:tracePt t="203170" x="10045700" y="4292600"/>
          <p14:tracePt t="203186" x="10052050" y="4279900"/>
          <p14:tracePt t="203203" x="10071100" y="4279900"/>
          <p14:tracePt t="203223" x="10115550" y="4286250"/>
          <p14:tracePt t="203237" x="10198100" y="4311650"/>
          <p14:tracePt t="203253" x="10280650" y="4337050"/>
          <p14:tracePt t="203270" x="10394950" y="4368800"/>
          <p14:tracePt t="203287" x="10490200" y="4387850"/>
          <p14:tracePt t="203303" x="10598150" y="4387850"/>
          <p14:tracePt t="203319" x="10725150" y="4375150"/>
          <p14:tracePt t="203335" x="10795000" y="4349750"/>
          <p14:tracePt t="203353" x="10858500" y="4324350"/>
          <p14:tracePt t="203369" x="10890250" y="4305300"/>
          <p14:tracePt t="203386" x="10909300" y="4292600"/>
          <p14:tracePt t="203402" x="10915650" y="4273550"/>
          <p14:tracePt t="203420" x="10915650" y="4260850"/>
          <p14:tracePt t="203436" x="10896600" y="4235450"/>
          <p14:tracePt t="203453" x="10871200" y="4210050"/>
          <p14:tracePt t="203469" x="10833100" y="4165600"/>
          <p14:tracePt t="203487" x="10782300" y="4121150"/>
          <p14:tracePt t="203503" x="10756900" y="4095750"/>
          <p14:tracePt t="203520" x="10737850" y="4083050"/>
          <p14:tracePt t="203553" x="10731500" y="4076700"/>
          <p14:tracePt t="203587" x="10718800" y="4070350"/>
          <p14:tracePt t="203604" x="10661650" y="4064000"/>
          <p14:tracePt t="203620" x="10591800" y="4051300"/>
          <p14:tracePt t="203637" x="10541000" y="4051300"/>
          <p14:tracePt t="203653" x="10490200" y="4044950"/>
          <p14:tracePt t="203671" x="10458450" y="4044950"/>
          <p14:tracePt t="203687" x="10445750" y="4044950"/>
          <p14:tracePt t="203703" x="10433050" y="4051300"/>
          <p14:tracePt t="203720" x="10426700" y="4064000"/>
          <p14:tracePt t="203736" x="10426700" y="4089400"/>
          <p14:tracePt t="203740" x="10426700" y="4095750"/>
          <p14:tracePt t="203753" x="10433050" y="4102100"/>
          <p14:tracePt t="203770" x="10433050" y="4121150"/>
          <p14:tracePt t="203787" x="10433050" y="4127500"/>
          <p14:tracePt t="203803" x="10433050" y="4133850"/>
          <p14:tracePt t="203837" x="10433050" y="4140200"/>
          <p14:tracePt t="203854" x="10433050" y="4152900"/>
          <p14:tracePt t="203871" x="10433050" y="4159250"/>
          <p14:tracePt t="203887" x="10426700" y="4165600"/>
          <p14:tracePt t="203903" x="10426700" y="4171950"/>
          <p14:tracePt t="203920" x="10420350" y="4178300"/>
          <p14:tracePt t="203937" x="10414000" y="4184650"/>
          <p14:tracePt t="203953" x="10407650" y="4191000"/>
          <p14:tracePt t="203970" x="10401300" y="4197350"/>
          <p14:tracePt t="203987" x="10394950" y="4210050"/>
          <p14:tracePt t="204004" x="10375900" y="4222750"/>
          <p14:tracePt t="204021" x="10363200" y="4235450"/>
          <p14:tracePt t="204037" x="10356850" y="4241800"/>
          <p14:tracePt t="204071" x="10356850" y="4248150"/>
          <p14:tracePt t="204120" x="10363200" y="4248150"/>
          <p14:tracePt t="204137" x="10369550" y="4248150"/>
          <p14:tracePt t="204171" x="10382250" y="4248150"/>
          <p14:tracePt t="204186" x="10394950" y="4248150"/>
          <p14:tracePt t="204204" x="10401300" y="4248150"/>
          <p14:tracePt t="204220" x="10407650" y="4248150"/>
          <p14:tracePt t="204254" x="10414000" y="4248150"/>
          <p14:tracePt t="204274" x="10420350" y="4241800"/>
          <p14:tracePt t="204304" x="10426700" y="4235450"/>
          <p14:tracePt t="204321" x="10439400" y="4229100"/>
          <p14:tracePt t="204338" x="10445750" y="4229100"/>
          <p14:tracePt t="204341" x="10452100" y="4229100"/>
          <p14:tracePt t="204354" x="10458450" y="4222750"/>
          <p14:tracePt t="204371" x="10464800" y="4222750"/>
          <p14:tracePt t="204387" x="10471150" y="4222750"/>
          <p14:tracePt t="204527" x="10471150" y="4229100"/>
          <p14:tracePt t="204550" x="10464800" y="4235450"/>
          <p14:tracePt t="204575" x="10458450" y="4241800"/>
          <p14:tracePt t="204590" x="10452100" y="4254500"/>
          <p14:tracePt t="204622" x="10439400" y="4273550"/>
          <p14:tracePt t="204637" x="10433050" y="4273550"/>
          <p14:tracePt t="204654" x="10426700" y="4279900"/>
          <p14:tracePt t="204671" x="10420350" y="4286250"/>
          <p14:tracePt t="204687" x="10414000" y="4286250"/>
          <p14:tracePt t="204704" x="10407650" y="4292600"/>
          <p14:tracePt t="204721" x="10394950" y="4298950"/>
          <p14:tracePt t="204738" x="10388600" y="4305300"/>
          <p14:tracePt t="204756" x="10369550" y="4318000"/>
          <p14:tracePt t="204771" x="10356850" y="4324350"/>
          <p14:tracePt t="204788" x="10306050" y="4337050"/>
          <p14:tracePt t="204805" x="10242550" y="4343400"/>
          <p14:tracePt t="204821" x="10204450" y="4349750"/>
          <p14:tracePt t="204838" x="10166350" y="4349750"/>
          <p14:tracePt t="204855" x="10096500" y="4362450"/>
          <p14:tracePt t="204871" x="10052050" y="4362450"/>
          <p14:tracePt t="204888" x="9906000" y="4362450"/>
          <p14:tracePt t="204904" x="9817100" y="4356100"/>
          <p14:tracePt t="204921" x="9747250" y="4356100"/>
          <p14:tracePt t="204937" x="9683750" y="4356100"/>
          <p14:tracePt t="204955" x="9639300" y="4356100"/>
          <p14:tracePt t="204971" x="9594850" y="4356100"/>
          <p14:tracePt t="204989" x="9537700" y="4362450"/>
          <p14:tracePt t="205005" x="9474200" y="4368800"/>
          <p14:tracePt t="205020" x="9429750" y="4375150"/>
          <p14:tracePt t="205024" x="9410700" y="4375150"/>
          <p14:tracePt t="205037" x="9391650" y="4381500"/>
          <p14:tracePt t="205039" x="9378950" y="4381500"/>
          <p14:tracePt t="205055" x="9353550" y="4381500"/>
          <p14:tracePt t="205071" x="9347200" y="4381500"/>
          <p14:tracePt t="205190" x="9340850" y="4387850"/>
          <p14:tracePt t="205198" x="9334500" y="4387850"/>
          <p14:tracePt t="205221" x="9302750" y="4387850"/>
          <p14:tracePt t="205239" x="9239250" y="4394200"/>
          <p14:tracePt t="205255" x="9144000" y="4387850"/>
          <p14:tracePt t="205270" x="9010650" y="4362450"/>
          <p14:tracePt t="205288" x="8839200" y="4318000"/>
          <p14:tracePt t="205305" x="8680450" y="4267200"/>
          <p14:tracePt t="205322" x="8547100" y="4222750"/>
          <p14:tracePt t="205339" x="8401050" y="4178300"/>
          <p14:tracePt t="205355" x="8286750" y="4152900"/>
          <p14:tracePt t="205372" x="8166100" y="4140200"/>
          <p14:tracePt t="205376" x="8102600" y="4140200"/>
          <p14:tracePt t="205388" x="8070850" y="4140200"/>
          <p14:tracePt t="205394" x="8032750" y="4140200"/>
          <p14:tracePt t="205403" x="8026400" y="4140200"/>
          <p14:tracePt t="205421" x="8007350" y="4140200"/>
          <p14:tracePt t="205439" x="8007350" y="4152900"/>
          <p14:tracePt t="205455" x="8007350" y="4165600"/>
          <p14:tracePt t="205472" x="8007350" y="4191000"/>
          <p14:tracePt t="205488" x="8020050" y="4229100"/>
          <p14:tracePt t="205505" x="8058150" y="4286250"/>
          <p14:tracePt t="205509" x="8077200" y="4305300"/>
          <p14:tracePt t="205520" x="8121650" y="4349750"/>
          <p14:tracePt t="205539" x="8178800" y="4413250"/>
          <p14:tracePt t="205555" x="8248650" y="4464050"/>
          <p14:tracePt t="205571" x="8305800" y="4489450"/>
          <p14:tracePt t="205588" x="8356600" y="4495800"/>
          <p14:tracePt t="205593" x="8375650" y="4495800"/>
          <p14:tracePt t="205603" x="8413750" y="4495800"/>
          <p14:tracePt t="205622" x="8489950" y="4489450"/>
          <p14:tracePt t="205638" x="8585200" y="4476750"/>
          <p14:tracePt t="205655" x="8693150" y="4464050"/>
          <p14:tracePt t="205659" x="8731250" y="4457700"/>
          <p14:tracePt t="205670" x="8807450" y="4451350"/>
          <p14:tracePt t="205688" x="8940800" y="4438650"/>
          <p14:tracePt t="205705" x="8947150" y="4438650"/>
          <p14:tracePt t="205725" x="8940800" y="4438650"/>
          <p14:tracePt t="205737" x="8928100" y="4438650"/>
          <p14:tracePt t="205756" x="8909050" y="4445000"/>
          <p14:tracePt t="205772" x="8902700" y="4445000"/>
          <p14:tracePt t="205822" x="8915400" y="4438650"/>
          <p14:tracePt t="205842" x="8940800" y="4432300"/>
          <p14:tracePt t="205858" x="8928100" y="4432300"/>
          <p14:tracePt t="205871" x="8915400" y="4432300"/>
          <p14:tracePt t="205889" x="8845550" y="4438650"/>
          <p14:tracePt t="205905" x="8794750" y="4425950"/>
          <p14:tracePt t="205922" x="8813800" y="4425950"/>
          <p14:tracePt t="208116" x="8813800" y="4419600"/>
          <p14:tracePt t="208125" x="8794750" y="4413250"/>
          <p14:tracePt t="208141" x="8750300" y="4413250"/>
          <p14:tracePt t="208158" x="8674100" y="4413250"/>
          <p14:tracePt t="208175" x="8610600" y="4419600"/>
          <p14:tracePt t="208191" x="8585200" y="4419600"/>
          <p14:tracePt t="208225" x="8578850" y="4419600"/>
          <p14:tracePt t="208241" x="8566150" y="4406900"/>
          <p14:tracePt t="208258" x="8547100" y="4381500"/>
          <p14:tracePt t="208274" x="8540750" y="4381500"/>
          <p14:tracePt t="208308" x="8604250" y="4381500"/>
          <p14:tracePt t="208326" x="8826500" y="4362450"/>
          <p14:tracePt t="208341" x="9169400" y="4349750"/>
          <p14:tracePt t="208345" x="9347200" y="4349750"/>
          <p14:tracePt t="208357" x="9493250" y="4356100"/>
          <p14:tracePt t="208374" x="9702800" y="4406900"/>
          <p14:tracePt t="208391" x="9728200" y="4432300"/>
          <p14:tracePt t="208408" x="9728200" y="4451350"/>
          <p14:tracePt t="208424" x="9721850" y="4457700"/>
          <p14:tracePt t="208441" x="9709150" y="4457700"/>
          <p14:tracePt t="208457" x="9696450" y="4457700"/>
          <p14:tracePt t="208475" x="9671050" y="4457700"/>
          <p14:tracePt t="208491" x="9626600" y="4470400"/>
          <p14:tracePt t="208507" x="9556750" y="4502150"/>
          <p14:tracePt t="208524" x="9518650" y="4521200"/>
          <p14:tracePt t="208541" x="9486900" y="4546600"/>
          <p14:tracePt t="208557" x="9474200" y="4552950"/>
          <p14:tracePt t="208574" x="9467850" y="4559300"/>
          <p14:tracePt t="208742" x="9467850" y="4565650"/>
          <p14:tracePt t="208758" x="9467850" y="4572000"/>
          <p14:tracePt t="208775" x="9499600" y="4578350"/>
          <p14:tracePt t="208792" x="9550400" y="4578350"/>
          <p14:tracePt t="208809" x="9639300" y="4578350"/>
          <p14:tracePt t="208825" x="9772650" y="4578350"/>
          <p14:tracePt t="208829" x="9893300" y="4572000"/>
          <p14:tracePt t="208840" x="9988550" y="4565650"/>
          <p14:tracePt t="208858" x="10185400" y="4527550"/>
          <p14:tracePt t="208873" x="10210800" y="4514850"/>
          <p14:tracePt t="208877" x="10229850" y="4502150"/>
          <p14:tracePt t="208893" x="10261600" y="4483100"/>
          <p14:tracePt t="208908" x="10280650" y="4470400"/>
          <p14:tracePt t="208924" x="10280650" y="4464050"/>
          <p14:tracePt t="208958" x="10248900" y="4464050"/>
          <p14:tracePt t="208975" x="10229850" y="4470400"/>
          <p14:tracePt t="208994" x="10185400" y="4483100"/>
          <p14:tracePt t="209008" x="10172700" y="4483100"/>
          <p14:tracePt t="209024" x="10166350" y="4483100"/>
          <p14:tracePt t="209041" x="10153650" y="4476750"/>
          <p14:tracePt t="209058" x="10134600" y="4470400"/>
          <p14:tracePt t="209075" x="10102850" y="4464050"/>
          <p14:tracePt t="209091" x="10033000" y="4464050"/>
          <p14:tracePt t="209108" x="9956800" y="4464050"/>
          <p14:tracePt t="209124" x="9867900" y="4464050"/>
          <p14:tracePt t="209140" x="9836150" y="4470400"/>
          <p14:tracePt t="209158" x="9810750" y="4470400"/>
          <p14:tracePt t="209191" x="9810750" y="4457700"/>
          <p14:tracePt t="209208" x="9810750" y="4425950"/>
          <p14:tracePt t="209225" x="9804400" y="4425950"/>
          <p14:tracePt t="209229" x="9798050" y="4425950"/>
          <p14:tracePt t="209241" x="9740900" y="4432300"/>
          <p14:tracePt t="209258" x="9677400" y="4451350"/>
          <p14:tracePt t="209275" x="9626600" y="4457700"/>
          <p14:tracePt t="209291" x="9601200" y="4457700"/>
          <p14:tracePt t="209307" x="9594850" y="4457700"/>
          <p14:tracePt t="209342" x="9601200" y="4445000"/>
          <p14:tracePt t="209345" x="9626600" y="4432300"/>
          <p14:tracePt t="209358" x="9652000" y="4425950"/>
          <p14:tracePt t="209376" x="9728200" y="4413250"/>
          <p14:tracePt t="209392" x="9734550" y="4419600"/>
          <p14:tracePt t="209408" x="9702800" y="4438650"/>
          <p14:tracePt t="209425" x="9677400" y="4451350"/>
          <p14:tracePt t="209440" x="9639300" y="4457700"/>
          <p14:tracePt t="209458" x="9607550" y="4470400"/>
          <p14:tracePt t="209475" x="9594850" y="4470400"/>
          <p14:tracePt t="209530" x="9582150" y="4483100"/>
          <p14:tracePt t="209543" x="9544050" y="4508500"/>
          <p14:tracePt t="209558" x="9518650" y="4521200"/>
          <p14:tracePt t="209575" x="9423400" y="4546600"/>
          <p14:tracePt t="209592" x="9366250" y="4552950"/>
          <p14:tracePt t="209607" x="9353550" y="4559300"/>
          <p14:tracePt t="209626" x="9302750" y="4559300"/>
          <p14:tracePt t="209642" x="9232900" y="4565650"/>
          <p14:tracePt t="209658" x="9074150" y="4578350"/>
          <p14:tracePt t="209676" x="8896350" y="4578350"/>
          <p14:tracePt t="209691" x="8705850" y="4578350"/>
          <p14:tracePt t="209708" x="8509000" y="4565650"/>
          <p14:tracePt t="209725" x="8350250" y="4533900"/>
          <p14:tracePt t="209742" x="8280400" y="4514850"/>
          <p14:tracePt t="209809" x="8286750" y="4527550"/>
          <p14:tracePt t="209825" x="8305800" y="4552950"/>
          <p14:tracePt t="209844" x="8331200" y="4578350"/>
          <p14:tracePt t="209858" x="8362950" y="4597400"/>
          <p14:tracePt t="209875" x="8401050" y="4610100"/>
          <p14:tracePt t="209892" x="8470900" y="4622800"/>
          <p14:tracePt t="209896" x="8502650" y="4622800"/>
          <p14:tracePt t="209907" x="8528050" y="4629150"/>
          <p14:tracePt t="209925" x="8559800" y="4629150"/>
          <p14:tracePt t="209988" x="8566150" y="4629150"/>
          <p14:tracePt t="210009" x="8572500" y="4629150"/>
          <p14:tracePt t="210026" x="8597900" y="4635500"/>
          <p14:tracePt t="210045" x="8648700" y="4635500"/>
          <p14:tracePt t="210058" x="8680450" y="4635500"/>
          <p14:tracePt t="210075" x="8693150" y="4635500"/>
          <p14:tracePt t="210092" x="8699500" y="4635500"/>
          <p14:tracePt t="210126" x="8699500" y="4629150"/>
          <p14:tracePt t="210142" x="8699500" y="4610100"/>
          <p14:tracePt t="210159" x="8655050" y="4572000"/>
          <p14:tracePt t="210176" x="8616950" y="4546600"/>
          <p14:tracePt t="210193" x="8572500" y="4521200"/>
          <p14:tracePt t="210210" x="8534400" y="4514850"/>
          <p14:tracePt t="210224" x="8489950" y="4514850"/>
          <p14:tracePt t="210244" x="8445500" y="4527550"/>
          <p14:tracePt t="210259" x="8394700" y="4546600"/>
          <p14:tracePt t="210276" x="8369300" y="4565650"/>
          <p14:tracePt t="210292" x="8362950" y="4578350"/>
          <p14:tracePt t="210309" x="8362950" y="4591050"/>
          <p14:tracePt t="210326" x="8388350" y="4622800"/>
          <p14:tracePt t="210343" x="8426450" y="4660900"/>
          <p14:tracePt t="210359" x="8458200" y="4692650"/>
          <p14:tracePt t="210376" x="8489950" y="4724400"/>
          <p14:tracePt t="210392" x="8534400" y="4743450"/>
          <p14:tracePt t="210408" x="8578850" y="4743450"/>
          <p14:tracePt t="210412" x="8597900" y="4743450"/>
          <p14:tracePt t="210426" x="8642350" y="4737100"/>
          <p14:tracePt t="210428" x="8686800" y="4724400"/>
          <p14:tracePt t="210442" x="8788400" y="4686300"/>
          <p14:tracePt t="210459" x="8902700" y="4641850"/>
          <p14:tracePt t="210476" x="9010650" y="4610100"/>
          <p14:tracePt t="210492" x="9023350" y="4603750"/>
          <p14:tracePt t="210509" x="9017000" y="4597400"/>
          <p14:tracePt t="210526" x="8991600" y="4597400"/>
          <p14:tracePt t="210542" x="8947150" y="4597400"/>
          <p14:tracePt t="210559" x="8896350" y="4591050"/>
          <p14:tracePt t="210576" x="8845550" y="4578350"/>
          <p14:tracePt t="210578" x="8826500" y="4572000"/>
          <p14:tracePt t="210591" x="8807450" y="4559300"/>
          <p14:tracePt t="210609" x="8782050" y="4546600"/>
          <p14:tracePt t="210626" x="8705850" y="4559300"/>
          <p14:tracePt t="210642" x="8648700" y="4584700"/>
          <p14:tracePt t="210659" x="8616950" y="4610100"/>
          <p14:tracePt t="210676" x="8616950" y="4616450"/>
          <p14:tracePt t="210693" x="8616950" y="4622800"/>
          <p14:tracePt t="210710" x="8636000" y="4622800"/>
          <p14:tracePt t="210726" x="8667750" y="4616450"/>
          <p14:tracePt t="210742" x="8705850" y="4597400"/>
          <p14:tracePt t="210759" x="8718550" y="4591050"/>
          <p14:tracePt t="216968" x="8718550" y="4584700"/>
          <p14:tracePt t="216975" x="8737600" y="4559300"/>
          <p14:tracePt t="216980" x="8775700" y="4521200"/>
          <p14:tracePt t="216997" x="8832850" y="4464050"/>
          <p14:tracePt t="217015" x="9093200" y="4318000"/>
          <p14:tracePt t="217032" x="9226550" y="4273550"/>
          <p14:tracePt t="217048" x="9277350" y="4254500"/>
          <p14:tracePt t="217065" x="9302750" y="4235450"/>
          <p14:tracePt t="217082" x="9347200" y="4222750"/>
          <p14:tracePt t="217099" x="9417050" y="4210050"/>
          <p14:tracePt t="217115" x="9486900" y="4191000"/>
          <p14:tracePt t="217131" x="9575800" y="4146550"/>
          <p14:tracePt t="217148" x="9626600" y="4108450"/>
          <p14:tracePt t="217165" x="9702800" y="4044950"/>
          <p14:tracePt t="217181" x="9759950" y="4000500"/>
          <p14:tracePt t="217185" x="9785350" y="3981450"/>
          <p14:tracePt t="217198" x="9791700" y="3968750"/>
          <p14:tracePt t="217201" x="9798050" y="3962400"/>
          <p14:tracePt t="217321" x="9804400" y="3962400"/>
          <p14:tracePt t="217329" x="9810750" y="3962400"/>
          <p14:tracePt t="217338" x="9829800" y="3968750"/>
          <p14:tracePt t="217347" x="9874250" y="3975100"/>
          <p14:tracePt t="217365" x="9975850" y="4006850"/>
          <p14:tracePt t="217382" x="10109200" y="4038600"/>
          <p14:tracePt t="217397" x="10242550" y="4057650"/>
          <p14:tracePt t="217415" x="10369550" y="4070350"/>
          <p14:tracePt t="217422" x="10445750" y="4070350"/>
          <p14:tracePt t="217424" x="10509250" y="4070350"/>
          <p14:tracePt t="217432" x="10534650" y="4070350"/>
          <p14:tracePt t="217449" x="10579100" y="4057650"/>
          <p14:tracePt t="217466" x="10598150" y="4019550"/>
          <p14:tracePt t="217482" x="10591800" y="3981450"/>
          <p14:tracePt t="217498" x="10553700" y="3937000"/>
          <p14:tracePt t="217515" x="10490200" y="3879850"/>
          <p14:tracePt t="217531" x="10401300" y="3835400"/>
          <p14:tracePt t="217548" x="10287000" y="3771900"/>
          <p14:tracePt t="217565" x="10198100" y="3721100"/>
          <p14:tracePt t="217581" x="10115550" y="3683000"/>
          <p14:tracePt t="217599" x="10052050" y="3663950"/>
          <p14:tracePt t="217615" x="9975850" y="3657600"/>
          <p14:tracePt t="217631" x="9899650" y="3670300"/>
          <p14:tracePt t="217648" x="9798050" y="3714750"/>
          <p14:tracePt t="217665" x="9709150" y="3778250"/>
          <p14:tracePt t="217682" x="9626600" y="3835400"/>
          <p14:tracePt t="217684" x="9588500" y="3873500"/>
          <p14:tracePt t="217698" x="9563100" y="3930650"/>
          <p14:tracePt t="217715" x="9563100" y="3994150"/>
          <p14:tracePt t="217732" x="9588500" y="4032250"/>
          <p14:tracePt t="217748" x="9664700" y="4057650"/>
          <p14:tracePt t="217765" x="9829800" y="4083050"/>
          <p14:tracePt t="217782" x="9988550" y="4108450"/>
          <p14:tracePt t="217797" x="10191750" y="4121150"/>
          <p14:tracePt t="217815" x="10369550" y="4127500"/>
          <p14:tracePt t="217820" x="10464800" y="4127500"/>
          <p14:tracePt t="217831" x="10515600" y="4114800"/>
          <p14:tracePt t="217849" x="10629900" y="4070350"/>
          <p14:tracePt t="217865" x="10699750" y="4006850"/>
          <p14:tracePt t="217882" x="10731500" y="3924300"/>
          <p14:tracePt t="217899" x="10737850" y="3860800"/>
          <p14:tracePt t="217916" x="10718800" y="3803650"/>
          <p14:tracePt t="217934" x="10617200" y="3759200"/>
          <p14:tracePt t="217949" x="10483850" y="3733800"/>
          <p14:tracePt t="217965" x="10369550" y="3727450"/>
          <p14:tracePt t="217982" x="10236200" y="3695700"/>
          <p14:tracePt t="217999" x="10115550" y="3651250"/>
          <p14:tracePt t="218015" x="10045700" y="3644900"/>
          <p14:tracePt t="218032" x="10007600" y="3644900"/>
          <p14:tracePt t="218049" x="9982200" y="3695700"/>
          <p14:tracePt t="218066" x="9956800" y="3790950"/>
          <p14:tracePt t="218082" x="9937750" y="3873500"/>
          <p14:tracePt t="218099" x="9925050" y="3975100"/>
          <p14:tracePt t="218102" x="9918700" y="4013200"/>
          <p14:tracePt t="218115" x="9918700" y="4044950"/>
          <p14:tracePt t="218118" x="9925050" y="4076700"/>
          <p14:tracePt t="218131" x="9937750" y="4095750"/>
          <p14:tracePt t="218149" x="9975850" y="4121150"/>
          <p14:tracePt t="218166" x="10064750" y="4121150"/>
          <p14:tracePt t="218182" x="10217150" y="4095750"/>
          <p14:tracePt t="218185" x="10274300" y="4076700"/>
          <p14:tracePt t="218200" x="10375900" y="4044950"/>
          <p14:tracePt t="218219" x="10388600" y="4032250"/>
          <p14:tracePt t="218233" x="10337800" y="4032250"/>
          <p14:tracePt t="218249" x="10223500" y="4038600"/>
          <p14:tracePt t="218265" x="10179050" y="4044950"/>
          <p14:tracePt t="219313" x="10166350" y="4044950"/>
          <p14:tracePt t="219322" x="10153650" y="4038600"/>
          <p14:tracePt t="219332" x="10147300" y="4032250"/>
          <p14:tracePt t="219367" x="10140950" y="4032250"/>
          <p14:tracePt t="219384" x="10160000" y="4032250"/>
          <p14:tracePt t="219400" x="10185400" y="4019550"/>
          <p14:tracePt t="219416" x="10229850" y="4006850"/>
          <p14:tracePt t="219433" x="10267950" y="3994150"/>
          <p14:tracePt t="219450" x="10274300" y="3981450"/>
          <p14:tracePt t="219466" x="10280650" y="3975100"/>
          <p14:tracePt t="219472" x="10280650" y="3968750"/>
          <p14:tracePt t="219483" x="10287000" y="3962400"/>
          <p14:tracePt t="219500" x="10287000" y="3943350"/>
          <p14:tracePt t="219515" x="10267950" y="3924300"/>
          <p14:tracePt t="219533" x="10229850" y="3898900"/>
          <p14:tracePt t="219536" x="10210800" y="3892550"/>
          <p14:tracePt t="219552" x="10185400" y="3892550"/>
          <p14:tracePt t="219568" x="10179050" y="3892550"/>
          <p14:tracePt t="229216" x="10172700" y="3892550"/>
          <p14:tracePt t="229223" x="10166350" y="3892550"/>
          <p14:tracePt t="229241" x="10134600" y="3892550"/>
          <p14:tracePt t="229257" x="10121900" y="3892550"/>
          <p14:tracePt t="229260" x="10115550" y="3892550"/>
          <p14:tracePt t="229487" x="10109200" y="3886200"/>
          <p14:tracePt t="229496" x="10102850" y="3886200"/>
          <p14:tracePt t="229508" x="10090150" y="3886200"/>
          <p14:tracePt t="229526" x="10077450" y="3886200"/>
          <p14:tracePt t="229543" x="10071100" y="3886200"/>
          <p14:tracePt t="229577" x="10064750" y="3892550"/>
          <p14:tracePt t="229592" x="10052050" y="3911600"/>
          <p14:tracePt t="229610" x="10045700" y="3949700"/>
          <p14:tracePt t="229625" x="10064750" y="4000500"/>
          <p14:tracePt t="229630" x="10077450" y="4025900"/>
          <p14:tracePt t="229640" x="10102850" y="4057650"/>
          <p14:tracePt t="229658" x="10115550" y="4076700"/>
          <p14:tracePt t="229676" x="10115550" y="4102100"/>
          <p14:tracePt t="229692" x="10090150" y="4127500"/>
          <p14:tracePt t="229697" x="10077450" y="4127500"/>
          <p14:tracePt t="229707" x="10071100" y="4133850"/>
          <p14:tracePt t="229726" x="10045700" y="4146550"/>
          <p14:tracePt t="229741" x="10033000" y="4159250"/>
          <p14:tracePt t="229759" x="10033000" y="4165600"/>
          <p14:tracePt t="229775" x="10033000" y="4171950"/>
          <p14:tracePt t="229792" x="10033000" y="4184650"/>
          <p14:tracePt t="229809" x="10026650" y="4184650"/>
          <p14:tracePt t="229825" x="10026650" y="4191000"/>
          <p14:tracePt t="230055" x="10033000" y="4191000"/>
          <p14:tracePt t="230063" x="10039350" y="4191000"/>
          <p14:tracePt t="230075" x="10052050" y="4184650"/>
          <p14:tracePt t="230092" x="10052050" y="4178300"/>
          <p14:tracePt t="230109" x="10058400" y="4171950"/>
          <p14:tracePt t="230186" x="10064750" y="4171950"/>
          <p14:tracePt t="230195" x="10071100" y="4171950"/>
          <p14:tracePt t="230214" x="10077450" y="4171950"/>
          <p14:tracePt t="230224" x="10090150" y="4171950"/>
          <p14:tracePt t="230242" x="10096500" y="4171950"/>
          <p14:tracePt t="230259" x="10102850" y="4171950"/>
          <p14:tracePt t="230276" x="10083800" y="4171950"/>
          <p14:tracePt t="230292" x="10045700" y="4191000"/>
          <p14:tracePt t="230309" x="10039350" y="4197350"/>
          <p14:tracePt t="231488" x="10033000" y="4197350"/>
          <p14:tracePt t="231497" x="10026650" y="4197350"/>
          <p14:tracePt t="231508" x="10001250" y="4191000"/>
          <p14:tracePt t="231529" x="9880600" y="4146550"/>
          <p14:tracePt t="231543" x="9791700" y="4121150"/>
          <p14:tracePt t="231560" x="9734550" y="4102100"/>
          <p14:tracePt t="231577" x="9696450" y="4095750"/>
          <p14:tracePt t="231594" x="9677400" y="4089400"/>
          <p14:tracePt t="231627" x="9671050" y="4089400"/>
          <p14:tracePt t="231642" x="9613900" y="4083050"/>
          <p14:tracePt t="231661" x="9474200" y="4044950"/>
          <p14:tracePt t="231666" x="9417050" y="4032250"/>
          <p14:tracePt t="231675" x="9328150" y="4000500"/>
          <p14:tracePt t="231694" x="9220200" y="3962400"/>
          <p14:tracePt t="231710" x="9163050" y="3930650"/>
          <p14:tracePt t="231762" x="9156700" y="3937000"/>
          <p14:tracePt t="231777" x="9137650" y="3975100"/>
          <p14:tracePt t="231794" x="9118600" y="4006850"/>
          <p14:tracePt t="231810" x="9112250" y="4038600"/>
          <p14:tracePt t="231827" x="9112250" y="4057650"/>
          <p14:tracePt t="231842" x="9124950" y="4076700"/>
          <p14:tracePt t="231860" x="9163050" y="4102100"/>
          <p14:tracePt t="231877" x="9207500" y="4121150"/>
          <p14:tracePt t="231893" x="9245600" y="4140200"/>
          <p14:tracePt t="231910" x="9277350" y="4146550"/>
          <p14:tracePt t="231916" x="9302750" y="4146550"/>
          <p14:tracePt t="231925" x="9321800" y="4146550"/>
          <p14:tracePt t="231943" x="9378950" y="4146550"/>
          <p14:tracePt t="231960" x="9493250" y="4114800"/>
          <p14:tracePt t="231977" x="9556750" y="4076700"/>
          <p14:tracePt t="231994" x="9588500" y="4032250"/>
          <p14:tracePt t="232009" x="9588500" y="3981450"/>
          <p14:tracePt t="232027" x="9588500" y="3968750"/>
          <p14:tracePt t="232044" x="9588500" y="3962400"/>
          <p14:tracePt t="232061" x="9582150" y="3962400"/>
          <p14:tracePt t="232078" x="9575800" y="3962400"/>
          <p14:tracePt t="232095" x="9556750" y="3962400"/>
          <p14:tracePt t="232099" x="9550400" y="3962400"/>
          <p14:tracePt t="232109" x="9544050" y="3962400"/>
          <p14:tracePt t="232127" x="9537700" y="3962400"/>
          <p14:tracePt t="232144" x="9486900" y="3956050"/>
          <p14:tracePt t="232160" x="9423400" y="3949700"/>
          <p14:tracePt t="232163" x="9353550" y="3943350"/>
          <p14:tracePt t="232176" x="9321800" y="3943350"/>
          <p14:tracePt t="232178" x="9290050" y="3943350"/>
          <p14:tracePt t="232192" x="9239250" y="3943350"/>
          <p14:tracePt t="232211" x="9201150" y="3943350"/>
          <p14:tracePt t="238882" x="9194800" y="3943350"/>
          <p14:tracePt t="238891" x="9188450" y="3943350"/>
          <p14:tracePt t="238898" x="9182100" y="3943350"/>
          <p14:tracePt t="239412" x="9175750" y="3943350"/>
          <p14:tracePt t="239422" x="9169400" y="3943350"/>
          <p14:tracePt t="239432" x="9156700" y="3943350"/>
          <p14:tracePt t="239450" x="9131300" y="3943350"/>
          <p14:tracePt t="239467" x="9124950" y="3943350"/>
          <p14:tracePt t="239484" x="9163050" y="3943350"/>
          <p14:tracePt t="239500" x="9226550" y="3968750"/>
          <p14:tracePt t="239518" x="9264650" y="3994150"/>
          <p14:tracePt t="239533" x="9264650" y="4019550"/>
          <p14:tracePt t="239551" x="9264650" y="4038600"/>
          <p14:tracePt t="239567" x="9264650" y="4057650"/>
          <p14:tracePt t="239584" x="9271000" y="4070350"/>
          <p14:tracePt t="239600" x="9283700" y="4083050"/>
          <p14:tracePt t="239621" x="9283700" y="4089400"/>
          <p14:tracePt t="239634" x="9296400" y="4095750"/>
          <p14:tracePt t="239683" x="9296400" y="4102100"/>
          <p14:tracePt t="239772" x="9302750" y="4102100"/>
          <p14:tracePt t="239789" x="9309100" y="4102100"/>
          <p14:tracePt t="239955" x="9315450" y="4102100"/>
          <p14:tracePt t="239963" x="9328150" y="4102100"/>
          <p14:tracePt t="239971" x="9340850" y="4102100"/>
          <p14:tracePt t="239982" x="9378950" y="4114800"/>
          <p14:tracePt t="240001" x="9436100" y="4133850"/>
          <p14:tracePt t="240018" x="9461500" y="4140200"/>
          <p14:tracePt t="240034" x="9480550" y="4146550"/>
          <p14:tracePt t="240084" x="9486900" y="4146550"/>
          <p14:tracePt t="240100" x="9493250" y="4152900"/>
          <p14:tracePt t="240117" x="9505950" y="4171950"/>
          <p14:tracePt t="240134" x="9537700" y="4197350"/>
          <p14:tracePt t="240151" x="9563100" y="4210050"/>
          <p14:tracePt t="240155" x="9569450" y="4216400"/>
          <p14:tracePt t="240166" x="9582150" y="4216400"/>
          <p14:tracePt t="240169" x="9588500" y="4222750"/>
          <p14:tracePt t="240182" x="9594850" y="4222750"/>
          <p14:tracePt t="240202" x="9632950" y="4222750"/>
          <p14:tracePt t="240217" x="9639300" y="4222750"/>
          <p14:tracePt t="240234" x="9658350" y="4222750"/>
          <p14:tracePt t="240267" x="9664700" y="4222750"/>
          <p14:tracePt t="240301" x="9671050" y="4222750"/>
          <p14:tracePt t="240318" x="9683750" y="4222750"/>
          <p14:tracePt t="240335" x="9696450" y="4222750"/>
          <p14:tracePt t="240353" x="9715500" y="4222750"/>
          <p14:tracePt t="240368" x="9721850" y="4222750"/>
          <p14:tracePt t="240384" x="9728200" y="4222750"/>
          <p14:tracePt t="240418" x="9734550" y="4222750"/>
          <p14:tracePt t="240434" x="9740900" y="4222750"/>
          <p14:tracePt t="240451" x="9747250" y="4222750"/>
          <p14:tracePt t="240682" x="9753600" y="4222750"/>
          <p14:tracePt t="240694" x="9766300" y="4229100"/>
          <p14:tracePt t="240699" x="9779000" y="4229100"/>
          <p14:tracePt t="240718" x="9810750" y="4235450"/>
          <p14:tracePt t="240736" x="9842500" y="4241800"/>
          <p14:tracePt t="240740" x="9861550" y="4241800"/>
          <p14:tracePt t="240752" x="9874250" y="4248150"/>
          <p14:tracePt t="240769" x="9950450" y="4267200"/>
          <p14:tracePt t="240785" x="10007600" y="4286250"/>
          <p14:tracePt t="240802" x="10140950" y="4324350"/>
          <p14:tracePt t="240818" x="10363200" y="4381500"/>
          <p14:tracePt t="240835" x="10579100" y="4432300"/>
          <p14:tracePt t="240851" x="10712450" y="4470400"/>
          <p14:tracePt t="240868" x="10795000" y="4489450"/>
          <p14:tracePt t="240884" x="10820400" y="4495800"/>
          <p14:tracePt t="240901" x="10826750" y="4508500"/>
          <p14:tracePt t="240918" x="10826750" y="4521200"/>
          <p14:tracePt t="240935" x="10826750" y="4546600"/>
          <p14:tracePt t="240951" x="10814050" y="4572000"/>
          <p14:tracePt t="240968" x="10763250" y="4591050"/>
          <p14:tracePt t="240984" x="10706100" y="4603750"/>
          <p14:tracePt t="241001" x="10648950" y="4616450"/>
          <p14:tracePt t="241018" x="10598150" y="4629150"/>
          <p14:tracePt t="241035" x="10579100" y="4641850"/>
          <p14:tracePt t="241051" x="10566400" y="4673600"/>
          <p14:tracePt t="241068" x="10560050" y="4705350"/>
          <p14:tracePt t="241085" x="10534650" y="4749800"/>
          <p14:tracePt t="241101" x="10477500" y="4800600"/>
          <p14:tracePt t="241119" x="10394950" y="4857750"/>
          <p14:tracePt t="241135" x="10299700" y="4914900"/>
          <p14:tracePt t="241153" x="10179050" y="4978400"/>
          <p14:tracePt t="241168" x="10052050" y="5041900"/>
          <p14:tracePt t="241185" x="9937750" y="5105400"/>
          <p14:tracePt t="241202" x="9861550" y="5162550"/>
          <p14:tracePt t="241206" x="9817100" y="5194300"/>
          <p14:tracePt t="241217" x="9772650" y="5226050"/>
          <p14:tracePt t="241235" x="9696450" y="5276850"/>
          <p14:tracePt t="241251" x="9582150" y="5334000"/>
          <p14:tracePt t="241269" x="9442450" y="5384800"/>
          <p14:tracePt t="241285" x="9328150" y="5422900"/>
          <p14:tracePt t="241301" x="9277350" y="5435600"/>
          <p14:tracePt t="241318" x="9251950" y="5441950"/>
          <p14:tracePt t="241368" x="9258300" y="5429250"/>
          <p14:tracePt t="241385" x="9290050" y="5397500"/>
          <p14:tracePt t="241402" x="9359900" y="5346700"/>
          <p14:tracePt t="241418" x="9423400" y="5295900"/>
          <p14:tracePt t="241435" x="9486900" y="5219700"/>
          <p14:tracePt t="241438" x="9531350" y="5168900"/>
          <p14:tracePt t="241451" x="9582150" y="5111750"/>
          <p14:tracePt t="241456" x="9607550" y="5080000"/>
          <p14:tracePt t="241468" x="9664700" y="5029200"/>
          <p14:tracePt t="241473" x="9696450" y="5003800"/>
          <p14:tracePt t="241485" x="9759950" y="4953000"/>
          <p14:tracePt t="241487" x="9817100" y="4895850"/>
          <p14:tracePt t="241501" x="9848850" y="4870450"/>
          <p14:tracePt t="241518" x="9931400" y="4787900"/>
          <p14:tracePt t="241535" x="9937750" y="4768850"/>
          <p14:tracePt t="241552" x="9937750" y="4756150"/>
          <p14:tracePt t="241569" x="9912350" y="4718050"/>
          <p14:tracePt t="241585" x="9880600" y="4679950"/>
          <p14:tracePt t="241600" x="9829800" y="4629150"/>
          <p14:tracePt t="241618" x="9804400" y="4591050"/>
          <p14:tracePt t="241635" x="9779000" y="4559300"/>
          <p14:tracePt t="241651" x="9753600" y="4533900"/>
          <p14:tracePt t="241669" x="9709150" y="4514850"/>
          <p14:tracePt t="241685" x="9607550" y="4502150"/>
          <p14:tracePt t="241702" x="9474200" y="4502150"/>
          <p14:tracePt t="241718" x="9455150" y="4508500"/>
          <p14:tracePt t="241722" x="9436100" y="4521200"/>
          <p14:tracePt t="241735" x="9429750" y="4533900"/>
          <p14:tracePt t="241752" x="9436100" y="4565650"/>
          <p14:tracePt t="241769" x="9480550" y="4629150"/>
          <p14:tracePt t="241785" x="9512300" y="4673600"/>
          <p14:tracePt t="241801" x="9537700" y="4705350"/>
          <p14:tracePt t="241818" x="9556750" y="4724400"/>
          <p14:tracePt t="241834" x="9613900" y="4737100"/>
          <p14:tracePt t="241852" x="9702800" y="4737100"/>
          <p14:tracePt t="241867" x="9823450" y="4724400"/>
          <p14:tracePt t="241886" x="9956800" y="4705350"/>
          <p14:tracePt t="241902" x="10096500" y="4673600"/>
          <p14:tracePt t="241906" x="10147300" y="4660900"/>
          <p14:tracePt t="241919" x="10191750" y="4641850"/>
          <p14:tracePt t="241925" x="10217150" y="4629150"/>
          <p14:tracePt t="241934" x="10217150" y="4616450"/>
          <p14:tracePt t="241952" x="10185400" y="4565650"/>
          <p14:tracePt t="241970" x="10121900" y="4514850"/>
          <p14:tracePt t="241986" x="10045700" y="4470400"/>
          <p14:tracePt t="242001" x="9969500" y="4425950"/>
          <p14:tracePt t="242019" x="9886950" y="4394200"/>
          <p14:tracePt t="242037" x="9817100" y="4368800"/>
          <p14:tracePt t="242051" x="9734550" y="4362450"/>
          <p14:tracePt t="242067" x="9677400" y="4362450"/>
          <p14:tracePt t="242085" x="9582150" y="4368800"/>
          <p14:tracePt t="242102" x="9499600" y="4387850"/>
          <p14:tracePt t="242119" x="9417050" y="4419600"/>
          <p14:tracePt t="242136" x="9391650" y="4451350"/>
          <p14:tracePt t="242153" x="9378950" y="4495800"/>
          <p14:tracePt t="242169" x="9398000" y="4552950"/>
          <p14:tracePt t="242172" x="9417050" y="4578350"/>
          <p14:tracePt t="242185" x="9436100" y="4597400"/>
          <p14:tracePt t="242202" x="9537700" y="4660900"/>
          <p14:tracePt t="242219" x="9645650" y="4705350"/>
          <p14:tracePt t="242234" x="9791700" y="4737100"/>
          <p14:tracePt t="242252" x="9931400" y="4743450"/>
          <p14:tracePt t="242269" x="10013950" y="4743450"/>
          <p14:tracePt t="242286" x="10071100" y="4718050"/>
          <p14:tracePt t="242302" x="10083800" y="4686300"/>
          <p14:tracePt t="242319" x="10083800" y="4641850"/>
          <p14:tracePt t="242336" x="10077450" y="4610100"/>
          <p14:tracePt t="242353" x="10071100" y="4591050"/>
          <p14:tracePt t="242357" x="10071100" y="4578350"/>
          <p14:tracePt t="242368" x="10064750" y="4565650"/>
          <p14:tracePt t="242386" x="10026650" y="4546600"/>
          <p14:tracePt t="242401" x="9969500" y="4521200"/>
          <p14:tracePt t="242419" x="9893300" y="4508500"/>
          <p14:tracePt t="242423" x="9823450" y="4502150"/>
          <p14:tracePt t="242436" x="9709150" y="4489450"/>
          <p14:tracePt t="242452" x="9582150" y="4476750"/>
          <p14:tracePt t="242470" x="9493250" y="4476750"/>
          <p14:tracePt t="242486" x="9429750" y="4495800"/>
          <p14:tracePt t="242501" x="9398000" y="4521200"/>
          <p14:tracePt t="242519" x="9385300" y="4559300"/>
          <p14:tracePt t="242536" x="9391650" y="4603750"/>
          <p14:tracePt t="242553" x="9429750" y="4667250"/>
          <p14:tracePt t="242569" x="9486900" y="4711700"/>
          <p14:tracePt t="242586" x="9537700" y="4737100"/>
          <p14:tracePt t="242603" x="9594850" y="4762500"/>
          <p14:tracePt t="242619" x="9645650" y="4781550"/>
          <p14:tracePt t="242623" x="9671050" y="4787900"/>
          <p14:tracePt t="242636" x="9683750" y="4794250"/>
          <p14:tracePt t="242652" x="9728200" y="4813300"/>
          <p14:tracePt t="242669" x="9766300" y="4838700"/>
          <p14:tracePt t="242672" x="9791700" y="4851400"/>
          <p14:tracePt t="242686" x="9829800" y="4870450"/>
          <p14:tracePt t="242701" x="9842500" y="4876800"/>
          <p14:tracePt t="242719" x="9899650" y="4889500"/>
          <p14:tracePt t="242736" x="9918700" y="4889500"/>
          <p14:tracePt t="242793" x="9925050" y="4889500"/>
          <p14:tracePt t="242819" x="9931400" y="4889500"/>
          <p14:tracePt t="242921" x="9931400" y="4895850"/>
          <p14:tracePt t="242931" x="9925050" y="4895850"/>
          <p14:tracePt t="242938" x="9918700" y="4902200"/>
          <p14:tracePt t="242952" x="9906000" y="4902200"/>
          <p14:tracePt t="242969" x="9893300" y="4902200"/>
          <p14:tracePt t="243122" x="9899650" y="4902200"/>
          <p14:tracePt t="243128" x="9899650" y="4895850"/>
          <p14:tracePt t="243154" x="9899650" y="4883150"/>
          <p14:tracePt t="243187" x="9899650" y="4876800"/>
          <p14:tracePt t="243240" x="9906000" y="4876800"/>
          <p14:tracePt t="243254" x="9912350" y="4876800"/>
          <p14:tracePt t="243271" x="9912350" y="4870450"/>
          <p14:tracePt t="243337" x="9912350" y="4864100"/>
          <p14:tracePt t="243355" x="9918700" y="4851400"/>
          <p14:tracePt t="243370" x="9918700" y="4845050"/>
          <p14:tracePt t="243386" x="9918700" y="4838700"/>
          <p14:tracePt t="243403" x="9918700" y="4813300"/>
          <p14:tracePt t="243405" x="9918700" y="4806950"/>
          <p14:tracePt t="243420" x="9912350" y="4787900"/>
          <p14:tracePt t="243437" x="9874250" y="4743450"/>
          <p14:tracePt t="243453" x="9842500" y="4718050"/>
          <p14:tracePt t="243470" x="9810750" y="4686300"/>
          <p14:tracePt t="243487" x="9785350" y="4667250"/>
          <p14:tracePt t="243503" x="9759950" y="4648200"/>
          <p14:tracePt t="243519" x="9747250" y="4635500"/>
          <p14:tracePt t="243536" x="9734550" y="4629150"/>
          <p14:tracePt t="243553" x="9715500" y="4629150"/>
          <p14:tracePt t="243557" x="9702800" y="4629150"/>
          <p14:tracePt t="243570" x="9690100" y="4629150"/>
          <p14:tracePt t="243587" x="9652000" y="4635500"/>
          <p14:tracePt t="243602" x="9626600" y="4641850"/>
          <p14:tracePt t="243604" x="9613900" y="4648200"/>
          <p14:tracePt t="243621" x="9601200" y="4654550"/>
          <p14:tracePt t="243638" x="9588500" y="4667250"/>
          <p14:tracePt t="243653" x="9582150" y="4692650"/>
          <p14:tracePt t="243670" x="9582150" y="4718050"/>
          <p14:tracePt t="243687" x="9582150" y="4756150"/>
          <p14:tracePt t="243703" x="9601200" y="4781550"/>
          <p14:tracePt t="243720" x="9639300" y="4826000"/>
          <p14:tracePt t="243726" x="9658350" y="4851400"/>
          <p14:tracePt t="243736" x="9683750" y="4876800"/>
          <p14:tracePt t="243753" x="9721850" y="4908550"/>
          <p14:tracePt t="243770" x="9766300" y="4933950"/>
          <p14:tracePt t="243787" x="9785350" y="4940300"/>
          <p14:tracePt t="243804" x="9810750" y="4940300"/>
          <p14:tracePt t="243824" x="9861550" y="4940300"/>
          <p14:tracePt t="243835" x="9874250" y="4940300"/>
          <p14:tracePt t="243854" x="9944100" y="4914900"/>
          <p14:tracePt t="243871" x="9975850" y="4889500"/>
          <p14:tracePt t="243887" x="10001250" y="4864100"/>
          <p14:tracePt t="243903" x="10020300" y="4838700"/>
          <p14:tracePt t="243920" x="10026650" y="4806950"/>
          <p14:tracePt t="243936" x="10026650" y="4781550"/>
          <p14:tracePt t="243954" x="10026650" y="4749800"/>
          <p14:tracePt t="243970" x="10020300" y="4724400"/>
          <p14:tracePt t="243987" x="9994900" y="4692650"/>
          <p14:tracePt t="244003" x="9975850" y="4673600"/>
          <p14:tracePt t="244020" x="9931400" y="4641850"/>
          <p14:tracePt t="244036" x="9906000" y="4629150"/>
          <p14:tracePt t="244054" x="9855200" y="4603750"/>
          <p14:tracePt t="244071" x="9829800" y="4591050"/>
          <p14:tracePt t="244087" x="9798050" y="4572000"/>
          <p14:tracePt t="244104" x="9779000" y="4559300"/>
          <p14:tracePt t="244107" x="9766300" y="4552950"/>
          <p14:tracePt t="244120" x="9753600" y="4546600"/>
          <p14:tracePt t="244139" x="9652000" y="4508500"/>
          <p14:tracePt t="244154" x="9613900" y="4495800"/>
          <p14:tracePt t="244171" x="9594850" y="4495800"/>
          <p14:tracePt t="244187" x="9582150" y="4495800"/>
          <p14:tracePt t="244205" x="9575800" y="4502150"/>
          <p14:tracePt t="244220" x="9569450" y="4527550"/>
          <p14:tracePt t="244237" x="9588500" y="4572000"/>
          <p14:tracePt t="244254" x="9620250" y="4616450"/>
          <p14:tracePt t="244269" x="9677400" y="4673600"/>
          <p14:tracePt t="244287" x="9747250" y="4730750"/>
          <p14:tracePt t="244304" x="9798050" y="4756150"/>
          <p14:tracePt t="244308" x="9848850" y="4775200"/>
          <p14:tracePt t="244319" x="9874250" y="4781550"/>
          <p14:tracePt t="244337" x="9944100" y="4787900"/>
          <p14:tracePt t="244354" x="9988550" y="4781550"/>
          <p14:tracePt t="244371" x="10013950" y="4768850"/>
          <p14:tracePt t="244387" x="10026650" y="4756150"/>
          <p14:tracePt t="244403" x="10033000" y="4737100"/>
          <p14:tracePt t="244421" x="10039350" y="4730750"/>
          <p14:tracePt t="244438" x="10039350" y="4724400"/>
          <p14:tracePt t="244498" x="10033000" y="4724400"/>
          <p14:tracePt t="244506" x="10020300" y="4724400"/>
          <p14:tracePt t="244521" x="10001250" y="4737100"/>
          <p14:tracePt t="244537" x="9982200" y="4743450"/>
          <p14:tracePt t="244554" x="9969500" y="4756150"/>
          <p14:tracePt t="244571" x="9963150" y="4762500"/>
          <p14:tracePt t="244587" x="9963150" y="4775200"/>
          <p14:tracePt t="244605" x="9969500" y="4787900"/>
          <p14:tracePt t="244621" x="9994900" y="4806950"/>
          <p14:tracePt t="244626" x="10013950" y="4813300"/>
          <p14:tracePt t="244638" x="10033000" y="4819650"/>
          <p14:tracePt t="244654" x="10071100" y="4826000"/>
          <p14:tracePt t="244671" x="10102850" y="4832350"/>
          <p14:tracePt t="244688" x="10121900" y="4838700"/>
          <p14:tracePt t="244691" x="10128250" y="4838700"/>
          <p14:tracePt t="244806" x="10121900" y="4832350"/>
          <p14:tracePt t="244820" x="10121900" y="4826000"/>
          <p14:tracePt t="244838" x="10128250" y="4819650"/>
          <p14:tracePt t="244854" x="10134600" y="4813300"/>
          <p14:tracePt t="244871" x="10134600" y="4800600"/>
          <p14:tracePt t="244888" x="10128250" y="4794250"/>
          <p14:tracePt t="244904" x="10160000" y="4781550"/>
          <p14:tracePt t="244921" x="10267950" y="4794250"/>
          <p14:tracePt t="244925" x="10337800" y="4806950"/>
          <p14:tracePt t="244936" x="10433050" y="4813300"/>
          <p14:tracePt t="244939" x="10541000" y="4826000"/>
          <p14:tracePt t="244955" x="10763250" y="4826000"/>
          <p14:tracePt t="244971" x="10953750" y="4806950"/>
          <p14:tracePt t="244988" x="11125200" y="4775200"/>
          <p14:tracePt t="245004" x="11233150" y="4743450"/>
          <p14:tracePt t="245020" x="11264900" y="4724400"/>
          <p14:tracePt t="245037" x="11277600" y="4711700"/>
          <p14:tracePt t="245054" x="11283950" y="4705350"/>
          <p14:tracePt t="245107" x="11283950" y="4711700"/>
          <p14:tracePt t="245122" x="11283950" y="4737100"/>
          <p14:tracePt t="245138" x="11303000" y="4775200"/>
          <p14:tracePt t="245155" x="11328400" y="4813300"/>
          <p14:tracePt t="245172" x="11360150" y="4838700"/>
          <p14:tracePt t="245188" x="11379200" y="4845050"/>
          <p14:tracePt t="245205" x="11404600" y="4845050"/>
          <p14:tracePt t="245221" x="11410950" y="4845050"/>
          <p14:tracePt t="245238" x="11410950" y="4838700"/>
          <p14:tracePt t="245255" x="11410950" y="4819650"/>
          <p14:tracePt t="245258" x="11398250" y="4806950"/>
          <p14:tracePt t="245272" x="11385550" y="4794250"/>
          <p14:tracePt t="245288" x="11347450" y="4762500"/>
          <p14:tracePt t="245305" x="11290300" y="4737100"/>
          <p14:tracePt t="245321" x="11252200" y="4718050"/>
          <p14:tracePt t="245338" x="11226800" y="4699000"/>
          <p14:tracePt t="245355" x="11214100" y="4679950"/>
          <p14:tracePt t="245372" x="11207750" y="4648200"/>
          <p14:tracePt t="245389" x="11207750" y="4635500"/>
          <p14:tracePt t="245407" x="11201400" y="4616450"/>
          <p14:tracePt t="245421" x="11201400" y="4603750"/>
          <p14:tracePt t="245439" x="11195050" y="4603750"/>
          <p14:tracePt t="245455" x="11201400" y="4603750"/>
          <p14:tracePt t="245472" x="11220450" y="4622800"/>
          <p14:tracePt t="245492" x="11239500" y="4654550"/>
          <p14:tracePt t="245506" x="11264900" y="4686300"/>
          <p14:tracePt t="245521" x="11303000" y="4711700"/>
          <p14:tracePt t="245539" x="11410950" y="4749800"/>
          <p14:tracePt t="245555" x="11455400" y="4756150"/>
          <p14:tracePt t="245572" x="11582400" y="4756150"/>
          <p14:tracePt t="245588" x="11652250" y="4743450"/>
          <p14:tracePt t="245605" x="11709400" y="4730750"/>
          <p14:tracePt t="245622" x="11734800" y="4730750"/>
          <p14:tracePt t="245639" x="11747500" y="4724400"/>
          <p14:tracePt t="245738" x="11741150" y="4730750"/>
          <p14:tracePt t="245746" x="11728450" y="4730750"/>
          <p14:tracePt t="245755" x="11703050" y="4737100"/>
          <p14:tracePt t="245772" x="11658600" y="4749800"/>
          <p14:tracePt t="245789" x="11595100" y="4756150"/>
          <p14:tracePt t="245805" x="11525250" y="4768850"/>
          <p14:tracePt t="245822" x="11449050" y="4781550"/>
          <p14:tracePt t="245839" x="11353800" y="4806950"/>
          <p14:tracePt t="245855" x="11163300" y="4851400"/>
          <p14:tracePt t="245872" x="10814050" y="4914900"/>
          <p14:tracePt t="245889" x="10598150" y="4940300"/>
          <p14:tracePt t="245905" x="10407650" y="4959350"/>
          <p14:tracePt t="245923" x="10267950" y="4972050"/>
          <p14:tracePt t="245937" x="10166350" y="4991100"/>
          <p14:tracePt t="245955" x="10071100" y="5016500"/>
          <p14:tracePt t="245972" x="9931400" y="5054600"/>
          <p14:tracePt t="245989" x="9759950" y="5099050"/>
          <p14:tracePt t="246004" x="9594850" y="5156200"/>
          <p14:tracePt t="246022" x="9436100" y="5200650"/>
          <p14:tracePt t="246038" x="9264650" y="5207000"/>
          <p14:tracePt t="246055" x="9137650" y="5187950"/>
          <p14:tracePt t="246061" x="9093200" y="5175250"/>
          <p14:tracePt t="246071" x="9061450" y="5162550"/>
          <p14:tracePt t="246089" x="8991600" y="5137150"/>
          <p14:tracePt t="246106" x="8890000" y="5118100"/>
          <p14:tracePt t="246122" x="8763000" y="5111750"/>
          <p14:tracePt t="246139" x="8699500" y="5111750"/>
          <p14:tracePt t="246155" x="8674100" y="5111750"/>
          <p14:tracePt t="246246" x="8667750" y="5111750"/>
          <p14:tracePt t="246254" x="8661400" y="5111750"/>
          <p14:tracePt t="246273" x="8648700" y="5111750"/>
          <p14:tracePt t="246289" x="8636000" y="5111750"/>
          <p14:tracePt t="246322" x="8636000" y="5105400"/>
          <p14:tracePt t="246339" x="8642350" y="5092700"/>
          <p14:tracePt t="246355" x="8655050" y="5060950"/>
          <p14:tracePt t="246359" x="8674100" y="5048250"/>
          <p14:tracePt t="246373" x="8693150" y="5022850"/>
          <p14:tracePt t="246391" x="8712200" y="5016500"/>
          <p14:tracePt t="246404" x="8718550" y="5010150"/>
          <p14:tracePt t="246422" x="8724900" y="5010150"/>
          <p14:tracePt t="246440" x="8731250" y="5010150"/>
          <p14:tracePt t="246456" x="8743950" y="5010150"/>
          <p14:tracePt t="246472" x="8769350" y="5010150"/>
          <p14:tracePt t="246489" x="8813800" y="5003800"/>
          <p14:tracePt t="246506" x="8864600" y="4997450"/>
          <p14:tracePt t="246522" x="8928100" y="4991100"/>
          <p14:tracePt t="246540" x="9004300" y="4984750"/>
          <p14:tracePt t="246544" x="9017000" y="4984750"/>
          <p14:tracePt t="246557" x="9042400" y="4978400"/>
          <p14:tracePt t="246573" x="9055100" y="4978400"/>
          <p14:tracePt t="246592" x="9061450" y="4978400"/>
          <p14:tracePt t="246607" x="9074150" y="4978400"/>
          <p14:tracePt t="246623" x="9093200" y="4978400"/>
          <p14:tracePt t="246639" x="9118600" y="4978400"/>
          <p14:tracePt t="246656" x="9144000" y="4978400"/>
          <p14:tracePt t="246673" x="9175750" y="4978400"/>
          <p14:tracePt t="246689" x="9213850" y="4978400"/>
          <p14:tracePt t="246706" x="9258300" y="4972050"/>
          <p14:tracePt t="246723" x="9290050" y="4972050"/>
          <p14:tracePt t="246740" x="9334500" y="4972050"/>
          <p14:tracePt t="246756" x="9372600" y="4972050"/>
          <p14:tracePt t="246773" x="9391650" y="4972050"/>
          <p14:tracePt t="246967" x="9385300" y="4972050"/>
          <p14:tracePt t="246993" x="9385300" y="4978400"/>
          <p14:tracePt t="247025" x="9391650" y="4978400"/>
          <p14:tracePt t="247033" x="9398000" y="4978400"/>
          <p14:tracePt t="247038" x="9423400" y="4978400"/>
          <p14:tracePt t="247057" x="9480550" y="4984750"/>
          <p14:tracePt t="247074" x="9493250" y="4984750"/>
          <p14:tracePt t="247090" x="9499600" y="4991100"/>
          <p14:tracePt t="247107" x="9512300" y="5003800"/>
          <p14:tracePt t="247113" x="9518650" y="5010150"/>
          <p14:tracePt t="247121" x="9525000" y="5016500"/>
          <p14:tracePt t="247140" x="9531350" y="5016500"/>
          <p14:tracePt t="247157" x="9537700" y="5016500"/>
          <p14:tracePt t="247208" x="9582150" y="5010150"/>
          <p14:tracePt t="247223" x="9620250" y="5003800"/>
          <p14:tracePt t="247240" x="9740900" y="4984750"/>
          <p14:tracePt t="247256" x="9791700" y="4972050"/>
          <p14:tracePt t="247274" x="9810750" y="4972050"/>
          <p14:tracePt t="247290" x="9810750" y="4965700"/>
          <p14:tracePt t="247327" x="9817100" y="4965700"/>
          <p14:tracePt t="247350" x="9823450" y="4965700"/>
          <p14:tracePt t="247356" x="9836150" y="4959350"/>
          <p14:tracePt t="247372" x="9855200" y="4946650"/>
          <p14:tracePt t="247390" x="9893300" y="4933950"/>
          <p14:tracePt t="247407" x="9931400" y="4921250"/>
          <p14:tracePt t="247423" x="9975850" y="4908550"/>
          <p14:tracePt t="247440" x="10001250" y="4902200"/>
          <p14:tracePt t="247456" x="10007600" y="4902200"/>
          <p14:tracePt t="247532" x="10013950" y="4902200"/>
          <p14:tracePt t="247540" x="10020300" y="4902200"/>
          <p14:tracePt t="247557" x="10045700" y="4902200"/>
          <p14:tracePt t="247573" x="10071100" y="4895850"/>
          <p14:tracePt t="247590" x="10090150" y="4889500"/>
          <p14:tracePt t="247594" x="10090150" y="4883150"/>
          <p14:tracePt t="247605" x="10096500" y="4883150"/>
          <p14:tracePt t="247608" x="10096500" y="4876800"/>
          <p14:tracePt t="247623" x="10096500" y="4870450"/>
          <p14:tracePt t="247640" x="10039350" y="4832350"/>
          <p14:tracePt t="247657" x="10001250" y="4813300"/>
          <p14:tracePt t="247660" x="9975850" y="4800600"/>
          <p14:tracePt t="247672" x="9925050" y="4775200"/>
          <p14:tracePt t="247690" x="9861550" y="4743450"/>
          <p14:tracePt t="247707" x="9740900" y="4679950"/>
          <p14:tracePt t="247723" x="9696450" y="4654550"/>
          <p14:tracePt t="247741" x="9664700" y="4654550"/>
          <p14:tracePt t="247757" x="9563100" y="4673600"/>
          <p14:tracePt t="247773" x="9398000" y="4705350"/>
          <p14:tracePt t="247790" x="9220200" y="4743450"/>
          <p14:tracePt t="247796" x="9112250" y="4762500"/>
          <p14:tracePt t="247806" x="9023350" y="4787900"/>
          <p14:tracePt t="247824" x="8959850" y="4832350"/>
          <p14:tracePt t="247842" x="9042400" y="4870450"/>
          <p14:tracePt t="247857" x="9099550" y="4876800"/>
          <p14:tracePt t="247874" x="9334500" y="4902200"/>
          <p14:tracePt t="247891" x="9544050" y="4914900"/>
          <p14:tracePt t="247907" x="9652000" y="4927600"/>
          <p14:tracePt t="247924" x="9855200" y="4940300"/>
          <p14:tracePt t="247941" x="10217150" y="4965700"/>
          <p14:tracePt t="247957" x="10439400" y="4991100"/>
          <p14:tracePt t="247975" x="10636250" y="5003800"/>
          <p14:tracePt t="247990" x="10782300" y="5022850"/>
          <p14:tracePt t="248007" x="10890250" y="5035550"/>
          <p14:tracePt t="248024" x="10941050" y="5016500"/>
          <p14:tracePt t="248040" x="10960100" y="4978400"/>
          <p14:tracePt t="248057" x="10960100" y="4933950"/>
          <p14:tracePt t="248074" x="10947400" y="4895850"/>
          <p14:tracePt t="248093" x="10941050" y="4870450"/>
          <p14:tracePt t="248151" x="10941050" y="4876800"/>
          <p14:tracePt t="248159" x="10941050" y="4883150"/>
          <p14:tracePt t="248174" x="10934700" y="4902200"/>
          <p14:tracePt t="248191" x="10928350" y="4908550"/>
          <p14:tracePt t="248207" x="10928350" y="4914900"/>
          <p14:tracePt t="248224" x="11010900" y="4921250"/>
          <p14:tracePt t="248242" x="11220450" y="4953000"/>
          <p14:tracePt t="248257" x="11468100" y="4991100"/>
          <p14:tracePt t="248275" x="11709400" y="5022850"/>
          <p14:tracePt t="248291" x="11880850" y="5035550"/>
          <p14:tracePt t="248307" x="11982450" y="5041900"/>
          <p14:tracePt t="248324" x="12026900" y="5041900"/>
          <p14:tracePt t="248340" x="12033250" y="5041900"/>
          <p14:tracePt t="248374" x="12033250" y="5022850"/>
          <p14:tracePt t="248391" x="12039600" y="4984750"/>
          <p14:tracePt t="248408" x="12052300" y="4933950"/>
          <p14:tracePt t="248424" x="12058650" y="4876800"/>
          <p14:tracePt t="248441" x="12052300" y="4806950"/>
          <p14:tracePt t="248444" x="12039600" y="4768850"/>
          <p14:tracePt t="248457" x="12014200" y="4730750"/>
          <p14:tracePt t="248459" x="11988800" y="4692650"/>
          <p14:tracePt t="248474" x="11950700" y="4660900"/>
          <p14:tracePt t="248477" x="11912600" y="4635500"/>
          <p14:tracePt t="248491" x="11868150" y="4616450"/>
          <p14:tracePt t="248494" x="11830050" y="4603750"/>
          <p14:tracePt t="248508" x="11791950" y="4584700"/>
          <p14:tracePt t="248510" x="11779250" y="4578350"/>
          <p14:tracePt t="248524" x="11753850" y="4572000"/>
          <p14:tracePt t="248527" x="11728450" y="4565650"/>
          <p14:tracePt t="248540" x="11703050" y="4565650"/>
          <p14:tracePt t="248541" x="11690350" y="4565650"/>
          <p14:tracePt t="248557" x="11652250" y="4565650"/>
          <p14:tracePt t="248574" x="11614150" y="4565650"/>
          <p14:tracePt t="248592" x="11531600" y="4572000"/>
          <p14:tracePt t="248608" x="11442700" y="4578350"/>
          <p14:tracePt t="248624" x="11341100" y="4578350"/>
          <p14:tracePt t="248641" x="11233150" y="4578350"/>
          <p14:tracePt t="248658" x="11163300" y="4584700"/>
          <p14:tracePt t="248675" x="11125200" y="4591050"/>
          <p14:tracePt t="248691" x="11106150" y="4597400"/>
          <p14:tracePt t="248708" x="11099800" y="4603750"/>
          <p14:tracePt t="248724" x="11093450" y="4635500"/>
          <p14:tracePt t="248742" x="11099800" y="4667250"/>
          <p14:tracePt t="248758" x="11099800" y="4699000"/>
          <p14:tracePt t="248774" x="11087100" y="4724400"/>
          <p14:tracePt t="248791" x="11080750" y="4749800"/>
          <p14:tracePt t="248808" x="11080750" y="4781550"/>
          <p14:tracePt t="248824" x="11080750" y="4800600"/>
          <p14:tracePt t="248841" x="11080750" y="4819650"/>
          <p14:tracePt t="248858" x="11099800" y="4845050"/>
          <p14:tracePt t="248874" x="11118850" y="4857750"/>
          <p14:tracePt t="248892" x="11137900" y="4870450"/>
          <p14:tracePt t="248908" x="11169650" y="4876800"/>
          <p14:tracePt t="248925" x="11195050" y="4883150"/>
          <p14:tracePt t="248941" x="11220450" y="4895850"/>
          <p14:tracePt t="248958" x="11245850" y="4902200"/>
          <p14:tracePt t="248975" x="11290300" y="4914900"/>
          <p14:tracePt t="248992" x="11309350" y="4927600"/>
          <p14:tracePt t="249009" x="11328400" y="4933950"/>
          <p14:tracePt t="249024" x="11334750" y="4933950"/>
          <p14:tracePt t="249076" x="11341100" y="4933950"/>
          <p14:tracePt t="249091" x="11347450" y="4933950"/>
          <p14:tracePt t="249108" x="11360150" y="4927600"/>
          <p14:tracePt t="249125" x="11385550" y="4914900"/>
          <p14:tracePt t="249142" x="11404600" y="4908550"/>
          <p14:tracePt t="249158" x="11417300" y="4902200"/>
          <p14:tracePt t="249253" x="11410950" y="4902200"/>
          <p14:tracePt t="249260" x="11404600" y="4902200"/>
          <p14:tracePt t="249275" x="11398250" y="4895850"/>
          <p14:tracePt t="249292" x="11379200" y="4895850"/>
          <p14:tracePt t="249310" x="11353800" y="4895850"/>
          <p14:tracePt t="249325" x="11353800" y="4889500"/>
          <p14:tracePt t="249342" x="11347450" y="4889500"/>
          <p14:tracePt t="249358" x="11341100" y="4889500"/>
          <p14:tracePt t="249412" x="11347450" y="4889500"/>
          <p14:tracePt t="249425" x="11347450" y="4895850"/>
          <p14:tracePt t="249441" x="11372850" y="4908550"/>
          <p14:tracePt t="249460" x="11379200" y="4914900"/>
          <p14:tracePt t="249644" x="11385550" y="4914900"/>
          <p14:tracePt t="249671" x="11391900" y="4914900"/>
          <p14:tracePt t="249692" x="11404600" y="4921250"/>
          <p14:tracePt t="249709" x="11410950" y="4927600"/>
          <p14:tracePt t="249726" x="11417300" y="4933950"/>
          <p14:tracePt t="249760" x="11423650" y="4933950"/>
          <p14:tracePt t="249783" x="11430000" y="4933950"/>
          <p14:tracePt t="249816" x="11423650" y="4927600"/>
          <p14:tracePt t="249824" x="11417300" y="4927600"/>
          <p14:tracePt t="249842" x="11391900" y="4895850"/>
          <p14:tracePt t="249859" x="11347450" y="4857750"/>
          <p14:tracePt t="249876" x="11296650" y="4800600"/>
          <p14:tracePt t="249880" x="11277600" y="4781550"/>
          <p14:tracePt t="249891" x="11239500" y="4743450"/>
          <p14:tracePt t="249895" x="11220450" y="4724400"/>
          <p14:tracePt t="249907" x="11182350" y="4686300"/>
          <p14:tracePt t="249926" x="11093450" y="4616450"/>
          <p14:tracePt t="249943" x="10915650" y="4540250"/>
          <p14:tracePt t="249960" x="10795000" y="4502150"/>
          <p14:tracePt t="249976" x="10725150" y="4502150"/>
          <p14:tracePt t="249994" x="10699750" y="4514850"/>
          <p14:tracePt t="250008" x="10699750" y="4540250"/>
          <p14:tracePt t="250026" x="10699750" y="4565650"/>
          <p14:tracePt t="250042" x="10699750" y="4597400"/>
          <p14:tracePt t="250059" x="10693400" y="4629150"/>
          <p14:tracePt t="250076" x="10668000" y="4660900"/>
          <p14:tracePt t="250092" x="10648950" y="4673600"/>
          <p14:tracePt t="250109" x="10642600" y="4679950"/>
          <p14:tracePt t="250126" x="10629900" y="4679950"/>
          <p14:tracePt t="250130" x="10623550" y="4679950"/>
          <p14:tracePt t="250142" x="10617200" y="4673600"/>
          <p14:tracePt t="250159" x="10617200" y="4667250"/>
          <p14:tracePt t="250176" x="10623550" y="4667250"/>
          <p14:tracePt t="250193" x="10642600" y="4667250"/>
          <p14:tracePt t="250209" x="10655300" y="4667250"/>
          <p14:tracePt t="250226" x="10687050" y="4667250"/>
          <p14:tracePt t="250242" x="10712450" y="4660900"/>
          <p14:tracePt t="250259" x="10737850" y="4648200"/>
          <p14:tracePt t="250276" x="10763250" y="4616450"/>
          <p14:tracePt t="250293" x="10769600" y="4603750"/>
          <p14:tracePt t="250309" x="10769600" y="4597400"/>
          <p14:tracePt t="250326" x="10769600" y="4591050"/>
          <p14:tracePt t="250343" x="10763250" y="4584700"/>
          <p14:tracePt t="250359" x="10744200" y="4578350"/>
          <p14:tracePt t="250376" x="10731500" y="4578350"/>
          <p14:tracePt t="250392" x="10712450" y="4572000"/>
          <p14:tracePt t="250409" x="10693400" y="4572000"/>
          <p14:tracePt t="250426" x="10674350" y="4565650"/>
          <p14:tracePt t="250442" x="10661650" y="4565650"/>
          <p14:tracePt t="250459" x="10648950" y="4565650"/>
          <p14:tracePt t="250478" x="10623550" y="4578350"/>
          <p14:tracePt t="250492" x="10617200" y="4584700"/>
          <p14:tracePt t="250496" x="10610850" y="4591050"/>
          <p14:tracePt t="250509" x="10604500" y="4603750"/>
          <p14:tracePt t="250512" x="10604500" y="4610100"/>
          <p14:tracePt t="250527" x="10604500" y="4622800"/>
          <p14:tracePt t="250543" x="10623550" y="4654550"/>
          <p14:tracePt t="250559" x="10655300" y="4686300"/>
          <p14:tracePt t="250578" x="10706100" y="4711700"/>
          <p14:tracePt t="250593" x="10763250" y="4737100"/>
          <p14:tracePt t="250608" x="10826750" y="4756150"/>
          <p14:tracePt t="250626" x="10896600" y="4762500"/>
          <p14:tracePt t="250643" x="10941050" y="4762500"/>
          <p14:tracePt t="250659" x="10960100" y="4762500"/>
          <p14:tracePt t="250676" x="10960100" y="4743450"/>
          <p14:tracePt t="250692" x="10953750" y="4705350"/>
          <p14:tracePt t="250695" x="10941050" y="4686300"/>
          <p14:tracePt t="250710" x="10922000" y="4654550"/>
          <p14:tracePt t="250726" x="10852150" y="4578350"/>
          <p14:tracePt t="250743" x="10826750" y="4546600"/>
          <p14:tracePt t="250759" x="10782300" y="4508500"/>
          <p14:tracePt t="250777" x="10718800" y="4470400"/>
          <p14:tracePt t="250793" x="10680700" y="4464050"/>
          <p14:tracePt t="250810" x="10623550" y="4457700"/>
          <p14:tracePt t="250826" x="10585450" y="4457700"/>
          <p14:tracePt t="250843" x="10541000" y="4457700"/>
          <p14:tracePt t="250859" x="10490200" y="4457700"/>
          <p14:tracePt t="250876" x="10420350" y="4457700"/>
          <p14:tracePt t="250893" x="10356850" y="4457700"/>
          <p14:tracePt t="250910" x="10312400" y="4457700"/>
          <p14:tracePt t="250926" x="10299700" y="4464050"/>
          <p14:tracePt t="250943" x="10293350" y="4476750"/>
          <p14:tracePt t="250960" x="10287000" y="4495800"/>
          <p14:tracePt t="250976" x="10337800" y="4540250"/>
          <p14:tracePt t="250994" x="10407650" y="4578350"/>
          <p14:tracePt t="251010" x="10439400" y="4591050"/>
          <p14:tracePt t="251026" x="10579100" y="4622800"/>
          <p14:tracePt t="251043" x="10680700" y="4635500"/>
          <p14:tracePt t="251060" x="10750550" y="4635500"/>
          <p14:tracePt t="251076" x="10845800" y="4629150"/>
          <p14:tracePt t="251093" x="10890250" y="4616450"/>
          <p14:tracePt t="251109" x="10915650" y="4597400"/>
          <p14:tracePt t="251126" x="10915650" y="4572000"/>
          <p14:tracePt t="251143" x="10902950" y="4552950"/>
          <p14:tracePt t="251160" x="10871200" y="4514850"/>
          <p14:tracePt t="251176" x="10826750" y="4476750"/>
          <p14:tracePt t="251193" x="10795000" y="4457700"/>
          <p14:tracePt t="251195" x="10782300" y="4451350"/>
          <p14:tracePt t="251209" x="10756900" y="4438650"/>
          <p14:tracePt t="251210" x="10744200" y="4438650"/>
          <p14:tracePt t="251226" x="10725150" y="4438650"/>
          <p14:tracePt t="251228" x="10699750" y="4432300"/>
          <p14:tracePt t="251243" x="10604500" y="4438650"/>
          <p14:tracePt t="251260" x="10541000" y="4451350"/>
          <p14:tracePt t="251277" x="10464800" y="4483100"/>
          <p14:tracePt t="251293" x="10433050" y="4508500"/>
          <p14:tracePt t="251310" x="10414000" y="4552950"/>
          <p14:tracePt t="251327" x="10420350" y="4597400"/>
          <p14:tracePt t="251343" x="10471150" y="4654550"/>
          <p14:tracePt t="251360" x="10521950" y="4699000"/>
          <p14:tracePt t="251376" x="10636250" y="4775200"/>
          <p14:tracePt t="251393" x="10731500" y="4826000"/>
          <p14:tracePt t="251410" x="10858500" y="4889500"/>
          <p14:tracePt t="251426" x="10902950" y="4921250"/>
          <p14:tracePt t="251443" x="10941050" y="4965700"/>
          <p14:tracePt t="251460" x="10941050" y="5003800"/>
          <p14:tracePt t="251477" x="10934700" y="5022850"/>
          <p14:tracePt t="251493" x="10934700" y="5029200"/>
          <p14:tracePt t="251609" x="10928350" y="5029200"/>
          <p14:tracePt t="251618" x="10922000" y="5029200"/>
          <p14:tracePt t="251625" x="10915650" y="5029200"/>
          <p14:tracePt t="251660" x="10915650" y="5035550"/>
          <p14:tracePt t="251694" x="10915650" y="5029200"/>
          <p14:tracePt t="251711" x="10896600" y="5010150"/>
          <p14:tracePt t="251727" x="10890250" y="5003800"/>
          <p14:tracePt t="251986" x="10890250" y="5010150"/>
          <p14:tracePt t="251996" x="10883900" y="5016500"/>
          <p14:tracePt t="252011" x="10877550" y="5022850"/>
          <p14:tracePt t="252027" x="10871200" y="5029200"/>
          <p14:tracePt t="252100" x="10877550" y="5029200"/>
          <p14:tracePt t="252111" x="10883900" y="5029200"/>
          <p14:tracePt t="252126" x="10896600" y="5029200"/>
          <p14:tracePt t="252144" x="10915650" y="5016500"/>
          <p14:tracePt t="252161" x="10928350" y="4997450"/>
          <p14:tracePt t="252177" x="10934700" y="4997450"/>
          <p14:tracePt t="252215" x="10928350" y="4997450"/>
          <p14:tracePt t="252232" x="10922000" y="4997450"/>
          <p14:tracePt t="252286" x="10934700" y="4997450"/>
          <p14:tracePt t="252294" x="10947400" y="4991100"/>
          <p14:tracePt t="252311" x="10941050" y="4965700"/>
          <p14:tracePt t="252327" x="10922000" y="4959350"/>
          <p14:tracePt t="252344" x="10922000" y="4953000"/>
          <p14:tracePt t="252410" x="10922000" y="4946650"/>
          <p14:tracePt t="252417" x="10922000" y="4940300"/>
          <p14:tracePt t="252426" x="10922000" y="4933950"/>
          <p14:tracePt t="252444" x="10922000" y="4921250"/>
          <p14:tracePt t="252461" x="10922000" y="4908550"/>
          <p14:tracePt t="252478" x="10928350" y="4902200"/>
          <p14:tracePt t="252494" x="10934700" y="4889500"/>
          <p14:tracePt t="252497" x="10934700" y="4883150"/>
          <p14:tracePt t="252514" x="10934700" y="4876800"/>
          <p14:tracePt t="252528" x="10934700" y="4870450"/>
          <p14:tracePt t="252545" x="10934700" y="4857750"/>
          <p14:tracePt t="252561" x="10934700" y="4838700"/>
          <p14:tracePt t="252577" x="10922000" y="4819650"/>
          <p14:tracePt t="252593" x="10864850" y="4756150"/>
          <p14:tracePt t="252611" x="10801350" y="4705350"/>
          <p14:tracePt t="252627" x="10680700" y="4622800"/>
          <p14:tracePt t="252644" x="10598150" y="4584700"/>
          <p14:tracePt t="252661" x="10572750" y="4578350"/>
          <p14:tracePt t="252678" x="10560050" y="4572000"/>
          <p14:tracePt t="252711" x="10541000" y="4572000"/>
          <p14:tracePt t="252728" x="10502900" y="4578350"/>
          <p14:tracePt t="252745" x="10407650" y="4578350"/>
          <p14:tracePt t="252761" x="10312400" y="4578350"/>
          <p14:tracePt t="252777" x="10210800" y="4572000"/>
          <p14:tracePt t="252794" x="10121900" y="4546600"/>
          <p14:tracePt t="252812" x="10090150" y="4527550"/>
          <p14:tracePt t="252828" x="10064750" y="4508500"/>
          <p14:tracePt t="252844" x="10039350" y="4502150"/>
          <p14:tracePt t="252848" x="10026650" y="4502150"/>
          <p14:tracePt t="252861" x="9988550" y="4495800"/>
          <p14:tracePt t="252878" x="9950450" y="4495800"/>
          <p14:tracePt t="252895" x="9937750" y="4495800"/>
          <p14:tracePt t="252911" x="9931400" y="4495800"/>
          <p14:tracePt t="252979" x="9899650" y="4495800"/>
          <p14:tracePt t="252987" x="9880600" y="4495800"/>
          <p14:tracePt t="252994" x="9829800" y="4502150"/>
          <p14:tracePt t="253012" x="9645650" y="4559300"/>
          <p14:tracePt t="253028" x="9455150" y="4622800"/>
          <p14:tracePt t="253045" x="9271000" y="4679950"/>
          <p14:tracePt t="253061" x="9194800" y="4699000"/>
          <p14:tracePt t="253079" x="9182100" y="4699000"/>
          <p14:tracePt t="253151" x="9175750" y="4699000"/>
          <p14:tracePt t="253159" x="9169400" y="4705350"/>
          <p14:tracePt t="253173" x="9163050" y="4711700"/>
          <p14:tracePt t="253190" x="9163050" y="4718050"/>
          <p14:tracePt t="253224" x="9169400" y="4718050"/>
          <p14:tracePt t="253230" x="9175750" y="4718050"/>
          <p14:tracePt t="253245" x="9201150" y="4718050"/>
          <p14:tracePt t="253262" x="9213850" y="4718050"/>
          <p14:tracePt t="253279" x="9290050" y="4724400"/>
          <p14:tracePt t="253295" x="9315450" y="4737100"/>
          <p14:tracePt t="253312" x="9328150" y="4756150"/>
          <p14:tracePt t="253328" x="9366250" y="4781550"/>
          <p14:tracePt t="253345" x="9442450" y="4806950"/>
          <p14:tracePt t="253361" x="9537700" y="4832350"/>
          <p14:tracePt t="253378" x="9658350" y="4857750"/>
          <p14:tracePt t="253395" x="9785350" y="4876800"/>
          <p14:tracePt t="253412" x="9899650" y="4889500"/>
          <p14:tracePt t="253428" x="9994900" y="4895850"/>
          <p14:tracePt t="253445" x="10077450" y="4895850"/>
          <p14:tracePt t="253462" x="10140950" y="4889500"/>
          <p14:tracePt t="253464" x="10179050" y="4889500"/>
          <p14:tracePt t="253478" x="10191750" y="4889500"/>
          <p14:tracePt t="253481" x="10223500" y="4883150"/>
          <p14:tracePt t="253495" x="10274300" y="4883150"/>
          <p14:tracePt t="253512" x="10344150" y="4876800"/>
          <p14:tracePt t="253528" x="10433050" y="4870450"/>
          <p14:tracePt t="253545" x="10509250" y="4864100"/>
          <p14:tracePt t="253562" x="10585450" y="4851400"/>
          <p14:tracePt t="253578" x="10680700" y="4838700"/>
          <p14:tracePt t="253595" x="10801350" y="4806950"/>
          <p14:tracePt t="253611" x="10934700" y="4781550"/>
          <p14:tracePt t="253628" x="11042650" y="4768850"/>
          <p14:tracePt t="253644" x="11137900" y="4762500"/>
          <p14:tracePt t="253665" x="11245850" y="4756150"/>
          <p14:tracePt t="253678" x="11277600" y="4756150"/>
          <p14:tracePt t="253694" x="11290300" y="4756150"/>
          <p14:tracePt t="253711" x="11283950" y="4749800"/>
          <p14:tracePt t="253728" x="11233150" y="4737100"/>
          <p14:tracePt t="253744" x="11207750" y="4737100"/>
          <p14:tracePt t="253761" x="11201400" y="4730750"/>
          <p14:tracePt t="253778" x="11188700" y="4730750"/>
          <p14:tracePt t="253795" x="11182350" y="4724400"/>
          <p14:tracePt t="253851" x="11182350" y="4718050"/>
          <p14:tracePt t="253862" x="11176000" y="4718050"/>
          <p14:tracePt t="253912" x="11156950" y="4718050"/>
          <p14:tracePt t="253929" x="11112500" y="4718050"/>
          <p14:tracePt t="253946" x="11099800" y="4718050"/>
          <p14:tracePt t="253979" x="11093450" y="4718050"/>
          <p14:tracePt t="253995" x="11061700" y="4718050"/>
          <p14:tracePt t="254012" x="11042650" y="4711700"/>
          <p14:tracePt t="263964" x="11042650" y="4705350"/>
          <p14:tracePt t="263972" x="11029950" y="4705350"/>
          <p14:tracePt t="263986" x="10966450" y="4660900"/>
          <p14:tracePt t="264004" x="10845800" y="4610100"/>
          <p14:tracePt t="264021" x="10706100" y="4572000"/>
          <p14:tracePt t="264037" x="10560050" y="4546600"/>
          <p14:tracePt t="264054" x="10439400" y="4527550"/>
          <p14:tracePt t="264069" x="10369550" y="4514850"/>
          <p14:tracePt t="264087" x="10331450" y="4508500"/>
          <p14:tracePt t="264090" x="10312400" y="4502150"/>
          <p14:tracePt t="264104" x="10287000" y="4495800"/>
          <p14:tracePt t="264121" x="10217150" y="4457700"/>
          <p14:tracePt t="264138" x="9969500" y="4318000"/>
          <p14:tracePt t="264154" x="9759950" y="4171950"/>
          <p14:tracePt t="264170" x="9569450" y="4000500"/>
          <p14:tracePt t="264188" x="9398000" y="3810000"/>
          <p14:tracePt t="264204" x="9232900" y="3619500"/>
          <p14:tracePt t="264221" x="9080500" y="3435350"/>
          <p14:tracePt t="264237" x="8915400" y="3257550"/>
          <p14:tracePt t="264254" x="8699500" y="3079750"/>
          <p14:tracePt t="264271" x="8420100" y="2901950"/>
          <p14:tracePt t="264287" x="8128000" y="2768600"/>
          <p14:tracePt t="264304" x="7854950" y="2673350"/>
          <p14:tracePt t="264321" x="7556500" y="2603500"/>
          <p14:tracePt t="264338" x="7321550" y="2552700"/>
          <p14:tracePt t="264341" x="7188200" y="2527300"/>
          <p14:tracePt t="264354" x="6965950" y="2489200"/>
          <p14:tracePt t="264371" x="6718300" y="2444750"/>
          <p14:tracePt t="264388" x="6464300" y="2413000"/>
          <p14:tracePt t="264404" x="6305550" y="2381250"/>
          <p14:tracePt t="264421" x="5892800" y="2311400"/>
          <p14:tracePt t="264437" x="5657850" y="2279650"/>
          <p14:tracePt t="264454" x="5486400" y="2254250"/>
          <p14:tracePt t="264470" x="5308600" y="2235200"/>
          <p14:tracePt t="264487" x="5162550" y="2216150"/>
          <p14:tracePt t="264504" x="5003800" y="2203450"/>
          <p14:tracePt t="264521" x="4857750" y="2197100"/>
          <p14:tracePt t="264538" x="4756150" y="2190750"/>
          <p14:tracePt t="264555" x="4699000" y="2184400"/>
          <p14:tracePt t="264575" x="4692650" y="2184400"/>
          <p14:tracePt t="264654" x="4692650" y="2178050"/>
          <p14:tracePt t="264660" x="4705350" y="2171700"/>
          <p14:tracePt t="264672" x="4718050" y="2165350"/>
          <p14:tracePt t="264687" x="4762500" y="2139950"/>
          <p14:tracePt t="264704" x="4826000" y="2114550"/>
          <p14:tracePt t="264722" x="4870450" y="2089150"/>
          <p14:tracePt t="264727" x="4876800" y="2082800"/>
          <p14:tracePt t="264737" x="4895850" y="2076450"/>
          <p14:tracePt t="264755" x="4914900" y="2051050"/>
          <p14:tracePt t="264771" x="4927600" y="2038350"/>
          <p14:tracePt t="264788" x="4940300" y="2012950"/>
          <p14:tracePt t="264792" x="4953000" y="2000250"/>
          <p14:tracePt t="264804" x="4959350" y="1993900"/>
          <p14:tracePt t="264821" x="4965700" y="1981200"/>
          <p14:tracePt t="264855" x="4959350" y="1981200"/>
          <p14:tracePt t="264872" x="4819650" y="1987550"/>
          <p14:tracePt t="264888" x="4705350" y="1987550"/>
          <p14:tracePt t="264904" x="4546600" y="1987550"/>
          <p14:tracePt t="264921" x="4406900" y="1987550"/>
          <p14:tracePt t="264937" x="4305300" y="1981200"/>
          <p14:tracePt t="264955" x="4203700" y="1968500"/>
          <p14:tracePt t="264971" x="4127500" y="1962150"/>
          <p14:tracePt t="264989" x="4076700" y="1949450"/>
          <p14:tracePt t="265004" x="4044950" y="1949450"/>
          <p14:tracePt t="265021" x="4019550" y="1949450"/>
          <p14:tracePt t="265023" x="4013200" y="1949450"/>
          <p14:tracePt t="265072" x="4019550" y="1949450"/>
          <p14:tracePt t="265088" x="4032250" y="1949450"/>
          <p14:tracePt t="265105" x="4051300" y="1943100"/>
          <p14:tracePt t="265121" x="4095750" y="1917700"/>
          <p14:tracePt t="265139" x="4159250" y="1898650"/>
          <p14:tracePt t="265154" x="4260850" y="1873250"/>
          <p14:tracePt t="265171" x="4533900" y="1835150"/>
          <p14:tracePt t="265174" x="4654550" y="1828800"/>
          <p14:tracePt t="265187" x="4819650" y="1816100"/>
          <p14:tracePt t="265188" x="4959350" y="1809750"/>
          <p14:tracePt t="265206" x="5257800" y="1790700"/>
          <p14:tracePt t="265222" x="5518150" y="1758950"/>
          <p14:tracePt t="265238" x="5708650" y="1714500"/>
          <p14:tracePt t="265255" x="5822950" y="1670050"/>
          <p14:tracePt t="265272" x="5886450" y="1625600"/>
          <p14:tracePt t="265288" x="5937250" y="1581150"/>
          <p14:tracePt t="265293" x="5956300" y="1562100"/>
          <p14:tracePt t="265304" x="5975350" y="1549400"/>
          <p14:tracePt t="265321" x="5988050" y="1524000"/>
          <p14:tracePt t="265338" x="5994400" y="1517650"/>
          <p14:tracePt t="265355" x="5994400" y="1511300"/>
          <p14:tracePt t="265371" x="5994400" y="1517650"/>
          <p14:tracePt t="265388" x="5994400" y="1536700"/>
          <p14:tracePt t="265405" x="5994400" y="1562100"/>
          <p14:tracePt t="265422" x="5988050" y="1600200"/>
          <p14:tracePt t="265425" x="5975350" y="1619250"/>
          <p14:tracePt t="265438" x="5943600" y="1657350"/>
          <p14:tracePt t="265455" x="5918200" y="1689100"/>
          <p14:tracePt t="265472" x="5842000" y="1733550"/>
          <p14:tracePt t="265488" x="5740400" y="1771650"/>
          <p14:tracePt t="265505" x="5543550" y="1828800"/>
          <p14:tracePt t="265522" x="5295900" y="1873250"/>
          <p14:tracePt t="265539" x="4978400" y="1905000"/>
          <p14:tracePt t="265555" x="4654550" y="1924050"/>
          <p14:tracePt t="265572" x="4330700" y="1936750"/>
          <p14:tracePt t="265588" x="4070350" y="1943100"/>
          <p14:tracePt t="265606" x="3816350" y="1943100"/>
          <p14:tracePt t="265622" x="3613150" y="1955800"/>
          <p14:tracePt t="265639" x="3378200" y="1974850"/>
          <p14:tracePt t="265644" x="3232150" y="1974850"/>
          <p14:tracePt t="265654" x="3079750" y="1981200"/>
          <p14:tracePt t="265670" x="2781300" y="1981200"/>
          <p14:tracePt t="265674" x="2647950" y="1987550"/>
          <p14:tracePt t="265687" x="2489200" y="1987550"/>
          <p14:tracePt t="265689" x="2387600" y="1987550"/>
          <p14:tracePt t="265705" x="2273300" y="1987550"/>
          <p14:tracePt t="265708" x="2178050" y="1987550"/>
          <p14:tracePt t="265720" x="2070100" y="1987550"/>
          <p14:tracePt t="265739" x="2044700" y="1987550"/>
          <p14:tracePt t="265772" x="2025650" y="1987550"/>
          <p14:tracePt t="265789" x="1981200" y="2006600"/>
          <p14:tracePt t="265805" x="1930400" y="2025650"/>
          <p14:tracePt t="265822" x="1879600" y="2032000"/>
          <p14:tracePt t="265839" x="1860550" y="2038350"/>
          <p14:tracePt t="265912" x="1854200" y="2038350"/>
          <p14:tracePt t="265920" x="1847850" y="2038350"/>
          <p14:tracePt t="265930" x="1828800" y="2038350"/>
          <p14:tracePt t="265939" x="1816100" y="2038350"/>
          <p14:tracePt t="265956" x="1752600" y="2038350"/>
          <p14:tracePt t="265972" x="1708150" y="2038350"/>
          <p14:tracePt t="265989" x="1676400" y="2038350"/>
          <p14:tracePt t="266006" x="1670050" y="2038350"/>
          <p14:tracePt t="266022" x="1663700" y="2032000"/>
          <p14:tracePt t="266039" x="1651000" y="2032000"/>
          <p14:tracePt t="266055" x="1549400" y="2032000"/>
          <p14:tracePt t="266059" x="1485900" y="2032000"/>
          <p14:tracePt t="266071" x="1409700" y="2025650"/>
          <p14:tracePt t="266089" x="1244600" y="2000250"/>
          <p14:tracePt t="266106" x="1143000" y="1974850"/>
          <p14:tracePt t="266124" x="1073150" y="1930400"/>
          <p14:tracePt t="266140" x="1085850" y="1911350"/>
          <p14:tracePt t="266156" x="1149350" y="1898650"/>
          <p14:tracePt t="266172" x="1257300" y="1885950"/>
          <p14:tracePt t="266191" x="1377950" y="1885950"/>
          <p14:tracePt t="266206" x="1479550" y="1892300"/>
          <p14:tracePt t="266223" x="1555750" y="1898650"/>
          <p14:tracePt t="266239" x="1600200" y="1898650"/>
          <p14:tracePt t="266256" x="1619250" y="1898650"/>
          <p14:tracePt t="266273" x="1638300" y="1892300"/>
          <p14:tracePt t="266289" x="1663700" y="1873250"/>
          <p14:tracePt t="266293" x="1695450" y="1866900"/>
          <p14:tracePt t="266306" x="1739900" y="1847850"/>
          <p14:tracePt t="266322" x="1866900" y="1822450"/>
          <p14:tracePt t="266340" x="1955800" y="1803400"/>
          <p14:tracePt t="266342" x="2000250" y="1803400"/>
          <p14:tracePt t="266356" x="2006600" y="1803400"/>
          <p14:tracePt t="266373" x="1981200" y="1803400"/>
          <p14:tracePt t="266389" x="1955800" y="1803400"/>
          <p14:tracePt t="266406" x="1936750" y="1803400"/>
          <p14:tracePt t="266423" x="1930400" y="1803400"/>
          <p14:tracePt t="266473" x="1930400" y="1797050"/>
          <p14:tracePt t="266489" x="1936750" y="1790700"/>
          <p14:tracePt t="266506" x="1936750" y="1784350"/>
          <p14:tracePt t="266522" x="1930400" y="1784350"/>
          <p14:tracePt t="266540" x="1917700" y="1784350"/>
          <p14:tracePt t="266558" x="1898650" y="1784350"/>
          <p14:tracePt t="266638" x="1905000" y="1790700"/>
          <p14:tracePt t="266646" x="1911350" y="1790700"/>
          <p14:tracePt t="266655" x="1917700" y="1797050"/>
          <p14:tracePt t="266673" x="1936750" y="1816100"/>
          <p14:tracePt t="266690" x="1949450" y="1847850"/>
          <p14:tracePt t="266707" x="1987550" y="1905000"/>
          <p14:tracePt t="266724" x="2012950" y="1924050"/>
          <p14:tracePt t="266740" x="2051050" y="1949450"/>
          <p14:tracePt t="266757" x="2095500" y="1968500"/>
          <p14:tracePt t="266773" x="2133600" y="1968500"/>
          <p14:tracePt t="266790" x="2159000" y="1968500"/>
          <p14:tracePt t="266806" x="2197100" y="1968500"/>
          <p14:tracePt t="266823" x="2216150" y="1962150"/>
          <p14:tracePt t="266839" x="2241550" y="1962150"/>
          <p14:tracePt t="266856" x="2254250" y="1962150"/>
          <p14:tracePt t="266873" x="2266950" y="1962150"/>
          <p14:tracePt t="266892" x="2279650" y="1955800"/>
          <p14:tracePt t="266906" x="2286000" y="1955800"/>
          <p14:tracePt t="266910" x="2292350" y="1955800"/>
          <p14:tracePt t="267138" x="2292350" y="1962150"/>
          <p14:tracePt t="267160" x="2292350" y="1968500"/>
          <p14:tracePt t="267194" x="2292350" y="1974850"/>
          <p14:tracePt t="267203" x="2298700" y="1974850"/>
          <p14:tracePt t="267212" x="2298700" y="1981200"/>
          <p14:tracePt t="267215" x="2298700" y="1987550"/>
          <p14:tracePt t="267225" x="2305050" y="1987550"/>
          <p14:tracePt t="267240" x="2305050" y="1993900"/>
          <p14:tracePt t="267257" x="2311400" y="2006600"/>
          <p14:tracePt t="267274" x="2324100" y="2012950"/>
          <p14:tracePt t="267290" x="2355850" y="2025650"/>
          <p14:tracePt t="267307" x="2393950" y="2044700"/>
          <p14:tracePt t="267323" x="2432050" y="2057400"/>
          <p14:tracePt t="267340" x="2444750" y="2063750"/>
          <p14:tracePt t="267357" x="2463800" y="2070100"/>
          <p14:tracePt t="267374" x="2489200" y="2070100"/>
          <p14:tracePt t="267390" x="2520950" y="2063750"/>
          <p14:tracePt t="267407" x="2533650" y="2051050"/>
          <p14:tracePt t="267423" x="2546350" y="2025650"/>
          <p14:tracePt t="267440" x="2527300" y="1981200"/>
          <p14:tracePt t="267456" x="2520950" y="1968500"/>
          <p14:tracePt t="267474" x="2508250" y="1949450"/>
          <p14:tracePt t="267490" x="2482850" y="1936750"/>
          <p14:tracePt t="267507" x="2457450" y="1917700"/>
          <p14:tracePt t="267523" x="2438400" y="1911350"/>
          <p14:tracePt t="267541" x="2393950" y="1892300"/>
          <p14:tracePt t="267557" x="2324100" y="1873250"/>
          <p14:tracePt t="267573" x="2279650" y="1866900"/>
          <p14:tracePt t="267590" x="2197100" y="1866900"/>
          <p14:tracePt t="267607" x="2120900" y="1866900"/>
          <p14:tracePt t="267623" x="2089150" y="1873250"/>
          <p14:tracePt t="267641" x="2070100" y="1879600"/>
          <p14:tracePt t="267645" x="2063750" y="1879600"/>
          <p14:tracePt t="267657" x="2057400" y="1879600"/>
          <p14:tracePt t="267674" x="2044700" y="1879600"/>
          <p14:tracePt t="267690" x="1968500" y="1892300"/>
          <p14:tracePt t="267707" x="1898650" y="1905000"/>
          <p14:tracePt t="267724" x="1822450" y="1911350"/>
          <p14:tracePt t="267740" x="1771650" y="1917700"/>
          <p14:tracePt t="267757" x="1752600" y="1917700"/>
          <p14:tracePt t="267774" x="1746250" y="1917700"/>
          <p14:tracePt t="267914" x="1752600" y="1917700"/>
          <p14:tracePt t="267923" x="1765300" y="1917700"/>
          <p14:tracePt t="267930" x="1784350" y="1917700"/>
          <p14:tracePt t="267941" x="1803400" y="1917700"/>
          <p14:tracePt t="267957" x="1841500" y="1911350"/>
          <p14:tracePt t="267974" x="1917700" y="1911350"/>
          <p14:tracePt t="267991" x="1968500" y="1924050"/>
          <p14:tracePt t="268006" x="2019300" y="1943100"/>
          <p14:tracePt t="268009" x="2070100" y="1968500"/>
          <p14:tracePt t="268024" x="2089150" y="1981200"/>
          <p14:tracePt t="268041" x="2133600" y="2019300"/>
          <p14:tracePt t="268057" x="2165350" y="2044700"/>
          <p14:tracePt t="268073" x="2178050" y="2057400"/>
          <p14:tracePt t="268091" x="2184400" y="2063750"/>
          <p14:tracePt t="268107" x="2190750" y="2070100"/>
          <p14:tracePt t="268124" x="2197100" y="2076450"/>
          <p14:tracePt t="268139" x="2197100" y="2082800"/>
          <p14:tracePt t="268191" x="2184400" y="2089150"/>
          <p14:tracePt t="268208" x="2178050" y="2095500"/>
          <p14:tracePt t="268224" x="2152650" y="2095500"/>
          <p14:tracePt t="268241" x="2146300" y="2095500"/>
          <p14:tracePt t="268257" x="2139950" y="2095500"/>
          <p14:tracePt t="268273" x="2133600" y="2076450"/>
          <p14:tracePt t="268291" x="2133600" y="2044700"/>
          <p14:tracePt t="268295" x="2133600" y="2025650"/>
          <p14:tracePt t="268306" x="2133600" y="2006600"/>
          <p14:tracePt t="268323" x="2133600" y="1968500"/>
          <p14:tracePt t="268328" x="2139950" y="1949450"/>
          <p14:tracePt t="268340" x="2139950" y="1930400"/>
          <p14:tracePt t="268358" x="2139950" y="1905000"/>
          <p14:tracePt t="268361" x="2127250" y="1892300"/>
          <p14:tracePt t="268373" x="2114550" y="1879600"/>
          <p14:tracePt t="268376" x="2101850" y="1866900"/>
          <p14:tracePt t="268390" x="2082800" y="1835150"/>
          <p14:tracePt t="268406" x="2082800" y="1822450"/>
          <p14:tracePt t="268424" x="2089150" y="1784350"/>
          <p14:tracePt t="268440" x="2108200" y="1771650"/>
          <p14:tracePt t="268457" x="2127250" y="1771650"/>
          <p14:tracePt t="268474" x="2165350" y="1784350"/>
          <p14:tracePt t="268493" x="2228850" y="1803400"/>
          <p14:tracePt t="268507" x="2311400" y="1828800"/>
          <p14:tracePt t="268525" x="2387600" y="1847850"/>
          <p14:tracePt t="268542" x="2463800" y="1866900"/>
          <p14:tracePt t="268558" x="2571750" y="1879600"/>
          <p14:tracePt t="268563" x="2597150" y="1885950"/>
          <p14:tracePt t="268573" x="2635250" y="1885950"/>
          <p14:tracePt t="268592" x="2673350" y="1873250"/>
          <p14:tracePt t="268608" x="2705100" y="1854200"/>
          <p14:tracePt t="268624" x="2749550" y="1841500"/>
          <p14:tracePt t="268642" x="2857500" y="1841500"/>
          <p14:tracePt t="268658" x="2978150" y="1847850"/>
          <p14:tracePt t="268675" x="3143250" y="1873250"/>
          <p14:tracePt t="268691" x="3244850" y="1892300"/>
          <p14:tracePt t="268708" x="3333750" y="1911350"/>
          <p14:tracePt t="268724" x="3371850" y="1911350"/>
          <p14:tracePt t="268741" x="3409950" y="1911350"/>
          <p14:tracePt t="268758" x="3486150" y="1905000"/>
          <p14:tracePt t="268774" x="3657600" y="1905000"/>
          <p14:tracePt t="268791" x="3937000" y="1905000"/>
          <p14:tracePt t="268809" x="4254500" y="1924050"/>
          <p14:tracePt t="268824" x="4514850" y="1936750"/>
          <p14:tracePt t="268841" x="4756150" y="1943100"/>
          <p14:tracePt t="268844" x="4832350" y="1943100"/>
          <p14:tracePt t="268858" x="4908550" y="1943100"/>
          <p14:tracePt t="268862" x="4972050" y="1943100"/>
          <p14:tracePt t="268874" x="5010150" y="1943100"/>
          <p14:tracePt t="268891" x="5054600" y="1936750"/>
          <p14:tracePt t="269010" x="5054600" y="1930400"/>
          <p14:tracePt t="269019" x="5048250" y="1930400"/>
          <p14:tracePt t="269028" x="5041900" y="1930400"/>
          <p14:tracePt t="269042" x="5010150" y="1930400"/>
          <p14:tracePt t="269058" x="4978400" y="1949450"/>
          <p14:tracePt t="269075" x="4946650" y="1974850"/>
          <p14:tracePt t="269091" x="4914900" y="1993900"/>
          <p14:tracePt t="269107" x="4851400" y="2019300"/>
          <p14:tracePt t="269124" x="4800600" y="2032000"/>
          <p14:tracePt t="269142" x="4749800" y="2038350"/>
          <p14:tracePt t="269158" x="4711700" y="2038350"/>
          <p14:tracePt t="269175" x="4686300" y="2038350"/>
          <p14:tracePt t="269192" x="4660900" y="2044700"/>
          <p14:tracePt t="269209" x="4578350" y="2044700"/>
          <p14:tracePt t="269225" x="4514850" y="2038350"/>
          <p14:tracePt t="269227" x="4476750" y="2038350"/>
          <p14:tracePt t="269240" x="4375150" y="2012950"/>
          <p14:tracePt t="269258" x="4279900" y="1981200"/>
          <p14:tracePt t="269276" x="4203700" y="1943100"/>
          <p14:tracePt t="269292" x="4146550" y="1892300"/>
          <p14:tracePt t="269308" x="4108450" y="1841500"/>
          <p14:tracePt t="269325" x="4064000" y="1765300"/>
          <p14:tracePt t="269341" x="4019550" y="1682750"/>
          <p14:tracePt t="269358" x="3968750" y="1612900"/>
          <p14:tracePt t="269375" x="3930650" y="1562100"/>
          <p14:tracePt t="269393" x="3905250" y="1524000"/>
          <p14:tracePt t="269408" x="3898900" y="1511300"/>
          <p14:tracePt t="269425" x="3905250" y="1511300"/>
          <p14:tracePt t="269428" x="3917950" y="1511300"/>
          <p14:tracePt t="269442" x="3937000" y="1517650"/>
          <p14:tracePt t="269444" x="3956050" y="1530350"/>
          <p14:tracePt t="269458" x="4057650" y="1593850"/>
          <p14:tracePt t="269476" x="4171950" y="1663700"/>
          <p14:tracePt t="269491" x="4241800" y="1708150"/>
          <p14:tracePt t="269508" x="4349750" y="1758950"/>
          <p14:tracePt t="269525" x="4451350" y="1778000"/>
          <p14:tracePt t="269542" x="4521200" y="1778000"/>
          <p14:tracePt t="269558" x="4622800" y="1752600"/>
          <p14:tracePt t="269575" x="4711700" y="1714500"/>
          <p14:tracePt t="269592" x="4756150" y="1682750"/>
          <p14:tracePt t="269609" x="4794250" y="1638300"/>
          <p14:tracePt t="269625" x="4800600" y="1593850"/>
          <p14:tracePt t="269642" x="4794250" y="1562100"/>
          <p14:tracePt t="269658" x="4756150" y="1504950"/>
          <p14:tracePt t="269675" x="4718050" y="1460500"/>
          <p14:tracePt t="269692" x="4648200" y="1390650"/>
          <p14:tracePt t="269694" x="4622800" y="1365250"/>
          <p14:tracePt t="269708" x="4584700" y="1327150"/>
          <p14:tracePt t="269726" x="4502150" y="1295400"/>
          <p14:tracePt t="269742" x="4457700" y="1295400"/>
          <p14:tracePt t="269759" x="4362450" y="1320800"/>
          <p14:tracePt t="269776" x="4216400" y="1390650"/>
          <p14:tracePt t="269792" x="4108450" y="1441450"/>
          <p14:tracePt t="269808" x="3949700" y="1524000"/>
          <p14:tracePt t="269825" x="3841750" y="1593850"/>
          <p14:tracePt t="269842" x="3803650" y="1670050"/>
          <p14:tracePt t="269859" x="3829050" y="1701800"/>
          <p14:tracePt t="269875" x="3905250" y="1714500"/>
          <p14:tracePt t="269892" x="4032250" y="1689100"/>
          <p14:tracePt t="269909" x="4191000" y="1644650"/>
          <p14:tracePt t="269925" x="4368800" y="1587500"/>
          <p14:tracePt t="269942" x="4578350" y="1517650"/>
          <p14:tracePt t="269959" x="4610100" y="1485900"/>
          <p14:tracePt t="269975" x="4610100" y="1473200"/>
          <p14:tracePt t="269993" x="4552950" y="1473200"/>
          <p14:tracePt t="270008" x="4406900" y="1479550"/>
          <p14:tracePt t="270026" x="4248150" y="1498600"/>
          <p14:tracePt t="270042" x="4083050" y="1511300"/>
          <p14:tracePt t="270059" x="3911600" y="1517650"/>
          <p14:tracePt t="270076" x="3803650" y="1517650"/>
          <p14:tracePt t="270092" x="3746500" y="1524000"/>
          <p14:tracePt t="270109" x="3733800" y="1530350"/>
          <p14:tracePt t="270125" x="3721100" y="1555750"/>
          <p14:tracePt t="270142" x="3683000" y="1600200"/>
          <p14:tracePt t="270159" x="3594100" y="1644650"/>
          <p14:tracePt t="270163" x="3524250" y="1663700"/>
          <p14:tracePt t="270174" x="3454400" y="1670050"/>
          <p14:tracePt t="270176" x="3327400" y="1682750"/>
          <p14:tracePt t="270191" x="3232150" y="1682750"/>
          <p14:tracePt t="270210" x="2895600" y="1670050"/>
          <p14:tracePt t="270225" x="2711450" y="1638300"/>
          <p14:tracePt t="270243" x="2552700" y="1612900"/>
          <p14:tracePt t="270259" x="2387600" y="1606550"/>
          <p14:tracePt t="270276" x="2152650" y="1600200"/>
          <p14:tracePt t="270292" x="1955800" y="1593850"/>
          <p14:tracePt t="270297" x="1841500" y="1593850"/>
          <p14:tracePt t="270308" x="1739900" y="1587500"/>
          <p14:tracePt t="270326" x="1574800" y="1568450"/>
          <p14:tracePt t="270341" x="1485900" y="1562100"/>
          <p14:tracePt t="270359" x="1447800" y="1549400"/>
          <p14:tracePt t="270376" x="1441450" y="1549400"/>
          <p14:tracePt t="270379" x="1435100" y="1549400"/>
          <p14:tracePt t="270393" x="1428750" y="1555750"/>
          <p14:tracePt t="270397" x="1409700" y="1568450"/>
          <p14:tracePt t="270409" x="1390650" y="1581150"/>
          <p14:tracePt t="270412" x="1365250" y="1593850"/>
          <p14:tracePt t="270426" x="1339850" y="1600200"/>
          <p14:tracePt t="270430" x="1320800" y="1612900"/>
          <p14:tracePt t="270443" x="1308100" y="1612900"/>
          <p14:tracePt t="270459" x="1295400" y="1619250"/>
          <p14:tracePt t="270492" x="1301750" y="1619250"/>
          <p14:tracePt t="270509" x="1333500" y="1619250"/>
          <p14:tracePt t="270526" x="1384300" y="1638300"/>
          <p14:tracePt t="270529" x="1409700" y="1663700"/>
          <p14:tracePt t="270542" x="1428750" y="1689100"/>
          <p14:tracePt t="270545" x="1435100" y="1708150"/>
          <p14:tracePt t="270560" x="1454150" y="1758950"/>
          <p14:tracePt t="270576" x="1511300" y="1828800"/>
          <p14:tracePt t="270593" x="1555750" y="1860550"/>
          <p14:tracePt t="270609" x="1581150" y="1873250"/>
          <p14:tracePt t="270643" x="1593850" y="1873250"/>
          <p14:tracePt t="270660" x="1606550" y="1866900"/>
          <p14:tracePt t="270676" x="1638300" y="1866900"/>
          <p14:tracePt t="270680" x="1663700" y="1860550"/>
          <p14:tracePt t="270692" x="1676400" y="1860550"/>
          <p14:tracePt t="270709" x="1720850" y="1860550"/>
          <p14:tracePt t="270714" x="1733550" y="1860550"/>
          <p14:tracePt t="270725" x="1752600" y="1854200"/>
          <p14:tracePt t="270743" x="1765300" y="1847850"/>
          <p14:tracePt t="270776" x="1765300" y="1841500"/>
          <p14:tracePt t="270858" x="1746250" y="1841500"/>
          <p14:tracePt t="270866" x="1739900" y="1841500"/>
          <p14:tracePt t="270875" x="1720850" y="1847850"/>
          <p14:tracePt t="270893" x="1663700" y="1847850"/>
          <p14:tracePt t="270910" x="1600200" y="1854200"/>
          <p14:tracePt t="270927" x="1549400" y="1854200"/>
          <p14:tracePt t="270943" x="1524000" y="1841500"/>
          <p14:tracePt t="270947" x="1517650" y="1841500"/>
          <p14:tracePt t="270958" x="1517650" y="1835150"/>
          <p14:tracePt t="270964" x="1517650" y="1828800"/>
          <p14:tracePt t="270975" x="1517650" y="1822450"/>
          <p14:tracePt t="270994" x="1530350" y="1809750"/>
          <p14:tracePt t="271010" x="1543050" y="1797050"/>
          <p14:tracePt t="271026" x="1562100" y="1778000"/>
          <p14:tracePt t="271044" x="1574800" y="1765300"/>
          <p14:tracePt t="271060" x="1587500" y="1752600"/>
          <p14:tracePt t="271077" x="1600200" y="1739900"/>
          <p14:tracePt t="271093" x="1612900" y="1727200"/>
          <p14:tracePt t="271110" x="1651000" y="1714500"/>
          <p14:tracePt t="271125" x="1689100" y="1701800"/>
          <p14:tracePt t="271142" x="1739900" y="1689100"/>
          <p14:tracePt t="271160" x="1816100" y="1682750"/>
          <p14:tracePt t="271177" x="1892300" y="1676400"/>
          <p14:tracePt t="271193" x="1955800" y="1670050"/>
          <p14:tracePt t="271210" x="1981200" y="1663700"/>
          <p14:tracePt t="271215" x="1987550" y="1663700"/>
          <p14:tracePt t="271244" x="1974850" y="1657350"/>
          <p14:tracePt t="271261" x="1949450" y="1644650"/>
          <p14:tracePt t="271277" x="1905000" y="1619250"/>
          <p14:tracePt t="271293" x="1841500" y="1581150"/>
          <p14:tracePt t="271308" x="1803400" y="1555750"/>
          <p14:tracePt t="271327" x="1771650" y="1530350"/>
          <p14:tracePt t="271343" x="1758950" y="1517650"/>
          <p14:tracePt t="271360" x="1746250" y="1517650"/>
          <p14:tracePt t="271377" x="1727200" y="1517650"/>
          <p14:tracePt t="271394" x="1638300" y="1524000"/>
          <p14:tracePt t="271410" x="1574800" y="1530350"/>
          <p14:tracePt t="271414" x="1543050" y="1536700"/>
          <p14:tracePt t="271426" x="1498600" y="1543050"/>
          <p14:tracePt t="271429" x="1479550" y="1549400"/>
          <p14:tracePt t="271443" x="1460500" y="1555750"/>
          <p14:tracePt t="271460" x="1435100" y="1581150"/>
          <p14:tracePt t="271478" x="1441450" y="1606550"/>
          <p14:tracePt t="271494" x="1492250" y="1631950"/>
          <p14:tracePt t="271510" x="1581150" y="1657350"/>
          <p14:tracePt t="271527" x="1663700" y="1676400"/>
          <p14:tracePt t="271545" x="1797050" y="1689100"/>
          <p14:tracePt t="271560" x="1898650" y="1708150"/>
          <p14:tracePt t="271577" x="1949450" y="1720850"/>
          <p14:tracePt t="271593" x="1974850" y="1727200"/>
          <p14:tracePt t="271611" x="2019300" y="1727200"/>
          <p14:tracePt t="271627" x="2070100" y="1727200"/>
          <p14:tracePt t="271631" x="2101850" y="1727200"/>
          <p14:tracePt t="271643" x="2133600" y="1727200"/>
          <p14:tracePt t="271660" x="2178050" y="1720850"/>
          <p14:tracePt t="271677" x="2241550" y="1714500"/>
          <p14:tracePt t="271693" x="2324100" y="1708150"/>
          <p14:tracePt t="271696" x="2374900" y="1701800"/>
          <p14:tracePt t="271711" x="2425700" y="1695450"/>
          <p14:tracePt t="271728" x="2457450" y="1689100"/>
          <p14:tracePt t="271743" x="2482850" y="1682750"/>
          <p14:tracePt t="271760" x="2508250" y="1682750"/>
          <p14:tracePt t="271777" x="2533650" y="1682750"/>
          <p14:tracePt t="271794" x="2571750" y="1689100"/>
          <p14:tracePt t="271810" x="2635250" y="1689100"/>
          <p14:tracePt t="271827" x="2711450" y="1689100"/>
          <p14:tracePt t="271844" x="2762250" y="1689100"/>
          <p14:tracePt t="271860" x="2832100" y="1689100"/>
          <p14:tracePt t="271876" x="2895600" y="1682750"/>
          <p14:tracePt t="271894" x="2946400" y="1682750"/>
          <p14:tracePt t="271911" x="2971800" y="1682750"/>
          <p14:tracePt t="271927" x="2990850" y="1682750"/>
          <p14:tracePt t="271977" x="2997200" y="1682750"/>
          <p14:tracePt t="272011" x="3016250" y="1682750"/>
          <p14:tracePt t="272027" x="3054350" y="1682750"/>
          <p14:tracePt t="272044" x="3098800" y="1682750"/>
          <p14:tracePt t="272048" x="3124200" y="1682750"/>
          <p14:tracePt t="272060" x="3162300" y="1682750"/>
          <p14:tracePt t="272080" x="3187700" y="1682750"/>
          <p14:tracePt t="272094" x="3200400" y="1682750"/>
          <p14:tracePt t="272111" x="3238500" y="1682750"/>
          <p14:tracePt t="272130" x="3270250" y="1695450"/>
          <p14:tracePt t="272144" x="3289300" y="1701800"/>
          <p14:tracePt t="272160" x="3302000" y="1701800"/>
          <p14:tracePt t="272177" x="3302000" y="1708150"/>
          <p14:tracePt t="272184" x="3308350" y="1708150"/>
          <p14:tracePt t="272213" x="3314700" y="1708150"/>
          <p14:tracePt t="272334" x="3314700" y="1714500"/>
          <p14:tracePt t="272342" x="3308350" y="1714500"/>
          <p14:tracePt t="272362" x="3308350" y="1720850"/>
          <p14:tracePt t="272378" x="3302000" y="1720850"/>
          <p14:tracePt t="272394" x="3295650" y="1727200"/>
          <p14:tracePt t="272502" x="3295650" y="1720850"/>
          <p14:tracePt t="272512" x="3295650" y="1714500"/>
          <p14:tracePt t="272529" x="3295650" y="1708150"/>
          <p14:tracePt t="272561" x="3302000" y="1701800"/>
          <p14:tracePt t="272578" x="3314700" y="1695450"/>
          <p14:tracePt t="272595" x="3321050" y="1695450"/>
          <p14:tracePt t="272669" x="3327400" y="1695450"/>
          <p14:tracePt t="272681" x="3333750" y="1701800"/>
          <p14:tracePt t="272695" x="3340100" y="1714500"/>
          <p14:tracePt t="272712" x="3340100" y="1727200"/>
          <p14:tracePt t="272728" x="3340100" y="1746250"/>
          <p14:tracePt t="272748" x="3327400" y="1797050"/>
          <p14:tracePt t="272761" x="3321050" y="1816100"/>
          <p14:tracePt t="272778" x="3308350" y="1847850"/>
          <p14:tracePt t="272794" x="3289300" y="1892300"/>
          <p14:tracePt t="272812" x="3276600" y="1917700"/>
          <p14:tracePt t="272828" x="3270250" y="1936750"/>
          <p14:tracePt t="272844" x="3263900" y="1955800"/>
          <p14:tracePt t="272861" x="3308350" y="2032000"/>
          <p14:tracePt t="272878" x="3359150" y="2082800"/>
          <p14:tracePt t="272893" x="3409950" y="2139950"/>
          <p14:tracePt t="272911" x="3473450" y="2197100"/>
          <p14:tracePt t="272928" x="3536950" y="2241550"/>
          <p14:tracePt t="272944" x="3619500" y="2298700"/>
          <p14:tracePt t="272961" x="3683000" y="2336800"/>
          <p14:tracePt t="272978" x="3740150" y="2374900"/>
          <p14:tracePt t="272995" x="3816350" y="2432050"/>
          <p14:tracePt t="273012" x="3930650" y="2508250"/>
          <p14:tracePt t="273028" x="4248150" y="2698750"/>
          <p14:tracePt t="273044" x="4559300" y="2870200"/>
          <p14:tracePt t="273061" x="4870450" y="3028950"/>
          <p14:tracePt t="273078" x="5270500" y="3238500"/>
          <p14:tracePt t="273095" x="5645150" y="3416300"/>
          <p14:tracePt t="273111" x="6051550" y="3600450"/>
          <p14:tracePt t="273127" x="6445250" y="3778250"/>
          <p14:tracePt t="273145" x="6870700" y="3975100"/>
          <p14:tracePt t="273161" x="7239000" y="4146550"/>
          <p14:tracePt t="273179" x="7575550" y="4305300"/>
          <p14:tracePt t="273195" x="7886700" y="4451350"/>
          <p14:tracePt t="273212" x="8185150" y="4597400"/>
          <p14:tracePt t="273216" x="8305800" y="4654550"/>
          <p14:tracePt t="273228" x="8439150" y="4718050"/>
          <p14:tracePt t="273245" x="8636000" y="4826000"/>
          <p14:tracePt t="273262" x="8801100" y="4921250"/>
          <p14:tracePt t="273279" x="8966200" y="5048250"/>
          <p14:tracePt t="273295" x="9023350" y="5099050"/>
          <p14:tracePt t="273312" x="9055100" y="5143500"/>
          <p14:tracePt t="273329" x="9074150" y="5175250"/>
          <p14:tracePt t="273345" x="9074150" y="5200650"/>
          <p14:tracePt t="273362" x="9080500" y="5226050"/>
          <p14:tracePt t="273378" x="9080500" y="5251450"/>
          <p14:tracePt t="273395" x="9086850" y="5276850"/>
          <p14:tracePt t="273411" x="9099550" y="5321300"/>
          <p14:tracePt t="273428" x="9118600" y="5359400"/>
          <p14:tracePt t="273445" x="9137650" y="5391150"/>
          <p14:tracePt t="273448" x="9150350" y="5416550"/>
          <p14:tracePt t="273462" x="9169400" y="5435600"/>
          <p14:tracePt t="273464" x="9188450" y="5461000"/>
          <p14:tracePt t="273477" x="9201150" y="5480050"/>
          <p14:tracePt t="273495" x="9226550" y="5511800"/>
          <p14:tracePt t="273512" x="9239250" y="5530850"/>
          <p14:tracePt t="273528" x="9245600" y="5530850"/>
          <p14:tracePt t="273593" x="9245600" y="5524500"/>
          <p14:tracePt t="273612" x="9245600" y="5518150"/>
          <p14:tracePt t="273628" x="9258300" y="5511800"/>
          <p14:tracePt t="273645" x="9264650" y="5499100"/>
          <p14:tracePt t="273662" x="9283700" y="5480050"/>
          <p14:tracePt t="273677" x="9296400" y="5467350"/>
          <p14:tracePt t="273695" x="9302750" y="5461000"/>
          <p14:tracePt t="273697" x="9309100" y="5461000"/>
          <p14:tracePt t="273712" x="9315450" y="5461000"/>
          <p14:tracePt t="273729" x="9334500" y="5454650"/>
          <p14:tracePt t="273746" x="9347200" y="5454650"/>
          <p14:tracePt t="273762" x="9366250" y="5441950"/>
          <p14:tracePt t="273778" x="9385300" y="5435600"/>
          <p14:tracePt t="273796" x="9404350" y="5429250"/>
          <p14:tracePt t="273812" x="9429750" y="5416550"/>
          <p14:tracePt t="273829" x="9442450" y="5403850"/>
          <p14:tracePt t="273845" x="9448800" y="5391150"/>
          <p14:tracePt t="273862" x="9455150" y="5378450"/>
          <p14:tracePt t="273879" x="9467850" y="5359400"/>
          <p14:tracePt t="273895" x="9480550" y="5346700"/>
          <p14:tracePt t="273912" x="9480550" y="5334000"/>
          <p14:tracePt t="273946" x="9474200" y="5327650"/>
          <p14:tracePt t="273962" x="9461500" y="5308600"/>
          <p14:tracePt t="273979" x="9410700" y="5283200"/>
          <p14:tracePt t="273995" x="9391650" y="5283200"/>
          <p14:tracePt t="274012" x="9353550" y="5283200"/>
          <p14:tracePt t="274029" x="9290050" y="5276850"/>
          <p14:tracePt t="274045" x="9258300" y="5276850"/>
          <p14:tracePt t="274062" x="9239250" y="5276850"/>
          <p14:tracePt t="274079" x="9226550" y="5270500"/>
          <p14:tracePt t="274095" x="9220200" y="5264150"/>
          <p14:tracePt t="274111" x="9213850" y="5264150"/>
          <p14:tracePt t="274210" x="9213850" y="5270500"/>
          <p14:tracePt t="274218" x="9213850" y="5276850"/>
          <p14:tracePt t="274229" x="9220200" y="5283200"/>
          <p14:tracePt t="274245" x="9239250" y="5302250"/>
          <p14:tracePt t="274262" x="9251950" y="5308600"/>
          <p14:tracePt t="274278" x="9271000" y="5308600"/>
          <p14:tracePt t="274296" x="9283700" y="5314950"/>
          <p14:tracePt t="274331" x="9296400" y="5314950"/>
          <p14:tracePt t="274347" x="9309100" y="5314950"/>
          <p14:tracePt t="274362" x="9321800" y="5314950"/>
          <p14:tracePt t="274379" x="9328150" y="5314950"/>
          <p14:tracePt t="274429" x="9334500" y="5314950"/>
          <p14:tracePt t="274446" x="9340850" y="5314950"/>
          <p14:tracePt t="274464" x="9372600" y="5314950"/>
          <p14:tracePt t="274480" x="9398000" y="5308600"/>
          <p14:tracePt t="274494" x="9455150" y="5295900"/>
          <p14:tracePt t="274512" x="9493250" y="5289550"/>
          <p14:tracePt t="274515" x="9518650" y="5289550"/>
          <p14:tracePt t="274530" x="9569450" y="5283200"/>
          <p14:tracePt t="274546" x="9588500" y="5283200"/>
          <p14:tracePt t="274563" x="9645650" y="5276850"/>
          <p14:tracePt t="274579" x="9658350" y="5276850"/>
          <p14:tracePt t="274581" x="9671050" y="5270500"/>
          <p14:tracePt t="274595" x="9740900" y="5264150"/>
          <p14:tracePt t="274612" x="9798050" y="5257800"/>
          <p14:tracePt t="274630" x="9880600" y="5245100"/>
          <p14:tracePt t="274646" x="9918700" y="5232400"/>
          <p14:tracePt t="274663" x="9963150" y="5207000"/>
          <p14:tracePt t="274680" x="9975850" y="5187950"/>
          <p14:tracePt t="274696" x="9988550" y="5168900"/>
          <p14:tracePt t="274713" x="9994900" y="5156200"/>
          <p14:tracePt t="274729" x="9994900" y="5137150"/>
          <p14:tracePt t="274746" x="9982200" y="5118100"/>
          <p14:tracePt t="274763" x="9969500" y="5105400"/>
          <p14:tracePt t="274766" x="9956800" y="5099050"/>
          <p14:tracePt t="274780" x="9944100" y="5086350"/>
          <p14:tracePt t="274783" x="9906000" y="5067300"/>
          <p14:tracePt t="274796" x="9842500" y="5041900"/>
          <p14:tracePt t="274813" x="9766300" y="5029200"/>
          <p14:tracePt t="274830" x="9620250" y="5003800"/>
          <p14:tracePt t="274846" x="9525000" y="4991100"/>
          <p14:tracePt t="274863" x="9398000" y="4959350"/>
          <p14:tracePt t="274880" x="9321800" y="4940300"/>
          <p14:tracePt t="274896" x="9226550" y="4921250"/>
          <p14:tracePt t="274913" x="9169400" y="4914900"/>
          <p14:tracePt t="274930" x="9093200" y="4914900"/>
          <p14:tracePt t="274946" x="9036050" y="4914900"/>
          <p14:tracePt t="274963" x="8972550" y="4914900"/>
          <p14:tracePt t="274980" x="8947150" y="4914900"/>
          <p14:tracePt t="274997" x="8921750" y="4927600"/>
          <p14:tracePt t="275013" x="8915400" y="4933950"/>
          <p14:tracePt t="275030" x="8902700" y="4946650"/>
          <p14:tracePt t="275033" x="8896350" y="4953000"/>
          <p14:tracePt t="275047" x="8890000" y="4965700"/>
          <p14:tracePt t="275063" x="8890000" y="4978400"/>
          <p14:tracePt t="275080" x="8896350" y="4991100"/>
          <p14:tracePt t="275097" x="8934450" y="5016500"/>
          <p14:tracePt t="275114" x="8997950" y="5035550"/>
          <p14:tracePt t="275130" x="9118600" y="5067300"/>
          <p14:tracePt t="275147" x="9239250" y="5099050"/>
          <p14:tracePt t="275163" x="9372600" y="5124450"/>
          <p14:tracePt t="275181" x="9455150" y="5143500"/>
          <p14:tracePt t="275196" x="9486900" y="5156200"/>
          <p14:tracePt t="275214" x="9499600" y="5156200"/>
          <p14:tracePt t="275230" x="9525000" y="5162550"/>
          <p14:tracePt t="275246" x="9544050" y="5175250"/>
          <p14:tracePt t="275263" x="9556750" y="5181600"/>
          <p14:tracePt t="275280" x="9563100" y="5181600"/>
          <p14:tracePt t="275282" x="9569450" y="5181600"/>
          <p14:tracePt t="275296" x="9575800" y="5181600"/>
          <p14:tracePt t="275313" x="9582150" y="5187950"/>
          <p14:tracePt t="275410" x="9588500" y="5187950"/>
          <p14:tracePt t="275440" x="9594850" y="5187950"/>
          <p14:tracePt t="275517" x="9601200" y="5187950"/>
          <p14:tracePt t="275536" x="9607550" y="5187950"/>
          <p14:tracePt t="275539" x="9613900" y="5187950"/>
          <p14:tracePt t="275565" x="9632950" y="5187950"/>
          <p14:tracePt t="275580" x="9645650" y="5187950"/>
          <p14:tracePt t="275598" x="9652000" y="5194300"/>
          <p14:tracePt t="275614" x="9664700" y="5194300"/>
          <p14:tracePt t="275631" x="9671050" y="5194300"/>
          <p14:tracePt t="275648" x="9677400" y="5200650"/>
          <p14:tracePt t="275665" x="9683750" y="5200650"/>
          <p14:tracePt t="275680" x="9696450" y="5207000"/>
          <p14:tracePt t="275747" x="9702800" y="5219700"/>
          <p14:tracePt t="275763" x="9715500" y="5232400"/>
          <p14:tracePt t="275781" x="9734550" y="5245100"/>
          <p14:tracePt t="275784" x="9747250" y="5257800"/>
          <p14:tracePt t="275796" x="9779000" y="5289550"/>
          <p14:tracePt t="275813" x="9810750" y="5314950"/>
          <p14:tracePt t="275831" x="9836150" y="5340350"/>
          <p14:tracePt t="275847" x="9855200" y="5353050"/>
          <p14:tracePt t="275864" x="9867900" y="5359400"/>
          <p14:tracePt t="275868" x="9874250" y="5359400"/>
          <p14:tracePt t="275917" x="9880600" y="5359400"/>
          <p14:tracePt t="275931" x="9912350" y="5346700"/>
          <p14:tracePt t="275948" x="9956800" y="5340350"/>
          <p14:tracePt t="275964" x="10007600" y="5321300"/>
          <p14:tracePt t="275981" x="10058400" y="5302250"/>
          <p14:tracePt t="275997" x="10102850" y="5276850"/>
          <p14:tracePt t="276014" x="10147300" y="5251450"/>
          <p14:tracePt t="276031" x="10185400" y="5226050"/>
          <p14:tracePt t="276047" x="10217150" y="5200650"/>
          <p14:tracePt t="276065" x="10248900" y="5181600"/>
          <p14:tracePt t="276081" x="10267950" y="5162550"/>
          <p14:tracePt t="276097" x="10267950" y="5149850"/>
          <p14:tracePt t="276117" x="10267950" y="5143500"/>
          <p14:tracePt t="276129" x="10267950" y="5137150"/>
          <p14:tracePt t="276147" x="10229850" y="5118100"/>
          <p14:tracePt t="276164" x="10185400" y="5099050"/>
          <p14:tracePt t="276180" x="10153650" y="5080000"/>
          <p14:tracePt t="276196" x="10115550" y="5067300"/>
          <p14:tracePt t="276214" x="10083800" y="5060950"/>
          <p14:tracePt t="276231" x="10045700" y="5054600"/>
          <p14:tracePt t="276247" x="10001250" y="5048250"/>
          <p14:tracePt t="276265" x="9956800" y="5041900"/>
          <p14:tracePt t="276281" x="9906000" y="5029200"/>
          <p14:tracePt t="276298" x="9836150" y="5010150"/>
          <p14:tracePt t="276315" x="9728200" y="4965700"/>
          <p14:tracePt t="276331" x="9677400" y="4940300"/>
          <p14:tracePt t="276348" x="9626600" y="4921250"/>
          <p14:tracePt t="276366" x="9525000" y="4876800"/>
          <p14:tracePt t="276382" x="9486900" y="4864100"/>
          <p14:tracePt t="276400" x="9429750" y="4851400"/>
          <p14:tracePt t="276414" x="9385300" y="4838700"/>
          <p14:tracePt t="276431" x="9340850" y="4832350"/>
          <p14:tracePt t="276448" x="9283700" y="4826000"/>
          <p14:tracePt t="276465" x="9245600" y="4826000"/>
          <p14:tracePt t="276468" x="9207500" y="4826000"/>
          <p14:tracePt t="276479" x="9194800" y="4826000"/>
          <p14:tracePt t="276498" x="9163050" y="4826000"/>
          <p14:tracePt t="276514" x="9150350" y="4826000"/>
          <p14:tracePt t="276531" x="9137650" y="4832350"/>
          <p14:tracePt t="276535" x="9131300" y="4851400"/>
          <p14:tracePt t="276548" x="9131300" y="4857750"/>
          <p14:tracePt t="276565" x="9112250" y="4895850"/>
          <p14:tracePt t="276581" x="9105900" y="4902200"/>
          <p14:tracePt t="276598" x="9099550" y="4921250"/>
          <p14:tracePt t="276615" x="9086850" y="4953000"/>
          <p14:tracePt t="276630" x="9086850" y="4972050"/>
          <p14:tracePt t="276648" x="9124950" y="5010150"/>
          <p14:tracePt t="276664" x="9163050" y="5029200"/>
          <p14:tracePt t="276682" x="9194800" y="5054600"/>
          <p14:tracePt t="276698" x="9251950" y="5080000"/>
          <p14:tracePt t="276703" x="9264650" y="5086350"/>
          <p14:tracePt t="276713" x="9283700" y="5092700"/>
          <p14:tracePt t="276730" x="9334500" y="5124450"/>
          <p14:tracePt t="276748" x="9378950" y="5143500"/>
          <p14:tracePt t="276765" x="9429750" y="5175250"/>
          <p14:tracePt t="276769" x="9486900" y="5207000"/>
          <p14:tracePt t="276780" x="9518650" y="5219700"/>
          <p14:tracePt t="276783" x="9550400" y="5238750"/>
          <p14:tracePt t="276798" x="9588500" y="5251450"/>
          <p14:tracePt t="276815" x="9721850" y="5289550"/>
          <p14:tracePt t="276833" x="9779000" y="5302250"/>
          <p14:tracePt t="276848" x="9817100" y="5308600"/>
          <p14:tracePt t="276865" x="9880600" y="5308600"/>
          <p14:tracePt t="276881" x="9918700" y="5308600"/>
          <p14:tracePt t="276898" x="9950450" y="5308600"/>
          <p14:tracePt t="276915" x="10001250" y="5295900"/>
          <p14:tracePt t="276931" x="10039350" y="5295900"/>
          <p14:tracePt t="276948" x="10090150" y="5289550"/>
          <p14:tracePt t="276964" x="10109200" y="5283200"/>
          <p14:tracePt t="276981" x="10121900" y="5283200"/>
          <p14:tracePt t="276998" x="10128250" y="5276850"/>
          <p14:tracePt t="277015" x="10134600" y="5276850"/>
          <p14:tracePt t="277032" x="10147300" y="5270500"/>
          <p14:tracePt t="277048" x="10166350" y="5251450"/>
          <p14:tracePt t="277051" x="10185400" y="5238750"/>
          <p14:tracePt t="277065" x="10210800" y="5219700"/>
          <p14:tracePt t="277081" x="10223500" y="5207000"/>
          <p14:tracePt t="277098" x="10248900" y="5168900"/>
          <p14:tracePt t="277115" x="10248900" y="5156200"/>
          <p14:tracePt t="277131" x="10248900" y="5149850"/>
          <p14:tracePt t="277149" x="10242550" y="5143500"/>
          <p14:tracePt t="277165" x="10223500" y="5143500"/>
          <p14:tracePt t="277182" x="10185400" y="5130800"/>
          <p14:tracePt t="277198" x="10128250" y="5118100"/>
          <p14:tracePt t="277215" x="10058400" y="5099050"/>
          <p14:tracePt t="277232" x="9994900" y="5080000"/>
          <p14:tracePt t="277248" x="9906000" y="5048250"/>
          <p14:tracePt t="277265" x="9798050" y="5022850"/>
          <p14:tracePt t="277281" x="9690100" y="4997450"/>
          <p14:tracePt t="277284" x="9645650" y="4984750"/>
          <p14:tracePt t="277297" x="9626600" y="4984750"/>
          <p14:tracePt t="277298" x="9594850" y="4978400"/>
          <p14:tracePt t="277315" x="9550400" y="4978400"/>
          <p14:tracePt t="277332" x="9505950" y="4978400"/>
          <p14:tracePt t="277348" x="9448800" y="4978400"/>
          <p14:tracePt t="277365" x="9378950" y="4972050"/>
          <p14:tracePt t="277382" x="9340850" y="4965700"/>
          <p14:tracePt t="277399" x="9315450" y="4965700"/>
          <p14:tracePt t="277415" x="9302750" y="4965700"/>
          <p14:tracePt t="277432" x="9283700" y="4965700"/>
          <p14:tracePt t="277448" x="9258300" y="4978400"/>
          <p14:tracePt t="277465" x="9232900" y="5003800"/>
          <p14:tracePt t="277482" x="9213850" y="5022850"/>
          <p14:tracePt t="277486" x="9207500" y="5029200"/>
          <p14:tracePt t="277498" x="9207500" y="5035550"/>
          <p14:tracePt t="277502" x="9207500" y="5041900"/>
          <p14:tracePt t="277515" x="9207500" y="5054600"/>
          <p14:tracePt t="277532" x="9220200" y="5073650"/>
          <p14:tracePt t="277549" x="9271000" y="5124450"/>
          <p14:tracePt t="277552" x="9296400" y="5137150"/>
          <p14:tracePt t="277565" x="9340850" y="5175250"/>
          <p14:tracePt t="277567" x="9366250" y="5187950"/>
          <p14:tracePt t="277582" x="9455150" y="5232400"/>
          <p14:tracePt t="277599" x="9525000" y="5257800"/>
          <p14:tracePt t="277615" x="9626600" y="5283200"/>
          <p14:tracePt t="277632" x="9715500" y="5295900"/>
          <p14:tracePt t="277648" x="9759950" y="5295900"/>
          <p14:tracePt t="277666" x="9829800" y="5295900"/>
          <p14:tracePt t="277683" x="9899650" y="5289550"/>
          <p14:tracePt t="277698" x="9950450" y="5283200"/>
          <p14:tracePt t="277715" x="10020300" y="5251450"/>
          <p14:tracePt t="277732" x="10071100" y="5213350"/>
          <p14:tracePt t="277736" x="10077450" y="5200650"/>
          <p14:tracePt t="277748" x="10083800" y="5187950"/>
          <p14:tracePt t="277765" x="10083800" y="5143500"/>
          <p14:tracePt t="277782" x="10077450" y="5099050"/>
          <p14:tracePt t="277799" x="10058400" y="5054600"/>
          <p14:tracePt t="277816" x="10033000" y="5022850"/>
          <p14:tracePt t="277832" x="9994900" y="4984750"/>
          <p14:tracePt t="277849" x="9969500" y="4972050"/>
          <p14:tracePt t="277865" x="9944100" y="4959350"/>
          <p14:tracePt t="277882" x="9912350" y="4959350"/>
          <p14:tracePt t="277899" x="9817100" y="4959350"/>
          <p14:tracePt t="277915" x="9728200" y="4978400"/>
          <p14:tracePt t="277932" x="9626600" y="4997450"/>
          <p14:tracePt t="277949" x="9499600" y="5022850"/>
          <p14:tracePt t="277966" x="9448800" y="5029200"/>
          <p14:tracePt t="277982" x="9410700" y="5029200"/>
          <p14:tracePt t="278015" x="9404350" y="5029200"/>
          <p14:tracePt t="281504" x="9398000" y="5029200"/>
          <p14:tracePt t="281513" x="9391650" y="5029200"/>
          <p14:tracePt t="281522" x="9359900" y="5016500"/>
          <p14:tracePt t="281536" x="9245600" y="4997450"/>
          <p14:tracePt t="281552" x="9099550" y="4991100"/>
          <p14:tracePt t="281569" x="8953500" y="4997450"/>
          <p14:tracePt t="281586" x="8870950" y="5003800"/>
          <p14:tracePt t="281591" x="8851900" y="5003800"/>
          <p14:tracePt t="281601" x="8845550" y="5010150"/>
          <p14:tracePt t="281717" x="8839200" y="5010150"/>
          <p14:tracePt t="281726" x="8826500" y="5022850"/>
          <p14:tracePt t="281734" x="8807450" y="5029200"/>
          <p14:tracePt t="281752" x="8750300" y="5067300"/>
          <p14:tracePt t="281769" x="8737600" y="5118100"/>
          <p14:tracePt t="281774" x="8737600" y="5149850"/>
          <p14:tracePt t="281784" x="8737600" y="5181600"/>
          <p14:tracePt t="281788" x="8743950" y="5213350"/>
          <p14:tracePt t="281801" x="8750300" y="5226050"/>
          <p14:tracePt t="281802" x="8750300" y="5251450"/>
          <p14:tracePt t="281821" x="8750300" y="5289550"/>
          <p14:tracePt t="281837" x="8750300" y="5308600"/>
          <p14:tracePt t="281852" x="8750300" y="5334000"/>
          <p14:tracePt t="281870" x="8775700" y="5359400"/>
          <p14:tracePt t="281886" x="8801100" y="5372100"/>
          <p14:tracePt t="281902" x="8826500" y="5384800"/>
          <p14:tracePt t="281919" x="8851900" y="5391150"/>
          <p14:tracePt t="281936" x="8877300" y="5397500"/>
          <p14:tracePt t="281952" x="8915400" y="5397500"/>
          <p14:tracePt t="281969" x="8978900" y="5403850"/>
          <p14:tracePt t="281985" x="9023350" y="5403850"/>
          <p14:tracePt t="282002" x="9093200" y="5403850"/>
          <p14:tracePt t="282019" x="9150350" y="5397500"/>
          <p14:tracePt t="282036" x="9201150" y="5391150"/>
          <p14:tracePt t="282040" x="9220200" y="5391150"/>
          <p14:tracePt t="282051" x="9251950" y="5391150"/>
          <p14:tracePt t="282068" x="9290050" y="5384800"/>
          <p14:tracePt t="282085" x="9296400" y="5384800"/>
          <p14:tracePt t="282119" x="9296400" y="5391150"/>
          <p14:tracePt t="282137" x="9309100" y="5403850"/>
          <p14:tracePt t="282152" x="9315450" y="5416550"/>
          <p14:tracePt t="282170" x="9334500" y="5429250"/>
          <p14:tracePt t="282184" x="9347200" y="5435600"/>
          <p14:tracePt t="282202" x="9353550" y="5435600"/>
          <p14:tracePt t="282219" x="9359900" y="5435600"/>
          <p14:tracePt t="282236" x="9366250" y="5429250"/>
          <p14:tracePt t="282240" x="9372600" y="5429250"/>
          <p14:tracePt t="282253" x="9378950" y="5429250"/>
          <p14:tracePt t="282269" x="9391650" y="5416550"/>
          <p14:tracePt t="282289" x="9417050" y="5403850"/>
          <p14:tracePt t="282301" x="9423400" y="5397500"/>
          <p14:tracePt t="282320" x="9429750" y="5378450"/>
          <p14:tracePt t="282336" x="9436100" y="5359400"/>
          <p14:tracePt t="282352" x="9436100" y="5340350"/>
          <p14:tracePt t="282369" x="9423400" y="5308600"/>
          <p14:tracePt t="282385" x="9398000" y="5264150"/>
          <p14:tracePt t="282390" x="9391650" y="5245100"/>
          <p14:tracePt t="282401" x="9378950" y="5232400"/>
          <p14:tracePt t="282419" x="9347200" y="5207000"/>
          <p14:tracePt t="282436" x="9321800" y="5181600"/>
          <p14:tracePt t="282453" x="9296400" y="5162550"/>
          <p14:tracePt t="282457" x="9290050" y="5156200"/>
          <p14:tracePt t="282468" x="9283700" y="5156200"/>
          <p14:tracePt t="282486" x="9264650" y="5149850"/>
          <p14:tracePt t="282503" x="9220200" y="5143500"/>
          <p14:tracePt t="282519" x="9201150" y="5143500"/>
          <p14:tracePt t="282523" x="9182100" y="5143500"/>
          <p14:tracePt t="282538" x="9156700" y="5143500"/>
          <p14:tracePt t="282557" x="9144000" y="5143500"/>
          <p14:tracePt t="282569" x="9118600" y="5143500"/>
          <p14:tracePt t="282586" x="9086850" y="5156200"/>
          <p14:tracePt t="282603" x="9055100" y="5207000"/>
          <p14:tracePt t="282619" x="9048750" y="5270500"/>
          <p14:tracePt t="282637" x="9080500" y="5334000"/>
          <p14:tracePt t="282653" x="9118600" y="5378450"/>
          <p14:tracePt t="282670" x="9150350" y="5416550"/>
          <p14:tracePt t="282686" x="9182100" y="5441950"/>
          <p14:tracePt t="282703" x="9213850" y="5454650"/>
          <p14:tracePt t="282719" x="9245600" y="5467350"/>
          <p14:tracePt t="282723" x="9264650" y="5467350"/>
          <p14:tracePt t="282737" x="9302750" y="5467350"/>
          <p14:tracePt t="282753" x="9340850" y="5467350"/>
          <p14:tracePt t="282770" x="9378950" y="5461000"/>
          <p14:tracePt t="282786" x="9404350" y="5448300"/>
          <p14:tracePt t="282803" x="9417050" y="5435600"/>
          <p14:tracePt t="282820" x="9429750" y="5422900"/>
          <p14:tracePt t="282838" x="9436100" y="5410200"/>
          <p14:tracePt t="282852" x="9436100" y="5391150"/>
          <p14:tracePt t="282868" x="9436100" y="5372100"/>
          <p14:tracePt t="282886" x="9429750" y="5346700"/>
          <p14:tracePt t="282903" x="9417050" y="5321300"/>
          <p14:tracePt t="282920" x="9404350" y="5308600"/>
          <p14:tracePt t="282936" x="9404350" y="5295900"/>
          <p14:tracePt t="282953" x="9398000" y="5289550"/>
          <p14:tracePt t="282957" x="9398000" y="5283200"/>
          <p14:tracePt t="282968" x="9398000" y="5276850"/>
          <p14:tracePt t="282986" x="9385300" y="5245100"/>
          <p14:tracePt t="283002" x="9378950" y="5226050"/>
          <p14:tracePt t="283019" x="9372600" y="5213350"/>
          <p14:tracePt t="283036" x="9359900" y="5200650"/>
          <p14:tracePt t="283102" x="9353550" y="5200650"/>
          <p14:tracePt t="283174" x="9359900" y="5200650"/>
          <p14:tracePt t="283183" x="9372600" y="5207000"/>
          <p14:tracePt t="283188" x="9391650" y="5226050"/>
          <p14:tracePt t="283205" x="9410700" y="5245100"/>
          <p14:tracePt t="283221" x="9436100" y="5289550"/>
          <p14:tracePt t="283238" x="9467850" y="5353050"/>
          <p14:tracePt t="283254" x="9474200" y="5378450"/>
          <p14:tracePt t="283270" x="9480550" y="5384800"/>
          <p14:tracePt t="283320" x="9486900" y="5365750"/>
          <p14:tracePt t="283337" x="9486900" y="5346700"/>
          <p14:tracePt t="283353" x="9486900" y="5327650"/>
          <p14:tracePt t="283371" x="9486900" y="5314950"/>
          <p14:tracePt t="283387" x="9486900" y="5295900"/>
          <p14:tracePt t="283404" x="9486900" y="5270500"/>
          <p14:tracePt t="283420" x="9480550" y="5238750"/>
          <p14:tracePt t="283436" x="9474200" y="5213350"/>
          <p14:tracePt t="283439" x="9461500" y="5194300"/>
          <p14:tracePt t="283453" x="9448800" y="5187950"/>
          <p14:tracePt t="283471" x="9429750" y="5175250"/>
          <p14:tracePt t="283487" x="9404350" y="5175250"/>
          <p14:tracePt t="283503" x="9391650" y="5175250"/>
          <p14:tracePt t="283520" x="9372600" y="5175250"/>
          <p14:tracePt t="283537" x="9353550" y="5181600"/>
          <p14:tracePt t="283553" x="9328150" y="5181600"/>
          <p14:tracePt t="283570" x="9309100" y="5181600"/>
          <p14:tracePt t="283587" x="9296400" y="5181600"/>
          <p14:tracePt t="283645" x="9290050" y="5181600"/>
          <p14:tracePt t="283661" x="9283700" y="5181600"/>
          <p14:tracePt t="283709" x="9290050" y="5187950"/>
          <p14:tracePt t="283720" x="9290050" y="5194300"/>
          <p14:tracePt t="289801" x="9296400" y="5194300"/>
          <p14:tracePt t="289809" x="9321800" y="5207000"/>
          <p14:tracePt t="289826" x="9423400" y="5232400"/>
          <p14:tracePt t="289842" x="9569450" y="5251450"/>
          <p14:tracePt t="289859" x="9740900" y="5270500"/>
          <p14:tracePt t="289863" x="9817100" y="5283200"/>
          <p14:tracePt t="289877" x="9893300" y="5302250"/>
          <p14:tracePt t="289892" x="9912350" y="5321300"/>
          <p14:tracePt t="289911" x="9912350" y="5346700"/>
          <p14:tracePt t="289926" x="9912350" y="5365750"/>
          <p14:tracePt t="289943" x="9925050" y="5378450"/>
          <p14:tracePt t="289959" x="9982200" y="5403850"/>
          <p14:tracePt t="289976" x="10077450" y="5422900"/>
          <p14:tracePt t="289992" x="10179050" y="5429250"/>
          <p14:tracePt t="290008" x="10255250" y="5429250"/>
          <p14:tracePt t="290025" x="10280650" y="5441950"/>
          <p14:tracePt t="290042" x="10280650" y="5454650"/>
          <p14:tracePt t="290059" x="10267950" y="5473700"/>
          <p14:tracePt t="290076" x="10255250" y="5480050"/>
          <p14:tracePt t="290092" x="10248900" y="5486400"/>
          <p14:tracePt t="290096" x="10242550" y="5492750"/>
          <p14:tracePt t="290109" x="10229850" y="5499100"/>
          <p14:tracePt t="290126" x="10217150" y="5511800"/>
          <p14:tracePt t="290142" x="10179050" y="5518150"/>
          <p14:tracePt t="290160" x="10140950" y="5518150"/>
          <p14:tracePt t="290176" x="10052050" y="5492750"/>
          <p14:tracePt t="290192" x="9975850" y="5454650"/>
          <p14:tracePt t="290209" x="9874250" y="5403850"/>
          <p14:tracePt t="290226" x="9798050" y="5359400"/>
          <p14:tracePt t="290242" x="9721850" y="5314950"/>
          <p14:tracePt t="290260" x="9632950" y="5270500"/>
          <p14:tracePt t="290276" x="9569450" y="5264150"/>
          <p14:tracePt t="290293" x="9499600" y="5251450"/>
          <p14:tracePt t="290309" x="9461500" y="5251450"/>
          <p14:tracePt t="290326" x="9442450" y="5251450"/>
          <p14:tracePt t="290360" x="9455150" y="5251450"/>
          <p14:tracePt t="290376" x="9493250" y="5264150"/>
          <p14:tracePt t="290393" x="9594850" y="5302250"/>
          <p14:tracePt t="290411" x="9766300" y="5359400"/>
          <p14:tracePt t="290426" x="9912350" y="5410200"/>
          <p14:tracePt t="290430" x="9994900" y="5441950"/>
          <p14:tracePt t="290442" x="10026650" y="5461000"/>
          <p14:tracePt t="290460" x="10115550" y="5511800"/>
          <p14:tracePt t="290477" x="10172700" y="5575300"/>
          <p14:tracePt t="290481" x="10172700" y="5594350"/>
          <p14:tracePt t="290493" x="10198100" y="5626100"/>
          <p14:tracePt t="290510" x="10096500" y="5727700"/>
          <p14:tracePt t="290526" x="10026650" y="5784850"/>
          <p14:tracePt t="290543" x="10001250" y="5835650"/>
          <p14:tracePt t="290559" x="10001250" y="5854700"/>
          <p14:tracePt t="290562" x="10001250" y="5873750"/>
          <p14:tracePt t="290575" x="9994900" y="5918200"/>
          <p14:tracePt t="290593" x="9982200" y="5988050"/>
          <p14:tracePt t="290609" x="9969500" y="6045200"/>
          <p14:tracePt t="290626" x="9963150" y="6064250"/>
          <p14:tracePt t="290642" x="9963150" y="6070600"/>
          <p14:tracePt t="290661" x="9969500" y="6070600"/>
          <p14:tracePt t="290676" x="9982200" y="6070600"/>
          <p14:tracePt t="290693" x="9988550" y="6070600"/>
          <p14:tracePt t="290710" x="10001250" y="6070600"/>
          <p14:tracePt t="290726" x="10013950" y="6083300"/>
          <p14:tracePt t="290743" x="10045700" y="6102350"/>
          <p14:tracePt t="290760" x="10102850" y="6121400"/>
          <p14:tracePt t="290764" x="10160000" y="6121400"/>
          <p14:tracePt t="290776" x="10229850" y="6121400"/>
          <p14:tracePt t="290793" x="10331450" y="6096000"/>
          <p14:tracePt t="290797" x="10401300" y="6064250"/>
          <p14:tracePt t="290808" x="10471150" y="6038850"/>
          <p14:tracePt t="290811" x="10496550" y="6019800"/>
          <p14:tracePt t="290825" x="10547350" y="5988050"/>
          <p14:tracePt t="290844" x="10636250" y="5911850"/>
          <p14:tracePt t="290860" x="10661650" y="5880100"/>
          <p14:tracePt t="290877" x="10680700" y="5765800"/>
          <p14:tracePt t="290893" x="10623550" y="5632450"/>
          <p14:tracePt t="290909" x="10547350" y="5524500"/>
          <p14:tracePt t="290927" x="10433050" y="5416550"/>
          <p14:tracePt t="290943" x="10337800" y="5340350"/>
          <p14:tracePt t="290960" x="10248900" y="5264150"/>
          <p14:tracePt t="290976" x="10160000" y="5226050"/>
          <p14:tracePt t="290993" x="10147300" y="5219700"/>
          <p14:tracePt t="291010" x="10140950" y="5232400"/>
          <p14:tracePt t="291027" x="10121900" y="5270500"/>
          <p14:tracePt t="291043" x="10090150" y="5314950"/>
          <p14:tracePt t="291061" x="10045700" y="5372100"/>
          <p14:tracePt t="291077" x="10026650" y="5384800"/>
          <p14:tracePt t="291081" x="10013950" y="5397500"/>
          <p14:tracePt t="291092" x="10001250" y="5403850"/>
          <p14:tracePt t="291108" x="9994900" y="5403850"/>
          <p14:tracePt t="291160" x="9988550" y="5403850"/>
          <p14:tracePt t="291177" x="9975850" y="5403850"/>
          <p14:tracePt t="291180" x="9975850" y="5397500"/>
          <p14:tracePt t="291192" x="9969500" y="5397500"/>
          <p14:tracePt t="291210" x="9963150" y="5397500"/>
          <p14:tracePt t="291270" x="9956800" y="5403850"/>
          <p14:tracePt t="291278" x="9950450" y="5410200"/>
          <p14:tracePt t="291293" x="9944100" y="5422900"/>
          <p14:tracePt t="291310" x="9931400" y="5435600"/>
          <p14:tracePt t="291327" x="9925050" y="5441950"/>
          <p14:tracePt t="291360" x="9925050" y="5448300"/>
          <p14:tracePt t="291377" x="9931400" y="5448300"/>
          <p14:tracePt t="291394" x="9944100" y="5448300"/>
          <p14:tracePt t="291410" x="9950450" y="5448300"/>
          <p14:tracePt t="291483" x="9956800" y="5448300"/>
          <p14:tracePt t="291493" x="9963150" y="5448300"/>
          <p14:tracePt t="291498" x="9975850" y="5448300"/>
          <p14:tracePt t="291510" x="9988550" y="5448300"/>
          <p14:tracePt t="291527" x="9994900" y="5448300"/>
          <p14:tracePt t="291544" x="9982200" y="5454650"/>
          <p14:tracePt t="291560" x="9899650" y="5473700"/>
          <p14:tracePt t="291578" x="9842500" y="5492750"/>
          <p14:tracePt t="291594" x="9836150" y="5492750"/>
          <p14:tracePt t="291611" x="9823450" y="5492750"/>
          <p14:tracePt t="291627" x="9817100" y="5486400"/>
          <p14:tracePt t="291644" x="9836150" y="5480050"/>
          <p14:tracePt t="291660" x="9906000" y="5473700"/>
          <p14:tracePt t="291677" x="10020300" y="5480050"/>
          <p14:tracePt t="291694" x="10140950" y="5486400"/>
          <p14:tracePt t="291710" x="10236200" y="5486400"/>
          <p14:tracePt t="291727" x="10255250" y="5492750"/>
          <p14:tracePt t="291744" x="10267950" y="5505450"/>
          <p14:tracePt t="291760" x="10299700" y="5518150"/>
          <p14:tracePt t="291777" x="10337800" y="5537200"/>
          <p14:tracePt t="291794" x="10388600" y="5543550"/>
          <p14:tracePt t="291797" x="10394950" y="5543550"/>
          <p14:tracePt t="291811" x="10407650" y="5543550"/>
          <p14:tracePt t="291877" x="10414000" y="5543550"/>
          <p14:tracePt t="291894" x="10433050" y="5543550"/>
          <p14:tracePt t="291911" x="10458450" y="5549900"/>
          <p14:tracePt t="291914" x="10471150" y="5556250"/>
          <p14:tracePt t="291926" x="10483850" y="5562600"/>
          <p14:tracePt t="291929" x="10509250" y="5568950"/>
          <p14:tracePt t="291943" x="10528300" y="5568950"/>
          <p14:tracePt t="291994" x="10521950" y="5568950"/>
          <p14:tracePt t="292011" x="10509250" y="5562600"/>
          <p14:tracePt t="292044" x="10502900" y="5562600"/>
          <p14:tracePt t="292078" x="10490200" y="5556250"/>
          <p14:tracePt t="292097" x="10477500" y="5556250"/>
          <p14:tracePt t="292111" x="10445750" y="5556250"/>
          <p14:tracePt t="292128" x="10401300" y="5556250"/>
          <p14:tracePt t="292144" x="10375900" y="5549900"/>
          <p14:tracePt t="292194" x="10388600" y="5549900"/>
          <p14:tracePt t="292212" x="10401300" y="5549900"/>
          <p14:tracePt t="292228" x="10433050" y="5549900"/>
          <p14:tracePt t="292244" x="10483850" y="5543550"/>
          <p14:tracePt t="292262" x="10553700" y="5537200"/>
          <p14:tracePt t="292278" x="10642600" y="5530850"/>
          <p14:tracePt t="292294" x="10744200" y="5530850"/>
          <p14:tracePt t="292311" x="10839450" y="5530850"/>
          <p14:tracePt t="292327" x="10928350" y="5530850"/>
          <p14:tracePt t="292333" x="10991850" y="5524500"/>
          <p14:tracePt t="292343" x="11017250" y="5524500"/>
          <p14:tracePt t="292361" x="11049000" y="5518150"/>
          <p14:tracePt t="292378" x="11074400" y="5511800"/>
          <p14:tracePt t="292394" x="11093450" y="5505450"/>
          <p14:tracePt t="292410" x="11099800" y="5499100"/>
          <p14:tracePt t="292411" x="11106150" y="5499100"/>
          <p14:tracePt t="292427" x="11118850" y="5499100"/>
          <p14:tracePt t="292445" x="11144250" y="5492750"/>
          <p14:tracePt t="292461" x="11156950" y="5486400"/>
          <p14:tracePt t="292494" x="11169650" y="5486400"/>
          <p14:tracePt t="292511" x="11182350" y="5486400"/>
          <p14:tracePt t="292528" x="11201400" y="5486400"/>
          <p14:tracePt t="292544" x="11226800" y="5480050"/>
          <p14:tracePt t="292561" x="11245850" y="5473700"/>
          <p14:tracePt t="292578" x="11277600" y="5461000"/>
          <p14:tracePt t="292595" x="11296650" y="5448300"/>
          <p14:tracePt t="292611" x="11303000" y="5435600"/>
          <p14:tracePt t="292628" x="11309350" y="5435600"/>
          <p14:tracePt t="292661" x="11309350" y="5429250"/>
          <p14:tracePt t="292678" x="11315700" y="5429250"/>
          <p14:tracePt t="292697" x="11334750" y="5429250"/>
          <p14:tracePt t="292711" x="11341100" y="5429250"/>
          <p14:tracePt t="292728" x="11360150" y="5429250"/>
          <p14:tracePt t="292745" x="11379200" y="5422900"/>
          <p14:tracePt t="292763" x="11404600" y="5422900"/>
          <p14:tracePt t="292778" x="11423650" y="5416550"/>
          <p14:tracePt t="292794" x="11430000" y="5416550"/>
          <p14:tracePt t="292812" x="11436350" y="5410200"/>
          <p14:tracePt t="292828" x="11442700" y="5403850"/>
          <p14:tracePt t="292844" x="11442700" y="5391150"/>
          <p14:tracePt t="292861" x="11442700" y="5378450"/>
          <p14:tracePt t="292878" x="11436350" y="5365750"/>
          <p14:tracePt t="292895" x="11423650" y="5346700"/>
          <p14:tracePt t="292912" x="11404600" y="5327650"/>
          <p14:tracePt t="292928" x="11385550" y="5308600"/>
          <p14:tracePt t="292945" x="11366500" y="5295900"/>
          <p14:tracePt t="292962" x="11353800" y="5289550"/>
          <p14:tracePt t="292978" x="11334750" y="5283200"/>
          <p14:tracePt t="292994" x="11322050" y="5283200"/>
          <p14:tracePt t="293013" x="11258550" y="5295900"/>
          <p14:tracePt t="293030" x="11239500" y="5302250"/>
          <p14:tracePt t="293045" x="11207750" y="5314950"/>
          <p14:tracePt t="293062" x="11188700" y="5327650"/>
          <p14:tracePt t="293078" x="11176000" y="5340350"/>
          <p14:tracePt t="293095" x="11163300" y="5346700"/>
          <p14:tracePt t="293112" x="11156950" y="5353050"/>
          <p14:tracePt t="293128" x="11150600" y="5353050"/>
          <p14:tracePt t="293162" x="11131550" y="5359400"/>
          <p14:tracePt t="293178" x="11099800" y="5378450"/>
          <p14:tracePt t="293196" x="11074400" y="5391150"/>
          <p14:tracePt t="293212" x="11036300" y="5403850"/>
          <p14:tracePt t="293229" x="11004550" y="5410200"/>
          <p14:tracePt t="293245" x="10966450" y="5410200"/>
          <p14:tracePt t="293262" x="10896600" y="5422900"/>
          <p14:tracePt t="293278" x="10807700" y="5441950"/>
          <p14:tracePt t="293295" x="10725150" y="5441950"/>
          <p14:tracePt t="293312" x="10623550" y="5454650"/>
          <p14:tracePt t="293329" x="10534650" y="5467350"/>
          <p14:tracePt t="293345" x="10477500" y="5473700"/>
          <p14:tracePt t="293362" x="10439400" y="5480050"/>
          <p14:tracePt t="293378" x="10401300" y="5486400"/>
          <p14:tracePt t="293395" x="10331450" y="5499100"/>
          <p14:tracePt t="293414" x="10179050" y="5505450"/>
          <p14:tracePt t="293428" x="9982200" y="5499100"/>
          <p14:tracePt t="293445" x="9759950" y="5492750"/>
          <p14:tracePt t="293463" x="9556750" y="5480050"/>
          <p14:tracePt t="293479" x="9512300" y="5480050"/>
          <p14:tracePt t="293495" x="9493250" y="5486400"/>
          <p14:tracePt t="293514" x="9474200" y="5499100"/>
          <p14:tracePt t="293528" x="9448800" y="5524500"/>
          <p14:tracePt t="293545" x="9429750" y="5543550"/>
          <p14:tracePt t="293562" x="9423400" y="5556250"/>
          <p14:tracePt t="293579" x="9423400" y="5575300"/>
          <p14:tracePt t="293613" x="9442450" y="5581650"/>
          <p14:tracePt t="293629" x="9467850" y="5594350"/>
          <p14:tracePt t="293646" x="9493250" y="5607050"/>
          <p14:tracePt t="293662" x="9512300" y="5619750"/>
          <p14:tracePt t="293665" x="9518650" y="5632450"/>
          <p14:tracePt t="293679" x="9525000" y="5638800"/>
          <p14:tracePt t="293695" x="9531350" y="5651500"/>
          <p14:tracePt t="293712" x="9531350" y="5664200"/>
          <p14:tracePt t="293762" x="9537700" y="5670550"/>
          <p14:tracePt t="293778" x="9550400" y="5670550"/>
          <p14:tracePt t="293796" x="9563100" y="5670550"/>
          <p14:tracePt t="293812" x="9594850" y="5676900"/>
          <p14:tracePt t="293829" x="9613900" y="5676900"/>
          <p14:tracePt t="293846" x="9645650" y="5676900"/>
          <p14:tracePt t="293863" x="9664700" y="5676900"/>
          <p14:tracePt t="293879" x="9677400" y="5676900"/>
          <p14:tracePt t="293896" x="9696450" y="5676900"/>
          <p14:tracePt t="293912" x="9715500" y="5676900"/>
          <p14:tracePt t="293929" x="9753600" y="5689600"/>
          <p14:tracePt t="293946" x="9772650" y="5689600"/>
          <p14:tracePt t="293962" x="9779000" y="5689600"/>
          <p14:tracePt t="293979" x="9785350" y="5689600"/>
          <p14:tracePt t="293996" x="9791700" y="5689600"/>
          <p14:tracePt t="294012" x="9817100" y="5689600"/>
          <p14:tracePt t="294016" x="9823450" y="5689600"/>
          <p14:tracePt t="294029" x="9829800" y="5683250"/>
          <p14:tracePt t="294046" x="9836150" y="5683250"/>
          <p14:tracePt t="294063" x="9817100" y="5670550"/>
          <p14:tracePt t="294080" x="9785350" y="5657850"/>
          <p14:tracePt t="294096" x="9747250" y="5651500"/>
          <p14:tracePt t="294112" x="9734550" y="5645150"/>
          <p14:tracePt t="294130" x="9728200" y="5645150"/>
          <p14:tracePt t="294300" x="9740900" y="5645150"/>
          <p14:tracePt t="294307" x="9766300" y="5645150"/>
          <p14:tracePt t="294314" x="9791700" y="5645150"/>
          <p14:tracePt t="294331" x="9855200" y="5632450"/>
          <p14:tracePt t="294346" x="9925050" y="5632450"/>
          <p14:tracePt t="294363" x="9975850" y="5632450"/>
          <p14:tracePt t="294379" x="9982200" y="5632450"/>
          <p14:tracePt t="294487" x="9982200" y="5626100"/>
          <p14:tracePt t="294501" x="9988550" y="5626100"/>
          <p14:tracePt t="294509" x="9988550" y="5619750"/>
          <p14:tracePt t="294528" x="9994900" y="5619750"/>
          <p14:tracePt t="294673" x="10001250" y="5619750"/>
          <p14:tracePt t="294686" x="10007600" y="5626100"/>
          <p14:tracePt t="294695" x="10026650" y="5632450"/>
          <p14:tracePt t="294714" x="10045700" y="5632450"/>
          <p14:tracePt t="294730" x="10058400" y="5632450"/>
          <p14:tracePt t="294747" x="10077450" y="5632450"/>
          <p14:tracePt t="294763" x="10090150" y="5632450"/>
          <p14:tracePt t="294781" x="10096500" y="5638800"/>
          <p14:tracePt t="294797" x="10102850" y="5638800"/>
          <p14:tracePt t="294936" x="10090150" y="5638800"/>
          <p14:tracePt t="294947" x="10071100" y="5645150"/>
          <p14:tracePt t="294964" x="10026650" y="5645150"/>
          <p14:tracePt t="294981" x="9918700" y="5645150"/>
          <p14:tracePt t="294997" x="9886950" y="5645150"/>
          <p14:tracePt t="295001" x="9861550" y="5645150"/>
          <p14:tracePt t="295014" x="9842500" y="5638800"/>
          <p14:tracePt t="295030" x="9829800" y="5638800"/>
          <p14:tracePt t="295063" x="9836150" y="5638800"/>
          <p14:tracePt t="295081" x="9848850" y="5638800"/>
          <p14:tracePt t="295097" x="9855200" y="5645150"/>
          <p14:tracePt t="295168" x="9861550" y="5645150"/>
          <p14:tracePt t="295177" x="9874250" y="5645150"/>
          <p14:tracePt t="295182" x="9886950" y="5645150"/>
          <p14:tracePt t="295195" x="9906000" y="5645150"/>
          <p14:tracePt t="295214" x="9969500" y="5645150"/>
          <p14:tracePt t="295230" x="10026650" y="5638800"/>
          <p14:tracePt t="295247" x="10109200" y="5632450"/>
          <p14:tracePt t="295264" x="10185400" y="5626100"/>
          <p14:tracePt t="295282" x="10217150" y="5619750"/>
          <p14:tracePt t="295297" x="10229850" y="5619750"/>
          <p14:tracePt t="295314" x="10242550" y="5619750"/>
          <p14:tracePt t="295330" x="10255250" y="5619750"/>
          <p14:tracePt t="295347" x="10274300" y="5619750"/>
          <p14:tracePt t="295364" x="10299700" y="5619750"/>
          <p14:tracePt t="295380" x="10312400" y="5619750"/>
          <p14:tracePt t="295397" x="10318750" y="5619750"/>
          <p14:tracePt t="295413" x="10337800" y="5619750"/>
          <p14:tracePt t="295430" x="10356850" y="5619750"/>
          <p14:tracePt t="295447" x="10382250" y="5619750"/>
          <p14:tracePt t="295464" x="10414000" y="5626100"/>
          <p14:tracePt t="295481" x="10458450" y="5626100"/>
          <p14:tracePt t="295497" x="10471150" y="5626100"/>
          <p14:tracePt t="295514" x="10483850" y="5626100"/>
          <p14:tracePt t="295530" x="10502900" y="5626100"/>
          <p14:tracePt t="295547" x="10528300" y="5626100"/>
          <p14:tracePt t="295563" x="10553700" y="5626100"/>
          <p14:tracePt t="295580" x="10585450" y="5626100"/>
          <p14:tracePt t="295597" x="10604500" y="5619750"/>
          <p14:tracePt t="295614" x="10623550" y="5619750"/>
          <p14:tracePt t="295630" x="10636250" y="5619750"/>
          <p14:tracePt t="295647" x="10648950" y="5619750"/>
          <p14:tracePt t="295664" x="10668000" y="5619750"/>
          <p14:tracePt t="295667" x="10680700" y="5619750"/>
          <p14:tracePt t="295681" x="10693400" y="5619750"/>
          <p14:tracePt t="295685" x="10706100" y="5619750"/>
          <p14:tracePt t="295696" x="10712450" y="5619750"/>
          <p14:tracePt t="295714" x="10725150" y="5619750"/>
          <p14:tracePt t="295730" x="10737850" y="5619750"/>
          <p14:tracePt t="295764" x="10744200" y="5619750"/>
          <p14:tracePt t="295832" x="10750550" y="5619750"/>
          <p14:tracePt t="295838" x="10756900" y="5619750"/>
          <p14:tracePt t="295846" x="10763250" y="5619750"/>
          <p14:tracePt t="295864" x="10782300" y="5626100"/>
          <p14:tracePt t="295880" x="10788650" y="5626100"/>
          <p14:tracePt t="295898" x="10814050" y="5626100"/>
          <p14:tracePt t="295917" x="10845800" y="5626100"/>
          <p14:tracePt t="295921" x="10858500" y="5632450"/>
          <p14:tracePt t="295929" x="10871200" y="5632450"/>
          <p14:tracePt t="295948" x="10877550" y="5632450"/>
          <p14:tracePt t="295964" x="10883900" y="5638800"/>
          <p14:tracePt t="295997" x="10871200" y="5638800"/>
          <p14:tracePt t="296014" x="10871200" y="5632450"/>
          <p14:tracePt t="296031" x="10852150" y="5632450"/>
          <p14:tracePt t="296047" x="10845800" y="5632450"/>
          <p14:tracePt t="296064" x="10852150" y="5632450"/>
          <p14:tracePt t="296081" x="10890250" y="5645150"/>
          <p14:tracePt t="296097" x="10991850" y="5664200"/>
          <p14:tracePt t="296114" x="11036300" y="5683250"/>
          <p14:tracePt t="296117" x="11042650" y="5683250"/>
          <p14:tracePt t="296129" x="11049000" y="5689600"/>
          <p14:tracePt t="296148" x="11055350" y="5689600"/>
          <p14:tracePt t="296164" x="11068050" y="5689600"/>
          <p14:tracePt t="296181" x="11074400" y="5689600"/>
          <p14:tracePt t="296198" x="11087100" y="5689600"/>
          <p14:tracePt t="296215" x="11099800" y="5689600"/>
          <p14:tracePt t="296218" x="11112500" y="5689600"/>
          <p14:tracePt t="296231" x="11131550" y="5689600"/>
          <p14:tracePt t="296247" x="11214100" y="5683250"/>
          <p14:tracePt t="296265" x="11283950" y="5676900"/>
          <p14:tracePt t="296281" x="11347450" y="5676900"/>
          <p14:tracePt t="296297" x="11360150" y="5670550"/>
          <p14:tracePt t="296331" x="11366500" y="5670550"/>
          <p14:tracePt t="296348" x="11366500" y="5676900"/>
          <p14:tracePt t="296364" x="11360150" y="5689600"/>
          <p14:tracePt t="296515" x="11366500" y="5689600"/>
          <p14:tracePt t="296782" x="11353800" y="5695950"/>
          <p14:tracePt t="296790" x="11315700" y="5708650"/>
          <p14:tracePt t="296796" x="11258550" y="5715000"/>
          <p14:tracePt t="296815" x="11144250" y="5727700"/>
          <p14:tracePt t="296833" x="11036300" y="5740400"/>
          <p14:tracePt t="296849" x="10953750" y="5740400"/>
          <p14:tracePt t="296866" x="10883900" y="5740400"/>
          <p14:tracePt t="296882" x="10795000" y="5746750"/>
          <p14:tracePt t="296899" x="10636250" y="5759450"/>
          <p14:tracePt t="296915" x="10471150" y="5772150"/>
          <p14:tracePt t="296932" x="10204450" y="5765800"/>
          <p14:tracePt t="296948" x="9956800" y="5753100"/>
          <p14:tracePt t="296965" x="9753600" y="5734050"/>
          <p14:tracePt t="296981" x="9563100" y="5715000"/>
          <p14:tracePt t="296998" x="9455150" y="5715000"/>
          <p14:tracePt t="297015" x="9353550" y="5715000"/>
          <p14:tracePt t="297032" x="9271000" y="5727700"/>
          <p14:tracePt t="297048" x="9163050" y="5746750"/>
          <p14:tracePt t="297065" x="9067800" y="5772150"/>
          <p14:tracePt t="297082" x="8997950" y="5784850"/>
          <p14:tracePt t="297086" x="8966200" y="5784850"/>
          <p14:tracePt t="297098" x="8953500" y="5791200"/>
          <p14:tracePt t="297115" x="8947150" y="5791200"/>
          <p14:tracePt t="297132" x="8947150" y="5797550"/>
          <p14:tracePt t="297148" x="8953500" y="5797550"/>
          <p14:tracePt t="297186" x="8959850" y="5797550"/>
          <p14:tracePt t="297200" x="8966200" y="5797550"/>
          <p14:tracePt t="297215" x="8978900" y="5803900"/>
          <p14:tracePt t="297232" x="8991600" y="5803900"/>
          <p14:tracePt t="297248" x="9010650" y="5803900"/>
          <p14:tracePt t="297265" x="9036050" y="5803900"/>
          <p14:tracePt t="297282" x="9061450" y="5803900"/>
          <p14:tracePt t="297298" x="9105900" y="5803900"/>
          <p14:tracePt t="297315" x="9156700" y="5803900"/>
          <p14:tracePt t="297332" x="9207500" y="5797550"/>
          <p14:tracePt t="297349" x="9258300" y="5791200"/>
          <p14:tracePt t="297365" x="9283700" y="5778500"/>
          <p14:tracePt t="297382" x="9290050" y="5778500"/>
          <p14:tracePt t="297399" x="9290050" y="5772150"/>
          <p14:tracePt t="297415" x="9258300" y="5759450"/>
          <p14:tracePt t="297432" x="9207500" y="5727700"/>
          <p14:tracePt t="297448" x="9169400" y="5702300"/>
          <p14:tracePt t="297466" x="9124950" y="5670550"/>
          <p14:tracePt t="297482" x="9105900" y="5645150"/>
          <p14:tracePt t="297498" x="9093200" y="5632450"/>
          <p14:tracePt t="297515" x="9074150" y="5626100"/>
          <p14:tracePt t="297532" x="9048750" y="5619750"/>
          <p14:tracePt t="297537" x="9042400" y="5613400"/>
          <p14:tracePt t="297547" x="9029700" y="5613400"/>
          <p14:tracePt t="297599" x="9036050" y="5613400"/>
          <p14:tracePt t="297615" x="9036050" y="5626100"/>
          <p14:tracePt t="297620" x="9036050" y="5632450"/>
          <p14:tracePt t="297632" x="9036050" y="5638800"/>
          <p14:tracePt t="297649" x="9036050" y="5664200"/>
          <p14:tracePt t="297666" x="9036050" y="5683250"/>
          <p14:tracePt t="297682" x="9036050" y="5708650"/>
          <p14:tracePt t="297699" x="9048750" y="5721350"/>
          <p14:tracePt t="297715" x="9061450" y="5734050"/>
          <p14:tracePt t="297731" x="9074150" y="5740400"/>
          <p14:tracePt t="297733" x="9086850" y="5746750"/>
          <p14:tracePt t="297747" x="9086850" y="5753100"/>
          <p14:tracePt t="297749" x="9093200" y="5753100"/>
          <p14:tracePt t="297766" x="9105900" y="5765800"/>
          <p14:tracePt t="297782" x="9118600" y="5772150"/>
          <p14:tracePt t="297799" x="9137650" y="5784850"/>
          <p14:tracePt t="297815" x="9150350" y="5791200"/>
          <p14:tracePt t="297833" x="9156700" y="5791200"/>
          <p14:tracePt t="297838" x="9169400" y="5791200"/>
          <p14:tracePt t="297847" x="9175750" y="5797550"/>
          <p14:tracePt t="297865" x="9207500" y="5797550"/>
          <p14:tracePt t="297882" x="9239250" y="5803900"/>
          <p14:tracePt t="297899" x="9277350" y="5803900"/>
          <p14:tracePt t="297915" x="9321800" y="5810250"/>
          <p14:tracePt t="297932" x="9353550" y="5810250"/>
          <p14:tracePt t="297949" x="9366250" y="5810250"/>
          <p14:tracePt t="297953" x="9372600" y="5810250"/>
          <p14:tracePt t="298003" x="9378950" y="5810250"/>
          <p14:tracePt t="298015" x="9391650" y="5810250"/>
          <p14:tracePt t="298032" x="9410700" y="5816600"/>
          <p14:tracePt t="298049" x="9429750" y="5822950"/>
          <p14:tracePt t="298067" x="9448800" y="5829300"/>
          <p14:tracePt t="298082" x="9455150" y="5829300"/>
          <p14:tracePt t="298131" x="9455150" y="5835650"/>
          <p14:tracePt t="298141" x="9448800" y="5835650"/>
          <p14:tracePt t="298153" x="9436100" y="5842000"/>
          <p14:tracePt t="298265" x="9436100" y="5835650"/>
          <p14:tracePt t="298837" x="9436100" y="5829300"/>
          <p14:tracePt t="298846" x="9442450" y="5829300"/>
          <p14:tracePt t="299214" x="9448800" y="5829300"/>
          <p14:tracePt t="299223" x="9455150" y="5829300"/>
          <p14:tracePt t="299234" x="9467850" y="5822950"/>
          <p14:tracePt t="299251" x="9550400" y="5822950"/>
          <p14:tracePt t="299269" x="9607550" y="5822950"/>
          <p14:tracePt t="299283" x="9626600" y="5822950"/>
          <p14:tracePt t="299287" x="9652000" y="5829300"/>
          <p14:tracePt t="299299" x="9671050" y="5835650"/>
          <p14:tracePt t="299303" x="9690100" y="5842000"/>
          <p14:tracePt t="299317" x="9740900" y="5854700"/>
          <p14:tracePt t="299334" x="9766300" y="5861050"/>
          <p14:tracePt t="299350" x="9772650" y="5861050"/>
          <p14:tracePt t="299413" x="9779000" y="5861050"/>
          <p14:tracePt t="299439" x="9785350" y="5861050"/>
          <p14:tracePt t="299446" x="9791700" y="5861050"/>
          <p14:tracePt t="299452" x="9804400" y="5861050"/>
          <p14:tracePt t="299466" x="9817100" y="5861050"/>
          <p14:tracePt t="299484" x="9836150" y="5861050"/>
          <p14:tracePt t="299500" x="9861550" y="5861050"/>
          <p14:tracePt t="299517" x="9918700" y="5861050"/>
          <p14:tracePt t="299534" x="9963150" y="5861050"/>
          <p14:tracePt t="299550" x="10013950" y="5867400"/>
          <p14:tracePt t="299567" x="10045700" y="5867400"/>
          <p14:tracePt t="299584" x="10090150" y="5867400"/>
          <p14:tracePt t="299601" x="10128250" y="5867400"/>
          <p14:tracePt t="299617" x="10160000" y="5861050"/>
          <p14:tracePt t="299634" x="10179050" y="5854700"/>
          <p14:tracePt t="299650" x="10204450" y="5848350"/>
          <p14:tracePt t="299667" x="10217150" y="5848350"/>
          <p14:tracePt t="299684" x="10223500" y="5848350"/>
          <p14:tracePt t="299700" x="10229850" y="5848350"/>
          <p14:tracePt t="299735" x="10236200" y="5848350"/>
          <p14:tracePt t="299752" x="10248900" y="5848350"/>
          <p14:tracePt t="299768" x="10261600" y="5848350"/>
          <p14:tracePt t="299783" x="10267950" y="5848350"/>
          <p14:tracePt t="299801" x="10287000" y="5848350"/>
          <p14:tracePt t="299817" x="10293350" y="5848350"/>
          <p14:tracePt t="299834" x="10306050" y="5848350"/>
          <p14:tracePt t="299851" x="10318750" y="5848350"/>
          <p14:tracePt t="299868" x="10325100" y="5848350"/>
          <p14:tracePt t="299884" x="10344150" y="5848350"/>
          <p14:tracePt t="299900" x="10350500" y="5848350"/>
          <p14:tracePt t="299934" x="10344150" y="5848350"/>
          <p14:tracePt t="299951" x="10331450" y="5848350"/>
          <p14:tracePt t="299984" x="10325100" y="5848350"/>
          <p14:tracePt t="300034" x="10337800" y="5835650"/>
          <p14:tracePt t="300051" x="10363200" y="5835650"/>
          <p14:tracePt t="300068" x="10382250" y="5835650"/>
          <p14:tracePt t="300084" x="10420350" y="5848350"/>
          <p14:tracePt t="300101" x="10439400" y="5854700"/>
          <p14:tracePt t="300117" x="10445750" y="5854700"/>
          <p14:tracePt t="300134" x="10452100" y="5854700"/>
          <p14:tracePt t="300167" x="10464800" y="5854700"/>
          <p14:tracePt t="300183" x="10502900" y="5854700"/>
          <p14:tracePt t="300200" x="10553700" y="5848350"/>
          <p14:tracePt t="300217" x="10617200" y="5842000"/>
          <p14:tracePt t="300234" x="10718800" y="5842000"/>
          <p14:tracePt t="300251" x="10845800" y="5835650"/>
          <p14:tracePt t="300268" x="10915650" y="5835650"/>
          <p14:tracePt t="300284" x="10979150" y="5842000"/>
          <p14:tracePt t="300301" x="11029950" y="5848350"/>
          <p14:tracePt t="300317" x="11049000" y="5854700"/>
          <p14:tracePt t="300334" x="11055350" y="5854700"/>
          <p14:tracePt t="300390" x="11061700" y="5854700"/>
          <p14:tracePt t="300400" x="11068050" y="5854700"/>
          <p14:tracePt t="300416" x="11087100" y="5854700"/>
          <p14:tracePt t="300434" x="11112500" y="5854700"/>
          <p14:tracePt t="300451" x="11137900" y="5854700"/>
          <p14:tracePt t="300468" x="11156950" y="5854700"/>
          <p14:tracePt t="300517" x="11163300" y="5848350"/>
          <p14:tracePt t="300535" x="11176000" y="5842000"/>
          <p14:tracePt t="300551" x="11188700" y="5835650"/>
          <p14:tracePt t="300568" x="11207750" y="5829300"/>
          <p14:tracePt t="300584" x="11220450" y="5822950"/>
          <p14:tracePt t="300601" x="11220450" y="5816600"/>
          <p14:tracePt t="300618" x="11226800" y="5816600"/>
          <p14:tracePt t="300651" x="11233150" y="5816600"/>
          <p14:tracePt t="300668" x="11239500" y="5816600"/>
          <p14:tracePt t="300685" x="11258550" y="5816600"/>
          <p14:tracePt t="300703" x="11264900" y="5816600"/>
          <p14:tracePt t="300718" x="11271250" y="5816600"/>
          <p14:tracePt t="300735" x="11283950" y="5816600"/>
          <p14:tracePt t="300752" x="11309350" y="5822950"/>
          <p14:tracePt t="300768" x="11341100" y="5822950"/>
          <p14:tracePt t="300785" x="11372850" y="5822950"/>
          <p14:tracePt t="300802" x="11423650" y="5822950"/>
          <p14:tracePt t="300818" x="11442700" y="5822950"/>
          <p14:tracePt t="300835" x="11461750" y="5816600"/>
          <p14:tracePt t="300851" x="11480800" y="5816600"/>
          <p14:tracePt t="300868" x="11487150" y="5816600"/>
          <p14:tracePt t="300885" x="11487150" y="5810250"/>
          <p14:tracePt t="301001" x="11480800" y="5810250"/>
          <p14:tracePt t="301018" x="11474450" y="5810250"/>
          <p14:tracePt t="301035" x="11468100" y="5810250"/>
          <p14:tracePt t="301038" x="11461750" y="5810250"/>
          <p14:tracePt t="301104" x="11455400" y="5810250"/>
          <p14:tracePt t="301321" x="11455400" y="5816600"/>
          <p14:tracePt t="301330" x="11455400" y="5822950"/>
          <p14:tracePt t="301341" x="11461750" y="5829300"/>
          <p14:tracePt t="301354" x="11474450" y="5835650"/>
          <p14:tracePt t="301368" x="11499850" y="5842000"/>
          <p14:tracePt t="301385" x="11525250" y="5842000"/>
          <p14:tracePt t="301402" x="11537950" y="5842000"/>
          <p14:tracePt t="301418" x="11563350" y="5842000"/>
          <p14:tracePt t="301435" x="11569700" y="5842000"/>
          <p14:tracePt t="301452" x="11576050" y="5842000"/>
          <p14:tracePt t="301519" x="11569700" y="5848350"/>
          <p14:tracePt t="301526" x="11563350" y="5848350"/>
          <p14:tracePt t="301552" x="11537950" y="5854700"/>
          <p14:tracePt t="301569" x="11525250" y="5861050"/>
          <p14:tracePt t="301585" x="11474450" y="5873750"/>
          <p14:tracePt t="301602" x="11404600" y="5899150"/>
          <p14:tracePt t="301619" x="11360150" y="5911850"/>
          <p14:tracePt t="301635" x="11264900" y="5930900"/>
          <p14:tracePt t="301652" x="11182350" y="5943600"/>
          <p14:tracePt t="301654" x="11156950" y="5949950"/>
          <p14:tracePt t="301668" x="11137900" y="5956300"/>
          <p14:tracePt t="301669" x="11112500" y="5956300"/>
          <p14:tracePt t="301685" x="11061700" y="5962650"/>
          <p14:tracePt t="301702" x="10991850" y="5969000"/>
          <p14:tracePt t="301719" x="10915650" y="5975350"/>
          <p14:tracePt t="301735" x="10795000" y="5988050"/>
          <p14:tracePt t="301752" x="10718800" y="5994400"/>
          <p14:tracePt t="301769" x="10648950" y="6007100"/>
          <p14:tracePt t="301785" x="10560050" y="6019800"/>
          <p14:tracePt t="301802" x="10528300" y="6032500"/>
          <p14:tracePt t="301819" x="10471150" y="6051550"/>
          <p14:tracePt t="301835" x="10420350" y="6064250"/>
          <p14:tracePt t="301852" x="10369550" y="6076950"/>
          <p14:tracePt t="301870" x="10293350" y="6089650"/>
          <p14:tracePt t="301885" x="10242550" y="6096000"/>
          <p14:tracePt t="301902" x="10077450" y="6108700"/>
          <p14:tracePt t="301919" x="9963150" y="6108700"/>
          <p14:tracePt t="301934" x="9918700" y="6108700"/>
          <p14:tracePt t="301937" x="9861550" y="6108700"/>
          <p14:tracePt t="301951" x="9702800" y="6108700"/>
          <p14:tracePt t="301969" x="9569450" y="6096000"/>
          <p14:tracePt t="301985" x="9410700" y="6083300"/>
          <p14:tracePt t="302002" x="9315450" y="6070600"/>
          <p14:tracePt t="302019" x="9232900" y="6051550"/>
          <p14:tracePt t="302036" x="9188450" y="6038850"/>
          <p14:tracePt t="302052" x="9182100" y="6038850"/>
          <p14:tracePt t="302299" x="9182100" y="6032500"/>
          <p14:tracePt t="302305" x="9188450" y="6032500"/>
          <p14:tracePt t="302318" x="9194800" y="6032500"/>
          <p14:tracePt t="302336" x="9207500" y="6032500"/>
          <p14:tracePt t="302385" x="9207500" y="6038850"/>
          <p14:tracePt t="302419" x="9207500" y="6045200"/>
          <p14:tracePt t="302660" x="9213850" y="6045200"/>
          <p14:tracePt t="302671" x="9220200" y="6045200"/>
          <p14:tracePt t="302686" x="9226550" y="6045200"/>
          <p14:tracePt t="302702" x="9239250" y="6045200"/>
          <p14:tracePt t="302719" x="9245600" y="6045200"/>
          <p14:tracePt t="302736" x="9251950" y="6045200"/>
          <p14:tracePt t="302752" x="9258300" y="6045200"/>
          <p14:tracePt t="302769" x="9264650" y="6045200"/>
          <p14:tracePt t="302881" x="9264650" y="6038850"/>
          <p14:tracePt t="302891" x="9271000" y="6038850"/>
          <p14:tracePt t="302902" x="9283700" y="6032500"/>
          <p14:tracePt t="302920" x="9296400" y="6019800"/>
          <p14:tracePt t="302953" x="9302750" y="6019800"/>
          <p14:tracePt t="303417" x="9309100" y="6019800"/>
          <p14:tracePt t="303424" x="9321800" y="6026150"/>
          <p14:tracePt t="303437" x="9334500" y="6032500"/>
          <p14:tracePt t="303455" x="9340850" y="6038850"/>
          <p14:tracePt t="303577" x="9347200" y="6038850"/>
          <p14:tracePt t="303586" x="9353550" y="6038850"/>
          <p14:tracePt t="303602" x="9372600" y="6045200"/>
          <p14:tracePt t="303621" x="9398000" y="6051550"/>
          <p14:tracePt t="303637" x="9417050" y="6057900"/>
          <p14:tracePt t="303641" x="9423400" y="6057900"/>
          <p14:tracePt t="303655" x="9429750" y="6057900"/>
          <p14:tracePt t="303731" x="9429750" y="6064250"/>
          <p14:tracePt t="303775" x="9436100" y="6064250"/>
          <p14:tracePt t="303810" x="9442450" y="6064250"/>
          <p14:tracePt t="303862" x="9442450" y="6070600"/>
          <p14:tracePt t="303871" x="9442450" y="6076950"/>
          <p14:tracePt t="303888" x="9442450" y="6083300"/>
          <p14:tracePt t="303904" x="9442450" y="6089650"/>
          <p14:tracePt t="303981" x="9448800" y="6089650"/>
          <p14:tracePt t="303987" x="9461500" y="6089650"/>
          <p14:tracePt t="304004" x="9486900" y="6089650"/>
          <p14:tracePt t="304021" x="9499600" y="6089650"/>
          <p14:tracePt t="304088" x="9505950" y="6089650"/>
          <p14:tracePt t="304105" x="9531350" y="6083300"/>
          <p14:tracePt t="304121" x="9556750" y="6083300"/>
          <p14:tracePt t="304155" x="9563100" y="6083300"/>
          <p14:tracePt t="304222" x="9569450" y="6083300"/>
          <p14:tracePt t="304237" x="9588500" y="6070600"/>
          <p14:tracePt t="304254" x="9626600" y="6064250"/>
          <p14:tracePt t="304273" x="9671050" y="6070600"/>
          <p14:tracePt t="304288" x="9671050" y="6089650"/>
          <p14:tracePt t="304303" x="9664700" y="6102350"/>
          <p14:tracePt t="304307" x="9652000" y="6108700"/>
          <p14:tracePt t="304319" x="9645650" y="6121400"/>
          <p14:tracePt t="304338" x="9626600" y="6127750"/>
          <p14:tracePt t="304354" x="9620250" y="6127750"/>
          <p14:tracePt t="304391" x="9632950" y="6127750"/>
          <p14:tracePt t="304403" x="9639300" y="6121400"/>
          <p14:tracePt t="304423" x="9709150" y="6096000"/>
          <p14:tracePt t="304438" x="9772650" y="6083300"/>
          <p14:tracePt t="304454" x="9848850" y="6083300"/>
          <p14:tracePt t="304472" x="9937750" y="6089650"/>
          <p14:tracePt t="304489" x="10039350" y="6102350"/>
          <p14:tracePt t="304505" x="10115550" y="6115050"/>
          <p14:tracePt t="304521" x="10166350" y="6121400"/>
          <p14:tracePt t="304539" x="10179050" y="6121400"/>
          <p14:tracePt t="304555" x="10179050" y="6127750"/>
          <p14:tracePt t="304572" x="10166350" y="6140450"/>
          <p14:tracePt t="304604" x="10160000" y="6140450"/>
          <p14:tracePt t="304688" x="10166350" y="6140450"/>
          <p14:tracePt t="304703" x="10179050" y="6134100"/>
          <p14:tracePt t="304721" x="10217150" y="6121400"/>
          <p14:tracePt t="304737" x="10248900" y="6108700"/>
          <p14:tracePt t="304754" x="10287000" y="6096000"/>
          <p14:tracePt t="304771" x="10331450" y="6089650"/>
          <p14:tracePt t="304788" x="10369550" y="6089650"/>
          <p14:tracePt t="304805" x="10388600" y="6089650"/>
          <p14:tracePt t="304846" x="10394950" y="6089650"/>
          <p14:tracePt t="304854" x="10401300" y="6096000"/>
          <p14:tracePt t="304872" x="10414000" y="6102350"/>
          <p14:tracePt t="304890" x="10458450" y="6121400"/>
          <p14:tracePt t="304904" x="10496550" y="6134100"/>
          <p14:tracePt t="304909" x="10509250" y="6134100"/>
          <p14:tracePt t="304921" x="10521950" y="6134100"/>
          <p14:tracePt t="304938" x="10528300" y="6134100"/>
          <p14:tracePt t="304995" x="10534650" y="6134100"/>
          <p14:tracePt t="305011" x="10541000" y="6127750"/>
          <p14:tracePt t="305018" x="10553700" y="6121400"/>
          <p14:tracePt t="305037" x="10591800" y="6115050"/>
          <p14:tracePt t="305055" x="10687050" y="6121400"/>
          <p14:tracePt t="305073" x="10833100" y="6153150"/>
          <p14:tracePt t="305091" x="10864850" y="6165850"/>
          <p14:tracePt t="305105" x="10877550" y="6172200"/>
          <p14:tracePt t="305157" x="10883900" y="6172200"/>
          <p14:tracePt t="305172" x="10902950" y="6172200"/>
          <p14:tracePt t="305188" x="10928350" y="6172200"/>
          <p14:tracePt t="305206" x="10966450" y="6165850"/>
          <p14:tracePt t="305222" x="11017250" y="6153150"/>
          <p14:tracePt t="305241" x="11055350" y="6140450"/>
          <p14:tracePt t="305255" x="11093450" y="6134100"/>
          <p14:tracePt t="305272" x="11131550" y="6134100"/>
          <p14:tracePt t="305288" x="11176000" y="6134100"/>
          <p14:tracePt t="305305" x="11245850" y="6134100"/>
          <p14:tracePt t="305322" x="11309350" y="6140450"/>
          <p14:tracePt t="305338" x="11334750" y="6140450"/>
          <p14:tracePt t="305340" x="11341100" y="6140450"/>
          <p14:tracePt t="305390" x="11347450" y="6140450"/>
          <p14:tracePt t="305405" x="11360150" y="6140450"/>
          <p14:tracePt t="305422" x="11372850" y="6140450"/>
          <p14:tracePt t="305501" x="11379200" y="6140450"/>
          <p14:tracePt t="305526" x="11385550" y="6140450"/>
          <p14:tracePt t="305555" x="11391900" y="6140450"/>
          <p14:tracePt t="305558" x="11398250" y="6140450"/>
          <p14:tracePt t="305589" x="11410950" y="6134100"/>
          <p14:tracePt t="305606" x="11417300" y="6127750"/>
          <p14:tracePt t="305622" x="11430000" y="6127750"/>
          <p14:tracePt t="305638" x="11442700" y="6121400"/>
          <p14:tracePt t="305655" x="11461750" y="6115050"/>
          <p14:tracePt t="305672" x="11480800" y="6108700"/>
          <p14:tracePt t="305689" x="11499850" y="6102350"/>
          <p14:tracePt t="305755" x="11506200" y="6102350"/>
          <p14:tracePt t="305772" x="11512550" y="6096000"/>
          <p14:tracePt t="305789" x="11531600" y="6096000"/>
          <p14:tracePt t="305806" x="11544300" y="6096000"/>
          <p14:tracePt t="305822" x="11544300" y="6089650"/>
          <p14:tracePt t="305839" x="11537950" y="6089650"/>
          <p14:tracePt t="305856" x="11480800" y="6089650"/>
          <p14:tracePt t="305872" x="11398250" y="6108700"/>
          <p14:tracePt t="305889" x="11309350" y="6121400"/>
          <p14:tracePt t="305906" x="11207750" y="6127750"/>
          <p14:tracePt t="305922" x="11099800" y="6134100"/>
          <p14:tracePt t="305939" x="11023600" y="6134100"/>
          <p14:tracePt t="305956" x="10947400" y="6134100"/>
          <p14:tracePt t="305972" x="10883900" y="6140450"/>
          <p14:tracePt t="305989" x="10763250" y="6159500"/>
          <p14:tracePt t="305992" x="10693400" y="6165850"/>
          <p14:tracePt t="306004" x="10591800" y="6178550"/>
          <p14:tracePt t="306006" x="10502900" y="6184900"/>
          <p14:tracePt t="306022" x="10407650" y="6191250"/>
          <p14:tracePt t="306039" x="10261600" y="6191250"/>
          <p14:tracePt t="306055" x="10115550" y="6191250"/>
          <p14:tracePt t="306073" x="10045700" y="6184900"/>
          <p14:tracePt t="306076" x="10026650" y="6184900"/>
          <p14:tracePt t="306090" x="9975850" y="6184900"/>
          <p14:tracePt t="306106" x="9931400" y="6184900"/>
          <p14:tracePt t="306122" x="9848850" y="6184900"/>
          <p14:tracePt t="306139" x="9690100" y="6184900"/>
          <p14:tracePt t="306156" x="9525000" y="6172200"/>
          <p14:tracePt t="306173" x="9378950" y="6153150"/>
          <p14:tracePt t="306189" x="9283700" y="6146800"/>
          <p14:tracePt t="306206" x="9239250" y="6146800"/>
          <p14:tracePt t="306222" x="9207500" y="6146800"/>
          <p14:tracePt t="306224" x="9201150" y="6146800"/>
          <p14:tracePt t="306239" x="9188450" y="6153150"/>
          <p14:tracePt t="306256" x="9182100" y="6159500"/>
          <p14:tracePt t="306259" x="9175750" y="6165850"/>
          <p14:tracePt t="306273" x="9169400" y="6178550"/>
          <p14:tracePt t="306288" x="9163050" y="6191250"/>
          <p14:tracePt t="306306" x="9163050" y="6203950"/>
          <p14:tracePt t="306323" x="9156700" y="6210300"/>
          <p14:tracePt t="306339" x="9156700" y="6216650"/>
          <p14:tracePt t="306356" x="9156700" y="6223000"/>
          <p14:tracePt t="306373" x="9156700" y="6235700"/>
          <p14:tracePt t="306389" x="9156700" y="6248400"/>
          <p14:tracePt t="306406" x="9156700" y="6261100"/>
          <p14:tracePt t="306423" x="9163050" y="6273800"/>
          <p14:tracePt t="306428" x="9169400" y="6273800"/>
          <p14:tracePt t="306440" x="9169400" y="6280150"/>
          <p14:tracePt t="306455" x="9182100" y="6286500"/>
          <p14:tracePt t="306473" x="9194800" y="6292850"/>
          <p14:tracePt t="306477" x="9201150" y="6292850"/>
          <p14:tracePt t="306489" x="9207500" y="6299200"/>
          <p14:tracePt t="306506" x="9213850" y="6305550"/>
          <p14:tracePt t="306601" x="9220200" y="6305550"/>
          <p14:tracePt t="306608" x="9232900" y="6299200"/>
          <p14:tracePt t="306623" x="9271000" y="6292850"/>
          <p14:tracePt t="306640" x="9302750" y="6280150"/>
          <p14:tracePt t="306657" x="9372600" y="6273800"/>
          <p14:tracePt t="306673" x="9417050" y="6267450"/>
          <p14:tracePt t="306690" x="9455150" y="6267450"/>
          <p14:tracePt t="306706" x="9467850" y="6267450"/>
          <p14:tracePt t="306723" x="9467850" y="6273800"/>
          <p14:tracePt t="306740" x="9480550" y="6280150"/>
          <p14:tracePt t="306789" x="9486900" y="6280150"/>
          <p14:tracePt t="306806" x="9493250" y="6280150"/>
          <p14:tracePt t="306823" x="9518650" y="6280150"/>
          <p14:tracePt t="306840" x="9544050" y="6267450"/>
          <p14:tracePt t="306856" x="9575800" y="6248400"/>
          <p14:tracePt t="306872" x="9607550" y="6229350"/>
          <p14:tracePt t="306890" x="9613900" y="6210300"/>
          <p14:tracePt t="306906" x="9626600" y="6191250"/>
          <p14:tracePt t="306923" x="9632950" y="6165850"/>
          <p14:tracePt t="306940" x="9632950" y="6153150"/>
          <p14:tracePt t="306956" x="9639300" y="6146800"/>
          <p14:tracePt t="306973" x="9639300" y="6134100"/>
          <p14:tracePt t="306992" x="9639300" y="6127750"/>
          <p14:tracePt t="307023" x="9626600" y="6121400"/>
          <p14:tracePt t="307040" x="9594850" y="6115050"/>
          <p14:tracePt t="307057" x="9575800" y="6108700"/>
          <p14:tracePt t="307073" x="9563100" y="6102350"/>
          <p14:tracePt t="307107" x="9556750" y="6096000"/>
          <p14:tracePt t="307124" x="9537700" y="6096000"/>
          <p14:tracePt t="307128" x="9518650" y="6096000"/>
          <p14:tracePt t="307139" x="9499600" y="6096000"/>
          <p14:tracePt t="307157" x="9467850" y="6096000"/>
          <p14:tracePt t="307175" x="9417050" y="6096000"/>
          <p14:tracePt t="307191" x="9372600" y="6096000"/>
          <p14:tracePt t="307193" x="9359900" y="6096000"/>
          <p14:tracePt t="307205" x="9353550" y="6096000"/>
          <p14:tracePt t="307224" x="9334500" y="6096000"/>
          <p14:tracePt t="307240" x="9309100" y="6089650"/>
          <p14:tracePt t="307257" x="9213850" y="6089650"/>
          <p14:tracePt t="307274" x="9131300" y="6102350"/>
          <p14:tracePt t="307290" x="9061450" y="6108700"/>
          <p14:tracePt t="307307" x="9036050" y="6108700"/>
          <p14:tracePt t="307323" x="9036050" y="6115050"/>
          <p14:tracePt t="307359" x="9036050" y="6121400"/>
          <p14:tracePt t="307373" x="9048750" y="6134100"/>
          <p14:tracePt t="307390" x="9055100" y="6146800"/>
          <p14:tracePt t="307408" x="9067800" y="6165850"/>
          <p14:tracePt t="307424" x="9086850" y="6191250"/>
          <p14:tracePt t="307441" x="9124950" y="6223000"/>
          <p14:tracePt t="307458" x="9137650" y="6229350"/>
          <p14:tracePt t="307460" x="9144000" y="6235700"/>
          <p14:tracePt t="307474" x="9163050" y="6242050"/>
          <p14:tracePt t="307478" x="9169400" y="6242050"/>
          <p14:tracePt t="307491" x="9188450" y="6248400"/>
          <p14:tracePt t="307508" x="9226550" y="6248400"/>
          <p14:tracePt t="307524" x="9315450" y="6248400"/>
          <p14:tracePt t="307541" x="9378950" y="6248400"/>
          <p14:tracePt t="307557" x="9448800" y="6242050"/>
          <p14:tracePt t="307574" x="9512300" y="6242050"/>
          <p14:tracePt t="307590" x="9544050" y="6242050"/>
          <p14:tracePt t="307608" x="9588500" y="6242050"/>
          <p14:tracePt t="307624" x="9639300" y="6248400"/>
          <p14:tracePt t="307640" x="9664700" y="6248400"/>
          <p14:tracePt t="307657" x="9715500" y="6248400"/>
          <p14:tracePt t="307660" x="9734550" y="6254750"/>
          <p14:tracePt t="307673" x="9753600" y="6254750"/>
          <p14:tracePt t="307674" x="9798050" y="6254750"/>
          <p14:tracePt t="307690" x="9848850" y="6254750"/>
          <p14:tracePt t="307707" x="9912350" y="6254750"/>
          <p14:tracePt t="307724" x="9956800" y="6248400"/>
          <p14:tracePt t="307741" x="9988550" y="6248400"/>
          <p14:tracePt t="307757" x="10045700" y="6242050"/>
          <p14:tracePt t="307774" x="10083800" y="6242050"/>
          <p14:tracePt t="307791" x="10115550" y="6242050"/>
          <p14:tracePt t="307807" x="10134600" y="6242050"/>
          <p14:tracePt t="307824" x="10147300" y="6242050"/>
          <p14:tracePt t="307874" x="10153650" y="6242050"/>
          <p14:tracePt t="308037" x="10160000" y="6242050"/>
          <p14:tracePt t="308046" x="10166350" y="6242050"/>
          <p14:tracePt t="308057" x="10179050" y="6242050"/>
          <p14:tracePt t="308076" x="10274300" y="6242050"/>
          <p14:tracePt t="308091" x="10318750" y="6242050"/>
          <p14:tracePt t="308095" x="10350500" y="6242050"/>
          <p14:tracePt t="308109" x="10407650" y="6242050"/>
          <p14:tracePt t="308123" x="10439400" y="6242050"/>
          <p14:tracePt t="308141" x="10452100" y="6242050"/>
          <p14:tracePt t="308158" x="10464800" y="6235700"/>
          <p14:tracePt t="308173" x="10490200" y="6235700"/>
          <p14:tracePt t="308192" x="10528300" y="6229350"/>
          <p14:tracePt t="308211" x="10591800" y="6223000"/>
          <p14:tracePt t="308224" x="10617200" y="6223000"/>
          <p14:tracePt t="308241" x="10668000" y="6223000"/>
          <p14:tracePt t="308258" x="10712450" y="6235700"/>
          <p14:tracePt t="308274" x="10788650" y="6267450"/>
          <p14:tracePt t="308291" x="10852150" y="6286500"/>
          <p14:tracePt t="308307" x="10909300" y="6299200"/>
          <p14:tracePt t="308324" x="10947400" y="6299200"/>
          <p14:tracePt t="308341" x="10985500" y="6299200"/>
          <p14:tracePt t="308357" x="10998200" y="6299200"/>
          <p14:tracePt t="308376" x="11023600" y="6292850"/>
          <p14:tracePt t="308392" x="11055350" y="6286500"/>
          <p14:tracePt t="308408" x="11080750" y="6286500"/>
          <p14:tracePt t="308424" x="11099800" y="6280150"/>
          <p14:tracePt t="308441" x="11125200" y="6273800"/>
          <p14:tracePt t="308458" x="11144250" y="6267450"/>
          <p14:tracePt t="308475" x="11156950" y="6254750"/>
          <p14:tracePt t="308478" x="11169650" y="6242050"/>
          <p14:tracePt t="308491" x="11176000" y="6235700"/>
          <p14:tracePt t="308508" x="11176000" y="6223000"/>
          <p14:tracePt t="308525" x="11176000" y="6203950"/>
          <p14:tracePt t="308542" x="11169650" y="6197600"/>
          <p14:tracePt t="308558" x="11163300" y="6184900"/>
          <p14:tracePt t="308561" x="11156950" y="6178550"/>
          <p14:tracePt t="308574" x="11150600" y="6172200"/>
          <p14:tracePt t="308592" x="11144250" y="6159500"/>
          <p14:tracePt t="308608" x="11137900" y="6153150"/>
          <p14:tracePt t="308626" x="11125200" y="6146800"/>
          <p14:tracePt t="308641" x="11118850" y="6140450"/>
          <p14:tracePt t="308658" x="11106150" y="6134100"/>
          <p14:tracePt t="308675" x="11093450" y="6134100"/>
          <p14:tracePt t="308691" x="11074400" y="6127750"/>
          <p14:tracePt t="308708" x="11042650" y="6127750"/>
          <p14:tracePt t="308724" x="10979150" y="6121400"/>
          <p14:tracePt t="308742" x="10934700" y="6115050"/>
          <p14:tracePt t="308745" x="10909300" y="6108700"/>
          <p14:tracePt t="308758" x="10896600" y="6108700"/>
          <p14:tracePt t="308761" x="10877550" y="6102350"/>
          <p14:tracePt t="308775" x="10864850" y="6096000"/>
          <p14:tracePt t="308791" x="10858500" y="6096000"/>
          <p14:tracePt t="308808" x="10852150" y="6096000"/>
          <p14:tracePt t="308842" x="10839450" y="6096000"/>
          <p14:tracePt t="308858" x="10820400" y="6096000"/>
          <p14:tracePt t="308875" x="10795000" y="6102350"/>
          <p14:tracePt t="308891" x="10775950" y="6102350"/>
          <p14:tracePt t="308908" x="10763250" y="6108700"/>
          <p14:tracePt t="308925" x="10750550" y="6108700"/>
          <p14:tracePt t="308942" x="10744200" y="6115050"/>
          <p14:tracePt t="308958" x="10737850" y="6127750"/>
          <p14:tracePt t="308977" x="10737850" y="6153150"/>
          <p14:tracePt t="308992" x="10737850" y="6165850"/>
          <p14:tracePt t="308994" x="10737850" y="6172200"/>
          <p14:tracePt t="309008" x="10763250" y="6197600"/>
          <p14:tracePt t="309025" x="10801350" y="6223000"/>
          <p14:tracePt t="309042" x="10839450" y="6242050"/>
          <p14:tracePt t="309058" x="10883900" y="6254750"/>
          <p14:tracePt t="309075" x="10915650" y="6261100"/>
          <p14:tracePt t="309092" x="10947400" y="6267450"/>
          <p14:tracePt t="309110" x="10972800" y="6267450"/>
          <p14:tracePt t="309125" x="11029950" y="6261100"/>
          <p14:tracePt t="309142" x="11093450" y="6235700"/>
          <p14:tracePt t="309158" x="11144250" y="6223000"/>
          <p14:tracePt t="309175" x="11182350" y="6210300"/>
          <p14:tracePt t="309190" x="11201400" y="6210300"/>
          <p14:tracePt t="309208" x="11207750" y="6210300"/>
          <p14:tracePt t="309344" x="11195050" y="6210300"/>
          <p14:tracePt t="309351" x="11188700" y="6210300"/>
          <p14:tracePt t="309357" x="11156950" y="6223000"/>
          <p14:tracePt t="309376" x="11068050" y="6242050"/>
          <p14:tracePt t="309393" x="10966450" y="6254750"/>
          <p14:tracePt t="309397" x="10915650" y="6254750"/>
          <p14:tracePt t="309407" x="10883900" y="6254750"/>
          <p14:tracePt t="309426" x="10795000" y="6254750"/>
          <p14:tracePt t="309442" x="10731500" y="6235700"/>
          <p14:tracePt t="309460" x="10668000" y="6229350"/>
          <p14:tracePt t="309476" x="10566400" y="6229350"/>
          <p14:tracePt t="309480" x="10483850" y="6235700"/>
          <p14:tracePt t="309491" x="10394950" y="6235700"/>
          <p14:tracePt t="309493" x="10293350" y="6229350"/>
          <p14:tracePt t="309508" x="10172700" y="6229350"/>
          <p14:tracePt t="309527" x="9734550" y="6203950"/>
          <p14:tracePt t="309542" x="9499600" y="6172200"/>
          <p14:tracePt t="309559" x="9309100" y="6140450"/>
          <p14:tracePt t="309575" x="9182100" y="6121400"/>
          <p14:tracePt t="309592" x="9093200" y="6121400"/>
          <p14:tracePt t="309607" x="8997950" y="6127750"/>
          <p14:tracePt t="309625" x="8902700" y="6146800"/>
          <p14:tracePt t="309643" x="8839200" y="6159500"/>
          <p14:tracePt t="309659" x="8813800" y="6165850"/>
          <p14:tracePt t="309676" x="8807450" y="6165850"/>
          <p14:tracePt t="309692" x="8807450" y="6172200"/>
          <p14:tracePt t="309709" x="8794750" y="6178550"/>
          <p14:tracePt t="309726" x="8750300" y="6197600"/>
          <p14:tracePt t="309743" x="8686800" y="6216650"/>
          <p14:tracePt t="309746" x="8629650" y="6216650"/>
          <p14:tracePt t="309758" x="8559800" y="6210300"/>
          <p14:tracePt t="309761" x="8483600" y="6191250"/>
          <p14:tracePt t="309776" x="8331200" y="6153150"/>
          <p14:tracePt t="309793" x="8229600" y="6134100"/>
          <p14:tracePt t="309809" x="8185150" y="6115050"/>
          <p14:tracePt t="309859" x="8191500" y="6121400"/>
          <p14:tracePt t="309875" x="8204200" y="6140450"/>
          <p14:tracePt t="309892" x="8223250" y="6165850"/>
          <p14:tracePt t="309909" x="8229600" y="6184900"/>
          <p14:tracePt t="309926" x="8242300" y="6197600"/>
          <p14:tracePt t="309945" x="8255000" y="6197600"/>
          <p14:tracePt t="309959" x="8299450" y="6210300"/>
          <p14:tracePt t="309976" x="8337550" y="6216650"/>
          <p14:tracePt t="309992" x="8420100" y="6242050"/>
          <p14:tracePt t="309995" x="8464550" y="6254750"/>
          <p14:tracePt t="310009" x="8509000" y="6267450"/>
          <p14:tracePt t="310026" x="8585200" y="6292850"/>
          <p14:tracePt t="310042" x="8604250" y="6299200"/>
          <p14:tracePt t="310059" x="8623300" y="6299200"/>
          <p14:tracePt t="310216" x="8623300" y="6305550"/>
          <p14:tracePt t="310225" x="8629650" y="6311900"/>
          <p14:tracePt t="310229" x="8636000" y="6324600"/>
          <p14:tracePt t="310242" x="8648700" y="6337300"/>
          <p14:tracePt t="310260" x="8724900" y="6413500"/>
          <p14:tracePt t="310276" x="8794750" y="6496050"/>
          <p14:tracePt t="310293" x="8858250" y="6572250"/>
          <p14:tracePt t="310297" x="8890000" y="6604000"/>
          <p14:tracePt t="310308" x="8909050" y="6623050"/>
          <p14:tracePt t="310326" x="8978900" y="6654800"/>
          <p14:tracePt t="310343" x="9080500" y="6673850"/>
          <p14:tracePt t="310360" x="9137650" y="6673850"/>
          <p14:tracePt t="310376" x="9169400" y="6667500"/>
          <p14:tracePt t="310451" x="9175750" y="6667500"/>
          <p14:tracePt t="310457" x="9182100" y="6667500"/>
          <p14:tracePt t="310477" x="9194800" y="6667500"/>
          <p14:tracePt t="310492" x="9220200" y="6661150"/>
          <p14:tracePt t="310511" x="9290050" y="6623050"/>
          <p14:tracePt t="310528" x="9321800" y="6604000"/>
          <p14:tracePt t="310544" x="9378950" y="6572250"/>
          <p14:tracePt t="310560" x="9436100" y="6546850"/>
          <p14:tracePt t="310576" x="9474200" y="6534150"/>
          <p14:tracePt t="310594" x="9512300" y="6515100"/>
          <p14:tracePt t="310610" x="9525000" y="6502400"/>
          <p14:tracePt t="310626" x="9531350" y="6489700"/>
          <p14:tracePt t="310643" x="9550400" y="6464300"/>
          <p14:tracePt t="310658" x="9556750" y="6426200"/>
          <p14:tracePt t="310676" x="9563100" y="6381750"/>
          <p14:tracePt t="310691" x="9563100" y="6350000"/>
          <p14:tracePt t="310709" x="9550400" y="6311900"/>
          <p14:tracePt t="310728" x="9531350" y="6299200"/>
          <p14:tracePt t="310744" x="9499600" y="6292850"/>
          <p14:tracePt t="310760" x="9461500" y="6286500"/>
          <p14:tracePt t="310777" x="9378950" y="6273800"/>
          <p14:tracePt t="310793" x="9353550" y="6267450"/>
          <p14:tracePt t="310798" x="9328150" y="6261100"/>
          <p14:tracePt t="310808" x="9296400" y="6254750"/>
          <p14:tracePt t="310812" x="9258300" y="6242050"/>
          <p14:tracePt t="310825" x="9207500" y="6229350"/>
          <p14:tracePt t="310828" x="9150350" y="6216650"/>
          <p14:tracePt t="310842" x="9093200" y="6197600"/>
          <p14:tracePt t="310845" x="9029700" y="6178550"/>
          <p14:tracePt t="310861" x="8940800" y="6165850"/>
          <p14:tracePt t="310877" x="8820150" y="6165850"/>
          <p14:tracePt t="310893" x="8743950" y="6165850"/>
          <p14:tracePt t="310913" x="8705850" y="6165850"/>
          <p14:tracePt t="310960" x="8705850" y="6172200"/>
          <p14:tracePt t="310976" x="8705850" y="6203950"/>
          <p14:tracePt t="310994" x="8699500" y="6242050"/>
          <p14:tracePt t="310996" x="8693150" y="6261100"/>
          <p14:tracePt t="311010" x="8686800" y="6273800"/>
          <p14:tracePt t="311013" x="8680450" y="6286500"/>
          <p14:tracePt t="311027" x="8680450" y="6299200"/>
          <p14:tracePt t="311044" x="8693150" y="6305550"/>
          <p14:tracePt t="311060" x="8750300" y="6311900"/>
          <p14:tracePt t="311076" x="8832850" y="6324600"/>
          <p14:tracePt t="311093" x="8896350" y="6350000"/>
          <p14:tracePt t="311110" x="8934450" y="6369050"/>
          <p14:tracePt t="311127" x="8947150" y="6388100"/>
          <p14:tracePt t="311144" x="8953500" y="6400800"/>
          <p14:tracePt t="311160" x="8953500" y="6419850"/>
        </p14:tracePtLst>
      </p14:laserTraceLst>
    </p:ext>
  </p:extLs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12:4-11</a:t>
            </a:r>
          </a:p>
        </p:txBody>
      </p:sp>
      <p:sp>
        <p:nvSpPr>
          <p:cNvPr id="5" name="textruta 4">
            <a:extLst>
              <a:ext uri="{FF2B5EF4-FFF2-40B4-BE49-F238E27FC236}">
                <a16:creationId xmlns:a16="http://schemas.microsoft.com/office/drawing/2014/main" id="{9632D781-7CF2-36E7-13EA-28C38AFDE74C}"/>
              </a:ext>
            </a:extLst>
          </p:cNvPr>
          <p:cNvSpPr txBox="1"/>
          <p:nvPr/>
        </p:nvSpPr>
        <p:spPr>
          <a:xfrm>
            <a:off x="6544341" y="540886"/>
            <a:ext cx="5560042" cy="6317114"/>
          </a:xfrm>
          <a:prstGeom prst="rect">
            <a:avLst/>
          </a:prstGeom>
          <a:noFill/>
        </p:spPr>
        <p:txBody>
          <a:bodyPr wrap="square" rIns="0">
            <a:spAutoFit/>
          </a:bodyPr>
          <a:lstStyle/>
          <a:p>
            <a:pPr marL="271463" indent="-271463">
              <a:spcBef>
                <a:spcPts val="600"/>
              </a:spcBef>
            </a:pPr>
            <a:r>
              <a:rPr lang="sv-SE" altLang="sv-SE" sz="1400" b="1" dirty="0">
                <a:solidFill>
                  <a:srgbClr val="00B050"/>
                </a:solidFill>
                <a:ea typeface="Times New Roman" panose="02020603050405020304" pitchFamily="18" charset="0"/>
              </a:rPr>
              <a:t>7.	</a:t>
            </a:r>
            <a:r>
              <a:rPr lang="sv-SE" altLang="sv-SE" sz="1400" dirty="0">
                <a:ea typeface="Times New Roman" panose="02020603050405020304" pitchFamily="18" charset="0"/>
              </a:rPr>
              <a:t>Citatet ”Min son, förakta inte Herrens fostran” är från </a:t>
            </a:r>
            <a:br>
              <a:rPr lang="sv-SE" altLang="sv-SE" sz="1400" dirty="0">
                <a:ea typeface="Times New Roman" panose="02020603050405020304" pitchFamily="18" charset="0"/>
              </a:rPr>
            </a:br>
            <a:r>
              <a:rPr lang="sv-SE" altLang="sv-SE" sz="1400" dirty="0">
                <a:ea typeface="Times New Roman" panose="02020603050405020304" pitchFamily="18" charset="0"/>
              </a:rPr>
              <a:t>är från Ords 3:11-12, och här i Hebreerbrevet säger Paulus </a:t>
            </a:r>
            <a:br>
              <a:rPr lang="sv-SE" altLang="sv-SE" sz="1400" dirty="0">
                <a:ea typeface="Times New Roman" panose="02020603050405020304" pitchFamily="18" charset="0"/>
              </a:rPr>
            </a:br>
            <a:r>
              <a:rPr lang="sv-SE" altLang="sv-SE" sz="1400" dirty="0">
                <a:ea typeface="Times New Roman" panose="02020603050405020304" pitchFamily="18" charset="0"/>
              </a:rPr>
              <a:t>att det gäller oss. En </a:t>
            </a:r>
            <a:r>
              <a:rPr lang="sv-SE" altLang="sv-SE" sz="1400" i="1" u="sng" dirty="0">
                <a:ea typeface="Times New Roman" panose="02020603050405020304" pitchFamily="18" charset="0"/>
              </a:rPr>
              <a:t>son</a:t>
            </a:r>
            <a:r>
              <a:rPr lang="sv-SE" altLang="sv-SE" sz="1400" dirty="0">
                <a:ea typeface="Times New Roman" panose="02020603050405020304" pitchFamily="18" charset="0"/>
              </a:rPr>
              <a:t> är en </a:t>
            </a:r>
            <a:r>
              <a:rPr lang="sv-SE" altLang="sv-SE" sz="1400" i="1" u="sng" dirty="0">
                <a:ea typeface="Times New Roman" panose="02020603050405020304" pitchFamily="18" charset="0"/>
              </a:rPr>
              <a:t>arvinge</a:t>
            </a:r>
            <a:r>
              <a:rPr lang="sv-SE" altLang="sv-SE" sz="1400" dirty="0">
                <a:ea typeface="Times New Roman" panose="02020603050405020304" pitchFamily="18" charset="0"/>
              </a:rPr>
              <a:t>, arvet är </a:t>
            </a:r>
            <a:r>
              <a:rPr lang="sv-SE" sz="1400" dirty="0"/>
              <a:t>det (Guds-)rike </a:t>
            </a:r>
            <a:br>
              <a:rPr lang="sv-SE" sz="1400" dirty="0"/>
            </a:br>
            <a:r>
              <a:rPr lang="sv-SE" sz="1400" dirty="0"/>
              <a:t>som Gud lovade Abraham, och arvingarna är Abrahams Avkomma </a:t>
            </a:r>
            <a:br>
              <a:rPr lang="sv-SE" sz="1400" dirty="0"/>
            </a:br>
            <a:r>
              <a:rPr lang="sv-SE" sz="1400" i="1" u="sng" dirty="0"/>
              <a:t>Kristus</a:t>
            </a:r>
            <a:r>
              <a:rPr lang="sv-SE" sz="1400" dirty="0"/>
              <a:t> med </a:t>
            </a:r>
            <a:r>
              <a:rPr lang="sv-SE" sz="1400" i="1" u="sng" dirty="0"/>
              <a:t>medarvingar</a:t>
            </a:r>
            <a:r>
              <a:rPr lang="sv-SE" sz="1400" dirty="0"/>
              <a:t>. </a:t>
            </a:r>
            <a:r>
              <a:rPr lang="sv-SE" altLang="sv-SE" sz="1400" dirty="0">
                <a:ea typeface="Times New Roman" panose="02020603050405020304" pitchFamily="18" charset="0"/>
              </a:rPr>
              <a:t>Paulus kopplar också sonskapet till fostran och </a:t>
            </a:r>
            <a:r>
              <a:rPr lang="sv-SE" altLang="sv-SE" sz="1400" i="1" u="sng" dirty="0">
                <a:ea typeface="Times New Roman" panose="02020603050405020304" pitchFamily="18" charset="0"/>
              </a:rPr>
              <a:t>lidande</a:t>
            </a:r>
            <a:r>
              <a:rPr lang="sv-SE" altLang="sv-SE" sz="1400" dirty="0">
                <a:ea typeface="Times New Roman" panose="02020603050405020304" pitchFamily="18" charset="0"/>
              </a:rPr>
              <a:t> med syftet att vi ska ärva Kristi </a:t>
            </a:r>
            <a:r>
              <a:rPr lang="sv-SE" altLang="sv-SE" sz="1400" i="1" u="sng" dirty="0">
                <a:ea typeface="Times New Roman" panose="02020603050405020304" pitchFamily="18" charset="0"/>
              </a:rPr>
              <a:t>helighet</a:t>
            </a:r>
            <a:r>
              <a:rPr lang="sv-SE" altLang="sv-SE" sz="1400" dirty="0">
                <a:ea typeface="Times New Roman" panose="02020603050405020304" pitchFamily="18" charset="0"/>
              </a:rPr>
              <a:t>.</a:t>
            </a:r>
          </a:p>
          <a:p>
            <a:pPr marL="271463" indent="-271463">
              <a:spcBef>
                <a:spcPts val="300"/>
              </a:spcBef>
            </a:pPr>
            <a:r>
              <a:rPr lang="sv-SE" altLang="sv-SE" sz="1400" dirty="0">
                <a:ea typeface="Times New Roman" panose="02020603050405020304" pitchFamily="18" charset="0"/>
              </a:rPr>
              <a:t>	Alla dessa begrepp möts i en enda vers i Romarbrevet (8:17): </a:t>
            </a:r>
            <a:r>
              <a:rPr lang="sv-SE" altLang="sv-SE" sz="1400" dirty="0">
                <a:solidFill>
                  <a:srgbClr val="C00000"/>
                </a:solidFill>
                <a:ea typeface="Times New Roman" panose="02020603050405020304" pitchFamily="18" charset="0"/>
              </a:rPr>
              <a:t>Är vi </a:t>
            </a:r>
            <a:r>
              <a:rPr lang="sv-SE" altLang="sv-SE" sz="1400" i="1" u="sng" dirty="0">
                <a:solidFill>
                  <a:srgbClr val="C00000"/>
                </a:solidFill>
                <a:ea typeface="Times New Roman" panose="02020603050405020304" pitchFamily="18" charset="0"/>
              </a:rPr>
              <a:t>barn</a:t>
            </a:r>
            <a:r>
              <a:rPr lang="sv-SE" altLang="sv-SE" sz="1400" dirty="0">
                <a:solidFill>
                  <a:srgbClr val="C00000"/>
                </a:solidFill>
                <a:ea typeface="Times New Roman" panose="02020603050405020304" pitchFamily="18" charset="0"/>
              </a:rPr>
              <a:t> så är vi också </a:t>
            </a:r>
            <a:r>
              <a:rPr lang="sv-SE" altLang="sv-SE" sz="1400" i="1" u="sng" dirty="0">
                <a:solidFill>
                  <a:srgbClr val="C00000"/>
                </a:solidFill>
                <a:ea typeface="Times New Roman" panose="02020603050405020304" pitchFamily="18" charset="0"/>
              </a:rPr>
              <a:t>arvingar</a:t>
            </a:r>
            <a:r>
              <a:rPr lang="sv-SE" altLang="sv-SE" sz="1400" dirty="0">
                <a:solidFill>
                  <a:srgbClr val="C00000"/>
                </a:solidFill>
                <a:ea typeface="Times New Roman" panose="02020603050405020304" pitchFamily="18" charset="0"/>
              </a:rPr>
              <a:t>, Guds arvingar och </a:t>
            </a:r>
            <a:r>
              <a:rPr lang="sv-SE" altLang="sv-SE" sz="1400" i="1" u="sng" dirty="0">
                <a:solidFill>
                  <a:srgbClr val="C00000"/>
                </a:solidFill>
                <a:ea typeface="Times New Roman" panose="02020603050405020304" pitchFamily="18" charset="0"/>
              </a:rPr>
              <a:t>Kristi</a:t>
            </a:r>
            <a:r>
              <a:rPr lang="sv-SE" altLang="sv-SE" sz="1400" dirty="0">
                <a:solidFill>
                  <a:srgbClr val="C00000"/>
                </a:solidFill>
                <a:ea typeface="Times New Roman" panose="02020603050405020304" pitchFamily="18" charset="0"/>
              </a:rPr>
              <a:t> </a:t>
            </a:r>
            <a:r>
              <a:rPr lang="sv-SE" altLang="sv-SE" sz="1400" i="1" u="sng" dirty="0">
                <a:solidFill>
                  <a:srgbClr val="C00000"/>
                </a:solidFill>
                <a:ea typeface="Times New Roman" panose="02020603050405020304" pitchFamily="18" charset="0"/>
              </a:rPr>
              <a:t>medarvingar</a:t>
            </a:r>
            <a:r>
              <a:rPr lang="sv-SE" altLang="sv-SE" sz="1400" dirty="0">
                <a:solidFill>
                  <a:srgbClr val="C00000"/>
                </a:solidFill>
                <a:ea typeface="Times New Roman" panose="02020603050405020304" pitchFamily="18" charset="0"/>
              </a:rPr>
              <a:t>, lika visst som vi </a:t>
            </a:r>
            <a:r>
              <a:rPr lang="sv-SE" altLang="sv-SE" sz="1400" i="1" u="sng" dirty="0">
                <a:solidFill>
                  <a:srgbClr val="C00000"/>
                </a:solidFill>
                <a:ea typeface="Times New Roman" panose="02020603050405020304" pitchFamily="18" charset="0"/>
              </a:rPr>
              <a:t>lider</a:t>
            </a:r>
            <a:r>
              <a:rPr lang="sv-SE" altLang="sv-SE" sz="1400" dirty="0">
                <a:solidFill>
                  <a:srgbClr val="C00000"/>
                </a:solidFill>
                <a:ea typeface="Times New Roman" panose="02020603050405020304" pitchFamily="18" charset="0"/>
              </a:rPr>
              <a:t> med honom för att också </a:t>
            </a:r>
            <a:r>
              <a:rPr lang="sv-SE" altLang="sv-SE" sz="1400" i="1" u="sng" dirty="0">
                <a:solidFill>
                  <a:srgbClr val="C00000"/>
                </a:solidFill>
                <a:ea typeface="Times New Roman" panose="02020603050405020304" pitchFamily="18" charset="0"/>
              </a:rPr>
              <a:t>förhärligas</a:t>
            </a:r>
            <a:r>
              <a:rPr lang="sv-SE" altLang="sv-SE" sz="1400" dirty="0">
                <a:solidFill>
                  <a:srgbClr val="C00000"/>
                </a:solidFill>
                <a:ea typeface="Times New Roman" panose="02020603050405020304" pitchFamily="18" charset="0"/>
              </a:rPr>
              <a:t> med honom.</a:t>
            </a:r>
            <a:r>
              <a:rPr lang="sv-SE" altLang="sv-SE" sz="1400" dirty="0">
                <a:ea typeface="Times New Roman" panose="02020603050405020304" pitchFamily="18" charset="0"/>
              </a:rPr>
              <a:t> </a:t>
            </a:r>
            <a:endParaRPr lang="sv-SE" altLang="sv-SE" sz="1400" dirty="0">
              <a:solidFill>
                <a:srgbClr val="C00000"/>
              </a:solidFill>
              <a:ea typeface="Times New Roman" panose="02020603050405020304" pitchFamily="18" charset="0"/>
            </a:endParaRPr>
          </a:p>
          <a:p>
            <a:pPr marL="271463" indent="-271463">
              <a:spcBef>
                <a:spcPts val="600"/>
              </a:spcBef>
            </a:pPr>
            <a:r>
              <a:rPr lang="sv-SE" altLang="sv-SE" sz="1400" b="1" dirty="0">
                <a:solidFill>
                  <a:srgbClr val="0070C0"/>
                </a:solidFill>
                <a:ea typeface="Times New Roman" panose="02020603050405020304" pitchFamily="18" charset="0"/>
              </a:rPr>
              <a:t>8.	</a:t>
            </a:r>
            <a:r>
              <a:rPr lang="sv-SE" altLang="sv-SE" sz="1400" dirty="0">
                <a:ea typeface="Times New Roman" panose="02020603050405020304" pitchFamily="18" charset="0"/>
              </a:rPr>
              <a:t>”Andarnas Far” refererar sannolikt till </a:t>
            </a:r>
            <a:r>
              <a:rPr lang="sv-SE" altLang="sv-SE" sz="1400" b="1" i="1" dirty="0">
                <a:ea typeface="Times New Roman" panose="02020603050405020304" pitchFamily="18" charset="0"/>
              </a:rPr>
              <a:t>de förtorkade benens dal</a:t>
            </a:r>
            <a:r>
              <a:rPr lang="sv-SE" altLang="sv-SE" sz="1400" dirty="0">
                <a:ea typeface="Times New Roman" panose="02020603050405020304" pitchFamily="18" charset="0"/>
              </a:rPr>
              <a:t> i Hesekiels bok, en profetia som också handlar om </a:t>
            </a:r>
            <a:r>
              <a:rPr lang="sv-SE" altLang="sv-SE" sz="1400" i="1" u="sng" dirty="0">
                <a:ea typeface="Times New Roman" panose="02020603050405020304" pitchFamily="18" charset="0"/>
              </a:rPr>
              <a:t>uppståndelsen</a:t>
            </a:r>
            <a:r>
              <a:rPr lang="sv-SE" altLang="sv-SE" sz="1400" dirty="0">
                <a:ea typeface="Times New Roman" panose="02020603050405020304" pitchFamily="18" charset="0"/>
              </a:rPr>
              <a:t> vid Jesu återkomst. (I citatet nedan från Hes 37:4-10 är blått det hebreiska ordet </a:t>
            </a:r>
            <a:r>
              <a:rPr lang="sv-SE" altLang="sv-SE" sz="1400" i="1" dirty="0">
                <a:solidFill>
                  <a:srgbClr val="0070C0"/>
                </a:solidFill>
                <a:ea typeface="Times New Roman" panose="02020603050405020304" pitchFamily="18" charset="0"/>
              </a:rPr>
              <a:t>ruah </a:t>
            </a:r>
            <a:r>
              <a:rPr lang="sv-SE" altLang="sv-SE" sz="1400" dirty="0">
                <a:ea typeface="Times New Roman" panose="02020603050405020304" pitchFamily="18" charset="0"/>
              </a:rPr>
              <a:t>som kan översättas vind/ande/andedräkt)</a:t>
            </a:r>
            <a:r>
              <a:rPr lang="sv-SE" sz="1400" dirty="0"/>
              <a:t>:</a:t>
            </a:r>
            <a:r>
              <a:rPr lang="sv-SE" sz="1400" dirty="0">
                <a:solidFill>
                  <a:srgbClr val="C00000"/>
                </a:solidFill>
              </a:rPr>
              <a:t> ”Profetera över dessa ben och säg till dem: Ni </a:t>
            </a:r>
            <a:r>
              <a:rPr lang="sv-SE" sz="1400" i="1" u="sng" dirty="0">
                <a:solidFill>
                  <a:srgbClr val="C00000"/>
                </a:solidFill>
              </a:rPr>
              <a:t>förtorkade ben</a:t>
            </a:r>
            <a:r>
              <a:rPr lang="sv-SE" sz="1400" dirty="0">
                <a:solidFill>
                  <a:srgbClr val="C00000"/>
                </a:solidFill>
              </a:rPr>
              <a:t>, hör Herrens ord: Se, jag ska låta </a:t>
            </a:r>
            <a:r>
              <a:rPr lang="sv-SE" sz="1400" cap="small" dirty="0">
                <a:solidFill>
                  <a:srgbClr val="0070C0"/>
                </a:solidFill>
              </a:rPr>
              <a:t>livs</a:t>
            </a:r>
            <a:r>
              <a:rPr lang="sv-SE" sz="1400" dirty="0">
                <a:solidFill>
                  <a:srgbClr val="0070C0"/>
                </a:solidFill>
              </a:rPr>
              <a:t>ande</a:t>
            </a:r>
            <a:r>
              <a:rPr lang="sv-SE" sz="1400" dirty="0">
                <a:solidFill>
                  <a:srgbClr val="C00000"/>
                </a:solidFill>
              </a:rPr>
              <a:t> komma in i er så att ni får liv… När jag profeterade hördes ett ljud, det blev ett rassel, och </a:t>
            </a:r>
            <a:r>
              <a:rPr lang="sv-SE" sz="1400" i="1" u="sng" dirty="0">
                <a:solidFill>
                  <a:srgbClr val="C00000"/>
                </a:solidFill>
              </a:rPr>
              <a:t>benen kom tillsammans</a:t>
            </a:r>
            <a:r>
              <a:rPr lang="sv-SE" sz="1400" dirty="0">
                <a:solidFill>
                  <a:srgbClr val="C00000"/>
                </a:solidFill>
              </a:rPr>
              <a:t> så att ben fogades till ben. Medan jag såg på, </a:t>
            </a:r>
            <a:r>
              <a:rPr lang="sv-SE" sz="1400" i="1" u="sng" dirty="0">
                <a:solidFill>
                  <a:srgbClr val="C00000"/>
                </a:solidFill>
              </a:rPr>
              <a:t>växte senor och kött</a:t>
            </a:r>
            <a:r>
              <a:rPr lang="sv-SE" sz="1400" dirty="0">
                <a:solidFill>
                  <a:srgbClr val="C00000"/>
                </a:solidFill>
              </a:rPr>
              <a:t> på dem och de </a:t>
            </a:r>
            <a:r>
              <a:rPr lang="sv-SE" sz="1400" i="1" u="sng" dirty="0">
                <a:solidFill>
                  <a:srgbClr val="C00000"/>
                </a:solidFill>
              </a:rPr>
              <a:t>täcktes med hud</a:t>
            </a:r>
            <a:r>
              <a:rPr lang="sv-SE" sz="1400" dirty="0">
                <a:solidFill>
                  <a:srgbClr val="C00000"/>
                </a:solidFill>
              </a:rPr>
              <a:t>. Men ännu fanns det ingen </a:t>
            </a:r>
            <a:r>
              <a:rPr lang="sv-SE" sz="1400" cap="small" dirty="0">
                <a:solidFill>
                  <a:srgbClr val="0070C0"/>
                </a:solidFill>
              </a:rPr>
              <a:t>livs</a:t>
            </a:r>
            <a:r>
              <a:rPr lang="sv-SE" sz="1400" dirty="0">
                <a:solidFill>
                  <a:srgbClr val="0070C0"/>
                </a:solidFill>
              </a:rPr>
              <a:t>ande</a:t>
            </a:r>
            <a:r>
              <a:rPr lang="sv-SE" sz="1400" dirty="0">
                <a:solidFill>
                  <a:srgbClr val="C00000"/>
                </a:solidFill>
              </a:rPr>
              <a:t> i dem. Då sade han till mig: ”Profetera till </a:t>
            </a:r>
            <a:r>
              <a:rPr lang="sv-SE" sz="1400" dirty="0">
                <a:solidFill>
                  <a:srgbClr val="0070C0"/>
                </a:solidFill>
              </a:rPr>
              <a:t>Anden/</a:t>
            </a:r>
            <a:r>
              <a:rPr lang="sv-SE" sz="1400" cap="small" dirty="0">
                <a:solidFill>
                  <a:srgbClr val="0070C0"/>
                </a:solidFill>
              </a:rPr>
              <a:t>vinden</a:t>
            </a:r>
            <a:r>
              <a:rPr lang="sv-SE" sz="1400" dirty="0">
                <a:solidFill>
                  <a:srgbClr val="C00000"/>
                </a:solidFill>
              </a:rPr>
              <a:t>… och säg… : Så säger Herren Gud: Kom, du </a:t>
            </a:r>
            <a:r>
              <a:rPr lang="sv-SE" sz="1400" dirty="0">
                <a:solidFill>
                  <a:srgbClr val="0070C0"/>
                </a:solidFill>
              </a:rPr>
              <a:t>Ande/</a:t>
            </a:r>
            <a:r>
              <a:rPr lang="sv-SE" sz="1400" cap="small" dirty="0">
                <a:solidFill>
                  <a:srgbClr val="0070C0"/>
                </a:solidFill>
              </a:rPr>
              <a:t>vind</a:t>
            </a:r>
            <a:r>
              <a:rPr lang="sv-SE" sz="1400" dirty="0">
                <a:solidFill>
                  <a:srgbClr val="C00000"/>
                </a:solidFill>
              </a:rPr>
              <a:t>, från de fyra </a:t>
            </a:r>
            <a:r>
              <a:rPr lang="sv-SE" sz="1400" cap="small" dirty="0">
                <a:solidFill>
                  <a:srgbClr val="0070C0"/>
                </a:solidFill>
              </a:rPr>
              <a:t>vindarna</a:t>
            </a:r>
            <a:r>
              <a:rPr lang="sv-SE" sz="1400" dirty="0">
                <a:solidFill>
                  <a:srgbClr val="C00000"/>
                </a:solidFill>
              </a:rPr>
              <a:t> </a:t>
            </a:r>
            <a:r>
              <a:rPr lang="sv-SE" sz="1400" strike="sngStrike" dirty="0">
                <a:solidFill>
                  <a:srgbClr val="C00000"/>
                </a:solidFill>
              </a:rPr>
              <a:t>väderstrecken</a:t>
            </a:r>
            <a:r>
              <a:rPr lang="sv-SE" sz="1400" dirty="0">
                <a:solidFill>
                  <a:srgbClr val="C00000"/>
                </a:solidFill>
              </a:rPr>
              <a:t> och </a:t>
            </a:r>
            <a:r>
              <a:rPr lang="sv-SE" sz="1400" i="1" u="sng" dirty="0">
                <a:solidFill>
                  <a:srgbClr val="C00000"/>
                </a:solidFill>
              </a:rPr>
              <a:t>blås</a:t>
            </a:r>
            <a:r>
              <a:rPr lang="sv-SE" sz="1400" dirty="0">
                <a:solidFill>
                  <a:srgbClr val="C00000"/>
                </a:solidFill>
              </a:rPr>
              <a:t> på dessa slagna så att de får liv.”… Då kom </a:t>
            </a:r>
            <a:r>
              <a:rPr lang="sv-SE" sz="1400" cap="small" dirty="0">
                <a:solidFill>
                  <a:srgbClr val="0070C0"/>
                </a:solidFill>
              </a:rPr>
              <a:t>livs</a:t>
            </a:r>
            <a:r>
              <a:rPr lang="sv-SE" sz="1400" dirty="0">
                <a:solidFill>
                  <a:srgbClr val="0070C0"/>
                </a:solidFill>
              </a:rPr>
              <a:t>anden</a:t>
            </a:r>
            <a:r>
              <a:rPr lang="sv-SE" sz="1400" dirty="0">
                <a:solidFill>
                  <a:srgbClr val="C00000"/>
                </a:solidFill>
              </a:rPr>
              <a:t> in i dem, och de fick liv och reste sig upp på sina fötter, en mycket stor skara.</a:t>
            </a:r>
          </a:p>
          <a:p>
            <a:pPr marL="271463" indent="-271463">
              <a:spcBef>
                <a:spcPts val="300"/>
              </a:spcBef>
            </a:pPr>
            <a:r>
              <a:rPr lang="sv-SE" altLang="sv-SE" sz="1400" dirty="0">
                <a:solidFill>
                  <a:srgbClr val="C00000"/>
                </a:solidFill>
                <a:ea typeface="Times New Roman" panose="02020603050405020304" pitchFamily="18" charset="0"/>
              </a:rPr>
              <a:t>	</a:t>
            </a:r>
            <a:r>
              <a:rPr lang="sv-SE" altLang="sv-SE" sz="1400" dirty="0">
                <a:ea typeface="Times New Roman" panose="02020603050405020304" pitchFamily="18" charset="0"/>
              </a:rPr>
              <a:t>Jämför människans skapelse: </a:t>
            </a:r>
            <a:r>
              <a:rPr lang="sv-SE" altLang="sv-SE" sz="1400" dirty="0">
                <a:solidFill>
                  <a:srgbClr val="C00000"/>
                </a:solidFill>
                <a:ea typeface="Times New Roman" panose="02020603050405020304" pitchFamily="18" charset="0"/>
              </a:rPr>
              <a:t>Herren Gud formade människan av </a:t>
            </a:r>
            <a:r>
              <a:rPr lang="sv-SE" altLang="sv-SE" sz="1400" i="1" u="sng" dirty="0">
                <a:solidFill>
                  <a:srgbClr val="C00000"/>
                </a:solidFill>
                <a:ea typeface="Times New Roman" panose="02020603050405020304" pitchFamily="18" charset="0"/>
              </a:rPr>
              <a:t>jord</a:t>
            </a:r>
            <a:r>
              <a:rPr lang="sv-SE" altLang="sv-SE" sz="1400" dirty="0">
                <a:solidFill>
                  <a:srgbClr val="C00000"/>
                </a:solidFill>
                <a:ea typeface="Times New Roman" panose="02020603050405020304" pitchFamily="18" charset="0"/>
              </a:rPr>
              <a:t> från marken och </a:t>
            </a:r>
            <a:r>
              <a:rPr lang="sv-SE" altLang="sv-SE" sz="1400" i="1" u="sng" dirty="0">
                <a:solidFill>
                  <a:srgbClr val="C00000"/>
                </a:solidFill>
                <a:ea typeface="Times New Roman" panose="02020603050405020304" pitchFamily="18" charset="0"/>
              </a:rPr>
              <a:t>blåste in livsande</a:t>
            </a:r>
            <a:r>
              <a:rPr lang="sv-SE" altLang="sv-SE" sz="1400" dirty="0">
                <a:solidFill>
                  <a:srgbClr val="C00000"/>
                </a:solidFill>
                <a:ea typeface="Times New Roman" panose="02020603050405020304" pitchFamily="18" charset="0"/>
              </a:rPr>
              <a:t> i hennes näsa. Så blev människan en levande </a:t>
            </a:r>
            <a:r>
              <a:rPr lang="sv-SE" altLang="sv-SE" sz="1400" cap="small" dirty="0">
                <a:solidFill>
                  <a:srgbClr val="C00000"/>
                </a:solidFill>
                <a:ea typeface="Times New Roman" panose="02020603050405020304" pitchFamily="18" charset="0"/>
              </a:rPr>
              <a:t>själ</a:t>
            </a:r>
            <a:r>
              <a:rPr lang="sv-SE" altLang="sv-SE" sz="1400" dirty="0">
                <a:solidFill>
                  <a:srgbClr val="C00000"/>
                </a:solidFill>
                <a:ea typeface="Times New Roman" panose="02020603050405020304" pitchFamily="18" charset="0"/>
              </a:rPr>
              <a:t> </a:t>
            </a:r>
            <a:r>
              <a:rPr lang="sv-SE" altLang="sv-SE" sz="1400" strike="sngStrike" dirty="0">
                <a:solidFill>
                  <a:srgbClr val="C00000"/>
                </a:solidFill>
                <a:ea typeface="Times New Roman" panose="02020603050405020304" pitchFamily="18" charset="0"/>
              </a:rPr>
              <a:t>varelse</a:t>
            </a:r>
            <a:r>
              <a:rPr lang="sv-SE" altLang="sv-SE" sz="1400" dirty="0">
                <a:solidFill>
                  <a:srgbClr val="C00000"/>
                </a:solidFill>
                <a:ea typeface="Times New Roman" panose="02020603050405020304" pitchFamily="18" charset="0"/>
              </a:rPr>
              <a:t>.</a:t>
            </a:r>
            <a:r>
              <a:rPr lang="sv-SE" altLang="sv-SE" sz="1400" dirty="0">
                <a:ea typeface="Times New Roman" panose="02020603050405020304" pitchFamily="18" charset="0"/>
              </a:rPr>
              <a:t> (1 Mos 2:7) Formeln är: </a:t>
            </a:r>
            <a:r>
              <a:rPr lang="sv-SE" altLang="sv-SE" sz="1400" b="1" dirty="0">
                <a:ea typeface="Times New Roman" panose="02020603050405020304" pitchFamily="18" charset="0"/>
              </a:rPr>
              <a:t>Kropp + Livsande = Själ</a:t>
            </a:r>
            <a:r>
              <a:rPr lang="sv-SE" altLang="sv-SE" sz="1400" dirty="0">
                <a:ea typeface="Times New Roman" panose="02020603050405020304" pitchFamily="18" charset="0"/>
              </a:rPr>
              <a:t>.</a:t>
            </a:r>
          </a:p>
          <a:p>
            <a:pPr marL="271463" indent="-271463">
              <a:spcBef>
                <a:spcPts val="300"/>
              </a:spcBef>
            </a:pPr>
            <a:r>
              <a:rPr lang="sv-SE" altLang="sv-SE" sz="1400" dirty="0">
                <a:ea typeface="Times New Roman" panose="02020603050405020304" pitchFamily="18" charset="0"/>
              </a:rPr>
              <a:t>	Observera att människan inte </a:t>
            </a:r>
            <a:r>
              <a:rPr lang="sv-SE" altLang="sv-SE" sz="1400" i="1" u="sng" dirty="0">
                <a:ea typeface="Times New Roman" panose="02020603050405020304" pitchFamily="18" charset="0"/>
              </a:rPr>
              <a:t>har</a:t>
            </a:r>
            <a:r>
              <a:rPr lang="sv-SE" altLang="sv-SE" sz="1400" dirty="0">
                <a:ea typeface="Times New Roman" panose="02020603050405020304" pitchFamily="18" charset="0"/>
              </a:rPr>
              <a:t> en själ, hon </a:t>
            </a:r>
            <a:r>
              <a:rPr lang="sv-SE" altLang="sv-SE" sz="1400" i="1" u="sng" dirty="0">
                <a:ea typeface="Times New Roman" panose="02020603050405020304" pitchFamily="18" charset="0"/>
              </a:rPr>
              <a:t>är</a:t>
            </a:r>
            <a:r>
              <a:rPr lang="sv-SE" altLang="sv-SE" sz="1400" dirty="0">
                <a:ea typeface="Times New Roman" panose="02020603050405020304" pitchFamily="18" charset="0"/>
              </a:rPr>
              <a:t> en själ. </a:t>
            </a:r>
            <a:br>
              <a:rPr lang="sv-SE" altLang="sv-SE" sz="1400" dirty="0">
                <a:ea typeface="Times New Roman" panose="02020603050405020304" pitchFamily="18" charset="0"/>
              </a:rPr>
            </a:br>
            <a:r>
              <a:rPr lang="sv-SE" altLang="sv-SE" sz="1400" dirty="0">
                <a:ea typeface="Times New Roman" panose="02020603050405020304" pitchFamily="18" charset="0"/>
              </a:rPr>
              <a:t>Observera också att ”livsanden” </a:t>
            </a:r>
            <a:r>
              <a:rPr lang="sv-SE" altLang="sv-SE" sz="1400" i="1" u="sng" dirty="0">
                <a:ea typeface="Times New Roman" panose="02020603050405020304" pitchFamily="18" charset="0"/>
              </a:rPr>
              <a:t>ger</a:t>
            </a:r>
            <a:r>
              <a:rPr lang="sv-SE" altLang="sv-SE" sz="1400" dirty="0">
                <a:ea typeface="Times New Roman" panose="02020603050405020304" pitchFamily="18" charset="0"/>
              </a:rPr>
              <a:t> liv, den </a:t>
            </a:r>
            <a:r>
              <a:rPr lang="sv-SE" altLang="sv-SE" sz="1400" i="1" u="sng" dirty="0">
                <a:ea typeface="Times New Roman" panose="02020603050405020304" pitchFamily="18" charset="0"/>
              </a:rPr>
              <a:t>har</a:t>
            </a:r>
            <a:r>
              <a:rPr lang="sv-SE" altLang="sv-SE" sz="1400" dirty="0">
                <a:ea typeface="Times New Roman" panose="02020603050405020304" pitchFamily="18" charset="0"/>
              </a:rPr>
              <a:t> inget liv eller medvetande i sig själv.</a:t>
            </a: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0" y="547940"/>
            <a:ext cx="6409189" cy="321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rtl="0">
              <a:spcBef>
                <a:spcPts val="300"/>
              </a:spcBef>
            </a:pPr>
            <a:r>
              <a:rPr lang="sv-SE" sz="1600" b="1" i="1" dirty="0">
                <a:latin typeface="Calibri" panose="020F0502020204030204" pitchFamily="34" charset="0"/>
                <a:ea typeface="Calibri" panose="020F0502020204030204" pitchFamily="34" charset="0"/>
                <a:cs typeface="Calibri" panose="020F0502020204030204" pitchFamily="34" charset="0"/>
              </a:rPr>
              <a:t>Lidandets nödvändighet</a:t>
            </a:r>
            <a:endParaRPr lang="sv-SE" sz="1600" b="1" i="1" dirty="0">
              <a:effectLst/>
              <a:latin typeface="Calibri" panose="020F0502020204030204" pitchFamily="34" charset="0"/>
              <a:ea typeface="Calibri" panose="020F0502020204030204" pitchFamily="34" charset="0"/>
              <a:cs typeface="Calibri" panose="020F0502020204030204" pitchFamily="34" charset="0"/>
            </a:endParaRPr>
          </a:p>
          <a:p>
            <a:pPr algn="l" rtl="0">
              <a:spcBef>
                <a:spcPts val="300"/>
              </a:spcBef>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Än har ni inte gjort motstånd ända till blods i er kamp mot synden. Och ni har glömt uppmaningen som </a:t>
            </a:r>
            <a:r>
              <a:rPr lang="sv-SE" sz="1400" baseline="30000" dirty="0">
                <a:solidFill>
                  <a:srgbClr val="00B050"/>
                </a:solidFill>
                <a:latin typeface="Calibri" panose="020F0502020204030204" pitchFamily="34" charset="0"/>
                <a:ea typeface="Calibri" panose="020F0502020204030204" pitchFamily="34" charset="0"/>
                <a:cs typeface="Calibri" panose="020F0502020204030204" pitchFamily="34" charset="0"/>
              </a:rPr>
              <a:t>7</a:t>
            </a:r>
            <a:r>
              <a:rPr lang="sv-SE" sz="1400" b="0" i="0"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talar till </a:t>
            </a:r>
            <a:r>
              <a:rPr lang="sv-SE" sz="1400" b="0" i="1" u="sng"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er</a:t>
            </a:r>
            <a:r>
              <a:rPr lang="sv-SE" sz="1400" b="0" i="0"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 </a:t>
            </a:r>
            <a:r>
              <a:rPr lang="sv-SE" sz="1400" b="0"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som </a:t>
            </a:r>
            <a:r>
              <a:rPr lang="sv-SE" sz="1400" b="0" i="1" u="sng"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söner</a:t>
            </a:r>
            <a:r>
              <a:rPr lang="sv-SE" sz="1400" b="0"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 </a:t>
            </a:r>
            <a:r>
              <a:rPr lang="sv-SE" sz="1400" b="0" i="1" u="sng" strike="noStrike"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Min son</a:t>
            </a:r>
            <a:r>
              <a:rPr lang="sv-SE" sz="1400" b="0" u="none" strike="noStrike"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 förakta inte Herrens fostran </a:t>
            </a:r>
            <a:r>
              <a:rPr lang="sv-SE" sz="1400" b="0" u="none" strike="no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och tappa inte modet när han tuktar dig, för den Herren älskar tuktar han och han agar var son</a:t>
            </a:r>
            <a:r>
              <a:rPr lang="sv-SE" sz="1400" dirty="0">
                <a:solidFill>
                  <a:srgbClr val="C00000"/>
                </a:solidFill>
                <a:latin typeface="Calibri" panose="020F0502020204030204" pitchFamily="34" charset="0"/>
                <a:ea typeface="Calibri" panose="020F0502020204030204" pitchFamily="34" charset="0"/>
                <a:cs typeface="Calibri" panose="020F0502020204030204" pitchFamily="34" charset="0"/>
              </a:rPr>
              <a:t> </a:t>
            </a:r>
            <a:r>
              <a:rPr lang="sv-SE" sz="1400" b="0" u="none" strike="no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han har kär.</a:t>
            </a:r>
            <a:endPar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endParaRPr>
          </a:p>
          <a:p>
            <a:pPr algn="l" rtl="0">
              <a:spcBef>
                <a:spcPts val="300"/>
              </a:spcBef>
            </a:pP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Det är för er </a:t>
            </a:r>
            <a:r>
              <a:rPr lang="sv-SE" sz="1400" b="0" i="1" u="sng"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fostran</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dirty="0">
                <a:effectLst/>
                <a:latin typeface="Calibri" panose="020F0502020204030204" pitchFamily="34" charset="0"/>
                <a:ea typeface="Calibri" panose="020F0502020204030204" pitchFamily="34" charset="0"/>
                <a:cs typeface="Calibri" panose="020F0502020204030204" pitchFamily="34" charset="0"/>
              </a:rPr>
              <a:t>[disciplin/träning/instruktion]</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som ni får</a:t>
            </a:r>
            <a:r>
              <a:rPr lang="sv-SE" sz="1400" b="0"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 utstå </a:t>
            </a:r>
            <a:r>
              <a:rPr lang="sv-SE" sz="1400" b="0" i="1" u="sng"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lidande</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Gud behandlar er so</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m sina söner. Vilken son blir inte fostrad av sin far? Får ni inte fostran som alla andra, då är ni oäkta barn och inga riktiga söner. Vi hade våra jordiska fäder som fostrade oss, och vi hade respekt för dem. Ska vi då inte så mycket mer underordna oss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8</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andarnas Far så att vi får </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leva</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Våra fäder fostrade oss en kort tid så som de tyckte var rätt, men Gud gör det för vårt bästa, </a:t>
            </a:r>
            <a:r>
              <a:rPr lang="sv-SE" sz="1400" b="0" i="0"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för att vi ska få del av hans </a:t>
            </a:r>
            <a:r>
              <a:rPr lang="sv-SE" sz="1400" b="0" i="1" u="sng"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helighet</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För stunden verkar ingen fostran vara till glädje utan snarare till sorg, men för dem som har tränats genom </a:t>
            </a:r>
            <a:r>
              <a:rPr lang="sv-SE" sz="1400" b="0" i="0" strike="sng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fostran</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i="0" cap="small"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den</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ger den </a:t>
            </a:r>
            <a:r>
              <a:rPr lang="sv-SE" sz="1400" b="0" i="0" cap="small"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efteråt </a:t>
            </a:r>
            <a:r>
              <a:rPr lang="sv-SE" sz="1400" b="0" i="0" strike="sng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längre fram</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frid och rättfärdighet som frukt.</a:t>
            </a:r>
          </a:p>
        </p:txBody>
      </p:sp>
      <p:grpSp>
        <p:nvGrpSpPr>
          <p:cNvPr id="16" name="Grupp 15">
            <a:extLst>
              <a:ext uri="{FF2B5EF4-FFF2-40B4-BE49-F238E27FC236}">
                <a16:creationId xmlns:a16="http://schemas.microsoft.com/office/drawing/2014/main" id="{76437336-FF41-41AD-738B-142255D349DE}"/>
              </a:ext>
            </a:extLst>
          </p:cNvPr>
          <p:cNvGrpSpPr/>
          <p:nvPr/>
        </p:nvGrpSpPr>
        <p:grpSpPr>
          <a:xfrm>
            <a:off x="288066" y="3876675"/>
            <a:ext cx="4417720" cy="2861989"/>
            <a:chOff x="2633583" y="4314946"/>
            <a:chExt cx="3068702" cy="2199117"/>
          </a:xfrm>
        </p:grpSpPr>
        <p:pic>
          <p:nvPicPr>
            <p:cNvPr id="6" name="Bildobjekt 5">
              <a:extLst>
                <a:ext uri="{FF2B5EF4-FFF2-40B4-BE49-F238E27FC236}">
                  <a16:creationId xmlns:a16="http://schemas.microsoft.com/office/drawing/2014/main" id="{F373AA1E-5AAD-9BC0-9A52-6A01845FF56B}"/>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2633583" y="4314946"/>
              <a:ext cx="3068702" cy="2199116"/>
            </a:xfrm>
            <a:prstGeom prst="rect">
              <a:avLst/>
            </a:prstGeom>
          </p:spPr>
        </p:pic>
        <p:pic>
          <p:nvPicPr>
            <p:cNvPr id="7" name="Bildobjekt 6">
              <a:extLst>
                <a:ext uri="{FF2B5EF4-FFF2-40B4-BE49-F238E27FC236}">
                  <a16:creationId xmlns:a16="http://schemas.microsoft.com/office/drawing/2014/main" id="{58491C1A-E7C7-62F3-8ADE-7D3D6AFF630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82091" y="4314947"/>
              <a:ext cx="1870947" cy="2199116"/>
            </a:xfrm>
            <a:prstGeom prst="rect">
              <a:avLst/>
            </a:prstGeom>
          </p:spPr>
        </p:pic>
      </p:grpSp>
      <p:grpSp>
        <p:nvGrpSpPr>
          <p:cNvPr id="3" name="Grupp 2">
            <a:extLst>
              <a:ext uri="{FF2B5EF4-FFF2-40B4-BE49-F238E27FC236}">
                <a16:creationId xmlns:a16="http://schemas.microsoft.com/office/drawing/2014/main" id="{0DA52BAF-8EE9-36B9-6239-B3F6932E1C6F}"/>
              </a:ext>
            </a:extLst>
          </p:cNvPr>
          <p:cNvGrpSpPr/>
          <p:nvPr/>
        </p:nvGrpSpPr>
        <p:grpSpPr>
          <a:xfrm>
            <a:off x="4574942" y="3876674"/>
            <a:ext cx="2007988" cy="2296312"/>
            <a:chOff x="9108899" y="3491123"/>
            <a:chExt cx="2965514" cy="3038494"/>
          </a:xfrm>
        </p:grpSpPr>
        <p:sp>
          <p:nvSpPr>
            <p:cNvPr id="4" name="Stjärna: 24 punkter 3">
              <a:extLst>
                <a:ext uri="{FF2B5EF4-FFF2-40B4-BE49-F238E27FC236}">
                  <a16:creationId xmlns:a16="http://schemas.microsoft.com/office/drawing/2014/main" id="{84BCB90B-B375-364B-3586-F8FAF463FACB}"/>
                </a:ext>
              </a:extLst>
            </p:cNvPr>
            <p:cNvSpPr/>
            <p:nvPr/>
          </p:nvSpPr>
          <p:spPr>
            <a:xfrm>
              <a:off x="10074090" y="3491123"/>
              <a:ext cx="2000323" cy="1799999"/>
            </a:xfrm>
            <a:prstGeom prst="star2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v-SE" dirty="0"/>
            </a:p>
          </p:txBody>
        </p:sp>
        <p:pic>
          <p:nvPicPr>
            <p:cNvPr id="9" name="Bildobjekt 8" descr="En bild som visar ljus, objekt&#10;&#10;Automatiskt genererad beskrivning">
              <a:extLst>
                <a:ext uri="{FF2B5EF4-FFF2-40B4-BE49-F238E27FC236}">
                  <a16:creationId xmlns:a16="http://schemas.microsoft.com/office/drawing/2014/main" id="{1599A523-C474-FC76-7E68-607F1ECBBC0A}"/>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2433"/>
            <a:stretch/>
          </p:blipFill>
          <p:spPr>
            <a:xfrm>
              <a:off x="10405604" y="3809968"/>
              <a:ext cx="1316029" cy="2074985"/>
            </a:xfrm>
            <a:prstGeom prst="rect">
              <a:avLst/>
            </a:prstGeom>
          </p:spPr>
        </p:pic>
        <p:sp>
          <p:nvSpPr>
            <p:cNvPr id="10" name="Pil: höger 9">
              <a:extLst>
                <a:ext uri="{FF2B5EF4-FFF2-40B4-BE49-F238E27FC236}">
                  <a16:creationId xmlns:a16="http://schemas.microsoft.com/office/drawing/2014/main" id="{E7021623-9814-5F59-DB1C-40BFF8D90491}"/>
                </a:ext>
              </a:extLst>
            </p:cNvPr>
            <p:cNvSpPr/>
            <p:nvPr/>
          </p:nvSpPr>
          <p:spPr>
            <a:xfrm rot="19782429">
              <a:off x="9108899" y="5697904"/>
              <a:ext cx="2051435" cy="831713"/>
            </a:xfrm>
            <a:prstGeom prst="rightArrow">
              <a:avLst>
                <a:gd name="adj1" fmla="val 69184"/>
                <a:gd name="adj2" fmla="val 50000"/>
              </a:avLst>
            </a:prstGeom>
          </p:spPr>
          <p:style>
            <a:lnRef idx="1">
              <a:schemeClr val="accent4"/>
            </a:lnRef>
            <a:fillRef idx="2">
              <a:schemeClr val="accent4"/>
            </a:fillRef>
            <a:effectRef idx="1">
              <a:schemeClr val="accent4"/>
            </a:effectRef>
            <a:fontRef idx="minor">
              <a:schemeClr val="dk1"/>
            </a:fontRef>
          </p:style>
          <p:txBody>
            <a:bodyPr rtlCol="0" anchor="ctr"/>
            <a:lstStyle/>
            <a:p>
              <a:pPr algn="ctr">
                <a:lnSpc>
                  <a:spcPts val="1600"/>
                </a:lnSpc>
              </a:pPr>
              <a:r>
                <a:rPr lang="sv-SE" sz="1400" dirty="0"/>
                <a:t>Elektricitet = Livsande</a:t>
              </a:r>
            </a:p>
          </p:txBody>
        </p:sp>
        <p:sp>
          <p:nvSpPr>
            <p:cNvPr id="11" name="textruta 10">
              <a:extLst>
                <a:ext uri="{FF2B5EF4-FFF2-40B4-BE49-F238E27FC236}">
                  <a16:creationId xmlns:a16="http://schemas.microsoft.com/office/drawing/2014/main" id="{B9A8D617-C759-0EC7-E86F-3FA24458F875}"/>
                </a:ext>
              </a:extLst>
            </p:cNvPr>
            <p:cNvSpPr txBox="1"/>
            <p:nvPr/>
          </p:nvSpPr>
          <p:spPr>
            <a:xfrm>
              <a:off x="10731195" y="3991767"/>
              <a:ext cx="711169" cy="474853"/>
            </a:xfrm>
            <a:prstGeom prst="rect">
              <a:avLst/>
            </a:prstGeom>
            <a:noFill/>
          </p:spPr>
          <p:txBody>
            <a:bodyPr wrap="none" rtlCol="0">
              <a:spAutoFit/>
            </a:bodyPr>
            <a:lstStyle/>
            <a:p>
              <a:pPr algn="ctr"/>
              <a:r>
                <a:rPr lang="sv-SE" sz="1400" dirty="0"/>
                <a:t>Själ</a:t>
              </a:r>
            </a:p>
          </p:txBody>
        </p:sp>
      </p:grpSp>
      <p:grpSp>
        <p:nvGrpSpPr>
          <p:cNvPr id="12" name="Grupp 11">
            <a:extLst>
              <a:ext uri="{FF2B5EF4-FFF2-40B4-BE49-F238E27FC236}">
                <a16:creationId xmlns:a16="http://schemas.microsoft.com/office/drawing/2014/main" id="{5551B5EF-54FF-F0AC-E3A4-DD06CA632A67}"/>
              </a:ext>
            </a:extLst>
          </p:cNvPr>
          <p:cNvGrpSpPr/>
          <p:nvPr/>
        </p:nvGrpSpPr>
        <p:grpSpPr>
          <a:xfrm>
            <a:off x="4311892" y="4117638"/>
            <a:ext cx="910862" cy="1568150"/>
            <a:chOff x="8737952" y="3809968"/>
            <a:chExt cx="1345215" cy="2074985"/>
          </a:xfrm>
        </p:grpSpPr>
        <p:pic>
          <p:nvPicPr>
            <p:cNvPr id="13" name="Bildobjekt 12" descr="En bild som visar ljus, objekt&#10;&#10;Automatiskt genererad beskrivning">
              <a:extLst>
                <a:ext uri="{FF2B5EF4-FFF2-40B4-BE49-F238E27FC236}">
                  <a16:creationId xmlns:a16="http://schemas.microsoft.com/office/drawing/2014/main" id="{7924BB05-A248-AAA9-8403-6E399255DA6B}"/>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r="51377"/>
            <a:stretch/>
          </p:blipFill>
          <p:spPr>
            <a:xfrm>
              <a:off x="8737952" y="3809968"/>
              <a:ext cx="1345215" cy="2074985"/>
            </a:xfrm>
            <a:prstGeom prst="rect">
              <a:avLst/>
            </a:prstGeom>
          </p:spPr>
        </p:pic>
        <p:sp>
          <p:nvSpPr>
            <p:cNvPr id="14" name="textruta 13">
              <a:extLst>
                <a:ext uri="{FF2B5EF4-FFF2-40B4-BE49-F238E27FC236}">
                  <a16:creationId xmlns:a16="http://schemas.microsoft.com/office/drawing/2014/main" id="{337DE355-7496-C804-825A-3D4839177D45}"/>
                </a:ext>
              </a:extLst>
            </p:cNvPr>
            <p:cNvSpPr txBox="1"/>
            <p:nvPr/>
          </p:nvSpPr>
          <p:spPr>
            <a:xfrm>
              <a:off x="8882070" y="3991766"/>
              <a:ext cx="1003865" cy="474853"/>
            </a:xfrm>
            <a:prstGeom prst="rect">
              <a:avLst/>
            </a:prstGeom>
            <a:noFill/>
          </p:spPr>
          <p:txBody>
            <a:bodyPr wrap="none" rtlCol="0">
              <a:spAutoFit/>
            </a:bodyPr>
            <a:lstStyle/>
            <a:p>
              <a:pPr algn="ctr"/>
              <a:r>
                <a:rPr lang="sv-SE" sz="1400" dirty="0"/>
                <a:t>Kropp</a:t>
              </a:r>
            </a:p>
          </p:txBody>
        </p:sp>
      </p:grpSp>
    </p:spTree>
    <p:custDataLst>
      <p:tags r:id="rId1"/>
    </p:custDataLst>
    <p:extLst>
      <p:ext uri="{BB962C8B-B14F-4D97-AF65-F5344CB8AC3E}">
        <p14:creationId xmlns:p14="http://schemas.microsoft.com/office/powerpoint/2010/main" val="1024476029"/>
      </p:ext>
    </p:extLst>
  </p:cSld>
  <p:clrMapOvr>
    <a:masterClrMapping/>
  </p:clrMapOvr>
  <p:transition advTm="486219">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par>
                          <p:cTn id="18" fill="hold">
                            <p:stCondLst>
                              <p:cond delay="500"/>
                            </p:stCondLst>
                            <p:childTnLst>
                              <p:par>
                                <p:cTn id="19" presetID="10" presetClass="entr" presetSubtype="0"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animEffect transition="in" filter="fade">
                                      <p:cBhvr>
                                        <p:cTn id="26" dur="500"/>
                                        <p:tgtEl>
                                          <p:spTgt spid="5">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Effect transition="in" filter="fade">
                                      <p:cBhvr>
                                        <p:cTn id="31" dur="500"/>
                                        <p:tgtEl>
                                          <p:spTgt spid="5">
                                            <p:txEl>
                                              <p:pRg st="4" end="4"/>
                                            </p:txEl>
                                          </p:spTgt>
                                        </p:tgtEl>
                                      </p:cBhvr>
                                    </p:animEffect>
                                  </p:childTnLst>
                                </p:cTn>
                              </p:par>
                            </p:childTnLst>
                          </p:cTn>
                        </p:par>
                        <p:par>
                          <p:cTn id="32" fill="hold">
                            <p:stCondLst>
                              <p:cond delay="500"/>
                            </p:stCondLst>
                            <p:childTnLst>
                              <p:par>
                                <p:cTn id="33" presetID="10" presetClass="entr" presetSubtype="0"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par>
                                <p:cTn id="36" presetID="10" presetClass="entr" presetSubtype="0" fill="hold" nodeType="with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647" x="2025650" y="1930400"/>
          <p14:tracePt t="655" x="2025650" y="1924050"/>
          <p14:tracePt t="666" x="2019300" y="1905000"/>
          <p14:tracePt t="685" x="1987550" y="1866900"/>
          <p14:tracePt t="700" x="1987550" y="1860550"/>
          <p14:tracePt t="1616" x="1981200" y="1854200"/>
          <p14:tracePt t="1624" x="1974850" y="1847850"/>
          <p14:tracePt t="1632" x="1968500" y="1828800"/>
          <p14:tracePt t="1649" x="1943100" y="1803400"/>
          <p14:tracePt t="1666" x="1911350" y="1784350"/>
          <p14:tracePt t="1684" x="1866900" y="1758950"/>
          <p14:tracePt t="1699" x="1835150" y="1739900"/>
          <p14:tracePt t="1716" x="1809750" y="1720850"/>
          <p14:tracePt t="1734" x="1797050" y="1701800"/>
          <p14:tracePt t="1750" x="1778000" y="1676400"/>
          <p14:tracePt t="1766" x="1733550" y="1638300"/>
          <p14:tracePt t="1785" x="1612900" y="1587500"/>
          <p14:tracePt t="1799" x="1530350" y="1549400"/>
          <p14:tracePt t="1816" x="1504950" y="1530350"/>
          <p14:tracePt t="1832" x="1435100" y="1492250"/>
          <p14:tracePt t="1850" x="1403350" y="1473200"/>
          <p14:tracePt t="1866" x="1390650" y="1473200"/>
          <p14:tracePt t="1883" x="1365250" y="1473200"/>
          <p14:tracePt t="1900" x="1314450" y="1479550"/>
          <p14:tracePt t="1917" x="1250950" y="1479550"/>
          <p14:tracePt t="1933" x="1136650" y="1473200"/>
          <p14:tracePt t="1949" x="1047750" y="1460500"/>
          <p14:tracePt t="1966" x="965200" y="1441450"/>
          <p14:tracePt t="1983" x="895350" y="1422400"/>
          <p14:tracePt t="2000" x="831850" y="1403350"/>
          <p14:tracePt t="2066" x="825500" y="1403350"/>
          <p14:tracePt t="2083" x="812800" y="1403350"/>
          <p14:tracePt t="2100" x="774700" y="1403350"/>
          <p14:tracePt t="2118" x="736600" y="1397000"/>
          <p14:tracePt t="2133" x="685800" y="1384300"/>
          <p14:tracePt t="2150" x="673100" y="1384300"/>
          <p14:tracePt t="2201" x="666750" y="1384300"/>
          <p14:tracePt t="2233" x="673100" y="1377950"/>
          <p14:tracePt t="2251" x="685800" y="1365250"/>
          <p14:tracePt t="2267" x="698500" y="1352550"/>
          <p14:tracePt t="2284" x="711200" y="1333500"/>
          <p14:tracePt t="2301" x="717550" y="1314450"/>
          <p14:tracePt t="2304" x="723900" y="1301750"/>
          <p14:tracePt t="2316" x="730250" y="1295400"/>
          <p14:tracePt t="2334" x="742950" y="1270000"/>
          <p14:tracePt t="2351" x="749300" y="1263650"/>
          <p14:tracePt t="2373" x="755650" y="1244600"/>
          <p14:tracePt t="2384" x="755650" y="1238250"/>
          <p14:tracePt t="2418" x="762000" y="1231900"/>
          <p14:tracePt t="2435" x="768350" y="1225550"/>
          <p14:tracePt t="2468" x="768350" y="1219200"/>
          <p14:tracePt t="2584" x="768350" y="1212850"/>
          <p14:tracePt t="2592" x="762000" y="1206500"/>
          <p14:tracePt t="2599" x="755650" y="1200150"/>
          <p14:tracePt t="2618" x="749300" y="1193800"/>
          <p14:tracePt t="2635" x="749300" y="1187450"/>
          <p14:tracePt t="2667" x="742950" y="1187450"/>
          <p14:tracePt t="2690" x="742950" y="1181100"/>
          <p14:tracePt t="2701" x="730250" y="1181100"/>
          <p14:tracePt t="2718" x="704850" y="1174750"/>
          <p14:tracePt t="2735" x="679450" y="1168400"/>
          <p14:tracePt t="2751" x="666750" y="1168400"/>
          <p14:tracePt t="2801" x="660400" y="1174750"/>
          <p14:tracePt t="2819" x="647700" y="1193800"/>
          <p14:tracePt t="2840" x="628650" y="1206500"/>
          <p14:tracePt t="2884" x="635000" y="1206500"/>
          <p14:tracePt t="3261" x="641350" y="1206500"/>
          <p14:tracePt t="3272" x="654050" y="1206500"/>
          <p14:tracePt t="3285" x="698500" y="1206500"/>
          <p14:tracePt t="3302" x="812800" y="1206500"/>
          <p14:tracePt t="3319" x="958850" y="1206500"/>
          <p14:tracePt t="3324" x="1003300" y="1206500"/>
          <p14:tracePt t="3334" x="1035050" y="1206500"/>
          <p14:tracePt t="3352" x="1060450" y="1206500"/>
          <p14:tracePt t="3422" x="1066800" y="1206500"/>
          <p14:tracePt t="3442" x="1073150" y="1200150"/>
          <p14:tracePt t="3452" x="1092200" y="1187450"/>
          <p14:tracePt t="3457" x="1123950" y="1168400"/>
          <p14:tracePt t="3470" x="1206500" y="1136650"/>
          <p14:tracePt t="3485" x="1289050" y="1117600"/>
          <p14:tracePt t="3502" x="1314450" y="1111250"/>
          <p14:tracePt t="3518" x="1358900" y="1117600"/>
          <p14:tracePt t="3523" x="1365250" y="1123950"/>
          <p14:tracePt t="3534" x="1377950" y="1136650"/>
          <p14:tracePt t="3552" x="1390650" y="1155700"/>
          <p14:tracePt t="3569" x="1397000" y="1168400"/>
          <p14:tracePt t="3623" x="1403350" y="1168400"/>
          <p14:tracePt t="3634" x="1409700" y="1168400"/>
          <p14:tracePt t="3652" x="1435100" y="1162050"/>
          <p14:tracePt t="3668" x="1498600" y="1130300"/>
          <p14:tracePt t="3685" x="1504950" y="1117600"/>
          <p14:tracePt t="3702" x="1504950" y="1111250"/>
          <p14:tracePt t="3792" x="1504950" y="1104900"/>
          <p14:tracePt t="3799" x="1524000" y="1104900"/>
          <p14:tracePt t="3807" x="1543050" y="1098550"/>
          <p14:tracePt t="3817" x="1562100" y="1098550"/>
          <p14:tracePt t="3836" x="1619250" y="1085850"/>
          <p14:tracePt t="3852" x="1663700" y="1085850"/>
          <p14:tracePt t="3869" x="1670050" y="1079500"/>
          <p14:tracePt t="3886" x="1676400" y="1079500"/>
          <p14:tracePt t="3890" x="1682750" y="1079500"/>
          <p14:tracePt t="3902" x="1714500" y="1079500"/>
          <p14:tracePt t="3918" x="1733550" y="1079500"/>
          <p14:tracePt t="3935" x="1758950" y="1073150"/>
          <p14:tracePt t="3986" x="1771650" y="1079500"/>
          <p14:tracePt t="4005" x="1828800" y="1130300"/>
          <p14:tracePt t="4018" x="1847850" y="1136650"/>
          <p14:tracePt t="4022" x="1879600" y="1162050"/>
          <p14:tracePt t="4037" x="1924050" y="1181100"/>
          <p14:tracePt t="4052" x="1962150" y="1187450"/>
          <p14:tracePt t="4069" x="2000250" y="1193800"/>
          <p14:tracePt t="4086" x="2019300" y="1200150"/>
          <p14:tracePt t="4102" x="2025650" y="1200150"/>
          <p14:tracePt t="4119" x="2006600" y="1193800"/>
          <p14:tracePt t="4135" x="1987550" y="1187450"/>
          <p14:tracePt t="4152" x="1968500" y="1187450"/>
          <p14:tracePt t="4720" x="1974850" y="1187450"/>
          <p14:tracePt t="4729" x="1987550" y="1181100"/>
          <p14:tracePt t="4735" x="2032000" y="1181100"/>
          <p14:tracePt t="4753" x="2159000" y="1174750"/>
          <p14:tracePt t="4771" x="2330450" y="1174750"/>
          <p14:tracePt t="4786" x="2463800" y="1174750"/>
          <p14:tracePt t="4803" x="2559050" y="1174750"/>
          <p14:tracePt t="4807" x="2584450" y="1174750"/>
          <p14:tracePt t="4820" x="2609850" y="1174750"/>
          <p14:tracePt t="4837" x="2673350" y="1181100"/>
          <p14:tracePt t="4853" x="2698750" y="1181100"/>
          <p14:tracePt t="4857" x="2705100" y="1181100"/>
          <p14:tracePt t="4870" x="2724150" y="1181100"/>
          <p14:tracePt t="4886" x="2743200" y="1174750"/>
          <p14:tracePt t="4903" x="2762250" y="1174750"/>
          <p14:tracePt t="4919" x="2774950" y="1168400"/>
          <p14:tracePt t="4921" x="2794000" y="1168400"/>
          <p14:tracePt t="4936" x="2806700" y="1162050"/>
          <p14:tracePt t="4952" x="2813050" y="1162050"/>
          <p14:tracePt t="4970" x="2819400" y="1162050"/>
          <p14:tracePt t="4986" x="2825750" y="1162050"/>
          <p14:tracePt t="5003" x="2832100" y="1168400"/>
          <p14:tracePt t="5036" x="2838450" y="1168400"/>
          <p14:tracePt t="5053" x="2844800" y="1168400"/>
          <p14:tracePt t="5070" x="2851150" y="1162050"/>
          <p14:tracePt t="5087" x="2863850" y="1162050"/>
          <p14:tracePt t="5136" x="2870200" y="1162050"/>
          <p14:tracePt t="5153" x="2882900" y="1162050"/>
          <p14:tracePt t="5171" x="2895600" y="1162050"/>
          <p14:tracePt t="5174" x="2901950" y="1162050"/>
          <p14:tracePt t="5185" x="2914650" y="1155700"/>
          <p14:tracePt t="5203" x="2946400" y="1155700"/>
          <p14:tracePt t="5220" x="2959100" y="1155700"/>
          <p14:tracePt t="5236" x="2965450" y="1155700"/>
          <p14:tracePt t="5254" x="2978150" y="1155700"/>
          <p14:tracePt t="5270" x="2984500" y="1155700"/>
          <p14:tracePt t="5349" x="2990850" y="1155700"/>
          <p14:tracePt t="5365" x="2990850" y="1162050"/>
          <p14:tracePt t="5387" x="2997200" y="1168400"/>
          <p14:tracePt t="5404" x="3016250" y="1181100"/>
          <p14:tracePt t="5420" x="3130550" y="1225550"/>
          <p14:tracePt t="5436" x="3181350" y="1231900"/>
          <p14:tracePt t="5454" x="3333750" y="1257300"/>
          <p14:tracePt t="5469" x="3435350" y="1289050"/>
          <p14:tracePt t="5487" x="3498850" y="1308100"/>
          <p14:tracePt t="5504" x="3505200" y="1314450"/>
          <p14:tracePt t="5537" x="3492500" y="1314450"/>
          <p14:tracePt t="5554" x="3448050" y="1289050"/>
          <p14:tracePt t="5570" x="3441700" y="1282700"/>
          <p14:tracePt t="5586" x="3441700" y="1276350"/>
          <p14:tracePt t="5604" x="3448050" y="1276350"/>
          <p14:tracePt t="5711" x="3448050" y="1282700"/>
          <p14:tracePt t="5771" x="3454400" y="1276350"/>
          <p14:tracePt t="5778" x="3460750" y="1276350"/>
          <p14:tracePt t="5786" x="3486150" y="1257300"/>
          <p14:tracePt t="5804" x="3562350" y="1225550"/>
          <p14:tracePt t="5821" x="3625850" y="1212850"/>
          <p14:tracePt t="5837" x="3695700" y="1206500"/>
          <p14:tracePt t="5854" x="3759200" y="1206500"/>
          <p14:tracePt t="5870" x="3784600" y="1206500"/>
          <p14:tracePt t="5904" x="3790950" y="1212850"/>
          <p14:tracePt t="5922" x="3803650" y="1231900"/>
          <p14:tracePt t="5938" x="3816350" y="1238250"/>
          <p14:tracePt t="5953" x="3835400" y="1244600"/>
          <p14:tracePt t="5970" x="3860800" y="1244600"/>
          <p14:tracePt t="5987" x="3879850" y="1231900"/>
          <p14:tracePt t="6004" x="3898900" y="1212850"/>
          <p14:tracePt t="6022" x="3911600" y="1200150"/>
          <p14:tracePt t="6037" x="3917950" y="1193800"/>
          <p14:tracePt t="6054" x="3924300" y="1193800"/>
          <p14:tracePt t="6070" x="3930650" y="1187450"/>
          <p14:tracePt t="6087" x="3937000" y="1181100"/>
          <p14:tracePt t="6104" x="3956050" y="1174750"/>
          <p14:tracePt t="6107" x="3962400" y="1168400"/>
          <p14:tracePt t="6120" x="3975100" y="1162050"/>
          <p14:tracePt t="6137" x="3987800" y="1155700"/>
          <p14:tracePt t="6154" x="3994150" y="1155700"/>
          <p14:tracePt t="6171" x="3994150" y="1149350"/>
          <p14:tracePt t="6221" x="3994150" y="1143000"/>
          <p14:tracePt t="6237" x="4000500" y="1130300"/>
          <p14:tracePt t="6254" x="4019550" y="1123950"/>
          <p14:tracePt t="6271" x="4051300" y="1117600"/>
          <p14:tracePt t="6287" x="4146550" y="1123950"/>
          <p14:tracePt t="6304" x="4235450" y="1136650"/>
          <p14:tracePt t="6321" x="4292600" y="1149350"/>
          <p14:tracePt t="6325" x="4305300" y="1155700"/>
          <p14:tracePt t="6336" x="4311650" y="1162050"/>
          <p14:tracePt t="6354" x="4305300" y="1168400"/>
          <p14:tracePt t="6358" x="4305300" y="1174750"/>
          <p14:tracePt t="6370" x="4286250" y="1174750"/>
          <p14:tracePt t="6374" x="4273550" y="1174750"/>
          <p14:tracePt t="6388" x="4254500" y="1174750"/>
          <p14:tracePt t="6405" x="4229100" y="1174750"/>
          <p14:tracePt t="6438" x="4248150" y="1174750"/>
          <p14:tracePt t="6454" x="4279900" y="1174750"/>
          <p14:tracePt t="6471" x="4330700" y="1168400"/>
          <p14:tracePt t="6488" x="4375150" y="1162050"/>
          <p14:tracePt t="6504" x="4406900" y="1149350"/>
          <p14:tracePt t="6521" x="4457700" y="1143000"/>
          <p14:tracePt t="6537" x="4502150" y="1143000"/>
          <p14:tracePt t="6554" x="4546600" y="1143000"/>
          <p14:tracePt t="6572" x="4591050" y="1143000"/>
          <p14:tracePt t="6588" x="4622800" y="1143000"/>
          <p14:tracePt t="6591" x="4635500" y="1143000"/>
          <p14:tracePt t="6604" x="4654550" y="1143000"/>
          <p14:tracePt t="6623" x="4705350" y="1143000"/>
          <p14:tracePt t="6639" x="4737100" y="1136650"/>
          <p14:tracePt t="6654" x="4749800" y="1136650"/>
          <p14:tracePt t="6672" x="4794250" y="1123950"/>
          <p14:tracePt t="6688" x="4813300" y="1117600"/>
          <p14:tracePt t="6705" x="4819650" y="1117600"/>
          <p14:tracePt t="6963" x="4819650" y="1123950"/>
          <p14:tracePt t="6973" x="4819650" y="1130300"/>
          <p14:tracePt t="7005" x="4819650" y="1136650"/>
          <p14:tracePt t="7129" x="4813300" y="1143000"/>
          <p14:tracePt t="7144" x="4806950" y="1143000"/>
          <p14:tracePt t="7209" x="4806950" y="1149350"/>
          <p14:tracePt t="7224" x="4806950" y="1155700"/>
          <p14:tracePt t="7239" x="4806950" y="1162050"/>
          <p14:tracePt t="7255" x="4806950" y="1168400"/>
          <p14:tracePt t="7272" x="4864100" y="1193800"/>
          <p14:tracePt t="7288" x="4927600" y="1200150"/>
          <p14:tracePt t="7306" x="5003800" y="1200150"/>
          <p14:tracePt t="7321" x="5060950" y="1200150"/>
          <p14:tracePt t="7338" x="5099050" y="1200150"/>
          <p14:tracePt t="7355" x="5111750" y="1200150"/>
          <p14:tracePt t="7398" x="5118100" y="1200150"/>
          <p14:tracePt t="7411" x="5124450" y="1193800"/>
          <p14:tracePt t="7420" x="5137150" y="1193800"/>
          <p14:tracePt t="7438" x="5143500" y="1187450"/>
          <p14:tracePt t="7455" x="5156200" y="1181100"/>
          <p14:tracePt t="7472" x="5175250" y="1174750"/>
          <p14:tracePt t="7488" x="5194300" y="1168400"/>
          <p14:tracePt t="7506" x="5226050" y="1168400"/>
          <p14:tracePt t="7521" x="5276850" y="1162050"/>
          <p14:tracePt t="7538" x="5321300" y="1162050"/>
          <p14:tracePt t="7555" x="5365750" y="1162050"/>
          <p14:tracePt t="7572" x="5410200" y="1155700"/>
          <p14:tracePt t="7576" x="5416550" y="1149350"/>
          <p14:tracePt t="7589" x="5435600" y="1143000"/>
          <p14:tracePt t="7606" x="5441950" y="1143000"/>
          <p14:tracePt t="7622" x="5448300" y="1143000"/>
          <p14:tracePt t="7655" x="5461000" y="1143000"/>
          <p14:tracePt t="7672" x="5473700" y="1149350"/>
          <p14:tracePt t="7688" x="5480050" y="1149350"/>
          <p14:tracePt t="7706" x="5486400" y="1155700"/>
          <p14:tracePt t="7722" x="5492750" y="1155700"/>
          <p14:tracePt t="7756" x="5505450" y="1155700"/>
          <p14:tracePt t="7772" x="5530850" y="1155700"/>
          <p14:tracePt t="7788" x="5556250" y="1162050"/>
          <p14:tracePt t="7805" x="5588000" y="1162050"/>
          <p14:tracePt t="7809" x="5600700" y="1162050"/>
          <p14:tracePt t="7822" x="5607050" y="1168400"/>
          <p14:tracePt t="7826" x="5619750" y="1168400"/>
          <p14:tracePt t="7838" x="5638800" y="1168400"/>
          <p14:tracePt t="7855" x="5664200" y="1174750"/>
          <p14:tracePt t="7872" x="5670550" y="1174750"/>
          <p14:tracePt t="8035" x="5670550" y="1181100"/>
          <p14:tracePt t="8045" x="5670550" y="1187450"/>
          <p14:tracePt t="8057" x="5676900" y="1212850"/>
          <p14:tracePt t="8073" x="5676900" y="1219200"/>
          <p14:tracePt t="8089" x="5715000" y="1238250"/>
          <p14:tracePt t="8107" x="5746750" y="1238250"/>
          <p14:tracePt t="8122" x="5772150" y="1231900"/>
          <p14:tracePt t="8140" x="5778500" y="1225550"/>
          <p14:tracePt t="8156" x="5778500" y="1219200"/>
          <p14:tracePt t="8224" x="5778500" y="1225550"/>
          <p14:tracePt t="8232" x="5778500" y="1231900"/>
          <p14:tracePt t="8256" x="5778500" y="1238250"/>
          <p14:tracePt t="8290" x="5778500" y="1244600"/>
          <p14:tracePt t="8323" x="5772150" y="1250950"/>
          <p14:tracePt t="8340" x="5765800" y="1250950"/>
          <p14:tracePt t="8356" x="5753100" y="1250950"/>
          <p14:tracePt t="8373" x="5740400" y="1244600"/>
          <p14:tracePt t="8391" x="5715000" y="1238250"/>
          <p14:tracePt t="8407" x="5695950" y="1231900"/>
          <p14:tracePt t="8423" x="5683250" y="1219200"/>
          <p14:tracePt t="8440" x="5676900" y="1200150"/>
          <p14:tracePt t="8456" x="5676900" y="1187450"/>
          <p14:tracePt t="8472" x="5676900" y="1174750"/>
          <p14:tracePt t="8489" x="5683250" y="1168400"/>
          <p14:tracePt t="8506" x="5683250" y="1162050"/>
          <p14:tracePt t="8522" x="5683250" y="1155700"/>
          <p14:tracePt t="8539" x="5683250" y="1149350"/>
          <p14:tracePt t="8589" x="5689600" y="1143000"/>
          <p14:tracePt t="8606" x="5702300" y="1136650"/>
          <p14:tracePt t="8623" x="5708650" y="1130300"/>
          <p14:tracePt t="8640" x="5715000" y="1130300"/>
          <p14:tracePt t="8710" x="5715000" y="1136650"/>
          <p14:tracePt t="8722" x="5708650" y="1136650"/>
          <p14:tracePt t="8773" x="5702300" y="1136650"/>
          <p14:tracePt t="8790" x="5664200" y="1136650"/>
          <p14:tracePt t="8807" x="5594350" y="1143000"/>
          <p14:tracePt t="8823" x="5524500" y="1149350"/>
          <p14:tracePt t="8840" x="5429250" y="1162050"/>
          <p14:tracePt t="8856" x="5353050" y="1168400"/>
          <p14:tracePt t="8873" x="5283200" y="1168400"/>
          <p14:tracePt t="8876" x="5238750" y="1168400"/>
          <p14:tracePt t="8890" x="5213350" y="1168400"/>
          <p14:tracePt t="8907" x="5143500" y="1168400"/>
          <p14:tracePt t="8923" x="5086350" y="1168400"/>
          <p14:tracePt t="8940" x="5041900" y="1174750"/>
          <p14:tracePt t="8943" x="4991100" y="1181100"/>
          <p14:tracePt t="8956" x="4864100" y="1187450"/>
          <p14:tracePt t="8973" x="4756150" y="1193800"/>
          <p14:tracePt t="8990" x="4616450" y="1193800"/>
          <p14:tracePt t="9006" x="4445000" y="1193800"/>
          <p14:tracePt t="9024" x="4279900" y="1193800"/>
          <p14:tracePt t="9040" x="4133850" y="1193800"/>
          <p14:tracePt t="9044" x="4083050" y="1193800"/>
          <p14:tracePt t="9056" x="4013200" y="1193800"/>
          <p14:tracePt t="9073" x="3917950" y="1193800"/>
          <p14:tracePt t="9090" x="3810000" y="1187450"/>
          <p14:tracePt t="9107" x="3683000" y="1174750"/>
          <p14:tracePt t="9110" x="3625850" y="1168400"/>
          <p14:tracePt t="9123" x="3562350" y="1162050"/>
          <p14:tracePt t="9140" x="3473450" y="1162050"/>
          <p14:tracePt t="9157" x="3340100" y="1162050"/>
          <p14:tracePt t="9174" x="3276600" y="1168400"/>
          <p14:tracePt t="9190" x="3175000" y="1187450"/>
          <p14:tracePt t="9206" x="3098800" y="1193800"/>
          <p14:tracePt t="9223" x="3028950" y="1200150"/>
          <p14:tracePt t="9240" x="2971800" y="1206500"/>
          <p14:tracePt t="9257" x="2933700" y="1212850"/>
          <p14:tracePt t="9274" x="2908300" y="1225550"/>
          <p14:tracePt t="9290" x="2895600" y="1231900"/>
          <p14:tracePt t="9307" x="2863850" y="1250950"/>
          <p14:tracePt t="9310" x="2838450" y="1257300"/>
          <p14:tracePt t="9323" x="2813050" y="1263650"/>
          <p14:tracePt t="9327" x="2781300" y="1263650"/>
          <p14:tracePt t="9338" x="2730500" y="1270000"/>
          <p14:tracePt t="9357" x="2609850" y="1276350"/>
          <p14:tracePt t="9374" x="2552700" y="1276350"/>
          <p14:tracePt t="9390" x="2508250" y="1276350"/>
          <p14:tracePt t="9429" x="2508250" y="1282700"/>
          <p14:tracePt t="9441" x="2508250" y="1289050"/>
          <p14:tracePt t="9456" x="2508250" y="1295400"/>
          <p14:tracePt t="9474" x="2520950" y="1301750"/>
          <p14:tracePt t="9490" x="2540000" y="1314450"/>
          <p14:tracePt t="9507" x="2546350" y="1327150"/>
          <p14:tracePt t="9524" x="2546350" y="1333500"/>
          <p14:tracePt t="9540" x="2546350" y="1346200"/>
          <p14:tracePt t="9557" x="2540000" y="1352550"/>
          <p14:tracePt t="9622" x="2533650" y="1352550"/>
          <p14:tracePt t="9658" x="2533650" y="1358900"/>
          <p14:tracePt t="9665" x="2527300" y="1365250"/>
          <p14:tracePt t="9674" x="2520950" y="1371600"/>
          <p14:tracePt t="9691" x="2508250" y="1384300"/>
          <p14:tracePt t="9707" x="2489200" y="1397000"/>
          <p14:tracePt t="9723" x="2457450" y="1416050"/>
          <p14:tracePt t="9740" x="2432050" y="1428750"/>
          <p14:tracePt t="9757" x="2413000" y="1441450"/>
          <p14:tracePt t="9774" x="2400300" y="1460500"/>
          <p14:tracePt t="9790" x="2387600" y="1479550"/>
          <p14:tracePt t="9807" x="2374900" y="1492250"/>
          <p14:tracePt t="9824" x="2368550" y="1504950"/>
          <p14:tracePt t="9826" x="2362200" y="1504950"/>
          <p14:tracePt t="9841" x="2355850" y="1504950"/>
          <p14:tracePt t="9857" x="2330450" y="1511300"/>
          <p14:tracePt t="9873" x="2298700" y="1517650"/>
          <p14:tracePt t="9890" x="2279650" y="1530350"/>
          <p14:tracePt t="9907" x="2266950" y="1536700"/>
          <p14:tracePt t="9924" x="2260600" y="1536700"/>
          <p14:tracePt t="9984" x="2260600" y="1530350"/>
          <p14:tracePt t="10012" x="2260600" y="1524000"/>
          <p14:tracePt t="10052" x="2266950" y="1524000"/>
          <p14:tracePt t="10060" x="2266950" y="1517650"/>
          <p14:tracePt t="10074" x="2273300" y="1517650"/>
          <p14:tracePt t="10091" x="2286000" y="1511300"/>
          <p14:tracePt t="10107" x="2292350" y="1504950"/>
          <p14:tracePt t="10124" x="2305050" y="1498600"/>
          <p14:tracePt t="10140" x="2324100" y="1498600"/>
          <p14:tracePt t="10157" x="2343150" y="1485900"/>
          <p14:tracePt t="10175" x="2362200" y="1479550"/>
          <p14:tracePt t="10180" x="2368550" y="1473200"/>
          <p14:tracePt t="10189" x="2381250" y="1466850"/>
          <p14:tracePt t="10225" x="2387600" y="1466850"/>
          <p14:tracePt t="10282" x="2387600" y="1460500"/>
          <p14:tracePt t="10306" x="2387600" y="1454150"/>
          <p14:tracePt t="10324" x="2387600" y="1447800"/>
          <p14:tracePt t="10340" x="2381250" y="1435100"/>
          <p14:tracePt t="10357" x="2381250" y="1422400"/>
          <p14:tracePt t="10375" x="2374900" y="1416050"/>
          <p14:tracePt t="10391" x="2368550" y="1409700"/>
          <p14:tracePt t="10407" x="2368550" y="1403350"/>
          <p14:tracePt t="10410" x="2368550" y="1397000"/>
          <p14:tracePt t="10425" x="2368550" y="1390650"/>
          <p14:tracePt t="10441" x="2368550" y="1377950"/>
          <p14:tracePt t="10458" x="2381250" y="1365250"/>
          <p14:tracePt t="10476" x="2400300" y="1346200"/>
          <p14:tracePt t="10492" x="2413000" y="1333500"/>
          <p14:tracePt t="10508" x="2432050" y="1320800"/>
          <p14:tracePt t="10524" x="2451100" y="1308100"/>
          <p14:tracePt t="10596" x="2444750" y="1314450"/>
          <p14:tracePt t="10672" x="2451100" y="1320800"/>
          <p14:tracePt t="10688" x="2457450" y="1320800"/>
          <p14:tracePt t="10769" x="2463800" y="1314450"/>
          <p14:tracePt t="10776" x="2470150" y="1314450"/>
          <p14:tracePt t="10791" x="2482850" y="1308100"/>
          <p14:tracePt t="10808" x="2527300" y="1308100"/>
          <p14:tracePt t="10825" x="2597150" y="1327150"/>
          <p14:tracePt t="10842" x="2628900" y="1339850"/>
          <p14:tracePt t="10858" x="2667000" y="1352550"/>
          <p14:tracePt t="10874" x="2698750" y="1365250"/>
          <p14:tracePt t="10891" x="2711450" y="1365250"/>
          <p14:tracePt t="10910" x="2717800" y="1365250"/>
          <p14:tracePt t="10925" x="2717800" y="1371600"/>
          <p14:tracePt t="10950" x="2724150" y="1371600"/>
          <p14:tracePt t="10965" x="2730500" y="1371600"/>
          <p14:tracePt t="10974" x="2730500" y="1377950"/>
          <p14:tracePt t="10992" x="2736850" y="1377950"/>
          <p14:tracePt t="11009" x="2743200" y="1384300"/>
          <p14:tracePt t="11025" x="2749550" y="1384300"/>
          <p14:tracePt t="11042" x="2755900" y="1384300"/>
          <p14:tracePt t="11058" x="2762250" y="1384300"/>
          <p14:tracePt t="11075" x="2768600" y="1384300"/>
          <p14:tracePt t="11092" x="2794000" y="1377950"/>
          <p14:tracePt t="11095" x="2806700" y="1371600"/>
          <p14:tracePt t="11111" x="2844800" y="1365250"/>
          <p14:tracePt t="11125" x="2857500" y="1358900"/>
          <p14:tracePt t="11141" x="2889250" y="1346200"/>
          <p14:tracePt t="11158" x="2901950" y="1339850"/>
          <p14:tracePt t="11162" x="2908300" y="1339850"/>
          <p14:tracePt t="11175" x="2914650" y="1333500"/>
          <p14:tracePt t="11208" x="2921000" y="1333500"/>
          <p14:tracePt t="11242" x="2927350" y="1333500"/>
          <p14:tracePt t="11258" x="2946400" y="1327150"/>
          <p14:tracePt t="11275" x="2990850" y="1314450"/>
          <p14:tracePt t="11292" x="3022600" y="1314450"/>
          <p14:tracePt t="11309" x="3054350" y="1320800"/>
          <p14:tracePt t="11325" x="3073400" y="1339850"/>
          <p14:tracePt t="11342" x="3086100" y="1365250"/>
          <p14:tracePt t="11358" x="3092450" y="1384300"/>
          <p14:tracePt t="11375" x="3092450" y="1397000"/>
          <p14:tracePt t="11392" x="3092450" y="1403350"/>
          <p14:tracePt t="11425" x="3098800" y="1403350"/>
          <p14:tracePt t="11442" x="3105150" y="1403350"/>
          <p14:tracePt t="11458" x="3117850" y="1397000"/>
          <p14:tracePt t="11475" x="3130550" y="1390650"/>
          <p14:tracePt t="11478" x="3136900" y="1390650"/>
          <p14:tracePt t="11509" x="3143250" y="1390650"/>
          <p14:tracePt t="11525" x="3143250" y="1397000"/>
          <p14:tracePt t="11542" x="3143250" y="1403350"/>
          <p14:tracePt t="11559" x="3130550" y="1409700"/>
          <p14:tracePt t="11563" x="3130550" y="1416050"/>
          <p14:tracePt t="11588" x="3124200" y="1416050"/>
          <p14:tracePt t="11804" x="3130550" y="1416050"/>
          <p14:tracePt t="11813" x="3130550" y="1409700"/>
          <p14:tracePt t="11824" x="3136900" y="1409700"/>
          <p14:tracePt t="11883" x="3130550" y="1409700"/>
          <p14:tracePt t="11944" x="3130550" y="1416050"/>
          <p14:tracePt t="11958" x="3130550" y="1422400"/>
          <p14:tracePt t="11965" x="3136900" y="1428750"/>
          <p14:tracePt t="11976" x="3149600" y="1435100"/>
          <p14:tracePt t="11993" x="3181350" y="1441450"/>
          <p14:tracePt t="12008" x="3206750" y="1447800"/>
          <p14:tracePt t="12027" x="3213100" y="1447800"/>
          <p14:tracePt t="12221" x="3219450" y="1447800"/>
          <p14:tracePt t="12237" x="3225800" y="1447800"/>
          <p14:tracePt t="12244" x="3225800" y="1441450"/>
          <p14:tracePt t="12260" x="3238500" y="1435100"/>
          <p14:tracePt t="12276" x="3251200" y="1428750"/>
          <p14:tracePt t="12293" x="3251200" y="1422400"/>
          <p14:tracePt t="12310" x="3257550" y="1422400"/>
          <p14:tracePt t="12326" x="3263900" y="1422400"/>
          <p14:tracePt t="12343" x="3270250" y="1416050"/>
          <p14:tracePt t="12359" x="3282950" y="1416050"/>
          <p14:tracePt t="12376" x="3289300" y="1416050"/>
          <p14:tracePt t="12470" x="3295650" y="1409700"/>
          <p14:tracePt t="12478" x="3302000" y="1409700"/>
          <p14:tracePt t="12492" x="3321050" y="1409700"/>
          <p14:tracePt t="12510" x="3340100" y="1403350"/>
          <p14:tracePt t="12526" x="3365500" y="1403350"/>
          <p14:tracePt t="12543" x="3403600" y="1397000"/>
          <p14:tracePt t="12559" x="3441700" y="1397000"/>
          <p14:tracePt t="12575" x="3486150" y="1397000"/>
          <p14:tracePt t="12593" x="3594100" y="1397000"/>
          <p14:tracePt t="12609" x="3727450" y="1403350"/>
          <p14:tracePt t="12626" x="3835400" y="1416050"/>
          <p14:tracePt t="12643" x="3911600" y="1428750"/>
          <p14:tracePt t="12660" x="3943350" y="1435100"/>
          <p14:tracePt t="12676" x="3956050" y="1435100"/>
          <p14:tracePt t="12709" x="3962400" y="1435100"/>
          <p14:tracePt t="12743" x="3968750" y="1428750"/>
          <p14:tracePt t="12760" x="3981450" y="1428750"/>
          <p14:tracePt t="12777" x="4006850" y="1422400"/>
          <p14:tracePt t="12780" x="4019550" y="1422400"/>
          <p14:tracePt t="12793" x="4025900" y="1416050"/>
          <p14:tracePt t="12810" x="4044950" y="1409700"/>
          <p14:tracePt t="12827" x="4057650" y="1409700"/>
          <p14:tracePt t="12842" x="4064000" y="1409700"/>
          <p14:tracePt t="12859" x="4076700" y="1409700"/>
          <p14:tracePt t="12876" x="4089400" y="1403350"/>
          <p14:tracePt t="12893" x="4102100" y="1403350"/>
          <p14:tracePt t="12910" x="4114800" y="1397000"/>
          <p14:tracePt t="12927" x="4133850" y="1390650"/>
          <p14:tracePt t="12943" x="4152900" y="1384300"/>
          <p14:tracePt t="12960" x="4171950" y="1371600"/>
          <p14:tracePt t="12977" x="4184650" y="1365250"/>
          <p14:tracePt t="13085" x="4191000" y="1365250"/>
          <p14:tracePt t="13123" x="4197350" y="1365250"/>
          <p14:tracePt t="13128" x="4203700" y="1358900"/>
          <p14:tracePt t="13144" x="4203700" y="1352550"/>
          <p14:tracePt t="13160" x="4216400" y="1346200"/>
          <p14:tracePt t="13176" x="4222750" y="1339850"/>
          <p14:tracePt t="13193" x="4229100" y="1327150"/>
          <p14:tracePt t="13277" x="4229100" y="1333500"/>
          <p14:tracePt t="13284" x="4235450" y="1333500"/>
          <p14:tracePt t="13292" x="4235450" y="1339850"/>
          <p14:tracePt t="13311" x="4241800" y="1352550"/>
          <p14:tracePt t="13326" x="4260850" y="1371600"/>
          <p14:tracePt t="13343" x="4318000" y="1390650"/>
          <p14:tracePt t="13348" x="4362450" y="1403350"/>
          <p14:tracePt t="13360" x="4413250" y="1416050"/>
          <p14:tracePt t="13375" x="4514850" y="1428750"/>
          <p14:tracePt t="13393" x="4603750" y="1441450"/>
          <p14:tracePt t="13411" x="4654550" y="1447800"/>
          <p14:tracePt t="13426" x="4679950" y="1454150"/>
          <p14:tracePt t="13570" x="4686300" y="1454150"/>
          <p14:tracePt t="13611" x="4686300" y="1447800"/>
          <p14:tracePt t="13707" x="4692650" y="1447800"/>
          <p14:tracePt t="13714" x="4692650" y="1441450"/>
          <p14:tracePt t="13727" x="4699000" y="1435100"/>
          <p14:tracePt t="13744" x="4705350" y="1428750"/>
          <p14:tracePt t="13761" x="4711700" y="1422400"/>
          <p14:tracePt t="13795" x="4724400" y="1422400"/>
          <p14:tracePt t="13810" x="4730750" y="1416050"/>
          <p14:tracePt t="13827" x="4743450" y="1416050"/>
          <p14:tracePt t="13844" x="4756150" y="1409700"/>
          <p14:tracePt t="13860" x="4775200" y="1403350"/>
          <p14:tracePt t="13877" x="4806950" y="1390650"/>
          <p14:tracePt t="13894" x="4845050" y="1377950"/>
          <p14:tracePt t="13910" x="4908550" y="1371600"/>
          <p14:tracePt t="13927" x="4946650" y="1365250"/>
          <p14:tracePt t="13944" x="4978400" y="1365250"/>
          <p14:tracePt t="13963" x="5029200" y="1365250"/>
          <p14:tracePt t="13978" x="5035550" y="1358900"/>
          <p14:tracePt t="13994" x="5048250" y="1358900"/>
          <p14:tracePt t="14010" x="5080000" y="1346200"/>
          <p14:tracePt t="14026" x="5092700" y="1339850"/>
          <p14:tracePt t="14044" x="5118100" y="1339850"/>
          <p14:tracePt t="14060" x="5130800" y="1333500"/>
          <p14:tracePt t="14076" x="5143500" y="1333500"/>
          <p14:tracePt t="14094" x="5168900" y="1327150"/>
          <p14:tracePt t="14112" x="5187950" y="1327150"/>
          <p14:tracePt t="14128" x="5207000" y="1320800"/>
          <p14:tracePt t="14144" x="5226050" y="1320800"/>
          <p14:tracePt t="14161" x="5251450" y="1320800"/>
          <p14:tracePt t="14167" x="5270500" y="1320800"/>
          <p14:tracePt t="14176" x="5295900" y="1320800"/>
          <p14:tracePt t="14180" x="5334000" y="1320800"/>
          <p14:tracePt t="14194" x="5359400" y="1314450"/>
          <p14:tracePt t="14198" x="5391150" y="1314450"/>
          <p14:tracePt t="14209" x="5422900" y="1314450"/>
          <p14:tracePt t="14211" x="5454650" y="1308100"/>
          <p14:tracePt t="14228" x="5480050" y="1308100"/>
          <p14:tracePt t="14245" x="5543550" y="1301750"/>
          <p14:tracePt t="14261" x="5556250" y="1301750"/>
          <p14:tracePt t="14278" x="5575300" y="1301750"/>
          <p14:tracePt t="14311" x="5581650" y="1301750"/>
          <p14:tracePt t="14345" x="5588000" y="1301750"/>
          <p14:tracePt t="14361" x="5600700" y="1301750"/>
          <p14:tracePt t="14379" x="5607050" y="1301750"/>
          <p14:tracePt t="15022" x="5613400" y="1301750"/>
          <p14:tracePt t="15030" x="5619750" y="1301750"/>
          <p14:tracePt t="15045" x="5632450" y="1289050"/>
          <p14:tracePt t="15062" x="5651500" y="1276350"/>
          <p14:tracePt t="15079" x="5664200" y="1270000"/>
          <p14:tracePt t="15096" x="5670550" y="1270000"/>
          <p14:tracePt t="15137" x="5670550" y="1276350"/>
          <p14:tracePt t="15146" x="5664200" y="1276350"/>
          <p14:tracePt t="15162" x="5664200" y="1282700"/>
          <p14:tracePt t="15178" x="5657850" y="1282700"/>
          <p14:tracePt t="15195" x="5651500" y="1289050"/>
          <p14:tracePt t="15212" x="5645150" y="1289050"/>
          <p14:tracePt t="15243" x="5638800" y="1295400"/>
          <p14:tracePt t="15260" x="5626100" y="1295400"/>
          <p14:tracePt t="15279" x="5607050" y="1295400"/>
          <p14:tracePt t="15295" x="5568950" y="1301750"/>
          <p14:tracePt t="15312" x="5549900" y="1308100"/>
          <p14:tracePt t="15329" x="5467350" y="1327150"/>
          <p14:tracePt t="15345" x="5410200" y="1339850"/>
          <p14:tracePt t="15362" x="5327650" y="1358900"/>
          <p14:tracePt t="15379" x="5264150" y="1371600"/>
          <p14:tracePt t="15395" x="5200650" y="1377950"/>
          <p14:tracePt t="15411" x="5118100" y="1397000"/>
          <p14:tracePt t="15427" x="5022850" y="1409700"/>
          <p14:tracePt t="15446" x="4914900" y="1422400"/>
          <p14:tracePt t="15462" x="4787900" y="1435100"/>
          <p14:tracePt t="15481" x="4603750" y="1454150"/>
          <p14:tracePt t="15495" x="4559300" y="1460500"/>
          <p14:tracePt t="15499" x="4514850" y="1466850"/>
          <p14:tracePt t="15512" x="4432300" y="1479550"/>
          <p14:tracePt t="15529" x="4273550" y="1504950"/>
          <p14:tracePt t="15546" x="4133850" y="1524000"/>
          <p14:tracePt t="15561" x="3917950" y="1530350"/>
          <p14:tracePt t="15577" x="3854450" y="1536700"/>
          <p14:tracePt t="15596" x="3498850" y="1536700"/>
          <p14:tracePt t="15612" x="3200400" y="1517650"/>
          <p14:tracePt t="15629" x="2882900" y="1492250"/>
          <p14:tracePt t="15645" x="2635250" y="1466850"/>
          <p14:tracePt t="15664" x="2432050" y="1441450"/>
          <p14:tracePt t="15679" x="2286000" y="1428750"/>
          <p14:tracePt t="15696" x="2178050" y="1428750"/>
          <p14:tracePt t="15700" x="2120900" y="1428750"/>
          <p14:tracePt t="15710" x="2063750" y="1435100"/>
          <p14:tracePt t="15728" x="1974850" y="1447800"/>
          <p14:tracePt t="15746" x="1898650" y="1466850"/>
          <p14:tracePt t="15762" x="1866900" y="1479550"/>
          <p14:tracePt t="15778" x="1854200" y="1485900"/>
          <p14:tracePt t="15829" x="1873250" y="1492250"/>
          <p14:tracePt t="15847" x="1892300" y="1498600"/>
          <p14:tracePt t="15862" x="1911350" y="1504950"/>
          <p14:tracePt t="15879" x="1924050" y="1511300"/>
          <p14:tracePt t="15884" x="1930400" y="1511300"/>
          <p14:tracePt t="15894" x="1936750" y="1511300"/>
          <p14:tracePt t="15912" x="1949450" y="1511300"/>
          <p14:tracePt t="15929" x="1962150" y="1511300"/>
          <p14:tracePt t="15946" x="1974850" y="1511300"/>
          <p14:tracePt t="15962" x="1993900" y="1511300"/>
          <p14:tracePt t="15979" x="2019300" y="1511300"/>
          <p14:tracePt t="15984" x="2025650" y="1511300"/>
          <p14:tracePt t="16012" x="2032000" y="1511300"/>
          <p14:tracePt t="16029" x="2032000" y="1517650"/>
          <p14:tracePt t="16045" x="2044700" y="1524000"/>
          <p14:tracePt t="16062" x="2051050" y="1530350"/>
          <p14:tracePt t="16079" x="2057400" y="1530350"/>
          <p14:tracePt t="16096" x="2070100" y="1530350"/>
          <p14:tracePt t="16113" x="2089150" y="1530350"/>
          <p14:tracePt t="16129" x="2101850" y="1530350"/>
          <p14:tracePt t="16146" x="2120900" y="1530350"/>
          <p14:tracePt t="16217" x="2133600" y="1530350"/>
          <p14:tracePt t="16226" x="2139950" y="1517650"/>
          <p14:tracePt t="16234" x="2159000" y="1511300"/>
          <p14:tracePt t="16246" x="2178050" y="1504950"/>
          <p14:tracePt t="16263" x="2222500" y="1492250"/>
          <p14:tracePt t="16279" x="2241550" y="1485900"/>
          <p14:tracePt t="16347" x="2247900" y="1485900"/>
          <p14:tracePt t="16360" x="2247900" y="1492250"/>
          <p14:tracePt t="16369" x="2254250" y="1492250"/>
          <p14:tracePt t="16379" x="2254250" y="1498600"/>
          <p14:tracePt t="16396" x="2260600" y="1504950"/>
          <p14:tracePt t="16515" x="2266950" y="1504950"/>
          <p14:tracePt t="16642" x="2273300" y="1504950"/>
          <p14:tracePt t="16652" x="2273300" y="1511300"/>
          <p14:tracePt t="16654" x="2279650" y="1511300"/>
          <p14:tracePt t="16661" x="2286000" y="1511300"/>
          <p14:tracePt t="16680" x="2298700" y="1511300"/>
          <p14:tracePt t="16696" x="2305050" y="1511300"/>
          <p14:tracePt t="16749" x="2311400" y="1511300"/>
          <p14:tracePt t="16769" x="2324100" y="1511300"/>
          <p14:tracePt t="16780" x="2349500" y="1511300"/>
          <p14:tracePt t="16798" x="2387600" y="1504950"/>
          <p14:tracePt t="16813" x="2413000" y="1498600"/>
          <p14:tracePt t="16830" x="2425700" y="1498600"/>
          <p14:tracePt t="16846" x="2444750" y="1504950"/>
          <p14:tracePt t="16863" x="2476500" y="1517650"/>
          <p14:tracePt t="16880" x="2489200" y="1524000"/>
          <p14:tracePt t="16913" x="2495550" y="1524000"/>
          <p14:tracePt t="16929" x="2495550" y="1530350"/>
          <p14:tracePt t="17010" x="2501900" y="1530350"/>
          <p14:tracePt t="17026" x="2508250" y="1530350"/>
          <p14:tracePt t="17034" x="2520950" y="1530350"/>
          <p14:tracePt t="17048" x="2533650" y="1530350"/>
          <p14:tracePt t="17064" x="2571750" y="1530350"/>
          <p14:tracePt t="17080" x="2609850" y="1530350"/>
          <p14:tracePt t="17097" x="2673350" y="1530350"/>
          <p14:tracePt t="17114" x="2705100" y="1530350"/>
          <p14:tracePt t="17129" x="2749550" y="1530350"/>
          <p14:tracePt t="17146" x="2781300" y="1530350"/>
          <p14:tracePt t="17164" x="2800350" y="1530350"/>
          <p14:tracePt t="17180" x="2819400" y="1530350"/>
          <p14:tracePt t="17197" x="2838450" y="1530350"/>
          <p14:tracePt t="17213" x="2857500" y="1524000"/>
          <p14:tracePt t="17231" x="2870200" y="1517650"/>
          <p14:tracePt t="17246" x="2882900" y="1511300"/>
          <p14:tracePt t="17280" x="2882900" y="1504950"/>
          <p14:tracePt t="17340" x="2882900" y="1511300"/>
          <p14:tracePt t="17369" x="2882900" y="1517650"/>
          <p14:tracePt t="17385" x="2882900" y="1524000"/>
          <p14:tracePt t="17396" x="2889250" y="1524000"/>
          <p14:tracePt t="17414" x="2895600" y="1524000"/>
          <p14:tracePt t="17463" x="2895600" y="1530350"/>
          <p14:tracePt t="17506" x="2901950" y="1530350"/>
          <p14:tracePt t="17516" x="2914650" y="1530350"/>
          <p14:tracePt t="17531" x="2927350" y="1530350"/>
          <p14:tracePt t="17547" x="2940050" y="1530350"/>
          <p14:tracePt t="17564" x="2940050" y="1536700"/>
          <p14:tracePt t="17566" x="2946400" y="1543050"/>
          <p14:tracePt t="17580" x="2946400" y="1549400"/>
          <p14:tracePt t="17583" x="2952750" y="1549400"/>
          <p14:tracePt t="17595" x="2952750" y="1555750"/>
          <p14:tracePt t="17598" x="2959100" y="1555750"/>
          <p14:tracePt t="17612" x="2959100" y="1562100"/>
          <p14:tracePt t="17664" x="2971800" y="1562100"/>
          <p14:tracePt t="17681" x="3041650" y="1574800"/>
          <p14:tracePt t="17697" x="3143250" y="1574800"/>
          <p14:tracePt t="17715" x="3232150" y="1581150"/>
          <p14:tracePt t="17729" x="3314700" y="1593850"/>
          <p14:tracePt t="17747" x="3327400" y="1600200"/>
          <p14:tracePt t="17764" x="3333750" y="1600200"/>
          <p14:tracePt t="17781" x="3340100" y="1606550"/>
          <p14:tracePt t="17833" x="3346450" y="1606550"/>
          <p14:tracePt t="17847" x="3359150" y="1606550"/>
          <p14:tracePt t="17864" x="3422650" y="1600200"/>
          <p14:tracePt t="17881" x="3467100" y="1593850"/>
          <p14:tracePt t="17898" x="3498850" y="1587500"/>
          <p14:tracePt t="17914" x="3517900" y="1581150"/>
          <p14:tracePt t="17930" x="3543300" y="1581150"/>
          <p14:tracePt t="17947" x="3568700" y="1581150"/>
          <p14:tracePt t="17964" x="3600450" y="1581150"/>
          <p14:tracePt t="17981" x="3613150" y="1581150"/>
          <p14:tracePt t="17997" x="3619500" y="1581150"/>
          <p14:tracePt t="18050" x="3625850" y="1581150"/>
          <p14:tracePt t="18063" x="3638550" y="1581150"/>
          <p14:tracePt t="18080" x="3670300" y="1574800"/>
          <p14:tracePt t="18098" x="3695700" y="1562100"/>
          <p14:tracePt t="18114" x="3702050" y="1549400"/>
          <p14:tracePt t="18130" x="3702050" y="1536700"/>
          <p14:tracePt t="18146" x="3702050" y="1530350"/>
          <p14:tracePt t="18180" x="3702050" y="1524000"/>
          <p14:tracePt t="18196" x="3759200" y="1517650"/>
          <p14:tracePt t="18213" x="3848100" y="1524000"/>
          <p14:tracePt t="18229" x="3956050" y="1530350"/>
          <p14:tracePt t="18246" x="4064000" y="1549400"/>
          <p14:tracePt t="18263" x="4121150" y="1562100"/>
          <p14:tracePt t="18280" x="4127500" y="1574800"/>
          <p14:tracePt t="18298" x="4121150" y="1574800"/>
          <p14:tracePt t="18313" x="4095750" y="1574800"/>
          <p14:tracePt t="18330" x="4076700" y="1574800"/>
          <p14:tracePt t="18402" x="4083050" y="1574800"/>
          <p14:tracePt t="18416" x="4089400" y="1574800"/>
          <p14:tracePt t="18537" x="4095750" y="1574800"/>
          <p14:tracePt t="18553" x="4102100" y="1574800"/>
          <p14:tracePt t="18569" x="4108450" y="1574800"/>
          <p14:tracePt t="18584" x="4114800" y="1574800"/>
          <p14:tracePt t="18599" x="4127500" y="1581150"/>
          <p14:tracePt t="18615" x="4165600" y="1593850"/>
          <p14:tracePt t="18632" x="4197350" y="1606550"/>
          <p14:tracePt t="18647" x="4229100" y="1619250"/>
          <p14:tracePt t="18664" x="4254500" y="1625600"/>
          <p14:tracePt t="18682" x="4279900" y="1625600"/>
          <p14:tracePt t="18699" x="4298950" y="1625600"/>
          <p14:tracePt t="18714" x="4311650" y="1625600"/>
          <p14:tracePt t="18747" x="4318000" y="1625600"/>
          <p14:tracePt t="18763" x="4324350" y="1625600"/>
          <p14:tracePt t="18781" x="4330700" y="1625600"/>
          <p14:tracePt t="18798" x="4343400" y="1625600"/>
          <p14:tracePt t="18815" x="4368800" y="1625600"/>
          <p14:tracePt t="18833" x="4400550" y="1638300"/>
          <p14:tracePt t="18848" x="4438650" y="1651000"/>
          <p14:tracePt t="18863" x="4457700" y="1657350"/>
          <p14:tracePt t="18880" x="4464050" y="1663700"/>
          <p14:tracePt t="18915" x="4470400" y="1663700"/>
          <p14:tracePt t="18931" x="4489450" y="1657350"/>
          <p14:tracePt t="18948" x="4514850" y="1651000"/>
          <p14:tracePt t="18950" x="4521200" y="1651000"/>
          <p14:tracePt t="18965" x="4533900" y="1644650"/>
          <p14:tracePt t="18968" x="4540250" y="1644650"/>
          <p14:tracePt t="19100" x="4546600" y="1638300"/>
          <p14:tracePt t="19109" x="4546600" y="1631950"/>
          <p14:tracePt t="19119" x="4552950" y="1631950"/>
          <p14:tracePt t="19132" x="4559300" y="1619250"/>
          <p14:tracePt t="19148" x="4572000" y="1612900"/>
          <p14:tracePt t="19165" x="4591050" y="1606550"/>
          <p14:tracePt t="19182" x="4603750" y="1600200"/>
          <p14:tracePt t="19198" x="4629150" y="1587500"/>
          <p14:tracePt t="19213" x="4641850" y="1581150"/>
          <p14:tracePt t="19231" x="4660900" y="1574800"/>
          <p14:tracePt t="19248" x="4686300" y="1562100"/>
          <p14:tracePt t="19265" x="4699000" y="1562100"/>
          <p14:tracePt t="19282" x="4711700" y="1562100"/>
          <p14:tracePt t="19298" x="4718050" y="1555750"/>
          <p14:tracePt t="19302" x="4724400" y="1555750"/>
          <p14:tracePt t="19348" x="4724400" y="1562100"/>
          <p14:tracePt t="19365" x="4730750" y="1562100"/>
          <p14:tracePt t="19382" x="4730750" y="1568450"/>
          <p14:tracePt t="19483" x="4737100" y="1568450"/>
          <p14:tracePt t="19490" x="4743450" y="1562100"/>
          <p14:tracePt t="19500" x="4749800" y="1555750"/>
          <p14:tracePt t="19516" x="4768850" y="1543050"/>
          <p14:tracePt t="19532" x="4800600" y="1536700"/>
          <p14:tracePt t="19549" x="4889500" y="1549400"/>
          <p14:tracePt t="19564" x="4972050" y="1568450"/>
          <p14:tracePt t="19582" x="5048250" y="1581150"/>
          <p14:tracePt t="19599" x="5149850" y="1600200"/>
          <p14:tracePt t="19615" x="5276850" y="1612900"/>
          <p14:tracePt t="19631" x="5378450" y="1631950"/>
          <p14:tracePt t="19649" x="5467350" y="1644650"/>
          <p14:tracePt t="19665" x="5543550" y="1663700"/>
          <p14:tracePt t="19682" x="5607050" y="1676400"/>
          <p14:tracePt t="19685" x="5632450" y="1682750"/>
          <p14:tracePt t="19697" x="5645150" y="1689100"/>
          <p14:tracePt t="19715" x="5657850" y="1689100"/>
          <p14:tracePt t="19782" x="5664200" y="1695450"/>
          <p14:tracePt t="19799" x="5676900" y="1695450"/>
          <p14:tracePt t="19815" x="5683250" y="1695450"/>
          <p14:tracePt t="19832" x="5695950" y="1695450"/>
          <p14:tracePt t="19850" x="5702300" y="1695450"/>
          <p14:tracePt t="19865" x="5721350" y="1695450"/>
          <p14:tracePt t="19882" x="5734050" y="1682750"/>
          <p14:tracePt t="19897" x="5746750" y="1682750"/>
          <p14:tracePt t="19916" x="5772150" y="1670050"/>
          <p14:tracePt t="19919" x="5778500" y="1670050"/>
          <p14:tracePt t="19931" x="5797550" y="1663700"/>
          <p14:tracePt t="19932" x="5803900" y="1663700"/>
          <p14:tracePt t="19949" x="5829300" y="1651000"/>
          <p14:tracePt t="19966" x="5848350" y="1644650"/>
          <p14:tracePt t="19982" x="5880100" y="1631950"/>
          <p14:tracePt t="19999" x="5905500" y="1625600"/>
          <p14:tracePt t="20015" x="5930900" y="1612900"/>
          <p14:tracePt t="20032" x="5949950" y="1606550"/>
          <p14:tracePt t="20049" x="5969000" y="1606550"/>
          <p14:tracePt t="20064" x="6007100" y="1600200"/>
          <p14:tracePt t="20082" x="6019800" y="1593850"/>
          <p14:tracePt t="20099" x="6032500" y="1593850"/>
          <p14:tracePt t="20116" x="6045200" y="1587500"/>
          <p14:tracePt t="20132" x="6045200" y="1581150"/>
          <p14:tracePt t="20166" x="6051550" y="1574800"/>
          <p14:tracePt t="20183" x="6051550" y="1568450"/>
          <p14:tracePt t="20201" x="6051550" y="1562100"/>
          <p14:tracePt t="20216" x="6051550" y="1555750"/>
          <p14:tracePt t="20232" x="6051550" y="1549400"/>
          <p14:tracePt t="20250" x="6038850" y="1543050"/>
          <p14:tracePt t="20266" x="6032500" y="1536700"/>
          <p14:tracePt t="20316" x="6032500" y="1530350"/>
          <p14:tracePt t="20332" x="6026150" y="1530350"/>
          <p14:tracePt t="20366" x="6026150" y="1524000"/>
          <p14:tracePt t="20382" x="6019800" y="1524000"/>
          <p14:tracePt t="20399" x="6019800" y="1517650"/>
          <p14:tracePt t="20530" x="6013450" y="1517650"/>
          <p14:tracePt t="20539" x="6000750" y="1517650"/>
          <p14:tracePt t="20550" x="5981700" y="1524000"/>
          <p14:tracePt t="20565" x="5930900" y="1530350"/>
          <p14:tracePt t="20583" x="5873750" y="1543050"/>
          <p14:tracePt t="20588" x="5829300" y="1543050"/>
          <p14:tracePt t="20600" x="5784850" y="1549400"/>
          <p14:tracePt t="20617" x="5676900" y="1555750"/>
          <p14:tracePt t="20634" x="5645150" y="1562100"/>
          <p14:tracePt t="20637" x="5600700" y="1562100"/>
          <p14:tracePt t="20650" x="5575300" y="1568450"/>
          <p14:tracePt t="20666" x="5518150" y="1574800"/>
          <p14:tracePt t="20683" x="5461000" y="1587500"/>
          <p14:tracePt t="20700" x="5327650" y="1612900"/>
          <p14:tracePt t="20716" x="5187950" y="1619250"/>
          <p14:tracePt t="20733" x="4927600" y="1606550"/>
          <p14:tracePt t="20749" x="4730750" y="1593850"/>
          <p14:tracePt t="20767" x="4483100" y="1562100"/>
          <p14:tracePt t="20783" x="4279900" y="1543050"/>
          <p14:tracePt t="20800" x="4006850" y="1536700"/>
          <p14:tracePt t="20816" x="3771900" y="1536700"/>
          <p14:tracePt t="20834" x="3530600" y="1549400"/>
          <p14:tracePt t="20850" x="3232150" y="1568450"/>
          <p14:tracePt t="20866" x="2990850" y="1574800"/>
          <p14:tracePt t="20883" x="2635250" y="1581150"/>
          <p14:tracePt t="20900" x="2368550" y="1568450"/>
          <p14:tracePt t="20917" x="2184400" y="1555750"/>
          <p14:tracePt t="20933" x="2070100" y="1555750"/>
          <p14:tracePt t="20950" x="1974850" y="1562100"/>
          <p14:tracePt t="20966" x="1936750" y="1581150"/>
          <p14:tracePt t="20984" x="1911350" y="1606550"/>
          <p14:tracePt t="21000" x="1885950" y="1625600"/>
          <p14:tracePt t="21016" x="1866900" y="1644650"/>
          <p14:tracePt t="21023" x="1860550" y="1651000"/>
          <p14:tracePt t="21235" x="1854200" y="1651000"/>
          <p14:tracePt t="21251" x="1835150" y="1657350"/>
          <p14:tracePt t="21267" x="1803400" y="1663700"/>
          <p14:tracePt t="21283" x="1758950" y="1670050"/>
          <p14:tracePt t="21300" x="1714500" y="1670050"/>
          <p14:tracePt t="21317" x="1670050" y="1670050"/>
          <p14:tracePt t="21333" x="1644650" y="1670050"/>
          <p14:tracePt t="21338" x="1638300" y="1670050"/>
          <p14:tracePt t="21350" x="1631950" y="1670050"/>
          <p14:tracePt t="21367" x="1625600" y="1670050"/>
          <p14:tracePt t="21383" x="1619250" y="1663700"/>
          <p14:tracePt t="21400" x="1612900" y="1663700"/>
          <p14:tracePt t="21467" x="1606550" y="1663700"/>
          <p14:tracePt t="21538" x="1587500" y="1663700"/>
          <p14:tracePt t="21546" x="1574800" y="1670050"/>
          <p14:tracePt t="21553" x="1562100" y="1670050"/>
          <p14:tracePt t="21567" x="1543050" y="1670050"/>
          <p14:tracePt t="21584" x="1498600" y="1676400"/>
          <p14:tracePt t="21601" x="1441450" y="1682750"/>
          <p14:tracePt t="21605" x="1397000" y="1682750"/>
          <p14:tracePt t="21617" x="1352550" y="1676400"/>
          <p14:tracePt t="21635" x="1320800" y="1670050"/>
          <p14:tracePt t="21650" x="1314450" y="1663700"/>
          <p14:tracePt t="21667" x="1308100" y="1663700"/>
          <p14:tracePt t="21684" x="1301750" y="1663700"/>
          <p14:tracePt t="21700" x="1295400" y="1663700"/>
          <p14:tracePt t="21717" x="1295400" y="1670050"/>
          <p14:tracePt t="22119" x="1289050" y="1670050"/>
          <p14:tracePt t="22244" x="1282700" y="1670050"/>
          <p14:tracePt t="23205" x="1289050" y="1670050"/>
          <p14:tracePt t="23213" x="1295400" y="1670050"/>
          <p14:tracePt t="23220" x="1301750" y="1670050"/>
          <p14:tracePt t="23235" x="1308100" y="1676400"/>
          <p14:tracePt t="23252" x="1320800" y="1695450"/>
          <p14:tracePt t="23269" x="1320800" y="1714500"/>
          <p14:tracePt t="23275" x="1320800" y="1720850"/>
          <p14:tracePt t="23284" x="1320800" y="1733550"/>
          <p14:tracePt t="23302" x="1320800" y="1746250"/>
          <p14:tracePt t="23323" x="1320800" y="1758950"/>
          <p14:tracePt t="23325" x="1314450" y="1765300"/>
          <p14:tracePt t="23338" x="1314450" y="1771650"/>
          <p14:tracePt t="23352" x="1314450" y="1778000"/>
          <p14:tracePt t="23368" x="1308100" y="1790700"/>
          <p14:tracePt t="23385" x="1289050" y="1816100"/>
          <p14:tracePt t="23401" x="1276350" y="1828800"/>
          <p14:tracePt t="23419" x="1257300" y="1841500"/>
          <p14:tracePt t="23435" x="1250950" y="1860550"/>
          <p14:tracePt t="23452" x="1244600" y="1873250"/>
          <p14:tracePt t="23468" x="1244600" y="1892300"/>
          <p14:tracePt t="23485" x="1244600" y="1924050"/>
          <p14:tracePt t="23502" x="1244600" y="1949450"/>
          <p14:tracePt t="23520" x="1231900" y="1968500"/>
          <p14:tracePt t="23523" x="1231900" y="1974850"/>
          <p14:tracePt t="23534" x="1225550" y="1981200"/>
          <p14:tracePt t="23552" x="1219200" y="1987550"/>
          <p14:tracePt t="23569" x="1219200" y="1993900"/>
          <p14:tracePt t="23608" x="1219200" y="2000250"/>
          <p14:tracePt t="23625" x="1219200" y="2006600"/>
          <p14:tracePt t="23652" x="1212850" y="2019300"/>
          <p14:tracePt t="23669" x="1212850" y="2025650"/>
          <p14:tracePt t="23685" x="1212850" y="2032000"/>
          <p14:tracePt t="23703" x="1212850" y="2038350"/>
          <p14:tracePt t="23737" x="1219200" y="2044700"/>
          <p14:tracePt t="23752" x="1225550" y="2051050"/>
          <p14:tracePt t="23769" x="1238250" y="2063750"/>
          <p14:tracePt t="23786" x="1244600" y="2063750"/>
          <p14:tracePt t="23802" x="1250950" y="2070100"/>
          <p14:tracePt t="23836" x="1270000" y="2070100"/>
          <p14:tracePt t="23852" x="1289050" y="2063750"/>
          <p14:tracePt t="23869" x="1327150" y="2057400"/>
          <p14:tracePt t="23885" x="1358900" y="2038350"/>
          <p14:tracePt t="23902" x="1384300" y="2032000"/>
          <p14:tracePt t="23919" x="1403350" y="2025650"/>
          <p14:tracePt t="23934" x="1422400" y="2019300"/>
          <p14:tracePt t="23952" x="1435100" y="2012950"/>
          <p14:tracePt t="24056" x="1441450" y="2012950"/>
          <p14:tracePt t="24116" x="1441450" y="2006600"/>
          <p14:tracePt t="24127" x="1447800" y="2006600"/>
          <p14:tracePt t="24423" x="1454150" y="2000250"/>
          <p14:tracePt t="24433" x="1460500" y="2000250"/>
          <p14:tracePt t="24436" x="1460500" y="1993900"/>
          <p14:tracePt t="24453" x="1466850" y="1993900"/>
          <p14:tracePt t="24472" x="1473200" y="1993900"/>
          <p14:tracePt t="24486" x="1473200" y="1987550"/>
          <p14:tracePt t="24536" x="1479550" y="1981200"/>
          <p14:tracePt t="24553" x="1498600" y="1962150"/>
          <p14:tracePt t="24570" x="1504950" y="1962150"/>
          <p14:tracePt t="24573" x="1511300" y="1955800"/>
          <p14:tracePt t="24586" x="1524000" y="1943100"/>
          <p14:tracePt t="24590" x="1536700" y="1936750"/>
          <p14:tracePt t="24603" x="1549400" y="1930400"/>
          <p14:tracePt t="24620" x="1593850" y="1911350"/>
          <p14:tracePt t="24636" x="1600200" y="1911350"/>
          <p14:tracePt t="24686" x="1600200" y="1917700"/>
          <p14:tracePt t="24702" x="1600200" y="1924050"/>
          <p14:tracePt t="24905" x="1593850" y="1917700"/>
          <p14:tracePt t="24913" x="1593850" y="1911350"/>
          <p14:tracePt t="24923" x="1587500" y="1905000"/>
          <p14:tracePt t="24935" x="1581150" y="1892300"/>
          <p14:tracePt t="24953" x="1574800" y="1885950"/>
          <p14:tracePt t="25003" x="1574800" y="1879600"/>
          <p14:tracePt t="25019" x="1593850" y="1873250"/>
          <p14:tracePt t="25022" x="1606550" y="1873250"/>
          <p14:tracePt t="25035" x="1612900" y="1873250"/>
          <p14:tracePt t="25038" x="1619250" y="1866900"/>
          <p14:tracePt t="25052" x="1625600" y="1866900"/>
          <p14:tracePt t="25160" x="1631950" y="1866900"/>
          <p14:tracePt t="25172" x="1638300" y="1866900"/>
          <p14:tracePt t="25221" x="1625600" y="1866900"/>
          <p14:tracePt t="25238" x="1619250" y="1860550"/>
          <p14:tracePt t="25253" x="1612900" y="1860550"/>
          <p14:tracePt t="25319" x="1606550" y="1866900"/>
          <p14:tracePt t="25337" x="1600200" y="1866900"/>
          <p14:tracePt t="25395" x="1606550" y="1866900"/>
          <p14:tracePt t="25410" x="1612900" y="1866900"/>
          <p14:tracePt t="25419" x="1619250" y="1866900"/>
          <p14:tracePt t="25437" x="1644650" y="1873250"/>
          <p14:tracePt t="25453" x="1701800" y="1898650"/>
          <p14:tracePt t="25470" x="1771650" y="1924050"/>
          <p14:tracePt t="25487" x="1841500" y="1949450"/>
          <p14:tracePt t="25504" x="1898650" y="1955800"/>
          <p14:tracePt t="25520" x="1943100" y="1962150"/>
          <p14:tracePt t="25524" x="1949450" y="1962150"/>
          <p14:tracePt t="25537" x="1981200" y="1962150"/>
          <p14:tracePt t="25552" x="1993900" y="1962150"/>
          <p14:tracePt t="25554" x="2000250" y="1955800"/>
          <p14:tracePt t="25570" x="2044700" y="1930400"/>
          <p14:tracePt t="25587" x="2082800" y="1898650"/>
          <p14:tracePt t="25604" x="2120900" y="1854200"/>
          <p14:tracePt t="25620" x="2152650" y="1816100"/>
          <p14:tracePt t="25638" x="2165350" y="1784350"/>
          <p14:tracePt t="25653" x="2171700" y="1758950"/>
          <p14:tracePt t="25670" x="2159000" y="1739900"/>
          <p14:tracePt t="25687" x="2146300" y="1720850"/>
          <p14:tracePt t="25704" x="2133600" y="1720850"/>
          <p14:tracePt t="25708" x="2127250" y="1714500"/>
          <p14:tracePt t="25720" x="2127250" y="1708150"/>
          <p14:tracePt t="25737" x="2101850" y="1701800"/>
          <p14:tracePt t="25754" x="2063750" y="1695450"/>
          <p14:tracePt t="25757" x="2038350" y="1689100"/>
          <p14:tracePt t="25771" x="1974850" y="1689100"/>
          <p14:tracePt t="25787" x="1930400" y="1689100"/>
          <p14:tracePt t="25803" x="1911350" y="1689100"/>
          <p14:tracePt t="25820" x="1885950" y="1689100"/>
          <p14:tracePt t="25836" x="1879600" y="1708150"/>
          <p14:tracePt t="25854" x="1879600" y="1733550"/>
          <p14:tracePt t="25870" x="1879600" y="1790700"/>
          <p14:tracePt t="25887" x="1879600" y="1835150"/>
          <p14:tracePt t="25891" x="1885950" y="1847850"/>
          <p14:tracePt t="25902" x="1892300" y="1866900"/>
          <p14:tracePt t="25922" x="1924050" y="1898650"/>
          <p14:tracePt t="25938" x="1968500" y="1911350"/>
          <p14:tracePt t="25955" x="2044700" y="1924050"/>
          <p14:tracePt t="25971" x="2114550" y="1917700"/>
          <p14:tracePt t="25987" x="2139950" y="1911350"/>
          <p14:tracePt t="26004" x="2216150" y="1885950"/>
          <p14:tracePt t="26023" x="2273300" y="1854200"/>
          <p14:tracePt t="26037" x="2279650" y="1854200"/>
          <p14:tracePt t="26070" x="2266950" y="1854200"/>
          <p14:tracePt t="26088" x="2247900" y="1860550"/>
          <p14:tracePt t="26104" x="2235200" y="1866900"/>
          <p14:tracePt t="26165" x="2228850" y="1866900"/>
          <p14:tracePt t="26187" x="2228850" y="1860550"/>
          <p14:tracePt t="26204" x="2235200" y="1854200"/>
          <p14:tracePt t="26221" x="2241550" y="1854200"/>
          <p14:tracePt t="26238" x="2247900" y="1854200"/>
          <p14:tracePt t="26256" x="2286000" y="1860550"/>
          <p14:tracePt t="26271" x="2381250" y="1885950"/>
          <p14:tracePt t="26287" x="2514600" y="1917700"/>
          <p14:tracePt t="26305" x="2667000" y="1955800"/>
          <p14:tracePt t="26321" x="2806700" y="1981200"/>
          <p14:tracePt t="26338" x="2876550" y="2006600"/>
          <p14:tracePt t="26341" x="2882900" y="2006600"/>
          <p14:tracePt t="26371" x="2863850" y="2000250"/>
          <p14:tracePt t="26388" x="2806700" y="1987550"/>
          <p14:tracePt t="26404" x="2743200" y="1968500"/>
          <p14:tracePt t="26420" x="2724150" y="1968500"/>
          <p14:tracePt t="26438" x="2717800" y="1968500"/>
          <p14:tracePt t="26471" x="2743200" y="1962150"/>
          <p14:tracePt t="26488" x="2762250" y="1962150"/>
          <p14:tracePt t="26504" x="2787650" y="1955800"/>
          <p14:tracePt t="26538" x="2794000" y="1955800"/>
          <p14:tracePt t="26554" x="2794000" y="1968500"/>
          <p14:tracePt t="26571" x="2800350" y="1981200"/>
          <p14:tracePt t="26588" x="2800350" y="1993900"/>
          <p14:tracePt t="26604" x="2800350" y="2006600"/>
          <p14:tracePt t="26621" x="2806700" y="2012950"/>
          <p14:tracePt t="26638" x="2813050" y="2019300"/>
          <p14:tracePt t="26654" x="2813050" y="2032000"/>
          <p14:tracePt t="26657" x="2813050" y="2038350"/>
          <p14:tracePt t="26671" x="2813050" y="2044700"/>
          <p14:tracePt t="26688" x="2806700" y="2051050"/>
          <p14:tracePt t="26705" x="2787650" y="2057400"/>
          <p14:tracePt t="26721" x="2768600" y="2057400"/>
          <p14:tracePt t="26738" x="2749550" y="2057400"/>
          <p14:tracePt t="26754" x="2736850" y="2057400"/>
          <p14:tracePt t="26772" x="2730500" y="2057400"/>
          <p14:tracePt t="26789" x="2730500" y="2051050"/>
          <p14:tracePt t="26804" x="2730500" y="2044700"/>
          <p14:tracePt t="26821" x="2736850" y="2032000"/>
          <p14:tracePt t="26838" x="2736850" y="2025650"/>
          <p14:tracePt t="26854" x="2755900" y="2012950"/>
          <p14:tracePt t="26871" x="2768600" y="2006600"/>
          <p14:tracePt t="26888" x="2787650" y="2006600"/>
          <p14:tracePt t="26891" x="2800350" y="2000250"/>
          <p14:tracePt t="26903" x="2813050" y="2000250"/>
          <p14:tracePt t="26922" x="2832100" y="2000250"/>
          <p14:tracePt t="26938" x="2857500" y="2000250"/>
          <p14:tracePt t="26955" x="2901950" y="1993900"/>
          <p14:tracePt t="26972" x="2921000" y="1993900"/>
          <p14:tracePt t="26988" x="2933700" y="1987550"/>
          <p14:tracePt t="27004" x="2946400" y="1981200"/>
          <p14:tracePt t="27021" x="2959100" y="1974850"/>
          <p14:tracePt t="27038" x="2971800" y="1968500"/>
          <p14:tracePt t="27055" x="2978150" y="1962150"/>
          <p14:tracePt t="27071" x="2984500" y="1962150"/>
          <p14:tracePt t="27088" x="2984500" y="1955800"/>
          <p14:tracePt t="27105" x="2990850" y="1955800"/>
          <p14:tracePt t="27121" x="2997200" y="1955800"/>
          <p14:tracePt t="27138" x="3003550" y="1955800"/>
          <p14:tracePt t="27155" x="3016250" y="1955800"/>
          <p14:tracePt t="27160" x="3022600" y="1955800"/>
          <p14:tracePt t="27171" x="3022600" y="1949450"/>
          <p14:tracePt t="27187" x="3028950" y="1943100"/>
          <p14:tracePt t="27204" x="3035300" y="1930400"/>
          <p14:tracePt t="27221" x="3035300" y="1917700"/>
          <p14:tracePt t="27238" x="3035300" y="1885950"/>
          <p14:tracePt t="27255" x="3048000" y="1841500"/>
          <p14:tracePt t="27272" x="3111500" y="1797050"/>
          <p14:tracePt t="27289" x="3194050" y="1758950"/>
          <p14:tracePt t="27306" x="3276600" y="1739900"/>
          <p14:tracePt t="27322" x="3378200" y="1733550"/>
          <p14:tracePt t="27339" x="3467100" y="1746250"/>
          <p14:tracePt t="27355" x="3517900" y="1765300"/>
          <p14:tracePt t="27372" x="3562350" y="1784350"/>
          <p14:tracePt t="27376" x="3575050" y="1790700"/>
          <p14:tracePt t="27389" x="3594100" y="1797050"/>
          <p14:tracePt t="27391" x="3606800" y="1809750"/>
          <p14:tracePt t="27404" x="3613150" y="1816100"/>
          <p14:tracePt t="27422" x="3625850" y="1841500"/>
          <p14:tracePt t="27439" x="3625850" y="1873250"/>
          <p14:tracePt t="27455" x="3606800" y="1905000"/>
          <p14:tracePt t="27458" x="3594100" y="1917700"/>
          <p14:tracePt t="27471" x="3587750" y="1930400"/>
          <p14:tracePt t="27489" x="3581400" y="1943100"/>
          <p14:tracePt t="27522" x="3581400" y="1949450"/>
          <p14:tracePt t="27539" x="3587750" y="1968500"/>
          <p14:tracePt t="27555" x="3600450" y="1993900"/>
          <p14:tracePt t="27572" x="3606800" y="2019300"/>
          <p14:tracePt t="27588" x="3613150" y="2038350"/>
          <p14:tracePt t="27605" x="3619500" y="2051050"/>
          <p14:tracePt t="27622" x="3619500" y="2063750"/>
          <p14:tracePt t="27639" x="3619500" y="2070100"/>
          <p14:tracePt t="27655" x="3619500" y="2076450"/>
          <p14:tracePt t="27674" x="3613150" y="2082800"/>
          <p14:tracePt t="27689" x="3606800" y="2089150"/>
          <p14:tracePt t="27708" x="3600450" y="2095500"/>
          <p14:tracePt t="27722" x="3594100" y="2108200"/>
          <p14:tracePt t="27789" x="3594100" y="2089150"/>
          <p14:tracePt t="27806" x="3594100" y="2076450"/>
          <p14:tracePt t="27822" x="3600450" y="2070100"/>
          <p14:tracePt t="27864" x="3606800" y="2070100"/>
          <p14:tracePt t="27878" x="3613150" y="2070100"/>
          <p14:tracePt t="27887" x="3619500" y="2070100"/>
          <p14:tracePt t="27905" x="3625850" y="2070100"/>
          <p14:tracePt t="27923" x="3632200" y="2070100"/>
          <p14:tracePt t="27940" x="3651250" y="2063750"/>
          <p14:tracePt t="27956" x="3676650" y="2063750"/>
          <p14:tracePt t="27973" x="3708400" y="2063750"/>
          <p14:tracePt t="27977" x="3721100" y="2063750"/>
          <p14:tracePt t="27989" x="3733800" y="2063750"/>
          <p14:tracePt t="28006" x="3765550" y="2063750"/>
          <p14:tracePt t="28022" x="3784600" y="2063750"/>
          <p14:tracePt t="28088" x="3790950" y="2063750"/>
          <p14:tracePt t="28107" x="3797300" y="2057400"/>
          <p14:tracePt t="28121" x="3810000" y="2057400"/>
          <p14:tracePt t="28139" x="3829050" y="2051050"/>
          <p14:tracePt t="28155" x="3835400" y="2038350"/>
          <p14:tracePt t="28173" x="3841750" y="2038350"/>
          <p14:tracePt t="28189" x="3841750" y="2032000"/>
          <p14:tracePt t="28206" x="3841750" y="2025650"/>
          <p14:tracePt t="28222" x="3848100" y="2025650"/>
          <p14:tracePt t="28239" x="3854450" y="2019300"/>
          <p14:tracePt t="28310" x="3854450" y="2025650"/>
          <p14:tracePt t="28322" x="3848100" y="2025650"/>
          <p14:tracePt t="28343" x="3835400" y="2051050"/>
          <p14:tracePt t="28356" x="3829050" y="2063750"/>
          <p14:tracePt t="28373" x="3816350" y="2089150"/>
          <p14:tracePt t="28389" x="3816350" y="2095500"/>
          <p14:tracePt t="28460" x="3816350" y="2101850"/>
          <p14:tracePt t="28473" x="3810000" y="2101850"/>
          <p14:tracePt t="28507" x="3803650" y="2108200"/>
          <p14:tracePt t="28523" x="3797300" y="2108200"/>
          <p14:tracePt t="28540" x="3790950" y="2095500"/>
          <p14:tracePt t="28557" x="3790950" y="2082800"/>
          <p14:tracePt t="28573" x="3797300" y="2063750"/>
          <p14:tracePt t="28590" x="3816350" y="2051050"/>
          <p14:tracePt t="28606" x="3854450" y="2044700"/>
          <p14:tracePt t="28623" x="3898900" y="2070100"/>
          <p14:tracePt t="28639" x="3956050" y="2095500"/>
          <p14:tracePt t="28656" x="4000500" y="2120900"/>
          <p14:tracePt t="28673" x="4057650" y="2152650"/>
          <p14:tracePt t="28690" x="4127500" y="2165350"/>
          <p14:tracePt t="28707" x="4171950" y="2165350"/>
          <p14:tracePt t="28709" x="4184650" y="2165350"/>
          <p14:tracePt t="28723" x="4191000" y="2165350"/>
          <p14:tracePt t="28725" x="4197350" y="2165350"/>
          <p14:tracePt t="28739" x="4203700" y="2165350"/>
          <p14:tracePt t="28789" x="4191000" y="2165350"/>
          <p14:tracePt t="28806" x="4165600" y="2165350"/>
          <p14:tracePt t="28824" x="4159250" y="2171700"/>
          <p14:tracePt t="28840" x="4152900" y="2171700"/>
          <p14:tracePt t="28935" x="4159250" y="2171700"/>
          <p14:tracePt t="28941" x="4165600" y="2171700"/>
          <p14:tracePt t="28956" x="4171950" y="2171700"/>
          <p14:tracePt t="28973" x="4286250" y="2165350"/>
          <p14:tracePt t="28988" x="4318000" y="2159000"/>
          <p14:tracePt t="29005" x="4381500" y="2139950"/>
          <p14:tracePt t="29024" x="4406900" y="2133600"/>
          <p14:tracePt t="29039" x="4419600" y="2120900"/>
          <p14:tracePt t="29056" x="4425950" y="2114550"/>
          <p14:tracePt t="29073" x="4432300" y="2114550"/>
          <p14:tracePt t="29123" x="4438650" y="2108200"/>
          <p14:tracePt t="29140" x="4445000" y="2108200"/>
          <p14:tracePt t="29156" x="4457700" y="2108200"/>
          <p14:tracePt t="29161" x="4457700" y="2101850"/>
          <p14:tracePt t="29173" x="4464050" y="2101850"/>
          <p14:tracePt t="29191" x="4495800" y="2095500"/>
          <p14:tracePt t="29207" x="4521200" y="2095500"/>
          <p14:tracePt t="29223" x="4546600" y="2089150"/>
          <p14:tracePt t="29240" x="4572000" y="2089150"/>
          <p14:tracePt t="29291" x="4578350" y="2089150"/>
          <p14:tracePt t="29307" x="4584700" y="2082800"/>
          <p14:tracePt t="29323" x="4603750" y="2070100"/>
          <p14:tracePt t="29340" x="4616450" y="2063750"/>
          <p14:tracePt t="29356" x="4641850" y="2051050"/>
          <p14:tracePt t="29374" x="4660900" y="2044700"/>
          <p14:tracePt t="29391" x="4667250" y="2044700"/>
          <p14:tracePt t="29462" x="4673600" y="2044700"/>
          <p14:tracePt t="29478" x="4679950" y="2038350"/>
          <p14:tracePt t="29484" x="4686300" y="2038350"/>
          <p14:tracePt t="29493" x="4692650" y="2032000"/>
          <p14:tracePt t="29506" x="4705350" y="2032000"/>
          <p14:tracePt t="29524" x="4724400" y="2025650"/>
          <p14:tracePt t="29541" x="4749800" y="2012950"/>
          <p14:tracePt t="29653" x="4756150" y="2012950"/>
          <p14:tracePt t="29709" x="4756150" y="2019300"/>
          <p14:tracePt t="29728" x="4756150" y="2025650"/>
          <p14:tracePt t="29732" x="4756150" y="2032000"/>
          <p14:tracePt t="29769" x="4762500" y="2032000"/>
          <p14:tracePt t="29791" x="4794250" y="2025650"/>
          <p14:tracePt t="29810" x="4826000" y="2019300"/>
          <p14:tracePt t="29825" x="4851400" y="2012950"/>
          <p14:tracePt t="29840" x="4870450" y="2000250"/>
          <p14:tracePt t="29857" x="4889500" y="2000250"/>
          <p14:tracePt t="29874" x="4914900" y="1993900"/>
          <p14:tracePt t="29891" x="4946650" y="1987550"/>
          <p14:tracePt t="29908" x="4972050" y="1987550"/>
          <p14:tracePt t="29924" x="5003800" y="1987550"/>
          <p14:tracePt t="29941" x="5035550" y="1993900"/>
          <p14:tracePt t="29957" x="5060950" y="1993900"/>
          <p14:tracePt t="29974" x="5080000" y="1993900"/>
          <p14:tracePt t="29990" x="5111750" y="1993900"/>
          <p14:tracePt t="29993" x="5130800" y="1993900"/>
          <p14:tracePt t="30006" x="5149850" y="1993900"/>
          <p14:tracePt t="30009" x="5156200" y="1993900"/>
          <p14:tracePt t="30023" x="5162550" y="1993900"/>
          <p14:tracePt t="30040" x="5181600" y="1993900"/>
          <p14:tracePt t="30057" x="5181600" y="1987550"/>
          <p14:tracePt t="30483" x="5181600" y="1993900"/>
          <p14:tracePt t="30508" x="5175250" y="1993900"/>
          <p14:tracePt t="30525" x="5175250" y="2000250"/>
          <p14:tracePt t="30611" x="5168900" y="2000250"/>
          <p14:tracePt t="30620" x="5168900" y="2006600"/>
          <p14:tracePt t="30630" x="5162550" y="2006600"/>
          <p14:tracePt t="30642" x="5149850" y="2012950"/>
          <p14:tracePt t="30659" x="5137150" y="2019300"/>
          <p14:tracePt t="30677" x="5124450" y="2025650"/>
          <p14:tracePt t="30691" x="5111750" y="2032000"/>
          <p14:tracePt t="30770" x="5105400" y="2038350"/>
          <p14:tracePt t="30793" x="5092700" y="2038350"/>
          <p14:tracePt t="30809" x="5080000" y="2044700"/>
          <p14:tracePt t="30825" x="5060950" y="2044700"/>
          <p14:tracePt t="30842" x="5048250" y="2044700"/>
          <p14:tracePt t="30858" x="5022850" y="2051050"/>
          <p14:tracePt t="30875" x="4991100" y="2051050"/>
          <p14:tracePt t="30891" x="4953000" y="2057400"/>
          <p14:tracePt t="30908" x="4895850" y="2057400"/>
          <p14:tracePt t="30924" x="4832350" y="2057400"/>
          <p14:tracePt t="30941" x="4781550" y="2063750"/>
          <p14:tracePt t="30943" x="4724400" y="2063750"/>
          <p14:tracePt t="30956" x="4692650" y="2070100"/>
          <p14:tracePt t="30958" x="4667250" y="2076450"/>
          <p14:tracePt t="30975" x="4572000" y="2089150"/>
          <p14:tracePt t="30992" x="4470400" y="2108200"/>
          <p14:tracePt t="31008" x="4406900" y="2120900"/>
          <p14:tracePt t="31024" x="4375150" y="2127250"/>
          <p14:tracePt t="31026" x="4311650" y="2139950"/>
          <p14:tracePt t="31040" x="4273550" y="2139950"/>
          <p14:tracePt t="31042" x="4197350" y="2146300"/>
          <p14:tracePt t="31058" x="4051300" y="2146300"/>
          <p14:tracePt t="31075" x="3917950" y="2146300"/>
          <p14:tracePt t="31091" x="3727450" y="2146300"/>
          <p14:tracePt t="31109" x="3562350" y="2139950"/>
          <p14:tracePt t="31125" x="3403600" y="2139950"/>
          <p14:tracePt t="31142" x="3302000" y="2139950"/>
          <p14:tracePt t="31158" x="3181350" y="2146300"/>
          <p14:tracePt t="31174" x="3098800" y="2152650"/>
          <p14:tracePt t="31192" x="3041650" y="2165350"/>
          <p14:tracePt t="31195" x="2990850" y="2171700"/>
          <p14:tracePt t="31208" x="2965450" y="2178050"/>
          <p14:tracePt t="31227" x="2813050" y="2216150"/>
          <p14:tracePt t="31244" x="2705100" y="2241550"/>
          <p14:tracePt t="31259" x="2559050" y="2260600"/>
          <p14:tracePt t="31275" x="2463800" y="2266950"/>
          <p14:tracePt t="31292" x="2413000" y="2266950"/>
          <p14:tracePt t="31307" x="2368550" y="2266950"/>
          <p14:tracePt t="31325" x="2336800" y="2266950"/>
          <p14:tracePt t="31342" x="2317750" y="2260600"/>
          <p14:tracePt t="31358" x="2305050" y="2260600"/>
          <p14:tracePt t="31376" x="2286000" y="2260600"/>
          <p14:tracePt t="31392" x="2273300" y="2266950"/>
          <p14:tracePt t="31397" x="2266950" y="2266950"/>
          <p14:tracePt t="31408" x="2254250" y="2266950"/>
          <p14:tracePt t="31425" x="2247900" y="2273300"/>
          <p14:tracePt t="31442" x="2247900" y="2279650"/>
          <p14:tracePt t="31458" x="2247900" y="2286000"/>
          <p14:tracePt t="31492" x="2247900" y="2298700"/>
          <p14:tracePt t="31525" x="2241550" y="2305050"/>
          <p14:tracePt t="31542" x="2235200" y="2305050"/>
          <p14:tracePt t="31559" x="2235200" y="2311400"/>
          <p14:tracePt t="31981" x="2235200" y="2305050"/>
          <p14:tracePt t="32000" x="2235200" y="2298700"/>
          <p14:tracePt t="32006" x="2241550" y="2292350"/>
          <p14:tracePt t="32027" x="2254250" y="2286000"/>
          <p14:tracePt t="32043" x="2260600" y="2279650"/>
          <p14:tracePt t="32060" x="2286000" y="2260600"/>
          <p14:tracePt t="32077" x="2298700" y="2254250"/>
          <p14:tracePt t="32093" x="2317750" y="2241550"/>
          <p14:tracePt t="32109" x="2330450" y="2235200"/>
          <p14:tracePt t="32125" x="2336800" y="2235200"/>
          <p14:tracePt t="32158" x="2343150" y="2235200"/>
          <p14:tracePt t="32165" x="2349500" y="2235200"/>
          <p14:tracePt t="32174" x="2355850" y="2235200"/>
          <p14:tracePt t="32192" x="2368550" y="2228850"/>
          <p14:tracePt t="32210" x="2387600" y="2228850"/>
          <p14:tracePt t="32226" x="2406650" y="2222500"/>
          <p14:tracePt t="32241" x="2419350" y="2216150"/>
          <p14:tracePt t="32259" x="2432050" y="2216150"/>
          <p14:tracePt t="32309" x="2438400" y="2216150"/>
          <p14:tracePt t="32326" x="2444750" y="2216150"/>
          <p14:tracePt t="32510" x="2451100" y="2216150"/>
          <p14:tracePt t="32533" x="2451100" y="2222500"/>
          <p14:tracePt t="32541" x="2457450" y="2222500"/>
          <p14:tracePt t="32593" x="2470150" y="2222500"/>
          <p14:tracePt t="32611" x="2476500" y="2222500"/>
          <p14:tracePt t="32750" x="2489200" y="2222500"/>
          <p14:tracePt t="32769" x="2489200" y="2216150"/>
          <p14:tracePt t="33073" x="2489200" y="2222500"/>
          <p14:tracePt t="33107" x="2489200" y="2228850"/>
          <p14:tracePt t="33182" x="2495550" y="2228850"/>
          <p14:tracePt t="33191" x="2501900" y="2228850"/>
          <p14:tracePt t="33197" x="2514600" y="2228850"/>
          <p14:tracePt t="33209" x="2533650" y="2228850"/>
          <p14:tracePt t="33227" x="2597150" y="2235200"/>
          <p14:tracePt t="33246" x="2635250" y="2235200"/>
          <p14:tracePt t="33260" x="2692400" y="2241550"/>
          <p14:tracePt t="33277" x="2730500" y="2241550"/>
          <p14:tracePt t="33296" x="2774950" y="2247900"/>
          <p14:tracePt t="33310" x="2800350" y="2247900"/>
          <p14:tracePt t="33327" x="2825750" y="2254250"/>
          <p14:tracePt t="33346" x="2851150" y="2254250"/>
          <p14:tracePt t="33360" x="2882900" y="2254250"/>
          <p14:tracePt t="33376" x="2914650" y="2254250"/>
          <p14:tracePt t="33393" x="2965450" y="2254250"/>
          <p14:tracePt t="33410" x="2997200" y="2254250"/>
          <p14:tracePt t="33426" x="3041650" y="2260600"/>
          <p14:tracePt t="33442" x="3092450" y="2260600"/>
          <p14:tracePt t="33460" x="3136900" y="2260600"/>
          <p14:tracePt t="33463" x="3149600" y="2260600"/>
          <p14:tracePt t="33475" x="3175000" y="2260600"/>
          <p14:tracePt t="33477" x="3187700" y="2260600"/>
          <p14:tracePt t="33494" x="3206750" y="2260600"/>
          <p14:tracePt t="33510" x="3219450" y="2260600"/>
          <p14:tracePt t="33527" x="3232150" y="2260600"/>
          <p14:tracePt t="33544" x="3251200" y="2260600"/>
          <p14:tracePt t="33559" x="3276600" y="2260600"/>
          <p14:tracePt t="33577" x="3289300" y="2260600"/>
          <p14:tracePt t="33594" x="3314700" y="2260600"/>
          <p14:tracePt t="33611" x="3321050" y="2254250"/>
          <p14:tracePt t="33627" x="3327400" y="2254250"/>
          <p14:tracePt t="33697" x="3333750" y="2254250"/>
          <p14:tracePt t="33720" x="3340100" y="2254250"/>
          <p14:tracePt t="33747" x="3346450" y="2254250"/>
          <p14:tracePt t="33878" x="3352800" y="2254250"/>
          <p14:tracePt t="33886" x="3352800" y="2247900"/>
          <p14:tracePt t="33898" x="3359150" y="2247900"/>
          <p14:tracePt t="33910" x="3359150" y="2241550"/>
          <p14:tracePt t="33927" x="3365500" y="2241550"/>
          <p14:tracePt t="33944" x="3371850" y="2235200"/>
          <p14:tracePt t="33961" x="3397250" y="2235200"/>
          <p14:tracePt t="33978" x="3429000" y="2235200"/>
          <p14:tracePt t="33994" x="3486150" y="2235200"/>
          <p14:tracePt t="34010" x="3581400" y="2247900"/>
          <p14:tracePt t="34029" x="3663950" y="2266950"/>
          <p14:tracePt t="34044" x="3727450" y="2292350"/>
          <p14:tracePt t="34048" x="3733800" y="2305050"/>
          <p14:tracePt t="34052" x="3733800" y="2311400"/>
          <p14:tracePt t="34061" x="3733800" y="2317750"/>
          <p14:tracePt t="34076" x="3733800" y="2324100"/>
          <p14:tracePt t="34079" x="3727450" y="2324100"/>
          <p14:tracePt t="34094" x="3714750" y="2324100"/>
          <p14:tracePt t="34111" x="3695700" y="2324100"/>
          <p14:tracePt t="34114" x="3683000" y="2324100"/>
          <p14:tracePt t="34126" x="3676650" y="2324100"/>
          <p14:tracePt t="34204" x="3676650" y="2317750"/>
          <p14:tracePt t="34213" x="3683000" y="2317750"/>
          <p14:tracePt t="34316" x="3683000" y="2311400"/>
          <p14:tracePt t="34332" x="3683000" y="2305050"/>
          <p14:tracePt t="34349" x="3683000" y="2298700"/>
          <p14:tracePt t="34357" x="3689350" y="2298700"/>
          <p14:tracePt t="34377" x="3695700" y="2298700"/>
          <p14:tracePt t="34394" x="3708400" y="2292350"/>
          <p14:tracePt t="34411" x="3746500" y="2292350"/>
          <p14:tracePt t="34416" x="3759200" y="2292350"/>
          <p14:tracePt t="34426" x="3771900" y="2286000"/>
          <p14:tracePt t="34444" x="3803650" y="2286000"/>
          <p14:tracePt t="34461" x="3841750" y="2279650"/>
          <p14:tracePt t="34478" x="3860800" y="2279650"/>
          <p14:tracePt t="34481" x="3873500" y="2279650"/>
          <p14:tracePt t="34497" x="3917950" y="2279650"/>
          <p14:tracePt t="34511" x="3943350" y="2279650"/>
          <p14:tracePt t="34530" x="3956050" y="2279650"/>
          <p14:tracePt t="34545" x="3962400" y="2279650"/>
          <p14:tracePt t="34612" x="3968750" y="2279650"/>
          <p14:tracePt t="34626" x="3975100" y="2279650"/>
          <p14:tracePt t="34645" x="3987800" y="2273300"/>
          <p14:tracePt t="34661" x="4000500" y="2266950"/>
          <p14:tracePt t="34678" x="4006850" y="2260600"/>
          <p14:tracePt t="34694" x="4013200" y="2260600"/>
          <p14:tracePt t="34711" x="4013200" y="2254250"/>
          <p14:tracePt t="34728" x="4025900" y="2254250"/>
          <p14:tracePt t="34745" x="4025900" y="2247900"/>
          <p14:tracePt t="34764" x="4032250" y="2247900"/>
          <p14:tracePt t="34781" x="4044950" y="2247900"/>
          <p14:tracePt t="34794" x="4051300" y="2247900"/>
          <p14:tracePt t="34812" x="4070350" y="2241550"/>
          <p14:tracePt t="34828" x="4083050" y="2241550"/>
          <p14:tracePt t="34845" x="4102100" y="2241550"/>
          <p14:tracePt t="34861" x="4114800" y="2241550"/>
          <p14:tracePt t="34878" x="4178300" y="2247900"/>
          <p14:tracePt t="34895" x="4260850" y="2266950"/>
          <p14:tracePt t="34912" x="4349750" y="2279650"/>
          <p14:tracePt t="34928" x="4438650" y="2292350"/>
          <p14:tracePt t="34944" x="4464050" y="2292350"/>
          <p14:tracePt t="35026" x="4470400" y="2292350"/>
          <p14:tracePt t="35050" x="4476750" y="2292350"/>
          <p14:tracePt t="35060" x="4483100" y="2286000"/>
          <p14:tracePt t="35078" x="4508500" y="2273300"/>
          <p14:tracePt t="35096" x="4527550" y="2266950"/>
          <p14:tracePt t="35112" x="4540250" y="2260600"/>
          <p14:tracePt t="35129" x="4552950" y="2260600"/>
          <p14:tracePt t="35178" x="4559300" y="2260600"/>
          <p14:tracePt t="35195" x="4572000" y="2260600"/>
          <p14:tracePt t="35212" x="4597400" y="2260600"/>
          <p14:tracePt t="35227" x="4648200" y="2260600"/>
          <p14:tracePt t="35247" x="4692650" y="2260600"/>
          <p14:tracePt t="35262" x="4699000" y="2260600"/>
          <p14:tracePt t="35278" x="4724400" y="2260600"/>
          <p14:tracePt t="35368" x="4724400" y="2247900"/>
          <p14:tracePt t="35382" x="4724400" y="2241550"/>
          <p14:tracePt t="35395" x="4724400" y="2228850"/>
          <p14:tracePt t="35429" x="4724400" y="2222500"/>
          <p14:tracePt t="35546" x="4711700" y="2222500"/>
          <p14:tracePt t="35554" x="4705350" y="2228850"/>
          <p14:tracePt t="35566" x="4686300" y="2228850"/>
          <p14:tracePt t="35578" x="4648200" y="2235200"/>
          <p14:tracePt t="35596" x="4629150" y="2235200"/>
          <p14:tracePt t="35612" x="4622800" y="2235200"/>
          <p14:tracePt t="35737" x="4629150" y="2241550"/>
          <p14:tracePt t="35750" x="4635500" y="2241550"/>
          <p14:tracePt t="35769" x="4635500" y="2247900"/>
          <p14:tracePt t="35777" x="4641850" y="2247900"/>
          <p14:tracePt t="35795" x="4648200" y="2254250"/>
          <p14:tracePt t="35846" x="4654550" y="2254250"/>
          <p14:tracePt t="35862" x="4667250" y="2254250"/>
          <p14:tracePt t="35879" x="4679950" y="2254250"/>
          <p14:tracePt t="35896" x="4686300" y="2254250"/>
          <p14:tracePt t="36209" x="4686300" y="2260600"/>
          <p14:tracePt t="36224" x="4686300" y="2266950"/>
          <p14:tracePt t="36247" x="4679950" y="2266950"/>
          <p14:tracePt t="36267" x="4679950" y="2273300"/>
          <p14:tracePt t="36388" x="4679950" y="2279650"/>
          <p14:tracePt t="36405" x="4679950" y="2286000"/>
          <p14:tracePt t="36434" x="4679950" y="2292350"/>
          <p14:tracePt t="36456" x="4686300" y="2292350"/>
          <p14:tracePt t="36467" x="4692650" y="2292350"/>
          <p14:tracePt t="36479" x="4718050" y="2298700"/>
          <p14:tracePt t="36497" x="4857750" y="2311400"/>
          <p14:tracePt t="36512" x="5041900" y="2336800"/>
          <p14:tracePt t="36529" x="5219700" y="2349500"/>
          <p14:tracePt t="36547" x="5416550" y="2368550"/>
          <p14:tracePt t="36563" x="5613400" y="2381250"/>
          <p14:tracePt t="36580" x="5740400" y="2387600"/>
          <p14:tracePt t="36596" x="5810250" y="2387600"/>
          <p14:tracePt t="36613" x="5810250" y="2374900"/>
          <p14:tracePt t="36629" x="5810250" y="2368550"/>
          <p14:tracePt t="36647" x="5803900" y="2362200"/>
          <p14:tracePt t="36666" x="5797550" y="2362200"/>
          <p14:tracePt t="36816" x="5797550" y="2355850"/>
          <p14:tracePt t="36834" x="5797550" y="2349500"/>
          <p14:tracePt t="36846" x="5797550" y="2336800"/>
          <p14:tracePt t="36864" x="5791200" y="2336800"/>
          <p14:tracePt t="36880" x="5784850" y="2330450"/>
          <p14:tracePt t="36914" x="5784850" y="2324100"/>
          <p14:tracePt t="36929" x="5778500" y="2317750"/>
          <p14:tracePt t="36946" x="5778500" y="2311400"/>
          <p14:tracePt t="36963" x="5772150" y="2305050"/>
          <p14:tracePt t="36980" x="5772150" y="2292350"/>
          <p14:tracePt t="36996" x="5772150" y="2279650"/>
          <p14:tracePt t="37013" x="5772150" y="2273300"/>
          <p14:tracePt t="37030" x="5772150" y="2260600"/>
          <p14:tracePt t="37033" x="5772150" y="2254250"/>
          <p14:tracePt t="37047" x="5778500" y="2247900"/>
          <p14:tracePt t="37064" x="5797550" y="2235200"/>
          <p14:tracePt t="37066" x="5803900" y="2228850"/>
          <p14:tracePt t="37079" x="5835650" y="2209800"/>
          <p14:tracePt t="37096" x="5867400" y="2197100"/>
          <p14:tracePt t="37113" x="5880100" y="2197100"/>
          <p14:tracePt t="37130" x="5886450" y="2190750"/>
          <p14:tracePt t="37185" x="5880100" y="2190750"/>
          <p14:tracePt t="37196" x="5873750" y="2190750"/>
          <p14:tracePt t="37213" x="5861050" y="2197100"/>
          <p14:tracePt t="37231" x="5835650" y="2203450"/>
          <p14:tracePt t="37247" x="5797550" y="2216150"/>
          <p14:tracePt t="37250" x="5746750" y="2228850"/>
          <p14:tracePt t="37263" x="5695950" y="2241550"/>
          <p14:tracePt t="37266" x="5638800" y="2254250"/>
          <p14:tracePt t="37278" x="5556250" y="2266950"/>
          <p14:tracePt t="37297" x="5384800" y="2292350"/>
          <p14:tracePt t="37314" x="5124450" y="2292350"/>
          <p14:tracePt t="37330" x="4775200" y="2286000"/>
          <p14:tracePt t="37347" x="4597400" y="2286000"/>
          <p14:tracePt t="37362" x="4470400" y="2286000"/>
          <p14:tracePt t="37381" x="4337050" y="2286000"/>
          <p14:tracePt t="37397" x="4229100" y="2311400"/>
          <p14:tracePt t="37413" x="4114800" y="2343150"/>
          <p14:tracePt t="37430" x="3975100" y="2368550"/>
          <p14:tracePt t="37447" x="3810000" y="2374900"/>
          <p14:tracePt t="37464" x="3632200" y="2374900"/>
          <p14:tracePt t="37468" x="3549650" y="2362200"/>
          <p14:tracePt t="37480" x="3505200" y="2355850"/>
          <p14:tracePt t="37497" x="3365500" y="2330450"/>
          <p14:tracePt t="37514" x="3295650" y="2311400"/>
          <p14:tracePt t="37531" x="3244850" y="2292350"/>
          <p14:tracePt t="37534" x="3219450" y="2292350"/>
          <p14:tracePt t="37547" x="3143250" y="2292350"/>
          <p14:tracePt t="37564" x="3022600" y="2317750"/>
          <p14:tracePt t="37580" x="2851150" y="2349500"/>
          <p14:tracePt t="37597" x="2692400" y="2368550"/>
          <p14:tracePt t="37614" x="2508250" y="2368550"/>
          <p14:tracePt t="37630" x="2387600" y="2362200"/>
          <p14:tracePt t="37647" x="2324100" y="2330450"/>
          <p14:tracePt t="37664" x="2305050" y="2305050"/>
          <p14:tracePt t="37680" x="2305050" y="2292350"/>
          <p14:tracePt t="37714" x="2292350" y="2298700"/>
          <p14:tracePt t="37731" x="2279650" y="2305050"/>
          <p14:tracePt t="37747" x="2266950" y="2311400"/>
          <p14:tracePt t="37762" x="2241550" y="2317750"/>
          <p14:tracePt t="37780" x="2235200" y="2324100"/>
          <p14:tracePt t="37797" x="2235200" y="2330450"/>
          <p14:tracePt t="37814" x="2228850" y="2330450"/>
          <p14:tracePt t="37830" x="2216150" y="2330450"/>
          <p14:tracePt t="37848" x="2178050" y="2336800"/>
          <p14:tracePt t="37864" x="2139950" y="2343150"/>
          <p14:tracePt t="37881" x="2101850" y="2349500"/>
          <p14:tracePt t="37898" x="2076450" y="2349500"/>
          <p14:tracePt t="37936" x="2076450" y="2355850"/>
          <p14:tracePt t="38000" x="2076450" y="2362200"/>
          <p14:tracePt t="38068" x="2076450" y="2368550"/>
          <p14:tracePt t="38076" x="2082800" y="2374900"/>
          <p14:tracePt t="38083" x="2089150" y="2381250"/>
          <p14:tracePt t="38097" x="2095500" y="2381250"/>
          <p14:tracePt t="38114" x="2095500" y="2387600"/>
          <p14:tracePt t="38147" x="2101850" y="2387600"/>
          <p14:tracePt t="38164" x="2114550" y="2387600"/>
          <p14:tracePt t="38181" x="2120900" y="2387600"/>
          <p14:tracePt t="38214" x="2133600" y="2387600"/>
          <p14:tracePt t="38233" x="2139950" y="2393950"/>
          <p14:tracePt t="38248" x="2146300" y="2393950"/>
          <p14:tracePt t="38283" x="2152650" y="2393950"/>
          <p14:tracePt t="38298" x="2165350" y="2393950"/>
          <p14:tracePt t="38314" x="2171700" y="2393950"/>
          <p14:tracePt t="38365" x="2178050" y="2393950"/>
          <p14:tracePt t="38381" x="2184400" y="2393950"/>
          <p14:tracePt t="38400" x="2190750" y="2393950"/>
          <p14:tracePt t="38417" x="2197100" y="2393950"/>
          <p14:tracePt t="38431" x="2216150" y="2393950"/>
          <p14:tracePt t="38448" x="2266950" y="2425700"/>
          <p14:tracePt t="38464" x="2298700" y="2457450"/>
          <p14:tracePt t="38481" x="2305050" y="2482850"/>
          <p14:tracePt t="38498" x="2305050" y="2501900"/>
          <p14:tracePt t="38502" x="2305050" y="2508250"/>
          <p14:tracePt t="38514" x="2305050" y="2514600"/>
          <p14:tracePt t="38943" x="2311400" y="2514600"/>
          <p14:tracePt t="38979" x="2311400" y="2520950"/>
          <p14:tracePt t="39017" x="2311400" y="2527300"/>
          <p14:tracePt t="39043" x="2311400" y="2533650"/>
          <p14:tracePt t="39051" x="2305050" y="2533650"/>
          <p14:tracePt t="39103" x="2298700" y="2533650"/>
          <p14:tracePt t="39114" x="2292350" y="2533650"/>
          <p14:tracePt t="39131" x="2273300" y="2533650"/>
          <p14:tracePt t="39147" x="2228850" y="2533650"/>
          <p14:tracePt t="39164" x="2190750" y="2520950"/>
          <p14:tracePt t="39181" x="2146300" y="2501900"/>
          <p14:tracePt t="39197" x="2120900" y="2489200"/>
          <p14:tracePt t="39214" x="2070100" y="2457450"/>
          <p14:tracePt t="39232" x="2051050" y="2438400"/>
          <p14:tracePt t="39248" x="2038350" y="2425700"/>
          <p14:tracePt t="39265" x="2032000" y="2419350"/>
          <p14:tracePt t="39400" x="2038350" y="2419350"/>
          <p14:tracePt t="39407" x="2044700" y="2419350"/>
          <p14:tracePt t="39417" x="2057400" y="2419350"/>
          <p14:tracePt t="39432" x="2089150" y="2419350"/>
          <p14:tracePt t="39449" x="2114550" y="2419350"/>
          <p14:tracePt t="39465" x="2127250" y="2419350"/>
          <p14:tracePt t="39482" x="2139950" y="2419350"/>
          <p14:tracePt t="39499" x="2152650" y="2419350"/>
          <p14:tracePt t="39515" x="2165350" y="2419350"/>
          <p14:tracePt t="39532" x="2171700" y="2419350"/>
          <p14:tracePt t="39549" x="2178050" y="2419350"/>
          <p14:tracePt t="39552" x="2184400" y="2419350"/>
          <p14:tracePt t="39565" x="2197100" y="2413000"/>
          <p14:tracePt t="39582" x="2203450" y="2413000"/>
          <p14:tracePt t="39598" x="2216150" y="2406650"/>
          <p14:tracePt t="39615" x="2228850" y="2406650"/>
          <p14:tracePt t="39632" x="2254250" y="2400300"/>
          <p14:tracePt t="39649" x="2279650" y="2393950"/>
          <p14:tracePt t="39666" x="2286000" y="2393950"/>
          <p14:tracePt t="39682" x="2292350" y="2393950"/>
          <p14:tracePt t="39699" x="2298700" y="2393950"/>
          <p14:tracePt t="39749" x="2305050" y="2393950"/>
          <p14:tracePt t="39767" x="2336800" y="2393950"/>
          <p14:tracePt t="39782" x="2355850" y="2393950"/>
          <p14:tracePt t="39786" x="2374900" y="2393950"/>
          <p14:tracePt t="39798" x="2387600" y="2393950"/>
          <p14:tracePt t="39800" x="2413000" y="2393950"/>
          <p14:tracePt t="39815" x="2425700" y="2393950"/>
          <p14:tracePt t="39818" x="2438400" y="2393950"/>
          <p14:tracePt t="39834" x="2444750" y="2393950"/>
          <p14:tracePt t="39849" x="2444750" y="2400300"/>
          <p14:tracePt t="40058" x="2451100" y="2400300"/>
          <p14:tracePt t="40074" x="2457450" y="2393950"/>
          <p14:tracePt t="40084" x="2463800" y="2387600"/>
          <p14:tracePt t="40098" x="2489200" y="2374900"/>
          <p14:tracePt t="40116" x="2514600" y="2368550"/>
          <p14:tracePt t="40132" x="2540000" y="2368550"/>
          <p14:tracePt t="40149" x="2616200" y="2381250"/>
          <p14:tracePt t="40166" x="2673350" y="2393950"/>
          <p14:tracePt t="40183" x="2730500" y="2406650"/>
          <p14:tracePt t="40200" x="2774950" y="2413000"/>
          <p14:tracePt t="40217" x="2832100" y="2413000"/>
          <p14:tracePt t="40220" x="2863850" y="2413000"/>
          <p14:tracePt t="40231" x="2895600" y="2413000"/>
          <p14:tracePt t="40233" x="2927350" y="2413000"/>
          <p14:tracePt t="40251" x="2984500" y="2413000"/>
          <p14:tracePt t="40269" x="3028950" y="2413000"/>
          <p14:tracePt t="40282" x="3035300" y="2413000"/>
          <p14:tracePt t="40299" x="3048000" y="2413000"/>
          <p14:tracePt t="40316" x="3060700" y="2413000"/>
          <p14:tracePt t="40332" x="3067050" y="2413000"/>
          <p14:tracePt t="40367" x="3073400" y="2413000"/>
          <p14:tracePt t="40384" x="3079750" y="2413000"/>
          <p14:tracePt t="40399" x="3092450" y="2419350"/>
          <p14:tracePt t="40416" x="3130550" y="2425700"/>
          <p14:tracePt t="40433" x="3187700" y="2438400"/>
          <p14:tracePt t="40450" x="3257550" y="2444750"/>
          <p14:tracePt t="40455" x="3282950" y="2451100"/>
          <p14:tracePt t="40466" x="3308350" y="2451100"/>
          <p14:tracePt t="40483" x="3390900" y="2451100"/>
          <p14:tracePt t="40501" x="3416300" y="2444750"/>
          <p14:tracePt t="40515" x="3429000" y="2444750"/>
          <p14:tracePt t="40533" x="3435350" y="2444750"/>
          <p14:tracePt t="40587" x="3441700" y="2438400"/>
          <p14:tracePt t="40603" x="3448050" y="2438400"/>
          <p14:tracePt t="40616" x="3448050" y="2432050"/>
          <p14:tracePt t="40633" x="3486150" y="2425700"/>
          <p14:tracePt t="40651" x="3517900" y="2419350"/>
          <p14:tracePt t="40666" x="3543300" y="2413000"/>
          <p14:tracePt t="40682" x="3556000" y="2413000"/>
          <p14:tracePt t="40699" x="3568700" y="2406650"/>
          <p14:tracePt t="40778" x="3575050" y="2400300"/>
          <p14:tracePt t="40785" x="3587750" y="2400300"/>
          <p14:tracePt t="40798" x="3613150" y="2400300"/>
          <p14:tracePt t="40815" x="3702050" y="2400300"/>
          <p14:tracePt t="40832" x="3803650" y="2413000"/>
          <p14:tracePt t="40848" x="3917950" y="2432050"/>
          <p14:tracePt t="40865" x="3975100" y="2451100"/>
          <p14:tracePt t="40883" x="3975100" y="2470150"/>
          <p14:tracePt t="40899" x="3962400" y="2476500"/>
          <p14:tracePt t="40915" x="3943350" y="2482850"/>
          <p14:tracePt t="40969" x="3949700" y="2482850"/>
          <p14:tracePt t="40982" x="3956050" y="2482850"/>
          <p14:tracePt t="40998" x="3975100" y="2470150"/>
          <p14:tracePt t="41015" x="4032250" y="2451100"/>
          <p14:tracePt t="41033" x="4051300" y="2444750"/>
          <p14:tracePt t="41101" x="4057650" y="2444750"/>
          <p14:tracePt t="41125" x="4064000" y="2444750"/>
          <p14:tracePt t="41133" x="4070350" y="2444750"/>
          <p14:tracePt t="41148" x="4095750" y="2444750"/>
          <p14:tracePt t="41165" x="4121150" y="2444750"/>
          <p14:tracePt t="41183" x="4146550" y="2438400"/>
          <p14:tracePt t="41200" x="4171950" y="2432050"/>
          <p14:tracePt t="41218" x="4191000" y="2432050"/>
          <p14:tracePt t="41221" x="4197350" y="2425700"/>
          <p14:tracePt t="41232" x="4203700" y="2425700"/>
          <p14:tracePt t="41498" x="4197350" y="2425700"/>
          <p14:tracePt t="41507" x="4197350" y="2432050"/>
          <p14:tracePt t="41784" x="4203700" y="2432050"/>
          <p14:tracePt t="41792" x="4210050" y="2432050"/>
          <p14:tracePt t="41799" x="4216400" y="2432050"/>
          <p14:tracePt t="41818" x="4241800" y="2432050"/>
          <p14:tracePt t="41834" x="4254500" y="2438400"/>
          <p14:tracePt t="41850" x="4260850" y="2444750"/>
          <p14:tracePt t="41867" x="4267200" y="2444750"/>
          <p14:tracePt t="41901" x="4260850" y="2444750"/>
          <p14:tracePt t="41918" x="4241800" y="2444750"/>
          <p14:tracePt t="41934" x="4235450" y="2444750"/>
          <p14:tracePt t="41987" x="4235450" y="2438400"/>
          <p14:tracePt t="42005" x="4241800" y="2438400"/>
          <p14:tracePt t="42017" x="4241800" y="2432050"/>
          <p14:tracePt t="42035" x="4248150" y="2432050"/>
          <p14:tracePt t="42051" x="4260850" y="2432050"/>
          <p14:tracePt t="42067" x="4273550" y="2432050"/>
          <p14:tracePt t="42084" x="4286250" y="2432050"/>
          <p14:tracePt t="42102" x="4298950" y="2432050"/>
          <p14:tracePt t="42134" x="4305300" y="2432050"/>
          <p14:tracePt t="42151" x="4318000" y="2432050"/>
          <p14:tracePt t="42168" x="4337050" y="2432050"/>
          <p14:tracePt t="42185" x="4362450" y="2432050"/>
          <p14:tracePt t="42200" x="4381500" y="2432050"/>
          <p14:tracePt t="42217" x="4387850" y="2432050"/>
          <p14:tracePt t="42458" x="4394200" y="2438400"/>
          <p14:tracePt t="42465" x="4394200" y="2444750"/>
          <p14:tracePt t="42468" x="4400550" y="2451100"/>
          <p14:tracePt t="42489" x="4400550" y="2457450"/>
          <p14:tracePt t="42501" x="4413250" y="2463800"/>
          <p14:tracePt t="42518" x="4419600" y="2470150"/>
          <p14:tracePt t="42536" x="4432300" y="2476500"/>
          <p14:tracePt t="42552" x="4438650" y="2482850"/>
          <p14:tracePt t="42555" x="4438650" y="2489200"/>
          <p14:tracePt t="42569" x="4451350" y="2489200"/>
          <p14:tracePt t="42584" x="4451350" y="2495550"/>
          <p14:tracePt t="42601" x="4457700" y="2495550"/>
          <p14:tracePt t="42618" x="4470400" y="2495550"/>
          <p14:tracePt t="42634" x="4495800" y="2501900"/>
          <p14:tracePt t="42650" x="4521200" y="2501900"/>
          <p14:tracePt t="42668" x="4546600" y="2495550"/>
          <p14:tracePt t="42684" x="4565650" y="2489200"/>
          <p14:tracePt t="42688" x="4565650" y="2482850"/>
          <p14:tracePt t="42700" x="4572000" y="2482850"/>
          <p14:tracePt t="42718" x="4578350" y="2476500"/>
          <p14:tracePt t="42907" x="4584700" y="2476500"/>
          <p14:tracePt t="42915" x="4584700" y="2470150"/>
          <p14:tracePt t="42922" x="4591050" y="2470150"/>
          <p14:tracePt t="42952" x="4610100" y="2470150"/>
          <p14:tracePt t="42970" x="4660900" y="2470150"/>
          <p14:tracePt t="42988" x="4730750" y="2476500"/>
          <p14:tracePt t="43001" x="4762500" y="2476500"/>
          <p14:tracePt t="43005" x="4787900" y="2476500"/>
          <p14:tracePt t="43019" x="4819650" y="2476500"/>
          <p14:tracePt t="43035" x="4838700" y="2476500"/>
          <p14:tracePt t="43108" x="4845050" y="2476500"/>
          <p14:tracePt t="43118" x="4851400" y="2476500"/>
          <p14:tracePt t="43136" x="4870450" y="2470150"/>
          <p14:tracePt t="43152" x="4895850" y="2463800"/>
          <p14:tracePt t="43157" x="4902200" y="2463800"/>
          <p14:tracePt t="43185" x="4902200" y="2457450"/>
          <p14:tracePt t="43201" x="4908550" y="2457450"/>
          <p14:tracePt t="43235" x="4914900" y="2451100"/>
          <p14:tracePt t="43252" x="4927600" y="2451100"/>
          <p14:tracePt t="43268" x="4933950" y="2444750"/>
          <p14:tracePt t="43285" x="4940300" y="2444750"/>
          <p14:tracePt t="43336" x="4946650" y="2444750"/>
          <p14:tracePt t="43353" x="4953000" y="2451100"/>
          <p14:tracePt t="43386" x="4978400" y="2457450"/>
          <p14:tracePt t="43402" x="5003800" y="2457450"/>
          <p14:tracePt t="43418" x="5048250" y="2463800"/>
          <p14:tracePt t="43436" x="5105400" y="2463800"/>
          <p14:tracePt t="43452" x="5162550" y="2463800"/>
          <p14:tracePt t="43469" x="5226050" y="2451100"/>
          <p14:tracePt t="43485" x="5270500" y="2438400"/>
          <p14:tracePt t="43502" x="5295900" y="2425700"/>
          <p14:tracePt t="43519" x="5314950" y="2419350"/>
          <p14:tracePt t="43523" x="5321300" y="2419350"/>
          <p14:tracePt t="43718" x="5314950" y="2419350"/>
          <p14:tracePt t="43742" x="5308600" y="2425700"/>
          <p14:tracePt t="43751" x="5302250" y="2425700"/>
          <p14:tracePt t="43757" x="5295900" y="2432050"/>
          <p14:tracePt t="43768" x="5283200" y="2432050"/>
          <p14:tracePt t="43787" x="5257800" y="2432050"/>
          <p14:tracePt t="43803" x="5238750" y="2432050"/>
          <p14:tracePt t="43819" x="5232400" y="2438400"/>
          <p14:tracePt t="43837" x="5200650" y="2438400"/>
          <p14:tracePt t="43855" x="5181600" y="2444750"/>
          <p14:tracePt t="43869" x="5162550" y="2444750"/>
          <p14:tracePt t="43885" x="5137150" y="2451100"/>
          <p14:tracePt t="43901" x="5111750" y="2451100"/>
          <p14:tracePt t="43919" x="5080000" y="2457450"/>
          <p14:tracePt t="43935" x="5054600" y="2463800"/>
          <p14:tracePt t="43952" x="5016500" y="2463800"/>
          <p14:tracePt t="43968" x="4978400" y="2463800"/>
          <p14:tracePt t="43985" x="4940300" y="2463800"/>
          <p14:tracePt t="44002" x="4902200" y="2463800"/>
          <p14:tracePt t="44019" x="4851400" y="2470150"/>
          <p14:tracePt t="44036" x="4794250" y="2476500"/>
          <p14:tracePt t="44053" x="4743450" y="2476500"/>
          <p14:tracePt t="44056" x="4718050" y="2476500"/>
          <p14:tracePt t="44069" x="4660900" y="2476500"/>
          <p14:tracePt t="44086" x="4610100" y="2476500"/>
          <p14:tracePt t="44102" x="4565650" y="2476500"/>
          <p14:tracePt t="44119" x="4502150" y="2482850"/>
          <p14:tracePt t="44139" x="4457700" y="2489200"/>
          <p14:tracePt t="44142" x="4432300" y="2489200"/>
          <p14:tracePt t="44154" x="4400550" y="2495550"/>
          <p14:tracePt t="44169" x="4343400" y="2501900"/>
          <p14:tracePt t="44186" x="4260850" y="2508250"/>
          <p14:tracePt t="44202" x="4159250" y="2508250"/>
          <p14:tracePt t="44219" x="4051300" y="2495550"/>
          <p14:tracePt t="44236" x="3975100" y="2489200"/>
          <p14:tracePt t="44252" x="3879850" y="2476500"/>
          <p14:tracePt t="44269" x="3790950" y="2463800"/>
          <p14:tracePt t="44286" x="3708400" y="2451100"/>
          <p14:tracePt t="44303" x="3556000" y="2444750"/>
          <p14:tracePt t="44320" x="3479800" y="2438400"/>
          <p14:tracePt t="44336" x="3403600" y="2438400"/>
          <p14:tracePt t="44352" x="3333750" y="2432050"/>
          <p14:tracePt t="44370" x="3263900" y="2432050"/>
          <p14:tracePt t="44386" x="3206750" y="2432050"/>
          <p14:tracePt t="44402" x="3124200" y="2432050"/>
          <p14:tracePt t="44420" x="3060700" y="2444750"/>
          <p14:tracePt t="44436" x="2990850" y="2451100"/>
          <p14:tracePt t="44452" x="2959100" y="2457450"/>
          <p14:tracePt t="44470" x="2940050" y="2463800"/>
          <p14:tracePt t="44486" x="2908300" y="2482850"/>
          <p14:tracePt t="44490" x="2876550" y="2501900"/>
          <p14:tracePt t="44502" x="2857500" y="2514600"/>
          <p14:tracePt t="44520" x="2781300" y="2533650"/>
          <p14:tracePt t="44537" x="2571750" y="2533650"/>
          <p14:tracePt t="44553" x="2451100" y="2514600"/>
          <p14:tracePt t="44570" x="2374900" y="2495550"/>
          <p14:tracePt t="44586" x="2305050" y="2476500"/>
          <p14:tracePt t="44603" x="2279650" y="2463800"/>
          <p14:tracePt t="44619" x="2254250" y="2463800"/>
          <p14:tracePt t="44635" x="2222500" y="2470150"/>
          <p14:tracePt t="44653" x="2171700" y="2476500"/>
          <p14:tracePt t="44669" x="2120900" y="2482850"/>
          <p14:tracePt t="44687" x="2070100" y="2482850"/>
          <p14:tracePt t="44703" x="2025650" y="2482850"/>
          <p14:tracePt t="44720" x="2006600" y="2482850"/>
          <p14:tracePt t="44753" x="1993900" y="2482850"/>
          <p14:tracePt t="44770" x="1987550" y="2489200"/>
          <p14:tracePt t="44787" x="1962150" y="2501900"/>
          <p14:tracePt t="44803" x="1917700" y="2520950"/>
          <p14:tracePt t="44820" x="1885950" y="2527300"/>
          <p14:tracePt t="44837" x="1866900" y="2540000"/>
          <p14:tracePt t="44853" x="1860550" y="2546350"/>
          <p14:tracePt t="44870" x="1847850" y="2565400"/>
          <p14:tracePt t="44886" x="1828800" y="2584450"/>
          <p14:tracePt t="44904" x="1778000" y="2616200"/>
          <p14:tracePt t="44920" x="1727200" y="2647950"/>
          <p14:tracePt t="44937" x="1657350" y="2673350"/>
          <p14:tracePt t="44953" x="1593850" y="2686050"/>
          <p14:tracePt t="44970" x="1543050" y="2698750"/>
          <p14:tracePt t="44973" x="1517650" y="2698750"/>
          <p14:tracePt t="44988" x="1498600" y="2705100"/>
          <p14:tracePt t="45433" x="1504950" y="2705100"/>
          <p14:tracePt t="45516" x="1511300" y="2705100"/>
          <p14:tracePt t="45524" x="1511300" y="2698750"/>
          <p14:tracePt t="45537" x="1536700" y="2692400"/>
          <p14:tracePt t="45555" x="1574800" y="2686050"/>
          <p14:tracePt t="45571" x="1600200" y="2673350"/>
          <p14:tracePt t="45587" x="1631950" y="2667000"/>
          <p14:tracePt t="45604" x="1670050" y="2660650"/>
          <p14:tracePt t="45620" x="1695450" y="2654300"/>
          <p14:tracePt t="45637" x="1727200" y="2654300"/>
          <p14:tracePt t="45654" x="1758950" y="2654300"/>
          <p14:tracePt t="45659" x="1765300" y="2654300"/>
          <p14:tracePt t="45671" x="1778000" y="2654300"/>
          <p14:tracePt t="45688" x="1790700" y="2654300"/>
          <p14:tracePt t="45704" x="1797050" y="2654300"/>
          <p14:tracePt t="45720" x="1803400" y="2654300"/>
          <p14:tracePt t="45788" x="1809750" y="2654300"/>
          <p14:tracePt t="45795" x="1816100" y="2660650"/>
          <p14:tracePt t="45802" x="1816100" y="2667000"/>
          <p14:tracePt t="45820" x="1828800" y="2673350"/>
          <p14:tracePt t="45838" x="1841500" y="2686050"/>
          <p14:tracePt t="45856" x="1847850" y="2692400"/>
          <p14:tracePt t="45870" x="1847850" y="2698750"/>
          <p14:tracePt t="45928" x="1854200" y="2698750"/>
          <p14:tracePt t="45944" x="1860550" y="2698750"/>
          <p14:tracePt t="45955" x="1866900" y="2698750"/>
          <p14:tracePt t="45970" x="1879600" y="2692400"/>
          <p14:tracePt t="46004" x="1885950" y="2692400"/>
          <p14:tracePt t="46021" x="1898650" y="2692400"/>
          <p14:tracePt t="46038" x="1911350" y="2692400"/>
          <p14:tracePt t="46054" x="1924050" y="2692400"/>
          <p14:tracePt t="46088" x="1930400" y="2692400"/>
          <p14:tracePt t="46103" x="1943100" y="2698750"/>
          <p14:tracePt t="46120" x="1987550" y="2698750"/>
          <p14:tracePt t="46136" x="2051050" y="2698750"/>
          <p14:tracePt t="46154" x="2120900" y="2698750"/>
          <p14:tracePt t="46171" x="2178050" y="2698750"/>
          <p14:tracePt t="46188" x="2228850" y="2705100"/>
          <p14:tracePt t="46318" x="2235200" y="2705100"/>
          <p14:tracePt t="46334" x="2241550" y="2705100"/>
          <p14:tracePt t="46356" x="2254250" y="2692400"/>
          <p14:tracePt t="46371" x="2260600" y="2686050"/>
          <p14:tracePt t="46388" x="2266950" y="2686050"/>
          <p14:tracePt t="46405" x="2273300" y="2679700"/>
          <p14:tracePt t="46422" x="2305050" y="2673350"/>
          <p14:tracePt t="46438" x="2330450" y="2673350"/>
          <p14:tracePt t="46443" x="2336800" y="2673350"/>
          <p14:tracePt t="46453" x="2349500" y="2667000"/>
          <p14:tracePt t="46471" x="2381250" y="2667000"/>
          <p14:tracePt t="46488" x="2406650" y="2660650"/>
          <p14:tracePt t="46507" x="2419350" y="2654300"/>
          <p14:tracePt t="46521" x="2425700" y="2654300"/>
          <p14:tracePt t="46538" x="2432050" y="2654300"/>
          <p14:tracePt t="46554" x="2444750" y="2647950"/>
          <p14:tracePt t="46571" x="2463800" y="2647950"/>
          <p14:tracePt t="46588" x="2489200" y="2641600"/>
          <p14:tracePt t="46604" x="2520950" y="2635250"/>
          <p14:tracePt t="46621" x="2546350" y="2628900"/>
          <p14:tracePt t="46638" x="2590800" y="2622550"/>
          <p14:tracePt t="46655" x="2641600" y="2622550"/>
          <p14:tracePt t="46670" x="2660650" y="2622550"/>
          <p14:tracePt t="46671" x="2705100" y="2628900"/>
          <p14:tracePt t="46690" x="2749550" y="2628900"/>
          <p14:tracePt t="46705" x="2794000" y="2635250"/>
          <p14:tracePt t="46722" x="2832100" y="2628900"/>
          <p14:tracePt t="46738" x="2844800" y="2622550"/>
          <p14:tracePt t="46754" x="2851150" y="2616200"/>
          <p14:tracePt t="46771" x="2863850" y="2616200"/>
          <p14:tracePt t="46788" x="2876550" y="2616200"/>
          <p14:tracePt t="46805" x="2940050" y="2616200"/>
          <p14:tracePt t="46821" x="2990850" y="2622550"/>
          <p14:tracePt t="46839" x="3003550" y="2628900"/>
          <p14:tracePt t="46855" x="3003550" y="2641600"/>
          <p14:tracePt t="46871" x="2990850" y="2654300"/>
          <p14:tracePt t="46875" x="2971800" y="2660650"/>
          <p14:tracePt t="46887" x="2959100" y="2667000"/>
          <p14:tracePt t="46906" x="2914650" y="2673350"/>
          <p14:tracePt t="46936" x="2921000" y="2673350"/>
          <p14:tracePt t="46944" x="2933700" y="2673350"/>
          <p14:tracePt t="46953" x="2978150" y="2679700"/>
          <p14:tracePt t="46972" x="3079750" y="2686050"/>
          <p14:tracePt t="46988" x="3206750" y="2705100"/>
          <p14:tracePt t="47005" x="3390900" y="2736850"/>
          <p14:tracePt t="47022" x="3435350" y="2749550"/>
          <p14:tracePt t="47025" x="3467100" y="2755900"/>
          <p14:tracePt t="47037" x="3479800" y="2755900"/>
          <p14:tracePt t="47055" x="3492500" y="2755900"/>
          <p14:tracePt t="47072" x="3505200" y="2755900"/>
          <p14:tracePt t="47088" x="3549650" y="2755900"/>
          <p14:tracePt t="47106" x="3613150" y="2762250"/>
          <p14:tracePt t="47121" x="3695700" y="2768600"/>
          <p14:tracePt t="47138" x="3810000" y="2787650"/>
          <p14:tracePt t="47155" x="3962400" y="2806700"/>
          <p14:tracePt t="47172" x="4038600" y="2813050"/>
          <p14:tracePt t="47176" x="4076700" y="2819400"/>
          <p14:tracePt t="47188" x="4089400" y="2819400"/>
          <p14:tracePt t="47205" x="4102100" y="2819400"/>
          <p14:tracePt t="47379" x="4108450" y="2819400"/>
          <p14:tracePt t="47388" x="4114800" y="2819400"/>
          <p14:tracePt t="47406" x="4133850" y="2819400"/>
          <p14:tracePt t="47421" x="4146550" y="2813050"/>
          <p14:tracePt t="47438" x="4165600" y="2800350"/>
          <p14:tracePt t="47455" x="4184650" y="2794000"/>
          <p14:tracePt t="47472" x="4210050" y="2781300"/>
          <p14:tracePt t="47489" x="4229100" y="2768600"/>
          <p14:tracePt t="47491" x="4235450" y="2762250"/>
          <p14:tracePt t="47504" x="4241800" y="2762250"/>
          <p14:tracePt t="47506" x="4241800" y="2755900"/>
          <p14:tracePt t="47522" x="4248150" y="2749550"/>
          <p14:tracePt t="47538" x="4254500" y="2743200"/>
          <p14:tracePt t="47555" x="4254500" y="2736850"/>
          <p14:tracePt t="47572" x="4260850" y="2730500"/>
          <p14:tracePt t="47588" x="4260850" y="2724150"/>
          <p14:tracePt t="47622" x="4260850" y="2717800"/>
          <p14:tracePt t="47640" x="4248150" y="2717800"/>
          <p14:tracePt t="47655" x="4241800" y="2711450"/>
          <p14:tracePt t="47672" x="4216400" y="2705100"/>
          <p14:tracePt t="47689" x="4203700" y="2698750"/>
          <p14:tracePt t="47705" x="4191000" y="2698750"/>
          <p14:tracePt t="47722" x="4178300" y="2692400"/>
          <p14:tracePt t="47740" x="4171950" y="2686050"/>
          <p14:tracePt t="47887" x="4178300" y="2686050"/>
          <p14:tracePt t="47906" x="4184650" y="2692400"/>
          <p14:tracePt t="47923" x="4203700" y="2692400"/>
          <p14:tracePt t="47940" x="4241800" y="2705100"/>
          <p14:tracePt t="47956" x="4311650" y="2717800"/>
          <p14:tracePt t="47973" x="4387850" y="2730500"/>
          <p14:tracePt t="47976" x="4413250" y="2736850"/>
          <p14:tracePt t="47990" x="4445000" y="2736850"/>
          <p14:tracePt t="47995" x="4464050" y="2736850"/>
          <p14:tracePt t="47997" x="4483100" y="2736850"/>
          <p14:tracePt t="48004" x="4495800" y="2736850"/>
          <p14:tracePt t="48022" x="4508500" y="2736850"/>
          <p14:tracePt t="48039" x="4508500" y="2730500"/>
          <p14:tracePt t="48090" x="4514850" y="2730500"/>
          <p14:tracePt t="48107" x="4527550" y="2730500"/>
          <p14:tracePt t="48122" x="4572000" y="2724150"/>
          <p14:tracePt t="48138" x="4603750" y="2717800"/>
          <p14:tracePt t="48156" x="4616450" y="2711450"/>
          <p14:tracePt t="48171" x="4629150" y="2711450"/>
          <p14:tracePt t="48189" x="4641850" y="2711450"/>
          <p14:tracePt t="48193" x="4641850" y="2705100"/>
          <p14:tracePt t="48206" x="4648200" y="2705100"/>
          <p14:tracePt t="48223" x="4673600" y="2705100"/>
          <p14:tracePt t="48240" x="4718050" y="2711450"/>
          <p14:tracePt t="48256" x="4775200" y="2711450"/>
          <p14:tracePt t="48273" x="4800600" y="2711450"/>
          <p14:tracePt t="48289" x="4813300" y="2705100"/>
          <p14:tracePt t="48305" x="4826000" y="2698750"/>
          <p14:tracePt t="48322" x="4832350" y="2692400"/>
          <p14:tracePt t="48339" x="4838700" y="2692400"/>
          <p14:tracePt t="48389" x="4851400" y="2692400"/>
          <p14:tracePt t="48406" x="4889500" y="2692400"/>
          <p14:tracePt t="48422" x="4933950" y="2692400"/>
          <p14:tracePt t="48438" x="4984750" y="2692400"/>
          <p14:tracePt t="48456" x="5035550" y="2692400"/>
          <p14:tracePt t="48473" x="5067300" y="2692400"/>
          <p14:tracePt t="48490" x="5086350" y="2692400"/>
          <p14:tracePt t="48509" x="5118100" y="2692400"/>
          <p14:tracePt t="48522" x="5130800" y="2692400"/>
          <p14:tracePt t="48539" x="5149850" y="2692400"/>
          <p14:tracePt t="48556" x="5168900" y="2692400"/>
          <p14:tracePt t="48573" x="5175250" y="2692400"/>
          <p14:tracePt t="48684" x="5168900" y="2692400"/>
          <p14:tracePt t="48694" x="5162550" y="2692400"/>
          <p14:tracePt t="48697" x="5156200" y="2692400"/>
          <p14:tracePt t="48723" x="5130800" y="2692400"/>
          <p14:tracePt t="48740" x="5105400" y="2692400"/>
          <p14:tracePt t="48756" x="5086350" y="2698750"/>
          <p14:tracePt t="48774" x="5060950" y="2705100"/>
          <p14:tracePt t="48790" x="5041900" y="2705100"/>
          <p14:tracePt t="48806" x="5029200" y="2711450"/>
          <p14:tracePt t="48823" x="5016500" y="2717800"/>
          <p14:tracePt t="48840" x="4984750" y="2724150"/>
          <p14:tracePt t="48856" x="4959350" y="2724150"/>
          <p14:tracePt t="48873" x="4895850" y="2730500"/>
          <p14:tracePt t="48890" x="4819650" y="2730500"/>
          <p14:tracePt t="48895" x="4787900" y="2730500"/>
          <p14:tracePt t="48907" x="4762500" y="2730500"/>
          <p14:tracePt t="48923" x="4654550" y="2730500"/>
          <p14:tracePt t="48941" x="4584700" y="2736850"/>
          <p14:tracePt t="48956" x="4540250" y="2749550"/>
          <p14:tracePt t="48974" x="4470400" y="2755900"/>
          <p14:tracePt t="48991" x="4425950" y="2762250"/>
          <p14:tracePt t="49006" x="4356100" y="2762250"/>
          <p14:tracePt t="49023" x="4286250" y="2762250"/>
          <p14:tracePt t="49040" x="4203700" y="2762250"/>
          <p14:tracePt t="49056" x="4127500" y="2768600"/>
          <p14:tracePt t="49072" x="4057650" y="2774950"/>
          <p14:tracePt t="49090" x="3937000" y="2781300"/>
          <p14:tracePt t="49105" x="3822700" y="2781300"/>
          <p14:tracePt t="49123" x="3702050" y="2787650"/>
          <p14:tracePt t="49140" x="3492500" y="2794000"/>
          <p14:tracePt t="49157" x="3359150" y="2794000"/>
          <p14:tracePt t="49174" x="3289300" y="2794000"/>
          <p14:tracePt t="49192" x="3067050" y="2787650"/>
          <p14:tracePt t="49205" x="2921000" y="2787650"/>
          <p14:tracePt t="49224" x="2800350" y="2800350"/>
          <p14:tracePt t="49240" x="2616200" y="2838450"/>
          <p14:tracePt t="49256" x="2451100" y="2870200"/>
          <p14:tracePt t="49273" x="2203450" y="2908300"/>
          <p14:tracePt t="49290" x="2012950" y="2933700"/>
          <p14:tracePt t="49310" x="1828800" y="2946400"/>
          <p14:tracePt t="49313" x="1714500" y="2952750"/>
          <p14:tracePt t="49323" x="1612900" y="2952750"/>
          <p14:tracePt t="49339" x="1498600" y="2952750"/>
          <p14:tracePt t="49356" x="1371600" y="2946400"/>
          <p14:tracePt t="49373" x="1308100" y="2933700"/>
          <p14:tracePt t="49389" x="1263650" y="2927350"/>
          <p14:tracePt t="49406" x="1250950" y="2914650"/>
          <p14:tracePt t="49466" x="1250950" y="2908300"/>
          <p14:tracePt t="49473" x="1250950" y="2901950"/>
          <p14:tracePt t="49490" x="1257300" y="2895600"/>
          <p14:tracePt t="49507" x="1257300" y="2882900"/>
          <p14:tracePt t="49523" x="1257300" y="2870200"/>
          <p14:tracePt t="49540" x="1231900" y="2851150"/>
          <p14:tracePt t="49557" x="1193800" y="2844800"/>
          <p14:tracePt t="49574" x="1168400" y="2832100"/>
          <p14:tracePt t="49590" x="1155700" y="2825750"/>
          <p14:tracePt t="49595" x="1149350" y="2825750"/>
          <p14:tracePt t="49624" x="1143000" y="2825750"/>
          <p14:tracePt t="49641" x="1136650" y="2825750"/>
          <p14:tracePt t="49657" x="1130300" y="2825750"/>
          <p14:tracePt t="49674" x="1130300" y="2832100"/>
          <p14:tracePt t="49690" x="1123950" y="2832100"/>
          <p14:tracePt t="49724" x="1117600" y="2825750"/>
          <p14:tracePt t="49740" x="1117600" y="2819400"/>
          <p14:tracePt t="49774" x="1123950" y="2813050"/>
          <p14:tracePt t="49807" x="1130300" y="2813050"/>
          <p14:tracePt t="49824" x="1136650" y="2806700"/>
          <p14:tracePt t="49841" x="1149350" y="2806700"/>
          <p14:tracePt t="49844" x="1162050" y="2806700"/>
          <p14:tracePt t="49857" x="1181100" y="2806700"/>
          <p14:tracePt t="49874" x="1200150" y="2806700"/>
          <p14:tracePt t="49876" x="1212850" y="2806700"/>
          <p14:tracePt t="49891" x="1231900" y="2806700"/>
          <p14:tracePt t="49908" x="1289050" y="2806700"/>
          <p14:tracePt t="49926" x="1320800" y="2813050"/>
          <p14:tracePt t="49940" x="1339850" y="2813050"/>
          <p14:tracePt t="49957" x="1346200" y="2813050"/>
          <p14:tracePt t="50135" x="1346200" y="2819400"/>
          <p14:tracePt t="50159" x="1352550" y="2819400"/>
          <p14:tracePt t="50177" x="1358900" y="2819400"/>
          <p14:tracePt t="50193" x="1365250" y="2825750"/>
          <p14:tracePt t="50207" x="1371600" y="2825750"/>
          <p14:tracePt t="50224" x="1377950" y="2832100"/>
          <p14:tracePt t="50241" x="1377950" y="2838450"/>
          <p14:tracePt t="50257" x="1384300" y="2844800"/>
          <p14:tracePt t="50274" x="1390650" y="2844800"/>
          <p14:tracePt t="50308" x="1390650" y="2851150"/>
          <p14:tracePt t="50324" x="1397000" y="2851150"/>
          <p14:tracePt t="50341" x="1403350" y="2851150"/>
          <p14:tracePt t="50375" x="1416050" y="2851150"/>
          <p14:tracePt t="50393" x="1428750" y="2851150"/>
          <p14:tracePt t="50408" x="1435100" y="2851150"/>
          <p14:tracePt t="50425" x="1447800" y="2844800"/>
          <p14:tracePt t="50442" x="1466850" y="2838450"/>
          <p14:tracePt t="50458" x="1485900" y="2819400"/>
          <p14:tracePt t="50475" x="1504950" y="2813050"/>
          <p14:tracePt t="50493" x="1549400" y="2800350"/>
          <p14:tracePt t="50508" x="1574800" y="2794000"/>
          <p14:tracePt t="50524" x="1600200" y="2794000"/>
          <p14:tracePt t="50542" x="1625600" y="2800350"/>
          <p14:tracePt t="50556" x="1644650" y="2806700"/>
          <p14:tracePt t="50575" x="1657350" y="2806700"/>
          <p14:tracePt t="50592" x="1657350" y="2813050"/>
          <p14:tracePt t="50658" x="1663700" y="2813050"/>
          <p14:tracePt t="50768" x="1670050" y="2813050"/>
          <p14:tracePt t="50775" x="1676400" y="2813050"/>
          <p14:tracePt t="50791" x="1695450" y="2806700"/>
          <p14:tracePt t="50808" x="1708150" y="2806700"/>
          <p14:tracePt t="50825" x="1720850" y="2806700"/>
          <p14:tracePt t="50842" x="1739900" y="2806700"/>
          <p14:tracePt t="50858" x="1752600" y="2813050"/>
          <p14:tracePt t="50875" x="1765300" y="2813050"/>
          <p14:tracePt t="50891" x="1771650" y="2813050"/>
          <p14:tracePt t="50908" x="1778000" y="2819400"/>
          <p14:tracePt t="50911" x="1784350" y="2819400"/>
          <p14:tracePt t="50968" x="1784350" y="2825750"/>
          <p14:tracePt t="50991" x="1790700" y="2825750"/>
          <p14:tracePt t="51036" x="1790700" y="2832100"/>
          <p14:tracePt t="51061" x="1797050" y="2832100"/>
          <p14:tracePt t="51068" x="1803400" y="2832100"/>
          <p14:tracePt t="51075" x="1809750" y="2832100"/>
          <p14:tracePt t="51092" x="1822450" y="2832100"/>
          <p14:tracePt t="51108" x="1866900" y="2832100"/>
          <p14:tracePt t="51126" x="1917700" y="2838450"/>
          <p14:tracePt t="51142" x="1981200" y="2844800"/>
          <p14:tracePt t="51158" x="2032000" y="2851150"/>
          <p14:tracePt t="51176" x="2076450" y="2851150"/>
          <p14:tracePt t="51192" x="2114550" y="2851150"/>
          <p14:tracePt t="51208" x="2139950" y="2851150"/>
          <p14:tracePt t="51226" x="2159000" y="2851150"/>
          <p14:tracePt t="51241" x="2184400" y="2851150"/>
          <p14:tracePt t="51258" x="2203450" y="2851150"/>
          <p14:tracePt t="51275" x="2222500" y="2851150"/>
          <p14:tracePt t="51292" x="2235200" y="2851150"/>
          <p14:tracePt t="51308" x="2260600" y="2851150"/>
          <p14:tracePt t="51325" x="2292350" y="2851150"/>
          <p14:tracePt t="51342" x="2330450" y="2851150"/>
          <p14:tracePt t="51358" x="2362200" y="2851150"/>
          <p14:tracePt t="51375" x="2400300" y="2857500"/>
          <p14:tracePt t="51392" x="2419350" y="2863850"/>
          <p14:tracePt t="51409" x="2425700" y="2870200"/>
          <p14:tracePt t="51425" x="2438400" y="2870200"/>
          <p14:tracePt t="51442" x="2444750" y="2870200"/>
          <p14:tracePt t="51458" x="2451100" y="2863850"/>
          <p14:tracePt t="51462" x="2457450" y="2863850"/>
          <p14:tracePt t="51492" x="2470150" y="2857500"/>
          <p14:tracePt t="51509" x="2489200" y="2857500"/>
          <p14:tracePt t="51525" x="2495550" y="2851150"/>
          <p14:tracePt t="51542" x="2501900" y="2851150"/>
          <p14:tracePt t="51633" x="2508250" y="2851150"/>
          <p14:tracePt t="51648" x="2514600" y="2851150"/>
          <p14:tracePt t="51657" x="2527300" y="2844800"/>
          <p14:tracePt t="51676" x="2546350" y="2844800"/>
          <p14:tracePt t="51692" x="2565400" y="2838450"/>
          <p14:tracePt t="51709" x="2584450" y="2838450"/>
          <p14:tracePt t="51713" x="2590800" y="2832100"/>
          <p14:tracePt t="51725" x="2603500" y="2832100"/>
          <p14:tracePt t="51730" x="2616200" y="2832100"/>
          <p14:tracePt t="51741" x="2628900" y="2825750"/>
          <p14:tracePt t="51759" x="2654300" y="2825750"/>
          <p14:tracePt t="51776" x="2667000" y="2819400"/>
          <p14:tracePt t="51794" x="2679700" y="2819400"/>
          <p14:tracePt t="51863" x="2686050" y="2819400"/>
          <p14:tracePt t="51886" x="2692400" y="2819400"/>
          <p14:tracePt t="51895" x="2698750" y="2825750"/>
          <p14:tracePt t="51908" x="2705100" y="2825750"/>
          <p14:tracePt t="51926" x="2736850" y="2844800"/>
          <p14:tracePt t="51944" x="2787650" y="2857500"/>
          <p14:tracePt t="51959" x="2857500" y="2876550"/>
          <p14:tracePt t="51974" x="2933700" y="2889250"/>
          <p14:tracePt t="51993" x="3009900" y="2901950"/>
          <p14:tracePt t="52009" x="3048000" y="2908300"/>
          <p14:tracePt t="52030" x="3067050" y="2908300"/>
          <p14:tracePt t="52042" x="3073400" y="2908300"/>
          <p14:tracePt t="52059" x="3079750" y="2901950"/>
          <p14:tracePt t="52076" x="3086100" y="2895600"/>
          <p14:tracePt t="52093" x="3098800" y="2895600"/>
          <p14:tracePt t="52109" x="3111500" y="2889250"/>
          <p14:tracePt t="52113" x="3124200" y="2889250"/>
          <p14:tracePt t="52124" x="3143250" y="2889250"/>
          <p14:tracePt t="52127" x="3162300" y="2889250"/>
          <p14:tracePt t="52142" x="3181350" y="2889250"/>
          <p14:tracePt t="52144" x="3206750" y="2889250"/>
          <p14:tracePt t="52159" x="3257550" y="2889250"/>
          <p14:tracePt t="52175" x="3263900" y="2889250"/>
          <p14:tracePt t="52177" x="3282950" y="2889250"/>
          <p14:tracePt t="52192" x="3314700" y="2889250"/>
          <p14:tracePt t="52209" x="3327400" y="2889250"/>
          <p14:tracePt t="52226" x="3346450" y="2895600"/>
          <p14:tracePt t="52243" x="3359150" y="2895600"/>
          <p14:tracePt t="52387" x="3365500" y="2895600"/>
          <p14:tracePt t="52403" x="3371850" y="2895600"/>
          <p14:tracePt t="52419" x="3378200" y="2895600"/>
          <p14:tracePt t="52429" x="3384550" y="2895600"/>
          <p14:tracePt t="52451" x="3390900" y="2895600"/>
          <p14:tracePt t="52459" x="3397250" y="2895600"/>
          <p14:tracePt t="52476" x="3403600" y="2889250"/>
          <p14:tracePt t="52493" x="3416300" y="2889250"/>
          <p14:tracePt t="52564" x="3422650" y="2889250"/>
          <p14:tracePt t="52580" x="3429000" y="2889250"/>
          <p14:tracePt t="52593" x="3441700" y="2889250"/>
          <p14:tracePt t="52961" x="3441700" y="2895600"/>
          <p14:tracePt t="53066" x="3448050" y="2895600"/>
          <p14:tracePt t="53076" x="3454400" y="2901950"/>
          <p14:tracePt t="53084" x="3460750" y="2901950"/>
          <p14:tracePt t="53094" x="3467100" y="2901950"/>
          <p14:tracePt t="53111" x="3479800" y="2901950"/>
          <p14:tracePt t="53128" x="3492500" y="2908300"/>
          <p14:tracePt t="53144" x="3511550" y="2908300"/>
          <p14:tracePt t="53149" x="3517900" y="2908300"/>
          <p14:tracePt t="53158" x="3524250" y="2908300"/>
          <p14:tracePt t="53178" x="3536950" y="2901950"/>
          <p14:tracePt t="53193" x="3562350" y="2889250"/>
          <p14:tracePt t="53211" x="3568700" y="2889250"/>
          <p14:tracePt t="53227" x="3568700" y="2882900"/>
          <p14:tracePt t="53316" x="3568700" y="2889250"/>
          <p14:tracePt t="53344" x="3575050" y="2895600"/>
          <p14:tracePt t="53385" x="3575050" y="2901950"/>
          <p14:tracePt t="53408" x="3581400" y="2901950"/>
          <p14:tracePt t="53416" x="3587750" y="2908300"/>
          <p14:tracePt t="53427" x="3600450" y="2921000"/>
          <p14:tracePt t="53444" x="3625850" y="2940050"/>
          <p14:tracePt t="53460" x="3644900" y="2946400"/>
          <p14:tracePt t="53477" x="3657600" y="2959100"/>
          <p14:tracePt t="53493" x="3670300" y="2959100"/>
          <p14:tracePt t="53563" x="3676650" y="2959100"/>
          <p14:tracePt t="53581" x="3683000" y="2959100"/>
          <p14:tracePt t="53587" x="3695700" y="2952750"/>
          <p14:tracePt t="53595" x="3714750" y="2946400"/>
          <p14:tracePt t="53611" x="3740150" y="2933700"/>
          <p14:tracePt t="53628" x="3771900" y="2927350"/>
          <p14:tracePt t="53644" x="3790950" y="2921000"/>
          <p14:tracePt t="53660" x="3810000" y="2921000"/>
          <p14:tracePt t="53677" x="3829050" y="2921000"/>
          <p14:tracePt t="53694" x="3873500" y="2921000"/>
          <p14:tracePt t="53710" x="3905250" y="2933700"/>
          <p14:tracePt t="53727" x="3930650" y="2940050"/>
          <p14:tracePt t="53743" x="3943350" y="2946400"/>
          <p14:tracePt t="53761" x="3949700" y="2946400"/>
          <p14:tracePt t="53778" x="3956050" y="2946400"/>
          <p14:tracePt t="53794" x="3962400" y="2946400"/>
          <p14:tracePt t="53811" x="3975100" y="2946400"/>
          <p14:tracePt t="53828" x="3987800" y="2952750"/>
          <p14:tracePt t="53830" x="3987800" y="2959100"/>
          <p14:tracePt t="53844" x="3994150" y="2959100"/>
          <p14:tracePt t="53860" x="4000500" y="2959100"/>
          <p14:tracePt t="53911" x="4006850" y="2965450"/>
          <p14:tracePt t="53944" x="4019550" y="2965450"/>
          <p14:tracePt t="53961" x="4038600" y="2971800"/>
          <p14:tracePt t="53978" x="4064000" y="2971800"/>
          <p14:tracePt t="53994" x="4076700" y="2971800"/>
          <p14:tracePt t="54011" x="4083050" y="2971800"/>
          <p14:tracePt t="54074" x="4089400" y="2971800"/>
          <p14:tracePt t="54082" x="4095750" y="2971800"/>
          <p14:tracePt t="54092" x="4102100" y="2971800"/>
          <p14:tracePt t="54112" x="4114800" y="2971800"/>
          <p14:tracePt t="54127" x="4127500" y="2971800"/>
          <p14:tracePt t="54144" x="4146550" y="2959100"/>
          <p14:tracePt t="54161" x="4171950" y="2946400"/>
          <p14:tracePt t="54178" x="4184650" y="2933700"/>
          <p14:tracePt t="54194" x="4197350" y="2927350"/>
          <p14:tracePt t="54212" x="4197350" y="2921000"/>
          <p14:tracePt t="54265" x="4203700" y="2921000"/>
          <p14:tracePt t="54288" x="4210050" y="2921000"/>
          <p14:tracePt t="54295" x="4210050" y="2914650"/>
          <p14:tracePt t="54408" x="4210050" y="2908300"/>
          <p14:tracePt t="54445" x="4216400" y="2901950"/>
          <p14:tracePt t="54461" x="4222750" y="2901950"/>
          <p14:tracePt t="54478" x="4229100" y="2901950"/>
          <p14:tracePt t="54493" x="4279900" y="2901950"/>
          <p14:tracePt t="54511" x="4349750" y="2914650"/>
          <p14:tracePt t="54528" x="4419600" y="2927350"/>
          <p14:tracePt t="54544" x="4476750" y="2933700"/>
          <p14:tracePt t="54561" x="4502150" y="2933700"/>
          <p14:tracePt t="54578" x="4514850" y="2933700"/>
          <p14:tracePt t="54595" x="4521200" y="2927350"/>
          <p14:tracePt t="54598" x="4527550" y="2927350"/>
          <p14:tracePt t="54610" x="4540250" y="2921000"/>
          <p14:tracePt t="54613" x="4552950" y="2914650"/>
          <p14:tracePt t="54628" x="4565650" y="2914650"/>
          <p14:tracePt t="54645" x="4597400" y="2908300"/>
          <p14:tracePt t="54661" x="4673600" y="2901950"/>
          <p14:tracePt t="54680" x="4718050" y="2901950"/>
          <p14:tracePt t="54694" x="4749800" y="2895600"/>
          <p14:tracePt t="54712" x="4762500" y="2895600"/>
          <p14:tracePt t="54728" x="4794250" y="2895600"/>
          <p14:tracePt t="54745" x="4838700" y="2901950"/>
          <p14:tracePt t="54762" x="4876800" y="2908300"/>
          <p14:tracePt t="54780" x="4914900" y="2908300"/>
          <p14:tracePt t="54795" x="4965700" y="2908300"/>
          <p14:tracePt t="54811" x="5003800" y="2901950"/>
          <p14:tracePt t="54829" x="5029200" y="2895600"/>
          <p14:tracePt t="54845" x="5060950" y="2882900"/>
          <p14:tracePt t="54848" x="5080000" y="2882900"/>
          <p14:tracePt t="54861" x="5099050" y="2876550"/>
          <p14:tracePt t="54878" x="5111750" y="2870200"/>
          <p14:tracePt t="55088" x="5118100" y="2870200"/>
          <p14:tracePt t="55101" x="5124450" y="2876550"/>
          <p14:tracePt t="55112" x="5130800" y="2876550"/>
          <p14:tracePt t="55129" x="5162550" y="2882900"/>
          <p14:tracePt t="55145" x="5219700" y="2882900"/>
          <p14:tracePt t="55152" x="5251450" y="2882900"/>
          <p14:tracePt t="55161" x="5283200" y="2882900"/>
          <p14:tracePt t="55179" x="5334000" y="2876550"/>
          <p14:tracePt t="55196" x="5378450" y="2863850"/>
          <p14:tracePt t="55212" x="5416550" y="2857500"/>
          <p14:tracePt t="55215" x="5435600" y="2857500"/>
          <p14:tracePt t="55229" x="5461000" y="2851150"/>
          <p14:tracePt t="55303" x="5454650" y="2851150"/>
          <p14:tracePt t="55318" x="5448300" y="2851150"/>
          <p14:tracePt t="55372" x="5441950" y="2851150"/>
          <p14:tracePt t="55398" x="5435600" y="2851150"/>
          <p14:tracePt t="55448" x="5441950" y="2851150"/>
          <p14:tracePt t="55461" x="5461000" y="2851150"/>
          <p14:tracePt t="55479" x="5505450" y="2851150"/>
          <p14:tracePt t="55495" x="5556250" y="2851150"/>
          <p14:tracePt t="55512" x="5594350" y="2851150"/>
          <p14:tracePt t="55529" x="5626100" y="2851150"/>
          <p14:tracePt t="55546" x="5638800" y="2851150"/>
          <p14:tracePt t="55562" x="5645150" y="2851150"/>
          <p14:tracePt t="55649" x="5638800" y="2851150"/>
          <p14:tracePt t="55658" x="5632450" y="2851150"/>
          <p14:tracePt t="55679" x="5619750" y="2851150"/>
          <p14:tracePt t="55697" x="5607050" y="2851150"/>
          <p14:tracePt t="55713" x="5600700" y="2851150"/>
          <p14:tracePt t="55729" x="5588000" y="2851150"/>
          <p14:tracePt t="55746" x="5568950" y="2857500"/>
          <p14:tracePt t="55762" x="5562600" y="2857500"/>
          <p14:tracePt t="55780" x="5556250" y="2863850"/>
          <p14:tracePt t="55795" x="5543550" y="2863850"/>
          <p14:tracePt t="55812" x="5537200" y="2870200"/>
          <p14:tracePt t="55829" x="5530850" y="2870200"/>
          <p14:tracePt t="55864" x="5524500" y="2876550"/>
          <p14:tracePt t="55880" x="5518150" y="2876550"/>
          <p14:tracePt t="55896" x="5511800" y="2876550"/>
          <p14:tracePt t="55929" x="5505450" y="2876550"/>
          <p14:tracePt t="55963" x="5492750" y="2876550"/>
          <p14:tracePt t="55979" x="5480050" y="2876550"/>
          <p14:tracePt t="55996" x="5473700" y="2876550"/>
          <p14:tracePt t="56013" x="5461000" y="2882900"/>
          <p14:tracePt t="56028" x="5454650" y="2889250"/>
          <p14:tracePt t="56045" x="5448300" y="2889250"/>
          <p14:tracePt t="56079" x="5441950" y="2889250"/>
          <p14:tracePt t="56095" x="5435600" y="2889250"/>
          <p14:tracePt t="56112" x="5422900" y="2895600"/>
          <p14:tracePt t="56129" x="5410200" y="2895600"/>
          <p14:tracePt t="56145" x="5397500" y="2895600"/>
          <p14:tracePt t="56162" x="5391150" y="2901950"/>
          <p14:tracePt t="56180" x="5378450" y="2901950"/>
          <p14:tracePt t="56196" x="5372100" y="2901950"/>
          <p14:tracePt t="56212" x="5359400" y="2901950"/>
          <p14:tracePt t="56217" x="5346700" y="2901950"/>
          <p14:tracePt t="56230" x="5340350" y="2901950"/>
          <p14:tracePt t="56247" x="5314950" y="2908300"/>
          <p14:tracePt t="56264" x="5276850" y="2914650"/>
          <p14:tracePt t="56280" x="5264150" y="2914650"/>
          <p14:tracePt t="56296" x="5207000" y="2921000"/>
          <p14:tracePt t="56313" x="5200650" y="2921000"/>
          <p14:tracePt t="56315" x="5187950" y="2921000"/>
          <p14:tracePt t="56328" x="5175250" y="2921000"/>
          <p14:tracePt t="56346" x="5162550" y="2921000"/>
          <p14:tracePt t="56363" x="5149850" y="2921000"/>
          <p14:tracePt t="56379" x="5137150" y="2921000"/>
          <p14:tracePt t="56396" x="5105400" y="2921000"/>
          <p14:tracePt t="56413" x="5080000" y="2921000"/>
          <p14:tracePt t="56430" x="5041900" y="2927350"/>
          <p14:tracePt t="56445" x="5010150" y="2927350"/>
          <p14:tracePt t="56463" x="4972050" y="2927350"/>
          <p14:tracePt t="56480" x="4953000" y="2927350"/>
          <p14:tracePt t="56496" x="4927600" y="2927350"/>
          <p14:tracePt t="56513" x="4883150" y="2933700"/>
          <p14:tracePt t="56531" x="4851400" y="2940050"/>
          <p14:tracePt t="56546" x="4813300" y="2952750"/>
          <p14:tracePt t="56563" x="4756150" y="2959100"/>
          <p14:tracePt t="56580" x="4711700" y="2965450"/>
          <p14:tracePt t="56597" x="4667250" y="2971800"/>
          <p14:tracePt t="56613" x="4622800" y="2978150"/>
          <p14:tracePt t="56630" x="4552950" y="2984500"/>
          <p14:tracePt t="56647" x="4495800" y="2997200"/>
          <p14:tracePt t="56663" x="4406900" y="3003550"/>
          <p14:tracePt t="56680" x="4330700" y="3016250"/>
          <p14:tracePt t="56696" x="4229100" y="3016250"/>
          <p14:tracePt t="56714" x="4159250" y="3016250"/>
          <p14:tracePt t="56730" x="4006850" y="3003550"/>
          <p14:tracePt t="56733" x="3956050" y="2997200"/>
          <p14:tracePt t="56746" x="3886200" y="2990850"/>
          <p14:tracePt t="56763" x="3670300" y="2978150"/>
          <p14:tracePt t="56780" x="3505200" y="2971800"/>
          <p14:tracePt t="56796" x="3314700" y="2959100"/>
          <p14:tracePt t="56813" x="3117850" y="2946400"/>
          <p14:tracePt t="56830" x="2933700" y="2933700"/>
          <p14:tracePt t="56846" x="2794000" y="2914650"/>
          <p14:tracePt t="56863" x="2692400" y="2908300"/>
          <p14:tracePt t="56880" x="2628900" y="2901950"/>
          <p14:tracePt t="56895" x="2578100" y="2901950"/>
          <p14:tracePt t="56913" x="2495550" y="2914650"/>
          <p14:tracePt t="56930" x="2400300" y="2921000"/>
          <p14:tracePt t="56946" x="2298700" y="2927350"/>
          <p14:tracePt t="56963" x="2228850" y="2933700"/>
          <p14:tracePt t="56980" x="2178050" y="2933700"/>
          <p14:tracePt t="57030" x="2171700" y="2946400"/>
          <p14:tracePt t="57047" x="2159000" y="2971800"/>
          <p14:tracePt t="57063" x="2120900" y="3003550"/>
          <p14:tracePt t="57068" x="2076450" y="3028950"/>
          <p14:tracePt t="57080" x="2038350" y="3048000"/>
          <p14:tracePt t="57097" x="1955800" y="3079750"/>
          <p14:tracePt t="57113" x="1905000" y="3092450"/>
          <p14:tracePt t="57181" x="1911350" y="3092450"/>
          <p14:tracePt t="57305" x="1917700" y="3092450"/>
          <p14:tracePt t="57315" x="1917700" y="3086100"/>
          <p14:tracePt t="57331" x="1924050" y="3079750"/>
          <p14:tracePt t="57364" x="1930400" y="3073400"/>
          <p14:tracePt t="57397" x="1936750" y="3073400"/>
          <p14:tracePt t="57474" x="1943100" y="3073400"/>
          <p14:tracePt t="57506" x="1949450" y="3073400"/>
          <p14:tracePt t="57519" x="1955800" y="3073400"/>
          <p14:tracePt t="57542" x="1962150" y="3073400"/>
          <p14:tracePt t="57574" x="1968500" y="3073400"/>
          <p14:tracePt t="57640" x="1974850" y="3073400"/>
          <p14:tracePt t="57654" x="1981200" y="3073400"/>
          <p14:tracePt t="57665" x="1987550" y="3079750"/>
          <p14:tracePt t="57683" x="1993900" y="3086100"/>
          <p14:tracePt t="57698" x="2006600" y="3092450"/>
          <p14:tracePt t="57715" x="2019300" y="3092450"/>
          <p14:tracePt t="57730" x="2019300" y="3098800"/>
          <p14:tracePt t="57763" x="2025650" y="3098800"/>
          <p14:tracePt t="57781" x="2032000" y="3098800"/>
          <p14:tracePt t="57797" x="2038350" y="3098800"/>
          <p14:tracePt t="57814" x="2057400" y="3105150"/>
          <p14:tracePt t="57830" x="2070100" y="3105150"/>
          <p14:tracePt t="57848" x="2082800" y="3111500"/>
          <p14:tracePt t="57864" x="2101850" y="3111500"/>
          <p14:tracePt t="57880" x="2120900" y="3111500"/>
          <p14:tracePt t="57898" x="2139950" y="3111500"/>
          <p14:tracePt t="57914" x="2159000" y="3111500"/>
          <p14:tracePt t="57931" x="2178050" y="3105150"/>
          <p14:tracePt t="57934" x="2190750" y="3105150"/>
          <p14:tracePt t="57947" x="2197100" y="3105150"/>
          <p14:tracePt t="57949" x="2203450" y="3105150"/>
          <p14:tracePt t="57963" x="2209800" y="3105150"/>
          <p14:tracePt t="58231" x="2216150" y="3105150"/>
          <p14:tracePt t="58240" x="2222500" y="3105150"/>
          <p14:tracePt t="58345" x="2235200" y="3105150"/>
          <p14:tracePt t="58355" x="2241550" y="3105150"/>
          <p14:tracePt t="58363" x="2254250" y="3111500"/>
          <p14:tracePt t="58381" x="2273300" y="3111500"/>
          <p14:tracePt t="58398" x="2286000" y="3111500"/>
          <p14:tracePt t="58415" x="2311400" y="3111500"/>
          <p14:tracePt t="58431" x="2324100" y="3111500"/>
          <p14:tracePt t="58450" x="2330450" y="3111500"/>
          <p14:tracePt t="58465" x="2343150" y="3111500"/>
          <p14:tracePt t="58480" x="2368550" y="3111500"/>
          <p14:tracePt t="58498" x="2393950" y="3105150"/>
          <p14:tracePt t="58514" x="2419350" y="3105150"/>
          <p14:tracePt t="58531" x="2432050" y="3105150"/>
          <p14:tracePt t="58548" x="2438400" y="3105150"/>
          <p14:tracePt t="58582" x="2438400" y="3098800"/>
          <p14:tracePt t="58598" x="2457450" y="3098800"/>
          <p14:tracePt t="58616" x="2501900" y="3092450"/>
          <p14:tracePt t="58631" x="2565400" y="3086100"/>
          <p14:tracePt t="58649" x="2635250" y="3079750"/>
          <p14:tracePt t="58665" x="2711450" y="3067050"/>
          <p14:tracePt t="58680" x="2800350" y="3054350"/>
          <p14:tracePt t="58698" x="2832100" y="3041650"/>
          <p14:tracePt t="58760" x="2838450" y="3041650"/>
          <p14:tracePt t="58856" x="2838450" y="3035300"/>
          <p14:tracePt t="58864" x="2844800" y="3035300"/>
          <p14:tracePt t="58901" x="2851150" y="3035300"/>
          <p14:tracePt t="58915" x="2857500" y="3035300"/>
          <p14:tracePt t="58932" x="2870200" y="3035300"/>
          <p14:tracePt t="58948" x="2882900" y="3028950"/>
          <p14:tracePt t="58965" x="2895600" y="3028950"/>
          <p14:tracePt t="58982" x="2927350" y="3028950"/>
          <p14:tracePt t="58998" x="2971800" y="3028950"/>
          <p14:tracePt t="59015" x="3060700" y="3035300"/>
          <p14:tracePt t="59032" x="3149600" y="3041650"/>
          <p14:tracePt t="59050" x="3225800" y="3054350"/>
          <p14:tracePt t="59065" x="3314700" y="3067050"/>
          <p14:tracePt t="59082" x="3416300" y="3079750"/>
          <p14:tracePt t="59085" x="3460750" y="3086100"/>
          <p14:tracePt t="59100" x="3492500" y="3086100"/>
          <p14:tracePt t="59103" x="3505200" y="3086100"/>
          <p14:tracePt t="59113" x="3524250" y="3086100"/>
          <p14:tracePt t="59131" x="3530600" y="3086100"/>
          <p14:tracePt t="59148" x="3536950" y="3079750"/>
          <p14:tracePt t="59165" x="3543300" y="3073400"/>
          <p14:tracePt t="59182" x="3556000" y="3067050"/>
          <p14:tracePt t="59206" x="3562350" y="3060700"/>
          <p14:tracePt t="59222" x="3568700" y="3060700"/>
          <p14:tracePt t="59249" x="3575050" y="3060700"/>
          <p14:tracePt t="59267" x="3581400" y="3054350"/>
          <p14:tracePt t="59270" x="3587750" y="3054350"/>
          <p14:tracePt t="59320" x="3594100" y="3054350"/>
          <p14:tracePt t="59344" x="3600450" y="3054350"/>
          <p14:tracePt t="59355" x="3606800" y="3054350"/>
          <p14:tracePt t="59365" x="3613150" y="3054350"/>
          <p14:tracePt t="59382" x="3619500" y="3054350"/>
          <p14:tracePt t="59398" x="3625850" y="3054350"/>
          <p14:tracePt t="59415" x="3632200" y="3054350"/>
          <p14:tracePt t="59433" x="3638550" y="3054350"/>
          <p14:tracePt t="59801" x="3644900" y="3054350"/>
          <p14:tracePt t="59809" x="3651250" y="3054350"/>
          <p14:tracePt t="59815" x="3657600" y="3054350"/>
          <p14:tracePt t="59833" x="3670300" y="3054350"/>
          <p14:tracePt t="59849" x="3689350" y="3054350"/>
          <p14:tracePt t="59866" x="3714750" y="3054350"/>
          <p14:tracePt t="59882" x="3733800" y="3054350"/>
          <p14:tracePt t="59899" x="3746500" y="3054350"/>
          <p14:tracePt t="59916" x="3752850" y="3054350"/>
          <p14:tracePt t="59932" x="3759200" y="3054350"/>
          <p14:tracePt t="59949" x="3765550" y="3054350"/>
          <p14:tracePt t="59966" x="3771900" y="3054350"/>
          <p14:tracePt t="59982" x="3778250" y="3054350"/>
          <p14:tracePt t="59999" x="3784600" y="3054350"/>
          <p14:tracePt t="60590" x="3790950" y="3054350"/>
          <p14:tracePt t="60613" x="3797300" y="3054350"/>
          <p14:tracePt t="60645" x="3803650" y="3054350"/>
          <p14:tracePt t="60656" x="3810000" y="3054350"/>
          <p14:tracePt t="60665" x="3816350" y="3054350"/>
          <p14:tracePt t="60684" x="3829050" y="3054350"/>
          <p14:tracePt t="60701" x="3835400" y="3054350"/>
          <p14:tracePt t="60716" x="3841750" y="3060700"/>
          <p14:tracePt t="60733" x="3892550" y="3060700"/>
          <p14:tracePt t="60750" x="3975100" y="3073400"/>
          <p14:tracePt t="60766" x="4076700" y="3086100"/>
          <p14:tracePt t="60783" x="4178300" y="3098800"/>
          <p14:tracePt t="60800" x="4273550" y="3111500"/>
          <p14:tracePt t="60816" x="4337050" y="3117850"/>
          <p14:tracePt t="60833" x="4394200" y="3124200"/>
          <p14:tracePt t="60850" x="4432300" y="3130550"/>
          <p14:tracePt t="60867" x="4470400" y="3136900"/>
          <p14:tracePt t="60883" x="4502150" y="3136900"/>
          <p14:tracePt t="60898" x="4540250" y="3143250"/>
          <p14:tracePt t="60900" x="4559300" y="3143250"/>
          <p14:tracePt t="60916" x="4578350" y="3143250"/>
          <p14:tracePt t="60933" x="4610100" y="3143250"/>
          <p14:tracePt t="60950" x="4629150" y="3143250"/>
          <p14:tracePt t="60966" x="4635500" y="3143250"/>
          <p14:tracePt t="60983" x="4641850" y="3143250"/>
          <p14:tracePt t="60999" x="4654550" y="3143250"/>
          <p14:tracePt t="61016" x="4679950" y="3149600"/>
          <p14:tracePt t="61034" x="4718050" y="3149600"/>
          <p14:tracePt t="61050" x="4743450" y="3149600"/>
          <p14:tracePt t="61067" x="4762500" y="3149600"/>
          <p14:tracePt t="61083" x="4775200" y="3143250"/>
          <p14:tracePt t="61100" x="4787900" y="3136900"/>
          <p14:tracePt t="61117" x="4806950" y="3130550"/>
          <p14:tracePt t="61133" x="4826000" y="3124200"/>
          <p14:tracePt t="61150" x="4870450" y="3117850"/>
          <p14:tracePt t="61153" x="4902200" y="3117850"/>
          <p14:tracePt t="61165" x="4921250" y="3117850"/>
          <p14:tracePt t="61167" x="4933950" y="3117850"/>
          <p14:tracePt t="61183" x="4972050" y="3117850"/>
          <p14:tracePt t="61202" x="4997450" y="3111500"/>
          <p14:tracePt t="61217" x="5022850" y="3105150"/>
          <p14:tracePt t="61234" x="5041900" y="3098800"/>
          <p14:tracePt t="61250" x="5080000" y="3092450"/>
          <p14:tracePt t="61267" x="5105400" y="3092450"/>
          <p14:tracePt t="61283" x="5137150" y="3092450"/>
          <p14:tracePt t="61300" x="5156200" y="3092450"/>
          <p14:tracePt t="61317" x="5175250" y="3079750"/>
          <p14:tracePt t="61334" x="5181600" y="3073400"/>
          <p14:tracePt t="61351" x="5194300" y="3067050"/>
          <p14:tracePt t="61355" x="5200650" y="3060700"/>
          <p14:tracePt t="61367" x="5207000" y="3060700"/>
          <p14:tracePt t="61384" x="5226050" y="3048000"/>
          <p14:tracePt t="61400" x="5238750" y="3041650"/>
          <p14:tracePt t="61403" x="5245100" y="3035300"/>
          <p14:tracePt t="61417" x="5251450" y="3035300"/>
          <p14:tracePt t="61433" x="5264150" y="3028950"/>
          <p14:tracePt t="61449" x="5276850" y="3022600"/>
          <p14:tracePt t="61466" x="5283200" y="3022600"/>
          <p14:tracePt t="61483" x="5289550" y="3016250"/>
          <p14:tracePt t="61516" x="5295900" y="3016250"/>
          <p14:tracePt t="61611" x="5289550" y="3016250"/>
          <p14:tracePt t="61616" x="5283200" y="3022600"/>
          <p14:tracePt t="61650" x="5270500" y="3028950"/>
          <p14:tracePt t="61666" x="5264150" y="3035300"/>
          <p14:tracePt t="61683" x="5257800" y="3035300"/>
          <p14:tracePt t="61700" x="5251450" y="3035300"/>
          <p14:tracePt t="61716" x="5245100" y="3035300"/>
          <p14:tracePt t="61733" x="5226050" y="3041650"/>
          <p14:tracePt t="61749" x="5200650" y="3041650"/>
          <p14:tracePt t="61767" x="5162550" y="3054350"/>
          <p14:tracePt t="61783" x="5124450" y="3060700"/>
          <p14:tracePt t="61800" x="5086350" y="3067050"/>
          <p14:tracePt t="61818" x="5048250" y="3073400"/>
          <p14:tracePt t="61834" x="5010150" y="3073400"/>
          <p14:tracePt t="61850" x="4965700" y="3073400"/>
          <p14:tracePt t="61867" x="4914900" y="3073400"/>
          <p14:tracePt t="61869" x="4889500" y="3073400"/>
          <p14:tracePt t="61885" x="4826000" y="3073400"/>
          <p14:tracePt t="61901" x="4787900" y="3073400"/>
          <p14:tracePt t="61917" x="4686300" y="3073400"/>
          <p14:tracePt t="61934" x="4616450" y="3073400"/>
          <p14:tracePt t="61950" x="4514850" y="3073400"/>
          <p14:tracePt t="61967" x="4451350" y="3073400"/>
          <p14:tracePt t="61984" x="4400550" y="3073400"/>
          <p14:tracePt t="61999" x="4343400" y="3079750"/>
          <p14:tracePt t="62016" x="4279900" y="3079750"/>
          <p14:tracePt t="62033" x="4210050" y="3079750"/>
          <p14:tracePt t="62049" x="4133850" y="3079750"/>
          <p14:tracePt t="62066" x="4070350" y="3086100"/>
          <p14:tracePt t="62084" x="4006850" y="3098800"/>
          <p14:tracePt t="62100" x="3937000" y="3111500"/>
          <p14:tracePt t="62116" x="3829050" y="3117850"/>
          <p14:tracePt t="62117" x="3759200" y="3117850"/>
          <p14:tracePt t="62138" x="3587750" y="3117850"/>
          <p14:tracePt t="62150" x="3460750" y="3117850"/>
          <p14:tracePt t="62166" x="3295650" y="3092450"/>
          <p14:tracePt t="62183" x="3162300" y="3073400"/>
          <p14:tracePt t="62200" x="3041650" y="3067050"/>
          <p14:tracePt t="62218" x="2857500" y="3060700"/>
          <p14:tracePt t="62234" x="2654300" y="3060700"/>
          <p14:tracePt t="62254" x="2425700" y="3054350"/>
          <p14:tracePt t="62267" x="2171700" y="3041650"/>
          <p14:tracePt t="62284" x="1949450" y="3016250"/>
          <p14:tracePt t="62302" x="1771650" y="2997200"/>
          <p14:tracePt t="62305" x="1701800" y="2990850"/>
          <p14:tracePt t="62318" x="1638300" y="2984500"/>
          <p14:tracePt t="62334" x="1511300" y="2978150"/>
          <p14:tracePt t="62351" x="1377950" y="2978150"/>
          <p14:tracePt t="62353" x="1308100" y="2978150"/>
          <p14:tracePt t="62367" x="1231900" y="2978150"/>
          <p14:tracePt t="62384" x="1054100" y="2990850"/>
          <p14:tracePt t="62401" x="965200" y="3003550"/>
          <p14:tracePt t="62417" x="952500" y="3016250"/>
          <p14:tracePt t="62451" x="952500" y="3028950"/>
          <p14:tracePt t="62468" x="952500" y="3041650"/>
          <p14:tracePt t="62486" x="946150" y="3073400"/>
          <p14:tracePt t="62501" x="939800" y="3098800"/>
          <p14:tracePt t="62518" x="933450" y="3111500"/>
          <p14:tracePt t="62534" x="927100" y="3117850"/>
          <p14:tracePt t="62566" x="927100" y="3124200"/>
          <p14:tracePt t="62585" x="939800" y="3143250"/>
          <p14:tracePt t="62601" x="939800" y="3168650"/>
          <p14:tracePt t="62618" x="920750" y="3200400"/>
          <p14:tracePt t="62637" x="901700" y="3232150"/>
          <p14:tracePt t="62651" x="882650" y="3257550"/>
          <p14:tracePt t="62668" x="876300" y="3270250"/>
          <p14:tracePt t="62684" x="869950" y="3276600"/>
          <p14:tracePt t="62748" x="876300" y="3276600"/>
          <p14:tracePt t="62805" x="882650" y="3276600"/>
          <p14:tracePt t="62819" x="889000" y="3270250"/>
          <p14:tracePt t="62828" x="901700" y="3263900"/>
          <p14:tracePt t="62836" x="914400" y="3257550"/>
          <p14:tracePt t="62850" x="920750" y="3257550"/>
          <p14:tracePt t="62869" x="952500" y="3244850"/>
          <p14:tracePt t="62883" x="977900" y="3238500"/>
          <p14:tracePt t="62902" x="996950" y="3232150"/>
          <p14:tracePt t="62918" x="1003300" y="3225800"/>
          <p14:tracePt t="62951" x="1009650" y="3219450"/>
          <p14:tracePt t="62986" x="1016000" y="3213100"/>
          <p14:tracePt t="63006" x="1028700" y="3200400"/>
          <p14:tracePt t="63019" x="1035050" y="3200400"/>
          <p14:tracePt t="63154" x="1035050" y="3194050"/>
          <p14:tracePt t="63224" x="1041400" y="3194050"/>
          <p14:tracePt t="63272" x="1041400" y="3187700"/>
          <p14:tracePt t="63308" x="1041400" y="3181350"/>
          <p14:tracePt t="63545" x="1035050" y="3181350"/>
          <p14:tracePt t="63552" x="1028700" y="3187700"/>
          <p14:tracePt t="63584" x="1022350" y="3187700"/>
          <p14:tracePt t="63601" x="1022350" y="3194050"/>
          <p14:tracePt t="63793" x="1028700" y="3187700"/>
          <p14:tracePt t="63815" x="1028700" y="3181350"/>
          <p14:tracePt t="63877" x="1035050" y="3181350"/>
          <p14:tracePt t="63893" x="1041400" y="3181350"/>
          <p14:tracePt t="63906" x="1047750" y="3181350"/>
          <p14:tracePt t="63920" x="1054100" y="3181350"/>
          <p14:tracePt t="63924" x="1060450" y="3181350"/>
          <p14:tracePt t="63934" x="1073150" y="3187700"/>
          <p14:tracePt t="63952" x="1085850" y="3200400"/>
          <p14:tracePt t="63968" x="1092200" y="3213100"/>
          <p14:tracePt t="63986" x="1098550" y="3232150"/>
          <p14:tracePt t="63990" x="1098550" y="3238500"/>
          <p14:tracePt t="64003" x="1111250" y="3257550"/>
          <p14:tracePt t="64020" x="1111250" y="3276600"/>
          <p14:tracePt t="64037" x="1111250" y="3282950"/>
          <p14:tracePt t="64052" x="1117600" y="3289300"/>
          <p14:tracePt t="64086" x="1117600" y="3295650"/>
          <p14:tracePt t="64103" x="1123950" y="3302000"/>
          <p14:tracePt t="64119" x="1123950" y="3308350"/>
          <p14:tracePt t="64152" x="1123950" y="3314700"/>
          <p14:tracePt t="64390" x="1130300" y="3314700"/>
          <p14:tracePt t="64397" x="1136650" y="3314700"/>
          <p14:tracePt t="64405" x="1149350" y="3321050"/>
          <p14:tracePt t="64420" x="1174750" y="3340100"/>
          <p14:tracePt t="64437" x="1193800" y="3346450"/>
          <p14:tracePt t="64453" x="1206500" y="3352800"/>
          <p14:tracePt t="64471" x="1212850" y="3359150"/>
          <p14:tracePt t="64484" x="1219200" y="3359150"/>
          <p14:tracePt t="64539" x="1225550" y="3359150"/>
          <p14:tracePt t="64545" x="1231900" y="3359150"/>
          <p14:tracePt t="64553" x="1238250" y="3359150"/>
          <p14:tracePt t="64570" x="1244600" y="3359150"/>
          <p14:tracePt t="64587" x="1263650" y="3359150"/>
          <p14:tracePt t="64603" x="1282700" y="3352800"/>
          <p14:tracePt t="64620" x="1295400" y="3346450"/>
          <p14:tracePt t="64637" x="1314450" y="3340100"/>
          <p14:tracePt t="64653" x="1333500" y="3333750"/>
          <p14:tracePt t="64670" x="1346200" y="3333750"/>
          <p14:tracePt t="64686" x="1352550" y="3327400"/>
          <p14:tracePt t="64689" x="1358900" y="3327400"/>
          <p14:tracePt t="64723" x="1365250" y="3327400"/>
          <p14:tracePt t="64770" x="1371600" y="3327400"/>
          <p14:tracePt t="64786" x="1377950" y="3327400"/>
          <p14:tracePt t="64803" x="1384300" y="3327400"/>
          <p14:tracePt t="64819" x="1390650" y="3327400"/>
          <p14:tracePt t="64912" x="1390650" y="3321050"/>
          <p14:tracePt t="64920" x="1397000" y="3321050"/>
          <p14:tracePt t="64937" x="1397000" y="3314700"/>
          <p14:tracePt t="64952" x="1403350" y="3308350"/>
          <p14:tracePt t="64970" x="1409700" y="3295650"/>
          <p14:tracePt t="64987" x="1422400" y="3282950"/>
          <p14:tracePt t="65004" x="1422400" y="3276600"/>
          <p14:tracePt t="65020" x="1435100" y="3270250"/>
          <p14:tracePt t="65038" x="1441450" y="3263900"/>
          <p14:tracePt t="65053" x="1447800" y="3257550"/>
          <p14:tracePt t="65070" x="1454150" y="3251200"/>
          <p14:tracePt t="65087" x="1466850" y="3251200"/>
          <p14:tracePt t="65104" x="1479550" y="3238500"/>
          <p14:tracePt t="65107" x="1485900" y="3238500"/>
          <p14:tracePt t="65120" x="1492250" y="3232150"/>
          <p14:tracePt t="65177" x="1492250" y="3225800"/>
          <p14:tracePt t="65186" x="1498600" y="3225800"/>
          <p14:tracePt t="65203" x="1504950" y="3213100"/>
          <p14:tracePt t="65220" x="1511300" y="3213100"/>
          <p14:tracePt t="65257" x="1511300" y="3206750"/>
          <p14:tracePt t="65318" x="1517650" y="3206750"/>
          <p14:tracePt t="65326" x="1543050" y="3206750"/>
          <p14:tracePt t="65337" x="1555750" y="3206750"/>
          <p14:tracePt t="65354" x="1612900" y="3213100"/>
          <p14:tracePt t="65370" x="1701800" y="3219450"/>
          <p14:tracePt t="65387" x="1790700" y="3232150"/>
          <p14:tracePt t="65403" x="1905000" y="3238500"/>
          <p14:tracePt t="65420" x="2025650" y="3257550"/>
          <p14:tracePt t="65423" x="2057400" y="3263900"/>
          <p14:tracePt t="65437" x="2089150" y="3270250"/>
          <p14:tracePt t="65440" x="2108200" y="3270250"/>
          <p14:tracePt t="65454" x="2127250" y="3276600"/>
          <p14:tracePt t="65470" x="2139950" y="3282950"/>
          <p14:tracePt t="65487" x="2152650" y="3282950"/>
          <p14:tracePt t="65504" x="2159000" y="3282950"/>
          <p14:tracePt t="65520" x="2171700" y="3282950"/>
          <p14:tracePt t="65537" x="2178050" y="3276600"/>
          <p14:tracePt t="65553" x="2197100" y="3276600"/>
          <p14:tracePt t="65571" x="2209800" y="3270250"/>
          <p14:tracePt t="65587" x="2222500" y="3270250"/>
          <p14:tracePt t="65604" x="2260600" y="3263900"/>
          <p14:tracePt t="65620" x="2298700" y="3263900"/>
          <p14:tracePt t="65638" x="2343150" y="3263900"/>
          <p14:tracePt t="65654" x="2387600" y="3263900"/>
          <p14:tracePt t="65672" x="2438400" y="3257550"/>
          <p14:tracePt t="65686" x="2444750" y="3257550"/>
          <p14:tracePt t="65687" x="2451100" y="3257550"/>
          <p14:tracePt t="65704" x="2489200" y="3257550"/>
          <p14:tracePt t="65722" x="2540000" y="3257550"/>
          <p14:tracePt t="65737" x="2622550" y="3257550"/>
          <p14:tracePt t="65754" x="2673350" y="3257550"/>
          <p14:tracePt t="65771" x="2705100" y="3257550"/>
          <p14:tracePt t="65787" x="2724150" y="3257550"/>
          <p14:tracePt t="65804" x="2736850" y="3251200"/>
          <p14:tracePt t="65838" x="2743200" y="3244850"/>
          <p14:tracePt t="65871" x="2749550" y="3238500"/>
          <p14:tracePt t="65887" x="2749550" y="3232150"/>
          <p14:tracePt t="65921" x="2755900" y="3225800"/>
          <p14:tracePt t="66014" x="2755900" y="3219450"/>
          <p14:tracePt t="66022" x="2762250" y="3219450"/>
          <p14:tracePt t="66038" x="2774950" y="3219450"/>
          <p14:tracePt t="66054" x="2781300" y="3219450"/>
          <p14:tracePt t="66088" x="2825750" y="3232150"/>
          <p14:tracePt t="66105" x="2876550" y="3244850"/>
          <p14:tracePt t="66121" x="2946400" y="3263900"/>
          <p14:tracePt t="66137" x="3028950" y="3276600"/>
          <p14:tracePt t="66154" x="3124200" y="3289300"/>
          <p14:tracePt t="66171" x="3187700" y="3295650"/>
          <p14:tracePt t="66187" x="3257550" y="3302000"/>
          <p14:tracePt t="66204" x="3276600" y="3302000"/>
          <p14:tracePt t="66238" x="3282950" y="3302000"/>
          <p14:tracePt t="66288" x="3295650" y="3314700"/>
          <p14:tracePt t="66305" x="3302000" y="3314700"/>
          <p14:tracePt t="66337" x="3308350" y="3314700"/>
          <p14:tracePt t="66355" x="3321050" y="3308350"/>
          <p14:tracePt t="66371" x="3340100" y="3302000"/>
          <p14:tracePt t="66388" x="3359150" y="3302000"/>
          <p14:tracePt t="66403" x="3403600" y="3302000"/>
          <p14:tracePt t="66421" x="3429000" y="3302000"/>
          <p14:tracePt t="66438" x="3454400" y="3302000"/>
          <p14:tracePt t="66455" x="3467100" y="3295650"/>
          <p14:tracePt t="66471" x="3473450" y="3295650"/>
          <p14:tracePt t="66475" x="3479800" y="3295650"/>
          <p14:tracePt t="66505" x="3486150" y="3295650"/>
          <p14:tracePt t="66538" x="3498850" y="3295650"/>
          <p14:tracePt t="66555" x="3511550" y="3289300"/>
          <p14:tracePt t="66572" x="3536950" y="3282950"/>
          <p14:tracePt t="66575" x="3549650" y="3282950"/>
          <p14:tracePt t="66588" x="3556000" y="3282950"/>
          <p14:tracePt t="66592" x="3575050" y="3282950"/>
          <p14:tracePt t="66605" x="3587750" y="3276600"/>
          <p14:tracePt t="66621" x="3613150" y="3270250"/>
          <p14:tracePt t="66639" x="3625850" y="3270250"/>
          <p14:tracePt t="66656" x="3644900" y="3263900"/>
          <p14:tracePt t="66672" x="3657600" y="3257550"/>
          <p14:tracePt t="66690" x="3676650" y="3257550"/>
          <p14:tracePt t="66705" x="3708400" y="3257550"/>
          <p14:tracePt t="66721" x="3733800" y="3251200"/>
          <p14:tracePt t="66738" x="3752850" y="3251200"/>
          <p14:tracePt t="66753" x="3771900" y="3244850"/>
          <p14:tracePt t="66772" x="3790950" y="3244850"/>
          <p14:tracePt t="66788" x="3803650" y="3238500"/>
          <p14:tracePt t="66805" x="3810000" y="3232150"/>
          <p14:tracePt t="66821" x="3816350" y="3232150"/>
          <p14:tracePt t="66999" x="3822700" y="3232150"/>
          <p14:tracePt t="67010" x="3829050" y="3225800"/>
          <p14:tracePt t="67030" x="3854450" y="3225800"/>
          <p14:tracePt t="67041" x="3867150" y="3225800"/>
          <p14:tracePt t="67055" x="3892550" y="3225800"/>
          <p14:tracePt t="67072" x="3905250" y="3225800"/>
          <p14:tracePt t="67089" x="3924300" y="3225800"/>
          <p14:tracePt t="67106" x="3968750" y="3225800"/>
          <p14:tracePt t="67110" x="4000500" y="3232150"/>
          <p14:tracePt t="67120" x="4025900" y="3232150"/>
          <p14:tracePt t="67138" x="4083050" y="3244850"/>
          <p14:tracePt t="67153" x="4159250" y="3257550"/>
          <p14:tracePt t="67171" x="4254500" y="3276600"/>
          <p14:tracePt t="67175" x="4292600" y="3282950"/>
          <p14:tracePt t="67188" x="4343400" y="3289300"/>
          <p14:tracePt t="67205" x="4451350" y="3308350"/>
          <p14:tracePt t="67222" x="4495800" y="3308350"/>
          <p14:tracePt t="67238" x="4508500" y="3308350"/>
          <p14:tracePt t="67272" x="4514850" y="3308350"/>
          <p14:tracePt t="67322" x="4521200" y="3314700"/>
          <p14:tracePt t="67338" x="4527550" y="3321050"/>
          <p14:tracePt t="67356" x="4533900" y="3321050"/>
          <p14:tracePt t="67452" x="4540250" y="3321050"/>
          <p14:tracePt t="67468" x="4540250" y="3327400"/>
          <p14:tracePt t="67478" x="4546600" y="3327400"/>
          <p14:tracePt t="67489" x="4552950" y="3333750"/>
          <p14:tracePt t="67506" x="4559300" y="3340100"/>
          <p14:tracePt t="67522" x="4565650" y="3346450"/>
          <p14:tracePt t="67538" x="4572000" y="3346450"/>
          <p14:tracePt t="67572" x="4578350" y="3352800"/>
          <p14:tracePt t="67589" x="4591050" y="3352800"/>
          <p14:tracePt t="67605" x="4603750" y="3352800"/>
          <p14:tracePt t="67622" x="4629150" y="3352800"/>
          <p14:tracePt t="67639" x="4667250" y="3352800"/>
          <p14:tracePt t="67656" x="4705350" y="3346450"/>
          <p14:tracePt t="67673" x="4737100" y="3346450"/>
          <p14:tracePt t="67690" x="4756150" y="3346450"/>
          <p14:tracePt t="67693" x="4762500" y="3346450"/>
          <p14:tracePt t="67705" x="4768850" y="3346450"/>
          <p14:tracePt t="67723" x="4775200" y="3346450"/>
          <p14:tracePt t="67738" x="4787900" y="3346450"/>
          <p14:tracePt t="67755" x="4794250" y="3346450"/>
          <p14:tracePt t="67773" x="4800600" y="3346450"/>
          <p14:tracePt t="67789" x="4806950" y="3346450"/>
          <p14:tracePt t="67805" x="4813300" y="3346450"/>
          <p14:tracePt t="67953" x="4819650" y="3346450"/>
          <p14:tracePt t="67963" x="4826000" y="3346450"/>
          <p14:tracePt t="67972" x="4838700" y="3346450"/>
          <p14:tracePt t="67990" x="4870450" y="3346450"/>
          <p14:tracePt t="68006" x="4908550" y="3340100"/>
          <p14:tracePt t="68013" x="4921250" y="3333750"/>
          <p14:tracePt t="68014" x="4940300" y="3333750"/>
          <p14:tracePt t="68039" x="5041900" y="3327400"/>
          <p14:tracePt t="68057" x="5118100" y="3327400"/>
          <p14:tracePt t="68072" x="5149850" y="3327400"/>
          <p14:tracePt t="68090" x="5168900" y="3333750"/>
          <p14:tracePt t="68275" x="5175250" y="3333750"/>
          <p14:tracePt t="68285" x="5194300" y="3340100"/>
          <p14:tracePt t="68294" x="5207000" y="3346450"/>
          <p14:tracePt t="68296" x="5232400" y="3352800"/>
          <p14:tracePt t="68305" x="5251450" y="3359150"/>
          <p14:tracePt t="68323" x="5276850" y="3365500"/>
          <p14:tracePt t="68339" x="5302250" y="3371850"/>
          <p14:tracePt t="68356" x="5340350" y="3371850"/>
          <p14:tracePt t="68373" x="5372100" y="3371850"/>
          <p14:tracePt t="68390" x="5391150" y="3371850"/>
          <p14:tracePt t="68395" x="5403850" y="3365500"/>
          <p14:tracePt t="68404" x="5422900" y="3359150"/>
          <p14:tracePt t="68422" x="5448300" y="3352800"/>
          <p14:tracePt t="68439" x="5480050" y="3340100"/>
          <p14:tracePt t="68456" x="5505450" y="3321050"/>
          <p14:tracePt t="68473" x="5518150" y="3314700"/>
          <p14:tracePt t="68477" x="5524500" y="3308350"/>
          <p14:tracePt t="68490" x="5530850" y="3308350"/>
          <p14:tracePt t="68494" x="5537200" y="3308350"/>
          <p14:tracePt t="68506" x="5537200" y="3302000"/>
          <p14:tracePt t="68692" x="5543550" y="3302000"/>
          <p14:tracePt t="68734" x="5543550" y="3308350"/>
          <p14:tracePt t="68743" x="5549900" y="3308350"/>
          <p14:tracePt t="68773" x="5562600" y="3314700"/>
          <p14:tracePt t="68791" x="5594350" y="3314700"/>
          <p14:tracePt t="68807" x="5613400" y="3314700"/>
          <p14:tracePt t="68824" x="5626100" y="3314700"/>
          <p14:tracePt t="68841" x="5638800" y="3308350"/>
          <p14:tracePt t="68857" x="5645150" y="3308350"/>
          <p14:tracePt t="68873" x="5651500" y="3308350"/>
          <p14:tracePt t="68890" x="5657850" y="3308350"/>
          <p14:tracePt t="68907" x="5670550" y="3308350"/>
          <p14:tracePt t="68910" x="5676900" y="3308350"/>
          <p14:tracePt t="68923" x="5683250" y="3308350"/>
          <p14:tracePt t="69021" x="5676900" y="3308350"/>
          <p14:tracePt t="69027" x="5670550" y="3308350"/>
          <p14:tracePt t="69039" x="5651500" y="3308350"/>
          <p14:tracePt t="69061" x="5619750" y="3321050"/>
          <p14:tracePt t="69065" x="5594350" y="3321050"/>
          <p14:tracePt t="69074" x="5575300" y="3327400"/>
          <p14:tracePt t="69090" x="5505450" y="3340100"/>
          <p14:tracePt t="69107" x="5416550" y="3352800"/>
          <p14:tracePt t="69123" x="5327650" y="3359150"/>
          <p14:tracePt t="69140" x="5226050" y="3365500"/>
          <p14:tracePt t="69156" x="5105400" y="3371850"/>
          <p14:tracePt t="69174" x="4997450" y="3371850"/>
          <p14:tracePt t="69191" x="4895850" y="3371850"/>
          <p14:tracePt t="69207" x="4787900" y="3371850"/>
          <p14:tracePt t="69223" x="4667250" y="3371850"/>
          <p14:tracePt t="69240" x="4559300" y="3371850"/>
          <p14:tracePt t="69257" x="4419600" y="3359150"/>
          <p14:tracePt t="69260" x="4343400" y="3352800"/>
          <p14:tracePt t="69273" x="4191000" y="3340100"/>
          <p14:tracePt t="69291" x="4025900" y="3314700"/>
          <p14:tracePt t="69306" x="3841750" y="3295650"/>
          <p14:tracePt t="69323" x="3632200" y="3276600"/>
          <p14:tracePt t="69340" x="3390900" y="3251200"/>
          <p14:tracePt t="69357" x="3162300" y="3238500"/>
          <p14:tracePt t="69374" x="2990850" y="3225800"/>
          <p14:tracePt t="69390" x="2851150" y="3225800"/>
          <p14:tracePt t="69407" x="2711450" y="3232150"/>
          <p14:tracePt t="69424" x="2571750" y="3238500"/>
          <p14:tracePt t="69440" x="2457450" y="3244850"/>
          <p14:tracePt t="69457" x="2324100" y="3263900"/>
          <p14:tracePt t="69475" x="2178050" y="3282950"/>
          <p14:tracePt t="69490" x="2082800" y="3308350"/>
          <p14:tracePt t="69508" x="2019300" y="3327400"/>
          <p14:tracePt t="69524" x="1962150" y="3352800"/>
          <p14:tracePt t="69542" x="1911350" y="3365500"/>
          <p14:tracePt t="69557" x="1860550" y="3384550"/>
          <p14:tracePt t="69574" x="1816100" y="3409950"/>
          <p14:tracePt t="69590" x="1778000" y="3441700"/>
          <p14:tracePt t="69609" x="1733550" y="3467100"/>
          <p14:tracePt t="69612" x="1714500" y="3479800"/>
          <p14:tracePt t="69624" x="1682750" y="3498850"/>
          <p14:tracePt t="69641" x="1663700" y="3511550"/>
          <p14:tracePt t="69657" x="1657350" y="3517900"/>
          <p14:tracePt t="69674" x="1657350" y="3524250"/>
          <p14:tracePt t="69724" x="1663700" y="3530600"/>
          <p14:tracePt t="69741" x="1676400" y="3536950"/>
          <p14:tracePt t="69757" x="1682750" y="3549650"/>
          <p14:tracePt t="69772" x="1689100" y="3556000"/>
          <p14:tracePt t="69774" x="1695450" y="3556000"/>
          <p14:tracePt t="69822" x="1701800" y="3556000"/>
          <p14:tracePt t="69841" x="1708150" y="3556000"/>
          <p14:tracePt t="69858" x="1727200" y="3549650"/>
          <p14:tracePt t="69875" x="1746250" y="3543300"/>
          <p14:tracePt t="69891" x="1758950" y="3543300"/>
          <p14:tracePt t="69907" x="1771650" y="3543300"/>
          <p14:tracePt t="69922" x="1778000" y="3536950"/>
          <p14:tracePt t="69940" x="1790700" y="3536950"/>
          <p14:tracePt t="69957" x="1797050" y="3530600"/>
          <p14:tracePt t="69974" x="1803400" y="3524250"/>
          <p14:tracePt t="70012" x="1809750" y="3524250"/>
          <p14:tracePt t="70124" x="1816100" y="3524250"/>
          <p14:tracePt t="70141" x="1822450" y="3524250"/>
          <p14:tracePt t="70149" x="1828800" y="3524250"/>
          <p14:tracePt t="70157" x="1835150" y="3524250"/>
          <p14:tracePt t="70173" x="1847850" y="3517900"/>
          <p14:tracePt t="70191" x="1866900" y="3517900"/>
          <p14:tracePt t="70208" x="1873250" y="3517900"/>
          <p14:tracePt t="70214" x="1879600" y="3517900"/>
          <p14:tracePt t="70224" x="1885950" y="3517900"/>
          <p14:tracePt t="70240" x="1898650" y="3517900"/>
          <p14:tracePt t="70256" x="1917700" y="3517900"/>
          <p14:tracePt t="70258" x="1930400" y="3517900"/>
          <p14:tracePt t="70273" x="1962150" y="3511550"/>
          <p14:tracePt t="70275" x="1974850" y="3505200"/>
          <p14:tracePt t="70291" x="2012950" y="3498850"/>
          <p14:tracePt t="70309" x="2044700" y="3492500"/>
          <p14:tracePt t="70324" x="2070100" y="3486150"/>
          <p14:tracePt t="70341" x="2095500" y="3479800"/>
          <p14:tracePt t="70358" x="2114550" y="3479800"/>
          <p14:tracePt t="70374" x="2127250" y="3479800"/>
          <p14:tracePt t="70393" x="2139950" y="3479800"/>
          <p14:tracePt t="70408" x="2152650" y="3473450"/>
          <p14:tracePt t="70424" x="2159000" y="3473450"/>
          <p14:tracePt t="70441" x="2171700" y="3467100"/>
          <p14:tracePt t="70446" x="2178050" y="3467100"/>
          <p14:tracePt t="70456" x="2184400" y="3467100"/>
          <p14:tracePt t="70474" x="2197100" y="3460750"/>
          <p14:tracePt t="70492" x="2209800" y="3460750"/>
          <p14:tracePt t="70508" x="2216150" y="3460750"/>
          <p14:tracePt t="70524" x="2222500" y="3460750"/>
          <p14:tracePt t="70541" x="2228850" y="3460750"/>
          <p14:tracePt t="70558" x="2241550" y="3460750"/>
          <p14:tracePt t="70575" x="2247900" y="3460750"/>
          <p14:tracePt t="70592" x="2260600" y="3460750"/>
          <p14:tracePt t="70608" x="2273300" y="3460750"/>
          <p14:tracePt t="70623" x="2286000" y="3460750"/>
          <p14:tracePt t="70642" x="2305050" y="3460750"/>
          <p14:tracePt t="70658" x="2317750" y="3460750"/>
          <p14:tracePt t="70674" x="2324100" y="3460750"/>
          <p14:tracePt t="70691" x="2336800" y="3454400"/>
          <p14:tracePt t="70709" x="2343150" y="3448050"/>
          <p14:tracePt t="70996" x="2349500" y="3448050"/>
          <p14:tracePt t="71023" x="2355850" y="3448050"/>
          <p14:tracePt t="71041" x="2362200" y="3448050"/>
          <p14:tracePt t="71060" x="2374900" y="3448050"/>
          <p14:tracePt t="71075" x="2393950" y="3448050"/>
          <p14:tracePt t="71092" x="2406650" y="3448050"/>
          <p14:tracePt t="71109" x="2432050" y="3435350"/>
          <p14:tracePt t="71115" x="2463800" y="3435350"/>
          <p14:tracePt t="71120" x="2489200" y="3429000"/>
          <p14:tracePt t="71127" x="2527300" y="3422650"/>
          <p14:tracePt t="71142" x="2578100" y="3409950"/>
          <p14:tracePt t="71158" x="2603500" y="3403600"/>
          <p14:tracePt t="71175" x="2616200" y="3397250"/>
          <p14:tracePt t="71192" x="2628900" y="3397250"/>
          <p14:tracePt t="71208" x="2635250" y="3390900"/>
          <p14:tracePt t="71225" x="2667000" y="3390900"/>
          <p14:tracePt t="71242" x="2736850" y="3397250"/>
          <p14:tracePt t="71258" x="2825750" y="3416300"/>
          <p14:tracePt t="71275" x="2933700" y="3422650"/>
          <p14:tracePt t="71292" x="3041650" y="3435350"/>
          <p14:tracePt t="71309" x="3111500" y="3448050"/>
          <p14:tracePt t="71325" x="3155950" y="3454400"/>
          <p14:tracePt t="71342" x="3194050" y="3460750"/>
          <p14:tracePt t="71359" x="3232150" y="3473450"/>
          <p14:tracePt t="71362" x="3251200" y="3479800"/>
          <p14:tracePt t="71374" x="3257550" y="3479800"/>
          <p14:tracePt t="71376" x="3257550" y="3486150"/>
          <p14:tracePt t="71392" x="3263900" y="3486150"/>
          <p14:tracePt t="71594" x="3263900" y="3492500"/>
          <p14:tracePt t="71601" x="3257550" y="3492500"/>
          <p14:tracePt t="71607" x="3251200" y="3498850"/>
          <p14:tracePt t="71626" x="3238500" y="3505200"/>
          <p14:tracePt t="71642" x="3232150" y="3505200"/>
          <p14:tracePt t="71729" x="3238500" y="3498850"/>
          <p14:tracePt t="71745" x="3244850" y="3498850"/>
          <p14:tracePt t="71937" x="3244850" y="3505200"/>
          <p14:tracePt t="71954" x="3251200" y="3511550"/>
          <p14:tracePt t="71977" x="3270250" y="3517900"/>
          <p14:tracePt t="71994" x="3295650" y="3524250"/>
          <p14:tracePt t="72010" x="3321050" y="3524250"/>
          <p14:tracePt t="72018" x="3327400" y="3524250"/>
          <p14:tracePt t="72025" x="3340100" y="3524250"/>
          <p14:tracePt t="72043" x="3352800" y="3530600"/>
          <p14:tracePt t="72059" x="3365500" y="3530600"/>
          <p14:tracePt t="72076" x="3378200" y="3530600"/>
          <p14:tracePt t="72093" x="3384550" y="3530600"/>
          <p14:tracePt t="72109" x="3403600" y="3530600"/>
          <p14:tracePt t="72126" x="3422650" y="3530600"/>
          <p14:tracePt t="72142" x="3429000" y="3530600"/>
          <p14:tracePt t="72193" x="3429000" y="3524250"/>
          <p14:tracePt t="72232" x="3435350" y="3524250"/>
          <p14:tracePt t="72259" x="3441700" y="3524250"/>
          <p14:tracePt t="72276" x="3460750" y="3517900"/>
          <p14:tracePt t="72293" x="3517900" y="3511550"/>
          <p14:tracePt t="72310" x="3543300" y="3505200"/>
          <p14:tracePt t="72326" x="3556000" y="3505200"/>
          <p14:tracePt t="72343" x="3568700" y="3505200"/>
          <p14:tracePt t="72360" x="3581400" y="3498850"/>
          <p14:tracePt t="72377" x="3587750" y="3498850"/>
          <p14:tracePt t="72392" x="3594100" y="3492500"/>
          <p14:tracePt t="72409" x="3606800" y="3492500"/>
          <p14:tracePt t="72426" x="3613150" y="3492500"/>
          <p14:tracePt t="72443" x="3613150" y="3486150"/>
          <p14:tracePt t="72459" x="3619500" y="3486150"/>
          <p14:tracePt t="72519" x="3625850" y="3479800"/>
          <p14:tracePt t="72533" x="3625850" y="3473450"/>
          <p14:tracePt t="72543" x="3632200" y="3473450"/>
          <p14:tracePt t="72560" x="3632200" y="3460750"/>
          <p14:tracePt t="72576" x="3632200" y="3454400"/>
          <p14:tracePt t="72635" x="3625850" y="3448050"/>
          <p14:tracePt t="72650" x="3625850" y="3441700"/>
          <p14:tracePt t="72658" x="3625850" y="3435350"/>
          <p14:tracePt t="72676" x="3625850" y="3429000"/>
          <p14:tracePt t="72693" x="3625850" y="3422650"/>
          <p14:tracePt t="72710" x="3632200" y="3416300"/>
          <p14:tracePt t="72726" x="3689350" y="3416300"/>
          <p14:tracePt t="72743" x="3752850" y="3416300"/>
          <p14:tracePt t="72748" x="3771900" y="3416300"/>
          <p14:tracePt t="72758" x="3803650" y="3422650"/>
          <p14:tracePt t="72777" x="3848100" y="3429000"/>
          <p14:tracePt t="72827" x="3854450" y="3429000"/>
          <p14:tracePt t="72861" x="3854450" y="3435350"/>
          <p14:tracePt t="72875" x="3860800" y="3435350"/>
          <p14:tracePt t="72883" x="3867150" y="3441700"/>
          <p14:tracePt t="72893" x="3873500" y="3441700"/>
          <p14:tracePt t="72910" x="3886200" y="3448050"/>
          <p14:tracePt t="72927" x="3917950" y="3460750"/>
          <p14:tracePt t="72943" x="3937000" y="3467100"/>
          <p14:tracePt t="72960" x="3956050" y="3473450"/>
          <p14:tracePt t="72977" x="3968750" y="3473450"/>
          <p14:tracePt t="72993" x="3994150" y="3479800"/>
          <p14:tracePt t="73010" x="4006850" y="3486150"/>
          <p14:tracePt t="73026" x="4013200" y="3486150"/>
          <p14:tracePt t="73043" x="4019550" y="3492500"/>
          <p14:tracePt t="73239" x="4025900" y="3492500"/>
          <p14:tracePt t="73249" x="4032250" y="3492500"/>
          <p14:tracePt t="73258" x="4051300" y="3492500"/>
          <p14:tracePt t="73277" x="4133850" y="3479800"/>
          <p14:tracePt t="73296" x="4254500" y="3479800"/>
          <p14:tracePt t="73311" x="4438650" y="3479800"/>
          <p14:tracePt t="73326" x="4597400" y="3479800"/>
          <p14:tracePt t="73344" x="4781550" y="3479800"/>
          <p14:tracePt t="73360" x="4927600" y="3479800"/>
          <p14:tracePt t="73377" x="5111750" y="3486150"/>
          <p14:tracePt t="73394" x="5245100" y="3486150"/>
          <p14:tracePt t="73399" x="5308600" y="3486150"/>
          <p14:tracePt t="73410" x="5365750" y="3486150"/>
          <p14:tracePt t="73427" x="5461000" y="3486150"/>
          <p14:tracePt t="73444" x="5524500" y="3479800"/>
          <p14:tracePt t="73460" x="5537200" y="3473450"/>
          <p14:tracePt t="73586" x="5537200" y="3479800"/>
          <p14:tracePt t="73595" x="5537200" y="3492500"/>
          <p14:tracePt t="73599" x="5530850" y="3511550"/>
          <p14:tracePt t="73609" x="5530850" y="3530600"/>
          <p14:tracePt t="73627" x="5530850" y="3562350"/>
          <p14:tracePt t="73645" x="5524500" y="3594100"/>
          <p14:tracePt t="73651" x="5524500" y="3600450"/>
          <p14:tracePt t="73661" x="5524500" y="3606800"/>
          <p14:tracePt t="73676" x="5524500" y="3619500"/>
          <p14:tracePt t="73692" x="5524500" y="3632200"/>
          <p14:tracePt t="73710" x="5524500" y="3638550"/>
          <p14:tracePt t="73744" x="5537200" y="3651250"/>
          <p14:tracePt t="73761" x="5543550" y="3657600"/>
          <p14:tracePt t="73778" x="5549900" y="3670300"/>
          <p14:tracePt t="73847" x="5556250" y="3670300"/>
          <p14:tracePt t="73860" x="5581650" y="3663950"/>
          <p14:tracePt t="73878" x="5626100" y="3651250"/>
          <p14:tracePt t="73894" x="5676900" y="3632200"/>
          <p14:tracePt t="73911" x="5727700" y="3619500"/>
          <p14:tracePt t="73927" x="5772150" y="3606800"/>
          <p14:tracePt t="73932" x="5784850" y="3606800"/>
          <p14:tracePt t="73944" x="5803900" y="3606800"/>
          <p14:tracePt t="73948" x="5810250" y="3606800"/>
          <p14:tracePt t="73959" x="5816600" y="3600450"/>
          <p14:tracePt t="73978" x="5822950" y="3600450"/>
          <p14:tracePt t="73994" x="5829300" y="3600450"/>
          <p14:tracePt t="74028" x="5842000" y="3594100"/>
          <p14:tracePt t="74031" x="5848350" y="3594100"/>
          <p14:tracePt t="74049" x="5854700" y="3587750"/>
          <p14:tracePt t="74164" x="5854700" y="3581400"/>
          <p14:tracePt t="74172" x="5854700" y="3575050"/>
          <p14:tracePt t="74183" x="5854700" y="3568700"/>
          <p14:tracePt t="74193" x="5854700" y="3562350"/>
          <p14:tracePt t="74209" x="5854700" y="3536950"/>
          <p14:tracePt t="74211" x="5861050" y="3511550"/>
          <p14:tracePt t="74229" x="5886450" y="3467100"/>
          <p14:tracePt t="74243" x="5937250" y="3409950"/>
          <p14:tracePt t="74261" x="6000750" y="3346450"/>
          <p14:tracePt t="74278" x="6096000" y="3244850"/>
          <p14:tracePt t="74294" x="6216650" y="3168650"/>
          <p14:tracePt t="74311" x="6324600" y="3092450"/>
          <p14:tracePt t="74328" x="6426200" y="3009900"/>
          <p14:tracePt t="74344" x="6515100" y="2940050"/>
          <p14:tracePt t="74363" x="6597650" y="2863850"/>
          <p14:tracePt t="74366" x="6635750" y="2825750"/>
          <p14:tracePt t="74376" x="6673850" y="2781300"/>
          <p14:tracePt t="74394" x="6750050" y="2692400"/>
          <p14:tracePt t="74411" x="6819900" y="2603500"/>
          <p14:tracePt t="74428" x="6883400" y="2514600"/>
          <p14:tracePt t="74445" x="6915150" y="2451100"/>
          <p14:tracePt t="74448" x="6927850" y="2413000"/>
          <p14:tracePt t="74461" x="6940550" y="2355850"/>
          <p14:tracePt t="74478" x="6959600" y="2305050"/>
          <p14:tracePt t="74495" x="6965950" y="2273300"/>
          <p14:tracePt t="74511" x="6978650" y="2254250"/>
          <p14:tracePt t="74528" x="6985000" y="2222500"/>
          <p14:tracePt t="74546" x="6985000" y="2178050"/>
          <p14:tracePt t="74549" x="6985000" y="2159000"/>
          <p14:tracePt t="74560" x="6978650" y="2120900"/>
          <p14:tracePt t="74578" x="6972300" y="2057400"/>
          <p14:tracePt t="74595" x="6972300" y="2000250"/>
          <p14:tracePt t="74611" x="6972300" y="1968500"/>
          <p14:tracePt t="74628" x="6985000" y="1911350"/>
          <p14:tracePt t="74645" x="6991350" y="1892300"/>
          <p14:tracePt t="74661" x="6991350" y="1885950"/>
          <p14:tracePt t="74753" x="6991350" y="1879600"/>
          <p14:tracePt t="74771" x="6997700" y="1879600"/>
          <p14:tracePt t="74785" x="6997700" y="1873250"/>
          <p14:tracePt t="74794" x="7004050" y="1873250"/>
          <p14:tracePt t="74812" x="7010400" y="1866900"/>
          <p14:tracePt t="74829" x="7023100" y="1860550"/>
          <p14:tracePt t="74878" x="7035800" y="1854200"/>
          <p14:tracePt t="74896" x="7054850" y="1841500"/>
          <p14:tracePt t="74911" x="7073900" y="1828800"/>
          <p14:tracePt t="74928" x="7086600" y="1816100"/>
          <p14:tracePt t="74931" x="7092950" y="1816100"/>
          <p14:tracePt t="74945" x="7105650" y="1790700"/>
          <p14:tracePt t="74962" x="7112000" y="1771650"/>
          <p14:tracePt t="74978" x="7118350" y="1752600"/>
          <p14:tracePt t="74995" x="7124700" y="1714500"/>
          <p14:tracePt t="75011" x="7131050" y="1689100"/>
          <p14:tracePt t="75018" x="7137400" y="1676400"/>
          <p14:tracePt t="75028" x="7143750" y="1663700"/>
          <p14:tracePt t="75045" x="7150100" y="1631950"/>
          <p14:tracePt t="75061" x="7150100" y="1593850"/>
          <p14:tracePt t="75079" x="7150100" y="1574800"/>
          <p14:tracePt t="75095" x="7137400" y="1536700"/>
          <p14:tracePt t="75113" x="7118350" y="1511300"/>
          <p14:tracePt t="75116" x="7112000" y="1498600"/>
          <p14:tracePt t="75128" x="7105650" y="1492250"/>
          <p14:tracePt t="75146" x="7086600" y="1466850"/>
          <p14:tracePt t="75162" x="7080250" y="1460500"/>
          <p14:tracePt t="75178" x="7073900" y="1454150"/>
          <p14:tracePt t="75195" x="7054850" y="1428750"/>
          <p14:tracePt t="75213" x="7010400" y="1397000"/>
          <p14:tracePt t="75228" x="6953250" y="1365250"/>
          <p14:tracePt t="75441" x="6953250" y="1358900"/>
          <p14:tracePt t="79222" x="6946900" y="1358900"/>
          <p14:tracePt t="79232" x="6940550" y="1352550"/>
          <p14:tracePt t="79239" x="6934200" y="1346200"/>
          <p14:tracePt t="79249" x="6927850" y="1339850"/>
          <p14:tracePt t="79266" x="6915150" y="1327150"/>
          <p14:tracePt t="79283" x="6851650" y="1289050"/>
          <p14:tracePt t="79300" x="6819900" y="1276350"/>
          <p14:tracePt t="79304" x="6762750" y="1263650"/>
          <p14:tracePt t="79316" x="6623050" y="1225550"/>
          <p14:tracePt t="79335" x="6457950" y="1155700"/>
          <p14:tracePt t="79349" x="6343650" y="1085850"/>
          <p14:tracePt t="79366" x="6330950" y="1073150"/>
          <p14:tracePt t="79562" x="6305550" y="1073150"/>
          <p14:tracePt t="79570" x="6267450" y="1085850"/>
          <p14:tracePt t="79583" x="6096000" y="1187450"/>
          <p14:tracePt t="79600" x="5930900" y="1327150"/>
          <p14:tracePt t="79616" x="5816600" y="1460500"/>
          <p14:tracePt t="79632" x="5765800" y="1530350"/>
          <p14:tracePt t="79649" x="5753100" y="1555750"/>
          <p14:tracePt t="79721" x="5765800" y="1568450"/>
          <p14:tracePt t="79732" x="5778500" y="1581150"/>
          <p14:tracePt t="79749" x="5854700" y="1663700"/>
          <p14:tracePt t="79766" x="5905500" y="1739900"/>
          <p14:tracePt t="79783" x="5892800" y="1816100"/>
          <p14:tracePt t="79799" x="5778500" y="1885950"/>
          <p14:tracePt t="79816" x="5657850" y="1917700"/>
          <p14:tracePt t="79833" x="5530850" y="1936750"/>
          <p14:tracePt t="79849" x="5397500" y="1936750"/>
          <p14:tracePt t="79869" x="5245100" y="1917700"/>
          <p14:tracePt t="79884" x="5086350" y="1892300"/>
          <p14:tracePt t="79898" x="4933950" y="1860550"/>
          <p14:tracePt t="79915" x="4756150" y="1835150"/>
          <p14:tracePt t="79932" x="4546600" y="1809750"/>
          <p14:tracePt t="79948" x="4311650" y="1778000"/>
          <p14:tracePt t="79966" x="4083050" y="1771650"/>
          <p14:tracePt t="79982" x="3917950" y="1771650"/>
          <p14:tracePt t="79998" x="3797300" y="1784350"/>
          <p14:tracePt t="80014" x="3740150" y="1816100"/>
          <p14:tracePt t="80032" x="3702050" y="1835150"/>
          <p14:tracePt t="80050" x="3651250" y="1841500"/>
          <p14:tracePt t="80067" x="3594100" y="1847850"/>
          <p14:tracePt t="80082" x="3568700" y="1841500"/>
          <p14:tracePt t="80100" x="3517900" y="1816100"/>
          <p14:tracePt t="80116" x="3429000" y="1771650"/>
          <p14:tracePt t="80132" x="3340100" y="1720850"/>
          <p14:tracePt t="80149" x="3282950" y="1682750"/>
          <p14:tracePt t="80166" x="3219450" y="1638300"/>
          <p14:tracePt t="80183" x="3168650" y="1606550"/>
          <p14:tracePt t="80199" x="3111500" y="1568450"/>
          <p14:tracePt t="80216" x="3092450" y="1524000"/>
          <p14:tracePt t="80219" x="3092450" y="1511300"/>
          <p14:tracePt t="80231" x="3098800" y="1485900"/>
          <p14:tracePt t="80250" x="3130550" y="1409700"/>
          <p14:tracePt t="80266" x="3130550" y="1397000"/>
          <p14:tracePt t="80283" x="3149600" y="1346200"/>
          <p14:tracePt t="80299" x="3155950" y="1327150"/>
          <p14:tracePt t="80302" x="3162300" y="1314450"/>
          <p14:tracePt t="80318" x="3181350" y="1276350"/>
          <p14:tracePt t="80335" x="3200400" y="1257300"/>
          <p14:tracePt t="80349" x="3225800" y="1244600"/>
          <p14:tracePt t="80367" x="3251200" y="1238250"/>
          <p14:tracePt t="80383" x="3263900" y="1238250"/>
          <p14:tracePt t="80400" x="3276600" y="1238250"/>
          <p14:tracePt t="80416" x="3308350" y="1238250"/>
          <p14:tracePt t="80433" x="3359150" y="1263650"/>
          <p14:tracePt t="80450" x="3416300" y="1276350"/>
          <p14:tracePt t="80466" x="3460750" y="1282700"/>
          <p14:tracePt t="80469" x="3498850" y="1282700"/>
          <p14:tracePt t="80483" x="3511550" y="1282700"/>
          <p14:tracePt t="80500" x="3568700" y="1282700"/>
          <p14:tracePt t="80518" x="3594100" y="1289050"/>
          <p14:tracePt t="80531" x="3613150" y="1295400"/>
          <p14:tracePt t="80566" x="3606800" y="1295400"/>
          <p14:tracePt t="80584" x="3568700" y="1295400"/>
          <p14:tracePt t="80587" x="3536950" y="1289050"/>
          <p14:tracePt t="80600" x="3498850" y="1289050"/>
          <p14:tracePt t="80603" x="3473450" y="1282700"/>
          <p14:tracePt t="80616" x="3441700" y="1276350"/>
          <p14:tracePt t="80633" x="3390900" y="1263650"/>
          <p14:tracePt t="80650" x="3384550" y="1263650"/>
          <p14:tracePt t="80716" x="3384550" y="1276350"/>
          <p14:tracePt t="80734" x="3390900" y="1276350"/>
          <p14:tracePt t="80766" x="3409950" y="1282700"/>
          <p14:tracePt t="80783" x="3479800" y="1301750"/>
          <p14:tracePt t="80800" x="3562350" y="1314450"/>
          <p14:tracePt t="80816" x="3644900" y="1320800"/>
          <p14:tracePt t="80833" x="3740150" y="1320800"/>
          <p14:tracePt t="80850" x="3841750" y="1320800"/>
          <p14:tracePt t="80866" x="3937000" y="1308100"/>
          <p14:tracePt t="80870" x="3968750" y="1295400"/>
          <p14:tracePt t="80882" x="4000500" y="1289050"/>
          <p14:tracePt t="80885" x="4013200" y="1282700"/>
          <p14:tracePt t="80899" x="4025900" y="1276350"/>
          <p14:tracePt t="80916" x="4032250" y="1257300"/>
          <p14:tracePt t="80933" x="4032250" y="1250950"/>
          <p14:tracePt t="80950" x="4025900" y="1244600"/>
          <p14:tracePt t="80967" x="4025900" y="1238250"/>
          <p14:tracePt t="80984" x="4025900" y="1231900"/>
          <p14:tracePt t="80988" x="4019550" y="1231900"/>
          <p14:tracePt t="81017" x="4038600" y="1238250"/>
          <p14:tracePt t="81033" x="4191000" y="1282700"/>
          <p14:tracePt t="81050" x="4400550" y="1320800"/>
          <p14:tracePt t="81067" x="4781550" y="1377950"/>
          <p14:tracePt t="81083" x="4946650" y="1397000"/>
          <p14:tracePt t="81088" x="5060950" y="1403350"/>
          <p14:tracePt t="81100" x="5181600" y="1416050"/>
          <p14:tracePt t="81103" x="5295900" y="1422400"/>
          <p14:tracePt t="81117" x="5397500" y="1428750"/>
          <p14:tracePt t="81133" x="5581650" y="1428750"/>
          <p14:tracePt t="81152" x="5613400" y="1409700"/>
          <p14:tracePt t="81167" x="5632450" y="1390650"/>
          <p14:tracePt t="81183" x="5657850" y="1371600"/>
          <p14:tracePt t="81200" x="5676900" y="1352550"/>
          <p14:tracePt t="81217" x="5702300" y="1339850"/>
          <p14:tracePt t="81234" x="5721350" y="1327150"/>
          <p14:tracePt t="81253" x="5727700" y="1320800"/>
          <p14:tracePt t="81267" x="5727700" y="1314450"/>
          <p14:tracePt t="81283" x="5727700" y="1308100"/>
          <p14:tracePt t="81300" x="5721350" y="1295400"/>
          <p14:tracePt t="81317" x="5702300" y="1276350"/>
          <p14:tracePt t="81334" x="5683250" y="1257300"/>
          <p14:tracePt t="81350" x="5670550" y="1250950"/>
          <p14:tracePt t="81367" x="5626100" y="1212850"/>
          <p14:tracePt t="81384" x="5594350" y="1193800"/>
          <p14:tracePt t="81401" x="5543550" y="1174750"/>
          <p14:tracePt t="81417" x="5492750" y="1162050"/>
          <p14:tracePt t="81435" x="5410200" y="1143000"/>
          <p14:tracePt t="81451" x="5346700" y="1130300"/>
          <p14:tracePt t="81467" x="5289550" y="1111250"/>
          <p14:tracePt t="81484" x="5219700" y="1079500"/>
          <p14:tracePt t="81501" x="5156200" y="1054100"/>
          <p14:tracePt t="81517" x="5086350" y="1022350"/>
          <p14:tracePt t="81520" x="5029200" y="1003300"/>
          <p14:tracePt t="81532" x="4997450" y="990600"/>
          <p14:tracePt t="81551" x="4902200" y="965200"/>
          <p14:tracePt t="81554" x="4870450" y="958850"/>
          <p14:tracePt t="81566" x="4819650" y="958850"/>
          <p14:tracePt t="81567" x="4794250" y="958850"/>
          <p14:tracePt t="81584" x="4724400" y="958850"/>
          <p14:tracePt t="81602" x="4673600" y="958850"/>
          <p14:tracePt t="81616" x="4597400" y="965200"/>
          <p14:tracePt t="81633" x="4572000" y="965200"/>
          <p14:tracePt t="81651" x="4432300" y="984250"/>
          <p14:tracePt t="81669" x="4305300" y="1003300"/>
          <p14:tracePt t="81684" x="4210050" y="1016000"/>
          <p14:tracePt t="81701" x="4152900" y="1028700"/>
          <p14:tracePt t="81717" x="4121150" y="1035050"/>
          <p14:tracePt t="81734" x="4102100" y="1041400"/>
          <p14:tracePt t="81751" x="4089400" y="1047750"/>
          <p14:tracePt t="81767" x="4076700" y="1073150"/>
          <p14:tracePt t="81785" x="4057650" y="1098550"/>
          <p14:tracePt t="81790" x="4044950" y="1117600"/>
          <p14:tracePt t="81800" x="4032250" y="1130300"/>
          <p14:tracePt t="81819" x="4013200" y="1174750"/>
          <p14:tracePt t="81835" x="4013200" y="1187450"/>
          <p14:tracePt t="81851" x="4025900" y="1219200"/>
          <p14:tracePt t="81867" x="4057650" y="1244600"/>
          <p14:tracePt t="81884" x="4108450" y="1276350"/>
          <p14:tracePt t="81901" x="4165600" y="1301750"/>
          <p14:tracePt t="81917" x="4241800" y="1327150"/>
          <p14:tracePt t="81934" x="4337050" y="1358900"/>
          <p14:tracePt t="81952" x="4432300" y="1377950"/>
          <p14:tracePt t="81955" x="4495800" y="1384300"/>
          <p14:tracePt t="81966" x="4533900" y="1384300"/>
          <p14:tracePt t="81985" x="4641850" y="1390650"/>
          <p14:tracePt t="82000" x="4737100" y="1390650"/>
          <p14:tracePt t="82016" x="4851400" y="1390650"/>
          <p14:tracePt t="82019" x="4914900" y="1390650"/>
          <p14:tracePt t="82034" x="4984750" y="1390650"/>
          <p14:tracePt t="82036" x="5060950" y="1390650"/>
          <p14:tracePt t="82051" x="5200650" y="1384300"/>
          <p14:tracePt t="82068" x="5321300" y="1377950"/>
          <p14:tracePt t="82084" x="5384800" y="1365250"/>
          <p14:tracePt t="82103" x="5435600" y="1339850"/>
          <p14:tracePt t="82117" x="5454650" y="1333500"/>
          <p14:tracePt t="82134" x="5467350" y="1320800"/>
          <p14:tracePt t="82153" x="5473700" y="1308100"/>
          <p14:tracePt t="82168" x="5480050" y="1295400"/>
          <p14:tracePt t="82184" x="5492750" y="1276350"/>
          <p14:tracePt t="82201" x="5505450" y="1270000"/>
          <p14:tracePt t="82217" x="5511800" y="1263650"/>
          <p14:tracePt t="82268" x="5518150" y="1276350"/>
          <p14:tracePt t="82284" x="5530850" y="1295400"/>
          <p14:tracePt t="82301" x="5537200" y="1314450"/>
          <p14:tracePt t="82317" x="5543550" y="1327150"/>
          <p14:tracePt t="82334" x="5549900" y="1333500"/>
          <p14:tracePt t="82351" x="5549900" y="1339850"/>
          <p14:tracePt t="82408" x="5549900" y="1346200"/>
          <p14:tracePt t="82422" x="5549900" y="1352550"/>
          <p14:tracePt t="82434" x="5543550" y="1352550"/>
          <p14:tracePt t="82452" x="5505450" y="1365250"/>
          <p14:tracePt t="82468" x="5448300" y="1384300"/>
          <p14:tracePt t="82485" x="5403850" y="1390650"/>
          <p14:tracePt t="82489" x="5378450" y="1397000"/>
          <p14:tracePt t="82500" x="5365750" y="1397000"/>
          <p14:tracePt t="82518" x="5340350" y="1397000"/>
          <p14:tracePt t="82534" x="5321300" y="1397000"/>
          <p14:tracePt t="82551" x="5276850" y="1377950"/>
          <p14:tracePt t="82569" x="5270500" y="1377950"/>
          <p14:tracePt t="82763" x="5270500" y="1371600"/>
          <p14:tracePt t="82775" x="5264150" y="1371600"/>
          <p14:tracePt t="82777" x="5257800" y="1365250"/>
          <p14:tracePt t="82804" x="5232400" y="1352550"/>
          <p14:tracePt t="82820" x="5226050" y="1352550"/>
          <p14:tracePt t="82836" x="5226050" y="1346200"/>
          <p14:tracePt t="82852" x="5226050" y="1339850"/>
          <p14:tracePt t="82868" x="5226050" y="1333500"/>
          <p14:tracePt t="82918" x="5226050" y="1320800"/>
          <p14:tracePt t="82935" x="5213350" y="1314450"/>
          <p14:tracePt t="82939" x="5200650" y="1308100"/>
          <p14:tracePt t="82951" x="5175250" y="1289050"/>
          <p14:tracePt t="82954" x="5149850" y="1282700"/>
          <p14:tracePt t="82969" x="5137150" y="1276350"/>
          <p14:tracePt t="82987" x="5041900" y="1250950"/>
          <p14:tracePt t="83002" x="5010150" y="1250950"/>
          <p14:tracePt t="83018" x="4978400" y="1250950"/>
          <p14:tracePt t="83035" x="4959350" y="1250950"/>
          <p14:tracePt t="83051" x="4946650" y="1250950"/>
          <p14:tracePt t="83068" x="4940300" y="1250950"/>
          <p14:tracePt t="83085" x="4921250" y="1250950"/>
          <p14:tracePt t="83101" x="4883150" y="1250950"/>
          <p14:tracePt t="83118" x="4864100" y="1257300"/>
          <p14:tracePt t="83135" x="4864100" y="1263650"/>
          <p14:tracePt t="83152" x="4864100" y="1276350"/>
          <p14:tracePt t="83169" x="4883150" y="1308100"/>
          <p14:tracePt t="83172" x="4889500" y="1320800"/>
          <p14:tracePt t="83185" x="4902200" y="1327150"/>
          <p14:tracePt t="83189" x="4940300" y="1352550"/>
          <p14:tracePt t="83201" x="4959350" y="1358900"/>
          <p14:tracePt t="83206" x="4984750" y="1365250"/>
          <p14:tracePt t="83217" x="5041900" y="1377950"/>
          <p14:tracePt t="83220" x="5099050" y="1384300"/>
          <p14:tracePt t="83236" x="5168900" y="1384300"/>
          <p14:tracePt t="83238" x="5219700" y="1384300"/>
          <p14:tracePt t="83254" x="5321300" y="1384300"/>
          <p14:tracePt t="83268" x="5461000" y="1371600"/>
          <p14:tracePt t="83286" x="5562600" y="1352550"/>
          <p14:tracePt t="83303" x="5626100" y="1314450"/>
          <p14:tracePt t="83319" x="5651500" y="1289050"/>
          <p14:tracePt t="83335" x="5651500" y="1250950"/>
          <p14:tracePt t="83352" x="5638800" y="1212850"/>
          <p14:tracePt t="83369" x="5600700" y="1181100"/>
          <p14:tracePt t="83386" x="5518150" y="1143000"/>
          <p14:tracePt t="83402" x="5410200" y="1098550"/>
          <p14:tracePt t="83418" x="5302250" y="1060450"/>
          <p14:tracePt t="83436" x="5156200" y="1022350"/>
          <p14:tracePt t="83452" x="5041900" y="1003300"/>
          <p14:tracePt t="83469" x="4908550" y="984250"/>
          <p14:tracePt t="83485" x="4794250" y="984250"/>
          <p14:tracePt t="83503" x="4692650" y="1009650"/>
          <p14:tracePt t="83518" x="4629150" y="1047750"/>
          <p14:tracePt t="83535" x="4559300" y="1111250"/>
          <p14:tracePt t="83553" x="4521200" y="1149350"/>
          <p14:tracePt t="83569" x="4508500" y="1181100"/>
          <p14:tracePt t="83584" x="4508500" y="1200150"/>
          <p14:tracePt t="83603" x="4552950" y="1238250"/>
          <p14:tracePt t="83619" x="4622800" y="1276350"/>
          <p14:tracePt t="83636" x="4781550" y="1333500"/>
          <p14:tracePt t="83652" x="4959350" y="1390650"/>
          <p14:tracePt t="83669" x="5156200" y="1447800"/>
          <p14:tracePt t="83686" x="5334000" y="1492250"/>
          <p14:tracePt t="83690" x="5384800" y="1504950"/>
          <p14:tracePt t="83701" x="5441950" y="1511300"/>
          <p14:tracePt t="83717" x="5486400" y="1511300"/>
          <p14:tracePt t="83755" x="5480050" y="1504950"/>
          <p14:tracePt t="83769" x="5454650" y="1485900"/>
          <p14:tracePt t="83786" x="5448300" y="1473200"/>
          <p14:tracePt t="83802" x="5448300" y="1466850"/>
          <p14:tracePt t="83836" x="5454650" y="1454150"/>
          <p14:tracePt t="83854" x="5461000" y="1454150"/>
          <p14:tracePt t="83869" x="5461000" y="1447800"/>
          <p14:tracePt t="83919" x="5461000" y="1441450"/>
          <p14:tracePt t="83955" x="5461000" y="1435100"/>
          <p14:tracePt t="84080" x="5461000" y="1428750"/>
          <p14:tracePt t="84103" x="5461000" y="1422400"/>
          <p14:tracePt t="84119" x="5454650" y="1409700"/>
          <p14:tracePt t="84136" x="5441950" y="1371600"/>
          <p14:tracePt t="84153" x="5441950" y="1314450"/>
          <p14:tracePt t="84158" x="5435600" y="1289050"/>
          <p14:tracePt t="84170" x="5435600" y="1263650"/>
          <p14:tracePt t="84185" x="5429250" y="1219200"/>
          <p14:tracePt t="84202" x="5429250" y="1168400"/>
          <p14:tracePt t="84219" x="5441950" y="1117600"/>
          <p14:tracePt t="84235" x="5480050" y="1079500"/>
          <p14:tracePt t="84251" x="5556250" y="1047750"/>
          <p14:tracePt t="84269" x="5715000" y="1022350"/>
          <p14:tracePt t="84286" x="5867400" y="984250"/>
          <p14:tracePt t="84290" x="5937250" y="958850"/>
          <p14:tracePt t="84302" x="6000750" y="927100"/>
          <p14:tracePt t="84303" x="6032500" y="908050"/>
          <p14:tracePt t="84320" x="6076950" y="869950"/>
          <p14:tracePt t="84336" x="6153150" y="768350"/>
          <p14:tracePt t="84354" x="6229350" y="711200"/>
          <p14:tracePt t="84370" x="6375400" y="673100"/>
          <p14:tracePt t="84386" x="6597650" y="641350"/>
          <p14:tracePt t="84403" x="6864350" y="615950"/>
          <p14:tracePt t="84420" x="7099300" y="596900"/>
          <p14:tracePt t="84426" x="7194550" y="590550"/>
          <p14:tracePt t="84435" x="7258050" y="590550"/>
          <p14:tracePt t="84453" x="7372350" y="584200"/>
          <p14:tracePt t="84470" x="7416800" y="584200"/>
          <p14:tracePt t="84486" x="7435850" y="596900"/>
          <p14:tracePt t="84504" x="7473950" y="635000"/>
          <p14:tracePt t="84508" x="7512050" y="660400"/>
          <p14:tracePt t="84520" x="7569200" y="685800"/>
          <p14:tracePt t="84536" x="7708900" y="730250"/>
          <p14:tracePt t="84553" x="7899400" y="762000"/>
          <p14:tracePt t="84571" x="7988300" y="762000"/>
          <p14:tracePt t="84587" x="8026400" y="755650"/>
          <p14:tracePt t="84603" x="8058150" y="749300"/>
          <p14:tracePt t="84618" x="8070850" y="749300"/>
          <p14:tracePt t="84637" x="8083550" y="749300"/>
          <p14:tracePt t="84653" x="8108950" y="781050"/>
          <p14:tracePt t="84670" x="8147050" y="831850"/>
          <p14:tracePt t="84686" x="8172450" y="869950"/>
          <p14:tracePt t="84703" x="8191500" y="908050"/>
          <p14:tracePt t="84720" x="8191500" y="933450"/>
          <p14:tracePt t="84736" x="8172450" y="977900"/>
          <p14:tracePt t="84751" x="8140700" y="1009650"/>
          <p14:tracePt t="84769" x="8115300" y="1054100"/>
          <p14:tracePt t="84770" x="8108950" y="1066800"/>
          <p14:tracePt t="84786" x="8096250" y="1092200"/>
          <p14:tracePt t="84802" x="8077200" y="1117600"/>
          <p14:tracePt t="84803" x="8051800" y="1136650"/>
          <p14:tracePt t="84820" x="8039100" y="1143000"/>
          <p14:tracePt t="84822" x="8026400" y="1143000"/>
          <p14:tracePt t="84837" x="7981950" y="1149350"/>
          <p14:tracePt t="84854" x="7899400" y="1136650"/>
          <p14:tracePt t="84870" x="7816850" y="1104900"/>
          <p14:tracePt t="84886" x="7721600" y="1066800"/>
          <p14:tracePt t="84904" x="7632700" y="1016000"/>
          <p14:tracePt t="84920" x="7575550" y="977900"/>
          <p14:tracePt t="84937" x="7562850" y="952500"/>
          <p14:tracePt t="84954" x="7575550" y="946150"/>
          <p14:tracePt t="84971" x="7588250" y="939800"/>
          <p14:tracePt t="84987" x="7594600" y="939800"/>
          <p14:tracePt t="85021" x="7607300" y="939800"/>
          <p14:tracePt t="85037" x="7613650" y="939800"/>
          <p14:tracePt t="85053" x="7620000" y="939800"/>
          <p14:tracePt t="85088" x="7626350" y="939800"/>
          <p14:tracePt t="85103" x="7645400" y="939800"/>
          <p14:tracePt t="85120" x="7683500" y="946150"/>
          <p14:tracePt t="85137" x="7727950" y="965200"/>
          <p14:tracePt t="85153" x="7772400" y="984250"/>
          <p14:tracePt t="85170" x="7810500" y="990600"/>
          <p14:tracePt t="85187" x="7848600" y="1003300"/>
          <p14:tracePt t="85203" x="7880350" y="1003300"/>
          <p14:tracePt t="85221" x="7918450" y="1003300"/>
          <p14:tracePt t="85223" x="7937500" y="1009650"/>
          <p14:tracePt t="85237" x="7975600" y="1009650"/>
          <p14:tracePt t="85254" x="8026400" y="1003300"/>
          <p14:tracePt t="85270" x="8083550" y="990600"/>
          <p14:tracePt t="85287" x="8134350" y="965200"/>
          <p14:tracePt t="85304" x="8172450" y="946150"/>
          <p14:tracePt t="85320" x="8197850" y="927100"/>
          <p14:tracePt t="85336" x="8210550" y="914400"/>
          <p14:tracePt t="85353" x="8223250" y="895350"/>
          <p14:tracePt t="85370" x="8242300" y="869950"/>
          <p14:tracePt t="85387" x="8248650" y="850900"/>
          <p14:tracePt t="85403" x="8255000" y="825500"/>
          <p14:tracePt t="85420" x="8255000" y="793750"/>
          <p14:tracePt t="85438" x="8248650" y="781050"/>
          <p14:tracePt t="85454" x="8242300" y="768350"/>
          <p14:tracePt t="85470" x="8223250" y="762000"/>
          <p14:tracePt t="85487" x="8178800" y="742950"/>
          <p14:tracePt t="85504" x="8147050" y="736600"/>
          <p14:tracePt t="85521" x="8083550" y="730250"/>
          <p14:tracePt t="85537" x="8032750" y="723900"/>
          <p14:tracePt t="85554" x="7975600" y="723900"/>
          <p14:tracePt t="85571" x="7893050" y="717550"/>
          <p14:tracePt t="85587" x="7835900" y="711200"/>
          <p14:tracePt t="85604" x="7791450" y="704850"/>
          <p14:tracePt t="85620" x="7747000" y="704850"/>
          <p14:tracePt t="85637" x="7689850" y="698500"/>
          <p14:tracePt t="85656" x="7664450" y="698500"/>
          <p14:tracePt t="85659" x="7651750" y="698500"/>
          <p14:tracePt t="85669" x="7639050" y="698500"/>
          <p14:tracePt t="85688" x="7620000" y="711200"/>
          <p14:tracePt t="85704" x="7600950" y="723900"/>
          <p14:tracePt t="85721" x="7581900" y="742950"/>
          <p14:tracePt t="85724" x="7575550" y="749300"/>
          <p14:tracePt t="85738" x="7569200" y="762000"/>
          <p14:tracePt t="85756" x="7556500" y="800100"/>
          <p14:tracePt t="85771" x="7556500" y="838200"/>
          <p14:tracePt t="85787" x="7562850" y="876300"/>
          <p14:tracePt t="85805" x="7581900" y="927100"/>
          <p14:tracePt t="85822" x="7613650" y="977900"/>
          <p14:tracePt t="85838" x="7651750" y="1022350"/>
          <p14:tracePt t="85854" x="7702550" y="1060450"/>
          <p14:tracePt t="85872" x="7727950" y="1073150"/>
          <p14:tracePt t="85887" x="7778750" y="1085850"/>
          <p14:tracePt t="85904" x="7848600" y="1092200"/>
          <p14:tracePt t="85920" x="7905750" y="1092200"/>
          <p14:tracePt t="85937" x="8001000" y="1079500"/>
          <p14:tracePt t="85954" x="8039100" y="1066800"/>
          <p14:tracePt t="85971" x="8064500" y="1054100"/>
          <p14:tracePt t="85972" x="8070850" y="1047750"/>
          <p14:tracePt t="85987" x="8083550" y="1041400"/>
          <p14:tracePt t="86021" x="8089900" y="1035050"/>
          <p14:tracePt t="86077" x="8096250" y="1035050"/>
          <p14:tracePt t="86113" x="8096250" y="1041400"/>
          <p14:tracePt t="86209" x="8096250" y="1047750"/>
          <p14:tracePt t="86225" x="8096250" y="1054100"/>
          <p14:tracePt t="86360" x="8089900" y="1054100"/>
          <p14:tracePt t="86517" x="8089900" y="1060450"/>
          <p14:tracePt t="86534" x="8083550" y="1060450"/>
          <p14:tracePt t="86542" x="8077200" y="1060450"/>
          <p14:tracePt t="86554" x="8070850" y="1066800"/>
          <p14:tracePt t="86571" x="8051800" y="1073150"/>
          <p14:tracePt t="86605" x="8051800" y="1079500"/>
          <p14:tracePt t="86907" x="8045450" y="1079500"/>
          <p14:tracePt t="86970" x="8039100" y="1079500"/>
          <p14:tracePt t="87163" x="8039100" y="1073150"/>
          <p14:tracePt t="87177" x="8039100" y="1066800"/>
          <p14:tracePt t="87187" x="8039100" y="1060450"/>
          <p14:tracePt t="87206" x="8045450" y="1054100"/>
          <p14:tracePt t="87222" x="8051800" y="1047750"/>
          <p14:tracePt t="87240" x="8064500" y="1041400"/>
          <p14:tracePt t="87258" x="8070850" y="1035050"/>
          <p14:tracePt t="87289" x="8077200" y="1028700"/>
          <p14:tracePt t="87305" x="8077200" y="1022350"/>
          <p14:tracePt t="87323" x="8083550" y="1022350"/>
          <p14:tracePt t="87339" x="8083550" y="1016000"/>
          <p14:tracePt t="87356" x="8089900" y="1003300"/>
          <p14:tracePt t="87372" x="8096250" y="996950"/>
          <p14:tracePt t="87389" x="8096250" y="984250"/>
          <p14:tracePt t="87422" x="8096250" y="977900"/>
          <p14:tracePt t="87455" x="8096250" y="971550"/>
          <p14:tracePt t="87489" x="8089900" y="958850"/>
          <p14:tracePt t="87506" x="8070850" y="933450"/>
          <p14:tracePt t="87522" x="8058150" y="920750"/>
          <p14:tracePt t="87539" x="8051800" y="908050"/>
          <p14:tracePt t="87555" x="8039100" y="901700"/>
          <p14:tracePt t="87572" x="8032750" y="901700"/>
          <p14:tracePt t="87589" x="8020050" y="895350"/>
          <p14:tracePt t="87606" x="8007350" y="889000"/>
          <p14:tracePt t="87622" x="7981950" y="882650"/>
          <p14:tracePt t="87639" x="7956550" y="876300"/>
          <p14:tracePt t="87655" x="7931150" y="869950"/>
          <p14:tracePt t="87672" x="7893050" y="857250"/>
          <p14:tracePt t="87689" x="7861300" y="850900"/>
          <p14:tracePt t="87705" x="7842250" y="844550"/>
          <p14:tracePt t="87722" x="7829550" y="844550"/>
          <p14:tracePt t="87725" x="7823200" y="844550"/>
          <p14:tracePt t="87925" x="7823200" y="850900"/>
          <p14:tracePt t="87934" x="7816850" y="850900"/>
          <p14:tracePt t="87941" x="7816850" y="857250"/>
          <p14:tracePt t="87955" x="7810500" y="863600"/>
          <p14:tracePt t="87973" x="7804150" y="869950"/>
          <p14:tracePt t="87990" x="7797800" y="876300"/>
          <p14:tracePt t="87995" x="7791450" y="876300"/>
          <p14:tracePt t="88006" x="7778750" y="876300"/>
          <p14:tracePt t="88024" x="7759700" y="876300"/>
          <p14:tracePt t="88038" x="7715250" y="882650"/>
          <p14:tracePt t="88056" x="7689850" y="882650"/>
          <p14:tracePt t="88073" x="7664450" y="876300"/>
          <p14:tracePt t="88090" x="7632700" y="876300"/>
          <p14:tracePt t="88106" x="7620000" y="876300"/>
          <p14:tracePt t="88123" x="7613650" y="876300"/>
          <p14:tracePt t="88140" x="7594600" y="882650"/>
          <p14:tracePt t="88156" x="7562850" y="889000"/>
          <p14:tracePt t="88171" x="7524750" y="895350"/>
          <p14:tracePt t="88190" x="7448550" y="895350"/>
          <p14:tracePt t="88206" x="7397750" y="901700"/>
          <p14:tracePt t="88222" x="7346950" y="908050"/>
          <p14:tracePt t="88240" x="7296150" y="920750"/>
          <p14:tracePt t="88256" x="7251700" y="933450"/>
          <p14:tracePt t="88260" x="7219950" y="946150"/>
          <p14:tracePt t="88272" x="7150100" y="971550"/>
          <p14:tracePt t="88276" x="7086600" y="990600"/>
          <p14:tracePt t="88288" x="6991350" y="1009650"/>
          <p14:tracePt t="88307" x="6813550" y="1041400"/>
          <p14:tracePt t="88323" x="6515100" y="1073150"/>
          <p14:tracePt t="88339" x="6305550" y="1079500"/>
          <p14:tracePt t="88356" x="6013450" y="1079500"/>
          <p14:tracePt t="88373" x="5778500" y="1079500"/>
          <p14:tracePt t="88389" x="5524500" y="1079500"/>
          <p14:tracePt t="88406" x="5359400" y="1085850"/>
          <p14:tracePt t="88423" x="5143500" y="1092200"/>
          <p14:tracePt t="88440" x="4959350" y="1092200"/>
          <p14:tracePt t="88456" x="4737100" y="1079500"/>
          <p14:tracePt t="88473" x="4597400" y="1066800"/>
          <p14:tracePt t="88490" x="4438650" y="1054100"/>
          <p14:tracePt t="88507" x="4305300" y="1041400"/>
          <p14:tracePt t="88511" x="4235450" y="1041400"/>
          <p14:tracePt t="88523" x="4165600" y="1041400"/>
          <p14:tracePt t="88540" x="4038600" y="1041400"/>
          <p14:tracePt t="88556" x="3803650" y="1047750"/>
          <p14:tracePt t="88573" x="3587750" y="1047750"/>
          <p14:tracePt t="88577" x="3473450" y="1047750"/>
          <p14:tracePt t="88589" x="3371850" y="1047750"/>
          <p14:tracePt t="88590" x="3282950" y="1047750"/>
          <p14:tracePt t="88606" x="3130550" y="1047750"/>
          <p14:tracePt t="88623" x="3041650" y="1047750"/>
          <p14:tracePt t="88640" x="2971800" y="1054100"/>
          <p14:tracePt t="88656" x="2882900" y="1060450"/>
          <p14:tracePt t="88672" x="2832100" y="1066800"/>
          <p14:tracePt t="88689" x="2768600" y="1073150"/>
          <p14:tracePt t="88706" x="2667000" y="1104900"/>
          <p14:tracePt t="88724" x="2590800" y="1162050"/>
          <p14:tracePt t="88729" x="2559050" y="1193800"/>
          <p14:tracePt t="88738" x="2527300" y="1219200"/>
          <p14:tracePt t="88756" x="2457450" y="1263650"/>
          <p14:tracePt t="88773" x="2368550" y="1308100"/>
          <p14:tracePt t="88790" x="2279650" y="1333500"/>
          <p14:tracePt t="88807" x="2203450" y="1346200"/>
          <p14:tracePt t="88811" x="2165350" y="1346200"/>
          <p14:tracePt t="88824" x="2133600" y="1352550"/>
          <p14:tracePt t="88886" x="2133600" y="1358900"/>
          <p14:tracePt t="88907" x="2127250" y="1365250"/>
          <p14:tracePt t="88923" x="2114550" y="1377950"/>
          <p14:tracePt t="88940" x="2108200" y="1384300"/>
          <p14:tracePt t="88944" x="2101850" y="1384300"/>
          <p14:tracePt t="88956" x="2101850" y="1390650"/>
          <p14:tracePt t="88973" x="2101850" y="1397000"/>
          <p14:tracePt t="88991" x="2101850" y="1409700"/>
          <p14:tracePt t="89007" x="2095500" y="1422400"/>
          <p14:tracePt t="89023" x="2082800" y="1441450"/>
          <p14:tracePt t="89041" x="2038350" y="1466850"/>
          <p14:tracePt t="89057" x="1974850" y="1479550"/>
          <p14:tracePt t="89072" x="1911350" y="1492250"/>
          <p14:tracePt t="89090" x="1892300" y="1498600"/>
          <p14:tracePt t="89123" x="1905000" y="1498600"/>
          <p14:tracePt t="89140" x="1930400" y="1498600"/>
          <p14:tracePt t="89157" x="1968500" y="1498600"/>
          <p14:tracePt t="89161" x="1987550" y="1498600"/>
          <p14:tracePt t="89173" x="2000250" y="1498600"/>
          <p14:tracePt t="89176" x="2012950" y="1498600"/>
          <p14:tracePt t="89190" x="2025650" y="1498600"/>
          <p14:tracePt t="89206" x="2038350" y="1498600"/>
          <p14:tracePt t="89223" x="2044700" y="1498600"/>
          <p14:tracePt t="89241" x="2051050" y="1492250"/>
          <p14:tracePt t="89257" x="2057400" y="1485900"/>
          <p14:tracePt t="89274" x="2070100" y="1466850"/>
          <p14:tracePt t="89290" x="2076450" y="1447800"/>
          <p14:tracePt t="89307" x="2095500" y="1428750"/>
          <p14:tracePt t="89324" x="2108200" y="1409700"/>
          <p14:tracePt t="89340" x="2108200" y="1390650"/>
          <p14:tracePt t="89357" x="2070100" y="1352550"/>
          <p14:tracePt t="89361" x="2019300" y="1333500"/>
          <p14:tracePt t="89374" x="1974850" y="1320800"/>
          <p14:tracePt t="89390" x="1860550" y="1289050"/>
          <p14:tracePt t="89407" x="1720850" y="1250950"/>
          <p14:tracePt t="89424" x="1638300" y="1231900"/>
          <p14:tracePt t="89439" x="1600200" y="1225550"/>
          <p14:tracePt t="89457" x="1581150" y="1219200"/>
          <p14:tracePt t="89527" x="1574800" y="1219200"/>
          <p14:tracePt t="89534" x="1574800" y="1225550"/>
          <p14:tracePt t="89541" x="1574800" y="1231900"/>
          <p14:tracePt t="89558" x="1581150" y="1244600"/>
          <p14:tracePt t="89575" x="1638300" y="1289050"/>
          <p14:tracePt t="89591" x="1714500" y="1333500"/>
          <p14:tracePt t="89607" x="1784350" y="1358900"/>
          <p14:tracePt t="89624" x="1860550" y="1384300"/>
          <p14:tracePt t="89641" x="1917700" y="1397000"/>
          <p14:tracePt t="89657" x="1968500" y="1409700"/>
          <p14:tracePt t="89674" x="2019300" y="1416050"/>
          <p14:tracePt t="89691" x="2070100" y="1428750"/>
          <p14:tracePt t="89707" x="2120900" y="1435100"/>
          <p14:tracePt t="89724" x="2152650" y="1441450"/>
          <p14:tracePt t="89741" x="2197100" y="1447800"/>
          <p14:tracePt t="89743" x="2216150" y="1447800"/>
          <p14:tracePt t="89757" x="2235200" y="1454150"/>
          <p14:tracePt t="89774" x="2247900" y="1454150"/>
          <p14:tracePt t="89845" x="2254250" y="1454150"/>
          <p14:tracePt t="89856" x="2254250" y="1447800"/>
          <p14:tracePt t="89874" x="2266950" y="1435100"/>
          <p14:tracePt t="89891" x="2286000" y="1422400"/>
          <p14:tracePt t="89908" x="2305050" y="1409700"/>
          <p14:tracePt t="89926" x="2324100" y="1390650"/>
          <p14:tracePt t="89940" x="2330450" y="1390650"/>
          <p14:tracePt t="89958" x="2336800" y="1384300"/>
          <p14:tracePt t="89974" x="2343150" y="1377950"/>
          <p14:tracePt t="89991" x="2343150" y="1371600"/>
          <p14:tracePt t="90008" x="2349500" y="1371600"/>
          <p14:tracePt t="90025" x="2355850" y="1365250"/>
          <p14:tracePt t="90058" x="2362200" y="1365250"/>
          <p14:tracePt t="90074" x="2368550" y="1365250"/>
          <p14:tracePt t="90109" x="2374900" y="1365250"/>
          <p14:tracePt t="90126" x="2381250" y="1365250"/>
          <p14:tracePt t="90173" x="2387600" y="1365250"/>
          <p14:tracePt t="90189" x="2393950" y="1371600"/>
          <p14:tracePt t="90206" x="2400300" y="1377950"/>
          <p14:tracePt t="90224" x="2413000" y="1397000"/>
          <p14:tracePt t="90241" x="2419350" y="1409700"/>
          <p14:tracePt t="90257" x="2425700" y="1409700"/>
          <p14:tracePt t="90274" x="2425700" y="1416050"/>
          <p14:tracePt t="90325" x="2425700" y="1422400"/>
          <p14:tracePt t="90376" x="2419350" y="1422400"/>
          <p14:tracePt t="90384" x="2413000" y="1422400"/>
          <p14:tracePt t="90400" x="2406650" y="1422400"/>
          <p14:tracePt t="90410" x="2406650" y="1428750"/>
          <p14:tracePt t="90448" x="2406650" y="1422400"/>
          <p14:tracePt t="90460" x="2413000" y="1416050"/>
          <p14:tracePt t="90475" x="2451100" y="1384300"/>
          <p14:tracePt t="90491" x="2470150" y="1352550"/>
          <p14:tracePt t="90508" x="2482850" y="1314450"/>
          <p14:tracePt t="90524" x="2495550" y="1295400"/>
          <p14:tracePt t="90541" x="2501900" y="1276350"/>
          <p14:tracePt t="90558" x="2508250" y="1250950"/>
          <p14:tracePt t="90575" x="2495550" y="1231900"/>
          <p14:tracePt t="90591" x="2482850" y="1200150"/>
          <p14:tracePt t="90609" x="2470150" y="1174750"/>
          <p14:tracePt t="90625" x="2463800" y="1162050"/>
          <p14:tracePt t="90642" x="2457450" y="1143000"/>
          <p14:tracePt t="90659" x="2438400" y="1123950"/>
          <p14:tracePt t="90675" x="2432050" y="1117600"/>
          <p14:tracePt t="90691" x="2400300" y="1111250"/>
          <p14:tracePt t="90709" x="2381250" y="1111250"/>
          <p14:tracePt t="90724" x="2362200" y="1111250"/>
          <p14:tracePt t="90741" x="2343150" y="1111250"/>
          <p14:tracePt t="90758" x="2324100" y="1111250"/>
          <p14:tracePt t="90775" x="2305050" y="1111250"/>
          <p14:tracePt t="90841" x="2298700" y="1111250"/>
          <p14:tracePt t="90858" x="2292350" y="1117600"/>
          <p14:tracePt t="90875" x="2286000" y="1117600"/>
          <p14:tracePt t="90892" x="2279650" y="1117600"/>
          <p14:tracePt t="90895" x="2273300" y="1117600"/>
          <p14:tracePt t="90910" x="2266950" y="1117600"/>
          <p14:tracePt t="90925" x="2260600" y="1117600"/>
          <p14:tracePt t="90942" x="2254250" y="1117600"/>
          <p14:tracePt t="90959" x="2241550" y="1123950"/>
          <p14:tracePt t="90976" x="2228850" y="1143000"/>
          <p14:tracePt t="90992" x="2216150" y="1162050"/>
          <p14:tracePt t="90995" x="2216150" y="1168400"/>
          <p14:tracePt t="91008" x="2209800" y="1206500"/>
          <p14:tracePt t="91025" x="2216150" y="1244600"/>
          <p14:tracePt t="91043" x="2228850" y="1270000"/>
          <p14:tracePt t="91058" x="2241550" y="1289050"/>
          <p14:tracePt t="91075" x="2247900" y="1295400"/>
          <p14:tracePt t="91091" x="2254250" y="1301750"/>
          <p14:tracePt t="91109" x="2260600" y="1301750"/>
          <p14:tracePt t="91126" x="2266950" y="1301750"/>
          <p14:tracePt t="91142" x="2279650" y="1308100"/>
          <p14:tracePt t="91158" x="2305050" y="1314450"/>
          <p14:tracePt t="91175" x="2362200" y="1333500"/>
          <p14:tracePt t="91192" x="2387600" y="1339850"/>
          <p14:tracePt t="91207" x="2413000" y="1339850"/>
          <p14:tracePt t="91225" x="2451100" y="1339850"/>
          <p14:tracePt t="91242" x="2470150" y="1327150"/>
          <p14:tracePt t="91258" x="2482850" y="1308100"/>
          <p14:tracePt t="91275" x="2489200" y="1289050"/>
          <p14:tracePt t="91292" x="2489200" y="1244600"/>
          <p14:tracePt t="91309" x="2476500" y="1219200"/>
          <p14:tracePt t="91325" x="2463800" y="1193800"/>
          <p14:tracePt t="91342" x="2444750" y="1168400"/>
          <p14:tracePt t="91359" x="2425700" y="1149350"/>
          <p14:tracePt t="91376" x="2406650" y="1130300"/>
          <p14:tracePt t="91392" x="2381250" y="1111250"/>
          <p14:tracePt t="91395" x="2368550" y="1104900"/>
          <p14:tracePt t="91409" x="2349500" y="1098550"/>
          <p14:tracePt t="91426" x="2330450" y="1092200"/>
          <p14:tracePt t="91443" x="2311400" y="1085850"/>
          <p14:tracePt t="91459" x="2286000" y="1079500"/>
          <p14:tracePt t="91475" x="2266950" y="1079500"/>
          <p14:tracePt t="91493" x="2247900" y="1079500"/>
          <p14:tracePt t="91509" x="2235200" y="1085850"/>
          <p14:tracePt t="91525" x="2222500" y="1104900"/>
          <p14:tracePt t="91542" x="2216150" y="1123950"/>
          <p14:tracePt t="91558" x="2209800" y="1143000"/>
          <p14:tracePt t="91576" x="2209800" y="1162050"/>
          <p14:tracePt t="91592" x="2209800" y="1193800"/>
          <p14:tracePt t="91609" x="2228850" y="1244600"/>
          <p14:tracePt t="91626" x="2254250" y="1282700"/>
          <p14:tracePt t="91630" x="2266950" y="1289050"/>
          <p14:tracePt t="91642" x="2273300" y="1301750"/>
          <p14:tracePt t="91644" x="2292350" y="1314450"/>
          <p14:tracePt t="91659" x="2305050" y="1320800"/>
          <p14:tracePt t="91662" x="2317750" y="1320800"/>
          <p14:tracePt t="91674" x="2343150" y="1327150"/>
          <p14:tracePt t="91676" x="2355850" y="1327150"/>
          <p14:tracePt t="91693" x="2374900" y="1327150"/>
          <p14:tracePt t="91695" x="2393950" y="1327150"/>
          <p14:tracePt t="91709" x="2438400" y="1314450"/>
          <p14:tracePt t="91725" x="2470150" y="1295400"/>
          <p14:tracePt t="91742" x="2508250" y="1263650"/>
          <p14:tracePt t="91759" x="2527300" y="1231900"/>
          <p14:tracePt t="91776" x="2533650" y="1174750"/>
          <p14:tracePt t="91792" x="2520950" y="1136650"/>
          <p14:tracePt t="91809" x="2501900" y="1111250"/>
          <p14:tracePt t="91826" x="2457450" y="1073150"/>
          <p14:tracePt t="91841" x="2438400" y="1060450"/>
          <p14:tracePt t="91860" x="2413000" y="1060450"/>
          <p14:tracePt t="91876" x="2393950" y="1060450"/>
          <p14:tracePt t="91892" x="2362200" y="1073150"/>
          <p14:tracePt t="91909" x="2330450" y="1104900"/>
          <p14:tracePt t="91913" x="2311400" y="1130300"/>
          <p14:tracePt t="91926" x="2279650" y="1181100"/>
          <p14:tracePt t="91943" x="2247900" y="1225550"/>
          <p14:tracePt t="91960" x="2228850" y="1282700"/>
          <p14:tracePt t="91976" x="2222500" y="1339850"/>
          <p14:tracePt t="91993" x="2235200" y="1390650"/>
          <p14:tracePt t="92010" x="2254250" y="1422400"/>
          <p14:tracePt t="92025" x="2305050" y="1460500"/>
          <p14:tracePt t="92043" x="2349500" y="1473200"/>
          <p14:tracePt t="92059" x="2381250" y="1473200"/>
          <p14:tracePt t="92076" x="2419350" y="1473200"/>
          <p14:tracePt t="92093" x="2438400" y="1473200"/>
          <p14:tracePt t="92109" x="2444750" y="1460500"/>
          <p14:tracePt t="92113" x="2451100" y="1460500"/>
          <p14:tracePt t="92126" x="2451100" y="1447800"/>
          <p14:tracePt t="92130" x="2457450" y="1447800"/>
          <p14:tracePt t="92143" x="2457450" y="1435100"/>
          <p14:tracePt t="92159" x="2451100" y="1416050"/>
          <p14:tracePt t="92177" x="2444750" y="1403350"/>
          <p14:tracePt t="92193" x="2438400" y="1390650"/>
          <p14:tracePt t="92209" x="2432050" y="1384300"/>
          <p14:tracePt t="92226" x="2425700" y="1377950"/>
          <p14:tracePt t="92304" x="2419350" y="1377950"/>
          <p14:tracePt t="92308" x="2419350" y="1384300"/>
          <p14:tracePt t="92328" x="2413000" y="1397000"/>
          <p14:tracePt t="92343" x="2413000" y="1403350"/>
          <p14:tracePt t="92360" x="2413000" y="1409700"/>
          <p14:tracePt t="92411" x="2425700" y="1416050"/>
          <p14:tracePt t="92427" x="2470150" y="1416050"/>
          <p14:tracePt t="92443" x="2520950" y="1397000"/>
          <p14:tracePt t="92459" x="2540000" y="1371600"/>
          <p14:tracePt t="92476" x="2540000" y="1352550"/>
          <p14:tracePt t="92493" x="2540000" y="1333500"/>
          <p14:tracePt t="92510" x="2546350" y="1320800"/>
          <p14:tracePt t="92526" x="2571750" y="1314450"/>
          <p14:tracePt t="92543" x="2635250" y="1308100"/>
          <p14:tracePt t="92560" x="2787650" y="1320800"/>
          <p14:tracePt t="92577" x="2952750" y="1346200"/>
          <p14:tracePt t="92593" x="3175000" y="1352550"/>
          <p14:tracePt t="92610" x="3333750" y="1352550"/>
          <p14:tracePt t="92626" x="3492500" y="1320800"/>
          <p14:tracePt t="92629" x="3536950" y="1308100"/>
          <p14:tracePt t="92643" x="3625850" y="1282700"/>
          <p14:tracePt t="92660" x="3752850" y="1276350"/>
          <p14:tracePt t="92676" x="4064000" y="1320800"/>
          <p14:tracePt t="92693" x="4495800" y="1390650"/>
          <p14:tracePt t="92710" x="4972050" y="1460500"/>
          <p14:tracePt t="92726" x="5499100" y="1498600"/>
          <p14:tracePt t="92743" x="5930900" y="1511300"/>
          <p14:tracePt t="92760" x="6369050" y="1498600"/>
          <p14:tracePt t="92777" x="6756400" y="1447800"/>
          <p14:tracePt t="92793" x="6991350" y="1384300"/>
          <p14:tracePt t="92798" x="7073900" y="1365250"/>
          <p14:tracePt t="92809" x="7124700" y="1346200"/>
          <p14:tracePt t="92827" x="7200900" y="1320800"/>
          <p14:tracePt t="92843" x="7245350" y="1282700"/>
          <p14:tracePt t="92846" x="7251700" y="1263650"/>
          <p14:tracePt t="92859" x="7251700" y="1238250"/>
          <p14:tracePt t="92860" x="7245350" y="1206500"/>
          <p14:tracePt t="92875" x="7232650" y="1174750"/>
          <p14:tracePt t="92877" x="7207250" y="1130300"/>
          <p14:tracePt t="92893" x="7150100" y="1060450"/>
          <p14:tracePt t="92910" x="7061200" y="990600"/>
          <p14:tracePt t="92927" x="7023100" y="958850"/>
          <p14:tracePt t="92979" x="7029450" y="958850"/>
          <p14:tracePt t="92993" x="7035800" y="958850"/>
          <p14:tracePt t="93010" x="7061200" y="958850"/>
          <p14:tracePt t="93027" x="7092950" y="939800"/>
          <p14:tracePt t="93044" x="7131050" y="920750"/>
          <p14:tracePt t="93060" x="7194550" y="901700"/>
          <p14:tracePt t="93077" x="7283450" y="895350"/>
          <p14:tracePt t="93093" x="7359650" y="889000"/>
          <p14:tracePt t="93111" x="7442200" y="889000"/>
          <p14:tracePt t="93127" x="7562850" y="901700"/>
          <p14:tracePt t="93144" x="7658100" y="933450"/>
          <p14:tracePt t="93147" x="7715250" y="946150"/>
          <p14:tracePt t="93159" x="7734300" y="958850"/>
          <p14:tracePt t="93177" x="7778750" y="977900"/>
          <p14:tracePt t="93193" x="7785100" y="984250"/>
          <p14:tracePt t="93277" x="7785100" y="977900"/>
          <p14:tracePt t="93285" x="7791450" y="977900"/>
          <p14:tracePt t="93292" x="7791450" y="971550"/>
          <p14:tracePt t="93348" x="7785100" y="971550"/>
          <p14:tracePt t="93355" x="7778750" y="971550"/>
          <p14:tracePt t="93365" x="7753350" y="971550"/>
          <p14:tracePt t="93368" x="7727950" y="971550"/>
          <p14:tracePt t="93376" x="7708900" y="971550"/>
          <p14:tracePt t="93394" x="7645400" y="965200"/>
          <p14:tracePt t="93411" x="7600950" y="958850"/>
          <p14:tracePt t="93621" x="7600950" y="965200"/>
          <p14:tracePt t="93629" x="7600950" y="971550"/>
          <p14:tracePt t="93644" x="7607300" y="971550"/>
          <p14:tracePt t="93693" x="7607300" y="977900"/>
          <p14:tracePt t="93706" x="7607300" y="984250"/>
          <p14:tracePt t="93715" x="7594600" y="990600"/>
          <p14:tracePt t="93728" x="7594600" y="996950"/>
          <p14:tracePt t="93744" x="7581900" y="1003300"/>
          <p14:tracePt t="93761" x="7575550" y="1009650"/>
          <p14:tracePt t="93765" x="7575550" y="1016000"/>
          <p14:tracePt t="93795" x="7575550" y="1022350"/>
          <p14:tracePt t="93934" x="7588250" y="1022350"/>
          <p14:tracePt t="93941" x="7594600" y="1022350"/>
          <p14:tracePt t="93961" x="7677150" y="1035050"/>
          <p14:tracePt t="93978" x="7797800" y="1047750"/>
          <p14:tracePt t="93994" x="7943850" y="1079500"/>
          <p14:tracePt t="93997" x="8007350" y="1092200"/>
          <p14:tracePt t="94011" x="8064500" y="1098550"/>
          <p14:tracePt t="94026" x="8147050" y="1098550"/>
          <p14:tracePt t="94045" x="8248650" y="1098550"/>
          <p14:tracePt t="94061" x="8274050" y="1092200"/>
          <p14:tracePt t="94079" x="8318500" y="1079500"/>
          <p14:tracePt t="94095" x="8331200" y="1073150"/>
          <p14:tracePt t="94192" x="8337550" y="1073150"/>
          <p14:tracePt t="94202" x="8337550" y="1066800"/>
          <p14:tracePt t="94210" x="8343900" y="1066800"/>
          <p14:tracePt t="94228" x="8356600" y="1054100"/>
          <p14:tracePt t="94244" x="8375650" y="1047750"/>
          <p14:tracePt t="94261" x="8407400" y="1028700"/>
          <p14:tracePt t="94278" x="8439150" y="1016000"/>
          <p14:tracePt t="94297" x="8477250" y="1003300"/>
          <p14:tracePt t="94312" x="8489950" y="1003300"/>
          <p14:tracePt t="94329" x="8534400" y="996950"/>
          <p14:tracePt t="94345" x="8566150" y="990600"/>
          <p14:tracePt t="94361" x="8585200" y="977900"/>
          <p14:tracePt t="94379" x="8597900" y="965200"/>
          <p14:tracePt t="94394" x="8604250" y="952500"/>
          <p14:tracePt t="94411" x="8616950" y="952500"/>
          <p14:tracePt t="94429" x="8629650" y="946150"/>
          <p14:tracePt t="94444" x="8636000" y="946150"/>
          <p14:tracePt t="94498" x="8629650" y="946150"/>
          <p14:tracePt t="94514" x="8623300" y="946150"/>
          <p14:tracePt t="94528" x="8610600" y="952500"/>
          <p14:tracePt t="94545" x="8604250" y="952500"/>
          <p14:tracePt t="94561" x="8597900" y="958850"/>
          <p14:tracePt t="94579" x="8591550" y="965200"/>
          <p14:tracePt t="94595" x="8585200" y="971550"/>
          <p14:tracePt t="94611" x="8578850" y="971550"/>
          <p14:tracePt t="94626" x="8578850" y="977900"/>
          <p14:tracePt t="94630" x="8578850" y="984250"/>
          <p14:tracePt t="94646" x="8572500" y="990600"/>
          <p14:tracePt t="94663" x="8572500" y="996950"/>
          <p14:tracePt t="94678" x="8572500" y="1003300"/>
          <p14:tracePt t="94695" x="8572500" y="1016000"/>
          <p14:tracePt t="94712" x="8604250" y="1047750"/>
          <p14:tracePt t="94728" x="8661400" y="1073150"/>
          <p14:tracePt t="94745" x="8731250" y="1098550"/>
          <p14:tracePt t="94762" x="8813800" y="1123950"/>
          <p14:tracePt t="94778" x="8902700" y="1143000"/>
          <p14:tracePt t="94795" x="8966200" y="1143000"/>
          <p14:tracePt t="94799" x="8985250" y="1149350"/>
          <p14:tracePt t="94811" x="8991600" y="1149350"/>
          <p14:tracePt t="94828" x="9004300" y="1149350"/>
          <p14:tracePt t="94845" x="9010650" y="1149350"/>
          <p14:tracePt t="94861" x="9017000" y="1149350"/>
          <p14:tracePt t="94879" x="9023350" y="1149350"/>
          <p14:tracePt t="94896" x="9036050" y="1155700"/>
          <p14:tracePt t="94911" x="9036050" y="1162050"/>
          <p14:tracePt t="94980" x="9036050" y="1168400"/>
          <p14:tracePt t="94997" x="9036050" y="1174750"/>
          <p14:tracePt t="95003" x="9029700" y="1174750"/>
          <p14:tracePt t="95012" x="9029700" y="1181100"/>
          <p14:tracePt t="95027" x="9010650" y="1200150"/>
          <p14:tracePt t="95045" x="8985250" y="1225550"/>
          <p14:tracePt t="95062" x="8953500" y="1244600"/>
          <p14:tracePt t="95079" x="8915400" y="1263650"/>
          <p14:tracePt t="95095" x="8890000" y="1276350"/>
          <p14:tracePt t="95112" x="8870950" y="1289050"/>
          <p14:tracePt t="95129" x="8845550" y="1301750"/>
          <p14:tracePt t="95145" x="8826500" y="1320800"/>
          <p14:tracePt t="95162" x="8813800" y="1339850"/>
          <p14:tracePt t="95179" x="8807450" y="1352550"/>
          <p14:tracePt t="95184" x="8801100" y="1358900"/>
          <p14:tracePt t="95206" x="8794750" y="1358900"/>
          <p14:tracePt t="95222" x="8788400" y="1365250"/>
          <p14:tracePt t="95245" x="8775700" y="1365250"/>
          <p14:tracePt t="95263" x="8724900" y="1371600"/>
          <p14:tracePt t="95279" x="8705850" y="1377950"/>
          <p14:tracePt t="95296" x="8686800" y="1384300"/>
          <p14:tracePt t="95310" x="8667750" y="1390650"/>
          <p14:tracePt t="95328" x="8655050" y="1390650"/>
          <p14:tracePt t="95345" x="8629650" y="1403350"/>
          <p14:tracePt t="95362" x="8610600" y="1409700"/>
          <p14:tracePt t="95380" x="8591550" y="1416050"/>
          <p14:tracePt t="95395" x="8572500" y="1416050"/>
          <p14:tracePt t="95412" x="8547100" y="1416050"/>
          <p14:tracePt t="95428" x="8534400" y="1416050"/>
          <p14:tracePt t="95463" x="8528050" y="1416050"/>
          <p14:tracePt t="95492" x="8521700" y="1416050"/>
          <p14:tracePt t="95502" x="8515350" y="1416050"/>
          <p14:tracePt t="95524" x="8509000" y="1416050"/>
          <p14:tracePt t="95540" x="8502650" y="1416050"/>
          <p14:tracePt t="95566" x="8502650" y="1409700"/>
          <p14:tracePt t="95581" x="8496300" y="1409700"/>
          <p14:tracePt t="95589" x="8496300" y="1403350"/>
          <p14:tracePt t="95618" x="8489950" y="1403350"/>
          <p14:tracePt t="95647" x="8483600" y="1403350"/>
          <p14:tracePt t="95662" x="8477250" y="1403350"/>
          <p14:tracePt t="95679" x="8470900" y="1403350"/>
          <p14:tracePt t="95696" x="8439150" y="1397000"/>
          <p14:tracePt t="95712" x="8394700" y="1390650"/>
          <p14:tracePt t="95729" x="8318500" y="1377950"/>
          <p14:tracePt t="95746" x="8261350" y="1365250"/>
          <p14:tracePt t="95762" x="8216900" y="1358900"/>
          <p14:tracePt t="95780" x="8172450" y="1352550"/>
          <p14:tracePt t="95796" x="8128000" y="1346200"/>
          <p14:tracePt t="95813" x="8096250" y="1346200"/>
          <p14:tracePt t="95830" x="8077200" y="1346200"/>
          <p14:tracePt t="95879" x="8070850" y="1346200"/>
          <p14:tracePt t="96033" x="8070850" y="1339850"/>
          <p14:tracePt t="96053" x="8077200" y="1339850"/>
          <p14:tracePt t="96076" x="8077200" y="1333500"/>
          <p14:tracePt t="96101" x="8077200" y="1327150"/>
          <p14:tracePt t="96134" x="8077200" y="1320800"/>
          <p14:tracePt t="96141" x="8083550" y="1320800"/>
          <p14:tracePt t="96156" x="8083550" y="1314450"/>
          <p14:tracePt t="96164" x="8089900" y="1314450"/>
          <p14:tracePt t="96178" x="8102600" y="1314450"/>
          <p14:tracePt t="96197" x="8121650" y="1314450"/>
          <p14:tracePt t="96518" x="8128000" y="1314450"/>
          <p14:tracePt t="96535" x="8134350" y="1314450"/>
          <p14:tracePt t="96543" x="8134350" y="1308100"/>
          <p14:tracePt t="96609" x="8140700" y="1308100"/>
          <p14:tracePt t="96617" x="8140700" y="1301750"/>
          <p14:tracePt t="96630" x="8147050" y="1295400"/>
          <p14:tracePt t="96647" x="8172450" y="1282700"/>
          <p14:tracePt t="96663" x="8172450" y="1276350"/>
          <p14:tracePt t="96681" x="8178800" y="1270000"/>
          <p14:tracePt t="96696" x="8185150" y="1263650"/>
          <p14:tracePt t="96714" x="8191500" y="1257300"/>
          <p14:tracePt t="96730" x="8197850" y="1250950"/>
          <p14:tracePt t="96746" x="8197850" y="1244600"/>
          <p14:tracePt t="96763" x="8197850" y="1238250"/>
          <p14:tracePt t="96780" x="8191500" y="1231900"/>
          <p14:tracePt t="96785" x="8185150" y="1225550"/>
          <p14:tracePt t="96795" x="8178800" y="1212850"/>
          <p14:tracePt t="96813" x="8166100" y="1206500"/>
          <p14:tracePt t="96830" x="8147050" y="1193800"/>
          <p14:tracePt t="96834" x="8140700" y="1187450"/>
          <p14:tracePt t="96846" x="8134350" y="1174750"/>
          <p14:tracePt t="96863" x="8121650" y="1168400"/>
          <p14:tracePt t="96880" x="8115300" y="1168400"/>
          <p14:tracePt t="96884" x="8115300" y="1162050"/>
          <p14:tracePt t="96935" x="8108950" y="1162050"/>
          <p14:tracePt t="96951" x="8102600" y="1162050"/>
          <p14:tracePt t="96965" x="8070850" y="1162050"/>
          <p14:tracePt t="96980" x="8064500" y="1162050"/>
          <p14:tracePt t="96997" x="8045450" y="1168400"/>
          <p14:tracePt t="97014" x="8039100" y="1168400"/>
          <p14:tracePt t="97017" x="8032750" y="1174750"/>
          <p14:tracePt t="97030" x="8020050" y="1181100"/>
          <p14:tracePt t="97046" x="8020050" y="1193800"/>
          <p14:tracePt t="97065" x="8026400" y="1244600"/>
          <p14:tracePt t="97081" x="8045450" y="1270000"/>
          <p14:tracePt t="97083" x="8064500" y="1282700"/>
          <p14:tracePt t="97097" x="8096250" y="1314450"/>
          <p14:tracePt t="97113" x="8115300" y="1327150"/>
          <p14:tracePt t="97130" x="8128000" y="1327150"/>
          <p14:tracePt t="97147" x="8134350" y="1327150"/>
          <p14:tracePt t="97164" x="8147050" y="1327150"/>
          <p14:tracePt t="97180" x="8159750" y="1327150"/>
          <p14:tracePt t="97197" x="8172450" y="1320800"/>
          <p14:tracePt t="97213" x="8191500" y="1320800"/>
          <p14:tracePt t="97231" x="8229600" y="1320800"/>
          <p14:tracePt t="97247" x="8337550" y="1320800"/>
          <p14:tracePt t="97251" x="8388350" y="1314450"/>
          <p14:tracePt t="97264" x="8439150" y="1308100"/>
          <p14:tracePt t="97283" x="8591550" y="1282700"/>
          <p14:tracePt t="97299" x="8636000" y="1263650"/>
          <p14:tracePt t="97314" x="8655050" y="1244600"/>
          <p14:tracePt t="97330" x="8661400" y="1238250"/>
          <p14:tracePt t="97347" x="8667750" y="1238250"/>
          <p14:tracePt t="97399" x="8680450" y="1238250"/>
          <p14:tracePt t="97414" x="8686800" y="1225550"/>
          <p14:tracePt t="97430" x="8693150" y="1212850"/>
          <p14:tracePt t="97447" x="8699500" y="1181100"/>
          <p14:tracePt t="97464" x="8699500" y="1155700"/>
          <p14:tracePt t="97480" x="8699500" y="1136650"/>
          <p14:tracePt t="97497" x="8693150" y="1123950"/>
          <p14:tracePt t="97513" x="8680450" y="1104900"/>
          <p14:tracePt t="97531" x="8661400" y="1092200"/>
          <p14:tracePt t="97535" x="8655050" y="1085850"/>
          <p14:tracePt t="97547" x="8642350" y="1085850"/>
          <p14:tracePt t="97551" x="8629650" y="1079500"/>
          <p14:tracePt t="97564" x="8604250" y="1073150"/>
          <p14:tracePt t="97567" x="8572500" y="1066800"/>
          <p14:tracePt t="97581" x="8540750" y="1054100"/>
          <p14:tracePt t="97597" x="8394700" y="1022350"/>
          <p14:tracePt t="97615" x="8312150" y="1009650"/>
          <p14:tracePt t="97631" x="8274050" y="1003300"/>
          <p14:tracePt t="97647" x="8255000" y="1003300"/>
          <p14:tracePt t="97664" x="8242300" y="1016000"/>
          <p14:tracePt t="97680" x="8235950" y="1028700"/>
          <p14:tracePt t="97697" x="8235950" y="1035050"/>
          <p14:tracePt t="97714" x="8235950" y="1047750"/>
          <p14:tracePt t="97730" x="8255000" y="1060450"/>
          <p14:tracePt t="97747" x="8293100" y="1079500"/>
          <p14:tracePt t="97764" x="8356600" y="1104900"/>
          <p14:tracePt t="97781" x="8413750" y="1117600"/>
          <p14:tracePt t="97797" x="8477250" y="1143000"/>
          <p14:tracePt t="97814" x="8547100" y="1162050"/>
          <p14:tracePt t="97818" x="8585200" y="1174750"/>
          <p14:tracePt t="97831" x="8610600" y="1174750"/>
          <p14:tracePt t="97835" x="8642350" y="1174750"/>
          <p14:tracePt t="97848" x="8699500" y="1155700"/>
          <p14:tracePt t="97866" x="8782050" y="1130300"/>
          <p14:tracePt t="97881" x="8883650" y="1111250"/>
          <p14:tracePt t="97897" x="9017000" y="1111250"/>
          <p14:tracePt t="97920" x="9156700" y="1111250"/>
          <p14:tracePt t="97931" x="9271000" y="1117600"/>
          <p14:tracePt t="97947" x="9378950" y="1123950"/>
          <p14:tracePt t="97964" x="9448800" y="1123950"/>
          <p14:tracePt t="97982" x="9461500" y="1123950"/>
          <p14:tracePt t="97998" x="9474200" y="1123950"/>
          <p14:tracePt t="98015" x="9480550" y="1123950"/>
          <p14:tracePt t="98034" x="9499600" y="1123950"/>
          <p14:tracePt t="98047" x="9512300" y="1123950"/>
          <p14:tracePt t="98064" x="9544050" y="1130300"/>
          <p14:tracePt t="98081" x="9563100" y="1130300"/>
          <p14:tracePt t="98098" x="9582150" y="1130300"/>
          <p14:tracePt t="98165" x="9588500" y="1136650"/>
          <p14:tracePt t="98180" x="9594850" y="1136650"/>
          <p14:tracePt t="98198" x="9613900" y="1143000"/>
          <p14:tracePt t="98214" x="9639300" y="1155700"/>
          <p14:tracePt t="98233" x="9652000" y="1168400"/>
          <p14:tracePt t="98249" x="9664700" y="1181100"/>
          <p14:tracePt t="98254" x="9671050" y="1187450"/>
          <p14:tracePt t="98333" x="9664700" y="1181100"/>
          <p14:tracePt t="98340" x="9664700" y="1174750"/>
          <p14:tracePt t="98349" x="9658350" y="1174750"/>
          <p14:tracePt t="98365" x="9652000" y="1162050"/>
          <p14:tracePt t="98381" x="9645650" y="1155700"/>
          <p14:tracePt t="98398" x="9632950" y="1143000"/>
          <p14:tracePt t="98414" x="9632950" y="1136650"/>
          <p14:tracePt t="98434" x="9626600" y="1130300"/>
          <p14:tracePt t="98448" x="9620250" y="1123950"/>
          <p14:tracePt t="98464" x="9607550" y="1111250"/>
          <p14:tracePt t="98481" x="9594850" y="1098550"/>
          <p14:tracePt t="98498" x="9588500" y="1092200"/>
          <p14:tracePt t="98514" x="9575800" y="1079500"/>
          <p14:tracePt t="98534" x="9556750" y="1073150"/>
          <p14:tracePt t="98548" x="9550400" y="1073150"/>
          <p14:tracePt t="98582" x="9544050" y="1066800"/>
          <p14:tracePt t="98598" x="9537700" y="1066800"/>
          <p14:tracePt t="98615" x="9525000" y="1066800"/>
          <p14:tracePt t="98631" x="9512300" y="1066800"/>
          <p14:tracePt t="98648" x="9486900" y="1066800"/>
          <p14:tracePt t="98665" x="9442450" y="1066800"/>
          <p14:tracePt t="98681" x="9391650" y="1073150"/>
          <p14:tracePt t="98698" x="9347200" y="1085850"/>
          <p14:tracePt t="98715" x="9328150" y="1092200"/>
          <p14:tracePt t="98731" x="9302750" y="1098550"/>
          <p14:tracePt t="98748" x="9296400" y="1104900"/>
          <p14:tracePt t="98765" x="9296400" y="1117600"/>
          <p14:tracePt t="98768" x="9296400" y="1130300"/>
          <p14:tracePt t="98780" x="9296400" y="1143000"/>
          <p14:tracePt t="98798" x="9296400" y="1155700"/>
          <p14:tracePt t="98815" x="9302750" y="1168400"/>
          <p14:tracePt t="98817" x="9302750" y="1174750"/>
          <p14:tracePt t="98880" x="9309100" y="1174750"/>
          <p14:tracePt t="98898" x="9309100" y="1187450"/>
          <p14:tracePt t="98915" x="9239250" y="1257300"/>
          <p14:tracePt t="98932" x="9099550" y="1308100"/>
          <p14:tracePt t="98948" x="9029700" y="1327150"/>
          <p14:tracePt t="98965" x="9017000" y="1333500"/>
          <p14:tracePt t="102144" x="9023350" y="1327150"/>
          <p14:tracePt t="102153" x="9036050" y="1320800"/>
          <p14:tracePt t="102168" x="9105900" y="1276350"/>
          <p14:tracePt t="102185" x="9194800" y="1225550"/>
          <p14:tracePt t="102202" x="9296400" y="1174750"/>
          <p14:tracePt t="102217" x="9404350" y="1136650"/>
          <p14:tracePt t="102219" x="9467850" y="1117600"/>
          <p14:tracePt t="102235" x="9594850" y="1085850"/>
          <p14:tracePt t="102251" x="9683750" y="1054100"/>
          <p14:tracePt t="102270" x="9772650" y="1028700"/>
          <p14:tracePt t="102283" x="9829800" y="1016000"/>
          <p14:tracePt t="102300" x="9880600" y="1003300"/>
          <p14:tracePt t="102318" x="9899650" y="996950"/>
          <p14:tracePt t="102334" x="9906000" y="990600"/>
          <p14:tracePt t="102353" x="9906000" y="984250"/>
          <p14:tracePt t="102385" x="9906000" y="1009650"/>
          <p14:tracePt t="102403" x="9893300" y="1028700"/>
          <p14:tracePt t="102418" x="9880600" y="1054100"/>
          <p14:tracePt t="102435" x="9861550" y="1073150"/>
          <p14:tracePt t="102451" x="9861550" y="1079500"/>
          <p14:tracePt t="103222" x="9855200" y="1085850"/>
          <p14:tracePt t="103230" x="9848850" y="1092200"/>
          <p14:tracePt t="103241" x="9836150" y="1104900"/>
          <p14:tracePt t="103252" x="9810750" y="1111250"/>
          <p14:tracePt t="103270" x="9791700" y="1111250"/>
          <p14:tracePt t="103285" x="9772650" y="1111250"/>
          <p14:tracePt t="103319" x="9779000" y="1117600"/>
          <p14:tracePt t="103336" x="9804400" y="1136650"/>
          <p14:tracePt t="103353" x="9823450" y="1149350"/>
          <p14:tracePt t="103369" x="9842500" y="1155700"/>
          <p14:tracePt t="103386" x="9874250" y="1168400"/>
          <p14:tracePt t="103402" x="9918700" y="1181100"/>
          <p14:tracePt t="103419" x="9969500" y="1200150"/>
          <p14:tracePt t="103436" x="10052050" y="1225550"/>
          <p14:tracePt t="103453" x="10121900" y="1244600"/>
          <p14:tracePt t="103469" x="10185400" y="1244600"/>
          <p14:tracePt t="103485" x="10217150" y="1244600"/>
          <p14:tracePt t="103501" x="10267950" y="1231900"/>
          <p14:tracePt t="103519" x="10299700" y="1212850"/>
          <p14:tracePt t="103524" x="10325100" y="1200150"/>
          <p14:tracePt t="103536" x="10344150" y="1187450"/>
          <p14:tracePt t="103540" x="10356850" y="1181100"/>
          <p14:tracePt t="103550" x="10369550" y="1168400"/>
          <p14:tracePt t="103568" x="10388600" y="1155700"/>
          <p14:tracePt t="103572" x="10401300" y="1149350"/>
          <p14:tracePt t="103585" x="10407650" y="1149350"/>
          <p14:tracePt t="103604" x="10407650" y="1143000"/>
          <p14:tracePt t="103621" x="10401300" y="1143000"/>
          <p14:tracePt t="103636" x="10382250" y="1130300"/>
          <p14:tracePt t="103652" x="10356850" y="1117600"/>
          <p14:tracePt t="103669" x="10331450" y="1104900"/>
          <p14:tracePt t="103685" x="10312400" y="1098550"/>
          <p14:tracePt t="103703" x="10280650" y="1079500"/>
          <p14:tracePt t="103719" x="10255250" y="1066800"/>
          <p14:tracePt t="103736" x="10242550" y="1054100"/>
          <p14:tracePt t="103753" x="10229850" y="1054100"/>
          <p14:tracePt t="103769" x="10217150" y="1047750"/>
          <p14:tracePt t="103774" x="10204450" y="1047750"/>
          <p14:tracePt t="103786" x="10172700" y="1041400"/>
          <p14:tracePt t="103803" x="10128250" y="1035050"/>
          <p14:tracePt t="103819" x="10096500" y="1028700"/>
          <p14:tracePt t="103836" x="10071100" y="1022350"/>
          <p14:tracePt t="103852" x="10052050" y="1016000"/>
          <p14:tracePt t="103868" x="10026650" y="1016000"/>
          <p14:tracePt t="103886" x="10013950" y="1016000"/>
          <p14:tracePt t="103903" x="10001250" y="1016000"/>
          <p14:tracePt t="103919" x="9994900" y="1016000"/>
          <p14:tracePt t="103936" x="9982200" y="1028700"/>
          <p14:tracePt t="103953" x="9975850" y="1035050"/>
          <p14:tracePt t="103969" x="9956800" y="1054100"/>
          <p14:tracePt t="103973" x="9944100" y="1060450"/>
          <p14:tracePt t="103986" x="9931400" y="1066800"/>
          <p14:tracePt t="103990" x="9925050" y="1079500"/>
          <p14:tracePt t="104003" x="9912350" y="1085850"/>
          <p14:tracePt t="104020" x="9899650" y="1098550"/>
          <p14:tracePt t="104035" x="9899650" y="1104900"/>
          <p14:tracePt t="104038" x="9899650" y="1111250"/>
          <p14:tracePt t="104053" x="9899650" y="1123950"/>
          <p14:tracePt t="104070" x="9906000" y="1143000"/>
          <p14:tracePt t="104086" x="9937750" y="1162050"/>
          <p14:tracePt t="104101" x="9982200" y="1187450"/>
          <p14:tracePt t="104119" x="10026650" y="1206500"/>
          <p14:tracePt t="104136" x="10071100" y="1219200"/>
          <p14:tracePt t="104153" x="10134600" y="1225550"/>
          <p14:tracePt t="104170" x="10229850" y="1225550"/>
          <p14:tracePt t="104186" x="10356850" y="1225550"/>
          <p14:tracePt t="104203" x="10464800" y="1212850"/>
          <p14:tracePt t="104219" x="10521950" y="1200150"/>
          <p14:tracePt t="104236" x="10541000" y="1187450"/>
          <p14:tracePt t="104253" x="10553700" y="1187450"/>
          <p14:tracePt t="104269" x="10553700" y="1181100"/>
          <p14:tracePt t="104304" x="10547350" y="1181100"/>
          <p14:tracePt t="104320" x="10534650" y="1187450"/>
          <p14:tracePt t="104336" x="10528300" y="1193800"/>
          <p14:tracePt t="104386" x="10528300" y="1200150"/>
          <p14:tracePt t="104404" x="10509250" y="1200150"/>
          <p14:tracePt t="104420" x="10496550" y="1200150"/>
          <p14:tracePt t="104453" x="10496550" y="1206500"/>
          <p14:tracePt t="104470" x="10566400" y="1238250"/>
          <p14:tracePt t="104486" x="10706100" y="1282700"/>
          <p14:tracePt t="104503" x="10807700" y="1282700"/>
          <p14:tracePt t="104518" x="10877550" y="1289050"/>
          <p14:tracePt t="104536" x="10890250" y="1295400"/>
          <p14:tracePt t="104553" x="10877550" y="1301750"/>
          <p14:tracePt t="104570" x="10833100" y="1301750"/>
          <p14:tracePt t="104587" x="10775950" y="1289050"/>
          <p14:tracePt t="104590" x="10744200" y="1289050"/>
          <p14:tracePt t="104603" x="10712450" y="1289050"/>
          <p14:tracePt t="104637" x="10712450" y="1282700"/>
          <p14:tracePt t="104653" x="10769600" y="1282700"/>
          <p14:tracePt t="104671" x="10877550" y="1282700"/>
          <p14:tracePt t="104687" x="10991850" y="1270000"/>
          <p14:tracePt t="104704" x="11055350" y="1257300"/>
          <p14:tracePt t="104719" x="11061700" y="1257300"/>
          <p14:tracePt t="104736" x="11068050" y="1257300"/>
          <p14:tracePt t="104753" x="11099800" y="1244600"/>
          <p14:tracePt t="104770" x="11176000" y="1231900"/>
          <p14:tracePt t="104787" x="11252200" y="1212850"/>
          <p14:tracePt t="104804" x="11341100" y="1200150"/>
          <p14:tracePt t="104820" x="11404600" y="1193800"/>
          <p14:tracePt t="104837" x="11442700" y="1187450"/>
          <p14:tracePt t="104854" x="11461750" y="1187450"/>
          <p14:tracePt t="104856" x="11461750" y="1181100"/>
          <p14:tracePt t="104871" x="11468100" y="1181100"/>
          <p14:tracePt t="104886" x="11474450" y="1181100"/>
          <p14:tracePt t="104904" x="11480800" y="1174750"/>
          <p14:tracePt t="104920" x="11480800" y="1168400"/>
          <p14:tracePt t="104936" x="11480800" y="1155700"/>
          <p14:tracePt t="104953" x="11480800" y="1143000"/>
          <p14:tracePt t="104970" x="11468100" y="1130300"/>
          <p14:tracePt t="104987" x="11455400" y="1117600"/>
          <p14:tracePt t="105004" x="11442700" y="1104900"/>
          <p14:tracePt t="105020" x="11417300" y="1092200"/>
          <p14:tracePt t="105037" x="11385550" y="1085850"/>
          <p14:tracePt t="105054" x="11334750" y="1073150"/>
          <p14:tracePt t="105070" x="11290300" y="1060450"/>
          <p14:tracePt t="105072" x="11277600" y="1060450"/>
          <p14:tracePt t="105087" x="11245850" y="1054100"/>
          <p14:tracePt t="105104" x="11188700" y="1041400"/>
          <p14:tracePt t="105120" x="11150600" y="1035050"/>
          <p14:tracePt t="105137" x="11099800" y="1022350"/>
          <p14:tracePt t="105153" x="11036300" y="1009650"/>
          <p14:tracePt t="105171" x="10991850" y="1003300"/>
          <p14:tracePt t="105187" x="10947400" y="996950"/>
          <p14:tracePt t="105203" x="10922000" y="996950"/>
          <p14:tracePt t="105220" x="10915650" y="996950"/>
          <p14:tracePt t="105237" x="10902950" y="1003300"/>
          <p14:tracePt t="105254" x="10896600" y="1016000"/>
          <p14:tracePt t="105270" x="10890250" y="1016000"/>
          <p14:tracePt t="105287" x="10877550" y="1022350"/>
          <p14:tracePt t="105304" x="10801350" y="1028700"/>
          <p14:tracePt t="105321" x="10687050" y="1028700"/>
          <p14:tracePt t="105337" x="10572750" y="1028700"/>
          <p14:tracePt t="105354" x="10350500" y="1003300"/>
          <p14:tracePt t="105371" x="10217150" y="990600"/>
          <p14:tracePt t="105387" x="10096500" y="984250"/>
          <p14:tracePt t="105403" x="9988550" y="984250"/>
          <p14:tracePt t="105420" x="9880600" y="1009650"/>
          <p14:tracePt t="105438" x="9772650" y="1022350"/>
          <p14:tracePt t="105454" x="9588500" y="1022350"/>
          <p14:tracePt t="105470" x="9398000" y="1016000"/>
          <p14:tracePt t="105487" x="9175750" y="996950"/>
          <p14:tracePt t="105504" x="8953500" y="977900"/>
          <p14:tracePt t="105520" x="8763000" y="958850"/>
          <p14:tracePt t="105537" x="8578850" y="946150"/>
          <p14:tracePt t="105554" x="8407400" y="939800"/>
          <p14:tracePt t="105571" x="8216900" y="939800"/>
          <p14:tracePt t="105587" x="8159750" y="939800"/>
          <p14:tracePt t="105604" x="8140700" y="939800"/>
          <p14:tracePt t="105620" x="8102600" y="958850"/>
          <p14:tracePt t="105638" x="8045450" y="984250"/>
          <p14:tracePt t="105654" x="7969250" y="1016000"/>
          <p14:tracePt t="105671" x="7899400" y="1041400"/>
          <p14:tracePt t="105688" x="7854950" y="1054100"/>
          <p14:tracePt t="105704" x="7842250" y="1060450"/>
          <p14:tracePt t="105721" x="7835900" y="1066800"/>
          <p14:tracePt t="105737" x="7835900" y="1073150"/>
          <p14:tracePt t="105754" x="7829550" y="1092200"/>
          <p14:tracePt t="105771" x="7816850" y="1111250"/>
          <p14:tracePt t="105775" x="7804150" y="1123950"/>
          <p14:tracePt t="105788" x="7778750" y="1143000"/>
          <p14:tracePt t="105804" x="7708900" y="1174750"/>
          <p14:tracePt t="105820" x="7651750" y="1193800"/>
          <p14:tracePt t="105823" x="7620000" y="1212850"/>
          <p14:tracePt t="105838" x="7620000" y="1219200"/>
          <p14:tracePt t="105854" x="7613650" y="1219200"/>
          <p14:tracePt t="105887" x="7626350" y="1225550"/>
          <p14:tracePt t="105904" x="7651750" y="1231900"/>
          <p14:tracePt t="105921" x="7689850" y="1238250"/>
          <p14:tracePt t="105923" x="7715250" y="1244600"/>
          <p14:tracePt t="105938" x="7734300" y="1250950"/>
          <p14:tracePt t="105956" x="7854950" y="1289050"/>
          <p14:tracePt t="105971" x="7912100" y="1295400"/>
          <p14:tracePt t="105987" x="7962900" y="1301750"/>
          <p14:tracePt t="106004" x="7994650" y="1301750"/>
          <p14:tracePt t="106021" x="8013700" y="1295400"/>
          <p14:tracePt t="106038" x="8032750" y="1295400"/>
          <p14:tracePt t="106054" x="8051800" y="1289050"/>
          <p14:tracePt t="106071" x="8083550" y="1289050"/>
          <p14:tracePt t="106088" x="8108950" y="1289050"/>
          <p14:tracePt t="106104" x="8166100" y="1295400"/>
          <p14:tracePt t="106121" x="8204200" y="1295400"/>
          <p14:tracePt t="106138" x="8229600" y="1301750"/>
          <p14:tracePt t="106142" x="8248650" y="1301750"/>
          <p14:tracePt t="106154" x="8255000" y="1301750"/>
          <p14:tracePt t="106172" x="8267700" y="1301750"/>
          <p14:tracePt t="106188" x="8312150" y="1314450"/>
          <p14:tracePt t="106204" x="8337550" y="1327150"/>
          <p14:tracePt t="106221" x="8369300" y="1339850"/>
          <p14:tracePt t="106238" x="8388350" y="1346200"/>
          <p14:tracePt t="106254" x="8420100" y="1358900"/>
          <p14:tracePt t="106273" x="8451850" y="1377950"/>
          <p14:tracePt t="106288" x="8477250" y="1390650"/>
          <p14:tracePt t="106303" x="8509000" y="1403350"/>
          <p14:tracePt t="106324" x="8534400" y="1409700"/>
          <p14:tracePt t="106338" x="8547100" y="1416050"/>
          <p14:tracePt t="106354" x="8559800" y="1416050"/>
          <p14:tracePt t="106415" x="8566150" y="1416050"/>
          <p14:tracePt t="106425" x="8572500" y="1416050"/>
          <p14:tracePt t="106437" x="8578850" y="1428750"/>
          <p14:tracePt t="106454" x="8591550" y="1435100"/>
          <p14:tracePt t="106473" x="8597900" y="1447800"/>
          <p14:tracePt t="106488" x="8597900" y="1454150"/>
          <p14:tracePt t="106522" x="8597900" y="1460500"/>
          <p14:tracePt t="106552" x="8597900" y="1466850"/>
          <p14:tracePt t="106564" x="8597900" y="1473200"/>
          <p14:tracePt t="106570" x="8597900" y="1479550"/>
          <p14:tracePt t="106588" x="8597900" y="1485900"/>
          <p14:tracePt t="106605" x="8597900" y="1498600"/>
          <p14:tracePt t="106621" x="8597900" y="1511300"/>
          <p14:tracePt t="106637" x="8597900" y="1517650"/>
          <p14:tracePt t="106642" x="8597900" y="1524000"/>
          <p14:tracePt t="106655" x="8591550" y="1530350"/>
          <p14:tracePt t="106671" x="8585200" y="1536700"/>
          <p14:tracePt t="106689" x="8585200" y="1549400"/>
          <p14:tracePt t="106772" x="8591550" y="1549400"/>
          <p14:tracePt t="106785" x="8597900" y="1543050"/>
          <p14:tracePt t="106792" x="8604250" y="1530350"/>
          <p14:tracePt t="106805" x="8610600" y="1524000"/>
          <p14:tracePt t="106821" x="8629650" y="1511300"/>
          <p14:tracePt t="106825" x="8636000" y="1504950"/>
          <p14:tracePt t="106837" x="8642350" y="1504950"/>
          <p14:tracePt t="106907" x="8642350" y="1498600"/>
          <p14:tracePt t="106923" x="8642350" y="1492250"/>
          <p14:tracePt t="106950" x="8642350" y="1485900"/>
          <p14:tracePt t="107080" x="8648700" y="1485900"/>
          <p14:tracePt t="107096" x="8655050" y="1485900"/>
          <p14:tracePt t="107104" x="8661400" y="1485900"/>
          <p14:tracePt t="107122" x="8667750" y="1492250"/>
          <p14:tracePt t="107139" x="8674100" y="1498600"/>
          <p14:tracePt t="107155" x="8674100" y="1504950"/>
          <p14:tracePt t="107217" x="8680450" y="1504950"/>
          <p14:tracePt t="107237" x="8680450" y="1511300"/>
          <p14:tracePt t="107255" x="8686800" y="1511300"/>
          <p14:tracePt t="107316" x="8693150" y="1511300"/>
          <p14:tracePt t="107332" x="8693150" y="1504950"/>
          <p14:tracePt t="107393" x="8699500" y="1504950"/>
          <p14:tracePt t="107414" x="8705850" y="1504950"/>
          <p14:tracePt t="107422" x="8712200" y="1504950"/>
          <p14:tracePt t="107456" x="8718550" y="1504950"/>
          <p14:tracePt t="107472" x="8724900" y="1504950"/>
          <p14:tracePt t="107489" x="8731250" y="1504950"/>
          <p14:tracePt t="107506" x="8737600" y="1504950"/>
          <p14:tracePt t="107547" x="8743950" y="1504950"/>
          <p14:tracePt t="107562" x="8750300" y="1504950"/>
          <p14:tracePt t="107569" x="8756650" y="1504950"/>
          <p14:tracePt t="107729" x="8756650" y="1498600"/>
          <p14:tracePt t="107738" x="8756650" y="1492250"/>
          <p14:tracePt t="107746" x="8756650" y="1485900"/>
          <p14:tracePt t="107773" x="8756650" y="1466850"/>
          <p14:tracePt t="107789" x="8756650" y="1447800"/>
          <p14:tracePt t="107806" x="8756650" y="1428750"/>
          <p14:tracePt t="107822" x="8756650" y="1422400"/>
          <p14:tracePt t="107943" x="8750300" y="1422400"/>
          <p14:tracePt t="107969" x="8743950" y="1422400"/>
          <p14:tracePt t="107994" x="8737600" y="1416050"/>
          <p14:tracePt t="108006" x="8731250" y="1416050"/>
          <p14:tracePt t="108024" x="8718550" y="1403350"/>
          <p14:tracePt t="108040" x="8699500" y="1390650"/>
          <p14:tracePt t="108056" x="8693150" y="1377950"/>
          <p14:tracePt t="108073" x="8674100" y="1365250"/>
          <p14:tracePt t="108090" x="8661400" y="1352550"/>
          <p14:tracePt t="108106" x="8648700" y="1346200"/>
          <p14:tracePt t="108122" x="8636000" y="1346200"/>
          <p14:tracePt t="108140" x="8629650" y="1339850"/>
          <p14:tracePt t="108156" x="8623300" y="1333500"/>
          <p14:tracePt t="108173" x="8623300" y="1314450"/>
          <p14:tracePt t="108189" x="8642350" y="1289050"/>
          <p14:tracePt t="108192" x="8661400" y="1276350"/>
          <p14:tracePt t="108205" x="8661400" y="1263650"/>
          <p14:tracePt t="108206" x="8661400" y="1244600"/>
          <p14:tracePt t="108223" x="8642350" y="1219200"/>
          <p14:tracePt t="108239" x="8642350" y="1206500"/>
          <p14:tracePt t="108256" x="8648700" y="1206500"/>
          <p14:tracePt t="108290" x="8642350" y="1212850"/>
          <p14:tracePt t="108307" x="8636000" y="1219200"/>
          <p14:tracePt t="108325" x="8604250" y="1250950"/>
          <p14:tracePt t="108339" x="8578850" y="1270000"/>
          <p14:tracePt t="108356" x="8572500" y="1276350"/>
          <p14:tracePt t="108410" x="8578850" y="1282700"/>
          <p14:tracePt t="108423" x="8585200" y="1289050"/>
          <p14:tracePt t="108440" x="8648700" y="1327150"/>
          <p14:tracePt t="108456" x="8674100" y="1333500"/>
          <p14:tracePt t="108473" x="8686800" y="1333500"/>
          <p14:tracePt t="108490" x="8699500" y="1333500"/>
          <p14:tracePt t="108593" x="8705850" y="1333500"/>
          <p14:tracePt t="108625" x="8705850" y="1339850"/>
          <p14:tracePt t="108706" x="8712200" y="1339850"/>
          <p14:tracePt t="108760" x="8712200" y="1346200"/>
          <p14:tracePt t="108881" x="8699500" y="1346200"/>
          <p14:tracePt t="108889" x="8693150" y="1339850"/>
          <p14:tracePt t="108905" x="8686800" y="1327150"/>
          <p14:tracePt t="109102" x="8686800" y="1333500"/>
          <p14:tracePt t="109124" x="8680450" y="1339850"/>
          <p14:tracePt t="109140" x="8680450" y="1346200"/>
          <p14:tracePt t="109212" x="8686800" y="1352550"/>
          <p14:tracePt t="109228" x="8693150" y="1358900"/>
          <p14:tracePt t="109236" x="8699500" y="1365250"/>
          <p14:tracePt t="109245" x="8705850" y="1377950"/>
          <p14:tracePt t="109257" x="8712200" y="1384300"/>
          <p14:tracePt t="109274" x="8712200" y="1416050"/>
          <p14:tracePt t="109290" x="8712200" y="1422400"/>
          <p14:tracePt t="109510" x="8712200" y="1428750"/>
          <p14:tracePt t="109533" x="8712200" y="1435100"/>
          <p14:tracePt t="109548" x="8712200" y="1441450"/>
          <p14:tracePt t="109557" x="8705850" y="1447800"/>
          <p14:tracePt t="109574" x="8705850" y="1454150"/>
          <p14:tracePt t="109591" x="8699500" y="1466850"/>
          <p14:tracePt t="109608" x="8693150" y="1473200"/>
          <p14:tracePt t="109625" x="8693150" y="1479550"/>
          <p14:tracePt t="109641" x="8693150" y="1492250"/>
          <p14:tracePt t="109657" x="8693150" y="1498600"/>
          <p14:tracePt t="109674" x="8693150" y="1504950"/>
          <p14:tracePt t="109766" x="8693150" y="1498600"/>
          <p14:tracePt t="109795" x="8693150" y="1492250"/>
          <p14:tracePt t="109985" x="8699500" y="1485900"/>
          <p14:tracePt t="110070" x="8699500" y="1492250"/>
          <p14:tracePt t="110095" x="8699500" y="1498600"/>
          <p14:tracePt t="110117" x="8699500" y="1504950"/>
          <p14:tracePt t="110296" x="8705850" y="1504950"/>
          <p14:tracePt t="110308" x="8724900" y="1511300"/>
          <p14:tracePt t="110324" x="8788400" y="1530350"/>
          <p14:tracePt t="110341" x="8909050" y="1543050"/>
          <p14:tracePt t="110358" x="8997950" y="1549400"/>
          <p14:tracePt t="110375" x="9067800" y="1555750"/>
          <p14:tracePt t="110391" x="9099550" y="1555750"/>
          <p14:tracePt t="110409" x="9112250" y="1562100"/>
          <p14:tracePt t="110425" x="9131300" y="1562100"/>
          <p14:tracePt t="110442" x="9156700" y="1562100"/>
          <p14:tracePt t="110458" x="9175750" y="1562100"/>
          <p14:tracePt t="110474" x="9188450" y="1562100"/>
          <p14:tracePt t="110491" x="9201150" y="1562100"/>
          <p14:tracePt t="110508" x="9213850" y="1555750"/>
          <p14:tracePt t="110524" x="9232900" y="1549400"/>
          <p14:tracePt t="110528" x="9245600" y="1549400"/>
          <p14:tracePt t="110541" x="9258300" y="1543050"/>
          <p14:tracePt t="110558" x="9296400" y="1536700"/>
          <p14:tracePt t="110575" x="9334500" y="1536700"/>
          <p14:tracePt t="110591" x="9404350" y="1536700"/>
          <p14:tracePt t="110609" x="9461500" y="1536700"/>
          <p14:tracePt t="110624" x="9493250" y="1536700"/>
          <p14:tracePt t="110641" x="9525000" y="1536700"/>
          <p14:tracePt t="110658" x="9556750" y="1536700"/>
          <p14:tracePt t="110674" x="9594850" y="1536700"/>
          <p14:tracePt t="110691" x="9639300" y="1536700"/>
          <p14:tracePt t="110709" x="9690100" y="1530350"/>
          <p14:tracePt t="110725" x="9734550" y="1524000"/>
          <p14:tracePt t="110741" x="9766300" y="1517650"/>
          <p14:tracePt t="110758" x="9772650" y="1511300"/>
          <p14:tracePt t="110776" x="9779000" y="1504950"/>
          <p14:tracePt t="110779" x="9785350" y="1504950"/>
          <p14:tracePt t="110792" x="9785350" y="1492250"/>
          <p14:tracePt t="110808" x="9791700" y="1473200"/>
          <p14:tracePt t="110812" x="9791700" y="1466850"/>
          <p14:tracePt t="110826" x="9791700" y="1454150"/>
          <p14:tracePt t="110841" x="9791700" y="1409700"/>
          <p14:tracePt t="110858" x="9785350" y="1390650"/>
          <p14:tracePt t="110875" x="9772650" y="1365250"/>
          <p14:tracePt t="110892" x="9759950" y="1352550"/>
          <p14:tracePt t="110908" x="9734550" y="1327150"/>
          <p14:tracePt t="110924" x="9715500" y="1308100"/>
          <p14:tracePt t="110941" x="9690100" y="1289050"/>
          <p14:tracePt t="110958" x="9639300" y="1257300"/>
          <p14:tracePt t="110975" x="9601200" y="1238250"/>
          <p14:tracePt t="110992" x="9575800" y="1225550"/>
          <p14:tracePt t="111008" x="9569450" y="1225550"/>
          <p14:tracePt t="111025" x="9563100" y="1225550"/>
          <p14:tracePt t="111043" x="9537700" y="1225550"/>
          <p14:tracePt t="111058" x="9486900" y="1225550"/>
          <p14:tracePt t="111076" x="9410700" y="1225550"/>
          <p14:tracePt t="111092" x="9334500" y="1225550"/>
          <p14:tracePt t="111109" x="9271000" y="1225550"/>
          <p14:tracePt t="111125" x="9258300" y="1231900"/>
          <p14:tracePt t="111142" x="9251950" y="1231900"/>
          <p14:tracePt t="111158" x="9245600" y="1238250"/>
          <p14:tracePt t="111176" x="9232900" y="1250950"/>
          <p14:tracePt t="111192" x="9226550" y="1257300"/>
          <p14:tracePt t="111209" x="9213850" y="1276350"/>
          <p14:tracePt t="111226" x="9201150" y="1308100"/>
          <p14:tracePt t="111243" x="9201150" y="1352550"/>
          <p14:tracePt t="111259" x="9207500" y="1384300"/>
          <p14:tracePt t="111275" x="9226550" y="1428750"/>
          <p14:tracePt t="111294" x="9239250" y="1447800"/>
          <p14:tracePt t="111309" x="9245600" y="1454150"/>
          <p14:tracePt t="111325" x="9251950" y="1460500"/>
          <p14:tracePt t="111344" x="9264650" y="1460500"/>
          <p14:tracePt t="111359" x="9296400" y="1466850"/>
          <p14:tracePt t="111376" x="9410700" y="1485900"/>
          <p14:tracePt t="111392" x="9594850" y="1504950"/>
          <p14:tracePt t="111409" x="9779000" y="1517650"/>
          <p14:tracePt t="111425" x="9937750" y="1511300"/>
          <p14:tracePt t="111442" x="10026650" y="1504950"/>
          <p14:tracePt t="111459" x="10045700" y="1498600"/>
          <p14:tracePt t="111509" x="10045700" y="1492250"/>
          <p14:tracePt t="111525" x="10039350" y="1479550"/>
          <p14:tracePt t="111542" x="10033000" y="1460500"/>
          <p14:tracePt t="111559" x="10026650" y="1454150"/>
          <p14:tracePt t="111576" x="10013950" y="1435100"/>
          <p14:tracePt t="111593" x="10001250" y="1416050"/>
          <p14:tracePt t="111610" x="9982200" y="1397000"/>
          <p14:tracePt t="111613" x="9975850" y="1390650"/>
          <p14:tracePt t="111627" x="9963150" y="1377950"/>
          <p14:tracePt t="111630" x="9956800" y="1371600"/>
          <p14:tracePt t="111643" x="9937750" y="1352550"/>
          <p14:tracePt t="111661" x="9918700" y="1339850"/>
          <p14:tracePt t="111675" x="9906000" y="1333500"/>
          <p14:tracePt t="111677" x="9893300" y="1327150"/>
          <p14:tracePt t="111693" x="9867900" y="1320800"/>
          <p14:tracePt t="111709" x="9848850" y="1314450"/>
          <p14:tracePt t="111726" x="9823450" y="1314450"/>
          <p14:tracePt t="111742" x="9791700" y="1314450"/>
          <p14:tracePt t="111759" x="9766300" y="1314450"/>
          <p14:tracePt t="111775" x="9734550" y="1314450"/>
          <p14:tracePt t="111793" x="9715500" y="1327150"/>
          <p14:tracePt t="111809" x="9696450" y="1339850"/>
          <p14:tracePt t="111826" x="9683750" y="1352550"/>
          <p14:tracePt t="111843" x="9677400" y="1365250"/>
          <p14:tracePt t="111859" x="9671050" y="1377950"/>
          <p14:tracePt t="111877" x="9671050" y="1384300"/>
          <p14:tracePt t="111892" x="9671050" y="1390650"/>
          <p14:tracePt t="111910" x="9677400" y="1403350"/>
          <p14:tracePt t="111926" x="9677400" y="1409700"/>
          <p14:tracePt t="111942" x="9683750" y="1422400"/>
          <p14:tracePt t="111960" x="9709150" y="1447800"/>
          <p14:tracePt t="111976" x="9728200" y="1460500"/>
          <p14:tracePt t="111993" x="9747250" y="1466850"/>
          <p14:tracePt t="112043" x="9753600" y="1473200"/>
          <p14:tracePt t="112060" x="9785350" y="1473200"/>
          <p14:tracePt t="112076" x="9836150" y="1473200"/>
          <p14:tracePt t="112093" x="9906000" y="1473200"/>
          <p14:tracePt t="112109" x="9975850" y="1460500"/>
          <p14:tracePt t="112124" x="10026650" y="1447800"/>
          <p14:tracePt t="112143" x="10096500" y="1435100"/>
          <p14:tracePt t="112159" x="10191750" y="1435100"/>
          <p14:tracePt t="112163" x="10229850" y="1435100"/>
          <p14:tracePt t="112176" x="10274300" y="1435100"/>
          <p14:tracePt t="112193" x="10382250" y="1428750"/>
          <p14:tracePt t="112210" x="10452100" y="1416050"/>
          <p14:tracePt t="112226" x="10458450" y="1409700"/>
          <p14:tracePt t="112306" x="10464800" y="1409700"/>
          <p14:tracePt t="112314" x="10471150" y="1409700"/>
          <p14:tracePt t="112326" x="10483850" y="1403350"/>
          <p14:tracePt t="112343" x="10547350" y="1397000"/>
          <p14:tracePt t="112360" x="10598150" y="1397000"/>
          <p14:tracePt t="112378" x="10655300" y="1409700"/>
          <p14:tracePt t="112393" x="10712450" y="1422400"/>
          <p14:tracePt t="112409" x="10782300" y="1428750"/>
          <p14:tracePt t="112426" x="10833100" y="1428750"/>
          <p14:tracePt t="112443" x="10890250" y="1428750"/>
          <p14:tracePt t="112460" x="10909300" y="1422400"/>
          <p14:tracePt t="112476" x="10915650" y="1416050"/>
          <p14:tracePt t="112492" x="10915650" y="1403350"/>
          <p14:tracePt t="112510" x="10909300" y="1384300"/>
          <p14:tracePt t="112526" x="10890250" y="1371600"/>
          <p14:tracePt t="112543" x="10883900" y="1358900"/>
          <p14:tracePt t="112547" x="10877550" y="1352550"/>
          <p14:tracePt t="112558" x="10871200" y="1352550"/>
          <p14:tracePt t="112575" x="10864850" y="1339850"/>
          <p14:tracePt t="112593" x="10858500" y="1333500"/>
          <p14:tracePt t="112610" x="10845800" y="1327150"/>
          <p14:tracePt t="112627" x="10833100" y="1314450"/>
          <p14:tracePt t="112644" x="10814050" y="1308100"/>
          <p14:tracePt t="112660" x="10769600" y="1295400"/>
          <p14:tracePt t="112677" x="10737850" y="1282700"/>
          <p14:tracePt t="112693" x="10687050" y="1263650"/>
          <p14:tracePt t="112711" x="10655300" y="1250950"/>
          <p14:tracePt t="112726" x="10604500" y="1231900"/>
          <p14:tracePt t="112743" x="10572750" y="1219200"/>
          <p14:tracePt t="112760" x="10560050" y="1212850"/>
          <p14:tracePt t="112777" x="10534650" y="1206500"/>
          <p14:tracePt t="112779" x="10528300" y="1206500"/>
          <p14:tracePt t="112794" x="10502900" y="1206500"/>
          <p14:tracePt t="112810" x="10496550" y="1206500"/>
          <p14:tracePt t="112813" x="10490200" y="1200150"/>
          <p14:tracePt t="112827" x="10471150" y="1200150"/>
          <p14:tracePt t="112842" x="10452100" y="1200150"/>
          <p14:tracePt t="112861" x="10414000" y="1200150"/>
          <p14:tracePt t="112876" x="10401300" y="1200150"/>
          <p14:tracePt t="112894" x="10388600" y="1200150"/>
          <p14:tracePt t="112910" x="10375900" y="1206500"/>
          <p14:tracePt t="112927" x="10369550" y="1212850"/>
          <p14:tracePt t="112943" x="10363200" y="1212850"/>
          <p14:tracePt t="112960" x="10363200" y="1219200"/>
          <p14:tracePt t="112978" x="10356850" y="1219200"/>
          <p14:tracePt t="112995" x="10344150" y="1225550"/>
          <p14:tracePt t="113010" x="10337800" y="1225550"/>
          <p14:tracePt t="113027" x="10325100" y="1231900"/>
          <p14:tracePt t="113060" x="10312400" y="1244600"/>
          <p14:tracePt t="113077" x="10306050" y="1250950"/>
          <p14:tracePt t="113094" x="10293350" y="1270000"/>
          <p14:tracePt t="113110" x="10293350" y="1276350"/>
          <p14:tracePt t="113127" x="10293350" y="1289050"/>
          <p14:tracePt t="113144" x="10299700" y="1301750"/>
          <p14:tracePt t="113161" x="10318750" y="1308100"/>
          <p14:tracePt t="113178" x="10356850" y="1327150"/>
          <p14:tracePt t="113194" x="10407650" y="1352550"/>
          <p14:tracePt t="113209" x="10464800" y="1371600"/>
          <p14:tracePt t="113227" x="10521950" y="1390650"/>
          <p14:tracePt t="113246" x="10572750" y="1397000"/>
          <p14:tracePt t="113248" x="10591800" y="1403350"/>
          <p14:tracePt t="113259" x="10617200" y="1403350"/>
          <p14:tracePt t="113277" x="10661650" y="1409700"/>
          <p14:tracePt t="113294" x="10687050" y="1409700"/>
          <p14:tracePt t="113297" x="10712450" y="1409700"/>
          <p14:tracePt t="113311" x="10737850" y="1403350"/>
          <p14:tracePt t="113327" x="10750550" y="1397000"/>
          <p14:tracePt t="113344" x="10756900" y="1390650"/>
          <p14:tracePt t="113381" x="10763250" y="1390650"/>
          <p14:tracePt t="113393" x="10769600" y="1390650"/>
          <p14:tracePt t="113410" x="10795000" y="1390650"/>
          <p14:tracePt t="113428" x="10877550" y="1403350"/>
          <p14:tracePt t="113445" x="10934700" y="1409700"/>
          <p14:tracePt t="113460" x="11010900" y="1416050"/>
          <p14:tracePt t="113477" x="11061700" y="1416050"/>
          <p14:tracePt t="113494" x="11099800" y="1416050"/>
          <p14:tracePt t="113511" x="11125200" y="1416050"/>
          <p14:tracePt t="113527" x="11131550" y="1416050"/>
          <p14:tracePt t="113577" x="11137900" y="1416050"/>
          <p14:tracePt t="113594" x="11144250" y="1409700"/>
          <p14:tracePt t="113611" x="11150600" y="1390650"/>
          <p14:tracePt t="113617" x="11150600" y="1384300"/>
          <p14:tracePt t="113626" x="11150600" y="1377950"/>
          <p14:tracePt t="113644" x="11150600" y="1371600"/>
          <p14:tracePt t="113691" x="11156950" y="1371600"/>
          <p14:tracePt t="113697" x="11163300" y="1371600"/>
          <p14:tracePt t="113710" x="11188700" y="1371600"/>
          <p14:tracePt t="113727" x="11233150" y="1371600"/>
          <p14:tracePt t="113745" x="11283950" y="1358900"/>
          <p14:tracePt t="113761" x="11315700" y="1346200"/>
          <p14:tracePt t="113763" x="11334750" y="1339850"/>
          <p14:tracePt t="113776" x="11334750" y="1333500"/>
          <p14:tracePt t="113794" x="11334750" y="1314450"/>
          <p14:tracePt t="113810" x="11322050" y="1301750"/>
          <p14:tracePt t="113827" x="11303000" y="1295400"/>
          <p14:tracePt t="113845" x="11283950" y="1295400"/>
          <p14:tracePt t="113861" x="11271250" y="1295400"/>
          <p14:tracePt t="113878" x="11258550" y="1295400"/>
          <p14:tracePt t="113894" x="11245850" y="1295400"/>
          <p14:tracePt t="113912" x="11233150" y="1295400"/>
          <p14:tracePt t="113927" x="11195050" y="1301750"/>
          <p14:tracePt t="113944" x="11156950" y="1320800"/>
          <p14:tracePt t="113949" x="11137900" y="1333500"/>
          <p14:tracePt t="113959" x="11112500" y="1346200"/>
          <p14:tracePt t="113978" x="11087100" y="1365250"/>
          <p14:tracePt t="113981" x="11068050" y="1377950"/>
          <p14:tracePt t="113994" x="11055350" y="1384300"/>
          <p14:tracePt t="114011" x="11049000" y="1397000"/>
          <p14:tracePt t="114028" x="11055350" y="1403350"/>
          <p14:tracePt t="114031" x="11061700" y="1409700"/>
          <p14:tracePt t="114049" x="11099800" y="1422400"/>
          <p14:tracePt t="114061" x="11176000" y="1428750"/>
          <p14:tracePt t="114078" x="11239500" y="1428750"/>
          <p14:tracePt t="114094" x="11303000" y="1428750"/>
          <p14:tracePt t="114114" x="11360150" y="1428750"/>
          <p14:tracePt t="114128" x="11410950" y="1428750"/>
          <p14:tracePt t="114145" x="11449050" y="1428750"/>
          <p14:tracePt t="114161" x="11487150" y="1422400"/>
          <p14:tracePt t="114165" x="11506200" y="1416050"/>
          <p14:tracePt t="114177" x="11512550" y="1409700"/>
          <p14:tracePt t="114195" x="11531600" y="1397000"/>
          <p14:tracePt t="114211" x="11544300" y="1384300"/>
          <p14:tracePt t="114228" x="11550650" y="1371600"/>
          <p14:tracePt t="114284" x="11550650" y="1365250"/>
          <p14:tracePt t="114293" x="11544300" y="1365250"/>
          <p14:tracePt t="114311" x="11525250" y="1358900"/>
          <p14:tracePt t="114314" x="11512550" y="1352550"/>
          <p14:tracePt t="114328" x="11493500" y="1352550"/>
          <p14:tracePt t="114344" x="11474450" y="1346200"/>
          <p14:tracePt t="114363" x="11436350" y="1346200"/>
          <p14:tracePt t="114378" x="11410950" y="1346200"/>
          <p14:tracePt t="114394" x="11385550" y="1346200"/>
          <p14:tracePt t="114411" x="11379200" y="1339850"/>
          <p14:tracePt t="114445" x="11366500" y="1333500"/>
          <p14:tracePt t="114462" x="11366500" y="1327150"/>
          <p14:tracePt t="114478" x="11366500" y="1320800"/>
          <p14:tracePt t="114481" x="11360150" y="1314450"/>
          <p14:tracePt t="114495" x="11360150" y="1308100"/>
          <p14:tracePt t="114511" x="11360150" y="1295400"/>
          <p14:tracePt t="114545" x="11360150" y="1289050"/>
          <p14:tracePt t="114595" x="11353800" y="1289050"/>
          <p14:tracePt t="114824" x="11347450" y="1289050"/>
          <p14:tracePt t="114966" x="11341100" y="1289050"/>
          <p14:tracePt t="114975" x="11334750" y="1289050"/>
          <p14:tracePt t="115078" x="11328400" y="1289050"/>
          <p14:tracePt t="115094" x="11322050" y="1289050"/>
          <p14:tracePt t="115141" x="11315700" y="1289050"/>
          <p14:tracePt t="115178" x="11309350" y="1289050"/>
          <p14:tracePt t="115215" x="11303000" y="1289050"/>
          <p14:tracePt t="115234" x="11303000" y="1282700"/>
          <p14:tracePt t="115254" x="11296650" y="1276350"/>
          <p14:tracePt t="115281" x="11296650" y="1270000"/>
          <p14:tracePt t="115303" x="11296650" y="1263650"/>
          <p14:tracePt t="115326" x="11290300" y="1263650"/>
          <p14:tracePt t="115335" x="11290300" y="1257300"/>
          <p14:tracePt t="115363" x="11290300" y="1250950"/>
          <p14:tracePt t="115371" x="11283950" y="1250950"/>
          <p14:tracePt t="115435" x="11277600" y="1250950"/>
          <p14:tracePt t="115445" x="11271250" y="1250950"/>
          <p14:tracePt t="115452" x="11264900" y="1250950"/>
          <p14:tracePt t="115463" x="11258550" y="1250950"/>
          <p14:tracePt t="115480" x="11239500" y="1250950"/>
          <p14:tracePt t="115496" x="11214100" y="1250950"/>
          <p14:tracePt t="115513" x="11195050" y="1250950"/>
          <p14:tracePt t="115531" x="11156950" y="1250950"/>
          <p14:tracePt t="115545" x="11144250" y="1250950"/>
          <p14:tracePt t="115563" x="11125200" y="1250950"/>
          <p14:tracePt t="115595" x="11112500" y="1250950"/>
          <p14:tracePt t="115700" x="11112500" y="1257300"/>
          <p14:tracePt t="115724" x="11112500" y="1263650"/>
          <p14:tracePt t="115741" x="11112500" y="1270000"/>
          <p14:tracePt t="115770" x="11112500" y="1276350"/>
          <p14:tracePt t="115796" x="11112500" y="1282700"/>
          <p14:tracePt t="115812" x="11125200" y="1289050"/>
          <p14:tracePt t="115829" x="11144250" y="1308100"/>
          <p14:tracePt t="115846" x="11163300" y="1333500"/>
          <p14:tracePt t="115862" x="11182350" y="1352550"/>
          <p14:tracePt t="115865" x="11188700" y="1358900"/>
          <p14:tracePt t="115879" x="11201400" y="1371600"/>
          <p14:tracePt t="115896" x="11207750" y="1377950"/>
          <p14:tracePt t="115913" x="11214100" y="1384300"/>
          <p14:tracePt t="115929" x="11220450" y="1390650"/>
          <p14:tracePt t="115946" x="11239500" y="1403350"/>
          <p14:tracePt t="115963" x="11264900" y="1409700"/>
          <p14:tracePt t="115979" x="11283950" y="1409700"/>
          <p14:tracePt t="115996" x="11309350" y="1416050"/>
          <p14:tracePt t="116013" x="11322050" y="1416050"/>
          <p14:tracePt t="116046" x="11328400" y="1416050"/>
          <p14:tracePt t="116113" x="11309350" y="1416050"/>
          <p14:tracePt t="116130" x="11290300" y="1409700"/>
          <p14:tracePt t="116146" x="11277600" y="1403350"/>
          <p14:tracePt t="116163" x="11271250" y="1403350"/>
          <p14:tracePt t="116180" x="11245850" y="1397000"/>
          <p14:tracePt t="116196" x="11207750" y="1390650"/>
          <p14:tracePt t="116212" x="11156950" y="1390650"/>
          <p14:tracePt t="116230" x="11093450" y="1377950"/>
          <p14:tracePt t="116247" x="11042650" y="1371600"/>
          <p14:tracePt t="116263" x="10909300" y="1352550"/>
          <p14:tracePt t="116280" x="10693400" y="1352550"/>
          <p14:tracePt t="116297" x="10560050" y="1352550"/>
          <p14:tracePt t="116316" x="10433050" y="1352550"/>
          <p14:tracePt t="116330" x="10350500" y="1352550"/>
          <p14:tracePt t="116346" x="10299700" y="1352550"/>
          <p14:tracePt t="116363" x="10287000" y="1352550"/>
          <p14:tracePt t="116380" x="10274300" y="1358900"/>
          <p14:tracePt t="116396" x="10248900" y="1371600"/>
          <p14:tracePt t="116413" x="10185400" y="1377950"/>
          <p14:tracePt t="116430" x="10083800" y="1384300"/>
          <p14:tracePt t="116446" x="9963150" y="1390650"/>
          <p14:tracePt t="116463" x="9842500" y="1397000"/>
          <p14:tracePt t="116467" x="9772650" y="1397000"/>
          <p14:tracePt t="116480" x="9734550" y="1397000"/>
          <p14:tracePt t="116497" x="9671050" y="1403350"/>
          <p14:tracePt t="116513" x="9632950" y="1403350"/>
          <p14:tracePt t="116516" x="9620250" y="1409700"/>
          <p14:tracePt t="116529" x="9607550" y="1416050"/>
          <p14:tracePt t="116531" x="9588500" y="1422400"/>
          <p14:tracePt t="116546" x="9550400" y="1441450"/>
          <p14:tracePt t="116563" x="9480550" y="1460500"/>
          <p14:tracePt t="116580" x="9334500" y="1473200"/>
          <p14:tracePt t="116596" x="9201150" y="1473200"/>
          <p14:tracePt t="116602" x="9124950" y="1479550"/>
          <p14:tracePt t="116613" x="9080500" y="1479550"/>
          <p14:tracePt t="116629" x="8978900" y="1479550"/>
          <p14:tracePt t="116647" x="8864600" y="1479550"/>
          <p14:tracePt t="116650" x="8807450" y="1485900"/>
          <p14:tracePt t="116663" x="8731250" y="1492250"/>
          <p14:tracePt t="116680" x="8528050" y="1504950"/>
          <p14:tracePt t="116683" x="8318500" y="1517650"/>
          <p14:tracePt t="116695" x="8178800" y="1517650"/>
          <p14:tracePt t="116697" x="8026400" y="1524000"/>
          <p14:tracePt t="116713" x="7861300" y="1524000"/>
          <p14:tracePt t="116729" x="7569200" y="1517650"/>
          <p14:tracePt t="116734" x="7454900" y="1511300"/>
          <p14:tracePt t="116745" x="7378700" y="1504950"/>
          <p14:tracePt t="116764" x="7289800" y="1492250"/>
          <p14:tracePt t="116780" x="7283450" y="1492250"/>
          <p14:tracePt t="116797" x="7302500" y="1492250"/>
          <p14:tracePt t="116813" x="7346950" y="1504950"/>
          <p14:tracePt t="116830" x="7404100" y="1530350"/>
          <p14:tracePt t="116847" x="7454900" y="1568450"/>
          <p14:tracePt t="116851" x="7473950" y="1581150"/>
          <p14:tracePt t="116862" x="7493000" y="1593850"/>
          <p14:tracePt t="116880" x="7518400" y="1612900"/>
          <p14:tracePt t="116897" x="7537450" y="1619250"/>
          <p14:tracePt t="116913" x="7550150" y="1625600"/>
          <p14:tracePt t="116930" x="7562850" y="1625600"/>
          <p14:tracePt t="116934" x="7569200" y="1625600"/>
          <p14:tracePt t="116945" x="7575550" y="1625600"/>
          <p14:tracePt t="116963" x="7626350" y="1631950"/>
          <p14:tracePt t="116981" x="7658100" y="1638300"/>
          <p14:tracePt t="116997" x="7677150" y="1644650"/>
          <p14:tracePt t="117015" x="7689850" y="1651000"/>
          <p14:tracePt t="117030" x="7696200" y="1657350"/>
          <p14:tracePt t="117135" x="7689850" y="1657350"/>
          <p14:tracePt t="117143" x="7677150" y="1657350"/>
          <p14:tracePt t="117150" x="7664450" y="1663700"/>
          <p14:tracePt t="117164" x="7639050" y="1663700"/>
          <p14:tracePt t="117182" x="7607300" y="1670050"/>
          <p14:tracePt t="117197" x="7588250" y="1670050"/>
          <p14:tracePt t="117214" x="7556500" y="1670050"/>
          <p14:tracePt t="117231" x="7537450" y="1670050"/>
          <p14:tracePt t="117247" x="7505700" y="1676400"/>
          <p14:tracePt t="117263" x="7467600" y="1689100"/>
          <p14:tracePt t="117282" x="7442200" y="1689100"/>
          <p14:tracePt t="117296" x="7404100" y="1695450"/>
          <p14:tracePt t="117314" x="7385050" y="1695450"/>
          <p14:tracePt t="117330" x="7359650" y="1695450"/>
          <p14:tracePt t="117346" x="7353300" y="1695450"/>
          <p14:tracePt t="117364" x="7346950" y="1695450"/>
          <p14:tracePt t="117476" x="7353300" y="1695450"/>
          <p14:tracePt t="117483" x="7359650" y="1695450"/>
          <p14:tracePt t="117514" x="7366000" y="1695450"/>
          <p14:tracePt t="117531" x="7385050" y="1701800"/>
          <p14:tracePt t="117547" x="7423150" y="1708150"/>
          <p14:tracePt t="117565" x="7442200" y="1714500"/>
          <p14:tracePt t="117580" x="7454900" y="1720850"/>
          <p14:tracePt t="117598" x="7461250" y="1727200"/>
          <p14:tracePt t="117614" x="7467600" y="1733550"/>
          <p14:tracePt t="117692" x="7473950" y="1733550"/>
          <p14:tracePt t="117715" x="7486650" y="1727200"/>
          <p14:tracePt t="117733" x="7505700" y="1714500"/>
          <p14:tracePt t="117747" x="7556500" y="1708150"/>
          <p14:tracePt t="117764" x="7632700" y="1701800"/>
          <p14:tracePt t="117781" x="7715250" y="1695450"/>
          <p14:tracePt t="117797" x="7816850" y="1682750"/>
          <p14:tracePt t="117814" x="7899400" y="1676400"/>
          <p14:tracePt t="117831" x="7950200" y="1670050"/>
          <p14:tracePt t="117848" x="7975600" y="1657350"/>
          <p14:tracePt t="117864" x="8001000" y="1651000"/>
          <p14:tracePt t="117881" x="8020050" y="1644650"/>
          <p14:tracePt t="117898" x="8045450" y="1638300"/>
          <p14:tracePt t="117915" x="8058150" y="1638300"/>
          <p14:tracePt t="117931" x="8070850" y="1631950"/>
          <p14:tracePt t="117934" x="8077200" y="1631950"/>
          <p14:tracePt t="117948" x="8089900" y="1631950"/>
          <p14:tracePt t="117965" x="8096250" y="1631950"/>
          <p14:tracePt t="117997" x="8102600" y="1631950"/>
          <p14:tracePt t="118014" x="8108950" y="1625600"/>
          <p14:tracePt t="118033" x="8108950" y="1612900"/>
          <p14:tracePt t="118047" x="8115300" y="1612900"/>
          <p14:tracePt t="118064" x="8128000" y="1587500"/>
          <p14:tracePt t="118081" x="8140700" y="1568450"/>
          <p14:tracePt t="118098" x="8159750" y="1549400"/>
          <p14:tracePt t="118114" x="8166100" y="1530350"/>
          <p14:tracePt t="118131" x="8172450" y="1504950"/>
          <p14:tracePt t="118147" x="8172450" y="1485900"/>
          <p14:tracePt t="118164" x="8159750" y="1466850"/>
          <p14:tracePt t="118181" x="8134350" y="1447800"/>
          <p14:tracePt t="118197" x="8096250" y="1428750"/>
          <p14:tracePt t="118214" x="8077200" y="1422400"/>
          <p14:tracePt t="118231" x="8051800" y="1409700"/>
          <p14:tracePt t="118236" x="8045450" y="1409700"/>
          <p14:tracePt t="118248" x="8039100" y="1403350"/>
          <p14:tracePt t="118264" x="8026400" y="1403350"/>
          <p14:tracePt t="118281" x="8013700" y="1397000"/>
          <p14:tracePt t="118284" x="8013700" y="1390650"/>
          <p14:tracePt t="118299" x="7975600" y="1390650"/>
          <p14:tracePt t="118314" x="7931150" y="1384300"/>
          <p14:tracePt t="118333" x="7874000" y="1384300"/>
          <p14:tracePt t="118346" x="7816850" y="1384300"/>
          <p14:tracePt t="118365" x="7785100" y="1384300"/>
          <p14:tracePt t="118383" x="7759700" y="1384300"/>
          <p14:tracePt t="118398" x="7747000" y="1390650"/>
          <p14:tracePt t="118415" x="7734300" y="1390650"/>
          <p14:tracePt t="118431" x="7721600" y="1390650"/>
          <p14:tracePt t="118450" x="7677150" y="1397000"/>
          <p14:tracePt t="118464" x="7626350" y="1403350"/>
          <p14:tracePt t="118484" x="7569200" y="1416050"/>
          <p14:tracePt t="118498" x="7543800" y="1416050"/>
          <p14:tracePt t="118515" x="7512050" y="1416050"/>
          <p14:tracePt t="118533" x="7499350" y="1422400"/>
          <p14:tracePt t="118564" x="7493000" y="1428750"/>
          <p14:tracePt t="118581" x="7480300" y="1441450"/>
          <p14:tracePt t="118598" x="7473950" y="1447800"/>
          <p14:tracePt t="118615" x="7473950" y="1460500"/>
          <p14:tracePt t="118632" x="7480300" y="1473200"/>
          <p14:tracePt t="118648" x="7499350" y="1485900"/>
          <p14:tracePt t="118665" x="7556500" y="1517650"/>
          <p14:tracePt t="118682" x="7651750" y="1555750"/>
          <p14:tracePt t="118699" x="7740650" y="1593850"/>
          <p14:tracePt t="118715" x="7829550" y="1625600"/>
          <p14:tracePt t="118731" x="7912100" y="1651000"/>
          <p14:tracePt t="118748" x="7975600" y="1670050"/>
          <p14:tracePt t="118764" x="8013700" y="1670050"/>
          <p14:tracePt t="118765" x="8032750" y="1670050"/>
          <p14:tracePt t="118781" x="8070850" y="1670050"/>
          <p14:tracePt t="118799" x="8096250" y="1670050"/>
          <p14:tracePt t="118815" x="8134350" y="1663700"/>
          <p14:tracePt t="118832" x="8197850" y="1657350"/>
          <p14:tracePt t="118849" x="8280400" y="1638300"/>
          <p14:tracePt t="118865" x="8343900" y="1612900"/>
          <p14:tracePt t="118882" x="8394700" y="1593850"/>
          <p14:tracePt t="118899" x="8432800" y="1555750"/>
          <p14:tracePt t="118915" x="8432800" y="1543050"/>
          <p14:tracePt t="118932" x="8432800" y="1530350"/>
          <p14:tracePt t="118949" x="8420100" y="1530350"/>
          <p14:tracePt t="118965" x="8401050" y="1530350"/>
          <p14:tracePt t="118970" x="8394700" y="1530350"/>
          <p14:tracePt t="118981" x="8382000" y="1530350"/>
          <p14:tracePt t="118982" x="8375650" y="1530350"/>
          <p14:tracePt t="118998" x="8362950" y="1530350"/>
          <p14:tracePt t="119015" x="8343900" y="1530350"/>
          <p14:tracePt t="119033" x="8318500" y="1524000"/>
          <p14:tracePt t="119049" x="8280400" y="1498600"/>
          <p14:tracePt t="119065" x="8216900" y="1473200"/>
          <p14:tracePt t="119082" x="8134350" y="1447800"/>
          <p14:tracePt t="119099" x="8045450" y="1428750"/>
          <p14:tracePt t="119115" x="8013700" y="1428750"/>
          <p14:tracePt t="119132" x="8001000" y="1447800"/>
          <p14:tracePt t="119147" x="8001000" y="1460500"/>
          <p14:tracePt t="119165" x="8001000" y="1473200"/>
          <p14:tracePt t="119182" x="8020050" y="1479550"/>
          <p14:tracePt t="119186" x="8026400" y="1485900"/>
          <p14:tracePt t="119199" x="8039100" y="1485900"/>
          <p14:tracePt t="119215" x="8045450" y="1498600"/>
          <p14:tracePt t="119232" x="8045450" y="1504950"/>
          <p14:tracePt t="119250" x="8045450" y="1511300"/>
          <p14:tracePt t="119266" x="8051800" y="1517650"/>
          <p14:tracePt t="119282" x="8083550" y="1543050"/>
          <p14:tracePt t="119299" x="8153400" y="1581150"/>
          <p14:tracePt t="119315" x="8229600" y="1631950"/>
          <p14:tracePt t="119332" x="8274050" y="1663700"/>
          <p14:tracePt t="119349" x="8305800" y="1676400"/>
          <p14:tracePt t="119365" x="8318500" y="1682750"/>
          <p14:tracePt t="119399" x="8324850" y="1682750"/>
          <p14:tracePt t="119466" x="8343900" y="1670050"/>
          <p14:tracePt t="119482" x="8362950" y="1657350"/>
          <p14:tracePt t="119499" x="8369300" y="1657350"/>
          <p14:tracePt t="119521" x="8369300" y="1651000"/>
          <p14:tracePt t="119557" x="8369300" y="1644650"/>
          <p14:tracePt t="119582" x="8362950" y="1631950"/>
          <p14:tracePt t="119599" x="8356600" y="1625600"/>
          <p14:tracePt t="119616" x="8350250" y="1625600"/>
          <p14:tracePt t="119670" x="8343900" y="1625600"/>
          <p14:tracePt t="119676" x="8337550" y="1625600"/>
          <p14:tracePt t="119684" x="8331200" y="1619250"/>
          <p14:tracePt t="119700" x="8318500" y="1619250"/>
          <p14:tracePt t="119716" x="8312150" y="1612900"/>
          <p14:tracePt t="119732" x="8312150" y="1606550"/>
          <p14:tracePt t="119799" x="8299450" y="1606550"/>
          <p14:tracePt t="119816" x="8280400" y="1612900"/>
          <p14:tracePt t="119820" x="8267700" y="1612900"/>
          <p14:tracePt t="119871" x="8267700" y="1619250"/>
          <p14:tracePt t="119882" x="8261350" y="1619250"/>
          <p14:tracePt t="119900" x="8223250" y="1651000"/>
          <p14:tracePt t="119919" x="8166100" y="1689100"/>
          <p14:tracePt t="119933" x="8147050" y="1695450"/>
          <p14:tracePt t="119936" x="8140700" y="1701800"/>
          <p14:tracePt t="119970" x="8140700" y="1695450"/>
          <p14:tracePt t="119983" x="8153400" y="1682750"/>
          <p14:tracePt t="120000" x="8166100" y="1676400"/>
          <p14:tracePt t="120016" x="8185150" y="1670050"/>
          <p14:tracePt t="120033" x="8197850" y="1670050"/>
          <p14:tracePt t="120054" x="8204200" y="1670050"/>
          <p14:tracePt t="120116" x="8210550" y="1670050"/>
          <p14:tracePt t="120133" x="8216900" y="1663700"/>
          <p14:tracePt t="120149" x="8223250" y="1657350"/>
          <p14:tracePt t="120183" x="8216900" y="1657350"/>
          <p14:tracePt t="120200" x="8185150" y="1651000"/>
          <p14:tracePt t="120216" x="8070850" y="1631950"/>
          <p14:tracePt t="120233" x="8058150" y="1631950"/>
          <p14:tracePt t="126930" x="8064500" y="1631950"/>
          <p14:tracePt t="126938" x="8070850" y="1631950"/>
          <p14:tracePt t="126956" x="8108950" y="1638300"/>
          <p14:tracePt t="126973" x="8140700" y="1644650"/>
          <p14:tracePt t="126987" x="8159750" y="1651000"/>
          <p14:tracePt t="126989" x="8166100" y="1651000"/>
          <p14:tracePt t="127007" x="8178800" y="1651000"/>
          <p14:tracePt t="127022" x="8185150" y="1651000"/>
          <p14:tracePt t="127039" x="8191500" y="1651000"/>
          <p14:tracePt t="127055" x="8197850" y="1644650"/>
          <p14:tracePt t="127072" x="8204200" y="1644650"/>
          <p14:tracePt t="127088" x="8210550" y="1644650"/>
          <p14:tracePt t="127122" x="8216900" y="1644650"/>
          <p14:tracePt t="127193" x="8223250" y="1644650"/>
          <p14:tracePt t="127201" x="8229600" y="1644650"/>
          <p14:tracePt t="127208" x="8255000" y="1644650"/>
          <p14:tracePt t="127222" x="8286750" y="1644650"/>
          <p14:tracePt t="127239" x="8350250" y="1638300"/>
          <p14:tracePt t="127256" x="8464550" y="1612900"/>
          <p14:tracePt t="127272" x="8509000" y="1600200"/>
          <p14:tracePt t="127289" x="8547100" y="1581150"/>
          <p14:tracePt t="127306" x="8578850" y="1568450"/>
          <p14:tracePt t="127322" x="8604250" y="1549400"/>
          <p14:tracePt t="127339" x="8636000" y="1524000"/>
          <p14:tracePt t="127356" x="8674100" y="1492250"/>
          <p14:tracePt t="127372" x="8737600" y="1447800"/>
          <p14:tracePt t="127389" x="8820150" y="1397000"/>
          <p14:tracePt t="127405" x="8909050" y="1339850"/>
          <p14:tracePt t="127423" x="8966200" y="1308100"/>
          <p14:tracePt t="127439" x="9023350" y="1276350"/>
          <p14:tracePt t="127455" x="9042400" y="1263650"/>
          <p14:tracePt t="127472" x="9048750" y="1263650"/>
          <p14:tracePt t="127522" x="9048750" y="1257300"/>
          <p14:tracePt t="127539" x="9055100" y="1257300"/>
          <p14:tracePt t="127556" x="9061450" y="1250950"/>
          <p14:tracePt t="127573" x="9067800" y="1250950"/>
          <p14:tracePt t="127589" x="9074150" y="1250950"/>
          <p14:tracePt t="127626" x="9080500" y="1250950"/>
          <p14:tracePt t="127641" x="9086850" y="1250950"/>
          <p14:tracePt t="127654" x="9086850" y="1244600"/>
          <p14:tracePt t="127673" x="9105900" y="1238250"/>
          <p14:tracePt t="127690" x="9112250" y="1231900"/>
          <p14:tracePt t="127706" x="9118600" y="1225550"/>
          <p14:tracePt t="127739" x="9124950" y="1225550"/>
          <p14:tracePt t="127784" x="9124950" y="1231900"/>
          <p14:tracePt t="127792" x="9124950" y="1238250"/>
          <p14:tracePt t="127805" x="9118600" y="1244600"/>
          <p14:tracePt t="127823" x="9105900" y="1263650"/>
          <p14:tracePt t="127840" x="9086850" y="1289050"/>
          <p14:tracePt t="127857" x="9074150" y="1301750"/>
          <p14:tracePt t="127873" x="9061450" y="1314450"/>
          <p14:tracePt t="127889" x="9042400" y="1320800"/>
          <p14:tracePt t="127906" x="9029700" y="1333500"/>
          <p14:tracePt t="127922" x="9004300" y="1346200"/>
          <p14:tracePt t="127940" x="8972550" y="1377950"/>
          <p14:tracePt t="127956" x="8928100" y="1441450"/>
          <p14:tracePt t="127973" x="8883650" y="1511300"/>
          <p14:tracePt t="127990" x="8826500" y="1587500"/>
          <p14:tracePt t="128006" x="8775700" y="1644650"/>
          <p14:tracePt t="128022" x="8693150" y="1701800"/>
          <p14:tracePt t="128041" x="8623300" y="1733550"/>
          <p14:tracePt t="128056" x="8585200" y="1739900"/>
          <p14:tracePt t="128073" x="8578850" y="1739900"/>
          <p14:tracePt t="128122" x="8578850" y="1752600"/>
          <p14:tracePt t="128139" x="8578850" y="1765300"/>
          <p14:tracePt t="128190" x="8585200" y="1765300"/>
          <p14:tracePt t="128206" x="8597900" y="1758950"/>
          <p14:tracePt t="128223" x="8616950" y="1752600"/>
          <p14:tracePt t="128240" x="8642350" y="1733550"/>
          <p14:tracePt t="128256" x="8680450" y="1714500"/>
          <p14:tracePt t="128273" x="8705850" y="1701800"/>
          <p14:tracePt t="128276" x="8712200" y="1701800"/>
          <p14:tracePt t="128290" x="8718550" y="1695450"/>
          <p14:tracePt t="128307" x="8724900" y="1695450"/>
          <p14:tracePt t="128345" x="8731250" y="1695450"/>
          <p14:tracePt t="128632" x="8724900" y="1695450"/>
          <p14:tracePt t="128657" x="8718550" y="1701800"/>
          <p14:tracePt t="128674" x="8705850" y="1708150"/>
          <p14:tracePt t="128691" x="8693150" y="1720850"/>
          <p14:tracePt t="128705" x="8686800" y="1727200"/>
          <p14:tracePt t="128723" x="8674100" y="1727200"/>
          <p14:tracePt t="128757" x="8667750" y="1727200"/>
          <p14:tracePt t="128807" x="8674100" y="1733550"/>
          <p14:tracePt t="128824" x="8693150" y="1746250"/>
          <p14:tracePt t="128841" x="8731250" y="1765300"/>
          <p14:tracePt t="128857" x="8756650" y="1778000"/>
          <p14:tracePt t="128874" x="8775700" y="1784350"/>
          <p14:tracePt t="128891" x="8788400" y="1790700"/>
          <p14:tracePt t="128906" x="8794750" y="1797050"/>
          <p14:tracePt t="128909" x="8801100" y="1797050"/>
          <p14:tracePt t="128924" x="8813800" y="1803400"/>
          <p14:tracePt t="128941" x="8877300" y="1835150"/>
          <p14:tracePt t="128957" x="8915400" y="1847850"/>
          <p14:tracePt t="128973" x="8953500" y="1860550"/>
          <p14:tracePt t="129234" x="8953500" y="1866900"/>
          <p14:tracePt t="129259" x="8947150" y="1873250"/>
          <p14:tracePt t="129281" x="8940800" y="1873250"/>
          <p14:tracePt t="129290" x="8940800" y="1879600"/>
          <p14:tracePt t="129298" x="8934450" y="1879600"/>
          <p14:tracePt t="129305" x="8921750" y="1885950"/>
          <p14:tracePt t="129325" x="8902700" y="1905000"/>
          <p14:tracePt t="129341" x="8902700" y="1930400"/>
          <p14:tracePt t="129357" x="8915400" y="1993900"/>
          <p14:tracePt t="129362" x="8934450" y="2032000"/>
          <p14:tracePt t="129373" x="8947150" y="2057400"/>
          <p14:tracePt t="129391" x="9004300" y="2127250"/>
          <p14:tracePt t="129407" x="9036050" y="2159000"/>
          <p14:tracePt t="129852" x="9036050" y="2165350"/>
          <p14:tracePt t="129863" x="9029700" y="2165350"/>
          <p14:tracePt t="129874" x="9004300" y="2165350"/>
          <p14:tracePt t="129892" x="8991600" y="2159000"/>
          <p14:tracePt t="129908" x="8972550" y="2159000"/>
          <p14:tracePt t="129925" x="8959850" y="2159000"/>
          <p14:tracePt t="129941" x="8934450" y="2152650"/>
          <p14:tracePt t="129958" x="8909050" y="2146300"/>
          <p14:tracePt t="129975" x="8883650" y="2139950"/>
          <p14:tracePt t="129991" x="8851900" y="2127250"/>
          <p14:tracePt t="130008" x="8813800" y="2108200"/>
          <p14:tracePt t="130025" x="8794750" y="2089150"/>
          <p14:tracePt t="130041" x="8794750" y="2070100"/>
          <p14:tracePt t="130058" x="8788400" y="2051050"/>
          <p14:tracePt t="130074" x="8788400" y="2044700"/>
          <p14:tracePt t="130092" x="8794750" y="2025650"/>
          <p14:tracePt t="130108" x="8801100" y="2012950"/>
          <p14:tracePt t="130125" x="8801100" y="1993900"/>
          <p14:tracePt t="130141" x="8807450" y="1968500"/>
          <p14:tracePt t="130158" x="8807450" y="1936750"/>
          <p14:tracePt t="130175" x="8820150" y="1905000"/>
          <p14:tracePt t="130191" x="8839200" y="1866900"/>
          <p14:tracePt t="130207" x="8851900" y="1841500"/>
          <p14:tracePt t="130224" x="8858250" y="1822450"/>
          <p14:tracePt t="130241" x="8864600" y="1803400"/>
          <p14:tracePt t="130258" x="8864600" y="1790700"/>
          <p14:tracePt t="130292" x="8864600" y="1784350"/>
          <p14:tracePt t="130309" x="8864600" y="1771650"/>
          <p14:tracePt t="130325" x="8870950" y="1765300"/>
          <p14:tracePt t="130550" x="8870950" y="1758950"/>
          <p14:tracePt t="130575" x="8890000" y="1758950"/>
          <p14:tracePt t="130592" x="8915400" y="1752600"/>
          <p14:tracePt t="130609" x="8934450" y="1752600"/>
          <p14:tracePt t="130626" x="8934450" y="1746250"/>
          <p14:tracePt t="130642" x="8940800" y="1746250"/>
          <p14:tracePt t="130658" x="8947150" y="1746250"/>
          <p14:tracePt t="130715" x="8947150" y="1739900"/>
          <p14:tracePt t="130723" x="8953500" y="1739900"/>
          <p14:tracePt t="130741" x="8959850" y="1739900"/>
          <p14:tracePt t="130759" x="8972550" y="1739900"/>
          <p14:tracePt t="130775" x="8985250" y="1739900"/>
          <p14:tracePt t="130779" x="8997950" y="1739900"/>
          <p14:tracePt t="130792" x="9004300" y="1739900"/>
          <p14:tracePt t="130795" x="9017000" y="1739900"/>
          <p14:tracePt t="130807" x="9023350" y="1746250"/>
          <p14:tracePt t="130810" x="9029700" y="1746250"/>
          <p14:tracePt t="130825" x="9042400" y="1752600"/>
          <p14:tracePt t="130842" x="9150350" y="1790700"/>
          <p14:tracePt t="130860" x="9220200" y="1809750"/>
          <p14:tracePt t="130875" x="9296400" y="1828800"/>
          <p14:tracePt t="130891" x="9366250" y="1841500"/>
          <p14:tracePt t="130908" x="9423400" y="1841500"/>
          <p14:tracePt t="130925" x="9474200" y="1841500"/>
          <p14:tracePt t="130941" x="9537700" y="1816100"/>
          <p14:tracePt t="130957" x="9601200" y="1790700"/>
          <p14:tracePt t="130974" x="9645650" y="1765300"/>
          <p14:tracePt t="130991" x="9677400" y="1733550"/>
          <p14:tracePt t="131008" x="9690100" y="1714500"/>
          <p14:tracePt t="131025" x="9702800" y="1682750"/>
          <p14:tracePt t="131043" x="9702800" y="1651000"/>
          <p14:tracePt t="131058" x="9696450" y="1619250"/>
          <p14:tracePt t="131075" x="9677400" y="1581150"/>
          <p14:tracePt t="131095" x="9652000" y="1549400"/>
          <p14:tracePt t="131109" x="9620250" y="1524000"/>
          <p14:tracePt t="131125" x="9575800" y="1498600"/>
          <p14:tracePt t="131142" x="9518650" y="1479550"/>
          <p14:tracePt t="131159" x="9436100" y="1454150"/>
          <p14:tracePt t="131176" x="9378950" y="1441450"/>
          <p14:tracePt t="131192" x="9321800" y="1428750"/>
          <p14:tracePt t="131209" x="9277350" y="1416050"/>
          <p14:tracePt t="131225" x="9232900" y="1409700"/>
          <p14:tracePt t="131243" x="9194800" y="1397000"/>
          <p14:tracePt t="131259" x="9124950" y="1377950"/>
          <p14:tracePt t="131261" x="9093200" y="1365250"/>
          <p14:tracePt t="131275" x="9061450" y="1365250"/>
          <p14:tracePt t="131292" x="9023350" y="1365250"/>
          <p14:tracePt t="131307" x="8978900" y="1371600"/>
          <p14:tracePt t="131324" x="8915400" y="1390650"/>
          <p14:tracePt t="131325" x="8902700" y="1397000"/>
          <p14:tracePt t="131341" x="8870950" y="1409700"/>
          <p14:tracePt t="131357" x="8832850" y="1447800"/>
          <p14:tracePt t="131374" x="8826500" y="1473200"/>
          <p14:tracePt t="131391" x="8826500" y="1492250"/>
          <p14:tracePt t="131407" x="8845550" y="1517650"/>
          <p14:tracePt t="131424" x="8858250" y="1536700"/>
          <p14:tracePt t="131441" x="8915400" y="1581150"/>
          <p14:tracePt t="131457" x="8991600" y="1619250"/>
          <p14:tracePt t="131474" x="9067800" y="1644650"/>
          <p14:tracePt t="131491" x="9163050" y="1657350"/>
          <p14:tracePt t="131508" x="9296400" y="1670050"/>
          <p14:tracePt t="131524" x="9442450" y="1670050"/>
          <p14:tracePt t="131541" x="9563100" y="1670050"/>
          <p14:tracePt t="131557" x="9652000" y="1651000"/>
          <p14:tracePt t="131575" x="9664700" y="1644650"/>
          <p14:tracePt t="131591" x="9671050" y="1638300"/>
          <p14:tracePt t="131751" x="9671050" y="1631950"/>
          <p14:tracePt t="131760" x="9664700" y="1631950"/>
          <p14:tracePt t="131776" x="9632950" y="1625600"/>
          <p14:tracePt t="131793" x="9601200" y="1631950"/>
          <p14:tracePt t="131796" x="9582150" y="1638300"/>
          <p14:tracePt t="131810" x="9575800" y="1644650"/>
          <p14:tracePt t="131827" x="9575800" y="1670050"/>
          <p14:tracePt t="131859" x="9575800" y="1682750"/>
          <p14:tracePt t="131863" x="9582150" y="1689100"/>
          <p14:tracePt t="131876" x="9594850" y="1695450"/>
          <p14:tracePt t="131893" x="9639300" y="1701800"/>
          <p14:tracePt t="131910" x="9759950" y="1739900"/>
          <p14:tracePt t="131926" x="9804400" y="1746250"/>
          <p14:tracePt t="131942" x="9823450" y="1752600"/>
          <p14:tracePt t="131945" x="9829800" y="1752600"/>
          <p14:tracePt t="131959" x="9836150" y="1758950"/>
          <p14:tracePt t="131977" x="9848850" y="1758950"/>
          <p14:tracePt t="131993" x="9861550" y="1752600"/>
          <p14:tracePt t="132009" x="9880600" y="1739900"/>
          <p14:tracePt t="132026" x="9912350" y="1714500"/>
          <p14:tracePt t="132042" x="9982200" y="1695450"/>
          <p14:tracePt t="132059" x="10083800" y="1682750"/>
          <p14:tracePt t="132063" x="10128250" y="1676400"/>
          <p14:tracePt t="132075" x="10191750" y="1670050"/>
          <p14:tracePt t="132093" x="10287000" y="1657350"/>
          <p14:tracePt t="132109" x="10350500" y="1638300"/>
          <p14:tracePt t="132126" x="10407650" y="1625600"/>
          <p14:tracePt t="132143" x="10471150" y="1625600"/>
          <p14:tracePt t="132145" x="10496550" y="1625600"/>
          <p14:tracePt t="132158" x="10534650" y="1625600"/>
          <p14:tracePt t="132160" x="10560050" y="1625600"/>
          <p14:tracePt t="132176" x="10610850" y="1625600"/>
          <p14:tracePt t="132193" x="10668000" y="1625600"/>
          <p14:tracePt t="132209" x="10699750" y="1625600"/>
          <p14:tracePt t="132226" x="10706100" y="1612900"/>
          <p14:tracePt t="132243" x="10718800" y="1612900"/>
          <p14:tracePt t="132260" x="10718800" y="1606550"/>
          <p14:tracePt t="132276" x="10725150" y="1606550"/>
          <p14:tracePt t="132293" x="10744200" y="1606550"/>
          <p14:tracePt t="132310" x="10782300" y="1619250"/>
          <p14:tracePt t="132326" x="10820400" y="1625600"/>
          <p14:tracePt t="132343" x="10839450" y="1625600"/>
          <p14:tracePt t="132360" x="10864850" y="1625600"/>
          <p14:tracePt t="132377" x="10877550" y="1625600"/>
          <p14:tracePt t="132393" x="10890250" y="1625600"/>
          <p14:tracePt t="132426" x="10896600" y="1625600"/>
          <p14:tracePt t="132443" x="10896600" y="1619250"/>
          <p14:tracePt t="132460" x="10896600" y="1612900"/>
          <p14:tracePt t="132476" x="10890250" y="1606550"/>
          <p14:tracePt t="132492" x="10877550" y="1593850"/>
          <p14:tracePt t="132510" x="10852150" y="1581150"/>
          <p14:tracePt t="132526" x="10820400" y="1555750"/>
          <p14:tracePt t="132543" x="10795000" y="1543050"/>
          <p14:tracePt t="132560" x="10750550" y="1524000"/>
          <p14:tracePt t="132563" x="10725150" y="1511300"/>
          <p14:tracePt t="132576" x="10712450" y="1504950"/>
          <p14:tracePt t="132579" x="10680700" y="1498600"/>
          <p14:tracePt t="132592" x="10655300" y="1492250"/>
          <p14:tracePt t="132594" x="10636250" y="1485900"/>
          <p14:tracePt t="132609" x="10579100" y="1473200"/>
          <p14:tracePt t="132628" x="10541000" y="1473200"/>
          <p14:tracePt t="132642" x="10509250" y="1473200"/>
          <p14:tracePt t="132659" x="10490200" y="1504950"/>
          <p14:tracePt t="132677" x="10477500" y="1555750"/>
          <p14:tracePt t="132694" x="10483850" y="1612900"/>
          <p14:tracePt t="132710" x="10521950" y="1657350"/>
          <p14:tracePt t="132727" x="10591800" y="1701800"/>
          <p14:tracePt t="132743" x="10655300" y="1727200"/>
          <p14:tracePt t="132760" x="10718800" y="1739900"/>
          <p14:tracePt t="132777" x="10801350" y="1739900"/>
          <p14:tracePt t="132794" x="10883900" y="1739900"/>
          <p14:tracePt t="132797" x="10915650" y="1727200"/>
          <p14:tracePt t="132809" x="10941050" y="1720850"/>
          <p14:tracePt t="132827" x="10985500" y="1701800"/>
          <p14:tracePt t="132830" x="10998200" y="1695450"/>
          <p14:tracePt t="132844" x="11023600" y="1670050"/>
          <p14:tracePt t="132860" x="11042650" y="1644650"/>
          <p14:tracePt t="132877" x="11049000" y="1625600"/>
          <p14:tracePt t="132894" x="11049000" y="1593850"/>
          <p14:tracePt t="132910" x="11036300" y="1568450"/>
          <p14:tracePt t="132927" x="10998200" y="1530350"/>
          <p14:tracePt t="132943" x="10947400" y="1498600"/>
          <p14:tracePt t="132961" x="10877550" y="1466850"/>
          <p14:tracePt t="132977" x="10807700" y="1435100"/>
          <p14:tracePt t="132992" x="10737850" y="1422400"/>
          <p14:tracePt t="133011" x="10680700" y="1409700"/>
          <p14:tracePt t="133027" x="10629900" y="1409700"/>
          <p14:tracePt t="133044" x="10591800" y="1409700"/>
          <p14:tracePt t="133060" x="10560050" y="1422400"/>
          <p14:tracePt t="133077" x="10534650" y="1447800"/>
          <p14:tracePt t="133094" x="10496550" y="1492250"/>
          <p14:tracePt t="133111" x="10483850" y="1524000"/>
          <p14:tracePt t="133127" x="10464800" y="1562100"/>
          <p14:tracePt t="133143" x="10464800" y="1587500"/>
          <p14:tracePt t="133160" x="10464800" y="1600200"/>
          <p14:tracePt t="133178" x="10502900" y="1631950"/>
          <p14:tracePt t="133193" x="10566400" y="1657350"/>
          <p14:tracePt t="133210" x="10680700" y="1682750"/>
          <p14:tracePt t="133227" x="10845800" y="1701800"/>
          <p14:tracePt t="133244" x="10979150" y="1708150"/>
          <p14:tracePt t="133260" x="11049000" y="1708150"/>
          <p14:tracePt t="133278" x="11093450" y="1701800"/>
          <p14:tracePt t="133295" x="11125200" y="1689100"/>
          <p14:tracePt t="133311" x="11137900" y="1670050"/>
          <p14:tracePt t="133328" x="11144250" y="1644650"/>
          <p14:tracePt t="133344" x="11150600" y="1625600"/>
          <p14:tracePt t="133361" x="11150600" y="1619250"/>
          <p14:tracePt t="133377" x="11131550" y="1600200"/>
          <p14:tracePt t="133394" x="11106150" y="1587500"/>
          <p14:tracePt t="133410" x="11068050" y="1581150"/>
          <p14:tracePt t="133428" x="11017250" y="1574800"/>
          <p14:tracePt t="133444" x="10985500" y="1574800"/>
          <p14:tracePt t="133461" x="10934700" y="1574800"/>
          <p14:tracePt t="133464" x="10922000" y="1574800"/>
          <p14:tracePt t="133478" x="10896600" y="1574800"/>
          <p14:tracePt t="133481" x="10877550" y="1574800"/>
          <p14:tracePt t="133494" x="10871200" y="1574800"/>
          <p14:tracePt t="133498" x="10858500" y="1574800"/>
          <p14:tracePt t="133547" x="10858500" y="1581150"/>
          <p14:tracePt t="133577" x="10858500" y="1593850"/>
          <p14:tracePt t="133595" x="10858500" y="1606550"/>
          <p14:tracePt t="133611" x="10858500" y="1625600"/>
          <p14:tracePt t="133627" x="10858500" y="1631950"/>
          <p14:tracePt t="133644" x="10858500" y="1644650"/>
          <p14:tracePt t="133660" x="10852150" y="1644650"/>
          <p14:tracePt t="133677" x="10852150" y="1651000"/>
          <p14:tracePt t="133694" x="10845800" y="1657350"/>
          <p14:tracePt t="133711" x="10839450" y="1657350"/>
          <p14:tracePt t="133728" x="10833100" y="1663700"/>
          <p14:tracePt t="133761" x="10826750" y="1670050"/>
          <p14:tracePt t="133813" x="10820400" y="1670050"/>
          <p14:tracePt t="133890" x="10814050" y="1676400"/>
          <p14:tracePt t="133898" x="10807700" y="1676400"/>
          <p14:tracePt t="133915" x="10807700" y="1682750"/>
          <p14:tracePt t="133928" x="10801350" y="1682750"/>
          <p14:tracePt t="133945" x="10795000" y="1689100"/>
          <p14:tracePt t="133961" x="10788650" y="1689100"/>
          <p14:tracePt t="134087" x="10782300" y="1689100"/>
          <p14:tracePt t="134155" x="10775950" y="1689100"/>
          <p14:tracePt t="134167" x="10775950" y="1695450"/>
          <p14:tracePt t="134310" x="10807700" y="1695450"/>
          <p14:tracePt t="134320" x="10833100" y="1689100"/>
          <p14:tracePt t="134327" x="10890250" y="1689100"/>
          <p14:tracePt t="134329" x="10960100" y="1682750"/>
          <p14:tracePt t="134345" x="11029950" y="1682750"/>
          <p14:tracePt t="134349" x="11080750" y="1676400"/>
          <p14:tracePt t="134360" x="11112500" y="1670050"/>
          <p14:tracePt t="134380" x="11137900" y="1663700"/>
          <p14:tracePt t="134395" x="11137900" y="1657350"/>
          <p14:tracePt t="134414" x="11144250" y="1651000"/>
          <p14:tracePt t="134430" x="11156950" y="1644650"/>
          <p14:tracePt t="134445" x="11188700" y="1644650"/>
          <p14:tracePt t="134462" x="11214100" y="1644650"/>
          <p14:tracePt t="134478" x="11233150" y="1638300"/>
          <p14:tracePt t="134511" x="11239500" y="1638300"/>
          <p14:tracePt t="134528" x="11239500" y="1631950"/>
          <p14:tracePt t="134545" x="11233150" y="1631950"/>
          <p14:tracePt t="134562" x="11220450" y="1625600"/>
          <p14:tracePt t="134578" x="11195050" y="1625600"/>
          <p14:tracePt t="134595" x="11156950" y="1619250"/>
          <p14:tracePt t="134611" x="11118850" y="1612900"/>
          <p14:tracePt t="134629" x="11049000" y="1612900"/>
          <p14:tracePt t="134645" x="10979150" y="1612900"/>
          <p14:tracePt t="134661" x="10909300" y="1619250"/>
          <p14:tracePt t="134679" x="10833100" y="1625600"/>
          <p14:tracePt t="134695" x="10756900" y="1625600"/>
          <p14:tracePt t="134712" x="10680700" y="1625600"/>
          <p14:tracePt t="134728" x="10623550" y="1619250"/>
          <p14:tracePt t="134745" x="10553700" y="1619250"/>
          <p14:tracePt t="134762" x="10471150" y="1625600"/>
          <p14:tracePt t="134779" x="10369550" y="1644650"/>
          <p14:tracePt t="134795" x="10293350" y="1651000"/>
          <p14:tracePt t="134811" x="10166350" y="1663700"/>
          <p14:tracePt t="134829" x="10039350" y="1663700"/>
          <p14:tracePt t="134832" x="9994900" y="1663700"/>
          <p14:tracePt t="134845" x="9956800" y="1663700"/>
          <p14:tracePt t="134848" x="9886950" y="1663700"/>
          <p14:tracePt t="134862" x="9810750" y="1663700"/>
          <p14:tracePt t="134878" x="9734550" y="1657350"/>
          <p14:tracePt t="134895" x="9677400" y="1657350"/>
          <p14:tracePt t="134912" x="9601200" y="1657350"/>
          <p14:tracePt t="134929" x="9531350" y="1657350"/>
          <p14:tracePt t="134935" x="9474200" y="1657350"/>
          <p14:tracePt t="134943" x="9429750" y="1657350"/>
          <p14:tracePt t="134961" x="9296400" y="1644650"/>
          <p14:tracePt t="134979" x="9137650" y="1638300"/>
          <p14:tracePt t="134996" x="8985250" y="1638300"/>
          <p14:tracePt t="135012" x="8845550" y="1638300"/>
          <p14:tracePt t="135019" x="8737600" y="1631950"/>
          <p14:tracePt t="135027" x="8661400" y="1631950"/>
          <p14:tracePt t="135045" x="8515350" y="1625600"/>
          <p14:tracePt t="135050" x="8445500" y="1625600"/>
          <p14:tracePt t="135062" x="8375650" y="1619250"/>
          <p14:tracePt t="135079" x="8255000" y="1606550"/>
          <p14:tracePt t="135096" x="8121650" y="1593850"/>
          <p14:tracePt t="135113" x="8070850" y="1593850"/>
          <p14:tracePt t="135128" x="8039100" y="1593850"/>
          <p14:tracePt t="135131" x="8007350" y="1593850"/>
          <p14:tracePt t="135145" x="7937500" y="1600200"/>
          <p14:tracePt t="135162" x="7842250" y="1612900"/>
          <p14:tracePt t="135180" x="7759700" y="1631950"/>
          <p14:tracePt t="135194" x="7632700" y="1676400"/>
          <p14:tracePt t="135212" x="7499350" y="1708150"/>
          <p14:tracePt t="135229" x="7346950" y="1714500"/>
          <p14:tracePt t="135245" x="7194550" y="1714500"/>
          <p14:tracePt t="135262" x="7092950" y="1701800"/>
          <p14:tracePt t="135279" x="7016750" y="1682750"/>
          <p14:tracePt t="135329" x="7029450" y="1689100"/>
          <p14:tracePt t="135346" x="7092950" y="1720850"/>
          <p14:tracePt t="135362" x="7143750" y="1739900"/>
          <p14:tracePt t="135379" x="7188200" y="1758950"/>
          <p14:tracePt t="135396" x="7226300" y="1778000"/>
          <p14:tracePt t="135413" x="7264400" y="1809750"/>
          <p14:tracePt t="135428" x="7302500" y="1828800"/>
          <p14:tracePt t="135446" x="7327900" y="1847850"/>
          <p14:tracePt t="135462" x="7340600" y="1860550"/>
          <p14:tracePt t="135496" x="7346950" y="1860550"/>
          <p14:tracePt t="135512" x="7359650" y="1860550"/>
          <p14:tracePt t="135529" x="7378700" y="1860550"/>
          <p14:tracePt t="135534" x="7391400" y="1860550"/>
          <p14:tracePt t="135544" x="7416800" y="1866900"/>
          <p14:tracePt t="135563" x="7461250" y="1866900"/>
          <p14:tracePt t="135579" x="7493000" y="1873250"/>
          <p14:tracePt t="135595" x="7499350" y="1879600"/>
          <p14:tracePt t="135768" x="7512050" y="1879600"/>
          <p14:tracePt t="135779" x="7531100" y="1879600"/>
          <p14:tracePt t="135797" x="7594600" y="1866900"/>
          <p14:tracePt t="135813" x="7689850" y="1854200"/>
          <p14:tracePt t="135830" x="7721600" y="1847850"/>
          <p14:tracePt t="135835" x="7740650" y="1841500"/>
          <p14:tracePt t="135845" x="7753350" y="1835150"/>
          <p14:tracePt t="135847" x="7759700" y="1822450"/>
          <p14:tracePt t="135864" x="7766050" y="1803400"/>
          <p14:tracePt t="135879" x="7753350" y="1778000"/>
          <p14:tracePt t="135896" x="7721600" y="1739900"/>
          <p14:tracePt t="135913" x="7670800" y="1708150"/>
          <p14:tracePt t="135928" x="7626350" y="1689100"/>
          <p14:tracePt t="135946" x="7594600" y="1676400"/>
          <p14:tracePt t="135963" x="7556500" y="1663700"/>
          <p14:tracePt t="135979" x="7531100" y="1657350"/>
          <p14:tracePt t="135996" x="7505700" y="1651000"/>
          <p14:tracePt t="136000" x="7480300" y="1651000"/>
          <p14:tracePt t="136013" x="7442200" y="1644650"/>
          <p14:tracePt t="136016" x="7391400" y="1644650"/>
          <p14:tracePt t="136030" x="7340600" y="1644650"/>
          <p14:tracePt t="136033" x="7308850" y="1644650"/>
          <p14:tracePt t="136047" x="7200900" y="1644650"/>
          <p14:tracePt t="136063" x="7150100" y="1651000"/>
          <p14:tracePt t="136066" x="7105650" y="1657350"/>
          <p14:tracePt t="136080" x="7073900" y="1663700"/>
          <p14:tracePt t="136097" x="7029450" y="1676400"/>
          <p14:tracePt t="136113" x="7029450" y="1689100"/>
          <p14:tracePt t="136129" x="7042150" y="1714500"/>
          <p14:tracePt t="136146" x="7073900" y="1739900"/>
          <p14:tracePt t="136163" x="7124700" y="1765300"/>
          <p14:tracePt t="136178" x="7181850" y="1797050"/>
          <p14:tracePt t="136197" x="7245350" y="1828800"/>
          <p14:tracePt t="136213" x="7296150" y="1847850"/>
          <p14:tracePt t="136230" x="7353300" y="1866900"/>
          <p14:tracePt t="136247" x="7410450" y="1892300"/>
          <p14:tracePt t="136250" x="7429500" y="1898650"/>
          <p14:tracePt t="136263" x="7473950" y="1911350"/>
          <p14:tracePt t="136266" x="7493000" y="1917700"/>
          <p14:tracePt t="136279" x="7537450" y="1930400"/>
          <p14:tracePt t="136282" x="7562850" y="1936750"/>
          <p14:tracePt t="136297" x="7632700" y="1949450"/>
          <p14:tracePt t="136313" x="7689850" y="1955800"/>
          <p14:tracePt t="136330" x="7740650" y="1955800"/>
          <p14:tracePt t="136347" x="7766050" y="1955800"/>
          <p14:tracePt t="136363" x="7785100" y="1955800"/>
          <p14:tracePt t="136380" x="7791450" y="1955800"/>
          <p14:tracePt t="136396" x="7797800" y="1955800"/>
          <p14:tracePt t="136413" x="7804150" y="1955800"/>
          <p14:tracePt t="137154" x="7804150" y="1949450"/>
          <p14:tracePt t="137178" x="7797800" y="1949450"/>
          <p14:tracePt t="137186" x="7791450" y="1949450"/>
          <p14:tracePt t="137215" x="7785100" y="1949450"/>
          <p14:tracePt t="137247" x="7778750" y="1949450"/>
          <p14:tracePt t="137265" x="7772400" y="1949450"/>
          <p14:tracePt t="137520" x="7778750" y="1949450"/>
          <p14:tracePt t="137592" x="7778750" y="1955800"/>
          <p14:tracePt t="137601" x="7778750" y="1962150"/>
          <p14:tracePt t="137614" x="7766050" y="1968500"/>
          <p14:tracePt t="137631" x="7747000" y="1968500"/>
          <p14:tracePt t="137647" x="7734300" y="1974850"/>
          <p14:tracePt t="137664" x="7727950" y="1974850"/>
          <p14:tracePt t="137681" x="7721600" y="1981200"/>
          <p14:tracePt t="137696" x="7715250" y="1981200"/>
          <p14:tracePt t="137714" x="7708900" y="1993900"/>
          <p14:tracePt t="137731" x="7696200" y="2000250"/>
          <p14:tracePt t="137748" x="7658100" y="2012950"/>
          <p14:tracePt t="137765" x="7594600" y="2019300"/>
          <p14:tracePt t="137781" x="7473950" y="2032000"/>
          <p14:tracePt t="137785" x="7429500" y="2032000"/>
          <p14:tracePt t="137797" x="7346950" y="2044700"/>
          <p14:tracePt t="137814" x="7264400" y="2063750"/>
          <p14:tracePt t="137819" x="7181850" y="2089150"/>
          <p14:tracePt t="137831" x="7143750" y="2101850"/>
          <p14:tracePt t="137848" x="7061200" y="2139950"/>
          <p14:tracePt t="137865" x="6972300" y="2222500"/>
          <p14:tracePt t="137883" x="6889750" y="2298700"/>
          <p14:tracePt t="137898" x="6775450" y="2393950"/>
          <p14:tracePt t="137918" x="6610350" y="2489200"/>
          <p14:tracePt t="137931" x="6356350" y="2609850"/>
          <p14:tracePt t="137947" x="6140450" y="2705100"/>
          <p14:tracePt t="137964" x="5848350" y="2819400"/>
          <p14:tracePt t="137981" x="5607050" y="2901950"/>
          <p14:tracePt t="137998" x="5365750" y="2978150"/>
          <p14:tracePt t="138014" x="5054600" y="3054350"/>
          <p14:tracePt t="138032" x="4768850" y="3105150"/>
          <p14:tracePt t="138037" x="4603750" y="3130550"/>
          <p14:tracePt t="138048" x="4419600" y="3149600"/>
          <p14:tracePt t="138065" x="4102100" y="3181350"/>
          <p14:tracePt t="138081" x="3613150" y="3219450"/>
          <p14:tracePt t="138098" x="3270250" y="3244850"/>
          <p14:tracePt t="138114" x="2921000" y="3263900"/>
          <p14:tracePt t="138131" x="2565400" y="3270250"/>
          <p14:tracePt t="138148" x="2235200" y="3282950"/>
          <p14:tracePt t="138165" x="1924050" y="3295650"/>
          <p14:tracePt t="138182" x="1695450" y="3314700"/>
          <p14:tracePt t="138198" x="1498600" y="3333750"/>
          <p14:tracePt t="138215" x="1308100" y="3352800"/>
          <p14:tracePt t="138231" x="1098550" y="3371850"/>
          <p14:tracePt t="138248" x="889000" y="3384550"/>
          <p14:tracePt t="138252" x="806450" y="3390900"/>
          <p14:tracePt t="138265" x="736600" y="3390900"/>
          <p14:tracePt t="138281" x="647700" y="3390900"/>
          <p14:tracePt t="138299" x="654050" y="3390900"/>
          <p14:tracePt t="138315" x="666750" y="3390900"/>
          <p14:tracePt t="138331" x="749300" y="3378200"/>
          <p14:tracePt t="138349" x="781050" y="3378200"/>
          <p14:tracePt t="138398" x="774700" y="3378200"/>
          <p14:tracePt t="138415" x="762000" y="3378200"/>
          <p14:tracePt t="138432" x="755650" y="3371850"/>
          <p14:tracePt t="138435" x="742950" y="3365500"/>
          <p14:tracePt t="138448" x="736600" y="3352800"/>
          <p14:tracePt t="138465" x="730250" y="3308350"/>
          <p14:tracePt t="138483" x="717550" y="3289300"/>
          <p14:tracePt t="138498" x="685800" y="3270250"/>
          <p14:tracePt t="138515" x="577850" y="3244850"/>
          <p14:tracePt t="138531" x="482600" y="3232150"/>
          <p14:tracePt t="138549" x="355600" y="3206750"/>
          <p14:tracePt t="138566" x="304800" y="3200400"/>
          <p14:tracePt t="138581" x="292100" y="3200400"/>
          <p14:tracePt t="138599" x="298450" y="3200400"/>
          <p14:tracePt t="138615" x="361950" y="3225800"/>
          <p14:tracePt t="138632" x="469900" y="3244850"/>
          <p14:tracePt t="138636" x="514350" y="3251200"/>
          <p14:tracePt t="138647" x="571500" y="3257550"/>
          <p14:tracePt t="138665" x="622300" y="3263900"/>
          <p14:tracePt t="138682" x="628650" y="3263900"/>
          <p14:tracePt t="138699" x="635000" y="3263900"/>
          <p14:tracePt t="138715" x="641350" y="3251200"/>
          <p14:tracePt t="138732" x="660400" y="3213100"/>
          <p14:tracePt t="138749" x="666750" y="3168650"/>
          <p14:tracePt t="138766" x="666750" y="3130550"/>
          <p14:tracePt t="138769" x="654050" y="3098800"/>
          <p14:tracePt t="138782" x="596900" y="3048000"/>
          <p14:tracePt t="138799" x="552450" y="3022600"/>
          <p14:tracePt t="138813" x="520700" y="3016250"/>
          <p14:tracePt t="138832" x="495300" y="3009900"/>
          <p14:tracePt t="138849" x="476250" y="3003550"/>
          <p14:tracePt t="138865" x="469900" y="3003550"/>
          <p14:tracePt t="138882" x="450850" y="3003550"/>
          <p14:tracePt t="138899" x="419100" y="3003550"/>
          <p14:tracePt t="138916" x="349250" y="3022600"/>
          <p14:tracePt t="138932" x="266700" y="3035300"/>
          <p14:tracePt t="138948" x="196850" y="3048000"/>
          <p14:tracePt t="138965" x="146050" y="3054350"/>
          <p14:tracePt t="138982" x="127000" y="3060700"/>
          <p14:tracePt t="138998" x="120650" y="3073400"/>
          <p14:tracePt t="139003" x="120650" y="3079750"/>
          <p14:tracePt t="139016" x="127000" y="3092450"/>
          <p14:tracePt t="139034" x="146050" y="3117850"/>
          <p14:tracePt t="139049" x="165100" y="3149600"/>
          <p14:tracePt t="139050" x="177800" y="3168650"/>
          <p14:tracePt t="139065" x="209550" y="3219450"/>
          <p14:tracePt t="139082" x="247650" y="3263900"/>
          <p14:tracePt t="139099" x="292100" y="3302000"/>
          <p14:tracePt t="139115" x="336550" y="3314700"/>
          <p14:tracePt t="139132" x="425450" y="3333750"/>
          <p14:tracePt t="139149" x="501650" y="3333750"/>
          <p14:tracePt t="139165" x="628650" y="3333750"/>
          <p14:tracePt t="139182" x="749300" y="3302000"/>
          <p14:tracePt t="139199" x="825500" y="3282950"/>
          <p14:tracePt t="139215" x="889000" y="3244850"/>
          <p14:tracePt t="139232" x="901700" y="3219450"/>
          <p14:tracePt t="139249" x="876300" y="3187700"/>
          <p14:tracePt t="139251" x="863600" y="3168650"/>
          <p14:tracePt t="139266" x="831850" y="3136900"/>
          <p14:tracePt t="139282" x="800100" y="3105150"/>
          <p14:tracePt t="139299" x="781050" y="3086100"/>
          <p14:tracePt t="139315" x="774700" y="3067050"/>
          <p14:tracePt t="139333" x="755650" y="3054350"/>
          <p14:tracePt t="139349" x="717550" y="3048000"/>
          <p14:tracePt t="139366" x="660400" y="3048000"/>
          <p14:tracePt t="139383" x="584200" y="3048000"/>
          <p14:tracePt t="139399" x="520700" y="3048000"/>
          <p14:tracePt t="139416" x="457200" y="3048000"/>
          <p14:tracePt t="139432" x="406400" y="3048000"/>
          <p14:tracePt t="139450" x="381000" y="3048000"/>
          <p14:tracePt t="139453" x="374650" y="3048000"/>
          <p14:tracePt t="139466" x="374650" y="3054350"/>
          <p14:tracePt t="139483" x="387350" y="3079750"/>
          <p14:tracePt t="139499" x="419100" y="3143250"/>
          <p14:tracePt t="139516" x="425450" y="3187700"/>
          <p14:tracePt t="139532" x="425450" y="3238500"/>
          <p14:tracePt t="139549" x="425450" y="3257550"/>
          <p14:tracePt t="139566" x="431800" y="3270250"/>
          <p14:tracePt t="139582" x="444500" y="3276600"/>
          <p14:tracePt t="139599" x="495300" y="3276600"/>
          <p14:tracePt t="139616" x="577850" y="3282950"/>
          <p14:tracePt t="139633" x="666750" y="3282950"/>
          <p14:tracePt t="139649" x="755650" y="3276600"/>
          <p14:tracePt t="139665" x="819150" y="3257550"/>
          <p14:tracePt t="139683" x="838200" y="3244850"/>
          <p14:tracePt t="139700" x="844550" y="3225800"/>
          <p14:tracePt t="139703" x="844550" y="3219450"/>
          <p14:tracePt t="139715" x="819150" y="3194050"/>
          <p14:tracePt t="139732" x="755650" y="3143250"/>
          <p14:tracePt t="139749" x="635000" y="3060700"/>
          <p14:tracePt t="139765" x="577850" y="3022600"/>
          <p14:tracePt t="139766" x="552450" y="3009900"/>
          <p14:tracePt t="139781" x="520700" y="3003550"/>
          <p14:tracePt t="139799" x="508000" y="3028950"/>
          <p14:tracePt t="139815" x="514350" y="3086100"/>
          <p14:tracePt t="139833" x="514350" y="3149600"/>
          <p14:tracePt t="139850" x="501650" y="3206750"/>
          <p14:tracePt t="139866" x="495300" y="3257550"/>
          <p14:tracePt t="139883" x="514350" y="3295650"/>
          <p14:tracePt t="139900" x="546100" y="3308350"/>
          <p14:tracePt t="139916" x="590550" y="3308350"/>
          <p14:tracePt t="139933" x="654050" y="3302000"/>
          <p14:tracePt t="139935" x="704850" y="3282950"/>
          <p14:tracePt t="139950" x="806450" y="3244850"/>
          <p14:tracePt t="139965" x="857250" y="3225800"/>
          <p14:tracePt t="139983" x="1028700" y="3162300"/>
          <p14:tracePt t="140000" x="1149350" y="3117850"/>
          <p14:tracePt t="140017" x="1447800" y="3098800"/>
          <p14:tracePt t="140034" x="1784350" y="3086100"/>
          <p14:tracePt t="140049" x="2222500" y="3067050"/>
          <p14:tracePt t="140066" x="2679700" y="3022600"/>
          <p14:tracePt t="140083" x="3136900" y="2965450"/>
          <p14:tracePt t="140099" x="3479800" y="2901950"/>
          <p14:tracePt t="140116" x="3797300" y="2825750"/>
          <p14:tracePt t="140133" x="3962400" y="2768600"/>
          <p14:tracePt t="140150" x="4019550" y="2730500"/>
          <p14:tracePt t="140155" x="4032250" y="2724150"/>
          <p14:tracePt t="140165" x="4044950" y="2705100"/>
          <p14:tracePt t="140183" x="4057650" y="2686050"/>
          <p14:tracePt t="140200" x="4064000" y="2660650"/>
          <p14:tracePt t="140217" x="4064000" y="2635250"/>
          <p14:tracePt t="140233" x="4044950" y="2590800"/>
          <p14:tracePt t="140250" x="4038600" y="2578100"/>
          <p14:tracePt t="143159" x="4044950" y="2578100"/>
          <p14:tracePt t="143172" x="4083050" y="2571750"/>
          <p14:tracePt t="143186" x="4191000" y="2571750"/>
          <p14:tracePt t="143202" x="4356100" y="2565400"/>
          <p14:tracePt t="143219" x="4559300" y="2559050"/>
          <p14:tracePt t="143237" x="4737100" y="2552700"/>
          <p14:tracePt t="143252" x="4927600" y="2552700"/>
          <p14:tracePt t="143256" x="5003800" y="2552700"/>
          <p14:tracePt t="143269" x="5080000" y="2552700"/>
          <p14:tracePt t="143285" x="5207000" y="2552700"/>
          <p14:tracePt t="143303" x="5308600" y="2546350"/>
          <p14:tracePt t="143312" x="5346700" y="2540000"/>
          <p14:tracePt t="143318" x="5365750" y="2533650"/>
          <p14:tracePt t="143336" x="5397500" y="2527300"/>
          <p14:tracePt t="143353" x="5588000" y="2501900"/>
          <p14:tracePt t="143369" x="5765800" y="2470150"/>
          <p14:tracePt t="143385" x="5975350" y="2438400"/>
          <p14:tracePt t="143403" x="6146800" y="2406650"/>
          <p14:tracePt t="143419" x="6330950" y="2374900"/>
          <p14:tracePt t="143436" x="6508750" y="2349500"/>
          <p14:tracePt t="143452" x="6584950" y="2317750"/>
          <p14:tracePt t="143469" x="6604000" y="2298700"/>
          <p14:tracePt t="143486" x="6629400" y="2279650"/>
          <p14:tracePt t="143503" x="6667500" y="2260600"/>
          <p14:tracePt t="143519" x="6718300" y="2254250"/>
          <p14:tracePt t="143536" x="6800850" y="2254250"/>
          <p14:tracePt t="143539" x="6845300" y="2254250"/>
          <p14:tracePt t="143552" x="6896100" y="2254250"/>
          <p14:tracePt t="143555" x="6972300" y="2247900"/>
          <p14:tracePt t="143567" x="7067550" y="2235200"/>
          <p14:tracePt t="143584" x="7169150" y="2216150"/>
          <p14:tracePt t="143603" x="7277100" y="2197100"/>
          <p14:tracePt t="143620" x="7378700" y="2171700"/>
          <p14:tracePt t="143636" x="7556500" y="2139950"/>
          <p14:tracePt t="143652" x="7747000" y="2095500"/>
          <p14:tracePt t="143669" x="7874000" y="2070100"/>
          <p14:tracePt t="143686" x="7962900" y="2044700"/>
          <p14:tracePt t="143703" x="7975600" y="2038350"/>
          <p14:tracePt t="143983" x="7981950" y="2038350"/>
          <p14:tracePt t="143992" x="7981950" y="2044700"/>
          <p14:tracePt t="144005" x="8007350" y="2057400"/>
          <p14:tracePt t="144020" x="8026400" y="2076450"/>
          <p14:tracePt t="144037" x="8032750" y="2076450"/>
          <p14:tracePt t="144053" x="8039100" y="2082800"/>
          <p14:tracePt t="144151" x="8039100" y="2089150"/>
          <p14:tracePt t="144183" x="8039100" y="2082800"/>
          <p14:tracePt t="144203" x="8051800" y="2076450"/>
          <p14:tracePt t="144220" x="8070850" y="2051050"/>
          <p14:tracePt t="144237" x="8102600" y="2012950"/>
          <p14:tracePt t="144253" x="8147050" y="1924050"/>
          <p14:tracePt t="144270" x="8191500" y="1866900"/>
          <p14:tracePt t="144285" x="8223250" y="1835150"/>
          <p14:tracePt t="144288" x="8242300" y="1816100"/>
          <p14:tracePt t="144302" x="8312150" y="1739900"/>
          <p14:tracePt t="144320" x="8350250" y="1689100"/>
          <p14:tracePt t="144336" x="8382000" y="1625600"/>
          <p14:tracePt t="144353" x="8382000" y="1574800"/>
          <p14:tracePt t="144370" x="8375650" y="1524000"/>
          <p14:tracePt t="144374" x="8362950" y="1485900"/>
          <p14:tracePt t="144386" x="8356600" y="1466850"/>
          <p14:tracePt t="144404" x="8324850" y="1397000"/>
          <p14:tracePt t="144420" x="8312150" y="1358900"/>
          <p14:tracePt t="144437" x="8293100" y="1339850"/>
          <p14:tracePt t="144440" x="8286750" y="1333500"/>
          <p14:tracePt t="144453" x="8274050" y="1333500"/>
          <p14:tracePt t="144469" x="8255000" y="1327150"/>
          <p14:tracePt t="144472" x="8242300" y="1327150"/>
          <p14:tracePt t="144487" x="8210550" y="1333500"/>
          <p14:tracePt t="144503" x="8159750" y="1346200"/>
          <p14:tracePt t="144506" x="8089900" y="1365250"/>
          <p14:tracePt t="144520" x="7956550" y="1403350"/>
          <p14:tracePt t="144537" x="7816850" y="1447800"/>
          <p14:tracePt t="144553" x="7715250" y="1498600"/>
          <p14:tracePt t="144570" x="7651750" y="1536700"/>
          <p14:tracePt t="144586" x="7594600" y="1568450"/>
          <p14:tracePt t="144602" x="7562850" y="1606550"/>
          <p14:tracePt t="144620" x="7543800" y="1657350"/>
          <p14:tracePt t="144637" x="7543800" y="1708150"/>
          <p14:tracePt t="144654" x="7556500" y="1784350"/>
          <p14:tracePt t="144670" x="7588250" y="1854200"/>
          <p14:tracePt t="144687" x="7607300" y="1905000"/>
          <p14:tracePt t="144690" x="7620000" y="1930400"/>
          <p14:tracePt t="144702" x="7632700" y="1949450"/>
          <p14:tracePt t="144721" x="7664450" y="1981200"/>
          <p14:tracePt t="144737" x="7664450" y="1987550"/>
          <p14:tracePt t="144754" x="7677150" y="1993900"/>
          <p14:tracePt t="144771" x="7683500" y="1993900"/>
          <p14:tracePt t="144787" x="7702550" y="2012950"/>
          <p14:tracePt t="144803" x="7734300" y="2032000"/>
          <p14:tracePt t="144820" x="7759700" y="2051050"/>
          <p14:tracePt t="144837" x="7791450" y="2082800"/>
          <p14:tracePt t="144853" x="7797800" y="2101850"/>
          <p14:tracePt t="144870" x="7804150" y="2120900"/>
          <p14:tracePt t="144886" x="7804150" y="2133600"/>
          <p14:tracePt t="144904" x="7804150" y="2152650"/>
          <p14:tracePt t="144921" x="7804150" y="2165350"/>
          <p14:tracePt t="144937" x="7804150" y="2171700"/>
          <p14:tracePt t="144940" x="7804150" y="2178050"/>
          <p14:tracePt t="145021" x="7797800" y="2178050"/>
          <p14:tracePt t="145093" x="7804150" y="2178050"/>
          <p14:tracePt t="145103" x="7816850" y="2178050"/>
          <p14:tracePt t="145111" x="7835900" y="2178050"/>
          <p14:tracePt t="145121" x="7867650" y="2178050"/>
          <p14:tracePt t="145137" x="7937500" y="2178050"/>
          <p14:tracePt t="145154" x="8026400" y="2178050"/>
          <p14:tracePt t="145158" x="8070850" y="2178050"/>
          <p14:tracePt t="145171" x="8102600" y="2178050"/>
          <p14:tracePt t="145188" x="8159750" y="2171700"/>
          <p14:tracePt t="145204" x="8204200" y="2165350"/>
          <p14:tracePt t="145221" x="8229600" y="2152650"/>
          <p14:tracePt t="145237" x="8286750" y="2146300"/>
          <p14:tracePt t="145252" x="8382000" y="2146300"/>
          <p14:tracePt t="145270" x="8470900" y="2146300"/>
          <p14:tracePt t="145287" x="8515350" y="2146300"/>
          <p14:tracePt t="145304" x="8528050" y="2146300"/>
          <p14:tracePt t="145321" x="8540750" y="2139950"/>
          <p14:tracePt t="145337" x="8559800" y="2133600"/>
          <p14:tracePt t="145354" x="8597900" y="2127250"/>
          <p14:tracePt t="145371" x="8674100" y="2127250"/>
          <p14:tracePt t="145387" x="8807450" y="2139950"/>
          <p14:tracePt t="145391" x="8851900" y="2146300"/>
          <p14:tracePt t="145403" x="8940800" y="2159000"/>
          <p14:tracePt t="145422" x="9182100" y="2171700"/>
          <p14:tracePt t="145437" x="9232900" y="2171700"/>
          <p14:tracePt t="145454" x="9321800" y="2171700"/>
          <p14:tracePt t="145471" x="9378950" y="2171700"/>
          <p14:tracePt t="145487" x="9404350" y="2171700"/>
          <p14:tracePt t="145504" x="9448800" y="2171700"/>
          <p14:tracePt t="145521" x="9505950" y="2159000"/>
          <p14:tracePt t="145537" x="9544050" y="2146300"/>
          <p14:tracePt t="145554" x="9588500" y="2127250"/>
          <p14:tracePt t="145571" x="9613900" y="2114550"/>
          <p14:tracePt t="145588" x="9620250" y="2108200"/>
          <p14:tracePt t="145592" x="9626600" y="2101850"/>
          <p14:tracePt t="145603" x="9632950" y="2095500"/>
          <p14:tracePt t="145620" x="9645650" y="2089150"/>
          <p14:tracePt t="145638" x="9658350" y="2082800"/>
          <p14:tracePt t="145654" x="9677400" y="2082800"/>
          <p14:tracePt t="145671" x="9696450" y="2082800"/>
          <p14:tracePt t="145687" x="9709150" y="2076450"/>
          <p14:tracePt t="145957" x="9709150" y="2070100"/>
          <p14:tracePt t="145966" x="9709150" y="2063750"/>
          <p14:tracePt t="145980" x="9709150" y="2057400"/>
          <p14:tracePt t="146048" x="9709150" y="2051050"/>
          <p14:tracePt t="146123" x="9702800" y="2057400"/>
          <p14:tracePt t="146128" x="9696450" y="2063750"/>
          <p14:tracePt t="146136" x="9690100" y="2063750"/>
          <p14:tracePt t="146155" x="9671050" y="2076450"/>
          <p14:tracePt t="146172" x="9639300" y="2089150"/>
          <p14:tracePt t="146188" x="9620250" y="2095500"/>
          <p14:tracePt t="146193" x="9594850" y="2101850"/>
          <p14:tracePt t="146205" x="9569450" y="2108200"/>
          <p14:tracePt t="146209" x="9550400" y="2108200"/>
          <p14:tracePt t="146221" x="9531350" y="2108200"/>
          <p14:tracePt t="146238" x="9525000" y="2108200"/>
          <p14:tracePt t="146710" x="9525000" y="2114550"/>
          <p14:tracePt t="146727" x="9531350" y="2120900"/>
          <p14:tracePt t="146730" x="9550400" y="2127250"/>
          <p14:tracePt t="146756" x="9658350" y="2146300"/>
          <p14:tracePt t="146772" x="9766300" y="2159000"/>
          <p14:tracePt t="146790" x="9874250" y="2171700"/>
          <p14:tracePt t="146806" x="9963150" y="2184400"/>
          <p14:tracePt t="146822" x="10039350" y="2190750"/>
          <p14:tracePt t="146839" x="10096500" y="2184400"/>
          <p14:tracePt t="146844" x="10121900" y="2184400"/>
          <p14:tracePt t="146854" x="10147300" y="2184400"/>
          <p14:tracePt t="146872" x="10179050" y="2184400"/>
          <p14:tracePt t="146889" x="10210800" y="2184400"/>
          <p14:tracePt t="146904" x="10229850" y="2184400"/>
          <p14:tracePt t="146922" x="10248900" y="2184400"/>
          <p14:tracePt t="146939" x="10267950" y="2184400"/>
          <p14:tracePt t="146956" x="10325100" y="2178050"/>
          <p14:tracePt t="146972" x="10388600" y="2165350"/>
          <p14:tracePt t="146989" x="10445750" y="2159000"/>
          <p14:tracePt t="147005" x="10483850" y="2152650"/>
          <p14:tracePt t="147007" x="10528300" y="2146300"/>
          <p14:tracePt t="147022" x="10585450" y="2139950"/>
          <p14:tracePt t="147038" x="10623550" y="2133600"/>
          <p14:tracePt t="147040" x="10655300" y="2133600"/>
          <p14:tracePt t="147056" x="10687050" y="2120900"/>
          <p14:tracePt t="147072" x="10712450" y="2114550"/>
          <p14:tracePt t="147088" x="10737850" y="2108200"/>
          <p14:tracePt t="147106" x="10775950" y="2089150"/>
          <p14:tracePt t="147122" x="10820400" y="2070100"/>
          <p14:tracePt t="147139" x="10858500" y="2044700"/>
          <p14:tracePt t="147156" x="10890250" y="2019300"/>
          <p14:tracePt t="147173" x="10909300" y="2000250"/>
          <p14:tracePt t="147189" x="10922000" y="1974850"/>
          <p14:tracePt t="147205" x="10922000" y="1943100"/>
          <p14:tracePt t="147223" x="10902950" y="1924050"/>
          <p14:tracePt t="147239" x="10871200" y="1905000"/>
          <p14:tracePt t="147255" x="10839450" y="1892300"/>
          <p14:tracePt t="147272" x="10795000" y="1873250"/>
          <p14:tracePt t="147290" x="10750550" y="1866900"/>
          <p14:tracePt t="147306" x="10687050" y="1860550"/>
          <p14:tracePt t="147323" x="10648950" y="1854200"/>
          <p14:tracePt t="147339" x="10604500" y="1854200"/>
          <p14:tracePt t="147356" x="10572750" y="1847850"/>
          <p14:tracePt t="147372" x="10528300" y="1847850"/>
          <p14:tracePt t="147389" x="10502900" y="1847850"/>
          <p14:tracePt t="147405" x="10458450" y="1847850"/>
          <p14:tracePt t="147422" x="10344150" y="1854200"/>
          <p14:tracePt t="147440" x="10261600" y="1873250"/>
          <p14:tracePt t="147456" x="10128250" y="1905000"/>
          <p14:tracePt t="147473" x="10083800" y="1930400"/>
          <p14:tracePt t="147489" x="10064750" y="1943100"/>
          <p14:tracePt t="147506" x="10052050" y="1955800"/>
          <p14:tracePt t="147522" x="10064750" y="1981200"/>
          <p14:tracePt t="147539" x="10102850" y="2006600"/>
          <p14:tracePt t="147556" x="10191750" y="2044700"/>
          <p14:tracePt t="147572" x="10306050" y="2076450"/>
          <p14:tracePt t="147589" x="10375900" y="2095500"/>
          <p14:tracePt t="147605" x="10477500" y="2108200"/>
          <p14:tracePt t="147622" x="10585450" y="2108200"/>
          <p14:tracePt t="147640" x="10648950" y="2108200"/>
          <p14:tracePt t="147656" x="10725150" y="2108200"/>
          <p14:tracePt t="147673" x="10763250" y="2095500"/>
          <p14:tracePt t="147689" x="10769600" y="2095500"/>
          <p14:tracePt t="147854" x="10763250" y="2095500"/>
          <p14:tracePt t="147863" x="10763250" y="2101850"/>
          <p14:tracePt t="147871" x="10756900" y="2101850"/>
          <p14:tracePt t="147889" x="10750550" y="2108200"/>
          <p14:tracePt t="147895" x="10744200" y="2108200"/>
          <p14:tracePt t="147906" x="10744200" y="2114550"/>
          <p14:tracePt t="147922" x="10737850" y="2114550"/>
          <p14:tracePt t="147940" x="10731500" y="2127250"/>
          <p14:tracePt t="147957" x="10731500" y="2139950"/>
          <p14:tracePt t="147974" x="10750550" y="2159000"/>
          <p14:tracePt t="147990" x="10756900" y="2165350"/>
          <p14:tracePt t="148024" x="10763250" y="2165350"/>
          <p14:tracePt t="148040" x="10775950" y="2165350"/>
          <p14:tracePt t="148056" x="10782300" y="2159000"/>
          <p14:tracePt t="148072" x="10788650" y="2152650"/>
          <p14:tracePt t="148090" x="10807700" y="2139950"/>
          <p14:tracePt t="148107" x="10820400" y="2139950"/>
          <p14:tracePt t="148123" x="10833100" y="2133600"/>
          <p14:tracePt t="148140" x="10845800" y="2133600"/>
          <p14:tracePt t="148157" x="10864850" y="2127250"/>
          <p14:tracePt t="148173" x="10883900" y="2120900"/>
          <p14:tracePt t="148190" x="10909300" y="2114550"/>
          <p14:tracePt t="148207" x="10953750" y="2114550"/>
          <p14:tracePt t="148223" x="11004550" y="2120900"/>
          <p14:tracePt t="148238" x="11106150" y="2127250"/>
          <p14:tracePt t="148256" x="11188700" y="2127250"/>
          <p14:tracePt t="148273" x="11328400" y="2127250"/>
          <p14:tracePt t="148289" x="11391900" y="2127250"/>
          <p14:tracePt t="148307" x="11436350" y="2120900"/>
          <p14:tracePt t="148323" x="11455400" y="2120900"/>
          <p14:tracePt t="148341" x="11468100" y="2114550"/>
          <p14:tracePt t="148356" x="11474450" y="2114550"/>
          <p14:tracePt t="148373" x="11480800" y="2114550"/>
          <p14:tracePt t="148390" x="11487150" y="2114550"/>
          <p14:tracePt t="148407" x="11487150" y="2108200"/>
          <p14:tracePt t="148582" x="11493500" y="2108200"/>
          <p14:tracePt t="148651" x="11493500" y="2114550"/>
          <p14:tracePt t="148665" x="11493500" y="2120900"/>
          <p14:tracePt t="148682" x="11493500" y="2127250"/>
          <p14:tracePt t="148697" x="11499850" y="2127250"/>
          <p14:tracePt t="148705" x="11499850" y="2133600"/>
          <p14:tracePt t="148723" x="11506200" y="2133600"/>
          <p14:tracePt t="148773" x="11512550" y="2139950"/>
          <p14:tracePt t="148790" x="11531600" y="2159000"/>
          <p14:tracePt t="148807" x="11557000" y="2184400"/>
          <p14:tracePt t="148824" x="11576050" y="2203450"/>
          <p14:tracePt t="148840" x="11595100" y="2216150"/>
          <p14:tracePt t="148857" x="11601450" y="2222500"/>
          <p14:tracePt t="148860" x="11607800" y="2222500"/>
          <p14:tracePt t="148957" x="11607800" y="2216150"/>
          <p14:tracePt t="148964" x="11601450" y="2216150"/>
          <p14:tracePt t="148975" x="11595100" y="2209800"/>
          <p14:tracePt t="148991" x="11576050" y="2203450"/>
          <p14:tracePt t="149008" x="11557000" y="2190750"/>
          <p14:tracePt t="149024" x="11544300" y="2178050"/>
          <p14:tracePt t="149039" x="11531600" y="2159000"/>
          <p14:tracePt t="149057" x="11518900" y="2146300"/>
          <p14:tracePt t="149126" x="11518900" y="2139950"/>
          <p14:tracePt t="149142" x="11537950" y="2139950"/>
          <p14:tracePt t="149155" x="11576050" y="2139950"/>
          <p14:tracePt t="149174" x="11614150" y="2139950"/>
          <p14:tracePt t="149190" x="11664950" y="2139950"/>
          <p14:tracePt t="149207" x="11722100" y="2139950"/>
          <p14:tracePt t="149223" x="11785600" y="2146300"/>
          <p14:tracePt t="149241" x="11830050" y="2152650"/>
          <p14:tracePt t="149257" x="11861800" y="2152650"/>
          <p14:tracePt t="149274" x="11887200" y="2152650"/>
          <p14:tracePt t="149279" x="11899900" y="2152650"/>
          <p14:tracePt t="149289" x="11906250" y="2152650"/>
          <p14:tracePt t="149307" x="11925300" y="2146300"/>
          <p14:tracePt t="149324" x="11931650" y="2133600"/>
          <p14:tracePt t="149328" x="11938000" y="2133600"/>
          <p14:tracePt t="149341" x="11938000" y="2120900"/>
          <p14:tracePt t="149345" x="11944350" y="2114550"/>
          <p14:tracePt t="149357" x="11950700" y="2101850"/>
          <p14:tracePt t="149374" x="11950700" y="2089150"/>
          <p14:tracePt t="149391" x="11957050" y="2082800"/>
          <p14:tracePt t="149407" x="11957050" y="2076450"/>
          <p14:tracePt t="149424" x="11963400" y="2076450"/>
          <p14:tracePt t="149441" x="11963400" y="2070100"/>
          <p14:tracePt t="149457" x="11969750" y="2070100"/>
          <p14:tracePt t="149491" x="11988800" y="2070100"/>
          <p14:tracePt t="149510" x="12001500" y="2076450"/>
          <p14:tracePt t="149524" x="12014200" y="2089150"/>
          <p14:tracePt t="149526" x="12020550" y="2095500"/>
          <p14:tracePt t="149541" x="12045950" y="2114550"/>
          <p14:tracePt t="149557" x="12065000" y="2127250"/>
          <p14:tracePt t="149574" x="12071350" y="2133600"/>
          <p14:tracePt t="149590" x="12077700" y="2133600"/>
          <p14:tracePt t="149607" x="12077700" y="2139950"/>
          <p14:tracePt t="149659" x="12084050" y="2133600"/>
          <p14:tracePt t="149674" x="12084050" y="2114550"/>
          <p14:tracePt t="149691" x="12084050" y="2101850"/>
          <p14:tracePt t="149707" x="12084050" y="2082800"/>
          <p14:tracePt t="149724" x="12077700" y="2063750"/>
          <p14:tracePt t="149741" x="12065000" y="2057400"/>
          <p14:tracePt t="149758" x="12058650" y="2051050"/>
          <p14:tracePt t="149775" x="12052300" y="2051050"/>
          <p14:tracePt t="149791" x="12039600" y="2057400"/>
          <p14:tracePt t="149808" x="12033250" y="2063750"/>
          <p14:tracePt t="149824" x="12020550" y="2076450"/>
          <p14:tracePt t="149841" x="12001500" y="2082800"/>
          <p14:tracePt t="149858" x="11957050" y="2101850"/>
          <p14:tracePt t="149874" x="11842750" y="2120900"/>
          <p14:tracePt t="149891" x="11671300" y="2133600"/>
          <p14:tracePt t="149908" x="11474450" y="2146300"/>
          <p14:tracePt t="149911" x="11347450" y="2159000"/>
          <p14:tracePt t="149925" x="11258550" y="2165350"/>
          <p14:tracePt t="149941" x="10953750" y="2184400"/>
          <p14:tracePt t="149958" x="10750550" y="2197100"/>
          <p14:tracePt t="149975" x="10496550" y="2209800"/>
          <p14:tracePt t="149991" x="10312400" y="2228850"/>
          <p14:tracePt t="150010" x="10191750" y="2247900"/>
          <p14:tracePt t="150025" x="9975850" y="2260600"/>
          <p14:tracePt t="150041" x="9702800" y="2279650"/>
          <p14:tracePt t="150058" x="9442450" y="2286000"/>
          <p14:tracePt t="150075" x="9182100" y="2286000"/>
          <p14:tracePt t="150092" x="8902700" y="2279650"/>
          <p14:tracePt t="150108" x="8686800" y="2266950"/>
          <p14:tracePt t="150125" x="8464550" y="2254250"/>
          <p14:tracePt t="150141" x="8324850" y="2247900"/>
          <p14:tracePt t="150146" x="8261350" y="2241550"/>
          <p14:tracePt t="150157" x="8172450" y="2241550"/>
          <p14:tracePt t="150175" x="8064500" y="2241550"/>
          <p14:tracePt t="150178" x="8020050" y="2247900"/>
          <p14:tracePt t="150191" x="7975600" y="2254250"/>
          <p14:tracePt t="150209" x="7918450" y="2260600"/>
          <p14:tracePt t="150225" x="7918450" y="2266950"/>
          <p14:tracePt t="150242" x="7918450" y="2273300"/>
          <p14:tracePt t="150259" x="7931150" y="2273300"/>
          <p14:tracePt t="150275" x="7943850" y="2273300"/>
          <p14:tracePt t="150293" x="7950200" y="2273300"/>
          <p14:tracePt t="150328" x="7956550" y="2273300"/>
          <p14:tracePt t="150359" x="7962900" y="2273300"/>
          <p14:tracePt t="150367" x="7969250" y="2273300"/>
          <p14:tracePt t="150374" x="7981950" y="2273300"/>
          <p14:tracePt t="150394" x="8007350" y="2266950"/>
          <p14:tracePt t="150408" x="8026400" y="2266950"/>
          <p14:tracePt t="150425" x="8039100" y="2266950"/>
          <p14:tracePt t="150442" x="8045450" y="2266950"/>
          <p14:tracePt t="150458" x="8058150" y="2266950"/>
          <p14:tracePt t="150475" x="8064500" y="2273300"/>
          <p14:tracePt t="150492" x="8083550" y="2279650"/>
          <p14:tracePt t="150508" x="8096250" y="2279650"/>
          <p14:tracePt t="150525" x="8108950" y="2279650"/>
          <p14:tracePt t="150528" x="8115300" y="2279650"/>
          <p14:tracePt t="150543" x="8128000" y="2286000"/>
          <p14:tracePt t="150557" x="8134350" y="2286000"/>
          <p14:tracePt t="150633" x="8140700" y="2292350"/>
          <p14:tracePt t="150658" x="8153400" y="2305050"/>
          <p14:tracePt t="150675" x="8178800" y="2330450"/>
          <p14:tracePt t="150692" x="8197850" y="2343150"/>
          <p14:tracePt t="150696" x="8204200" y="2349500"/>
          <p14:tracePt t="150708" x="8210550" y="2349500"/>
          <p14:tracePt t="150725" x="8223250" y="2355850"/>
          <p14:tracePt t="150742" x="8261350" y="2355850"/>
          <p14:tracePt t="150759" x="8299450" y="2355850"/>
          <p14:tracePt t="150775" x="8356600" y="2336800"/>
          <p14:tracePt t="150778" x="8375650" y="2336800"/>
          <p14:tracePt t="150792" x="8401050" y="2324100"/>
          <p14:tracePt t="150809" x="8413750" y="2317750"/>
          <p14:tracePt t="150864" x="8420100" y="2311400"/>
          <p14:tracePt t="150874" x="8426450" y="2311400"/>
          <p14:tracePt t="150892" x="8458200" y="2286000"/>
          <p14:tracePt t="150911" x="8477250" y="2273300"/>
          <p14:tracePt t="150925" x="8483600" y="2260600"/>
          <p14:tracePt t="150928" x="8483600" y="2247900"/>
          <p14:tracePt t="150942" x="8483600" y="2222500"/>
          <p14:tracePt t="150959" x="8464550" y="2190750"/>
          <p14:tracePt t="150977" x="8445500" y="2171700"/>
          <p14:tracePt t="150994" x="8426450" y="2146300"/>
          <p14:tracePt t="151008" x="8401050" y="2133600"/>
          <p14:tracePt t="151025" x="8369300" y="2114550"/>
          <p14:tracePt t="151043" x="8331200" y="2101850"/>
          <p14:tracePt t="151058" x="8305800" y="2095500"/>
          <p14:tracePt t="151075" x="8255000" y="2089150"/>
          <p14:tracePt t="151092" x="8216900" y="2089150"/>
          <p14:tracePt t="151109" x="8191500" y="2089150"/>
          <p14:tracePt t="151126" x="8166100" y="2089150"/>
          <p14:tracePt t="151142" x="8153400" y="2089150"/>
          <p14:tracePt t="151144" x="8134350" y="2095500"/>
          <p14:tracePt t="151160" x="8121650" y="2101850"/>
          <p14:tracePt t="151163" x="8108950" y="2108200"/>
          <p14:tracePt t="151176" x="8051800" y="2146300"/>
          <p14:tracePt t="151192" x="8007350" y="2178050"/>
          <p14:tracePt t="151208" x="7943850" y="2222500"/>
          <p14:tracePt t="151225" x="7905750" y="2254250"/>
          <p14:tracePt t="151241" x="7880350" y="2298700"/>
          <p14:tracePt t="151259" x="7886700" y="2336800"/>
          <p14:tracePt t="151275" x="7931150" y="2374900"/>
          <p14:tracePt t="151292" x="7994650" y="2400300"/>
          <p14:tracePt t="151309" x="8089900" y="2419350"/>
          <p14:tracePt t="151324" x="8178800" y="2425700"/>
          <p14:tracePt t="151342" x="8305800" y="2425700"/>
          <p14:tracePt t="151359" x="8426450" y="2419350"/>
          <p14:tracePt t="151376" x="8451850" y="2413000"/>
          <p14:tracePt t="151393" x="8458200" y="2406650"/>
          <p14:tracePt t="151410" x="8451850" y="2393950"/>
          <p14:tracePt t="151425" x="8413750" y="2374900"/>
          <p14:tracePt t="151443" x="8369300" y="2374900"/>
          <p14:tracePt t="151459" x="8318500" y="2374900"/>
          <p14:tracePt t="151475" x="8255000" y="2387600"/>
          <p14:tracePt t="151492" x="8204200" y="2393950"/>
          <p14:tracePt t="151510" x="8172450" y="2393950"/>
          <p14:tracePt t="151525" x="8153400" y="2393950"/>
          <p14:tracePt t="151559" x="8159750" y="2400300"/>
          <p14:tracePt t="151576" x="8210550" y="2432050"/>
          <p14:tracePt t="151592" x="8280400" y="2451100"/>
          <p14:tracePt t="151609" x="8350250" y="2463800"/>
          <p14:tracePt t="151626" x="8413750" y="2470150"/>
          <p14:tracePt t="151643" x="8451850" y="2470150"/>
          <p14:tracePt t="151659" x="8464550" y="2470150"/>
          <p14:tracePt t="151693" x="8458200" y="2463800"/>
          <p14:tracePt t="151709" x="8451850" y="2457450"/>
          <p14:tracePt t="151725" x="8445500" y="2457450"/>
          <p14:tracePt t="151743" x="8445500" y="2451100"/>
          <p14:tracePt t="151776" x="8432800" y="2451100"/>
          <p14:tracePt t="151793" x="8420100" y="2444750"/>
          <p14:tracePt t="151809" x="8413750" y="2444750"/>
          <p14:tracePt t="151843" x="8407400" y="2438400"/>
          <p14:tracePt t="151860" x="8401050" y="2438400"/>
          <p14:tracePt t="151876" x="8394700" y="2425700"/>
          <p14:tracePt t="151893" x="8388350" y="2413000"/>
          <p14:tracePt t="151910" x="8382000" y="2413000"/>
          <p14:tracePt t="151971" x="8388350" y="2413000"/>
          <p14:tracePt t="152290" x="8382000" y="2413000"/>
          <p14:tracePt t="152298" x="8382000" y="2406650"/>
          <p14:tracePt t="152371" x="8382000" y="2400300"/>
          <p14:tracePt t="152385" x="8382000" y="2393950"/>
          <p14:tracePt t="152402" x="8375650" y="2393950"/>
          <p14:tracePt t="152417" x="8369300" y="2387600"/>
          <p14:tracePt t="152425" x="8362950" y="2387600"/>
          <p14:tracePt t="152443" x="8350250" y="2381250"/>
          <p14:tracePt t="152460" x="8337550" y="2381250"/>
          <p14:tracePt t="152477" x="8331200" y="2381250"/>
          <p14:tracePt t="152493" x="8324850" y="2381250"/>
          <p14:tracePt t="152510" x="8318500" y="2381250"/>
          <p14:tracePt t="152514" x="8318500" y="2374900"/>
          <p14:tracePt t="152544" x="8318500" y="2368550"/>
          <p14:tracePt t="152561" x="8331200" y="2362200"/>
          <p14:tracePt t="152577" x="8432800" y="2355850"/>
          <p14:tracePt t="152593" x="8528050" y="2368550"/>
          <p14:tracePt t="152608" x="8578850" y="2381250"/>
          <p14:tracePt t="152611" x="8585200" y="2387600"/>
          <p14:tracePt t="152625" x="8591550" y="2387600"/>
          <p14:tracePt t="152643" x="8597900" y="2393950"/>
          <p14:tracePt t="152660" x="8591550" y="2387600"/>
          <p14:tracePt t="152677" x="8566150" y="2368550"/>
          <p14:tracePt t="152694" x="8521700" y="2343150"/>
          <p14:tracePt t="152709" x="8515350" y="2343150"/>
          <p14:tracePt t="152727" x="8521700" y="2343150"/>
          <p14:tracePt t="152743" x="8547100" y="2343150"/>
          <p14:tracePt t="152760" x="8597900" y="2330450"/>
          <p14:tracePt t="152775" x="8642350" y="2324100"/>
          <p14:tracePt t="152793" x="8699500" y="2317750"/>
          <p14:tracePt t="152810" x="8737600" y="2317750"/>
          <p14:tracePt t="152830" x="8782050" y="2311400"/>
          <p14:tracePt t="152847" x="8858250" y="2311400"/>
          <p14:tracePt t="152860" x="8896350" y="2311400"/>
          <p14:tracePt t="152877" x="8947150" y="2311400"/>
          <p14:tracePt t="152894" x="8978900" y="2311400"/>
          <p14:tracePt t="152897" x="9004300" y="2305050"/>
          <p14:tracePt t="152912" x="9017000" y="2305050"/>
          <p14:tracePt t="152927" x="9048750" y="2298700"/>
          <p14:tracePt t="152943" x="9086850" y="2292350"/>
          <p14:tracePt t="152961" x="9118600" y="2292350"/>
          <p14:tracePt t="152977" x="9150350" y="2292350"/>
          <p14:tracePt t="152993" x="9163050" y="2292350"/>
          <p14:tracePt t="153162" x="9163050" y="2298700"/>
          <p14:tracePt t="153170" x="9156700" y="2305050"/>
          <p14:tracePt t="153178" x="9144000" y="2311400"/>
          <p14:tracePt t="153194" x="9124950" y="2330450"/>
          <p14:tracePt t="153211" x="9112250" y="2343150"/>
          <p14:tracePt t="153227" x="9105900" y="2355850"/>
          <p14:tracePt t="153284" x="9112250" y="2355850"/>
          <p14:tracePt t="153293" x="9118600" y="2355850"/>
          <p14:tracePt t="153301" x="9131300" y="2355850"/>
          <p14:tracePt t="153311" x="9144000" y="2349500"/>
          <p14:tracePt t="153326" x="9188450" y="2343150"/>
          <p14:tracePt t="153345" x="9239250" y="2330450"/>
          <p14:tracePt t="153361" x="9283700" y="2324100"/>
          <p14:tracePt t="153378" x="9340850" y="2305050"/>
          <p14:tracePt t="153394" x="9372600" y="2298700"/>
          <p14:tracePt t="153411" x="9378950" y="2292350"/>
          <p14:tracePt t="153429" x="9391650" y="2292350"/>
          <p14:tracePt t="153444" x="9398000" y="2292350"/>
          <p14:tracePt t="153461" x="9398000" y="2286000"/>
          <p14:tracePt t="153601" x="9398000" y="2292350"/>
          <p14:tracePt t="153614" x="9398000" y="2298700"/>
          <p14:tracePt t="153617" x="9398000" y="2305050"/>
          <p14:tracePt t="153626" x="9398000" y="2324100"/>
          <p14:tracePt t="153644" x="9417050" y="2336800"/>
          <p14:tracePt t="153661" x="9436100" y="2343150"/>
          <p14:tracePt t="153678" x="9461500" y="2349500"/>
          <p14:tracePt t="153683" x="9474200" y="2349500"/>
          <p14:tracePt t="153693" x="9480550" y="2349500"/>
          <p14:tracePt t="153710" x="9499600" y="2336800"/>
          <p14:tracePt t="153728" x="9525000" y="2324100"/>
          <p14:tracePt t="153745" x="9556750" y="2305050"/>
          <p14:tracePt t="153749" x="9563100" y="2292350"/>
          <p14:tracePt t="153761" x="9575800" y="2286000"/>
          <p14:tracePt t="153765" x="9588500" y="2279650"/>
          <p14:tracePt t="153778" x="9601200" y="2273300"/>
          <p14:tracePt t="153795" x="9607550" y="2273300"/>
          <p14:tracePt t="153936" x="9613900" y="2273300"/>
          <p14:tracePt t="153944" x="9613900" y="2279650"/>
          <p14:tracePt t="153961" x="9626600" y="2298700"/>
          <p14:tracePt t="153978" x="9632950" y="2311400"/>
          <p14:tracePt t="153995" x="9639300" y="2324100"/>
          <p14:tracePt t="154010" x="9639300" y="2330450"/>
          <p14:tracePt t="154135" x="9639300" y="2336800"/>
          <p14:tracePt t="154144" x="9645650" y="2336800"/>
          <p14:tracePt t="154177" x="9645650" y="2317750"/>
          <p14:tracePt t="154195" x="9645650" y="2298700"/>
          <p14:tracePt t="154210" x="9664700" y="2266950"/>
          <p14:tracePt t="154227" x="9677400" y="2254250"/>
          <p14:tracePt t="154244" x="9702800" y="2254250"/>
          <p14:tracePt t="154260" x="9747250" y="2273300"/>
          <p14:tracePt t="154277" x="9785350" y="2292350"/>
          <p14:tracePt t="154293" x="9810750" y="2305050"/>
          <p14:tracePt t="154310" x="9836150" y="2305050"/>
          <p14:tracePt t="154327" x="9874250" y="2305050"/>
          <p14:tracePt t="154343" x="9925050" y="2311400"/>
          <p14:tracePt t="154360" x="9994900" y="2311400"/>
          <p14:tracePt t="154362" x="10026650" y="2317750"/>
          <p14:tracePt t="154377" x="10071100" y="2317750"/>
          <p14:tracePt t="154393" x="10109200" y="2317750"/>
          <p14:tracePt t="154410" x="10147300" y="2324100"/>
          <p14:tracePt t="154427" x="10166350" y="2330450"/>
          <p14:tracePt t="154444" x="10179050" y="2330450"/>
          <p14:tracePt t="154461" x="10191750" y="2336800"/>
          <p14:tracePt t="154479" x="10204450" y="2336800"/>
          <p14:tracePt t="154483" x="10217150" y="2336800"/>
          <p14:tracePt t="154495" x="10229850" y="2343150"/>
          <p14:tracePt t="154511" x="10255250" y="2343150"/>
          <p14:tracePt t="154528" x="10293350" y="2343150"/>
          <p14:tracePt t="154545" x="10318750" y="2336800"/>
          <p14:tracePt t="154548" x="10325100" y="2330450"/>
          <p14:tracePt t="154560" x="10331450" y="2324100"/>
          <p14:tracePt t="154563" x="10337800" y="2324100"/>
          <p14:tracePt t="154578" x="10344150" y="2317750"/>
          <p14:tracePt t="154581" x="10344150" y="2311400"/>
          <p14:tracePt t="154595" x="10350500" y="2305050"/>
          <p14:tracePt t="154597" x="10356850" y="2305050"/>
          <p14:tracePt t="154612" x="10363200" y="2286000"/>
          <p14:tracePt t="154628" x="10363200" y="2273300"/>
          <p14:tracePt t="154645" x="10363200" y="2260600"/>
          <p14:tracePt t="154662" x="10363200" y="2247900"/>
          <p14:tracePt t="154678" x="10363200" y="2235200"/>
          <p14:tracePt t="154695" x="10363200" y="2222500"/>
          <p14:tracePt t="154712" x="10356850" y="2209800"/>
          <p14:tracePt t="154729" x="10337800" y="2190750"/>
          <p14:tracePt t="154745" x="10318750" y="2178050"/>
          <p14:tracePt t="154762" x="10293350" y="2165350"/>
          <p14:tracePt t="154779" x="10287000" y="2159000"/>
          <p14:tracePt t="154793" x="10280650" y="2159000"/>
          <p14:tracePt t="154811" x="10261600" y="2152650"/>
          <p14:tracePt t="154829" x="10248900" y="2152650"/>
          <p14:tracePt t="154845" x="10198100" y="2152650"/>
          <p14:tracePt t="154862" x="10172700" y="2152650"/>
          <p14:tracePt t="154879" x="10096500" y="2152650"/>
          <p14:tracePt t="154896" x="10026650" y="2152650"/>
          <p14:tracePt t="154912" x="9988550" y="2152650"/>
          <p14:tracePt t="154929" x="9956800" y="2165350"/>
          <p14:tracePt t="154945" x="9944100" y="2178050"/>
          <p14:tracePt t="154962" x="9944100" y="2216150"/>
          <p14:tracePt t="154978" x="9963150" y="2247900"/>
          <p14:tracePt t="154995" x="9994900" y="2286000"/>
          <p14:tracePt t="155012" x="10033000" y="2324100"/>
          <p14:tracePt t="155029" x="10102850" y="2362200"/>
          <p14:tracePt t="155046" x="10153650" y="2374900"/>
          <p14:tracePt t="155049" x="10179050" y="2381250"/>
          <p14:tracePt t="155062" x="10236200" y="2381250"/>
          <p14:tracePt t="155078" x="10261600" y="2381250"/>
          <p14:tracePt t="155081" x="10287000" y="2381250"/>
          <p14:tracePt t="155094" x="10344150" y="2368550"/>
          <p14:tracePt t="155111" x="10350500" y="2349500"/>
          <p14:tracePt t="155131" x="10350500" y="2330450"/>
          <p14:tracePt t="155146" x="10356850" y="2311400"/>
          <p14:tracePt t="155163" x="10350500" y="2286000"/>
          <p14:tracePt t="155179" x="10350500" y="2279650"/>
          <p14:tracePt t="155217" x="10350500" y="2286000"/>
          <p14:tracePt t="155229" x="10356850" y="2298700"/>
          <p14:tracePt t="155246" x="10394950" y="2317750"/>
          <p14:tracePt t="155262" x="10445750" y="2330450"/>
          <p14:tracePt t="155279" x="10515600" y="2343150"/>
          <p14:tracePt t="155283" x="10553700" y="2349500"/>
          <p14:tracePt t="155294" x="10585450" y="2349500"/>
          <p14:tracePt t="155296" x="10610850" y="2349500"/>
          <p14:tracePt t="155311" x="10636250" y="2349500"/>
          <p14:tracePt t="155329" x="10668000" y="2343150"/>
          <p14:tracePt t="155346" x="10680700" y="2343150"/>
          <p14:tracePt t="155361" x="10693400" y="2330450"/>
          <p14:tracePt t="155379" x="10706100" y="2324100"/>
          <p14:tracePt t="155394" x="10718800" y="2317750"/>
          <p14:tracePt t="155411" x="10731500" y="2311400"/>
          <p14:tracePt t="155429" x="10744200" y="2305050"/>
          <p14:tracePt t="155446" x="10763250" y="2305050"/>
          <p14:tracePt t="155465" x="10775950" y="2305050"/>
          <p14:tracePt t="155479" x="10801350" y="2298700"/>
          <p14:tracePt t="155484" x="10820400" y="2298700"/>
          <p14:tracePt t="155495" x="10833100" y="2298700"/>
          <p14:tracePt t="155513" x="10864850" y="2286000"/>
          <p14:tracePt t="155529" x="10902950" y="2260600"/>
          <p14:tracePt t="155546" x="10909300" y="2241550"/>
          <p14:tracePt t="155563" x="10909300" y="2235200"/>
          <p14:tracePt t="155579" x="10896600" y="2222500"/>
          <p14:tracePt t="155595" x="10864850" y="2209800"/>
          <p14:tracePt t="155612" x="10839450" y="2203450"/>
          <p14:tracePt t="155630" x="10807700" y="2190750"/>
          <p14:tracePt t="155646" x="10775950" y="2184400"/>
          <p14:tracePt t="155662" x="10744200" y="2171700"/>
          <p14:tracePt t="155679" x="10718800" y="2159000"/>
          <p14:tracePt t="155696" x="10706100" y="2146300"/>
          <p14:tracePt t="155712" x="10699750" y="2146300"/>
          <p14:tracePt t="155729" x="10693400" y="2146300"/>
          <p14:tracePt t="155746" x="10674350" y="2146300"/>
          <p14:tracePt t="155763" x="10655300" y="2146300"/>
          <p14:tracePt t="155779" x="10636250" y="2152650"/>
          <p14:tracePt t="155782" x="10629900" y="2159000"/>
          <p14:tracePt t="155796" x="10610850" y="2165350"/>
          <p14:tracePt t="155813" x="10591800" y="2178050"/>
          <p14:tracePt t="155829" x="10572750" y="2197100"/>
          <p14:tracePt t="155846" x="10566400" y="2197100"/>
          <p14:tracePt t="155863" x="10566400" y="2209800"/>
          <p14:tracePt t="155879" x="10566400" y="2222500"/>
          <p14:tracePt t="155897" x="10572750" y="2254250"/>
          <p14:tracePt t="155914" x="10591800" y="2279650"/>
          <p14:tracePt t="155931" x="10617200" y="2324100"/>
          <p14:tracePt t="155946" x="10636250" y="2355850"/>
          <p14:tracePt t="155966" x="10648950" y="2381250"/>
          <p14:tracePt t="156013" x="10661650" y="2387600"/>
          <p14:tracePt t="156030" x="10693400" y="2387600"/>
          <p14:tracePt t="156046" x="10744200" y="2393950"/>
          <p14:tracePt t="156061" x="10814050" y="2393950"/>
          <p14:tracePt t="156080" x="10852150" y="2374900"/>
          <p14:tracePt t="156085" x="10871200" y="2368550"/>
          <p14:tracePt t="156097" x="10883900" y="2362200"/>
          <p14:tracePt t="156113" x="10902950" y="2343150"/>
          <p14:tracePt t="156130" x="10915650" y="2305050"/>
          <p14:tracePt t="156146" x="10915650" y="2292350"/>
          <p14:tracePt t="156166" x="10915650" y="2266950"/>
          <p14:tracePt t="156180" x="10915650" y="2241550"/>
          <p14:tracePt t="156195" x="10902950" y="2216150"/>
          <p14:tracePt t="156213" x="10864850" y="2178050"/>
          <p14:tracePt t="156230" x="10826750" y="2152650"/>
          <p14:tracePt t="156247" x="10788650" y="2127250"/>
          <p14:tracePt t="156263" x="10744200" y="2120900"/>
          <p14:tracePt t="156280" x="10706100" y="2114550"/>
          <p14:tracePt t="156297" x="10661650" y="2120900"/>
          <p14:tracePt t="156313" x="10610850" y="2139950"/>
          <p14:tracePt t="156330" x="10534650" y="2197100"/>
          <p14:tracePt t="156347" x="10483850" y="2235200"/>
          <p14:tracePt t="156363" x="10452100" y="2266950"/>
          <p14:tracePt t="156366" x="10445750" y="2305050"/>
          <p14:tracePt t="156380" x="10445750" y="2336800"/>
          <p14:tracePt t="156397" x="10471150" y="2374900"/>
          <p14:tracePt t="156413" x="10496550" y="2413000"/>
          <p14:tracePt t="156430" x="10528300" y="2444750"/>
          <p14:tracePt t="156446" x="10598150" y="2457450"/>
          <p14:tracePt t="156463" x="10693400" y="2457450"/>
          <p14:tracePt t="156480" x="10769600" y="2457450"/>
          <p14:tracePt t="156497" x="10826750" y="2444750"/>
          <p14:tracePt t="156513" x="10845800" y="2419350"/>
          <p14:tracePt t="156530" x="10852150" y="2387600"/>
          <p14:tracePt t="156546" x="10852150" y="2362200"/>
          <p14:tracePt t="156564" x="10852150" y="2317750"/>
          <p14:tracePt t="156568" x="10852150" y="2311400"/>
          <p14:tracePt t="156581" x="10852150" y="2298700"/>
          <p14:tracePt t="156597" x="10845800" y="2286000"/>
          <p14:tracePt t="156613" x="10833100" y="2279650"/>
          <p14:tracePt t="156617" x="10814050" y="2279650"/>
          <p14:tracePt t="156630" x="10795000" y="2279650"/>
          <p14:tracePt t="156634" x="10737850" y="2279650"/>
          <p14:tracePt t="156645" x="10699750" y="2279650"/>
          <p14:tracePt t="156663" x="10452100" y="2286000"/>
          <p14:tracePt t="156680" x="10287000" y="2286000"/>
          <p14:tracePt t="156696" x="10153650" y="2273300"/>
          <p14:tracePt t="156716" x="10090150" y="2266950"/>
          <p14:tracePt t="156730" x="10083800" y="2266950"/>
          <p14:tracePt t="156747" x="10090150" y="2260600"/>
          <p14:tracePt t="156763" x="10147300" y="2260600"/>
          <p14:tracePt t="156781" x="10255250" y="2266950"/>
          <p14:tracePt t="156797" x="10337800" y="2286000"/>
          <p14:tracePt t="156800" x="10382250" y="2292350"/>
          <p14:tracePt t="156814" x="10414000" y="2298700"/>
          <p14:tracePt t="156816" x="10439400" y="2305050"/>
          <p14:tracePt t="156829" x="10458450" y="2311400"/>
          <p14:tracePt t="156847" x="10509250" y="2317750"/>
          <p14:tracePt t="156864" x="10534650" y="2317750"/>
          <p14:tracePt t="156937" x="10541000" y="2317750"/>
          <p14:tracePt t="156953" x="10547350" y="2324100"/>
          <p14:tracePt t="156967" x="10553700" y="2324100"/>
          <p14:tracePt t="156993" x="10553700" y="2330450"/>
          <p14:tracePt t="157067" x="10553700" y="2336800"/>
          <p14:tracePt t="157083" x="10547350" y="2336800"/>
          <p14:tracePt t="157099" x="10541000" y="2336800"/>
          <p14:tracePt t="157107" x="10534650" y="2336800"/>
          <p14:tracePt t="157114" x="10528300" y="2336800"/>
          <p14:tracePt t="157131" x="10496550" y="2336800"/>
          <p14:tracePt t="157147" x="10439400" y="2336800"/>
          <p14:tracePt t="157164" x="10382250" y="2336800"/>
          <p14:tracePt t="157181" x="10299700" y="2336800"/>
          <p14:tracePt t="157198" x="10267950" y="2336800"/>
          <p14:tracePt t="157214" x="10236200" y="2336800"/>
          <p14:tracePt t="157229" x="10229850" y="2336800"/>
          <p14:tracePt t="157248" x="10223500" y="2336800"/>
          <p14:tracePt t="157298" x="10248900" y="2330450"/>
          <p14:tracePt t="157314" x="10363200" y="2330450"/>
          <p14:tracePt t="157331" x="10502900" y="2330450"/>
          <p14:tracePt t="157347" x="10668000" y="2330450"/>
          <p14:tracePt t="157365" x="10864850" y="2330450"/>
          <p14:tracePt t="157383" x="11029950" y="2336800"/>
          <p14:tracePt t="157397" x="11144250" y="2336800"/>
          <p14:tracePt t="157414" x="11195050" y="2336800"/>
          <p14:tracePt t="157430" x="11207750" y="2336800"/>
          <p14:tracePt t="157464" x="11226800" y="2336800"/>
          <p14:tracePt t="157480" x="11277600" y="2330450"/>
          <p14:tracePt t="157498" x="11334750" y="2330450"/>
          <p14:tracePt t="157515" x="11398250" y="2324100"/>
          <p14:tracePt t="157531" x="11474450" y="2311400"/>
          <p14:tracePt t="157548" x="11506200" y="2305050"/>
          <p14:tracePt t="157599" x="11512550" y="2305050"/>
          <p14:tracePt t="157614" x="11544300" y="2305050"/>
          <p14:tracePt t="157632" x="11595100" y="2311400"/>
          <p14:tracePt t="157648" x="11652250" y="2317750"/>
          <p14:tracePt t="157664" x="11696700" y="2317750"/>
          <p14:tracePt t="157681" x="11722100" y="2324100"/>
          <p14:tracePt t="157697" x="11734800" y="2324100"/>
          <p14:tracePt t="157714" x="11734800" y="2330450"/>
          <p14:tracePt t="157731" x="11709400" y="2336800"/>
          <p14:tracePt t="157747" x="11639550" y="2355850"/>
          <p14:tracePt t="157765" x="11525250" y="2387600"/>
          <p14:tracePt t="157768" x="11480800" y="2393950"/>
          <p14:tracePt t="157781" x="11379200" y="2413000"/>
          <p14:tracePt t="157783" x="11328400" y="2419350"/>
          <p14:tracePt t="157797" x="11176000" y="2425700"/>
          <p14:tracePt t="157814" x="11029950" y="2425700"/>
          <p14:tracePt t="157831" x="10858500" y="2425700"/>
          <p14:tracePt t="157848" x="10712450" y="2425700"/>
          <p14:tracePt t="157865" x="10534650" y="2432050"/>
          <p14:tracePt t="157881" x="10280650" y="2438400"/>
          <p14:tracePt t="157898" x="9969500" y="2438400"/>
          <p14:tracePt t="157915" x="9632950" y="2425700"/>
          <p14:tracePt t="157931" x="9366250" y="2406650"/>
          <p14:tracePt t="157948" x="9131300" y="2393950"/>
          <p14:tracePt t="157965" x="8928100" y="2387600"/>
          <p14:tracePt t="157969" x="8820150" y="2387600"/>
          <p14:tracePt t="157981" x="8731250" y="2400300"/>
          <p14:tracePt t="157985" x="8623300" y="2413000"/>
          <p14:tracePt t="157998" x="8540750" y="2425700"/>
          <p14:tracePt t="158014" x="8375650" y="2463800"/>
          <p14:tracePt t="158032" x="8172450" y="2508250"/>
          <p14:tracePt t="158047" x="8108950" y="2514600"/>
          <p14:tracePt t="158050" x="8070850" y="2520950"/>
          <p14:tracePt t="158065" x="8020050" y="2533650"/>
          <p14:tracePt t="158081" x="8007350" y="2540000"/>
          <p14:tracePt t="158097" x="7988300" y="2559050"/>
          <p14:tracePt t="158114" x="7943850" y="2603500"/>
          <p14:tracePt t="158130" x="7899400" y="2641600"/>
          <p14:tracePt t="158148" x="7861300" y="2673350"/>
          <p14:tracePt t="158163" x="7823200" y="2705100"/>
          <p14:tracePt t="158181" x="7810500" y="2711450"/>
          <p14:tracePt t="158198" x="7766050" y="2711450"/>
          <p14:tracePt t="158215" x="7753350" y="2717800"/>
          <p14:tracePt t="158249" x="7753350" y="2724150"/>
          <p14:tracePt t="158265" x="7747000" y="2730500"/>
          <p14:tracePt t="158282" x="7740650" y="2736850"/>
          <p14:tracePt t="158299" x="7740650" y="2743200"/>
          <p14:tracePt t="158313" x="7747000" y="2749550"/>
          <p14:tracePt t="158331" x="7766050" y="2749550"/>
          <p14:tracePt t="158347" x="7791450" y="2736850"/>
          <p14:tracePt t="158381" x="7791450" y="2724150"/>
          <p14:tracePt t="158398" x="7772400" y="2705100"/>
          <p14:tracePt t="158415" x="7740650" y="2686050"/>
          <p14:tracePt t="158434" x="7715250" y="2660650"/>
          <p14:tracePt t="158448" x="7696200" y="2641600"/>
          <p14:tracePt t="158465" x="7677150" y="2616200"/>
          <p14:tracePt t="158483" x="7677150" y="2597150"/>
          <p14:tracePt t="158485" x="7683500" y="2590800"/>
          <p14:tracePt t="158497" x="7696200" y="2584450"/>
          <p14:tracePt t="158515" x="7721600" y="2578100"/>
          <p14:tracePt t="158518" x="7721600" y="2571750"/>
          <p14:tracePt t="158533" x="7715250" y="2571750"/>
          <p14:tracePt t="158548" x="7702550" y="2571750"/>
          <p14:tracePt t="158567" x="7689850" y="2571750"/>
          <p14:tracePt t="158622" x="7696200" y="2578100"/>
          <p14:tracePt t="158632" x="7702550" y="2578100"/>
          <p14:tracePt t="158649" x="7721600" y="2578100"/>
          <p14:tracePt t="158665" x="7747000" y="2578100"/>
          <p14:tracePt t="158684" x="7797800" y="2578100"/>
          <p14:tracePt t="158699" x="7810500" y="2571750"/>
          <p14:tracePt t="158715" x="7842250" y="2571750"/>
          <p14:tracePt t="158732" x="7867650" y="2565400"/>
          <p14:tracePt t="158749" x="7899400" y="2552700"/>
          <p14:tracePt t="158752" x="7905750" y="2546350"/>
          <p14:tracePt t="158764" x="7918450" y="2540000"/>
          <p14:tracePt t="158782" x="7943850" y="2520950"/>
          <p14:tracePt t="158799" x="7956550" y="2508250"/>
          <p14:tracePt t="158817" x="7969250" y="2489200"/>
          <p14:tracePt t="158832" x="7975600" y="2476500"/>
          <p14:tracePt t="158996" x="7981950" y="2476500"/>
          <p14:tracePt t="159009" x="7988300" y="2476500"/>
          <p14:tracePt t="159018" x="7994650" y="2476500"/>
          <p14:tracePt t="159031" x="8020050" y="2489200"/>
          <p14:tracePt t="159050" x="8051800" y="2508250"/>
          <p14:tracePt t="159066" x="8070850" y="2520950"/>
          <p14:tracePt t="159082" x="8102600" y="2533650"/>
          <p14:tracePt t="159099" x="8115300" y="2540000"/>
          <p14:tracePt t="159115" x="8121650" y="2540000"/>
          <p14:tracePt t="159197" x="8121650" y="2533650"/>
          <p14:tracePt t="159239" x="8121650" y="2527300"/>
          <p14:tracePt t="159274" x="8121650" y="2520950"/>
          <p14:tracePt t="159289" x="8128000" y="2514600"/>
          <p14:tracePt t="159298" x="8134350" y="2508250"/>
          <p14:tracePt t="159315" x="8153400" y="2501900"/>
          <p14:tracePt t="159332" x="8166100" y="2495550"/>
          <p14:tracePt t="159349" x="8185150" y="2489200"/>
          <p14:tracePt t="159366" x="8191500" y="2489200"/>
          <p14:tracePt t="159452" x="8197850" y="2482850"/>
          <p14:tracePt t="159460" x="8197850" y="2476500"/>
          <p14:tracePt t="159485" x="8191500" y="2470150"/>
          <p14:tracePt t="159491" x="8166100" y="2457450"/>
          <p14:tracePt t="159498" x="8134350" y="2451100"/>
          <p14:tracePt t="159516" x="8058150" y="2425700"/>
          <p14:tracePt t="159533" x="7975600" y="2400300"/>
          <p14:tracePt t="159549" x="7918450" y="2387600"/>
          <p14:tracePt t="159554" x="7899400" y="2381250"/>
          <p14:tracePt t="159564" x="7886700" y="2381250"/>
          <p14:tracePt t="159583" x="7854950" y="2368550"/>
          <p14:tracePt t="159599" x="7829550" y="2368550"/>
          <p14:tracePt t="159633" x="7816850" y="2368550"/>
          <p14:tracePt t="159649" x="7797800" y="2368550"/>
          <p14:tracePt t="159666" x="7778750" y="2368550"/>
          <p14:tracePt t="159681" x="7766050" y="2368550"/>
          <p14:tracePt t="159737" x="7766050" y="2374900"/>
          <p14:tracePt t="159755" x="7759700" y="2381250"/>
          <p14:tracePt t="159766" x="7740650" y="2393950"/>
          <p14:tracePt t="159782" x="7689850" y="2413000"/>
          <p14:tracePt t="159799" x="7632700" y="2432050"/>
          <p14:tracePt t="159802" x="7613650" y="2438400"/>
          <p14:tracePt t="159816" x="7562850" y="2451100"/>
          <p14:tracePt t="159834" x="7543800" y="2451100"/>
          <p14:tracePt t="159848" x="7543800" y="2457450"/>
          <p14:tracePt t="159866" x="7543800" y="2463800"/>
          <p14:tracePt t="159883" x="7569200" y="2476500"/>
          <p14:tracePt t="159900" x="7600950" y="2489200"/>
          <p14:tracePt t="159916" x="7645400" y="2501900"/>
          <p14:tracePt t="159932" x="7689850" y="2501900"/>
          <p14:tracePt t="159949" x="7715250" y="2501900"/>
          <p14:tracePt t="159954" x="7734300" y="2501900"/>
          <p14:tracePt t="159965" x="7740650" y="2501900"/>
          <p14:tracePt t="159982" x="7747000" y="2501900"/>
          <p14:tracePt t="159999" x="7759700" y="2508250"/>
          <p14:tracePt t="160016" x="7766050" y="2508250"/>
          <p14:tracePt t="160033" x="7778750" y="2508250"/>
          <p14:tracePt t="160036" x="7785100" y="2508250"/>
          <p14:tracePt t="160049" x="7791450" y="2508250"/>
          <p14:tracePt t="160052" x="7797800" y="2508250"/>
          <p14:tracePt t="160065" x="7810500" y="2508250"/>
          <p14:tracePt t="160066" x="7816850" y="2508250"/>
          <p14:tracePt t="160085" x="7829550" y="2508250"/>
          <p14:tracePt t="160100" x="7842250" y="2508250"/>
          <p14:tracePt t="160117" x="7867650" y="2508250"/>
          <p14:tracePt t="160133" x="7880350" y="2508250"/>
          <p14:tracePt t="160149" x="7893050" y="2508250"/>
          <p14:tracePt t="160167" x="7912100" y="2501900"/>
          <p14:tracePt t="160183" x="7937500" y="2501900"/>
          <p14:tracePt t="160200" x="7962900" y="2495550"/>
          <p14:tracePt t="160216" x="8020050" y="2495550"/>
          <p14:tracePt t="160233" x="8058150" y="2501900"/>
          <p14:tracePt t="160248" x="8102600" y="2514600"/>
          <p14:tracePt t="160267" x="8134350" y="2520950"/>
          <p14:tracePt t="160283" x="8153400" y="2527300"/>
          <p14:tracePt t="160300" x="8159750" y="2527300"/>
          <p14:tracePt t="160391" x="8166100" y="2533650"/>
          <p14:tracePt t="160399" x="8172450" y="2540000"/>
          <p14:tracePt t="160416" x="8178800" y="2552700"/>
          <p14:tracePt t="160434" x="8191500" y="2559050"/>
          <p14:tracePt t="160452" x="8204200" y="2565400"/>
          <p14:tracePt t="160467" x="8216900" y="2571750"/>
          <p14:tracePt t="160484" x="8229600" y="2571750"/>
          <p14:tracePt t="160500" x="8248650" y="2571750"/>
          <p14:tracePt t="160516" x="8267700" y="2571750"/>
          <p14:tracePt t="160519" x="8280400" y="2571750"/>
          <p14:tracePt t="160533" x="8299450" y="2571750"/>
          <p14:tracePt t="160551" x="8343900" y="2571750"/>
          <p14:tracePt t="160567" x="8388350" y="2565400"/>
          <p14:tracePt t="160583" x="8439150" y="2559050"/>
          <p14:tracePt t="160600" x="8489950" y="2552700"/>
          <p14:tracePt t="160616" x="8509000" y="2552700"/>
          <p14:tracePt t="160633" x="8540750" y="2546350"/>
          <p14:tracePt t="160650" x="8553450" y="2540000"/>
          <p14:tracePt t="160655" x="8559800" y="2540000"/>
          <p14:tracePt t="160667" x="8559800" y="2533650"/>
          <p14:tracePt t="160811" x="8553450" y="2533650"/>
          <p14:tracePt t="160821" x="8553450" y="2540000"/>
          <p14:tracePt t="160833" x="8547100" y="2540000"/>
          <p14:tracePt t="160850" x="8540750" y="2546350"/>
          <p14:tracePt t="160867" x="8540750" y="2552700"/>
          <p14:tracePt t="160872" x="8540750" y="2559050"/>
          <p14:tracePt t="160901" x="8540750" y="2571750"/>
          <p14:tracePt t="160918" x="8540750" y="2584450"/>
          <p14:tracePt t="160934" x="8540750" y="2590800"/>
          <p14:tracePt t="161059" x="8534400" y="2590800"/>
          <p14:tracePt t="161075" x="8528050" y="2590800"/>
          <p14:tracePt t="161083" x="8521700" y="2590800"/>
          <p14:tracePt t="161101" x="8515350" y="2597150"/>
          <p14:tracePt t="161116" x="8502650" y="2597150"/>
          <p14:tracePt t="161133" x="8509000" y="2597150"/>
          <p14:tracePt t="161151" x="8528050" y="2597150"/>
          <p14:tracePt t="161155" x="8553450" y="2597150"/>
          <p14:tracePt t="161165" x="8591550" y="2603500"/>
          <p14:tracePt t="161184" x="8661400" y="2641600"/>
          <p14:tracePt t="161201" x="8763000" y="2692400"/>
          <p14:tracePt t="161217" x="8845550" y="2717800"/>
          <p14:tracePt t="161220" x="8877300" y="2717800"/>
          <p14:tracePt t="161234" x="8896350" y="2717800"/>
          <p14:tracePt t="161236" x="8921750" y="2711450"/>
          <p14:tracePt t="161251" x="8940800" y="2698750"/>
          <p14:tracePt t="161267" x="8940800" y="2686050"/>
          <p14:tracePt t="161284" x="8928100" y="2673350"/>
          <p14:tracePt t="161301" x="8909050" y="2660650"/>
          <p14:tracePt t="161351" x="8915400" y="2660650"/>
          <p14:tracePt t="161433" x="8921750" y="2660650"/>
          <p14:tracePt t="161469" x="8921750" y="2654300"/>
          <p14:tracePt t="161531" x="8928100" y="2654300"/>
          <p14:tracePt t="161545" x="8940800" y="2654300"/>
          <p14:tracePt t="161551" x="8947150" y="2647950"/>
          <p14:tracePt t="161568" x="8978900" y="2647950"/>
          <p14:tracePt t="161584" x="9010650" y="2647950"/>
          <p14:tracePt t="161601" x="9061450" y="2647950"/>
          <p14:tracePt t="161618" x="9156700" y="2647950"/>
          <p14:tracePt t="161635" x="9207500" y="2647950"/>
          <p14:tracePt t="161650" x="9251950" y="2647950"/>
          <p14:tracePt t="161652" x="9271000" y="2647950"/>
          <p14:tracePt t="161667" x="9296400" y="2647950"/>
          <p14:tracePt t="161684" x="9309100" y="2641600"/>
          <p14:tracePt t="161701" x="9315450" y="2641600"/>
          <p14:tracePt t="161717" x="9328150" y="2641600"/>
          <p14:tracePt t="161734" x="9340850" y="2641600"/>
          <p14:tracePt t="161751" x="9359900" y="2641600"/>
          <p14:tracePt t="161768" x="9385300" y="2635250"/>
          <p14:tracePt t="161772" x="9417050" y="2635250"/>
          <p14:tracePt t="161784" x="9436100" y="2635250"/>
          <p14:tracePt t="161788" x="9448800" y="2635250"/>
          <p14:tracePt t="161801" x="9467850" y="2635250"/>
          <p14:tracePt t="161805" x="9480550" y="2635250"/>
          <p14:tracePt t="161818" x="9493250" y="2635250"/>
          <p14:tracePt t="161835" x="9525000" y="2628900"/>
          <p14:tracePt t="161852" x="9531350" y="2622550"/>
          <p14:tracePt t="161868" x="9550400" y="2609850"/>
          <p14:tracePt t="161884" x="9556750" y="2603500"/>
          <p14:tracePt t="161888" x="9563100" y="2603500"/>
          <p14:tracePt t="161901" x="9569450" y="2590800"/>
          <p14:tracePt t="161917" x="9575800" y="2590800"/>
          <p14:tracePt t="161986" x="9575800" y="2584450"/>
          <p14:tracePt t="162003" x="9582150" y="2578100"/>
          <p14:tracePt t="162018" x="9588500" y="2571750"/>
          <p14:tracePt t="162035" x="9588500" y="2565400"/>
          <p14:tracePt t="162051" x="9594850" y="2565400"/>
          <p14:tracePt t="162068" x="9639300" y="2571750"/>
          <p14:tracePt t="162084" x="9721850" y="2590800"/>
          <p14:tracePt t="162102" x="9810750" y="2603500"/>
          <p14:tracePt t="162118" x="9906000" y="2609850"/>
          <p14:tracePt t="162135" x="9950450" y="2609850"/>
          <p14:tracePt t="162138" x="9956800" y="2609850"/>
          <p14:tracePt t="162169" x="9956800" y="2603500"/>
          <p14:tracePt t="162185" x="9956800" y="2597150"/>
          <p14:tracePt t="162201" x="9956800" y="2590800"/>
          <p14:tracePt t="162235" x="9963150" y="2590800"/>
          <p14:tracePt t="162252" x="9994900" y="2590800"/>
          <p14:tracePt t="162268" x="10033000" y="2590800"/>
          <p14:tracePt t="162284" x="10090150" y="2590800"/>
          <p14:tracePt t="162287" x="10109200" y="2590800"/>
          <p14:tracePt t="162300" x="10153650" y="2590800"/>
          <p14:tracePt t="162301" x="10179050" y="2590800"/>
          <p14:tracePt t="162318" x="10248900" y="2590800"/>
          <p14:tracePt t="162335" x="10299700" y="2584450"/>
          <p14:tracePt t="162351" x="10382250" y="2571750"/>
          <p14:tracePt t="162367" x="10420350" y="2552700"/>
          <p14:tracePt t="162384" x="10433050" y="2540000"/>
          <p14:tracePt t="162401" x="10433050" y="2520950"/>
          <p14:tracePt t="162418" x="10433050" y="2508250"/>
          <p14:tracePt t="162435" x="10426700" y="2482850"/>
          <p14:tracePt t="162451" x="10407650" y="2457450"/>
          <p14:tracePt t="162468" x="10382250" y="2438400"/>
          <p14:tracePt t="162485" x="10337800" y="2413000"/>
          <p14:tracePt t="162502" x="10287000" y="2400300"/>
          <p14:tracePt t="162518" x="10223500" y="2381250"/>
          <p14:tracePt t="162535" x="10140950" y="2368550"/>
          <p14:tracePt t="162551" x="10020300" y="2349500"/>
          <p14:tracePt t="162569" x="9956800" y="2336800"/>
          <p14:tracePt t="162585" x="9893300" y="2324100"/>
          <p14:tracePt t="162601" x="9861550" y="2317750"/>
          <p14:tracePt t="162618" x="9842500" y="2317750"/>
          <p14:tracePt t="162635" x="9810750" y="2330450"/>
          <p14:tracePt t="162654" x="9759950" y="2362200"/>
          <p14:tracePt t="162668" x="9715500" y="2393950"/>
          <p14:tracePt t="162683" x="9690100" y="2419350"/>
          <p14:tracePt t="162702" x="9664700" y="2438400"/>
          <p14:tracePt t="162718" x="9658350" y="2457450"/>
          <p14:tracePt t="162735" x="9658350" y="2470150"/>
          <p14:tracePt t="162752" x="9671050" y="2489200"/>
          <p14:tracePt t="162769" x="9715500" y="2527300"/>
          <p14:tracePt t="162785" x="9753600" y="2559050"/>
          <p14:tracePt t="162802" x="9804400" y="2603500"/>
          <p14:tracePt t="162819" x="9836150" y="2628900"/>
          <p14:tracePt t="162835" x="9867900" y="2654300"/>
          <p14:tracePt t="162851" x="9899650" y="2660650"/>
          <p14:tracePt t="162871" x="9925050" y="2667000"/>
          <p14:tracePt t="162884" x="9975850" y="2667000"/>
          <p14:tracePt t="162904" x="10058400" y="2667000"/>
          <p14:tracePt t="162918" x="10121900" y="2660650"/>
          <p14:tracePt t="162935" x="10223500" y="2654300"/>
          <p14:tracePt t="162952" x="10331450" y="2641600"/>
          <p14:tracePt t="162971" x="10394950" y="2622550"/>
          <p14:tracePt t="162986" x="10439400" y="2603500"/>
          <p14:tracePt t="163002" x="10452100" y="2571750"/>
          <p14:tracePt t="163019" x="10445750" y="2540000"/>
          <p14:tracePt t="163036" x="10414000" y="2508250"/>
          <p14:tracePt t="163038" x="10394950" y="2489200"/>
          <p14:tracePt t="163053" x="10375900" y="2470150"/>
          <p14:tracePt t="163069" x="10306050" y="2425700"/>
          <p14:tracePt t="163085" x="10274300" y="2419350"/>
          <p14:tracePt t="163102" x="10248900" y="2419350"/>
          <p14:tracePt t="163121" x="10210800" y="2419350"/>
          <p14:tracePt t="163136" x="10166350" y="2432050"/>
          <p14:tracePt t="163151" x="10096500" y="2451100"/>
          <p14:tracePt t="163169" x="10007600" y="2470150"/>
          <p14:tracePt t="163185" x="9886950" y="2476500"/>
          <p14:tracePt t="163190" x="9861550" y="2482850"/>
          <p14:tracePt t="163201" x="9823450" y="2482850"/>
          <p14:tracePt t="163219" x="9810750" y="2489200"/>
          <p14:tracePt t="163252" x="9823450" y="2508250"/>
          <p14:tracePt t="163269" x="9836150" y="2514600"/>
          <p14:tracePt t="163286" x="9861550" y="2520950"/>
          <p14:tracePt t="163303" x="9867900" y="2520950"/>
          <p14:tracePt t="163319" x="9829800" y="2546350"/>
          <p14:tracePt t="163335" x="9715500" y="2571750"/>
          <p14:tracePt t="163353" x="9556750" y="2590800"/>
          <p14:tracePt t="163371" x="9404350" y="2609850"/>
          <p14:tracePt t="163374" x="9353550" y="2616200"/>
          <p14:tracePt t="163385" x="9283700" y="2628900"/>
          <p14:tracePt t="163402" x="9131300" y="2647950"/>
          <p14:tracePt t="163419" x="8953500" y="2673350"/>
          <p14:tracePt t="163436" x="8636000" y="2705100"/>
          <p14:tracePt t="163440" x="8470900" y="2717800"/>
          <p14:tracePt t="163453" x="8267700" y="2736850"/>
          <p14:tracePt t="163456" x="8096250" y="2755900"/>
          <p14:tracePt t="163468" x="7886700" y="2774950"/>
          <p14:tracePt t="163488" x="7308850" y="2800350"/>
          <p14:tracePt t="163502" x="7112000" y="2806700"/>
          <p14:tracePt t="163505" x="6959600" y="2813050"/>
          <p14:tracePt t="163519" x="6788150" y="2813050"/>
          <p14:tracePt t="163536" x="6413500" y="2819400"/>
          <p14:tracePt t="163553" x="6254750" y="2819400"/>
          <p14:tracePt t="163569" x="6146800" y="2819400"/>
          <p14:tracePt t="163584" x="6057900" y="2832100"/>
          <p14:tracePt t="163602" x="5949950" y="2844800"/>
          <p14:tracePt t="163619" x="5835650" y="2851150"/>
          <p14:tracePt t="163636" x="5702300" y="2844800"/>
          <p14:tracePt t="163653" x="5581650" y="2832100"/>
          <p14:tracePt t="163670" x="5454650" y="2813050"/>
          <p14:tracePt t="163686" x="5308600" y="2806700"/>
          <p14:tracePt t="163690" x="5238750" y="2800350"/>
          <p14:tracePt t="163703" x="5162550" y="2800350"/>
          <p14:tracePt t="163720" x="4978400" y="2806700"/>
          <p14:tracePt t="163736" x="4705350" y="2832100"/>
          <p14:tracePt t="163754" x="4495800" y="2851150"/>
          <p14:tracePt t="163768" x="4286250" y="2870200"/>
          <p14:tracePt t="163786" x="3987800" y="2876550"/>
          <p14:tracePt t="163801" x="3860800" y="2882900"/>
          <p14:tracePt t="163803" x="3702050" y="2889250"/>
          <p14:tracePt t="163819" x="3340100" y="2901950"/>
          <p14:tracePt t="163836" x="2984500" y="2914650"/>
          <p14:tracePt t="163852" x="2622550" y="2927350"/>
          <p14:tracePt t="163869" x="2235200" y="2933700"/>
          <p14:tracePt t="163886" x="1905000" y="2940050"/>
          <p14:tracePt t="163903" x="1631950" y="2946400"/>
          <p14:tracePt t="163919" x="1403350" y="2952750"/>
          <p14:tracePt t="163936" x="1187450" y="2965450"/>
          <p14:tracePt t="163940" x="1104900" y="2971800"/>
          <p14:tracePt t="163951" x="996950" y="2978150"/>
          <p14:tracePt t="163971" x="711200" y="2990850"/>
          <p14:tracePt t="163987" x="571500" y="2990850"/>
          <p14:tracePt t="164002" x="482600" y="2990850"/>
          <p14:tracePt t="164019" x="457200" y="2978150"/>
          <p14:tracePt t="164037" x="444500" y="2971800"/>
          <p14:tracePt t="164052" x="431800" y="2971800"/>
          <p14:tracePt t="164070" x="368300" y="2978150"/>
          <p14:tracePt t="164085" x="285750" y="2984500"/>
          <p14:tracePt t="164104" x="222250" y="2997200"/>
          <p14:tracePt t="164119" x="177800" y="3003550"/>
          <p14:tracePt t="164136" x="171450" y="3003550"/>
          <p14:tracePt t="164153" x="177800" y="3009900"/>
          <p14:tracePt t="164172" x="254000" y="3035300"/>
          <p14:tracePt t="164186" x="279400" y="3048000"/>
          <p14:tracePt t="164203" x="317500" y="3073400"/>
          <p14:tracePt t="164220" x="361950" y="3130550"/>
          <p14:tracePt t="164235" x="374650" y="3149600"/>
          <p14:tracePt t="164236" x="393700" y="3175000"/>
          <p14:tracePt t="164252" x="412750" y="3206750"/>
          <p14:tracePt t="164270" x="450850" y="3238500"/>
          <p14:tracePt t="164286" x="501650" y="3251200"/>
          <p14:tracePt t="164304" x="584200" y="3257550"/>
          <p14:tracePt t="164320" x="660400" y="3251200"/>
          <p14:tracePt t="164336" x="717550" y="3244850"/>
          <p14:tracePt t="164353" x="730250" y="3238500"/>
          <p14:tracePt t="164370" x="742950" y="3238500"/>
          <p14:tracePt t="164386" x="755650" y="3232150"/>
          <p14:tracePt t="164403" x="768350" y="3206750"/>
          <p14:tracePt t="164407" x="768350" y="3200400"/>
          <p14:tracePt t="164420" x="768350" y="3175000"/>
          <p14:tracePt t="164423" x="762000" y="3162300"/>
          <p14:tracePt t="164436" x="755650" y="3149600"/>
          <p14:tracePt t="164454" x="717550" y="3092450"/>
          <p14:tracePt t="164457" x="679450" y="3054350"/>
          <p14:tracePt t="164470" x="654050" y="3028950"/>
          <p14:tracePt t="164487" x="571500" y="2965450"/>
          <p14:tracePt t="164503" x="533400" y="2952750"/>
          <p14:tracePt t="164520" x="463550" y="2959100"/>
          <p14:tracePt t="164536" x="361950" y="3003550"/>
          <p14:tracePt t="164554" x="260350" y="3041650"/>
          <p14:tracePt t="164559" x="228600" y="3054350"/>
          <p14:tracePt t="164570" x="196850" y="3067050"/>
          <p14:tracePt t="164586" x="177800" y="3079750"/>
          <p14:tracePt t="164603" x="196850" y="3111500"/>
          <p14:tracePt t="164620" x="285750" y="3143250"/>
          <p14:tracePt t="164637" x="438150" y="3175000"/>
          <p14:tracePt t="164640" x="520700" y="3181350"/>
          <p14:tracePt t="164653" x="647700" y="3194050"/>
          <p14:tracePt t="164657" x="717550" y="3194050"/>
          <p14:tracePt t="164669" x="768350" y="3194050"/>
          <p14:tracePt t="164672" x="806450" y="3194050"/>
          <p14:tracePt t="164685" x="844550" y="3194050"/>
          <p14:tracePt t="164704" x="857250" y="3181350"/>
          <p14:tracePt t="164720" x="857250" y="3143250"/>
          <p14:tracePt t="164737" x="850900" y="3111500"/>
          <p14:tracePt t="164753" x="838200" y="3073400"/>
          <p14:tracePt t="164769" x="825500" y="3035300"/>
          <p14:tracePt t="164787" x="825500" y="3009900"/>
          <p14:tracePt t="164804" x="844550" y="2984500"/>
          <p14:tracePt t="164820" x="901700" y="2940050"/>
          <p14:tracePt t="164837" x="1047750" y="2882900"/>
          <p14:tracePt t="164853" x="1377950" y="2838450"/>
          <p14:tracePt t="164871" x="1816100" y="2825750"/>
          <p14:tracePt t="164873" x="2070100" y="2819400"/>
          <p14:tracePt t="164887" x="2381250" y="2813050"/>
          <p14:tracePt t="164890" x="2698750" y="2806700"/>
          <p14:tracePt t="164903" x="2959100" y="2794000"/>
          <p14:tracePt t="164906" x="3276600" y="2768600"/>
          <p14:tracePt t="164919" x="3587750" y="2743200"/>
          <p14:tracePt t="164937" x="4133850" y="2686050"/>
          <p14:tracePt t="164954" x="4870450" y="2571750"/>
          <p14:tracePt t="164971" x="5181600" y="2508250"/>
          <p14:tracePt t="164987" x="5454650" y="2451100"/>
          <p14:tracePt t="165004" x="5797550" y="2393950"/>
          <p14:tracePt t="165021" x="6127750" y="2343150"/>
          <p14:tracePt t="165038" x="6407150" y="2298700"/>
          <p14:tracePt t="165054" x="6661150" y="2241550"/>
          <p14:tracePt t="165071" x="6902450" y="2184400"/>
          <p14:tracePt t="165087" x="7067550" y="2139950"/>
          <p14:tracePt t="165103" x="7245350" y="2082800"/>
          <p14:tracePt t="165120" x="7378700" y="2051050"/>
          <p14:tracePt t="165137" x="7543800" y="2032000"/>
          <p14:tracePt t="165154" x="7835900" y="2012950"/>
          <p14:tracePt t="165171" x="7975600" y="2000250"/>
          <p14:tracePt t="165187" x="8147050" y="1968500"/>
          <p14:tracePt t="165204" x="8255000" y="1930400"/>
          <p14:tracePt t="165220" x="8318500" y="1898650"/>
          <p14:tracePt t="165237" x="8375650" y="1885950"/>
          <p14:tracePt t="165254" x="8432800" y="1879600"/>
          <p14:tracePt t="165271" x="8489950" y="1911350"/>
          <p14:tracePt t="165287" x="8572500" y="1962150"/>
          <p14:tracePt t="165304" x="8648700" y="2019300"/>
          <p14:tracePt t="165321" x="8737600" y="2089150"/>
          <p14:tracePt t="165337" x="8788400" y="2127250"/>
          <p14:tracePt t="165355" x="8839200" y="2165350"/>
          <p14:tracePt t="165371" x="8896350" y="2190750"/>
          <p14:tracePt t="165388" x="9029700" y="2241550"/>
          <p14:tracePt t="165404" x="9207500" y="2292350"/>
          <p14:tracePt t="165421" x="9474200" y="2355850"/>
          <p14:tracePt t="165438" x="9721850" y="2413000"/>
          <p14:tracePt t="165454" x="10001250" y="2457450"/>
          <p14:tracePt t="165471" x="10140950" y="2470150"/>
          <p14:tracePt t="165487" x="10217150" y="2470150"/>
          <p14:tracePt t="165504" x="10267950" y="2470150"/>
          <p14:tracePt t="165520" x="10306050" y="2470150"/>
          <p14:tracePt t="165536" x="10318750" y="2463800"/>
          <p14:tracePt t="165554" x="10344150" y="2457450"/>
          <p14:tracePt t="165569" x="10401300" y="2432050"/>
          <p14:tracePt t="165588" x="10477500" y="2393950"/>
          <p14:tracePt t="165604" x="10579100" y="2336800"/>
          <p14:tracePt t="165607" x="10629900" y="2311400"/>
          <p14:tracePt t="165620" x="10668000" y="2292350"/>
          <p14:tracePt t="165624" x="10693400" y="2273300"/>
          <p14:tracePt t="165638" x="10706100" y="2260600"/>
          <p14:tracePt t="165654" x="10706100" y="2247900"/>
          <p14:tracePt t="165687" x="10693400" y="2247900"/>
          <p14:tracePt t="165704" x="10680700" y="2254250"/>
          <p14:tracePt t="165721" x="10642600" y="2254250"/>
          <p14:tracePt t="165728" x="10604500" y="2247900"/>
          <p14:tracePt t="165738" x="10579100" y="2241550"/>
          <p14:tracePt t="165755" x="10534650" y="2228850"/>
          <p14:tracePt t="165771" x="10477500" y="2209800"/>
          <p14:tracePt t="165787" x="10414000" y="2190750"/>
          <p14:tracePt t="165804" x="10356850" y="2178050"/>
          <p14:tracePt t="165821" x="10318750" y="2171700"/>
          <p14:tracePt t="165838" x="10280650" y="2171700"/>
          <p14:tracePt t="165855" x="10204450" y="2171700"/>
          <p14:tracePt t="165871" x="10096500" y="2171700"/>
          <p14:tracePt t="165888" x="9899650" y="2178050"/>
          <p14:tracePt t="165905" x="9747250" y="2178050"/>
          <p14:tracePt t="165921" x="9588500" y="2178050"/>
          <p14:tracePt t="165938" x="9436100" y="2178050"/>
          <p14:tracePt t="165954" x="9359900" y="2190750"/>
          <p14:tracePt t="165971" x="9340850" y="2228850"/>
          <p14:tracePt t="165988" x="9334500" y="2266950"/>
          <p14:tracePt t="166004" x="9334500" y="2317750"/>
          <p14:tracePt t="166011" x="9334500" y="2336800"/>
          <p14:tracePt t="166020" x="9334500" y="2368550"/>
          <p14:tracePt t="166038" x="9347200" y="2425700"/>
          <p14:tracePt t="166054" x="9359900" y="2482850"/>
          <p14:tracePt t="166059" x="9372600" y="2508250"/>
          <p14:tracePt t="166070" x="9391650" y="2533650"/>
          <p14:tracePt t="166086" x="9436100" y="2584450"/>
          <p14:tracePt t="166105" x="9499600" y="2622550"/>
          <p14:tracePt t="166121" x="9671050" y="2660650"/>
          <p14:tracePt t="166138" x="9848850" y="2667000"/>
          <p14:tracePt t="166155" x="10096500" y="2654300"/>
          <p14:tracePt t="166172" x="10299700" y="2628900"/>
          <p14:tracePt t="166188" x="10464800" y="2597150"/>
          <p14:tracePt t="166204" x="10547350" y="2559050"/>
          <p14:tracePt t="166223" x="10560050" y="2533650"/>
          <p14:tracePt t="166239" x="10560050" y="2501900"/>
          <p14:tracePt t="166254" x="10541000" y="2470150"/>
          <p14:tracePt t="166271" x="10509250" y="2438400"/>
          <p14:tracePt t="166288" x="10458450" y="2400300"/>
          <p14:tracePt t="166291" x="10426700" y="2381250"/>
          <p14:tracePt t="166305" x="10394950" y="2362200"/>
          <p14:tracePt t="166321" x="10337800" y="2330450"/>
          <p14:tracePt t="166324" x="10293350" y="2317750"/>
          <p14:tracePt t="166338" x="10261600" y="2311400"/>
          <p14:tracePt t="166340" x="10229850" y="2298700"/>
          <p14:tracePt t="166355" x="10191750" y="2292350"/>
          <p14:tracePt t="166374" x="10077450" y="2286000"/>
          <p14:tracePt t="166388" x="10001250" y="2286000"/>
          <p14:tracePt t="166405" x="9906000" y="2286000"/>
          <p14:tracePt t="166421" x="9817100" y="2286000"/>
          <p14:tracePt t="166439" x="9690100" y="2324100"/>
          <p14:tracePt t="166455" x="9582150" y="2368550"/>
          <p14:tracePt t="166471" x="9486900" y="2419350"/>
          <p14:tracePt t="166488" x="9442450" y="2470150"/>
          <p14:tracePt t="166505" x="9436100" y="2520950"/>
          <p14:tracePt t="166521" x="9474200" y="2571750"/>
          <p14:tracePt t="166524" x="9505950" y="2597150"/>
          <p14:tracePt t="166538" x="9556750" y="2622550"/>
          <p14:tracePt t="166541" x="9620250" y="2641600"/>
          <p14:tracePt t="166556" x="9766300" y="2667000"/>
          <p14:tracePt t="166572" x="9982200" y="2686050"/>
          <p14:tracePt t="166588" x="10217150" y="2686050"/>
          <p14:tracePt t="166605" x="10312400" y="2679700"/>
          <p14:tracePt t="166607" x="10426700" y="2660650"/>
          <p14:tracePt t="166622" x="10509250" y="2641600"/>
          <p14:tracePt t="166624" x="10553700" y="2628900"/>
          <p14:tracePt t="166637" x="10591800" y="2603500"/>
          <p14:tracePt t="166655" x="10636250" y="2533650"/>
          <p14:tracePt t="166673" x="10642600" y="2482850"/>
          <p14:tracePt t="166689" x="10610850" y="2438400"/>
          <p14:tracePt t="166706" x="10579100" y="2393950"/>
          <p14:tracePt t="166722" x="10534650" y="2349500"/>
          <p14:tracePt t="166739" x="10477500" y="2311400"/>
          <p14:tracePt t="166755" x="10433050" y="2273300"/>
          <p14:tracePt t="166758" x="10407650" y="2266950"/>
          <p14:tracePt t="166772" x="10388600" y="2260600"/>
          <p14:tracePt t="166789" x="10337800" y="2254250"/>
          <p14:tracePt t="166805" x="10255250" y="2254250"/>
          <p14:tracePt t="166822" x="10102850" y="2260600"/>
          <p14:tracePt t="166839" x="9975850" y="2273300"/>
          <p14:tracePt t="166855" x="9836150" y="2279650"/>
          <p14:tracePt t="166872" x="9702800" y="2298700"/>
          <p14:tracePt t="166888" x="9613900" y="2324100"/>
          <p14:tracePt t="166905" x="9563100" y="2368550"/>
          <p14:tracePt t="166922" x="9556750" y="2419350"/>
          <p14:tracePt t="166928" x="9582150" y="2457450"/>
          <p14:tracePt t="166937" x="9613900" y="2489200"/>
          <p14:tracePt t="166956" x="9740900" y="2571750"/>
          <p14:tracePt t="166972" x="9925050" y="2641600"/>
          <p14:tracePt t="166988" x="10115550" y="2673350"/>
          <p14:tracePt t="167005" x="10299700" y="2686050"/>
          <p14:tracePt t="167022" x="10407650" y="2686050"/>
          <p14:tracePt t="167039" x="10458450" y="2673350"/>
          <p14:tracePt t="167056" x="10477500" y="2641600"/>
          <p14:tracePt t="167058" x="10483850" y="2628900"/>
          <p14:tracePt t="167072" x="10490200" y="2603500"/>
          <p14:tracePt t="167089" x="10490200" y="2540000"/>
          <p14:tracePt t="167106" x="10477500" y="2476500"/>
          <p14:tracePt t="167122" x="10452100" y="2432050"/>
          <p14:tracePt t="167139" x="10388600" y="2374900"/>
          <p14:tracePt t="167156" x="10306050" y="2336800"/>
          <p14:tracePt t="167172" x="10160000" y="2324100"/>
          <p14:tracePt t="167189" x="10020300" y="2324100"/>
          <p14:tracePt t="167206" x="9848850" y="2324100"/>
          <p14:tracePt t="167222" x="9715500" y="2330450"/>
          <p14:tracePt t="167239" x="9537700" y="2368550"/>
          <p14:tracePt t="167255" x="9467850" y="2419350"/>
          <p14:tracePt t="167272" x="9455150" y="2482850"/>
          <p14:tracePt t="167289" x="9493250" y="2565400"/>
          <p14:tracePt t="167292" x="9531350" y="2609850"/>
          <p14:tracePt t="167306" x="9582150" y="2647950"/>
          <p14:tracePt t="167323" x="9817100" y="2730500"/>
          <p14:tracePt t="167339" x="10096500" y="2743200"/>
          <p14:tracePt t="167356" x="10382250" y="2711450"/>
          <p14:tracePt t="167372" x="10642600" y="2635250"/>
          <p14:tracePt t="167389" x="10737850" y="2552700"/>
          <p14:tracePt t="167406" x="10744200" y="2489200"/>
          <p14:tracePt t="167422" x="10699750" y="2438400"/>
          <p14:tracePt t="167439" x="10629900" y="2406650"/>
          <p14:tracePt t="167456" x="10541000" y="2381250"/>
          <p14:tracePt t="167472" x="10439400" y="2362200"/>
          <p14:tracePt t="167489" x="10306050" y="2362200"/>
          <p14:tracePt t="167504" x="10160000" y="2362200"/>
          <p14:tracePt t="167522" x="10001250" y="2362200"/>
          <p14:tracePt t="167540" x="9855200" y="2374900"/>
          <p14:tracePt t="167556" x="9734550" y="2444750"/>
          <p14:tracePt t="167571" x="9721850" y="2476500"/>
          <p14:tracePt t="167572" x="9715500" y="2520950"/>
          <p14:tracePt t="167589" x="9747250" y="2616200"/>
          <p14:tracePt t="167605" x="9804400" y="2692400"/>
          <p14:tracePt t="167623" x="9874250" y="2755900"/>
          <p14:tracePt t="167640" x="9975850" y="2800350"/>
          <p14:tracePt t="167656" x="10102850" y="2819400"/>
          <p14:tracePt t="167672" x="10255250" y="2813050"/>
          <p14:tracePt t="167690" x="10382250" y="2774950"/>
          <p14:tracePt t="167706" x="10490200" y="2705100"/>
          <p14:tracePt t="167723" x="10528300" y="2647950"/>
          <p14:tracePt t="167726" x="10541000" y="2609850"/>
          <p14:tracePt t="167740" x="10547350" y="2578100"/>
          <p14:tracePt t="167757" x="10547350" y="2527300"/>
          <p14:tracePt t="167773" x="10528300" y="2489200"/>
          <p14:tracePt t="167790" x="10464800" y="2451100"/>
          <p14:tracePt t="167806" x="10388600" y="2425700"/>
          <p14:tracePt t="167823" x="10344150" y="2419350"/>
          <p14:tracePt t="167825" x="10267950" y="2413000"/>
          <p14:tracePt t="167840" x="10128250" y="2400300"/>
          <p14:tracePt t="167856" x="9975850" y="2400300"/>
          <p14:tracePt t="167872" x="9823450" y="2381250"/>
          <p14:tracePt t="167889" x="9709150" y="2381250"/>
          <p14:tracePt t="167906" x="9632950" y="2406650"/>
          <p14:tracePt t="167923" x="9626600" y="2438400"/>
          <p14:tracePt t="167939" x="9639300" y="2482850"/>
          <p14:tracePt t="167957" x="9690100" y="2540000"/>
          <p14:tracePt t="167974" x="9772650" y="2603500"/>
          <p14:tracePt t="167990" x="9842500" y="2622550"/>
          <p14:tracePt t="168006" x="9906000" y="2628900"/>
          <p14:tracePt t="168010" x="9956800" y="2628900"/>
          <p14:tracePt t="168022" x="10052050" y="2628900"/>
          <p14:tracePt t="168025" x="10115550" y="2616200"/>
          <p14:tracePt t="168038" x="10179050" y="2603500"/>
          <p14:tracePt t="168057" x="10363200" y="2540000"/>
          <p14:tracePt t="168073" x="10401300" y="2501900"/>
          <p14:tracePt t="168090" x="10414000" y="2476500"/>
          <p14:tracePt t="168106" x="10414000" y="2451100"/>
          <p14:tracePt t="168123" x="10382250" y="2432050"/>
          <p14:tracePt t="168139" x="10318750" y="2413000"/>
          <p14:tracePt t="168157" x="10242550" y="2400300"/>
          <p14:tracePt t="168173" x="10128250" y="2393950"/>
          <p14:tracePt t="168189" x="10045700" y="2387600"/>
          <p14:tracePt t="168193" x="9994900" y="2387600"/>
          <p14:tracePt t="168207" x="9963150" y="2381250"/>
          <p14:tracePt t="168209" x="9925050" y="2381250"/>
          <p14:tracePt t="168221" x="9899650" y="2374900"/>
          <p14:tracePt t="168224" x="9880600" y="2368550"/>
          <p14:tracePt t="168240" x="9867900" y="2368550"/>
          <p14:tracePt t="168242" x="9861550" y="2368550"/>
          <p14:tracePt t="168256" x="9861550" y="2381250"/>
          <p14:tracePt t="168273" x="9867900" y="2400300"/>
          <p14:tracePt t="168290" x="9880600" y="2413000"/>
          <p14:tracePt t="168307" x="9893300" y="2432050"/>
          <p14:tracePt t="168325" x="9906000" y="2444750"/>
          <p14:tracePt t="168340" x="9912350" y="2463800"/>
          <p14:tracePt t="168356" x="9931400" y="2489200"/>
          <p14:tracePt t="168373" x="9969500" y="2527300"/>
          <p14:tracePt t="168390" x="10001250" y="2533650"/>
          <p14:tracePt t="168406" x="10033000" y="2540000"/>
          <p14:tracePt t="168423" x="10052050" y="2540000"/>
          <p14:tracePt t="168440" x="10071100" y="2540000"/>
          <p14:tracePt t="168456" x="10090150" y="2540000"/>
          <p14:tracePt t="168473" x="10102850" y="2540000"/>
          <p14:tracePt t="168490" x="10115550" y="2546350"/>
          <p14:tracePt t="168540" x="10121900" y="2546350"/>
          <p14:tracePt t="168557" x="10128250" y="2546350"/>
          <p14:tracePt t="168573" x="10134600" y="2546350"/>
          <p14:tracePt t="168606" x="10140950" y="2546350"/>
          <p14:tracePt t="168624" x="10166350" y="2546350"/>
          <p14:tracePt t="168641" x="10236200" y="2533650"/>
          <p14:tracePt t="168643" x="10306050" y="2514600"/>
          <p14:tracePt t="168657" x="10420350" y="2482850"/>
          <p14:tracePt t="168673" x="10515600" y="2438400"/>
          <p14:tracePt t="168690" x="10566400" y="2393950"/>
          <p14:tracePt t="168707" x="10579100" y="2355850"/>
          <p14:tracePt t="168724" x="10560050" y="2324100"/>
          <p14:tracePt t="168740" x="10521950" y="2298700"/>
          <p14:tracePt t="168757" x="10471150" y="2279650"/>
          <p14:tracePt t="168774" x="10420350" y="2266950"/>
          <p14:tracePt t="168790" x="10369550" y="2247900"/>
          <p14:tracePt t="168807" x="10306050" y="2235200"/>
          <p14:tracePt t="168826" x="10147300" y="2197100"/>
          <p14:tracePt t="168841" x="10039350" y="2184400"/>
          <p14:tracePt t="168857" x="9937750" y="2171700"/>
          <p14:tracePt t="168874" x="9874250" y="2178050"/>
          <p14:tracePt t="168891" x="9836150" y="2209800"/>
          <p14:tracePt t="168907" x="9817100" y="2241550"/>
          <p14:tracePt t="168923" x="9804400" y="2279650"/>
          <p14:tracePt t="168940" x="9817100" y="2324100"/>
          <p14:tracePt t="168955" x="9848850" y="2387600"/>
          <p14:tracePt t="168974" x="9899650" y="2463800"/>
          <p14:tracePt t="168990" x="9937750" y="2527300"/>
          <p14:tracePt t="169005" x="9994900" y="2584450"/>
          <p14:tracePt t="169024" x="10090150" y="2622550"/>
          <p14:tracePt t="169040" x="10293350" y="2635250"/>
          <p14:tracePt t="169057" x="10560050" y="2622550"/>
          <p14:tracePt t="169060" x="10661650" y="2609850"/>
          <p14:tracePt t="169074" x="10795000" y="2571750"/>
          <p14:tracePt t="169091" x="10826750" y="2552700"/>
          <p14:tracePt t="169108" x="10826750" y="2540000"/>
          <p14:tracePt t="169124" x="10795000" y="2540000"/>
          <p14:tracePt t="169141" x="10737850" y="2533650"/>
          <p14:tracePt t="169159" x="10674350" y="2533650"/>
          <p14:tracePt t="169174" x="10617200" y="2527300"/>
          <p14:tracePt t="169191" x="10553700" y="2514600"/>
          <p14:tracePt t="169207" x="10471150" y="2495550"/>
          <p14:tracePt t="169224" x="10426700" y="2495550"/>
          <p14:tracePt t="169240" x="10375900" y="2495550"/>
          <p14:tracePt t="169257" x="10306050" y="2520950"/>
          <p14:tracePt t="169274" x="10242550" y="2546350"/>
          <p14:tracePt t="169278" x="10185400" y="2565400"/>
          <p14:tracePt t="169290" x="10134600" y="2578100"/>
          <p14:tracePt t="169308" x="10026650" y="2597150"/>
          <p14:tracePt t="169324" x="10020300" y="2603500"/>
          <p14:tracePt t="169342" x="10026650" y="2609850"/>
          <p14:tracePt t="169358" x="10058400" y="2622550"/>
          <p14:tracePt t="169374" x="10115550" y="2622550"/>
          <p14:tracePt t="169391" x="10198100" y="2622550"/>
          <p14:tracePt t="169407" x="10274300" y="2609850"/>
          <p14:tracePt t="169424" x="10306050" y="2597150"/>
          <p14:tracePt t="169441" x="10312400" y="2584450"/>
          <p14:tracePt t="169457" x="10306050" y="2552700"/>
          <p14:tracePt t="169474" x="10299700" y="2533650"/>
          <p14:tracePt t="169489" x="10299700" y="2520950"/>
          <p14:tracePt t="169507" x="10287000" y="2514600"/>
          <p14:tracePt t="169524" x="10229850" y="2495550"/>
          <p14:tracePt t="169541" x="10160000" y="2482850"/>
          <p14:tracePt t="169558" x="10090150" y="2470150"/>
          <p14:tracePt t="169575" x="10064750" y="2463800"/>
          <p14:tracePt t="169591" x="10039350" y="2457450"/>
          <p14:tracePt t="169607" x="10001250" y="2451100"/>
          <p14:tracePt t="169624" x="9969500" y="2444750"/>
          <p14:tracePt t="169641" x="9944100" y="2444750"/>
          <p14:tracePt t="169657" x="9937750" y="2444750"/>
          <p14:tracePt t="169725" x="9937750" y="2438400"/>
          <p14:tracePt t="172591" x="9925050" y="2432050"/>
          <p14:tracePt t="172600" x="9906000" y="2432050"/>
          <p14:tracePt t="172608" x="9867900" y="2432050"/>
          <p14:tracePt t="172628" x="9766300" y="2432050"/>
          <p14:tracePt t="172645" x="9575800" y="2470150"/>
          <p14:tracePt t="172661" x="9467850" y="2489200"/>
          <p14:tracePt t="172679" x="9385300" y="2489200"/>
          <p14:tracePt t="172694" x="9328150" y="2476500"/>
          <p14:tracePt t="172711" x="9283700" y="2463800"/>
          <p14:tracePt t="172727" x="9207500" y="2457450"/>
          <p14:tracePt t="172744" x="9080500" y="2463800"/>
          <p14:tracePt t="172761" x="8883650" y="2508250"/>
          <p14:tracePt t="172777" x="8610600" y="2597150"/>
          <p14:tracePt t="172793" x="8337550" y="2686050"/>
          <p14:tracePt t="172811" x="8007350" y="2787650"/>
          <p14:tracePt t="172827" x="7791450" y="2851150"/>
          <p14:tracePt t="172844" x="7607300" y="2882900"/>
          <p14:tracePt t="172860" x="7435850" y="2908300"/>
          <p14:tracePt t="172864" x="7366000" y="2914650"/>
          <p14:tracePt t="172877" x="7239000" y="2933700"/>
          <p14:tracePt t="172880" x="7137400" y="2952750"/>
          <p14:tracePt t="172892" x="6985000" y="2978150"/>
          <p14:tracePt t="172910" x="6527800" y="3028950"/>
          <p14:tracePt t="172927" x="6242050" y="3060700"/>
          <p14:tracePt t="172943" x="6019800" y="3073400"/>
          <p14:tracePt t="172960" x="5848350" y="3073400"/>
          <p14:tracePt t="172977" x="5721350" y="3054350"/>
          <p14:tracePt t="172993" x="5568950" y="3048000"/>
          <p14:tracePt t="173011" x="5403850" y="3048000"/>
          <p14:tracePt t="173027" x="5187950" y="3048000"/>
          <p14:tracePt t="173043" x="4978400" y="3048000"/>
          <p14:tracePt t="173061" x="4718050" y="3035300"/>
          <p14:tracePt t="173077" x="4546600" y="3016250"/>
          <p14:tracePt t="173094" x="4387850" y="2997200"/>
          <p14:tracePt t="173099" x="4356100" y="2984500"/>
          <p14:tracePt t="173109" x="4337050" y="2978150"/>
          <p14:tracePt t="173127" x="4324350" y="2978150"/>
          <p14:tracePt t="173177" x="4311650" y="2978150"/>
          <p14:tracePt t="173194" x="4305300" y="2978150"/>
          <p14:tracePt t="173266" x="4298950" y="2978150"/>
          <p14:tracePt t="173276" x="4292600" y="2978150"/>
          <p14:tracePt t="173294" x="4222750" y="2990850"/>
          <p14:tracePt t="173311" x="4114800" y="3009900"/>
          <p14:tracePt t="173327" x="3930650" y="3016250"/>
          <p14:tracePt t="173344" x="3771900" y="3016250"/>
          <p14:tracePt t="173361" x="3657600" y="3009900"/>
          <p14:tracePt t="173377" x="3581400" y="2990850"/>
          <p14:tracePt t="173410" x="3581400" y="2984500"/>
          <p14:tracePt t="173452" x="3575050" y="2990850"/>
          <p14:tracePt t="173459" x="3568700" y="2997200"/>
          <p14:tracePt t="173478" x="3536950" y="3009900"/>
          <p14:tracePt t="173494" x="3524250" y="3009900"/>
          <p14:tracePt t="173511" x="3511550" y="3009900"/>
          <p14:tracePt t="173561" x="3486150" y="3009900"/>
          <p14:tracePt t="173576" x="3441700" y="3009900"/>
          <p14:tracePt t="173594" x="3321050" y="2997200"/>
          <p14:tracePt t="173611" x="3136900" y="2965450"/>
          <p14:tracePt t="173628" x="2921000" y="2927350"/>
          <p14:tracePt t="173644" x="2743200" y="2895600"/>
          <p14:tracePt t="173661" x="2590800" y="2857500"/>
          <p14:tracePt t="173677" x="2476500" y="2825750"/>
          <p14:tracePt t="173695" x="2463800" y="2819400"/>
          <p14:tracePt t="173699" x="2457450" y="2819400"/>
          <p14:tracePt t="173711" x="2444750" y="2819400"/>
          <p14:tracePt t="173728" x="2387600" y="2832100"/>
          <p14:tracePt t="173745" x="2305050" y="2844800"/>
          <p14:tracePt t="173761" x="2209800" y="2851150"/>
          <p14:tracePt t="173778" x="2114550" y="2851150"/>
          <p14:tracePt t="173794" x="2057400" y="2851150"/>
          <p14:tracePt t="173811" x="2051050" y="2851150"/>
          <p14:tracePt t="173882" x="2051050" y="2857500"/>
          <p14:tracePt t="173889" x="2051050" y="2863850"/>
          <p14:tracePt t="173897" x="2057400" y="2876550"/>
          <p14:tracePt t="173910" x="2063750" y="2889250"/>
          <p14:tracePt t="173928" x="2070100" y="2895600"/>
          <p14:tracePt t="174138" x="2070100" y="2901950"/>
          <p14:tracePt t="174152" x="2070100" y="2908300"/>
          <p14:tracePt t="174161" x="2063750" y="2914650"/>
          <p14:tracePt t="174178" x="2057400" y="2921000"/>
          <p14:tracePt t="175310" x="2051050" y="2921000"/>
          <p14:tracePt t="175326" x="2044700" y="2921000"/>
          <p14:tracePt t="175337" x="2038350" y="2914650"/>
          <p14:tracePt t="175344" x="2038350" y="2908300"/>
          <p14:tracePt t="175362" x="2032000" y="2908300"/>
          <p14:tracePt t="175396" x="2025650" y="2908300"/>
          <p14:tracePt t="175495" x="2025650" y="2901950"/>
          <p14:tracePt t="175502" x="2032000" y="2901950"/>
          <p14:tracePt t="175511" x="2044700" y="2901950"/>
          <p14:tracePt t="175529" x="2082800" y="2882900"/>
          <p14:tracePt t="175546" x="2159000" y="2844800"/>
          <p14:tracePt t="175563" x="2228850" y="2806700"/>
          <p14:tracePt t="175580" x="2286000" y="2762250"/>
          <p14:tracePt t="175597" x="2317750" y="2730500"/>
          <p14:tracePt t="175613" x="2324100" y="2717800"/>
          <p14:tracePt t="175630" x="2317750" y="2692400"/>
          <p14:tracePt t="175646" x="2292350" y="2679700"/>
          <p14:tracePt t="175663" x="2247900" y="2654300"/>
          <p14:tracePt t="175679" x="2190750" y="2616200"/>
          <p14:tracePt t="175695" x="2120900" y="2584450"/>
          <p14:tracePt t="175713" x="2063750" y="2565400"/>
          <p14:tracePt t="175729" x="1987550" y="2552700"/>
          <p14:tracePt t="175746" x="1879600" y="2552700"/>
          <p14:tracePt t="175763" x="1784350" y="2552700"/>
          <p14:tracePt t="175779" x="1727200" y="2552700"/>
          <p14:tracePt t="175796" x="1701800" y="2552700"/>
          <p14:tracePt t="175811" x="1689100" y="2552700"/>
          <p14:tracePt t="175828" x="1663700" y="2565400"/>
          <p14:tracePt t="175830" x="1651000" y="2571750"/>
          <p14:tracePt t="175845" x="1619250" y="2597150"/>
          <p14:tracePt t="175863" x="1568450" y="2641600"/>
          <p14:tracePt t="175880" x="1517650" y="2692400"/>
          <p14:tracePt t="175896" x="1504950" y="2711450"/>
          <p14:tracePt t="175913" x="1498600" y="2743200"/>
          <p14:tracePt t="175929" x="1504950" y="2762250"/>
          <p14:tracePt t="175946" x="1524000" y="2768600"/>
          <p14:tracePt t="175963" x="1568450" y="2787650"/>
          <p14:tracePt t="175979" x="1644650" y="2806700"/>
          <p14:tracePt t="175997" x="1708150" y="2825750"/>
          <p14:tracePt t="176013" x="1809750" y="2863850"/>
          <p14:tracePt t="176031" x="1885950" y="2889250"/>
          <p14:tracePt t="176046" x="1936750" y="2908300"/>
          <p14:tracePt t="176063" x="1993900" y="2921000"/>
          <p14:tracePt t="176065" x="2019300" y="2927350"/>
          <p14:tracePt t="176080" x="2076450" y="2927350"/>
          <p14:tracePt t="176098" x="2127250" y="2933700"/>
          <p14:tracePt t="176115" x="2165350" y="2933700"/>
          <p14:tracePt t="176130" x="2197100" y="2933700"/>
          <p14:tracePt t="176133" x="2209800" y="2933700"/>
          <p14:tracePt t="176146" x="2222500" y="2933700"/>
          <p14:tracePt t="176149" x="2241550" y="2933700"/>
          <p14:tracePt t="176163" x="2254250" y="2927350"/>
          <p14:tracePt t="176196" x="2260600" y="2927350"/>
          <p14:tracePt t="176213" x="2266950" y="2927350"/>
          <p14:tracePt t="176230" x="2279650" y="2921000"/>
          <p14:tracePt t="176247" x="2292350" y="2914650"/>
          <p14:tracePt t="176251" x="2305050" y="2901950"/>
          <p14:tracePt t="176263" x="2305050" y="2895600"/>
          <p14:tracePt t="176280" x="2305050" y="2876550"/>
          <p14:tracePt t="176296" x="2311400" y="2857500"/>
          <p14:tracePt t="176300" x="2311400" y="2838450"/>
          <p14:tracePt t="176312" x="2311400" y="2832100"/>
          <p14:tracePt t="176330" x="2311400" y="2825750"/>
          <p14:tracePt t="176364" x="2311400" y="2819400"/>
          <p14:tracePt t="176380" x="2311400" y="2813050"/>
          <p14:tracePt t="176397" x="2317750" y="2806700"/>
          <p14:tracePt t="176413" x="2317750" y="2794000"/>
          <p14:tracePt t="176430" x="2317750" y="2781300"/>
          <p14:tracePt t="176446" x="2317750" y="2762250"/>
          <p14:tracePt t="176464" x="2317750" y="2743200"/>
          <p14:tracePt t="176480" x="2317750" y="2724150"/>
          <p14:tracePt t="176498" x="2311400" y="2711450"/>
          <p14:tracePt t="176513" x="2292350" y="2692400"/>
          <p14:tracePt t="176517" x="2279650" y="2686050"/>
          <p14:tracePt t="176531" x="2266950" y="2679700"/>
          <p14:tracePt t="176534" x="2254250" y="2679700"/>
          <p14:tracePt t="176547" x="2228850" y="2673350"/>
          <p14:tracePt t="176550" x="2209800" y="2667000"/>
          <p14:tracePt t="176564" x="2184400" y="2660650"/>
          <p14:tracePt t="176581" x="2101850" y="2647950"/>
          <p14:tracePt t="176596" x="2076450" y="2641600"/>
          <p14:tracePt t="176613" x="2038350" y="2635250"/>
          <p14:tracePt t="176630" x="1981200" y="2628900"/>
          <p14:tracePt t="176647" x="1879600" y="2628900"/>
          <p14:tracePt t="176663" x="1790700" y="2635250"/>
          <p14:tracePt t="176680" x="1695450" y="2641600"/>
          <p14:tracePt t="176696" x="1651000" y="2641600"/>
          <p14:tracePt t="176714" x="1625600" y="2641600"/>
          <p14:tracePt t="176730" x="1612900" y="2647950"/>
          <p14:tracePt t="176746" x="1587500" y="2692400"/>
          <p14:tracePt t="176763" x="1530350" y="2743200"/>
          <p14:tracePt t="176780" x="1447800" y="2800350"/>
          <p14:tracePt t="176797" x="1358900" y="2838450"/>
          <p14:tracePt t="176813" x="1295400" y="2857500"/>
          <p14:tracePt t="176815" x="1276350" y="2863850"/>
          <p14:tracePt t="176829" x="1270000" y="2863850"/>
          <p14:tracePt t="176862" x="1263650" y="2863850"/>
          <p14:tracePt t="176879" x="1257300" y="2863850"/>
          <p14:tracePt t="176897" x="1206500" y="2863850"/>
          <p14:tracePt t="176912" x="1174750" y="2863850"/>
          <p14:tracePt t="176929" x="1092200" y="2863850"/>
          <p14:tracePt t="176946" x="1003300" y="2851150"/>
          <p14:tracePt t="176962" x="990600" y="2844800"/>
          <p14:tracePt t="176996" x="990600" y="2832100"/>
          <p14:tracePt t="177046" x="996950" y="2832100"/>
          <p14:tracePt t="177062" x="1003300" y="2832100"/>
          <p14:tracePt t="177096" x="1009650" y="2832100"/>
          <p14:tracePt t="177113" x="1022350" y="2832100"/>
          <p14:tracePt t="177129" x="1047750" y="2832100"/>
          <p14:tracePt t="177146" x="1060450" y="2832100"/>
          <p14:tracePt t="177197" x="1066800" y="2832100"/>
          <p14:tracePt t="177316" x="1066800" y="2838450"/>
          <p14:tracePt t="177325" x="1060450" y="2838450"/>
          <p14:tracePt t="177334" x="1054100" y="2844800"/>
          <p14:tracePt t="177348" x="1035050" y="2851150"/>
          <p14:tracePt t="177365" x="1003300" y="2851150"/>
          <p14:tracePt t="177381" x="977900" y="2857500"/>
          <p14:tracePt t="177398" x="971550" y="2857500"/>
          <p14:tracePt t="177448" x="990600" y="2857500"/>
          <p14:tracePt t="177464" x="1028700" y="2851150"/>
          <p14:tracePt t="177479" x="1130300" y="2851150"/>
          <p14:tracePt t="177482" x="1181100" y="2851150"/>
          <p14:tracePt t="177496" x="1257300" y="2851150"/>
          <p14:tracePt t="177514" x="1492250" y="2857500"/>
          <p14:tracePt t="177531" x="1574800" y="2863850"/>
          <p14:tracePt t="177534" x="1638300" y="2863850"/>
          <p14:tracePt t="177547" x="1733550" y="2863850"/>
          <p14:tracePt t="177550" x="1790700" y="2863850"/>
          <p14:tracePt t="177565" x="1930400" y="2870200"/>
          <p14:tracePt t="177583" x="2032000" y="2876550"/>
          <p14:tracePt t="177597" x="2101850" y="2882900"/>
          <p14:tracePt t="177615" x="2171700" y="2889250"/>
          <p14:tracePt t="177631" x="2228850" y="2901950"/>
          <p14:tracePt t="177648" x="2279650" y="2908300"/>
          <p14:tracePt t="177664" x="2311400" y="2914650"/>
          <p14:tracePt t="177681" x="2362200" y="2914650"/>
          <p14:tracePt t="177696" x="2400300" y="2908300"/>
          <p14:tracePt t="177715" x="2425700" y="2908300"/>
          <p14:tracePt t="177731" x="2457450" y="2908300"/>
          <p14:tracePt t="177748" x="2514600" y="2901950"/>
          <p14:tracePt t="177765" x="2546350" y="2895600"/>
          <p14:tracePt t="177781" x="2578100" y="2895600"/>
          <p14:tracePt t="177798" x="2603500" y="2882900"/>
          <p14:tracePt t="177814" x="2635250" y="2882900"/>
          <p14:tracePt t="177831" x="2654300" y="2876550"/>
          <p14:tracePt t="177848" x="2660650" y="2876550"/>
          <p14:tracePt t="177882" x="2673350" y="2876550"/>
          <p14:tracePt t="177885" x="2679700" y="2876550"/>
          <p14:tracePt t="177898" x="2705100" y="2870200"/>
          <p14:tracePt t="177915" x="2724150" y="2863850"/>
          <p14:tracePt t="177933" x="2736850" y="2863850"/>
          <p14:tracePt t="177948" x="2749550" y="2857500"/>
          <p14:tracePt t="177965" x="2755900" y="2857500"/>
          <p14:tracePt t="177981" x="2762250" y="2851150"/>
          <p14:tracePt t="177998" x="2768600" y="2844800"/>
          <p14:tracePt t="178015" x="2774950" y="2832100"/>
          <p14:tracePt t="178033" x="2787650" y="2819400"/>
          <p14:tracePt t="178048" x="2794000" y="2806700"/>
          <p14:tracePt t="178065" x="2800350" y="2794000"/>
          <p14:tracePt t="178082" x="2800350" y="2781300"/>
          <p14:tracePt t="178099" x="2800350" y="2774950"/>
          <p14:tracePt t="178115" x="2800350" y="2768600"/>
          <p14:tracePt t="178131" x="2806700" y="2762250"/>
          <p14:tracePt t="178148" x="2806700" y="2755900"/>
          <p14:tracePt t="178165" x="2813050" y="2749550"/>
          <p14:tracePt t="178198" x="2844800" y="2762250"/>
          <p14:tracePt t="178215" x="2901950" y="2794000"/>
          <p14:tracePt t="178231" x="2940050" y="2813050"/>
          <p14:tracePt t="178249" x="2965450" y="2832100"/>
          <p14:tracePt t="178264" x="2990850" y="2844800"/>
          <p14:tracePt t="178281" x="3022600" y="2857500"/>
          <p14:tracePt t="178285" x="3041650" y="2863850"/>
          <p14:tracePt t="178297" x="3054350" y="2863850"/>
          <p14:tracePt t="178301" x="3067050" y="2863850"/>
          <p14:tracePt t="178315" x="3086100" y="2863850"/>
          <p14:tracePt t="178317" x="3098800" y="2863850"/>
          <p14:tracePt t="178330" x="3111500" y="2863850"/>
          <p14:tracePt t="178331" x="3130550" y="2857500"/>
          <p14:tracePt t="178348" x="3155950" y="2857500"/>
          <p14:tracePt t="178365" x="3187700" y="2857500"/>
          <p14:tracePt t="178381" x="3206750" y="2857500"/>
          <p14:tracePt t="178397" x="3213100" y="2857500"/>
          <p14:tracePt t="178399" x="3219450" y="2857500"/>
          <p14:tracePt t="178416" x="3232150" y="2857500"/>
          <p14:tracePt t="178432" x="3244850" y="2857500"/>
          <p14:tracePt t="178448" x="3257550" y="2857500"/>
          <p14:tracePt t="178465" x="3270250" y="2851150"/>
          <p14:tracePt t="178481" x="3276600" y="2838450"/>
          <p14:tracePt t="178499" x="3282950" y="2819400"/>
          <p14:tracePt t="178515" x="3282950" y="2806700"/>
          <p14:tracePt t="178533" x="3282950" y="2794000"/>
          <p14:tracePt t="178549" x="3282950" y="2781300"/>
          <p14:tracePt t="178567" x="3263900" y="2768600"/>
          <p14:tracePt t="178581" x="3238500" y="2749550"/>
          <p14:tracePt t="178599" x="3187700" y="2717800"/>
          <p14:tracePt t="178615" x="3155950" y="2698750"/>
          <p14:tracePt t="178632" x="3136900" y="2686050"/>
          <p14:tracePt t="178649" x="3124200" y="2679700"/>
          <p14:tracePt t="178683" x="3111500" y="2679700"/>
          <p14:tracePt t="178699" x="3086100" y="2692400"/>
          <p14:tracePt t="178717" x="3060700" y="2743200"/>
          <p14:tracePt t="178731" x="3028950" y="2813050"/>
          <p14:tracePt t="178748" x="3016250" y="2863850"/>
          <p14:tracePt t="178765" x="3009900" y="2921000"/>
          <p14:tracePt t="178782" x="3022600" y="2959100"/>
          <p14:tracePt t="178798" x="3041650" y="2971800"/>
          <p14:tracePt t="178815" x="3086100" y="2990850"/>
          <p14:tracePt t="178818" x="3111500" y="2990850"/>
          <p14:tracePt t="178832" x="3143250" y="2990850"/>
          <p14:tracePt t="178849" x="3213100" y="2990850"/>
          <p14:tracePt t="178865" x="3251200" y="2984500"/>
          <p14:tracePt t="178882" x="3289300" y="2971800"/>
          <p14:tracePt t="178899" x="3314700" y="2965450"/>
          <p14:tracePt t="178916" x="3340100" y="2946400"/>
          <p14:tracePt t="178930" x="3352800" y="2927350"/>
          <p14:tracePt t="178948" x="3365500" y="2901950"/>
          <p14:tracePt t="178965" x="3371850" y="2876550"/>
          <p14:tracePt t="178982" x="3378200" y="2851150"/>
          <p14:tracePt t="178999" x="3378200" y="2838450"/>
          <p14:tracePt t="179015" x="3371850" y="2832100"/>
          <p14:tracePt t="179032" x="3352800" y="2832100"/>
          <p14:tracePt t="179035" x="3333750" y="2832100"/>
          <p14:tracePt t="179049" x="3327400" y="2832100"/>
          <p14:tracePt t="179066" x="3282950" y="2825750"/>
          <p14:tracePt t="179082" x="3263900" y="2819400"/>
          <p14:tracePt t="179099" x="3244850" y="2813050"/>
          <p14:tracePt t="179132" x="3238500" y="2813050"/>
          <p14:tracePt t="179149" x="3238500" y="2832100"/>
          <p14:tracePt t="179166" x="3276600" y="2876550"/>
          <p14:tracePt t="179183" x="3308350" y="2889250"/>
          <p14:tracePt t="179199" x="3346450" y="2901950"/>
          <p14:tracePt t="179215" x="3371850" y="2901950"/>
          <p14:tracePt t="179233" x="3403600" y="2895600"/>
          <p14:tracePt t="179249" x="3422650" y="2889250"/>
          <p14:tracePt t="179265" x="3454400" y="2876550"/>
          <p14:tracePt t="179282" x="3473450" y="2857500"/>
          <p14:tracePt t="179285" x="3479800" y="2851150"/>
          <p14:tracePt t="179297" x="3492500" y="2844800"/>
          <p14:tracePt t="179316" x="3505200" y="2838450"/>
          <p14:tracePt t="179332" x="3505200" y="2832100"/>
          <p14:tracePt t="179366" x="3486150" y="2825750"/>
          <p14:tracePt t="179383" x="3467100" y="2825750"/>
          <p14:tracePt t="179387" x="3454400" y="2819400"/>
          <p14:tracePt t="179398" x="3448050" y="2819400"/>
          <p14:tracePt t="179401" x="3441700" y="2819400"/>
          <p14:tracePt t="179416" x="3429000" y="2806700"/>
          <p14:tracePt t="179433" x="3409950" y="2787650"/>
          <p14:tracePt t="179447" x="3403600" y="2781300"/>
          <p14:tracePt t="179466" x="3403600" y="2774950"/>
          <p14:tracePt t="179482" x="3397250" y="2774950"/>
          <p14:tracePt t="179500" x="3397250" y="2787650"/>
          <p14:tracePt t="179516" x="3397250" y="2825750"/>
          <p14:tracePt t="179532" x="3397250" y="2851150"/>
          <p14:tracePt t="179549" x="3409950" y="2876550"/>
          <p14:tracePt t="179566" x="3416300" y="2895600"/>
          <p14:tracePt t="179583" x="3422650" y="2901950"/>
          <p14:tracePt t="179599" x="3429000" y="2901950"/>
          <p14:tracePt t="179616" x="3441700" y="2895600"/>
          <p14:tracePt t="179633" x="3454400" y="2889250"/>
          <p14:tracePt t="179649" x="3460750" y="2857500"/>
          <p14:tracePt t="179652" x="3460750" y="2851150"/>
          <p14:tracePt t="179664" x="3460750" y="2838450"/>
          <p14:tracePt t="179665" x="3454400" y="2813050"/>
          <p14:tracePt t="179683" x="3448050" y="2800350"/>
          <p14:tracePt t="179701" x="3435350" y="2794000"/>
          <p14:tracePt t="179733" x="3422650" y="2794000"/>
          <p14:tracePt t="179749" x="3409950" y="2800350"/>
          <p14:tracePt t="179767" x="3397250" y="2806700"/>
          <p14:tracePt t="179783" x="3390900" y="2813050"/>
          <p14:tracePt t="179799" x="3384550" y="2813050"/>
          <p14:tracePt t="179860" x="3378200" y="2813050"/>
          <p14:tracePt t="179870" x="3371850" y="2813050"/>
          <p14:tracePt t="179883" x="3365500" y="2813050"/>
          <p14:tracePt t="179900" x="3352800" y="2813050"/>
          <p14:tracePt t="179916" x="3346450" y="2813050"/>
          <p14:tracePt t="179919" x="3340100" y="2813050"/>
          <p14:tracePt t="179933" x="3333750" y="2806700"/>
          <p14:tracePt t="179949" x="3321050" y="2806700"/>
          <p14:tracePt t="179967" x="3314700" y="2806700"/>
          <p14:tracePt t="180000" x="3308350" y="2806700"/>
          <p14:tracePt t="180033" x="3308350" y="2800350"/>
          <p14:tracePt t="180049" x="3308350" y="2794000"/>
          <p14:tracePt t="180066" x="3314700" y="2781300"/>
          <p14:tracePt t="180083" x="3321050" y="2774950"/>
          <p14:tracePt t="180101" x="3327400" y="2762250"/>
          <p14:tracePt t="180117" x="3333750" y="2755900"/>
          <p14:tracePt t="180133" x="3340100" y="2749550"/>
          <p14:tracePt t="180135" x="3346450" y="2749550"/>
          <p14:tracePt t="180151" x="3359150" y="2743200"/>
          <p14:tracePt t="180167" x="3365500" y="2743200"/>
          <p14:tracePt t="180183" x="3371850" y="2743200"/>
          <p14:tracePt t="180216" x="3378200" y="2743200"/>
          <p14:tracePt t="180233" x="3378200" y="2749550"/>
          <p14:tracePt t="180283" x="3384550" y="2749550"/>
          <p14:tracePt t="180300" x="3390900" y="2755900"/>
          <p14:tracePt t="180333" x="3397250" y="2762250"/>
          <p14:tracePt t="180367" x="3397250" y="2768600"/>
          <p14:tracePt t="180383" x="3397250" y="2774950"/>
          <p14:tracePt t="180400" x="3403600" y="2781300"/>
          <p14:tracePt t="180417" x="3403600" y="2787650"/>
          <p14:tracePt t="180433" x="3403600" y="2794000"/>
          <p14:tracePt t="180450" x="3403600" y="2806700"/>
          <p14:tracePt t="180467" x="3409950" y="2819400"/>
          <p14:tracePt t="180483" x="3416300" y="2832100"/>
          <p14:tracePt t="180501" x="3416300" y="2838450"/>
          <p14:tracePt t="180517" x="3416300" y="2844800"/>
          <p14:tracePt t="180644" x="3409950" y="2844800"/>
          <p14:tracePt t="180651" x="3403600" y="2844800"/>
          <p14:tracePt t="180665" x="3397250" y="2844800"/>
          <p14:tracePt t="180683" x="3378200" y="2851150"/>
          <p14:tracePt t="180701" x="3365500" y="2857500"/>
          <p14:tracePt t="180717" x="3352800" y="2863850"/>
          <p14:tracePt t="180733" x="3346450" y="2876550"/>
          <p14:tracePt t="180750" x="3340100" y="2882900"/>
          <p14:tracePt t="180766" x="3333750" y="2889250"/>
          <p14:tracePt t="180783" x="3327400" y="2901950"/>
          <p14:tracePt t="180801" x="3314700" y="2908300"/>
          <p14:tracePt t="180817" x="3314700" y="2914650"/>
          <p14:tracePt t="180834" x="3302000" y="2927350"/>
          <p14:tracePt t="180851" x="3295650" y="2933700"/>
          <p14:tracePt t="180884" x="3289300" y="2933700"/>
          <p14:tracePt t="180901" x="3289300" y="2940050"/>
          <p14:tracePt t="180917" x="3282950" y="2946400"/>
          <p14:tracePt t="180919" x="3276600" y="2952750"/>
          <p14:tracePt t="180934" x="3270250" y="2959100"/>
          <p14:tracePt t="180950" x="3251200" y="2971800"/>
          <p14:tracePt t="180968" x="3219450" y="2984500"/>
          <p14:tracePt t="180985" x="3175000" y="3003550"/>
          <p14:tracePt t="180999" x="3149600" y="3022600"/>
          <p14:tracePt t="181017" x="3111500" y="3048000"/>
          <p14:tracePt t="181034" x="3086100" y="3067050"/>
          <p14:tracePt t="181050" x="3048000" y="3098800"/>
          <p14:tracePt t="181067" x="3035300" y="3143250"/>
          <p14:tracePt t="181084" x="3035300" y="3175000"/>
          <p14:tracePt t="181101" x="3054350" y="3238500"/>
          <p14:tracePt t="181117" x="3067050" y="3270250"/>
          <p14:tracePt t="181134" x="3060700" y="3276600"/>
          <p14:tracePt t="181184" x="3009900" y="3263900"/>
          <p14:tracePt t="181201" x="2876550" y="3225800"/>
          <p14:tracePt t="181217" x="2762250" y="3187700"/>
          <p14:tracePt t="181235" x="2736850" y="3175000"/>
          <p14:tracePt t="181251" x="2749550" y="3187700"/>
          <p14:tracePt t="181267" x="2774950" y="3213100"/>
          <p14:tracePt t="181284" x="2800350" y="3232150"/>
          <p14:tracePt t="181301" x="2806700" y="3232150"/>
          <p14:tracePt t="181322" x="2806700" y="3225800"/>
          <p14:tracePt t="181336" x="2813050" y="3225800"/>
          <p14:tracePt t="181351" x="2819400" y="3219450"/>
          <p14:tracePt t="181353" x="2844800" y="3219450"/>
          <p14:tracePt t="181367" x="2914650" y="3219450"/>
          <p14:tracePt t="181384" x="3035300" y="3225800"/>
          <p14:tracePt t="181400" x="3187700" y="3232150"/>
          <p14:tracePt t="181418" x="3384550" y="3238500"/>
          <p14:tracePt t="181434" x="3587750" y="3251200"/>
          <p14:tracePt t="181450" x="3892550" y="3270250"/>
          <p14:tracePt t="181467" x="4127500" y="3289300"/>
          <p14:tracePt t="181483" x="4464050" y="3314700"/>
          <p14:tracePt t="181501" x="4806950" y="3346450"/>
          <p14:tracePt t="181517" x="5257800" y="3371850"/>
          <p14:tracePt t="181534" x="5638800" y="3378200"/>
          <p14:tracePt t="181551" x="6140450" y="3384550"/>
          <p14:tracePt t="181553" x="6330950" y="3390900"/>
          <p14:tracePt t="181568" x="6578600" y="3390900"/>
          <p14:tracePt t="181585" x="7105650" y="3435350"/>
          <p14:tracePt t="181600" x="7493000" y="3498850"/>
          <p14:tracePt t="181617" x="7874000" y="3549650"/>
          <p14:tracePt t="181634" x="8210550" y="3568700"/>
          <p14:tracePt t="181651" x="8432800" y="3530600"/>
          <p14:tracePt t="181667" x="8489950" y="3454400"/>
          <p14:tracePt t="181684" x="8477250" y="3359150"/>
          <p14:tracePt t="181700" x="8445500" y="3270250"/>
          <p14:tracePt t="181718" x="8426450" y="3206750"/>
          <p14:tracePt t="181733" x="8407400" y="3175000"/>
          <p14:tracePt t="181750" x="8362950" y="3155950"/>
          <p14:tracePt t="181767" x="8305800" y="3149600"/>
          <p14:tracePt t="181770" x="8293100" y="3149600"/>
          <p14:tracePt t="183238" x="8286750" y="3143250"/>
          <p14:tracePt t="183252" x="8255000" y="3124200"/>
          <p14:tracePt t="183270" x="8191500" y="3098800"/>
          <p14:tracePt t="183278" x="8140700" y="3086100"/>
          <p14:tracePt t="183284" x="8096250" y="3079750"/>
          <p14:tracePt t="183302" x="8013700" y="3073400"/>
          <p14:tracePt t="183319" x="7950200" y="3073400"/>
          <p14:tracePt t="183336" x="7912100" y="3060700"/>
          <p14:tracePt t="183353" x="7886700" y="3054350"/>
          <p14:tracePt t="183369" x="7861300" y="3041650"/>
          <p14:tracePt t="183386" x="7785100" y="3009900"/>
          <p14:tracePt t="183389" x="7740650" y="2990850"/>
          <p14:tracePt t="183402" x="7689850" y="2978150"/>
          <p14:tracePt t="183404" x="7639050" y="2965450"/>
          <p14:tracePt t="183419" x="7600950" y="2959100"/>
          <p14:tracePt t="183437" x="7562850" y="2946400"/>
          <p14:tracePt t="183487" x="7569200" y="2940050"/>
          <p14:tracePt t="183503" x="7607300" y="2940050"/>
          <p14:tracePt t="183519" x="7658100" y="2927350"/>
          <p14:tracePt t="183536" x="7708900" y="2921000"/>
          <p14:tracePt t="183552" x="7747000" y="2914650"/>
          <p14:tracePt t="183569" x="7778750" y="2908300"/>
          <p14:tracePt t="183586" x="7816850" y="2901950"/>
          <p14:tracePt t="183602" x="7848600" y="2895600"/>
          <p14:tracePt t="183619" x="7880350" y="2889250"/>
          <p14:tracePt t="183636" x="7918450" y="2882900"/>
          <p14:tracePt t="183652" x="7943850" y="2876550"/>
          <p14:tracePt t="183669" x="7962900" y="2876550"/>
          <p14:tracePt t="183672" x="7969250" y="2876550"/>
          <p14:tracePt t="183685" x="7975600" y="2870200"/>
          <p14:tracePt t="183767" x="7981950" y="2870200"/>
          <p14:tracePt t="183786" x="7988300" y="2870200"/>
          <p14:tracePt t="183793" x="7994650" y="2870200"/>
          <p14:tracePt t="183803" x="8007350" y="2870200"/>
          <p14:tracePt t="183822" x="8032750" y="2870200"/>
          <p14:tracePt t="183836" x="8051800" y="2870200"/>
          <p14:tracePt t="183853" x="8064500" y="2870200"/>
          <p14:tracePt t="183870" x="8083550" y="2870200"/>
          <p14:tracePt t="183886" x="8102600" y="2876550"/>
          <p14:tracePt t="183891" x="8121650" y="2882900"/>
          <p14:tracePt t="183902" x="8134350" y="2882900"/>
          <p14:tracePt t="183919" x="8147050" y="2889250"/>
          <p14:tracePt t="184019" x="8153400" y="2889250"/>
          <p14:tracePt t="184051" x="8159750" y="2889250"/>
          <p14:tracePt t="184101" x="8159750" y="2882900"/>
          <p14:tracePt t="184110" x="8166100" y="2882900"/>
          <p14:tracePt t="184123" x="8166100" y="2876550"/>
          <p14:tracePt t="184137" x="8172450" y="2870200"/>
          <p14:tracePt t="184153" x="8178800" y="2863850"/>
          <p14:tracePt t="184170" x="8185150" y="2863850"/>
          <p14:tracePt t="184186" x="8185150" y="2857500"/>
          <p14:tracePt t="184203" x="8191500" y="2857500"/>
          <p14:tracePt t="184220" x="8197850" y="2851150"/>
          <p14:tracePt t="184253" x="8197850" y="2844800"/>
          <p14:tracePt t="184303" x="8204200" y="2844800"/>
          <p14:tracePt t="184320" x="8204200" y="2838450"/>
          <p14:tracePt t="184336" x="8204200" y="2832100"/>
          <p14:tracePt t="184370" x="8204200" y="2825750"/>
          <p14:tracePt t="184577" x="8210550" y="2825750"/>
          <p14:tracePt t="184680" x="8210550" y="2832100"/>
          <p14:tracePt t="184690" x="8210550" y="2838450"/>
          <p14:tracePt t="184702" x="8210550" y="2851150"/>
          <p14:tracePt t="184721" x="8197850" y="2857500"/>
          <p14:tracePt t="184793" x="8197850" y="2851150"/>
          <p14:tracePt t="184803" x="8204200" y="2851150"/>
          <p14:tracePt t="184820" x="8216900" y="2838450"/>
          <p14:tracePt t="184838" x="8235950" y="2825750"/>
          <p14:tracePt t="184854" x="8267700" y="2813050"/>
          <p14:tracePt t="184872" x="8286750" y="2806700"/>
          <p14:tracePt t="184887" x="8305800" y="2800350"/>
          <p14:tracePt t="184893" x="8324850" y="2800350"/>
          <p14:tracePt t="184905" x="8356600" y="2794000"/>
          <p14:tracePt t="184921" x="8413750" y="2787650"/>
          <p14:tracePt t="184938" x="8464550" y="2781300"/>
          <p14:tracePt t="184954" x="8509000" y="2781300"/>
          <p14:tracePt t="184970" x="8540750" y="2781300"/>
          <p14:tracePt t="184987" x="8566150" y="2787650"/>
          <p14:tracePt t="185004" x="8578850" y="2794000"/>
          <p14:tracePt t="185038" x="8572500" y="2813050"/>
          <p14:tracePt t="185054" x="8553450" y="2819400"/>
          <p14:tracePt t="185071" x="8540750" y="2825750"/>
          <p14:tracePt t="185074" x="8534400" y="2832100"/>
          <p14:tracePt t="185087" x="8534400" y="2838450"/>
          <p14:tracePt t="185104" x="8515350" y="2851150"/>
          <p14:tracePt t="185120" x="8509000" y="2851150"/>
          <p14:tracePt t="185154" x="8502650" y="2857500"/>
          <p14:tracePt t="185171" x="8496300" y="2863850"/>
          <p14:tracePt t="185188" x="8483600" y="2870200"/>
          <p14:tracePt t="185204" x="8458200" y="2882900"/>
          <p14:tracePt t="185220" x="8439150" y="2889250"/>
          <p14:tracePt t="185237" x="8413750" y="2901950"/>
          <p14:tracePt t="185254" x="8401050" y="2901950"/>
          <p14:tracePt t="185272" x="8394700" y="2908300"/>
          <p14:tracePt t="185287" x="8388350" y="2914650"/>
          <p14:tracePt t="185345" x="8388350" y="2908300"/>
          <p14:tracePt t="185401" x="8394700" y="2908300"/>
          <p14:tracePt t="185408" x="8401050" y="2914650"/>
          <p14:tracePt t="185419" x="8407400" y="2914650"/>
          <p14:tracePt t="185438" x="8407400" y="2921000"/>
          <p14:tracePt t="185796" x="8401050" y="2921000"/>
          <p14:tracePt t="185806" x="8394700" y="2927350"/>
          <p14:tracePt t="185810" x="8388350" y="2927350"/>
          <p14:tracePt t="185838" x="8382000" y="2933700"/>
          <p14:tracePt t="185855" x="8375650" y="2940050"/>
          <p14:tracePt t="185872" x="8362950" y="2940050"/>
          <p14:tracePt t="185886" x="8356600" y="2946400"/>
          <p14:tracePt t="185999" x="8356600" y="2959100"/>
          <p14:tracePt t="186007" x="8362950" y="2965450"/>
          <p14:tracePt t="186021" x="8375650" y="2984500"/>
          <p14:tracePt t="186038" x="8382000" y="2997200"/>
          <p14:tracePt t="186054" x="8388350" y="3009900"/>
          <p14:tracePt t="186071" x="8394700" y="3016250"/>
          <p14:tracePt t="186123" x="8401050" y="3016250"/>
          <p14:tracePt t="186138" x="8413750" y="3016250"/>
          <p14:tracePt t="186155" x="8426450" y="3016250"/>
          <p14:tracePt t="186171" x="8451850" y="3016250"/>
          <p14:tracePt t="186188" x="8477250" y="3009900"/>
          <p14:tracePt t="186205" x="8502650" y="3003550"/>
          <p14:tracePt t="186222" x="8521700" y="2997200"/>
          <p14:tracePt t="186239" x="8540750" y="2990850"/>
          <p14:tracePt t="186255" x="8553450" y="2984500"/>
          <p14:tracePt t="186258" x="8559800" y="2978150"/>
          <p14:tracePt t="186271" x="8559800" y="2971800"/>
          <p14:tracePt t="186306" x="8559800" y="2965450"/>
          <p14:tracePt t="186338" x="8553450" y="2965450"/>
          <p14:tracePt t="186355" x="8547100" y="2965450"/>
          <p14:tracePt t="186374" x="8540750" y="2965450"/>
          <p14:tracePt t="186377" x="8534400" y="2959100"/>
          <p14:tracePt t="186388" x="8528050" y="2959100"/>
          <p14:tracePt t="186405" x="8521700" y="2959100"/>
          <p14:tracePt t="186422" x="8515350" y="2952750"/>
          <p14:tracePt t="186439" x="8496300" y="2940050"/>
          <p14:tracePt t="186455" x="8483600" y="2927350"/>
          <p14:tracePt t="186471" x="8464550" y="2921000"/>
          <p14:tracePt t="186488" x="8445500" y="2914650"/>
          <p14:tracePt t="186506" x="8426450" y="2889250"/>
          <p14:tracePt t="186521" x="8413750" y="2882900"/>
          <p14:tracePt t="186538" x="8407400" y="2876550"/>
          <p14:tracePt t="186732" x="8401050" y="2876550"/>
          <p14:tracePt t="186741" x="8394700" y="2876550"/>
          <p14:tracePt t="186756" x="8337550" y="2876550"/>
          <p14:tracePt t="186773" x="8293100" y="2876550"/>
          <p14:tracePt t="186789" x="8261350" y="2876550"/>
          <p14:tracePt t="186806" x="8248650" y="2876550"/>
          <p14:tracePt t="186811" x="8242300" y="2876550"/>
          <p14:tracePt t="186822" x="8242300" y="2870200"/>
          <p14:tracePt t="186840" x="8261350" y="2870200"/>
          <p14:tracePt t="186855" x="8280400" y="2876550"/>
          <p14:tracePt t="186859" x="8299450" y="2882900"/>
          <p14:tracePt t="186872" x="8305800" y="2889250"/>
          <p14:tracePt t="186876" x="8318500" y="2895600"/>
          <p14:tracePt t="186889" x="8331200" y="2895600"/>
          <p14:tracePt t="186905" x="8375650" y="2914650"/>
          <p14:tracePt t="186922" x="8515350" y="2965450"/>
          <p14:tracePt t="186939" x="8629650" y="2997200"/>
          <p14:tracePt t="186956" x="8775700" y="3035300"/>
          <p14:tracePt t="186972" x="8915400" y="3079750"/>
          <p14:tracePt t="186989" x="9048750" y="3117850"/>
          <p14:tracePt t="187004" x="9131300" y="3143250"/>
          <p14:tracePt t="187022" x="9194800" y="3162300"/>
          <p14:tracePt t="187039" x="9213850" y="3168650"/>
          <p14:tracePt t="187055" x="9220200" y="3168650"/>
          <p14:tracePt t="187072" x="9226550" y="3168650"/>
          <p14:tracePt t="187087" x="9245600" y="3168650"/>
          <p14:tracePt t="187090" x="9271000" y="3175000"/>
          <p14:tracePt t="187104" x="9290050" y="3175000"/>
          <p14:tracePt t="187107" x="9309100" y="3181350"/>
          <p14:tracePt t="187122" x="9328150" y="3187700"/>
          <p14:tracePt t="187139" x="9372600" y="3206750"/>
          <p14:tracePt t="187157" x="9429750" y="3225800"/>
          <p14:tracePt t="187173" x="9455150" y="3232150"/>
          <p14:tracePt t="187176" x="9480550" y="3238500"/>
          <p14:tracePt t="187189" x="9499600" y="3244850"/>
          <p14:tracePt t="187205" x="9531350" y="3257550"/>
          <p14:tracePt t="187221" x="9544050" y="3257550"/>
          <p14:tracePt t="187239" x="9556750" y="3257550"/>
          <p14:tracePt t="187256" x="9569450" y="3257550"/>
          <p14:tracePt t="187272" x="9588500" y="3257550"/>
          <p14:tracePt t="187290" x="9613900" y="3257550"/>
          <p14:tracePt t="187306" x="9652000" y="3257550"/>
          <p14:tracePt t="187322" x="9696450" y="3251200"/>
          <p14:tracePt t="187325" x="9721850" y="3251200"/>
          <p14:tracePt t="187339" x="9734550" y="3251200"/>
          <p14:tracePt t="187358" x="9779000" y="3244850"/>
          <p14:tracePt t="187373" x="9798050" y="3238500"/>
          <p14:tracePt t="187389" x="9804400" y="3225800"/>
          <p14:tracePt t="187406" x="9810750" y="3219450"/>
          <p14:tracePt t="187421" x="9823450" y="3206750"/>
          <p14:tracePt t="187440" x="9829800" y="3200400"/>
          <p14:tracePt t="187455" x="9848850" y="3194050"/>
          <p14:tracePt t="187472" x="9861550" y="3181350"/>
          <p14:tracePt t="187489" x="9874250" y="3175000"/>
          <p14:tracePt t="187506" x="9880600" y="3168650"/>
          <p14:tracePt t="187523" x="9886950" y="3155950"/>
          <p14:tracePt t="187539" x="9893300" y="3149600"/>
          <p14:tracePt t="187556" x="9899650" y="3136900"/>
          <p14:tracePt t="187573" x="9899650" y="3130550"/>
          <p14:tracePt t="187591" x="9880600" y="3111500"/>
          <p14:tracePt t="187605" x="9874250" y="3105150"/>
          <p14:tracePt t="187623" x="9829800" y="3079750"/>
          <p14:tracePt t="187642" x="9810750" y="3073400"/>
          <p14:tracePt t="187656" x="9791700" y="3067050"/>
          <p14:tracePt t="187672" x="9759950" y="3067050"/>
          <p14:tracePt t="187690" x="9728200" y="3067050"/>
          <p14:tracePt t="187706" x="9690100" y="3067050"/>
          <p14:tracePt t="187723" x="9664700" y="3067050"/>
          <p14:tracePt t="187739" x="9645650" y="3067050"/>
          <p14:tracePt t="187756" x="9632950" y="3079750"/>
          <p14:tracePt t="187773" x="9613900" y="3092450"/>
          <p14:tracePt t="187789" x="9594850" y="3111500"/>
          <p14:tracePt t="187806" x="9588500" y="3130550"/>
          <p14:tracePt t="187823" x="9582150" y="3149600"/>
          <p14:tracePt t="187840" x="9588500" y="3181350"/>
          <p14:tracePt t="187856" x="9594850" y="3194050"/>
          <p14:tracePt t="187875" x="9607550" y="3213100"/>
          <p14:tracePt t="187890" x="9613900" y="3225800"/>
          <p14:tracePt t="187906" x="9645650" y="3251200"/>
          <p14:tracePt t="187923" x="9690100" y="3270250"/>
          <p14:tracePt t="187940" x="9772650" y="3282950"/>
          <p14:tracePt t="187956" x="9855200" y="3282950"/>
          <p14:tracePt t="187973" x="9925050" y="3282950"/>
          <p14:tracePt t="187989" x="9982200" y="3263900"/>
          <p14:tracePt t="188006" x="10013950" y="3251200"/>
          <p14:tracePt t="188023" x="10039350" y="3225800"/>
          <p14:tracePt t="188041" x="10045700" y="3206750"/>
          <p14:tracePt t="188056" x="10045700" y="3175000"/>
          <p14:tracePt t="188073" x="10039350" y="3149600"/>
          <p14:tracePt t="188090" x="10026650" y="3111500"/>
          <p14:tracePt t="188106" x="10020300" y="3105150"/>
          <p14:tracePt t="188123" x="10007600" y="3098800"/>
          <p14:tracePt t="188138" x="9969500" y="3092450"/>
          <p14:tracePt t="188157" x="9912350" y="3079750"/>
          <p14:tracePt t="188173" x="9855200" y="3073400"/>
          <p14:tracePt t="188190" x="9791700" y="3060700"/>
          <p14:tracePt t="188206" x="9728200" y="3054350"/>
          <p14:tracePt t="188223" x="9677400" y="3041650"/>
          <p14:tracePt t="188238" x="9632950" y="3041650"/>
          <p14:tracePt t="188256" x="9613900" y="3035300"/>
          <p14:tracePt t="188273" x="9607550" y="3035300"/>
          <p14:tracePt t="188290" x="9601200" y="3035300"/>
          <p14:tracePt t="188294" x="9594850" y="3041650"/>
          <p14:tracePt t="188307" x="9588500" y="3048000"/>
          <p14:tracePt t="188311" x="9582150" y="3054350"/>
          <p14:tracePt t="188324" x="9575800" y="3060700"/>
          <p14:tracePt t="188326" x="9575800" y="3067050"/>
          <p14:tracePt t="188340" x="9569450" y="3067050"/>
          <p14:tracePt t="188357" x="9569450" y="3073400"/>
          <p14:tracePt t="188374" x="9569450" y="3079750"/>
          <p14:tracePt t="188390" x="9569450" y="3086100"/>
          <p14:tracePt t="188407" x="9569450" y="3092450"/>
          <p14:tracePt t="188423" x="9569450" y="3098800"/>
          <p14:tracePt t="188427" x="9575800" y="3105150"/>
          <p14:tracePt t="188449" x="9582150" y="3105150"/>
          <p14:tracePt t="188460" x="9582150" y="3111500"/>
          <p14:tracePt t="188473" x="9594850" y="3111500"/>
          <p14:tracePt t="188490" x="9607550" y="3117850"/>
          <p14:tracePt t="188507" x="9626600" y="3130550"/>
          <p14:tracePt t="188523" x="9652000" y="3136900"/>
          <p14:tracePt t="188539" x="9671050" y="3162300"/>
          <p14:tracePt t="188557" x="9696450" y="3187700"/>
          <p14:tracePt t="188573" x="9709150" y="3200400"/>
          <p14:tracePt t="188590" x="9721850" y="3219450"/>
          <p14:tracePt t="188607" x="9734550" y="3219450"/>
          <p14:tracePt t="188640" x="9740900" y="3219450"/>
          <p14:tracePt t="188701" x="9747250" y="3219450"/>
          <p14:tracePt t="188711" x="9747250" y="3213100"/>
          <p14:tracePt t="188737" x="9753600" y="3213100"/>
          <p14:tracePt t="188751" x="9753600" y="3206750"/>
          <p14:tracePt t="188794" x="9753600" y="3200400"/>
          <p14:tracePt t="189043" x="9753600" y="3206750"/>
          <p14:tracePt t="189065" x="9753600" y="3213100"/>
          <p14:tracePt t="189201" x="9759950" y="3213100"/>
          <p14:tracePt t="189226" x="9766300" y="3206750"/>
          <p14:tracePt t="189285" x="9772650" y="3200400"/>
          <p14:tracePt t="189393" x="9779000" y="3200400"/>
          <p14:tracePt t="189401" x="9779000" y="3194050"/>
          <p14:tracePt t="189613" x="9785350" y="3194050"/>
          <p14:tracePt t="189621" x="9785350" y="3200400"/>
          <p14:tracePt t="189628" x="9785350" y="3206750"/>
          <p14:tracePt t="189643" x="9785350" y="3225800"/>
          <p14:tracePt t="189658" x="9791700" y="3232150"/>
          <p14:tracePt t="189709" x="9791700" y="3238500"/>
          <p14:tracePt t="189725" x="9791700" y="3244850"/>
          <p14:tracePt t="189742" x="9791700" y="3257550"/>
          <p14:tracePt t="189758" x="9804400" y="3276600"/>
          <p14:tracePt t="189774" x="9823450" y="3289300"/>
          <p14:tracePt t="189792" x="9836150" y="3295650"/>
          <p14:tracePt t="189808" x="9842500" y="3302000"/>
          <p14:tracePt t="189893" x="9848850" y="3308350"/>
          <p14:tracePt t="189901" x="9855200" y="3308350"/>
          <p14:tracePt t="189907" x="9867900" y="3314700"/>
          <p14:tracePt t="189925" x="9931400" y="3314700"/>
          <p14:tracePt t="189943" x="9988550" y="3314700"/>
          <p14:tracePt t="189958" x="10020300" y="3308350"/>
          <p14:tracePt t="189974" x="10052050" y="3295650"/>
          <p14:tracePt t="189991" x="10064750" y="3282950"/>
          <p14:tracePt t="190008" x="10071100" y="3270250"/>
          <p14:tracePt t="190013" x="10071100" y="3263900"/>
          <p14:tracePt t="190042" x="10071100" y="3257550"/>
          <p14:tracePt t="190058" x="10071100" y="3251200"/>
          <p14:tracePt t="190075" x="10058400" y="3251200"/>
          <p14:tracePt t="190092" x="10033000" y="3244850"/>
          <p14:tracePt t="190108" x="10033000" y="3238500"/>
          <p14:tracePt t="190111" x="10020300" y="3232150"/>
          <p14:tracePt t="190125" x="9994900" y="3219450"/>
          <p14:tracePt t="190141" x="9982200" y="3206750"/>
          <p14:tracePt t="190158" x="9963150" y="3181350"/>
          <p14:tracePt t="190175" x="9944100" y="3168650"/>
          <p14:tracePt t="190191" x="9937750" y="3155950"/>
          <p14:tracePt t="190208" x="9937750" y="3149600"/>
          <p14:tracePt t="190225" x="9937750" y="3143250"/>
          <p14:tracePt t="190242" x="9931400" y="3143250"/>
          <p14:tracePt t="190277" x="9931400" y="3136900"/>
          <p14:tracePt t="190299" x="9925050" y="3136900"/>
          <p14:tracePt t="190389" x="9918700" y="3136900"/>
          <p14:tracePt t="190403" x="9912350" y="3143250"/>
          <p14:tracePt t="190412" x="9906000" y="3149600"/>
          <p14:tracePt t="190427" x="9899650" y="3155950"/>
          <p14:tracePt t="190458" x="9893300" y="3162300"/>
          <p14:tracePt t="190598" x="9886950" y="3155950"/>
          <p14:tracePt t="190608" x="9880600" y="3143250"/>
          <p14:tracePt t="190613" x="9880600" y="3136900"/>
          <p14:tracePt t="190624" x="9874250" y="3130550"/>
          <p14:tracePt t="190642" x="9874250" y="3124200"/>
          <p14:tracePt t="190658" x="9874250" y="3111500"/>
          <p14:tracePt t="190663" x="9874250" y="3105150"/>
          <p14:tracePt t="190677" x="9874250" y="3098800"/>
          <p14:tracePt t="190692" x="9874250" y="3092450"/>
          <p14:tracePt t="190694" x="9874250" y="3086100"/>
          <p14:tracePt t="190709" x="9874250" y="3079750"/>
          <p14:tracePt t="190792" x="9880600" y="3092450"/>
          <p14:tracePt t="190800" x="9880600" y="3098800"/>
          <p14:tracePt t="190807" x="9886950" y="3111500"/>
          <p14:tracePt t="190825" x="9886950" y="3117850"/>
          <p14:tracePt t="190842" x="9893300" y="3149600"/>
          <p14:tracePt t="190858" x="9899650" y="3175000"/>
          <p14:tracePt t="190876" x="9899650" y="3187700"/>
          <p14:tracePt t="190892" x="9899650" y="3200400"/>
          <p14:tracePt t="190909" x="9899650" y="3213100"/>
          <p14:tracePt t="190926" x="9899650" y="3219450"/>
          <p14:tracePt t="190930" x="9899650" y="3232150"/>
          <p14:tracePt t="190942" x="9899650" y="3238500"/>
          <p14:tracePt t="190946" x="9899650" y="3244850"/>
          <p14:tracePt t="190959" x="9899650" y="3257550"/>
          <p14:tracePt t="190975" x="9912350" y="3263900"/>
          <p14:tracePt t="190992" x="9912350" y="3270250"/>
          <p14:tracePt t="191059" x="9918700" y="3257550"/>
          <p14:tracePt t="191076" x="9925050" y="3232150"/>
          <p14:tracePt t="191092" x="9925050" y="3200400"/>
          <p14:tracePt t="191111" x="9925050" y="3181350"/>
          <p14:tracePt t="191124" x="9925050" y="3149600"/>
          <p14:tracePt t="191142" x="9925050" y="3130550"/>
          <p14:tracePt t="191159" x="9912350" y="3105150"/>
          <p14:tracePt t="191176" x="9899650" y="3092450"/>
          <p14:tracePt t="191192" x="9880600" y="3073400"/>
          <p14:tracePt t="191209" x="9874250" y="3041650"/>
          <p14:tracePt t="191226" x="9867900" y="3028950"/>
          <p14:tracePt t="191243" x="9867900" y="3016250"/>
          <p14:tracePt t="191259" x="9874250" y="3016250"/>
          <p14:tracePt t="191262" x="9886950" y="3016250"/>
          <p14:tracePt t="191276" x="9912350" y="3016250"/>
          <p14:tracePt t="191292" x="9937750" y="3028950"/>
          <p14:tracePt t="191342" x="9944100" y="3028950"/>
          <p14:tracePt t="191376" x="9944100" y="3022600"/>
          <p14:tracePt t="191415" x="9950450" y="3022600"/>
          <p14:tracePt t="191602" x="9956800" y="3022600"/>
          <p14:tracePt t="191631" x="9956800" y="3028950"/>
          <p14:tracePt t="191638" x="9950450" y="3028950"/>
          <p14:tracePt t="191646" x="9950450" y="3035300"/>
          <p14:tracePt t="191660" x="9944100" y="3041650"/>
          <p14:tracePt t="191677" x="9925050" y="3048000"/>
          <p14:tracePt t="191709" x="9931400" y="3041650"/>
          <p14:tracePt t="191726" x="9944100" y="3028950"/>
          <p14:tracePt t="191743" x="9963150" y="3016250"/>
          <p14:tracePt t="191760" x="9994900" y="2997200"/>
          <p14:tracePt t="191776" x="10039350" y="2978150"/>
          <p14:tracePt t="191792" x="10083800" y="2965450"/>
          <p14:tracePt t="191809" x="10134600" y="2946400"/>
          <p14:tracePt t="191826" x="10172700" y="2933700"/>
          <p14:tracePt t="191844" x="10210800" y="2927350"/>
          <p14:tracePt t="191859" x="10236200" y="2921000"/>
          <p14:tracePt t="191863" x="10248900" y="2921000"/>
          <p14:tracePt t="191876" x="10261600" y="2914650"/>
          <p14:tracePt t="191893" x="10274300" y="2908300"/>
          <p14:tracePt t="191910" x="10274300" y="2901950"/>
          <p14:tracePt t="191927" x="10274300" y="2889250"/>
          <p14:tracePt t="191943" x="10255250" y="2870200"/>
          <p14:tracePt t="191960" x="10223500" y="2838450"/>
          <p14:tracePt t="191977" x="10191750" y="2813050"/>
          <p14:tracePt t="191993" x="10153650" y="2787650"/>
          <p14:tracePt t="192010" x="10128250" y="2774950"/>
          <p14:tracePt t="192026" x="10109200" y="2768600"/>
          <p14:tracePt t="192043" x="10102850" y="2768600"/>
          <p14:tracePt t="192060" x="10096500" y="2768600"/>
          <p14:tracePt t="192076" x="10083800" y="2768600"/>
          <p14:tracePt t="192093" x="10045700" y="2762250"/>
          <p14:tracePt t="192110" x="9982200" y="2755900"/>
          <p14:tracePt t="192112" x="9963150" y="2749550"/>
          <p14:tracePt t="192127" x="9918700" y="2743200"/>
          <p14:tracePt t="192143" x="9804400" y="2730500"/>
          <p14:tracePt t="192160" x="9766300" y="2724150"/>
          <p14:tracePt t="192177" x="9734550" y="2717800"/>
          <p14:tracePt t="192193" x="9721850" y="2711450"/>
          <p14:tracePt t="192261" x="9715500" y="2705100"/>
          <p14:tracePt t="192276" x="9709150" y="2705100"/>
          <p14:tracePt t="192293" x="9702800" y="2705100"/>
          <p14:tracePt t="192310" x="9702800" y="2730500"/>
          <p14:tracePt t="192326" x="9734550" y="2768600"/>
          <p14:tracePt t="192330" x="9747250" y="2774950"/>
          <p14:tracePt t="192344" x="9779000" y="2806700"/>
          <p14:tracePt t="192360" x="9798050" y="2825750"/>
          <p14:tracePt t="192377" x="9804400" y="2832100"/>
          <p14:tracePt t="192410" x="9810750" y="2832100"/>
          <p14:tracePt t="192427" x="9842500" y="2832100"/>
          <p14:tracePt t="192444" x="9880600" y="2832100"/>
          <p14:tracePt t="192460" x="9925050" y="2832100"/>
          <p14:tracePt t="192477" x="9969500" y="2832100"/>
          <p14:tracePt t="192493" x="10020300" y="2832100"/>
          <p14:tracePt t="192510" x="10058400" y="2832100"/>
          <p14:tracePt t="192527" x="10109200" y="2832100"/>
          <p14:tracePt t="192544" x="10140950" y="2825750"/>
          <p14:tracePt t="192561" x="10160000" y="2825750"/>
          <p14:tracePt t="192576" x="10179050" y="2819400"/>
          <p14:tracePt t="192580" x="10191750" y="2819400"/>
          <p14:tracePt t="192594" x="10204450" y="2813050"/>
          <p14:tracePt t="192610" x="10274300" y="2774950"/>
          <p14:tracePt t="192627" x="10312400" y="2736850"/>
          <p14:tracePt t="192644" x="10337800" y="2705100"/>
          <p14:tracePt t="192660" x="10350500" y="2673350"/>
          <p14:tracePt t="192675" x="10350500" y="2654300"/>
          <p14:tracePt t="192692" x="10331450" y="2635250"/>
          <p14:tracePt t="192710" x="10312400" y="2622550"/>
          <p14:tracePt t="192727" x="10267950" y="2603500"/>
          <p14:tracePt t="192743" x="10210800" y="2584450"/>
          <p14:tracePt t="192760" x="10147300" y="2565400"/>
          <p14:tracePt t="192777" x="10071100" y="2546350"/>
          <p14:tracePt t="192794" x="10001250" y="2527300"/>
          <p14:tracePt t="192797" x="9969500" y="2527300"/>
          <p14:tracePt t="192810" x="9931400" y="2520950"/>
          <p14:tracePt t="192813" x="9918700" y="2514600"/>
          <p14:tracePt t="192829" x="9880600" y="2508250"/>
          <p14:tracePt t="192844" x="9861550" y="2508250"/>
          <p14:tracePt t="192860" x="9810750" y="2501900"/>
          <p14:tracePt t="192877" x="9734550" y="2501900"/>
          <p14:tracePt t="192894" x="9664700" y="2508250"/>
          <p14:tracePt t="192910" x="9594850" y="2514600"/>
          <p14:tracePt t="192927" x="9563100" y="2514600"/>
          <p14:tracePt t="192944" x="9550400" y="2520950"/>
          <p14:tracePt t="192961" x="9537700" y="2533650"/>
          <p14:tracePt t="192977" x="9512300" y="2559050"/>
          <p14:tracePt t="192994" x="9499600" y="2584450"/>
          <p14:tracePt t="192996" x="9493250" y="2590800"/>
          <p14:tracePt t="193010" x="9493250" y="2603500"/>
          <p14:tracePt t="193027" x="9499600" y="2616200"/>
          <p14:tracePt t="193044" x="9518650" y="2628900"/>
          <p14:tracePt t="193048" x="9531350" y="2635250"/>
          <p14:tracePt t="193059" x="9550400" y="2647950"/>
          <p14:tracePt t="193076" x="9588500" y="2660650"/>
          <p14:tracePt t="193078" x="9613900" y="2667000"/>
          <p14:tracePt t="193094" x="9690100" y="2686050"/>
          <p14:tracePt t="193111" x="9753600" y="2705100"/>
          <p14:tracePt t="193127" x="9823450" y="2717800"/>
          <p14:tracePt t="193143" x="9861550" y="2730500"/>
          <p14:tracePt t="193160" x="9899650" y="2730500"/>
          <p14:tracePt t="193178" x="9937750" y="2736850"/>
          <p14:tracePt t="193193" x="9975850" y="2736850"/>
          <p14:tracePt t="193211" x="10026650" y="2736850"/>
          <p14:tracePt t="193228" x="10077450" y="2736850"/>
          <p14:tracePt t="193244" x="10134600" y="2730500"/>
          <p14:tracePt t="193261" x="10172700" y="2730500"/>
          <p14:tracePt t="193278" x="10217150" y="2724150"/>
          <p14:tracePt t="193281" x="10236200" y="2724150"/>
          <p14:tracePt t="193294" x="10267950" y="2724150"/>
          <p14:tracePt t="193311" x="10299700" y="2730500"/>
          <p14:tracePt t="193328" x="10325100" y="2730500"/>
          <p14:tracePt t="193344" x="10344150" y="2736850"/>
          <p14:tracePt t="193361" x="10369550" y="2736850"/>
          <p14:tracePt t="193380" x="10382250" y="2743200"/>
          <p14:tracePt t="193394" x="10394950" y="2743200"/>
          <p14:tracePt t="193411" x="10407650" y="2743200"/>
          <p14:tracePt t="193427" x="10420350" y="2749550"/>
          <p14:tracePt t="193444" x="10439400" y="2755900"/>
          <p14:tracePt t="193461" x="10464800" y="2762250"/>
          <p14:tracePt t="193477" x="10496550" y="2781300"/>
          <p14:tracePt t="193494" x="10534650" y="2794000"/>
          <p14:tracePt t="193498" x="10547350" y="2800350"/>
          <p14:tracePt t="193511" x="10579100" y="2813050"/>
          <p14:tracePt t="193515" x="10591800" y="2813050"/>
          <p14:tracePt t="193528" x="10610850" y="2819400"/>
          <p14:tracePt t="193544" x="10636250" y="2819400"/>
          <p14:tracePt t="193561" x="10668000" y="2819400"/>
          <p14:tracePt t="193578" x="10699750" y="2819400"/>
          <p14:tracePt t="193594" x="10737850" y="2813050"/>
          <p14:tracePt t="193611" x="10769600" y="2806700"/>
          <p14:tracePt t="193628" x="10814050" y="2800350"/>
          <p14:tracePt t="193644" x="10833100" y="2800350"/>
          <p14:tracePt t="193661" x="10839450" y="2800350"/>
          <p14:tracePt t="193677" x="10845800" y="2800350"/>
          <p14:tracePt t="193695" x="10852150" y="2806700"/>
          <p14:tracePt t="193711" x="10852150" y="2813050"/>
          <p14:tracePt t="193727" x="10858500" y="2813050"/>
          <p14:tracePt t="193744" x="10858500" y="2819400"/>
          <p14:tracePt t="193762" x="10864850" y="2819400"/>
          <p14:tracePt t="193857" x="10871200" y="2819400"/>
          <p14:tracePt t="193897" x="10877550" y="2819400"/>
          <p14:tracePt t="193921" x="10877550" y="2813050"/>
          <p14:tracePt t="193930" x="10883900" y="2813050"/>
          <p14:tracePt t="193957" x="10883900" y="2806700"/>
          <p14:tracePt t="193978" x="10890250" y="2806700"/>
          <p14:tracePt t="194123" x="10890250" y="2813050"/>
          <p14:tracePt t="194137" x="10890250" y="2819400"/>
          <p14:tracePt t="194150" x="10890250" y="2825750"/>
          <p14:tracePt t="194160" x="10890250" y="2832100"/>
          <p14:tracePt t="194177" x="10890250" y="2838450"/>
          <p14:tracePt t="194195" x="10896600" y="2844800"/>
          <p14:tracePt t="194262" x="10902950" y="2838450"/>
          <p14:tracePt t="194279" x="10909300" y="2832100"/>
          <p14:tracePt t="194295" x="10928350" y="2806700"/>
          <p14:tracePt t="194312" x="10947400" y="2794000"/>
          <p14:tracePt t="194328" x="10960100" y="2781300"/>
          <p14:tracePt t="194345" x="10979150" y="2762250"/>
          <p14:tracePt t="194362" x="10985500" y="2755900"/>
          <p14:tracePt t="194395" x="10985500" y="2749550"/>
          <p14:tracePt t="194414" x="10991850" y="2743200"/>
          <p14:tracePt t="194429" x="10998200" y="2736850"/>
          <p14:tracePt t="194447" x="11004550" y="2730500"/>
          <p14:tracePt t="194465" x="11017250" y="2717800"/>
          <p14:tracePt t="194478" x="11029950" y="2717800"/>
          <p14:tracePt t="194496" x="11036300" y="2711450"/>
          <p14:tracePt t="194528" x="11042650" y="2705100"/>
          <p14:tracePt t="194621" x="11049000" y="2705100"/>
          <p14:tracePt t="194637" x="11049000" y="2698750"/>
          <p14:tracePt t="194645" x="11055350" y="2698750"/>
          <p14:tracePt t="194662" x="11061700" y="2686050"/>
          <p14:tracePt t="194678" x="11061700" y="2679700"/>
          <p14:tracePt t="194695" x="11061700" y="2673350"/>
          <p14:tracePt t="194715" x="11061700" y="2660650"/>
          <p14:tracePt t="194729" x="11049000" y="2654300"/>
          <p14:tracePt t="194745" x="11036300" y="2647950"/>
          <p14:tracePt t="194762" x="11029950" y="2647950"/>
          <p14:tracePt t="194779" x="11010900" y="2647950"/>
          <p14:tracePt t="194795" x="10972800" y="2647950"/>
          <p14:tracePt t="194812" x="10915650" y="2654300"/>
          <p14:tracePt t="194829" x="10864850" y="2660650"/>
          <p14:tracePt t="194833" x="10826750" y="2667000"/>
          <p14:tracePt t="194845" x="10795000" y="2673350"/>
          <p14:tracePt t="194847" x="10775950" y="2679700"/>
          <p14:tracePt t="194861" x="10744200" y="2686050"/>
          <p14:tracePt t="194862" x="10718800" y="2692400"/>
          <p14:tracePt t="194879" x="10687050" y="2698750"/>
          <p14:tracePt t="194896" x="10674350" y="2705100"/>
          <p14:tracePt t="194912" x="10668000" y="2705100"/>
          <p14:tracePt t="194962" x="10674350" y="2717800"/>
          <p14:tracePt t="194980" x="10687050" y="2730500"/>
          <p14:tracePt t="194995" x="10712450" y="2755900"/>
          <p14:tracePt t="195012" x="10744200" y="2774950"/>
          <p14:tracePt t="195029" x="10775950" y="2794000"/>
          <p14:tracePt t="195046" x="10801350" y="2806700"/>
          <p14:tracePt t="195050" x="10826750" y="2813050"/>
          <p14:tracePt t="195061" x="10833100" y="2819400"/>
          <p14:tracePt t="195079" x="10864850" y="2825750"/>
          <p14:tracePt t="195096" x="10877550" y="2832100"/>
          <p14:tracePt t="195113" x="10909300" y="2844800"/>
          <p14:tracePt t="195115" x="10915650" y="2851150"/>
          <p14:tracePt t="195131" x="10934700" y="2857500"/>
          <p14:tracePt t="195146" x="10953750" y="2876550"/>
          <p14:tracePt t="195165" x="10966450" y="2882900"/>
          <p14:tracePt t="195179" x="10972800" y="2895600"/>
          <p14:tracePt t="195197" x="10979150" y="2901950"/>
          <p14:tracePt t="195200" x="10985500" y="2901950"/>
          <p14:tracePt t="195211" x="10985500" y="2908300"/>
          <p14:tracePt t="195229" x="10991850" y="2927350"/>
          <p14:tracePt t="195245" x="10991850" y="2959100"/>
          <p14:tracePt t="195262" x="10985500" y="2990850"/>
          <p14:tracePt t="195279" x="10972800" y="3022600"/>
          <p14:tracePt t="195296" x="10960100" y="3054350"/>
          <p14:tracePt t="195312" x="10953750" y="3079750"/>
          <p14:tracePt t="195316" x="10947400" y="3092450"/>
          <p14:tracePt t="195329" x="10941050" y="3098800"/>
          <p14:tracePt t="195346" x="10928350" y="3111500"/>
          <p14:tracePt t="195363" x="10922000" y="3117850"/>
          <p14:tracePt t="195379" x="10915650" y="3124200"/>
          <p14:tracePt t="195396" x="10909300" y="3124200"/>
          <p14:tracePt t="195412" x="10909300" y="3130550"/>
          <p14:tracePt t="195429" x="10902950" y="3130550"/>
          <p14:tracePt t="195480" x="10896600" y="3136900"/>
          <p14:tracePt t="195496" x="10890250" y="3136900"/>
          <p14:tracePt t="195513" x="10877550" y="3149600"/>
          <p14:tracePt t="195529" x="10871200" y="3155950"/>
          <p14:tracePt t="195546" x="10858500" y="3175000"/>
          <p14:tracePt t="195563" x="10845800" y="3200400"/>
          <p14:tracePt t="195579" x="10839450" y="3213100"/>
          <p14:tracePt t="195596" x="10833100" y="3225800"/>
          <p14:tracePt t="195613" x="10826750" y="3238500"/>
          <p14:tracePt t="195662" x="10826750" y="3244850"/>
          <p14:tracePt t="195781" x="10826750" y="3251200"/>
          <p14:tracePt t="196023" x="10820400" y="3251200"/>
          <p14:tracePt t="196033" x="10814050" y="3251200"/>
          <p14:tracePt t="196047" x="10807700" y="3251200"/>
          <p14:tracePt t="196064" x="10795000" y="3238500"/>
          <p14:tracePt t="196080" x="10782300" y="3225800"/>
          <p14:tracePt t="196097" x="10769600" y="3213100"/>
          <p14:tracePt t="196101" x="10763250" y="3200400"/>
          <p14:tracePt t="196113" x="10756900" y="3194050"/>
          <p14:tracePt t="196117" x="10756900" y="3187700"/>
          <p14:tracePt t="196128" x="10756900" y="3181350"/>
          <p14:tracePt t="196146" x="10756900" y="3175000"/>
          <p14:tracePt t="196198" x="10756900" y="3168650"/>
          <p14:tracePt t="196244" x="10756900" y="3162300"/>
          <p14:tracePt t="196313" x="10756900" y="3155950"/>
          <p14:tracePt t="196335" x="10763250" y="3143250"/>
          <p14:tracePt t="196347" x="10763250" y="3136900"/>
          <p14:tracePt t="196364" x="10763250" y="3117850"/>
          <p14:tracePt t="196397" x="10763250" y="3105150"/>
          <p14:tracePt t="196413" x="10769600" y="3105150"/>
          <p14:tracePt t="196430" x="10769600" y="3098800"/>
          <p14:tracePt t="196463" x="10769600" y="3092450"/>
          <p14:tracePt t="196480" x="10763250" y="3092450"/>
          <p14:tracePt t="196499" x="10756900" y="3073400"/>
          <p14:tracePt t="196513" x="10750550" y="3067050"/>
          <p14:tracePt t="196530" x="10744200" y="3060700"/>
          <p14:tracePt t="196546" x="10744200" y="3054350"/>
          <p14:tracePt t="196564" x="10737850" y="3048000"/>
          <p14:tracePt t="196580" x="10731500" y="3041650"/>
          <p14:tracePt t="196597" x="10725150" y="3035300"/>
          <p14:tracePt t="196613" x="10725150" y="3028950"/>
          <p14:tracePt t="196630" x="10718800" y="3009900"/>
          <p14:tracePt t="196647" x="10712450" y="2978150"/>
          <p14:tracePt t="196664" x="10680700" y="2933700"/>
          <p14:tracePt t="196681" x="10629900" y="2889250"/>
          <p14:tracePt t="196697" x="10617200" y="2882900"/>
          <p14:tracePt t="196732" x="10610850" y="2882900"/>
          <p14:tracePt t="196747" x="10598150" y="2876550"/>
          <p14:tracePt t="196765" x="10591800" y="2876550"/>
          <p14:tracePt t="196780" x="10585450" y="2876550"/>
          <p14:tracePt t="196797" x="10585450" y="2882900"/>
          <p14:tracePt t="196813" x="10585450" y="2895600"/>
          <p14:tracePt t="196831" x="10585450" y="2908300"/>
          <p14:tracePt t="196849" x="10579100" y="2908300"/>
          <p14:tracePt t="196914" x="10534650" y="2914650"/>
          <p14:tracePt t="196930" x="10471150" y="2921000"/>
          <p14:tracePt t="196947" x="10382250" y="2927350"/>
          <p14:tracePt t="196964" x="10312400" y="2940050"/>
          <p14:tracePt t="196980" x="10236200" y="2946400"/>
          <p14:tracePt t="196997" x="10172700" y="2959100"/>
          <p14:tracePt t="197014" x="10134600" y="2965450"/>
          <p14:tracePt t="197031" x="10115550" y="2978150"/>
          <p14:tracePt t="197047" x="10096500" y="2997200"/>
          <p14:tracePt t="197064" x="10071100" y="3016250"/>
          <p14:tracePt t="197067" x="10058400" y="3035300"/>
          <p14:tracePt t="197080" x="10026650" y="3048000"/>
          <p14:tracePt t="197083" x="10007600" y="3054350"/>
          <p14:tracePt t="197097" x="9975850" y="3067050"/>
          <p14:tracePt t="197114" x="9925050" y="3086100"/>
          <p14:tracePt t="197116" x="9906000" y="3092450"/>
          <p14:tracePt t="197131" x="9880600" y="3098800"/>
          <p14:tracePt t="197147" x="9867900" y="3098800"/>
          <p14:tracePt t="197181" x="9861550" y="3105150"/>
          <p14:tracePt t="197197" x="9855200" y="3117850"/>
          <p14:tracePt t="197214" x="9842500" y="3124200"/>
          <p14:tracePt t="197229" x="9836150" y="3143250"/>
          <p14:tracePt t="197247" x="9817100" y="3155950"/>
          <p14:tracePt t="197264" x="9804400" y="3162300"/>
          <p14:tracePt t="197281" x="9779000" y="3168650"/>
          <p14:tracePt t="197297" x="9766300" y="3175000"/>
          <p14:tracePt t="197314" x="9753600" y="3175000"/>
          <p14:tracePt t="197331" x="9734550" y="3175000"/>
          <p14:tracePt t="197348" x="9709150" y="3181350"/>
          <p14:tracePt t="197352" x="9702800" y="3181350"/>
          <p14:tracePt t="197363" x="9683750" y="3187700"/>
          <p14:tracePt t="197364" x="9671050" y="3187700"/>
          <p14:tracePt t="197381" x="9658350" y="3187700"/>
          <p14:tracePt t="197485" x="9658350" y="3194050"/>
          <p14:tracePt t="197511" x="9664700" y="3194050"/>
          <p14:tracePt t="197520" x="9671050" y="3194050"/>
          <p14:tracePt t="197531" x="9683750" y="3200400"/>
          <p14:tracePt t="197548" x="9709150" y="3206750"/>
          <p14:tracePt t="197564" x="9753600" y="3225800"/>
          <p14:tracePt t="197568" x="9772650" y="3225800"/>
          <p14:tracePt t="197582" x="9798050" y="3238500"/>
          <p14:tracePt t="197598" x="9829800" y="3251200"/>
          <p14:tracePt t="197614" x="9855200" y="3263900"/>
          <p14:tracePt t="197617" x="9861550" y="3270250"/>
          <p14:tracePt t="197631" x="9874250" y="3270250"/>
          <p14:tracePt t="197648" x="9880600" y="3270250"/>
          <p14:tracePt t="197664" x="9893300" y="3270250"/>
          <p14:tracePt t="197681" x="9906000" y="3263900"/>
          <p14:tracePt t="197698" x="9925050" y="3251200"/>
          <p14:tracePt t="197714" x="9931400" y="3244850"/>
          <p14:tracePt t="197731" x="9937750" y="3244850"/>
          <p14:tracePt t="197766" x="9937750" y="3238500"/>
          <p14:tracePt t="197781" x="9937750" y="3225800"/>
          <p14:tracePt t="197798" x="9937750" y="3219450"/>
          <p14:tracePt t="197815" x="9937750" y="3200400"/>
          <p14:tracePt t="197818" x="9937750" y="3187700"/>
          <p14:tracePt t="197832" x="9931400" y="3181350"/>
          <p14:tracePt t="197848" x="9918700" y="3149600"/>
          <p14:tracePt t="197865" x="9906000" y="3143250"/>
          <p14:tracePt t="197883" x="9893300" y="3130550"/>
          <p14:tracePt t="197898" x="9861550" y="3111500"/>
          <p14:tracePt t="197915" x="9817100" y="3092450"/>
          <p14:tracePt t="197931" x="9740900" y="3060700"/>
          <p14:tracePt t="197948" x="9671050" y="3041650"/>
          <p14:tracePt t="197965" x="9620250" y="3028950"/>
          <p14:tracePt t="197981" x="9588500" y="3022600"/>
          <p14:tracePt t="197998" x="9569450" y="3022600"/>
          <p14:tracePt t="198048" x="9563100" y="3022600"/>
          <p14:tracePt t="198065" x="9537700" y="3028950"/>
          <p14:tracePt t="198081" x="9486900" y="3041650"/>
          <p14:tracePt t="198098" x="9417050" y="3060700"/>
          <p14:tracePt t="198115" x="9366250" y="3067050"/>
          <p14:tracePt t="198131" x="9328150" y="3073400"/>
          <p14:tracePt t="198148" x="9309100" y="3079750"/>
          <p14:tracePt t="198165" x="9302750" y="3092450"/>
          <p14:tracePt t="198183" x="9302750" y="3111500"/>
          <p14:tracePt t="198186" x="9309100" y="3124200"/>
          <p14:tracePt t="198197" x="9315450" y="3130550"/>
          <p14:tracePt t="198214" x="9359900" y="3168650"/>
          <p14:tracePt t="198231" x="9410700" y="3200400"/>
          <p14:tracePt t="198237" x="9436100" y="3225800"/>
          <p14:tracePt t="198248" x="9461500" y="3244850"/>
          <p14:tracePt t="198265" x="9486900" y="3270250"/>
          <p14:tracePt t="198282" x="9512300" y="3289300"/>
          <p14:tracePt t="198299" x="9531350" y="3302000"/>
          <p14:tracePt t="198315" x="9556750" y="3314700"/>
          <p14:tracePt t="198333" x="9588500" y="3340100"/>
          <p14:tracePt t="198348" x="9601200" y="3346450"/>
          <p14:tracePt t="198351" x="9613900" y="3359150"/>
          <p14:tracePt t="198366" x="9626600" y="3365500"/>
          <p14:tracePt t="198381" x="9664700" y="3378200"/>
          <p14:tracePt t="198400" x="9702800" y="3378200"/>
          <p14:tracePt t="198415" x="9734550" y="3378200"/>
          <p14:tracePt t="198432" x="9779000" y="3365500"/>
          <p14:tracePt t="198448" x="9810750" y="3352800"/>
          <p14:tracePt t="198452" x="9836150" y="3340100"/>
          <p14:tracePt t="198466" x="9842500" y="3340100"/>
          <p14:tracePt t="198481" x="9874250" y="3327400"/>
          <p14:tracePt t="198485" x="9886950" y="3327400"/>
          <p14:tracePt t="198497" x="9893300" y="3321050"/>
          <p14:tracePt t="198515" x="9912350" y="3314700"/>
          <p14:tracePt t="198532" x="9937750" y="3295650"/>
          <p14:tracePt t="198549" x="9950450" y="3276600"/>
          <p14:tracePt t="198565" x="9950450" y="3251200"/>
          <p14:tracePt t="198583" x="9937750" y="3213100"/>
          <p14:tracePt t="198599" x="9906000" y="3162300"/>
          <p14:tracePt t="198615" x="9880600" y="3136900"/>
          <p14:tracePt t="198632" x="9855200" y="3117850"/>
          <p14:tracePt t="198649" x="9848850" y="3111500"/>
          <p14:tracePt t="198666" x="9836150" y="3105150"/>
          <p14:tracePt t="198682" x="9817100" y="3105150"/>
          <p14:tracePt t="198698" x="9779000" y="3098800"/>
          <p14:tracePt t="198715" x="9734550" y="3086100"/>
          <p14:tracePt t="198732" x="9658350" y="3073400"/>
          <p14:tracePt t="198748" x="9601200" y="3054350"/>
          <p14:tracePt t="198766" x="9512300" y="3035300"/>
          <p14:tracePt t="198782" x="9493250" y="3035300"/>
          <p14:tracePt t="198797" x="9486900" y="3035300"/>
          <p14:tracePt t="198833" x="9480550" y="3041650"/>
          <p14:tracePt t="198848" x="9474200" y="3048000"/>
          <p14:tracePt t="198866" x="9461500" y="3060700"/>
          <p14:tracePt t="198882" x="9448800" y="3086100"/>
          <p14:tracePt t="198897" x="9448800" y="3092450"/>
          <p14:tracePt t="198915" x="9442450" y="3105150"/>
          <p14:tracePt t="198920" x="9442450" y="3111500"/>
          <p14:tracePt t="198932" x="9442450" y="3124200"/>
          <p14:tracePt t="198950" x="9474200" y="3168650"/>
          <p14:tracePt t="198966" x="9493250" y="3187700"/>
          <p14:tracePt t="198982" x="9518650" y="3213100"/>
          <p14:tracePt t="198999" x="9544050" y="3232150"/>
          <p14:tracePt t="199015" x="9556750" y="3232150"/>
          <p14:tracePt t="199033" x="9575800" y="3238500"/>
          <p14:tracePt t="199049" x="9607550" y="3244850"/>
          <p14:tracePt t="199053" x="9639300" y="3251200"/>
          <p14:tracePt t="199065" x="9664700" y="3251200"/>
          <p14:tracePt t="199082" x="9709150" y="3257550"/>
          <p14:tracePt t="199099" x="9740900" y="3257550"/>
          <p14:tracePt t="199116" x="9772650" y="3263900"/>
          <p14:tracePt t="199132" x="9791700" y="3263900"/>
          <p14:tracePt t="199149" x="9810750" y="3263900"/>
          <p14:tracePt t="199182" x="9817100" y="3263900"/>
          <p14:tracePt t="199199" x="9817100" y="3257550"/>
          <p14:tracePt t="199215" x="9823450" y="3257550"/>
          <p14:tracePt t="199233" x="9823450" y="3251200"/>
          <p14:tracePt t="199249" x="9823450" y="3244850"/>
          <p14:tracePt t="199292" x="9823450" y="3238500"/>
          <p14:tracePt t="199320" x="9823450" y="3232150"/>
          <p14:tracePt t="199328" x="9817100" y="3232150"/>
          <p14:tracePt t="199336" x="9817100" y="3225800"/>
          <p14:tracePt t="199366" x="9810750" y="3219450"/>
          <p14:tracePt t="199398" x="9804400" y="3213100"/>
          <p14:tracePt t="199416" x="9804400" y="3206750"/>
          <p14:tracePt t="199433" x="9817100" y="3194050"/>
          <p14:tracePt t="199449" x="9823450" y="3194050"/>
          <p14:tracePt t="199794" x="9829800" y="3194050"/>
          <p14:tracePt t="199812" x="9829800" y="3187700"/>
          <p14:tracePt t="199827" x="9836150" y="3181350"/>
          <p14:tracePt t="199833" x="9836150" y="3175000"/>
          <p14:tracePt t="199849" x="9836150" y="3168650"/>
          <p14:tracePt t="199865" x="9836150" y="3155950"/>
          <p14:tracePt t="199884" x="9829800" y="3143250"/>
          <p14:tracePt t="199900" x="9817100" y="3130550"/>
          <p14:tracePt t="199917" x="9810750" y="3130550"/>
          <p14:tracePt t="199933" x="9791700" y="3124200"/>
          <p14:tracePt t="199950" x="9779000" y="3111500"/>
          <p14:tracePt t="199966" x="9759950" y="3105150"/>
          <p14:tracePt t="199983" x="9721850" y="3092450"/>
          <p14:tracePt t="199986" x="9702800" y="3086100"/>
          <p14:tracePt t="200000" x="9677400" y="3079750"/>
          <p14:tracePt t="200016" x="9639300" y="3073400"/>
          <p14:tracePt t="200020" x="9613900" y="3067050"/>
          <p14:tracePt t="200032" x="9594850" y="3067050"/>
          <p14:tracePt t="200050" x="9550400" y="3060700"/>
          <p14:tracePt t="200054" x="9544050" y="3060700"/>
          <p14:tracePt t="200066" x="9537700" y="3060700"/>
          <p14:tracePt t="200083" x="9531350" y="3060700"/>
          <p14:tracePt t="200117" x="9518650" y="3060700"/>
          <p14:tracePt t="200133" x="9499600" y="3073400"/>
          <p14:tracePt t="200150" x="9474200" y="3092450"/>
          <p14:tracePt t="200167" x="9461500" y="3117850"/>
          <p14:tracePt t="200184" x="9448800" y="3143250"/>
          <p14:tracePt t="200200" x="9448800" y="3162300"/>
          <p14:tracePt t="200217" x="9461500" y="3181350"/>
          <p14:tracePt t="200233" x="9480550" y="3194050"/>
          <p14:tracePt t="200250" x="9512300" y="3219450"/>
          <p14:tracePt t="200267" x="9556750" y="3244850"/>
          <p14:tracePt t="200283" x="9582150" y="3263900"/>
          <p14:tracePt t="200286" x="9607550" y="3276600"/>
          <p14:tracePt t="200300" x="9626600" y="3289300"/>
          <p14:tracePt t="200304" x="9652000" y="3302000"/>
          <p14:tracePt t="200316" x="9671050" y="3321050"/>
          <p14:tracePt t="200333" x="9702800" y="3346450"/>
          <p14:tracePt t="200350" x="9759950" y="3384550"/>
          <p14:tracePt t="200367" x="9823450" y="3390900"/>
          <p14:tracePt t="200383" x="9880600" y="3390900"/>
          <p14:tracePt t="200398" x="9982200" y="3365500"/>
          <p14:tracePt t="200417" x="10045700" y="3333750"/>
          <p14:tracePt t="200433" x="10077450" y="3308350"/>
          <p14:tracePt t="200450" x="10090150" y="3276600"/>
          <p14:tracePt t="200466" x="10090150" y="3238500"/>
          <p14:tracePt t="200483" x="10083800" y="3213100"/>
          <p14:tracePt t="200501" x="10064750" y="3187700"/>
          <p14:tracePt t="200517" x="10033000" y="3155950"/>
          <p14:tracePt t="200533" x="9982200" y="3130550"/>
          <p14:tracePt t="200536" x="9956800" y="3117850"/>
          <p14:tracePt t="200550" x="9886950" y="3092450"/>
          <p14:tracePt t="200567" x="9810750" y="3067050"/>
          <p14:tracePt t="200584" x="9759950" y="3048000"/>
          <p14:tracePt t="200600" x="9690100" y="3028950"/>
          <p14:tracePt t="200620" x="9671050" y="3022600"/>
          <p14:tracePt t="200622" x="9645650" y="3016250"/>
          <p14:tracePt t="200634" x="9626600" y="3016250"/>
          <p14:tracePt t="200650" x="9601200" y="3048000"/>
          <p14:tracePt t="200667" x="9594850" y="3111500"/>
          <p14:tracePt t="200684" x="9594850" y="3162300"/>
          <p14:tracePt t="200700" x="9607550" y="3219450"/>
          <p14:tracePt t="200717" x="9632950" y="3251200"/>
          <p14:tracePt t="200733" x="9677400" y="3276600"/>
          <p14:tracePt t="200751" x="9721850" y="3289300"/>
          <p14:tracePt t="200767" x="9810750" y="3289300"/>
          <p14:tracePt t="200784" x="9975850" y="3282950"/>
          <p14:tracePt t="200800" x="10090150" y="3276600"/>
          <p14:tracePt t="200817" x="10153650" y="3276600"/>
          <p14:tracePt t="200834" x="10185400" y="3276600"/>
          <p14:tracePt t="200850" x="10198100" y="3276600"/>
          <p14:tracePt t="200883" x="10198100" y="3270250"/>
          <p14:tracePt t="200901" x="10191750" y="3270250"/>
          <p14:tracePt t="200918" x="10179050" y="3263900"/>
          <p14:tracePt t="200934" x="10166350" y="3251200"/>
          <p14:tracePt t="200951" x="10147300" y="3238500"/>
          <p14:tracePt t="200967" x="10128250" y="3225800"/>
          <p14:tracePt t="200983" x="10128250" y="3219450"/>
          <p14:tracePt t="201020" x="10121900" y="3219450"/>
          <p14:tracePt t="201037" x="10121900" y="3213100"/>
          <p14:tracePt t="201045" x="10115550" y="3213100"/>
          <p14:tracePt t="201054" x="10115550" y="3206750"/>
          <p14:tracePt t="201068" x="10096500" y="3187700"/>
          <p14:tracePt t="201084" x="10090150" y="3175000"/>
          <p14:tracePt t="201101" x="10077450" y="3168650"/>
          <p14:tracePt t="201157" x="10077450" y="3175000"/>
          <p14:tracePt t="201166" x="10071100" y="3175000"/>
          <p14:tracePt t="201184" x="10064750" y="3194050"/>
          <p14:tracePt t="201200" x="10058400" y="3213100"/>
          <p14:tracePt t="201217" x="10052050" y="3225800"/>
          <p14:tracePt t="201235" x="10052050" y="3238500"/>
          <p14:tracePt t="201251" x="10052050" y="3244850"/>
          <p14:tracePt t="201267" x="10045700" y="3251200"/>
          <p14:tracePt t="201270" x="10045700" y="3257550"/>
          <p14:tracePt t="201301" x="10045700" y="3263900"/>
          <p14:tracePt t="201318" x="10039350" y="3270250"/>
          <p14:tracePt t="201334" x="10033000" y="3270250"/>
          <p14:tracePt t="201351" x="10033000" y="3276600"/>
          <p14:tracePt t="201460" x="10039350" y="3276600"/>
          <p14:tracePt t="201486" x="10039350" y="3282950"/>
          <p14:tracePt t="201493" x="10039350" y="3289300"/>
          <p14:tracePt t="201500" x="10039350" y="3302000"/>
          <p14:tracePt t="201517" x="10033000" y="3314700"/>
          <p14:tracePt t="201534" x="10026650" y="3321050"/>
          <p14:tracePt t="201551" x="10026650" y="3327400"/>
          <p14:tracePt t="201585" x="10020300" y="3333750"/>
          <p14:tracePt t="201601" x="10020300" y="3346450"/>
          <p14:tracePt t="201618" x="10013950" y="3346450"/>
          <p14:tracePt t="201668" x="10026650" y="3346450"/>
          <p14:tracePt t="201684" x="10039350" y="3346450"/>
          <p14:tracePt t="201701" x="10052050" y="3346450"/>
          <p14:tracePt t="201718" x="10064750" y="3340100"/>
          <p14:tracePt t="201723" x="10077450" y="3333750"/>
          <p14:tracePt t="201733" x="10102850" y="3314700"/>
          <p14:tracePt t="201750" x="10128250" y="3295650"/>
          <p14:tracePt t="201768" x="10160000" y="3270250"/>
          <p14:tracePt t="201784" x="10204450" y="3244850"/>
          <p14:tracePt t="201801" x="10236200" y="3225800"/>
          <p14:tracePt t="201817" x="10261600" y="3206750"/>
          <p14:tracePt t="201835" x="10261600" y="3194050"/>
          <p14:tracePt t="201887" x="10274300" y="3194050"/>
          <p14:tracePt t="201901" x="10299700" y="3200400"/>
          <p14:tracePt t="201918" x="10325100" y="3206750"/>
          <p14:tracePt t="201935" x="10344150" y="3213100"/>
          <p14:tracePt t="201951" x="10363200" y="3213100"/>
          <p14:tracePt t="201968" x="10382250" y="3213100"/>
          <p14:tracePt t="201987" x="10414000" y="3206750"/>
          <p14:tracePt t="202001" x="10439400" y="3200400"/>
          <p14:tracePt t="202018" x="10464800" y="3194050"/>
          <p14:tracePt t="202033" x="10515600" y="3187700"/>
          <p14:tracePt t="202051" x="10610850" y="3187700"/>
          <p14:tracePt t="202068" x="10795000" y="3206750"/>
          <p14:tracePt t="202084" x="11036300" y="3244850"/>
          <p14:tracePt t="202102" x="11328400" y="3302000"/>
          <p14:tracePt t="202118" x="11487150" y="3333750"/>
          <p14:tracePt t="202135" x="11537950" y="3346450"/>
          <p14:tracePt t="202152" x="11550650" y="3346450"/>
          <p14:tracePt t="202185" x="11537950" y="3340100"/>
          <p14:tracePt t="202202" x="11512550" y="3333750"/>
          <p14:tracePt t="202219" x="11506200" y="3333750"/>
          <p14:tracePt t="202235" x="11499850" y="3333750"/>
          <p14:tracePt t="202252" x="11487150" y="3333750"/>
          <p14:tracePt t="202268" x="11410950" y="3321050"/>
          <p14:tracePt t="202285" x="11322050" y="3308350"/>
          <p14:tracePt t="202302" x="11169650" y="3295650"/>
          <p14:tracePt t="202318" x="11036300" y="3276600"/>
          <p14:tracePt t="202334" x="10877550" y="3244850"/>
          <p14:tracePt t="202351" x="10750550" y="3219450"/>
          <p14:tracePt t="202352" x="10699750" y="3213100"/>
          <p14:tracePt t="202368" x="10661650" y="3206750"/>
          <p14:tracePt t="202386" x="10617200" y="3200400"/>
          <p14:tracePt t="202400" x="10610850" y="3200400"/>
          <p14:tracePt t="202417" x="10604500" y="3200400"/>
          <p14:tracePt t="202435" x="10598150" y="3213100"/>
          <p14:tracePt t="202451" x="10598150" y="3232150"/>
          <p14:tracePt t="202468" x="10598150" y="3251200"/>
          <p14:tracePt t="202485" x="10610850" y="3263900"/>
          <p14:tracePt t="202502" x="10623550" y="3276600"/>
          <p14:tracePt t="202518" x="10636250" y="3282950"/>
          <p14:tracePt t="202535" x="10655300" y="3289300"/>
          <p14:tracePt t="202551" x="10668000" y="3295650"/>
          <p14:tracePt t="202555" x="10680700" y="3302000"/>
          <p14:tracePt t="202569" x="10693400" y="3308350"/>
          <p14:tracePt t="202586" x="10712450" y="3321050"/>
          <p14:tracePt t="202588" x="10718800" y="3321050"/>
          <p14:tracePt t="202602" x="10737850" y="3333750"/>
          <p14:tracePt t="202618" x="10744200" y="3333750"/>
          <p14:tracePt t="202747" x="10750550" y="3333750"/>
          <p14:tracePt t="202756" x="10756900" y="3327400"/>
          <p14:tracePt t="202767" x="10769600" y="3321050"/>
          <p14:tracePt t="202786" x="10782300" y="3314700"/>
          <p14:tracePt t="202804" x="10782300" y="3308350"/>
          <p14:tracePt t="202818" x="10795000" y="3302000"/>
          <p14:tracePt t="202836" x="10807700" y="3302000"/>
          <p14:tracePt t="202852" x="10814050" y="3302000"/>
          <p14:tracePt t="202902" x="10814050" y="3308350"/>
          <p14:tracePt t="202919" x="10814050" y="3321050"/>
          <p14:tracePt t="202935" x="10814050" y="3333750"/>
          <p14:tracePt t="202937" x="10807700" y="3346450"/>
          <p14:tracePt t="202952" x="10795000" y="3359150"/>
          <p14:tracePt t="202970" x="10782300" y="3371850"/>
          <p14:tracePt t="202986" x="10769600" y="3378200"/>
          <p14:tracePt t="203002" x="10756900" y="3390900"/>
          <p14:tracePt t="203020" x="10744200" y="3397250"/>
          <p14:tracePt t="203037" x="10725150" y="3397250"/>
          <p14:tracePt t="203052" x="10712450" y="3403600"/>
          <p14:tracePt t="203069" x="10687050" y="3403600"/>
          <p14:tracePt t="203086" x="10680700" y="3403600"/>
          <p14:tracePt t="203103" x="10674350" y="3403600"/>
          <p14:tracePt t="203119" x="10674350" y="3397250"/>
          <p14:tracePt t="203136" x="10674350" y="3390900"/>
          <p14:tracePt t="203153" x="10680700" y="3390900"/>
          <p14:tracePt t="203186" x="10687050" y="3390900"/>
          <p14:tracePt t="203203" x="10706100" y="3390900"/>
          <p14:tracePt t="203219" x="10725150" y="3390900"/>
          <p14:tracePt t="203236" x="10744200" y="3390900"/>
          <p14:tracePt t="203253" x="10750550" y="3390900"/>
          <p14:tracePt t="203390" x="10750550" y="3384550"/>
          <p14:tracePt t="203414" x="10750550" y="3378200"/>
          <p14:tracePt t="203448" x="10756900" y="3371850"/>
          <p14:tracePt t="203458" x="10763250" y="3365500"/>
          <p14:tracePt t="203459" x="10775950" y="3359150"/>
          <p14:tracePt t="203468" x="10788650" y="3359150"/>
          <p14:tracePt t="203486" x="10795000" y="3352800"/>
          <p14:tracePt t="203561" x="10788650" y="3346450"/>
          <p14:tracePt t="203587" x="10763250" y="3333750"/>
          <p14:tracePt t="203592" x="10756900" y="3327400"/>
          <p14:tracePt t="203603" x="10750550" y="3321050"/>
          <p14:tracePt t="203619" x="10737850" y="3308350"/>
          <p14:tracePt t="203637" x="10731500" y="3289300"/>
          <p14:tracePt t="203653" x="10725150" y="3257550"/>
          <p14:tracePt t="203669" x="10744200" y="3238500"/>
          <p14:tracePt t="203686" x="10744200" y="3225800"/>
          <p14:tracePt t="203692" x="10744200" y="3219450"/>
          <p14:tracePt t="203701" x="10744200" y="3206750"/>
          <p14:tracePt t="203720" x="10725150" y="3175000"/>
          <p14:tracePt t="203724" x="10718800" y="3155950"/>
          <p14:tracePt t="203736" x="10712450" y="3143250"/>
          <p14:tracePt t="203753" x="10706100" y="3117850"/>
          <p14:tracePt t="203768" x="10706100" y="3098800"/>
          <p14:tracePt t="203769" x="10706100" y="3092450"/>
          <p14:tracePt t="203785" x="10712450" y="3086100"/>
          <p14:tracePt t="203921" x="10712450" y="3092450"/>
          <p14:tracePt t="204094" x="10718800" y="3092450"/>
          <p14:tracePt t="204094" x="10718800" y="3105150"/>
          <p14:tracePt t="204094" x="10731500" y="3124200"/>
          <p14:tracePt t="204094" x="10763250" y="3181350"/>
          <p14:tracePt t="204094" x="10775950" y="3213100"/>
          <p14:tracePt t="204094" x="10782300" y="3219450"/>
          <p14:tracePt t="204094" x="10788650" y="3232150"/>
          <p14:tracePt t="204094" x="10795000" y="3244850"/>
          <p14:tracePt t="204094" x="10795000" y="3257550"/>
          <p14:tracePt t="204094" x="10788650" y="3263900"/>
          <p14:tracePt t="204094" x="10782300" y="3263900"/>
          <p14:tracePt t="204094" x="10775950" y="3270250"/>
          <p14:tracePt t="204094" x="10769600" y="3276600"/>
          <p14:tracePt t="204094" x="10763250" y="3276600"/>
          <p14:tracePt t="204094" x="10756900" y="3276600"/>
          <p14:tracePt t="204094" x="10756900" y="3282950"/>
          <p14:tracePt t="204094" x="10750550" y="3282950"/>
          <p14:tracePt t="204094" x="10744200" y="3289300"/>
          <p14:tracePt t="204094" x="10737850" y="3289300"/>
          <p14:tracePt t="204094" x="10731500" y="3295650"/>
          <p14:tracePt t="204094" x="10725150" y="3295650"/>
          <p14:tracePt t="204094" x="10712450" y="3302000"/>
          <p14:tracePt t="204094" x="10706100" y="3302000"/>
          <p14:tracePt t="204094" x="10699750" y="3302000"/>
          <p14:tracePt t="204094" x="10693400" y="3302000"/>
          <p14:tracePt t="204094" x="10687050" y="3302000"/>
          <p14:tracePt t="204094" x="10680700" y="3302000"/>
          <p14:tracePt t="204094" x="10674350" y="3302000"/>
          <p14:tracePt t="204094" x="10661650" y="3289300"/>
          <p14:tracePt t="204094" x="10610850" y="3270250"/>
          <p14:tracePt t="204094" x="10585450" y="3257550"/>
          <p14:tracePt t="204094" x="10515600" y="3238500"/>
          <p14:tracePt t="204094" x="10445750" y="3225800"/>
          <p14:tracePt t="204094" x="10414000" y="3219450"/>
          <p14:tracePt t="204094" x="10375900" y="3213100"/>
          <p14:tracePt t="204094" x="10369550" y="3206750"/>
          <p14:tracePt t="204094" x="10363200" y="3206750"/>
          <p14:tracePt t="204094" x="10356850" y="3206750"/>
          <p14:tracePt t="204094" x="10344150" y="3206750"/>
          <p14:tracePt t="204094" x="10312400" y="3200400"/>
          <p14:tracePt t="204094" x="10267950" y="3194050"/>
          <p14:tracePt t="204094" x="10217150" y="3187700"/>
          <p14:tracePt t="204094" x="10179050" y="3181350"/>
          <p14:tracePt t="204094" x="10160000" y="3181350"/>
          <p14:tracePt t="204094" x="10147300" y="3181350"/>
          <p14:tracePt t="204094" x="10140950" y="3181350"/>
          <p14:tracePt t="204094" x="10128250" y="3181350"/>
          <p14:tracePt t="204094" x="10121900" y="3181350"/>
          <p14:tracePt t="204094" x="10109200" y="3187700"/>
          <p14:tracePt t="204094" x="10102850" y="3194050"/>
          <p14:tracePt t="204094" x="10096500" y="3206750"/>
          <p14:tracePt t="204094" x="10090150" y="3219450"/>
          <p14:tracePt t="204094" x="10083800" y="3219450"/>
          <p14:tracePt t="204094" x="10083800" y="3225800"/>
          <p14:tracePt t="204094" x="10077450" y="3225800"/>
          <p14:tracePt t="204094" x="10077450" y="3232150"/>
          <p14:tracePt t="204094" x="10077450" y="3238500"/>
          <p14:tracePt t="204094" x="10071100" y="3238500"/>
          <p14:tracePt t="204094" x="10064750" y="3238500"/>
          <p14:tracePt t="204094" x="10058400" y="3238500"/>
          <p14:tracePt t="204094" x="10045700" y="3238500"/>
          <p14:tracePt t="204094" x="10033000" y="3238500"/>
          <p14:tracePt t="204094" x="10013950" y="3244850"/>
          <p14:tracePt t="204094" x="10007600" y="3244850"/>
          <p14:tracePt t="204094" x="10001250" y="3244850"/>
          <p14:tracePt t="204094" x="9994900" y="3244850"/>
          <p14:tracePt t="204094" x="9988550" y="3244850"/>
          <p14:tracePt t="204094" x="9982200" y="3244850"/>
          <p14:tracePt t="204094" x="9975850" y="3244850"/>
          <p14:tracePt t="204094" x="9969500" y="3244850"/>
          <p14:tracePt t="204094" x="9950450" y="3251200"/>
          <p14:tracePt t="204094" x="9944100" y="3251200"/>
          <p14:tracePt t="204094" x="9937750" y="3251200"/>
          <p14:tracePt t="204094" x="9931400" y="3251200"/>
          <p14:tracePt t="204094" x="9925050" y="3251200"/>
          <p14:tracePt t="204094" x="9925050" y="3257550"/>
          <p14:tracePt t="204094" x="9918700" y="3257550"/>
          <p14:tracePt t="204094" x="9912350" y="3257550"/>
          <p14:tracePt t="204094" x="9906000" y="3257550"/>
          <p14:tracePt t="204094" x="9899650" y="3257550"/>
          <p14:tracePt t="204094" x="9893300" y="3257550"/>
          <p14:tracePt t="204094" x="9886950" y="3257550"/>
          <p14:tracePt t="204094" x="9880600" y="3257550"/>
          <p14:tracePt t="204094" x="9874250" y="3257550"/>
          <p14:tracePt t="204094" x="9874250" y="3263900"/>
          <p14:tracePt t="204094" x="9867900" y="3263900"/>
          <p14:tracePt t="204094" x="9861550" y="3263900"/>
          <p14:tracePt t="204094" x="9855200" y="3263900"/>
          <p14:tracePt t="204094" x="9861550" y="3263900"/>
          <p14:tracePt t="204094" x="9867900" y="3263900"/>
          <p14:tracePt t="204094" x="9874250" y="3263900"/>
          <p14:tracePt t="204094" x="9893300" y="3251200"/>
          <p14:tracePt t="204094" x="9906000" y="3244850"/>
          <p14:tracePt t="204094" x="9931400" y="3238500"/>
          <p14:tracePt t="204094" x="9937750" y="3238500"/>
          <p14:tracePt t="204094" x="9950450" y="3225800"/>
          <p14:tracePt t="204094" x="9969500" y="3219450"/>
          <p14:tracePt t="204094" x="9975850" y="3213100"/>
          <p14:tracePt t="204094" x="9988550" y="3206750"/>
          <p14:tracePt t="204094" x="10001250" y="3200400"/>
          <p14:tracePt t="204094" x="10013950" y="3194050"/>
          <p14:tracePt t="204094" x="10026650" y="3187700"/>
          <p14:tracePt t="204094" x="10039350" y="3181350"/>
          <p14:tracePt t="204094" x="10045700" y="3175000"/>
          <p14:tracePt t="204094" x="10058400" y="3175000"/>
          <p14:tracePt t="204094" x="10077450" y="3168650"/>
          <p14:tracePt t="204094" x="10090150" y="3168650"/>
          <p14:tracePt t="204094" x="10102850" y="3162300"/>
          <p14:tracePt t="204094" x="10115550" y="3162300"/>
          <p14:tracePt t="204094" x="10134600" y="3162300"/>
          <p14:tracePt t="204094" x="10153650" y="3155950"/>
          <p14:tracePt t="204094" x="10166350" y="3155950"/>
          <p14:tracePt t="204094" x="10185400" y="3149600"/>
          <p14:tracePt t="204094" x="10198100" y="3149600"/>
          <p14:tracePt t="204094" x="10210800" y="3143250"/>
          <p14:tracePt t="204094" x="10217150" y="3143250"/>
          <p14:tracePt t="204094" x="10210800" y="3143250"/>
          <p14:tracePt t="204094" x="10204450" y="3143250"/>
          <p14:tracePt t="204094" x="10172700" y="3149600"/>
          <p14:tracePt t="204094" x="10147300" y="3155950"/>
          <p14:tracePt t="204094" x="10121900" y="3162300"/>
          <p14:tracePt t="204094" x="10096500" y="3168650"/>
          <p14:tracePt t="204094" x="10064750" y="3168650"/>
          <p14:tracePt t="204094" x="10058400" y="3175000"/>
          <p14:tracePt t="204094" x="10039350" y="3175000"/>
          <p14:tracePt t="204094" x="10026650" y="3175000"/>
          <p14:tracePt t="204094" x="10020300" y="3175000"/>
          <p14:tracePt t="204094" x="10007600" y="3175000"/>
          <p14:tracePt t="204094" x="9994900" y="3181350"/>
          <p14:tracePt t="204094" x="9988550" y="3181350"/>
          <p14:tracePt t="204094" x="9982200" y="3181350"/>
          <p14:tracePt t="204094" x="9975850" y="3181350"/>
          <p14:tracePt t="204094" x="9969500" y="3181350"/>
          <p14:tracePt t="204094" x="9956800" y="3181350"/>
          <p14:tracePt t="204094" x="9950450" y="3181350"/>
          <p14:tracePt t="204094" x="9944100" y="3187700"/>
          <p14:tracePt t="204094" x="9937750" y="3187700"/>
          <p14:tracePt t="204094" x="9931400" y="3187700"/>
          <p14:tracePt t="204094" x="9925050" y="3187700"/>
          <p14:tracePt t="204094" x="9918700" y="3194050"/>
          <p14:tracePt t="204094" x="9912350" y="3194050"/>
          <p14:tracePt t="204094" x="9906000" y="3194050"/>
          <p14:tracePt t="204094" x="9899650" y="3194050"/>
          <p14:tracePt t="204094" x="9893300" y="3200400"/>
          <p14:tracePt t="204094" x="9886950" y="3200400"/>
          <p14:tracePt t="204473" x="9886950" y="3206750"/>
          <p14:tracePt t="204480" x="9893300" y="3206750"/>
          <p14:tracePt t="204506" x="9906000" y="3219450"/>
          <p14:tracePt t="204523" x="9912350" y="3219450"/>
          <p14:tracePt t="204540" x="9918700" y="3219450"/>
          <p14:tracePt t="204543" x="9925050" y="3219450"/>
          <p14:tracePt t="204556" x="9931400" y="3219450"/>
          <p14:tracePt t="204573" x="9975850" y="3219450"/>
          <p14:tracePt t="204588" x="10001250" y="3219450"/>
          <p14:tracePt t="204605" x="10077450" y="3219450"/>
          <p14:tracePt t="204621" x="10109200" y="3225800"/>
          <p14:tracePt t="204638" x="10121900" y="3225800"/>
          <p14:tracePt t="204655" x="10128250" y="3225800"/>
          <p14:tracePt t="204688" x="10134600" y="3225800"/>
          <p14:tracePt t="204705" x="10147300" y="3225800"/>
          <p14:tracePt t="204722" x="10172700" y="3225800"/>
          <p14:tracePt t="204739" x="10185400" y="3225800"/>
          <p14:tracePt t="204754" x="10198100" y="3225800"/>
          <p14:tracePt t="204772" x="10217150" y="3225800"/>
          <p14:tracePt t="204789" x="10236200" y="3225800"/>
          <p14:tracePt t="204806" x="10248900" y="3225800"/>
          <p14:tracePt t="204822" x="10261600" y="3225800"/>
          <p14:tracePt t="204856" x="10267950" y="3232150"/>
          <p14:tracePt t="204889" x="10274300" y="3238500"/>
          <p14:tracePt t="204906" x="10274300" y="3244850"/>
          <p14:tracePt t="204923" x="10267950" y="3251200"/>
          <p14:tracePt t="204925" x="10267950" y="3257550"/>
          <p14:tracePt t="204938" x="10242550" y="3270250"/>
          <p14:tracePt t="204956" x="10223500" y="3276600"/>
          <p14:tracePt t="204973" x="10204450" y="3276600"/>
          <p14:tracePt t="204989" x="10179050" y="3276600"/>
          <p14:tracePt t="205005" x="10153650" y="3282950"/>
          <p14:tracePt t="205023" x="10096500" y="3282950"/>
          <p14:tracePt t="205039" x="10045700" y="3282950"/>
          <p14:tracePt t="205056" x="9982200" y="3282950"/>
          <p14:tracePt t="205072" x="9937750" y="3276600"/>
          <p14:tracePt t="205088" x="9899650" y="3263900"/>
          <p14:tracePt t="205106" x="9842500" y="3238500"/>
          <p14:tracePt t="205122" x="9810750" y="3219450"/>
          <p14:tracePt t="205127" x="9798050" y="3213100"/>
          <p14:tracePt t="205138" x="9785350" y="3200400"/>
          <p14:tracePt t="205155" x="9747250" y="3175000"/>
          <p14:tracePt t="205173" x="9734550" y="3162300"/>
          <p14:tracePt t="205190" x="9715500" y="3149600"/>
          <p14:tracePt t="205206" x="9696450" y="3130550"/>
          <p14:tracePt t="205222" x="9671050" y="3092450"/>
          <p14:tracePt t="205239" x="9639300" y="3054350"/>
          <p14:tracePt t="205256" x="9613900" y="3022600"/>
          <p14:tracePt t="205273" x="9582150" y="2978150"/>
          <p14:tracePt t="205289" x="9550400" y="2940050"/>
          <p14:tracePt t="205306" x="9525000" y="2914650"/>
          <p14:tracePt t="205323" x="9518650" y="2901950"/>
          <p14:tracePt t="205373" x="9531350" y="2901950"/>
          <p14:tracePt t="205389" x="9569450" y="2914650"/>
          <p14:tracePt t="205406" x="9658350" y="2959100"/>
          <p14:tracePt t="205423" x="9753600" y="3003550"/>
          <p14:tracePt t="205427" x="9829800" y="3035300"/>
          <p14:tracePt t="205431" x="9867900" y="3054350"/>
          <p14:tracePt t="205438" x="9944100" y="3086100"/>
          <p14:tracePt t="205456" x="10039350" y="3124200"/>
          <p14:tracePt t="205473" x="10121900" y="3149600"/>
          <p14:tracePt t="205490" x="10191750" y="3168650"/>
          <p14:tracePt t="205506" x="10261600" y="3187700"/>
          <p14:tracePt t="205523" x="10325100" y="3194050"/>
          <p14:tracePt t="205540" x="10407650" y="3194050"/>
          <p14:tracePt t="205556" x="10502900" y="3187700"/>
          <p14:tracePt t="205559" x="10534650" y="3181350"/>
          <p14:tracePt t="205573" x="10560050" y="3175000"/>
          <p14:tracePt t="205577" x="10598150" y="3162300"/>
          <p14:tracePt t="205590" x="10617200" y="3149600"/>
          <p14:tracePt t="205608" x="10629900" y="3143250"/>
          <p14:tracePt t="205623" x="10642600" y="3136900"/>
          <p14:tracePt t="205640" x="10655300" y="3124200"/>
          <p14:tracePt t="205657" x="10668000" y="3117850"/>
          <p14:tracePt t="205673" x="10687050" y="3098800"/>
          <p14:tracePt t="205690" x="10699750" y="3092450"/>
          <p14:tracePt t="205746" x="10687050" y="3086100"/>
          <p14:tracePt t="205757" x="10674350" y="3086100"/>
          <p14:tracePt t="205773" x="10629900" y="3086100"/>
          <p14:tracePt t="205789" x="10604500" y="3079750"/>
          <p14:tracePt t="206147" x="10610850" y="3079750"/>
          <p14:tracePt t="206155" x="10617200" y="3079750"/>
          <p14:tracePt t="206174" x="10636250" y="3079750"/>
          <p14:tracePt t="206191" x="10668000" y="3086100"/>
          <p14:tracePt t="206196" x="10693400" y="3092450"/>
          <p14:tracePt t="206206" x="10725150" y="3092450"/>
          <p14:tracePt t="206209" x="10756900" y="3098800"/>
          <p14:tracePt t="206222" x="10788650" y="3105150"/>
          <p14:tracePt t="206241" x="10852150" y="3111500"/>
          <p14:tracePt t="206257" x="10941050" y="3117850"/>
          <p14:tracePt t="206274" x="10985500" y="3117850"/>
          <p14:tracePt t="206291" x="11029950" y="3117850"/>
          <p14:tracePt t="206307" x="11099800" y="3117850"/>
          <p14:tracePt t="206324" x="11195050" y="3117850"/>
          <p14:tracePt t="206340" x="11296650" y="3111500"/>
          <p14:tracePt t="206357" x="11353800" y="3105150"/>
          <p14:tracePt t="206373" x="11391900" y="3098800"/>
          <p14:tracePt t="206390" x="11404600" y="3092450"/>
          <p14:tracePt t="206407" x="11410950" y="3092450"/>
          <p14:tracePt t="206409" x="11410950" y="3086100"/>
          <p14:tracePt t="206423" x="11410950" y="3079750"/>
          <p14:tracePt t="206440" x="11423650" y="3060700"/>
          <p14:tracePt t="206444" x="11430000" y="3054350"/>
          <p14:tracePt t="206457" x="11442700" y="3041650"/>
          <p14:tracePt t="206474" x="11461750" y="3022600"/>
          <p14:tracePt t="206493" x="11480800" y="2984500"/>
          <p14:tracePt t="206507" x="11487150" y="2971800"/>
          <p14:tracePt t="206524" x="11487150" y="2952750"/>
          <p14:tracePt t="206541" x="11474450" y="2933700"/>
          <p14:tracePt t="206557" x="11455400" y="2914650"/>
          <p14:tracePt t="206573" x="11430000" y="2895600"/>
          <p14:tracePt t="206590" x="11404600" y="2876550"/>
          <p14:tracePt t="206607" x="11385550" y="2863850"/>
          <p14:tracePt t="206624" x="11360150" y="2851150"/>
          <p14:tracePt t="206640" x="11334750" y="2844800"/>
          <p14:tracePt t="206643" x="11322050" y="2844800"/>
          <p14:tracePt t="206657" x="11315700" y="2838450"/>
          <p14:tracePt t="206673" x="11296650" y="2832100"/>
          <p14:tracePt t="206675" x="11283950" y="2832100"/>
          <p14:tracePt t="206689" x="11277600" y="2832100"/>
          <p14:tracePt t="206690" x="11245850" y="2825750"/>
          <p14:tracePt t="206708" x="11233150" y="2825750"/>
          <p14:tracePt t="206710" x="11214100" y="2825750"/>
          <p14:tracePt t="206724" x="11169650" y="2825750"/>
          <p14:tracePt t="206726" x="11150600" y="2825750"/>
          <p14:tracePt t="206740" x="11125200" y="2825750"/>
          <p14:tracePt t="206742" x="11099800" y="2825750"/>
          <p14:tracePt t="206758" x="11074400" y="2825750"/>
          <p14:tracePt t="206774" x="10972800" y="2825750"/>
          <p14:tracePt t="206790" x="10915650" y="2825750"/>
          <p14:tracePt t="206808" x="10833100" y="2825750"/>
          <p14:tracePt t="206824" x="10782300" y="2832100"/>
          <p14:tracePt t="206841" x="10737850" y="2838450"/>
          <p14:tracePt t="206857" x="10693400" y="2844800"/>
          <p14:tracePt t="206874" x="10668000" y="2851150"/>
          <p14:tracePt t="206891" x="10661650" y="2857500"/>
          <p14:tracePt t="206907" x="10655300" y="2863850"/>
          <p14:tracePt t="206909" x="10642600" y="2863850"/>
          <p14:tracePt t="206926" x="10629900" y="2876550"/>
          <p14:tracePt t="206940" x="10604500" y="2882900"/>
          <p14:tracePt t="206958" x="10579100" y="2895600"/>
          <p14:tracePt t="206974" x="10572750" y="2895600"/>
          <p14:tracePt t="206992" x="10553700" y="2901950"/>
          <p14:tracePt t="207131" x="10553700" y="2908300"/>
          <p14:tracePt t="207139" x="10553700" y="2914650"/>
          <p14:tracePt t="207157" x="10572750" y="2946400"/>
          <p14:tracePt t="207174" x="10604500" y="2971800"/>
          <p14:tracePt t="207191" x="10636250" y="2990850"/>
          <p14:tracePt t="207208" x="10661650" y="3009900"/>
          <p14:tracePt t="207224" x="10680700" y="3016250"/>
          <p14:tracePt t="207230" x="10687050" y="3022600"/>
          <p14:tracePt t="207239" x="10693400" y="3028950"/>
          <p14:tracePt t="207279" x="10693400" y="3035300"/>
          <p14:tracePt t="207293" x="10699750" y="3035300"/>
          <p14:tracePt t="207307" x="10699750" y="3041650"/>
          <p14:tracePt t="207325" x="10706100" y="3048000"/>
          <p14:tracePt t="207452" x="10712450" y="3048000"/>
          <p14:tracePt t="207466" x="10712450" y="3054350"/>
          <p14:tracePt t="207475" x="10718800" y="3054350"/>
          <p14:tracePt t="207516" x="10725150" y="3054350"/>
          <p14:tracePt t="207555" x="10725150" y="3060700"/>
          <p14:tracePt t="207569" x="10725150" y="3067050"/>
          <p14:tracePt t="207579" x="10725150" y="3073400"/>
          <p14:tracePt t="207596" x="10725150" y="3079750"/>
          <p14:tracePt t="207606" x="10712450" y="3092450"/>
          <p14:tracePt t="207625" x="10699750" y="3098800"/>
          <p14:tracePt t="207642" x="10661650" y="3098800"/>
          <p14:tracePt t="207658" x="10623550" y="3098800"/>
          <p14:tracePt t="207674" x="10553700" y="3098800"/>
          <p14:tracePt t="207679" x="10528300" y="3098800"/>
          <p14:tracePt t="207690" x="10502900" y="3098800"/>
          <p14:tracePt t="207708" x="10439400" y="3086100"/>
          <p14:tracePt t="207725" x="10388600" y="3086100"/>
          <p14:tracePt t="207741" x="10337800" y="3086100"/>
          <p14:tracePt t="207745" x="10299700" y="3086100"/>
          <p14:tracePt t="207757" x="10274300" y="3086100"/>
          <p14:tracePt t="207758" x="10210800" y="3086100"/>
          <p14:tracePt t="207775" x="10039350" y="3067050"/>
          <p14:tracePt t="207792" x="9817100" y="3041650"/>
          <p14:tracePt t="207808" x="9626600" y="3016250"/>
          <p14:tracePt t="207825" x="9442450" y="2984500"/>
          <p14:tracePt t="207841" x="9302750" y="2959100"/>
          <p14:tracePt t="207858" x="9169400" y="2933700"/>
          <p14:tracePt t="207874" x="9017000" y="2914650"/>
          <p14:tracePt t="207892" x="8890000" y="2895600"/>
          <p14:tracePt t="207908" x="8782050" y="2889250"/>
          <p14:tracePt t="207925" x="8718550" y="2889250"/>
          <p14:tracePt t="207941" x="8661400" y="2889250"/>
          <p14:tracePt t="207959" x="8636000" y="2889250"/>
          <p14:tracePt t="207975" x="8604250" y="2889250"/>
          <p14:tracePt t="207992" x="8572500" y="2889250"/>
          <p14:tracePt t="208008" x="8509000" y="2895600"/>
          <p14:tracePt t="208011" x="8477250" y="2901950"/>
          <p14:tracePt t="208024" x="8432800" y="2914650"/>
          <p14:tracePt t="208042" x="8299450" y="2933700"/>
          <p14:tracePt t="208058" x="8197850" y="2946400"/>
          <p14:tracePt t="208075" x="8128000" y="2959100"/>
          <p14:tracePt t="208092" x="8102600" y="2965450"/>
          <p14:tracePt t="208108" x="8064500" y="2978150"/>
          <p14:tracePt t="208125" x="7975600" y="2997200"/>
          <p14:tracePt t="208142" x="7880350" y="3016250"/>
          <p14:tracePt t="208158" x="7778750" y="3022600"/>
          <p14:tracePt t="208175" x="7708900" y="3035300"/>
          <p14:tracePt t="208192" x="7689850" y="3054350"/>
          <p14:tracePt t="208209" x="7689850" y="3086100"/>
          <p14:tracePt t="208226" x="7696200" y="3111500"/>
          <p14:tracePt t="208242" x="7702550" y="3136900"/>
          <p14:tracePt t="208245" x="7708900" y="3149600"/>
          <p14:tracePt t="208259" x="7708900" y="3168650"/>
          <p14:tracePt t="208276" x="7715250" y="3181350"/>
          <p14:tracePt t="208350" x="7721600" y="3187700"/>
          <p14:tracePt t="208358" x="7727950" y="3187700"/>
          <p14:tracePt t="208375" x="7734300" y="3194050"/>
          <p14:tracePt t="208392" x="7740650" y="3200400"/>
          <p14:tracePt t="208409" x="7747000" y="3200400"/>
          <p14:tracePt t="208459" x="7753350" y="3200400"/>
          <p14:tracePt t="208476" x="7759700" y="3200400"/>
          <p14:tracePt t="208492" x="7766050" y="3200400"/>
          <p14:tracePt t="208509" x="7778750" y="3206750"/>
          <p14:tracePt t="208526" x="7785100" y="3219450"/>
          <p14:tracePt t="208542" x="7785100" y="3232150"/>
          <p14:tracePt t="208559" x="7785100" y="3238500"/>
          <p14:tracePt t="208575" x="7785100" y="3244850"/>
          <p14:tracePt t="208656" x="7797800" y="3244850"/>
          <p14:tracePt t="208665" x="7804150" y="3251200"/>
          <p14:tracePt t="208676" x="7823200" y="3251200"/>
          <p14:tracePt t="208692" x="7854950" y="3257550"/>
          <p14:tracePt t="208711" x="7899400" y="3257550"/>
          <p14:tracePt t="208726" x="7912100" y="3257550"/>
          <p14:tracePt t="208730" x="7937500" y="3257550"/>
          <p14:tracePt t="208742" x="7950200" y="3257550"/>
          <p14:tracePt t="208760" x="7981950" y="3257550"/>
          <p14:tracePt t="208776" x="8013700" y="3257550"/>
          <p14:tracePt t="208792" x="8064500" y="3244850"/>
          <p14:tracePt t="208809" x="8096250" y="3232150"/>
          <p14:tracePt t="208826" x="8121650" y="3225800"/>
          <p14:tracePt t="208843" x="8140700" y="3219450"/>
          <p14:tracePt t="208859" x="8147050" y="3213100"/>
          <p14:tracePt t="209045" x="8140700" y="3213100"/>
          <p14:tracePt t="209053" x="8134350" y="3206750"/>
          <p14:tracePt t="209059" x="8128000" y="3206750"/>
          <p14:tracePt t="209076" x="8115300" y="3200400"/>
          <p14:tracePt t="209093" x="8102600" y="3194050"/>
          <p14:tracePt t="209109" x="8089900" y="3187700"/>
          <p14:tracePt t="209126" x="8083550" y="3187700"/>
          <p14:tracePt t="209141" x="8077200" y="3181350"/>
          <p14:tracePt t="209220" x="8070850" y="3181350"/>
          <p14:tracePt t="209229" x="8070850" y="3175000"/>
          <p14:tracePt t="209242" x="8064500" y="3175000"/>
          <p14:tracePt t="209259" x="8058150" y="3168650"/>
          <p14:tracePt t="209309" x="8051800" y="3168650"/>
          <p14:tracePt t="209368" x="8051800" y="3175000"/>
          <p14:tracePt t="209383" x="8051800" y="3181350"/>
          <p14:tracePt t="209392" x="8051800" y="3187700"/>
          <p14:tracePt t="209409" x="8051800" y="3200400"/>
          <p14:tracePt t="209427" x="8045450" y="3219450"/>
          <p14:tracePt t="209443" x="8045450" y="3232150"/>
          <p14:tracePt t="209459" x="8045450" y="3244850"/>
          <p14:tracePt t="209476" x="8045450" y="3251200"/>
          <p14:tracePt t="209493" x="8051800" y="3257550"/>
          <p14:tracePt t="209509" x="8051800" y="3263900"/>
          <p14:tracePt t="209576" x="8058150" y="3263900"/>
          <p14:tracePt t="209596" x="8058150" y="3270250"/>
          <p14:tracePt t="209610" x="8070850" y="3270250"/>
          <p14:tracePt t="209626" x="8083550" y="3270250"/>
          <p14:tracePt t="209643" x="8096250" y="3270250"/>
          <p14:tracePt t="209659" x="8102600" y="3263900"/>
          <p14:tracePt t="209677" x="8115300" y="3251200"/>
          <p14:tracePt t="209694" x="8121650" y="3238500"/>
          <p14:tracePt t="209710" x="8121650" y="3219450"/>
          <p14:tracePt t="209726" x="8128000" y="3194050"/>
          <p14:tracePt t="209743" x="8115300" y="3168650"/>
          <p14:tracePt t="209760" x="8064500" y="3136900"/>
          <p14:tracePt t="209776" x="8001000" y="3117850"/>
          <p14:tracePt t="209795" x="7918450" y="3092450"/>
          <p14:tracePt t="209810" x="7899400" y="3086100"/>
          <p14:tracePt t="209812" x="7867650" y="3079750"/>
          <p14:tracePt t="209827" x="7797800" y="3079750"/>
          <p14:tracePt t="209843" x="7721600" y="3073400"/>
          <p14:tracePt t="209860" x="7639050" y="3079750"/>
          <p14:tracePt t="209876" x="7607300" y="3098800"/>
          <p14:tracePt t="209892" x="7600950" y="3124200"/>
          <p14:tracePt t="209908" x="7613650" y="3143250"/>
          <p14:tracePt t="209930" x="7651750" y="3168650"/>
          <p14:tracePt t="209932" x="7670800" y="3181350"/>
          <p14:tracePt t="209941" x="7689850" y="3194050"/>
          <p14:tracePt t="209959" x="7740650" y="3225800"/>
          <p14:tracePt t="209977" x="7791450" y="3257550"/>
          <p14:tracePt t="209994" x="7835900" y="3295650"/>
          <p14:tracePt t="210010" x="7886700" y="3333750"/>
          <p14:tracePt t="210013" x="7912100" y="3359150"/>
          <p14:tracePt t="210027" x="7943850" y="3378200"/>
          <p14:tracePt t="210044" x="8108950" y="3441700"/>
          <p14:tracePt t="210060" x="8166100" y="3454400"/>
          <p14:tracePt t="210063" x="8248650" y="3460750"/>
          <p14:tracePt t="210077" x="8337550" y="3467100"/>
          <p14:tracePt t="210094" x="8534400" y="3454400"/>
          <p14:tracePt t="210110" x="8610600" y="3429000"/>
          <p14:tracePt t="210127" x="8655050" y="3397250"/>
          <p14:tracePt t="210143" x="8674100" y="3365500"/>
          <p14:tracePt t="210161" x="8674100" y="3352800"/>
          <p14:tracePt t="210193" x="8674100" y="3346450"/>
          <p14:tracePt t="210210" x="8667750" y="3346450"/>
          <p14:tracePt t="210227" x="8655050" y="3346450"/>
          <p14:tracePt t="210243" x="8636000" y="3346450"/>
          <p14:tracePt t="210260" x="8610600" y="3346450"/>
          <p14:tracePt t="210277" x="8559800" y="3340100"/>
          <p14:tracePt t="210293" x="8509000" y="3340100"/>
          <p14:tracePt t="210311" x="8451850" y="3333750"/>
          <p14:tracePt t="210327" x="8388350" y="3327400"/>
          <p14:tracePt t="210332" x="8362950" y="3327400"/>
          <p14:tracePt t="210342" x="8312150" y="3327400"/>
          <p14:tracePt t="210361" x="8229600" y="3327400"/>
          <p14:tracePt t="210377" x="8159750" y="3327400"/>
          <p14:tracePt t="210394" x="8039100" y="3321050"/>
          <p14:tracePt t="210410" x="7918450" y="3308350"/>
          <p14:tracePt t="210413" x="7842250" y="3295650"/>
          <p14:tracePt t="210427" x="7727950" y="3289300"/>
          <p14:tracePt t="210444" x="7613650" y="3282950"/>
          <p14:tracePt t="210464" x="7486650" y="3276600"/>
          <p14:tracePt t="210477" x="7366000" y="3270250"/>
          <p14:tracePt t="210494" x="7207250" y="3308350"/>
          <p14:tracePt t="210510" x="7004050" y="3346450"/>
          <p14:tracePt t="210528" x="6788150" y="3378200"/>
          <p14:tracePt t="210543" x="6527800" y="3378200"/>
          <p14:tracePt t="210561" x="6273800" y="3365500"/>
          <p14:tracePt t="210578" x="5943600" y="3314700"/>
          <p14:tracePt t="210580" x="5753100" y="3282950"/>
          <p14:tracePt t="210594" x="5562600" y="3238500"/>
          <p14:tracePt t="210598" x="5441950" y="3213100"/>
          <p14:tracePt t="210609" x="5264150" y="3175000"/>
          <p14:tracePt t="210611" x="5092700" y="3130550"/>
          <p14:tracePt t="210626" x="4984750" y="3105150"/>
          <p14:tracePt t="210646" x="4591050" y="3022600"/>
          <p14:tracePt t="210660" x="4476750" y="2997200"/>
          <p14:tracePt t="210678" x="4222750" y="2952750"/>
          <p14:tracePt t="210694" x="3790950" y="2882900"/>
          <p14:tracePt t="210710" x="3568700" y="2844800"/>
          <p14:tracePt t="210727" x="3371850" y="2806700"/>
          <p14:tracePt t="210744" x="3206750" y="2768600"/>
          <p14:tracePt t="210761" x="3073400" y="2736850"/>
          <p14:tracePt t="210777" x="2990850" y="2717800"/>
          <p14:tracePt t="210794" x="2914650" y="2711450"/>
          <p14:tracePt t="210811" x="2882900" y="2705100"/>
          <p14:tracePt t="210828" x="2870200" y="2705100"/>
          <p14:tracePt t="210892" x="2863850" y="2705100"/>
          <p14:tracePt t="210901" x="2851150" y="2705100"/>
          <p14:tracePt t="210909" x="2838450" y="2705100"/>
          <p14:tracePt t="210927" x="2749550" y="2711450"/>
          <p14:tracePt t="210944" x="2578100" y="2711450"/>
          <p14:tracePt t="210961" x="2393950" y="2711450"/>
          <p14:tracePt t="210965" x="2273300" y="2705100"/>
          <p14:tracePt t="210978" x="2159000" y="2698750"/>
          <p14:tracePt t="210994" x="2025650" y="2692400"/>
          <p14:tracePt t="211011" x="1841500" y="2679700"/>
          <p14:tracePt t="211028" x="1778000" y="2679700"/>
          <p14:tracePt t="211044" x="1714500" y="2692400"/>
          <p14:tracePt t="211061" x="1651000" y="2705100"/>
          <p14:tracePt t="211078" x="1581150" y="2724150"/>
          <p14:tracePt t="211095" x="1543050" y="2730500"/>
          <p14:tracePt t="211111" x="1517650" y="2736850"/>
          <p14:tracePt t="211177" x="1511300" y="2736850"/>
          <p14:tracePt t="211194" x="1498600" y="2743200"/>
          <p14:tracePt t="211211" x="1435100" y="2749550"/>
          <p14:tracePt t="211229" x="1346200" y="2755900"/>
          <p14:tracePt t="211244" x="1270000" y="2762250"/>
          <p14:tracePt t="211261" x="1244600" y="2768600"/>
          <p14:tracePt t="211265" x="1238250" y="2768600"/>
          <p14:tracePt t="211277" x="1231900" y="2768600"/>
          <p14:tracePt t="211311" x="1225550" y="2768600"/>
          <p14:tracePt t="211328" x="1187450" y="2768600"/>
          <p14:tracePt t="211344" x="1111250" y="2768600"/>
          <p14:tracePt t="211361" x="996950" y="2768600"/>
          <p14:tracePt t="211380" x="857250" y="2768600"/>
          <p14:tracePt t="211395" x="749300" y="2768600"/>
          <p14:tracePt t="211411" x="692150" y="2768600"/>
          <p14:tracePt t="211494" x="692150" y="2774950"/>
          <p14:tracePt t="211517" x="698500" y="2781300"/>
          <p14:tracePt t="211528" x="704850" y="2787650"/>
          <p14:tracePt t="211545" x="730250" y="2794000"/>
          <p14:tracePt t="211562" x="787400" y="2806700"/>
          <p14:tracePt t="211578" x="850900" y="2819400"/>
          <p14:tracePt t="211595" x="939800" y="2819400"/>
          <p14:tracePt t="211612" x="1187450" y="2813050"/>
          <p14:tracePt t="211629" x="1397000" y="2800350"/>
          <p14:tracePt t="211644" x="1574800" y="2800350"/>
          <p14:tracePt t="211662" x="1670050" y="2813050"/>
          <p14:tracePt t="211678" x="1682750" y="2813050"/>
          <p14:tracePt t="211695" x="1689100" y="2813050"/>
          <p14:tracePt t="211711" x="1701800" y="2813050"/>
          <p14:tracePt t="211728" x="1708150" y="2806700"/>
          <p14:tracePt t="211745" x="1720850" y="2794000"/>
          <p14:tracePt t="211762" x="1746250" y="2774950"/>
          <p14:tracePt t="211778" x="1784350" y="2755900"/>
          <p14:tracePt t="211794" x="1835150" y="2743200"/>
          <p14:tracePt t="211798" x="1841500" y="2736850"/>
          <p14:tracePt t="211831" x="1828800" y="2736850"/>
          <p14:tracePt t="211845" x="1803400" y="2736850"/>
          <p14:tracePt t="211862" x="1778000" y="2736850"/>
          <p14:tracePt t="211878" x="1765300" y="2736850"/>
          <p14:tracePt t="211895" x="1752600" y="2736850"/>
          <p14:tracePt t="211911" x="1733550" y="2736850"/>
          <p14:tracePt t="211928" x="1651000" y="2736850"/>
          <p14:tracePt t="211945" x="1543050" y="2736850"/>
          <p14:tracePt t="211962" x="1422400" y="2736850"/>
          <p14:tracePt t="211978" x="1301750" y="2736850"/>
          <p14:tracePt t="211995" x="1200150" y="2724150"/>
          <p14:tracePt t="212012" x="1149350" y="2717800"/>
          <p14:tracePt t="212028" x="1123950" y="2711450"/>
          <p14:tracePt t="212084" x="1117600" y="2711450"/>
          <p14:tracePt t="212094" x="1111250" y="2717800"/>
          <p14:tracePt t="212112" x="1104900" y="2724150"/>
          <p14:tracePt t="212179" x="1123950" y="2730500"/>
          <p14:tracePt t="212196" x="1155700" y="2730500"/>
          <p14:tracePt t="212212" x="1181100" y="2736850"/>
          <p14:tracePt t="212229" x="1212850" y="2736850"/>
          <p14:tracePt t="212245" x="1257300" y="2743200"/>
          <p14:tracePt t="212262" x="1320800" y="2749550"/>
          <p14:tracePt t="212278" x="1384300" y="2755900"/>
          <p14:tracePt t="212295" x="1492250" y="2768600"/>
          <p14:tracePt t="212312" x="1600200" y="2768600"/>
          <p14:tracePt t="212329" x="1765300" y="2774950"/>
          <p14:tracePt t="212346" x="1885950" y="2774950"/>
          <p14:tracePt t="212362" x="1987550" y="2774950"/>
          <p14:tracePt t="212379" x="2063750" y="2762250"/>
          <p14:tracePt t="212396" x="2076450" y="2755900"/>
          <p14:tracePt t="212412" x="2082800" y="2743200"/>
          <p14:tracePt t="212415" x="2082800" y="2736850"/>
          <p14:tracePt t="212429" x="2076450" y="2724150"/>
          <p14:tracePt t="212445" x="2044700" y="2679700"/>
          <p14:tracePt t="212462" x="2012950" y="2647950"/>
          <p14:tracePt t="212479" x="1981200" y="2616200"/>
          <p14:tracePt t="212496" x="1930400" y="2584450"/>
          <p14:tracePt t="212512" x="1847850" y="2565400"/>
          <p14:tracePt t="212529" x="1752600" y="2559050"/>
          <p14:tracePt t="212545" x="1663700" y="2559050"/>
          <p14:tracePt t="212562" x="1568450" y="2552700"/>
          <p14:tracePt t="212578" x="1485900" y="2546350"/>
          <p14:tracePt t="212595" x="1428750" y="2540000"/>
          <p14:tracePt t="212612" x="1422400" y="2540000"/>
          <p14:tracePt t="212629" x="1428750" y="2546350"/>
          <p14:tracePt t="212645" x="1466850" y="2578100"/>
          <p14:tracePt t="212662" x="1530350" y="2628900"/>
          <p14:tracePt t="212679" x="1612900" y="2692400"/>
          <p14:tracePt t="212696" x="1657350" y="2724150"/>
          <p14:tracePt t="212715" x="1689100" y="2743200"/>
          <p14:tracePt t="212729" x="1727200" y="2755900"/>
          <p14:tracePt t="212746" x="1758950" y="2762250"/>
          <p14:tracePt t="212763" x="1803400" y="2768600"/>
          <p14:tracePt t="212779" x="1873250" y="2774950"/>
          <p14:tracePt t="212796" x="1930400" y="2774950"/>
          <p14:tracePt t="212812" x="2000250" y="2781300"/>
          <p14:tracePt t="212829" x="2025650" y="2787650"/>
          <p14:tracePt t="212862" x="2025650" y="2800350"/>
          <p14:tracePt t="212879" x="2019300" y="2806700"/>
          <p14:tracePt t="212915" x="2012950" y="2806700"/>
          <p14:tracePt t="212933" x="2006600" y="2806700"/>
          <p14:tracePt t="212946" x="2000250" y="2806700"/>
          <p14:tracePt t="212979" x="1993900" y="2806700"/>
          <p14:tracePt t="212996" x="1981200" y="2806700"/>
          <p14:tracePt t="213013" x="1955800" y="2813050"/>
          <p14:tracePt t="213029" x="1943100" y="2819400"/>
          <p14:tracePt t="213072" x="1943100" y="2825750"/>
          <p14:tracePt t="213095" x="1949450" y="2832100"/>
          <p14:tracePt t="213113" x="1974850" y="2844800"/>
          <p14:tracePt t="213131" x="2000250" y="2851150"/>
          <p14:tracePt t="213146" x="2025650" y="2870200"/>
          <p14:tracePt t="213163" x="2051050" y="2882900"/>
          <p14:tracePt t="213180" x="2095500" y="2901950"/>
          <p14:tracePt t="213197" x="2159000" y="2933700"/>
          <p14:tracePt t="213213" x="2260600" y="2965450"/>
          <p14:tracePt t="213230" x="2330450" y="2971800"/>
          <p14:tracePt t="213233" x="2374900" y="2971800"/>
          <p14:tracePt t="213246" x="2419350" y="2971800"/>
          <p14:tracePt t="213263" x="2527300" y="2965450"/>
          <p14:tracePt t="213279" x="2571750" y="2959100"/>
          <p14:tracePt t="213296" x="2609850" y="2952750"/>
          <p14:tracePt t="213312" x="2654300" y="2952750"/>
          <p14:tracePt t="213329" x="2724150" y="2952750"/>
          <p14:tracePt t="213346" x="2794000" y="2952750"/>
          <p14:tracePt t="213362" x="2876550" y="2952750"/>
          <p14:tracePt t="213379" x="2933700" y="2946400"/>
          <p14:tracePt t="213396" x="3035300" y="2933700"/>
          <p14:tracePt t="213413" x="3149600" y="2921000"/>
          <p14:tracePt t="213431" x="3232150" y="2921000"/>
          <p14:tracePt t="213446" x="3340100" y="2908300"/>
          <p14:tracePt t="213451" x="3378200" y="2901950"/>
          <p14:tracePt t="213461" x="3384550" y="2901950"/>
          <p14:tracePt t="213478" x="3390900" y="2895600"/>
          <p14:tracePt t="213497" x="3397250" y="2882900"/>
          <p14:tracePt t="213513" x="3403600" y="2863850"/>
          <p14:tracePt t="213530" x="3409950" y="2851150"/>
          <p14:tracePt t="213546" x="3416300" y="2838450"/>
          <p14:tracePt t="213562" x="3435350" y="2832100"/>
          <p14:tracePt t="213580" x="3441700" y="2825750"/>
          <p14:tracePt t="213597" x="3448050" y="2825750"/>
          <p14:tracePt t="213613" x="3448050" y="2819400"/>
          <p14:tracePt t="213630" x="3460750" y="2819400"/>
          <p14:tracePt t="213647" x="3473450" y="2813050"/>
          <p14:tracePt t="213663" x="3498850" y="2806700"/>
          <p14:tracePt t="213668" x="3511550" y="2806700"/>
          <p14:tracePt t="213680" x="3530600" y="2800350"/>
          <p14:tracePt t="213684" x="3543300" y="2794000"/>
          <p14:tracePt t="213697" x="3556000" y="2787650"/>
          <p14:tracePt t="213700" x="3562350" y="2787650"/>
          <p14:tracePt t="213713" x="3568700" y="2768600"/>
          <p14:tracePt t="213730" x="3568700" y="2762250"/>
          <p14:tracePt t="213733" x="3568700" y="2755900"/>
          <p14:tracePt t="213745" x="3568700" y="2743200"/>
          <p14:tracePt t="213747" x="3568700" y="2736850"/>
          <p14:tracePt t="213762" x="3568700" y="2717800"/>
          <p14:tracePt t="213763" x="3562350" y="2705100"/>
          <p14:tracePt t="213782" x="3556000" y="2692400"/>
          <p14:tracePt t="213799" x="3543300" y="2679700"/>
          <p14:tracePt t="213812" x="3536950" y="2679700"/>
          <p14:tracePt t="213830" x="3517900" y="2673350"/>
          <p14:tracePt t="213846" x="3486150" y="2667000"/>
          <p14:tracePt t="213863" x="3403600" y="2660650"/>
          <p14:tracePt t="213880" x="3321050" y="2654300"/>
          <p14:tracePt t="213897" x="3232150" y="2641600"/>
          <p14:tracePt t="213914" x="3168650" y="2628900"/>
          <p14:tracePt t="213930" x="3130550" y="2622550"/>
          <p14:tracePt t="213933" x="3124200" y="2622550"/>
          <p14:tracePt t="213963" x="3117850" y="2622550"/>
          <p14:tracePt t="213980" x="3117850" y="2641600"/>
          <p14:tracePt t="213997" x="3117850" y="2660650"/>
          <p14:tracePt t="214014" x="3105150" y="2686050"/>
          <p14:tracePt t="214031" x="3067050" y="2717800"/>
          <p14:tracePt t="214047" x="3009900" y="2762250"/>
          <p14:tracePt t="214066" x="2971800" y="2781300"/>
          <p14:tracePt t="214080" x="2959100" y="2794000"/>
          <p14:tracePt t="214114" x="2990850" y="2813050"/>
          <p14:tracePt t="214131" x="3067050" y="2838450"/>
          <p14:tracePt t="214147" x="3162300" y="2857500"/>
          <p14:tracePt t="214164" x="3225800" y="2870200"/>
          <p14:tracePt t="214168" x="3244850" y="2876550"/>
          <p14:tracePt t="214216" x="3251200" y="2876550"/>
          <p14:tracePt t="214222" x="3257550" y="2876550"/>
          <p14:tracePt t="214230" x="3263900" y="2870200"/>
          <p14:tracePt t="214246" x="3289300" y="2851150"/>
          <p14:tracePt t="214263" x="3308350" y="2832100"/>
          <p14:tracePt t="214279" x="3340100" y="2806700"/>
          <p14:tracePt t="214296" x="3371850" y="2787650"/>
          <p14:tracePt t="214313" x="3397250" y="2774950"/>
          <p14:tracePt t="214330" x="3403600" y="2768600"/>
          <p14:tracePt t="214347" x="3403600" y="2762250"/>
          <p14:tracePt t="214363" x="3409950" y="2749550"/>
          <p14:tracePt t="214381" x="3409950" y="2717800"/>
          <p14:tracePt t="214397" x="3409950" y="2692400"/>
          <p14:tracePt t="214399" x="3409950" y="2667000"/>
          <p14:tracePt t="214413" x="3403600" y="2647950"/>
          <p14:tracePt t="214416" x="3403600" y="2628900"/>
          <p14:tracePt t="214429" x="3403600" y="2616200"/>
          <p14:tracePt t="214430" x="3397250" y="2603500"/>
          <p14:tracePt t="214446" x="3397250" y="2597150"/>
          <p14:tracePt t="214462" x="3390900" y="2590800"/>
          <p14:tracePt t="214464" x="3390900" y="2584450"/>
          <p14:tracePt t="214479" x="3378200" y="2584450"/>
          <p14:tracePt t="214496" x="3359150" y="2590800"/>
          <p14:tracePt t="214513" x="3340100" y="2603500"/>
          <p14:tracePt t="214529" x="3321050" y="2616200"/>
          <p14:tracePt t="214546" x="3302000" y="2628900"/>
          <p14:tracePt t="214563" x="3289300" y="2641600"/>
          <p14:tracePt t="214579" x="3282950" y="2654300"/>
          <p14:tracePt t="214596" x="3276600" y="2667000"/>
          <p14:tracePt t="214613" x="3276600" y="2698750"/>
          <p14:tracePt t="214630" x="3308350" y="2762250"/>
          <p14:tracePt t="214647" x="3340100" y="2800350"/>
          <p14:tracePt t="214648" x="3346450" y="2813050"/>
          <p14:tracePt t="214663" x="3359150" y="2832100"/>
          <p14:tracePt t="214679" x="3378200" y="2857500"/>
          <p14:tracePt t="214696" x="3384550" y="2870200"/>
          <p14:tracePt t="214713" x="3384550" y="2876550"/>
          <p14:tracePt t="214779" x="3397250" y="2882900"/>
          <p14:tracePt t="214797" x="3460750" y="2959100"/>
          <p14:tracePt t="214813" x="3460750" y="2990850"/>
          <p14:tracePt t="214829" x="3409950" y="3048000"/>
          <p14:tracePt t="214846" x="3206750" y="3092450"/>
          <p14:tracePt t="214863" x="3117850" y="3086100"/>
          <p14:tracePt t="214880" x="3098800" y="3079750"/>
          <p14:tracePt t="214896" x="3092450" y="3079750"/>
          <p14:tracePt t="217816" x="3105150" y="3079750"/>
          <p14:tracePt t="217824" x="3117850" y="3073400"/>
          <p14:tracePt t="217833" x="3149600" y="3073400"/>
          <p14:tracePt t="217851" x="3346450" y="3041650"/>
          <p14:tracePt t="217867" x="3429000" y="3028950"/>
          <p14:tracePt t="217885" x="3790950" y="2978150"/>
          <p14:tracePt t="217900" x="3956050" y="2952750"/>
          <p14:tracePt t="217903" x="4083050" y="2940050"/>
          <p14:tracePt t="217917" x="4375150" y="2908300"/>
          <p14:tracePt t="217934" x="4667250" y="2876550"/>
          <p14:tracePt t="217950" x="4902200" y="2863850"/>
          <p14:tracePt t="217966" x="5105400" y="2857500"/>
          <p14:tracePt t="217983" x="5302250" y="2863850"/>
          <p14:tracePt t="218002" x="5448300" y="2870200"/>
          <p14:tracePt t="218005" x="5518150" y="2876550"/>
          <p14:tracePt t="218015" x="5594350" y="2882900"/>
          <p14:tracePt t="218034" x="5632450" y="2889250"/>
          <p14:tracePt t="219293" x="5651500" y="2889250"/>
          <p14:tracePt t="219302" x="5683250" y="2876550"/>
          <p14:tracePt t="219318" x="5854700" y="2876550"/>
          <p14:tracePt t="219334" x="6121400" y="2901950"/>
          <p14:tracePt t="219351" x="6470650" y="2940050"/>
          <p14:tracePt t="219369" x="6743700" y="2997200"/>
          <p14:tracePt t="219384" x="6934200" y="3079750"/>
          <p14:tracePt t="219401" x="7010400" y="3149600"/>
          <p14:tracePt t="219406" x="7029450" y="3168650"/>
          <p14:tracePt t="219416" x="7048500" y="3200400"/>
          <p14:tracePt t="219419" x="7054850" y="3219450"/>
          <p14:tracePt t="219435" x="7086600" y="3270250"/>
          <p14:tracePt t="219452" x="7105650" y="3289300"/>
          <p14:tracePt t="219466" x="7131050" y="3302000"/>
          <p14:tracePt t="219485" x="7175500" y="3314700"/>
          <p14:tracePt t="219502" x="7264400" y="3340100"/>
          <p14:tracePt t="219518" x="7359650" y="3365500"/>
          <p14:tracePt t="219534" x="7454900" y="3397250"/>
          <p14:tracePt t="219552" x="7556500" y="3429000"/>
          <p14:tracePt t="219568" x="7651750" y="3454400"/>
          <p14:tracePt t="219585" x="7727950" y="3486150"/>
          <p14:tracePt t="219601" x="7804150" y="3517900"/>
          <p14:tracePt t="219618" x="7886700" y="3549650"/>
          <p14:tracePt t="219635" x="7988300" y="3600450"/>
          <p14:tracePt t="219651" x="8089900" y="3644900"/>
          <p14:tracePt t="219668" x="8191500" y="3695700"/>
          <p14:tracePt t="219672" x="8235950" y="3714750"/>
          <p14:tracePt t="219683" x="8274050" y="3740150"/>
          <p14:tracePt t="219686" x="8305800" y="3765550"/>
          <p14:tracePt t="219700" x="8375650" y="3810000"/>
          <p14:tracePt t="219720" x="8439150" y="3848100"/>
          <p14:tracePt t="219735" x="8540750" y="3898900"/>
          <p14:tracePt t="219751" x="8623300" y="3924300"/>
          <p14:tracePt t="219768" x="8693150" y="3949700"/>
          <p14:tracePt t="219785" x="8737600" y="3956050"/>
          <p14:tracePt t="219791" x="8743950" y="3956050"/>
          <p14:tracePt t="219832" x="8750300" y="3956050"/>
          <p14:tracePt t="219841" x="8756650" y="3962400"/>
          <p14:tracePt t="219850" x="8763000" y="3962400"/>
          <p14:tracePt t="219868" x="8801100" y="3981450"/>
          <p14:tracePt t="219885" x="8870950" y="4006850"/>
          <p14:tracePt t="219902" x="8997950" y="4032250"/>
          <p14:tracePt t="219919" x="9232900" y="4083050"/>
          <p14:tracePt t="219935" x="9404350" y="4108450"/>
          <p14:tracePt t="219952" x="9563100" y="4114800"/>
          <p14:tracePt t="219969" x="9671050" y="4121150"/>
          <p14:tracePt t="219985" x="9759950" y="4127500"/>
          <p14:tracePt t="220002" x="9848850" y="4133850"/>
          <p14:tracePt t="220018" x="9937750" y="4133850"/>
          <p14:tracePt t="220035" x="10001250" y="4133850"/>
          <p14:tracePt t="220054" x="10064750" y="4133850"/>
          <p14:tracePt t="220068" x="10121900" y="4121150"/>
          <p14:tracePt t="220085" x="10147300" y="4095750"/>
          <p14:tracePt t="220102" x="10172700" y="4057650"/>
          <p14:tracePt t="220118" x="10198100" y="4013200"/>
          <p14:tracePt t="220122" x="10210800" y="3994150"/>
          <p14:tracePt t="220135" x="10217150" y="3956050"/>
          <p14:tracePt t="220151" x="10223500" y="3937000"/>
          <p14:tracePt t="220155" x="10223500" y="3911600"/>
          <p14:tracePt t="220169" x="10223500" y="3892550"/>
          <p14:tracePt t="220172" x="10223500" y="3879850"/>
          <p14:tracePt t="220185" x="10217150" y="3860800"/>
          <p14:tracePt t="220203" x="10172700" y="3759200"/>
          <p14:tracePt t="220219" x="10121900" y="3676650"/>
          <p14:tracePt t="220236" x="10058400" y="3581400"/>
          <p14:tracePt t="220252" x="9994900" y="3498850"/>
          <p14:tracePt t="220269" x="9937750" y="3435350"/>
          <p14:tracePt t="220286" x="9867900" y="3378200"/>
          <p14:tracePt t="220302" x="9823450" y="3352800"/>
          <p14:tracePt t="220319" x="9747250" y="3327400"/>
          <p14:tracePt t="220335" x="9658350" y="3314700"/>
          <p14:tracePt t="220352" x="9544050" y="3314700"/>
          <p14:tracePt t="220369" x="9328150" y="3314700"/>
          <p14:tracePt t="220384" x="9277350" y="3314700"/>
          <p14:tracePt t="220385" x="9169400" y="3321050"/>
          <p14:tracePt t="220400" x="9055100" y="3327400"/>
          <p14:tracePt t="220419" x="8877300" y="3352800"/>
          <p14:tracePt t="220435" x="8623300" y="3422650"/>
          <p14:tracePt t="220452" x="8401050" y="3505200"/>
          <p14:tracePt t="220468" x="8185150" y="3587750"/>
          <p14:tracePt t="220485" x="7994650" y="3670300"/>
          <p14:tracePt t="220503" x="7880350" y="3759200"/>
          <p14:tracePt t="220519" x="7823200" y="3860800"/>
          <p14:tracePt t="220535" x="7778750" y="3987800"/>
          <p14:tracePt t="220552" x="7708900" y="4140200"/>
          <p14:tracePt t="220569" x="7600950" y="4318000"/>
          <p14:tracePt t="220573" x="7531100" y="4445000"/>
          <p14:tracePt t="220585" x="7486650" y="4533900"/>
          <p14:tracePt t="220602" x="7416800" y="4781550"/>
          <p14:tracePt t="220619" x="7435850" y="5073650"/>
          <p14:tracePt t="220636" x="7493000" y="5181600"/>
          <p14:tracePt t="220652" x="7600950" y="5245100"/>
          <p14:tracePt t="220669" x="7753350" y="5295900"/>
          <p14:tracePt t="220686" x="7918450" y="5346700"/>
          <p14:tracePt t="220702" x="8096250" y="5403850"/>
          <p14:tracePt t="220719" x="8286750" y="5454650"/>
          <p14:tracePt t="220735" x="8483600" y="5499100"/>
          <p14:tracePt t="220751" x="8680450" y="5505450"/>
          <p14:tracePt t="220769" x="8864600" y="5480050"/>
          <p14:tracePt t="220785" x="9029700" y="5441950"/>
          <p14:tracePt t="220802" x="9156700" y="5403850"/>
          <p14:tracePt t="220819" x="9302750" y="5359400"/>
          <p14:tracePt t="220836" x="9461500" y="5302250"/>
          <p14:tracePt t="220853" x="9702800" y="5143500"/>
          <p14:tracePt t="220870" x="9785350" y="5048250"/>
          <p14:tracePt t="220886" x="9861550" y="4921250"/>
          <p14:tracePt t="220903" x="9899650" y="4832350"/>
          <p14:tracePt t="220919" x="9918700" y="4749800"/>
          <p14:tracePt t="220934" x="9925050" y="4705350"/>
          <p14:tracePt t="220952" x="9918700" y="4673600"/>
          <p14:tracePt t="220970" x="9912350" y="4660900"/>
          <p14:tracePt t="220986" x="9893300" y="4648200"/>
          <p14:tracePt t="221002" x="9867900" y="4629150"/>
          <p14:tracePt t="221020" x="9842500" y="4591050"/>
          <p14:tracePt t="221036" x="9836150" y="4578350"/>
          <p14:tracePt t="221053" x="9836150" y="4572000"/>
          <p14:tracePt t="221069" x="9836150" y="4578350"/>
          <p14:tracePt t="221086" x="9836150" y="4603750"/>
          <p14:tracePt t="221103" x="9836150" y="4654550"/>
          <p14:tracePt t="221120" x="9817100" y="4718050"/>
          <p14:tracePt t="221136" x="9791700" y="4730750"/>
          <p14:tracePt t="221153" x="9759950" y="4730750"/>
          <p14:tracePt t="221169" x="9728200" y="4711700"/>
          <p14:tracePt t="221186" x="9690100" y="4654550"/>
          <p14:tracePt t="221201" x="9671050" y="4578350"/>
          <p14:tracePt t="221219" x="9671050" y="4419600"/>
          <p14:tracePt t="221237" x="9709150" y="4248150"/>
          <p14:tracePt t="221253" x="9772650" y="4044950"/>
          <p14:tracePt t="221269" x="9842500" y="3835400"/>
          <p14:tracePt t="221271" x="9874250" y="3727450"/>
          <p14:tracePt t="221286" x="9906000" y="3625850"/>
          <p14:tracePt t="221303" x="9944100" y="3479800"/>
          <p14:tracePt t="221319" x="9982200" y="3321050"/>
          <p14:tracePt t="221336" x="9994900" y="3276600"/>
          <p14:tracePt t="221339" x="10001250" y="3276600"/>
          <p14:tracePt t="221370" x="10001250" y="3327400"/>
          <p14:tracePt t="221386" x="9994900" y="3422650"/>
          <p14:tracePt t="221403" x="9925050" y="3530600"/>
          <p14:tracePt t="221420" x="9823450" y="3594100"/>
          <p14:tracePt t="221436" x="9759950" y="3613150"/>
          <p14:tracePt t="221453" x="9753600" y="3638550"/>
          <p14:tracePt t="221469" x="9753600" y="3663950"/>
          <p14:tracePt t="221840" x="9753600" y="3676650"/>
          <p14:tracePt t="221848" x="9753600" y="3689350"/>
          <p14:tracePt t="221855" x="9747250" y="3714750"/>
          <p14:tracePt t="221870" x="9734550" y="3759200"/>
          <p14:tracePt t="221887" x="9734550" y="3790950"/>
          <p14:tracePt t="221903" x="9747250" y="3810000"/>
          <p14:tracePt t="221918" x="9791700" y="3803650"/>
          <p14:tracePt t="221936" x="9874250" y="3765550"/>
          <p14:tracePt t="221953" x="9988550" y="3689350"/>
          <p14:tracePt t="221970" x="10071100" y="3619500"/>
          <p14:tracePt t="221987" x="10147300" y="3562350"/>
          <p14:tracePt t="222003" x="10185400" y="3530600"/>
          <p14:tracePt t="222020" x="10204450" y="3517900"/>
          <p14:tracePt t="222037" x="10204450" y="3505200"/>
          <p14:tracePt t="222054" x="10204450" y="3492500"/>
          <p14:tracePt t="222070" x="10198100" y="3479800"/>
          <p14:tracePt t="222087" x="10191750" y="3454400"/>
          <p14:tracePt t="222104" x="10191750" y="3422650"/>
          <p14:tracePt t="222120" x="10191750" y="3390900"/>
          <p14:tracePt t="222137" x="10179050" y="3359150"/>
          <p14:tracePt t="222153" x="10166350" y="3333750"/>
          <p14:tracePt t="222160" x="10140950" y="3314700"/>
          <p14:tracePt t="222170" x="10128250" y="3302000"/>
          <p14:tracePt t="222187" x="10013950" y="3270250"/>
          <p14:tracePt t="222203" x="9906000" y="3244850"/>
          <p14:tracePt t="222221" x="9753600" y="3219450"/>
          <p14:tracePt t="222237" x="9664700" y="3200400"/>
          <p14:tracePt t="222241" x="9620250" y="3187700"/>
          <p14:tracePt t="222252" x="9594850" y="3181350"/>
          <p14:tracePt t="222254" x="9588500" y="3181350"/>
          <p14:tracePt t="222303" x="9594850" y="3181350"/>
          <p14:tracePt t="222321" x="9601200" y="3175000"/>
          <p14:tracePt t="222337" x="9607550" y="3168650"/>
          <p14:tracePt t="222354" x="9613900" y="3168650"/>
          <p14:tracePt t="222370" x="9620250" y="3168650"/>
          <p14:tracePt t="222387" x="9658350" y="3168650"/>
          <p14:tracePt t="222395" x="9683750" y="3175000"/>
          <p14:tracePt t="222404" x="9734550" y="3194050"/>
          <p14:tracePt t="222421" x="9829800" y="3232150"/>
          <p14:tracePt t="222436" x="9912350" y="3257550"/>
          <p14:tracePt t="222439" x="9937750" y="3270250"/>
          <p14:tracePt t="222454" x="9994900" y="3282950"/>
          <p14:tracePt t="222471" x="10039350" y="3282950"/>
          <p14:tracePt t="222487" x="10064750" y="3282950"/>
          <p14:tracePt t="222504" x="10077450" y="3282950"/>
          <p14:tracePt t="222520" x="10083800" y="3282950"/>
          <p14:tracePt t="222668" x="10077450" y="3276600"/>
          <p14:tracePt t="222676" x="10071100" y="3270250"/>
          <p14:tracePt t="222686" x="10064750" y="3257550"/>
          <p14:tracePt t="222704" x="10052050" y="3238500"/>
          <p14:tracePt t="222723" x="10013950" y="3206750"/>
          <p14:tracePt t="222738" x="10007600" y="3200400"/>
          <p14:tracePt t="222742" x="10001250" y="3194050"/>
          <p14:tracePt t="222753" x="9988550" y="3181350"/>
          <p14:tracePt t="222770" x="9950450" y="3168650"/>
          <p14:tracePt t="222788" x="9918700" y="3155950"/>
          <p14:tracePt t="222821" x="9906000" y="3149600"/>
          <p14:tracePt t="222838" x="9874250" y="3149600"/>
          <p14:tracePt t="222854" x="9842500" y="3149600"/>
          <p14:tracePt t="222871" x="9823450" y="3162300"/>
          <p14:tracePt t="222887" x="9804400" y="3181350"/>
          <p14:tracePt t="222904" x="9779000" y="3206750"/>
          <p14:tracePt t="222921" x="9759950" y="3238500"/>
          <p14:tracePt t="222938" x="9740900" y="3257550"/>
          <p14:tracePt t="222955" x="9721850" y="3276600"/>
          <p14:tracePt t="222960" x="9721850" y="3282950"/>
          <p14:tracePt t="222971" x="9715500" y="3282950"/>
          <p14:tracePt t="222987" x="9709150" y="3289300"/>
          <p14:tracePt t="223021" x="9709150" y="3295650"/>
          <p14:tracePt t="223037" x="9709150" y="3302000"/>
          <p14:tracePt t="223225" x="9715500" y="3295650"/>
          <p14:tracePt t="223241" x="9721850" y="3295650"/>
          <p14:tracePt t="223253" x="9721850" y="3289300"/>
          <p14:tracePt t="223272" x="9740900" y="3282950"/>
          <p14:tracePt t="223288" x="9753600" y="3282950"/>
          <p14:tracePt t="223305" x="9772650" y="3282950"/>
          <p14:tracePt t="223321" x="9779000" y="3282950"/>
          <p14:tracePt t="223338" x="9791700" y="3282950"/>
          <p14:tracePt t="223355" x="9804400" y="3282950"/>
          <p14:tracePt t="223371" x="9810750" y="3282950"/>
          <p14:tracePt t="223388" x="9817100" y="3282950"/>
          <p14:tracePt t="223404" x="9823450" y="3282950"/>
          <p14:tracePt t="223438" x="9829800" y="3282950"/>
          <p14:tracePt t="223647" x="9817100" y="3282950"/>
          <p14:tracePt t="223656" x="9804400" y="3282950"/>
          <p14:tracePt t="223672" x="9766300" y="3289300"/>
          <p14:tracePt t="223689" x="9721850" y="3289300"/>
          <p14:tracePt t="223705" x="9639300" y="3295650"/>
          <p14:tracePt t="223722" x="9563100" y="3308350"/>
          <p14:tracePt t="223738" x="9455150" y="3327400"/>
          <p14:tracePt t="223755" x="9328150" y="3340100"/>
          <p14:tracePt t="223772" x="9124950" y="3384550"/>
          <p14:tracePt t="223789" x="8934450" y="3467100"/>
          <p14:tracePt t="223792" x="8896350" y="3479800"/>
          <p14:tracePt t="223805" x="8820150" y="3517900"/>
          <p14:tracePt t="223822" x="8680450" y="3587750"/>
          <p14:tracePt t="223838" x="8566150" y="3657600"/>
          <p14:tracePt t="223855" x="8439150" y="3778250"/>
          <p14:tracePt t="223872" x="8331200" y="3892550"/>
          <p14:tracePt t="223888" x="8216900" y="4006850"/>
          <p14:tracePt t="223906" x="8147050" y="4095750"/>
          <p14:tracePt t="223920" x="8128000" y="4127500"/>
          <p14:tracePt t="223938" x="8128000" y="4146550"/>
          <p14:tracePt t="223956" x="8128000" y="4152900"/>
          <p14:tracePt t="223973" x="8134350" y="4152900"/>
          <p14:tracePt t="223988" x="8140700" y="4152900"/>
          <p14:tracePt t="223993" x="8147050" y="4146550"/>
          <p14:tracePt t="224003" x="8153400" y="4146550"/>
          <p14:tracePt t="224055" x="8147050" y="4146550"/>
          <p14:tracePt t="224072" x="8140700" y="4146550"/>
          <p14:tracePt t="224092" x="8134350" y="4127500"/>
          <p14:tracePt t="224106" x="8134350" y="4121150"/>
          <p14:tracePt t="224121" x="8134350" y="4108450"/>
          <p14:tracePt t="224139" x="8134350" y="4089400"/>
          <p14:tracePt t="224142" x="8134350" y="4076700"/>
          <p14:tracePt t="224156" x="8121650" y="4057650"/>
          <p14:tracePt t="224172" x="8108950" y="4051300"/>
          <p14:tracePt t="224189" x="8089900" y="4032250"/>
          <p14:tracePt t="224191" x="8089900" y="4025900"/>
          <p14:tracePt t="224205" x="8083550" y="4019550"/>
          <p14:tracePt t="224239" x="8083550" y="4013200"/>
          <p14:tracePt t="224255" x="8083550" y="4000500"/>
          <p14:tracePt t="224272" x="8089900" y="3994150"/>
          <p14:tracePt t="224275" x="8096250" y="3994150"/>
          <p14:tracePt t="224287" x="8096250" y="3987800"/>
          <p14:tracePt t="224288" x="8102600" y="3987800"/>
          <p14:tracePt t="224304" x="8108950" y="3987800"/>
          <p14:tracePt t="224322" x="8121650" y="3981450"/>
          <p14:tracePt t="224338" x="8134350" y="3981450"/>
          <p14:tracePt t="224356" x="8140700" y="3981450"/>
          <p14:tracePt t="224372" x="8147050" y="3981450"/>
          <p14:tracePt t="224389" x="8153400" y="3981450"/>
          <p14:tracePt t="224405" x="8166100" y="3981450"/>
          <p14:tracePt t="224423" x="8178800" y="3981450"/>
          <p14:tracePt t="224461" x="8172450" y="3981450"/>
          <p14:tracePt t="224470" x="8159750" y="3975100"/>
          <p14:tracePt t="224489" x="8121650" y="3968750"/>
          <p14:tracePt t="224505" x="8096250" y="3956050"/>
          <p14:tracePt t="224522" x="8077200" y="3943350"/>
          <p14:tracePt t="224539" x="8058150" y="3930650"/>
          <p14:tracePt t="224542" x="8045450" y="3917950"/>
          <p14:tracePt t="224554" x="8039100" y="3905250"/>
          <p14:tracePt t="224573" x="8007350" y="3873500"/>
          <p14:tracePt t="224589" x="7994650" y="3860800"/>
          <p14:tracePt t="224605" x="7975600" y="3848100"/>
          <p14:tracePt t="224622" x="7950200" y="3835400"/>
          <p14:tracePt t="224639" x="7924800" y="3816350"/>
          <p14:tracePt t="224655" x="7874000" y="3765550"/>
          <p14:tracePt t="224671" x="7842250" y="3740150"/>
          <p14:tracePt t="224688" x="7823200" y="3721100"/>
          <p14:tracePt t="224809" x="7835900" y="3721100"/>
          <p14:tracePt t="224818" x="7842250" y="3721100"/>
          <p14:tracePt t="224825" x="7854950" y="3721100"/>
          <p14:tracePt t="224838" x="7874000" y="3721100"/>
          <p14:tracePt t="224856" x="7912100" y="3721100"/>
          <p14:tracePt t="224873" x="7988300" y="3727450"/>
          <p14:tracePt t="224889" x="8115300" y="3752850"/>
          <p14:tracePt t="224906" x="8147050" y="3765550"/>
          <p14:tracePt t="224911" x="8172450" y="3771900"/>
          <p14:tracePt t="224914" x="8204200" y="3778250"/>
          <p14:tracePt t="224924" x="8248650" y="3797300"/>
          <p14:tracePt t="224939" x="8267700" y="3803650"/>
          <p14:tracePt t="224956" x="8299450" y="3816350"/>
          <p14:tracePt t="224973" x="8305800" y="3816350"/>
          <p14:tracePt t="224989" x="8305800" y="3822700"/>
          <p14:tracePt t="225006" x="8312150" y="3829050"/>
          <p14:tracePt t="225023" x="8324850" y="3829050"/>
          <p14:tracePt t="225042" x="8331200" y="3835400"/>
          <p14:tracePt t="225056" x="8331200" y="3841750"/>
          <p14:tracePt t="225072" x="8331200" y="3848100"/>
          <p14:tracePt t="225076" x="8331200" y="3854450"/>
          <p14:tracePt t="225089" x="8331200" y="3860800"/>
          <p14:tracePt t="225106" x="8318500" y="3867150"/>
          <p14:tracePt t="225123" x="8312150" y="3879850"/>
          <p14:tracePt t="225139" x="8312150" y="3886200"/>
          <p14:tracePt t="225189" x="8305800" y="3867150"/>
          <p14:tracePt t="225206" x="8293100" y="3848100"/>
          <p14:tracePt t="225222" x="8274050" y="3829050"/>
          <p14:tracePt t="225240" x="8248650" y="3810000"/>
          <p14:tracePt t="225256" x="8210550" y="3790950"/>
          <p14:tracePt t="225272" x="8172450" y="3771900"/>
          <p14:tracePt t="225290" x="8083550" y="3733800"/>
          <p14:tracePt t="225306" x="8026400" y="3714750"/>
          <p14:tracePt t="225323" x="8001000" y="3708400"/>
          <p14:tracePt t="225340" x="7981950" y="3695700"/>
          <p14:tracePt t="225356" x="7956550" y="3689350"/>
          <p14:tracePt t="225372" x="7924800" y="3683000"/>
          <p14:tracePt t="225389" x="7874000" y="3683000"/>
          <p14:tracePt t="225406" x="7810500" y="3683000"/>
          <p14:tracePt t="225424" x="7753350" y="3683000"/>
          <p14:tracePt t="225440" x="7708900" y="3702050"/>
          <p14:tracePt t="225460" x="7677150" y="3721100"/>
          <p14:tracePt t="225473" x="7651750" y="3733800"/>
          <p14:tracePt t="225490" x="7645400" y="3752850"/>
          <p14:tracePt t="225506" x="7664450" y="3797300"/>
          <p14:tracePt t="225508" x="7683500" y="3816350"/>
          <p14:tracePt t="225523" x="7708900" y="3829050"/>
          <p14:tracePt t="225525" x="7740650" y="3854450"/>
          <p14:tracePt t="225539" x="7816850" y="3886200"/>
          <p14:tracePt t="225557" x="7912100" y="3924300"/>
          <p14:tracePt t="225573" x="8032750" y="3962400"/>
          <p14:tracePt t="225589" x="8159750" y="3975100"/>
          <p14:tracePt t="225606" x="8261350" y="3981450"/>
          <p14:tracePt t="225623" x="8305800" y="3981450"/>
          <p14:tracePt t="225640" x="8318500" y="3968750"/>
          <p14:tracePt t="225656" x="8324850" y="3956050"/>
          <p14:tracePt t="225673" x="8324850" y="3943350"/>
          <p14:tracePt t="225690" x="8312150" y="3930650"/>
          <p14:tracePt t="225706" x="8248650" y="3917950"/>
          <p14:tracePt t="225723" x="8178800" y="3917950"/>
          <p14:tracePt t="225740" x="8153400" y="3917950"/>
          <p14:tracePt t="225743" x="8134350" y="3917950"/>
          <p14:tracePt t="225759" x="8102600" y="3917950"/>
          <p14:tracePt t="225772" x="8096250" y="3917950"/>
          <p14:tracePt t="225838" x="8102600" y="3917950"/>
          <p14:tracePt t="225846" x="8108950" y="3924300"/>
          <p14:tracePt t="225855" x="8128000" y="3937000"/>
          <p14:tracePt t="225873" x="8166100" y="3962400"/>
          <p14:tracePt t="225890" x="8204200" y="3975100"/>
          <p14:tracePt t="225906" x="8248650" y="3994150"/>
          <p14:tracePt t="225923" x="8267700" y="4000500"/>
          <p14:tracePt t="226074" x="8267700" y="3994150"/>
          <p14:tracePt t="226082" x="8261350" y="3987800"/>
          <p14:tracePt t="226089" x="8255000" y="3981450"/>
          <p14:tracePt t="226108" x="8248650" y="3968750"/>
          <p14:tracePt t="226123" x="8248650" y="3962400"/>
          <p14:tracePt t="226140" x="8242300" y="3956050"/>
          <p14:tracePt t="226246" x="8235950" y="3956050"/>
          <p14:tracePt t="226254" x="8229600" y="3949700"/>
          <p14:tracePt t="226268" x="8223250" y="3949700"/>
          <p14:tracePt t="226278" x="8223250" y="3943350"/>
          <p14:tracePt t="226334" x="8216900" y="3943350"/>
          <p14:tracePt t="226351" x="8210550" y="3943350"/>
          <p14:tracePt t="226360" x="8197850" y="3943350"/>
          <p14:tracePt t="226375" x="8159750" y="3943350"/>
          <p14:tracePt t="226390" x="8121650" y="3943350"/>
          <p14:tracePt t="226408" x="8096250" y="3937000"/>
          <p14:tracePt t="226423" x="8064500" y="3930650"/>
          <p14:tracePt t="226441" x="8045450" y="3924300"/>
          <p14:tracePt t="226446" x="8039100" y="3917950"/>
          <p14:tracePt t="226458" x="8032750" y="3917950"/>
          <p14:tracePt t="226462" x="8026400" y="3911600"/>
          <p14:tracePt t="226474" x="8013700" y="3905250"/>
          <p14:tracePt t="226491" x="8001000" y="3892550"/>
          <p14:tracePt t="226507" x="7988300" y="3886200"/>
          <p14:tracePt t="226511" x="7981950" y="3879850"/>
          <p14:tracePt t="226524" x="7975600" y="3873500"/>
          <p14:tracePt t="226528" x="7969250" y="3860800"/>
          <p14:tracePt t="226539" x="7962900" y="3854450"/>
          <p14:tracePt t="226558" x="7924800" y="3816350"/>
          <p14:tracePt t="226574" x="7905750" y="3797300"/>
          <p14:tracePt t="226590" x="7886700" y="3778250"/>
          <p14:tracePt t="226606" x="7886700" y="3771900"/>
          <p14:tracePt t="226608" x="7880350" y="3752850"/>
          <p14:tracePt t="226623" x="7874000" y="3746500"/>
          <p14:tracePt t="226626" x="7874000" y="3733800"/>
          <p14:tracePt t="226640" x="7874000" y="3714750"/>
          <p14:tracePt t="226657" x="7867650" y="3689350"/>
          <p14:tracePt t="226673" x="7861300" y="3663950"/>
          <p14:tracePt t="226691" x="7842250" y="3644900"/>
          <p14:tracePt t="226707" x="7823200" y="3625850"/>
          <p14:tracePt t="226724" x="7816850" y="3619500"/>
          <p14:tracePt t="226798" x="7810500" y="3619500"/>
          <p14:tracePt t="226805" x="7804150" y="3619500"/>
          <p14:tracePt t="226825" x="7785100" y="3606800"/>
          <p14:tracePt t="226841" x="7766050" y="3594100"/>
          <p14:tracePt t="226857" x="7747000" y="3587750"/>
          <p14:tracePt t="226874" x="7734300" y="3575050"/>
          <p14:tracePt t="226891" x="7721600" y="3562350"/>
          <p14:tracePt t="226908" x="7715250" y="3556000"/>
          <p14:tracePt t="226924" x="7715250" y="3543300"/>
          <p14:tracePt t="226940" x="7708900" y="3536950"/>
          <p14:tracePt t="226944" x="7696200" y="3524250"/>
          <p14:tracePt t="226957" x="7664450" y="3498850"/>
          <p14:tracePt t="226974" x="7620000" y="3473450"/>
          <p14:tracePt t="226991" x="7581900" y="3448050"/>
          <p14:tracePt t="227007" x="7550150" y="3422650"/>
          <p14:tracePt t="227025" x="7537450" y="3416300"/>
          <p14:tracePt t="227043" x="7531100" y="3409950"/>
          <p14:tracePt t="227068" x="7531100" y="3403600"/>
          <p14:tracePt t="227092" x="7531100" y="3397250"/>
          <p14:tracePt t="227108" x="7531100" y="3390900"/>
          <p14:tracePt t="227124" x="7531100" y="3384550"/>
          <p14:tracePt t="227142" x="7518400" y="3378200"/>
          <p14:tracePt t="227159" x="7499350" y="3365500"/>
          <p14:tracePt t="227174" x="7480300" y="3359150"/>
          <p14:tracePt t="227191" x="7467600" y="3359150"/>
          <p14:tracePt t="227484" x="7461250" y="3359150"/>
          <p14:tracePt t="227494" x="7454900" y="3359150"/>
          <p14:tracePt t="227508" x="7410450" y="3365500"/>
          <p14:tracePt t="227525" x="7397750" y="3409950"/>
          <p14:tracePt t="227542" x="7429500" y="3473450"/>
          <p14:tracePt t="227559" x="7493000" y="3530600"/>
          <p14:tracePt t="227564" x="7524750" y="3543300"/>
          <p14:tracePt t="227575" x="7543800" y="3556000"/>
          <p14:tracePt t="227591" x="7569200" y="3575050"/>
          <p14:tracePt t="227652" x="7569200" y="3581400"/>
          <p14:tracePt t="227663" x="7575550" y="3581400"/>
          <p14:tracePt t="227675" x="7575550" y="3594100"/>
          <p14:tracePt t="227692" x="7581900" y="3600450"/>
          <p14:tracePt t="227741" x="7588250" y="3606800"/>
          <p14:tracePt t="227758" x="7600950" y="3606800"/>
          <p14:tracePt t="227775" x="7626350" y="3613150"/>
          <p14:tracePt t="227791" x="7639050" y="3613150"/>
          <p14:tracePt t="227808" x="7645400" y="3613150"/>
          <p14:tracePt t="227825" x="7645400" y="3619500"/>
          <p14:tracePt t="228071" x="7651750" y="3619500"/>
          <p14:tracePt t="228080" x="7664450" y="3625850"/>
          <p14:tracePt t="228092" x="7696200" y="3632200"/>
          <p14:tracePt t="228109" x="7797800" y="3638550"/>
          <p14:tracePt t="228128" x="7816850" y="3638550"/>
          <p14:tracePt t="228142" x="7823200" y="3632200"/>
          <p14:tracePt t="228158" x="7835900" y="3619500"/>
          <p14:tracePt t="228175" x="7842250" y="3587750"/>
          <p14:tracePt t="228192" x="7848600" y="3543300"/>
          <p14:tracePt t="228208" x="7848600" y="3498850"/>
          <p14:tracePt t="228226" x="7848600" y="3467100"/>
          <p14:tracePt t="228242" x="7848600" y="3441700"/>
          <p14:tracePt t="228259" x="7848600" y="3429000"/>
          <p14:tracePt t="228275" x="7848600" y="3409950"/>
          <p14:tracePt t="228281" x="7842250" y="3403600"/>
          <p14:tracePt t="228290" x="7842250" y="3397250"/>
          <p14:tracePt t="228309" x="7816850" y="3378200"/>
          <p14:tracePt t="228325" x="7766050" y="3359150"/>
          <p14:tracePt t="228342" x="7708900" y="3333750"/>
          <p14:tracePt t="228359" x="7620000" y="3282950"/>
          <p14:tracePt t="228362" x="7575550" y="3257550"/>
          <p14:tracePt t="228375" x="7518400" y="3225800"/>
          <p14:tracePt t="228392" x="7480300" y="3200400"/>
          <p14:tracePt t="228409" x="7473950" y="3194050"/>
          <p14:tracePt t="228428" x="7461250" y="3194050"/>
          <p14:tracePt t="228442" x="7454900" y="3194050"/>
          <p14:tracePt t="228459" x="7397750" y="3200400"/>
          <p14:tracePt t="228476" x="7372350" y="3206750"/>
          <p14:tracePt t="229129" x="7385050" y="3213100"/>
          <p14:tracePt t="229137" x="7404100" y="3219450"/>
          <p14:tracePt t="229144" x="7448550" y="3238500"/>
          <p14:tracePt t="229159" x="7581900" y="3282950"/>
          <p14:tracePt t="229176" x="7759700" y="3321050"/>
          <p14:tracePt t="229181" x="7816850" y="3340100"/>
          <p14:tracePt t="229193" x="7861300" y="3359150"/>
          <p14:tracePt t="229210" x="7874000" y="3390900"/>
          <p14:tracePt t="229226" x="7867650" y="3403600"/>
          <p14:tracePt t="229242" x="7861300" y="3403600"/>
          <p14:tracePt t="229282" x="7867650" y="3403600"/>
          <p14:tracePt t="229291" x="7874000" y="3403600"/>
          <p14:tracePt t="229310" x="7893050" y="3397250"/>
          <p14:tracePt t="229326" x="7937500" y="3390900"/>
          <p14:tracePt t="229343" x="7994650" y="3384550"/>
          <p14:tracePt t="229360" x="8058150" y="3384550"/>
          <p14:tracePt t="229376" x="8096250" y="3378200"/>
          <p14:tracePt t="229380" x="8108950" y="3378200"/>
          <p14:tracePt t="229393" x="8121650" y="3371850"/>
          <p14:tracePt t="229410" x="8140700" y="3371850"/>
          <p14:tracePt t="229426" x="8210550" y="3416300"/>
          <p14:tracePt t="229430" x="8248650" y="3454400"/>
          <p14:tracePt t="229443" x="8318500" y="3536950"/>
          <p14:tracePt t="229461" x="8362950" y="3619500"/>
          <p14:tracePt t="229476" x="8401050" y="3676650"/>
          <p14:tracePt t="229494" x="8426450" y="3702050"/>
          <p14:tracePt t="229508" x="8445500" y="3714750"/>
          <p14:tracePt t="229526" x="8451850" y="3714750"/>
          <p14:tracePt t="229546" x="8470900" y="3702050"/>
          <p14:tracePt t="229560" x="8489950" y="3676650"/>
          <p14:tracePt t="229577" x="8509000" y="3663950"/>
          <p14:tracePt t="229593" x="8515350" y="3663950"/>
          <p14:tracePt t="229627" x="8521700" y="3663950"/>
          <p14:tracePt t="229701" x="8521700" y="3657600"/>
          <p14:tracePt t="229715" x="8521700" y="3651250"/>
          <p14:tracePt t="229725" x="8521700" y="3644900"/>
          <p14:tracePt t="229779" x="8521700" y="3638550"/>
          <p14:tracePt t="229803" x="8521700" y="3632200"/>
          <p14:tracePt t="229813" x="8515350" y="3632200"/>
          <p14:tracePt t="229825" x="8515350" y="3619500"/>
          <p14:tracePt t="229843" x="8509000" y="3613150"/>
          <p14:tracePt t="229860" x="8509000" y="3600450"/>
          <p14:tracePt t="229876" x="8515350" y="3587750"/>
          <p14:tracePt t="229894" x="8521700" y="3568700"/>
          <p14:tracePt t="229898" x="8521700" y="3562350"/>
          <p14:tracePt t="229910" x="8521700" y="3556000"/>
          <p14:tracePt t="229928" x="8509000" y="3543300"/>
          <p14:tracePt t="229943" x="8496300" y="3536950"/>
          <p14:tracePt t="229961" x="8483600" y="3524250"/>
          <p14:tracePt t="229994" x="8489950" y="3517900"/>
          <p14:tracePt t="230011" x="8515350" y="3530600"/>
          <p14:tracePt t="230027" x="8585200" y="3536950"/>
          <p14:tracePt t="230044" x="8743950" y="3568700"/>
          <p14:tracePt t="230060" x="8864600" y="3594100"/>
          <p14:tracePt t="230076" x="8947150" y="3613150"/>
          <p14:tracePt t="230094" x="8972550" y="3613150"/>
          <p14:tracePt t="230110" x="8978900" y="3600450"/>
          <p14:tracePt t="230127" x="8978900" y="3594100"/>
          <p14:tracePt t="230144" x="8985250" y="3594100"/>
          <p14:tracePt t="230161" x="8985250" y="3587750"/>
          <p14:tracePt t="230181" x="8997950" y="3575050"/>
          <p14:tracePt t="230194" x="9010650" y="3575050"/>
          <p14:tracePt t="230210" x="9042400" y="3562350"/>
          <p14:tracePt t="230227" x="9080500" y="3556000"/>
          <p14:tracePt t="230244" x="9118600" y="3549650"/>
          <p14:tracePt t="230247" x="9150350" y="3549650"/>
          <p14:tracePt t="230260" x="9188450" y="3543300"/>
          <p14:tracePt t="230263" x="9220200" y="3536950"/>
          <p14:tracePt t="230277" x="9271000" y="3524250"/>
          <p14:tracePt t="230294" x="9321800" y="3505200"/>
          <p14:tracePt t="230311" x="9347200" y="3492500"/>
          <p14:tracePt t="230327" x="9353550" y="3479800"/>
          <p14:tracePt t="230342" x="9366250" y="3473450"/>
          <p14:tracePt t="230361" x="9378950" y="3460750"/>
          <p14:tracePt t="230436" x="9385300" y="3454400"/>
          <p14:tracePt t="230445" x="9385300" y="3448050"/>
          <p14:tracePt t="230463" x="9385300" y="3441700"/>
          <p14:tracePt t="230480" x="9385300" y="3435350"/>
          <p14:tracePt t="230511" x="9385300" y="3429000"/>
          <p14:tracePt t="230527" x="9391650" y="3429000"/>
          <p14:tracePt t="230629" x="9391650" y="3435350"/>
          <p14:tracePt t="230644" x="9391650" y="3460750"/>
          <p14:tracePt t="230661" x="9417050" y="3511550"/>
          <p14:tracePt t="230678" x="9436100" y="3575050"/>
          <p14:tracePt t="230695" x="9442450" y="3625850"/>
          <p14:tracePt t="230711" x="9442450" y="3670300"/>
          <p14:tracePt t="230728" x="9442450" y="3695700"/>
          <p14:tracePt t="230744" x="9442450" y="3702050"/>
          <p14:tracePt t="230807" x="9448800" y="3702050"/>
          <p14:tracePt t="230814" x="9455150" y="3702050"/>
          <p14:tracePt t="230828" x="9455150" y="3695700"/>
          <p14:tracePt t="230879" x="9448800" y="3695700"/>
          <p14:tracePt t="230911" x="9436100" y="3689350"/>
          <p14:tracePt t="230927" x="9429750" y="3676650"/>
          <p14:tracePt t="230944" x="9410700" y="3657600"/>
          <p14:tracePt t="230964" x="9398000" y="3651250"/>
          <p14:tracePt t="231030" x="9404350" y="3644900"/>
          <p14:tracePt t="231044" x="9410700" y="3638550"/>
          <p14:tracePt t="231061" x="9423400" y="3625850"/>
          <p14:tracePt t="231078" x="9423400" y="3613150"/>
          <p14:tracePt t="231095" x="9429750" y="3600450"/>
          <p14:tracePt t="231111" x="9442450" y="3581400"/>
          <p14:tracePt t="231127" x="9455150" y="3562350"/>
          <p14:tracePt t="231144" x="9474200" y="3530600"/>
          <p14:tracePt t="231162" x="9486900" y="3511550"/>
          <p14:tracePt t="231177" x="9493250" y="3492500"/>
          <p14:tracePt t="231195" x="9499600" y="3492500"/>
          <p14:tracePt t="231229" x="9512300" y="3486150"/>
          <p14:tracePt t="231245" x="9525000" y="3473450"/>
          <p14:tracePt t="231261" x="9544050" y="3454400"/>
          <p14:tracePt t="231278" x="9556750" y="3448050"/>
          <p14:tracePt t="231294" x="9563100" y="3435350"/>
          <p14:tracePt t="231311" x="9563100" y="3416300"/>
          <p14:tracePt t="231328" x="9569450" y="3403600"/>
          <p14:tracePt t="231344" x="9569450" y="3390900"/>
          <p14:tracePt t="231439" x="9563100" y="3390900"/>
          <p14:tracePt t="231446" x="9556750" y="3390900"/>
          <p14:tracePt t="231460" x="9550400" y="3384550"/>
          <p14:tracePt t="231480" x="9525000" y="3371850"/>
          <p14:tracePt t="231495" x="9512300" y="3371850"/>
          <p14:tracePt t="231513" x="9499600" y="3365500"/>
          <p14:tracePt t="231528" x="9486900" y="3365500"/>
          <p14:tracePt t="231544" x="9480550" y="3365500"/>
          <p14:tracePt t="231561" x="9474200" y="3365500"/>
          <p14:tracePt t="231578" x="9455150" y="3359150"/>
          <p14:tracePt t="231595" x="9429750" y="3346450"/>
          <p14:tracePt t="231611" x="9410700" y="3340100"/>
          <p14:tracePt t="231630" x="9398000" y="3327400"/>
          <p14:tracePt t="231634" x="9385300" y="3321050"/>
          <p14:tracePt t="231643" x="9378950" y="3321050"/>
          <p14:tracePt t="231661" x="9359900" y="3308350"/>
          <p14:tracePt t="231678" x="9347200" y="3308350"/>
          <p14:tracePt t="231695" x="9334500" y="3302000"/>
          <p14:tracePt t="231712" x="9328150" y="3302000"/>
          <p14:tracePt t="231730" x="9321800" y="3302000"/>
          <p14:tracePt t="231743" x="9302750" y="3302000"/>
          <p14:tracePt t="231762" x="9258300" y="3302000"/>
          <p14:tracePt t="231779" x="9226550" y="3308350"/>
          <p14:tracePt t="231795" x="9188450" y="3314700"/>
          <p14:tracePt t="231812" x="9163050" y="3314700"/>
          <p14:tracePt t="231829" x="9144000" y="3321050"/>
          <p14:tracePt t="231845" x="9137650" y="3333750"/>
          <p14:tracePt t="231861" x="9137650" y="3378200"/>
          <p14:tracePt t="231864" x="9137650" y="3403600"/>
          <p14:tracePt t="231878" x="9144000" y="3422650"/>
          <p14:tracePt t="231882" x="9150350" y="3435350"/>
          <p14:tracePt t="231893" x="9156700" y="3454400"/>
          <p14:tracePt t="231912" x="9169400" y="3467100"/>
          <p14:tracePt t="231928" x="9188450" y="3479800"/>
          <p14:tracePt t="231945" x="9213850" y="3486150"/>
          <p14:tracePt t="231963" x="9290050" y="3486150"/>
          <p14:tracePt t="231978" x="9391650" y="3479800"/>
          <p14:tracePt t="231995" x="9493250" y="3473450"/>
          <p14:tracePt t="232012" x="9582150" y="3473450"/>
          <p14:tracePt t="232028" x="9645650" y="3479800"/>
          <p14:tracePt t="232045" x="9677400" y="3486150"/>
          <p14:tracePt t="232061" x="9690100" y="3486150"/>
          <p14:tracePt t="232230" x="9696450" y="3486150"/>
          <p14:tracePt t="232246" x="9709150" y="3486150"/>
          <p14:tracePt t="232255" x="9721850" y="3486150"/>
          <p14:tracePt t="232260" x="9734550" y="3486150"/>
          <p14:tracePt t="232277" x="9753600" y="3486150"/>
          <p14:tracePt t="232295" x="9772650" y="3486150"/>
          <p14:tracePt t="232312" x="9791700" y="3479800"/>
          <p14:tracePt t="232329" x="9810750" y="3473450"/>
          <p14:tracePt t="232345" x="9817100" y="3467100"/>
          <p14:tracePt t="232362" x="9829800" y="3467100"/>
          <p14:tracePt t="232378" x="9829800" y="3460750"/>
          <p14:tracePt t="232511" x="9823450" y="3460750"/>
          <p14:tracePt t="232529" x="9817100" y="3460750"/>
          <p14:tracePt t="232564" x="9817100" y="3467100"/>
          <p14:tracePt t="232581" x="9836150" y="3479800"/>
          <p14:tracePt t="232596" x="9886950" y="3486150"/>
          <p14:tracePt t="232612" x="9963150" y="3498850"/>
          <p14:tracePt t="232629" x="10045700" y="3498850"/>
          <p14:tracePt t="232646" x="10096500" y="3511550"/>
          <p14:tracePt t="232662" x="10121900" y="3511550"/>
          <p14:tracePt t="232679" x="10134600" y="3511550"/>
          <p14:tracePt t="232684" x="10140950" y="3511550"/>
          <p14:tracePt t="232694" x="10140950" y="3505200"/>
          <p14:tracePt t="232712" x="10147300" y="3505200"/>
          <p14:tracePt t="232730" x="10153650" y="3498850"/>
          <p14:tracePt t="232746" x="10172700" y="3498850"/>
          <p14:tracePt t="232763" x="10210800" y="3492500"/>
          <p14:tracePt t="232779" x="10248900" y="3486150"/>
          <p14:tracePt t="232796" x="10267950" y="3486150"/>
          <p14:tracePt t="232812" x="10274300" y="3479800"/>
          <p14:tracePt t="232829" x="10287000" y="3473450"/>
          <p14:tracePt t="232846" x="10287000" y="3467100"/>
          <p14:tracePt t="232862" x="10287000" y="3454400"/>
          <p14:tracePt t="232880" x="10280650" y="3435350"/>
          <p14:tracePt t="232896" x="10248900" y="3384550"/>
          <p14:tracePt t="232912" x="10223500" y="3352800"/>
          <p14:tracePt t="232929" x="10198100" y="3321050"/>
          <p14:tracePt t="232946" x="10153650" y="3289300"/>
          <p14:tracePt t="232963" x="10115550" y="3276600"/>
          <p14:tracePt t="232979" x="10052050" y="3263900"/>
          <p14:tracePt t="232996" x="10007600" y="3257550"/>
          <p14:tracePt t="233012" x="9944100" y="3232150"/>
          <p14:tracePt t="233029" x="9912350" y="3206750"/>
          <p14:tracePt t="233046" x="9893300" y="3206750"/>
          <p14:tracePt t="233050" x="9886950" y="3206750"/>
          <p14:tracePt t="233062" x="9874250" y="3206750"/>
          <p14:tracePt t="233066" x="9861550" y="3213100"/>
          <p14:tracePt t="233080" x="9836150" y="3225800"/>
          <p14:tracePt t="233083" x="9798050" y="3238500"/>
          <p14:tracePt t="233097" x="9715500" y="3270250"/>
          <p14:tracePt t="233113" x="9613900" y="3289300"/>
          <p14:tracePt t="233129" x="9531350" y="3308350"/>
          <p14:tracePt t="233146" x="9486900" y="3314700"/>
          <p14:tracePt t="233180" x="9480550" y="3314700"/>
          <p14:tracePt t="233197" x="9461500" y="3308350"/>
          <p14:tracePt t="245879" x="9486900" y="3302000"/>
          <p14:tracePt t="245893" x="9512300" y="3302000"/>
          <p14:tracePt t="245898" x="9588500" y="3289300"/>
          <p14:tracePt t="245904" x="9683750" y="3282950"/>
          <p14:tracePt t="245924" x="9899650" y="3270250"/>
          <p14:tracePt t="245941" x="10223500" y="3263900"/>
          <p14:tracePt t="245959" x="10426700" y="3276600"/>
          <p14:tracePt t="245973" x="10496550" y="3282950"/>
          <p14:tracePt t="245991" x="10725150" y="3295650"/>
          <p14:tracePt t="246007" x="10883900" y="3289300"/>
          <p14:tracePt t="246023" x="11023600" y="3276600"/>
          <p14:tracePt t="246041" x="11131550" y="3276600"/>
          <p14:tracePt t="246058" x="11156950" y="3276600"/>
          <p14:tracePt t="246556" x="11144250" y="3276600"/>
          <p14:tracePt t="246566" x="11137900" y="3276600"/>
          <p14:tracePt t="246574" x="11118850" y="3270250"/>
          <p14:tracePt t="246591" x="11049000" y="3225800"/>
          <p14:tracePt t="246598" x="11010900" y="3187700"/>
          <p14:tracePt t="246605" x="10979150" y="3155950"/>
          <p14:tracePt t="246625" x="10928350" y="3098800"/>
          <p14:tracePt t="246628" x="10922000" y="3092450"/>
          <p14:tracePt t="246681" x="10915650" y="3092450"/>
          <p14:tracePt t="246691" x="10909300" y="3092450"/>
          <p14:tracePt t="246707" x="10877550" y="3092450"/>
          <p14:tracePt t="246724" x="10833100" y="3092450"/>
          <p14:tracePt t="246740" x="10801350" y="3098800"/>
          <p14:tracePt t="246758" x="10782300" y="3098800"/>
          <p14:tracePt t="247051" x="10782300" y="3105150"/>
          <p14:tracePt t="247061" x="10782300" y="3117850"/>
          <p14:tracePt t="247073" x="10801350" y="3168650"/>
          <p14:tracePt t="247091" x="10820400" y="3206750"/>
          <p14:tracePt t="247108" x="10845800" y="3238500"/>
          <p14:tracePt t="247124" x="10877550" y="3263900"/>
          <p14:tracePt t="247141" x="10909300" y="3295650"/>
          <p14:tracePt t="247158" x="10960100" y="3346450"/>
          <p14:tracePt t="247174" x="11010900" y="3416300"/>
          <p14:tracePt t="247191" x="11061700" y="3505200"/>
          <p14:tracePt t="247208" x="11112500" y="3619500"/>
          <p14:tracePt t="247224" x="11150600" y="3733800"/>
          <p14:tracePt t="247242" x="11188700" y="3835400"/>
          <p14:tracePt t="247258" x="11220450" y="3911600"/>
          <p14:tracePt t="247261" x="11233150" y="3949700"/>
          <p14:tracePt t="247275" x="11239500" y="3968750"/>
          <p14:tracePt t="247292" x="11245850" y="4013200"/>
          <p14:tracePt t="247309" x="11252200" y="4025900"/>
          <p14:tracePt t="247325" x="11252200" y="4051300"/>
          <p14:tracePt t="247341" x="11252200" y="4089400"/>
          <p14:tracePt t="247358" x="11252200" y="4121150"/>
          <p14:tracePt t="247374" x="11252200" y="4165600"/>
          <p14:tracePt t="247391" x="11233150" y="4222750"/>
          <p14:tracePt t="247408" x="11214100" y="4254500"/>
          <p14:tracePt t="247426" x="11188700" y="4286250"/>
          <p14:tracePt t="247441" x="11169650" y="4305300"/>
          <p14:tracePt t="247458" x="11156950" y="4324350"/>
          <p14:tracePt t="247475" x="11150600" y="4330700"/>
          <p14:tracePt t="247524" x="11144250" y="4330700"/>
          <p14:tracePt t="247541" x="11144250" y="4324350"/>
          <p14:tracePt t="247574" x="11144250" y="4311650"/>
          <p14:tracePt t="247591" x="11144250" y="4298950"/>
          <p14:tracePt t="247609" x="11137900" y="4279900"/>
          <p14:tracePt t="247627" x="11125200" y="4241800"/>
          <p14:tracePt t="247642" x="11106150" y="4210050"/>
          <p14:tracePt t="247659" x="11055350" y="4159250"/>
          <p14:tracePt t="247675" x="11004550" y="4127500"/>
          <p14:tracePt t="247692" x="10941050" y="4076700"/>
          <p14:tracePt t="247708" x="10902950" y="4051300"/>
          <p14:tracePt t="247725" x="10839450" y="4025900"/>
          <p14:tracePt t="247741" x="10807700" y="4013200"/>
          <p14:tracePt t="247758" x="10744200" y="3994150"/>
          <p14:tracePt t="247775" x="10687050" y="3975100"/>
          <p14:tracePt t="247791" x="10566400" y="3937000"/>
          <p14:tracePt t="247794" x="10528300" y="3924300"/>
          <p14:tracePt t="247807" x="10426700" y="3892550"/>
          <p14:tracePt t="247824" x="10331450" y="3860800"/>
          <p14:tracePt t="247825" x="10242550" y="3829050"/>
          <p14:tracePt t="247842" x="10204450" y="3816350"/>
          <p14:tracePt t="247858" x="10102850" y="3778250"/>
          <p14:tracePt t="247875" x="10026650" y="3746500"/>
          <p14:tracePt t="247893" x="9975850" y="3733800"/>
          <p14:tracePt t="247908" x="9925050" y="3721100"/>
          <p14:tracePt t="247925" x="9823450" y="3689350"/>
          <p14:tracePt t="247941" x="9696450" y="3651250"/>
          <p14:tracePt t="247958" x="9563100" y="3613150"/>
          <p14:tracePt t="247975" x="9474200" y="3581400"/>
          <p14:tracePt t="247992" x="9372600" y="3556000"/>
          <p14:tracePt t="248008" x="9277350" y="3549650"/>
          <p14:tracePt t="248025" x="9150350" y="3556000"/>
          <p14:tracePt t="248042" x="9042400" y="3581400"/>
          <p14:tracePt t="248059" x="8839200" y="3644900"/>
          <p14:tracePt t="248075" x="8782050" y="3689350"/>
          <p14:tracePt t="248092" x="8775700" y="3708400"/>
          <p14:tracePt t="248109" x="8775700" y="3759200"/>
          <p14:tracePt t="248125" x="8794750" y="3810000"/>
          <p14:tracePt t="248141" x="8794750" y="3867150"/>
          <p14:tracePt t="248159" x="8807450" y="3987800"/>
          <p14:tracePt t="248175" x="8826500" y="4083050"/>
          <p14:tracePt t="248192" x="8870950" y="4184650"/>
          <p14:tracePt t="248207" x="8947150" y="4305300"/>
          <p14:tracePt t="248224" x="9029700" y="4381500"/>
          <p14:tracePt t="248242" x="9175750" y="4451350"/>
          <p14:tracePt t="248257" x="9309100" y="4489450"/>
          <p14:tracePt t="248275" x="9505950" y="4533900"/>
          <p14:tracePt t="248293" x="9658350" y="4552950"/>
          <p14:tracePt t="248309" x="9836150" y="4578350"/>
          <p14:tracePt t="248311" x="9918700" y="4584700"/>
          <p14:tracePt t="248325" x="10039350" y="4603750"/>
          <p14:tracePt t="248342" x="10102850" y="4616450"/>
          <p14:tracePt t="248360" x="10134600" y="4616450"/>
          <p14:tracePt t="248375" x="10160000" y="4616450"/>
          <p14:tracePt t="248392" x="10191750" y="4610100"/>
          <p14:tracePt t="248409" x="10229850" y="4591050"/>
          <p14:tracePt t="248425" x="10306050" y="4540250"/>
          <p14:tracePt t="248443" x="10369550" y="4508500"/>
          <p14:tracePt t="248459" x="10420350" y="4489450"/>
          <p14:tracePt t="248476" x="10458450" y="4470400"/>
          <p14:tracePt t="248492" x="10483850" y="4464050"/>
          <p14:tracePt t="248509" x="10502900" y="4457700"/>
          <p14:tracePt t="248525" x="10528300" y="4451350"/>
          <p14:tracePt t="248542" x="10553700" y="4432300"/>
          <p14:tracePt t="248559" x="10617200" y="4394200"/>
          <p14:tracePt t="248576" x="10636250" y="4381500"/>
          <p14:tracePt t="248592" x="10687050" y="4324350"/>
          <p14:tracePt t="248609" x="10718800" y="4279900"/>
          <p14:tracePt t="248630" x="10756900" y="4241800"/>
          <p14:tracePt t="248641" x="10795000" y="4210050"/>
          <p14:tracePt t="248659" x="10814050" y="4197350"/>
          <p14:tracePt t="248675" x="10826750" y="4191000"/>
          <p14:tracePt t="248693" x="10839450" y="4178300"/>
          <p14:tracePt t="248709" x="10839450" y="4165600"/>
          <p14:tracePt t="248726" x="10839450" y="4152900"/>
          <p14:tracePt t="248742" x="10839450" y="4133850"/>
          <p14:tracePt t="248760" x="10839450" y="4108450"/>
          <p14:tracePt t="248775" x="10845800" y="4070350"/>
          <p14:tracePt t="248793" x="10858500" y="4051300"/>
          <p14:tracePt t="248809" x="10883900" y="4019550"/>
          <p14:tracePt t="248811" x="10896600" y="4013200"/>
          <p14:tracePt t="248826" x="10909300" y="3994150"/>
          <p14:tracePt t="248842" x="10922000" y="3968750"/>
          <p14:tracePt t="248859" x="10928350" y="3930650"/>
          <p14:tracePt t="248876" x="10922000" y="3816350"/>
          <p14:tracePt t="248893" x="10896600" y="3740150"/>
          <p14:tracePt t="248909" x="10871200" y="3663950"/>
          <p14:tracePt t="248926" x="10852150" y="3600450"/>
          <p14:tracePt t="248943" x="10833100" y="3524250"/>
          <p14:tracePt t="248960" x="10814050" y="3479800"/>
          <p14:tracePt t="248976" x="10788650" y="3448050"/>
          <p14:tracePt t="248993" x="10763250" y="3416300"/>
          <p14:tracePt t="249009" x="10712450" y="3378200"/>
          <p14:tracePt t="249026" x="10623550" y="3340100"/>
          <p14:tracePt t="249029" x="10579100" y="3321050"/>
          <p14:tracePt t="249043" x="10502900" y="3295650"/>
          <p14:tracePt t="249045" x="10452100" y="3282950"/>
          <p14:tracePt t="249058" x="10401300" y="3270250"/>
          <p14:tracePt t="249076" x="10198100" y="3251200"/>
          <p14:tracePt t="249093" x="10071100" y="3244850"/>
          <p14:tracePt t="249109" x="9855200" y="3276600"/>
          <p14:tracePt t="249126" x="9594850" y="3308350"/>
          <p14:tracePt t="249143" x="9315450" y="3352800"/>
          <p14:tracePt t="249160" x="9023350" y="3403600"/>
          <p14:tracePt t="249176" x="8801100" y="3473450"/>
          <p14:tracePt t="249184" x="8724900" y="3517900"/>
          <p14:tracePt t="249193" x="8648700" y="3581400"/>
          <p14:tracePt t="249209" x="8597900" y="3695700"/>
          <p14:tracePt t="249227" x="8591550" y="3829050"/>
          <p14:tracePt t="249245" x="8655050" y="4051300"/>
          <p14:tracePt t="249260" x="8693150" y="4114800"/>
          <p14:tracePt t="249276" x="8839200" y="4267200"/>
          <p14:tracePt t="249294" x="9017000" y="4387850"/>
          <p14:tracePt t="249296" x="9118600" y="4438650"/>
          <p14:tracePt t="249308" x="9277350" y="4495800"/>
          <p14:tracePt t="249310" x="9398000" y="4540250"/>
          <p14:tracePt t="249327" x="9626600" y="4591050"/>
          <p14:tracePt t="249343" x="9855200" y="4616450"/>
          <p14:tracePt t="249360" x="10013950" y="4622800"/>
          <p14:tracePt t="249377" x="10191750" y="4616450"/>
          <p14:tracePt t="249393" x="10318750" y="4603750"/>
          <p14:tracePt t="249410" x="10439400" y="4584700"/>
          <p14:tracePt t="249426" x="10509250" y="4565650"/>
          <p14:tracePt t="249443" x="10560050" y="4552950"/>
          <p14:tracePt t="249460" x="10579100" y="4540250"/>
          <p14:tracePt t="249462" x="10585450" y="4540250"/>
          <p14:tracePt t="249477" x="10591800" y="4527550"/>
          <p14:tracePt t="249480" x="10598150" y="4521200"/>
          <p14:tracePt t="249491" x="10598150" y="4514850"/>
          <p14:tracePt t="249510" x="10610850" y="4502150"/>
          <p14:tracePt t="249513" x="10617200" y="4489450"/>
          <p14:tracePt t="249527" x="10623550" y="4483100"/>
          <p14:tracePt t="249530" x="10629900" y="4483100"/>
          <p14:tracePt t="249599" x="10636250" y="4483100"/>
          <p14:tracePt t="249606" x="10642600" y="4483100"/>
          <p14:tracePt t="249614" x="10655300" y="4489450"/>
          <p14:tracePt t="249626" x="10668000" y="4502150"/>
          <p14:tracePt t="249643" x="10693400" y="4533900"/>
          <p14:tracePt t="249661" x="10718800" y="4565650"/>
          <p14:tracePt t="249676" x="10744200" y="4616450"/>
          <p14:tracePt t="249693" x="10763250" y="4660900"/>
          <p14:tracePt t="249697" x="10775950" y="4679950"/>
          <p14:tracePt t="249710" x="10775950" y="4692650"/>
          <p14:tracePt t="249712" x="10782300" y="4711700"/>
          <p14:tracePt t="249727" x="10788650" y="4718050"/>
          <p14:tracePt t="249729" x="10795000" y="4737100"/>
          <p14:tracePt t="249742" x="10801350" y="4743450"/>
          <p14:tracePt t="249743" x="10807700" y="4756150"/>
          <p14:tracePt t="249759" x="10814050" y="4762500"/>
          <p14:tracePt t="249760" x="10820400" y="4768850"/>
          <p14:tracePt t="249776" x="10820400" y="4775200"/>
          <p14:tracePt t="249875" x="10820400" y="4762500"/>
          <p14:tracePt t="249884" x="10820400" y="4749800"/>
          <p14:tracePt t="249893" x="10820400" y="4737100"/>
          <p14:tracePt t="249910" x="10795000" y="4699000"/>
          <p14:tracePt t="249928" x="10731500" y="4673600"/>
          <p14:tracePt t="249944" x="10610850" y="4654550"/>
          <p14:tracePt t="249961" x="10483850" y="4641850"/>
          <p14:tracePt t="249964" x="10401300" y="4629150"/>
          <p14:tracePt t="249975" x="10325100" y="4622800"/>
          <p14:tracePt t="249978" x="10255250" y="4616450"/>
          <p14:tracePt t="249992" x="10191750" y="4610100"/>
          <p14:tracePt t="250010" x="10045700" y="4603750"/>
          <p14:tracePt t="250027" x="9937750" y="4603750"/>
          <p14:tracePt t="250043" x="9848850" y="4610100"/>
          <p14:tracePt t="250061" x="9715500" y="4610100"/>
          <p14:tracePt t="250077" x="9550400" y="4610100"/>
          <p14:tracePt t="250094" x="9398000" y="4597400"/>
          <p14:tracePt t="250111" x="9226550" y="4565650"/>
          <p14:tracePt t="250129" x="9080500" y="4533900"/>
          <p14:tracePt t="250144" x="8972550" y="4495800"/>
          <p14:tracePt t="250160" x="8820150" y="4445000"/>
          <p14:tracePt t="250177" x="8629650" y="4387850"/>
          <p14:tracePt t="250180" x="8496300" y="4349750"/>
          <p14:tracePt t="250192" x="8350250" y="4311650"/>
          <p14:tracePt t="250195" x="8178800" y="4260850"/>
          <p14:tracePt t="250209" x="8064500" y="4229100"/>
          <p14:tracePt t="250212" x="7950200" y="4191000"/>
          <p14:tracePt t="250227" x="7854950" y="4159250"/>
          <p14:tracePt t="250244" x="7613650" y="4057650"/>
          <p14:tracePt t="250260" x="7531100" y="4013200"/>
          <p14:tracePt t="250277" x="7480300" y="4000500"/>
          <p14:tracePt t="250294" x="7404100" y="4000500"/>
          <p14:tracePt t="250310" x="7264400" y="4000500"/>
          <p14:tracePt t="250327" x="7162800" y="4000500"/>
          <p14:tracePt t="250343" x="7112000" y="4000500"/>
          <p14:tracePt t="250360" x="7092950" y="4000500"/>
          <p14:tracePt t="250377" x="7099300" y="4000500"/>
          <p14:tracePt t="250394" x="7131050" y="4000500"/>
          <p14:tracePt t="250411" x="7207250" y="3994150"/>
          <p14:tracePt t="250428" x="7340600" y="3994150"/>
          <p14:tracePt t="250444" x="7550150" y="4000500"/>
          <p14:tracePt t="250447" x="7620000" y="4013200"/>
          <p14:tracePt t="250461" x="7664450" y="4019550"/>
          <p14:tracePt t="250464" x="7696200" y="4032250"/>
          <p14:tracePt t="250477" x="7708900" y="4032250"/>
          <p14:tracePt t="250510" x="7727950" y="4019550"/>
          <p14:tracePt t="250527" x="7747000" y="3994150"/>
          <p14:tracePt t="250544" x="7772400" y="3968750"/>
          <p14:tracePt t="250561" x="7804150" y="3956050"/>
          <p14:tracePt t="250577" x="7848600" y="3943350"/>
          <p14:tracePt t="250594" x="7899400" y="3930650"/>
          <p14:tracePt t="250610" x="7956550" y="3924300"/>
          <p14:tracePt t="250627" x="8001000" y="3917950"/>
          <p14:tracePt t="250643" x="8020050" y="3911600"/>
          <p14:tracePt t="250660" x="8026400" y="3905250"/>
          <p14:tracePt t="250677" x="8032750" y="3892550"/>
          <p14:tracePt t="250694" x="8045450" y="3873500"/>
          <p14:tracePt t="250711" x="8058150" y="3841750"/>
          <p14:tracePt t="250728" x="8045450" y="3784600"/>
          <p14:tracePt t="250744" x="7994650" y="3752850"/>
          <p14:tracePt t="250761" x="7924800" y="3727450"/>
          <p14:tracePt t="250777" x="7854950" y="3695700"/>
          <p14:tracePt t="250794" x="7778750" y="3663950"/>
          <p14:tracePt t="250810" x="7740650" y="3651250"/>
          <p14:tracePt t="250828" x="7708900" y="3638550"/>
          <p14:tracePt t="250844" x="7677150" y="3632200"/>
          <p14:tracePt t="250861" x="7620000" y="3625850"/>
          <p14:tracePt t="250877" x="7531100" y="3638550"/>
          <p14:tracePt t="250894" x="7442200" y="3651250"/>
          <p14:tracePt t="250898" x="7416800" y="3657600"/>
          <p14:tracePt t="250911" x="7378700" y="3676650"/>
          <p14:tracePt t="250914" x="7366000" y="3689350"/>
          <p14:tracePt t="250927" x="7353300" y="3708400"/>
          <p14:tracePt t="250930" x="7353300" y="3721100"/>
          <p14:tracePt t="250944" x="7353300" y="3746500"/>
          <p14:tracePt t="250946" x="7359650" y="3752850"/>
          <p14:tracePt t="250961" x="7391400" y="3790950"/>
          <p14:tracePt t="250978" x="7448550" y="3822700"/>
          <p14:tracePt t="250994" x="7543800" y="3860800"/>
          <p14:tracePt t="251013" x="7708900" y="3892550"/>
          <p14:tracePt t="251026" x="7893050" y="3911600"/>
          <p14:tracePt t="251044" x="8020050" y="3911600"/>
          <p14:tracePt t="251063" x="8058150" y="3911600"/>
          <p14:tracePt t="251095" x="8039100" y="3905250"/>
          <p14:tracePt t="251113" x="8013700" y="3905250"/>
          <p14:tracePt t="251127" x="7994650" y="3905250"/>
          <p14:tracePt t="251132" x="7988300" y="3905250"/>
          <p14:tracePt t="251185" x="7988300" y="3911600"/>
          <p14:tracePt t="251194" x="7994650" y="3917950"/>
          <p14:tracePt t="251211" x="8013700" y="3917950"/>
          <p14:tracePt t="251229" x="8058150" y="3924300"/>
          <p14:tracePt t="251244" x="8115300" y="3930650"/>
          <p14:tracePt t="251261" x="8147050" y="3937000"/>
          <p14:tracePt t="251265" x="8172450" y="3937000"/>
          <p14:tracePt t="251278" x="8191500" y="3937000"/>
          <p14:tracePt t="251295" x="8229600" y="3937000"/>
          <p14:tracePt t="251311" x="8312150" y="3937000"/>
          <p14:tracePt t="251328" x="8356600" y="3924300"/>
          <p14:tracePt t="251345" x="8369300" y="3911600"/>
          <p14:tracePt t="251360" x="8369300" y="3886200"/>
          <p14:tracePt t="251378" x="8369300" y="3860800"/>
          <p14:tracePt t="251393" x="8388350" y="3835400"/>
          <p14:tracePt t="251411" x="8458200" y="3822700"/>
          <p14:tracePt t="251428" x="8623300" y="3841750"/>
          <p14:tracePt t="251444" x="8845550" y="3879850"/>
          <p14:tracePt t="251461" x="9023350" y="3930650"/>
          <p14:tracePt t="251478" x="9226550" y="3968750"/>
          <p14:tracePt t="251495" x="9467850" y="3987800"/>
          <p14:tracePt t="251512" x="9683750" y="3981450"/>
          <p14:tracePt t="251528" x="9912350" y="3930650"/>
          <p14:tracePt t="251532" x="10001250" y="3905250"/>
          <p14:tracePt t="251544" x="10083800" y="3879850"/>
          <p14:tracePt t="251563" x="10331450" y="3797300"/>
          <p14:tracePt t="251578" x="10471150" y="3752850"/>
          <p14:tracePt t="251595" x="10636250" y="3721100"/>
          <p14:tracePt t="251610" x="10750550" y="3702050"/>
          <p14:tracePt t="251629" x="10864850" y="3683000"/>
          <p14:tracePt t="251645" x="10915650" y="3663950"/>
          <p14:tracePt t="251661" x="10960100" y="3638550"/>
          <p14:tracePt t="251678" x="10985500" y="3613150"/>
          <p14:tracePt t="251697" x="11010900" y="3594100"/>
          <p14:tracePt t="251712" x="11017250" y="3587750"/>
          <p14:tracePt t="251728" x="11023600" y="3575050"/>
          <p14:tracePt t="251745" x="11023600" y="3568700"/>
          <p14:tracePt t="251762" x="11023600" y="3562350"/>
          <p14:tracePt t="251765" x="11017250" y="3562350"/>
          <p14:tracePt t="251778" x="11010900" y="3562350"/>
          <p14:tracePt t="251782" x="10998200" y="3562350"/>
          <p14:tracePt t="251795" x="10991850" y="3562350"/>
          <p14:tracePt t="251799" x="10985500" y="3568700"/>
          <p14:tracePt t="251812" x="10960100" y="3575050"/>
          <p14:tracePt t="251829" x="10947400" y="3575050"/>
          <p14:tracePt t="251926" x="10941050" y="3575050"/>
          <p14:tracePt t="251932" x="10941050" y="3581400"/>
          <p14:tracePt t="251944" x="10934700" y="3587750"/>
          <p14:tracePt t="251962" x="10928350" y="3600450"/>
          <p14:tracePt t="251979" x="10915650" y="3625850"/>
          <p14:tracePt t="251995" x="10909300" y="3638550"/>
          <p14:tracePt t="252011" x="10909300" y="3651250"/>
          <p14:tracePt t="252029" x="10909300" y="3657600"/>
          <p14:tracePt t="252068" x="10915650" y="3657600"/>
          <p14:tracePt t="252079" x="10928350" y="3657600"/>
          <p14:tracePt t="252095" x="10941050" y="3657600"/>
          <p14:tracePt t="252114" x="10947400" y="3657600"/>
          <p14:tracePt t="252145" x="10941050" y="3657600"/>
          <p14:tracePt t="252264" x="10947400" y="3657600"/>
          <p14:tracePt t="252271" x="10953750" y="3657600"/>
          <p14:tracePt t="252279" x="10960100" y="3657600"/>
          <p14:tracePt t="252295" x="10960100" y="3651250"/>
          <p14:tracePt t="252312" x="10966450" y="3651250"/>
          <p14:tracePt t="252362" x="10979150" y="3657600"/>
          <p14:tracePt t="252380" x="10991850" y="3676650"/>
          <p14:tracePt t="252889" x="10991850" y="3683000"/>
          <p14:tracePt t="253171" x="10998200" y="3683000"/>
          <p14:tracePt t="253180" x="10998200" y="3676650"/>
          <p14:tracePt t="253186" x="11004550" y="3676650"/>
          <p14:tracePt t="253196" x="11010900" y="3670300"/>
          <p14:tracePt t="253213" x="11023600" y="3663950"/>
          <p14:tracePt t="253230" x="11036300" y="3657600"/>
          <p14:tracePt t="253248" x="11055350" y="3651250"/>
          <p14:tracePt t="253263" x="11074400" y="3651250"/>
          <p14:tracePt t="253417" x="11080750" y="3651250"/>
          <p14:tracePt t="253427" x="11087100" y="3644900"/>
          <p14:tracePt t="253436" x="11093450" y="3644900"/>
          <p14:tracePt t="253445" x="11106150" y="3638550"/>
          <p14:tracePt t="253463" x="11125200" y="3638550"/>
          <p14:tracePt t="253723" x="11131550" y="3638550"/>
          <p14:tracePt t="253734" x="11137900" y="3638550"/>
          <p14:tracePt t="253747" x="11163300" y="3638550"/>
          <p14:tracePt t="253764" x="11188700" y="3651250"/>
          <p14:tracePt t="253779" x="11201400" y="3651250"/>
          <p14:tracePt t="253817" x="11201400" y="3657600"/>
          <p14:tracePt t="253898" x="11207750" y="3657600"/>
          <p14:tracePt t="253911" x="11214100" y="3657600"/>
          <p14:tracePt t="253918" x="11220450" y="3657600"/>
          <p14:tracePt t="253930" x="11226800" y="3663950"/>
          <p14:tracePt t="253947" x="11233150" y="3670300"/>
          <p14:tracePt t="253997" x="11239500" y="3670300"/>
          <p14:tracePt t="254014" x="11245850" y="3676650"/>
          <p14:tracePt t="254031" x="11258550" y="3683000"/>
          <p14:tracePt t="254047" x="11271250" y="3689350"/>
          <p14:tracePt t="254063" x="11277600" y="3689350"/>
          <p14:tracePt t="254083" x="11277600" y="3695700"/>
          <p14:tracePt t="254097" x="11283950" y="3695700"/>
          <p14:tracePt t="254154" x="11283950" y="3702050"/>
          <p14:tracePt t="254181" x="11290300" y="3702050"/>
          <p14:tracePt t="254274" x="11283950" y="3702050"/>
          <p14:tracePt t="254283" x="11271250" y="3702050"/>
          <p14:tracePt t="254296" x="11264900" y="3702050"/>
          <p14:tracePt t="254315" x="11207750" y="3702050"/>
          <p14:tracePt t="254330" x="11163300" y="3689350"/>
          <p14:tracePt t="254348" x="11131550" y="3683000"/>
          <p14:tracePt t="254364" x="11087100" y="3657600"/>
          <p14:tracePt t="254380" x="11049000" y="3632200"/>
          <p14:tracePt t="254397" x="11023600" y="3613150"/>
          <p14:tracePt t="254414" x="10998200" y="3587750"/>
          <p14:tracePt t="254430" x="10991850" y="3575050"/>
          <p14:tracePt t="254448" x="10991850" y="3562350"/>
          <p14:tracePt t="254463" x="10991850" y="3556000"/>
          <p14:tracePt t="254498" x="10998200" y="3549650"/>
          <p14:tracePt t="254677" x="10991850" y="3543300"/>
          <p14:tracePt t="254698" x="10991850" y="3536950"/>
          <p14:tracePt t="254714" x="11004550" y="3530600"/>
          <p14:tracePt t="254731" x="11036300" y="3524250"/>
          <p14:tracePt t="254765" x="11029950" y="3524250"/>
          <p14:tracePt t="254781" x="11004550" y="3524250"/>
          <p14:tracePt t="254797" x="10985500" y="3524250"/>
          <p14:tracePt t="254815" x="10966450" y="3524250"/>
          <p14:tracePt t="254867" x="10972800" y="3517900"/>
          <p14:tracePt t="254875" x="10979150" y="3511550"/>
          <p14:tracePt t="254883" x="10998200" y="3505200"/>
          <p14:tracePt t="254896" x="11023600" y="3505200"/>
          <p14:tracePt t="254914" x="11125200" y="3492500"/>
          <p14:tracePt t="254933" x="11207750" y="3486150"/>
          <p14:tracePt t="254947" x="11283950" y="3479800"/>
          <p14:tracePt t="254965" x="11372850" y="3479800"/>
          <p14:tracePt t="254981" x="11474450" y="3479800"/>
          <p14:tracePt t="254998" x="11576050" y="3473450"/>
          <p14:tracePt t="255014" x="11664950" y="3473450"/>
          <p14:tracePt t="255033" x="11785600" y="3473450"/>
          <p14:tracePt t="255048" x="11804650" y="3473450"/>
          <p14:tracePt t="255064" x="11836400" y="3467100"/>
          <p14:tracePt t="255081" x="11849100" y="3467100"/>
          <p14:tracePt t="255384" x="11842750" y="3467100"/>
          <p14:tracePt t="255393" x="11836400" y="3467100"/>
          <p14:tracePt t="255399" x="11830050" y="3467100"/>
          <p14:tracePt t="255413" x="11817350" y="3467100"/>
          <p14:tracePt t="255432" x="11779250" y="3479800"/>
          <p14:tracePt t="255450" x="11703050" y="3492500"/>
          <p14:tracePt t="255465" x="11614150" y="3498850"/>
          <p14:tracePt t="255470" x="11563350" y="3505200"/>
          <p14:tracePt t="255480" x="11506200" y="3505200"/>
          <p14:tracePt t="255499" x="11391900" y="3505200"/>
          <p14:tracePt t="255515" x="11309350" y="3505200"/>
          <p14:tracePt t="255531" x="11207750" y="3505200"/>
          <p14:tracePt t="255548" x="11087100" y="3517900"/>
          <p14:tracePt t="255565" x="10947400" y="3524250"/>
          <p14:tracePt t="255582" x="10591800" y="3524250"/>
          <p14:tracePt t="255598" x="10458450" y="3524250"/>
          <p14:tracePt t="255615" x="10109200" y="3498850"/>
          <p14:tracePt t="255631" x="9963150" y="3473450"/>
          <p14:tracePt t="255648" x="9721850" y="3448050"/>
          <p14:tracePt t="255664" x="9410700" y="3429000"/>
          <p14:tracePt t="255681" x="9156700" y="3454400"/>
          <p14:tracePt t="255699" x="8877300" y="3498850"/>
          <p14:tracePt t="255715" x="8597900" y="3530600"/>
          <p14:tracePt t="255731" x="8274050" y="3556000"/>
          <p14:tracePt t="255749" x="8007350" y="3568700"/>
          <p14:tracePt t="255765" x="7772400" y="3568700"/>
          <p14:tracePt t="255769" x="7708900" y="3568700"/>
          <p14:tracePt t="255782" x="7645400" y="3568700"/>
          <p14:tracePt t="255799" x="7600950" y="3568700"/>
          <p14:tracePt t="255815" x="7588250" y="3568700"/>
          <p14:tracePt t="255832" x="7550150" y="3600450"/>
          <p14:tracePt t="255834" x="7524750" y="3619500"/>
          <p14:tracePt t="255848" x="7499350" y="3663950"/>
          <p14:tracePt t="255865" x="7493000" y="3708400"/>
          <p14:tracePt t="255882" x="7493000" y="3727450"/>
          <p14:tracePt t="255899" x="7499350" y="3733800"/>
          <p14:tracePt t="255915" x="7505700" y="3740150"/>
          <p14:tracePt t="255932" x="7531100" y="3746500"/>
          <p14:tracePt t="255949" x="7562850" y="3752850"/>
          <p14:tracePt t="255965" x="7575550" y="3765550"/>
          <p14:tracePt t="255982" x="7581900" y="3778250"/>
          <p14:tracePt t="255988" x="7588250" y="3790950"/>
          <p14:tracePt t="255997" x="7588250" y="3797300"/>
          <p14:tracePt t="256015" x="7594600" y="3810000"/>
          <p14:tracePt t="256032" x="7600950" y="3816350"/>
          <p14:tracePt t="256049" x="7613650" y="3816350"/>
          <p14:tracePt t="256051" x="7626350" y="3822700"/>
          <p14:tracePt t="256065" x="7639050" y="3822700"/>
          <p14:tracePt t="256067" x="7664450" y="3822700"/>
          <p14:tracePt t="256082" x="7715250" y="3822700"/>
          <p14:tracePt t="256099" x="7791450" y="3822700"/>
          <p14:tracePt t="256115" x="7867650" y="3835400"/>
          <p14:tracePt t="256132" x="7931150" y="3835400"/>
          <p14:tracePt t="256148" x="7969250" y="3835400"/>
          <p14:tracePt t="256166" x="8020050" y="3835400"/>
          <p14:tracePt t="256182" x="8077200" y="3835400"/>
          <p14:tracePt t="256199" x="8115300" y="3835400"/>
          <p14:tracePt t="256215" x="8178800" y="3829050"/>
          <p14:tracePt t="256233" x="8248650" y="3829050"/>
          <p14:tracePt t="256249" x="8324850" y="3822700"/>
          <p14:tracePt t="256265" x="8407400" y="3822700"/>
          <p14:tracePt t="256280" x="8477250" y="3822700"/>
          <p14:tracePt t="256284" x="8496300" y="3822700"/>
          <p14:tracePt t="256299" x="8540750" y="3816350"/>
          <p14:tracePt t="256316" x="8553450" y="3816350"/>
          <p14:tracePt t="256332" x="8585200" y="3810000"/>
          <p14:tracePt t="256349" x="8604250" y="3803650"/>
          <p14:tracePt t="256365" x="8610600" y="3790950"/>
          <p14:tracePt t="256382" x="8616950" y="3790950"/>
          <p14:tracePt t="256399" x="8623300" y="3784600"/>
          <p14:tracePt t="256432" x="8629650" y="3784600"/>
          <p14:tracePt t="256448" x="8636000" y="3778250"/>
          <p14:tracePt t="256641" x="8636000" y="3771900"/>
          <p14:tracePt t="256650" x="8629650" y="3771900"/>
          <p14:tracePt t="256683" x="8629650" y="3765550"/>
          <p14:tracePt t="256700" x="8655050" y="3752850"/>
          <p14:tracePt t="256716" x="8693150" y="3746500"/>
          <p14:tracePt t="256733" x="8750300" y="3746500"/>
          <p14:tracePt t="256738" x="8782050" y="3752850"/>
          <p14:tracePt t="256748" x="8801100" y="3759200"/>
          <p14:tracePt t="256766" x="8813800" y="3759200"/>
          <p14:tracePt t="256839" x="8820150" y="3765550"/>
          <p14:tracePt t="256849" x="8826500" y="3765550"/>
          <p14:tracePt t="256866" x="8864600" y="3765550"/>
          <p14:tracePt t="256882" x="8890000" y="3765550"/>
          <p14:tracePt t="256885" x="8902700" y="3765550"/>
          <p14:tracePt t="256899" x="8915400" y="3765550"/>
          <p14:tracePt t="256916" x="8928100" y="3765550"/>
          <p14:tracePt t="256984" x="8940800" y="3759200"/>
          <p14:tracePt t="257000" x="8947150" y="3752850"/>
          <p14:tracePt t="257016" x="8966200" y="3740150"/>
          <p14:tracePt t="257033" x="8991600" y="3727450"/>
          <p14:tracePt t="257050" x="9004300" y="3721100"/>
          <p14:tracePt t="257066" x="9010650" y="3721100"/>
          <p14:tracePt t="257126" x="9017000" y="3721100"/>
          <p14:tracePt t="257142" x="9017000" y="3727450"/>
          <p14:tracePt t="257167" x="9029700" y="3733800"/>
          <p14:tracePt t="257516" x="9036050" y="3733800"/>
          <p14:tracePt t="257523" x="9042400" y="3727450"/>
          <p14:tracePt t="257531" x="9048750" y="3727450"/>
          <p14:tracePt t="257550" x="9067800" y="3721100"/>
          <p14:tracePt t="257567" x="9086850" y="3721100"/>
          <p14:tracePt t="257583" x="9093200" y="3721100"/>
          <p14:tracePt t="257617" x="9105900" y="3721100"/>
          <p14:tracePt t="257634" x="9112250" y="3721100"/>
          <p14:tracePt t="257650" x="9144000" y="3714750"/>
          <p14:tracePt t="257667" x="9169400" y="3714750"/>
          <p14:tracePt t="257683" x="9194800" y="3714750"/>
          <p14:tracePt t="257699" x="9201150" y="3714750"/>
          <p14:tracePt t="257715" x="9213850" y="3714750"/>
          <p14:tracePt t="257733" x="9220200" y="3714750"/>
          <p14:tracePt t="257750" x="9220200" y="3721100"/>
          <p14:tracePt t="257767" x="9226550" y="3721100"/>
          <p14:tracePt t="257786" x="9232900" y="3727450"/>
          <p14:tracePt t="257817" x="9245600" y="3733800"/>
          <p14:tracePt t="257834" x="9251950" y="3740150"/>
          <p14:tracePt t="257850" x="9283700" y="3752850"/>
          <p14:tracePt t="257852" x="9296400" y="3752850"/>
          <p14:tracePt t="257865" x="9328150" y="3759200"/>
          <p14:tracePt t="257867" x="9347200" y="3765550"/>
          <p14:tracePt t="257884" x="9417050" y="3784600"/>
          <p14:tracePt t="257900" x="9499600" y="3790950"/>
          <p14:tracePt t="257917" x="9588500" y="3797300"/>
          <p14:tracePt t="257933" x="9677400" y="3797300"/>
          <p14:tracePt t="257950" x="9772650" y="3784600"/>
          <p14:tracePt t="257966" x="9874250" y="3765550"/>
          <p14:tracePt t="257984" x="9944100" y="3746500"/>
          <p14:tracePt t="258002" x="9988550" y="3727450"/>
          <p14:tracePt t="258017" x="10020300" y="3708400"/>
          <p14:tracePt t="258034" x="10033000" y="3689350"/>
          <p14:tracePt t="258051" x="10045700" y="3663950"/>
          <p14:tracePt t="258067" x="10052050" y="3638550"/>
          <p14:tracePt t="258083" x="10064750" y="3613150"/>
          <p14:tracePt t="258100" x="10064750" y="3594100"/>
          <p14:tracePt t="258117" x="10064750" y="3581400"/>
          <p14:tracePt t="258133" x="10064750" y="3568700"/>
          <p14:tracePt t="258149" x="10045700" y="3556000"/>
          <p14:tracePt t="258167" x="10020300" y="3536950"/>
          <p14:tracePt t="258183" x="9988550" y="3517900"/>
          <p14:tracePt t="258201" x="9937750" y="3492500"/>
          <p14:tracePt t="258218" x="9906000" y="3479800"/>
          <p14:tracePt t="258234" x="9880600" y="3460750"/>
          <p14:tracePt t="258250" x="9842500" y="3454400"/>
          <p14:tracePt t="258267" x="9823450" y="3448050"/>
          <p14:tracePt t="258285" x="9791700" y="3441700"/>
          <p14:tracePt t="258301" x="9759950" y="3441700"/>
          <p14:tracePt t="258303" x="9734550" y="3441700"/>
          <p14:tracePt t="258317" x="9702800" y="3441700"/>
          <p14:tracePt t="258334" x="9607550" y="3441700"/>
          <p14:tracePt t="258351" x="9518650" y="3441700"/>
          <p14:tracePt t="258367" x="9467850" y="3435350"/>
          <p14:tracePt t="258384" x="9417050" y="3429000"/>
          <p14:tracePt t="258400" x="9372600" y="3429000"/>
          <p14:tracePt t="258417" x="9334500" y="3429000"/>
          <p14:tracePt t="258434" x="9328150" y="3435350"/>
          <p14:tracePt t="258450" x="9328150" y="3448050"/>
          <p14:tracePt t="258467" x="9328150" y="3467100"/>
          <p14:tracePt t="258484" x="9309100" y="3492500"/>
          <p14:tracePt t="258501" x="9283700" y="3524250"/>
          <p14:tracePt t="258518" x="9258300" y="3549650"/>
          <p14:tracePt t="258534" x="9245600" y="3568700"/>
          <p14:tracePt t="258537" x="9245600" y="3575050"/>
          <p14:tracePt t="258551" x="9245600" y="3594100"/>
          <p14:tracePt t="258566" x="9251950" y="3600450"/>
          <p14:tracePt t="258568" x="9258300" y="3606800"/>
          <p14:tracePt t="258584" x="9277350" y="3619500"/>
          <p14:tracePt t="258600" x="9321800" y="3619500"/>
          <p14:tracePt t="258618" x="9378950" y="3619500"/>
          <p14:tracePt t="258634" x="9455150" y="3619500"/>
          <p14:tracePt t="258650" x="9512300" y="3619500"/>
          <p14:tracePt t="258684" x="9505950" y="3619500"/>
          <p14:tracePt t="258701" x="9499600" y="3632200"/>
          <p14:tracePt t="258717" x="9480550" y="3638550"/>
          <p14:tracePt t="258734" x="9474200" y="3638550"/>
          <p14:tracePt t="258751" x="9467850" y="3638550"/>
          <p14:tracePt t="258852" x="9474200" y="3638550"/>
          <p14:tracePt t="258863" x="9480550" y="3638550"/>
          <p14:tracePt t="258872" x="9486900" y="3638550"/>
          <p14:tracePt t="258885" x="9486900" y="3644900"/>
          <p14:tracePt t="258901" x="9493250" y="3644900"/>
          <p14:tracePt t="258917" x="9493250" y="3657600"/>
          <p14:tracePt t="258934" x="9499600" y="3663950"/>
          <p14:tracePt t="258951" x="9499600" y="3670300"/>
          <p14:tracePt t="258985" x="9505950" y="3670300"/>
          <p14:tracePt t="259048" x="9505950" y="3663950"/>
          <p14:tracePt t="259092" x="9512300" y="3663950"/>
          <p14:tracePt t="259101" x="9525000" y="3663950"/>
          <p14:tracePt t="259118" x="9556750" y="3676650"/>
          <p14:tracePt t="259135" x="9607550" y="3689350"/>
          <p14:tracePt t="259139" x="9626600" y="3689350"/>
          <p14:tracePt t="259150" x="9652000" y="3689350"/>
          <p14:tracePt t="259151" x="9715500" y="3695700"/>
          <p14:tracePt t="259168" x="9798050" y="3695700"/>
          <p14:tracePt t="259184" x="9944100" y="3695700"/>
          <p14:tracePt t="259201" x="10090150" y="3695700"/>
          <p14:tracePt t="259217" x="10217150" y="3695700"/>
          <p14:tracePt t="259235" x="10306050" y="3689350"/>
          <p14:tracePt t="259251" x="10382250" y="3676650"/>
          <p14:tracePt t="259268" x="10458450" y="3663950"/>
          <p14:tracePt t="259284" x="10541000" y="3651250"/>
          <p14:tracePt t="259302" x="10623550" y="3644900"/>
          <p14:tracePt t="259318" x="10706100" y="3638550"/>
          <p14:tracePt t="259335" x="10769600" y="3638550"/>
          <p14:tracePt t="259351" x="10826750" y="3638550"/>
          <p14:tracePt t="259357" x="10845800" y="3638550"/>
          <p14:tracePt t="259366" x="10890250" y="3638550"/>
          <p14:tracePt t="259368" x="10909300" y="3638550"/>
          <p14:tracePt t="259385" x="10941050" y="3644900"/>
          <p14:tracePt t="259387" x="10953750" y="3651250"/>
          <p14:tracePt t="259401" x="11010900" y="3663950"/>
          <p14:tracePt t="259419" x="11029950" y="3670300"/>
          <p14:tracePt t="259422" x="11068050" y="3670300"/>
          <p14:tracePt t="259434" x="11106150" y="3676650"/>
          <p14:tracePt t="259451" x="11125200" y="3676650"/>
          <p14:tracePt t="259468" x="11150600" y="3676650"/>
          <p14:tracePt t="259485" x="11182350" y="3676650"/>
          <p14:tracePt t="259501" x="11201400" y="3676650"/>
          <p14:tracePt t="259518" x="11220450" y="3683000"/>
          <p14:tracePt t="259535" x="11233150" y="3683000"/>
          <p14:tracePt t="259551" x="11252200" y="3689350"/>
          <p14:tracePt t="259568" x="11264900" y="3689350"/>
          <p14:tracePt t="259585" x="11277600" y="3695700"/>
          <p14:tracePt t="259601" x="11290300" y="3695700"/>
          <p14:tracePt t="259603" x="11296650" y="3702050"/>
          <p14:tracePt t="259617" x="11303000" y="3702050"/>
          <p14:tracePt t="259618" x="11309350" y="3708400"/>
          <p14:tracePt t="259635" x="11322050" y="3708400"/>
          <p14:tracePt t="259732" x="11328400" y="3708400"/>
          <p14:tracePt t="259873" x="11328400" y="3714750"/>
          <p14:tracePt t="259900" x="11328400" y="3721100"/>
          <p14:tracePt t="259918" x="11328400" y="3727450"/>
          <p14:tracePt t="259934" x="11322050" y="3727450"/>
          <p14:tracePt t="259976" x="11322050" y="3733800"/>
          <p14:tracePt t="260011" x="11315700" y="3733800"/>
          <p14:tracePt t="260025" x="11315700" y="3740150"/>
          <p14:tracePt t="260076" x="11309350" y="3740150"/>
          <p14:tracePt t="260163" x="11309350" y="3746500"/>
          <p14:tracePt t="260171" x="11303000" y="3746500"/>
          <p14:tracePt t="260193" x="11296650" y="3746500"/>
          <p14:tracePt t="260216" x="11290300" y="3746500"/>
          <p14:tracePt t="260235" x="11283950" y="3746500"/>
          <p14:tracePt t="260252" x="11277600" y="3746500"/>
          <p14:tracePt t="260269" x="11271250" y="3752850"/>
          <p14:tracePt t="260286" x="11252200" y="3752850"/>
          <p14:tracePt t="260301" x="11239500" y="3752850"/>
          <p14:tracePt t="260319" x="11233150" y="3752850"/>
          <p14:tracePt t="260335" x="11220450" y="3752850"/>
          <p14:tracePt t="260352" x="11207750" y="3752850"/>
          <p14:tracePt t="260369" x="11182350" y="3759200"/>
          <p14:tracePt t="260372" x="11163300" y="3759200"/>
          <p14:tracePt t="260386" x="11144250" y="3759200"/>
          <p14:tracePt t="260403" x="11099800" y="3759200"/>
          <p14:tracePt t="260419" x="11080750" y="3759200"/>
          <p14:tracePt t="260435" x="11042650" y="3759200"/>
          <p14:tracePt t="260453" x="11017250" y="3759200"/>
          <p14:tracePt t="260469" x="10941050" y="3752850"/>
          <p14:tracePt t="260485" x="10877550" y="3746500"/>
          <p14:tracePt t="260502" x="10763250" y="3746500"/>
          <p14:tracePt t="260519" x="10642600" y="3746500"/>
          <p14:tracePt t="260536" x="10534650" y="3740150"/>
          <p14:tracePt t="260552" x="10426700" y="3733800"/>
          <p14:tracePt t="260555" x="10394950" y="3733800"/>
          <p14:tracePt t="260569" x="10350500" y="3733800"/>
          <p14:tracePt t="260586" x="10299700" y="3727450"/>
          <p14:tracePt t="260604" x="10255250" y="3727450"/>
          <p14:tracePt t="260619" x="10179050" y="3727450"/>
          <p14:tracePt t="260636" x="10077450" y="3733800"/>
          <p14:tracePt t="260653" x="9944100" y="3746500"/>
          <p14:tracePt t="260669" x="9740900" y="3752850"/>
          <p14:tracePt t="260686" x="9544050" y="3752850"/>
          <p14:tracePt t="260702" x="9359900" y="3746500"/>
          <p14:tracePt t="260719" x="9194800" y="3727450"/>
          <p14:tracePt t="260735" x="9029700" y="3721100"/>
          <p14:tracePt t="260753" x="8890000" y="3714750"/>
          <p14:tracePt t="260769" x="8750300" y="3721100"/>
          <p14:tracePt t="260772" x="8661400" y="3733800"/>
          <p14:tracePt t="260784" x="8591550" y="3740150"/>
          <p14:tracePt t="260803" x="8394700" y="3778250"/>
          <p14:tracePt t="260806" x="8274050" y="3790950"/>
          <p14:tracePt t="260819" x="8026400" y="3816350"/>
          <p14:tracePt t="260836" x="7823200" y="3829050"/>
          <p14:tracePt t="260852" x="7632700" y="3835400"/>
          <p14:tracePt t="260869" x="7537450" y="3841750"/>
          <p14:tracePt t="260885" x="7499350" y="3841750"/>
          <p14:tracePt t="260919" x="7505700" y="3848100"/>
          <p14:tracePt t="260936" x="7512050" y="3860800"/>
          <p14:tracePt t="260953" x="7537450" y="3886200"/>
          <p14:tracePt t="260970" x="7543800" y="3911600"/>
          <p14:tracePt t="260986" x="7543800" y="3930650"/>
          <p14:tracePt t="261002" x="7550150" y="3943350"/>
          <p14:tracePt t="261065" x="7556500" y="3943350"/>
          <p14:tracePt t="261087" x="7569200" y="3943350"/>
          <p14:tracePt t="261103" x="7594600" y="3943350"/>
          <p14:tracePt t="261119" x="7600950" y="3949700"/>
          <p14:tracePt t="261122" x="7607300" y="3949700"/>
          <p14:tracePt t="261253" x="7613650" y="3949700"/>
          <p14:tracePt t="261261" x="7613650" y="3943350"/>
          <p14:tracePt t="261269" x="7620000" y="3937000"/>
          <p14:tracePt t="261285" x="7639050" y="3924300"/>
          <p14:tracePt t="261303" x="7683500" y="3905250"/>
          <p14:tracePt t="261309" x="7708900" y="3905250"/>
          <p14:tracePt t="261320" x="7727950" y="3898900"/>
          <p14:tracePt t="261336" x="7759700" y="3898900"/>
          <p14:tracePt t="261353" x="7797800" y="3905250"/>
          <p14:tracePt t="261370" x="7816850" y="3917950"/>
          <p14:tracePt t="261386" x="7823200" y="3930650"/>
          <p14:tracePt t="261390" x="7823200" y="3937000"/>
          <p14:tracePt t="261474" x="7829550" y="3943350"/>
          <p14:tracePt t="261493" x="7835900" y="3949700"/>
          <p14:tracePt t="261519" x="7842250" y="3956050"/>
          <p14:tracePt t="261553" x="7848600" y="3962400"/>
          <p14:tracePt t="261570" x="7854950" y="3962400"/>
          <p14:tracePt t="261587" x="7867650" y="3968750"/>
          <p14:tracePt t="261590" x="7874000" y="3968750"/>
          <p14:tracePt t="261603" x="7886700" y="3968750"/>
          <p14:tracePt t="261620" x="7918450" y="3968750"/>
          <p14:tracePt t="261637" x="7956550" y="3968750"/>
          <p14:tracePt t="261640" x="7975600" y="3975100"/>
          <p14:tracePt t="261655" x="8007350" y="3975100"/>
          <p14:tracePt t="261670" x="8026400" y="3975100"/>
          <p14:tracePt t="261688" x="8045450" y="3962400"/>
          <p14:tracePt t="261703" x="8058150" y="3956050"/>
          <p14:tracePt t="261720" x="8064500" y="3949700"/>
          <p14:tracePt t="261736" x="8077200" y="3943350"/>
          <p14:tracePt t="261754" x="8089900" y="3930650"/>
          <p14:tracePt t="261771" x="8089900" y="3924300"/>
          <p14:tracePt t="261803" x="8089900" y="3917950"/>
          <p14:tracePt t="261820" x="8089900" y="3911600"/>
          <p14:tracePt t="261836" x="8083550" y="3905250"/>
          <p14:tracePt t="261853" x="8064500" y="3886200"/>
          <p14:tracePt t="261870" x="8051800" y="3873500"/>
          <p14:tracePt t="261887" x="8039100" y="3867150"/>
          <p14:tracePt t="261904" x="8032750" y="3860800"/>
          <p14:tracePt t="261920" x="8026400" y="3854450"/>
          <p14:tracePt t="261954" x="8026400" y="3860800"/>
          <p14:tracePt t="261971" x="8026400" y="3867150"/>
          <p14:tracePt t="261987" x="8039100" y="3873500"/>
          <p14:tracePt t="262003" x="8045450" y="3873500"/>
          <p14:tracePt t="262037" x="8051800" y="3873500"/>
          <p14:tracePt t="262103" x="8051800" y="3867150"/>
          <p14:tracePt t="262120" x="8039100" y="3848100"/>
          <p14:tracePt t="262137" x="8026400" y="3822700"/>
          <p14:tracePt t="262154" x="8007350" y="3803650"/>
          <p14:tracePt t="262170" x="7988300" y="3784600"/>
          <p14:tracePt t="262187" x="7962900" y="3771900"/>
          <p14:tracePt t="262206" x="7924800" y="3759200"/>
          <p14:tracePt t="262220" x="7912100" y="3752850"/>
          <p14:tracePt t="262224" x="7905750" y="3752850"/>
          <p14:tracePt t="262237" x="7893050" y="3746500"/>
          <p14:tracePt t="262254" x="7880350" y="3733800"/>
          <p14:tracePt t="262271" x="7861300" y="3727450"/>
          <p14:tracePt t="262287" x="7848600" y="3727450"/>
          <p14:tracePt t="262304" x="7835900" y="3740150"/>
          <p14:tracePt t="262319" x="7823200" y="3778250"/>
          <p14:tracePt t="262337" x="7816850" y="3822700"/>
          <p14:tracePt t="262353" x="7816850" y="3867150"/>
          <p14:tracePt t="262370" x="7835900" y="3898900"/>
          <p14:tracePt t="262387" x="7848600" y="3924300"/>
          <p14:tracePt t="262404" x="7874000" y="3937000"/>
          <p14:tracePt t="262420" x="7886700" y="3949700"/>
          <p14:tracePt t="262438" x="7918450" y="3949700"/>
          <p14:tracePt t="262454" x="7962900" y="3956050"/>
          <p14:tracePt t="262471" x="8001000" y="3962400"/>
          <p14:tracePt t="262474" x="8020050" y="3962400"/>
          <p14:tracePt t="262488" x="8064500" y="3962400"/>
          <p14:tracePt t="262504" x="8134350" y="3981450"/>
          <p14:tracePt t="262521" x="8235950" y="3987800"/>
          <p14:tracePt t="262539" x="8299450" y="3981450"/>
          <p14:tracePt t="262552" x="8401050" y="3943350"/>
          <p14:tracePt t="262571" x="8489950" y="3898900"/>
          <p14:tracePt t="262587" x="8566150" y="3860800"/>
          <p14:tracePt t="262604" x="8686800" y="3816350"/>
          <p14:tracePt t="262621" x="8794750" y="3803650"/>
          <p14:tracePt t="262637" x="8928100" y="3797300"/>
          <p14:tracePt t="262654" x="9004300" y="3797300"/>
          <p14:tracePt t="262670" x="9017000" y="3803650"/>
          <p14:tracePt t="262686" x="9023350" y="3810000"/>
          <p14:tracePt t="262704" x="9036050" y="3829050"/>
          <p14:tracePt t="262707" x="9055100" y="3848100"/>
          <p14:tracePt t="262720" x="9067800" y="3860800"/>
          <p14:tracePt t="262737" x="9144000" y="3911600"/>
          <p14:tracePt t="262754" x="9188450" y="3930650"/>
          <p14:tracePt t="262771" x="9290050" y="3949700"/>
          <p14:tracePt t="262787" x="9353550" y="3943350"/>
          <p14:tracePt t="262804" x="9410700" y="3924300"/>
          <p14:tracePt t="262821" x="9467850" y="3898900"/>
          <p14:tracePt t="262838" x="9505950" y="3886200"/>
          <p14:tracePt t="262855" x="9531350" y="3873500"/>
          <p14:tracePt t="262870" x="9544050" y="3873500"/>
          <p14:tracePt t="262887" x="9550400" y="3867150"/>
          <p14:tracePt t="262905" x="9550400" y="3860800"/>
          <p14:tracePt t="262921" x="9550400" y="3854450"/>
          <p14:tracePt t="262938" x="9544050" y="3848100"/>
          <p14:tracePt t="262941" x="9537700" y="3848100"/>
          <p14:tracePt t="262953" x="9531350" y="3841750"/>
          <p14:tracePt t="262959" x="9512300" y="3829050"/>
          <p14:tracePt t="262970" x="9499600" y="3822700"/>
          <p14:tracePt t="262988" x="9461500" y="3797300"/>
          <p14:tracePt t="263004" x="9436100" y="3784600"/>
          <p14:tracePt t="263021" x="9417050" y="3778250"/>
          <p14:tracePt t="263038" x="9404350" y="3765550"/>
          <p14:tracePt t="263054" x="9398000" y="3759200"/>
          <p14:tracePt t="263072" x="9385300" y="3752850"/>
          <p14:tracePt t="263088" x="9366250" y="3746500"/>
          <p14:tracePt t="263104" x="9340850" y="3733800"/>
          <p14:tracePt t="263121" x="9315450" y="3727450"/>
          <p14:tracePt t="263137" x="9271000" y="3714750"/>
          <p14:tracePt t="263155" x="9232900" y="3702050"/>
          <p14:tracePt t="263172" x="9188450" y="3689350"/>
          <p14:tracePt t="263176" x="9163050" y="3683000"/>
          <p14:tracePt t="263188" x="9131300" y="3676650"/>
          <p14:tracePt t="263194" x="9099550" y="3670300"/>
          <p14:tracePt t="263203" x="9067800" y="3670300"/>
          <p14:tracePt t="263221" x="8978900" y="3663950"/>
          <p14:tracePt t="263238" x="8909050" y="3663950"/>
          <p14:tracePt t="263257" x="8858250" y="3663950"/>
          <p14:tracePt t="263271" x="8826500" y="3670300"/>
          <p14:tracePt t="263288" x="8813800" y="3683000"/>
          <p14:tracePt t="263305" x="8807450" y="3702050"/>
          <p14:tracePt t="263321" x="8807450" y="3733800"/>
          <p14:tracePt t="263338" x="8807450" y="3765550"/>
          <p14:tracePt t="263342" x="8807450" y="3778250"/>
          <p14:tracePt t="263353" x="8813800" y="3790950"/>
          <p14:tracePt t="263372" x="8826500" y="3816350"/>
          <p14:tracePt t="263388" x="8845550" y="3829050"/>
          <p14:tracePt t="263404" x="8858250" y="3835400"/>
          <p14:tracePt t="263422" x="8953500" y="3854450"/>
          <p14:tracePt t="263438" x="9004300" y="3860800"/>
          <p14:tracePt t="263454" x="9144000" y="3879850"/>
          <p14:tracePt t="263471" x="9398000" y="3898900"/>
          <p14:tracePt t="263488" x="9550400" y="3898900"/>
          <p14:tracePt t="263504" x="9652000" y="3898900"/>
          <p14:tracePt t="263521" x="9715500" y="3892550"/>
          <p14:tracePt t="263538" x="9753600" y="3892550"/>
          <p14:tracePt t="263554" x="9779000" y="3886200"/>
          <p14:tracePt t="263572" x="9804400" y="3879850"/>
          <p14:tracePt t="263588" x="9817100" y="3873500"/>
          <p14:tracePt t="263605" x="9848850" y="3867150"/>
          <p14:tracePt t="263624" x="9880600" y="3854450"/>
          <p14:tracePt t="263637" x="9886950" y="3854450"/>
          <p14:tracePt t="263638" x="9899650" y="3848100"/>
          <p14:tracePt t="263655" x="9912350" y="3841750"/>
          <p14:tracePt t="263671" x="9918700" y="3841750"/>
          <p14:tracePt t="263688" x="9931400" y="3835400"/>
          <p14:tracePt t="263692" x="9937750" y="3829050"/>
          <p14:tracePt t="263706" x="9950450" y="3822700"/>
          <p14:tracePt t="263710" x="9956800" y="3822700"/>
          <p14:tracePt t="263722" x="9963150" y="3816350"/>
          <p14:tracePt t="263738" x="9975850" y="3810000"/>
          <p14:tracePt t="263755" x="9982200" y="3803650"/>
          <p14:tracePt t="263789" x="9988550" y="3797300"/>
          <p14:tracePt t="263805" x="9988550" y="3784600"/>
          <p14:tracePt t="263822" x="9988550" y="3778250"/>
          <p14:tracePt t="263838" x="9988550" y="3765550"/>
          <p14:tracePt t="263855" x="9982200" y="3746500"/>
          <p14:tracePt t="263872" x="9975850" y="3733800"/>
          <p14:tracePt t="263891" x="9963150" y="3714750"/>
          <p14:tracePt t="263904" x="9963150" y="3708400"/>
          <p14:tracePt t="263905" x="9956800" y="3708400"/>
          <p14:tracePt t="263922" x="9956800" y="3702050"/>
          <p14:tracePt t="263938" x="9937750" y="3702050"/>
          <p14:tracePt t="263955" x="9931400" y="3702050"/>
          <p14:tracePt t="263972" x="9918700" y="3702050"/>
          <p14:tracePt t="263988" x="9893300" y="3702050"/>
          <p14:tracePt t="264005" x="9867900" y="3702050"/>
          <p14:tracePt t="264022" x="9842500" y="3708400"/>
          <p14:tracePt t="264039" x="9817100" y="3721100"/>
          <p14:tracePt t="264055" x="9791700" y="3733800"/>
          <p14:tracePt t="264072" x="9772650" y="3740150"/>
          <p14:tracePt t="264088" x="9759950" y="3746500"/>
          <p14:tracePt t="264279" x="9759950" y="3740150"/>
          <p14:tracePt t="264297" x="9759950" y="3733800"/>
          <p14:tracePt t="264311" x="9759950" y="3727450"/>
          <p14:tracePt t="264327" x="9759950" y="3721100"/>
          <p14:tracePt t="264343" x="9759950" y="3714750"/>
          <p14:tracePt t="264354" x="9753600" y="3714750"/>
          <p14:tracePt t="264434" x="9747250" y="3714750"/>
          <p14:tracePt t="264443" x="9740900" y="3714750"/>
          <p14:tracePt t="264455" x="9728200" y="3721100"/>
          <p14:tracePt t="264472" x="9715500" y="3727450"/>
          <p14:tracePt t="264489" x="9696450" y="3727450"/>
          <p14:tracePt t="264506" x="9683750" y="3733800"/>
          <p14:tracePt t="264522" x="9658350" y="3740150"/>
          <p14:tracePt t="264539" x="9645650" y="3740150"/>
          <p14:tracePt t="264556" x="9632950" y="3740150"/>
          <p14:tracePt t="264571" x="9626600" y="3740150"/>
          <p14:tracePt t="264589" x="9620250" y="3746500"/>
          <p14:tracePt t="264623" x="9613900" y="3746500"/>
          <p14:tracePt t="264639" x="9607550" y="3746500"/>
          <p14:tracePt t="264656" x="9594850" y="3746500"/>
          <p14:tracePt t="264672" x="9588500" y="3746500"/>
          <p14:tracePt t="264690" x="9569450" y="3752850"/>
          <p14:tracePt t="264706" x="9550400" y="3752850"/>
          <p14:tracePt t="264722" x="9518650" y="3752850"/>
          <p14:tracePt t="264739" x="9480550" y="3752850"/>
          <p14:tracePt t="264756" x="9448800" y="3752850"/>
          <p14:tracePt t="264772" x="9410700" y="3759200"/>
          <p14:tracePt t="264789" x="9359900" y="3765550"/>
          <p14:tracePt t="264806" x="9264650" y="3784600"/>
          <p14:tracePt t="264822" x="9169400" y="3790950"/>
          <p14:tracePt t="264839" x="9061450" y="3803650"/>
          <p14:tracePt t="264856" x="8972550" y="3810000"/>
          <p14:tracePt t="264873" x="8896350" y="3822700"/>
          <p14:tracePt t="264876" x="8858250" y="3829050"/>
          <p14:tracePt t="264889" x="8775700" y="3848100"/>
          <p14:tracePt t="264905" x="8699500" y="3860800"/>
          <p14:tracePt t="264922" x="8616950" y="3879850"/>
          <p14:tracePt t="264939" x="8559800" y="3898900"/>
          <p14:tracePt t="264956" x="8470900" y="3924300"/>
          <p14:tracePt t="264973" x="8375650" y="3943350"/>
          <p14:tracePt t="264990" x="8242300" y="3949700"/>
          <p14:tracePt t="265004" x="8108950" y="3956050"/>
          <p14:tracePt t="265023" x="7962900" y="3956050"/>
          <p14:tracePt t="265027" x="7867650" y="3956050"/>
          <p14:tracePt t="265040" x="7810500" y="3956050"/>
          <p14:tracePt t="265056" x="7715250" y="3956050"/>
          <p14:tracePt t="265073" x="7696200" y="3956050"/>
          <p14:tracePt t="265090" x="7696200" y="3962400"/>
          <p14:tracePt t="265106" x="7696200" y="3968750"/>
          <p14:tracePt t="265110" x="7696200" y="3975100"/>
          <p14:tracePt t="265123" x="7702550" y="3975100"/>
          <p14:tracePt t="265212" x="7708900" y="3975100"/>
          <p14:tracePt t="265221" x="7715250" y="3975100"/>
          <p14:tracePt t="265240" x="7740650" y="3962400"/>
          <p14:tracePt t="265256" x="7778750" y="3956050"/>
          <p14:tracePt t="265273" x="7804150" y="3949700"/>
          <p14:tracePt t="265289" x="7842250" y="3943350"/>
          <p14:tracePt t="265306" x="7880350" y="3937000"/>
          <p14:tracePt t="265323" x="7937500" y="3924300"/>
          <p14:tracePt t="265326" x="7962900" y="3917950"/>
          <p14:tracePt t="265340" x="7981950" y="3911600"/>
          <p14:tracePt t="265357" x="8013700" y="3905250"/>
          <p14:tracePt t="265373" x="8039100" y="3898900"/>
          <p14:tracePt t="265391" x="8070850" y="3886200"/>
          <p14:tracePt t="265405" x="8077200" y="3879850"/>
          <p14:tracePt t="265423" x="8083550" y="3879850"/>
          <p14:tracePt t="265443" x="8083550" y="3873500"/>
          <p14:tracePt t="265456" x="8089900" y="3873500"/>
          <p14:tracePt t="265473" x="8089900" y="3854450"/>
          <p14:tracePt t="265491" x="8089900" y="3835400"/>
          <p14:tracePt t="265508" x="8083550" y="3816350"/>
          <p14:tracePt t="265523" x="8070850" y="3797300"/>
          <p14:tracePt t="265540" x="8051800" y="3778250"/>
          <p14:tracePt t="265557" x="8026400" y="3752850"/>
          <p14:tracePt t="265573" x="8013700" y="3733800"/>
          <p14:tracePt t="265590" x="7994650" y="3714750"/>
          <p14:tracePt t="265606" x="7988300" y="3708400"/>
          <p14:tracePt t="265623" x="7969250" y="3695700"/>
          <p14:tracePt t="265641" x="7943850" y="3689350"/>
          <p14:tracePt t="265656" x="7899400" y="3683000"/>
          <p14:tracePt t="265660" x="7880350" y="3683000"/>
          <p14:tracePt t="265673" x="7867650" y="3683000"/>
          <p14:tracePt t="265678" x="7854950" y="3676650"/>
          <p14:tracePt t="265688" x="7835900" y="3676650"/>
          <p14:tracePt t="265692" x="7823200" y="3676650"/>
          <p14:tracePt t="265705" x="7797800" y="3670300"/>
          <p14:tracePt t="265706" x="7791450" y="3670300"/>
          <p14:tracePt t="265724" x="7772400" y="3670300"/>
          <p14:tracePt t="265740" x="7753350" y="3670300"/>
          <p14:tracePt t="265757" x="7727950" y="3683000"/>
          <p14:tracePt t="265764" x="7721600" y="3689350"/>
          <p14:tracePt t="265774" x="7715250" y="3695700"/>
          <p14:tracePt t="265793" x="7702550" y="3714750"/>
          <p14:tracePt t="265807" x="7696200" y="3727450"/>
          <p14:tracePt t="265823" x="7696200" y="3740150"/>
          <p14:tracePt t="265840" x="7696200" y="3752850"/>
          <p14:tracePt t="265857" x="7702550" y="3765550"/>
          <p14:tracePt t="265874" x="7721600" y="3784600"/>
          <p14:tracePt t="265890" x="7766050" y="3816350"/>
          <p14:tracePt t="265893" x="7785100" y="3835400"/>
          <p14:tracePt t="265907" x="7797800" y="3841750"/>
          <p14:tracePt t="265923" x="7842250" y="3873500"/>
          <p14:tracePt t="265940" x="7861300" y="3886200"/>
          <p14:tracePt t="265957" x="7918450" y="3911600"/>
          <p14:tracePt t="265974" x="7950200" y="3917950"/>
          <p14:tracePt t="265990" x="7981950" y="3917950"/>
          <p14:tracePt t="266006" x="8032750" y="3917950"/>
          <p14:tracePt t="266022" x="8077200" y="3917950"/>
          <p14:tracePt t="266039" x="8121650" y="3911600"/>
          <p14:tracePt t="266056" x="8147050" y="3905250"/>
          <p14:tracePt t="266073" x="8178800" y="3898900"/>
          <p14:tracePt t="266090" x="8191500" y="3886200"/>
          <p14:tracePt t="266107" x="8191500" y="3879850"/>
          <p14:tracePt t="266124" x="8191500" y="3867150"/>
          <p14:tracePt t="266128" x="8191500" y="3860800"/>
          <p14:tracePt t="266139" x="8185150" y="3860800"/>
          <p14:tracePt t="266157" x="8172450" y="3848100"/>
          <p14:tracePt t="266172" x="8166100" y="3848100"/>
          <p14:tracePt t="266191" x="8115300" y="3848100"/>
          <p14:tracePt t="266194" x="8077200" y="3854450"/>
          <p14:tracePt t="266207" x="8032750" y="3860800"/>
          <p14:tracePt t="266225" x="7905750" y="3886200"/>
          <p14:tracePt t="266240" x="7842250" y="3898900"/>
          <p14:tracePt t="266257" x="7778750" y="3911600"/>
          <p14:tracePt t="266273" x="7740650" y="3911600"/>
          <p14:tracePt t="266290" x="7715250" y="3911600"/>
          <p14:tracePt t="266307" x="7696200" y="3911600"/>
          <p14:tracePt t="266324" x="7689850" y="3905250"/>
          <p14:tracePt t="266391" x="7702550" y="3911600"/>
          <p14:tracePt t="266398" x="7708900" y="3917950"/>
          <p14:tracePt t="266405" x="7734300" y="3924300"/>
          <p14:tracePt t="266424" x="7791450" y="3949700"/>
          <p14:tracePt t="266441" x="7874000" y="3968750"/>
          <p14:tracePt t="266458" x="7975600" y="3975100"/>
          <p14:tracePt t="266474" x="8064500" y="3975100"/>
          <p14:tracePt t="266491" x="8121650" y="3962400"/>
          <p14:tracePt t="266507" x="8153400" y="3937000"/>
          <p14:tracePt t="266524" x="8166100" y="3917950"/>
          <p14:tracePt t="266541" x="8172450" y="3886200"/>
          <p14:tracePt t="266544" x="8172450" y="3879850"/>
          <p14:tracePt t="266558" x="8172450" y="3860800"/>
          <p14:tracePt t="266575" x="8166100" y="3841750"/>
          <p14:tracePt t="266591" x="8153400" y="3822700"/>
          <p14:tracePt t="266607" x="8128000" y="3803650"/>
          <p14:tracePt t="266625" x="8102600" y="3790950"/>
          <p14:tracePt t="266643" x="8051800" y="3759200"/>
          <p14:tracePt t="266658" x="8001000" y="3727450"/>
          <p14:tracePt t="266674" x="7956550" y="3695700"/>
          <p14:tracePt t="266691" x="7918450" y="3676650"/>
          <p14:tracePt t="266707" x="7886700" y="3663950"/>
          <p14:tracePt t="266711" x="7880350" y="3657600"/>
          <p14:tracePt t="266722" x="7854950" y="3657600"/>
          <p14:tracePt t="266741" x="7804150" y="3651250"/>
          <p14:tracePt t="266758" x="7715250" y="3651250"/>
          <p14:tracePt t="266775" x="7613650" y="3651250"/>
          <p14:tracePt t="266791" x="7531100" y="3651250"/>
          <p14:tracePt t="266808" x="7378700" y="3619500"/>
          <p14:tracePt t="266824" x="7283450" y="3587750"/>
          <p14:tracePt t="266843" x="7226300" y="3568700"/>
          <p14:tracePt t="266858" x="7213600" y="3562350"/>
          <p14:tracePt t="266874" x="7207250" y="3562350"/>
          <p14:tracePt t="266891" x="7200900" y="3575050"/>
          <p14:tracePt t="266908" x="7200900" y="3600450"/>
          <p14:tracePt t="266924" x="7200900" y="3651250"/>
          <p14:tracePt t="266941" x="7219950" y="3702050"/>
          <p14:tracePt t="266958" x="7245350" y="3746500"/>
          <p14:tracePt t="266975" x="7277100" y="3784600"/>
          <p14:tracePt t="266979" x="7302500" y="3816350"/>
          <p14:tracePt t="266990" x="7321550" y="3829050"/>
          <p14:tracePt t="266991" x="7353300" y="3854450"/>
          <p14:tracePt t="267007" x="7378700" y="3867150"/>
          <p14:tracePt t="267025" x="7454900" y="3905250"/>
          <p14:tracePt t="267041" x="7594600" y="3937000"/>
          <p14:tracePt t="267060" x="7835900" y="3943350"/>
          <p14:tracePt t="267075" x="7943850" y="3937000"/>
          <p14:tracePt t="267093" x="8032750" y="3917950"/>
          <p14:tracePt t="267106" x="8096250" y="3898900"/>
          <p14:tracePt t="267124" x="8121650" y="3886200"/>
          <p14:tracePt t="267143" x="8140700" y="3867150"/>
          <p14:tracePt t="267156" x="8153400" y="3841750"/>
          <p14:tracePt t="267175" x="8159750" y="3822700"/>
          <p14:tracePt t="267196" x="8159750" y="3784600"/>
          <p14:tracePt t="267208" x="8159750" y="3765550"/>
          <p14:tracePt t="267217" x="8159750" y="3746500"/>
          <p14:tracePt t="267225" x="8153400" y="3733800"/>
          <p14:tracePt t="267243" x="8115300" y="3689350"/>
          <p14:tracePt t="267258" x="8096250" y="3676650"/>
          <p14:tracePt t="267274" x="8058150" y="3651250"/>
          <p14:tracePt t="267291" x="8007350" y="3632200"/>
          <p14:tracePt t="267308" x="7956550" y="3625850"/>
          <p14:tracePt t="267326" x="7874000" y="3625850"/>
          <p14:tracePt t="267341" x="7791450" y="3619500"/>
          <p14:tracePt t="267358" x="7715250" y="3619500"/>
          <p14:tracePt t="267374" x="7664450" y="3613150"/>
          <p14:tracePt t="267391" x="7607300" y="3606800"/>
          <p14:tracePt t="267408" x="7569200" y="3606800"/>
          <p14:tracePt t="267426" x="7537450" y="3606800"/>
          <p14:tracePt t="267441" x="7473950" y="3606800"/>
          <p14:tracePt t="267446" x="7435850" y="3606800"/>
          <p14:tracePt t="267458" x="7397750" y="3613150"/>
          <p14:tracePt t="267475" x="7302500" y="3644900"/>
          <p14:tracePt t="267492" x="7283450" y="3657600"/>
          <p14:tracePt t="267495" x="7277100" y="3663950"/>
          <p14:tracePt t="267508" x="7270750" y="3683000"/>
          <p14:tracePt t="267526" x="7270750" y="3695700"/>
          <p14:tracePt t="267540" x="7315200" y="3733800"/>
          <p14:tracePt t="267558" x="7378700" y="3784600"/>
          <p14:tracePt t="267575" x="7486650" y="3854450"/>
          <p14:tracePt t="267591" x="7588250" y="3911600"/>
          <p14:tracePt t="267608" x="7683500" y="3956050"/>
          <p14:tracePt t="267625" x="7772400" y="3981450"/>
          <p14:tracePt t="267642" x="7842250" y="4000500"/>
          <p14:tracePt t="267658" x="7924800" y="4006850"/>
          <p14:tracePt t="267675" x="8020050" y="4006850"/>
          <p14:tracePt t="267692" x="8102600" y="4006850"/>
          <p14:tracePt t="267709" x="8185150" y="3975100"/>
          <p14:tracePt t="267714" x="8204200" y="3956050"/>
          <p14:tracePt t="267724" x="8216900" y="3937000"/>
          <p14:tracePt t="267725" x="8229600" y="3917950"/>
          <p14:tracePt t="267740" x="8242300" y="3879850"/>
          <p14:tracePt t="267759" x="8242300" y="3867150"/>
          <p14:tracePt t="267775" x="8242300" y="3835400"/>
          <p14:tracePt t="267791" x="8242300" y="3816350"/>
          <p14:tracePt t="267808" x="8242300" y="3797300"/>
          <p14:tracePt t="267824" x="8229600" y="3771900"/>
          <p14:tracePt t="267841" x="8197850" y="3727450"/>
          <p14:tracePt t="267858" x="8159750" y="3695700"/>
          <p14:tracePt t="267875" x="8128000" y="3663950"/>
          <p14:tracePt t="267892" x="8096250" y="3638550"/>
          <p14:tracePt t="267908" x="8064500" y="3606800"/>
          <p14:tracePt t="267913" x="8058150" y="3600450"/>
          <p14:tracePt t="267925" x="8039100" y="3587750"/>
          <p14:tracePt t="267928" x="8026400" y="3581400"/>
          <p14:tracePt t="267940" x="8007350" y="3568700"/>
          <p14:tracePt t="267958" x="7975600" y="3562350"/>
          <p14:tracePt t="267976" x="7842250" y="3562350"/>
          <p14:tracePt t="267993" x="7734300" y="3562350"/>
          <p14:tracePt t="268008" x="7613650" y="3556000"/>
          <p14:tracePt t="268027" x="7518400" y="3536950"/>
          <p14:tracePt t="268042" x="7404100" y="3524250"/>
          <p14:tracePt t="268059" x="7346950" y="3517900"/>
          <p14:tracePt t="268075" x="7327900" y="3549650"/>
          <p14:tracePt t="268092" x="7308850" y="3594100"/>
          <p14:tracePt t="268109" x="7289800" y="3638550"/>
          <p14:tracePt t="268125" x="7277100" y="3670300"/>
          <p14:tracePt t="268142" x="7270750" y="3702050"/>
          <p14:tracePt t="268160" x="7270750" y="3727450"/>
          <p14:tracePt t="268176" x="7277100" y="3746500"/>
          <p14:tracePt t="268192" x="7296150" y="3759200"/>
          <p14:tracePt t="268209" x="7397750" y="3816350"/>
          <p14:tracePt t="268224" x="7556500" y="3860800"/>
          <p14:tracePt t="268244" x="7778750" y="3892550"/>
          <p14:tracePt t="268257" x="8007350" y="3898900"/>
          <p14:tracePt t="268275" x="8147050" y="3898900"/>
          <p14:tracePt t="268292" x="8185150" y="3898900"/>
          <p14:tracePt t="268309" x="8191500" y="3892550"/>
          <p14:tracePt t="268325" x="8191500" y="3886200"/>
          <p14:tracePt t="268342" x="8178800" y="3873500"/>
          <p14:tracePt t="268359" x="8153400" y="3854450"/>
          <p14:tracePt t="268375" x="8128000" y="3841750"/>
          <p14:tracePt t="268392" x="8108950" y="3835400"/>
          <p14:tracePt t="268409" x="8077200" y="3835400"/>
          <p14:tracePt t="268426" x="8039100" y="3835400"/>
          <p14:tracePt t="268461" x="8032750" y="3835400"/>
          <p14:tracePt t="268475" x="8026400" y="3835400"/>
          <p14:tracePt t="268493" x="8007350" y="3835400"/>
          <p14:tracePt t="268509" x="7988300" y="3822700"/>
          <p14:tracePt t="268525" x="7981950" y="3810000"/>
          <p14:tracePt t="268541" x="7975600" y="3803650"/>
          <p14:tracePt t="268559" x="7969250" y="3803650"/>
          <p14:tracePt t="268592" x="7956550" y="3803650"/>
          <p14:tracePt t="268609" x="7912100" y="3803650"/>
          <p14:tracePt t="268626" x="7835900" y="3810000"/>
          <p14:tracePt t="268642" x="7759700" y="3810000"/>
          <p14:tracePt t="268659" x="7696200" y="3810000"/>
          <p14:tracePt t="268676" x="7639050" y="3797300"/>
          <p14:tracePt t="268693" x="7600950" y="3759200"/>
          <p14:tracePt t="268709" x="7588250" y="3746500"/>
          <p14:tracePt t="268726" x="7588250" y="3733800"/>
          <p14:tracePt t="268742" x="7607300" y="3733800"/>
          <p14:tracePt t="268759" x="7613650" y="3733800"/>
          <p14:tracePt t="268776" x="7613650" y="3740150"/>
          <p14:tracePt t="268792" x="7600950" y="3759200"/>
          <p14:tracePt t="268810" x="7518400" y="3778250"/>
          <p14:tracePt t="268826" x="7480300" y="3784600"/>
          <p14:tracePt t="268924" x="7480300" y="3790950"/>
          <p14:tracePt t="268932" x="7480300" y="3797300"/>
          <p14:tracePt t="268943" x="7480300" y="3803650"/>
          <p14:tracePt t="268961" x="7480300" y="3822700"/>
          <p14:tracePt t="268976" x="7486650" y="3841750"/>
          <p14:tracePt t="268981" x="7499350" y="3848100"/>
          <p14:tracePt t="268993" x="7505700" y="3854450"/>
          <p14:tracePt t="268997" x="7512050" y="3860800"/>
          <p14:tracePt t="269010" x="7524750" y="3867150"/>
          <p14:tracePt t="269026" x="7550150" y="3886200"/>
          <p14:tracePt t="269043" x="7562850" y="3892550"/>
          <p14:tracePt t="269059" x="7569200" y="3898900"/>
          <p14:tracePt t="269077" x="7581900" y="3905250"/>
          <p14:tracePt t="269093" x="7626350" y="3930650"/>
          <p14:tracePt t="269109" x="7702550" y="3962400"/>
          <p14:tracePt t="269126" x="7816850" y="4006850"/>
          <p14:tracePt t="269143" x="7931150" y="4044950"/>
          <p14:tracePt t="269160" x="7994650" y="4057650"/>
          <p14:tracePt t="269176" x="8026400" y="4064000"/>
          <p14:tracePt t="269192" x="8032750" y="4064000"/>
          <p14:tracePt t="269209" x="8045450" y="4064000"/>
          <p14:tracePt t="269226" x="8051800" y="4057650"/>
          <p14:tracePt t="269243" x="8083550" y="4025900"/>
          <p14:tracePt t="269260" x="8108950" y="4000500"/>
          <p14:tracePt t="269276" x="8128000" y="3994150"/>
          <p14:tracePt t="269293" x="8159750" y="3968750"/>
          <p14:tracePt t="269310" x="8166100" y="3962400"/>
          <p14:tracePt t="269313" x="8166100" y="3956050"/>
          <p14:tracePt t="269326" x="8159750" y="3937000"/>
          <p14:tracePt t="269343" x="8134350" y="3917950"/>
          <p14:tracePt t="269360" x="8102600" y="3898900"/>
          <p14:tracePt t="269376" x="8064500" y="3867150"/>
          <p14:tracePt t="269393" x="8013700" y="3829050"/>
          <p14:tracePt t="269409" x="7975600" y="3797300"/>
          <p14:tracePt t="269415" x="7962900" y="3784600"/>
          <p14:tracePt t="269426" x="7962900" y="3778250"/>
          <p14:tracePt t="269443" x="7956550" y="3778250"/>
          <p14:tracePt t="269460" x="7943850" y="3765550"/>
          <p14:tracePt t="269476" x="7924800" y="3759200"/>
          <p14:tracePt t="269479" x="7918450" y="3752850"/>
          <p14:tracePt t="269492" x="7912100" y="3746500"/>
          <p14:tracePt t="274398" x="7918450" y="3746500"/>
          <p14:tracePt t="274403" x="7937500" y="3746500"/>
          <p14:tracePt t="274412" x="7981950" y="3746500"/>
          <p14:tracePt t="274431" x="8134350" y="3765550"/>
          <p14:tracePt t="274447" x="8331200" y="3771900"/>
          <p14:tracePt t="274464" x="8496300" y="3771900"/>
          <p14:tracePt t="274469" x="8547100" y="3771900"/>
          <p14:tracePt t="274480" x="8585200" y="3771900"/>
          <p14:tracePt t="274482" x="8610600" y="3771900"/>
          <p14:tracePt t="274496" x="8629650" y="3771900"/>
          <p14:tracePt t="274515" x="8680450" y="3771900"/>
          <p14:tracePt t="274531" x="8705850" y="3759200"/>
          <p14:tracePt t="274550" x="8743950" y="3733800"/>
          <p14:tracePt t="274563" x="8807450" y="3714750"/>
          <p14:tracePt t="274580" x="8864600" y="3702050"/>
          <p14:tracePt t="274598" x="8947150" y="3695700"/>
          <p14:tracePt t="274614" x="9042400" y="3689350"/>
          <p14:tracePt t="274631" x="9105900" y="3689350"/>
          <p14:tracePt t="274648" x="9169400" y="3689350"/>
          <p14:tracePt t="274664" x="9226550" y="3695700"/>
          <p14:tracePt t="274681" x="9334500" y="3708400"/>
          <p14:tracePt t="274686" x="9391650" y="3721100"/>
          <p14:tracePt t="274697" x="9423400" y="3727450"/>
          <p14:tracePt t="274703" x="9480550" y="3733800"/>
          <p14:tracePt t="274714" x="9544050" y="3740150"/>
          <p14:tracePt t="274731" x="9639300" y="3740150"/>
          <p14:tracePt t="274748" x="9804400" y="3721100"/>
          <p14:tracePt t="274764" x="9906000" y="3714750"/>
          <p14:tracePt t="274779" x="9982200" y="3708400"/>
          <p14:tracePt t="274797" x="10026650" y="3708400"/>
          <p14:tracePt t="274831" x="10039350" y="3708400"/>
          <p14:tracePt t="274847" x="10071100" y="3714750"/>
          <p14:tracePt t="274864" x="10102850" y="3721100"/>
          <p14:tracePt t="274868" x="10115550" y="3721100"/>
          <p14:tracePt t="274880" x="10128250" y="3727450"/>
          <p14:tracePt t="274896" x="10140950" y="3727450"/>
          <p14:tracePt t="274914" x="10160000" y="3733800"/>
          <p14:tracePt t="274931" x="10179050" y="3752850"/>
          <p14:tracePt t="274948" x="10191750" y="3771900"/>
          <p14:tracePt t="274951" x="10198100" y="3784600"/>
          <p14:tracePt t="274964" x="10198100" y="3790950"/>
          <p14:tracePt t="274981" x="10198100" y="3797300"/>
          <p14:tracePt t="275085" x="10198100" y="3803650"/>
          <p14:tracePt t="275094" x="10198100" y="3810000"/>
          <p14:tracePt t="275102" x="10191750" y="3810000"/>
          <p14:tracePt t="275113" x="10191750" y="3822700"/>
          <p14:tracePt t="275131" x="10191750" y="3835400"/>
          <p14:tracePt t="275149" x="10191750" y="3841750"/>
          <p14:tracePt t="275295" x="10198100" y="3841750"/>
          <p14:tracePt t="275304" x="10204450" y="3848100"/>
          <p14:tracePt t="275315" x="10242550" y="3848100"/>
          <p14:tracePt t="275331" x="10299700" y="3854450"/>
          <p14:tracePt t="275350" x="10363200" y="3860800"/>
          <p14:tracePt t="275364" x="10414000" y="3873500"/>
          <p14:tracePt t="275382" x="10477500" y="3886200"/>
          <p14:tracePt t="275399" x="10528300" y="3892550"/>
          <p14:tracePt t="275415" x="10572750" y="3892550"/>
          <p14:tracePt t="275432" x="10598150" y="3892550"/>
          <p14:tracePt t="275449" x="10604500" y="3892550"/>
          <p14:tracePt t="275465" x="10617200" y="3892550"/>
          <p14:tracePt t="275481" x="10623550" y="3886200"/>
          <p14:tracePt t="275499" x="10636250" y="3879850"/>
          <p14:tracePt t="275515" x="10655300" y="3879850"/>
          <p14:tracePt t="275532" x="10687050" y="3879850"/>
          <p14:tracePt t="275548" x="10706100" y="3879850"/>
          <p14:tracePt t="275565" x="10712450" y="3879850"/>
          <p14:tracePt t="275628" x="10718800" y="3879850"/>
          <p14:tracePt t="275648" x="10725150" y="3879850"/>
          <p14:tracePt t="275665" x="10769600" y="3892550"/>
          <p14:tracePt t="275681" x="10814050" y="3898900"/>
          <p14:tracePt t="275699" x="10845800" y="3905250"/>
          <p14:tracePt t="275715" x="10877550" y="3911600"/>
          <p14:tracePt t="275718" x="10890250" y="3911600"/>
          <p14:tracePt t="275730" x="10902950" y="3917950"/>
          <p14:tracePt t="275732" x="10922000" y="3917950"/>
          <p14:tracePt t="275749" x="10998200" y="3937000"/>
          <p14:tracePt t="275765" x="11055350" y="3943350"/>
          <p14:tracePt t="275782" x="11106150" y="3949700"/>
          <p14:tracePt t="275798" x="11144250" y="3949700"/>
          <p14:tracePt t="275815" x="11169650" y="3956050"/>
          <p14:tracePt t="275832" x="11182350" y="3956050"/>
          <p14:tracePt t="275848" x="11195050" y="3956050"/>
          <p14:tracePt t="275865" x="11207750" y="3956050"/>
          <p14:tracePt t="275881" x="11226800" y="3956050"/>
          <p14:tracePt t="275899" x="11252200" y="3956050"/>
          <p14:tracePt t="275915" x="11258550" y="3956050"/>
          <p14:tracePt t="275932" x="11277600" y="3956050"/>
          <p14:tracePt t="275982" x="11290300" y="3956050"/>
          <p14:tracePt t="275998" x="11296650" y="3956050"/>
          <p14:tracePt t="276016" x="11315700" y="3956050"/>
          <p14:tracePt t="276020" x="11322050" y="3956050"/>
          <p14:tracePt t="276033" x="11328400" y="3956050"/>
          <p14:tracePt t="276050" x="11360150" y="3956050"/>
          <p14:tracePt t="276066" x="11372850" y="3956050"/>
          <p14:tracePt t="276083" x="11379200" y="3956050"/>
          <p14:tracePt t="276099" x="11391900" y="3956050"/>
          <p14:tracePt t="276115" x="11398250" y="3956050"/>
          <p14:tracePt t="276133" x="11423650" y="3956050"/>
          <p14:tracePt t="276149" x="11442700" y="3949700"/>
          <p14:tracePt t="276165" x="11461750" y="3949700"/>
          <p14:tracePt t="276181" x="11474450" y="3943350"/>
          <p14:tracePt t="276200" x="11487150" y="3937000"/>
          <p14:tracePt t="276215" x="11493500" y="3937000"/>
          <p14:tracePt t="276232" x="11499850" y="3930650"/>
          <p14:tracePt t="276234" x="11506200" y="3930650"/>
          <p14:tracePt t="276250" x="11518900" y="3930650"/>
          <p14:tracePt t="276265" x="11525250" y="3930650"/>
          <p14:tracePt t="276281" x="11531600" y="3930650"/>
          <p14:tracePt t="276315" x="11537950" y="3930650"/>
          <p14:tracePt t="276332" x="11544300" y="3930650"/>
          <p14:tracePt t="276382" x="11544300" y="3937000"/>
          <p14:tracePt t="276399" x="11525250" y="3943350"/>
          <p14:tracePt t="276415" x="11487150" y="3943350"/>
          <p14:tracePt t="276434" x="11442700" y="3949700"/>
          <p14:tracePt t="276449" x="11404600" y="3949700"/>
          <p14:tracePt t="276465" x="11353800" y="3956050"/>
          <p14:tracePt t="276482" x="11303000" y="3956050"/>
          <p14:tracePt t="276499" x="11220450" y="3956050"/>
          <p14:tracePt t="276516" x="11131550" y="3956050"/>
          <p14:tracePt t="276532" x="11029950" y="3956050"/>
          <p14:tracePt t="276549" x="10922000" y="3956050"/>
          <p14:tracePt t="276566" x="10807700" y="3956050"/>
          <p14:tracePt t="276582" x="10763250" y="3956050"/>
          <p14:tracePt t="276599" x="10655300" y="3943350"/>
          <p14:tracePt t="276615" x="10572750" y="3937000"/>
          <p14:tracePt t="276633" x="10420350" y="3924300"/>
          <p14:tracePt t="276636" x="10382250" y="3924300"/>
          <p14:tracePt t="276649" x="10210800" y="3892550"/>
          <p14:tracePt t="276666" x="10083800" y="3867150"/>
          <p14:tracePt t="276682" x="9956800" y="3848100"/>
          <p14:tracePt t="276700" x="9721850" y="3822700"/>
          <p14:tracePt t="276705" x="9594850" y="3816350"/>
          <p14:tracePt t="276714" x="9505950" y="3816350"/>
          <p14:tracePt t="276732" x="9258300" y="3810000"/>
          <p14:tracePt t="276749" x="8985250" y="3810000"/>
          <p14:tracePt t="276766" x="8712200" y="3797300"/>
          <p14:tracePt t="276783" x="8432800" y="3778250"/>
          <p14:tracePt t="276787" x="8248650" y="3765550"/>
          <p14:tracePt t="276799" x="8140700" y="3759200"/>
          <p14:tracePt t="276818" x="7874000" y="3746500"/>
          <p14:tracePt t="276831" x="7848600" y="3746500"/>
          <p14:tracePt t="276850" x="7810500" y="3765550"/>
          <p14:tracePt t="276853" x="7797800" y="3784600"/>
          <p14:tracePt t="276866" x="7785100" y="3810000"/>
          <p14:tracePt t="276883" x="7740650" y="3867150"/>
          <p14:tracePt t="276899" x="7632700" y="4013200"/>
          <p14:tracePt t="276916" x="7537450" y="4140200"/>
          <p14:tracePt t="276934" x="7435850" y="4279900"/>
          <p14:tracePt t="276948" x="7391400" y="4356100"/>
          <p14:tracePt t="276966" x="7378700" y="4413250"/>
          <p14:tracePt t="276985" x="7397750" y="4425950"/>
          <p14:tracePt t="276999" x="7467600" y="4432300"/>
          <p14:tracePt t="277016" x="7556500" y="4425950"/>
          <p14:tracePt t="277033" x="7620000" y="4425950"/>
          <p14:tracePt t="277050" x="7658100" y="4425950"/>
          <p14:tracePt t="277099" x="7658100" y="4419600"/>
          <p14:tracePt t="277116" x="7664450" y="4400550"/>
          <p14:tracePt t="277135" x="7689850" y="4356100"/>
          <p14:tracePt t="277150" x="7702550" y="4337050"/>
          <p14:tracePt t="277167" x="7740650" y="4292600"/>
          <p14:tracePt t="277183" x="7747000" y="4279900"/>
          <p14:tracePt t="277250" x="7747000" y="4273550"/>
          <p14:tracePt t="277269" x="7747000" y="4267200"/>
          <p14:tracePt t="277283" x="7747000" y="4254500"/>
          <p14:tracePt t="277300" x="7753350" y="4248150"/>
          <p14:tracePt t="277316" x="7766050" y="4235450"/>
          <p14:tracePt t="277333" x="7778750" y="4216400"/>
          <p14:tracePt t="277464" x="7785100" y="4210050"/>
          <p14:tracePt t="277472" x="7791450" y="4210050"/>
          <p14:tracePt t="277482" x="7804150" y="4203700"/>
          <p14:tracePt t="277500" x="7823200" y="4184650"/>
          <p14:tracePt t="277516" x="7861300" y="4159250"/>
          <p14:tracePt t="277534" x="7880350" y="4133850"/>
          <p14:tracePt t="277551" x="7912100" y="4108450"/>
          <p14:tracePt t="277566" x="7931150" y="4095750"/>
          <p14:tracePt t="277583" x="7962900" y="4076700"/>
          <p14:tracePt t="277600" x="7975600" y="4076700"/>
          <p14:tracePt t="277616" x="7981950" y="4070350"/>
          <p14:tracePt t="277730" x="7975600" y="4070350"/>
          <p14:tracePt t="277780" x="7981950" y="4083050"/>
          <p14:tracePt t="277789" x="7988300" y="4083050"/>
          <p14:tracePt t="277799" x="7988300" y="4089400"/>
          <p14:tracePt t="277817" x="8001000" y="4095750"/>
          <p14:tracePt t="277834" x="8026400" y="4108450"/>
          <p14:tracePt t="277851" x="8153400" y="4165600"/>
          <p14:tracePt t="277866" x="8223250" y="4191000"/>
          <p14:tracePt t="277884" x="8305800" y="4216400"/>
          <p14:tracePt t="277900" x="8375650" y="4229100"/>
          <p14:tracePt t="277917" x="8407400" y="4235450"/>
          <p14:tracePt t="278044" x="8413750" y="4235450"/>
          <p14:tracePt t="278061" x="8420100" y="4235450"/>
          <p14:tracePt t="278070" x="8432800" y="4229100"/>
          <p14:tracePt t="278082" x="8439150" y="4229100"/>
          <p14:tracePt t="278100" x="8483600" y="4222750"/>
          <p14:tracePt t="278117" x="8521700" y="4216400"/>
          <p14:tracePt t="278134" x="8578850" y="4216400"/>
          <p14:tracePt t="278140" x="8597900" y="4216400"/>
          <p14:tracePt t="278149" x="8623300" y="4216400"/>
          <p14:tracePt t="278168" x="8655050" y="4216400"/>
          <p14:tracePt t="278184" x="8667750" y="4210050"/>
          <p14:tracePt t="278201" x="8674100" y="4210050"/>
          <p14:tracePt t="278272" x="8680450" y="4210050"/>
          <p14:tracePt t="278279" x="8680450" y="4203700"/>
          <p14:tracePt t="278288" x="8686800" y="4203700"/>
          <p14:tracePt t="278301" x="8699500" y="4197350"/>
          <p14:tracePt t="278318" x="8718550" y="4184650"/>
          <p14:tracePt t="278335" x="8724900" y="4171950"/>
          <p14:tracePt t="278351" x="8731250" y="4171950"/>
          <p14:tracePt t="278401" x="8731250" y="4165600"/>
          <p14:tracePt t="278417" x="8743950" y="4165600"/>
          <p14:tracePt t="278435" x="8769350" y="4165600"/>
          <p14:tracePt t="278450" x="8839200" y="4171950"/>
          <p14:tracePt t="278467" x="8877300" y="4171950"/>
          <p14:tracePt t="278484" x="8896350" y="4171950"/>
          <p14:tracePt t="278501" x="8915400" y="4171950"/>
          <p14:tracePt t="278516" x="8928100" y="4171950"/>
          <p14:tracePt t="278551" x="8934450" y="4171950"/>
          <p14:tracePt t="278568" x="8947150" y="4171950"/>
          <p14:tracePt t="278584" x="8959850" y="4171950"/>
          <p14:tracePt t="278601" x="8966200" y="4171950"/>
          <p14:tracePt t="278636" x="8972550" y="4171950"/>
          <p14:tracePt t="278657" x="8978900" y="4171950"/>
          <p14:tracePt t="278667" x="8985250" y="4171950"/>
          <p14:tracePt t="278687" x="8991600" y="4165600"/>
          <p14:tracePt t="278701" x="8997950" y="4159250"/>
          <p14:tracePt t="278717" x="9004300" y="4159250"/>
          <p14:tracePt t="278827" x="9010650" y="4159250"/>
          <p14:tracePt t="278851" x="9017000" y="4152900"/>
          <p14:tracePt t="278867" x="9023350" y="4152900"/>
          <p14:tracePt t="278885" x="9029700" y="4146550"/>
          <p14:tracePt t="278979" x="9029700" y="4140200"/>
          <p14:tracePt t="279040" x="9029700" y="4133850"/>
          <p14:tracePt t="279259" x="9023350" y="4133850"/>
          <p14:tracePt t="279284" x="9017000" y="4133850"/>
          <p14:tracePt t="279328" x="9010650" y="4133850"/>
          <p14:tracePt t="279353" x="9017000" y="4127500"/>
          <p14:tracePt t="279361" x="9023350" y="4127500"/>
          <p14:tracePt t="279369" x="9023350" y="4121150"/>
          <p14:tracePt t="279384" x="9029700" y="4121150"/>
          <p14:tracePt t="279402" x="9074150" y="4127500"/>
          <p14:tracePt t="279419" x="9105900" y="4140200"/>
          <p14:tracePt t="279435" x="9131300" y="4146550"/>
          <p14:tracePt t="279451" x="9163050" y="4165600"/>
          <p14:tracePt t="279456" x="9188450" y="4171950"/>
          <p14:tracePt t="279468" x="9194800" y="4171950"/>
          <p14:tracePt t="279486" x="9239250" y="4184650"/>
          <p14:tracePt t="279502" x="9271000" y="4184650"/>
          <p14:tracePt t="279518" x="9315450" y="4191000"/>
          <p14:tracePt t="279534" x="9366250" y="4191000"/>
          <p14:tracePt t="279552" x="9410700" y="4191000"/>
          <p14:tracePt t="279568" x="9486900" y="4191000"/>
          <p14:tracePt t="279585" x="9575800" y="4191000"/>
          <p14:tracePt t="279601" x="9645650" y="4191000"/>
          <p14:tracePt t="279618" x="9702800" y="4197350"/>
          <p14:tracePt t="279636" x="9753600" y="4197350"/>
          <p14:tracePt t="279652" x="9829800" y="4203700"/>
          <p14:tracePt t="279668" x="9880600" y="4203700"/>
          <p14:tracePt t="279685" x="9937750" y="4197350"/>
          <p14:tracePt t="279702" x="10013950" y="4191000"/>
          <p14:tracePt t="279718" x="10102850" y="4191000"/>
          <p14:tracePt t="279722" x="10128250" y="4191000"/>
          <p14:tracePt t="279735" x="10153650" y="4191000"/>
          <p14:tracePt t="279752" x="10248900" y="4191000"/>
          <p14:tracePt t="279769" x="10274300" y="4191000"/>
          <p14:tracePt t="279785" x="10312400" y="4191000"/>
          <p14:tracePt t="279802" x="10331450" y="4191000"/>
          <p14:tracePt t="279819" x="10337800" y="4191000"/>
          <p14:tracePt t="279853" x="10363200" y="4197350"/>
          <p14:tracePt t="279870" x="10382250" y="4203700"/>
          <p14:tracePt t="279885" x="10414000" y="4203700"/>
          <p14:tracePt t="279901" x="10439400" y="4203700"/>
          <p14:tracePt t="279918" x="10452100" y="4197350"/>
          <p14:tracePt t="279935" x="10464800" y="4197350"/>
          <p14:tracePt t="279953" x="10477500" y="4197350"/>
          <p14:tracePt t="279968" x="10496550" y="4197350"/>
          <p14:tracePt t="279985" x="10521950" y="4197350"/>
          <p14:tracePt t="280002" x="10553700" y="4197350"/>
          <p14:tracePt t="280018" x="10572750" y="4197350"/>
          <p14:tracePt t="280036" x="10604500" y="4197350"/>
          <p14:tracePt t="280052" x="10617200" y="4197350"/>
          <p14:tracePt t="280085" x="10629900" y="4197350"/>
          <p14:tracePt t="280102" x="10648950" y="4191000"/>
          <p14:tracePt t="280119" x="10674350" y="4184650"/>
          <p14:tracePt t="280135" x="10718800" y="4171950"/>
          <p14:tracePt t="280138" x="10737850" y="4165600"/>
          <p14:tracePt t="280150" x="10750550" y="4159250"/>
          <p14:tracePt t="280152" x="10769600" y="4152900"/>
          <p14:tracePt t="280168" x="10788650" y="4146550"/>
          <p14:tracePt t="280185" x="10820400" y="4140200"/>
          <p14:tracePt t="280187" x="10852150" y="4127500"/>
          <p14:tracePt t="280202" x="10864850" y="4121150"/>
          <p14:tracePt t="280219" x="10883900" y="4108450"/>
          <p14:tracePt t="280235" x="10896600" y="4102100"/>
          <p14:tracePt t="280254" x="10909300" y="4095750"/>
          <p14:tracePt t="280271" x="10915650" y="4083050"/>
          <p14:tracePt t="280286" x="10922000" y="4070350"/>
          <p14:tracePt t="280302" x="10922000" y="4057650"/>
          <p14:tracePt t="280319" x="10922000" y="4051300"/>
          <p14:tracePt t="280336" x="10909300" y="4038600"/>
          <p14:tracePt t="280353" x="10896600" y="4019550"/>
          <p14:tracePt t="280369" x="10877550" y="4000500"/>
          <p14:tracePt t="280386" x="10864850" y="3987800"/>
          <p14:tracePt t="280403" x="10858500" y="3975100"/>
          <p14:tracePt t="280405" x="10852150" y="3975100"/>
          <p14:tracePt t="280417" x="10845800" y="3975100"/>
          <p14:tracePt t="280419" x="10839450" y="3968750"/>
          <p14:tracePt t="280469" x="10826750" y="3968750"/>
          <p14:tracePt t="280486" x="10801350" y="3975100"/>
          <p14:tracePt t="280502" x="10788650" y="3981450"/>
          <p14:tracePt t="280505" x="10782300" y="3987800"/>
          <p14:tracePt t="280519" x="10769600" y="3994150"/>
          <p14:tracePt t="280536" x="10756900" y="4000500"/>
          <p14:tracePt t="280552" x="10750550" y="4006850"/>
          <p14:tracePt t="280569" x="10737850" y="4013200"/>
          <p14:tracePt t="280586" x="10731500" y="4019550"/>
          <p14:tracePt t="280602" x="10725150" y="4019550"/>
          <p14:tracePt t="280619" x="10718800" y="4025900"/>
          <p14:tracePt t="280636" x="10712450" y="4025900"/>
          <p14:tracePt t="280652" x="10706100" y="4032250"/>
          <p14:tracePt t="280669" x="10687050" y="4038600"/>
          <p14:tracePt t="280687" x="10680700" y="4044950"/>
          <p14:tracePt t="280702" x="10668000" y="4044950"/>
          <p14:tracePt t="280719" x="10661650" y="4051300"/>
          <p14:tracePt t="280793" x="10655300" y="4051300"/>
          <p14:tracePt t="280809" x="10655300" y="4057650"/>
          <p14:tracePt t="280817" x="10648950" y="4057650"/>
          <p14:tracePt t="280836" x="10642600" y="4064000"/>
          <p14:tracePt t="280852" x="10629900" y="4064000"/>
          <p14:tracePt t="280886" x="10629900" y="4070350"/>
          <p14:tracePt t="280939" x="10636250" y="4070350"/>
          <p14:tracePt t="280953" x="10674350" y="4076700"/>
          <p14:tracePt t="280970" x="10756900" y="4089400"/>
          <p14:tracePt t="280986" x="10896600" y="4089400"/>
          <p14:tracePt t="281003" x="11010900" y="4083050"/>
          <p14:tracePt t="281020" x="11080750" y="4070350"/>
          <p14:tracePt t="281036" x="11118850" y="4057650"/>
          <p14:tracePt t="281053" x="11137900" y="4051300"/>
          <p14:tracePt t="281070" x="11144250" y="4044950"/>
          <p14:tracePt t="281103" x="11150600" y="4044950"/>
          <p14:tracePt t="281170" x="11137900" y="4044950"/>
          <p14:tracePt t="281186" x="11106150" y="4051300"/>
          <p14:tracePt t="281204" x="11061700" y="4057650"/>
          <p14:tracePt t="281221" x="10985500" y="4064000"/>
          <p14:tracePt t="281237" x="10922000" y="4070350"/>
          <p14:tracePt t="281239" x="10902950" y="4070350"/>
          <p14:tracePt t="281253" x="10858500" y="4076700"/>
          <p14:tracePt t="281270" x="10725150" y="4089400"/>
          <p14:tracePt t="281288" x="10636250" y="4095750"/>
          <p14:tracePt t="281303" x="10566400" y="4102100"/>
          <p14:tracePt t="281320" x="10483850" y="4108450"/>
          <p14:tracePt t="281336" x="10274300" y="4114800"/>
          <p14:tracePt t="281354" x="10128250" y="4114800"/>
          <p14:tracePt t="281370" x="9956800" y="4108450"/>
          <p14:tracePt t="281386" x="9880600" y="4102100"/>
          <p14:tracePt t="281403" x="9785350" y="4102100"/>
          <p14:tracePt t="281420" x="9709150" y="4102100"/>
          <p14:tracePt t="281436" x="9518650" y="4108450"/>
          <p14:tracePt t="281454" x="9271000" y="4114800"/>
          <p14:tracePt t="281470" x="8940800" y="4108450"/>
          <p14:tracePt t="281487" x="8661400" y="4095750"/>
          <p14:tracePt t="281503" x="8324850" y="4070350"/>
          <p14:tracePt t="281520" x="8267700" y="4057650"/>
          <p14:tracePt t="281570" x="8267700" y="4070350"/>
          <p14:tracePt t="281586" x="8267700" y="4108450"/>
          <p14:tracePt t="281604" x="8267700" y="4146550"/>
          <p14:tracePt t="281621" x="8261350" y="4184650"/>
          <p14:tracePt t="281636" x="8255000" y="4203700"/>
          <p14:tracePt t="281639" x="8248650" y="4216400"/>
          <p14:tracePt t="281653" x="8242300" y="4229100"/>
          <p14:tracePt t="281671" x="8242300" y="4241800"/>
          <p14:tracePt t="281686" x="8248650" y="4241800"/>
          <p14:tracePt t="281704" x="8255000" y="4248150"/>
          <p14:tracePt t="281720" x="8261350" y="4260850"/>
          <p14:tracePt t="281737" x="8261350" y="4273550"/>
          <p14:tracePt t="281753" x="8261350" y="4292600"/>
          <p14:tracePt t="281836" x="8267700" y="4292600"/>
          <p14:tracePt t="281843" x="8274050" y="4292600"/>
          <p14:tracePt t="281852" x="8280400" y="4292600"/>
          <p14:tracePt t="281903" x="8286750" y="4292600"/>
          <p14:tracePt t="281920" x="8293100" y="4292600"/>
          <p14:tracePt t="281937" x="8299450" y="4292600"/>
          <p14:tracePt t="281989" x="8305800" y="4292600"/>
          <p14:tracePt t="282004" x="8312150" y="4292600"/>
          <p14:tracePt t="282021" x="8331200" y="4292600"/>
          <p14:tracePt t="282037" x="8337550" y="4292600"/>
          <p14:tracePt t="282053" x="8362950" y="4292600"/>
          <p14:tracePt t="282070" x="8394700" y="4292600"/>
          <p14:tracePt t="282087" x="8426450" y="4292600"/>
          <p14:tracePt t="282104" x="8445500" y="4292600"/>
          <p14:tracePt t="282120" x="8458200" y="4292600"/>
          <p14:tracePt t="282138" x="8470900" y="4286250"/>
          <p14:tracePt t="282145" x="8477250" y="4286250"/>
          <p14:tracePt t="282155" x="8483600" y="4286250"/>
          <p14:tracePt t="282172" x="8502650" y="4273550"/>
          <p14:tracePt t="282188" x="8521700" y="4267200"/>
          <p14:tracePt t="282203" x="8540750" y="4260850"/>
          <p14:tracePt t="283506" x="8547100" y="4260850"/>
          <p14:tracePt t="283519" x="8553450" y="4260850"/>
          <p14:tracePt t="283528" x="8559800" y="4260850"/>
          <p14:tracePt t="283537" x="8572500" y="4260850"/>
          <p14:tracePt t="283572" x="8578850" y="4260850"/>
          <p14:tracePt t="283665" x="8578850" y="4267200"/>
          <p14:tracePt t="283682" x="8572500" y="4273550"/>
          <p14:tracePt t="283688" x="8566150" y="4279900"/>
          <p14:tracePt t="283704" x="8540750" y="4292600"/>
          <p14:tracePt t="283722" x="8509000" y="4305300"/>
          <p14:tracePt t="283739" x="8464550" y="4318000"/>
          <p14:tracePt t="283756" x="8420100" y="4324350"/>
          <p14:tracePt t="283772" x="8394700" y="4324350"/>
          <p14:tracePt t="283788" x="8382000" y="4324350"/>
          <p14:tracePt t="283805" x="8375650" y="4324350"/>
          <p14:tracePt t="283838" x="8375650" y="4318000"/>
          <p14:tracePt t="284013" x="8375650" y="4311650"/>
          <p14:tracePt t="288488" x="8369300" y="4311650"/>
          <p14:tracePt t="288498" x="8362950" y="4311650"/>
          <p14:tracePt t="288510" x="8305800" y="4324350"/>
          <p14:tracePt t="288529" x="8267700" y="4330700"/>
          <p14:tracePt t="288542" x="8255000" y="4330700"/>
          <p14:tracePt t="288558" x="8242300" y="4330700"/>
          <p14:tracePt t="288576" x="8229600" y="4330700"/>
          <p14:tracePt t="288593" x="8223250" y="4330700"/>
          <p14:tracePt t="289226" x="8229600" y="4330700"/>
          <p14:tracePt t="289234" x="8248650" y="4337050"/>
          <p14:tracePt t="289241" x="8280400" y="4337050"/>
          <p14:tracePt t="289260" x="8375650" y="4337050"/>
          <p14:tracePt t="289277" x="8420100" y="4337050"/>
          <p14:tracePt t="289282" x="8426450" y="4337050"/>
          <p14:tracePt t="289412" x="8432800" y="4337050"/>
          <p14:tracePt t="289419" x="8439150" y="4330700"/>
          <p14:tracePt t="289426" x="8451850" y="4324350"/>
          <p14:tracePt t="289444" x="8477250" y="4311650"/>
          <p14:tracePt t="289460" x="8502650" y="4305300"/>
          <p14:tracePt t="289476" x="8521700" y="4298950"/>
          <p14:tracePt t="289494" x="8547100" y="4292600"/>
          <p14:tracePt t="289510" x="8572500" y="4286250"/>
          <p14:tracePt t="289529" x="8597900" y="4286250"/>
          <p14:tracePt t="289545" x="8636000" y="4286250"/>
          <p14:tracePt t="289560" x="8655050" y="4286250"/>
          <p14:tracePt t="289577" x="8674100" y="4286250"/>
          <p14:tracePt t="289594" x="8699500" y="4286250"/>
          <p14:tracePt t="289611" x="8775700" y="4279900"/>
          <p14:tracePt t="289627" x="8832850" y="4279900"/>
          <p14:tracePt t="289643" x="8877300" y="4273550"/>
          <p14:tracePt t="289660" x="8902700" y="4273550"/>
          <p14:tracePt t="289676" x="8921750" y="4273550"/>
          <p14:tracePt t="289693" x="8940800" y="4273550"/>
          <p14:tracePt t="289700" x="8953500" y="4273550"/>
          <p14:tracePt t="289796" x="8966200" y="4279900"/>
          <p14:tracePt t="289804" x="8972550" y="4279900"/>
          <p14:tracePt t="289812" x="8985250" y="4286250"/>
          <p14:tracePt t="289826" x="8997950" y="4292600"/>
          <p14:tracePt t="289844" x="9036050" y="4305300"/>
          <p14:tracePt t="289860" x="9048750" y="4305300"/>
          <p14:tracePt t="289877" x="9055100" y="4305300"/>
          <p14:tracePt t="289910" x="9067800" y="4305300"/>
          <p14:tracePt t="289927" x="9093200" y="4305300"/>
          <p14:tracePt t="289943" x="9131300" y="4305300"/>
          <p14:tracePt t="289961" x="9156700" y="4305300"/>
          <p14:tracePt t="289977" x="9182100" y="4305300"/>
          <p14:tracePt t="289994" x="9188450" y="4298950"/>
          <p14:tracePt t="290010" x="9194800" y="4292600"/>
          <p14:tracePt t="290027" x="9194800" y="4279900"/>
          <p14:tracePt t="290044" x="9194800" y="4267200"/>
          <p14:tracePt t="290061" x="9194800" y="4254500"/>
          <p14:tracePt t="290064" x="9194800" y="4248150"/>
          <p14:tracePt t="290077" x="9194800" y="4241800"/>
          <p14:tracePt t="290080" x="9194800" y="4235450"/>
          <p14:tracePt t="290092" x="9194800" y="4229100"/>
          <p14:tracePt t="290094" x="9194800" y="4222750"/>
          <p14:tracePt t="290110" x="9182100" y="4210050"/>
          <p14:tracePt t="290126" x="9144000" y="4184650"/>
          <p14:tracePt t="290143" x="9118600" y="4178300"/>
          <p14:tracePt t="290159" x="9099550" y="4171950"/>
          <p14:tracePt t="290177" x="9080500" y="4165600"/>
          <p14:tracePt t="290272" x="9074150" y="4171950"/>
          <p14:tracePt t="290280" x="9074150" y="4178300"/>
          <p14:tracePt t="290295" x="9074150" y="4191000"/>
          <p14:tracePt t="290311" x="9086850" y="4197350"/>
          <p14:tracePt t="290327" x="9099550" y="4210050"/>
          <p14:tracePt t="290382" x="9099550" y="4216400"/>
          <p14:tracePt t="290392" x="9131300" y="4235450"/>
          <p14:tracePt t="290411" x="9226550" y="4267200"/>
          <p14:tracePt t="290428" x="9340850" y="4292600"/>
          <p14:tracePt t="290444" x="9474200" y="4311650"/>
          <p14:tracePt t="290461" x="9575800" y="4330700"/>
          <p14:tracePt t="290477" x="9613900" y="4343400"/>
          <p14:tracePt t="290494" x="9613900" y="4356100"/>
          <p14:tracePt t="290497" x="9613900" y="4362450"/>
          <p14:tracePt t="290511" x="9607550" y="4368800"/>
          <p14:tracePt t="290514" x="9594850" y="4375150"/>
          <p14:tracePt t="290526" x="9582150" y="4381500"/>
          <p14:tracePt t="290544" x="9563100" y="4387850"/>
          <p14:tracePt t="290561" x="9544050" y="4394200"/>
          <p14:tracePt t="290616" x="9550400" y="4394200"/>
          <p14:tracePt t="290626" x="9556750" y="4394200"/>
          <p14:tracePt t="290644" x="9594850" y="4394200"/>
          <p14:tracePt t="290661" x="9652000" y="4394200"/>
          <p14:tracePt t="290677" x="9766300" y="4394200"/>
          <p14:tracePt t="290695" x="9810750" y="4394200"/>
          <p14:tracePt t="290711" x="9842500" y="4400550"/>
          <p14:tracePt t="290727" x="9861550" y="4406900"/>
          <p14:tracePt t="291164" x="9867900" y="4413250"/>
          <p14:tracePt t="291173" x="9874250" y="4419600"/>
          <p14:tracePt t="291178" x="9886950" y="4438650"/>
          <p14:tracePt t="291194" x="9925050" y="4457700"/>
          <p14:tracePt t="291213" x="9944100" y="4464050"/>
          <p14:tracePt t="291228" x="9963150" y="4470400"/>
          <p14:tracePt t="291245" x="9982200" y="4470400"/>
          <p14:tracePt t="291261" x="10007600" y="4470400"/>
          <p14:tracePt t="291278" x="10039350" y="4476750"/>
          <p14:tracePt t="291295" x="10064750" y="4476750"/>
          <p14:tracePt t="291311" x="10083800" y="4476750"/>
          <p14:tracePt t="291328" x="10109200" y="4476750"/>
          <p14:tracePt t="291345" x="10153650" y="4476750"/>
          <p14:tracePt t="291348" x="10166350" y="4476750"/>
          <p14:tracePt t="291362" x="10185400" y="4476750"/>
          <p14:tracePt t="291365" x="10198100" y="4470400"/>
          <p14:tracePt t="291379" x="10229850" y="4470400"/>
          <p14:tracePt t="291395" x="10255250" y="4464050"/>
          <p14:tracePt t="291411" x="10267950" y="4451350"/>
          <p14:tracePt t="291429" x="10274300" y="4438650"/>
          <p14:tracePt t="291445" x="10274300" y="4425950"/>
          <p14:tracePt t="291462" x="10274300" y="4413250"/>
          <p14:tracePt t="291478" x="10267950" y="4406900"/>
          <p14:tracePt t="291495" x="10267950" y="4400550"/>
          <p14:tracePt t="291529" x="10267950" y="4394200"/>
          <p14:tracePt t="291547" x="10267950" y="4387850"/>
          <p14:tracePt t="291562" x="10267950" y="4381500"/>
          <p14:tracePt t="291578" x="10261600" y="4381500"/>
          <p14:tracePt t="291595" x="10255250" y="4375150"/>
          <p14:tracePt t="291612" x="10248900" y="4368800"/>
          <p14:tracePt t="291628" x="10242550" y="4368800"/>
          <p14:tracePt t="291645" x="10236200" y="4368800"/>
          <p14:tracePt t="291662" x="10229850" y="4362450"/>
          <p14:tracePt t="291678" x="10229850" y="4356100"/>
          <p14:tracePt t="291696" x="10229850" y="4349750"/>
          <p14:tracePt t="291745" x="10229850" y="4362450"/>
          <p14:tracePt t="291762" x="10229850" y="4368800"/>
          <p14:tracePt t="291778" x="10229850" y="4375150"/>
          <p14:tracePt t="291864" x="10242550" y="4375150"/>
          <p14:tracePt t="291873" x="10261600" y="4375150"/>
          <p14:tracePt t="291882" x="10280650" y="4375150"/>
          <p14:tracePt t="291895" x="10325100" y="4375150"/>
          <p14:tracePt t="291912" x="10375900" y="4362450"/>
          <p14:tracePt t="291928" x="10426700" y="4356100"/>
          <p14:tracePt t="291945" x="10477500" y="4349750"/>
          <p14:tracePt t="291963" x="10509250" y="4343400"/>
          <p14:tracePt t="291979" x="10528300" y="4343400"/>
          <p14:tracePt t="291995" x="10547350" y="4343400"/>
          <p14:tracePt t="292012" x="10553700" y="4343400"/>
          <p14:tracePt t="292032" x="10560050" y="4343400"/>
          <p14:tracePt t="292062" x="10572750" y="4343400"/>
          <p14:tracePt t="292079" x="10604500" y="4343400"/>
          <p14:tracePt t="292095" x="10629900" y="4343400"/>
          <p14:tracePt t="292112" x="10661650" y="4343400"/>
          <p14:tracePt t="292129" x="10693400" y="4343400"/>
          <p14:tracePt t="292146" x="10712450" y="4343400"/>
          <p14:tracePt t="292163" x="10782300" y="4343400"/>
          <p14:tracePt t="292166" x="10826750" y="4343400"/>
          <p14:tracePt t="292183" x="10909300" y="4343400"/>
          <p14:tracePt t="292194" x="10947400" y="4343400"/>
          <p14:tracePt t="292212" x="11049000" y="4343400"/>
          <p14:tracePt t="292229" x="11074400" y="4343400"/>
          <p14:tracePt t="292246" x="11099800" y="4337050"/>
          <p14:tracePt t="292262" x="11112500" y="4337050"/>
          <p14:tracePt t="292642" x="11118850" y="4337050"/>
          <p14:tracePt t="292699" x="11125200" y="4337050"/>
          <p14:tracePt t="292717" x="11137900" y="4330700"/>
          <p14:tracePt t="292722" x="11150600" y="4330700"/>
          <p14:tracePt t="292728" x="11163300" y="4330700"/>
          <p14:tracePt t="292746" x="11176000" y="4330700"/>
          <p14:tracePt t="292763" x="11214100" y="4330700"/>
          <p14:tracePt t="292779" x="11239500" y="4330700"/>
          <p14:tracePt t="292796" x="11252200" y="4324350"/>
          <p14:tracePt t="292813" x="11290300" y="4318000"/>
          <p14:tracePt t="292832" x="11309350" y="4311650"/>
          <p14:tracePt t="292846" x="11347450" y="4305300"/>
          <p14:tracePt t="292862" x="11360150" y="4298950"/>
          <p14:tracePt t="292879" x="11379200" y="4298950"/>
          <p14:tracePt t="292897" x="11385550" y="4292600"/>
          <p14:tracePt t="292913" x="11391900" y="4292600"/>
          <p14:tracePt t="292916" x="11398250" y="4292600"/>
          <p14:tracePt t="292949" x="11404600" y="4292600"/>
          <p14:tracePt t="292996" x="11398250" y="4292600"/>
          <p14:tracePt t="293012" x="11391900" y="4292600"/>
          <p14:tracePt t="293030" x="11379200" y="4292600"/>
          <p14:tracePt t="293046" x="11360150" y="4292600"/>
          <p14:tracePt t="293063" x="11347450" y="4292600"/>
          <p14:tracePt t="293080" x="11341100" y="4279900"/>
          <p14:tracePt t="293096" x="11341100" y="4273550"/>
          <p14:tracePt t="293113" x="11449050" y="4279900"/>
          <p14:tracePt t="293129" x="11557000" y="4292600"/>
          <p14:tracePt t="293147" x="11633200" y="4305300"/>
          <p14:tracePt t="293163" x="11671300" y="4311650"/>
          <p14:tracePt t="293180" x="11684000" y="4311650"/>
          <p14:tracePt t="293254" x="11690350" y="4311650"/>
          <p14:tracePt t="293261" x="11696700" y="4311650"/>
          <p14:tracePt t="293279" x="11715750" y="4311650"/>
          <p14:tracePt t="293297" x="11734800" y="4311650"/>
          <p14:tracePt t="293313" x="11747500" y="4311650"/>
          <p14:tracePt t="293329" x="11760200" y="4311650"/>
          <p14:tracePt t="293346" x="11779250" y="4305300"/>
          <p14:tracePt t="293362" x="11823700" y="4298950"/>
          <p14:tracePt t="293366" x="11855450" y="4292600"/>
          <p14:tracePt t="293380" x="11874500" y="4292600"/>
          <p14:tracePt t="293383" x="11906250" y="4292600"/>
          <p14:tracePt t="293395" x="11938000" y="4292600"/>
          <p14:tracePt t="293397" x="11950700" y="4292600"/>
          <p14:tracePt t="293412" x="11976100" y="4286250"/>
          <p14:tracePt t="293413" x="11982450" y="4286250"/>
          <p14:tracePt t="293449" x="11982450" y="4279900"/>
          <p14:tracePt t="293464" x="11982450" y="4267200"/>
          <p14:tracePt t="293480" x="11982450" y="4248150"/>
          <p14:tracePt t="293499" x="11976100" y="4229100"/>
          <p14:tracePt t="293513" x="11969750" y="4216400"/>
          <p14:tracePt t="293530" x="11957050" y="4210050"/>
          <p14:tracePt t="293546" x="11944350" y="4210050"/>
          <p14:tracePt t="293563" x="11918950" y="4210050"/>
          <p14:tracePt t="293580" x="11906250" y="4210050"/>
          <p14:tracePt t="293583" x="11893550" y="4216400"/>
          <p14:tracePt t="293596" x="11887200" y="4222750"/>
          <p14:tracePt t="293614" x="11868150" y="4248150"/>
          <p14:tracePt t="293630" x="11861800" y="4267200"/>
          <p14:tracePt t="293646" x="11861800" y="4292600"/>
          <p14:tracePt t="293663" x="11861800" y="4305300"/>
          <p14:tracePt t="293680" x="11868150" y="4324350"/>
          <p14:tracePt t="293697" x="11880850" y="4324350"/>
          <p14:tracePt t="293713" x="11893550" y="4324350"/>
          <p14:tracePt t="293730" x="11925300" y="4324350"/>
          <p14:tracePt t="293746" x="11969750" y="4318000"/>
          <p14:tracePt t="293763" x="11982450" y="4311650"/>
          <p14:tracePt t="293780" x="11988800" y="4311650"/>
          <p14:tracePt t="293819" x="11963400" y="4311650"/>
          <p14:tracePt t="293829" x="11950700" y="4311650"/>
          <p14:tracePt t="293849" x="11798300" y="4324350"/>
          <p14:tracePt t="293864" x="11728450" y="4330700"/>
          <p14:tracePt t="293880" x="11506200" y="4337050"/>
          <p14:tracePt t="293897" x="11309350" y="4337050"/>
          <p14:tracePt t="293912" x="11131550" y="4349750"/>
          <p14:tracePt t="293930" x="10902950" y="4368800"/>
          <p14:tracePt t="293947" x="10674350" y="4394200"/>
          <p14:tracePt t="293964" x="10477500" y="4413250"/>
          <p14:tracePt t="293984" x="10172700" y="4413250"/>
          <p14:tracePt t="293996" x="9848850" y="4406900"/>
          <p14:tracePt t="294014" x="9594850" y="4406900"/>
          <p14:tracePt t="294030" x="9277350" y="4406900"/>
          <p14:tracePt t="294046" x="8896350" y="4419600"/>
          <p14:tracePt t="294062" x="8528050" y="4432300"/>
          <p14:tracePt t="294080" x="8140700" y="4438650"/>
          <p14:tracePt t="294097" x="7874000" y="4438650"/>
          <p14:tracePt t="294100" x="7791450" y="4438650"/>
          <p14:tracePt t="294113" x="7708900" y="4438650"/>
          <p14:tracePt t="294115" x="7658100" y="4438650"/>
          <p14:tracePt t="294130" x="7607300" y="4438650"/>
          <p14:tracePt t="294132" x="7569200" y="4438650"/>
          <p14:tracePt t="294147" x="7512050" y="4464050"/>
          <p14:tracePt t="294162" x="7454900" y="4508500"/>
          <p14:tracePt t="294179" x="7404100" y="4552950"/>
          <p14:tracePt t="294197" x="7366000" y="4584700"/>
          <p14:tracePt t="294213" x="7353300" y="4591050"/>
          <p14:tracePt t="294287" x="7353300" y="4597400"/>
          <p14:tracePt t="294295" x="7353300" y="4603750"/>
          <p14:tracePt t="294313" x="7346950" y="4622800"/>
          <p14:tracePt t="294329" x="7334250" y="4641850"/>
          <p14:tracePt t="294347" x="7308850" y="4660900"/>
          <p14:tracePt t="294396" x="7327900" y="4648200"/>
          <p14:tracePt t="294413" x="7372350" y="4635500"/>
          <p14:tracePt t="294429" x="7416800" y="4616450"/>
          <p14:tracePt t="294447" x="7461250" y="4597400"/>
          <p14:tracePt t="294463" x="7486650" y="4591050"/>
          <p14:tracePt t="294485" x="7537450" y="4578350"/>
          <p14:tracePt t="294497" x="7550150" y="4572000"/>
          <p14:tracePt t="294514" x="7607300" y="4559300"/>
          <p14:tracePt t="294529" x="7670800" y="4546600"/>
          <p14:tracePt t="294548" x="7708900" y="4546600"/>
          <p14:tracePt t="294563" x="7753350" y="4540250"/>
          <p14:tracePt t="294581" x="7785100" y="4540250"/>
          <p14:tracePt t="294597" x="7791450" y="4540250"/>
          <p14:tracePt t="294649" x="7797800" y="4540250"/>
          <p14:tracePt t="294665" x="7804150" y="4546600"/>
          <p14:tracePt t="294680" x="7816850" y="4552950"/>
          <p14:tracePt t="294698" x="7823200" y="4565650"/>
          <p14:tracePt t="294715" x="7829550" y="4572000"/>
          <p14:tracePt t="294731" x="7835900" y="4578350"/>
          <p14:tracePt t="294747" x="7842250" y="4578350"/>
          <p14:tracePt t="294764" x="7842250" y="4584700"/>
          <p14:tracePt t="294781" x="7854950" y="4584700"/>
          <p14:tracePt t="294797" x="7874000" y="4584700"/>
          <p14:tracePt t="294815" x="7893050" y="4584700"/>
          <p14:tracePt t="294831" x="7905750" y="4584700"/>
          <p14:tracePt t="294848" x="7912100" y="4584700"/>
          <p14:tracePt t="294866" x="7918450" y="4584700"/>
          <p14:tracePt t="294881" x="7924800" y="4591050"/>
          <p14:tracePt t="294898" x="7937500" y="4597400"/>
          <p14:tracePt t="294914" x="7956550" y="4597400"/>
          <p14:tracePt t="294930" x="7975600" y="4597400"/>
          <p14:tracePt t="294964" x="7969250" y="4597400"/>
          <p14:tracePt t="294981" x="7943850" y="4610100"/>
          <p14:tracePt t="294998" x="7918450" y="4616450"/>
          <p14:tracePt t="295002" x="7905750" y="4616450"/>
          <p14:tracePt t="295905" x="7912100" y="4616450"/>
          <p14:tracePt t="295914" x="7937500" y="4616450"/>
          <p14:tracePt t="295932" x="8013700" y="4616450"/>
          <p14:tracePt t="295948" x="8108950" y="4616450"/>
          <p14:tracePt t="295965" x="8172450" y="4622800"/>
          <p14:tracePt t="295982" x="8197850" y="4622800"/>
          <p14:tracePt t="296051" x="8204200" y="4622800"/>
          <p14:tracePt t="296058" x="8210550" y="4622800"/>
          <p14:tracePt t="296067" x="8216900" y="4622800"/>
          <p14:tracePt t="296082" x="8248650" y="4610100"/>
          <p14:tracePt t="296100" x="8286750" y="4603750"/>
          <p14:tracePt t="296115" x="8312150" y="4597400"/>
          <p14:tracePt t="296133" x="8318500" y="4597400"/>
          <p14:tracePt t="296257" x="8318500" y="4591050"/>
          <p14:tracePt t="296264" x="8318500" y="4584700"/>
          <p14:tracePt t="296282" x="8305800" y="4572000"/>
          <p14:tracePt t="296299" x="8305800" y="4565650"/>
          <p14:tracePt t="297574" x="8318500" y="4559300"/>
          <p14:tracePt t="297583" x="8331200" y="4559300"/>
          <p14:tracePt t="297588" x="8356600" y="4559300"/>
          <p14:tracePt t="297599" x="8401050" y="4546600"/>
          <p14:tracePt t="297617" x="8470900" y="4540250"/>
          <p14:tracePt t="297633" x="8547100" y="4521200"/>
          <p14:tracePt t="297638" x="8578850" y="4514850"/>
          <p14:tracePt t="297649" x="8610600" y="4508500"/>
          <p14:tracePt t="297668" x="8680450" y="4489450"/>
          <p14:tracePt t="297684" x="8712200" y="4483100"/>
          <p14:tracePt t="297701" x="8731250" y="4483100"/>
          <p14:tracePt t="297717" x="8737600" y="4483100"/>
          <p14:tracePt t="297733" x="8737600" y="4489450"/>
          <p14:tracePt t="297750" x="8731250" y="4502150"/>
          <p14:tracePt t="297767" x="8724900" y="4508500"/>
          <p14:tracePt t="297783" x="8718550" y="4514850"/>
          <p14:tracePt t="297948" x="8750300" y="4514850"/>
          <p14:tracePt t="297967" x="8801100" y="4521200"/>
          <p14:tracePt t="297982" x="8896350" y="4533900"/>
          <p14:tracePt t="297985" x="8928100" y="4533900"/>
          <p14:tracePt t="297999" x="8966200" y="4533900"/>
          <p14:tracePt t="298001" x="8997950" y="4533900"/>
          <p14:tracePt t="298016" x="9004300" y="4533900"/>
          <p14:tracePt t="298034" x="9010650" y="4533900"/>
          <p14:tracePt t="298084" x="9017000" y="4533900"/>
          <p14:tracePt t="298101" x="9029700" y="4533900"/>
          <p14:tracePt t="298117" x="9036050" y="4527550"/>
          <p14:tracePt t="298121" x="9042400" y="4527550"/>
          <p14:tracePt t="298151" x="9061450" y="4527550"/>
          <p14:tracePt t="298168" x="9067800" y="4527550"/>
          <p14:tracePt t="298184" x="9080500" y="4521200"/>
          <p14:tracePt t="298201" x="9086850" y="4521200"/>
          <p14:tracePt t="298217" x="9099550" y="4514850"/>
          <p14:tracePt t="298234" x="9112250" y="4502150"/>
          <p14:tracePt t="298251" x="9124950" y="4495800"/>
          <p14:tracePt t="298267" x="9131300" y="4489450"/>
          <p14:tracePt t="298285" x="9144000" y="4489450"/>
          <p14:tracePt t="298301" x="9163050" y="4489450"/>
          <p14:tracePt t="298317" x="9201150" y="4483100"/>
          <p14:tracePt t="298334" x="9239250" y="4483100"/>
          <p14:tracePt t="298337" x="9251950" y="4483100"/>
          <p14:tracePt t="298349" x="9264650" y="4476750"/>
          <p14:tracePt t="298367" x="9277350" y="4476750"/>
          <p14:tracePt t="298369" x="9283700" y="4476750"/>
          <p14:tracePt t="298384" x="9290050" y="4470400"/>
          <p14:tracePt t="298434" x="9309100" y="4470400"/>
          <p14:tracePt t="298450" x="9321800" y="4470400"/>
          <p14:tracePt t="298468" x="9334500" y="4470400"/>
          <p14:tracePt t="298535" x="9328150" y="4464050"/>
          <p14:tracePt t="298551" x="9321800" y="4457700"/>
          <p14:tracePt t="298568" x="9321800" y="4451350"/>
          <p14:tracePt t="298584" x="9321800" y="4445000"/>
          <p14:tracePt t="298601" x="9321800" y="4438650"/>
          <p14:tracePt t="298618" x="9328150" y="4438650"/>
          <p14:tracePt t="298651" x="9328150" y="4445000"/>
          <p14:tracePt t="298667" x="9328150" y="4451350"/>
          <p14:tracePt t="298684" x="9334500" y="4451350"/>
          <p14:tracePt t="298699" x="9378950" y="4457700"/>
          <p14:tracePt t="298717" x="9467850" y="4457700"/>
          <p14:tracePt t="298734" x="9575800" y="4457700"/>
          <p14:tracePt t="298751" x="9702800" y="4445000"/>
          <p14:tracePt t="298768" x="9740900" y="4445000"/>
          <p14:tracePt t="298786" x="9753600" y="4445000"/>
          <p14:tracePt t="298800" x="9785350" y="4445000"/>
          <p14:tracePt t="298818" x="9848850" y="4451350"/>
          <p14:tracePt t="298834" x="9899650" y="4451350"/>
          <p14:tracePt t="298853" x="9937750" y="4451350"/>
          <p14:tracePt t="298855" x="9956800" y="4451350"/>
          <p14:tracePt t="298866" x="9969500" y="4451350"/>
          <p14:tracePt t="298884" x="10020300" y="4451350"/>
          <p14:tracePt t="298901" x="10090150" y="4451350"/>
          <p14:tracePt t="298918" x="10147300" y="4451350"/>
          <p14:tracePt t="298934" x="10229850" y="4451350"/>
          <p14:tracePt t="298937" x="10261600" y="4451350"/>
          <p14:tracePt t="298952" x="10325100" y="4464050"/>
          <p14:tracePt t="298966" x="10344150" y="4464050"/>
          <p14:tracePt t="298985" x="10375900" y="4470400"/>
          <p14:tracePt t="299001" x="10401300" y="4470400"/>
          <p14:tracePt t="299019" x="10452100" y="4470400"/>
          <p14:tracePt t="299033" x="10477500" y="4470400"/>
          <p14:tracePt t="299051" x="10534650" y="4470400"/>
          <p14:tracePt t="299068" x="10566400" y="4470400"/>
          <p14:tracePt t="299085" x="10585450" y="4476750"/>
          <p14:tracePt t="299101" x="10604500" y="4483100"/>
          <p14:tracePt t="299118" x="10617200" y="4483100"/>
          <p14:tracePt t="299122" x="10642600" y="4483100"/>
          <p14:tracePt t="299133" x="10661650" y="4483100"/>
          <p14:tracePt t="299152" x="10718800" y="4476750"/>
          <p14:tracePt t="299168" x="10782300" y="4457700"/>
          <p14:tracePt t="299185" x="10826750" y="4438650"/>
          <p14:tracePt t="299201" x="10852150" y="4419600"/>
          <p14:tracePt t="299219" x="10852150" y="4406900"/>
          <p14:tracePt t="299235" x="10858500" y="4400550"/>
          <p14:tracePt t="299251" x="10858500" y="4387850"/>
          <p14:tracePt t="299268" x="10858500" y="4375150"/>
          <p14:tracePt t="299285" x="10852150" y="4349750"/>
          <p14:tracePt t="299302" x="10833100" y="4330700"/>
          <p14:tracePt t="299318" x="10801350" y="4311650"/>
          <p14:tracePt t="299334" x="10737850" y="4286250"/>
          <p14:tracePt t="299351" x="10668000" y="4267200"/>
          <p14:tracePt t="299368" x="10560050" y="4229100"/>
          <p14:tracePt t="299385" x="10477500" y="4210050"/>
          <p14:tracePt t="299402" x="10407650" y="4210050"/>
          <p14:tracePt t="299418" x="10375900" y="4210050"/>
          <p14:tracePt t="299436" x="10325100" y="4216400"/>
          <p14:tracePt t="299452" x="10293350" y="4229100"/>
          <p14:tracePt t="299469" x="10261600" y="4241800"/>
          <p14:tracePt t="299485" x="10229850" y="4260850"/>
          <p14:tracePt t="299501" x="10191750" y="4286250"/>
          <p14:tracePt t="299519" x="10166350" y="4305300"/>
          <p14:tracePt t="299535" x="10153650" y="4318000"/>
          <p14:tracePt t="299552" x="10147300" y="4337050"/>
          <p14:tracePt t="299568" x="10153650" y="4356100"/>
          <p14:tracePt t="299585" x="10179050" y="4381500"/>
          <p14:tracePt t="299601" x="10217150" y="4413250"/>
          <p14:tracePt t="299619" x="10261600" y="4438650"/>
          <p14:tracePt t="299637" x="10293350" y="4476750"/>
          <p14:tracePt t="299652" x="10312400" y="4489450"/>
          <p14:tracePt t="299655" x="10318750" y="4495800"/>
          <p14:tracePt t="299667" x="10325100" y="4502150"/>
          <p14:tracePt t="299685" x="10369550" y="4533900"/>
          <p14:tracePt t="299702" x="10420350" y="4552950"/>
          <p14:tracePt t="299718" x="10490200" y="4565650"/>
          <p14:tracePt t="299735" x="10534650" y="4578350"/>
          <p14:tracePt t="299752" x="10598150" y="4578350"/>
          <p14:tracePt t="299769" x="10661650" y="4578350"/>
          <p14:tracePt t="299785" x="10699750" y="4578350"/>
          <p14:tracePt t="299802" x="10744200" y="4565650"/>
          <p14:tracePt t="299818" x="10769600" y="4552950"/>
          <p14:tracePt t="299835" x="10801350" y="4533900"/>
          <p14:tracePt t="299853" x="10820400" y="4527550"/>
          <p14:tracePt t="299868" x="10826750" y="4521200"/>
          <p14:tracePt t="299902" x="10826750" y="4514850"/>
          <p14:tracePt t="299961" x="10820400" y="4514850"/>
          <p14:tracePt t="299970" x="10807700" y="4514850"/>
          <p14:tracePt t="299985" x="10769600" y="4508500"/>
          <p14:tracePt t="300002" x="10712450" y="4508500"/>
          <p14:tracePt t="300019" x="10661650" y="4508500"/>
          <p14:tracePt t="300035" x="10610850" y="4508500"/>
          <p14:tracePt t="300052" x="10579100" y="4508500"/>
          <p14:tracePt t="300069" x="10528300" y="4502150"/>
          <p14:tracePt t="300085" x="10477500" y="4489450"/>
          <p14:tracePt t="300101" x="10401300" y="4476750"/>
          <p14:tracePt t="300119" x="10363200" y="4464050"/>
          <p14:tracePt t="300136" x="10331450" y="4457700"/>
          <p14:tracePt t="302967" x="10337800" y="4457700"/>
          <p14:tracePt t="302975" x="10382250" y="4457700"/>
          <p14:tracePt t="302988" x="10452100" y="4457700"/>
          <p14:tracePt t="303005" x="10648950" y="4457700"/>
          <p14:tracePt t="303022" x="10960100" y="4438650"/>
          <p14:tracePt t="303040" x="11106150" y="4432300"/>
          <p14:tracePt t="303055" x="11220450" y="4419600"/>
          <p14:tracePt t="303070" x="11271250" y="4413250"/>
          <p14:tracePt t="303089" x="11341100" y="4406900"/>
          <p14:tracePt t="303184" x="11347450" y="4406900"/>
          <p14:tracePt t="303193" x="11360150" y="4406900"/>
          <p14:tracePt t="303203" x="11372850" y="4406900"/>
          <p14:tracePt t="303222" x="11404600" y="4419600"/>
          <p14:tracePt t="303238" x="11430000" y="4438650"/>
          <p14:tracePt t="303255" x="11449050" y="4464050"/>
          <p14:tracePt t="303273" x="11487150" y="4489450"/>
          <p14:tracePt t="303288" x="11506200" y="4495800"/>
          <p14:tracePt t="303291" x="11518900" y="4495800"/>
          <p14:tracePt t="303303" x="11557000" y="4495800"/>
          <p14:tracePt t="303322" x="11582400" y="4495800"/>
          <p14:tracePt t="303338" x="11601450" y="4495800"/>
          <p14:tracePt t="303398" x="11607800" y="4495800"/>
          <p14:tracePt t="303406" x="11614150" y="4495800"/>
          <p14:tracePt t="303422" x="11626850" y="4495800"/>
          <p14:tracePt t="303438" x="11645900" y="4495800"/>
          <p14:tracePt t="303527" x="11645900" y="4502150"/>
          <p14:tracePt t="303543" x="11652250" y="4502150"/>
          <p14:tracePt t="303556" x="11658600" y="4502150"/>
          <p14:tracePt t="303649" x="11652250" y="4502150"/>
          <p14:tracePt t="303657" x="11639550" y="4502150"/>
          <p14:tracePt t="303672" x="11614150" y="4502150"/>
          <p14:tracePt t="303688" x="11531600" y="4508500"/>
          <p14:tracePt t="303705" x="11461750" y="4508500"/>
          <p14:tracePt t="303723" x="11391900" y="4514850"/>
          <p14:tracePt t="303739" x="11315700" y="4514850"/>
          <p14:tracePt t="303755" x="11207750" y="4521200"/>
          <p14:tracePt t="303772" x="11144250" y="4527550"/>
          <p14:tracePt t="303789" x="11099800" y="4527550"/>
          <p14:tracePt t="303805" x="11068050" y="4527550"/>
          <p14:tracePt t="303810" x="11049000" y="4533900"/>
          <p14:tracePt t="303821" x="11010900" y="4533900"/>
          <p14:tracePt t="303823" x="10985500" y="4540250"/>
          <p14:tracePt t="303837" x="10953750" y="4546600"/>
          <p14:tracePt t="303840" x="10922000" y="4552950"/>
          <p14:tracePt t="303854" x="10852150" y="4559300"/>
          <p14:tracePt t="303856" x="10814050" y="4565650"/>
          <p14:tracePt t="303871" x="10731500" y="4572000"/>
          <p14:tracePt t="303872" x="10655300" y="4572000"/>
          <p14:tracePt t="303889" x="10509250" y="4572000"/>
          <p14:tracePt t="303906" x="10369550" y="4572000"/>
          <p14:tracePt t="303920" x="10242550" y="4572000"/>
          <p14:tracePt t="303939" x="10109200" y="4572000"/>
          <p14:tracePt t="303956" x="9918700" y="4572000"/>
          <p14:tracePt t="303972" x="9747250" y="4572000"/>
          <p14:tracePt t="303988" x="9563100" y="4572000"/>
          <p14:tracePt t="304005" x="9359900" y="4565650"/>
          <p14:tracePt t="304023" x="9169400" y="4559300"/>
          <p14:tracePt t="304039" x="8934450" y="4552950"/>
          <p14:tracePt t="304058" x="8642350" y="4552950"/>
          <p14:tracePt t="304073" x="8572500" y="4552950"/>
          <p14:tracePt t="304089" x="8382000" y="4565650"/>
          <p14:tracePt t="304106" x="8147050" y="4584700"/>
          <p14:tracePt t="304123" x="7867650" y="4610100"/>
          <p14:tracePt t="304139" x="7677150" y="4616450"/>
          <p14:tracePt t="304155" x="7531100" y="4635500"/>
          <p14:tracePt t="304172" x="7366000" y="4648200"/>
          <p14:tracePt t="304189" x="7258050" y="4660900"/>
          <p14:tracePt t="304205" x="7226300" y="4660900"/>
          <p14:tracePt t="304223" x="7219950" y="4673600"/>
          <p14:tracePt t="304239" x="7207250" y="4686300"/>
          <p14:tracePt t="304255" x="7188200" y="4705350"/>
          <p14:tracePt t="304272" x="7175500" y="4724400"/>
          <p14:tracePt t="304287" x="7169150" y="4743450"/>
          <p14:tracePt t="304305" x="7169150" y="4762500"/>
          <p14:tracePt t="304322" x="7169150" y="4768850"/>
          <p14:tracePt t="304339" x="7175500" y="4775200"/>
          <p14:tracePt t="304356" x="7213600" y="4781550"/>
          <p14:tracePt t="304372" x="7296150" y="4781550"/>
          <p14:tracePt t="304389" x="7346950" y="4794250"/>
          <p14:tracePt t="304404" x="7366000" y="4813300"/>
          <p14:tracePt t="304422" x="7366000" y="4832350"/>
          <p14:tracePt t="304439" x="7366000" y="4845050"/>
          <p14:tracePt t="304511" x="7372350" y="4845050"/>
          <p14:tracePt t="304517" x="7385050" y="4845050"/>
          <p14:tracePt t="304527" x="7397750" y="4845050"/>
          <p14:tracePt t="304539" x="7416800" y="4845050"/>
          <p14:tracePt t="304557" x="7467600" y="4845050"/>
          <p14:tracePt t="304571" x="7493000" y="4851400"/>
          <p14:tracePt t="304576" x="7499350" y="4851400"/>
          <p14:tracePt t="304588" x="7512050" y="4851400"/>
          <p14:tracePt t="304591" x="7524750" y="4857750"/>
          <p14:tracePt t="304606" x="7543800" y="4857750"/>
          <p14:tracePt t="304623" x="7588250" y="4870450"/>
          <p14:tracePt t="304639" x="7651750" y="4883150"/>
          <p14:tracePt t="304655" x="7772400" y="4889500"/>
          <p14:tracePt t="304672" x="7848600" y="4889500"/>
          <p14:tracePt t="304690" x="7905750" y="4889500"/>
          <p14:tracePt t="304706" x="7924800" y="4889500"/>
          <p14:tracePt t="304723" x="7956550" y="4889500"/>
          <p14:tracePt t="304740" x="7975600" y="4889500"/>
          <p14:tracePt t="304774" x="7981950" y="4889500"/>
          <p14:tracePt t="304789" x="7994650" y="4889500"/>
          <p14:tracePt t="304806" x="8032750" y="4883150"/>
          <p14:tracePt t="304823" x="8121650" y="4883150"/>
          <p14:tracePt t="304839" x="8242300" y="4895850"/>
          <p14:tracePt t="304856" x="8312150" y="4902200"/>
          <p14:tracePt t="304872" x="8318500" y="4908550"/>
          <p14:tracePt t="304907" x="8324850" y="4908550"/>
          <p14:tracePt t="304971" x="8331200" y="4902200"/>
          <p14:tracePt t="304988" x="8362950" y="4883150"/>
          <p14:tracePt t="305005" x="8394700" y="4864100"/>
          <p14:tracePt t="305022" x="8432800" y="4851400"/>
          <p14:tracePt t="305039" x="8477250" y="4838700"/>
          <p14:tracePt t="305056" x="8540750" y="4838700"/>
          <p14:tracePt t="305072" x="8591550" y="4832350"/>
          <p14:tracePt t="305088" x="8661400" y="4826000"/>
          <p14:tracePt t="305105" x="8705850" y="4819650"/>
          <p14:tracePt t="305121" x="8724900" y="4813300"/>
          <p14:tracePt t="305138" x="8743950" y="4800600"/>
          <p14:tracePt t="305155" x="8756650" y="4794250"/>
          <p14:tracePt t="305171" x="8769350" y="4781550"/>
          <p14:tracePt t="305188" x="8782050" y="4775200"/>
          <p14:tracePt t="305206" x="8801100" y="4762500"/>
          <p14:tracePt t="305222" x="8813800" y="4749800"/>
          <p14:tracePt t="305238" x="8820150" y="4743450"/>
          <p14:tracePt t="305255" x="8820150" y="4737100"/>
          <p14:tracePt t="305272" x="8820150" y="4724400"/>
          <p14:tracePt t="305290" x="8813800" y="4718050"/>
          <p14:tracePt t="305306" x="8801100" y="4705350"/>
          <p14:tracePt t="305322" x="8788400" y="4699000"/>
          <p14:tracePt t="305338" x="8769350" y="4679950"/>
          <p14:tracePt t="305357" x="8756650" y="4673600"/>
          <p14:tracePt t="305373" x="8724900" y="4641850"/>
          <p14:tracePt t="305390" x="8705850" y="4622800"/>
          <p14:tracePt t="305406" x="8693150" y="4610100"/>
          <p14:tracePt t="305424" x="8686800" y="4603750"/>
          <p14:tracePt t="305440" x="8655050" y="4584700"/>
          <p14:tracePt t="305443" x="8636000" y="4572000"/>
          <p14:tracePt t="305457" x="8604250" y="4559300"/>
          <p14:tracePt t="305473" x="8540750" y="4540250"/>
          <p14:tracePt t="305490" x="8502650" y="4527550"/>
          <p14:tracePt t="305508" x="8464550" y="4514850"/>
          <p14:tracePt t="305512" x="8439150" y="4508500"/>
          <p14:tracePt t="305524" x="8432800" y="4508500"/>
          <p14:tracePt t="305540" x="8420100" y="4508500"/>
          <p14:tracePt t="305557" x="8413750" y="4502150"/>
          <p14:tracePt t="305574" x="8382000" y="4502150"/>
          <p14:tracePt t="305590" x="8350250" y="4514850"/>
          <p14:tracePt t="305607" x="8312150" y="4527550"/>
          <p14:tracePt t="305610" x="8293100" y="4533900"/>
          <p14:tracePt t="305622" x="8274050" y="4540250"/>
          <p14:tracePt t="305625" x="8255000" y="4546600"/>
          <p14:tracePt t="305639" x="8223250" y="4559300"/>
          <p14:tracePt t="305656" x="8172450" y="4578350"/>
          <p14:tracePt t="305673" x="8153400" y="4597400"/>
          <p14:tracePt t="305690" x="8140700" y="4616450"/>
          <p14:tracePt t="305706" x="8128000" y="4641850"/>
          <p14:tracePt t="305723" x="8089900" y="4686300"/>
          <p14:tracePt t="305739" x="8051800" y="4718050"/>
          <p14:tracePt t="305757" x="8020050" y="4749800"/>
          <p14:tracePt t="305774" x="8013700" y="4768850"/>
          <p14:tracePt t="305790" x="8013700" y="4787900"/>
          <p14:tracePt t="305807" x="8026400" y="4806950"/>
          <p14:tracePt t="305824" x="8058150" y="4826000"/>
          <p14:tracePt t="305840" x="8134350" y="4845050"/>
          <p14:tracePt t="305857" x="8210550" y="4857750"/>
          <p14:tracePt t="305860" x="8248650" y="4864100"/>
          <p14:tracePt t="305873" x="8280400" y="4864100"/>
          <p14:tracePt t="305875" x="8312150" y="4864100"/>
          <p14:tracePt t="305889" x="8356600" y="4864100"/>
          <p14:tracePt t="305907" x="8388350" y="4864100"/>
          <p14:tracePt t="305923" x="8401050" y="4864100"/>
          <p14:tracePt t="305940" x="8413750" y="4857750"/>
          <p14:tracePt t="305957" x="8439150" y="4851400"/>
          <p14:tracePt t="305974" x="8451850" y="4845050"/>
          <p14:tracePt t="305990" x="8477250" y="4832350"/>
          <p14:tracePt t="306007" x="8515350" y="4819650"/>
          <p14:tracePt t="306024" x="8585200" y="4806950"/>
          <p14:tracePt t="306040" x="8667750" y="4800600"/>
          <p14:tracePt t="306057" x="8743950" y="4794250"/>
          <p14:tracePt t="306074" x="8820150" y="4794250"/>
          <p14:tracePt t="306078" x="8839200" y="4794250"/>
          <p14:tracePt t="306090" x="8858250" y="4794250"/>
          <p14:tracePt t="306108" x="8896350" y="4794250"/>
          <p14:tracePt t="306124" x="8928100" y="4800600"/>
          <p14:tracePt t="306140" x="8953500" y="4800600"/>
          <p14:tracePt t="306158" x="8991600" y="4800600"/>
          <p14:tracePt t="306174" x="9036050" y="4800600"/>
          <p14:tracePt t="306190" x="9086850" y="4800600"/>
          <p14:tracePt t="306207" x="9144000" y="4800600"/>
          <p14:tracePt t="306224" x="9182100" y="4800600"/>
          <p14:tracePt t="306240" x="9213850" y="4794250"/>
          <p14:tracePt t="306307" x="9220200" y="4794250"/>
          <p14:tracePt t="306313" x="9220200" y="4787900"/>
          <p14:tracePt t="306324" x="9226550" y="4787900"/>
          <p14:tracePt t="306341" x="9232900" y="4781550"/>
          <p14:tracePt t="306358" x="9239250" y="4775200"/>
          <p14:tracePt t="306374" x="9245600" y="4775200"/>
          <p14:tracePt t="306391" x="9251950" y="4768850"/>
          <p14:tracePt t="306407" x="9258300" y="4768850"/>
          <p14:tracePt t="306425" x="9264650" y="4756150"/>
          <p14:tracePt t="306440" x="9277350" y="4743450"/>
          <p14:tracePt t="306458" x="9290050" y="4724400"/>
          <p14:tracePt t="306474" x="9290050" y="4705350"/>
          <p14:tracePt t="306491" x="9290050" y="4686300"/>
          <p14:tracePt t="306506" x="9296400" y="4667250"/>
          <p14:tracePt t="306524" x="9296400" y="4648200"/>
          <p14:tracePt t="306541" x="9290050" y="4629150"/>
          <p14:tracePt t="306557" x="9264650" y="4603750"/>
          <p14:tracePt t="306574" x="9207500" y="4572000"/>
          <p14:tracePt t="306591" x="9150350" y="4546600"/>
          <p14:tracePt t="306606" x="9067800" y="4521200"/>
          <p14:tracePt t="306624" x="9017000" y="4502150"/>
          <p14:tracePt t="306641" x="8972550" y="4489450"/>
          <p14:tracePt t="306659" x="8953500" y="4483100"/>
          <p14:tracePt t="306674" x="8953500" y="4476750"/>
          <p14:tracePt t="306718" x="8947150" y="4476750"/>
          <p14:tracePt t="306732" x="8940800" y="4483100"/>
          <p14:tracePt t="306743" x="8915400" y="4489450"/>
          <p14:tracePt t="306758" x="8864600" y="4514850"/>
          <p14:tracePt t="306774" x="8801100" y="4533900"/>
          <p14:tracePt t="306791" x="8743950" y="4552950"/>
          <p14:tracePt t="306808" x="8712200" y="4559300"/>
          <p14:tracePt t="306824" x="8705850" y="4565650"/>
          <p14:tracePt t="306857" x="8712200" y="4578350"/>
          <p14:tracePt t="306874" x="8731250" y="4597400"/>
          <p14:tracePt t="306891" x="8756650" y="4616450"/>
          <p14:tracePt t="306893" x="8769350" y="4629150"/>
          <p14:tracePt t="306908" x="8775700" y="4635500"/>
          <p14:tracePt t="306911" x="8775700" y="4641850"/>
          <p14:tracePt t="306924" x="8782050" y="4648200"/>
          <p14:tracePt t="306927" x="8788400" y="4654550"/>
          <p14:tracePt t="306941" x="8794750" y="4654550"/>
          <p14:tracePt t="306992" x="8801100" y="4654550"/>
          <p14:tracePt t="307008" x="8813800" y="4654550"/>
          <p14:tracePt t="307025" x="8839200" y="4654550"/>
          <p14:tracePt t="307041" x="8864600" y="4654550"/>
          <p14:tracePt t="307043" x="8883650" y="4660900"/>
          <p14:tracePt t="307058" x="8896350" y="4667250"/>
          <p14:tracePt t="307074" x="8921750" y="4679950"/>
          <p14:tracePt t="307091" x="8953500" y="4699000"/>
          <p14:tracePt t="307108" x="8997950" y="4711700"/>
          <p14:tracePt t="307123" x="9048750" y="4711700"/>
          <p14:tracePt t="307141" x="9112250" y="4711700"/>
          <p14:tracePt t="307158" x="9169400" y="4711700"/>
          <p14:tracePt t="307175" x="9239250" y="4705350"/>
          <p14:tracePt t="307191" x="9321800" y="4699000"/>
          <p14:tracePt t="307208" x="9404350" y="4692650"/>
          <p14:tracePt t="307225" x="9455150" y="4686300"/>
          <p14:tracePt t="307243" x="9518650" y="4679950"/>
          <p14:tracePt t="307258" x="9531350" y="4673600"/>
          <p14:tracePt t="307262" x="9544050" y="4673600"/>
          <p14:tracePt t="307274" x="9556750" y="4673600"/>
          <p14:tracePt t="307277" x="9563100" y="4673600"/>
          <p14:tracePt t="307292" x="9582150" y="4673600"/>
          <p14:tracePt t="307309" x="9594850" y="4667250"/>
          <p14:tracePt t="307324" x="9607550" y="4667250"/>
          <p14:tracePt t="307374" x="9607550" y="4673600"/>
          <p14:tracePt t="307392" x="9601200" y="4679950"/>
          <p14:tracePt t="307408" x="9594850" y="4679950"/>
          <p14:tracePt t="307412" x="9594850" y="4686300"/>
          <p14:tracePt t="307493" x="9594850" y="4692650"/>
          <p14:tracePt t="307510" x="9588500" y="4699000"/>
          <p14:tracePt t="307525" x="9582150" y="4711700"/>
          <p14:tracePt t="307542" x="9569450" y="4724400"/>
          <p14:tracePt t="307559" x="9563100" y="4743450"/>
          <p14:tracePt t="307575" x="9556750" y="4749800"/>
          <p14:tracePt t="307608" x="9556750" y="4756150"/>
          <p14:tracePt t="307641" x="9563100" y="4756150"/>
          <p14:tracePt t="307740" x="9563100" y="4749800"/>
          <p14:tracePt t="307748" x="9556750" y="4743450"/>
          <p14:tracePt t="307775" x="9556750" y="4730750"/>
          <p14:tracePt t="307792" x="9550400" y="4718050"/>
          <p14:tracePt t="307809" x="9550400" y="4705350"/>
          <p14:tracePt t="307812" x="9550400" y="4699000"/>
          <p14:tracePt t="307826" x="9544050" y="4692650"/>
          <p14:tracePt t="307841" x="9537700" y="4692650"/>
          <p14:tracePt t="307858" x="9531350" y="4692650"/>
          <p14:tracePt t="307875" x="9525000" y="4692650"/>
          <p14:tracePt t="307893" x="9512300" y="4692650"/>
          <p14:tracePt t="307908" x="9499600" y="4699000"/>
          <p14:tracePt t="307925" x="9493250" y="4699000"/>
          <p14:tracePt t="307959" x="9493250" y="4705350"/>
          <p14:tracePt t="307975" x="9525000" y="4730750"/>
          <p14:tracePt t="307979" x="9556750" y="4749800"/>
          <p14:tracePt t="307990" x="9588500" y="4775200"/>
          <p14:tracePt t="307993" x="9601200" y="4794250"/>
          <p14:tracePt t="308009" x="9601200" y="4813300"/>
          <p14:tracePt t="308026" x="9563100" y="4845050"/>
          <p14:tracePt t="308042" x="9467850" y="4876800"/>
          <p14:tracePt t="308059" x="9417050" y="4883150"/>
          <p14:tracePt t="308075" x="9398000" y="4876800"/>
          <p14:tracePt t="308093" x="9391650" y="4870450"/>
          <p14:tracePt t="308109" x="9385300" y="4857750"/>
          <p14:tracePt t="308125" x="9385300" y="4845050"/>
          <p14:tracePt t="308142" x="9404350" y="4838700"/>
          <p14:tracePt t="308160" x="9467850" y="4832350"/>
          <p14:tracePt t="308176" x="9531350" y="4832350"/>
          <p14:tracePt t="308193" x="9569450" y="4838700"/>
          <p14:tracePt t="308195" x="9582150" y="4838700"/>
          <p14:tracePt t="308209" x="9588500" y="4838700"/>
          <p14:tracePt t="308226" x="9601200" y="4838700"/>
          <p14:tracePt t="308242" x="9658350" y="4832350"/>
          <p14:tracePt t="308260" x="9734550" y="4819650"/>
          <p14:tracePt t="308276" x="9861550" y="4806950"/>
          <p14:tracePt t="308278" x="9906000" y="4800600"/>
          <p14:tracePt t="308291" x="9950450" y="4794250"/>
          <p14:tracePt t="308309" x="10058400" y="4775200"/>
          <p14:tracePt t="308325" x="10102850" y="4768850"/>
          <p14:tracePt t="308342" x="10147300" y="4762500"/>
          <p14:tracePt t="308359" x="10160000" y="4762500"/>
          <p14:tracePt t="308392" x="10166350" y="4762500"/>
          <p14:tracePt t="308409" x="10172700" y="4762500"/>
          <p14:tracePt t="308426" x="10179050" y="4756150"/>
          <p14:tracePt t="308443" x="10185400" y="4756150"/>
          <p14:tracePt t="308459" x="10198100" y="4749800"/>
          <p14:tracePt t="308476" x="10210800" y="4749800"/>
          <p14:tracePt t="308493" x="10223500" y="4749800"/>
          <p14:tracePt t="308509" x="10229850" y="4749800"/>
          <p14:tracePt t="308526" x="10236200" y="4749800"/>
          <p14:tracePt t="308529" x="10242550" y="4749800"/>
          <p14:tracePt t="308543" x="10255250" y="4749800"/>
          <p14:tracePt t="308558" x="10280650" y="4737100"/>
          <p14:tracePt t="308576" x="10287000" y="4737100"/>
          <p14:tracePt t="308592" x="10293350" y="4730750"/>
          <p14:tracePt t="308609" x="10306050" y="4730750"/>
          <p14:tracePt t="308626" x="10306050" y="4724400"/>
          <p14:tracePt t="308678" x="10312400" y="4724400"/>
          <p14:tracePt t="308693" x="10350500" y="4730750"/>
          <p14:tracePt t="308709" x="10420350" y="4737100"/>
          <p14:tracePt t="308726" x="10566400" y="4749800"/>
          <p14:tracePt t="308742" x="10725150" y="4762500"/>
          <p14:tracePt t="308759" x="10871200" y="4768850"/>
          <p14:tracePt t="308776" x="11004550" y="4775200"/>
          <p14:tracePt t="308793" x="11055350" y="4781550"/>
          <p14:tracePt t="308809" x="11068050" y="4781550"/>
          <p14:tracePt t="308826" x="11074400" y="4781550"/>
          <p14:tracePt t="308843" x="11080750" y="4787900"/>
          <p14:tracePt t="308859" x="11099800" y="4787900"/>
          <p14:tracePt t="308876" x="11137900" y="4787900"/>
          <p14:tracePt t="308893" x="11169650" y="4787900"/>
          <p14:tracePt t="308909" x="11207750" y="4781550"/>
          <p14:tracePt t="308926" x="11220450" y="4781550"/>
          <p14:tracePt t="308976" x="11214100" y="4781550"/>
          <p14:tracePt t="308993" x="11195050" y="4787900"/>
          <p14:tracePt t="308995" x="11182350" y="4787900"/>
          <p14:tracePt t="309008" x="11156950" y="4794250"/>
          <p14:tracePt t="309027" x="11106150" y="4800600"/>
          <p14:tracePt t="309043" x="11042650" y="4813300"/>
          <p14:tracePt t="309059" x="10947400" y="4826000"/>
          <p14:tracePt t="309076" x="10788650" y="4838700"/>
          <p14:tracePt t="309079" x="10693400" y="4838700"/>
          <p14:tracePt t="309094" x="10572750" y="4838700"/>
          <p14:tracePt t="309097" x="10433050" y="4838700"/>
          <p14:tracePt t="309110" x="10160000" y="4832350"/>
          <p14:tracePt t="309127" x="9886950" y="4813300"/>
          <p14:tracePt t="309143" x="9626600" y="4794250"/>
          <p14:tracePt t="309160" x="9448800" y="4781550"/>
          <p14:tracePt t="309176" x="9264650" y="4768850"/>
          <p14:tracePt t="309193" x="9124950" y="4768850"/>
          <p14:tracePt t="309210" x="8966200" y="4781550"/>
          <p14:tracePt t="309227" x="8801100" y="4800600"/>
          <p14:tracePt t="309243" x="8655050" y="4813300"/>
          <p14:tracePt t="309247" x="8553450" y="4832350"/>
          <p14:tracePt t="309258" x="8458200" y="4838700"/>
          <p14:tracePt t="309276" x="8343900" y="4851400"/>
          <p14:tracePt t="309279" x="8274050" y="4857750"/>
          <p14:tracePt t="309292" x="8229600" y="4857750"/>
          <p14:tracePt t="309293" x="8204200" y="4857750"/>
          <p14:tracePt t="309310" x="8178800" y="4857750"/>
          <p14:tracePt t="309326" x="8159750" y="4857750"/>
          <p14:tracePt t="309344" x="8115300" y="4883150"/>
          <p14:tracePt t="309360" x="8045450" y="4908550"/>
          <p14:tracePt t="309376" x="7937500" y="4940300"/>
          <p14:tracePt t="309393" x="7842250" y="4959350"/>
          <p14:tracePt t="309410" x="7778750" y="4965700"/>
          <p14:tracePt t="309427" x="7772400" y="4972050"/>
          <p14:tracePt t="309443" x="7778750" y="4972050"/>
          <p14:tracePt t="309460" x="7816850" y="4972050"/>
          <p14:tracePt t="309476" x="7893050" y="4972050"/>
          <p14:tracePt t="309494" x="7994650" y="4978400"/>
          <p14:tracePt t="309510" x="8089900" y="4991100"/>
          <p14:tracePt t="309526" x="8115300" y="5003800"/>
          <p14:tracePt t="309560" x="8115300" y="5010150"/>
          <p14:tracePt t="309610" x="8108950" y="5003800"/>
          <p14:tracePt t="309627" x="8108950" y="4997450"/>
          <p14:tracePt t="309643" x="8108950" y="4984750"/>
          <p14:tracePt t="309660" x="8108950" y="4978400"/>
          <p14:tracePt t="309676" x="8115300" y="4978400"/>
          <p14:tracePt t="309727" x="8115300" y="4984750"/>
          <p14:tracePt t="309743" x="8115300" y="4991100"/>
          <p14:tracePt t="309761" x="8121650" y="4997450"/>
          <p14:tracePt t="309777" x="8121650" y="5010150"/>
          <p14:tracePt t="309810" x="8134350" y="5010150"/>
          <p14:tracePt t="309827" x="8140700" y="5010150"/>
          <p14:tracePt t="309844" x="8147050" y="5016500"/>
          <p14:tracePt t="309877" x="8153400" y="5016500"/>
          <p14:tracePt t="309894" x="8166100" y="5016500"/>
          <p14:tracePt t="309910" x="8178800" y="5022850"/>
          <p14:tracePt t="309927" x="8185150" y="5029200"/>
          <p14:tracePt t="309943" x="8191500" y="5029200"/>
          <p14:tracePt t="310008" x="8197850" y="5029200"/>
          <p14:tracePt t="310027" x="8210550" y="5022850"/>
          <p14:tracePt t="310044" x="8229600" y="5016500"/>
          <p14:tracePt t="310060" x="8248650" y="5010150"/>
          <p14:tracePt t="310077" x="8274050" y="4997450"/>
          <p14:tracePt t="310095" x="8299450" y="4984750"/>
          <p14:tracePt t="310110" x="8331200" y="4978400"/>
          <p14:tracePt t="310127" x="8369300" y="4965700"/>
          <p14:tracePt t="310144" x="8388350" y="4959350"/>
          <p14:tracePt t="310161" x="8413750" y="4953000"/>
          <p14:tracePt t="310177" x="8420100" y="4953000"/>
          <p14:tracePt t="310194" x="8439150" y="4946650"/>
          <p14:tracePt t="310210" x="8451850" y="4946650"/>
          <p14:tracePt t="310227" x="8470900" y="4946650"/>
          <p14:tracePt t="310243" x="8477250" y="4940300"/>
          <p14:tracePt t="310266" x="8483600" y="4940300"/>
          <p14:tracePt t="310284" x="8489950" y="4940300"/>
          <p14:tracePt t="310310" x="8496300" y="4933950"/>
          <p14:tracePt t="310327" x="8502650" y="4927600"/>
          <p14:tracePt t="310344" x="8509000" y="4914900"/>
          <p14:tracePt t="310347" x="8509000" y="4908550"/>
          <p14:tracePt t="310360" x="8509000" y="4902200"/>
          <p14:tracePt t="310378" x="8515350" y="4870450"/>
          <p14:tracePt t="310395" x="8496300" y="4838700"/>
          <p14:tracePt t="310411" x="8464550" y="4806950"/>
          <p14:tracePt t="310427" x="8451850" y="4794250"/>
          <p14:tracePt t="310444" x="8432800" y="4781550"/>
          <p14:tracePt t="310460" x="8420100" y="4768850"/>
          <p14:tracePt t="310477" x="8413750" y="4762500"/>
          <p14:tracePt t="310495" x="8407400" y="4756150"/>
          <p14:tracePt t="310511" x="8394700" y="4756150"/>
          <p14:tracePt t="310527" x="8375650" y="4756150"/>
          <p14:tracePt t="310544" x="8337550" y="4756150"/>
          <p14:tracePt t="310563" x="8312150" y="4762500"/>
          <p14:tracePt t="310577" x="8286750" y="4768850"/>
          <p14:tracePt t="310594" x="8255000" y="4787900"/>
          <p14:tracePt t="310611" x="8223250" y="4800600"/>
          <p14:tracePt t="310613" x="8204200" y="4813300"/>
          <p14:tracePt t="310628" x="8185150" y="4826000"/>
          <p14:tracePt t="310631" x="8166100" y="4845050"/>
          <p14:tracePt t="310643" x="8153400" y="4857750"/>
          <p14:tracePt t="310661" x="8153400" y="4883150"/>
          <p14:tracePt t="310678" x="8185150" y="4902200"/>
          <p14:tracePt t="310695" x="8229600" y="4921250"/>
          <p14:tracePt t="310711" x="8274050" y="4940300"/>
          <p14:tracePt t="310727" x="8318500" y="4959350"/>
          <p14:tracePt t="310744" x="8337550" y="4965700"/>
          <p14:tracePt t="310761" x="8356600" y="4978400"/>
          <p14:tracePt t="310778" x="8369300" y="4984750"/>
          <p14:tracePt t="310795" x="8375650" y="4991100"/>
          <p14:tracePt t="310811" x="8382000" y="4991100"/>
          <p14:tracePt t="310997" x="8388350" y="4991100"/>
          <p14:tracePt t="311007" x="8394700" y="4991100"/>
          <p14:tracePt t="311013" x="8407400" y="4991100"/>
          <p14:tracePt t="311027" x="8426450" y="4997450"/>
          <p14:tracePt t="311046" x="8477250" y="5003800"/>
          <p14:tracePt t="311061" x="8496300" y="5003800"/>
          <p14:tracePt t="311078" x="8534400" y="5003800"/>
          <p14:tracePt t="311095" x="8585200" y="5003800"/>
          <p14:tracePt t="311101" x="8604250" y="5003800"/>
          <p14:tracePt t="311114" x="8629650" y="5003800"/>
          <p14:tracePt t="311129" x="8699500" y="5003800"/>
          <p14:tracePt t="311145" x="8788400" y="5010150"/>
          <p14:tracePt t="311150" x="8813800" y="5016500"/>
          <p14:tracePt t="311160" x="8839200" y="5016500"/>
          <p14:tracePt t="311164" x="8870950" y="5016500"/>
          <p14:tracePt t="311177" x="8896350" y="5016500"/>
          <p14:tracePt t="311195" x="8928100" y="5016500"/>
          <p14:tracePt t="311200" x="8940800" y="5016500"/>
          <p14:tracePt t="311211" x="8978900" y="5003800"/>
          <p14:tracePt t="311230" x="9017000" y="4991100"/>
          <p14:tracePt t="311245" x="9055100" y="4972050"/>
          <p14:tracePt t="311263" x="9093200" y="4946650"/>
          <p14:tracePt t="311279" x="9118600" y="4933950"/>
          <p14:tracePt t="311283" x="9124950" y="4921250"/>
          <p14:tracePt t="311293" x="9124950" y="4914900"/>
          <p14:tracePt t="311312" x="9124950" y="4889500"/>
          <p14:tracePt t="311328" x="9118600" y="4870450"/>
          <p14:tracePt t="311345" x="9105900" y="4851400"/>
          <p14:tracePt t="311350" x="9099550" y="4845050"/>
          <p14:tracePt t="311360" x="9093200" y="4838700"/>
          <p14:tracePt t="311378" x="9074150" y="4826000"/>
          <p14:tracePt t="311395" x="9061450" y="4813300"/>
          <p14:tracePt t="311401" x="9042400" y="4806950"/>
          <p14:tracePt t="311412" x="9036050" y="4800600"/>
          <p14:tracePt t="311429" x="8985250" y="4775200"/>
          <p14:tracePt t="311445" x="8940800" y="4756150"/>
          <p14:tracePt t="311449" x="8896350" y="4730750"/>
          <p14:tracePt t="311461" x="8839200" y="4711700"/>
          <p14:tracePt t="311479" x="8782050" y="4692650"/>
          <p14:tracePt t="311495" x="8686800" y="4679950"/>
          <p14:tracePt t="311511" x="8642350" y="4673600"/>
          <p14:tracePt t="311528" x="8591550" y="4673600"/>
          <p14:tracePt t="311545" x="8553450" y="4679950"/>
          <p14:tracePt t="311562" x="8477250" y="4699000"/>
          <p14:tracePt t="311578" x="8394700" y="4718050"/>
          <p14:tracePt t="311595" x="8305800" y="4724400"/>
          <p14:tracePt t="311612" x="8223250" y="4737100"/>
          <p14:tracePt t="311629" x="8159750" y="4749800"/>
          <p14:tracePt t="311645" x="8153400" y="4749800"/>
          <p14:tracePt t="311705" x="8153400" y="4756150"/>
          <p14:tracePt t="311713" x="8153400" y="4762500"/>
          <p14:tracePt t="311728" x="8147050" y="4775200"/>
          <p14:tracePt t="311745" x="8147050" y="4781550"/>
          <p14:tracePt t="311780" x="8134350" y="4781550"/>
          <p14:tracePt t="311796" x="8102600" y="4781550"/>
          <p14:tracePt t="311812" x="8089900" y="4787900"/>
          <p14:tracePt t="311958" x="8096250" y="4787900"/>
          <p14:tracePt t="311979" x="8108950" y="4787900"/>
          <p14:tracePt t="311995" x="8140700" y="4787900"/>
          <p14:tracePt t="312012" x="8172450" y="4787900"/>
          <p14:tracePt t="312029" x="8191500" y="4794250"/>
          <p14:tracePt t="312032" x="8216900" y="4800600"/>
          <p14:tracePt t="312046" x="8255000" y="4813300"/>
          <p14:tracePt t="312062" x="8286750" y="4826000"/>
          <p14:tracePt t="312079" x="8305800" y="4832350"/>
          <p14:tracePt t="312096" x="8331200" y="4838700"/>
          <p14:tracePt t="312112" x="8362950" y="4851400"/>
          <p14:tracePt t="312128" x="8394700" y="4870450"/>
          <p14:tracePt t="312145" x="8458200" y="4902200"/>
          <p14:tracePt t="312163" x="8528050" y="4933950"/>
          <p14:tracePt t="312179" x="8559800" y="4946650"/>
          <p14:tracePt t="312195" x="8591550" y="4959350"/>
          <p14:tracePt t="312213" x="8604250" y="4959350"/>
          <p14:tracePt t="312229" x="8610600" y="4965700"/>
          <p14:tracePt t="312246" x="8636000" y="4965700"/>
          <p14:tracePt t="312249" x="8655050" y="4965700"/>
          <p14:tracePt t="312261" x="8667750" y="4965700"/>
          <p14:tracePt t="312279" x="8724900" y="4959350"/>
          <p14:tracePt t="312296" x="8769350" y="4959350"/>
          <p14:tracePt t="312312" x="8820150" y="4959350"/>
          <p14:tracePt t="312329" x="8851900" y="4953000"/>
          <p14:tracePt t="312345" x="8877300" y="4953000"/>
          <p14:tracePt t="312363" x="8896350" y="4953000"/>
          <p14:tracePt t="312379" x="8934450" y="4953000"/>
          <p14:tracePt t="312396" x="9010650" y="4953000"/>
          <p14:tracePt t="312412" x="9099550" y="4959350"/>
          <p14:tracePt t="312429" x="9194800" y="4959350"/>
          <p14:tracePt t="312445" x="9271000" y="4959350"/>
          <p14:tracePt t="312463" x="9321800" y="4959350"/>
          <p14:tracePt t="312479" x="9347200" y="4953000"/>
          <p14:tracePt t="312497" x="9353550" y="4946650"/>
          <p14:tracePt t="312513" x="9359900" y="4946650"/>
          <p14:tracePt t="312530" x="9366250" y="4940300"/>
          <p14:tracePt t="312546" x="9378950" y="4933950"/>
          <p14:tracePt t="312564" x="9417050" y="4933950"/>
          <p14:tracePt t="312579" x="9461500" y="4927600"/>
          <p14:tracePt t="312596" x="9505950" y="4927600"/>
          <p14:tracePt t="312612" x="9550400" y="4921250"/>
          <p14:tracePt t="312630" x="9601200" y="4914900"/>
          <p14:tracePt t="312646" x="9664700" y="4914900"/>
          <p14:tracePt t="312651" x="9709150" y="4908550"/>
          <p14:tracePt t="312662" x="9728200" y="4908550"/>
          <p14:tracePt t="312679" x="9791700" y="4902200"/>
          <p14:tracePt t="312701" x="9836150" y="4902200"/>
          <p14:tracePt t="312713" x="9861550" y="4902200"/>
          <p14:tracePt t="312730" x="9899650" y="4902200"/>
          <p14:tracePt t="312746" x="9937750" y="4902200"/>
          <p14:tracePt t="312764" x="9956800" y="4902200"/>
          <p14:tracePt t="312780" x="10001250" y="4902200"/>
          <p14:tracePt t="312782" x="10013950" y="4902200"/>
          <p14:tracePt t="312795" x="10033000" y="4908550"/>
          <p14:tracePt t="312799" x="10064750" y="4908550"/>
          <p14:tracePt t="312813" x="10096500" y="4914900"/>
          <p14:tracePt t="312830" x="10121900" y="4914900"/>
          <p14:tracePt t="312846" x="10147300" y="4921250"/>
          <p14:tracePt t="312863" x="10160000" y="4921250"/>
          <p14:tracePt t="312879" x="10172700" y="4921250"/>
          <p14:tracePt t="312896" x="10191750" y="4921250"/>
          <p14:tracePt t="312913" x="10210800" y="4921250"/>
          <p14:tracePt t="312930" x="10229850" y="4921250"/>
          <p14:tracePt t="312946" x="10267950" y="4921250"/>
          <p14:tracePt t="312963" x="10287000" y="4921250"/>
          <p14:tracePt t="312968" x="10299700" y="4914900"/>
          <p14:tracePt t="312980" x="10312400" y="4914900"/>
          <p14:tracePt t="312996" x="10331450" y="4914900"/>
          <p14:tracePt t="313013" x="10344150" y="4914900"/>
          <p14:tracePt t="313016" x="10350500" y="4914900"/>
          <p14:tracePt t="313031" x="10369550" y="4908550"/>
          <p14:tracePt t="313047" x="10401300" y="4908550"/>
          <p14:tracePt t="313063" x="10433050" y="4914900"/>
          <p14:tracePt t="313080" x="10471150" y="4921250"/>
          <p14:tracePt t="313096" x="10496550" y="4921250"/>
          <p14:tracePt t="313113" x="10521950" y="4921250"/>
          <p14:tracePt t="313129" x="10534650" y="4921250"/>
          <p14:tracePt t="313146" x="10541000" y="4921250"/>
          <p14:tracePt t="313163" x="10553700" y="4921250"/>
          <p14:tracePt t="313167" x="10566400" y="4921250"/>
          <p14:tracePt t="313178" x="10579100" y="4921250"/>
          <p14:tracePt t="313197" x="10604500" y="4921250"/>
          <p14:tracePt t="313213" x="10636250" y="4921250"/>
          <p14:tracePt t="313232" x="10661650" y="4914900"/>
          <p14:tracePt t="313246" x="10668000" y="4914900"/>
          <p14:tracePt t="313263" x="10680700" y="4908550"/>
          <p14:tracePt t="313280" x="10693400" y="4889500"/>
          <p14:tracePt t="313298" x="10706100" y="4870450"/>
          <p14:tracePt t="313313" x="10712450" y="4857750"/>
          <p14:tracePt t="313329" x="10712450" y="4838700"/>
          <p14:tracePt t="313346" x="10712450" y="4832350"/>
          <p14:tracePt t="313363" x="10712450" y="4826000"/>
          <p14:tracePt t="313382" x="10699750" y="4813300"/>
          <p14:tracePt t="313397" x="10693400" y="4806950"/>
          <p14:tracePt t="313413" x="10680700" y="4800600"/>
          <p14:tracePt t="313431" x="10668000" y="4781550"/>
          <p14:tracePt t="313446" x="10655300" y="4762500"/>
          <p14:tracePt t="313463" x="10617200" y="4724400"/>
          <p14:tracePt t="313481" x="10598150" y="4711700"/>
          <p14:tracePt t="313497" x="10591800" y="4705350"/>
          <p14:tracePt t="313513" x="10585450" y="4705350"/>
          <p14:tracePt t="313515" x="10579100" y="4705350"/>
          <p14:tracePt t="313530" x="10560050" y="4711700"/>
          <p14:tracePt t="313547" x="10553700" y="4724400"/>
          <p14:tracePt t="313563" x="10541000" y="4730750"/>
          <p14:tracePt t="313580" x="10521950" y="4737100"/>
          <p14:tracePt t="313597" x="10496550" y="4749800"/>
          <p14:tracePt t="313613" x="10464800" y="4749800"/>
          <p14:tracePt t="313630" x="10433050" y="4756150"/>
          <p14:tracePt t="313647" x="10394950" y="4756150"/>
          <p14:tracePt t="313664" x="10369550" y="4756150"/>
          <p14:tracePt t="313680" x="10356850" y="4756150"/>
          <p14:tracePt t="313697" x="10344150" y="4762500"/>
          <p14:tracePt t="313714" x="10337800" y="4775200"/>
          <p14:tracePt t="313716" x="10337800" y="4781550"/>
          <p14:tracePt t="313731" x="10325100" y="4806950"/>
          <p14:tracePt t="313747" x="10318750" y="4832350"/>
          <p14:tracePt t="313764" x="10312400" y="4851400"/>
          <p14:tracePt t="313780" x="10312400" y="4870450"/>
          <p14:tracePt t="313797" x="10325100" y="4902200"/>
          <p14:tracePt t="313813" x="10344150" y="4927600"/>
          <p14:tracePt t="313831" x="10369550" y="4953000"/>
          <p14:tracePt t="313847" x="10407650" y="4978400"/>
          <p14:tracePt t="313863" x="10452100" y="5003800"/>
          <p14:tracePt t="313880" x="10502900" y="5016500"/>
          <p14:tracePt t="313897" x="10534650" y="5022850"/>
          <p14:tracePt t="313914" x="10579100" y="5022850"/>
          <p14:tracePt t="313917" x="10591800" y="5016500"/>
          <p14:tracePt t="313929" x="10604500" y="5010150"/>
          <p14:tracePt t="313931" x="10617200" y="5010150"/>
          <p14:tracePt t="313947" x="10623550" y="5003800"/>
          <p14:tracePt t="313962" x="10629900" y="5003800"/>
          <p14:tracePt t="314038" x="10623550" y="5003800"/>
          <p14:tracePt t="314047" x="10617200" y="4997450"/>
          <p14:tracePt t="314067" x="10598150" y="4997450"/>
          <p14:tracePt t="314079" x="10585450" y="4991100"/>
          <p14:tracePt t="314097" x="10566400" y="4984750"/>
          <p14:tracePt t="314114" x="10553700" y="4978400"/>
          <p14:tracePt t="314131" x="10534650" y="4972050"/>
          <p14:tracePt t="314147" x="10509250" y="4959350"/>
          <p14:tracePt t="314151" x="10502900" y="4953000"/>
          <p14:tracePt t="314165" x="10483850" y="4946650"/>
          <p14:tracePt t="314180" x="10458450" y="4940300"/>
          <p14:tracePt t="314197" x="10388600" y="4940300"/>
          <p14:tracePt t="314215" x="10356850" y="4940300"/>
          <p14:tracePt t="314233" x="10337800" y="4940300"/>
          <p14:tracePt t="314248" x="10331450" y="4940300"/>
          <p14:tracePt t="314264" x="10318750" y="4940300"/>
          <p14:tracePt t="314281" x="10312400" y="4933950"/>
          <p14:tracePt t="314298" x="10299700" y="4927600"/>
          <p14:tracePt t="314314" x="10274300" y="4908550"/>
          <p14:tracePt t="314331" x="10261600" y="4902200"/>
          <p14:tracePt t="314348" x="10248900" y="4895850"/>
          <p14:tracePt t="314364" x="10236200" y="4883150"/>
          <p14:tracePt t="314381" x="10223500" y="4876800"/>
          <p14:tracePt t="314398" x="10204450" y="4864100"/>
          <p14:tracePt t="314414" x="10160000" y="4851400"/>
          <p14:tracePt t="314418" x="10128250" y="4845050"/>
          <p14:tracePt t="314431" x="10096500" y="4832350"/>
          <p14:tracePt t="314435" x="10064750" y="4819650"/>
          <p14:tracePt t="314446" x="10033000" y="4813300"/>
          <p14:tracePt t="314464" x="9988550" y="4800600"/>
          <p14:tracePt t="314480" x="9975850" y="4806950"/>
          <p14:tracePt t="314497" x="9975850" y="4838700"/>
          <p14:tracePt t="314514" x="9982200" y="4870450"/>
          <p14:tracePt t="314531" x="10013950" y="4914900"/>
          <p14:tracePt t="314547" x="10071100" y="4959350"/>
          <p14:tracePt t="314564" x="10147300" y="4997450"/>
          <p14:tracePt t="314583" x="10261600" y="5016500"/>
          <p14:tracePt t="314596" x="10420350" y="5016500"/>
          <p14:tracePt t="314614" x="10515600" y="4991100"/>
          <p14:tracePt t="314618" x="10553700" y="4978400"/>
          <p14:tracePt t="314630" x="10585450" y="4972050"/>
          <p14:tracePt t="314647" x="10610850" y="4965700"/>
          <p14:tracePt t="314664" x="10623550" y="4965700"/>
          <p14:tracePt t="314681" x="10636250" y="4965700"/>
          <p14:tracePt t="314699" x="10636250" y="4984750"/>
          <p14:tracePt t="314716" x="10629900" y="4991100"/>
          <p14:tracePt t="314732" x="10617200" y="4991100"/>
          <p14:tracePt t="314748" x="10604500" y="4991100"/>
          <p14:tracePt t="314765" x="10579100" y="4978400"/>
          <p14:tracePt t="314781" x="10560050" y="4959350"/>
          <p14:tracePt t="314798" x="10547350" y="4946650"/>
          <p14:tracePt t="314815" x="10534650" y="4933950"/>
          <p14:tracePt t="314831" x="10534650" y="4927600"/>
          <p14:tracePt t="314847" x="10642600" y="4927600"/>
          <p14:tracePt t="314851" x="10725150" y="4933950"/>
          <p14:tracePt t="314864" x="10839450" y="4940300"/>
          <p14:tracePt t="314866" x="10960100" y="4953000"/>
          <p14:tracePt t="314881" x="11176000" y="4991100"/>
          <p14:tracePt t="314898" x="11290300" y="5010150"/>
          <p14:tracePt t="314901" x="11398250" y="5035550"/>
          <p14:tracePt t="314914" x="11468100" y="5054600"/>
          <p14:tracePt t="314931" x="11499850" y="5067300"/>
          <p14:tracePt t="314948" x="11423650" y="5067300"/>
          <p14:tracePt t="314965" x="11322050" y="5054600"/>
          <p14:tracePt t="314981" x="11239500" y="5041900"/>
          <p14:tracePt t="314998" x="11214100" y="5035550"/>
          <p14:tracePt t="315014" x="11245850" y="5035550"/>
          <p14:tracePt t="315031" x="11334750" y="5035550"/>
          <p14:tracePt t="315049" x="11487150" y="5035550"/>
          <p14:tracePt t="315065" x="11684000" y="5035550"/>
          <p14:tracePt t="315081" x="11912600" y="5041900"/>
          <p14:tracePt t="315098" x="12033250" y="5048250"/>
          <p14:tracePt t="315101" x="12039600" y="5041900"/>
          <p14:tracePt t="315115" x="12039600" y="5035550"/>
          <p14:tracePt t="315132" x="11963400" y="5016500"/>
          <p14:tracePt t="315149" x="11887200" y="4997450"/>
          <p14:tracePt t="315165" x="11830050" y="4965700"/>
          <p14:tracePt t="315181" x="11817350" y="4933950"/>
          <p14:tracePt t="315198" x="11817350" y="4889500"/>
          <p14:tracePt t="315215" x="11830050" y="4864100"/>
          <p14:tracePt t="315231" x="11842750" y="4845050"/>
          <p14:tracePt t="315248" x="11849100" y="4838700"/>
          <p14:tracePt t="315265" x="11823700" y="4832350"/>
          <p14:tracePt t="315281" x="11753850" y="4832350"/>
          <p14:tracePt t="315299" x="11684000" y="4826000"/>
          <p14:tracePt t="315315" x="11620500" y="4813300"/>
          <p14:tracePt t="315319" x="11576050" y="4806950"/>
          <p14:tracePt t="315332" x="11544300" y="4800600"/>
          <p14:tracePt t="315352" x="11404600" y="4768850"/>
          <p14:tracePt t="315365" x="11372850" y="4762500"/>
          <p14:tracePt t="315382" x="11309350" y="4756150"/>
          <p14:tracePt t="315384" x="11277600" y="4756150"/>
          <p14:tracePt t="315398" x="11220450" y="4768850"/>
          <p14:tracePt t="315415" x="11163300" y="4787900"/>
          <p14:tracePt t="315432" x="11131550" y="4806950"/>
          <p14:tracePt t="315448" x="11118850" y="4819650"/>
          <p14:tracePt t="315465" x="11106150" y="4838700"/>
          <p14:tracePt t="315481" x="11112500" y="4870450"/>
          <p14:tracePt t="315499" x="11125200" y="4902200"/>
          <p14:tracePt t="315517" x="11163300" y="4933950"/>
          <p14:tracePt t="315532" x="11296650" y="4965700"/>
          <p14:tracePt t="315549" x="11518900" y="4972050"/>
          <p14:tracePt t="315565" x="11811000" y="4965700"/>
          <p14:tracePt t="315581" x="12026900" y="4933950"/>
          <p14:tracePt t="315598" x="12065000" y="4902200"/>
          <p14:tracePt t="315615" x="11963400" y="4870450"/>
          <p14:tracePt t="315632" x="11855450" y="4857750"/>
          <p14:tracePt t="315649" x="11804650" y="4851400"/>
          <p14:tracePt t="315665" x="11620500" y="4845050"/>
          <p14:tracePt t="315681" x="11525250" y="4845050"/>
          <p14:tracePt t="315698" x="11423650" y="4851400"/>
          <p14:tracePt t="315716" x="11360150" y="4864100"/>
          <p14:tracePt t="315732" x="11315700" y="4876800"/>
          <p14:tracePt t="315748" x="11290300" y="4889500"/>
          <p14:tracePt t="315765" x="11245850" y="4895850"/>
          <p14:tracePt t="315782" x="11150600" y="4908550"/>
          <p14:tracePt t="315799" x="11049000" y="4921250"/>
          <p14:tracePt t="315815" x="10953750" y="4921250"/>
          <p14:tracePt t="315832" x="10852150" y="4921250"/>
          <p14:tracePt t="315849" x="10737850" y="4902200"/>
          <p14:tracePt t="315865" x="10636250" y="4889500"/>
          <p14:tracePt t="315882" x="10598150" y="4883150"/>
          <p14:tracePt t="315899" x="10572750" y="4883150"/>
          <p14:tracePt t="315916" x="10534650" y="4883150"/>
          <p14:tracePt t="315932" x="10445750" y="4895850"/>
          <p14:tracePt t="315949" x="10369550" y="4902200"/>
          <p14:tracePt t="315965" x="10318750" y="4902200"/>
          <p14:tracePt t="315982" x="10312400" y="4908550"/>
          <p14:tracePt t="316037" x="10318750" y="4908550"/>
          <p14:tracePt t="316048" x="10325100" y="4908550"/>
          <p14:tracePt t="316066" x="10331450" y="4908550"/>
          <p14:tracePt t="316093" x="10337800" y="4908550"/>
          <p14:tracePt t="316103" x="10337800" y="4914900"/>
          <p14:tracePt t="316114" x="10337800" y="4921250"/>
          <p14:tracePt t="316132" x="10331450" y="4940300"/>
          <p14:tracePt t="316149" x="10318750" y="4953000"/>
          <p14:tracePt t="316167" x="10306050" y="4959350"/>
          <p14:tracePt t="316182" x="10280650" y="4972050"/>
          <p14:tracePt t="316199" x="10248900" y="4984750"/>
          <p14:tracePt t="316215" x="10217150" y="4997450"/>
          <p14:tracePt t="316232" x="10191750" y="5003800"/>
          <p14:tracePt t="316249" x="10172700" y="5003800"/>
          <p14:tracePt t="316423" x="10185400" y="5003800"/>
          <p14:tracePt t="316434" x="10191750" y="5003800"/>
          <p14:tracePt t="316449" x="10210800" y="5003800"/>
          <p14:tracePt t="316467" x="10242550" y="4991100"/>
          <p14:tracePt t="316483" x="10299700" y="4978400"/>
          <p14:tracePt t="316488" x="10318750" y="4972050"/>
          <p14:tracePt t="316498" x="10344150" y="4965700"/>
          <p14:tracePt t="316514" x="10388600" y="4959350"/>
          <p14:tracePt t="316518" x="10414000" y="4959350"/>
          <p14:tracePt t="316531" x="10458450" y="4953000"/>
          <p14:tracePt t="316550" x="10502900" y="4953000"/>
          <p14:tracePt t="316566" x="10534650" y="4946650"/>
          <p14:tracePt t="316570" x="10553700" y="4946650"/>
          <p14:tracePt t="316581" x="10585450" y="4946650"/>
          <p14:tracePt t="316599" x="10617200" y="4940300"/>
          <p14:tracePt t="316614" x="10642600" y="4933950"/>
          <p14:tracePt t="316633" x="10668000" y="4933950"/>
          <p14:tracePt t="316649" x="10680700" y="4933950"/>
          <p14:tracePt t="316666" x="10699750" y="4927600"/>
          <p14:tracePt t="316683" x="10731500" y="4927600"/>
          <p14:tracePt t="316700" x="10763250" y="4921250"/>
          <p14:tracePt t="316716" x="10807700" y="4921250"/>
          <p14:tracePt t="316733" x="10839450" y="4914900"/>
          <p14:tracePt t="316749" x="10864850" y="4908550"/>
          <p14:tracePt t="316766" x="10871200" y="4902200"/>
          <p14:tracePt t="316769" x="10877550" y="4895850"/>
          <p14:tracePt t="316782" x="10883900" y="4889500"/>
          <p14:tracePt t="316783" x="10890250" y="4889500"/>
          <p14:tracePt t="316799" x="10896600" y="4876800"/>
          <p14:tracePt t="316817" x="10902950" y="4870450"/>
          <p14:tracePt t="316833" x="10909300" y="4857750"/>
          <p14:tracePt t="316849" x="10909300" y="4845050"/>
          <p14:tracePt t="316867" x="10896600" y="4826000"/>
          <p14:tracePt t="316882" x="10877550" y="4806950"/>
          <p14:tracePt t="316901" x="10858500" y="4794250"/>
          <p14:tracePt t="316917" x="10820400" y="4775200"/>
          <p14:tracePt t="316933" x="10775950" y="4756150"/>
          <p14:tracePt t="316951" x="10731500" y="4743450"/>
          <p14:tracePt t="316966" x="10699750" y="4730750"/>
          <p14:tracePt t="316983" x="10674350" y="4730750"/>
          <p14:tracePt t="316999" x="10636250" y="4724400"/>
          <p14:tracePt t="317016" x="10598150" y="4724400"/>
          <p14:tracePt t="317033" x="10560050" y="4724400"/>
          <p14:tracePt t="317050" x="10496550" y="4724400"/>
          <p14:tracePt t="317067" x="10464800" y="4730750"/>
          <p14:tracePt t="317083" x="10426700" y="4737100"/>
          <p14:tracePt t="317099" x="10407650" y="4737100"/>
          <p14:tracePt t="317116" x="10388600" y="4743450"/>
          <p14:tracePt t="317132" x="10382250" y="4749800"/>
          <p14:tracePt t="317148" x="10369550" y="4762500"/>
          <p14:tracePt t="317166" x="10356850" y="4775200"/>
          <p14:tracePt t="317183" x="10331450" y="4800600"/>
          <p14:tracePt t="317199" x="10318750" y="4813300"/>
          <p14:tracePt t="317217" x="10312400" y="4819650"/>
          <p14:tracePt t="317233" x="10306050" y="4819650"/>
          <p14:tracePt t="317334" x="10293350" y="4832350"/>
          <p14:tracePt t="317342" x="10287000" y="4838700"/>
          <p14:tracePt t="317349" x="10280650" y="4838700"/>
          <p14:tracePt t="317367" x="10261600" y="4851400"/>
          <p14:tracePt t="317383" x="10255250" y="4851400"/>
          <p14:tracePt t="317553" x="10248900" y="4857750"/>
          <p14:tracePt t="317562" x="10242550" y="4864100"/>
          <p14:tracePt t="317568" x="10236200" y="4864100"/>
          <p14:tracePt t="317582" x="10217150" y="4870450"/>
          <p14:tracePt t="317601" x="10172700" y="4870450"/>
          <p14:tracePt t="317615" x="10121900" y="4870450"/>
          <p14:tracePt t="317634" x="9994900" y="4870450"/>
          <p14:tracePt t="317651" x="9886950" y="4870450"/>
          <p14:tracePt t="317667" x="9740900" y="4889500"/>
          <p14:tracePt t="317684" x="9569450" y="4902200"/>
          <p14:tracePt t="317700" x="9366250" y="4908550"/>
          <p14:tracePt t="317717" x="9169400" y="4908550"/>
          <p14:tracePt t="317733" x="8928100" y="4889500"/>
          <p14:tracePt t="317737" x="8820150" y="4883150"/>
          <p14:tracePt t="317750" x="8724900" y="4876800"/>
          <p14:tracePt t="317767" x="8502650" y="4864100"/>
          <p14:tracePt t="317784" x="8229600" y="4870450"/>
          <p14:tracePt t="317800" x="8083550" y="4883150"/>
          <p14:tracePt t="317819" x="7880350" y="4902200"/>
          <p14:tracePt t="317834" x="7689850" y="4921250"/>
          <p14:tracePt t="317850" x="7562850" y="4921250"/>
          <p14:tracePt t="317867" x="7454900" y="4927600"/>
          <p14:tracePt t="317884" x="7404100" y="4933950"/>
          <p14:tracePt t="317901" x="7397750" y="4946650"/>
          <p14:tracePt t="317917" x="7378700" y="4978400"/>
          <p14:tracePt t="317934" x="7346950" y="5035550"/>
          <p14:tracePt t="317950" x="7327900" y="5080000"/>
          <p14:tracePt t="317967" x="7315200" y="5130800"/>
          <p14:tracePt t="317984" x="7321550" y="5137150"/>
          <p14:tracePt t="318001" x="7327900" y="5143500"/>
          <p14:tracePt t="318017" x="7359650" y="5149850"/>
          <p14:tracePt t="318033" x="7391400" y="5162550"/>
          <p14:tracePt t="318051" x="7416800" y="5187950"/>
          <p14:tracePt t="318067" x="7442200" y="5219700"/>
          <p14:tracePt t="318084" x="7467600" y="5245100"/>
          <p14:tracePt t="318101" x="7493000" y="5270500"/>
          <p14:tracePt t="318117" x="7512050" y="5283200"/>
          <p14:tracePt t="318134" x="7531100" y="5289550"/>
          <p14:tracePt t="318150" x="7550150" y="5289550"/>
          <p14:tracePt t="318167" x="7588250" y="5283200"/>
          <p14:tracePt t="318184" x="7639050" y="5270500"/>
          <p14:tracePt t="318201" x="7683500" y="5257800"/>
          <p14:tracePt t="318217" x="7696200" y="5257800"/>
          <p14:tracePt t="318250" x="7702550" y="5257800"/>
          <p14:tracePt t="318268" x="7708900" y="5264150"/>
          <p14:tracePt t="318284" x="7734300" y="5264150"/>
          <p14:tracePt t="318301" x="7778750" y="5257800"/>
          <p14:tracePt t="318318" x="7816850" y="5245100"/>
          <p14:tracePt t="318335" x="7861300" y="5226050"/>
          <p14:tracePt t="318351" x="7918450" y="5213350"/>
          <p14:tracePt t="318367" x="7943850" y="5207000"/>
          <p14:tracePt t="318384" x="7950200" y="5207000"/>
          <p14:tracePt t="318401" x="7956550" y="5207000"/>
          <p14:tracePt t="318418" x="7969250" y="5207000"/>
          <p14:tracePt t="318434" x="7975600" y="5213350"/>
          <p14:tracePt t="318450" x="7981950" y="5213350"/>
          <p14:tracePt t="318467" x="7988300" y="5213350"/>
          <p14:tracePt t="318484" x="7994650" y="5219700"/>
          <p14:tracePt t="318502" x="8013700" y="5219700"/>
          <p14:tracePt t="318517" x="8020050" y="5219700"/>
          <p14:tracePt t="318534" x="8026400" y="5219700"/>
          <p14:tracePt t="318551" x="8032750" y="5219700"/>
          <p14:tracePt t="318555" x="8039100" y="5219700"/>
          <p14:tracePt t="318566" x="8045450" y="5226050"/>
          <p14:tracePt t="318584" x="8058150" y="5232400"/>
          <p14:tracePt t="318589" x="8070850" y="5232400"/>
          <p14:tracePt t="318601" x="8083550" y="5232400"/>
          <p14:tracePt t="318605" x="8096250" y="5232400"/>
          <p14:tracePt t="318618" x="8102600" y="5232400"/>
          <p14:tracePt t="318683" x="8108950" y="5232400"/>
          <p14:tracePt t="318701" x="8140700" y="5232400"/>
          <p14:tracePt t="318718" x="8204200" y="5232400"/>
          <p14:tracePt t="318735" x="8267700" y="5232400"/>
          <p14:tracePt t="318752" x="8331200" y="5232400"/>
          <p14:tracePt t="318767" x="8369300" y="5232400"/>
          <p14:tracePt t="318784" x="8375650" y="5238750"/>
          <p14:tracePt t="318801" x="8375650" y="5245100"/>
          <p14:tracePt t="318834" x="8382000" y="5251450"/>
          <p14:tracePt t="318851" x="8388350" y="5257800"/>
          <p14:tracePt t="318867" x="8413750" y="5270500"/>
          <p14:tracePt t="318884" x="8439150" y="5276850"/>
          <p14:tracePt t="318901" x="8458200" y="5276850"/>
          <p14:tracePt t="318918" x="8477250" y="5276850"/>
          <p14:tracePt t="318935" x="8496300" y="5276850"/>
          <p14:tracePt t="318937" x="8509000" y="5276850"/>
          <p14:tracePt t="318951" x="8540750" y="5283200"/>
          <p14:tracePt t="318969" x="8553450" y="5283200"/>
          <p14:tracePt t="318984" x="8566150" y="5289550"/>
          <p14:tracePt t="319001" x="8591550" y="5289550"/>
          <p14:tracePt t="319016" x="8616950" y="5289550"/>
          <p14:tracePt t="319035" x="8629650" y="5289550"/>
          <p14:tracePt t="319053" x="8636000" y="5289550"/>
          <p14:tracePt t="319056" x="8642350" y="5289550"/>
          <p14:tracePt t="319066" x="8648700" y="5289550"/>
          <p14:tracePt t="319085" x="8674100" y="5289550"/>
          <p14:tracePt t="319101" x="8718550" y="5289550"/>
          <p14:tracePt t="319105" x="8737600" y="5289550"/>
          <p14:tracePt t="319118" x="8756650" y="5289550"/>
          <p14:tracePt t="319121" x="8788400" y="5289550"/>
          <p14:tracePt t="319134" x="8813800" y="5289550"/>
          <p14:tracePt t="319151" x="8870950" y="5270500"/>
          <p14:tracePt t="319168" x="8909050" y="5257800"/>
          <p14:tracePt t="319183" x="8915400" y="5257800"/>
          <p14:tracePt t="319200" x="8915400" y="5251450"/>
          <p14:tracePt t="319274" x="8921750" y="5251450"/>
          <p14:tracePt t="319292" x="8928100" y="5257800"/>
          <p14:tracePt t="319306" x="8940800" y="5264150"/>
          <p14:tracePt t="319318" x="8947150" y="5264150"/>
          <p14:tracePt t="319323" x="8953500" y="5264150"/>
          <p14:tracePt t="319347" x="8959850" y="5264150"/>
          <p14:tracePt t="319385" x="8978900" y="5264150"/>
          <p14:tracePt t="319402" x="8985250" y="5264150"/>
          <p14:tracePt t="319419" x="9004300" y="5264150"/>
          <p14:tracePt t="319422" x="9017000" y="5264150"/>
          <p14:tracePt t="319436" x="9029700" y="5264150"/>
          <p14:tracePt t="319452" x="9067800" y="5264150"/>
          <p14:tracePt t="319468" x="9086850" y="5264150"/>
          <p14:tracePt t="319486" x="9105900" y="5264150"/>
          <p14:tracePt t="319501" x="9131300" y="5264150"/>
          <p14:tracePt t="319518" x="9150350" y="5264150"/>
          <p14:tracePt t="319535" x="9169400" y="5257800"/>
          <p14:tracePt t="319552" x="9194800" y="5251450"/>
          <p14:tracePt t="319568" x="9207500" y="5245100"/>
          <p14:tracePt t="319602" x="9207500" y="5238750"/>
          <p14:tracePt t="319662" x="9213850" y="5238750"/>
          <p14:tracePt t="319670" x="9213850" y="5232400"/>
          <p14:tracePt t="319685" x="9220200" y="5232400"/>
          <p14:tracePt t="319702" x="9226550" y="5219700"/>
          <p14:tracePt t="319718" x="9213850" y="5219700"/>
          <p14:tracePt t="319735" x="9188450" y="5219700"/>
          <p14:tracePt t="319752" x="9175750" y="5219700"/>
          <p14:tracePt t="319786" x="9163050" y="5213350"/>
          <p14:tracePt t="319802" x="9163050" y="5207000"/>
          <p14:tracePt t="319819" x="9163050" y="5194300"/>
          <p14:tracePt t="319835" x="9169400" y="5187950"/>
          <p14:tracePt t="319886" x="9163050" y="5194300"/>
          <p14:tracePt t="319902" x="9156700" y="5200650"/>
          <p14:tracePt t="319919" x="9163050" y="5213350"/>
          <p14:tracePt t="319936" x="9226550" y="5238750"/>
          <p14:tracePt t="319953" x="9315450" y="5251450"/>
          <p14:tracePt t="319969" x="9410700" y="5257800"/>
          <p14:tracePt t="319986" x="9505950" y="5270500"/>
          <p14:tracePt t="320002" x="9607550" y="5283200"/>
          <p14:tracePt t="320019" x="9658350" y="5289550"/>
          <p14:tracePt t="320023" x="9677400" y="5295900"/>
          <p14:tracePt t="320036" x="9690100" y="5295900"/>
          <p14:tracePt t="320039" x="9702800" y="5295900"/>
          <p14:tracePt t="320053" x="9709150" y="5302250"/>
          <p14:tracePt t="320068" x="9715500" y="5302250"/>
          <p14:tracePt t="320103" x="9721850" y="5302250"/>
          <p14:tracePt t="320119" x="9740900" y="5308600"/>
          <p14:tracePt t="320135" x="9804400" y="5308600"/>
          <p14:tracePt t="320152" x="9836150" y="5295900"/>
          <p14:tracePt t="320169" x="9855200" y="5289550"/>
          <p14:tracePt t="320185" x="9867900" y="5283200"/>
          <p14:tracePt t="320439" x="9867900" y="5289550"/>
          <p14:tracePt t="320446" x="9861550" y="5289550"/>
          <p14:tracePt t="320451" x="9842500" y="5295900"/>
          <p14:tracePt t="320470" x="9817100" y="5302250"/>
          <p14:tracePt t="320486" x="9804400" y="5308600"/>
          <p14:tracePt t="320503" x="9798050" y="5308600"/>
          <p14:tracePt t="320520" x="9791700" y="5308600"/>
          <p14:tracePt t="320537" x="9785350" y="5302250"/>
          <p14:tracePt t="320808" x="9810750" y="5302250"/>
          <p14:tracePt t="320819" x="9829800" y="5295900"/>
          <p14:tracePt t="320823" x="9867900" y="5295900"/>
          <p14:tracePt t="320837" x="9918700" y="5295900"/>
          <p14:tracePt t="320841" x="9969500" y="5289550"/>
          <p14:tracePt t="320854" x="10020300" y="5283200"/>
          <p14:tracePt t="320873" x="10033000" y="5283200"/>
          <p14:tracePt t="320878" x="10039350" y="5276850"/>
          <p14:tracePt t="320888" x="10052050" y="5276850"/>
          <p14:tracePt t="320904" x="10083800" y="5270500"/>
          <p14:tracePt t="320919" x="10109200" y="5264150"/>
          <p14:tracePt t="320937" x="10128250" y="5264150"/>
          <p14:tracePt t="320953" x="10147300" y="5257800"/>
          <p14:tracePt t="320970" x="10153650" y="5251450"/>
          <p14:tracePt t="321109" x="10160000" y="5251450"/>
          <p14:tracePt t="321125" x="10160000" y="5245100"/>
          <p14:tracePt t="321131" x="10160000" y="5238750"/>
          <p14:tracePt t="321154" x="10153650" y="5226050"/>
          <p14:tracePt t="321170" x="10134600" y="5213350"/>
          <p14:tracePt t="321187" x="10083800" y="5194300"/>
          <p14:tracePt t="321190" x="10058400" y="5181600"/>
          <p14:tracePt t="321203" x="10052050" y="5181600"/>
          <p14:tracePt t="321220" x="10039350" y="5175250"/>
          <p14:tracePt t="321237" x="10045700" y="5175250"/>
          <p14:tracePt t="321253" x="10109200" y="5175250"/>
          <p14:tracePt t="321270" x="10204450" y="5168900"/>
          <p14:tracePt t="321286" x="10312400" y="5168900"/>
          <p14:tracePt t="321303" x="10337800" y="5168900"/>
          <p14:tracePt t="321336" x="10337800" y="5162550"/>
          <p14:tracePt t="321352" x="10312400" y="5162550"/>
          <p14:tracePt t="321370" x="10287000" y="5156200"/>
          <p14:tracePt t="321386" x="10280650" y="5149850"/>
          <p14:tracePt t="321436" x="10287000" y="5149850"/>
          <p14:tracePt t="321453" x="10318750" y="5156200"/>
          <p14:tracePt t="321470" x="10363200" y="5168900"/>
          <p14:tracePt t="321487" x="10407650" y="5168900"/>
          <p14:tracePt t="321503" x="10471150" y="5175250"/>
          <p14:tracePt t="321521" x="10534650" y="5181600"/>
          <p14:tracePt t="321537" x="10591800" y="5187950"/>
          <p14:tracePt t="321554" x="10648950" y="5187950"/>
          <p14:tracePt t="321571" x="10674350" y="5187950"/>
          <p14:tracePt t="321587" x="10693400" y="5187950"/>
          <p14:tracePt t="321604" x="10737850" y="5187950"/>
          <p14:tracePt t="321621" x="10801350" y="5181600"/>
          <p14:tracePt t="321637" x="10839450" y="5168900"/>
          <p14:tracePt t="321653" x="10883900" y="5168900"/>
          <p14:tracePt t="321671" x="10902950" y="5162550"/>
          <p14:tracePt t="321687" x="10915650" y="5162550"/>
          <p14:tracePt t="321704" x="10928350" y="5162550"/>
          <p14:tracePt t="321720" x="10966450" y="5149850"/>
          <p14:tracePt t="321737" x="11004550" y="5137150"/>
          <p14:tracePt t="321754" x="11042650" y="5111750"/>
          <p14:tracePt t="321770" x="11061700" y="5092700"/>
          <p14:tracePt t="321787" x="11068050" y="5073650"/>
          <p14:tracePt t="321790" x="11068050" y="5060950"/>
          <p14:tracePt t="321804" x="11068050" y="5054600"/>
          <p14:tracePt t="321806" x="11068050" y="5035550"/>
          <p14:tracePt t="321819" x="11068050" y="5029200"/>
          <p14:tracePt t="321822" x="11068050" y="5022850"/>
          <p14:tracePt t="321836" x="11068050" y="5010150"/>
          <p14:tracePt t="321853" x="11068050" y="5003800"/>
          <p14:tracePt t="321871" x="11068050" y="4997450"/>
          <p14:tracePt t="321887" x="11068050" y="4991100"/>
          <p14:tracePt t="321904" x="11049000" y="4984750"/>
          <p14:tracePt t="321920" x="11023600" y="4978400"/>
          <p14:tracePt t="321937" x="10991850" y="4972050"/>
          <p14:tracePt t="321954" x="10966450" y="4965700"/>
          <p14:tracePt t="321970" x="10934700" y="4965700"/>
          <p14:tracePt t="321987" x="10902950" y="4959350"/>
          <p14:tracePt t="322003" x="10871200" y="4959350"/>
          <p14:tracePt t="322006" x="10858500" y="4959350"/>
          <p14:tracePt t="322019" x="10845800" y="4965700"/>
          <p14:tracePt t="322037" x="10826750" y="4972050"/>
          <p14:tracePt t="322042" x="10814050" y="4972050"/>
          <p14:tracePt t="322054" x="10795000" y="4984750"/>
          <p14:tracePt t="322070" x="10769600" y="4997450"/>
          <p14:tracePt t="322089" x="10744200" y="5016500"/>
          <p14:tracePt t="322104" x="10737850" y="5029200"/>
          <p14:tracePt t="322120" x="10718800" y="5054600"/>
          <p14:tracePt t="322138" x="10712450" y="5080000"/>
          <p14:tracePt t="322154" x="10706100" y="5092700"/>
          <p14:tracePt t="322171" x="10706100" y="5099050"/>
          <p14:tracePt t="322212" x="10718800" y="5099050"/>
          <p14:tracePt t="322223" x="10731500" y="5099050"/>
          <p14:tracePt t="322239" x="10744200" y="5092700"/>
          <p14:tracePt t="322288" x="10756900" y="5092700"/>
          <p14:tracePt t="322304" x="10775950" y="5092700"/>
          <p14:tracePt t="322321" x="10858500" y="5092700"/>
          <p14:tracePt t="322337" x="10947400" y="5092700"/>
          <p14:tracePt t="322355" x="11023600" y="5092700"/>
          <p14:tracePt t="322371" x="11074400" y="5092700"/>
          <p14:tracePt t="322387" x="11125200" y="5092700"/>
          <p14:tracePt t="322405" x="11156950" y="5092700"/>
          <p14:tracePt t="322421" x="11176000" y="5092700"/>
          <p14:tracePt t="322437" x="11207750" y="5092700"/>
          <p14:tracePt t="322454" x="11245850" y="5092700"/>
          <p14:tracePt t="322471" x="11296650" y="5099050"/>
          <p14:tracePt t="322488" x="11347450" y="5105400"/>
          <p14:tracePt t="322505" x="11385550" y="5111750"/>
          <p14:tracePt t="322521" x="11410950" y="5111750"/>
          <p14:tracePt t="322538" x="11430000" y="5111750"/>
          <p14:tracePt t="322555" x="11442700" y="5118100"/>
          <p14:tracePt t="322739" x="11442700" y="5124450"/>
          <p14:tracePt t="322747" x="11430000" y="5130800"/>
          <p14:tracePt t="322753" x="11410950" y="5130800"/>
          <p14:tracePt t="322772" x="11341100" y="5137150"/>
          <p14:tracePt t="322788" x="11296650" y="5137150"/>
          <p14:tracePt t="322805" x="11245850" y="5137150"/>
          <p14:tracePt t="322822" x="11188700" y="5143500"/>
          <p14:tracePt t="322838" x="11074400" y="5149850"/>
          <p14:tracePt t="322855" x="10972800" y="5156200"/>
          <p14:tracePt t="322872" x="10744200" y="5149850"/>
          <p14:tracePt t="322888" x="10521950" y="5130800"/>
          <p14:tracePt t="322905" x="10318750" y="5118100"/>
          <p14:tracePt t="322921" x="10134600" y="5099050"/>
          <p14:tracePt t="322938" x="9944100" y="5092700"/>
          <p14:tracePt t="322955" x="9715500" y="5092700"/>
          <p14:tracePt t="322971" x="9486900" y="5092700"/>
          <p14:tracePt t="322988" x="9258300" y="5099050"/>
          <p14:tracePt t="323004" x="9029700" y="5099050"/>
          <p14:tracePt t="323021" x="8845550" y="5105400"/>
          <p14:tracePt t="323038" x="8667750" y="5111750"/>
          <p14:tracePt t="323055" x="8489950" y="5137150"/>
          <p14:tracePt t="323071" x="8312150" y="5181600"/>
          <p14:tracePt t="323089" x="8115300" y="5226050"/>
          <p14:tracePt t="323105" x="7937500" y="5270500"/>
          <p14:tracePt t="323124" x="7759700" y="5334000"/>
          <p14:tracePt t="323139" x="7715250" y="5372100"/>
          <p14:tracePt t="323155" x="7715250" y="5416550"/>
          <p14:tracePt t="323171" x="7715250" y="5467350"/>
          <p14:tracePt t="323188" x="7715250" y="5499100"/>
          <p14:tracePt t="323205" x="7715250" y="5518150"/>
          <p14:tracePt t="323222" x="7702550" y="5530850"/>
          <p14:tracePt t="323238" x="7702550" y="5543550"/>
          <p14:tracePt t="323255" x="7702550" y="5556250"/>
          <p14:tracePt t="323272" x="7727950" y="5562600"/>
          <p14:tracePt t="323288" x="7759700" y="5568950"/>
          <p14:tracePt t="323305" x="7791450" y="5568950"/>
          <p14:tracePt t="323309" x="7816850" y="5568950"/>
          <p14:tracePt t="323321" x="7842250" y="5568950"/>
          <p14:tracePt t="323338" x="7867650" y="5556250"/>
          <p14:tracePt t="323405" x="7874000" y="5556250"/>
          <p14:tracePt t="323421" x="7880350" y="5556250"/>
          <p14:tracePt t="323431" x="7899400" y="5549900"/>
          <p14:tracePt t="323437" x="7912100" y="5543550"/>
          <p14:tracePt t="323455" x="7931150" y="5543550"/>
          <p14:tracePt t="323505" x="7931150" y="5562600"/>
          <p14:tracePt t="323521" x="7931150" y="5568950"/>
          <p14:tracePt t="323595" x="7931150" y="5562600"/>
          <p14:tracePt t="323741" x="7943850" y="5562600"/>
          <p14:tracePt t="323749" x="7950200" y="5562600"/>
          <p14:tracePt t="323755" x="7988300" y="5562600"/>
          <p14:tracePt t="323772" x="8058150" y="5568950"/>
          <p14:tracePt t="323789" x="8083550" y="5568950"/>
          <p14:tracePt t="323822" x="8089900" y="5562600"/>
          <p14:tracePt t="323839" x="8096250" y="5549900"/>
          <p14:tracePt t="323855" x="8102600" y="5543550"/>
          <p14:tracePt t="323872" x="8108950" y="5537200"/>
          <p14:tracePt t="323889" x="8115300" y="5537200"/>
          <p14:tracePt t="323986" x="8115300" y="5530850"/>
          <p14:tracePt t="323993" x="8115300" y="5524500"/>
          <p14:tracePt t="324123" x="8121650" y="5524500"/>
          <p14:tracePt t="324131" x="8134350" y="5524500"/>
          <p14:tracePt t="324139" x="8178800" y="5518150"/>
          <p14:tracePt t="324157" x="8293100" y="5518150"/>
          <p14:tracePt t="324177" x="8407400" y="5518150"/>
          <p14:tracePt t="324188" x="8489950" y="5518150"/>
          <p14:tracePt t="324206" x="8540750" y="5505450"/>
          <p14:tracePt t="324223" x="8591550" y="5486400"/>
          <p14:tracePt t="324226" x="8616950" y="5480050"/>
          <p14:tracePt t="324239" x="8655050" y="5467350"/>
          <p14:tracePt t="324256" x="8756650" y="5448300"/>
          <p14:tracePt t="324262" x="8839200" y="5435600"/>
          <p14:tracePt t="324271" x="8890000" y="5435600"/>
          <p14:tracePt t="324274" x="8972550" y="5435600"/>
          <p14:tracePt t="324288" x="9023350" y="5435600"/>
          <p14:tracePt t="324290" x="9093200" y="5435600"/>
          <p14:tracePt t="324306" x="9194800" y="5448300"/>
          <p14:tracePt t="324322" x="9245600" y="5448300"/>
          <p14:tracePt t="324339" x="9290050" y="5454650"/>
          <p14:tracePt t="324355" x="9321800" y="5454650"/>
          <p14:tracePt t="324373" x="9353550" y="5454650"/>
          <p14:tracePt t="324389" x="9398000" y="5441950"/>
          <p14:tracePt t="324405" x="9461500" y="5429250"/>
          <p14:tracePt t="324422" x="9518650" y="5416550"/>
          <p14:tracePt t="324439" x="9544050" y="5403850"/>
          <p14:tracePt t="324455" x="9569450" y="5403850"/>
          <p14:tracePt t="324472" x="9588500" y="5403850"/>
          <p14:tracePt t="324489" x="9607550" y="5403850"/>
          <p14:tracePt t="324506" x="9626600" y="5403850"/>
          <p14:tracePt t="324523" x="9639300" y="5403850"/>
          <p14:tracePt t="324526" x="9645650" y="5403850"/>
          <p14:tracePt t="324539" x="9652000" y="5403850"/>
          <p14:tracePt t="324556" x="9671050" y="5397500"/>
          <p14:tracePt t="324575" x="9690100" y="5397500"/>
          <p14:tracePt t="324623" x="9690100" y="5403850"/>
          <p14:tracePt t="324639" x="9690100" y="5410200"/>
          <p14:tracePt t="324656" x="9696450" y="5416550"/>
          <p14:tracePt t="324672" x="9702800" y="5416550"/>
          <p14:tracePt t="324715" x="9702800" y="5422900"/>
          <p14:tracePt t="324739" x="9702800" y="5429250"/>
          <p14:tracePt t="324746" x="9702800" y="5435600"/>
          <p14:tracePt t="324773" x="9702800" y="5441950"/>
          <p14:tracePt t="324789" x="9702800" y="5448300"/>
          <p14:tracePt t="324806" x="9702800" y="5454650"/>
          <p14:tracePt t="324823" x="9709150" y="5454650"/>
          <p14:tracePt t="324856" x="9702800" y="5467350"/>
          <p14:tracePt t="324873" x="9690100" y="5480050"/>
          <p14:tracePt t="324890" x="9671050" y="5499100"/>
          <p14:tracePt t="324906" x="9664700" y="5511800"/>
          <p14:tracePt t="324923" x="9652000" y="5524500"/>
          <p14:tracePt t="324940" x="9652000" y="5530850"/>
          <p14:tracePt t="324990" x="9658350" y="5530850"/>
          <p14:tracePt t="325007" x="9664700" y="5524500"/>
          <p14:tracePt t="325023" x="9683750" y="5511800"/>
          <p14:tracePt t="325040" x="9696450" y="5505450"/>
          <p14:tracePt t="325056" x="9715500" y="5505450"/>
          <p14:tracePt t="325073" x="9721850" y="5499100"/>
          <p14:tracePt t="325090" x="9734550" y="5499100"/>
          <p14:tracePt t="325094" x="9747250" y="5499100"/>
          <p14:tracePt t="325107" x="9753600" y="5499100"/>
          <p14:tracePt t="325109" x="9759950" y="5499100"/>
          <p14:tracePt t="325122" x="9766300" y="5499100"/>
          <p14:tracePt t="325138" x="9779000" y="5499100"/>
          <p14:tracePt t="325156" x="9804400" y="5492750"/>
          <p14:tracePt t="325173" x="9836150" y="5492750"/>
          <p14:tracePt t="325190" x="9861550" y="5492750"/>
          <p14:tracePt t="325207" x="9880600" y="5486400"/>
          <p14:tracePt t="325223" x="9893300" y="5486400"/>
          <p14:tracePt t="325240" x="9918700" y="5486400"/>
          <p14:tracePt t="325256" x="9937750" y="5486400"/>
          <p14:tracePt t="325273" x="9956800" y="5486400"/>
          <p14:tracePt t="325290" x="9982200" y="5486400"/>
          <p14:tracePt t="325308" x="10001250" y="5492750"/>
          <p14:tracePt t="325357" x="10007600" y="5492750"/>
          <p14:tracePt t="325374" x="10020300" y="5486400"/>
          <p14:tracePt t="325390" x="10045700" y="5480050"/>
          <p14:tracePt t="325406" x="10071100" y="5473700"/>
          <p14:tracePt t="325424" x="10102850" y="5473700"/>
          <p14:tracePt t="325440" x="10115550" y="5473700"/>
          <p14:tracePt t="325473" x="10109200" y="5473700"/>
          <p14:tracePt t="325491" x="10083800" y="5467350"/>
          <p14:tracePt t="325523" x="10083800" y="5454650"/>
          <p14:tracePt t="325541" x="10140950" y="5441950"/>
          <p14:tracePt t="325557" x="10242550" y="5429250"/>
          <p14:tracePt t="325573" x="10331450" y="5410200"/>
          <p14:tracePt t="325590" x="10414000" y="5391150"/>
          <p14:tracePt t="325607" x="10509250" y="5353050"/>
          <p14:tracePt t="325624" x="10579100" y="5314950"/>
          <p14:tracePt t="325640" x="10642600" y="5283200"/>
          <p14:tracePt t="325656" x="10737850" y="5232400"/>
          <p14:tracePt t="325673" x="10814050" y="5187950"/>
          <p14:tracePt t="325690" x="10864850" y="5143500"/>
          <p14:tracePt t="325693" x="10883900" y="5105400"/>
          <p14:tracePt t="325707" x="10883900" y="5080000"/>
          <p14:tracePt t="325709" x="10877550" y="5054600"/>
          <p14:tracePt t="325724" x="10864850" y="5022850"/>
          <p14:tracePt t="325726" x="10852150" y="4997450"/>
          <p14:tracePt t="325739" x="10839450" y="4972050"/>
          <p14:tracePt t="325740" x="10826750" y="4946650"/>
          <p14:tracePt t="325757" x="10814050" y="4914900"/>
          <p14:tracePt t="325773" x="10807700" y="4889500"/>
          <p14:tracePt t="325790" x="10814050" y="4870450"/>
          <p14:tracePt t="325807" x="10839450" y="4845050"/>
          <p14:tracePt t="325824" x="10858500" y="4832350"/>
          <p14:tracePt t="325840" x="10852150" y="4819650"/>
          <p14:tracePt t="325857" x="10820400" y="4813300"/>
          <p14:tracePt t="325873" x="10814050" y="4813300"/>
          <p14:tracePt t="325907" x="10814050" y="4819650"/>
          <p14:tracePt t="325923" x="10826750" y="4826000"/>
          <p14:tracePt t="330010" x="10826750" y="4832350"/>
          <p14:tracePt t="330019" x="10820400" y="4845050"/>
          <p14:tracePt t="330026" x="10795000" y="4883150"/>
          <p14:tracePt t="330044" x="10699750" y="4984750"/>
          <p14:tracePt t="330061" x="10534650" y="5086350"/>
          <p14:tracePt t="330076" x="10363200" y="5168900"/>
          <p14:tracePt t="330095" x="10153650" y="5257800"/>
          <p14:tracePt t="330097" x="10077450" y="5289550"/>
          <p14:tracePt t="330111" x="9988550" y="5327650"/>
          <p14:tracePt t="330128" x="9848850" y="5378450"/>
          <p14:tracePt t="330144" x="9829800" y="5391150"/>
          <p14:tracePt t="330161" x="9823450" y="5391150"/>
          <p14:tracePt t="330198" x="9823450" y="5397500"/>
          <p14:tracePt t="330210" x="9823450" y="5403850"/>
          <p14:tracePt t="330228" x="9836150" y="5422900"/>
          <p14:tracePt t="330244" x="9861550" y="5480050"/>
          <p14:tracePt t="330261" x="9874250" y="5524500"/>
          <p14:tracePt t="330279" x="9899650" y="5588000"/>
          <p14:tracePt t="330294" x="9912350" y="5638800"/>
          <p14:tracePt t="330311" x="9931400" y="5727700"/>
          <p14:tracePt t="330327" x="9937750" y="5797550"/>
          <p14:tracePt t="330344" x="9931400" y="5854700"/>
          <p14:tracePt t="330361" x="9899650" y="5899150"/>
          <p14:tracePt t="330377" x="9829800" y="5949950"/>
          <p14:tracePt t="330395" x="9772650" y="5994400"/>
          <p14:tracePt t="330411" x="9715500" y="6032500"/>
          <p14:tracePt t="330427" x="9664700" y="6070600"/>
          <p14:tracePt t="330445" x="9613900" y="6102350"/>
          <p14:tracePt t="330462" x="9544050" y="6134100"/>
          <p14:tracePt t="330477" x="9474200" y="6159500"/>
          <p14:tracePt t="330495" x="9423400" y="6172200"/>
          <p14:tracePt t="330511" x="9353550" y="6197600"/>
          <p14:tracePt t="330527" x="9302750" y="6223000"/>
          <p14:tracePt t="330545" x="9296400" y="6229350"/>
          <p14:tracePt t="330699" x="9296400" y="6235700"/>
          <p14:tracePt t="330706" x="9296400" y="6242050"/>
          <p14:tracePt t="330714" x="9296400" y="6248400"/>
          <p14:tracePt t="330729" x="9296400" y="6254750"/>
          <p14:tracePt t="330746" x="9296400" y="6267450"/>
          <p14:tracePt t="330762" x="9290050" y="6267450"/>
          <p14:tracePt t="330778" x="9283700" y="6280150"/>
          <p14:tracePt t="330796" x="9271000" y="6286500"/>
          <p14:tracePt t="330811" x="9251950" y="6286500"/>
          <p14:tracePt t="330826" x="9207500" y="6286500"/>
          <p14:tracePt t="330844" x="9131300" y="6280150"/>
          <p14:tracePt t="330861" x="9036050" y="6273800"/>
          <p14:tracePt t="330865" x="8997950" y="6267450"/>
          <p14:tracePt t="330878" x="8959850" y="6267450"/>
          <p14:tracePt t="330895" x="8832850" y="6254750"/>
          <p14:tracePt t="330911" x="8693150" y="6235700"/>
          <p14:tracePt t="330928" x="8585200" y="6216650"/>
          <p14:tracePt t="330932" x="8477250" y="6191250"/>
          <p14:tracePt t="330945" x="8426450" y="6184900"/>
          <p14:tracePt t="330962" x="8229600" y="6153150"/>
          <p14:tracePt t="330980" x="8115300" y="6134100"/>
          <p14:tracePt t="330994" x="8045450" y="6127750"/>
          <p14:tracePt t="331011" x="7956550" y="6115050"/>
          <p14:tracePt t="331029" x="7861300" y="6096000"/>
          <p14:tracePt t="331044" x="7785100" y="6083300"/>
          <p14:tracePt t="331064" x="7651750" y="6051550"/>
          <p14:tracePt t="331079" x="7556500" y="6026150"/>
          <p14:tracePt t="331095" x="7499350" y="6007100"/>
          <p14:tracePt t="331111" x="7493000" y="6007100"/>
          <p14:tracePt t="331144" x="7486650" y="6007100"/>
          <p14:tracePt t="331300" x="7480300" y="6007100"/>
          <p14:tracePt t="331312" x="7454900" y="6000750"/>
          <p14:tracePt t="331330" x="7410450" y="5994400"/>
          <p14:tracePt t="331347" x="7346950" y="5981700"/>
          <p14:tracePt t="331360" x="7321550" y="5981700"/>
          <p14:tracePt t="331378" x="7315200" y="5981700"/>
          <p14:tracePt t="331445" x="7315200" y="5975350"/>
          <p14:tracePt t="331462" x="7327900" y="5975350"/>
          <p14:tracePt t="331478" x="7385050" y="5975350"/>
          <p14:tracePt t="331495" x="7461250" y="5981700"/>
          <p14:tracePt t="331512" x="7543800" y="5988050"/>
          <p14:tracePt t="331529" x="7613650" y="5994400"/>
          <p14:tracePt t="331545" x="7689850" y="6000750"/>
          <p14:tracePt t="331549" x="7727950" y="6000750"/>
          <p14:tracePt t="331562" x="7772400" y="6000750"/>
          <p14:tracePt t="331577" x="7791450" y="6000750"/>
          <p14:tracePt t="331595" x="7823200" y="6007100"/>
          <p14:tracePt t="331764" x="7810500" y="6007100"/>
          <p14:tracePt t="331782" x="7778750" y="6000750"/>
          <p14:tracePt t="331796" x="7708900" y="5994400"/>
          <p14:tracePt t="331812" x="7613650" y="5988050"/>
          <p14:tracePt t="331817" x="7575550" y="5988050"/>
          <p14:tracePt t="331827" x="7543800" y="5988050"/>
          <p14:tracePt t="331846" x="7461250" y="5981700"/>
          <p14:tracePt t="331862" x="7423150" y="5981700"/>
          <p14:tracePt t="331881" x="7416800" y="5981700"/>
          <p14:tracePt t="331912" x="7416800" y="5975350"/>
          <p14:tracePt t="331931" x="7429500" y="5969000"/>
          <p14:tracePt t="331979" x="7435850" y="5962650"/>
          <p14:tracePt t="331996" x="7442200" y="5956300"/>
          <p14:tracePt t="332012" x="7454900" y="5956300"/>
          <p14:tracePt t="332029" x="7473950" y="5949950"/>
          <p14:tracePt t="332045" x="7486650" y="5943600"/>
          <p14:tracePt t="332062" x="7499350" y="5943600"/>
          <p14:tracePt t="332079" x="7512050" y="5937250"/>
          <p14:tracePt t="332096" x="7518400" y="5930900"/>
          <p14:tracePt t="332112" x="7524750" y="5924550"/>
          <p14:tracePt t="332129" x="7537450" y="5918200"/>
          <p14:tracePt t="332133" x="7537450" y="5911850"/>
          <p14:tracePt t="332146" x="7543800" y="5911850"/>
          <p14:tracePt t="332150" x="7543800" y="5905500"/>
          <p14:tracePt t="332162" x="7550150" y="5899150"/>
          <p14:tracePt t="332179" x="7556500" y="5892800"/>
          <p14:tracePt t="332195" x="7575550" y="5873750"/>
          <p14:tracePt t="332212" x="7588250" y="5861050"/>
          <p14:tracePt t="332230" x="7594600" y="5861050"/>
          <p14:tracePt t="332471" x="7594600" y="5854700"/>
          <p14:tracePt t="332480" x="7594600" y="5848350"/>
          <p14:tracePt t="332497" x="7600950" y="5822950"/>
          <p14:tracePt t="332512" x="7600950" y="5803900"/>
          <p14:tracePt t="332529" x="7607300" y="5797550"/>
          <p14:tracePt t="332591" x="7600950" y="5797550"/>
          <p14:tracePt t="332599" x="7594600" y="5803900"/>
          <p14:tracePt t="332612" x="7581900" y="5810250"/>
          <p14:tracePt t="332731" x="7575550" y="5810250"/>
          <p14:tracePt t="332738" x="7575550" y="5816600"/>
          <p14:tracePt t="332744" x="7569200" y="5816600"/>
          <p14:tracePt t="332763" x="7556500" y="5829300"/>
          <p14:tracePt t="332781" x="7543800" y="5829300"/>
          <p14:tracePt t="332785" x="7543800" y="5835650"/>
          <p14:tracePt t="332796" x="7537450" y="5835650"/>
          <p14:tracePt t="333120" x="7531100" y="5835650"/>
          <p14:tracePt t="333128" x="7524750" y="5842000"/>
          <p14:tracePt t="333134" x="7518400" y="5848350"/>
          <p14:tracePt t="333150" x="7499350" y="5861050"/>
          <p14:tracePt t="333163" x="7493000" y="5861050"/>
          <p14:tracePt t="333180" x="7480300" y="5867400"/>
          <p14:tracePt t="334913" x="7486650" y="5867400"/>
          <p14:tracePt t="334923" x="7499350" y="5867400"/>
          <p14:tracePt t="334930" x="7531100" y="5867400"/>
          <p14:tracePt t="334949" x="7588250" y="5861050"/>
          <p14:tracePt t="334954" x="7600950" y="5861050"/>
          <p14:tracePt t="334965" x="7620000" y="5861050"/>
          <p14:tracePt t="334982" x="7670800" y="5854700"/>
          <p14:tracePt t="334999" x="7708900" y="5842000"/>
          <p14:tracePt t="335015" x="7740650" y="5842000"/>
          <p14:tracePt t="335032" x="7766050" y="5835650"/>
          <p14:tracePt t="335048" x="7778750" y="5829300"/>
          <p14:tracePt t="335065" x="7804150" y="5822950"/>
          <p14:tracePt t="335081" x="7823200" y="5816600"/>
          <p14:tracePt t="335097" x="7848600" y="5816600"/>
          <p14:tracePt t="335115" x="7861300" y="5810250"/>
          <p14:tracePt t="335131" x="7874000" y="5810250"/>
          <p14:tracePt t="335148" x="7886700" y="5810250"/>
          <p14:tracePt t="335165" x="7905750" y="5810250"/>
          <p14:tracePt t="335184" x="7943850" y="5803900"/>
          <p14:tracePt t="335198" x="7950200" y="5803900"/>
          <p14:tracePt t="335215" x="7969250" y="5797550"/>
          <p14:tracePt t="335233" x="7988300" y="5791200"/>
          <p14:tracePt t="335249" x="7994650" y="5778500"/>
          <p14:tracePt t="335265" x="8007350" y="5765800"/>
          <p14:tracePt t="335284" x="8013700" y="5753100"/>
          <p14:tracePt t="335297" x="8020050" y="5734050"/>
          <p14:tracePt t="335315" x="8020050" y="5715000"/>
          <p14:tracePt t="335333" x="8020050" y="5695950"/>
          <p14:tracePt t="335347" x="8020050" y="5664200"/>
          <p14:tracePt t="335366" x="7994650" y="5638800"/>
          <p14:tracePt t="335381" x="7956550" y="5613400"/>
          <p14:tracePt t="335398" x="7912100" y="5588000"/>
          <p14:tracePt t="335415" x="7880350" y="5568950"/>
          <p14:tracePt t="335434" x="7829550" y="5549900"/>
          <p14:tracePt t="335447" x="7823200" y="5549900"/>
          <p14:tracePt t="335465" x="7804150" y="5543550"/>
          <p14:tracePt t="335482" x="7759700" y="5549900"/>
          <p14:tracePt t="335499" x="7658100" y="5575300"/>
          <p14:tracePt t="335515" x="7531100" y="5619750"/>
          <p14:tracePt t="335534" x="7429500" y="5651500"/>
          <p14:tracePt t="335551" x="7346950" y="5676900"/>
          <p14:tracePt t="335565" x="7289800" y="5715000"/>
          <p14:tracePt t="335582" x="7251700" y="5753100"/>
          <p14:tracePt t="335599" x="7232650" y="5803900"/>
          <p14:tracePt t="335615" x="7245350" y="5842000"/>
          <p14:tracePt t="335634" x="7308850" y="5873750"/>
          <p14:tracePt t="335649" x="7410450" y="5911850"/>
          <p14:tracePt t="335664" x="7550150" y="5943600"/>
          <p14:tracePt t="335682" x="7670800" y="5962650"/>
          <p14:tracePt t="335686" x="7721600" y="5962650"/>
          <p14:tracePt t="335699" x="7772400" y="5962650"/>
          <p14:tracePt t="335717" x="7874000" y="5962650"/>
          <p14:tracePt t="335732" x="8001000" y="5969000"/>
          <p14:tracePt t="335750" x="8197850" y="5994400"/>
          <p14:tracePt t="335766" x="8439150" y="6007100"/>
          <p14:tracePt t="335784" x="8642350" y="6013450"/>
          <p14:tracePt t="335787" x="8724900" y="6013450"/>
          <p14:tracePt t="335798" x="8775700" y="6013450"/>
          <p14:tracePt t="335815" x="8858250" y="6013450"/>
          <p14:tracePt t="335832" x="8864600" y="6007100"/>
          <p14:tracePt t="335849" x="8864600" y="5994400"/>
          <p14:tracePt t="335868" x="8858250" y="5975350"/>
          <p14:tracePt t="335883" x="8858250" y="5949950"/>
          <p14:tracePt t="335899" x="8870950" y="5930900"/>
          <p14:tracePt t="335916" x="8915400" y="5924550"/>
          <p14:tracePt t="335932" x="8985250" y="5924550"/>
          <p14:tracePt t="335947" x="9055100" y="5924550"/>
          <p14:tracePt t="335949" x="9080500" y="5924550"/>
          <p14:tracePt t="335965" x="9137650" y="5924550"/>
          <p14:tracePt t="335982" x="9169400" y="5924550"/>
          <p14:tracePt t="335998" x="9201150" y="5918200"/>
          <p14:tracePt t="336016" x="9220200" y="5911850"/>
          <p14:tracePt t="336032" x="9245600" y="5911850"/>
          <p14:tracePt t="336049" x="9277350" y="5899150"/>
          <p14:tracePt t="336065" x="9302750" y="5886450"/>
          <p14:tracePt t="336082" x="9340850" y="5861050"/>
          <p14:tracePt t="336099" x="9359900" y="5842000"/>
          <p14:tracePt t="336115" x="9366250" y="5822950"/>
          <p14:tracePt t="336132" x="9372600" y="5810250"/>
          <p14:tracePt t="336136" x="9378950" y="5803900"/>
          <p14:tracePt t="336148" x="9378950" y="5797550"/>
          <p14:tracePt t="336151" x="9391650" y="5791200"/>
          <p14:tracePt t="336165" x="9398000" y="5778500"/>
          <p14:tracePt t="336183" x="9423400" y="5746750"/>
          <p14:tracePt t="336199" x="9423400" y="5740400"/>
          <p14:tracePt t="336216" x="9429750" y="5727700"/>
          <p14:tracePt t="336219" x="9429750" y="5721350"/>
          <p14:tracePt t="336232" x="9429750" y="5715000"/>
          <p14:tracePt t="336235" x="9429750" y="5708650"/>
          <p14:tracePt t="336249" x="9423400" y="5702300"/>
          <p14:tracePt t="336266" x="9417050" y="5695950"/>
          <p14:tracePt t="336282" x="9410700" y="5695950"/>
          <p14:tracePt t="336299" x="9410700" y="5689600"/>
          <p14:tracePt t="336451" x="9410700" y="5695950"/>
          <p14:tracePt t="336458" x="9410700" y="5702300"/>
          <p14:tracePt t="336466" x="9410700" y="5708650"/>
          <p14:tracePt t="336482" x="9423400" y="5715000"/>
          <p14:tracePt t="336500" x="9423400" y="5721350"/>
          <p14:tracePt t="336706" x="9436100" y="5715000"/>
          <p14:tracePt t="336714" x="9442450" y="5702300"/>
          <p14:tracePt t="336718" x="9467850" y="5695950"/>
          <p14:tracePt t="336733" x="9486900" y="5689600"/>
          <p14:tracePt t="336750" x="9582150" y="5676900"/>
          <p14:tracePt t="336767" x="9607550" y="5676900"/>
          <p14:tracePt t="336783" x="9652000" y="5676900"/>
          <p14:tracePt t="336786" x="9677400" y="5676900"/>
          <p14:tracePt t="336800" x="9690100" y="5676900"/>
          <p14:tracePt t="336805" x="9715500" y="5676900"/>
          <p14:tracePt t="336815" x="9728200" y="5676900"/>
          <p14:tracePt t="336834" x="9779000" y="5670550"/>
          <p14:tracePt t="336848" x="9810750" y="5670550"/>
          <p14:tracePt t="336867" x="9861550" y="5670550"/>
          <p14:tracePt t="336883" x="9886950" y="5670550"/>
          <p14:tracePt t="336901" x="9899650" y="5670550"/>
          <p14:tracePt t="336916" x="9906000" y="5670550"/>
          <p14:tracePt t="336933" x="9918700" y="5670550"/>
          <p14:tracePt t="336950" x="9937750" y="5664200"/>
          <p14:tracePt t="336967" x="9969500" y="5657850"/>
          <p14:tracePt t="336970" x="9982200" y="5657850"/>
          <p14:tracePt t="336983" x="10007600" y="5651500"/>
          <p14:tracePt t="336986" x="10020300" y="5651500"/>
          <p14:tracePt t="336998" x="10033000" y="5651500"/>
          <p14:tracePt t="337016" x="10083800" y="5651500"/>
          <p14:tracePt t="337033" x="10096500" y="5645150"/>
          <p14:tracePt t="337050" x="10134600" y="5632450"/>
          <p14:tracePt t="337067" x="10179050" y="5619750"/>
          <p14:tracePt t="337081" x="10204450" y="5613400"/>
          <p14:tracePt t="337100" x="10229850" y="5613400"/>
          <p14:tracePt t="337116" x="10236200" y="5613400"/>
          <p14:tracePt t="337133" x="10242550" y="5613400"/>
          <p14:tracePt t="337150" x="10248900" y="5613400"/>
          <p14:tracePt t="337167" x="10255250" y="5613400"/>
          <p14:tracePt t="337184" x="10261600" y="5613400"/>
          <p14:tracePt t="337200" x="10274300" y="5619750"/>
          <p14:tracePt t="337203" x="10280650" y="5619750"/>
          <p14:tracePt t="337217" x="10287000" y="5619750"/>
          <p14:tracePt t="337237" x="10312400" y="5626100"/>
          <p14:tracePt t="337250" x="10325100" y="5626100"/>
          <p14:tracePt t="337268" x="10337800" y="5626100"/>
          <p14:tracePt t="337283" x="10350500" y="5626100"/>
          <p14:tracePt t="337316" x="10356850" y="5626100"/>
          <p14:tracePt t="337337" x="10350500" y="5626100"/>
          <p14:tracePt t="337349" x="10344150" y="5632450"/>
          <p14:tracePt t="337367" x="10331450" y="5632450"/>
          <p14:tracePt t="337383" x="10325100" y="5632450"/>
          <p14:tracePt t="337416" x="10350500" y="5632450"/>
          <p14:tracePt t="337433" x="10433050" y="5645150"/>
          <p14:tracePt t="337450" x="10509250" y="5651500"/>
          <p14:tracePt t="337467" x="10579100" y="5657850"/>
          <p14:tracePt t="337482" x="10617200" y="5670550"/>
          <p14:tracePt t="337484" x="10617200" y="5676900"/>
          <p14:tracePt t="337500" x="10617200" y="5683250"/>
          <p14:tracePt t="337516" x="10610850" y="5689600"/>
          <p14:tracePt t="337567" x="10617200" y="5689600"/>
          <p14:tracePt t="337583" x="10680700" y="5695950"/>
          <p14:tracePt t="337600" x="10712450" y="5695950"/>
          <p14:tracePt t="337617" x="10769600" y="5702300"/>
          <p14:tracePt t="337634" x="10814050" y="5702300"/>
          <p14:tracePt t="337651" x="10839450" y="5702300"/>
          <p14:tracePt t="337667" x="10852150" y="5695950"/>
          <p14:tracePt t="337683" x="10864850" y="5695950"/>
          <p14:tracePt t="337701" x="10883900" y="5695950"/>
          <p14:tracePt t="337717" x="10909300" y="5702300"/>
          <p14:tracePt t="337733" x="10947400" y="5715000"/>
          <p14:tracePt t="337751" x="10985500" y="5721350"/>
          <p14:tracePt t="337767" x="11017250" y="5734050"/>
          <p14:tracePt t="337783" x="11029950" y="5734050"/>
          <p14:tracePt t="337800" x="11036300" y="5734050"/>
          <p14:tracePt t="337817" x="11036300" y="5740400"/>
          <p14:tracePt t="337851" x="11036300" y="5746750"/>
          <p14:tracePt t="337867" x="11036300" y="5753100"/>
          <p14:tracePt t="337884" x="11042650" y="5753100"/>
          <p14:tracePt t="337918" x="11049000" y="5753100"/>
          <p14:tracePt t="337940" x="11055350" y="5753100"/>
          <p14:tracePt t="337951" x="11061700" y="5753100"/>
          <p14:tracePt t="337967" x="11087100" y="5746750"/>
          <p14:tracePt t="337984" x="11144250" y="5740400"/>
          <p14:tracePt t="338000" x="11182350" y="5734050"/>
          <p14:tracePt t="338017" x="11214100" y="5734050"/>
          <p14:tracePt t="338033" x="11264900" y="5734050"/>
          <p14:tracePt t="338036" x="11277600" y="5734050"/>
          <p14:tracePt t="338050" x="11296650" y="5734050"/>
          <p14:tracePt t="338053" x="11315700" y="5727700"/>
          <p14:tracePt t="338067" x="11328400" y="5727700"/>
          <p14:tracePt t="338084" x="11372850" y="5721350"/>
          <p14:tracePt t="338102" x="11391900" y="5715000"/>
          <p14:tracePt t="338120" x="11410950" y="5702300"/>
          <p14:tracePt t="338134" x="11430000" y="5689600"/>
          <p14:tracePt t="338151" x="11449050" y="5683250"/>
          <p14:tracePt t="338173" x="11468100" y="5670550"/>
          <p14:tracePt t="338184" x="11487150" y="5664200"/>
          <p14:tracePt t="338201" x="11493500" y="5657850"/>
          <p14:tracePt t="338217" x="11506200" y="5651500"/>
          <p14:tracePt t="338251" x="11518900" y="5651500"/>
          <p14:tracePt t="338267" x="11531600" y="5651500"/>
          <p14:tracePt t="338284" x="11544300" y="5651500"/>
          <p14:tracePt t="338287" x="11557000" y="5651500"/>
          <p14:tracePt t="338300" x="11569700" y="5651500"/>
          <p14:tracePt t="338303" x="11588750" y="5651500"/>
          <p14:tracePt t="338316" x="11601450" y="5657850"/>
          <p14:tracePt t="338318" x="11626850" y="5664200"/>
          <p14:tracePt t="338334" x="11658600" y="5670550"/>
          <p14:tracePt t="338351" x="11722100" y="5683250"/>
          <p14:tracePt t="338367" x="11766550" y="5683250"/>
          <p14:tracePt t="338384" x="11791950" y="5683250"/>
          <p14:tracePt t="338401" x="11811000" y="5683250"/>
          <p14:tracePt t="338419" x="11830050" y="5676900"/>
          <p14:tracePt t="338434" x="11842750" y="5676900"/>
          <p14:tracePt t="338451" x="11861800" y="5670550"/>
          <p14:tracePt t="338467" x="11880850" y="5670550"/>
          <p14:tracePt t="338484" x="11887200" y="5664200"/>
          <p14:tracePt t="338553" x="11893550" y="5657850"/>
          <p14:tracePt t="338569" x="11899900" y="5651500"/>
          <p14:tracePt t="338585" x="11912600" y="5645150"/>
          <p14:tracePt t="338604" x="11925300" y="5632450"/>
          <p14:tracePt t="338617" x="11925300" y="5619750"/>
          <p14:tracePt t="338635" x="11925300" y="5600700"/>
          <p14:tracePt t="338651" x="11925300" y="5588000"/>
          <p14:tracePt t="338668" x="11912600" y="5575300"/>
          <p14:tracePt t="338685" x="11906250" y="5568950"/>
          <p14:tracePt t="338701" x="11899900" y="5556250"/>
          <p14:tracePt t="338718" x="11893550" y="5543550"/>
          <p14:tracePt t="338735" x="11874500" y="5518150"/>
          <p14:tracePt t="338751" x="11861800" y="5499100"/>
          <p14:tracePt t="338767" x="11849100" y="5480050"/>
          <p14:tracePt t="338784" x="11836400" y="5467350"/>
          <p14:tracePt t="338801" x="11823700" y="5467350"/>
          <p14:tracePt t="338804" x="11804650" y="5461000"/>
          <p14:tracePt t="338817" x="11791950" y="5461000"/>
          <p14:tracePt t="338818" x="11779250" y="5461000"/>
          <p14:tracePt t="338835" x="11753850" y="5467350"/>
          <p14:tracePt t="338851" x="11722100" y="5480050"/>
          <p14:tracePt t="338868" x="11684000" y="5492750"/>
          <p14:tracePt t="338885" x="11652250" y="5505450"/>
          <p14:tracePt t="338902" x="11633200" y="5518150"/>
          <p14:tracePt t="338918" x="11614150" y="5543550"/>
          <p14:tracePt t="338934" x="11601450" y="5562600"/>
          <p14:tracePt t="338951" x="11588750" y="5575300"/>
          <p14:tracePt t="338968" x="11582400" y="5594350"/>
          <p14:tracePt t="338985" x="11576050" y="5613400"/>
          <p14:tracePt t="338988" x="11576050" y="5626100"/>
          <p14:tracePt t="339002" x="11576050" y="5632450"/>
          <p14:tracePt t="339018" x="11595100" y="5670550"/>
          <p14:tracePt t="339033" x="11614150" y="5702300"/>
          <p14:tracePt t="339051" x="11652250" y="5734050"/>
          <p14:tracePt t="339069" x="11671300" y="5753100"/>
          <p14:tracePt t="339087" x="11709400" y="5772150"/>
          <p14:tracePt t="339104" x="11747500" y="5772150"/>
          <p14:tracePt t="339118" x="11785600" y="5772150"/>
          <p14:tracePt t="339134" x="11855450" y="5765800"/>
          <p14:tracePt t="339152" x="11899900" y="5753100"/>
          <p14:tracePt t="339168" x="11944350" y="5721350"/>
          <p14:tracePt t="339186" x="11963400" y="5689600"/>
          <p14:tracePt t="339201" x="11963400" y="5657850"/>
          <p14:tracePt t="339205" x="11957050" y="5651500"/>
          <p14:tracePt t="339219" x="11950700" y="5638800"/>
          <p14:tracePt t="339221" x="11938000" y="5638800"/>
          <p14:tracePt t="339235" x="11931650" y="5632450"/>
          <p14:tracePt t="339252" x="11874500" y="5645150"/>
          <p14:tracePt t="339268" x="11842750" y="5651500"/>
          <p14:tracePt t="339285" x="11715750" y="5702300"/>
          <p14:tracePt t="339302" x="11690350" y="5715000"/>
          <p14:tracePt t="339320" x="11506200" y="5784850"/>
          <p14:tracePt t="339335" x="11341100" y="5829300"/>
          <p14:tracePt t="339351" x="11156950" y="5867400"/>
          <p14:tracePt t="339369" x="10871200" y="5905500"/>
          <p14:tracePt t="339388" x="10591800" y="5930900"/>
          <p14:tracePt t="339404" x="10350500" y="5949950"/>
          <p14:tracePt t="339418" x="10090150" y="5956300"/>
          <p14:tracePt t="339435" x="9753600" y="5930900"/>
          <p14:tracePt t="339451" x="9366250" y="5918200"/>
          <p14:tracePt t="339455" x="9258300" y="5918200"/>
          <p14:tracePt t="339467" x="9093200" y="5918200"/>
          <p14:tracePt t="339469" x="8915400" y="5911850"/>
          <p14:tracePt t="339485" x="8737600" y="5911850"/>
          <p14:tracePt t="339489" x="8623300" y="5905500"/>
          <p14:tracePt t="339501" x="8362950" y="5892800"/>
          <p14:tracePt t="339519" x="8191500" y="5880100"/>
          <p14:tracePt t="339537" x="8102600" y="5867400"/>
          <p14:tracePt t="339569" x="8108950" y="5867400"/>
          <p14:tracePt t="339585" x="8121650" y="5867400"/>
          <p14:tracePt t="339602" x="8128000" y="5873750"/>
          <p14:tracePt t="339619" x="8134350" y="5880100"/>
          <p14:tracePt t="339635" x="8134350" y="5892800"/>
          <p14:tracePt t="339652" x="8128000" y="5905500"/>
          <p14:tracePt t="339669" x="8121650" y="5911850"/>
          <p14:tracePt t="339848" x="8134350" y="5911850"/>
          <p14:tracePt t="339855" x="8147050" y="5911850"/>
          <p14:tracePt t="339867" x="8178800" y="5911850"/>
          <p14:tracePt t="339886" x="8255000" y="5911850"/>
          <p14:tracePt t="339902" x="8274050" y="5905500"/>
          <p14:tracePt t="339920" x="8286750" y="5892800"/>
          <p14:tracePt t="339934" x="8299450" y="5880100"/>
          <p14:tracePt t="339952" x="8312150" y="5867400"/>
          <p14:tracePt t="339970" x="8324850" y="5854700"/>
          <p14:tracePt t="339985" x="8331200" y="5842000"/>
          <p14:tracePt t="340002" x="8343900" y="5835650"/>
          <p14:tracePt t="340191" x="8343900" y="5842000"/>
          <p14:tracePt t="340234" x="8350250" y="5848350"/>
          <p14:tracePt t="340247" x="8356600" y="5848350"/>
          <p14:tracePt t="340249" x="8362950" y="5848350"/>
          <p14:tracePt t="340269" x="8375650" y="5854700"/>
          <p14:tracePt t="340286" x="8401050" y="5854700"/>
          <p14:tracePt t="340302" x="8464550" y="5861050"/>
          <p14:tracePt t="340306" x="8509000" y="5867400"/>
          <p14:tracePt t="340318" x="8559800" y="5867400"/>
          <p14:tracePt t="340320" x="8597900" y="5873750"/>
          <p14:tracePt t="340336" x="8731250" y="5886450"/>
          <p14:tracePt t="340354" x="8820150" y="5899150"/>
          <p14:tracePt t="340369" x="8864600" y="5899150"/>
          <p14:tracePt t="340386" x="8896350" y="5905500"/>
          <p14:tracePt t="340402" x="8934450" y="5905500"/>
          <p14:tracePt t="340419" x="8985250" y="5905500"/>
          <p14:tracePt t="340436" x="9048750" y="5905500"/>
          <p14:tracePt t="340452" x="9105900" y="5899150"/>
          <p14:tracePt t="340469" x="9169400" y="5892800"/>
          <p14:tracePt t="340474" x="9182100" y="5886450"/>
          <p14:tracePt t="340485" x="9207500" y="5880100"/>
          <p14:tracePt t="340503" x="9271000" y="5861050"/>
          <p14:tracePt t="340520" x="9296400" y="5848350"/>
          <p14:tracePt t="340524" x="9309100" y="5842000"/>
          <p14:tracePt t="340534" x="9309100" y="5835650"/>
          <p14:tracePt t="340538" x="9315450" y="5835650"/>
          <p14:tracePt t="340553" x="9321800" y="5829300"/>
          <p14:tracePt t="340555" x="9328150" y="5822950"/>
          <p14:tracePt t="340568" x="9328150" y="5816600"/>
          <p14:tracePt t="340586" x="9340850" y="5803900"/>
          <p14:tracePt t="340603" x="9340850" y="5791200"/>
          <p14:tracePt t="340619" x="9347200" y="5778500"/>
          <p14:tracePt t="340634" x="9347200" y="5765800"/>
          <p14:tracePt t="340652" x="9340850" y="5753100"/>
          <p14:tracePt t="340669" x="9302750" y="5734050"/>
          <p14:tracePt t="340686" x="9239250" y="5715000"/>
          <p14:tracePt t="340703" x="9169400" y="5695950"/>
          <p14:tracePt t="340719" x="9105900" y="5676900"/>
          <p14:tracePt t="340736" x="9042400" y="5657850"/>
          <p14:tracePt t="340753" x="8997950" y="5645150"/>
          <p14:tracePt t="340769" x="8959850" y="5638800"/>
          <p14:tracePt t="340786" x="8947150" y="5632450"/>
          <p14:tracePt t="340803" x="8934450" y="5632450"/>
          <p14:tracePt t="340821" x="8864600" y="5632450"/>
          <p14:tracePt t="340836" x="8813800" y="5638800"/>
          <p14:tracePt t="340839" x="8743950" y="5645150"/>
          <p14:tracePt t="340852" x="8597900" y="5651500"/>
          <p14:tracePt t="340869" x="8445500" y="5651500"/>
          <p14:tracePt t="340887" x="8356600" y="5664200"/>
          <p14:tracePt t="340903" x="8312150" y="5670550"/>
          <p14:tracePt t="340919" x="8318500" y="5683250"/>
          <p14:tracePt t="340936" x="8356600" y="5695950"/>
          <p14:tracePt t="340953" x="8483600" y="5734050"/>
          <p14:tracePt t="340970" x="8629650" y="5778500"/>
          <p14:tracePt t="340986" x="8763000" y="5816600"/>
          <p14:tracePt t="341003" x="8813800" y="5842000"/>
          <p14:tracePt t="341021" x="8845550" y="5848350"/>
          <p14:tracePt t="341037" x="8870950" y="5848350"/>
          <p14:tracePt t="341053" x="8909050" y="5835650"/>
          <p14:tracePt t="341056" x="8915400" y="5829300"/>
          <p14:tracePt t="341069" x="8928100" y="5816600"/>
          <p14:tracePt t="341087" x="8966200" y="5784850"/>
          <p14:tracePt t="341103" x="8972550" y="5784850"/>
          <p14:tracePt t="341158" x="8966200" y="5784850"/>
          <p14:tracePt t="341170" x="8966200" y="5791200"/>
          <p14:tracePt t="341207" x="8966200" y="5797550"/>
          <p14:tracePt t="341221" x="8966200" y="5810250"/>
          <p14:tracePt t="341237" x="8985250" y="5822950"/>
          <p14:tracePt t="341253" x="9036050" y="5835650"/>
          <p14:tracePt t="341270" x="9105900" y="5842000"/>
          <p14:tracePt t="341286" x="9194800" y="5842000"/>
          <p14:tracePt t="341304" x="9264650" y="5835650"/>
          <p14:tracePt t="341319" x="9321800" y="5822950"/>
          <p14:tracePt t="341336" x="9359900" y="5810250"/>
          <p14:tracePt t="341353" x="9378950" y="5791200"/>
          <p14:tracePt t="341358" x="9385300" y="5778500"/>
          <p14:tracePt t="341370" x="9385300" y="5759450"/>
          <p14:tracePt t="341386" x="9385300" y="5727700"/>
          <p14:tracePt t="341403" x="9391650" y="5702300"/>
          <p14:tracePt t="341406" x="9391650" y="5695950"/>
          <p14:tracePt t="341419" x="9385300" y="5683250"/>
          <p14:tracePt t="341420" x="9378950" y="5670550"/>
          <p14:tracePt t="341439" x="9372600" y="5664200"/>
          <p14:tracePt t="341452" x="9359900" y="5657850"/>
          <p14:tracePt t="341470" x="9340850" y="5651500"/>
          <p14:tracePt t="341489" x="9315450" y="5645150"/>
          <p14:tracePt t="341504" x="9264650" y="5638800"/>
          <p14:tracePt t="341520" x="9226550" y="5638800"/>
          <p14:tracePt t="341536" x="9144000" y="5638800"/>
          <p14:tracePt t="341554" x="9067800" y="5651500"/>
          <p14:tracePt t="341570" x="8985250" y="5670550"/>
          <p14:tracePt t="341586" x="8915400" y="5689600"/>
          <p14:tracePt t="341604" x="8845550" y="5708650"/>
          <p14:tracePt t="341620" x="8826500" y="5715000"/>
          <p14:tracePt t="341639" x="8820150" y="5734050"/>
          <p14:tracePt t="341654" x="8845550" y="5765800"/>
          <p14:tracePt t="341670" x="8877300" y="5810250"/>
          <p14:tracePt t="341687" x="8909050" y="5854700"/>
          <p14:tracePt t="341704" x="8947150" y="5892800"/>
          <p14:tracePt t="341720" x="8997950" y="5918200"/>
          <p14:tracePt t="341737" x="9099550" y="5937250"/>
          <p14:tracePt t="341754" x="9207500" y="5930900"/>
          <p14:tracePt t="341771" x="9328150" y="5905500"/>
          <p14:tracePt t="341787" x="9417050" y="5873750"/>
          <p14:tracePt t="341804" x="9480550" y="5842000"/>
          <p14:tracePt t="341821" x="9493250" y="5822950"/>
          <p14:tracePt t="341837" x="9467850" y="5810250"/>
          <p14:tracePt t="341853" x="9378950" y="5810250"/>
          <p14:tracePt t="341857" x="9334500" y="5816600"/>
          <p14:tracePt t="341870" x="9277350" y="5829300"/>
          <p14:tracePt t="341887" x="9144000" y="5848350"/>
          <p14:tracePt t="341904" x="9029700" y="5861050"/>
          <p14:tracePt t="341921" x="8997950" y="5867400"/>
          <p14:tracePt t="341937" x="8991600" y="5867400"/>
          <p14:tracePt t="341954" x="8997950" y="5867400"/>
          <p14:tracePt t="341970" x="9029700" y="5861050"/>
          <p14:tracePt t="341987" x="9118600" y="5848350"/>
          <p14:tracePt t="342004" x="9213850" y="5842000"/>
          <p14:tracePt t="342020" x="9309100" y="5842000"/>
          <p14:tracePt t="342037" x="9315450" y="5842000"/>
          <p14:tracePt t="342054" x="9321800" y="5842000"/>
          <p14:tracePt t="342088" x="9334500" y="5835650"/>
          <p14:tracePt t="342104" x="9353550" y="5816600"/>
          <p14:tracePt t="342121" x="9436100" y="5797550"/>
          <p14:tracePt t="342137" x="9531350" y="5791200"/>
          <p14:tracePt t="342154" x="9569450" y="5784850"/>
          <p14:tracePt t="342188" x="9569450" y="5778500"/>
          <p14:tracePt t="342204" x="9569450" y="5772150"/>
          <p14:tracePt t="342254" x="9575800" y="5765800"/>
          <p14:tracePt t="342271" x="9620250" y="5765800"/>
          <p14:tracePt t="342288" x="9677400" y="5759450"/>
          <p14:tracePt t="342303" x="9734550" y="5759450"/>
          <p14:tracePt t="342320" x="9798050" y="5765800"/>
          <p14:tracePt t="342337" x="9848850" y="5765800"/>
          <p14:tracePt t="342342" x="9874250" y="5772150"/>
          <p14:tracePt t="342353" x="9899650" y="5772150"/>
          <p14:tracePt t="342371" x="9931400" y="5778500"/>
          <p14:tracePt t="342388" x="9969500" y="5778500"/>
          <p14:tracePt t="342404" x="9988550" y="5784850"/>
          <p14:tracePt t="342421" x="10001250" y="5784850"/>
          <p14:tracePt t="342438" x="10001250" y="5791200"/>
          <p14:tracePt t="342454" x="10007600" y="5797550"/>
          <p14:tracePt t="342470" x="10007600" y="5803900"/>
          <p14:tracePt t="342473" x="10013950" y="5803900"/>
          <p14:tracePt t="342488" x="10013950" y="5810250"/>
          <p14:tracePt t="342491" x="10020300" y="5810250"/>
          <p14:tracePt t="342505" x="10039350" y="5822950"/>
          <p14:tracePt t="342521" x="10071100" y="5822950"/>
          <p14:tracePt t="342538" x="10115550" y="5829300"/>
          <p14:tracePt t="342554" x="10153650" y="5829300"/>
          <p14:tracePt t="342572" x="10185400" y="5829300"/>
          <p14:tracePt t="342588" x="10198100" y="5829300"/>
          <p14:tracePt t="342604" x="10204450" y="5829300"/>
          <p14:tracePt t="342621" x="10210800" y="5829300"/>
          <p14:tracePt t="342638" x="10217150" y="5829300"/>
          <p14:tracePt t="342654" x="10223500" y="5829300"/>
          <p14:tracePt t="342671" x="10229850" y="5829300"/>
          <p14:tracePt t="342688" x="10236200" y="5822950"/>
          <p14:tracePt t="342704" x="10242550" y="5822950"/>
          <p14:tracePt t="342721" x="10255250" y="5816600"/>
          <p14:tracePt t="342737" x="10255250" y="5810250"/>
          <p14:tracePt t="342755" x="10261600" y="5810250"/>
          <p14:tracePt t="342771" x="10267950" y="5803900"/>
          <p14:tracePt t="342788" x="10274300" y="5803900"/>
          <p14:tracePt t="342878" x="10280650" y="5803900"/>
          <p14:tracePt t="342887" x="10287000" y="5803900"/>
          <p14:tracePt t="342990" x="10287000" y="5810250"/>
          <p14:tracePt t="342998" x="10287000" y="5816600"/>
          <p14:tracePt t="343013" x="10287000" y="5822950"/>
          <p14:tracePt t="343040" x="10287000" y="5829300"/>
          <p14:tracePt t="343057" x="10287000" y="5835650"/>
          <p14:tracePt t="343071" x="10280650" y="5842000"/>
          <p14:tracePt t="343089" x="10274300" y="5867400"/>
          <p14:tracePt t="343105" x="10274300" y="5892800"/>
          <p14:tracePt t="343121" x="10274300" y="5924550"/>
          <p14:tracePt t="343138" x="10274300" y="5949950"/>
          <p14:tracePt t="343156" x="10267950" y="5981700"/>
          <p14:tracePt t="343171" x="10267950" y="5988050"/>
          <p14:tracePt t="343173" x="10267950" y="5994400"/>
          <p14:tracePt t="343253" x="10267950" y="5988050"/>
          <p14:tracePt t="343267" x="10267950" y="5981700"/>
          <p14:tracePt t="343292" x="10267950" y="5975350"/>
          <p14:tracePt t="343323" x="10274300" y="5975350"/>
          <p14:tracePt t="343348" x="10274300" y="5969000"/>
          <p14:tracePt t="343372" x="10274300" y="5962650"/>
          <p14:tracePt t="343388" x="10274300" y="5956300"/>
          <p14:tracePt t="343405" x="10267950" y="5943600"/>
          <p14:tracePt t="343422" x="10261600" y="5937250"/>
          <p14:tracePt t="343438" x="10248900" y="5924550"/>
          <p14:tracePt t="343444" x="10242550" y="5918200"/>
          <p14:tracePt t="343455" x="10236200" y="5918200"/>
          <p14:tracePt t="343472" x="10204450" y="5911850"/>
          <p14:tracePt t="343489" x="10185400" y="5911850"/>
          <p14:tracePt t="343506" x="10160000" y="5905500"/>
          <p14:tracePt t="343524" x="10147300" y="5905500"/>
          <p14:tracePt t="343539" x="10140950" y="5905500"/>
          <p14:tracePt t="343556" x="10128250" y="5905500"/>
          <p14:tracePt t="343572" x="10058400" y="5899150"/>
          <p14:tracePt t="343589" x="9994900" y="5892800"/>
          <p14:tracePt t="343605" x="9931400" y="5886450"/>
          <p14:tracePt t="343622" x="9861550" y="5880100"/>
          <p14:tracePt t="343639" x="9804400" y="5873750"/>
          <p14:tracePt t="343656" x="9766300" y="5867400"/>
          <p14:tracePt t="343672" x="9766300" y="5873750"/>
          <p14:tracePt t="343688" x="9785350" y="5873750"/>
          <p14:tracePt t="343706" x="9817100" y="5873750"/>
          <p14:tracePt t="343722" x="9880600" y="5873750"/>
          <p14:tracePt t="343739" x="9982200" y="5873750"/>
          <p14:tracePt t="343743" x="10039350" y="5873750"/>
          <p14:tracePt t="343756" x="10102850" y="5880100"/>
          <p14:tracePt t="343761" x="10160000" y="5880100"/>
          <p14:tracePt t="343772" x="10229850" y="5880100"/>
          <p14:tracePt t="343788" x="10337800" y="5880100"/>
          <p14:tracePt t="343805" x="10439400" y="5886450"/>
          <p14:tracePt t="343809" x="10490200" y="5886450"/>
          <p14:tracePt t="343822" x="10541000" y="5892800"/>
          <p14:tracePt t="343826" x="10598150" y="5892800"/>
          <p14:tracePt t="343839" x="10750550" y="5899150"/>
          <p14:tracePt t="343855" x="10858500" y="5905500"/>
          <p14:tracePt t="343872" x="10934700" y="5911850"/>
          <p14:tracePt t="343889" x="10966450" y="5918200"/>
          <p14:tracePt t="343906" x="10972800" y="5924550"/>
          <p14:tracePt t="343922" x="10979150" y="5924550"/>
          <p14:tracePt t="343939" x="10979150" y="5930900"/>
          <p14:tracePt t="344026" x="10985500" y="5937250"/>
          <p14:tracePt t="344032" x="10991850" y="5937250"/>
          <p14:tracePt t="344042" x="10998200" y="5937250"/>
          <p14:tracePt t="344054" x="11017250" y="5937250"/>
          <p14:tracePt t="344074" x="11074400" y="5949950"/>
          <p14:tracePt t="344089" x="11137900" y="5949950"/>
          <p14:tracePt t="344105" x="11207750" y="5956300"/>
          <p14:tracePt t="344122" x="11328400" y="5956300"/>
          <p14:tracePt t="344139" x="11417300" y="5956300"/>
          <p14:tracePt t="344156" x="11493500" y="5956300"/>
          <p14:tracePt t="344172" x="11550650" y="5956300"/>
          <p14:tracePt t="344189" x="11601450" y="5949950"/>
          <p14:tracePt t="344206" x="11658600" y="5943600"/>
          <p14:tracePt t="344223" x="11734800" y="5930900"/>
          <p14:tracePt t="344239" x="11823700" y="5924550"/>
          <p14:tracePt t="344256" x="11918950" y="5899150"/>
          <p14:tracePt t="344273" x="11944350" y="5886450"/>
          <p14:tracePt t="344289" x="11950700" y="5880100"/>
          <p14:tracePt t="344415" x="11944350" y="5880100"/>
          <p14:tracePt t="344425" x="11938000" y="5880100"/>
          <p14:tracePt t="344438" x="11887200" y="5886450"/>
          <p14:tracePt t="344456" x="11817350" y="5911850"/>
          <p14:tracePt t="344473" x="11709400" y="5937250"/>
          <p14:tracePt t="344489" x="11595100" y="5962650"/>
          <p14:tracePt t="344506" x="11468100" y="5975350"/>
          <p14:tracePt t="344523" x="11347450" y="5981700"/>
          <p14:tracePt t="344539" x="11233150" y="5981700"/>
          <p14:tracePt t="344557" x="11137900" y="5988050"/>
          <p14:tracePt t="344573" x="10985500" y="5994400"/>
          <p14:tracePt t="344590" x="10826750" y="6007100"/>
          <p14:tracePt t="344606" x="10560050" y="6019800"/>
          <p14:tracePt t="344623" x="10464800" y="6026150"/>
          <p14:tracePt t="344640" x="10229850" y="6026150"/>
          <p14:tracePt t="344656" x="10134600" y="6026150"/>
          <p14:tracePt t="344673" x="10077450" y="6019800"/>
          <p14:tracePt t="344689" x="10007600" y="6019800"/>
          <p14:tracePt t="344706" x="9823450" y="6019800"/>
          <p14:tracePt t="344723" x="9607550" y="6019800"/>
          <p14:tracePt t="344739" x="9404350" y="6007100"/>
          <p14:tracePt t="344757" x="9182100" y="5981700"/>
          <p14:tracePt t="344773" x="9004300" y="5956300"/>
          <p14:tracePt t="344790" x="8832850" y="5924550"/>
          <p14:tracePt t="344794" x="8775700" y="5918200"/>
          <p14:tracePt t="344807" x="8743950" y="5918200"/>
          <p14:tracePt t="344823" x="8680450" y="5918200"/>
          <p14:tracePt t="344840" x="8534400" y="5956300"/>
          <p14:tracePt t="344857" x="8458200" y="5975350"/>
          <p14:tracePt t="344873" x="8166100" y="6013450"/>
          <p14:tracePt t="344890" x="7975600" y="6019800"/>
          <p14:tracePt t="344905" x="7835900" y="6019800"/>
          <p14:tracePt t="344923" x="7708900" y="6000750"/>
          <p14:tracePt t="344939" x="7670800" y="5994400"/>
          <p14:tracePt t="344957" x="7664450" y="5994400"/>
          <p14:tracePt t="344973" x="7651750" y="5994400"/>
          <p14:tracePt t="344990" x="7613650" y="6019800"/>
          <p14:tracePt t="345006" x="7550150" y="6051550"/>
          <p14:tracePt t="345023" x="7493000" y="6070600"/>
          <p14:tracePt t="345040" x="7397750" y="6076950"/>
          <p14:tracePt t="345056" x="7340600" y="6076950"/>
          <p14:tracePt t="345073" x="7321550" y="6076950"/>
          <p14:tracePt t="345127" x="7321550" y="6083300"/>
          <p14:tracePt t="345140" x="7308850" y="6096000"/>
          <p14:tracePt t="345157" x="7296150" y="6102350"/>
          <p14:tracePt t="345178" x="7283450" y="6108700"/>
          <p14:tracePt t="345221" x="7296150" y="6102350"/>
          <p14:tracePt t="345230" x="7302500" y="6096000"/>
          <p14:tracePt t="345240" x="7315200" y="6089650"/>
          <p14:tracePt t="345257" x="7397750" y="6064250"/>
          <p14:tracePt t="345273" x="7423150" y="6064250"/>
          <p14:tracePt t="345365" x="7429500" y="6064250"/>
          <p14:tracePt t="345375" x="7442200" y="6064250"/>
          <p14:tracePt t="345391" x="7486650" y="6064250"/>
          <p14:tracePt t="345411" x="7569200" y="6064250"/>
          <p14:tracePt t="345424" x="7588250" y="6064250"/>
          <p14:tracePt t="345428" x="7620000" y="6064250"/>
          <p14:tracePt t="345439" x="7632700" y="6064250"/>
          <p14:tracePt t="345441" x="7639050" y="6070600"/>
          <p14:tracePt t="345457" x="7645400" y="6070600"/>
          <p14:tracePt t="345557" x="7651750" y="6070600"/>
          <p14:tracePt t="345573" x="7677150" y="6057900"/>
          <p14:tracePt t="345590" x="7702550" y="6038850"/>
          <p14:tracePt t="345607" x="7721600" y="6019800"/>
          <p14:tracePt t="345624" x="7734300" y="6000750"/>
          <p14:tracePt t="345641" x="7734300" y="5981700"/>
          <p14:tracePt t="345657" x="7740650" y="5949950"/>
          <p14:tracePt t="345661" x="7740650" y="5943600"/>
          <p14:tracePt t="345673" x="7740650" y="5924550"/>
          <p14:tracePt t="345691" x="7734300" y="5892800"/>
          <p14:tracePt t="345707" x="7727950" y="5880100"/>
          <p14:tracePt t="345724" x="7721600" y="5867400"/>
          <p14:tracePt t="345741" x="7708900" y="5848350"/>
          <p14:tracePt t="345756" x="7708900" y="5829300"/>
          <p14:tracePt t="345774" x="7708900" y="5816600"/>
          <p14:tracePt t="345791" x="7708900" y="5803900"/>
          <p14:tracePt t="345824" x="7702550" y="5797550"/>
          <p14:tracePt t="345840" x="7683500" y="5791200"/>
          <p14:tracePt t="345858" x="7645400" y="5791200"/>
          <p14:tracePt t="345873" x="7594600" y="5791200"/>
          <p14:tracePt t="345877" x="7575550" y="5791200"/>
          <p14:tracePt t="345889" x="7556500" y="5784850"/>
          <p14:tracePt t="345891" x="7537450" y="5784850"/>
          <p14:tracePt t="345905" x="7524750" y="5784850"/>
          <p14:tracePt t="345909" x="7518400" y="5784850"/>
          <p14:tracePt t="345922" x="7512050" y="5784850"/>
          <p14:tracePt t="345924" x="7512050" y="5778500"/>
          <p14:tracePt t="345957" x="7505700" y="5778500"/>
          <p14:tracePt t="345974" x="7486650" y="5784850"/>
          <p14:tracePt t="345990" x="7448550" y="5797550"/>
          <p14:tracePt t="346010" x="7397750" y="5816600"/>
          <p14:tracePt t="346024" x="7366000" y="5835650"/>
          <p14:tracePt t="346041" x="7353300" y="5848350"/>
          <p14:tracePt t="346058" x="7340600" y="5854700"/>
          <p14:tracePt t="346074" x="7340600" y="5873750"/>
          <p14:tracePt t="346091" x="7346950" y="5930900"/>
          <p14:tracePt t="346107" x="7359650" y="5969000"/>
          <p14:tracePt t="346124" x="7378700" y="6013450"/>
          <p14:tracePt t="346141" x="7391400" y="6038850"/>
          <p14:tracePt t="346159" x="7416800" y="6057900"/>
          <p14:tracePt t="346174" x="7442200" y="6083300"/>
          <p14:tracePt t="346190" x="7493000" y="6115050"/>
          <p14:tracePt t="346207" x="7524750" y="6134100"/>
          <p14:tracePt t="346224" x="7569200" y="6153150"/>
          <p14:tracePt t="346241" x="7620000" y="6172200"/>
          <p14:tracePt t="346257" x="7651750" y="6184900"/>
          <p14:tracePt t="346274" x="7715250" y="6191250"/>
          <p14:tracePt t="346278" x="7759700" y="6197600"/>
          <p14:tracePt t="346290" x="7785100" y="6197600"/>
          <p14:tracePt t="346308" x="7854950" y="6197600"/>
          <p14:tracePt t="346324" x="7912100" y="6191250"/>
          <p14:tracePt t="346340" x="7931150" y="6172200"/>
          <p14:tracePt t="346358" x="7956550" y="6134100"/>
          <p14:tracePt t="346374" x="7962900" y="6102350"/>
          <p14:tracePt t="346391" x="7969250" y="6038850"/>
          <p14:tracePt t="346408" x="7962900" y="6000750"/>
          <p14:tracePt t="346425" x="7937500" y="5962650"/>
          <p14:tracePt t="346441" x="7918450" y="5930900"/>
          <p14:tracePt t="346457" x="7893050" y="5899150"/>
          <p14:tracePt t="346475" x="7867650" y="5867400"/>
          <p14:tracePt t="346491" x="7842250" y="5842000"/>
          <p14:tracePt t="346494" x="7829550" y="5835650"/>
          <p14:tracePt t="346508" x="7816850" y="5829300"/>
          <p14:tracePt t="346510" x="7791450" y="5816600"/>
          <p14:tracePt t="346525" x="7766050" y="5810250"/>
          <p14:tracePt t="346541" x="7727950" y="5803900"/>
          <p14:tracePt t="346558" x="7689850" y="5803900"/>
          <p14:tracePt t="346574" x="7651750" y="5803900"/>
          <p14:tracePt t="346590" x="7613650" y="5816600"/>
          <p14:tracePt t="346606" x="7581900" y="5822950"/>
          <p14:tracePt t="346624" x="7556500" y="5829300"/>
          <p14:tracePt t="346641" x="7531100" y="5848350"/>
          <p14:tracePt t="346658" x="7505700" y="5873750"/>
          <p14:tracePt t="346674" x="7473950" y="5905500"/>
          <p14:tracePt t="346691" x="7461250" y="5930900"/>
          <p14:tracePt t="346696" x="7461250" y="5937250"/>
          <p14:tracePt t="346708" x="7461250" y="5962650"/>
          <p14:tracePt t="346725" x="7467600" y="5994400"/>
          <p14:tracePt t="346742" x="7493000" y="6038850"/>
          <p14:tracePt t="346758" x="7543800" y="6089650"/>
          <p14:tracePt t="346762" x="7575550" y="6127750"/>
          <p14:tracePt t="346778" x="7588250" y="6140450"/>
          <p14:tracePt t="346780" x="7620000" y="6172200"/>
          <p14:tracePt t="346789" x="7651750" y="6197600"/>
          <p14:tracePt t="346808" x="7702550" y="6216650"/>
          <p14:tracePt t="346825" x="7747000" y="6216650"/>
          <p14:tracePt t="346841" x="7772400" y="6216650"/>
          <p14:tracePt t="346858" x="7804150" y="6197600"/>
          <p14:tracePt t="346875" x="7842250" y="6165850"/>
          <p14:tracePt t="346892" x="7854950" y="6127750"/>
          <p14:tracePt t="346908" x="7842250" y="6102350"/>
          <p14:tracePt t="346925" x="7791450" y="6064250"/>
          <p14:tracePt t="346941" x="7727950" y="6032500"/>
          <p14:tracePt t="346958" x="7632700" y="6007100"/>
          <p14:tracePt t="346974" x="7518400" y="5981700"/>
          <p14:tracePt t="346991" x="7435850" y="5969000"/>
          <p14:tracePt t="346994" x="7416800" y="5962650"/>
          <p14:tracePt t="347008" x="7391400" y="5962650"/>
          <p14:tracePt t="347025" x="7378700" y="5962650"/>
          <p14:tracePt t="347041" x="7353300" y="5981700"/>
          <p14:tracePt t="347058" x="7334250" y="6000750"/>
          <p14:tracePt t="347075" x="7315200" y="6026150"/>
          <p14:tracePt t="347092" x="7302500" y="6045200"/>
          <p14:tracePt t="347108" x="7302500" y="6051550"/>
          <p14:tracePt t="347167" x="7308850" y="6051550"/>
          <p14:tracePt t="347176" x="7315200" y="6051550"/>
          <p14:tracePt t="347191" x="7327900" y="6051550"/>
          <p14:tracePt t="347209" x="7334250" y="6051550"/>
          <p14:tracePt t="347226" x="7340600" y="6051550"/>
          <p14:tracePt t="347258" x="7353300" y="6051550"/>
          <p14:tracePt t="347275" x="7404100" y="6064250"/>
          <p14:tracePt t="347292" x="7543800" y="6083300"/>
          <p14:tracePt t="347308" x="7715250" y="6115050"/>
          <p14:tracePt t="347325" x="7778750" y="6146800"/>
          <p14:tracePt t="347328" x="7785100" y="6153150"/>
          <p14:tracePt t="347344" x="7797800" y="6159500"/>
          <p14:tracePt t="347357" x="7804150" y="6165850"/>
          <p14:tracePt t="347358" x="7816850" y="6172200"/>
          <p14:tracePt t="347375" x="7829550" y="6172200"/>
          <p14:tracePt t="347392" x="7854950" y="6159500"/>
          <p14:tracePt t="347409" x="7899400" y="6146800"/>
          <p14:tracePt t="347425" x="7943850" y="6146800"/>
          <p14:tracePt t="347442" x="8013700" y="6140450"/>
          <p14:tracePt t="347458" x="8096250" y="6134100"/>
          <p14:tracePt t="347475" x="8153400" y="6127750"/>
          <p14:tracePt t="347492" x="8197850" y="6115050"/>
          <p14:tracePt t="347508" x="8229600" y="6102350"/>
          <p14:tracePt t="347525" x="8248650" y="6089650"/>
          <p14:tracePt t="347542" x="8267700" y="6076950"/>
          <p14:tracePt t="347561" x="8293100" y="6064250"/>
          <p14:tracePt t="347575" x="8299450" y="6057900"/>
          <p14:tracePt t="347593" x="8318500" y="6045200"/>
          <p14:tracePt t="347608" x="8324850" y="6045200"/>
          <p14:tracePt t="347624" x="8331200" y="6038850"/>
          <p14:tracePt t="347666" x="8331200" y="6032500"/>
          <p14:tracePt t="347752" x="8331200" y="6026150"/>
          <p14:tracePt t="347774" x="8331200" y="6013450"/>
          <p14:tracePt t="347792" x="8331200" y="6007100"/>
          <p14:tracePt t="347809" x="8318500" y="6000750"/>
          <p14:tracePt t="347826" x="8293100" y="5994400"/>
          <p14:tracePt t="347843" x="8280400" y="5994400"/>
          <p14:tracePt t="347859" x="8267700" y="5994400"/>
          <p14:tracePt t="347875" x="8261350" y="5988050"/>
          <p14:tracePt t="347892" x="8242300" y="5981700"/>
          <p14:tracePt t="347909" x="8223250" y="5981700"/>
          <p14:tracePt t="347911" x="8204200" y="5981700"/>
          <p14:tracePt t="347926" x="8147050" y="5988050"/>
          <p14:tracePt t="347941" x="8115300" y="5994400"/>
          <p14:tracePt t="347959" x="8032750" y="6007100"/>
          <p14:tracePt t="347962" x="8001000" y="6013450"/>
          <p14:tracePt t="347976" x="7937500" y="6019800"/>
          <p14:tracePt t="347991" x="7912100" y="6019800"/>
          <p14:tracePt t="347995" x="7893050" y="6019800"/>
          <p14:tracePt t="348007" x="7874000" y="6019800"/>
          <p14:tracePt t="348026" x="7848600" y="6019800"/>
          <p14:tracePt t="348042" x="7810500" y="6013450"/>
          <p14:tracePt t="348059" x="7734300" y="6013450"/>
          <p14:tracePt t="348076" x="7639050" y="6019800"/>
          <p14:tracePt t="348093" x="7556500" y="6026150"/>
          <p14:tracePt t="348110" x="7480300" y="6026150"/>
          <p14:tracePt t="348125" x="7429500" y="6026150"/>
          <p14:tracePt t="348142" x="7404100" y="6019800"/>
          <p14:tracePt t="348160" x="7416800" y="6019800"/>
          <p14:tracePt t="348176" x="7435850" y="6032500"/>
          <p14:tracePt t="348193" x="7512050" y="6102350"/>
          <p14:tracePt t="348207" x="7531100" y="6134100"/>
          <p14:tracePt t="348226" x="7537450" y="6165850"/>
          <p14:tracePt t="348229" x="7543800" y="6178550"/>
          <p14:tracePt t="348242" x="7550150" y="6197600"/>
          <p14:tracePt t="348257" x="7562850" y="6203950"/>
          <p14:tracePt t="348274" x="7581900" y="6216650"/>
          <p14:tracePt t="348293" x="7651750" y="6242050"/>
          <p14:tracePt t="348309" x="7753350" y="6261100"/>
          <p14:tracePt t="348326" x="7886700" y="6273800"/>
          <p14:tracePt t="348342" x="8026400" y="6273800"/>
          <p14:tracePt t="348360" x="8115300" y="6273800"/>
          <p14:tracePt t="348364" x="8134350" y="6267450"/>
          <p14:tracePt t="348376" x="8153400" y="6254750"/>
          <p14:tracePt t="348392" x="8172450" y="6235700"/>
          <p14:tracePt t="348410" x="8172450" y="6203950"/>
          <p14:tracePt t="348413" x="8166100" y="6191250"/>
          <p14:tracePt t="348427" x="8153400" y="6153150"/>
          <p14:tracePt t="348443" x="8134350" y="6096000"/>
          <p14:tracePt t="348459" x="8115300" y="6051550"/>
          <p14:tracePt t="348476" x="8077200" y="5994400"/>
          <p14:tracePt t="348495" x="8058150" y="5969000"/>
          <p14:tracePt t="348509" x="8051800" y="5962650"/>
          <p14:tracePt t="348526" x="8045450" y="5962650"/>
          <p14:tracePt t="348542" x="8032750" y="5956300"/>
          <p14:tracePt t="348560" x="8013700" y="5943600"/>
          <p14:tracePt t="348576" x="7994650" y="5937250"/>
          <p14:tracePt t="348592" x="7975600" y="5924550"/>
          <p14:tracePt t="348610" x="7969250" y="5924550"/>
          <p14:tracePt t="348627" x="7975600" y="5924550"/>
          <p14:tracePt t="348643" x="8020050" y="5949950"/>
          <p14:tracePt t="348659" x="8147050" y="5988050"/>
          <p14:tracePt t="348676" x="8216900" y="5994400"/>
          <p14:tracePt t="348693" x="8261350" y="5994400"/>
          <p14:tracePt t="348710" x="8293100" y="5981700"/>
          <p14:tracePt t="348726" x="8324850" y="5962650"/>
          <p14:tracePt t="348743" x="8331200" y="5937250"/>
          <p14:tracePt t="348760" x="8331200" y="5911850"/>
          <p14:tracePt t="348777" x="8318500" y="5886450"/>
          <p14:tracePt t="348793" x="8293100" y="5861050"/>
          <p14:tracePt t="348810" x="8267700" y="5848350"/>
          <p14:tracePt t="348827" x="8235950" y="5848350"/>
          <p14:tracePt t="348843" x="8210550" y="5842000"/>
          <p14:tracePt t="348859" x="8178800" y="5835650"/>
          <p14:tracePt t="348863" x="8166100" y="5835650"/>
          <p14:tracePt t="348875" x="8147050" y="5835650"/>
          <p14:tracePt t="348878" x="8134350" y="5829300"/>
          <p14:tracePt t="348893" x="8102600" y="5829300"/>
          <p14:tracePt t="348896" x="8077200" y="5829300"/>
          <p14:tracePt t="348910" x="7988300" y="5829300"/>
          <p14:tracePt t="348927" x="7880350" y="5842000"/>
          <p14:tracePt t="348941" x="7766050" y="5861050"/>
          <p14:tracePt t="348960" x="7677150" y="5880100"/>
          <p14:tracePt t="348977" x="7626350" y="5905500"/>
          <p14:tracePt t="348993" x="7626350" y="5949950"/>
          <p14:tracePt t="349009" x="7696200" y="6007100"/>
          <p14:tracePt t="349027" x="7810500" y="6057900"/>
          <p14:tracePt t="349031" x="7886700" y="6089650"/>
          <p14:tracePt t="349043" x="7956550" y="6108700"/>
          <p14:tracePt t="349060" x="8102600" y="6134100"/>
          <p14:tracePt t="349076" x="8197850" y="6146800"/>
          <p14:tracePt t="349093" x="8248650" y="6140450"/>
          <p14:tracePt t="349110" x="8280400" y="6121400"/>
          <p14:tracePt t="349127" x="8286750" y="6083300"/>
          <p14:tracePt t="349129" x="8280400" y="6064250"/>
          <p14:tracePt t="349143" x="8261350" y="6051550"/>
          <p14:tracePt t="349147" x="8235950" y="6032500"/>
          <p14:tracePt t="349160" x="8185150" y="6007100"/>
          <p14:tracePt t="349177" x="8128000" y="5975350"/>
          <p14:tracePt t="349193" x="8096250" y="5969000"/>
          <p14:tracePt t="349210" x="8077200" y="5969000"/>
          <p14:tracePt t="349232" x="8051800" y="5975350"/>
          <p14:tracePt t="349243" x="8045450" y="5981700"/>
          <p14:tracePt t="349276" x="8045450" y="5988050"/>
          <p14:tracePt t="349294" x="8045450" y="5994400"/>
          <p14:tracePt t="349310" x="8096250" y="6007100"/>
          <p14:tracePt t="349326" x="8147050" y="6019800"/>
          <p14:tracePt t="349342" x="8197850" y="6026150"/>
          <p14:tracePt t="349344" x="8223250" y="6026150"/>
          <p14:tracePt t="349361" x="8235950" y="6026150"/>
          <p14:tracePt t="349363" x="8248650" y="6026150"/>
          <p14:tracePt t="349377" x="8255000" y="6026150"/>
          <p14:tracePt t="349394" x="8267700" y="6026150"/>
          <p14:tracePt t="349410" x="8248650" y="6000750"/>
          <p14:tracePt t="349427" x="8235950" y="5994400"/>
          <p14:tracePt t="349444" x="8172450" y="5975350"/>
          <p14:tracePt t="349460" x="8115300" y="5962650"/>
          <p14:tracePt t="349476" x="8077200" y="5956300"/>
          <p14:tracePt t="349497" x="8039100" y="5949950"/>
          <p14:tracePt t="349510" x="8013700" y="5949950"/>
          <p14:tracePt t="349527" x="7988300" y="5956300"/>
          <p14:tracePt t="349543" x="7969250" y="5969000"/>
          <p14:tracePt t="349561" x="7956550" y="6000750"/>
          <p14:tracePt t="349577" x="7937500" y="6038850"/>
          <p14:tracePt t="349594" x="7912100" y="6102350"/>
          <p14:tracePt t="349610" x="7905750" y="6140450"/>
          <p14:tracePt t="349627" x="7905750" y="6153150"/>
          <p14:tracePt t="349629" x="7905750" y="6165850"/>
          <p14:tracePt t="349643" x="7918450" y="6184900"/>
          <p14:tracePt t="349660" x="7931150" y="6197600"/>
          <p14:tracePt t="349677" x="7950200" y="6203950"/>
          <p14:tracePt t="349693" x="7969250" y="6210300"/>
          <p14:tracePt t="349710" x="7975600" y="6216650"/>
          <p14:tracePt t="349727" x="7975600" y="6229350"/>
          <p14:tracePt t="349743" x="7962900" y="6235700"/>
          <p14:tracePt t="349761" x="7943850" y="6242050"/>
          <p14:tracePt t="349777" x="7924800" y="6242050"/>
          <p14:tracePt t="349811" x="7918450" y="6235700"/>
          <p14:tracePt t="349828" x="7918450" y="6223000"/>
          <p14:tracePt t="349844" x="7912100" y="6216650"/>
          <p14:tracePt t="349861" x="7893050" y="6210300"/>
          <p14:tracePt t="349877" x="7874000" y="6210300"/>
          <p14:tracePt t="349880" x="7861300" y="6210300"/>
          <p14:tracePt t="349894" x="7829550" y="6210300"/>
          <p14:tracePt t="349900" x="7823200" y="6210300"/>
          <p14:tracePt t="349911" x="7810500" y="6210300"/>
          <p14:tracePt t="349977" x="7810500" y="6203950"/>
          <p14:tracePt t="349994" x="7810500" y="6197600"/>
          <p14:tracePt t="350012" x="7797800" y="6197600"/>
          <p14:tracePt t="350027" x="7753350" y="6203950"/>
          <p14:tracePt t="350044" x="7689850" y="6210300"/>
          <p14:tracePt t="350061" x="7632700" y="6203950"/>
          <p14:tracePt t="350077" x="7581900" y="6184900"/>
          <p14:tracePt t="350095" x="7550150" y="6165850"/>
          <p14:tracePt t="350110" x="7550150" y="6159500"/>
          <p14:tracePt t="350128" x="7562850" y="6159500"/>
          <p14:tracePt t="350144" x="7588250" y="6159500"/>
          <p14:tracePt t="350160" x="7639050" y="6159500"/>
          <p14:tracePt t="350177" x="7689850" y="6159500"/>
          <p14:tracePt t="350194" x="7727950" y="6159500"/>
          <p14:tracePt t="350210" x="7734300" y="6159500"/>
          <p14:tracePt t="350228" x="7734300" y="6153150"/>
          <p14:tracePt t="350243" x="7740650" y="6146800"/>
          <p14:tracePt t="350260" x="7747000" y="6134100"/>
          <p14:tracePt t="350276" x="7766050" y="6108700"/>
          <p14:tracePt t="350293" x="7778750" y="6102350"/>
          <p14:tracePt t="350311" x="7785100" y="6096000"/>
          <p14:tracePt t="350326" x="7804150" y="6089650"/>
          <p14:tracePt t="350343" x="7835900" y="6076950"/>
          <p14:tracePt t="350360" x="7861300" y="6057900"/>
          <p14:tracePt t="350376" x="7867650" y="6032500"/>
          <p14:tracePt t="350393" x="7867650" y="6013450"/>
          <p14:tracePt t="350409" x="7848600" y="5981700"/>
          <p14:tracePt t="350428" x="7829550" y="5949950"/>
          <p14:tracePt t="350430" x="7816850" y="5930900"/>
          <p14:tracePt t="350443" x="7791450" y="5905500"/>
          <p14:tracePt t="350459" x="7753350" y="5873750"/>
          <p14:tracePt t="350476" x="7721600" y="5848350"/>
          <p14:tracePt t="350494" x="7689850" y="5835650"/>
          <p14:tracePt t="350510" x="7639050" y="5822950"/>
          <p14:tracePt t="350527" x="7569200" y="5816600"/>
          <p14:tracePt t="350543" x="7486650" y="5816600"/>
          <p14:tracePt t="350560" x="7423150" y="5816600"/>
          <p14:tracePt t="350576" x="7385050" y="5816600"/>
          <p14:tracePt t="350593" x="7378700" y="5816600"/>
          <p14:tracePt t="350611" x="7378700" y="5822950"/>
          <p14:tracePt t="350629" x="7378700" y="5854700"/>
          <p14:tracePt t="350630" x="7385050" y="5867400"/>
          <p14:tracePt t="350643" x="7397750" y="5886450"/>
          <p14:tracePt t="350660" x="7416800" y="5924550"/>
          <p14:tracePt t="350678" x="7461250" y="5969000"/>
          <p14:tracePt t="350694" x="7467600" y="5981700"/>
          <p14:tracePt t="350711" x="7505700" y="6000750"/>
          <p14:tracePt t="350729" x="7600950" y="6026150"/>
          <p14:tracePt t="350745" x="7664450" y="6032500"/>
          <p14:tracePt t="350762" x="7766050" y="6038850"/>
          <p14:tracePt t="350778" x="7848600" y="6038850"/>
          <p14:tracePt t="350795" x="7905750" y="6038850"/>
          <p14:tracePt t="350811" x="7924800" y="6038850"/>
          <p14:tracePt t="350828" x="7931150" y="6032500"/>
          <p14:tracePt t="350845" x="7924800" y="6019800"/>
          <p14:tracePt t="350866" x="7886700" y="5981700"/>
          <p14:tracePt t="350877" x="7867650" y="5962650"/>
          <p14:tracePt t="350895" x="7835900" y="5937250"/>
          <p14:tracePt t="350911" x="7816850" y="5924550"/>
          <p14:tracePt t="350914" x="7810500" y="5924550"/>
          <p14:tracePt t="350927" x="7804150" y="5924550"/>
          <p14:tracePt t="350931" x="7785100" y="5924550"/>
          <p14:tracePt t="350944" x="7747000" y="5930900"/>
          <p14:tracePt t="350962" x="7689850" y="5937250"/>
          <p14:tracePt t="350976" x="7664450" y="5943600"/>
          <p14:tracePt t="350993" x="7651750" y="5943600"/>
          <p14:tracePt t="351045" x="7651750" y="5949950"/>
          <p14:tracePt t="351061" x="7658100" y="5962650"/>
          <p14:tracePt t="351078" x="7677150" y="5988050"/>
          <p14:tracePt t="351095" x="7689850" y="6007100"/>
          <p14:tracePt t="351111" x="7689850" y="6013450"/>
          <p14:tracePt t="351128" x="7689850" y="6019800"/>
          <p14:tracePt t="351189" x="7689850" y="6026150"/>
          <p14:tracePt t="351199" x="7696200" y="6026150"/>
          <p14:tracePt t="351211" x="7696200" y="6038850"/>
          <p14:tracePt t="351229" x="7696200" y="6051550"/>
          <p14:tracePt t="351245" x="7696200" y="6070600"/>
          <p14:tracePt t="351261" x="7696200" y="6076950"/>
          <p14:tracePt t="351378" x="7696200" y="6083300"/>
          <p14:tracePt t="351386" x="7696200" y="6089650"/>
          <p14:tracePt t="351394" x="7689850" y="6096000"/>
          <p14:tracePt t="351413" x="7689850" y="6102350"/>
          <p14:tracePt t="351429" x="7689850" y="6108700"/>
          <p14:tracePt t="351513" x="7696200" y="6108700"/>
          <p14:tracePt t="351520" x="7702550" y="6108700"/>
          <p14:tracePt t="351735" x="7708900" y="6108700"/>
          <p14:tracePt t="351749" x="7715250" y="6108700"/>
          <p14:tracePt t="351767" x="7721600" y="6108700"/>
          <p14:tracePt t="351783" x="7721600" y="6102350"/>
          <p14:tracePt t="351806" x="7727950" y="6102350"/>
          <p14:tracePt t="351814" x="7734300" y="6102350"/>
          <p14:tracePt t="351828" x="7785100" y="6108700"/>
          <p14:tracePt t="351845" x="7842250" y="6108700"/>
          <p14:tracePt t="351862" x="7912100" y="6108700"/>
          <p14:tracePt t="351879" x="7950200" y="6108700"/>
          <p14:tracePt t="351896" x="7975600" y="6108700"/>
          <p14:tracePt t="351912" x="7988300" y="6102350"/>
          <p14:tracePt t="351929" x="7994650" y="6102350"/>
          <p14:tracePt t="351948" x="7994650" y="6108700"/>
          <p14:tracePt t="351962" x="7988300" y="6134100"/>
          <p14:tracePt t="351979" x="7950200" y="6178550"/>
          <p14:tracePt t="351996" x="7924800" y="6197600"/>
          <p14:tracePt t="352012" x="7912100" y="6203950"/>
          <p14:tracePt t="352029" x="7905750" y="6203950"/>
          <p14:tracePt t="352045" x="7905750" y="6197600"/>
          <p14:tracePt t="352051" x="7905750" y="6184900"/>
          <p14:tracePt t="352061" x="7905750" y="6178550"/>
          <p14:tracePt t="352079" x="7905750" y="6172200"/>
          <p14:tracePt t="356894" x="7912100" y="6165850"/>
          <p14:tracePt t="356905" x="7918450" y="6165850"/>
          <p14:tracePt t="356917" x="7988300" y="6146800"/>
          <p14:tracePt t="356934" x="8089900" y="6134100"/>
          <p14:tracePt t="356948" x="8216900" y="6108700"/>
          <p14:tracePt t="356965" x="8362950" y="6070600"/>
          <p14:tracePt t="356983" x="8470900" y="6057900"/>
          <p14:tracePt t="357001" x="8528050" y="6051550"/>
          <p14:tracePt t="357016" x="8547100" y="6083300"/>
          <p14:tracePt t="357034" x="8566150" y="6127750"/>
          <p14:tracePt t="357050" x="8585200" y="6197600"/>
          <p14:tracePt t="357067" x="8616950" y="6273800"/>
          <p14:tracePt t="357071" x="8636000" y="6305550"/>
          <p14:tracePt t="357083" x="8667750" y="6356350"/>
          <p14:tracePt t="357100" x="8743950" y="6426200"/>
          <p14:tracePt t="357104" x="8782050" y="6457950"/>
          <p14:tracePt t="357117" x="8845550" y="6496050"/>
          <p14:tracePt t="357133" x="8921750" y="6534150"/>
          <p14:tracePt t="357151" x="9004300" y="6559550"/>
          <p14:tracePt t="357166" x="9029700" y="6559550"/>
          <p14:tracePt t="357168" x="9055100" y="6559550"/>
          <p14:tracePt t="357183" x="9112250" y="6559550"/>
          <p14:tracePt t="357199" x="9156700" y="6559550"/>
          <p14:tracePt t="357217" x="9188450" y="6553200"/>
          <p14:tracePt t="357233" x="9226550" y="6540500"/>
          <p14:tracePt t="357250" x="9328150" y="6515100"/>
          <p14:tracePt t="357266" x="9417050" y="6489700"/>
          <p14:tracePt t="357283" x="9525000" y="6457950"/>
          <p14:tracePt t="357301" x="9582150" y="6432550"/>
          <p14:tracePt t="357316" x="9632950" y="6400800"/>
          <p14:tracePt t="357333" x="9658350" y="6375400"/>
          <p14:tracePt t="357350" x="9690100" y="6337300"/>
          <p14:tracePt t="357368" x="9696450" y="6330950"/>
          <p14:tracePt t="357372" x="9709150" y="6311900"/>
          <p14:tracePt t="357383" x="9709150" y="6280150"/>
          <p14:tracePt t="357400" x="9677400" y="6254750"/>
          <p14:tracePt t="357415" x="9658350" y="6248400"/>
          <p14:tracePt t="357433" x="9550400" y="6229350"/>
          <p14:tracePt t="357451" x="9544050" y="6229350"/>
          <p14:tracePt t="357811" x="9550400" y="6242050"/>
          <p14:tracePt t="357821" x="9556750" y="6280150"/>
          <p14:tracePt t="357833" x="9575800" y="6318250"/>
          <p14:tracePt t="357850" x="9652000" y="6388100"/>
          <p14:tracePt t="357866" x="9702800" y="6381750"/>
          <p14:tracePt t="357884" x="9721850" y="6337300"/>
          <p14:tracePt t="357899" x="9728200" y="6292850"/>
          <p14:tracePt t="357916" x="9728200" y="6242050"/>
          <p14:tracePt t="357933" x="9728200" y="6203950"/>
          <p14:tracePt t="357950" x="9721850" y="6172200"/>
          <p14:tracePt t="357967" x="9715500" y="6146800"/>
          <p14:tracePt t="357984" x="9702800" y="6127750"/>
          <p14:tracePt t="358000" x="9696450" y="6115050"/>
          <p14:tracePt t="358018" x="9696450" y="6108700"/>
          <p14:tracePt t="358034" x="9709150" y="6102350"/>
          <p14:tracePt t="358038" x="9715500" y="6102350"/>
          <p14:tracePt t="358117" x="9721850" y="6102350"/>
          <p14:tracePt t="358127" x="9728200" y="6102350"/>
          <p14:tracePt t="358134" x="9740900" y="6102350"/>
          <p14:tracePt t="358151" x="9810750" y="6108700"/>
          <p14:tracePt t="358167" x="9874250" y="6108700"/>
          <p14:tracePt t="358184" x="9950450" y="6108700"/>
          <p14:tracePt t="358200" x="10026650" y="6108700"/>
          <p14:tracePt t="358217" x="10090150" y="6108700"/>
          <p14:tracePt t="358234" x="10121900" y="6102350"/>
          <p14:tracePt t="358251" x="10153650" y="6102350"/>
          <p14:tracePt t="358267" x="10198100" y="6102350"/>
          <p14:tracePt t="358285" x="10242550" y="6102350"/>
          <p14:tracePt t="358301" x="10287000" y="6102350"/>
          <p14:tracePt t="358318" x="10299700" y="6102350"/>
          <p14:tracePt t="358334" x="10318750" y="6089650"/>
          <p14:tracePt t="358351" x="10344150" y="6083300"/>
          <p14:tracePt t="358368" x="10356850" y="6076950"/>
          <p14:tracePt t="358385" x="10375900" y="6064250"/>
          <p14:tracePt t="358401" x="10394950" y="6051550"/>
          <p14:tracePt t="358417" x="10407650" y="6045200"/>
          <p14:tracePt t="358435" x="10433050" y="6038850"/>
          <p14:tracePt t="358451" x="10439400" y="6038850"/>
          <p14:tracePt t="358468" x="10452100" y="6038850"/>
          <p14:tracePt t="358484" x="10471150" y="6038850"/>
          <p14:tracePt t="358502" x="10496550" y="6038850"/>
          <p14:tracePt t="358506" x="10509250" y="6038850"/>
          <p14:tracePt t="358518" x="10521950" y="6038850"/>
          <p14:tracePt t="358521" x="10534650" y="6038850"/>
          <p14:tracePt t="358533" x="10541000" y="6038850"/>
          <p14:tracePt t="358551" x="10560050" y="6038850"/>
          <p14:tracePt t="358568" x="10579100" y="6032500"/>
          <p14:tracePt t="358584" x="10591800" y="6026150"/>
          <p14:tracePt t="358601" x="10604500" y="6013450"/>
          <p14:tracePt t="358618" x="10610850" y="6007100"/>
          <p14:tracePt t="358635" x="10623550" y="5994400"/>
          <p14:tracePt t="358651" x="10623550" y="5981700"/>
          <p14:tracePt t="358668" x="10617200" y="5969000"/>
          <p14:tracePt t="358685" x="10598150" y="5949950"/>
          <p14:tracePt t="358701" x="10572750" y="5930900"/>
          <p14:tracePt t="358718" x="10541000" y="5905500"/>
          <p14:tracePt t="358734" x="10521950" y="5892800"/>
          <p14:tracePt t="358737" x="10509250" y="5880100"/>
          <p14:tracePt t="358750" x="10502900" y="5873750"/>
          <p14:tracePt t="358751" x="10496550" y="5867400"/>
          <p14:tracePt t="358768" x="10490200" y="5867400"/>
          <p14:tracePt t="358785" x="10483850" y="5867400"/>
          <p14:tracePt t="358787" x="10477500" y="5861050"/>
          <p14:tracePt t="358800" x="10458450" y="5861050"/>
          <p14:tracePt t="358804" x="10420350" y="5861050"/>
          <p14:tracePt t="358817" x="10394950" y="5861050"/>
          <p14:tracePt t="358819" x="10356850" y="5867400"/>
          <p14:tracePt t="358837" x="10248900" y="5880100"/>
          <p14:tracePt t="358851" x="10160000" y="5899150"/>
          <p14:tracePt t="358868" x="10096500" y="5943600"/>
          <p14:tracePt t="358884" x="10071100" y="5969000"/>
          <p14:tracePt t="358902" x="10064750" y="6000750"/>
          <p14:tracePt t="358918" x="10071100" y="6026150"/>
          <p14:tracePt t="358935" x="10115550" y="6057900"/>
          <p14:tracePt t="358951" x="10153650" y="6089650"/>
          <p14:tracePt t="358968" x="10198100" y="6115050"/>
          <p14:tracePt t="358985" x="10242550" y="6127750"/>
          <p14:tracePt t="359002" x="10293350" y="6140450"/>
          <p14:tracePt t="359005" x="10337800" y="6146800"/>
          <p14:tracePt t="359017" x="10394950" y="6146800"/>
          <p14:tracePt t="359035" x="10426700" y="6146800"/>
          <p14:tracePt t="359043" x="10439400" y="6146800"/>
          <p14:tracePt t="359052" x="10464800" y="6134100"/>
          <p14:tracePt t="359070" x="10477500" y="6121400"/>
          <p14:tracePt t="359085" x="10477500" y="6108700"/>
          <p14:tracePt t="359102" x="10471150" y="6076950"/>
          <p14:tracePt t="359118" x="10464800" y="6057900"/>
          <p14:tracePt t="359136" x="10458450" y="6026150"/>
          <p14:tracePt t="359150" x="10458450" y="6000750"/>
          <p14:tracePt t="359168" x="10502900" y="5969000"/>
          <p14:tracePt t="359185" x="10585450" y="5930900"/>
          <p14:tracePt t="359201" x="10699750" y="5892800"/>
          <p14:tracePt t="359217" x="10826750" y="5854700"/>
          <p14:tracePt t="359235" x="11004550" y="5822950"/>
          <p14:tracePt t="359251" x="11245850" y="5778500"/>
          <p14:tracePt t="359269" x="11398250" y="5746750"/>
          <p14:tracePt t="359285" x="11480800" y="5740400"/>
          <p14:tracePt t="359302" x="11525250" y="5740400"/>
          <p14:tracePt t="359318" x="11563350" y="5740400"/>
          <p14:tracePt t="359335" x="11582400" y="5740400"/>
          <p14:tracePt t="359351" x="11614150" y="5740400"/>
          <p14:tracePt t="359369" x="11664950" y="5740400"/>
          <p14:tracePt t="359385" x="11684000" y="5740400"/>
          <p14:tracePt t="359404" x="11690350" y="5740400"/>
          <p14:tracePt t="359418" x="11696700" y="5740400"/>
          <p14:tracePt t="359435" x="11703050" y="5740400"/>
          <p14:tracePt t="359453" x="11709400" y="5734050"/>
          <p14:tracePt t="359469" x="11715750" y="5734050"/>
          <p14:tracePt t="359486" x="11747500" y="5715000"/>
          <p14:tracePt t="359502" x="11779250" y="5695950"/>
          <p14:tracePt t="359519" x="11804650" y="5676900"/>
          <p14:tracePt t="359535" x="11823700" y="5651500"/>
          <p14:tracePt t="359552" x="11830050" y="5632450"/>
          <p14:tracePt t="359569" x="11842750" y="5607050"/>
          <p14:tracePt t="359585" x="11855450" y="5575300"/>
          <p14:tracePt t="359602" x="11861800" y="5562600"/>
          <p14:tracePt t="359619" x="11868150" y="5543550"/>
          <p14:tracePt t="359635" x="11874500" y="5518150"/>
          <p14:tracePt t="359652" x="11874500" y="5499100"/>
          <p14:tracePt t="359668" x="11868150" y="5480050"/>
          <p14:tracePt t="359685" x="11855450" y="5454650"/>
          <p14:tracePt t="359702" x="11830050" y="5429250"/>
          <p14:tracePt t="359719" x="11817350" y="5416550"/>
          <p14:tracePt t="359735" x="11798300" y="5410200"/>
          <p14:tracePt t="359752" x="11766550" y="5410200"/>
          <p14:tracePt t="359769" x="11747500" y="5410200"/>
          <p14:tracePt t="359785" x="11741150" y="5410200"/>
          <p14:tracePt t="359802" x="11728450" y="5410200"/>
          <p14:tracePt t="359819" x="11709400" y="5416550"/>
          <p14:tracePt t="359836" x="11684000" y="5429250"/>
          <p14:tracePt t="359852" x="11671300" y="5435600"/>
          <p14:tracePt t="359869" x="11652250" y="5448300"/>
          <p14:tracePt t="359886" x="11633200" y="5473700"/>
          <p14:tracePt t="359902" x="11620500" y="5486400"/>
          <p14:tracePt t="359919" x="11620500" y="5505450"/>
          <p14:tracePt t="359935" x="11620500" y="5524500"/>
          <p14:tracePt t="359953" x="11664950" y="5562600"/>
          <p14:tracePt t="359969" x="11722100" y="5594350"/>
          <p14:tracePt t="359985" x="11817350" y="5619750"/>
          <p14:tracePt t="360003" x="11880850" y="5626100"/>
          <p14:tracePt t="360019" x="11938000" y="5626100"/>
          <p14:tracePt t="360036" x="11969750" y="5613400"/>
          <p14:tracePt t="360052" x="11982450" y="5600700"/>
          <p14:tracePt t="360069" x="11982450" y="5588000"/>
          <p14:tracePt t="360085" x="11976100" y="5575300"/>
          <p14:tracePt t="360103" x="11950700" y="5549900"/>
          <p14:tracePt t="360119" x="11918950" y="5524500"/>
          <p14:tracePt t="360134" x="11887200" y="5511800"/>
          <p14:tracePt t="360152" x="11855450" y="5505450"/>
          <p14:tracePt t="360155" x="11823700" y="5505450"/>
          <p14:tracePt t="360168" x="11804650" y="5511800"/>
          <p14:tracePt t="360169" x="11766550" y="5524500"/>
          <p14:tracePt t="360185" x="11709400" y="5556250"/>
          <p14:tracePt t="360202" x="11684000" y="5568950"/>
          <p14:tracePt t="360220" x="11633200" y="5613400"/>
          <p14:tracePt t="360236" x="11601450" y="5664200"/>
          <p14:tracePt t="360253" x="11601450" y="5683250"/>
          <p14:tracePt t="360269" x="11601450" y="5689600"/>
          <p14:tracePt t="360287" x="11601450" y="5695950"/>
          <p14:tracePt t="360303" x="11601450" y="5702300"/>
          <p14:tracePt t="360319" x="11601450" y="5708650"/>
          <p14:tracePt t="360337" x="11595100" y="5721350"/>
          <p14:tracePt t="360353" x="11576050" y="5734050"/>
          <p14:tracePt t="360369" x="11544300" y="5753100"/>
          <p14:tracePt t="360386" x="11493500" y="5772150"/>
          <p14:tracePt t="360403" x="11430000" y="5784850"/>
          <p14:tracePt t="360420" x="11315700" y="5797550"/>
          <p14:tracePt t="360423" x="11252200" y="5810250"/>
          <p14:tracePt t="360437" x="11131550" y="5816600"/>
          <p14:tracePt t="360453" x="10909300" y="5835650"/>
          <p14:tracePt t="360470" x="10483850" y="5848350"/>
          <p14:tracePt t="360486" x="10299700" y="5867400"/>
          <p14:tracePt t="360503" x="10229850" y="5892800"/>
          <p14:tracePt t="360520" x="10191750" y="5905500"/>
          <p14:tracePt t="360536" x="10166350" y="5937250"/>
          <p14:tracePt t="360551" x="10147300" y="5975350"/>
          <p14:tracePt t="360570" x="10115550" y="6032500"/>
          <p14:tracePt t="360586" x="10071100" y="6083300"/>
          <p14:tracePt t="360603" x="10007600" y="6146800"/>
          <p14:tracePt t="360620" x="9950450" y="6191250"/>
          <p14:tracePt t="360636" x="9912350" y="6223000"/>
          <p14:tracePt t="360653" x="9899650" y="6248400"/>
          <p14:tracePt t="360655" x="9899650" y="6254750"/>
          <p14:tracePt t="360687" x="9925050" y="6261100"/>
          <p14:tracePt t="360703" x="9969500" y="6261100"/>
          <p14:tracePt t="360719" x="10033000" y="6267450"/>
          <p14:tracePt t="360737" x="10071100" y="6273800"/>
          <p14:tracePt t="360739" x="10121900" y="6273800"/>
          <p14:tracePt t="360753" x="10147300" y="6280150"/>
          <p14:tracePt t="360756" x="10210800" y="6280150"/>
          <p14:tracePt t="360770" x="10344150" y="6286500"/>
          <p14:tracePt t="360786" x="10433050" y="6280150"/>
          <p14:tracePt t="360803" x="10521950" y="6273800"/>
          <p14:tracePt t="360818" x="10560050" y="6261100"/>
          <p14:tracePt t="360836" x="10579100" y="6248400"/>
          <p14:tracePt t="360853" x="10585450" y="6242050"/>
          <p14:tracePt t="360870" x="10591800" y="6235700"/>
          <p14:tracePt t="360886" x="10598150" y="6229350"/>
          <p14:tracePt t="360904" x="10610850" y="6223000"/>
          <p14:tracePt t="360920" x="10610850" y="6203950"/>
          <p14:tracePt t="360936" x="10591800" y="6191250"/>
          <p14:tracePt t="360951" x="10553700" y="6178550"/>
          <p14:tracePt t="360970" x="10534650" y="6172200"/>
          <p14:tracePt t="360986" x="10528300" y="6159500"/>
          <p14:tracePt t="361003" x="10521950" y="6159500"/>
          <p14:tracePt t="361020" x="10521950" y="6153150"/>
          <p14:tracePt t="361036" x="10547350" y="6153150"/>
          <p14:tracePt t="361053" x="10629900" y="6153150"/>
          <p14:tracePt t="361070" x="10731500" y="6165850"/>
          <p14:tracePt t="361074" x="10782300" y="6172200"/>
          <p14:tracePt t="361085" x="10814050" y="6172200"/>
          <p14:tracePt t="361103" x="10896600" y="6172200"/>
          <p14:tracePt t="361121" x="10960100" y="6172200"/>
          <p14:tracePt t="361137" x="11049000" y="6153150"/>
          <p14:tracePt t="361154" x="11093450" y="6115050"/>
          <p14:tracePt t="361170" x="11093450" y="6108700"/>
          <p14:tracePt t="361187" x="11093450" y="6102350"/>
          <p14:tracePt t="361203" x="11106150" y="6102350"/>
          <p14:tracePt t="361220" x="11125200" y="6102350"/>
          <p14:tracePt t="361237" x="11150600" y="6108700"/>
          <p14:tracePt t="361253" x="11182350" y="6115050"/>
          <p14:tracePt t="361270" x="11195050" y="6121400"/>
          <p14:tracePt t="361287" x="11207750" y="6121400"/>
          <p14:tracePt t="361304" x="11220450" y="6121400"/>
          <p14:tracePt t="361320" x="11245850" y="6108700"/>
          <p14:tracePt t="361337" x="11264900" y="6102350"/>
          <p14:tracePt t="361353" x="11277600" y="6096000"/>
          <p14:tracePt t="361371" x="11296650" y="6083300"/>
          <p14:tracePt t="361373" x="11303000" y="6076950"/>
          <p14:tracePt t="361387" x="11309350" y="6070600"/>
          <p14:tracePt t="361390" x="11315700" y="6064250"/>
          <p14:tracePt t="361402" x="11322050" y="6057900"/>
          <p14:tracePt t="361404" x="11322050" y="6051550"/>
          <p14:tracePt t="361419" x="11328400" y="6045200"/>
          <p14:tracePt t="361420" x="11328400" y="6038850"/>
          <p14:tracePt t="361435" x="11328400" y="6032500"/>
          <p14:tracePt t="361453" x="11322050" y="6000750"/>
          <p14:tracePt t="361470" x="11296650" y="5981700"/>
          <p14:tracePt t="361487" x="11277600" y="5962650"/>
          <p14:tracePt t="361503" x="11252200" y="5937250"/>
          <p14:tracePt t="361520" x="11233150" y="5905500"/>
          <p14:tracePt t="361536" x="11201400" y="5873750"/>
          <p14:tracePt t="361554" x="11182350" y="5854700"/>
          <p14:tracePt t="361570" x="11137900" y="5822950"/>
          <p14:tracePt t="361586" x="11112500" y="5810250"/>
          <p14:tracePt t="361603" x="11068050" y="5810250"/>
          <p14:tracePt t="361619" x="11029950" y="5810250"/>
          <p14:tracePt t="361621" x="11010900" y="5810250"/>
          <p14:tracePt t="361637" x="10985500" y="5810250"/>
          <p14:tracePt t="361653" x="10934700" y="5810250"/>
          <p14:tracePt t="361670" x="10896600" y="5810250"/>
          <p14:tracePt t="361687" x="10833100" y="5810250"/>
          <p14:tracePt t="361704" x="10775950" y="5810250"/>
          <p14:tracePt t="361720" x="10699750" y="5810250"/>
          <p14:tracePt t="361737" x="10661650" y="5816600"/>
          <p14:tracePt t="361754" x="10629900" y="5835650"/>
          <p14:tracePt t="361773" x="10610850" y="5867400"/>
          <p14:tracePt t="361788" x="10610850" y="5899150"/>
          <p14:tracePt t="361804" x="10617200" y="5943600"/>
          <p14:tracePt t="361806" x="10617200" y="5956300"/>
          <p14:tracePt t="361821" x="10623550" y="5975350"/>
          <p14:tracePt t="361837" x="10623550" y="5994400"/>
          <p14:tracePt t="361854" x="10617200" y="6007100"/>
          <p14:tracePt t="361870" x="10617200" y="6013450"/>
          <p14:tracePt t="361887" x="10610850" y="6013450"/>
          <p14:tracePt t="361904" x="10610850" y="6019800"/>
          <p14:tracePt t="361921" x="10617200" y="6051550"/>
          <p14:tracePt t="361937" x="10642600" y="6076950"/>
          <p14:tracePt t="361954" x="10699750" y="6115050"/>
          <p14:tracePt t="361970" x="10763250" y="6134100"/>
          <p14:tracePt t="361987" x="10820400" y="6153150"/>
          <p14:tracePt t="362004" x="10845800" y="6159500"/>
          <p14:tracePt t="362055" x="10839450" y="6159500"/>
          <p14:tracePt t="362071" x="10814050" y="6165850"/>
          <p14:tracePt t="362087" x="10750550" y="6165850"/>
          <p14:tracePt t="362105" x="10655300" y="6172200"/>
          <p14:tracePt t="362121" x="10515600" y="6184900"/>
          <p14:tracePt t="362137" x="10337800" y="6184900"/>
          <p14:tracePt t="362155" x="10179050" y="6184900"/>
          <p14:tracePt t="362171" x="10052050" y="6172200"/>
          <p14:tracePt t="362187" x="9956800" y="6153150"/>
          <p14:tracePt t="362204" x="9906000" y="6134100"/>
          <p14:tracePt t="362208" x="9880600" y="6127750"/>
          <p14:tracePt t="362221" x="9829800" y="6115050"/>
          <p14:tracePt t="362238" x="9626600" y="6102350"/>
          <p14:tracePt t="362254" x="9340850" y="6057900"/>
          <p14:tracePt t="362271" x="9017000" y="6000750"/>
          <p14:tracePt t="362286" x="8731250" y="5943600"/>
          <p14:tracePt t="362303" x="8502650" y="5892800"/>
          <p14:tracePt t="362319" x="8382000" y="5861050"/>
          <p14:tracePt t="362338" x="8350250" y="5848350"/>
          <p14:tracePt t="362355" x="8343900" y="5842000"/>
          <p14:tracePt t="362371" x="8337550" y="5842000"/>
          <p14:tracePt t="362387" x="8318500" y="5848350"/>
          <p14:tracePt t="362404" x="8274050" y="5854700"/>
          <p14:tracePt t="362421" x="8223250" y="5854700"/>
          <p14:tracePt t="362425" x="8185150" y="5854700"/>
          <p14:tracePt t="362438" x="8166100" y="5854700"/>
          <p14:tracePt t="362441" x="8153400" y="5848350"/>
          <p14:tracePt t="362471" x="8153400" y="5842000"/>
          <p14:tracePt t="362488" x="8172450" y="5829300"/>
          <p14:tracePt t="362505" x="8191500" y="5822950"/>
          <p14:tracePt t="362521" x="8197850" y="5816600"/>
          <p14:tracePt t="362537" x="8216900" y="5816600"/>
          <p14:tracePt t="362555" x="8242300" y="5816600"/>
          <p14:tracePt t="362571" x="8280400" y="5816600"/>
          <p14:tracePt t="362587" x="8305800" y="5816600"/>
          <p14:tracePt t="362604" x="8331200" y="5816600"/>
          <p14:tracePt t="362622" x="8369300" y="5822950"/>
          <p14:tracePt t="362637" x="8420100" y="5822950"/>
          <p14:tracePt t="362641" x="8458200" y="5822950"/>
          <p14:tracePt t="362654" x="8483600" y="5822950"/>
          <p14:tracePt t="362657" x="8534400" y="5829300"/>
          <p14:tracePt t="362669" x="8559800" y="5829300"/>
          <p14:tracePt t="362671" x="8616950" y="5829300"/>
          <p14:tracePt t="362686" x="8648700" y="5829300"/>
          <p14:tracePt t="362704" x="8737600" y="5829300"/>
          <p14:tracePt t="362707" x="8763000" y="5829300"/>
          <p14:tracePt t="362721" x="8788400" y="5822950"/>
          <p14:tracePt t="362738" x="8870950" y="5816600"/>
          <p14:tracePt t="362756" x="8991600" y="5791200"/>
          <p14:tracePt t="362773" x="9048750" y="5772150"/>
          <p14:tracePt t="362787" x="9080500" y="5759450"/>
          <p14:tracePt t="362804" x="9099550" y="5753100"/>
          <p14:tracePt t="362821" x="9105900" y="5740400"/>
          <p14:tracePt t="362838" x="9105900" y="5727700"/>
          <p14:tracePt t="362854" x="9099550" y="5715000"/>
          <p14:tracePt t="362871" x="9074150" y="5695950"/>
          <p14:tracePt t="362888" x="9036050" y="5657850"/>
          <p14:tracePt t="362905" x="9010650" y="5632450"/>
          <p14:tracePt t="362922" x="8991600" y="5619750"/>
          <p14:tracePt t="362938" x="8972550" y="5613400"/>
          <p14:tracePt t="362955" x="8940800" y="5613400"/>
          <p14:tracePt t="362971" x="8883650" y="5613400"/>
          <p14:tracePt t="362988" x="8801100" y="5613400"/>
          <p14:tracePt t="363005" x="8731250" y="5613400"/>
          <p14:tracePt t="363022" x="8661400" y="5613400"/>
          <p14:tracePt t="363038" x="8604250" y="5613400"/>
          <p14:tracePt t="363053" x="8578850" y="5607050"/>
          <p14:tracePt t="363071" x="8578850" y="5613400"/>
          <p14:tracePt t="363089" x="8572500" y="5632450"/>
          <p14:tracePt t="363105" x="8572500" y="5664200"/>
          <p14:tracePt t="363121" x="8572500" y="5702300"/>
          <p14:tracePt t="363141" x="8578850" y="5746750"/>
          <p14:tracePt t="363154" x="8578850" y="5753100"/>
          <p14:tracePt t="363172" x="8623300" y="5772150"/>
          <p14:tracePt t="363189" x="8661400" y="5778500"/>
          <p14:tracePt t="363205" x="8826500" y="5791200"/>
          <p14:tracePt t="363222" x="8991600" y="5822950"/>
          <p14:tracePt t="363238" x="9099550" y="5848350"/>
          <p14:tracePt t="363255" x="9169400" y="5867400"/>
          <p14:tracePt t="363273" x="9207500" y="5873750"/>
          <p14:tracePt t="363289" x="9226550" y="5873750"/>
          <p14:tracePt t="363305" x="9226550" y="5867400"/>
          <p14:tracePt t="363324" x="9213850" y="5854700"/>
          <p14:tracePt t="363338" x="9201150" y="5848350"/>
          <p14:tracePt t="363355" x="9188450" y="5829300"/>
          <p14:tracePt t="363372" x="9175750" y="5810250"/>
          <p14:tracePt t="363389" x="9169400" y="5797550"/>
          <p14:tracePt t="363405" x="9163050" y="5791200"/>
          <p14:tracePt t="363422" x="9137650" y="5784850"/>
          <p14:tracePt t="363439" x="9086850" y="5784850"/>
          <p14:tracePt t="363455" x="9048750" y="5784850"/>
          <p14:tracePt t="363472" x="9036050" y="5778500"/>
          <p14:tracePt t="363489" x="9023350" y="5778500"/>
          <p14:tracePt t="363505" x="9023350" y="5772150"/>
          <p14:tracePt t="363549" x="9017000" y="5772150"/>
          <p14:tracePt t="363559" x="9010650" y="5772150"/>
          <p14:tracePt t="363572" x="8985250" y="5772150"/>
          <p14:tracePt t="363589" x="8972550" y="5778500"/>
          <p14:tracePt t="363605" x="8997950" y="5791200"/>
          <p14:tracePt t="363622" x="9055100" y="5797550"/>
          <p14:tracePt t="363639" x="9131300" y="5803900"/>
          <p14:tracePt t="363655" x="9245600" y="5810250"/>
          <p14:tracePt t="363672" x="9340850" y="5810250"/>
          <p14:tracePt t="363689" x="9404350" y="5803900"/>
          <p14:tracePt t="363705" x="9436100" y="5803900"/>
          <p14:tracePt t="363722" x="9467850" y="5803900"/>
          <p14:tracePt t="363726" x="9493250" y="5803900"/>
          <p14:tracePt t="363739" x="9544050" y="5803900"/>
          <p14:tracePt t="363756" x="9632950" y="5810250"/>
          <p14:tracePt t="363772" x="9779000" y="5816600"/>
          <p14:tracePt t="363776" x="9848850" y="5822950"/>
          <p14:tracePt t="363788" x="9918700" y="5822950"/>
          <p14:tracePt t="363806" x="10090150" y="5842000"/>
          <p14:tracePt t="363823" x="10350500" y="5867400"/>
          <p14:tracePt t="363839" x="10477500" y="5886450"/>
          <p14:tracePt t="363855" x="10623550" y="5892800"/>
          <p14:tracePt t="363872" x="10712450" y="5899150"/>
          <p14:tracePt t="363889" x="10737850" y="5899150"/>
          <p14:tracePt t="363935" x="10731500" y="5899150"/>
          <p14:tracePt t="363984" x="10731500" y="5892800"/>
          <p14:tracePt t="364164" x="10731500" y="5886450"/>
          <p14:tracePt t="364172" x="10731500" y="5880100"/>
          <p14:tracePt t="364190" x="10731500" y="5867400"/>
          <p14:tracePt t="364206" x="10731500" y="5848350"/>
          <p14:tracePt t="364223" x="10731500" y="5842000"/>
          <p14:tracePt t="364283" x="10725150" y="5842000"/>
          <p14:tracePt t="364344" x="10718800" y="5842000"/>
          <p14:tracePt t="364358" x="10718800" y="5835650"/>
          <p14:tracePt t="364434" x="10712450" y="5835650"/>
          <p14:tracePt t="364460" x="10706100" y="5835650"/>
          <p14:tracePt t="364474" x="10699750" y="5835650"/>
          <p14:tracePt t="364483" x="10693400" y="5835650"/>
          <p14:tracePt t="364490" x="10687050" y="5835650"/>
          <p14:tracePt t="364506" x="10674350" y="5835650"/>
          <p14:tracePt t="364523" x="10668000" y="5829300"/>
          <p14:tracePt t="364540" x="10655300" y="5829300"/>
          <p14:tracePt t="364557" x="10642600" y="5822950"/>
          <p14:tracePt t="364572" x="10629900" y="5822950"/>
          <p14:tracePt t="364649" x="10623550" y="5822950"/>
          <p14:tracePt t="364658" x="10610850" y="5822950"/>
          <p14:tracePt t="364672" x="10591800" y="5829300"/>
          <p14:tracePt t="364689" x="10452100" y="5867400"/>
          <p14:tracePt t="364706" x="10337800" y="5899150"/>
          <p14:tracePt t="364723" x="10223500" y="5918200"/>
          <p14:tracePt t="364739" x="10134600" y="5930900"/>
          <p14:tracePt t="364756" x="10096500" y="5937250"/>
          <p14:tracePt t="364773" x="10096500" y="5930900"/>
          <p14:tracePt t="364789" x="10115550" y="5918200"/>
          <p14:tracePt t="364807" x="10140950" y="5905500"/>
          <p14:tracePt t="364824" x="10191750" y="5905500"/>
          <p14:tracePt t="364840" x="10198100" y="5918200"/>
          <p14:tracePt t="364842" x="10198100" y="5943600"/>
          <p14:tracePt t="364856" x="10185400" y="6007100"/>
          <p14:tracePt t="364873" x="10172700" y="6083300"/>
          <p14:tracePt t="364888" x="10185400" y="6191250"/>
          <p14:tracePt t="364905" x="10210800" y="6229350"/>
          <p14:tracePt t="364908" x="10242550" y="6235700"/>
          <p14:tracePt t="364923" x="10306050" y="6210300"/>
          <p14:tracePt t="364939" x="10394950" y="6140450"/>
          <p14:tracePt t="364956" x="10509250" y="6038850"/>
          <p14:tracePt t="364973" x="10598150" y="5956300"/>
          <p14:tracePt t="364990" x="10629900" y="5930900"/>
          <p14:tracePt t="365006" x="10642600" y="5930900"/>
          <p14:tracePt t="365024" x="10674350" y="5975350"/>
          <p14:tracePt t="365040" x="10718800" y="6007100"/>
          <p14:tracePt t="365044" x="10737850" y="6019800"/>
          <p14:tracePt t="365057" x="10756900" y="6019800"/>
          <p14:tracePt t="365073" x="10769600" y="6026150"/>
          <p14:tracePt t="365090" x="10775950" y="6026150"/>
          <p14:tracePt t="365108" x="10814050" y="5994400"/>
          <p14:tracePt t="365123" x="10852150" y="5969000"/>
          <p14:tracePt t="365140" x="10915650" y="5943600"/>
          <p14:tracePt t="365155" x="11010900" y="5918200"/>
          <p14:tracePt t="365173" x="11074400" y="5911850"/>
          <p14:tracePt t="365190" x="11087100" y="5911850"/>
          <p14:tracePt t="365209" x="11087100" y="5918200"/>
          <p14:tracePt t="365224" x="11074400" y="5937250"/>
          <p14:tracePt t="365240" x="11055350" y="5962650"/>
          <p14:tracePt t="365256" x="11042650" y="5981700"/>
          <p14:tracePt t="365273" x="11042650" y="6007100"/>
          <p14:tracePt t="365291" x="11061700" y="6026150"/>
          <p14:tracePt t="365307" x="11080750" y="6032500"/>
          <p14:tracePt t="365310" x="11093450" y="6038850"/>
          <p14:tracePt t="365323" x="11106150" y="6045200"/>
          <p14:tracePt t="365326" x="11131550" y="6051550"/>
          <p14:tracePt t="365338" x="11137900" y="6051550"/>
          <p14:tracePt t="365341" x="11163300" y="6051550"/>
          <p14:tracePt t="365357" x="11195050" y="6051550"/>
          <p14:tracePt t="365374" x="11233150" y="6057900"/>
          <p14:tracePt t="365390" x="11290300" y="6070600"/>
          <p14:tracePt t="365407" x="11334750" y="6070600"/>
          <p14:tracePt t="365424" x="11347450" y="6064250"/>
          <p14:tracePt t="365440" x="11353800" y="6057900"/>
          <p14:tracePt t="365457" x="11379200" y="6045200"/>
          <p14:tracePt t="365473" x="11404600" y="6045200"/>
          <p14:tracePt t="365491" x="11423650" y="6038850"/>
          <p14:tracePt t="365507" x="11430000" y="6038850"/>
          <p14:tracePt t="365557" x="11423650" y="6038850"/>
          <p14:tracePt t="365574" x="11391900" y="6038850"/>
          <p14:tracePt t="365591" x="11341100" y="6038850"/>
          <p14:tracePt t="365607" x="11328400" y="6038850"/>
          <p14:tracePt t="365624" x="11315700" y="6038850"/>
          <p14:tracePt t="365640" x="11290300" y="6051550"/>
          <p14:tracePt t="365657" x="11220450" y="6076950"/>
          <p14:tracePt t="365674" x="11137900" y="6096000"/>
          <p14:tracePt t="365691" x="11080750" y="6102350"/>
          <p14:tracePt t="365707" x="10998200" y="6102350"/>
          <p14:tracePt t="365724" x="10941050" y="6102350"/>
          <p14:tracePt t="365740" x="10909300" y="6096000"/>
          <p14:tracePt t="365791" x="10864850" y="6102350"/>
          <p14:tracePt t="365808" x="10661650" y="6159500"/>
          <p14:tracePt t="365824" x="10579100" y="6172200"/>
          <p14:tracePt t="365827" x="10509250" y="6178550"/>
          <p14:tracePt t="365841" x="10375900" y="6184900"/>
          <p14:tracePt t="365857" x="10267950" y="6178550"/>
          <p14:tracePt t="365873" x="10217150" y="6153150"/>
          <p14:tracePt t="365891" x="10210800" y="6134100"/>
          <p14:tracePt t="365907" x="10223500" y="6115050"/>
          <p14:tracePt t="365924" x="10248900" y="6102350"/>
          <p14:tracePt t="365940" x="10267950" y="6096000"/>
          <p14:tracePt t="365974" x="10267950" y="6102350"/>
          <p14:tracePt t="366015" x="10274300" y="6102350"/>
          <p14:tracePt t="366024" x="10274300" y="6096000"/>
          <p14:tracePt t="366041" x="10287000" y="6083300"/>
          <p14:tracePt t="366057" x="10312400" y="6070600"/>
          <p14:tracePt t="366074" x="10337800" y="6051550"/>
          <p14:tracePt t="366091" x="10363200" y="6032500"/>
          <p14:tracePt t="366108" x="10369550" y="6032500"/>
          <p14:tracePt t="366144" x="10363200" y="6032500"/>
          <p14:tracePt t="366156" x="10356850" y="6038850"/>
          <p14:tracePt t="366174" x="10318750" y="6057900"/>
          <p14:tracePt t="366191" x="10287000" y="6064250"/>
          <p14:tracePt t="366207" x="10267950" y="6070600"/>
          <p14:tracePt t="366225" x="10255250" y="6070600"/>
          <p14:tracePt t="366240" x="10248900" y="6070600"/>
          <p14:tracePt t="366362" x="10248900" y="6076950"/>
          <p14:tracePt t="366373" x="10229850" y="6083300"/>
          <p14:tracePt t="366391" x="10204450" y="6096000"/>
          <p14:tracePt t="366409" x="10166350" y="6102350"/>
          <p14:tracePt t="366426" x="10102850" y="6108700"/>
          <p14:tracePt t="366441" x="10058400" y="6102350"/>
          <p14:tracePt t="366458" x="10026650" y="6089650"/>
          <p14:tracePt t="366475" x="10001250" y="6076950"/>
          <p14:tracePt t="366491" x="9982200" y="6076950"/>
          <p14:tracePt t="366506" x="9906000" y="6076950"/>
          <p14:tracePt t="366525" x="9791700" y="6083300"/>
          <p14:tracePt t="366541" x="9601200" y="6070600"/>
          <p14:tracePt t="366558" x="9423400" y="6045200"/>
          <p14:tracePt t="366574" x="9309100" y="6019800"/>
          <p14:tracePt t="366592" x="9201150" y="5994400"/>
          <p14:tracePt t="366608" x="9124950" y="5975350"/>
          <p14:tracePt t="366625" x="9055100" y="5975350"/>
          <p14:tracePt t="366628" x="9004300" y="5975350"/>
          <p14:tracePt t="366642" x="8947150" y="5975350"/>
          <p14:tracePt t="366647" x="8877300" y="5981700"/>
          <p14:tracePt t="366656" x="8813800" y="5981700"/>
          <p14:tracePt t="366659" x="8724900" y="5981700"/>
          <p14:tracePt t="366675" x="8578850" y="5988050"/>
          <p14:tracePt t="366692" x="8470900" y="5988050"/>
          <p14:tracePt t="366707" x="8445500" y="5988050"/>
          <p14:tracePt t="366724" x="8439150" y="5988050"/>
          <p14:tracePt t="366778" x="8432800" y="5988050"/>
          <p14:tracePt t="366791" x="8407400" y="6000750"/>
          <p14:tracePt t="366808" x="8362950" y="6013450"/>
          <p14:tracePt t="366825" x="8305800" y="6026150"/>
          <p14:tracePt t="366841" x="8293100" y="6032500"/>
          <p14:tracePt t="366898" x="8286750" y="6032500"/>
          <p14:tracePt t="366908" x="8267700" y="6032500"/>
          <p14:tracePt t="366925" x="8178800" y="6051550"/>
          <p14:tracePt t="366941" x="7962900" y="6083300"/>
          <p14:tracePt t="366958" x="7715250" y="6096000"/>
          <p14:tracePt t="366962" x="7607300" y="6102350"/>
          <p14:tracePt t="366975" x="7480300" y="6102350"/>
          <p14:tracePt t="366992" x="7353300" y="6083300"/>
          <p14:tracePt t="367008" x="7283450" y="6038850"/>
          <p14:tracePt t="367024" x="7283450" y="6013450"/>
          <p14:tracePt t="367040" x="7289800" y="6000750"/>
          <p14:tracePt t="367088" x="7289800" y="6007100"/>
          <p14:tracePt t="367139" x="7296150" y="6007100"/>
          <p14:tracePt t="367144" x="7302500" y="6007100"/>
          <p14:tracePt t="367157" x="7308850" y="6000750"/>
          <p14:tracePt t="367175" x="7346950" y="5988050"/>
          <p14:tracePt t="367191" x="7391400" y="5975350"/>
          <p14:tracePt t="367208" x="7429500" y="5962650"/>
          <p14:tracePt t="367225" x="7461250" y="5962650"/>
          <p14:tracePt t="367232" x="7480300" y="5962650"/>
          <p14:tracePt t="367242" x="7505700" y="5956300"/>
          <p14:tracePt t="367246" x="7524750" y="5956300"/>
          <p14:tracePt t="367258" x="7562850" y="5943600"/>
          <p14:tracePt t="367261" x="7588250" y="5943600"/>
          <p14:tracePt t="367275" x="7658100" y="5924550"/>
          <p14:tracePt t="367292" x="7689850" y="5918200"/>
          <p14:tracePt t="367309" x="7689850" y="5911850"/>
          <p14:tracePt t="367324" x="7683500" y="5892800"/>
          <p14:tracePt t="367342" x="7658100" y="5861050"/>
          <p14:tracePt t="367359" x="7620000" y="5822950"/>
          <p14:tracePt t="367375" x="7581900" y="5803900"/>
          <p14:tracePt t="367391" x="7569200" y="5797550"/>
          <p14:tracePt t="367408" x="7550150" y="5848350"/>
          <p14:tracePt t="367412" x="7537450" y="5873750"/>
          <p14:tracePt t="367424" x="7531100" y="5905500"/>
          <p14:tracePt t="367426" x="7512050" y="5937250"/>
          <p14:tracePt t="367442" x="7493000" y="5962650"/>
          <p14:tracePt t="367459" x="7473950" y="6007100"/>
          <p14:tracePt t="367475" x="7467600" y="6045200"/>
          <p14:tracePt t="367479" x="7486650" y="6057900"/>
          <p14:tracePt t="367491" x="7550150" y="6070600"/>
          <p14:tracePt t="367509" x="7835900" y="6076950"/>
          <p14:tracePt t="367526" x="8096250" y="6076950"/>
          <p14:tracePt t="367542" x="8426450" y="6089650"/>
          <p14:tracePt t="367559" x="8839200" y="6121400"/>
          <p14:tracePt t="367575" x="9302750" y="6165850"/>
          <p14:tracePt t="367592" x="9702800" y="6197600"/>
          <p14:tracePt t="367609" x="10128250" y="6235700"/>
          <p14:tracePt t="367626" x="10483850" y="6261100"/>
          <p14:tracePt t="367630" x="10623550" y="6267450"/>
          <p14:tracePt t="367642" x="10737850" y="6273800"/>
          <p14:tracePt t="367659" x="10922000" y="6267450"/>
          <p14:tracePt t="367676" x="10991850" y="6242050"/>
          <p14:tracePt t="367692" x="11023600" y="6191250"/>
          <p14:tracePt t="367709" x="11029950" y="6165850"/>
          <p14:tracePt t="367726" x="11036300" y="6159500"/>
          <p14:tracePt t="367742" x="11042650" y="6140450"/>
          <p14:tracePt t="367759" x="11049000" y="6134100"/>
          <p14:tracePt t="367775" x="11061700" y="6127750"/>
          <p14:tracePt t="367826" x="11042650" y="6134100"/>
          <p14:tracePt t="367842" x="11017250" y="6146800"/>
          <p14:tracePt t="367859" x="10998200" y="6165850"/>
          <p14:tracePt t="367893" x="11010900" y="6165850"/>
          <p14:tracePt t="367909" x="11049000" y="6172200"/>
          <p14:tracePt t="367925" x="11131550" y="6178550"/>
          <p14:tracePt t="367943" x="11195050" y="6178550"/>
          <p14:tracePt t="367963" x="11271250" y="6178550"/>
          <p14:tracePt t="367976" x="11309350" y="6178550"/>
          <p14:tracePt t="367992" x="11347450" y="6165850"/>
          <p14:tracePt t="368009" x="11410950" y="6153150"/>
          <p14:tracePt t="368026" x="11512550" y="6134100"/>
          <p14:tracePt t="368042" x="11607800" y="6115050"/>
          <p14:tracePt t="368059" x="11658600" y="6089650"/>
          <p14:tracePt t="368076" x="11684000" y="6076950"/>
          <p14:tracePt t="368093" x="11703050" y="6064250"/>
          <p14:tracePt t="368109" x="11715750" y="6057900"/>
          <p14:tracePt t="368125" x="11734800" y="6051550"/>
          <p14:tracePt t="368143" x="11766550" y="6045200"/>
          <p14:tracePt t="368160" x="11791950" y="6032500"/>
          <p14:tracePt t="368175" x="11811000" y="6013450"/>
          <p14:tracePt t="368192" x="11811000" y="5994400"/>
          <p14:tracePt t="368209" x="11791950" y="5981700"/>
          <p14:tracePt t="368224" x="11772900" y="5962650"/>
          <p14:tracePt t="368242" x="11753850" y="5949950"/>
          <p14:tracePt t="368259" x="11741150" y="5930900"/>
          <p14:tracePt t="368276" x="11722100" y="5911850"/>
          <p14:tracePt t="368293" x="11696700" y="5892800"/>
          <p14:tracePt t="368296" x="11677650" y="5880100"/>
          <p14:tracePt t="368309" x="11658600" y="5873750"/>
          <p14:tracePt t="368326" x="11607800" y="5854700"/>
          <p14:tracePt t="368342" x="11576050" y="5854700"/>
          <p14:tracePt t="368359" x="11544300" y="5848350"/>
          <p14:tracePt t="368376" x="11525250" y="5848350"/>
          <p14:tracePt t="368392" x="11512550" y="5861050"/>
          <p14:tracePt t="368409" x="11493500" y="5880100"/>
          <p14:tracePt t="368426" x="11493500" y="5911850"/>
          <p14:tracePt t="368442" x="11499850" y="5943600"/>
          <p14:tracePt t="368459" x="11531600" y="5969000"/>
          <p14:tracePt t="368476" x="11550650" y="5981700"/>
          <p14:tracePt t="368480" x="11563350" y="5994400"/>
          <p14:tracePt t="368493" x="11569700" y="5994400"/>
          <p14:tracePt t="368495" x="11582400" y="6000750"/>
          <p14:tracePt t="368509" x="11588750" y="6000750"/>
          <p14:tracePt t="368512" x="11601450" y="6000750"/>
          <p14:tracePt t="368526" x="11614150" y="6000750"/>
          <p14:tracePt t="368543" x="11626850" y="6000750"/>
          <p14:tracePt t="368546" x="11639550" y="6000750"/>
          <p14:tracePt t="368560" x="11645900" y="5994400"/>
          <p14:tracePt t="368576" x="11652250" y="5988050"/>
          <p14:tracePt t="368593" x="11652250" y="5975350"/>
          <p14:tracePt t="368609" x="11652250" y="5969000"/>
          <p14:tracePt t="368626" x="11645900" y="5969000"/>
          <p14:tracePt t="368642" x="11639550" y="5969000"/>
          <p14:tracePt t="368660" x="11633200" y="5969000"/>
          <p14:tracePt t="368676" x="11626850" y="5969000"/>
          <p14:tracePt t="368694" x="11620500" y="5969000"/>
          <p14:tracePt t="368709" x="11614150" y="5962650"/>
          <p14:tracePt t="368726" x="11601450" y="5956300"/>
          <p14:tracePt t="368743" x="11595100" y="5949950"/>
          <p14:tracePt t="368760" x="11582400" y="5937250"/>
          <p14:tracePt t="368776" x="11576050" y="5924550"/>
          <p14:tracePt t="368793" x="11569700" y="5918200"/>
          <p14:tracePt t="368810" x="11563350" y="5911850"/>
          <p14:tracePt t="368826" x="11563350" y="5905500"/>
          <p14:tracePt t="368843" x="11557000" y="5899150"/>
          <p14:tracePt t="368861" x="11557000" y="5892800"/>
          <p14:tracePt t="368910" x="11550650" y="5886450"/>
          <p14:tracePt t="368926" x="11544300" y="5880100"/>
          <p14:tracePt t="368943" x="11512550" y="5873750"/>
          <p14:tracePt t="368961" x="11455400" y="5873750"/>
          <p14:tracePt t="368976" x="11410950" y="5873750"/>
          <p14:tracePt t="368993" x="11372850" y="5873750"/>
          <p14:tracePt t="369010" x="11296650" y="5873750"/>
          <p14:tracePt t="369026" x="11290300" y="5873750"/>
          <p14:tracePt t="387438" x="11315700" y="5880100"/>
          <p14:tracePt t="387451" x="11360150" y="5892800"/>
          <p14:tracePt t="387458" x="11391900" y="5899150"/>
          <p14:tracePt t="387476" x="11480800" y="5930900"/>
          <p14:tracePt t="387492" x="11544300" y="5975350"/>
          <p14:tracePt t="387510" x="11582400" y="6000750"/>
          <p14:tracePt t="387514" x="11620500" y="6032500"/>
          <p14:tracePt t="387526" x="11690350" y="6089650"/>
          <p14:tracePt t="387544" x="11766550" y="6165850"/>
          <p14:tracePt t="387559" x="11785600" y="6184900"/>
          <p14:tracePt t="387562" x="11811000" y="6223000"/>
          <p14:tracePt t="387577" x="11842750" y="6286500"/>
          <p14:tracePt t="387592" x="11868150" y="6369050"/>
          <p14:tracePt t="387609" x="11880850" y="6477000"/>
          <p14:tracePt t="387626" x="11874500" y="6578600"/>
          <p14:tracePt t="387645" x="11842750" y="6692900"/>
          <p14:tracePt t="387659" x="11811000" y="6769100"/>
          <p14:tracePt t="387676" x="11798300" y="6832600"/>
          <p14:tracePt t="387875" x="10566400" y="6826250"/>
          <p14:tracePt t="387892" x="10388600" y="6769100"/>
          <p14:tracePt t="387909" x="10236200" y="6724650"/>
          <p14:tracePt t="387924" x="10128250" y="6686550"/>
          <p14:tracePt t="387943" x="10001250" y="6648450"/>
          <p14:tracePt t="387960" x="9982200" y="6635750"/>
          <p14:tracePt t="388011" x="9975850" y="6635750"/>
          <p14:tracePt t="388026" x="9963150" y="6635750"/>
          <p14:tracePt t="388042" x="9950450" y="6629400"/>
          <p14:tracePt t="388059" x="9931400" y="6629400"/>
          <p14:tracePt t="388075" x="9925050" y="6623050"/>
          <p14:tracePt t="388093" x="9906000" y="6623050"/>
          <p14:tracePt t="388109" x="9874250" y="6616700"/>
          <p14:tracePt t="388126" x="9823450" y="6610350"/>
          <p14:tracePt t="388143" x="9740900" y="6591300"/>
          <p14:tracePt t="388159" x="9658350" y="6565900"/>
          <p14:tracePt t="388163" x="9607550" y="6553200"/>
          <p14:tracePt t="388176" x="9563100" y="6546850"/>
          <p14:tracePt t="388193" x="9461500" y="6527800"/>
          <p14:tracePt t="388195" x="9436100" y="6527800"/>
          <p14:tracePt t="388209" x="9385300" y="6521450"/>
          <p14:tracePt t="388226" x="9226550" y="6502400"/>
          <p14:tracePt t="388243" x="9112250" y="6496050"/>
          <p14:tracePt t="388259" x="8978900" y="6470650"/>
          <p14:tracePt t="388276" x="8909050" y="6445250"/>
          <p14:tracePt t="388292" x="8864600" y="6426200"/>
          <p14:tracePt t="388309" x="8801100" y="6400800"/>
          <p14:tracePt t="388326" x="8718550" y="6381750"/>
          <p14:tracePt t="388342" x="8623300" y="6369050"/>
          <p14:tracePt t="388360" x="8521700" y="6356350"/>
          <p14:tracePt t="388364" x="8477250" y="6350000"/>
          <p14:tracePt t="388376" x="8439150" y="6350000"/>
          <p14:tracePt t="388393" x="8388350" y="6343650"/>
          <p14:tracePt t="388409" x="8382000" y="6343650"/>
          <p14:tracePt t="388425" x="8382000" y="6337300"/>
          <p14:tracePt t="388443" x="8394700" y="6324600"/>
          <p14:tracePt t="388463" x="8401050" y="6324600"/>
          <p14:tracePt t="388476" x="8394700" y="6330950"/>
          <p14:tracePt t="388493" x="8375650" y="6337300"/>
          <p14:tracePt t="388510" x="8362950" y="6350000"/>
          <p14:tracePt t="388526" x="8356600" y="6362700"/>
          <p14:tracePt t="388528" x="8356600" y="6369050"/>
          <p14:tracePt t="388541" x="8362950" y="6375400"/>
          <p14:tracePt t="388543" x="8369300" y="6388100"/>
          <p14:tracePt t="388560" x="8382000" y="6394450"/>
          <p14:tracePt t="388575" x="8413750" y="6407150"/>
          <p14:tracePt t="388577" x="8445500" y="6407150"/>
          <p14:tracePt t="388593" x="8515350" y="6413500"/>
          <p14:tracePt t="388608" x="8610600" y="6413500"/>
          <p14:tracePt t="388625" x="8667750" y="6413500"/>
          <p14:tracePt t="388641" x="8686800" y="6419850"/>
          <p14:tracePt t="388658" x="8699500" y="6419850"/>
          <p14:tracePt t="388676" x="8731250" y="6419850"/>
          <p14:tracePt t="388693" x="8788400" y="6426200"/>
          <p14:tracePt t="388710" x="8832850" y="6419850"/>
          <p14:tracePt t="388727" x="8883650" y="6407150"/>
          <p14:tracePt t="388743" x="8947150" y="6388100"/>
          <p14:tracePt t="388760" x="8997950" y="6375400"/>
          <p14:tracePt t="388776" x="9048750" y="6362700"/>
          <p14:tracePt t="388793" x="9099550" y="6350000"/>
          <p14:tracePt t="388810" x="9137650" y="6337300"/>
          <p14:tracePt t="388827" x="9182100" y="6324600"/>
          <p14:tracePt t="388830" x="9207500" y="6311900"/>
          <p14:tracePt t="388843" x="9245600" y="6286500"/>
          <p14:tracePt t="388859" x="9264650" y="6267450"/>
          <p14:tracePt t="388876" x="9283700" y="6235700"/>
          <p14:tracePt t="388894" x="9296400" y="6203950"/>
          <p14:tracePt t="388910" x="9296400" y="6191250"/>
          <p14:tracePt t="388926" x="9296400" y="6172200"/>
          <p14:tracePt t="388943" x="9290050" y="6165850"/>
          <p14:tracePt t="388960" x="9277350" y="6153150"/>
          <p14:tracePt t="388976" x="9245600" y="6146800"/>
          <p14:tracePt t="388992" x="9226550" y="6140450"/>
          <p14:tracePt t="389008" x="9182100" y="6134100"/>
          <p14:tracePt t="389027" x="9112250" y="6134100"/>
          <p14:tracePt t="389030" x="9061450" y="6127750"/>
          <p14:tracePt t="389042" x="9029700" y="6127750"/>
          <p14:tracePt t="389060" x="8896350" y="6127750"/>
          <p14:tracePt t="389077" x="8845550" y="6127750"/>
          <p14:tracePt t="389094" x="8839200" y="6127750"/>
          <p14:tracePt t="389126" x="8826500" y="6140450"/>
          <p14:tracePt t="389143" x="8807450" y="6178550"/>
          <p14:tracePt t="389160" x="8794750" y="6273800"/>
          <p14:tracePt t="389177" x="8807450" y="6305550"/>
          <p14:tracePt t="389180" x="8820150" y="6337300"/>
          <p14:tracePt t="389193" x="8870950" y="6381750"/>
          <p14:tracePt t="389209" x="8947150" y="6413500"/>
          <p14:tracePt t="389227" x="9067800" y="6445250"/>
          <p14:tracePt t="389243" x="9182100" y="6457950"/>
          <p14:tracePt t="389260" x="9277350" y="6464300"/>
          <p14:tracePt t="389277" x="9340850" y="6445250"/>
          <p14:tracePt t="389293" x="9385300" y="6419850"/>
          <p14:tracePt t="389310" x="9423400" y="6381750"/>
          <p14:tracePt t="389327" x="9442450" y="6350000"/>
          <p14:tracePt t="389343" x="9455150" y="6311900"/>
          <p14:tracePt t="389360" x="9455150" y="6286500"/>
          <p14:tracePt t="389377" x="9436100" y="6267450"/>
          <p14:tracePt t="389393" x="9398000" y="6248400"/>
          <p14:tracePt t="389397" x="9385300" y="6242050"/>
          <p14:tracePt t="389410" x="9334500" y="6229350"/>
          <p14:tracePt t="389427" x="9309100" y="6223000"/>
          <p14:tracePt t="389443" x="9264650" y="6216650"/>
          <p14:tracePt t="389460" x="9245600" y="6203950"/>
          <p14:tracePt t="389477" x="9226550" y="6197600"/>
          <p14:tracePt t="389511" x="9213850" y="6197600"/>
          <p14:tracePt t="389527" x="9201150" y="6210300"/>
          <p14:tracePt t="389543" x="9188450" y="6229350"/>
          <p14:tracePt t="389561" x="9182100" y="6242050"/>
          <p14:tracePt t="389577" x="9182100" y="6248400"/>
          <p14:tracePt t="389594" x="9188450" y="6248400"/>
          <p14:tracePt t="389610" x="9207500" y="6254750"/>
          <p14:tracePt t="389629" x="9283700" y="6254750"/>
          <p14:tracePt t="389644" x="9302750" y="6254750"/>
          <p14:tracePt t="389647" x="9328150" y="6248400"/>
          <p14:tracePt t="389660" x="9359900" y="6235700"/>
          <p14:tracePt t="389677" x="9366250" y="6235700"/>
          <p14:tracePt t="389711" x="9359900" y="6235700"/>
          <p14:tracePt t="389727" x="9353550" y="6235700"/>
          <p14:tracePt t="389744" x="9334500" y="6235700"/>
          <p14:tracePt t="389761" x="9328150" y="6235700"/>
          <p14:tracePt t="389777" x="9315450" y="6235700"/>
          <p14:tracePt t="389794" x="9302750" y="6242050"/>
          <p14:tracePt t="389810" x="9283700" y="6242050"/>
          <p14:tracePt t="389826" x="9245600" y="6242050"/>
          <p14:tracePt t="389844" x="9213850" y="6242050"/>
          <p14:tracePt t="389861" x="9194800" y="6242050"/>
          <p14:tracePt t="389923" x="9194800" y="6248400"/>
          <p14:tracePt t="389940" x="9188450" y="6248400"/>
          <p14:tracePt t="389947" x="9175750" y="6254750"/>
          <p14:tracePt t="389961" x="9169400" y="6261100"/>
          <p14:tracePt t="389977" x="9182100" y="6292850"/>
          <p14:tracePt t="389994" x="9251950" y="6330950"/>
          <p14:tracePt t="390011" x="9359900" y="6343650"/>
          <p14:tracePt t="390030" x="9525000" y="6350000"/>
          <p14:tracePt t="390044" x="9639300" y="6350000"/>
          <p14:tracePt t="390047" x="9728200" y="6350000"/>
          <p14:tracePt t="390061" x="9912350" y="6343650"/>
          <p14:tracePt t="390078" x="10052050" y="6337300"/>
          <p14:tracePt t="390094" x="10096500" y="6324600"/>
          <p14:tracePt t="390111" x="10121900" y="6324600"/>
          <p14:tracePt t="390127" x="10185400" y="6324600"/>
          <p14:tracePt t="390144" x="10242550" y="6330950"/>
          <p14:tracePt t="390161" x="10299700" y="6330950"/>
          <p14:tracePt t="390178" x="10344150" y="6330950"/>
          <p14:tracePt t="390195" x="10388600" y="6324600"/>
          <p14:tracePt t="390211" x="10464800" y="6311900"/>
          <p14:tracePt t="390228" x="10534650" y="6305550"/>
          <p14:tracePt t="390231" x="10566400" y="6305550"/>
          <p14:tracePt t="390245" x="10610850" y="6299200"/>
          <p14:tracePt t="390261" x="10648950" y="6292850"/>
          <p14:tracePt t="390277" x="10706100" y="6273800"/>
          <p14:tracePt t="390295" x="10737850" y="6248400"/>
          <p14:tracePt t="390311" x="10744200" y="6223000"/>
          <p14:tracePt t="390327" x="10737850" y="6203950"/>
          <p14:tracePt t="390344" x="10718800" y="6197600"/>
          <p14:tracePt t="390362" x="10699750" y="6184900"/>
          <p14:tracePt t="390377" x="10687050" y="6184900"/>
          <p14:tracePt t="390394" x="10674350" y="6178550"/>
          <p14:tracePt t="390411" x="10655300" y="6178550"/>
          <p14:tracePt t="390428" x="10629900" y="6178550"/>
          <p14:tracePt t="390444" x="10591800" y="6172200"/>
          <p14:tracePt t="390461" x="10547350" y="6172200"/>
          <p14:tracePt t="390478" x="10445750" y="6178550"/>
          <p14:tracePt t="390494" x="10401300" y="6184900"/>
          <p14:tracePt t="390511" x="10375900" y="6197600"/>
          <p14:tracePt t="390528" x="10356850" y="6216650"/>
          <p14:tracePt t="390544" x="10344150" y="6235700"/>
          <p14:tracePt t="390562" x="10344150" y="6254750"/>
          <p14:tracePt t="390578" x="10369550" y="6267450"/>
          <p14:tracePt t="390594" x="10407650" y="6280150"/>
          <p14:tracePt t="390611" x="10471150" y="6292850"/>
          <p14:tracePt t="390629" x="10572750" y="6292850"/>
          <p14:tracePt t="390644" x="10636250" y="6292850"/>
          <p14:tracePt t="390661" x="10680700" y="6292850"/>
          <p14:tracePt t="390678" x="10706100" y="6292850"/>
          <p14:tracePt t="390695" x="10712450" y="6292850"/>
          <p14:tracePt t="390728" x="10699750" y="6292850"/>
          <p14:tracePt t="390745" x="10674350" y="6292850"/>
          <p14:tracePt t="390764" x="10642600" y="6299200"/>
          <p14:tracePt t="390778" x="10629900" y="6299200"/>
          <p14:tracePt t="390795" x="10623550" y="6305550"/>
          <p14:tracePt t="390811" x="10617200" y="6305550"/>
          <p14:tracePt t="390828" x="10604500" y="6292850"/>
          <p14:tracePt t="390845" x="10604500" y="6280150"/>
          <p14:tracePt t="390862" x="10604500" y="6267450"/>
          <p14:tracePt t="390865" x="10604500" y="6261100"/>
          <p14:tracePt t="390878" x="10604500" y="6254750"/>
          <p14:tracePt t="390951" x="10604500" y="6261100"/>
          <p14:tracePt t="390960" x="10604500" y="6267450"/>
          <p14:tracePt t="390968" x="10604500" y="6280150"/>
          <p14:tracePt t="390978" x="10598150" y="6286500"/>
          <p14:tracePt t="390995" x="10598150" y="6299200"/>
          <p14:tracePt t="391011" x="10591800" y="6299200"/>
          <p14:tracePt t="391028" x="10591800" y="6305550"/>
          <p14:tracePt t="391131" x="10585450" y="6305550"/>
          <p14:tracePt t="391138" x="10579100" y="6305550"/>
          <p14:tracePt t="391198" x="10579100" y="6311900"/>
          <p14:tracePt t="391215" x="10572750" y="6311900"/>
          <p14:tracePt t="391224" x="10572750" y="6318250"/>
          <p14:tracePt t="391406" x="10566400" y="6318250"/>
          <p14:tracePt t="391433" x="10560050" y="6318250"/>
          <p14:tracePt t="391546" x="10553700" y="6318250"/>
          <p14:tracePt t="391610" x="10553700" y="6324600"/>
          <p14:tracePt t="391629" x="10553700" y="6330950"/>
          <p14:tracePt t="391649" x="10547350" y="6337300"/>
          <p14:tracePt t="391679" x="10547350" y="6343650"/>
          <p14:tracePt t="391901" x="10547350" y="6350000"/>
          <p14:tracePt t="392014" x="10541000" y="6350000"/>
          <p14:tracePt t="392086" x="10541000" y="6356350"/>
          <p14:tracePt t="392096" x="10541000" y="6362700"/>
          <p14:tracePt t="392113" x="10541000" y="6394450"/>
          <p14:tracePt t="392130" x="10547350" y="6426200"/>
          <p14:tracePt t="392134" x="10553700" y="6445250"/>
          <p14:tracePt t="392138" x="10560050" y="6464300"/>
          <p14:tracePt t="392145" x="10560050" y="6483350"/>
          <p14:tracePt t="392161" x="10547350" y="6508750"/>
          <p14:tracePt t="392179" x="10426700" y="6572250"/>
          <p14:tracePt t="392196" x="10280650" y="6604000"/>
          <p14:tracePt t="392213" x="10115550" y="6623050"/>
          <p14:tracePt t="392230" x="9925050" y="6629400"/>
          <p14:tracePt t="392246" x="9804400" y="6629400"/>
          <p14:tracePt t="392263" x="9715500" y="6623050"/>
          <p14:tracePt t="392280" x="9677400" y="6616700"/>
          <p14:tracePt t="392285" x="9652000" y="6616700"/>
          <p14:tracePt t="392296" x="9601200" y="6610350"/>
          <p14:tracePt t="392302" x="9563100" y="6610350"/>
          <p14:tracePt t="392312" x="9512300" y="6610350"/>
          <p14:tracePt t="392329" x="9366250" y="6610350"/>
          <p14:tracePt t="392346" x="9232900" y="6604000"/>
          <p14:tracePt t="392361" x="9086850" y="6578600"/>
          <p14:tracePt t="392380" x="9004300" y="6559550"/>
          <p14:tracePt t="392383" x="8985250" y="6553200"/>
          <p14:tracePt t="392394" x="8972550" y="6553200"/>
          <p14:tracePt t="392413" x="8972550" y="6546850"/>
          <p14:tracePt t="392429" x="8972550" y="6553200"/>
          <p14:tracePt t="392446" x="8959850" y="6572250"/>
          <p14:tracePt t="392463" x="8934450" y="6597650"/>
          <p14:tracePt t="392478" x="8883650" y="6623050"/>
          <p14:tracePt t="392496" x="8813800" y="6635750"/>
          <p14:tracePt t="392513" x="8763000" y="6642100"/>
          <p14:tracePt t="392529" x="8743950" y="6648450"/>
          <p14:tracePt t="392564" x="8737600" y="6648450"/>
          <p14:tracePt t="392579" x="8724900" y="6648450"/>
          <p14:tracePt t="392596" x="8699500" y="6654800"/>
          <p14:tracePt t="392613" x="8674100" y="6654800"/>
          <p14:tracePt t="392630" x="8661400" y="6654800"/>
          <p14:tracePt t="392647" x="8655050" y="6654800"/>
          <p14:tracePt t="392663" x="8655050" y="6648450"/>
          <p14:tracePt t="392680" x="8648700" y="6635750"/>
          <p14:tracePt t="392685" x="8648700" y="6629400"/>
          <p14:tracePt t="392696" x="8642350" y="6629400"/>
          <p14:tracePt t="392700" x="8636000" y="6629400"/>
          <p14:tracePt t="392713" x="8629650" y="6629400"/>
          <p14:tracePt t="392716" x="8616950" y="6629400"/>
          <p14:tracePt t="392730" x="8597900" y="6629400"/>
          <p14:tracePt t="392747" x="8502650" y="6629400"/>
          <p14:tracePt t="392763" x="8432800" y="6629400"/>
          <p14:tracePt t="392780" x="8388350" y="6629400"/>
          <p14:tracePt t="392795" x="8382000" y="6629400"/>
          <p14:tracePt t="392814" x="8375650" y="6629400"/>
          <p14:tracePt t="392830" x="8369300" y="6629400"/>
          <p14:tracePt t="392847" x="8350250" y="6635750"/>
          <p14:tracePt t="392863" x="8299450" y="6635750"/>
          <p14:tracePt t="392881" x="8280400" y="6635750"/>
          <p14:tracePt t="392884" x="8267700" y="6635750"/>
          <p14:tracePt t="392914" x="8267700" y="6623050"/>
          <p14:tracePt t="392930" x="8267700" y="6616700"/>
          <p14:tracePt t="392946" x="8274050" y="6604000"/>
          <p14:tracePt t="392964" x="8293100" y="6591300"/>
          <p14:tracePt t="392967" x="8318500" y="6578600"/>
          <p14:tracePt t="392980" x="8337550" y="6572250"/>
          <p14:tracePt t="392983" x="8350250" y="6572250"/>
          <p14:tracePt t="392995" x="8369300" y="6572250"/>
          <p14:tracePt t="393013" x="8413750" y="6565900"/>
          <p14:tracePt t="393030" x="8420100" y="6565900"/>
          <p14:tracePt t="393046" x="8432800" y="6565900"/>
          <p14:tracePt t="393063" x="8470900" y="6565900"/>
          <p14:tracePt t="393080" x="8528050" y="6559550"/>
          <p14:tracePt t="393096" x="8623300" y="6559550"/>
          <p14:tracePt t="393113" x="8724900" y="6553200"/>
          <p14:tracePt t="393130" x="8807450" y="6553200"/>
          <p14:tracePt t="393147" x="8832850" y="6553200"/>
          <p14:tracePt t="393151" x="8839200" y="6553200"/>
          <p14:tracePt t="393180" x="8851900" y="6553200"/>
          <p14:tracePt t="393197" x="8864600" y="6559550"/>
          <p14:tracePt t="393213" x="8877300" y="6559550"/>
          <p14:tracePt t="393230" x="8883650" y="6565900"/>
          <p14:tracePt t="393247" x="8896350" y="6565900"/>
          <p14:tracePt t="393263" x="8915400" y="6572250"/>
          <p14:tracePt t="393280" x="8953500" y="6572250"/>
          <p14:tracePt t="393297" x="9010650" y="6572250"/>
          <p14:tracePt t="393312" x="9067800" y="6572250"/>
          <p14:tracePt t="393330" x="9124950" y="6572250"/>
          <p14:tracePt t="393347" x="9150350" y="6572250"/>
          <p14:tracePt t="393364" x="9175750" y="6565900"/>
          <p14:tracePt t="393381" x="9194800" y="6565900"/>
          <p14:tracePt t="393384" x="9201150" y="6559550"/>
          <p14:tracePt t="393395" x="9213850" y="6553200"/>
          <p14:tracePt t="393398" x="9220200" y="6546850"/>
          <p14:tracePt t="393414" x="9245600" y="6527800"/>
          <p14:tracePt t="393431" x="9251950" y="6527800"/>
          <p14:tracePt t="393449" x="9290050" y="6496050"/>
          <p14:tracePt t="393463" x="9296400" y="6489700"/>
          <p14:tracePt t="393480" x="9321800" y="6464300"/>
          <p14:tracePt t="393500" x="9334500" y="6457950"/>
          <p14:tracePt t="393513" x="9340850" y="6438900"/>
          <p14:tracePt t="393530" x="9347200" y="6432550"/>
          <p14:tracePt t="393547" x="9347200" y="6413500"/>
          <p14:tracePt t="393564" x="9359900" y="6394450"/>
          <p14:tracePt t="393581" x="9372600" y="6369050"/>
          <p14:tracePt t="393597" x="9385300" y="6356350"/>
          <p14:tracePt t="393614" x="9391650" y="6337300"/>
          <p14:tracePt t="393630" x="9398000" y="6330950"/>
          <p14:tracePt t="393663" x="9391650" y="6330950"/>
          <p14:tracePt t="393681" x="9334500" y="6337300"/>
          <p14:tracePt t="393697" x="9264650" y="6350000"/>
          <p14:tracePt t="393713" x="9201150" y="6362700"/>
          <p14:tracePt t="393730" x="9156700" y="6394450"/>
          <p14:tracePt t="393747" x="9144000" y="6438900"/>
          <p14:tracePt t="393764" x="9156700" y="6496050"/>
          <p14:tracePt t="393781" x="9194800" y="6559550"/>
          <p14:tracePt t="393797" x="9264650" y="6604000"/>
          <p14:tracePt t="393800" x="9334500" y="6635750"/>
          <p14:tracePt t="393814" x="9442450" y="6661150"/>
          <p14:tracePt t="393832" x="9544050" y="6661150"/>
          <p14:tracePt t="393847" x="9626600" y="6648450"/>
          <p14:tracePt t="393864" x="9671050" y="6616700"/>
          <p14:tracePt t="393880" x="9683750" y="6584950"/>
          <p14:tracePt t="393898" x="9683750" y="6540500"/>
          <p14:tracePt t="393914" x="9677400" y="6489700"/>
          <p14:tracePt t="393931" x="9664700" y="6477000"/>
          <p14:tracePt t="393946" x="9639300" y="6470650"/>
          <p14:tracePt t="393962" x="9550400" y="6470650"/>
          <p14:tracePt t="393981" x="9461500" y="6464300"/>
          <p14:tracePt t="393997" x="9378950" y="6457950"/>
          <p14:tracePt t="394014" x="9315450" y="6451600"/>
          <p14:tracePt t="394019" x="9302750" y="6451600"/>
          <p14:tracePt t="394047" x="9309100" y="6457950"/>
          <p14:tracePt t="394064" x="9404350" y="6515100"/>
          <p14:tracePt t="394082" x="9499600" y="6553200"/>
          <p14:tracePt t="394097" x="9582150" y="6578600"/>
          <p14:tracePt t="394114" x="9639300" y="6597650"/>
          <p14:tracePt t="394131" x="9677400" y="6597650"/>
          <p14:tracePt t="394147" x="9715500" y="6591300"/>
          <p14:tracePt t="394163" x="9740900" y="6565900"/>
          <p14:tracePt t="394181" x="9753600" y="6540500"/>
          <p14:tracePt t="394197" x="9753600" y="6502400"/>
          <p14:tracePt t="394214" x="9753600" y="6470650"/>
          <p14:tracePt t="394232" x="9753600" y="6451600"/>
          <p14:tracePt t="394248" x="9747250" y="6438900"/>
          <p14:tracePt t="394250" x="9734550" y="6432550"/>
          <p14:tracePt t="394264" x="9728200" y="6432550"/>
          <p14:tracePt t="394268" x="9709150" y="6426200"/>
          <p14:tracePt t="394281" x="9683750" y="6419850"/>
          <p14:tracePt t="394298" x="9613900" y="6407150"/>
          <p14:tracePt t="394315" x="9550400" y="6394450"/>
          <p14:tracePt t="394317" x="9518650" y="6388100"/>
          <p14:tracePt t="394331" x="9486900" y="6369050"/>
          <p14:tracePt t="394348" x="9455150" y="6343650"/>
          <p14:tracePt t="394365" x="9448800" y="6337300"/>
          <p14:tracePt t="394398" x="9429750" y="6343650"/>
          <p14:tracePt t="394415" x="9391650" y="6369050"/>
          <p14:tracePt t="394431" x="9347200" y="6394450"/>
          <p14:tracePt t="394448" x="9296400" y="6419850"/>
          <p14:tracePt t="394464" x="9264650" y="6432550"/>
          <p14:tracePt t="394482" x="9245600" y="6451600"/>
          <p14:tracePt t="394498" x="9239250" y="6464300"/>
          <p14:tracePt t="394514" x="9264650" y="6496050"/>
          <p14:tracePt t="394531" x="9340850" y="6527800"/>
          <p14:tracePt t="394548" x="9448800" y="6553200"/>
          <p14:tracePt t="394552" x="9493250" y="6553200"/>
          <p14:tracePt t="394565" x="9537700" y="6559550"/>
          <p14:tracePt t="394582" x="9639300" y="6559550"/>
          <p14:tracePt t="394598" x="9702800" y="6553200"/>
          <p14:tracePt t="394615" x="9734550" y="6534150"/>
          <p14:tracePt t="394632" x="9747250" y="6502400"/>
          <p14:tracePt t="394648" x="9721850" y="6464300"/>
          <p14:tracePt t="394664" x="9677400" y="6438900"/>
          <p14:tracePt t="394681" x="9658350" y="6438900"/>
          <p14:tracePt t="394698" x="9632950" y="6432550"/>
          <p14:tracePt t="394715" x="9613900" y="6432550"/>
          <p14:tracePt t="394732" x="9594850" y="6432550"/>
          <p14:tracePt t="394748" x="9588500" y="6426200"/>
          <p14:tracePt t="394766" x="9563100" y="6426200"/>
          <p14:tracePt t="394782" x="9499600" y="6445250"/>
          <p14:tracePt t="394798" x="9442450" y="6464300"/>
          <p14:tracePt t="394801" x="9391650" y="6496050"/>
          <p14:tracePt t="394813" x="9372600" y="6508750"/>
          <p14:tracePt t="394831" x="9315450" y="6553200"/>
          <p14:tracePt t="394848" x="9296400" y="6578600"/>
          <p14:tracePt t="394865" x="9290050" y="6597650"/>
          <p14:tracePt t="394882" x="9302750" y="6604000"/>
          <p14:tracePt t="394886" x="9315450" y="6610350"/>
          <p14:tracePt t="394897" x="9359900" y="6610350"/>
          <p14:tracePt t="394898" x="9391650" y="6610350"/>
          <p14:tracePt t="394913" x="9423400" y="6604000"/>
          <p14:tracePt t="394934" x="9582150" y="6597650"/>
          <p14:tracePt t="394948" x="9658350" y="6623050"/>
          <p14:tracePt t="394965" x="9740900" y="6648450"/>
          <p14:tracePt t="394981" x="9785350" y="6654800"/>
          <p14:tracePt t="394998" x="9848850" y="6654800"/>
          <p14:tracePt t="395015" x="9906000" y="6642100"/>
          <p14:tracePt t="395034" x="9994900" y="6623050"/>
          <p14:tracePt t="395048" x="10020300" y="6623050"/>
          <p14:tracePt t="395065" x="10045700" y="6623050"/>
          <p14:tracePt t="395081" x="10064750" y="6616700"/>
          <p14:tracePt t="395137" x="10071100" y="6616700"/>
          <p14:tracePt t="395149" x="10077450" y="6616700"/>
          <p14:tracePt t="395165" x="10140950" y="6616700"/>
          <p14:tracePt t="395182" x="10198100" y="6616700"/>
          <p14:tracePt t="395198" x="10274300" y="6616700"/>
          <p14:tracePt t="395216" x="10356850" y="6616700"/>
          <p14:tracePt t="395232" x="10445750" y="6610350"/>
          <p14:tracePt t="395235" x="10477500" y="6610350"/>
          <p14:tracePt t="395249" x="10521950" y="6604000"/>
          <p14:tracePt t="395254" x="10534650" y="6604000"/>
          <p14:tracePt t="395265" x="10553700" y="6604000"/>
          <p14:tracePt t="395282" x="10579100" y="6597650"/>
          <p14:tracePt t="395299" x="10598150" y="6591300"/>
          <p14:tracePt t="395315" x="10604500" y="6584950"/>
          <p14:tracePt t="395332" x="10610850" y="6584950"/>
          <p14:tracePt t="395349" x="10617200" y="6584950"/>
          <p14:tracePt t="395365" x="10629900" y="6597650"/>
          <p14:tracePt t="395382" x="10636250" y="6604000"/>
          <p14:tracePt t="395481" x="10636250" y="6597650"/>
          <p14:tracePt t="395497" x="10642600" y="6597650"/>
          <p14:tracePt t="395515" x="10655300" y="6584950"/>
          <p14:tracePt t="395531" x="10661650" y="6584950"/>
          <p14:tracePt t="395548" x="10668000" y="6584950"/>
          <p14:tracePt t="395564" x="10668000" y="6578600"/>
          <p14:tracePt t="395580" x="10636250" y="6572250"/>
          <p14:tracePt t="395598" x="10566400" y="6546850"/>
          <p14:tracePt t="395614" x="10496550" y="6508750"/>
          <p14:tracePt t="395631" x="10426700" y="6464300"/>
          <p14:tracePt t="395649" x="10388600" y="6432550"/>
          <p14:tracePt t="395664" x="10382250" y="6419850"/>
          <p14:tracePt t="395714" x="10375900" y="6419850"/>
          <p14:tracePt t="395732" x="10363200" y="6426200"/>
          <p14:tracePt t="395748" x="10344150" y="6451600"/>
          <p14:tracePt t="395764" x="10312400" y="6496050"/>
          <p14:tracePt t="395781" x="10306050" y="6521450"/>
          <p14:tracePt t="395798" x="10312400" y="6546850"/>
          <p14:tracePt t="395814" x="10337800" y="6565900"/>
          <p14:tracePt t="395816" x="10344150" y="6565900"/>
          <p14:tracePt t="395831" x="10363200" y="6572250"/>
          <p14:tracePt t="395833" x="10375900" y="6578600"/>
          <p14:tracePt t="395848" x="10401300" y="6578600"/>
          <p14:tracePt t="395865" x="10458450" y="6591300"/>
          <p14:tracePt t="395882" x="10477500" y="6591300"/>
          <p14:tracePt t="395915" x="10483850" y="6591300"/>
          <p14:tracePt t="395933" x="10490200" y="6591300"/>
          <p14:tracePt t="395949" x="10515600" y="6578600"/>
          <p14:tracePt t="395966" x="10553700" y="6565900"/>
          <p14:tracePt t="395982" x="10585450" y="6559550"/>
          <p14:tracePt t="395999" x="10636250" y="6546850"/>
          <p14:tracePt t="396016" x="10680700" y="6540500"/>
          <p14:tracePt t="396032" x="10699750" y="6540500"/>
          <p14:tracePt t="396049" x="10731500" y="6527800"/>
          <p14:tracePt t="396067" x="10775950" y="6508750"/>
          <p14:tracePt t="396083" x="10788650" y="6508750"/>
          <p14:tracePt t="396099" x="10826750" y="6508750"/>
          <p14:tracePt t="396115" x="10839450" y="6508750"/>
          <p14:tracePt t="396133" x="10858500" y="6508750"/>
          <p14:tracePt t="396149" x="10864850" y="6508750"/>
          <p14:tracePt t="396166" x="10871200" y="6515100"/>
          <p14:tracePt t="396183" x="10871200" y="6521450"/>
          <p14:tracePt t="396233" x="10871200" y="6527800"/>
          <p14:tracePt t="396250" x="10871200" y="6540500"/>
          <p14:tracePt t="396266" x="10858500" y="6565900"/>
          <p14:tracePt t="396283" x="10839450" y="6591300"/>
          <p14:tracePt t="396299" x="10826750" y="6610350"/>
          <p14:tracePt t="396303" x="10820400" y="6616700"/>
          <p14:tracePt t="396316" x="10814050" y="6616700"/>
          <p14:tracePt t="396332" x="10801350" y="6623050"/>
          <p14:tracePt t="396350" x="10788650" y="6623050"/>
          <p14:tracePt t="396366" x="10763250" y="6610350"/>
          <p14:tracePt t="396382" x="10750550" y="6604000"/>
          <p14:tracePt t="396400" x="10731500" y="6597650"/>
          <p14:tracePt t="396416" x="10699750" y="6597650"/>
          <p14:tracePt t="396432" x="10674350" y="6597650"/>
          <p14:tracePt t="396449" x="10661650" y="6604000"/>
          <p14:tracePt t="396466" x="10642600" y="6610350"/>
          <p14:tracePt t="396483" x="10636250" y="6610350"/>
          <p14:tracePt t="396499" x="10629900" y="6610350"/>
          <p14:tracePt t="396550" x="10623550" y="6610350"/>
          <p14:tracePt t="396606" x="10617200" y="6610350"/>
          <p14:tracePt t="396615" x="10604500" y="6610350"/>
          <p14:tracePt t="396633" x="10572750" y="6610350"/>
          <p14:tracePt t="396650" x="10534650" y="6616700"/>
          <p14:tracePt t="396666" x="10496550" y="6623050"/>
          <p14:tracePt t="396683" x="10477500" y="6623050"/>
          <p14:tracePt t="396700" x="10452100" y="6623050"/>
          <p14:tracePt t="396716" x="10420350" y="6616700"/>
          <p14:tracePt t="396733" x="10363200" y="6616700"/>
          <p14:tracePt t="396736" x="10337800" y="6616700"/>
          <p14:tracePt t="396750" x="10293350" y="6616700"/>
          <p14:tracePt t="396754" x="10261600" y="6616700"/>
          <p14:tracePt t="396766" x="10217150" y="6616700"/>
          <p14:tracePt t="396783" x="10153650" y="6616700"/>
          <p14:tracePt t="396800" x="10058400" y="6610350"/>
          <p14:tracePt t="396815" x="10039350" y="6610350"/>
          <p14:tracePt t="396816" x="10020300" y="6610350"/>
          <p14:tracePt t="396831" x="9994900" y="6604000"/>
          <p14:tracePt t="396833" x="9982200" y="6597650"/>
          <p14:tracePt t="396848" x="9937750" y="6591300"/>
          <p14:tracePt t="396867" x="9886950" y="6591300"/>
          <p14:tracePt t="396884" x="9785350" y="6604000"/>
          <p14:tracePt t="396899" x="9664700" y="6616700"/>
          <p14:tracePt t="396916" x="9544050" y="6629400"/>
          <p14:tracePt t="396933" x="9480550" y="6629400"/>
          <p14:tracePt t="396950" x="9448800" y="6629400"/>
          <p14:tracePt t="397001" x="9436100" y="6635750"/>
          <p14:tracePt t="397017" x="9423400" y="6648450"/>
          <p14:tracePt t="397033" x="9398000" y="6680200"/>
          <p14:tracePt t="397050" x="9378950" y="6699250"/>
          <p14:tracePt t="397067" x="9372600" y="6705600"/>
          <p14:tracePt t="397117" x="9385300" y="6705600"/>
          <p14:tracePt t="397134" x="9404350" y="6699250"/>
          <p14:tracePt t="397151" x="9448800" y="6731000"/>
          <p14:tracePt t="397167" x="9493250" y="6788150"/>
          <p14:tracePt t="397183" x="9525000" y="6838950"/>
          <p14:tracePt t="405041" x="9175750" y="6832600"/>
          <p14:tracePt t="405057" x="8940800" y="6756400"/>
          <p14:tracePt t="405074" x="8521700" y="6629400"/>
          <p14:tracePt t="405091" x="8324850" y="6559550"/>
          <p14:tracePt t="405107" x="8166100" y="6515100"/>
          <p14:tracePt t="405123" x="8108950" y="6502400"/>
          <p14:tracePt t="405140" x="8096250" y="6496050"/>
          <p14:tracePt t="405173" x="8083550" y="6489700"/>
          <p14:tracePt t="405190" x="8039100" y="6477000"/>
          <p14:tracePt t="405207" x="7912100" y="6432550"/>
          <p14:tracePt t="405224" x="7727950" y="6394450"/>
          <p14:tracePt t="405240" x="7531100" y="6388100"/>
          <p14:tracePt t="405256" x="7378700" y="6394450"/>
          <p14:tracePt t="405260" x="7315200" y="6407150"/>
          <p14:tracePt t="405273" x="7289800" y="6419850"/>
          <p14:tracePt t="405291" x="7270750" y="6438900"/>
          <p14:tracePt t="405307" x="7270750" y="6457950"/>
          <p14:tracePt t="405310" x="7270750" y="6483350"/>
          <p14:tracePt t="405324" x="7264400" y="6508750"/>
          <p14:tracePt t="405340" x="7232650" y="6572250"/>
          <p14:tracePt t="405358" x="7105650" y="6635750"/>
          <p14:tracePt t="405373" x="6972300" y="6610350"/>
          <p14:tracePt t="405393" x="6819900" y="6521450"/>
          <p14:tracePt t="405407" x="6629400" y="6356350"/>
          <p14:tracePt t="405424" x="6521450" y="6223000"/>
          <p14:tracePt t="405428" x="6464300" y="6134100"/>
          <p14:tracePt t="405440" x="6438900" y="6076950"/>
          <p14:tracePt t="405456" x="6381750" y="5949950"/>
          <p14:tracePt t="405473" x="6292850" y="5740400"/>
          <p14:tracePt t="405491" x="6184900" y="5518150"/>
          <p14:tracePt t="405507" x="6051550" y="5283200"/>
          <p14:tracePt t="405524" x="5886450" y="5060950"/>
          <p14:tracePt t="405528" x="5797550" y="4965700"/>
          <p14:tracePt t="405539" x="5740400" y="4914900"/>
          <p14:tracePt t="405556" x="5543550" y="4819650"/>
          <p14:tracePt t="405557" x="5435600" y="4794250"/>
          <p14:tracePt t="405572" x="5321300" y="4781550"/>
          <p14:tracePt t="405575" x="5200650" y="4781550"/>
          <p14:tracePt t="405589" x="5118100" y="4787900"/>
          <p14:tracePt t="405590" x="5016500" y="4813300"/>
          <p14:tracePt t="405608" x="4876800" y="4895850"/>
          <p14:tracePt t="405622" x="4857750" y="5010150"/>
          <p14:tracePt t="405640" x="4921250" y="5137150"/>
          <p14:tracePt t="405657" x="5041900" y="5238750"/>
          <p14:tracePt t="405674" x="5207000" y="5308600"/>
          <p14:tracePt t="405691" x="5372100" y="5353050"/>
          <p14:tracePt t="405707" x="5511800" y="5372100"/>
          <p14:tracePt t="405724" x="5619750" y="5372100"/>
          <p14:tracePt t="405740" x="5746750" y="5372100"/>
          <p14:tracePt t="405758" x="5867400" y="5353050"/>
          <p14:tracePt t="405774" x="6096000" y="5270500"/>
          <p14:tracePt t="405791" x="6153150" y="5232400"/>
          <p14:tracePt t="405807" x="6273800" y="5092700"/>
          <p14:tracePt t="405822" x="6305550" y="5003800"/>
          <p14:tracePt t="405840" x="6311900" y="4946650"/>
          <p14:tracePt t="405842" x="6311900" y="4914900"/>
          <p14:tracePt t="405858" x="6311900" y="4832350"/>
          <p14:tracePt t="405874" x="6292850" y="4743450"/>
          <p14:tracePt t="405891" x="6254750" y="4629150"/>
          <p14:tracePt t="405907" x="6184900" y="4508500"/>
          <p14:tracePt t="405924" x="6108700" y="4381500"/>
          <p14:tracePt t="405940" x="6026150" y="4260850"/>
          <p14:tracePt t="405958" x="5924550" y="4159250"/>
          <p14:tracePt t="405974" x="5810250" y="4064000"/>
          <p14:tracePt t="405977" x="5740400" y="4019550"/>
          <p14:tracePt t="405989" x="5689600" y="3994150"/>
          <p14:tracePt t="406008" x="5568950" y="3943350"/>
          <p14:tracePt t="406025" x="5448300" y="3905250"/>
          <p14:tracePt t="406041" x="5251450" y="3860800"/>
          <p14:tracePt t="406057" x="5137150" y="3854450"/>
          <p14:tracePt t="406074" x="5010150" y="3867150"/>
          <p14:tracePt t="406091" x="4864100" y="3898900"/>
          <p14:tracePt t="406108" x="4705350" y="3949700"/>
          <p14:tracePt t="406124" x="4546600" y="4006850"/>
          <p14:tracePt t="406141" x="4419600" y="4064000"/>
          <p14:tracePt t="406158" x="4324350" y="4127500"/>
          <p14:tracePt t="406174" x="4235450" y="4203700"/>
          <p14:tracePt t="406191" x="4159250" y="4279900"/>
          <p14:tracePt t="406207" x="4051300" y="4387850"/>
          <p14:tracePt t="406225" x="3956050" y="4470400"/>
          <p14:tracePt t="406241" x="3860800" y="4578350"/>
          <p14:tracePt t="406258" x="3810000" y="4749800"/>
          <p14:tracePt t="406273" x="3810000" y="4800600"/>
          <p14:tracePt t="406292" x="3854450" y="4972050"/>
          <p14:tracePt t="406308" x="3911600" y="5086350"/>
          <p14:tracePt t="406325" x="4025900" y="5245100"/>
          <p14:tracePt t="406341" x="4152900" y="5378450"/>
          <p14:tracePt t="406358" x="4362450" y="5530850"/>
          <p14:tracePt t="406375" x="4603750" y="5645150"/>
          <p14:tracePt t="406391" x="4864100" y="5734050"/>
          <p14:tracePt t="406408" x="5137150" y="5791200"/>
          <p14:tracePt t="406425" x="5372100" y="5829300"/>
          <p14:tracePt t="406441" x="5568950" y="5842000"/>
          <p14:tracePt t="406458" x="5759450" y="5842000"/>
          <p14:tracePt t="406474" x="5886450" y="5784850"/>
          <p14:tracePt t="406491" x="6019800" y="5638800"/>
          <p14:tracePt t="406508" x="6134100" y="5473700"/>
          <p14:tracePt t="406524" x="6305550" y="5207000"/>
          <p14:tracePt t="406542" x="6388100" y="5060950"/>
          <p14:tracePt t="406558" x="6457950" y="4889500"/>
          <p14:tracePt t="406574" x="6470650" y="4743450"/>
          <p14:tracePt t="406592" x="6438900" y="4603750"/>
          <p14:tracePt t="406608" x="6375400" y="4438650"/>
          <p14:tracePt t="406625" x="6311900" y="4298950"/>
          <p14:tracePt t="406644" x="6235700" y="4152900"/>
          <p14:tracePt t="406658" x="6159500" y="4025900"/>
          <p14:tracePt t="406675" x="6064250" y="3886200"/>
          <p14:tracePt t="406692" x="5969000" y="3778250"/>
          <p14:tracePt t="406708" x="5829300" y="3670300"/>
          <p14:tracePt t="406725" x="5670550" y="3594100"/>
          <p14:tracePt t="406741" x="5473700" y="3543300"/>
          <p14:tracePt t="406744" x="5334000" y="3524250"/>
          <p14:tracePt t="406760" x="5226050" y="3517900"/>
          <p14:tracePt t="406763" x="5124450" y="3517900"/>
          <p14:tracePt t="406766" x="5022850" y="3530600"/>
          <p14:tracePt t="406792" x="4756150" y="3625850"/>
          <p14:tracePt t="406808" x="4616450" y="3708400"/>
          <p14:tracePt t="406826" x="4451350" y="3829050"/>
          <p14:tracePt t="406841" x="4298950" y="3930650"/>
          <p14:tracePt t="406858" x="4114800" y="4044950"/>
          <p14:tracePt t="406875" x="3981450" y="4140200"/>
          <p14:tracePt t="406892" x="3873500" y="4260850"/>
          <p14:tracePt t="406908" x="3835400" y="4375150"/>
          <p14:tracePt t="406925" x="3841750" y="4540250"/>
          <p14:tracePt t="406928" x="3854450" y="4616450"/>
          <p14:tracePt t="406941" x="3867150" y="4699000"/>
          <p14:tracePt t="406946" x="3879850" y="4787900"/>
          <p14:tracePt t="406957" x="3879850" y="4895850"/>
          <p14:tracePt t="406975" x="3873500" y="5054600"/>
          <p14:tracePt t="406992" x="3867150" y="5200650"/>
          <p14:tracePt t="407009" x="3898900" y="5435600"/>
          <p14:tracePt t="407026" x="3994150" y="5568950"/>
          <p14:tracePt t="407042" x="4121150" y="5657850"/>
          <p14:tracePt t="407058" x="4273550" y="5721350"/>
          <p14:tracePt t="407075" x="4489450" y="5759450"/>
          <p14:tracePt t="407092" x="4692650" y="5778500"/>
          <p14:tracePt t="407108" x="4946650" y="5784850"/>
          <p14:tracePt t="407125" x="5149850" y="5784850"/>
          <p14:tracePt t="407142" x="5359400" y="5740400"/>
          <p14:tracePt t="407159" x="5518150" y="5638800"/>
          <p14:tracePt t="407175" x="5664200" y="5410200"/>
          <p14:tracePt t="407177" x="5715000" y="5276850"/>
          <p14:tracePt t="407192" x="5753100" y="5105400"/>
          <p14:tracePt t="407209" x="5772150" y="4781550"/>
          <p14:tracePt t="407226" x="5772150" y="4502150"/>
          <p14:tracePt t="407228" x="5759450" y="4375150"/>
          <p14:tracePt t="407241" x="5753100" y="4286250"/>
          <p14:tracePt t="407244" x="5740400" y="4178300"/>
          <p14:tracePt t="407259" x="5734050" y="4095750"/>
          <p14:tracePt t="407275" x="5600700" y="3854450"/>
          <p14:tracePt t="407292" x="5435600" y="3746500"/>
          <p14:tracePt t="407308" x="5175250" y="3676650"/>
          <p14:tracePt t="407325" x="4921250" y="3644900"/>
          <p14:tracePt t="407342" x="4673600" y="3644900"/>
          <p14:tracePt t="407359" x="4508500" y="3663950"/>
          <p14:tracePt t="407375" x="4356100" y="3733800"/>
          <p14:tracePt t="407379" x="4292600" y="3765550"/>
          <p14:tracePt t="407392" x="4203700" y="3816350"/>
          <p14:tracePt t="407396" x="4108450" y="3867150"/>
          <p14:tracePt t="407409" x="4013200" y="3911600"/>
          <p14:tracePt t="407425" x="3854450" y="3994150"/>
          <p14:tracePt t="407442" x="3670300" y="4133850"/>
          <p14:tracePt t="407459" x="3632200" y="4235450"/>
          <p14:tracePt t="407476" x="3625850" y="4368800"/>
          <p14:tracePt t="407494" x="3638550" y="4546600"/>
          <p14:tracePt t="407507" x="3638550" y="4635500"/>
          <p14:tracePt t="407527" x="3676650" y="4972050"/>
          <p14:tracePt t="407542" x="3740150" y="5181600"/>
          <p14:tracePt t="407559" x="3860800" y="5422900"/>
          <p14:tracePt t="407577" x="3981450" y="5607050"/>
          <p14:tracePt t="407594" x="4140200" y="5784850"/>
          <p14:tracePt t="407609" x="4286250" y="5899150"/>
          <p14:tracePt t="407626" x="4457700" y="5975350"/>
          <p14:tracePt t="407642" x="4673600" y="6038850"/>
          <p14:tracePt t="407659" x="4845050" y="6076950"/>
          <p14:tracePt t="407662" x="4959350" y="6096000"/>
          <p14:tracePt t="407674" x="5041900" y="6108700"/>
          <p14:tracePt t="407679" x="5118100" y="6121400"/>
          <p14:tracePt t="407692" x="5251450" y="6153150"/>
          <p14:tracePt t="407709" x="5378450" y="6178550"/>
          <p14:tracePt t="407727" x="5454650" y="6191250"/>
          <p14:tracePt t="407743" x="5492750" y="6191250"/>
          <p14:tracePt t="407759" x="5511800" y="6178550"/>
          <p14:tracePt t="407775" x="5537200" y="6153150"/>
          <p14:tracePt t="407792" x="5568950" y="6127750"/>
          <p14:tracePt t="407809" x="5600700" y="6108700"/>
          <p14:tracePt t="407824" x="5632450" y="6096000"/>
          <p14:tracePt t="407842" x="5664200" y="6096000"/>
          <p14:tracePt t="407859" x="5695950" y="6096000"/>
          <p14:tracePt t="407876" x="5721350" y="6089650"/>
          <p14:tracePt t="407893" x="5753100" y="6089650"/>
          <p14:tracePt t="407909" x="5772150" y="6083300"/>
          <p14:tracePt t="407926" x="5797550" y="6083300"/>
          <p14:tracePt t="407929" x="5810250" y="6076950"/>
          <p14:tracePt t="407941" x="5822950" y="6070600"/>
          <p14:tracePt t="407959" x="5842000" y="6057900"/>
          <p14:tracePt t="407975" x="5873750" y="6038850"/>
          <p14:tracePt t="407992" x="5892800" y="6026150"/>
          <p14:tracePt t="408009" x="5911850" y="6007100"/>
          <p14:tracePt t="408026" x="5930900" y="5988050"/>
          <p14:tracePt t="408042" x="5949950" y="5962650"/>
          <p14:tracePt t="408059" x="5962650" y="5937250"/>
          <p14:tracePt t="408076" x="5988050" y="5892800"/>
          <p14:tracePt t="408093" x="6000750" y="5861050"/>
          <p14:tracePt t="408109" x="6000750" y="5854700"/>
          <p14:tracePt t="408126" x="5988050" y="5854700"/>
          <p14:tracePt t="408132" x="5981700" y="5854700"/>
          <p14:tracePt t="408142" x="5962650" y="5854700"/>
          <p14:tracePt t="408193" x="5962650" y="5848350"/>
          <p14:tracePt t="408210" x="5969000" y="5835650"/>
          <p14:tracePt t="408242" x="5962650" y="5835650"/>
          <p14:tracePt t="408259" x="5962650" y="5829300"/>
          <p14:tracePt t="408310" x="5962650" y="5854700"/>
          <p14:tracePt t="408326" x="5962650" y="5861050"/>
          <p14:tracePt t="408750" x="5956300" y="5861050"/>
          <p14:tracePt t="408761" x="5949950" y="5842000"/>
          <p14:tracePt t="408776" x="5924550" y="5803900"/>
          <p14:tracePt t="408793" x="5886450" y="5759450"/>
          <p14:tracePt t="408810" x="5842000" y="5715000"/>
          <p14:tracePt t="408826" x="5791200" y="5676900"/>
          <p14:tracePt t="408828" x="5759450" y="5664200"/>
          <p14:tracePt t="408842" x="5740400" y="5657850"/>
          <p14:tracePt t="408859" x="5695950" y="5645150"/>
          <p14:tracePt t="408876" x="5676900" y="5645150"/>
          <p14:tracePt t="408878" x="5651500" y="5645150"/>
          <p14:tracePt t="408892" x="5638800" y="5645150"/>
          <p14:tracePt t="408909" x="5613400" y="5645150"/>
          <p14:tracePt t="408926" x="5568950" y="5638800"/>
          <p14:tracePt t="408943" x="5492750" y="5607050"/>
          <p14:tracePt t="408961" x="5441950" y="5581650"/>
          <p14:tracePt t="408976" x="5416550" y="5568950"/>
          <p14:tracePt t="408993" x="5403850" y="5568950"/>
          <p14:tracePt t="409010" x="5391150" y="5568950"/>
          <p14:tracePt t="409027" x="5334000" y="5549900"/>
          <p14:tracePt t="409043" x="5289550" y="5530850"/>
          <p14:tracePt t="409047" x="5270500" y="5524500"/>
          <p14:tracePt t="409060" x="5264150" y="5518150"/>
          <p14:tracePt t="409076" x="5257800" y="5518150"/>
          <p14:tracePt t="409093" x="5257800" y="5511800"/>
          <p14:tracePt t="409137" x="5251450" y="5511800"/>
          <p14:tracePt t="409145" x="5238750" y="5505450"/>
          <p14:tracePt t="409160" x="5226050" y="5499100"/>
          <p14:tracePt t="409178" x="5207000" y="5480050"/>
          <p14:tracePt t="409182" x="5194300" y="5467350"/>
          <p14:tracePt t="409197" x="5187950" y="5461000"/>
          <p14:tracePt t="409213" x="5187950" y="5448300"/>
          <p14:tracePt t="409227" x="5181600" y="5435600"/>
          <p14:tracePt t="409244" x="5181600" y="5422900"/>
          <p14:tracePt t="409261" x="5181600" y="5403850"/>
          <p14:tracePt t="409277" x="5207000" y="5365750"/>
          <p14:tracePt t="409293" x="5232400" y="5340350"/>
          <p14:tracePt t="409310" x="5283200" y="5302250"/>
          <p14:tracePt t="409327" x="5302250" y="5289550"/>
          <p14:tracePt t="409343" x="5314950" y="5270500"/>
          <p14:tracePt t="409346" x="5314950" y="5264150"/>
          <p14:tracePt t="409359" x="5321300" y="5257800"/>
          <p14:tracePt t="409360" x="5321300" y="5251450"/>
          <p14:tracePt t="409378" x="5334000" y="5238750"/>
          <p14:tracePt t="409393" x="5346700" y="5226050"/>
          <p14:tracePt t="409410" x="5365750" y="5207000"/>
          <p14:tracePt t="409427" x="5378450" y="5168900"/>
          <p14:tracePt t="409442" x="5391150" y="5092700"/>
          <p14:tracePt t="409459" x="5384800" y="5041900"/>
          <p14:tracePt t="409477" x="5346700" y="4953000"/>
          <p14:tracePt t="409493" x="5295900" y="4876800"/>
          <p14:tracePt t="409510" x="5257800" y="4787900"/>
          <p14:tracePt t="409527" x="5245100" y="4730750"/>
          <p14:tracePt t="409543" x="5238750" y="4679950"/>
          <p14:tracePt t="409561" x="5238750" y="4635500"/>
          <p14:tracePt t="409577" x="5245100" y="4591050"/>
          <p14:tracePt t="409594" x="5257800" y="4552950"/>
          <p14:tracePt t="409610" x="5264150" y="4483100"/>
          <p14:tracePt t="409629" x="5264150" y="4425950"/>
          <p14:tracePt t="409644" x="5257800" y="4375150"/>
          <p14:tracePt t="409659" x="5251450" y="4324350"/>
          <p14:tracePt t="409677" x="5245100" y="4298950"/>
          <p14:tracePt t="409693" x="5245100" y="4292600"/>
          <p14:tracePt t="409711" x="5238750" y="4286250"/>
          <p14:tracePt t="409727" x="5219700" y="4279900"/>
          <p14:tracePt t="409744" x="5194300" y="4273550"/>
          <p14:tracePt t="409761" x="5137150" y="4248150"/>
          <p14:tracePt t="409777" x="5060950" y="4203700"/>
          <p14:tracePt t="409794" x="5016500" y="4171950"/>
          <p14:tracePt t="409811" x="4965700" y="4133850"/>
          <p14:tracePt t="409827" x="4933950" y="4108450"/>
          <p14:tracePt t="409831" x="4908550" y="4083050"/>
          <p14:tracePt t="409846" x="4870450" y="4057650"/>
          <p14:tracePt t="409861" x="4775200" y="4013200"/>
          <p14:tracePt t="409877" x="4692650" y="3987800"/>
          <p14:tracePt t="409895" x="4591050" y="3956050"/>
          <p14:tracePt t="409911" x="4552950" y="3937000"/>
          <p14:tracePt t="409927" x="4546600" y="3937000"/>
          <p14:tracePt t="409978" x="4527550" y="3956050"/>
          <p14:tracePt t="409994" x="4489450" y="3994150"/>
          <p14:tracePt t="410011" x="4457700" y="4025900"/>
          <p14:tracePt t="410015" x="4445000" y="4044950"/>
          <p14:tracePt t="410028" x="4432300" y="4064000"/>
          <p14:tracePt t="410030" x="4419600" y="4076700"/>
          <p14:tracePt t="410043" x="4413250" y="4095750"/>
          <p14:tracePt t="410061" x="4406900" y="4127500"/>
          <p14:tracePt t="410078" x="4394200" y="4178300"/>
          <p14:tracePt t="410094" x="4362450" y="4235450"/>
          <p14:tracePt t="410111" x="4292600" y="4324350"/>
          <p14:tracePt t="410127" x="4229100" y="4406900"/>
          <p14:tracePt t="410144" x="4178300" y="4483100"/>
          <p14:tracePt t="410161" x="4146550" y="4546600"/>
          <p14:tracePt t="410178" x="4127500" y="4584700"/>
          <p14:tracePt t="410194" x="4127500" y="4610100"/>
          <p14:tracePt t="410211" x="4121150" y="4629150"/>
          <p14:tracePt t="410228" x="4102100" y="4679950"/>
          <p14:tracePt t="410244" x="4070350" y="4749800"/>
          <p14:tracePt t="410248" x="4044950" y="4813300"/>
          <p14:tracePt t="410261" x="4013200" y="4876800"/>
          <p14:tracePt t="410278" x="3968750" y="4978400"/>
          <p14:tracePt t="410295" x="3943350" y="5054600"/>
          <p14:tracePt t="410298" x="3943350" y="5080000"/>
          <p14:tracePt t="410312" x="3943350" y="5118100"/>
          <p14:tracePt t="410327" x="3943350" y="5130800"/>
          <p14:tracePt t="410344" x="3968750" y="5194300"/>
          <p14:tracePt t="410362" x="3994150" y="5245100"/>
          <p14:tracePt t="410378" x="4013200" y="5289550"/>
          <p14:tracePt t="410394" x="4038600" y="5334000"/>
          <p14:tracePt t="410411" x="4064000" y="5372100"/>
          <p14:tracePt t="410428" x="4089400" y="5403850"/>
          <p14:tracePt t="410444" x="4108450" y="5422900"/>
          <p14:tracePt t="410461" x="4140200" y="5454650"/>
          <p14:tracePt t="410478" x="4178300" y="5480050"/>
          <p14:tracePt t="410495" x="4235450" y="5530850"/>
          <p14:tracePt t="410511" x="4292600" y="5581650"/>
          <p14:tracePt t="410514" x="4337050" y="5613400"/>
          <p14:tracePt t="410526" x="4362450" y="5626100"/>
          <p14:tracePt t="410545" x="4464050" y="5689600"/>
          <p14:tracePt t="410562" x="4502150" y="5702300"/>
          <p14:tracePt t="410564" x="4521200" y="5702300"/>
          <p14:tracePt t="410578" x="4552950" y="5708650"/>
          <p14:tracePt t="410595" x="4616450" y="5708650"/>
          <p14:tracePt t="410612" x="4667250" y="5695950"/>
          <p14:tracePt t="410628" x="4718050" y="5689600"/>
          <p14:tracePt t="410645" x="4768850" y="5676900"/>
          <p14:tracePt t="410661" x="4826000" y="5657850"/>
          <p14:tracePt t="410678" x="4876800" y="5632450"/>
          <p14:tracePt t="410695" x="4902200" y="5619750"/>
          <p14:tracePt t="410711" x="4921250" y="5594350"/>
          <p14:tracePt t="410728" x="4940300" y="5568950"/>
          <p14:tracePt t="410745" x="4946650" y="5556250"/>
          <p14:tracePt t="410762" x="4959350" y="5537200"/>
          <p14:tracePt t="410778" x="4965700" y="5518150"/>
          <p14:tracePt t="410795" x="4965700" y="5511800"/>
          <p14:tracePt t="410922" x="4965700" y="5505450"/>
          <p14:tracePt t="410937" x="4965700" y="5499100"/>
          <p14:tracePt t="410945" x="4972050" y="5492750"/>
          <p14:tracePt t="410962" x="4972050" y="5486400"/>
          <p14:tracePt t="410979" x="4978400" y="5480050"/>
          <p14:tracePt t="411240" x="4978400" y="5473700"/>
          <p14:tracePt t="411265" x="4978400" y="5467350"/>
          <p14:tracePt t="411418" x="4978400" y="5461000"/>
          <p14:tracePt t="411467" x="4984750" y="5461000"/>
          <p14:tracePt t="411482" x="4984750" y="5454650"/>
          <p14:tracePt t="411499" x="4991100" y="5448300"/>
          <p14:tracePt t="411513" x="4991100" y="5441950"/>
          <p14:tracePt t="411529" x="4991100" y="5422900"/>
          <p14:tracePt t="411547" x="4991100" y="5397500"/>
          <p14:tracePt t="411562" x="4997450" y="5384800"/>
          <p14:tracePt t="411579" x="5003800" y="5365750"/>
          <p14:tracePt t="411595" x="5010150" y="5353050"/>
          <p14:tracePt t="411612" x="5016500" y="5334000"/>
          <p14:tracePt t="411629" x="5022850" y="5321300"/>
          <p14:tracePt t="411646" x="5035550" y="5283200"/>
          <p14:tracePt t="411664" x="5054600" y="5226050"/>
          <p14:tracePt t="411679" x="5060950" y="5194300"/>
          <p14:tracePt t="411682" x="5067300" y="5162550"/>
          <p14:tracePt t="411712" x="5060950" y="5080000"/>
          <p14:tracePt t="411729" x="5048250" y="5022850"/>
          <p14:tracePt t="411746" x="5041900" y="4991100"/>
          <p14:tracePt t="411749" x="5041900" y="4965700"/>
          <p14:tracePt t="411761" x="5029200" y="4946650"/>
          <p14:tracePt t="411779" x="5010150" y="4895850"/>
          <p14:tracePt t="411795" x="4991100" y="4845050"/>
          <p14:tracePt t="411812" x="4984750" y="4826000"/>
          <p14:tracePt t="411829" x="4965700" y="4768850"/>
          <p14:tracePt t="411846" x="4953000" y="4737100"/>
          <p14:tracePt t="411862" x="4914900" y="4667250"/>
          <p14:tracePt t="411879" x="4902200" y="4635500"/>
          <p14:tracePt t="411896" x="4876800" y="4578350"/>
          <p14:tracePt t="411900" x="4870450" y="4559300"/>
          <p14:tracePt t="411929" x="4864100" y="4508500"/>
          <p14:tracePt t="411946" x="4864100" y="4464050"/>
          <p14:tracePt t="411963" x="4857750" y="4445000"/>
          <p14:tracePt t="411966" x="4851400" y="4419600"/>
          <p14:tracePt t="411979" x="4838700" y="4394200"/>
          <p14:tracePt t="411995" x="4819650" y="4368800"/>
          <p14:tracePt t="412014" x="4737100" y="4279900"/>
          <p14:tracePt t="412029" x="4679950" y="4197350"/>
          <p14:tracePt t="412046" x="4622800" y="4095750"/>
          <p14:tracePt t="412062" x="4572000" y="4051300"/>
          <p14:tracePt t="412079" x="4521200" y="4019550"/>
          <p14:tracePt t="412095" x="4483100" y="4013200"/>
          <p14:tracePt t="412112" x="4438650" y="4000500"/>
          <p14:tracePt t="412129" x="4400550" y="4000500"/>
          <p14:tracePt t="412146" x="4349750" y="4025900"/>
          <p14:tracePt t="412163" x="4286250" y="4057650"/>
          <p14:tracePt t="412179" x="4178300" y="4121150"/>
          <p14:tracePt t="412182" x="4121150" y="4159250"/>
          <p14:tracePt t="412196" x="4089400" y="4178300"/>
          <p14:tracePt t="412213" x="3962400" y="4273550"/>
          <p14:tracePt t="412230" x="3898900" y="4343400"/>
          <p14:tracePt t="412246" x="3879850" y="4394200"/>
          <p14:tracePt t="412263" x="3867150" y="4457700"/>
          <p14:tracePt t="412279" x="3854450" y="4533900"/>
          <p14:tracePt t="412296" x="3822700" y="4667250"/>
          <p14:tracePt t="412313" x="3803650" y="4768850"/>
          <p14:tracePt t="412329" x="3790950" y="4870450"/>
          <p14:tracePt t="412346" x="3797300" y="4953000"/>
          <p14:tracePt t="412363" x="3829050" y="5035550"/>
          <p14:tracePt t="412379" x="3873500" y="5086350"/>
          <p14:tracePt t="412396" x="3924300" y="5137150"/>
          <p14:tracePt t="412414" x="3981450" y="5187950"/>
          <p14:tracePt t="412430" x="4038600" y="5238750"/>
          <p14:tracePt t="412447" x="4095750" y="5308600"/>
          <p14:tracePt t="412463" x="4133850" y="5378450"/>
          <p14:tracePt t="412479" x="4159250" y="5422900"/>
          <p14:tracePt t="412496" x="4191000" y="5473700"/>
          <p14:tracePt t="412513" x="4235450" y="5524500"/>
          <p14:tracePt t="412529" x="4286250" y="5568950"/>
          <p14:tracePt t="412547" x="4343400" y="5613400"/>
          <p14:tracePt t="412563" x="4394200" y="5638800"/>
          <p14:tracePt t="412579" x="4425950" y="5657850"/>
          <p14:tracePt t="412596" x="4445000" y="5676900"/>
          <p14:tracePt t="412613" x="4470400" y="5689600"/>
          <p14:tracePt t="412630" x="4495800" y="5715000"/>
          <p14:tracePt t="412647" x="4508500" y="5727700"/>
          <p14:tracePt t="412650" x="4521200" y="5734050"/>
          <p14:tracePt t="412661" x="4533900" y="5746750"/>
          <p14:tracePt t="412680" x="4591050" y="5759450"/>
          <p14:tracePt t="412697" x="4622800" y="5759450"/>
          <p14:tracePt t="412700" x="4673600" y="5759450"/>
          <p14:tracePt t="412713" x="4762500" y="5740400"/>
          <p14:tracePt t="412729" x="4845050" y="5708650"/>
          <p14:tracePt t="412746" x="4908550" y="5689600"/>
          <p14:tracePt t="412765" x="4933950" y="5689600"/>
          <p14:tracePt t="412768" x="4940300" y="5683250"/>
          <p14:tracePt t="412796" x="4946650" y="5676900"/>
          <p14:tracePt t="412813" x="4972050" y="5657850"/>
          <p14:tracePt t="412830" x="5003800" y="5626100"/>
          <p14:tracePt t="412846" x="5029200" y="5594350"/>
          <p14:tracePt t="412863" x="5060950" y="5537200"/>
          <p14:tracePt t="412881" x="5086350" y="5492750"/>
          <p14:tracePt t="412897" x="5124450" y="5422900"/>
          <p14:tracePt t="412914" x="5149850" y="5359400"/>
          <p14:tracePt t="412917" x="5156200" y="5334000"/>
          <p14:tracePt t="412928" x="5168900" y="5295900"/>
          <p14:tracePt t="412930" x="5168900" y="5251450"/>
          <p14:tracePt t="412947" x="5168900" y="5181600"/>
          <p14:tracePt t="412964" x="5168900" y="5156200"/>
          <p14:tracePt t="412980" x="5168900" y="5054600"/>
          <p14:tracePt t="412996" x="5168900" y="5003800"/>
          <p14:tracePt t="413013" x="5168900" y="4940300"/>
          <p14:tracePt t="413031" x="5168900" y="4889500"/>
          <p14:tracePt t="413046" x="5156200" y="4832350"/>
          <p14:tracePt t="413063" x="5137150" y="4781550"/>
          <p14:tracePt t="413080" x="5105400" y="4705350"/>
          <p14:tracePt t="413097" x="5086350" y="4654550"/>
          <p14:tracePt t="413101" x="5080000" y="4635500"/>
          <p14:tracePt t="413113" x="5073650" y="4603750"/>
          <p14:tracePt t="413116" x="5060950" y="4578350"/>
          <p14:tracePt t="413129" x="5054600" y="4565650"/>
          <p14:tracePt t="413147" x="5041900" y="4527550"/>
          <p14:tracePt t="413163" x="5022850" y="4502150"/>
          <p14:tracePt t="413180" x="4991100" y="4470400"/>
          <p14:tracePt t="413197" x="4978400" y="4457700"/>
          <p14:tracePt t="413213" x="4959350" y="4445000"/>
          <p14:tracePt t="413230" x="4946650" y="4445000"/>
          <p14:tracePt t="413246" x="4914900" y="4438650"/>
          <p14:tracePt t="413264" x="4864100" y="4438650"/>
          <p14:tracePt t="413279" x="4826000" y="4438650"/>
          <p14:tracePt t="413297" x="4806950" y="4438650"/>
          <p14:tracePt t="413314" x="4762500" y="4464050"/>
          <p14:tracePt t="413330" x="4686300" y="4489450"/>
          <p14:tracePt t="413347" x="4591050" y="4495800"/>
          <p14:tracePt t="413350" x="4508500" y="4495800"/>
          <p14:tracePt t="413362" x="4425950" y="4495800"/>
          <p14:tracePt t="413379" x="4279900" y="4514850"/>
          <p14:tracePt t="413383" x="4222750" y="4527550"/>
          <p14:tracePt t="413397" x="4171950" y="4546600"/>
          <p14:tracePt t="413414" x="4114800" y="4584700"/>
          <p14:tracePt t="413431" x="4108450" y="4737100"/>
          <p14:tracePt t="413450" x="4146550" y="4883150"/>
          <p14:tracePt t="413464" x="4197350" y="5048250"/>
          <p14:tracePt t="413480" x="4222750" y="5200650"/>
          <p14:tracePt t="413497" x="4241800" y="5308600"/>
          <p14:tracePt t="413514" x="4248150" y="5378450"/>
          <p14:tracePt t="413530" x="4254500" y="5397500"/>
          <p14:tracePt t="413547" x="4254500" y="5403850"/>
          <p14:tracePt t="413564" x="4260850" y="5403850"/>
          <p14:tracePt t="413581" x="4292600" y="5403850"/>
          <p14:tracePt t="413583" x="4324350" y="5403850"/>
          <p14:tracePt t="413597" x="4368800" y="5403850"/>
          <p14:tracePt t="413614" x="4502150" y="5416550"/>
          <p14:tracePt t="413630" x="4616450" y="5422900"/>
          <p14:tracePt t="413647" x="4756150" y="5429250"/>
          <p14:tracePt t="413649" x="4787900" y="5429250"/>
          <p14:tracePt t="413663" x="4800600" y="5435600"/>
          <p14:tracePt t="413680" x="4794250" y="5441950"/>
          <p14:tracePt t="413696" x="4787900" y="5441950"/>
          <p14:tracePt t="413713" x="4781550" y="5441950"/>
          <p14:tracePt t="413729" x="4775200" y="5441950"/>
          <p14:tracePt t="413747" x="4768850" y="5441950"/>
          <p14:tracePt t="413765" x="4768850" y="5435600"/>
          <p14:tracePt t="413780" x="4781550" y="5429250"/>
          <p14:tracePt t="413796" x="4794250" y="5422900"/>
          <p14:tracePt t="413812" x="4806950" y="5416550"/>
          <p14:tracePt t="413830" x="4806950" y="5410200"/>
          <p14:tracePt t="413832" x="4813300" y="5410200"/>
          <p14:tracePt t="414011" x="4813300" y="5416550"/>
          <p14:tracePt t="414030" x="4813300" y="5422900"/>
          <p14:tracePt t="414046" x="4813300" y="5429250"/>
          <p14:tracePt t="414110" x="4813300" y="5435600"/>
          <p14:tracePt t="414118" x="4813300" y="5441950"/>
          <p14:tracePt t="414131" x="4806950" y="5448300"/>
          <p14:tracePt t="414151" x="4806950" y="5454650"/>
          <p14:tracePt t="414163" x="4806950" y="5461000"/>
          <p14:tracePt t="414180" x="4800600" y="5461000"/>
          <p14:tracePt t="414214" x="4800600" y="5467350"/>
          <p14:tracePt t="414246" x="4787900" y="5473700"/>
          <p14:tracePt t="414263" x="4762500" y="5486400"/>
          <p14:tracePt t="414281" x="4743450" y="5499100"/>
          <p14:tracePt t="414312" x="4673600" y="5537200"/>
          <p14:tracePt t="414316" x="4667250" y="5543550"/>
          <p14:tracePt t="414330" x="4660900" y="5549900"/>
          <p14:tracePt t="414346" x="4660900" y="5556250"/>
          <p14:tracePt t="414363" x="4660900" y="5562600"/>
          <p14:tracePt t="414381" x="4641850" y="5568950"/>
          <p14:tracePt t="414397" x="4616450" y="5581650"/>
          <p14:tracePt t="414415" x="4578350" y="5588000"/>
          <p14:tracePt t="414432" x="4559300" y="5613400"/>
          <p14:tracePt t="414448" x="4552950" y="5626100"/>
          <p14:tracePt t="414464" x="4552950" y="5632450"/>
          <p14:tracePt t="414482" x="4552950" y="5638800"/>
          <p14:tracePt t="414591" x="4552950" y="5645150"/>
          <p14:tracePt t="414600" x="4559300" y="5651500"/>
          <p14:tracePt t="414613" x="4559300" y="5657850"/>
          <p14:tracePt t="414630" x="4565650" y="5683250"/>
          <p14:tracePt t="414648" x="4572000" y="5695950"/>
          <p14:tracePt t="414665" x="4591050" y="5715000"/>
          <p14:tracePt t="414681" x="4610100" y="5734050"/>
          <p14:tracePt t="414698" x="4635500" y="5753100"/>
          <p14:tracePt t="414715" x="4660900" y="5772150"/>
          <p14:tracePt t="414731" x="4686300" y="5803900"/>
          <p14:tracePt t="414748" x="4718050" y="5835650"/>
          <p14:tracePt t="414770" x="4756150" y="5867400"/>
          <p14:tracePt t="414781" x="4775200" y="5886450"/>
          <p14:tracePt t="414798" x="4794250" y="5899150"/>
          <p14:tracePt t="414815" x="4806950" y="5911850"/>
          <p14:tracePt t="414831" x="4806950" y="5918200"/>
          <p14:tracePt t="414849" x="4838700" y="5937250"/>
          <p14:tracePt t="414865" x="4870450" y="5969000"/>
          <p14:tracePt t="414882" x="4889500" y="5988050"/>
          <p14:tracePt t="414899" x="4914900" y="6019800"/>
          <p14:tracePt t="414915" x="4940300" y="6045200"/>
          <p14:tracePt t="414933" x="4978400" y="6070600"/>
          <p14:tracePt t="414948" x="5048250" y="6102350"/>
          <p14:tracePt t="414965" x="5105400" y="6108700"/>
          <p14:tracePt t="414981" x="5156200" y="6108700"/>
          <p14:tracePt t="414998" x="5219700" y="6102350"/>
          <p14:tracePt t="415015" x="5257800" y="6089650"/>
          <p14:tracePt t="415032" x="5302250" y="6083300"/>
          <p14:tracePt t="415053" x="5334000" y="6076950"/>
          <p14:tracePt t="415064" x="5346700" y="6076950"/>
          <p14:tracePt t="415086" x="5391150" y="6076950"/>
          <p14:tracePt t="415098" x="5410200" y="6070600"/>
          <p14:tracePt t="415115" x="5422900" y="6070600"/>
          <p14:tracePt t="415132" x="5435600" y="6064250"/>
          <p14:tracePt t="415166" x="5441950" y="6083300"/>
          <p14:tracePt t="415182" x="5448300" y="6096000"/>
          <p14:tracePt t="415199" x="5448300" y="6115050"/>
          <p14:tracePt t="415216" x="5441950" y="6127750"/>
          <p14:tracePt t="415232" x="5441950" y="6140450"/>
          <p14:tracePt t="415248" x="5435600" y="6146800"/>
          <p14:tracePt t="415265" x="5435600" y="6153150"/>
          <p14:tracePt t="415298" x="5435600" y="6159500"/>
          <p14:tracePt t="415332" x="5429250" y="6165850"/>
          <p14:tracePt t="415348" x="5448300" y="6165850"/>
          <p14:tracePt t="415366" x="5480050" y="6159500"/>
          <p14:tracePt t="415382" x="5568950" y="6108700"/>
          <p14:tracePt t="415397" x="5619750" y="6070600"/>
          <p14:tracePt t="415415" x="5670550" y="6045200"/>
          <p14:tracePt t="415434" x="5708650" y="6032500"/>
          <p14:tracePt t="415438" x="5734050" y="6019800"/>
          <p14:tracePt t="415449" x="5740400" y="6019800"/>
          <p14:tracePt t="415465" x="5765800" y="6007100"/>
          <p14:tracePt t="415484" x="5778500" y="5988050"/>
          <p14:tracePt t="415499" x="5791200" y="5969000"/>
          <p14:tracePt t="415516" x="5803900" y="5937250"/>
          <p14:tracePt t="415534" x="5822950" y="5886450"/>
          <p14:tracePt t="415550" x="5829300" y="5842000"/>
          <p14:tracePt t="415566" x="5835650" y="5797550"/>
          <p14:tracePt t="415582" x="5835650" y="5759450"/>
          <p14:tracePt t="415600" x="5835650" y="5727700"/>
          <p14:tracePt t="415616" x="5835650" y="5689600"/>
          <p14:tracePt t="415632" x="5829300" y="5664200"/>
          <p14:tracePt t="415649" x="5829300" y="5645150"/>
          <p14:tracePt t="415665" x="5829300" y="5619750"/>
          <p14:tracePt t="415683" x="5829300" y="5594350"/>
          <p14:tracePt t="415699" x="5829300" y="5575300"/>
          <p14:tracePt t="415714" x="5829300" y="5556250"/>
          <p14:tracePt t="415732" x="5829300" y="5543550"/>
          <p14:tracePt t="415736" x="5829300" y="5537200"/>
          <p14:tracePt t="415747" x="5829300" y="5530850"/>
          <p14:tracePt t="415766" x="5835650" y="5518150"/>
          <p14:tracePt t="415782" x="5867400" y="5499100"/>
          <p14:tracePt t="415799" x="5892800" y="5486400"/>
          <p14:tracePt t="415815" x="5905500" y="5486400"/>
          <p14:tracePt t="415833" x="5918200" y="5486400"/>
          <p14:tracePt t="415849" x="5943600" y="5486400"/>
          <p14:tracePt t="415865" x="5949950" y="5492750"/>
          <p14:tracePt t="415882" x="5962650" y="5492750"/>
          <p14:tracePt t="415899" x="5969000" y="5499100"/>
          <p14:tracePt t="416074" x="5962650" y="5499100"/>
          <p14:tracePt t="416090" x="5962650" y="5505450"/>
          <p14:tracePt t="416106" x="5956300" y="5505450"/>
          <p14:tracePt t="416123" x="5956300" y="5511800"/>
          <p14:tracePt t="416131" x="5949950" y="5511800"/>
          <p14:tracePt t="416167" x="5943600" y="5518150"/>
          <p14:tracePt t="416182" x="5937250" y="5518150"/>
          <p14:tracePt t="416199" x="5930900" y="5518150"/>
          <p14:tracePt t="416216" x="5924550" y="5524500"/>
          <p14:tracePt t="416233" x="5918200" y="5524500"/>
          <p14:tracePt t="416249" x="5911850" y="5524500"/>
          <p14:tracePt t="416266" x="5899150" y="5530850"/>
          <p14:tracePt t="416283" x="5886450" y="5537200"/>
          <p14:tracePt t="416300" x="5880100" y="5543550"/>
          <p14:tracePt t="416316" x="5873750" y="5549900"/>
          <p14:tracePt t="416350" x="5867400" y="5556250"/>
          <p14:tracePt t="416403" x="5861050" y="5562600"/>
          <p14:tracePt t="416477" x="5854700" y="5568950"/>
          <p14:tracePt t="416629" x="5848350" y="5568950"/>
          <p14:tracePt t="416659" x="5842000" y="5568950"/>
          <p14:tracePt t="416685" x="5842000" y="5562600"/>
          <p14:tracePt t="416693" x="5842000" y="5556250"/>
          <p14:tracePt t="416702" x="5842000" y="5549900"/>
          <p14:tracePt t="416822" x="5842000" y="5543550"/>
          <p14:tracePt t="416851" x="5842000" y="5537200"/>
          <p14:tracePt t="417119" x="5848350" y="5543550"/>
          <p14:tracePt t="417142" x="5848350" y="5549900"/>
          <p14:tracePt t="417153" x="5854700" y="5562600"/>
          <p14:tracePt t="417167" x="5854700" y="5581650"/>
          <p14:tracePt t="417184" x="5861050" y="5588000"/>
          <p14:tracePt t="417201" x="5861050" y="5594350"/>
          <p14:tracePt t="417288" x="5861050" y="5600700"/>
          <p14:tracePt t="417300" x="5861050" y="5607050"/>
          <p14:tracePt t="417317" x="5861050" y="5638800"/>
          <p14:tracePt t="417333" x="5854700" y="5702300"/>
          <p14:tracePt t="417350" x="5803900" y="5778500"/>
          <p14:tracePt t="417368" x="5791200" y="5797550"/>
          <p14:tracePt t="417371" x="5778500" y="5803900"/>
          <p14:tracePt t="417386" x="5746750" y="5829300"/>
          <p14:tracePt t="417401" x="5734050" y="5829300"/>
          <p14:tracePt t="417417" x="5727700" y="5829300"/>
          <p14:tracePt t="417434" x="5721350" y="5829300"/>
          <p14:tracePt t="417450" x="5702300" y="5829300"/>
          <p14:tracePt t="417467" x="5676900" y="5822950"/>
          <p14:tracePt t="417484" x="5619750" y="5822950"/>
          <p14:tracePt t="417501" x="5562600" y="5822950"/>
          <p14:tracePt t="417517" x="5499100" y="5822950"/>
          <p14:tracePt t="417534" x="5473700" y="5816600"/>
          <p14:tracePt t="417567" x="5473700" y="5810250"/>
          <p14:tracePt t="417584" x="5480050" y="5797550"/>
          <p14:tracePt t="417600" x="5499100" y="5778500"/>
          <p14:tracePt t="417618" x="5524500" y="5759450"/>
          <p14:tracePt t="417634" x="5537200" y="5746750"/>
          <p14:tracePt t="417637" x="5537200" y="5740400"/>
          <p14:tracePt t="417684" x="5524500" y="5740400"/>
          <p14:tracePt t="417700" x="5505450" y="5740400"/>
          <p14:tracePt t="417717" x="5473700" y="5746750"/>
          <p14:tracePt t="417734" x="5429250" y="5746750"/>
          <p14:tracePt t="417751" x="5384800" y="5746750"/>
          <p14:tracePt t="417767" x="5289550" y="5746750"/>
          <p14:tracePt t="417770" x="5257800" y="5746750"/>
          <p14:tracePt t="417784" x="5156200" y="5753100"/>
          <p14:tracePt t="417801" x="5060950" y="5753100"/>
          <p14:tracePt t="417817" x="5003800" y="5759450"/>
          <p14:tracePt t="417835" x="4940300" y="5765800"/>
          <p14:tracePt t="417851" x="4895850" y="5784850"/>
          <p14:tracePt t="417867" x="4870450" y="5797550"/>
          <p14:tracePt t="417884" x="4838700" y="5822950"/>
          <p14:tracePt t="417901" x="4826000" y="5829300"/>
          <p14:tracePt t="417918" x="4806950" y="5848350"/>
          <p14:tracePt t="417934" x="4800600" y="5861050"/>
          <p14:tracePt t="417951" x="4794250" y="5880100"/>
          <p14:tracePt t="417971" x="4775200" y="5924550"/>
          <p14:tracePt t="417985" x="4762500" y="5962650"/>
          <p14:tracePt t="418001" x="4756150" y="6000750"/>
          <p14:tracePt t="418018" x="4775200" y="6057900"/>
          <p14:tracePt t="418035" x="4813300" y="6102350"/>
          <p14:tracePt t="418051" x="4845050" y="6115050"/>
          <p14:tracePt t="418068" x="4870450" y="6115050"/>
          <p14:tracePt t="418085" x="4895850" y="6115050"/>
          <p14:tracePt t="418087" x="4933950" y="6115050"/>
          <p14:tracePt t="418101" x="5035550" y="6115050"/>
          <p14:tracePt t="418117" x="5168900" y="6108700"/>
          <p14:tracePt t="418133" x="5327650" y="6108700"/>
          <p14:tracePt t="418150" x="5454650" y="6108700"/>
          <p14:tracePt t="418168" x="5600700" y="6102350"/>
          <p14:tracePt t="418184" x="5695950" y="6096000"/>
          <p14:tracePt t="418200" x="5715000" y="6083300"/>
          <p14:tracePt t="418216" x="5715000" y="6057900"/>
          <p14:tracePt t="418234" x="5715000" y="5994400"/>
          <p14:tracePt t="418250" x="5702300" y="5880100"/>
          <p14:tracePt t="418268" x="5676900" y="5721350"/>
          <p14:tracePt t="418283" x="5670550" y="5683250"/>
          <p14:tracePt t="418300" x="5676900" y="5613400"/>
          <p14:tracePt t="418316" x="5689600" y="5562600"/>
          <p14:tracePt t="418333" x="5721350" y="5480050"/>
          <p14:tracePt t="418351" x="5791200" y="5384800"/>
          <p14:tracePt t="418368" x="5918200" y="5245100"/>
          <p14:tracePt t="418383" x="5994400" y="5149850"/>
          <p14:tracePt t="418401" x="6038850" y="5048250"/>
          <p14:tracePt t="418419" x="6038850" y="5010150"/>
          <p14:tracePt t="418435" x="6032500" y="5003800"/>
          <p14:tracePt t="418450" x="6019800" y="5003800"/>
          <p14:tracePt t="418467" x="6007100" y="5003800"/>
          <p14:tracePt t="418483" x="6000750" y="5010150"/>
          <p14:tracePt t="418518" x="6013450" y="5003800"/>
          <p14:tracePt t="418534" x="6026150" y="4997450"/>
          <p14:tracePt t="418550" x="6057900" y="4991100"/>
          <p14:tracePt t="418567" x="6096000" y="4997450"/>
          <p14:tracePt t="418583" x="6127750" y="5010150"/>
          <p14:tracePt t="418601" x="6172200" y="5029200"/>
          <p14:tracePt t="418618" x="6223000" y="5035550"/>
          <p14:tracePt t="418633" x="6305550" y="5041900"/>
          <p14:tracePt t="418651" x="6362700" y="5016500"/>
          <p14:tracePt t="418668" x="6413500" y="4953000"/>
          <p14:tracePt t="418686" x="6426200" y="4889500"/>
          <p14:tracePt t="418702" x="6426200" y="4800600"/>
          <p14:tracePt t="418705" x="6426200" y="4781550"/>
          <p14:tracePt t="418718" x="6426200" y="4737100"/>
          <p14:tracePt t="418738" x="6419850" y="4648200"/>
          <p14:tracePt t="418752" x="6419850" y="4610100"/>
          <p14:tracePt t="418754" x="6413500" y="4572000"/>
          <p14:tracePt t="418768" x="6400800" y="4508500"/>
          <p14:tracePt t="418786" x="6350000" y="4400550"/>
          <p14:tracePt t="418801" x="6299200" y="4318000"/>
          <p14:tracePt t="418818" x="6235700" y="4216400"/>
          <p14:tracePt t="418835" x="6197600" y="4165600"/>
          <p14:tracePt t="418851" x="6172200" y="4127500"/>
          <p14:tracePt t="418868" x="6140450" y="4102100"/>
          <p14:tracePt t="418885" x="6121400" y="4089400"/>
          <p14:tracePt t="418902" x="6108700" y="4089400"/>
          <p14:tracePt t="418919" x="6051550" y="4089400"/>
          <p14:tracePt t="418922" x="6032500" y="4095750"/>
          <p14:tracePt t="418934" x="5975350" y="4095750"/>
          <p14:tracePt t="418951" x="5899150" y="4102100"/>
          <p14:tracePt t="418968" x="5835650" y="4095750"/>
          <p14:tracePt t="418985" x="5765800" y="4057650"/>
          <p14:tracePt t="419003" x="5664200" y="4025900"/>
          <p14:tracePt t="419022" x="5626100" y="4032250"/>
          <p14:tracePt t="419035" x="5556250" y="4076700"/>
          <p14:tracePt t="419052" x="5505450" y="4121150"/>
          <p14:tracePt t="419068" x="5448300" y="4171950"/>
          <p14:tracePt t="419086" x="5397500" y="4222750"/>
          <p14:tracePt t="419101" x="5365750" y="4279900"/>
          <p14:tracePt t="419118" x="5353050" y="4337050"/>
          <p14:tracePt t="419135" x="5346700" y="4413250"/>
          <p14:tracePt t="419151" x="5391150" y="4521200"/>
          <p14:tracePt t="419168" x="5499100" y="4667250"/>
          <p14:tracePt t="419185" x="5645150" y="4806950"/>
          <p14:tracePt t="419202" x="5740400" y="4895850"/>
          <p14:tracePt t="419204" x="5765800" y="4927600"/>
          <p14:tracePt t="419219" x="5778500" y="4959350"/>
          <p14:tracePt t="419235" x="5797550" y="4997450"/>
          <p14:tracePt t="419252" x="5803900" y="5003800"/>
          <p14:tracePt t="419268" x="5873750" y="4953000"/>
          <p14:tracePt t="419285" x="5943600" y="4889500"/>
          <p14:tracePt t="419301" x="6038850" y="4813300"/>
          <p14:tracePt t="419318" x="6127750" y="4749800"/>
          <p14:tracePt t="419335" x="6203950" y="4699000"/>
          <p14:tracePt t="419352" x="6242050" y="4635500"/>
          <p14:tracePt t="419370" x="6242050" y="4565650"/>
          <p14:tracePt t="419385" x="6223000" y="4451350"/>
          <p14:tracePt t="419402" x="6203950" y="4356100"/>
          <p14:tracePt t="419418" x="6197600" y="4254500"/>
          <p14:tracePt t="419435" x="6197600" y="4191000"/>
          <p14:tracePt t="419452" x="6197600" y="4127500"/>
          <p14:tracePt t="419468" x="6184900" y="4114800"/>
          <p14:tracePt t="419488" x="6165850" y="4102100"/>
          <p14:tracePt t="419501" x="6146800" y="4095750"/>
          <p14:tracePt t="419502" x="6127750" y="4089400"/>
          <p14:tracePt t="419519" x="6064250" y="4070350"/>
          <p14:tracePt t="419535" x="6007100" y="4064000"/>
          <p14:tracePt t="419554" x="5924550" y="4057650"/>
          <p14:tracePt t="419569" x="5873750" y="4057650"/>
          <p14:tracePt t="419585" x="5829300" y="4102100"/>
          <p14:tracePt t="419602" x="5810250" y="4203700"/>
          <p14:tracePt t="419619" x="5810250" y="4286250"/>
          <p14:tracePt t="419623" x="5829300" y="4337050"/>
          <p14:tracePt t="419635" x="5842000" y="4381500"/>
          <p14:tracePt t="419653" x="5861050" y="4438650"/>
          <p14:tracePt t="419669" x="5867400" y="4489450"/>
          <p14:tracePt t="419686" x="5867400" y="4521200"/>
          <p14:tracePt t="419690" x="5867400" y="4540250"/>
          <p14:tracePt t="419702" x="5867400" y="4559300"/>
          <p14:tracePt t="419719" x="5867400" y="4578350"/>
          <p14:tracePt t="419735" x="5880100" y="4603750"/>
          <p14:tracePt t="419752" x="5911850" y="4629150"/>
          <p14:tracePt t="419770" x="5962650" y="4635500"/>
          <p14:tracePt t="419785" x="6038850" y="4641850"/>
          <p14:tracePt t="419802" x="6108700" y="4641850"/>
          <p14:tracePt t="419819" x="6159500" y="4629150"/>
          <p14:tracePt t="419836" x="6210300" y="4597400"/>
          <p14:tracePt t="419852" x="6248400" y="4527550"/>
          <p14:tracePt t="419869" x="6261100" y="4425950"/>
          <p14:tracePt t="419886" x="6261100" y="4356100"/>
          <p14:tracePt t="419902" x="6254750" y="4254500"/>
          <p14:tracePt t="419919" x="6235700" y="4171950"/>
          <p14:tracePt t="419922" x="6229350" y="4152900"/>
          <p14:tracePt t="419935" x="6210300" y="4121150"/>
          <p14:tracePt t="419953" x="6153150" y="4089400"/>
          <p14:tracePt t="419969" x="6108700" y="4083050"/>
          <p14:tracePt t="419985" x="6045200" y="4076700"/>
          <p14:tracePt t="420003" x="5981700" y="4076700"/>
          <p14:tracePt t="420020" x="5867400" y="4076700"/>
          <p14:tracePt t="420035" x="5746750" y="4070350"/>
          <p14:tracePt t="420052" x="5619750" y="4051300"/>
          <p14:tracePt t="420069" x="5524500" y="4064000"/>
          <p14:tracePt t="420086" x="5448300" y="4114800"/>
          <p14:tracePt t="420102" x="5397500" y="4184650"/>
          <p14:tracePt t="420119" x="5391150" y="4254500"/>
          <p14:tracePt t="420136" x="5416550" y="4324350"/>
          <p14:tracePt t="420153" x="5473700" y="4400550"/>
          <p14:tracePt t="420171" x="5619750" y="4527550"/>
          <p14:tracePt t="420186" x="5708650" y="4584700"/>
          <p14:tracePt t="420189" x="5803900" y="4648200"/>
          <p14:tracePt t="420203" x="5892800" y="4705350"/>
          <p14:tracePt t="420220" x="6026150" y="4819650"/>
          <p14:tracePt t="420236" x="6051550" y="4864100"/>
          <p14:tracePt t="420253" x="6070600" y="4883150"/>
          <p14:tracePt t="420269" x="6076950" y="4889500"/>
          <p14:tracePt t="420286" x="6096000" y="4889500"/>
          <p14:tracePt t="420303" x="6140450" y="4851400"/>
          <p14:tracePt t="420319" x="6197600" y="4794250"/>
          <p14:tracePt t="420336" x="6242050" y="4737100"/>
          <p14:tracePt t="420354" x="6292850" y="4654550"/>
          <p14:tracePt t="420369" x="6343650" y="4565650"/>
          <p14:tracePt t="420390" x="6375400" y="4419600"/>
          <p14:tracePt t="420403" x="6375400" y="4381500"/>
          <p14:tracePt t="420420" x="6343650" y="4298950"/>
          <p14:tracePt t="420436" x="6299200" y="4203700"/>
          <p14:tracePt t="420455" x="6280150" y="4165600"/>
          <p14:tracePt t="420470" x="6254750" y="4140200"/>
          <p14:tracePt t="420487" x="6229350" y="4121150"/>
          <p14:tracePt t="420502" x="6203950" y="4114800"/>
          <p14:tracePt t="420520" x="6127750" y="4133850"/>
          <p14:tracePt t="420536" x="6057900" y="4171950"/>
          <p14:tracePt t="420553" x="5975350" y="4241800"/>
          <p14:tracePt t="420570" x="5911850" y="4318000"/>
          <p14:tracePt t="420586" x="5873750" y="4394200"/>
          <p14:tracePt t="420603" x="5867400" y="4464050"/>
          <p14:tracePt t="420609" x="5867400" y="4483100"/>
          <p14:tracePt t="420618" x="5873750" y="4508500"/>
          <p14:tracePt t="420636" x="5899150" y="4540250"/>
          <p14:tracePt t="420640" x="5911850" y="4546600"/>
          <p14:tracePt t="420653" x="5930900" y="4546600"/>
          <p14:tracePt t="420670" x="5962650" y="4552950"/>
          <p14:tracePt t="420687" x="6026150" y="4572000"/>
          <p14:tracePt t="420703" x="6146800" y="4629150"/>
          <p14:tracePt t="420719" x="6159500" y="4648200"/>
          <p14:tracePt t="420736" x="6172200" y="4660900"/>
          <p14:tracePt t="420753" x="6165850" y="4660900"/>
          <p14:tracePt t="420770" x="6115050" y="4641850"/>
          <p14:tracePt t="420786" x="6064250" y="4610100"/>
          <p14:tracePt t="420803" x="6007100" y="4578350"/>
          <p14:tracePt t="420820" x="5956300" y="4552950"/>
          <p14:tracePt t="420837" x="5905500" y="4546600"/>
          <p14:tracePt t="420840" x="5886450" y="4546600"/>
          <p14:tracePt t="426610" x="5886450" y="4540250"/>
          <p14:tracePt t="426617" x="5880100" y="4533900"/>
          <p14:tracePt t="426625" x="5873750" y="4489450"/>
          <p14:tracePt t="426642" x="5822950" y="4318000"/>
          <p14:tracePt t="426658" x="5759450" y="4057650"/>
          <p14:tracePt t="426673" x="5708650" y="3816350"/>
          <p14:tracePt t="426691" x="5670550" y="3594100"/>
          <p14:tracePt t="426708" x="5645150" y="3409950"/>
          <p14:tracePt t="426713" x="5638800" y="3327400"/>
          <p14:tracePt t="426725" x="5638800" y="3276600"/>
          <p14:tracePt t="426741" x="5638800" y="3194050"/>
          <p14:tracePt t="426759" x="5632450" y="3175000"/>
          <p14:tracePt t="426776" x="5613400" y="3175000"/>
          <p14:tracePt t="426791" x="5588000" y="3181350"/>
          <p14:tracePt t="426810" x="5537200" y="3238500"/>
          <p14:tracePt t="426825" x="5505450" y="3314700"/>
          <p14:tracePt t="426841" x="5499100" y="3352800"/>
          <p14:tracePt t="426858" x="5499100" y="3365500"/>
          <p14:tracePt t="426875" x="5499100" y="3378200"/>
          <p14:tracePt t="426892" x="5518150" y="3390900"/>
          <p14:tracePt t="426908" x="5594350" y="3429000"/>
          <p14:tracePt t="426925" x="5753100" y="3467100"/>
          <p14:tracePt t="426941" x="5886450" y="3467100"/>
          <p14:tracePt t="426959" x="5962650" y="3454400"/>
          <p14:tracePt t="426975" x="6007100" y="3448050"/>
          <p14:tracePt t="426992" x="6083300" y="3467100"/>
          <p14:tracePt t="426995" x="6127750" y="3473450"/>
          <p14:tracePt t="427009" x="6197600" y="3486150"/>
          <p14:tracePt t="427026" x="6223000" y="3492500"/>
          <p14:tracePt t="427092" x="6216650" y="3492500"/>
          <p14:tracePt t="427109" x="6153150" y="3492500"/>
          <p14:tracePt t="427114" x="6102350" y="3492500"/>
          <p14:tracePt t="427124" x="6064250" y="3498850"/>
          <p14:tracePt t="427142" x="5981700" y="3517900"/>
          <p14:tracePt t="427159" x="5911850" y="3536950"/>
          <p14:tracePt t="427175" x="5842000" y="3581400"/>
          <p14:tracePt t="427194" x="5765800" y="3657600"/>
          <p14:tracePt t="427211" x="5645150" y="3816350"/>
          <p14:tracePt t="427225" x="5607050" y="3867150"/>
          <p14:tracePt t="427242" x="5511800" y="3987800"/>
          <p14:tracePt t="427246" x="5461000" y="4038600"/>
          <p14:tracePt t="427257" x="5410200" y="4083050"/>
          <p14:tracePt t="427260" x="5359400" y="4127500"/>
          <p14:tracePt t="427275" x="5238750" y="4235450"/>
          <p14:tracePt t="427292" x="5149850" y="4305300"/>
          <p14:tracePt t="427308" x="5080000" y="4375150"/>
          <p14:tracePt t="427325" x="5073650" y="4438650"/>
          <p14:tracePt t="427342" x="5099050" y="4521200"/>
          <p14:tracePt t="427359" x="5181600" y="4603750"/>
          <p14:tracePt t="427375" x="5295900" y="4686300"/>
          <p14:tracePt t="427392" x="5397500" y="4756150"/>
          <p14:tracePt t="427409" x="5422900" y="4781550"/>
          <p14:tracePt t="427426" x="5435600" y="4794250"/>
          <p14:tracePt t="427444" x="5461000" y="4800600"/>
          <p14:tracePt t="427457" x="5473700" y="4806950"/>
          <p14:tracePt t="427475" x="5537200" y="4832350"/>
          <p14:tracePt t="427492" x="5632450" y="4889500"/>
          <p14:tracePt t="427509" x="5708650" y="4921250"/>
          <p14:tracePt t="427527" x="5784850" y="4953000"/>
          <p14:tracePt t="427542" x="5835650" y="4965700"/>
          <p14:tracePt t="427560" x="5911850" y="4978400"/>
          <p14:tracePt t="427565" x="5930900" y="4984750"/>
          <p14:tracePt t="427575" x="5975350" y="4997450"/>
          <p14:tracePt t="427592" x="6064250" y="5016500"/>
          <p14:tracePt t="427608" x="6140450" y="5016500"/>
          <p14:tracePt t="427626" x="6248400" y="4978400"/>
          <p14:tracePt t="427642" x="6330950" y="4933950"/>
          <p14:tracePt t="427659" x="6438900" y="4883150"/>
          <p14:tracePt t="427676" x="6521450" y="4857750"/>
          <p14:tracePt t="427679" x="6565900" y="4845050"/>
          <p14:tracePt t="427693" x="6591300" y="4838700"/>
          <p14:tracePt t="427694" x="6635750" y="4826000"/>
          <p14:tracePt t="427708" x="6686550" y="4794250"/>
          <p14:tracePt t="427725" x="6692900" y="4762500"/>
          <p14:tracePt t="427742" x="6680200" y="4718050"/>
          <p14:tracePt t="427759" x="6654800" y="4641850"/>
          <p14:tracePt t="427776" x="6616700" y="4559300"/>
          <p14:tracePt t="427793" x="6553200" y="4438650"/>
          <p14:tracePt t="427809" x="6502400" y="4337050"/>
          <p14:tracePt t="427826" x="6464300" y="4222750"/>
          <p14:tracePt t="427842" x="6432550" y="4140200"/>
          <p14:tracePt t="427859" x="6400800" y="4076700"/>
          <p14:tracePt t="427876" x="6362700" y="4051300"/>
          <p14:tracePt t="427893" x="6311900" y="4032250"/>
          <p14:tracePt t="427909" x="6248400" y="4025900"/>
          <p14:tracePt t="427926" x="6184900" y="4025900"/>
          <p14:tracePt t="427942" x="6102350" y="4013200"/>
          <p14:tracePt t="427960" x="6064250" y="4013200"/>
          <p14:tracePt t="427976" x="5994400" y="4019550"/>
          <p14:tracePt t="427993" x="5899150" y="4051300"/>
          <p14:tracePt t="428009" x="5784850" y="4102100"/>
          <p14:tracePt t="428026" x="5695950" y="4159250"/>
          <p14:tracePt t="428041" x="5638800" y="4222750"/>
          <p14:tracePt t="428059" x="5613400" y="4260850"/>
          <p14:tracePt t="428076" x="5613400" y="4305300"/>
          <p14:tracePt t="428091" x="5645150" y="4394200"/>
          <p14:tracePt t="428110" x="5689600" y="4489450"/>
          <p14:tracePt t="428126" x="5727700" y="4622800"/>
          <p14:tracePt t="428130" x="5740400" y="4679950"/>
          <p14:tracePt t="428141" x="5753100" y="4730750"/>
          <p14:tracePt t="428160" x="5784850" y="4838700"/>
          <p14:tracePt t="428164" x="5797550" y="4870450"/>
          <p14:tracePt t="428176" x="5810250" y="4902200"/>
          <p14:tracePt t="428194" x="5861050" y="4959350"/>
          <p14:tracePt t="428209" x="5892800" y="4965700"/>
          <p14:tracePt t="428226" x="5937250" y="4965700"/>
          <p14:tracePt t="428242" x="5981700" y="4965700"/>
          <p14:tracePt t="428259" x="6045200" y="4953000"/>
          <p14:tracePt t="428276" x="6115050" y="4933950"/>
          <p14:tracePt t="428293" x="6178550" y="4908550"/>
          <p14:tracePt t="428310" x="6223000" y="4876800"/>
          <p14:tracePt t="428315" x="6248400" y="4851400"/>
          <p14:tracePt t="428324" x="6273800" y="4826000"/>
          <p14:tracePt t="428342" x="6292850" y="4787900"/>
          <p14:tracePt t="428360" x="6299200" y="4737100"/>
          <p14:tracePt t="428377" x="6305550" y="4692650"/>
          <p14:tracePt t="428394" x="6299200" y="4629150"/>
          <p14:tracePt t="428397" x="6299200" y="4616450"/>
          <p14:tracePt t="428409" x="6299200" y="4591050"/>
          <p14:tracePt t="428412" x="6299200" y="4584700"/>
          <p14:tracePt t="428427" x="6286500" y="4572000"/>
          <p14:tracePt t="428442" x="6261100" y="4559300"/>
          <p14:tracePt t="428476" x="6254750" y="4559300"/>
          <p14:tracePt t="430895" x="6254750" y="4552950"/>
          <p14:tracePt t="430904" x="6242050" y="4546600"/>
          <p14:tracePt t="430912" x="6216650" y="4527550"/>
          <p14:tracePt t="430929" x="6102350" y="4495800"/>
          <p14:tracePt t="430945" x="5937250" y="4476750"/>
          <p14:tracePt t="430960" x="5753100" y="4457700"/>
          <p14:tracePt t="430979" x="5619750" y="4445000"/>
          <p14:tracePt t="430984" x="5562600" y="4438650"/>
          <p14:tracePt t="430995" x="5537200" y="4432300"/>
          <p14:tracePt t="431013" x="5473700" y="4419600"/>
          <p14:tracePt t="431029" x="5454650" y="4413250"/>
          <p14:tracePt t="431045" x="5416550" y="4406900"/>
          <p14:tracePt t="431061" x="5378450" y="4400550"/>
          <p14:tracePt t="431078" x="5353050" y="4425950"/>
          <p14:tracePt t="431096" x="5314950" y="4508500"/>
          <p14:tracePt t="431111" x="5302250" y="4572000"/>
          <p14:tracePt t="431128" x="5302250" y="4635500"/>
          <p14:tracePt t="431145" x="5314950" y="4679950"/>
          <p14:tracePt t="431162" x="5321300" y="4718050"/>
          <p14:tracePt t="431184" x="5308600" y="4781550"/>
          <p14:tracePt t="431195" x="5295900" y="4806950"/>
          <p14:tracePt t="431213" x="5270500" y="4876800"/>
          <p14:tracePt t="431229" x="5251450" y="4959350"/>
          <p14:tracePt t="431245" x="5245100" y="5048250"/>
          <p14:tracePt t="431262" x="5245100" y="5149850"/>
          <p14:tracePt t="431279" x="5245100" y="5187950"/>
          <p14:tracePt t="431282" x="5238750" y="5232400"/>
          <p14:tracePt t="431297" x="5226050" y="5327650"/>
          <p14:tracePt t="431304" x="5213350" y="5378450"/>
          <p14:tracePt t="431328" x="5187950" y="5505450"/>
          <p14:tracePt t="431345" x="5168900" y="5607050"/>
          <p14:tracePt t="431362" x="5162550" y="5670550"/>
          <p14:tracePt t="431377" x="5156200" y="5695950"/>
          <p14:tracePt t="431395" x="5143500" y="5727700"/>
          <p14:tracePt t="431412" x="5130800" y="5746750"/>
          <p14:tracePt t="431429" x="5124450" y="5765800"/>
          <p14:tracePt t="431445" x="5118100" y="5778500"/>
          <p14:tracePt t="431462" x="5111750" y="5791200"/>
          <p14:tracePt t="431479" x="5111750" y="5803900"/>
          <p14:tracePt t="431496" x="5118100" y="5816600"/>
          <p14:tracePt t="431499" x="5130800" y="5829300"/>
          <p14:tracePt t="431512" x="5168900" y="5848350"/>
          <p14:tracePt t="431530" x="5207000" y="5867400"/>
          <p14:tracePt t="431545" x="5276850" y="5899150"/>
          <p14:tracePt t="431563" x="5353050" y="5930900"/>
          <p14:tracePt t="431581" x="5429250" y="5949950"/>
          <p14:tracePt t="431596" x="5524500" y="5949950"/>
          <p14:tracePt t="431615" x="5626100" y="5924550"/>
          <p14:tracePt t="431629" x="5695950" y="5905500"/>
          <p14:tracePt t="431645" x="5784850" y="5867400"/>
          <p14:tracePt t="431665" x="5829300" y="5835650"/>
          <p14:tracePt t="431679" x="5829300" y="5816600"/>
          <p14:tracePt t="431696" x="5810250" y="5778500"/>
          <p14:tracePt t="431715" x="5721350" y="5721350"/>
          <p14:tracePt t="431729" x="5683250" y="5702300"/>
          <p14:tracePt t="431732" x="5613400" y="5657850"/>
          <p14:tracePt t="431746" x="5581650" y="5638800"/>
          <p14:tracePt t="431763" x="5486400" y="5594350"/>
          <p14:tracePt t="431780" x="5441950" y="5568950"/>
          <p14:tracePt t="431804" x="5435600" y="5568950"/>
          <p14:tracePt t="431813" x="5429250" y="5568950"/>
          <p14:tracePt t="431829" x="5359400" y="5568950"/>
          <p14:tracePt t="431845" x="5289550" y="5575300"/>
          <p14:tracePt t="431862" x="5149850" y="5581650"/>
          <p14:tracePt t="431879" x="4991100" y="5588000"/>
          <p14:tracePt t="431896" x="4826000" y="5568950"/>
          <p14:tracePt t="431913" x="4699000" y="5549900"/>
          <p14:tracePt t="431930" x="4622800" y="5543550"/>
          <p14:tracePt t="431946" x="4584700" y="5537200"/>
          <p14:tracePt t="431951" x="4565650" y="5537200"/>
          <p14:tracePt t="431963" x="4546600" y="5537200"/>
          <p14:tracePt t="431980" x="4470400" y="5549900"/>
          <p14:tracePt t="431996" x="4305300" y="5588000"/>
          <p14:tracePt t="432013" x="4248150" y="5600700"/>
          <p14:tracePt t="432031" x="4241800" y="5613400"/>
          <p14:tracePt t="432048" x="4248150" y="5632450"/>
          <p14:tracePt t="432063" x="4298950" y="5683250"/>
          <p14:tracePt t="432080" x="4406900" y="5740400"/>
          <p14:tracePt t="432096" x="4533900" y="5784850"/>
          <p14:tracePt t="432112" x="4667250" y="5829300"/>
          <p14:tracePt t="432129" x="4756150" y="5854700"/>
          <p14:tracePt t="432146" x="4819650" y="5861050"/>
          <p14:tracePt t="432163" x="4889500" y="5861050"/>
          <p14:tracePt t="432180" x="4965700" y="5861050"/>
          <p14:tracePt t="432182" x="4997450" y="5854700"/>
          <p14:tracePt t="432197" x="5080000" y="5829300"/>
          <p14:tracePt t="432211" x="5111750" y="5822950"/>
          <p14:tracePt t="432212" x="5143500" y="5816600"/>
          <p14:tracePt t="432229" x="5187950" y="5816600"/>
          <p14:tracePt t="432232" x="5219700" y="5816600"/>
          <p14:tracePt t="432245" x="5238750" y="5816600"/>
          <p14:tracePt t="432248" x="5245100" y="5816600"/>
          <p14:tracePt t="432263" x="5232400" y="5829300"/>
          <p14:tracePt t="432279" x="5194300" y="5848350"/>
          <p14:tracePt t="432297" x="5137150" y="5854700"/>
          <p14:tracePt t="432313" x="5111750" y="5861050"/>
          <p14:tracePt t="432353" x="5118100" y="5861050"/>
          <p14:tracePt t="432361" x="5124450" y="5861050"/>
          <p14:tracePt t="432380" x="5137150" y="5867400"/>
          <p14:tracePt t="432413" x="5143500" y="5867400"/>
          <p14:tracePt t="432920" x="5149850" y="5873750"/>
          <p14:tracePt t="432932" x="5156200" y="5886450"/>
          <p14:tracePt t="432937" x="5156200" y="5905500"/>
          <p14:tracePt t="432945" x="5149850" y="5930900"/>
          <p14:tracePt t="432964" x="5111750" y="5981700"/>
          <p14:tracePt t="432980" x="5048250" y="6045200"/>
          <p14:tracePt t="432986" x="5022850" y="6083300"/>
          <p14:tracePt t="432995" x="5003800" y="6115050"/>
          <p14:tracePt t="433015" x="4972050" y="6178550"/>
          <p14:tracePt t="433061" x="4978400" y="6178550"/>
          <p14:tracePt t="433071" x="4991100" y="6178550"/>
          <p14:tracePt t="433078" x="4997450" y="6178550"/>
          <p14:tracePt t="433097" x="5048250" y="6178550"/>
          <p14:tracePt t="433114" x="5067300" y="6178550"/>
          <p14:tracePt t="433165" x="5080000" y="6178550"/>
          <p14:tracePt t="433180" x="5099050" y="6178550"/>
          <p14:tracePt t="433197" x="5168900" y="6191250"/>
          <p14:tracePt t="433214" x="5232400" y="6197600"/>
          <p14:tracePt t="433230" x="5327650" y="6203950"/>
          <p14:tracePt t="433247" x="5397500" y="6203950"/>
          <p14:tracePt t="433263" x="5480050" y="6197600"/>
          <p14:tracePt t="433267" x="5492750" y="6197600"/>
          <p14:tracePt t="433279" x="5530850" y="6184900"/>
          <p14:tracePt t="433281" x="5562600" y="6172200"/>
          <p14:tracePt t="433297" x="5607050" y="6153150"/>
          <p14:tracePt t="433314" x="5651500" y="6121400"/>
          <p14:tracePt t="433329" x="5683250" y="6096000"/>
          <p14:tracePt t="433347" x="5702300" y="6070600"/>
          <p14:tracePt t="433364" x="5721350" y="6051550"/>
          <p14:tracePt t="433380" x="5734050" y="6032500"/>
          <p14:tracePt t="433397" x="5734050" y="6013450"/>
          <p14:tracePt t="433414" x="5734050" y="6000750"/>
          <p14:tracePt t="433431" x="5727700" y="5975350"/>
          <p14:tracePt t="433449" x="5715000" y="5956300"/>
          <p14:tracePt t="433464" x="5683250" y="5930900"/>
          <p14:tracePt t="433479" x="5632450" y="5892800"/>
          <p14:tracePt t="433498" x="5594350" y="5873750"/>
          <p14:tracePt t="433514" x="5543550" y="5854700"/>
          <p14:tracePt t="433531" x="5486400" y="5816600"/>
          <p14:tracePt t="433548" x="5461000" y="5803900"/>
          <p14:tracePt t="433563" x="5441950" y="5791200"/>
          <p14:tracePt t="433579" x="5422900" y="5784850"/>
          <p14:tracePt t="433597" x="5353050" y="5772150"/>
          <p14:tracePt t="433614" x="5219700" y="5772150"/>
          <p14:tracePt t="433631" x="5099050" y="5772150"/>
          <p14:tracePt t="433647" x="4972050" y="5772150"/>
          <p14:tracePt t="433664" x="4921250" y="5778500"/>
          <p14:tracePt t="433681" x="4895850" y="5784850"/>
          <p14:tracePt t="433698" x="4889500" y="5791200"/>
          <p14:tracePt t="433714" x="4876800" y="5803900"/>
          <p14:tracePt t="433732" x="4851400" y="5822950"/>
          <p14:tracePt t="433747" x="4832350" y="5848350"/>
          <p14:tracePt t="433751" x="4813300" y="5861050"/>
          <p14:tracePt t="433764" x="4794250" y="5880100"/>
          <p14:tracePt t="433766" x="4775200" y="5899150"/>
          <p14:tracePt t="433783" x="4749800" y="5937250"/>
          <p14:tracePt t="433797" x="4737100" y="5956300"/>
          <p14:tracePt t="433800" x="4730750" y="5969000"/>
          <p14:tracePt t="433814" x="4730750" y="5994400"/>
          <p14:tracePt t="433831" x="4730750" y="6013450"/>
          <p14:tracePt t="433847" x="4737100" y="6051550"/>
          <p14:tracePt t="433863" x="4749800" y="6096000"/>
          <p14:tracePt t="433881" x="4756150" y="6146800"/>
          <p14:tracePt t="433898" x="4768850" y="6191250"/>
          <p14:tracePt t="433914" x="4787900" y="6229350"/>
          <p14:tracePt t="433931" x="4832350" y="6261100"/>
          <p14:tracePt t="433948" x="4864100" y="6280150"/>
          <p14:tracePt t="433963" x="4921250" y="6311900"/>
          <p14:tracePt t="433981" x="4978400" y="6324600"/>
          <p14:tracePt t="433998" x="5041900" y="6330950"/>
          <p14:tracePt t="434018" x="5181600" y="6324600"/>
          <p14:tracePt t="434031" x="5308600" y="6305550"/>
          <p14:tracePt t="434048" x="5435600" y="6292850"/>
          <p14:tracePt t="434065" x="5543550" y="6267450"/>
          <p14:tracePt t="434082" x="5638800" y="6235700"/>
          <p14:tracePt t="434098" x="5721350" y="6184900"/>
          <p14:tracePt t="434114" x="5778500" y="6134100"/>
          <p14:tracePt t="434131" x="5810250" y="6083300"/>
          <p14:tracePt t="434147" x="5810250" y="6038850"/>
          <p14:tracePt t="434165" x="5810250" y="6000750"/>
          <p14:tracePt t="434181" x="5784850" y="5969000"/>
          <p14:tracePt t="434197" x="5753100" y="5937250"/>
          <p14:tracePt t="434214" x="5708650" y="5905500"/>
          <p14:tracePt t="434231" x="5676900" y="5880100"/>
          <p14:tracePt t="434248" x="5613400" y="5854700"/>
          <p14:tracePt t="434251" x="5568950" y="5848350"/>
          <p14:tracePt t="434265" x="5543550" y="5842000"/>
          <p14:tracePt t="434269" x="5518150" y="5835650"/>
          <p14:tracePt t="434282" x="5473700" y="5829300"/>
          <p14:tracePt t="434298" x="5353050" y="5829300"/>
          <p14:tracePt t="434315" x="5270500" y="5829300"/>
          <p14:tracePt t="434331" x="5213350" y="5848350"/>
          <p14:tracePt t="434348" x="5194300" y="5867400"/>
          <p14:tracePt t="434364" x="5194300" y="5905500"/>
          <p14:tracePt t="434381" x="5219700" y="5988050"/>
          <p14:tracePt t="434398" x="5219700" y="6076950"/>
          <p14:tracePt t="434415" x="5162550" y="6153150"/>
          <p14:tracePt t="434431" x="5092700" y="6216650"/>
          <p14:tracePt t="434448" x="5067300" y="6248400"/>
          <p14:tracePt t="434464" x="5054600" y="6280150"/>
          <p14:tracePt t="434482" x="5060950" y="6286500"/>
          <p14:tracePt t="434498" x="5092700" y="6286500"/>
          <p14:tracePt t="434515" x="5137150" y="6286500"/>
          <p14:tracePt t="434531" x="5226050" y="6292850"/>
          <p14:tracePt t="434547" x="5353050" y="6299200"/>
          <p14:tracePt t="434564" x="5435600" y="6299200"/>
          <p14:tracePt t="434581" x="5556250" y="6299200"/>
          <p14:tracePt t="434598" x="5657850" y="6280150"/>
          <p14:tracePt t="434615" x="5740400" y="6248400"/>
          <p14:tracePt t="434632" x="5791200" y="6203950"/>
          <p14:tracePt t="434635" x="5822950" y="6172200"/>
          <p14:tracePt t="434648" x="5835650" y="6159500"/>
          <p14:tracePt t="434665" x="5861050" y="6115050"/>
          <p14:tracePt t="434669" x="5861050" y="6089650"/>
          <p14:tracePt t="434681" x="5861050" y="6083300"/>
          <p14:tracePt t="434685" x="5835650" y="6064250"/>
          <p14:tracePt t="434698" x="5816600" y="6057900"/>
          <p14:tracePt t="434715" x="5689600" y="6045200"/>
          <p14:tracePt t="434731" x="5600700" y="6038850"/>
          <p14:tracePt t="434748" x="5410200" y="6007100"/>
          <p14:tracePt t="434768" x="5302250" y="5988050"/>
          <p14:tracePt t="434781" x="5251450" y="5988050"/>
          <p14:tracePt t="434798" x="5213350" y="6007100"/>
          <p14:tracePt t="434815" x="5181600" y="6064250"/>
          <p14:tracePt t="434832" x="5118100" y="6127750"/>
          <p14:tracePt t="434848" x="5035550" y="6184900"/>
          <p14:tracePt t="434865" x="4959350" y="6235700"/>
          <p14:tracePt t="434882" x="4940300" y="6273800"/>
          <p14:tracePt t="434899" x="4940300" y="6292850"/>
          <p14:tracePt t="434915" x="4965700" y="6311900"/>
          <p14:tracePt t="434932" x="5054600" y="6330950"/>
          <p14:tracePt t="434948" x="5118100" y="6343650"/>
          <p14:tracePt t="434966" x="5162550" y="6350000"/>
          <p14:tracePt t="434982" x="5219700" y="6350000"/>
          <p14:tracePt t="434999" x="5257800" y="6350000"/>
          <p14:tracePt t="435015" x="5283200" y="6350000"/>
          <p14:tracePt t="435032" x="5302250" y="6350000"/>
          <p14:tracePt t="435048" x="5340350" y="6337300"/>
          <p14:tracePt t="435065" x="5378450" y="6305550"/>
          <p14:tracePt t="435081" x="5410200" y="6286500"/>
          <p14:tracePt t="435099" x="5454650" y="6273800"/>
          <p14:tracePt t="435115" x="5480050" y="6267450"/>
          <p14:tracePt t="435132" x="5499100" y="6267450"/>
          <p14:tracePt t="435148" x="5505450" y="6261100"/>
          <p14:tracePt t="435199" x="5499100" y="6261100"/>
          <p14:tracePt t="435289" x="5499100" y="6254750"/>
          <p14:tracePt t="435297" x="5505450" y="6254750"/>
          <p14:tracePt t="435315" x="5518150" y="6242050"/>
          <p14:tracePt t="435332" x="5543550" y="6229350"/>
          <p14:tracePt t="435349" x="5568950" y="6216650"/>
          <p14:tracePt t="435365" x="5600700" y="6197600"/>
          <p14:tracePt t="435386" x="5664200" y="6140450"/>
          <p14:tracePt t="435399" x="5676900" y="6115050"/>
          <p14:tracePt t="435415" x="5715000" y="6051550"/>
          <p14:tracePt t="435418" x="5721350" y="6026150"/>
          <p14:tracePt t="435431" x="5734050" y="6000750"/>
          <p14:tracePt t="435432" x="5746750" y="5981700"/>
          <p14:tracePt t="435449" x="5772150" y="5918200"/>
          <p14:tracePt t="435465" x="5784850" y="5886450"/>
          <p14:tracePt t="435484" x="5791200" y="5861050"/>
          <p14:tracePt t="435499" x="5797550" y="5842000"/>
          <p14:tracePt t="435515" x="5803900" y="5822950"/>
          <p14:tracePt t="435612" x="5803900" y="5816600"/>
          <p14:tracePt t="435619" x="5810250" y="5816600"/>
          <p14:tracePt t="435636" x="5810250" y="5810250"/>
          <p14:tracePt t="435649" x="5816600" y="5810250"/>
          <p14:tracePt t="435667" x="5816600" y="5803900"/>
          <p14:tracePt t="435716" x="5822950" y="5803900"/>
          <p14:tracePt t="435749" x="5829300" y="5803900"/>
          <p14:tracePt t="435766" x="5835650" y="5797550"/>
          <p14:tracePt t="435782" x="5848350" y="5797550"/>
          <p14:tracePt t="435799" x="5867400" y="5797550"/>
          <p14:tracePt t="435815" x="5880100" y="5797550"/>
          <p14:tracePt t="435833" x="5892800" y="5791200"/>
          <p14:tracePt t="435849" x="5918200" y="5778500"/>
          <p14:tracePt t="435866" x="5949950" y="5759450"/>
          <p14:tracePt t="435882" x="5981700" y="5740400"/>
          <p14:tracePt t="435886" x="6000750" y="5727700"/>
          <p14:tracePt t="435899" x="6032500" y="5715000"/>
          <p14:tracePt t="435916" x="6108700" y="5689600"/>
          <p14:tracePt t="435932" x="6191250" y="5664200"/>
          <p14:tracePt t="435951" x="6242050" y="5645150"/>
          <p14:tracePt t="435966" x="6267450" y="5632450"/>
          <p14:tracePt t="435982" x="6273800" y="5626100"/>
          <p14:tracePt t="435999" x="6280150" y="5619750"/>
          <p14:tracePt t="436016" x="6286500" y="5607050"/>
          <p14:tracePt t="436032" x="6292850" y="5594350"/>
          <p14:tracePt t="436048" x="6324600" y="5575300"/>
          <p14:tracePt t="436066" x="6362700" y="5562600"/>
          <p14:tracePt t="436083" x="6438900" y="5505450"/>
          <p14:tracePt t="436099" x="6489700" y="5454650"/>
          <p14:tracePt t="436116" x="6534150" y="5372100"/>
          <p14:tracePt t="436119" x="6540500" y="5346700"/>
          <p14:tracePt t="436131" x="6540500" y="5321300"/>
          <p14:tracePt t="436134" x="6540500" y="5308600"/>
          <p14:tracePt t="436149" x="6521450" y="5289550"/>
          <p14:tracePt t="436166" x="6508750" y="5289550"/>
          <p14:tracePt t="436183" x="6502400" y="5289550"/>
          <p14:tracePt t="436199" x="6457950" y="5295900"/>
          <p14:tracePt t="436214" x="6426200" y="5295900"/>
          <p14:tracePt t="436233" x="6394450" y="5295900"/>
          <p14:tracePt t="436249" x="6381750" y="5283200"/>
          <p14:tracePt t="436266" x="6362700" y="5270500"/>
          <p14:tracePt t="436283" x="6356350" y="5251450"/>
          <p14:tracePt t="436316" x="6356350" y="5245100"/>
          <p14:tracePt t="436333" x="6356350" y="5238750"/>
          <p14:tracePt t="436350" x="6356350" y="5226050"/>
          <p14:tracePt t="436366" x="6362700" y="5187950"/>
          <p14:tracePt t="436383" x="6375400" y="5105400"/>
          <p14:tracePt t="436399" x="6388100" y="5010150"/>
          <p14:tracePt t="436416" x="6400800" y="4902200"/>
          <p14:tracePt t="436433" x="6426200" y="4794250"/>
          <p14:tracePt t="436450" x="6451600" y="4705350"/>
          <p14:tracePt t="436466" x="6477000" y="4622800"/>
          <p14:tracePt t="436469" x="6483350" y="4603750"/>
          <p14:tracePt t="436482" x="6483350" y="4565650"/>
          <p14:tracePt t="436500" x="6483350" y="4495800"/>
          <p14:tracePt t="436516" x="6451600" y="4356100"/>
          <p14:tracePt t="436533" x="6426200" y="4235450"/>
          <p14:tracePt t="436549" x="6400800" y="4121150"/>
          <p14:tracePt t="436567" x="6381750" y="4051300"/>
          <p14:tracePt t="436581" x="6362700" y="4019550"/>
          <p14:tracePt t="436600" x="6337300" y="4006850"/>
          <p14:tracePt t="436617" x="6292850" y="4013200"/>
          <p14:tracePt t="436634" x="6197600" y="4044950"/>
          <p14:tracePt t="436637" x="6121400" y="4076700"/>
          <p14:tracePt t="436650" x="6070600" y="4095750"/>
          <p14:tracePt t="436666" x="5905500" y="4165600"/>
          <p14:tracePt t="436684" x="5727700" y="4229100"/>
          <p14:tracePt t="436701" x="5734050" y="4235450"/>
          <p14:tracePt t="436717" x="5746750" y="4229100"/>
          <p14:tracePt t="436733" x="5746750" y="4222750"/>
          <p14:tracePt t="440738" x="5740400" y="4222750"/>
          <p14:tracePt t="440746" x="5734050" y="4222750"/>
          <p14:tracePt t="440768" x="5689600" y="4222750"/>
          <p14:tracePt t="440786" x="5638800" y="4222750"/>
          <p14:tracePt t="440802" x="5607050" y="4222750"/>
          <p14:tracePt t="440818" x="5588000" y="4229100"/>
          <p14:tracePt t="440853" x="5581650" y="4229100"/>
          <p14:tracePt t="440869" x="5556250" y="4229100"/>
          <p14:tracePt t="440886" x="5492750" y="4241800"/>
          <p14:tracePt t="440902" x="5403850" y="4292600"/>
          <p14:tracePt t="440919" x="5276850" y="4381500"/>
          <p14:tracePt t="440935" x="5175250" y="4464050"/>
          <p14:tracePt t="440952" x="5073650" y="4546600"/>
          <p14:tracePt t="440969" x="5029200" y="4597400"/>
          <p14:tracePt t="440985" x="5010150" y="4635500"/>
          <p14:tracePt t="441002" x="4972050" y="4692650"/>
          <p14:tracePt t="441019" x="4908550" y="4781550"/>
          <p14:tracePt t="441020" x="4876800" y="4838700"/>
          <p14:tracePt t="441036" x="4806950" y="4965700"/>
          <p14:tracePt t="441052" x="4781550" y="5022850"/>
          <p14:tracePt t="441053" x="4768850" y="5067300"/>
          <p14:tracePt t="441068" x="4762500" y="5124450"/>
          <p14:tracePt t="441086" x="4794250" y="5162550"/>
          <p14:tracePt t="441102" x="4826000" y="5194300"/>
          <p14:tracePt t="441119" x="4838700" y="5213350"/>
          <p14:tracePt t="441137" x="4845050" y="5226050"/>
          <p14:tracePt t="441152" x="4845050" y="5238750"/>
          <p14:tracePt t="441169" x="4851400" y="5245100"/>
          <p14:tracePt t="441186" x="4883150" y="5257800"/>
          <p14:tracePt t="441203" x="5003800" y="5302250"/>
          <p14:tracePt t="441221" x="5321300" y="5372100"/>
          <p14:tracePt t="441237" x="5448300" y="5410200"/>
          <p14:tracePt t="441254" x="5619750" y="5505450"/>
          <p14:tracePt t="441258" x="5645150" y="5543550"/>
          <p14:tracePt t="441269" x="5651500" y="5575300"/>
          <p14:tracePt t="441271" x="5651500" y="5594350"/>
          <p14:tracePt t="441287" x="5613400" y="5632450"/>
          <p14:tracePt t="441304" x="5562600" y="5651500"/>
          <p14:tracePt t="441321" x="5537200" y="5664200"/>
          <p14:tracePt t="441337" x="5518150" y="5664200"/>
          <p14:tracePt t="441353" x="5511800" y="5670550"/>
          <p14:tracePt t="441371" x="5499100" y="5670550"/>
          <p14:tracePt t="441458" x="5492750" y="5664200"/>
          <p14:tracePt t="441466" x="5486400" y="5664200"/>
          <p14:tracePt t="441477" x="5480050" y="5664200"/>
          <p14:tracePt t="441486" x="5435600" y="5651500"/>
          <p14:tracePt t="441503" x="5422900" y="5645150"/>
          <p14:tracePt t="441521" x="5378450" y="5632450"/>
          <p14:tracePt t="441538" x="5359400" y="5619750"/>
          <p14:tracePt t="441554" x="5340350" y="5613400"/>
          <p14:tracePt t="441571" x="5314950" y="5613400"/>
          <p14:tracePt t="441587" x="5245100" y="5613400"/>
          <p14:tracePt t="441604" x="5156200" y="5626100"/>
          <p14:tracePt t="441621" x="5080000" y="5645150"/>
          <p14:tracePt t="441638" x="5048250" y="5657850"/>
          <p14:tracePt t="441654" x="5016500" y="5670550"/>
          <p14:tracePt t="441670" x="4972050" y="5676900"/>
          <p14:tracePt t="441688" x="4921250" y="5695950"/>
          <p14:tracePt t="441692" x="4908550" y="5708650"/>
          <p14:tracePt t="441704" x="4889500" y="5715000"/>
          <p14:tracePt t="441709" x="4851400" y="5734050"/>
          <p14:tracePt t="441721" x="4794250" y="5778500"/>
          <p14:tracePt t="441738" x="4743450" y="5822950"/>
          <p14:tracePt t="441754" x="4648200" y="5911850"/>
          <p14:tracePt t="441771" x="4546600" y="6013450"/>
          <p14:tracePt t="441788" x="4483100" y="6089650"/>
          <p14:tracePt t="441804" x="4470400" y="6115050"/>
          <p14:tracePt t="441820" x="4483100" y="6134100"/>
          <p14:tracePt t="441838" x="4502150" y="6146800"/>
          <p14:tracePt t="441854" x="4527550" y="6159500"/>
          <p14:tracePt t="441871" x="4533900" y="6172200"/>
          <p14:tracePt t="442984" x="4540250" y="6178550"/>
          <p14:tracePt t="442995" x="4546600" y="6184900"/>
          <p14:tracePt t="443003" x="4591050" y="6203950"/>
          <p14:tracePt t="443022" x="4724400" y="6248400"/>
          <p14:tracePt t="443039" x="5010150" y="6242050"/>
          <p14:tracePt t="443057" x="5149850" y="6159500"/>
          <p14:tracePt t="443073" x="5187950" y="6007100"/>
          <p14:tracePt t="443089" x="5162550" y="5861050"/>
          <p14:tracePt t="443106" x="5130800" y="5746750"/>
          <p14:tracePt t="443122" x="5124450" y="5638800"/>
          <p14:tracePt t="443139" x="5143500" y="5581650"/>
          <p14:tracePt t="443156" x="5200650" y="5518150"/>
          <p14:tracePt t="443172" x="5251450" y="5454650"/>
          <p14:tracePt t="443188" x="5302250" y="5410200"/>
          <p14:tracePt t="443205" x="5334000" y="5378450"/>
          <p14:tracePt t="443222" x="5334000" y="5346700"/>
          <p14:tracePt t="443239" x="5334000" y="5321300"/>
          <p14:tracePt t="443255" x="5321300" y="5302250"/>
          <p14:tracePt t="443259" x="5321300" y="5295900"/>
          <p14:tracePt t="443270" x="5327650" y="5289550"/>
          <p14:tracePt t="443273" x="5334000" y="5283200"/>
          <p14:tracePt t="443287" x="5340350" y="5276850"/>
          <p14:tracePt t="443305" x="5416550" y="5238750"/>
          <p14:tracePt t="443324" x="5473700" y="5200650"/>
          <p14:tracePt t="443339" x="5556250" y="5149850"/>
          <p14:tracePt t="443356" x="5626100" y="5111750"/>
          <p14:tracePt t="443372" x="5715000" y="5048250"/>
          <p14:tracePt t="443388" x="5772150" y="4991100"/>
          <p14:tracePt t="443405" x="5842000" y="4876800"/>
          <p14:tracePt t="443422" x="5905500" y="4768850"/>
          <p14:tracePt t="443438" x="5975350" y="4648200"/>
          <p14:tracePt t="443455" x="6083300" y="4495800"/>
          <p14:tracePt t="443472" x="6153150" y="4394200"/>
          <p14:tracePt t="443489" x="6229350" y="4267200"/>
          <p14:tracePt t="443505" x="6273800" y="4184650"/>
          <p14:tracePt t="443508" x="6286500" y="4140200"/>
          <p14:tracePt t="443522" x="6286500" y="4089400"/>
          <p14:tracePt t="443539" x="6235700" y="3981450"/>
          <p14:tracePt t="443556" x="6172200" y="3892550"/>
          <p14:tracePt t="443574" x="6134100" y="3835400"/>
          <p14:tracePt t="443587" x="6108700" y="3790950"/>
          <p14:tracePt t="443605" x="6089650" y="3765550"/>
          <p14:tracePt t="443622" x="6076950" y="3759200"/>
          <p14:tracePt t="443639" x="6038850" y="3759200"/>
          <p14:tracePt t="443654" x="5937250" y="3771900"/>
          <p14:tracePt t="443672" x="5835650" y="3784600"/>
          <p14:tracePt t="443677" x="5772150" y="3797300"/>
          <p14:tracePt t="443688" x="5702300" y="3803650"/>
          <p14:tracePt t="443705" x="5600700" y="3841750"/>
          <p14:tracePt t="443723" x="5543550" y="3879850"/>
          <p14:tracePt t="443739" x="5505450" y="3956050"/>
          <p14:tracePt t="443743" x="5486400" y="4000500"/>
          <p14:tracePt t="443756" x="5467350" y="4070350"/>
          <p14:tracePt t="443759" x="5454650" y="4121150"/>
          <p14:tracePt t="443773" x="5422900" y="4267200"/>
          <p14:tracePt t="443789" x="5384800" y="4432300"/>
          <p14:tracePt t="443805" x="5334000" y="4603750"/>
          <p14:tracePt t="443822" x="5289550" y="4756150"/>
          <p14:tracePt t="443839" x="5276850" y="4889500"/>
          <p14:tracePt t="443855" x="5302250" y="4997450"/>
          <p14:tracePt t="443871" x="5384800" y="5067300"/>
          <p14:tracePt t="443889" x="5480050" y="5080000"/>
          <p14:tracePt t="443906" x="5581650" y="5080000"/>
          <p14:tracePt t="443922" x="5683250" y="5054600"/>
          <p14:tracePt t="443940" x="5778500" y="5010150"/>
          <p14:tracePt t="443957" x="5829300" y="4965700"/>
          <p14:tracePt t="443960" x="5848350" y="4933950"/>
          <p14:tracePt t="443972" x="5880100" y="4883150"/>
          <p14:tracePt t="443975" x="5899150" y="4838700"/>
          <p14:tracePt t="443989" x="5956300" y="4743450"/>
          <p14:tracePt t="444006" x="6007100" y="4660900"/>
          <p14:tracePt t="444023" x="6064250" y="4533900"/>
          <p14:tracePt t="444026" x="6083300" y="4476750"/>
          <p14:tracePt t="444040" x="6115050" y="4337050"/>
          <p14:tracePt t="444055" x="6127750" y="4235450"/>
          <p14:tracePt t="444072" x="6134100" y="4133850"/>
          <p14:tracePt t="444089" x="6108700" y="4076700"/>
          <p14:tracePt t="444106" x="6070600" y="4032250"/>
          <p14:tracePt t="444123" x="6019800" y="3994150"/>
          <p14:tracePt t="444139" x="5981700" y="3981450"/>
          <p14:tracePt t="444156" x="5924550" y="3968750"/>
          <p14:tracePt t="444173" x="5886450" y="3968750"/>
          <p14:tracePt t="444190" x="5829300" y="4013200"/>
          <p14:tracePt t="444192" x="5791200" y="4057650"/>
          <p14:tracePt t="444206" x="5740400" y="4140200"/>
          <p14:tracePt t="444223" x="5664200" y="4267200"/>
          <p14:tracePt t="444239" x="5613400" y="4368800"/>
          <p14:tracePt t="444256" x="5600700" y="4508500"/>
          <p14:tracePt t="444272" x="5619750" y="4616450"/>
          <p14:tracePt t="444288" x="5715000" y="4737100"/>
          <p14:tracePt t="444306" x="5803900" y="4806950"/>
          <p14:tracePt t="444323" x="5924550" y="4876800"/>
          <p14:tracePt t="444338" x="6057900" y="4914900"/>
          <p14:tracePt t="444357" x="6159500" y="4914900"/>
          <p14:tracePt t="444373" x="6267450" y="4876800"/>
          <p14:tracePt t="444389" x="6343650" y="4826000"/>
          <p14:tracePt t="444406" x="6388100" y="4756150"/>
          <p14:tracePt t="444423" x="6388100" y="4673600"/>
          <p14:tracePt t="444440" x="6369050" y="4584700"/>
          <p14:tracePt t="444457" x="6330950" y="4483100"/>
          <p14:tracePt t="444460" x="6305550" y="4419600"/>
          <p14:tracePt t="444473" x="6273800" y="4330700"/>
          <p14:tracePt t="444491" x="6235700" y="4279900"/>
          <p14:tracePt t="444506" x="6191250" y="4235450"/>
          <p14:tracePt t="444523" x="6121400" y="4191000"/>
          <p14:tracePt t="444540" x="6064250" y="4184650"/>
          <p14:tracePt t="444556" x="6013450" y="4191000"/>
          <p14:tracePt t="444573" x="5937250" y="4235450"/>
          <p14:tracePt t="444589" x="5886450" y="4311650"/>
          <p14:tracePt t="444607" x="5861050" y="4387850"/>
          <p14:tracePt t="444623" x="5854700" y="4495800"/>
          <p14:tracePt t="444640" x="5854700" y="4578350"/>
          <p14:tracePt t="444657" x="5880100" y="4667250"/>
          <p14:tracePt t="444673" x="5956300" y="4762500"/>
          <p14:tracePt t="444676" x="6013450" y="4794250"/>
          <p14:tracePt t="444691" x="6076950" y="4819650"/>
          <p14:tracePt t="444707" x="6172200" y="4826000"/>
          <p14:tracePt t="444709" x="6229350" y="4826000"/>
          <p14:tracePt t="444723" x="6330950" y="4787900"/>
          <p14:tracePt t="444740" x="6381750" y="4743450"/>
          <p14:tracePt t="444757" x="6407150" y="4692650"/>
          <p14:tracePt t="444774" x="6407150" y="4635500"/>
          <p14:tracePt t="444790" x="6394450" y="4565650"/>
          <p14:tracePt t="444806" x="6362700" y="4508500"/>
          <p14:tracePt t="444824" x="6337300" y="4489450"/>
          <p14:tracePt t="444840" x="6318250" y="4489450"/>
          <p14:tracePt t="444856" x="6267450" y="4514850"/>
          <p14:tracePt t="444860" x="6242050" y="4533900"/>
          <p14:tracePt t="444873" x="6210300" y="4546600"/>
          <p14:tracePt t="444890" x="6178550" y="4572000"/>
          <p14:tracePt t="444909" x="6153150" y="4584700"/>
          <p14:tracePt t="444923" x="6153150" y="4591050"/>
          <p14:tracePt t="444938" x="6146800" y="4591050"/>
          <p14:tracePt t="444974" x="6146800" y="4597400"/>
          <p14:tracePt t="444990" x="6134100" y="4660900"/>
          <p14:tracePt t="445007" x="6127750" y="4718050"/>
          <p14:tracePt t="445024" x="6115050" y="4781550"/>
          <p14:tracePt t="445040" x="6096000" y="4838700"/>
          <p14:tracePt t="445056" x="6076950" y="4889500"/>
          <p14:tracePt t="445073" x="6064250" y="4927600"/>
          <p14:tracePt t="445091" x="6057900" y="4946650"/>
          <p14:tracePt t="445106" x="6045200" y="4978400"/>
          <p14:tracePt t="445124" x="6038850" y="5016500"/>
          <p14:tracePt t="445128" x="6032500" y="5035550"/>
          <p14:tracePt t="445139" x="6026150" y="5048250"/>
          <p14:tracePt t="445158" x="5994400" y="5099050"/>
          <p14:tracePt t="445173" x="5975350" y="5124450"/>
          <p14:tracePt t="445191" x="5962650" y="5143500"/>
          <p14:tracePt t="445207" x="5956300" y="5143500"/>
          <p14:tracePt t="445258" x="5949950" y="5130800"/>
          <p14:tracePt t="445274" x="5943600" y="5130800"/>
          <p14:tracePt t="445291" x="5949950" y="5168900"/>
          <p14:tracePt t="445307" x="5962650" y="5175250"/>
          <p14:tracePt t="445355" x="5962650" y="5181600"/>
          <p14:tracePt t="445374" x="5962650" y="5194300"/>
          <p14:tracePt t="445390" x="5962650" y="5245100"/>
          <p14:tracePt t="445407" x="5969000" y="5302250"/>
          <p14:tracePt t="445424" x="5969000" y="5340350"/>
          <p14:tracePt t="445442" x="5924550" y="5480050"/>
          <p14:tracePt t="445457" x="5854700" y="5594350"/>
          <p14:tracePt t="445474" x="5854700" y="5638800"/>
          <p14:tracePt t="445491" x="5854700" y="5670550"/>
          <p14:tracePt t="445507" x="5873750" y="5689600"/>
          <p14:tracePt t="445524" x="5892800" y="5708650"/>
          <p14:tracePt t="445541" x="5905500" y="5721350"/>
          <p14:tracePt t="445558" x="5899150" y="5740400"/>
          <p14:tracePt t="445561" x="5892800" y="5746750"/>
          <p14:tracePt t="445573" x="5880100" y="5759450"/>
          <p14:tracePt t="445591" x="5867400" y="5772150"/>
          <p14:tracePt t="445608" x="5867400" y="5784850"/>
          <p14:tracePt t="445611" x="5867400" y="5791200"/>
          <p14:tracePt t="445641" x="5867400" y="5797550"/>
          <p14:tracePt t="445657" x="5867400" y="5803900"/>
          <p14:tracePt t="445674" x="5867400" y="5810250"/>
          <p14:tracePt t="445691" x="5867400" y="5816600"/>
          <p14:tracePt t="445709" x="5867400" y="5822950"/>
          <p14:tracePt t="445726" x="5867400" y="5835650"/>
          <p14:tracePt t="445741" x="5867400" y="5848350"/>
          <p14:tracePt t="445757" x="5880100" y="5854700"/>
          <p14:tracePt t="445774" x="5911850" y="5886450"/>
          <p14:tracePt t="445791" x="5949950" y="5924550"/>
          <p14:tracePt t="445807" x="5975350" y="5962650"/>
          <p14:tracePt t="445825" x="5994400" y="5994400"/>
          <p14:tracePt t="445841" x="6007100" y="6013450"/>
          <p14:tracePt t="445857" x="6013450" y="6032500"/>
          <p14:tracePt t="445874" x="6019800" y="6045200"/>
          <p14:tracePt t="445891" x="6026150" y="6051550"/>
          <p14:tracePt t="445908" x="6032500" y="6051550"/>
          <p14:tracePt t="445924" x="6038850" y="6051550"/>
          <p14:tracePt t="445941" x="6045200" y="6051550"/>
          <p14:tracePt t="445995" x="6051550" y="6051550"/>
          <p14:tracePt t="446062" x="6051550" y="6057900"/>
          <p14:tracePt t="446069" x="6051550" y="6064250"/>
          <p14:tracePt t="446076" x="6051550" y="6070600"/>
          <p14:tracePt t="446094" x="6051550" y="6076950"/>
          <p14:tracePt t="446108" x="6051550" y="6083300"/>
          <p14:tracePt t="446211" x="6051550" y="6089650"/>
          <p14:tracePt t="446229" x="6045200" y="6089650"/>
          <p14:tracePt t="446242" x="6032500" y="6096000"/>
          <p14:tracePt t="446258" x="5994400" y="6096000"/>
          <p14:tracePt t="446274" x="5937250" y="6089650"/>
          <p14:tracePt t="446292" x="5873750" y="6070600"/>
          <p14:tracePt t="446307" x="5829300" y="6051550"/>
          <p14:tracePt t="446324" x="5791200" y="6019800"/>
          <p14:tracePt t="446341" x="5765800" y="5988050"/>
          <p14:tracePt t="446356" x="5740400" y="5956300"/>
          <p14:tracePt t="446374" x="5708650" y="5930900"/>
          <p14:tracePt t="446391" x="5676900" y="5905500"/>
          <p14:tracePt t="446408" x="5645150" y="5880100"/>
          <p14:tracePt t="446415" x="5632450" y="5873750"/>
          <p14:tracePt t="446425" x="5619750" y="5867400"/>
          <p14:tracePt t="446441" x="5607050" y="5854700"/>
          <p14:tracePt t="446458" x="5600700" y="5854700"/>
          <p14:tracePt t="446461" x="5588000" y="5848350"/>
          <p14:tracePt t="446475" x="5549900" y="5848350"/>
          <p14:tracePt t="446493" x="5505450" y="5842000"/>
          <p14:tracePt t="446508" x="5448300" y="5829300"/>
          <p14:tracePt t="446524" x="5353050" y="5810250"/>
          <p14:tracePt t="446542" x="5289550" y="5797550"/>
          <p14:tracePt t="446558" x="5213350" y="5784850"/>
          <p14:tracePt t="446574" x="5168900" y="5778500"/>
          <p14:tracePt t="446591" x="5124450" y="5778500"/>
          <p14:tracePt t="446608" x="5060950" y="5797550"/>
          <p14:tracePt t="446625" x="4921250" y="5829300"/>
          <p14:tracePt t="446641" x="4787900" y="5854700"/>
          <p14:tracePt t="446658" x="4724400" y="5873750"/>
          <p14:tracePt t="446675" x="4711700" y="5892800"/>
          <p14:tracePt t="446692" x="4756150" y="5949950"/>
          <p14:tracePt t="446708" x="4876800" y="6045200"/>
          <p14:tracePt t="446725" x="4946650" y="6134100"/>
          <p14:tracePt t="446742" x="4984750" y="6229350"/>
          <p14:tracePt t="446759" x="5016500" y="6286500"/>
          <p14:tracePt t="446775" x="5048250" y="6305550"/>
          <p14:tracePt t="446792" x="5105400" y="6311900"/>
          <p14:tracePt t="446807" x="5207000" y="6299200"/>
          <p14:tracePt t="446825" x="5302250" y="6280150"/>
          <p14:tracePt t="446841" x="5429250" y="6273800"/>
          <p14:tracePt t="446858" x="5518150" y="6261100"/>
          <p14:tracePt t="446875" x="5562600" y="6254750"/>
          <p14:tracePt t="446892" x="5588000" y="6248400"/>
          <p14:tracePt t="446908" x="5594350" y="6242050"/>
          <p14:tracePt t="446925" x="5600700" y="6235700"/>
          <p14:tracePt t="446942" x="5619750" y="6216650"/>
          <p14:tracePt t="446945" x="5619750" y="6203950"/>
          <p14:tracePt t="446958" x="5632450" y="6159500"/>
          <p14:tracePt t="446975" x="5638800" y="6115050"/>
          <p14:tracePt t="446992" x="5651500" y="6108700"/>
          <p14:tracePt t="447008" x="5664200" y="6108700"/>
          <p14:tracePt t="447024" x="5670550" y="6140450"/>
          <p14:tracePt t="447042" x="5651500" y="6172200"/>
          <p14:tracePt t="447058" x="5638800" y="6184900"/>
          <p14:tracePt t="447075" x="5632450" y="6197600"/>
          <p14:tracePt t="447093" x="5613400" y="6197600"/>
          <p14:tracePt t="447108" x="5588000" y="6197600"/>
          <p14:tracePt t="447125" x="5581650" y="6191250"/>
          <p14:tracePt t="447197" x="5581650" y="6197600"/>
          <p14:tracePt t="447205" x="5581650" y="6203950"/>
          <p14:tracePt t="447226" x="5581650" y="6210300"/>
          <p14:tracePt t="463125" x="5588000" y="6210300"/>
          <p14:tracePt t="463133" x="5683250" y="6216650"/>
          <p14:tracePt t="463142" x="5772150" y="6229350"/>
          <p14:tracePt t="463154" x="5861050" y="6242050"/>
          <p14:tracePt t="463174" x="6102350" y="6273800"/>
          <p14:tracePt t="463188" x="6267450" y="6292850"/>
          <p14:tracePt t="463205" x="6470650" y="6318250"/>
          <p14:tracePt t="463222" x="6623050" y="6343650"/>
          <p14:tracePt t="463239" x="7054850" y="6438900"/>
          <p14:tracePt t="463254" x="7283450" y="6483350"/>
          <p14:tracePt t="463271" x="7442200" y="6483350"/>
          <p14:tracePt t="463288" x="7613650" y="6508750"/>
          <p14:tracePt t="463304" x="7835900" y="6540500"/>
          <p14:tracePt t="463321" x="8083550" y="6572250"/>
          <p14:tracePt t="463339" x="8286750" y="6591300"/>
          <p14:tracePt t="463356" x="8534400" y="6546850"/>
          <p14:tracePt t="463371" x="8629650" y="6508750"/>
          <p14:tracePt t="463388" x="8820150" y="6407150"/>
          <p14:tracePt t="463389" x="8915400" y="6356350"/>
          <p14:tracePt t="463404" x="9048750" y="6286500"/>
          <p14:tracePt t="463421" x="9448800" y="6089650"/>
          <p14:tracePt t="463437" x="9753600" y="5962650"/>
          <p14:tracePt t="463454" x="10001250" y="5867400"/>
          <p14:tracePt t="463471" x="10185400" y="5734050"/>
          <p14:tracePt t="463488" x="10350500" y="5537200"/>
          <p14:tracePt t="463504" x="10515600" y="5302250"/>
          <p14:tracePt t="463521" x="10661650" y="5054600"/>
          <p14:tracePt t="463537" x="10782300" y="4787900"/>
          <p14:tracePt t="463555" x="10864850" y="4495800"/>
          <p14:tracePt t="463571" x="10915650" y="4222750"/>
          <p14:tracePt t="463588" x="10966450" y="3956050"/>
          <p14:tracePt t="463604" x="11023600" y="3689350"/>
          <p14:tracePt t="463621" x="11055350" y="3422650"/>
          <p14:tracePt t="463639" x="10985500" y="3022600"/>
          <p14:tracePt t="463655" x="10852150" y="2781300"/>
          <p14:tracePt t="463671" x="10655300" y="2578100"/>
          <p14:tracePt t="463688" x="10452100" y="2432050"/>
          <p14:tracePt t="463704" x="10261600" y="2343150"/>
          <p14:tracePt t="463721" x="10096500" y="2311400"/>
          <p14:tracePt t="463737" x="9937750" y="2311400"/>
          <p14:tracePt t="463756" x="9791700" y="2317750"/>
          <p14:tracePt t="463773" x="9626600" y="2355850"/>
          <p14:tracePt t="463790" x="9436100" y="2413000"/>
          <p14:tracePt t="463793" x="9315450" y="2444750"/>
          <p14:tracePt t="463806" x="9226550" y="2470150"/>
          <p14:tracePt t="463822" x="9023350" y="2527300"/>
          <p14:tracePt t="463839" x="8864600" y="2578100"/>
          <p14:tracePt t="463856" x="8737600" y="2635250"/>
          <p14:tracePt t="463859" x="8674100" y="2667000"/>
          <p14:tracePt t="463871" x="8610600" y="2711450"/>
          <p14:tracePt t="463890" x="8432800" y="2857500"/>
          <p14:tracePt t="463905" x="8248650" y="3003550"/>
          <p14:tracePt t="463922" x="8077200" y="3143250"/>
          <p14:tracePt t="463939" x="7918450" y="3314700"/>
          <p14:tracePt t="463955" x="7842250" y="3467100"/>
          <p14:tracePt t="463972" x="7804150" y="3619500"/>
          <p14:tracePt t="463989" x="7772400" y="3790950"/>
          <p14:tracePt t="464008" x="7727950" y="3949700"/>
          <p14:tracePt t="464023" x="7658100" y="4127500"/>
          <p14:tracePt t="464039" x="7607300" y="4267200"/>
          <p14:tracePt t="464042" x="7594600" y="4330700"/>
          <p14:tracePt t="464056" x="7594600" y="4406900"/>
          <p14:tracePt t="464061" x="7600950" y="4457700"/>
          <p14:tracePt t="464072" x="7632700" y="4508500"/>
          <p14:tracePt t="464090" x="7772400" y="4616450"/>
          <p14:tracePt t="464106" x="7848600" y="4648200"/>
          <p14:tracePt t="464123" x="8102600" y="4724400"/>
          <p14:tracePt t="464140" x="8261350" y="4768850"/>
          <p14:tracePt t="464156" x="8458200" y="4819650"/>
          <p14:tracePt t="464172" x="8686800" y="4870450"/>
          <p14:tracePt t="464189" x="8896350" y="4914900"/>
          <p14:tracePt t="464206" x="9118600" y="4946650"/>
          <p14:tracePt t="464223" x="9347200" y="4959350"/>
          <p14:tracePt t="464239" x="9531350" y="4959350"/>
          <p14:tracePt t="464256" x="9740900" y="4927600"/>
          <p14:tracePt t="464272" x="9937750" y="4883150"/>
          <p14:tracePt t="464290" x="10153650" y="4819650"/>
          <p14:tracePt t="464306" x="10325100" y="4768850"/>
          <p14:tracePt t="464309" x="10407650" y="4743450"/>
          <p14:tracePt t="464323" x="10509250" y="4699000"/>
          <p14:tracePt t="464343" x="10680700" y="4597400"/>
          <p14:tracePt t="464355" x="10744200" y="4514850"/>
          <p14:tracePt t="464373" x="10788650" y="4432300"/>
          <p14:tracePt t="464389" x="10833100" y="4349750"/>
          <p14:tracePt t="464406" x="10890250" y="4248150"/>
          <p14:tracePt t="464423" x="10922000" y="4133850"/>
          <p14:tracePt t="464440" x="10909300" y="3994150"/>
          <p14:tracePt t="464456" x="10839450" y="3848100"/>
          <p14:tracePt t="464473" x="10750550" y="3721100"/>
          <p14:tracePt t="464490" x="10668000" y="3619500"/>
          <p14:tracePt t="464506" x="10591800" y="3543300"/>
          <p14:tracePt t="464510" x="10560050" y="3511550"/>
          <p14:tracePt t="464521" x="10528300" y="3486150"/>
          <p14:tracePt t="464523" x="10483850" y="3460750"/>
          <p14:tracePt t="464540" x="10401300" y="3429000"/>
          <p14:tracePt t="464557" x="10033000" y="3378200"/>
          <p14:tracePt t="464573" x="9728200" y="3352800"/>
          <p14:tracePt t="464589" x="9436100" y="3346450"/>
          <p14:tracePt t="464606" x="9150350" y="3340100"/>
          <p14:tracePt t="464623" x="8959850" y="3340100"/>
          <p14:tracePt t="464640" x="8788400" y="3340100"/>
          <p14:tracePt t="464656" x="8686800" y="3352800"/>
          <p14:tracePt t="464673" x="8553450" y="3384550"/>
          <p14:tracePt t="464689" x="8369300" y="3448050"/>
          <p14:tracePt t="464706" x="8159750" y="3511550"/>
          <p14:tracePt t="464723" x="7918450" y="3587750"/>
          <p14:tracePt t="464740" x="7747000" y="3657600"/>
          <p14:tracePt t="464756" x="7658100" y="3702050"/>
          <p14:tracePt t="464773" x="7613650" y="3752850"/>
          <p14:tracePt t="464777" x="7607300" y="3771900"/>
          <p14:tracePt t="464790" x="7600950" y="3810000"/>
          <p14:tracePt t="464807" x="7600950" y="3937000"/>
          <p14:tracePt t="464824" x="7607300" y="4057650"/>
          <p14:tracePt t="464841" x="7620000" y="4178300"/>
          <p14:tracePt t="464857" x="7626350" y="4279900"/>
          <p14:tracePt t="464873" x="7658100" y="4356100"/>
          <p14:tracePt t="464890" x="7702550" y="4419600"/>
          <p14:tracePt t="464907" x="7772400" y="4489450"/>
          <p14:tracePt t="464923" x="7842250" y="4552950"/>
          <p14:tracePt t="464939" x="7937500" y="4629150"/>
          <p14:tracePt t="464957" x="8032750" y="4699000"/>
          <p14:tracePt t="464974" x="8166100" y="4781550"/>
          <p14:tracePt t="464990" x="8286750" y="4845050"/>
          <p14:tracePt t="465007" x="8451850" y="4902200"/>
          <p14:tracePt t="465024" x="8604250" y="4940300"/>
          <p14:tracePt t="465027" x="8686800" y="4953000"/>
          <p14:tracePt t="465040" x="8909050" y="4972050"/>
          <p14:tracePt t="465057" x="9118600" y="4972050"/>
          <p14:tracePt t="465073" x="9334500" y="4978400"/>
          <p14:tracePt t="465089" x="9569450" y="4997450"/>
          <p14:tracePt t="465107" x="9734550" y="5010150"/>
          <p14:tracePt t="465124" x="9893300" y="5016500"/>
          <p14:tracePt t="465140" x="9994900" y="5016500"/>
          <p14:tracePt t="465158" x="10045700" y="5016500"/>
          <p14:tracePt t="465174" x="10083800" y="5016500"/>
          <p14:tracePt t="465190" x="10134600" y="5010150"/>
          <p14:tracePt t="465193" x="10166350" y="4997450"/>
          <p14:tracePt t="465207" x="10198100" y="4984750"/>
          <p14:tracePt t="465224" x="10306050" y="4946650"/>
          <p14:tracePt t="465240" x="10388600" y="4914900"/>
          <p14:tracePt t="465244" x="10426700" y="4895850"/>
          <p14:tracePt t="465257" x="10477500" y="4876800"/>
          <p14:tracePt t="465260" x="10502900" y="4857750"/>
          <p14:tracePt t="465274" x="10528300" y="4845050"/>
          <p14:tracePt t="465291" x="10566400" y="4813300"/>
          <p14:tracePt t="465294" x="10598150" y="4794250"/>
          <p14:tracePt t="465308" x="10636250" y="4762500"/>
          <p14:tracePt t="465324" x="10661650" y="4737100"/>
          <p14:tracePt t="465341" x="10674350" y="4686300"/>
          <p14:tracePt t="465358" x="10674350" y="4622800"/>
          <p14:tracePt t="465377" x="10661650" y="4540250"/>
          <p14:tracePt t="465390" x="10648950" y="4483100"/>
          <p14:tracePt t="465407" x="10642600" y="4413250"/>
          <p14:tracePt t="465424" x="10636250" y="4343400"/>
          <p14:tracePt t="465440" x="10617200" y="4267200"/>
          <p14:tracePt t="465444" x="10610850" y="4229100"/>
          <p14:tracePt t="465457" x="10604500" y="4216400"/>
          <p14:tracePt t="465474" x="10579100" y="4133850"/>
          <p14:tracePt t="465491" x="10547350" y="4044950"/>
          <p14:tracePt t="465507" x="10509250" y="3905250"/>
          <p14:tracePt t="465524" x="10490200" y="3841750"/>
          <p14:tracePt t="465541" x="10452100" y="3759200"/>
          <p14:tracePt t="465558" x="10401300" y="3670300"/>
          <p14:tracePt t="465574" x="10325100" y="3575050"/>
          <p14:tracePt t="465591" x="10255250" y="3511550"/>
          <p14:tracePt t="465607" x="10166350" y="3435350"/>
          <p14:tracePt t="465624" x="10071100" y="3371850"/>
          <p14:tracePt t="465641" x="10001250" y="3327400"/>
          <p14:tracePt t="465657" x="9956800" y="3308350"/>
          <p14:tracePt t="465674" x="9886950" y="3295650"/>
          <p14:tracePt t="465691" x="9785350" y="3295650"/>
          <p14:tracePt t="465707" x="9594850" y="3295650"/>
          <p14:tracePt t="465724" x="9417050" y="3302000"/>
          <p14:tracePt t="465741" x="9226550" y="3314700"/>
          <p14:tracePt t="465757" x="9105900" y="3314700"/>
          <p14:tracePt t="465775" x="9017000" y="3321050"/>
          <p14:tracePt t="465791" x="8972550" y="3333750"/>
          <p14:tracePt t="465808" x="8909050" y="3371850"/>
          <p14:tracePt t="465825" x="8782050" y="3441700"/>
          <p14:tracePt t="465841" x="8597900" y="3524250"/>
          <p14:tracePt t="465857" x="8394700" y="3606800"/>
          <p14:tracePt t="465875" x="8204200" y="3702050"/>
          <p14:tracePt t="465891" x="8070850" y="3771900"/>
          <p14:tracePt t="465908" x="8007350" y="3810000"/>
          <p14:tracePt t="465924" x="7981950" y="3854450"/>
          <p14:tracePt t="465941" x="7981950" y="3930650"/>
          <p14:tracePt t="465945" x="7988300" y="3975100"/>
          <p14:tracePt t="465956" x="8001000" y="4025900"/>
          <p14:tracePt t="465959" x="8026400" y="4108450"/>
          <p14:tracePt t="465974" x="8089900" y="4222750"/>
          <p14:tracePt t="465991" x="8223250" y="4368800"/>
          <p14:tracePt t="466007" x="8420100" y="4508500"/>
          <p14:tracePt t="466025" x="8648700" y="4622800"/>
          <p14:tracePt t="466041" x="8934450" y="4730750"/>
          <p14:tracePt t="466058" x="9169400" y="4794250"/>
          <p14:tracePt t="466074" x="9417050" y="4838700"/>
          <p14:tracePt t="466091" x="9613900" y="4851400"/>
          <p14:tracePt t="466108" x="9791700" y="4838700"/>
          <p14:tracePt t="466125" x="9912350" y="4781550"/>
          <p14:tracePt t="466141" x="10039350" y="4667250"/>
          <p14:tracePt t="466159" x="10147300" y="4521200"/>
          <p14:tracePt t="466174" x="10236200" y="4337050"/>
          <p14:tracePt t="466191" x="10312400" y="4114800"/>
          <p14:tracePt t="466195" x="10331450" y="4019550"/>
          <p14:tracePt t="466208" x="10350500" y="3930650"/>
          <p14:tracePt t="466225" x="10363200" y="3746500"/>
          <p14:tracePt t="466241" x="10274300" y="3536950"/>
          <p14:tracePt t="466258" x="10121900" y="3409950"/>
          <p14:tracePt t="466274" x="9950450" y="3321050"/>
          <p14:tracePt t="466292" x="9715500" y="3263900"/>
          <p14:tracePt t="466308" x="9480550" y="3238500"/>
          <p14:tracePt t="466324" x="9194800" y="3244850"/>
          <p14:tracePt t="466342" x="8978900" y="3289300"/>
          <p14:tracePt t="466358" x="8769350" y="3384550"/>
          <p14:tracePt t="466376" x="8616950" y="3473450"/>
          <p14:tracePt t="466391" x="8502650" y="3581400"/>
          <p14:tracePt t="466408" x="8394700" y="3733800"/>
          <p14:tracePt t="466425" x="8318500" y="3892550"/>
          <p14:tracePt t="466442" x="8261350" y="4083050"/>
          <p14:tracePt t="466458" x="8248650" y="4235450"/>
          <p14:tracePt t="466461" x="8255000" y="4311650"/>
          <p14:tracePt t="466474" x="8312150" y="4451350"/>
          <p14:tracePt t="466493" x="8401050" y="4540250"/>
          <p14:tracePt t="466508" x="8534400" y="4584700"/>
          <p14:tracePt t="466525" x="8680450" y="4584700"/>
          <p14:tracePt t="466542" x="8909050" y="4552950"/>
          <p14:tracePt t="466558" x="9156700" y="4514850"/>
          <p14:tracePt t="466575" x="9448800" y="4483100"/>
          <p14:tracePt t="466591" x="9740900" y="4464050"/>
          <p14:tracePt t="466608" x="9950450" y="4438650"/>
          <p14:tracePt t="466625" x="10083800" y="4400550"/>
          <p14:tracePt t="466642" x="10102850" y="4349750"/>
          <p14:tracePt t="466658" x="10083800" y="4292600"/>
          <p14:tracePt t="466662" x="10064750" y="4260850"/>
          <p14:tracePt t="466675" x="10039350" y="4222750"/>
          <p14:tracePt t="466679" x="10020300" y="4203700"/>
          <p14:tracePt t="466692" x="9994900" y="4165600"/>
          <p14:tracePt t="466709" x="9950450" y="4121150"/>
          <p14:tracePt t="466725" x="9912350" y="4089400"/>
          <p14:tracePt t="466727" x="9880600" y="4057650"/>
          <p14:tracePt t="466745" x="9842500" y="4006850"/>
          <p14:tracePt t="466759" x="9798050" y="3930650"/>
          <p14:tracePt t="466775" x="9759950" y="3829050"/>
          <p14:tracePt t="466792" x="9721850" y="3721100"/>
          <p14:tracePt t="466808" x="9683750" y="3613150"/>
          <p14:tracePt t="466826" x="9645650" y="3524250"/>
          <p14:tracePt t="466842" x="9575800" y="3435350"/>
          <p14:tracePt t="466858" x="9525000" y="3397250"/>
          <p14:tracePt t="466876" x="9436100" y="3346450"/>
          <p14:tracePt t="466879" x="9385300" y="3327400"/>
          <p14:tracePt t="466892" x="9334500" y="3321050"/>
          <p14:tracePt t="466896" x="9283700" y="3314700"/>
          <p14:tracePt t="466909" x="9220200" y="3314700"/>
          <p14:tracePt t="466924" x="9188450" y="3314700"/>
          <p14:tracePt t="466928" x="9163050" y="3321050"/>
          <p14:tracePt t="466943" x="9124950" y="3346450"/>
          <p14:tracePt t="466959" x="9061450" y="3384550"/>
          <p14:tracePt t="466975" x="9029700" y="3403600"/>
          <p14:tracePt t="466991" x="9004300" y="3422650"/>
          <p14:tracePt t="467009" x="8928100" y="3460750"/>
          <p14:tracePt t="467026" x="8858250" y="3492500"/>
          <p14:tracePt t="467044" x="8794750" y="3524250"/>
          <p14:tracePt t="467047" x="8763000" y="3543300"/>
          <p14:tracePt t="467059" x="8750300" y="3562350"/>
          <p14:tracePt t="467075" x="8705850" y="3619500"/>
          <p14:tracePt t="467092" x="8655050" y="3702050"/>
          <p14:tracePt t="467108" x="8610600" y="3784600"/>
          <p14:tracePt t="467112" x="8597900" y="3848100"/>
          <p14:tracePt t="467124" x="8597900" y="3879850"/>
          <p14:tracePt t="467127" x="8616950" y="3943350"/>
          <p14:tracePt t="467141" x="8636000" y="3975100"/>
          <p14:tracePt t="467159" x="8769350" y="4133850"/>
          <p14:tracePt t="467175" x="8794750" y="4165600"/>
          <p14:tracePt t="467192" x="8947150" y="4292600"/>
          <p14:tracePt t="467209" x="9029700" y="4356100"/>
          <p14:tracePt t="467226" x="9124950" y="4406900"/>
          <p14:tracePt t="467242" x="9239250" y="4451350"/>
          <p14:tracePt t="467259" x="9366250" y="4470400"/>
          <p14:tracePt t="467275" x="9480550" y="4464050"/>
          <p14:tracePt t="467293" x="9575800" y="4425950"/>
          <p14:tracePt t="467308" x="9645650" y="4368800"/>
          <p14:tracePt t="467325" x="9696450" y="4305300"/>
          <p14:tracePt t="467343" x="9734550" y="4235450"/>
          <p14:tracePt t="467358" x="9753600" y="4165600"/>
          <p14:tracePt t="467375" x="9734550" y="4102100"/>
          <p14:tracePt t="467392" x="9671050" y="4051300"/>
          <p14:tracePt t="467395" x="9639300" y="4038600"/>
          <p14:tracePt t="467408" x="9531350" y="4025900"/>
          <p14:tracePt t="467426" x="9378950" y="4006850"/>
          <p14:tracePt t="467442" x="9232900" y="3987800"/>
          <p14:tracePt t="467458" x="9112250" y="3981450"/>
          <p14:tracePt t="467475" x="9023350" y="3987800"/>
          <p14:tracePt t="467493" x="8978900" y="4038600"/>
          <p14:tracePt t="467509" x="8921750" y="4140200"/>
          <p14:tracePt t="467526" x="8826500" y="4260850"/>
          <p14:tracePt t="467542" x="8661400" y="4381500"/>
          <p14:tracePt t="467560" x="8591550" y="4464050"/>
          <p14:tracePt t="467576" x="8616950" y="4540250"/>
          <p14:tracePt t="467593" x="8712200" y="4597400"/>
          <p14:tracePt t="467609" x="8807450" y="4622800"/>
          <p14:tracePt t="467626" x="8928100" y="4629150"/>
          <p14:tracePt t="467629" x="9017000" y="4629150"/>
          <p14:tracePt t="467643" x="9112250" y="4629150"/>
          <p14:tracePt t="467645" x="9188450" y="4629150"/>
          <p14:tracePt t="467659" x="9302750" y="4610100"/>
          <p14:tracePt t="467662" x="9423400" y="4591050"/>
          <p14:tracePt t="467674" x="9632950" y="4533900"/>
          <p14:tracePt t="467692" x="9842500" y="4457700"/>
          <p14:tracePt t="467709" x="9950450" y="4375150"/>
          <p14:tracePt t="467725" x="9969500" y="4286250"/>
          <p14:tracePt t="467743" x="9912350" y="4197350"/>
          <p14:tracePt t="467759" x="9810750" y="4133850"/>
          <p14:tracePt t="467775" x="9652000" y="4083050"/>
          <p14:tracePt t="467792" x="9499600" y="4076700"/>
          <p14:tracePt t="467810" x="9385300" y="4083050"/>
          <p14:tracePt t="467826" x="9271000" y="4108450"/>
          <p14:tracePt t="467843" x="9201150" y="4146550"/>
          <p14:tracePt t="467846" x="9175750" y="4171950"/>
          <p14:tracePt t="467859" x="9169400" y="4210050"/>
          <p14:tracePt t="467876" x="9175750" y="4260850"/>
          <p14:tracePt t="467893" x="9220200" y="4305300"/>
          <p14:tracePt t="467909" x="9239250" y="4318000"/>
          <p14:tracePt t="467926" x="9264650" y="4318000"/>
          <p14:tracePt t="467942" x="9296400" y="4305300"/>
          <p14:tracePt t="467960" x="9321800" y="4286250"/>
          <p14:tracePt t="467976" x="9334500" y="4229100"/>
          <p14:tracePt t="467992" x="9321800" y="4165600"/>
          <p14:tracePt t="468009" x="9321800" y="4159250"/>
          <p14:tracePt t="476153" x="9328150" y="4159250"/>
          <p14:tracePt t="476165" x="9347200" y="4159250"/>
          <p14:tracePt t="476183" x="9359900" y="4159250"/>
          <p14:tracePt t="476200" x="9353550" y="4159250"/>
          <p14:tracePt t="476217" x="9321800" y="4159250"/>
          <p14:tracePt t="476223" x="9302750" y="4159250"/>
          <p14:tracePt t="476231" x="9277350" y="4159250"/>
          <p14:tracePt t="476250" x="9347200" y="4121150"/>
          <p14:tracePt t="476266" x="9537700" y="4013200"/>
          <p14:tracePt t="476283" x="9848850" y="3879850"/>
          <p14:tracePt t="476300" x="10134600" y="3784600"/>
          <p14:tracePt t="476316" x="10394950" y="3727450"/>
          <p14:tracePt t="476332" x="10636250" y="3702050"/>
          <p14:tracePt t="476334" x="10687050" y="3702050"/>
          <p14:tracePt t="476349" x="10718800" y="3702050"/>
          <p14:tracePt t="476353" x="10725150" y="3702050"/>
          <p14:tracePt t="476367" x="10725150" y="3689350"/>
          <p14:tracePt t="476383" x="10693400" y="3644900"/>
          <p14:tracePt t="476400" x="10680700" y="3594100"/>
          <p14:tracePt t="476416" x="10680700" y="3543300"/>
          <p14:tracePt t="476433" x="10693400" y="3473450"/>
          <p14:tracePt t="476450" x="10712450" y="3422650"/>
          <p14:tracePt t="476466" x="10699750" y="3390900"/>
          <p14:tracePt t="476483" x="10610850" y="3352800"/>
          <p14:tracePt t="476500" x="10483850" y="3321050"/>
          <p14:tracePt t="476516" x="10337800" y="3308350"/>
          <p14:tracePt t="476533" x="10261600" y="3308350"/>
          <p14:tracePt t="476550" x="10229850" y="3321050"/>
          <p14:tracePt t="476554" x="10223500" y="3333750"/>
          <p14:tracePt t="476566" x="10210800" y="3352800"/>
          <p14:tracePt t="476583" x="10179050" y="3448050"/>
          <p14:tracePt t="476600" x="10109200" y="3562350"/>
          <p14:tracePt t="476617" x="9937750" y="3790950"/>
          <p14:tracePt t="476634" x="9829800" y="3917950"/>
          <p14:tracePt t="476650" x="9798050" y="4000500"/>
          <p14:tracePt t="476666" x="9848850" y="4095750"/>
          <p14:tracePt t="476684" x="9975850" y="4178300"/>
          <p14:tracePt t="476700" x="10223500" y="4260850"/>
          <p14:tracePt t="476717" x="10464800" y="4292600"/>
          <p14:tracePt t="476733" x="10731500" y="4298950"/>
          <p14:tracePt t="476751" x="10998200" y="4222750"/>
          <p14:tracePt t="476754" x="11080750" y="4165600"/>
          <p14:tracePt t="476767" x="11125200" y="4127500"/>
          <p14:tracePt t="476783" x="11176000" y="4000500"/>
          <p14:tracePt t="476800" x="11137900" y="3873500"/>
          <p14:tracePt t="476817" x="11061700" y="3778250"/>
          <p14:tracePt t="476820" x="11004550" y="3733800"/>
          <p14:tracePt t="476833" x="10941050" y="3702050"/>
          <p14:tracePt t="476850" x="10801350" y="3651250"/>
          <p14:tracePt t="476867" x="10439400" y="3638550"/>
          <p14:tracePt t="476884" x="9982200" y="3638550"/>
          <p14:tracePt t="476900" x="9531350" y="3670300"/>
          <p14:tracePt t="476917" x="9150350" y="3727450"/>
          <p14:tracePt t="476934" x="8890000" y="3803650"/>
          <p14:tracePt t="476951" x="8769350" y="3873500"/>
          <p14:tracePt t="476969" x="8743950" y="3949700"/>
          <p14:tracePt t="476984" x="8788400" y="4057650"/>
          <p14:tracePt t="477000" x="8890000" y="4178300"/>
          <p14:tracePt t="477015" x="9099550" y="4330700"/>
          <p14:tracePt t="477035" x="9328150" y="4470400"/>
          <p14:tracePt t="477051" x="9772650" y="4622800"/>
          <p14:tracePt t="477067" x="10013950" y="4635500"/>
          <p14:tracePt t="477084" x="10140950" y="4622800"/>
          <p14:tracePt t="477101" x="10325100" y="4546600"/>
          <p14:tracePt t="477118" x="10318750" y="4457700"/>
          <p14:tracePt t="477134" x="10242550" y="4362450"/>
          <p14:tracePt t="477151" x="10128250" y="4260850"/>
          <p14:tracePt t="477167" x="10033000" y="4203700"/>
          <p14:tracePt t="477184" x="9918700" y="4159250"/>
          <p14:tracePt t="477201" x="9804400" y="4146550"/>
          <p14:tracePt t="477218" x="9639300" y="4140200"/>
          <p14:tracePt t="477221" x="9512300" y="4140200"/>
          <p14:tracePt t="477233" x="9417050" y="4140200"/>
          <p14:tracePt t="477251" x="9264650" y="4146550"/>
          <p14:tracePt t="477267" x="9213850" y="4165600"/>
          <p14:tracePt t="477284" x="9226550" y="4197350"/>
          <p14:tracePt t="477287" x="9271000" y="4222750"/>
          <p14:tracePt t="477301" x="9429750" y="4279900"/>
          <p14:tracePt t="477318" x="9709150" y="4330700"/>
          <p14:tracePt t="477334" x="10052050" y="4356100"/>
          <p14:tracePt t="477351" x="10515600" y="4375150"/>
          <p14:tracePt t="477368" x="10877550" y="4381500"/>
          <p14:tracePt t="477384" x="11125200" y="4368800"/>
          <p14:tracePt t="477401" x="11226800" y="4318000"/>
          <p14:tracePt t="477417" x="11252200" y="4229100"/>
          <p14:tracePt t="477435" x="11233150" y="4108450"/>
          <p14:tracePt t="477450" x="11176000" y="4019550"/>
          <p14:tracePt t="477467" x="11074400" y="3956050"/>
          <p14:tracePt t="477484" x="10858500" y="3905250"/>
          <p14:tracePt t="477501" x="10591800" y="3879850"/>
          <p14:tracePt t="477517" x="10287000" y="3860800"/>
          <p14:tracePt t="477534" x="10007600" y="3867150"/>
          <p14:tracePt t="477536" x="9906000" y="3886200"/>
          <p14:tracePt t="477549" x="9829800" y="3911600"/>
          <p14:tracePt t="477550" x="9785350" y="3930650"/>
          <p14:tracePt t="477567" x="9740900" y="4006850"/>
          <p14:tracePt t="477584" x="9747250" y="4095750"/>
          <p14:tracePt t="477601" x="9861550" y="4222750"/>
          <p14:tracePt t="477618" x="10039350" y="4337050"/>
          <p14:tracePt t="477634" x="10312400" y="4451350"/>
          <p14:tracePt t="477651" x="10680700" y="4514850"/>
          <p14:tracePt t="477667" x="11125200" y="4527550"/>
          <p14:tracePt t="477684" x="11461750" y="4483100"/>
          <p14:tracePt t="477701" x="11607800" y="4406900"/>
          <p14:tracePt t="477717" x="11607800" y="4305300"/>
          <p14:tracePt t="477734" x="11544300" y="4210050"/>
          <p14:tracePt t="477751" x="11442700" y="4133850"/>
          <p14:tracePt t="477768" x="11303000" y="4089400"/>
          <p14:tracePt t="477784" x="11042650" y="4051300"/>
          <p14:tracePt t="477801" x="10528300" y="4019550"/>
          <p14:tracePt t="477818" x="10369550" y="4013200"/>
          <p14:tracePt t="477834" x="9925050" y="4013200"/>
          <p14:tracePt t="477853" x="9779000" y="4044950"/>
          <p14:tracePt t="477868" x="9734550" y="4083050"/>
          <p14:tracePt t="477885" x="9766300" y="4140200"/>
          <p14:tracePt t="477901" x="9886950" y="4235450"/>
          <p14:tracePt t="477918" x="9988550" y="4349750"/>
          <p14:tracePt t="477935" x="10045700" y="4432300"/>
          <p14:tracePt t="477951" x="10058400" y="4445000"/>
        </p14:tracePtLst>
      </p14:laserTraceLst>
    </p:ext>
  </p:extLs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3DD629BC-22AA-4DDA-9170-56C84CCFA511}"/>
              </a:ext>
            </a:extLst>
          </p:cNvPr>
          <p:cNvSpPr>
            <a:spLocks noGrp="1"/>
          </p:cNvSpPr>
          <p:nvPr>
            <p:ph type="title"/>
          </p:nvPr>
        </p:nvSpPr>
        <p:spPr/>
        <p:txBody>
          <a:bodyPr anchor="t"/>
          <a:lstStyle/>
          <a:p>
            <a:r>
              <a:rPr lang="sv-SE" dirty="0"/>
              <a:t>Andliga gåvor: Skillnaden mellan Korint och Rom</a:t>
            </a:r>
          </a:p>
        </p:txBody>
      </p:sp>
      <p:sp>
        <p:nvSpPr>
          <p:cNvPr id="4" name="textruta 3">
            <a:extLst>
              <a:ext uri="{FF2B5EF4-FFF2-40B4-BE49-F238E27FC236}">
                <a16:creationId xmlns:a16="http://schemas.microsoft.com/office/drawing/2014/main" id="{B3265164-87F8-47AE-82FE-8162080DED6E}"/>
              </a:ext>
            </a:extLst>
          </p:cNvPr>
          <p:cNvSpPr txBox="1"/>
          <p:nvPr/>
        </p:nvSpPr>
        <p:spPr>
          <a:xfrm>
            <a:off x="1746128" y="6119526"/>
            <a:ext cx="9689817" cy="646331"/>
          </a:xfrm>
          <a:prstGeom prst="rect">
            <a:avLst/>
          </a:prstGeom>
          <a:noFill/>
        </p:spPr>
        <p:txBody>
          <a:bodyPr wrap="square" lIns="180000" rtlCol="0" anchor="t">
            <a:spAutoFit/>
          </a:bodyPr>
          <a:lstStyle/>
          <a:p>
            <a:pPr algn="ctr"/>
            <a:r>
              <a:rPr lang="sv-SE" b="1" i="1" dirty="0">
                <a:effectLst>
                  <a:outerShdw blurRad="38100" dist="38100" dir="2700000" algn="tl">
                    <a:srgbClr val="000000">
                      <a:alpha val="43137"/>
                    </a:srgbClr>
                  </a:outerShdw>
                </a:effectLst>
              </a:rPr>
              <a:t>Profetia</a:t>
            </a:r>
            <a:r>
              <a:rPr lang="sv-SE" dirty="0">
                <a:effectLst>
                  <a:outerShdw blurRad="38100" dist="38100" dir="2700000" algn="tl">
                    <a:srgbClr val="000000">
                      <a:alpha val="43137"/>
                    </a:srgbClr>
                  </a:outerShdw>
                </a:effectLst>
              </a:rPr>
              <a:t> i Rom är ett undantag: </a:t>
            </a:r>
            <a:r>
              <a:rPr lang="sv-SE" dirty="0"/>
              <a:t>Troligen var församlingen grundad av romare som varit </a:t>
            </a:r>
            <a:br>
              <a:rPr lang="sv-SE" dirty="0"/>
            </a:br>
            <a:r>
              <a:rPr lang="sv-SE" dirty="0"/>
              <a:t>närvarande i Jerusalem vid Andens utgivande på pingstdagen och fått nådegåvan där.</a:t>
            </a:r>
          </a:p>
        </p:txBody>
      </p:sp>
      <p:sp>
        <p:nvSpPr>
          <p:cNvPr id="10" name="textruta 9">
            <a:extLst>
              <a:ext uri="{FF2B5EF4-FFF2-40B4-BE49-F238E27FC236}">
                <a16:creationId xmlns:a16="http://schemas.microsoft.com/office/drawing/2014/main" id="{4AA77B09-64AB-4E26-931D-DCD37122DA54}"/>
              </a:ext>
            </a:extLst>
          </p:cNvPr>
          <p:cNvSpPr txBox="1"/>
          <p:nvPr/>
        </p:nvSpPr>
        <p:spPr>
          <a:xfrm>
            <a:off x="3225071" y="2769586"/>
            <a:ext cx="6731930" cy="1969770"/>
          </a:xfrm>
          <a:prstGeom prst="rect">
            <a:avLst/>
          </a:prstGeom>
          <a:noFill/>
        </p:spPr>
        <p:txBody>
          <a:bodyPr wrap="square" lIns="180000" rtlCol="0" anchor="b">
            <a:spAutoFit/>
          </a:bodyPr>
          <a:lstStyle/>
          <a:p>
            <a:pPr algn="ctr">
              <a:spcBef>
                <a:spcPts val="600"/>
              </a:spcBef>
            </a:pPr>
            <a:r>
              <a:rPr lang="sv-SE" b="1" dirty="0"/>
              <a:t>Därför hade </a:t>
            </a:r>
            <a:r>
              <a:rPr lang="sv-SE" b="1" i="1" dirty="0">
                <a:effectLst>
                  <a:outerShdw blurRad="38100" dist="38100" dir="2700000" algn="tl">
                    <a:srgbClr val="000000">
                      <a:alpha val="43137"/>
                    </a:srgbClr>
                  </a:outerShdw>
                </a:effectLst>
              </a:rPr>
              <a:t>Korint</a:t>
            </a:r>
            <a:r>
              <a:rPr lang="sv-SE" b="1" dirty="0"/>
              <a:t> </a:t>
            </a:r>
            <a:r>
              <a:rPr lang="sv-SE" b="1" i="1" u="sng" dirty="0"/>
              <a:t>mirakelgåvor</a:t>
            </a:r>
            <a:r>
              <a:rPr lang="sv-SE" b="1" dirty="0"/>
              <a:t>:</a:t>
            </a:r>
            <a:r>
              <a:rPr lang="sv-SE" dirty="0"/>
              <a:t> </a:t>
            </a:r>
            <a:br>
              <a:rPr lang="sv-SE" dirty="0"/>
            </a:br>
            <a:r>
              <a:rPr lang="sv-SE" dirty="0">
                <a:solidFill>
                  <a:srgbClr val="C00000"/>
                </a:solidFill>
                <a:effectLst/>
              </a:rPr>
              <a:t>Det finns </a:t>
            </a:r>
            <a:r>
              <a:rPr lang="sv-SE" i="1" u="sng" dirty="0">
                <a:solidFill>
                  <a:srgbClr val="C00000"/>
                </a:solidFill>
                <a:effectLst/>
              </a:rPr>
              <a:t>olika nådegåvor</a:t>
            </a:r>
            <a:r>
              <a:rPr lang="sv-SE" dirty="0">
                <a:solidFill>
                  <a:srgbClr val="C00000"/>
                </a:solidFill>
                <a:effectLst/>
              </a:rPr>
              <a:t>, men Anden är densamme… </a:t>
            </a:r>
            <a:br>
              <a:rPr lang="sv-SE" dirty="0">
                <a:solidFill>
                  <a:srgbClr val="C00000"/>
                </a:solidFill>
                <a:effectLst/>
              </a:rPr>
            </a:br>
            <a:r>
              <a:rPr lang="sv-SE" dirty="0">
                <a:solidFill>
                  <a:srgbClr val="C00000"/>
                </a:solidFill>
                <a:effectLst/>
              </a:rPr>
              <a:t>ord av </a:t>
            </a:r>
            <a:r>
              <a:rPr lang="sv-SE" b="1" i="1" dirty="0">
                <a:solidFill>
                  <a:srgbClr val="C00000"/>
                </a:solidFill>
                <a:effectLst/>
              </a:rPr>
              <a:t>vishet</a:t>
            </a:r>
            <a:r>
              <a:rPr lang="sv-SE" dirty="0">
                <a:solidFill>
                  <a:srgbClr val="C00000"/>
                </a:solidFill>
                <a:effectLst/>
              </a:rPr>
              <a:t>… ord av </a:t>
            </a:r>
            <a:r>
              <a:rPr lang="sv-SE" b="1" i="1" dirty="0">
                <a:solidFill>
                  <a:srgbClr val="C00000"/>
                </a:solidFill>
                <a:effectLst/>
              </a:rPr>
              <a:t>kunskap</a:t>
            </a:r>
            <a:r>
              <a:rPr lang="sv-SE" dirty="0">
                <a:solidFill>
                  <a:srgbClr val="C00000"/>
                </a:solidFill>
                <a:effectLst/>
              </a:rPr>
              <a:t>… </a:t>
            </a:r>
            <a:r>
              <a:rPr lang="sv-SE" b="1" i="1" dirty="0">
                <a:solidFill>
                  <a:srgbClr val="C00000"/>
                </a:solidFill>
                <a:effectLst/>
              </a:rPr>
              <a:t>tro</a:t>
            </a:r>
            <a:r>
              <a:rPr lang="sv-SE" dirty="0">
                <a:solidFill>
                  <a:srgbClr val="C00000"/>
                </a:solidFill>
                <a:effectLst/>
              </a:rPr>
              <a:t>… </a:t>
            </a:r>
            <a:r>
              <a:rPr lang="sv-SE" b="1" i="1" dirty="0">
                <a:solidFill>
                  <a:srgbClr val="C00000"/>
                </a:solidFill>
                <a:effectLst/>
              </a:rPr>
              <a:t>bota sjuka</a:t>
            </a:r>
            <a:r>
              <a:rPr lang="sv-SE" dirty="0">
                <a:solidFill>
                  <a:srgbClr val="C00000"/>
                </a:solidFill>
                <a:effectLst/>
              </a:rPr>
              <a:t>… </a:t>
            </a:r>
            <a:br>
              <a:rPr lang="sv-SE" dirty="0">
                <a:solidFill>
                  <a:srgbClr val="C00000"/>
                </a:solidFill>
                <a:effectLst/>
              </a:rPr>
            </a:br>
            <a:r>
              <a:rPr lang="sv-SE" dirty="0">
                <a:solidFill>
                  <a:srgbClr val="C00000"/>
                </a:solidFill>
                <a:effectLst/>
              </a:rPr>
              <a:t>göra </a:t>
            </a:r>
            <a:r>
              <a:rPr lang="sv-SE" b="1" i="1" dirty="0">
                <a:solidFill>
                  <a:srgbClr val="C00000"/>
                </a:solidFill>
                <a:effectLst/>
              </a:rPr>
              <a:t>kraftgärningar</a:t>
            </a:r>
            <a:r>
              <a:rPr lang="sv-SE" dirty="0">
                <a:solidFill>
                  <a:srgbClr val="C00000"/>
                </a:solidFill>
                <a:effectLst/>
              </a:rPr>
              <a:t>… </a:t>
            </a:r>
            <a:r>
              <a:rPr lang="sv-SE" b="1" i="1" dirty="0">
                <a:solidFill>
                  <a:srgbClr val="C00000"/>
                </a:solidFill>
                <a:effectLst/>
              </a:rPr>
              <a:t>profetera</a:t>
            </a:r>
            <a:r>
              <a:rPr lang="sv-SE" dirty="0">
                <a:solidFill>
                  <a:srgbClr val="C00000"/>
                </a:solidFill>
                <a:effectLst/>
              </a:rPr>
              <a:t>… </a:t>
            </a:r>
            <a:r>
              <a:rPr lang="sv-SE" b="1" i="1" dirty="0">
                <a:solidFill>
                  <a:srgbClr val="C00000"/>
                </a:solidFill>
                <a:effectLst/>
              </a:rPr>
              <a:t>skilja mellan </a:t>
            </a:r>
            <a:br>
              <a:rPr lang="sv-SE" b="1" i="1" dirty="0">
                <a:solidFill>
                  <a:srgbClr val="C00000"/>
                </a:solidFill>
                <a:effectLst/>
              </a:rPr>
            </a:br>
            <a:r>
              <a:rPr lang="sv-SE" b="1" i="1" dirty="0">
                <a:solidFill>
                  <a:srgbClr val="C00000"/>
                </a:solidFill>
                <a:effectLst/>
              </a:rPr>
              <a:t>andar</a:t>
            </a:r>
            <a:r>
              <a:rPr lang="sv-SE" dirty="0">
                <a:solidFill>
                  <a:srgbClr val="C00000"/>
                </a:solidFill>
                <a:effectLst/>
              </a:rPr>
              <a:t>… </a:t>
            </a:r>
            <a:r>
              <a:rPr lang="sv-SE" b="1" i="1" dirty="0">
                <a:solidFill>
                  <a:srgbClr val="C00000"/>
                </a:solidFill>
                <a:effectLst/>
              </a:rPr>
              <a:t>tala</a:t>
            </a:r>
            <a:r>
              <a:rPr lang="sv-SE" dirty="0">
                <a:solidFill>
                  <a:srgbClr val="C00000"/>
                </a:solidFill>
                <a:effectLst/>
              </a:rPr>
              <a:t> olika slags </a:t>
            </a:r>
            <a:r>
              <a:rPr lang="sv-SE" b="1" i="1" dirty="0">
                <a:solidFill>
                  <a:srgbClr val="C00000"/>
                </a:solidFill>
                <a:effectLst/>
              </a:rPr>
              <a:t>tungomål</a:t>
            </a:r>
            <a:r>
              <a:rPr lang="sv-SE" dirty="0">
                <a:solidFill>
                  <a:srgbClr val="C00000"/>
                </a:solidFill>
                <a:effectLst/>
              </a:rPr>
              <a:t>… </a:t>
            </a:r>
            <a:br>
              <a:rPr lang="sv-SE" dirty="0">
                <a:solidFill>
                  <a:srgbClr val="C00000"/>
                </a:solidFill>
                <a:effectLst/>
              </a:rPr>
            </a:br>
            <a:r>
              <a:rPr lang="sv-SE" b="1" i="1" dirty="0">
                <a:solidFill>
                  <a:srgbClr val="C00000"/>
                </a:solidFill>
                <a:effectLst/>
              </a:rPr>
              <a:t>uttyda tungomål</a:t>
            </a:r>
            <a:r>
              <a:rPr lang="sv-SE" dirty="0">
                <a:solidFill>
                  <a:srgbClr val="C00000"/>
                </a:solidFill>
                <a:effectLst/>
              </a:rPr>
              <a:t>.</a:t>
            </a:r>
            <a:r>
              <a:rPr lang="sv-SE" sz="1400" dirty="0">
                <a:effectLst/>
              </a:rPr>
              <a:t> </a:t>
            </a:r>
            <a:br>
              <a:rPr lang="sv-SE" sz="1400" dirty="0">
                <a:effectLst/>
              </a:rPr>
            </a:br>
            <a:r>
              <a:rPr lang="sv-SE" sz="1400" dirty="0">
                <a:effectLst/>
              </a:rPr>
              <a:t>(1 Kor 12)</a:t>
            </a:r>
            <a:endParaRPr lang="sv-SE" dirty="0"/>
          </a:p>
        </p:txBody>
      </p:sp>
      <p:sp>
        <p:nvSpPr>
          <p:cNvPr id="13" name="textruta 12">
            <a:extLst>
              <a:ext uri="{FF2B5EF4-FFF2-40B4-BE49-F238E27FC236}">
                <a16:creationId xmlns:a16="http://schemas.microsoft.com/office/drawing/2014/main" id="{4960470F-E4B7-4C5F-8D4A-FB08447E5A6A}"/>
              </a:ext>
            </a:extLst>
          </p:cNvPr>
          <p:cNvSpPr txBox="1"/>
          <p:nvPr/>
        </p:nvSpPr>
        <p:spPr>
          <a:xfrm>
            <a:off x="3554083" y="743086"/>
            <a:ext cx="5638212" cy="923330"/>
          </a:xfrm>
          <a:prstGeom prst="rect">
            <a:avLst/>
          </a:prstGeom>
          <a:noFill/>
        </p:spPr>
        <p:txBody>
          <a:bodyPr wrap="square" lIns="180000" rtlCol="0" anchor="t">
            <a:spAutoFit/>
          </a:bodyPr>
          <a:lstStyle/>
          <a:p>
            <a:pPr algn="ctr"/>
            <a:r>
              <a:rPr lang="sv-SE" dirty="0">
                <a:effectLst>
                  <a:outerShdw blurRad="38100" dist="38100" dir="2700000" algn="tl">
                    <a:srgbClr val="000000">
                      <a:alpha val="43137"/>
                    </a:srgbClr>
                  </a:outerShdw>
                </a:effectLst>
              </a:rPr>
              <a:t>Paulus hade varit i </a:t>
            </a:r>
            <a:r>
              <a:rPr lang="sv-SE" b="1" i="1" dirty="0">
                <a:effectLst>
                  <a:outerShdw blurRad="38100" dist="38100" dir="2700000" algn="tl">
                    <a:srgbClr val="000000">
                      <a:alpha val="43137"/>
                    </a:srgbClr>
                  </a:outerShdw>
                </a:effectLst>
              </a:rPr>
              <a:t>Korint</a:t>
            </a:r>
            <a:r>
              <a:rPr lang="sv-SE" dirty="0">
                <a:effectLst>
                  <a:outerShdw blurRad="38100" dist="38100" dir="2700000" algn="tl">
                    <a:srgbClr val="000000">
                      <a:alpha val="43137"/>
                    </a:srgbClr>
                  </a:outerShdw>
                </a:effectLst>
              </a:rPr>
              <a:t> och förmedlat </a:t>
            </a:r>
            <a:r>
              <a:rPr lang="sv-SE" i="1" u="sng" dirty="0">
                <a:effectLst>
                  <a:outerShdw blurRad="38100" dist="38100" dir="2700000" algn="tl">
                    <a:srgbClr val="000000">
                      <a:alpha val="43137"/>
                    </a:srgbClr>
                  </a:outerShdw>
                </a:effectLst>
              </a:rPr>
              <a:t>mirakelgåvorna</a:t>
            </a:r>
            <a:r>
              <a:rPr lang="sv-SE" dirty="0">
                <a:effectLst>
                  <a:outerShdw blurRad="38100" dist="38100" dir="2700000" algn="tl">
                    <a:srgbClr val="000000">
                      <a:alpha val="43137"/>
                    </a:srgbClr>
                  </a:outerShdw>
                </a:effectLst>
              </a:rPr>
              <a:t>:</a:t>
            </a:r>
            <a:br>
              <a:rPr lang="sv-SE" dirty="0">
                <a:effectLst>
                  <a:outerShdw blurRad="38100" dist="38100" dir="2700000" algn="tl">
                    <a:srgbClr val="000000">
                      <a:alpha val="43137"/>
                    </a:srgbClr>
                  </a:outerShdw>
                </a:effectLst>
              </a:rPr>
            </a:br>
            <a:r>
              <a:rPr lang="sv-SE" dirty="0">
                <a:solidFill>
                  <a:srgbClr val="C00000"/>
                </a:solidFill>
                <a:effectLst/>
              </a:rPr>
              <a:t>I [Kristus] har ni blivit </a:t>
            </a:r>
            <a:r>
              <a:rPr lang="sv-SE" i="1" u="sng" dirty="0">
                <a:solidFill>
                  <a:srgbClr val="C00000"/>
                </a:solidFill>
                <a:effectLst/>
              </a:rPr>
              <a:t>rika på allt</a:t>
            </a:r>
            <a:r>
              <a:rPr lang="sv-SE" dirty="0">
                <a:solidFill>
                  <a:srgbClr val="C00000"/>
                </a:solidFill>
                <a:effectLst/>
              </a:rPr>
              <a:t>…</a:t>
            </a:r>
            <a:br>
              <a:rPr lang="sv-SE" dirty="0">
                <a:solidFill>
                  <a:srgbClr val="C00000"/>
                </a:solidFill>
                <a:effectLst/>
              </a:rPr>
            </a:br>
            <a:r>
              <a:rPr lang="sv-SE" dirty="0">
                <a:solidFill>
                  <a:srgbClr val="C00000"/>
                </a:solidFill>
                <a:effectLst/>
              </a:rPr>
              <a:t>Därför saknar ni inte någon </a:t>
            </a:r>
            <a:r>
              <a:rPr lang="sv-SE" i="1" u="sng" dirty="0">
                <a:solidFill>
                  <a:srgbClr val="C00000"/>
                </a:solidFill>
                <a:effectLst/>
              </a:rPr>
              <a:t>nådegåva</a:t>
            </a:r>
            <a:r>
              <a:rPr lang="sv-SE" dirty="0">
                <a:solidFill>
                  <a:srgbClr val="C00000"/>
                </a:solidFill>
                <a:effectLst/>
              </a:rPr>
              <a:t>. </a:t>
            </a:r>
            <a:r>
              <a:rPr lang="sv-SE" sz="1400" dirty="0">
                <a:effectLst/>
              </a:rPr>
              <a:t>(1 Kor 1:5-7)</a:t>
            </a:r>
            <a:endParaRPr lang="sv-SE" dirty="0"/>
          </a:p>
        </p:txBody>
      </p:sp>
      <p:sp>
        <p:nvSpPr>
          <p:cNvPr id="15" name="textruta 14">
            <a:extLst>
              <a:ext uri="{FF2B5EF4-FFF2-40B4-BE49-F238E27FC236}">
                <a16:creationId xmlns:a16="http://schemas.microsoft.com/office/drawing/2014/main" id="{3B26E3EC-8DF6-4CB8-A7EB-730B118891A1}"/>
              </a:ext>
            </a:extLst>
          </p:cNvPr>
          <p:cNvSpPr txBox="1"/>
          <p:nvPr/>
        </p:nvSpPr>
        <p:spPr>
          <a:xfrm>
            <a:off x="1846889" y="1756336"/>
            <a:ext cx="9488294" cy="923330"/>
          </a:xfrm>
          <a:prstGeom prst="rect">
            <a:avLst/>
          </a:prstGeom>
          <a:noFill/>
        </p:spPr>
        <p:txBody>
          <a:bodyPr wrap="square" lIns="180000" rtlCol="0" anchor="t">
            <a:spAutoFit/>
          </a:bodyPr>
          <a:lstStyle/>
          <a:p>
            <a:pPr algn="ctr"/>
            <a:r>
              <a:rPr lang="sv-SE" dirty="0">
                <a:effectLst>
                  <a:outerShdw blurRad="38100" dist="38100" dir="2700000" algn="tl">
                    <a:srgbClr val="000000">
                      <a:alpha val="43137"/>
                    </a:srgbClr>
                  </a:outerShdw>
                </a:effectLst>
              </a:rPr>
              <a:t>Paulus [eller annan apostel] hade inte varit i </a:t>
            </a:r>
            <a:r>
              <a:rPr lang="sv-SE" b="1" i="1" dirty="0">
                <a:effectLst>
                  <a:outerShdw blurRad="38100" dist="38100" dir="2700000" algn="tl">
                    <a:srgbClr val="000000">
                      <a:alpha val="43137"/>
                    </a:srgbClr>
                  </a:outerShdw>
                </a:effectLst>
              </a:rPr>
              <a:t>Rom</a:t>
            </a:r>
            <a:r>
              <a:rPr lang="sv-SE" dirty="0">
                <a:effectLst>
                  <a:outerShdw blurRad="38100" dist="38100" dir="2700000" algn="tl">
                    <a:srgbClr val="000000">
                      <a:alpha val="43137"/>
                    </a:srgbClr>
                  </a:outerShdw>
                </a:effectLst>
              </a:rPr>
              <a:t>, och därför hade de bara </a:t>
            </a:r>
            <a:r>
              <a:rPr lang="sv-SE" i="1" u="sng" dirty="0">
                <a:effectLst>
                  <a:outerShdw blurRad="38100" dist="38100" dir="2700000" algn="tl">
                    <a:srgbClr val="000000">
                      <a:alpha val="43137"/>
                    </a:srgbClr>
                  </a:outerShdw>
                </a:effectLst>
              </a:rPr>
              <a:t>naturliga gåvor</a:t>
            </a:r>
            <a:r>
              <a:rPr lang="sv-SE" dirty="0">
                <a:effectLst>
                  <a:outerShdw blurRad="38100" dist="38100" dir="2700000" algn="tl">
                    <a:srgbClr val="000000">
                      <a:alpha val="43137"/>
                    </a:srgbClr>
                  </a:outerShdw>
                </a:effectLst>
              </a:rPr>
              <a:t>: </a:t>
            </a:r>
            <a:br>
              <a:rPr lang="sv-SE" dirty="0">
                <a:effectLst>
                  <a:outerShdw blurRad="38100" dist="38100" dir="2700000" algn="tl">
                    <a:srgbClr val="000000">
                      <a:alpha val="43137"/>
                    </a:srgbClr>
                  </a:outerShdw>
                </a:effectLst>
              </a:rPr>
            </a:br>
            <a:r>
              <a:rPr lang="sv-SE" dirty="0">
                <a:solidFill>
                  <a:srgbClr val="C00000"/>
                </a:solidFill>
              </a:rPr>
              <a:t>I</a:t>
            </a:r>
            <a:r>
              <a:rPr lang="sv-SE" dirty="0">
                <a:solidFill>
                  <a:srgbClr val="C00000"/>
                </a:solidFill>
                <a:effectLst/>
              </a:rPr>
              <a:t> mina böner ber om att nu äntligen få möjlighet att </a:t>
            </a:r>
            <a:r>
              <a:rPr lang="sv-SE" i="1" u="sng" dirty="0">
                <a:solidFill>
                  <a:srgbClr val="C00000"/>
                </a:solidFill>
                <a:effectLst/>
              </a:rPr>
              <a:t>komma till er</a:t>
            </a:r>
            <a:r>
              <a:rPr lang="sv-SE" dirty="0">
                <a:solidFill>
                  <a:srgbClr val="C00000"/>
                </a:solidFill>
                <a:effectLst/>
              </a:rPr>
              <a:t>… Jag längtar efter att få </a:t>
            </a:r>
            <a:br>
              <a:rPr lang="sv-SE" dirty="0">
                <a:solidFill>
                  <a:srgbClr val="C00000"/>
                </a:solidFill>
                <a:effectLst/>
              </a:rPr>
            </a:br>
            <a:r>
              <a:rPr lang="sv-SE" dirty="0">
                <a:solidFill>
                  <a:srgbClr val="C00000"/>
                </a:solidFill>
                <a:effectLst/>
              </a:rPr>
              <a:t>träffa er och </a:t>
            </a:r>
            <a:r>
              <a:rPr lang="sv-SE" i="1" u="sng" dirty="0">
                <a:solidFill>
                  <a:srgbClr val="C00000"/>
                </a:solidFill>
                <a:effectLst/>
              </a:rPr>
              <a:t>dela med mig av någon andlig gåva</a:t>
            </a:r>
            <a:r>
              <a:rPr lang="sv-SE" dirty="0">
                <a:solidFill>
                  <a:srgbClr val="C00000"/>
                </a:solidFill>
                <a:effectLst/>
              </a:rPr>
              <a:t> åt er så att ni blir styrkta. </a:t>
            </a:r>
            <a:r>
              <a:rPr lang="sv-SE" sz="1400" dirty="0">
                <a:effectLst/>
              </a:rPr>
              <a:t>(Rom 1:10-12)</a:t>
            </a:r>
            <a:endParaRPr lang="sv-SE" dirty="0"/>
          </a:p>
        </p:txBody>
      </p:sp>
      <p:sp>
        <p:nvSpPr>
          <p:cNvPr id="17" name="textruta 16">
            <a:extLst>
              <a:ext uri="{FF2B5EF4-FFF2-40B4-BE49-F238E27FC236}">
                <a16:creationId xmlns:a16="http://schemas.microsoft.com/office/drawing/2014/main" id="{F7C79350-F677-4BAA-9F0A-6D7C3C9DD505}"/>
              </a:ext>
            </a:extLst>
          </p:cNvPr>
          <p:cNvSpPr txBox="1"/>
          <p:nvPr/>
        </p:nvSpPr>
        <p:spPr>
          <a:xfrm>
            <a:off x="2911711" y="4829276"/>
            <a:ext cx="7358650" cy="1200329"/>
          </a:xfrm>
          <a:prstGeom prst="rect">
            <a:avLst/>
          </a:prstGeom>
          <a:noFill/>
        </p:spPr>
        <p:txBody>
          <a:bodyPr wrap="square" lIns="180000" rtlCol="0" anchor="t">
            <a:spAutoFit/>
          </a:bodyPr>
          <a:lstStyle/>
          <a:p>
            <a:pPr algn="ctr">
              <a:spcBef>
                <a:spcPts val="600"/>
              </a:spcBef>
            </a:pPr>
            <a:r>
              <a:rPr lang="sv-SE" b="1" dirty="0"/>
              <a:t>Medan </a:t>
            </a:r>
            <a:r>
              <a:rPr lang="sv-SE" b="1" i="1" dirty="0">
                <a:effectLst>
                  <a:outerShdw blurRad="38100" dist="38100" dir="2700000" algn="tl">
                    <a:srgbClr val="000000">
                      <a:alpha val="43137"/>
                    </a:srgbClr>
                  </a:outerShdw>
                </a:effectLst>
              </a:rPr>
              <a:t>Rom</a:t>
            </a:r>
            <a:r>
              <a:rPr lang="sv-SE" b="1" dirty="0"/>
              <a:t> hade ”naturliga” </a:t>
            </a:r>
            <a:r>
              <a:rPr lang="sv-SE" b="1" i="1" u="sng" dirty="0"/>
              <a:t>gåvor</a:t>
            </a:r>
            <a:r>
              <a:rPr lang="sv-SE" b="1" dirty="0"/>
              <a:t>/</a:t>
            </a:r>
            <a:r>
              <a:rPr lang="sv-SE" b="1" i="1" u="sng" dirty="0"/>
              <a:t>talanger</a:t>
            </a:r>
            <a:r>
              <a:rPr lang="sv-SE" b="1" dirty="0"/>
              <a:t>:</a:t>
            </a:r>
            <a:br>
              <a:rPr lang="sv-SE" dirty="0"/>
            </a:br>
            <a:r>
              <a:rPr lang="sv-SE" dirty="0">
                <a:solidFill>
                  <a:srgbClr val="C00000"/>
                </a:solidFill>
                <a:effectLst/>
              </a:rPr>
              <a:t>Vi har </a:t>
            </a:r>
            <a:r>
              <a:rPr lang="sv-SE" i="1" u="sng" dirty="0">
                <a:solidFill>
                  <a:srgbClr val="C00000"/>
                </a:solidFill>
                <a:effectLst/>
              </a:rPr>
              <a:t>olika gåvor</a:t>
            </a:r>
            <a:r>
              <a:rPr lang="sv-SE" b="1" i="1" dirty="0">
                <a:solidFill>
                  <a:srgbClr val="C00000"/>
                </a:solidFill>
                <a:effectLst/>
              </a:rPr>
              <a:t> </a:t>
            </a:r>
            <a:r>
              <a:rPr lang="sv-SE" dirty="0">
                <a:solidFill>
                  <a:srgbClr val="C00000"/>
                </a:solidFill>
                <a:effectLst/>
              </a:rPr>
              <a:t>efter den nåd vi har fått… </a:t>
            </a:r>
            <a:br>
              <a:rPr lang="sv-SE" dirty="0">
                <a:solidFill>
                  <a:srgbClr val="C00000"/>
                </a:solidFill>
                <a:effectLst/>
              </a:rPr>
            </a:br>
            <a:r>
              <a:rPr lang="sv-SE" dirty="0">
                <a:solidFill>
                  <a:srgbClr val="C00000"/>
                </a:solidFill>
                <a:effectLst/>
              </a:rPr>
              <a:t>att </a:t>
            </a:r>
            <a:r>
              <a:rPr lang="sv-SE" b="1" i="1" dirty="0">
                <a:solidFill>
                  <a:srgbClr val="C00000"/>
                </a:solidFill>
                <a:effectLst/>
              </a:rPr>
              <a:t>profetera(!)</a:t>
            </a:r>
            <a:r>
              <a:rPr lang="sv-SE" dirty="0">
                <a:solidFill>
                  <a:srgbClr val="C00000"/>
                </a:solidFill>
                <a:effectLst/>
              </a:rPr>
              <a:t>…</a:t>
            </a:r>
            <a:r>
              <a:rPr lang="sv-SE" dirty="0">
                <a:effectLst/>
              </a:rPr>
              <a:t> </a:t>
            </a:r>
            <a:r>
              <a:rPr lang="sv-SE" dirty="0">
                <a:solidFill>
                  <a:srgbClr val="C00000"/>
                </a:solidFill>
                <a:effectLst/>
              </a:rPr>
              <a:t>att </a:t>
            </a:r>
            <a:r>
              <a:rPr lang="sv-SE" b="1" i="1" dirty="0">
                <a:solidFill>
                  <a:srgbClr val="C00000"/>
                </a:solidFill>
                <a:effectLst/>
              </a:rPr>
              <a:t>tjäna… </a:t>
            </a:r>
            <a:r>
              <a:rPr lang="sv-SE" dirty="0">
                <a:solidFill>
                  <a:srgbClr val="C00000"/>
                </a:solidFill>
                <a:effectLst/>
              </a:rPr>
              <a:t>att </a:t>
            </a:r>
            <a:r>
              <a:rPr lang="sv-SE" b="1" i="1" dirty="0">
                <a:solidFill>
                  <a:srgbClr val="C00000"/>
                </a:solidFill>
                <a:effectLst/>
              </a:rPr>
              <a:t>undervisa</a:t>
            </a:r>
            <a:r>
              <a:rPr lang="sv-SE" dirty="0">
                <a:solidFill>
                  <a:srgbClr val="C00000"/>
                </a:solidFill>
                <a:effectLst/>
              </a:rPr>
              <a:t>… att </a:t>
            </a:r>
            <a:r>
              <a:rPr lang="sv-SE" b="1" i="1" dirty="0">
                <a:solidFill>
                  <a:srgbClr val="C00000"/>
                </a:solidFill>
                <a:effectLst/>
              </a:rPr>
              <a:t>förmana</a:t>
            </a:r>
            <a:r>
              <a:rPr lang="sv-SE" dirty="0">
                <a:solidFill>
                  <a:srgbClr val="C00000"/>
                </a:solidFill>
                <a:effectLst/>
              </a:rPr>
              <a:t>… </a:t>
            </a:r>
            <a:br>
              <a:rPr lang="sv-SE" dirty="0">
                <a:solidFill>
                  <a:srgbClr val="C00000"/>
                </a:solidFill>
                <a:effectLst/>
              </a:rPr>
            </a:br>
            <a:r>
              <a:rPr lang="sv-SE" dirty="0">
                <a:solidFill>
                  <a:srgbClr val="C00000"/>
                </a:solidFill>
                <a:effectLst/>
              </a:rPr>
              <a:t>att </a:t>
            </a:r>
            <a:r>
              <a:rPr lang="sv-SE" b="1" i="1" dirty="0">
                <a:solidFill>
                  <a:srgbClr val="C00000"/>
                </a:solidFill>
                <a:effectLst/>
              </a:rPr>
              <a:t>dela ut gåvor</a:t>
            </a:r>
            <a:r>
              <a:rPr lang="sv-SE" dirty="0">
                <a:solidFill>
                  <a:srgbClr val="C00000"/>
                </a:solidFill>
                <a:effectLst/>
              </a:rPr>
              <a:t>… att vara… </a:t>
            </a:r>
            <a:r>
              <a:rPr lang="sv-SE" b="1" i="1" dirty="0">
                <a:solidFill>
                  <a:srgbClr val="C00000"/>
                </a:solidFill>
                <a:effectLst/>
              </a:rPr>
              <a:t>ledare</a:t>
            </a:r>
            <a:r>
              <a:rPr lang="sv-SE" dirty="0">
                <a:solidFill>
                  <a:srgbClr val="C00000"/>
                </a:solidFill>
              </a:rPr>
              <a:t>… </a:t>
            </a:r>
            <a:r>
              <a:rPr lang="sv-SE" dirty="0">
                <a:solidFill>
                  <a:srgbClr val="C00000"/>
                </a:solidFill>
                <a:effectLst/>
              </a:rPr>
              <a:t>eller att visa </a:t>
            </a:r>
            <a:r>
              <a:rPr lang="sv-SE" b="1" i="1" dirty="0">
                <a:solidFill>
                  <a:srgbClr val="C00000"/>
                </a:solidFill>
                <a:effectLst/>
              </a:rPr>
              <a:t>barmhärtighet</a:t>
            </a:r>
            <a:r>
              <a:rPr lang="sv-SE" dirty="0">
                <a:solidFill>
                  <a:srgbClr val="C00000"/>
                </a:solidFill>
                <a:effectLst/>
              </a:rPr>
              <a:t>.</a:t>
            </a:r>
            <a:r>
              <a:rPr lang="sv-SE" sz="1400" dirty="0">
                <a:effectLst/>
              </a:rPr>
              <a:t> (Rom 12)</a:t>
            </a:r>
            <a:endParaRPr lang="sv-SE" dirty="0"/>
          </a:p>
        </p:txBody>
      </p:sp>
      <p:grpSp>
        <p:nvGrpSpPr>
          <p:cNvPr id="5" name="Grupp 4">
            <a:extLst>
              <a:ext uri="{FF2B5EF4-FFF2-40B4-BE49-F238E27FC236}">
                <a16:creationId xmlns:a16="http://schemas.microsoft.com/office/drawing/2014/main" id="{EEC981AA-3453-4DAB-BD9A-DF084061B462}"/>
              </a:ext>
            </a:extLst>
          </p:cNvPr>
          <p:cNvGrpSpPr/>
          <p:nvPr/>
        </p:nvGrpSpPr>
        <p:grpSpPr>
          <a:xfrm>
            <a:off x="-3" y="684000"/>
            <a:ext cx="12192003" cy="5897775"/>
            <a:chOff x="-3" y="684000"/>
            <a:chExt cx="12192003" cy="5897775"/>
          </a:xfrm>
        </p:grpSpPr>
        <p:pic>
          <p:nvPicPr>
            <p:cNvPr id="14" name="Bildobjekt 13" descr="En bild som visar byggnad, pelargång, ruin, valv&#10;&#10;Automatiskt genererad beskrivning">
              <a:extLst>
                <a:ext uri="{FF2B5EF4-FFF2-40B4-BE49-F238E27FC236}">
                  <a16:creationId xmlns:a16="http://schemas.microsoft.com/office/drawing/2014/main" id="{2B8C3AFE-912C-4578-9EFC-94C888C6E5A5}"/>
                </a:ext>
              </a:extLst>
            </p:cNvPr>
            <p:cNvPicPr>
              <a:picLocks noChangeAspect="1"/>
            </p:cNvPicPr>
            <p:nvPr/>
          </p:nvPicPr>
          <p:blipFill>
            <a:blip r:embed="rId4">
              <a:clrChange>
                <a:clrFrom>
                  <a:srgbClr val="6F8EC8"/>
                </a:clrFrom>
                <a:clrTo>
                  <a:srgbClr val="6F8EC8">
                    <a:alpha val="0"/>
                  </a:srgbClr>
                </a:clrTo>
              </a:clrChange>
              <a:extLst>
                <a:ext uri="{28A0092B-C50C-407E-A947-70E740481C1C}">
                  <a14:useLocalDpi xmlns:a14="http://schemas.microsoft.com/office/drawing/2010/main" val="0"/>
                </a:ext>
              </a:extLst>
            </a:blip>
            <a:stretch>
              <a:fillRect/>
            </a:stretch>
          </p:blipFill>
          <p:spPr>
            <a:xfrm>
              <a:off x="-3" y="684000"/>
              <a:ext cx="12192003" cy="5897775"/>
            </a:xfrm>
            <a:prstGeom prst="rect">
              <a:avLst/>
            </a:prstGeom>
          </p:spPr>
        </p:pic>
        <p:sp>
          <p:nvSpPr>
            <p:cNvPr id="3" name="Rektangel: övre hörn klippta 2">
              <a:extLst>
                <a:ext uri="{FF2B5EF4-FFF2-40B4-BE49-F238E27FC236}">
                  <a16:creationId xmlns:a16="http://schemas.microsoft.com/office/drawing/2014/main" id="{45ABCF91-2932-4B74-A7A9-1731347E6B1A}"/>
                </a:ext>
              </a:extLst>
            </p:cNvPr>
            <p:cNvSpPr/>
            <p:nvPr/>
          </p:nvSpPr>
          <p:spPr>
            <a:xfrm>
              <a:off x="85725" y="2672522"/>
              <a:ext cx="428624" cy="458821"/>
            </a:xfrm>
            <a:custGeom>
              <a:avLst/>
              <a:gdLst>
                <a:gd name="connsiteX0" fmla="*/ 71836 w 431006"/>
                <a:gd name="connsiteY0" fmla="*/ 0 h 444534"/>
                <a:gd name="connsiteX1" fmla="*/ 359170 w 431006"/>
                <a:gd name="connsiteY1" fmla="*/ 0 h 444534"/>
                <a:gd name="connsiteX2" fmla="*/ 431006 w 431006"/>
                <a:gd name="connsiteY2" fmla="*/ 71836 h 444534"/>
                <a:gd name="connsiteX3" fmla="*/ 431006 w 431006"/>
                <a:gd name="connsiteY3" fmla="*/ 444534 h 444534"/>
                <a:gd name="connsiteX4" fmla="*/ 431006 w 431006"/>
                <a:gd name="connsiteY4" fmla="*/ 444534 h 444534"/>
                <a:gd name="connsiteX5" fmla="*/ 0 w 431006"/>
                <a:gd name="connsiteY5" fmla="*/ 444534 h 444534"/>
                <a:gd name="connsiteX6" fmla="*/ 0 w 431006"/>
                <a:gd name="connsiteY6" fmla="*/ 444534 h 444534"/>
                <a:gd name="connsiteX7" fmla="*/ 0 w 431006"/>
                <a:gd name="connsiteY7" fmla="*/ 71836 h 444534"/>
                <a:gd name="connsiteX8" fmla="*/ 71836 w 431006"/>
                <a:gd name="connsiteY8" fmla="*/ 0 h 444534"/>
                <a:gd name="connsiteX0" fmla="*/ 78979 w 438149"/>
                <a:gd name="connsiteY0" fmla="*/ 0 h 444534"/>
                <a:gd name="connsiteX1" fmla="*/ 366313 w 438149"/>
                <a:gd name="connsiteY1" fmla="*/ 0 h 444534"/>
                <a:gd name="connsiteX2" fmla="*/ 438149 w 438149"/>
                <a:gd name="connsiteY2" fmla="*/ 71836 h 444534"/>
                <a:gd name="connsiteX3" fmla="*/ 438149 w 438149"/>
                <a:gd name="connsiteY3" fmla="*/ 444534 h 444534"/>
                <a:gd name="connsiteX4" fmla="*/ 438149 w 438149"/>
                <a:gd name="connsiteY4" fmla="*/ 444534 h 444534"/>
                <a:gd name="connsiteX5" fmla="*/ 7143 w 438149"/>
                <a:gd name="connsiteY5" fmla="*/ 444534 h 444534"/>
                <a:gd name="connsiteX6" fmla="*/ 7143 w 438149"/>
                <a:gd name="connsiteY6" fmla="*/ 444534 h 444534"/>
                <a:gd name="connsiteX7" fmla="*/ 0 w 438149"/>
                <a:gd name="connsiteY7" fmla="*/ 5161 h 444534"/>
                <a:gd name="connsiteX8" fmla="*/ 78979 w 438149"/>
                <a:gd name="connsiteY8" fmla="*/ 0 h 444534"/>
                <a:gd name="connsiteX0" fmla="*/ 276623 w 438149"/>
                <a:gd name="connsiteY0" fmla="*/ 0 h 451677"/>
                <a:gd name="connsiteX1" fmla="*/ 366313 w 438149"/>
                <a:gd name="connsiteY1" fmla="*/ 7143 h 451677"/>
                <a:gd name="connsiteX2" fmla="*/ 438149 w 438149"/>
                <a:gd name="connsiteY2" fmla="*/ 78979 h 451677"/>
                <a:gd name="connsiteX3" fmla="*/ 438149 w 438149"/>
                <a:gd name="connsiteY3" fmla="*/ 451677 h 451677"/>
                <a:gd name="connsiteX4" fmla="*/ 438149 w 438149"/>
                <a:gd name="connsiteY4" fmla="*/ 451677 h 451677"/>
                <a:gd name="connsiteX5" fmla="*/ 7143 w 438149"/>
                <a:gd name="connsiteY5" fmla="*/ 451677 h 451677"/>
                <a:gd name="connsiteX6" fmla="*/ 7143 w 438149"/>
                <a:gd name="connsiteY6" fmla="*/ 451677 h 451677"/>
                <a:gd name="connsiteX7" fmla="*/ 0 w 438149"/>
                <a:gd name="connsiteY7" fmla="*/ 12304 h 451677"/>
                <a:gd name="connsiteX8" fmla="*/ 276623 w 438149"/>
                <a:gd name="connsiteY8" fmla="*/ 0 h 451677"/>
                <a:gd name="connsiteX0" fmla="*/ 279004 w 440530"/>
                <a:gd name="connsiteY0" fmla="*/ 0 h 451677"/>
                <a:gd name="connsiteX1" fmla="*/ 368694 w 440530"/>
                <a:gd name="connsiteY1" fmla="*/ 7143 h 451677"/>
                <a:gd name="connsiteX2" fmla="*/ 440530 w 440530"/>
                <a:gd name="connsiteY2" fmla="*/ 78979 h 451677"/>
                <a:gd name="connsiteX3" fmla="*/ 440530 w 440530"/>
                <a:gd name="connsiteY3" fmla="*/ 451677 h 451677"/>
                <a:gd name="connsiteX4" fmla="*/ 440530 w 440530"/>
                <a:gd name="connsiteY4" fmla="*/ 451677 h 451677"/>
                <a:gd name="connsiteX5" fmla="*/ 9524 w 440530"/>
                <a:gd name="connsiteY5" fmla="*/ 451677 h 451677"/>
                <a:gd name="connsiteX6" fmla="*/ 9524 w 440530"/>
                <a:gd name="connsiteY6" fmla="*/ 451677 h 451677"/>
                <a:gd name="connsiteX7" fmla="*/ 0 w 440530"/>
                <a:gd name="connsiteY7" fmla="*/ 398 h 451677"/>
                <a:gd name="connsiteX8" fmla="*/ 279004 w 440530"/>
                <a:gd name="connsiteY8" fmla="*/ 0 h 451677"/>
                <a:gd name="connsiteX0" fmla="*/ 279004 w 440530"/>
                <a:gd name="connsiteY0" fmla="*/ 0 h 451677"/>
                <a:gd name="connsiteX1" fmla="*/ 368694 w 440530"/>
                <a:gd name="connsiteY1" fmla="*/ 7143 h 451677"/>
                <a:gd name="connsiteX2" fmla="*/ 440530 w 440530"/>
                <a:gd name="connsiteY2" fmla="*/ 78979 h 451677"/>
                <a:gd name="connsiteX3" fmla="*/ 440530 w 440530"/>
                <a:gd name="connsiteY3" fmla="*/ 451677 h 451677"/>
                <a:gd name="connsiteX4" fmla="*/ 440530 w 440530"/>
                <a:gd name="connsiteY4" fmla="*/ 451677 h 451677"/>
                <a:gd name="connsiteX5" fmla="*/ 9524 w 440530"/>
                <a:gd name="connsiteY5" fmla="*/ 451677 h 451677"/>
                <a:gd name="connsiteX6" fmla="*/ 2380 w 440530"/>
                <a:gd name="connsiteY6" fmla="*/ 296896 h 451677"/>
                <a:gd name="connsiteX7" fmla="*/ 0 w 440530"/>
                <a:gd name="connsiteY7" fmla="*/ 398 h 451677"/>
                <a:gd name="connsiteX8" fmla="*/ 279004 w 440530"/>
                <a:gd name="connsiteY8" fmla="*/ 0 h 451677"/>
                <a:gd name="connsiteX0" fmla="*/ 279004 w 440530"/>
                <a:gd name="connsiteY0" fmla="*/ 0 h 475489"/>
                <a:gd name="connsiteX1" fmla="*/ 368694 w 440530"/>
                <a:gd name="connsiteY1" fmla="*/ 7143 h 475489"/>
                <a:gd name="connsiteX2" fmla="*/ 440530 w 440530"/>
                <a:gd name="connsiteY2" fmla="*/ 78979 h 475489"/>
                <a:gd name="connsiteX3" fmla="*/ 440530 w 440530"/>
                <a:gd name="connsiteY3" fmla="*/ 451677 h 475489"/>
                <a:gd name="connsiteX4" fmla="*/ 440530 w 440530"/>
                <a:gd name="connsiteY4" fmla="*/ 451677 h 475489"/>
                <a:gd name="connsiteX5" fmla="*/ 404811 w 440530"/>
                <a:gd name="connsiteY5" fmla="*/ 475489 h 475489"/>
                <a:gd name="connsiteX6" fmla="*/ 2380 w 440530"/>
                <a:gd name="connsiteY6" fmla="*/ 296896 h 475489"/>
                <a:gd name="connsiteX7" fmla="*/ 0 w 440530"/>
                <a:gd name="connsiteY7" fmla="*/ 398 h 475489"/>
                <a:gd name="connsiteX8" fmla="*/ 279004 w 440530"/>
                <a:gd name="connsiteY8" fmla="*/ 0 h 475489"/>
                <a:gd name="connsiteX0" fmla="*/ 279004 w 447674"/>
                <a:gd name="connsiteY0" fmla="*/ 0 h 475489"/>
                <a:gd name="connsiteX1" fmla="*/ 368694 w 447674"/>
                <a:gd name="connsiteY1" fmla="*/ 7143 h 475489"/>
                <a:gd name="connsiteX2" fmla="*/ 440530 w 447674"/>
                <a:gd name="connsiteY2" fmla="*/ 78979 h 475489"/>
                <a:gd name="connsiteX3" fmla="*/ 440530 w 447674"/>
                <a:gd name="connsiteY3" fmla="*/ 451677 h 475489"/>
                <a:gd name="connsiteX4" fmla="*/ 447674 w 447674"/>
                <a:gd name="connsiteY4" fmla="*/ 256415 h 475489"/>
                <a:gd name="connsiteX5" fmla="*/ 404811 w 447674"/>
                <a:gd name="connsiteY5" fmla="*/ 475489 h 475489"/>
                <a:gd name="connsiteX6" fmla="*/ 2380 w 447674"/>
                <a:gd name="connsiteY6" fmla="*/ 296896 h 475489"/>
                <a:gd name="connsiteX7" fmla="*/ 0 w 447674"/>
                <a:gd name="connsiteY7" fmla="*/ 398 h 475489"/>
                <a:gd name="connsiteX8" fmla="*/ 279004 w 447674"/>
                <a:gd name="connsiteY8" fmla="*/ 0 h 475489"/>
                <a:gd name="connsiteX0" fmla="*/ 279004 w 440530"/>
                <a:gd name="connsiteY0" fmla="*/ 0 h 475489"/>
                <a:gd name="connsiteX1" fmla="*/ 368694 w 440530"/>
                <a:gd name="connsiteY1" fmla="*/ 7143 h 475489"/>
                <a:gd name="connsiteX2" fmla="*/ 440530 w 440530"/>
                <a:gd name="connsiteY2" fmla="*/ 78979 h 475489"/>
                <a:gd name="connsiteX3" fmla="*/ 440530 w 440530"/>
                <a:gd name="connsiteY3" fmla="*/ 451677 h 475489"/>
                <a:gd name="connsiteX4" fmla="*/ 390524 w 440530"/>
                <a:gd name="connsiteY4" fmla="*/ 394528 h 475489"/>
                <a:gd name="connsiteX5" fmla="*/ 404811 w 440530"/>
                <a:gd name="connsiteY5" fmla="*/ 475489 h 475489"/>
                <a:gd name="connsiteX6" fmla="*/ 2380 w 440530"/>
                <a:gd name="connsiteY6" fmla="*/ 296896 h 475489"/>
                <a:gd name="connsiteX7" fmla="*/ 0 w 440530"/>
                <a:gd name="connsiteY7" fmla="*/ 398 h 475489"/>
                <a:gd name="connsiteX8" fmla="*/ 279004 w 440530"/>
                <a:gd name="connsiteY8" fmla="*/ 0 h 475489"/>
                <a:gd name="connsiteX0" fmla="*/ 279004 w 440530"/>
                <a:gd name="connsiteY0" fmla="*/ 0 h 475489"/>
                <a:gd name="connsiteX1" fmla="*/ 368694 w 440530"/>
                <a:gd name="connsiteY1" fmla="*/ 7143 h 475489"/>
                <a:gd name="connsiteX2" fmla="*/ 440530 w 440530"/>
                <a:gd name="connsiteY2" fmla="*/ 78979 h 475489"/>
                <a:gd name="connsiteX3" fmla="*/ 428624 w 440530"/>
                <a:gd name="connsiteY3" fmla="*/ 204027 h 475489"/>
                <a:gd name="connsiteX4" fmla="*/ 390524 w 440530"/>
                <a:gd name="connsiteY4" fmla="*/ 394528 h 475489"/>
                <a:gd name="connsiteX5" fmla="*/ 404811 w 440530"/>
                <a:gd name="connsiteY5" fmla="*/ 475489 h 475489"/>
                <a:gd name="connsiteX6" fmla="*/ 2380 w 440530"/>
                <a:gd name="connsiteY6" fmla="*/ 296896 h 475489"/>
                <a:gd name="connsiteX7" fmla="*/ 0 w 440530"/>
                <a:gd name="connsiteY7" fmla="*/ 398 h 475489"/>
                <a:gd name="connsiteX8" fmla="*/ 279004 w 440530"/>
                <a:gd name="connsiteY8" fmla="*/ 0 h 475489"/>
                <a:gd name="connsiteX0" fmla="*/ 279004 w 440530"/>
                <a:gd name="connsiteY0" fmla="*/ 0 h 475489"/>
                <a:gd name="connsiteX1" fmla="*/ 368694 w 440530"/>
                <a:gd name="connsiteY1" fmla="*/ 7143 h 475489"/>
                <a:gd name="connsiteX2" fmla="*/ 440530 w 440530"/>
                <a:gd name="connsiteY2" fmla="*/ 78979 h 475489"/>
                <a:gd name="connsiteX3" fmla="*/ 428624 w 440530"/>
                <a:gd name="connsiteY3" fmla="*/ 204027 h 475489"/>
                <a:gd name="connsiteX4" fmla="*/ 414337 w 440530"/>
                <a:gd name="connsiteY4" fmla="*/ 399290 h 475489"/>
                <a:gd name="connsiteX5" fmla="*/ 404811 w 440530"/>
                <a:gd name="connsiteY5" fmla="*/ 475489 h 475489"/>
                <a:gd name="connsiteX6" fmla="*/ 2380 w 440530"/>
                <a:gd name="connsiteY6" fmla="*/ 296896 h 475489"/>
                <a:gd name="connsiteX7" fmla="*/ 0 w 440530"/>
                <a:gd name="connsiteY7" fmla="*/ 398 h 475489"/>
                <a:gd name="connsiteX8" fmla="*/ 279004 w 440530"/>
                <a:gd name="connsiteY8" fmla="*/ 0 h 475489"/>
                <a:gd name="connsiteX0" fmla="*/ 279004 w 440530"/>
                <a:gd name="connsiteY0" fmla="*/ 0 h 399290"/>
                <a:gd name="connsiteX1" fmla="*/ 368694 w 440530"/>
                <a:gd name="connsiteY1" fmla="*/ 7143 h 399290"/>
                <a:gd name="connsiteX2" fmla="*/ 440530 w 440530"/>
                <a:gd name="connsiteY2" fmla="*/ 78979 h 399290"/>
                <a:gd name="connsiteX3" fmla="*/ 428624 w 440530"/>
                <a:gd name="connsiteY3" fmla="*/ 204027 h 399290"/>
                <a:gd name="connsiteX4" fmla="*/ 414337 w 440530"/>
                <a:gd name="connsiteY4" fmla="*/ 399290 h 399290"/>
                <a:gd name="connsiteX5" fmla="*/ 211930 w 440530"/>
                <a:gd name="connsiteY5" fmla="*/ 382620 h 399290"/>
                <a:gd name="connsiteX6" fmla="*/ 2380 w 440530"/>
                <a:gd name="connsiteY6" fmla="*/ 296896 h 399290"/>
                <a:gd name="connsiteX7" fmla="*/ 0 w 440530"/>
                <a:gd name="connsiteY7" fmla="*/ 398 h 399290"/>
                <a:gd name="connsiteX8" fmla="*/ 279004 w 440530"/>
                <a:gd name="connsiteY8" fmla="*/ 0 h 399290"/>
                <a:gd name="connsiteX0" fmla="*/ 279004 w 440530"/>
                <a:gd name="connsiteY0" fmla="*/ 0 h 458821"/>
                <a:gd name="connsiteX1" fmla="*/ 368694 w 440530"/>
                <a:gd name="connsiteY1" fmla="*/ 7143 h 458821"/>
                <a:gd name="connsiteX2" fmla="*/ 440530 w 440530"/>
                <a:gd name="connsiteY2" fmla="*/ 78979 h 458821"/>
                <a:gd name="connsiteX3" fmla="*/ 428624 w 440530"/>
                <a:gd name="connsiteY3" fmla="*/ 204027 h 458821"/>
                <a:gd name="connsiteX4" fmla="*/ 411956 w 440530"/>
                <a:gd name="connsiteY4" fmla="*/ 458821 h 458821"/>
                <a:gd name="connsiteX5" fmla="*/ 211930 w 440530"/>
                <a:gd name="connsiteY5" fmla="*/ 382620 h 458821"/>
                <a:gd name="connsiteX6" fmla="*/ 2380 w 440530"/>
                <a:gd name="connsiteY6" fmla="*/ 296896 h 458821"/>
                <a:gd name="connsiteX7" fmla="*/ 0 w 440530"/>
                <a:gd name="connsiteY7" fmla="*/ 398 h 458821"/>
                <a:gd name="connsiteX8" fmla="*/ 279004 w 440530"/>
                <a:gd name="connsiteY8" fmla="*/ 0 h 458821"/>
                <a:gd name="connsiteX0" fmla="*/ 279004 w 428624"/>
                <a:gd name="connsiteY0" fmla="*/ 0 h 458821"/>
                <a:gd name="connsiteX1" fmla="*/ 368694 w 428624"/>
                <a:gd name="connsiteY1" fmla="*/ 7143 h 458821"/>
                <a:gd name="connsiteX2" fmla="*/ 380999 w 428624"/>
                <a:gd name="connsiteY2" fmla="*/ 186135 h 458821"/>
                <a:gd name="connsiteX3" fmla="*/ 428624 w 428624"/>
                <a:gd name="connsiteY3" fmla="*/ 204027 h 458821"/>
                <a:gd name="connsiteX4" fmla="*/ 411956 w 428624"/>
                <a:gd name="connsiteY4" fmla="*/ 458821 h 458821"/>
                <a:gd name="connsiteX5" fmla="*/ 211930 w 428624"/>
                <a:gd name="connsiteY5" fmla="*/ 382620 h 458821"/>
                <a:gd name="connsiteX6" fmla="*/ 2380 w 428624"/>
                <a:gd name="connsiteY6" fmla="*/ 296896 h 458821"/>
                <a:gd name="connsiteX7" fmla="*/ 0 w 428624"/>
                <a:gd name="connsiteY7" fmla="*/ 398 h 458821"/>
                <a:gd name="connsiteX8" fmla="*/ 279004 w 428624"/>
                <a:gd name="connsiteY8" fmla="*/ 0 h 458821"/>
                <a:gd name="connsiteX0" fmla="*/ 279004 w 428624"/>
                <a:gd name="connsiteY0" fmla="*/ 0 h 458821"/>
                <a:gd name="connsiteX1" fmla="*/ 325831 w 428624"/>
                <a:gd name="connsiteY1" fmla="*/ 83343 h 458821"/>
                <a:gd name="connsiteX2" fmla="*/ 380999 w 428624"/>
                <a:gd name="connsiteY2" fmla="*/ 186135 h 458821"/>
                <a:gd name="connsiteX3" fmla="*/ 428624 w 428624"/>
                <a:gd name="connsiteY3" fmla="*/ 204027 h 458821"/>
                <a:gd name="connsiteX4" fmla="*/ 411956 w 428624"/>
                <a:gd name="connsiteY4" fmla="*/ 458821 h 458821"/>
                <a:gd name="connsiteX5" fmla="*/ 211930 w 428624"/>
                <a:gd name="connsiteY5" fmla="*/ 382620 h 458821"/>
                <a:gd name="connsiteX6" fmla="*/ 2380 w 428624"/>
                <a:gd name="connsiteY6" fmla="*/ 296896 h 458821"/>
                <a:gd name="connsiteX7" fmla="*/ 0 w 428624"/>
                <a:gd name="connsiteY7" fmla="*/ 398 h 458821"/>
                <a:gd name="connsiteX8" fmla="*/ 279004 w 428624"/>
                <a:gd name="connsiteY8" fmla="*/ 0 h 45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624" h="458821">
                  <a:moveTo>
                    <a:pt x="279004" y="0"/>
                  </a:moveTo>
                  <a:lnTo>
                    <a:pt x="325831" y="83343"/>
                  </a:lnTo>
                  <a:lnTo>
                    <a:pt x="380999" y="186135"/>
                  </a:lnTo>
                  <a:lnTo>
                    <a:pt x="428624" y="204027"/>
                  </a:lnTo>
                  <a:lnTo>
                    <a:pt x="411956" y="458821"/>
                  </a:lnTo>
                  <a:lnTo>
                    <a:pt x="211930" y="382620"/>
                  </a:lnTo>
                  <a:lnTo>
                    <a:pt x="2380" y="296896"/>
                  </a:lnTo>
                  <a:cubicBezTo>
                    <a:pt x="1587" y="198063"/>
                    <a:pt x="793" y="99231"/>
                    <a:pt x="0" y="398"/>
                  </a:cubicBezTo>
                  <a:lnTo>
                    <a:pt x="279004"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ID4096"/>
            </a:p>
          </p:txBody>
        </p:sp>
      </p:grpSp>
    </p:spTree>
    <p:custDataLst>
      <p:tags r:id="rId1"/>
    </p:custDataLst>
    <p:extLst>
      <p:ext uri="{BB962C8B-B14F-4D97-AF65-F5344CB8AC3E}">
        <p14:creationId xmlns:p14="http://schemas.microsoft.com/office/powerpoint/2010/main" val="221019417"/>
      </p:ext>
    </p:extLst>
  </p:cSld>
  <p:clrMapOvr>
    <a:masterClrMapping/>
  </p:clrMapOvr>
  <p:transition advTm="34880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0" grpId="0"/>
      <p:bldP spid="13" grpId="0"/>
      <p:bldP spid="15" grpId="0"/>
      <p:bldP spid="17" grpId="0"/>
    </p:bldLst>
  </p:timing>
  <p:extLst>
    <p:ext uri="{3A86A75C-4F4B-4683-9AE1-C65F6400EC91}">
      <p14:laserTraceLst xmlns:p14="http://schemas.microsoft.com/office/powerpoint/2010/main">
        <p14:tracePtLst>
          <p14:tracePt t="25700" x="6286500" y="38100"/>
          <p14:tracePt t="25703" x="6248400" y="50800"/>
          <p14:tracePt t="25720" x="6203950" y="63500"/>
          <p14:tracePt t="25737" x="6197600" y="63500"/>
          <p14:tracePt t="25754" x="6191250" y="63500"/>
          <p14:tracePt t="25814" x="6184900" y="63500"/>
          <p14:tracePt t="25831" x="6127750" y="76200"/>
          <p14:tracePt t="25838" x="6070600" y="82550"/>
          <p14:tracePt t="25854" x="5937250" y="95250"/>
          <p14:tracePt t="25871" x="5810250" y="95250"/>
          <p14:tracePt t="25889" x="5721350" y="95250"/>
          <p14:tracePt t="25904" x="5702300" y="88900"/>
          <p14:tracePt t="25943" x="5702300" y="95250"/>
          <p14:tracePt t="25954" x="5708650" y="101600"/>
          <p14:tracePt t="25972" x="5740400" y="146050"/>
          <p14:tracePt t="25988" x="5765800" y="228600"/>
          <p14:tracePt t="26004" x="5778500" y="342900"/>
          <p14:tracePt t="26006" x="5778500" y="400050"/>
          <p14:tracePt t="26021" x="5778500" y="501650"/>
          <p14:tracePt t="26037" x="5784850" y="552450"/>
          <p14:tracePt t="26054" x="5797550" y="571500"/>
          <p14:tracePt t="26071" x="5810250" y="584200"/>
          <p14:tracePt t="26087" x="5816600" y="584200"/>
          <p14:tracePt t="26104" x="5835650" y="609600"/>
          <p14:tracePt t="26121" x="5842000" y="628650"/>
          <p14:tracePt t="26138" x="5842000" y="647700"/>
          <p14:tracePt t="26154" x="5848350" y="666750"/>
          <p14:tracePt t="26171" x="5848350" y="679450"/>
          <p14:tracePt t="26188" x="5854700" y="685800"/>
          <p14:tracePt t="26205" x="5861050" y="704850"/>
          <p14:tracePt t="26221" x="5880100" y="730250"/>
          <p14:tracePt t="26239" x="5892800" y="806450"/>
          <p14:tracePt t="26255" x="5892800" y="838200"/>
          <p14:tracePt t="26272" x="5880100" y="939800"/>
          <p14:tracePt t="26288" x="5854700" y="996950"/>
          <p14:tracePt t="26304" x="5848350" y="1022350"/>
          <p14:tracePt t="27094" x="5854700" y="1003300"/>
          <p14:tracePt t="27105" x="5873750" y="984250"/>
          <p14:tracePt t="27122" x="5924550" y="946150"/>
          <p14:tracePt t="27138" x="5994400" y="914400"/>
          <p14:tracePt t="27156" x="6076950" y="901700"/>
          <p14:tracePt t="27172" x="6108700" y="889000"/>
          <p14:tracePt t="27189" x="6115050" y="882650"/>
          <p14:tracePt t="27222" x="6115050" y="876300"/>
          <p14:tracePt t="27239" x="6115050" y="863600"/>
          <p14:tracePt t="27255" x="6115050" y="850900"/>
          <p14:tracePt t="27272" x="6121400" y="838200"/>
          <p14:tracePt t="27288" x="6140450" y="806450"/>
          <p14:tracePt t="27306" x="6153150" y="781050"/>
          <p14:tracePt t="27322" x="6153150" y="762000"/>
          <p14:tracePt t="27339" x="6153150" y="755650"/>
          <p14:tracePt t="27407" x="6153150" y="749300"/>
          <p14:tracePt t="27413" x="6153150" y="742950"/>
          <p14:tracePt t="27439" x="6153150" y="730250"/>
          <p14:tracePt t="27455" x="6165850" y="717550"/>
          <p14:tracePt t="27473" x="6184900" y="704850"/>
          <p14:tracePt t="27488" x="6203950" y="698500"/>
          <p14:tracePt t="27506" x="6223000" y="692150"/>
          <p14:tracePt t="27522" x="6280150" y="692150"/>
          <p14:tracePt t="27539" x="6400800" y="692150"/>
          <p14:tracePt t="27556" x="6527800" y="685800"/>
          <p14:tracePt t="27572" x="6692900" y="673100"/>
          <p14:tracePt t="27589" x="6934200" y="654050"/>
          <p14:tracePt t="27605" x="7010400" y="641350"/>
          <p14:tracePt t="27623" x="7232650" y="603250"/>
          <p14:tracePt t="27641" x="7321550" y="577850"/>
          <p14:tracePt t="27659" x="7423150" y="520700"/>
          <p14:tracePt t="27673" x="7480300" y="469900"/>
          <p14:tracePt t="27689" x="7524750" y="406400"/>
          <p14:tracePt t="27706" x="7550150" y="349250"/>
          <p14:tracePt t="27722" x="7562850" y="304800"/>
          <p14:tracePt t="27739" x="7556500" y="247650"/>
          <p14:tracePt t="27755" x="7537450" y="209550"/>
          <p14:tracePt t="27772" x="7493000" y="158750"/>
          <p14:tracePt t="27789" x="7435850" y="114300"/>
          <p14:tracePt t="27806" x="7372350" y="76200"/>
          <p14:tracePt t="27808" x="7340600" y="63500"/>
          <p14:tracePt t="27822" x="7315200" y="57150"/>
          <p14:tracePt t="27824" x="7283450" y="44450"/>
          <p14:tracePt t="27839" x="7219950" y="25400"/>
          <p14:tracePt t="27856" x="7099300" y="6350"/>
          <p14:tracePt t="28001" x="6432550" y="0"/>
          <p14:tracePt t="28008" x="6362700" y="19050"/>
          <p14:tracePt t="28020" x="6324600" y="25400"/>
          <p14:tracePt t="28040" x="6235700" y="50800"/>
          <p14:tracePt t="28056" x="6153150" y="76200"/>
          <p14:tracePt t="28058" x="6146800" y="76200"/>
          <p14:tracePt t="28073" x="6127750" y="88900"/>
          <p14:tracePt t="28074" x="6121400" y="95250"/>
          <p14:tracePt t="28090" x="6108700" y="107950"/>
          <p14:tracePt t="28106" x="6096000" y="133350"/>
          <p14:tracePt t="28123" x="6064250" y="190500"/>
          <p14:tracePt t="28139" x="6019800" y="247650"/>
          <p14:tracePt t="28156" x="5975350" y="298450"/>
          <p14:tracePt t="28172" x="5943600" y="330200"/>
          <p14:tracePt t="28189" x="5930900" y="355600"/>
          <p14:tracePt t="28264" x="5930900" y="361950"/>
          <p14:tracePt t="28270" x="5930900" y="368300"/>
          <p14:tracePt t="28278" x="5930900" y="381000"/>
          <p14:tracePt t="28289" x="5930900" y="387350"/>
          <p14:tracePt t="28306" x="5930900" y="412750"/>
          <p14:tracePt t="28323" x="5924550" y="425450"/>
          <p14:tracePt t="28392" x="5924550" y="431800"/>
          <p14:tracePt t="28425" x="5924550" y="438150"/>
          <p14:tracePt t="28440" x="5924550" y="450850"/>
          <p14:tracePt t="28456" x="5924550" y="457200"/>
          <p14:tracePt t="28473" x="5924550" y="463550"/>
          <p14:tracePt t="28566" x="5905500" y="488950"/>
          <p14:tracePt t="28573" x="5880100" y="495300"/>
          <p14:tracePt t="28590" x="5822950" y="514350"/>
          <p14:tracePt t="28606" x="5753100" y="527050"/>
          <p14:tracePt t="28640" x="5594350" y="527050"/>
          <p14:tracePt t="28656" x="5549900" y="527050"/>
          <p14:tracePt t="28673" x="5530850" y="527050"/>
          <p14:tracePt t="28689" x="5524500" y="527050"/>
          <p14:tracePt t="28738" x="5524500" y="520700"/>
          <p14:tracePt t="28976" x="5524500" y="514350"/>
          <p14:tracePt t="28992" x="5530850" y="508000"/>
          <p14:tracePt t="29001" x="5543550" y="501650"/>
          <p14:tracePt t="29010" x="5556250" y="501650"/>
          <p14:tracePt t="29023" x="5568950" y="495300"/>
          <p14:tracePt t="29430" x="5575300" y="495300"/>
          <p14:tracePt t="29441" x="5600700" y="495300"/>
          <p14:tracePt t="29457" x="5619750" y="501650"/>
          <p14:tracePt t="29474" x="5695950" y="501650"/>
          <p14:tracePt t="29492" x="5867400" y="508000"/>
          <p14:tracePt t="29508" x="5956300" y="508000"/>
          <p14:tracePt t="29524" x="6235700" y="520700"/>
          <p14:tracePt t="29540" x="6445250" y="533400"/>
          <p14:tracePt t="29557" x="6654800" y="539750"/>
          <p14:tracePt t="29573" x="6813550" y="539750"/>
          <p14:tracePt t="29591" x="6915150" y="533400"/>
          <p14:tracePt t="29607" x="6965950" y="520700"/>
          <p14:tracePt t="29624" x="6985000" y="520700"/>
          <p14:tracePt t="29644" x="7023100" y="520700"/>
          <p14:tracePt t="29657" x="7042150" y="520700"/>
          <p14:tracePt t="29674" x="7137400" y="539750"/>
          <p14:tracePt t="29676" x="7213600" y="552450"/>
          <p14:tracePt t="29691" x="7264400" y="558800"/>
          <p14:tracePt t="29708" x="7429500" y="571500"/>
          <p14:tracePt t="29724" x="7461250" y="571500"/>
          <p14:tracePt t="29742" x="7524750" y="571500"/>
          <p14:tracePt t="29757" x="7531100" y="571500"/>
          <p14:tracePt t="29774" x="7537450" y="571500"/>
          <p14:tracePt t="29791" x="7550150" y="565150"/>
          <p14:tracePt t="29807" x="7575550" y="558800"/>
          <p14:tracePt t="29824" x="7613650" y="552450"/>
          <p14:tracePt t="29841" x="7702550" y="552450"/>
          <p14:tracePt t="29858" x="7791450" y="552450"/>
          <p14:tracePt t="29874" x="7854950" y="552450"/>
          <p14:tracePt t="29891" x="7874000" y="552450"/>
          <p14:tracePt t="29909" x="7886700" y="552450"/>
          <p14:tracePt t="29924" x="7918450" y="552450"/>
          <p14:tracePt t="29941" x="8140700" y="552450"/>
          <p14:tracePt t="29958" x="8413750" y="565150"/>
          <p14:tracePt t="29974" x="8686800" y="571500"/>
          <p14:tracePt t="29991" x="8940800" y="577850"/>
          <p14:tracePt t="30007" x="9055100" y="577850"/>
          <p14:tracePt t="30024" x="9309100" y="584200"/>
          <p14:tracePt t="30041" x="9353550" y="577850"/>
          <p14:tracePt t="30058" x="9353550" y="571500"/>
          <p14:tracePt t="30091" x="9359900" y="571500"/>
          <p14:tracePt t="30108" x="9378950" y="571500"/>
          <p14:tracePt t="30124" x="9429750" y="577850"/>
          <p14:tracePt t="30141" x="9467850" y="577850"/>
          <p14:tracePt t="30157" x="9486900" y="571500"/>
          <p14:tracePt t="30175" x="9486900" y="565150"/>
          <p14:tracePt t="30254" x="9493250" y="571500"/>
          <p14:tracePt t="30260" x="9499600" y="584200"/>
          <p14:tracePt t="30274" x="9512300" y="609600"/>
          <p14:tracePt t="30292" x="9544050" y="660400"/>
          <p14:tracePt t="30310" x="9550400" y="666750"/>
          <p14:tracePt t="32695" x="9550400" y="673100"/>
          <p14:tracePt t="32713" x="9550400" y="679450"/>
          <p14:tracePt t="32760" x="9544050" y="685800"/>
          <p14:tracePt t="32776" x="9544050" y="692150"/>
          <p14:tracePt t="33992" x="9544050" y="685800"/>
          <p14:tracePt t="34001" x="9544050" y="673100"/>
          <p14:tracePt t="34011" x="9544050" y="666750"/>
          <p14:tracePt t="34028" x="9544050" y="654050"/>
          <p14:tracePt t="34044" x="9544050" y="641350"/>
          <p14:tracePt t="34061" x="9544050" y="628650"/>
          <p14:tracePt t="34306" x="9537700" y="628650"/>
          <p14:tracePt t="34314" x="9531350" y="628650"/>
          <p14:tracePt t="34328" x="9518650" y="635000"/>
          <p14:tracePt t="34345" x="9499600" y="635000"/>
          <p14:tracePt t="34346" x="9493250" y="635000"/>
          <p14:tracePt t="34361" x="9480550" y="635000"/>
          <p14:tracePt t="34378" x="9467850" y="635000"/>
          <p14:tracePt t="34395" x="9455150" y="628650"/>
          <p14:tracePt t="34411" x="9442450" y="628650"/>
          <p14:tracePt t="34428" x="9417050" y="628650"/>
          <p14:tracePt t="34445" x="9385300" y="628650"/>
          <p14:tracePt t="34462" x="9347200" y="622300"/>
          <p14:tracePt t="34478" x="9277350" y="609600"/>
          <p14:tracePt t="34496" x="9169400" y="596900"/>
          <p14:tracePt t="34511" x="9080500" y="590550"/>
          <p14:tracePt t="34528" x="8997950" y="584200"/>
          <p14:tracePt t="34545" x="8947150" y="577850"/>
          <p14:tracePt t="34563" x="8890000" y="577850"/>
          <p14:tracePt t="34580" x="8870950" y="584200"/>
          <p14:tracePt t="34595" x="8858250" y="590550"/>
          <p14:tracePt t="34612" x="8801100" y="609600"/>
          <p14:tracePt t="34644" x="8674100" y="654050"/>
          <p14:tracePt t="34662" x="8610600" y="673100"/>
          <p14:tracePt t="34678" x="8553450" y="685800"/>
          <p14:tracePt t="34694" x="8502650" y="698500"/>
          <p14:tracePt t="34712" x="8458200" y="711200"/>
          <p14:tracePt t="34728" x="8426450" y="717550"/>
          <p14:tracePt t="34745" x="8382000" y="717550"/>
          <p14:tracePt t="34762" x="8331200" y="704850"/>
          <p14:tracePt t="34778" x="8293100" y="698500"/>
          <p14:tracePt t="34795" x="8235950" y="679450"/>
          <p14:tracePt t="34811" x="8210550" y="673100"/>
          <p14:tracePt t="34829" x="8159750" y="647700"/>
          <p14:tracePt t="34846" x="8115300" y="628650"/>
          <p14:tracePt t="34862" x="8070850" y="622300"/>
          <p14:tracePt t="34878" x="7956550" y="615950"/>
          <p14:tracePt t="34895" x="7854950" y="628650"/>
          <p14:tracePt t="34912" x="7772400" y="647700"/>
          <p14:tracePt t="34928" x="7715250" y="673100"/>
          <p14:tracePt t="34945" x="7664450" y="698500"/>
          <p14:tracePt t="34962" x="7639050" y="711200"/>
          <p14:tracePt t="34978" x="7626350" y="723900"/>
          <p14:tracePt t="34995" x="7620000" y="736600"/>
          <p14:tracePt t="35012" x="7620000" y="755650"/>
          <p14:tracePt t="35029" x="7613650" y="787400"/>
          <p14:tracePt t="35045" x="7613650" y="819150"/>
          <p14:tracePt t="35064" x="7620000" y="895350"/>
          <p14:tracePt t="35081" x="7639050" y="939800"/>
          <p14:tracePt t="35097" x="7651750" y="965200"/>
          <p14:tracePt t="35112" x="7670800" y="990600"/>
          <p14:tracePt t="35128" x="7689850" y="1009650"/>
          <p14:tracePt t="35145" x="7753350" y="1028700"/>
          <p14:tracePt t="35162" x="7854950" y="1041400"/>
          <p14:tracePt t="35179" x="7962900" y="1041400"/>
          <p14:tracePt t="35195" x="8064500" y="1041400"/>
          <p14:tracePt t="35212" x="8128000" y="1041400"/>
          <p14:tracePt t="35228" x="8185150" y="1041400"/>
          <p14:tracePt t="35245" x="8216900" y="1047750"/>
          <p14:tracePt t="35262" x="8255000" y="1054100"/>
          <p14:tracePt t="35279" x="8343900" y="1066800"/>
          <p14:tracePt t="35295" x="8401050" y="1066800"/>
          <p14:tracePt t="35314" x="8489950" y="1060450"/>
          <p14:tracePt t="35329" x="8528050" y="1054100"/>
          <p14:tracePt t="35346" x="8604250" y="1035050"/>
          <p14:tracePt t="35362" x="8629650" y="1022350"/>
          <p14:tracePt t="35379" x="8655050" y="1016000"/>
          <p14:tracePt t="35396" x="8674100" y="1016000"/>
          <p14:tracePt t="35412" x="8705850" y="1009650"/>
          <p14:tracePt t="35429" x="8750300" y="984250"/>
          <p14:tracePt t="35445" x="8782050" y="965200"/>
          <p14:tracePt t="35462" x="8801100" y="946150"/>
          <p14:tracePt t="35478" x="8801100" y="927100"/>
          <p14:tracePt t="35495" x="8769350" y="895350"/>
          <p14:tracePt t="35512" x="8724900" y="869950"/>
          <p14:tracePt t="35530" x="8674100" y="838200"/>
          <p14:tracePt t="35545" x="8642350" y="819150"/>
          <p14:tracePt t="35562" x="8604250" y="800100"/>
          <p14:tracePt t="35579" x="8572500" y="781050"/>
          <p14:tracePt t="35596" x="8521700" y="762000"/>
          <p14:tracePt t="35612" x="8483600" y="749300"/>
          <p14:tracePt t="35629" x="8439150" y="730250"/>
          <p14:tracePt t="35646" x="8394700" y="717550"/>
          <p14:tracePt t="35662" x="8356600" y="711200"/>
          <p14:tracePt t="35679" x="8318500" y="704850"/>
          <p14:tracePt t="35695" x="8280400" y="698500"/>
          <p14:tracePt t="35712" x="8223250" y="698500"/>
          <p14:tracePt t="35729" x="8178800" y="698500"/>
          <p14:tracePt t="35745" x="8128000" y="698500"/>
          <p14:tracePt t="35763" x="8045450" y="698500"/>
          <p14:tracePt t="35779" x="8001000" y="698500"/>
          <p14:tracePt t="35796" x="7969250" y="698500"/>
          <p14:tracePt t="35812" x="7943850" y="704850"/>
          <p14:tracePt t="35829" x="7931150" y="704850"/>
          <p14:tracePt t="35846" x="7918450" y="711200"/>
          <p14:tracePt t="35863" x="7893050" y="723900"/>
          <p14:tracePt t="35880" x="7861300" y="749300"/>
          <p14:tracePt t="35884" x="7848600" y="762000"/>
          <p14:tracePt t="35898" x="7835900" y="768350"/>
          <p14:tracePt t="35913" x="7804150" y="800100"/>
          <p14:tracePt t="35929" x="7785100" y="812800"/>
          <p14:tracePt t="35946" x="7778750" y="838200"/>
          <p14:tracePt t="35964" x="7772400" y="850900"/>
          <p14:tracePt t="35979" x="7772400" y="876300"/>
          <p14:tracePt t="35996" x="7778750" y="908050"/>
          <p14:tracePt t="36012" x="7797800" y="946150"/>
          <p14:tracePt t="36030" x="7816850" y="977900"/>
          <p14:tracePt t="36046" x="7823200" y="984250"/>
          <p14:tracePt t="36062" x="7867650" y="1022350"/>
          <p14:tracePt t="36079" x="7905750" y="1041400"/>
          <p14:tracePt t="36097" x="7988300" y="1066800"/>
          <p14:tracePt t="36112" x="8089900" y="1073150"/>
          <p14:tracePt t="36130" x="8204200" y="1085850"/>
          <p14:tracePt t="36146" x="8280400" y="1092200"/>
          <p14:tracePt t="36164" x="8343900" y="1092200"/>
          <p14:tracePt t="36180" x="8388350" y="1098550"/>
          <p14:tracePt t="36196" x="8420100" y="1098550"/>
          <p14:tracePt t="36213" x="8458200" y="1104900"/>
          <p14:tracePt t="36230" x="8509000" y="1104900"/>
          <p14:tracePt t="36246" x="8566150" y="1104900"/>
          <p14:tracePt t="36264" x="8642350" y="1073150"/>
          <p14:tracePt t="36279" x="8661400" y="1060450"/>
          <p14:tracePt t="36296" x="8699500" y="1022350"/>
          <p14:tracePt t="36313" x="8718550" y="996950"/>
          <p14:tracePt t="36330" x="8724900" y="984250"/>
          <p14:tracePt t="36346" x="8731250" y="965200"/>
          <p14:tracePt t="36363" x="8731250" y="946150"/>
          <p14:tracePt t="36380" x="8731250" y="933450"/>
          <p14:tracePt t="36396" x="8718550" y="914400"/>
          <p14:tracePt t="36413" x="8686800" y="895350"/>
          <p14:tracePt t="36431" x="8610600" y="850900"/>
          <p14:tracePt t="36446" x="8540750" y="819150"/>
          <p14:tracePt t="36463" x="8470900" y="787400"/>
          <p14:tracePt t="36480" x="8401050" y="755650"/>
          <p14:tracePt t="36497" x="8305800" y="723900"/>
          <p14:tracePt t="36513" x="8267700" y="711200"/>
          <p14:tracePt t="36529" x="8204200" y="692150"/>
          <p14:tracePt t="36546" x="8134350" y="679450"/>
          <p14:tracePt t="36563" x="8077200" y="666750"/>
          <p14:tracePt t="36579" x="8026400" y="660400"/>
          <p14:tracePt t="36597" x="7969250" y="654050"/>
          <p14:tracePt t="36613" x="7912100" y="647700"/>
          <p14:tracePt t="36630" x="7854950" y="641350"/>
          <p14:tracePt t="36646" x="7810500" y="641350"/>
          <p14:tracePt t="36664" x="7785100" y="641350"/>
          <p14:tracePt t="36681" x="7772400" y="641350"/>
          <p14:tracePt t="36696" x="7766050" y="641350"/>
          <p14:tracePt t="36713" x="7753350" y="647700"/>
          <p14:tracePt t="36732" x="7721600" y="673100"/>
          <p14:tracePt t="36747" x="7715250" y="685800"/>
          <p14:tracePt t="36763" x="7683500" y="742950"/>
          <p14:tracePt t="36780" x="7670800" y="774700"/>
          <p14:tracePt t="36796" x="7664450" y="812800"/>
          <p14:tracePt t="36813" x="7664450" y="850900"/>
          <p14:tracePt t="36830" x="7664450" y="876300"/>
          <p14:tracePt t="36847" x="7670800" y="927100"/>
          <p14:tracePt t="36863" x="7683500" y="984250"/>
          <p14:tracePt t="36880" x="7689850" y="1028700"/>
          <p14:tracePt t="36897" x="7708900" y="1073150"/>
          <p14:tracePt t="36913" x="7715250" y="1111250"/>
          <p14:tracePt t="36930" x="7734300" y="1155700"/>
          <p14:tracePt t="36947" x="7772400" y="1174750"/>
          <p14:tracePt t="36963" x="7816850" y="1193800"/>
          <p14:tracePt t="36980" x="7893050" y="1212850"/>
          <p14:tracePt t="36997" x="8007350" y="1257300"/>
          <p14:tracePt t="37013" x="8077200" y="1276350"/>
          <p14:tracePt t="37030" x="8216900" y="1314450"/>
          <p14:tracePt t="37047" x="8312150" y="1333500"/>
          <p14:tracePt t="37063" x="8407400" y="1333500"/>
          <p14:tracePt t="37080" x="8528050" y="1333500"/>
          <p14:tracePt t="37099" x="8636000" y="1314450"/>
          <p14:tracePt t="37113" x="8743950" y="1270000"/>
          <p14:tracePt t="37130" x="8801100" y="1225550"/>
          <p14:tracePt t="37147" x="8864600" y="1168400"/>
          <p14:tracePt t="37163" x="8909050" y="1111250"/>
          <p14:tracePt t="37181" x="8940800" y="1073150"/>
          <p14:tracePt t="37197" x="8947150" y="1066800"/>
          <p14:tracePt t="37213" x="8959850" y="1054100"/>
          <p14:tracePt t="37231" x="8966200" y="1041400"/>
          <p14:tracePt t="37247" x="8966200" y="1022350"/>
          <p14:tracePt t="37263" x="8947150" y="990600"/>
          <p14:tracePt t="37280" x="8915400" y="946150"/>
          <p14:tracePt t="37298" x="8877300" y="908050"/>
          <p14:tracePt t="37313" x="8845550" y="869950"/>
          <p14:tracePt t="37330" x="8813800" y="838200"/>
          <p14:tracePt t="37347" x="8794750" y="819150"/>
          <p14:tracePt t="37365" x="8769350" y="800100"/>
          <p14:tracePt t="37380" x="8743950" y="781050"/>
          <p14:tracePt t="37397" x="8718550" y="768350"/>
          <p14:tracePt t="37414" x="8661400" y="749300"/>
          <p14:tracePt t="37430" x="8566150" y="723900"/>
          <p14:tracePt t="37447" x="8407400" y="685800"/>
          <p14:tracePt t="37464" x="8299450" y="666750"/>
          <p14:tracePt t="37480" x="8197850" y="660400"/>
          <p14:tracePt t="37497" x="8134350" y="660400"/>
          <p14:tracePt t="37514" x="8051800" y="654050"/>
          <p14:tracePt t="37531" x="7931150" y="654050"/>
          <p14:tracePt t="37547" x="7829550" y="666750"/>
          <p14:tracePt t="37564" x="7772400" y="679450"/>
          <p14:tracePt t="37581" x="7734300" y="692150"/>
          <p14:tracePt t="37598" x="7721600" y="698500"/>
          <p14:tracePt t="38027" x="7721600" y="704850"/>
          <p14:tracePt t="38035" x="7721600" y="711200"/>
          <p14:tracePt t="38048" x="7721600" y="730250"/>
          <p14:tracePt t="38064" x="7766050" y="800100"/>
          <p14:tracePt t="38081" x="7823200" y="857250"/>
          <p14:tracePt t="38098" x="7874000" y="901700"/>
          <p14:tracePt t="38114" x="7912100" y="933450"/>
          <p14:tracePt t="38131" x="7943850" y="958850"/>
          <p14:tracePt t="38147" x="7975600" y="971550"/>
          <p14:tracePt t="38165" x="7994650" y="984250"/>
          <p14:tracePt t="38181" x="8001000" y="990600"/>
          <p14:tracePt t="38198" x="8007350" y="990600"/>
          <p14:tracePt t="38214" x="8013700" y="990600"/>
          <p14:tracePt t="38231" x="8032750" y="1009650"/>
          <p14:tracePt t="38250" x="8083550" y="1041400"/>
          <p14:tracePt t="38265" x="8096250" y="1054100"/>
          <p14:tracePt t="38281" x="8128000" y="1079500"/>
          <p14:tracePt t="38298" x="8140700" y="1092200"/>
          <p14:tracePt t="38315" x="8147050" y="1092200"/>
          <p14:tracePt t="38331" x="8147050" y="1098550"/>
          <p14:tracePt t="39709" x="8153400" y="1092200"/>
          <p14:tracePt t="39719" x="8159750" y="1085850"/>
          <p14:tracePt t="39732" x="8172450" y="1066800"/>
          <p14:tracePt t="39749" x="8191500" y="1054100"/>
          <p14:tracePt t="39767" x="8197850" y="1035050"/>
          <p14:tracePt t="39782" x="8210550" y="1022350"/>
          <p14:tracePt t="39799" x="8223250" y="1016000"/>
          <p14:tracePt t="39815" x="8229600" y="1009650"/>
          <p14:tracePt t="39833" x="8235950" y="1003300"/>
          <p14:tracePt t="40331" x="8235950" y="996950"/>
          <p14:tracePt t="40337" x="8242300" y="990600"/>
          <p14:tracePt t="40349" x="8242300" y="984250"/>
          <p14:tracePt t="40366" x="8255000" y="971550"/>
          <p14:tracePt t="40383" x="8255000" y="965200"/>
          <p14:tracePt t="40482" x="8255000" y="958850"/>
          <p14:tracePt t="40491" x="8261350" y="958850"/>
          <p14:tracePt t="40507" x="8261350" y="952500"/>
          <p14:tracePt t="40605" x="8261350" y="946150"/>
          <p14:tracePt t="40611" x="8267700" y="946150"/>
          <p14:tracePt t="40637" x="8286750" y="908050"/>
          <p14:tracePt t="40650" x="8293100" y="895350"/>
          <p14:tracePt t="40666" x="8318500" y="844550"/>
          <p14:tracePt t="40683" x="8331200" y="819150"/>
          <p14:tracePt t="40700" x="8343900" y="800100"/>
          <p14:tracePt t="40716" x="8350250" y="793750"/>
          <p14:tracePt t="40733" x="8350250" y="787400"/>
          <p14:tracePt t="40901" x="8350250" y="781050"/>
          <p14:tracePt t="40917" x="8350250" y="774700"/>
          <p14:tracePt t="41055" x="8350250" y="781050"/>
          <p14:tracePt t="41062" x="8350250" y="787400"/>
          <p14:tracePt t="41071" x="8343900" y="800100"/>
          <p14:tracePt t="41083" x="8331200" y="825500"/>
          <p14:tracePt t="41100" x="8318500" y="863600"/>
          <p14:tracePt t="41118" x="8293100" y="920750"/>
          <p14:tracePt t="41133" x="8280400" y="958850"/>
          <p14:tracePt t="41151" x="8267700" y="996950"/>
          <p14:tracePt t="41167" x="8255000" y="1028700"/>
          <p14:tracePt t="41183" x="8242300" y="1047750"/>
          <p14:tracePt t="41200" x="8235950" y="1073150"/>
          <p14:tracePt t="41217" x="8229600" y="1085850"/>
          <p14:tracePt t="41233" x="8223250" y="1098550"/>
          <p14:tracePt t="41250" x="8210550" y="1123950"/>
          <p14:tracePt t="41267" x="8197850" y="1162050"/>
          <p14:tracePt t="41283" x="8178800" y="1200150"/>
          <p14:tracePt t="41301" x="8159750" y="1231900"/>
          <p14:tracePt t="41317" x="8134350" y="1257300"/>
          <p14:tracePt t="41334" x="8121650" y="1282700"/>
          <p14:tracePt t="41350" x="8102600" y="1301750"/>
          <p14:tracePt t="41351" x="8096250" y="1308100"/>
          <p14:tracePt t="41367" x="8083550" y="1314450"/>
          <p14:tracePt t="41384" x="8058150" y="1346200"/>
          <p14:tracePt t="41400" x="8039100" y="1358900"/>
          <p14:tracePt t="41417" x="8013700" y="1384300"/>
          <p14:tracePt t="41434" x="7988300" y="1397000"/>
          <p14:tracePt t="41451" x="7975600" y="1403350"/>
          <p14:tracePt t="41467" x="7969250" y="1403350"/>
          <p14:tracePt t="41483" x="7969250" y="1409700"/>
          <p14:tracePt t="41542" x="7969250" y="1422400"/>
          <p14:tracePt t="41557" x="7962900" y="1435100"/>
          <p14:tracePt t="41567" x="7962900" y="1441450"/>
          <p14:tracePt t="41584" x="7956550" y="1454150"/>
          <p14:tracePt t="41601" x="7950200" y="1460500"/>
          <p14:tracePt t="41617" x="7950200" y="1466850"/>
          <p14:tracePt t="41634" x="7943850" y="1473200"/>
          <p14:tracePt t="41650" x="7943850" y="1479550"/>
          <p14:tracePt t="41667" x="7937500" y="1492250"/>
          <p14:tracePt t="41684" x="7937500" y="1504950"/>
          <p14:tracePt t="41685" x="7937500" y="1517650"/>
          <p14:tracePt t="41702" x="7937500" y="1536700"/>
          <p14:tracePt t="41718" x="7937500" y="1543050"/>
          <p14:tracePt t="41734" x="7937500" y="1549400"/>
          <p14:tracePt t="41767" x="7931150" y="1562100"/>
          <p14:tracePt t="41784" x="7931150" y="1568450"/>
          <p14:tracePt t="41801" x="7931150" y="1574800"/>
          <p14:tracePt t="41977" x="7931150" y="1581150"/>
          <p14:tracePt t="41985" x="7956550" y="1593850"/>
          <p14:tracePt t="41992" x="7994650" y="1600200"/>
          <p14:tracePt t="42001" x="8026400" y="1612900"/>
          <p14:tracePt t="42018" x="8096250" y="1619250"/>
          <p14:tracePt t="42036" x="8159750" y="1631950"/>
          <p14:tracePt t="42052" x="8204200" y="1631950"/>
          <p14:tracePt t="42068" x="8216900" y="1638300"/>
          <p14:tracePt t="42168" x="8223250" y="1638300"/>
          <p14:tracePt t="42185" x="8248650" y="1638300"/>
          <p14:tracePt t="42203" x="8286750" y="1644650"/>
          <p14:tracePt t="42218" x="8305800" y="1651000"/>
          <p14:tracePt t="42234" x="8324850" y="1651000"/>
          <p14:tracePt t="42268" x="8331200" y="1651000"/>
          <p14:tracePt t="42329" x="8343900" y="1644650"/>
          <p14:tracePt t="42335" x="8350250" y="1638300"/>
          <p14:tracePt t="42351" x="8362950" y="1631950"/>
          <p14:tracePt t="42368" x="8375650" y="1631950"/>
          <p14:tracePt t="42384" x="8382000" y="1625600"/>
          <p14:tracePt t="42511" x="8375650" y="1625600"/>
          <p14:tracePt t="42518" x="8369300" y="1625600"/>
          <p14:tracePt t="42535" x="8350250" y="1631950"/>
          <p14:tracePt t="42553" x="8324850" y="1638300"/>
          <p14:tracePt t="42568" x="8267700" y="1651000"/>
          <p14:tracePt t="42585" x="8197850" y="1663700"/>
          <p14:tracePt t="42602" x="8147050" y="1670050"/>
          <p14:tracePt t="42621" x="8096250" y="1676400"/>
          <p14:tracePt t="42652" x="8089900" y="1676400"/>
          <p14:tracePt t="42742" x="8083550" y="1676400"/>
          <p14:tracePt t="42877" x="8102600" y="1676400"/>
          <p14:tracePt t="42883" x="8115300" y="1676400"/>
          <p14:tracePt t="42890" x="8166100" y="1670050"/>
          <p14:tracePt t="42907" x="8286750" y="1651000"/>
          <p14:tracePt t="42918" x="8331200" y="1644650"/>
          <p14:tracePt t="42935" x="8413750" y="1625600"/>
          <p14:tracePt t="42951" x="8464550" y="1612900"/>
          <p14:tracePt t="42969" x="8502650" y="1600200"/>
          <p14:tracePt t="42985" x="8515350" y="1593850"/>
          <p14:tracePt t="43036" x="8502650" y="1593850"/>
          <p14:tracePt t="43052" x="8483600" y="1593850"/>
          <p14:tracePt t="43068" x="8470900" y="1593850"/>
          <p14:tracePt t="43085" x="8458200" y="1593850"/>
          <p14:tracePt t="43102" x="8451850" y="1593850"/>
          <p14:tracePt t="43119" x="8439150" y="1587500"/>
          <p14:tracePt t="43135" x="8426450" y="1581150"/>
          <p14:tracePt t="43152" x="8413750" y="1568450"/>
          <p14:tracePt t="43169" x="8394700" y="1562100"/>
          <p14:tracePt t="43185" x="8382000" y="1555750"/>
          <p14:tracePt t="43202" x="8369300" y="1543050"/>
          <p14:tracePt t="43218" x="8350250" y="1524000"/>
          <p14:tracePt t="43235" x="8337550" y="1498600"/>
          <p14:tracePt t="43252" x="8331200" y="1479550"/>
          <p14:tracePt t="43254" x="8331200" y="1473200"/>
          <p14:tracePt t="43270" x="8331200" y="1466850"/>
          <p14:tracePt t="43353" x="8324850" y="1466850"/>
          <p14:tracePt t="43367" x="8312150" y="1492250"/>
          <p14:tracePt t="43386" x="8299450" y="1517650"/>
          <p14:tracePt t="43403" x="8286750" y="1536700"/>
          <p14:tracePt t="43406" x="8286750" y="1549400"/>
          <p14:tracePt t="43418" x="8286750" y="1555750"/>
          <p14:tracePt t="43436" x="8280400" y="1555750"/>
          <p14:tracePt t="43719" x="8274050" y="1562100"/>
          <p14:tracePt t="43727" x="8248650" y="1562100"/>
          <p14:tracePt t="43736" x="8204200" y="1562100"/>
          <p14:tracePt t="43754" x="8096250" y="1568450"/>
          <p14:tracePt t="43769" x="7988300" y="1568450"/>
          <p14:tracePt t="43786" x="7912100" y="1568450"/>
          <p14:tracePt t="43803" x="7854950" y="1568450"/>
          <p14:tracePt t="43819" x="7829550" y="1568450"/>
          <p14:tracePt t="43836" x="7804150" y="1562100"/>
          <p14:tracePt t="43854" x="7727950" y="1549400"/>
          <p14:tracePt t="43871" x="7632700" y="1536700"/>
          <p14:tracePt t="43886" x="7499350" y="1530350"/>
          <p14:tracePt t="43902" x="7277100" y="1511300"/>
          <p14:tracePt t="43919" x="7112000" y="1492250"/>
          <p14:tracePt t="43936" x="6978650" y="1479550"/>
          <p14:tracePt t="43953" x="6883400" y="1466850"/>
          <p14:tracePt t="43969" x="6826250" y="1466850"/>
          <p14:tracePt t="43986" x="6750050" y="1466850"/>
          <p14:tracePt t="44002" x="6648450" y="1479550"/>
          <p14:tracePt t="44019" x="6438900" y="1511300"/>
          <p14:tracePt t="44037" x="6261100" y="1524000"/>
          <p14:tracePt t="44053" x="6051550" y="1517650"/>
          <p14:tracePt t="44070" x="5867400" y="1492250"/>
          <p14:tracePt t="44072" x="5803900" y="1479550"/>
          <p14:tracePt t="44086" x="5727700" y="1460500"/>
          <p14:tracePt t="44104" x="5683250" y="1428750"/>
          <p14:tracePt t="44119" x="5676900" y="1428750"/>
          <p14:tracePt t="44136" x="5676900" y="1422400"/>
          <p14:tracePt t="44152" x="5676900" y="1416050"/>
          <p14:tracePt t="44169" x="5683250" y="1409700"/>
          <p14:tracePt t="44186" x="5683250" y="1377950"/>
          <p14:tracePt t="44204" x="5638800" y="1308100"/>
          <p14:tracePt t="44219" x="5626100" y="1289050"/>
          <p14:tracePt t="44236" x="5613400" y="1270000"/>
          <p14:tracePt t="44327" x="5607050" y="1270000"/>
          <p14:tracePt t="44334" x="5600700" y="1270000"/>
          <p14:tracePt t="44343" x="5581650" y="1276350"/>
          <p14:tracePt t="44353" x="5575300" y="1282700"/>
          <p14:tracePt t="44370" x="5562600" y="1289050"/>
          <p14:tracePt t="44438" x="5562600" y="1295400"/>
          <p14:tracePt t="44455" x="5562600" y="1301750"/>
          <p14:tracePt t="44463" x="5568950" y="1308100"/>
          <p14:tracePt t="44473" x="5588000" y="1320800"/>
          <p14:tracePt t="44485" x="5600700" y="1327150"/>
          <p14:tracePt t="44503" x="5619750" y="1333500"/>
          <p14:tracePt t="44520" x="5632450" y="1339850"/>
          <p14:tracePt t="44536" x="5651500" y="1339850"/>
          <p14:tracePt t="44553" x="5683250" y="1339850"/>
          <p14:tracePt t="44570" x="5721350" y="1333500"/>
          <p14:tracePt t="44587" x="5791200" y="1320800"/>
          <p14:tracePt t="44603" x="5842000" y="1314450"/>
          <p14:tracePt t="44619" x="5886450" y="1308100"/>
          <p14:tracePt t="44636" x="5943600" y="1308100"/>
          <p14:tracePt t="44654" x="5962650" y="1308100"/>
          <p14:tracePt t="44672" x="5994400" y="1308100"/>
          <p14:tracePt t="44686" x="6000750" y="1308100"/>
          <p14:tracePt t="44703" x="6019800" y="1308100"/>
          <p14:tracePt t="44720" x="6038850" y="1308100"/>
          <p14:tracePt t="44736" x="6051550" y="1314450"/>
          <p14:tracePt t="44753" x="6064250" y="1314450"/>
          <p14:tracePt t="44770" x="6076950" y="1314450"/>
          <p14:tracePt t="44786" x="6089650" y="1314450"/>
          <p14:tracePt t="44803" x="6102350" y="1314450"/>
          <p14:tracePt t="44820" x="6108700" y="1314450"/>
          <p14:tracePt t="44836" x="6115050" y="1314450"/>
          <p14:tracePt t="44870" x="6121400" y="1314450"/>
          <p14:tracePt t="44888" x="6134100" y="1320800"/>
          <p14:tracePt t="44903" x="6146800" y="1320800"/>
          <p14:tracePt t="44921" x="6178550" y="1320800"/>
          <p14:tracePt t="44938" x="6261100" y="1339850"/>
          <p14:tracePt t="44953" x="6330950" y="1352550"/>
          <p14:tracePt t="44970" x="6369050" y="1352550"/>
          <p14:tracePt t="44987" x="6407150" y="1352550"/>
          <p14:tracePt t="45003" x="6457950" y="1352550"/>
          <p14:tracePt t="45021" x="6521450" y="1339850"/>
          <p14:tracePt t="45037" x="6591300" y="1327150"/>
          <p14:tracePt t="45055" x="6654800" y="1314450"/>
          <p14:tracePt t="45070" x="6686550" y="1308100"/>
          <p14:tracePt t="45158" x="6692900" y="1308100"/>
          <p14:tracePt t="45170" x="6699250" y="1308100"/>
          <p14:tracePt t="45229" x="6705600" y="1308100"/>
          <p14:tracePt t="45244" x="6711950" y="1308100"/>
          <p14:tracePt t="45253" x="6731000" y="1308100"/>
          <p14:tracePt t="45270" x="6750050" y="1308100"/>
          <p14:tracePt t="45287" x="6769100" y="1314450"/>
          <p14:tracePt t="45304" x="6781800" y="1314450"/>
          <p14:tracePt t="45320" x="6794500" y="1314450"/>
          <p14:tracePt t="45337" x="6800850" y="1314450"/>
          <p14:tracePt t="45353" x="6807200" y="1320800"/>
          <p14:tracePt t="45371" x="6819900" y="1320800"/>
          <p14:tracePt t="45388" x="6832600" y="1333500"/>
          <p14:tracePt t="45404" x="6851650" y="1339850"/>
          <p14:tracePt t="45420" x="6870700" y="1346200"/>
          <p14:tracePt t="45437" x="6889750" y="1352550"/>
          <p14:tracePt t="45454" x="6921500" y="1365250"/>
          <p14:tracePt t="45470" x="6946900" y="1371600"/>
          <p14:tracePt t="45488" x="6972300" y="1377950"/>
          <p14:tracePt t="45504" x="7016750" y="1384300"/>
          <p14:tracePt t="45521" x="7042150" y="1390650"/>
          <p14:tracePt t="45537" x="7067550" y="1390650"/>
          <p14:tracePt t="45554" x="7073900" y="1390650"/>
          <p14:tracePt t="45571" x="7080250" y="1390650"/>
          <p14:tracePt t="45588" x="7086600" y="1384300"/>
          <p14:tracePt t="45604" x="7105650" y="1377950"/>
          <p14:tracePt t="45621" x="7124700" y="1365250"/>
          <p14:tracePt t="45637" x="7150100" y="1352550"/>
          <p14:tracePt t="45654" x="7175500" y="1339850"/>
          <p14:tracePt t="45847" x="7181850" y="1339850"/>
          <p14:tracePt t="45860" x="7188200" y="1333500"/>
          <p14:tracePt t="45869" x="7200900" y="1333500"/>
          <p14:tracePt t="45877" x="7213600" y="1333500"/>
          <p14:tracePt t="45887" x="7226300" y="1333500"/>
          <p14:tracePt t="45904" x="7264400" y="1333500"/>
          <p14:tracePt t="45921" x="7315200" y="1333500"/>
          <p14:tracePt t="45937" x="7378700" y="1339850"/>
          <p14:tracePt t="45956" x="7454900" y="1346200"/>
          <p14:tracePt t="45971" x="7480300" y="1352550"/>
          <p14:tracePt t="45988" x="7512050" y="1352550"/>
          <p14:tracePt t="46004" x="7537450" y="1358900"/>
          <p14:tracePt t="46022" x="7575550" y="1358900"/>
          <p14:tracePt t="46037" x="7588250" y="1358900"/>
          <p14:tracePt t="46054" x="7613650" y="1358900"/>
          <p14:tracePt t="46071" x="7626350" y="1358900"/>
          <p14:tracePt t="46087" x="7632700" y="1358900"/>
          <p14:tracePt t="46104" x="7639050" y="1358900"/>
          <p14:tracePt t="46144" x="7639050" y="1352550"/>
          <p14:tracePt t="46154" x="7645400" y="1352550"/>
          <p14:tracePt t="46171" x="7645400" y="1346200"/>
          <p14:tracePt t="46482" x="7639050" y="1346200"/>
          <p14:tracePt t="46507" x="7639050" y="1339850"/>
          <p14:tracePt t="46614" x="7632700" y="1339850"/>
          <p14:tracePt t="46623" x="7626350" y="1339850"/>
          <p14:tracePt t="46641" x="7613650" y="1339850"/>
          <p14:tracePt t="46655" x="7594600" y="1339850"/>
          <p14:tracePt t="46673" x="7562850" y="1339850"/>
          <p14:tracePt t="46688" x="7537450" y="1339850"/>
          <p14:tracePt t="46705" x="7493000" y="1339850"/>
          <p14:tracePt t="46723" x="7442200" y="1339850"/>
          <p14:tracePt t="46738" x="7385050" y="1346200"/>
          <p14:tracePt t="46756" x="7327900" y="1346200"/>
          <p14:tracePt t="46771" x="7264400" y="1346200"/>
          <p14:tracePt t="46773" x="7226300" y="1346200"/>
          <p14:tracePt t="46788" x="7181850" y="1346200"/>
          <p14:tracePt t="46805" x="7029450" y="1346200"/>
          <p14:tracePt t="46824" x="6858000" y="1358900"/>
          <p14:tracePt t="46838" x="6788150" y="1365250"/>
          <p14:tracePt t="46856" x="6584950" y="1384300"/>
          <p14:tracePt t="46872" x="6470650" y="1397000"/>
          <p14:tracePt t="46888" x="6362700" y="1422400"/>
          <p14:tracePt t="46906" x="6248400" y="1447800"/>
          <p14:tracePt t="46922" x="6146800" y="1473200"/>
          <p14:tracePt t="46938" x="5962650" y="1517650"/>
          <p14:tracePt t="46955" x="5765800" y="1543050"/>
          <p14:tracePt t="46972" x="5575300" y="1562100"/>
          <p14:tracePt t="46988" x="5448300" y="1581150"/>
          <p14:tracePt t="47005" x="5365750" y="1593850"/>
          <p14:tracePt t="47022" x="5283200" y="1612900"/>
          <p14:tracePt t="47040" x="5232400" y="1644650"/>
          <p14:tracePt t="47056" x="5226050" y="1657350"/>
          <p14:tracePt t="47088" x="5226050" y="1663700"/>
          <p14:tracePt t="47159" x="5238750" y="1663700"/>
          <p14:tracePt t="47173" x="5289550" y="1682750"/>
          <p14:tracePt t="47189" x="5378450" y="1708150"/>
          <p14:tracePt t="47205" x="5486400" y="1733550"/>
          <p14:tracePt t="47221" x="5581650" y="1746250"/>
          <p14:tracePt t="47239" x="5683250" y="1752600"/>
          <p14:tracePt t="47256" x="5765800" y="1758950"/>
          <p14:tracePt t="47272" x="5822950" y="1752600"/>
          <p14:tracePt t="47288" x="5854700" y="1752600"/>
          <p14:tracePt t="47305" x="5867400" y="1746250"/>
          <p14:tracePt t="47339" x="5873750" y="1746250"/>
          <p14:tracePt t="47432" x="5880100" y="1746250"/>
          <p14:tracePt t="47439" x="5886450" y="1746250"/>
          <p14:tracePt t="47456" x="5899150" y="1746250"/>
          <p14:tracePt t="47472" x="5911850" y="1746250"/>
          <p14:tracePt t="47489" x="5930900" y="1746250"/>
          <p14:tracePt t="47506" x="5956300" y="1746250"/>
          <p14:tracePt t="47509" x="5975350" y="1739900"/>
          <p14:tracePt t="47522" x="5981700" y="1739900"/>
          <p14:tracePt t="47539" x="6013450" y="1733550"/>
          <p14:tracePt t="47540" x="6026150" y="1733550"/>
          <p14:tracePt t="47556" x="6057900" y="1727200"/>
          <p14:tracePt t="47572" x="6089650" y="1720850"/>
          <p14:tracePt t="47589" x="6108700" y="1720850"/>
          <p14:tracePt t="47605" x="6115050" y="1714500"/>
          <p14:tracePt t="47734" x="6121400" y="1714500"/>
          <p14:tracePt t="47743" x="6127750" y="1714500"/>
          <p14:tracePt t="47751" x="6146800" y="1714500"/>
          <p14:tracePt t="47772" x="6229350" y="1714500"/>
          <p14:tracePt t="47790" x="6438900" y="1758950"/>
          <p14:tracePt t="47806" x="6521450" y="1765300"/>
          <p14:tracePt t="47822" x="6794500" y="1765300"/>
          <p14:tracePt t="47839" x="6991350" y="1752600"/>
          <p14:tracePt t="47856" x="7137400" y="1733550"/>
          <p14:tracePt t="47873" x="7245350" y="1714500"/>
          <p14:tracePt t="47889" x="7321550" y="1695450"/>
          <p14:tracePt t="47906" x="7385050" y="1682750"/>
          <p14:tracePt t="47923" x="7416800" y="1682750"/>
          <p14:tracePt t="47939" x="7429500" y="1676400"/>
          <p14:tracePt t="47956" x="7435850" y="1676400"/>
          <p14:tracePt t="47989" x="7442200" y="1670050"/>
          <p14:tracePt t="48007" x="7480300" y="1651000"/>
          <p14:tracePt t="48023" x="7499350" y="1631950"/>
          <p14:tracePt t="48040" x="7550150" y="1581150"/>
          <p14:tracePt t="48056" x="7588250" y="1555750"/>
          <p14:tracePt t="48073" x="7620000" y="1530350"/>
          <p14:tracePt t="48091" x="7645400" y="1504950"/>
          <p14:tracePt t="48106" x="7658100" y="1485900"/>
          <p14:tracePt t="48123" x="7664450" y="1460500"/>
          <p14:tracePt t="48139" x="7670800" y="1428750"/>
          <p14:tracePt t="48156" x="7664450" y="1397000"/>
          <p14:tracePt t="48173" x="7645400" y="1371600"/>
          <p14:tracePt t="48189" x="7632700" y="1358900"/>
          <p14:tracePt t="48206" x="7613650" y="1352550"/>
          <p14:tracePt t="48223" x="7607300" y="1352550"/>
          <p14:tracePt t="48240" x="7594600" y="1346200"/>
          <p14:tracePt t="48256" x="7581900" y="1346200"/>
          <p14:tracePt t="48273" x="7569200" y="1346200"/>
          <p14:tracePt t="48289" x="7556500" y="1339850"/>
          <p14:tracePt t="48306" x="7543800" y="1339850"/>
          <p14:tracePt t="48323" x="7524750" y="1333500"/>
          <p14:tracePt t="48339" x="7518400" y="1327150"/>
          <p14:tracePt t="48356" x="7505700" y="1327150"/>
          <p14:tracePt t="48373" x="7486650" y="1327150"/>
          <p14:tracePt t="48390" x="7461250" y="1327150"/>
          <p14:tracePt t="48407" x="7442200" y="1327150"/>
          <p14:tracePt t="48423" x="7429500" y="1320800"/>
          <p14:tracePt t="48440" x="7404100" y="1314450"/>
          <p14:tracePt t="48456" x="7385050" y="1308100"/>
          <p14:tracePt t="48474" x="7289800" y="1282700"/>
          <p14:tracePt t="48492" x="7226300" y="1263650"/>
          <p14:tracePt t="48506" x="7200900" y="1263650"/>
          <p14:tracePt t="48524" x="7112000" y="1244600"/>
          <p14:tracePt t="48540" x="7080250" y="1244600"/>
          <p14:tracePt t="48556" x="7061200" y="1244600"/>
          <p14:tracePt t="48631" x="7054850" y="1244600"/>
          <p14:tracePt t="48644" x="7048500" y="1244600"/>
          <p14:tracePt t="48657" x="7042150" y="1244600"/>
          <p14:tracePt t="48711" x="7035800" y="1244600"/>
          <p14:tracePt t="48725" x="7029450" y="1244600"/>
          <p14:tracePt t="48739" x="6985000" y="1257300"/>
          <p14:tracePt t="48757" x="6934200" y="1263650"/>
          <p14:tracePt t="48773" x="6908800" y="1270000"/>
          <p14:tracePt t="48790" x="6845300" y="1276350"/>
          <p14:tracePt t="48806" x="6838950" y="1282700"/>
          <p14:tracePt t="48952" x="6838950" y="1289050"/>
          <p14:tracePt t="48969" x="6838950" y="1301750"/>
          <p14:tracePt t="55121" x="6826250" y="1301750"/>
          <p14:tracePt t="55126" x="6813550" y="1301750"/>
          <p14:tracePt t="55135" x="6769100" y="1301750"/>
          <p14:tracePt t="55145" x="6711950" y="1308100"/>
          <p14:tracePt t="55162" x="6604000" y="1314450"/>
          <p14:tracePt t="55179" x="6515100" y="1320800"/>
          <p14:tracePt t="55195" x="6451600" y="1327150"/>
          <p14:tracePt t="55212" x="6400800" y="1333500"/>
          <p14:tracePt t="55230" x="6362700" y="1333500"/>
          <p14:tracePt t="55245" x="6273800" y="1320800"/>
          <p14:tracePt t="55264" x="6096000" y="1308100"/>
          <p14:tracePt t="55279" x="6013450" y="1301750"/>
          <p14:tracePt t="55295" x="5899150" y="1282700"/>
          <p14:tracePt t="55313" x="5854700" y="1276350"/>
          <p14:tracePt t="55329" x="5778500" y="1263650"/>
          <p14:tracePt t="55346" x="5594350" y="1250950"/>
          <p14:tracePt t="55362" x="5372100" y="1250950"/>
          <p14:tracePt t="55379" x="5130800" y="1250950"/>
          <p14:tracePt t="55396" x="4914900" y="1250950"/>
          <p14:tracePt t="55413" x="4813300" y="1257300"/>
          <p14:tracePt t="55429" x="4794250" y="1263650"/>
          <p14:tracePt t="55445" x="4787900" y="1263650"/>
          <p14:tracePt t="55462" x="4756150" y="1276350"/>
          <p14:tracePt t="55479" x="4622800" y="1327150"/>
          <p14:tracePt t="55496" x="4445000" y="1384300"/>
          <p14:tracePt t="55512" x="4191000" y="1435100"/>
          <p14:tracePt t="55529" x="3994150" y="1435100"/>
          <p14:tracePt t="55545" x="3867150" y="1409700"/>
          <p14:tracePt t="55562" x="3841750" y="1390650"/>
          <p14:tracePt t="55624" x="3835400" y="1390650"/>
          <p14:tracePt t="55632" x="3829050" y="1390650"/>
          <p14:tracePt t="55645" x="3797300" y="1397000"/>
          <p14:tracePt t="55662" x="3619500" y="1447800"/>
          <p14:tracePt t="55679" x="3505200" y="1492250"/>
          <p14:tracePt t="55695" x="3454400" y="1536700"/>
          <p14:tracePt t="55712" x="3448050" y="1562100"/>
          <p14:tracePt t="55729" x="3473450" y="1593850"/>
          <p14:tracePt t="55746" x="3530600" y="1625600"/>
          <p14:tracePt t="55763" x="3581400" y="1657350"/>
          <p14:tracePt t="55781" x="3663950" y="1695450"/>
          <p14:tracePt t="55796" x="3733800" y="1733550"/>
          <p14:tracePt t="55812" x="3778250" y="1765300"/>
          <p14:tracePt t="55829" x="3822700" y="1784350"/>
          <p14:tracePt t="55846" x="3854450" y="1797050"/>
          <p14:tracePt t="55864" x="3930650" y="1816100"/>
          <p14:tracePt t="55879" x="3949700" y="1822450"/>
          <p14:tracePt t="55896" x="4019550" y="1835150"/>
          <p14:tracePt t="55913" x="4038600" y="1847850"/>
          <p14:tracePt t="55929" x="4051300" y="1866900"/>
          <p14:tracePt t="55945" x="4051300" y="1879600"/>
          <p14:tracePt t="55963" x="4051300" y="1892300"/>
          <p14:tracePt t="55979" x="4051300" y="1898650"/>
          <p14:tracePt t="56034" x="4057650" y="1905000"/>
          <p14:tracePt t="56046" x="4057650" y="1911350"/>
          <p14:tracePt t="56064" x="4057650" y="1917700"/>
          <p14:tracePt t="56080" x="4057650" y="1930400"/>
          <p14:tracePt t="56096" x="4057650" y="1936750"/>
          <p14:tracePt t="56112" x="4057650" y="1943100"/>
          <p14:tracePt t="56365" x="4057650" y="1955800"/>
          <p14:tracePt t="56372" x="4064000" y="1968500"/>
          <p14:tracePt t="56382" x="4064000" y="1974850"/>
          <p14:tracePt t="56396" x="4070350" y="1993900"/>
          <p14:tracePt t="56413" x="4089400" y="2012950"/>
          <p14:tracePt t="56430" x="4108450" y="2032000"/>
          <p14:tracePt t="56446" x="4114800" y="2044700"/>
          <p14:tracePt t="56463" x="4121150" y="2044700"/>
          <p14:tracePt t="56480" x="4133850" y="2051050"/>
          <p14:tracePt t="56496" x="4146550" y="2057400"/>
          <p14:tracePt t="56513" x="4165600" y="2057400"/>
          <p14:tracePt t="56530" x="4191000" y="2051050"/>
          <p14:tracePt t="56546" x="4216400" y="2038350"/>
          <p14:tracePt t="56548" x="4229100" y="2025650"/>
          <p14:tracePt t="56563" x="4241800" y="2006600"/>
          <p14:tracePt t="56580" x="4260850" y="1955800"/>
          <p14:tracePt t="56596" x="4267200" y="1917700"/>
          <p14:tracePt t="56613" x="4267200" y="1873250"/>
          <p14:tracePt t="56630" x="4260850" y="1847850"/>
          <p14:tracePt t="56648" x="4254500" y="1828800"/>
          <p14:tracePt t="56663" x="4241800" y="1803400"/>
          <p14:tracePt t="56681" x="4222750" y="1778000"/>
          <p14:tracePt t="56698" x="4197350" y="1739900"/>
          <p14:tracePt t="56713" x="4171950" y="1714500"/>
          <p14:tracePt t="56730" x="4152900" y="1689100"/>
          <p14:tracePt t="56746" x="4133850" y="1670050"/>
          <p14:tracePt t="56763" x="4114800" y="1651000"/>
          <p14:tracePt t="56780" x="4089400" y="1638300"/>
          <p14:tracePt t="56798" x="4051300" y="1612900"/>
          <p14:tracePt t="56813" x="4025900" y="1606550"/>
          <p14:tracePt t="56831" x="3975100" y="1593850"/>
          <p14:tracePt t="56846" x="3924300" y="1587500"/>
          <p14:tracePt t="56863" x="3879850" y="1587500"/>
          <p14:tracePt t="56880" x="3854450" y="1587500"/>
          <p14:tracePt t="56897" x="3810000" y="1593850"/>
          <p14:tracePt t="56913" x="3784600" y="1593850"/>
          <p14:tracePt t="56930" x="3752850" y="1600200"/>
          <p14:tracePt t="56947" x="3721100" y="1600200"/>
          <p14:tracePt t="56964" x="3683000" y="1606550"/>
          <p14:tracePt t="56980" x="3663950" y="1612900"/>
          <p14:tracePt t="56997" x="3644900" y="1619250"/>
          <p14:tracePt t="57013" x="3625850" y="1625600"/>
          <p14:tracePt t="57030" x="3619500" y="1625600"/>
          <p14:tracePt t="57063" x="3613150" y="1631950"/>
          <p14:tracePt t="57441" x="3619500" y="1631950"/>
          <p14:tracePt t="57449" x="3638550" y="1631950"/>
          <p14:tracePt t="57464" x="3759200" y="1631950"/>
          <p14:tracePt t="57480" x="3937000" y="1631950"/>
          <p14:tracePt t="57497" x="4095750" y="1631950"/>
          <p14:tracePt t="57514" x="4254500" y="1631950"/>
          <p14:tracePt t="57531" x="4425950" y="1631950"/>
          <p14:tracePt t="57547" x="4622800" y="1631950"/>
          <p14:tracePt t="57564" x="4889500" y="1644650"/>
          <p14:tracePt t="57581" x="5175250" y="1657350"/>
          <p14:tracePt t="57597" x="5480050" y="1657350"/>
          <p14:tracePt t="57614" x="5708650" y="1638300"/>
          <p14:tracePt t="57632" x="6038850" y="1600200"/>
          <p14:tracePt t="57647" x="6102350" y="1593850"/>
          <p14:tracePt t="57664" x="6184900" y="1581150"/>
          <p14:tracePt t="57766" x="6191250" y="1581150"/>
          <p14:tracePt t="57781" x="6210300" y="1581150"/>
          <p14:tracePt t="57797" x="6235700" y="1581150"/>
          <p14:tracePt t="57814" x="6267450" y="1587500"/>
          <p14:tracePt t="57831" x="6318250" y="1606550"/>
          <p14:tracePt t="57847" x="6388100" y="1663700"/>
          <p14:tracePt t="57864" x="6451600" y="1733550"/>
          <p14:tracePt t="57881" x="6489700" y="1778000"/>
          <p14:tracePt t="57897" x="6553200" y="1860550"/>
          <p14:tracePt t="57914" x="6572250" y="1885950"/>
          <p14:tracePt t="57931" x="6591300" y="1898650"/>
          <p14:tracePt t="57947" x="6597650" y="1905000"/>
          <p14:tracePt t="57964" x="6604000" y="1911350"/>
          <p14:tracePt t="57998" x="6610350" y="1917700"/>
          <p14:tracePt t="58053" x="6610350" y="1911350"/>
          <p14:tracePt t="58065" x="6610350" y="1905000"/>
          <p14:tracePt t="58081" x="6610350" y="1885950"/>
          <p14:tracePt t="58098" x="6610350" y="1860550"/>
          <p14:tracePt t="58115" x="6610350" y="1854200"/>
          <p14:tracePt t="58116" x="6610350" y="1847850"/>
          <p14:tracePt t="58254" x="6604000" y="1847850"/>
          <p14:tracePt t="58270" x="6597650" y="1854200"/>
          <p14:tracePt t="58278" x="6591300" y="1860550"/>
          <p14:tracePt t="58298" x="6578600" y="1873250"/>
          <p14:tracePt t="58315" x="6572250" y="1885950"/>
          <p14:tracePt t="58331" x="6565900" y="1905000"/>
          <p14:tracePt t="58350" x="6540500" y="1955800"/>
          <p14:tracePt t="58366" x="6508750" y="2012950"/>
          <p14:tracePt t="58381" x="6464300" y="2076450"/>
          <p14:tracePt t="58398" x="6419850" y="2139950"/>
          <p14:tracePt t="58416" x="6388100" y="2184400"/>
          <p14:tracePt t="58431" x="6356350" y="2222500"/>
          <p14:tracePt t="58448" x="6337300" y="2247900"/>
          <p14:tracePt t="58465" x="6330950" y="2254250"/>
          <p14:tracePt t="58498" x="6324600" y="2260600"/>
          <p14:tracePt t="58515" x="6318250" y="2260600"/>
          <p14:tracePt t="58532" x="6305550" y="2266950"/>
          <p14:tracePt t="58548" x="6292850" y="2266950"/>
          <p14:tracePt t="58759" x="6292850" y="2260600"/>
          <p14:tracePt t="58774" x="6292850" y="2254250"/>
          <p14:tracePt t="58823" x="6292850" y="2247900"/>
          <p14:tracePt t="58834" x="6292850" y="2241550"/>
          <p14:tracePt t="58849" x="6292850" y="2235200"/>
          <p14:tracePt t="58866" x="6299200" y="2216150"/>
          <p14:tracePt t="58882" x="6318250" y="2197100"/>
          <p14:tracePt t="58899" x="6388100" y="2178050"/>
          <p14:tracePt t="58917" x="6534150" y="2184400"/>
          <p14:tracePt t="58932" x="6724650" y="2197100"/>
          <p14:tracePt t="58948" x="6959600" y="2203450"/>
          <p14:tracePt t="58966" x="7188200" y="2203450"/>
          <p14:tracePt t="58985" x="7461250" y="2190750"/>
          <p14:tracePt t="59000" x="7734300" y="2165350"/>
          <p14:tracePt t="59015" x="8026400" y="2139950"/>
          <p14:tracePt t="59034" x="8388350" y="2133600"/>
          <p14:tracePt t="59049" x="8559800" y="2133600"/>
          <p14:tracePt t="59066" x="8870950" y="2133600"/>
          <p14:tracePt t="59082" x="8966200" y="2133600"/>
          <p14:tracePt t="59099" x="9023350" y="2127250"/>
          <p14:tracePt t="59350" x="9017000" y="2114550"/>
          <p14:tracePt t="59368" x="8991600" y="2082800"/>
          <p14:tracePt t="59382" x="8972550" y="2063750"/>
          <p14:tracePt t="59399" x="8890000" y="2006600"/>
          <p14:tracePt t="59416" x="8807450" y="1968500"/>
          <p14:tracePt t="59432" x="8693150" y="1930400"/>
          <p14:tracePt t="59449" x="8578850" y="1898650"/>
          <p14:tracePt t="59465" x="8464550" y="1873250"/>
          <p14:tracePt t="59482" x="8375650" y="1860550"/>
          <p14:tracePt t="59499" x="8312150" y="1854200"/>
          <p14:tracePt t="59516" x="8274050" y="1854200"/>
          <p14:tracePt t="59532" x="8235950" y="1854200"/>
          <p14:tracePt t="59534" x="8210550" y="1854200"/>
          <p14:tracePt t="59549" x="8191500" y="1854200"/>
          <p14:tracePt t="59550" x="8166100" y="1854200"/>
          <p14:tracePt t="59566" x="8121650" y="1854200"/>
          <p14:tracePt t="59582" x="8102600" y="1847850"/>
          <p14:tracePt t="59599" x="8064500" y="1841500"/>
          <p14:tracePt t="59617" x="8051800" y="1835150"/>
          <p14:tracePt t="59632" x="8032750" y="1835150"/>
          <p14:tracePt t="59649" x="8020050" y="1835150"/>
          <p14:tracePt t="59666" x="7981950" y="1847850"/>
          <p14:tracePt t="59670" x="7956550" y="1860550"/>
          <p14:tracePt t="59682" x="7943850" y="1866900"/>
          <p14:tracePt t="59700" x="7905750" y="1892300"/>
          <p14:tracePt t="59715" x="7880350" y="1911350"/>
          <p14:tracePt t="59733" x="7861300" y="1924050"/>
          <p14:tracePt t="59752" x="7854950" y="1936750"/>
          <p14:tracePt t="59783" x="7854950" y="1962150"/>
          <p14:tracePt t="59799" x="7861300" y="2000250"/>
          <p14:tracePt t="59816" x="7867650" y="2025650"/>
          <p14:tracePt t="59832" x="7880350" y="2076450"/>
          <p14:tracePt t="59849" x="7886700" y="2108200"/>
          <p14:tracePt t="59866" x="7912100" y="2146300"/>
          <p14:tracePt t="59883" x="7937500" y="2165350"/>
          <p14:tracePt t="59899" x="7981950" y="2197100"/>
          <p14:tracePt t="59916" x="8007350" y="2203450"/>
          <p14:tracePt t="59933" x="8045450" y="2209800"/>
          <p14:tracePt t="59949" x="8064500" y="2209800"/>
          <p14:tracePt t="59966" x="8077200" y="2209800"/>
          <p14:tracePt t="59983" x="8083550" y="2209800"/>
          <p14:tracePt t="59999" x="8089900" y="2209800"/>
          <p14:tracePt t="60016" x="8102600" y="2209800"/>
          <p14:tracePt t="60032" x="8115300" y="2209800"/>
          <p14:tracePt t="60050" x="8128000" y="2203450"/>
          <p14:tracePt t="60066" x="8140700" y="2197100"/>
          <p14:tracePt t="60083" x="8147050" y="2190750"/>
          <p14:tracePt t="60100" x="8159750" y="2184400"/>
          <p14:tracePt t="60116" x="8166100" y="2171700"/>
          <p14:tracePt t="60118" x="8166100" y="2165350"/>
          <p14:tracePt t="60134" x="8172450" y="2159000"/>
          <p14:tracePt t="60150" x="8172450" y="2146300"/>
          <p14:tracePt t="60165" x="8172450" y="2133600"/>
          <p14:tracePt t="60183" x="8172450" y="2127250"/>
          <p14:tracePt t="60199" x="8172450" y="2120900"/>
          <p14:tracePt t="60451" x="8166100" y="2120900"/>
          <p14:tracePt t="60465" x="8159750" y="2120900"/>
          <p14:tracePt t="60483" x="8140700" y="2120900"/>
          <p14:tracePt t="60500" x="8134350" y="2127250"/>
          <p14:tracePt t="60539" x="8128000" y="2127250"/>
          <p14:tracePt t="60568" x="8128000" y="2133600"/>
          <p14:tracePt t="60583" x="8121650" y="2133600"/>
          <p14:tracePt t="60600" x="8115300" y="2133600"/>
          <p14:tracePt t="60777" x="8115300" y="2120900"/>
          <p14:tracePt t="60783" x="8121650" y="2114550"/>
          <p14:tracePt t="60800" x="8128000" y="2101850"/>
          <p14:tracePt t="60818" x="8140700" y="2089150"/>
          <p14:tracePt t="60833" x="8153400" y="2082800"/>
          <p14:tracePt t="60850" x="8159750" y="2082800"/>
          <p14:tracePt t="60952" x="8166100" y="2082800"/>
          <p14:tracePt t="60968" x="8223250" y="2120900"/>
          <p14:tracePt t="60983" x="8267700" y="2127250"/>
          <p14:tracePt t="61000" x="8375650" y="2120900"/>
          <p14:tracePt t="61018" x="8445500" y="2108200"/>
          <p14:tracePt t="61035" x="8489950" y="2101850"/>
          <p14:tracePt t="61050" x="8528050" y="2095500"/>
          <p14:tracePt t="61067" x="8540750" y="2082800"/>
          <p14:tracePt t="61084" x="8547100" y="2082800"/>
          <p14:tracePt t="61100" x="8547100" y="2076450"/>
          <p14:tracePt t="61117" x="8553450" y="2076450"/>
          <p14:tracePt t="61133" x="8559800" y="2063750"/>
          <p14:tracePt t="61152" x="8566150" y="2057400"/>
          <p14:tracePt t="61166" x="8566150" y="2051050"/>
          <p14:tracePt t="61200" x="8566150" y="2044700"/>
          <p14:tracePt t="61217" x="8566150" y="2038350"/>
          <p14:tracePt t="61303" x="8559800" y="2038350"/>
          <p14:tracePt t="61333" x="8553450" y="2038350"/>
          <p14:tracePt t="61364" x="8547100" y="2038350"/>
          <p14:tracePt t="61372" x="8540750" y="2038350"/>
          <p14:tracePt t="61389" x="8534400" y="2038350"/>
          <p14:tracePt t="61400" x="8534400" y="2044700"/>
          <p14:tracePt t="61434" x="8528050" y="2044700"/>
          <p14:tracePt t="61450" x="8521700" y="2044700"/>
          <p14:tracePt t="61501" x="8515350" y="2044700"/>
          <p14:tracePt t="61687" x="8509000" y="2038350"/>
          <p14:tracePt t="61710" x="8496300" y="2025650"/>
          <p14:tracePt t="61734" x="8496300" y="2019300"/>
          <p14:tracePt t="61750" x="8489950" y="2012950"/>
          <p14:tracePt t="61767" x="8489950" y="2006600"/>
          <p14:tracePt t="61785" x="8496300" y="2000250"/>
          <p14:tracePt t="61801" x="8509000" y="1993900"/>
          <p14:tracePt t="61817" x="8515350" y="1993900"/>
          <p14:tracePt t="61835" x="8515350" y="1987550"/>
          <p14:tracePt t="61851" x="8521700" y="1981200"/>
          <p14:tracePt t="61868" x="8534400" y="1968500"/>
          <p14:tracePt t="61884" x="8559800" y="1955800"/>
          <p14:tracePt t="61901" x="8623300" y="1936750"/>
          <p14:tracePt t="61918" x="8724900" y="1936750"/>
          <p14:tracePt t="61934" x="8845550" y="1936750"/>
          <p14:tracePt t="61951" x="8978900" y="1936750"/>
          <p14:tracePt t="61967" x="9067800" y="1930400"/>
          <p14:tracePt t="61985" x="9137650" y="1924050"/>
          <p14:tracePt t="62001" x="9156700" y="1917700"/>
          <p14:tracePt t="62018" x="9163050" y="1911350"/>
          <p14:tracePt t="62034" x="9169400" y="1905000"/>
          <p14:tracePt t="62052" x="9226550" y="1898650"/>
          <p14:tracePt t="62068" x="9296400" y="1898650"/>
          <p14:tracePt t="62085" x="9372600" y="1911350"/>
          <p14:tracePt t="62101" x="9423400" y="1917700"/>
          <p14:tracePt t="62118" x="9455150" y="1924050"/>
          <p14:tracePt t="62134" x="9467850" y="1930400"/>
          <p14:tracePt t="62151" x="9486900" y="1943100"/>
          <p14:tracePt t="62168" x="9518650" y="1968500"/>
          <p14:tracePt t="62185" x="9563100" y="2025650"/>
          <p14:tracePt t="62201" x="9601200" y="2051050"/>
          <p14:tracePt t="62217" x="9671050" y="2089150"/>
          <p14:tracePt t="62234" x="9747250" y="2114550"/>
          <p14:tracePt t="62251" x="9798050" y="2127250"/>
          <p14:tracePt t="62268" x="9861550" y="2133600"/>
          <p14:tracePt t="62269" x="9893300" y="2139950"/>
          <p14:tracePt t="62285" x="9918700" y="2139950"/>
          <p14:tracePt t="62301" x="10071100" y="2146300"/>
          <p14:tracePt t="62318" x="10166350" y="2127250"/>
          <p14:tracePt t="62335" x="10248900" y="2089150"/>
          <p14:tracePt t="62351" x="10299700" y="2063750"/>
          <p14:tracePt t="62368" x="10344150" y="2038350"/>
          <p14:tracePt t="62385" x="10382250" y="2006600"/>
          <p14:tracePt t="62401" x="10420350" y="1974850"/>
          <p14:tracePt t="62418" x="10452100" y="1943100"/>
          <p14:tracePt t="62435" x="10477500" y="1911350"/>
          <p14:tracePt t="62452" x="10490200" y="1866900"/>
          <p14:tracePt t="62468" x="10483850" y="1828800"/>
          <p14:tracePt t="62485" x="10471150" y="1803400"/>
          <p14:tracePt t="62501" x="10458450" y="1790700"/>
          <p14:tracePt t="62518" x="10414000" y="1771650"/>
          <p14:tracePt t="62535" x="10337800" y="1746250"/>
          <p14:tracePt t="62551" x="10306050" y="1739900"/>
          <p14:tracePt t="62569" x="10223500" y="1708150"/>
          <p14:tracePt t="62585" x="10191750" y="1695450"/>
          <p14:tracePt t="62602" x="10153650" y="1676400"/>
          <p14:tracePt t="62618" x="10128250" y="1663700"/>
          <p14:tracePt t="62635" x="10102850" y="1651000"/>
          <p14:tracePt t="62652" x="10064750" y="1638300"/>
          <p14:tracePt t="62668" x="10033000" y="1625600"/>
          <p14:tracePt t="62685" x="10001250" y="1612900"/>
          <p14:tracePt t="62702" x="9969500" y="1612900"/>
          <p14:tracePt t="62719" x="9944100" y="1612900"/>
          <p14:tracePt t="62736" x="9925050" y="1612900"/>
          <p14:tracePt t="62751" x="9918700" y="1612900"/>
          <p14:tracePt t="62769" x="9893300" y="1619250"/>
          <p14:tracePt t="62786" x="9861550" y="1631950"/>
          <p14:tracePt t="62802" x="9848850" y="1638300"/>
          <p14:tracePt t="62818" x="9817100" y="1651000"/>
          <p14:tracePt t="62835" x="9798050" y="1657350"/>
          <p14:tracePt t="62852" x="9791700" y="1663700"/>
          <p14:tracePt t="62868" x="9779000" y="1670050"/>
          <p14:tracePt t="62885" x="9766300" y="1676400"/>
          <p14:tracePt t="62902" x="9759950" y="1682750"/>
          <p14:tracePt t="62919" x="9747250" y="1689100"/>
          <p14:tracePt t="62935" x="9734550" y="1701800"/>
          <p14:tracePt t="62952" x="9715500" y="1720850"/>
          <p14:tracePt t="62968" x="9696450" y="1733550"/>
          <p14:tracePt t="62985" x="9677400" y="1752600"/>
          <p14:tracePt t="63002" x="9658350" y="1765300"/>
          <p14:tracePt t="63018" x="9639300" y="1778000"/>
          <p14:tracePt t="63035" x="9601200" y="1797050"/>
          <p14:tracePt t="63052" x="9575800" y="1809750"/>
          <p14:tracePt t="63068" x="9550400" y="1822450"/>
          <p14:tracePt t="63086" x="9518650" y="1847850"/>
          <p14:tracePt t="63102" x="9486900" y="1866900"/>
          <p14:tracePt t="63119" x="9461500" y="1892300"/>
          <p14:tracePt t="63136" x="9442450" y="1917700"/>
          <p14:tracePt t="63152" x="9423400" y="1943100"/>
          <p14:tracePt t="63168" x="9410700" y="1968500"/>
          <p14:tracePt t="63185" x="9404350" y="1981200"/>
          <p14:tracePt t="63202" x="9404350" y="1987550"/>
          <p14:tracePt t="63252" x="9404350" y="2000250"/>
          <p14:tracePt t="63269" x="9410700" y="2006600"/>
          <p14:tracePt t="63285" x="9429750" y="2019300"/>
          <p14:tracePt t="63302" x="9442450" y="2032000"/>
          <p14:tracePt t="63319" x="9448800" y="2038350"/>
          <p14:tracePt t="63374" x="9448800" y="2044700"/>
          <p14:tracePt t="63385" x="9455150" y="2044700"/>
          <p14:tracePt t="63402" x="9461500" y="2070100"/>
          <p14:tracePt t="63419" x="9480550" y="2101850"/>
          <p14:tracePt t="63435" x="9499600" y="2127250"/>
          <p14:tracePt t="63454" x="9544050" y="2171700"/>
          <p14:tracePt t="63470" x="9556750" y="2184400"/>
          <p14:tracePt t="63485" x="9620250" y="2216150"/>
          <p14:tracePt t="63502" x="9658350" y="2228850"/>
          <p14:tracePt t="63519" x="9696450" y="2235200"/>
          <p14:tracePt t="63536" x="9728200" y="2235200"/>
          <p14:tracePt t="63552" x="9740900" y="2235200"/>
          <p14:tracePt t="63569" x="9753600" y="2235200"/>
          <p14:tracePt t="63586" x="9766300" y="2235200"/>
          <p14:tracePt t="63716" x="9766300" y="2228850"/>
          <p14:tracePt t="63725" x="9759950" y="2228850"/>
          <p14:tracePt t="63736" x="9734550" y="2222500"/>
          <p14:tracePt t="63752" x="9690100" y="2203450"/>
          <p14:tracePt t="63771" x="9632950" y="2190750"/>
          <p14:tracePt t="63786" x="9626600" y="2184400"/>
          <p14:tracePt t="70230" x="9613900" y="2209800"/>
          <p14:tracePt t="70241" x="9607550" y="2228850"/>
          <p14:tracePt t="70258" x="9556750" y="2247900"/>
          <p14:tracePt t="70274" x="9493250" y="2247900"/>
          <p14:tracePt t="70291" x="9436100" y="2235200"/>
          <p14:tracePt t="70308" x="9404350" y="2228850"/>
          <p14:tracePt t="70325" x="9391650" y="2228850"/>
          <p14:tracePt t="70341" x="9378950" y="2228850"/>
          <p14:tracePt t="70358" x="9347200" y="2228850"/>
          <p14:tracePt t="70375" x="9226550" y="2254250"/>
          <p14:tracePt t="70393" x="9124950" y="2266950"/>
          <p14:tracePt t="70408" x="8985250" y="2273300"/>
          <p14:tracePt t="70426" x="8870950" y="2279650"/>
          <p14:tracePt t="70441" x="8788400" y="2279650"/>
          <p14:tracePt t="70458" x="8756650" y="2279650"/>
          <p14:tracePt t="70491" x="8731250" y="2286000"/>
          <p14:tracePt t="70508" x="8629650" y="2311400"/>
          <p14:tracePt t="70525" x="8470900" y="2343150"/>
          <p14:tracePt t="70542" x="8305800" y="2368550"/>
          <p14:tracePt t="70558" x="8166100" y="2381250"/>
          <p14:tracePt t="70575" x="8051800" y="2387600"/>
          <p14:tracePt t="70592" x="7988300" y="2387600"/>
          <p14:tracePt t="70594" x="7981950" y="2387600"/>
          <p14:tracePt t="70649" x="7962900" y="2393950"/>
          <p14:tracePt t="70660" x="7899400" y="2432050"/>
          <p14:tracePt t="70678" x="7607300" y="2514600"/>
          <p14:tracePt t="70691" x="7499350" y="2527300"/>
          <p14:tracePt t="70710" x="7277100" y="2552700"/>
          <p14:tracePt t="70726" x="7016750" y="2565400"/>
          <p14:tracePt t="70742" x="6946900" y="2565400"/>
          <p14:tracePt t="70801" x="6940550" y="2565400"/>
          <p14:tracePt t="70825" x="6921500" y="2565400"/>
          <p14:tracePt t="70842" x="6883400" y="2565400"/>
          <p14:tracePt t="70858" x="6858000" y="2565400"/>
          <p14:tracePt t="70875" x="6845300" y="2559050"/>
          <p14:tracePt t="70925" x="6838950" y="2559050"/>
          <p14:tracePt t="70942" x="6807200" y="2565400"/>
          <p14:tracePt t="70958" x="6699250" y="2584450"/>
          <p14:tracePt t="70977" x="6559550" y="2603500"/>
          <p14:tracePt t="70991" x="6375400" y="2616200"/>
          <p14:tracePt t="71009" x="6235700" y="2616200"/>
          <p14:tracePt t="71025" x="6134100" y="2603500"/>
          <p14:tracePt t="71042" x="6076950" y="2597150"/>
          <p14:tracePt t="71059" x="5994400" y="2597150"/>
          <p14:tracePt t="71061" x="5943600" y="2603500"/>
          <p14:tracePt t="71076" x="5848350" y="2622550"/>
          <p14:tracePt t="71092" x="5632450" y="2667000"/>
          <p14:tracePt t="71108" x="5492750" y="2686050"/>
          <p14:tracePt t="71126" x="5391150" y="2686050"/>
          <p14:tracePt t="71142" x="5346700" y="2686050"/>
          <p14:tracePt t="71159" x="5340350" y="2686050"/>
          <p14:tracePt t="71175" x="5334000" y="2686050"/>
          <p14:tracePt t="71192" x="5321300" y="2686050"/>
          <p14:tracePt t="71208" x="5283200" y="2692400"/>
          <p14:tracePt t="71226" x="5238750" y="2692400"/>
          <p14:tracePt t="71242" x="5194300" y="2692400"/>
          <p14:tracePt t="71259" x="5168900" y="2692400"/>
          <p14:tracePt t="71275" x="5156200" y="2692400"/>
          <p14:tracePt t="71505" x="5149850" y="2692400"/>
          <p14:tracePt t="71521" x="5143500" y="2692400"/>
          <p14:tracePt t="71683" x="5143500" y="2698750"/>
          <p14:tracePt t="71726" x="5156200" y="2698750"/>
          <p14:tracePt t="71743" x="5251450" y="2717800"/>
          <p14:tracePt t="71759" x="5391150" y="2736850"/>
          <p14:tracePt t="71777" x="5676900" y="2787650"/>
          <p14:tracePt t="71794" x="5803900" y="2813050"/>
          <p14:tracePt t="71810" x="6096000" y="2844800"/>
          <p14:tracePt t="71826" x="6280150" y="2863850"/>
          <p14:tracePt t="71842" x="6559550" y="2870200"/>
          <p14:tracePt t="71859" x="6826250" y="2863850"/>
          <p14:tracePt t="71876" x="7086600" y="2863850"/>
          <p14:tracePt t="71892" x="7315200" y="2863850"/>
          <p14:tracePt t="71909" x="7512050" y="2863850"/>
          <p14:tracePt t="71926" x="7626350" y="2863850"/>
          <p14:tracePt t="71942" x="7696200" y="2863850"/>
          <p14:tracePt t="71959" x="7721600" y="2863850"/>
          <p14:tracePt t="71976" x="7740650" y="2857500"/>
          <p14:tracePt t="71993" x="7759700" y="2851150"/>
          <p14:tracePt t="72009" x="7772400" y="2838450"/>
          <p14:tracePt t="72026" x="7791450" y="2832100"/>
          <p14:tracePt t="72044" x="7797800" y="2825750"/>
          <p14:tracePt t="72084" x="7804150" y="2825750"/>
          <p14:tracePt t="72174" x="7797800" y="2825750"/>
          <p14:tracePt t="72180" x="7785100" y="2825750"/>
          <p14:tracePt t="72193" x="7766050" y="2825750"/>
          <p14:tracePt t="72210" x="7702550" y="2825750"/>
          <p14:tracePt t="72226" x="7645400" y="2825750"/>
          <p14:tracePt t="72243" x="7613650" y="2825750"/>
          <p14:tracePt t="72259" x="7607300" y="2825750"/>
          <p14:tracePt t="72331" x="7588250" y="2825750"/>
          <p14:tracePt t="72338" x="7569200" y="2825750"/>
          <p14:tracePt t="72346" x="7531100" y="2825750"/>
          <p14:tracePt t="72359" x="7473950" y="2832100"/>
          <p14:tracePt t="72377" x="7296150" y="2838450"/>
          <p14:tracePt t="72393" x="6908800" y="2813050"/>
          <p14:tracePt t="72409" x="6788150" y="2800350"/>
          <p14:tracePt t="72426" x="6464300" y="2749550"/>
          <p14:tracePt t="72443" x="6369050" y="2724150"/>
          <p14:tracePt t="72460" x="6330950" y="2717800"/>
          <p14:tracePt t="72476" x="6292850" y="2717800"/>
          <p14:tracePt t="72493" x="6203950" y="2724150"/>
          <p14:tracePt t="72510" x="6026150" y="2736850"/>
          <p14:tracePt t="72527" x="5835650" y="2736850"/>
          <p14:tracePt t="72543" x="5632450" y="2711450"/>
          <p14:tracePt t="72561" x="5467350" y="2673350"/>
          <p14:tracePt t="72579" x="5384800" y="2647950"/>
          <p14:tracePt t="72593" x="5372100" y="2641600"/>
          <p14:tracePt t="72626" x="5359400" y="2641600"/>
          <p14:tracePt t="72643" x="5321300" y="2641600"/>
          <p14:tracePt t="72660" x="5245100" y="2641600"/>
          <p14:tracePt t="72676" x="5124450" y="2628900"/>
          <p14:tracePt t="72694" x="5054600" y="2616200"/>
          <p14:tracePt t="72713" x="5016500" y="2597150"/>
          <p14:tracePt t="72738" x="5016500" y="2590800"/>
          <p14:tracePt t="72775" x="5010150" y="2590800"/>
          <p14:tracePt t="72780" x="5003800" y="2590800"/>
          <p14:tracePt t="72793" x="4997450" y="2590800"/>
          <p14:tracePt t="72810" x="4921250" y="2584450"/>
          <p14:tracePt t="72827" x="4851400" y="2571750"/>
          <p14:tracePt t="72843" x="4806950" y="2559050"/>
          <p14:tracePt t="72860" x="4794250" y="2559050"/>
          <p14:tracePt t="72877" x="4794250" y="2552700"/>
          <p14:tracePt t="72910" x="4787900" y="2546350"/>
          <p14:tracePt t="72927" x="4775200" y="2540000"/>
          <p14:tracePt t="72977" x="4775200" y="2520950"/>
          <p14:tracePt t="72994" x="4775200" y="2514600"/>
          <p14:tracePt t="73010" x="4800600" y="2476500"/>
          <p14:tracePt t="73028" x="4819650" y="2457450"/>
          <p14:tracePt t="73043" x="4851400" y="2438400"/>
          <p14:tracePt t="73060" x="4870450" y="2432050"/>
          <p14:tracePt t="73077" x="4883150" y="2425700"/>
          <p14:tracePt t="73093" x="4895850" y="2419350"/>
          <p14:tracePt t="73110" x="4908550" y="2419350"/>
          <p14:tracePt t="73127" x="4927600" y="2413000"/>
          <p14:tracePt t="73144" x="4933950" y="2413000"/>
          <p14:tracePt t="73195" x="4933950" y="2425700"/>
          <p14:tracePt t="73210" x="4921250" y="2438400"/>
          <p14:tracePt t="73227" x="4902200" y="2457450"/>
          <p14:tracePt t="73244" x="4883150" y="2463800"/>
          <p14:tracePt t="73260" x="4870450" y="2476500"/>
          <p14:tracePt t="73277" x="4851400" y="2476500"/>
          <p14:tracePt t="73294" x="4832350" y="2482850"/>
          <p14:tracePt t="73312" x="4756150" y="2482850"/>
          <p14:tracePt t="73328" x="4718050" y="2476500"/>
          <p14:tracePt t="73344" x="4508500" y="2438400"/>
          <p14:tracePt t="73360" x="4419600" y="2419350"/>
          <p14:tracePt t="73377" x="4197350" y="2368550"/>
          <p14:tracePt t="73394" x="4089400" y="2343150"/>
          <p14:tracePt t="73411" x="4025900" y="2324100"/>
          <p14:tracePt t="73427" x="3987800" y="2311400"/>
          <p14:tracePt t="73443" x="3917950" y="2298700"/>
          <p14:tracePt t="73460" x="3829050" y="2286000"/>
          <p14:tracePt t="73477" x="3702050" y="2266950"/>
          <p14:tracePt t="73495" x="3594100" y="2254250"/>
          <p14:tracePt t="73513" x="3511550" y="2241550"/>
          <p14:tracePt t="73527" x="3467100" y="2228850"/>
          <p14:tracePt t="73597" x="3460750" y="2228850"/>
          <p14:tracePt t="73602" x="3460750" y="2235200"/>
          <p14:tracePt t="73611" x="3454400" y="2247900"/>
          <p14:tracePt t="73628" x="3441700" y="2279650"/>
          <p14:tracePt t="73644" x="3429000" y="2292350"/>
          <p14:tracePt t="73661" x="3429000" y="2305050"/>
          <p14:tracePt t="73677" x="3429000" y="2311400"/>
          <p14:tracePt t="73711" x="3429000" y="2317750"/>
          <p14:tracePt t="73727" x="3422650" y="2324100"/>
          <p14:tracePt t="73744" x="3409950" y="2336800"/>
          <p14:tracePt t="73761" x="3397250" y="2343150"/>
          <p14:tracePt t="73794" x="3390900" y="2343150"/>
          <p14:tracePt t="73811" x="3365500" y="2349500"/>
          <p14:tracePt t="73812" x="3333750" y="2355850"/>
          <p14:tracePt t="73828" x="3238500" y="2355850"/>
          <p14:tracePt t="73844" x="3098800" y="2355850"/>
          <p14:tracePt t="73861" x="2927350" y="2343150"/>
          <p14:tracePt t="73878" x="2819400" y="2330450"/>
          <p14:tracePt t="73896" x="2768600" y="2317750"/>
          <p14:tracePt t="73928" x="2774950" y="2305050"/>
          <p14:tracePt t="73944" x="2787650" y="2298700"/>
          <p14:tracePt t="73961" x="2794000" y="2298700"/>
          <p14:tracePt t="74047" x="2800350" y="2298700"/>
          <p14:tracePt t="74055" x="2825750" y="2298700"/>
          <p14:tracePt t="74064" x="2857500" y="2298700"/>
          <p14:tracePt t="74078" x="2895600" y="2298700"/>
          <p14:tracePt t="74094" x="2997200" y="2298700"/>
          <p14:tracePt t="74111" x="3022600" y="2298700"/>
          <p14:tracePt t="74144" x="3028950" y="2305050"/>
          <p14:tracePt t="74301" x="3028950" y="2311400"/>
          <p14:tracePt t="74317" x="3022600" y="2311400"/>
          <p14:tracePt t="74587" x="3022600" y="2317750"/>
          <p14:tracePt t="74595" x="3022600" y="2330450"/>
          <p14:tracePt t="74611" x="3022600" y="2343150"/>
          <p14:tracePt t="74629" x="3022600" y="2362200"/>
          <p14:tracePt t="74649" x="3022600" y="2374900"/>
          <p14:tracePt t="74661" x="3022600" y="2387600"/>
          <p14:tracePt t="74679" x="3035300" y="2387600"/>
          <p14:tracePt t="74695" x="3041650" y="2393950"/>
          <p14:tracePt t="74712" x="3054350" y="2393950"/>
          <p14:tracePt t="74728" x="3060700" y="2393950"/>
          <p14:tracePt t="74785" x="3067050" y="2393950"/>
          <p14:tracePt t="74823" x="3086100" y="2393950"/>
          <p14:tracePt t="74845" x="3098800" y="2387600"/>
          <p14:tracePt t="74975" x="3092450" y="2381250"/>
          <p14:tracePt t="74980" x="3079750" y="2381250"/>
          <p14:tracePt t="74996" x="2997200" y="2368550"/>
          <p14:tracePt t="75012" x="2959100" y="2355850"/>
          <p14:tracePt t="75029" x="2863850" y="2336800"/>
          <p14:tracePt t="75045" x="2844800" y="2330450"/>
          <p14:tracePt t="75062" x="2844800" y="2324100"/>
          <p14:tracePt t="75095" x="2844800" y="2317750"/>
          <p14:tracePt t="75112" x="2838450" y="2317750"/>
          <p14:tracePt t="75145" x="2819400" y="2317750"/>
          <p14:tracePt t="75162" x="2806700" y="2317750"/>
          <p14:tracePt t="75195" x="2806700" y="2311400"/>
          <p14:tracePt t="75212" x="2838450" y="2298700"/>
          <p14:tracePt t="75228" x="2870200" y="2292350"/>
          <p14:tracePt t="75245" x="2876550" y="2292350"/>
          <p14:tracePt t="75279" x="2876550" y="2305050"/>
          <p14:tracePt t="75295" x="2870200" y="2305050"/>
          <p14:tracePt t="75527" x="2876550" y="2305050"/>
          <p14:tracePt t="75533" x="2889250" y="2305050"/>
          <p14:tracePt t="75545" x="2901950" y="2305050"/>
          <p14:tracePt t="75564" x="2971800" y="2298700"/>
          <p14:tracePt t="75579" x="3009900" y="2292350"/>
          <p14:tracePt t="75596" x="3117850" y="2273300"/>
          <p14:tracePt t="75613" x="3314700" y="2260600"/>
          <p14:tracePt t="75629" x="3365500" y="2260600"/>
          <p14:tracePt t="75646" x="3416300" y="2260600"/>
          <p14:tracePt t="75662" x="3422650" y="2260600"/>
          <p14:tracePt t="75739" x="3429000" y="2260600"/>
          <p14:tracePt t="75748" x="3448050" y="2260600"/>
          <p14:tracePt t="75753" x="3479800" y="2266950"/>
          <p14:tracePt t="75763" x="3524250" y="2266950"/>
          <p14:tracePt t="75779" x="3600450" y="2273300"/>
          <p14:tracePt t="75796" x="3625850" y="2279650"/>
          <p14:tracePt t="75812" x="3638550" y="2286000"/>
          <p14:tracePt t="75829" x="3644900" y="2286000"/>
          <p14:tracePt t="75846" x="3657600" y="2292350"/>
          <p14:tracePt t="75863" x="3683000" y="2292350"/>
          <p14:tracePt t="75879" x="3714750" y="2292350"/>
          <p14:tracePt t="75896" x="3765550" y="2292350"/>
          <p14:tracePt t="75913" x="3803650" y="2292350"/>
          <p14:tracePt t="75930" x="3810000" y="2292350"/>
          <p14:tracePt t="75989" x="3816350" y="2292350"/>
          <p14:tracePt t="75998" x="3822700" y="2292350"/>
          <p14:tracePt t="76013" x="3854450" y="2286000"/>
          <p14:tracePt t="76030" x="3879850" y="2286000"/>
          <p14:tracePt t="76046" x="3886200" y="2286000"/>
          <p14:tracePt t="76080" x="3892550" y="2286000"/>
          <p14:tracePt t="76096" x="3898900" y="2286000"/>
          <p14:tracePt t="76112" x="3911600" y="2286000"/>
          <p14:tracePt t="76130" x="3930650" y="2286000"/>
          <p14:tracePt t="76132" x="3943350" y="2286000"/>
          <p14:tracePt t="76146" x="3962400" y="2292350"/>
          <p14:tracePt t="76164" x="4006850" y="2298700"/>
          <p14:tracePt t="76180" x="4019550" y="2298700"/>
          <p14:tracePt t="76196" x="4070350" y="2305050"/>
          <p14:tracePt t="76213" x="4108450" y="2311400"/>
          <p14:tracePt t="76231" x="4133850" y="2311400"/>
          <p14:tracePt t="76246" x="4159250" y="2317750"/>
          <p14:tracePt t="76263" x="4191000" y="2317750"/>
          <p14:tracePt t="76279" x="4241800" y="2317750"/>
          <p14:tracePt t="76296" x="4286250" y="2311400"/>
          <p14:tracePt t="76313" x="4330700" y="2305050"/>
          <p14:tracePt t="76330" x="4368800" y="2298700"/>
          <p14:tracePt t="76346" x="4400550" y="2292350"/>
          <p14:tracePt t="76363" x="4419600" y="2292350"/>
          <p14:tracePt t="76380" x="4432300" y="2292350"/>
          <p14:tracePt t="76397" x="4438650" y="2286000"/>
          <p14:tracePt t="76594" x="4445000" y="2279650"/>
          <p14:tracePt t="76600" x="4457700" y="2279650"/>
          <p14:tracePt t="76613" x="4476750" y="2273300"/>
          <p14:tracePt t="76630" x="4540250" y="2273300"/>
          <p14:tracePt t="76632" x="4584700" y="2273300"/>
          <p14:tracePt t="76646" x="4635500" y="2273300"/>
          <p14:tracePt t="76665" x="4775200" y="2279650"/>
          <p14:tracePt t="76680" x="4838700" y="2286000"/>
          <p14:tracePt t="76697" x="4851400" y="2292350"/>
          <p14:tracePt t="76713" x="4870450" y="2292350"/>
          <p14:tracePt t="76730" x="4876800" y="2292350"/>
          <p14:tracePt t="76763" x="4883150" y="2292350"/>
          <p14:tracePt t="76780" x="4895850" y="2292350"/>
          <p14:tracePt t="76797" x="4933950" y="2292350"/>
          <p14:tracePt t="76813" x="4972050" y="2298700"/>
          <p14:tracePt t="76830" x="5003800" y="2305050"/>
          <p14:tracePt t="76847" x="5029200" y="2311400"/>
          <p14:tracePt t="76863" x="5048250" y="2324100"/>
          <p14:tracePt t="76880" x="5054600" y="2336800"/>
          <p14:tracePt t="76897" x="5060950" y="2343150"/>
          <p14:tracePt t="76930" x="5067300" y="2343150"/>
          <p14:tracePt t="77370" x="5099050" y="2343150"/>
          <p14:tracePt t="77380" x="5149850" y="2343150"/>
          <p14:tracePt t="77397" x="5289550" y="2336800"/>
          <p14:tracePt t="77414" x="5397500" y="2336800"/>
          <p14:tracePt t="77431" x="5461000" y="2336800"/>
          <p14:tracePt t="77447" x="5505450" y="2343150"/>
          <p14:tracePt t="77464" x="5549900" y="2349500"/>
          <p14:tracePt t="77482" x="5638800" y="2362200"/>
          <p14:tracePt t="77498" x="5715000" y="2362200"/>
          <p14:tracePt t="77514" x="5810250" y="2355850"/>
          <p14:tracePt t="77532" x="5918200" y="2349500"/>
          <p14:tracePt t="77547" x="5943600" y="2349500"/>
          <p14:tracePt t="77564" x="5956300" y="2349500"/>
          <p14:tracePt t="77669" x="5962650" y="2349500"/>
          <p14:tracePt t="77681" x="5969000" y="2343150"/>
          <p14:tracePt t="77697" x="6007100" y="2330450"/>
          <p14:tracePt t="77714" x="6083300" y="2330450"/>
          <p14:tracePt t="77732" x="6223000" y="2330450"/>
          <p14:tracePt t="77747" x="6267450" y="2330450"/>
          <p14:tracePt t="77764" x="6388100" y="2324100"/>
          <p14:tracePt t="77781" x="6457950" y="2324100"/>
          <p14:tracePt t="77798" x="6565900" y="2324100"/>
          <p14:tracePt t="77814" x="6654800" y="2330450"/>
          <p14:tracePt t="77831" x="6743700" y="2349500"/>
          <p14:tracePt t="77848" x="6819900" y="2362200"/>
          <p14:tracePt t="77864" x="6870700" y="2368550"/>
          <p14:tracePt t="77881" x="6915150" y="2374900"/>
          <p14:tracePt t="77898" x="6959600" y="2381250"/>
          <p14:tracePt t="77914" x="7016750" y="2387600"/>
          <p14:tracePt t="77931" x="7061200" y="2387600"/>
          <p14:tracePt t="77948" x="7137400" y="2387600"/>
          <p14:tracePt t="77964" x="7194550" y="2387600"/>
          <p14:tracePt t="77982" x="7302500" y="2393950"/>
          <p14:tracePt t="77998" x="7340600" y="2393950"/>
          <p14:tracePt t="78016" x="7404100" y="2393950"/>
          <p14:tracePt t="78031" x="7435850" y="2393950"/>
          <p14:tracePt t="78048" x="7454900" y="2393950"/>
          <p14:tracePt t="78064" x="7473950" y="2393950"/>
          <p14:tracePt t="78081" x="7493000" y="2393950"/>
          <p14:tracePt t="78099" x="7518400" y="2387600"/>
          <p14:tracePt t="78114" x="7543800" y="2387600"/>
          <p14:tracePt t="78131" x="7556500" y="2381250"/>
          <p14:tracePt t="78149" x="7569200" y="2381250"/>
          <p14:tracePt t="78164" x="7575550" y="2381250"/>
          <p14:tracePt t="78181" x="7588250" y="2374900"/>
          <p14:tracePt t="78198" x="7594600" y="2374900"/>
          <p14:tracePt t="78214" x="7607300" y="2368550"/>
          <p14:tracePt t="78232" x="7632700" y="2368550"/>
          <p14:tracePt t="78248" x="7639050" y="2362200"/>
          <p14:tracePt t="78265" x="7645400" y="2362200"/>
          <p14:tracePt t="78366" x="7658100" y="2362200"/>
          <p14:tracePt t="78372" x="7664450" y="2362200"/>
          <p14:tracePt t="78383" x="7683500" y="2362200"/>
          <p14:tracePt t="78398" x="7727950" y="2362200"/>
          <p14:tracePt t="78415" x="7766050" y="2362200"/>
          <p14:tracePt t="78431" x="7785100" y="2362200"/>
          <p14:tracePt t="78851" x="7791450" y="2355850"/>
          <p14:tracePt t="78857" x="7797800" y="2355850"/>
          <p14:tracePt t="78865" x="7797800" y="2349500"/>
          <p14:tracePt t="79043" x="7804150" y="2349500"/>
          <p14:tracePt t="79059" x="7810500" y="2349500"/>
          <p14:tracePt t="79069" x="7829550" y="2349500"/>
          <p14:tracePt t="79074" x="7842250" y="2349500"/>
          <p14:tracePt t="79098" x="7886700" y="2349500"/>
          <p14:tracePt t="79116" x="7899400" y="2349500"/>
          <p14:tracePt t="79132" x="7912100" y="2349500"/>
          <p14:tracePt t="79149" x="7937500" y="2349500"/>
          <p14:tracePt t="79165" x="8013700" y="2343150"/>
          <p14:tracePt t="79182" x="8089900" y="2343150"/>
          <p14:tracePt t="79199" x="8153400" y="2336800"/>
          <p14:tracePt t="79215" x="8197850" y="2336800"/>
          <p14:tracePt t="79233" x="8223250" y="2330450"/>
          <p14:tracePt t="79249" x="8229600" y="2330450"/>
          <p14:tracePt t="79447" x="8223250" y="2330450"/>
          <p14:tracePt t="79452" x="8216900" y="2324100"/>
          <p14:tracePt t="81604" x="8223250" y="2324100"/>
          <p14:tracePt t="81624" x="8274050" y="2336800"/>
          <p14:tracePt t="81636" x="8299450" y="2343150"/>
          <p14:tracePt t="81650" x="8318500" y="2349500"/>
          <p14:tracePt t="81714" x="8337550" y="2355850"/>
          <p14:tracePt t="81720" x="8356600" y="2355850"/>
          <p14:tracePt t="81734" x="8382000" y="2362200"/>
          <p14:tracePt t="82398" x="8388350" y="2368550"/>
          <p14:tracePt t="82406" x="8394700" y="2374900"/>
          <p14:tracePt t="82418" x="8401050" y="2381250"/>
          <p14:tracePt t="82435" x="8426450" y="2387600"/>
          <p14:tracePt t="82451" x="8451850" y="2400300"/>
          <p14:tracePt t="82454" x="8470900" y="2400300"/>
          <p14:tracePt t="82468" x="8496300" y="2406650"/>
          <p14:tracePt t="82486" x="8591550" y="2419350"/>
          <p14:tracePt t="82501" x="8623300" y="2425700"/>
          <p14:tracePt t="82518" x="8674100" y="2438400"/>
          <p14:tracePt t="82535" x="8693150" y="2438400"/>
          <p14:tracePt t="82553" x="8731250" y="2451100"/>
          <p14:tracePt t="82568" x="8769350" y="2457450"/>
          <p14:tracePt t="82585" x="8959850" y="2470150"/>
          <p14:tracePt t="82602" x="9080500" y="2470150"/>
          <p14:tracePt t="82618" x="9175750" y="2470150"/>
          <p14:tracePt t="82635" x="9232900" y="2470150"/>
          <p14:tracePt t="82652" x="9258300" y="2463800"/>
          <p14:tracePt t="82668" x="9264650" y="2457450"/>
          <p14:tracePt t="82729" x="9271000" y="2457450"/>
          <p14:tracePt t="82744" x="9277350" y="2457450"/>
          <p14:tracePt t="82760" x="9290050" y="2457450"/>
          <p14:tracePt t="82785" x="9302750" y="2457450"/>
          <p14:tracePt t="82801" x="9321800" y="2457450"/>
          <p14:tracePt t="82820" x="9385300" y="2457450"/>
          <p14:tracePt t="82838" x="9486900" y="2457450"/>
          <p14:tracePt t="82852" x="9658350" y="2457450"/>
          <p14:tracePt t="82868" x="9842500" y="2451100"/>
          <p14:tracePt t="82885" x="9963150" y="2444750"/>
          <p14:tracePt t="82902" x="10033000" y="2438400"/>
          <p14:tracePt t="82919" x="10052050" y="2432050"/>
          <p14:tracePt t="82935" x="10058400" y="2432050"/>
          <p14:tracePt t="83003" x="10058400" y="2425700"/>
          <p14:tracePt t="83027" x="10058400" y="2419350"/>
          <p14:tracePt t="83035" x="10058400" y="2413000"/>
          <p14:tracePt t="83052" x="10052050" y="2400300"/>
          <p14:tracePt t="83069" x="10045700" y="2387600"/>
          <p14:tracePt t="83085" x="10033000" y="2374900"/>
          <p14:tracePt t="83102" x="10026650" y="2362200"/>
          <p14:tracePt t="83141" x="10026650" y="2355850"/>
          <p14:tracePt t="83185" x="10020300" y="2349500"/>
          <p14:tracePt t="83209" x="10020300" y="2343150"/>
          <p14:tracePt t="83235" x="10013950" y="2330450"/>
          <p14:tracePt t="83252" x="10007600" y="2324100"/>
          <p14:tracePt t="83268" x="10001250" y="2311400"/>
          <p14:tracePt t="83286" x="9994900" y="2298700"/>
          <p14:tracePt t="83303" x="9969500" y="2279650"/>
          <p14:tracePt t="83319" x="9956800" y="2279650"/>
          <p14:tracePt t="83336" x="9918700" y="2266950"/>
          <p14:tracePt t="83352" x="9880600" y="2266950"/>
          <p14:tracePt t="83370" x="9798050" y="2260600"/>
          <p14:tracePt t="83386" x="9702800" y="2260600"/>
          <p14:tracePt t="83402" x="9588500" y="2266950"/>
          <p14:tracePt t="83419" x="9455150" y="2273300"/>
          <p14:tracePt t="83435" x="9321800" y="2286000"/>
          <p14:tracePt t="83452" x="9220200" y="2292350"/>
          <p14:tracePt t="83469" x="9150350" y="2298700"/>
          <p14:tracePt t="83486" x="9105900" y="2305050"/>
          <p14:tracePt t="83503" x="9042400" y="2305050"/>
          <p14:tracePt t="83519" x="8953500" y="2305050"/>
          <p14:tracePt t="83536" x="8813800" y="2311400"/>
          <p14:tracePt t="83537" x="8750300" y="2311400"/>
          <p14:tracePt t="83552" x="8680450" y="2311400"/>
          <p14:tracePt t="83569" x="8496300" y="2324100"/>
          <p14:tracePt t="83586" x="8369300" y="2324100"/>
          <p14:tracePt t="83602" x="8223250" y="2324100"/>
          <p14:tracePt t="83619" x="8077200" y="2324100"/>
          <p14:tracePt t="83636" x="7804150" y="2330450"/>
          <p14:tracePt t="83653" x="7493000" y="2330450"/>
          <p14:tracePt t="83669" x="7169150" y="2324100"/>
          <p14:tracePt t="83686" x="6889750" y="2305050"/>
          <p14:tracePt t="83703" x="6597650" y="2273300"/>
          <p14:tracePt t="83719" x="6413500" y="2247900"/>
          <p14:tracePt t="83736" x="6261100" y="2235200"/>
          <p14:tracePt t="83752" x="6032500" y="2222500"/>
          <p14:tracePt t="83769" x="5670550" y="2241550"/>
          <p14:tracePt t="83786" x="5264150" y="2254250"/>
          <p14:tracePt t="83804" x="4552950" y="2260600"/>
          <p14:tracePt t="83819" x="4229100" y="2254250"/>
          <p14:tracePt t="83835" x="4032250" y="2235200"/>
          <p14:tracePt t="83853" x="3981450" y="2235200"/>
          <p14:tracePt t="83885" x="3975100" y="2235200"/>
          <p14:tracePt t="83903" x="3956050" y="2273300"/>
          <p14:tracePt t="83919" x="3911600" y="2336800"/>
          <p14:tracePt t="83936" x="3854450" y="2387600"/>
          <p14:tracePt t="83953" x="3803650" y="2432050"/>
          <p14:tracePt t="83969" x="3778250" y="2457450"/>
          <p14:tracePt t="84031" x="3784600" y="2457450"/>
          <p14:tracePt t="84040" x="3790950" y="2463800"/>
          <p14:tracePt t="84053" x="3797300" y="2470150"/>
          <p14:tracePt t="84070" x="3816350" y="2520950"/>
          <p14:tracePt t="84086" x="3816350" y="2527300"/>
          <p14:tracePt t="84103" x="3810000" y="2552700"/>
          <p14:tracePt t="84149" x="3816350" y="2552700"/>
          <p14:tracePt t="84170" x="3867150" y="2552700"/>
          <p14:tracePt t="84186" x="3879850" y="2552700"/>
          <p14:tracePt t="84219" x="3867150" y="2559050"/>
          <p14:tracePt t="84236" x="3790950" y="2597150"/>
          <p14:tracePt t="84253" x="3689350" y="2616200"/>
          <p14:tracePt t="84270" x="3460750" y="2609850"/>
          <p14:tracePt t="84287" x="3289300" y="2597150"/>
          <p14:tracePt t="84303" x="3181350" y="2571750"/>
          <p14:tracePt t="84320" x="3175000" y="2565400"/>
          <p14:tracePt t="84337" x="3175000" y="2552700"/>
          <p14:tracePt t="84353" x="3175000" y="2546350"/>
          <p14:tracePt t="84519" x="3175000" y="2559050"/>
          <p14:tracePt t="84525" x="3181350" y="2565400"/>
          <p14:tracePt t="84537" x="3181350" y="2584450"/>
          <p14:tracePt t="84553" x="3181350" y="2597150"/>
          <p14:tracePt t="84570" x="3181350" y="2603500"/>
          <p14:tracePt t="84729" x="3187700" y="2603500"/>
          <p14:tracePt t="84735" x="3194050" y="2603500"/>
          <p14:tracePt t="84743" x="3200400" y="2603500"/>
          <p14:tracePt t="84753" x="3213100" y="2603500"/>
          <p14:tracePt t="84841" x="3219450" y="2603500"/>
          <p14:tracePt t="84848" x="3238500" y="2603500"/>
          <p14:tracePt t="84855" x="3257550" y="2603500"/>
          <p14:tracePt t="84871" x="3346450" y="2603500"/>
          <p14:tracePt t="84887" x="3416300" y="2603500"/>
          <p14:tracePt t="84905" x="3613150" y="2597150"/>
          <p14:tracePt t="84920" x="3670300" y="2597150"/>
          <p14:tracePt t="84937" x="3727450" y="2609850"/>
          <p14:tracePt t="84953" x="3733800" y="2609850"/>
          <p14:tracePt t="85035" x="3740150" y="2609850"/>
          <p14:tracePt t="85040" x="3752850" y="2616200"/>
          <p14:tracePt t="85053" x="3771900" y="2622550"/>
          <p14:tracePt t="85070" x="3822700" y="2660650"/>
          <p14:tracePt t="85087" x="3848100" y="2698750"/>
          <p14:tracePt t="85103" x="3873500" y="2736850"/>
          <p14:tracePt t="85121" x="3892550" y="2768600"/>
          <p14:tracePt t="85137" x="3898900" y="2768600"/>
          <p14:tracePt t="85187" x="3905250" y="2787650"/>
          <p14:tracePt t="85203" x="3924300" y="2813050"/>
          <p14:tracePt t="85221" x="3930650" y="2832100"/>
          <p14:tracePt t="85237" x="3937000" y="2838450"/>
          <p14:tracePt t="85287" x="3943350" y="2838450"/>
          <p14:tracePt t="85304" x="3949700" y="2825750"/>
          <p14:tracePt t="85320" x="3949700" y="2806700"/>
          <p14:tracePt t="85337" x="3949700" y="2800350"/>
          <p14:tracePt t="85370" x="3949700" y="2794000"/>
          <p14:tracePt t="85388" x="3962400" y="2768600"/>
          <p14:tracePt t="85404" x="4013200" y="2743200"/>
          <p14:tracePt t="85421" x="4178300" y="2724150"/>
          <p14:tracePt t="85437" x="4292600" y="2717800"/>
          <p14:tracePt t="85454" x="4305300" y="2717800"/>
          <p14:tracePt t="85487" x="4298950" y="2717800"/>
          <p14:tracePt t="85504" x="4279900" y="2711450"/>
          <p14:tracePt t="85521" x="4267200" y="2705100"/>
          <p14:tracePt t="85571" x="4318000" y="2698750"/>
          <p14:tracePt t="85588" x="4368800" y="2686050"/>
          <p14:tracePt t="85621" x="4368800" y="2679700"/>
          <p14:tracePt t="85723" x="4375150" y="2679700"/>
          <p14:tracePt t="85731" x="4387850" y="2679700"/>
          <p14:tracePt t="85740" x="4394200" y="2679700"/>
          <p14:tracePt t="85754" x="4438650" y="2673350"/>
          <p14:tracePt t="85771" x="4457700" y="2673350"/>
          <p14:tracePt t="85804" x="4464050" y="2673350"/>
          <p14:tracePt t="85821" x="4470400" y="2673350"/>
          <p14:tracePt t="85865" x="4476750" y="2673350"/>
          <p14:tracePt t="85871" x="4483100" y="2673350"/>
          <p14:tracePt t="85888" x="4533900" y="2673350"/>
          <p14:tracePt t="85904" x="4578350" y="2679700"/>
          <p14:tracePt t="85921" x="4584700" y="2686050"/>
          <p14:tracePt t="85937" x="4584700" y="2692400"/>
          <p14:tracePt t="86024" x="4591050" y="2692400"/>
          <p14:tracePt t="86038" x="4597400" y="2692400"/>
          <p14:tracePt t="86054" x="4641850" y="2692400"/>
          <p14:tracePt t="86071" x="4673600" y="2692400"/>
          <p14:tracePt t="86088" x="4705350" y="2686050"/>
          <p14:tracePt t="86106" x="4724400" y="2686050"/>
          <p14:tracePt t="86121" x="4781550" y="2686050"/>
          <p14:tracePt t="86138" x="4914900" y="2686050"/>
          <p14:tracePt t="86154" x="5035550" y="2692400"/>
          <p14:tracePt t="86172" x="5149850" y="2692400"/>
          <p14:tracePt t="86188" x="5283200" y="2692400"/>
          <p14:tracePt t="86205" x="5391150" y="2698750"/>
          <p14:tracePt t="86221" x="5416550" y="2698750"/>
          <p14:tracePt t="86314" x="5422900" y="2698750"/>
          <p14:tracePt t="86323" x="5448300" y="2698750"/>
          <p14:tracePt t="86331" x="5480050" y="2698750"/>
          <p14:tracePt t="86339" x="5511800" y="2692400"/>
          <p14:tracePt t="86355" x="5588000" y="2692400"/>
          <p14:tracePt t="86373" x="5638800" y="2692400"/>
          <p14:tracePt t="86388" x="5683250" y="2686050"/>
          <p14:tracePt t="86405" x="5721350" y="2686050"/>
          <p14:tracePt t="86421" x="5753100" y="2686050"/>
          <p14:tracePt t="86438" x="5778500" y="2679700"/>
          <p14:tracePt t="86455" x="5797550" y="2679700"/>
          <p14:tracePt t="86471" x="5810250" y="2679700"/>
          <p14:tracePt t="86488" x="5816600" y="2673350"/>
          <p14:tracePt t="86506" x="5822950" y="2673350"/>
          <p14:tracePt t="86731" x="5816600" y="2673350"/>
          <p14:tracePt t="86738" x="5810250" y="2673350"/>
          <p14:tracePt t="86755" x="5791200" y="2667000"/>
          <p14:tracePt t="86773" x="5778500" y="2667000"/>
          <p14:tracePt t="86823" x="5784850" y="2667000"/>
          <p14:tracePt t="86838" x="5835650" y="2667000"/>
          <p14:tracePt t="86855" x="5854700" y="2667000"/>
          <p14:tracePt t="86968" x="5867400" y="2667000"/>
          <p14:tracePt t="86989" x="5911850" y="2667000"/>
          <p14:tracePt t="87022" x="5911850" y="2673350"/>
          <p14:tracePt t="87038" x="5918200" y="2686050"/>
          <p14:tracePt t="87055" x="5918200" y="2692400"/>
          <p14:tracePt t="87088" x="5918200" y="2698750"/>
          <p14:tracePt t="87106" x="5975350" y="2711450"/>
          <p14:tracePt t="87122" x="6089650" y="2724150"/>
          <p14:tracePt t="87138" x="6235700" y="2730500"/>
          <p14:tracePt t="87156" x="6375400" y="2730500"/>
          <p14:tracePt t="87172" x="6470650" y="2730500"/>
          <p14:tracePt t="87189" x="6527800" y="2730500"/>
          <p14:tracePt t="87205" x="6553200" y="2730500"/>
          <p14:tracePt t="87324" x="6559550" y="2730500"/>
          <p14:tracePt t="87398" x="6565900" y="2736850"/>
          <p14:tracePt t="87408" x="6572250" y="2736850"/>
          <p14:tracePt t="87414" x="6572250" y="2743200"/>
          <p14:tracePt t="87439" x="6604000" y="2755900"/>
          <p14:tracePt t="87456" x="6642100" y="2755900"/>
          <p14:tracePt t="87473" x="6686550" y="2755900"/>
          <p14:tracePt t="87489" x="6718300" y="2755900"/>
          <p14:tracePt t="87505" x="6756400" y="2755900"/>
          <p14:tracePt t="87522" x="6775450" y="2755900"/>
          <p14:tracePt t="87539" x="6788150" y="2755900"/>
          <p14:tracePt t="87590" x="6800850" y="2755900"/>
          <p14:tracePt t="87606" x="6813550" y="2749550"/>
          <p14:tracePt t="87642" x="6819900" y="2743200"/>
          <p14:tracePt t="87658" x="6826250" y="2743200"/>
          <p14:tracePt t="87706" x="6826250" y="2736850"/>
          <p14:tracePt t="87723" x="6826250" y="2730500"/>
          <p14:tracePt t="87795" x="6826250" y="2724150"/>
          <p14:tracePt t="87800" x="6851650" y="2711450"/>
          <p14:tracePt t="87808" x="6915150" y="2705100"/>
          <p14:tracePt t="87822" x="6997700" y="2705100"/>
          <p14:tracePt t="87839" x="7359650" y="2698750"/>
          <p14:tracePt t="87856" x="7613650" y="2705100"/>
          <p14:tracePt t="87873" x="7772400" y="2705100"/>
          <p14:tracePt t="87889" x="7835900" y="2705100"/>
          <p14:tracePt t="87906" x="7842250" y="2705100"/>
          <p14:tracePt t="88296" x="7861300" y="2705100"/>
          <p14:tracePt t="88308" x="7924800" y="2705100"/>
          <p14:tracePt t="88324" x="7962900" y="2711450"/>
          <p14:tracePt t="88340" x="8058150" y="2724150"/>
          <p14:tracePt t="88356" x="8121650" y="2730500"/>
          <p14:tracePt t="88373" x="8172450" y="2730500"/>
          <p14:tracePt t="88389" x="8210550" y="2730500"/>
          <p14:tracePt t="88406" x="8242300" y="2730500"/>
          <p14:tracePt t="88423" x="8255000" y="2724150"/>
          <p14:tracePt t="88440" x="8261350" y="2724150"/>
          <p14:tracePt t="88456" x="8267700" y="2724150"/>
          <p14:tracePt t="88696" x="8293100" y="2724150"/>
          <p14:tracePt t="88697" x="8350250" y="2717800"/>
          <p14:tracePt t="88707" x="8401050" y="2717800"/>
          <p14:tracePt t="88723" x="8566150" y="2736850"/>
          <p14:tracePt t="88740" x="8693150" y="2762250"/>
          <p14:tracePt t="88756" x="8775700" y="2774950"/>
          <p14:tracePt t="88773" x="8826500" y="2774950"/>
          <p14:tracePt t="88790" x="8864600" y="2774950"/>
          <p14:tracePt t="88806" x="8915400" y="2774950"/>
          <p14:tracePt t="88823" x="8972550" y="2774950"/>
          <p14:tracePt t="88840" x="9036050" y="2762250"/>
          <p14:tracePt t="88857" x="9074150" y="2755900"/>
          <p14:tracePt t="88873" x="9099550" y="2743200"/>
          <p14:tracePt t="88890" x="9105900" y="2743200"/>
          <p14:tracePt t="89329" x="9124950" y="2736850"/>
          <p14:tracePt t="89337" x="9144000" y="2730500"/>
          <p14:tracePt t="89345" x="9182100" y="2717800"/>
          <p14:tracePt t="89357" x="9213850" y="2698750"/>
          <p14:tracePt t="89373" x="9277350" y="2667000"/>
          <p14:tracePt t="89391" x="9340850" y="2622550"/>
          <p14:tracePt t="89408" x="9398000" y="2571750"/>
          <p14:tracePt t="89424" x="9410700" y="2552700"/>
          <p14:tracePt t="89440" x="9417050" y="2546350"/>
          <p14:tracePt t="89587" x="9410700" y="2546350"/>
          <p14:tracePt t="89595" x="9404350" y="2546350"/>
          <p14:tracePt t="89602" x="9391650" y="2546350"/>
          <p14:tracePt t="89611" x="9385300" y="2546350"/>
          <p14:tracePt t="89624" x="9372600" y="2546350"/>
          <p14:tracePt t="89642" x="9340850" y="2540000"/>
          <p14:tracePt t="89658" x="9321800" y="2540000"/>
          <p14:tracePt t="89674" x="9309100" y="2533650"/>
          <p14:tracePt t="89691" x="9290050" y="2533650"/>
          <p14:tracePt t="89708" x="9271000" y="2527300"/>
          <p14:tracePt t="89724" x="9239250" y="2520950"/>
          <p14:tracePt t="89741" x="9169400" y="2508250"/>
          <p14:tracePt t="89758" x="9105900" y="2495550"/>
          <p14:tracePt t="89774" x="9036050" y="2482850"/>
          <p14:tracePt t="89791" x="8978900" y="2470150"/>
          <p14:tracePt t="89808" x="8934450" y="2457450"/>
          <p14:tracePt t="89825" x="8909050" y="2451100"/>
          <p14:tracePt t="89841" x="8870950" y="2444750"/>
          <p14:tracePt t="89874" x="8845550" y="2444750"/>
          <p14:tracePt t="89891" x="8750300" y="2438400"/>
          <p14:tracePt t="89892" x="8699500" y="2444750"/>
          <p14:tracePt t="89908" x="8578850" y="2457450"/>
          <p14:tracePt t="89924" x="8521700" y="2457450"/>
          <p14:tracePt t="89941" x="8413750" y="2457450"/>
          <p14:tracePt t="89958" x="8362950" y="2451100"/>
          <p14:tracePt t="89974" x="8337550" y="2444750"/>
          <p14:tracePt t="89991" x="8318500" y="2444750"/>
          <p14:tracePt t="90007" x="8312150" y="2444750"/>
          <p14:tracePt t="90041" x="8299450" y="2444750"/>
          <p14:tracePt t="90058" x="8280400" y="2463800"/>
          <p14:tracePt t="90076" x="8267700" y="2470150"/>
          <p14:tracePt t="90630" x="8255000" y="2476500"/>
          <p14:tracePt t="90641" x="8216900" y="2489200"/>
          <p14:tracePt t="90658" x="8185150" y="2495550"/>
          <p14:tracePt t="90675" x="8166100" y="2501900"/>
          <p14:tracePt t="90693" x="8121650" y="2508250"/>
          <p14:tracePt t="90708" x="8096250" y="2514600"/>
          <p14:tracePt t="90725" x="8064500" y="2520950"/>
          <p14:tracePt t="90741" x="8020050" y="2520950"/>
          <p14:tracePt t="90758" x="7956550" y="2533650"/>
          <p14:tracePt t="90775" x="7867650" y="2540000"/>
          <p14:tracePt t="90792" x="7785100" y="2540000"/>
          <p14:tracePt t="90808" x="7747000" y="2540000"/>
          <p14:tracePt t="90810" x="7740650" y="2540000"/>
          <p14:tracePt t="90826" x="7734300" y="2540000"/>
          <p14:tracePt t="90886" x="7721600" y="2540000"/>
          <p14:tracePt t="90909" x="7651750" y="2546350"/>
          <p14:tracePt t="90926" x="7499350" y="2546350"/>
          <p14:tracePt t="90942" x="7467600" y="2540000"/>
          <p14:tracePt t="90975" x="7467600" y="2533650"/>
          <p14:tracePt t="90992" x="7461250" y="2520950"/>
          <p14:tracePt t="91009" x="7454900" y="2514600"/>
          <p14:tracePt t="91026" x="7429500" y="2514600"/>
          <p14:tracePt t="91042" x="7397750" y="2508250"/>
          <p14:tracePt t="91059" x="7359650" y="2508250"/>
          <p14:tracePt t="91075" x="7353300" y="2508250"/>
          <p14:tracePt t="91125" x="7346950" y="2508250"/>
          <p14:tracePt t="91142" x="7334250" y="2501900"/>
          <p14:tracePt t="97287" x="7327900" y="2501900"/>
          <p14:tracePt t="97298" x="7289800" y="2489200"/>
          <p14:tracePt t="97314" x="7219950" y="2482850"/>
          <p14:tracePt t="97330" x="7162800" y="2470150"/>
          <p14:tracePt t="97347" x="7112000" y="2463800"/>
          <p14:tracePt t="97363" x="7061200" y="2451100"/>
          <p14:tracePt t="97381" x="7016750" y="2438400"/>
          <p14:tracePt t="97397" x="6946900" y="2425700"/>
          <p14:tracePt t="97414" x="6858000" y="2400300"/>
          <p14:tracePt t="97432" x="6781800" y="2381250"/>
          <p14:tracePt t="97447" x="6731000" y="2368550"/>
          <p14:tracePt t="97464" x="6673850" y="2349500"/>
          <p14:tracePt t="97482" x="6578600" y="2330450"/>
          <p14:tracePt t="97497" x="6521450" y="2324100"/>
          <p14:tracePt t="97513" x="6413500" y="2311400"/>
          <p14:tracePt t="97530" x="6324600" y="2298700"/>
          <p14:tracePt t="97547" x="6248400" y="2292350"/>
          <p14:tracePt t="97564" x="6184900" y="2292350"/>
          <p14:tracePt t="97581" x="6076950" y="2292350"/>
          <p14:tracePt t="97597" x="5988050" y="2292350"/>
          <p14:tracePt t="97615" x="5892800" y="2298700"/>
          <p14:tracePt t="97631" x="5791200" y="2305050"/>
          <p14:tracePt t="97647" x="5740400" y="2305050"/>
          <p14:tracePt t="97664" x="5702300" y="2311400"/>
          <p14:tracePt t="97681" x="5626100" y="2317750"/>
          <p14:tracePt t="97698" x="5524500" y="2330450"/>
          <p14:tracePt t="97699" x="5473700" y="2330450"/>
          <p14:tracePt t="97714" x="5416550" y="2336800"/>
          <p14:tracePt t="97732" x="5238750" y="2336800"/>
          <p14:tracePt t="97748" x="5181600" y="2336800"/>
          <p14:tracePt t="97764" x="5175250" y="2336800"/>
          <p14:tracePt t="97782" x="5168900" y="2349500"/>
          <p14:tracePt t="97798" x="5162550" y="2374900"/>
          <p14:tracePt t="97814" x="5149850" y="2406650"/>
          <p14:tracePt t="97831" x="5143500" y="2451100"/>
          <p14:tracePt t="97847" x="5143500" y="2476500"/>
          <p14:tracePt t="97864" x="5143500" y="2495550"/>
          <p14:tracePt t="97883" x="5194300" y="2520950"/>
          <p14:tracePt t="97898" x="5276850" y="2565400"/>
          <p14:tracePt t="97914" x="5378450" y="2603500"/>
          <p14:tracePt t="97931" x="5492750" y="2647950"/>
          <p14:tracePt t="97947" x="5581650" y="2673350"/>
          <p14:tracePt t="97964" x="5645150" y="2698750"/>
          <p14:tracePt t="97981" x="5683250" y="2705100"/>
          <p14:tracePt t="97998" x="5765800" y="2705100"/>
          <p14:tracePt t="98016" x="5848350" y="2698750"/>
          <p14:tracePt t="98032" x="5892800" y="2692400"/>
          <p14:tracePt t="98048" x="6000750" y="2679700"/>
          <p14:tracePt t="98065" x="6057900" y="2667000"/>
          <p14:tracePt t="98081" x="6096000" y="2660650"/>
          <p14:tracePt t="98098" x="6102350" y="2654300"/>
          <p14:tracePt t="98131" x="6096000" y="2647950"/>
          <p14:tracePt t="98148" x="6070600" y="2635250"/>
          <p14:tracePt t="98164" x="6064250" y="2609850"/>
          <p14:tracePt t="98181" x="6076950" y="2597150"/>
          <p14:tracePt t="98198" x="6191250" y="2584450"/>
          <p14:tracePt t="98214" x="6356350" y="2584450"/>
          <p14:tracePt t="98231" x="6508750" y="2590800"/>
          <p14:tracePt t="98248" x="6572250" y="2597150"/>
          <p14:tracePt t="98264" x="6673850" y="2597150"/>
          <p14:tracePt t="98281" x="6781800" y="2590800"/>
          <p14:tracePt t="98298" x="6889750" y="2578100"/>
          <p14:tracePt t="98315" x="6921500" y="2565400"/>
          <p14:tracePt t="98331" x="6927850" y="2565400"/>
          <p14:tracePt t="98382" x="6934200" y="2559050"/>
          <p14:tracePt t="98398" x="6934200" y="2546350"/>
          <p14:tracePt t="98415" x="6934200" y="2540000"/>
          <p14:tracePt t="98432" x="6921500" y="2540000"/>
          <p14:tracePt t="98448" x="6883400" y="2527300"/>
          <p14:tracePt t="98465" x="6845300" y="2508250"/>
          <p14:tracePt t="98482" x="6826250" y="2489200"/>
          <p14:tracePt t="98498" x="6800850" y="2463800"/>
          <p14:tracePt t="98515" x="6788150" y="2438400"/>
          <p14:tracePt t="98532" x="6756400" y="2406650"/>
          <p14:tracePt t="98548" x="6680200" y="2374900"/>
          <p14:tracePt t="98565" x="6578600" y="2343150"/>
          <p14:tracePt t="98582" x="6426200" y="2305050"/>
          <p14:tracePt t="98598" x="6292850" y="2279650"/>
          <p14:tracePt t="98615" x="6159500" y="2260600"/>
          <p14:tracePt t="98632" x="6070600" y="2241550"/>
          <p14:tracePt t="98653" x="5988050" y="2228850"/>
          <p14:tracePt t="98669" x="5962650" y="2222500"/>
          <p14:tracePt t="98681" x="5892800" y="2222500"/>
          <p14:tracePt t="98698" x="5784850" y="2216150"/>
          <p14:tracePt t="98716" x="5607050" y="2222500"/>
          <p14:tracePt t="98732" x="5492750" y="2228850"/>
          <p14:tracePt t="98748" x="5429250" y="2235200"/>
          <p14:tracePt t="98765" x="5416550" y="2235200"/>
          <p14:tracePt t="98782" x="5403850" y="2235200"/>
          <p14:tracePt t="98798" x="5365750" y="2241550"/>
          <p14:tracePt t="98816" x="5289550" y="2260600"/>
          <p14:tracePt t="98834" x="5207000" y="2266950"/>
          <p14:tracePt t="98849" x="5149850" y="2266950"/>
          <p14:tracePt t="98865" x="5130800" y="2260600"/>
          <p14:tracePt t="98881" x="5124450" y="2254250"/>
          <p14:tracePt t="98899" x="5143500" y="2247900"/>
          <p14:tracePt t="98916" x="5187950" y="2241550"/>
          <p14:tracePt t="98932" x="5200650" y="2241550"/>
          <p14:tracePt t="98948" x="5226050" y="2241550"/>
          <p14:tracePt t="98950" x="5232400" y="2241550"/>
          <p14:tracePt t="98965" x="5251450" y="2241550"/>
          <p14:tracePt t="98982" x="5270500" y="2241550"/>
          <p14:tracePt t="98998" x="5314950" y="2241550"/>
          <p14:tracePt t="99015" x="5391150" y="2247900"/>
          <p14:tracePt t="99033" x="5486400" y="2266950"/>
          <p14:tracePt t="99049" x="5562600" y="2279650"/>
          <p14:tracePt t="99066" x="5632450" y="2298700"/>
          <p14:tracePt t="99082" x="5721350" y="2324100"/>
          <p14:tracePt t="99099" x="5797550" y="2355850"/>
          <p14:tracePt t="99115" x="5899150" y="2393950"/>
          <p14:tracePt t="99132" x="6013450" y="2438400"/>
          <p14:tracePt t="99134" x="6108700" y="2463800"/>
          <p14:tracePt t="99149" x="6210300" y="2489200"/>
          <p14:tracePt t="99166" x="6413500" y="2514600"/>
          <p14:tracePt t="99182" x="6515100" y="2520950"/>
          <p14:tracePt t="99199" x="6724650" y="2540000"/>
          <p14:tracePt t="99249" x="6731000" y="2540000"/>
          <p14:tracePt t="99265" x="6743700" y="2540000"/>
          <p14:tracePt t="99282" x="6762750" y="2533650"/>
          <p14:tracePt t="99285" x="6769100" y="2533650"/>
          <p14:tracePt t="99299" x="6775450" y="2527300"/>
          <p14:tracePt t="99316" x="6800850" y="2501900"/>
          <p14:tracePt t="99332" x="6813550" y="2489200"/>
          <p14:tracePt t="99349" x="6813550" y="2482850"/>
          <p14:tracePt t="99436" x="6813550" y="2476500"/>
          <p14:tracePt t="99527" x="6794500" y="2470150"/>
          <p14:tracePt t="99536" x="6769100" y="2470150"/>
          <p14:tracePt t="99549" x="6731000" y="2463800"/>
          <p14:tracePt t="99565" x="6635750" y="2451100"/>
          <p14:tracePt t="99582" x="6616700" y="2451100"/>
          <p14:tracePt t="99599" x="6584950" y="2444750"/>
          <p14:tracePt t="99616" x="6565900" y="2444750"/>
          <p14:tracePt t="99633" x="6521450" y="2444750"/>
          <p14:tracePt t="99649" x="6438900" y="2444750"/>
          <p14:tracePt t="99666" x="6305550" y="2444750"/>
          <p14:tracePt t="99683" x="6178550" y="2444750"/>
          <p14:tracePt t="99699" x="6045200" y="2444750"/>
          <p14:tracePt t="99716" x="5949950" y="2444750"/>
          <p14:tracePt t="99733" x="5880100" y="2438400"/>
          <p14:tracePt t="99749" x="5848350" y="2438400"/>
          <p14:tracePt t="99765" x="5797550" y="2432050"/>
          <p14:tracePt t="99782" x="5708650" y="2419350"/>
          <p14:tracePt t="99800" x="5568950" y="2413000"/>
          <p14:tracePt t="99815" x="5511800" y="2406650"/>
          <p14:tracePt t="99832" x="5492750" y="2406650"/>
          <p14:tracePt t="99849" x="5492750" y="2413000"/>
          <p14:tracePt t="99866" x="5518150" y="2413000"/>
          <p14:tracePt t="99882" x="5607050" y="2438400"/>
          <p14:tracePt t="99899" x="5746750" y="2482850"/>
          <p14:tracePt t="99916" x="5892800" y="2527300"/>
          <p14:tracePt t="99933" x="6051550" y="2571750"/>
          <p14:tracePt t="99949" x="6197600" y="2609850"/>
          <p14:tracePt t="99966" x="6324600" y="2641600"/>
          <p14:tracePt t="99985" x="6470650" y="2647950"/>
          <p14:tracePt t="100000" x="6515100" y="2647950"/>
          <p14:tracePt t="100016" x="6597650" y="2647950"/>
          <p14:tracePt t="100033" x="6667500" y="2628900"/>
          <p14:tracePt t="100049" x="6673850" y="2628900"/>
          <p14:tracePt t="100102" x="6667500" y="2628900"/>
          <p14:tracePt t="100116" x="6661150" y="2628900"/>
          <p14:tracePt t="100637" x="6654800" y="2622550"/>
          <p14:tracePt t="100641" x="6635750" y="2616200"/>
          <p14:tracePt t="100652" x="6591300" y="2590800"/>
          <p14:tracePt t="100700" x="6502400" y="2527300"/>
          <p14:tracePt t="100718" x="6146800" y="2298700"/>
          <p14:tracePt t="100734" x="6134100" y="2273300"/>
          <p14:tracePt t="100750" x="6096000" y="2222500"/>
          <p14:tracePt t="100766" x="6038850" y="2159000"/>
          <p14:tracePt t="100784" x="5962650" y="2089150"/>
          <p14:tracePt t="100800" x="5943600" y="2051050"/>
          <p14:tracePt t="100818" x="5905500" y="2006600"/>
          <p14:tracePt t="100833" x="5848350" y="1885950"/>
          <p14:tracePt t="100850" x="5810250" y="1663700"/>
          <p14:tracePt t="100867" x="5791200" y="1441450"/>
          <p14:tracePt t="100883" x="5797550" y="1308100"/>
          <p14:tracePt t="100900" x="5816600" y="1200150"/>
          <p14:tracePt t="100917" x="5822950" y="1111250"/>
          <p14:tracePt t="100933" x="5822950" y="1060450"/>
          <p14:tracePt t="100950" x="5822950" y="1054100"/>
          <p14:tracePt t="101016" x="5835650" y="1054100"/>
          <p14:tracePt t="101033" x="5911850" y="1092200"/>
          <p14:tracePt t="101050" x="6019800" y="1143000"/>
          <p14:tracePt t="101067" x="6140450" y="1181100"/>
          <p14:tracePt t="101083" x="6254750" y="1193800"/>
          <p14:tracePt t="101100" x="6369050" y="1187450"/>
          <p14:tracePt t="101117" x="6445250" y="1149350"/>
          <p14:tracePt t="101134" x="6496050" y="1104900"/>
          <p14:tracePt t="101150" x="6521450" y="1035050"/>
          <p14:tracePt t="101167" x="6534150" y="933450"/>
          <p14:tracePt t="101183" x="6534150" y="819150"/>
          <p14:tracePt t="101201" x="6521450" y="755650"/>
          <p14:tracePt t="101218" x="6496050" y="704850"/>
          <p14:tracePt t="101234" x="6483350" y="692150"/>
          <p14:tracePt t="101250" x="6451600" y="685800"/>
          <p14:tracePt t="101267" x="6400800" y="685800"/>
          <p14:tracePt t="101284" x="6343650" y="685800"/>
          <p14:tracePt t="101301" x="6254750" y="692150"/>
          <p14:tracePt t="101317" x="6108700" y="717550"/>
          <p14:tracePt t="101334" x="5937250" y="755650"/>
          <p14:tracePt t="101350" x="5708650" y="787400"/>
          <p14:tracePt t="101367" x="5486400" y="806450"/>
          <p14:tracePt t="101384" x="5302250" y="831850"/>
          <p14:tracePt t="101401" x="5213350" y="863600"/>
          <p14:tracePt t="101417" x="5207000" y="889000"/>
          <p14:tracePt t="101433" x="5264150" y="933450"/>
          <p14:tracePt t="101451" x="5441950" y="1016000"/>
          <p14:tracePt t="101468" x="5873750" y="1136650"/>
          <p14:tracePt t="101484" x="6076950" y="1193800"/>
          <p14:tracePt t="101501" x="6121400" y="1219200"/>
          <p14:tracePt t="101517" x="6146800" y="1231900"/>
          <p14:tracePt t="101534" x="6153150" y="1238250"/>
          <p14:tracePt t="101655" x="6153150" y="1244600"/>
          <p14:tracePt t="101685" x="6140450" y="1244600"/>
          <p14:tracePt t="101701" x="6134100" y="1250950"/>
          <p14:tracePt t="101771" x="6134100" y="1257300"/>
          <p14:tracePt t="101785" x="6134100" y="1263650"/>
          <p14:tracePt t="101801" x="6134100" y="1282700"/>
          <p14:tracePt t="101818" x="6134100" y="1289050"/>
          <p14:tracePt t="102919" x="6140450" y="1295400"/>
          <p14:tracePt t="102928" x="6153150" y="1314450"/>
          <p14:tracePt t="102935" x="6197600" y="1365250"/>
          <p14:tracePt t="102952" x="6318250" y="1498600"/>
          <p14:tracePt t="102969" x="6426200" y="1695450"/>
          <p14:tracePt t="102985" x="6445250" y="1866900"/>
          <p14:tracePt t="103002" x="6432550" y="2000250"/>
          <p14:tracePt t="103019" x="6407150" y="2089150"/>
          <p14:tracePt t="103035" x="6407150" y="2120900"/>
          <p14:tracePt t="103077" x="6413500" y="2120900"/>
          <p14:tracePt t="103085" x="6419850" y="2120900"/>
          <p14:tracePt t="103102" x="6483350" y="2127250"/>
          <p14:tracePt t="103119" x="6616700" y="2159000"/>
          <p14:tracePt t="103135" x="6743700" y="2197100"/>
          <p14:tracePt t="103153" x="6819900" y="2216150"/>
          <p14:tracePt t="103171" x="6851650" y="2228850"/>
          <p14:tracePt t="103186" x="6864350" y="2228850"/>
          <p14:tracePt t="103202" x="6889750" y="2228850"/>
          <p14:tracePt t="103204" x="6896100" y="2228850"/>
          <p14:tracePt t="103219" x="6915150" y="2222500"/>
          <p14:tracePt t="103236" x="6972300" y="2159000"/>
          <p14:tracePt t="103252" x="7023100" y="2120900"/>
          <p14:tracePt t="103268" x="7092950" y="2089150"/>
          <p14:tracePt t="103286" x="7169150" y="2082800"/>
          <p14:tracePt t="103303" x="7232650" y="2089150"/>
          <p14:tracePt t="103319" x="7277100" y="2108200"/>
          <p14:tracePt t="103336" x="7308850" y="2133600"/>
          <p14:tracePt t="103352" x="7327900" y="2139950"/>
          <p14:tracePt t="103372" x="7340600" y="2146300"/>
          <p14:tracePt t="103386" x="7346950" y="2146300"/>
          <p14:tracePt t="103403" x="7353300" y="2146300"/>
          <p14:tracePt t="103419" x="7366000" y="2146300"/>
          <p14:tracePt t="103435" x="7372350" y="2146300"/>
          <p14:tracePt t="103452" x="7378700" y="2152650"/>
          <p14:tracePt t="103469" x="7385050" y="2165350"/>
          <p14:tracePt t="103485" x="7385050" y="2184400"/>
          <p14:tracePt t="103504" x="7385050" y="2190750"/>
          <p14:tracePt t="103559" x="7385050" y="2197100"/>
          <p14:tracePt t="103570" x="7385050" y="2203450"/>
          <p14:tracePt t="103586" x="7416800" y="2216150"/>
          <p14:tracePt t="103602" x="7461250" y="2222500"/>
          <p14:tracePt t="103620" x="7480300" y="2228850"/>
          <p14:tracePt t="113059" x="7493000" y="2222500"/>
          <p14:tracePt t="113067" x="7512050" y="2203450"/>
          <p14:tracePt t="113077" x="7550150" y="2178050"/>
          <p14:tracePt t="113094" x="7613650" y="2139950"/>
          <p14:tracePt t="113110" x="7645400" y="2120900"/>
          <p14:tracePt t="113127" x="7658100" y="2114550"/>
          <p14:tracePt t="113178" x="7670800" y="2089150"/>
          <p14:tracePt t="113194" x="7689850" y="2057400"/>
          <p14:tracePt t="113212" x="7753350" y="1943100"/>
          <p14:tracePt t="113227" x="7791450" y="1892300"/>
          <p14:tracePt t="113244" x="7804150" y="1860550"/>
          <p14:tracePt t="113260" x="7854950" y="1784350"/>
          <p14:tracePt t="113277" x="7874000" y="1758950"/>
          <p14:tracePt t="113294" x="7874000" y="1752600"/>
          <p14:tracePt t="113327" x="7867650" y="1758950"/>
          <p14:tracePt t="113344" x="7810500" y="1809750"/>
          <p14:tracePt t="113361" x="7689850" y="1924050"/>
          <p14:tracePt t="113377" x="7537450" y="2057400"/>
          <p14:tracePt t="113394" x="7397750" y="2197100"/>
          <p14:tracePt t="113410" x="7296150" y="2311400"/>
          <p14:tracePt t="113428" x="7226300" y="2419350"/>
          <p14:tracePt t="113444" x="7207250" y="2438400"/>
          <p14:tracePt t="113461" x="7200900" y="2444750"/>
          <p14:tracePt t="113477" x="7188200" y="2470150"/>
          <p14:tracePt t="113494" x="7181850" y="2489200"/>
          <p14:tracePt t="113510" x="7175500" y="2501900"/>
          <p14:tracePt t="113528" x="7175500" y="2514600"/>
          <p14:tracePt t="113544" x="7169150" y="2520950"/>
          <p14:tracePt t="113577" x="7169150" y="2527300"/>
          <p14:tracePt t="113594" x="7150100" y="2559050"/>
          <p14:tracePt t="113611" x="7112000" y="2609850"/>
          <p14:tracePt t="113630" x="7035800" y="2692400"/>
          <p14:tracePt t="113644" x="7016750" y="2711450"/>
          <p14:tracePt t="113662" x="6972300" y="2736850"/>
          <p14:tracePt t="113677" x="6965950" y="2736850"/>
          <p14:tracePt t="113719" x="6959600" y="2736850"/>
          <p14:tracePt t="113727" x="6953250" y="2743200"/>
          <p14:tracePt t="113744" x="6877050" y="2774950"/>
          <p14:tracePt t="113762" x="6775450" y="2813050"/>
          <p14:tracePt t="113778" x="6686550" y="2844800"/>
          <p14:tracePt t="113794" x="6623050" y="2870200"/>
          <p14:tracePt t="113811" x="6616700" y="2876550"/>
          <p14:tracePt t="113880" x="6616700" y="2882900"/>
          <p14:tracePt t="113897" x="6629400" y="2908300"/>
          <p14:tracePt t="113912" x="6654800" y="2946400"/>
          <p14:tracePt t="113929" x="6673850" y="2965450"/>
          <p14:tracePt t="113930" x="6686550" y="2978150"/>
          <p14:tracePt t="113944" x="6731000" y="3003550"/>
          <p14:tracePt t="113962" x="6781800" y="3022600"/>
          <p14:tracePt t="113978" x="6826250" y="3028950"/>
          <p14:tracePt t="113994" x="6896100" y="3041650"/>
          <p14:tracePt t="114011" x="6940550" y="3041650"/>
          <p14:tracePt t="114028" x="6985000" y="3048000"/>
          <p14:tracePt t="114044" x="7042150" y="3054350"/>
          <p14:tracePt t="114062" x="7099300" y="3060700"/>
          <p14:tracePt t="114078" x="7181850" y="3067050"/>
          <p14:tracePt t="114094" x="7264400" y="3073400"/>
          <p14:tracePt t="114111" x="7346950" y="3079750"/>
          <p14:tracePt t="114128" x="7416800" y="3086100"/>
          <p14:tracePt t="114146" x="7473950" y="3086100"/>
          <p14:tracePt t="114164" x="7505700" y="3079750"/>
          <p14:tracePt t="114178" x="7537450" y="3073400"/>
          <p14:tracePt t="114194" x="7600950" y="3060700"/>
          <p14:tracePt t="114211" x="7632700" y="3048000"/>
          <p14:tracePt t="114229" x="7664450" y="3041650"/>
          <p14:tracePt t="114244" x="7683500" y="3035300"/>
          <p14:tracePt t="114261" x="7708900" y="3035300"/>
          <p14:tracePt t="114278" x="7734300" y="3028950"/>
          <p14:tracePt t="114296" x="7772400" y="3022600"/>
          <p14:tracePt t="114314" x="7804150" y="3003550"/>
          <p14:tracePt t="114328" x="7810500" y="2997200"/>
          <p14:tracePt t="114345" x="7816850" y="2990850"/>
          <p14:tracePt t="114346" x="7816850" y="2984500"/>
          <p14:tracePt t="114362" x="7810500" y="2971800"/>
          <p14:tracePt t="114378" x="7797800" y="2952750"/>
          <p14:tracePt t="114395" x="7778750" y="2940050"/>
          <p14:tracePt t="114411" x="7747000" y="2908300"/>
          <p14:tracePt t="114428" x="7721600" y="2882900"/>
          <p14:tracePt t="114445" x="7696200" y="2857500"/>
          <p14:tracePt t="114462" x="7670800" y="2844800"/>
          <p14:tracePt t="114478" x="7639050" y="2832100"/>
          <p14:tracePt t="114495" x="7594600" y="2832100"/>
          <p14:tracePt t="114512" x="7562850" y="2832100"/>
          <p14:tracePt t="114528" x="7524750" y="2832100"/>
          <p14:tracePt t="114545" x="7499350" y="2832100"/>
          <p14:tracePt t="114561" x="7480300" y="2832100"/>
          <p14:tracePt t="114578" x="7454900" y="2838450"/>
          <p14:tracePt t="114595" x="7404100" y="2844800"/>
          <p14:tracePt t="114612" x="7353300" y="2857500"/>
          <p14:tracePt t="114648" x="7226300" y="2927350"/>
          <p14:tracePt t="114662" x="7194550" y="2946400"/>
          <p14:tracePt t="114678" x="7169150" y="2971800"/>
          <p14:tracePt t="114697" x="7162800" y="2984500"/>
          <p14:tracePt t="114711" x="7162800" y="2990850"/>
          <p14:tracePt t="114729" x="7162800" y="2997200"/>
          <p14:tracePt t="114746" x="7181850" y="3022600"/>
          <p14:tracePt t="114762" x="7232650" y="3060700"/>
          <p14:tracePt t="114778" x="7296150" y="3098800"/>
          <p14:tracePt t="114795" x="7353300" y="3124200"/>
          <p14:tracePt t="114812" x="7385050" y="3136900"/>
          <p14:tracePt t="114829" x="7423150" y="3143250"/>
          <p14:tracePt t="114846" x="7512050" y="3143250"/>
          <p14:tracePt t="114862" x="7588250" y="3143250"/>
          <p14:tracePt t="114879" x="7645400" y="3143250"/>
          <p14:tracePt t="114896" x="7689850" y="3143250"/>
          <p14:tracePt t="114912" x="7715250" y="3136900"/>
          <p14:tracePt t="114929" x="7727950" y="3130550"/>
          <p14:tracePt t="114945" x="7740650" y="3130550"/>
          <p14:tracePt t="115081" x="7740650" y="3124200"/>
          <p14:tracePt t="115157" x="7727950" y="3124200"/>
          <p14:tracePt t="115162" x="7721600" y="3117850"/>
          <p14:tracePt t="115179" x="7715250" y="3117850"/>
          <p14:tracePt t="115195" x="7708900" y="3117850"/>
          <p14:tracePt t="115212" x="7702550" y="3111500"/>
          <p14:tracePt t="115245" x="7696200" y="3111500"/>
          <p14:tracePt t="115262" x="7696200" y="3105150"/>
          <p14:tracePt t="115279" x="7689850" y="3105150"/>
          <p14:tracePt t="115296" x="7683500" y="3098800"/>
          <p14:tracePt t="115312" x="7670800" y="3086100"/>
          <p14:tracePt t="115329" x="7670800" y="3079750"/>
          <p14:tracePt t="115346" x="7658100" y="3067050"/>
          <p14:tracePt t="115362" x="7651750" y="3060700"/>
          <p14:tracePt t="115379" x="7645400" y="3054350"/>
          <p14:tracePt t="115396" x="7639050" y="3048000"/>
          <p14:tracePt t="115412" x="7626350" y="3041650"/>
          <p14:tracePt t="115429" x="7620000" y="3035300"/>
          <p14:tracePt t="115445" x="7613650" y="3028950"/>
          <p14:tracePt t="115462" x="7607300" y="3022600"/>
          <p14:tracePt t="115479" x="7594600" y="3016250"/>
          <p14:tracePt t="115496" x="7588250" y="3009900"/>
          <p14:tracePt t="115513" x="7581900" y="3003550"/>
          <p14:tracePt t="115529" x="7562850" y="2997200"/>
          <p14:tracePt t="115547" x="7550150" y="2990850"/>
          <p14:tracePt t="115564" x="7531100" y="2984500"/>
          <p14:tracePt t="115581" x="7505700" y="2978150"/>
          <p14:tracePt t="115596" x="7493000" y="2971800"/>
          <p14:tracePt t="115612" x="7404100" y="2952750"/>
          <p14:tracePt t="115629" x="7308850" y="2927350"/>
          <p14:tracePt t="115646" x="7232650" y="2895600"/>
          <p14:tracePt t="115719" x="7226300" y="2895600"/>
          <p14:tracePt t="115747" x="7226300" y="2889250"/>
          <p14:tracePt t="115768" x="7219950" y="2889250"/>
          <p14:tracePt t="115781" x="7219950" y="2882900"/>
          <p14:tracePt t="116035" x="7213600" y="2882900"/>
          <p14:tracePt t="116043" x="7207250" y="2889250"/>
          <p14:tracePt t="116053" x="7181850" y="2914650"/>
          <p14:tracePt t="116063" x="7162800" y="2940050"/>
          <p14:tracePt t="116079" x="7131050" y="2984500"/>
          <p14:tracePt t="116096" x="7086600" y="3041650"/>
          <p14:tracePt t="116113" x="7029450" y="3117850"/>
          <p14:tracePt t="116129" x="6921500" y="3244850"/>
          <p14:tracePt t="116146" x="6781800" y="3378200"/>
          <p14:tracePt t="116163" x="6578600" y="3549650"/>
          <p14:tracePt t="116180" x="6292850" y="3848100"/>
          <p14:tracePt t="116196" x="6210300" y="4019550"/>
          <p14:tracePt t="116213" x="6191250" y="4146550"/>
          <p14:tracePt t="116229" x="6184900" y="4267200"/>
          <p14:tracePt t="116246" x="6172200" y="4387850"/>
          <p14:tracePt t="116263" x="6159500" y="4470400"/>
          <p14:tracePt t="116279" x="6159500" y="4527550"/>
          <p14:tracePt t="116296" x="6165850" y="4565650"/>
          <p14:tracePt t="116313" x="6178550" y="4591050"/>
          <p14:tracePt t="116329" x="6197600" y="4610100"/>
          <p14:tracePt t="116346" x="6210300" y="4622800"/>
          <p14:tracePt t="116363" x="6216650" y="4629150"/>
          <p14:tracePt t="116379" x="6235700" y="4648200"/>
          <p14:tracePt t="116396" x="6242050" y="4667250"/>
          <p14:tracePt t="116413" x="6248400" y="4692650"/>
          <p14:tracePt t="116429" x="6254750" y="4711700"/>
          <p14:tracePt t="116446" x="6261100" y="4711700"/>
          <p14:tracePt t="116496" x="6286500" y="4711700"/>
          <p14:tracePt t="116514" x="6343650" y="4711700"/>
          <p14:tracePt t="116529" x="6356350" y="4711700"/>
          <p14:tracePt t="116546" x="6388100" y="4718050"/>
          <p14:tracePt t="116563" x="6419850" y="4718050"/>
          <p14:tracePt t="116579" x="6457950" y="4730750"/>
          <p14:tracePt t="116596" x="6515100" y="4743450"/>
          <p14:tracePt t="116613" x="6565900" y="4756150"/>
          <p14:tracePt t="116630" x="6597650" y="4762500"/>
          <p14:tracePt t="116646" x="6629400" y="4768850"/>
          <p14:tracePt t="116664" x="6654800" y="4775200"/>
          <p14:tracePt t="116680" x="6661150" y="4775200"/>
          <p14:tracePt t="116781" x="6667500" y="4775200"/>
          <p14:tracePt t="116789" x="6673850" y="4775200"/>
          <p14:tracePt t="116797" x="6686550" y="4775200"/>
          <p14:tracePt t="116815" x="6711950" y="4775200"/>
          <p14:tracePt t="116830" x="6731000" y="4775200"/>
          <p14:tracePt t="116846" x="6743700" y="4775200"/>
          <p14:tracePt t="116863" x="6750050" y="4775200"/>
          <p14:tracePt t="116880" x="6756400" y="4775200"/>
          <p14:tracePt t="116898" x="6762750" y="4775200"/>
          <p14:tracePt t="116960" x="6769100" y="4775200"/>
          <p14:tracePt t="117097" x="6775450" y="4768850"/>
          <p14:tracePt t="117103" x="6794500" y="4756150"/>
          <p14:tracePt t="117113" x="6807200" y="4737100"/>
          <p14:tracePt t="117130" x="6851650" y="4705350"/>
          <p14:tracePt t="117147" x="6889750" y="4679950"/>
          <p14:tracePt t="117163" x="6915150" y="4660900"/>
          <p14:tracePt t="117181" x="6934200" y="4648200"/>
          <p14:tracePt t="117198" x="6946900" y="4635500"/>
          <p14:tracePt t="117214" x="6953250" y="4629150"/>
          <p14:tracePt t="117234" x="6959600" y="4591050"/>
          <p14:tracePt t="117248" x="6959600" y="4559300"/>
          <p14:tracePt t="117264" x="6953250" y="4495800"/>
          <p14:tracePt t="117280" x="6927850" y="4394200"/>
          <p14:tracePt t="117297" x="6921500" y="4381500"/>
          <p14:tracePt t="117330" x="6902450" y="4387850"/>
          <p14:tracePt t="117347" x="6877050" y="4406900"/>
          <p14:tracePt t="117364" x="6851650" y="4419600"/>
          <p14:tracePt t="117380" x="6838950" y="4432300"/>
          <p14:tracePt t="117397" x="6832600" y="4432300"/>
          <p14:tracePt t="117414" x="6826250" y="4432300"/>
          <p14:tracePt t="117448" x="6819900" y="4438650"/>
          <p14:tracePt t="117464" x="6800850" y="4457700"/>
          <p14:tracePt t="117480" x="6743700" y="4502150"/>
          <p14:tracePt t="117499" x="6680200" y="4514850"/>
          <p14:tracePt t="117514" x="6635750" y="4521200"/>
          <p14:tracePt t="117530" x="6584950" y="4521200"/>
          <p14:tracePt t="117547" x="6559550" y="4521200"/>
          <p14:tracePt t="117564" x="6534150" y="4514850"/>
          <p14:tracePt t="117581" x="6477000" y="4502150"/>
          <p14:tracePt t="117598" x="6388100" y="4445000"/>
          <p14:tracePt t="117614" x="6261100" y="4349750"/>
          <p14:tracePt t="117631" x="6108700" y="4260850"/>
          <p14:tracePt t="117647" x="5930900" y="4159250"/>
          <p14:tracePt t="117664" x="5759450" y="4076700"/>
          <p14:tracePt t="117685" x="5473700" y="3949700"/>
          <p14:tracePt t="117699" x="5346700" y="3898900"/>
          <p14:tracePt t="117714" x="5213350" y="3848100"/>
          <p14:tracePt t="117731" x="5105400" y="3803650"/>
          <p14:tracePt t="117748" x="5048250" y="3784600"/>
          <p14:tracePt t="117764" x="4857750" y="3714750"/>
          <p14:tracePt t="117781" x="4762500" y="3670300"/>
          <p14:tracePt t="117798" x="4641850" y="3632200"/>
          <p14:tracePt t="117814" x="4559300" y="3606800"/>
          <p14:tracePt t="117836" x="4540250" y="3600450"/>
          <p14:tracePt t="117937" x="4540250" y="3606800"/>
          <p14:tracePt t="117942" x="4565650" y="3644900"/>
          <p14:tracePt t="117956" x="4673600" y="3771900"/>
          <p14:tracePt t="117964" x="4781550" y="3860800"/>
          <p14:tracePt t="117981" x="4991100" y="4006850"/>
          <p14:tracePt t="117998" x="5207000" y="4152900"/>
          <p14:tracePt t="118015" x="5321300" y="4241800"/>
          <p14:tracePt t="118031" x="5365750" y="4273550"/>
          <p14:tracePt t="118048" x="5378450" y="4279900"/>
          <p14:tracePt t="118065" x="5391150" y="4286250"/>
          <p14:tracePt t="118081" x="5397500" y="4292600"/>
          <p14:tracePt t="118098" x="5403850" y="4298950"/>
          <p14:tracePt t="118114" x="5422900" y="4305300"/>
          <p14:tracePt t="118131" x="5448300" y="4311650"/>
          <p14:tracePt t="118148" x="5454650" y="4311650"/>
          <p14:tracePt t="118182" x="5410200" y="4260850"/>
          <p14:tracePt t="118198" x="5372100" y="4222750"/>
          <p14:tracePt t="118214" x="5238750" y="4102100"/>
          <p14:tracePt t="118231" x="5156200" y="4025900"/>
          <p14:tracePt t="118248" x="5073650" y="3949700"/>
          <p14:tracePt t="118264" x="4984750" y="3879850"/>
          <p14:tracePt t="118282" x="4794250" y="3759200"/>
          <p14:tracePt t="118299" x="4552950" y="3638550"/>
          <p14:tracePt t="118315" x="4349750" y="3543300"/>
          <p14:tracePt t="118332" x="4171950" y="3448050"/>
          <p14:tracePt t="118348" x="4083050" y="3397250"/>
          <p14:tracePt t="118366" x="4044950" y="3371850"/>
          <p14:tracePt t="118382" x="4044950" y="3359150"/>
          <p14:tracePt t="118398" x="4051300" y="3352800"/>
          <p14:tracePt t="118497" x="4057650" y="3352800"/>
          <p14:tracePt t="118504" x="4064000" y="3352800"/>
          <p14:tracePt t="118515" x="4083050" y="3346450"/>
          <p14:tracePt t="118532" x="4114800" y="3346450"/>
          <p14:tracePt t="118548" x="4146550" y="3346450"/>
          <p14:tracePt t="118566" x="4171950" y="3346450"/>
          <p14:tracePt t="118582" x="4203700" y="3352800"/>
          <p14:tracePt t="118598" x="4254500" y="3384550"/>
          <p14:tracePt t="118615" x="4298950" y="3409950"/>
          <p14:tracePt t="118632" x="4356100" y="3448050"/>
          <p14:tracePt t="118651" x="4394200" y="3473450"/>
          <p14:tracePt t="118665" x="4400550" y="3479800"/>
          <p14:tracePt t="118985" x="4406900" y="3479800"/>
          <p14:tracePt t="118993" x="4413250" y="3473450"/>
          <p14:tracePt t="119003" x="4432300" y="3473450"/>
          <p14:tracePt t="119015" x="4438650" y="3467100"/>
          <p14:tracePt t="119032" x="4445000" y="3467100"/>
          <p14:tracePt t="119065" x="4451350" y="3467100"/>
          <p14:tracePt t="119099" x="4464050" y="3460750"/>
          <p14:tracePt t="119116" x="4502150" y="3460750"/>
          <p14:tracePt t="119132" x="4540250" y="3454400"/>
          <p14:tracePt t="119149" x="4667250" y="3448050"/>
          <p14:tracePt t="119166" x="4762500" y="3448050"/>
          <p14:tracePt t="119182" x="4775200" y="3448050"/>
          <p14:tracePt t="119199" x="4787900" y="3448050"/>
          <p14:tracePt t="119287" x="4819650" y="3448050"/>
          <p14:tracePt t="119299" x="4845050" y="3448050"/>
          <p14:tracePt t="119316" x="4895850" y="3435350"/>
          <p14:tracePt t="119318" x="4921250" y="3435350"/>
          <p14:tracePt t="119332" x="4940300" y="3435350"/>
          <p14:tracePt t="119349" x="4959350" y="3429000"/>
          <p14:tracePt t="119416" x="4965700" y="3429000"/>
          <p14:tracePt t="119434" x="4997450" y="3429000"/>
          <p14:tracePt t="119449" x="5048250" y="3429000"/>
          <p14:tracePt t="119466" x="5111750" y="3422650"/>
          <p14:tracePt t="119482" x="5156200" y="3416300"/>
          <p14:tracePt t="119500" x="5175250" y="3416300"/>
          <p14:tracePt t="119565" x="5181600" y="3416300"/>
          <p14:tracePt t="119572" x="5194300" y="3416300"/>
          <p14:tracePt t="119582" x="5226050" y="3416300"/>
          <p14:tracePt t="119599" x="5327650" y="3416300"/>
          <p14:tracePt t="119615" x="5429250" y="3416300"/>
          <p14:tracePt t="119633" x="5467350" y="3416300"/>
          <p14:tracePt t="119649" x="5473700" y="3416300"/>
          <p14:tracePt t="119666" x="5473700" y="3422650"/>
          <p14:tracePt t="119683" x="5473700" y="3429000"/>
          <p14:tracePt t="119699" x="5461000" y="3441700"/>
          <p14:tracePt t="119770" x="5473700" y="3441700"/>
          <p14:tracePt t="119783" x="5492750" y="3441700"/>
          <p14:tracePt t="119799" x="5581650" y="3435350"/>
          <p14:tracePt t="119816" x="5664200" y="3429000"/>
          <p14:tracePt t="119833" x="5702300" y="3429000"/>
          <p14:tracePt t="119834" x="5708650" y="3429000"/>
          <p14:tracePt t="119867" x="5715000" y="3429000"/>
          <p14:tracePt t="119883" x="5721350" y="3429000"/>
          <p14:tracePt t="119899" x="5727700" y="3429000"/>
          <p14:tracePt t="119917" x="5753100" y="3429000"/>
          <p14:tracePt t="119933" x="5791200" y="3429000"/>
          <p14:tracePt t="119949" x="5835650" y="3429000"/>
          <p14:tracePt t="119966" x="5886450" y="3429000"/>
          <p14:tracePt t="119983" x="5918200" y="3429000"/>
          <p14:tracePt t="120000" x="5924550" y="3429000"/>
          <p14:tracePt t="120113" x="5930900" y="3422650"/>
          <p14:tracePt t="120121" x="5943600" y="3422650"/>
          <p14:tracePt t="120133" x="5949950" y="3422650"/>
          <p14:tracePt t="120149" x="5969000" y="3416300"/>
          <p14:tracePt t="120166" x="5994400" y="3409950"/>
          <p14:tracePt t="120184" x="6019800" y="3403600"/>
          <p14:tracePt t="120185" x="6026150" y="3403600"/>
          <p14:tracePt t="120200" x="6038850" y="3403600"/>
          <p14:tracePt t="120216" x="6108700" y="3403600"/>
          <p14:tracePt t="120233" x="6184900" y="3403600"/>
          <p14:tracePt t="120250" x="6286500" y="3403600"/>
          <p14:tracePt t="120266" x="6318250" y="3403600"/>
          <p14:tracePt t="120283" x="6407150" y="3403600"/>
          <p14:tracePt t="120299" x="6426200" y="3403600"/>
          <p14:tracePt t="120334" x="6438900" y="3403600"/>
          <p14:tracePt t="120350" x="6451600" y="3403600"/>
          <p14:tracePt t="120366" x="6457950" y="3403600"/>
          <p14:tracePt t="120387" x="6483350" y="3397250"/>
          <p14:tracePt t="120400" x="6496050" y="3397250"/>
          <p14:tracePt t="120416" x="6502400" y="3390900"/>
          <p14:tracePt t="120433" x="6508750" y="3390900"/>
          <p14:tracePt t="120823" x="6508750" y="3378200"/>
          <p14:tracePt t="120834" x="6502400" y="3378200"/>
          <p14:tracePt t="120850" x="6496050" y="3371850"/>
          <p14:tracePt t="120900" x="6502400" y="3371850"/>
          <p14:tracePt t="120918" x="6584950" y="3365500"/>
          <p14:tracePt t="120934" x="6724650" y="3371850"/>
          <p14:tracePt t="120950" x="6838950" y="3384550"/>
          <p14:tracePt t="120967" x="6877050" y="3384550"/>
          <p14:tracePt t="120983" x="6896100" y="3384550"/>
          <p14:tracePt t="121000" x="6908800" y="3378200"/>
          <p14:tracePt t="121017" x="6927850" y="3371850"/>
          <p14:tracePt t="121033" x="6953250" y="3365500"/>
          <p14:tracePt t="121050" x="6978650" y="3365500"/>
          <p14:tracePt t="121067" x="7010400" y="3359150"/>
          <p14:tracePt t="121084" x="7048500" y="3352800"/>
          <p14:tracePt t="121100" x="7080250" y="3352800"/>
          <p14:tracePt t="121117" x="7092950" y="3352800"/>
          <p14:tracePt t="121150" x="7099300" y="3352800"/>
          <p14:tracePt t="121167" x="7105650" y="3352800"/>
          <p14:tracePt t="121184" x="7118350" y="3352800"/>
          <p14:tracePt t="121217" x="7137400" y="3352800"/>
          <p14:tracePt t="121233" x="7188200" y="3359150"/>
          <p14:tracePt t="121251" x="7270750" y="3365500"/>
          <p14:tracePt t="121267" x="7378700" y="3365500"/>
          <p14:tracePt t="121283" x="7518400" y="3371850"/>
          <p14:tracePt t="121300" x="7702550" y="3384550"/>
          <p14:tracePt t="121317" x="7797800" y="3390900"/>
          <p14:tracePt t="121335" x="7854950" y="3397250"/>
          <p14:tracePt t="121350" x="7899400" y="3397250"/>
          <p14:tracePt t="121367" x="7924800" y="3397250"/>
          <p14:tracePt t="121384" x="7943850" y="3403600"/>
          <p14:tracePt t="121401" x="7962900" y="3403600"/>
          <p14:tracePt t="121417" x="7975600" y="3403600"/>
          <p14:tracePt t="121434" x="7988300" y="3403600"/>
          <p14:tracePt t="121451" x="7994650" y="3403600"/>
          <p14:tracePt t="121468" x="8001000" y="3397250"/>
          <p14:tracePt t="121484" x="8007350" y="3397250"/>
          <p14:tracePt t="121500" x="8013700" y="3397250"/>
          <p14:tracePt t="121518" x="8020050" y="3390900"/>
          <p14:tracePt t="121637" x="8051800" y="3390900"/>
          <p14:tracePt t="121643" x="8083550" y="3390900"/>
          <p14:tracePt t="121651" x="8166100" y="3390900"/>
          <p14:tracePt t="121667" x="8362950" y="3409950"/>
          <p14:tracePt t="121684" x="8578850" y="3435350"/>
          <p14:tracePt t="121701" x="8788400" y="3460750"/>
          <p14:tracePt t="121718" x="8966200" y="3486150"/>
          <p14:tracePt t="121734" x="9074150" y="3505200"/>
          <p14:tracePt t="121751" x="9105900" y="3511550"/>
          <p14:tracePt t="121767" x="9105900" y="3517900"/>
          <p14:tracePt t="122467" x="9099550" y="3517900"/>
          <p14:tracePt t="122472" x="9093200" y="3517900"/>
          <p14:tracePt t="122485" x="9080500" y="3524250"/>
          <p14:tracePt t="122502" x="9061450" y="3524250"/>
          <p14:tracePt t="122518" x="9048750" y="3530600"/>
          <p14:tracePt t="122603" x="9042400" y="3530600"/>
          <p14:tracePt t="122773" x="9036050" y="3530600"/>
          <p14:tracePt t="122789" x="9029700" y="3530600"/>
          <p14:tracePt t="122804" x="9023350" y="3530600"/>
          <p14:tracePt t="122819" x="9023350" y="3536950"/>
          <p14:tracePt t="122835" x="9017000" y="3536950"/>
          <p14:tracePt t="123247" x="9004300" y="3536950"/>
          <p14:tracePt t="123256" x="8985250" y="3543300"/>
          <p14:tracePt t="123264" x="8959850" y="3543300"/>
          <p14:tracePt t="123271" x="8934450" y="3549650"/>
          <p14:tracePt t="123285" x="8851900" y="3556000"/>
          <p14:tracePt t="123302" x="8737600" y="3568700"/>
          <p14:tracePt t="123319" x="8616950" y="3581400"/>
          <p14:tracePt t="123336" x="8477250" y="3594100"/>
          <p14:tracePt t="123352" x="8293100" y="3600450"/>
          <p14:tracePt t="123369" x="8077200" y="3600450"/>
          <p14:tracePt t="123386" x="7829550" y="3600450"/>
          <p14:tracePt t="123402" x="7512050" y="3600450"/>
          <p14:tracePt t="123419" x="7023100" y="3600450"/>
          <p14:tracePt t="123436" x="6553200" y="3575050"/>
          <p14:tracePt t="123452" x="6127750" y="3543300"/>
          <p14:tracePt t="123469" x="5797550" y="3517900"/>
          <p14:tracePt t="123486" x="5607050" y="3498850"/>
          <p14:tracePt t="123502" x="5492750" y="3492500"/>
          <p14:tracePt t="123521" x="5384800" y="3524250"/>
          <p14:tracePt t="123536" x="5346700" y="3549650"/>
          <p14:tracePt t="123552" x="5264150" y="3613150"/>
          <p14:tracePt t="123569" x="5238750" y="3632200"/>
          <p14:tracePt t="123586" x="5232400" y="3638550"/>
          <p14:tracePt t="123642" x="5219700" y="3651250"/>
          <p14:tracePt t="123652" x="5213350" y="3657600"/>
          <p14:tracePt t="123669" x="5181600" y="3683000"/>
          <p14:tracePt t="123685" x="5143500" y="3702050"/>
          <p14:tracePt t="123703" x="5130800" y="3714750"/>
          <p14:tracePt t="123897" x="5137150" y="3708400"/>
          <p14:tracePt t="123903" x="5143500" y="3708400"/>
          <p14:tracePt t="123921" x="5175250" y="3695700"/>
          <p14:tracePt t="123936" x="5200650" y="3683000"/>
          <p14:tracePt t="123954" x="5283200" y="3663950"/>
          <p14:tracePt t="123969" x="5314950" y="3657600"/>
          <p14:tracePt t="123986" x="5327650" y="3657600"/>
          <p14:tracePt t="124002" x="5334000" y="3657600"/>
          <p14:tracePt t="124019" x="5346700" y="3651250"/>
          <p14:tracePt t="124036" x="5365750" y="3644900"/>
          <p14:tracePt t="124053" x="5397500" y="3632200"/>
          <p14:tracePt t="124069" x="5435600" y="3619500"/>
          <p14:tracePt t="124088" x="5486400" y="3594100"/>
          <p14:tracePt t="124105" x="5499100" y="3587750"/>
          <p14:tracePt t="124141" x="5499100" y="3581400"/>
          <p14:tracePt t="124183" x="5505450" y="3581400"/>
          <p14:tracePt t="124215" x="5505450" y="3575050"/>
          <p14:tracePt t="124232" x="5511800" y="3568700"/>
          <p14:tracePt t="124253" x="5524500" y="3562350"/>
          <p14:tracePt t="124605" x="5530850" y="3562350"/>
          <p14:tracePt t="124613" x="5543550" y="3562350"/>
          <p14:tracePt t="124636" x="5676900" y="3562350"/>
          <p14:tracePt t="124653" x="5816600" y="3562350"/>
          <p14:tracePt t="124670" x="5988050" y="3581400"/>
          <p14:tracePt t="124687" x="6140450" y="3594100"/>
          <p14:tracePt t="124704" x="6286500" y="3606800"/>
          <p14:tracePt t="124720" x="6445250" y="3619500"/>
          <p14:tracePt t="124737" x="6565900" y="3619500"/>
          <p14:tracePt t="124753" x="6616700" y="3613150"/>
          <p14:tracePt t="124772" x="6642100" y="3606800"/>
          <p14:tracePt t="124787" x="6654800" y="3600450"/>
          <p14:tracePt t="124803" x="6673850" y="3594100"/>
          <p14:tracePt t="124820" x="6686550" y="3587750"/>
          <p14:tracePt t="124838" x="6692900" y="3587750"/>
          <p14:tracePt t="125234" x="6699250" y="3587750"/>
          <p14:tracePt t="125241" x="6699250" y="3594100"/>
          <p14:tracePt t="125254" x="6699250" y="3600450"/>
          <p14:tracePt t="125270" x="6705600" y="3600450"/>
          <p14:tracePt t="125287" x="6711950" y="3606800"/>
          <p14:tracePt t="125796" x="6724650" y="3606800"/>
          <p14:tracePt t="125801" x="6743700" y="3606800"/>
          <p14:tracePt t="125809" x="6781800" y="3600450"/>
          <p14:tracePt t="125821" x="6832600" y="3594100"/>
          <p14:tracePt t="125838" x="6921500" y="3587750"/>
          <p14:tracePt t="125854" x="7016750" y="3581400"/>
          <p14:tracePt t="125872" x="7112000" y="3575050"/>
          <p14:tracePt t="125888" x="7137400" y="3575050"/>
          <p14:tracePt t="125904" x="7162800" y="3575050"/>
          <p14:tracePt t="125921" x="7188200" y="3575050"/>
          <p14:tracePt t="125922" x="7194550" y="3575050"/>
          <p14:tracePt t="125938" x="7213600" y="3575050"/>
          <p14:tracePt t="125954" x="7270750" y="3575050"/>
          <p14:tracePt t="125971" x="7321550" y="3575050"/>
          <p14:tracePt t="125988" x="7359650" y="3575050"/>
          <p14:tracePt t="126004" x="7391400" y="3575050"/>
          <p14:tracePt t="126021" x="7423150" y="3575050"/>
          <p14:tracePt t="126038" x="7442200" y="3575050"/>
          <p14:tracePt t="126153" x="7448550" y="3575050"/>
          <p14:tracePt t="126185" x="7454900" y="3575050"/>
          <p14:tracePt t="126230" x="7461250" y="3575050"/>
          <p14:tracePt t="126617" x="7467600" y="3581400"/>
          <p14:tracePt t="126635" x="7512050" y="3619500"/>
          <p14:tracePt t="126638" x="7537450" y="3638550"/>
          <p14:tracePt t="126655" x="7588250" y="3670300"/>
          <p14:tracePt t="126672" x="7626350" y="3683000"/>
          <p14:tracePt t="126688" x="7645400" y="3683000"/>
          <p14:tracePt t="126705" x="7664450" y="3683000"/>
          <p14:tracePt t="126722" x="7677150" y="3670300"/>
          <p14:tracePt t="126738" x="7689850" y="3638550"/>
          <p14:tracePt t="126755" x="7689850" y="3600450"/>
          <p14:tracePt t="126772" x="7689850" y="3568700"/>
          <p14:tracePt t="126789" x="7683500" y="3530600"/>
          <p14:tracePt t="126805" x="7670800" y="3505200"/>
          <p14:tracePt t="126822" x="7658100" y="3479800"/>
          <p14:tracePt t="126840" x="7620000" y="3448050"/>
          <p14:tracePt t="126856" x="7600950" y="3441700"/>
          <p14:tracePt t="126872" x="7575550" y="3429000"/>
          <p14:tracePt t="126872" x="7556500" y="3422650"/>
          <p14:tracePt t="126888" x="7531100" y="3416300"/>
          <p14:tracePt t="126905" x="7486650" y="3403600"/>
          <p14:tracePt t="126922" x="7461250" y="3390900"/>
          <p14:tracePt t="126939" x="7435850" y="3384550"/>
          <p14:tracePt t="126955" x="7416800" y="3378200"/>
          <p14:tracePt t="126972" x="7391400" y="3378200"/>
          <p14:tracePt t="126989" x="7340600" y="3378200"/>
          <p14:tracePt t="127005" x="7283450" y="3403600"/>
          <p14:tracePt t="127022" x="7226300" y="3435350"/>
          <p14:tracePt t="127038" x="7162800" y="3473450"/>
          <p14:tracePt t="127055" x="7124700" y="3511550"/>
          <p14:tracePt t="127072" x="7086600" y="3568700"/>
          <p14:tracePt t="127089" x="7080250" y="3632200"/>
          <p14:tracePt t="127090" x="7080250" y="3644900"/>
          <p14:tracePt t="127106" x="7124700" y="3702050"/>
          <p14:tracePt t="127123" x="7175500" y="3727450"/>
          <p14:tracePt t="127140" x="7251700" y="3740150"/>
          <p14:tracePt t="127155" x="7334250" y="3746500"/>
          <p14:tracePt t="127172" x="7404100" y="3746500"/>
          <p14:tracePt t="127189" x="7461250" y="3740150"/>
          <p14:tracePt t="127205" x="7505700" y="3714750"/>
          <p14:tracePt t="127222" x="7543800" y="3676650"/>
          <p14:tracePt t="127239" x="7562850" y="3644900"/>
          <p14:tracePt t="127256" x="7575550" y="3625850"/>
          <p14:tracePt t="127272" x="7575550" y="3613150"/>
          <p14:tracePt t="127367" x="7562850" y="3613150"/>
          <p14:tracePt t="127374" x="7562850" y="3606800"/>
          <p14:tracePt t="127389" x="7556500" y="3606800"/>
          <p14:tracePt t="127874" x="7556500" y="3600450"/>
          <p14:tracePt t="127881" x="7575550" y="3587750"/>
          <p14:tracePt t="127889" x="7600950" y="3581400"/>
          <p14:tracePt t="127906" x="7677150" y="3562350"/>
          <p14:tracePt t="127923" x="7740650" y="3549650"/>
          <p14:tracePt t="127939" x="7791450" y="3549650"/>
          <p14:tracePt t="127956" x="7816850" y="3543300"/>
          <p14:tracePt t="128119" x="7810500" y="3549650"/>
          <p14:tracePt t="128125" x="7804150" y="3549650"/>
          <p14:tracePt t="128141" x="7791450" y="3556000"/>
          <p14:tracePt t="128156" x="7766050" y="3562350"/>
          <p14:tracePt t="128173" x="7734300" y="3568700"/>
          <p14:tracePt t="128190" x="7715250" y="3575050"/>
          <p14:tracePt t="128206" x="7708900" y="3575050"/>
          <p14:tracePt t="128223" x="7632700" y="3581400"/>
          <p14:tracePt t="128241" x="7562850" y="3587750"/>
          <p14:tracePt t="128257" x="7493000" y="3587750"/>
          <p14:tracePt t="128273" x="7448550" y="3587750"/>
          <p14:tracePt t="128289" x="7435850" y="3587750"/>
          <p14:tracePt t="128497" x="7435850" y="3594100"/>
          <p14:tracePt t="128505" x="7423150" y="3606800"/>
          <p14:tracePt t="128523" x="7315200" y="3651250"/>
          <p14:tracePt t="128540" x="7118350" y="3695700"/>
          <p14:tracePt t="128556" x="6819900" y="3702050"/>
          <p14:tracePt t="128574" x="6464300" y="3663950"/>
          <p14:tracePt t="128592" x="6083300" y="3581400"/>
          <p14:tracePt t="128607" x="5981700" y="3543300"/>
          <p14:tracePt t="128624" x="5848350" y="3479800"/>
          <p14:tracePt t="128657" x="5835650" y="3479800"/>
          <p14:tracePt t="128673" x="5772150" y="3505200"/>
          <p14:tracePt t="128690" x="5651500" y="3530600"/>
          <p14:tracePt t="128706" x="5543550" y="3543300"/>
          <p14:tracePt t="128724" x="5454650" y="3556000"/>
          <p14:tracePt t="128740" x="5441950" y="3562350"/>
          <p14:tracePt t="128757" x="5448300" y="3568700"/>
          <p14:tracePt t="128774" x="5524500" y="3575050"/>
          <p14:tracePt t="128790" x="5708650" y="3587750"/>
          <p14:tracePt t="128807" x="5930900" y="3606800"/>
          <p14:tracePt t="128823" x="6108700" y="3632200"/>
          <p14:tracePt t="128840" x="6191250" y="3651250"/>
          <p14:tracePt t="128857" x="6210300" y="3651250"/>
          <p14:tracePt t="128941" x="6216650" y="3651250"/>
          <p14:tracePt t="128947" x="6223000" y="3651250"/>
          <p14:tracePt t="129001" x="6210300" y="3651250"/>
          <p14:tracePt t="129010" x="6197600" y="3651250"/>
          <p14:tracePt t="129024" x="6134100" y="3651250"/>
          <p14:tracePt t="129040" x="6096000" y="3657600"/>
          <p14:tracePt t="129057" x="6070600" y="3657600"/>
          <p14:tracePt t="129119" x="6064250" y="3663950"/>
          <p14:tracePt t="129125" x="6057900" y="3663950"/>
          <p14:tracePt t="129140" x="6013450" y="3670300"/>
          <p14:tracePt t="129157" x="5981700" y="3676650"/>
          <p14:tracePt t="129174" x="5969000" y="3676650"/>
          <p14:tracePt t="129383" x="5962650" y="3676650"/>
          <p14:tracePt t="129391" x="5949950" y="3683000"/>
          <p14:tracePt t="129398" x="5911850" y="3689350"/>
          <p14:tracePt t="129408" x="5861050" y="3695700"/>
          <p14:tracePt t="129424" x="5746750" y="3708400"/>
          <p14:tracePt t="129441" x="5632450" y="3708400"/>
          <p14:tracePt t="129457" x="5537200" y="3689350"/>
          <p14:tracePt t="129474" x="5505450" y="3676650"/>
          <p14:tracePt t="129525" x="5499100" y="3670300"/>
          <p14:tracePt t="129541" x="5486400" y="3670300"/>
          <p14:tracePt t="129557" x="5461000" y="3663950"/>
          <p14:tracePt t="129574" x="5454650" y="3663950"/>
          <p14:tracePt t="129591" x="5461000" y="3663950"/>
          <p14:tracePt t="129607" x="5505450" y="3663950"/>
          <p14:tracePt t="129624" x="5626100" y="3670300"/>
          <p14:tracePt t="129641" x="5791200" y="3689350"/>
          <p14:tracePt t="129658" x="5943600" y="3714750"/>
          <p14:tracePt t="129674" x="6057900" y="3733800"/>
          <p14:tracePt t="129692" x="6140450" y="3752850"/>
          <p14:tracePt t="129708" x="6159500" y="3759200"/>
          <p14:tracePt t="129724" x="6203950" y="3771900"/>
          <p14:tracePt t="129741" x="6229350" y="3778250"/>
          <p14:tracePt t="129757" x="6248400" y="3778250"/>
          <p14:tracePt t="129774" x="6280150" y="3778250"/>
          <p14:tracePt t="129791" x="6311900" y="3778250"/>
          <p14:tracePt t="129808" x="6324600" y="3771900"/>
          <p14:tracePt t="129841" x="6330950" y="3765550"/>
          <p14:tracePt t="129858" x="6337300" y="3759200"/>
          <p14:tracePt t="129874" x="6343650" y="3752850"/>
          <p14:tracePt t="129892" x="6350000" y="3752850"/>
          <p14:tracePt t="129908" x="6350000" y="3746500"/>
          <p14:tracePt t="129973" x="6350000" y="3740150"/>
          <p14:tracePt t="130025" x="6356350" y="3740150"/>
          <p14:tracePt t="130042" x="6407150" y="3721100"/>
          <p14:tracePt t="130058" x="6597650" y="3695700"/>
          <p14:tracePt t="130075" x="6705600" y="3702050"/>
          <p14:tracePt t="130091" x="6756400" y="3708400"/>
          <p14:tracePt t="130108" x="6769100" y="3708400"/>
          <p14:tracePt t="130125" x="6775450" y="3708400"/>
          <p14:tracePt t="130141" x="6781800" y="3708400"/>
          <p14:tracePt t="130159" x="6788150" y="3714750"/>
          <p14:tracePt t="130176" x="6800850" y="3714750"/>
          <p14:tracePt t="130191" x="6832600" y="3721100"/>
          <p14:tracePt t="130208" x="6870700" y="3727450"/>
          <p14:tracePt t="130225" x="6896100" y="3727450"/>
          <p14:tracePt t="130653" x="6902450" y="3727450"/>
          <p14:tracePt t="130663" x="6915150" y="3727450"/>
          <p14:tracePt t="130669" x="6946900" y="3721100"/>
          <p14:tracePt t="130677" x="6985000" y="3714750"/>
          <p14:tracePt t="130692" x="7073900" y="3702050"/>
          <p14:tracePt t="130708" x="7124700" y="3702050"/>
          <p14:tracePt t="130725" x="7277100" y="3695700"/>
          <p14:tracePt t="130742" x="7359650" y="3695700"/>
          <p14:tracePt t="130759" x="7385050" y="3695700"/>
          <p14:tracePt t="130983" x="7397750" y="3695700"/>
          <p14:tracePt t="130992" x="7416800" y="3683000"/>
          <p14:tracePt t="131009" x="7512050" y="3625850"/>
          <p14:tracePt t="131025" x="7620000" y="3556000"/>
          <p14:tracePt t="131042" x="7708900" y="3479800"/>
          <p14:tracePt t="131059" x="7766050" y="3435350"/>
          <p14:tracePt t="131075" x="7791450" y="3403600"/>
          <p14:tracePt t="131092" x="7797800" y="3397250"/>
          <p14:tracePt t="131126" x="7785100" y="3397250"/>
          <p14:tracePt t="131142" x="7740650" y="3422650"/>
          <p14:tracePt t="131159" x="7696200" y="3448050"/>
          <p14:tracePt t="131177" x="7639050" y="3479800"/>
          <p14:tracePt t="131192" x="7613650" y="3492500"/>
          <p14:tracePt t="131209" x="7600950" y="3492500"/>
          <p14:tracePt t="131369" x="7594600" y="3498850"/>
          <p14:tracePt t="131392" x="7556500" y="3517900"/>
          <p14:tracePt t="131409" x="7543800" y="3524250"/>
          <p14:tracePt t="131425" x="7543800" y="3530600"/>
          <p14:tracePt t="131463" x="7556500" y="3530600"/>
          <p14:tracePt t="131475" x="7569200" y="3536950"/>
          <p14:tracePt t="131492" x="7600950" y="3543300"/>
          <p14:tracePt t="131494" x="7607300" y="3543300"/>
          <p14:tracePt t="131509" x="7613650" y="3543300"/>
          <p14:tracePt t="131526" x="7620000" y="3543300"/>
          <p14:tracePt t="131542" x="7626350" y="3543300"/>
          <p14:tracePt t="131559" x="7658100" y="3536950"/>
          <p14:tracePt t="131576" x="7696200" y="3524250"/>
          <p14:tracePt t="131593" x="7740650" y="3517900"/>
          <p14:tracePt t="131609" x="7772400" y="3517900"/>
          <p14:tracePt t="131626" x="7829550" y="3517900"/>
          <p14:tracePt t="131631" x="7854950" y="3517900"/>
          <p14:tracePt t="131643" x="7886700" y="3524250"/>
          <p14:tracePt t="131659" x="7950200" y="3536950"/>
          <p14:tracePt t="131676" x="8026400" y="3556000"/>
          <p14:tracePt t="131693" x="8070850" y="3562350"/>
          <p14:tracePt t="131710" x="8172450" y="3568700"/>
          <p14:tracePt t="131726" x="8204200" y="3568700"/>
          <p14:tracePt t="131742" x="8274050" y="3568700"/>
          <p14:tracePt t="131761" x="8299450" y="3562350"/>
          <p14:tracePt t="131776" x="8318500" y="3562350"/>
          <p14:tracePt t="131793" x="8337550" y="3562350"/>
          <p14:tracePt t="131809" x="8343900" y="3556000"/>
          <p14:tracePt t="131971" x="8343900" y="3549650"/>
          <p14:tracePt t="132003" x="8343900" y="3543300"/>
          <p14:tracePt t="132023" x="8343900" y="3536950"/>
          <p14:tracePt t="132032" x="8343900" y="3530600"/>
          <p14:tracePt t="132064" x="8343900" y="3524250"/>
          <p14:tracePt t="132087" x="8343900" y="3517900"/>
          <p14:tracePt t="132110" x="8318500" y="3505200"/>
          <p14:tracePt t="132126" x="8261350" y="3498850"/>
          <p14:tracePt t="132143" x="8185150" y="3498850"/>
          <p14:tracePt t="132161" x="8096250" y="3505200"/>
          <p14:tracePt t="132176" x="8020050" y="3511550"/>
          <p14:tracePt t="132193" x="7918450" y="3530600"/>
          <p14:tracePt t="132210" x="7829550" y="3549650"/>
          <p14:tracePt t="132226" x="7708900" y="3575050"/>
          <p14:tracePt t="132243" x="7537450" y="3594100"/>
          <p14:tracePt t="132260" x="7366000" y="3613150"/>
          <p14:tracePt t="132276" x="7150100" y="3638550"/>
          <p14:tracePt t="132278" x="7054850" y="3644900"/>
          <p14:tracePt t="132293" x="6972300" y="3651250"/>
          <p14:tracePt t="132310" x="6800850" y="3663950"/>
          <p14:tracePt t="132326" x="6604000" y="3670300"/>
          <p14:tracePt t="132328" x="6559550" y="3676650"/>
          <p14:tracePt t="132343" x="6457950" y="3683000"/>
          <p14:tracePt t="132360" x="6083300" y="3721100"/>
          <p14:tracePt t="132376" x="5899150" y="3740150"/>
          <p14:tracePt t="132393" x="5734050" y="3765550"/>
          <p14:tracePt t="132410" x="5588000" y="3778250"/>
          <p14:tracePt t="132426" x="5473700" y="3790950"/>
          <p14:tracePt t="132443" x="5397500" y="3797300"/>
          <p14:tracePt t="132460" x="5384800" y="3797300"/>
          <p14:tracePt t="132588" x="5391150" y="3797300"/>
          <p14:tracePt t="132594" x="5397500" y="3797300"/>
          <p14:tracePt t="132604" x="5403850" y="3803650"/>
          <p14:tracePt t="132612" x="5410200" y="3803650"/>
          <p14:tracePt t="132626" x="5422900" y="3803650"/>
          <p14:tracePt t="132643" x="5454650" y="3810000"/>
          <p14:tracePt t="132660" x="5530850" y="3829050"/>
          <p14:tracePt t="132676" x="5613400" y="3860800"/>
          <p14:tracePt t="132693" x="5695950" y="3892550"/>
          <p14:tracePt t="132710" x="5759450" y="3917950"/>
          <p14:tracePt t="132727" x="5803900" y="3930650"/>
          <p14:tracePt t="132743" x="5816600" y="3937000"/>
          <p14:tracePt t="133337" x="5822950" y="3937000"/>
          <p14:tracePt t="133469" x="5829300" y="3930650"/>
          <p14:tracePt t="133477" x="5835650" y="3924300"/>
          <p14:tracePt t="133494" x="5848350" y="3917950"/>
          <p14:tracePt t="133511" x="5867400" y="3911600"/>
          <p14:tracePt t="133544" x="5873750" y="3911600"/>
          <p14:tracePt t="133561" x="5880100" y="3911600"/>
          <p14:tracePt t="133577" x="5899150" y="3911600"/>
          <p14:tracePt t="133594" x="5930900" y="3911600"/>
          <p14:tracePt t="133611" x="5969000" y="3917950"/>
          <p14:tracePt t="133612" x="6000750" y="3924300"/>
          <p14:tracePt t="133628" x="6057900" y="3930650"/>
          <p14:tracePt t="133644" x="6153150" y="3943350"/>
          <p14:tracePt t="133662" x="6229350" y="3949700"/>
          <p14:tracePt t="133679" x="6299200" y="3949700"/>
          <p14:tracePt t="133694" x="6356350" y="3949700"/>
          <p14:tracePt t="133711" x="6381750" y="3943350"/>
          <p14:tracePt t="133728" x="6400800" y="3937000"/>
          <p14:tracePt t="133744" x="6426200" y="3930650"/>
          <p14:tracePt t="133761" x="6445250" y="3930650"/>
          <p14:tracePt t="133778" x="6470650" y="3930650"/>
          <p14:tracePt t="133794" x="6489700" y="3930650"/>
          <p14:tracePt t="133811" x="6502400" y="3930650"/>
          <p14:tracePt t="133828" x="6515100" y="3930650"/>
          <p14:tracePt t="133844" x="6521450" y="3930650"/>
          <p14:tracePt t="133894" x="6527800" y="3930650"/>
          <p14:tracePt t="133911" x="6540500" y="3930650"/>
          <p14:tracePt t="133927" x="6553200" y="3930650"/>
          <p14:tracePt t="134041" x="6565900" y="3930650"/>
          <p14:tracePt t="134049" x="6578600" y="3930650"/>
          <p14:tracePt t="134061" x="6604000" y="3930650"/>
          <p14:tracePt t="134079" x="6654800" y="3930650"/>
          <p14:tracePt t="134080" x="6673850" y="3930650"/>
          <p14:tracePt t="134199" x="6680200" y="3930650"/>
          <p14:tracePt t="134205" x="6686550" y="3930650"/>
          <p14:tracePt t="134214" x="6692900" y="3930650"/>
          <p14:tracePt t="134228" x="6711950" y="3917950"/>
          <p14:tracePt t="134245" x="6724650" y="3917950"/>
          <p14:tracePt t="134497" x="6737350" y="3917950"/>
          <p14:tracePt t="134513" x="6762750" y="3917950"/>
          <p14:tracePt t="134529" x="6826250" y="3917950"/>
          <p14:tracePt t="134545" x="6896100" y="3930650"/>
          <p14:tracePt t="134561" x="6959600" y="3937000"/>
          <p14:tracePt t="134578" x="6985000" y="3943350"/>
          <p14:tracePt t="134640" x="6991350" y="3943350"/>
          <p14:tracePt t="134648" x="7004050" y="3937000"/>
          <p14:tracePt t="134661" x="7010400" y="3930650"/>
          <p14:tracePt t="134678" x="7054850" y="3911600"/>
          <p14:tracePt t="134696" x="7150100" y="3892550"/>
          <p14:tracePt t="134712" x="7226300" y="3886200"/>
          <p14:tracePt t="134728" x="7308850" y="3886200"/>
          <p14:tracePt t="134744" x="7385050" y="3886200"/>
          <p14:tracePt t="134762" x="7448550" y="3886200"/>
          <p14:tracePt t="134778" x="7518400" y="3886200"/>
          <p14:tracePt t="134795" x="7607300" y="3886200"/>
          <p14:tracePt t="134812" x="7740650" y="3886200"/>
          <p14:tracePt t="134829" x="7937500" y="3892550"/>
          <p14:tracePt t="134845" x="8070850" y="3898900"/>
          <p14:tracePt t="134862" x="8147050" y="3905250"/>
          <p14:tracePt t="134880" x="8185150" y="3911600"/>
          <p14:tracePt t="134897" x="8191500" y="3911600"/>
          <p14:tracePt t="134981" x="8178800" y="3911600"/>
          <p14:tracePt t="134987" x="8159750" y="3917950"/>
          <p14:tracePt t="134995" x="8121650" y="3924300"/>
          <p14:tracePt t="135012" x="8026400" y="3943350"/>
          <p14:tracePt t="135030" x="7924800" y="3956050"/>
          <p14:tracePt t="135045" x="7810500" y="3975100"/>
          <p14:tracePt t="135062" x="7683500" y="3987800"/>
          <p14:tracePt t="135078" x="7518400" y="3987800"/>
          <p14:tracePt t="135095" x="7366000" y="3987800"/>
          <p14:tracePt t="135112" x="7213600" y="3981450"/>
          <p14:tracePt t="135129" x="7061200" y="3975100"/>
          <p14:tracePt t="135145" x="6921500" y="3962400"/>
          <p14:tracePt t="135165" x="6559550" y="3943350"/>
          <p14:tracePt t="135179" x="6464300" y="3937000"/>
          <p14:tracePt t="135196" x="6223000" y="3911600"/>
          <p14:tracePt t="135197" x="6134100" y="3905250"/>
          <p14:tracePt t="135212" x="5956300" y="3886200"/>
          <p14:tracePt t="135228" x="5810250" y="3867150"/>
          <p14:tracePt t="135245" x="5683250" y="3867150"/>
          <p14:tracePt t="135262" x="5568950" y="3867150"/>
          <p14:tracePt t="135279" x="5467350" y="3879850"/>
          <p14:tracePt t="135295" x="5397500" y="3898900"/>
          <p14:tracePt t="135313" x="5289550" y="3943350"/>
          <p14:tracePt t="135329" x="5219700" y="3968750"/>
          <p14:tracePt t="135345" x="5162550" y="3994150"/>
          <p14:tracePt t="135362" x="5130800" y="4000500"/>
          <p14:tracePt t="135395" x="5130800" y="4006850"/>
          <p14:tracePt t="135446" x="5137150" y="4019550"/>
          <p14:tracePt t="135463" x="5149850" y="4038600"/>
          <p14:tracePt t="135479" x="5168900" y="4057650"/>
          <p14:tracePt t="135496" x="5175250" y="4064000"/>
          <p14:tracePt t="135513" x="5187950" y="4064000"/>
          <p14:tracePt t="135529" x="5207000" y="4064000"/>
          <p14:tracePt t="135546" x="5264150" y="4064000"/>
          <p14:tracePt t="135562" x="5314950" y="4070350"/>
          <p14:tracePt t="135579" x="5359400" y="4076700"/>
          <p14:tracePt t="135596" x="5384800" y="4083050"/>
          <p14:tracePt t="135613" x="5410200" y="4083050"/>
          <p14:tracePt t="135630" x="5416550" y="4083050"/>
          <p14:tracePt t="135646" x="5422900" y="4083050"/>
          <p14:tracePt t="135663" x="5435600" y="4083050"/>
          <p14:tracePt t="135679" x="5461000" y="4070350"/>
          <p14:tracePt t="135696" x="5486400" y="4051300"/>
          <p14:tracePt t="135713" x="5505450" y="4032250"/>
          <p14:tracePt t="135729" x="5530850" y="4019550"/>
          <p14:tracePt t="135746" x="5549900" y="4013200"/>
          <p14:tracePt t="135762" x="5581650" y="4013200"/>
          <p14:tracePt t="135764" x="5600700" y="4013200"/>
          <p14:tracePt t="135780" x="5670550" y="4025900"/>
          <p14:tracePt t="135796" x="5759450" y="4038600"/>
          <p14:tracePt t="135812" x="5899150" y="4051300"/>
          <p14:tracePt t="135829" x="5969000" y="4064000"/>
          <p14:tracePt t="135846" x="5981700" y="4070350"/>
          <p14:tracePt t="135880" x="5981700" y="4076700"/>
          <p14:tracePt t="135999" x="5981700" y="4083050"/>
          <p14:tracePt t="136067" x="5988050" y="4083050"/>
          <p14:tracePt t="136075" x="5994400" y="4083050"/>
          <p14:tracePt t="136088" x="6007100" y="4083050"/>
          <p14:tracePt t="136096" x="6032500" y="4083050"/>
          <p14:tracePt t="136114" x="6083300" y="4095750"/>
          <p14:tracePt t="136130" x="6089650" y="4095750"/>
          <p14:tracePt t="136321" x="6096000" y="4095750"/>
          <p14:tracePt t="136360" x="6121400" y="4102100"/>
          <p14:tracePt t="136364" x="6127750" y="4102100"/>
          <p14:tracePt t="136380" x="6203950" y="4114800"/>
          <p14:tracePt t="136397" x="6330950" y="4133850"/>
          <p14:tracePt t="136413" x="6477000" y="4159250"/>
          <p14:tracePt t="136431" x="6642100" y="4178300"/>
          <p14:tracePt t="136447" x="6775450" y="4197350"/>
          <p14:tracePt t="136464" x="6883400" y="4210050"/>
          <p14:tracePt t="136480" x="6953250" y="4210050"/>
          <p14:tracePt t="136497" x="7004050" y="4210050"/>
          <p14:tracePt t="136513" x="7054850" y="4203700"/>
          <p14:tracePt t="136530" x="7131050" y="4197350"/>
          <p14:tracePt t="136547" x="7194550" y="4191000"/>
          <p14:tracePt t="136563" x="7245350" y="4178300"/>
          <p14:tracePt t="136581" x="7289800" y="4171950"/>
          <p14:tracePt t="136597" x="7308850" y="4159250"/>
          <p14:tracePt t="136647" x="7308850" y="4152900"/>
          <p14:tracePt t="136664" x="7308850" y="4140200"/>
          <p14:tracePt t="136680" x="7277100" y="4114800"/>
          <p14:tracePt t="136698" x="7245350" y="4083050"/>
          <p14:tracePt t="136713" x="7207250" y="4044950"/>
          <p14:tracePt t="136730" x="7175500" y="4013200"/>
          <p14:tracePt t="136746" x="7131050" y="3987800"/>
          <p14:tracePt t="136764" x="7092950" y="3962400"/>
          <p14:tracePt t="136782" x="7035800" y="3930650"/>
          <p14:tracePt t="136797" x="7010400" y="3924300"/>
          <p14:tracePt t="136814" x="6978650" y="3905250"/>
          <p14:tracePt t="136832" x="6896100" y="3892550"/>
          <p14:tracePt t="136848" x="6838950" y="3879850"/>
          <p14:tracePt t="136864" x="6794500" y="3873500"/>
          <p14:tracePt t="136880" x="6743700" y="3867150"/>
          <p14:tracePt t="136898" x="6705600" y="3860800"/>
          <p14:tracePt t="136914" x="6648450" y="3860800"/>
          <p14:tracePt t="136930" x="6591300" y="3860800"/>
          <p14:tracePt t="136947" x="6483350" y="3867150"/>
          <p14:tracePt t="136963" x="6394450" y="3873500"/>
          <p14:tracePt t="136980" x="6324600" y="3879850"/>
          <p14:tracePt t="136997" x="6292850" y="3879850"/>
          <p14:tracePt t="137014" x="6280150" y="3879850"/>
          <p14:tracePt t="137031" x="6254750" y="3886200"/>
          <p14:tracePt t="137032" x="6229350" y="3898900"/>
          <p14:tracePt t="137048" x="6191250" y="3924300"/>
          <p14:tracePt t="137065" x="6159500" y="3956050"/>
          <p14:tracePt t="137080" x="6146800" y="3968750"/>
          <p14:tracePt t="137097" x="6140450" y="4006850"/>
          <p14:tracePt t="137114" x="6146800" y="4019550"/>
          <p14:tracePt t="137130" x="6153150" y="4032250"/>
          <p14:tracePt t="137147" x="6242050" y="4083050"/>
          <p14:tracePt t="137164" x="6400800" y="4127500"/>
          <p14:tracePt t="137180" x="6597650" y="4159250"/>
          <p14:tracePt t="137197" x="6845300" y="4184650"/>
          <p14:tracePt t="137214" x="7048500" y="4191000"/>
          <p14:tracePt t="137231" x="7232650" y="4191000"/>
          <p14:tracePt t="137247" x="7340600" y="4165600"/>
          <p14:tracePt t="137264" x="7429500" y="4133850"/>
          <p14:tracePt t="137280" x="7486650" y="4108450"/>
          <p14:tracePt t="137298" x="7524750" y="4089400"/>
          <p14:tracePt t="137314" x="7537450" y="4089400"/>
          <p14:tracePt t="137431" x="7537450" y="4083050"/>
          <p14:tracePt t="137457" x="7537450" y="4076700"/>
          <p14:tracePt t="137495" x="7537450" y="4070350"/>
          <p14:tracePt t="137514" x="7531100" y="4064000"/>
          <p14:tracePt t="137547" x="7524750" y="4057650"/>
          <p14:tracePt t="137564" x="7512050" y="4057650"/>
          <p14:tracePt t="137597" x="7505700" y="4051300"/>
          <p14:tracePt t="137614" x="7493000" y="4051300"/>
          <p14:tracePt t="137631" x="7486650" y="4051300"/>
          <p14:tracePt t="137648" x="7480300" y="4051300"/>
          <p14:tracePt t="137664" x="7473950" y="4051300"/>
          <p14:tracePt t="137720" x="7467600" y="4051300"/>
          <p14:tracePt t="137736" x="7461250" y="4051300"/>
          <p14:tracePt t="137768" x="7454900" y="4051300"/>
          <p14:tracePt t="137781" x="7448550" y="4051300"/>
          <p14:tracePt t="137814" x="7442200" y="4044950"/>
          <p14:tracePt t="137848" x="7435850" y="4038600"/>
          <p14:tracePt t="137864" x="7429500" y="4038600"/>
          <p14:tracePt t="137881" x="7423150" y="4038600"/>
          <p14:tracePt t="137914" x="7416800" y="4032250"/>
          <p14:tracePt t="137931" x="7410450" y="4032250"/>
          <p14:tracePt t="137964" x="7404100" y="4032250"/>
          <p14:tracePt t="137981" x="7397750" y="4032250"/>
          <p14:tracePt t="137998" x="7385050" y="4032250"/>
          <p14:tracePt t="138014" x="7372350" y="4032250"/>
          <p14:tracePt t="138032" x="7353300" y="4025900"/>
          <p14:tracePt t="138065" x="7334250" y="4025900"/>
          <p14:tracePt t="138081" x="7315200" y="4025900"/>
          <p14:tracePt t="138097" x="7296150" y="4025900"/>
          <p14:tracePt t="138115" x="7270750" y="4019550"/>
          <p14:tracePt t="138132" x="7251700" y="4019550"/>
          <p14:tracePt t="138148" x="7219950" y="4019550"/>
          <p14:tracePt t="138166" x="7188200" y="4019550"/>
          <p14:tracePt t="138181" x="7143750" y="4019550"/>
          <p14:tracePt t="138198" x="7112000" y="4013200"/>
          <p14:tracePt t="138214" x="7073900" y="4013200"/>
          <p14:tracePt t="138232" x="7016750" y="3994150"/>
          <p14:tracePt t="138249" x="7004050" y="3987800"/>
          <p14:tracePt t="138264" x="6972300" y="3975100"/>
          <p14:tracePt t="138282" x="6877050" y="3937000"/>
          <p14:tracePt t="138298" x="6737350" y="3905250"/>
          <p14:tracePt t="138315" x="6623050" y="3886200"/>
          <p14:tracePt t="138332" x="6502400" y="3860800"/>
          <p14:tracePt t="138350" x="6394450" y="3848100"/>
          <p14:tracePt t="138365" x="6305550" y="3835400"/>
          <p14:tracePt t="138382" x="6248400" y="3822700"/>
          <p14:tracePt t="138398" x="6210300" y="3816350"/>
          <p14:tracePt t="138415" x="6140450" y="3810000"/>
          <p14:tracePt t="138433" x="6019800" y="3810000"/>
          <p14:tracePt t="138449" x="5861050" y="3810000"/>
          <p14:tracePt t="138465" x="5753100" y="3829050"/>
          <p14:tracePt t="138482" x="5638800" y="3835400"/>
          <p14:tracePt t="138498" x="5626100" y="3835400"/>
          <p14:tracePt t="138515" x="5613400" y="3854450"/>
          <p14:tracePt t="138532" x="5613400" y="3905250"/>
          <p14:tracePt t="138548" x="5613400" y="3949700"/>
          <p14:tracePt t="138565" x="5619750" y="4000500"/>
          <p14:tracePt t="138581" x="5626100" y="4025900"/>
          <p14:tracePt t="138598" x="5632450" y="4051300"/>
          <p14:tracePt t="138615" x="5657850" y="4083050"/>
          <p14:tracePt t="138633" x="5695950" y="4121150"/>
          <p14:tracePt t="138651" x="5759450" y="4191000"/>
          <p14:tracePt t="138666" x="5829300" y="4267200"/>
          <p14:tracePt t="138682" x="5892800" y="4343400"/>
          <p14:tracePt t="138698" x="5949950" y="4413250"/>
          <p14:tracePt t="138700" x="5988050" y="4445000"/>
          <p14:tracePt t="138715" x="6013450" y="4457700"/>
          <p14:tracePt t="138732" x="6146800" y="4508500"/>
          <p14:tracePt t="138748" x="6261100" y="4514850"/>
          <p14:tracePt t="138765" x="6477000" y="4521200"/>
          <p14:tracePt t="138782" x="6686550" y="4521200"/>
          <p14:tracePt t="138798" x="6845300" y="4533900"/>
          <p14:tracePt t="138815" x="7004050" y="4533900"/>
          <p14:tracePt t="138832" x="7067550" y="4533900"/>
          <p14:tracePt t="138849" x="7105650" y="4527550"/>
          <p14:tracePt t="138867" x="7143750" y="4508500"/>
          <p14:tracePt t="138882" x="7181850" y="4470400"/>
          <p14:tracePt t="138899" x="7200900" y="4425950"/>
          <p14:tracePt t="138915" x="7219950" y="4375150"/>
          <p14:tracePt t="138932" x="7226300" y="4337050"/>
          <p14:tracePt t="138948" x="7232650" y="4311650"/>
          <p14:tracePt t="138966" x="7232650" y="4298950"/>
          <p14:tracePt t="139033" x="7232650" y="4292600"/>
          <p14:tracePt t="139049" x="7219950" y="4267200"/>
          <p14:tracePt t="139065" x="7200900" y="4241800"/>
          <p14:tracePt t="139082" x="7162800" y="4197350"/>
          <p14:tracePt t="139099" x="7131050" y="4165600"/>
          <p14:tracePt t="139116" x="7105650" y="4133850"/>
          <p14:tracePt t="139132" x="7073900" y="4108450"/>
          <p14:tracePt t="139148" x="7035800" y="4089400"/>
          <p14:tracePt t="139166" x="6953250" y="4076700"/>
          <p14:tracePt t="139182" x="6858000" y="4076700"/>
          <p14:tracePt t="139200" x="6756400" y="4076700"/>
          <p14:tracePt t="139201" x="6711950" y="4076700"/>
          <p14:tracePt t="139216" x="6642100" y="4076700"/>
          <p14:tracePt t="139232" x="6546850" y="4070350"/>
          <p14:tracePt t="139249" x="6477000" y="4057650"/>
          <p14:tracePt t="139265" x="6375400" y="4044950"/>
          <p14:tracePt t="139282" x="6280150" y="4038600"/>
          <p14:tracePt t="139299" x="6184900" y="4038600"/>
          <p14:tracePt t="139316" x="6089650" y="4044950"/>
          <p14:tracePt t="139332" x="6007100" y="4051300"/>
          <p14:tracePt t="139349" x="5949950" y="4064000"/>
          <p14:tracePt t="139365" x="5905500" y="4076700"/>
          <p14:tracePt t="139382" x="5892800" y="4089400"/>
          <p14:tracePt t="139399" x="5867400" y="4108450"/>
          <p14:tracePt t="139416" x="5848350" y="4127500"/>
          <p14:tracePt t="139434" x="5829300" y="4171950"/>
          <p14:tracePt t="139450" x="5829300" y="4203700"/>
          <p14:tracePt t="139466" x="5829300" y="4229100"/>
          <p14:tracePt t="139482" x="5848350" y="4248150"/>
          <p14:tracePt t="139499" x="5886450" y="4273550"/>
          <p14:tracePt t="139516" x="5962650" y="4324350"/>
          <p14:tracePt t="139533" x="6057900" y="4375150"/>
          <p14:tracePt t="139549" x="6172200" y="4425950"/>
          <p14:tracePt t="139566" x="6280150" y="4457700"/>
          <p14:tracePt t="139583" x="6343650" y="4476750"/>
          <p14:tracePt t="139599" x="6356350" y="4476750"/>
          <p14:tracePt t="139616" x="6362700" y="4483100"/>
          <p14:tracePt t="139662" x="6375400" y="4470400"/>
          <p14:tracePt t="139668" x="6375400" y="4464050"/>
          <p14:tracePt t="139682" x="6388100" y="4457700"/>
          <p14:tracePt t="139699" x="6394450" y="4451350"/>
          <p14:tracePt t="139815" x="6388100" y="4451350"/>
          <p14:tracePt t="139833" x="6381750" y="4451350"/>
          <p14:tracePt t="139850" x="6369050" y="4451350"/>
          <p14:tracePt t="139919" x="6375400" y="4445000"/>
          <p14:tracePt t="139927" x="6381750" y="4438650"/>
          <p14:tracePt t="139936" x="6388100" y="4438650"/>
          <p14:tracePt t="139949" x="6394450" y="4432300"/>
          <p14:tracePt t="139983" x="6400800" y="4425950"/>
          <p14:tracePt t="140000" x="6407150" y="4413250"/>
          <p14:tracePt t="140016" x="6413500" y="4400550"/>
          <p14:tracePt t="140034" x="6419850" y="4381500"/>
          <p14:tracePt t="140050" x="6426200" y="4375150"/>
          <p14:tracePt t="140201" x="6419850" y="4375150"/>
          <p14:tracePt t="140231" x="6413500" y="4375150"/>
          <p14:tracePt t="140249" x="6407150" y="4375150"/>
          <p14:tracePt t="140470" x="6400800" y="4375150"/>
          <p14:tracePt t="140488" x="6394450" y="4375150"/>
          <p14:tracePt t="140500" x="6381750" y="4375150"/>
          <p14:tracePt t="140517" x="6375400" y="4375150"/>
          <p14:tracePt t="140566" x="6375400" y="4381500"/>
          <p14:tracePt t="140583" x="6394450" y="4413250"/>
          <p14:tracePt t="140600" x="6438900" y="4457700"/>
          <p14:tracePt t="140618" x="6502400" y="4495800"/>
          <p14:tracePt t="140634" x="6534150" y="4514850"/>
          <p14:tracePt t="140650" x="6680200" y="4533900"/>
          <p14:tracePt t="140667" x="6819900" y="4527550"/>
          <p14:tracePt t="140685" x="6978650" y="4502150"/>
          <p14:tracePt t="140700" x="7105650" y="4464050"/>
          <p14:tracePt t="140717" x="7169150" y="4425950"/>
          <p14:tracePt t="140733" x="7175500" y="4413250"/>
          <p14:tracePt t="140750" x="7175500" y="4394200"/>
          <p14:tracePt t="140769" x="7162800" y="4381500"/>
          <p14:tracePt t="140784" x="7143750" y="4356100"/>
          <p14:tracePt t="140800" x="7118350" y="4337050"/>
          <p14:tracePt t="140817" x="7073900" y="4305300"/>
          <p14:tracePt t="140833" x="7023100" y="4273550"/>
          <p14:tracePt t="140850" x="6978650" y="4241800"/>
          <p14:tracePt t="140867" x="6921500" y="4216400"/>
          <p14:tracePt t="140868" x="6902450" y="4210050"/>
          <p14:tracePt t="140884" x="6851650" y="4197350"/>
          <p14:tracePt t="140900" x="6775450" y="4184650"/>
          <p14:tracePt t="140917" x="6686550" y="4184650"/>
          <p14:tracePt t="140934" x="6604000" y="4178300"/>
          <p14:tracePt t="140952" x="6546850" y="4165600"/>
          <p14:tracePt t="140967" x="6515100" y="4165600"/>
          <p14:tracePt t="140983" x="6496050" y="4165600"/>
          <p14:tracePt t="141368" x="6477000" y="4165600"/>
          <p14:tracePt t="141384" x="6451600" y="4165600"/>
          <p14:tracePt t="141400" x="6407150" y="4165600"/>
          <p14:tracePt t="141628" x="6400800" y="4165600"/>
          <p14:tracePt t="141635" x="6400800" y="4171950"/>
          <p14:tracePt t="141650" x="6381750" y="4203700"/>
          <p14:tracePt t="141668" x="6362700" y="4235450"/>
          <p14:tracePt t="141684" x="6350000" y="4273550"/>
          <p14:tracePt t="141701" x="6324600" y="4318000"/>
          <p14:tracePt t="141718" x="6311900" y="4349750"/>
          <p14:tracePt t="141734" x="6299200" y="4368800"/>
          <p14:tracePt t="141751" x="6299200" y="4381500"/>
          <p14:tracePt t="141809" x="6299200" y="4387850"/>
          <p14:tracePt t="141834" x="6305550" y="4400550"/>
          <p14:tracePt t="141851" x="6318250" y="4400550"/>
          <p14:tracePt t="141868" x="6318250" y="4406900"/>
          <p14:tracePt t="141885" x="6324600" y="4406900"/>
          <p14:tracePt t="141902" x="6330950" y="4406900"/>
          <p14:tracePt t="141918" x="6343650" y="4413250"/>
          <p14:tracePt t="141934" x="6362700" y="4419600"/>
          <p14:tracePt t="141936" x="6375400" y="4419600"/>
          <p14:tracePt t="141952" x="6407150" y="4425950"/>
          <p14:tracePt t="141968" x="6419850" y="4425950"/>
          <p14:tracePt t="141984" x="6565900" y="4445000"/>
          <p14:tracePt t="142001" x="6680200" y="4457700"/>
          <p14:tracePt t="142018" x="6838950" y="4457700"/>
          <p14:tracePt t="142034" x="6965950" y="4406900"/>
          <p14:tracePt t="142051" x="7067550" y="4337050"/>
          <p14:tracePt t="142068" x="7143750" y="4241800"/>
          <p14:tracePt t="142084" x="7200900" y="4165600"/>
          <p14:tracePt t="142102" x="7258050" y="4070350"/>
          <p14:tracePt t="142118" x="7308850" y="3968750"/>
          <p14:tracePt t="142120" x="7340600" y="3905250"/>
          <p14:tracePt t="142135" x="7378700" y="3829050"/>
          <p14:tracePt t="142151" x="7461250" y="3663950"/>
          <p14:tracePt t="142168" x="7493000" y="3498850"/>
          <p14:tracePt t="142185" x="7467600" y="3346450"/>
          <p14:tracePt t="142202" x="7423150" y="3232150"/>
          <p14:tracePt t="142218" x="7346950" y="3105150"/>
          <p14:tracePt t="142234" x="7289800" y="3028950"/>
          <p14:tracePt t="142251" x="7245350" y="2984500"/>
          <p14:tracePt t="142268" x="7213600" y="2959100"/>
          <p14:tracePt t="142285" x="7175500" y="2946400"/>
          <p14:tracePt t="142302" x="7080250" y="2946400"/>
          <p14:tracePt t="142319" x="6870700" y="2952750"/>
          <p14:tracePt t="142335" x="6578600" y="2959100"/>
          <p14:tracePt t="142351" x="6362700" y="2971800"/>
          <p14:tracePt t="142368" x="6191250" y="2978150"/>
          <p14:tracePt t="142386" x="6127750" y="2984500"/>
          <p14:tracePt t="142402" x="6127750" y="2990850"/>
          <p14:tracePt t="142420" x="6127750" y="3009900"/>
          <p14:tracePt t="142435" x="6115050" y="3098800"/>
          <p14:tracePt t="142452" x="6070600" y="3257550"/>
          <p14:tracePt t="142468" x="5988050" y="3454400"/>
          <p14:tracePt t="142485" x="5905500" y="3676650"/>
          <p14:tracePt t="142502" x="5854700" y="3937000"/>
          <p14:tracePt t="142518" x="5854700" y="4095750"/>
          <p14:tracePt t="142535" x="5886450" y="4229100"/>
          <p14:tracePt t="142551" x="5937250" y="4330700"/>
          <p14:tracePt t="142568" x="5975350" y="4413250"/>
          <p14:tracePt t="142585" x="6000750" y="4495800"/>
          <p14:tracePt t="142601" x="6026150" y="4565650"/>
          <p14:tracePt t="142618" x="6038850" y="4610100"/>
          <p14:tracePt t="142636" x="6057900" y="4635500"/>
          <p14:tracePt t="142652" x="6070600" y="4641850"/>
          <p14:tracePt t="142668" x="6096000" y="4641850"/>
          <p14:tracePt t="142685" x="6121400" y="4635500"/>
          <p14:tracePt t="142702" x="6216650" y="4610100"/>
          <p14:tracePt t="142718" x="6229350" y="4610100"/>
          <p14:tracePt t="142719" x="6235700" y="4610100"/>
          <p14:tracePt t="142780" x="6242050" y="4610100"/>
          <p14:tracePt t="142788" x="6248400" y="4603750"/>
          <p14:tracePt t="142802" x="6311900" y="4584700"/>
          <p14:tracePt t="142819" x="6426200" y="4533900"/>
          <p14:tracePt t="142835" x="6527800" y="4470400"/>
          <p14:tracePt t="142852" x="6559550" y="4432300"/>
          <p14:tracePt t="142868" x="6565900" y="4432300"/>
          <p14:tracePt t="142933" x="6565900" y="4425950"/>
          <p14:tracePt t="142939" x="6572250" y="4413250"/>
          <p14:tracePt t="142952" x="6591300" y="4381500"/>
          <p14:tracePt t="142969" x="6623050" y="4292600"/>
          <p14:tracePt t="142986" x="6623050" y="4197350"/>
          <p14:tracePt t="143004" x="6604000" y="4165600"/>
          <p14:tracePt t="143035" x="6597650" y="4165600"/>
          <p14:tracePt t="143239" x="6591300" y="4165600"/>
          <p14:tracePt t="143245" x="6584950" y="4165600"/>
          <p14:tracePt t="143255" x="6572250" y="4165600"/>
          <p14:tracePt t="143269" x="6559550" y="4165600"/>
          <p14:tracePt t="143302" x="6559550" y="4171950"/>
          <p14:tracePt t="143847" x="6559550" y="4178300"/>
          <p14:tracePt t="143855" x="6559550" y="4191000"/>
          <p14:tracePt t="143871" x="6553200" y="4222750"/>
          <p14:tracePt t="143886" x="6553200" y="4229100"/>
          <p14:tracePt t="143903" x="6553200" y="4235450"/>
          <p14:tracePt t="143989" x="6559550" y="4235450"/>
          <p14:tracePt t="143995" x="6565900" y="4235450"/>
          <p14:tracePt t="144003" x="6578600" y="4235450"/>
          <p14:tracePt t="144019" x="6616700" y="4229100"/>
          <p14:tracePt t="144036" x="6629400" y="4229100"/>
          <p14:tracePt t="144053" x="6642100" y="4222750"/>
          <p14:tracePt t="144069" x="6654800" y="4216400"/>
          <p14:tracePt t="144087" x="6686550" y="4203700"/>
          <p14:tracePt t="144103" x="6743700" y="4178300"/>
          <p14:tracePt t="144121" x="6794500" y="4165600"/>
          <p14:tracePt t="144136" x="6832600" y="4146550"/>
          <p14:tracePt t="144152" x="6864350" y="4133850"/>
          <p14:tracePt t="144170" x="6877050" y="4127500"/>
          <p14:tracePt t="144187" x="6883400" y="4121150"/>
          <p14:tracePt t="144205" x="6896100" y="4114800"/>
          <p14:tracePt t="144220" x="6896100" y="4108450"/>
          <p14:tracePt t="144236" x="6908800" y="4102100"/>
          <p14:tracePt t="144255" x="6934200" y="4070350"/>
          <p14:tracePt t="144270" x="6953250" y="4044950"/>
          <p14:tracePt t="144286" x="6965950" y="4013200"/>
          <p14:tracePt t="144303" x="6965950" y="3987800"/>
          <p14:tracePt t="144320" x="6965950" y="3962400"/>
          <p14:tracePt t="144337" x="6965950" y="3937000"/>
          <p14:tracePt t="144354" x="6959600" y="3905250"/>
          <p14:tracePt t="144370" x="6953250" y="3867150"/>
          <p14:tracePt t="144387" x="6940550" y="3816350"/>
          <p14:tracePt t="144403" x="6915150" y="3746500"/>
          <p14:tracePt t="144419" x="6870700" y="3670300"/>
          <p14:tracePt t="144436" x="6832600" y="3600450"/>
          <p14:tracePt t="144454" x="6800850" y="3505200"/>
          <p14:tracePt t="144470" x="6788150" y="3448050"/>
          <p14:tracePt t="144486" x="6775450" y="3416300"/>
          <p14:tracePt t="144503" x="6762750" y="3378200"/>
          <p14:tracePt t="144520" x="6750050" y="3359150"/>
          <p14:tracePt t="144537" x="6731000" y="3340100"/>
          <p14:tracePt t="144553" x="6705600" y="3327400"/>
          <p14:tracePt t="144570" x="6654800" y="3308350"/>
          <p14:tracePt t="144587" x="6610350" y="3289300"/>
          <p14:tracePt t="144604" x="6559550" y="3257550"/>
          <p14:tracePt t="144621" x="6521450" y="3225800"/>
          <p14:tracePt t="144641" x="6502400" y="3206750"/>
          <p14:tracePt t="144656" x="6489700" y="3187700"/>
          <p14:tracePt t="144670" x="6483350" y="3181350"/>
          <p14:tracePt t="144704" x="6457950" y="3175000"/>
          <p14:tracePt t="144722" x="6426200" y="3175000"/>
          <p14:tracePt t="144737" x="6394450" y="3181350"/>
          <p14:tracePt t="144753" x="6369050" y="3194050"/>
          <p14:tracePt t="144770" x="6343650" y="3200400"/>
          <p14:tracePt t="144787" x="6337300" y="3200400"/>
          <p14:tracePt t="144804" x="6337300" y="3206750"/>
          <p14:tracePt t="144820" x="6330950" y="3206750"/>
          <p14:tracePt t="144837" x="6318250" y="3219450"/>
          <p14:tracePt t="144855" x="6292850" y="3232150"/>
          <p14:tracePt t="144870" x="6248400" y="3257550"/>
          <p14:tracePt t="144887" x="6223000" y="3276600"/>
          <p14:tracePt t="144889" x="6210300" y="3282950"/>
          <p14:tracePt t="144904" x="6197600" y="3289300"/>
          <p14:tracePt t="144921" x="6191250" y="3289300"/>
          <p14:tracePt t="144970" x="6184900" y="3295650"/>
          <p14:tracePt t="144987" x="6172200" y="3308350"/>
          <p14:tracePt t="145004" x="6165850" y="3308350"/>
          <p14:tracePt t="145007" x="6165850" y="3314700"/>
          <p14:tracePt t="145094" x="6159500" y="3321050"/>
          <p14:tracePt t="145103" x="6153150" y="3327400"/>
          <p14:tracePt t="145121" x="6127750" y="3352800"/>
          <p14:tracePt t="145137" x="6108700" y="3371850"/>
          <p14:tracePt t="145154" x="6089650" y="3378200"/>
          <p14:tracePt t="145170" x="6089650" y="3384550"/>
          <p14:tracePt t="145224" x="6083300" y="3384550"/>
          <p14:tracePt t="145237" x="6064250" y="3397250"/>
          <p14:tracePt t="145254" x="6032500" y="3409950"/>
          <p14:tracePt t="145270" x="6007100" y="3422650"/>
          <p14:tracePt t="145287" x="5988050" y="3429000"/>
          <p14:tracePt t="145304" x="5981700" y="3429000"/>
          <p14:tracePt t="145337" x="5975350" y="3441700"/>
          <p14:tracePt t="145354" x="5949950" y="3498850"/>
          <p14:tracePt t="145370" x="5892800" y="3587750"/>
          <p14:tracePt t="145389" x="5848350" y="3670300"/>
          <p14:tracePt t="145404" x="5803900" y="3752850"/>
          <p14:tracePt t="145420" x="5791200" y="3797300"/>
          <p14:tracePt t="145437" x="5791200" y="3822700"/>
          <p14:tracePt t="145454" x="5810250" y="3854450"/>
          <p14:tracePt t="145471" x="5848350" y="3911600"/>
          <p14:tracePt t="145473" x="5861050" y="3937000"/>
          <p14:tracePt t="145488" x="5873750" y="4000500"/>
          <p14:tracePt t="145504" x="5873750" y="4057650"/>
          <p14:tracePt t="145521" x="5861050" y="4165600"/>
          <p14:tracePt t="145538" x="5861050" y="4184650"/>
          <p14:tracePt t="145554" x="5867400" y="4254500"/>
          <p14:tracePt t="145571" x="5880100" y="4279900"/>
          <p14:tracePt t="145587" x="5905500" y="4298950"/>
          <p14:tracePt t="145604" x="5943600" y="4324350"/>
          <p14:tracePt t="145620" x="6000750" y="4356100"/>
          <p14:tracePt t="145637" x="6032500" y="4368800"/>
          <p14:tracePt t="145654" x="6057900" y="4381500"/>
          <p14:tracePt t="145671" x="6140450" y="4413250"/>
          <p14:tracePt t="145688" x="6273800" y="4432300"/>
          <p14:tracePt t="145704" x="6413500" y="4445000"/>
          <p14:tracePt t="145722" x="6673850" y="4451350"/>
          <p14:tracePt t="145738" x="6800850" y="4451350"/>
          <p14:tracePt t="145754" x="6877050" y="4438650"/>
          <p14:tracePt t="145771" x="6927850" y="4425950"/>
          <p14:tracePt t="145788" x="6985000" y="4387850"/>
          <p14:tracePt t="145804" x="7073900" y="4324350"/>
          <p14:tracePt t="145821" x="7156450" y="4248150"/>
          <p14:tracePt t="145837" x="7251700" y="4133850"/>
          <p14:tracePt t="145854" x="7308850" y="4044950"/>
          <p14:tracePt t="145871" x="7346950" y="3968750"/>
          <p14:tracePt t="145888" x="7372350" y="3917950"/>
          <p14:tracePt t="145904" x="7385050" y="3873500"/>
          <p14:tracePt t="145921" x="7391400" y="3848100"/>
          <p14:tracePt t="145938" x="7397750" y="3822700"/>
          <p14:tracePt t="145954" x="7404100" y="3784600"/>
          <p14:tracePt t="145972" x="7404100" y="3702050"/>
          <p14:tracePt t="145989" x="7410450" y="3644900"/>
          <p14:tracePt t="146004" x="7410450" y="3581400"/>
          <p14:tracePt t="146022" x="7410450" y="3536950"/>
          <p14:tracePt t="146038" x="7410450" y="3505200"/>
          <p14:tracePt t="146056" x="7404100" y="3479800"/>
          <p14:tracePt t="146071" x="7397750" y="3467100"/>
          <p14:tracePt t="146088" x="7391400" y="3454400"/>
          <p14:tracePt t="146105" x="7378700" y="3441700"/>
          <p14:tracePt t="146122" x="7346950" y="3416300"/>
          <p14:tracePt t="146138" x="7302500" y="3390900"/>
          <p14:tracePt t="146154" x="7258050" y="3371850"/>
          <p14:tracePt t="146171" x="7188200" y="3333750"/>
          <p14:tracePt t="146188" x="7150100" y="3314700"/>
          <p14:tracePt t="146205" x="7105650" y="3289300"/>
          <p14:tracePt t="146221" x="7073900" y="3276600"/>
          <p14:tracePt t="146238" x="7023100" y="3257550"/>
          <p14:tracePt t="146254" x="6934200" y="3244850"/>
          <p14:tracePt t="146271" x="6807200" y="3225800"/>
          <p14:tracePt t="146289" x="6635750" y="3200400"/>
          <p14:tracePt t="146305" x="6496050" y="3181350"/>
          <p14:tracePt t="146321" x="6388100" y="3155950"/>
          <p14:tracePt t="146338" x="6318250" y="3136900"/>
          <p14:tracePt t="146355" x="6299200" y="3130550"/>
          <p14:tracePt t="146424" x="6280150" y="3130550"/>
          <p14:tracePt t="146438" x="6229350" y="3162300"/>
          <p14:tracePt t="146455" x="6178550" y="3200400"/>
          <p14:tracePt t="146472" x="6146800" y="3232150"/>
          <p14:tracePt t="146488" x="6127750" y="3270250"/>
          <p14:tracePt t="146505" x="6121400" y="3289300"/>
          <p14:tracePt t="146522" x="6121400" y="3314700"/>
          <p14:tracePt t="146538" x="6140450" y="3352800"/>
          <p14:tracePt t="146555" x="6172200" y="3409950"/>
          <p14:tracePt t="146556" x="6178550" y="3448050"/>
          <p14:tracePt t="146572" x="6178550" y="3498850"/>
          <p14:tracePt t="146589" x="6165850" y="3562350"/>
          <p14:tracePt t="146605" x="6159500" y="3587750"/>
          <p14:tracePt t="146622" x="6146800" y="3632200"/>
          <p14:tracePt t="146643" x="6140450" y="3644900"/>
          <p14:tracePt t="146704" x="6140450" y="3651250"/>
          <p14:tracePt t="146711" x="6140450" y="3657600"/>
          <p14:tracePt t="146722" x="6146800" y="3683000"/>
          <p14:tracePt t="146738" x="6159500" y="3733800"/>
          <p14:tracePt t="146756" x="6172200" y="3778250"/>
          <p14:tracePt t="146772" x="6191250" y="3822700"/>
          <p14:tracePt t="146789" x="6203950" y="3848100"/>
          <p14:tracePt t="146805" x="6216650" y="3860800"/>
          <p14:tracePt t="146822" x="6229350" y="3879850"/>
          <p14:tracePt t="146840" x="6254750" y="3924300"/>
          <p14:tracePt t="146855" x="6267450" y="3962400"/>
          <p14:tracePt t="146871" x="6267450" y="3981450"/>
          <p14:tracePt t="146888" x="6273800" y="3994150"/>
          <p14:tracePt t="146993" x="6280150" y="3994150"/>
          <p14:tracePt t="147010" x="6286500" y="3994150"/>
          <p14:tracePt t="147107" x="6292850" y="3994150"/>
          <p14:tracePt t="147113" x="6299200" y="3994150"/>
          <p14:tracePt t="147122" x="6305550" y="3994150"/>
          <p14:tracePt t="147139" x="6318250" y="3987800"/>
          <p14:tracePt t="151200" x="6324600" y="3981450"/>
          <p14:tracePt t="151207" x="6356350" y="3949700"/>
          <p14:tracePt t="151226" x="6445250" y="3892550"/>
          <p14:tracePt t="151242" x="6521450" y="3841750"/>
          <p14:tracePt t="151259" x="6578600" y="3803650"/>
          <p14:tracePt t="151276" x="6616700" y="3771900"/>
          <p14:tracePt t="151293" x="6629400" y="3752850"/>
          <p14:tracePt t="151309" x="6635750" y="3740150"/>
          <p14:tracePt t="151326" x="6648450" y="3714750"/>
          <p14:tracePt t="151345" x="6667500" y="3683000"/>
          <p14:tracePt t="151359" x="6680200" y="3663950"/>
          <p14:tracePt t="151376" x="6705600" y="3600450"/>
          <p14:tracePt t="151393" x="6724650" y="3543300"/>
          <p14:tracePt t="151409" x="6737350" y="3486150"/>
          <p14:tracePt t="151425" x="6743700" y="3429000"/>
          <p14:tracePt t="151442" x="6750050" y="3365500"/>
          <p14:tracePt t="151459" x="6750050" y="3314700"/>
          <p14:tracePt t="151476" x="6756400" y="3251200"/>
          <p14:tracePt t="151493" x="6756400" y="3206750"/>
          <p14:tracePt t="151512" x="6756400" y="3155950"/>
          <p14:tracePt t="151526" x="6756400" y="3143250"/>
          <p14:tracePt t="151542" x="6756400" y="3130550"/>
          <p14:tracePt t="151560" x="6724650" y="3111500"/>
          <p14:tracePt t="151577" x="6661150" y="3086100"/>
          <p14:tracePt t="151593" x="6565900" y="3048000"/>
          <p14:tracePt t="151609" x="6470650" y="3016250"/>
          <p14:tracePt t="151626" x="6407150" y="2990850"/>
          <p14:tracePt t="151643" x="6388100" y="2990850"/>
          <p14:tracePt t="151659" x="6381750" y="2990850"/>
          <p14:tracePt t="151676" x="6330950" y="3028950"/>
          <p14:tracePt t="151693" x="6273800" y="3079750"/>
          <p14:tracePt t="151709" x="6127750" y="3194050"/>
          <p14:tracePt t="151726" x="5962650" y="3314700"/>
          <p14:tracePt t="151743" x="5816600" y="3448050"/>
          <p14:tracePt t="151759" x="5746750" y="3549650"/>
          <p14:tracePt t="151776" x="5740400" y="3606800"/>
          <p14:tracePt t="151793" x="5746750" y="3644900"/>
          <p14:tracePt t="151810" x="5784850" y="3689350"/>
          <p14:tracePt t="151826" x="5791200" y="3714750"/>
          <p14:tracePt t="151842" x="5772150" y="3759200"/>
          <p14:tracePt t="151860" x="5753100" y="3771900"/>
          <p14:tracePt t="155067" x="5753100" y="3778250"/>
          <p14:tracePt t="155074" x="5753100" y="3797300"/>
          <p14:tracePt t="155083" x="5753100" y="3829050"/>
          <p14:tracePt t="155096" x="5753100" y="3854450"/>
          <p14:tracePt t="155112" x="5753100" y="3911600"/>
          <p14:tracePt t="155129" x="5759450" y="3975100"/>
          <p14:tracePt t="155146" x="5759450" y="4121150"/>
          <p14:tracePt t="155162" x="5746750" y="4222750"/>
          <p14:tracePt t="155179" x="5715000" y="4343400"/>
          <p14:tracePt t="155196" x="5683250" y="4457700"/>
          <p14:tracePt t="155213" x="5657850" y="4578350"/>
          <p14:tracePt t="155229" x="5657850" y="4699000"/>
          <p14:tracePt t="155246" x="5676900" y="4819650"/>
          <p14:tracePt t="155262" x="5695950" y="4997450"/>
          <p14:tracePt t="155281" x="5683250" y="5175250"/>
          <p14:tracePt t="155295" x="5657850" y="5365750"/>
          <p14:tracePt t="155313" x="5651500" y="5543550"/>
          <p14:tracePt t="155329" x="5683250" y="5670550"/>
          <p14:tracePt t="155345" x="5734050" y="5727700"/>
          <p14:tracePt t="155362" x="5778500" y="5759450"/>
          <p14:tracePt t="155380" x="5880100" y="5803900"/>
          <p14:tracePt t="155396" x="5943600" y="5822950"/>
          <p14:tracePt t="155412" x="5962650" y="5822950"/>
          <p14:tracePt t="155413" x="5988050" y="5829300"/>
          <p14:tracePt t="155429" x="6007100" y="5835650"/>
          <p14:tracePt t="155463" x="6013450" y="5835650"/>
          <p14:tracePt t="155479" x="6038850" y="5822950"/>
          <p14:tracePt t="155496" x="6076950" y="5810250"/>
          <p14:tracePt t="155512" x="6102350" y="5797550"/>
          <p14:tracePt t="155530" x="6115050" y="5791200"/>
          <p14:tracePt t="155547" x="6134100" y="5772150"/>
          <p14:tracePt t="155562" x="6146800" y="5753100"/>
          <p14:tracePt t="155579" x="6172200" y="5721350"/>
          <p14:tracePt t="155596" x="6203950" y="5651500"/>
          <p14:tracePt t="155612" x="6229350" y="5581650"/>
          <p14:tracePt t="155629" x="6248400" y="5530850"/>
          <p14:tracePt t="155630" x="6254750" y="5530850"/>
          <p14:tracePt t="155663" x="6254750" y="5524500"/>
          <p14:tracePt t="155785" x="6248400" y="5524500"/>
          <p14:tracePt t="155791" x="6242050" y="5518150"/>
          <p14:tracePt t="155799" x="6216650" y="5511800"/>
          <p14:tracePt t="155812" x="6197600" y="5511800"/>
          <p14:tracePt t="155830" x="6197600" y="5505450"/>
          <p14:tracePt t="156166" x="6216650" y="5499100"/>
          <p14:tracePt t="156180" x="6305550" y="5480050"/>
          <p14:tracePt t="156196" x="6432550" y="5454650"/>
          <p14:tracePt t="156214" x="6584950" y="5441950"/>
          <p14:tracePt t="156230" x="6737350" y="5435600"/>
          <p14:tracePt t="156246" x="6864350" y="5435600"/>
          <p14:tracePt t="156263" x="6953250" y="5441950"/>
          <p14:tracePt t="156280" x="7035800" y="5454650"/>
          <p14:tracePt t="156297" x="7092950" y="5467350"/>
          <p14:tracePt t="156314" x="7175500" y="5480050"/>
          <p14:tracePt t="156330" x="7258050" y="5480050"/>
          <p14:tracePt t="156348" x="7340600" y="5480050"/>
          <p14:tracePt t="156363" x="7423150" y="5473700"/>
          <p14:tracePt t="156380" x="7493000" y="5467350"/>
          <p14:tracePt t="156396" x="7556500" y="5454650"/>
          <p14:tracePt t="156413" x="7600950" y="5441950"/>
          <p14:tracePt t="156430" x="7626350" y="5435600"/>
          <p14:tracePt t="156447" x="7639050" y="5422900"/>
          <p14:tracePt t="156464" x="7658100" y="5410200"/>
          <p14:tracePt t="156480" x="7670800" y="5391150"/>
          <p14:tracePt t="156498" x="7689850" y="5359400"/>
          <p14:tracePt t="156513" x="7702550" y="5321300"/>
          <p14:tracePt t="156530" x="7708900" y="5289550"/>
          <p14:tracePt t="156563" x="7708900" y="5270500"/>
          <p14:tracePt t="156580" x="7639050" y="5130800"/>
          <p14:tracePt t="156597" x="7600950" y="5086350"/>
          <p14:tracePt t="156613" x="7569200" y="5041900"/>
          <p14:tracePt t="156647" x="7518400" y="4997450"/>
          <p14:tracePt t="156664" x="7454900" y="4978400"/>
          <p14:tracePt t="156680" x="7404100" y="4972050"/>
          <p14:tracePt t="156697" x="7366000" y="4972050"/>
          <p14:tracePt t="156714" x="7277100" y="4972050"/>
          <p14:tracePt t="156731" x="7264400" y="4972050"/>
          <p14:tracePt t="156780" x="7258050" y="4972050"/>
          <p14:tracePt t="156797" x="7207250" y="4984750"/>
          <p14:tracePt t="156813" x="7105650" y="5010150"/>
          <p14:tracePt t="156831" x="6965950" y="5035550"/>
          <p14:tracePt t="156847" x="6858000" y="5060950"/>
          <p14:tracePt t="156864" x="6781800" y="5080000"/>
          <p14:tracePt t="156883" x="6750050" y="5092700"/>
          <p14:tracePt t="157059" x="6775450" y="5105400"/>
          <p14:tracePt t="157065" x="6788150" y="5118100"/>
          <p14:tracePt t="157080" x="7620000" y="5251450"/>
          <p14:tracePt t="157098" x="7645400" y="5245100"/>
          <p14:tracePt t="157114" x="7651750" y="5238750"/>
          <p14:tracePt t="157417" x="7658100" y="5238750"/>
          <p14:tracePt t="157435" x="7683500" y="5238750"/>
          <p14:tracePt t="157447" x="7727950" y="5232400"/>
          <p14:tracePt t="157464" x="7785100" y="5219700"/>
          <p14:tracePt t="157481" x="7867650" y="5207000"/>
          <p14:tracePt t="157498" x="7950200" y="5194300"/>
          <p14:tracePt t="157514" x="8039100" y="5168900"/>
          <p14:tracePt t="157531" x="8108950" y="5149850"/>
          <p14:tracePt t="157548" x="8147050" y="5137150"/>
          <p14:tracePt t="157564" x="8159750" y="5130800"/>
          <p14:tracePt t="157581" x="8159750" y="5124450"/>
          <p14:tracePt t="157631" x="8159750" y="5118100"/>
          <p14:tracePt t="157650" x="8159750" y="5111750"/>
          <p14:tracePt t="157681" x="8159750" y="5105400"/>
          <p14:tracePt t="157698" x="8153400" y="5099050"/>
          <p14:tracePt t="157714" x="8147050" y="5099050"/>
          <p14:tracePt t="157731" x="8140700" y="5092700"/>
          <p14:tracePt t="157747" x="8134350" y="5092700"/>
          <p14:tracePt t="157764" x="8128000" y="5092700"/>
          <p14:tracePt t="157829" x="8121650" y="5092700"/>
          <p14:tracePt t="157864" x="8115300" y="5092700"/>
          <p14:tracePt t="157898" x="8102600" y="5092700"/>
          <p14:tracePt t="157914" x="8096250" y="5092700"/>
          <p14:tracePt t="157933" x="8089900" y="5092700"/>
          <p14:tracePt t="157948" x="8083550" y="5092700"/>
          <p14:tracePt t="157964" x="8070850" y="5092700"/>
          <p14:tracePt t="157982" x="8064500" y="5092700"/>
          <p14:tracePt t="157998" x="8058150" y="5092700"/>
          <p14:tracePt t="158031" x="8045450" y="5092700"/>
          <p14:tracePt t="158048" x="8039100" y="5099050"/>
          <p14:tracePt t="158065" x="8020050" y="5099050"/>
          <p14:tracePt t="158081" x="8007350" y="5105400"/>
          <p14:tracePt t="158098" x="7988300" y="5105400"/>
          <p14:tracePt t="158115" x="7981950" y="5111750"/>
          <p14:tracePt t="158177" x="7975600" y="5111750"/>
          <p14:tracePt t="158184" x="7962900" y="5111750"/>
          <p14:tracePt t="158198" x="7956550" y="5111750"/>
          <p14:tracePt t="158214" x="7899400" y="5124450"/>
          <p14:tracePt t="158232" x="7785100" y="5162550"/>
          <p14:tracePt t="158249" x="7753350" y="5168900"/>
          <p14:tracePt t="158265" x="7658100" y="5200650"/>
          <p14:tracePt t="158281" x="7613650" y="5213350"/>
          <p14:tracePt t="158298" x="7588250" y="5213350"/>
          <p14:tracePt t="158314" x="7581900" y="5213350"/>
          <p14:tracePt t="158331" x="7569200" y="5219700"/>
          <p14:tracePt t="158348" x="7499350" y="5232400"/>
          <p14:tracePt t="158365" x="7359650" y="5264150"/>
          <p14:tracePt t="158382" x="7194550" y="5302250"/>
          <p14:tracePt t="158398" x="6991350" y="5334000"/>
          <p14:tracePt t="158414" x="6781800" y="5346700"/>
          <p14:tracePt t="158431" x="6642100" y="5346700"/>
          <p14:tracePt t="158449" x="6546850" y="5327650"/>
          <p14:tracePt t="158464" x="6527800" y="5314950"/>
          <p14:tracePt t="158498" x="6521450" y="5314950"/>
          <p14:tracePt t="158515" x="6502400" y="5314950"/>
          <p14:tracePt t="158532" x="6407150" y="5327650"/>
          <p14:tracePt t="158548" x="6261100" y="5340350"/>
          <p14:tracePt t="158565" x="6096000" y="5340350"/>
          <p14:tracePt t="158566" x="5994400" y="5327650"/>
          <p14:tracePt t="158583" x="5842000" y="5302250"/>
          <p14:tracePt t="158598" x="5778500" y="5289550"/>
          <p14:tracePt t="158615" x="5734050" y="5276850"/>
          <p14:tracePt t="158648" x="5721350" y="5276850"/>
          <p14:tracePt t="158665" x="5651500" y="5308600"/>
          <p14:tracePt t="158682" x="5530850" y="5346700"/>
          <p14:tracePt t="158684" x="5454650" y="5365750"/>
          <p14:tracePt t="158699" x="5372100" y="5384800"/>
          <p14:tracePt t="158716" x="5232400" y="5403850"/>
          <p14:tracePt t="158717" x="5168900" y="5410200"/>
          <p14:tracePt t="158732" x="5111750" y="5416550"/>
          <p14:tracePt t="158748" x="5111750" y="5422900"/>
          <p14:tracePt t="158765" x="5105400" y="5422900"/>
          <p14:tracePt t="158782" x="5060950" y="5454650"/>
          <p14:tracePt t="158798" x="4972050" y="5505450"/>
          <p14:tracePt t="158815" x="4845050" y="5549900"/>
          <p14:tracePt t="158832" x="4686300" y="5581650"/>
          <p14:tracePt t="158849" x="4584700" y="5588000"/>
          <p14:tracePt t="158865" x="4533900" y="5588000"/>
          <p14:tracePt t="158899" x="4546600" y="5581650"/>
          <p14:tracePt t="158915" x="4597400" y="5562600"/>
          <p14:tracePt t="158932" x="4616450" y="5556250"/>
          <p14:tracePt t="158965" x="4616450" y="5562600"/>
          <p14:tracePt t="158982" x="4603750" y="5581650"/>
          <p14:tracePt t="158999" x="4591050" y="5600700"/>
          <p14:tracePt t="159015" x="4584700" y="5607050"/>
          <p14:tracePt t="159066" x="4578350" y="5613400"/>
          <p14:tracePt t="159082" x="4572000" y="5619750"/>
          <p14:tracePt t="159099" x="4514850" y="5638800"/>
          <p14:tracePt t="159115" x="4445000" y="5657850"/>
          <p14:tracePt t="159132" x="4343400" y="5664200"/>
          <p14:tracePt t="159149" x="4235450" y="5664200"/>
          <p14:tracePt t="159353" x="4241800" y="5664200"/>
          <p14:tracePt t="159372" x="4254500" y="5664200"/>
          <p14:tracePt t="159384" x="4267200" y="5670550"/>
          <p14:tracePt t="159442" x="4273550" y="5670550"/>
          <p14:tracePt t="159450" x="4292600" y="5664200"/>
          <p14:tracePt t="159466" x="4381500" y="5645150"/>
          <p14:tracePt t="159482" x="4521200" y="5626100"/>
          <p14:tracePt t="159499" x="4718050" y="5600700"/>
          <p14:tracePt t="159516" x="4895850" y="5581650"/>
          <p14:tracePt t="159533" x="4984750" y="5562600"/>
          <p14:tracePt t="159549" x="4991100" y="5556250"/>
          <p14:tracePt t="159566" x="4997450" y="5556250"/>
          <p14:tracePt t="159599" x="5003800" y="5543550"/>
          <p14:tracePt t="159616" x="5016500" y="5524500"/>
          <p14:tracePt t="159632" x="5022850" y="5499100"/>
          <p14:tracePt t="159634" x="5029200" y="5480050"/>
          <p14:tracePt t="159650" x="5029200" y="5461000"/>
          <p14:tracePt t="159666" x="5029200" y="5454650"/>
          <p14:tracePt t="159684" x="4972050" y="5435600"/>
          <p14:tracePt t="159699" x="4889500" y="5422900"/>
          <p14:tracePt t="159716" x="4819650" y="5410200"/>
          <p14:tracePt t="159733" x="4781550" y="5403850"/>
          <p14:tracePt t="159749" x="4762500" y="5397500"/>
          <p14:tracePt t="159767" x="4756150" y="5397500"/>
          <p14:tracePt t="159784" x="4756150" y="5391150"/>
          <p14:tracePt t="159849" x="4749800" y="5391150"/>
          <p14:tracePt t="159857" x="4743450" y="5397500"/>
          <p14:tracePt t="159866" x="4737100" y="5397500"/>
          <p14:tracePt t="159883" x="4737100" y="5403850"/>
          <p14:tracePt t="159938" x="4737100" y="5416550"/>
          <p14:tracePt t="159944" x="4737100" y="5429250"/>
          <p14:tracePt t="159966" x="4737100" y="5461000"/>
          <p14:tracePt t="159983" x="4730750" y="5499100"/>
          <p14:tracePt t="160000" x="4718050" y="5524500"/>
          <p14:tracePt t="160071" x="4711700" y="5524500"/>
          <p14:tracePt t="160090" x="4635500" y="5575300"/>
          <p14:tracePt t="160100" x="4565650" y="5607050"/>
          <p14:tracePt t="160116" x="4375150" y="5683250"/>
          <p14:tracePt t="160134" x="4146550" y="5753100"/>
          <p14:tracePt t="160150" x="4083050" y="5772150"/>
          <p14:tracePt t="160183" x="4108450" y="5765800"/>
          <p14:tracePt t="160200" x="4210050" y="5727700"/>
          <p14:tracePt t="160216" x="4356100" y="5708650"/>
          <p14:tracePt t="160233" x="4419600" y="5708650"/>
          <p14:tracePt t="160250" x="4438650" y="5715000"/>
          <p14:tracePt t="160345" x="4445000" y="5715000"/>
          <p14:tracePt t="160366" x="4451350" y="5715000"/>
          <p14:tracePt t="160488" x="4457700" y="5715000"/>
          <p14:tracePt t="160500" x="4464050" y="5715000"/>
          <p14:tracePt t="160551" x="4470400" y="5708650"/>
          <p14:tracePt t="160569" x="4495800" y="5676900"/>
          <p14:tracePt t="160583" x="4540250" y="5613400"/>
          <p14:tracePt t="160600" x="4603750" y="5549900"/>
          <p14:tracePt t="160616" x="4667250" y="5499100"/>
          <p14:tracePt t="160634" x="4737100" y="5454650"/>
          <p14:tracePt t="160650" x="4794250" y="5422900"/>
          <p14:tracePt t="160667" x="4813300" y="5416550"/>
          <p14:tracePt t="160735" x="4819650" y="5410200"/>
          <p14:tracePt t="160743" x="4819650" y="5403850"/>
          <p14:tracePt t="160767" x="4832350" y="5384800"/>
          <p14:tracePt t="160784" x="4845050" y="5372100"/>
          <p14:tracePt t="160800" x="4851400" y="5365750"/>
          <p14:tracePt t="160889" x="4857750" y="5346700"/>
          <p14:tracePt t="160901" x="4870450" y="5321300"/>
          <p14:tracePt t="160917" x="4889500" y="5289550"/>
          <p14:tracePt t="160934" x="4889500" y="5283200"/>
          <p14:tracePt t="160966" x="4889500" y="5295900"/>
          <p14:tracePt t="160984" x="4889500" y="5334000"/>
          <p14:tracePt t="161000" x="4883150" y="5359400"/>
          <p14:tracePt t="161017" x="4883150" y="5372100"/>
          <p14:tracePt t="161094" x="4883150" y="5391150"/>
          <p14:tracePt t="161100" x="4883150" y="5397500"/>
          <p14:tracePt t="161117" x="4908550" y="5435600"/>
          <p14:tracePt t="161134" x="4933950" y="5461000"/>
          <p14:tracePt t="161150" x="4959350" y="5492750"/>
          <p14:tracePt t="161167" x="4972050" y="5505450"/>
          <p14:tracePt t="161184" x="4978400" y="5505450"/>
          <p14:tracePt t="161247" x="4984750" y="5505450"/>
          <p14:tracePt t="161263" x="4991100" y="5499100"/>
          <p14:tracePt t="161271" x="4997450" y="5499100"/>
          <p14:tracePt t="161284" x="5003800" y="5492750"/>
          <p14:tracePt t="161302" x="5029200" y="5486400"/>
          <p14:tracePt t="161318" x="5029200" y="5480050"/>
          <p14:tracePt t="161334" x="5048250" y="5473700"/>
          <p14:tracePt t="161350" x="5060950" y="5473700"/>
          <p14:tracePt t="161368" x="5067300" y="5467350"/>
          <p14:tracePt t="161384" x="5073650" y="5461000"/>
          <p14:tracePt t="161401" x="5086350" y="5448300"/>
          <p14:tracePt t="161417" x="5105400" y="5435600"/>
          <p14:tracePt t="161434" x="5118100" y="5429250"/>
          <p14:tracePt t="161451" x="5124450" y="5422900"/>
          <p14:tracePt t="161468" x="5137150" y="5422900"/>
          <p14:tracePt t="161484" x="5149850" y="5422900"/>
          <p14:tracePt t="161501" x="5162550" y="5422900"/>
          <p14:tracePt t="161518" x="5181600" y="5422900"/>
          <p14:tracePt t="161534" x="5200650" y="5422900"/>
          <p14:tracePt t="161551" x="5226050" y="5416550"/>
          <p14:tracePt t="161568" x="5283200" y="5403850"/>
          <p14:tracePt t="161584" x="5321300" y="5391150"/>
          <p14:tracePt t="161601" x="5372100" y="5378450"/>
          <p14:tracePt t="161618" x="5410200" y="5372100"/>
          <p14:tracePt t="161634" x="5448300" y="5365750"/>
          <p14:tracePt t="161651" x="5473700" y="5365750"/>
          <p14:tracePt t="161667" x="5492750" y="5365750"/>
          <p14:tracePt t="161684" x="5511800" y="5365750"/>
          <p14:tracePt t="161701" x="5537200" y="5365750"/>
          <p14:tracePt t="161718" x="5568950" y="5365750"/>
          <p14:tracePt t="161735" x="5607050" y="5372100"/>
          <p14:tracePt t="161751" x="5626100" y="5372100"/>
          <p14:tracePt t="161768" x="5651500" y="5372100"/>
          <p14:tracePt t="161784" x="5657850" y="5372100"/>
          <p14:tracePt t="161817" x="5664200" y="5372100"/>
          <p14:tracePt t="161834" x="5670550" y="5372100"/>
          <p14:tracePt t="161851" x="5676900" y="5365750"/>
          <p14:tracePt t="161905" x="5683250" y="5365750"/>
          <p14:tracePt t="161918" x="5683250" y="5359400"/>
          <p14:tracePt t="161968" x="5708650" y="5340350"/>
          <p14:tracePt t="161985" x="5822950" y="5340350"/>
          <p14:tracePt t="162001" x="5905500" y="5353050"/>
          <p14:tracePt t="162018" x="5956300" y="5359400"/>
          <p14:tracePt t="162034" x="5969000" y="5365750"/>
          <p14:tracePt t="162051" x="5975350" y="5365750"/>
          <p14:tracePt t="162068" x="5981700" y="5365750"/>
          <p14:tracePt t="162085" x="6007100" y="5365750"/>
          <p14:tracePt t="162101" x="6083300" y="5372100"/>
          <p14:tracePt t="162118" x="6172200" y="5372100"/>
          <p14:tracePt t="162134" x="6292850" y="5378450"/>
          <p14:tracePt t="162152" x="6356350" y="5378450"/>
          <p14:tracePt t="162168" x="6375400" y="5384800"/>
          <p14:tracePt t="162185" x="6388100" y="5384800"/>
          <p14:tracePt t="162202" x="6400800" y="5384800"/>
          <p14:tracePt t="162218" x="6426200" y="5391150"/>
          <p14:tracePt t="162235" x="6445250" y="5391150"/>
          <p14:tracePt t="162252" x="6489700" y="5397500"/>
          <p14:tracePt t="162268" x="6508750" y="5397500"/>
          <p14:tracePt t="162284" x="6546850" y="5397500"/>
          <p14:tracePt t="162302" x="6597650" y="5397500"/>
          <p14:tracePt t="162318" x="6604000" y="5397500"/>
          <p14:tracePt t="162431" x="6616700" y="5397500"/>
          <p14:tracePt t="162438" x="6629400" y="5397500"/>
          <p14:tracePt t="162452" x="6654800" y="5391150"/>
          <p14:tracePt t="162468" x="6692900" y="5378450"/>
          <p14:tracePt t="162486" x="6718300" y="5372100"/>
          <p14:tracePt t="162501" x="6731000" y="5372100"/>
          <p14:tracePt t="162553" x="6731000" y="5365750"/>
          <p14:tracePt t="162568" x="6737350" y="5365750"/>
          <p14:tracePt t="162585" x="6762750" y="5353050"/>
          <p14:tracePt t="162602" x="6775450" y="5340350"/>
          <p14:tracePt t="162618" x="6794500" y="5334000"/>
          <p14:tracePt t="162635" x="6813550" y="5334000"/>
          <p14:tracePt t="162652" x="6826250" y="5334000"/>
          <p14:tracePt t="162669" x="6838950" y="5334000"/>
          <p14:tracePt t="162685" x="6858000" y="5334000"/>
          <p14:tracePt t="162703" x="6883400" y="5334000"/>
          <p14:tracePt t="162719" x="6908800" y="5334000"/>
          <p14:tracePt t="162736" x="6978650" y="5340350"/>
          <p14:tracePt t="162752" x="7010400" y="5346700"/>
          <p14:tracePt t="162769" x="7035800" y="5346700"/>
          <p14:tracePt t="162785" x="7048500" y="5346700"/>
          <p14:tracePt t="162835" x="7054850" y="5346700"/>
          <p14:tracePt t="162852" x="7105650" y="5346700"/>
          <p14:tracePt t="162869" x="7226300" y="5365750"/>
          <p14:tracePt t="162871" x="7277100" y="5372100"/>
          <p14:tracePt t="162886" x="7315200" y="5378450"/>
          <p14:tracePt t="162903" x="7340600" y="5378450"/>
          <p14:tracePt t="162919" x="7346950" y="5378450"/>
          <p14:tracePt t="162935" x="7359650" y="5378450"/>
          <p14:tracePt t="162953" x="7372350" y="5378450"/>
          <p14:tracePt t="162969" x="7404100" y="5378450"/>
          <p14:tracePt t="162985" x="7473950" y="5378450"/>
          <p14:tracePt t="163002" x="7550150" y="5378450"/>
          <p14:tracePt t="163019" x="7594600" y="5378450"/>
          <p14:tracePt t="163035" x="7600950" y="5378450"/>
          <p14:tracePt t="163052" x="7613650" y="5378450"/>
          <p14:tracePt t="163069" x="7626350" y="5384800"/>
          <p14:tracePt t="163085" x="7651750" y="5384800"/>
          <p14:tracePt t="163102" x="7689850" y="5391150"/>
          <p14:tracePt t="163120" x="7747000" y="5397500"/>
          <p14:tracePt t="163136" x="7785100" y="5397500"/>
          <p14:tracePt t="163153" x="7937500" y="5397500"/>
          <p14:tracePt t="163169" x="8039100" y="5391150"/>
          <p14:tracePt t="163186" x="8096250" y="5391150"/>
          <p14:tracePt t="163202" x="8159750" y="5384800"/>
          <p14:tracePt t="163219" x="8210550" y="5378450"/>
          <p14:tracePt t="163236" x="8286750" y="5378450"/>
          <p14:tracePt t="163252" x="8350250" y="5378450"/>
          <p14:tracePt t="163269" x="8401050" y="5378450"/>
          <p14:tracePt t="163287" x="8426450" y="5378450"/>
          <p14:tracePt t="163302" x="8432800" y="5378450"/>
          <p14:tracePt t="163319" x="8439150" y="5378450"/>
          <p14:tracePt t="163369" x="8439150" y="5372100"/>
          <p14:tracePt t="163402" x="8451850" y="5372100"/>
          <p14:tracePt t="163418" x="8470900" y="5372100"/>
          <p14:tracePt t="163435" x="8477250" y="5365750"/>
          <p14:tracePt t="163770" x="8458200" y="5359400"/>
          <p14:tracePt t="163776" x="8445500" y="5359400"/>
          <p14:tracePt t="163786" x="8432800" y="5359400"/>
          <p14:tracePt t="163803" x="8401050" y="5359400"/>
          <p14:tracePt t="163820" x="8343900" y="5359400"/>
          <p14:tracePt t="163836" x="8261350" y="5365750"/>
          <p14:tracePt t="163853" x="8147050" y="5391150"/>
          <p14:tracePt t="163869" x="8007350" y="5416550"/>
          <p14:tracePt t="163886" x="7778750" y="5448300"/>
          <p14:tracePt t="163902" x="7556500" y="5467350"/>
          <p14:tracePt t="163919" x="7397750" y="5480050"/>
          <p14:tracePt t="163936" x="7226300" y="5499100"/>
          <p14:tracePt t="163936" x="7169150" y="5511800"/>
          <p14:tracePt t="163953" x="7099300" y="5518150"/>
          <p14:tracePt t="163970" x="6807200" y="5581650"/>
          <p14:tracePt t="163986" x="6648450" y="5613400"/>
          <p14:tracePt t="164003" x="6038850" y="5664200"/>
          <p14:tracePt t="164019" x="5657850" y="5676900"/>
          <p14:tracePt t="164036" x="5353050" y="5683250"/>
          <p14:tracePt t="164053" x="5137150" y="5683250"/>
          <p14:tracePt t="164069" x="5029200" y="5676900"/>
          <p14:tracePt t="164087" x="4984750" y="5676900"/>
          <p14:tracePt t="164103" x="4940300" y="5683250"/>
          <p14:tracePt t="164120" x="4895850" y="5702300"/>
          <p14:tracePt t="164136" x="4819650" y="5721350"/>
          <p14:tracePt t="164153" x="4730750" y="5740400"/>
          <p14:tracePt t="164170" x="4679950" y="5753100"/>
          <p14:tracePt t="164203" x="4705350" y="5746750"/>
          <p14:tracePt t="164220" x="4730750" y="5740400"/>
          <p14:tracePt t="164269" x="4724400" y="5746750"/>
          <p14:tracePt t="164276" x="4718050" y="5753100"/>
          <p14:tracePt t="164303" x="4711700" y="5753100"/>
          <p14:tracePt t="164345" x="4724400" y="5746750"/>
          <p14:tracePt t="164353" x="4737100" y="5740400"/>
          <p14:tracePt t="164370" x="4800600" y="5702300"/>
          <p14:tracePt t="164387" x="4908550" y="5664200"/>
          <p14:tracePt t="164403" x="4959350" y="5651500"/>
          <p14:tracePt t="164420" x="4965700" y="5645150"/>
          <p14:tracePt t="164515" x="4972050" y="5645150"/>
          <p14:tracePt t="164523" x="4984750" y="5638800"/>
          <p14:tracePt t="164539" x="5016500" y="5632450"/>
          <p14:tracePt t="164554" x="5022850" y="5626100"/>
          <p14:tracePt t="164900" x="5022850" y="5632450"/>
          <p14:tracePt t="164914" x="5022850" y="5638800"/>
          <p14:tracePt t="164995" x="5029200" y="5638800"/>
          <p14:tracePt t="165001" x="5035550" y="5638800"/>
          <p14:tracePt t="165010" x="5041900" y="5632450"/>
          <p14:tracePt t="165020" x="5054600" y="5626100"/>
          <p14:tracePt t="165038" x="5086350" y="5613400"/>
          <p14:tracePt t="165054" x="5099050" y="5607050"/>
          <p14:tracePt t="165350" x="5105400" y="5607050"/>
          <p14:tracePt t="166328" x="5111750" y="5607050"/>
          <p14:tracePt t="166335" x="5124450" y="5607050"/>
          <p14:tracePt t="166393" x="5130800" y="5607050"/>
          <p14:tracePt t="166407" x="5143500" y="5607050"/>
          <p14:tracePt t="166423" x="5232400" y="5613400"/>
          <p14:tracePt t="166438" x="5270500" y="5619750"/>
          <p14:tracePt t="166455" x="5492750" y="5638800"/>
          <p14:tracePt t="166472" x="5670550" y="5645150"/>
          <p14:tracePt t="166489" x="5810250" y="5645150"/>
          <p14:tracePt t="166505" x="5930900" y="5638800"/>
          <p14:tracePt t="166522" x="5969000" y="5632450"/>
          <p14:tracePt t="166538" x="5994400" y="5626100"/>
          <p14:tracePt t="166555" x="6013450" y="5626100"/>
          <p14:tracePt t="166573" x="6038850" y="5626100"/>
          <p14:tracePt t="166589" x="6076950" y="5626100"/>
          <p14:tracePt t="166605" x="6102350" y="5632450"/>
          <p14:tracePt t="166623" x="6108700" y="5638800"/>
          <p14:tracePt t="166641" x="6115050" y="5645150"/>
          <p14:tracePt t="166655" x="6121400" y="5651500"/>
          <p14:tracePt t="166673" x="6121400" y="5657850"/>
          <p14:tracePt t="166731" x="6127750" y="5657850"/>
          <p14:tracePt t="166738" x="6134100" y="5657850"/>
          <p14:tracePt t="166756" x="6165850" y="5657850"/>
          <p14:tracePt t="166772" x="6172200" y="5657850"/>
          <p14:tracePt t="166974" x="6165850" y="5657850"/>
          <p14:tracePt t="166987" x="6159500" y="5657850"/>
          <p14:tracePt t="166995" x="6153150" y="5657850"/>
          <p14:tracePt t="167011" x="6146800" y="5657850"/>
          <p14:tracePt t="167077" x="6140450" y="5657850"/>
          <p14:tracePt t="167096" x="6127750" y="5657850"/>
          <p14:tracePt t="167178" x="6140450" y="5657850"/>
          <p14:tracePt t="167185" x="6146800" y="5657850"/>
          <p14:tracePt t="167192" x="6172200" y="5651500"/>
          <p14:tracePt t="167205" x="6210300" y="5645150"/>
          <p14:tracePt t="167222" x="6261100" y="5638800"/>
          <p14:tracePt t="167240" x="6280150" y="5632450"/>
          <p14:tracePt t="167256" x="6292850" y="5632450"/>
          <p14:tracePt t="167272" x="6394450" y="5626100"/>
          <p14:tracePt t="167289" x="6508750" y="5613400"/>
          <p14:tracePt t="167306" x="6565900" y="5607050"/>
          <p14:tracePt t="167323" x="6756400" y="5588000"/>
          <p14:tracePt t="167339" x="6851650" y="5568950"/>
          <p14:tracePt t="167356" x="6915150" y="5556250"/>
          <p14:tracePt t="167373" x="6965950" y="5549900"/>
          <p14:tracePt t="167389" x="7004050" y="5543550"/>
          <p14:tracePt t="167406" x="7035800" y="5543550"/>
          <p14:tracePt t="167422" x="7048500" y="5543550"/>
          <p14:tracePt t="167439" x="7054850" y="5537200"/>
          <p14:tracePt t="167688" x="7067550" y="5537200"/>
          <p14:tracePt t="167706" x="7175500" y="5537200"/>
          <p14:tracePt t="167709" x="7258050" y="5537200"/>
          <p14:tracePt t="167724" x="7467600" y="5556250"/>
          <p14:tracePt t="167739" x="7626350" y="5575300"/>
          <p14:tracePt t="167756" x="7880350" y="5613400"/>
          <p14:tracePt t="167773" x="8166100" y="5676900"/>
          <p14:tracePt t="167791" x="8255000" y="5702300"/>
          <p14:tracePt t="167806" x="8305800" y="5708650"/>
          <p14:tracePt t="167823" x="8324850" y="5708650"/>
          <p14:tracePt t="167840" x="8343900" y="5708650"/>
          <p14:tracePt t="167856" x="8388350" y="5715000"/>
          <p14:tracePt t="167873" x="8464550" y="5715000"/>
          <p14:tracePt t="167890" x="8553450" y="5715000"/>
          <p14:tracePt t="167906" x="8636000" y="5715000"/>
          <p14:tracePt t="167923" x="8686800" y="5715000"/>
          <p14:tracePt t="167939" x="8712200" y="5715000"/>
          <p14:tracePt t="168635" x="8699500" y="5715000"/>
          <p14:tracePt t="168641" x="8680450" y="5721350"/>
          <p14:tracePt t="168657" x="8610600" y="5727700"/>
          <p14:tracePt t="168673" x="8547100" y="5740400"/>
          <p14:tracePt t="168690" x="8458200" y="5753100"/>
          <p14:tracePt t="168708" x="8318500" y="5772150"/>
          <p14:tracePt t="168724" x="8166100" y="5797550"/>
          <p14:tracePt t="168740" x="7943850" y="5822950"/>
          <p14:tracePt t="168758" x="7778750" y="5842000"/>
          <p14:tracePt t="168774" x="7556500" y="5854700"/>
          <p14:tracePt t="168792" x="7169150" y="5854700"/>
          <p14:tracePt t="168813" x="6794500" y="5861050"/>
          <p14:tracePt t="168823" x="6610350" y="5861050"/>
          <p14:tracePt t="168840" x="6007100" y="5873750"/>
          <p14:tracePt t="168857" x="5727700" y="5886450"/>
          <p14:tracePt t="168873" x="5524500" y="5905500"/>
          <p14:tracePt t="168890" x="5410200" y="5930900"/>
          <p14:tracePt t="168907" x="5251450" y="5975350"/>
          <p14:tracePt t="168924" x="4984750" y="6026150"/>
          <p14:tracePt t="168940" x="4641850" y="6038850"/>
          <p14:tracePt t="168957" x="4222750" y="6026150"/>
          <p14:tracePt t="168974" x="3873500" y="5994400"/>
          <p14:tracePt t="168990" x="3651250" y="5949950"/>
          <p14:tracePt t="169007" x="3543300" y="5924550"/>
          <p14:tracePt t="169023" x="3568700" y="5905500"/>
          <p14:tracePt t="169042" x="3727450" y="5861050"/>
          <p14:tracePt t="169058" x="3790950" y="5854700"/>
          <p14:tracePt t="169074" x="3898900" y="5854700"/>
          <p14:tracePt t="169090" x="3911600" y="5854700"/>
          <p14:tracePt t="169107" x="3924300" y="5861050"/>
          <p14:tracePt t="169124" x="3930650" y="5861050"/>
          <p14:tracePt t="169174" x="3943350" y="5861050"/>
          <p14:tracePt t="169191" x="4032250" y="5848350"/>
          <p14:tracePt t="169207" x="4108450" y="5842000"/>
          <p14:tracePt t="169225" x="4127500" y="5842000"/>
          <p14:tracePt t="169257" x="4140200" y="5842000"/>
          <p14:tracePt t="169274" x="4146550" y="5842000"/>
          <p14:tracePt t="169291" x="4152900" y="5842000"/>
          <p14:tracePt t="169308" x="4184650" y="5848350"/>
          <p14:tracePt t="169324" x="4229100" y="5848350"/>
          <p14:tracePt t="169341" x="4279900" y="5854700"/>
          <p14:tracePt t="169357" x="4292600" y="5854700"/>
          <p14:tracePt t="169374" x="4305300" y="5854700"/>
          <p14:tracePt t="169391" x="4324350" y="5861050"/>
          <p14:tracePt t="169407" x="4337050" y="5861050"/>
          <p14:tracePt t="169424" x="4356100" y="5861050"/>
          <p14:tracePt t="169441" x="4375150" y="5867400"/>
          <p14:tracePt t="169457" x="4387850" y="5867400"/>
          <p14:tracePt t="169474" x="4394200" y="5867400"/>
          <p14:tracePt t="169729" x="4400550" y="5867400"/>
          <p14:tracePt t="169960" x="4406900" y="5867400"/>
          <p14:tracePt t="169975" x="4432300" y="5886450"/>
          <p14:tracePt t="169992" x="4457700" y="5918200"/>
          <p14:tracePt t="170008" x="4464050" y="5930900"/>
          <p14:tracePt t="170024" x="4470400" y="5930900"/>
          <p14:tracePt t="170065" x="4476750" y="5930900"/>
          <p14:tracePt t="170074" x="4483100" y="5930900"/>
          <p14:tracePt t="170092" x="4514850" y="5937250"/>
          <p14:tracePt t="170108" x="4572000" y="5930900"/>
          <p14:tracePt t="170125" x="4616450" y="5924550"/>
          <p14:tracePt t="170127" x="4622800" y="5918200"/>
          <p14:tracePt t="170187" x="4616450" y="5905500"/>
          <p14:tracePt t="170196" x="4610100" y="5899150"/>
          <p14:tracePt t="170208" x="4597400" y="5867400"/>
          <p14:tracePt t="170225" x="4559300" y="5784850"/>
          <p14:tracePt t="170243" x="4533900" y="5676900"/>
          <p14:tracePt t="170259" x="4521200" y="5638800"/>
          <p14:tracePt t="170275" x="4514850" y="5632450"/>
          <p14:tracePt t="170313" x="4508500" y="5632450"/>
          <p14:tracePt t="170325" x="4502150" y="5626100"/>
          <p14:tracePt t="170342" x="4470400" y="5626100"/>
          <p14:tracePt t="170359" x="4419600" y="5619750"/>
          <p14:tracePt t="170374" x="4387850" y="5619750"/>
          <p14:tracePt t="170393" x="4279900" y="5619750"/>
          <p14:tracePt t="170408" x="4248150" y="5619750"/>
          <p14:tracePt t="170425" x="4171950" y="5638800"/>
          <p14:tracePt t="170442" x="4140200" y="5664200"/>
          <p14:tracePt t="170458" x="4140200" y="5689600"/>
          <p14:tracePt t="170474" x="4146550" y="5734050"/>
          <p14:tracePt t="170492" x="4178300" y="5778500"/>
          <p14:tracePt t="170511" x="4235450" y="5867400"/>
          <p14:tracePt t="170525" x="4279900" y="5930900"/>
          <p14:tracePt t="170542" x="4318000" y="5994400"/>
          <p14:tracePt t="170559" x="4349750" y="6045200"/>
          <p14:tracePt t="170575" x="4381500" y="6076950"/>
          <p14:tracePt t="170592" x="4457700" y="6096000"/>
          <p14:tracePt t="170608" x="4546600" y="6102350"/>
          <p14:tracePt t="170625" x="4660900" y="6096000"/>
          <p14:tracePt t="170642" x="4768850" y="6045200"/>
          <p14:tracePt t="170659" x="4806950" y="5969000"/>
          <p14:tracePt t="170676" x="4781550" y="5886450"/>
          <p14:tracePt t="170691" x="4711700" y="5797550"/>
          <p14:tracePt t="170708" x="4660900" y="5740400"/>
          <p14:tracePt t="170725" x="4629150" y="5715000"/>
          <p14:tracePt t="170742" x="4616450" y="5702300"/>
          <p14:tracePt t="170758" x="4597400" y="5683250"/>
          <p14:tracePt t="170775" x="4584700" y="5676900"/>
          <p14:tracePt t="170792" x="4572000" y="5664200"/>
          <p14:tracePt t="170808" x="4495800" y="5657850"/>
          <p14:tracePt t="170826" x="4311650" y="5657850"/>
          <p14:tracePt t="170843" x="4273550" y="5657850"/>
          <p14:tracePt t="170858" x="4152900" y="5670550"/>
          <p14:tracePt t="170875" x="4133850" y="5676900"/>
          <p14:tracePt t="170933" x="4140200" y="5676900"/>
          <p14:tracePt t="170950" x="4191000" y="5676900"/>
          <p14:tracePt t="170959" x="4216400" y="5676900"/>
          <p14:tracePt t="170975" x="4241800" y="5683250"/>
          <p14:tracePt t="170992" x="4248150" y="5683250"/>
          <p14:tracePt t="171009" x="4248150" y="5689600"/>
          <p14:tracePt t="171025" x="4254500" y="5695950"/>
          <p14:tracePt t="171065" x="4254500" y="5702300"/>
          <p14:tracePt t="171075" x="4254500" y="5708650"/>
          <p14:tracePt t="171094" x="4254500" y="5721350"/>
          <p14:tracePt t="171110" x="4254500" y="5727700"/>
          <p14:tracePt t="171143" x="4260850" y="5727700"/>
          <p14:tracePt t="171159" x="4298950" y="5721350"/>
          <p14:tracePt t="171177" x="4337050" y="5708650"/>
          <p14:tracePt t="171209" x="4337050" y="5715000"/>
          <p14:tracePt t="171225" x="4337050" y="5727700"/>
          <p14:tracePt t="171242" x="4337050" y="5753100"/>
          <p14:tracePt t="171259" x="4337050" y="5765800"/>
          <p14:tracePt t="171276" x="4330700" y="5772150"/>
          <p14:tracePt t="172431" x="4330700" y="5778500"/>
          <p14:tracePt t="172439" x="4330700" y="5784850"/>
          <p14:tracePt t="172447" x="4330700" y="5791200"/>
          <p14:tracePt t="172460" x="4330700" y="5797550"/>
          <p14:tracePt t="172476" x="4337050" y="5803900"/>
          <p14:tracePt t="172602" x="4343400" y="5803900"/>
          <p14:tracePt t="172632" x="4356100" y="5810250"/>
          <p14:tracePt t="172648" x="4362450" y="5810250"/>
          <p14:tracePt t="172660" x="4387850" y="5810250"/>
          <p14:tracePt t="172677" x="4413250" y="5816600"/>
          <p14:tracePt t="172694" x="4438650" y="5816600"/>
          <p14:tracePt t="172710" x="4483100" y="5810250"/>
          <p14:tracePt t="172727" x="4514850" y="5791200"/>
          <p14:tracePt t="172744" x="4502150" y="5765800"/>
          <p14:tracePt t="172760" x="4476750" y="5753100"/>
          <p14:tracePt t="172777" x="4375150" y="5683250"/>
          <p14:tracePt t="172794" x="4318000" y="5657850"/>
          <p14:tracePt t="172810" x="4292600" y="5645150"/>
          <p14:tracePt t="172828" x="4286250" y="5638800"/>
          <p14:tracePt t="172871" x="4279900" y="5638800"/>
          <p14:tracePt t="172894" x="4229100" y="5645150"/>
          <p14:tracePt t="172911" x="4171950" y="5651500"/>
          <p14:tracePt t="172927" x="4152900" y="5657850"/>
          <p14:tracePt t="172944" x="4140200" y="5657850"/>
          <p14:tracePt t="172978" x="4140200" y="5670550"/>
          <p14:tracePt t="172994" x="4140200" y="5708650"/>
          <p14:tracePt t="173010" x="4140200" y="5765800"/>
          <p14:tracePt t="173027" x="4152900" y="5816600"/>
          <p14:tracePt t="173044" x="4165600" y="5867400"/>
          <p14:tracePt t="173061" x="4222750" y="5962650"/>
          <p14:tracePt t="173077" x="4286250" y="6045200"/>
          <p14:tracePt t="173093" x="4368800" y="6127750"/>
          <p14:tracePt t="173111" x="4464050" y="6197600"/>
          <p14:tracePt t="173128" x="4565650" y="6242050"/>
          <p14:tracePt t="173144" x="4641850" y="6248400"/>
          <p14:tracePt t="173161" x="4743450" y="6229350"/>
          <p14:tracePt t="173177" x="4813300" y="6191250"/>
          <p14:tracePt t="173195" x="4845050" y="6115050"/>
          <p14:tracePt t="173210" x="4845050" y="6032500"/>
          <p14:tracePt t="173227" x="4819650" y="5937250"/>
          <p14:tracePt t="173229" x="4800600" y="5886450"/>
          <p14:tracePt t="173244" x="4787900" y="5854700"/>
          <p14:tracePt t="173261" x="4743450" y="5759450"/>
          <p14:tracePt t="173277" x="4737100" y="5740400"/>
          <p14:tracePt t="173293" x="4686300" y="5689600"/>
          <p14:tracePt t="173311" x="4641850" y="5657850"/>
          <p14:tracePt t="173327" x="4591050" y="5638800"/>
          <p14:tracePt t="173344" x="4527550" y="5619750"/>
          <p14:tracePt t="173361" x="4464050" y="5607050"/>
          <p14:tracePt t="173377" x="4406900" y="5607050"/>
          <p14:tracePt t="173394" x="4324350" y="5607050"/>
          <p14:tracePt t="173411" x="4267200" y="5607050"/>
          <p14:tracePt t="173412" x="4229100" y="5619750"/>
          <p14:tracePt t="173428" x="4197350" y="5632450"/>
          <p14:tracePt t="173430" x="4178300" y="5638800"/>
          <p14:tracePt t="173444" x="4159250" y="5657850"/>
          <p14:tracePt t="173462" x="4121150" y="5708650"/>
          <p14:tracePt t="173478" x="4114800" y="5721350"/>
          <p14:tracePt t="173494" x="4114800" y="5778500"/>
          <p14:tracePt t="173510" x="4133850" y="5816600"/>
          <p14:tracePt t="173527" x="4152900" y="5842000"/>
          <p14:tracePt t="173544" x="4171950" y="5867400"/>
          <p14:tracePt t="173561" x="4184650" y="5880100"/>
          <p14:tracePt t="173578" x="4191000" y="5886450"/>
          <p14:tracePt t="173657" x="4197350" y="5899150"/>
          <p14:tracePt t="173664" x="4203700" y="5899150"/>
          <p14:tracePt t="173678" x="4210050" y="5911850"/>
          <p14:tracePt t="173694" x="4222750" y="5924550"/>
          <p14:tracePt t="173712" x="4229100" y="5930900"/>
          <p14:tracePt t="173728" x="4229100" y="5937250"/>
          <p14:tracePt t="173744" x="4260850" y="5956300"/>
          <p14:tracePt t="173762" x="4318000" y="5994400"/>
          <p14:tracePt t="173778" x="4413250" y="6038850"/>
          <p14:tracePt t="173794" x="4527550" y="6076950"/>
          <p14:tracePt t="173811" x="4616450" y="6089650"/>
          <p14:tracePt t="173829" x="4635500" y="6096000"/>
          <p14:tracePt t="173901" x="4641850" y="6096000"/>
          <p14:tracePt t="173928" x="4654550" y="6083300"/>
          <p14:tracePt t="173944" x="4660900" y="6076950"/>
          <p14:tracePt t="173962" x="4667250" y="6070600"/>
          <p14:tracePt t="173980" x="4673600" y="6070600"/>
          <p14:tracePt t="174099" x="4699000" y="6070600"/>
          <p14:tracePt t="174107" x="4711700" y="6070600"/>
          <p14:tracePt t="174114" x="4730750" y="6070600"/>
          <p14:tracePt t="174128" x="4749800" y="6076950"/>
          <p14:tracePt t="174145" x="4775200" y="6076950"/>
          <p14:tracePt t="174162" x="4794250" y="6064250"/>
          <p14:tracePt t="174179" x="4813300" y="6051550"/>
          <p14:tracePt t="174195" x="4838700" y="6038850"/>
          <p14:tracePt t="174211" x="4864100" y="6026150"/>
          <p14:tracePt t="174228" x="4940300" y="6007100"/>
          <p14:tracePt t="174245" x="5035550" y="5994400"/>
          <p14:tracePt t="174262" x="5099050" y="5994400"/>
          <p14:tracePt t="174278" x="5111750" y="5994400"/>
          <p14:tracePt t="174363" x="5124450" y="5988050"/>
          <p14:tracePt t="174378" x="5187950" y="5975350"/>
          <p14:tracePt t="174395" x="5257800" y="5969000"/>
          <p14:tracePt t="174397" x="5289550" y="5962650"/>
          <p14:tracePt t="174412" x="5321300" y="5962650"/>
          <p14:tracePt t="174428" x="5353050" y="5962650"/>
          <p14:tracePt t="174445" x="5410200" y="5975350"/>
          <p14:tracePt t="174462" x="5448300" y="5988050"/>
          <p14:tracePt t="174480" x="5492750" y="6000750"/>
          <p14:tracePt t="174495" x="5530850" y="6007100"/>
          <p14:tracePt t="174512" x="5575300" y="6019800"/>
          <p14:tracePt t="174528" x="5664200" y="6019800"/>
          <p14:tracePt t="174546" x="5746750" y="6019800"/>
          <p14:tracePt t="174563" x="5797550" y="6013450"/>
          <p14:tracePt t="174778" x="5791200" y="6007100"/>
          <p14:tracePt t="174783" x="5784850" y="6007100"/>
          <p14:tracePt t="174800" x="5778500" y="6007100"/>
          <p14:tracePt t="174812" x="5772150" y="6000750"/>
          <p14:tracePt t="174831" x="5759450" y="5969000"/>
          <p14:tracePt t="174846" x="5753100" y="5943600"/>
          <p14:tracePt t="174862" x="5740400" y="5886450"/>
          <p14:tracePt t="174879" x="5721350" y="5822950"/>
          <p14:tracePt t="174896" x="5708650" y="5753100"/>
          <p14:tracePt t="174912" x="5708650" y="5734050"/>
          <p14:tracePt t="174962" x="5708650" y="5727700"/>
          <p14:tracePt t="174979" x="5727700" y="5721350"/>
          <p14:tracePt t="174995" x="5797550" y="5715000"/>
          <p14:tracePt t="175012" x="5854700" y="5708650"/>
          <p14:tracePt t="175029" x="5899150" y="5702300"/>
          <p14:tracePt t="175045" x="5911850" y="5702300"/>
          <p14:tracePt t="175062" x="5930900" y="5702300"/>
          <p14:tracePt t="175079" x="5962650" y="5721350"/>
          <p14:tracePt t="175095" x="5994400" y="5746750"/>
          <p14:tracePt t="175112" x="6007100" y="5753100"/>
          <p14:tracePt t="175130" x="6038850" y="5784850"/>
          <p14:tracePt t="175148" x="6070600" y="5803900"/>
          <p14:tracePt t="175162" x="6083300" y="5810250"/>
          <p14:tracePt t="175179" x="6127750" y="5816600"/>
          <p14:tracePt t="175196" x="6159500" y="5816600"/>
          <p14:tracePt t="175212" x="6178550" y="5816600"/>
          <p14:tracePt t="175229" x="6197600" y="5816600"/>
          <p14:tracePt t="175246" x="6210300" y="5822950"/>
          <p14:tracePt t="175279" x="6216650" y="5829300"/>
          <p14:tracePt t="175296" x="6223000" y="5835650"/>
          <p14:tracePt t="175385" x="6216650" y="5835650"/>
          <p14:tracePt t="175398" x="6210300" y="5835650"/>
          <p14:tracePt t="175416" x="6203950" y="5835650"/>
          <p14:tracePt t="175446" x="6191250" y="5829300"/>
          <p14:tracePt t="175463" x="6172200" y="5829300"/>
          <p14:tracePt t="175480" x="6127750" y="5829300"/>
          <p14:tracePt t="175497" x="6083300" y="5829300"/>
          <p14:tracePt t="175514" x="6057900" y="5835650"/>
          <p14:tracePt t="175529" x="6051550" y="5835650"/>
          <p14:tracePt t="175753" x="6076950" y="5842000"/>
          <p14:tracePt t="175764" x="6134100" y="5854700"/>
          <p14:tracePt t="175780" x="6299200" y="5886450"/>
          <p14:tracePt t="175796" x="6515100" y="5911850"/>
          <p14:tracePt t="175813" x="6705600" y="5924550"/>
          <p14:tracePt t="175814" x="6775450" y="5924550"/>
          <p14:tracePt t="175831" x="6921500" y="5924550"/>
          <p14:tracePt t="175846" x="7004050" y="5918200"/>
          <p14:tracePt t="175863" x="7067550" y="5905500"/>
          <p14:tracePt t="175879" x="7105650" y="5905500"/>
          <p14:tracePt t="175896" x="7118350" y="5905500"/>
          <p14:tracePt t="175913" x="7131050" y="5899150"/>
          <p14:tracePt t="175929" x="7137400" y="5899150"/>
          <p14:tracePt t="175946" x="7143750" y="5899150"/>
          <p14:tracePt t="176065" x="7143750" y="5905500"/>
          <p14:tracePt t="176073" x="7137400" y="5918200"/>
          <p14:tracePt t="176090" x="7131050" y="5930900"/>
          <p14:tracePt t="176113" x="7112000" y="5975350"/>
          <p14:tracePt t="176129" x="7112000" y="5988050"/>
          <p14:tracePt t="176146" x="7105650" y="5994400"/>
          <p14:tracePt t="176203" x="7105650" y="6000750"/>
          <p14:tracePt t="176217" x="7112000" y="6007100"/>
          <p14:tracePt t="176232" x="7112000" y="6019800"/>
          <p14:tracePt t="176246" x="7112000" y="6026150"/>
          <p14:tracePt t="176263" x="7118350" y="6032500"/>
          <p14:tracePt t="176336" x="7118350" y="6038850"/>
          <p14:tracePt t="176359" x="7124700" y="6038850"/>
          <p14:tracePt t="176380" x="7150100" y="6038850"/>
          <p14:tracePt t="176397" x="7258050" y="6045200"/>
          <p14:tracePt t="176415" x="7429500" y="6089650"/>
          <p14:tracePt t="176430" x="7473950" y="6096000"/>
          <p14:tracePt t="176447" x="7588250" y="6115050"/>
          <p14:tracePt t="176463" x="7632700" y="6115050"/>
          <p14:tracePt t="176480" x="7658100" y="6115050"/>
          <p14:tracePt t="176497" x="7664450" y="6121400"/>
          <p14:tracePt t="176574" x="7670800" y="6121400"/>
          <p14:tracePt t="176590" x="7677150" y="6121400"/>
          <p14:tracePt t="176597" x="7702550" y="6121400"/>
          <p14:tracePt t="176613" x="7753350" y="6121400"/>
          <p14:tracePt t="176630" x="7797800" y="6108700"/>
          <p14:tracePt t="176647" x="7854950" y="6102350"/>
          <p14:tracePt t="176664" x="7905750" y="6089650"/>
          <p14:tracePt t="176680" x="7962900" y="6083300"/>
          <p14:tracePt t="176697" x="8039100" y="6064250"/>
          <p14:tracePt t="176715" x="8089900" y="6057900"/>
          <p14:tracePt t="176731" x="8128000" y="6051550"/>
          <p14:tracePt t="176747" x="8178800" y="6038850"/>
          <p14:tracePt t="176764" x="8229600" y="6026150"/>
          <p14:tracePt t="176781" x="8293100" y="6007100"/>
          <p14:tracePt t="176797" x="8331200" y="5994400"/>
          <p14:tracePt t="176814" x="8343900" y="5988050"/>
          <p14:tracePt t="176830" x="8362950" y="5975350"/>
          <p14:tracePt t="176891" x="8375650" y="5975350"/>
          <p14:tracePt t="176899" x="8382000" y="5975350"/>
          <p14:tracePt t="176914" x="8388350" y="5975350"/>
          <p14:tracePt t="176930" x="8401050" y="5975350"/>
          <p14:tracePt t="176947" x="8407400" y="5981700"/>
          <p14:tracePt t="177077" x="8413750" y="5981700"/>
          <p14:tracePt t="177084" x="8420100" y="5981700"/>
          <p14:tracePt t="177098" x="8432800" y="5981700"/>
          <p14:tracePt t="177173" x="8445500" y="5981700"/>
          <p14:tracePt t="177178" x="8464550" y="5981700"/>
          <p14:tracePt t="177197" x="8496300" y="5969000"/>
          <p14:tracePt t="177213" x="8502650" y="5969000"/>
          <p14:tracePt t="177231" x="8547100" y="5975350"/>
          <p14:tracePt t="177248" x="8566150" y="5975350"/>
          <p14:tracePt t="177264" x="8667750" y="5975350"/>
          <p14:tracePt t="177280" x="8724900" y="5962650"/>
          <p14:tracePt t="177297" x="8769350" y="5956300"/>
          <p14:tracePt t="177314" x="8794750" y="5956300"/>
          <p14:tracePt t="177331" x="8813800" y="5949950"/>
          <p14:tracePt t="177348" x="8832850" y="5949950"/>
          <p14:tracePt t="177364" x="8845550" y="5949950"/>
          <p14:tracePt t="177381" x="8858250" y="5956300"/>
          <p14:tracePt t="177397" x="8877300" y="5969000"/>
          <p14:tracePt t="177414" x="8896350" y="5975350"/>
          <p14:tracePt t="177431" x="8909050" y="5975350"/>
          <p14:tracePt t="177447" x="8921750" y="5975350"/>
          <p14:tracePt t="177481" x="8928100" y="5962650"/>
          <p14:tracePt t="177498" x="8934450" y="5956300"/>
          <p14:tracePt t="177514" x="8934450" y="5943600"/>
          <p14:tracePt t="177531" x="8934450" y="5924550"/>
          <p14:tracePt t="177548" x="8934450" y="5911850"/>
          <p14:tracePt t="177564" x="8928100" y="5899150"/>
          <p14:tracePt t="177566" x="8928100" y="5892800"/>
          <p14:tracePt t="177583" x="8921750" y="5880100"/>
          <p14:tracePt t="177598" x="8902700" y="5867400"/>
          <p14:tracePt t="177614" x="8877300" y="5842000"/>
          <p14:tracePt t="177634" x="8858250" y="5829300"/>
          <p14:tracePt t="177648" x="8839200" y="5810250"/>
          <p14:tracePt t="177664" x="8820150" y="5791200"/>
          <p14:tracePt t="177681" x="8794750" y="5772150"/>
          <p14:tracePt t="177699" x="8775700" y="5759450"/>
          <p14:tracePt t="177714" x="8756650" y="5746750"/>
          <p14:tracePt t="177731" x="8743950" y="5740400"/>
          <p14:tracePt t="177748" x="8724900" y="5740400"/>
          <p14:tracePt t="177764" x="8705850" y="5734050"/>
          <p14:tracePt t="177781" x="8686800" y="5734050"/>
          <p14:tracePt t="177798" x="8674100" y="5727700"/>
          <p14:tracePt t="177814" x="8648700" y="5727700"/>
          <p14:tracePt t="177832" x="8636000" y="5721350"/>
          <p14:tracePt t="177848" x="8616950" y="5721350"/>
          <p14:tracePt t="177864" x="8578850" y="5708650"/>
          <p14:tracePt t="177881" x="8534400" y="5702300"/>
          <p14:tracePt t="177898" x="8477250" y="5695950"/>
          <p14:tracePt t="177914" x="8445500" y="5695950"/>
          <p14:tracePt t="177931" x="8426450" y="5695950"/>
          <p14:tracePt t="177948" x="8413750" y="5695950"/>
          <p14:tracePt t="177964" x="8407400" y="5695950"/>
          <p14:tracePt t="178139" x="8401050" y="5695950"/>
          <p14:tracePt t="178155" x="8362950" y="5702300"/>
          <p14:tracePt t="178165" x="8350250" y="5708650"/>
          <p14:tracePt t="178181" x="8312150" y="5721350"/>
          <p14:tracePt t="178198" x="8280400" y="5734050"/>
          <p14:tracePt t="178216" x="8255000" y="5740400"/>
          <p14:tracePt t="178232" x="8235950" y="5753100"/>
          <p14:tracePt t="178248" x="8229600" y="5753100"/>
          <p14:tracePt t="178467" x="8223250" y="5753100"/>
          <p14:tracePt t="178473" x="8216900" y="5759450"/>
          <p14:tracePt t="178482" x="8204200" y="5759450"/>
          <p14:tracePt t="178498" x="8166100" y="5765800"/>
          <p14:tracePt t="178515" x="8089900" y="5772150"/>
          <p14:tracePt t="178531" x="7975600" y="5784850"/>
          <p14:tracePt t="178549" x="7842250" y="5784850"/>
          <p14:tracePt t="178566" x="7715250" y="5772150"/>
          <p14:tracePt t="178582" x="7639050" y="5753100"/>
          <p14:tracePt t="178599" x="7613650" y="5740400"/>
          <p14:tracePt t="178648" x="7607300" y="5740400"/>
          <p14:tracePt t="178665" x="7588250" y="5734050"/>
          <p14:tracePt t="178682" x="7537450" y="5734050"/>
          <p14:tracePt t="178698" x="7480300" y="5753100"/>
          <p14:tracePt t="178715" x="7442200" y="5778500"/>
          <p14:tracePt t="178732" x="7423150" y="5810250"/>
          <p14:tracePt t="178748" x="7423150" y="5854700"/>
          <p14:tracePt t="178765" x="7435850" y="5905500"/>
          <p14:tracePt t="178782" x="7499350" y="5981700"/>
          <p14:tracePt t="178799" x="7550150" y="6032500"/>
          <p14:tracePt t="178816" x="7645400" y="6102350"/>
          <p14:tracePt t="178832" x="7670800" y="6115050"/>
          <p14:tracePt t="178849" x="7721600" y="6140450"/>
          <p14:tracePt t="178865" x="7785100" y="6153150"/>
          <p14:tracePt t="178883" x="7924800" y="6159500"/>
          <p14:tracePt t="178898" x="8070850" y="6153150"/>
          <p14:tracePt t="178915" x="8197850" y="6127750"/>
          <p14:tracePt t="178932" x="8343900" y="6064250"/>
          <p14:tracePt t="178948" x="8439150" y="5981700"/>
          <p14:tracePt t="178965" x="8509000" y="5880100"/>
          <p14:tracePt t="178982" x="8534400" y="5778500"/>
          <p14:tracePt t="179000" x="8534400" y="5689600"/>
          <p14:tracePt t="179016" x="8509000" y="5607050"/>
          <p14:tracePt t="179033" x="8470900" y="5524500"/>
          <p14:tracePt t="179049" x="8426450" y="5467350"/>
          <p14:tracePt t="179066" x="8369300" y="5397500"/>
          <p14:tracePt t="179082" x="8312150" y="5327650"/>
          <p14:tracePt t="179099" x="8242300" y="5238750"/>
          <p14:tracePt t="179116" x="8172450" y="5168900"/>
          <p14:tracePt t="179132" x="8108950" y="5124450"/>
          <p14:tracePt t="179149" x="8013700" y="5073650"/>
          <p14:tracePt t="179167" x="7886700" y="5035550"/>
          <p14:tracePt t="179182" x="7791450" y="5016500"/>
          <p14:tracePt t="179199" x="7708900" y="5003800"/>
          <p14:tracePt t="179215" x="7613650" y="5003800"/>
          <p14:tracePt t="179232" x="7531100" y="5003800"/>
          <p14:tracePt t="179250" x="7435850" y="5003800"/>
          <p14:tracePt t="179266" x="7245350" y="5022850"/>
          <p14:tracePt t="179282" x="7137400" y="5048250"/>
          <p14:tracePt t="179299" x="7067550" y="5067300"/>
          <p14:tracePt t="179316" x="6985000" y="5092700"/>
          <p14:tracePt t="179332" x="6927850" y="5111750"/>
          <p14:tracePt t="179349" x="6832600" y="5162550"/>
          <p14:tracePt t="179366" x="6794500" y="5187950"/>
          <p14:tracePt t="179383" x="6737350" y="5238750"/>
          <p14:tracePt t="179399" x="6686550" y="5289550"/>
          <p14:tracePt t="179416" x="6654800" y="5327650"/>
          <p14:tracePt t="179433" x="6610350" y="5384800"/>
          <p14:tracePt t="179449" x="6565900" y="5429250"/>
          <p14:tracePt t="179466" x="6521450" y="5480050"/>
          <p14:tracePt t="179482" x="6470650" y="5549900"/>
          <p14:tracePt t="179499" x="6451600" y="5594350"/>
          <p14:tracePt t="179516" x="6451600" y="5702300"/>
          <p14:tracePt t="179533" x="6489700" y="5765800"/>
          <p14:tracePt t="179549" x="6559550" y="5842000"/>
          <p14:tracePt t="179566" x="6642100" y="5905500"/>
          <p14:tracePt t="179583" x="6731000" y="5962650"/>
          <p14:tracePt t="179599" x="6813550" y="6000750"/>
          <p14:tracePt t="179615" x="6877050" y="6026150"/>
          <p14:tracePt t="179633" x="6927850" y="6032500"/>
          <p14:tracePt t="179649" x="6965950" y="6032500"/>
          <p14:tracePt t="179666" x="7029450" y="6032500"/>
          <p14:tracePt t="179683" x="7086600" y="6026150"/>
          <p14:tracePt t="179699" x="7150100" y="6026150"/>
          <p14:tracePt t="179716" x="7226300" y="6026150"/>
          <p14:tracePt t="179732" x="7321550" y="6026150"/>
          <p14:tracePt t="179751" x="7442200" y="6045200"/>
          <p14:tracePt t="179767" x="7493000" y="6045200"/>
          <p14:tracePt t="179783" x="7537450" y="6051550"/>
          <p14:tracePt t="179799" x="7562850" y="6051550"/>
          <p14:tracePt t="179816" x="7588250" y="6057900"/>
          <p14:tracePt t="179833" x="7613650" y="6057900"/>
          <p14:tracePt t="179849" x="7639050" y="6057900"/>
          <p14:tracePt t="179866" x="7664450" y="6051550"/>
          <p14:tracePt t="179883" x="7683500" y="6045200"/>
          <p14:tracePt t="179899" x="7702550" y="6045200"/>
          <p14:tracePt t="179916" x="7715250" y="6045200"/>
          <p14:tracePt t="179949" x="7721600" y="6045200"/>
          <p14:tracePt t="179993" x="7715250" y="6045200"/>
          <p14:tracePt t="180003" x="7708900" y="6045200"/>
          <p14:tracePt t="180016" x="7689850" y="6045200"/>
          <p14:tracePt t="180033" x="7670800" y="6045200"/>
          <p14:tracePt t="180050" x="7645400" y="6045200"/>
          <p14:tracePt t="180066" x="7639050" y="6057900"/>
          <p14:tracePt t="180083" x="7651750" y="6076950"/>
          <p14:tracePt t="180295" x="7651750" y="6083300"/>
          <p14:tracePt t="180303" x="7677150" y="6083300"/>
          <p14:tracePt t="180319" x="7848600" y="6108700"/>
          <p14:tracePt t="180334" x="7962900" y="6115050"/>
          <p14:tracePt t="180350" x="8197850" y="6121400"/>
          <p14:tracePt t="180366" x="8267700" y="6102350"/>
          <p14:tracePt t="180383" x="8337550" y="6076950"/>
          <p14:tracePt t="180401" x="8407400" y="6045200"/>
          <p14:tracePt t="180418" x="8451850" y="6013450"/>
          <p14:tracePt t="180434" x="8464550" y="5988050"/>
          <p14:tracePt t="180450" x="8470900" y="5969000"/>
          <p14:tracePt t="180466" x="8483600" y="5949950"/>
          <p14:tracePt t="180484" x="8483600" y="5943600"/>
          <p14:tracePt t="180500" x="8489950" y="5930900"/>
          <p14:tracePt t="180517" x="8496300" y="5911850"/>
          <p14:tracePt t="180533" x="8502650" y="5892800"/>
          <p14:tracePt t="180550" x="8509000" y="5880100"/>
          <p14:tracePt t="180567" x="8509000" y="5861050"/>
          <p14:tracePt t="180585" x="8509000" y="5816600"/>
          <p14:tracePt t="180601" x="8509000" y="5810250"/>
          <p14:tracePt t="180617" x="8509000" y="5778500"/>
          <p14:tracePt t="180633" x="8509000" y="5772150"/>
          <p14:tracePt t="180650" x="8509000" y="5765800"/>
          <p14:tracePt t="180667" x="8496300" y="5765800"/>
          <p14:tracePt t="180683" x="8483600" y="5765800"/>
          <p14:tracePt t="180701" x="8470900" y="5765800"/>
          <p14:tracePt t="180717" x="8464550" y="5765800"/>
          <p14:tracePt t="180750" x="8458200" y="5765800"/>
          <p14:tracePt t="180769" x="8451850" y="5765800"/>
          <p14:tracePt t="180784" x="8451850" y="5759450"/>
          <p14:tracePt t="180802" x="8445500" y="5753100"/>
          <p14:tracePt t="180818" x="8445500" y="5746750"/>
          <p14:tracePt t="180834" x="8445500" y="5740400"/>
          <p14:tracePt t="180867" x="8445500" y="5734050"/>
          <p14:tracePt t="180930" x="8445500" y="5727700"/>
          <p14:tracePt t="180953" x="8445500" y="5721350"/>
          <p14:tracePt t="180967" x="8445500" y="5715000"/>
          <p14:tracePt t="180984" x="8451850" y="5708650"/>
          <p14:tracePt t="181001" x="8458200" y="5708650"/>
          <p14:tracePt t="181034" x="8458200" y="5702300"/>
          <p14:tracePt t="181052" x="8464550" y="5702300"/>
          <p14:tracePt t="181083" x="8464550" y="5695950"/>
          <p14:tracePt t="181102" x="8464550" y="5689600"/>
          <p14:tracePt t="181117" x="8464550" y="5683250"/>
          <p14:tracePt t="181134" x="8464550" y="5664200"/>
          <p14:tracePt t="181150" x="8451850" y="5638800"/>
          <p14:tracePt t="181167" x="8432800" y="5613400"/>
          <p14:tracePt t="181184" x="8401050" y="5581650"/>
          <p14:tracePt t="181200" x="8369300" y="5549900"/>
          <p14:tracePt t="181217" x="8337550" y="5511800"/>
          <p14:tracePt t="181234" x="8274050" y="5461000"/>
          <p14:tracePt t="181251" x="8242300" y="5429250"/>
          <p14:tracePt t="181268" x="8197850" y="5391150"/>
          <p14:tracePt t="181284" x="8191500" y="5384800"/>
          <p14:tracePt t="181302" x="8166100" y="5372100"/>
          <p14:tracePt t="181334" x="8153400" y="5372100"/>
          <p14:tracePt t="181352" x="8134350" y="5365750"/>
          <p14:tracePt t="181367" x="8108950" y="5359400"/>
          <p14:tracePt t="181384" x="8051800" y="5353050"/>
          <p14:tracePt t="181401" x="8013700" y="5334000"/>
          <p14:tracePt t="181419" x="7962900" y="5295900"/>
          <p14:tracePt t="181436" x="7918450" y="5257800"/>
          <p14:tracePt t="181451" x="7893050" y="5232400"/>
          <p14:tracePt t="181467" x="7880350" y="5213350"/>
          <p14:tracePt t="181484" x="7874000" y="5207000"/>
          <p14:tracePt t="181605" x="7842250" y="5207000"/>
          <p14:tracePt t="181617" x="7816850" y="5213350"/>
          <p14:tracePt t="181634" x="7715250" y="5226050"/>
          <p14:tracePt t="181652" x="7524750" y="5251450"/>
          <p14:tracePt t="181668" x="7461250" y="5257800"/>
          <p14:tracePt t="181684" x="7346950" y="5270500"/>
          <p14:tracePt t="181702" x="7321550" y="5270500"/>
          <p14:tracePt t="181718" x="7308850" y="5270500"/>
          <p14:tracePt t="181734" x="7302500" y="5283200"/>
          <p14:tracePt t="181752" x="7283450" y="5308600"/>
          <p14:tracePt t="181768" x="7232650" y="5359400"/>
          <p14:tracePt t="181784" x="7175500" y="5403850"/>
          <p14:tracePt t="181801" x="7124700" y="5448300"/>
          <p14:tracePt t="181818" x="7099300" y="5473700"/>
          <p14:tracePt t="181834" x="7092950" y="5499100"/>
          <p14:tracePt t="181851" x="7092950" y="5511800"/>
          <p14:tracePt t="181868" x="7092950" y="5518150"/>
          <p14:tracePt t="181884" x="7092950" y="5543550"/>
          <p14:tracePt t="181903" x="7086600" y="5638800"/>
          <p14:tracePt t="181919" x="7086600" y="5664200"/>
          <p14:tracePt t="181934" x="7054850" y="5797550"/>
          <p14:tracePt t="181952" x="7042150" y="5867400"/>
          <p14:tracePt t="181968" x="7042150" y="5918200"/>
          <p14:tracePt t="181985" x="7042150" y="5949950"/>
          <p14:tracePt t="182001" x="7048500" y="5981700"/>
          <p14:tracePt t="182018" x="7061200" y="6007100"/>
          <p14:tracePt t="182035" x="7080250" y="6032500"/>
          <p14:tracePt t="182051" x="7105650" y="6083300"/>
          <p14:tracePt t="182068" x="7131050" y="6127750"/>
          <p14:tracePt t="182085" x="7150100" y="6146800"/>
          <p14:tracePt t="182102" x="7181850" y="6178550"/>
          <p14:tracePt t="182118" x="7188200" y="6178550"/>
          <p14:tracePt t="182119" x="7200900" y="6178550"/>
          <p14:tracePt t="182134" x="7213600" y="6178550"/>
          <p14:tracePt t="182153" x="7391400" y="6172200"/>
          <p14:tracePt t="182168" x="7461250" y="6165850"/>
          <p14:tracePt t="182185" x="7658100" y="6146800"/>
          <p14:tracePt t="182203" x="7734300" y="6146800"/>
          <p14:tracePt t="182218" x="7785100" y="6140450"/>
          <p14:tracePt t="182236" x="7829550" y="6127750"/>
          <p14:tracePt t="182252" x="7874000" y="6115050"/>
          <p14:tracePt t="182268" x="7924800" y="6089650"/>
          <p14:tracePt t="182285" x="7981950" y="6038850"/>
          <p14:tracePt t="182302" x="8026400" y="5988050"/>
          <p14:tracePt t="182318" x="8070850" y="5924550"/>
          <p14:tracePt t="182335" x="8089900" y="5892800"/>
          <p14:tracePt t="182337" x="8096250" y="5873750"/>
          <p14:tracePt t="182353" x="8115300" y="5829300"/>
          <p14:tracePt t="182368" x="8115300" y="5816600"/>
          <p14:tracePt t="182385" x="8121650" y="5765800"/>
          <p14:tracePt t="182403" x="8121650" y="5715000"/>
          <p14:tracePt t="182420" x="8115300" y="5657850"/>
          <p14:tracePt t="182435" x="8102600" y="5594350"/>
          <p14:tracePt t="182452" x="8077200" y="5518150"/>
          <p14:tracePt t="182468" x="8058150" y="5454650"/>
          <p14:tracePt t="182485" x="8032750" y="5403850"/>
          <p14:tracePt t="182503" x="8020050" y="5378450"/>
          <p14:tracePt t="182518" x="8001000" y="5346700"/>
          <p14:tracePt t="182535" x="7981950" y="5327650"/>
          <p14:tracePt t="182553" x="7962900" y="5314950"/>
          <p14:tracePt t="182554" x="7943850" y="5302250"/>
          <p14:tracePt t="182570" x="7912100" y="5283200"/>
          <p14:tracePt t="182586" x="7867650" y="5264150"/>
          <p14:tracePt t="182602" x="7810500" y="5238750"/>
          <p14:tracePt t="182618" x="7753350" y="5207000"/>
          <p14:tracePt t="182635" x="7721600" y="5200650"/>
          <p14:tracePt t="182652" x="7683500" y="5187950"/>
          <p14:tracePt t="182669" x="7639050" y="5181600"/>
          <p14:tracePt t="182685" x="7512050" y="5168900"/>
          <p14:tracePt t="182702" x="7378700" y="5156200"/>
          <p14:tracePt t="182719" x="7213600" y="5137150"/>
          <p14:tracePt t="182735" x="7080250" y="5118100"/>
          <p14:tracePt t="182753" x="6978650" y="5105400"/>
          <p14:tracePt t="182771" x="6946900" y="5099050"/>
          <p14:tracePt t="182786" x="6940550" y="5099050"/>
          <p14:tracePt t="182851" x="6934200" y="5099050"/>
          <p14:tracePt t="182859" x="6927850" y="5111750"/>
          <p14:tracePt t="182870" x="6908800" y="5137150"/>
          <p14:tracePt t="182885" x="6883400" y="5175250"/>
          <p14:tracePt t="182902" x="6864350" y="5207000"/>
          <p14:tracePt t="182920" x="6858000" y="5232400"/>
          <p14:tracePt t="182937" x="6851650" y="5264150"/>
          <p14:tracePt t="182952" x="6851650" y="5270500"/>
          <p14:tracePt t="182969" x="6851650" y="5302250"/>
          <p14:tracePt t="182986" x="6858000" y="5346700"/>
          <p14:tracePt t="183003" x="6858000" y="5372100"/>
          <p14:tracePt t="183019" x="6858000" y="5384800"/>
          <p14:tracePt t="183035" x="6858000" y="5391150"/>
          <p14:tracePt t="183052" x="6858000" y="5397500"/>
          <p14:tracePt t="183085" x="6858000" y="5403850"/>
          <p14:tracePt t="183103" x="6858000" y="5410200"/>
          <p14:tracePt t="183201" x="6858000" y="5416550"/>
          <p14:tracePt t="183286" x="6858000" y="5429250"/>
          <p14:tracePt t="183304" x="6858000" y="5441950"/>
          <p14:tracePt t="183319" x="6851650" y="5473700"/>
          <p14:tracePt t="183336" x="6851650" y="5486400"/>
          <p14:tracePt t="183353" x="6845300" y="5505450"/>
          <p14:tracePt t="183369" x="6845300" y="5518150"/>
          <p14:tracePt t="183386" x="6845300" y="5543550"/>
          <p14:tracePt t="183403" x="6851650" y="5568950"/>
          <p14:tracePt t="183419" x="6858000" y="5619750"/>
          <p14:tracePt t="183436" x="6858000" y="5689600"/>
          <p14:tracePt t="183453" x="6858000" y="5727700"/>
          <p14:tracePt t="183469" x="6858000" y="5778500"/>
          <p14:tracePt t="183486" x="6870700" y="5810250"/>
          <p14:tracePt t="183503" x="6883400" y="5822950"/>
          <p14:tracePt t="183519" x="6889750" y="5835650"/>
          <p14:tracePt t="183536" x="6896100" y="5835650"/>
          <p14:tracePt t="183631" x="6902450" y="5835650"/>
          <p14:tracePt t="183639" x="6908800" y="5822950"/>
          <p14:tracePt t="183653" x="6915150" y="5816600"/>
          <p14:tracePt t="183669" x="6927850" y="5803900"/>
          <p14:tracePt t="183686" x="6934200" y="5791200"/>
          <p14:tracePt t="183704" x="6940550" y="5784850"/>
          <p14:tracePt t="183736" x="6946900" y="5784850"/>
          <p14:tracePt t="183921" x="6946900" y="5778500"/>
          <p14:tracePt t="183931" x="6953250" y="5778500"/>
          <p14:tracePt t="183938" x="6965950" y="5772150"/>
          <p14:tracePt t="183952" x="7035800" y="5740400"/>
          <p14:tracePt t="183969" x="7105650" y="5702300"/>
          <p14:tracePt t="183986" x="7194550" y="5657850"/>
          <p14:tracePt t="184003" x="7245350" y="5626100"/>
          <p14:tracePt t="184019" x="7283450" y="5607050"/>
          <p14:tracePt t="184036" x="7296150" y="5594350"/>
          <p14:tracePt t="184053" x="7302500" y="5588000"/>
          <p14:tracePt t="184069" x="7302500" y="5568950"/>
          <p14:tracePt t="184087" x="7302500" y="5543550"/>
          <p14:tracePt t="184103" x="7302500" y="5505450"/>
          <p14:tracePt t="184120" x="7302500" y="5441950"/>
          <p14:tracePt t="184138" x="7296150" y="5378450"/>
          <p14:tracePt t="184153" x="7296150" y="5365750"/>
          <p14:tracePt t="184170" x="7270750" y="5327650"/>
          <p14:tracePt t="184186" x="7264400" y="5314950"/>
          <p14:tracePt t="184203" x="7239000" y="5289550"/>
          <p14:tracePt t="184220" x="7226300" y="5276850"/>
          <p14:tracePt t="184238" x="7213600" y="5257800"/>
          <p14:tracePt t="184253" x="7207250" y="5238750"/>
          <p14:tracePt t="184270" x="7200900" y="5226050"/>
          <p14:tracePt t="184287" x="7194550" y="5226050"/>
          <p14:tracePt t="184320" x="7188200" y="5219700"/>
          <p14:tracePt t="184337" x="7175500" y="5213350"/>
          <p14:tracePt t="184353" x="7143750" y="5200650"/>
          <p14:tracePt t="184370" x="7124700" y="5194300"/>
          <p14:tracePt t="184387" x="7112000" y="5194300"/>
          <p14:tracePt t="184403" x="7099300" y="5187950"/>
          <p14:tracePt t="184420" x="7073900" y="5187950"/>
          <p14:tracePt t="184437" x="6978650" y="5200650"/>
          <p14:tracePt t="184453" x="6870700" y="5226050"/>
          <p14:tracePt t="184470" x="6756400" y="5257800"/>
          <p14:tracePt t="184487" x="6661150" y="5283200"/>
          <p14:tracePt t="184504" x="6591300" y="5302250"/>
          <p14:tracePt t="184521" x="6584950" y="5308600"/>
          <p14:tracePt t="184536" x="6584950" y="5314950"/>
          <p14:tracePt t="184553" x="6584950" y="5327650"/>
          <p14:tracePt t="184570" x="6604000" y="5365750"/>
          <p14:tracePt t="184587" x="6616700" y="5422900"/>
          <p14:tracePt t="184604" x="6623050" y="5499100"/>
          <p14:tracePt t="184620" x="6635750" y="5568950"/>
          <p14:tracePt t="184637" x="6667500" y="5651500"/>
          <p14:tracePt t="184653" x="6692900" y="5695950"/>
          <p14:tracePt t="184670" x="6750050" y="5753100"/>
          <p14:tracePt t="184687" x="6819900" y="5816600"/>
          <p14:tracePt t="184703" x="6877050" y="5861050"/>
          <p14:tracePt t="184720" x="6959600" y="5899150"/>
          <p14:tracePt t="184737" x="7010400" y="5918200"/>
          <p14:tracePt t="184739" x="7054850" y="5924550"/>
          <p14:tracePt t="184753" x="7073900" y="5924550"/>
          <p14:tracePt t="184770" x="7277100" y="5924550"/>
          <p14:tracePt t="184787" x="7454900" y="5880100"/>
          <p14:tracePt t="184804" x="7626350" y="5803900"/>
          <p14:tracePt t="184820" x="7740650" y="5721350"/>
          <p14:tracePt t="184837" x="7829550" y="5632450"/>
          <p14:tracePt t="184854" x="7886700" y="5530850"/>
          <p14:tracePt t="184870" x="7899400" y="5492750"/>
          <p14:tracePt t="184888" x="7899400" y="5473700"/>
          <p14:tracePt t="184904" x="7899400" y="5461000"/>
          <p14:tracePt t="184921" x="7893050" y="5454650"/>
          <p14:tracePt t="184937" x="7886700" y="5448300"/>
          <p14:tracePt t="184954" x="7886700" y="5435600"/>
          <p14:tracePt t="184971" x="7880350" y="5429250"/>
          <p14:tracePt t="184987" x="7880350" y="5422900"/>
          <p14:tracePt t="185004" x="7874000" y="5416550"/>
          <p14:tracePt t="185689" x="7854950" y="5416550"/>
          <p14:tracePt t="185704" x="7829550" y="5422900"/>
          <p14:tracePt t="185721" x="7759700" y="5435600"/>
          <p14:tracePt t="185738" x="7689850" y="5461000"/>
          <p14:tracePt t="185754" x="7594600" y="5486400"/>
          <p14:tracePt t="185771" x="7486650" y="5524500"/>
          <p14:tracePt t="185788" x="7385050" y="5549900"/>
          <p14:tracePt t="185804" x="7289800" y="5575300"/>
          <p14:tracePt t="185821" x="7207250" y="5594350"/>
          <p14:tracePt t="185838" x="7105650" y="5619750"/>
          <p14:tracePt t="185854" x="6965950" y="5638800"/>
          <p14:tracePt t="185871" x="6762750" y="5657850"/>
          <p14:tracePt t="185890" x="6534150" y="5664200"/>
          <p14:tracePt t="185904" x="6305550" y="5664200"/>
          <p14:tracePt t="185922" x="6070600" y="5664200"/>
          <p14:tracePt t="185938" x="5759450" y="5664200"/>
          <p14:tracePt t="185955" x="5607050" y="5664200"/>
          <p14:tracePt t="185971" x="5441950" y="5664200"/>
          <p14:tracePt t="185988" x="5264150" y="5670550"/>
          <p14:tracePt t="186006" x="5105400" y="5670550"/>
          <p14:tracePt t="186021" x="4965700" y="5670550"/>
          <p14:tracePt t="186038" x="4870450" y="5676900"/>
          <p14:tracePt t="186055" x="4838700" y="5676900"/>
          <p14:tracePt t="186199" x="4832350" y="5676900"/>
          <p14:tracePt t="186205" x="4826000" y="5670550"/>
          <p14:tracePt t="186222" x="4813300" y="5645150"/>
          <p14:tracePt t="186239" x="4794250" y="5607050"/>
          <p14:tracePt t="186255" x="4756150" y="5562600"/>
          <p14:tracePt t="186272" x="4686300" y="5499100"/>
          <p14:tracePt t="186288" x="4622800" y="5454650"/>
          <p14:tracePt t="186305" x="4572000" y="5416550"/>
          <p14:tracePt t="186321" x="4540250" y="5391150"/>
          <p14:tracePt t="186338" x="4527550" y="5378450"/>
          <p14:tracePt t="186355" x="4527550" y="5372100"/>
          <p14:tracePt t="186372" x="4508500" y="5372100"/>
          <p14:tracePt t="186388" x="4457700" y="5359400"/>
          <p14:tracePt t="186405" x="4394200" y="5353050"/>
          <p14:tracePt t="186423" x="4311650" y="5353050"/>
          <p14:tracePt t="186438" x="4292600" y="5353050"/>
          <p14:tracePt t="186493" x="4292600" y="5359400"/>
          <p14:tracePt t="186506" x="4292600" y="5391150"/>
          <p14:tracePt t="186523" x="4292600" y="5441950"/>
          <p14:tracePt t="186542" x="4292600" y="5486400"/>
          <p14:tracePt t="186557" x="4298950" y="5524500"/>
          <p14:tracePt t="186572" x="4311650" y="5562600"/>
          <p14:tracePt t="186589" x="4330700" y="5588000"/>
          <p14:tracePt t="186605" x="4356100" y="5613400"/>
          <p14:tracePt t="186622" x="4400550" y="5638800"/>
          <p14:tracePt t="186639" x="4470400" y="5683250"/>
          <p14:tracePt t="186655" x="4521200" y="5708650"/>
          <p14:tracePt t="186672" x="4565650" y="5734050"/>
          <p14:tracePt t="186690" x="4616450" y="5759450"/>
          <p14:tracePt t="186705" x="4699000" y="5772150"/>
          <p14:tracePt t="186722" x="4781550" y="5778500"/>
          <p14:tracePt t="186738" x="4876800" y="5772150"/>
          <p14:tracePt t="186755" x="5016500" y="5734050"/>
          <p14:tracePt t="186772" x="5168900" y="5645150"/>
          <p14:tracePt t="186789" x="5187950" y="5626100"/>
          <p14:tracePt t="186805" x="5257800" y="5499100"/>
          <p14:tracePt t="186822" x="5264150" y="5454650"/>
          <p14:tracePt t="186838" x="5270500" y="5429250"/>
          <p14:tracePt t="186855" x="5270500" y="5403850"/>
          <p14:tracePt t="186874" x="5264150" y="5372100"/>
          <p14:tracePt t="186888" x="5251450" y="5346700"/>
          <p14:tracePt t="186905" x="5232400" y="5302250"/>
          <p14:tracePt t="186923" x="5200650" y="5276850"/>
          <p14:tracePt t="186938" x="5137150" y="5238750"/>
          <p14:tracePt t="186955" x="5060950" y="5219700"/>
          <p14:tracePt t="186972" x="4984750" y="5200650"/>
          <p14:tracePt t="186989" x="4921250" y="5187950"/>
          <p14:tracePt t="187006" x="4870450" y="5181600"/>
          <p14:tracePt t="187023" x="4806950" y="5175250"/>
          <p14:tracePt t="187038" x="4724400" y="5181600"/>
          <p14:tracePt t="187056" x="4629150" y="5219700"/>
          <p14:tracePt t="187072" x="4521200" y="5251450"/>
          <p14:tracePt t="187089" x="4419600" y="5276850"/>
          <p14:tracePt t="187105" x="4324350" y="5308600"/>
          <p14:tracePt t="187122" x="4305300" y="5314950"/>
          <p14:tracePt t="189708" x="4305300" y="5321300"/>
          <p14:tracePt t="189715" x="4311650" y="5321300"/>
          <p14:tracePt t="189731" x="4311650" y="5327650"/>
          <p14:tracePt t="189741" x="4311650" y="5334000"/>
          <p14:tracePt t="189758" x="4337050" y="5416550"/>
          <p14:tracePt t="189774" x="4387850" y="5505450"/>
          <p14:tracePt t="189791" x="4464050" y="5600700"/>
          <p14:tracePt t="189808" x="4559300" y="5683250"/>
          <p14:tracePt t="189825" x="4641850" y="5746750"/>
          <p14:tracePt t="189842" x="4724400" y="5816600"/>
          <p14:tracePt t="189859" x="4724400" y="5822950"/>
          <p14:tracePt t="189875" x="4730750" y="5854700"/>
          <p14:tracePt t="189891" x="4730750" y="5918200"/>
          <p14:tracePt t="189909" x="4730750" y="5969000"/>
          <p14:tracePt t="189924" x="4730750" y="6019800"/>
          <p14:tracePt t="189941" x="4737100" y="6083300"/>
          <p14:tracePt t="189958" x="4787900" y="6191250"/>
          <p14:tracePt t="189974" x="4895850" y="6324600"/>
          <p14:tracePt t="189991" x="5022850" y="6438900"/>
          <p14:tracePt t="190008" x="5175250" y="6540500"/>
          <p14:tracePt t="190024" x="5321300" y="6623050"/>
          <p14:tracePt t="190041" x="5435600" y="6667500"/>
          <p14:tracePt t="190058" x="5480050" y="6680200"/>
          <p14:tracePt t="190074" x="5511800" y="6686550"/>
          <p14:tracePt t="190092" x="5543550" y="6692900"/>
          <p14:tracePt t="190108" x="5568950" y="6692900"/>
          <p14:tracePt t="190125" x="5588000" y="6692900"/>
          <p14:tracePt t="190141" x="5594350" y="6692900"/>
          <p14:tracePt t="190191" x="5607050" y="6692900"/>
          <p14:tracePt t="190198" x="5619750" y="6692900"/>
          <p14:tracePt t="190208" x="5645150" y="6692900"/>
          <p14:tracePt t="190226" x="5702300" y="6686550"/>
          <p14:tracePt t="190241" x="5753100" y="6680200"/>
          <p14:tracePt t="190258" x="5784850" y="6680200"/>
          <p14:tracePt t="190275" x="5791200" y="6680200"/>
          <p14:tracePt t="192242" x="5797550" y="6680200"/>
          <p14:tracePt t="192260" x="5803900" y="6680200"/>
          <p14:tracePt t="192329" x="5810250" y="6680200"/>
          <p14:tracePt t="192337" x="5816600" y="6680200"/>
          <p14:tracePt t="192345" x="5822950" y="6680200"/>
          <p14:tracePt t="192360" x="5867400" y="6673850"/>
          <p14:tracePt t="192376" x="5937250" y="6661150"/>
          <p14:tracePt t="192393" x="5994400" y="6654800"/>
          <p14:tracePt t="192410" x="6000750" y="6648450"/>
          <p14:tracePt t="192427" x="6007100" y="6648450"/>
          <p14:tracePt t="192488" x="6013450" y="6642100"/>
          <p14:tracePt t="192497" x="6019800" y="6635750"/>
          <p14:tracePt t="192511" x="6032500" y="6623050"/>
          <p14:tracePt t="192527" x="6057900" y="6604000"/>
          <p14:tracePt t="192543" x="6076950" y="6578600"/>
          <p14:tracePt t="192560" x="6089650" y="6559550"/>
          <p14:tracePt t="192576" x="6089650" y="6553200"/>
          <p14:tracePt t="192593" x="6096000" y="6546850"/>
          <p14:tracePt t="192610" x="6102350" y="6521450"/>
          <p14:tracePt t="192628" x="6108700" y="6489700"/>
          <p14:tracePt t="192643" x="6115050" y="6457950"/>
          <p14:tracePt t="192660" x="6121400" y="6438900"/>
          <p14:tracePt t="192677" x="6127750" y="6426200"/>
          <p14:tracePt t="215433" x="6127750" y="6419850"/>
          <p14:tracePt t="217299" x="6127750" y="6426200"/>
          <p14:tracePt t="217304" x="6134100" y="6438900"/>
          <p14:tracePt t="217314" x="6140450" y="6470650"/>
          <p14:tracePt t="217331" x="6153150" y="6527800"/>
          <p14:tracePt t="217349" x="6153150" y="6584950"/>
          <p14:tracePt t="217364" x="6121400" y="6661150"/>
          <p14:tracePt t="217381" x="6070600" y="6731000"/>
          <p14:tracePt t="217397" x="6000750" y="6826250"/>
          <p14:tracePt t="217964" x="6572250" y="6851650"/>
          <p14:tracePt t="217981" x="6578600" y="6813550"/>
          <p14:tracePt t="217998" x="6578600" y="6794500"/>
          <p14:tracePt t="218014" x="6578600" y="6781800"/>
          <p14:tracePt t="218033" x="6584950" y="6769100"/>
          <p14:tracePt t="218048" x="6584950" y="6756400"/>
          <p14:tracePt t="218065" x="6584950" y="6743700"/>
          <p14:tracePt t="218081" x="6578600" y="6731000"/>
          <p14:tracePt t="218099" x="6559550" y="6699250"/>
          <p14:tracePt t="218115" x="6534150" y="6673850"/>
          <p14:tracePt t="218131" x="6508750" y="6642100"/>
          <p14:tracePt t="218149" x="6483350" y="6623050"/>
          <p14:tracePt t="218165" x="6457950" y="6604000"/>
          <p14:tracePt t="218182" x="6432550" y="6578600"/>
          <p14:tracePt t="218199" x="6413500" y="6559550"/>
          <p14:tracePt t="218215" x="6394450" y="6540500"/>
          <p14:tracePt t="218232" x="6375400" y="6527800"/>
          <p14:tracePt t="218249" x="6362700" y="6515100"/>
          <p14:tracePt t="218265" x="6350000" y="6508750"/>
          <p14:tracePt t="218281" x="6337300" y="6502400"/>
          <p14:tracePt t="218298" x="6330950" y="6496050"/>
          <p14:tracePt t="218315" x="6324600" y="6489700"/>
          <p14:tracePt t="218333" x="6318250" y="6483350"/>
          <p14:tracePt t="218350" x="6311900" y="6483350"/>
          <p14:tracePt t="218365" x="6299200" y="6470650"/>
          <p14:tracePt t="218381" x="6286500" y="6464300"/>
          <p14:tracePt t="218398" x="6273800" y="6464300"/>
          <p14:tracePt t="218415" x="6261100" y="6464300"/>
          <p14:tracePt t="218432" x="6254750" y="6464300"/>
          <p14:tracePt t="218449" x="6248400" y="6470650"/>
          <p14:tracePt t="218465" x="6254750" y="6483350"/>
          <p14:tracePt t="218482" x="6273800" y="6508750"/>
          <p14:tracePt t="218498" x="6318250" y="6540500"/>
          <p14:tracePt t="218515" x="6388100" y="6572250"/>
          <p14:tracePt t="218532" x="6464300" y="6591300"/>
          <p14:tracePt t="218549" x="6546850" y="6604000"/>
          <p14:tracePt t="218566" x="6610350" y="6604000"/>
          <p14:tracePt t="218583" x="6635750" y="6597650"/>
          <p14:tracePt t="218599" x="6661150" y="6591300"/>
          <p14:tracePt t="218616" x="6673850" y="6584950"/>
          <p14:tracePt t="218632" x="6692900" y="6572250"/>
          <p14:tracePt t="218648" x="6699250" y="6565900"/>
          <p14:tracePt t="218665" x="6705600" y="6565900"/>
          <p14:tracePt t="219159" x="6711950" y="6553200"/>
          <p14:tracePt t="219166" x="6711950" y="6546850"/>
          <p14:tracePt t="219182" x="6718300" y="6527800"/>
          <p14:tracePt t="219199" x="6724650" y="6515100"/>
          <p14:tracePt t="219217" x="6724650" y="6502400"/>
          <p14:tracePt t="219237" x="6724650" y="6496050"/>
          <p14:tracePt t="219501" x="6724650" y="6489700"/>
          <p14:tracePt t="219516" x="6731000" y="6477000"/>
          <p14:tracePt t="219533" x="6743700" y="6457950"/>
          <p14:tracePt t="219549" x="6750050" y="6445250"/>
          <p14:tracePt t="219566" x="6750050" y="6438900"/>
          <p14:tracePt t="219817" x="6750050" y="6432550"/>
          <p14:tracePt t="219839" x="6750050" y="6413500"/>
          <p14:tracePt t="219849" x="6756400" y="6407150"/>
          <p14:tracePt t="219866" x="6756400" y="6394450"/>
          <p14:tracePt t="219883" x="6756400" y="6388100"/>
          <p14:tracePt t="220087" x="6750050" y="6388100"/>
          <p14:tracePt t="220100" x="6724650" y="6394450"/>
          <p14:tracePt t="220116" x="6718300" y="6394450"/>
          <p14:tracePt t="220134" x="6711950" y="6394450"/>
          <p14:tracePt t="220149" x="6699250" y="6400800"/>
          <p14:tracePt t="238491" x="6692900" y="6400800"/>
          <p14:tracePt t="238499" x="6680200" y="6394450"/>
          <p14:tracePt t="238515" x="6642100" y="6369050"/>
          <p14:tracePt t="238532" x="6616700" y="6356350"/>
          <p14:tracePt t="238548" x="6616700" y="6350000"/>
          <p14:tracePt t="238582" x="6648450" y="6375400"/>
          <p14:tracePt t="238599" x="6769100" y="6400800"/>
          <p14:tracePt t="238615" x="6953250" y="6407150"/>
          <p14:tracePt t="238617" x="7061200" y="6407150"/>
          <p14:tracePt t="238633" x="7289800" y="6381750"/>
          <p14:tracePt t="238649" x="7410450" y="6350000"/>
          <p14:tracePt t="238665" x="7791450" y="6203950"/>
          <p14:tracePt t="238682" x="8013700" y="6076950"/>
          <p14:tracePt t="238700" x="8229600" y="5930900"/>
          <p14:tracePt t="238716" x="8413750" y="5784850"/>
          <p14:tracePt t="238732" x="8534400" y="5670550"/>
          <p14:tracePt t="238749" x="8616950" y="5556250"/>
          <p14:tracePt t="238766" x="8680450" y="5422900"/>
          <p14:tracePt t="238782" x="8743950" y="5270500"/>
          <p14:tracePt t="238799" x="8832850" y="5003800"/>
          <p14:tracePt t="238801" x="8864600" y="4864100"/>
          <p14:tracePt t="238815" x="8896350" y="4718050"/>
          <p14:tracePt t="238832" x="8921750" y="4381500"/>
          <p14:tracePt t="238849" x="8921750" y="4159250"/>
          <p14:tracePt t="238865" x="8896350" y="3924300"/>
          <p14:tracePt t="238882" x="8870950" y="3714750"/>
          <p14:tracePt t="238899" x="8839200" y="3403600"/>
          <p14:tracePt t="238915" x="8832850" y="3130550"/>
          <p14:tracePt t="238932" x="8839200" y="2870200"/>
          <p14:tracePt t="238950" x="8877300" y="2559050"/>
          <p14:tracePt t="238965" x="8909050" y="2317750"/>
          <p14:tracePt t="238982" x="8909050" y="2025650"/>
          <p14:tracePt t="238999" x="8870950" y="1790700"/>
          <p14:tracePt t="239017" x="8801100" y="1574800"/>
          <p14:tracePt t="239032" x="8705850" y="1371600"/>
          <p14:tracePt t="239049" x="8578850" y="1174750"/>
          <p14:tracePt t="239066" x="8464550" y="1028700"/>
          <p14:tracePt t="239067" x="8382000" y="933450"/>
          <p14:tracePt t="239082" x="8261350" y="781050"/>
          <p14:tracePt t="239100" x="8102600" y="590550"/>
          <p14:tracePt t="239116" x="8001000" y="463550"/>
          <p14:tracePt t="239132" x="7886700" y="336550"/>
          <p14:tracePt t="239149" x="7772400" y="222250"/>
          <p14:tracePt t="239165" x="7670800" y="152400"/>
          <p14:tracePt t="239182" x="7505700" y="76200"/>
          <p14:tracePt t="239199" x="7289800" y="25400"/>
          <p14:tracePt t="239270" x="6165850" y="6350"/>
          <p14:tracePt t="239283" x="6083300" y="31750"/>
          <p14:tracePt t="239299" x="5861050" y="127000"/>
          <p14:tracePt t="239301" x="5765800" y="177800"/>
          <p14:tracePt t="239316" x="5543550" y="285750"/>
          <p14:tracePt t="239332" x="5422900" y="336550"/>
          <p14:tracePt t="239349" x="4959350" y="514350"/>
          <p14:tracePt t="239366" x="4610100" y="635000"/>
          <p14:tracePt t="239383" x="4324350" y="736600"/>
          <p14:tracePt t="239399" x="4025900" y="876300"/>
          <p14:tracePt t="239416" x="3860800" y="1009650"/>
          <p14:tracePt t="239433" x="3746500" y="1181100"/>
          <p14:tracePt t="239450" x="3644900" y="1346200"/>
          <p14:tracePt t="239466" x="3511550" y="1562100"/>
          <p14:tracePt t="239483" x="3346450" y="1803400"/>
          <p14:tracePt t="239499" x="3200400" y="2019300"/>
          <p14:tracePt t="239516" x="3048000" y="2305050"/>
          <p14:tracePt t="239533" x="2971800" y="2540000"/>
          <p14:tracePt t="239549" x="2921000" y="2832100"/>
          <p14:tracePt t="239551" x="2908300" y="2959100"/>
          <p14:tracePt t="239567" x="2870200" y="3162300"/>
          <p14:tracePt t="239583" x="2851150" y="3257550"/>
          <p14:tracePt t="239599" x="2762250" y="3530600"/>
          <p14:tracePt t="239617" x="2711450" y="3733800"/>
          <p14:tracePt t="239636" x="2686050" y="3924300"/>
          <p14:tracePt t="239649" x="2673350" y="4076700"/>
          <p14:tracePt t="239666" x="2686050" y="4279900"/>
          <p14:tracePt t="239683" x="2736850" y="4445000"/>
          <p14:tracePt t="239700" x="2819400" y="4616450"/>
          <p14:tracePt t="239716" x="2927350" y="4781550"/>
          <p14:tracePt t="239734" x="3035300" y="4927600"/>
          <p14:tracePt t="239749" x="3124200" y="5041900"/>
          <p14:tracePt t="239766" x="3206750" y="5124450"/>
          <p14:tracePt t="239783" x="3295650" y="5200650"/>
          <p14:tracePt t="239800" x="3524250" y="5308600"/>
          <p14:tracePt t="239816" x="3619500" y="5334000"/>
          <p14:tracePt t="239833" x="4089400" y="5429250"/>
          <p14:tracePt t="239850" x="4451350" y="5499100"/>
          <p14:tracePt t="239866" x="4857750" y="5588000"/>
          <p14:tracePt t="239883" x="5207000" y="5657850"/>
          <p14:tracePt t="239900" x="5511800" y="5708650"/>
          <p14:tracePt t="239916" x="5842000" y="5759450"/>
          <p14:tracePt t="239933" x="6153150" y="5816600"/>
          <p14:tracePt t="239950" x="6508750" y="5861050"/>
          <p14:tracePt t="239966" x="6896100" y="5886450"/>
          <p14:tracePt t="239983" x="7181850" y="5873750"/>
          <p14:tracePt t="239985" x="7327900" y="5842000"/>
          <p14:tracePt t="240000" x="7410450" y="5810250"/>
          <p14:tracePt t="240016" x="7620000" y="5676900"/>
          <p14:tracePt t="240033" x="7759700" y="5543550"/>
          <p14:tracePt t="240051" x="7874000" y="5346700"/>
          <p14:tracePt t="240067" x="7937500" y="5213350"/>
          <p14:tracePt t="240083" x="8007350" y="5029200"/>
          <p14:tracePt t="240100" x="8089900" y="4813300"/>
          <p14:tracePt t="240117" x="8147050" y="4572000"/>
          <p14:tracePt t="240133" x="8178800" y="4337050"/>
          <p14:tracePt t="240150" x="8197850" y="4095750"/>
          <p14:tracePt t="240167" x="8210550" y="3822700"/>
          <p14:tracePt t="240184" x="8210550" y="3562350"/>
          <p14:tracePt t="240200" x="8191500" y="3270250"/>
          <p14:tracePt t="240218" x="8172450" y="3073400"/>
          <p14:tracePt t="240235" x="8153400" y="2730500"/>
          <p14:tracePt t="240250" x="8147050" y="2609850"/>
          <p14:tracePt t="240267" x="8134350" y="2343150"/>
          <p14:tracePt t="240284" x="8096250" y="1930400"/>
          <p14:tracePt t="240285" x="8058150" y="1720850"/>
          <p14:tracePt t="240300" x="7956550" y="1339850"/>
          <p14:tracePt t="240317" x="7810500" y="1003300"/>
          <p14:tracePt t="240333" x="7645400" y="742950"/>
          <p14:tracePt t="240351" x="7512050" y="596900"/>
          <p14:tracePt t="240367" x="7391400" y="539750"/>
          <p14:tracePt t="240384" x="7296150" y="558800"/>
          <p14:tracePt t="240400" x="7143750" y="654050"/>
          <p14:tracePt t="240417" x="6953250" y="768350"/>
          <p14:tracePt t="240433" x="6654800" y="895350"/>
          <p14:tracePt t="240450" x="6292850" y="1022350"/>
          <p14:tracePt t="240467" x="5873750" y="1174750"/>
          <p14:tracePt t="240483" x="5530850" y="1320800"/>
          <p14:tracePt t="240484" x="5334000" y="1416050"/>
          <p14:tracePt t="240500" x="5238750" y="1473200"/>
          <p14:tracePt t="240517" x="4902200" y="1739900"/>
          <p14:tracePt t="240534" x="4756150" y="1905000"/>
          <p14:tracePt t="240550" x="4635500" y="2095500"/>
          <p14:tracePt t="240566" x="4552950" y="2273300"/>
          <p14:tracePt t="240584" x="4464050" y="2482850"/>
          <p14:tracePt t="240600" x="4368800" y="2724150"/>
          <p14:tracePt t="240618" x="4305300" y="2965450"/>
          <p14:tracePt t="240633" x="4279900" y="3282950"/>
          <p14:tracePt t="240650" x="4311650" y="3581400"/>
          <p14:tracePt t="240668" x="4375150" y="3867150"/>
          <p14:tracePt t="240684" x="4406900" y="4070350"/>
          <p14:tracePt t="240700" x="4425950" y="4273550"/>
          <p14:tracePt t="240702" x="4432300" y="4368800"/>
          <p14:tracePt t="240717" x="4438650" y="4457700"/>
          <p14:tracePt t="240734" x="4489450" y="4711700"/>
          <p14:tracePt t="240750" x="4584700" y="4927600"/>
          <p14:tracePt t="240768" x="4737100" y="5162550"/>
          <p14:tracePt t="240784" x="4933950" y="5378450"/>
          <p14:tracePt t="240801" x="5118100" y="5530850"/>
          <p14:tracePt t="240817" x="5346700" y="5695950"/>
          <p14:tracePt t="240834" x="5524500" y="5797550"/>
          <p14:tracePt t="240851" x="5740400" y="5886450"/>
          <p14:tracePt t="240867" x="5924550" y="5930900"/>
          <p14:tracePt t="240884" x="6172200" y="5956300"/>
          <p14:tracePt t="240900" x="6477000" y="5949950"/>
          <p14:tracePt t="240917" x="6750050" y="5905500"/>
          <p14:tracePt t="240934" x="7080250" y="5816600"/>
          <p14:tracePt t="240951" x="7378700" y="5683250"/>
          <p14:tracePt t="240967" x="7645400" y="5480050"/>
          <p14:tracePt t="240986" x="7931150" y="5143500"/>
          <p14:tracePt t="241001" x="8020050" y="4997450"/>
          <p14:tracePt t="241017" x="8166100" y="4641850"/>
          <p14:tracePt t="241034" x="8229600" y="4400550"/>
          <p14:tracePt t="241051" x="8261350" y="4083050"/>
          <p14:tracePt t="241067" x="8255000" y="3816350"/>
          <p14:tracePt t="241084" x="8229600" y="3663950"/>
          <p14:tracePt t="241101" x="8191500" y="3524250"/>
          <p14:tracePt t="241118" x="8159750" y="3448050"/>
          <p14:tracePt t="241134" x="8128000" y="3397250"/>
          <p14:tracePt t="241151" x="8096250" y="3365500"/>
          <p14:tracePt t="241167" x="8077200" y="3352800"/>
          <p14:tracePt t="241184" x="8064500" y="3346450"/>
          <p14:tracePt t="241201" x="8058150" y="3346450"/>
          <p14:tracePt t="241234" x="8058150" y="3340100"/>
          <p14:tracePt t="241251" x="8051800" y="3340100"/>
          <p14:tracePt t="241267" x="8032750" y="3327400"/>
          <p14:tracePt t="241284" x="8020050" y="3314700"/>
          <p14:tracePt t="241301" x="8013700" y="3314700"/>
          <p14:tracePt t="241755" x="8007350" y="3308350"/>
          <p14:tracePt t="241768" x="8001000" y="3302000"/>
          <p14:tracePt t="241785" x="7994650" y="3289300"/>
          <p14:tracePt t="241801" x="7975600" y="3270250"/>
          <p14:tracePt t="241818" x="7943850" y="3251200"/>
          <p14:tracePt t="241834" x="7924800" y="3244850"/>
          <p14:tracePt t="241851" x="7861300" y="3225800"/>
          <p14:tracePt t="241868" x="7816850" y="3219450"/>
          <p14:tracePt t="241885" x="7778750" y="3206750"/>
          <p14:tracePt t="241901" x="7747000" y="3187700"/>
          <p14:tracePt t="241918" x="7721600" y="3175000"/>
          <p14:tracePt t="241934" x="7708900" y="3162300"/>
          <p14:tracePt t="241951" x="7702550" y="3162300"/>
          <p14:tracePt t="241985" x="7702550" y="3155950"/>
          <p14:tracePt t="242002" x="7696200" y="3149600"/>
          <p14:tracePt t="242019" x="7664450" y="3111500"/>
          <p14:tracePt t="242035" x="7588250" y="3048000"/>
          <p14:tracePt t="242052" x="7486650" y="2990850"/>
          <p14:tracePt t="242069" x="7296150" y="2889250"/>
          <p14:tracePt t="242085" x="7194550" y="2832100"/>
          <p14:tracePt t="242101" x="7073900" y="2774950"/>
          <p14:tracePt t="242118" x="6991350" y="2736850"/>
          <p14:tracePt t="242135" x="6927850" y="2705100"/>
          <p14:tracePt t="242151" x="6883400" y="2686050"/>
          <p14:tracePt t="242169" x="6851650" y="2660650"/>
          <p14:tracePt t="242185" x="6826250" y="2641600"/>
          <p14:tracePt t="242203" x="6813550" y="2628900"/>
          <p14:tracePt t="242297" x="6813550" y="2641600"/>
          <p14:tracePt t="242305" x="6813550" y="2654300"/>
          <p14:tracePt t="242319" x="6819900" y="2660650"/>
          <p14:tracePt t="242335" x="6819900" y="2667000"/>
          <p14:tracePt t="242697" x="6819900" y="2673350"/>
          <p14:tracePt t="242964" x="6826250" y="2667000"/>
          <p14:tracePt t="242969" x="6832600" y="2667000"/>
          <p14:tracePt t="242985" x="6858000" y="2660650"/>
          <p14:tracePt t="243002" x="6870700" y="2654300"/>
          <p14:tracePt t="243019" x="6883400" y="2647950"/>
          <p14:tracePt t="243036" x="6902450" y="2641600"/>
          <p14:tracePt t="243052" x="6915150" y="2628900"/>
          <p14:tracePt t="243069" x="6927850" y="2622550"/>
          <p14:tracePt t="243085" x="6946900" y="2603500"/>
          <p14:tracePt t="243104" x="6965950" y="2578100"/>
          <p14:tracePt t="243119" x="6997700" y="2546350"/>
          <p14:tracePt t="243137" x="7035800" y="2495550"/>
          <p14:tracePt t="243153" x="7061200" y="2457450"/>
          <p14:tracePt t="243169" x="7073900" y="2438400"/>
          <p14:tracePt t="243186" x="7086600" y="2419350"/>
          <p14:tracePt t="243202" x="7086600" y="2406650"/>
          <p14:tracePt t="243219" x="7092950" y="2400300"/>
          <p14:tracePt t="243287" x="7092950" y="2393950"/>
          <p14:tracePt t="243315" x="7092950" y="2387600"/>
          <p14:tracePt t="243329" x="7092950" y="2381250"/>
          <p14:tracePt t="243337" x="7092950" y="2374900"/>
          <p14:tracePt t="243353" x="7092950" y="2368550"/>
          <p14:tracePt t="243369" x="7092950" y="2355850"/>
          <p14:tracePt t="243386" x="7092950" y="2343150"/>
          <p14:tracePt t="243824" x="7099300" y="2343150"/>
          <p14:tracePt t="243829" x="7105650" y="2343150"/>
          <p14:tracePt t="243838" x="7124700" y="2349500"/>
          <p14:tracePt t="243853" x="7143750" y="2362200"/>
          <p14:tracePt t="243870" x="7150100" y="2368550"/>
          <p14:tracePt t="243903" x="7156450" y="2368550"/>
          <p14:tracePt t="243937" x="7169150" y="2368550"/>
          <p14:tracePt t="243955" x="7200900" y="2355850"/>
          <p14:tracePt t="243970" x="7213600" y="2349500"/>
          <p14:tracePt t="243986" x="7232650" y="2343150"/>
          <p14:tracePt t="244003" x="7239000" y="2336800"/>
          <p14:tracePt t="246506" x="7245350" y="2336800"/>
          <p14:tracePt t="246514" x="7264400" y="2336800"/>
          <p14:tracePt t="246522" x="7321550" y="2368550"/>
          <p14:tracePt t="246539" x="7366000" y="2400300"/>
          <p14:tracePt t="246555" x="7397750" y="2438400"/>
          <p14:tracePt t="246572" x="7416800" y="2476500"/>
          <p14:tracePt t="246589" x="7429500" y="2501900"/>
          <p14:tracePt t="246605" x="7429500" y="2514600"/>
          <p14:tracePt t="246638" x="7429500" y="2520950"/>
          <p14:tracePt t="246743" x="7435850" y="2520950"/>
          <p14:tracePt t="246762" x="7435850" y="2514600"/>
          <p14:tracePt t="246773" x="7442200" y="2508250"/>
          <p14:tracePt t="246789" x="7448550" y="2501900"/>
          <p14:tracePt t="246805" x="7448550" y="2495550"/>
          <p14:tracePt t="246839" x="7448550" y="2489200"/>
          <p14:tracePt t="246872" x="7454900" y="2482850"/>
          <p14:tracePt t="246889" x="7454900" y="2476500"/>
          <p14:tracePt t="248045" x="7454900" y="2470150"/>
          <p14:tracePt t="248051" x="7461250" y="2457450"/>
          <p14:tracePt t="248058" x="7461250" y="2451100"/>
          <p14:tracePt t="248073" x="7461250" y="2444750"/>
          <p14:tracePt t="248090" x="7467600" y="2444750"/>
          <p14:tracePt t="248219" x="7461250" y="2444750"/>
          <p14:tracePt t="248227" x="7454900" y="2444750"/>
          <p14:tracePt t="248250" x="7448550" y="2444750"/>
          <p14:tracePt t="248259" x="7442200" y="2444750"/>
          <p14:tracePt t="248274" x="7435850" y="2444750"/>
          <p14:tracePt t="248291" x="7423150" y="2444750"/>
          <p14:tracePt t="248307" x="7410450" y="2432050"/>
          <p14:tracePt t="248323" x="7397750" y="2413000"/>
          <p14:tracePt t="248340" x="7359650" y="2355850"/>
          <p14:tracePt t="248358" x="7327900" y="2311400"/>
          <p14:tracePt t="248373" x="7302500" y="2260600"/>
          <p14:tracePt t="248390" x="7277100" y="2216150"/>
          <p14:tracePt t="248406" x="7251700" y="2159000"/>
          <p14:tracePt t="248423" x="7232650" y="2114550"/>
          <p14:tracePt t="248440" x="7213600" y="2070100"/>
          <p14:tracePt t="248457" x="7188200" y="2006600"/>
          <p14:tracePt t="248474" x="7156450" y="1968500"/>
          <p14:tracePt t="248490" x="7150100" y="1968500"/>
          <p14:tracePt t="248507" x="7143750" y="1968500"/>
          <p14:tracePt t="248523" x="7080250" y="1981200"/>
          <p14:tracePt t="248540" x="7035800" y="1993900"/>
          <p14:tracePt t="248557" x="6997700" y="2012950"/>
          <p14:tracePt t="248574" x="6972300" y="2025650"/>
          <p14:tracePt t="248591" x="6965950" y="2032000"/>
          <p14:tracePt t="248609" x="6959600" y="2032000"/>
          <p14:tracePt t="248623" x="6953250" y="2032000"/>
          <p14:tracePt t="248641" x="6934200" y="2032000"/>
          <p14:tracePt t="248657" x="6908800" y="2032000"/>
          <p14:tracePt t="248674" x="6889750" y="2032000"/>
          <p14:tracePt t="248690" x="6877050" y="2032000"/>
          <p14:tracePt t="248707" x="6870700" y="2032000"/>
          <p14:tracePt t="248725" x="6819900" y="2063750"/>
          <p14:tracePt t="248740" x="6781800" y="2089150"/>
          <p14:tracePt t="248757" x="6724650" y="2127250"/>
          <p14:tracePt t="248774" x="6692900" y="2159000"/>
          <p14:tracePt t="248790" x="6673850" y="2178050"/>
          <p14:tracePt t="248807" x="6661150" y="2184400"/>
          <p14:tracePt t="248824" x="6661150" y="2190750"/>
          <p14:tracePt t="249428" x="6680200" y="2190750"/>
          <p14:tracePt t="249433" x="6692900" y="2190750"/>
          <p14:tracePt t="249444" x="6731000" y="2197100"/>
          <p14:tracePt t="249458" x="6762750" y="2209800"/>
          <p14:tracePt t="249475" x="6838950" y="2235200"/>
          <p14:tracePt t="249491" x="6877050" y="2254250"/>
          <p14:tracePt t="249508" x="6908800" y="2266950"/>
          <p14:tracePt t="249524" x="6927850" y="2279650"/>
          <p14:tracePt t="249541" x="6940550" y="2292350"/>
          <p14:tracePt t="249559" x="6946900" y="2305050"/>
          <p14:tracePt t="249574" x="6953250" y="2317750"/>
          <p14:tracePt t="249591" x="6959600" y="2330450"/>
          <p14:tracePt t="249608" x="6959600" y="2355850"/>
          <p14:tracePt t="249624" x="6965950" y="2368550"/>
          <p14:tracePt t="249641" x="6965950" y="2374900"/>
          <p14:tracePt t="249816" x="6972300" y="2374900"/>
          <p14:tracePt t="249824" x="6985000" y="2368550"/>
          <p14:tracePt t="249842" x="7010400" y="2324100"/>
          <p14:tracePt t="249858" x="7048500" y="2254250"/>
          <p14:tracePt t="249875" x="7092950" y="2184400"/>
          <p14:tracePt t="249891" x="7131050" y="2108200"/>
          <p14:tracePt t="249909" x="7175500" y="2032000"/>
          <p14:tracePt t="249925" x="7194550" y="2000250"/>
          <p14:tracePt t="249941" x="7200900" y="1981200"/>
          <p14:tracePt t="249958" x="7207250" y="1974850"/>
          <p14:tracePt t="249974" x="7213600" y="1962150"/>
          <p14:tracePt t="249991" x="7213600" y="1943100"/>
          <p14:tracePt t="250008" x="7213600" y="1924050"/>
          <p14:tracePt t="250024" x="7200900" y="1898650"/>
          <p14:tracePt t="250041" x="7181850" y="1866900"/>
          <p14:tracePt t="250058" x="7143750" y="1828800"/>
          <p14:tracePt t="250075" x="7137400" y="1822450"/>
          <p14:tracePt t="250095" x="7131050" y="1816100"/>
          <p14:tracePt t="250108" x="7124700" y="1816100"/>
          <p14:tracePt t="250125" x="7112000" y="1809750"/>
          <p14:tracePt t="250141" x="7092950" y="1803400"/>
          <p14:tracePt t="250158" x="7029450" y="1790700"/>
          <p14:tracePt t="250175" x="6972300" y="1790700"/>
          <p14:tracePt t="250191" x="6883400" y="1790700"/>
          <p14:tracePt t="250208" x="6813550" y="1809750"/>
          <p14:tracePt t="250225" x="6743700" y="1828800"/>
          <p14:tracePt t="250242" x="6705600" y="1847850"/>
          <p14:tracePt t="250258" x="6661150" y="1879600"/>
          <p14:tracePt t="250275" x="6635750" y="1898650"/>
          <p14:tracePt t="250292" x="6616700" y="1924050"/>
          <p14:tracePt t="250308" x="6597650" y="1936750"/>
          <p14:tracePt t="250325" x="6572250" y="1962150"/>
          <p14:tracePt t="250341" x="6527800" y="1993900"/>
          <p14:tracePt t="250359" x="6483350" y="2019300"/>
          <p14:tracePt t="250375" x="6438900" y="2051050"/>
          <p14:tracePt t="250376" x="6419850" y="2063750"/>
          <p14:tracePt t="250392" x="6388100" y="2089150"/>
          <p14:tracePt t="250408" x="6356350" y="2120900"/>
          <p14:tracePt t="250426" x="6324600" y="2159000"/>
          <p14:tracePt t="250441" x="6210300" y="2228850"/>
          <p14:tracePt t="250459" x="6038850" y="2324100"/>
          <p14:tracePt t="250475" x="5880100" y="2444750"/>
          <p14:tracePt t="250492" x="5734050" y="2609850"/>
          <p14:tracePt t="250509" x="5651500" y="2762250"/>
          <p14:tracePt t="250525" x="5619750" y="2876550"/>
          <p14:tracePt t="250542" x="5619750" y="2984500"/>
          <p14:tracePt t="250558" x="5626100" y="3086100"/>
          <p14:tracePt t="250575" x="5657850" y="3187700"/>
          <p14:tracePt t="250592" x="5689600" y="3270250"/>
          <p14:tracePt t="250609" x="5708650" y="3346450"/>
          <p14:tracePt t="250625" x="5721350" y="3409950"/>
          <p14:tracePt t="250629" x="5727700" y="3441700"/>
          <p14:tracePt t="250643" x="5734050" y="3460750"/>
          <p14:tracePt t="250659" x="5740400" y="3486150"/>
          <p14:tracePt t="250675" x="5746750" y="3492500"/>
          <p14:tracePt t="250692" x="5759450" y="3498850"/>
          <p14:tracePt t="250709" x="5778500" y="3505200"/>
          <p14:tracePt t="250725" x="5810250" y="3517900"/>
          <p14:tracePt t="250742" x="5867400" y="3536950"/>
          <p14:tracePt t="250760" x="5930900" y="3562350"/>
          <p14:tracePt t="250775" x="5981700" y="3581400"/>
          <p14:tracePt t="250792" x="6019800" y="3587750"/>
          <p14:tracePt t="250808" x="6045200" y="3594100"/>
          <p14:tracePt t="250826" x="6083300" y="3600450"/>
          <p14:tracePt t="250843" x="6096000" y="3600450"/>
          <p14:tracePt t="250859" x="6127750" y="3606800"/>
          <p14:tracePt t="250875" x="6153150" y="3613150"/>
          <p14:tracePt t="250893" x="6203950" y="3625850"/>
          <p14:tracePt t="250909" x="6223000" y="3632200"/>
          <p14:tracePt t="250926" x="6235700" y="3632200"/>
          <p14:tracePt t="250942" x="6242050" y="3638550"/>
          <p14:tracePt t="250959" x="6248400" y="3638550"/>
          <p14:tracePt t="251019" x="6254750" y="3638550"/>
          <p14:tracePt t="251034" x="6261100" y="3638550"/>
          <p14:tracePt t="251042" x="6261100" y="3632200"/>
          <p14:tracePt t="251059" x="6267450" y="3632200"/>
          <p14:tracePt t="251075" x="6273800" y="3632200"/>
          <p14:tracePt t="251093" x="6280150" y="3632200"/>
          <p14:tracePt t="251126" x="6286500" y="3625850"/>
          <p14:tracePt t="251142" x="6292850" y="3619500"/>
          <p14:tracePt t="251159" x="6305550" y="3613150"/>
          <p14:tracePt t="251176" x="6318250" y="3600450"/>
          <p14:tracePt t="251193" x="6330950" y="3587750"/>
          <p14:tracePt t="251209" x="6343650" y="3581400"/>
          <p14:tracePt t="251226" x="6356350" y="3581400"/>
          <p14:tracePt t="251242" x="6369050" y="3581400"/>
          <p14:tracePt t="251259" x="6375400" y="3581400"/>
          <p14:tracePt t="251276" x="6375400" y="3587750"/>
          <p14:tracePt t="251293" x="6381750" y="3587750"/>
          <p14:tracePt t="251309" x="6388100" y="3587750"/>
          <p14:tracePt t="251326" x="6400800" y="3587750"/>
          <p14:tracePt t="251342" x="6407150" y="3587750"/>
          <p14:tracePt t="251359" x="6413500" y="3587750"/>
          <p14:tracePt t="251376" x="6419850" y="3587750"/>
          <p14:tracePt t="251905" x="6426200" y="3581400"/>
          <p14:tracePt t="251912" x="6432550" y="3575050"/>
          <p14:tracePt t="251927" x="6438900" y="3568700"/>
          <p14:tracePt t="251943" x="6438900" y="3562350"/>
          <p14:tracePt t="253134" x="6438900" y="3556000"/>
          <p14:tracePt t="253141" x="6438900" y="3549650"/>
          <p14:tracePt t="253160" x="6426200" y="3524250"/>
          <p14:tracePt t="253177" x="6419850" y="3498850"/>
          <p14:tracePt t="253194" x="6413500" y="3454400"/>
          <p14:tracePt t="253210" x="6413500" y="3397250"/>
          <p14:tracePt t="253229" x="6407150" y="3302000"/>
          <p14:tracePt t="253245" x="6400800" y="3276600"/>
          <p14:tracePt t="253261" x="6394450" y="3219450"/>
          <p14:tracePt t="253277" x="6381750" y="3149600"/>
          <p14:tracePt t="253294" x="6369050" y="3117850"/>
          <p14:tracePt t="253311" x="6362700" y="3098800"/>
          <p14:tracePt t="253328" x="6350000" y="3079750"/>
          <p14:tracePt t="253344" x="6337300" y="3060700"/>
          <p14:tracePt t="253361" x="6330950" y="3048000"/>
          <p14:tracePt t="253378" x="6318250" y="3028950"/>
          <p14:tracePt t="253394" x="6311900" y="3022600"/>
          <p14:tracePt t="253411" x="6305550" y="3009900"/>
          <p14:tracePt t="253427" x="6299200" y="3009900"/>
          <p14:tracePt t="253444" x="6292850" y="3003550"/>
          <p14:tracePt t="253461" x="6286500" y="2997200"/>
          <p14:tracePt t="253494" x="6286500" y="2990850"/>
          <p14:tracePt t="253512" x="6280150" y="2990850"/>
          <p14:tracePt t="253528" x="6280150" y="2978150"/>
          <p14:tracePt t="253544" x="6280150" y="2971800"/>
          <p14:tracePt t="253562" x="6280150" y="2959100"/>
          <p14:tracePt t="253578" x="6280150" y="2952750"/>
          <p14:tracePt t="253611" x="6280150" y="2946400"/>
          <p14:tracePt t="253628" x="6273800" y="2946400"/>
          <p14:tracePt t="253649" x="6273800" y="2940050"/>
          <p14:tracePt t="253678" x="6273800" y="2933700"/>
          <p14:tracePt t="253694" x="6273800" y="2921000"/>
          <p14:tracePt t="253711" x="6273800" y="2908300"/>
          <p14:tracePt t="253728" x="6273800" y="2889250"/>
          <p14:tracePt t="253744" x="6254750" y="2870200"/>
          <p14:tracePt t="254710" x="6254750" y="2882900"/>
          <p14:tracePt t="254715" x="6254750" y="2889250"/>
          <p14:tracePt t="254729" x="6254750" y="2901950"/>
          <p14:tracePt t="254745" x="6254750" y="2914650"/>
          <p14:tracePt t="257182" x="6254750" y="2921000"/>
          <p14:tracePt t="257190" x="6254750" y="2927350"/>
          <p14:tracePt t="257198" x="6248400" y="2933700"/>
          <p14:tracePt t="257214" x="6248400" y="2946400"/>
          <p14:tracePt t="257231" x="6242050" y="2965450"/>
          <p14:tracePt t="257248" x="6242050" y="2997200"/>
          <p14:tracePt t="257266" x="6254750" y="3028950"/>
          <p14:tracePt t="257281" x="6273800" y="3067050"/>
          <p14:tracePt t="257298" x="6286500" y="3086100"/>
          <p14:tracePt t="257314" x="6292850" y="3105150"/>
          <p14:tracePt t="257331" x="6299200" y="3111500"/>
          <p14:tracePt t="257347" x="6305550" y="3124200"/>
          <p14:tracePt t="257364" x="6318250" y="3143250"/>
          <p14:tracePt t="257381" x="6343650" y="3175000"/>
          <p14:tracePt t="257397" x="6362700" y="3206750"/>
          <p14:tracePt t="257399" x="6369050" y="3213100"/>
          <p14:tracePt t="257415" x="6381750" y="3225800"/>
          <p14:tracePt t="257431" x="6388100" y="3238500"/>
          <p14:tracePt t="257448" x="6394450" y="3244850"/>
          <p14:tracePt t="257464" x="6407150" y="3244850"/>
          <p14:tracePt t="257480" x="6413500" y="3251200"/>
          <p14:tracePt t="257497" x="6426200" y="3251200"/>
          <p14:tracePt t="257514" x="6438900" y="3251200"/>
          <p14:tracePt t="257531" x="6457950" y="3238500"/>
          <p14:tracePt t="257547" x="6470650" y="3225800"/>
          <p14:tracePt t="257564" x="6496050" y="3194050"/>
          <p14:tracePt t="257582" x="6534150" y="3149600"/>
          <p14:tracePt t="257598" x="6578600" y="3086100"/>
          <p14:tracePt t="257614" x="6686550" y="3028950"/>
          <p14:tracePt t="257631" x="6807200" y="2971800"/>
          <p14:tracePt t="257649" x="6934200" y="2882900"/>
          <p14:tracePt t="257665" x="7010400" y="2844800"/>
          <p14:tracePt t="257682" x="7073900" y="2800350"/>
          <p14:tracePt t="257698" x="7124700" y="2762250"/>
          <p14:tracePt t="257714" x="7150100" y="2736850"/>
          <p14:tracePt t="257731" x="7169150" y="2698750"/>
          <p14:tracePt t="257748" x="7181850" y="2667000"/>
          <p14:tracePt t="257764" x="7194550" y="2635250"/>
          <p14:tracePt t="257781" x="7200900" y="2616200"/>
          <p14:tracePt t="257798" x="7207250" y="2597150"/>
          <p14:tracePt t="257814" x="7207250" y="2590800"/>
          <p14:tracePt t="257895" x="7207250" y="2578100"/>
          <p14:tracePt t="257914" x="7175500" y="2533650"/>
          <p14:tracePt t="257931" x="7131050" y="2470150"/>
          <p14:tracePt t="257948" x="7073900" y="2387600"/>
          <p14:tracePt t="257965" x="7004050" y="2298700"/>
          <p14:tracePt t="257982" x="6927850" y="2216150"/>
          <p14:tracePt t="257999" x="6800850" y="2101850"/>
          <p14:tracePt t="258015" x="6724650" y="2044700"/>
          <p14:tracePt t="258031" x="6642100" y="1993900"/>
          <p14:tracePt t="258048" x="6559550" y="1943100"/>
          <p14:tracePt t="258065" x="6477000" y="1898650"/>
          <p14:tracePt t="258081" x="6413500" y="1860550"/>
          <p14:tracePt t="258098" x="6388100" y="1847850"/>
          <p14:tracePt t="258115" x="6381750" y="1847850"/>
          <p14:tracePt t="258165" x="6369050" y="1860550"/>
          <p14:tracePt t="258181" x="6350000" y="1885950"/>
          <p14:tracePt t="258198" x="6318250" y="1943100"/>
          <p14:tracePt t="258215" x="6280150" y="2006600"/>
          <p14:tracePt t="258232" x="6242050" y="2070100"/>
          <p14:tracePt t="258248" x="6210300" y="2120900"/>
          <p14:tracePt t="258265" x="6197600" y="2146300"/>
          <p14:tracePt t="258282" x="6191250" y="2165350"/>
          <p14:tracePt t="258298" x="6178550" y="2190750"/>
          <p14:tracePt t="258315" x="6172200" y="2228850"/>
          <p14:tracePt t="258332" x="6159500" y="2260600"/>
          <p14:tracePt t="258349" x="6153150" y="2286000"/>
          <p14:tracePt t="258365" x="6153150" y="2298700"/>
          <p14:tracePt t="258382" x="6146800" y="2317750"/>
          <p14:tracePt t="258399" x="6146800" y="2330450"/>
          <p14:tracePt t="258642" x="6146800" y="2336800"/>
          <p14:tracePt t="258666" x="6146800" y="2343150"/>
          <p14:tracePt t="258786" x="6146800" y="2349500"/>
          <p14:tracePt t="258802" x="6146800" y="2355850"/>
          <p14:tracePt t="258937" x="6153150" y="2349500"/>
          <p14:tracePt t="258951" x="6165850" y="2336800"/>
          <p14:tracePt t="258966" x="6178550" y="2330450"/>
          <p14:tracePt t="258983" x="6191250" y="2317750"/>
          <p14:tracePt t="258999" x="6203950" y="2305050"/>
          <p14:tracePt t="259016" x="6216650" y="2292350"/>
          <p14:tracePt t="259032" x="6223000" y="2279650"/>
          <p14:tracePt t="259049" x="6235700" y="2273300"/>
          <p14:tracePt t="259066" x="6235700" y="2266950"/>
          <p14:tracePt t="259724" x="6235700" y="2260600"/>
          <p14:tracePt t="259732" x="6235700" y="2254250"/>
          <p14:tracePt t="259751" x="6223000" y="2222500"/>
          <p14:tracePt t="259766" x="6223000" y="2209800"/>
          <p14:tracePt t="260043" x="6223000" y="2216150"/>
          <p14:tracePt t="260049" x="6216650" y="2216150"/>
          <p14:tracePt t="260066" x="6216650" y="2235200"/>
          <p14:tracePt t="260083" x="6216650" y="2247900"/>
          <p14:tracePt t="260100" x="6216650" y="2260600"/>
          <p14:tracePt t="260117" x="6216650" y="2273300"/>
          <p14:tracePt t="260133" x="6216650" y="2292350"/>
          <p14:tracePt t="260149" x="6216650" y="2317750"/>
          <p14:tracePt t="260167" x="6216650" y="2349500"/>
          <p14:tracePt t="260183" x="6223000" y="2374900"/>
          <p14:tracePt t="260200" x="6229350" y="2393950"/>
          <p14:tracePt t="260217" x="6229350" y="2406650"/>
          <p14:tracePt t="260234" x="6229350" y="2419350"/>
          <p14:tracePt t="260251" x="6229350" y="2425700"/>
          <p14:tracePt t="260267" x="6229350" y="2432050"/>
          <p14:tracePt t="260268" x="6235700" y="2432050"/>
          <p14:tracePt t="260283" x="6235700" y="2438400"/>
          <p14:tracePt t="260317" x="6235700" y="2444750"/>
          <p14:tracePt t="260333" x="6242050" y="2451100"/>
          <p14:tracePt t="260350" x="6248400" y="2457450"/>
          <p14:tracePt t="260367" x="6248400" y="2463800"/>
          <p14:tracePt t="260442" x="6254750" y="2463800"/>
          <p14:tracePt t="260466" x="6261100" y="2457450"/>
          <p14:tracePt t="260473" x="6273800" y="2451100"/>
          <p14:tracePt t="260487" x="6299200" y="2419350"/>
          <p14:tracePt t="260500" x="6369050" y="2330450"/>
          <p14:tracePt t="260517" x="6400800" y="2241550"/>
          <p14:tracePt t="260533" x="6426200" y="2139950"/>
          <p14:tracePt t="260550" x="6438900" y="2057400"/>
          <p14:tracePt t="260567" x="6438900" y="1993900"/>
          <p14:tracePt t="260585" x="6432550" y="1892300"/>
          <p14:tracePt t="260600" x="6394450" y="1828800"/>
          <p14:tracePt t="260617" x="6375400" y="1797050"/>
          <p14:tracePt t="260634" x="6280150" y="1714500"/>
          <p14:tracePt t="260651" x="6210300" y="1682750"/>
          <p14:tracePt t="260667" x="6153150" y="1651000"/>
          <p14:tracePt t="260684" x="6102350" y="1638300"/>
          <p14:tracePt t="260700" x="6064250" y="1631950"/>
          <p14:tracePt t="260717" x="6019800" y="1625600"/>
          <p14:tracePt t="260734" x="5975350" y="1625600"/>
          <p14:tracePt t="260750" x="5873750" y="1625600"/>
          <p14:tracePt t="260768" x="5778500" y="1625600"/>
          <p14:tracePt t="260788" x="5670550" y="1625600"/>
          <p14:tracePt t="260803" x="5607050" y="1625600"/>
          <p14:tracePt t="260817" x="5594350" y="1625600"/>
          <p14:tracePt t="260835" x="5581650" y="1625600"/>
          <p14:tracePt t="260850" x="5581650" y="1631950"/>
          <p14:tracePt t="260867" x="5556250" y="1663700"/>
          <p14:tracePt t="260884" x="5530850" y="1695450"/>
          <p14:tracePt t="260901" x="5499100" y="1765300"/>
          <p14:tracePt t="260917" x="5467350" y="1854200"/>
          <p14:tracePt t="260934" x="5448300" y="1955800"/>
          <p14:tracePt t="260950" x="5441950" y="2051050"/>
          <p14:tracePt t="260967" x="5435600" y="2139950"/>
          <p14:tracePt t="260984" x="5429250" y="2222500"/>
          <p14:tracePt t="261002" x="5416550" y="2292350"/>
          <p14:tracePt t="261017" x="5416550" y="2349500"/>
          <p14:tracePt t="261034" x="5410200" y="2457450"/>
          <p14:tracePt t="261051" x="5410200" y="2571750"/>
          <p14:tracePt t="261067" x="5410200" y="2667000"/>
          <p14:tracePt t="261084" x="5416550" y="2889250"/>
          <p14:tracePt t="261101" x="5416550" y="3060700"/>
          <p14:tracePt t="261117" x="5422900" y="3175000"/>
          <p14:tracePt t="261134" x="5422900" y="3276600"/>
          <p14:tracePt t="261151" x="5435600" y="3390900"/>
          <p14:tracePt t="261167" x="5448300" y="3448050"/>
          <p14:tracePt t="261184" x="5480050" y="3530600"/>
          <p14:tracePt t="261201" x="5537200" y="3632200"/>
          <p14:tracePt t="261217" x="5600700" y="3721100"/>
          <p14:tracePt t="261234" x="5702300" y="3841750"/>
          <p14:tracePt t="261251" x="5784850" y="3924300"/>
          <p14:tracePt t="261267" x="5873750" y="3987800"/>
          <p14:tracePt t="261285" x="5930900" y="4025900"/>
          <p14:tracePt t="261301" x="5988050" y="4038600"/>
          <p14:tracePt t="261319" x="6051550" y="4038600"/>
          <p14:tracePt t="261334" x="6121400" y="4000500"/>
          <p14:tracePt t="261351" x="6235700" y="3956050"/>
          <p14:tracePt t="261368" x="6394450" y="3905250"/>
          <p14:tracePt t="261384" x="6515100" y="3879850"/>
          <p14:tracePt t="261401" x="6616700" y="3854450"/>
          <p14:tracePt t="261418" x="6686550" y="3829050"/>
          <p14:tracePt t="261434" x="6731000" y="3803650"/>
          <p14:tracePt t="261451" x="6762750" y="3759200"/>
          <p14:tracePt t="261468" x="6819900" y="3651250"/>
          <p14:tracePt t="261484" x="6870700" y="3549650"/>
          <p14:tracePt t="261501" x="6915150" y="3429000"/>
          <p14:tracePt t="261518" x="6965950" y="3308350"/>
          <p14:tracePt t="261534" x="7023100" y="3162300"/>
          <p14:tracePt t="261551" x="7061200" y="3028950"/>
          <p14:tracePt t="261568" x="7086600" y="2870200"/>
          <p14:tracePt t="261569" x="7086600" y="2819400"/>
          <p14:tracePt t="261584" x="7080250" y="2736850"/>
          <p14:tracePt t="261601" x="7073900" y="2705100"/>
          <p14:tracePt t="261617" x="7048500" y="2660650"/>
          <p14:tracePt t="261634" x="7029450" y="2628900"/>
          <p14:tracePt t="261651" x="6991350" y="2584450"/>
          <p14:tracePt t="261668" x="6921500" y="2520950"/>
          <p14:tracePt t="261684" x="6838950" y="2444750"/>
          <p14:tracePt t="261702" x="6711950" y="2336800"/>
          <p14:tracePt t="261718" x="6591300" y="2241550"/>
          <p14:tracePt t="261734" x="6457950" y="2152650"/>
          <p14:tracePt t="261752" x="6318250" y="2076450"/>
          <p14:tracePt t="261768" x="6203950" y="2032000"/>
          <p14:tracePt t="261785" x="6127750" y="2006600"/>
          <p14:tracePt t="261801" x="6089650" y="2000250"/>
          <p14:tracePt t="261819" x="6057900" y="2000250"/>
          <p14:tracePt t="261835" x="6051550" y="2006600"/>
          <p14:tracePt t="261851" x="6007100" y="2044700"/>
          <p14:tracePt t="261852" x="5975350" y="2076450"/>
          <p14:tracePt t="261868" x="5899150" y="2139950"/>
          <p14:tracePt t="261884" x="5791200" y="2235200"/>
          <p14:tracePt t="261901" x="5657850" y="2381250"/>
          <p14:tracePt t="261919" x="5562600" y="2540000"/>
          <p14:tracePt t="261935" x="5511800" y="2736850"/>
          <p14:tracePt t="261951" x="5505450" y="3009900"/>
          <p14:tracePt t="261968" x="5524500" y="3263900"/>
          <p14:tracePt t="261985" x="5530850" y="3575050"/>
          <p14:tracePt t="262003" x="5524500" y="3905250"/>
          <p14:tracePt t="262018" x="5524500" y="4032250"/>
          <p14:tracePt t="262034" x="5518150" y="4165600"/>
          <p14:tracePt t="262051" x="5518150" y="4171950"/>
          <p14:tracePt t="262085" x="5524500" y="4171950"/>
          <p14:tracePt t="262101" x="5537200" y="4171950"/>
          <p14:tracePt t="262118" x="5549900" y="4171950"/>
          <p14:tracePt t="262136" x="5562600" y="4171950"/>
          <p14:tracePt t="262154" x="5575300" y="4171950"/>
          <p14:tracePt t="262168" x="5588000" y="4171950"/>
          <p14:tracePt t="262185" x="5594350" y="4171950"/>
          <p14:tracePt t="262315" x="5594350" y="4178300"/>
          <p14:tracePt t="262321" x="5594350" y="4184650"/>
          <p14:tracePt t="262335" x="5607050" y="4197350"/>
          <p14:tracePt t="262351" x="5657850" y="4235450"/>
          <p14:tracePt t="262368" x="5721350" y="4286250"/>
          <p14:tracePt t="262385" x="5753100" y="4337050"/>
          <p14:tracePt t="262403" x="5791200" y="4438650"/>
          <p14:tracePt t="262418" x="5797550" y="4464050"/>
          <p14:tracePt t="262435" x="5822950" y="4552950"/>
          <p14:tracePt t="262452" x="5842000" y="4591050"/>
          <p14:tracePt t="262468" x="5854700" y="4622800"/>
          <p14:tracePt t="262485" x="5861050" y="4635500"/>
          <p14:tracePt t="262502" x="5861050" y="4641850"/>
          <p14:tracePt t="262597" x="5861050" y="4635500"/>
          <p14:tracePt t="262637" x="5861050" y="4629150"/>
          <p14:tracePt t="262652" x="5861050" y="4622800"/>
          <p14:tracePt t="262668" x="5861050" y="4597400"/>
          <p14:tracePt t="262685" x="5854700" y="4546600"/>
          <p14:tracePt t="262702" x="5842000" y="4495800"/>
          <p14:tracePt t="262719" x="5835650" y="4464050"/>
          <p14:tracePt t="262735" x="5810250" y="4400550"/>
          <p14:tracePt t="262752" x="5772150" y="4337050"/>
          <p14:tracePt t="262769" x="5740400" y="4292600"/>
          <p14:tracePt t="262786" x="5695950" y="4235450"/>
          <p14:tracePt t="262802" x="5664200" y="4203700"/>
          <p14:tracePt t="262819" x="5607050" y="4140200"/>
          <p14:tracePt t="262836" x="5480050" y="3968750"/>
          <p14:tracePt t="262853" x="5441950" y="3917950"/>
          <p14:tracePt t="262869" x="5346700" y="3784600"/>
          <p14:tracePt t="262886" x="5219700" y="3568700"/>
          <p14:tracePt t="262902" x="5187950" y="3505200"/>
          <p14:tracePt t="262919" x="5118100" y="3359150"/>
          <p14:tracePt t="262936" x="5099050" y="3295650"/>
          <p14:tracePt t="262952" x="5080000" y="3238500"/>
          <p14:tracePt t="262970" x="5060950" y="3149600"/>
          <p14:tracePt t="262986" x="5048250" y="3073400"/>
          <p14:tracePt t="263002" x="5029200" y="2997200"/>
          <p14:tracePt t="263019" x="5016500" y="2927350"/>
          <p14:tracePt t="263036" x="5010150" y="2876550"/>
          <p14:tracePt t="263053" x="5003800" y="2851150"/>
          <p14:tracePt t="263069" x="5003800" y="2844800"/>
          <p14:tracePt t="352624" x="0" y="0"/>
        </p14:tracePtLst>
      </p14:laserTraceLst>
    </p:ext>
  </p:extLs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12:12-17</a:t>
            </a:r>
          </a:p>
        </p:txBody>
      </p:sp>
      <p:sp>
        <p:nvSpPr>
          <p:cNvPr id="5" name="textruta 4">
            <a:extLst>
              <a:ext uri="{FF2B5EF4-FFF2-40B4-BE49-F238E27FC236}">
                <a16:creationId xmlns:a16="http://schemas.microsoft.com/office/drawing/2014/main" id="{9632D781-7CF2-36E7-13EA-28C38AFDE74C}"/>
              </a:ext>
            </a:extLst>
          </p:cNvPr>
          <p:cNvSpPr txBox="1"/>
          <p:nvPr/>
        </p:nvSpPr>
        <p:spPr>
          <a:xfrm>
            <a:off x="6997700" y="575103"/>
            <a:ext cx="4313285" cy="5416868"/>
          </a:xfrm>
          <a:prstGeom prst="rect">
            <a:avLst/>
          </a:prstGeom>
          <a:noFill/>
        </p:spPr>
        <p:txBody>
          <a:bodyPr wrap="square" rIns="0">
            <a:spAutoFit/>
          </a:bodyPr>
          <a:lstStyle/>
          <a:p>
            <a:pPr marL="271463" indent="-271463">
              <a:spcBef>
                <a:spcPts val="600"/>
              </a:spcBef>
            </a:pPr>
            <a:r>
              <a:rPr lang="sv-SE" altLang="sv-SE" sz="1400" dirty="0">
                <a:ea typeface="Times New Roman" panose="02020603050405020304" pitchFamily="18" charset="0"/>
              </a:rPr>
              <a:t>9.	Här citerar Paulus ett ställe ur Jesaja som handlar </a:t>
            </a:r>
            <a:br>
              <a:rPr lang="sv-SE" altLang="sv-SE" sz="1400" dirty="0">
                <a:ea typeface="Times New Roman" panose="02020603050405020304" pitchFamily="18" charset="0"/>
              </a:rPr>
            </a:br>
            <a:r>
              <a:rPr lang="sv-SE" altLang="sv-SE" sz="1400" dirty="0">
                <a:ea typeface="Times New Roman" panose="02020603050405020304" pitchFamily="18" charset="0"/>
              </a:rPr>
              <a:t>om Jesu återkomst och Guds rike, och han gör det </a:t>
            </a:r>
            <a:br>
              <a:rPr lang="sv-SE" altLang="sv-SE" sz="1400" dirty="0">
                <a:ea typeface="Times New Roman" panose="02020603050405020304" pitchFamily="18" charset="0"/>
              </a:rPr>
            </a:br>
            <a:r>
              <a:rPr lang="sv-SE" altLang="sv-SE" sz="1400" dirty="0">
                <a:ea typeface="Times New Roman" panose="02020603050405020304" pitchFamily="18" charset="0"/>
              </a:rPr>
              <a:t>som en uppmaning till uthållighet. Det blir ytterligare ett argument för att Hebreerbrevet i första hand handlar om den sista tiden: </a:t>
            </a:r>
            <a:r>
              <a:rPr lang="sv-SE" altLang="sv-SE" sz="1400" i="1" u="sng" dirty="0">
                <a:solidFill>
                  <a:srgbClr val="C00000"/>
                </a:solidFill>
                <a:ea typeface="Times New Roman" panose="02020603050405020304" pitchFamily="18" charset="0"/>
              </a:rPr>
              <a:t>Stärk kraftlösa händer, styrk vacklande knän.</a:t>
            </a:r>
            <a:r>
              <a:rPr lang="sv-SE" altLang="sv-SE" sz="1400" dirty="0">
                <a:solidFill>
                  <a:srgbClr val="C00000"/>
                </a:solidFill>
                <a:ea typeface="Times New Roman" panose="02020603050405020304" pitchFamily="18" charset="0"/>
              </a:rPr>
              <a:t> Säg till oroliga hjärtan: "Var starka, var inte rädda!" Se, er Gud är här! Han kommer med hämnd, med vedergällning från Gud. Han kommer själv och frälser er… Herrens friköpta ska vända tillbaka och komma till Sion med jubel. Evig glädje ska kröna deras huvuden. Fröjd och glädje ska de få, sorg och suckan ska fly bort. </a:t>
            </a:r>
            <a:r>
              <a:rPr lang="sv-SE" altLang="sv-SE" sz="1400" dirty="0">
                <a:ea typeface="Times New Roman" panose="02020603050405020304" pitchFamily="18" charset="0"/>
              </a:rPr>
              <a:t>(Jes 35:3-4,10)</a:t>
            </a:r>
          </a:p>
          <a:p>
            <a:pPr marL="271463" indent="-271463">
              <a:spcBef>
                <a:spcPts val="600"/>
              </a:spcBef>
            </a:pPr>
            <a:r>
              <a:rPr lang="sv-SE" altLang="sv-SE" sz="1400" dirty="0">
                <a:ea typeface="Times New Roman" panose="02020603050405020304" pitchFamily="18" charset="0"/>
              </a:rPr>
              <a:t>10.	Märk att enskilda ”bittra rötter” kan förorena hela församlingen. Samma tanke finns redan i GT: </a:t>
            </a:r>
            <a:r>
              <a:rPr lang="sv-SE" altLang="sv-SE" sz="1400" dirty="0">
                <a:solidFill>
                  <a:srgbClr val="C00000"/>
                </a:solidFill>
                <a:ea typeface="Times New Roman" panose="02020603050405020304" pitchFamily="18" charset="0"/>
              </a:rPr>
              <a:t>Bland er får det inte finnas någon </a:t>
            </a:r>
            <a:r>
              <a:rPr lang="sv-SE" altLang="sv-SE" sz="1400" i="1" u="sng" dirty="0">
                <a:solidFill>
                  <a:srgbClr val="C00000"/>
                </a:solidFill>
                <a:ea typeface="Times New Roman" panose="02020603050405020304" pitchFamily="18" charset="0"/>
              </a:rPr>
              <a:t>rot som frambringar gift</a:t>
            </a:r>
            <a:r>
              <a:rPr lang="sv-SE" altLang="sv-SE" sz="1400" dirty="0">
                <a:solidFill>
                  <a:srgbClr val="C00000"/>
                </a:solidFill>
                <a:ea typeface="Times New Roman" panose="02020603050405020304" pitchFamily="18" charset="0"/>
              </a:rPr>
              <a:t> och malört, så att någon som hör detta edsförbunds ord välsignar sig i sitt hjärta och tänker att det ska gå väl för honom där han vandrar i sitt hjärtas hårdhet, för då ska </a:t>
            </a:r>
            <a:r>
              <a:rPr lang="sv-SE" altLang="sv-SE" sz="1400" i="1" u="sng" dirty="0">
                <a:solidFill>
                  <a:srgbClr val="C00000"/>
                </a:solidFill>
                <a:ea typeface="Times New Roman" panose="02020603050405020304" pitchFamily="18" charset="0"/>
              </a:rPr>
              <a:t>hela landet</a:t>
            </a:r>
            <a:r>
              <a:rPr lang="sv-SE" altLang="sv-SE" sz="1400" dirty="0">
                <a:solidFill>
                  <a:srgbClr val="C00000"/>
                </a:solidFill>
                <a:ea typeface="Times New Roman" panose="02020603050405020304" pitchFamily="18" charset="0"/>
              </a:rPr>
              <a:t>, både vått och torrt, förgås. </a:t>
            </a:r>
            <a:br>
              <a:rPr lang="sv-SE" altLang="sv-SE" sz="1400" dirty="0">
                <a:solidFill>
                  <a:srgbClr val="C00000"/>
                </a:solidFill>
                <a:ea typeface="Times New Roman" panose="02020603050405020304" pitchFamily="18" charset="0"/>
              </a:rPr>
            </a:br>
            <a:r>
              <a:rPr lang="sv-SE" altLang="sv-SE" sz="1400" dirty="0">
                <a:ea typeface="Times New Roman" panose="02020603050405020304" pitchFamily="18" charset="0"/>
              </a:rPr>
              <a:t>(5 Mos 29:18-19)</a:t>
            </a:r>
            <a:endParaRPr lang="sv-SE" altLang="sv-SE" sz="1400" dirty="0">
              <a:solidFill>
                <a:srgbClr val="C00000"/>
              </a:solidFill>
              <a:ea typeface="Times New Roman" panose="02020603050405020304" pitchFamily="18" charset="0"/>
            </a:endParaRPr>
          </a:p>
          <a:p>
            <a:pPr marL="271463" indent="-271463">
              <a:spcBef>
                <a:spcPts val="600"/>
              </a:spcBef>
            </a:pPr>
            <a:r>
              <a:rPr lang="sv-SE" altLang="sv-SE" sz="1400" dirty="0">
                <a:ea typeface="Times New Roman" panose="02020603050405020304" pitchFamily="18" charset="0"/>
              </a:rPr>
              <a:t>11.	Detta är det tredje stället i Hebreerbrevet där det framgår att </a:t>
            </a:r>
            <a:r>
              <a:rPr lang="sv-SE" sz="1400" dirty="0">
                <a:solidFill>
                  <a:prstClr val="black"/>
                </a:solidFill>
              </a:rPr>
              <a:t>frälsning bara kan ske en gång, och att det inte finns någon återvändo efter ett avfall. De andra är Hebr 6:4-6 &amp; 10:26-27. Se vidare not 6:4.</a:t>
            </a:r>
            <a:endParaRPr lang="sv-SE" altLang="sv-SE" sz="1400" dirty="0">
              <a:ea typeface="Times New Roman" panose="02020603050405020304" pitchFamily="18" charset="0"/>
            </a:endParaRP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1" y="575103"/>
            <a:ext cx="6505576" cy="1600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rtl="0">
              <a:spcBef>
                <a:spcPts val="300"/>
              </a:spcBef>
            </a:pPr>
            <a:r>
              <a:rPr lang="sv-SE" sz="1400" baseline="30000" dirty="0">
                <a:solidFill>
                  <a:srgbClr val="0070C0"/>
                </a:solidFill>
                <a:latin typeface="Calibri" panose="020F0502020204030204" pitchFamily="34" charset="0"/>
                <a:ea typeface="Calibri" panose="020F0502020204030204" pitchFamily="34" charset="0"/>
                <a:cs typeface="Calibri" panose="020F0502020204030204" pitchFamily="34" charset="0"/>
              </a:rPr>
              <a:t>9</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Styrk därför kraftlösa händer och svaga knän.</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u="none" strike="no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Gör stigarna raka för era fötter</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så att den haltande foten inte går ur led utan i stället blir </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frisk. Sök frid med alla och helgelse, för </a:t>
            </a:r>
            <a:r>
              <a:rPr lang="sv-SE" sz="1400" b="0" i="1" u="sng"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utan helgelse kommer ingen att se Herren</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10</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Se till</a:t>
            </a:r>
            <a:r>
              <a:rPr lang="sv-SE" sz="1400" b="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att </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ingen går miste om Guds nåd och att ingen </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bitter rot</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får växa upp och skada och </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smitta många</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Se till att </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ingen är sexuellt omoralisk eller oandlig som </a:t>
            </a:r>
            <a:r>
              <a:rPr lang="sv-SE" sz="1400" baseline="30000" dirty="0">
                <a:solidFill>
                  <a:srgbClr val="0070C0"/>
                </a:solidFill>
                <a:latin typeface="Calibri" panose="020F0502020204030204" pitchFamily="34" charset="0"/>
                <a:ea typeface="Calibri" panose="020F0502020204030204" pitchFamily="34" charset="0"/>
                <a:cs typeface="Calibri" panose="020F0502020204030204" pitchFamily="34" charset="0"/>
              </a:rPr>
              <a:t>11</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Esau, som sålde sin förstfödslorätt för ett enda mål mat. Ni vet att när han sedan ändå ville ärva välsignelsen blev han avvisad.</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Han fann ingen möjlighet att ändra sig, trots att han sökte välsignelsen under tårar.</a:t>
            </a:r>
          </a:p>
        </p:txBody>
      </p:sp>
      <p:pic>
        <p:nvPicPr>
          <p:cNvPr id="4" name="Bildobjekt 3" descr="En bild som visar myggnät&#10;&#10;Automatiskt genererad beskrivning">
            <a:extLst>
              <a:ext uri="{FF2B5EF4-FFF2-40B4-BE49-F238E27FC236}">
                <a16:creationId xmlns:a16="http://schemas.microsoft.com/office/drawing/2014/main" id="{E7943B75-E5AD-BFAF-331D-365DB70C4C8E}"/>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rightnessContrast contrast="20000"/>
                    </a14:imgEffect>
                  </a14:imgLayer>
                </a14:imgProps>
              </a:ext>
              <a:ext uri="{28A0092B-C50C-407E-A947-70E740481C1C}">
                <a14:useLocalDpi xmlns:a14="http://schemas.microsoft.com/office/drawing/2010/main"/>
              </a:ext>
            </a:extLst>
          </a:blip>
          <a:srcRect/>
          <a:stretch/>
        </p:blipFill>
        <p:spPr>
          <a:xfrm flipH="1">
            <a:off x="881015" y="2598494"/>
            <a:ext cx="5194591" cy="3798588"/>
          </a:xfrm>
          <a:prstGeom prst="flowChartTerminator">
            <a:avLst/>
          </a:prstGeom>
          <a:ln w="38100">
            <a:solidFill>
              <a:schemeClr val="tx2">
                <a:lumMod val="50000"/>
              </a:schemeClr>
            </a:solidFill>
            <a:extLst>
              <a:ext uri="{C807C97D-BFC1-408E-A445-0C87EB9F89A2}">
                <ask:lineSketchStyleProps xmlns:ask="http://schemas.microsoft.com/office/drawing/2018/sketchyshapes" sd="2756263397">
                  <a:custGeom>
                    <a:avLst/>
                    <a:gdLst>
                      <a:gd name="connsiteX0" fmla="*/ 728293 w 4526945"/>
                      <a:gd name="connsiteY0" fmla="*/ 0 h 3589726"/>
                      <a:gd name="connsiteX1" fmla="*/ 1240019 w 4526945"/>
                      <a:gd name="connsiteY1" fmla="*/ 0 h 3589726"/>
                      <a:gd name="connsiteX2" fmla="*/ 1690339 w 4526945"/>
                      <a:gd name="connsiteY2" fmla="*/ 0 h 3589726"/>
                      <a:gd name="connsiteX3" fmla="*/ 2232768 w 4526945"/>
                      <a:gd name="connsiteY3" fmla="*/ 0 h 3589726"/>
                      <a:gd name="connsiteX4" fmla="*/ 2775198 w 4526945"/>
                      <a:gd name="connsiteY4" fmla="*/ 0 h 3589726"/>
                      <a:gd name="connsiteX5" fmla="*/ 3286925 w 4526945"/>
                      <a:gd name="connsiteY5" fmla="*/ 0 h 3589726"/>
                      <a:gd name="connsiteX6" fmla="*/ 3798651 w 4526945"/>
                      <a:gd name="connsiteY6" fmla="*/ 0 h 3589726"/>
                      <a:gd name="connsiteX7" fmla="*/ 4526945 w 4526945"/>
                      <a:gd name="connsiteY7" fmla="*/ 1794863 h 3589726"/>
                      <a:gd name="connsiteX8" fmla="*/ 3798651 w 4526945"/>
                      <a:gd name="connsiteY8" fmla="*/ 3589726 h 3589726"/>
                      <a:gd name="connsiteX9" fmla="*/ 3256221 w 4526945"/>
                      <a:gd name="connsiteY9" fmla="*/ 3589726 h 3589726"/>
                      <a:gd name="connsiteX10" fmla="*/ 2744495 w 4526945"/>
                      <a:gd name="connsiteY10" fmla="*/ 3589726 h 3589726"/>
                      <a:gd name="connsiteX11" fmla="*/ 2232768 w 4526945"/>
                      <a:gd name="connsiteY11" fmla="*/ 3589726 h 3589726"/>
                      <a:gd name="connsiteX12" fmla="*/ 1751746 w 4526945"/>
                      <a:gd name="connsiteY12" fmla="*/ 3589726 h 3589726"/>
                      <a:gd name="connsiteX13" fmla="*/ 1209316 w 4526945"/>
                      <a:gd name="connsiteY13" fmla="*/ 3589726 h 3589726"/>
                      <a:gd name="connsiteX14" fmla="*/ 728293 w 4526945"/>
                      <a:gd name="connsiteY14" fmla="*/ 3589726 h 3589726"/>
                      <a:gd name="connsiteX15" fmla="*/ 0 w 4526945"/>
                      <a:gd name="connsiteY15" fmla="*/ 1794863 h 3589726"/>
                      <a:gd name="connsiteX16" fmla="*/ 728293 w 4526945"/>
                      <a:gd name="connsiteY16" fmla="*/ 0 h 358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26945" h="3589726" fill="none" extrusionOk="0">
                        <a:moveTo>
                          <a:pt x="728293" y="0"/>
                        </a:moveTo>
                        <a:cubicBezTo>
                          <a:pt x="938317" y="-30701"/>
                          <a:pt x="1082087" y="5893"/>
                          <a:pt x="1240019" y="0"/>
                        </a:cubicBezTo>
                        <a:cubicBezTo>
                          <a:pt x="1397951" y="-5893"/>
                          <a:pt x="1564842" y="42444"/>
                          <a:pt x="1690339" y="0"/>
                        </a:cubicBezTo>
                        <a:cubicBezTo>
                          <a:pt x="1815836" y="-42444"/>
                          <a:pt x="2123305" y="22213"/>
                          <a:pt x="2232768" y="0"/>
                        </a:cubicBezTo>
                        <a:cubicBezTo>
                          <a:pt x="2342231" y="-22213"/>
                          <a:pt x="2639039" y="5633"/>
                          <a:pt x="2775198" y="0"/>
                        </a:cubicBezTo>
                        <a:cubicBezTo>
                          <a:pt x="2911357" y="-5633"/>
                          <a:pt x="3124066" y="6582"/>
                          <a:pt x="3286925" y="0"/>
                        </a:cubicBezTo>
                        <a:cubicBezTo>
                          <a:pt x="3449784" y="-6582"/>
                          <a:pt x="3661947" y="57094"/>
                          <a:pt x="3798651" y="0"/>
                        </a:cubicBezTo>
                        <a:cubicBezTo>
                          <a:pt x="4236578" y="80872"/>
                          <a:pt x="4539745" y="789392"/>
                          <a:pt x="4526945" y="1794863"/>
                        </a:cubicBezTo>
                        <a:cubicBezTo>
                          <a:pt x="4455127" y="2764938"/>
                          <a:pt x="4091196" y="3619217"/>
                          <a:pt x="3798651" y="3589726"/>
                        </a:cubicBezTo>
                        <a:cubicBezTo>
                          <a:pt x="3636723" y="3625207"/>
                          <a:pt x="3383176" y="3548755"/>
                          <a:pt x="3256221" y="3589726"/>
                        </a:cubicBezTo>
                        <a:cubicBezTo>
                          <a:pt x="3129266" y="3630697"/>
                          <a:pt x="2859516" y="3567906"/>
                          <a:pt x="2744495" y="3589726"/>
                        </a:cubicBezTo>
                        <a:cubicBezTo>
                          <a:pt x="2629474" y="3611546"/>
                          <a:pt x="2390239" y="3580893"/>
                          <a:pt x="2232768" y="3589726"/>
                        </a:cubicBezTo>
                        <a:cubicBezTo>
                          <a:pt x="2075297" y="3598559"/>
                          <a:pt x="1939726" y="3545600"/>
                          <a:pt x="1751746" y="3589726"/>
                        </a:cubicBezTo>
                        <a:cubicBezTo>
                          <a:pt x="1563766" y="3633852"/>
                          <a:pt x="1318783" y="3560800"/>
                          <a:pt x="1209316" y="3589726"/>
                        </a:cubicBezTo>
                        <a:cubicBezTo>
                          <a:pt x="1099849" y="3618652"/>
                          <a:pt x="824532" y="3545693"/>
                          <a:pt x="728293" y="3589726"/>
                        </a:cubicBezTo>
                        <a:cubicBezTo>
                          <a:pt x="492165" y="3648326"/>
                          <a:pt x="2778" y="2917560"/>
                          <a:pt x="0" y="1794863"/>
                        </a:cubicBezTo>
                        <a:cubicBezTo>
                          <a:pt x="-4172" y="784776"/>
                          <a:pt x="334064" y="-62372"/>
                          <a:pt x="728293" y="0"/>
                        </a:cubicBezTo>
                        <a:close/>
                      </a:path>
                      <a:path w="4526945" h="3589726" stroke="0" extrusionOk="0">
                        <a:moveTo>
                          <a:pt x="728293" y="0"/>
                        </a:moveTo>
                        <a:cubicBezTo>
                          <a:pt x="924857" y="-24664"/>
                          <a:pt x="1005137" y="50865"/>
                          <a:pt x="1240019" y="0"/>
                        </a:cubicBezTo>
                        <a:cubicBezTo>
                          <a:pt x="1474901" y="-50865"/>
                          <a:pt x="1473472" y="52554"/>
                          <a:pt x="1690339" y="0"/>
                        </a:cubicBezTo>
                        <a:cubicBezTo>
                          <a:pt x="1907206" y="-52554"/>
                          <a:pt x="1946560" y="22621"/>
                          <a:pt x="2171361" y="0"/>
                        </a:cubicBezTo>
                        <a:cubicBezTo>
                          <a:pt x="2396162" y="-22621"/>
                          <a:pt x="2612400" y="23808"/>
                          <a:pt x="2744495" y="0"/>
                        </a:cubicBezTo>
                        <a:cubicBezTo>
                          <a:pt x="2876590" y="-23808"/>
                          <a:pt x="3004437" y="17488"/>
                          <a:pt x="3194814" y="0"/>
                        </a:cubicBezTo>
                        <a:cubicBezTo>
                          <a:pt x="3385191" y="-17488"/>
                          <a:pt x="3548933" y="20981"/>
                          <a:pt x="3798651" y="0"/>
                        </a:cubicBezTo>
                        <a:cubicBezTo>
                          <a:pt x="4331021" y="44477"/>
                          <a:pt x="4557820" y="678932"/>
                          <a:pt x="4526945" y="1794863"/>
                        </a:cubicBezTo>
                        <a:cubicBezTo>
                          <a:pt x="4431890" y="2825314"/>
                          <a:pt x="4229219" y="3547473"/>
                          <a:pt x="3798651" y="3589726"/>
                        </a:cubicBezTo>
                        <a:cubicBezTo>
                          <a:pt x="3643300" y="3591920"/>
                          <a:pt x="3588323" y="3545280"/>
                          <a:pt x="3379035" y="3589726"/>
                        </a:cubicBezTo>
                        <a:cubicBezTo>
                          <a:pt x="3169747" y="3634172"/>
                          <a:pt x="2993861" y="3576409"/>
                          <a:pt x="2867309" y="3589726"/>
                        </a:cubicBezTo>
                        <a:cubicBezTo>
                          <a:pt x="2740757" y="3603043"/>
                          <a:pt x="2422583" y="3522288"/>
                          <a:pt x="2294176" y="3589726"/>
                        </a:cubicBezTo>
                        <a:cubicBezTo>
                          <a:pt x="2165769" y="3657164"/>
                          <a:pt x="1916125" y="3543400"/>
                          <a:pt x="1813153" y="3589726"/>
                        </a:cubicBezTo>
                        <a:cubicBezTo>
                          <a:pt x="1710181" y="3636052"/>
                          <a:pt x="1520481" y="3573169"/>
                          <a:pt x="1332130" y="3589726"/>
                        </a:cubicBezTo>
                        <a:cubicBezTo>
                          <a:pt x="1143779" y="3606283"/>
                          <a:pt x="981724" y="3587095"/>
                          <a:pt x="728293" y="3589726"/>
                        </a:cubicBezTo>
                        <a:cubicBezTo>
                          <a:pt x="314362" y="3568625"/>
                          <a:pt x="78399" y="2794059"/>
                          <a:pt x="0" y="1794863"/>
                        </a:cubicBezTo>
                        <a:cubicBezTo>
                          <a:pt x="71728" y="730318"/>
                          <a:pt x="316664" y="14822"/>
                          <a:pt x="728293" y="0"/>
                        </a:cubicBezTo>
                        <a:close/>
                      </a:path>
                    </a:pathLst>
                  </a:custGeom>
                  <ask:type>
                    <ask:lineSketchNone/>
                  </ask:type>
                </ask:lineSketchStyleProps>
              </a:ext>
            </a:extLst>
          </a:ln>
          <a:effectLst>
            <a:outerShdw blurRad="50800" dist="38100" dir="2700000" algn="tl" rotWithShape="0">
              <a:prstClr val="black">
                <a:alpha val="40000"/>
              </a:prstClr>
            </a:outerShdw>
          </a:effectLst>
          <a:scene3d>
            <a:camera prst="orthographicFront"/>
            <a:lightRig rig="threePt" dir="t"/>
          </a:scene3d>
          <a:sp3d>
            <a:bevelT/>
          </a:sp3d>
        </p:spPr>
      </p:pic>
    </p:spTree>
    <p:custDataLst>
      <p:tags r:id="rId1"/>
    </p:custDataLst>
    <p:extLst>
      <p:ext uri="{BB962C8B-B14F-4D97-AF65-F5344CB8AC3E}">
        <p14:creationId xmlns:p14="http://schemas.microsoft.com/office/powerpoint/2010/main" val="1147326557"/>
      </p:ext>
    </p:extLst>
  </p:cSld>
  <p:clrMapOvr>
    <a:masterClrMapping/>
  </p:clrMapOvr>
  <p:transition advTm="26246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167" x="1930400" y="2025650"/>
          <p14:tracePt t="1176" x="1936750" y="2025650"/>
          <p14:tracePt t="1183" x="1968500" y="2032000"/>
          <p14:tracePt t="1202" x="2051050" y="2044700"/>
          <p14:tracePt t="1217" x="2133600" y="2063750"/>
          <p14:tracePt t="1234" x="2203450" y="2070100"/>
          <p14:tracePt t="1237" x="2235200" y="2070100"/>
          <p14:tracePt t="1251" x="2266950" y="2070100"/>
          <p14:tracePt t="1268" x="2355850" y="2057400"/>
          <p14:tracePt t="1284" x="2425700" y="2019300"/>
          <p14:tracePt t="1302" x="2470150" y="1987550"/>
          <p14:tracePt t="1304" x="2501900" y="1955800"/>
          <p14:tracePt t="1318" x="2616200" y="1854200"/>
          <p14:tracePt t="1335" x="2730500" y="1746250"/>
          <p14:tracePt t="1352" x="2832100" y="1663700"/>
          <p14:tracePt t="1368" x="2921000" y="1612900"/>
          <p14:tracePt t="1385" x="2984500" y="1581150"/>
          <p14:tracePt t="1401" x="3022600" y="1549400"/>
          <p14:tracePt t="1418" x="3048000" y="1517650"/>
          <p14:tracePt t="1435" x="3073400" y="1479550"/>
          <p14:tracePt t="1451" x="3098800" y="1428750"/>
          <p14:tracePt t="1468" x="3130550" y="1371600"/>
          <p14:tracePt t="1485" x="3162300" y="1308100"/>
          <p14:tracePt t="1501" x="3194050" y="1244600"/>
          <p14:tracePt t="1518" x="3225800" y="1187450"/>
          <p14:tracePt t="1521" x="3232150" y="1162050"/>
          <p14:tracePt t="1533" x="3244850" y="1111250"/>
          <p14:tracePt t="1552" x="3257550" y="1054100"/>
          <p14:tracePt t="1568" x="3270250" y="1003300"/>
          <p14:tracePt t="1584" x="3282950" y="958850"/>
          <p14:tracePt t="1601" x="3295650" y="920750"/>
          <p14:tracePt t="1618" x="3327400" y="863600"/>
          <p14:tracePt t="1635" x="3371850" y="812800"/>
          <p14:tracePt t="1651" x="3416300" y="781050"/>
          <p14:tracePt t="1668" x="3448050" y="762000"/>
          <p14:tracePt t="1684" x="3486150" y="742950"/>
          <p14:tracePt t="1702" x="3505200" y="736600"/>
          <p14:tracePt t="1718" x="3517900" y="730250"/>
          <p14:tracePt t="1722" x="3530600" y="723900"/>
          <p14:tracePt t="1734" x="3536950" y="723900"/>
          <p14:tracePt t="1738" x="3543300" y="723900"/>
          <p14:tracePt t="1751" x="3556000" y="723900"/>
          <p14:tracePt t="1768" x="3575050" y="723900"/>
          <p14:tracePt t="1789" x="3670300" y="711200"/>
          <p14:tracePt t="1802" x="3746500" y="692150"/>
          <p14:tracePt t="1818" x="3822700" y="666750"/>
          <p14:tracePt t="1835" x="3873500" y="641350"/>
          <p14:tracePt t="1851" x="3892550" y="615950"/>
          <p14:tracePt t="1868" x="3911600" y="565150"/>
          <p14:tracePt t="1883" x="3905250" y="508000"/>
          <p14:tracePt t="1902" x="3886200" y="457200"/>
          <p14:tracePt t="1918" x="3867150" y="419100"/>
          <p14:tracePt t="1934" x="3841750" y="374650"/>
          <p14:tracePt t="1951" x="3810000" y="298450"/>
          <p14:tracePt t="1969" x="3784600" y="234950"/>
          <p14:tracePt t="1972" x="3771900" y="215900"/>
          <p14:tracePt t="1985" x="3752850" y="177800"/>
          <p14:tracePt t="2001" x="3721100" y="127000"/>
          <p14:tracePt t="2018" x="3676650" y="88900"/>
          <p14:tracePt t="2035" x="3644900" y="82550"/>
          <p14:tracePt t="2052" x="3606800" y="82550"/>
          <p14:tracePt t="2068" x="3568700" y="88900"/>
          <p14:tracePt t="2085" x="3517900" y="114300"/>
          <p14:tracePt t="2101" x="3467100" y="152400"/>
          <p14:tracePt t="2118" x="3441700" y="184150"/>
          <p14:tracePt t="2135" x="3409950" y="234950"/>
          <p14:tracePt t="2153" x="3403600" y="266700"/>
          <p14:tracePt t="2156" x="3409950" y="304800"/>
          <p14:tracePt t="2168" x="3429000" y="323850"/>
          <p14:tracePt t="2184" x="3467100" y="342900"/>
          <p14:tracePt t="2201" x="3511550" y="355600"/>
          <p14:tracePt t="2204" x="3536950" y="355600"/>
          <p14:tracePt t="2218" x="3562350" y="355600"/>
          <p14:tracePt t="2234" x="3625850" y="349250"/>
          <p14:tracePt t="2251" x="3676650" y="330200"/>
          <p14:tracePt t="2268" x="3727450" y="298450"/>
          <p14:tracePt t="2273" x="3746500" y="285750"/>
          <p14:tracePt t="2285" x="3784600" y="241300"/>
          <p14:tracePt t="2302" x="3797300" y="209550"/>
          <p14:tracePt t="2318" x="3803650" y="171450"/>
          <p14:tracePt t="2335" x="3810000" y="146050"/>
          <p14:tracePt t="2352" x="3810000" y="127000"/>
          <p14:tracePt t="2401" x="3803650" y="127000"/>
          <p14:tracePt t="2418" x="3790950" y="133350"/>
          <p14:tracePt t="2435" x="3778250" y="146050"/>
          <p14:tracePt t="2453" x="3759200" y="165100"/>
          <p14:tracePt t="2469" x="3740150" y="184150"/>
          <p14:tracePt t="2485" x="3714750" y="209550"/>
          <p14:tracePt t="2502" x="3670300" y="241300"/>
          <p14:tracePt t="2518" x="3638550" y="260350"/>
          <p14:tracePt t="2523" x="3632200" y="273050"/>
          <p14:tracePt t="2536" x="3613150" y="285750"/>
          <p14:tracePt t="2539" x="3600450" y="292100"/>
          <p14:tracePt t="2550" x="3587750" y="304800"/>
          <p14:tracePt t="2569" x="3562350" y="323850"/>
          <p14:tracePt t="2584" x="3549650" y="336550"/>
          <p14:tracePt t="2602" x="3530600" y="355600"/>
          <p14:tracePt t="2605" x="3517900" y="368300"/>
          <p14:tracePt t="2617" x="3505200" y="374650"/>
          <p14:tracePt t="2635" x="3492500" y="387350"/>
          <p14:tracePt t="2652" x="3460750" y="425450"/>
          <p14:tracePt t="2669" x="3448050" y="444500"/>
          <p14:tracePt t="2686" x="3429000" y="469900"/>
          <p14:tracePt t="2702" x="3416300" y="488950"/>
          <p14:tracePt t="2719" x="3403600" y="508000"/>
          <p14:tracePt t="2735" x="3390900" y="527050"/>
          <p14:tracePt t="2752" x="3359150" y="546100"/>
          <p14:tracePt t="2769" x="3302000" y="577850"/>
          <p14:tracePt t="2786" x="3225800" y="622300"/>
          <p14:tracePt t="2802" x="3111500" y="673100"/>
          <p14:tracePt t="2819" x="2978150" y="723900"/>
          <p14:tracePt t="2822" x="2921000" y="742950"/>
          <p14:tracePt t="2834" x="2870200" y="755650"/>
          <p14:tracePt t="2853" x="2774950" y="774700"/>
          <p14:tracePt t="2869" x="2635250" y="787400"/>
          <p14:tracePt t="2885" x="2527300" y="800100"/>
          <p14:tracePt t="2903" x="2419350" y="800100"/>
          <p14:tracePt t="2919" x="2260600" y="806450"/>
          <p14:tracePt t="2936" x="2139950" y="812800"/>
          <p14:tracePt t="2953" x="2019300" y="812800"/>
          <p14:tracePt t="2969" x="1949450" y="812800"/>
          <p14:tracePt t="2986" x="1936750" y="812800"/>
          <p14:tracePt t="3024" x="1930400" y="812800"/>
          <p14:tracePt t="3036" x="1924050" y="812800"/>
          <p14:tracePt t="3052" x="1905000" y="812800"/>
          <p14:tracePt t="3069" x="1879600" y="819150"/>
          <p14:tracePt t="3086" x="1847850" y="838200"/>
          <p14:tracePt t="3089" x="1828800" y="850900"/>
          <p14:tracePt t="3103" x="1809750" y="857250"/>
          <p14:tracePt t="3119" x="1771650" y="895350"/>
          <p14:tracePt t="3135" x="1758950" y="914400"/>
          <p14:tracePt t="3153" x="1752600" y="927100"/>
          <p14:tracePt t="3168" x="1746250" y="939800"/>
          <p14:tracePt t="3186" x="1746250" y="946150"/>
          <p14:tracePt t="3202" x="1739900" y="958850"/>
          <p14:tracePt t="3219" x="1739900" y="971550"/>
          <p14:tracePt t="3237" x="1739900" y="984250"/>
          <p14:tracePt t="3252" x="1739900" y="1003300"/>
          <p14:tracePt t="3256" x="1739900" y="1016000"/>
          <p14:tracePt t="3269" x="1739900" y="1028700"/>
          <p14:tracePt t="3288" x="1739900" y="1054100"/>
          <p14:tracePt t="3303" x="1739900" y="1060450"/>
          <p14:tracePt t="3322" x="1733550" y="1085850"/>
          <p14:tracePt t="3336" x="1733550" y="1092200"/>
          <p14:tracePt t="3353" x="1733550" y="1098550"/>
          <p14:tracePt t="3370" x="1733550" y="1104900"/>
          <p14:tracePt t="3402" x="1733550" y="1111250"/>
          <p14:tracePt t="3573" x="1733550" y="1117600"/>
          <p14:tracePt t="3587" x="1733550" y="1130300"/>
          <p14:tracePt t="3605" x="1708150" y="1155700"/>
          <p14:tracePt t="3621" x="1676400" y="1174750"/>
          <p14:tracePt t="3637" x="1631950" y="1200150"/>
          <p14:tracePt t="3653" x="1600200" y="1238250"/>
          <p14:tracePt t="3670" x="1562100" y="1289050"/>
          <p14:tracePt t="3685" x="1511300" y="1352550"/>
          <p14:tracePt t="3694" x="1479550" y="1384300"/>
          <p14:tracePt t="3703" x="1447800" y="1409700"/>
          <p14:tracePt t="3720" x="1377950" y="1454150"/>
          <p14:tracePt t="3737" x="1295400" y="1485900"/>
          <p14:tracePt t="3753" x="1238250" y="1492250"/>
          <p14:tracePt t="3770" x="1200150" y="1492250"/>
          <p14:tracePt t="3787" x="1193800" y="1479550"/>
          <p14:tracePt t="3803" x="1193800" y="1473200"/>
          <p14:tracePt t="3992" x="1200150" y="1473200"/>
          <p14:tracePt t="4000" x="1212850" y="1466850"/>
          <p14:tracePt t="4008" x="1238250" y="1466850"/>
          <p14:tracePt t="4020" x="1339850" y="1454150"/>
          <p14:tracePt t="4037" x="1435100" y="1441450"/>
          <p14:tracePt t="4054" x="1479550" y="1422400"/>
          <p14:tracePt t="4070" x="1485900" y="1416050"/>
          <p14:tracePt t="4087" x="1485900" y="1403350"/>
          <p14:tracePt t="4104" x="1492250" y="1377950"/>
          <p14:tracePt t="4120" x="1492250" y="1346200"/>
          <p14:tracePt t="4137" x="1492250" y="1308100"/>
          <p14:tracePt t="4153" x="1479550" y="1270000"/>
          <p14:tracePt t="4170" x="1466850" y="1231900"/>
          <p14:tracePt t="4187" x="1447800" y="1206500"/>
          <p14:tracePt t="4203" x="1435100" y="1187450"/>
          <p14:tracePt t="4220" x="1428750" y="1181100"/>
          <p14:tracePt t="4237" x="1422400" y="1174750"/>
          <p14:tracePt t="4253" x="1422400" y="1168400"/>
          <p14:tracePt t="4257" x="1422400" y="1162050"/>
          <p14:tracePt t="4270" x="1428750" y="1155700"/>
          <p14:tracePt t="4290" x="1435100" y="1143000"/>
          <p14:tracePt t="4304" x="1441450" y="1136650"/>
          <p14:tracePt t="4337" x="1435100" y="1130300"/>
          <p14:tracePt t="4353" x="1428750" y="1123950"/>
          <p14:tracePt t="4692" x="1428750" y="1117600"/>
          <p14:tracePt t="4701" x="1428750" y="1111250"/>
          <p14:tracePt t="4709" x="1435100" y="1104900"/>
          <p14:tracePt t="4721" x="1441450" y="1098550"/>
          <p14:tracePt t="4737" x="1466850" y="1092200"/>
          <p14:tracePt t="4755" x="1517650" y="1066800"/>
          <p14:tracePt t="4772" x="1549400" y="1060450"/>
          <p14:tracePt t="4788" x="1562100" y="1054100"/>
          <p14:tracePt t="4884" x="1562100" y="1047750"/>
          <p14:tracePt t="4892" x="1562100" y="1041400"/>
          <p14:tracePt t="4904" x="1562100" y="1035050"/>
          <p14:tracePt t="4920" x="1562100" y="1028700"/>
          <p14:tracePt t="5167" x="1568450" y="1022350"/>
          <p14:tracePt t="5177" x="1581150" y="1022350"/>
          <p14:tracePt t="5187" x="1612900" y="1009650"/>
          <p14:tracePt t="5205" x="1746250" y="965200"/>
          <p14:tracePt t="5220" x="1854200" y="933450"/>
          <p14:tracePt t="5237" x="1943100" y="901700"/>
          <p14:tracePt t="5254" x="1987550" y="882650"/>
          <p14:tracePt t="5272" x="2006600" y="876300"/>
          <p14:tracePt t="5321" x="2019300" y="869950"/>
          <p14:tracePt t="5338" x="2032000" y="869950"/>
          <p14:tracePt t="5354" x="2057400" y="863600"/>
          <p14:tracePt t="5372" x="2076450" y="857250"/>
          <p14:tracePt t="5387" x="2082800" y="857250"/>
          <p14:tracePt t="5535" x="2089150" y="857250"/>
          <p14:tracePt t="5548" x="2095500" y="857250"/>
          <p14:tracePt t="5560" x="2108200" y="857250"/>
          <p14:tracePt t="5572" x="2139950" y="857250"/>
          <p14:tracePt t="5589" x="2159000" y="857250"/>
          <p14:tracePt t="5606" x="2165350" y="850900"/>
          <p14:tracePt t="5638" x="2165350" y="844550"/>
          <p14:tracePt t="5655" x="2171700" y="844550"/>
          <p14:tracePt t="5672" x="2178050" y="831850"/>
          <p14:tracePt t="5687" x="2197100" y="812800"/>
          <p14:tracePt t="5705" x="2216150" y="793750"/>
          <p14:tracePt t="5721" x="2241550" y="774700"/>
          <p14:tracePt t="5738" x="2247900" y="768350"/>
          <p14:tracePt t="5743" x="2254250" y="768350"/>
          <p14:tracePt t="5753" x="2260600" y="768350"/>
          <p14:tracePt t="5772" x="2273300" y="768350"/>
          <p14:tracePt t="5788" x="2292350" y="762000"/>
          <p14:tracePt t="5806" x="2324100" y="749300"/>
          <p14:tracePt t="5821" x="2374900" y="730250"/>
          <p14:tracePt t="5838" x="2419350" y="723900"/>
          <p14:tracePt t="5855" x="2457450" y="717550"/>
          <p14:tracePt t="5871" x="2470150" y="717550"/>
          <p14:tracePt t="5888" x="2476500" y="717550"/>
          <p14:tracePt t="5905" x="2489200" y="723900"/>
          <p14:tracePt t="5922" x="2514600" y="730250"/>
          <p14:tracePt t="5938" x="2546350" y="736600"/>
          <p14:tracePt t="5955" x="2571750" y="736600"/>
          <p14:tracePt t="5972" x="2590800" y="736600"/>
          <p14:tracePt t="5988" x="2603500" y="742950"/>
          <p14:tracePt t="6005" x="2622550" y="755650"/>
          <p14:tracePt t="6022" x="2635250" y="774700"/>
          <p14:tracePt t="6025" x="2647950" y="787400"/>
          <p14:tracePt t="6038" x="2673350" y="806450"/>
          <p14:tracePt t="6055" x="2705100" y="831850"/>
          <p14:tracePt t="6071" x="2736850" y="850900"/>
          <p14:tracePt t="6088" x="2755900" y="857250"/>
          <p14:tracePt t="6105" x="2774950" y="863600"/>
          <p14:tracePt t="6120" x="2794000" y="876300"/>
          <p14:tracePt t="6138" x="2806700" y="882650"/>
          <p14:tracePt t="6155" x="2813050" y="882650"/>
          <p14:tracePt t="6205" x="2819400" y="882650"/>
          <p14:tracePt t="6221" x="2838450" y="869950"/>
          <p14:tracePt t="6239" x="2863850" y="857250"/>
          <p14:tracePt t="6255" x="2889250" y="850900"/>
          <p14:tracePt t="6275" x="2927350" y="844550"/>
          <p14:tracePt t="6287" x="2933700" y="838200"/>
          <p14:tracePt t="6288" x="2952750" y="838200"/>
          <p14:tracePt t="6304" x="2959100" y="831850"/>
          <p14:tracePt t="6322" x="2984500" y="819150"/>
          <p14:tracePt t="6338" x="2990850" y="812800"/>
          <p14:tracePt t="6355" x="3003550" y="812800"/>
          <p14:tracePt t="6370" x="3016250" y="819150"/>
          <p14:tracePt t="6388" x="3041650" y="838200"/>
          <p14:tracePt t="6405" x="3054350" y="850900"/>
          <p14:tracePt t="6422" x="3079750" y="863600"/>
          <p14:tracePt t="6438" x="3098800" y="869950"/>
          <p14:tracePt t="6455" x="3136900" y="869950"/>
          <p14:tracePt t="6472" x="3168650" y="869950"/>
          <p14:tracePt t="6489" x="3200400" y="869950"/>
          <p14:tracePt t="6505" x="3206750" y="863600"/>
          <p14:tracePt t="6547" x="3213100" y="863600"/>
          <p14:tracePt t="6727" x="3213100" y="857250"/>
          <p14:tracePt t="6742" x="3219450" y="857250"/>
          <p14:tracePt t="6759" x="3219450" y="850900"/>
          <p14:tracePt t="6772" x="3225800" y="850900"/>
          <p14:tracePt t="6887" x="3232150" y="850900"/>
          <p14:tracePt t="6905" x="3238500" y="850900"/>
          <p14:tracePt t="6923" x="3244850" y="857250"/>
          <p14:tracePt t="6956" x="3251200" y="863600"/>
          <p14:tracePt t="7035" x="3251200" y="869950"/>
          <p14:tracePt t="7162" x="3251200" y="876300"/>
          <p14:tracePt t="7178" x="3257550" y="876300"/>
          <p14:tracePt t="7194" x="3257550" y="882650"/>
          <p14:tracePt t="7216" x="3263900" y="882650"/>
          <p14:tracePt t="7240" x="3270250" y="882650"/>
          <p14:tracePt t="7257" x="3276600" y="882650"/>
          <p14:tracePt t="7291" x="3308350" y="882650"/>
          <p14:tracePt t="7306" x="3346450" y="882650"/>
          <p14:tracePt t="7323" x="3390900" y="889000"/>
          <p14:tracePt t="7339" x="3511550" y="914400"/>
          <p14:tracePt t="7357" x="3651250" y="939800"/>
          <p14:tracePt t="7373" x="3740150" y="958850"/>
          <p14:tracePt t="7389" x="3771900" y="958850"/>
          <p14:tracePt t="7406" x="3778250" y="958850"/>
          <p14:tracePt t="7520" x="3784600" y="958850"/>
          <p14:tracePt t="7544" x="3784600" y="965200"/>
          <p14:tracePt t="7560" x="3790950" y="965200"/>
          <p14:tracePt t="7599" x="3797300" y="965200"/>
          <p14:tracePt t="7636" x="3803650" y="965200"/>
          <p14:tracePt t="7660" x="3810000" y="965200"/>
          <p14:tracePt t="7676" x="3816350" y="965200"/>
          <p14:tracePt t="7682" x="3822700" y="965200"/>
          <p14:tracePt t="7707" x="3835400" y="965200"/>
          <p14:tracePt t="7725" x="3841750" y="965200"/>
          <p14:tracePt t="7740" x="3854450" y="965200"/>
          <p14:tracePt t="7757" x="3860800" y="965200"/>
          <p14:tracePt t="7773" x="3867150" y="965200"/>
          <p14:tracePt t="7823" x="3873500" y="965200"/>
          <p14:tracePt t="7856" x="3879850" y="971550"/>
          <p14:tracePt t="7874" x="3886200" y="971550"/>
          <p14:tracePt t="7890" x="3892550" y="977900"/>
          <p14:tracePt t="7905" x="3898900" y="990600"/>
          <p14:tracePt t="7924" x="3898900" y="996950"/>
          <p14:tracePt t="7940" x="3905250" y="1003300"/>
          <p14:tracePt t="7957" x="3905250" y="1009650"/>
          <p14:tracePt t="7974" x="3911600" y="1009650"/>
          <p14:tracePt t="7990" x="3911600" y="1016000"/>
          <p14:tracePt t="8023" x="3911600" y="1022350"/>
          <p14:tracePt t="8057" x="3924300" y="1022350"/>
          <p14:tracePt t="8073" x="3937000" y="1022350"/>
          <p14:tracePt t="8090" x="3956050" y="1016000"/>
          <p14:tracePt t="8108" x="3975100" y="1009650"/>
          <p14:tracePt t="8123" x="3994150" y="1003300"/>
          <p14:tracePt t="8140" x="4000500" y="1003300"/>
          <p14:tracePt t="8156" x="4013200" y="1003300"/>
          <p14:tracePt t="8176" x="4019550" y="996950"/>
          <p14:tracePt t="8179" x="4025900" y="996950"/>
          <p14:tracePt t="8188" x="4044950" y="996950"/>
          <p14:tracePt t="8207" x="4095750" y="996950"/>
          <p14:tracePt t="8223" x="4159250" y="996950"/>
          <p14:tracePt t="8240" x="4203700" y="996950"/>
          <p14:tracePt t="8257" x="4216400" y="996950"/>
          <p14:tracePt t="8274" x="4222750" y="990600"/>
          <p14:tracePt t="8291" x="4222750" y="984250"/>
          <p14:tracePt t="8308" x="4222750" y="977900"/>
          <p14:tracePt t="8340" x="4235450" y="965200"/>
          <p14:tracePt t="8357" x="4267200" y="952500"/>
          <p14:tracePt t="8374" x="4305300" y="939800"/>
          <p14:tracePt t="8391" x="4318000" y="933450"/>
          <p14:tracePt t="8407" x="4324350" y="927100"/>
          <p14:tracePt t="8423" x="4343400" y="920750"/>
          <p14:tracePt t="8440" x="4362450" y="914400"/>
          <p14:tracePt t="8457" x="4400550" y="908050"/>
          <p14:tracePt t="8474" x="4432300" y="908050"/>
          <p14:tracePt t="8491" x="4470400" y="908050"/>
          <p14:tracePt t="8507" x="4502150" y="908050"/>
          <p14:tracePt t="8509" x="4546600" y="914400"/>
          <p14:tracePt t="8523" x="4565650" y="920750"/>
          <p14:tracePt t="8541" x="4616450" y="927100"/>
          <p14:tracePt t="8557" x="4641850" y="927100"/>
          <p14:tracePt t="8574" x="4641850" y="933450"/>
          <p14:tracePt t="8590" x="4654550" y="933450"/>
          <p14:tracePt t="8606" x="4660900" y="933450"/>
          <p14:tracePt t="8622" x="4673600" y="939800"/>
          <p14:tracePt t="8640" x="4686300" y="939800"/>
          <p14:tracePt t="8657" x="4699000" y="939800"/>
          <p14:tracePt t="8673" x="4711700" y="933450"/>
          <p14:tracePt t="8691" x="4718050" y="927100"/>
          <p14:tracePt t="8709" x="4730750" y="920750"/>
          <p14:tracePt t="8723" x="4743450" y="920750"/>
          <p14:tracePt t="8740" x="4749800" y="914400"/>
          <p14:tracePt t="8757" x="4762500" y="914400"/>
          <p14:tracePt t="8774" x="4781550" y="914400"/>
          <p14:tracePt t="8776" x="4787900" y="914400"/>
          <p14:tracePt t="8791" x="4800600" y="908050"/>
          <p14:tracePt t="8808" x="4819650" y="908050"/>
          <p14:tracePt t="8822" x="4826000" y="901700"/>
          <p14:tracePt t="8923" x="4826000" y="908050"/>
          <p14:tracePt t="8936" x="4826000" y="914400"/>
          <p14:tracePt t="8947" x="4832350" y="920750"/>
          <p14:tracePt t="8956" x="4838700" y="927100"/>
          <p14:tracePt t="8974" x="4876800" y="933450"/>
          <p14:tracePt t="8991" x="4953000" y="946150"/>
          <p14:tracePt t="8994" x="4997450" y="958850"/>
          <p14:tracePt t="9007" x="5060950" y="965200"/>
          <p14:tracePt t="9010" x="5092700" y="971550"/>
          <p14:tracePt t="9023" x="5118100" y="971550"/>
          <p14:tracePt t="9026" x="5130800" y="971550"/>
          <p14:tracePt t="9041" x="5143500" y="971550"/>
          <p14:tracePt t="9044" x="5149850" y="971550"/>
          <p14:tracePt t="9057" x="5156200" y="971550"/>
          <p14:tracePt t="9074" x="5162550" y="971550"/>
          <p14:tracePt t="9091" x="5168900" y="971550"/>
          <p14:tracePt t="9108" x="5181600" y="971550"/>
          <p14:tracePt t="9124" x="5213350" y="965200"/>
          <p14:tracePt t="9139" x="5245100" y="958850"/>
          <p14:tracePt t="9157" x="5270500" y="952500"/>
          <p14:tracePt t="9174" x="5295900" y="939800"/>
          <p14:tracePt t="9191" x="5308600" y="933450"/>
          <p14:tracePt t="9207" x="5334000" y="933450"/>
          <p14:tracePt t="9211" x="5340350" y="933450"/>
          <p14:tracePt t="9225" x="5346700" y="933450"/>
          <p14:tracePt t="9229" x="5365750" y="933450"/>
          <p14:tracePt t="9241" x="5378450" y="933450"/>
          <p14:tracePt t="9258" x="5397500" y="933450"/>
          <p14:tracePt t="9276" x="5416550" y="933450"/>
          <p14:tracePt t="9292" x="5448300" y="933450"/>
          <p14:tracePt t="9307" x="5467350" y="933450"/>
          <p14:tracePt t="9324" x="5480050" y="933450"/>
          <p14:tracePt t="9341" x="5486400" y="933450"/>
          <p14:tracePt t="9409" x="5492750" y="933450"/>
          <p14:tracePt t="9418" x="5499100" y="927100"/>
          <p14:tracePt t="9424" x="5505450" y="927100"/>
          <p14:tracePt t="9440" x="5511800" y="920750"/>
          <p14:tracePt t="9458" x="5518150" y="920750"/>
          <p14:tracePt t="9524" x="5524500" y="920750"/>
          <p14:tracePt t="9541" x="5543550" y="920750"/>
          <p14:tracePt t="9558" x="5575300" y="933450"/>
          <p14:tracePt t="9575" x="5600700" y="939800"/>
          <p14:tracePt t="9580" x="5613400" y="946150"/>
          <p14:tracePt t="9590" x="5626100" y="946150"/>
          <p14:tracePt t="9592" x="5632450" y="946150"/>
          <p14:tracePt t="9642" x="5638800" y="952500"/>
          <p14:tracePt t="9817" x="5645150" y="952500"/>
          <p14:tracePt t="9826" x="5651500" y="952500"/>
          <p14:tracePt t="9842" x="5664200" y="952500"/>
          <p14:tracePt t="9858" x="5683250" y="946150"/>
          <p14:tracePt t="9876" x="5715000" y="933450"/>
          <p14:tracePt t="9891" x="5727700" y="927100"/>
          <p14:tracePt t="9909" x="5740400" y="927100"/>
          <p14:tracePt t="9913" x="5746750" y="920750"/>
          <p14:tracePt t="9924" x="5753100" y="920750"/>
          <p14:tracePt t="9942" x="5778500" y="914400"/>
          <p14:tracePt t="9958" x="5791200" y="908050"/>
          <p14:tracePt t="9975" x="5797550" y="908050"/>
          <p14:tracePt t="10074" x="5797550" y="901700"/>
          <p14:tracePt t="10145" x="5797550" y="895350"/>
          <p14:tracePt t="10345" x="5791200" y="895350"/>
          <p14:tracePt t="10352" x="5778500" y="895350"/>
          <p14:tracePt t="10360" x="5765800" y="901700"/>
          <p14:tracePt t="10377" x="5708650" y="920750"/>
          <p14:tracePt t="10392" x="5657850" y="933450"/>
          <p14:tracePt t="10410" x="5575300" y="958850"/>
          <p14:tracePt t="10426" x="5467350" y="977900"/>
          <p14:tracePt t="10442" x="5384800" y="996950"/>
          <p14:tracePt t="10459" x="5245100" y="1016000"/>
          <p14:tracePt t="10475" x="5060950" y="1047750"/>
          <p14:tracePt t="10492" x="4851400" y="1079500"/>
          <p14:tracePt t="10508" x="4641850" y="1092200"/>
          <p14:tracePt t="10525" x="4267200" y="1098550"/>
          <p14:tracePt t="10527" x="4057650" y="1098550"/>
          <p14:tracePt t="10542" x="3702050" y="1104900"/>
          <p14:tracePt t="10558" x="3352800" y="1104900"/>
          <p14:tracePt t="10576" x="3054350" y="1111250"/>
          <p14:tracePt t="10592" x="2794000" y="1130300"/>
          <p14:tracePt t="10608" x="2559050" y="1162050"/>
          <p14:tracePt t="10625" x="2355850" y="1193800"/>
          <p14:tracePt t="10642" x="2184400" y="1219200"/>
          <p14:tracePt t="10659" x="2051050" y="1244600"/>
          <p14:tracePt t="10675" x="1911350" y="1263650"/>
          <p14:tracePt t="10693" x="1797050" y="1276350"/>
          <p14:tracePt t="10709" x="1708150" y="1289050"/>
          <p14:tracePt t="10725" x="1676400" y="1295400"/>
          <p14:tracePt t="10759" x="1676400" y="1301750"/>
          <p14:tracePt t="10776" x="1670050" y="1308100"/>
          <p14:tracePt t="10792" x="1663700" y="1320800"/>
          <p14:tracePt t="10809" x="1657350" y="1333500"/>
          <p14:tracePt t="10826" x="1651000" y="1333500"/>
          <p14:tracePt t="10932" x="1657350" y="1327150"/>
          <p14:tracePt t="10939" x="1663700" y="1327150"/>
          <p14:tracePt t="10959" x="1670050" y="1320800"/>
          <p14:tracePt t="10976" x="1682750" y="1308100"/>
          <p14:tracePt t="10992" x="1701800" y="1295400"/>
          <p14:tracePt t="10996" x="1708150" y="1289050"/>
          <p14:tracePt t="11009" x="1714500" y="1289050"/>
          <p14:tracePt t="11013" x="1714500" y="1282700"/>
          <p14:tracePt t="11024" x="1714500" y="1276350"/>
          <p14:tracePt t="11043" x="1720850" y="1263650"/>
          <p14:tracePt t="11060" x="1727200" y="1257300"/>
          <p14:tracePt t="11076" x="1727200" y="1250950"/>
          <p14:tracePt t="11092" x="1727200" y="1244600"/>
          <p14:tracePt t="11109" x="1727200" y="1238250"/>
          <p14:tracePt t="11126" x="1727200" y="1231900"/>
          <p14:tracePt t="11142" x="1720850" y="1225550"/>
          <p14:tracePt t="11159" x="1720850" y="1212850"/>
          <p14:tracePt t="11177" x="1714500" y="1206500"/>
          <p14:tracePt t="11193" x="1708150" y="1193800"/>
          <p14:tracePt t="11210" x="1708150" y="1187450"/>
          <p14:tracePt t="11226" x="1708150" y="1181100"/>
          <p14:tracePt t="11230" x="1708150" y="1174750"/>
          <p14:tracePt t="11358" x="1701800" y="1174750"/>
          <p14:tracePt t="11368" x="1695450" y="1174750"/>
          <p14:tracePt t="11393" x="1682750" y="1168400"/>
          <p14:tracePt t="11409" x="1663700" y="1162050"/>
          <p14:tracePt t="11414" x="1657350" y="1155700"/>
          <p14:tracePt t="11426" x="1638300" y="1155700"/>
          <p14:tracePt t="11431" x="1625600" y="1149350"/>
          <p14:tracePt t="11442" x="1606550" y="1143000"/>
          <p14:tracePt t="11460" x="1562100" y="1123950"/>
          <p14:tracePt t="11476" x="1504950" y="1098550"/>
          <p14:tracePt t="11493" x="1441450" y="1060450"/>
          <p14:tracePt t="11498" x="1397000" y="1041400"/>
          <p14:tracePt t="11509" x="1333500" y="1022350"/>
          <p14:tracePt t="11513" x="1308100" y="1016000"/>
          <p14:tracePt t="11527" x="1276350" y="1009650"/>
          <p14:tracePt t="11543" x="1250950" y="1003300"/>
          <p14:tracePt t="11657" x="1250950" y="1009650"/>
          <p14:tracePt t="11664" x="1257300" y="1016000"/>
          <p14:tracePt t="11675" x="1263650" y="1028700"/>
          <p14:tracePt t="11694" x="1276350" y="1060450"/>
          <p14:tracePt t="11710" x="1282700" y="1079500"/>
          <p14:tracePt t="11727" x="1295400" y="1098550"/>
          <p14:tracePt t="11743" x="1301750" y="1098550"/>
          <p14:tracePt t="11759" x="1308100" y="1098550"/>
          <p14:tracePt t="11777" x="1327150" y="1098550"/>
          <p14:tracePt t="11793" x="1371600" y="1092200"/>
          <p14:tracePt t="11812" x="1403350" y="1085850"/>
          <p14:tracePt t="11826" x="1422400" y="1085850"/>
          <p14:tracePt t="11844" x="1441450" y="1085850"/>
          <p14:tracePt t="11859" x="1460500" y="1111250"/>
          <p14:tracePt t="11876" x="1473200" y="1123950"/>
          <p14:tracePt t="11893" x="1479550" y="1130300"/>
          <p14:tracePt t="11944" x="1492250" y="1130300"/>
          <p14:tracePt t="11960" x="1524000" y="1117600"/>
          <p14:tracePt t="11981" x="1574800" y="1098550"/>
          <p14:tracePt t="11993" x="1587500" y="1092200"/>
          <p14:tracePt t="12010" x="1612900" y="1092200"/>
          <p14:tracePt t="12027" x="1619250" y="1085850"/>
          <p14:tracePt t="12077" x="1631950" y="1085850"/>
          <p14:tracePt t="12092" x="1644650" y="1079500"/>
          <p14:tracePt t="12109" x="1651000" y="1073150"/>
          <p14:tracePt t="12125" x="1657350" y="1073150"/>
          <p14:tracePt t="12143" x="1663700" y="1073150"/>
          <p14:tracePt t="12192" x="1682750" y="1060450"/>
          <p14:tracePt t="12210" x="1689100" y="1060450"/>
          <p14:tracePt t="12225" x="1708150" y="1054100"/>
          <p14:tracePt t="12243" x="1720850" y="1047750"/>
          <p14:tracePt t="12297" x="1720850" y="1041400"/>
          <p14:tracePt t="12309" x="1727200" y="1035050"/>
          <p14:tracePt t="12326" x="1746250" y="1022350"/>
          <p14:tracePt t="12343" x="1778000" y="1003300"/>
          <p14:tracePt t="12360" x="1809750" y="984250"/>
          <p14:tracePt t="12376" x="1822450" y="977900"/>
          <p14:tracePt t="12392" x="1828800" y="971550"/>
          <p14:tracePt t="12426" x="1835150" y="971550"/>
          <p14:tracePt t="12442" x="1854200" y="977900"/>
          <p14:tracePt t="12444" x="1866900" y="984250"/>
          <p14:tracePt t="12459" x="1885950" y="990600"/>
          <p14:tracePt t="12476" x="1917700" y="996950"/>
          <p14:tracePt t="12477" x="1943100" y="1003300"/>
          <p14:tracePt t="12492" x="1987550" y="1009650"/>
          <p14:tracePt t="12509" x="2012950" y="1016000"/>
          <p14:tracePt t="12526" x="2019300" y="1016000"/>
          <p14:tracePt t="12543" x="2025650" y="1016000"/>
          <p14:tracePt t="12576" x="2032000" y="1016000"/>
          <p14:tracePt t="12593" x="2038350" y="1016000"/>
          <p14:tracePt t="12610" x="2057400" y="1016000"/>
          <p14:tracePt t="12627" x="2127250" y="1028700"/>
          <p14:tracePt t="12643" x="2171700" y="1054100"/>
          <p14:tracePt t="12660" x="2203450" y="1073150"/>
          <p14:tracePt t="12676" x="2222500" y="1092200"/>
          <p14:tracePt t="12693" x="2241550" y="1104900"/>
          <p14:tracePt t="12709" x="2254250" y="1104900"/>
          <p14:tracePt t="12726" x="2266950" y="1104900"/>
          <p14:tracePt t="12744" x="2279650" y="1104900"/>
          <p14:tracePt t="12773" x="2298700" y="1104900"/>
          <p14:tracePt t="12780" x="2324100" y="1092200"/>
          <p14:tracePt t="12794" x="2336800" y="1092200"/>
          <p14:tracePt t="12809" x="2343150" y="1092200"/>
          <p14:tracePt t="12826" x="2343150" y="1085850"/>
          <p14:tracePt t="13045" x="2343150" y="1092200"/>
          <p14:tracePt t="13069" x="2343150" y="1098550"/>
          <p14:tracePt t="13082" x="2343150" y="1104900"/>
          <p14:tracePt t="13094" x="2343150" y="1111250"/>
          <p14:tracePt t="13111" x="2330450" y="1123950"/>
          <p14:tracePt t="13132" x="2330450" y="1143000"/>
          <p14:tracePt t="13161" x="2330450" y="1149350"/>
          <p14:tracePt t="13178" x="2343150" y="1149350"/>
          <p14:tracePt t="13194" x="2387600" y="1143000"/>
          <p14:tracePt t="13213" x="2406650" y="1130300"/>
          <p14:tracePt t="13228" x="2432050" y="1123950"/>
          <p14:tracePt t="13244" x="2444750" y="1117600"/>
          <p14:tracePt t="13260" x="2457450" y="1117600"/>
          <p14:tracePt t="13278" x="2463800" y="1111250"/>
          <p14:tracePt t="13295" x="2470150" y="1111250"/>
          <p14:tracePt t="13311" x="2470150" y="1104900"/>
          <p14:tracePt t="13328" x="2476500" y="1104900"/>
          <p14:tracePt t="13361" x="2482850" y="1098550"/>
          <p14:tracePt t="13599" x="2489200" y="1098550"/>
          <p14:tracePt t="13606" x="2489200" y="1092200"/>
          <p14:tracePt t="13621" x="2495550" y="1092200"/>
          <p14:tracePt t="13631" x="2495550" y="1085850"/>
          <p14:tracePt t="13647" x="2501900" y="1079500"/>
          <p14:tracePt t="13662" x="2514600" y="1073150"/>
          <p14:tracePt t="13678" x="2520950" y="1066800"/>
          <p14:tracePt t="13712" x="2527300" y="1066800"/>
          <p14:tracePt t="13728" x="2533650" y="1060450"/>
          <p14:tracePt t="13745" x="2546350" y="1054100"/>
          <p14:tracePt t="13761" x="2571750" y="1041400"/>
          <p14:tracePt t="13779" x="2590800" y="1028700"/>
          <p14:tracePt t="13795" x="2597150" y="1022350"/>
          <p14:tracePt t="13897" x="2597150" y="1028700"/>
          <p14:tracePt t="13921" x="2603500" y="1028700"/>
          <p14:tracePt t="13935" x="2603500" y="1035050"/>
          <p14:tracePt t="13952" x="2603500" y="1041400"/>
          <p14:tracePt t="13962" x="2609850" y="1041400"/>
          <p14:tracePt t="13977" x="2609850" y="1047750"/>
          <p14:tracePt t="14029" x="2622550" y="1047750"/>
          <p14:tracePt t="14045" x="2654300" y="1047750"/>
          <p14:tracePt t="14062" x="2686050" y="1047750"/>
          <p14:tracePt t="14078" x="2705100" y="1054100"/>
          <p14:tracePt t="14096" x="2730500" y="1054100"/>
          <p14:tracePt t="14111" x="2794000" y="1066800"/>
          <p14:tracePt t="14129" x="2838450" y="1079500"/>
          <p14:tracePt t="14145" x="2857500" y="1085850"/>
          <p14:tracePt t="14162" x="2870200" y="1085850"/>
          <p14:tracePt t="14179" x="2876550" y="1085850"/>
          <p14:tracePt t="14196" x="2895600" y="1092200"/>
          <p14:tracePt t="14212" x="2927350" y="1098550"/>
          <p14:tracePt t="14216" x="2933700" y="1104900"/>
          <p14:tracePt t="14228" x="2940050" y="1104900"/>
          <p14:tracePt t="14399" x="2952750" y="1098550"/>
          <p14:tracePt t="14406" x="2959100" y="1098550"/>
          <p14:tracePt t="14414" x="2971800" y="1092200"/>
          <p14:tracePt t="14427" x="2984500" y="1092200"/>
          <p14:tracePt t="14445" x="3016250" y="1085850"/>
          <p14:tracePt t="14462" x="3041650" y="1079500"/>
          <p14:tracePt t="14479" x="3073400" y="1073150"/>
          <p14:tracePt t="14482" x="3092450" y="1073150"/>
          <p14:tracePt t="14496" x="3117850" y="1073150"/>
          <p14:tracePt t="14512" x="3149600" y="1073150"/>
          <p14:tracePt t="14529" x="3155950" y="1073150"/>
          <p14:tracePt t="14545" x="3213100" y="1073150"/>
          <p14:tracePt t="14562" x="3251200" y="1073150"/>
          <p14:tracePt t="14578" x="3295650" y="1073150"/>
          <p14:tracePt t="14595" x="3327400" y="1073150"/>
          <p14:tracePt t="14612" x="3346450" y="1073150"/>
          <p14:tracePt t="14627" x="3352800" y="1066800"/>
          <p14:tracePt t="14684" x="3359150" y="1066800"/>
          <p14:tracePt t="14691" x="3365500" y="1066800"/>
          <p14:tracePt t="14696" x="3371850" y="1066800"/>
          <p14:tracePt t="14711" x="3390900" y="1066800"/>
          <p14:tracePt t="14731" x="3454400" y="1047750"/>
          <p14:tracePt t="14746" x="3486150" y="1041400"/>
          <p14:tracePt t="14763" x="3524250" y="1035050"/>
          <p14:tracePt t="14779" x="3556000" y="1028700"/>
          <p14:tracePt t="14796" x="3581400" y="1022350"/>
          <p14:tracePt t="14812" x="3613150" y="1016000"/>
          <p14:tracePt t="14829" x="3657600" y="1009650"/>
          <p14:tracePt t="14846" x="3689350" y="1003300"/>
          <p14:tracePt t="14861" x="3708400" y="990600"/>
          <p14:tracePt t="14879" x="3727450" y="990600"/>
          <p14:tracePt t="14896" x="3727450" y="984250"/>
          <p14:tracePt t="14994" x="3733800" y="990600"/>
          <p14:tracePt t="15007" x="3733800" y="996950"/>
          <p14:tracePt t="15016" x="3740150" y="1003300"/>
          <p14:tracePt t="15029" x="3740150" y="1009650"/>
          <p14:tracePt t="15046" x="3740150" y="1016000"/>
          <p14:tracePt t="15063" x="3746500" y="1035050"/>
          <p14:tracePt t="15080" x="3752850" y="1035050"/>
          <p14:tracePt t="15096" x="3752850" y="1041400"/>
          <p14:tracePt t="15100" x="3759200" y="1041400"/>
          <p14:tracePt t="15113" x="3790950" y="1047750"/>
          <p14:tracePt t="15130" x="3860800" y="1047750"/>
          <p14:tracePt t="15148" x="3917950" y="1047750"/>
          <p14:tracePt t="15163" x="3975100" y="1047750"/>
          <p14:tracePt t="15179" x="4025900" y="1054100"/>
          <p14:tracePt t="15196" x="4057650" y="1060450"/>
          <p14:tracePt t="15255" x="4064000" y="1060450"/>
          <p14:tracePt t="15261" x="4064000" y="1066800"/>
          <p14:tracePt t="15279" x="4070350" y="1066800"/>
          <p14:tracePt t="15296" x="4083050" y="1066800"/>
          <p14:tracePt t="15313" x="4102100" y="1079500"/>
          <p14:tracePt t="15329" x="4121150" y="1092200"/>
          <p14:tracePt t="15346" x="4152900" y="1117600"/>
          <p14:tracePt t="15363" x="4171950" y="1136650"/>
          <p14:tracePt t="15380" x="4197350" y="1155700"/>
          <p14:tracePt t="15396" x="4216400" y="1162050"/>
          <p14:tracePt t="15413" x="4235450" y="1168400"/>
          <p14:tracePt t="15417" x="4241800" y="1168400"/>
          <p14:tracePt t="15428" x="4254500" y="1174750"/>
          <p14:tracePt t="15431" x="4260850" y="1174750"/>
          <p14:tracePt t="15447" x="4267200" y="1174750"/>
          <p14:tracePt t="15480" x="4273550" y="1174750"/>
          <p14:tracePt t="15496" x="4279900" y="1181100"/>
          <p14:tracePt t="15513" x="4286250" y="1181100"/>
          <p14:tracePt t="15530" x="4292600" y="1181100"/>
          <p14:tracePt t="15546" x="4292600" y="1187450"/>
          <p14:tracePt t="15596" x="4292600" y="1181100"/>
          <p14:tracePt t="15618" x="4292600" y="1174750"/>
          <p14:tracePt t="15632" x="4298950" y="1168400"/>
          <p14:tracePt t="15646" x="4298950" y="1162050"/>
          <p14:tracePt t="15661" x="4311650" y="1155700"/>
          <p14:tracePt t="15754" x="4311650" y="1162050"/>
          <p14:tracePt t="15771" x="4318000" y="1168400"/>
          <p14:tracePt t="15797" x="4324350" y="1174750"/>
          <p14:tracePt t="15813" x="4324350" y="1181100"/>
          <p14:tracePt t="15972" x="4330700" y="1181100"/>
          <p14:tracePt t="16106" x="4337050" y="1181100"/>
          <p14:tracePt t="16134" x="4343400" y="1181100"/>
          <p14:tracePt t="16198" x="4343400" y="1174750"/>
          <p14:tracePt t="16218" x="4349750" y="1168400"/>
          <p14:tracePt t="16231" x="4356100" y="1162050"/>
          <p14:tracePt t="16247" x="4362450" y="1149350"/>
          <p14:tracePt t="16264" x="4375150" y="1136650"/>
          <p14:tracePt t="16281" x="4381500" y="1130300"/>
          <p14:tracePt t="16287" x="4387850" y="1123950"/>
          <p14:tracePt t="16296" x="4394200" y="1117600"/>
          <p14:tracePt t="16331" x="4400550" y="1117600"/>
          <p14:tracePt t="16362" x="4406900" y="1117600"/>
          <p14:tracePt t="16380" x="4413250" y="1123950"/>
          <p14:tracePt t="16397" x="4425950" y="1136650"/>
          <p14:tracePt t="16414" x="4432300" y="1143000"/>
          <p14:tracePt t="16431" x="4470400" y="1149350"/>
          <p14:tracePt t="16447" x="4508500" y="1162050"/>
          <p14:tracePt t="16449" x="4514850" y="1162050"/>
          <p14:tracePt t="16463" x="4527550" y="1162050"/>
          <p14:tracePt t="16641" x="4533900" y="1162050"/>
          <p14:tracePt t="16658" x="4540250" y="1168400"/>
          <p14:tracePt t="16666" x="4546600" y="1168400"/>
          <p14:tracePt t="16681" x="4552950" y="1168400"/>
          <p14:tracePt t="16696" x="4572000" y="1174750"/>
          <p14:tracePt t="16713" x="4584700" y="1174750"/>
          <p14:tracePt t="16729" x="4591050" y="1174750"/>
          <p14:tracePt t="16763" x="4603750" y="1181100"/>
          <p14:tracePt t="16779" x="4622800" y="1181100"/>
          <p14:tracePt t="16796" x="4641850" y="1187450"/>
          <p14:tracePt t="16812" x="4718050" y="1200150"/>
          <p14:tracePt t="16829" x="4749800" y="1200150"/>
          <p14:tracePt t="16846" x="4781550" y="1206500"/>
          <p14:tracePt t="16862" x="4794250" y="1206500"/>
          <p14:tracePt t="16879" x="4800600" y="1206500"/>
          <p14:tracePt t="16896" x="4806950" y="1206500"/>
          <p14:tracePt t="16929" x="4813300" y="1200150"/>
          <p14:tracePt t="16946" x="4832350" y="1200150"/>
          <p14:tracePt t="16963" x="4845050" y="1193800"/>
          <p14:tracePt t="16980" x="4857750" y="1193800"/>
          <p14:tracePt t="16981" x="4864100" y="1193800"/>
          <p14:tracePt t="17013" x="4870450" y="1193800"/>
          <p14:tracePt t="17047" x="4876800" y="1187450"/>
          <p14:tracePt t="17064" x="4889500" y="1187450"/>
          <p14:tracePt t="17081" x="4895850" y="1181100"/>
          <p14:tracePt t="17097" x="4908550" y="1168400"/>
          <p14:tracePt t="17115" x="4921250" y="1162050"/>
          <p14:tracePt t="17131" x="4940300" y="1149350"/>
          <p14:tracePt t="17147" x="4953000" y="1143000"/>
          <p14:tracePt t="17165" x="4959350" y="1143000"/>
          <p14:tracePt t="17181" x="4959350" y="1136650"/>
          <p14:tracePt t="17337" x="4965700" y="1130300"/>
          <p14:tracePt t="17345" x="4972050" y="1130300"/>
          <p14:tracePt t="17364" x="4984750" y="1123950"/>
          <p14:tracePt t="17383" x="5010150" y="1117600"/>
          <p14:tracePt t="17397" x="5035550" y="1104900"/>
          <p14:tracePt t="17414" x="5054600" y="1098550"/>
          <p14:tracePt t="17431" x="5080000" y="1092200"/>
          <p14:tracePt t="17448" x="5130800" y="1079500"/>
          <p14:tracePt t="17452" x="5162550" y="1066800"/>
          <p14:tracePt t="17464" x="5207000" y="1054100"/>
          <p14:tracePt t="17481" x="5238750" y="1047750"/>
          <p14:tracePt t="17500" x="5264150" y="1035050"/>
          <p14:tracePt t="17515" x="5276850" y="1035050"/>
          <p14:tracePt t="17531" x="5283200" y="1028700"/>
          <p14:tracePt t="17637" x="5289550" y="1035050"/>
          <p14:tracePt t="17648" x="5302250" y="1054100"/>
          <p14:tracePt t="17665" x="5321300" y="1073150"/>
          <p14:tracePt t="17681" x="5340350" y="1085850"/>
          <p14:tracePt t="17684" x="5353050" y="1092200"/>
          <p14:tracePt t="17698" x="5378450" y="1092200"/>
          <p14:tracePt t="17715" x="5403850" y="1092200"/>
          <p14:tracePt t="17731" x="5461000" y="1092200"/>
          <p14:tracePt t="17748" x="5505450" y="1092200"/>
          <p14:tracePt t="17765" x="5556250" y="1098550"/>
          <p14:tracePt t="17781" x="5588000" y="1104900"/>
          <p14:tracePt t="17798" x="5626100" y="1104900"/>
          <p14:tracePt t="17815" x="5670550" y="1104900"/>
          <p14:tracePt t="17832" x="5695950" y="1104900"/>
          <p14:tracePt t="17848" x="5727700" y="1104900"/>
          <p14:tracePt t="17865" x="5740400" y="1104900"/>
          <p14:tracePt t="17881" x="5746750" y="1104900"/>
          <p14:tracePt t="17966" x="5753100" y="1104900"/>
          <p14:tracePt t="17984" x="5759450" y="1104900"/>
          <p14:tracePt t="17989" x="5778500" y="1104900"/>
          <p14:tracePt t="17998" x="5791200" y="1104900"/>
          <p14:tracePt t="18015" x="5835650" y="1104900"/>
          <p14:tracePt t="18032" x="5886450" y="1098550"/>
          <p14:tracePt t="18048" x="5918200" y="1098550"/>
          <p14:tracePt t="18065" x="5956300" y="1098550"/>
          <p14:tracePt t="18082" x="5975350" y="1098550"/>
          <p14:tracePt t="18099" x="5988050" y="1098550"/>
          <p14:tracePt t="18115" x="5994400" y="1098550"/>
          <p14:tracePt t="18132" x="6000750" y="1098550"/>
          <p14:tracePt t="18148" x="6000750" y="1092200"/>
          <p14:tracePt t="18293" x="6007100" y="1092200"/>
          <p14:tracePt t="18318" x="6013450" y="1092200"/>
          <p14:tracePt t="18341" x="6019800" y="1092200"/>
          <p14:tracePt t="18356" x="6026150" y="1092200"/>
          <p14:tracePt t="18382" x="6038850" y="1092200"/>
          <p14:tracePt t="18398" x="6038850" y="1098550"/>
          <p14:tracePt t="18415" x="6045200" y="1098550"/>
          <p14:tracePt t="18421" x="6045200" y="1104900"/>
          <p14:tracePt t="18448" x="6051550" y="1104900"/>
          <p14:tracePt t="18466" x="6051550" y="1111250"/>
          <p14:tracePt t="18483" x="6057900" y="1117600"/>
          <p14:tracePt t="18499" x="6057900" y="1123950"/>
          <p14:tracePt t="18515" x="6064250" y="1123950"/>
          <p14:tracePt t="18532" x="6064250" y="1130300"/>
          <p14:tracePt t="18548" x="6070600" y="1130300"/>
          <p14:tracePt t="18583" x="6070600" y="1136650"/>
          <p14:tracePt t="18599" x="6083300" y="1136650"/>
          <p14:tracePt t="18615" x="6096000" y="1136650"/>
          <p14:tracePt t="18632" x="6096000" y="1143000"/>
          <p14:tracePt t="18650" x="6102350" y="1149350"/>
          <p14:tracePt t="18665" x="6102350" y="1155700"/>
          <p14:tracePt t="18682" x="6102350" y="1162050"/>
          <p14:tracePt t="18699" x="6102350" y="1168400"/>
          <p14:tracePt t="18770" x="6096000" y="1168400"/>
          <p14:tracePt t="18782" x="6070600" y="1168400"/>
          <p14:tracePt t="18799" x="6032500" y="1168400"/>
          <p14:tracePt t="18816" x="5988050" y="1174750"/>
          <p14:tracePt t="18832" x="5930900" y="1187450"/>
          <p14:tracePt t="18849" x="5848350" y="1206500"/>
          <p14:tracePt t="18865" x="5759450" y="1225550"/>
          <p14:tracePt t="18882" x="5645150" y="1250950"/>
          <p14:tracePt t="18899" x="5524500" y="1276350"/>
          <p14:tracePt t="18916" x="5429250" y="1295400"/>
          <p14:tracePt t="18933" x="5314950" y="1308100"/>
          <p14:tracePt t="18949" x="5232400" y="1320800"/>
          <p14:tracePt t="18965" x="5137150" y="1320800"/>
          <p14:tracePt t="18968" x="5111750" y="1320800"/>
          <p14:tracePt t="18983" x="5060950" y="1327150"/>
          <p14:tracePt t="18999" x="4838700" y="1339850"/>
          <p14:tracePt t="19016" x="4749800" y="1339850"/>
          <p14:tracePt t="19033" x="4533900" y="1346200"/>
          <p14:tracePt t="19050" x="4178300" y="1339850"/>
          <p14:tracePt t="19066" x="4000500" y="1327150"/>
          <p14:tracePt t="19082" x="3848100" y="1320800"/>
          <p14:tracePt t="19100" x="3752850" y="1308100"/>
          <p14:tracePt t="19116" x="3695700" y="1308100"/>
          <p14:tracePt t="19132" x="3625850" y="1308100"/>
          <p14:tracePt t="19150" x="3505200" y="1308100"/>
          <p14:tracePt t="19167" x="3365500" y="1308100"/>
          <p14:tracePt t="19182" x="3149600" y="1308100"/>
          <p14:tracePt t="19199" x="2952750" y="1308100"/>
          <p14:tracePt t="19216" x="2660650" y="1301750"/>
          <p14:tracePt t="19233" x="2508250" y="1295400"/>
          <p14:tracePt t="19249" x="2470150" y="1295400"/>
          <p14:tracePt t="19266" x="2393950" y="1301750"/>
          <p14:tracePt t="19282" x="2349500" y="1320800"/>
          <p14:tracePt t="19300" x="2286000" y="1352550"/>
          <p14:tracePt t="19316" x="2197100" y="1397000"/>
          <p14:tracePt t="19333" x="2101850" y="1428750"/>
          <p14:tracePt t="19349" x="2025650" y="1447800"/>
          <p14:tracePt t="19366" x="1936750" y="1473200"/>
          <p14:tracePt t="19383" x="1854200" y="1492250"/>
          <p14:tracePt t="19399" x="1803400" y="1504950"/>
          <p14:tracePt t="19404" x="1758950" y="1511300"/>
          <p14:tracePt t="19415" x="1701800" y="1517650"/>
          <p14:tracePt t="19433" x="1619250" y="1530350"/>
          <p14:tracePt t="19450" x="1466850" y="1549400"/>
          <p14:tracePt t="19466" x="1377950" y="1555750"/>
          <p14:tracePt t="19483" x="1301750" y="1562100"/>
          <p14:tracePt t="19500" x="1263650" y="1562100"/>
          <p14:tracePt t="19517" x="1250950" y="1562100"/>
          <p14:tracePt t="19533" x="1231900" y="1562100"/>
          <p14:tracePt t="19549" x="1206500" y="1562100"/>
          <p14:tracePt t="19567" x="1187450" y="1549400"/>
          <p14:tracePt t="19583" x="1168400" y="1543050"/>
          <p14:tracePt t="19598" x="1162050" y="1543050"/>
          <p14:tracePt t="19634" x="1168400" y="1530350"/>
          <p14:tracePt t="19649" x="1187450" y="1511300"/>
          <p14:tracePt t="19668" x="1206500" y="1492250"/>
          <p14:tracePt t="19683" x="1225550" y="1473200"/>
          <p14:tracePt t="19700" x="1244600" y="1447800"/>
          <p14:tracePt t="19716" x="1263650" y="1428750"/>
          <p14:tracePt t="19733" x="1276350" y="1409700"/>
          <p14:tracePt t="19749" x="1282700" y="1390650"/>
          <p14:tracePt t="19766" x="1295400" y="1371600"/>
          <p14:tracePt t="19784" x="1301750" y="1358900"/>
          <p14:tracePt t="19800" x="1308100" y="1352550"/>
          <p14:tracePt t="19802" x="1308100" y="1346200"/>
          <p14:tracePt t="19816" x="1308100" y="1339850"/>
          <p14:tracePt t="19833" x="1308100" y="1327150"/>
          <p14:tracePt t="19837" x="1308100" y="1320800"/>
          <p14:tracePt t="19850" x="1308100" y="1314450"/>
          <p14:tracePt t="19867" x="1308100" y="1308100"/>
          <p14:tracePt t="19883" x="1308100" y="1301750"/>
          <p14:tracePt t="20103" x="1308100" y="1295400"/>
          <p14:tracePt t="20109" x="1308100" y="1289050"/>
          <p14:tracePt t="20116" x="1308100" y="1282700"/>
          <p14:tracePt t="20134" x="1314450" y="1270000"/>
          <p14:tracePt t="20250" x="1327150" y="1263650"/>
          <p14:tracePt t="20258" x="1339850" y="1257300"/>
          <p14:tracePt t="20271" x="1390650" y="1250950"/>
          <p14:tracePt t="20283" x="1524000" y="1244600"/>
          <p14:tracePt t="20301" x="1631950" y="1257300"/>
          <p14:tracePt t="20320" x="1676400" y="1263650"/>
          <p14:tracePt t="20367" x="1676400" y="1270000"/>
          <p14:tracePt t="20388" x="1682750" y="1270000"/>
          <p14:tracePt t="20405" x="1689100" y="1270000"/>
          <p14:tracePt t="20417" x="1695450" y="1276350"/>
          <p14:tracePt t="20434" x="1727200" y="1276350"/>
          <p14:tracePt t="20451" x="1746250" y="1276350"/>
          <p14:tracePt t="20453" x="1752600" y="1276350"/>
          <p14:tracePt t="20467" x="1778000" y="1276350"/>
          <p14:tracePt t="20485" x="1790700" y="1282700"/>
          <p14:tracePt t="20647" x="1790700" y="1289050"/>
          <p14:tracePt t="20671" x="1790700" y="1295400"/>
          <p14:tracePt t="20723" x="1797050" y="1295400"/>
          <p14:tracePt t="20731" x="1797050" y="1289050"/>
          <p14:tracePt t="20736" x="1797050" y="1276350"/>
          <p14:tracePt t="20751" x="1803400" y="1257300"/>
          <p14:tracePt t="20768" x="1816100" y="1238250"/>
          <p14:tracePt t="20786" x="1822450" y="1212850"/>
          <p14:tracePt t="20800" x="1822450" y="1206500"/>
          <p14:tracePt t="20851" x="1828800" y="1219200"/>
          <p14:tracePt t="20869" x="1835150" y="1225550"/>
          <p14:tracePt t="20884" x="1841500" y="1238250"/>
          <p14:tracePt t="20890" x="1841500" y="1244600"/>
          <p14:tracePt t="20899" x="1847850" y="1244600"/>
          <p14:tracePt t="20917" x="1847850" y="1250950"/>
          <p14:tracePt t="20934" x="1854200" y="1257300"/>
          <p14:tracePt t="20937" x="1860550" y="1257300"/>
          <p14:tracePt t="20951" x="1860550" y="1263650"/>
          <p14:tracePt t="20968" x="1873250" y="1270000"/>
          <p14:tracePt t="20984" x="1879600" y="1270000"/>
          <p14:tracePt t="21036" x="1885950" y="1270000"/>
          <p14:tracePt t="21051" x="1898650" y="1270000"/>
          <p14:tracePt t="21067" x="1911350" y="1270000"/>
          <p14:tracePt t="21084" x="1943100" y="1257300"/>
          <p14:tracePt t="21101" x="2012950" y="1244600"/>
          <p14:tracePt t="21117" x="2120900" y="1244600"/>
          <p14:tracePt t="21134" x="2241550" y="1244600"/>
          <p14:tracePt t="21153" x="2355850" y="1257300"/>
          <p14:tracePt t="21168" x="2476500" y="1276350"/>
          <p14:tracePt t="21185" x="2578100" y="1289050"/>
          <p14:tracePt t="21189" x="2603500" y="1295400"/>
          <p14:tracePt t="21199" x="2628900" y="1301750"/>
          <p14:tracePt t="21202" x="2641600" y="1301750"/>
          <p14:tracePt t="21338" x="2647950" y="1301750"/>
          <p14:tracePt t="21355" x="2654300" y="1301750"/>
          <p14:tracePt t="21362" x="2660650" y="1301750"/>
          <p14:tracePt t="21372" x="2667000" y="1301750"/>
          <p14:tracePt t="21385" x="2698750" y="1301750"/>
          <p14:tracePt t="21401" x="2717800" y="1301750"/>
          <p14:tracePt t="21418" x="2749550" y="1301750"/>
          <p14:tracePt t="21435" x="2762250" y="1301750"/>
          <p14:tracePt t="21451" x="2768600" y="1301750"/>
          <p14:tracePt t="21468" x="2774950" y="1301750"/>
          <p14:tracePt t="21502" x="2774950" y="1308100"/>
          <p14:tracePt t="21518" x="2787650" y="1308100"/>
          <p14:tracePt t="21534" x="2794000" y="1308100"/>
          <p14:tracePt t="21551" x="2800350" y="1308100"/>
          <p14:tracePt t="21846" x="2806700" y="1308100"/>
          <p14:tracePt t="21977" x="2813050" y="1308100"/>
          <p14:tracePt t="21983" x="2819400" y="1308100"/>
          <p14:tracePt t="22002" x="2825750" y="1301750"/>
          <p14:tracePt t="22019" x="2832100" y="1295400"/>
          <p14:tracePt t="22035" x="2838450" y="1295400"/>
          <p14:tracePt t="22202" x="2844800" y="1295400"/>
          <p14:tracePt t="22217" x="2851150" y="1295400"/>
          <p14:tracePt t="22223" x="2857500" y="1295400"/>
          <p14:tracePt t="22237" x="2876550" y="1301750"/>
          <p14:tracePt t="22252" x="2895600" y="1308100"/>
          <p14:tracePt t="22269" x="2908300" y="1308100"/>
          <p14:tracePt t="22273" x="2914650" y="1308100"/>
          <p14:tracePt t="22491" x="2921000" y="1308100"/>
          <p14:tracePt t="22503" x="2921000" y="1314450"/>
          <p14:tracePt t="22520" x="2933700" y="1320800"/>
          <p14:tracePt t="22534" x="2952750" y="1320800"/>
          <p14:tracePt t="22551" x="2978150" y="1320800"/>
          <p14:tracePt t="22569" x="3035300" y="1314450"/>
          <p14:tracePt t="22585" x="3054350" y="1308100"/>
          <p14:tracePt t="22601" x="3105150" y="1295400"/>
          <p14:tracePt t="22618" x="3117850" y="1289050"/>
          <p14:tracePt t="22635" x="3143250" y="1282700"/>
          <p14:tracePt t="22855" x="3143250" y="1289050"/>
          <p14:tracePt t="22891" x="3143250" y="1295400"/>
          <p14:tracePt t="22937" x="3136900" y="1301750"/>
          <p14:tracePt t="23006" x="3136900" y="1308100"/>
          <p14:tracePt t="23044" x="3136900" y="1314450"/>
          <p14:tracePt t="23067" x="3143250" y="1314450"/>
          <p14:tracePt t="23078" x="3155950" y="1314450"/>
          <p14:tracePt t="23081" x="3175000" y="1314450"/>
          <p14:tracePt t="23103" x="3213100" y="1314450"/>
          <p14:tracePt t="23120" x="3321050" y="1320800"/>
          <p14:tracePt t="23136" x="3441700" y="1327150"/>
          <p14:tracePt t="23152" x="3619500" y="1346200"/>
          <p14:tracePt t="23171" x="3721100" y="1352550"/>
          <p14:tracePt t="23186" x="3752850" y="1352550"/>
          <p14:tracePt t="23202" x="3810000" y="1358900"/>
          <p14:tracePt t="23220" x="3816350" y="1352550"/>
          <p14:tracePt t="23236" x="3822700" y="1346200"/>
          <p14:tracePt t="23253" x="3822700" y="1333500"/>
          <p14:tracePt t="23268" x="3829050" y="1327150"/>
          <p14:tracePt t="23287" x="3835400" y="1314450"/>
          <p14:tracePt t="23303" x="3841750" y="1314450"/>
          <p14:tracePt t="23319" x="3841750" y="1308100"/>
          <p14:tracePt t="23336" x="3848100" y="1301750"/>
          <p14:tracePt t="23353" x="3854450" y="1301750"/>
          <p14:tracePt t="23370" x="3860800" y="1289050"/>
          <p14:tracePt t="23387" x="3873500" y="1276350"/>
          <p14:tracePt t="23403" x="3879850" y="1270000"/>
          <p14:tracePt t="23421" x="3886200" y="1270000"/>
          <p14:tracePt t="23529" x="3892550" y="1270000"/>
          <p14:tracePt t="23640" x="3892550" y="1276350"/>
          <p14:tracePt t="23648" x="3898900" y="1276350"/>
          <p14:tracePt t="23837" x="3905250" y="1276350"/>
          <p14:tracePt t="23855" x="3917950" y="1282700"/>
          <p14:tracePt t="23862" x="3930650" y="1282700"/>
          <p14:tracePt t="23868" x="3949700" y="1282700"/>
          <p14:tracePt t="23886" x="4013200" y="1282700"/>
          <p14:tracePt t="23904" x="4070350" y="1282700"/>
          <p14:tracePt t="23920" x="4127500" y="1282700"/>
          <p14:tracePt t="23937" x="4178300" y="1282700"/>
          <p14:tracePt t="23954" x="4248150" y="1282700"/>
          <p14:tracePt t="23957" x="4273550" y="1282700"/>
          <p14:tracePt t="23971" x="4318000" y="1282700"/>
          <p14:tracePt t="23987" x="4413250" y="1289050"/>
          <p14:tracePt t="24005" x="4584700" y="1320800"/>
          <p14:tracePt t="24020" x="4660900" y="1333500"/>
          <p14:tracePt t="24037" x="4730750" y="1352550"/>
          <p14:tracePt t="24053" x="4737100" y="1352550"/>
          <p14:tracePt t="24216" x="4743450" y="1352550"/>
          <p14:tracePt t="24224" x="4749800" y="1352550"/>
          <p14:tracePt t="24236" x="4756150" y="1352550"/>
          <p14:tracePt t="24254" x="4806950" y="1346200"/>
          <p14:tracePt t="24269" x="4845050" y="1333500"/>
          <p14:tracePt t="24287" x="4876800" y="1327150"/>
          <p14:tracePt t="24302" x="4889500" y="1327150"/>
          <p14:tracePt t="24320" x="4921250" y="1320800"/>
          <p14:tracePt t="24337" x="4933950" y="1320800"/>
          <p14:tracePt t="24354" x="4946650" y="1314450"/>
          <p14:tracePt t="24369" x="4965700" y="1314450"/>
          <p14:tracePt t="24387" x="4991100" y="1308100"/>
          <p14:tracePt t="24403" x="5029200" y="1308100"/>
          <p14:tracePt t="24420" x="5067300" y="1308100"/>
          <p14:tracePt t="24437" x="5099050" y="1308100"/>
          <p14:tracePt t="24440" x="5105400" y="1308100"/>
          <p14:tracePt t="24454" x="5124450" y="1308100"/>
          <p14:tracePt t="24456" x="5130800" y="1308100"/>
          <p14:tracePt t="24469" x="5143500" y="1308100"/>
          <p14:tracePt t="24470" x="5156200" y="1308100"/>
          <p14:tracePt t="24487" x="5187950" y="1308100"/>
          <p14:tracePt t="24504" x="5219700" y="1308100"/>
          <p14:tracePt t="24521" x="5264150" y="1301750"/>
          <p14:tracePt t="24535" x="5302250" y="1295400"/>
          <p14:tracePt t="24554" x="5314950" y="1295400"/>
          <p14:tracePt t="24571" x="5321300" y="1295400"/>
          <p14:tracePt t="24603" x="5327650" y="1295400"/>
          <p14:tracePt t="24621" x="5334000" y="1295400"/>
          <p14:tracePt t="24638" x="5334000" y="1301750"/>
          <p14:tracePt t="24653" x="5346700" y="1308100"/>
          <p14:tracePt t="24670" x="5353050" y="1314450"/>
          <p14:tracePt t="24687" x="5359400" y="1320800"/>
          <p14:tracePt t="24702" x="5359400" y="1333500"/>
          <p14:tracePt t="24720" x="5359400" y="1339850"/>
          <p14:tracePt t="24737" x="5359400" y="1346200"/>
          <p14:tracePt t="24754" x="5359400" y="1352550"/>
          <p14:tracePt t="24770" x="5365750" y="1352550"/>
          <p14:tracePt t="24789" x="5378450" y="1358900"/>
          <p14:tracePt t="24804" x="5391150" y="1365250"/>
          <p14:tracePt t="24820" x="5416550" y="1365250"/>
          <p14:tracePt t="24838" x="5441950" y="1365250"/>
          <p14:tracePt t="24854" x="5454650" y="1358900"/>
          <p14:tracePt t="24888" x="5454650" y="1352550"/>
          <p14:tracePt t="24967" x="5461000" y="1352550"/>
          <p14:tracePt t="25004" x="5467350" y="1352550"/>
          <p14:tracePt t="25085" x="5461000" y="1352550"/>
          <p14:tracePt t="25094" x="5454650" y="1358900"/>
          <p14:tracePt t="25105" x="5441950" y="1358900"/>
          <p14:tracePt t="25121" x="5410200" y="1371600"/>
          <p14:tracePt t="25138" x="5384800" y="1377950"/>
          <p14:tracePt t="25156" x="5340350" y="1390650"/>
          <p14:tracePt t="25171" x="5321300" y="1397000"/>
          <p14:tracePt t="25188" x="5283200" y="1409700"/>
          <p14:tracePt t="25204" x="5238750" y="1416050"/>
          <p14:tracePt t="25221" x="5207000" y="1422400"/>
          <p14:tracePt t="25238" x="5162550" y="1428750"/>
          <p14:tracePt t="25254" x="5092700" y="1441450"/>
          <p14:tracePt t="25271" x="5035550" y="1441450"/>
          <p14:tracePt t="25288" x="4959350" y="1447800"/>
          <p14:tracePt t="25304" x="4883150" y="1447800"/>
          <p14:tracePt t="25322" x="4813300" y="1454150"/>
          <p14:tracePt t="25338" x="4718050" y="1466850"/>
          <p14:tracePt t="25355" x="4654550" y="1479550"/>
          <p14:tracePt t="25372" x="4597400" y="1492250"/>
          <p14:tracePt t="25387" x="4540250" y="1498600"/>
          <p14:tracePt t="25405" x="4483100" y="1504950"/>
          <p14:tracePt t="25421" x="4413250" y="1517650"/>
          <p14:tracePt t="25438" x="4362450" y="1517650"/>
          <p14:tracePt t="25454" x="4298950" y="1530350"/>
          <p14:tracePt t="25472" x="4248150" y="1543050"/>
          <p14:tracePt t="25488" x="4197350" y="1555750"/>
          <p14:tracePt t="25505" x="4083050" y="1562100"/>
          <p14:tracePt t="25521" x="3930650" y="1562100"/>
          <p14:tracePt t="25538" x="3771900" y="1549400"/>
          <p14:tracePt t="25554" x="3638550" y="1536700"/>
          <p14:tracePt t="25571" x="3479800" y="1517650"/>
          <p14:tracePt t="25588" x="3352800" y="1511300"/>
          <p14:tracePt t="25605" x="3194050" y="1498600"/>
          <p14:tracePt t="25622" x="3009900" y="1498600"/>
          <p14:tracePt t="25639" x="2736850" y="1492250"/>
          <p14:tracePt t="25655" x="2514600" y="1492250"/>
          <p14:tracePt t="25673" x="2324100" y="1492250"/>
          <p14:tracePt t="25688" x="2089150" y="1492250"/>
          <p14:tracePt t="25705" x="1879600" y="1473200"/>
          <p14:tracePt t="25721" x="1733550" y="1460500"/>
          <p14:tracePt t="25738" x="1619250" y="1447800"/>
          <p14:tracePt t="25755" x="1555750" y="1447800"/>
          <p14:tracePt t="25772" x="1492250" y="1447800"/>
          <p14:tracePt t="25788" x="1428750" y="1460500"/>
          <p14:tracePt t="25804" x="1346200" y="1473200"/>
          <p14:tracePt t="25821" x="1282700" y="1473200"/>
          <p14:tracePt t="25838" x="1212850" y="1473200"/>
          <p14:tracePt t="25855" x="1136650" y="1473200"/>
          <p14:tracePt t="25872" x="1104900" y="1466850"/>
          <p14:tracePt t="25888" x="1066800" y="1466850"/>
          <p14:tracePt t="25944" x="1060450" y="1466850"/>
          <p14:tracePt t="25953" x="1060450" y="1473200"/>
          <p14:tracePt t="25972" x="1035050" y="1492250"/>
          <p14:tracePt t="25988" x="1003300" y="1504950"/>
          <p14:tracePt t="26005" x="965200" y="1517650"/>
          <p14:tracePt t="26021" x="927100" y="1517650"/>
          <p14:tracePt t="26039" x="914400" y="1517650"/>
          <p14:tracePt t="26042" x="908050" y="1517650"/>
          <p14:tracePt t="26092" x="908050" y="1524000"/>
          <p14:tracePt t="26121" x="908050" y="1530350"/>
          <p14:tracePt t="26150" x="914400" y="1530350"/>
          <p14:tracePt t="26158" x="914400" y="1536700"/>
          <p14:tracePt t="26170" x="933450" y="1536700"/>
          <p14:tracePt t="26188" x="971550" y="1536700"/>
          <p14:tracePt t="26206" x="1003300" y="1536700"/>
          <p14:tracePt t="26222" x="1047750" y="1530350"/>
          <p14:tracePt t="26227" x="1092200" y="1524000"/>
          <p14:tracePt t="26237" x="1117600" y="1517650"/>
          <p14:tracePt t="26255" x="1174750" y="1504950"/>
          <p14:tracePt t="26272" x="1219200" y="1492250"/>
          <p14:tracePt t="26288" x="1250950" y="1492250"/>
          <p14:tracePt t="26305" x="1263650" y="1492250"/>
          <p14:tracePt t="26325" x="1270000" y="1492250"/>
          <p14:tracePt t="26338" x="1282700" y="1492250"/>
          <p14:tracePt t="26355" x="1289050" y="1492250"/>
          <p14:tracePt t="26389" x="1308100" y="1498600"/>
          <p14:tracePt t="26405" x="1320800" y="1498600"/>
          <p14:tracePt t="26422" x="1346200" y="1498600"/>
          <p14:tracePt t="26439" x="1365250" y="1498600"/>
          <p14:tracePt t="26456" x="1384300" y="1498600"/>
          <p14:tracePt t="26472" x="1397000" y="1498600"/>
          <p14:tracePt t="26489" x="1416050" y="1498600"/>
          <p14:tracePt t="26505" x="1435100" y="1498600"/>
          <p14:tracePt t="26522" x="1447800" y="1498600"/>
          <p14:tracePt t="26539" x="1473200" y="1504950"/>
          <p14:tracePt t="26557" x="1492250" y="1504950"/>
          <p14:tracePt t="26572" x="1511300" y="1504950"/>
          <p14:tracePt t="26589" x="1524000" y="1511300"/>
          <p14:tracePt t="26606" x="1530350" y="1511300"/>
          <p14:tracePt t="26623" x="1536700" y="1511300"/>
          <p14:tracePt t="26639" x="1543050" y="1511300"/>
          <p14:tracePt t="26655" x="1549400" y="1511300"/>
          <p14:tracePt t="26778" x="1555750" y="1511300"/>
          <p14:tracePt t="26785" x="1562100" y="1504950"/>
          <p14:tracePt t="26800" x="1568450" y="1504950"/>
          <p14:tracePt t="26809" x="1581150" y="1504950"/>
          <p14:tracePt t="26823" x="1587500" y="1504950"/>
          <p14:tracePt t="26840" x="1625600" y="1524000"/>
          <p14:tracePt t="26856" x="1720850" y="1587500"/>
          <p14:tracePt t="26873" x="1739900" y="1593850"/>
          <p14:tracePt t="26890" x="1771650" y="1619250"/>
          <p14:tracePt t="26906" x="1784350" y="1619250"/>
          <p14:tracePt t="26922" x="1790700" y="1606550"/>
          <p14:tracePt t="26939" x="1790700" y="1574800"/>
          <p14:tracePt t="26955" x="1797050" y="1536700"/>
          <p14:tracePt t="26972" x="1803400" y="1492250"/>
          <p14:tracePt t="26989" x="1809750" y="1447800"/>
          <p14:tracePt t="27006" x="1822450" y="1416050"/>
          <p14:tracePt t="27023" x="1835150" y="1390650"/>
          <p14:tracePt t="27040" x="1841500" y="1384300"/>
          <p14:tracePt t="27072" x="1847850" y="1390650"/>
          <p14:tracePt t="27089" x="1847850" y="1397000"/>
          <p14:tracePt t="27106" x="1854200" y="1416050"/>
          <p14:tracePt t="27122" x="1854200" y="1441450"/>
          <p14:tracePt t="27139" x="1860550" y="1466850"/>
          <p14:tracePt t="27156" x="1866900" y="1485900"/>
          <p14:tracePt t="27173" x="1873250" y="1492250"/>
          <p14:tracePt t="27206" x="1892300" y="1479550"/>
          <p14:tracePt t="27223" x="1911350" y="1466850"/>
          <p14:tracePt t="27240" x="1917700" y="1460500"/>
          <p14:tracePt t="27310" x="1924050" y="1460500"/>
          <p14:tracePt t="27322" x="1936750" y="1466850"/>
          <p14:tracePt t="27339" x="1949450" y="1479550"/>
          <p14:tracePt t="27356" x="1962150" y="1485900"/>
          <p14:tracePt t="27373" x="1968500" y="1485900"/>
          <p14:tracePt t="27389" x="1981200" y="1485900"/>
          <p14:tracePt t="27408" x="1993900" y="1485900"/>
          <p14:tracePt t="27422" x="2006600" y="1485900"/>
          <p14:tracePt t="27440" x="2025650" y="1485900"/>
          <p14:tracePt t="27457" x="2057400" y="1479550"/>
          <p14:tracePt t="27473" x="2076450" y="1473200"/>
          <p14:tracePt t="27490" x="2089150" y="1473200"/>
          <p14:tracePt t="27507" x="2101850" y="1473200"/>
          <p14:tracePt t="27522" x="2101850" y="1466850"/>
          <p14:tracePt t="27556" x="2101850" y="1479550"/>
          <p14:tracePt t="27574" x="2108200" y="1485900"/>
          <p14:tracePt t="27589" x="2108200" y="1492250"/>
          <p14:tracePt t="27606" x="2108200" y="1498600"/>
          <p14:tracePt t="27640" x="2114550" y="1498600"/>
          <p14:tracePt t="27772" x="2120900" y="1498600"/>
          <p14:tracePt t="27789" x="2133600" y="1498600"/>
          <p14:tracePt t="27796" x="2152650" y="1498600"/>
          <p14:tracePt t="27806" x="2159000" y="1498600"/>
          <p14:tracePt t="27823" x="2171700" y="1498600"/>
          <p14:tracePt t="27840" x="2178050" y="1504950"/>
          <p14:tracePt t="27857" x="2184400" y="1504950"/>
          <p14:tracePt t="27873" x="2203450" y="1504950"/>
          <p14:tracePt t="27877" x="2216150" y="1504950"/>
          <p14:tracePt t="27890" x="2235200" y="1498600"/>
          <p14:tracePt t="27907" x="2247900" y="1492250"/>
          <p14:tracePt t="27924" x="2273300" y="1473200"/>
          <p14:tracePt t="27939" x="2273300" y="1466850"/>
          <p14:tracePt t="27990" x="2273300" y="1473200"/>
          <p14:tracePt t="28006" x="2279650" y="1479550"/>
          <p14:tracePt t="28024" x="2317750" y="1479550"/>
          <p14:tracePt t="28040" x="2444750" y="1473200"/>
          <p14:tracePt t="28056" x="2578100" y="1466850"/>
          <p14:tracePt t="28073" x="2692400" y="1460500"/>
          <p14:tracePt t="28090" x="2806700" y="1447800"/>
          <p14:tracePt t="28107" x="2851150" y="1441450"/>
          <p14:tracePt t="28123" x="2857500" y="1441450"/>
          <p14:tracePt t="28172" x="2863850" y="1441450"/>
          <p14:tracePt t="28181" x="2870200" y="1447800"/>
          <p14:tracePt t="28190" x="2876550" y="1454150"/>
          <p14:tracePt t="28207" x="2933700" y="1473200"/>
          <p14:tracePt t="28224" x="2971800" y="1473200"/>
          <p14:tracePt t="28241" x="3022600" y="1479550"/>
          <p14:tracePt t="28245" x="3041650" y="1479550"/>
          <p14:tracePt t="28255" x="3060700" y="1479550"/>
          <p14:tracePt t="28273" x="3079750" y="1479550"/>
          <p14:tracePt t="28277" x="3086100" y="1479550"/>
          <p14:tracePt t="28455" x="3092450" y="1479550"/>
          <p14:tracePt t="28463" x="3098800" y="1479550"/>
          <p14:tracePt t="28472" x="3098800" y="1485900"/>
          <p14:tracePt t="28491" x="3111500" y="1485900"/>
          <p14:tracePt t="28508" x="3117850" y="1485900"/>
          <p14:tracePt t="28524" x="3117850" y="1492250"/>
          <p14:tracePt t="28540" x="3124200" y="1492250"/>
          <p14:tracePt t="28575" x="3130550" y="1498600"/>
          <p14:tracePt t="28607" x="3149600" y="1504950"/>
          <p14:tracePt t="28624" x="3168650" y="1504950"/>
          <p14:tracePt t="28641" x="3194050" y="1504950"/>
          <p14:tracePt t="28658" x="3225800" y="1504950"/>
          <p14:tracePt t="28674" x="3244850" y="1504950"/>
          <p14:tracePt t="28691" x="3257550" y="1498600"/>
          <p14:tracePt t="28694" x="3263900" y="1498600"/>
          <p14:tracePt t="28756" x="3270250" y="1498600"/>
          <p14:tracePt t="28772" x="3270250" y="1504950"/>
          <p14:tracePt t="28790" x="3276600" y="1504950"/>
          <p14:tracePt t="28807" x="3276600" y="1511300"/>
          <p14:tracePt t="28824" x="3282950" y="1511300"/>
          <p14:tracePt t="28841" x="3289300" y="1517650"/>
          <p14:tracePt t="28858" x="3295650" y="1517650"/>
          <p14:tracePt t="28860" x="3308350" y="1517650"/>
          <p14:tracePt t="28874" x="3314700" y="1517650"/>
          <p14:tracePt t="28878" x="3327400" y="1517650"/>
          <p14:tracePt t="28891" x="3333750" y="1517650"/>
          <p14:tracePt t="28894" x="3346450" y="1517650"/>
          <p14:tracePt t="28907" x="3352800" y="1517650"/>
          <p14:tracePt t="28925" x="3365500" y="1511300"/>
          <p14:tracePt t="28976" x="3371850" y="1511300"/>
          <p14:tracePt t="28990" x="3397250" y="1524000"/>
          <p14:tracePt t="29007" x="3416300" y="1530350"/>
          <p14:tracePt t="29024" x="3448050" y="1543050"/>
          <p14:tracePt t="29041" x="3467100" y="1549400"/>
          <p14:tracePt t="29058" x="3479800" y="1555750"/>
          <p14:tracePt t="29074" x="3486150" y="1555750"/>
          <p14:tracePt t="29091" x="3492500" y="1555750"/>
          <p14:tracePt t="29124" x="3505200" y="1549400"/>
          <p14:tracePt t="29140" x="3511550" y="1549400"/>
          <p14:tracePt t="29157" x="3511550" y="1536700"/>
          <p14:tracePt t="29175" x="3517900" y="1530350"/>
          <p14:tracePt t="29208" x="3524250" y="1524000"/>
          <p14:tracePt t="29242" x="3530600" y="1517650"/>
          <p14:tracePt t="29258" x="3530600" y="1511300"/>
          <p14:tracePt t="29274" x="3543300" y="1504950"/>
          <p14:tracePt t="29292" x="3543300" y="1498600"/>
          <p14:tracePt t="29308" x="3556000" y="1492250"/>
          <p14:tracePt t="29324" x="3575050" y="1485900"/>
          <p14:tracePt t="29341" x="3587750" y="1479550"/>
          <p14:tracePt t="29357" x="3613150" y="1466850"/>
          <p14:tracePt t="29374" x="3632200" y="1460500"/>
          <p14:tracePt t="29391" x="3689350" y="1460500"/>
          <p14:tracePt t="29396" x="3714750" y="1460500"/>
          <p14:tracePt t="29408" x="3740150" y="1460500"/>
          <p14:tracePt t="29410" x="3778250" y="1460500"/>
          <p14:tracePt t="29423" x="3784600" y="1460500"/>
          <p14:tracePt t="29440" x="3797300" y="1460500"/>
          <p14:tracePt t="29457" x="3803650" y="1460500"/>
          <p14:tracePt t="29474" x="3803650" y="1466850"/>
          <p14:tracePt t="29491" x="3803650" y="1479550"/>
          <p14:tracePt t="29508" x="3803650" y="1492250"/>
          <p14:tracePt t="29525" x="3803650" y="1498600"/>
          <p14:tracePt t="29541" x="3803650" y="1504950"/>
          <p14:tracePt t="29558" x="3803650" y="1511300"/>
          <p14:tracePt t="29575" x="3803650" y="1517650"/>
          <p14:tracePt t="29591" x="3797300" y="1524000"/>
          <p14:tracePt t="29609" x="3790950" y="1536700"/>
          <p14:tracePt t="29625" x="3784600" y="1549400"/>
          <p14:tracePt t="29641" x="3765550" y="1568450"/>
          <p14:tracePt t="29658" x="3752850" y="1574800"/>
          <p14:tracePt t="29675" x="3746500" y="1574800"/>
          <p14:tracePt t="29691" x="3740150" y="1574800"/>
          <p14:tracePt t="29794" x="3746500" y="1562100"/>
          <p14:tracePt t="29800" x="3759200" y="1555750"/>
          <p14:tracePt t="29808" x="3771900" y="1549400"/>
          <p14:tracePt t="29825" x="3778250" y="1543050"/>
          <p14:tracePt t="29842" x="3797300" y="1530350"/>
          <p14:tracePt t="29846" x="3803650" y="1524000"/>
          <p14:tracePt t="29857" x="3810000" y="1517650"/>
          <p14:tracePt t="29873" x="3822700" y="1511300"/>
          <p14:tracePt t="29892" x="3835400" y="1511300"/>
          <p14:tracePt t="29909" x="3841750" y="1511300"/>
          <p14:tracePt t="29927" x="3854450" y="1511300"/>
          <p14:tracePt t="29956" x="3860800" y="1511300"/>
          <p14:tracePt t="30019" x="3867150" y="1511300"/>
          <p14:tracePt t="30044" x="3879850" y="1511300"/>
          <p14:tracePt t="30059" x="3886200" y="1511300"/>
          <p14:tracePt t="30076" x="3924300" y="1511300"/>
          <p14:tracePt t="30092" x="3937000" y="1511300"/>
          <p14:tracePt t="30109" x="3956050" y="1511300"/>
          <p14:tracePt t="30123" x="3981450" y="1511300"/>
          <p14:tracePt t="30140" x="4025900" y="1517650"/>
          <p14:tracePt t="30159" x="4146550" y="1543050"/>
          <p14:tracePt t="30163" x="4229100" y="1549400"/>
          <p14:tracePt t="30174" x="4292600" y="1555750"/>
          <p14:tracePt t="30191" x="4425950" y="1574800"/>
          <p14:tracePt t="30209" x="4540250" y="1587500"/>
          <p14:tracePt t="30224" x="4597400" y="1593850"/>
          <p14:tracePt t="30398" x="4603750" y="1593850"/>
          <p14:tracePt t="30410" x="4610100" y="1593850"/>
          <p14:tracePt t="30418" x="4622800" y="1587500"/>
          <p14:tracePt t="30424" x="4648200" y="1568450"/>
          <p14:tracePt t="30443" x="4699000" y="1536700"/>
          <p14:tracePt t="30460" x="4775200" y="1492250"/>
          <p14:tracePt t="30475" x="4794250" y="1479550"/>
          <p14:tracePt t="30492" x="4813300" y="1460500"/>
          <p14:tracePt t="30509" x="4819650" y="1460500"/>
          <p14:tracePt t="30548" x="4819650" y="1466850"/>
          <p14:tracePt t="30559" x="4819650" y="1473200"/>
          <p14:tracePt t="30575" x="4813300" y="1479550"/>
          <p14:tracePt t="30592" x="4800600" y="1485900"/>
          <p14:tracePt t="30609" x="4794250" y="1485900"/>
          <p14:tracePt t="30625" x="4787900" y="1492250"/>
          <p14:tracePt t="30643" x="4781550" y="1492250"/>
          <p14:tracePt t="30659" x="4768850" y="1504950"/>
          <p14:tracePt t="30676" x="4756150" y="1511300"/>
          <p14:tracePt t="30692" x="4749800" y="1524000"/>
          <p14:tracePt t="30709" x="4743450" y="1530350"/>
          <p14:tracePt t="30725" x="4737100" y="1536700"/>
          <p14:tracePt t="30995" x="4737100" y="1543050"/>
          <p14:tracePt t="31011" x="4737100" y="1549400"/>
          <p14:tracePt t="31157" x="4737100" y="1555750"/>
          <p14:tracePt t="31167" x="4737100" y="1562100"/>
          <p14:tracePt t="31212" x="4737100" y="1568450"/>
          <p14:tracePt t="31355" x="4737100" y="1574800"/>
          <p14:tracePt t="31395" x="4737100" y="1581150"/>
          <p14:tracePt t="31423" x="4737100" y="1587500"/>
          <p14:tracePt t="31581" x="4749800" y="1593850"/>
          <p14:tracePt t="31591" x="4762500" y="1593850"/>
          <p14:tracePt t="31595" x="4794250" y="1593850"/>
          <p14:tracePt t="31610" x="4838700" y="1593850"/>
          <p14:tracePt t="31614" x="4876800" y="1593850"/>
          <p14:tracePt t="31625" x="4914900" y="1593850"/>
          <p14:tracePt t="31629" x="4959350" y="1593850"/>
          <p14:tracePt t="31643" x="5010150" y="1593850"/>
          <p14:tracePt t="31661" x="5035550" y="1587500"/>
          <p14:tracePt t="31677" x="5048250" y="1587500"/>
          <p14:tracePt t="31693" x="5054600" y="1581150"/>
          <p14:tracePt t="31710" x="5060950" y="1574800"/>
          <p14:tracePt t="31726" x="5092700" y="1568450"/>
          <p14:tracePt t="31743" x="5137150" y="1549400"/>
          <p14:tracePt t="31760" x="5200650" y="1536700"/>
          <p14:tracePt t="31780" x="5238750" y="1530350"/>
          <p14:tracePt t="31793" x="5264150" y="1530350"/>
          <p14:tracePt t="31857" x="5270500" y="1530350"/>
          <p14:tracePt t="31882" x="5276850" y="1530350"/>
          <p14:tracePt t="31890" x="5283200" y="1530350"/>
          <p14:tracePt t="31910" x="5308600" y="1530350"/>
          <p14:tracePt t="31927" x="5327650" y="1530350"/>
          <p14:tracePt t="31930" x="5340350" y="1530350"/>
          <p14:tracePt t="31942" x="5359400" y="1530350"/>
          <p14:tracePt t="31945" x="5365750" y="1524000"/>
          <p14:tracePt t="31959" x="5397500" y="1524000"/>
          <p14:tracePt t="31977" x="5492750" y="1524000"/>
          <p14:tracePt t="31994" x="5588000" y="1524000"/>
          <p14:tracePt t="32010" x="5651500" y="1530350"/>
          <p14:tracePt t="32028" x="5689600" y="1536700"/>
          <p14:tracePt t="32044" x="5708650" y="1536700"/>
          <p14:tracePt t="32060" x="5715000" y="1536700"/>
          <p14:tracePt t="32132" x="5721350" y="1536700"/>
          <p14:tracePt t="32139" x="5721350" y="1530350"/>
          <p14:tracePt t="32179" x="5721350" y="1524000"/>
          <p14:tracePt t="32199" x="5708650" y="1524000"/>
          <p14:tracePt t="32209" x="5695950" y="1517650"/>
          <p14:tracePt t="32227" x="5645150" y="1517650"/>
          <p14:tracePt t="32244" x="5600700" y="1517650"/>
          <p14:tracePt t="32260" x="5518150" y="1524000"/>
          <p14:tracePt t="32266" x="5492750" y="1524000"/>
          <p14:tracePt t="32276" x="5461000" y="1530350"/>
          <p14:tracePt t="32293" x="5365750" y="1536700"/>
          <p14:tracePt t="32311" x="5283200" y="1543050"/>
          <p14:tracePt t="32314" x="5238750" y="1549400"/>
          <p14:tracePt t="32327" x="5073650" y="1562100"/>
          <p14:tracePt t="32343" x="4946650" y="1574800"/>
          <p14:tracePt t="32360" x="4756150" y="1600200"/>
          <p14:tracePt t="32378" x="4584700" y="1625600"/>
          <p14:tracePt t="32394" x="4533900" y="1631950"/>
          <p14:tracePt t="32411" x="4311650" y="1657350"/>
          <p14:tracePt t="32428" x="4222750" y="1670050"/>
          <p14:tracePt t="32444" x="4108450" y="1689100"/>
          <p14:tracePt t="32461" x="3949700" y="1701800"/>
          <p14:tracePt t="32477" x="3733800" y="1708150"/>
          <p14:tracePt t="32492" x="3492500" y="1701800"/>
          <p14:tracePt t="32511" x="3187700" y="1682750"/>
          <p14:tracePt t="32527" x="2952750" y="1657350"/>
          <p14:tracePt t="32542" x="2794000" y="1651000"/>
          <p14:tracePt t="32547" x="2749550" y="1651000"/>
          <p14:tracePt t="32560" x="2673350" y="1651000"/>
          <p14:tracePt t="32578" x="2603500" y="1657350"/>
          <p14:tracePt t="32594" x="2552700" y="1670050"/>
          <p14:tracePt t="32610" x="2501900" y="1689100"/>
          <p14:tracePt t="32629" x="2457450" y="1701800"/>
          <p14:tracePt t="32644" x="2406650" y="1714500"/>
          <p14:tracePt t="32664" x="2368550" y="1720850"/>
          <p14:tracePt t="32666" x="2349500" y="1720850"/>
          <p14:tracePt t="32677" x="2336800" y="1720850"/>
          <p14:tracePt t="32694" x="2317750" y="1720850"/>
          <p14:tracePt t="32710" x="2311400" y="1727200"/>
          <p14:tracePt t="32726" x="2298700" y="1727200"/>
          <p14:tracePt t="32744" x="2286000" y="1727200"/>
          <p14:tracePt t="32759" x="2279650" y="1727200"/>
          <p14:tracePt t="32777" x="2266950" y="1727200"/>
          <p14:tracePt t="32794" x="2260600" y="1720850"/>
          <p14:tracePt t="32809" x="2247900" y="1720850"/>
          <p14:tracePt t="32826" x="2235200" y="1720850"/>
          <p14:tracePt t="32843" x="2222500" y="1720850"/>
          <p14:tracePt t="32861" x="2197100" y="1720850"/>
          <p14:tracePt t="32879" x="2159000" y="1733550"/>
          <p14:tracePt t="32894" x="2120900" y="1739900"/>
          <p14:tracePt t="32910" x="2082800" y="1746250"/>
          <p14:tracePt t="32929" x="2057400" y="1752600"/>
          <p14:tracePt t="32944" x="2044700" y="1752600"/>
          <p14:tracePt t="32961" x="2012950" y="1752600"/>
          <p14:tracePt t="32978" x="1968500" y="1752600"/>
          <p14:tracePt t="32994" x="1898650" y="1752600"/>
          <p14:tracePt t="33011" x="1847850" y="1746250"/>
          <p14:tracePt t="33030" x="1765300" y="1733550"/>
          <p14:tracePt t="33045" x="1739900" y="1733550"/>
          <p14:tracePt t="33061" x="1720850" y="1733550"/>
          <p14:tracePt t="33077" x="1708150" y="1733550"/>
          <p14:tracePt t="33094" x="1695450" y="1733550"/>
          <p14:tracePt t="33111" x="1670050" y="1739900"/>
          <p14:tracePt t="33127" x="1651000" y="1746250"/>
          <p14:tracePt t="33144" x="1638300" y="1746250"/>
          <p14:tracePt t="33195" x="1631950" y="1746250"/>
          <p14:tracePt t="33228" x="1619250" y="1746250"/>
          <p14:tracePt t="33246" x="1606550" y="1746250"/>
          <p14:tracePt t="33277" x="1600200" y="1746250"/>
          <p14:tracePt t="33328" x="1593850" y="1746250"/>
          <p14:tracePt t="33336" x="1593850" y="1739900"/>
          <p14:tracePt t="33351" x="1593850" y="1733550"/>
          <p14:tracePt t="33396" x="1593850" y="1727200"/>
          <p14:tracePt t="33419" x="1593850" y="1720850"/>
          <p14:tracePt t="33428" x="1593850" y="1714500"/>
          <p14:tracePt t="33446" x="1593850" y="1708150"/>
          <p14:tracePt t="33461" x="1593850" y="1701800"/>
          <p14:tracePt t="33478" x="1593850" y="1695450"/>
          <p14:tracePt t="33512" x="1593850" y="1689100"/>
          <p14:tracePt t="33594" x="1587500" y="1689100"/>
          <p14:tracePt t="33601" x="1581150" y="1695450"/>
          <p14:tracePt t="33628" x="1562100" y="1714500"/>
          <p14:tracePt t="33646" x="1543050" y="1727200"/>
          <p14:tracePt t="33661" x="1536700" y="1733550"/>
          <p14:tracePt t="33678" x="1517650" y="1739900"/>
          <p14:tracePt t="33695" x="1504950" y="1746250"/>
          <p14:tracePt t="33713" x="1498600" y="1746250"/>
          <p14:tracePt t="33744" x="1492250" y="1752600"/>
          <p14:tracePt t="33795" x="1485900" y="1758950"/>
          <p14:tracePt t="33828" x="1479550" y="1758950"/>
          <p14:tracePt t="33845" x="1479550" y="1765300"/>
          <p14:tracePt t="33863" x="1473200" y="1765300"/>
          <p14:tracePt t="33878" x="1473200" y="1771650"/>
          <p14:tracePt t="34003" x="1473200" y="1765300"/>
          <p14:tracePt t="34243" x="1473200" y="1758950"/>
          <p14:tracePt t="34357" x="1473200" y="1752600"/>
          <p14:tracePt t="34388" x="1479550" y="1746250"/>
          <p14:tracePt t="34405" x="1485900" y="1739900"/>
          <p14:tracePt t="34416" x="1498600" y="1739900"/>
          <p14:tracePt t="34429" x="1504950" y="1733550"/>
          <p14:tracePt t="34538" x="1504950" y="1727200"/>
          <p14:tracePt t="34551" x="1511300" y="1727200"/>
          <p14:tracePt t="34818" x="1511300" y="1720850"/>
          <p14:tracePt t="34829" x="1524000" y="1720850"/>
          <p14:tracePt t="34837" x="1536700" y="1714500"/>
          <p14:tracePt t="34863" x="1562100" y="1708150"/>
          <p14:tracePt t="34880" x="1574800" y="1708150"/>
          <p14:tracePt t="34897" x="1606550" y="1708150"/>
          <p14:tracePt t="34913" x="1625600" y="1708150"/>
          <p14:tracePt t="34917" x="1651000" y="1708150"/>
          <p14:tracePt t="34946" x="1701800" y="1708150"/>
          <p14:tracePt t="34963" x="1720850" y="1708150"/>
          <p14:tracePt t="34979" x="1739900" y="1701800"/>
          <p14:tracePt t="34996" x="1746250" y="1701800"/>
          <p14:tracePt t="35146" x="1765300" y="1695450"/>
          <p14:tracePt t="35153" x="1771650" y="1689100"/>
          <p14:tracePt t="35163" x="1778000" y="1689100"/>
          <p14:tracePt t="35179" x="1822450" y="1676400"/>
          <p14:tracePt t="35196" x="1873250" y="1663700"/>
          <p14:tracePt t="35213" x="1924050" y="1663700"/>
          <p14:tracePt t="35218" x="1949450" y="1663700"/>
          <p14:tracePt t="35229" x="1974850" y="1663700"/>
          <p14:tracePt t="35246" x="2025650" y="1663700"/>
          <p14:tracePt t="35262" x="2057400" y="1663700"/>
          <p14:tracePt t="35279" x="2076450" y="1663700"/>
          <p14:tracePt t="35297" x="2089150" y="1663700"/>
          <p14:tracePt t="35313" x="2095500" y="1670050"/>
          <p14:tracePt t="35330" x="2171700" y="1689100"/>
          <p14:tracePt t="35346" x="2273300" y="1708150"/>
          <p14:tracePt t="35363" x="2374900" y="1720850"/>
          <p14:tracePt t="35380" x="2463800" y="1720850"/>
          <p14:tracePt t="35396" x="2508250" y="1720850"/>
          <p14:tracePt t="35463" x="2495550" y="1720850"/>
          <p14:tracePt t="35479" x="2482850" y="1720850"/>
          <p14:tracePt t="35915" x="2489200" y="1714500"/>
          <p14:tracePt t="35924" x="2495550" y="1714500"/>
          <p14:tracePt t="35930" x="2501900" y="1708150"/>
          <p14:tracePt t="35945" x="2520950" y="1701800"/>
          <p14:tracePt t="35964" x="2540000" y="1695450"/>
          <p14:tracePt t="35980" x="2559050" y="1689100"/>
          <p14:tracePt t="35997" x="2571750" y="1682750"/>
          <p14:tracePt t="36005" x="2578100" y="1682750"/>
          <p14:tracePt t="36012" x="2584450" y="1682750"/>
          <p14:tracePt t="36030" x="2597150" y="1682750"/>
          <p14:tracePt t="36047" x="2628900" y="1682750"/>
          <p14:tracePt t="36064" x="2654300" y="1682750"/>
          <p14:tracePt t="36080" x="2686050" y="1689100"/>
          <p14:tracePt t="36097" x="2705100" y="1695450"/>
          <p14:tracePt t="36100" x="2717800" y="1701800"/>
          <p14:tracePt t="36112" x="2724150" y="1701800"/>
          <p14:tracePt t="36114" x="2724150" y="1708150"/>
          <p14:tracePt t="36130" x="2730500" y="1708150"/>
          <p14:tracePt t="36133" x="2736850" y="1708150"/>
          <p14:tracePt t="36147" x="2743200" y="1708150"/>
          <p14:tracePt t="36164" x="2749550" y="1714500"/>
          <p14:tracePt t="36181" x="2762250" y="1714500"/>
          <p14:tracePt t="36197" x="2781300" y="1714500"/>
          <p14:tracePt t="36212" x="2794000" y="1714500"/>
          <p14:tracePt t="36230" x="2806700" y="1714500"/>
          <p14:tracePt t="36247" x="2825750" y="1708150"/>
          <p14:tracePt t="36251" x="2832100" y="1708150"/>
          <p14:tracePt t="36264" x="2844800" y="1701800"/>
          <p14:tracePt t="36280" x="2857500" y="1701800"/>
          <p14:tracePt t="36362" x="2863850" y="1701800"/>
          <p14:tracePt t="36379" x="2863850" y="1708150"/>
          <p14:tracePt t="36397" x="2870200" y="1708150"/>
          <p14:tracePt t="36474" x="2870200" y="1714500"/>
          <p14:tracePt t="36490" x="2876550" y="1720850"/>
          <p14:tracePt t="36514" x="2876550" y="1727200"/>
          <p14:tracePt t="36531" x="2882900" y="1727200"/>
          <p14:tracePt t="36581" x="2889250" y="1727200"/>
          <p14:tracePt t="36597" x="2901950" y="1727200"/>
          <p14:tracePt t="36616" x="2933700" y="1727200"/>
          <p14:tracePt t="36630" x="2940050" y="1727200"/>
          <p14:tracePt t="36650" x="2959100" y="1733550"/>
          <p14:tracePt t="36764" x="2965450" y="1733550"/>
          <p14:tracePt t="36780" x="2971800" y="1733550"/>
          <p14:tracePt t="37208" x="2978150" y="1733550"/>
          <p14:tracePt t="37219" x="2984500" y="1733550"/>
          <p14:tracePt t="37231" x="3003550" y="1733550"/>
          <p14:tracePt t="37248" x="3060700" y="1727200"/>
          <p14:tracePt t="37265" x="3105150" y="1720850"/>
          <p14:tracePt t="37280" x="3136900" y="1708150"/>
          <p14:tracePt t="37298" x="3168650" y="1695450"/>
          <p14:tracePt t="37314" x="3200400" y="1682750"/>
          <p14:tracePt t="37332" x="3238500" y="1676400"/>
          <p14:tracePt t="37348" x="3270250" y="1670050"/>
          <p14:tracePt t="37365" x="3302000" y="1670050"/>
          <p14:tracePt t="37381" x="3314700" y="1670050"/>
          <p14:tracePt t="37397" x="3321050" y="1670050"/>
          <p14:tracePt t="37432" x="3327400" y="1670050"/>
          <p14:tracePt t="37449" x="3333750" y="1663700"/>
          <p14:tracePt t="37465" x="3359150" y="1663700"/>
          <p14:tracePt t="37483" x="3422650" y="1663700"/>
          <p14:tracePt t="37498" x="3454400" y="1663700"/>
          <p14:tracePt t="37514" x="3498850" y="1663700"/>
          <p14:tracePt t="37531" x="3524250" y="1663700"/>
          <p14:tracePt t="37548" x="3549650" y="1670050"/>
          <p14:tracePt t="37563" x="3587750" y="1670050"/>
          <p14:tracePt t="37581" x="3632200" y="1670050"/>
          <p14:tracePt t="37598" x="3663950" y="1670050"/>
          <p14:tracePt t="37615" x="3695700" y="1670050"/>
          <p14:tracePt t="37632" x="3714750" y="1670050"/>
          <p14:tracePt t="37635" x="3721100" y="1670050"/>
          <p14:tracePt t="37648" x="3727450" y="1670050"/>
          <p14:tracePt t="37867" x="3727450" y="1663700"/>
          <p14:tracePt t="37874" x="3733800" y="1663700"/>
          <p14:tracePt t="37880" x="3740150" y="1657350"/>
          <p14:tracePt t="37899" x="3752850" y="1651000"/>
          <p14:tracePt t="37915" x="3771900" y="1644650"/>
          <p14:tracePt t="37932" x="3778250" y="1651000"/>
          <p14:tracePt t="37948" x="3790950" y="1663700"/>
          <p14:tracePt t="37966" x="3841750" y="1701800"/>
          <p14:tracePt t="37969" x="3886200" y="1727200"/>
          <p14:tracePt t="37981" x="3943350" y="1752600"/>
          <p14:tracePt t="37998" x="4025900" y="1784350"/>
          <p14:tracePt t="38015" x="4121150" y="1822450"/>
          <p14:tracePt t="38032" x="4184650" y="1828800"/>
          <p14:tracePt t="38050" x="4197350" y="1803400"/>
          <p14:tracePt t="38066" x="4191000" y="1758950"/>
          <p14:tracePt t="38082" x="4165600" y="1708150"/>
          <p14:tracePt t="38098" x="4152900" y="1676400"/>
          <p14:tracePt t="38115" x="4146550" y="1670050"/>
          <p14:tracePt t="38148" x="4152900" y="1682750"/>
          <p14:tracePt t="38165" x="4171950" y="1701800"/>
          <p14:tracePt t="38182" x="4197350" y="1714500"/>
          <p14:tracePt t="38198" x="4229100" y="1733550"/>
          <p14:tracePt t="38215" x="4260850" y="1752600"/>
          <p14:tracePt t="38232" x="4318000" y="1765300"/>
          <p14:tracePt t="38236" x="4330700" y="1765300"/>
          <p14:tracePt t="38247" x="4362450" y="1771650"/>
          <p14:tracePt t="38268" x="4438650" y="1778000"/>
          <p14:tracePt t="38283" x="4451350" y="1784350"/>
          <p14:tracePt t="38299" x="4483100" y="1784350"/>
          <p14:tracePt t="38316" x="4495800" y="1790700"/>
          <p14:tracePt t="38332" x="4495800" y="1797050"/>
          <p14:tracePt t="38348" x="4502150" y="1809750"/>
          <p14:tracePt t="38365" x="4502150" y="1822450"/>
          <p14:tracePt t="38382" x="4502150" y="1835150"/>
          <p14:tracePt t="38398" x="4508500" y="1841500"/>
          <p14:tracePt t="38415" x="4514850" y="1847850"/>
          <p14:tracePt t="38433" x="4527550" y="1847850"/>
          <p14:tracePt t="38448" x="4540250" y="1854200"/>
          <p14:tracePt t="38465" x="4578350" y="1854200"/>
          <p14:tracePt t="38482" x="4629150" y="1854200"/>
          <p14:tracePt t="38498" x="4679950" y="1841500"/>
          <p14:tracePt t="38517" x="4724400" y="1828800"/>
          <p14:tracePt t="38532" x="4737100" y="1822450"/>
          <p14:tracePt t="38549" x="4768850" y="1797050"/>
          <p14:tracePt t="38566" x="4794250" y="1784350"/>
          <p14:tracePt t="38777" x="4800600" y="1784350"/>
          <p14:tracePt t="38804" x="4806950" y="1784350"/>
          <p14:tracePt t="38860" x="4813300" y="1784350"/>
          <p14:tracePt t="38876" x="4832350" y="1790700"/>
          <p14:tracePt t="38889" x="4845050" y="1790700"/>
          <p14:tracePt t="38898" x="4883150" y="1803400"/>
          <p14:tracePt t="38916" x="4997450" y="1828800"/>
          <p14:tracePt t="38933" x="5054600" y="1841500"/>
          <p14:tracePt t="38949" x="5099050" y="1847850"/>
          <p14:tracePt t="38966" x="5118100" y="1847850"/>
          <p14:tracePt t="38983" x="5118100" y="1828800"/>
          <p14:tracePt t="39000" x="5118100" y="1816100"/>
          <p14:tracePt t="39014" x="5118100" y="1809750"/>
          <p14:tracePt t="39066" x="5118100" y="1803400"/>
          <p14:tracePt t="39075" x="5124450" y="1803400"/>
          <p14:tracePt t="39088" x="5130800" y="1803400"/>
          <p14:tracePt t="39099" x="5137150" y="1797050"/>
          <p14:tracePt t="39117" x="5175250" y="1790700"/>
          <p14:tracePt t="39135" x="5200650" y="1790700"/>
          <p14:tracePt t="39149" x="5219700" y="1784350"/>
          <p14:tracePt t="39166" x="5245100" y="1778000"/>
          <p14:tracePt t="39183" x="5257800" y="1778000"/>
          <p14:tracePt t="39187" x="5257800" y="1771650"/>
          <p14:tracePt t="39216" x="5264150" y="1771650"/>
          <p14:tracePt t="39233" x="5270500" y="1765300"/>
          <p14:tracePt t="39250" x="5276850" y="1765300"/>
          <p14:tracePt t="39267" x="5283200" y="1758950"/>
          <p14:tracePt t="39282" x="5295900" y="1758950"/>
          <p14:tracePt t="39300" x="5302250" y="1758950"/>
          <p14:tracePt t="39316" x="5314950" y="1752600"/>
          <p14:tracePt t="39332" x="5334000" y="1746250"/>
          <p14:tracePt t="39348" x="5346700" y="1733550"/>
          <p14:tracePt t="39365" x="5359400" y="1720850"/>
          <p14:tracePt t="39381" x="5372100" y="1714500"/>
          <p14:tracePt t="39415" x="5378450" y="1714500"/>
          <p14:tracePt t="39431" x="5384800" y="1720850"/>
          <p14:tracePt t="39448" x="5397500" y="1727200"/>
          <p14:tracePt t="39656" x="5397500" y="1720850"/>
          <p14:tracePt t="39704" x="5403850" y="1720850"/>
          <p14:tracePt t="39713" x="5403850" y="1714500"/>
          <p14:tracePt t="39733" x="5416550" y="1708150"/>
          <p14:tracePt t="39750" x="5416550" y="1701800"/>
          <p14:tracePt t="39767" x="5422900" y="1701800"/>
          <p14:tracePt t="39835" x="5429250" y="1701800"/>
          <p14:tracePt t="39942" x="5435600" y="1701800"/>
          <p14:tracePt t="39949" x="5441950" y="1701800"/>
          <p14:tracePt t="39967" x="5467350" y="1701800"/>
          <p14:tracePt t="39984" x="5530850" y="1708150"/>
          <p14:tracePt t="40001" x="5613400" y="1720850"/>
          <p14:tracePt t="40018" x="5676900" y="1727200"/>
          <p14:tracePt t="40022" x="5689600" y="1727200"/>
          <p14:tracePt t="40033" x="5702300" y="1733550"/>
          <p14:tracePt t="40035" x="5708650" y="1733550"/>
          <p14:tracePt t="40170" x="5702300" y="1739900"/>
          <p14:tracePt t="40179" x="5702300" y="1746250"/>
          <p14:tracePt t="40186" x="5689600" y="1752600"/>
          <p14:tracePt t="40199" x="5670550" y="1771650"/>
          <p14:tracePt t="40218" x="5651500" y="1784350"/>
          <p14:tracePt t="40234" x="5638800" y="1797050"/>
          <p14:tracePt t="40251" x="5619750" y="1803400"/>
          <p14:tracePt t="40267" x="5613400" y="1809750"/>
          <p14:tracePt t="40284" x="5607050" y="1809750"/>
          <p14:tracePt t="40300" x="5600700" y="1816100"/>
          <p14:tracePt t="40316" x="5594350" y="1816100"/>
          <p14:tracePt t="40334" x="5588000" y="1822450"/>
          <p14:tracePt t="40447" x="5594350" y="1822450"/>
          <p14:tracePt t="40456" x="5607050" y="1822450"/>
          <p14:tracePt t="40466" x="5638800" y="1816100"/>
          <p14:tracePt t="40485" x="5708650" y="1809750"/>
          <p14:tracePt t="40501" x="5765800" y="1803400"/>
          <p14:tracePt t="40517" x="5816600" y="1797050"/>
          <p14:tracePt t="40521" x="5829300" y="1797050"/>
          <p14:tracePt t="40524" x="5835650" y="1797050"/>
          <p14:tracePt t="40641" x="5829300" y="1797050"/>
          <p14:tracePt t="40649" x="5822950" y="1803400"/>
          <p14:tracePt t="40667" x="5797550" y="1816100"/>
          <p14:tracePt t="40684" x="5740400" y="1835150"/>
          <p14:tracePt t="40701" x="5638800" y="1866900"/>
          <p14:tracePt t="40717" x="5511800" y="1892300"/>
          <p14:tracePt t="40734" x="5359400" y="1911350"/>
          <p14:tracePt t="40737" x="5270500" y="1924050"/>
          <p14:tracePt t="40751" x="5168900" y="1930400"/>
          <p14:tracePt t="40754" x="5003800" y="1936750"/>
          <p14:tracePt t="40766" x="4857750" y="1936750"/>
          <p14:tracePt t="40784" x="4527550" y="1924050"/>
          <p14:tracePt t="40800" x="4013200" y="1892300"/>
          <p14:tracePt t="40817" x="3619500" y="1866900"/>
          <p14:tracePt t="40834" x="3251200" y="1841500"/>
          <p14:tracePt t="40850" x="2889250" y="1816100"/>
          <p14:tracePt t="40870" x="2527300" y="1797050"/>
          <p14:tracePt t="40885" x="2241550" y="1778000"/>
          <p14:tracePt t="40901" x="2006600" y="1778000"/>
          <p14:tracePt t="40919" x="1828800" y="1778000"/>
          <p14:tracePt t="40934" x="1682750" y="1790700"/>
          <p14:tracePt t="40951" x="1543050" y="1803400"/>
          <p14:tracePt t="40968" x="1403350" y="1809750"/>
          <p14:tracePt t="40984" x="1244600" y="1816100"/>
          <p14:tracePt t="41001" x="1206500" y="1822450"/>
          <p14:tracePt t="41018" x="1200150" y="1828800"/>
          <p14:tracePt t="41051" x="1206500" y="1841500"/>
          <p14:tracePt t="41067" x="1238250" y="1860550"/>
          <p14:tracePt t="41085" x="1270000" y="1879600"/>
          <p14:tracePt t="41101" x="1295400" y="1898650"/>
          <p14:tracePt t="41117" x="1308100" y="1911350"/>
          <p14:tracePt t="41134" x="1314450" y="1911350"/>
          <p14:tracePt t="41200" x="1320800" y="1911350"/>
          <p14:tracePt t="41224" x="1327150" y="1911350"/>
          <p14:tracePt t="41364" x="1327150" y="1917700"/>
          <p14:tracePt t="41378" x="1327150" y="1924050"/>
          <p14:tracePt t="41387" x="1327150" y="1930400"/>
          <p14:tracePt t="41406" x="1327150" y="1936750"/>
          <p14:tracePt t="41419" x="1320800" y="1943100"/>
          <p14:tracePt t="41452" x="1320800" y="1949450"/>
          <p14:tracePt t="41580" x="1327150" y="1949450"/>
          <p14:tracePt t="41589" x="1333500" y="1949450"/>
          <p14:tracePt t="41601" x="1358900" y="1949450"/>
          <p14:tracePt t="41618" x="1371600" y="1943100"/>
          <p14:tracePt t="41635" x="1416050" y="1943100"/>
          <p14:tracePt t="41651" x="1428750" y="1943100"/>
          <p14:tracePt t="41668" x="1435100" y="1943100"/>
          <p14:tracePt t="41991" x="1435100" y="1936750"/>
          <p14:tracePt t="42114" x="1435100" y="1943100"/>
          <p14:tracePt t="42120" x="1428750" y="1943100"/>
          <p14:tracePt t="42133" x="1428750" y="1955800"/>
          <p14:tracePt t="42152" x="1428750" y="1962150"/>
          <p14:tracePt t="42169" x="1428750" y="1974850"/>
          <p14:tracePt t="42185" x="1428750" y="1981200"/>
          <p14:tracePt t="42443" x="1435100" y="1981200"/>
          <p14:tracePt t="42452" x="1441450" y="1981200"/>
          <p14:tracePt t="42470" x="1460500" y="1981200"/>
          <p14:tracePt t="42484" x="1479550" y="1974850"/>
          <p14:tracePt t="42501" x="1498600" y="1968500"/>
          <p14:tracePt t="42517" x="1517650" y="1962150"/>
          <p14:tracePt t="42535" x="1524000" y="1955800"/>
          <p14:tracePt t="42552" x="1530350" y="1955800"/>
          <p14:tracePt t="42628" x="1536700" y="1955800"/>
          <p14:tracePt t="42902" x="1536700" y="1949450"/>
          <p14:tracePt t="42907" x="1543050" y="1949450"/>
          <p14:tracePt t="42918" x="1549400" y="1943100"/>
          <p14:tracePt t="42935" x="1574800" y="1936750"/>
          <p14:tracePt t="42953" x="1587500" y="1936750"/>
          <p14:tracePt t="42969" x="1593850" y="1930400"/>
          <p14:tracePt t="42971" x="1600200" y="1924050"/>
          <p14:tracePt t="42985" x="1606550" y="1924050"/>
          <p14:tracePt t="43002" x="1625600" y="1924050"/>
          <p14:tracePt t="43004" x="1644650" y="1917700"/>
          <p14:tracePt t="43018" x="1676400" y="1917700"/>
          <p14:tracePt t="43035" x="1752600" y="1905000"/>
          <p14:tracePt t="43052" x="1841500" y="1885950"/>
          <p14:tracePt t="43069" x="1936750" y="1873250"/>
          <p14:tracePt t="43086" x="2038350" y="1873250"/>
          <p14:tracePt t="43103" x="2120900" y="1873250"/>
          <p14:tracePt t="43119" x="2171700" y="1866900"/>
          <p14:tracePt t="43136" x="2203450" y="1860550"/>
          <p14:tracePt t="43152" x="2235200" y="1860550"/>
          <p14:tracePt t="43170" x="2241550" y="1854200"/>
          <p14:tracePt t="43264" x="2241550" y="1860550"/>
          <p14:tracePt t="43271" x="2247900" y="1866900"/>
          <p14:tracePt t="43285" x="2247900" y="1885950"/>
          <p14:tracePt t="43303" x="2247900" y="1898650"/>
          <p14:tracePt t="43319" x="2247900" y="1911350"/>
          <p14:tracePt t="43336" x="2247900" y="1917700"/>
          <p14:tracePt t="43392" x="2247900" y="1924050"/>
          <p14:tracePt t="43408" x="2254250" y="1930400"/>
          <p14:tracePt t="43419" x="2260600" y="1936750"/>
          <p14:tracePt t="43436" x="2279650" y="1949450"/>
          <p14:tracePt t="43453" x="2298700" y="1962150"/>
          <p14:tracePt t="43469" x="2317750" y="1974850"/>
          <p14:tracePt t="43473" x="2324100" y="1974850"/>
          <p14:tracePt t="43485" x="2330450" y="1981200"/>
          <p14:tracePt t="43488" x="2343150" y="1981200"/>
          <p14:tracePt t="43503" x="2349500" y="1981200"/>
          <p14:tracePt t="43520" x="2387600" y="1968500"/>
          <p14:tracePt t="43536" x="2413000" y="1955800"/>
          <p14:tracePt t="43553" x="2438400" y="1943100"/>
          <p14:tracePt t="43569" x="2457450" y="1936750"/>
          <p14:tracePt t="43586" x="2470150" y="1930400"/>
          <p14:tracePt t="43601" x="2476500" y="1930400"/>
          <p14:tracePt t="43653" x="2482850" y="1924050"/>
          <p14:tracePt t="43669" x="2489200" y="1911350"/>
          <p14:tracePt t="43686" x="2501900" y="1905000"/>
          <p14:tracePt t="43703" x="2514600" y="1892300"/>
          <p14:tracePt t="43719" x="2527300" y="1879600"/>
          <p14:tracePt t="43737" x="2552700" y="1873250"/>
          <p14:tracePt t="43753" x="2584450" y="1873250"/>
          <p14:tracePt t="43770" x="2679700" y="1879600"/>
          <p14:tracePt t="43790" x="2781300" y="1898650"/>
          <p14:tracePt t="43803" x="2825750" y="1905000"/>
          <p14:tracePt t="43820" x="2921000" y="1917700"/>
          <p14:tracePt t="43837" x="2959100" y="1917700"/>
          <p14:tracePt t="43853" x="2971800" y="1924050"/>
          <p14:tracePt t="43886" x="2978150" y="1924050"/>
          <p14:tracePt t="43924" x="2984500" y="1924050"/>
          <p14:tracePt t="43936" x="2990850" y="1924050"/>
          <p14:tracePt t="43953" x="3003550" y="1924050"/>
          <p14:tracePt t="43970" x="3016250" y="1911350"/>
          <p14:tracePt t="43987" x="3035300" y="1905000"/>
          <p14:tracePt t="44003" x="3054350" y="1892300"/>
          <p14:tracePt t="44020" x="3060700" y="1892300"/>
          <p14:tracePt t="44164" x="3067050" y="1892300"/>
          <p14:tracePt t="44172" x="3073400" y="1892300"/>
          <p14:tracePt t="44188" x="3098800" y="1898650"/>
          <p14:tracePt t="44203" x="3124200" y="1898650"/>
          <p14:tracePt t="44221" x="3136900" y="1898650"/>
          <p14:tracePt t="44430" x="3136900" y="1905000"/>
          <p14:tracePt t="44444" x="3143250" y="1905000"/>
          <p14:tracePt t="44509" x="3143250" y="1911350"/>
          <p14:tracePt t="44523" x="3149600" y="1917700"/>
          <p14:tracePt t="44542" x="3155950" y="1924050"/>
          <p14:tracePt t="44570" x="3162300" y="1930400"/>
          <p14:tracePt t="44629" x="3168650" y="1930400"/>
          <p14:tracePt t="44638" x="3181350" y="1930400"/>
          <p14:tracePt t="44654" x="3200400" y="1924050"/>
          <p14:tracePt t="44671" x="3238500" y="1917700"/>
          <p14:tracePt t="44687" x="3270250" y="1911350"/>
          <p14:tracePt t="44704" x="3289300" y="1911350"/>
          <p14:tracePt t="44720" x="3302000" y="1905000"/>
          <p14:tracePt t="44737" x="3321050" y="1898650"/>
          <p14:tracePt t="45025" x="3327400" y="1898650"/>
          <p14:tracePt t="45035" x="3333750" y="1898650"/>
          <p14:tracePt t="45039" x="3340100" y="1898650"/>
          <p14:tracePt t="45055" x="3359150" y="1898650"/>
          <p14:tracePt t="45073" x="3416300" y="1905000"/>
          <p14:tracePt t="45089" x="3473450" y="1917700"/>
          <p14:tracePt t="45105" x="3517900" y="1924050"/>
          <p14:tracePt t="45121" x="3549650" y="1936750"/>
          <p14:tracePt t="45140" x="3556000" y="1936750"/>
          <p14:tracePt t="45188" x="3562350" y="1936750"/>
          <p14:tracePt t="45204" x="3575050" y="1936750"/>
          <p14:tracePt t="45221" x="3606800" y="1936750"/>
          <p14:tracePt t="45238" x="3695700" y="1936750"/>
          <p14:tracePt t="45254" x="3803650" y="1936750"/>
          <p14:tracePt t="45271" x="3911600" y="1930400"/>
          <p14:tracePt t="45288" x="3981450" y="1930400"/>
          <p14:tracePt t="45305" x="4051300" y="1930400"/>
          <p14:tracePt t="45321" x="4070350" y="1930400"/>
          <p14:tracePt t="45388" x="4076700" y="1924050"/>
          <p14:tracePt t="45408" x="4102100" y="1917700"/>
          <p14:tracePt t="45420" x="4121150" y="1911350"/>
          <p14:tracePt t="45436" x="4159250" y="1905000"/>
          <p14:tracePt t="45455" x="4178300" y="1898650"/>
          <p14:tracePt t="45471" x="4191000" y="1898650"/>
          <p14:tracePt t="45521" x="4197350" y="1898650"/>
          <p14:tracePt t="45538" x="4222750" y="1911350"/>
          <p14:tracePt t="45555" x="4254500" y="1917700"/>
          <p14:tracePt t="45571" x="4305300" y="1924050"/>
          <p14:tracePt t="45588" x="4349750" y="1924050"/>
          <p14:tracePt t="45605" x="4375150" y="1924050"/>
          <p14:tracePt t="45621" x="4394200" y="1924050"/>
          <p14:tracePt t="45862" x="4400550" y="1924050"/>
          <p14:tracePt t="45873" x="4406900" y="1924050"/>
          <p14:tracePt t="45880" x="4413250" y="1917700"/>
          <p14:tracePt t="45886" x="4425950" y="1917700"/>
          <p14:tracePt t="45905" x="4457700" y="1911350"/>
          <p14:tracePt t="45922" x="4489450" y="1905000"/>
          <p14:tracePt t="45939" x="4527550" y="1905000"/>
          <p14:tracePt t="45944" x="4540250" y="1905000"/>
          <p14:tracePt t="45953" x="4559300" y="1905000"/>
          <p14:tracePt t="45956" x="4572000" y="1905000"/>
          <p14:tracePt t="45971" x="4578350" y="1905000"/>
          <p14:tracePt t="45989" x="4610100" y="1905000"/>
          <p14:tracePt t="46007" x="4629150" y="1905000"/>
          <p14:tracePt t="46022" x="4673600" y="1905000"/>
          <p14:tracePt t="46039" x="4718050" y="1911350"/>
          <p14:tracePt t="46055" x="4756150" y="1917700"/>
          <p14:tracePt t="46071" x="4800600" y="1930400"/>
          <p14:tracePt t="46088" x="4838700" y="1936750"/>
          <p14:tracePt t="46105" x="4864100" y="1949450"/>
          <p14:tracePt t="46121" x="4876800" y="1949450"/>
          <p14:tracePt t="46208" x="4883150" y="1949450"/>
          <p14:tracePt t="46225" x="4889500" y="1949450"/>
          <p14:tracePt t="46232" x="4895850" y="1949450"/>
          <p14:tracePt t="46256" x="4927600" y="1943100"/>
          <p14:tracePt t="46272" x="4953000" y="1936750"/>
          <p14:tracePt t="46289" x="4991100" y="1936750"/>
          <p14:tracePt t="46305" x="5048250" y="1936750"/>
          <p14:tracePt t="46322" x="5111750" y="1930400"/>
          <p14:tracePt t="46337" x="5162550" y="1924050"/>
          <p14:tracePt t="46355" x="5232400" y="1911350"/>
          <p14:tracePt t="46372" x="5276850" y="1892300"/>
          <p14:tracePt t="46389" x="5302250" y="1873250"/>
          <p14:tracePt t="46405" x="5308600" y="1860550"/>
          <p14:tracePt t="46462" x="5314950" y="1860550"/>
          <p14:tracePt t="46471" x="5314950" y="1866900"/>
          <p14:tracePt t="46634" x="5314950" y="1873250"/>
          <p14:tracePt t="46657" x="5321300" y="1885950"/>
          <p14:tracePt t="46672" x="5321300" y="1892300"/>
          <p14:tracePt t="46689" x="5321300" y="1898650"/>
          <p14:tracePt t="46745" x="5327650" y="1905000"/>
          <p14:tracePt t="46754" x="5327650" y="1911350"/>
          <p14:tracePt t="46776" x="5340350" y="1917700"/>
          <p14:tracePt t="46788" x="5346700" y="1924050"/>
          <p14:tracePt t="46806" x="5353050" y="1930400"/>
          <p14:tracePt t="46822" x="5372100" y="1930400"/>
          <p14:tracePt t="46840" x="5378450" y="1930400"/>
          <p14:tracePt t="46855" x="5391150" y="1930400"/>
          <p14:tracePt t="46872" x="5403850" y="1930400"/>
          <p14:tracePt t="46889" x="5429250" y="1930400"/>
          <p14:tracePt t="46906" x="5467350" y="1930400"/>
          <p14:tracePt t="46922" x="5499100" y="1930400"/>
          <p14:tracePt t="46939" x="5524500" y="1930400"/>
          <p14:tracePt t="46956" x="5543550" y="1930400"/>
          <p14:tracePt t="46972" x="5549900" y="1930400"/>
          <p14:tracePt t="46992" x="5556250" y="1930400"/>
          <p14:tracePt t="47152" x="5549900" y="1930400"/>
          <p14:tracePt t="47170" x="5543550" y="1930400"/>
          <p14:tracePt t="47190" x="5537200" y="1936750"/>
          <p14:tracePt t="47206" x="5530850" y="1936750"/>
          <p14:tracePt t="47240" x="5530850" y="1943100"/>
          <p14:tracePt t="47580" x="5530850" y="1949450"/>
          <p14:tracePt t="47852" x="5524500" y="1949450"/>
          <p14:tracePt t="47861" x="5518150" y="1949450"/>
          <p14:tracePt t="47875" x="5505450" y="1955800"/>
          <p14:tracePt t="47891" x="5492750" y="1955800"/>
          <p14:tracePt t="47908" x="5480050" y="1962150"/>
          <p14:tracePt t="47924" x="5461000" y="1962150"/>
          <p14:tracePt t="47938" x="5441950" y="1962150"/>
          <p14:tracePt t="47957" x="5429250" y="1968500"/>
          <p14:tracePt t="47974" x="5403850" y="1968500"/>
          <p14:tracePt t="47991" x="5384800" y="1968500"/>
          <p14:tracePt t="48007" x="5353050" y="1974850"/>
          <p14:tracePt t="48024" x="5314950" y="1981200"/>
          <p14:tracePt t="48041" x="5276850" y="1981200"/>
          <p14:tracePt t="48057" x="5238750" y="1987550"/>
          <p14:tracePt t="48073" x="5194300" y="1993900"/>
          <p14:tracePt t="48090" x="5143500" y="2000250"/>
          <p14:tracePt t="48096" x="5111750" y="2006600"/>
          <p14:tracePt t="48105" x="5080000" y="2012950"/>
          <p14:tracePt t="48123" x="4991100" y="2019300"/>
          <p14:tracePt t="48144" x="4908550" y="2019300"/>
          <p14:tracePt t="48157" x="4730750" y="2012950"/>
          <p14:tracePt t="48160" x="4660900" y="2012950"/>
          <p14:tracePt t="48176" x="4495800" y="2000250"/>
          <p14:tracePt t="48189" x="4337050" y="1987550"/>
          <p14:tracePt t="48207" x="4191000" y="1974850"/>
          <p14:tracePt t="48223" x="4044950" y="1974850"/>
          <p14:tracePt t="48241" x="3917950" y="1974850"/>
          <p14:tracePt t="48257" x="3797300" y="1974850"/>
          <p14:tracePt t="48273" x="3670300" y="1981200"/>
          <p14:tracePt t="48290" x="3562350" y="1987550"/>
          <p14:tracePt t="48308" x="3435350" y="1987550"/>
          <p14:tracePt t="48323" x="3302000" y="1987550"/>
          <p14:tracePt t="48340" x="3105150" y="1993900"/>
          <p14:tracePt t="48357" x="3035300" y="1993900"/>
          <p14:tracePt t="48375" x="2889250" y="2019300"/>
          <p14:tracePt t="48390" x="2711450" y="2082800"/>
          <p14:tracePt t="48407" x="2628900" y="2120900"/>
          <p14:tracePt t="48424" x="2438400" y="2209800"/>
          <p14:tracePt t="48440" x="2330450" y="2292350"/>
          <p14:tracePt t="48457" x="2241550" y="2400300"/>
          <p14:tracePt t="48474" x="2152650" y="2463800"/>
          <p14:tracePt t="48490" x="2108200" y="2495550"/>
          <p14:tracePt t="48508" x="2076450" y="2514600"/>
          <p14:tracePt t="48524" x="2070100" y="2520950"/>
          <p14:tracePt t="48631" x="2070100" y="2514600"/>
          <p14:tracePt t="48641" x="2070100" y="2508250"/>
          <p14:tracePt t="48648" x="2070100" y="2501900"/>
          <p14:tracePt t="48656" x="2070100" y="2482850"/>
          <p14:tracePt t="48674" x="2070100" y="2444750"/>
          <p14:tracePt t="48691" x="2070100" y="2406650"/>
          <p14:tracePt t="48708" x="2070100" y="2374900"/>
          <p14:tracePt t="48711" x="2063750" y="2362200"/>
          <p14:tracePt t="48723" x="2063750" y="2355850"/>
          <p14:tracePt t="48727" x="2063750" y="2349500"/>
          <p14:tracePt t="48739" x="2057400" y="2330450"/>
          <p14:tracePt t="48757" x="2019300" y="2247900"/>
          <p14:tracePt t="48775" x="2006600" y="2235200"/>
          <p14:tracePt t="48792" x="1993900" y="2222500"/>
          <p14:tracePt t="48807" x="1993900" y="2216150"/>
          <p14:tracePt t="48977" x="1993900" y="2209800"/>
          <p14:tracePt t="48985" x="1993900" y="2203450"/>
          <p14:tracePt t="48995" x="1987550" y="2197100"/>
          <p14:tracePt t="49007" x="1936750" y="2146300"/>
          <p14:tracePt t="49024" x="1924050" y="2127250"/>
          <p14:tracePt t="49041" x="1924050" y="2120900"/>
          <p14:tracePt t="49272" x="1930400" y="2120900"/>
          <p14:tracePt t="49280" x="1936750" y="2120900"/>
          <p14:tracePt t="49290" x="1949450" y="2114550"/>
          <p14:tracePt t="49308" x="2019300" y="2108200"/>
          <p14:tracePt t="49312" x="2057400" y="2101850"/>
          <p14:tracePt t="49325" x="2133600" y="2095500"/>
          <p14:tracePt t="49343" x="2222500" y="2095500"/>
          <p14:tracePt t="49357" x="2266950" y="2089150"/>
          <p14:tracePt t="49375" x="2298700" y="2089150"/>
          <p14:tracePt t="49391" x="2317750" y="2089150"/>
          <p14:tracePt t="49408" x="2336800" y="2089150"/>
          <p14:tracePt t="49425" x="2343150" y="2089150"/>
          <p14:tracePt t="49442" x="2349500" y="2089150"/>
          <p14:tracePt t="49458" x="2362200" y="2089150"/>
          <p14:tracePt t="49475" x="2400300" y="2082800"/>
          <p14:tracePt t="49491" x="2432050" y="2076450"/>
          <p14:tracePt t="49508" x="2457450" y="2076450"/>
          <p14:tracePt t="49525" x="2470150" y="2076450"/>
          <p14:tracePt t="49529" x="2476500" y="2076450"/>
          <p14:tracePt t="49541" x="2482850" y="2076450"/>
          <p14:tracePt t="49575" x="2489200" y="2076450"/>
          <p14:tracePt t="49624" x="2495550" y="2082800"/>
          <p14:tracePt t="49633" x="2501900" y="2082800"/>
          <p14:tracePt t="49641" x="2508250" y="2089150"/>
          <p14:tracePt t="49658" x="2527300" y="2114550"/>
          <p14:tracePt t="49675" x="2546350" y="2152650"/>
          <p14:tracePt t="49692" x="2559050" y="2184400"/>
          <p14:tracePt t="49709" x="2565400" y="2203450"/>
          <p14:tracePt t="49725" x="2565400" y="2216150"/>
          <p14:tracePt t="50085" x="2571750" y="2216150"/>
          <p14:tracePt t="50094" x="2578100" y="2216150"/>
          <p14:tracePt t="50111" x="2584450" y="2216150"/>
          <p14:tracePt t="50125" x="2590800" y="2216150"/>
          <p14:tracePt t="50247" x="2597150" y="2216150"/>
          <p14:tracePt t="50262" x="2603500" y="2216150"/>
          <p14:tracePt t="50274" x="2609850" y="2216150"/>
          <p14:tracePt t="50294" x="2616200" y="2216150"/>
          <p14:tracePt t="50311" x="2622550" y="2216150"/>
          <p14:tracePt t="50343" x="2628900" y="2209800"/>
          <p14:tracePt t="50360" x="2647950" y="2203450"/>
          <p14:tracePt t="50375" x="2667000" y="2197100"/>
          <p14:tracePt t="50393" x="2692400" y="2190750"/>
          <p14:tracePt t="50409" x="2717800" y="2178050"/>
          <p14:tracePt t="50426" x="2749550" y="2171700"/>
          <p14:tracePt t="50442" x="2781300" y="2165350"/>
          <p14:tracePt t="50459" x="2800350" y="2159000"/>
          <p14:tracePt t="50476" x="2819400" y="2159000"/>
          <p14:tracePt t="50493" x="2889250" y="2159000"/>
          <p14:tracePt t="50509" x="2965450" y="2159000"/>
          <p14:tracePt t="50526" x="3060700" y="2171700"/>
          <p14:tracePt t="50542" x="3155950" y="2190750"/>
          <p14:tracePt t="50559" x="3257550" y="2209800"/>
          <p14:tracePt t="50575" x="3352800" y="2216150"/>
          <p14:tracePt t="50592" x="3390900" y="2222500"/>
          <p14:tracePt t="50626" x="3390900" y="2216150"/>
          <p14:tracePt t="50643" x="3390900" y="2209800"/>
          <p14:tracePt t="50659" x="3397250" y="2209800"/>
          <p14:tracePt t="50675" x="3409950" y="2203450"/>
          <p14:tracePt t="50694" x="3429000" y="2197100"/>
          <p14:tracePt t="50710" x="3448050" y="2190750"/>
          <p14:tracePt t="50726" x="3479800" y="2178050"/>
          <p14:tracePt t="50742" x="3511550" y="2171700"/>
          <p14:tracePt t="50746" x="3517900" y="2171700"/>
          <p14:tracePt t="50759" x="3549650" y="2165350"/>
          <p14:tracePt t="50774" x="3581400" y="2159000"/>
          <p14:tracePt t="50792" x="3613150" y="2152650"/>
          <p14:tracePt t="50809" x="3638550" y="2152650"/>
          <p14:tracePt t="50826" x="3657600" y="2146300"/>
          <p14:tracePt t="50842" x="3676650" y="2146300"/>
          <p14:tracePt t="50859" x="3689350" y="2146300"/>
          <p14:tracePt t="50942" x="3689350" y="2152650"/>
          <p14:tracePt t="50950" x="3695700" y="2159000"/>
          <p14:tracePt t="50976" x="3702050" y="2171700"/>
          <p14:tracePt t="50993" x="3702050" y="2178050"/>
          <p14:tracePt t="51009" x="3708400" y="2184400"/>
          <p14:tracePt t="51025" x="3714750" y="2184400"/>
          <p14:tracePt t="51059" x="3714750" y="2190750"/>
          <p14:tracePt t="51076" x="3727450" y="2190750"/>
          <p14:tracePt t="51092" x="3740150" y="2203450"/>
          <p14:tracePt t="51110" x="3752850" y="2216150"/>
          <p14:tracePt t="51126" x="3765550" y="2222500"/>
          <p14:tracePt t="51142" x="3778250" y="2235200"/>
          <p14:tracePt t="51160" x="3790950" y="2235200"/>
          <p14:tracePt t="51177" x="3810000" y="2235200"/>
          <p14:tracePt t="51193" x="3848100" y="2222500"/>
          <p14:tracePt t="51197" x="3860800" y="2216150"/>
          <p14:tracePt t="51209" x="3867150" y="2203450"/>
          <p14:tracePt t="51227" x="3898900" y="2171700"/>
          <p14:tracePt t="51243" x="3930650" y="2133600"/>
          <p14:tracePt t="51261" x="3943350" y="2120900"/>
          <p14:tracePt t="51276" x="3956050" y="2120900"/>
          <p14:tracePt t="51293" x="3956050" y="2114550"/>
          <p14:tracePt t="51309" x="3962400" y="2114550"/>
          <p14:tracePt t="51326" x="3975100" y="2114550"/>
          <p14:tracePt t="51342" x="4000500" y="2114550"/>
          <p14:tracePt t="51359" x="4083050" y="2133600"/>
          <p14:tracePt t="51377" x="4165600" y="2146300"/>
          <p14:tracePt t="51381" x="4210050" y="2159000"/>
          <p14:tracePt t="51391" x="4260850" y="2165350"/>
          <p14:tracePt t="51409" x="4356100" y="2190750"/>
          <p14:tracePt t="51426" x="4432300" y="2209800"/>
          <p14:tracePt t="51430" x="4457700" y="2209800"/>
          <p14:tracePt t="51441" x="4483100" y="2209800"/>
          <p14:tracePt t="51460" x="4489450" y="2209800"/>
          <p14:tracePt t="51533" x="4476750" y="2203450"/>
          <p14:tracePt t="51542" x="4470400" y="2197100"/>
          <p14:tracePt t="51560" x="4445000" y="2184400"/>
          <p14:tracePt t="55532" x="4438650" y="2178050"/>
          <p14:tracePt t="55541" x="4419600" y="2165350"/>
          <p14:tracePt t="55550" x="4394200" y="2152650"/>
          <p14:tracePt t="55563" x="4324350" y="2133600"/>
          <p14:tracePt t="55580" x="4260850" y="2108200"/>
          <p14:tracePt t="55596" x="4229100" y="2082800"/>
          <p14:tracePt t="55613" x="4210050" y="2044700"/>
          <p14:tracePt t="55630" x="4191000" y="1987550"/>
          <p14:tracePt t="55646" x="4165600" y="1917700"/>
          <p14:tracePt t="55663" x="4127500" y="1854200"/>
          <p14:tracePt t="55680" x="4070350" y="1797050"/>
          <p14:tracePt t="55696" x="3987800" y="1752600"/>
          <p14:tracePt t="55714" x="3898900" y="1727200"/>
          <p14:tracePt t="55730" x="3810000" y="1695450"/>
          <p14:tracePt t="55746" x="3657600" y="1638300"/>
          <p14:tracePt t="55763" x="3524250" y="1581150"/>
          <p14:tracePt t="55780" x="3390900" y="1524000"/>
          <p14:tracePt t="55796" x="3276600" y="1473200"/>
          <p14:tracePt t="55813" x="3206750" y="1447800"/>
          <p14:tracePt t="55830" x="3124200" y="1409700"/>
          <p14:tracePt t="55847" x="3035300" y="1377950"/>
          <p14:tracePt t="55863" x="2870200" y="1327150"/>
          <p14:tracePt t="55880" x="2679700" y="1282700"/>
          <p14:tracePt t="55896" x="2463800" y="1250950"/>
          <p14:tracePt t="55914" x="2298700" y="1244600"/>
          <p14:tracePt t="55918" x="2203450" y="1238250"/>
          <p14:tracePt t="55930" x="2127250" y="1238250"/>
          <p14:tracePt t="55947" x="1974850" y="1238250"/>
          <p14:tracePt t="55966" x="1854200" y="1238250"/>
          <p14:tracePt t="55980" x="1809750" y="1238250"/>
          <p14:tracePt t="55996" x="1676400" y="1231900"/>
          <p14:tracePt t="56013" x="1581150" y="1231900"/>
          <p14:tracePt t="56030" x="1511300" y="1219200"/>
          <p14:tracePt t="56046" x="1435100" y="1200150"/>
          <p14:tracePt t="56063" x="1390650" y="1181100"/>
          <p14:tracePt t="56080" x="1352550" y="1155700"/>
          <p14:tracePt t="56097" x="1314450" y="1123950"/>
          <p14:tracePt t="56114" x="1263650" y="1085850"/>
          <p14:tracePt t="56130" x="1200150" y="1041400"/>
          <p14:tracePt t="56135" x="1155700" y="1016000"/>
          <p14:tracePt t="56147" x="1130300" y="1003300"/>
          <p14:tracePt t="56164" x="1073150" y="971550"/>
          <p14:tracePt t="56180" x="1028700" y="933450"/>
          <p14:tracePt t="56197" x="984250" y="901700"/>
          <p14:tracePt t="56200" x="965200" y="889000"/>
          <p14:tracePt t="56213" x="952500" y="876300"/>
          <p14:tracePt t="56216" x="927100" y="850900"/>
          <p14:tracePt t="56230" x="901700" y="825500"/>
          <p14:tracePt t="56248" x="889000" y="812800"/>
          <p14:tracePt t="56251" x="882650" y="806450"/>
          <p14:tracePt t="56264" x="876300" y="806450"/>
          <p14:tracePt t="56280" x="863600" y="800100"/>
          <p14:tracePt t="56298" x="857250" y="793750"/>
          <p14:tracePt t="56314" x="838200" y="787400"/>
          <p14:tracePt t="56329" x="812800" y="781050"/>
          <p14:tracePt t="56347" x="781050" y="774700"/>
          <p14:tracePt t="56364" x="749300" y="762000"/>
          <p14:tracePt t="56381" x="723900" y="755650"/>
          <p14:tracePt t="56398" x="711200" y="755650"/>
          <p14:tracePt t="56413" x="698500" y="755650"/>
          <p14:tracePt t="56431" x="673100" y="755650"/>
          <p14:tracePt t="56435" x="647700" y="755650"/>
          <p14:tracePt t="56446" x="635000" y="755650"/>
          <p14:tracePt t="56464" x="590550" y="755650"/>
          <p14:tracePt t="56481" x="565150" y="755650"/>
          <p14:tracePt t="56496" x="552450" y="755650"/>
          <p14:tracePt t="56612" x="546100" y="755650"/>
          <p14:tracePt t="56619" x="539750" y="755650"/>
          <p14:tracePt t="56630" x="533400" y="755650"/>
          <p14:tracePt t="56647" x="520700" y="755650"/>
          <p14:tracePt t="56650" x="514350" y="755650"/>
          <p14:tracePt t="56664" x="508000" y="762000"/>
          <p14:tracePt t="56681" x="488950" y="762000"/>
          <p14:tracePt t="56697" x="463550" y="768350"/>
          <p14:tracePt t="56714" x="438150" y="768350"/>
          <p14:tracePt t="56731" x="387350" y="768350"/>
          <p14:tracePt t="56747" x="355600" y="768350"/>
          <p14:tracePt t="56764" x="304800" y="762000"/>
          <p14:tracePt t="56780" x="292100" y="755650"/>
          <p14:tracePt t="56797" x="285750" y="742950"/>
          <p14:tracePt t="56814" x="279400" y="723900"/>
          <p14:tracePt t="56831" x="279400" y="711200"/>
          <p14:tracePt t="56847" x="273050" y="698500"/>
          <p14:tracePt t="56864" x="273050" y="685800"/>
          <p14:tracePt t="56926" x="266700" y="685800"/>
          <p14:tracePt t="56933" x="266700" y="679450"/>
          <p14:tracePt t="56948" x="260350" y="679450"/>
          <p14:tracePt t="56965" x="260350" y="673100"/>
          <p14:tracePt t="57026" x="260350" y="679450"/>
          <p14:tracePt t="57035" x="260350" y="685800"/>
          <p14:tracePt t="57050" x="266700" y="711200"/>
          <p14:tracePt t="57065" x="273050" y="730250"/>
          <p14:tracePt t="57081" x="292100" y="762000"/>
          <p14:tracePt t="57097" x="330200" y="812800"/>
          <p14:tracePt t="57115" x="374650" y="863600"/>
          <p14:tracePt t="57131" x="406400" y="895350"/>
          <p14:tracePt t="57147" x="438150" y="927100"/>
          <p14:tracePt t="57165" x="476250" y="952500"/>
          <p14:tracePt t="57181" x="514350" y="965200"/>
          <p14:tracePt t="57200" x="577850" y="965200"/>
          <p14:tracePt t="57214" x="609600" y="965200"/>
          <p14:tracePt t="57231" x="641350" y="946150"/>
          <p14:tracePt t="57235" x="666750" y="933450"/>
          <p14:tracePt t="57248" x="679450" y="927100"/>
          <p14:tracePt t="57251" x="692150" y="914400"/>
          <p14:tracePt t="57263" x="692150" y="908050"/>
          <p14:tracePt t="57264" x="698500" y="908050"/>
          <p14:tracePt t="57298" x="698500" y="895350"/>
          <p14:tracePt t="57315" x="698500" y="882650"/>
          <p14:tracePt t="57332" x="698500" y="869950"/>
          <p14:tracePt t="57347" x="698500" y="844550"/>
          <p14:tracePt t="57365" x="692150" y="819150"/>
          <p14:tracePt t="57381" x="685800" y="787400"/>
          <p14:tracePt t="57398" x="679450" y="768350"/>
          <p14:tracePt t="57414" x="666750" y="742950"/>
          <p14:tracePt t="57431" x="654050" y="717550"/>
          <p14:tracePt t="57448" x="635000" y="704850"/>
          <p14:tracePt t="57464" x="603250" y="685800"/>
          <p14:tracePt t="57482" x="584200" y="673100"/>
          <p14:tracePt t="57499" x="546100" y="647700"/>
          <p14:tracePt t="57503" x="533400" y="641350"/>
          <p14:tracePt t="57508" x="527050" y="635000"/>
          <p14:tracePt t="57531" x="501650" y="622300"/>
          <p14:tracePt t="57548" x="482600" y="615950"/>
          <p14:tracePt t="57551" x="476250" y="615950"/>
          <p14:tracePt t="57565" x="450850" y="609600"/>
          <p14:tracePt t="57582" x="444500" y="609600"/>
          <p14:tracePt t="57898" x="457200" y="609600"/>
          <p14:tracePt t="57908" x="488950" y="622300"/>
          <p14:tracePt t="57916" x="527050" y="628650"/>
          <p14:tracePt t="57930" x="635000" y="635000"/>
          <p14:tracePt t="57949" x="736600" y="647700"/>
          <p14:tracePt t="57954" x="774700" y="647700"/>
          <p14:tracePt t="57964" x="806450" y="654050"/>
          <p14:tracePt t="57982" x="825500" y="660400"/>
          <p14:tracePt t="58015" x="838200" y="698500"/>
          <p14:tracePt t="58032" x="844550" y="730250"/>
          <p14:tracePt t="58049" x="850900" y="742950"/>
          <p14:tracePt t="58052" x="857250" y="755650"/>
          <p14:tracePt t="58065" x="869950" y="781050"/>
          <p14:tracePt t="58081" x="882650" y="793750"/>
          <p14:tracePt t="58099" x="895350" y="806450"/>
          <p14:tracePt t="58115" x="901700" y="812800"/>
          <p14:tracePt t="58130" x="908050" y="812800"/>
          <p14:tracePt t="58165" x="908050" y="819150"/>
          <p14:tracePt t="58182" x="908050" y="831850"/>
          <p14:tracePt t="58185" x="908050" y="850900"/>
          <p14:tracePt t="58199" x="908050" y="869950"/>
          <p14:tracePt t="58202" x="908050" y="876300"/>
          <p14:tracePt t="58215" x="908050" y="889000"/>
          <p14:tracePt t="58219" x="908050" y="901700"/>
          <p14:tracePt t="58232" x="908050" y="908050"/>
          <p14:tracePt t="58236" x="901700" y="914400"/>
          <p14:tracePt t="58248" x="901700" y="920750"/>
          <p14:tracePt t="58392" x="901700" y="927100"/>
          <p14:tracePt t="58401" x="901700" y="933450"/>
          <p14:tracePt t="58417" x="908050" y="946150"/>
          <p14:tracePt t="58433" x="914400" y="952500"/>
          <p14:tracePt t="58449" x="927100" y="958850"/>
          <p14:tracePt t="58466" x="939800" y="965200"/>
          <p14:tracePt t="58481" x="952500" y="965200"/>
          <p14:tracePt t="58498" x="971550" y="965200"/>
          <p14:tracePt t="58516" x="1003300" y="958850"/>
          <p14:tracePt t="58531" x="1022350" y="952500"/>
          <p14:tracePt t="58549" x="1047750" y="939800"/>
          <p14:tracePt t="58554" x="1073150" y="933450"/>
          <p14:tracePt t="58566" x="1085850" y="933450"/>
          <p14:tracePt t="58583" x="1123950" y="927100"/>
          <p14:tracePt t="58599" x="1149350" y="927100"/>
          <p14:tracePt t="58616" x="1174750" y="920750"/>
          <p14:tracePt t="58632" x="1219200" y="914400"/>
          <p14:tracePt t="58649" x="1238250" y="908050"/>
          <p14:tracePt t="58666" x="1250950" y="908050"/>
          <p14:tracePt t="58682" x="1257300" y="901700"/>
          <p14:tracePt t="58699" x="1263650" y="901700"/>
          <p14:tracePt t="58716" x="1276350" y="901700"/>
          <p14:tracePt t="58732" x="1282700" y="901700"/>
          <p14:tracePt t="58749" x="1295400" y="895350"/>
          <p14:tracePt t="58766" x="1301750" y="895350"/>
          <p14:tracePt t="58782" x="1308100" y="889000"/>
          <p14:tracePt t="58799" x="1320800" y="882650"/>
          <p14:tracePt t="58869" x="1327150" y="876300"/>
          <p14:tracePt t="58878" x="1327150" y="863600"/>
          <p14:tracePt t="58881" x="1333500" y="857250"/>
          <p14:tracePt t="58900" x="1339850" y="844550"/>
          <p14:tracePt t="58933" x="1346200" y="838200"/>
          <p14:tracePt t="58950" x="1352550" y="838200"/>
          <p14:tracePt t="58982" x="1352550" y="831850"/>
          <p14:tracePt t="58999" x="1358900" y="819150"/>
          <p14:tracePt t="59016" x="1365250" y="819150"/>
          <p14:tracePt t="59175" x="1365250" y="812800"/>
          <p14:tracePt t="59649" x="1371600" y="812800"/>
          <p14:tracePt t="59658" x="1377950" y="812800"/>
          <p14:tracePt t="59665" x="1409700" y="819150"/>
          <p14:tracePt t="59683" x="1504950" y="825500"/>
          <p14:tracePt t="59701" x="1644650" y="825500"/>
          <p14:tracePt t="59705" x="1739900" y="825500"/>
          <p14:tracePt t="59715" x="1822450" y="831850"/>
          <p14:tracePt t="59734" x="1987550" y="838200"/>
          <p14:tracePt t="59750" x="2082800" y="857250"/>
          <p14:tracePt t="59767" x="2101850" y="863600"/>
          <p14:tracePt t="59844" x="2108200" y="863600"/>
          <p14:tracePt t="59857" x="2114550" y="863600"/>
          <p14:tracePt t="61509" x="2120900" y="863600"/>
          <p14:tracePt t="61518" x="2127250" y="863600"/>
          <p14:tracePt t="61535" x="2178050" y="863600"/>
          <p14:tracePt t="61551" x="2266950" y="863600"/>
          <p14:tracePt t="61556" x="2343150" y="863600"/>
          <p14:tracePt t="61566" x="2425700" y="863600"/>
          <p14:tracePt t="61584" x="2609850" y="863600"/>
          <p14:tracePt t="61603" x="2863850" y="869950"/>
          <p14:tracePt t="61619" x="3016250" y="876300"/>
          <p14:tracePt t="61635" x="3149600" y="889000"/>
          <p14:tracePt t="61651" x="3295650" y="901700"/>
          <p14:tracePt t="61668" x="3448050" y="908050"/>
          <p14:tracePt t="61685" x="3657600" y="914400"/>
          <p14:tracePt t="61702" x="3911600" y="920750"/>
          <p14:tracePt t="61718" x="4311650" y="933450"/>
          <p14:tracePt t="61735" x="4806950" y="946150"/>
          <p14:tracePt t="61753" x="5321300" y="971550"/>
          <p14:tracePt t="61773" x="6038850" y="1035050"/>
          <p14:tracePt t="61785" x="6229350" y="1060450"/>
          <p14:tracePt t="61802" x="6591300" y="1123950"/>
          <p14:tracePt t="61819" x="7086600" y="1219200"/>
          <p14:tracePt t="61836" x="7404100" y="1257300"/>
          <p14:tracePt t="61852" x="7556500" y="1270000"/>
          <p14:tracePt t="61869" x="8032750" y="1276350"/>
          <p14:tracePt t="61885" x="8286750" y="1263650"/>
          <p14:tracePt t="61902" x="8470900" y="1238250"/>
          <p14:tracePt t="61919" x="8616950" y="1206500"/>
          <p14:tracePt t="61935" x="8743950" y="1181100"/>
          <p14:tracePt t="61951" x="8890000" y="1174750"/>
          <p14:tracePt t="61967" x="8997950" y="1174750"/>
          <p14:tracePt t="61984" x="9086850" y="1181100"/>
          <p14:tracePt t="62000" x="9118600" y="1193800"/>
          <p14:tracePt t="62018" x="9124950" y="1200150"/>
          <p14:tracePt t="62035" x="9124950" y="1206500"/>
          <p14:tracePt t="62136" x="9131300" y="1206500"/>
          <p14:tracePt t="62145" x="9137650" y="1206500"/>
          <p14:tracePt t="62152" x="9144000" y="1206500"/>
          <p14:tracePt t="62168" x="9150350" y="1206500"/>
          <p14:tracePt t="62184" x="9169400" y="1206500"/>
          <p14:tracePt t="62200" x="9182100" y="1206500"/>
          <p14:tracePt t="62217" x="9194800" y="1206500"/>
          <p14:tracePt t="62235" x="9201150" y="1206500"/>
          <p14:tracePt t="62251" x="9226550" y="1206500"/>
          <p14:tracePt t="62267" x="9245600" y="1181100"/>
          <p14:tracePt t="62284" x="9283700" y="1136650"/>
          <p14:tracePt t="62301" x="9315450" y="1104900"/>
          <p14:tracePt t="62317" x="9366250" y="1054100"/>
          <p14:tracePt t="62335" x="9417050" y="1009650"/>
          <p14:tracePt t="62351" x="9455150" y="977900"/>
          <p14:tracePt t="62367" x="9474200" y="958850"/>
          <p14:tracePt t="62384" x="9499600" y="946150"/>
          <p14:tracePt t="62401" x="9518650" y="933450"/>
          <p14:tracePt t="62419" x="9544050" y="920750"/>
          <p14:tracePt t="62436" x="9563100" y="908050"/>
          <p14:tracePt t="62452" x="9569450" y="901700"/>
          <p14:tracePt t="62469" x="9575800" y="895350"/>
          <p14:tracePt t="62619" x="9582150" y="895350"/>
          <p14:tracePt t="62627" x="9594850" y="895350"/>
          <p14:tracePt t="62637" x="9601200" y="895350"/>
          <p14:tracePt t="62652" x="9613900" y="895350"/>
          <p14:tracePt t="62669" x="9620250" y="895350"/>
          <p14:tracePt t="62702" x="9620250" y="889000"/>
          <p14:tracePt t="62736" x="9639300" y="869950"/>
          <p14:tracePt t="62752" x="9664700" y="850900"/>
          <p14:tracePt t="62770" x="9671050" y="838200"/>
          <p14:tracePt t="62786" x="9671050" y="831850"/>
          <p14:tracePt t="62868" x="9690100" y="825500"/>
          <p14:tracePt t="62876" x="9702800" y="825500"/>
          <p14:tracePt t="62885" x="9747250" y="819150"/>
          <p14:tracePt t="62903" x="9836150" y="806450"/>
          <p14:tracePt t="62920" x="9912350" y="793750"/>
          <p14:tracePt t="62936" x="9963150" y="787400"/>
          <p14:tracePt t="62952" x="9982200" y="781050"/>
          <p14:tracePt t="62969" x="10001250" y="768350"/>
          <p14:tracePt t="62986" x="10013950" y="762000"/>
          <p14:tracePt t="63026" x="10020300" y="762000"/>
          <p14:tracePt t="63053" x="10026650" y="762000"/>
          <p14:tracePt t="63070" x="10026650" y="749300"/>
          <p14:tracePt t="63086" x="10026650" y="742950"/>
          <p14:tracePt t="63089" x="10026650" y="736600"/>
          <p14:tracePt t="63103" x="10026650" y="730250"/>
          <p14:tracePt t="63119" x="10007600" y="704850"/>
          <p14:tracePt t="63136" x="9988550" y="679450"/>
          <p14:tracePt t="63153" x="9969500" y="666750"/>
          <p14:tracePt t="63170" x="9956800" y="654050"/>
          <p14:tracePt t="63186" x="9944100" y="641350"/>
          <p14:tracePt t="63203" x="9931400" y="641350"/>
          <p14:tracePt t="63220" x="9912350" y="628650"/>
          <p14:tracePt t="63236" x="9893300" y="622300"/>
          <p14:tracePt t="63252" x="9861550" y="609600"/>
          <p14:tracePt t="63269" x="9823450" y="603250"/>
          <p14:tracePt t="63286" x="9791700" y="590550"/>
          <p14:tracePt t="63302" x="9766300" y="584200"/>
          <p14:tracePt t="63318" x="9740900" y="577850"/>
          <p14:tracePt t="63335" x="9721850" y="577850"/>
          <p14:tracePt t="63353" x="9709150" y="577850"/>
          <p14:tracePt t="63355" x="9696450" y="577850"/>
          <p14:tracePt t="63368" x="9658350" y="577850"/>
          <p14:tracePt t="63385" x="9620250" y="584200"/>
          <p14:tracePt t="63403" x="9588500" y="596900"/>
          <p14:tracePt t="63419" x="9556750" y="609600"/>
          <p14:tracePt t="63439" x="9531350" y="641350"/>
          <p14:tracePt t="63453" x="9512300" y="666750"/>
          <p14:tracePt t="63469" x="9505950" y="698500"/>
          <p14:tracePt t="63486" x="9499600" y="717550"/>
          <p14:tracePt t="63503" x="9493250" y="742950"/>
          <p14:tracePt t="63519" x="9486900" y="768350"/>
          <p14:tracePt t="63536" x="9480550" y="793750"/>
          <p14:tracePt t="63553" x="9480550" y="825500"/>
          <p14:tracePt t="63570" x="9480550" y="850900"/>
          <p14:tracePt t="63586" x="9480550" y="869950"/>
          <p14:tracePt t="63620" x="9493250" y="882650"/>
          <p14:tracePt t="63637" x="9518650" y="895350"/>
          <p14:tracePt t="63653" x="9563100" y="908050"/>
          <p14:tracePt t="63670" x="9613900" y="920750"/>
          <p14:tracePt t="63686" x="9683750" y="920750"/>
          <p14:tracePt t="63703" x="9759950" y="920750"/>
          <p14:tracePt t="63722" x="9829800" y="914400"/>
          <p14:tracePt t="63725" x="9848850" y="914400"/>
          <p14:tracePt t="63737" x="9880600" y="908050"/>
          <p14:tracePt t="63754" x="9912350" y="895350"/>
          <p14:tracePt t="63770" x="9937750" y="889000"/>
          <p14:tracePt t="63787" x="9956800" y="882650"/>
          <p14:tracePt t="63791" x="9963150" y="882650"/>
          <p14:tracePt t="63802" x="9969500" y="876300"/>
          <p14:tracePt t="63820" x="9982200" y="869950"/>
          <p14:tracePt t="63822" x="9988550" y="863600"/>
          <p14:tracePt t="63838" x="10007600" y="844550"/>
          <p14:tracePt t="63854" x="10020300" y="825500"/>
          <p14:tracePt t="63868" x="10033000" y="800100"/>
          <p14:tracePt t="63886" x="10039350" y="774700"/>
          <p14:tracePt t="63904" x="10045700" y="755650"/>
          <p14:tracePt t="63920" x="10045700" y="736600"/>
          <p14:tracePt t="63937" x="10039350" y="723900"/>
          <p14:tracePt t="63953" x="10033000" y="717550"/>
          <p14:tracePt t="63970" x="10020300" y="704850"/>
          <p14:tracePt t="63987" x="10013950" y="692150"/>
          <p14:tracePt t="64003" x="10001250" y="679450"/>
          <p14:tracePt t="64020" x="9994900" y="673100"/>
          <p14:tracePt t="64037" x="9988550" y="666750"/>
          <p14:tracePt t="64053" x="9975850" y="660400"/>
          <p14:tracePt t="64070" x="9963150" y="654050"/>
          <p14:tracePt t="64087" x="9931400" y="641350"/>
          <p14:tracePt t="64104" x="9912350" y="628650"/>
          <p14:tracePt t="64120" x="9880600" y="622300"/>
          <p14:tracePt t="64137" x="9848850" y="615950"/>
          <p14:tracePt t="64154" x="9804400" y="615950"/>
          <p14:tracePt t="64170" x="9779000" y="615950"/>
          <p14:tracePt t="64187" x="9753600" y="628650"/>
          <p14:tracePt t="64203" x="9734550" y="641350"/>
          <p14:tracePt t="64221" x="9715500" y="660400"/>
          <p14:tracePt t="64237" x="9683750" y="685800"/>
          <p14:tracePt t="64254" x="9664700" y="704850"/>
          <p14:tracePt t="64271" x="9652000" y="730250"/>
          <p14:tracePt t="64287" x="9632950" y="755650"/>
          <p14:tracePt t="64304" x="9626600" y="781050"/>
          <p14:tracePt t="64307" x="9626600" y="793750"/>
          <p14:tracePt t="64320" x="9626600" y="806450"/>
          <p14:tracePt t="64323" x="9626600" y="819150"/>
          <p14:tracePt t="64336" x="9626600" y="825500"/>
          <p14:tracePt t="64353" x="9632950" y="869950"/>
          <p14:tracePt t="64370" x="9632950" y="889000"/>
          <p14:tracePt t="64387" x="9639300" y="914400"/>
          <p14:tracePt t="64404" x="9639300" y="927100"/>
          <p14:tracePt t="64420" x="9645650" y="939800"/>
          <p14:tracePt t="64438" x="9677400" y="965200"/>
          <p14:tracePt t="64454" x="9721850" y="990600"/>
          <p14:tracePt t="64458" x="9753600" y="996950"/>
          <p14:tracePt t="64470" x="9766300" y="1003300"/>
          <p14:tracePt t="64487" x="9829800" y="1022350"/>
          <p14:tracePt t="64504" x="9861550" y="1035050"/>
          <p14:tracePt t="64509" x="9867900" y="1035050"/>
          <p14:tracePt t="64520" x="9874250" y="1041400"/>
          <p14:tracePt t="64537" x="9880600" y="1041400"/>
          <p14:tracePt t="64542" x="9880600" y="1047750"/>
          <p14:tracePt t="64554" x="9886950" y="1047750"/>
          <p14:tracePt t="64571" x="9893300" y="1054100"/>
          <p14:tracePt t="64588" x="9899650" y="1060450"/>
          <p14:tracePt t="64702" x="9893300" y="1060450"/>
          <p14:tracePt t="64716" x="9886950" y="1060450"/>
          <p14:tracePt t="64746" x="9880600" y="1060450"/>
          <p14:tracePt t="64760" x="9874250" y="1054100"/>
          <p14:tracePt t="64775" x="9874250" y="1047750"/>
          <p14:tracePt t="64786" x="9874250" y="1041400"/>
          <p14:tracePt t="64804" x="9874250" y="1035050"/>
          <p14:tracePt t="64820" x="9874250" y="1028700"/>
          <p14:tracePt t="64855" x="9867900" y="1022350"/>
          <p14:tracePt t="64870" x="9861550" y="1022350"/>
          <p14:tracePt t="64904" x="9855200" y="1022350"/>
          <p14:tracePt t="64921" x="9836150" y="1028700"/>
          <p14:tracePt t="64938" x="9823450" y="1035050"/>
          <p14:tracePt t="64955" x="9804400" y="1041400"/>
          <p14:tracePt t="64971" x="9785350" y="1047750"/>
          <p14:tracePt t="64987" x="9766300" y="1054100"/>
          <p14:tracePt t="65005" x="9747250" y="1073150"/>
          <p14:tracePt t="65021" x="9721850" y="1085850"/>
          <p14:tracePt t="65038" x="9702800" y="1098550"/>
          <p14:tracePt t="65054" x="9690100" y="1104900"/>
          <p14:tracePt t="65071" x="9683750" y="1117600"/>
          <p14:tracePt t="65087" x="9664700" y="1123950"/>
          <p14:tracePt t="65105" x="9664700" y="1130300"/>
          <p14:tracePt t="65160" x="9664700" y="1123950"/>
          <p14:tracePt t="65171" x="9664700" y="1117600"/>
          <p14:tracePt t="65188" x="9664700" y="1111250"/>
          <p14:tracePt t="65204" x="9664700" y="1104900"/>
          <p14:tracePt t="65221" x="9664700" y="1098550"/>
          <p14:tracePt t="65238" x="9658350" y="1085850"/>
          <p14:tracePt t="65255" x="9658350" y="1066800"/>
          <p14:tracePt t="65271" x="9664700" y="1060450"/>
          <p14:tracePt t="65290" x="9677400" y="1054100"/>
          <p14:tracePt t="65303" x="9690100" y="1054100"/>
          <p14:tracePt t="65321" x="9715500" y="1041400"/>
          <p14:tracePt t="65338" x="9734550" y="1028700"/>
          <p14:tracePt t="65355" x="9759950" y="1003300"/>
          <p14:tracePt t="65371" x="9772650" y="977900"/>
          <p14:tracePt t="65387" x="9779000" y="958850"/>
          <p14:tracePt t="65404" x="9779000" y="939800"/>
          <p14:tracePt t="65470" x="9785350" y="939800"/>
          <p14:tracePt t="65518" x="9791700" y="939800"/>
          <p14:tracePt t="65528" x="9804400" y="939800"/>
          <p14:tracePt t="65536" x="9836150" y="939800"/>
          <p14:tracePt t="65555" x="9906000" y="939800"/>
          <p14:tracePt t="65572" x="9988550" y="939800"/>
          <p14:tracePt t="65588" x="10058400" y="933450"/>
          <p14:tracePt t="65591" x="10096500" y="927100"/>
          <p14:tracePt t="65603" x="10121900" y="927100"/>
          <p14:tracePt t="65622" x="10223500" y="914400"/>
          <p14:tracePt t="65638" x="10261600" y="908050"/>
          <p14:tracePt t="65655" x="10312400" y="895350"/>
          <p14:tracePt t="65672" x="10325100" y="882650"/>
          <p14:tracePt t="65688" x="10331450" y="863600"/>
          <p14:tracePt t="65705" x="10331450" y="838200"/>
          <p14:tracePt t="65723" x="10325100" y="819150"/>
          <p14:tracePt t="65738" x="10293350" y="793750"/>
          <p14:tracePt t="65755" x="10267950" y="781050"/>
          <p14:tracePt t="65771" x="10217150" y="762000"/>
          <p14:tracePt t="65788" x="10160000" y="755650"/>
          <p14:tracePt t="65805" x="10090150" y="742950"/>
          <p14:tracePt t="65822" x="10026650" y="736600"/>
          <p14:tracePt t="65839" x="9931400" y="736600"/>
          <p14:tracePt t="65855" x="9861550" y="736600"/>
          <p14:tracePt t="65872" x="9785350" y="736600"/>
          <p14:tracePt t="65888" x="9715500" y="736600"/>
          <p14:tracePt t="65904" x="9658350" y="742950"/>
          <p14:tracePt t="65922" x="9594850" y="749300"/>
          <p14:tracePt t="65939" x="9544050" y="774700"/>
          <p14:tracePt t="65955" x="9499600" y="819150"/>
          <p14:tracePt t="65972" x="9467850" y="857250"/>
          <p14:tracePt t="65989" x="9448800" y="895350"/>
          <p14:tracePt t="66005" x="9442450" y="927100"/>
          <p14:tracePt t="66022" x="9442450" y="946150"/>
          <p14:tracePt t="66038" x="9442450" y="952500"/>
          <p14:tracePt t="66055" x="9442450" y="965200"/>
          <p14:tracePt t="66072" x="9448800" y="971550"/>
          <p14:tracePt t="66089" x="9455150" y="996950"/>
          <p14:tracePt t="66106" x="9455150" y="1009650"/>
          <p14:tracePt t="66122" x="9455150" y="1022350"/>
          <p14:tracePt t="66139" x="9455150" y="1028700"/>
          <p14:tracePt t="66192" x="9455150" y="1035050"/>
          <p14:tracePt t="66216" x="9448800" y="1041400"/>
          <p14:tracePt t="66224" x="9448800" y="1047750"/>
          <p14:tracePt t="66237" x="9436100" y="1066800"/>
          <p14:tracePt t="66254" x="9423400" y="1085850"/>
          <p14:tracePt t="66272" x="9417050" y="1111250"/>
          <p14:tracePt t="66289" x="9410700" y="1117600"/>
          <p14:tracePt t="66308" x="9410700" y="1111250"/>
          <p14:tracePt t="66321" x="9410700" y="1104900"/>
          <p14:tracePt t="66323" x="9410700" y="1098550"/>
          <p14:tracePt t="66338" x="9410700" y="1085850"/>
          <p14:tracePt t="66356" x="9410700" y="1079500"/>
          <p14:tracePt t="66422" x="9410700" y="1085850"/>
          <p14:tracePt t="66430" x="9410700" y="1092200"/>
          <p14:tracePt t="66437" x="9404350" y="1104900"/>
          <p14:tracePt t="66456" x="9398000" y="1123950"/>
          <p14:tracePt t="66472" x="9391650" y="1130300"/>
          <p14:tracePt t="66745" x="9378950" y="1130300"/>
          <p14:tracePt t="66752" x="9366250" y="1130300"/>
          <p14:tracePt t="66772" x="9283700" y="1130300"/>
          <p14:tracePt t="66790" x="9220200" y="1123950"/>
          <p14:tracePt t="66807" x="9175750" y="1117600"/>
          <p14:tracePt t="66824" x="9169400" y="1117600"/>
          <p14:tracePt t="66873" x="9156700" y="1117600"/>
          <p14:tracePt t="66890" x="9118600" y="1111250"/>
          <p14:tracePt t="66906" x="9067800" y="1104900"/>
          <p14:tracePt t="66910" x="9036050" y="1098550"/>
          <p14:tracePt t="66921" x="8985250" y="1098550"/>
          <p14:tracePt t="66924" x="8947150" y="1098550"/>
          <p14:tracePt t="66940" x="8877300" y="1098550"/>
          <p14:tracePt t="66956" x="8794750" y="1092200"/>
          <p14:tracePt t="66972" x="8750300" y="1092200"/>
          <p14:tracePt t="66989" x="8718550" y="1092200"/>
          <p14:tracePt t="67008" x="8699500" y="1092200"/>
          <p14:tracePt t="67011" x="8693150" y="1092200"/>
          <p14:tracePt t="67023" x="8680450" y="1092200"/>
          <p14:tracePt t="67038" x="8655050" y="1092200"/>
          <p14:tracePt t="67056" x="8636000" y="1092200"/>
          <p14:tracePt t="67073" x="8616950" y="1085850"/>
          <p14:tracePt t="67275" x="8623300" y="1079500"/>
          <p14:tracePt t="67313" x="8629650" y="1079500"/>
          <p14:tracePt t="67504" x="8629650" y="1085850"/>
          <p14:tracePt t="67512" x="8629650" y="1092200"/>
          <p14:tracePt t="67525" x="8629650" y="1104900"/>
          <p14:tracePt t="67557" x="8623300" y="1104900"/>
          <p14:tracePt t="67574" x="8610600" y="1104900"/>
          <p14:tracePt t="68492" x="8623300" y="1104900"/>
          <p14:tracePt t="68504" x="8636000" y="1104900"/>
          <p14:tracePt t="68511" x="8674100" y="1104900"/>
          <p14:tracePt t="68524" x="8763000" y="1098550"/>
          <p14:tracePt t="68541" x="8839200" y="1098550"/>
          <p14:tracePt t="68558" x="8870950" y="1098550"/>
          <p14:tracePt t="68575" x="8877300" y="1098550"/>
          <p14:tracePt t="68638" x="8883650" y="1098550"/>
          <p14:tracePt t="68647" x="8890000" y="1098550"/>
          <p14:tracePt t="68658" x="8909050" y="1092200"/>
          <p14:tracePt t="68674" x="8940800" y="1092200"/>
          <p14:tracePt t="68691" x="9017000" y="1092200"/>
          <p14:tracePt t="68708" x="9061450" y="1092200"/>
          <p14:tracePt t="68724" x="9086850" y="1092200"/>
          <p14:tracePt t="68741" x="9099550" y="1092200"/>
          <p14:tracePt t="68847" x="9099550" y="1085850"/>
          <p14:tracePt t="68973" x="9105900" y="1085850"/>
          <p14:tracePt t="68987" x="9112250" y="1085850"/>
          <p14:tracePt t="68996" x="9118600" y="1085850"/>
          <p14:tracePt t="69008" x="9124950" y="1085850"/>
          <p14:tracePt t="69025" x="9144000" y="1073150"/>
          <p14:tracePt t="69042" x="9156700" y="1073150"/>
          <p14:tracePt t="69059" x="9226550" y="1066800"/>
          <p14:tracePt t="69075" x="9239250" y="1066800"/>
          <p14:tracePt t="69078" x="9264650" y="1066800"/>
          <p14:tracePt t="69091" x="9302750" y="1066800"/>
          <p14:tracePt t="69108" x="9321800" y="1060450"/>
          <p14:tracePt t="69124" x="9347200" y="1047750"/>
          <p14:tracePt t="69141" x="9359900" y="1035050"/>
          <p14:tracePt t="69158" x="9372600" y="1022350"/>
          <p14:tracePt t="69174" x="9378950" y="1016000"/>
          <p14:tracePt t="69191" x="9378950" y="1009650"/>
          <p14:tracePt t="69208" x="9385300" y="1003300"/>
          <p14:tracePt t="69224" x="9398000" y="996950"/>
          <p14:tracePt t="69242" x="9404350" y="996950"/>
          <p14:tracePt t="69258" x="9410700" y="996950"/>
          <p14:tracePt t="69261" x="9417050" y="990600"/>
          <p14:tracePt t="69275" x="9423400" y="990600"/>
          <p14:tracePt t="69293" x="9461500" y="990600"/>
          <p14:tracePt t="69308" x="9474200" y="990600"/>
          <p14:tracePt t="69325" x="9575800" y="990600"/>
          <p14:tracePt t="69342" x="9652000" y="990600"/>
          <p14:tracePt t="69358" x="9683750" y="990600"/>
          <p14:tracePt t="69361" x="9696450" y="996950"/>
          <p14:tracePt t="69374" x="9721850" y="996950"/>
          <p14:tracePt t="69447" x="9721850" y="1003300"/>
          <p14:tracePt t="69458" x="9721850" y="1009650"/>
          <p14:tracePt t="69475" x="9715500" y="1022350"/>
          <p14:tracePt t="69491" x="9709150" y="1022350"/>
          <p14:tracePt t="69508" x="9709150" y="1028700"/>
          <p14:tracePt t="69584" x="9702800" y="1028700"/>
          <p14:tracePt t="69590" x="9702800" y="1035050"/>
          <p14:tracePt t="69608" x="9696450" y="1041400"/>
          <p14:tracePt t="69688" x="9690100" y="1041400"/>
          <p14:tracePt t="70141" x="9683750" y="1041400"/>
          <p14:tracePt t="70148" x="9683750" y="1047750"/>
          <p14:tracePt t="70157" x="9683750" y="1054100"/>
          <p14:tracePt t="70176" x="9683750" y="1066800"/>
          <p14:tracePt t="70192" x="9683750" y="1079500"/>
          <p14:tracePt t="70209" x="9677400" y="1111250"/>
          <p14:tracePt t="70214" x="9677400" y="1123950"/>
          <p14:tracePt t="70226" x="9677400" y="1136650"/>
          <p14:tracePt t="70243" x="9677400" y="1162050"/>
          <p14:tracePt t="70259" x="9677400" y="1174750"/>
          <p14:tracePt t="70284" x="9677400" y="1181100"/>
          <p14:tracePt t="70330" x="9683750" y="1181100"/>
          <p14:tracePt t="70337" x="9683750" y="1187450"/>
          <p14:tracePt t="70359" x="9690100" y="1193800"/>
          <p14:tracePt t="70377" x="9690100" y="1200150"/>
          <p14:tracePt t="70393" x="9690100" y="1206500"/>
          <p14:tracePt t="70409" x="9690100" y="1212850"/>
          <p14:tracePt t="70426" x="9690100" y="1219200"/>
          <p14:tracePt t="70459" x="9690100" y="1225550"/>
          <p14:tracePt t="70589" x="9683750" y="1225550"/>
          <p14:tracePt t="70606" x="9677400" y="1225550"/>
          <p14:tracePt t="70625" x="9664700" y="1225550"/>
          <p14:tracePt t="70659" x="9658350" y="1219200"/>
          <p14:tracePt t="70675" x="9645650" y="1219200"/>
          <p14:tracePt t="70693" x="9620250" y="1212850"/>
          <p14:tracePt t="70710" x="9588500" y="1206500"/>
          <p14:tracePt t="70726" x="9556750" y="1206500"/>
          <p14:tracePt t="70744" x="9525000" y="1200150"/>
          <p14:tracePt t="70759" x="9505950" y="1200150"/>
          <p14:tracePt t="70776" x="9493250" y="1200150"/>
          <p14:tracePt t="70841" x="9486900" y="1200150"/>
          <p14:tracePt t="70859" x="9480550" y="1219200"/>
          <p14:tracePt t="70876" x="9474200" y="1231900"/>
          <p14:tracePt t="70893" x="9480550" y="1250950"/>
          <p14:tracePt t="70909" x="9486900" y="1263650"/>
          <p14:tracePt t="70926" x="9493250" y="1263650"/>
          <p14:tracePt t="71064" x="9493250" y="1270000"/>
          <p14:tracePt t="71078" x="9486900" y="1270000"/>
          <p14:tracePt t="71085" x="9486900" y="1276350"/>
          <p14:tracePt t="71092" x="9480550" y="1276350"/>
          <p14:tracePt t="71108" x="9480550" y="1282700"/>
          <p14:tracePt t="71126" x="9474200" y="1282700"/>
          <p14:tracePt t="71216" x="9467850" y="1276350"/>
          <p14:tracePt t="71225" x="9467850" y="1263650"/>
          <p14:tracePt t="71230" x="9461500" y="1250950"/>
          <p14:tracePt t="71244" x="9448800" y="1238250"/>
          <p14:tracePt t="71260" x="9442450" y="1225550"/>
          <p14:tracePt t="71276" x="9429750" y="1206500"/>
          <p14:tracePt t="71294" x="9423400" y="1193800"/>
          <p14:tracePt t="71309" x="9423400" y="1181100"/>
          <p14:tracePt t="71326" x="9423400" y="1174750"/>
          <p14:tracePt t="71434" x="9436100" y="1174750"/>
          <p14:tracePt t="71443" x="9448800" y="1181100"/>
          <p14:tracePt t="71461" x="9512300" y="1206500"/>
          <p14:tracePt t="71476" x="9613900" y="1219200"/>
          <p14:tracePt t="71493" x="9734550" y="1219200"/>
          <p14:tracePt t="71497" x="9804400" y="1212850"/>
          <p14:tracePt t="71510" x="9867900" y="1200150"/>
          <p14:tracePt t="71514" x="9912350" y="1187450"/>
          <p14:tracePt t="71526" x="9950450" y="1174750"/>
          <p14:tracePt t="71531" x="9975850" y="1162050"/>
          <p14:tracePt t="71543" x="9994900" y="1149350"/>
          <p14:tracePt t="71560" x="10026650" y="1130300"/>
          <p14:tracePt t="71577" x="10045700" y="1111250"/>
          <p14:tracePt t="71593" x="10064750" y="1098550"/>
          <p14:tracePt t="71610" x="10102850" y="1085850"/>
          <p14:tracePt t="71627" x="10128250" y="1079500"/>
          <p14:tracePt t="71643" x="10147300" y="1073150"/>
          <p14:tracePt t="71660" x="10172700" y="1060450"/>
          <p14:tracePt t="71676" x="10204450" y="1035050"/>
          <p14:tracePt t="71693" x="10248900" y="1003300"/>
          <p14:tracePt t="71710" x="10287000" y="971550"/>
          <p14:tracePt t="71725" x="10331450" y="939800"/>
          <p14:tracePt t="71742" x="10350500" y="927100"/>
          <p14:tracePt t="71760" x="10356850" y="920750"/>
          <p14:tracePt t="71799" x="10363200" y="914400"/>
          <p14:tracePt t="71816" x="10363200" y="908050"/>
          <p14:tracePt t="71827" x="10363200" y="901700"/>
          <p14:tracePt t="71843" x="10363200" y="863600"/>
          <p14:tracePt t="71860" x="10325100" y="819150"/>
          <p14:tracePt t="71877" x="10274300" y="781050"/>
          <p14:tracePt t="71894" x="10242550" y="774700"/>
          <p14:tracePt t="71911" x="10166350" y="787400"/>
          <p14:tracePt t="71914" x="10115550" y="800100"/>
          <p14:tracePt t="71927" x="10001250" y="844550"/>
          <p14:tracePt t="71944" x="9918700" y="882650"/>
          <p14:tracePt t="71960" x="9842500" y="920750"/>
          <p14:tracePt t="71981" x="9766300" y="952500"/>
          <p14:tracePt t="71985" x="9728200" y="965200"/>
          <p14:tracePt t="71994" x="9690100" y="971550"/>
          <p14:tracePt t="72010" x="9645650" y="977900"/>
          <p14:tracePt t="72027" x="9639300" y="977900"/>
          <p14:tracePt t="72044" x="9652000" y="977900"/>
          <p14:tracePt t="72059" x="9747250" y="977900"/>
          <p14:tracePt t="72076" x="9899650" y="1003300"/>
          <p14:tracePt t="72094" x="10013950" y="1022350"/>
          <p14:tracePt t="72110" x="10058400" y="1028700"/>
          <p14:tracePt t="72126" x="10058400" y="1035050"/>
          <p14:tracePt t="72160" x="10039350" y="1041400"/>
          <p14:tracePt t="72177" x="9956800" y="1054100"/>
          <p14:tracePt t="72193" x="9906000" y="1060450"/>
          <p14:tracePt t="72210" x="9842500" y="1079500"/>
          <p14:tracePt t="72226" x="9791700" y="1092200"/>
          <p14:tracePt t="72244" x="9721850" y="1111250"/>
          <p14:tracePt t="72260" x="9645650" y="1123950"/>
          <p14:tracePt t="72277" x="9550400" y="1143000"/>
          <p14:tracePt t="72293" x="9486900" y="1149350"/>
          <p14:tracePt t="72310" x="9417050" y="1149350"/>
          <p14:tracePt t="72327" x="9340850" y="1149350"/>
          <p14:tracePt t="72343" x="9258300" y="1149350"/>
          <p14:tracePt t="72359" x="9175750" y="1149350"/>
          <p14:tracePt t="72377" x="9112250" y="1149350"/>
          <p14:tracePt t="72394" x="9067800" y="1149350"/>
          <p14:tracePt t="72395" x="9055100" y="1149350"/>
          <p14:tracePt t="72411" x="9036050" y="1149350"/>
          <p14:tracePt t="72427" x="9004300" y="1149350"/>
          <p14:tracePt t="72443" x="8978900" y="1149350"/>
          <p14:tracePt t="72460" x="8909050" y="1168400"/>
          <p14:tracePt t="72476" x="8845550" y="1193800"/>
          <p14:tracePt t="72493" x="8775700" y="1219200"/>
          <p14:tracePt t="72509" x="8718550" y="1238250"/>
          <p14:tracePt t="72526" x="8661400" y="1257300"/>
          <p14:tracePt t="72542" x="8610600" y="1263650"/>
          <p14:tracePt t="72559" x="8528050" y="1263650"/>
          <p14:tracePt t="72576" x="8439150" y="1250950"/>
          <p14:tracePt t="72593" x="8343900" y="1244600"/>
          <p14:tracePt t="72610" x="8140700" y="1225550"/>
          <p14:tracePt t="72628" x="8032750" y="1225550"/>
          <p14:tracePt t="72643" x="8013700" y="1231900"/>
          <p14:tracePt t="72645" x="8007350" y="1238250"/>
          <p14:tracePt t="72659" x="8013700" y="1244600"/>
          <p14:tracePt t="72677" x="8039100" y="1263650"/>
          <p14:tracePt t="72693" x="8153400" y="1295400"/>
          <p14:tracePt t="72710" x="8229600" y="1301750"/>
          <p14:tracePt t="72726" x="8280400" y="1314450"/>
          <p14:tracePt t="72793" x="8286750" y="1314450"/>
          <p14:tracePt t="72827" x="8299450" y="1314450"/>
          <p14:tracePt t="72843" x="8356600" y="1308100"/>
          <p14:tracePt t="72860" x="8451850" y="1295400"/>
          <p14:tracePt t="72877" x="8629650" y="1282700"/>
          <p14:tracePt t="72893" x="8756650" y="1263650"/>
          <p14:tracePt t="72910" x="8858250" y="1257300"/>
          <p14:tracePt t="72928" x="8953500" y="1250950"/>
          <p14:tracePt t="72944" x="9017000" y="1231900"/>
          <p14:tracePt t="72961" x="9036050" y="1206500"/>
          <p14:tracePt t="72978" x="9036050" y="1187450"/>
          <p14:tracePt t="72995" x="9029700" y="1162050"/>
          <p14:tracePt t="73012" x="9010650" y="1136650"/>
          <p14:tracePt t="73028" x="8997950" y="1123950"/>
          <p14:tracePt t="73045" x="8978900" y="1111250"/>
          <p14:tracePt t="73061" x="8972550" y="1111250"/>
          <p14:tracePt t="73064" x="8966200" y="1111250"/>
          <p14:tracePt t="73079" x="8959850" y="1111250"/>
          <p14:tracePt t="73095" x="8953500" y="1111250"/>
          <p14:tracePt t="73112" x="8928100" y="1111250"/>
          <p14:tracePt t="73128" x="8915400" y="1111250"/>
          <p14:tracePt t="73145" x="8890000" y="1111250"/>
          <p14:tracePt t="73162" x="8858250" y="1117600"/>
          <p14:tracePt t="73178" x="8832850" y="1123950"/>
          <p14:tracePt t="73194" x="8813800" y="1123950"/>
          <p14:tracePt t="73211" x="8794750" y="1130300"/>
          <p14:tracePt t="73289" x="8794750" y="1136650"/>
          <p14:tracePt t="73311" x="8788400" y="1149350"/>
          <p14:tracePt t="73328" x="8782050" y="1187450"/>
          <p14:tracePt t="73345" x="8782050" y="1219200"/>
          <p14:tracePt t="73362" x="8788400" y="1244600"/>
          <p14:tracePt t="73379" x="8807450" y="1250950"/>
          <p14:tracePt t="73395" x="8826500" y="1257300"/>
          <p14:tracePt t="73411" x="8851900" y="1257300"/>
          <p14:tracePt t="73428" x="8890000" y="1250950"/>
          <p14:tracePt t="73445" x="8921750" y="1244600"/>
          <p14:tracePt t="73461" x="8959850" y="1238250"/>
          <p14:tracePt t="73477" x="8991600" y="1231900"/>
          <p14:tracePt t="73494" x="9017000" y="1225550"/>
          <p14:tracePt t="73511" x="9042400" y="1219200"/>
          <p14:tracePt t="73528" x="9061450" y="1212850"/>
          <p14:tracePt t="73548" x="9061450" y="1174750"/>
          <p14:tracePt t="73561" x="9055100" y="1149350"/>
          <p14:tracePt t="73579" x="9017000" y="1104900"/>
          <p14:tracePt t="73595" x="8966200" y="1054100"/>
          <p14:tracePt t="73611" x="8896350" y="1003300"/>
          <p14:tracePt t="73627" x="8851900" y="984250"/>
          <p14:tracePt t="73644" x="8807450" y="971550"/>
          <p14:tracePt t="73661" x="8743950" y="971550"/>
          <p14:tracePt t="73678" x="8604250" y="977900"/>
          <p14:tracePt t="73695" x="8483600" y="984250"/>
          <p14:tracePt t="73711" x="8350250" y="984250"/>
          <p14:tracePt t="73728" x="8248650" y="984250"/>
          <p14:tracePt t="73745" x="8153400" y="971550"/>
          <p14:tracePt t="73762" x="8108950" y="971550"/>
          <p14:tracePt t="73778" x="8096250" y="977900"/>
          <p14:tracePt t="73795" x="8096250" y="996950"/>
          <p14:tracePt t="73811" x="8108950" y="1016000"/>
          <p14:tracePt t="73829" x="8153400" y="1047750"/>
          <p14:tracePt t="73846" x="8216900" y="1085850"/>
          <p14:tracePt t="73862" x="8318500" y="1123950"/>
          <p14:tracePt t="73882" x="8420100" y="1149350"/>
          <p14:tracePt t="73895" x="8489950" y="1168400"/>
          <p14:tracePt t="73912" x="8597900" y="1181100"/>
          <p14:tracePt t="73929" x="8693150" y="1200150"/>
          <p14:tracePt t="73933" x="8737600" y="1206500"/>
          <p14:tracePt t="73944" x="8775700" y="1212850"/>
          <p14:tracePt t="73962" x="8813800" y="1219200"/>
          <p14:tracePt t="73978" x="8839200" y="1219200"/>
          <p14:tracePt t="73995" x="8864600" y="1206500"/>
          <p14:tracePt t="73998" x="8870950" y="1200150"/>
          <p14:tracePt t="74012" x="8890000" y="1181100"/>
          <p14:tracePt t="74029" x="8909050" y="1155700"/>
          <p14:tracePt t="74045" x="8928100" y="1123950"/>
          <p14:tracePt t="74062" x="8940800" y="1092200"/>
          <p14:tracePt t="74064" x="8940800" y="1073150"/>
          <p14:tracePt t="74077" x="8947150" y="1066800"/>
          <p14:tracePt t="74079" x="8947150" y="1054100"/>
          <p14:tracePt t="74095" x="8934450" y="1035050"/>
          <p14:tracePt t="74111" x="8921750" y="1028700"/>
          <p14:tracePt t="74129" x="8890000" y="1009650"/>
          <p14:tracePt t="74145" x="8832850" y="996950"/>
          <p14:tracePt t="74162" x="8788400" y="990600"/>
          <p14:tracePt t="74178" x="8712200" y="984250"/>
          <p14:tracePt t="74195" x="8642350" y="977900"/>
          <p14:tracePt t="74212" x="8597900" y="977900"/>
          <p14:tracePt t="74228" x="8540750" y="996950"/>
          <p14:tracePt t="74246" x="8502650" y="1009650"/>
          <p14:tracePt t="74262" x="8451850" y="1035050"/>
          <p14:tracePt t="74279" x="8394700" y="1060450"/>
          <p14:tracePt t="74295" x="8362950" y="1085850"/>
          <p14:tracePt t="74312" x="8356600" y="1111250"/>
          <p14:tracePt t="74328" x="8350250" y="1123950"/>
          <p14:tracePt t="74331" x="8350250" y="1136650"/>
          <p14:tracePt t="74344" x="8350250" y="1155700"/>
          <p14:tracePt t="74346" x="8356600" y="1168400"/>
          <p14:tracePt t="74360" x="8413750" y="1225550"/>
          <p14:tracePt t="74379" x="8483600" y="1263650"/>
          <p14:tracePt t="74396" x="8553450" y="1282700"/>
          <p14:tracePt t="74412" x="8629650" y="1289050"/>
          <p14:tracePt t="74429" x="8693150" y="1289050"/>
          <p14:tracePt t="74445" x="8737600" y="1276350"/>
          <p14:tracePt t="74462" x="8775700" y="1257300"/>
          <p14:tracePt t="74479" x="8794750" y="1250950"/>
          <p14:tracePt t="74497" x="8801100" y="1244600"/>
          <p14:tracePt t="74512" x="8807450" y="1238250"/>
          <p14:tracePt t="74546" x="8813800" y="1231900"/>
          <p14:tracePt t="74649" x="8807450" y="1231900"/>
          <p14:tracePt t="74657" x="8801100" y="1238250"/>
          <p14:tracePt t="74663" x="8794750" y="1238250"/>
          <p14:tracePt t="74680" x="8788400" y="1244600"/>
          <p14:tracePt t="74696" x="8775700" y="1250950"/>
          <p14:tracePt t="74713" x="8763000" y="1250950"/>
          <p14:tracePt t="74729" x="8756650" y="1257300"/>
          <p14:tracePt t="74763" x="8750300" y="1257300"/>
          <p14:tracePt t="74854" x="8756650" y="1250950"/>
          <p14:tracePt t="74864" x="8763000" y="1244600"/>
          <p14:tracePt t="74871" x="8794750" y="1238250"/>
          <p14:tracePt t="74879" x="8826500" y="1231900"/>
          <p14:tracePt t="74896" x="8902700" y="1212850"/>
          <p14:tracePt t="74912" x="8991600" y="1187450"/>
          <p14:tracePt t="74929" x="9061450" y="1168400"/>
          <p14:tracePt t="74946" x="9124950" y="1143000"/>
          <p14:tracePt t="74963" x="9175750" y="1123950"/>
          <p14:tracePt t="74980" x="9213850" y="1104900"/>
          <p14:tracePt t="74996" x="9258300" y="1085850"/>
          <p14:tracePt t="75013" x="9290050" y="1060450"/>
          <p14:tracePt t="75029" x="9296400" y="1060450"/>
          <p14:tracePt t="75081" x="9290050" y="1060450"/>
          <p14:tracePt t="75096" x="9271000" y="1060450"/>
          <p14:tracePt t="75114" x="9251950" y="1066800"/>
          <p14:tracePt t="75130" x="9226550" y="1079500"/>
          <p14:tracePt t="75146" x="9207500" y="1092200"/>
          <p14:tracePt t="75162" x="9156700" y="1111250"/>
          <p14:tracePt t="75179" x="9105900" y="1123950"/>
          <p14:tracePt t="75196" x="9036050" y="1136650"/>
          <p14:tracePt t="75213" x="8972550" y="1143000"/>
          <p14:tracePt t="75217" x="8940800" y="1143000"/>
          <p14:tracePt t="75228" x="8915400" y="1143000"/>
          <p14:tracePt t="75246" x="8864600" y="1143000"/>
          <p14:tracePt t="75263" x="8775700" y="1136650"/>
          <p14:tracePt t="75280" x="8712200" y="1130300"/>
          <p14:tracePt t="75297" x="8604250" y="1130300"/>
          <p14:tracePt t="75313" x="8470900" y="1130300"/>
          <p14:tracePt t="75331" x="8356600" y="1136650"/>
          <p14:tracePt t="75347" x="8223250" y="1143000"/>
          <p14:tracePt t="75364" x="8153400" y="1143000"/>
          <p14:tracePt t="75380" x="8089900" y="1143000"/>
          <p14:tracePt t="75398" x="8064500" y="1136650"/>
          <p14:tracePt t="75413" x="8058150" y="1136650"/>
          <p14:tracePt t="75430" x="8051800" y="1149350"/>
          <p14:tracePt t="75434" x="8051800" y="1155700"/>
          <p14:tracePt t="75445" x="8045450" y="1168400"/>
          <p14:tracePt t="75464" x="8039100" y="1200150"/>
          <p14:tracePt t="75480" x="8039100" y="1231900"/>
          <p14:tracePt t="75497" x="8058150" y="1263650"/>
          <p14:tracePt t="75500" x="8083550" y="1276350"/>
          <p14:tracePt t="75514" x="8134350" y="1289050"/>
          <p14:tracePt t="75531" x="8382000" y="1314450"/>
          <p14:tracePt t="75546" x="8572500" y="1314450"/>
          <p14:tracePt t="75563" x="8718550" y="1314450"/>
          <p14:tracePt t="75580" x="8807450" y="1301750"/>
          <p14:tracePt t="75596" x="8858250" y="1276350"/>
          <p14:tracePt t="75613" x="8902700" y="1244600"/>
          <p14:tracePt t="75630" x="8934450" y="1206500"/>
          <p14:tracePt t="75646" x="8953500" y="1181100"/>
          <p14:tracePt t="75650" x="8959850" y="1155700"/>
          <p14:tracePt t="75663" x="8959850" y="1143000"/>
          <p14:tracePt t="75680" x="8959850" y="1123950"/>
          <p14:tracePt t="75697" x="8902700" y="1098550"/>
          <p14:tracePt t="75713" x="8858250" y="1092200"/>
          <p14:tracePt t="75716" x="8807450" y="1085850"/>
          <p14:tracePt t="75728" x="8674100" y="1079500"/>
          <p14:tracePt t="75747" x="8528050" y="1073150"/>
          <p14:tracePt t="75765" x="8413750" y="1066800"/>
          <p14:tracePt t="75780" x="8293100" y="1060450"/>
          <p14:tracePt t="75797" x="8210550" y="1060450"/>
          <p14:tracePt t="75813" x="8185150" y="1079500"/>
          <p14:tracePt t="75830" x="8172450" y="1111250"/>
          <p14:tracePt t="75847" x="8166100" y="1143000"/>
          <p14:tracePt t="75864" x="8172450" y="1168400"/>
          <p14:tracePt t="75880" x="8191500" y="1187450"/>
          <p14:tracePt t="75897" x="8229600" y="1206500"/>
          <p14:tracePt t="75914" x="8280400" y="1219200"/>
          <p14:tracePt t="75917" x="8350250" y="1219200"/>
          <p14:tracePt t="75930" x="8426450" y="1219200"/>
          <p14:tracePt t="75947" x="8699500" y="1187450"/>
          <p14:tracePt t="75964" x="8858250" y="1149350"/>
          <p14:tracePt t="75980" x="8940800" y="1117600"/>
          <p14:tracePt t="75997" x="8972550" y="1092200"/>
          <p14:tracePt t="76014" x="8978900" y="1079500"/>
          <p14:tracePt t="76030" x="8972550" y="1079500"/>
          <p14:tracePt t="76046" x="8959850" y="1073150"/>
          <p14:tracePt t="76064" x="8934450" y="1073150"/>
          <p14:tracePt t="76080" x="8896350" y="1073150"/>
          <p14:tracePt t="76097" x="8858250" y="1079500"/>
          <p14:tracePt t="76114" x="8826500" y="1085850"/>
          <p14:tracePt t="76130" x="8794750" y="1092200"/>
          <p14:tracePt t="76148" x="8769350" y="1104900"/>
          <p14:tracePt t="76153" x="8763000" y="1111250"/>
          <p14:tracePt t="76164" x="8750300" y="1117600"/>
          <p14:tracePt t="76167" x="8737600" y="1130300"/>
          <p14:tracePt t="76179" x="8731250" y="1143000"/>
          <p14:tracePt t="76180" x="8724900" y="1149350"/>
          <p14:tracePt t="76196" x="8712200" y="1162050"/>
          <p14:tracePt t="76214" x="8705850" y="1174750"/>
          <p14:tracePt t="76248" x="8699500" y="1174750"/>
          <p14:tracePt t="76373" x="8693150" y="1174750"/>
          <p14:tracePt t="76388" x="8693150" y="1168400"/>
          <p14:tracePt t="76487" x="8680450" y="1174750"/>
          <p14:tracePt t="76496" x="8667750" y="1181100"/>
          <p14:tracePt t="76504" x="8661400" y="1187450"/>
          <p14:tracePt t="76513" x="8648700" y="1200150"/>
          <p14:tracePt t="76516" x="8642350" y="1200150"/>
          <p14:tracePt t="76530" x="8636000" y="1206500"/>
          <p14:tracePt t="76534" x="8623300" y="1212850"/>
          <p14:tracePt t="76547" x="8616950" y="1219200"/>
          <p14:tracePt t="76649" x="8610600" y="1219200"/>
          <p14:tracePt t="76670" x="8604250" y="1219200"/>
          <p14:tracePt t="76736" x="8597900" y="1219200"/>
          <p14:tracePt t="76743" x="8591550" y="1219200"/>
          <p14:tracePt t="76751" x="8585200" y="1219200"/>
          <p14:tracePt t="76768" x="8585200" y="1225550"/>
          <p14:tracePt t="76781" x="8540750" y="1231900"/>
          <p14:tracePt t="76798" x="8483600" y="1225550"/>
          <p14:tracePt t="76814" x="8470900" y="1225550"/>
          <p14:tracePt t="76832" x="8464550" y="1225550"/>
          <p14:tracePt t="76848" x="8432800" y="1231900"/>
          <p14:tracePt t="76863" x="8388350" y="1238250"/>
          <p14:tracePt t="76880" x="8343900" y="1244600"/>
          <p14:tracePt t="76898" x="8312150" y="1250950"/>
          <p14:tracePt t="76915" x="8280400" y="1263650"/>
          <p14:tracePt t="76931" x="8229600" y="1289050"/>
          <p14:tracePt t="76948" x="8134350" y="1301750"/>
          <p14:tracePt t="76963" x="8001000" y="1308100"/>
          <p14:tracePt t="76981" x="7854950" y="1295400"/>
          <p14:tracePt t="77000" x="7550150" y="1244600"/>
          <p14:tracePt t="77015" x="7258050" y="1200150"/>
          <p14:tracePt t="77031" x="6978650" y="1162050"/>
          <p14:tracePt t="77048" x="6610350" y="1117600"/>
          <p14:tracePt t="77064" x="6254750" y="1079500"/>
          <p14:tracePt t="77081" x="5956300" y="1054100"/>
          <p14:tracePt t="77097" x="5657850" y="1028700"/>
          <p14:tracePt t="77114" x="5410200" y="1003300"/>
          <p14:tracePt t="77131" x="5080000" y="965200"/>
          <p14:tracePt t="77147" x="4749800" y="927100"/>
          <p14:tracePt t="77164" x="4483100" y="895350"/>
          <p14:tracePt t="77181" x="4114800" y="869950"/>
          <p14:tracePt t="77198" x="3714750" y="857250"/>
          <p14:tracePt t="77214" x="3200400" y="857250"/>
          <p14:tracePt t="77232" x="2768600" y="863600"/>
          <p14:tracePt t="77248" x="2413000" y="863600"/>
          <p14:tracePt t="77265" x="2032000" y="831850"/>
          <p14:tracePt t="77281" x="1898650" y="812800"/>
          <p14:tracePt t="77298" x="1587500" y="781050"/>
          <p14:tracePt t="77314" x="1371600" y="755650"/>
          <p14:tracePt t="77332" x="1219200" y="742950"/>
          <p14:tracePt t="77347" x="1143000" y="736600"/>
          <p14:tracePt t="77365" x="1130300" y="730250"/>
          <p14:tracePt t="77415" x="1130300" y="749300"/>
          <p14:tracePt t="77431" x="1130300" y="768350"/>
          <p14:tracePt t="77448" x="1117600" y="787400"/>
          <p14:tracePt t="77465" x="1117600" y="812800"/>
          <p14:tracePt t="77481" x="1123950" y="831850"/>
          <p14:tracePt t="77498" x="1168400" y="857250"/>
          <p14:tracePt t="77501" x="1200150" y="863600"/>
          <p14:tracePt t="77515" x="1244600" y="876300"/>
          <p14:tracePt t="77517" x="1301750" y="882650"/>
          <p14:tracePt t="77530" x="1460500" y="901700"/>
          <p14:tracePt t="77548" x="1689100" y="920750"/>
          <p14:tracePt t="77565" x="1892300" y="920750"/>
          <p14:tracePt t="77581" x="2076450" y="920750"/>
          <p14:tracePt t="77598" x="2190750" y="914400"/>
          <p14:tracePt t="77614" x="2286000" y="901700"/>
          <p14:tracePt t="77632" x="2381250" y="882650"/>
          <p14:tracePt t="77649" x="2432050" y="857250"/>
          <p14:tracePt t="77665" x="2432050" y="844550"/>
          <p14:tracePt t="77681" x="2400300" y="825500"/>
          <p14:tracePt t="77699" x="2324100" y="793750"/>
          <p14:tracePt t="77715" x="2228850" y="749300"/>
          <p14:tracePt t="77732" x="2133600" y="711200"/>
          <p14:tracePt t="77735" x="2089150" y="698500"/>
          <p14:tracePt t="77748" x="2044700" y="679450"/>
          <p14:tracePt t="77752" x="2012950" y="666750"/>
          <p14:tracePt t="77765" x="1968500" y="654050"/>
          <p14:tracePt t="77782" x="1841500" y="622300"/>
          <p14:tracePt t="77798" x="1727200" y="609600"/>
          <p14:tracePt t="77815" x="1485900" y="584200"/>
          <p14:tracePt t="77831" x="1231900" y="571500"/>
          <p14:tracePt t="77849" x="971550" y="552450"/>
          <p14:tracePt t="77865" x="742950" y="539750"/>
          <p14:tracePt t="77882" x="571500" y="539750"/>
          <p14:tracePt t="77899" x="514350" y="546100"/>
          <p14:tracePt t="77916" x="514350" y="558800"/>
          <p14:tracePt t="77931" x="539750" y="590550"/>
          <p14:tracePt t="77948" x="584200" y="647700"/>
          <p14:tracePt t="77965" x="609600" y="704850"/>
          <p14:tracePt t="77969" x="609600" y="736600"/>
          <p14:tracePt t="77982" x="615950" y="762000"/>
          <p14:tracePt t="77999" x="635000" y="825500"/>
          <p14:tracePt t="78015" x="654050" y="844550"/>
          <p14:tracePt t="78032" x="711200" y="863600"/>
          <p14:tracePt t="78048" x="787400" y="882650"/>
          <p14:tracePt t="78065" x="939800" y="889000"/>
          <p14:tracePt t="78082" x="1085850" y="901700"/>
          <p14:tracePt t="78099" x="1206500" y="920750"/>
          <p14:tracePt t="78115" x="1263650" y="933450"/>
          <p14:tracePt t="78130" x="1270000" y="939800"/>
          <p14:tracePt t="78666" x="1276350" y="939800"/>
          <p14:tracePt t="78675" x="1289050" y="939800"/>
          <p14:tracePt t="78681" x="1327150" y="939800"/>
          <p14:tracePt t="78700" x="1479550" y="939800"/>
          <p14:tracePt t="78705" x="1606550" y="939800"/>
          <p14:tracePt t="78716" x="1771650" y="927100"/>
          <p14:tracePt t="78733" x="2127250" y="895350"/>
          <p14:tracePt t="78750" x="2514600" y="863600"/>
          <p14:tracePt t="78766" x="2895600" y="844550"/>
          <p14:tracePt t="78782" x="3295650" y="838200"/>
          <p14:tracePt t="78786" x="3454400" y="838200"/>
          <p14:tracePt t="78799" x="3651250" y="838200"/>
          <p14:tracePt t="78804" x="3848100" y="831850"/>
          <p14:tracePt t="78816" x="4013200" y="825500"/>
          <p14:tracePt t="78833" x="4622800" y="806450"/>
          <p14:tracePt t="78850" x="5048250" y="806450"/>
          <p14:tracePt t="78867" x="5505450" y="838200"/>
          <p14:tracePt t="78881" x="5867400" y="889000"/>
          <p14:tracePt t="78898" x="6134100" y="933450"/>
          <p14:tracePt t="78916" x="6305550" y="958850"/>
          <p14:tracePt t="78933" x="6388100" y="984250"/>
          <p14:tracePt t="78951" x="6407150" y="990600"/>
          <p14:tracePt t="79045" x="6407150" y="996950"/>
          <p14:tracePt t="79054" x="6400800" y="996950"/>
          <p14:tracePt t="79067" x="6369050" y="1009650"/>
          <p14:tracePt t="79083" x="6261100" y="1054100"/>
          <p14:tracePt t="79100" x="6235700" y="1066800"/>
          <p14:tracePt t="79103" x="6223000" y="1085850"/>
          <p14:tracePt t="79116" x="6223000" y="1104900"/>
          <p14:tracePt t="79133" x="6235700" y="1117600"/>
          <p14:tracePt t="79149" x="6286500" y="1123950"/>
          <p14:tracePt t="79166" x="6381750" y="1130300"/>
          <p14:tracePt t="79182" x="6572250" y="1130300"/>
          <p14:tracePt t="79199" x="6813550" y="1111250"/>
          <p14:tracePt t="79216" x="7010400" y="1085850"/>
          <p14:tracePt t="79233" x="7264400" y="1054100"/>
          <p14:tracePt t="79250" x="7556500" y="1028700"/>
          <p14:tracePt t="79266" x="7759700" y="1028700"/>
          <p14:tracePt t="79269" x="7854950" y="1041400"/>
          <p14:tracePt t="79281" x="7950200" y="1054100"/>
          <p14:tracePt t="79301" x="8356600" y="1123950"/>
          <p14:tracePt t="79316" x="8534400" y="1187450"/>
          <p14:tracePt t="79333" x="8604250" y="1238250"/>
          <p14:tracePt t="79350" x="8642350" y="1276350"/>
          <p14:tracePt t="79368" x="8680450" y="1327150"/>
          <p14:tracePt t="79383" x="8699500" y="1365250"/>
          <p14:tracePt t="79399" x="8705850" y="1397000"/>
          <p14:tracePt t="79416" x="8705850" y="1422400"/>
          <p14:tracePt t="79433" x="8705850" y="1454150"/>
          <p14:tracePt t="79450" x="8686800" y="1498600"/>
          <p14:tracePt t="79466" x="8667750" y="1555750"/>
          <p14:tracePt t="79483" x="8648700" y="1600200"/>
          <p14:tracePt t="79500" x="8642350" y="1625600"/>
          <p14:tracePt t="79517" x="8636000" y="1657350"/>
          <p14:tracePt t="79533" x="8636000" y="1670050"/>
          <p14:tracePt t="79550" x="8629650" y="1727200"/>
          <p14:tracePt t="79566" x="8566150" y="1797050"/>
          <p14:tracePt t="79583" x="8451850" y="1847850"/>
          <p14:tracePt t="79599" x="8331200" y="1860550"/>
          <p14:tracePt t="79617" x="8223250" y="1854200"/>
          <p14:tracePt t="79634" x="8172450" y="1854200"/>
          <p14:tracePt t="79649" x="8147050" y="1854200"/>
          <p14:tracePt t="79666" x="8134350" y="1866900"/>
          <p14:tracePt t="79683" x="8134350" y="1873250"/>
          <p14:tracePt t="79700" x="8134350" y="1879600"/>
          <p14:tracePt t="79716" x="8134350" y="1898650"/>
          <p14:tracePt t="79733" x="8140700" y="1911350"/>
          <p14:tracePt t="79750" x="8147050" y="1924050"/>
          <p14:tracePt t="79767" x="8159750" y="1924050"/>
          <p14:tracePt t="79785" x="8191500" y="1924050"/>
          <p14:tracePt t="79800" x="8280400" y="1898650"/>
          <p14:tracePt t="79817" x="8451850" y="1822450"/>
          <p14:tracePt t="79833" x="8591550" y="1758950"/>
          <p14:tracePt t="79850" x="8763000" y="1695450"/>
          <p14:tracePt t="79867" x="8890000" y="1644650"/>
          <p14:tracePt t="79883" x="8978900" y="1606550"/>
          <p14:tracePt t="79900" x="9036050" y="1574800"/>
          <p14:tracePt t="79916" x="9055100" y="1555750"/>
          <p14:tracePt t="79933" x="9061450" y="1536700"/>
          <p14:tracePt t="79950" x="9067800" y="1517650"/>
          <p14:tracePt t="79968" x="9067800" y="1504950"/>
          <p14:tracePt t="79983" x="9067800" y="1485900"/>
          <p14:tracePt t="80000" x="9067800" y="1466850"/>
          <p14:tracePt t="80017" x="9086850" y="1447800"/>
          <p14:tracePt t="80034" x="9086850" y="1435100"/>
          <p14:tracePt t="80052" x="9086850" y="1422400"/>
          <p14:tracePt t="80065" x="9086850" y="1409700"/>
          <p14:tracePt t="80083" x="9105900" y="1390650"/>
          <p14:tracePt t="80101" x="9131300" y="1371600"/>
          <p14:tracePt t="80117" x="9213850" y="1346200"/>
          <p14:tracePt t="80133" x="9378950" y="1314450"/>
          <p14:tracePt t="80150" x="9588500" y="1308100"/>
          <p14:tracePt t="80168" x="9785350" y="1308100"/>
          <p14:tracePt t="80171" x="9874250" y="1308100"/>
          <p14:tracePt t="80184" x="9944100" y="1301750"/>
          <p14:tracePt t="80200" x="10064750" y="1301750"/>
          <p14:tracePt t="80217" x="10134600" y="1301750"/>
          <p14:tracePt t="80234" x="10172700" y="1295400"/>
          <p14:tracePt t="80251" x="10204450" y="1289050"/>
          <p14:tracePt t="80267" x="10223500" y="1282700"/>
          <p14:tracePt t="80282" x="10236200" y="1276350"/>
          <p14:tracePt t="80302" x="10242550" y="1263650"/>
          <p14:tracePt t="80317" x="10248900" y="1244600"/>
          <p14:tracePt t="80334" x="10261600" y="1219200"/>
          <p14:tracePt t="80350" x="10274300" y="1193800"/>
          <p14:tracePt t="80368" x="10287000" y="1168400"/>
          <p14:tracePt t="80384" x="10293350" y="1149350"/>
          <p14:tracePt t="80400" x="10306050" y="1143000"/>
          <p14:tracePt t="80417" x="10318750" y="1130300"/>
          <p14:tracePt t="80434" x="10325100" y="1117600"/>
          <p14:tracePt t="80452" x="10331450" y="1092200"/>
          <p14:tracePt t="80467" x="10331450" y="1079500"/>
          <p14:tracePt t="80484" x="10331450" y="1060450"/>
          <p14:tracePt t="80501" x="10293350" y="1035050"/>
          <p14:tracePt t="80518" x="10191750" y="1016000"/>
          <p14:tracePt t="80534" x="10090150" y="1009650"/>
          <p14:tracePt t="80550" x="9956800" y="1009650"/>
          <p14:tracePt t="80568" x="9861550" y="1009650"/>
          <p14:tracePt t="80584" x="9791700" y="1009650"/>
          <p14:tracePt t="80601" x="9747250" y="1009650"/>
          <p14:tracePt t="80617" x="9734550" y="1016000"/>
          <p14:tracePt t="80634" x="9715500" y="1016000"/>
          <p14:tracePt t="80651" x="9664700" y="1035050"/>
          <p14:tracePt t="80654" x="9626600" y="1047750"/>
          <p14:tracePt t="80666" x="9575800" y="1060450"/>
          <p14:tracePt t="80685" x="9404350" y="1098550"/>
          <p14:tracePt t="80701" x="9194800" y="1123950"/>
          <p14:tracePt t="80719" x="9067800" y="1130300"/>
          <p14:tracePt t="80734" x="9017000" y="1130300"/>
          <p14:tracePt t="80751" x="8934450" y="1130300"/>
          <p14:tracePt t="80768" x="8870950" y="1130300"/>
          <p14:tracePt t="80786" x="8832850" y="1136650"/>
          <p14:tracePt t="80801" x="8782050" y="1149350"/>
          <p14:tracePt t="80817" x="8699500" y="1181100"/>
          <p14:tracePt t="80835" x="8616950" y="1219200"/>
          <p14:tracePt t="80851" x="8509000" y="1263650"/>
          <p14:tracePt t="80868" x="8426450" y="1301750"/>
          <p14:tracePt t="80884" x="8375650" y="1339850"/>
          <p14:tracePt t="80901" x="8362950" y="1358900"/>
          <p14:tracePt t="80918" x="8362950" y="1377950"/>
          <p14:tracePt t="80935" x="8362950" y="1397000"/>
          <p14:tracePt t="80951" x="8369300" y="1409700"/>
          <p14:tracePt t="80968" x="8375650" y="1416050"/>
          <p14:tracePt t="80986" x="8394700" y="1422400"/>
          <p14:tracePt t="81001" x="8420100" y="1428750"/>
          <p14:tracePt t="81018" x="8439150" y="1435100"/>
          <p14:tracePt t="81036" x="8464550" y="1441450"/>
          <p14:tracePt t="81051" x="8489950" y="1454150"/>
          <p14:tracePt t="81068" x="8509000" y="1460500"/>
          <p14:tracePt t="81084" x="8515350" y="1466850"/>
          <p14:tracePt t="81101" x="8521700" y="1466850"/>
          <p14:tracePt t="81186" x="8528050" y="1473200"/>
          <p14:tracePt t="81244" x="8534400" y="1473200"/>
          <p14:tracePt t="81251" x="8559800" y="1473200"/>
          <p14:tracePt t="81268" x="8585200" y="1473200"/>
          <p14:tracePt t="81285" x="8629650" y="1473200"/>
          <p14:tracePt t="81302" x="8655050" y="1473200"/>
          <p14:tracePt t="81321" x="8674100" y="1473200"/>
          <p14:tracePt t="81334" x="8680450" y="1473200"/>
          <p14:tracePt t="81428" x="8686800" y="1473200"/>
          <p14:tracePt t="81436" x="8693150" y="1473200"/>
          <p14:tracePt t="81452" x="8705850" y="1473200"/>
          <p14:tracePt t="81468" x="8718550" y="1473200"/>
          <p14:tracePt t="81484" x="8724900" y="1473200"/>
          <p14:tracePt t="81502" x="8737600" y="1479550"/>
          <p14:tracePt t="81518" x="8743950" y="1479550"/>
          <p14:tracePt t="81535" x="8743950" y="1485900"/>
          <p14:tracePt t="81568" x="8750300" y="1492250"/>
          <p14:tracePt t="81585" x="8750300" y="1498600"/>
          <p14:tracePt t="81601" x="8756650" y="1498600"/>
          <p14:tracePt t="81618" x="8763000" y="1498600"/>
          <p14:tracePt t="81635" x="8788400" y="1498600"/>
          <p14:tracePt t="81651" x="8826500" y="1492250"/>
          <p14:tracePt t="81668" x="8870950" y="1485900"/>
          <p14:tracePt t="81671" x="8883650" y="1485900"/>
          <p14:tracePt t="81685" x="8902700" y="1485900"/>
          <p14:tracePt t="81688" x="8909050" y="1485900"/>
          <p14:tracePt t="81735" x="8909050" y="1498600"/>
          <p14:tracePt t="81751" x="8909050" y="1504950"/>
          <p14:tracePt t="81754" x="8909050" y="1511300"/>
          <p14:tracePt t="81769" x="8909050" y="1524000"/>
          <p14:tracePt t="81785" x="8902700" y="1530350"/>
          <p14:tracePt t="81804" x="8890000" y="1549400"/>
          <p14:tracePt t="81819" x="8858250" y="1562100"/>
          <p14:tracePt t="81835" x="8813800" y="1562100"/>
          <p14:tracePt t="81854" x="8782050" y="1562100"/>
          <p14:tracePt t="82675" x="8775700" y="1562100"/>
          <p14:tracePt t="82888" x="8769350" y="1562100"/>
          <p14:tracePt t="82899" x="8763000" y="1562100"/>
          <p14:tracePt t="82909" x="8743950" y="1568450"/>
          <p14:tracePt t="82920" x="8737600" y="1568450"/>
          <p14:tracePt t="82937" x="8724900" y="1568450"/>
          <p14:tracePt t="82954" x="8705850" y="1568450"/>
          <p14:tracePt t="82971" x="8693150" y="1568450"/>
          <p14:tracePt t="83052" x="8686800" y="1568450"/>
          <p14:tracePt t="83068" x="8680450" y="1568450"/>
          <p14:tracePt t="83086" x="8674100" y="1568450"/>
          <p14:tracePt t="83103" x="8648700" y="1568450"/>
          <p14:tracePt t="83119" x="8616950" y="1568450"/>
          <p14:tracePt t="83136" x="8597900" y="1568450"/>
          <p14:tracePt t="83153" x="8578850" y="1574800"/>
          <p14:tracePt t="83169" x="8572500" y="1574800"/>
          <p14:tracePt t="83271" x="8566150" y="1581150"/>
          <p14:tracePt t="83335" x="8566150" y="1587500"/>
          <p14:tracePt t="83371" x="8566150" y="1593850"/>
          <p14:tracePt t="83401" x="8559800" y="1600200"/>
          <p14:tracePt t="83444" x="8559800" y="1593850"/>
          <p14:tracePt t="83458" x="8559800" y="1587500"/>
          <p14:tracePt t="83481" x="8559800" y="1581150"/>
          <p14:tracePt t="83576" x="8553450" y="1587500"/>
          <p14:tracePt t="83586" x="8547100" y="1587500"/>
          <p14:tracePt t="83603" x="8540750" y="1593850"/>
          <p14:tracePt t="83620" x="8528050" y="1600200"/>
          <p14:tracePt t="83637" x="8521700" y="1600200"/>
          <p14:tracePt t="83652" x="8515350" y="1606550"/>
          <p14:tracePt t="83669" x="8509000" y="1612900"/>
          <p14:tracePt t="83687" x="8496300" y="1612900"/>
          <p14:tracePt t="83704" x="8489950" y="1612900"/>
          <p14:tracePt t="83720" x="8470900" y="1612900"/>
          <p14:tracePt t="83736" x="8458200" y="1612900"/>
          <p14:tracePt t="83785" x="8451850" y="1612900"/>
          <p14:tracePt t="83820" x="8445500" y="1612900"/>
          <p14:tracePt t="83840" x="8439150" y="1612900"/>
          <p14:tracePt t="83861" x="8432800" y="1606550"/>
          <p14:tracePt t="83988" x="8426450" y="1606550"/>
          <p14:tracePt t="84004" x="8420100" y="1606550"/>
          <p14:tracePt t="84008" x="8413750" y="1606550"/>
          <p14:tracePt t="84021" x="8413750" y="1612900"/>
          <p14:tracePt t="84037" x="8407400" y="1619250"/>
          <p14:tracePt t="84053" x="8401050" y="1638300"/>
          <p14:tracePt t="84070" x="8394700" y="1644650"/>
          <p14:tracePt t="84087" x="8394700" y="1657350"/>
          <p14:tracePt t="84188" x="8394700" y="1663700"/>
          <p14:tracePt t="84206" x="8394700" y="1670050"/>
          <p14:tracePt t="84212" x="8401050" y="1682750"/>
          <p14:tracePt t="84228" x="8401050" y="1689100"/>
          <p14:tracePt t="84238" x="8401050" y="1701800"/>
          <p14:tracePt t="84406" x="8401050" y="1689100"/>
          <p14:tracePt t="84424" x="8401050" y="1682750"/>
          <p14:tracePt t="84432" x="8401050" y="1676400"/>
          <p14:tracePt t="84440" x="8401050" y="1670050"/>
          <p14:tracePt t="84455" x="8401050" y="1663700"/>
          <p14:tracePt t="84470" x="8401050" y="1657350"/>
          <p14:tracePt t="84557" x="8394700" y="1657350"/>
          <p14:tracePt t="84582" x="8388350" y="1657350"/>
          <p14:tracePt t="84589" x="8388350" y="1663700"/>
          <p14:tracePt t="84603" x="8388350" y="1670050"/>
          <p14:tracePt t="84619" x="8382000" y="1670050"/>
          <p14:tracePt t="84669" x="8375650" y="1670050"/>
          <p14:tracePt t="84686" x="8369300" y="1670050"/>
          <p14:tracePt t="84703" x="8362950" y="1663700"/>
          <p14:tracePt t="84719" x="8356600" y="1663700"/>
          <p14:tracePt t="84736" x="8350250" y="1663700"/>
          <p14:tracePt t="84852" x="8350250" y="1670050"/>
          <p14:tracePt t="84867" x="8356600" y="1676400"/>
          <p14:tracePt t="84874" x="8356600" y="1689100"/>
          <p14:tracePt t="84886" x="8356600" y="1701800"/>
          <p14:tracePt t="84903" x="8356600" y="1714500"/>
          <p14:tracePt t="84919" x="8356600" y="1720850"/>
          <p14:tracePt t="84990" x="8356600" y="1714500"/>
          <p14:tracePt t="85008" x="8356600" y="1695450"/>
          <p14:tracePt t="85021" x="8356600" y="1682750"/>
          <p14:tracePt t="85039" x="8356600" y="1663700"/>
          <p14:tracePt t="85096" x="8356600" y="1682750"/>
          <p14:tracePt t="85105" x="8356600" y="1695450"/>
          <p14:tracePt t="85121" x="8356600" y="1733550"/>
          <p14:tracePt t="85137" x="8356600" y="1765300"/>
          <p14:tracePt t="85154" x="8356600" y="1784350"/>
          <p14:tracePt t="85172" x="8356600" y="1803400"/>
          <p14:tracePt t="85188" x="8356600" y="1809750"/>
          <p14:tracePt t="85205" x="8350250" y="1809750"/>
          <p14:tracePt t="85221" x="8350250" y="1816100"/>
          <p14:tracePt t="85254" x="8350250" y="1822450"/>
          <p14:tracePt t="85332" x="8356600" y="1822450"/>
          <p14:tracePt t="85340" x="8362950" y="1816100"/>
          <p14:tracePt t="85355" x="8394700" y="1797050"/>
          <p14:tracePt t="85372" x="8420100" y="1778000"/>
          <p14:tracePt t="85388" x="8445500" y="1758950"/>
          <p14:tracePt t="85405" x="8464550" y="1746250"/>
          <p14:tracePt t="85421" x="8470900" y="1746250"/>
          <p14:tracePt t="85503" x="8470900" y="1739900"/>
          <p14:tracePt t="85591" x="8464550" y="1739900"/>
          <p14:tracePt t="85598" x="8458200" y="1739900"/>
          <p14:tracePt t="85614" x="8451850" y="1746250"/>
          <p14:tracePt t="85622" x="8445500" y="1746250"/>
          <p14:tracePt t="85638" x="8432800" y="1752600"/>
          <p14:tracePt t="85716" x="8426450" y="1752600"/>
          <p14:tracePt t="85740" x="8426450" y="1746250"/>
          <p14:tracePt t="85757" x="8426450" y="1739900"/>
          <p14:tracePt t="85774" x="8426450" y="1733550"/>
          <p14:tracePt t="85812" x="8420100" y="1733550"/>
          <p14:tracePt t="85836" x="8413750" y="1733550"/>
          <p14:tracePt t="85898" x="8413750" y="1727200"/>
          <p14:tracePt t="85905" x="8413750" y="1720850"/>
          <p14:tracePt t="85922" x="8413750" y="1701800"/>
          <p14:tracePt t="85938" x="8413750" y="1689100"/>
          <p14:tracePt t="85956" x="8420100" y="1676400"/>
          <p14:tracePt t="85971" x="8420100" y="1663700"/>
          <p14:tracePt t="86066" x="8413750" y="1663700"/>
          <p14:tracePt t="86124" x="8407400" y="1663700"/>
          <p14:tracePt t="86178" x="8407400" y="1657350"/>
          <p14:tracePt t="86285" x="8407400" y="1651000"/>
          <p14:tracePt t="86298" x="8413750" y="1651000"/>
          <p14:tracePt t="86307" x="8413750" y="1644650"/>
          <p14:tracePt t="86322" x="8413750" y="1638300"/>
          <p14:tracePt t="86339" x="8426450" y="1619250"/>
          <p14:tracePt t="86357" x="8439150" y="1593850"/>
          <p14:tracePt t="86372" x="8445500" y="1581150"/>
          <p14:tracePt t="86389" x="8451850" y="1574800"/>
          <p14:tracePt t="86422" x="8451850" y="1568450"/>
          <p14:tracePt t="86466" x="8451850" y="1574800"/>
          <p14:tracePt t="86476" x="8445500" y="1581150"/>
          <p14:tracePt t="86489" x="8439150" y="1587500"/>
          <p14:tracePt t="86506" x="8432800" y="1593850"/>
          <p14:tracePt t="86522" x="8432800" y="1600200"/>
          <p14:tracePt t="86556" x="8432800" y="1606550"/>
          <p14:tracePt t="86590" x="8426450" y="1606550"/>
          <p14:tracePt t="86605" x="8426450" y="1619250"/>
          <p14:tracePt t="86622" x="8420100" y="1625600"/>
          <p14:tracePt t="86640" x="8407400" y="1638300"/>
          <p14:tracePt t="86656" x="8407400" y="1651000"/>
          <p14:tracePt t="86760" x="8407400" y="1644650"/>
          <p14:tracePt t="86769" x="8407400" y="1638300"/>
          <p14:tracePt t="86773" x="8407400" y="1631950"/>
          <p14:tracePt t="86789" x="8407400" y="1625600"/>
          <p14:tracePt t="86806" x="8407400" y="1619250"/>
          <p14:tracePt t="86877" x="8407400" y="1625600"/>
          <p14:tracePt t="86882" x="8407400" y="1638300"/>
          <p14:tracePt t="86891" x="8407400" y="1657350"/>
          <p14:tracePt t="86905" x="8413750" y="1682750"/>
          <p14:tracePt t="86922" x="8413750" y="1727200"/>
          <p14:tracePt t="86940" x="8426450" y="1765300"/>
          <p14:tracePt t="86956" x="8445500" y="1778000"/>
          <p14:tracePt t="86973" x="8451850" y="1778000"/>
          <p14:tracePt t="86989" x="8458200" y="1778000"/>
          <p14:tracePt t="87006" x="8464550" y="1778000"/>
          <p14:tracePt t="87023" x="8464550" y="1771650"/>
          <p14:tracePt t="87040" x="8470900" y="1765300"/>
          <p14:tracePt t="87056" x="8477250" y="1758950"/>
          <p14:tracePt t="87095" x="8483600" y="1758950"/>
          <p14:tracePt t="87139" x="8489950" y="1746250"/>
          <p14:tracePt t="87156" x="8489950" y="1739900"/>
          <p14:tracePt t="87173" x="8502650" y="1720850"/>
          <p14:tracePt t="87190" x="8509000" y="1708150"/>
          <p14:tracePt t="87206" x="8515350" y="1701800"/>
          <p14:tracePt t="87223" x="8521700" y="1701800"/>
          <p14:tracePt t="87257" x="8521700" y="1714500"/>
          <p14:tracePt t="87273" x="8515350" y="1714500"/>
          <p14:tracePt t="87290" x="8509000" y="1733550"/>
          <p14:tracePt t="87306" x="8502650" y="1739900"/>
          <p14:tracePt t="87323" x="8496300" y="1739900"/>
          <p14:tracePt t="87752" x="8496300" y="1746250"/>
          <p14:tracePt t="87777" x="8496300" y="1752600"/>
          <p14:tracePt t="87799" x="8496300" y="1758950"/>
          <p14:tracePt t="87827" x="8496300" y="1765300"/>
          <p14:tracePt t="87844" x="8502650" y="1765300"/>
          <p14:tracePt t="87858" x="8502650" y="1771650"/>
          <p14:tracePt t="87875" x="8509000" y="1784350"/>
          <p14:tracePt t="87890" x="8521700" y="1790700"/>
          <p14:tracePt t="87907" x="8534400" y="1797050"/>
          <p14:tracePt t="87923" x="8547100" y="1797050"/>
          <p14:tracePt t="87940" x="8559800" y="1803400"/>
          <p14:tracePt t="87957" x="8572500" y="1809750"/>
          <p14:tracePt t="87974" x="8629650" y="1828800"/>
          <p14:tracePt t="87990" x="8699500" y="1866900"/>
          <p14:tracePt t="88007" x="8737600" y="1892300"/>
          <p14:tracePt t="88012" x="8750300" y="1905000"/>
          <p14:tracePt t="88023" x="8756650" y="1911350"/>
          <p14:tracePt t="88041" x="8756650" y="1924050"/>
          <p14:tracePt t="88057" x="8756650" y="1930400"/>
          <p14:tracePt t="88152" x="8763000" y="1936750"/>
          <p14:tracePt t="88162" x="8775700" y="1955800"/>
          <p14:tracePt t="88174" x="8794750" y="1981200"/>
          <p14:tracePt t="88191" x="8953500" y="2082800"/>
          <p14:tracePt t="88207" x="9048750" y="2133600"/>
          <p14:tracePt t="88224" x="9131300" y="2178050"/>
          <p14:tracePt t="88240" x="9207500" y="2228850"/>
          <p14:tracePt t="88257" x="9296400" y="2292350"/>
          <p14:tracePt t="88273" x="9410700" y="2362200"/>
          <p14:tracePt t="88290" x="9563100" y="2425700"/>
          <p14:tracePt t="88308" x="9702800" y="2457450"/>
          <p14:tracePt t="88324" x="9829800" y="2470150"/>
          <p14:tracePt t="88342" x="9944100" y="2476500"/>
          <p14:tracePt t="88358" x="10033000" y="2444750"/>
          <p14:tracePt t="88375" x="10090150" y="2368550"/>
          <p14:tracePt t="88390" x="10102850" y="2292350"/>
          <p14:tracePt t="88394" x="10102850" y="2235200"/>
          <p14:tracePt t="88406" x="10102850" y="2184400"/>
          <p14:tracePt t="88410" x="10102850" y="2101850"/>
          <p14:tracePt t="88422" x="10102850" y="2032000"/>
          <p14:tracePt t="88441" x="10077450" y="1892300"/>
          <p14:tracePt t="88457" x="10013950" y="1739900"/>
          <p14:tracePt t="88474" x="9956800" y="1682750"/>
          <p14:tracePt t="88490" x="9880600" y="1657350"/>
          <p14:tracePt t="88508" x="9753600" y="1651000"/>
          <p14:tracePt t="88524" x="9550400" y="1676400"/>
          <p14:tracePt t="88541" x="9277350" y="1739900"/>
          <p14:tracePt t="88557" x="9036050" y="1809750"/>
          <p14:tracePt t="88574" x="8832850" y="1879600"/>
          <p14:tracePt t="88591" x="8610600" y="2019300"/>
          <p14:tracePt t="88607" x="8477250" y="2197100"/>
          <p14:tracePt t="88624" x="8388350" y="2374900"/>
          <p14:tracePt t="88628" x="8337550" y="2508250"/>
          <p14:tracePt t="88641" x="8305800" y="2609850"/>
          <p14:tracePt t="88657" x="8305800" y="2870200"/>
          <p14:tracePt t="88674" x="8451850" y="3117850"/>
          <p14:tracePt t="88678" x="8572500" y="3225800"/>
          <p14:tracePt t="88691" x="8858250" y="3403600"/>
          <p14:tracePt t="88707" x="8997950" y="3454400"/>
          <p14:tracePt t="88724" x="9493250" y="3505200"/>
          <p14:tracePt t="88741" x="9721850" y="3409950"/>
          <p14:tracePt t="88757" x="9848850" y="3251200"/>
          <p14:tracePt t="88774" x="9899650" y="3073400"/>
          <p14:tracePt t="88791" x="9931400" y="2921000"/>
          <p14:tracePt t="88807" x="9931400" y="2800350"/>
          <p14:tracePt t="88824" x="9906000" y="2743200"/>
          <p14:tracePt t="88841" x="9893300" y="2730500"/>
          <p14:tracePt t="88879" x="9893300" y="2724150"/>
          <p14:tracePt t="88892" x="9893300" y="2717800"/>
          <p14:tracePt t="88908" x="9899650" y="2679700"/>
          <p14:tracePt t="88925" x="9899650" y="2628900"/>
          <p14:tracePt t="88941" x="9899650" y="2609850"/>
          <p14:tracePt t="88974" x="9899650" y="2603500"/>
          <p14:tracePt t="89007" x="9899650" y="2609850"/>
          <p14:tracePt t="89042" x="9893300" y="2609850"/>
          <p14:tracePt t="89091" x="9893300" y="2590800"/>
          <p14:tracePt t="89097" x="9893300" y="2584450"/>
          <p14:tracePt t="89110" x="9899650" y="2571750"/>
          <p14:tracePt t="89125" x="9899650" y="2546350"/>
          <p14:tracePt t="89141" x="9899650" y="2527300"/>
          <p14:tracePt t="89158" x="9899650" y="2514600"/>
          <p14:tracePt t="89162" x="9906000" y="2508250"/>
          <p14:tracePt t="89176" x="9906000" y="2501900"/>
          <p14:tracePt t="89208" x="9906000" y="2495550"/>
          <p14:tracePt t="89241" x="9906000" y="2489200"/>
          <p14:tracePt t="89270" x="9906000" y="2501900"/>
          <p14:tracePt t="89278" x="9899650" y="2508250"/>
          <p14:tracePt t="89292" x="9880600" y="2546350"/>
          <p14:tracePt t="89308" x="9791700" y="2660650"/>
          <p14:tracePt t="89325" x="9715500" y="2743200"/>
          <p14:tracePt t="89341" x="9645650" y="2825750"/>
          <p14:tracePt t="89358" x="9594850" y="2895600"/>
          <p14:tracePt t="89375" x="9588500" y="2914650"/>
          <p14:tracePt t="89391" x="9594850" y="2914650"/>
          <p14:tracePt t="89408" x="9632950" y="2914650"/>
          <p14:tracePt t="89425" x="9702800" y="2908300"/>
          <p14:tracePt t="89442" x="9772650" y="2895600"/>
          <p14:tracePt t="89458" x="9823450" y="2870200"/>
          <p14:tracePt t="89475" x="9874250" y="2825750"/>
          <p14:tracePt t="89491" x="9937750" y="2755900"/>
          <p14:tracePt t="89494" x="9963150" y="2717800"/>
          <p14:tracePt t="89508" x="9988550" y="2667000"/>
          <p14:tracePt t="89513" x="10013950" y="2609850"/>
          <p14:tracePt t="89525" x="10058400" y="2482850"/>
          <p14:tracePt t="89542" x="10115550" y="2413000"/>
          <p14:tracePt t="89560" x="10147300" y="2387600"/>
          <p14:tracePt t="89575" x="10153650" y="2387600"/>
          <p14:tracePt t="89609" x="10153650" y="2362200"/>
          <p14:tracePt t="89625" x="10153650" y="2305050"/>
          <p14:tracePt t="89642" x="10121900" y="2190750"/>
          <p14:tracePt t="89658" x="10115550" y="2178050"/>
          <p14:tracePt t="89675" x="10083800" y="2165350"/>
          <p14:tracePt t="89692" x="10071100" y="2165350"/>
          <p14:tracePt t="89708" x="10064750" y="2159000"/>
          <p14:tracePt t="89758" x="10058400" y="2152650"/>
          <p14:tracePt t="89775" x="10045700" y="2133600"/>
          <p14:tracePt t="89792" x="10020300" y="2089150"/>
          <p14:tracePt t="89808" x="9994900" y="2032000"/>
          <p14:tracePt t="89826" x="9963150" y="1917700"/>
          <p14:tracePt t="89829" x="9950450" y="1873250"/>
          <p14:tracePt t="89841" x="9937750" y="1828800"/>
          <p14:tracePt t="89858" x="9912350" y="1752600"/>
          <p14:tracePt t="89875" x="9886950" y="1689100"/>
          <p14:tracePt t="89909" x="9886950" y="1695450"/>
          <p14:tracePt t="89925" x="9880600" y="1752600"/>
          <p14:tracePt t="89943" x="9874250" y="1847850"/>
          <p14:tracePt t="89958" x="9880600" y="1974850"/>
          <p14:tracePt t="89976" x="9906000" y="2127250"/>
          <p14:tracePt t="89992" x="9931400" y="2266950"/>
          <p14:tracePt t="90008" x="9944100" y="2400300"/>
          <p14:tracePt t="90026" x="9937750" y="2546350"/>
          <p14:tracePt t="90042" x="9918700" y="2609850"/>
          <p14:tracePt t="90058" x="9912350" y="2660650"/>
          <p14:tracePt t="90076" x="9912350" y="2667000"/>
          <p14:tracePt t="90093" x="9918700" y="2660650"/>
          <p14:tracePt t="90109" x="9950450" y="2578100"/>
          <p14:tracePt t="90126" x="9975850" y="2444750"/>
          <p14:tracePt t="90142" x="9988550" y="2279650"/>
          <p14:tracePt t="90159" x="9975850" y="2095500"/>
          <p14:tracePt t="90175" x="9944100" y="1968500"/>
          <p14:tracePt t="90192" x="9912350" y="1879600"/>
          <p14:tracePt t="90209" x="9893300" y="1841500"/>
          <p14:tracePt t="90225" x="9886950" y="1841500"/>
          <p14:tracePt t="90242" x="9880600" y="1841500"/>
          <p14:tracePt t="90259" x="9874250" y="1854200"/>
          <p14:tracePt t="90275" x="9861550" y="1866900"/>
          <p14:tracePt t="90292" x="9855200" y="1873250"/>
          <p14:tracePt t="90310" x="9848850" y="1885950"/>
          <p14:tracePt t="90329" x="9836150" y="1917700"/>
          <p14:tracePt t="90342" x="9836150" y="1930400"/>
          <p14:tracePt t="90359" x="9874250" y="2012950"/>
          <p14:tracePt t="90377" x="9944100" y="2057400"/>
          <p14:tracePt t="90394" x="10026650" y="2089150"/>
          <p14:tracePt t="90409" x="10121900" y="2095500"/>
          <p14:tracePt t="90426" x="10185400" y="2082800"/>
          <p14:tracePt t="90442" x="10217150" y="2038350"/>
          <p14:tracePt t="90459" x="10223500" y="1974850"/>
          <p14:tracePt t="90474" x="10223500" y="1936750"/>
          <p14:tracePt t="90495" x="10217150" y="1924050"/>
          <p14:tracePt t="90509" x="10210800" y="1924050"/>
          <p14:tracePt t="90525" x="10204450" y="1924050"/>
          <p14:tracePt t="90542" x="10191750" y="1930400"/>
          <p14:tracePt t="90559" x="10172700" y="1943100"/>
          <p14:tracePt t="90576" x="10166350" y="1949450"/>
          <p14:tracePt t="90579" x="10160000" y="1949450"/>
          <p14:tracePt t="90596" x="10153650" y="1949450"/>
          <p14:tracePt t="90609" x="10140950" y="1949450"/>
          <p14:tracePt t="90626" x="10115550" y="1949450"/>
          <p14:tracePt t="90643" x="10077450" y="1949450"/>
          <p14:tracePt t="90659" x="10026650" y="1962150"/>
          <p14:tracePt t="90676" x="9982200" y="1993900"/>
          <p14:tracePt t="90692" x="9937750" y="2025650"/>
          <p14:tracePt t="90708" x="9899650" y="2070100"/>
          <p14:tracePt t="90726" x="9861550" y="2159000"/>
          <p14:tracePt t="90741" x="9842500" y="2247900"/>
          <p14:tracePt t="90760" x="9829800" y="2362200"/>
          <p14:tracePt t="90776" x="9817100" y="2508250"/>
          <p14:tracePt t="90793" x="9804400" y="2628900"/>
          <p14:tracePt t="90810" x="9798050" y="2698750"/>
          <p14:tracePt t="90826" x="9798050" y="2774950"/>
          <p14:tracePt t="90843" x="9798050" y="2844800"/>
          <p14:tracePt t="90860" x="9804400" y="2863850"/>
          <p14:tracePt t="90876" x="9804400" y="2876550"/>
          <p14:tracePt t="90892" x="9804400" y="2882900"/>
          <p14:tracePt t="90926" x="9810750" y="2870200"/>
          <p14:tracePt t="90943" x="9836150" y="2825750"/>
          <p14:tracePt t="90959" x="9848850" y="2781300"/>
          <p14:tracePt t="90976" x="9855200" y="2724150"/>
          <p14:tracePt t="90993" x="9855200" y="2679700"/>
          <p14:tracePt t="90997" x="9855200" y="2654300"/>
          <p14:tracePt t="91009" x="9855200" y="2628900"/>
          <p14:tracePt t="91027" x="9855200" y="2540000"/>
          <p14:tracePt t="91043" x="9855200" y="2413000"/>
          <p14:tracePt t="91046" x="9855200" y="2362200"/>
          <p14:tracePt t="91058" x="9855200" y="2279650"/>
          <p14:tracePt t="91076" x="9842500" y="2133600"/>
          <p14:tracePt t="91080" x="9829800" y="2076450"/>
          <p14:tracePt t="91091" x="9804400" y="2006600"/>
          <p14:tracePt t="91110" x="9766300" y="1917700"/>
          <p14:tracePt t="91126" x="9740900" y="1892300"/>
          <p14:tracePt t="91143" x="9734550" y="1885950"/>
          <p14:tracePt t="91177" x="9728200" y="1898650"/>
          <p14:tracePt t="91193" x="9728200" y="1905000"/>
          <p14:tracePt t="91227" x="9728200" y="1911350"/>
          <p14:tracePt t="91278" x="9734550" y="1911350"/>
          <p14:tracePt t="91293" x="9740900" y="1911350"/>
          <p14:tracePt t="91310" x="9753600" y="1898650"/>
          <p14:tracePt t="91326" x="9766300" y="1892300"/>
          <p14:tracePt t="91408" x="9772650" y="1892300"/>
          <p14:tracePt t="91415" x="9779000" y="1892300"/>
          <p14:tracePt t="91432" x="9785350" y="1885950"/>
          <p14:tracePt t="91442" x="9791700" y="1885950"/>
          <p14:tracePt t="91460" x="9798050" y="1879600"/>
          <p14:tracePt t="91554" x="9791700" y="1885950"/>
          <p14:tracePt t="91561" x="9785350" y="1885950"/>
          <p14:tracePt t="91577" x="9766300" y="1905000"/>
          <p14:tracePt t="91593" x="9734550" y="1930400"/>
          <p14:tracePt t="91610" x="9721850" y="1955800"/>
          <p14:tracePt t="91627" x="9696450" y="1987550"/>
          <p14:tracePt t="91644" x="9690100" y="2006600"/>
          <p14:tracePt t="91660" x="9677400" y="2019300"/>
          <p14:tracePt t="91710" x="9677400" y="2006600"/>
          <p14:tracePt t="91727" x="9677400" y="1993900"/>
          <p14:tracePt t="91743" x="9671050" y="1974850"/>
          <p14:tracePt t="91763" x="9671050" y="1955800"/>
          <p14:tracePt t="91776" x="9671050" y="1949450"/>
          <p14:tracePt t="91793" x="9677400" y="1943100"/>
          <p14:tracePt t="91810" x="9683750" y="1943100"/>
          <p14:tracePt t="91826" x="9690100" y="1930400"/>
          <p14:tracePt t="91843" x="9702800" y="1917700"/>
          <p14:tracePt t="91860" x="9709150" y="1905000"/>
          <p14:tracePt t="91877" x="9721850" y="1879600"/>
          <p14:tracePt t="91893" x="9734550" y="1866900"/>
          <p14:tracePt t="91910" x="9734550" y="1860550"/>
          <p14:tracePt t="91961" x="9734550" y="1854200"/>
          <p14:tracePt t="91980" x="9721850" y="1854200"/>
          <p14:tracePt t="91994" x="9715500" y="1860550"/>
          <p14:tracePt t="92011" x="9715500" y="1873250"/>
          <p14:tracePt t="92028" x="9715500" y="1892300"/>
          <p14:tracePt t="92044" x="9728200" y="1917700"/>
          <p14:tracePt t="92060" x="9747250" y="1949450"/>
          <p14:tracePt t="92077" x="9785350" y="1993900"/>
          <p14:tracePt t="92094" x="9810750" y="2032000"/>
          <p14:tracePt t="92097" x="9823450" y="2044700"/>
          <p14:tracePt t="92110" x="9829800" y="2051050"/>
          <p14:tracePt t="92114" x="9836150" y="2063750"/>
          <p14:tracePt t="92127" x="9848850" y="2076450"/>
          <p14:tracePt t="92144" x="9848850" y="2082800"/>
          <p14:tracePt t="92190" x="9848850" y="2076450"/>
          <p14:tracePt t="92217" x="9848850" y="2070100"/>
          <p14:tracePt t="92244" x="9842500" y="2063750"/>
          <p14:tracePt t="92260" x="9836150" y="2051050"/>
          <p14:tracePt t="92277" x="9823450" y="2032000"/>
          <p14:tracePt t="92295" x="9817100" y="2006600"/>
          <p14:tracePt t="92310" x="9798050" y="1981200"/>
          <p14:tracePt t="92327" x="9747250" y="1936750"/>
          <p14:tracePt t="92330" x="9702800" y="1905000"/>
          <p14:tracePt t="92344" x="9671050" y="1885950"/>
          <p14:tracePt t="92361" x="9594850" y="1847850"/>
          <p14:tracePt t="92378" x="9512300" y="1803400"/>
          <p14:tracePt t="92395" x="9493250" y="1790700"/>
          <p14:tracePt t="92449" x="9493250" y="1784350"/>
          <p14:tracePt t="92462" x="9499600" y="1784350"/>
          <p14:tracePt t="92480" x="9505950" y="1784350"/>
          <p14:tracePt t="92520" x="9512300" y="1784350"/>
          <p14:tracePt t="92529" x="9518650" y="1784350"/>
          <p14:tracePt t="92544" x="9537700" y="1784350"/>
          <p14:tracePt t="92561" x="9563100" y="1784350"/>
          <p14:tracePt t="92577" x="9575800" y="1784350"/>
          <p14:tracePt t="92594" x="9588500" y="1784350"/>
          <p14:tracePt t="92610" x="9594850" y="1784350"/>
          <p14:tracePt t="92627" x="9601200" y="1784350"/>
          <p14:tracePt t="92645" x="9607550" y="1784350"/>
          <p14:tracePt t="92661" x="9613900" y="1784350"/>
          <p14:tracePt t="92678" x="9626600" y="1784350"/>
          <p14:tracePt t="92694" x="9632950" y="1784350"/>
          <p14:tracePt t="92697" x="9652000" y="1784350"/>
          <p14:tracePt t="92711" x="9664700" y="1784350"/>
          <p14:tracePt t="92727" x="9753600" y="1784350"/>
          <p14:tracePt t="92746" x="9804400" y="1784350"/>
          <p14:tracePt t="92761" x="9823450" y="1784350"/>
          <p14:tracePt t="92778" x="9893300" y="1778000"/>
          <p14:tracePt t="92794" x="9918700" y="1765300"/>
          <p14:tracePt t="92811" x="9937750" y="1758950"/>
          <p14:tracePt t="92828" x="9950450" y="1752600"/>
          <p14:tracePt t="92844" x="9982200" y="1739900"/>
          <p14:tracePt t="92861" x="10013950" y="1733550"/>
          <p14:tracePt t="92877" x="10039350" y="1727200"/>
          <p14:tracePt t="92894" x="10058400" y="1714500"/>
          <p14:tracePt t="92911" x="10064750" y="1714500"/>
          <p14:tracePt t="93247" x="10071100" y="1714500"/>
          <p14:tracePt t="93263" x="10077450" y="1714500"/>
          <p14:tracePt t="93374" x="10083800" y="1714500"/>
          <p14:tracePt t="93383" x="10096500" y="1714500"/>
          <p14:tracePt t="93395" x="10109200" y="1714500"/>
          <p14:tracePt t="93413" x="10140950" y="1714500"/>
          <p14:tracePt t="93429" x="10185400" y="1714500"/>
          <p14:tracePt t="93434" x="10210800" y="1708150"/>
          <p14:tracePt t="93443" x="10261600" y="1708150"/>
          <p14:tracePt t="93446" x="10312400" y="1708150"/>
          <p14:tracePt t="93462" x="10426700" y="1708150"/>
          <p14:tracePt t="93479" x="10515600" y="1708150"/>
          <p14:tracePt t="93495" x="10591800" y="1701800"/>
          <p14:tracePt t="93512" x="10661650" y="1701800"/>
          <p14:tracePt t="93528" x="10687050" y="1701800"/>
          <p14:tracePt t="93595" x="10699750" y="1701800"/>
          <p14:tracePt t="93613" x="10706100" y="1701800"/>
          <p14:tracePt t="93628" x="10712450" y="1701800"/>
          <p14:tracePt t="93644" x="10718800" y="1701800"/>
          <p14:tracePt t="93672" x="10725150" y="1701800"/>
          <p14:tracePt t="93724" x="10737850" y="1701800"/>
          <p14:tracePt t="93730" x="10744200" y="1701800"/>
          <p14:tracePt t="93746" x="10769600" y="1701800"/>
          <p14:tracePt t="93762" x="10814050" y="1701800"/>
          <p14:tracePt t="93779" x="10871200" y="1701800"/>
          <p14:tracePt t="93795" x="10896600" y="1695450"/>
          <p14:tracePt t="93812" x="10922000" y="1689100"/>
          <p14:tracePt t="93828" x="10928350" y="1689100"/>
          <p14:tracePt t="93926" x="10922000" y="1695450"/>
          <p14:tracePt t="93935" x="10915650" y="1695450"/>
          <p14:tracePt t="93944" x="10902950" y="1701800"/>
          <p14:tracePt t="93961" x="10877550" y="1714500"/>
          <p14:tracePt t="93977" x="10826750" y="1727200"/>
          <p14:tracePt t="93995" x="10782300" y="1739900"/>
          <p14:tracePt t="94012" x="10712450" y="1758950"/>
          <p14:tracePt t="94027" x="10629900" y="1784350"/>
          <p14:tracePt t="94045" x="10528300" y="1809750"/>
          <p14:tracePt t="94061" x="10337800" y="1860550"/>
          <p14:tracePt t="94079" x="10210800" y="1885950"/>
          <p14:tracePt t="94096" x="10090150" y="1911350"/>
          <p14:tracePt t="94112" x="9956800" y="1936750"/>
          <p14:tracePt t="94128" x="9855200" y="1955800"/>
          <p14:tracePt t="94145" x="9671050" y="1987550"/>
          <p14:tracePt t="94162" x="9467850" y="2012950"/>
          <p14:tracePt t="94179" x="9283700" y="2025650"/>
          <p14:tracePt t="94196" x="9105900" y="2025650"/>
          <p14:tracePt t="94212" x="8870950" y="2012950"/>
          <p14:tracePt t="94229" x="8693150" y="1993900"/>
          <p14:tracePt t="94246" x="8540750" y="1987550"/>
          <p14:tracePt t="94262" x="8375650" y="1981200"/>
          <p14:tracePt t="94265" x="8286750" y="1981200"/>
          <p14:tracePt t="94279" x="8089900" y="1981200"/>
          <p14:tracePt t="94296" x="7874000" y="1981200"/>
          <p14:tracePt t="94312" x="7702550" y="1981200"/>
          <p14:tracePt t="94329" x="7645400" y="1974850"/>
          <p14:tracePt t="94345" x="7639050" y="1974850"/>
          <p14:tracePt t="94485" x="7639050" y="1968500"/>
          <p14:tracePt t="94492" x="7645400" y="1962150"/>
          <p14:tracePt t="94501" x="7645400" y="1955800"/>
          <p14:tracePt t="94513" x="7658100" y="1949450"/>
          <p14:tracePt t="94530" x="7664450" y="1943100"/>
          <p14:tracePt t="94546" x="7664450" y="1936750"/>
          <p14:tracePt t="94563" x="7664450" y="1930400"/>
          <p14:tracePt t="94672" x="7664450" y="1924050"/>
          <p14:tracePt t="94682" x="7670800" y="1924050"/>
          <p14:tracePt t="94696" x="7677150" y="1917700"/>
          <p14:tracePt t="94861" x="7683500" y="1917700"/>
          <p14:tracePt t="94869" x="7696200" y="1917700"/>
          <p14:tracePt t="94878" x="7727950" y="1911350"/>
          <p14:tracePt t="94896" x="7810500" y="1898650"/>
          <p14:tracePt t="94913" x="7924800" y="1879600"/>
          <p14:tracePt t="94917" x="7988300" y="1873250"/>
          <p14:tracePt t="94929" x="8045450" y="1860550"/>
          <p14:tracePt t="94935" x="8108950" y="1860550"/>
          <p14:tracePt t="94945" x="8147050" y="1854200"/>
          <p14:tracePt t="94963" x="8197850" y="1854200"/>
          <p14:tracePt t="94980" x="8229600" y="1854200"/>
          <p14:tracePt t="95099" x="8235950" y="1854200"/>
          <p14:tracePt t="95113" x="8248650" y="1854200"/>
          <p14:tracePt t="95131" x="8261350" y="1854200"/>
          <p14:tracePt t="95216" x="8267700" y="1847850"/>
          <p14:tracePt t="95228" x="8274050" y="1847850"/>
          <p14:tracePt t="95236" x="8280400" y="1841500"/>
          <p14:tracePt t="95246" x="8286750" y="1841500"/>
          <p14:tracePt t="95263" x="8299450" y="1835150"/>
          <p14:tracePt t="95279" x="8318500" y="1835150"/>
          <p14:tracePt t="95297" x="8337550" y="1828800"/>
          <p14:tracePt t="95301" x="8343900" y="1828800"/>
          <p14:tracePt t="95311" x="8350250" y="1828800"/>
          <p14:tracePt t="95330" x="8362950" y="1822450"/>
          <p14:tracePt t="95346" x="8369300" y="1822450"/>
          <p14:tracePt t="95380" x="8388350" y="1822450"/>
          <p14:tracePt t="95396" x="8401050" y="1828800"/>
          <p14:tracePt t="95413" x="8413750" y="1835150"/>
          <p14:tracePt t="95429" x="8420100" y="1847850"/>
          <p14:tracePt t="95446" x="8426450" y="1854200"/>
          <p14:tracePt t="95463" x="8432800" y="1854200"/>
          <p14:tracePt t="95676" x="8432800" y="1847850"/>
          <p14:tracePt t="95684" x="8432800" y="1841500"/>
          <p14:tracePt t="95695" x="8432800" y="1835150"/>
          <p14:tracePt t="95715" x="8439150" y="1828800"/>
          <p14:tracePt t="95779" x="8439150" y="1822450"/>
          <p14:tracePt t="95950" x="8439150" y="1828800"/>
          <p14:tracePt t="95959" x="8432800" y="1828800"/>
          <p14:tracePt t="95964" x="8432800" y="1835150"/>
          <p14:tracePt t="96007" x="8432800" y="1841500"/>
          <p14:tracePt t="96150" x="8426450" y="1847850"/>
          <p14:tracePt t="96170" x="8426450" y="1854200"/>
          <p14:tracePt t="96659" x="8420100" y="1854200"/>
          <p14:tracePt t="96675" x="8420100" y="1860550"/>
          <p14:tracePt t="96685" x="8413750" y="1860550"/>
          <p14:tracePt t="96697" x="8407400" y="1866900"/>
          <p14:tracePt t="96716" x="8401050" y="1873250"/>
          <p14:tracePt t="96751" x="8401050" y="1879600"/>
          <p14:tracePt t="96950" x="8401050" y="1885950"/>
          <p14:tracePt t="96959" x="8407400" y="1885950"/>
          <p14:tracePt t="96993" x="8413750" y="1885950"/>
          <p14:tracePt t="97029" x="8420100" y="1885950"/>
          <p14:tracePt t="97037" x="8426450" y="1885950"/>
          <p14:tracePt t="97053" x="8432800" y="1892300"/>
          <p14:tracePt t="97064" x="8439150" y="1892300"/>
          <p14:tracePt t="97081" x="8445500" y="1892300"/>
          <p14:tracePt t="97100" x="8451850" y="1898650"/>
          <p14:tracePt t="97202" x="8445500" y="1905000"/>
          <p14:tracePt t="97215" x="8439150" y="1905000"/>
          <p14:tracePt t="97232" x="8382000" y="1905000"/>
          <p14:tracePt t="97248" x="8280400" y="1879600"/>
          <p14:tracePt t="97265" x="8032750" y="1790700"/>
          <p14:tracePt t="97282" x="7931150" y="1746250"/>
          <p14:tracePt t="97299" x="7607300" y="1625600"/>
          <p14:tracePt t="97315" x="7346950" y="1562100"/>
          <p14:tracePt t="97331" x="7010400" y="1498600"/>
          <p14:tracePt t="97349" x="6642100" y="1460500"/>
          <p14:tracePt t="97364" x="6127750" y="1390650"/>
          <p14:tracePt t="97381" x="5657850" y="1339850"/>
          <p14:tracePt t="97398" x="5264150" y="1301750"/>
          <p14:tracePt t="97415" x="4953000" y="1276350"/>
          <p14:tracePt t="97431" x="4660900" y="1257300"/>
          <p14:tracePt t="97448" x="4457700" y="1250950"/>
          <p14:tracePt t="97451" x="4356100" y="1244600"/>
          <p14:tracePt t="97467" x="4184650" y="1225550"/>
          <p14:tracePt t="97480" x="4095750" y="1212850"/>
          <p14:tracePt t="97483" x="3943350" y="1187450"/>
          <p14:tracePt t="97498" x="3797300" y="1155700"/>
          <p14:tracePt t="97501" x="3644900" y="1117600"/>
          <p14:tracePt t="97515" x="3530600" y="1092200"/>
          <p14:tracePt t="97531" x="3028950" y="939800"/>
          <p14:tracePt t="97548" x="2736850" y="825500"/>
          <p14:tracePt t="97565" x="2565400" y="755650"/>
          <p14:tracePt t="97582" x="2451100" y="698500"/>
          <p14:tracePt t="97598" x="2381250" y="673100"/>
          <p14:tracePt t="97615" x="2311400" y="660400"/>
          <p14:tracePt t="97632" x="2216150" y="635000"/>
          <p14:tracePt t="97648" x="2139950" y="603250"/>
          <p14:tracePt t="97665" x="2082800" y="565150"/>
          <p14:tracePt t="97682" x="2057400" y="533400"/>
          <p14:tracePt t="97697" x="2051050" y="514350"/>
          <p14:tracePt t="97732" x="2038350" y="520700"/>
          <p14:tracePt t="97749" x="2019300" y="571500"/>
          <p14:tracePt t="97766" x="1962150" y="641350"/>
          <p14:tracePt t="97782" x="1936750" y="692150"/>
          <p14:tracePt t="97798" x="1930400" y="723900"/>
          <p14:tracePt t="97816" x="1955800" y="749300"/>
          <p14:tracePt t="97831" x="2012950" y="768350"/>
          <p14:tracePt t="97849" x="2089150" y="768350"/>
          <p14:tracePt t="97865" x="2152650" y="768350"/>
          <p14:tracePt t="97882" x="2203450" y="768350"/>
          <p14:tracePt t="97899" x="2247900" y="768350"/>
          <p14:tracePt t="97916" x="2292350" y="768350"/>
          <p14:tracePt t="97920" x="2317750" y="755650"/>
          <p14:tracePt t="97932" x="2343150" y="749300"/>
          <p14:tracePt t="97949" x="2387600" y="742950"/>
          <p14:tracePt t="97965" x="2406650" y="736600"/>
          <p14:tracePt t="98065" x="2406650" y="742950"/>
          <p14:tracePt t="98072" x="2419350" y="755650"/>
          <p14:tracePt t="98082" x="2463800" y="768350"/>
          <p14:tracePt t="98099" x="2628900" y="819150"/>
          <p14:tracePt t="98115" x="2940050" y="889000"/>
          <p14:tracePt t="98132" x="3365500" y="965200"/>
          <p14:tracePt t="98148" x="3835400" y="1054100"/>
          <p14:tracePt t="98166" x="4476750" y="1168400"/>
          <p14:tracePt t="98170" x="4730750" y="1212850"/>
          <p14:tracePt t="98180" x="5067300" y="1270000"/>
          <p14:tracePt t="98182" x="5422900" y="1327150"/>
          <p14:tracePt t="98199" x="5715000" y="1377950"/>
          <p14:tracePt t="98202" x="6064250" y="1435100"/>
          <p14:tracePt t="98216" x="6731000" y="1543050"/>
          <p14:tracePt t="98232" x="7366000" y="1651000"/>
          <p14:tracePt t="98249" x="7867650" y="1739900"/>
          <p14:tracePt t="98266" x="8242300" y="1809750"/>
          <p14:tracePt t="98282" x="8502650" y="1866900"/>
          <p14:tracePt t="98299" x="8623300" y="1892300"/>
          <p14:tracePt t="98316" x="8629650" y="1898650"/>
          <p14:tracePt t="98382" x="8623300" y="1911350"/>
          <p14:tracePt t="98399" x="8610600" y="1924050"/>
          <p14:tracePt t="98416" x="8597900" y="1936750"/>
          <p14:tracePt t="98421" x="8597900" y="1943100"/>
          <p14:tracePt t="98431" x="8591550" y="1949450"/>
          <p14:tracePt t="98449" x="8585200" y="1968500"/>
          <p14:tracePt t="98466" x="8585200" y="1987550"/>
          <p14:tracePt t="98482" x="8585200" y="2012950"/>
          <p14:tracePt t="98500" x="8610600" y="2044700"/>
          <p14:tracePt t="98503" x="8636000" y="2063750"/>
          <p14:tracePt t="98516" x="8661400" y="2082800"/>
          <p14:tracePt t="98532" x="8724900" y="2101850"/>
          <p14:tracePt t="98549" x="8832850" y="2108200"/>
          <p14:tracePt t="98564" x="8890000" y="2108200"/>
          <p14:tracePt t="98566" x="8947150" y="2101850"/>
          <p14:tracePt t="98583" x="9036050" y="2089150"/>
          <p14:tracePt t="98598" x="9086850" y="2082800"/>
          <p14:tracePt t="98599" x="9124950" y="2070100"/>
          <p14:tracePt t="98615" x="9188450" y="2051050"/>
          <p14:tracePt t="98632" x="9220200" y="2032000"/>
          <p14:tracePt t="98649" x="9232900" y="2019300"/>
          <p14:tracePt t="98665" x="9245600" y="2006600"/>
          <p14:tracePt t="98682" x="9251950" y="1993900"/>
          <p14:tracePt t="98700" x="9258300" y="1993900"/>
          <p14:tracePt t="98980" x="9264650" y="1987550"/>
          <p14:tracePt t="98989" x="9271000" y="1987550"/>
          <p14:tracePt t="98998" x="9283700" y="1974850"/>
          <p14:tracePt t="99017" x="9328150" y="1962150"/>
          <p14:tracePt t="99034" x="9359900" y="1949450"/>
          <p14:tracePt t="99051" x="9378950" y="1943100"/>
          <p14:tracePt t="99066" x="9404350" y="1936750"/>
          <p14:tracePt t="99081" x="9448800" y="1936750"/>
          <p14:tracePt t="99100" x="9493250" y="1930400"/>
          <p14:tracePt t="99118" x="9544050" y="1930400"/>
          <p14:tracePt t="99133" x="9632950" y="1943100"/>
          <p14:tracePt t="99149" x="9772650" y="1968500"/>
          <p14:tracePt t="99167" x="9925050" y="2006600"/>
          <p14:tracePt t="99183" x="10115550" y="2057400"/>
          <p14:tracePt t="99199" x="10267950" y="2101850"/>
          <p14:tracePt t="99216" x="10375900" y="2120900"/>
          <p14:tracePt t="99233" x="10407650" y="2120900"/>
          <p14:tracePt t="99289" x="10414000" y="2120900"/>
          <p14:tracePt t="99298" x="10420350" y="2120900"/>
          <p14:tracePt t="99316" x="10445750" y="2114550"/>
          <p14:tracePt t="99319" x="10464800" y="2108200"/>
          <p14:tracePt t="99333" x="10477500" y="2108200"/>
          <p14:tracePt t="99336" x="10483850" y="2108200"/>
          <p14:tracePt t="99350" x="10490200" y="2101850"/>
          <p14:tracePt t="99366" x="10496550" y="2101850"/>
          <p14:tracePt t="99431" x="10496550" y="2108200"/>
          <p14:tracePt t="99450" x="10496550" y="2114550"/>
          <p14:tracePt t="99517" x="10502900" y="2108200"/>
          <p14:tracePt t="99533" x="10515600" y="2070100"/>
          <p14:tracePt t="99552" x="10528300" y="2044700"/>
          <p14:tracePt t="99565" x="10534650" y="2012950"/>
          <p14:tracePt t="99583" x="10541000" y="1987550"/>
          <p14:tracePt t="99601" x="10541000" y="1968500"/>
          <p14:tracePt t="99616" x="10534650" y="1962150"/>
          <p14:tracePt t="99667" x="10528300" y="1968500"/>
          <p14:tracePt t="100245" x="10528300" y="1962150"/>
          <p14:tracePt t="100398" x="10528300" y="1955800"/>
          <p14:tracePt t="100414" x="10528300" y="1949450"/>
          <p14:tracePt t="100527" x="10534650" y="1943100"/>
          <p14:tracePt t="100536" x="10541000" y="1943100"/>
          <p14:tracePt t="100551" x="10585450" y="1930400"/>
          <p14:tracePt t="100569" x="10629900" y="1911350"/>
          <p14:tracePt t="100584" x="10712450" y="1892300"/>
          <p14:tracePt t="100601" x="10807700" y="1879600"/>
          <p14:tracePt t="100617" x="10928350" y="1873250"/>
          <p14:tracePt t="100635" x="11029950" y="1866900"/>
          <p14:tracePt t="100651" x="11087100" y="1866900"/>
          <p14:tracePt t="100667" x="11093450" y="1866900"/>
          <p14:tracePt t="100734" x="11087100" y="1866900"/>
          <p14:tracePt t="100751" x="11068050" y="1879600"/>
          <p14:tracePt t="100753" x="11049000" y="1892300"/>
          <p14:tracePt t="100768" x="11042650" y="1892300"/>
          <p14:tracePt t="100785" x="10985500" y="1917700"/>
          <p14:tracePt t="100787" x="10972800" y="1924050"/>
          <p14:tracePt t="100801" x="10909300" y="1943100"/>
          <p14:tracePt t="100818" x="10890250" y="1943100"/>
          <p14:tracePt t="100835" x="10769600" y="1968500"/>
          <p14:tracePt t="100851" x="10680700" y="1981200"/>
          <p14:tracePt t="100868" x="10579100" y="2000250"/>
          <p14:tracePt t="100884" x="10464800" y="2025650"/>
          <p14:tracePt t="100901" x="10325100" y="2057400"/>
          <p14:tracePt t="100919" x="10229850" y="2082800"/>
          <p14:tracePt t="100934" x="10083800" y="2114550"/>
          <p14:tracePt t="100951" x="9956800" y="2139950"/>
          <p14:tracePt t="100968" x="9715500" y="2152650"/>
          <p14:tracePt t="100984" x="9474200" y="2152650"/>
          <p14:tracePt t="101001" x="9182100" y="2139950"/>
          <p14:tracePt t="101005" x="9036050" y="2133600"/>
          <p14:tracePt t="101018" x="8883650" y="2120900"/>
          <p14:tracePt t="101020" x="8737600" y="2108200"/>
          <p14:tracePt t="101035" x="8636000" y="2101850"/>
          <p14:tracePt t="101052" x="8274050" y="2082800"/>
          <p14:tracePt t="101068" x="8108950" y="2076450"/>
          <p14:tracePt t="101083" x="8026400" y="2076450"/>
          <p14:tracePt t="101099" x="8007350" y="2076450"/>
          <p14:tracePt t="101118" x="8001000" y="2089150"/>
          <p14:tracePt t="101135" x="8001000" y="2095500"/>
          <p14:tracePt t="101151" x="8007350" y="2101850"/>
          <p14:tracePt t="101168" x="8020050" y="2101850"/>
          <p14:tracePt t="101184" x="8026400" y="2101850"/>
          <p14:tracePt t="101201" x="8039100" y="2101850"/>
          <p14:tracePt t="101220" x="8045450" y="2101850"/>
          <p14:tracePt t="101233" x="8058150" y="2101850"/>
          <p14:tracePt t="101252" x="8064500" y="2101850"/>
          <p14:tracePt t="101268" x="8077200" y="2108200"/>
          <p14:tracePt t="101285" x="8083550" y="2133600"/>
          <p14:tracePt t="101304" x="8083550" y="2139950"/>
          <p14:tracePt t="101306" x="8089900" y="2152650"/>
          <p14:tracePt t="101316" x="8089900" y="2165350"/>
          <p14:tracePt t="101334" x="8096250" y="2171700"/>
          <p14:tracePt t="101352" x="8096250" y="2178050"/>
          <p14:tracePt t="101368" x="8102600" y="2178050"/>
          <p14:tracePt t="101611" x="8108950" y="2178050"/>
          <p14:tracePt t="101626" x="8115300" y="2171700"/>
          <p14:tracePt t="101633" x="8121650" y="2171700"/>
          <p14:tracePt t="101652" x="8134350" y="2171700"/>
          <p14:tracePt t="101669" x="8134350" y="2165350"/>
          <p14:tracePt t="101686" x="8140700" y="2165350"/>
          <p14:tracePt t="101732" x="8147050" y="2165350"/>
          <p14:tracePt t="101746" x="8153400" y="2165350"/>
          <p14:tracePt t="101769" x="8166100" y="2165350"/>
          <p14:tracePt t="101786" x="8178800" y="2165350"/>
          <p14:tracePt t="101804" x="8191500" y="2165350"/>
          <p14:tracePt t="101818" x="8204200" y="2165350"/>
          <p14:tracePt t="101836" x="8210550" y="2165350"/>
          <p14:tracePt t="101970" x="8216900" y="2165350"/>
          <p14:tracePt t="102065" x="8223250" y="2165350"/>
          <p14:tracePt t="102088" x="8229600" y="2159000"/>
          <p14:tracePt t="102104" x="8235950" y="2159000"/>
          <p14:tracePt t="102119" x="8242300" y="2159000"/>
          <p14:tracePt t="102137" x="8248650" y="2152650"/>
          <p14:tracePt t="102153" x="8280400" y="2152650"/>
          <p14:tracePt t="102169" x="8324850" y="2152650"/>
          <p14:tracePt t="102185" x="8356600" y="2146300"/>
          <p14:tracePt t="102202" x="8394700" y="2146300"/>
          <p14:tracePt t="102217" x="8420100" y="2139950"/>
          <p14:tracePt t="102235" x="8432800" y="2139950"/>
          <p14:tracePt t="102240" x="8445500" y="2139950"/>
          <p14:tracePt t="102449" x="8439150" y="2139950"/>
          <p14:tracePt t="102456" x="8432800" y="2139950"/>
          <p14:tracePt t="102468" x="8426450" y="2139950"/>
          <p14:tracePt t="102486" x="8420100" y="2146300"/>
          <p14:tracePt t="102503" x="8420100" y="2152650"/>
          <p14:tracePt t="102521" x="8451850" y="2178050"/>
          <p14:tracePt t="102535" x="8477250" y="2178050"/>
          <p14:tracePt t="102554" x="8496300" y="2178050"/>
          <p14:tracePt t="102569" x="8509000" y="2178050"/>
          <p14:tracePt t="102586" x="8515350" y="2178050"/>
          <p14:tracePt t="102603" x="8521700" y="2171700"/>
          <p14:tracePt t="102619" x="8540750" y="2165350"/>
          <p14:tracePt t="102636" x="8591550" y="2165350"/>
          <p14:tracePt t="102652" x="8642350" y="2171700"/>
          <p14:tracePt t="102673" x="8724900" y="2178050"/>
          <p14:tracePt t="102686" x="8737600" y="2178050"/>
          <p14:tracePt t="102703" x="8756650" y="2178050"/>
          <p14:tracePt t="102719" x="8782050" y="2178050"/>
          <p14:tracePt t="102737" x="8813800" y="2171700"/>
          <p14:tracePt t="102752" x="8864600" y="2171700"/>
          <p14:tracePt t="102769" x="8909050" y="2171700"/>
          <p14:tracePt t="102786" x="8959850" y="2165350"/>
          <p14:tracePt t="102803" x="8991600" y="2165350"/>
          <p14:tracePt t="102820" x="9023350" y="2159000"/>
          <p14:tracePt t="102837" x="9036050" y="2159000"/>
          <p14:tracePt t="102853" x="9042400" y="2159000"/>
          <p14:tracePt t="102869" x="9048750" y="2152650"/>
          <p14:tracePt t="102886" x="9055100" y="2146300"/>
          <p14:tracePt t="102903" x="9061450" y="2133600"/>
          <p14:tracePt t="103157" x="9067800" y="2133600"/>
          <p14:tracePt t="103166" x="9080500" y="2133600"/>
          <p14:tracePt t="103174" x="9086850" y="2133600"/>
          <p14:tracePt t="103187" x="9124950" y="2146300"/>
          <p14:tracePt t="103204" x="9277350" y="2184400"/>
          <p14:tracePt t="103221" x="9366250" y="2203450"/>
          <p14:tracePt t="103237" x="9455150" y="2203450"/>
          <p14:tracePt t="103255" x="9518650" y="2203450"/>
          <p14:tracePt t="103270" x="9582150" y="2203450"/>
          <p14:tracePt t="103287" x="9594850" y="2197100"/>
          <p14:tracePt t="103513" x="9601200" y="2197100"/>
          <p14:tracePt t="103623" x="9607550" y="2197100"/>
          <p14:tracePt t="103631" x="9620250" y="2197100"/>
          <p14:tracePt t="103636" x="9645650" y="2190750"/>
          <p14:tracePt t="103653" x="9715500" y="2184400"/>
          <p14:tracePt t="103670" x="9785350" y="2178050"/>
          <p14:tracePt t="103687" x="9836150" y="2178050"/>
          <p14:tracePt t="103692" x="9861550" y="2178050"/>
          <p14:tracePt t="103703" x="9880600" y="2178050"/>
          <p14:tracePt t="103721" x="9899650" y="2178050"/>
          <p14:tracePt t="103736" x="9906000" y="2178050"/>
          <p14:tracePt t="103929" x="9912350" y="2178050"/>
          <p14:tracePt t="103943" x="9918700" y="2178050"/>
          <p14:tracePt t="103953" x="9937750" y="2178050"/>
          <p14:tracePt t="103971" x="9963150" y="2178050"/>
          <p14:tracePt t="103987" x="9988550" y="2178050"/>
          <p14:tracePt t="103993" x="10007600" y="2178050"/>
          <p14:tracePt t="104002" x="10020300" y="2178050"/>
          <p14:tracePt t="104005" x="10033000" y="2171700"/>
          <p14:tracePt t="104020" x="10039350" y="2171700"/>
          <p14:tracePt t="104022" x="10045700" y="2165350"/>
          <p14:tracePt t="104037" x="10052050" y="2165350"/>
          <p14:tracePt t="104054" x="10058400" y="2165350"/>
          <p14:tracePt t="104231" x="10058400" y="2159000"/>
          <p14:tracePt t="104253" x="10071100" y="2159000"/>
          <p14:tracePt t="104256" x="10077450" y="2159000"/>
          <p14:tracePt t="104271" x="10083800" y="2152650"/>
          <p14:tracePt t="104288" x="10109200" y="2152650"/>
          <p14:tracePt t="104305" x="10128250" y="2146300"/>
          <p14:tracePt t="104320" x="10160000" y="2146300"/>
          <p14:tracePt t="104339" x="10166350" y="2146300"/>
          <p14:tracePt t="104354" x="10172700" y="2146300"/>
          <p14:tracePt t="104371" x="10185400" y="2146300"/>
          <p14:tracePt t="104510" x="10179050" y="2152650"/>
          <p14:tracePt t="104527" x="10172700" y="2152650"/>
          <p14:tracePt t="104551" x="10172700" y="2159000"/>
          <p14:tracePt t="104729" x="10166350" y="2165350"/>
          <p14:tracePt t="105028" x="10166350" y="2171700"/>
          <p14:tracePt t="105044" x="10160000" y="2171700"/>
          <p14:tracePt t="105055" x="10160000" y="2178050"/>
          <p14:tracePt t="105072" x="10153650" y="2178050"/>
          <p14:tracePt t="105088" x="10153650" y="2184400"/>
          <p14:tracePt t="105105" x="10147300" y="2184400"/>
          <p14:tracePt t="105121" x="10140950" y="2190750"/>
          <p14:tracePt t="105138" x="10128250" y="2190750"/>
          <p14:tracePt t="105154" x="10102850" y="2190750"/>
          <p14:tracePt t="105171" x="10071100" y="2190750"/>
          <p14:tracePt t="105190" x="10052050" y="2190750"/>
          <p14:tracePt t="105222" x="10045700" y="2190750"/>
          <p14:tracePt t="105238" x="10039350" y="2197100"/>
          <p14:tracePt t="105254" x="10026650" y="2197100"/>
          <p14:tracePt t="105271" x="10001250" y="2197100"/>
          <p14:tracePt t="105276" x="9982200" y="2203450"/>
          <p14:tracePt t="105287" x="9969500" y="2203450"/>
          <p14:tracePt t="105304" x="9925050" y="2209800"/>
          <p14:tracePt t="105321" x="9861550" y="2216150"/>
          <p14:tracePt t="105325" x="9848850" y="2216150"/>
          <p14:tracePt t="105339" x="9817100" y="2216150"/>
          <p14:tracePt t="105342" x="9779000" y="2222500"/>
          <p14:tracePt t="105354" x="9766300" y="2222500"/>
          <p14:tracePt t="105372" x="9709150" y="2228850"/>
          <p14:tracePt t="105391" x="9671050" y="2241550"/>
          <p14:tracePt t="105404" x="9613900" y="2254250"/>
          <p14:tracePt t="105421" x="9537700" y="2273300"/>
          <p14:tracePt t="105439" x="9436100" y="2286000"/>
          <p14:tracePt t="105455" x="9251950" y="2292350"/>
          <p14:tracePt t="105471" x="9074150" y="2292350"/>
          <p14:tracePt t="105488" x="8921750" y="2292350"/>
          <p14:tracePt t="105505" x="8788400" y="2286000"/>
          <p14:tracePt t="105522" x="8674100" y="2279650"/>
          <p14:tracePt t="105538" x="8585200" y="2279650"/>
          <p14:tracePt t="105555" x="8489950" y="2286000"/>
          <p14:tracePt t="105572" x="8458200" y="2298700"/>
          <p14:tracePt t="105589" x="8401050" y="2317750"/>
          <p14:tracePt t="105593" x="8388350" y="2324100"/>
          <p14:tracePt t="105605" x="8350250" y="2343150"/>
          <p14:tracePt t="105622" x="8331200" y="2349500"/>
          <p14:tracePt t="105638" x="8318500" y="2355850"/>
          <p14:tracePt t="105774" x="8324850" y="2355850"/>
          <p14:tracePt t="105789" x="8331200" y="2355850"/>
          <p14:tracePt t="105793" x="8337550" y="2355850"/>
          <p14:tracePt t="105806" x="8337550" y="2362200"/>
          <p14:tracePt t="105822" x="8343900" y="2362200"/>
          <p14:tracePt t="105856" x="8350250" y="2362200"/>
          <p14:tracePt t="105880" x="8356600" y="2362200"/>
          <p14:tracePt t="106219" x="8356600" y="2355850"/>
          <p14:tracePt t="106230" x="8362950" y="2355850"/>
          <p14:tracePt t="106237" x="8375650" y="2349500"/>
          <p14:tracePt t="106256" x="8388350" y="2343150"/>
          <p14:tracePt t="106272" x="8401050" y="2336800"/>
          <p14:tracePt t="106290" x="8432800" y="2330450"/>
          <p14:tracePt t="106306" x="8451850" y="2330450"/>
          <p14:tracePt t="106308" x="8458200" y="2324100"/>
          <p14:tracePt t="106321" x="8483600" y="2324100"/>
          <p14:tracePt t="106339" x="8502650" y="2317750"/>
          <p14:tracePt t="106356" x="8528050" y="2311400"/>
          <p14:tracePt t="106372" x="8540750" y="2311400"/>
          <p14:tracePt t="106388" x="8553450" y="2305050"/>
          <p14:tracePt t="106405" x="8566150" y="2305050"/>
          <p14:tracePt t="106422" x="8578850" y="2305050"/>
          <p14:tracePt t="106439" x="8585200" y="2305050"/>
          <p14:tracePt t="106456" x="8597900" y="2305050"/>
          <p14:tracePt t="106475" x="8610600" y="2305050"/>
          <p14:tracePt t="106489" x="8623300" y="2298700"/>
          <p14:tracePt t="106505" x="8629650" y="2298700"/>
          <p14:tracePt t="106544" x="8636000" y="2298700"/>
          <p14:tracePt t="106672" x="8642350" y="2298700"/>
          <p14:tracePt t="106681" x="8648700" y="2298700"/>
          <p14:tracePt t="106688" x="8680450" y="2298700"/>
          <p14:tracePt t="106705" x="8737600" y="2298700"/>
          <p14:tracePt t="106723" x="8794750" y="2298700"/>
          <p14:tracePt t="106740" x="8870950" y="2292350"/>
          <p14:tracePt t="106744" x="8921750" y="2292350"/>
          <p14:tracePt t="106760" x="9004300" y="2286000"/>
          <p14:tracePt t="106773" x="9067800" y="2286000"/>
          <p14:tracePt t="106777" x="9118600" y="2286000"/>
          <p14:tracePt t="106791" x="9226550" y="2298700"/>
          <p14:tracePt t="106806" x="9340850" y="2317750"/>
          <p14:tracePt t="106822" x="9398000" y="2336800"/>
          <p14:tracePt t="106840" x="9410700" y="2336800"/>
          <p14:tracePt t="106920" x="9417050" y="2343150"/>
          <p14:tracePt t="106927" x="9423400" y="2343150"/>
          <p14:tracePt t="106938" x="9436100" y="2343150"/>
          <p14:tracePt t="106956" x="9486900" y="2343150"/>
          <p14:tracePt t="106973" x="9525000" y="2343150"/>
          <p14:tracePt t="106990" x="9550400" y="2343150"/>
          <p14:tracePt t="107007" x="9594850" y="2336800"/>
          <p14:tracePt t="107023" x="9645650" y="2336800"/>
          <p14:tracePt t="107040" x="9677400" y="2336800"/>
          <p14:tracePt t="107057" x="9721850" y="2336800"/>
          <p14:tracePt t="107073" x="9766300" y="2336800"/>
          <p14:tracePt t="107090" x="9804400" y="2336800"/>
          <p14:tracePt t="107106" x="9848850" y="2324100"/>
          <p14:tracePt t="107123" x="9893300" y="2311400"/>
          <p14:tracePt t="107139" x="9931400" y="2305050"/>
          <p14:tracePt t="107156" x="9950450" y="2298700"/>
          <p14:tracePt t="107173" x="9969500" y="2292350"/>
          <p14:tracePt t="107189" x="9975850" y="2292350"/>
          <p14:tracePt t="107272" x="9982200" y="2292350"/>
          <p14:tracePt t="107281" x="9988550" y="2286000"/>
          <p14:tracePt t="107305" x="10001250" y="2286000"/>
          <p14:tracePt t="107324" x="10007600" y="2286000"/>
          <p14:tracePt t="107338" x="10013950" y="2286000"/>
          <p14:tracePt t="107355" x="10026650" y="2286000"/>
          <p14:tracePt t="107372" x="10039350" y="2292350"/>
          <p14:tracePt t="107389" x="10045700" y="2298700"/>
          <p14:tracePt t="107405" x="10052050" y="2298700"/>
          <p14:tracePt t="107422" x="10058400" y="2298700"/>
          <p14:tracePt t="107455" x="10064750" y="2298700"/>
          <p14:tracePt t="107473" x="10083800" y="2298700"/>
          <p14:tracePt t="107491" x="10102850" y="2298700"/>
          <p14:tracePt t="107506" x="10109200" y="2298700"/>
          <p14:tracePt t="107522" x="10115550" y="2298700"/>
          <p14:tracePt t="107588" x="10121900" y="2298700"/>
          <p14:tracePt t="107612" x="10128250" y="2298700"/>
          <p14:tracePt t="107627" x="10134600" y="2298700"/>
          <p14:tracePt t="107640" x="10140950" y="2298700"/>
          <p14:tracePt t="107657" x="10147300" y="2298700"/>
          <p14:tracePt t="107809" x="10147300" y="2305050"/>
          <p14:tracePt t="107816" x="10153650" y="2305050"/>
          <p14:tracePt t="107825" x="10153650" y="2317750"/>
          <p14:tracePt t="107839" x="10153650" y="2324100"/>
          <p14:tracePt t="107855" x="10160000" y="2343150"/>
          <p14:tracePt t="107872" x="10160000" y="2355850"/>
          <p14:tracePt t="107906" x="10166350" y="2355850"/>
          <p14:tracePt t="107955" x="10160000" y="2349500"/>
          <p14:tracePt t="107973" x="10134600" y="2349500"/>
          <p14:tracePt t="107989" x="10109200" y="2355850"/>
          <p14:tracePt t="108005" x="10096500" y="2362200"/>
          <p14:tracePt t="108022" x="10090150" y="2368550"/>
          <p14:tracePt t="108103" x="10090150" y="2374900"/>
          <p14:tracePt t="108131" x="10090150" y="2381250"/>
          <p14:tracePt t="108287" x="10090150" y="2387600"/>
          <p14:tracePt t="108543" x="10090150" y="2381250"/>
          <p14:tracePt t="108551" x="10090150" y="2374900"/>
          <p14:tracePt t="108701" x="10090150" y="2368550"/>
          <p14:tracePt t="108714" x="10096500" y="2368550"/>
          <p14:tracePt t="108716" x="10096500" y="2362200"/>
          <p14:tracePt t="108741" x="10102850" y="2355850"/>
          <p14:tracePt t="108801" x="10109200" y="2355850"/>
          <p14:tracePt t="108817" x="10115550" y="2355850"/>
          <p14:tracePt t="108829" x="10121900" y="2349500"/>
          <p14:tracePt t="108832" x="10128250" y="2343150"/>
          <p14:tracePt t="108857" x="10140950" y="2336800"/>
          <p14:tracePt t="108874" x="10147300" y="2330450"/>
          <p14:tracePt t="108891" x="10153650" y="2324100"/>
          <p14:tracePt t="108908" x="10166350" y="2324100"/>
          <p14:tracePt t="108924" x="10179050" y="2330450"/>
          <p14:tracePt t="108941" x="10191750" y="2343150"/>
          <p14:tracePt t="108958" x="10198100" y="2349500"/>
          <p14:tracePt t="108991" x="10198100" y="2355850"/>
          <p14:tracePt t="109202" x="10191750" y="2355850"/>
          <p14:tracePt t="109211" x="10185400" y="2355850"/>
          <p14:tracePt t="109225" x="10172700" y="2355850"/>
          <p14:tracePt t="109242" x="10160000" y="2355850"/>
          <p14:tracePt t="109258" x="10140950" y="2355850"/>
          <p14:tracePt t="109279" x="10128250" y="2355850"/>
          <p14:tracePt t="109290" x="10121900" y="2355850"/>
          <p14:tracePt t="109410" x="10121900" y="2349500"/>
          <p14:tracePt t="109435" x="10121900" y="2343150"/>
          <p14:tracePt t="109458" x="10128250" y="2343150"/>
          <p14:tracePt t="109475" x="10140950" y="2343150"/>
          <p14:tracePt t="109492" x="10153650" y="2336800"/>
          <p14:tracePt t="109508" x="10166350" y="2330450"/>
          <p14:tracePt t="109525" x="10179050" y="2330450"/>
          <p14:tracePt t="109541" x="10191750" y="2324100"/>
          <p14:tracePt t="109558" x="10210800" y="2317750"/>
          <p14:tracePt t="109575" x="10217150" y="2317750"/>
          <p14:tracePt t="109579" x="10229850" y="2317750"/>
          <p14:tracePt t="109592" x="10236200" y="2317750"/>
          <p14:tracePt t="109595" x="10242550" y="2317750"/>
          <p14:tracePt t="109625" x="10248900" y="2317750"/>
          <p14:tracePt t="109658" x="10255250" y="2317750"/>
          <p14:tracePt t="109678" x="10255250" y="2311400"/>
          <p14:tracePt t="109709" x="10255250" y="2305050"/>
          <p14:tracePt t="112248" x="10255250" y="2311400"/>
          <p14:tracePt t="112522" x="10255250" y="2305050"/>
          <p14:tracePt t="112531" x="10261600" y="2305050"/>
          <p14:tracePt t="112544" x="10274300" y="2292350"/>
          <p14:tracePt t="112559" x="10280650" y="2286000"/>
          <p14:tracePt t="112578" x="10287000" y="2279650"/>
          <p14:tracePt t="112594" x="10287000" y="2273300"/>
          <p14:tracePt t="112612" x="10293350" y="2266950"/>
          <p14:tracePt t="112626" x="10293350" y="2260600"/>
          <p14:tracePt t="112643" x="10299700" y="2254250"/>
          <p14:tracePt t="112661" x="10299700" y="2247900"/>
          <p14:tracePt t="112677" x="10306050" y="2247900"/>
          <p14:tracePt t="112694" x="10306050" y="2241550"/>
          <p14:tracePt t="113021" x="10312400" y="2241550"/>
          <p14:tracePt t="113035" x="10312400" y="2247900"/>
          <p14:tracePt t="113051" x="10312400" y="2254250"/>
          <p14:tracePt t="113064" x="10312400" y="2260600"/>
          <p14:tracePt t="113076" x="10306050" y="2273300"/>
          <p14:tracePt t="113189" x="10306050" y="2266950"/>
          <p14:tracePt t="113198" x="10306050" y="2260600"/>
          <p14:tracePt t="113212" x="10312400" y="2260600"/>
          <p14:tracePt t="113291" x="10312400" y="2266950"/>
          <p14:tracePt t="113311" x="10312400" y="2273300"/>
          <p14:tracePt t="113328" x="10312400" y="2279650"/>
          <p14:tracePt t="113390" x="10312400" y="2286000"/>
          <p14:tracePt t="113406" x="10312400" y="2292350"/>
          <p14:tracePt t="113415" x="10306050" y="2292350"/>
          <p14:tracePt t="113428" x="10306050" y="2298700"/>
          <p14:tracePt t="113445" x="10299700" y="2305050"/>
          <p14:tracePt t="113462" x="10299700" y="2317750"/>
          <p14:tracePt t="113478" x="10293350" y="2317750"/>
          <p14:tracePt t="113715" x="10287000" y="2317750"/>
          <p14:tracePt t="113723" x="10280650" y="2324100"/>
          <p14:tracePt t="113736" x="10274300" y="2324100"/>
          <p14:tracePt t="113744" x="10267950" y="2330450"/>
          <p14:tracePt t="113778" x="10261600" y="2330450"/>
          <p14:tracePt t="113796" x="10261600" y="2336800"/>
          <p14:tracePt t="113812" x="10255250" y="2336800"/>
          <p14:tracePt t="113828" x="10242550" y="2336800"/>
          <p14:tracePt t="113846" x="10217150" y="2349500"/>
          <p14:tracePt t="113850" x="10198100" y="2355850"/>
          <p14:tracePt t="113864" x="10140950" y="2374900"/>
          <p14:tracePt t="113879" x="10083800" y="2393950"/>
          <p14:tracePt t="113895" x="10026650" y="2406650"/>
          <p14:tracePt t="113912" x="9975850" y="2413000"/>
          <p14:tracePt t="113929" x="9944100" y="2413000"/>
          <p14:tracePt t="113945" x="9912350" y="2413000"/>
          <p14:tracePt t="113964" x="9899650" y="2413000"/>
          <p14:tracePt t="113981" x="9867900" y="2413000"/>
          <p14:tracePt t="113995" x="9810750" y="2413000"/>
          <p14:tracePt t="114014" x="9734550" y="2413000"/>
          <p14:tracePt t="114029" x="9690100" y="2413000"/>
          <p14:tracePt t="114045" x="9594850" y="2413000"/>
          <p14:tracePt t="114062" x="9505950" y="2413000"/>
          <p14:tracePt t="114079" x="9404350" y="2400300"/>
          <p14:tracePt t="114096" x="9315450" y="2393950"/>
          <p14:tracePt t="114114" x="9201150" y="2381250"/>
          <p14:tracePt t="114129" x="9156700" y="2381250"/>
          <p14:tracePt t="114146" x="9010650" y="2349500"/>
          <p14:tracePt t="114163" x="8959850" y="2343150"/>
          <p14:tracePt t="114166" x="8896350" y="2336800"/>
          <p14:tracePt t="114179" x="8845550" y="2355850"/>
          <p14:tracePt t="114195" x="8807450" y="2381250"/>
          <p14:tracePt t="114213" x="8782050" y="2393950"/>
          <p14:tracePt t="114229" x="8775700" y="2400300"/>
          <p14:tracePt t="114246" x="8769350" y="2406650"/>
          <p14:tracePt t="114262" x="8731250" y="2432050"/>
          <p14:tracePt t="114269" x="8718550" y="2444750"/>
          <p14:tracePt t="114279" x="8674100" y="2470150"/>
          <p14:tracePt t="114295" x="8642350" y="2501900"/>
          <p14:tracePt t="114313" x="8604250" y="2533650"/>
          <p14:tracePt t="114329" x="8597900" y="2533650"/>
          <p14:tracePt t="114346" x="8597900" y="2540000"/>
          <p14:tracePt t="114363" x="8597900" y="2552700"/>
          <p14:tracePt t="114379" x="8604250" y="2565400"/>
          <p14:tracePt t="114396" x="8610600" y="2571750"/>
          <p14:tracePt t="114412" x="8616950" y="2584450"/>
          <p14:tracePt t="114430" x="8623300" y="2590800"/>
          <p14:tracePt t="114445" x="8629650" y="2597150"/>
          <p14:tracePt t="114462" x="8648700" y="2609850"/>
          <p14:tracePt t="114478" x="8674100" y="2622550"/>
          <p14:tracePt t="114495" x="8693150" y="2635250"/>
          <p14:tracePt t="114512" x="8718550" y="2641600"/>
          <p14:tracePt t="114529" x="8743950" y="2654300"/>
          <p14:tracePt t="114545" x="8775700" y="2654300"/>
          <p14:tracePt t="114563" x="8826500" y="2660650"/>
          <p14:tracePt t="114579" x="8858250" y="2660650"/>
          <p14:tracePt t="114594" x="8890000" y="2660650"/>
          <p14:tracePt t="114612" x="8921750" y="2660650"/>
          <p14:tracePt t="114615" x="8928100" y="2660650"/>
          <p14:tracePt t="114629" x="8940800" y="2654300"/>
          <p14:tracePt t="114647" x="8966200" y="2654300"/>
          <p14:tracePt t="114663" x="8972550" y="2647950"/>
          <p14:tracePt t="114680" x="8991600" y="2641600"/>
          <p14:tracePt t="114696" x="9004300" y="2635250"/>
          <p14:tracePt t="114713" x="9017000" y="2628900"/>
          <p14:tracePt t="114730" x="9023350" y="2622550"/>
          <p14:tracePt t="114849" x="9023350" y="2616200"/>
          <p14:tracePt t="114856" x="9023350" y="2609850"/>
          <p14:tracePt t="114882" x="9029700" y="2609850"/>
          <p14:tracePt t="114889" x="9029700" y="2603500"/>
          <p14:tracePt t="114929" x="9029700" y="2597150"/>
          <p14:tracePt t="114963" x="9036050" y="2590800"/>
          <p14:tracePt t="114979" x="9042400" y="2590800"/>
          <p14:tracePt t="114996" x="9048750" y="2584450"/>
          <p14:tracePt t="115000" x="9061450" y="2578100"/>
          <p14:tracePt t="115013" x="9067800" y="2571750"/>
          <p14:tracePt t="115030" x="9074150" y="2571750"/>
          <p14:tracePt t="115032" x="9074150" y="2565400"/>
          <p14:tracePt t="115278" x="9080500" y="2565400"/>
          <p14:tracePt t="115292" x="9093200" y="2559050"/>
          <p14:tracePt t="115314" x="9118600" y="2552700"/>
          <p14:tracePt t="115330" x="9144000" y="2540000"/>
          <p14:tracePt t="115334" x="9156700" y="2540000"/>
          <p14:tracePt t="115347" x="9169400" y="2527300"/>
          <p14:tracePt t="115363" x="9188450" y="2520950"/>
          <p14:tracePt t="115380" x="9207500" y="2514600"/>
          <p14:tracePt t="115397" x="9226550" y="2501900"/>
          <p14:tracePt t="115413" x="9239250" y="2495550"/>
          <p14:tracePt t="115430" x="9245600" y="2482850"/>
          <p14:tracePt t="115447" x="9245600" y="2470150"/>
          <p14:tracePt t="115463" x="9239250" y="2451100"/>
          <p14:tracePt t="115480" x="9226550" y="2444750"/>
          <p14:tracePt t="115496" x="9220200" y="2432050"/>
          <p14:tracePt t="115501" x="9213850" y="2425700"/>
          <p14:tracePt t="115514" x="9207500" y="2419350"/>
          <p14:tracePt t="115530" x="9188450" y="2406650"/>
          <p14:tracePt t="115534" x="9182100" y="2406650"/>
          <p14:tracePt t="115545" x="9175750" y="2400300"/>
          <p14:tracePt t="115548" x="9169400" y="2400300"/>
          <p14:tracePt t="115563" x="9163050" y="2400300"/>
          <p14:tracePt t="115580" x="9150350" y="2393950"/>
          <p14:tracePt t="115583" x="9137650" y="2393950"/>
          <p14:tracePt t="115597" x="9118600" y="2387600"/>
          <p14:tracePt t="115600" x="9112250" y="2387600"/>
          <p14:tracePt t="115613" x="9074150" y="2381250"/>
          <p14:tracePt t="115631" x="9029700" y="2374900"/>
          <p14:tracePt t="115647" x="8997950" y="2374900"/>
          <p14:tracePt t="115663" x="8972550" y="2374900"/>
          <p14:tracePt t="115680" x="8953500" y="2374900"/>
          <p14:tracePt t="115695" x="8940800" y="2374900"/>
          <p14:tracePt t="115714" x="8928100" y="2393950"/>
          <p14:tracePt t="115718" x="8909050" y="2406650"/>
          <p14:tracePt t="115729" x="8902700" y="2419350"/>
          <p14:tracePt t="115747" x="8877300" y="2451100"/>
          <p14:tracePt t="115764" x="8858250" y="2470150"/>
          <p14:tracePt t="115781" x="8851900" y="2501900"/>
          <p14:tracePt t="115797" x="8851900" y="2520950"/>
          <p14:tracePt t="115813" x="8851900" y="2533650"/>
          <p14:tracePt t="115830" x="8858250" y="2540000"/>
          <p14:tracePt t="115847" x="8883650" y="2559050"/>
          <p14:tracePt t="115864" x="8902700" y="2571750"/>
          <p14:tracePt t="115880" x="8921750" y="2584450"/>
          <p14:tracePt t="115899" x="8953500" y="2590800"/>
          <p14:tracePt t="115916" x="8985250" y="2597150"/>
          <p14:tracePt t="115930" x="9023350" y="2603500"/>
          <p14:tracePt t="115947" x="9067800" y="2603500"/>
          <p14:tracePt t="115964" x="9124950" y="2603500"/>
          <p14:tracePt t="115980" x="9156700" y="2590800"/>
          <p14:tracePt t="115997" x="9175750" y="2571750"/>
          <p14:tracePt t="116014" x="9194800" y="2559050"/>
          <p14:tracePt t="116030" x="9207500" y="2546350"/>
          <p14:tracePt t="116033" x="9207500" y="2540000"/>
          <p14:tracePt t="116047" x="9213850" y="2540000"/>
          <p14:tracePt t="116080" x="9213850" y="2533650"/>
          <p14:tracePt t="116097" x="9213850" y="2514600"/>
          <p14:tracePt t="116100" x="9213850" y="2508250"/>
          <p14:tracePt t="116114" x="9213850" y="2501900"/>
          <p14:tracePt t="116130" x="9207500" y="2489200"/>
          <p14:tracePt t="116147" x="9194800" y="2476500"/>
          <p14:tracePt t="116164" x="9188450" y="2470150"/>
          <p14:tracePt t="116167" x="9182100" y="2470150"/>
          <p14:tracePt t="116181" x="9175750" y="2463800"/>
          <p14:tracePt t="116184" x="9169400" y="2463800"/>
          <p14:tracePt t="116196" x="9163050" y="2463800"/>
          <p14:tracePt t="116214" x="9131300" y="2463800"/>
          <p14:tracePt t="116230" x="9099550" y="2463800"/>
          <p14:tracePt t="116248" x="9086850" y="2463800"/>
          <p14:tracePt t="116264" x="9048750" y="2457450"/>
          <p14:tracePt t="116280" x="9010650" y="2457450"/>
          <p14:tracePt t="116297" x="8978900" y="2451100"/>
          <p14:tracePt t="116314" x="8947150" y="2444750"/>
          <p14:tracePt t="116331" x="8921750" y="2438400"/>
          <p14:tracePt t="116347" x="8909050" y="2432050"/>
          <p14:tracePt t="116364" x="8902700" y="2432050"/>
          <p14:tracePt t="116381" x="8896350" y="2432050"/>
          <p14:tracePt t="116397" x="8883650" y="2432050"/>
          <p14:tracePt t="116431" x="8877300" y="2438400"/>
          <p14:tracePt t="116447" x="8870950" y="2438400"/>
          <p14:tracePt t="116517" x="8870950" y="2444750"/>
          <p14:tracePt t="116531" x="8877300" y="2457450"/>
          <p14:tracePt t="116548" x="8915400" y="2501900"/>
          <p14:tracePt t="116567" x="8947150" y="2527300"/>
          <p14:tracePt t="116580" x="8985250" y="2552700"/>
          <p14:tracePt t="116597" x="9010650" y="2559050"/>
          <p14:tracePt t="116614" x="9023350" y="2559050"/>
          <p14:tracePt t="116631" x="9042400" y="2546350"/>
          <p14:tracePt t="116648" x="9086850" y="2527300"/>
          <p14:tracePt t="116664" x="9118600" y="2514600"/>
          <p14:tracePt t="116668" x="9137650" y="2514600"/>
          <p14:tracePt t="116681" x="9144000" y="2514600"/>
          <p14:tracePt t="116715" x="9144000" y="2527300"/>
          <p14:tracePt t="116732" x="9144000" y="2546350"/>
          <p14:tracePt t="116748" x="9118600" y="2559050"/>
          <p14:tracePt t="116764" x="9080500" y="2559050"/>
          <p14:tracePt t="116781" x="9010650" y="2533650"/>
          <p14:tracePt t="116797" x="8991600" y="2527300"/>
          <p14:tracePt t="120235" x="9010650" y="2527300"/>
          <p14:tracePt t="120243" x="9029700" y="2527300"/>
          <p14:tracePt t="120249" x="9086850" y="2527300"/>
          <p14:tracePt t="120268" x="9239250" y="2520950"/>
          <p14:tracePt t="120285" x="9544050" y="2514600"/>
          <p14:tracePt t="120302" x="9734550" y="2514600"/>
          <p14:tracePt t="120317" x="9817100" y="2527300"/>
          <p14:tracePt t="120319" x="9861550" y="2533650"/>
          <p14:tracePt t="120333" x="9899650" y="2533650"/>
          <p14:tracePt t="120338" x="9931400" y="2533650"/>
          <p14:tracePt t="120351" x="9956800" y="2533650"/>
          <p14:tracePt t="120354" x="9975850" y="2527300"/>
          <p14:tracePt t="120367" x="9994900" y="2520950"/>
          <p14:tracePt t="120385" x="10033000" y="2514600"/>
          <p14:tracePt t="120400" x="10039350" y="2508250"/>
          <p14:tracePt t="120417" x="10045700" y="2508250"/>
          <p14:tracePt t="120435" x="10052050" y="2501900"/>
          <p14:tracePt t="120451" x="10064750" y="2501900"/>
          <p14:tracePt t="120467" x="10083800" y="2495550"/>
          <p14:tracePt t="120484" x="10090150" y="2495550"/>
          <p14:tracePt t="120501" x="10096500" y="2495550"/>
          <p14:tracePt t="120647" x="10102850" y="2495550"/>
          <p14:tracePt t="120655" x="10115550" y="2489200"/>
          <p14:tracePt t="120666" x="10121900" y="2489200"/>
          <p14:tracePt t="120684" x="10140950" y="2489200"/>
          <p14:tracePt t="120701" x="10179050" y="2482850"/>
          <p14:tracePt t="120718" x="10210800" y="2482850"/>
          <p14:tracePt t="120734" x="10267950" y="2482850"/>
          <p14:tracePt t="120751" x="10337800" y="2489200"/>
          <p14:tracePt t="120768" x="10414000" y="2495550"/>
          <p14:tracePt t="120784" x="10477500" y="2501900"/>
          <p14:tracePt t="120800" x="10509250" y="2501900"/>
          <p14:tracePt t="120818" x="10528300" y="2501900"/>
          <p14:tracePt t="120835" x="10553700" y="2501900"/>
          <p14:tracePt t="120851" x="10566400" y="2495550"/>
          <p14:tracePt t="120855" x="10572750" y="2495550"/>
          <p14:tracePt t="120867" x="10579100" y="2489200"/>
          <p14:tracePt t="120884" x="10598150" y="2482850"/>
          <p14:tracePt t="120904" x="10610850" y="2470150"/>
          <p14:tracePt t="120956" x="10610850" y="2463800"/>
          <p14:tracePt t="120974" x="10617200" y="2457450"/>
          <p14:tracePt t="120996" x="10617200" y="2451100"/>
          <p14:tracePt t="121004" x="10623550" y="2451100"/>
          <p14:tracePt t="121035" x="10636250" y="2451100"/>
          <p14:tracePt t="121052" x="10636250" y="2457450"/>
          <p14:tracePt t="121069" x="10636250" y="2463800"/>
          <p14:tracePt t="121166" x="10636250" y="2457450"/>
          <p14:tracePt t="121174" x="10636250" y="2451100"/>
          <p14:tracePt t="121199" x="10636250" y="2444750"/>
          <p14:tracePt t="121238" x="10629900" y="2438400"/>
          <p14:tracePt t="121264" x="10629900" y="2432050"/>
          <p14:tracePt t="121274" x="10629900" y="2425700"/>
          <p14:tracePt t="121283" x="10623550" y="2419350"/>
          <p14:tracePt t="121303" x="10604500" y="2381250"/>
          <p14:tracePt t="121318" x="10591800" y="2362200"/>
          <p14:tracePt t="121335" x="10579100" y="2349500"/>
          <p14:tracePt t="121352" x="10572750" y="2349500"/>
          <p14:tracePt t="121369" x="10566400" y="2343150"/>
          <p14:tracePt t="121385" x="10547350" y="2343150"/>
          <p14:tracePt t="121402" x="10528300" y="2355850"/>
          <p14:tracePt t="121418" x="10509250" y="2362200"/>
          <p14:tracePt t="121435" x="10464800" y="2374900"/>
          <p14:tracePt t="121451" x="10407650" y="2387600"/>
          <p14:tracePt t="121469" x="10344150" y="2400300"/>
          <p14:tracePt t="121485" x="10280650" y="2400300"/>
          <p14:tracePt t="121502" x="10229850" y="2406650"/>
          <p14:tracePt t="121519" x="10160000" y="2413000"/>
          <p14:tracePt t="121535" x="10121900" y="2419350"/>
          <p14:tracePt t="121553" x="10052050" y="2438400"/>
          <p14:tracePt t="121568" x="9988550" y="2451100"/>
          <p14:tracePt t="121585" x="9912350" y="2457450"/>
          <p14:tracePt t="121602" x="9817100" y="2463800"/>
          <p14:tracePt t="121619" x="9690100" y="2470150"/>
          <p14:tracePt t="121634" x="9588500" y="2470150"/>
          <p14:tracePt t="121652" x="9474200" y="2463800"/>
          <p14:tracePt t="121669" x="9372600" y="2451100"/>
          <p14:tracePt t="121685" x="9309100" y="2444750"/>
          <p14:tracePt t="121701" x="9213850" y="2432050"/>
          <p14:tracePt t="121718" x="9112250" y="2419350"/>
          <p14:tracePt t="121735" x="9029700" y="2406650"/>
          <p14:tracePt t="121755" x="8940800" y="2400300"/>
          <p14:tracePt t="121768" x="8928100" y="2400300"/>
          <p14:tracePt t="121770" x="8909050" y="2400300"/>
          <p14:tracePt t="121785" x="8864600" y="2400300"/>
          <p14:tracePt t="121802" x="8769350" y="2406650"/>
          <p14:tracePt t="121821" x="8705850" y="2406650"/>
          <p14:tracePt t="121835" x="8655050" y="2413000"/>
          <p14:tracePt t="121852" x="8604250" y="2413000"/>
          <p14:tracePt t="121868" x="8572500" y="2413000"/>
          <p14:tracePt t="121885" x="8553450" y="2413000"/>
          <p14:tracePt t="121902" x="8540750" y="2413000"/>
          <p14:tracePt t="121918" x="8521700" y="2425700"/>
          <p14:tracePt t="121935" x="8515350" y="2438400"/>
          <p14:tracePt t="121952" x="8515350" y="2457450"/>
          <p14:tracePt t="121969" x="8540750" y="2495550"/>
          <p14:tracePt t="121986" x="8566150" y="2508250"/>
          <p14:tracePt t="121989" x="8572500" y="2514600"/>
          <p14:tracePt t="122002" x="8597900" y="2533650"/>
          <p14:tracePt t="122007" x="8623300" y="2546350"/>
          <p14:tracePt t="122019" x="8642350" y="2559050"/>
          <p14:tracePt t="122035" x="8680450" y="2584450"/>
          <p14:tracePt t="122052" x="8680450" y="2603500"/>
          <p14:tracePt t="122068" x="8680450" y="2616200"/>
          <p14:tracePt t="122085" x="8674100" y="2622550"/>
          <p14:tracePt t="122102" x="8667750" y="2622550"/>
          <p14:tracePt t="122136" x="8667750" y="2628900"/>
          <p14:tracePt t="122152" x="8674100" y="2641600"/>
          <p14:tracePt t="122169" x="8680450" y="2667000"/>
          <p14:tracePt t="122185" x="8680450" y="2698750"/>
          <p14:tracePt t="122202" x="8680450" y="2730500"/>
          <p14:tracePt t="122219" x="8680450" y="2743200"/>
          <p14:tracePt t="122236" x="8680450" y="2762250"/>
          <p14:tracePt t="122269" x="8686800" y="2762250"/>
          <p14:tracePt t="122286" x="8693150" y="2762250"/>
          <p14:tracePt t="122303" x="8699500" y="2762250"/>
          <p14:tracePt t="122319" x="8718550" y="2755900"/>
          <p14:tracePt t="122335" x="8737600" y="2755900"/>
          <p14:tracePt t="122352" x="8763000" y="2755900"/>
          <p14:tracePt t="122369" x="8794750" y="2755900"/>
          <p14:tracePt t="122385" x="8820150" y="2755900"/>
          <p14:tracePt t="122402" x="8845550" y="2762250"/>
          <p14:tracePt t="122419" x="8864600" y="2762250"/>
          <p14:tracePt t="122436" x="8870950" y="2762250"/>
          <p14:tracePt t="122452" x="8870950" y="2768600"/>
          <p14:tracePt t="122486" x="8877300" y="2768600"/>
          <p14:tracePt t="122541" x="8883650" y="2768600"/>
          <p14:tracePt t="122553" x="8896350" y="2774950"/>
          <p14:tracePt t="122568" x="8947150" y="2787650"/>
          <p14:tracePt t="122586" x="8997950" y="2787650"/>
          <p14:tracePt t="122589" x="9023350" y="2787650"/>
          <p14:tracePt t="122603" x="9036050" y="2787650"/>
          <p14:tracePt t="122620" x="9112250" y="2787650"/>
          <p14:tracePt t="122636" x="9169400" y="2774950"/>
          <p14:tracePt t="122652" x="9220200" y="2768600"/>
          <p14:tracePt t="122670" x="9264650" y="2755900"/>
          <p14:tracePt t="122686" x="9296400" y="2755900"/>
          <p14:tracePt t="122703" x="9315450" y="2755900"/>
          <p14:tracePt t="122719" x="9321800" y="2755900"/>
          <p14:tracePt t="122736" x="9328150" y="2755900"/>
          <p14:tracePt t="122770" x="9334500" y="2755900"/>
          <p14:tracePt t="122937" x="9334500" y="2762250"/>
          <p14:tracePt t="122945" x="9334500" y="2768600"/>
          <p14:tracePt t="122951" x="9328150" y="2768600"/>
          <p14:tracePt t="122970" x="9315450" y="2774950"/>
          <p14:tracePt t="122987" x="9309100" y="2781300"/>
          <p14:tracePt t="123021" x="9315450" y="2781300"/>
          <p14:tracePt t="123037" x="9334500" y="2781300"/>
          <p14:tracePt t="123053" x="9391650" y="2787650"/>
          <p14:tracePt t="123069" x="9474200" y="2800350"/>
          <p14:tracePt t="123086" x="9544050" y="2813050"/>
          <p14:tracePt t="123103" x="9588500" y="2819400"/>
          <p14:tracePt t="123119" x="9594850" y="2819400"/>
          <p14:tracePt t="123165" x="9607550" y="2819400"/>
          <p14:tracePt t="123173" x="9613900" y="2813050"/>
          <p14:tracePt t="123187" x="9671050" y="2800350"/>
          <p14:tracePt t="123203" x="9728200" y="2787650"/>
          <p14:tracePt t="123220" x="9785350" y="2781300"/>
          <p14:tracePt t="123237" x="9823450" y="2774950"/>
          <p14:tracePt t="123252" x="9861550" y="2768600"/>
          <p14:tracePt t="123270" x="9874250" y="2762250"/>
          <p14:tracePt t="123285" x="9893300" y="2755900"/>
          <p14:tracePt t="123303" x="9918700" y="2749550"/>
          <p14:tracePt t="123319" x="9969500" y="2730500"/>
          <p14:tracePt t="123337" x="10007600" y="2711450"/>
          <p14:tracePt t="123353" x="10020300" y="2698750"/>
          <p14:tracePt t="123358" x="10020300" y="2692400"/>
          <p14:tracePt t="123370" x="10020300" y="2686050"/>
          <p14:tracePt t="123387" x="10013950" y="2679700"/>
          <p14:tracePt t="123390" x="10007600" y="2679700"/>
          <p14:tracePt t="123403" x="9988550" y="2679700"/>
          <p14:tracePt t="123420" x="9950450" y="2673350"/>
          <p14:tracePt t="123437" x="9899650" y="2673350"/>
          <p14:tracePt t="123440" x="9886950" y="2673350"/>
          <p14:tracePt t="123453" x="9836150" y="2667000"/>
          <p14:tracePt t="123470" x="9798050" y="2667000"/>
          <p14:tracePt t="123486" x="9772650" y="2660650"/>
          <p14:tracePt t="123504" x="9759950" y="2660650"/>
          <p14:tracePt t="123520" x="9753600" y="2660650"/>
          <p14:tracePt t="123536" x="9734550" y="2660650"/>
          <p14:tracePt t="123553" x="9709150" y="2660650"/>
          <p14:tracePt t="123570" x="9664700" y="2667000"/>
          <p14:tracePt t="123587" x="9639300" y="2673350"/>
          <p14:tracePt t="123603" x="9613900" y="2686050"/>
          <p14:tracePt t="123620" x="9601200" y="2686050"/>
          <p14:tracePt t="123637" x="9601200" y="2692400"/>
          <p14:tracePt t="123655" x="9601200" y="2698750"/>
          <p14:tracePt t="123670" x="9601200" y="2711450"/>
          <p14:tracePt t="123673" x="9601200" y="2730500"/>
          <p14:tracePt t="123685" x="9607550" y="2749550"/>
          <p14:tracePt t="123704" x="9626600" y="2800350"/>
          <p14:tracePt t="123720" x="9632950" y="2819400"/>
          <p14:tracePt t="123737" x="9645650" y="2832100"/>
          <p14:tracePt t="123753" x="9683750" y="2838450"/>
          <p14:tracePt t="123770" x="9759950" y="2832100"/>
          <p14:tracePt t="123787" x="9848850" y="2806700"/>
          <p14:tracePt t="123804" x="9950450" y="2768600"/>
          <p14:tracePt t="123820" x="10013950" y="2736850"/>
          <p14:tracePt t="123837" x="10058400" y="2717800"/>
          <p14:tracePt t="123840" x="10064750" y="2717800"/>
          <p14:tracePt t="123854" x="10077450" y="2711450"/>
          <p14:tracePt t="123887" x="10083800" y="2711450"/>
          <p14:tracePt t="123905" x="10140950" y="2686050"/>
          <p14:tracePt t="123920" x="10198100" y="2660650"/>
          <p14:tracePt t="123937" x="10255250" y="2622550"/>
          <p14:tracePt t="123954" x="10299700" y="2584450"/>
          <p14:tracePt t="123970" x="10306050" y="2578100"/>
          <p14:tracePt t="124027" x="10299700" y="2578100"/>
          <p14:tracePt t="124035" x="10299700" y="2584450"/>
          <p14:tracePt t="124053" x="10280650" y="2590800"/>
          <p14:tracePt t="124071" x="10255250" y="2590800"/>
          <p14:tracePt t="124088" x="10217150" y="2590800"/>
          <p14:tracePt t="124104" x="10153650" y="2578100"/>
          <p14:tracePt t="124120" x="10102850" y="2559050"/>
          <p14:tracePt t="124124" x="10071100" y="2552700"/>
          <p14:tracePt t="124137" x="10045700" y="2546350"/>
          <p14:tracePt t="124141" x="10020300" y="2546350"/>
          <p14:tracePt t="124154" x="9969500" y="2540000"/>
          <p14:tracePt t="124170" x="9931400" y="2540000"/>
          <p14:tracePt t="124187" x="9899650" y="2546350"/>
          <p14:tracePt t="124203" x="9867900" y="2552700"/>
          <p14:tracePt t="124221" x="9836150" y="2559050"/>
          <p14:tracePt t="124237" x="9798050" y="2565400"/>
          <p14:tracePt t="124254" x="9759950" y="2571750"/>
          <p14:tracePt t="124270" x="9715500" y="2578100"/>
          <p14:tracePt t="124287" x="9677400" y="2590800"/>
          <p14:tracePt t="124304" x="9645650" y="2603500"/>
          <p14:tracePt t="124321" x="9626600" y="2616200"/>
          <p14:tracePt t="124337" x="9620250" y="2628900"/>
          <p14:tracePt t="124341" x="9620250" y="2635250"/>
          <p14:tracePt t="124354" x="9620250" y="2647950"/>
          <p14:tracePt t="124371" x="9620250" y="2660650"/>
          <p14:tracePt t="124388" x="9626600" y="2673350"/>
          <p14:tracePt t="124390" x="9632950" y="2679700"/>
          <p14:tracePt t="124404" x="9652000" y="2698750"/>
          <p14:tracePt t="124421" x="9683750" y="2717800"/>
          <p14:tracePt t="124438" x="9728200" y="2743200"/>
          <p14:tracePt t="124454" x="9779000" y="2762250"/>
          <p14:tracePt t="124470" x="9810750" y="2781300"/>
          <p14:tracePt t="124487" x="9842500" y="2794000"/>
          <p14:tracePt t="124504" x="9861550" y="2794000"/>
          <p14:tracePt t="124520" x="9874250" y="2800350"/>
          <p14:tracePt t="124537" x="9886950" y="2800350"/>
          <p14:tracePt t="124555" x="9906000" y="2794000"/>
          <p14:tracePt t="124571" x="9931400" y="2774950"/>
          <p14:tracePt t="124575" x="9950450" y="2774950"/>
          <p14:tracePt t="124588" x="9963150" y="2768600"/>
          <p14:tracePt t="124592" x="9969500" y="2768600"/>
          <p14:tracePt t="124605" x="9975850" y="2768600"/>
          <p14:tracePt t="124680" x="9975850" y="2762250"/>
          <p14:tracePt t="124687" x="9982200" y="2762250"/>
          <p14:tracePt t="124705" x="9994900" y="2749550"/>
          <p14:tracePt t="124720" x="10007600" y="2743200"/>
          <p14:tracePt t="124738" x="10007600" y="2736850"/>
          <p14:tracePt t="124754" x="10013950" y="2736850"/>
          <p14:tracePt t="124884" x="10013950" y="2730500"/>
          <p14:tracePt t="124894" x="10013950" y="2724150"/>
          <p14:tracePt t="124904" x="10007600" y="2717800"/>
          <p14:tracePt t="124922" x="10001250" y="2698750"/>
          <p14:tracePt t="124927" x="9994900" y="2692400"/>
          <p14:tracePt t="124956" x="9994900" y="2686050"/>
          <p14:tracePt t="128286" x="9988550" y="2686050"/>
          <p14:tracePt t="128296" x="9982200" y="2686050"/>
          <p14:tracePt t="128309" x="9963150" y="2679700"/>
          <p14:tracePt t="128325" x="9937750" y="2673350"/>
          <p14:tracePt t="128341" x="9906000" y="2667000"/>
          <p14:tracePt t="128357" x="9867900" y="2660650"/>
          <p14:tracePt t="128375" x="9810750" y="2647950"/>
          <p14:tracePt t="128391" x="9740900" y="2635250"/>
          <p14:tracePt t="128408" x="9658350" y="2628900"/>
          <p14:tracePt t="128424" x="9601200" y="2622550"/>
          <p14:tracePt t="128443" x="9563100" y="2622550"/>
          <p14:tracePt t="128446" x="9537700" y="2622550"/>
          <p14:tracePt t="128457" x="9518650" y="2622550"/>
          <p14:tracePt t="128474" x="9455150" y="2622550"/>
          <p14:tracePt t="128491" x="9385300" y="2622550"/>
          <p14:tracePt t="128508" x="9302750" y="2622550"/>
          <p14:tracePt t="128524" x="9213850" y="2622550"/>
          <p14:tracePt t="128527" x="9169400" y="2622550"/>
          <p14:tracePt t="128541" x="9093200" y="2609850"/>
          <p14:tracePt t="128558" x="9010650" y="2603500"/>
          <p14:tracePt t="128574" x="8947150" y="2597150"/>
          <p14:tracePt t="128591" x="8832850" y="2584450"/>
          <p14:tracePt t="128608" x="8724900" y="2578100"/>
          <p14:tracePt t="128624" x="8623300" y="2578100"/>
          <p14:tracePt t="128641" x="8528050" y="2565400"/>
          <p14:tracePt t="128658" x="8432800" y="2559050"/>
          <p14:tracePt t="128674" x="8369300" y="2552700"/>
          <p14:tracePt t="128691" x="8293100" y="2552700"/>
          <p14:tracePt t="128708" x="8178800" y="2565400"/>
          <p14:tracePt t="128724" x="8020050" y="2597150"/>
          <p14:tracePt t="128741" x="7912100" y="2628900"/>
          <p14:tracePt t="128759" x="7874000" y="2654300"/>
          <p14:tracePt t="128774" x="7880350" y="2660650"/>
          <p14:tracePt t="128777" x="7886700" y="2667000"/>
          <p14:tracePt t="128791" x="7912100" y="2686050"/>
          <p14:tracePt t="128808" x="7937500" y="2698750"/>
          <p14:tracePt t="128824" x="7956550" y="2724150"/>
          <p14:tracePt t="128841" x="7969250" y="2755900"/>
          <p14:tracePt t="128858" x="7988300" y="2813050"/>
          <p14:tracePt t="128874" x="8001000" y="2851150"/>
          <p14:tracePt t="128892" x="8013700" y="2901950"/>
          <p14:tracePt t="128908" x="8026400" y="2927350"/>
          <p14:tracePt t="128925" x="8039100" y="2940050"/>
          <p14:tracePt t="128941" x="8045450" y="2940050"/>
          <p14:tracePt t="128958" x="8051800" y="2940050"/>
          <p14:tracePt t="128974" x="8064500" y="2940050"/>
          <p14:tracePt t="129066" x="8070850" y="2940050"/>
          <p14:tracePt t="129075" x="8077200" y="2940050"/>
          <p14:tracePt t="129091" x="8089900" y="2940050"/>
          <p14:tracePt t="129107" x="8108950" y="2940050"/>
          <p14:tracePt t="129141" x="8121650" y="2946400"/>
          <p14:tracePt t="129160" x="8128000" y="2959100"/>
          <p14:tracePt t="129175" x="8134350" y="2965450"/>
          <p14:tracePt t="129192" x="8134350" y="2971800"/>
          <p14:tracePt t="129531" x="8140700" y="2971800"/>
          <p14:tracePt t="129539" x="8140700" y="2978150"/>
          <p14:tracePt t="129559" x="8159750" y="2990850"/>
          <p14:tracePt t="129575" x="8166100" y="2997200"/>
          <p14:tracePt t="129647" x="8172450" y="2997200"/>
          <p14:tracePt t="129655" x="8178800" y="2997200"/>
          <p14:tracePt t="129661" x="8185150" y="2997200"/>
          <p14:tracePt t="129676" x="8197850" y="2997200"/>
          <p14:tracePt t="129692" x="8248650" y="2997200"/>
          <p14:tracePt t="129709" x="8318500" y="2990850"/>
          <p14:tracePt t="129726" x="8413750" y="2978150"/>
          <p14:tracePt t="129743" x="8451850" y="2971800"/>
          <p14:tracePt t="129758" x="8483600" y="2965450"/>
          <p14:tracePt t="129775" x="8502650" y="2959100"/>
          <p14:tracePt t="129792" x="8515350" y="2959100"/>
          <p14:tracePt t="129808" x="8528050" y="2952750"/>
          <p14:tracePt t="129824" x="8540750" y="2946400"/>
          <p14:tracePt t="129841" x="8559800" y="2933700"/>
          <p14:tracePt t="129857" x="8578850" y="2927350"/>
          <p14:tracePt t="129874" x="8610600" y="2914650"/>
          <p14:tracePt t="129892" x="8623300" y="2914650"/>
          <p14:tracePt t="129908" x="8642350" y="2914650"/>
          <p14:tracePt t="129924" x="8667750" y="2914650"/>
          <p14:tracePt t="129941" x="8693150" y="2927350"/>
          <p14:tracePt t="129957" x="8718550" y="2940050"/>
          <p14:tracePt t="129974" x="8743950" y="2946400"/>
          <p14:tracePt t="129991" x="8775700" y="2959100"/>
          <p14:tracePt t="130007" x="8832850" y="2971800"/>
          <p14:tracePt t="130024" x="8890000" y="2971800"/>
          <p14:tracePt t="130041" x="8934450" y="2971800"/>
          <p14:tracePt t="130057" x="8959850" y="2971800"/>
          <p14:tracePt t="130075" x="8985250" y="2965450"/>
          <p14:tracePt t="130264" x="8978900" y="2965450"/>
          <p14:tracePt t="130317" x="8972550" y="2965450"/>
          <p14:tracePt t="130349" x="8972550" y="2959100"/>
          <p14:tracePt t="130367" x="8978900" y="2952750"/>
          <p14:tracePt t="130374" x="8985250" y="2952750"/>
          <p14:tracePt t="130381" x="8997950" y="2952750"/>
          <p14:tracePt t="130393" x="9042400" y="2946400"/>
          <p14:tracePt t="130410" x="9163050" y="2946400"/>
          <p14:tracePt t="130427" x="9290050" y="2971800"/>
          <p14:tracePt t="130442" x="9309100" y="2971800"/>
          <p14:tracePt t="130460" x="9321800" y="2978150"/>
          <p14:tracePt t="130695" x="9321800" y="2984500"/>
          <p14:tracePt t="130704" x="9321800" y="2990850"/>
          <p14:tracePt t="130714" x="9315450" y="2997200"/>
          <p14:tracePt t="130726" x="9315450" y="3003550"/>
          <p14:tracePt t="130835" x="9315450" y="3009900"/>
          <p14:tracePt t="130843" x="9321800" y="3009900"/>
          <p14:tracePt t="130860" x="9334500" y="3016250"/>
          <p14:tracePt t="130877" x="9410700" y="3003550"/>
          <p14:tracePt t="130894" x="9486900" y="2984500"/>
          <p14:tracePt t="130910" x="9544050" y="2971800"/>
          <p14:tracePt t="130926" x="9601200" y="2952750"/>
          <p14:tracePt t="130943" x="9671050" y="2946400"/>
          <p14:tracePt t="130960" x="9715500" y="2940050"/>
          <p14:tracePt t="130976" x="9829800" y="2940050"/>
          <p14:tracePt t="130993" x="9899650" y="2946400"/>
          <p14:tracePt t="131009" x="9931400" y="2952750"/>
          <p14:tracePt t="131025" x="9950450" y="2959100"/>
          <p14:tracePt t="131042" x="9956800" y="2959100"/>
          <p14:tracePt t="131059" x="9963150" y="2959100"/>
          <p14:tracePt t="131117" x="9969500" y="2959100"/>
          <p14:tracePt t="131125" x="9975850" y="2959100"/>
          <p14:tracePt t="131144" x="10001250" y="2965450"/>
          <p14:tracePt t="131147" x="10013950" y="2965450"/>
          <p14:tracePt t="131160" x="10096500" y="2990850"/>
          <p14:tracePt t="131177" x="10179050" y="3009900"/>
          <p14:tracePt t="131193" x="10267950" y="3022600"/>
          <p14:tracePt t="131210" x="10337800" y="3028950"/>
          <p14:tracePt t="131226" x="10407650" y="3022600"/>
          <p14:tracePt t="131243" x="10452100" y="3009900"/>
          <p14:tracePt t="131259" x="10483850" y="2997200"/>
          <p14:tracePt t="131277" x="10515600" y="2971800"/>
          <p14:tracePt t="131294" x="10534650" y="2952750"/>
          <p14:tracePt t="131310" x="10547350" y="2940050"/>
          <p14:tracePt t="131326" x="10553700" y="2940050"/>
          <p14:tracePt t="131343" x="10553700" y="2933700"/>
          <p14:tracePt t="131376" x="10560050" y="2933700"/>
          <p14:tracePt t="131393" x="10572750" y="2927350"/>
          <p14:tracePt t="131410" x="10579100" y="2927350"/>
          <p14:tracePt t="131484" x="10585450" y="2927350"/>
          <p14:tracePt t="131493" x="10591800" y="2927350"/>
          <p14:tracePt t="131508" x="10648950" y="2921000"/>
          <p14:tracePt t="131527" x="10731500" y="2914650"/>
          <p14:tracePt t="131543" x="10820400" y="2895600"/>
          <p14:tracePt t="131560" x="10915650" y="2882900"/>
          <p14:tracePt t="131577" x="10998200" y="2876550"/>
          <p14:tracePt t="131593" x="11049000" y="2876550"/>
          <p14:tracePt t="131610" x="11061700" y="2876550"/>
          <p14:tracePt t="131663" x="11055350" y="2876550"/>
          <p14:tracePt t="131677" x="11042650" y="2876550"/>
          <p14:tracePt t="131694" x="11029950" y="2876550"/>
          <p14:tracePt t="131710" x="11010900" y="2876550"/>
          <p14:tracePt t="131727" x="10991850" y="2876550"/>
          <p14:tracePt t="131743" x="10960100" y="2870200"/>
          <p14:tracePt t="131760" x="10922000" y="2863850"/>
          <p14:tracePt t="131777" x="10883900" y="2851150"/>
          <p14:tracePt t="131794" x="10826750" y="2844800"/>
          <p14:tracePt t="131810" x="10763250" y="2838450"/>
          <p14:tracePt t="131828" x="10687050" y="2832100"/>
          <p14:tracePt t="131843" x="10623550" y="2832100"/>
          <p14:tracePt t="131860" x="10528300" y="2832100"/>
          <p14:tracePt t="131877" x="10363200" y="2832100"/>
          <p14:tracePt t="131894" x="10210800" y="2844800"/>
          <p14:tracePt t="131910" x="10033000" y="2851150"/>
          <p14:tracePt t="131927" x="9899650" y="2857500"/>
          <p14:tracePt t="131944" x="9740900" y="2863850"/>
          <p14:tracePt t="131960" x="9639300" y="2863850"/>
          <p14:tracePt t="131978" x="9544050" y="2863850"/>
          <p14:tracePt t="131994" x="9410700" y="2863850"/>
          <p14:tracePt t="132010" x="9296400" y="2863850"/>
          <p14:tracePt t="132027" x="9182100" y="2863850"/>
          <p14:tracePt t="132044" x="9074150" y="2857500"/>
          <p14:tracePt t="132060" x="8991600" y="2857500"/>
          <p14:tracePt t="132077" x="8934450" y="2863850"/>
          <p14:tracePt t="132094" x="8915400" y="2870200"/>
          <p14:tracePt t="132110" x="8902700" y="2876550"/>
          <p14:tracePt t="132127" x="8864600" y="2901950"/>
          <p14:tracePt t="132144" x="8801100" y="2921000"/>
          <p14:tracePt t="132159" x="8705850" y="2940050"/>
          <p14:tracePt t="132176" x="8572500" y="2946400"/>
          <p14:tracePt t="132193" x="8458200" y="2952750"/>
          <p14:tracePt t="132209" x="8337550" y="2946400"/>
          <p14:tracePt t="132226" x="8274050" y="2940050"/>
          <p14:tracePt t="132243" x="8223250" y="2933700"/>
          <p14:tracePt t="132260" x="8178800" y="2933700"/>
          <p14:tracePt t="132277" x="8134350" y="2946400"/>
          <p14:tracePt t="132294" x="8089900" y="2971800"/>
          <p14:tracePt t="132311" x="8064500" y="3003550"/>
          <p14:tracePt t="132313" x="8058150" y="3016250"/>
          <p14:tracePt t="132327" x="8058150" y="3041650"/>
          <p14:tracePt t="132344" x="8064500" y="3073400"/>
          <p14:tracePt t="132345" x="8077200" y="3098800"/>
          <p14:tracePt t="132359" x="8089900" y="3117850"/>
          <p14:tracePt t="132376" x="8115300" y="3149600"/>
          <p14:tracePt t="132393" x="8147050" y="3181350"/>
          <p14:tracePt t="132410" x="8178800" y="3206750"/>
          <p14:tracePt t="132427" x="8197850" y="3219450"/>
          <p14:tracePt t="132443" x="8204200" y="3219450"/>
          <p14:tracePt t="132459" x="8216900" y="3219450"/>
          <p14:tracePt t="132478" x="8223250" y="3225800"/>
          <p14:tracePt t="132509" x="8229600" y="3225800"/>
          <p14:tracePt t="132526" x="8229600" y="3238500"/>
          <p14:tracePt t="132545" x="8229600" y="3244850"/>
          <p14:tracePt t="132577" x="8223250" y="3251200"/>
          <p14:tracePt t="132594" x="8210550" y="3251200"/>
          <p14:tracePt t="132597" x="8197850" y="3251200"/>
          <p14:tracePt t="132609" x="8185150" y="3251200"/>
          <p14:tracePt t="132626" x="8121650" y="3244850"/>
          <p14:tracePt t="132647" x="8058150" y="3232150"/>
          <p14:tracePt t="132660" x="8026400" y="3213100"/>
          <p14:tracePt t="132676" x="8007350" y="3200400"/>
          <p14:tracePt t="132693" x="8001000" y="3187700"/>
          <p14:tracePt t="132710" x="8001000" y="3175000"/>
          <p14:tracePt t="132760" x="8007350" y="3168650"/>
          <p14:tracePt t="132777" x="8032750" y="3168650"/>
          <p14:tracePt t="132793" x="8058150" y="3162300"/>
          <p14:tracePt t="132810" x="8102600" y="3162300"/>
          <p14:tracePt t="132827" x="8140700" y="3162300"/>
          <p14:tracePt t="132844" x="8166100" y="3162300"/>
          <p14:tracePt t="132862" x="8178800" y="3168650"/>
          <p14:tracePt t="133038" x="8172450" y="3168650"/>
          <p14:tracePt t="133043" x="8166100" y="3162300"/>
          <p14:tracePt t="133061" x="8153400" y="3155950"/>
          <p14:tracePt t="133078" x="8147050" y="3155950"/>
          <p14:tracePt t="133140" x="8153400" y="3149600"/>
          <p14:tracePt t="133149" x="8159750" y="3149600"/>
          <p14:tracePt t="133163" x="8172450" y="3149600"/>
          <p14:tracePt t="133180" x="8235950" y="3136900"/>
          <p14:tracePt t="133195" x="8267700" y="3136900"/>
          <p14:tracePt t="133212" x="8343900" y="3149600"/>
          <p14:tracePt t="133229" x="8388350" y="3162300"/>
          <p14:tracePt t="133249" x="8407400" y="3181350"/>
          <p14:tracePt t="133252" x="8407400" y="3187700"/>
          <p14:tracePt t="133260" x="8407400" y="3194050"/>
          <p14:tracePt t="133278" x="8407400" y="3200400"/>
          <p14:tracePt t="133311" x="8407400" y="3206750"/>
          <p14:tracePt t="133345" x="8407400" y="3213100"/>
          <p14:tracePt t="133396" x="8413750" y="3213100"/>
          <p14:tracePt t="133411" x="8420100" y="3213100"/>
          <p14:tracePt t="133419" x="8445500" y="3213100"/>
          <p14:tracePt t="133429" x="8470900" y="3213100"/>
          <p14:tracePt t="133445" x="8534400" y="3213100"/>
          <p14:tracePt t="133463" x="8623300" y="3213100"/>
          <p14:tracePt t="133478" x="8705850" y="3213100"/>
          <p14:tracePt t="133495" x="8794750" y="3213100"/>
          <p14:tracePt t="133499" x="8851900" y="3219450"/>
          <p14:tracePt t="133512" x="8890000" y="3219450"/>
          <p14:tracePt t="133528" x="8991600" y="3225800"/>
          <p14:tracePt t="133545" x="9099550" y="3232150"/>
          <p14:tracePt t="133547" x="9137650" y="3232150"/>
          <p14:tracePt t="133560" x="9201150" y="3232150"/>
          <p14:tracePt t="133562" x="9239250" y="3232150"/>
          <p14:tracePt t="133578" x="9334500" y="3232150"/>
          <p14:tracePt t="133595" x="9391650" y="3225800"/>
          <p14:tracePt t="133612" x="9423400" y="3213100"/>
          <p14:tracePt t="133627" x="9429750" y="3206750"/>
          <p14:tracePt t="133644" x="9429750" y="3200400"/>
          <p14:tracePt t="133661" x="9429750" y="3194050"/>
          <p14:tracePt t="133678" x="9429750" y="3181350"/>
          <p14:tracePt t="133696" x="9429750" y="3168650"/>
          <p14:tracePt t="133712" x="9429750" y="3155950"/>
          <p14:tracePt t="133717" x="9429750" y="3149600"/>
          <p14:tracePt t="133728" x="9429750" y="3143250"/>
          <p14:tracePt t="133745" x="9429750" y="3136900"/>
          <p14:tracePt t="133762" x="9429750" y="3130550"/>
          <p14:tracePt t="133779" x="9423400" y="3124200"/>
          <p14:tracePt t="133795" x="9359900" y="3092450"/>
          <p14:tracePt t="133812" x="9271000" y="3060700"/>
          <p14:tracePt t="133828" x="9086850" y="3003550"/>
          <p14:tracePt t="133845" x="8991600" y="2971800"/>
          <p14:tracePt t="133862" x="8909050" y="2940050"/>
          <p14:tracePt t="133879" x="8845550" y="2914650"/>
          <p14:tracePt t="133895" x="8807450" y="2901950"/>
          <p14:tracePt t="133912" x="8769350" y="2901950"/>
          <p14:tracePt t="133916" x="8743950" y="2901950"/>
          <p14:tracePt t="133927" x="8712200" y="2901950"/>
          <p14:tracePt t="133946" x="8642350" y="2908300"/>
          <p14:tracePt t="133962" x="8566150" y="2914650"/>
          <p14:tracePt t="133979" x="8496300" y="2914650"/>
          <p14:tracePt t="133996" x="8458200" y="2914650"/>
          <p14:tracePt t="134012" x="8432800" y="2914650"/>
          <p14:tracePt t="134029" x="8420100" y="2927350"/>
          <p14:tracePt t="134047" x="8420100" y="2946400"/>
          <p14:tracePt t="134063" x="8420100" y="2952750"/>
          <p14:tracePt t="134079" x="8407400" y="2978150"/>
          <p14:tracePt t="134096" x="8407400" y="2990850"/>
          <p14:tracePt t="134113" x="8407400" y="3009900"/>
          <p14:tracePt t="134129" x="8407400" y="3022600"/>
          <p14:tracePt t="134145" x="8420100" y="3035300"/>
          <p14:tracePt t="134163" x="8439150" y="3054350"/>
          <p14:tracePt t="134179" x="8451850" y="3073400"/>
          <p14:tracePt t="134196" x="8464550" y="3086100"/>
          <p14:tracePt t="134211" x="8489950" y="3105150"/>
          <p14:tracePt t="134229" x="8534400" y="3130550"/>
          <p14:tracePt t="134246" x="8566150" y="3143250"/>
          <p14:tracePt t="134262" x="8610600" y="3162300"/>
          <p14:tracePt t="134279" x="8636000" y="3175000"/>
          <p14:tracePt t="134296" x="8655050" y="3175000"/>
          <p14:tracePt t="134313" x="8680450" y="3181350"/>
          <p14:tracePt t="134401" x="8680450" y="3187700"/>
          <p14:tracePt t="134408" x="8686800" y="3187700"/>
          <p14:tracePt t="134415" x="8693150" y="3187700"/>
          <p14:tracePt t="134429" x="8699500" y="3194050"/>
          <p14:tracePt t="134446" x="8724900" y="3194050"/>
          <p14:tracePt t="134463" x="8756650" y="3200400"/>
          <p14:tracePt t="134479" x="8826500" y="3200400"/>
          <p14:tracePt t="134497" x="8870950" y="3200400"/>
          <p14:tracePt t="134512" x="8915400" y="3200400"/>
          <p14:tracePt t="134529" x="8978900" y="3200400"/>
          <p14:tracePt t="134546" x="9036050" y="3200400"/>
          <p14:tracePt t="134561" x="9099550" y="3206750"/>
          <p14:tracePt t="134579" x="9163050" y="3206750"/>
          <p14:tracePt t="134596" x="9207500" y="3206750"/>
          <p14:tracePt t="134613" x="9258300" y="3200400"/>
          <p14:tracePt t="134630" x="9309100" y="3187700"/>
          <p14:tracePt t="134645" x="9366250" y="3181350"/>
          <p14:tracePt t="134662" x="9429750" y="3168650"/>
          <p14:tracePt t="134680" x="9474200" y="3155950"/>
          <p14:tracePt t="134683" x="9486900" y="3149600"/>
          <p14:tracePt t="134695" x="9505950" y="3149600"/>
          <p14:tracePt t="134698" x="9512300" y="3143250"/>
          <p14:tracePt t="134713" x="9525000" y="3136900"/>
          <p14:tracePt t="134730" x="9531350" y="3130550"/>
          <p14:tracePt t="134780" x="9537700" y="3130550"/>
          <p14:tracePt t="134796" x="9537700" y="3124200"/>
          <p14:tracePt t="134829" x="9544050" y="3117850"/>
          <p14:tracePt t="134862" x="9544050" y="3111500"/>
          <p14:tracePt t="134880" x="9550400" y="3092450"/>
          <p14:tracePt t="134897" x="9563100" y="3054350"/>
          <p14:tracePt t="134912" x="9601200" y="3016250"/>
          <p14:tracePt t="134929" x="9652000" y="2990850"/>
          <p14:tracePt t="134945" x="9715500" y="2971800"/>
          <p14:tracePt t="134961" x="9753600" y="2971800"/>
          <p14:tracePt t="134978" x="9766300" y="2959100"/>
          <p14:tracePt t="134995" x="9772650" y="2940050"/>
          <p14:tracePt t="135012" x="9772650" y="2895600"/>
          <p14:tracePt t="135029" x="9779000" y="2857500"/>
          <p14:tracePt t="135046" x="9779000" y="2832100"/>
          <p14:tracePt t="135097" x="9779000" y="2844800"/>
          <p14:tracePt t="135114" x="9772650" y="2851150"/>
          <p14:tracePt t="135164" x="9766300" y="2851150"/>
          <p14:tracePt t="135180" x="9759950" y="2851150"/>
          <p14:tracePt t="135197" x="9747250" y="2851150"/>
          <p14:tracePt t="135213" x="9740900" y="2857500"/>
          <p14:tracePt t="135230" x="9683750" y="2889250"/>
          <p14:tracePt t="135246" x="9645650" y="2914650"/>
          <p14:tracePt t="135263" x="9582150" y="2952750"/>
          <p14:tracePt t="135279" x="9525000" y="3003550"/>
          <p14:tracePt t="135297" x="9480550" y="3041650"/>
          <p14:tracePt t="135313" x="9467850" y="3054350"/>
          <p14:tracePt t="135346" x="9474200" y="3022600"/>
          <p14:tracePt t="135364" x="9486900" y="2997200"/>
          <p14:tracePt t="135380" x="9486900" y="2978150"/>
          <p14:tracePt t="135396" x="9474200" y="2965450"/>
          <p14:tracePt t="135401" x="9461500" y="2959100"/>
          <p14:tracePt t="135414" x="9448800" y="2952750"/>
          <p14:tracePt t="135430" x="9423400" y="2933700"/>
          <p14:tracePt t="135446" x="9404350" y="2889250"/>
          <p14:tracePt t="135463" x="9423400" y="2870200"/>
          <p14:tracePt t="135743" x="9436100" y="2870200"/>
          <p14:tracePt t="135751" x="9442450" y="2870200"/>
          <p14:tracePt t="135763" x="9455150" y="2882900"/>
          <p14:tracePt t="135781" x="9480550" y="2908300"/>
          <p14:tracePt t="135798" x="9550400" y="2940050"/>
          <p14:tracePt t="135815" x="9626600" y="2946400"/>
          <p14:tracePt t="135831" x="9715500" y="2933700"/>
          <p14:tracePt t="135847" x="9791700" y="2870200"/>
          <p14:tracePt t="135864" x="9817100" y="2781300"/>
          <p14:tracePt t="135881" x="9829800" y="2635250"/>
          <p14:tracePt t="135898" x="9861550" y="2451100"/>
          <p14:tracePt t="135914" x="9944100" y="2286000"/>
          <p14:tracePt t="135930" x="9994900" y="2197100"/>
          <p14:tracePt t="135947" x="10013950" y="2108200"/>
          <p14:tracePt t="135964" x="9994900" y="2044700"/>
          <p14:tracePt t="135980" x="9950450" y="2006600"/>
          <p14:tracePt t="135997" x="9848850" y="1955800"/>
          <p14:tracePt t="136014" x="9740900" y="1924050"/>
          <p14:tracePt t="136031" x="9525000" y="1873250"/>
          <p14:tracePt t="136047" x="9378950" y="1841500"/>
          <p14:tracePt t="136064" x="9232900" y="1809750"/>
          <p14:tracePt t="136080" x="9112250" y="1790700"/>
          <p14:tracePt t="136098" x="8928100" y="1771650"/>
          <p14:tracePt t="136114" x="8763000" y="1765300"/>
          <p14:tracePt t="136131" x="8591550" y="1758950"/>
          <p14:tracePt t="136147" x="8375650" y="1758950"/>
          <p14:tracePt t="136164" x="8235950" y="1778000"/>
          <p14:tracePt t="136180" x="8115300" y="1822450"/>
          <p14:tracePt t="136197" x="8001000" y="1885950"/>
          <p14:tracePt t="136214" x="7918450" y="1949450"/>
          <p14:tracePt t="136231" x="7854950" y="2025650"/>
          <p14:tracePt t="136248" x="7816850" y="2127250"/>
          <p14:tracePt t="136264" x="7823200" y="2216150"/>
          <p14:tracePt t="136281" x="7854950" y="2330450"/>
          <p14:tracePt t="136297" x="7924800" y="2540000"/>
          <p14:tracePt t="136314" x="7943850" y="2609850"/>
          <p14:tracePt t="136316" x="7956550" y="2673350"/>
          <p14:tracePt t="136331" x="7994650" y="2806700"/>
          <p14:tracePt t="136348" x="8039100" y="2914650"/>
          <p14:tracePt t="136364" x="8121650" y="3022600"/>
          <p14:tracePt t="136379" x="8216900" y="3086100"/>
          <p14:tracePt t="136398" x="8356600" y="3149600"/>
          <p14:tracePt t="136414" x="8515350" y="3219450"/>
          <p14:tracePt t="136431" x="8655050" y="3270250"/>
          <p14:tracePt t="136447" x="8782050" y="3302000"/>
          <p14:tracePt t="136464" x="8890000" y="3321050"/>
          <p14:tracePt t="136481" x="8972550" y="3327400"/>
          <p14:tracePt t="136484" x="9010650" y="3327400"/>
          <p14:tracePt t="136498" x="9048750" y="3327400"/>
          <p14:tracePt t="136502" x="9080500" y="3327400"/>
          <p14:tracePt t="136513" x="9099550" y="3321050"/>
          <p14:tracePt t="136517" x="9131300" y="3314700"/>
          <p14:tracePt t="136530" x="9163050" y="3302000"/>
          <p14:tracePt t="136533" x="9207500" y="3282950"/>
          <p14:tracePt t="136548" x="9232900" y="3270250"/>
          <p14:tracePt t="136550" x="9283700" y="3244850"/>
          <p14:tracePt t="136565" x="9385300" y="3181350"/>
          <p14:tracePt t="136581" x="9537700" y="3054350"/>
          <p14:tracePt t="136597" x="9632950" y="2946400"/>
          <p14:tracePt t="136614" x="9740900" y="2787650"/>
          <p14:tracePt t="136631" x="9817100" y="2622550"/>
          <p14:tracePt t="136648" x="9855200" y="2482850"/>
          <p14:tracePt t="136665" x="9848850" y="2413000"/>
          <p14:tracePt t="136681" x="9791700" y="2311400"/>
          <p14:tracePt t="136684" x="9728200" y="2241550"/>
          <p14:tracePt t="136697" x="9652000" y="2165350"/>
          <p14:tracePt t="136701" x="9582150" y="2101850"/>
          <p14:tracePt t="136717" x="9410700" y="1955800"/>
          <p14:tracePt t="136731" x="9251950" y="1828800"/>
          <p14:tracePt t="136748" x="9150350" y="1765300"/>
          <p14:tracePt t="136764" x="8985250" y="1682750"/>
          <p14:tracePt t="136781" x="8724900" y="1619250"/>
          <p14:tracePt t="136799" x="8559800" y="1612900"/>
          <p14:tracePt t="136814" x="8413750" y="1619250"/>
          <p14:tracePt t="136831" x="8261350" y="1644650"/>
          <p14:tracePt t="136848" x="8191500" y="1663700"/>
          <p14:tracePt t="136865" x="8153400" y="1689100"/>
          <p14:tracePt t="136881" x="8128000" y="1739900"/>
          <p14:tracePt t="136899" x="8077200" y="1816100"/>
          <p14:tracePt t="136915" x="8001000" y="1898650"/>
          <p14:tracePt t="136932" x="7924800" y="1981200"/>
          <p14:tracePt t="136948" x="7861300" y="2076450"/>
          <p14:tracePt t="136951" x="7835900" y="2133600"/>
          <p14:tracePt t="136963" x="7823200" y="2171700"/>
          <p14:tracePt t="136965" x="7816850" y="2228850"/>
          <p14:tracePt t="136981" x="7829550" y="2311400"/>
          <p14:tracePt t="136998" x="7886700" y="2413000"/>
          <p14:tracePt t="137016" x="8001000" y="2540000"/>
          <p14:tracePt t="137032" x="8077200" y="2603500"/>
          <p14:tracePt t="137035" x="8166100" y="2667000"/>
          <p14:tracePt t="137048" x="8350250" y="2768600"/>
          <p14:tracePt t="137065" x="8534400" y="2863850"/>
          <p14:tracePt t="137081" x="8712200" y="2933700"/>
          <p14:tracePt t="137100" x="8839200" y="2978150"/>
          <p14:tracePt t="137103" x="8883650" y="2990850"/>
          <p14:tracePt t="137118" x="8921750" y="3003550"/>
          <p14:tracePt t="137132" x="8978900" y="3009900"/>
          <p14:tracePt t="137148" x="9036050" y="3016250"/>
          <p14:tracePt t="137165" x="9118600" y="3016250"/>
          <p14:tracePt t="137182" x="9226550" y="3009900"/>
          <p14:tracePt t="137198" x="9366250" y="2984500"/>
          <p14:tracePt t="137215" x="9575800" y="2921000"/>
          <p14:tracePt t="137232" x="9658350" y="2882900"/>
          <p14:tracePt t="137250" x="9817100" y="2781300"/>
          <p14:tracePt t="137267" x="9874250" y="2717800"/>
          <p14:tracePt t="137282" x="9893300" y="2654300"/>
          <p14:tracePt t="137299" x="9899650" y="2597150"/>
          <p14:tracePt t="137315" x="9899650" y="2520950"/>
          <p14:tracePt t="137332" x="9899650" y="2425700"/>
          <p14:tracePt t="137348" x="9893300" y="2349500"/>
          <p14:tracePt t="137365" x="9880600" y="2247900"/>
          <p14:tracePt t="137382" x="9874250" y="2178050"/>
          <p14:tracePt t="137398" x="9855200" y="2114550"/>
          <p14:tracePt t="137414" x="9804400" y="2044700"/>
          <p14:tracePt t="137430" x="9715500" y="1993900"/>
          <p14:tracePt t="137448" x="9588500" y="1930400"/>
          <p14:tracePt t="137465" x="9442450" y="1866900"/>
          <p14:tracePt t="137482" x="9201150" y="1778000"/>
          <p14:tracePt t="137498" x="9099550" y="1746250"/>
          <p14:tracePt t="137514" x="8991600" y="1727200"/>
          <p14:tracePt t="137531" x="8940800" y="1727200"/>
          <p14:tracePt t="137549" x="8915400" y="1727200"/>
          <p14:tracePt t="137564" x="8890000" y="1739900"/>
          <p14:tracePt t="137581" x="8851900" y="1771650"/>
          <p14:tracePt t="137599" x="8807450" y="1809750"/>
          <p14:tracePt t="137616" x="8731250" y="1866900"/>
          <p14:tracePt t="137632" x="8674100" y="1930400"/>
          <p14:tracePt t="137650" x="8610600" y="2032000"/>
          <p14:tracePt t="137665" x="8578850" y="2108200"/>
          <p14:tracePt t="137682" x="8559800" y="2190750"/>
          <p14:tracePt t="137699" x="8540750" y="2279650"/>
          <p14:tracePt t="137702" x="8534400" y="2336800"/>
          <p14:tracePt t="137715" x="8534400" y="2425700"/>
          <p14:tracePt t="137732" x="8553450" y="2514600"/>
          <p14:tracePt t="137749" x="8597900" y="2603500"/>
          <p14:tracePt t="137765" x="8642350" y="2660650"/>
          <p14:tracePt t="137782" x="8724900" y="2736850"/>
          <p14:tracePt t="137798" x="8826500" y="2794000"/>
          <p14:tracePt t="137815" x="8902700" y="2832100"/>
          <p14:tracePt t="137832" x="9004300" y="2876550"/>
          <p14:tracePt t="137849" x="9074150" y="2901950"/>
          <p14:tracePt t="137865" x="9137650" y="2927350"/>
          <p14:tracePt t="137882" x="9213850" y="2946400"/>
          <p14:tracePt t="137899" x="9296400" y="2965450"/>
          <p14:tracePt t="137915" x="9378950" y="2971800"/>
          <p14:tracePt t="137932" x="9467850" y="2971800"/>
          <p14:tracePt t="137948" x="9575800" y="2959100"/>
          <p14:tracePt t="137951" x="9645650" y="2927350"/>
          <p14:tracePt t="137966" x="9747250" y="2870200"/>
          <p14:tracePt t="137983" x="9829800" y="2806700"/>
          <p14:tracePt t="137999" x="9893300" y="2724150"/>
          <p14:tracePt t="138016" x="9944100" y="2660650"/>
          <p14:tracePt t="138030" x="9982200" y="2590800"/>
          <p14:tracePt t="138048" x="10001250" y="2508250"/>
          <p14:tracePt t="138065" x="10001250" y="2425700"/>
          <p14:tracePt t="138082" x="9982200" y="2349500"/>
          <p14:tracePt t="138099" x="9931400" y="2241550"/>
          <p14:tracePt t="138116" x="9867900" y="2139950"/>
          <p14:tracePt t="138133" x="9798050" y="2044700"/>
          <p14:tracePt t="138135" x="9753600" y="1993900"/>
          <p14:tracePt t="138149" x="9709150" y="1949450"/>
          <p14:tracePt t="138152" x="9658350" y="1905000"/>
          <p14:tracePt t="138164" x="9601200" y="1873250"/>
          <p14:tracePt t="138182" x="9480550" y="1822450"/>
          <p14:tracePt t="138187" x="9410700" y="1803400"/>
          <p14:tracePt t="138198" x="9347200" y="1797050"/>
          <p14:tracePt t="138200" x="9296400" y="1790700"/>
          <p14:tracePt t="138215" x="9264650" y="1784350"/>
          <p14:tracePt t="138218" x="9232900" y="1784350"/>
          <p14:tracePt t="138233" x="9175750" y="1784350"/>
          <p14:tracePt t="138249" x="9137650" y="1790700"/>
          <p14:tracePt t="138266" x="9099550" y="1803400"/>
          <p14:tracePt t="138282" x="9042400" y="1816100"/>
          <p14:tracePt t="138299" x="8959850" y="1841500"/>
          <p14:tracePt t="138316" x="8832850" y="1873250"/>
          <p14:tracePt t="138333" x="8718550" y="1905000"/>
          <p14:tracePt t="138350" x="8572500" y="1955800"/>
          <p14:tracePt t="138366" x="8477250" y="2006600"/>
          <p14:tracePt t="138382" x="8401050" y="2063750"/>
          <p14:tracePt t="138386" x="8362950" y="2101850"/>
          <p14:tracePt t="138399" x="8324850" y="2178050"/>
          <p14:tracePt t="138416" x="8318500" y="2260600"/>
          <p14:tracePt t="138433" x="8343900" y="2387600"/>
          <p14:tracePt t="138449" x="8420100" y="2540000"/>
          <p14:tracePt t="138466" x="8515350" y="2667000"/>
          <p14:tracePt t="138483" x="8623300" y="2787650"/>
          <p14:tracePt t="138500" x="8750300" y="2895600"/>
          <p14:tracePt t="138516" x="8877300" y="3003550"/>
          <p14:tracePt t="138533" x="9004300" y="3086100"/>
          <p14:tracePt t="138550" x="9118600" y="3143250"/>
          <p14:tracePt t="138566" x="9232900" y="3168650"/>
          <p14:tracePt t="138582" x="9321800" y="3175000"/>
          <p14:tracePt t="138599" x="9429750" y="3149600"/>
          <p14:tracePt t="138616" x="9518650" y="3098800"/>
          <p14:tracePt t="138633" x="9613900" y="3003550"/>
          <p14:tracePt t="138650" x="9690100" y="2794000"/>
          <p14:tracePt t="138667" x="9671050" y="2635250"/>
          <p14:tracePt t="138681" x="9620250" y="2514600"/>
          <p14:tracePt t="138700" x="9556750" y="2400300"/>
          <p14:tracePt t="138716" x="9480550" y="2286000"/>
          <p14:tracePt t="138734" x="9404350" y="2203450"/>
          <p14:tracePt t="138749" x="9302750" y="2095500"/>
          <p14:tracePt t="138766" x="9220200" y="2006600"/>
          <p14:tracePt t="138783" x="9137650" y="1911350"/>
          <p14:tracePt t="138799" x="9080500" y="1828800"/>
          <p14:tracePt t="138816" x="9017000" y="1771650"/>
          <p14:tracePt t="138833" x="8966200" y="1746250"/>
          <p14:tracePt t="138850" x="8864600" y="1739900"/>
          <p14:tracePt t="138868" x="8693150" y="1758950"/>
          <p14:tracePt t="138883" x="8636000" y="1771650"/>
          <p14:tracePt t="138900" x="8521700" y="1822450"/>
          <p14:tracePt t="138916" x="8388350" y="1917700"/>
          <p14:tracePt t="138933" x="8343900" y="1981200"/>
          <p14:tracePt t="138949" x="8293100" y="2108200"/>
          <p14:tracePt t="138966" x="8267700" y="2222500"/>
          <p14:tracePt t="138981" x="8261350" y="2400300"/>
          <p14:tracePt t="138999" x="8274050" y="2540000"/>
          <p14:tracePt t="139016" x="8343900" y="2679700"/>
          <p14:tracePt t="139034" x="8451850" y="2806700"/>
          <p14:tracePt t="139050" x="8572500" y="2908300"/>
          <p14:tracePt t="139067" x="8731250" y="2971800"/>
          <p14:tracePt t="139083" x="8928100" y="2990850"/>
          <p14:tracePt t="139088" x="9023350" y="2978150"/>
          <p14:tracePt t="139099" x="9105900" y="2952750"/>
          <p14:tracePt t="139103" x="9201150" y="2908300"/>
          <p14:tracePt t="139116" x="9290050" y="2857500"/>
          <p14:tracePt t="139119" x="9366250" y="2806700"/>
          <p14:tracePt t="139133" x="9505950" y="2698750"/>
          <p14:tracePt t="139150" x="9620250" y="2559050"/>
          <p14:tracePt t="139167" x="9658350" y="2413000"/>
          <p14:tracePt t="139183" x="9632950" y="2292350"/>
          <p14:tracePt t="139200" x="9582150" y="2171700"/>
          <p14:tracePt t="139215" x="9486900" y="2044700"/>
          <p14:tracePt t="139235" x="9385300" y="1930400"/>
          <p14:tracePt t="139249" x="9277350" y="1847850"/>
          <p14:tracePt t="139266" x="9169400" y="1790700"/>
          <p14:tracePt t="139283" x="9042400" y="1752600"/>
          <p14:tracePt t="139287" x="8966200" y="1739900"/>
          <p14:tracePt t="139300" x="8883650" y="1733550"/>
          <p14:tracePt t="139316" x="8724900" y="1727200"/>
          <p14:tracePt t="139333" x="8559800" y="1733550"/>
          <p14:tracePt t="139337" x="8464550" y="1752600"/>
          <p14:tracePt t="139349" x="8401050" y="1771650"/>
          <p14:tracePt t="139365" x="8286750" y="1835150"/>
          <p14:tracePt t="139383" x="8223250" y="1917700"/>
          <p14:tracePt t="139400" x="8191500" y="2076450"/>
          <p14:tracePt t="139416" x="8210550" y="2209800"/>
          <p14:tracePt t="139433" x="8255000" y="2336800"/>
          <p14:tracePt t="139449" x="8318500" y="2463800"/>
          <p14:tracePt t="139470" x="8420100" y="2616200"/>
          <p14:tracePt t="139483" x="8553450" y="2762250"/>
          <p14:tracePt t="139500" x="8680450" y="2882900"/>
          <p14:tracePt t="139516" x="8813800" y="2965450"/>
          <p14:tracePt t="139533" x="8978900" y="3003550"/>
          <p14:tracePt t="139550" x="9112250" y="3003550"/>
          <p14:tracePt t="139567" x="9232900" y="2978150"/>
          <p14:tracePt t="139571" x="9302750" y="2952750"/>
          <p14:tracePt t="139583" x="9372600" y="2914650"/>
          <p14:tracePt t="139600" x="9493250" y="2838450"/>
          <p14:tracePt t="139617" x="9626600" y="2705100"/>
          <p14:tracePt t="139632" x="9696450" y="2578100"/>
          <p14:tracePt t="139650" x="9721850" y="2463800"/>
          <p14:tracePt t="139666" x="9728200" y="2330450"/>
          <p14:tracePt t="139683" x="9702800" y="2254250"/>
          <p14:tracePt t="139701" x="9658350" y="2197100"/>
          <p14:tracePt t="139717" x="9601200" y="2165350"/>
          <p14:tracePt t="139734" x="9550400" y="2159000"/>
          <p14:tracePt t="139750" x="9505950" y="2152650"/>
          <p14:tracePt t="139767" x="9467850" y="2165350"/>
          <p14:tracePt t="139784" x="9429750" y="2190750"/>
          <p14:tracePt t="139800" x="9391650" y="2228850"/>
          <p14:tracePt t="139802" x="9372600" y="2247900"/>
          <p14:tracePt t="139815" x="9366250" y="2266950"/>
          <p14:tracePt t="139818" x="9353550" y="2279650"/>
          <p14:tracePt t="139832" x="9353550" y="2286000"/>
          <p14:tracePt t="139941" x="9353550" y="2292350"/>
          <p14:tracePt t="139998" x="9359900" y="2286000"/>
          <p14:tracePt t="140007" x="9359900" y="2279650"/>
          <p14:tracePt t="140015" x="9359900" y="2273300"/>
          <p14:tracePt t="140034" x="9366250" y="2254250"/>
          <p14:tracePt t="140050" x="9378950" y="2235200"/>
          <p14:tracePt t="140067" x="9398000" y="2216150"/>
          <p14:tracePt t="140085" x="9410700" y="2228850"/>
          <p14:tracePt t="140101" x="9385300" y="2266950"/>
          <p14:tracePt t="140118" x="9302750" y="2305050"/>
          <p14:tracePt t="140135" x="9124950" y="2343150"/>
          <p14:tracePt t="140150" x="8915400" y="2387600"/>
          <p14:tracePt t="140168" x="8820150" y="2438400"/>
          <p14:tracePt t="140184" x="8890000" y="2425700"/>
          <p14:tracePt t="140201" x="9067800" y="2355850"/>
          <p14:tracePt t="140218" x="9340850" y="2317750"/>
          <p14:tracePt t="140234" x="9658350" y="2305050"/>
          <p14:tracePt t="140251" x="9975850" y="2317750"/>
          <p14:tracePt t="140267" x="10280650" y="2374900"/>
          <p14:tracePt t="140285" x="10572750" y="2463800"/>
          <p14:tracePt t="140287" x="10731500" y="2508250"/>
          <p14:tracePt t="140301" x="10883900" y="2559050"/>
          <p14:tracePt t="140304" x="10998200" y="2597150"/>
          <p14:tracePt t="140317" x="11271250" y="2692400"/>
          <p14:tracePt t="140334" x="11417300" y="2743200"/>
          <p14:tracePt t="140351" x="11512550" y="2774950"/>
          <p14:tracePt t="140367" x="11550650" y="2794000"/>
          <p14:tracePt t="140384" x="11557000" y="2806700"/>
          <p14:tracePt t="140400" x="11557000" y="2813050"/>
          <p14:tracePt t="140417" x="11518900" y="2806700"/>
          <p14:tracePt t="140434" x="11398250" y="2768600"/>
          <p14:tracePt t="140450" x="11220450" y="2724150"/>
          <p14:tracePt t="140467" x="11036300" y="2679700"/>
          <p14:tracePt t="140484" x="10795000" y="2622550"/>
          <p14:tracePt t="140501" x="10560050" y="2571750"/>
          <p14:tracePt t="140518" x="10280650" y="2533650"/>
          <p14:tracePt t="140534" x="9982200" y="2489200"/>
          <p14:tracePt t="140553" x="9575800" y="2432050"/>
          <p14:tracePt t="140568" x="9321800" y="2393950"/>
          <p14:tracePt t="140584" x="9042400" y="2355850"/>
          <p14:tracePt t="140601" x="8782050" y="2311400"/>
          <p14:tracePt t="140618" x="8426450" y="2235200"/>
          <p14:tracePt t="140635" x="8064500" y="2159000"/>
          <p14:tracePt t="140651" x="7772400" y="2095500"/>
          <p14:tracePt t="140668" x="7512050" y="2032000"/>
          <p14:tracePt t="140684" x="7283450" y="1981200"/>
          <p14:tracePt t="140701" x="7112000" y="1955800"/>
          <p14:tracePt t="140717" x="6940550" y="1943100"/>
          <p14:tracePt t="140735" x="6781800" y="1924050"/>
          <p14:tracePt t="140751" x="6578600" y="1905000"/>
          <p14:tracePt t="140755" x="6457950" y="1892300"/>
          <p14:tracePt t="140766" x="6375400" y="1879600"/>
          <p14:tracePt t="140783" x="6108700" y="1835150"/>
          <p14:tracePt t="140801" x="5803900" y="1784350"/>
          <p14:tracePt t="140819" x="5645150" y="1752600"/>
          <p14:tracePt t="140837" x="5486400" y="1739900"/>
          <p14:tracePt t="140851" x="5283200" y="1720850"/>
          <p14:tracePt t="140867" x="4978400" y="1695450"/>
          <p14:tracePt t="140884" x="4654550" y="1663700"/>
          <p14:tracePt t="140901" x="4248150" y="1612900"/>
          <p14:tracePt t="140917" x="3879850" y="1574800"/>
          <p14:tracePt t="140934" x="3638550" y="1549400"/>
          <p14:tracePt t="140951" x="3524250" y="1543050"/>
          <p14:tracePt t="140968" x="3448050" y="1530350"/>
          <p14:tracePt t="140984" x="3333750" y="1485900"/>
          <p14:tracePt t="141002" x="3187700" y="1447800"/>
          <p14:tracePt t="141007" x="3092450" y="1422400"/>
          <p14:tracePt t="141019" x="2984500" y="1397000"/>
          <p14:tracePt t="141035" x="2762250" y="1339850"/>
          <p14:tracePt t="141051" x="2520950" y="1263650"/>
          <p14:tracePt t="141070" x="2432050" y="1219200"/>
          <p14:tracePt t="141085" x="2413000" y="1200150"/>
          <p14:tracePt t="141101" x="2413000" y="1193800"/>
          <p14:tracePt t="141120" x="2413000" y="1174750"/>
          <p14:tracePt t="141135" x="2400300" y="1155700"/>
          <p14:tracePt t="141151" x="2387600" y="1130300"/>
          <p14:tracePt t="141170" x="2336800" y="1092200"/>
          <p14:tracePt t="141185" x="2266950" y="1047750"/>
          <p14:tracePt t="141201" x="2190750" y="1003300"/>
          <p14:tracePt t="141218" x="2076450" y="933450"/>
          <p14:tracePt t="141233" x="1974850" y="869950"/>
          <p14:tracePt t="141250" x="1854200" y="806450"/>
          <p14:tracePt t="141268" x="1708150" y="755650"/>
          <p14:tracePt t="141285" x="1543050" y="704850"/>
          <p14:tracePt t="141302" x="1397000" y="679450"/>
          <p14:tracePt t="141304" x="1295400" y="666750"/>
          <p14:tracePt t="141318" x="1111250" y="641350"/>
          <p14:tracePt t="141335" x="990600" y="622300"/>
          <p14:tracePt t="141352" x="869950" y="609600"/>
          <p14:tracePt t="141369" x="838200" y="609600"/>
          <p14:tracePt t="141402" x="831850" y="609600"/>
          <p14:tracePt t="141418" x="812800" y="615950"/>
          <p14:tracePt t="141435" x="793750" y="635000"/>
          <p14:tracePt t="141452" x="755650" y="654050"/>
          <p14:tracePt t="141468" x="717550" y="679450"/>
          <p14:tracePt t="141485" x="711200" y="692150"/>
          <p14:tracePt t="141502" x="704850" y="704850"/>
          <p14:tracePt t="141701" x="711200" y="711200"/>
          <p14:tracePt t="141707" x="723900" y="717550"/>
          <p14:tracePt t="141717" x="730250" y="717550"/>
          <p14:tracePt t="141739" x="831850" y="755650"/>
          <p14:tracePt t="141752" x="946150" y="787400"/>
          <p14:tracePt t="141769" x="996950" y="800100"/>
          <p14:tracePt t="141786" x="1193800" y="838200"/>
          <p14:tracePt t="141803" x="1339850" y="869950"/>
          <p14:tracePt t="141819" x="1504950" y="901700"/>
          <p14:tracePt t="141835" x="1638300" y="939800"/>
          <p14:tracePt t="141852" x="1746250" y="965200"/>
          <p14:tracePt t="141868" x="1866900" y="977900"/>
          <p14:tracePt t="141886" x="1949450" y="984250"/>
          <p14:tracePt t="141902" x="2038350" y="984250"/>
          <p14:tracePt t="141919" x="2165350" y="984250"/>
          <p14:tracePt t="141936" x="2330450" y="990600"/>
          <p14:tracePt t="141952" x="2520950" y="996950"/>
          <p14:tracePt t="141969" x="2762250" y="1009650"/>
          <p14:tracePt t="141985" x="2914650" y="1016000"/>
          <p14:tracePt t="142002" x="3003550" y="1016000"/>
          <p14:tracePt t="142020" x="3054350" y="1016000"/>
          <p14:tracePt t="142036" x="3079750" y="1009650"/>
          <p14:tracePt t="142052" x="3105150" y="996950"/>
          <p14:tracePt t="142069" x="3149600" y="984250"/>
          <p14:tracePt t="142085" x="3225800" y="977900"/>
          <p14:tracePt t="142102" x="3308350" y="977900"/>
          <p14:tracePt t="142120" x="3409950" y="977900"/>
          <p14:tracePt t="142123" x="3441700" y="977900"/>
          <p14:tracePt t="142134" x="3492500" y="977900"/>
          <p14:tracePt t="142152" x="3549650" y="977900"/>
          <p14:tracePt t="142169" x="3575050" y="971550"/>
          <p14:tracePt t="142185" x="3581400" y="952500"/>
          <p14:tracePt t="142192" x="3581400" y="939800"/>
          <p14:tracePt t="142201" x="3575050" y="914400"/>
          <p14:tracePt t="142204" x="3562350" y="895350"/>
          <p14:tracePt t="142219" x="3556000" y="882650"/>
          <p14:tracePt t="142236" x="3524250" y="831850"/>
          <p14:tracePt t="142252" x="3498850" y="806450"/>
          <p14:tracePt t="142269" x="3479800" y="781050"/>
          <p14:tracePt t="142285" x="3460750" y="768350"/>
          <p14:tracePt t="142302" x="3441700" y="749300"/>
          <p14:tracePt t="142319" x="3403600" y="730250"/>
          <p14:tracePt t="142336" x="3365500" y="711200"/>
          <p14:tracePt t="142352" x="3289300" y="685800"/>
          <p14:tracePt t="142369" x="3219450" y="666750"/>
          <p14:tracePt t="142385" x="3124200" y="654050"/>
          <p14:tracePt t="142402" x="3035300" y="641350"/>
          <p14:tracePt t="142419" x="2959100" y="635000"/>
          <p14:tracePt t="142436" x="2889250" y="628650"/>
          <p14:tracePt t="142439" x="2844800" y="628650"/>
          <p14:tracePt t="142452" x="2813050" y="628650"/>
          <p14:tracePt t="142454" x="2781300" y="628650"/>
          <p14:tracePt t="142469" x="2686050" y="622300"/>
          <p14:tracePt t="142487" x="2603500" y="622300"/>
          <p14:tracePt t="142502" x="2520950" y="615950"/>
          <p14:tracePt t="142519" x="2438400" y="609600"/>
          <p14:tracePt t="142535" x="2355850" y="596900"/>
          <p14:tracePt t="142552" x="2279650" y="590550"/>
          <p14:tracePt t="142569" x="2159000" y="577850"/>
          <p14:tracePt t="142586" x="2000250" y="571500"/>
          <p14:tracePt t="142602" x="1847850" y="558800"/>
          <p14:tracePt t="142620" x="1682750" y="546100"/>
          <p14:tracePt t="142636" x="1517650" y="527050"/>
          <p14:tracePt t="142652" x="1377950" y="501650"/>
          <p14:tracePt t="142669" x="1289050" y="488950"/>
          <p14:tracePt t="142686" x="1193800" y="488950"/>
          <p14:tracePt t="142703" x="1092200" y="488950"/>
          <p14:tracePt t="142707" x="1066800" y="488950"/>
          <p14:tracePt t="142719" x="1022350" y="488950"/>
          <p14:tracePt t="142738" x="920750" y="501650"/>
          <p14:tracePt t="142753" x="869950" y="508000"/>
          <p14:tracePt t="142770" x="831850" y="514350"/>
          <p14:tracePt t="142786" x="806450" y="527050"/>
          <p14:tracePt t="142803" x="774700" y="546100"/>
          <p14:tracePt t="142819" x="742950" y="565150"/>
          <p14:tracePt t="142837" x="711200" y="584200"/>
          <p14:tracePt t="142853" x="692150" y="603250"/>
          <p14:tracePt t="142857" x="685800" y="609600"/>
          <p14:tracePt t="142869" x="679450" y="615950"/>
          <p14:tracePt t="142873" x="666750" y="628650"/>
          <p14:tracePt t="142885" x="660400" y="641350"/>
          <p14:tracePt t="142904" x="654050" y="666750"/>
          <p14:tracePt t="142920" x="654050" y="685800"/>
          <p14:tracePt t="142937" x="666750" y="717550"/>
          <p14:tracePt t="142953" x="685800" y="736600"/>
          <p14:tracePt t="142957" x="692150" y="742950"/>
          <p14:tracePt t="142968" x="698500" y="749300"/>
          <p14:tracePt t="142970" x="717550" y="762000"/>
          <p14:tracePt t="142987" x="742950" y="774700"/>
          <p14:tracePt t="143003" x="787400" y="793750"/>
          <p14:tracePt t="143021" x="876300" y="825500"/>
          <p14:tracePt t="143036" x="1073150" y="882650"/>
          <p14:tracePt t="143053" x="1282700" y="920750"/>
          <p14:tracePt t="143069" x="1498600" y="952500"/>
          <p14:tracePt t="143086" x="1739900" y="984250"/>
          <p14:tracePt t="143103" x="1936750" y="996950"/>
          <p14:tracePt t="143119" x="2108200" y="1003300"/>
          <p14:tracePt t="143136" x="2247900" y="1009650"/>
          <p14:tracePt t="143139" x="2292350" y="1009650"/>
          <p14:tracePt t="143152" x="2349500" y="1009650"/>
          <p14:tracePt t="143154" x="2393950" y="1016000"/>
          <p14:tracePt t="143170" x="2438400" y="1016000"/>
          <p14:tracePt t="143187" x="2527300" y="1028700"/>
          <p14:tracePt t="143203" x="2660650" y="1041400"/>
          <p14:tracePt t="143220" x="2730500" y="1035050"/>
          <p14:tracePt t="143237" x="2781300" y="1016000"/>
          <p14:tracePt t="143253" x="2844800" y="977900"/>
          <p14:tracePt t="143270" x="2889250" y="946150"/>
          <p14:tracePt t="143286" x="2952750" y="933450"/>
          <p14:tracePt t="143304" x="3022600" y="933450"/>
          <p14:tracePt t="143320" x="3155950" y="939800"/>
          <p14:tracePt t="143337" x="3295650" y="958850"/>
          <p14:tracePt t="143353" x="3409950" y="965200"/>
          <p14:tracePt t="143369" x="3524250" y="965200"/>
          <p14:tracePt t="143370" x="3562350" y="965200"/>
          <p14:tracePt t="143386" x="3594100" y="958850"/>
          <p14:tracePt t="143403" x="3651250" y="939800"/>
          <p14:tracePt t="143421" x="3683000" y="920750"/>
          <p14:tracePt t="143436" x="3702050" y="901700"/>
          <p14:tracePt t="143453" x="3708400" y="895350"/>
          <p14:tracePt t="143470" x="3721100" y="882650"/>
          <p14:tracePt t="143486" x="3721100" y="869950"/>
          <p14:tracePt t="143502" x="3721100" y="857250"/>
          <p14:tracePt t="143519" x="3702050" y="831850"/>
          <p14:tracePt t="143536" x="3670300" y="812800"/>
          <p14:tracePt t="143553" x="3619500" y="793750"/>
          <p14:tracePt t="143570" x="3549650" y="774700"/>
          <p14:tracePt t="143574" x="3492500" y="762000"/>
          <p14:tracePt t="143587" x="3460750" y="749300"/>
          <p14:tracePt t="143603" x="3352800" y="717550"/>
          <p14:tracePt t="143620" x="3270250" y="698500"/>
          <p14:tracePt t="143637" x="3117850" y="673100"/>
          <p14:tracePt t="143654" x="3022600" y="660400"/>
          <p14:tracePt t="143670" x="2927350" y="654050"/>
          <p14:tracePt t="143687" x="2870200" y="647700"/>
          <p14:tracePt t="143703" x="2800350" y="647700"/>
          <p14:tracePt t="143720" x="2743200" y="647700"/>
          <p14:tracePt t="143737" x="2647950" y="647700"/>
          <p14:tracePt t="143752" x="2571750" y="647700"/>
          <p14:tracePt t="143770" x="2444750" y="647700"/>
          <p14:tracePt t="143787" x="2355850" y="647700"/>
          <p14:tracePt t="143804" x="2260600" y="641350"/>
          <p14:tracePt t="143823" x="2095500" y="641350"/>
          <p14:tracePt t="143837" x="1879600" y="641350"/>
          <p14:tracePt t="143854" x="1714500" y="635000"/>
          <p14:tracePt t="143870" x="1549400" y="628650"/>
          <p14:tracePt t="143887" x="1397000" y="615950"/>
          <p14:tracePt t="143890" x="1314450" y="609600"/>
          <p14:tracePt t="143904" x="1244600" y="603250"/>
          <p14:tracePt t="143909" x="1193800" y="603250"/>
          <p14:tracePt t="143911" x="1155700" y="603250"/>
          <p14:tracePt t="143919" x="1117600" y="603250"/>
          <p14:tracePt t="143937" x="1073150" y="603250"/>
          <p14:tracePt t="143955" x="1047750" y="609600"/>
          <p14:tracePt t="143971" x="996950" y="635000"/>
          <p14:tracePt t="143987" x="958850" y="654050"/>
          <p14:tracePt t="144004" x="939800" y="666750"/>
          <p14:tracePt t="144020" x="927100" y="679450"/>
          <p14:tracePt t="144038" x="908050" y="692150"/>
          <p14:tracePt t="144054" x="901700" y="698500"/>
          <p14:tracePt t="144070" x="895350" y="711200"/>
          <p14:tracePt t="144087" x="895350" y="736600"/>
          <p14:tracePt t="144104" x="908050" y="781050"/>
          <p14:tracePt t="144121" x="920750" y="819150"/>
          <p14:tracePt t="144123" x="946150" y="850900"/>
          <p14:tracePt t="144137" x="965200" y="889000"/>
          <p14:tracePt t="144154" x="977900" y="908050"/>
          <p14:tracePt t="144170" x="1003300" y="927100"/>
          <p14:tracePt t="144187" x="1022350" y="939800"/>
          <p14:tracePt t="144204" x="1066800" y="946150"/>
          <p14:tracePt t="144221" x="1143000" y="965200"/>
          <p14:tracePt t="144237" x="1276350" y="977900"/>
          <p14:tracePt t="144254" x="1454150" y="1003300"/>
          <p14:tracePt t="144270" x="1619250" y="1022350"/>
          <p14:tracePt t="144288" x="1771650" y="1041400"/>
          <p14:tracePt t="144304" x="1898650" y="1054100"/>
          <p14:tracePt t="144323" x="2044700" y="1066800"/>
          <p14:tracePt t="144338" x="2095500" y="1066800"/>
          <p14:tracePt t="144354" x="2241550" y="1073150"/>
          <p14:tracePt t="144371" x="2362200" y="1079500"/>
          <p14:tracePt t="144387" x="2628900" y="1079500"/>
          <p14:tracePt t="144407" x="2787650" y="1079500"/>
          <p14:tracePt t="144421" x="2952750" y="1073150"/>
          <p14:tracePt t="144438" x="3098800" y="1066800"/>
          <p14:tracePt t="144454" x="3200400" y="1060450"/>
          <p14:tracePt t="144471" x="3244850" y="1054100"/>
          <p14:tracePt t="144488" x="3251200" y="1054100"/>
          <p14:tracePt t="144543" x="3244850" y="1047750"/>
          <p14:tracePt t="144551" x="3238500" y="1041400"/>
          <p14:tracePt t="144560" x="3232150" y="1035050"/>
          <p14:tracePt t="144563" x="3219450" y="1022350"/>
          <p14:tracePt t="144588" x="3200400" y="990600"/>
          <p14:tracePt t="144604" x="3187700" y="971550"/>
          <p14:tracePt t="144621" x="3162300" y="946150"/>
          <p14:tracePt t="144986" x="3162300" y="952500"/>
          <p14:tracePt t="145010" x="3162300" y="958850"/>
          <p14:tracePt t="145037" x="3162300" y="965200"/>
          <p14:tracePt t="145047" x="3162300" y="971550"/>
          <p14:tracePt t="145053" x="3155950" y="971550"/>
          <p14:tracePt t="145070" x="3155950" y="984250"/>
          <p14:tracePt t="145087" x="3149600" y="996950"/>
          <p14:tracePt t="145104" x="3143250" y="1009650"/>
          <p14:tracePt t="145120" x="3143250" y="1022350"/>
          <p14:tracePt t="145154" x="3143250" y="1028700"/>
          <p14:tracePt t="145171" x="3136900" y="1035050"/>
          <p14:tracePt t="145230" x="3130550" y="1041400"/>
          <p14:tracePt t="145241" x="3124200" y="1041400"/>
          <p14:tracePt t="145255" x="3105150" y="1054100"/>
          <p14:tracePt t="145271" x="3086100" y="1066800"/>
          <p14:tracePt t="145289" x="3073400" y="1073150"/>
          <p14:tracePt t="145305" x="3048000" y="1085850"/>
          <p14:tracePt t="145322" x="3028950" y="1092200"/>
          <p14:tracePt t="145338" x="2984500" y="1098550"/>
          <p14:tracePt t="145355" x="2940050" y="1117600"/>
          <p14:tracePt t="145372" x="2895600" y="1136650"/>
          <p14:tracePt t="145388" x="2857500" y="1168400"/>
          <p14:tracePt t="145404" x="2832100" y="1193800"/>
          <p14:tracePt t="145408" x="2825750" y="1206500"/>
          <p14:tracePt t="145422" x="2819400" y="1219200"/>
          <p14:tracePt t="145438" x="2813050" y="1219200"/>
          <p14:tracePt t="145455" x="2806700" y="1219200"/>
          <p14:tracePt t="145472" x="2800350" y="1225550"/>
          <p14:tracePt t="145488" x="2794000" y="1225550"/>
          <p14:tracePt t="145505" x="2787650" y="1231900"/>
          <p14:tracePt t="145522" x="2774950" y="1231900"/>
          <p14:tracePt t="145538" x="2762250" y="1231900"/>
          <p14:tracePt t="145555" x="2755900" y="1231900"/>
          <p14:tracePt t="145572" x="2749550" y="1231900"/>
          <p14:tracePt t="145590" x="2743200" y="1231900"/>
          <p14:tracePt t="145743" x="2743200" y="1238250"/>
          <p14:tracePt t="145752" x="2743200" y="1244600"/>
          <p14:tracePt t="145760" x="2743200" y="1250950"/>
          <p14:tracePt t="145909" x="2743200" y="1257300"/>
          <p14:tracePt t="145922" x="2743200" y="1289050"/>
          <p14:tracePt t="145939" x="2755900" y="1352550"/>
          <p14:tracePt t="145954" x="2774950" y="1409700"/>
          <p14:tracePt t="145971" x="2794000" y="1454150"/>
          <p14:tracePt t="145989" x="2813050" y="1466850"/>
          <p14:tracePt t="146007" x="2851150" y="1473200"/>
          <p14:tracePt t="146023" x="2952750" y="1409700"/>
          <p14:tracePt t="146040" x="3016250" y="1346200"/>
          <p14:tracePt t="146055" x="3041650" y="1308100"/>
          <p14:tracePt t="146059" x="3060700" y="1276350"/>
          <p14:tracePt t="146073" x="3098800" y="1244600"/>
          <p14:tracePt t="146088" x="3117850" y="1225550"/>
          <p14:tracePt t="146106" x="3130550" y="1212850"/>
          <p14:tracePt t="146122" x="3149600" y="1193800"/>
          <p14:tracePt t="146139" x="3181350" y="1168400"/>
          <p14:tracePt t="146156" x="3213100" y="1143000"/>
          <p14:tracePt t="146172" x="3232150" y="1111250"/>
          <p14:tracePt t="146188" x="3251200" y="1060450"/>
          <p14:tracePt t="146206" x="3257550" y="1016000"/>
          <p14:tracePt t="146223" x="3257550" y="971550"/>
          <p14:tracePt t="146239" x="3244850" y="927100"/>
          <p14:tracePt t="146243" x="3238500" y="914400"/>
          <p14:tracePt t="146254" x="3232150" y="895350"/>
          <p14:tracePt t="146273" x="3206750" y="857250"/>
          <p14:tracePt t="146282" x="3194050" y="831850"/>
          <p14:tracePt t="146292" x="3181350" y="819150"/>
          <p14:tracePt t="146304" x="3162300" y="800100"/>
          <p14:tracePt t="146323" x="3086100" y="749300"/>
          <p14:tracePt t="146340" x="3009900" y="723900"/>
          <p14:tracePt t="146356" x="2933700" y="698500"/>
          <p14:tracePt t="146374" x="2870200" y="692150"/>
          <p14:tracePt t="146389" x="2832100" y="704850"/>
          <p14:tracePt t="146406" x="2800350" y="742950"/>
          <p14:tracePt t="146423" x="2768600" y="787400"/>
          <p14:tracePt t="146440" x="2743200" y="831850"/>
          <p14:tracePt t="146456" x="2717800" y="863600"/>
          <p14:tracePt t="146473" x="2698750" y="895350"/>
          <p14:tracePt t="146489" x="2679700" y="920750"/>
          <p14:tracePt t="146506" x="2673350" y="920750"/>
          <p14:tracePt t="146548" x="2679700" y="920750"/>
          <p14:tracePt t="146559" x="2686050" y="927100"/>
          <p14:tracePt t="146572" x="2762250" y="965200"/>
          <p14:tracePt t="146589" x="2819400" y="1003300"/>
          <p14:tracePt t="146606" x="2863850" y="1028700"/>
          <p14:tracePt t="146623" x="2895600" y="1047750"/>
          <p14:tracePt t="146640" x="2908300" y="1047750"/>
          <p14:tracePt t="146656" x="2927350" y="1041400"/>
          <p14:tracePt t="146661" x="2940050" y="1028700"/>
          <p14:tracePt t="146673" x="2959100" y="1016000"/>
          <p14:tracePt t="146688" x="2984500" y="984250"/>
          <p14:tracePt t="146705" x="2997200" y="958850"/>
          <p14:tracePt t="146709" x="3003550" y="946150"/>
          <p14:tracePt t="146723" x="3003550" y="939800"/>
          <p14:tracePt t="146725" x="3009900" y="927100"/>
          <p14:tracePt t="146739" x="3009900" y="908050"/>
          <p14:tracePt t="146756" x="3003550" y="901700"/>
          <p14:tracePt t="146773" x="2971800" y="895350"/>
          <p14:tracePt t="146789" x="2921000" y="895350"/>
          <p14:tracePt t="146806" x="2851150" y="895350"/>
          <p14:tracePt t="146824" x="2768600" y="901700"/>
          <p14:tracePt t="146840" x="2660650" y="920750"/>
          <p14:tracePt t="146856" x="2603500" y="933450"/>
          <p14:tracePt t="146873" x="2578100" y="939800"/>
          <p14:tracePt t="146890" x="2571750" y="946150"/>
          <p14:tracePt t="146927" x="2571750" y="939800"/>
          <p14:tracePt t="146939" x="2571750" y="914400"/>
          <p14:tracePt t="146956" x="2565400" y="869950"/>
          <p14:tracePt t="150396" x="2571750" y="869950"/>
          <p14:tracePt t="150403" x="2584450" y="869950"/>
          <p14:tracePt t="150410" x="2628900" y="889000"/>
          <p14:tracePt t="150427" x="2794000" y="939800"/>
          <p14:tracePt t="150444" x="3022600" y="1016000"/>
          <p14:tracePt t="150460" x="3232150" y="1085850"/>
          <p14:tracePt t="150477" x="3390900" y="1149350"/>
          <p14:tracePt t="150494" x="3517900" y="1212850"/>
          <p14:tracePt t="150509" x="3594100" y="1270000"/>
          <p14:tracePt t="150526" x="3638550" y="1295400"/>
          <p14:tracePt t="150543" x="3657600" y="1301750"/>
          <p14:tracePt t="150545" x="3663950" y="1301750"/>
          <p14:tracePt t="150559" x="3670300" y="1301750"/>
          <p14:tracePt t="150576" x="3683000" y="1276350"/>
          <p14:tracePt t="150592" x="3676650" y="1263650"/>
          <p14:tracePt t="150609" x="3651250" y="1263650"/>
          <p14:tracePt t="150627" x="3606800" y="1263650"/>
          <p14:tracePt t="150642" x="3568700" y="1276350"/>
          <p14:tracePt t="150659" x="3549650" y="1295400"/>
          <p14:tracePt t="150676" x="3530600" y="1327150"/>
          <p14:tracePt t="150681" x="3524250" y="1352550"/>
          <p14:tracePt t="150691" x="3524250" y="1365250"/>
          <p14:tracePt t="150710" x="3498850" y="1460500"/>
          <p14:tracePt t="150726" x="3429000" y="1543050"/>
          <p14:tracePt t="150742" x="3302000" y="1612900"/>
          <p14:tracePt t="150760" x="3162300" y="1651000"/>
          <p14:tracePt t="150777" x="3079750" y="1657350"/>
          <p14:tracePt t="150793" x="3073400" y="1657350"/>
          <p14:tracePt t="152671" x="3067050" y="1657350"/>
          <p14:tracePt t="152681" x="3060700" y="1657350"/>
          <p14:tracePt t="152687" x="3054350" y="1657350"/>
          <p14:tracePt t="152695" x="3048000" y="1657350"/>
          <p14:tracePt t="152710" x="3035300" y="1657350"/>
          <p14:tracePt t="152727" x="3028950" y="1657350"/>
          <p14:tracePt t="153017" x="3028950" y="1670050"/>
          <p14:tracePt t="153027" x="3028950" y="1682750"/>
          <p14:tracePt t="153037" x="3035300" y="1701800"/>
          <p14:tracePt t="153044" x="3054350" y="1746250"/>
          <p14:tracePt t="153060" x="3054350" y="1758950"/>
          <p14:tracePt t="153079" x="3060700" y="1784350"/>
          <p14:tracePt t="153095" x="3060700" y="1797050"/>
          <p14:tracePt t="153112" x="3054350" y="1803400"/>
          <p14:tracePt t="153129" x="3041650" y="1835150"/>
          <p14:tracePt t="153145" x="3035300" y="1873250"/>
          <p14:tracePt t="153162" x="3028950" y="1917700"/>
          <p14:tracePt t="153178" x="3028950" y="1962150"/>
          <p14:tracePt t="153195" x="3028950" y="2000250"/>
          <p14:tracePt t="153212" x="3028950" y="2019300"/>
          <p14:tracePt t="153228" x="3028950" y="2032000"/>
          <p14:tracePt t="153321" x="3022600" y="2038350"/>
          <p14:tracePt t="153327" x="3016250" y="2038350"/>
          <p14:tracePt t="153334" x="3016250" y="2044700"/>
          <p14:tracePt t="153344" x="3009900" y="2044700"/>
          <p14:tracePt t="153361" x="2990850" y="2063750"/>
          <p14:tracePt t="153379" x="2971800" y="2076450"/>
          <p14:tracePt t="153395" x="2952750" y="2089150"/>
          <p14:tracePt t="153412" x="2940050" y="2095500"/>
          <p14:tracePt t="153430" x="2940050" y="2101850"/>
          <p14:tracePt t="153444" x="2933700" y="2101850"/>
          <p14:tracePt t="153461" x="2927350" y="2108200"/>
          <p14:tracePt t="153515" x="2933700" y="2108200"/>
          <p14:tracePt t="153530" x="2940050" y="2108200"/>
          <p14:tracePt t="153545" x="2946400" y="2108200"/>
          <p14:tracePt t="153563" x="2959100" y="2101850"/>
          <p14:tracePt t="153579" x="2971800" y="2095500"/>
          <p14:tracePt t="153595" x="2984500" y="2089150"/>
          <p14:tracePt t="153612" x="2990850" y="2089150"/>
          <p14:tracePt t="153629" x="3003550" y="2095500"/>
          <p14:tracePt t="153645" x="3009900" y="2095500"/>
          <p14:tracePt t="153664" x="3028950" y="2095500"/>
          <p14:tracePt t="153678" x="3060700" y="2095500"/>
          <p14:tracePt t="153696" x="3111500" y="2095500"/>
          <p14:tracePt t="153712" x="3143250" y="2089150"/>
          <p14:tracePt t="153731" x="3181350" y="2076450"/>
          <p14:tracePt t="153745" x="3187700" y="2070100"/>
          <p14:tracePt t="153763" x="3200400" y="2063750"/>
          <p14:tracePt t="153778" x="3219450" y="2051050"/>
          <p14:tracePt t="153795" x="3244850" y="2032000"/>
          <p14:tracePt t="153812" x="3263900" y="2025650"/>
          <p14:tracePt t="153829" x="3289300" y="2019300"/>
          <p14:tracePt t="153846" x="3314700" y="2012950"/>
          <p14:tracePt t="153860" x="3327400" y="2006600"/>
          <p14:tracePt t="153936" x="3333750" y="2000250"/>
          <p14:tracePt t="153947" x="3340100" y="1993900"/>
          <p14:tracePt t="153962" x="3359150" y="1974850"/>
          <p14:tracePt t="153979" x="3378200" y="1962150"/>
          <p14:tracePt t="154032" x="3378200" y="1955800"/>
          <p14:tracePt t="154067" x="3378200" y="1949450"/>
          <p14:tracePt t="154079" x="3378200" y="1943100"/>
          <p14:tracePt t="154096" x="3378200" y="1936750"/>
          <p14:tracePt t="154112" x="3378200" y="1930400"/>
          <p14:tracePt t="154146" x="3384550" y="1924050"/>
          <p14:tracePt t="154179" x="3390900" y="1924050"/>
          <p14:tracePt t="154230" x="3390900" y="1930400"/>
          <p14:tracePt t="154246" x="3390900" y="1949450"/>
          <p14:tracePt t="154263" x="3390900" y="1962150"/>
          <p14:tracePt t="154281" x="3397250" y="1962150"/>
          <p14:tracePt t="154299" x="3403600" y="1962150"/>
          <p14:tracePt t="154317" x="3422650" y="1943100"/>
          <p14:tracePt t="154329" x="3467100" y="1911350"/>
          <p14:tracePt t="154346" x="3511550" y="1879600"/>
          <p14:tracePt t="154362" x="3568700" y="1847850"/>
          <p14:tracePt t="154377" x="3638550" y="1809750"/>
          <p14:tracePt t="154396" x="3714750" y="1758950"/>
          <p14:tracePt t="154413" x="3797300" y="1670050"/>
          <p14:tracePt t="154417" x="3829050" y="1619250"/>
          <p14:tracePt t="154432" x="3886200" y="1460500"/>
          <p14:tracePt t="154446" x="3911600" y="1346200"/>
          <p14:tracePt t="154463" x="3937000" y="1155700"/>
          <p14:tracePt t="154479" x="3949700" y="984250"/>
          <p14:tracePt t="154497" x="3949700" y="958850"/>
          <p14:tracePt t="154513" x="3930650" y="958850"/>
          <p14:tracePt t="154529" x="3848100" y="984250"/>
          <p14:tracePt t="154546" x="3708400" y="1028700"/>
          <p14:tracePt t="154562" x="3530600" y="1104900"/>
          <p14:tracePt t="154579" x="3371850" y="1193800"/>
          <p14:tracePt t="154596" x="3238500" y="1282700"/>
          <p14:tracePt t="154612" x="3143250" y="1365250"/>
          <p14:tracePt t="154617" x="3117850" y="1390650"/>
          <p14:tracePt t="154629" x="3079750" y="1422400"/>
          <p14:tracePt t="154631" x="3060700" y="1441450"/>
          <p14:tracePt t="154647" x="3048000" y="1454150"/>
          <p14:tracePt t="154663" x="3028950" y="1466850"/>
          <p14:tracePt t="154713" x="3016250" y="1473200"/>
          <p14:tracePt t="154732" x="2997200" y="1473200"/>
          <p14:tracePt t="154747" x="2978150" y="1479550"/>
          <p14:tracePt t="154763" x="2952750" y="1492250"/>
          <p14:tracePt t="154780" x="2933700" y="1498600"/>
          <p14:tracePt t="154796" x="2921000" y="1511300"/>
          <p14:tracePt t="154813" x="2921000" y="1517650"/>
          <p14:tracePt t="154830" x="2921000" y="1524000"/>
          <p14:tracePt t="154846" x="2921000" y="1530350"/>
          <p14:tracePt t="154850" x="2921000" y="1536700"/>
          <p14:tracePt t="154879" x="2927350" y="1543050"/>
          <p14:tracePt t="154897" x="2933700" y="1543050"/>
          <p14:tracePt t="154913" x="2971800" y="1543050"/>
          <p14:tracePt t="154916" x="3016250" y="1549400"/>
          <p14:tracePt t="154929" x="3067050" y="1549400"/>
          <p14:tracePt t="154935" x="3143250" y="1549400"/>
          <p14:tracePt t="154945" x="3194050" y="1549400"/>
          <p14:tracePt t="154964" x="3352800" y="1536700"/>
          <p14:tracePt t="154980" x="3409950" y="1524000"/>
          <p14:tracePt t="154996" x="3467100" y="1517650"/>
          <p14:tracePt t="155013" x="3505200" y="1517650"/>
          <p14:tracePt t="155030" x="3543300" y="1511300"/>
          <p14:tracePt t="155046" x="3562350" y="1511300"/>
          <p14:tracePt t="155080" x="3568700" y="1511300"/>
          <p14:tracePt t="155096" x="3575050" y="1511300"/>
          <p14:tracePt t="155114" x="3581400" y="1511300"/>
          <p14:tracePt t="155207" x="3581400" y="1517650"/>
          <p14:tracePt t="155216" x="3575050" y="1524000"/>
          <p14:tracePt t="155230" x="3562350" y="1536700"/>
          <p14:tracePt t="155245" x="3556000" y="1543050"/>
          <p14:tracePt t="155262" x="3536950" y="1555750"/>
          <p14:tracePt t="155280" x="3524250" y="1568450"/>
          <p14:tracePt t="155296" x="3511550" y="1574800"/>
          <p14:tracePt t="155312" x="3492500" y="1568450"/>
          <p14:tracePt t="155329" x="3479800" y="1536700"/>
          <p14:tracePt t="155345" x="3454400" y="1485900"/>
          <p14:tracePt t="155363" x="3448050" y="1447800"/>
          <p14:tracePt t="155380" x="3448050" y="1435100"/>
          <p14:tracePt t="155625" x="3441700" y="1435100"/>
          <p14:tracePt t="155635" x="3429000" y="1441450"/>
          <p14:tracePt t="155647" x="3416300" y="1447800"/>
          <p14:tracePt t="155665" x="3409950" y="1454150"/>
          <p14:tracePt t="155763" x="3409950" y="1447800"/>
          <p14:tracePt t="155780" x="3409950" y="1441450"/>
          <p14:tracePt t="155949" x="3416300" y="1441450"/>
          <p14:tracePt t="155958" x="3422650" y="1441450"/>
          <p14:tracePt t="155966" x="3435350" y="1441450"/>
          <p14:tracePt t="155970" x="3441700" y="1441450"/>
          <p14:tracePt t="155981" x="3467100" y="1441450"/>
          <p14:tracePt t="155998" x="3530600" y="1441450"/>
          <p14:tracePt t="156014" x="3613150" y="1435100"/>
          <p14:tracePt t="156019" x="3657600" y="1428750"/>
          <p14:tracePt t="156029" x="3702050" y="1422400"/>
          <p14:tracePt t="156048" x="3778250" y="1403350"/>
          <p14:tracePt t="156064" x="3829050" y="1384300"/>
          <p14:tracePt t="156080" x="3848100" y="1371600"/>
          <p14:tracePt t="156098" x="3860800" y="1358900"/>
          <p14:tracePt t="156114" x="3867150" y="1346200"/>
          <p14:tracePt t="156131" x="3867150" y="1327150"/>
          <p14:tracePt t="156135" x="3867150" y="1320800"/>
          <p14:tracePt t="156147" x="3867150" y="1301750"/>
          <p14:tracePt t="156164" x="3867150" y="1289050"/>
          <p14:tracePt t="156180" x="3867150" y="1276350"/>
          <p14:tracePt t="156197" x="3867150" y="1270000"/>
          <p14:tracePt t="156336" x="3867150" y="1276350"/>
          <p14:tracePt t="156344" x="3867150" y="1282700"/>
          <p14:tracePt t="156349" x="3873500" y="1282700"/>
          <p14:tracePt t="156363" x="3873500" y="1289050"/>
          <p14:tracePt t="156381" x="3917950" y="1314450"/>
          <p14:tracePt t="156398" x="3981450" y="1327150"/>
          <p14:tracePt t="156414" x="4044950" y="1333500"/>
          <p14:tracePt t="156431" x="4089400" y="1333500"/>
          <p14:tracePt t="156447" x="4121150" y="1327150"/>
          <p14:tracePt t="156465" x="4127500" y="1314450"/>
          <p14:tracePt t="156481" x="4127500" y="1289050"/>
          <p14:tracePt t="156498" x="4127500" y="1250950"/>
          <p14:tracePt t="156514" x="4114800" y="1206500"/>
          <p14:tracePt t="156531" x="4089400" y="1174750"/>
          <p14:tracePt t="156548" x="4064000" y="1149350"/>
          <p14:tracePt t="156565" x="4032250" y="1130300"/>
          <p14:tracePt t="156581" x="4000500" y="1111250"/>
          <p14:tracePt t="156585" x="3981450" y="1111250"/>
          <p14:tracePt t="156598" x="3962400" y="1104900"/>
          <p14:tracePt t="156602" x="3949700" y="1098550"/>
          <p14:tracePt t="156613" x="3917950" y="1092200"/>
          <p14:tracePt t="156631" x="3835400" y="1085850"/>
          <p14:tracePt t="156647" x="3771900" y="1079500"/>
          <p14:tracePt t="156666" x="3733800" y="1079500"/>
          <p14:tracePt t="156681" x="3683000" y="1079500"/>
          <p14:tracePt t="156698" x="3644900" y="1092200"/>
          <p14:tracePt t="156715" x="3600450" y="1111250"/>
          <p14:tracePt t="156731" x="3568700" y="1130300"/>
          <p14:tracePt t="156748" x="3549650" y="1155700"/>
          <p14:tracePt t="156766" x="3543300" y="1162050"/>
          <p14:tracePt t="156769" x="3543300" y="1168400"/>
          <p14:tracePt t="156781" x="3543300" y="1174750"/>
          <p14:tracePt t="156785" x="3549650" y="1181100"/>
          <p14:tracePt t="156800" x="3575050" y="1212850"/>
          <p14:tracePt t="156815" x="3600450" y="1231900"/>
          <p14:tracePt t="156831" x="3625850" y="1257300"/>
          <p14:tracePt t="156848" x="3676650" y="1301750"/>
          <p14:tracePt t="156865" x="3695700" y="1308100"/>
          <p14:tracePt t="156882" x="3727450" y="1333500"/>
          <p14:tracePt t="156898" x="3740150" y="1339850"/>
          <p14:tracePt t="156915" x="3752850" y="1346200"/>
          <p14:tracePt t="156932" x="3765550" y="1346200"/>
          <p14:tracePt t="156948" x="3784600" y="1346200"/>
          <p14:tracePt t="156964" x="3797300" y="1346200"/>
          <p14:tracePt t="156981" x="3822700" y="1346200"/>
          <p14:tracePt t="156998" x="3848100" y="1339850"/>
          <p14:tracePt t="157014" x="3873500" y="1333500"/>
          <p14:tracePt t="157032" x="3905250" y="1333500"/>
          <p14:tracePt t="157048" x="3930650" y="1327150"/>
          <p14:tracePt t="157064" x="3949700" y="1320800"/>
          <p14:tracePt t="157213" x="3949700" y="1327150"/>
          <p14:tracePt t="157221" x="3956050" y="1327150"/>
          <p14:tracePt t="157230" x="3962400" y="1327150"/>
          <p14:tracePt t="157248" x="3981450" y="1333500"/>
          <p14:tracePt t="157266" x="4019550" y="1346200"/>
          <p14:tracePt t="157282" x="4044950" y="1352550"/>
          <p14:tracePt t="157299" x="4064000" y="1358900"/>
          <p14:tracePt t="157424" x="4070350" y="1358900"/>
          <p14:tracePt t="157430" x="4070350" y="1352550"/>
          <p14:tracePt t="157448" x="4083050" y="1339850"/>
          <p14:tracePt t="157466" x="4089400" y="1339850"/>
          <p14:tracePt t="157481" x="4095750" y="1339850"/>
          <p14:tracePt t="157516" x="4108450" y="1346200"/>
          <p14:tracePt t="157532" x="4127500" y="1352550"/>
          <p14:tracePt t="157549" x="4197350" y="1365250"/>
          <p14:tracePt t="157565" x="4349750" y="1371600"/>
          <p14:tracePt t="157582" x="4438650" y="1365250"/>
          <p14:tracePt t="157599" x="4514850" y="1352550"/>
          <p14:tracePt t="157615" x="4572000" y="1346200"/>
          <p14:tracePt t="157632" x="4603750" y="1339850"/>
          <p14:tracePt t="157649" x="4622800" y="1333500"/>
          <p14:tracePt t="157665" x="4635500" y="1333500"/>
          <p14:tracePt t="157682" x="4660900" y="1327150"/>
          <p14:tracePt t="157699" x="4679950" y="1327150"/>
          <p14:tracePt t="157715" x="4699000" y="1327150"/>
          <p14:tracePt t="157800" x="4699000" y="1320800"/>
          <p14:tracePt t="157827" x="4692650" y="1314450"/>
          <p14:tracePt t="157837" x="4686300" y="1314450"/>
          <p14:tracePt t="157848" x="4673600" y="1320800"/>
          <p14:tracePt t="157866" x="4654550" y="1339850"/>
          <p14:tracePt t="157882" x="4648200" y="1352550"/>
          <p14:tracePt t="157916" x="4660900" y="1352550"/>
          <p14:tracePt t="157932" x="4692650" y="1352550"/>
          <p14:tracePt t="157949" x="4743450" y="1339850"/>
          <p14:tracePt t="157966" x="4781550" y="1333500"/>
          <p14:tracePt t="157982" x="4851400" y="1333500"/>
          <p14:tracePt t="157985" x="4902200" y="1327150"/>
          <p14:tracePt t="157999" x="4927600" y="1327150"/>
          <p14:tracePt t="158003" x="4959350" y="1327150"/>
          <p14:tracePt t="158016" x="5016500" y="1327150"/>
          <p14:tracePt t="158033" x="5067300" y="1327150"/>
          <p14:tracePt t="158049" x="5130800" y="1327150"/>
          <p14:tracePt t="158052" x="5143500" y="1327150"/>
          <p14:tracePt t="158065" x="5162550" y="1320800"/>
          <p14:tracePt t="158082" x="5175250" y="1308100"/>
          <p14:tracePt t="158099" x="5181600" y="1295400"/>
          <p14:tracePt t="158115" x="5187950" y="1295400"/>
          <p14:tracePt t="158132" x="5187950" y="1289050"/>
          <p14:tracePt t="158166" x="5200650" y="1289050"/>
          <p14:tracePt t="158182" x="5219700" y="1295400"/>
          <p14:tracePt t="158199" x="5251450" y="1295400"/>
          <p14:tracePt t="158216" x="5295900" y="1295400"/>
          <p14:tracePt t="158233" x="5353050" y="1282700"/>
          <p14:tracePt t="158249" x="5403850" y="1263650"/>
          <p14:tracePt t="158266" x="5448300" y="1257300"/>
          <p14:tracePt t="158282" x="5473700" y="1250950"/>
          <p14:tracePt t="158286" x="5499100" y="1244600"/>
          <p14:tracePt t="158299" x="5518150" y="1244600"/>
          <p14:tracePt t="158316" x="5562600" y="1231900"/>
          <p14:tracePt t="158332" x="5619750" y="1225550"/>
          <p14:tracePt t="158349" x="5638800" y="1225550"/>
          <p14:tracePt t="158399" x="5657850" y="1225550"/>
          <p14:tracePt t="158416" x="5721350" y="1231900"/>
          <p14:tracePt t="158433" x="5822950" y="1244600"/>
          <p14:tracePt t="158451" x="5956300" y="1270000"/>
          <p14:tracePt t="158466" x="6089650" y="1295400"/>
          <p14:tracePt t="158469" x="6153150" y="1301750"/>
          <p14:tracePt t="158482" x="6191250" y="1301750"/>
          <p14:tracePt t="158499" x="6203950" y="1301750"/>
          <p14:tracePt t="158532" x="6191250" y="1301750"/>
          <p14:tracePt t="158551" x="6159500" y="1301750"/>
          <p14:tracePt t="158566" x="6134100" y="1301750"/>
          <p14:tracePt t="158582" x="6115050" y="1308100"/>
          <p14:tracePt t="158599" x="6089650" y="1327150"/>
          <p14:tracePt t="158616" x="6051550" y="1346200"/>
          <p14:tracePt t="158619" x="6026150" y="1352550"/>
          <p14:tracePt t="158632" x="6007100" y="1358900"/>
          <p14:tracePt t="158633" x="5969000" y="1371600"/>
          <p14:tracePt t="158648" x="5930900" y="1377950"/>
          <p14:tracePt t="158666" x="5810250" y="1390650"/>
          <p14:tracePt t="158682" x="5683250" y="1403350"/>
          <p14:tracePt t="158700" x="5524500" y="1409700"/>
          <p14:tracePt t="158716" x="5321300" y="1409700"/>
          <p14:tracePt t="158733" x="5086350" y="1403350"/>
          <p14:tracePt t="158749" x="4883150" y="1384300"/>
          <p14:tracePt t="158767" x="4629150" y="1365250"/>
          <p14:tracePt t="158783" x="4457700" y="1352550"/>
          <p14:tracePt t="158800" x="4337050" y="1352550"/>
          <p14:tracePt t="158816" x="4222750" y="1352550"/>
          <p14:tracePt t="158833" x="4133850" y="1365250"/>
          <p14:tracePt t="158849" x="4032250" y="1390650"/>
          <p14:tracePt t="158853" x="3968750" y="1403350"/>
          <p14:tracePt t="158866" x="3905250" y="1416050"/>
          <p14:tracePt t="158883" x="3708400" y="1428750"/>
          <p14:tracePt t="158900" x="3581400" y="1428750"/>
          <p14:tracePt t="158918" x="3498850" y="1422400"/>
          <p14:tracePt t="158933" x="3448050" y="1416050"/>
          <p14:tracePt t="158950" x="3429000" y="1416050"/>
          <p14:tracePt t="158967" x="3409950" y="1422400"/>
          <p14:tracePt t="158983" x="3365500" y="1447800"/>
          <p14:tracePt t="159000" x="3282950" y="1485900"/>
          <p14:tracePt t="159016" x="3162300" y="1517650"/>
          <p14:tracePt t="159022" x="3105150" y="1524000"/>
          <p14:tracePt t="159033" x="3054350" y="1530350"/>
          <p14:tracePt t="159050" x="2927350" y="1530350"/>
          <p14:tracePt t="159066" x="2806700" y="1530350"/>
          <p14:tracePt t="159083" x="2724150" y="1524000"/>
          <p14:tracePt t="159085" x="2698750" y="1517650"/>
          <p14:tracePt t="159100" x="2616200" y="1511300"/>
          <p14:tracePt t="159116" x="2584450" y="1511300"/>
          <p14:tracePt t="159133" x="2413000" y="1498600"/>
          <p14:tracePt t="159150" x="2324100" y="1498600"/>
          <p14:tracePt t="159166" x="2266950" y="1492250"/>
          <p14:tracePt t="159183" x="2228850" y="1492250"/>
          <p14:tracePt t="159200" x="2203450" y="1485900"/>
          <p14:tracePt t="159216" x="2159000" y="1485900"/>
          <p14:tracePt t="159232" x="2101850" y="1498600"/>
          <p14:tracePt t="159250" x="2070100" y="1498600"/>
          <p14:tracePt t="159266" x="2051050" y="1504950"/>
          <p14:tracePt t="159324" x="2044700" y="1504950"/>
          <p14:tracePt t="159339" x="2038350" y="1504950"/>
          <p14:tracePt t="159350" x="2032000" y="1511300"/>
          <p14:tracePt t="159367" x="2000250" y="1517650"/>
          <p14:tracePt t="159383" x="1974850" y="1524000"/>
          <p14:tracePt t="159400" x="1968500" y="1524000"/>
          <p14:tracePt t="159416" x="1968500" y="1530350"/>
          <p14:tracePt t="159595" x="1974850" y="1530350"/>
          <p14:tracePt t="159610" x="1981200" y="1530350"/>
          <p14:tracePt t="159618" x="1987550" y="1530350"/>
          <p14:tracePt t="159768" x="1993900" y="1530350"/>
          <p14:tracePt t="159778" x="2006600" y="1530350"/>
          <p14:tracePt t="159783" x="2012950" y="1530350"/>
          <p14:tracePt t="159801" x="2051050" y="1530350"/>
          <p14:tracePt t="159818" x="2089150" y="1530350"/>
          <p14:tracePt t="159834" x="2133600" y="1530350"/>
          <p14:tracePt t="159842" x="2152650" y="1530350"/>
          <p14:tracePt t="159849" x="2171700" y="1530350"/>
          <p14:tracePt t="159867" x="2216150" y="1524000"/>
          <p14:tracePt t="159884" x="2247900" y="1517650"/>
          <p14:tracePt t="159887" x="2266950" y="1517650"/>
          <p14:tracePt t="159901" x="2279650" y="1517650"/>
          <p14:tracePt t="159905" x="2292350" y="1517650"/>
          <p14:tracePt t="159920" x="2298700" y="1517650"/>
          <p14:tracePt t="159934" x="2311400" y="1517650"/>
          <p14:tracePt t="159952" x="2324100" y="1517650"/>
          <p14:tracePt t="159967" x="2330450" y="1517650"/>
          <p14:tracePt t="159983" x="2336800" y="1524000"/>
          <p14:tracePt t="160001" x="2349500" y="1524000"/>
          <p14:tracePt t="160018" x="2355850" y="1530350"/>
          <p14:tracePt t="160034" x="2362200" y="1530350"/>
          <p14:tracePt t="160055" x="2368550" y="1530350"/>
          <p14:tracePt t="160066" x="2368550" y="1536700"/>
          <p14:tracePt t="160085" x="2374900" y="1536700"/>
          <p14:tracePt t="160102" x="2387600" y="1536700"/>
          <p14:tracePt t="160117" x="2393950" y="1536700"/>
          <p14:tracePt t="160134" x="2406650" y="1536700"/>
          <p14:tracePt t="160151" x="2419350" y="1536700"/>
          <p14:tracePt t="160168" x="2444750" y="1530350"/>
          <p14:tracePt t="160184" x="2470150" y="1524000"/>
          <p14:tracePt t="160201" x="2495550" y="1524000"/>
          <p14:tracePt t="160217" x="2501900" y="1517650"/>
          <p14:tracePt t="160235" x="2508250" y="1517650"/>
          <p14:tracePt t="160250" x="2520950" y="1511300"/>
          <p14:tracePt t="160267" x="2584450" y="1492250"/>
          <p14:tracePt t="160270" x="2622550" y="1485900"/>
          <p14:tracePt t="160284" x="2660650" y="1479550"/>
          <p14:tracePt t="160301" x="2743200" y="1473200"/>
          <p14:tracePt t="160318" x="2863850" y="1473200"/>
          <p14:tracePt t="160334" x="3060700" y="1504950"/>
          <p14:tracePt t="160350" x="3155950" y="1517650"/>
          <p14:tracePt t="160368" x="3194050" y="1524000"/>
          <p14:tracePt t="160401" x="3194050" y="1511300"/>
          <p14:tracePt t="160417" x="3181350" y="1485900"/>
          <p14:tracePt t="160434" x="3162300" y="1460500"/>
          <p14:tracePt t="160508" x="3155950" y="1460500"/>
          <p14:tracePt t="160518" x="3155950" y="1466850"/>
          <p14:tracePt t="160534" x="3149600" y="1479550"/>
          <p14:tracePt t="160551" x="3143250" y="1485900"/>
          <p14:tracePt t="160568" x="3143250" y="1492250"/>
          <p14:tracePt t="160698" x="3136900" y="1492250"/>
          <p14:tracePt t="160716" x="3130550" y="1492250"/>
          <p14:tracePt t="160734" x="3117850" y="1492250"/>
          <p14:tracePt t="160738" x="3111500" y="1492250"/>
          <p14:tracePt t="160751" x="3098800" y="1492250"/>
          <p14:tracePt t="160852" x="3105150" y="1485900"/>
          <p14:tracePt t="160875" x="3111500" y="1485900"/>
          <p14:tracePt t="160883" x="3117850" y="1485900"/>
          <p14:tracePt t="160902" x="3143250" y="1485900"/>
          <p14:tracePt t="160918" x="3200400" y="1492250"/>
          <p14:tracePt t="160935" x="3263900" y="1498600"/>
          <p14:tracePt t="160940" x="3302000" y="1498600"/>
          <p14:tracePt t="160951" x="3333750" y="1498600"/>
          <p14:tracePt t="160955" x="3371850" y="1498600"/>
          <p14:tracePt t="160968" x="3403600" y="1498600"/>
          <p14:tracePt t="160985" x="3435350" y="1498600"/>
          <p14:tracePt t="161097" x="3435350" y="1504950"/>
          <p14:tracePt t="161118" x="3435350" y="1511300"/>
          <p14:tracePt t="161198" x="3429000" y="1511300"/>
          <p14:tracePt t="161376" x="3441700" y="1504950"/>
          <p14:tracePt t="161384" x="3467100" y="1498600"/>
          <p14:tracePt t="161388" x="3492500" y="1498600"/>
          <p14:tracePt t="161401" x="3524250" y="1492250"/>
          <p14:tracePt t="161419" x="3613150" y="1492250"/>
          <p14:tracePt t="161435" x="3721100" y="1492250"/>
          <p14:tracePt t="161452" x="3892550" y="1511300"/>
          <p14:tracePt t="161457" x="3981450" y="1517650"/>
          <p14:tracePt t="161467" x="4032250" y="1524000"/>
          <p14:tracePt t="161485" x="4184650" y="1536700"/>
          <p14:tracePt t="161502" x="4203700" y="1536700"/>
          <p14:tracePt t="161518" x="4210050" y="1536700"/>
          <p14:tracePt t="161586" x="4222750" y="1543050"/>
          <p14:tracePt t="161602" x="4222750" y="1549400"/>
          <p14:tracePt t="161681" x="4229100" y="1543050"/>
          <p14:tracePt t="161689" x="4235450" y="1543050"/>
          <p14:tracePt t="161702" x="4241800" y="1536700"/>
          <p14:tracePt t="161719" x="4254500" y="1530350"/>
          <p14:tracePt t="161736" x="4267200" y="1524000"/>
          <p14:tracePt t="161752" x="4267200" y="1517650"/>
          <p14:tracePt t="161983" x="4273550" y="1517650"/>
          <p14:tracePt t="161993" x="4279900" y="1517650"/>
          <p14:tracePt t="162001" x="4292600" y="1517650"/>
          <p14:tracePt t="162019" x="4349750" y="1517650"/>
          <p14:tracePt t="162037" x="4464050" y="1524000"/>
          <p14:tracePt t="162052" x="4616450" y="1524000"/>
          <p14:tracePt t="162056" x="4667250" y="1524000"/>
          <p14:tracePt t="162069" x="4730750" y="1511300"/>
          <p14:tracePt t="162086" x="4838700" y="1485900"/>
          <p14:tracePt t="162103" x="4864100" y="1466850"/>
          <p14:tracePt t="162119" x="4876800" y="1441450"/>
          <p14:tracePt t="162136" x="4876800" y="1422400"/>
          <p14:tracePt t="162152" x="4876800" y="1403350"/>
          <p14:tracePt t="162170" x="4870450" y="1384300"/>
          <p14:tracePt t="162185" x="4857750" y="1371600"/>
          <p14:tracePt t="162203" x="4832350" y="1358900"/>
          <p14:tracePt t="162219" x="4800600" y="1346200"/>
          <p14:tracePt t="162236" x="4743450" y="1327150"/>
          <p14:tracePt t="162252" x="4705350" y="1314450"/>
          <p14:tracePt t="162269" x="4654550" y="1308100"/>
          <p14:tracePt t="162286" x="4603750" y="1301750"/>
          <p14:tracePt t="162303" x="4508500" y="1301750"/>
          <p14:tracePt t="162318" x="4470400" y="1308100"/>
          <p14:tracePt t="162320" x="4451350" y="1320800"/>
          <p14:tracePt t="162334" x="4425950" y="1333500"/>
          <p14:tracePt t="162336" x="4413250" y="1339850"/>
          <p14:tracePt t="162352" x="4375150" y="1371600"/>
          <p14:tracePt t="162369" x="4343400" y="1409700"/>
          <p14:tracePt t="162386" x="4330700" y="1428750"/>
          <p14:tracePt t="162402" x="4324350" y="1454150"/>
          <p14:tracePt t="162420" x="4330700" y="1466850"/>
          <p14:tracePt t="162435" x="4343400" y="1479550"/>
          <p14:tracePt t="162452" x="4362450" y="1492250"/>
          <p14:tracePt t="162469" x="4381500" y="1504950"/>
          <p14:tracePt t="162486" x="4394200" y="1511300"/>
          <p14:tracePt t="162503" x="4400550" y="1517650"/>
          <p14:tracePt t="162570" x="4400550" y="1511300"/>
          <p14:tracePt t="162578" x="4400550" y="1504950"/>
          <p14:tracePt t="162594" x="4394200" y="1498600"/>
          <p14:tracePt t="162924" x="4387850" y="1498600"/>
          <p14:tracePt t="162948" x="4381500" y="1504950"/>
          <p14:tracePt t="163023" x="4375150" y="1504950"/>
          <p14:tracePt t="163042" x="4375150" y="1511300"/>
          <p14:tracePt t="163223" x="4368800" y="1517650"/>
          <p14:tracePt t="163237" x="4368800" y="1524000"/>
          <p14:tracePt t="163254" x="4362450" y="1530350"/>
          <p14:tracePt t="163270" x="4362450" y="1536700"/>
          <p14:tracePt t="163288" x="4362450" y="1543050"/>
          <p14:tracePt t="163322" x="4362450" y="1549400"/>
          <p14:tracePt t="163336" x="4356100" y="1549400"/>
          <p14:tracePt t="163400" x="4356100" y="1555750"/>
          <p14:tracePt t="163466" x="4349750" y="1555750"/>
          <p14:tracePt t="163473" x="4349750" y="1562100"/>
          <p14:tracePt t="163486" x="4343400" y="1562100"/>
          <p14:tracePt t="163504" x="4343400" y="1568450"/>
          <p14:tracePt t="163520" x="4337050" y="1568450"/>
          <p14:tracePt t="163637" x="4337050" y="1562100"/>
          <p14:tracePt t="163651" x="4337050" y="1555750"/>
          <p14:tracePt t="163670" x="4337050" y="1549400"/>
          <p14:tracePt t="163687" x="4330700" y="1543050"/>
          <p14:tracePt t="163704" x="4330700" y="1536700"/>
          <p14:tracePt t="163737" x="4330700" y="1530350"/>
          <p14:tracePt t="163754" x="4324350" y="1524000"/>
          <p14:tracePt t="163771" x="4324350" y="1517650"/>
          <p14:tracePt t="163804" x="4324350" y="1498600"/>
          <p14:tracePt t="163820" x="4324350" y="1485900"/>
          <p14:tracePt t="163838" x="4311650" y="1473200"/>
          <p14:tracePt t="163872" x="4298950" y="1473200"/>
          <p14:tracePt t="163887" x="4273550" y="1485900"/>
          <p14:tracePt t="163905" x="4248150" y="1492250"/>
          <p14:tracePt t="163920" x="4216400" y="1498600"/>
          <p14:tracePt t="163937" x="4178300" y="1504950"/>
          <p14:tracePt t="163952" x="4133850" y="1504950"/>
          <p14:tracePt t="163969" x="4095750" y="1504950"/>
          <p14:tracePt t="163987" x="4070350" y="1504950"/>
          <p14:tracePt t="164004" x="4044950" y="1504950"/>
          <p14:tracePt t="164021" x="4025900" y="1504950"/>
          <p14:tracePt t="164025" x="4013200" y="1504950"/>
          <p14:tracePt t="164036" x="4000500" y="1504950"/>
          <p14:tracePt t="164054" x="3962400" y="1504950"/>
          <p14:tracePt t="164071" x="3924300" y="1504950"/>
          <p14:tracePt t="164087" x="3860800" y="1504950"/>
          <p14:tracePt t="164092" x="3841750" y="1504950"/>
          <p14:tracePt t="164104" x="3797300" y="1504950"/>
          <p14:tracePt t="164120" x="3721100" y="1504950"/>
          <p14:tracePt t="164137" x="3632200" y="1504950"/>
          <p14:tracePt t="164154" x="3422650" y="1473200"/>
          <p14:tracePt t="164169" x="3257550" y="1447800"/>
          <p14:tracePt t="164187" x="3086100" y="1447800"/>
          <p14:tracePt t="164204" x="2889250" y="1454150"/>
          <p14:tracePt t="164221" x="2736850" y="1460500"/>
          <p14:tracePt t="164237" x="2590800" y="1460500"/>
          <p14:tracePt t="164254" x="2514600" y="1460500"/>
          <p14:tracePt t="164270" x="2463800" y="1447800"/>
          <p14:tracePt t="164288" x="2438400" y="1441450"/>
          <p14:tracePt t="164305" x="2381250" y="1435100"/>
          <p14:tracePt t="164321" x="2247900" y="1422400"/>
          <p14:tracePt t="164325" x="2139950" y="1416050"/>
          <p14:tracePt t="164337" x="1924050" y="1403350"/>
          <p14:tracePt t="164355" x="1689100" y="1384300"/>
          <p14:tracePt t="164372" x="1504950" y="1358900"/>
          <p14:tracePt t="164388" x="1403350" y="1346200"/>
          <p14:tracePt t="164404" x="1390650" y="1346200"/>
          <p14:tracePt t="164420" x="1397000" y="1346200"/>
          <p14:tracePt t="164438" x="1441450" y="1352550"/>
          <p14:tracePt t="164453" x="1504950" y="1371600"/>
          <p14:tracePt t="164471" x="1524000" y="1397000"/>
          <p14:tracePt t="164487" x="1524000" y="1416050"/>
          <p14:tracePt t="164505" x="1492250" y="1447800"/>
          <p14:tracePt t="164521" x="1460500" y="1466850"/>
          <p14:tracePt t="164537" x="1435100" y="1485900"/>
          <p14:tracePt t="164554" x="1428750" y="1485900"/>
          <p14:tracePt t="164604" x="1435100" y="1485900"/>
          <p14:tracePt t="164621" x="1447800" y="1485900"/>
          <p14:tracePt t="164624" x="1454150" y="1485900"/>
          <p14:tracePt t="164638" x="1454150" y="1492250"/>
          <p14:tracePt t="164642" x="1460500" y="1492250"/>
          <p14:tracePt t="164654" x="1460500" y="1498600"/>
          <p14:tracePt t="164659" x="1466850" y="1504950"/>
          <p14:tracePt t="164671" x="1473200" y="1511300"/>
          <p14:tracePt t="164687" x="1498600" y="1536700"/>
          <p14:tracePt t="164705" x="1536700" y="1562100"/>
          <p14:tracePt t="164721" x="1581150" y="1581150"/>
          <p14:tracePt t="164738" x="1619250" y="1581150"/>
          <p14:tracePt t="164755" x="1670050" y="1581150"/>
          <p14:tracePt t="164772" x="1714500" y="1581150"/>
          <p14:tracePt t="164788" x="1790700" y="1581150"/>
          <p14:tracePt t="164804" x="1860550" y="1568450"/>
          <p14:tracePt t="164821" x="1930400" y="1549400"/>
          <p14:tracePt t="164838" x="1974850" y="1524000"/>
          <p14:tracePt t="164854" x="2000250" y="1498600"/>
          <p14:tracePt t="164872" x="2012950" y="1485900"/>
          <p14:tracePt t="164888" x="2012950" y="1454150"/>
          <p14:tracePt t="164905" x="2012950" y="1435100"/>
          <p14:tracePt t="164909" x="2012950" y="1422400"/>
          <p14:tracePt t="164921" x="2006600" y="1409700"/>
          <p14:tracePt t="164938" x="2006600" y="1403350"/>
          <p14:tracePt t="164955" x="1993900" y="1397000"/>
          <p14:tracePt t="164971" x="1981200" y="1377950"/>
          <p14:tracePt t="164988" x="1949450" y="1352550"/>
          <p14:tracePt t="165005" x="1911350" y="1333500"/>
          <p14:tracePt t="165021" x="1873250" y="1308100"/>
          <p14:tracePt t="165038" x="1835150" y="1270000"/>
          <p14:tracePt t="165055" x="1809750" y="1250950"/>
          <p14:tracePt t="165088" x="1803400" y="1250950"/>
          <p14:tracePt t="165122" x="1797050" y="1244600"/>
          <p14:tracePt t="165141" x="1778000" y="1231900"/>
          <p14:tracePt t="165155" x="1765300" y="1231900"/>
          <p14:tracePt t="165172" x="1733550" y="1219200"/>
          <p14:tracePt t="165188" x="1714500" y="1219200"/>
          <p14:tracePt t="165205" x="1708150" y="1212850"/>
          <p14:tracePt t="165222" x="1701800" y="1212850"/>
          <p14:tracePt t="165227" x="1695450" y="1212850"/>
          <p14:tracePt t="165238" x="1670050" y="1219200"/>
          <p14:tracePt t="165254" x="1600200" y="1238250"/>
          <p14:tracePt t="165271" x="1536700" y="1250950"/>
          <p14:tracePt t="165288" x="1498600" y="1250950"/>
          <p14:tracePt t="165305" x="1447800" y="1257300"/>
          <p14:tracePt t="165322" x="1416050" y="1257300"/>
          <p14:tracePt t="165340" x="1390650" y="1257300"/>
          <p14:tracePt t="165343" x="1384300" y="1257300"/>
          <p14:tracePt t="165355" x="1365250" y="1257300"/>
          <p14:tracePt t="165373" x="1327150" y="1257300"/>
          <p14:tracePt t="165388" x="1289050" y="1257300"/>
          <p14:tracePt t="165391" x="1263650" y="1257300"/>
          <p14:tracePt t="165405" x="1244600" y="1257300"/>
          <p14:tracePt t="165423" x="1162050" y="1263650"/>
          <p14:tracePt t="165439" x="1104900" y="1263650"/>
          <p14:tracePt t="165455" x="1060450" y="1270000"/>
          <p14:tracePt t="165471" x="1028700" y="1276350"/>
          <p14:tracePt t="165489" x="1009650" y="1289050"/>
          <p14:tracePt t="165505" x="996950" y="1301750"/>
          <p14:tracePt t="165522" x="990600" y="1314450"/>
          <p14:tracePt t="165538" x="990600" y="1333500"/>
          <p14:tracePt t="165554" x="1003300" y="1352550"/>
          <p14:tracePt t="165572" x="1022350" y="1377950"/>
          <p14:tracePt t="165588" x="1054100" y="1403350"/>
          <p14:tracePt t="165605" x="1104900" y="1435100"/>
          <p14:tracePt t="165608" x="1123950" y="1447800"/>
          <p14:tracePt t="165622" x="1162050" y="1466850"/>
          <p14:tracePt t="165624" x="1187450" y="1473200"/>
          <p14:tracePt t="165639" x="1212850" y="1485900"/>
          <p14:tracePt t="165642" x="1263650" y="1498600"/>
          <p14:tracePt t="165656" x="1289050" y="1504950"/>
          <p14:tracePt t="165658" x="1346200" y="1511300"/>
          <p14:tracePt t="165671" x="1403350" y="1517650"/>
          <p14:tracePt t="165672" x="1428750" y="1517650"/>
          <p14:tracePt t="165689" x="1536700" y="1524000"/>
          <p14:tracePt t="165705" x="1619250" y="1517650"/>
          <p14:tracePt t="165721" x="1701800" y="1504950"/>
          <p14:tracePt t="165738" x="1784350" y="1485900"/>
          <p14:tracePt t="165755" x="1854200" y="1466850"/>
          <p14:tracePt t="165772" x="1905000" y="1441450"/>
          <p14:tracePt t="165788" x="1930400" y="1422400"/>
          <p14:tracePt t="165806" x="1936750" y="1409700"/>
          <p14:tracePt t="165821" x="1936750" y="1397000"/>
          <p14:tracePt t="165839" x="1936750" y="1384300"/>
          <p14:tracePt t="165856" x="1936750" y="1371600"/>
          <p14:tracePt t="165872" x="1936750" y="1358900"/>
          <p14:tracePt t="165889" x="1936750" y="1352550"/>
          <p14:tracePt t="165892" x="1936750" y="1346200"/>
          <p14:tracePt t="165904" x="1936750" y="1339850"/>
          <p14:tracePt t="165906" x="1930400" y="1339850"/>
          <p14:tracePt t="165922" x="1930400" y="1327150"/>
          <p14:tracePt t="165939" x="1930400" y="1320800"/>
          <p14:tracePt t="165955" x="1924050" y="1308100"/>
          <p14:tracePt t="165972" x="1924050" y="1301750"/>
          <p14:tracePt t="165989" x="1917700" y="1295400"/>
          <p14:tracePt t="166005" x="1905000" y="1282700"/>
          <p14:tracePt t="166022" x="1892300" y="1276350"/>
          <p14:tracePt t="166039" x="1873250" y="1263650"/>
          <p14:tracePt t="166044" x="1866900" y="1263650"/>
          <p14:tracePt t="166055" x="1847850" y="1257300"/>
          <p14:tracePt t="166072" x="1816100" y="1250950"/>
          <p14:tracePt t="166089" x="1778000" y="1250950"/>
          <p14:tracePt t="166106" x="1746250" y="1250950"/>
          <p14:tracePt t="166122" x="1695450" y="1250950"/>
          <p14:tracePt t="166139" x="1638300" y="1257300"/>
          <p14:tracePt t="166158" x="1549400" y="1263650"/>
          <p14:tracePt t="166172" x="1536700" y="1263650"/>
          <p14:tracePt t="166189" x="1466850" y="1263650"/>
          <p14:tracePt t="166205" x="1435100" y="1263650"/>
          <p14:tracePt t="166223" x="1416050" y="1263650"/>
          <p14:tracePt t="166239" x="1390650" y="1263650"/>
          <p14:tracePt t="166255" x="1371600" y="1257300"/>
          <p14:tracePt t="166272" x="1346200" y="1257300"/>
          <p14:tracePt t="166278" x="1327150" y="1257300"/>
          <p14:tracePt t="166289" x="1320800" y="1257300"/>
          <p14:tracePt t="166307" x="1301750" y="1263650"/>
          <p14:tracePt t="166322" x="1289050" y="1263650"/>
          <p14:tracePt t="166326" x="1276350" y="1270000"/>
          <p14:tracePt t="166339" x="1276350" y="1276350"/>
          <p14:tracePt t="166356" x="1270000" y="1282700"/>
          <p14:tracePt t="166373" x="1263650" y="1301750"/>
          <p14:tracePt t="166375" x="1263650" y="1314450"/>
          <p14:tracePt t="166389" x="1263650" y="1333500"/>
          <p14:tracePt t="166407" x="1270000" y="1365250"/>
          <p14:tracePt t="166422" x="1289050" y="1390650"/>
          <p14:tracePt t="166440" x="1320800" y="1428750"/>
          <p14:tracePt t="166455" x="1352550" y="1454150"/>
          <p14:tracePt t="166472" x="1384300" y="1473200"/>
          <p14:tracePt t="166489" x="1416050" y="1492250"/>
          <p14:tracePt t="166506" x="1435100" y="1511300"/>
          <p14:tracePt t="166522" x="1454150" y="1517650"/>
          <p14:tracePt t="166540" x="1460500" y="1524000"/>
          <p14:tracePt t="166557" x="1466850" y="1530350"/>
          <p14:tracePt t="166573" x="1473200" y="1530350"/>
          <p14:tracePt t="166589" x="1479550" y="1530350"/>
          <p14:tracePt t="166606" x="1485900" y="1530350"/>
          <p14:tracePt t="166623" x="1492250" y="1530350"/>
          <p14:tracePt t="166640" x="1511300" y="1517650"/>
          <p14:tracePt t="166657" x="1524000" y="1511300"/>
          <p14:tracePt t="166673" x="1543050" y="1504950"/>
          <p14:tracePt t="166690" x="1562100" y="1498600"/>
          <p14:tracePt t="166707" x="1574800" y="1492250"/>
          <p14:tracePt t="166722" x="1581150" y="1492250"/>
          <p14:tracePt t="166812" x="1581150" y="1485900"/>
          <p14:tracePt t="166818" x="1581150" y="1479550"/>
          <p14:tracePt t="166827" x="1587500" y="1473200"/>
          <p14:tracePt t="166838" x="1587500" y="1466850"/>
          <p14:tracePt t="166856" x="1593850" y="1447800"/>
          <p14:tracePt t="166872" x="1593850" y="1441450"/>
          <p14:tracePt t="166890" x="1593850" y="1428750"/>
          <p14:tracePt t="166907" x="1600200" y="1422400"/>
          <p14:tracePt t="166923" x="1600200" y="1409700"/>
          <p14:tracePt t="166940" x="1600200" y="1403350"/>
          <p14:tracePt t="166956" x="1600200" y="1397000"/>
          <p14:tracePt t="166973" x="1600200" y="1390650"/>
          <p14:tracePt t="166989" x="1606550" y="1384300"/>
          <p14:tracePt t="167006" x="1606550" y="1377950"/>
          <p14:tracePt t="167024" x="1606550" y="1371600"/>
          <p14:tracePt t="167152" x="1606550" y="1377950"/>
          <p14:tracePt t="167174" x="1606550" y="1384300"/>
          <p14:tracePt t="167264" x="1600200" y="1384300"/>
          <p14:tracePt t="167289" x="1600200" y="1390650"/>
          <p14:tracePt t="167307" x="1593850" y="1397000"/>
          <p14:tracePt t="167324" x="1587500" y="1403350"/>
          <p14:tracePt t="167357" x="1587500" y="1409700"/>
          <p14:tracePt t="167373" x="1587500" y="1416050"/>
          <p14:tracePt t="167407" x="1587500" y="1422400"/>
          <p14:tracePt t="167440" x="1587500" y="1428750"/>
          <p14:tracePt t="167457" x="1593850" y="1428750"/>
          <p14:tracePt t="167474" x="1600200" y="1428750"/>
          <p14:tracePt t="167490" x="1625600" y="1435100"/>
          <p14:tracePt t="167507" x="1663700" y="1435100"/>
          <p14:tracePt t="167511" x="1689100" y="1435100"/>
          <p14:tracePt t="167523" x="1708150" y="1435100"/>
          <p14:tracePt t="167540" x="1746250" y="1435100"/>
          <p14:tracePt t="167557" x="1765300" y="1435100"/>
          <p14:tracePt t="167560" x="1778000" y="1435100"/>
          <p14:tracePt t="167572" x="1790700" y="1435100"/>
          <p14:tracePt t="167576" x="1797050" y="1435100"/>
          <p14:tracePt t="167591" x="1816100" y="1428750"/>
          <p14:tracePt t="167606" x="1828800" y="1428750"/>
          <p14:tracePt t="167623" x="1917700" y="1422400"/>
          <p14:tracePt t="167641" x="2025650" y="1422400"/>
          <p14:tracePt t="167657" x="2178050" y="1435100"/>
          <p14:tracePt t="167673" x="2317750" y="1435100"/>
          <p14:tracePt t="167691" x="2482850" y="1441450"/>
          <p14:tracePt t="167707" x="2647950" y="1447800"/>
          <p14:tracePt t="167713" x="2705100" y="1447800"/>
          <p14:tracePt t="167724" x="2781300" y="1454150"/>
          <p14:tracePt t="167741" x="2940050" y="1466850"/>
          <p14:tracePt t="167757" x="3073400" y="1485900"/>
          <p14:tracePt t="167773" x="3257550" y="1511300"/>
          <p14:tracePt t="167791" x="3409950" y="1530350"/>
          <p14:tracePt t="167807" x="3606800" y="1543050"/>
          <p14:tracePt t="167825" x="3670300" y="1543050"/>
          <p14:tracePt t="167840" x="3708400" y="1536700"/>
          <p14:tracePt t="167857" x="3727450" y="1524000"/>
          <p14:tracePt t="167874" x="3752850" y="1511300"/>
          <p14:tracePt t="167893" x="3797300" y="1504950"/>
          <p14:tracePt t="167906" x="3873500" y="1504950"/>
          <p14:tracePt t="167923" x="3949700" y="1504950"/>
          <p14:tracePt t="167940" x="4000500" y="1504950"/>
          <p14:tracePt t="167957" x="4025900" y="1504950"/>
          <p14:tracePt t="167991" x="4038600" y="1504950"/>
          <p14:tracePt t="168007" x="4044950" y="1511300"/>
          <p14:tracePt t="168024" x="4102100" y="1517650"/>
          <p14:tracePt t="168041" x="4178300" y="1524000"/>
          <p14:tracePt t="168044" x="4203700" y="1524000"/>
          <p14:tracePt t="168058" x="4241800" y="1524000"/>
          <p14:tracePt t="168060" x="4279900" y="1524000"/>
          <p14:tracePt t="168073" x="4318000" y="1524000"/>
          <p14:tracePt t="168090" x="4330700" y="1517650"/>
          <p14:tracePt t="168108" x="4343400" y="1511300"/>
          <p14:tracePt t="168124" x="4356100" y="1511300"/>
          <p14:tracePt t="168140" x="4375150" y="1504950"/>
          <p14:tracePt t="168157" x="4400550" y="1492250"/>
          <p14:tracePt t="168173" x="4432300" y="1473200"/>
          <p14:tracePt t="168190" x="4464050" y="1460500"/>
          <p14:tracePt t="168207" x="4476750" y="1441450"/>
          <p14:tracePt t="168224" x="4476750" y="1428750"/>
          <p14:tracePt t="168240" x="4476750" y="1422400"/>
          <p14:tracePt t="168257" x="4457700" y="1409700"/>
          <p14:tracePt t="168274" x="4432300" y="1397000"/>
          <p14:tracePt t="168291" x="4419600" y="1390650"/>
          <p14:tracePt t="168308" x="4387850" y="1371600"/>
          <p14:tracePt t="168310" x="4375150" y="1365250"/>
          <p14:tracePt t="168324" x="4349750" y="1352550"/>
          <p14:tracePt t="168342" x="4318000" y="1333500"/>
          <p14:tracePt t="168357" x="4292600" y="1327150"/>
          <p14:tracePt t="168375" x="4267200" y="1320800"/>
          <p14:tracePt t="168391" x="4222750" y="1314450"/>
          <p14:tracePt t="168407" x="4152900" y="1314450"/>
          <p14:tracePt t="168423" x="4089400" y="1314450"/>
          <p14:tracePt t="168441" x="4032250" y="1314450"/>
          <p14:tracePt t="168445" x="4000500" y="1314450"/>
          <p14:tracePt t="168457" x="3975100" y="1314450"/>
          <p14:tracePt t="168475" x="3943350" y="1314450"/>
          <p14:tracePt t="168491" x="3930650" y="1314450"/>
          <p14:tracePt t="168494" x="3924300" y="1314450"/>
          <p14:tracePt t="168507" x="3917950" y="1314450"/>
          <p14:tracePt t="168541" x="3905250" y="1327150"/>
          <p14:tracePt t="168558" x="3892550" y="1346200"/>
          <p14:tracePt t="168574" x="3886200" y="1352550"/>
          <p14:tracePt t="168591" x="3886200" y="1365250"/>
          <p14:tracePt t="168608" x="3879850" y="1371600"/>
          <p14:tracePt t="168625" x="3879850" y="1384300"/>
          <p14:tracePt t="168630" x="3879850" y="1397000"/>
          <p14:tracePt t="168640" x="3886200" y="1416050"/>
          <p14:tracePt t="168658" x="3905250" y="1447800"/>
          <p14:tracePt t="168675" x="3937000" y="1479550"/>
          <p14:tracePt t="168692" x="3975100" y="1517650"/>
          <p14:tracePt t="168708" x="4006850" y="1530350"/>
          <p14:tracePt t="168724" x="4044950" y="1536700"/>
          <p14:tracePt t="168728" x="4057650" y="1536700"/>
          <p14:tracePt t="168741" x="4102100" y="1536700"/>
          <p14:tracePt t="168758" x="4121150" y="1536700"/>
          <p14:tracePt t="168775" x="4254500" y="1543050"/>
          <p14:tracePt t="168791" x="4394200" y="1549400"/>
          <p14:tracePt t="168808" x="4502150" y="1549400"/>
          <p14:tracePt t="168825" x="4552950" y="1543050"/>
          <p14:tracePt t="168842" x="4584700" y="1536700"/>
          <p14:tracePt t="168858" x="4603750" y="1530350"/>
          <p14:tracePt t="168875" x="4616450" y="1524000"/>
          <p14:tracePt t="168892" x="4622800" y="1511300"/>
          <p14:tracePt t="168908" x="4629150" y="1498600"/>
          <p14:tracePt t="168925" x="4629150" y="1485900"/>
          <p14:tracePt t="168941" x="4635500" y="1473200"/>
          <p14:tracePt t="168959" x="4635500" y="1454150"/>
          <p14:tracePt t="168975" x="4635500" y="1441450"/>
          <p14:tracePt t="168991" x="4616450" y="1422400"/>
          <p14:tracePt t="169008" x="4610100" y="1409700"/>
          <p14:tracePt t="169025" x="4597400" y="1403350"/>
          <p14:tracePt t="169041" x="4591050" y="1397000"/>
          <p14:tracePt t="169058" x="4584700" y="1397000"/>
          <p14:tracePt t="169073" x="4572000" y="1397000"/>
          <p14:tracePt t="169092" x="4546600" y="1390650"/>
          <p14:tracePt t="169107" x="4514850" y="1390650"/>
          <p14:tracePt t="169125" x="4489450" y="1390650"/>
          <p14:tracePt t="169142" x="4464050" y="1390650"/>
          <p14:tracePt t="169160" x="4445000" y="1384300"/>
          <p14:tracePt t="169175" x="4432300" y="1384300"/>
          <p14:tracePt t="169192" x="4419600" y="1384300"/>
          <p14:tracePt t="169196" x="4413250" y="1384300"/>
          <p14:tracePt t="169226" x="4400550" y="1384300"/>
          <p14:tracePt t="169258" x="4394200" y="1397000"/>
          <p14:tracePt t="169275" x="4368800" y="1409700"/>
          <p14:tracePt t="169292" x="4343400" y="1422400"/>
          <p14:tracePt t="169308" x="4330700" y="1441450"/>
          <p14:tracePt t="169324" x="4318000" y="1454150"/>
          <p14:tracePt t="169377" x="4311650" y="1454150"/>
          <p14:tracePt t="169395" x="4298950" y="1454150"/>
          <p14:tracePt t="169408" x="4279900" y="1447800"/>
          <p14:tracePt t="169425" x="4260850" y="1447800"/>
          <p14:tracePt t="169507" x="4260850" y="1441450"/>
          <p14:tracePt t="169525" x="4248150" y="1441450"/>
          <p14:tracePt t="169541" x="4235450" y="1441450"/>
          <p14:tracePt t="169558" x="4216400" y="1441450"/>
          <p14:tracePt t="169561" x="4210050" y="1441450"/>
          <p14:tracePt t="169593" x="4197350" y="1441450"/>
          <p14:tracePt t="169667" x="4191000" y="1447800"/>
          <p14:tracePt t="170006" x="4191000" y="1454150"/>
          <p14:tracePt t="170016" x="4191000" y="1460500"/>
          <p14:tracePt t="170024" x="4191000" y="1473200"/>
          <p14:tracePt t="170043" x="4191000" y="1504950"/>
          <p14:tracePt t="170060" x="4191000" y="1517650"/>
          <p14:tracePt t="170076" x="4191000" y="1524000"/>
          <p14:tracePt t="170093" x="4191000" y="1530350"/>
          <p14:tracePt t="170171" x="4197350" y="1530350"/>
          <p14:tracePt t="170178" x="4203700" y="1530350"/>
          <p14:tracePt t="170192" x="4241800" y="1517650"/>
          <p14:tracePt t="170209" x="4330700" y="1504950"/>
          <p14:tracePt t="170224" x="4381500" y="1498600"/>
          <p14:tracePt t="170227" x="4432300" y="1485900"/>
          <p14:tracePt t="170244" x="4508500" y="1473200"/>
          <p14:tracePt t="170258" x="4546600" y="1460500"/>
          <p14:tracePt t="170301" x="4546600" y="1454150"/>
          <p14:tracePt t="170322" x="4546600" y="1447800"/>
          <p14:tracePt t="170343" x="4540250" y="1447800"/>
          <p14:tracePt t="170413" x="4533900" y="1441450"/>
          <p14:tracePt t="170428" x="4527550" y="1441450"/>
          <p14:tracePt t="170435" x="4521200" y="1441450"/>
          <p14:tracePt t="170442" x="4521200" y="1435100"/>
          <p14:tracePt t="170459" x="4508500" y="1435100"/>
          <p14:tracePt t="170476" x="4489450" y="1428750"/>
          <p14:tracePt t="170493" x="4476750" y="1428750"/>
          <p14:tracePt t="170509" x="4457700" y="1428750"/>
          <p14:tracePt t="170526" x="4445000" y="1428750"/>
          <p14:tracePt t="170543" x="4432300" y="1422400"/>
          <p14:tracePt t="170560" x="4419600" y="1416050"/>
          <p14:tracePt t="170576" x="4406900" y="1416050"/>
          <p14:tracePt t="170592" x="4406900" y="1409700"/>
          <p14:tracePt t="170609" x="4400550" y="1409700"/>
          <p14:tracePt t="170642" x="4394200" y="1409700"/>
          <p14:tracePt t="170661" x="4387850" y="1409700"/>
          <p14:tracePt t="170677" x="4375150" y="1409700"/>
          <p14:tracePt t="170695" x="4362450" y="1409700"/>
          <p14:tracePt t="170709" x="4330700" y="1403350"/>
          <p14:tracePt t="170726" x="4286250" y="1403350"/>
          <p14:tracePt t="170743" x="4267200" y="1403350"/>
          <p14:tracePt t="170759" x="4248150" y="1403350"/>
          <p14:tracePt t="170776" x="4235450" y="1403350"/>
          <p14:tracePt t="170793" x="4216400" y="1403350"/>
          <p14:tracePt t="170809" x="4203700" y="1416050"/>
          <p14:tracePt t="170826" x="4191000" y="1435100"/>
          <p14:tracePt t="170843" x="4184650" y="1460500"/>
          <p14:tracePt t="170860" x="4178300" y="1479550"/>
          <p14:tracePt t="170876" x="4178300" y="1504950"/>
          <p14:tracePt t="170893" x="4178300" y="1543050"/>
          <p14:tracePt t="170896" x="4178300" y="1568450"/>
          <p14:tracePt t="170910" x="4184650" y="1587500"/>
          <p14:tracePt t="170913" x="4197350" y="1606550"/>
          <p14:tracePt t="170927" x="4216400" y="1631950"/>
          <p14:tracePt t="170942" x="4248150" y="1651000"/>
          <p14:tracePt t="170960" x="4298950" y="1670050"/>
          <p14:tracePt t="170976" x="4362450" y="1670050"/>
          <p14:tracePt t="170993" x="4432300" y="1663700"/>
          <p14:tracePt t="171010" x="4495800" y="1631950"/>
          <p14:tracePt t="171027" x="4546600" y="1593850"/>
          <p14:tracePt t="171043" x="4591050" y="1549400"/>
          <p14:tracePt t="171060" x="4629150" y="1492250"/>
          <p14:tracePt t="171076" x="4654550" y="1441450"/>
          <p14:tracePt t="171093" x="4667250" y="1397000"/>
          <p14:tracePt t="171110" x="4679950" y="1358900"/>
          <p14:tracePt t="171127" x="4679950" y="1339850"/>
          <p14:tracePt t="171130" x="4679950" y="1327150"/>
          <p14:tracePt t="171143" x="4679950" y="1320800"/>
          <p14:tracePt t="171161" x="4635500" y="1295400"/>
          <p14:tracePt t="171178" x="4591050" y="1289050"/>
          <p14:tracePt t="171193" x="4533900" y="1282700"/>
          <p14:tracePt t="171209" x="4476750" y="1276350"/>
          <p14:tracePt t="171227" x="4419600" y="1276350"/>
          <p14:tracePt t="171243" x="4362450" y="1270000"/>
          <p14:tracePt t="171260" x="4311650" y="1270000"/>
          <p14:tracePt t="171276" x="4273550" y="1263650"/>
          <p14:tracePt t="171294" x="4248150" y="1270000"/>
          <p14:tracePt t="171310" x="4216400" y="1301750"/>
          <p14:tracePt t="171326" x="4184650" y="1333500"/>
          <p14:tracePt t="171343" x="4152900" y="1352550"/>
          <p14:tracePt t="171360" x="4121150" y="1371600"/>
          <p14:tracePt t="171376" x="4089400" y="1384300"/>
          <p14:tracePt t="171379" x="4076700" y="1390650"/>
          <p14:tracePt t="171393" x="4064000" y="1397000"/>
          <p14:tracePt t="171411" x="4044950" y="1409700"/>
          <p14:tracePt t="171426" x="4032250" y="1435100"/>
          <p14:tracePt t="171444" x="4025900" y="1485900"/>
          <p14:tracePt t="171460" x="4032250" y="1549400"/>
          <p14:tracePt t="171477" x="4064000" y="1600200"/>
          <p14:tracePt t="171493" x="4095750" y="1644650"/>
          <p14:tracePt t="171510" x="4127500" y="1676400"/>
          <p14:tracePt t="171527" x="4140200" y="1682750"/>
          <p14:tracePt t="171543" x="4146550" y="1689100"/>
          <p14:tracePt t="171605" x="4140200" y="1682750"/>
          <p14:tracePt t="171613" x="4133850" y="1670050"/>
          <p14:tracePt t="171626" x="4127500" y="1663700"/>
          <p14:tracePt t="171644" x="4108450" y="1644650"/>
          <p14:tracePt t="171662" x="4083050" y="1625600"/>
          <p14:tracePt t="171677" x="4044950" y="1606550"/>
          <p14:tracePt t="171694" x="4000500" y="1587500"/>
          <p14:tracePt t="171711" x="3949700" y="1562100"/>
          <p14:tracePt t="171727" x="3924300" y="1555750"/>
          <p14:tracePt t="171746" x="3867150" y="1530350"/>
          <p14:tracePt t="171761" x="3803650" y="1498600"/>
          <p14:tracePt t="171777" x="3746500" y="1473200"/>
          <p14:tracePt t="171794" x="3702050" y="1460500"/>
          <p14:tracePt t="171810" x="3683000" y="1454150"/>
          <p14:tracePt t="171828" x="3651250" y="1441450"/>
          <p14:tracePt t="171831" x="3632200" y="1435100"/>
          <p14:tracePt t="171844" x="3600450" y="1428750"/>
          <p14:tracePt t="171860" x="3575050" y="1428750"/>
          <p14:tracePt t="171877" x="3568700" y="1428750"/>
          <p14:tracePt t="171893" x="3562350" y="1428750"/>
          <p14:tracePt t="171910" x="3556000" y="1428750"/>
          <p14:tracePt t="172022" x="3568700" y="1428750"/>
          <p14:tracePt t="172030" x="3587750" y="1428750"/>
          <p14:tracePt t="172045" x="3644900" y="1422400"/>
          <p14:tracePt t="172061" x="3657600" y="1422400"/>
          <p14:tracePt t="172078" x="3689350" y="1422400"/>
          <p14:tracePt t="172094" x="3708400" y="1422400"/>
          <p14:tracePt t="172273" x="3708400" y="1416050"/>
          <p14:tracePt t="172300" x="3708400" y="1409700"/>
          <p14:tracePt t="172308" x="3714750" y="1409700"/>
          <p14:tracePt t="172328" x="3714750" y="1403350"/>
          <p14:tracePt t="172378" x="3727450" y="1409700"/>
          <p14:tracePt t="172396" x="3759200" y="1479550"/>
          <p14:tracePt t="172412" x="3765550" y="1498600"/>
          <p14:tracePt t="172415" x="3765550" y="1536700"/>
          <p14:tracePt t="172428" x="3765550" y="1555750"/>
          <p14:tracePt t="172444" x="3765550" y="1612900"/>
          <p14:tracePt t="172461" x="3771900" y="1663700"/>
          <p14:tracePt t="172477" x="3771900" y="1695450"/>
          <p14:tracePt t="172494" x="3771900" y="1720850"/>
          <p14:tracePt t="172544" x="3784600" y="1720850"/>
          <p14:tracePt t="172562" x="3810000" y="1714500"/>
          <p14:tracePt t="172578" x="3860800" y="1682750"/>
          <p14:tracePt t="172594" x="3898900" y="1663700"/>
          <p14:tracePt t="172599" x="3937000" y="1638300"/>
          <p14:tracePt t="172611" x="3949700" y="1625600"/>
          <p14:tracePt t="172628" x="4013200" y="1581150"/>
          <p14:tracePt t="172645" x="4057650" y="1555750"/>
          <p14:tracePt t="172661" x="4127500" y="1517650"/>
          <p14:tracePt t="172664" x="4152900" y="1504950"/>
          <p14:tracePt t="172677" x="4184650" y="1479550"/>
          <p14:tracePt t="172678" x="4197350" y="1473200"/>
          <p14:tracePt t="172693" x="4210050" y="1460500"/>
          <p14:tracePt t="172712" x="4222750" y="1447800"/>
          <p14:tracePt t="172744" x="4203700" y="1441450"/>
          <p14:tracePt t="172761" x="4184650" y="1441450"/>
          <p14:tracePt t="172778" x="4140200" y="1441450"/>
          <p14:tracePt t="172795" x="4114800" y="1441450"/>
          <p14:tracePt t="172812" x="4076700" y="1441450"/>
          <p14:tracePt t="172830" x="4057650" y="1441450"/>
          <p14:tracePt t="172844" x="4044950" y="1441450"/>
          <p14:tracePt t="172861" x="4038600" y="1441450"/>
          <p14:tracePt t="172967" x="4032250" y="1428750"/>
          <p14:tracePt t="172978" x="4025900" y="1416050"/>
          <p14:tracePt t="172994" x="4000500" y="1384300"/>
          <p14:tracePt t="173011" x="3962400" y="1352550"/>
          <p14:tracePt t="173016" x="3937000" y="1346200"/>
          <p14:tracePt t="173029" x="3905250" y="1333500"/>
          <p14:tracePt t="173044" x="3867150" y="1327150"/>
          <p14:tracePt t="173061" x="3784600" y="1346200"/>
          <p14:tracePt t="173078" x="3727450" y="1384300"/>
          <p14:tracePt t="173094" x="3689350" y="1428750"/>
          <p14:tracePt t="173111" x="3651250" y="1466850"/>
          <p14:tracePt t="173128" x="3632200" y="1511300"/>
          <p14:tracePt t="173145" x="3625850" y="1549400"/>
          <p14:tracePt t="173160" x="3625850" y="1600200"/>
          <p14:tracePt t="173178" x="3663950" y="1695450"/>
          <p14:tracePt t="173195" x="3708400" y="1765300"/>
          <p14:tracePt t="173212" x="3810000" y="1847850"/>
          <p14:tracePt t="173229" x="3911600" y="1898650"/>
          <p14:tracePt t="173245" x="4032250" y="1936750"/>
          <p14:tracePt t="173248" x="4057650" y="1943100"/>
          <p14:tracePt t="173262" x="4095750" y="1943100"/>
          <p14:tracePt t="173278" x="4159250" y="1943100"/>
          <p14:tracePt t="173295" x="4197350" y="1930400"/>
          <p14:tracePt t="173299" x="4210050" y="1917700"/>
          <p14:tracePt t="173310" x="4216400" y="1905000"/>
          <p14:tracePt t="173311" x="4229100" y="1885950"/>
          <p14:tracePt t="173328" x="4241800" y="1866900"/>
          <p14:tracePt t="173347" x="4254500" y="1828800"/>
          <p14:tracePt t="173361" x="4254500" y="1797050"/>
          <p14:tracePt t="173378" x="4254500" y="1771650"/>
          <p14:tracePt t="173395" x="4235450" y="1746250"/>
          <p14:tracePt t="173412" x="4197350" y="1720850"/>
          <p14:tracePt t="173427" x="4152900" y="1701800"/>
          <p14:tracePt t="173445" x="4102100" y="1682750"/>
          <p14:tracePt t="173464" x="4038600" y="1657350"/>
          <p14:tracePt t="173478" x="4025900" y="1651000"/>
          <p14:tracePt t="173496" x="3968750" y="1638300"/>
          <p14:tracePt t="173513" x="3956050" y="1638300"/>
          <p14:tracePt t="173528" x="3943350" y="1631950"/>
          <p14:tracePt t="173562" x="3937000" y="1625600"/>
          <p14:tracePt t="173579" x="3937000" y="1619250"/>
          <p14:tracePt t="173595" x="3937000" y="1612900"/>
          <p14:tracePt t="173612" x="3937000" y="1593850"/>
          <p14:tracePt t="173629" x="3937000" y="1587500"/>
          <p14:tracePt t="173646" x="3949700" y="1568450"/>
          <p14:tracePt t="173662" x="3956050" y="1555750"/>
          <p14:tracePt t="173680" x="3962400" y="1549400"/>
          <p14:tracePt t="173696" x="3975100" y="1530350"/>
          <p14:tracePt t="173712" x="3975100" y="1517650"/>
          <p14:tracePt t="173728" x="3975100" y="1498600"/>
          <p14:tracePt t="173745" x="3975100" y="1473200"/>
          <p14:tracePt t="173761" x="3968750" y="1441450"/>
          <p14:tracePt t="175318" x="3968750" y="1435100"/>
          <p14:tracePt t="175326" x="3962400" y="1435100"/>
          <p14:tracePt t="175334" x="3956050" y="1428750"/>
          <p14:tracePt t="175345" x="3949700" y="1428750"/>
          <p14:tracePt t="175364" x="3943350" y="1428750"/>
          <p14:tracePt t="175473" x="3949700" y="1428750"/>
          <p14:tracePt t="175481" x="3956050" y="1428750"/>
          <p14:tracePt t="175497" x="4019550" y="1428750"/>
          <p14:tracePt t="175514" x="4210050" y="1409700"/>
          <p14:tracePt t="175531" x="4394200" y="1409700"/>
          <p14:tracePt t="175547" x="4514850" y="1422400"/>
          <p14:tracePt t="175563" x="4591050" y="1428750"/>
          <p14:tracePt t="175580" x="4622800" y="1435100"/>
          <p14:tracePt t="175597" x="4660900" y="1447800"/>
          <p14:tracePt t="175602" x="4692650" y="1466850"/>
          <p14:tracePt t="175613" x="4737100" y="1479550"/>
          <p14:tracePt t="175631" x="4883150" y="1530350"/>
          <p14:tracePt t="175648" x="5359400" y="1663700"/>
          <p14:tracePt t="175664" x="5492750" y="1689100"/>
          <p14:tracePt t="175679" x="5899150" y="1765300"/>
          <p14:tracePt t="175697" x="6445250" y="1835150"/>
          <p14:tracePt t="175713" x="6737350" y="1866900"/>
          <p14:tracePt t="175730" x="7016750" y="1898650"/>
          <p14:tracePt t="175747" x="7200900" y="1924050"/>
          <p14:tracePt t="175763" x="7423150" y="1968500"/>
          <p14:tracePt t="175779" x="7721600" y="2057400"/>
          <p14:tracePt t="175795" x="8064500" y="2159000"/>
          <p14:tracePt t="175813" x="8451850" y="2260600"/>
          <p14:tracePt t="175831" x="8826500" y="2349500"/>
          <p14:tracePt t="175847" x="9182100" y="2432050"/>
          <p14:tracePt t="175852" x="9347200" y="2476500"/>
          <p14:tracePt t="175863" x="9493250" y="2514600"/>
          <p14:tracePt t="175881" x="9696450" y="2584450"/>
          <p14:tracePt t="175897" x="9836150" y="2654300"/>
          <p14:tracePt t="175900" x="9886950" y="2686050"/>
          <p14:tracePt t="175917" x="10007600" y="2768600"/>
          <p14:tracePt t="175930" x="10115550" y="2819400"/>
          <p14:tracePt t="175947" x="10236200" y="2857500"/>
          <p14:tracePt t="175966" x="10375900" y="2901950"/>
          <p14:tracePt t="175980" x="10464800" y="2933700"/>
          <p14:tracePt t="175997" x="10496550" y="2952750"/>
          <p14:tracePt t="176014" x="10496550" y="2959100"/>
          <p14:tracePt t="176031" x="10496550" y="2965450"/>
          <p14:tracePt t="176047" x="10502900" y="2978150"/>
          <p14:tracePt t="176064" x="10515600" y="3009900"/>
          <p14:tracePt t="176081" x="10534650" y="3028950"/>
          <p14:tracePt t="176096" x="10547350" y="3041650"/>
          <p14:tracePt t="176114" x="10560050" y="3048000"/>
          <p14:tracePt t="176131" x="10572750" y="3054350"/>
          <p14:tracePt t="176147" x="10579100" y="3067050"/>
          <p14:tracePt t="176164" x="10579100" y="3086100"/>
          <p14:tracePt t="176182" x="10579100" y="3117850"/>
          <p14:tracePt t="176198" x="10579100" y="3149600"/>
          <p14:tracePt t="176214" x="10585450" y="3175000"/>
          <p14:tracePt t="176231" x="10598150" y="3200400"/>
          <p14:tracePt t="176247" x="10598150" y="3213100"/>
          <p14:tracePt t="176264" x="10598150" y="3225800"/>
          <p14:tracePt t="176281" x="10598150" y="3232150"/>
          <p14:tracePt t="176299" x="10598150" y="3238500"/>
          <p14:tracePt t="176331" x="10598150" y="3244850"/>
          <p14:tracePt t="176347" x="10598150" y="3257550"/>
          <p14:tracePt t="176364" x="10598150" y="3263900"/>
          <p14:tracePt t="176381" x="10598150" y="3270250"/>
          <p14:tracePt t="176397" x="10598150" y="3282950"/>
          <p14:tracePt t="176414" x="10598150" y="3302000"/>
          <p14:tracePt t="176433" x="10598150" y="3340100"/>
          <p14:tracePt t="176448" x="10598150" y="3371850"/>
          <p14:tracePt t="176464" x="10604500" y="3422650"/>
          <p14:tracePt t="176481" x="10604500" y="3448050"/>
          <p14:tracePt t="176498" x="10610850" y="3473450"/>
          <p14:tracePt t="176515" x="10610850" y="3486150"/>
          <p14:tracePt t="176531" x="10610850" y="3492500"/>
          <p14:tracePt t="176564" x="10610850" y="3498850"/>
          <p14:tracePt t="176581" x="10617200" y="3524250"/>
          <p14:tracePt t="176599" x="10623550" y="3568700"/>
          <p14:tracePt t="176615" x="10629900" y="3587750"/>
          <p14:tracePt t="176632" x="10636250" y="3625850"/>
          <p14:tracePt t="176635" x="10642600" y="3638550"/>
          <p14:tracePt t="176648" x="10648950" y="3651250"/>
          <p14:tracePt t="176651" x="10648950" y="3670300"/>
          <p14:tracePt t="176665" x="10648950" y="3676650"/>
          <p14:tracePt t="176698" x="10655300" y="3683000"/>
          <p14:tracePt t="176715" x="10655300" y="3689350"/>
          <p14:tracePt t="176731" x="10655300" y="3702050"/>
          <p14:tracePt t="176748" x="10661650" y="3721100"/>
          <p14:tracePt t="176765" x="10661650" y="3733800"/>
          <p14:tracePt t="176782" x="10668000" y="3746500"/>
          <p14:tracePt t="176798" x="10668000" y="3752850"/>
          <p14:tracePt t="176902" x="10668000" y="3759200"/>
          <p14:tracePt t="176914" x="10668000" y="3765550"/>
          <p14:tracePt t="176933" x="10668000" y="3797300"/>
          <p14:tracePt t="176948" x="10674350" y="3803650"/>
          <p14:tracePt t="176965" x="10687050" y="3816350"/>
          <p14:tracePt t="176983" x="10687050" y="3822700"/>
          <p14:tracePt t="177014" x="10693400" y="3829050"/>
          <p14:tracePt t="177032" x="10706100" y="3829050"/>
          <p14:tracePt t="177048" x="10744200" y="3829050"/>
          <p14:tracePt t="177065" x="10775950" y="3829050"/>
          <p14:tracePt t="177082" x="10795000" y="3829050"/>
          <p14:tracePt t="177099" x="10826750" y="3816350"/>
          <p14:tracePt t="177115" x="10845800" y="3803650"/>
          <p14:tracePt t="177131" x="10871200" y="3784600"/>
          <p14:tracePt t="177148" x="10896600" y="3765550"/>
          <p14:tracePt t="177165" x="10934700" y="3733800"/>
          <p14:tracePt t="177181" x="10985500" y="3702050"/>
          <p14:tracePt t="177198" x="11042650" y="3657600"/>
          <p14:tracePt t="177215" x="11080750" y="3625850"/>
          <p14:tracePt t="177232" x="11112500" y="3581400"/>
          <p14:tracePt t="177249" x="11125200" y="3549650"/>
          <p14:tracePt t="177265" x="11131550" y="3517900"/>
          <p14:tracePt t="177282" x="11131550" y="3486150"/>
          <p14:tracePt t="177299" x="11112500" y="3460750"/>
          <p14:tracePt t="177301" x="11106150" y="3454400"/>
          <p14:tracePt t="177315" x="11093450" y="3441700"/>
          <p14:tracePt t="177333" x="11061700" y="3422650"/>
          <p14:tracePt t="177351" x="11036300" y="3416300"/>
          <p14:tracePt t="177365" x="10998200" y="3403600"/>
          <p14:tracePt t="177381" x="10966450" y="3397250"/>
          <p14:tracePt t="177400" x="10934700" y="3397250"/>
          <p14:tracePt t="177415" x="10915650" y="3397250"/>
          <p14:tracePt t="177432" x="10890250" y="3397250"/>
          <p14:tracePt t="177450" x="10858500" y="3422650"/>
          <p14:tracePt t="177465" x="10820400" y="3454400"/>
          <p14:tracePt t="177482" x="10725150" y="3511550"/>
          <p14:tracePt t="177498" x="10655300" y="3556000"/>
          <p14:tracePt t="177515" x="10579100" y="3606800"/>
          <p14:tracePt t="177532" x="10547350" y="3632200"/>
          <p14:tracePt t="177549" x="10547350" y="3644900"/>
          <p14:tracePt t="177565" x="10560050" y="3657600"/>
          <p14:tracePt t="177582" x="10617200" y="3689350"/>
          <p14:tracePt t="177599" x="10687050" y="3714750"/>
          <p14:tracePt t="177617" x="10756900" y="3746500"/>
          <p14:tracePt t="177635" x="10826750" y="3771900"/>
          <p14:tracePt t="177648" x="10864850" y="3790950"/>
          <p14:tracePt t="177665" x="10883900" y="3803650"/>
          <p14:tracePt t="177699" x="10883900" y="3810000"/>
          <p14:tracePt t="177716" x="10864850" y="3810000"/>
          <p14:tracePt t="177719" x="10845800" y="3810000"/>
          <p14:tracePt t="177730" x="10826750" y="3803650"/>
          <p14:tracePt t="177733" x="10807700" y="3803650"/>
          <p14:tracePt t="177749" x="10795000" y="3803650"/>
          <p14:tracePt t="177766" x="10775950" y="3797300"/>
          <p14:tracePt t="177815" x="10769600" y="3797300"/>
          <p14:tracePt t="177832" x="10763250" y="3797300"/>
          <p14:tracePt t="177849" x="10756900" y="3797300"/>
          <p14:tracePt t="177947" x="10750550" y="3797300"/>
          <p14:tracePt t="177961" x="10750550" y="3803650"/>
          <p14:tracePt t="177968" x="10744200" y="3810000"/>
          <p14:tracePt t="177999" x="10744200" y="3816350"/>
          <p14:tracePt t="178016" x="10756900" y="3816350"/>
          <p14:tracePt t="178033" x="10763250" y="3816350"/>
          <p14:tracePt t="178049" x="10775950" y="3816350"/>
          <p14:tracePt t="178065" x="10788650" y="3816350"/>
          <p14:tracePt t="178083" x="10795000" y="3810000"/>
          <p14:tracePt t="178184" x="10795000" y="3803650"/>
          <p14:tracePt t="178192" x="10801350" y="3803650"/>
          <p14:tracePt t="178200" x="10801350" y="3797300"/>
          <p14:tracePt t="178215" x="10807700" y="3790950"/>
          <p14:tracePt t="178233" x="10814050" y="3778250"/>
          <p14:tracePt t="178250" x="10820400" y="3771900"/>
          <p14:tracePt t="178282" x="10820400" y="3765550"/>
          <p14:tracePt t="178387" x="10814050" y="3765550"/>
          <p14:tracePt t="178394" x="10814050" y="3771900"/>
          <p14:tracePt t="178399" x="10814050" y="3778250"/>
          <p14:tracePt t="178417" x="10807700" y="3784600"/>
          <p14:tracePt t="178434" x="10807700" y="3797300"/>
          <p14:tracePt t="178449" x="10807700" y="3810000"/>
          <p14:tracePt t="178466" x="10807700" y="3816350"/>
          <p14:tracePt t="178518" x="10801350" y="3841750"/>
          <p14:tracePt t="178533" x="10795000" y="3854450"/>
          <p14:tracePt t="178550" x="10788650" y="3873500"/>
          <p14:tracePt t="178567" x="10782300" y="3879850"/>
          <p14:tracePt t="178700" x="10775950" y="3886200"/>
          <p14:tracePt t="178717" x="10769600" y="3892550"/>
          <p14:tracePt t="178733" x="10763250" y="3898900"/>
          <p14:tracePt t="178749" x="10763250" y="3905250"/>
          <p14:tracePt t="178767" x="10763250" y="3911600"/>
          <p14:tracePt t="178922" x="10756900" y="3911600"/>
          <p14:tracePt t="178930" x="10750550" y="3911600"/>
          <p14:tracePt t="178950" x="10737850" y="3911600"/>
          <p14:tracePt t="178967" x="10731500" y="3898900"/>
          <p14:tracePt t="178986" x="10725150" y="3892550"/>
          <p14:tracePt t="179135" x="10706100" y="3886200"/>
          <p14:tracePt t="179144" x="10693400" y="3886200"/>
          <p14:tracePt t="179150" x="10668000" y="3879850"/>
          <p14:tracePt t="179166" x="10617200" y="3873500"/>
          <p14:tracePt t="179183" x="10579100" y="3873500"/>
          <p14:tracePt t="179200" x="10541000" y="3873500"/>
          <p14:tracePt t="179217" x="10509250" y="3873500"/>
          <p14:tracePt t="179232" x="10496550" y="3873500"/>
          <p14:tracePt t="179386" x="10496550" y="3867150"/>
          <p14:tracePt t="179401" x="10490200" y="3867150"/>
          <p14:tracePt t="179409" x="10490200" y="3860800"/>
          <p14:tracePt t="179419" x="10490200" y="3854450"/>
          <p14:tracePt t="179434" x="10477500" y="3841750"/>
          <p14:tracePt t="179450" x="10464800" y="3822700"/>
          <p14:tracePt t="179467" x="10439400" y="3790950"/>
          <p14:tracePt t="179484" x="10382250" y="3746500"/>
          <p14:tracePt t="179488" x="10363200" y="3733800"/>
          <p14:tracePt t="179499" x="10350500" y="3727450"/>
          <p14:tracePt t="179655" x="10350500" y="3740150"/>
          <p14:tracePt t="179664" x="10350500" y="3746500"/>
          <p14:tracePt t="179670" x="10356850" y="3752850"/>
          <p14:tracePt t="179684" x="10375900" y="3784600"/>
          <p14:tracePt t="179701" x="10382250" y="3790950"/>
          <p14:tracePt t="179717" x="10394950" y="3797300"/>
          <p14:tracePt t="179734" x="10420350" y="3797300"/>
          <p14:tracePt t="179750" x="10464800" y="3803650"/>
          <p14:tracePt t="179767" x="10509250" y="3810000"/>
          <p14:tracePt t="179783" x="10547350" y="3816350"/>
          <p14:tracePt t="179800" x="10560050" y="3816350"/>
          <p14:tracePt t="179852" x="10566400" y="3816350"/>
          <p14:tracePt t="180038" x="10560050" y="3816350"/>
          <p14:tracePt t="180052" x="10541000" y="3822700"/>
          <p14:tracePt t="180069" x="10521950" y="3835400"/>
          <p14:tracePt t="180085" x="10483850" y="3854450"/>
          <p14:tracePt t="180102" x="10445750" y="3879850"/>
          <p14:tracePt t="180117" x="10369550" y="3924300"/>
          <p14:tracePt t="180134" x="10274300" y="3994150"/>
          <p14:tracePt t="180152" x="10172700" y="4057650"/>
          <p14:tracePt t="180168" x="10071100" y="4127500"/>
          <p14:tracePt t="180187" x="10001250" y="4171950"/>
          <p14:tracePt t="180201" x="9925050" y="4222750"/>
          <p14:tracePt t="180218" x="9874250" y="4254500"/>
          <p14:tracePt t="180235" x="9823450" y="4286250"/>
          <p14:tracePt t="180239" x="9804400" y="4305300"/>
          <p14:tracePt t="180249" x="9772650" y="4324350"/>
          <p14:tracePt t="180268" x="9715500" y="4375150"/>
          <p14:tracePt t="180284" x="9664700" y="4425950"/>
          <p14:tracePt t="180301" x="9582150" y="4483100"/>
          <p14:tracePt t="180318" x="9493250" y="4527550"/>
          <p14:tracePt t="180320" x="9429750" y="4552950"/>
          <p14:tracePt t="180335" x="9340850" y="4584700"/>
          <p14:tracePt t="180351" x="9258300" y="4610100"/>
          <p14:tracePt t="180367" x="9150350" y="4629150"/>
          <p14:tracePt t="180384" x="9067800" y="4648200"/>
          <p14:tracePt t="180401" x="8972550" y="4667250"/>
          <p14:tracePt t="180417" x="8813800" y="4692650"/>
          <p14:tracePt t="180434" x="8655050" y="4705350"/>
          <p14:tracePt t="180438" x="8528050" y="4711700"/>
          <p14:tracePt t="180451" x="8426450" y="4718050"/>
          <p14:tracePt t="180468" x="8191500" y="4737100"/>
          <p14:tracePt t="180470" x="8102600" y="4743450"/>
          <p14:tracePt t="180483" x="7969250" y="4749800"/>
          <p14:tracePt t="180486" x="7886700" y="4756150"/>
          <p14:tracePt t="180500" x="7753350" y="4756150"/>
          <p14:tracePt t="180518" x="7600950" y="4756150"/>
          <p14:tracePt t="180534" x="7543800" y="4756150"/>
          <p14:tracePt t="180551" x="7537450" y="4762500"/>
          <p14:tracePt t="180554" x="7531100" y="4768850"/>
          <p14:tracePt t="180569" x="7518400" y="4800600"/>
          <p14:tracePt t="180586" x="7518400" y="4832350"/>
          <p14:tracePt t="180601" x="7512050" y="4851400"/>
          <p14:tracePt t="180618" x="7512050" y="4870450"/>
          <p14:tracePt t="180635" x="7518400" y="4883150"/>
          <p14:tracePt t="180651" x="7550150" y="4902200"/>
          <p14:tracePt t="180668" x="7588250" y="4927600"/>
          <p14:tracePt t="180686" x="7639050" y="4953000"/>
          <p14:tracePt t="180701" x="7658100" y="4965700"/>
          <p14:tracePt t="180718" x="7670800" y="4972050"/>
          <p14:tracePt t="180734" x="7683500" y="4978400"/>
          <p14:tracePt t="180751" x="7734300" y="5003800"/>
          <p14:tracePt t="180769" x="7791450" y="5010150"/>
          <p14:tracePt t="180784" x="7842250" y="5010150"/>
          <p14:tracePt t="180788" x="7886700" y="5010150"/>
          <p14:tracePt t="180801" x="7924800" y="5010150"/>
          <p14:tracePt t="180804" x="7969250" y="5003800"/>
          <p14:tracePt t="180818" x="8026400" y="4984750"/>
          <p14:tracePt t="180835" x="8045450" y="4953000"/>
          <p14:tracePt t="180853" x="8045450" y="4895850"/>
          <p14:tracePt t="180868" x="8007350" y="4832350"/>
          <p14:tracePt t="180884" x="7943850" y="4756150"/>
          <p14:tracePt t="180902" x="7912100" y="4737100"/>
          <p14:tracePt t="180918" x="7886700" y="4730750"/>
          <p14:tracePt t="180935" x="7861300" y="4724400"/>
          <p14:tracePt t="180951" x="7835900" y="4730750"/>
          <p14:tracePt t="180968" x="7778750" y="4768850"/>
          <p14:tracePt t="180987" x="7664450" y="4819650"/>
          <p14:tracePt t="181001" x="7543800" y="4857750"/>
          <p14:tracePt t="181019" x="7461250" y="4889500"/>
          <p14:tracePt t="181035" x="7397750" y="4927600"/>
          <p14:tracePt t="181051" x="7391400" y="4965700"/>
          <p14:tracePt t="181068" x="7416800" y="5003800"/>
          <p14:tracePt t="181085" x="7486650" y="5035550"/>
          <p14:tracePt t="181102" x="7556500" y="5054600"/>
          <p14:tracePt t="181118" x="7683500" y="5067300"/>
          <p14:tracePt t="181134" x="7791450" y="5067300"/>
          <p14:tracePt t="181151" x="7956550" y="5048250"/>
          <p14:tracePt t="181168" x="8058150" y="5022850"/>
          <p14:tracePt t="181185" x="8153400" y="5003800"/>
          <p14:tracePt t="181189" x="8274050" y="4997450"/>
          <p14:tracePt t="181201" x="8369300" y="4997450"/>
          <p14:tracePt t="181218" x="8547100" y="4984750"/>
          <p14:tracePt t="181220" x="8655050" y="4972050"/>
          <p14:tracePt t="181235" x="8807450" y="4940300"/>
          <p14:tracePt t="181252" x="8953500" y="4902200"/>
          <p14:tracePt t="181268" x="9042400" y="4864100"/>
          <p14:tracePt t="181283" x="9137650" y="4813300"/>
          <p14:tracePt t="181302" x="9188450" y="4787900"/>
          <p14:tracePt t="181317" x="9232900" y="4781550"/>
          <p14:tracePt t="181335" x="9264650" y="4781550"/>
          <p14:tracePt t="181351" x="9290050" y="4781550"/>
          <p14:tracePt t="181369" x="9302750" y="4775200"/>
          <p14:tracePt t="181385" x="9315450" y="4768850"/>
          <p14:tracePt t="181401" x="9321800" y="4756150"/>
          <p14:tracePt t="181421" x="9334500" y="4749800"/>
          <p14:tracePt t="181435" x="9366250" y="4724400"/>
          <p14:tracePt t="181452" x="9417050" y="4699000"/>
          <p14:tracePt t="181468" x="9493250" y="4660900"/>
          <p14:tracePt t="181485" x="9588500" y="4622800"/>
          <p14:tracePt t="181488" x="9639300" y="4597400"/>
          <p14:tracePt t="181503" x="9696450" y="4578350"/>
          <p14:tracePt t="181506" x="9747250" y="4552950"/>
          <p14:tracePt t="181518" x="9855200" y="4502150"/>
          <p14:tracePt t="181535" x="9944100" y="4457700"/>
          <p14:tracePt t="181551" x="9988550" y="4425950"/>
          <p14:tracePt t="181568" x="10026650" y="4394200"/>
          <p14:tracePt t="181585" x="10045700" y="4368800"/>
          <p14:tracePt t="181602" x="10071100" y="4330700"/>
          <p14:tracePt t="181618" x="10096500" y="4286250"/>
          <p14:tracePt t="181636" x="10128250" y="4235450"/>
          <p14:tracePt t="181654" x="10140950" y="4216400"/>
          <p14:tracePt t="181668" x="10147300" y="4203700"/>
          <p14:tracePt t="181685" x="10153650" y="4197350"/>
          <p14:tracePt t="181703" x="10153650" y="4184650"/>
          <p14:tracePt t="181707" x="10160000" y="4178300"/>
          <p14:tracePt t="181718" x="10160000" y="4171950"/>
          <p14:tracePt t="181736" x="10166350" y="4159250"/>
          <p14:tracePt t="181752" x="10172700" y="4152900"/>
          <p14:tracePt t="181769" x="10185400" y="4127500"/>
          <p14:tracePt t="181786" x="10210800" y="4083050"/>
          <p14:tracePt t="181802" x="10236200" y="4019550"/>
          <p14:tracePt t="181819" x="10261600" y="3962400"/>
          <p14:tracePt t="181835" x="10293350" y="3905250"/>
          <p14:tracePt t="181852" x="10306050" y="3873500"/>
          <p14:tracePt t="181869" x="10306050" y="3860800"/>
          <p14:tracePt t="181974" x="10312400" y="3854450"/>
          <p14:tracePt t="181985" x="10312400" y="3848100"/>
          <p14:tracePt t="182002" x="10325100" y="3829050"/>
          <p14:tracePt t="182019" x="10337800" y="3816350"/>
          <p14:tracePt t="182036" x="10344150" y="3816350"/>
          <p14:tracePt t="182132" x="10350500" y="3816350"/>
          <p14:tracePt t="182139" x="10363200" y="3810000"/>
          <p14:tracePt t="182153" x="10369550" y="3810000"/>
          <p14:tracePt t="182170" x="10388600" y="3803650"/>
          <p14:tracePt t="182185" x="10414000" y="3778250"/>
          <p14:tracePt t="182203" x="10426700" y="3752850"/>
          <p14:tracePt t="182220" x="10445750" y="3733800"/>
          <p14:tracePt t="182236" x="10496550" y="3714750"/>
          <p14:tracePt t="182254" x="10534650" y="3708400"/>
          <p14:tracePt t="182270" x="10598150" y="3708400"/>
          <p14:tracePt t="182285" x="10674350" y="3708400"/>
          <p14:tracePt t="182304" x="10750550" y="3708400"/>
          <p14:tracePt t="182319" x="10801350" y="3708400"/>
          <p14:tracePt t="182336" x="10820400" y="3708400"/>
          <p14:tracePt t="182352" x="10826750" y="3708400"/>
          <p14:tracePt t="182386" x="10826750" y="3714750"/>
          <p14:tracePt t="182402" x="10833100" y="3721100"/>
          <p14:tracePt t="182419" x="10839450" y="3740150"/>
          <p14:tracePt t="182437" x="10845800" y="3759200"/>
          <p14:tracePt t="182453" x="10852150" y="3765550"/>
          <p14:tracePt t="182469" x="10852150" y="3771900"/>
          <p14:tracePt t="182520" x="10858500" y="3771900"/>
          <p14:tracePt t="182536" x="10864850" y="3771900"/>
          <p14:tracePt t="182553" x="10877550" y="3771900"/>
          <p14:tracePt t="182556" x="10883900" y="3771900"/>
          <p14:tracePt t="182569" x="10896600" y="3765550"/>
          <p14:tracePt t="182587" x="10909300" y="3765550"/>
          <p14:tracePt t="182602" x="10934700" y="3765550"/>
          <p14:tracePt t="182620" x="10972800" y="3765550"/>
          <p14:tracePt t="182635" x="11004550" y="3765550"/>
          <p14:tracePt t="182653" x="11061700" y="3765550"/>
          <p14:tracePt t="182670" x="11118850" y="3746500"/>
          <p14:tracePt t="182686" x="11150600" y="3740150"/>
          <p14:tracePt t="182703" x="11188700" y="3721100"/>
          <p14:tracePt t="182719" x="11207750" y="3708400"/>
          <p14:tracePt t="182723" x="11214100" y="3708400"/>
          <p14:tracePt t="182735" x="11220450" y="3702050"/>
          <p14:tracePt t="182753" x="11233150" y="3702050"/>
          <p14:tracePt t="182856" x="11233150" y="3708400"/>
          <p14:tracePt t="182874" x="11233150" y="3714750"/>
          <p14:tracePt t="182881" x="11226800" y="3714750"/>
          <p14:tracePt t="182886" x="11214100" y="3721100"/>
          <p14:tracePt t="182904" x="11207750" y="3727450"/>
          <p14:tracePt t="182920" x="11163300" y="3733800"/>
          <p14:tracePt t="182937" x="11068050" y="3759200"/>
          <p14:tracePt t="182953" x="10960100" y="3784600"/>
          <p14:tracePt t="182970" x="10839450" y="3810000"/>
          <p14:tracePt t="182989" x="10712450" y="3835400"/>
          <p14:tracePt t="183003" x="10585450" y="3867150"/>
          <p14:tracePt t="183021" x="10483850" y="3892550"/>
          <p14:tracePt t="183037" x="10394950" y="3917950"/>
          <p14:tracePt t="183053" x="10274300" y="3937000"/>
          <p14:tracePt t="183070" x="10160000" y="3956050"/>
          <p14:tracePt t="183087" x="9988550" y="3981450"/>
          <p14:tracePt t="183094" x="9950450" y="3987800"/>
          <p14:tracePt t="183102" x="9804400" y="3981450"/>
          <p14:tracePt t="183119" x="9575800" y="3962400"/>
          <p14:tracePt t="183123" x="9461500" y="3956050"/>
          <p14:tracePt t="183136" x="9340850" y="3943350"/>
          <p14:tracePt t="183139" x="9232900" y="3930650"/>
          <p14:tracePt t="183153" x="9131300" y="3917950"/>
          <p14:tracePt t="183156" x="9029700" y="3905250"/>
          <p14:tracePt t="183169" x="8966200" y="3905250"/>
          <p14:tracePt t="183170" x="8858250" y="3898900"/>
          <p14:tracePt t="183186" x="8661400" y="3898900"/>
          <p14:tracePt t="183203" x="8496300" y="3898900"/>
          <p14:tracePt t="183220" x="8343900" y="3898900"/>
          <p14:tracePt t="183237" x="8197850" y="3905250"/>
          <p14:tracePt t="183254" x="8121650" y="3924300"/>
          <p14:tracePt t="183268" x="8064500" y="3943350"/>
          <p14:tracePt t="183286" x="8026400" y="3962400"/>
          <p14:tracePt t="183303" x="8013700" y="3975100"/>
          <p14:tracePt t="183320" x="8013700" y="3981450"/>
          <p14:tracePt t="183337" x="8020050" y="3981450"/>
          <p14:tracePt t="183354" x="8026400" y="3981450"/>
          <p14:tracePt t="183370" x="8026400" y="3987800"/>
          <p14:tracePt t="183441" x="8032750" y="3987800"/>
          <p14:tracePt t="183453" x="8045450" y="3987800"/>
          <p14:tracePt t="183470" x="8070850" y="3987800"/>
          <p14:tracePt t="183487" x="8115300" y="3981450"/>
          <p14:tracePt t="183490" x="8134350" y="3975100"/>
          <p14:tracePt t="183502" x="8147050" y="3968750"/>
          <p14:tracePt t="183504" x="8153400" y="3962400"/>
          <p14:tracePt t="183520" x="8166100" y="3956050"/>
          <p14:tracePt t="183537" x="8191500" y="3943350"/>
          <p14:tracePt t="183553" x="8204200" y="3937000"/>
          <p14:tracePt t="183571" x="8210550" y="3930650"/>
          <p14:tracePt t="183587" x="8216900" y="3930650"/>
          <p14:tracePt t="183603" x="8216900" y="3924300"/>
          <p14:tracePt t="183620" x="8229600" y="3924300"/>
          <p14:tracePt t="183638" x="8242300" y="3924300"/>
          <p14:tracePt t="183653" x="8274050" y="3917950"/>
          <p14:tracePt t="183669" x="8312150" y="3911600"/>
          <p14:tracePt t="183687" x="8350250" y="3905250"/>
          <p14:tracePt t="183704" x="8375650" y="3898900"/>
          <p14:tracePt t="183721" x="8401050" y="3898900"/>
          <p14:tracePt t="183737" x="8413750" y="3898900"/>
          <p14:tracePt t="183754" x="8420100" y="3898900"/>
          <p14:tracePt t="183757" x="8426450" y="3898900"/>
          <p14:tracePt t="183771" x="8439150" y="3898900"/>
          <p14:tracePt t="183787" x="8458200" y="3905250"/>
          <p14:tracePt t="183803" x="8483600" y="3917950"/>
          <p14:tracePt t="183823" x="8502650" y="3917950"/>
          <p14:tracePt t="183837" x="8515350" y="3924300"/>
          <p14:tracePt t="183870" x="8528050" y="3924300"/>
          <p14:tracePt t="183887" x="8540750" y="3917950"/>
          <p14:tracePt t="183902" x="8559800" y="3917950"/>
          <p14:tracePt t="183921" x="8572500" y="3917950"/>
          <p14:tracePt t="184043" x="8585200" y="3917950"/>
          <p14:tracePt t="184051" x="8597900" y="3917950"/>
          <p14:tracePt t="184058" x="8623300" y="3924300"/>
          <p14:tracePt t="184071" x="8655050" y="3930650"/>
          <p14:tracePt t="184088" x="8731250" y="3943350"/>
          <p14:tracePt t="184105" x="8782050" y="3943350"/>
          <p14:tracePt t="184121" x="8801100" y="3943350"/>
          <p14:tracePt t="184124" x="8807450" y="3943350"/>
          <p14:tracePt t="184136" x="8813800" y="3943350"/>
          <p14:tracePt t="184140" x="8820150" y="3937000"/>
          <p14:tracePt t="184153" x="8826500" y="3930650"/>
          <p14:tracePt t="184171" x="8839200" y="3917950"/>
          <p14:tracePt t="184187" x="8851900" y="3905250"/>
          <p14:tracePt t="184204" x="8858250" y="3898900"/>
          <p14:tracePt t="184238" x="8870950" y="3898900"/>
          <p14:tracePt t="184254" x="8877300" y="3898900"/>
          <p14:tracePt t="184271" x="8890000" y="3898900"/>
          <p14:tracePt t="184287" x="8909050" y="3898900"/>
          <p14:tracePt t="184305" x="8921750" y="3898900"/>
          <p14:tracePt t="184321" x="8934450" y="3898900"/>
          <p14:tracePt t="184323" x="8947150" y="3898900"/>
          <p14:tracePt t="184336" x="8953500" y="3898900"/>
          <p14:tracePt t="184338" x="8972550" y="3898900"/>
          <p14:tracePt t="184354" x="8997950" y="3898900"/>
          <p14:tracePt t="184372" x="9017000" y="3898900"/>
          <p14:tracePt t="184387" x="9023350" y="3898900"/>
          <p14:tracePt t="184404" x="9029700" y="3898900"/>
          <p14:tracePt t="184438" x="9036050" y="3898900"/>
          <p14:tracePt t="184458" x="9042400" y="3886200"/>
          <p14:tracePt t="184462" x="9048750" y="3886200"/>
          <p14:tracePt t="184471" x="9048750" y="3879850"/>
          <p14:tracePt t="184487" x="9055100" y="3879850"/>
          <p14:tracePt t="184631" x="9061450" y="3879850"/>
          <p14:tracePt t="184638" x="9067800" y="3879850"/>
          <p14:tracePt t="184655" x="9080500" y="3892550"/>
          <p14:tracePt t="184672" x="9080500" y="3905250"/>
          <p14:tracePt t="184688" x="9086850" y="3917950"/>
          <p14:tracePt t="184703" x="9086850" y="3924300"/>
          <p14:tracePt t="184738" x="9086850" y="3930650"/>
          <p14:tracePt t="184795" x="9093200" y="3930650"/>
          <p14:tracePt t="184811" x="9099550" y="3930650"/>
          <p14:tracePt t="184835" x="9105900" y="3930650"/>
          <p14:tracePt t="184885" x="9105900" y="3924300"/>
          <p14:tracePt t="184893" x="9105900" y="3917950"/>
          <p14:tracePt t="184905" x="9112250" y="3905250"/>
          <p14:tracePt t="184921" x="9156700" y="3886200"/>
          <p14:tracePt t="184939" x="9245600" y="3886200"/>
          <p14:tracePt t="184955" x="9321800" y="3886200"/>
          <p14:tracePt t="184971" x="9391650" y="3892550"/>
          <p14:tracePt t="184988" x="9410700" y="3898900"/>
          <p14:tracePt t="185073" x="9417050" y="3898900"/>
          <p14:tracePt t="185098" x="9423400" y="3898900"/>
          <p14:tracePt t="185122" x="9461500" y="3898900"/>
          <p14:tracePt t="185139" x="9512300" y="3892550"/>
          <p14:tracePt t="185155" x="9544050" y="3886200"/>
          <p14:tracePt t="185172" x="9575800" y="3886200"/>
          <p14:tracePt t="185188" x="9607550" y="3879850"/>
          <p14:tracePt t="185205" x="9639300" y="3873500"/>
          <p14:tracePt t="185221" x="9671050" y="3873500"/>
          <p14:tracePt t="185238" x="9702800" y="3873500"/>
          <p14:tracePt t="185255" x="9747250" y="3879850"/>
          <p14:tracePt t="185258" x="9772650" y="3879850"/>
          <p14:tracePt t="185271" x="9791700" y="3886200"/>
          <p14:tracePt t="185288" x="9848850" y="3886200"/>
          <p14:tracePt t="185305" x="9912350" y="3892550"/>
          <p14:tracePt t="185308" x="9931400" y="3898900"/>
          <p14:tracePt t="185322" x="9969500" y="3905250"/>
          <p14:tracePt t="185338" x="10026650" y="3917950"/>
          <p14:tracePt t="185355" x="10064750" y="3924300"/>
          <p14:tracePt t="185372" x="10083800" y="3924300"/>
          <p14:tracePt t="185388" x="10090150" y="3924300"/>
          <p14:tracePt t="185485" x="10096500" y="3924300"/>
          <p14:tracePt t="185623" x="10102850" y="3917950"/>
          <p14:tracePt t="185633" x="10109200" y="3917950"/>
          <p14:tracePt t="185641" x="10134600" y="3905250"/>
          <p14:tracePt t="185656" x="10198100" y="3905250"/>
          <p14:tracePt t="185672" x="10267950" y="3898900"/>
          <p14:tracePt t="185689" x="10274300" y="3898900"/>
          <p14:tracePt t="185739" x="10274300" y="3892550"/>
          <p14:tracePt t="185747" x="10274300" y="3886200"/>
          <p14:tracePt t="185756" x="10274300" y="3879850"/>
          <p14:tracePt t="185809" x="10287000" y="3879850"/>
          <p14:tracePt t="185822" x="10306050" y="3879850"/>
          <p14:tracePt t="185839" x="10325100" y="3886200"/>
          <p14:tracePt t="185845" x="10331450" y="3886200"/>
          <p14:tracePt t="185856" x="10344150" y="3892550"/>
          <p14:tracePt t="185871" x="10375900" y="3892550"/>
          <p14:tracePt t="185888" x="10426700" y="3898900"/>
          <p14:tracePt t="185889" x="10452100" y="3898900"/>
          <p14:tracePt t="185905" x="10528300" y="3898900"/>
          <p14:tracePt t="185921" x="10560050" y="3905250"/>
          <p14:tracePt t="185938" x="10636250" y="3911600"/>
          <p14:tracePt t="185955" x="10655300" y="3924300"/>
          <p14:tracePt t="185972" x="10668000" y="3930650"/>
          <p14:tracePt t="185988" x="10674350" y="3937000"/>
          <p14:tracePt t="186005" x="10680700" y="3943350"/>
          <p14:tracePt t="186021" x="10687050" y="3949700"/>
          <p14:tracePt t="186039" x="10693400" y="3962400"/>
          <p14:tracePt t="186055" x="10693400" y="3968750"/>
          <p14:tracePt t="186073" x="10693400" y="3975100"/>
          <p14:tracePt t="186089" x="10693400" y="3981450"/>
          <p14:tracePt t="186106" x="10693400" y="3987800"/>
          <p14:tracePt t="186200" x="10687050" y="3987800"/>
          <p14:tracePt t="186364" x="10693400" y="3987800"/>
          <p14:tracePt t="186373" x="10699750" y="3981450"/>
          <p14:tracePt t="186389" x="10718800" y="3968750"/>
          <p14:tracePt t="186407" x="10737850" y="3956050"/>
          <p14:tracePt t="186422" x="10756900" y="3943350"/>
          <p14:tracePt t="186427" x="10763250" y="3937000"/>
          <p14:tracePt t="186438" x="10763250" y="3930650"/>
          <p14:tracePt t="186457" x="10782300" y="3911600"/>
          <p14:tracePt t="186460" x="10788650" y="3905250"/>
          <p14:tracePt t="186471" x="10795000" y="3898900"/>
          <p14:tracePt t="186537" x="10801350" y="3898900"/>
          <p14:tracePt t="186566" x="10807700" y="3898900"/>
          <p14:tracePt t="186601" x="10814050" y="3898900"/>
          <p14:tracePt t="186609" x="10820400" y="3898900"/>
          <p14:tracePt t="186639" x="10839450" y="3892550"/>
          <p14:tracePt t="186657" x="10845800" y="3892550"/>
          <p14:tracePt t="186673" x="10852150" y="3886200"/>
          <p14:tracePt t="186689" x="10864850" y="3879850"/>
          <p14:tracePt t="186705" x="10877550" y="3879850"/>
          <p14:tracePt t="186723" x="10877550" y="3873500"/>
          <p14:tracePt t="186740" x="10883900" y="3873500"/>
          <p14:tracePt t="187802" x="10883900" y="3879850"/>
          <p14:tracePt t="187819" x="10883900" y="3886200"/>
          <p14:tracePt t="187939" x="10883900" y="3879850"/>
          <p14:tracePt t="187953" x="10883900" y="3873500"/>
          <p14:tracePt t="187974" x="10890250" y="3867150"/>
          <p14:tracePt t="188078" x="10890250" y="3873500"/>
          <p14:tracePt t="188097" x="10890250" y="3879850"/>
          <p14:tracePt t="188120" x="10890250" y="3886200"/>
          <p14:tracePt t="188502" x="10890250" y="3879850"/>
          <p14:tracePt t="188521" x="10890250" y="3873500"/>
          <p14:tracePt t="188669" x="10890250" y="3879850"/>
          <p14:tracePt t="188685" x="10890250" y="3886200"/>
          <p14:tracePt t="188709" x="10883900" y="3892550"/>
          <p14:tracePt t="188725" x="10883900" y="3905250"/>
          <p14:tracePt t="188741" x="10883900" y="3917950"/>
          <p14:tracePt t="188758" x="10934700" y="3937000"/>
          <p14:tracePt t="188775" x="11049000" y="3962400"/>
          <p14:tracePt t="188791" x="11163300" y="3987800"/>
          <p14:tracePt t="188795" x="11201400" y="3994150"/>
          <p14:tracePt t="188806" x="11239500" y="4000500"/>
          <p14:tracePt t="188825" x="11303000" y="4000500"/>
          <p14:tracePt t="188844" x="11309350" y="4000500"/>
          <p14:tracePt t="188875" x="11296650" y="4000500"/>
          <p14:tracePt t="188892" x="11264900" y="3987800"/>
          <p14:tracePt t="188908" x="11258550" y="3987800"/>
          <p14:tracePt t="188942" x="11271250" y="3987800"/>
          <p14:tracePt t="188959" x="11296650" y="4000500"/>
          <p14:tracePt t="188961" x="11303000" y="4000500"/>
          <p14:tracePt t="188991" x="11303000" y="4006850"/>
          <p14:tracePt t="189009" x="11290300" y="4013200"/>
          <p14:tracePt t="189025" x="11239500" y="4025900"/>
          <p14:tracePt t="189041" x="11144250" y="4032250"/>
          <p14:tracePt t="189058" x="10953750" y="4038600"/>
          <p14:tracePt t="189075" x="10775950" y="4038600"/>
          <p14:tracePt t="189092" x="10509250" y="4019550"/>
          <p14:tracePt t="189109" x="10248900" y="4006850"/>
          <p14:tracePt t="189125" x="10020300" y="3994150"/>
          <p14:tracePt t="189142" x="9804400" y="3981450"/>
          <p14:tracePt t="189158" x="9550400" y="3975100"/>
          <p14:tracePt t="189175" x="9277350" y="3975100"/>
          <p14:tracePt t="189192" x="8991600" y="3962400"/>
          <p14:tracePt t="189208" x="8674100" y="3949700"/>
          <p14:tracePt t="189226" x="8121650" y="3905250"/>
          <p14:tracePt t="189242" x="7823200" y="3879850"/>
          <p14:tracePt t="189258" x="7575550" y="3867150"/>
          <p14:tracePt t="189274" x="7391400" y="3854450"/>
          <p14:tracePt t="189292" x="7296150" y="3854450"/>
          <p14:tracePt t="189308" x="7270750" y="3854450"/>
          <p14:tracePt t="189342" x="7270750" y="3867150"/>
          <p14:tracePt t="189359" x="7302500" y="3898900"/>
          <p14:tracePt t="189375" x="7366000" y="3937000"/>
          <p14:tracePt t="189392" x="7423150" y="3975100"/>
          <p14:tracePt t="189396" x="7442200" y="3994150"/>
          <p14:tracePt t="189407" x="7467600" y="4019550"/>
          <p14:tracePt t="189411" x="7486650" y="4032250"/>
          <p14:tracePt t="189425" x="7493000" y="4044950"/>
          <p14:tracePt t="189442" x="7512050" y="4070350"/>
          <p14:tracePt t="189461" x="7531100" y="4089400"/>
          <p14:tracePt t="189475" x="7537450" y="4095750"/>
          <p14:tracePt t="189492" x="7569200" y="4121150"/>
          <p14:tracePt t="189509" x="7607300" y="4140200"/>
          <p14:tracePt t="189525" x="7651750" y="4146550"/>
          <p14:tracePt t="189542" x="7696200" y="4146550"/>
          <p14:tracePt t="189558" x="7734300" y="4152900"/>
          <p14:tracePt t="189576" x="7759700" y="4159250"/>
          <p14:tracePt t="189592" x="7772400" y="4165600"/>
          <p14:tracePt t="189609" x="7778750" y="4165600"/>
          <p14:tracePt t="189625" x="7778750" y="4171950"/>
          <p14:tracePt t="189630" x="7785100" y="4171950"/>
          <p14:tracePt t="189792" x="7785100" y="4178300"/>
          <p14:tracePt t="189931" x="7791450" y="4178300"/>
          <p14:tracePt t="189936" x="7810500" y="4178300"/>
          <p14:tracePt t="189943" x="7829550" y="4178300"/>
          <p14:tracePt t="189959" x="7893050" y="4178300"/>
          <p14:tracePt t="189978" x="7956550" y="4178300"/>
          <p14:tracePt t="189992" x="8007350" y="4178300"/>
          <p14:tracePt t="190009" x="8013700" y="4178300"/>
          <p14:tracePt t="190059" x="8007350" y="4178300"/>
          <p14:tracePt t="190114" x="8013700" y="4178300"/>
          <p14:tracePt t="190126" x="8020050" y="4178300"/>
          <p14:tracePt t="190143" x="8039100" y="4178300"/>
          <p14:tracePt t="190147" x="8051800" y="4178300"/>
          <p14:tracePt t="190175" x="8058150" y="4178300"/>
          <p14:tracePt t="190194" x="8070850" y="4178300"/>
          <p14:tracePt t="190209" x="8108950" y="4171950"/>
          <p14:tracePt t="190226" x="8147050" y="4171950"/>
          <p14:tracePt t="190242" x="8185150" y="4171950"/>
          <p14:tracePt t="190259" x="8210550" y="4171950"/>
          <p14:tracePt t="190276" x="8229600" y="4171950"/>
          <p14:tracePt t="190293" x="8242300" y="4165600"/>
          <p14:tracePt t="190310" x="8248650" y="4165600"/>
          <p14:tracePt t="190326" x="8261350" y="4159250"/>
          <p14:tracePt t="190342" x="8293100" y="4146550"/>
          <p14:tracePt t="190359" x="8318500" y="4140200"/>
          <p14:tracePt t="190376" x="8362950" y="4127500"/>
          <p14:tracePt t="190393" x="8413750" y="4114800"/>
          <p14:tracePt t="190410" x="8451850" y="4102100"/>
          <p14:tracePt t="190427" x="8509000" y="4089400"/>
          <p14:tracePt t="190443" x="8534400" y="4089400"/>
          <p14:tracePt t="190460" x="8578850" y="4076700"/>
          <p14:tracePt t="190477" x="8623300" y="4070350"/>
          <p14:tracePt t="190491" x="8661400" y="4064000"/>
          <p14:tracePt t="190510" x="8699500" y="4051300"/>
          <p14:tracePt t="190526" x="8718550" y="4038600"/>
          <p14:tracePt t="190543" x="8724900" y="4025900"/>
          <p14:tracePt t="190560" x="8724900" y="4006850"/>
          <p14:tracePt t="190576" x="8718550" y="3994150"/>
          <p14:tracePt t="190592" x="8718550" y="3981450"/>
          <p14:tracePt t="190609" x="8718550" y="3975100"/>
          <p14:tracePt t="190626" x="8712200" y="3975100"/>
          <p14:tracePt t="190660" x="8712200" y="3981450"/>
          <p14:tracePt t="190731" x="8718550" y="3981450"/>
          <p14:tracePt t="190737" x="8737600" y="3994150"/>
          <p14:tracePt t="190743" x="8782050" y="4006850"/>
          <p14:tracePt t="190759" x="8902700" y="4038600"/>
          <p14:tracePt t="190777" x="9048750" y="4064000"/>
          <p14:tracePt t="190793" x="9144000" y="4083050"/>
          <p14:tracePt t="190809" x="9194800" y="4089400"/>
          <p14:tracePt t="190826" x="9213850" y="4089400"/>
          <p14:tracePt t="190971" x="9220200" y="4089400"/>
          <p14:tracePt t="190981" x="9226550" y="4089400"/>
          <p14:tracePt t="190994" x="9264650" y="4095750"/>
          <p14:tracePt t="191012" x="9353550" y="4108450"/>
          <p14:tracePt t="191027" x="9423400" y="4114800"/>
          <p14:tracePt t="191043" x="9486900" y="4114800"/>
          <p14:tracePt t="191060" x="9544050" y="4114800"/>
          <p14:tracePt t="191076" x="9569450" y="4108450"/>
          <p14:tracePt t="191093" x="9588500" y="4102100"/>
          <p14:tracePt t="191110" x="9607550" y="4102100"/>
          <p14:tracePt t="191126" x="9613900" y="4095750"/>
          <p14:tracePt t="191143" x="9620250" y="4095750"/>
          <p14:tracePt t="191160" x="9626600" y="4095750"/>
          <p14:tracePt t="191193" x="9632950" y="4095750"/>
          <p14:tracePt t="191248" x="9639300" y="4095750"/>
          <p14:tracePt t="191270" x="9645650" y="4095750"/>
          <p14:tracePt t="191279" x="9658350" y="4095750"/>
          <p14:tracePt t="191294" x="9690100" y="4095750"/>
          <p14:tracePt t="191310" x="9702800" y="4095750"/>
          <p14:tracePt t="191327" x="9709150" y="4095750"/>
          <p14:tracePt t="191637" x="9715500" y="4102100"/>
          <p14:tracePt t="191647" x="9728200" y="4108450"/>
          <p14:tracePt t="191661" x="9766300" y="4121150"/>
          <p14:tracePt t="191678" x="9810750" y="4133850"/>
          <p14:tracePt t="191694" x="9912350" y="4133850"/>
          <p14:tracePt t="191711" x="9988550" y="4127500"/>
          <p14:tracePt t="191716" x="10026650" y="4121150"/>
          <p14:tracePt t="191725" x="10052050" y="4114800"/>
          <p14:tracePt t="191744" x="10090150" y="4102100"/>
          <p14:tracePt t="191761" x="10115550" y="4089400"/>
          <p14:tracePt t="191777" x="10115550" y="4083050"/>
          <p14:tracePt t="191950" x="10121900" y="4083050"/>
          <p14:tracePt t="191958" x="10121900" y="4089400"/>
          <p14:tracePt t="191966" x="10121900" y="4102100"/>
          <p14:tracePt t="191978" x="10128250" y="4114800"/>
          <p14:tracePt t="191994" x="10134600" y="4140200"/>
          <p14:tracePt t="192011" x="10140950" y="4159250"/>
          <p14:tracePt t="192027" x="10147300" y="4171950"/>
          <p14:tracePt t="192212" x="10153650" y="4171950"/>
          <p14:tracePt t="192219" x="10160000" y="4171950"/>
          <p14:tracePt t="192244" x="10204450" y="4159250"/>
          <p14:tracePt t="192261" x="10236200" y="4152900"/>
          <p14:tracePt t="192279" x="10280650" y="4146550"/>
          <p14:tracePt t="192295" x="10306050" y="4140200"/>
          <p14:tracePt t="192310" x="10331450" y="4133850"/>
          <p14:tracePt t="192326" x="10356850" y="4127500"/>
          <p14:tracePt t="192343" x="10382250" y="4108450"/>
          <p14:tracePt t="192359" x="10401300" y="4095750"/>
          <p14:tracePt t="192377" x="10407650" y="4089400"/>
          <p14:tracePt t="192393" x="10414000" y="4089400"/>
          <p14:tracePt t="192497" x="10414000" y="4102100"/>
          <p14:tracePt t="192510" x="10414000" y="4108450"/>
          <p14:tracePt t="192528" x="10420350" y="4121150"/>
          <p14:tracePt t="192543" x="10426700" y="4127500"/>
          <p14:tracePt t="192560" x="10433050" y="4133850"/>
          <p14:tracePt t="192619" x="10439400" y="4133850"/>
          <p14:tracePt t="192637" x="10445750" y="4127500"/>
          <p14:tracePt t="192643" x="10458450" y="4121150"/>
          <p14:tracePt t="192660" x="10496550" y="4108450"/>
          <p14:tracePt t="192677" x="10521950" y="4108450"/>
          <p14:tracePt t="192702" x="10642600" y="4089400"/>
          <p14:tracePt t="192710" x="10674350" y="4089400"/>
          <p14:tracePt t="192726" x="10731500" y="4089400"/>
          <p14:tracePt t="192743" x="10744200" y="4089400"/>
          <p14:tracePt t="192763" x="10750550" y="4089400"/>
          <p14:tracePt t="192794" x="10763250" y="4089400"/>
          <p14:tracePt t="192811" x="10775950" y="4089400"/>
          <p14:tracePt t="192829" x="10839450" y="4095750"/>
          <p14:tracePt t="192845" x="10877550" y="4102100"/>
          <p14:tracePt t="192861" x="10928350" y="4108450"/>
          <p14:tracePt t="192878" x="10953750" y="4108450"/>
          <p14:tracePt t="192895" x="10966450" y="4108450"/>
          <p14:tracePt t="193135" x="10972800" y="4108450"/>
          <p14:tracePt t="193151" x="10979150" y="4108450"/>
          <p14:tracePt t="193158" x="10991850" y="4108450"/>
          <p14:tracePt t="193179" x="11017250" y="4108450"/>
          <p14:tracePt t="193195" x="11036300" y="4108450"/>
          <p14:tracePt t="193212" x="11049000" y="4102100"/>
          <p14:tracePt t="193229" x="11055350" y="4102100"/>
          <p14:tracePt t="193245" x="11061700" y="4102100"/>
          <p14:tracePt t="193262" x="11068050" y="4095750"/>
          <p14:tracePt t="193278" x="11068050" y="4089400"/>
          <p14:tracePt t="193414" x="11061700" y="4089400"/>
          <p14:tracePt t="193421" x="11049000" y="4095750"/>
          <p14:tracePt t="193428" x="11029950" y="4102100"/>
          <p14:tracePt t="193445" x="10979150" y="4121150"/>
          <p14:tracePt t="193462" x="10915650" y="4140200"/>
          <p14:tracePt t="193479" x="10852150" y="4152900"/>
          <p14:tracePt t="193495" x="10782300" y="4171950"/>
          <p14:tracePt t="193512" x="10712450" y="4184650"/>
          <p14:tracePt t="193529" x="10623550" y="4191000"/>
          <p14:tracePt t="193546" x="10496550" y="4197350"/>
          <p14:tracePt t="193562" x="10420350" y="4197350"/>
          <p14:tracePt t="193581" x="10306050" y="4191000"/>
          <p14:tracePt t="193594" x="10267950" y="4191000"/>
          <p14:tracePt t="193612" x="10179050" y="4191000"/>
          <p14:tracePt t="193629" x="10077450" y="4197350"/>
          <p14:tracePt t="193646" x="9747250" y="4210050"/>
          <p14:tracePt t="193663" x="9575800" y="4210050"/>
          <p14:tracePt t="193679" x="9366250" y="4203700"/>
          <p14:tracePt t="193695" x="9182100" y="4197350"/>
          <p14:tracePt t="193712" x="9036050" y="4197350"/>
          <p14:tracePt t="193729" x="8902700" y="4197350"/>
          <p14:tracePt t="193751" x="8724900" y="4216400"/>
          <p14:tracePt t="193763" x="8667750" y="4222750"/>
          <p14:tracePt t="193779" x="8540750" y="4248150"/>
          <p14:tracePt t="193795" x="8413750" y="4279900"/>
          <p14:tracePt t="193812" x="8305800" y="4318000"/>
          <p14:tracePt t="193815" x="8261350" y="4337050"/>
          <p14:tracePt t="193829" x="8216900" y="4349750"/>
          <p14:tracePt t="193846" x="8166100" y="4368800"/>
          <p14:tracePt t="193848" x="8147050" y="4375150"/>
          <p14:tracePt t="193862" x="8147050" y="4381500"/>
          <p14:tracePt t="193879" x="8140700" y="4381500"/>
          <p14:tracePt t="193929" x="8140700" y="4387850"/>
          <p14:tracePt t="194025" x="8147050" y="4394200"/>
          <p14:tracePt t="194044" x="8166100" y="4394200"/>
          <p14:tracePt t="194062" x="8185150" y="4394200"/>
          <p14:tracePt t="194079" x="8197850" y="4394200"/>
          <p14:tracePt t="194096" x="8210550" y="4394200"/>
          <p14:tracePt t="194129" x="8216900" y="4394200"/>
          <p14:tracePt t="194326" x="8216900" y="4400550"/>
          <p14:tracePt t="194340" x="8229600" y="4400550"/>
          <p14:tracePt t="194351" x="8242300" y="4400550"/>
          <p14:tracePt t="194363" x="8274050" y="4406900"/>
          <p14:tracePt t="194379" x="8305800" y="4400550"/>
          <p14:tracePt t="194396" x="8337550" y="4394200"/>
          <p14:tracePt t="194413" x="8356600" y="4381500"/>
          <p14:tracePt t="194418" x="8369300" y="4375150"/>
          <p14:tracePt t="194428" x="8375650" y="4368800"/>
          <p14:tracePt t="194446" x="8388350" y="4362450"/>
          <p14:tracePt t="194463" x="8401050" y="4362450"/>
          <p14:tracePt t="194497" x="8407400" y="4362450"/>
          <p14:tracePt t="194609" x="8413750" y="4362450"/>
          <p14:tracePt t="194630" x="8426450" y="4368800"/>
          <p14:tracePt t="194648" x="8445500" y="4375150"/>
          <p14:tracePt t="194662" x="8451850" y="4375150"/>
          <p14:tracePt t="194679" x="8464550" y="4375150"/>
          <p14:tracePt t="194730" x="8477250" y="4375150"/>
          <p14:tracePt t="194747" x="8483600" y="4375150"/>
          <p14:tracePt t="194763" x="8502650" y="4375150"/>
          <p14:tracePt t="194779" x="8540750" y="4375150"/>
          <p14:tracePt t="194796" x="8572500" y="4375150"/>
          <p14:tracePt t="194814" x="8610600" y="4375150"/>
          <p14:tracePt t="194817" x="8623300" y="4375150"/>
          <p14:tracePt t="194830" x="8629650" y="4375150"/>
          <p14:tracePt t="194846" x="8636000" y="4375150"/>
          <p14:tracePt t="194880" x="8642350" y="4375150"/>
          <p14:tracePt t="194897" x="8674100" y="4381500"/>
          <p14:tracePt t="194913" x="8801100" y="4406900"/>
          <p14:tracePt t="194929" x="8896350" y="4425950"/>
          <p14:tracePt t="194947" x="8966200" y="4438650"/>
          <p14:tracePt t="194962" x="9023350" y="4445000"/>
          <p14:tracePt t="194980" x="9029700" y="4445000"/>
          <p14:tracePt t="195046" x="9036050" y="4445000"/>
          <p14:tracePt t="195064" x="9042400" y="4445000"/>
          <p14:tracePt t="195080" x="9048750" y="4438650"/>
          <p14:tracePt t="195097" x="9055100" y="4432300"/>
          <p14:tracePt t="195113" x="9061450" y="4432300"/>
          <p14:tracePt t="195130" x="9061450" y="4425950"/>
          <p14:tracePt t="195147" x="9067800" y="4419600"/>
          <p14:tracePt t="195163" x="9080500" y="4413250"/>
          <p14:tracePt t="195180" x="9093200" y="4400550"/>
          <p14:tracePt t="195196" x="9112250" y="4394200"/>
          <p14:tracePt t="195213" x="9124950" y="4394200"/>
          <p14:tracePt t="195230" x="9131300" y="4387850"/>
          <p14:tracePt t="195247" x="9137650" y="4387850"/>
          <p14:tracePt t="195263" x="9144000" y="4387850"/>
          <p14:tracePt t="195269" x="9144000" y="4381500"/>
          <p14:tracePt t="195283" x="9156700" y="4381500"/>
          <p14:tracePt t="195297" x="9163050" y="4381500"/>
          <p14:tracePt t="195314" x="9188450" y="4381500"/>
          <p14:tracePt t="195331" x="9220200" y="4381500"/>
          <p14:tracePt t="195346" x="9239250" y="4375150"/>
          <p14:tracePt t="195367" x="9271000" y="4362450"/>
          <p14:tracePt t="195380" x="9290050" y="4356100"/>
          <p14:tracePt t="195396" x="9321800" y="4343400"/>
          <p14:tracePt t="195413" x="9334500" y="4330700"/>
          <p14:tracePt t="195431" x="9366250" y="4318000"/>
          <p14:tracePt t="195447" x="9391650" y="4318000"/>
          <p14:tracePt t="195463" x="9417050" y="4311650"/>
          <p14:tracePt t="195467" x="9429750" y="4311650"/>
          <p14:tracePt t="195479" x="9461500" y="4305300"/>
          <p14:tracePt t="195496" x="9480550" y="4305300"/>
          <p14:tracePt t="195500" x="9493250" y="4305300"/>
          <p14:tracePt t="195514" x="9499600" y="4298950"/>
          <p14:tracePt t="195530" x="9512300" y="4298950"/>
          <p14:tracePt t="195547" x="9518650" y="4298950"/>
          <p14:tracePt t="195718" x="9525000" y="4298950"/>
          <p14:tracePt t="195732" x="9531350" y="4298950"/>
          <p14:tracePt t="195740" x="9537700" y="4298950"/>
          <p14:tracePt t="195765" x="9569450" y="4298950"/>
          <p14:tracePt t="195781" x="9620250" y="4292600"/>
          <p14:tracePt t="195797" x="9715500" y="4292600"/>
          <p14:tracePt t="195814" x="9772650" y="4292600"/>
          <p14:tracePt t="195829" x="9848850" y="4298950"/>
          <p14:tracePt t="195847" x="9937750" y="4318000"/>
          <p14:tracePt t="195862" x="9994900" y="4330700"/>
          <p14:tracePt t="195880" x="10020300" y="4337050"/>
          <p14:tracePt t="195898" x="10026650" y="4337050"/>
          <p14:tracePt t="196121" x="10033000" y="4337050"/>
          <p14:tracePt t="196129" x="10039350" y="4337050"/>
          <p14:tracePt t="196147" x="10045700" y="4337050"/>
          <p14:tracePt t="196164" x="10052050" y="4343400"/>
          <p14:tracePt t="196181" x="10064750" y="4343400"/>
          <p14:tracePt t="196196" x="10071100" y="4343400"/>
          <p14:tracePt t="196332" x="10077450" y="4343400"/>
          <p14:tracePt t="196340" x="10083800" y="4349750"/>
          <p14:tracePt t="196346" x="10090150" y="4349750"/>
          <p14:tracePt t="196364" x="10102850" y="4349750"/>
          <p14:tracePt t="196381" x="10115550" y="4349750"/>
          <p14:tracePt t="196397" x="10134600" y="4349750"/>
          <p14:tracePt t="196414" x="10172700" y="4349750"/>
          <p14:tracePt t="196431" x="10204450" y="4343400"/>
          <p14:tracePt t="196447" x="10248900" y="4337050"/>
          <p14:tracePt t="196464" x="10293350" y="4330700"/>
          <p14:tracePt t="196468" x="10318750" y="4330700"/>
          <p14:tracePt t="196482" x="10325100" y="4324350"/>
          <p14:tracePt t="196484" x="10337800" y="4324350"/>
          <p14:tracePt t="196497" x="10344150" y="4324350"/>
          <p14:tracePt t="196654" x="10350500" y="4324350"/>
          <p14:tracePt t="196661" x="10356850" y="4318000"/>
          <p14:tracePt t="196667" x="10369550" y="4311650"/>
          <p14:tracePt t="196680" x="10382250" y="4311650"/>
          <p14:tracePt t="196702" x="10452100" y="4298950"/>
          <p14:tracePt t="196715" x="10496550" y="4292600"/>
          <p14:tracePt t="196732" x="10553700" y="4286250"/>
          <p14:tracePt t="196749" x="10763250" y="4292600"/>
          <p14:tracePt t="196766" x="10826750" y="4292600"/>
          <p14:tracePt t="196781" x="10858500" y="4292600"/>
          <p14:tracePt t="196798" x="10864850" y="4292600"/>
          <p14:tracePt t="196848" x="10871200" y="4292600"/>
          <p14:tracePt t="196865" x="10890250" y="4292600"/>
          <p14:tracePt t="196882" x="10896600" y="4292600"/>
          <p14:tracePt t="196958" x="10902950" y="4292600"/>
          <p14:tracePt t="196967" x="10909300" y="4292600"/>
          <p14:tracePt t="196981" x="10928350" y="4292600"/>
          <p14:tracePt t="196998" x="11049000" y="4298950"/>
          <p14:tracePt t="197016" x="11112500" y="4298950"/>
          <p14:tracePt t="197032" x="11137900" y="4298950"/>
          <p14:tracePt t="197048" x="11144250" y="4298950"/>
          <p14:tracePt t="197100" x="11131550" y="4298950"/>
          <p14:tracePt t="197116" x="11112500" y="4311650"/>
          <p14:tracePt t="197132" x="11068050" y="4330700"/>
          <p14:tracePt t="197148" x="11004550" y="4349750"/>
          <p14:tracePt t="197165" x="10922000" y="4368800"/>
          <p14:tracePt t="197181" x="10833100" y="4381500"/>
          <p14:tracePt t="197198" x="10769600" y="4387850"/>
          <p14:tracePt t="197215" x="10680700" y="4387850"/>
          <p14:tracePt t="197232" x="10585450" y="4394200"/>
          <p14:tracePt t="197248" x="10439400" y="4413250"/>
          <p14:tracePt t="197265" x="10261600" y="4425950"/>
          <p14:tracePt t="197272" x="10198100" y="4425950"/>
          <p14:tracePt t="197282" x="10039350" y="4425950"/>
          <p14:tracePt t="197299" x="9740900" y="4413250"/>
          <p14:tracePt t="197315" x="9442450" y="4394200"/>
          <p14:tracePt t="197332" x="9061450" y="4387850"/>
          <p14:tracePt t="197349" x="8870950" y="4387850"/>
          <p14:tracePt t="197366" x="8705850" y="4400550"/>
          <p14:tracePt t="197382" x="8559800" y="4419600"/>
          <p14:tracePt t="197398" x="8445500" y="4445000"/>
          <p14:tracePt t="197416" x="8369300" y="4470400"/>
          <p14:tracePt t="197433" x="8324850" y="4495800"/>
          <p14:tracePt t="197448" x="8312150" y="4514850"/>
          <p14:tracePt t="197465" x="8312150" y="4527550"/>
          <p14:tracePt t="197469" x="8312150" y="4533900"/>
          <p14:tracePt t="197481" x="8312150" y="4540250"/>
          <p14:tracePt t="197531" x="8318500" y="4552950"/>
          <p14:tracePt t="197547" x="8337550" y="4559300"/>
          <p14:tracePt t="197549" x="8350250" y="4565650"/>
          <p14:tracePt t="197564" x="8375650" y="4572000"/>
          <p14:tracePt t="197581" x="8470900" y="4584700"/>
          <p14:tracePt t="197598" x="8521700" y="4584700"/>
          <p14:tracePt t="197615" x="8566150" y="4591050"/>
          <p14:tracePt t="197631" x="8585200" y="4591050"/>
          <p14:tracePt t="197649" x="8591550" y="4591050"/>
          <p14:tracePt t="197664" x="8597900" y="4584700"/>
          <p14:tracePt t="197681" x="8597900" y="4578350"/>
          <p14:tracePt t="197698" x="8604250" y="4572000"/>
          <p14:tracePt t="197715" x="8610600" y="4565650"/>
          <p14:tracePt t="197731" x="8623300" y="4559300"/>
          <p14:tracePt t="197747" x="8642350" y="4552950"/>
          <p14:tracePt t="197765" x="8661400" y="4546600"/>
          <p14:tracePt t="197781" x="8661400" y="4540250"/>
          <p14:tracePt t="197907" x="8667750" y="4540250"/>
          <p14:tracePt t="197925" x="8667750" y="4546600"/>
          <p14:tracePt t="197940" x="8667750" y="4552950"/>
          <p14:tracePt t="198011" x="8667750" y="4559300"/>
          <p14:tracePt t="198018" x="8667750" y="4565650"/>
          <p14:tracePt t="198033" x="8661400" y="4584700"/>
          <p14:tracePt t="198048" x="8661400" y="4597400"/>
          <p14:tracePt t="198066" x="8661400" y="4603750"/>
          <p14:tracePt t="198166" x="8667750" y="4603750"/>
          <p14:tracePt t="198174" x="8674100" y="4597400"/>
          <p14:tracePt t="198181" x="8680450" y="4591050"/>
          <p14:tracePt t="198199" x="8705850" y="4591050"/>
          <p14:tracePt t="198216" x="8737600" y="4584700"/>
          <p14:tracePt t="198220" x="8750300" y="4584700"/>
          <p14:tracePt t="198232" x="8756650" y="4584700"/>
          <p14:tracePt t="198250" x="8775700" y="4584700"/>
          <p14:tracePt t="198268" x="8782050" y="4584700"/>
          <p14:tracePt t="198284" x="8782050" y="4578350"/>
          <p14:tracePt t="198300" x="8788400" y="4572000"/>
          <p14:tracePt t="198316" x="8794750" y="4565650"/>
          <p14:tracePt t="198333" x="8820150" y="4559300"/>
          <p14:tracePt t="198349" x="8896350" y="4559300"/>
          <p14:tracePt t="198364" x="8959850" y="4559300"/>
          <p14:tracePt t="198382" x="9036050" y="4559300"/>
          <p14:tracePt t="198399" x="9074150" y="4559300"/>
          <p14:tracePt t="198416" x="9093200" y="4559300"/>
          <p14:tracePt t="198449" x="9099550" y="4546600"/>
          <p14:tracePt t="198466" x="9118600" y="4533900"/>
          <p14:tracePt t="198483" x="9156700" y="4521200"/>
          <p14:tracePt t="198500" x="9226550" y="4508500"/>
          <p14:tracePt t="198502" x="9264650" y="4502150"/>
          <p14:tracePt t="198516" x="9321800" y="4495800"/>
          <p14:tracePt t="198533" x="9359900" y="4483100"/>
          <p14:tracePt t="198594" x="9366250" y="4483100"/>
          <p14:tracePt t="198604" x="9372600" y="4483100"/>
          <p14:tracePt t="198615" x="9385300" y="4483100"/>
          <p14:tracePt t="198633" x="9531350" y="4495800"/>
          <p14:tracePt t="198650" x="9652000" y="4502150"/>
          <p14:tracePt t="198666" x="9747250" y="4514850"/>
          <p14:tracePt t="198683" x="9798050" y="4514850"/>
          <p14:tracePt t="198699" x="9810750" y="4514850"/>
          <p14:tracePt t="199113" x="9817100" y="4514850"/>
          <p14:tracePt t="199121" x="9823450" y="4514850"/>
          <p14:tracePt t="199124" x="9842500" y="4514850"/>
          <p14:tracePt t="199133" x="9867900" y="4514850"/>
          <p14:tracePt t="199150" x="9931400" y="4508500"/>
          <p14:tracePt t="199167" x="10001250" y="4508500"/>
          <p14:tracePt t="199184" x="10071100" y="4508500"/>
          <p14:tracePt t="199200" x="10128250" y="4508500"/>
          <p14:tracePt t="199217" x="10160000" y="4502150"/>
          <p14:tracePt t="199232" x="10179050" y="4502150"/>
          <p14:tracePt t="199250" x="10179050" y="4495800"/>
          <p14:tracePt t="199377" x="10185400" y="4495800"/>
          <p14:tracePt t="199408" x="10191750" y="4495800"/>
          <p14:tracePt t="199433" x="10198100" y="4495800"/>
          <p14:tracePt t="199447" x="10204450" y="4495800"/>
          <p14:tracePt t="199457" x="10210800" y="4495800"/>
          <p14:tracePt t="199465" x="10217150" y="4495800"/>
          <p14:tracePt t="199484" x="10236200" y="4495800"/>
          <p14:tracePt t="199501" x="10248900" y="4489450"/>
          <p14:tracePt t="199517" x="10261600" y="4489450"/>
          <p14:tracePt t="199587" x="10267950" y="4489450"/>
          <p14:tracePt t="200586" x="10267950" y="4495800"/>
          <p14:tracePt t="200594" x="10261600" y="4502150"/>
          <p14:tracePt t="200601" x="10255250" y="4502150"/>
          <p14:tracePt t="200618" x="10255250" y="4508500"/>
          <p14:tracePt t="200636" x="10248900" y="4508500"/>
          <p14:tracePt t="200773" x="10248900" y="4514850"/>
          <p14:tracePt t="200784" x="10236200" y="4514850"/>
          <p14:tracePt t="200801" x="10223500" y="4521200"/>
          <p14:tracePt t="200818" x="10210800" y="4527550"/>
          <p14:tracePt t="200835" x="10198100" y="4527550"/>
          <p14:tracePt t="200851" x="10166350" y="4533900"/>
          <p14:tracePt t="200870" x="10121900" y="4540250"/>
          <p14:tracePt t="200884" x="10064750" y="4552950"/>
          <p14:tracePt t="200902" x="9994900" y="4559300"/>
          <p14:tracePt t="200919" x="9906000" y="4565650"/>
          <p14:tracePt t="200935" x="9848850" y="4565650"/>
          <p14:tracePt t="200952" x="9766300" y="4572000"/>
          <p14:tracePt t="200956" x="9734550" y="4572000"/>
          <p14:tracePt t="200968" x="9715500" y="4572000"/>
          <p14:tracePt t="200971" x="9696450" y="4572000"/>
          <p14:tracePt t="200985" x="9677400" y="4572000"/>
          <p14:tracePt t="201002" x="9645650" y="4572000"/>
          <p14:tracePt t="201019" x="9613900" y="4572000"/>
          <p14:tracePt t="201035" x="9556750" y="4578350"/>
          <p14:tracePt t="201051" x="9461500" y="4591050"/>
          <p14:tracePt t="201068" x="9340850" y="4597400"/>
          <p14:tracePt t="201085" x="9150350" y="4597400"/>
          <p14:tracePt t="201101" x="8966200" y="4584700"/>
          <p14:tracePt t="201119" x="8820150" y="4578350"/>
          <p14:tracePt t="201135" x="8686800" y="4572000"/>
          <p14:tracePt t="201151" x="8559800" y="4572000"/>
          <p14:tracePt t="201169" x="8451850" y="4584700"/>
          <p14:tracePt t="201185" x="8362950" y="4616450"/>
          <p14:tracePt t="201201" x="8331200" y="4635500"/>
          <p14:tracePt t="201204" x="8324850" y="4648200"/>
          <p14:tracePt t="201219" x="8305800" y="4667250"/>
          <p14:tracePt t="201236" x="8286750" y="4673600"/>
          <p14:tracePt t="201252" x="8185150" y="4699000"/>
          <p14:tracePt t="201268" x="8089900" y="4711700"/>
          <p14:tracePt t="201285" x="8001000" y="4711700"/>
          <p14:tracePt t="201302" x="7899400" y="4711700"/>
          <p14:tracePt t="201319" x="7861300" y="4711700"/>
          <p14:tracePt t="201335" x="7854950" y="4711700"/>
          <p14:tracePt t="201369" x="7867650" y="4718050"/>
          <p14:tracePt t="201385" x="7899400" y="4724400"/>
          <p14:tracePt t="201402" x="7924800" y="4730750"/>
          <p14:tracePt t="201419" x="7937500" y="4730750"/>
          <p14:tracePt t="201469" x="7950200" y="4730750"/>
          <p14:tracePt t="201486" x="7994650" y="4724400"/>
          <p14:tracePt t="201502" x="8051800" y="4718050"/>
          <p14:tracePt t="201518" x="8121650" y="4724400"/>
          <p14:tracePt t="201535" x="8166100" y="4737100"/>
          <p14:tracePt t="201552" x="8178800" y="4743450"/>
          <p14:tracePt t="201617" x="8185150" y="4737100"/>
          <p14:tracePt t="201626" x="8185150" y="4730750"/>
          <p14:tracePt t="201634" x="8191500" y="4724400"/>
          <p14:tracePt t="201652" x="8216900" y="4718050"/>
          <p14:tracePt t="201669" x="8235950" y="4718050"/>
          <p14:tracePt t="201685" x="8299450" y="4718050"/>
          <p14:tracePt t="201703" x="8312150" y="4724400"/>
          <p14:tracePt t="201705" x="8337550" y="4730750"/>
          <p14:tracePt t="201718" x="8343900" y="4730750"/>
          <p14:tracePt t="201775" x="8350250" y="4730750"/>
          <p14:tracePt t="201789" x="8356600" y="4724400"/>
          <p14:tracePt t="201801" x="8356600" y="4718050"/>
          <p14:tracePt t="201819" x="8362950" y="4711700"/>
          <p14:tracePt t="201954" x="8369300" y="4705350"/>
          <p14:tracePt t="201974" x="8375650" y="4699000"/>
          <p14:tracePt t="202100" x="8375650" y="4692650"/>
          <p14:tracePt t="202108" x="8369300" y="4692650"/>
          <p14:tracePt t="202145" x="8369300" y="4686300"/>
          <p14:tracePt t="202154" x="8362950" y="4679950"/>
          <p14:tracePt t="202170" x="8362950" y="4673600"/>
          <p14:tracePt t="202186" x="8362950" y="4667250"/>
          <p14:tracePt t="202274" x="8362950" y="4660900"/>
          <p14:tracePt t="202373" x="8362950" y="4654550"/>
          <p14:tracePt t="202661" x="8369300" y="4654550"/>
          <p14:tracePt t="202670" x="8375650" y="4660900"/>
          <p14:tracePt t="202675" x="8382000" y="4660900"/>
          <p14:tracePt t="202685" x="8382000" y="4667250"/>
          <p14:tracePt t="202791" x="8388350" y="4667250"/>
          <p14:tracePt t="202797" x="8388350" y="4673600"/>
          <p14:tracePt t="202802" x="8407400" y="4686300"/>
          <p14:tracePt t="202818" x="8413750" y="4699000"/>
          <p14:tracePt t="202837" x="8426450" y="4724400"/>
          <p14:tracePt t="202853" x="8432800" y="4737100"/>
          <p14:tracePt t="202925" x="8426450" y="4737100"/>
          <p14:tracePt t="203021" x="8420100" y="4737100"/>
          <p14:tracePt t="203044" x="8413750" y="4737100"/>
          <p14:tracePt t="203061" x="8413750" y="4730750"/>
          <p14:tracePt t="203070" x="8407400" y="4730750"/>
          <p14:tracePt t="203115" x="8401050" y="4730750"/>
          <p14:tracePt t="203131" x="8394700" y="4730750"/>
          <p14:tracePt t="203139" x="8394700" y="4737100"/>
          <p14:tracePt t="203153" x="8394700" y="4743450"/>
          <p14:tracePt t="203171" x="8394700" y="4749800"/>
          <p14:tracePt t="203187" x="8413750" y="4749800"/>
          <p14:tracePt t="203203" x="8458200" y="4756150"/>
          <p14:tracePt t="203220" x="8553450" y="4756150"/>
          <p14:tracePt t="203237" x="8623300" y="4756150"/>
          <p14:tracePt t="203253" x="8718550" y="4749800"/>
          <p14:tracePt t="203270" x="8763000" y="4749800"/>
          <p14:tracePt t="203288" x="8801100" y="4749800"/>
          <p14:tracePt t="203304" x="8832850" y="4743450"/>
          <p14:tracePt t="203308" x="8851900" y="4743450"/>
          <p14:tracePt t="203320" x="8896350" y="4743450"/>
          <p14:tracePt t="203322" x="8915400" y="4743450"/>
          <p14:tracePt t="203337" x="8934450" y="4743450"/>
          <p14:tracePt t="203340" x="8947150" y="4743450"/>
          <p14:tracePt t="203352" x="8959850" y="4737100"/>
          <p14:tracePt t="203370" x="8972550" y="4737100"/>
          <p14:tracePt t="203386" x="8978900" y="4737100"/>
          <p14:tracePt t="203461" x="8985250" y="4737100"/>
          <p14:tracePt t="203477" x="8997950" y="4737100"/>
          <p14:tracePt t="203486" x="9010650" y="4737100"/>
          <p14:tracePt t="203504" x="9055100" y="4743450"/>
          <p14:tracePt t="203520" x="9099550" y="4749800"/>
          <p14:tracePt t="203525" x="9131300" y="4756150"/>
          <p14:tracePt t="203536" x="9182100" y="4762500"/>
          <p14:tracePt t="203554" x="9239250" y="4768850"/>
          <p14:tracePt t="203571" x="9290050" y="4768850"/>
          <p14:tracePt t="203587" x="9309100" y="4768850"/>
          <p14:tracePt t="203603" x="9315450" y="4768850"/>
          <p14:tracePt t="203639" x="9328150" y="4762500"/>
          <p14:tracePt t="203654" x="9353550" y="4762500"/>
          <p14:tracePt t="203671" x="9398000" y="4762500"/>
          <p14:tracePt t="203687" x="9480550" y="4762500"/>
          <p14:tracePt t="203704" x="9550400" y="4762500"/>
          <p14:tracePt t="203721" x="9575800" y="4762500"/>
          <p14:tracePt t="203737" x="9582150" y="4762500"/>
          <p14:tracePt t="203877" x="9588500" y="4762500"/>
          <p14:tracePt t="204055" x="9588500" y="4756150"/>
          <p14:tracePt t="204063" x="9594850" y="4749800"/>
          <p14:tracePt t="204069" x="9594850" y="4743450"/>
          <p14:tracePt t="204087" x="9594850" y="4730750"/>
          <p14:tracePt t="204109" x="9601200" y="4711700"/>
          <p14:tracePt t="204121" x="9601200" y="4705350"/>
          <p14:tracePt t="204138" x="9601200" y="4692650"/>
          <p14:tracePt t="204155" x="9601200" y="4686300"/>
          <p14:tracePt t="204437" x="9594850" y="4686300"/>
          <p14:tracePt t="204456" x="9569450" y="4686300"/>
          <p14:tracePt t="204472" x="9544050" y="4699000"/>
          <p14:tracePt t="204491" x="9525000" y="4705350"/>
          <p14:tracePt t="204505" x="9512300" y="4718050"/>
          <p14:tracePt t="204521" x="9499600" y="4718050"/>
          <p14:tracePt t="204538" x="9499600" y="4724400"/>
          <p14:tracePt t="204555" x="9493250" y="4724400"/>
          <p14:tracePt t="204695" x="9486900" y="4724400"/>
          <p14:tracePt t="204705" x="9480550" y="4724400"/>
          <p14:tracePt t="204722" x="9474200" y="4730750"/>
          <p14:tracePt t="204740" x="9467850" y="4730750"/>
          <p14:tracePt t="204808" x="9461500" y="4730750"/>
          <p14:tracePt t="204824" x="9455150" y="4730750"/>
          <p14:tracePt t="204839" x="9448800" y="4730750"/>
          <p14:tracePt t="204855" x="9436100" y="4724400"/>
          <p14:tracePt t="204871" x="9429750" y="4724400"/>
          <p14:tracePt t="204905" x="9423400" y="4724400"/>
          <p14:tracePt t="204921" x="9417050" y="4724400"/>
          <p14:tracePt t="204938" x="9410700" y="4724400"/>
          <p14:tracePt t="204955" x="9404350" y="4724400"/>
          <p14:tracePt t="204973" x="9398000" y="4718050"/>
          <p14:tracePt t="204988" x="9385300" y="4718050"/>
          <p14:tracePt t="204991" x="9378950" y="4718050"/>
          <p14:tracePt t="205005" x="9372600" y="4718050"/>
          <p14:tracePt t="205022" x="9353550" y="4711700"/>
          <p14:tracePt t="205038" x="9347200" y="4711700"/>
          <p14:tracePt t="205055" x="9340850" y="4711700"/>
          <p14:tracePt t="205057" x="9334500" y="4711700"/>
          <p14:tracePt t="205071" x="9328150" y="4711700"/>
          <p14:tracePt t="205105" x="9321800" y="4711700"/>
          <p14:tracePt t="205316" x="9321800" y="4705350"/>
          <p14:tracePt t="205325" x="9321800" y="4699000"/>
          <p14:tracePt t="205352" x="9321800" y="4692650"/>
          <p14:tracePt t="205429" x="9321800" y="4686300"/>
          <p14:tracePt t="205444" x="9321800" y="4679950"/>
          <p14:tracePt t="205460" x="9328150" y="4673600"/>
          <p14:tracePt t="205472" x="9328150" y="4667250"/>
          <p14:tracePt t="205489" x="9334500" y="4660900"/>
          <p14:tracePt t="205505" x="9340850" y="4654550"/>
          <p14:tracePt t="205522" x="9347200" y="4648200"/>
          <p14:tracePt t="205539" x="9359900" y="4641850"/>
          <p14:tracePt t="205555" x="9372600" y="4629150"/>
          <p14:tracePt t="205572" x="9385300" y="4629150"/>
          <p14:tracePt t="205589" x="9404350" y="4603750"/>
          <p14:tracePt t="205605" x="9423400" y="4572000"/>
          <p14:tracePt t="205622" x="9436100" y="4540250"/>
          <p14:tracePt t="205639" x="9448800" y="4476750"/>
          <p14:tracePt t="205656" x="9474200" y="4406900"/>
          <p14:tracePt t="205672" x="9486900" y="4381500"/>
          <p14:tracePt t="205689" x="9505950" y="4330700"/>
          <p14:tracePt t="205706" x="9512300" y="4298950"/>
          <p14:tracePt t="205722" x="9512300" y="4292600"/>
          <p14:tracePt t="205739" x="9525000" y="4279900"/>
          <p14:tracePt t="205742" x="9525000" y="4267200"/>
          <p14:tracePt t="205756" x="9537700" y="4254500"/>
          <p14:tracePt t="205771" x="9550400" y="4216400"/>
          <p14:tracePt t="205788" x="9569450" y="4178300"/>
          <p14:tracePt t="205805" x="9588500" y="4159250"/>
          <p14:tracePt t="205823" x="9594850" y="4146550"/>
          <p14:tracePt t="205839" x="9601200" y="4140200"/>
          <p14:tracePt t="205855" x="9601200" y="4133850"/>
          <p14:tracePt t="205889" x="9613900" y="4133850"/>
          <p14:tracePt t="205907" x="9652000" y="4140200"/>
          <p14:tracePt t="205922" x="9728200" y="4146550"/>
          <p14:tracePt t="205925" x="9785350" y="4152900"/>
          <p14:tracePt t="205938" x="9842500" y="4152900"/>
          <p14:tracePt t="205956" x="9982200" y="4152900"/>
          <p14:tracePt t="205973" x="10071100" y="4152900"/>
          <p14:tracePt t="205989" x="10128250" y="4146550"/>
          <p14:tracePt t="205992" x="10147300" y="4140200"/>
          <p14:tracePt t="206005" x="10179050" y="4140200"/>
          <p14:tracePt t="206022" x="10229850" y="4140200"/>
          <p14:tracePt t="206039" x="10280650" y="4152900"/>
          <p14:tracePt t="206056" x="10350500" y="4159250"/>
          <p14:tracePt t="206073" x="10414000" y="4159250"/>
          <p14:tracePt t="206093" x="10483850" y="4146550"/>
          <p14:tracePt t="206096" x="10496550" y="4140200"/>
          <p14:tracePt t="206105" x="10515600" y="4127500"/>
          <p14:tracePt t="206122" x="10541000" y="4108450"/>
          <p14:tracePt t="206139" x="10585450" y="4083050"/>
          <p14:tracePt t="206156" x="10623550" y="4070350"/>
          <p14:tracePt t="206173" x="10661650" y="4064000"/>
          <p14:tracePt t="206189" x="10699750" y="4051300"/>
          <p14:tracePt t="206193" x="10712450" y="4044950"/>
          <p14:tracePt t="206204" x="10731500" y="4032250"/>
          <p14:tracePt t="206207" x="10737850" y="4019550"/>
          <p14:tracePt t="206221" x="10744200" y="4013200"/>
          <p14:tracePt t="206240" x="10750550" y="3994150"/>
          <p14:tracePt t="206256" x="10756900" y="3981450"/>
          <p14:tracePt t="206369" x="10756900" y="3975100"/>
          <p14:tracePt t="206376" x="10756900" y="3968750"/>
          <p14:tracePt t="206388" x="10750550" y="3956050"/>
          <p14:tracePt t="206406" x="10737850" y="3930650"/>
          <p14:tracePt t="206423" x="10725150" y="3892550"/>
          <p14:tracePt t="206440" x="10687050" y="3816350"/>
          <p14:tracePt t="206456" x="10655300" y="3771900"/>
          <p14:tracePt t="206473" x="10623550" y="3740150"/>
          <p14:tracePt t="206490" x="10572750" y="3708400"/>
          <p14:tracePt t="206492" x="10553700" y="3702050"/>
          <p14:tracePt t="206507" x="10534650" y="3695700"/>
          <p14:tracePt t="206523" x="10521950" y="3695700"/>
          <p14:tracePt t="206540" x="10502900" y="3683000"/>
          <p14:tracePt t="206556" x="10477500" y="3657600"/>
          <p14:tracePt t="206572" x="10439400" y="3625850"/>
          <p14:tracePt t="206590" x="10394950" y="3594100"/>
          <p14:tracePt t="206607" x="10350500" y="3562350"/>
          <p14:tracePt t="206624" x="10306050" y="3543300"/>
          <p14:tracePt t="206640" x="10255250" y="3524250"/>
          <p14:tracePt t="206657" x="10223500" y="3524250"/>
          <p14:tracePt t="206673" x="10179050" y="3524250"/>
          <p14:tracePt t="206675" x="10153650" y="3524250"/>
          <p14:tracePt t="206689" x="10090150" y="3524250"/>
          <p14:tracePt t="206707" x="10052050" y="3517900"/>
          <p14:tracePt t="206723" x="9956800" y="3492500"/>
          <p14:tracePt t="206740" x="9848850" y="3454400"/>
          <p14:tracePt t="206743" x="9728200" y="3409950"/>
          <p14:tracePt t="206757" x="9620250" y="3371850"/>
          <p14:tracePt t="206773" x="9525000" y="3340100"/>
          <p14:tracePt t="206790" x="9398000" y="3321050"/>
          <p14:tracePt t="206807" x="9328150" y="3314700"/>
          <p14:tracePt t="206824" x="9271000" y="3327400"/>
          <p14:tracePt t="206829" x="9245600" y="3333750"/>
          <p14:tracePt t="206838" x="9207500" y="3365500"/>
          <p14:tracePt t="206857" x="9169400" y="3397250"/>
          <p14:tracePt t="206873" x="9137650" y="3429000"/>
          <p14:tracePt t="206879" x="9105900" y="3454400"/>
          <p14:tracePt t="206888" x="9093200" y="3460750"/>
          <p14:tracePt t="206907" x="9067800" y="3479800"/>
          <p14:tracePt t="206923" x="9017000" y="3524250"/>
          <p14:tracePt t="206940" x="8985250" y="3556000"/>
          <p14:tracePt t="206956" x="8966200" y="3575050"/>
          <p14:tracePt t="206959" x="8940800" y="3594100"/>
          <p14:tracePt t="206973" x="8877300" y="3657600"/>
          <p14:tracePt t="206990" x="8845550" y="3714750"/>
          <p14:tracePt t="207006" x="8832850" y="3771900"/>
          <p14:tracePt t="207022" x="8832850" y="3829050"/>
          <p14:tracePt t="207040" x="8877300" y="3898900"/>
          <p14:tracePt t="207056" x="8915400" y="3949700"/>
          <p14:tracePt t="207073" x="8959850" y="3987800"/>
          <p14:tracePt t="207088" x="9004300" y="4019550"/>
          <p14:tracePt t="207106" x="9086850" y="4064000"/>
          <p14:tracePt t="207124" x="9175750" y="4095750"/>
          <p14:tracePt t="207140" x="9296400" y="4114800"/>
          <p14:tracePt t="207157" x="9467850" y="4127500"/>
          <p14:tracePt t="207160" x="9544050" y="4133850"/>
          <p14:tracePt t="207174" x="9702800" y="4133850"/>
          <p14:tracePt t="207190" x="9766300" y="4133850"/>
          <p14:tracePt t="207193" x="9842500" y="4140200"/>
          <p14:tracePt t="207205" x="9886950" y="4140200"/>
          <p14:tracePt t="207206" x="9944100" y="4146550"/>
          <p14:tracePt t="207225" x="10033000" y="4146550"/>
          <p14:tracePt t="207240" x="10102850" y="4146550"/>
          <p14:tracePt t="207258" x="10160000" y="4140200"/>
          <p14:tracePt t="207273" x="10217150" y="4114800"/>
          <p14:tracePt t="207292" x="10267950" y="4076700"/>
          <p14:tracePt t="207307" x="10318750" y="4032250"/>
          <p14:tracePt t="207324" x="10363200" y="3987800"/>
          <p14:tracePt t="207341" x="10401300" y="3943350"/>
          <p14:tracePt t="207357" x="10445750" y="3905250"/>
          <p14:tracePt t="207374" x="10483850" y="3873500"/>
          <p14:tracePt t="207377" x="10509250" y="3860800"/>
          <p14:tracePt t="207390" x="10528300" y="3848100"/>
          <p14:tracePt t="207394" x="10547350" y="3835400"/>
          <p14:tracePt t="207407" x="10560050" y="3829050"/>
          <p14:tracePt t="207424" x="10585450" y="3803650"/>
          <p14:tracePt t="207440" x="10585450" y="3784600"/>
          <p14:tracePt t="207457" x="10566400" y="3752850"/>
          <p14:tracePt t="207474" x="10521950" y="3708400"/>
          <p14:tracePt t="207491" x="10477500" y="3683000"/>
          <p14:tracePt t="207507" x="10426700" y="3657600"/>
          <p14:tracePt t="207523" x="10375900" y="3632200"/>
          <p14:tracePt t="207543" x="10318750" y="3613150"/>
          <p14:tracePt t="207557" x="10248900" y="3600450"/>
          <p14:tracePt t="207574" x="10172700" y="3581400"/>
          <p14:tracePt t="207590" x="10064750" y="3568700"/>
          <p14:tracePt t="207607" x="9931400" y="3556000"/>
          <p14:tracePt t="207624" x="9810750" y="3549650"/>
          <p14:tracePt t="207641" x="9671050" y="3543300"/>
          <p14:tracePt t="207644" x="9601200" y="3543300"/>
          <p14:tracePt t="207658" x="9474200" y="3543300"/>
          <p14:tracePt t="207674" x="9372600" y="3568700"/>
          <p14:tracePt t="207691" x="9302750" y="3587750"/>
          <p14:tracePt t="207707" x="9226550" y="3613150"/>
          <p14:tracePt t="207724" x="9175750" y="3638550"/>
          <p14:tracePt t="207741" x="9144000" y="3663950"/>
          <p14:tracePt t="207757" x="9118600" y="3708400"/>
          <p14:tracePt t="207774" x="9118600" y="3765550"/>
          <p14:tracePt t="207790" x="9144000" y="3841750"/>
          <p14:tracePt t="207807" x="9207500" y="3924300"/>
          <p14:tracePt t="207825" x="9340850" y="4032250"/>
          <p14:tracePt t="207840" x="9474200" y="4089400"/>
          <p14:tracePt t="207858" x="9626600" y="4127500"/>
          <p14:tracePt t="207874" x="9842500" y="4127500"/>
          <p14:tracePt t="207891" x="10020300" y="4102100"/>
          <p14:tracePt t="207894" x="10134600" y="4070350"/>
          <p14:tracePt t="207907" x="10236200" y="4044950"/>
          <p14:tracePt t="207911" x="10331450" y="4013200"/>
          <p14:tracePt t="207924" x="10382250" y="4000500"/>
          <p14:tracePt t="207941" x="10591800" y="3930650"/>
          <p14:tracePt t="207957" x="10687050" y="3898900"/>
          <p14:tracePt t="207974" x="10731500" y="3873500"/>
          <p14:tracePt t="207991" x="10744200" y="3822700"/>
          <p14:tracePt t="208008" x="10737850" y="3778250"/>
          <p14:tracePt t="208024" x="10699750" y="3702050"/>
          <p14:tracePt t="208041" x="10661650" y="3644900"/>
          <p14:tracePt t="208058" x="10598150" y="3587750"/>
          <p14:tracePt t="208074" x="10541000" y="3556000"/>
          <p14:tracePt t="208091" x="10471150" y="3530600"/>
          <p14:tracePt t="208108" x="10382250" y="3517900"/>
          <p14:tracePt t="208124" x="10236200" y="3511550"/>
          <p14:tracePt t="208141" x="10115550" y="3498850"/>
          <p14:tracePt t="208143" x="10077450" y="3498850"/>
          <p14:tracePt t="208157" x="10007600" y="3492500"/>
          <p14:tracePt t="208161" x="9931400" y="3492500"/>
          <p14:tracePt t="208174" x="9899650" y="3492500"/>
          <p14:tracePt t="208191" x="9766300" y="3486150"/>
          <p14:tracePt t="208207" x="9702800" y="3492500"/>
          <p14:tracePt t="208225" x="9626600" y="3517900"/>
          <p14:tracePt t="208241" x="9569450" y="3543300"/>
          <p14:tracePt t="208258" x="9525000" y="3581400"/>
          <p14:tracePt t="208274" x="9486900" y="3625850"/>
          <p14:tracePt t="208280" x="9467850" y="3663950"/>
          <p14:tracePt t="208289" x="9467850" y="3683000"/>
          <p14:tracePt t="208307" x="9474200" y="3759200"/>
          <p14:tracePt t="208324" x="9525000" y="3822700"/>
          <p14:tracePt t="208341" x="9626600" y="3873500"/>
          <p14:tracePt t="208344" x="9709150" y="3898900"/>
          <p14:tracePt t="208358" x="9785350" y="3911600"/>
          <p14:tracePt t="208374" x="9994900" y="3937000"/>
          <p14:tracePt t="208391" x="10204450" y="3949700"/>
          <p14:tracePt t="208408" x="10490200" y="3949700"/>
          <p14:tracePt t="208427" x="10610850" y="3949700"/>
          <p14:tracePt t="208441" x="10712450" y="3937000"/>
          <p14:tracePt t="208458" x="10769600" y="3930650"/>
          <p14:tracePt t="208474" x="10795000" y="3930650"/>
          <p14:tracePt t="208491" x="10795000" y="3924300"/>
          <p14:tracePt t="208508" x="10795000" y="3917950"/>
          <p14:tracePt t="208525" x="10782300" y="3905250"/>
          <p14:tracePt t="208541" x="10750550" y="3879850"/>
          <p14:tracePt t="208558" x="10712450" y="3854450"/>
          <p14:tracePt t="208577" x="10655300" y="3835400"/>
          <p14:tracePt t="208591" x="10591800" y="3816350"/>
          <p14:tracePt t="208608" x="10521950" y="3803650"/>
          <p14:tracePt t="208625" x="10445750" y="3797300"/>
          <p14:tracePt t="208642" x="10382250" y="3797300"/>
          <p14:tracePt t="208658" x="10350500" y="3797300"/>
          <p14:tracePt t="208673" x="10331450" y="3790950"/>
          <p14:tracePt t="208691" x="10325100" y="3790950"/>
          <p14:tracePt t="208708" x="10318750" y="3784600"/>
          <p14:tracePt t="208724" x="10306050" y="3771900"/>
          <p14:tracePt t="208741" x="10287000" y="3759200"/>
          <p14:tracePt t="208758" x="10229850" y="3733800"/>
          <p14:tracePt t="208775" x="10172700" y="3727450"/>
          <p14:tracePt t="208791" x="10102850" y="3721100"/>
          <p14:tracePt t="208808" x="10026650" y="3721100"/>
          <p14:tracePt t="208824" x="9944100" y="3721100"/>
          <p14:tracePt t="208842" x="9855200" y="3733800"/>
          <p14:tracePt t="208858" x="9734550" y="3746500"/>
          <p14:tracePt t="208875" x="9588500" y="3765550"/>
          <p14:tracePt t="208892" x="9436100" y="3784600"/>
          <p14:tracePt t="208908" x="9296400" y="3810000"/>
          <p14:tracePt t="208925" x="9213850" y="3829050"/>
          <p14:tracePt t="208941" x="9169400" y="3848100"/>
          <p14:tracePt t="208945" x="9169400" y="3854450"/>
          <p14:tracePt t="208958" x="9175750" y="3867150"/>
          <p14:tracePt t="208975" x="9213850" y="3892550"/>
          <p14:tracePt t="208992" x="9321800" y="3937000"/>
          <p14:tracePt t="209007" x="9372600" y="3956050"/>
          <p14:tracePt t="209008" x="9404350" y="3968750"/>
          <p14:tracePt t="209025" x="9512300" y="3987800"/>
          <p14:tracePt t="209041" x="9690100" y="3994150"/>
          <p14:tracePt t="209058" x="9842500" y="3994150"/>
          <p14:tracePt t="209075" x="10058400" y="3981450"/>
          <p14:tracePt t="209091" x="10261600" y="3962400"/>
          <p14:tracePt t="209108" x="10414000" y="3943350"/>
          <p14:tracePt t="209125" x="10598150" y="3917950"/>
          <p14:tracePt t="209142" x="10750550" y="3886200"/>
          <p14:tracePt t="209159" x="10864850" y="3848100"/>
          <p14:tracePt t="209161" x="10902950" y="3822700"/>
          <p14:tracePt t="209175" x="10928350" y="3771900"/>
          <p14:tracePt t="209192" x="10934700" y="3708400"/>
          <p14:tracePt t="209208" x="10909300" y="3644900"/>
          <p14:tracePt t="209226" x="10820400" y="3575050"/>
          <p14:tracePt t="209242" x="10775950" y="3562350"/>
          <p14:tracePt t="209258" x="10648950" y="3556000"/>
          <p14:tracePt t="209277" x="10553700" y="3568700"/>
          <p14:tracePt t="209292" x="10471150" y="3600450"/>
          <p14:tracePt t="209308" x="10420350" y="3638550"/>
          <p14:tracePt t="209326" x="10375900" y="3695700"/>
          <p14:tracePt t="209342" x="10363200" y="3740150"/>
          <p14:tracePt t="209359" x="10356850" y="3771900"/>
          <p14:tracePt t="209376" x="10356850" y="3790950"/>
          <p14:tracePt t="209408" x="10337800" y="3759200"/>
          <p14:tracePt t="209426" x="10267950" y="3721100"/>
          <p14:tracePt t="209442" x="10020300" y="3651250"/>
          <p14:tracePt t="209458" x="9772650" y="3619500"/>
          <p14:tracePt t="209476" x="9594850" y="3587750"/>
          <p14:tracePt t="209493" x="9144000" y="3511550"/>
          <p14:tracePt t="209509" x="8413750" y="3378200"/>
          <p14:tracePt t="209525" x="7772400" y="3244850"/>
          <p14:tracePt t="209542" x="7099300" y="3079750"/>
          <p14:tracePt t="209559" x="6438900" y="2889250"/>
          <p14:tracePt t="209576" x="5759450" y="2692400"/>
          <p14:tracePt t="209592" x="5105400" y="2501900"/>
          <p14:tracePt t="209609" x="4514850" y="2330450"/>
          <p14:tracePt t="209626" x="3930650" y="2171700"/>
          <p14:tracePt t="209643" x="3448050" y="2063750"/>
          <p14:tracePt t="209658" x="3060700" y="1993900"/>
          <p14:tracePt t="209661" x="2889250" y="1974850"/>
          <p14:tracePt t="209676" x="2768600" y="1955800"/>
          <p14:tracePt t="209692" x="2508250" y="1943100"/>
          <p14:tracePt t="209709" x="2406650" y="1930400"/>
          <p14:tracePt t="209726" x="2330450" y="1911350"/>
          <p14:tracePt t="209742" x="2241550" y="1873250"/>
          <p14:tracePt t="209759" x="2133600" y="1835150"/>
          <p14:tracePt t="209775" x="2006600" y="1790700"/>
          <p14:tracePt t="209792" x="1892300" y="1778000"/>
          <p14:tracePt t="209809" x="1765300" y="1784350"/>
          <p14:tracePt t="209826" x="1651000" y="1822450"/>
          <p14:tracePt t="209843" x="1568450" y="1866900"/>
          <p14:tracePt t="209859" x="1498600" y="1917700"/>
          <p14:tracePt t="209876" x="1447800" y="1962150"/>
          <p14:tracePt t="209894" x="1428750" y="1974850"/>
          <p14:tracePt t="209926" x="1441450" y="1936750"/>
          <p14:tracePt t="209942" x="1447800" y="1905000"/>
          <p14:tracePt t="209959" x="1492250" y="1809750"/>
          <p14:tracePt t="209977" x="1511300" y="1758950"/>
          <p14:tracePt t="209992" x="1511300" y="1727200"/>
          <p14:tracePt t="210009" x="1517650" y="1695450"/>
          <p14:tracePt t="210026" x="1517650" y="1657350"/>
          <p14:tracePt t="210043" x="1517650" y="1587500"/>
          <p14:tracePt t="210059" x="1517650" y="1536700"/>
          <p14:tracePt t="210075" x="1511300" y="1485900"/>
          <p14:tracePt t="210093" x="1485900" y="1435100"/>
          <p14:tracePt t="210109" x="1460500" y="1384300"/>
          <p14:tracePt t="210126" x="1435100" y="1358900"/>
          <p14:tracePt t="210142" x="1428750" y="1352550"/>
          <p14:tracePt t="210160" x="1428750" y="1358900"/>
          <p14:tracePt t="210176" x="1428750" y="1384300"/>
          <p14:tracePt t="210193" x="1454150" y="1397000"/>
          <p14:tracePt t="210209" x="1492250" y="1409700"/>
          <p14:tracePt t="210226" x="1555750" y="1422400"/>
          <p14:tracePt t="210243" x="1606550" y="1422400"/>
          <p14:tracePt t="210259" x="1676400" y="1422400"/>
          <p14:tracePt t="210265" x="1714500" y="1416050"/>
          <p14:tracePt t="210276" x="1733550" y="1416050"/>
          <p14:tracePt t="210293" x="1778000" y="1384300"/>
          <p14:tracePt t="210310" x="1797050" y="1358900"/>
          <p14:tracePt t="210326" x="1803400" y="1314450"/>
          <p14:tracePt t="210347" x="1771650" y="1270000"/>
          <p14:tracePt t="210360" x="1714500" y="1257300"/>
          <p14:tracePt t="210376" x="1574800" y="1257300"/>
          <p14:tracePt t="210379" x="1498600" y="1257300"/>
          <p14:tracePt t="210393" x="1397000" y="1257300"/>
          <p14:tracePt t="210397" x="1295400" y="1263650"/>
          <p14:tracePt t="210409" x="1219200" y="1270000"/>
          <p14:tracePt t="210427" x="1047750" y="1295400"/>
          <p14:tracePt t="210444" x="977900" y="1333500"/>
          <p14:tracePt t="210460" x="1022350" y="1377950"/>
          <p14:tracePt t="210476" x="1174750" y="1454150"/>
          <p14:tracePt t="210496" x="1435100" y="1543050"/>
          <p14:tracePt t="210499" x="1587500" y="1593850"/>
          <p14:tracePt t="210509" x="1695450" y="1625600"/>
          <p14:tracePt t="210526" x="2051050" y="1733550"/>
          <p14:tracePt t="210542" x="2374900" y="1854200"/>
          <p14:tracePt t="210560" x="2762250" y="2000250"/>
          <p14:tracePt t="210563" x="2921000" y="2057400"/>
          <p14:tracePt t="210576" x="3130550" y="2139950"/>
          <p14:tracePt t="210592" x="3524250" y="2273300"/>
          <p14:tracePt t="210609" x="4133850" y="2501900"/>
          <p14:tracePt t="210627" x="4311650" y="2565400"/>
          <p14:tracePt t="210630" x="4514850" y="2647950"/>
          <p14:tracePt t="210642" x="4705350" y="2743200"/>
          <p14:tracePt t="210646" x="4857750" y="2825750"/>
          <p14:tracePt t="210660" x="5022850" y="2927350"/>
          <p14:tracePt t="210677" x="5416550" y="3213100"/>
          <p14:tracePt t="210693" x="5651500" y="3409950"/>
          <p14:tracePt t="210709" x="5911850" y="3594100"/>
          <p14:tracePt t="210726" x="6127750" y="3733800"/>
          <p14:tracePt t="210743" x="6324600" y="3835400"/>
          <p14:tracePt t="210758" x="6521450" y="3924300"/>
          <p14:tracePt t="210777" x="6661150" y="3975100"/>
          <p14:tracePt t="210793" x="6762750" y="4006850"/>
          <p14:tracePt t="210810" x="6877050" y="4064000"/>
          <p14:tracePt t="210827" x="7010400" y="4127500"/>
          <p14:tracePt t="210843" x="7143750" y="4191000"/>
          <p14:tracePt t="210846" x="7213600" y="4222750"/>
          <p14:tracePt t="210860" x="7289800" y="4254500"/>
          <p14:tracePt t="210863" x="7391400" y="4286250"/>
          <p14:tracePt t="210877" x="7467600" y="4311650"/>
          <p14:tracePt t="210894" x="7664450" y="4387850"/>
          <p14:tracePt t="210910" x="7708900" y="4413250"/>
          <p14:tracePt t="210927" x="7861300" y="4546600"/>
          <p14:tracePt t="210943" x="7962900" y="4641850"/>
          <p14:tracePt t="210960" x="8102600" y="4781550"/>
          <p14:tracePt t="210980" x="8229600" y="4902200"/>
          <p14:tracePt t="210993" x="8369300" y="5016500"/>
          <p14:tracePt t="211009" x="8458200" y="5080000"/>
          <p14:tracePt t="211027" x="8496300" y="5105400"/>
          <p14:tracePt t="211077" x="8496300" y="5092700"/>
          <p14:tracePt t="211094" x="8496300" y="5048250"/>
          <p14:tracePt t="211110" x="8489950" y="5016500"/>
          <p14:tracePt t="211127" x="8464550" y="4991100"/>
          <p14:tracePt t="211144" x="8451850" y="4978400"/>
          <p14:tracePt t="211160" x="8420100" y="4959350"/>
          <p14:tracePt t="211163" x="8401050" y="4946650"/>
          <p14:tracePt t="211177" x="8382000" y="4933950"/>
          <p14:tracePt t="211193" x="8375650" y="4921250"/>
          <p14:tracePt t="211227" x="8375650" y="4908550"/>
          <p14:tracePt t="211243" x="8369300" y="4895850"/>
          <p14:tracePt t="211260" x="8362950" y="4883150"/>
          <p14:tracePt t="211277" x="8343900" y="4864100"/>
          <p14:tracePt t="211295" x="8305800" y="4832350"/>
          <p14:tracePt t="211311" x="8267700" y="4813300"/>
          <p14:tracePt t="211313" x="8261350" y="4806950"/>
          <p14:tracePt t="211432" x="8280400" y="4806950"/>
          <p14:tracePt t="211443" x="8299450" y="4806950"/>
          <p14:tracePt t="211460" x="8394700" y="4806950"/>
          <p14:tracePt t="211464" x="8458200" y="4806950"/>
          <p14:tracePt t="211475" x="8509000" y="4806950"/>
          <p14:tracePt t="211477" x="8559800" y="4806950"/>
          <p14:tracePt t="211494" x="8623300" y="4806950"/>
          <p14:tracePt t="211497" x="8655050" y="4806950"/>
          <p14:tracePt t="211511" x="8712200" y="4800600"/>
          <p14:tracePt t="211525" x="8737600" y="4781550"/>
          <p14:tracePt t="211544" x="8750300" y="4762500"/>
          <p14:tracePt t="211560" x="8756650" y="4730750"/>
          <p14:tracePt t="211577" x="8756650" y="4705350"/>
          <p14:tracePt t="211594" x="8756650" y="4673600"/>
          <p14:tracePt t="211598" x="8750300" y="4654550"/>
          <p14:tracePt t="211610" x="8743950" y="4635500"/>
          <p14:tracePt t="211627" x="8712200" y="4584700"/>
          <p14:tracePt t="211644" x="8667750" y="4527550"/>
          <p14:tracePt t="211661" x="8623300" y="4489450"/>
          <p14:tracePt t="211677" x="8553450" y="4451350"/>
          <p14:tracePt t="211681" x="8515350" y="4438650"/>
          <p14:tracePt t="211694" x="8489950" y="4432300"/>
          <p14:tracePt t="211714" x="8420100" y="4413250"/>
          <p14:tracePt t="211728" x="8369300" y="4413250"/>
          <p14:tracePt t="211730" x="8337550" y="4406900"/>
          <p14:tracePt t="211743" x="8305800" y="4406900"/>
          <p14:tracePt t="211761" x="8216900" y="4406900"/>
          <p14:tracePt t="211777" x="8128000" y="4406900"/>
          <p14:tracePt t="211794" x="8026400" y="4406900"/>
          <p14:tracePt t="211811" x="7905750" y="4406900"/>
          <p14:tracePt t="211828" x="7791450" y="4406900"/>
          <p14:tracePt t="211844" x="7683500" y="4406900"/>
          <p14:tracePt t="211861" x="7613650" y="4419600"/>
          <p14:tracePt t="211876" x="7562850" y="4438650"/>
          <p14:tracePt t="211894" x="7543800" y="4464050"/>
          <p14:tracePt t="211898" x="7543800" y="4470400"/>
          <p14:tracePt t="211911" x="7543800" y="4495800"/>
          <p14:tracePt t="211914" x="7543800" y="4508500"/>
          <p14:tracePt t="211928" x="7562850" y="4540250"/>
          <p14:tracePt t="211944" x="7639050" y="4610100"/>
          <p14:tracePt t="211961" x="7696200" y="4641850"/>
          <p14:tracePt t="211978" x="7816850" y="4718050"/>
          <p14:tracePt t="211994" x="7886700" y="4749800"/>
          <p14:tracePt t="212011" x="8020050" y="4806950"/>
          <p14:tracePt t="212027" x="8121650" y="4832350"/>
          <p14:tracePt t="212044" x="8229600" y="4851400"/>
          <p14:tracePt t="212061" x="8350250" y="4857750"/>
          <p14:tracePt t="212077" x="8547100" y="4845050"/>
          <p14:tracePt t="212094" x="8699500" y="4806950"/>
          <p14:tracePt t="212110" x="8839200" y="4756150"/>
          <p14:tracePt t="212115" x="8909050" y="4724400"/>
          <p14:tracePt t="212126" x="8940800" y="4705350"/>
          <p14:tracePt t="212145" x="9010650" y="4641850"/>
          <p14:tracePt t="212162" x="9029700" y="4603750"/>
          <p14:tracePt t="212177" x="9023350" y="4565650"/>
          <p14:tracePt t="212194" x="8997950" y="4540250"/>
          <p14:tracePt t="212211" x="8947150" y="4502150"/>
          <p14:tracePt t="212227" x="8851900" y="4457700"/>
          <p14:tracePt t="212244" x="8769350" y="4419600"/>
          <p14:tracePt t="212261" x="8642350" y="4362450"/>
          <p14:tracePt t="212278" x="8496300" y="4311650"/>
          <p14:tracePt t="212295" x="8375650" y="4286250"/>
          <p14:tracePt t="212311" x="8235950" y="4260850"/>
          <p14:tracePt t="212327" x="8096250" y="4254500"/>
          <p14:tracePt t="212345" x="8001000" y="4254500"/>
          <p14:tracePt t="212361" x="7893050" y="4260850"/>
          <p14:tracePt t="212378" x="7816850" y="4267200"/>
          <p14:tracePt t="212395" x="7759700" y="4298950"/>
          <p14:tracePt t="212411" x="7727950" y="4337050"/>
          <p14:tracePt t="212429" x="7721600" y="4400550"/>
          <p14:tracePt t="212445" x="7721600" y="4438650"/>
          <p14:tracePt t="212461" x="7721600" y="4476750"/>
          <p14:tracePt t="212478" x="7734300" y="4514850"/>
          <p14:tracePt t="212495" x="7753350" y="4552950"/>
          <p14:tracePt t="212511" x="7778750" y="4591050"/>
          <p14:tracePt t="212528" x="7848600" y="4660900"/>
          <p14:tracePt t="212544" x="7918450" y="4711700"/>
          <p14:tracePt t="212562" x="8032750" y="4775200"/>
          <p14:tracePt t="212578" x="8128000" y="4806950"/>
          <p14:tracePt t="212595" x="8280400" y="4813300"/>
          <p14:tracePt t="212598" x="8324850" y="4813300"/>
          <p14:tracePt t="212611" x="8413750" y="4806950"/>
          <p14:tracePt t="212615" x="8515350" y="4787900"/>
          <p14:tracePt t="212627" x="8616950" y="4768850"/>
          <p14:tracePt t="212645" x="8743950" y="4743450"/>
          <p14:tracePt t="212661" x="8877300" y="4699000"/>
          <p14:tracePt t="212680" x="9004300" y="4635500"/>
          <p14:tracePt t="212695" x="9023350" y="4597400"/>
          <p14:tracePt t="212711" x="9010650" y="4572000"/>
          <p14:tracePt t="212728" x="8953500" y="4527550"/>
          <p14:tracePt t="212744" x="8851900" y="4489450"/>
          <p14:tracePt t="212761" x="8718550" y="4445000"/>
          <p14:tracePt t="212778" x="8540750" y="4387850"/>
          <p14:tracePt t="212795" x="8350250" y="4330700"/>
          <p14:tracePt t="212800" x="8274050" y="4311650"/>
          <p14:tracePt t="212811" x="8166100" y="4279900"/>
          <p14:tracePt t="212816" x="8089900" y="4267200"/>
          <p14:tracePt t="212828" x="7994650" y="4241800"/>
          <p14:tracePt t="212847" x="7848600" y="4222750"/>
          <p14:tracePt t="212861" x="7747000" y="4216400"/>
          <p14:tracePt t="212878" x="7683500" y="4216400"/>
          <p14:tracePt t="212882" x="7670800" y="4222750"/>
          <p14:tracePt t="212895" x="7658100" y="4235450"/>
          <p14:tracePt t="212899" x="7651750" y="4254500"/>
          <p14:tracePt t="212911" x="7645400" y="4298950"/>
          <p14:tracePt t="212928" x="7658100" y="4362450"/>
          <p14:tracePt t="212945" x="7708900" y="4457700"/>
          <p14:tracePt t="212962" x="7772400" y="4527550"/>
          <p14:tracePt t="212978" x="7842250" y="4597400"/>
          <p14:tracePt t="212995" x="7918450" y="4648200"/>
          <p14:tracePt t="213011" x="7981950" y="4686300"/>
          <p14:tracePt t="213028" x="8039100" y="4705350"/>
          <p14:tracePt t="213044" x="8077200" y="4718050"/>
          <p14:tracePt t="213061" x="8108950" y="4730750"/>
          <p14:tracePt t="213078" x="8140700" y="4737100"/>
          <p14:tracePt t="213086" x="8166100" y="4743450"/>
          <p14:tracePt t="213095" x="8191500" y="4749800"/>
          <p14:tracePt t="213099" x="8210550" y="4749800"/>
          <p14:tracePt t="213111" x="8248650" y="4762500"/>
          <p14:tracePt t="213115" x="8286750" y="4768850"/>
          <p14:tracePt t="213128" x="8312150" y="4768850"/>
          <p14:tracePt t="213131" x="8350250" y="4775200"/>
          <p14:tracePt t="213145" x="8388350" y="4775200"/>
          <p14:tracePt t="213147" x="8426450" y="4775200"/>
          <p14:tracePt t="213161" x="8439150" y="4781550"/>
          <p14:tracePt t="213164" x="8464550" y="4781550"/>
          <p14:tracePt t="213178" x="8483600" y="4781550"/>
          <p14:tracePt t="213193" x="8502650" y="4775200"/>
          <p14:tracePt t="213212" x="8528050" y="4762500"/>
          <p14:tracePt t="213231" x="8534400" y="4749800"/>
          <p14:tracePt t="213234" x="8540750" y="4743450"/>
          <p14:tracePt t="213244" x="8540750" y="4737100"/>
          <p14:tracePt t="213262" x="8547100" y="4730750"/>
          <p14:tracePt t="213278" x="8547100" y="4724400"/>
          <p14:tracePt t="213295" x="8547100" y="4718050"/>
          <p14:tracePt t="213298" x="8547100" y="4711700"/>
          <p14:tracePt t="213330" x="8540750" y="4699000"/>
          <p14:tracePt t="213346" x="8534400" y="4686300"/>
          <p14:tracePt t="213362" x="8534400" y="4673600"/>
          <p14:tracePt t="213378" x="8534400" y="4654550"/>
          <p14:tracePt t="213382" x="8534400" y="4648200"/>
          <p14:tracePt t="213394" x="8534400" y="4641850"/>
          <p14:tracePt t="213396" x="8534400" y="4629150"/>
          <p14:tracePt t="213412" x="8534400" y="4603750"/>
          <p14:tracePt t="213428" x="8534400" y="4591050"/>
          <p14:tracePt t="213445" x="8521700" y="4540250"/>
          <p14:tracePt t="213462" x="8515350" y="4514850"/>
          <p14:tracePt t="213478" x="8502650" y="4489450"/>
          <p14:tracePt t="213496" x="8489950" y="4464050"/>
          <p14:tracePt t="213514" x="8451850" y="4419600"/>
          <p14:tracePt t="213517" x="8439150" y="4406900"/>
          <p14:tracePt t="213528" x="8432800" y="4394200"/>
          <p14:tracePt t="213545" x="8407400" y="4375150"/>
          <p14:tracePt t="213562" x="8375650" y="4368800"/>
          <p14:tracePt t="213578" x="8337550" y="4362450"/>
          <p14:tracePt t="213595" x="8248650" y="4368800"/>
          <p14:tracePt t="213612" x="8191500" y="4381500"/>
          <p14:tracePt t="213631" x="8134350" y="4387850"/>
          <p14:tracePt t="213648" x="8077200" y="4387850"/>
          <p14:tracePt t="213662" x="8026400" y="4387850"/>
          <p14:tracePt t="213680" x="7969250" y="4394200"/>
          <p14:tracePt t="213696" x="7912100" y="4419600"/>
          <p14:tracePt t="213712" x="7874000" y="4445000"/>
          <p14:tracePt t="213728" x="7835900" y="4476750"/>
          <p14:tracePt t="213746" x="7804150" y="4502150"/>
          <p14:tracePt t="213761" x="7766050" y="4527550"/>
          <p14:tracePt t="213778" x="7747000" y="4546600"/>
          <p14:tracePt t="213796" x="7727950" y="4565650"/>
          <p14:tracePt t="213812" x="7715250" y="4584700"/>
          <p14:tracePt t="213829" x="7727950" y="4610100"/>
          <p14:tracePt t="213832" x="7747000" y="4622800"/>
          <p14:tracePt t="213845" x="7772400" y="4635500"/>
          <p14:tracePt t="213862" x="7937500" y="4686300"/>
          <p14:tracePt t="213881" x="8070850" y="4711700"/>
          <p14:tracePt t="213896" x="8210550" y="4724400"/>
          <p14:tracePt t="213913" x="8305800" y="4730750"/>
          <p14:tracePt t="213929" x="8362950" y="4730750"/>
          <p14:tracePt t="213946" x="8407400" y="4730750"/>
          <p14:tracePt t="213964" x="8432800" y="4724400"/>
          <p14:tracePt t="213980" x="8445500" y="4718050"/>
          <p14:tracePt t="213995" x="8445500" y="4711700"/>
          <p14:tracePt t="214030" x="8445500" y="4705350"/>
          <p14:tracePt t="214069" x="8439150" y="4705350"/>
          <p14:tracePt t="214076" x="8432800" y="4705350"/>
          <p14:tracePt t="214096" x="8426450" y="4699000"/>
          <p14:tracePt t="214112" x="8394700" y="4699000"/>
          <p14:tracePt t="214129" x="8375650" y="4692650"/>
          <p14:tracePt t="214146" x="8356600" y="4692650"/>
          <p14:tracePt t="214163" x="8350250" y="4692650"/>
          <p14:tracePt t="214212" x="8343900" y="4692650"/>
          <p14:tracePt t="214229" x="8337550" y="4686300"/>
          <p14:tracePt t="214279" x="8343900" y="4673600"/>
          <p14:tracePt t="214297" x="8362950" y="4648200"/>
          <p14:tracePt t="214312" x="8420100" y="4591050"/>
          <p14:tracePt t="214329" x="8470900" y="4540250"/>
          <p14:tracePt t="214346" x="8489950" y="4521200"/>
          <p14:tracePt t="214380" x="8426450" y="4559300"/>
          <p14:tracePt t="214396" x="8362950" y="4584700"/>
          <p14:tracePt t="214413" x="8280400" y="4597400"/>
          <p14:tracePt t="214432" x="8185150" y="4591050"/>
          <p14:tracePt t="214449" x="8089900" y="4546600"/>
          <p14:tracePt t="214463" x="8007350" y="4483100"/>
          <p14:tracePt t="214479" x="7937500" y="4387850"/>
          <p14:tracePt t="214497" x="7893050" y="4267200"/>
          <p14:tracePt t="214513" x="7867650" y="4121150"/>
          <p14:tracePt t="214529" x="7854950" y="3987800"/>
          <p14:tracePt t="214546" x="7848600" y="3886200"/>
          <p14:tracePt t="214563" x="7829550" y="3797300"/>
          <p14:tracePt t="214579" x="7727950" y="3676650"/>
          <p14:tracePt t="214596" x="7600950" y="3562350"/>
          <p14:tracePt t="214613" x="7473950" y="3467100"/>
          <p14:tracePt t="214629" x="7289800" y="3327400"/>
          <p14:tracePt t="214646" x="7080250" y="3194050"/>
          <p14:tracePt t="214663" x="6870700" y="3067050"/>
          <p14:tracePt t="214679" x="6680200" y="2952750"/>
          <p14:tracePt t="214696" x="6445250" y="2813050"/>
          <p14:tracePt t="214713" x="6197600" y="2667000"/>
          <p14:tracePt t="214729" x="5956300" y="2520950"/>
          <p14:tracePt t="214746" x="5715000" y="2374900"/>
          <p14:tracePt t="214763" x="5422900" y="2228850"/>
          <p14:tracePt t="214767" x="5308600" y="2171700"/>
          <p14:tracePt t="214780" x="5194300" y="2120900"/>
          <p14:tracePt t="214783" x="5054600" y="2063750"/>
          <p14:tracePt t="214797" x="4959350" y="2025650"/>
          <p14:tracePt t="214800" x="4870450" y="1993900"/>
          <p14:tracePt t="214813" x="4718050" y="1949450"/>
          <p14:tracePt t="214830" x="4584700" y="1917700"/>
          <p14:tracePt t="214846" x="4521200" y="1911350"/>
          <p14:tracePt t="214863" x="4489450" y="1905000"/>
          <p14:tracePt t="214880" x="4483100" y="1898650"/>
          <p14:tracePt t="214897" x="4483100" y="1892300"/>
          <p14:tracePt t="214930" x="4476750" y="1879600"/>
          <p14:tracePt t="214947" x="4451350" y="1866900"/>
          <p14:tracePt t="214964" x="4368800" y="1803400"/>
          <p14:tracePt t="214979" x="4235450" y="1695450"/>
          <p14:tracePt t="214997" x="4076700" y="1568450"/>
          <p14:tracePt t="215013" x="3930650" y="1441450"/>
          <p14:tracePt t="215030" x="3822700" y="1333500"/>
          <p14:tracePt t="215046" x="3765550" y="1250950"/>
          <p14:tracePt t="215080" x="3778250" y="1257300"/>
          <p14:tracePt t="215097" x="3822700" y="1308100"/>
          <p14:tracePt t="215113" x="3873500" y="1358900"/>
          <p14:tracePt t="215130" x="3911600" y="1384300"/>
          <p14:tracePt t="215147" x="3937000" y="1390650"/>
          <p14:tracePt t="215164" x="3962400" y="1390650"/>
          <p14:tracePt t="215180" x="3975100" y="1390650"/>
          <p14:tracePt t="215197" x="4051300" y="1397000"/>
          <p14:tracePt t="215214" x="4184650" y="1441450"/>
          <p14:tracePt t="215230" x="4298950" y="1504950"/>
          <p14:tracePt t="215248" x="4368800" y="1562100"/>
          <p14:tracePt t="215264" x="4438650" y="1606550"/>
          <p14:tracePt t="215280" x="4495800" y="1625600"/>
          <p14:tracePt t="215297" x="4533900" y="1625600"/>
          <p14:tracePt t="215314" x="4565650" y="1612900"/>
          <p14:tracePt t="215331" x="4597400" y="1587500"/>
          <p14:tracePt t="215349" x="4654550" y="1536700"/>
          <p14:tracePt t="215363" x="4667250" y="1524000"/>
          <p14:tracePt t="215380" x="4699000" y="1498600"/>
          <p14:tracePt t="215397" x="4718050" y="1485900"/>
          <p14:tracePt t="215414" x="4724400" y="1479550"/>
          <p14:tracePt t="215417" x="4724400" y="1473200"/>
          <p14:tracePt t="215431" x="4730750" y="1460500"/>
          <p14:tracePt t="215447" x="4730750" y="1441450"/>
          <p14:tracePt t="215464" x="4730750" y="1409700"/>
          <p14:tracePt t="215480" x="4730750" y="1384300"/>
          <p14:tracePt t="215497" x="4718050" y="1365250"/>
          <p14:tracePt t="215513" x="4699000" y="1333500"/>
          <p14:tracePt t="215531" x="4660900" y="1301750"/>
          <p14:tracePt t="215547" x="4616450" y="1276350"/>
          <p14:tracePt t="215564" x="4565650" y="1263650"/>
          <p14:tracePt t="215581" x="4508500" y="1244600"/>
          <p14:tracePt t="215584" x="4464050" y="1238250"/>
          <p14:tracePt t="215596" x="4438650" y="1231900"/>
          <p14:tracePt t="215600" x="4394200" y="1225550"/>
          <p14:tracePt t="215614" x="4362450" y="1219200"/>
          <p14:tracePt t="215631" x="4235450" y="1219200"/>
          <p14:tracePt t="215648" x="4159250" y="1219200"/>
          <p14:tracePt t="215663" x="4102100" y="1212850"/>
          <p14:tracePt t="215680" x="4057650" y="1212850"/>
          <p14:tracePt t="215699" x="4025900" y="1212850"/>
          <p14:tracePt t="215714" x="3975100" y="1212850"/>
          <p14:tracePt t="215731" x="3924300" y="1212850"/>
          <p14:tracePt t="215747" x="3892550" y="1212850"/>
          <p14:tracePt t="215764" x="3867150" y="1212850"/>
          <p14:tracePt t="215781" x="3854450" y="1212850"/>
          <p14:tracePt t="215797" x="3835400" y="1244600"/>
          <p14:tracePt t="215814" x="3835400" y="1276350"/>
          <p14:tracePt t="215817" x="3835400" y="1314450"/>
          <p14:tracePt t="215831" x="3835400" y="1333500"/>
          <p14:tracePt t="215848" x="3873500" y="1390650"/>
          <p14:tracePt t="215864" x="3994150" y="1473200"/>
          <p14:tracePt t="215881" x="4032250" y="1498600"/>
          <p14:tracePt t="215898" x="4210050" y="1562100"/>
          <p14:tracePt t="215914" x="4254500" y="1581150"/>
          <p14:tracePt t="215916" x="4349750" y="1600200"/>
          <p14:tracePt t="215933" x="4464050" y="1612900"/>
          <p14:tracePt t="215947" x="4559300" y="1619250"/>
          <p14:tracePt t="215964" x="4641850" y="1619250"/>
          <p14:tracePt t="215981" x="4718050" y="1606550"/>
          <p14:tracePt t="215997" x="4787900" y="1587500"/>
          <p14:tracePt t="216014" x="4851400" y="1562100"/>
          <p14:tracePt t="216031" x="4883150" y="1524000"/>
          <p14:tracePt t="216048" x="4895850" y="1466850"/>
          <p14:tracePt t="216064" x="4876800" y="1403350"/>
          <p14:tracePt t="216081" x="4845050" y="1339850"/>
          <p14:tracePt t="216097" x="4806950" y="1295400"/>
          <p14:tracePt t="216115" x="4787900" y="1276350"/>
          <p14:tracePt t="216118" x="4775200" y="1270000"/>
          <p14:tracePt t="216131" x="4724400" y="1244600"/>
          <p14:tracePt t="216148" x="4648200" y="1219200"/>
          <p14:tracePt t="216165" x="4527550" y="1187450"/>
          <p14:tracePt t="216181" x="4362450" y="1162050"/>
          <p14:tracePt t="216197" x="4241800" y="1155700"/>
          <p14:tracePt t="216213" x="4064000" y="1143000"/>
          <p14:tracePt t="216231" x="3943350" y="1143000"/>
          <p14:tracePt t="216246" x="3867150" y="1155700"/>
          <p14:tracePt t="216264" x="3810000" y="1181100"/>
          <p14:tracePt t="216281" x="3784600" y="1212850"/>
          <p14:tracePt t="216285" x="3784600" y="1231900"/>
          <p14:tracePt t="216297" x="3784600" y="1244600"/>
          <p14:tracePt t="216313" x="3810000" y="1282700"/>
          <p14:tracePt t="216331" x="3854450" y="1327150"/>
          <p14:tracePt t="216336" x="3886200" y="1352550"/>
          <p14:tracePt t="216346" x="3898900" y="1358900"/>
          <p14:tracePt t="216365" x="3975100" y="1409700"/>
          <p14:tracePt t="216381" x="4006850" y="1428750"/>
          <p14:tracePt t="216397" x="4064000" y="1466850"/>
          <p14:tracePt t="216414" x="4133850" y="1517650"/>
          <p14:tracePt t="216431" x="4191000" y="1555750"/>
          <p14:tracePt t="216448" x="4241800" y="1581150"/>
          <p14:tracePt t="216464" x="4279900" y="1587500"/>
          <p14:tracePt t="216480" x="4324350" y="1593850"/>
          <p14:tracePt t="216497" x="4362450" y="1587500"/>
          <p14:tracePt t="216514" x="4375150" y="1587500"/>
          <p14:tracePt t="216673" x="4375150" y="1581150"/>
          <p14:tracePt t="216684" x="4381500" y="1581150"/>
          <p14:tracePt t="216686" x="4381500" y="1574800"/>
          <p14:tracePt t="216715" x="4387850" y="1562100"/>
          <p14:tracePt t="216732" x="4394200" y="1549400"/>
          <p14:tracePt t="216748" x="4394200" y="1536700"/>
          <p14:tracePt t="216753" x="4394200" y="1524000"/>
          <p14:tracePt t="216765" x="4394200" y="1504950"/>
          <p14:tracePt t="216781" x="4356100" y="1422400"/>
          <p14:tracePt t="216798" x="4330700" y="1371600"/>
          <p14:tracePt t="219437" x="4330700" y="1384300"/>
          <p14:tracePt t="219441" x="4330700" y="1397000"/>
          <p14:tracePt t="219449" x="4330700" y="1403350"/>
          <p14:tracePt t="219469" x="4324350" y="1422400"/>
          <p14:tracePt t="219485" x="4324350" y="1435100"/>
          <p14:tracePt t="219500" x="4311650" y="1447800"/>
          <p14:tracePt t="219505" x="4298950" y="1460500"/>
          <p14:tracePt t="219517" x="4279900" y="1466850"/>
          <p14:tracePt t="219534" x="4229100" y="1492250"/>
          <p14:tracePt t="219551" x="4184650" y="1530350"/>
          <p14:tracePt t="219568" x="4146550" y="1555750"/>
          <p14:tracePt t="219584" x="4108450" y="1587500"/>
          <p14:tracePt t="219600" x="4089400" y="1612900"/>
          <p14:tracePt t="219617" x="4064000" y="1638300"/>
          <p14:tracePt t="219632" x="4013200" y="1670050"/>
          <p14:tracePt t="219650" x="3949700" y="1701800"/>
          <p14:tracePt t="219667" x="3873500" y="1720850"/>
          <p14:tracePt t="219684" x="3810000" y="1739900"/>
          <p14:tracePt t="219699" x="3752850" y="1758950"/>
          <p14:tracePt t="219717" x="3714750" y="1778000"/>
          <p14:tracePt t="219733" x="3676650" y="1797050"/>
          <p14:tracePt t="219750" x="3651250" y="1809750"/>
          <p14:tracePt t="219753" x="3632200" y="1816100"/>
          <p14:tracePt t="219766" x="3619500" y="1822450"/>
          <p14:tracePt t="219783" x="3587750" y="1835150"/>
          <p14:tracePt t="219801" x="3562350" y="1841500"/>
          <p14:tracePt t="219818" x="3543300" y="1847850"/>
          <p14:tracePt t="219834" x="3536950" y="1860550"/>
          <p14:tracePt t="219851" x="3517900" y="1866900"/>
          <p14:tracePt t="219869" x="3505200" y="1873250"/>
          <p14:tracePt t="219885" x="3492500" y="1879600"/>
          <p14:tracePt t="219903" x="3492500" y="1885950"/>
          <p14:tracePt t="219917" x="3486150" y="1885950"/>
          <p14:tracePt t="219934" x="3479800" y="1885950"/>
          <p14:tracePt t="220499" x="3479800" y="1879600"/>
          <p14:tracePt t="220518" x="3467100" y="1854200"/>
          <p14:tracePt t="220535" x="3448050" y="1822450"/>
          <p14:tracePt t="220550" x="3441700" y="1809750"/>
          <p14:tracePt t="220568" x="3441700" y="1803400"/>
          <p14:tracePt t="220706" x="3441700" y="1797050"/>
          <p14:tracePt t="220721" x="3441700" y="1790700"/>
          <p14:tracePt t="220972" x="3435350" y="1790700"/>
          <p14:tracePt t="220981" x="3409950" y="1790700"/>
          <p14:tracePt t="220988" x="3378200" y="1790700"/>
          <p14:tracePt t="221003" x="3295650" y="1790700"/>
          <p14:tracePt t="221021" x="3219450" y="1790700"/>
          <p14:tracePt t="221034" x="3168650" y="1790700"/>
          <p14:tracePt t="221051" x="3149600" y="1790700"/>
          <p14:tracePt t="221103" x="3143250" y="1784350"/>
          <p14:tracePt t="221119" x="3136900" y="1778000"/>
          <p14:tracePt t="221136" x="3124200" y="1778000"/>
          <p14:tracePt t="221151" x="3117850" y="1778000"/>
          <p14:tracePt t="221342" x="3117850" y="1771650"/>
          <p14:tracePt t="221358" x="3117850" y="1765300"/>
          <p14:tracePt t="221369" x="3117850" y="1752600"/>
          <p14:tracePt t="221376" x="3105150" y="1733550"/>
          <p14:tracePt t="221386" x="3105150" y="1720850"/>
          <p14:tracePt t="221403" x="3098800" y="1714500"/>
          <p14:tracePt t="221600" x="3098800" y="1720850"/>
          <p14:tracePt t="221610" x="3098800" y="1727200"/>
          <p14:tracePt t="221617" x="3098800" y="1733550"/>
          <p14:tracePt t="221636" x="3105150" y="1739900"/>
          <p14:tracePt t="221653" x="3162300" y="1739900"/>
          <p14:tracePt t="221669" x="3276600" y="1739900"/>
          <p14:tracePt t="221672" x="3378200" y="1727200"/>
          <p14:tracePt t="221686" x="3562350" y="1714500"/>
          <p14:tracePt t="221702" x="3657600" y="1714500"/>
          <p14:tracePt t="221719" x="3810000" y="1714500"/>
          <p14:tracePt t="221736" x="3879850" y="1714500"/>
          <p14:tracePt t="221753" x="3886200" y="1708150"/>
          <p14:tracePt t="222043" x="3892550" y="1708150"/>
          <p14:tracePt t="222054" x="3905250" y="1708150"/>
          <p14:tracePt t="222069" x="3962400" y="1708150"/>
          <p14:tracePt t="222086" x="4025900" y="1708150"/>
          <p14:tracePt t="222103" x="4095750" y="1701800"/>
          <p14:tracePt t="222120" x="4152900" y="1695450"/>
          <p14:tracePt t="222138" x="4191000" y="1689100"/>
          <p14:tracePt t="222142" x="4197350" y="1689100"/>
          <p14:tracePt t="222151" x="4203700" y="1689100"/>
          <p14:tracePt t="222229" x="4203700" y="1682750"/>
          <p14:tracePt t="222242" x="4197350" y="1682750"/>
          <p14:tracePt t="222252" x="4191000" y="1682750"/>
          <p14:tracePt t="222269" x="4184650" y="1676400"/>
          <p14:tracePt t="222286" x="4178300" y="1676400"/>
          <p14:tracePt t="222303" x="4171950" y="1676400"/>
          <p14:tracePt t="222336" x="4165600" y="1676400"/>
          <p14:tracePt t="222353" x="4152900" y="1676400"/>
          <p14:tracePt t="222370" x="4133850" y="1689100"/>
          <p14:tracePt t="222374" x="4127500" y="1689100"/>
          <p14:tracePt t="222385" x="4114800" y="1695450"/>
          <p14:tracePt t="222403" x="4102100" y="1701800"/>
          <p14:tracePt t="222420" x="4089400" y="1708150"/>
          <p14:tracePt t="222567" x="4089400" y="1714500"/>
          <p14:tracePt t="222578" x="4095750" y="1714500"/>
          <p14:tracePt t="222585" x="4114800" y="1714500"/>
          <p14:tracePt t="222603" x="4140200" y="1714500"/>
          <p14:tracePt t="222625" x="4197350" y="1720850"/>
          <p14:tracePt t="222638" x="4267200" y="1727200"/>
          <p14:tracePt t="222653" x="4279900" y="1727200"/>
          <p14:tracePt t="222669" x="4286250" y="1727200"/>
          <p14:tracePt t="222687" x="4292600" y="1720850"/>
          <p14:tracePt t="222703" x="4305300" y="1714500"/>
          <p14:tracePt t="222720" x="4311650" y="1701800"/>
          <p14:tracePt t="222736" x="4318000" y="1689100"/>
          <p14:tracePt t="222753" x="4337050" y="1676400"/>
          <p14:tracePt t="222755" x="4337050" y="1670050"/>
          <p14:tracePt t="222770" x="4349750" y="1670050"/>
          <p14:tracePt t="222773" x="4362450" y="1670050"/>
          <p14:tracePt t="222786" x="4381500" y="1670050"/>
          <p14:tracePt t="222802" x="4400550" y="1670050"/>
          <p14:tracePt t="222820" x="4413250" y="1670050"/>
          <p14:tracePt t="222835" x="4419600" y="1670050"/>
          <p14:tracePt t="222853" x="4445000" y="1670050"/>
          <p14:tracePt t="222870" x="4483100" y="1670050"/>
          <p14:tracePt t="222886" x="4527550" y="1670050"/>
          <p14:tracePt t="222904" x="4572000" y="1676400"/>
          <p14:tracePt t="222920" x="4597400" y="1676400"/>
          <p14:tracePt t="222936" x="4616450" y="1682750"/>
          <p14:tracePt t="222953" x="4629150" y="1682750"/>
          <p14:tracePt t="222970" x="4635500" y="1682750"/>
          <p14:tracePt t="222987" x="4654550" y="1682750"/>
          <p14:tracePt t="223003" x="4705350" y="1689100"/>
          <p14:tracePt t="223020" x="4768850" y="1708150"/>
          <p14:tracePt t="223037" x="4794250" y="1714500"/>
          <p14:tracePt t="223053" x="4819650" y="1727200"/>
          <p14:tracePt t="223070" x="4826000" y="1727200"/>
          <p14:tracePt t="223103" x="4832350" y="1727200"/>
          <p14:tracePt t="223120" x="4838700" y="1727200"/>
          <p14:tracePt t="223136" x="4851400" y="1720850"/>
          <p14:tracePt t="223263" x="4857750" y="1720850"/>
          <p14:tracePt t="223272" x="4857750" y="1714500"/>
          <p14:tracePt t="223289" x="4864100" y="1714500"/>
          <p14:tracePt t="223320" x="4864100" y="1708150"/>
          <p14:tracePt t="223453" x="4870450" y="1708150"/>
          <p14:tracePt t="223460" x="4876800" y="1708150"/>
          <p14:tracePt t="223470" x="4883150" y="1708150"/>
          <p14:tracePt t="223487" x="4908550" y="1708150"/>
          <p14:tracePt t="223504" x="4921250" y="1701800"/>
          <p14:tracePt t="223521" x="4946650" y="1701800"/>
          <p14:tracePt t="223537" x="4965700" y="1701800"/>
          <p14:tracePt t="223554" x="5003800" y="1701800"/>
          <p14:tracePt t="223571" x="5060950" y="1701800"/>
          <p14:tracePt t="223588" x="5175250" y="1714500"/>
          <p14:tracePt t="223604" x="5302250" y="1727200"/>
          <p14:tracePt t="223620" x="5391150" y="1739900"/>
          <p14:tracePt t="223637" x="5441950" y="1739900"/>
          <p14:tracePt t="223640" x="5480050" y="1739900"/>
          <p14:tracePt t="223653" x="5549900" y="1739900"/>
          <p14:tracePt t="223670" x="5600700" y="1733550"/>
          <p14:tracePt t="223687" x="5613400" y="1727200"/>
          <p14:tracePt t="223704" x="5626100" y="1720850"/>
          <p14:tracePt t="223721" x="5638800" y="1714500"/>
          <p14:tracePt t="223737" x="5645150" y="1714500"/>
          <p14:tracePt t="223754" x="5651500" y="1708150"/>
          <p14:tracePt t="223787" x="5664200" y="1701800"/>
          <p14:tracePt t="223803" x="5683250" y="1695450"/>
          <p14:tracePt t="223821" x="5721350" y="1682750"/>
          <p14:tracePt t="223824" x="5753100" y="1682750"/>
          <p14:tracePt t="223838" x="5778500" y="1682750"/>
          <p14:tracePt t="223841" x="5803900" y="1682750"/>
          <p14:tracePt t="223854" x="5816600" y="1682750"/>
          <p14:tracePt t="223871" x="5867400" y="1676400"/>
          <p14:tracePt t="223887" x="5899150" y="1676400"/>
          <p14:tracePt t="223904" x="5918200" y="1676400"/>
          <p14:tracePt t="223921" x="5937250" y="1676400"/>
          <p14:tracePt t="224041" x="5924550" y="1682750"/>
          <p14:tracePt t="224049" x="5911850" y="1689100"/>
          <p14:tracePt t="224056" x="5892800" y="1695450"/>
          <p14:tracePt t="224072" x="5867400" y="1701800"/>
          <p14:tracePt t="224088" x="5778500" y="1714500"/>
          <p14:tracePt t="224105" x="5619750" y="1733550"/>
          <p14:tracePt t="224122" x="5454650" y="1739900"/>
          <p14:tracePt t="224137" x="5264150" y="1746250"/>
          <p14:tracePt t="224155" x="5035550" y="1746250"/>
          <p14:tracePt t="224172" x="4813300" y="1746250"/>
          <p14:tracePt t="224188" x="4413250" y="1708150"/>
          <p14:tracePt t="224205" x="4025900" y="1682750"/>
          <p14:tracePt t="224221" x="3644900" y="1638300"/>
          <p14:tracePt t="224238" x="3308350" y="1593850"/>
          <p14:tracePt t="224254" x="2984500" y="1574800"/>
          <p14:tracePt t="224271" x="2679700" y="1555750"/>
          <p14:tracePt t="224277" x="2527300" y="1555750"/>
          <p14:tracePt t="224286" x="2406650" y="1549400"/>
          <p14:tracePt t="224304" x="2171700" y="1549400"/>
          <p14:tracePt t="224321" x="1943100" y="1555750"/>
          <p14:tracePt t="224338" x="1657350" y="1600200"/>
          <p14:tracePt t="224355" x="1517650" y="1644650"/>
          <p14:tracePt t="224372" x="1409700" y="1689100"/>
          <p14:tracePt t="224388" x="1358900" y="1733550"/>
          <p14:tracePt t="224404" x="1339850" y="1765300"/>
          <p14:tracePt t="224421" x="1339850" y="1797050"/>
          <p14:tracePt t="224438" x="1358900" y="1822450"/>
          <p14:tracePt t="224454" x="1371600" y="1854200"/>
          <p14:tracePt t="224471" x="1384300" y="1885950"/>
          <p14:tracePt t="224488" x="1397000" y="1917700"/>
          <p14:tracePt t="224505" x="1403350" y="1936750"/>
          <p14:tracePt t="224508" x="1409700" y="1943100"/>
          <p14:tracePt t="224521" x="1416050" y="1955800"/>
          <p14:tracePt t="224526" x="1422400" y="1962150"/>
          <p14:tracePt t="224536" x="1435100" y="1968500"/>
          <p14:tracePt t="224555" x="1466850" y="1993900"/>
          <p14:tracePt t="224572" x="1511300" y="2019300"/>
          <p14:tracePt t="224588" x="1524000" y="2025650"/>
          <p14:tracePt t="224607" x="1549400" y="2038350"/>
          <p14:tracePt t="224622" x="1568450" y="2044700"/>
          <p14:tracePt t="224638" x="1593850" y="2051050"/>
          <p14:tracePt t="224654" x="1606550" y="2057400"/>
          <p14:tracePt t="224671" x="1619250" y="2063750"/>
          <p14:tracePt t="224688" x="1625600" y="2063750"/>
          <p14:tracePt t="224721" x="1631950" y="2063750"/>
          <p14:tracePt t="224823" x="1638300" y="2063750"/>
          <p14:tracePt t="224966" x="1638300" y="2057400"/>
          <p14:tracePt t="224975" x="1644650" y="2057400"/>
          <p14:tracePt t="224989" x="1663700" y="2051050"/>
          <p14:tracePt t="225005" x="1689100" y="2044700"/>
          <p14:tracePt t="225022" x="1708150" y="2044700"/>
          <p14:tracePt t="225039" x="1727200" y="2038350"/>
          <p14:tracePt t="225053" x="1752600" y="2032000"/>
          <p14:tracePt t="225071" x="1784350" y="2025650"/>
          <p14:tracePt t="225089" x="1822450" y="2019300"/>
          <p14:tracePt t="225105" x="1854200" y="2000250"/>
          <p14:tracePt t="225121" x="1892300" y="1981200"/>
          <p14:tracePt t="225140" x="1936750" y="1949450"/>
          <p14:tracePt t="225155" x="1955800" y="1943100"/>
          <p14:tracePt t="225172" x="1987550" y="1917700"/>
          <p14:tracePt t="225189" x="2025650" y="1885950"/>
          <p14:tracePt t="225205" x="2044700" y="1873250"/>
          <p14:tracePt t="225222" x="2051050" y="1866900"/>
          <p14:tracePt t="225359" x="2057400" y="1873250"/>
          <p14:tracePt t="225366" x="2070100" y="1873250"/>
          <p14:tracePt t="225374" x="2076450" y="1873250"/>
          <p14:tracePt t="225388" x="2095500" y="1873250"/>
          <p14:tracePt t="225405" x="2159000" y="1873250"/>
          <p14:tracePt t="225422" x="2355850" y="1892300"/>
          <p14:tracePt t="225439" x="2514600" y="1917700"/>
          <p14:tracePt t="225454" x="2692400" y="1962150"/>
          <p14:tracePt t="225472" x="2844800" y="2000250"/>
          <p14:tracePt t="225489" x="3028950" y="2038350"/>
          <p14:tracePt t="225505" x="3155950" y="2070100"/>
          <p14:tracePt t="225522" x="3251200" y="2076450"/>
          <p14:tracePt t="225539" x="3289300" y="2082800"/>
          <p14:tracePt t="225555" x="3308350" y="2082800"/>
          <p14:tracePt t="225590" x="3340100" y="2076450"/>
          <p14:tracePt t="225606" x="3359150" y="2076450"/>
          <p14:tracePt t="225622" x="3416300" y="2076450"/>
          <p14:tracePt t="225639" x="3486150" y="2076450"/>
          <p14:tracePt t="225656" x="3568700" y="2076450"/>
          <p14:tracePt t="225659" x="3613150" y="2076450"/>
          <p14:tracePt t="225672" x="3663950" y="2076450"/>
          <p14:tracePt t="225688" x="3835400" y="2076450"/>
          <p14:tracePt t="225705" x="3956050" y="2063750"/>
          <p14:tracePt t="225722" x="4108450" y="2051050"/>
          <p14:tracePt t="225739" x="4222750" y="2038350"/>
          <p14:tracePt t="225756" x="4305300" y="2025650"/>
          <p14:tracePt t="225773" x="4356100" y="2006600"/>
          <p14:tracePt t="225789" x="4381500" y="1987550"/>
          <p14:tracePt t="225805" x="4400550" y="1974850"/>
          <p14:tracePt t="225823" x="4438650" y="1943100"/>
          <p14:tracePt t="225839" x="4476750" y="1917700"/>
          <p14:tracePt t="225841" x="4502150" y="1898650"/>
          <p14:tracePt t="225856" x="4521200" y="1879600"/>
          <p14:tracePt t="225873" x="4559300" y="1835150"/>
          <p14:tracePt t="225889" x="4572000" y="1822450"/>
          <p14:tracePt t="225905" x="4572000" y="1816100"/>
          <p14:tracePt t="225923" x="4572000" y="1809750"/>
          <p14:tracePt t="225939" x="4572000" y="1803400"/>
          <p14:tracePt t="225956" x="4559300" y="1790700"/>
          <p14:tracePt t="225972" x="4514850" y="1758950"/>
          <p14:tracePt t="225989" x="4470400" y="1739900"/>
          <p14:tracePt t="226006" x="4387850" y="1708150"/>
          <p14:tracePt t="226022" x="4305300" y="1676400"/>
          <p14:tracePt t="226039" x="4222750" y="1651000"/>
          <p14:tracePt t="226043" x="4191000" y="1644650"/>
          <p14:tracePt t="226056" x="4140200" y="1631950"/>
          <p14:tracePt t="226060" x="4114800" y="1625600"/>
          <p14:tracePt t="226074" x="4044950" y="1619250"/>
          <p14:tracePt t="226089" x="4025900" y="1612900"/>
          <p14:tracePt t="226107" x="3962400" y="1612900"/>
          <p14:tracePt t="226123" x="3873500" y="1612900"/>
          <p14:tracePt t="226139" x="3784600" y="1612900"/>
          <p14:tracePt t="226157" x="3676650" y="1606550"/>
          <p14:tracePt t="226172" x="3562350" y="1606550"/>
          <p14:tracePt t="226189" x="3467100" y="1606550"/>
          <p14:tracePt t="226206" x="3416300" y="1612900"/>
          <p14:tracePt t="226222" x="3352800" y="1625600"/>
          <p14:tracePt t="226239" x="3308350" y="1644650"/>
          <p14:tracePt t="226255" x="3276600" y="1676400"/>
          <p14:tracePt t="226272" x="3263900" y="1701800"/>
          <p14:tracePt t="226278" x="3244850" y="1733550"/>
          <p14:tracePt t="226288" x="3244850" y="1746250"/>
          <p14:tracePt t="226306" x="3232150" y="1771650"/>
          <p14:tracePt t="226323" x="3232150" y="1790700"/>
          <p14:tracePt t="226340" x="3232150" y="1816100"/>
          <p14:tracePt t="226358" x="3244850" y="1835150"/>
          <p14:tracePt t="226373" x="3270250" y="1860550"/>
          <p14:tracePt t="226389" x="3321050" y="1898650"/>
          <p14:tracePt t="226406" x="3422650" y="1943100"/>
          <p14:tracePt t="226423" x="3600450" y="1974850"/>
          <p14:tracePt t="226439" x="3822700" y="1993900"/>
          <p14:tracePt t="226457" x="4025900" y="1993900"/>
          <p14:tracePt t="226473" x="4197350" y="1981200"/>
          <p14:tracePt t="226490" x="4286250" y="1955800"/>
          <p14:tracePt t="226507" x="4330700" y="1924050"/>
          <p14:tracePt t="226511" x="4343400" y="1911350"/>
          <p14:tracePt t="226521" x="4356100" y="1898650"/>
          <p14:tracePt t="226539" x="4375150" y="1873250"/>
          <p14:tracePt t="226560" x="4381500" y="1854200"/>
          <p14:tracePt t="226573" x="4381500" y="1847850"/>
          <p14:tracePt t="226590" x="4381500" y="1835150"/>
          <p14:tracePt t="226607" x="4368800" y="1822450"/>
          <p14:tracePt t="226626" x="4330700" y="1809750"/>
          <p14:tracePt t="226639" x="4273550" y="1803400"/>
          <p14:tracePt t="226656" x="4203700" y="1797050"/>
          <p14:tracePt t="226675" x="4127500" y="1797050"/>
          <p14:tracePt t="226689" x="4064000" y="1797050"/>
          <p14:tracePt t="226705" x="4013200" y="1797050"/>
          <p14:tracePt t="226722" x="3975100" y="1797050"/>
          <p14:tracePt t="226739" x="3956050" y="1797050"/>
          <p14:tracePt t="226756" x="3943350" y="1797050"/>
          <p14:tracePt t="226773" x="3937000" y="1797050"/>
          <p14:tracePt t="226806" x="3930650" y="1797050"/>
          <p14:tracePt t="226823" x="3924300" y="1797050"/>
          <p14:tracePt t="226840" x="3911600" y="1809750"/>
          <p14:tracePt t="226857" x="3898900" y="1828800"/>
          <p14:tracePt t="226876" x="3886200" y="1841500"/>
          <p14:tracePt t="226889" x="3873500" y="1854200"/>
          <p14:tracePt t="226907" x="3860800" y="1866900"/>
          <p14:tracePt t="226923" x="3854450" y="1873250"/>
          <p14:tracePt t="226940" x="3848100" y="1879600"/>
          <p14:tracePt t="227300" x="3848100" y="1873250"/>
          <p14:tracePt t="228057" x="3848100" y="1879600"/>
          <p14:tracePt t="228168" x="3854450" y="1879600"/>
          <p14:tracePt t="228177" x="3860800" y="1879600"/>
          <p14:tracePt t="228192" x="3886200" y="1873250"/>
          <p14:tracePt t="228208" x="3911600" y="1873250"/>
          <p14:tracePt t="228225" x="3930650" y="1873250"/>
          <p14:tracePt t="228242" x="3949700" y="1873250"/>
          <p14:tracePt t="228258" x="3962400" y="1866900"/>
          <p14:tracePt t="228275" x="3975100" y="1866900"/>
          <p14:tracePt t="228292" x="3994150" y="1866900"/>
          <p14:tracePt t="228308" x="4013200" y="1879600"/>
          <p14:tracePt t="228325" x="4038600" y="1892300"/>
          <p14:tracePt t="228341" x="4051300" y="1898650"/>
          <p14:tracePt t="228358" x="4064000" y="1905000"/>
          <p14:tracePt t="228376" x="4070350" y="1911350"/>
          <p14:tracePt t="228391" x="4076700" y="1911350"/>
          <p14:tracePt t="228394" x="4083050" y="1911350"/>
          <p14:tracePt t="228406" x="4089400" y="1911350"/>
          <p14:tracePt t="228425" x="4165600" y="1911350"/>
          <p14:tracePt t="228441" x="4216400" y="1911350"/>
          <p14:tracePt t="228458" x="4254500" y="1911350"/>
          <p14:tracePt t="228475" x="4318000" y="1911350"/>
          <p14:tracePt t="228491" x="4400550" y="1905000"/>
          <p14:tracePt t="228509" x="4476750" y="1898650"/>
          <p14:tracePt t="228525" x="4527550" y="1898650"/>
          <p14:tracePt t="228541" x="4540250" y="1898650"/>
          <p14:tracePt t="228558" x="4546600" y="1898650"/>
          <p14:tracePt t="228574" x="4552950" y="1898650"/>
          <p14:tracePt t="228591" x="4559300" y="1898650"/>
          <p14:tracePt t="228608" x="4572000" y="1898650"/>
          <p14:tracePt t="228624" x="4584700" y="1898650"/>
          <p14:tracePt t="228642" x="4603750" y="1885950"/>
          <p14:tracePt t="228658" x="4622800" y="1866900"/>
          <p14:tracePt t="228675" x="4635500" y="1854200"/>
          <p14:tracePt t="228692" x="4660900" y="1835150"/>
          <p14:tracePt t="228696" x="4667250" y="1835150"/>
          <p14:tracePt t="228706" x="4679950" y="1828800"/>
          <p14:tracePt t="228709" x="4692650" y="1822450"/>
          <p14:tracePt t="228725" x="4724400" y="1822450"/>
          <p14:tracePt t="228741" x="4806950" y="1822450"/>
          <p14:tracePt t="228758" x="4997450" y="1860550"/>
          <p14:tracePt t="228775" x="5143500" y="1879600"/>
          <p14:tracePt t="228791" x="5226050" y="1885950"/>
          <p14:tracePt t="228808" x="5257800" y="1885950"/>
          <p14:tracePt t="228824" x="5270500" y="1885950"/>
          <p14:tracePt t="228842" x="5283200" y="1892300"/>
          <p14:tracePt t="228860" x="5295900" y="1892300"/>
          <p14:tracePt t="228875" x="5308600" y="1892300"/>
          <p14:tracePt t="228892" x="5321300" y="1892300"/>
          <p14:tracePt t="228941" x="5327650" y="1898650"/>
          <p14:tracePt t="228975" x="5334000" y="1905000"/>
          <p14:tracePt t="228991" x="5334000" y="1911350"/>
          <p14:tracePt t="229008" x="5340350" y="1917700"/>
          <p14:tracePt t="229026" x="5340350" y="1924050"/>
          <p14:tracePt t="229058" x="5340350" y="1936750"/>
          <p14:tracePt t="229075" x="5334000" y="1949450"/>
          <p14:tracePt t="229091" x="5327650" y="1968500"/>
          <p14:tracePt t="229093" x="5327650" y="1974850"/>
          <p14:tracePt t="229108" x="5321300" y="1993900"/>
          <p14:tracePt t="229125" x="5314950" y="2025650"/>
          <p14:tracePt t="229142" x="5302250" y="2044700"/>
          <p14:tracePt t="229158" x="5289550" y="2070100"/>
          <p14:tracePt t="229175" x="5283200" y="2082800"/>
          <p14:tracePt t="229181" x="5276850" y="2095500"/>
          <p14:tracePt t="229192" x="5270500" y="2114550"/>
          <p14:tracePt t="229209" x="5264150" y="2146300"/>
          <p14:tracePt t="229224" x="5257800" y="2184400"/>
          <p14:tracePt t="229242" x="5245100" y="2222500"/>
          <p14:tracePt t="229258" x="5213350" y="2279650"/>
          <p14:tracePt t="229275" x="5181600" y="2324100"/>
          <p14:tracePt t="229282" x="5168900" y="2343150"/>
          <p14:tracePt t="229293" x="5149850" y="2362200"/>
          <p14:tracePt t="229308" x="5118100" y="2400300"/>
          <p14:tracePt t="229325" x="5080000" y="2457450"/>
          <p14:tracePt t="229328" x="5073650" y="2520950"/>
          <p14:tracePt t="229342" x="5092700" y="2673350"/>
          <p14:tracePt t="229359" x="5162550" y="2863850"/>
          <p14:tracePt t="229375" x="5295900" y="3067050"/>
          <p14:tracePt t="229392" x="5441950" y="3225800"/>
          <p14:tracePt t="229408" x="5626100" y="3403600"/>
          <p14:tracePt t="229424" x="5759450" y="3524250"/>
          <p14:tracePt t="229442" x="5873750" y="3644900"/>
          <p14:tracePt t="229461" x="5975350" y="3740150"/>
          <p14:tracePt t="229476" x="6134100" y="3854450"/>
          <p14:tracePt t="229493" x="6292850" y="3898900"/>
          <p14:tracePt t="229509" x="6559550" y="3943350"/>
          <p14:tracePt t="229525" x="6921500" y="3962400"/>
          <p14:tracePt t="229542" x="7340600" y="3981450"/>
          <p14:tracePt t="229561" x="8026400" y="4025900"/>
          <p14:tracePt t="229576" x="8451850" y="4076700"/>
          <p14:tracePt t="229592" x="8775700" y="4152900"/>
          <p14:tracePt t="229609" x="8934450" y="4203700"/>
          <p14:tracePt t="229625" x="8972550" y="4222750"/>
          <p14:tracePt t="229642" x="8972550" y="4229100"/>
          <p14:tracePt t="229915" x="8972550" y="4235450"/>
          <p14:tracePt t="229924" x="8966200" y="4241800"/>
          <p14:tracePt t="229932" x="8966200" y="4260850"/>
          <p14:tracePt t="229943" x="8966200" y="4273550"/>
          <p14:tracePt t="229959" x="8966200" y="4311650"/>
          <p14:tracePt t="229976" x="8972550" y="4356100"/>
          <p14:tracePt t="229980" x="8978900" y="4387850"/>
          <p14:tracePt t="229992" x="8978900" y="4425950"/>
          <p14:tracePt t="230010" x="8953500" y="4514850"/>
          <p14:tracePt t="230026" x="8864600" y="4699000"/>
          <p14:tracePt t="230043" x="8788400" y="4819650"/>
          <p14:tracePt t="230059" x="8686800" y="4953000"/>
          <p14:tracePt t="230076" x="8597900" y="5054600"/>
          <p14:tracePt t="230093" x="8534400" y="5130800"/>
          <p14:tracePt t="230110" x="8509000" y="5168900"/>
          <p14:tracePt t="230126" x="8496300" y="5181600"/>
          <p14:tracePt t="230142" x="8483600" y="5194300"/>
          <p14:tracePt t="230160" x="8470900" y="5200650"/>
          <p14:tracePt t="230176" x="8464550" y="5213350"/>
          <p14:tracePt t="230193" x="8464550" y="5226050"/>
          <p14:tracePt t="230245" x="8464550" y="5219700"/>
          <p14:tracePt t="230259" x="8464550" y="5213350"/>
          <p14:tracePt t="230276" x="8464550" y="5207000"/>
          <p14:tracePt t="230292" x="8458200" y="5194300"/>
          <p14:tracePt t="230456" x="8451850" y="5200650"/>
          <p14:tracePt t="230465" x="8451850" y="5207000"/>
          <p14:tracePt t="230475" x="8451850" y="5213350"/>
          <p14:tracePt t="230493" x="8451850" y="5232400"/>
          <p14:tracePt t="230510" x="8458200" y="5264150"/>
          <p14:tracePt t="230527" x="8477250" y="5308600"/>
          <p14:tracePt t="230543" x="8496300" y="5378450"/>
          <p14:tracePt t="230559" x="8502650" y="5403850"/>
          <p14:tracePt t="230576" x="8515350" y="5435600"/>
          <p14:tracePt t="230593" x="8534400" y="5461000"/>
          <p14:tracePt t="230610" x="8553450" y="5486400"/>
          <p14:tracePt t="230625" x="8578850" y="5511800"/>
          <p14:tracePt t="230643" x="8597900" y="5530850"/>
          <p14:tracePt t="230660" x="8655050" y="5549900"/>
          <p14:tracePt t="230677" x="8718550" y="5556250"/>
          <p14:tracePt t="230692" x="8801100" y="5562600"/>
          <p14:tracePt t="230710" x="8921750" y="5556250"/>
          <p14:tracePt t="230726" x="8972550" y="5537200"/>
          <p14:tracePt t="230743" x="9010650" y="5511800"/>
          <p14:tracePt t="230746" x="9036050" y="5486400"/>
          <p14:tracePt t="230758" x="9048750" y="5467350"/>
          <p14:tracePt t="230759" x="9055100" y="5454650"/>
          <p14:tracePt t="230775" x="9061450" y="5441950"/>
          <p14:tracePt t="230777" x="9061450" y="5422900"/>
          <p14:tracePt t="230793" x="9067800" y="5391150"/>
          <p14:tracePt t="230810" x="9067800" y="5372100"/>
          <p14:tracePt t="230827" x="9067800" y="5353050"/>
          <p14:tracePt t="230842" x="9055100" y="5334000"/>
          <p14:tracePt t="230860" x="9029700" y="5295900"/>
          <p14:tracePt t="230877" x="8991600" y="5264150"/>
          <p14:tracePt t="230893" x="8940800" y="5232400"/>
          <p14:tracePt t="230910" x="8890000" y="5207000"/>
          <p14:tracePt t="230914" x="8864600" y="5187950"/>
          <p14:tracePt t="230927" x="8832850" y="5175250"/>
          <p14:tracePt t="230944" x="8769350" y="5156200"/>
          <p14:tracePt t="230960" x="8705850" y="5137150"/>
          <p14:tracePt t="230977" x="8616950" y="5111750"/>
          <p14:tracePt t="230980" x="8585200" y="5105400"/>
          <p14:tracePt t="230993" x="8553450" y="5099050"/>
          <p14:tracePt t="230997" x="8521700" y="5092700"/>
          <p14:tracePt t="231010" x="8458200" y="5092700"/>
          <p14:tracePt t="231029" x="8394700" y="5086350"/>
          <p14:tracePt t="231045" x="8331200" y="5086350"/>
          <p14:tracePt t="231060" x="8274050" y="5086350"/>
          <p14:tracePt t="231077" x="8204200" y="5111750"/>
          <p14:tracePt t="231093" x="8159750" y="5143500"/>
          <p14:tracePt t="231110" x="8134350" y="5181600"/>
          <p14:tracePt t="231127" x="8115300" y="5207000"/>
          <p14:tracePt t="231144" x="8115300" y="5226050"/>
          <p14:tracePt t="231160" x="8115300" y="5264150"/>
          <p14:tracePt t="231177" x="8147050" y="5308600"/>
          <p14:tracePt t="231180" x="8172450" y="5334000"/>
          <p14:tracePt t="231194" x="8197850" y="5365750"/>
          <p14:tracePt t="231210" x="8261350" y="5416550"/>
          <p14:tracePt t="231214" x="8286750" y="5441950"/>
          <p14:tracePt t="231227" x="8324850" y="5467350"/>
          <p14:tracePt t="231243" x="8375650" y="5499100"/>
          <p14:tracePt t="231261" x="8458200" y="5537200"/>
          <p14:tracePt t="231279" x="8502650" y="5543550"/>
          <p14:tracePt t="231292" x="8553450" y="5556250"/>
          <p14:tracePt t="231310" x="8604250" y="5562600"/>
          <p14:tracePt t="231327" x="8680450" y="5562600"/>
          <p14:tracePt t="231344" x="8769350" y="5543550"/>
          <p14:tracePt t="231361" x="8864600" y="5505450"/>
          <p14:tracePt t="231377" x="8934450" y="5467350"/>
          <p14:tracePt t="231393" x="9004300" y="5422900"/>
          <p14:tracePt t="231410" x="9042400" y="5384800"/>
          <p14:tracePt t="231415" x="9055100" y="5365750"/>
          <p14:tracePt t="231426" x="9061450" y="5359400"/>
          <p14:tracePt t="231428" x="9061450" y="5346700"/>
          <p14:tracePt t="231444" x="9061450" y="5327650"/>
          <p14:tracePt t="231460" x="9061450" y="5308600"/>
          <p14:tracePt t="231476" x="9055100" y="5295900"/>
          <p14:tracePt t="231479" x="9042400" y="5289550"/>
          <p14:tracePt t="231494" x="9029700" y="5276850"/>
          <p14:tracePt t="231511" x="9004300" y="5264150"/>
          <p14:tracePt t="231527" x="8978900" y="5257800"/>
          <p14:tracePt t="231544" x="8947150" y="5245100"/>
          <p14:tracePt t="231560" x="8902700" y="5232400"/>
          <p14:tracePt t="231578" x="8858250" y="5219700"/>
          <p14:tracePt t="231596" x="8820150" y="5207000"/>
          <p14:tracePt t="231610" x="8769350" y="5181600"/>
          <p14:tracePt t="231628" x="8724900" y="5162550"/>
          <p14:tracePt t="231644" x="8693150" y="5149850"/>
          <p14:tracePt t="231661" x="8667750" y="5143500"/>
          <p14:tracePt t="231678" x="8623300" y="5124450"/>
          <p14:tracePt t="231695" x="8585200" y="5118100"/>
          <p14:tracePt t="231711" x="8553450" y="5111750"/>
          <p14:tracePt t="231727" x="8534400" y="5111750"/>
          <p14:tracePt t="231744" x="8521700" y="5111750"/>
          <p14:tracePt t="231761" x="8515350" y="5111750"/>
          <p14:tracePt t="231779" x="8502650" y="5118100"/>
          <p14:tracePt t="231793" x="8483600" y="5124450"/>
          <p14:tracePt t="231810" x="8464550" y="5149850"/>
          <p14:tracePt t="231828" x="8439150" y="5181600"/>
          <p14:tracePt t="231844" x="8401050" y="5238750"/>
          <p14:tracePt t="231861" x="8382000" y="5283200"/>
          <p14:tracePt t="231878" x="8369300" y="5334000"/>
          <p14:tracePt t="231894" x="8350250" y="5378450"/>
          <p14:tracePt t="231911" x="8324850" y="5422900"/>
          <p14:tracePt t="231928" x="8312150" y="5448300"/>
          <p14:tracePt t="231944" x="8299450" y="5473700"/>
          <p14:tracePt t="231961" x="8299450" y="5492750"/>
          <p14:tracePt t="231978" x="8293100" y="5511800"/>
          <p14:tracePt t="232044" x="8293100" y="5518150"/>
          <p14:tracePt t="232061" x="8293100" y="5530850"/>
          <p14:tracePt t="232078" x="8293100" y="5543550"/>
          <p14:tracePt t="232094" x="8286750" y="5543550"/>
          <p14:tracePt t="232111" x="8274050" y="5543550"/>
          <p14:tracePt t="232128" x="8261350" y="5537200"/>
          <p14:tracePt t="232144" x="8248650" y="5511800"/>
          <p14:tracePt t="232161" x="8235950" y="5467350"/>
          <p14:tracePt t="232177" x="8216900" y="5422900"/>
          <p14:tracePt t="232194" x="8204200" y="5384800"/>
          <p14:tracePt t="232211" x="8191500" y="5359400"/>
          <p14:tracePt t="232228" x="8178800" y="5346700"/>
          <p14:tracePt t="232244" x="8178800" y="5340350"/>
          <p14:tracePt t="232248" x="8178800" y="5334000"/>
          <p14:tracePt t="232296" x="8172450" y="5327650"/>
          <p14:tracePt t="232311" x="8172450" y="5321300"/>
          <p14:tracePt t="232328" x="8172450" y="5314950"/>
          <p14:tracePt t="232344" x="8172450" y="5308600"/>
          <p14:tracePt t="232361" x="8172450" y="5302250"/>
          <p14:tracePt t="232378" x="8178800" y="5295900"/>
          <p14:tracePt t="232395" x="8191500" y="5283200"/>
          <p14:tracePt t="232413" x="8204200" y="5276850"/>
          <p14:tracePt t="232461" x="8210550" y="5276850"/>
          <p14:tracePt t="232477" x="8235950" y="5270500"/>
          <p14:tracePt t="232494" x="8286750" y="5264150"/>
          <p14:tracePt t="232497" x="8331200" y="5251450"/>
          <p14:tracePt t="232510" x="8369300" y="5251450"/>
          <p14:tracePt t="232513" x="8407400" y="5245100"/>
          <p14:tracePt t="232527" x="8451850" y="5245100"/>
          <p14:tracePt t="232545" x="8591550" y="5245100"/>
          <p14:tracePt t="232561" x="8674100" y="5251450"/>
          <p14:tracePt t="232578" x="8743950" y="5257800"/>
          <p14:tracePt t="232593" x="8820150" y="5257800"/>
          <p14:tracePt t="232611" x="8877300" y="5257800"/>
          <p14:tracePt t="232627" x="8921750" y="5245100"/>
          <p14:tracePt t="232645" x="8940800" y="5226050"/>
          <p14:tracePt t="232661" x="8953500" y="5187950"/>
          <p14:tracePt t="232678" x="8953500" y="5143500"/>
          <p14:tracePt t="232695" x="8947150" y="5105400"/>
          <p14:tracePt t="232711" x="8915400" y="5060950"/>
          <p14:tracePt t="232728" x="8890000" y="5035550"/>
          <p14:tracePt t="232745" x="8864600" y="5022850"/>
          <p14:tracePt t="232762" x="8807450" y="5010150"/>
          <p14:tracePt t="232777" x="8756650" y="5003800"/>
          <p14:tracePt t="232797" x="8693150" y="5003800"/>
          <p14:tracePt t="232811" x="8616950" y="5003800"/>
          <p14:tracePt t="232829" x="8528050" y="5003800"/>
          <p14:tracePt t="232845" x="8432800" y="5010150"/>
          <p14:tracePt t="232861" x="8343900" y="5022850"/>
          <p14:tracePt t="232878" x="8280400" y="5041900"/>
          <p14:tracePt t="232895" x="8248650" y="5060950"/>
          <p14:tracePt t="232912" x="8242300" y="5080000"/>
          <p14:tracePt t="232929" x="8242300" y="5111750"/>
          <p14:tracePt t="232945" x="8255000" y="5149850"/>
          <p14:tracePt t="232962" x="8293100" y="5187950"/>
          <p14:tracePt t="232979" x="8324850" y="5219700"/>
          <p14:tracePt t="232995" x="8337550" y="5238750"/>
          <p14:tracePt t="233012" x="8362950" y="5289550"/>
          <p14:tracePt t="233030" x="8394700" y="5359400"/>
          <p14:tracePt t="233045" x="8439150" y="5467350"/>
          <p14:tracePt t="233061" x="8483600" y="5530850"/>
          <p14:tracePt t="233078" x="8585200" y="5613400"/>
          <p14:tracePt t="233095" x="8731250" y="5632450"/>
          <p14:tracePt t="233111" x="8877300" y="5594350"/>
          <p14:tracePt t="233128" x="9067800" y="5486400"/>
          <p14:tracePt t="233145" x="9220200" y="5391150"/>
          <p14:tracePt t="233162" x="9290050" y="5314950"/>
          <p14:tracePt t="233178" x="9321800" y="5283200"/>
          <p14:tracePt t="233195" x="9328150" y="5283200"/>
          <p14:tracePt t="233229" x="9321800" y="5295900"/>
          <p14:tracePt t="233246" x="9309100" y="5302250"/>
          <p14:tracePt t="233262" x="9290050" y="5302250"/>
          <p14:tracePt t="233278" x="9277350" y="5295900"/>
          <p14:tracePt t="233296" x="9264650" y="5270500"/>
          <p14:tracePt t="233312" x="9258300" y="5232400"/>
          <p14:tracePt t="233329" x="9258300" y="5200650"/>
          <p14:tracePt t="233345" x="9277350" y="5168900"/>
          <p14:tracePt t="233348" x="9283700" y="5156200"/>
          <p14:tracePt t="233361" x="9290050" y="5149850"/>
          <p14:tracePt t="233362" x="9296400" y="5149850"/>
          <p14:tracePt t="233395" x="9302750" y="5175250"/>
          <p14:tracePt t="233412" x="9302750" y="5219700"/>
          <p14:tracePt t="233429" x="9302750" y="5264150"/>
          <p14:tracePt t="233445" x="9283700" y="5308600"/>
          <p14:tracePt t="233462" x="9258300" y="5353050"/>
          <p14:tracePt t="233478" x="9226550" y="5372100"/>
          <p14:tracePt t="233496" x="9213850" y="5384800"/>
          <p14:tracePt t="233533" x="9213850" y="5391150"/>
          <p14:tracePt t="233545" x="9239250" y="5397500"/>
          <p14:tracePt t="233562" x="9271000" y="5397500"/>
          <p14:tracePt t="233579" x="9290050" y="5397500"/>
          <p14:tracePt t="233596" x="9302750" y="5397500"/>
          <p14:tracePt t="233601" x="9309100" y="5397500"/>
          <p14:tracePt t="233629" x="9315450" y="5397500"/>
          <p14:tracePt t="233648" x="9328150" y="5391150"/>
          <p14:tracePt t="233662" x="9353550" y="5384800"/>
          <p14:tracePt t="233666" x="9391650" y="5384800"/>
          <p14:tracePt t="233681" x="9455150" y="5384800"/>
          <p14:tracePt t="233695" x="9512300" y="5397500"/>
          <p14:tracePt t="233713" x="9607550" y="5422900"/>
          <p14:tracePt t="233729" x="9696450" y="5448300"/>
          <p14:tracePt t="233746" x="9753600" y="5473700"/>
          <p14:tracePt t="233762" x="9779000" y="5486400"/>
          <p14:tracePt t="233779" x="9779000" y="5492750"/>
          <p14:tracePt t="233795" x="9772650" y="5492750"/>
          <p14:tracePt t="233876" x="9766300" y="5492750"/>
          <p14:tracePt t="233884" x="9759950" y="5492750"/>
          <p14:tracePt t="233895" x="9747250" y="5486400"/>
          <p14:tracePt t="233912" x="9690100" y="5461000"/>
          <p14:tracePt t="233929" x="9607550" y="5441950"/>
          <p14:tracePt t="233946" x="9531350" y="5429250"/>
          <p14:tracePt t="233949" x="9499600" y="5429250"/>
          <p14:tracePt t="233962" x="9417050" y="5429250"/>
          <p14:tracePt t="233980" x="9378950" y="5441950"/>
          <p14:tracePt t="233996" x="9366250" y="5448300"/>
          <p14:tracePt t="234063" x="9353550" y="5435600"/>
          <p14:tracePt t="234079" x="9321800" y="5416550"/>
          <p14:tracePt t="234097" x="9277350" y="5403850"/>
          <p14:tracePt t="234112" x="9201150" y="5384800"/>
          <p14:tracePt t="234130" x="9144000" y="5378450"/>
          <p14:tracePt t="234146" x="9093200" y="5378450"/>
          <p14:tracePt t="234163" x="9055100" y="5378450"/>
          <p14:tracePt t="234180" x="9017000" y="5372100"/>
          <p14:tracePt t="234183" x="9004300" y="5372100"/>
          <p14:tracePt t="234196" x="8985250" y="5372100"/>
          <p14:tracePt t="234213" x="8966200" y="5365750"/>
          <p14:tracePt t="234229" x="8940800" y="5359400"/>
          <p14:tracePt t="234246" x="8915400" y="5346700"/>
          <p14:tracePt t="234261" x="8877300" y="5340350"/>
          <p14:tracePt t="234278" x="8851900" y="5334000"/>
          <p14:tracePt t="234297" x="8826500" y="5334000"/>
          <p14:tracePt t="234313" x="8807450" y="5334000"/>
          <p14:tracePt t="234330" x="8801100" y="5334000"/>
          <p14:tracePt t="234346" x="8794750" y="5334000"/>
          <p14:tracePt t="234381" x="8782050" y="5334000"/>
          <p14:tracePt t="234397" x="8769350" y="5327650"/>
          <p14:tracePt t="234413" x="8743950" y="5327650"/>
          <p14:tracePt t="234430" x="8674100" y="5327650"/>
          <p14:tracePt t="234447" x="8636000" y="5340350"/>
          <p14:tracePt t="234463" x="8597900" y="5346700"/>
          <p14:tracePt t="234479" x="8585200" y="5353050"/>
          <p14:tracePt t="234497" x="8578850" y="5359400"/>
          <p14:tracePt t="234512" x="8566150" y="5359400"/>
          <p14:tracePt t="234530" x="8540750" y="5359400"/>
          <p14:tracePt t="234546" x="8509000" y="5359400"/>
          <p14:tracePt t="234563" x="8458200" y="5359400"/>
          <p14:tracePt t="234579" x="8401050" y="5359400"/>
          <p14:tracePt t="234596" x="8343900" y="5340350"/>
          <p14:tracePt t="234613" x="8305800" y="5334000"/>
          <p14:tracePt t="234630" x="8280400" y="5321300"/>
          <p14:tracePt t="234647" x="8255000" y="5314950"/>
          <p14:tracePt t="234665" x="8191500" y="5314950"/>
          <p14:tracePt t="234678" x="8178800" y="5314950"/>
          <p14:tracePt t="234680" x="8159750" y="5314950"/>
          <p14:tracePt t="234697" x="8140700" y="5321300"/>
          <p14:tracePt t="234713" x="8128000" y="5321300"/>
          <p14:tracePt t="234730" x="8108950" y="5327650"/>
          <p14:tracePt t="234746" x="8096250" y="5334000"/>
          <p14:tracePt t="234763" x="8083550" y="5340350"/>
          <p14:tracePt t="234780" x="8058150" y="5353050"/>
          <p14:tracePt t="234796" x="8007350" y="5359400"/>
          <p14:tracePt t="234813" x="7943850" y="5365750"/>
          <p14:tracePt t="234830" x="7880350" y="5365750"/>
          <p14:tracePt t="234846" x="7816850" y="5365750"/>
          <p14:tracePt t="234863" x="7759700" y="5365750"/>
          <p14:tracePt t="234880" x="7702550" y="5353050"/>
          <p14:tracePt t="234897" x="7658100" y="5346700"/>
          <p14:tracePt t="234913" x="7620000" y="5334000"/>
          <p14:tracePt t="234917" x="7600950" y="5334000"/>
          <p14:tracePt t="234930" x="7588250" y="5334000"/>
          <p14:tracePt t="234945" x="7575550" y="5327650"/>
          <p14:tracePt t="234964" x="7562850" y="5327650"/>
          <p14:tracePt t="234980" x="7556500" y="5327650"/>
          <p14:tracePt t="235032" x="7550150" y="5327650"/>
          <p14:tracePt t="235036" x="7550150" y="5334000"/>
          <p14:tracePt t="235045" x="7550150" y="5340350"/>
          <p14:tracePt t="235080" x="7550150" y="5346700"/>
          <p14:tracePt t="235113" x="7562850" y="5346700"/>
          <p14:tracePt t="235130" x="7594600" y="5346700"/>
          <p14:tracePt t="235147" x="7651750" y="5346700"/>
          <p14:tracePt t="235150" x="7683500" y="5346700"/>
          <p14:tracePt t="235164" x="7721600" y="5346700"/>
          <p14:tracePt t="235181" x="7874000" y="5346700"/>
          <p14:tracePt t="235196" x="8007350" y="5346700"/>
          <p14:tracePt t="235214" x="8166100" y="5359400"/>
          <p14:tracePt t="235230" x="8401050" y="5365750"/>
          <p14:tracePt t="235247" x="8604250" y="5372100"/>
          <p14:tracePt t="235264" x="8858250" y="5378450"/>
          <p14:tracePt t="235280" x="9150350" y="5391150"/>
          <p14:tracePt t="235298" x="9398000" y="5410200"/>
          <p14:tracePt t="235314" x="9696450" y="5435600"/>
          <p14:tracePt t="235330" x="10033000" y="5467350"/>
          <p14:tracePt t="235349" x="10426700" y="5505450"/>
          <p14:tracePt t="235364" x="10541000" y="5511800"/>
          <p14:tracePt t="235367" x="10623550" y="5524500"/>
          <p14:tracePt t="235380" x="10680700" y="5530850"/>
          <p14:tracePt t="235382" x="10706100" y="5530850"/>
          <p14:tracePt t="235397" x="10718800" y="5530850"/>
          <p14:tracePt t="235463" x="10718800" y="5524500"/>
          <p14:tracePt t="235480" x="10718800" y="5518150"/>
          <p14:tracePt t="235666" x="10718800" y="5511800"/>
          <p14:tracePt t="235722" x="10712450" y="5511800"/>
          <p14:tracePt t="235746" x="10706100" y="5492750"/>
          <p14:tracePt t="235751" x="10693400" y="5486400"/>
          <p14:tracePt t="235762" x="10674350" y="5467350"/>
          <p14:tracePt t="235781" x="10604500" y="5435600"/>
          <p14:tracePt t="235798" x="10490200" y="5410200"/>
          <p14:tracePt t="235814" x="10344150" y="5391150"/>
          <p14:tracePt t="235819" x="10261600" y="5378450"/>
          <p14:tracePt t="235830" x="10179050" y="5359400"/>
          <p14:tracePt t="235833" x="10115550" y="5346700"/>
          <p14:tracePt t="235848" x="10045700" y="5334000"/>
          <p14:tracePt t="235853" x="9975850" y="5314950"/>
          <p14:tracePt t="235862" x="9906000" y="5289550"/>
          <p14:tracePt t="235864" x="9855200" y="5276850"/>
          <p14:tracePt t="235881" x="9759950" y="5245100"/>
          <p14:tracePt t="235897" x="9683750" y="5219700"/>
          <p14:tracePt t="235914" x="9632950" y="5207000"/>
          <p14:tracePt t="235932" x="9575800" y="5194300"/>
          <p14:tracePt t="235948" x="9512300" y="5181600"/>
          <p14:tracePt t="235966" x="9436100" y="5168900"/>
          <p14:tracePt t="235981" x="9372600" y="5162550"/>
          <p14:tracePt t="235997" x="9271000" y="5143500"/>
          <p14:tracePt t="236015" x="9118600" y="5118100"/>
          <p14:tracePt t="236031" x="8896350" y="5073650"/>
          <p14:tracePt t="236047" x="8686800" y="5041900"/>
          <p14:tracePt t="236064" x="8426450" y="5016500"/>
          <p14:tracePt t="236081" x="8140700" y="5003800"/>
          <p14:tracePt t="236084" x="8020050" y="5003800"/>
          <p14:tracePt t="236096" x="7937500" y="5003800"/>
          <p14:tracePt t="236098" x="7835900" y="5003800"/>
          <p14:tracePt t="236115" x="7658100" y="5003800"/>
          <p14:tracePt t="236131" x="7537450" y="5022850"/>
          <p14:tracePt t="236147" x="7480300" y="5048250"/>
          <p14:tracePt t="236164" x="7448550" y="5080000"/>
          <p14:tracePt t="236181" x="7429500" y="5111750"/>
          <p14:tracePt t="236197" x="7416800" y="5130800"/>
          <p14:tracePt t="236215" x="7410450" y="5143500"/>
          <p14:tracePt t="236231" x="7423150" y="5181600"/>
          <p14:tracePt t="236250" x="7429500" y="5219700"/>
          <p14:tracePt t="236265" x="7429500" y="5232400"/>
          <p14:tracePt t="236281" x="7435850" y="5251450"/>
          <p14:tracePt t="236298" x="7448550" y="5270500"/>
          <p14:tracePt t="236314" x="7461250" y="5283200"/>
          <p14:tracePt t="236331" x="7473950" y="5295900"/>
          <p14:tracePt t="236333" x="7480300" y="5302250"/>
          <p14:tracePt t="236347" x="7486650" y="5308600"/>
          <p14:tracePt t="236365" x="7505700" y="5340350"/>
          <p14:tracePt t="236381" x="7524750" y="5365750"/>
          <p14:tracePt t="236397" x="7543800" y="5391150"/>
          <p14:tracePt t="236414" x="7569200" y="5416550"/>
          <p14:tracePt t="236431" x="7581900" y="5429250"/>
          <p14:tracePt t="236447" x="7600950" y="5448300"/>
          <p14:tracePt t="236464" x="7620000" y="5467350"/>
          <p14:tracePt t="236481" x="7626350" y="5473700"/>
          <p14:tracePt t="236531" x="7626350" y="5480050"/>
          <p14:tracePt t="236565" x="7626350" y="5486400"/>
          <p14:tracePt t="236861" x="7632700" y="5486400"/>
          <p14:tracePt t="236872" x="7639050" y="5492750"/>
          <p14:tracePt t="236881" x="7651750" y="5505450"/>
          <p14:tracePt t="236898" x="7670800" y="5530850"/>
          <p14:tracePt t="236914" x="7677150" y="5549900"/>
          <p14:tracePt t="236931" x="7683500" y="5562600"/>
          <p14:tracePt t="236933" x="7689850" y="5562600"/>
          <p14:tracePt t="236948" x="7696200" y="5575300"/>
          <p14:tracePt t="236964" x="7696200" y="5581650"/>
          <p14:tracePt t="237002" x="7702550" y="5581650"/>
          <p14:tracePt t="237015" x="7702550" y="5588000"/>
          <p14:tracePt t="237032" x="7734300" y="5607050"/>
          <p14:tracePt t="237049" x="7759700" y="5619750"/>
          <p14:tracePt t="237065" x="7778750" y="5626100"/>
          <p14:tracePt t="237082" x="7842250" y="5651500"/>
          <p14:tracePt t="237099" x="7905750" y="5670550"/>
          <p14:tracePt t="237115" x="8013700" y="5702300"/>
          <p14:tracePt t="237131" x="8083550" y="5715000"/>
          <p14:tracePt t="237148" x="8159750" y="5715000"/>
          <p14:tracePt t="237166" x="8216900" y="5715000"/>
          <p14:tracePt t="237182" x="8261350" y="5708650"/>
          <p14:tracePt t="237198" x="8299450" y="5695950"/>
          <p14:tracePt t="237216" x="8337550" y="5695950"/>
          <p14:tracePt t="237232" x="8369300" y="5683250"/>
          <p14:tracePt t="237248" x="8401050" y="5657850"/>
          <p14:tracePt t="237252" x="8420100" y="5638800"/>
          <p14:tracePt t="237265" x="8432800" y="5632450"/>
          <p14:tracePt t="237268" x="8451850" y="5613400"/>
          <p14:tracePt t="237282" x="8458200" y="5607050"/>
          <p14:tracePt t="237299" x="8496300" y="5581650"/>
          <p14:tracePt t="237467" x="8502650" y="5581650"/>
          <p14:tracePt t="237536" x="8509000" y="5581650"/>
          <p14:tracePt t="237575" x="8515350" y="5581650"/>
          <p14:tracePt t="237620" x="8515350" y="5588000"/>
          <p14:tracePt t="237660" x="8509000" y="5588000"/>
          <p14:tracePt t="237687" x="8502650" y="5588000"/>
          <p14:tracePt t="237702" x="8496300" y="5581650"/>
          <p14:tracePt t="237719" x="8489950" y="5581650"/>
          <p14:tracePt t="237732" x="8483600" y="5581650"/>
          <p14:tracePt t="237752" x="8464550" y="5575300"/>
          <p14:tracePt t="237766" x="8458200" y="5575300"/>
          <p14:tracePt t="237786" x="8458200" y="5581650"/>
          <p14:tracePt t="237799" x="8458200" y="5619750"/>
          <p14:tracePt t="237815" x="8458200" y="5657850"/>
          <p14:tracePt t="237833" x="8464550" y="5689600"/>
          <p14:tracePt t="237849" x="8477250" y="5702300"/>
          <p14:tracePt t="237866" x="8489950" y="5708650"/>
          <p14:tracePt t="237883" x="8509000" y="5708650"/>
          <p14:tracePt t="237899" x="8559800" y="5708650"/>
          <p14:tracePt t="237916" x="8616950" y="5702300"/>
          <p14:tracePt t="237932" x="8661400" y="5689600"/>
          <p14:tracePt t="237949" x="8693150" y="5683250"/>
          <p14:tracePt t="237966" x="8705850" y="5683250"/>
          <p14:tracePt t="237983" x="8718550" y="5676900"/>
          <p14:tracePt t="237999" x="8724900" y="5670550"/>
          <p14:tracePt t="238016" x="8737600" y="5664200"/>
          <p14:tracePt t="238033" x="8756650" y="5645150"/>
          <p14:tracePt t="238051" x="8763000" y="5632450"/>
          <p14:tracePt t="238066" x="8769350" y="5613400"/>
          <p14:tracePt t="238083" x="8769350" y="5594350"/>
          <p14:tracePt t="238100" x="8769350" y="5575300"/>
          <p14:tracePt t="238117" x="8769350" y="5556250"/>
          <p14:tracePt t="238132" x="8794750" y="5537200"/>
          <p14:tracePt t="238149" x="8832850" y="5518150"/>
          <p14:tracePt t="238165" x="8877300" y="5505450"/>
          <p14:tracePt t="238182" x="8909050" y="5499100"/>
          <p14:tracePt t="238199" x="8959850" y="5492750"/>
          <p14:tracePt t="238216" x="8991600" y="5492750"/>
          <p14:tracePt t="238233" x="9017000" y="5486400"/>
          <p14:tracePt t="238249" x="9029700" y="5480050"/>
          <p14:tracePt t="238251" x="9055100" y="5467350"/>
          <p14:tracePt t="238266" x="9086850" y="5461000"/>
          <p14:tracePt t="238284" x="9150350" y="5467350"/>
          <p14:tracePt t="238300" x="9220200" y="5486400"/>
          <p14:tracePt t="238315" x="9258300" y="5505450"/>
          <p14:tracePt t="238333" x="9296400" y="5530850"/>
          <p14:tracePt t="238351" x="9302750" y="5530850"/>
          <p14:tracePt t="238383" x="9309100" y="5530850"/>
          <p14:tracePt t="238399" x="9321800" y="5518150"/>
          <p14:tracePt t="238416" x="9340850" y="5505450"/>
          <p14:tracePt t="238433" x="9359900" y="5505450"/>
          <p14:tracePt t="238438" x="9366250" y="5505450"/>
          <p14:tracePt t="238536" x="9366250" y="5511800"/>
          <p14:tracePt t="238542" x="9359900" y="5511800"/>
          <p14:tracePt t="238550" x="9359900" y="5518150"/>
          <p14:tracePt t="238566" x="9347200" y="5518150"/>
          <p14:tracePt t="238583" x="9334500" y="5524500"/>
          <p14:tracePt t="238599" x="9321800" y="5524500"/>
          <p14:tracePt t="238617" x="9302750" y="5530850"/>
          <p14:tracePt t="238634" x="9277350" y="5530850"/>
          <p14:tracePt t="238650" x="9245600" y="5537200"/>
          <p14:tracePt t="238665" x="9213850" y="5543550"/>
          <p14:tracePt t="238667" x="9201150" y="5549900"/>
          <p14:tracePt t="238684" x="9188450" y="5556250"/>
          <p14:tracePt t="238700" x="9144000" y="5562600"/>
          <p14:tracePt t="238717" x="9118600" y="5568950"/>
          <p14:tracePt t="238733" x="9105900" y="5568950"/>
          <p14:tracePt t="238736" x="9099550" y="5568950"/>
          <p14:tracePt t="238750" x="9080500" y="5568950"/>
          <p14:tracePt t="238767" x="9074150" y="5568950"/>
          <p14:tracePt t="238783" x="9067800" y="5568950"/>
          <p14:tracePt t="238800" x="9055100" y="5568950"/>
          <p14:tracePt t="238903" x="9055100" y="5562600"/>
          <p14:tracePt t="238921" x="9061450" y="5562600"/>
          <p14:tracePt t="239028" x="9074150" y="5568950"/>
          <p14:tracePt t="239043" x="9086850" y="5575300"/>
          <p14:tracePt t="239052" x="9099550" y="5581650"/>
          <p14:tracePt t="239067" x="9137650" y="5581650"/>
          <p14:tracePt t="239084" x="9163050" y="5588000"/>
          <p14:tracePt t="239100" x="9220200" y="5588000"/>
          <p14:tracePt t="239105" x="9258300" y="5588000"/>
          <p14:tracePt t="239118" x="9290050" y="5588000"/>
          <p14:tracePt t="239134" x="9328150" y="5581650"/>
          <p14:tracePt t="239151" x="9391650" y="5581650"/>
          <p14:tracePt t="239156" x="9423400" y="5575300"/>
          <p14:tracePt t="239166" x="9442450" y="5575300"/>
          <p14:tracePt t="239167" x="9455150" y="5568950"/>
          <p14:tracePt t="239184" x="9467850" y="5568950"/>
          <p14:tracePt t="239187" x="9474200" y="5562600"/>
          <p14:tracePt t="239200" x="9480550" y="5562600"/>
          <p14:tracePt t="239203" x="9486900" y="5556250"/>
          <p14:tracePt t="239217" x="9493250" y="5549900"/>
          <p14:tracePt t="239232" x="9499600" y="5543550"/>
          <p14:tracePt t="239331" x="9499600" y="5537200"/>
          <p14:tracePt t="239339" x="9493250" y="5537200"/>
          <p14:tracePt t="239350" x="9493250" y="5530850"/>
          <p14:tracePt t="239367" x="9480550" y="5524500"/>
          <p14:tracePt t="239383" x="9467850" y="5518150"/>
          <p14:tracePt t="239400" x="9461500" y="5518150"/>
          <p14:tracePt t="239417" x="9448800" y="5511800"/>
          <p14:tracePt t="239434" x="9436100" y="5511800"/>
          <p14:tracePt t="239451" x="9417050" y="5511800"/>
          <p14:tracePt t="239467" x="9404350" y="5511800"/>
          <p14:tracePt t="239484" x="9385300" y="5511800"/>
          <p14:tracePt t="239500" x="9372600" y="5511800"/>
          <p14:tracePt t="239517" x="9366250" y="5511800"/>
          <p14:tracePt t="239605" x="9359900" y="5511800"/>
          <p14:tracePt t="239641" x="9353550" y="5518150"/>
          <p14:tracePt t="239665" x="9347200" y="5518150"/>
          <p14:tracePt t="239675" x="9340850" y="5524500"/>
          <p14:tracePt t="239689" x="9334500" y="5524500"/>
          <p14:tracePt t="239699" x="9328150" y="5524500"/>
          <p14:tracePt t="239717" x="9315450" y="5530850"/>
          <p14:tracePt t="239734" x="9296400" y="5530850"/>
          <p14:tracePt t="239751" x="9277350" y="5530850"/>
          <p14:tracePt t="239768" x="9251950" y="5537200"/>
          <p14:tracePt t="239784" x="9232900" y="5537200"/>
          <p14:tracePt t="239801" x="9207500" y="5537200"/>
          <p14:tracePt t="239817" x="9194800" y="5537200"/>
          <p14:tracePt t="239915" x="9194800" y="5543550"/>
          <p14:tracePt t="239922" x="9194800" y="5549900"/>
          <p14:tracePt t="239947" x="9201150" y="5556250"/>
          <p14:tracePt t="239955" x="9213850" y="5562600"/>
          <p14:tracePt t="239968" x="9226550" y="5568950"/>
          <p14:tracePt t="239985" x="9264650" y="5575300"/>
          <p14:tracePt t="240001" x="9328150" y="5581650"/>
          <p14:tracePt t="240003" x="9372600" y="5581650"/>
          <p14:tracePt t="240016" x="9455150" y="5588000"/>
          <p14:tracePt t="240018" x="9518650" y="5588000"/>
          <p14:tracePt t="240035" x="9671050" y="5594350"/>
          <p14:tracePt t="240051" x="9867900" y="5613400"/>
          <p14:tracePt t="240069" x="10096500" y="5619750"/>
          <p14:tracePt t="240084" x="10261600" y="5619750"/>
          <p14:tracePt t="240101" x="10350500" y="5613400"/>
          <p14:tracePt t="240119" x="10394950" y="5600700"/>
          <p14:tracePt t="240135" x="10407650" y="5588000"/>
          <p14:tracePt t="240151" x="10426700" y="5575300"/>
          <p14:tracePt t="240168" x="10464800" y="5568950"/>
          <p14:tracePt t="240184" x="10509250" y="5568950"/>
          <p14:tracePt t="240201" x="10553700" y="5575300"/>
          <p14:tracePt t="240205" x="10572750" y="5575300"/>
          <p14:tracePt t="240218" x="10585450" y="5575300"/>
          <p14:tracePt t="240235" x="10591800" y="5575300"/>
          <p14:tracePt t="240251" x="10591800" y="5568950"/>
          <p14:tracePt t="240268" x="10585450" y="5537200"/>
          <p14:tracePt t="240285" x="10579100" y="5524500"/>
          <p14:tracePt t="240373" x="10572750" y="5524500"/>
          <p14:tracePt t="240387" x="10515600" y="5518150"/>
          <p14:tracePt t="240400" x="10414000" y="5524500"/>
          <p14:tracePt t="240418" x="10229850" y="5562600"/>
          <p14:tracePt t="240436" x="10052050" y="5556250"/>
          <p14:tracePt t="240451" x="9906000" y="5556250"/>
          <p14:tracePt t="240468" x="9785350" y="5543550"/>
          <p14:tracePt t="240485" x="9683750" y="5524500"/>
          <p14:tracePt t="240501" x="9601200" y="5511800"/>
          <p14:tracePt t="240518" x="9512300" y="5505450"/>
          <p14:tracePt t="240535" x="9417050" y="5499100"/>
          <p14:tracePt t="240551" x="9290050" y="5499100"/>
          <p14:tracePt t="240556" x="9239250" y="5492750"/>
          <p14:tracePt t="240567" x="9163050" y="5492750"/>
          <p14:tracePt t="240584" x="9042400" y="5486400"/>
          <p14:tracePt t="240588" x="9004300" y="5480050"/>
          <p14:tracePt t="240602" x="8953500" y="5473700"/>
          <p14:tracePt t="240605" x="8921750" y="5467350"/>
          <p14:tracePt t="240617" x="8864600" y="5454650"/>
          <p14:tracePt t="240635" x="8826500" y="5448300"/>
          <p14:tracePt t="240651" x="8788400" y="5448300"/>
          <p14:tracePt t="240668" x="8731250" y="5448300"/>
          <p14:tracePt t="240685" x="8699500" y="5448300"/>
          <p14:tracePt t="240701" x="8674100" y="5461000"/>
          <p14:tracePt t="240718" x="8667750" y="5492750"/>
          <p14:tracePt t="240735" x="8667750" y="5524500"/>
          <p14:tracePt t="240750" x="8686800" y="5562600"/>
          <p14:tracePt t="240768" x="8705850" y="5600700"/>
          <p14:tracePt t="240773" x="8718550" y="5619750"/>
          <p14:tracePt t="240783" x="8731250" y="5632450"/>
          <p14:tracePt t="240801" x="8750300" y="5651500"/>
          <p14:tracePt t="240818" x="8769350" y="5664200"/>
          <p14:tracePt t="240823" x="8782050" y="5670550"/>
          <p14:tracePt t="240833" x="8794750" y="5676900"/>
          <p14:tracePt t="240835" x="8820150" y="5683250"/>
          <p14:tracePt t="240852" x="8832850" y="5683250"/>
          <p14:tracePt t="240855" x="8870950" y="5683250"/>
          <p14:tracePt t="240868" x="8934450" y="5695950"/>
          <p14:tracePt t="240886" x="8991600" y="5708650"/>
          <p14:tracePt t="240902" x="9029700" y="5715000"/>
          <p14:tracePt t="240917" x="9036050" y="5721350"/>
          <p14:tracePt t="240935" x="9042400" y="5721350"/>
          <p14:tracePt t="241142" x="9042400" y="5715000"/>
          <p14:tracePt t="241149" x="9042400" y="5708650"/>
          <p14:tracePt t="241170" x="9048750" y="5702300"/>
          <p14:tracePt t="241186" x="9061450" y="5683250"/>
          <p14:tracePt t="241203" x="9067800" y="5676900"/>
          <p14:tracePt t="241220" x="9074150" y="5670550"/>
          <p14:tracePt t="241236" x="9080500" y="5670550"/>
          <p14:tracePt t="241252" x="9080500" y="5664200"/>
          <p14:tracePt t="241269" x="9086850" y="5664200"/>
          <p14:tracePt t="241285" x="9086850" y="5657850"/>
          <p14:tracePt t="241517" x="9086850" y="5651500"/>
          <p14:tracePt t="241532" x="9086850" y="5645150"/>
          <p14:tracePt t="241599" x="9080500" y="5645150"/>
          <p14:tracePt t="241623" x="9074150" y="5645150"/>
          <p14:tracePt t="241638" x="9067800" y="5645150"/>
          <p14:tracePt t="241669" x="9055100" y="5651500"/>
          <p14:tracePt t="241685" x="9048750" y="5657850"/>
          <p14:tracePt t="241719" x="9048750" y="5664200"/>
          <p14:tracePt t="241736" x="9042400" y="5664200"/>
          <p14:tracePt t="241752" x="9029700" y="5670550"/>
          <p14:tracePt t="241770" x="9023350" y="5676900"/>
          <p14:tracePt t="241785" x="9017000" y="5676900"/>
          <p14:tracePt t="241806" x="9010650" y="5676900"/>
          <p14:tracePt t="241901" x="9004300" y="5670550"/>
          <p14:tracePt t="241908" x="9004300" y="5664200"/>
          <p14:tracePt t="241919" x="8997950" y="5664200"/>
          <p14:tracePt t="242196" x="8997950" y="5657850"/>
          <p14:tracePt t="242222" x="8997950" y="5651500"/>
          <p14:tracePt t="242230" x="9004300" y="5651500"/>
          <p14:tracePt t="242521" x="9010650" y="5651500"/>
          <p14:tracePt t="242527" x="9017000" y="5651500"/>
          <p14:tracePt t="242535" x="9023350" y="5651500"/>
          <p14:tracePt t="242553" x="9029700" y="5651500"/>
          <p14:tracePt t="242697" x="9036050" y="5651500"/>
          <p14:tracePt t="242734" x="9036050" y="5645150"/>
          <p14:tracePt t="242742" x="9042400" y="5645150"/>
          <p14:tracePt t="242751" x="9042400" y="5638800"/>
          <p14:tracePt t="242768" x="9048750" y="5632450"/>
          <p14:tracePt t="242976" x="9048750" y="5638800"/>
          <p14:tracePt t="242983" x="9048750" y="5645150"/>
          <p14:tracePt t="243066" x="9048750" y="5638800"/>
          <p14:tracePt t="243076" x="9055100" y="5638800"/>
          <p14:tracePt t="243085" x="9055100" y="5632450"/>
          <p14:tracePt t="243616" x="9061450" y="5632450"/>
          <p14:tracePt t="243625" x="9067800" y="5632450"/>
          <p14:tracePt t="243639" x="9118600" y="5632450"/>
          <p14:tracePt t="243654" x="9156700" y="5632450"/>
          <p14:tracePt t="243671" x="9175750" y="5626100"/>
          <p14:tracePt t="243688" x="9182100" y="5626100"/>
          <p14:tracePt t="243721" x="9182100" y="5619750"/>
          <p14:tracePt t="243926" x="9182100" y="5613400"/>
          <p14:tracePt t="243934" x="9182100" y="5607050"/>
          <p14:tracePt t="249911" x="9182100" y="5600700"/>
          <p14:tracePt t="249918" x="9169400" y="5588000"/>
          <p14:tracePt t="249924" x="9163050" y="5575300"/>
          <p14:tracePt t="249943" x="9105900" y="5530850"/>
          <p14:tracePt t="249960" x="9017000" y="5511800"/>
          <p14:tracePt t="249977" x="8915400" y="5505450"/>
          <p14:tracePt t="249995" x="8890000" y="5492750"/>
          <p14:tracePt t="250009" x="8877300" y="5486400"/>
          <p14:tracePt t="250012" x="8870950" y="5480050"/>
          <p14:tracePt t="250060" x="8870950" y="5473700"/>
          <p14:tracePt t="250076" x="8864600" y="5461000"/>
          <p14:tracePt t="250093" x="8858250" y="5448300"/>
          <p14:tracePt t="250109" x="8851900" y="5416550"/>
          <p14:tracePt t="250126" x="8839200" y="5391150"/>
          <p14:tracePt t="250142" x="8839200" y="5378450"/>
          <p14:tracePt t="250160" x="8839200" y="5372100"/>
          <p14:tracePt t="250177" x="8839200" y="5365750"/>
          <p14:tracePt t="250209" x="8832850" y="5365750"/>
          <p14:tracePt t="250226" x="8813800" y="5372100"/>
          <p14:tracePt t="250243" x="8788400" y="5391150"/>
          <p14:tracePt t="250260" x="8769350" y="5410200"/>
          <p14:tracePt t="250266" x="8750300" y="5448300"/>
          <p14:tracePt t="250275" x="8737600" y="5467350"/>
          <p14:tracePt t="250293" x="8712200" y="5518150"/>
          <p14:tracePt t="250309" x="8686800" y="5568950"/>
          <p14:tracePt t="250326" x="8655050" y="5619750"/>
          <p14:tracePt t="250343" x="8616950" y="5670550"/>
          <p14:tracePt t="250359" x="8578850" y="5721350"/>
          <p14:tracePt t="250377" x="8528050" y="5797550"/>
          <p14:tracePt t="250393" x="8496300" y="5848350"/>
          <p14:tracePt t="250409" x="8445500" y="5937250"/>
          <p14:tracePt t="250426" x="8407400" y="6007100"/>
          <p14:tracePt t="250443" x="8401050" y="6051550"/>
          <p14:tracePt t="250459" x="8413750" y="6076950"/>
          <p14:tracePt t="250462" x="8426450" y="6089650"/>
          <p14:tracePt t="250476" x="8445500" y="6096000"/>
          <p14:tracePt t="250495" x="8591550" y="6127750"/>
          <p14:tracePt t="250509" x="8655050" y="6134100"/>
          <p14:tracePt t="250526" x="8743950" y="6153150"/>
          <p14:tracePt t="250542" x="8858250" y="6178550"/>
          <p14:tracePt t="250560" x="9055100" y="6223000"/>
          <p14:tracePt t="250576" x="9302750" y="6254750"/>
          <p14:tracePt t="250594" x="9544050" y="6280150"/>
          <p14:tracePt t="250610" x="9759950" y="6286500"/>
          <p14:tracePt t="250627" x="9982200" y="6286500"/>
          <p14:tracePt t="250644" x="10109200" y="6280150"/>
          <p14:tracePt t="250660" x="10204450" y="6273800"/>
          <p14:tracePt t="250675" x="10229850" y="6267450"/>
          <p14:tracePt t="250719" x="10229850" y="6261100"/>
          <p14:tracePt t="250729" x="10229850" y="6254750"/>
          <p14:tracePt t="250745" x="10229850" y="6242050"/>
          <p14:tracePt t="250760" x="10229850" y="6223000"/>
          <p14:tracePt t="250777" x="10229850" y="6210300"/>
          <p14:tracePt t="250793" x="10229850" y="6203950"/>
          <p14:tracePt t="250810" x="10229850" y="6191250"/>
          <p14:tracePt t="250827" x="10229850" y="6178550"/>
          <p14:tracePt t="250843" x="10229850" y="6159500"/>
          <p14:tracePt t="250860" x="10223500" y="6140450"/>
          <p14:tracePt t="250877" x="10223500" y="6127750"/>
          <p14:tracePt t="250892" x="10223500" y="6102350"/>
          <p14:tracePt t="250908" x="10223500" y="6076950"/>
          <p14:tracePt t="250925" x="10229850" y="6051550"/>
          <p14:tracePt t="250942" x="10236200" y="6026150"/>
          <p14:tracePt t="250961" x="10242550" y="6013450"/>
          <p14:tracePt t="250976" x="10267950" y="5988050"/>
          <p14:tracePt t="250993" x="10287000" y="5962650"/>
          <p14:tracePt t="251009" x="10312400" y="5937250"/>
          <p14:tracePt t="251025" x="10325100" y="5924550"/>
          <p14:tracePt t="251043" x="10337800" y="5892800"/>
          <p14:tracePt t="251060" x="10337800" y="5873750"/>
          <p14:tracePt t="251077" x="10337800" y="5848350"/>
          <p14:tracePt t="251092" x="10337800" y="5835650"/>
          <p14:tracePt t="251110" x="10337800" y="5829300"/>
          <p14:tracePt t="251143" x="10337800" y="5822950"/>
          <p14:tracePt t="251160" x="10344150" y="5816600"/>
          <p14:tracePt t="251178" x="10356850" y="5803900"/>
          <p14:tracePt t="251194" x="10369550" y="5778500"/>
          <p14:tracePt t="251210" x="10369550" y="5759450"/>
          <p14:tracePt t="251228" x="10369550" y="5740400"/>
          <p14:tracePt t="251246" x="10363200" y="5715000"/>
          <p14:tracePt t="251260" x="10363200" y="5702300"/>
          <p14:tracePt t="251277" x="10356850" y="5695950"/>
          <p14:tracePt t="251294" x="10350500" y="5683250"/>
          <p14:tracePt t="251310" x="10325100" y="5670550"/>
          <p14:tracePt t="251327" x="10287000" y="5664200"/>
          <p14:tracePt t="251342" x="10236200" y="5657850"/>
          <p14:tracePt t="251361" x="10179050" y="5645150"/>
          <p14:tracePt t="251364" x="10147300" y="5645150"/>
          <p14:tracePt t="251377" x="10128250" y="5638800"/>
          <p14:tracePt t="251393" x="10096500" y="5638800"/>
          <p14:tracePt t="251410" x="10077450" y="5638800"/>
          <p14:tracePt t="251427" x="10052050" y="5638800"/>
          <p14:tracePt t="251444" x="10033000" y="5657850"/>
          <p14:tracePt t="251447" x="10020300" y="5664200"/>
          <p14:tracePt t="251459" x="10007600" y="5670550"/>
          <p14:tracePt t="251460" x="9994900" y="5683250"/>
          <p14:tracePt t="251477" x="9963150" y="5695950"/>
          <p14:tracePt t="251493" x="9937750" y="5708650"/>
          <p14:tracePt t="251510" x="9918700" y="5721350"/>
          <p14:tracePt t="251527" x="9918700" y="5727700"/>
          <p14:tracePt t="251544" x="9906000" y="5740400"/>
          <p14:tracePt t="251560" x="9906000" y="5765800"/>
          <p14:tracePt t="251577" x="9906000" y="5803900"/>
          <p14:tracePt t="251594" x="9937750" y="5861050"/>
          <p14:tracePt t="251610" x="9994900" y="5924550"/>
          <p14:tracePt t="251627" x="10045700" y="5975350"/>
          <p14:tracePt t="251644" x="10210800" y="6026150"/>
          <p14:tracePt t="251661" x="10325100" y="6032500"/>
          <p14:tracePt t="251677" x="10375900" y="6032500"/>
          <p14:tracePt t="251695" x="10483850" y="5988050"/>
          <p14:tracePt t="251711" x="10528300" y="5937250"/>
          <p14:tracePt t="251728" x="10541000" y="5899150"/>
          <p14:tracePt t="251744" x="10541000" y="5861050"/>
          <p14:tracePt t="251761" x="10541000" y="5803900"/>
          <p14:tracePt t="251777" x="10534650" y="5753100"/>
          <p14:tracePt t="251794" x="10509250" y="5708650"/>
          <p14:tracePt t="251811" x="10458450" y="5670550"/>
          <p14:tracePt t="251828" x="10407650" y="5638800"/>
          <p14:tracePt t="251844" x="10331450" y="5613400"/>
          <p14:tracePt t="251861" x="10267950" y="5607050"/>
          <p14:tracePt t="251877" x="10198100" y="5607050"/>
          <p14:tracePt t="251880" x="10185400" y="5607050"/>
          <p14:tracePt t="251894" x="10147300" y="5607050"/>
          <p14:tracePt t="251898" x="10121900" y="5619750"/>
          <p14:tracePt t="251910" x="10064750" y="5645150"/>
          <p14:tracePt t="251927" x="10020300" y="5664200"/>
          <p14:tracePt t="251944" x="9988550" y="5683250"/>
          <p14:tracePt t="251947" x="9963150" y="5695950"/>
          <p14:tracePt t="251951" x="9944100" y="5708650"/>
          <p14:tracePt t="251961" x="9931400" y="5721350"/>
          <p14:tracePt t="251978" x="9906000" y="5753100"/>
          <p14:tracePt t="251995" x="9893300" y="5791200"/>
          <p14:tracePt t="252013" x="9893300" y="5810250"/>
          <p14:tracePt t="252028" x="9912350" y="5829300"/>
          <p14:tracePt t="252045" x="9963150" y="5848350"/>
          <p14:tracePt t="252063" x="10026650" y="5867400"/>
          <p14:tracePt t="252077" x="10102850" y="5880100"/>
          <p14:tracePt t="252095" x="10191750" y="5880100"/>
          <p14:tracePt t="252110" x="10274300" y="5880100"/>
          <p14:tracePt t="252127" x="10337800" y="5880100"/>
          <p14:tracePt t="252143" x="10382250" y="5880100"/>
          <p14:tracePt t="252161" x="10394950" y="5886450"/>
          <p14:tracePt t="252210" x="10388600" y="5886450"/>
          <p14:tracePt t="252227" x="10363200" y="5880100"/>
          <p14:tracePt t="252244" x="10318750" y="5873750"/>
          <p14:tracePt t="252260" x="10274300" y="5867400"/>
          <p14:tracePt t="252276" x="10236200" y="5867400"/>
          <p14:tracePt t="252277" x="10191750" y="5867400"/>
          <p14:tracePt t="252293" x="10179050" y="5867400"/>
          <p14:tracePt t="252312" x="10128250" y="5867400"/>
          <p14:tracePt t="252328" x="10121900" y="5867400"/>
          <p14:tracePt t="252345" x="10109200" y="5880100"/>
          <p14:tracePt t="252360" x="10102850" y="5892800"/>
          <p14:tracePt t="252377" x="10102850" y="5918200"/>
          <p14:tracePt t="252393" x="10109200" y="5937250"/>
          <p14:tracePt t="252410" x="10109200" y="5956300"/>
          <p14:tracePt t="252428" x="10090150" y="5975350"/>
          <p14:tracePt t="252443" x="10064750" y="5988050"/>
          <p14:tracePt t="252460" x="10026650" y="5994400"/>
          <p14:tracePt t="252477" x="9918700" y="5994400"/>
          <p14:tracePt t="252493" x="9886950" y="5994400"/>
          <p14:tracePt t="252512" x="9753600" y="5988050"/>
          <p14:tracePt t="252528" x="9639300" y="5962650"/>
          <p14:tracePt t="252544" x="9525000" y="5949950"/>
          <p14:tracePt t="252560" x="9518650" y="5949950"/>
          <p14:tracePt t="253301" x="9544050" y="5949950"/>
          <p14:tracePt t="253312" x="9569450" y="5949950"/>
          <p14:tracePt t="253329" x="9664700" y="5943600"/>
          <p14:tracePt t="253346" x="9753600" y="5943600"/>
          <p14:tracePt t="253362" x="9867900" y="5943600"/>
          <p14:tracePt t="253379" x="9969500" y="5943600"/>
          <p14:tracePt t="253395" x="10090150" y="5930900"/>
          <p14:tracePt t="253412" x="10153650" y="5899150"/>
          <p14:tracePt t="253433" x="10191750" y="5822950"/>
          <p14:tracePt t="253444" x="10198100" y="5784850"/>
          <p14:tracePt t="253446" x="10204450" y="5759450"/>
          <p14:tracePt t="253463" x="10204450" y="5721350"/>
          <p14:tracePt t="253479" x="10204450" y="5651500"/>
          <p14:tracePt t="253495" x="10204450" y="5600700"/>
          <p14:tracePt t="253512" x="10204450" y="5581650"/>
          <p14:tracePt t="253528" x="10179050" y="5568950"/>
          <p14:tracePt t="253546" x="10128250" y="5568950"/>
          <p14:tracePt t="253562" x="9994900" y="5568950"/>
          <p14:tracePt t="253579" x="9829800" y="5568950"/>
          <p14:tracePt t="253596" x="9677400" y="5575300"/>
          <p14:tracePt t="253612" x="9556750" y="5607050"/>
          <p14:tracePt t="253616" x="9499600" y="5632450"/>
          <p14:tracePt t="253629" x="9480550" y="5651500"/>
          <p14:tracePt t="253649" x="9480550" y="5695950"/>
          <p14:tracePt t="253661" x="9544050" y="5746750"/>
          <p14:tracePt t="253678" x="9677400" y="5803900"/>
          <p14:tracePt t="253682" x="9766300" y="5822950"/>
          <p14:tracePt t="253694" x="9893300" y="5848350"/>
          <p14:tracePt t="253695" x="9982200" y="5867400"/>
          <p14:tracePt t="253711" x="10064750" y="5880100"/>
          <p14:tracePt t="253729" x="10280650" y="5905500"/>
          <p14:tracePt t="253746" x="10363200" y="5911850"/>
          <p14:tracePt t="253763" x="10433050" y="5911850"/>
          <p14:tracePt t="253779" x="10452100" y="5918200"/>
          <p14:tracePt t="253796" x="10464800" y="5918200"/>
          <p14:tracePt t="253846" x="10464800" y="5911850"/>
          <p14:tracePt t="253863" x="10458450" y="5899150"/>
          <p14:tracePt t="253879" x="10452100" y="5886450"/>
          <p14:tracePt t="253883" x="10445750" y="5886450"/>
          <p14:tracePt t="253896" x="10445750" y="5880100"/>
          <p14:tracePt t="253930" x="10433050" y="5880100"/>
          <p14:tracePt t="253946" x="10426700" y="5930900"/>
          <p14:tracePt t="253964" x="10420350" y="5969000"/>
          <p14:tracePt t="253979" x="10414000" y="6007100"/>
          <p14:tracePt t="253995" x="10407650" y="6019800"/>
          <p14:tracePt t="254012" x="10394950" y="6045200"/>
          <p14:tracePt t="254029" x="10388600" y="6070600"/>
          <p14:tracePt t="254048" x="10382250" y="6096000"/>
          <p14:tracePt t="254051" x="10382250" y="6102350"/>
          <p14:tracePt t="254061" x="10382250" y="6108700"/>
          <p14:tracePt t="254079" x="10375900" y="6134100"/>
          <p14:tracePt t="254096" x="10375900" y="6146800"/>
          <p14:tracePt t="254112" x="10375900" y="6153150"/>
          <p14:tracePt t="254131" x="10375900" y="6159500"/>
          <p14:tracePt t="254146" x="10382250" y="6159500"/>
          <p14:tracePt t="254163" x="10394950" y="6146800"/>
          <p14:tracePt t="254180" x="10407650" y="6127750"/>
          <p14:tracePt t="254196" x="10426700" y="6096000"/>
          <p14:tracePt t="254212" x="10426700" y="6076950"/>
          <p14:tracePt t="254229" x="10426700" y="6057900"/>
          <p14:tracePt t="254233" x="10426700" y="6051550"/>
          <p14:tracePt t="254245" x="10426700" y="6045200"/>
          <p14:tracePt t="254263" x="10426700" y="6038850"/>
          <p14:tracePt t="254269" x="10420350" y="6038850"/>
          <p14:tracePt t="254297" x="10401300" y="6032500"/>
          <p14:tracePt t="254313" x="10382250" y="6026150"/>
          <p14:tracePt t="254330" x="10350500" y="6026150"/>
          <p14:tracePt t="254346" x="10325100" y="6026150"/>
          <p14:tracePt t="254363" x="10248900" y="6045200"/>
          <p14:tracePt t="254380" x="10128250" y="6070600"/>
          <p14:tracePt t="254396" x="10020300" y="6083300"/>
          <p14:tracePt t="254413" x="9855200" y="6089650"/>
          <p14:tracePt t="254430" x="9734550" y="6089650"/>
          <p14:tracePt t="254446" x="9632950" y="6083300"/>
          <p14:tracePt t="254463" x="9563100" y="6076950"/>
          <p14:tracePt t="254466" x="9550400" y="6076950"/>
          <p14:tracePt t="254497" x="9550400" y="6083300"/>
          <p14:tracePt t="254513" x="9569450" y="6096000"/>
          <p14:tracePt t="254530" x="9607550" y="6121400"/>
          <p14:tracePt t="254532" x="9620250" y="6121400"/>
          <p14:tracePt t="254546" x="9645650" y="6127750"/>
          <p14:tracePt t="254549" x="9664700" y="6134100"/>
          <p14:tracePt t="254561" x="9671050" y="6134100"/>
          <p14:tracePt t="254580" x="9696450" y="6134100"/>
          <p14:tracePt t="254597" x="9715500" y="6134100"/>
          <p14:tracePt t="254613" x="9759950" y="6127750"/>
          <p14:tracePt t="254630" x="9836150" y="6102350"/>
          <p14:tracePt t="254646" x="10001250" y="6019800"/>
          <p14:tracePt t="254663" x="10179050" y="5937250"/>
          <p14:tracePt t="254680" x="10337800" y="5880100"/>
          <p14:tracePt t="254697" x="10515600" y="5867400"/>
          <p14:tracePt t="254700" x="10585450" y="5867400"/>
          <p14:tracePt t="254713" x="10655300" y="5873750"/>
          <p14:tracePt t="254730" x="10737850" y="5892800"/>
          <p14:tracePt t="254747" x="10750550" y="5899150"/>
          <p14:tracePt t="254781" x="10756900" y="5899150"/>
          <p14:tracePt t="254813" x="10763250" y="5899150"/>
          <p14:tracePt t="254863" x="10769600" y="5899150"/>
          <p14:tracePt t="254880" x="10782300" y="5899150"/>
          <p14:tracePt t="254898" x="10795000" y="5892800"/>
          <p14:tracePt t="254913" x="10807700" y="5892800"/>
          <p14:tracePt t="254930" x="10814050" y="5886450"/>
          <p14:tracePt t="254980" x="10826750" y="5873750"/>
          <p14:tracePt t="254996" x="10833100" y="5867400"/>
          <p14:tracePt t="255013" x="10845800" y="5854700"/>
          <p14:tracePt t="255030" x="10858500" y="5829300"/>
          <p14:tracePt t="255047" x="10877550" y="5791200"/>
          <p14:tracePt t="255063" x="10890250" y="5746750"/>
          <p14:tracePt t="255067" x="10896600" y="5727700"/>
          <p14:tracePt t="255079" x="10909300" y="5689600"/>
          <p14:tracePt t="255097" x="10922000" y="5645150"/>
          <p14:tracePt t="255101" x="10928350" y="5638800"/>
          <p14:tracePt t="255115" x="10928350" y="5613400"/>
          <p14:tracePt t="255181" x="10915650" y="5619750"/>
          <p14:tracePt t="255197" x="10902950" y="5626100"/>
          <p14:tracePt t="255214" x="10890250" y="5626100"/>
          <p14:tracePt t="255230" x="10871200" y="5632450"/>
          <p14:tracePt t="255247" x="10858500" y="5638800"/>
          <p14:tracePt t="255263" x="10845800" y="5638800"/>
          <p14:tracePt t="255280" x="10826750" y="5638800"/>
          <p14:tracePt t="255298" x="10807700" y="5645150"/>
          <p14:tracePt t="255314" x="10782300" y="5657850"/>
          <p14:tracePt t="255331" x="10731500" y="5676900"/>
          <p14:tracePt t="255347" x="10699750" y="5695950"/>
          <p14:tracePt t="255364" x="10668000" y="5721350"/>
          <p14:tracePt t="255381" x="10636250" y="5740400"/>
          <p14:tracePt t="255397" x="10598150" y="5765800"/>
          <p14:tracePt t="255413" x="10566400" y="5778500"/>
          <p14:tracePt t="255430" x="10534650" y="5797550"/>
          <p14:tracePt t="255447" x="10483850" y="5816600"/>
          <p14:tracePt t="255464" x="10369550" y="5867400"/>
          <p14:tracePt t="255480" x="10280650" y="5892800"/>
          <p14:tracePt t="255498" x="10102850" y="5930900"/>
          <p14:tracePt t="255513" x="9759950" y="5988050"/>
          <p14:tracePt t="255530" x="9594850" y="6026150"/>
          <p14:tracePt t="255549" x="9461500" y="6051550"/>
          <p14:tracePt t="255552" x="9417050" y="6064250"/>
          <p14:tracePt t="255563" x="9391650" y="6064250"/>
          <p14:tracePt t="255581" x="9353550" y="6064250"/>
          <p14:tracePt t="255597" x="9347200" y="6064250"/>
          <p14:tracePt t="255614" x="9340850" y="6064250"/>
          <p14:tracePt t="255631" x="9334500" y="6064250"/>
          <p14:tracePt t="255649" x="9321800" y="6064250"/>
          <p14:tracePt t="255652" x="9309100" y="6064250"/>
          <p14:tracePt t="255663" x="9283700" y="6064250"/>
          <p14:tracePt t="255681" x="9245600" y="6064250"/>
          <p14:tracePt t="255698" x="9194800" y="6064250"/>
          <p14:tracePt t="255714" x="9175750" y="6064250"/>
          <p14:tracePt t="255719" x="9163050" y="6057900"/>
          <p14:tracePt t="255729" x="9144000" y="6057900"/>
          <p14:tracePt t="255748" x="9112250" y="6051550"/>
          <p14:tracePt t="255763" x="9080500" y="6051550"/>
          <p14:tracePt t="255781" x="9042400" y="6064250"/>
          <p14:tracePt t="255796" x="8947150" y="6089650"/>
          <p14:tracePt t="255814" x="8839200" y="6108700"/>
          <p14:tracePt t="255819" x="8769350" y="6121400"/>
          <p14:tracePt t="255829" x="8705850" y="6127750"/>
          <p14:tracePt t="255846" x="8623300" y="6127750"/>
          <p14:tracePt t="255864" x="8521700" y="6121400"/>
          <p14:tracePt t="255881" x="8445500" y="6108700"/>
          <p14:tracePt t="255898" x="8337550" y="6096000"/>
          <p14:tracePt t="255914" x="8261350" y="6089650"/>
          <p14:tracePt t="255931" x="8185150" y="6083300"/>
          <p14:tracePt t="255948" x="8102600" y="6076950"/>
          <p14:tracePt t="255964" x="8058150" y="6070600"/>
          <p14:tracePt t="255981" x="8007350" y="6064250"/>
          <p14:tracePt t="255997" x="7956550" y="6057900"/>
          <p14:tracePt t="256014" x="7912100" y="6045200"/>
          <p14:tracePt t="256031" x="7874000" y="6045200"/>
          <p14:tracePt t="256047" x="7848600" y="6038850"/>
          <p14:tracePt t="256064" x="7835900" y="6038850"/>
          <p14:tracePt t="256114" x="7823200" y="6038850"/>
          <p14:tracePt t="256131" x="7810500" y="6045200"/>
          <p14:tracePt t="256147" x="7791450" y="6057900"/>
          <p14:tracePt t="256151" x="7785100" y="6057900"/>
          <p14:tracePt t="256163" x="7778750" y="6064250"/>
          <p14:tracePt t="256181" x="7772400" y="6064250"/>
          <p14:tracePt t="256254" x="7772400" y="6057900"/>
          <p14:tracePt t="256264" x="7772400" y="6051550"/>
          <p14:tracePt t="256281" x="7778750" y="6019800"/>
          <p14:tracePt t="256298" x="7785100" y="5994400"/>
          <p14:tracePt t="256314" x="7791450" y="5962650"/>
          <p14:tracePt t="256331" x="7791450" y="5930900"/>
          <p14:tracePt t="256348" x="7797800" y="5899150"/>
          <p14:tracePt t="256365" x="7804150" y="5886450"/>
          <p14:tracePt t="256381" x="7804150" y="5880100"/>
          <p14:tracePt t="256436" x="7804150" y="5886450"/>
          <p14:tracePt t="256448" x="7791450" y="5899150"/>
          <p14:tracePt t="256467" x="7785100" y="5911850"/>
          <p14:tracePt t="256481" x="7778750" y="5918200"/>
          <p14:tracePt t="256498" x="7778750" y="5930900"/>
          <p14:tracePt t="256514" x="7772400" y="5943600"/>
          <p14:tracePt t="256548" x="7772400" y="5949950"/>
          <p14:tracePt t="256565" x="7778750" y="5949950"/>
          <p14:tracePt t="256581" x="7778750" y="5943600"/>
          <p14:tracePt t="256598" x="7785100" y="5930900"/>
          <p14:tracePt t="256615" x="7785100" y="5918200"/>
          <p14:tracePt t="256631" x="7785100" y="5911850"/>
          <p14:tracePt t="256634" x="7785100" y="5905500"/>
          <p14:tracePt t="256829" x="7785100" y="5899150"/>
          <p14:tracePt t="256849" x="7785100" y="5892800"/>
          <p14:tracePt t="256882" x="7778750" y="5886450"/>
          <p14:tracePt t="257007" x="7791450" y="5892800"/>
          <p14:tracePt t="257018" x="7823200" y="5905500"/>
          <p14:tracePt t="257032" x="7899400" y="5937250"/>
          <p14:tracePt t="257049" x="7975600" y="5949950"/>
          <p14:tracePt t="257066" x="8039100" y="5956300"/>
          <p14:tracePt t="257082" x="8096250" y="5956300"/>
          <p14:tracePt t="257099" x="8140700" y="5956300"/>
          <p14:tracePt t="257103" x="8159750" y="5956300"/>
          <p14:tracePt t="257107" x="8172450" y="5956300"/>
          <p14:tracePt t="257132" x="8191500" y="5956300"/>
          <p14:tracePt t="257166" x="8197850" y="5956300"/>
          <p14:tracePt t="257183" x="8204200" y="5956300"/>
          <p14:tracePt t="257199" x="8216900" y="5949950"/>
          <p14:tracePt t="257218" x="8223250" y="5943600"/>
          <p14:tracePt t="257231" x="8235950" y="5937250"/>
          <p14:tracePt t="257249" x="8242300" y="5924550"/>
          <p14:tracePt t="257265" x="8242300" y="5911850"/>
          <p14:tracePt t="257281" x="8235950" y="5880100"/>
          <p14:tracePt t="257297" x="8223250" y="5854700"/>
          <p14:tracePt t="257315" x="8210550" y="5822950"/>
          <p14:tracePt t="257332" x="8197850" y="5803900"/>
          <p14:tracePt t="257348" x="8178800" y="5778500"/>
          <p14:tracePt t="257364" x="8166100" y="5759450"/>
          <p14:tracePt t="257366" x="8159750" y="5746750"/>
          <p14:tracePt t="257381" x="8153400" y="5740400"/>
          <p14:tracePt t="257398" x="8128000" y="5715000"/>
          <p14:tracePt t="257417" x="8115300" y="5702300"/>
          <p14:tracePt t="257432" x="8089900" y="5683250"/>
          <p14:tracePt t="257448" x="8058150" y="5657850"/>
          <p14:tracePt t="257465" x="8032750" y="5638800"/>
          <p14:tracePt t="257482" x="8020050" y="5626100"/>
          <p14:tracePt t="257499" x="7994650" y="5619750"/>
          <p14:tracePt t="257516" x="7981950" y="5619750"/>
          <p14:tracePt t="257532" x="7956550" y="5619750"/>
          <p14:tracePt t="257551" x="7924800" y="5613400"/>
          <p14:tracePt t="257566" x="7861300" y="5613400"/>
          <p14:tracePt t="257583" x="7816850" y="5613400"/>
          <p14:tracePt t="257599" x="7772400" y="5613400"/>
          <p14:tracePt t="257602" x="7753350" y="5613400"/>
          <p14:tracePt t="257616" x="7721600" y="5613400"/>
          <p14:tracePt t="257632" x="7696200" y="5619750"/>
          <p14:tracePt t="257651" x="7658100" y="5626100"/>
          <p14:tracePt t="257666" x="7639050" y="5632450"/>
          <p14:tracePt t="257683" x="7620000" y="5651500"/>
          <p14:tracePt t="257699" x="7607300" y="5657850"/>
          <p14:tracePt t="257716" x="7594600" y="5670550"/>
          <p14:tracePt t="257732" x="7588250" y="5683250"/>
          <p14:tracePt t="257749" x="7588250" y="5702300"/>
          <p14:tracePt t="257753" x="7588250" y="5715000"/>
          <p14:tracePt t="257767" x="7588250" y="5734050"/>
          <p14:tracePt t="257770" x="7588250" y="5753100"/>
          <p14:tracePt t="257782" x="7588250" y="5772150"/>
          <p14:tracePt t="257785" x="7588250" y="5791200"/>
          <p14:tracePt t="257799" x="7594600" y="5803900"/>
          <p14:tracePt t="257816" x="7607300" y="5842000"/>
          <p14:tracePt t="257833" x="7632700" y="5867400"/>
          <p14:tracePt t="257849" x="7689850" y="5886450"/>
          <p14:tracePt t="257866" x="7791450" y="5911850"/>
          <p14:tracePt t="257883" x="7854950" y="5924550"/>
          <p14:tracePt t="257900" x="7924800" y="5937250"/>
          <p14:tracePt t="257916" x="7975600" y="5937250"/>
          <p14:tracePt t="257932" x="8032750" y="5937250"/>
          <p14:tracePt t="257950" x="8083550" y="5930900"/>
          <p14:tracePt t="257965" x="8128000" y="5918200"/>
          <p14:tracePt t="257982" x="8159750" y="5905500"/>
          <p14:tracePt t="257999" x="8185150" y="5880100"/>
          <p14:tracePt t="258016" x="8210550" y="5854700"/>
          <p14:tracePt t="258033" x="8223250" y="5822950"/>
          <p14:tracePt t="258049" x="8223250" y="5791200"/>
          <p14:tracePt t="258068" x="8210550" y="5753100"/>
          <p14:tracePt t="258081" x="8204200" y="5746750"/>
          <p14:tracePt t="258100" x="8191500" y="5734050"/>
          <p14:tracePt t="258116" x="8166100" y="5721350"/>
          <p14:tracePt t="258133" x="8140700" y="5708650"/>
          <p14:tracePt t="258149" x="8108950" y="5695950"/>
          <p14:tracePt t="258166" x="8070850" y="5683250"/>
          <p14:tracePt t="258182" x="8051800" y="5676900"/>
          <p14:tracePt t="258199" x="8007350" y="5670550"/>
          <p14:tracePt t="258217" x="7956550" y="5670550"/>
          <p14:tracePt t="258233" x="7899400" y="5676900"/>
          <p14:tracePt t="258237" x="7867650" y="5689600"/>
          <p14:tracePt t="258250" x="7835900" y="5708650"/>
          <p14:tracePt t="258253" x="7810500" y="5727700"/>
          <p14:tracePt t="258265" x="7791450" y="5753100"/>
          <p14:tracePt t="258283" x="7759700" y="5803900"/>
          <p14:tracePt t="258299" x="7747000" y="5854700"/>
          <p14:tracePt t="258316" x="7753350" y="5892800"/>
          <p14:tracePt t="258335" x="7785100" y="5924550"/>
          <p14:tracePt t="258352" x="7829550" y="5943600"/>
          <p14:tracePt t="258367" x="7874000" y="5956300"/>
          <p14:tracePt t="258385" x="7918450" y="5962650"/>
          <p14:tracePt t="258400" x="7956550" y="5969000"/>
          <p14:tracePt t="258416" x="7981950" y="5969000"/>
          <p14:tracePt t="258433" x="7988300" y="5975350"/>
          <p14:tracePt t="258449" x="8013700" y="5981700"/>
          <p14:tracePt t="258466" x="8051800" y="5988050"/>
          <p14:tracePt t="258483" x="8083550" y="6000750"/>
          <p14:tracePt t="258500" x="8096250" y="6000750"/>
          <p14:tracePt t="258516" x="8102600" y="6000750"/>
          <p14:tracePt t="258533" x="8102600" y="5994400"/>
          <p14:tracePt t="258550" x="8115300" y="5975350"/>
          <p14:tracePt t="258567" x="8140700" y="5956300"/>
          <p14:tracePt t="258583" x="8185150" y="5943600"/>
          <p14:tracePt t="258600" x="8210550" y="5943600"/>
          <p14:tracePt t="258616" x="8261350" y="5943600"/>
          <p14:tracePt t="258634" x="8312150" y="5943600"/>
          <p14:tracePt t="258650" x="8331200" y="5943600"/>
          <p14:tracePt t="258667" x="8343900" y="5943600"/>
          <p14:tracePt t="258683" x="8356600" y="5943600"/>
          <p14:tracePt t="258686" x="8369300" y="5943600"/>
          <p14:tracePt t="258700" x="8413750" y="5930900"/>
          <p14:tracePt t="258716" x="8458200" y="5930900"/>
          <p14:tracePt t="258734" x="8515350" y="5924550"/>
          <p14:tracePt t="258748" x="8553450" y="5918200"/>
          <p14:tracePt t="258769" x="8572500" y="5918200"/>
          <p14:tracePt t="258828" x="8572500" y="5924550"/>
          <p14:tracePt t="258850" x="8585200" y="5943600"/>
          <p14:tracePt t="258867" x="8597900" y="5949950"/>
          <p14:tracePt t="258873" x="8623300" y="5956300"/>
          <p14:tracePt t="258884" x="8636000" y="5956300"/>
          <p14:tracePt t="258901" x="8686800" y="5956300"/>
          <p14:tracePt t="258917" x="8737600" y="5956300"/>
          <p14:tracePt t="258934" x="8769350" y="5943600"/>
          <p14:tracePt t="258950" x="8788400" y="5930900"/>
          <p14:tracePt t="258967" x="8794750" y="5918200"/>
          <p14:tracePt t="258983" x="8794750" y="5892800"/>
          <p14:tracePt t="259000" x="8794750" y="5873750"/>
          <p14:tracePt t="259016" x="8794750" y="5848350"/>
          <p14:tracePt t="259020" x="8794750" y="5835650"/>
          <p14:tracePt t="259034" x="8782050" y="5810250"/>
          <p14:tracePt t="259038" x="8769350" y="5803900"/>
          <p14:tracePt t="259049" x="8756650" y="5791200"/>
          <p14:tracePt t="259067" x="8686800" y="5740400"/>
          <p14:tracePt t="259083" x="8648700" y="5721350"/>
          <p14:tracePt t="259100" x="8597900" y="5708650"/>
          <p14:tracePt t="259117" x="8559800" y="5695950"/>
          <p14:tracePt t="259134" x="8509000" y="5689600"/>
          <p14:tracePt t="259151" x="8477250" y="5689600"/>
          <p14:tracePt t="259167" x="8432800" y="5689600"/>
          <p14:tracePt t="259183" x="8401050" y="5689600"/>
          <p14:tracePt t="259188" x="8369300" y="5708650"/>
          <p14:tracePt t="259200" x="8350250" y="5715000"/>
          <p14:tracePt t="259216" x="8318500" y="5740400"/>
          <p14:tracePt t="259239" x="8274050" y="5797550"/>
          <p14:tracePt t="259249" x="8274050" y="5810250"/>
          <p14:tracePt t="259267" x="8299450" y="5854700"/>
          <p14:tracePt t="259284" x="8502650" y="5924550"/>
          <p14:tracePt t="259301" x="8597900" y="5943600"/>
          <p14:tracePt t="259303" x="8674100" y="5949950"/>
          <p14:tracePt t="259316" x="8820150" y="5956300"/>
          <p14:tracePt t="259333" x="8896350" y="5956300"/>
          <p14:tracePt t="259350" x="8953500" y="5943600"/>
          <p14:tracePt t="259367" x="8991600" y="5930900"/>
          <p14:tracePt t="259384" x="9010650" y="5899150"/>
          <p14:tracePt t="259401" x="9010650" y="5861050"/>
          <p14:tracePt t="259417" x="8978900" y="5810250"/>
          <p14:tracePt t="259434" x="8934450" y="5759450"/>
          <p14:tracePt t="259451" x="8896350" y="5734050"/>
          <p14:tracePt t="259467" x="8832850" y="5708650"/>
          <p14:tracePt t="259484" x="8763000" y="5708650"/>
          <p14:tracePt t="259500" x="8680450" y="5715000"/>
          <p14:tracePt t="259504" x="8636000" y="5721350"/>
          <p14:tracePt t="259516" x="8585200" y="5727700"/>
          <p14:tracePt t="259518" x="8540750" y="5734050"/>
          <p14:tracePt t="259534" x="8496300" y="5740400"/>
          <p14:tracePt t="259551" x="8362950" y="5765800"/>
          <p14:tracePt t="259568" x="8293100" y="5784850"/>
          <p14:tracePt t="259583" x="8255000" y="5810250"/>
          <p14:tracePt t="259600" x="8248650" y="5829300"/>
          <p14:tracePt t="259617" x="8280400" y="5867400"/>
          <p14:tracePt t="259634" x="8375650" y="5924550"/>
          <p14:tracePt t="259650" x="8534400" y="5981700"/>
          <p14:tracePt t="259667" x="8655050" y="6013450"/>
          <p14:tracePt t="259684" x="8788400" y="6045200"/>
          <p14:tracePt t="259701" x="8858250" y="6057900"/>
          <p14:tracePt t="259705" x="8877300" y="6057900"/>
          <p14:tracePt t="259755" x="8870950" y="6057900"/>
          <p14:tracePt t="259762" x="8864600" y="6057900"/>
          <p14:tracePt t="259771" x="8858250" y="6057900"/>
          <p14:tracePt t="259784" x="8832850" y="6051550"/>
          <p14:tracePt t="259801" x="8807450" y="6045200"/>
          <p14:tracePt t="259817" x="8782050" y="6045200"/>
          <p14:tracePt t="259835" x="8750300" y="6045200"/>
          <p14:tracePt t="259851" x="8737600" y="6045200"/>
          <p14:tracePt t="259887" x="8737600" y="6038850"/>
          <p14:tracePt t="259901" x="8737600" y="6019800"/>
          <p14:tracePt t="259919" x="8737600" y="5988050"/>
          <p14:tracePt t="259934" x="8737600" y="5956300"/>
          <p14:tracePt t="259951" x="8737600" y="5930900"/>
          <p14:tracePt t="259968" x="8737600" y="5905500"/>
          <p14:tracePt t="259984" x="8737600" y="5886450"/>
          <p14:tracePt t="260001" x="8731250" y="5880100"/>
          <p14:tracePt t="260075" x="8731250" y="5886450"/>
          <p14:tracePt t="260085" x="8731250" y="5899150"/>
          <p14:tracePt t="260091" x="8731250" y="5905500"/>
          <p14:tracePt t="260099" x="8737600" y="5918200"/>
          <p14:tracePt t="260117" x="8743950" y="5937250"/>
          <p14:tracePt t="260135" x="8756650" y="5956300"/>
          <p14:tracePt t="260151" x="8769350" y="5962650"/>
          <p14:tracePt t="260168" x="8801100" y="5975350"/>
          <p14:tracePt t="260184" x="8851900" y="5975350"/>
          <p14:tracePt t="260201" x="8928100" y="5975350"/>
          <p14:tracePt t="260204" x="8978900" y="5975350"/>
          <p14:tracePt t="260218" x="9036050" y="5969000"/>
          <p14:tracePt t="260235" x="9067800" y="5969000"/>
          <p14:tracePt t="260239" x="9080500" y="5969000"/>
          <p14:tracePt t="260253" x="9105900" y="5962650"/>
          <p14:tracePt t="260267" x="9112250" y="5956300"/>
          <p14:tracePt t="260320" x="9080500" y="5949950"/>
          <p14:tracePt t="260335" x="9017000" y="5924550"/>
          <p14:tracePt t="260351" x="8909050" y="5867400"/>
          <p14:tracePt t="260368" x="8864600" y="5842000"/>
          <p14:tracePt t="260384" x="8858250" y="5835650"/>
        </p14:tracePtLst>
      </p14:laserTraceLst>
    </p:ext>
  </p:extLs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12:18-21</a:t>
            </a:r>
          </a:p>
        </p:txBody>
      </p:sp>
      <p:sp>
        <p:nvSpPr>
          <p:cNvPr id="5" name="textruta 4">
            <a:extLst>
              <a:ext uri="{FF2B5EF4-FFF2-40B4-BE49-F238E27FC236}">
                <a16:creationId xmlns:a16="http://schemas.microsoft.com/office/drawing/2014/main" id="{9632D781-7CF2-36E7-13EA-28C38AFDE74C}"/>
              </a:ext>
            </a:extLst>
          </p:cNvPr>
          <p:cNvSpPr txBox="1"/>
          <p:nvPr/>
        </p:nvSpPr>
        <p:spPr>
          <a:xfrm>
            <a:off x="3897243" y="554126"/>
            <a:ext cx="8099139" cy="5886227"/>
          </a:xfrm>
          <a:prstGeom prst="rect">
            <a:avLst/>
          </a:prstGeom>
          <a:noFill/>
        </p:spPr>
        <p:txBody>
          <a:bodyPr wrap="square" rIns="0">
            <a:spAutoFit/>
          </a:bodyPr>
          <a:lstStyle/>
          <a:p>
            <a:pPr marL="271463" indent="-271463">
              <a:spcBef>
                <a:spcPts val="600"/>
              </a:spcBef>
            </a:pPr>
            <a:r>
              <a:rPr lang="sv-SE" altLang="sv-SE" sz="1400" b="1" dirty="0">
                <a:solidFill>
                  <a:srgbClr val="7030A0"/>
                </a:solidFill>
                <a:ea typeface="Times New Roman" panose="02020603050405020304" pitchFamily="18" charset="0"/>
              </a:rPr>
              <a:t>12.	</a:t>
            </a:r>
            <a:r>
              <a:rPr lang="sv-SE" altLang="sv-SE" sz="1400" dirty="0">
                <a:ea typeface="Times New Roman" panose="02020603050405020304" pitchFamily="18" charset="0"/>
              </a:rPr>
              <a:t>Två berg kontrasteras:</a:t>
            </a:r>
          </a:p>
          <a:p>
            <a:pPr marL="444500" indent="-177800">
              <a:buFont typeface="Arial" panose="020B0604020202020204" pitchFamily="34" charset="0"/>
              <a:buChar char="•"/>
            </a:pPr>
            <a:r>
              <a:rPr lang="sv-SE" altLang="sv-SE" sz="1400" dirty="0">
                <a:ea typeface="Times New Roman" panose="02020603050405020304" pitchFamily="18" charset="0"/>
              </a:rPr>
              <a:t>Berget </a:t>
            </a:r>
            <a:r>
              <a:rPr lang="sv-SE" altLang="sv-SE" sz="1400" b="1" i="1" dirty="0">
                <a:solidFill>
                  <a:srgbClr val="0070C0"/>
                </a:solidFill>
                <a:ea typeface="Times New Roman" panose="02020603050405020304" pitchFamily="18" charset="0"/>
              </a:rPr>
              <a:t>Sinai</a:t>
            </a:r>
            <a:r>
              <a:rPr lang="sv-SE" altLang="sv-SE" sz="1400" dirty="0">
                <a:ea typeface="Times New Roman" panose="02020603050405020304" pitchFamily="18" charset="0"/>
              </a:rPr>
              <a:t> där Moselagen gavs. Beteckning för </a:t>
            </a:r>
            <a:r>
              <a:rPr lang="sv-SE" altLang="sv-SE" sz="1400" b="1" i="1" dirty="0">
                <a:solidFill>
                  <a:srgbClr val="0070C0"/>
                </a:solidFill>
                <a:ea typeface="Times New Roman" panose="02020603050405020304" pitchFamily="18" charset="0"/>
              </a:rPr>
              <a:t>Gamla förbundet</a:t>
            </a:r>
            <a:r>
              <a:rPr lang="sv-SE" altLang="sv-SE" sz="1400" dirty="0">
                <a:ea typeface="Times New Roman" panose="02020603050405020304" pitchFamily="18" charset="0"/>
              </a:rPr>
              <a:t>.</a:t>
            </a:r>
          </a:p>
          <a:p>
            <a:pPr marL="444500" indent="-177800">
              <a:buFont typeface="Arial" panose="020B0604020202020204" pitchFamily="34" charset="0"/>
              <a:buChar char="•"/>
            </a:pPr>
            <a:r>
              <a:rPr lang="sv-SE" altLang="sv-SE" sz="1400" dirty="0">
                <a:ea typeface="Times New Roman" panose="02020603050405020304" pitchFamily="18" charset="0"/>
              </a:rPr>
              <a:t>Berget </a:t>
            </a:r>
            <a:r>
              <a:rPr lang="sv-SE" altLang="sv-SE" sz="1400" b="1" i="1" dirty="0">
                <a:solidFill>
                  <a:srgbClr val="00B050"/>
                </a:solidFill>
                <a:ea typeface="Times New Roman" panose="02020603050405020304" pitchFamily="18" charset="0"/>
              </a:rPr>
              <a:t>Sion</a:t>
            </a:r>
            <a:r>
              <a:rPr lang="sv-SE" altLang="sv-SE" sz="1400" dirty="0">
                <a:ea typeface="Times New Roman" panose="02020603050405020304" pitchFamily="18" charset="0"/>
              </a:rPr>
              <a:t> som är Jerusalem. Beteckning för Abrahams förbund (med fortsättning i </a:t>
            </a:r>
            <a:r>
              <a:rPr lang="sv-SE" altLang="sv-SE" sz="1400" b="1" i="1" dirty="0">
                <a:solidFill>
                  <a:srgbClr val="00B050"/>
                </a:solidFill>
                <a:ea typeface="Times New Roman" panose="02020603050405020304" pitchFamily="18" charset="0"/>
              </a:rPr>
              <a:t>Nya förbundet</a:t>
            </a:r>
            <a:r>
              <a:rPr lang="sv-SE" altLang="sv-SE" sz="1400" dirty="0">
                <a:ea typeface="Times New Roman" panose="02020603050405020304" pitchFamily="18" charset="0"/>
              </a:rPr>
              <a:t>).</a:t>
            </a:r>
          </a:p>
          <a:p>
            <a:pPr marL="266700" indent="-266700">
              <a:spcBef>
                <a:spcPts val="300"/>
              </a:spcBef>
            </a:pPr>
            <a:r>
              <a:rPr lang="sv-SE" sz="1400" dirty="0"/>
              <a:t>	Motsvarande parallell finns i Gal 4 (vilket visar att Paulus är författare också till Hebreerbrevet): </a:t>
            </a:r>
            <a:r>
              <a:rPr lang="sv-SE" sz="1400" dirty="0">
                <a:solidFill>
                  <a:srgbClr val="C00000"/>
                </a:solidFill>
              </a:rPr>
              <a:t>[I lagen] står skrivet att Abraham hade två söner, en med </a:t>
            </a:r>
            <a:r>
              <a:rPr lang="sv-SE" sz="1400" dirty="0">
                <a:solidFill>
                  <a:srgbClr val="0070C0"/>
                </a:solidFill>
              </a:rPr>
              <a:t>slavinnan</a:t>
            </a:r>
            <a:r>
              <a:rPr lang="sv-SE" sz="1400" dirty="0">
                <a:solidFill>
                  <a:srgbClr val="C00000"/>
                </a:solidFill>
              </a:rPr>
              <a:t> och en med den </a:t>
            </a:r>
            <a:r>
              <a:rPr lang="sv-SE" sz="1400" dirty="0">
                <a:solidFill>
                  <a:srgbClr val="00B050"/>
                </a:solidFill>
              </a:rPr>
              <a:t>fria hustrun</a:t>
            </a:r>
            <a:r>
              <a:rPr lang="sv-SE" sz="1400" dirty="0">
                <a:solidFill>
                  <a:srgbClr val="C00000"/>
                </a:solidFill>
              </a:rPr>
              <a:t>. Slavinnans son var född på </a:t>
            </a:r>
            <a:r>
              <a:rPr lang="sv-SE" sz="1400" dirty="0">
                <a:solidFill>
                  <a:srgbClr val="0070C0"/>
                </a:solidFill>
              </a:rPr>
              <a:t>mänsklig</a:t>
            </a:r>
            <a:r>
              <a:rPr lang="sv-SE" sz="1400" dirty="0">
                <a:solidFill>
                  <a:srgbClr val="C00000"/>
                </a:solidFill>
              </a:rPr>
              <a:t> väg, den fria hustruns son däremot i kraft av ett </a:t>
            </a:r>
            <a:r>
              <a:rPr lang="sv-SE" sz="1400" dirty="0">
                <a:solidFill>
                  <a:srgbClr val="00B050"/>
                </a:solidFill>
              </a:rPr>
              <a:t>löfte</a:t>
            </a:r>
            <a:r>
              <a:rPr lang="sv-SE" sz="1400" dirty="0">
                <a:solidFill>
                  <a:srgbClr val="C00000"/>
                </a:solidFill>
              </a:rPr>
              <a:t>. Detta har en djupare mening: de två kvinnorna är </a:t>
            </a:r>
            <a:r>
              <a:rPr lang="sv-SE" sz="1400" i="1" u="sng" dirty="0">
                <a:solidFill>
                  <a:srgbClr val="C00000"/>
                </a:solidFill>
              </a:rPr>
              <a:t>två förbund</a:t>
            </a:r>
            <a:r>
              <a:rPr lang="sv-SE" sz="1400" dirty="0">
                <a:solidFill>
                  <a:srgbClr val="C00000"/>
                </a:solidFill>
              </a:rPr>
              <a:t>. Det ena kommer från </a:t>
            </a:r>
            <a:r>
              <a:rPr lang="sv-SE" sz="1400" dirty="0">
                <a:solidFill>
                  <a:srgbClr val="0070C0"/>
                </a:solidFill>
              </a:rPr>
              <a:t>berget Sinai</a:t>
            </a:r>
            <a:r>
              <a:rPr lang="sv-SE" sz="1400" dirty="0">
                <a:solidFill>
                  <a:srgbClr val="C00000"/>
                </a:solidFill>
              </a:rPr>
              <a:t> och föder sina barn till </a:t>
            </a:r>
            <a:r>
              <a:rPr lang="sv-SE" sz="1400" dirty="0">
                <a:solidFill>
                  <a:srgbClr val="0070C0"/>
                </a:solidFill>
              </a:rPr>
              <a:t>slaveri</a:t>
            </a:r>
            <a:r>
              <a:rPr lang="sv-SE" sz="1400" dirty="0">
                <a:solidFill>
                  <a:srgbClr val="C00000"/>
                </a:solidFill>
              </a:rPr>
              <a:t>, det är </a:t>
            </a:r>
            <a:r>
              <a:rPr lang="sv-SE" sz="1400" dirty="0">
                <a:solidFill>
                  <a:srgbClr val="0070C0"/>
                </a:solidFill>
              </a:rPr>
              <a:t>Hagar</a:t>
            </a:r>
            <a:r>
              <a:rPr lang="sv-SE" sz="1400" dirty="0">
                <a:solidFill>
                  <a:srgbClr val="C00000"/>
                </a:solidFill>
              </a:rPr>
              <a:t>. Ordet Hagar står för Sinai berg i Arabien och motsvarar det </a:t>
            </a:r>
            <a:r>
              <a:rPr lang="sv-SE" sz="1400" dirty="0">
                <a:solidFill>
                  <a:srgbClr val="0070C0"/>
                </a:solidFill>
              </a:rPr>
              <a:t>nuvarande Jerusalem</a:t>
            </a:r>
            <a:r>
              <a:rPr lang="sv-SE" sz="1400" dirty="0">
                <a:solidFill>
                  <a:srgbClr val="C00000"/>
                </a:solidFill>
              </a:rPr>
              <a:t>, eftersom det lever i </a:t>
            </a:r>
            <a:r>
              <a:rPr lang="sv-SE" sz="1400" dirty="0">
                <a:solidFill>
                  <a:srgbClr val="0070C0"/>
                </a:solidFill>
              </a:rPr>
              <a:t>slaveri</a:t>
            </a:r>
            <a:r>
              <a:rPr lang="sv-SE" sz="1400" dirty="0">
                <a:solidFill>
                  <a:srgbClr val="C00000"/>
                </a:solidFill>
              </a:rPr>
              <a:t> med sina barn. Men det </a:t>
            </a:r>
            <a:r>
              <a:rPr lang="sv-SE" sz="1400" strike="sngStrike" dirty="0">
                <a:solidFill>
                  <a:srgbClr val="C00000"/>
                </a:solidFill>
              </a:rPr>
              <a:t>himmelska</a:t>
            </a:r>
            <a:r>
              <a:rPr lang="sv-SE" sz="1400" dirty="0">
                <a:solidFill>
                  <a:srgbClr val="C00000"/>
                </a:solidFill>
              </a:rPr>
              <a:t> </a:t>
            </a:r>
            <a:r>
              <a:rPr lang="sv-SE" sz="1400" cap="small" dirty="0">
                <a:solidFill>
                  <a:srgbClr val="00B050"/>
                </a:solidFill>
              </a:rPr>
              <a:t>upphöjda</a:t>
            </a:r>
            <a:r>
              <a:rPr lang="sv-SE" sz="1400" dirty="0">
                <a:solidFill>
                  <a:srgbClr val="00B050"/>
                </a:solidFill>
              </a:rPr>
              <a:t> Jerusalem</a:t>
            </a:r>
            <a:r>
              <a:rPr lang="sv-SE" sz="1400" dirty="0">
                <a:solidFill>
                  <a:srgbClr val="C00000"/>
                </a:solidFill>
              </a:rPr>
              <a:t> är </a:t>
            </a:r>
            <a:r>
              <a:rPr lang="sv-SE" sz="1400" dirty="0">
                <a:solidFill>
                  <a:srgbClr val="00B050"/>
                </a:solidFill>
              </a:rPr>
              <a:t>fritt</a:t>
            </a:r>
            <a:r>
              <a:rPr lang="sv-SE" sz="1400" dirty="0">
                <a:solidFill>
                  <a:srgbClr val="C00000"/>
                </a:solidFill>
              </a:rPr>
              <a:t>, och det är vår moder…  Ni, bröder, är </a:t>
            </a:r>
            <a:r>
              <a:rPr lang="sv-SE" sz="1400" dirty="0">
                <a:solidFill>
                  <a:srgbClr val="00B050"/>
                </a:solidFill>
              </a:rPr>
              <a:t>löftets barn</a:t>
            </a:r>
            <a:r>
              <a:rPr lang="sv-SE" sz="1400" dirty="0">
                <a:solidFill>
                  <a:srgbClr val="C00000"/>
                </a:solidFill>
              </a:rPr>
              <a:t> liksom </a:t>
            </a:r>
            <a:r>
              <a:rPr lang="sv-SE" sz="1400" dirty="0">
                <a:solidFill>
                  <a:srgbClr val="00B050"/>
                </a:solidFill>
              </a:rPr>
              <a:t>Isak</a:t>
            </a:r>
            <a:r>
              <a:rPr lang="sv-SE" sz="1400" dirty="0">
                <a:solidFill>
                  <a:srgbClr val="C00000"/>
                </a:solidFill>
              </a:rPr>
              <a:t>. Och som det var då, att han som var </a:t>
            </a:r>
            <a:r>
              <a:rPr lang="sv-SE" sz="1400" dirty="0">
                <a:solidFill>
                  <a:srgbClr val="0070C0"/>
                </a:solidFill>
              </a:rPr>
              <a:t>född på mänsklig väg</a:t>
            </a:r>
            <a:r>
              <a:rPr lang="sv-SE" sz="1400" dirty="0">
                <a:solidFill>
                  <a:srgbClr val="C00000"/>
                </a:solidFill>
              </a:rPr>
              <a:t> förföljde den som var </a:t>
            </a:r>
            <a:r>
              <a:rPr lang="sv-SE" sz="1400" dirty="0">
                <a:solidFill>
                  <a:srgbClr val="00B050"/>
                </a:solidFill>
              </a:rPr>
              <a:t>född på Andens sätt</a:t>
            </a:r>
            <a:r>
              <a:rPr lang="sv-SE" sz="1400" dirty="0">
                <a:solidFill>
                  <a:srgbClr val="C00000"/>
                </a:solidFill>
              </a:rPr>
              <a:t>, så är det också nu. Men vad säger Skriften?... Slavinnans son ska </a:t>
            </a:r>
            <a:r>
              <a:rPr lang="sv-SE" sz="1400" dirty="0">
                <a:solidFill>
                  <a:srgbClr val="0070C0"/>
                </a:solidFill>
              </a:rPr>
              <a:t>inte ärva</a:t>
            </a:r>
            <a:r>
              <a:rPr lang="sv-SE" sz="1400" dirty="0">
                <a:solidFill>
                  <a:srgbClr val="C00000"/>
                </a:solidFill>
              </a:rPr>
              <a:t> tillsammans med den fria hustruns son. Alltså, bröder, är vi inte barn till </a:t>
            </a:r>
            <a:r>
              <a:rPr lang="sv-SE" sz="1400" dirty="0">
                <a:solidFill>
                  <a:srgbClr val="0070C0"/>
                </a:solidFill>
              </a:rPr>
              <a:t>slavinnan</a:t>
            </a:r>
            <a:r>
              <a:rPr lang="sv-SE" sz="1400" dirty="0">
                <a:solidFill>
                  <a:srgbClr val="C00000"/>
                </a:solidFill>
              </a:rPr>
              <a:t> utan till den </a:t>
            </a:r>
            <a:r>
              <a:rPr lang="sv-SE" sz="1400" dirty="0">
                <a:solidFill>
                  <a:srgbClr val="00B050"/>
                </a:solidFill>
              </a:rPr>
              <a:t>fria hustrun</a:t>
            </a:r>
            <a:r>
              <a:rPr lang="sv-SE" sz="1400" dirty="0"/>
              <a:t>.</a:t>
            </a:r>
            <a:endParaRPr lang="sv-SE" altLang="sv-SE" sz="1400" dirty="0">
              <a:ea typeface="Times New Roman" panose="02020603050405020304" pitchFamily="18" charset="0"/>
            </a:endParaRPr>
          </a:p>
          <a:p>
            <a:pPr marL="3767138" indent="-266700">
              <a:spcBef>
                <a:spcPts val="600"/>
              </a:spcBef>
            </a:pPr>
            <a:r>
              <a:rPr lang="sv-SE" altLang="sv-SE" sz="1400" dirty="0">
                <a:ea typeface="Times New Roman" panose="02020603050405020304" pitchFamily="18" charset="0"/>
              </a:rPr>
              <a:t>13.	Tempus är </a:t>
            </a:r>
            <a:r>
              <a:rPr lang="sv-SE" altLang="sv-SE" sz="1400" i="1" dirty="0">
                <a:ea typeface="Times New Roman" panose="02020603050405020304" pitchFamily="18" charset="0"/>
              </a:rPr>
              <a:t>perfekt</a:t>
            </a:r>
            <a:r>
              <a:rPr lang="sv-SE" altLang="sv-SE" sz="1400" dirty="0">
                <a:ea typeface="Times New Roman" panose="02020603050405020304" pitchFamily="18" charset="0"/>
              </a:rPr>
              <a:t> vilket på grekiska antyder att resultatet av brännandet fortfarande kunde ses på Paulus tid.</a:t>
            </a:r>
          </a:p>
          <a:p>
            <a:pPr marL="3767138" indent="-266700">
              <a:spcBef>
                <a:spcPts val="600"/>
              </a:spcBef>
            </a:pPr>
            <a:r>
              <a:rPr lang="sv-SE" altLang="sv-SE" sz="1400" dirty="0">
                <a:ea typeface="Times New Roman" panose="02020603050405020304" pitchFamily="18" charset="0"/>
              </a:rPr>
              <a:t>14.	Paulus låter den skräckinjagande scenen vid Sinai berg representera hela det mosaiska systemet som krävde tjänst hos Gud med fruktan och bävan: </a:t>
            </a:r>
            <a:r>
              <a:rPr lang="sv-SE" sz="1400" dirty="0">
                <a:solidFill>
                  <a:srgbClr val="C00000"/>
                </a:solidFill>
              </a:rPr>
              <a:t>Var och en som kommer nära berget ska straffas med döden… Det gäller både djur och människor… På tredje dagen, när det hade blivit morgon, började det dundra och blixtra. Ett tjockt moln lade sig över berget och ett mycket starkt basunljud hördes. Allt folket i lägret bävade… Hela Sinai berg täcktes av rök, för Herren hade stigit ner på berget i eld. Rök steg upp därifrån som röken från en smältugn, och hela berget skakade våldsamt. </a:t>
            </a:r>
            <a:r>
              <a:rPr lang="sv-SE" sz="1400" dirty="0"/>
              <a:t>(2 Mos 19:12-18)</a:t>
            </a: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0" y="554126"/>
            <a:ext cx="3603009" cy="2462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rtl="0">
              <a:spcBef>
                <a:spcPts val="300"/>
              </a:spcBef>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Ni har inte kommit till </a:t>
            </a:r>
            <a:r>
              <a:rPr lang="sv-SE" sz="1400" b="0" i="0" baseline="30000" dirty="0">
                <a:solidFill>
                  <a:srgbClr val="7030A0"/>
                </a:solidFill>
                <a:effectLst/>
                <a:latin typeface="Calibri" panose="020F0502020204030204" pitchFamily="34" charset="0"/>
                <a:ea typeface="Calibri" panose="020F0502020204030204" pitchFamily="34" charset="0"/>
                <a:cs typeface="Calibri" panose="020F0502020204030204" pitchFamily="34" charset="0"/>
              </a:rPr>
              <a:t>12</a:t>
            </a:r>
            <a:r>
              <a:rPr lang="sv-SE" sz="1400" b="0" i="0" dirty="0">
                <a:solidFill>
                  <a:srgbClr val="7030A0"/>
                </a:solidFill>
                <a:effectLst/>
                <a:latin typeface="Calibri" panose="020F0502020204030204" pitchFamily="34" charset="0"/>
                <a:ea typeface="Calibri" panose="020F0502020204030204" pitchFamily="34" charset="0"/>
                <a:cs typeface="Calibri" panose="020F0502020204030204" pitchFamily="34" charset="0"/>
              </a:rPr>
              <a:t>ett berg</a:t>
            </a:r>
            <a:r>
              <a:rPr lang="sv-SE" sz="1400" b="0" i="0"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 </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som man kan ta på,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13</a:t>
            </a:r>
            <a:r>
              <a:rPr lang="sv-SE" sz="1400" b="0" i="0" cap="small"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som har blivit bränt</a:t>
            </a:r>
            <a:r>
              <a:rPr lang="sv-SE" sz="1400" b="0" i="0" cap="small"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av </a:t>
            </a:r>
            <a:r>
              <a:rPr lang="sv-SE" sz="1400" b="0" i="0" strike="sng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flammande</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eld, och [</a:t>
            </a:r>
            <a:r>
              <a:rPr lang="sv-SE" sz="1400" b="0" i="0" cap="small"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inte heller] till </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töcken, mörker och storm, </a:t>
            </a:r>
            <a:r>
              <a:rPr lang="sv-SE" sz="1400" cap="small" dirty="0">
                <a:solidFill>
                  <a:srgbClr val="C00000"/>
                </a:solidFill>
                <a:latin typeface="Calibri" panose="020F0502020204030204" pitchFamily="34" charset="0"/>
                <a:ea typeface="Calibri" panose="020F0502020204030204" pitchFamily="34" charset="0"/>
                <a:cs typeface="Calibri" panose="020F0502020204030204" pitchFamily="34" charset="0"/>
              </a:rPr>
              <a:t>[eller]</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till basunljud och en röst som talade sådana ord att de som hörde den bad </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att få slippa höra mer, </a:t>
            </a:r>
            <a:r>
              <a:rPr lang="sv-SE" sz="1400" b="0" cap="small"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eftersom</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de </a:t>
            </a:r>
            <a:r>
              <a:rPr lang="sv-SE" sz="1400" b="0" cap="small"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inte</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stod </a:t>
            </a:r>
            <a:r>
              <a:rPr lang="sv-SE" sz="1400" b="0" strike="sng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inte</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ut med det som befalldes: </a:t>
            </a:r>
            <a:r>
              <a:rPr lang="sv-SE" sz="1400" b="0" u="none" strike="no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Även om det är ett djur som rör vid berget ska det stenas</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Så skräckinjagande var synen att Mose sade: </a:t>
            </a:r>
            <a:r>
              <a:rPr lang="sv-SE" sz="1400" b="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14</a:t>
            </a:r>
            <a:r>
              <a:rPr lang="sv-SE" sz="1400" b="0" u="none" strike="noStrike"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Jag är skräckslagen och darrar. </a:t>
            </a:r>
            <a:r>
              <a:rPr lang="sv-SE" sz="1400" b="0" i="0" dirty="0">
                <a:solidFill>
                  <a:schemeClr val="tx2">
                    <a:lumMod val="75000"/>
                  </a:schemeClr>
                </a:solidFill>
                <a:effectLst/>
                <a:latin typeface="Calibri" panose="020F0502020204030204" pitchFamily="34" charset="0"/>
                <a:ea typeface="Calibri" panose="020F0502020204030204" pitchFamily="34" charset="0"/>
                <a:cs typeface="Calibri" panose="020F0502020204030204" pitchFamily="34" charset="0"/>
              </a:rPr>
              <a:t>Nej, ni har kommit till </a:t>
            </a:r>
            <a:r>
              <a:rPr lang="sv-SE" sz="1400" b="0" i="0" dirty="0">
                <a:solidFill>
                  <a:srgbClr val="7030A0"/>
                </a:solidFill>
                <a:effectLst/>
                <a:latin typeface="Calibri" panose="020F0502020204030204" pitchFamily="34" charset="0"/>
                <a:ea typeface="Calibri" panose="020F0502020204030204" pitchFamily="34" charset="0"/>
                <a:cs typeface="Calibri" panose="020F0502020204030204" pitchFamily="34" charset="0"/>
              </a:rPr>
              <a:t>Sions berg</a:t>
            </a:r>
            <a:r>
              <a:rPr lang="sv-SE" sz="1400" b="0" i="0" dirty="0">
                <a:solidFill>
                  <a:schemeClr val="tx2">
                    <a:lumMod val="50000"/>
                  </a:schemeClr>
                </a:solidFill>
                <a:effectLst/>
                <a:latin typeface="Calibri" panose="020F0502020204030204" pitchFamily="34" charset="0"/>
                <a:ea typeface="Calibri" panose="020F0502020204030204" pitchFamily="34" charset="0"/>
                <a:cs typeface="Calibri" panose="020F0502020204030204" pitchFamily="34" charset="0"/>
              </a:rPr>
              <a:t>…</a:t>
            </a:r>
          </a:p>
        </p:txBody>
      </p:sp>
      <p:pic>
        <p:nvPicPr>
          <p:cNvPr id="4" name="Bildobjekt 3" descr="En bild som visar karta&#10;&#10;Automatiskt genererad beskrivning">
            <a:extLst>
              <a:ext uri="{FF2B5EF4-FFF2-40B4-BE49-F238E27FC236}">
                <a16:creationId xmlns:a16="http://schemas.microsoft.com/office/drawing/2014/main" id="{F0036E1F-EA7E-4DF8-128B-DC665ACEE74A}"/>
              </a:ext>
            </a:extLst>
          </p:cNvPr>
          <p:cNvPicPr>
            <a:picLocks noChangeAspect="1"/>
          </p:cNvPicPr>
          <p:nvPr/>
        </p:nvPicPr>
        <p:blipFill>
          <a:blip r:embed="rId4"/>
          <a:stretch>
            <a:fillRect/>
          </a:stretch>
        </p:blipFill>
        <p:spPr>
          <a:xfrm>
            <a:off x="-2999" y="3275463"/>
            <a:ext cx="7183321" cy="3582537"/>
          </a:xfrm>
          <a:prstGeom prst="rect">
            <a:avLst/>
          </a:prstGeom>
        </p:spPr>
      </p:pic>
    </p:spTree>
    <p:custDataLst>
      <p:tags r:id="rId1"/>
    </p:custDataLst>
    <p:extLst>
      <p:ext uri="{BB962C8B-B14F-4D97-AF65-F5344CB8AC3E}">
        <p14:creationId xmlns:p14="http://schemas.microsoft.com/office/powerpoint/2010/main" val="378748037"/>
      </p:ext>
    </p:extLst>
  </p:cSld>
  <p:clrMapOvr>
    <a:masterClrMapping/>
  </p:clrMapOvr>
  <p:transition advTm="45378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Effect transition="in" filter="fade">
                                      <p:cBhvr>
                                        <p:cTn id="11" dur="500"/>
                                        <p:tgtEl>
                                          <p:spTgt spid="5">
                                            <p:txEl>
                                              <p:pRg st="1" end="1"/>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fad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fade">
                                      <p:cBhvr>
                                        <p:cTn id="20" dur="500"/>
                                        <p:tgtEl>
                                          <p:spTgt spid="5">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
                                            <p:txEl>
                                              <p:pRg st="4" end="4"/>
                                            </p:txEl>
                                          </p:spTgt>
                                        </p:tgtEl>
                                        <p:attrNameLst>
                                          <p:attrName>style.visibility</p:attrName>
                                        </p:attrNameLst>
                                      </p:cBhvr>
                                      <p:to>
                                        <p:strVal val="visible"/>
                                      </p:to>
                                    </p:set>
                                    <p:animEffect transition="in" filter="fade">
                                      <p:cBhvr>
                                        <p:cTn id="25" dur="500"/>
                                        <p:tgtEl>
                                          <p:spTgt spid="5">
                                            <p:txEl>
                                              <p:pRg st="4" end="4"/>
                                            </p:txEl>
                                          </p:spTgt>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5">
                                            <p:txEl>
                                              <p:pRg st="5" end="5"/>
                                            </p:txEl>
                                          </p:spTgt>
                                        </p:tgtEl>
                                        <p:attrNameLst>
                                          <p:attrName>style.visibility</p:attrName>
                                        </p:attrNameLst>
                                      </p:cBhvr>
                                      <p:to>
                                        <p:strVal val="visible"/>
                                      </p:to>
                                    </p:set>
                                    <p:animEffect transition="in" filter="fade">
                                      <p:cBhvr>
                                        <p:cTn id="34"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4129" x="7342188" y="6715125"/>
          <p14:tracePt t="4134" x="7651750" y="6648450"/>
          <p14:tracePt t="4141" x="7962900" y="6581775"/>
          <p14:tracePt t="4150" x="8223250" y="6530975"/>
          <p14:tracePt t="4158" x="8567738" y="6454775"/>
          <p14:tracePt t="4167" x="8818563" y="6396038"/>
          <p14:tracePt t="4174" x="9061450" y="6329363"/>
          <p14:tracePt t="4184" x="9398000" y="6227763"/>
          <p14:tracePt t="4192" x="9640888" y="6127750"/>
          <p14:tracePt t="4199" x="9901238" y="6010275"/>
          <p14:tracePt t="4207" x="10261600" y="5842000"/>
          <p14:tracePt t="4215" x="10588625" y="5673725"/>
          <p14:tracePt t="4225" x="10933113" y="5489575"/>
          <p14:tracePt t="4232" x="11277600" y="5295900"/>
          <p14:tracePt t="4241" x="11630025" y="5103813"/>
          <p14:tracePt t="4409" x="133350" y="2051050"/>
          <p14:tracePt t="4419" x="273050" y="1924050"/>
          <p14:tracePt t="4438" x="431800" y="1778000"/>
          <p14:tracePt t="4454" x="533400" y="1689100"/>
          <p14:tracePt t="4471" x="552450" y="1670050"/>
          <p14:tracePt t="4504" x="552450" y="1682750"/>
          <p14:tracePt t="4521" x="552450" y="1714500"/>
          <p14:tracePt t="4538" x="558800" y="1739900"/>
          <p14:tracePt t="4553" x="571500" y="1771650"/>
          <p14:tracePt t="4556" x="590550" y="1790700"/>
          <p14:tracePt t="4570" x="615950" y="1816100"/>
          <p14:tracePt t="4588" x="717550" y="1879600"/>
          <p14:tracePt t="4605" x="812800" y="1943100"/>
          <p14:tracePt t="4621" x="927100" y="2019300"/>
          <p14:tracePt t="4624" x="990600" y="2051050"/>
          <p14:tracePt t="4638" x="1104900" y="2082800"/>
          <p14:tracePt t="4655" x="1333500" y="2063750"/>
          <p14:tracePt t="4671" x="1504950" y="1974850"/>
          <p14:tracePt t="4688" x="1631950" y="1873250"/>
          <p14:tracePt t="4705" x="1708150" y="1765300"/>
          <p14:tracePt t="4720" x="1739900" y="1657350"/>
          <p14:tracePt t="4738" x="1758950" y="1568450"/>
          <p14:tracePt t="4755" x="1784350" y="1504950"/>
          <p14:tracePt t="4771" x="1828800" y="1441450"/>
          <p14:tracePt t="4788" x="1898650" y="1365250"/>
          <p14:tracePt t="4805" x="1981200" y="1276350"/>
          <p14:tracePt t="4821" x="2044700" y="1206500"/>
          <p14:tracePt t="4825" x="2082800" y="1155700"/>
          <p14:tracePt t="4837" x="2108200" y="1123950"/>
          <p14:tracePt t="4855" x="2171700" y="1060450"/>
          <p14:tracePt t="4871" x="2190750" y="1047750"/>
          <p14:tracePt t="4889" x="2241550" y="1035050"/>
          <p14:tracePt t="4906" x="2336800" y="1028700"/>
          <p14:tracePt t="4921" x="2432050" y="1022350"/>
          <p14:tracePt t="4938" x="2501900" y="1003300"/>
          <p14:tracePt t="4955" x="2565400" y="971550"/>
          <p14:tracePt t="4970" x="2622550" y="939800"/>
          <p14:tracePt t="4988" x="2654300" y="914400"/>
          <p14:tracePt t="5003" x="2686050" y="901700"/>
          <p14:tracePt t="5022" x="2724150" y="895350"/>
          <p14:tracePt t="5038" x="2768600" y="895350"/>
          <p14:tracePt t="5055" x="2787650" y="901700"/>
          <p14:tracePt t="5089" x="2774950" y="914400"/>
          <p14:tracePt t="5106" x="2730500" y="927100"/>
          <p14:tracePt t="5122" x="2660650" y="946150"/>
          <p14:tracePt t="5138" x="2578100" y="965200"/>
          <p14:tracePt t="5155" x="2463800" y="977900"/>
          <p14:tracePt t="5172" x="2374900" y="984250"/>
          <p14:tracePt t="5175" x="2298700" y="990600"/>
          <p14:tracePt t="5188" x="2254250" y="990600"/>
          <p14:tracePt t="5193" x="2209800" y="996950"/>
          <p14:tracePt t="5204" x="2165350" y="1003300"/>
          <p14:tracePt t="5206" x="2101850" y="1016000"/>
          <p14:tracePt t="5222" x="2051050" y="1022350"/>
          <p14:tracePt t="5225" x="1993900" y="1028700"/>
          <p14:tracePt t="5239" x="1854200" y="1054100"/>
          <p14:tracePt t="5256" x="1689100" y="1060450"/>
          <p14:tracePt t="5272" x="1549400" y="1054100"/>
          <p14:tracePt t="5288" x="1409700" y="1041400"/>
          <p14:tracePt t="5307" x="1301750" y="1022350"/>
          <p14:tracePt t="5311" x="1219200" y="1016000"/>
          <p14:tracePt t="5322" x="1193800" y="1016000"/>
          <p14:tracePt t="5338" x="1098550" y="1009650"/>
          <p14:tracePt t="5355" x="1016000" y="1009650"/>
          <p14:tracePt t="5372" x="965200" y="1016000"/>
          <p14:tracePt t="5389" x="939800" y="1016000"/>
          <p14:tracePt t="5405" x="927100" y="1016000"/>
          <p14:tracePt t="5408" x="920750" y="1022350"/>
          <p14:tracePt t="5420" x="914400" y="1022350"/>
          <p14:tracePt t="5423" x="908050" y="1022350"/>
          <p14:tracePt t="5439" x="882650" y="1022350"/>
          <p14:tracePt t="5455" x="857250" y="1028700"/>
          <p14:tracePt t="5458" x="844550" y="1028700"/>
          <p14:tracePt t="5471" x="812800" y="1035050"/>
          <p14:tracePt t="5489" x="774700" y="1035050"/>
          <p14:tracePt t="5492" x="762000" y="1041400"/>
          <p14:tracePt t="5506" x="730250" y="1041400"/>
          <p14:tracePt t="5522" x="711200" y="1041400"/>
          <p14:tracePt t="5538" x="711200" y="1047750"/>
          <p14:tracePt t="5555" x="704850" y="1047750"/>
          <p14:tracePt t="5635" x="704850" y="1041400"/>
          <p14:tracePt t="5639" x="711200" y="1041400"/>
          <p14:tracePt t="5655" x="717550" y="1028700"/>
          <p14:tracePt t="5672" x="730250" y="1016000"/>
          <p14:tracePt t="5689" x="742950" y="1003300"/>
          <p14:tracePt t="5706" x="749300" y="996950"/>
          <p14:tracePt t="5757" x="755650" y="996950"/>
          <p14:tracePt t="5789" x="768350" y="990600"/>
          <p14:tracePt t="5806" x="781050" y="984250"/>
          <p14:tracePt t="5822" x="812800" y="971550"/>
          <p14:tracePt t="5838" x="857250" y="965200"/>
          <p14:tracePt t="5855" x="882650" y="952500"/>
          <p14:tracePt t="5872" x="908050" y="952500"/>
          <p14:tracePt t="5889" x="933450" y="952500"/>
          <p14:tracePt t="5904" x="946150" y="952500"/>
          <p14:tracePt t="5907" x="952500" y="952500"/>
          <p14:tracePt t="5923" x="971550" y="952500"/>
          <p14:tracePt t="5940" x="1016000" y="958850"/>
          <p14:tracePt t="5957" x="1073150" y="965200"/>
          <p14:tracePt t="5972" x="1117600" y="965200"/>
          <p14:tracePt t="5989" x="1155700" y="965200"/>
          <p14:tracePt t="6005" x="1168400" y="965200"/>
          <p14:tracePt t="6024" x="1174750" y="965200"/>
          <p14:tracePt t="6150" x="1181100" y="977900"/>
          <p14:tracePt t="6160" x="1181100" y="990600"/>
          <p14:tracePt t="6173" x="1181100" y="1022350"/>
          <p14:tracePt t="6191" x="1187450" y="1098550"/>
          <p14:tracePt t="6206" x="1187450" y="1143000"/>
          <p14:tracePt t="6222" x="1187450" y="1162050"/>
          <p14:tracePt t="6239" x="1187450" y="1168400"/>
          <p14:tracePt t="6289" x="1193800" y="1168400"/>
          <p14:tracePt t="6306" x="1200150" y="1155700"/>
          <p14:tracePt t="6323" x="1206500" y="1149350"/>
          <p14:tracePt t="6424" x="1206500" y="1143000"/>
          <p14:tracePt t="6439" x="1212850" y="1136650"/>
          <p14:tracePt t="6456" x="1225550" y="1117600"/>
          <p14:tracePt t="6472" x="1238250" y="1098550"/>
          <p14:tracePt t="6488" x="1244600" y="1085850"/>
          <p14:tracePt t="6506" x="1244600" y="1066800"/>
          <p14:tracePt t="6522" x="1244600" y="1060450"/>
          <p14:tracePt t="6539" x="1238250" y="1060450"/>
          <p14:tracePt t="6556" x="1231900" y="1060450"/>
          <p14:tracePt t="6560" x="1225550" y="1060450"/>
          <p14:tracePt t="6573" x="1219200" y="1060450"/>
          <p14:tracePt t="6589" x="1212850" y="1066800"/>
          <p14:tracePt t="6606" x="1244600" y="1098550"/>
          <p14:tracePt t="6623" x="1276350" y="1117600"/>
          <p14:tracePt t="6640" x="1282700" y="1117600"/>
          <p14:tracePt t="7035" x="1289050" y="1117600"/>
          <p14:tracePt t="7043" x="1295400" y="1117600"/>
          <p14:tracePt t="7057" x="1339850" y="1111250"/>
          <p14:tracePt t="7074" x="1397000" y="1092200"/>
          <p14:tracePt t="7090" x="1466850" y="1079500"/>
          <p14:tracePt t="7107" x="1549400" y="1060450"/>
          <p14:tracePt t="7124" x="1625600" y="1047750"/>
          <p14:tracePt t="7140" x="1670050" y="1041400"/>
          <p14:tracePt t="7146" x="1682750" y="1035050"/>
          <p14:tracePt t="7211" x="1682750" y="1041400"/>
          <p14:tracePt t="7219" x="1682750" y="1047750"/>
          <p14:tracePt t="7265" x="1682750" y="1054100"/>
          <p14:tracePt t="7281" x="1682750" y="1060450"/>
          <p14:tracePt t="7290" x="1689100" y="1066800"/>
          <p14:tracePt t="7307" x="1708150" y="1079500"/>
          <p14:tracePt t="7325" x="1733550" y="1085850"/>
          <p14:tracePt t="7340" x="1765300" y="1085850"/>
          <p14:tracePt t="7357" x="1803400" y="1092200"/>
          <p14:tracePt t="7374" x="1828800" y="1092200"/>
          <p14:tracePt t="7390" x="1841500" y="1092200"/>
          <p14:tracePt t="7407" x="1860550" y="1092200"/>
          <p14:tracePt t="7424" x="1885950" y="1092200"/>
          <p14:tracePt t="7441" x="1968500" y="1085850"/>
          <p14:tracePt t="7457" x="2032000" y="1073150"/>
          <p14:tracePt t="7474" x="2082800" y="1060450"/>
          <p14:tracePt t="7477" x="2095500" y="1054100"/>
          <p14:tracePt t="7489" x="2108200" y="1047750"/>
          <p14:tracePt t="7604" x="2114550" y="1047750"/>
          <p14:tracePt t="7612" x="2120900" y="1041400"/>
          <p14:tracePt t="7624" x="2127250" y="1041400"/>
          <p14:tracePt t="7641" x="2146300" y="1035050"/>
          <p14:tracePt t="7658" x="2159000" y="1022350"/>
          <p14:tracePt t="7662" x="2159000" y="1016000"/>
          <p14:tracePt t="7679" x="2159000" y="1009650"/>
          <p14:tracePt t="7701" x="2152650" y="1009650"/>
          <p14:tracePt t="7724" x="2139950" y="1009650"/>
          <p14:tracePt t="7740" x="2133600" y="1009650"/>
          <p14:tracePt t="7841" x="2139950" y="1009650"/>
          <p14:tracePt t="7857" x="2146300" y="1009650"/>
          <p14:tracePt t="7874" x="2159000" y="1009650"/>
          <p14:tracePt t="7890" x="2190750" y="1022350"/>
          <p14:tracePt t="7895" x="2203450" y="1022350"/>
          <p14:tracePt t="7907" x="2222500" y="1022350"/>
          <p14:tracePt t="7912" x="2235200" y="1028700"/>
          <p14:tracePt t="7923" x="2247900" y="1028700"/>
          <p14:tracePt t="7928" x="2254250" y="1028700"/>
          <p14:tracePt t="7939" x="2260600" y="1028700"/>
          <p14:tracePt t="8033" x="2254250" y="1028700"/>
          <p14:tracePt t="8040" x="2247900" y="1028700"/>
          <p14:tracePt t="8058" x="2209800" y="1028700"/>
          <p14:tracePt t="8074" x="2165350" y="1035050"/>
          <p14:tracePt t="8091" x="2120900" y="1041400"/>
          <p14:tracePt t="8108" x="2063750" y="1047750"/>
          <p14:tracePt t="8124" x="1993900" y="1060450"/>
          <p14:tracePt t="8141" x="1860550" y="1079500"/>
          <p14:tracePt t="8145" x="1790700" y="1092200"/>
          <p14:tracePt t="8156" x="1708150" y="1098550"/>
          <p14:tracePt t="8174" x="1473200" y="1123950"/>
          <p14:tracePt t="8175" x="1365250" y="1130300"/>
          <p14:tracePt t="8191" x="1098550" y="1136650"/>
          <p14:tracePt t="8207" x="838200" y="1143000"/>
          <p14:tracePt t="8224" x="666750" y="1143000"/>
          <p14:tracePt t="8242" x="590550" y="1143000"/>
          <p14:tracePt t="8245" x="533400" y="1143000"/>
          <p14:tracePt t="8257" x="463550" y="1143000"/>
          <p14:tracePt t="8274" x="438150" y="1143000"/>
          <p14:tracePt t="8291" x="431800" y="1155700"/>
          <p14:tracePt t="8308" x="425450" y="1174750"/>
          <p14:tracePt t="8325" x="412750" y="1193800"/>
          <p14:tracePt t="8341" x="400050" y="1206500"/>
          <p14:tracePt t="8358" x="393700" y="1212850"/>
          <p14:tracePt t="8464" x="400050" y="1212850"/>
          <p14:tracePt t="8471" x="400050" y="1219200"/>
          <p14:tracePt t="8478" x="406400" y="1219200"/>
          <p14:tracePt t="8491" x="412750" y="1225550"/>
          <p14:tracePt t="8508" x="419100" y="1231900"/>
          <p14:tracePt t="8525" x="438150" y="1238250"/>
          <p14:tracePt t="8528" x="444500" y="1244600"/>
          <p14:tracePt t="8541" x="450850" y="1250950"/>
          <p14:tracePt t="8558" x="457200" y="1250950"/>
          <p14:tracePt t="8575" x="463550" y="1257300"/>
          <p14:tracePt t="8591" x="463550" y="1263650"/>
          <p14:tracePt t="8608" x="463550" y="1270000"/>
          <p14:tracePt t="8628" x="469900" y="1276350"/>
          <p14:tracePt t="8640" x="476250" y="1276350"/>
          <p14:tracePt t="8658" x="488950" y="1276350"/>
          <p14:tracePt t="8675" x="520700" y="1276350"/>
          <p14:tracePt t="8692" x="546100" y="1276350"/>
          <p14:tracePt t="8708" x="571500" y="1270000"/>
          <p14:tracePt t="8724" x="584200" y="1270000"/>
          <p14:tracePt t="8896" x="584200" y="1276350"/>
          <p14:tracePt t="8925" x="577850" y="1282700"/>
          <p14:tracePt t="8940" x="577850" y="1295400"/>
          <p14:tracePt t="8957" x="577850" y="1301750"/>
          <p14:tracePt t="8973" x="577850" y="1314450"/>
          <p14:tracePt t="8990" x="577850" y="1320800"/>
          <p14:tracePt t="9042" x="577850" y="1314450"/>
          <p14:tracePt t="9057" x="577850" y="1308100"/>
          <p14:tracePt t="9114" x="577850" y="1301750"/>
          <p14:tracePt t="9123" x="584200" y="1295400"/>
          <p14:tracePt t="9140" x="596900" y="1295400"/>
          <p14:tracePt t="9157" x="603250" y="1289050"/>
          <p14:tracePt t="9174" x="609600" y="1289050"/>
          <p14:tracePt t="9190" x="615950" y="1282700"/>
          <p14:tracePt t="9207" x="635000" y="1276350"/>
          <p14:tracePt t="9224" x="698500" y="1276350"/>
          <p14:tracePt t="9240" x="793750" y="1282700"/>
          <p14:tracePt t="9257" x="958850" y="1295400"/>
          <p14:tracePt t="9275" x="1054100" y="1308100"/>
          <p14:tracePt t="9292" x="1104900" y="1314450"/>
          <p14:tracePt t="9347" x="1111250" y="1320800"/>
          <p14:tracePt t="9357" x="1117600" y="1327150"/>
          <p14:tracePt t="9375" x="1136650" y="1352550"/>
          <p14:tracePt t="9392" x="1181100" y="1365250"/>
          <p14:tracePt t="9398" x="1193800" y="1371600"/>
          <p14:tracePt t="9407" x="1206500" y="1371600"/>
          <p14:tracePt t="9426" x="1231900" y="1365250"/>
          <p14:tracePt t="9443" x="1250950" y="1352550"/>
          <p14:tracePt t="9458" x="1270000" y="1333500"/>
          <p14:tracePt t="9475" x="1301750" y="1314450"/>
          <p14:tracePt t="9480" x="1314450" y="1308100"/>
          <p14:tracePt t="9493" x="1339850" y="1301750"/>
          <p14:tracePt t="9498" x="1371600" y="1295400"/>
          <p14:tracePt t="9512" x="1441450" y="1295400"/>
          <p14:tracePt t="9526" x="1492250" y="1295400"/>
          <p14:tracePt t="9542" x="1530350" y="1295400"/>
          <p14:tracePt t="9558" x="1555750" y="1295400"/>
          <p14:tracePt t="9575" x="1574800" y="1295400"/>
          <p14:tracePt t="9592" x="1600200" y="1295400"/>
          <p14:tracePt t="9608" x="1625600" y="1295400"/>
          <p14:tracePt t="9624" x="1657350" y="1301750"/>
          <p14:tracePt t="9640" x="1670050" y="1308100"/>
          <p14:tracePt t="9658" x="1682750" y="1308100"/>
          <p14:tracePt t="9750" x="1682750" y="1314450"/>
          <p14:tracePt t="9758" x="1689100" y="1314450"/>
          <p14:tracePt t="9766" x="1695450" y="1314450"/>
          <p14:tracePt t="9791" x="1701800" y="1314450"/>
          <p14:tracePt t="9809" x="1720850" y="1314450"/>
          <p14:tracePt t="9824" x="1752600" y="1320800"/>
          <p14:tracePt t="9841" x="1797050" y="1327150"/>
          <p14:tracePt t="9858" x="1911350" y="1352550"/>
          <p14:tracePt t="9875" x="2038350" y="1390650"/>
          <p14:tracePt t="9892" x="2108200" y="1416050"/>
          <p14:tracePt t="9908" x="2120900" y="1422400"/>
          <p14:tracePt t="9925" x="2120900" y="1416050"/>
          <p14:tracePt t="9942" x="2120900" y="1409700"/>
          <p14:tracePt t="10028" x="2127250" y="1409700"/>
          <p14:tracePt t="10041" x="2127250" y="1403350"/>
          <p14:tracePt t="10060" x="2146300" y="1403350"/>
          <p14:tracePt t="10075" x="2146300" y="1397000"/>
          <p14:tracePt t="10091" x="2171700" y="1397000"/>
          <p14:tracePt t="10108" x="2254250" y="1397000"/>
          <p14:tracePt t="10131" x="2324100" y="1397000"/>
          <p14:tracePt t="10141" x="2349500" y="1397000"/>
          <p14:tracePt t="10158" x="2355850" y="1397000"/>
          <p14:tracePt t="10316" x="2362200" y="1403350"/>
          <p14:tracePt t="10323" x="2368550" y="1403350"/>
          <p14:tracePt t="10343" x="2387600" y="1409700"/>
          <p14:tracePt t="10360" x="2438400" y="1416050"/>
          <p14:tracePt t="10380" x="2527300" y="1416050"/>
          <p14:tracePt t="10393" x="2584450" y="1409700"/>
          <p14:tracePt t="10409" x="2654300" y="1403350"/>
          <p14:tracePt t="10427" x="2698750" y="1390650"/>
          <p14:tracePt t="10444" x="2730500" y="1384300"/>
          <p14:tracePt t="10576" x="2736850" y="1384300"/>
          <p14:tracePt t="10593" x="2736850" y="1377950"/>
          <p14:tracePt t="10609" x="2743200" y="1371600"/>
          <p14:tracePt t="10626" x="2743200" y="1352550"/>
          <p14:tracePt t="10643" x="2743200" y="1339850"/>
          <p14:tracePt t="10645" x="2749550" y="1327150"/>
          <p14:tracePt t="10660" x="2749550" y="1320800"/>
          <p14:tracePt t="10662" x="2755900" y="1308100"/>
          <p14:tracePt t="10693" x="2755900" y="1295400"/>
          <p14:tracePt t="10726" x="2762250" y="1289050"/>
          <p14:tracePt t="10744" x="2774950" y="1289050"/>
          <p14:tracePt t="10760" x="2825750" y="1282700"/>
          <p14:tracePt t="10776" x="2857500" y="1282700"/>
          <p14:tracePt t="10793" x="2863850" y="1276350"/>
          <p14:tracePt t="10860" x="2876550" y="1289050"/>
          <p14:tracePt t="10877" x="2901950" y="1320800"/>
          <p14:tracePt t="10892" x="2921000" y="1346200"/>
          <p14:tracePt t="10911" x="2965450" y="1371600"/>
          <p14:tracePt t="10926" x="3003550" y="1377950"/>
          <p14:tracePt t="10947" x="3048000" y="1377950"/>
          <p14:tracePt t="10961" x="3092450" y="1377950"/>
          <p14:tracePt t="10975" x="3136900" y="1365250"/>
          <p14:tracePt t="10994" x="3168650" y="1352550"/>
          <p14:tracePt t="11010" x="3206750" y="1339850"/>
          <p14:tracePt t="11026" x="3219450" y="1333500"/>
          <p14:tracePt t="11044" x="3238500" y="1333500"/>
          <p14:tracePt t="11076" x="3251200" y="1333500"/>
          <p14:tracePt t="11093" x="3263900" y="1333500"/>
          <p14:tracePt t="11110" x="3276600" y="1333500"/>
          <p14:tracePt t="11127" x="3289300" y="1333500"/>
          <p14:tracePt t="11144" x="3308350" y="1327150"/>
          <p14:tracePt t="11161" x="3333750" y="1308100"/>
          <p14:tracePt t="11162" x="3340100" y="1301750"/>
          <p14:tracePt t="11177" x="3352800" y="1282700"/>
          <p14:tracePt t="11194" x="3359150" y="1276350"/>
          <p14:tracePt t="11210" x="3359150" y="1270000"/>
          <p14:tracePt t="11227" x="3365500" y="1270000"/>
          <p14:tracePt t="11307" x="3371850" y="1263650"/>
          <p14:tracePt t="11323" x="3378200" y="1257300"/>
          <p14:tracePt t="11359" x="3384550" y="1257300"/>
          <p14:tracePt t="11412" x="3384550" y="1263650"/>
          <p14:tracePt t="11429" x="3384550" y="1270000"/>
          <p14:tracePt t="11436" x="3384550" y="1276350"/>
          <p14:tracePt t="11443" x="3384550" y="1282700"/>
          <p14:tracePt t="11463" x="3384550" y="1289050"/>
          <p14:tracePt t="11477" x="3384550" y="1295400"/>
          <p14:tracePt t="11557" x="3384550" y="1301750"/>
          <p14:tracePt t="11579" x="3378200" y="1301750"/>
          <p14:tracePt t="11593" x="3378200" y="1308100"/>
          <p14:tracePt t="11610" x="3359150" y="1320800"/>
          <p14:tracePt t="11626" x="3346450" y="1320800"/>
          <p14:tracePt t="11643" x="3314700" y="1333500"/>
          <p14:tracePt t="11660" x="3251200" y="1346200"/>
          <p14:tracePt t="11677" x="3194050" y="1352550"/>
          <p14:tracePt t="11693" x="3067050" y="1371600"/>
          <p14:tracePt t="11711" x="2952750" y="1384300"/>
          <p14:tracePt t="11727" x="2794000" y="1403350"/>
          <p14:tracePt t="11743" x="2647950" y="1416050"/>
          <p14:tracePt t="11761" x="2508250" y="1422400"/>
          <p14:tracePt t="11778" x="2374900" y="1428750"/>
          <p14:tracePt t="11781" x="2311400" y="1428750"/>
          <p14:tracePt t="11794" x="2235200" y="1428750"/>
          <p14:tracePt t="11810" x="2006600" y="1422400"/>
          <p14:tracePt t="11827" x="1797050" y="1409700"/>
          <p14:tracePt t="11845" x="1568450" y="1397000"/>
          <p14:tracePt t="11849" x="1479550" y="1390650"/>
          <p14:tracePt t="11861" x="1346200" y="1384300"/>
          <p14:tracePt t="11864" x="1219200" y="1384300"/>
          <p14:tracePt t="11876" x="1130300" y="1384300"/>
          <p14:tracePt t="11878" x="1047750" y="1384300"/>
          <p14:tracePt t="11894" x="946150" y="1384300"/>
          <p14:tracePt t="11912" x="819150" y="1403350"/>
          <p14:tracePt t="11927" x="806450" y="1416050"/>
          <p14:tracePt t="11929" x="800100" y="1422400"/>
          <p14:tracePt t="11944" x="781050" y="1447800"/>
          <p14:tracePt t="11961" x="762000" y="1473200"/>
          <p14:tracePt t="11977" x="742950" y="1492250"/>
          <p14:tracePt t="11994" x="723900" y="1498600"/>
          <p14:tracePt t="12089" x="723900" y="1504950"/>
          <p14:tracePt t="12107" x="730250" y="1504950"/>
          <p14:tracePt t="12128" x="742950" y="1504950"/>
          <p14:tracePt t="12145" x="755650" y="1504950"/>
          <p14:tracePt t="12162" x="781050" y="1504950"/>
          <p14:tracePt t="12178" x="787400" y="1498600"/>
          <p14:tracePt t="12357" x="793750" y="1498600"/>
          <p14:tracePt t="12365" x="806450" y="1498600"/>
          <p14:tracePt t="12378" x="838200" y="1492250"/>
          <p14:tracePt t="12396" x="952500" y="1492250"/>
          <p14:tracePt t="12412" x="1016000" y="1492250"/>
          <p14:tracePt t="12426" x="1035050" y="1492250"/>
          <p14:tracePt t="12445" x="1041400" y="1492250"/>
          <p14:tracePt t="12547" x="1047750" y="1492250"/>
          <p14:tracePt t="12555" x="1054100" y="1492250"/>
          <p14:tracePt t="12563" x="1060450" y="1492250"/>
          <p14:tracePt t="12579" x="1066800" y="1485900"/>
          <p14:tracePt t="12628" x="1073150" y="1485900"/>
          <p14:tracePt t="12645" x="1098550" y="1492250"/>
          <p14:tracePt t="12661" x="1136650" y="1498600"/>
          <p14:tracePt t="12678" x="1212850" y="1517650"/>
          <p14:tracePt t="12682" x="1231900" y="1517650"/>
          <p14:tracePt t="12693" x="1270000" y="1524000"/>
          <p14:tracePt t="12711" x="1314450" y="1524000"/>
          <p14:tracePt t="12728" x="1365250" y="1517650"/>
          <p14:tracePt t="12744" x="1409700" y="1511300"/>
          <p14:tracePt t="12762" x="1460500" y="1504950"/>
          <p14:tracePt t="12778" x="1498600" y="1504950"/>
          <p14:tracePt t="12795" x="1543050" y="1504950"/>
          <p14:tracePt t="12811" x="1593850" y="1511300"/>
          <p14:tracePt t="12829" x="1625600" y="1511300"/>
          <p14:tracePt t="12844" x="1670050" y="1511300"/>
          <p14:tracePt t="12861" x="1689100" y="1511300"/>
          <p14:tracePt t="12878" x="1714500" y="1511300"/>
          <p14:tracePt t="12894" x="1739900" y="1511300"/>
          <p14:tracePt t="12912" x="1778000" y="1511300"/>
          <p14:tracePt t="12929" x="1816100" y="1511300"/>
          <p14:tracePt t="12932" x="1854200" y="1511300"/>
          <p14:tracePt t="12945" x="1866900" y="1511300"/>
          <p14:tracePt t="12950" x="1885950" y="1511300"/>
          <p14:tracePt t="12960" x="1898650" y="1511300"/>
          <p14:tracePt t="12979" x="1930400" y="1511300"/>
          <p14:tracePt t="13233" x="1936750" y="1511300"/>
          <p14:tracePt t="13246" x="1955800" y="1511300"/>
          <p14:tracePt t="13262" x="1974850" y="1511300"/>
          <p14:tracePt t="13279" x="1993900" y="1511300"/>
          <p14:tracePt t="13296" x="2012950" y="1504950"/>
          <p14:tracePt t="13310" x="2070100" y="1504950"/>
          <p14:tracePt t="13329" x="2178050" y="1530350"/>
          <p14:tracePt t="13346" x="2273300" y="1549400"/>
          <p14:tracePt t="13351" x="2317750" y="1555750"/>
          <p14:tracePt t="13362" x="2362200" y="1562100"/>
          <p14:tracePt t="13368" x="2393950" y="1568450"/>
          <p14:tracePt t="13377" x="2419350" y="1574800"/>
          <p14:tracePt t="13395" x="2444750" y="1574800"/>
          <p14:tracePt t="13487" x="2444750" y="1581150"/>
          <p14:tracePt t="13506" x="2444750" y="1587500"/>
          <p14:tracePt t="13514" x="2444750" y="1593850"/>
          <p14:tracePt t="13529" x="2438400" y="1612900"/>
          <p14:tracePt t="13545" x="2438400" y="1625600"/>
          <p14:tracePt t="13562" x="2432050" y="1638300"/>
          <p14:tracePt t="13612" x="2451100" y="1625600"/>
          <p14:tracePt t="13629" x="2482850" y="1612900"/>
          <p14:tracePt t="13645" x="2508250" y="1600200"/>
          <p14:tracePt t="13661" x="2514600" y="1593850"/>
          <p14:tracePt t="13864" x="2520950" y="1593850"/>
          <p14:tracePt t="13870" x="2520950" y="1600200"/>
          <p14:tracePt t="13885" x="2527300" y="1600200"/>
          <p14:tracePt t="13894" x="2527300" y="1606550"/>
          <p14:tracePt t="13913" x="2540000" y="1606550"/>
          <p14:tracePt t="13930" x="2552700" y="1606550"/>
          <p14:tracePt t="13944" x="2565400" y="1606550"/>
          <p14:tracePt t="13963" x="2584450" y="1593850"/>
          <p14:tracePt t="13969" x="2590800" y="1593850"/>
          <p14:tracePt t="13973" x="2597150" y="1587500"/>
          <p14:tracePt t="13996" x="2616200" y="1581150"/>
          <p14:tracePt t="14013" x="2654300" y="1574800"/>
          <p14:tracePt t="14030" x="2705100" y="1574800"/>
          <p14:tracePt t="14046" x="2717800" y="1574800"/>
          <p14:tracePt t="14063" x="2755900" y="1574800"/>
          <p14:tracePt t="14081" x="2774950" y="1574800"/>
          <p14:tracePt t="14096" x="2787650" y="1574800"/>
          <p14:tracePt t="14113" x="2800350" y="1568450"/>
          <p14:tracePt t="14129" x="2819400" y="1555750"/>
          <p14:tracePt t="14146" x="2844800" y="1543050"/>
          <p14:tracePt t="14162" x="2870200" y="1536700"/>
          <p14:tracePt t="14182" x="2895600" y="1536700"/>
          <p14:tracePt t="14196" x="2927350" y="1536700"/>
          <p14:tracePt t="14213" x="2946400" y="1536700"/>
          <p14:tracePt t="14229" x="2965450" y="1536700"/>
          <p14:tracePt t="14232" x="2978150" y="1536700"/>
          <p14:tracePt t="14246" x="2990850" y="1536700"/>
          <p14:tracePt t="14263" x="3060700" y="1524000"/>
          <p14:tracePt t="14281" x="3124200" y="1517650"/>
          <p14:tracePt t="14297" x="3175000" y="1511300"/>
          <p14:tracePt t="14314" x="3200400" y="1504950"/>
          <p14:tracePt t="14330" x="3219450" y="1498600"/>
          <p14:tracePt t="14380" x="3213100" y="1504950"/>
          <p14:tracePt t="14396" x="3200400" y="1511300"/>
          <p14:tracePt t="14414" x="3181350" y="1517650"/>
          <p14:tracePt t="14430" x="3130550" y="1530350"/>
          <p14:tracePt t="14434" x="3111500" y="1536700"/>
          <p14:tracePt t="14446" x="3092450" y="1543050"/>
          <p14:tracePt t="14450" x="3041650" y="1555750"/>
          <p14:tracePt t="14463" x="3016250" y="1562100"/>
          <p14:tracePt t="14466" x="2959100" y="1574800"/>
          <p14:tracePt t="14480" x="2901950" y="1581150"/>
          <p14:tracePt t="14498" x="2641600" y="1606550"/>
          <p14:tracePt t="14514" x="2527300" y="1606550"/>
          <p14:tracePt t="14529" x="2266950" y="1606550"/>
          <p14:tracePt t="14546" x="2114550" y="1606550"/>
          <p14:tracePt t="14563" x="1974850" y="1606550"/>
          <p14:tracePt t="14580" x="1816100" y="1600200"/>
          <p14:tracePt t="14596" x="1644650" y="1600200"/>
          <p14:tracePt t="14613" x="1333500" y="1568450"/>
          <p14:tracePt t="14629" x="1085850" y="1555750"/>
          <p14:tracePt t="14647" x="889000" y="1536700"/>
          <p14:tracePt t="14663" x="768350" y="1530350"/>
          <p14:tracePt t="14680" x="736600" y="1530350"/>
          <p14:tracePt t="14697" x="736600" y="1536700"/>
          <p14:tracePt t="14713" x="736600" y="1555750"/>
          <p14:tracePt t="14716" x="742950" y="1574800"/>
          <p14:tracePt t="14730" x="755650" y="1587500"/>
          <p14:tracePt t="14734" x="762000" y="1606550"/>
          <p14:tracePt t="14746" x="774700" y="1631950"/>
          <p14:tracePt t="14763" x="774700" y="1638300"/>
          <p14:tracePt t="14782" x="781050" y="1663700"/>
          <p14:tracePt t="14797" x="781050" y="1670050"/>
          <p14:tracePt t="14813" x="781050" y="1676400"/>
          <p14:tracePt t="14830" x="781050" y="1689100"/>
          <p14:tracePt t="14847" x="774700" y="1695450"/>
          <p14:tracePt t="14862" x="774700" y="1708150"/>
          <p14:tracePt t="14880" x="774700" y="1714500"/>
          <p14:tracePt t="14896" x="774700" y="1720850"/>
          <p14:tracePt t="14913" x="781050" y="1727200"/>
          <p14:tracePt t="14930" x="793750" y="1733550"/>
          <p14:tracePt t="14947" x="806450" y="1733550"/>
          <p14:tracePt t="14963" x="819150" y="1733550"/>
          <p14:tracePt t="14967" x="831850" y="1733550"/>
          <p14:tracePt t="14980" x="844550" y="1733550"/>
          <p14:tracePt t="14997" x="869950" y="1733550"/>
          <p14:tracePt t="15013" x="876300" y="1733550"/>
          <p14:tracePt t="15064" x="895350" y="1746250"/>
          <p14:tracePt t="15080" x="901700" y="1752600"/>
          <p14:tracePt t="15098" x="914400" y="1758950"/>
          <p14:tracePt t="15116" x="933450" y="1758950"/>
          <p14:tracePt t="15130" x="971550" y="1758950"/>
          <p14:tracePt t="15147" x="1022350" y="1752600"/>
          <p14:tracePt t="15164" x="1066800" y="1739900"/>
          <p14:tracePt t="15180" x="1123950" y="1714500"/>
          <p14:tracePt t="15196" x="1193800" y="1695450"/>
          <p14:tracePt t="15213" x="1257300" y="1682750"/>
          <p14:tracePt t="15231" x="1301750" y="1676400"/>
          <p14:tracePt t="15247" x="1308100" y="1676400"/>
          <p14:tracePt t="15354" x="1314450" y="1676400"/>
          <p14:tracePt t="15401" x="1314450" y="1682750"/>
          <p14:tracePt t="15451" x="1314450" y="1689100"/>
          <p14:tracePt t="15465" x="1320800" y="1689100"/>
          <p14:tracePt t="15481" x="1327150" y="1689100"/>
          <p14:tracePt t="15500" x="1365250" y="1682750"/>
          <p14:tracePt t="15516" x="1377950" y="1682750"/>
          <p14:tracePt t="15530" x="1409700" y="1682750"/>
          <p14:tracePt t="15547" x="1447800" y="1682750"/>
          <p14:tracePt t="15563" x="1479550" y="1695450"/>
          <p14:tracePt t="15581" x="1498600" y="1695450"/>
          <p14:tracePt t="15595" x="1530350" y="1701800"/>
          <p14:tracePt t="15612" x="1562100" y="1708150"/>
          <p14:tracePt t="15631" x="1568450" y="1708150"/>
          <p14:tracePt t="15797" x="1568450" y="1714500"/>
          <p14:tracePt t="15807" x="1574800" y="1727200"/>
          <p14:tracePt t="15813" x="1581150" y="1733550"/>
          <p14:tracePt t="15831" x="1612900" y="1746250"/>
          <p14:tracePt t="15846" x="1657350" y="1758950"/>
          <p14:tracePt t="15865" x="1695450" y="1758950"/>
          <p14:tracePt t="15881" x="1746250" y="1765300"/>
          <p14:tracePt t="15898" x="1790700" y="1765300"/>
          <p14:tracePt t="15914" x="1816100" y="1758950"/>
          <p14:tracePt t="15918" x="1822450" y="1758950"/>
          <p14:tracePt t="15931" x="1841500" y="1758950"/>
          <p14:tracePt t="15933" x="1854200" y="1752600"/>
          <p14:tracePt t="15947" x="1866900" y="1752600"/>
          <p14:tracePt t="15965" x="1873250" y="1752600"/>
          <p14:tracePt t="15981" x="1879600" y="1752600"/>
          <p14:tracePt t="15996" x="1885950" y="1752600"/>
          <p14:tracePt t="16031" x="1898650" y="1752600"/>
          <p14:tracePt t="16048" x="1911350" y="1752600"/>
          <p14:tracePt t="16064" x="1936750" y="1752600"/>
          <p14:tracePt t="16081" x="1962150" y="1752600"/>
          <p14:tracePt t="16098" x="1987550" y="1752600"/>
          <p14:tracePt t="16113" x="2012950" y="1752600"/>
          <p14:tracePt t="16131" x="2032000" y="1752600"/>
          <p14:tracePt t="16135" x="2038350" y="1752600"/>
          <p14:tracePt t="16147" x="2051050" y="1746250"/>
          <p14:tracePt t="16164" x="2070100" y="1733550"/>
          <p14:tracePt t="16181" x="2082800" y="1733550"/>
          <p14:tracePt t="16197" x="2082800" y="1727200"/>
          <p14:tracePt t="16214" x="2089150" y="1727200"/>
          <p14:tracePt t="16231" x="2089150" y="1714500"/>
          <p14:tracePt t="16247" x="2095500" y="1708150"/>
          <p14:tracePt t="16264" x="2095500" y="1701800"/>
          <p14:tracePt t="16281" x="2101850" y="1701800"/>
          <p14:tracePt t="16339" x="2101850" y="1708150"/>
          <p14:tracePt t="16375" x="2101850" y="1714500"/>
          <p14:tracePt t="16400" x="2108200" y="1714500"/>
          <p14:tracePt t="16417" x="2108200" y="1708150"/>
          <p14:tracePt t="16423" x="2114550" y="1708150"/>
          <p14:tracePt t="16448" x="2146300" y="1689100"/>
          <p14:tracePt t="16465" x="2184400" y="1682750"/>
          <p14:tracePt t="16481" x="2247900" y="1682750"/>
          <p14:tracePt t="16497" x="2336800" y="1695450"/>
          <p14:tracePt t="16513" x="2406650" y="1701800"/>
          <p14:tracePt t="16531" x="2463800" y="1714500"/>
          <p14:tracePt t="16548" x="2501900" y="1714500"/>
          <p14:tracePt t="16565" x="2508250" y="1714500"/>
          <p14:tracePt t="16582" x="2514600" y="1714500"/>
          <p14:tracePt t="16598" x="2520950" y="1714500"/>
          <p14:tracePt t="16615" x="2533650" y="1720850"/>
          <p14:tracePt t="16632" x="2571750" y="1727200"/>
          <p14:tracePt t="16648" x="2635250" y="1733550"/>
          <p14:tracePt t="16665" x="2647950" y="1733550"/>
          <p14:tracePt t="16667" x="2654300" y="1733550"/>
          <p14:tracePt t="16681" x="2673350" y="1733550"/>
          <p14:tracePt t="16755" x="2679700" y="1739900"/>
          <p14:tracePt t="16764" x="2686050" y="1746250"/>
          <p14:tracePt t="16773" x="2686050" y="1752600"/>
          <p14:tracePt t="16780" x="2698750" y="1758950"/>
          <p14:tracePt t="16798" x="2711450" y="1771650"/>
          <p14:tracePt t="16872" x="2711450" y="1778000"/>
          <p14:tracePt t="16904" x="2711450" y="1784350"/>
          <p14:tracePt t="16980" x="2717800" y="1790700"/>
          <p14:tracePt t="16991" x="2724150" y="1790700"/>
          <p14:tracePt t="16994" x="2736850" y="1790700"/>
          <p14:tracePt t="17016" x="2755900" y="1790700"/>
          <p14:tracePt t="17032" x="2768600" y="1797050"/>
          <p14:tracePt t="17049" x="2774950" y="1797050"/>
          <p14:tracePt t="17082" x="2781300" y="1797050"/>
          <p14:tracePt t="17099" x="2794000" y="1797050"/>
          <p14:tracePt t="17115" x="2800350" y="1797050"/>
          <p14:tracePt t="17131" x="2806700" y="1797050"/>
          <p14:tracePt t="17148" x="2813050" y="1797050"/>
          <p14:tracePt t="17166" x="2825750" y="1790700"/>
          <p14:tracePt t="17182" x="2851150" y="1778000"/>
          <p14:tracePt t="17198" x="2876550" y="1771650"/>
          <p14:tracePt t="17215" x="2895600" y="1771650"/>
          <p14:tracePt t="17232" x="2927350" y="1765300"/>
          <p14:tracePt t="17248" x="2940050" y="1765300"/>
          <p14:tracePt t="17304" x="2946400" y="1758950"/>
          <p14:tracePt t="17311" x="2952750" y="1758950"/>
          <p14:tracePt t="17319" x="2959100" y="1758950"/>
          <p14:tracePt t="17332" x="2965450" y="1758950"/>
          <p14:tracePt t="17348" x="2971800" y="1752600"/>
          <p14:tracePt t="17411" x="2978150" y="1752600"/>
          <p14:tracePt t="17432" x="2984500" y="1752600"/>
          <p14:tracePt t="17451" x="3003550" y="1752600"/>
          <p14:tracePt t="17465" x="3016250" y="1752600"/>
          <p14:tracePt t="17482" x="3035300" y="1752600"/>
          <p14:tracePt t="17499" x="3054350" y="1746250"/>
          <p14:tracePt t="17515" x="3060700" y="1746250"/>
          <p14:tracePt t="17534" x="3067050" y="1746250"/>
          <p14:tracePt t="17549" x="3079750" y="1746250"/>
          <p14:tracePt t="17566" x="3143250" y="1746250"/>
          <p14:tracePt t="17582" x="3225800" y="1752600"/>
          <p14:tracePt t="17599" x="3295650" y="1752600"/>
          <p14:tracePt t="17615" x="3371850" y="1746250"/>
          <p14:tracePt t="17632" x="3403600" y="1739900"/>
          <p14:tracePt t="17648" x="3409950" y="1739900"/>
          <p14:tracePt t="17702" x="3403600" y="1739900"/>
          <p14:tracePt t="17716" x="3403600" y="1746250"/>
          <p14:tracePt t="17733" x="3397250" y="1758950"/>
          <p14:tracePt t="17753" x="3390900" y="1765300"/>
          <p14:tracePt t="17783" x="3384550" y="1765300"/>
          <p14:tracePt t="17799" x="3378200" y="1771650"/>
          <p14:tracePt t="17816" x="3352800" y="1771650"/>
          <p14:tracePt t="17833" x="3314700" y="1778000"/>
          <p14:tracePt t="17847" x="3270250" y="1784350"/>
          <p14:tracePt t="17865" x="3200400" y="1797050"/>
          <p14:tracePt t="17882" x="3130550" y="1803400"/>
          <p14:tracePt t="17900" x="3048000" y="1816100"/>
          <p14:tracePt t="17904" x="2978150" y="1828800"/>
          <p14:tracePt t="17915" x="2901950" y="1835150"/>
          <p14:tracePt t="17933" x="2743200" y="1854200"/>
          <p14:tracePt t="17937" x="2628900" y="1854200"/>
          <p14:tracePt t="17949" x="2546350" y="1860550"/>
          <p14:tracePt t="17966" x="2247900" y="1866900"/>
          <p14:tracePt t="17983" x="2038350" y="1866900"/>
          <p14:tracePt t="17999" x="1803400" y="1847850"/>
          <p14:tracePt t="18018" x="1555750" y="1828800"/>
          <p14:tracePt t="18031" x="1358900" y="1816100"/>
          <p14:tracePt t="18048" x="1200150" y="1803400"/>
          <p14:tracePt t="18065" x="1073150" y="1790700"/>
          <p14:tracePt t="18082" x="1003300" y="1784350"/>
          <p14:tracePt t="18099" x="958850" y="1784350"/>
          <p14:tracePt t="18116" x="958850" y="1778000"/>
          <p14:tracePt t="18170" x="965200" y="1778000"/>
          <p14:tracePt t="18186" x="971550" y="1778000"/>
          <p14:tracePt t="18209" x="977900" y="1784350"/>
          <p14:tracePt t="18218" x="984250" y="1790700"/>
          <p14:tracePt t="18233" x="1003300" y="1809750"/>
          <p14:tracePt t="18249" x="1041400" y="1835150"/>
          <p14:tracePt t="18266" x="1085850" y="1847850"/>
          <p14:tracePt t="18282" x="1143000" y="1866900"/>
          <p14:tracePt t="18299" x="1200150" y="1879600"/>
          <p14:tracePt t="18316" x="1244600" y="1898650"/>
          <p14:tracePt t="18333" x="1289050" y="1924050"/>
          <p14:tracePt t="18337" x="1314450" y="1936750"/>
          <p14:tracePt t="18349" x="1320800" y="1943100"/>
          <p14:tracePt t="18366" x="1365250" y="1968500"/>
          <p14:tracePt t="18383" x="1377950" y="1974850"/>
          <p14:tracePt t="18399" x="1384300" y="1974850"/>
          <p14:tracePt t="18471" x="1390650" y="1974850"/>
          <p14:tracePt t="18479" x="1390650" y="1968500"/>
          <p14:tracePt t="18500" x="1403350" y="1968500"/>
          <p14:tracePt t="18517" x="1409700" y="1962150"/>
          <p14:tracePt t="18533" x="1422400" y="1962150"/>
          <p14:tracePt t="18550" x="1435100" y="1955800"/>
          <p14:tracePt t="18568" x="1454150" y="1949450"/>
          <p14:tracePt t="18583" x="1466850" y="1949450"/>
          <p14:tracePt t="18599" x="1479550" y="1949450"/>
          <p14:tracePt t="18616" x="1485900" y="1949450"/>
          <p14:tracePt t="18634" x="1492250" y="1949450"/>
          <p14:tracePt t="18650" x="1517650" y="1949450"/>
          <p14:tracePt t="18669" x="1555750" y="1949450"/>
          <p14:tracePt t="18683" x="1587500" y="1949450"/>
          <p14:tracePt t="18700" x="1612900" y="1949450"/>
          <p14:tracePt t="18719" x="1644650" y="1949450"/>
          <p14:tracePt t="18733" x="1657350" y="1949450"/>
          <p14:tracePt t="18750" x="1670050" y="1949450"/>
          <p14:tracePt t="18767" x="1676400" y="1949450"/>
          <p14:tracePt t="18817" x="1689100" y="1943100"/>
          <p14:tracePt t="18833" x="1695450" y="1930400"/>
          <p14:tracePt t="18850" x="1701800" y="1917700"/>
          <p14:tracePt t="18866" x="1708150" y="1911350"/>
          <p14:tracePt t="18883" x="1714500" y="1905000"/>
          <p14:tracePt t="19109" x="1720850" y="1898650"/>
          <p14:tracePt t="19118" x="1727200" y="1898650"/>
          <p14:tracePt t="19134" x="1733550" y="1892300"/>
          <p14:tracePt t="19150" x="1739900" y="1885950"/>
          <p14:tracePt t="19167" x="1752600" y="1885950"/>
          <p14:tracePt t="19183" x="1758950" y="1885950"/>
          <p14:tracePt t="19201" x="1758950" y="1879600"/>
          <p14:tracePt t="19233" x="1765300" y="1879600"/>
          <p14:tracePt t="19250" x="1778000" y="1879600"/>
          <p14:tracePt t="19270" x="1809750" y="1879600"/>
          <p14:tracePt t="19284" x="1860550" y="1892300"/>
          <p14:tracePt t="19301" x="1911350" y="1898650"/>
          <p14:tracePt t="19317" x="1955800" y="1911350"/>
          <p14:tracePt t="19333" x="1981200" y="1911350"/>
          <p14:tracePt t="19350" x="2012950" y="1924050"/>
          <p14:tracePt t="19366" x="2038350" y="1930400"/>
          <p14:tracePt t="19384" x="2057400" y="1936750"/>
          <p14:tracePt t="19400" x="2063750" y="1936750"/>
          <p14:tracePt t="19418" x="2070100" y="1936750"/>
          <p14:tracePt t="19450" x="2076450" y="1936750"/>
          <p14:tracePt t="19467" x="2082800" y="1936750"/>
          <p14:tracePt t="19484" x="2089150" y="1936750"/>
          <p14:tracePt t="19517" x="2095500" y="1936750"/>
          <p14:tracePt t="19550" x="2101850" y="1936750"/>
          <p14:tracePt t="19583" x="2108200" y="1936750"/>
          <p14:tracePt t="19617" x="2114550" y="1943100"/>
          <p14:tracePt t="19634" x="2120900" y="1943100"/>
          <p14:tracePt t="19651" x="2120900" y="1949450"/>
          <p14:tracePt t="19684" x="2127250" y="1955800"/>
          <p14:tracePt t="19736" x="2133600" y="1955800"/>
          <p14:tracePt t="19804" x="2133600" y="1949450"/>
          <p14:tracePt t="19811" x="2139950" y="1949450"/>
          <p14:tracePt t="19818" x="2152650" y="1943100"/>
          <p14:tracePt t="19834" x="2171700" y="1936750"/>
          <p14:tracePt t="19850" x="2190750" y="1936750"/>
          <p14:tracePt t="19945" x="2190750" y="1930400"/>
          <p14:tracePt t="19954" x="2209800" y="1930400"/>
          <p14:tracePt t="19968" x="2254250" y="1917700"/>
          <p14:tracePt t="19984" x="2298700" y="1911350"/>
          <p14:tracePt t="20001" x="2343150" y="1905000"/>
          <p14:tracePt t="20017" x="2374900" y="1898650"/>
          <p14:tracePt t="20034" x="2400300" y="1892300"/>
          <p14:tracePt t="20051" x="2413000" y="1885950"/>
          <p14:tracePt t="20067" x="2419350" y="1885950"/>
          <p14:tracePt t="20084" x="2425700" y="1885950"/>
          <p14:tracePt t="20101" x="2451100" y="1892300"/>
          <p14:tracePt t="20118" x="2508250" y="1911350"/>
          <p14:tracePt t="20134" x="2565400" y="1924050"/>
          <p14:tracePt t="20151" x="2622550" y="1936750"/>
          <p14:tracePt t="20168" x="2660650" y="1936750"/>
          <p14:tracePt t="20185" x="2679700" y="1936750"/>
          <p14:tracePt t="20201" x="2692400" y="1936750"/>
          <p14:tracePt t="20218" x="2705100" y="1936750"/>
          <p14:tracePt t="20235" x="2730500" y="1943100"/>
          <p14:tracePt t="20238" x="2749550" y="1949450"/>
          <p14:tracePt t="20242" x="2774950" y="1949450"/>
          <p14:tracePt t="20250" x="2781300" y="1949450"/>
          <p14:tracePt t="20267" x="2825750" y="1955800"/>
          <p14:tracePt t="20284" x="2870200" y="1955800"/>
          <p14:tracePt t="20301" x="2895600" y="1949450"/>
          <p14:tracePt t="20318" x="2921000" y="1943100"/>
          <p14:tracePt t="20335" x="2946400" y="1930400"/>
          <p14:tracePt t="20351" x="2971800" y="1924050"/>
          <p14:tracePt t="20367" x="2990850" y="1911350"/>
          <p14:tracePt t="20384" x="3003550" y="1905000"/>
          <p14:tracePt t="20451" x="3009900" y="1905000"/>
          <p14:tracePt t="20467" x="3022600" y="1905000"/>
          <p14:tracePt t="20484" x="3041650" y="1911350"/>
          <p14:tracePt t="20501" x="3048000" y="1917700"/>
          <p14:tracePt t="20518" x="3054350" y="1924050"/>
          <p14:tracePt t="20535" x="3067050" y="1924050"/>
          <p14:tracePt t="20538" x="3073400" y="1924050"/>
          <p14:tracePt t="20551" x="3086100" y="1930400"/>
          <p14:tracePt t="20568" x="3105150" y="1930400"/>
          <p14:tracePt t="20585" x="3130550" y="1949450"/>
          <p14:tracePt t="20602" x="3143250" y="1962150"/>
          <p14:tracePt t="20620" x="3155950" y="1962150"/>
          <p14:tracePt t="20635" x="3162300" y="1968500"/>
          <p14:tracePt t="20652" x="3175000" y="1968500"/>
          <p14:tracePt t="20666" x="3187700" y="1968500"/>
          <p14:tracePt t="20720" x="3187700" y="1974850"/>
          <p14:tracePt t="20745" x="3187700" y="1981200"/>
          <p14:tracePt t="20770" x="3187700" y="1987550"/>
          <p14:tracePt t="20807" x="3187700" y="1993900"/>
          <p14:tracePt t="20995" x="3194050" y="1993900"/>
          <p14:tracePt t="21011" x="3200400" y="1993900"/>
          <p14:tracePt t="21019" x="3200400" y="1987550"/>
          <p14:tracePt t="21036" x="3200400" y="1981200"/>
          <p14:tracePt t="21053" x="3200400" y="1968500"/>
          <p14:tracePt t="21068" x="3200400" y="1962150"/>
          <p14:tracePt t="21085" x="3187700" y="1962150"/>
          <p14:tracePt t="21102" x="3175000" y="1955800"/>
          <p14:tracePt t="21119" x="3143250" y="1955800"/>
          <p14:tracePt t="21137" x="3067050" y="1974850"/>
          <p14:tracePt t="21150" x="3048000" y="1981200"/>
          <p14:tracePt t="21168" x="2952750" y="2000250"/>
          <p14:tracePt t="21185" x="2806700" y="2019300"/>
          <p14:tracePt t="21200" x="2717800" y="2038350"/>
          <p14:tracePt t="21218" x="2641600" y="2044700"/>
          <p14:tracePt t="21235" x="2559050" y="2057400"/>
          <p14:tracePt t="21254" x="2463800" y="2063750"/>
          <p14:tracePt t="21256" x="2432050" y="2063750"/>
          <p14:tracePt t="21268" x="2355850" y="2070100"/>
          <p14:tracePt t="21286" x="2235200" y="2070100"/>
          <p14:tracePt t="21302" x="2152650" y="2070100"/>
          <p14:tracePt t="21319" x="2057400" y="2057400"/>
          <p14:tracePt t="21335" x="2006600" y="2051050"/>
          <p14:tracePt t="21352" x="1968500" y="2044700"/>
          <p14:tracePt t="21369" x="1930400" y="2044700"/>
          <p14:tracePt t="21384" x="1885950" y="2044700"/>
          <p14:tracePt t="21402" x="1828800" y="2057400"/>
          <p14:tracePt t="21405" x="1803400" y="2063750"/>
          <p14:tracePt t="21417" x="1758950" y="2076450"/>
          <p14:tracePt t="21420" x="1727200" y="2082800"/>
          <p14:tracePt t="21434" x="1657350" y="2095500"/>
          <p14:tracePt t="21452" x="1479550" y="2095500"/>
          <p14:tracePt t="21469" x="1416050" y="2101850"/>
          <p14:tracePt t="21485" x="1371600" y="2101850"/>
          <p14:tracePt t="21500" x="1295400" y="2101850"/>
          <p14:tracePt t="21518" x="1238250" y="2101850"/>
          <p14:tracePt t="21536" x="1181100" y="2101850"/>
          <p14:tracePt t="21552" x="1123950" y="2101850"/>
          <p14:tracePt t="21557" x="1092200" y="2108200"/>
          <p14:tracePt t="21567" x="1079500" y="2108200"/>
          <p14:tracePt t="21586" x="1003300" y="2120900"/>
          <p14:tracePt t="21602" x="939800" y="2133600"/>
          <p14:tracePt t="21619" x="920750" y="2146300"/>
          <p14:tracePt t="21669" x="933450" y="2139950"/>
          <p14:tracePt t="21686" x="971550" y="2120900"/>
          <p14:tracePt t="21703" x="1016000" y="2108200"/>
          <p14:tracePt t="21719" x="1054100" y="2095500"/>
          <p14:tracePt t="21735" x="1085850" y="2089150"/>
          <p14:tracePt t="21738" x="1111250" y="2089150"/>
          <p14:tracePt t="21753" x="1155700" y="2089150"/>
          <p14:tracePt t="21770" x="1238250" y="2101850"/>
          <p14:tracePt t="21786" x="1327150" y="2120900"/>
          <p14:tracePt t="21802" x="1441450" y="2146300"/>
          <p14:tracePt t="21819" x="1466850" y="2152650"/>
          <p14:tracePt t="21836" x="1543050" y="2171700"/>
          <p14:tracePt t="21852" x="1555750" y="2178050"/>
          <p14:tracePt t="21903" x="1568450" y="2178050"/>
          <p14:tracePt t="21919" x="1581150" y="2178050"/>
          <p14:tracePt t="21935" x="1600200" y="2171700"/>
          <p14:tracePt t="21952" x="1612900" y="2171700"/>
          <p14:tracePt t="21985" x="1619250" y="2165350"/>
          <p14:tracePt t="22003" x="1631950" y="2159000"/>
          <p14:tracePt t="22019" x="1676400" y="2139950"/>
          <p14:tracePt t="22036" x="1720850" y="2127250"/>
          <p14:tracePt t="22052" x="1746250" y="2120900"/>
          <p14:tracePt t="22069" x="1765300" y="2108200"/>
          <p14:tracePt t="22086" x="1784350" y="2101850"/>
          <p14:tracePt t="22102" x="1790700" y="2095500"/>
          <p14:tracePt t="22119" x="1797050" y="2095500"/>
          <p14:tracePt t="22153" x="1803400" y="2095500"/>
          <p14:tracePt t="22170" x="1816100" y="2108200"/>
          <p14:tracePt t="22186" x="1841500" y="2120900"/>
          <p14:tracePt t="22202" x="1873250" y="2133600"/>
          <p14:tracePt t="22219" x="1905000" y="2133600"/>
          <p14:tracePt t="22236" x="1943100" y="2133600"/>
          <p14:tracePt t="22240" x="1955800" y="2133600"/>
          <p14:tracePt t="22256" x="1974850" y="2133600"/>
          <p14:tracePt t="22269" x="1987550" y="2127250"/>
          <p14:tracePt t="22288" x="2006600" y="2127250"/>
          <p14:tracePt t="22303" x="2032000" y="2120900"/>
          <p14:tracePt t="22319" x="2063750" y="2120900"/>
          <p14:tracePt t="22336" x="2095500" y="2127250"/>
          <p14:tracePt t="22353" x="2127250" y="2133600"/>
          <p14:tracePt t="22370" x="2139950" y="2133600"/>
          <p14:tracePt t="22386" x="2146300" y="2133600"/>
          <p14:tracePt t="22453" x="2146300" y="2139950"/>
          <p14:tracePt t="22470" x="2146300" y="2152650"/>
          <p14:tracePt t="22486" x="2152650" y="2159000"/>
          <p14:tracePt t="22503" x="2159000" y="2171700"/>
          <p14:tracePt t="22520" x="2165350" y="2197100"/>
          <p14:tracePt t="22539" x="2171700" y="2216150"/>
          <p14:tracePt t="22553" x="2171700" y="2222500"/>
          <p14:tracePt t="22570" x="2171700" y="2228850"/>
          <p14:tracePt t="22586" x="2178050" y="2241550"/>
          <p14:tracePt t="22640" x="2178050" y="2247900"/>
          <p14:tracePt t="22661" x="2178050" y="2241550"/>
          <p14:tracePt t="22670" x="2184400" y="2235200"/>
          <p14:tracePt t="22687" x="2184400" y="2222500"/>
          <p14:tracePt t="22703" x="2190750" y="2203450"/>
          <p14:tracePt t="22720" x="2203450" y="2184400"/>
          <p14:tracePt t="22737" x="2216150" y="2165350"/>
          <p14:tracePt t="22753" x="2222500" y="2146300"/>
          <p14:tracePt t="22770" x="2222500" y="2133600"/>
          <p14:tracePt t="22786" x="2228850" y="2133600"/>
          <p14:tracePt t="22872" x="2228850" y="2139950"/>
          <p14:tracePt t="22949" x="2228850" y="2146300"/>
          <p14:tracePt t="22979" x="2228850" y="2152650"/>
          <p14:tracePt t="22989" x="2222500" y="2152650"/>
          <p14:tracePt t="23011" x="2216150" y="2152650"/>
          <p14:tracePt t="23027" x="2209800" y="2152650"/>
          <p14:tracePt t="23054" x="2190750" y="2139950"/>
          <p14:tracePt t="23070" x="2178050" y="2133600"/>
          <p14:tracePt t="23087" x="2165350" y="2133600"/>
          <p14:tracePt t="23104" x="2159000" y="2127250"/>
          <p14:tracePt t="23121" x="2152650" y="2127250"/>
          <p14:tracePt t="23124" x="2146300" y="2120900"/>
          <p14:tracePt t="23213" x="2139950" y="2114550"/>
          <p14:tracePt t="23222" x="2133600" y="2114550"/>
          <p14:tracePt t="23254" x="2127250" y="2114550"/>
          <p14:tracePt t="23354" x="2120900" y="2114550"/>
          <p14:tracePt t="23450" x="2114550" y="2114550"/>
          <p14:tracePt t="23477" x="2108200" y="2114550"/>
          <p14:tracePt t="23487" x="2108200" y="2120900"/>
          <p14:tracePt t="23504" x="2101850" y="2120900"/>
          <p14:tracePt t="23553" x="2101850" y="2127250"/>
          <p14:tracePt t="23635" x="2101850" y="2133600"/>
          <p14:tracePt t="23672" x="2120900" y="2133600"/>
          <p14:tracePt t="23677" x="2133600" y="2139950"/>
          <p14:tracePt t="23686" x="2152650" y="2139950"/>
          <p14:tracePt t="23704" x="2197100" y="2146300"/>
          <p14:tracePt t="23720" x="2241550" y="2152650"/>
          <p14:tracePt t="23738" x="2286000" y="2159000"/>
          <p14:tracePt t="23743" x="2311400" y="2165350"/>
          <p14:tracePt t="23752" x="2330450" y="2165350"/>
          <p14:tracePt t="23754" x="2349500" y="2171700"/>
          <p14:tracePt t="23770" x="2362200" y="2171700"/>
          <p14:tracePt t="23788" x="2374900" y="2171700"/>
          <p14:tracePt t="23804" x="2381250" y="2171700"/>
          <p14:tracePt t="23823" x="2393950" y="2171700"/>
          <p14:tracePt t="23836" x="2413000" y="2171700"/>
          <p14:tracePt t="23837" x="2425700" y="2171700"/>
          <p14:tracePt t="23856" x="2476500" y="2171700"/>
          <p14:tracePt t="23871" x="2508250" y="2171700"/>
          <p14:tracePt t="23889" x="2540000" y="2171700"/>
          <p14:tracePt t="23903" x="2565400" y="2171700"/>
          <p14:tracePt t="23921" x="2584450" y="2165350"/>
          <p14:tracePt t="23937" x="2590800" y="2159000"/>
          <p14:tracePt t="23954" x="2609850" y="2152650"/>
          <p14:tracePt t="23971" x="2635250" y="2152650"/>
          <p14:tracePt t="23988" x="2667000" y="2146300"/>
          <p14:tracePt t="24004" x="2698750" y="2139950"/>
          <p14:tracePt t="24007" x="2717800" y="2139950"/>
          <p14:tracePt t="24021" x="2730500" y="2133600"/>
          <p14:tracePt t="24038" x="2749550" y="2133600"/>
          <p14:tracePt t="24054" x="2762250" y="2127250"/>
          <p14:tracePt t="24071" x="2774950" y="2127250"/>
          <p14:tracePt t="24088" x="2800350" y="2120900"/>
          <p14:tracePt t="24103" x="2832100" y="2114550"/>
          <p14:tracePt t="24121" x="2863850" y="2108200"/>
          <p14:tracePt t="24137" x="2895600" y="2101850"/>
          <p14:tracePt t="24154" x="2914650" y="2101850"/>
          <p14:tracePt t="24169" x="2927350" y="2095500"/>
          <p14:tracePt t="24187" x="2933700" y="2095500"/>
          <p14:tracePt t="24204" x="2940050" y="2095500"/>
          <p14:tracePt t="24221" x="2946400" y="2095500"/>
          <p14:tracePt t="24238" x="2959100" y="2095500"/>
          <p14:tracePt t="24254" x="2971800" y="2095500"/>
          <p14:tracePt t="24271" x="2990850" y="2095500"/>
          <p14:tracePt t="24275" x="2997200" y="2095500"/>
          <p14:tracePt t="24288" x="3003550" y="2095500"/>
          <p14:tracePt t="24305" x="3003550" y="2089150"/>
          <p14:tracePt t="24321" x="3009900" y="2089150"/>
          <p14:tracePt t="24337" x="3016250" y="2089150"/>
          <p14:tracePt t="24354" x="3035300" y="2089150"/>
          <p14:tracePt t="24372" x="3060700" y="2095500"/>
          <p14:tracePt t="24388" x="3079750" y="2101850"/>
          <p14:tracePt t="24390" x="3086100" y="2101850"/>
          <p14:tracePt t="24507" x="3086100" y="2108200"/>
          <p14:tracePt t="24540" x="3092450" y="2114550"/>
          <p14:tracePt t="24558" x="3111500" y="2114550"/>
          <p14:tracePt t="24563" x="3130550" y="2114550"/>
          <p14:tracePt t="24570" x="3155950" y="2108200"/>
          <p14:tracePt t="24588" x="3225800" y="2101850"/>
          <p14:tracePt t="24605" x="3289300" y="2089150"/>
          <p14:tracePt t="24621" x="3333750" y="2082800"/>
          <p14:tracePt t="24637" x="3346450" y="2076450"/>
          <p14:tracePt t="24688" x="3352800" y="2076450"/>
          <p14:tracePt t="24697" x="3352800" y="2070100"/>
          <p14:tracePt t="24805" x="3352800" y="2076450"/>
          <p14:tracePt t="24813" x="3346450" y="2076450"/>
          <p14:tracePt t="24820" x="3340100" y="2076450"/>
          <p14:tracePt t="24838" x="3308350" y="2076450"/>
          <p14:tracePt t="24855" x="3270250" y="2076450"/>
          <p14:tracePt t="24871" x="3225800" y="2076450"/>
          <p14:tracePt t="24888" x="3181350" y="2076450"/>
          <p14:tracePt t="24905" x="3143250" y="2076450"/>
          <p14:tracePt t="24922" x="3092450" y="2076450"/>
          <p14:tracePt t="24938" x="3035300" y="2070100"/>
          <p14:tracePt t="24955" x="2984500" y="2063750"/>
          <p14:tracePt t="24974" x="2825750" y="2057400"/>
          <p14:tracePt t="24990" x="2692400" y="2057400"/>
          <p14:tracePt t="25005" x="2590800" y="2051050"/>
          <p14:tracePt t="25022" x="2501900" y="2051050"/>
          <p14:tracePt t="25038" x="2425700" y="2044700"/>
          <p14:tracePt t="25053" x="2368550" y="2044700"/>
          <p14:tracePt t="25072" x="2317750" y="2044700"/>
          <p14:tracePt t="25089" x="2260600" y="2051050"/>
          <p14:tracePt t="25106" x="2184400" y="2057400"/>
          <p14:tracePt t="25121" x="2120900" y="2063750"/>
          <p14:tracePt t="25138" x="2025650" y="2063750"/>
          <p14:tracePt t="25155" x="1943100" y="2057400"/>
          <p14:tracePt t="25159" x="1930400" y="2057400"/>
          <p14:tracePt t="25170" x="1905000" y="2057400"/>
          <p14:tracePt t="25188" x="1885950" y="2057400"/>
          <p14:tracePt t="25206" x="1866900" y="2063750"/>
          <p14:tracePt t="25222" x="1828800" y="2070100"/>
          <p14:tracePt t="25225" x="1797050" y="2070100"/>
          <p14:tracePt t="25239" x="1720850" y="2070100"/>
          <p14:tracePt t="25255" x="1663700" y="2063750"/>
          <p14:tracePt t="25271" x="1581150" y="2063750"/>
          <p14:tracePt t="25288" x="1479550" y="2063750"/>
          <p14:tracePt t="25305" x="1365250" y="2089150"/>
          <p14:tracePt t="25322" x="1295400" y="2108200"/>
          <p14:tracePt t="25338" x="1238250" y="2127250"/>
          <p14:tracePt t="25355" x="1193800" y="2139950"/>
          <p14:tracePt t="25373" x="1168400" y="2146300"/>
          <p14:tracePt t="25388" x="1149350" y="2152650"/>
          <p14:tracePt t="25405" x="1143000" y="2159000"/>
          <p14:tracePt t="25422" x="1123950" y="2171700"/>
          <p14:tracePt t="25439" x="1117600" y="2190750"/>
          <p14:tracePt t="25455" x="1111250" y="2203450"/>
          <p14:tracePt t="25458" x="1111250" y="2209800"/>
          <p14:tracePt t="25472" x="1117600" y="2209800"/>
          <p14:tracePt t="25489" x="1143000" y="2228850"/>
          <p14:tracePt t="25506" x="1168400" y="2235200"/>
          <p14:tracePt t="25524" x="1187450" y="2247900"/>
          <p14:tracePt t="25539" x="1206500" y="2247900"/>
          <p14:tracePt t="25556" x="1219200" y="2254250"/>
          <p14:tracePt t="25572" x="1231900" y="2260600"/>
          <p14:tracePt t="25589" x="1244600" y="2260600"/>
          <p14:tracePt t="25605" x="1257300" y="2273300"/>
          <p14:tracePt t="25622" x="1289050" y="2286000"/>
          <p14:tracePt t="25639" x="1314450" y="2292350"/>
          <p14:tracePt t="25655" x="1352550" y="2298700"/>
          <p14:tracePt t="25659" x="1358900" y="2298700"/>
          <p14:tracePt t="25671" x="1384300" y="2305050"/>
          <p14:tracePt t="25673" x="1390650" y="2305050"/>
          <p14:tracePt t="25689" x="1403350" y="2305050"/>
          <p14:tracePt t="25706" x="1428750" y="2311400"/>
          <p14:tracePt t="25723" x="1435100" y="2317750"/>
          <p14:tracePt t="25739" x="1441450" y="2317750"/>
          <p14:tracePt t="25756" x="1447800" y="2317750"/>
          <p14:tracePt t="25806" x="1454150" y="2324100"/>
          <p14:tracePt t="25822" x="1460500" y="2324100"/>
          <p14:tracePt t="25840" x="1473200" y="2324100"/>
          <p14:tracePt t="25856" x="1485900" y="2330450"/>
          <p14:tracePt t="25872" x="1498600" y="2336800"/>
          <p14:tracePt t="25889" x="1511300" y="2336800"/>
          <p14:tracePt t="25905" x="1517650" y="2343150"/>
          <p14:tracePt t="25922" x="1530350" y="2343150"/>
          <p14:tracePt t="25939" x="1549400" y="2349500"/>
          <p14:tracePt t="25956" x="1568450" y="2349500"/>
          <p14:tracePt t="25973" x="1587500" y="2349500"/>
          <p14:tracePt t="25989" x="1600200" y="2343150"/>
          <p14:tracePt t="26006" x="1612900" y="2330450"/>
          <p14:tracePt t="26022" x="1625600" y="2317750"/>
          <p14:tracePt t="26094" x="1631950" y="2317750"/>
          <p14:tracePt t="26229" x="1638300" y="2317750"/>
          <p14:tracePt t="26237" x="1644650" y="2317750"/>
          <p14:tracePt t="26245" x="1651000" y="2317750"/>
          <p14:tracePt t="26256" x="1663700" y="2311400"/>
          <p14:tracePt t="26273" x="1682750" y="2305050"/>
          <p14:tracePt t="26290" x="1708150" y="2298700"/>
          <p14:tracePt t="26295" x="1727200" y="2298700"/>
          <p14:tracePt t="26306" x="1752600" y="2298700"/>
          <p14:tracePt t="26310" x="1765300" y="2305050"/>
          <p14:tracePt t="26325" x="1778000" y="2305050"/>
          <p14:tracePt t="26411" x="1778000" y="2311400"/>
          <p14:tracePt t="26429" x="1784350" y="2311400"/>
          <p14:tracePt t="26437" x="1790700" y="2311400"/>
          <p14:tracePt t="26456" x="1797050" y="2311400"/>
          <p14:tracePt t="26473" x="1803400" y="2311400"/>
          <p14:tracePt t="26489" x="1809750" y="2305050"/>
          <p14:tracePt t="26506" x="1828800" y="2298700"/>
          <p14:tracePt t="26509" x="1835150" y="2298700"/>
          <p14:tracePt t="26525" x="1841500" y="2298700"/>
          <p14:tracePt t="26539" x="1847850" y="2298700"/>
          <p14:tracePt t="26556" x="1854200" y="2298700"/>
          <p14:tracePt t="26574" x="1866900" y="2298700"/>
          <p14:tracePt t="26589" x="1885950" y="2298700"/>
          <p14:tracePt t="26608" x="1898650" y="2298700"/>
          <p14:tracePt t="26623" x="1911350" y="2298700"/>
          <p14:tracePt t="26640" x="1924050" y="2298700"/>
          <p14:tracePt t="26656" x="1943100" y="2286000"/>
          <p14:tracePt t="26673" x="1968500" y="2273300"/>
          <p14:tracePt t="26689" x="1993900" y="2266950"/>
          <p14:tracePt t="26723" x="1993900" y="2279650"/>
          <p14:tracePt t="26739" x="1993900" y="2292350"/>
          <p14:tracePt t="26756" x="1987550" y="2298700"/>
          <p14:tracePt t="26806" x="2000250" y="2292350"/>
          <p14:tracePt t="26824" x="2038350" y="2273300"/>
          <p14:tracePt t="26839" x="2070100" y="2266950"/>
          <p14:tracePt t="26856" x="2089150" y="2260600"/>
          <p14:tracePt t="26873" x="2101850" y="2260600"/>
          <p14:tracePt t="26890" x="2108200" y="2260600"/>
          <p14:tracePt t="26907" x="2114550" y="2260600"/>
          <p14:tracePt t="26923" x="2120900" y="2260600"/>
          <p14:tracePt t="26990" x="2127250" y="2260600"/>
          <p14:tracePt t="27005" x="2133600" y="2254250"/>
          <p14:tracePt t="27232" x="2139950" y="2254250"/>
          <p14:tracePt t="27245" x="2146300" y="2260600"/>
          <p14:tracePt t="27255" x="2159000" y="2260600"/>
          <p14:tracePt t="27273" x="2184400" y="2260600"/>
          <p14:tracePt t="27290" x="2203450" y="2260600"/>
          <p14:tracePt t="27307" x="2228850" y="2260600"/>
          <p14:tracePt t="27326" x="2266950" y="2260600"/>
          <p14:tracePt t="27339" x="2273300" y="2260600"/>
          <p14:tracePt t="27340" x="2279650" y="2260600"/>
          <p14:tracePt t="27357" x="2292350" y="2260600"/>
          <p14:tracePt t="27375" x="2349500" y="2266950"/>
          <p14:tracePt t="27390" x="2374900" y="2266950"/>
          <p14:tracePt t="27407" x="2393950" y="2266950"/>
          <p14:tracePt t="27424" x="2400300" y="2273300"/>
          <p14:tracePt t="27503" x="2406650" y="2273300"/>
          <p14:tracePt t="27513" x="2413000" y="2273300"/>
          <p14:tracePt t="27515" x="2425700" y="2279650"/>
          <p14:tracePt t="27522" x="2438400" y="2279650"/>
          <p14:tracePt t="27541" x="2470150" y="2286000"/>
          <p14:tracePt t="27557" x="2520950" y="2286000"/>
          <p14:tracePt t="27575" x="2565400" y="2286000"/>
          <p14:tracePt t="27590" x="2590800" y="2286000"/>
          <p14:tracePt t="27607" x="2616200" y="2286000"/>
          <p14:tracePt t="27624" x="2628900" y="2286000"/>
          <p14:tracePt t="27641" x="2654300" y="2279650"/>
          <p14:tracePt t="27658" x="2679700" y="2273300"/>
          <p14:tracePt t="27674" x="2692400" y="2266950"/>
          <p14:tracePt t="27678" x="2705100" y="2266950"/>
          <p14:tracePt t="27689" x="2711450" y="2266950"/>
          <p14:tracePt t="27707" x="2717800" y="2260600"/>
          <p14:tracePt t="27798" x="2724150" y="2266950"/>
          <p14:tracePt t="27806" x="2724150" y="2273300"/>
          <p14:tracePt t="27823" x="2736850" y="2292350"/>
          <p14:tracePt t="27840" x="2755900" y="2324100"/>
          <p14:tracePt t="27857" x="2768600" y="2343150"/>
          <p14:tracePt t="27874" x="2787650" y="2362200"/>
          <p14:tracePt t="27891" x="2794000" y="2368550"/>
          <p14:tracePt t="27940" x="2806700" y="2374900"/>
          <p14:tracePt t="27958" x="2832100" y="2374900"/>
          <p14:tracePt t="27974" x="2851150" y="2381250"/>
          <p14:tracePt t="27977" x="2857500" y="2381250"/>
          <p14:tracePt t="27991" x="2863850" y="2381250"/>
          <p14:tracePt t="28027" x="2863850" y="2387600"/>
          <p14:tracePt t="28052" x="2863850" y="2393950"/>
          <p14:tracePt t="28068" x="2863850" y="2400300"/>
          <p14:tracePt t="28129" x="2870200" y="2400300"/>
          <p14:tracePt t="28137" x="2876550" y="2400300"/>
          <p14:tracePt t="28144" x="2895600" y="2393950"/>
          <p14:tracePt t="28158" x="2914650" y="2387600"/>
          <p14:tracePt t="28175" x="2940050" y="2374900"/>
          <p14:tracePt t="28192" x="2965450" y="2355850"/>
          <p14:tracePt t="28291" x="2971800" y="2355850"/>
          <p14:tracePt t="28299" x="2971800" y="2349500"/>
          <p14:tracePt t="28306" x="2971800" y="2343150"/>
          <p14:tracePt t="28325" x="2971800" y="2336800"/>
          <p14:tracePt t="28358" x="2971800" y="2330450"/>
          <p14:tracePt t="28375" x="2965450" y="2330450"/>
          <p14:tracePt t="28391" x="2959100" y="2330450"/>
          <p14:tracePt t="28408" x="2952750" y="2330450"/>
          <p14:tracePt t="28471" x="2952750" y="2324100"/>
          <p14:tracePt t="28487" x="2959100" y="2324100"/>
          <p14:tracePt t="28491" x="2959100" y="2317750"/>
          <p14:tracePt t="28541" x="2965450" y="2317750"/>
          <p14:tracePt t="28558" x="2978150" y="2311400"/>
          <p14:tracePt t="28575" x="3003550" y="2292350"/>
          <p14:tracePt t="28595" x="3016250" y="2279650"/>
          <p14:tracePt t="28687" x="3009900" y="2279650"/>
          <p14:tracePt t="28696" x="2997200" y="2279650"/>
          <p14:tracePt t="28707" x="2978150" y="2279650"/>
          <p14:tracePt t="28725" x="2952750" y="2286000"/>
          <p14:tracePt t="28741" x="2921000" y="2286000"/>
          <p14:tracePt t="28759" x="2876550" y="2292350"/>
          <p14:tracePt t="28777" x="2800350" y="2305050"/>
          <p14:tracePt t="28790" x="2774950" y="2311400"/>
          <p14:tracePt t="28793" x="2743200" y="2317750"/>
          <p14:tracePt t="28808" x="2673350" y="2317750"/>
          <p14:tracePt t="28825" x="2597150" y="2324100"/>
          <p14:tracePt t="28841" x="2552700" y="2324100"/>
          <p14:tracePt t="28858" x="2419350" y="2317750"/>
          <p14:tracePt t="28875" x="2355850" y="2311400"/>
          <p14:tracePt t="28891" x="2254250" y="2305050"/>
          <p14:tracePt t="28907" x="2178050" y="2298700"/>
          <p14:tracePt t="28924" x="2082800" y="2292350"/>
          <p14:tracePt t="28941" x="1987550" y="2292350"/>
          <p14:tracePt t="28958" x="1905000" y="2292350"/>
          <p14:tracePt t="28976" x="1847850" y="2292350"/>
          <p14:tracePt t="28991" x="1797050" y="2292350"/>
          <p14:tracePt t="29009" x="1720850" y="2298700"/>
          <p14:tracePt t="29026" x="1657350" y="2311400"/>
          <p14:tracePt t="29041" x="1638300" y="2311400"/>
          <p14:tracePt t="29058" x="1555750" y="2336800"/>
          <p14:tracePt t="29075" x="1524000" y="2349500"/>
          <p14:tracePt t="29091" x="1498600" y="2362200"/>
          <p14:tracePt t="29109" x="1485900" y="2362200"/>
          <p14:tracePt t="29125" x="1447800" y="2368550"/>
          <p14:tracePt t="29142" x="1422400" y="2374900"/>
          <p14:tracePt t="29159" x="1397000" y="2374900"/>
          <p14:tracePt t="29176" x="1377950" y="2381250"/>
          <p14:tracePt t="29192" x="1371600" y="2387600"/>
          <p14:tracePt t="29208" x="1365250" y="2393950"/>
          <p14:tracePt t="29226" x="1365250" y="2406650"/>
          <p14:tracePt t="29242" x="1365250" y="2413000"/>
          <p14:tracePt t="29244" x="1365250" y="2419350"/>
          <p14:tracePt t="29259" x="1365250" y="2425700"/>
          <p14:tracePt t="29262" x="1371600" y="2432050"/>
          <p14:tracePt t="29275" x="1371600" y="2444750"/>
          <p14:tracePt t="29292" x="1371600" y="2457450"/>
          <p14:tracePt t="29309" x="1365250" y="2463800"/>
          <p14:tracePt t="29326" x="1358900" y="2470150"/>
          <p14:tracePt t="29342" x="1352550" y="2476500"/>
          <p14:tracePt t="29358" x="1346200" y="2482850"/>
          <p14:tracePt t="29375" x="1339850" y="2482850"/>
          <p14:tracePt t="29392" x="1339850" y="2489200"/>
          <p14:tracePt t="29409" x="1327150" y="2489200"/>
          <p14:tracePt t="29425" x="1301750" y="2489200"/>
          <p14:tracePt t="29442" x="1270000" y="2495550"/>
          <p14:tracePt t="29446" x="1244600" y="2501900"/>
          <p14:tracePt t="29459" x="1231900" y="2501900"/>
          <p14:tracePt t="29475" x="1174750" y="2501900"/>
          <p14:tracePt t="29492" x="1104900" y="2495550"/>
          <p14:tracePt t="29496" x="1098550" y="2495550"/>
          <p14:tracePt t="29525" x="1092200" y="2495550"/>
          <p14:tracePt t="29542" x="1085850" y="2495550"/>
          <p14:tracePt t="29559" x="1079500" y="2501900"/>
          <p14:tracePt t="29563" x="1073150" y="2508250"/>
          <p14:tracePt t="29576" x="1066800" y="2508250"/>
          <p14:tracePt t="29592" x="1060450" y="2514600"/>
          <p14:tracePt t="29659" x="1066800" y="2514600"/>
          <p14:tracePt t="29692" x="1066800" y="2508250"/>
          <p14:tracePt t="29759" x="1073150" y="2508250"/>
          <p14:tracePt t="29773" x="1073150" y="2501900"/>
          <p14:tracePt t="29782" x="1079500" y="2501900"/>
          <p14:tracePt t="29792" x="1085850" y="2495550"/>
          <p14:tracePt t="29809" x="1098550" y="2495550"/>
          <p14:tracePt t="29875" x="1104900" y="2495550"/>
          <p14:tracePt t="29883" x="1111250" y="2495550"/>
          <p14:tracePt t="29898" x="1117600" y="2495550"/>
          <p14:tracePt t="29921" x="1117600" y="2501900"/>
          <p14:tracePt t="29942" x="1123950" y="2501900"/>
          <p14:tracePt t="29960" x="1130300" y="2501900"/>
          <p14:tracePt t="29976" x="1149350" y="2501900"/>
          <p14:tracePt t="29992" x="1187450" y="2495550"/>
          <p14:tracePt t="30010" x="1212850" y="2489200"/>
          <p14:tracePt t="30026" x="1238250" y="2482850"/>
          <p14:tracePt t="30042" x="1263650" y="2476500"/>
          <p14:tracePt t="30059" x="1282700" y="2470150"/>
          <p14:tracePt t="30076" x="1289050" y="2470150"/>
          <p14:tracePt t="30092" x="1295400" y="2470150"/>
          <p14:tracePt t="30139" x="1301750" y="2470150"/>
          <p14:tracePt t="30173" x="1308100" y="2470150"/>
          <p14:tracePt t="30181" x="1314450" y="2470150"/>
          <p14:tracePt t="30193" x="1327150" y="2476500"/>
          <p14:tracePt t="30199" x="1339850" y="2482850"/>
          <p14:tracePt t="30208" x="1352550" y="2482850"/>
          <p14:tracePt t="30226" x="1390650" y="2495550"/>
          <p14:tracePt t="30243" x="1409700" y="2495550"/>
          <p14:tracePt t="30259" x="1422400" y="2495550"/>
          <p14:tracePt t="30276" x="1435100" y="2501900"/>
          <p14:tracePt t="30293" x="1460500" y="2501900"/>
          <p14:tracePt t="30308" x="1492250" y="2508250"/>
          <p14:tracePt t="30328" x="1511300" y="2508250"/>
          <p14:tracePt t="30331" x="1517650" y="2508250"/>
          <p14:tracePt t="30343" x="1524000" y="2514600"/>
          <p14:tracePt t="30359" x="1530350" y="2514600"/>
          <p14:tracePt t="30376" x="1536700" y="2514600"/>
          <p14:tracePt t="30393" x="1543050" y="2508250"/>
          <p14:tracePt t="30409" x="1549400" y="2501900"/>
          <p14:tracePt t="30427" x="1555750" y="2482850"/>
          <p14:tracePt t="30443" x="1555750" y="2476500"/>
          <p14:tracePt t="30459" x="1555750" y="2470150"/>
          <p14:tracePt t="30493" x="1562100" y="2470150"/>
          <p14:tracePt t="30526" x="1568450" y="2470150"/>
          <p14:tracePt t="30614" x="1568450" y="2476500"/>
          <p14:tracePt t="30622" x="1562100" y="2476500"/>
          <p14:tracePt t="30713" x="1562100" y="2482850"/>
          <p14:tracePt t="30788" x="1568450" y="2482850"/>
          <p14:tracePt t="30804" x="1574800" y="2482850"/>
          <p14:tracePt t="30810" x="1587500" y="2482850"/>
          <p14:tracePt t="30825" x="1600200" y="2482850"/>
          <p14:tracePt t="30844" x="1657350" y="2482850"/>
          <p14:tracePt t="30859" x="1682750" y="2482850"/>
          <p14:tracePt t="30877" x="1714500" y="2482850"/>
          <p14:tracePt t="30893" x="1733550" y="2482850"/>
          <p14:tracePt t="30943" x="1739900" y="2482850"/>
          <p14:tracePt t="30964" x="1739900" y="2476500"/>
          <p14:tracePt t="30993" x="1746250" y="2476500"/>
          <p14:tracePt t="31063" x="1752600" y="2476500"/>
          <p14:tracePt t="31081" x="1758950" y="2476500"/>
          <p14:tracePt t="31094" x="1765300" y="2489200"/>
          <p14:tracePt t="31110" x="1771650" y="2501900"/>
          <p14:tracePt t="31127" x="1778000" y="2508250"/>
          <p14:tracePt t="31143" x="1778000" y="2514600"/>
          <p14:tracePt t="31194" x="1790700" y="2514600"/>
          <p14:tracePt t="31211" x="1828800" y="2514600"/>
          <p14:tracePt t="31227" x="1866900" y="2514600"/>
          <p14:tracePt t="31244" x="1905000" y="2514600"/>
          <p14:tracePt t="31260" x="1943100" y="2514600"/>
          <p14:tracePt t="31277" x="1987550" y="2508250"/>
          <p14:tracePt t="31294" x="2012950" y="2495550"/>
          <p14:tracePt t="31310" x="2044700" y="2482850"/>
          <p14:tracePt t="31327" x="2063750" y="2470150"/>
          <p14:tracePt t="31344" x="2076450" y="2463800"/>
          <p14:tracePt t="31360" x="2089150" y="2451100"/>
          <p14:tracePt t="31365" x="2095500" y="2451100"/>
          <p14:tracePt t="31377" x="2101850" y="2451100"/>
          <p14:tracePt t="31380" x="2101850" y="2444750"/>
          <p14:tracePt t="31493" x="2108200" y="2444750"/>
          <p14:tracePt t="31509" x="2120900" y="2451100"/>
          <p14:tracePt t="31525" x="2139950" y="2457450"/>
          <p14:tracePt t="31542" x="2190750" y="2470150"/>
          <p14:tracePt t="31559" x="2305050" y="2501900"/>
          <p14:tracePt t="31576" x="2419350" y="2533650"/>
          <p14:tracePt t="31592" x="2495550" y="2552700"/>
          <p14:tracePt t="31610" x="2559050" y="2559050"/>
          <p14:tracePt t="31628" x="2616200" y="2559050"/>
          <p14:tracePt t="31643" x="2647950" y="2559050"/>
          <p14:tracePt t="31659" x="2673350" y="2559050"/>
          <p14:tracePt t="31676" x="2692400" y="2559050"/>
          <p14:tracePt t="31692" x="2717800" y="2559050"/>
          <p14:tracePt t="31709" x="2717800" y="2552700"/>
          <p14:tracePt t="31726" x="2724150" y="2546350"/>
          <p14:tracePt t="31742" x="2736850" y="2533650"/>
          <p14:tracePt t="31759" x="2749550" y="2527300"/>
          <p14:tracePt t="31777" x="2755900" y="2520950"/>
          <p14:tracePt t="31793" x="2774950" y="2514600"/>
          <p14:tracePt t="31809" x="2800350" y="2514600"/>
          <p14:tracePt t="31826" x="2819400" y="2508250"/>
          <p14:tracePt t="31843" x="2838450" y="2508250"/>
          <p14:tracePt t="31859" x="2876550" y="2508250"/>
          <p14:tracePt t="31876" x="2901950" y="2508250"/>
          <p14:tracePt t="31893" x="2940050" y="2508250"/>
          <p14:tracePt t="31911" x="2984500" y="2520950"/>
          <p14:tracePt t="31927" x="3009900" y="2527300"/>
          <p14:tracePt t="31944" x="3041650" y="2540000"/>
          <p14:tracePt t="31960" x="3054350" y="2546350"/>
          <p14:tracePt t="31978" x="3060700" y="2546350"/>
          <p14:tracePt t="32045" x="3060700" y="2540000"/>
          <p14:tracePt t="32257" x="3060700" y="2546350"/>
          <p14:tracePt t="32369" x="3054350" y="2552700"/>
          <p14:tracePt t="32377" x="3048000" y="2552700"/>
          <p14:tracePt t="32393" x="3016250" y="2552700"/>
          <p14:tracePt t="32412" x="2984500" y="2559050"/>
          <p14:tracePt t="32428" x="2940050" y="2565400"/>
          <p14:tracePt t="32432" x="2914650" y="2565400"/>
          <p14:tracePt t="32445" x="2882900" y="2571750"/>
          <p14:tracePt t="32462" x="2813050" y="2584450"/>
          <p14:tracePt t="32467" x="2768600" y="2597150"/>
          <p14:tracePt t="32477" x="2717800" y="2603500"/>
          <p14:tracePt t="32495" x="2565400" y="2622550"/>
          <p14:tracePt t="32512" x="2470150" y="2628900"/>
          <p14:tracePt t="32529" x="2368550" y="2628900"/>
          <p14:tracePt t="32544" x="2279650" y="2628900"/>
          <p14:tracePt t="32561" x="2209800" y="2628900"/>
          <p14:tracePt t="32579" x="2127250" y="2628900"/>
          <p14:tracePt t="32595" x="2038350" y="2641600"/>
          <p14:tracePt t="32612" x="1898650" y="2641600"/>
          <p14:tracePt t="32628" x="1784350" y="2647950"/>
          <p14:tracePt t="32648" x="1631950" y="2654300"/>
          <p14:tracePt t="32664" x="1530350" y="2660650"/>
          <p14:tracePt t="32678" x="1460500" y="2660650"/>
          <p14:tracePt t="32695" x="1346200" y="2660650"/>
          <p14:tracePt t="32711" x="1212850" y="2660650"/>
          <p14:tracePt t="32715" x="1162050" y="2660650"/>
          <p14:tracePt t="32726" x="1117600" y="2660650"/>
          <p14:tracePt t="32729" x="1073150" y="2667000"/>
          <p14:tracePt t="32745" x="1009650" y="2679700"/>
          <p14:tracePt t="32762" x="971550" y="2692400"/>
          <p14:tracePt t="32778" x="946150" y="2711450"/>
          <p14:tracePt t="32795" x="927100" y="2724150"/>
          <p14:tracePt t="32811" x="920750" y="2730500"/>
          <p14:tracePt t="32876" x="920750" y="2736850"/>
          <p14:tracePt t="32890" x="920750" y="2743200"/>
          <p14:tracePt t="32900" x="927100" y="2743200"/>
          <p14:tracePt t="32910" x="933450" y="2749550"/>
          <p14:tracePt t="32928" x="939800" y="2755900"/>
          <p14:tracePt t="32945" x="952500" y="2762250"/>
          <p14:tracePt t="32962" x="965200" y="2762250"/>
          <p14:tracePt t="32966" x="971550" y="2762250"/>
          <p14:tracePt t="32977" x="977900" y="2762250"/>
          <p14:tracePt t="32995" x="1028700" y="2768600"/>
          <p14:tracePt t="33012" x="1066800" y="2774950"/>
          <p14:tracePt t="33029" x="1117600" y="2774950"/>
          <p14:tracePt t="33046" x="1162050" y="2781300"/>
          <p14:tracePt t="33062" x="1187450" y="2781300"/>
          <p14:tracePt t="33078" x="1206500" y="2781300"/>
          <p14:tracePt t="33096" x="1212850" y="2781300"/>
          <p14:tracePt t="33112" x="1219200" y="2781300"/>
          <p14:tracePt t="33157" x="1225550" y="2781300"/>
          <p14:tracePt t="33182" x="1231900" y="2781300"/>
          <p14:tracePt t="33195" x="1238250" y="2781300"/>
          <p14:tracePt t="33212" x="1244600" y="2781300"/>
          <p14:tracePt t="33229" x="1263650" y="2781300"/>
          <p14:tracePt t="33246" x="1282700" y="2787650"/>
          <p14:tracePt t="33262" x="1289050" y="2794000"/>
          <p14:tracePt t="33278" x="1295400" y="2794000"/>
          <p14:tracePt t="33312" x="1308100" y="2794000"/>
          <p14:tracePt t="33328" x="1314450" y="2781300"/>
          <p14:tracePt t="33345" x="1333500" y="2768600"/>
          <p14:tracePt t="33362" x="1352550" y="2762250"/>
          <p14:tracePt t="33378" x="1365250" y="2755900"/>
          <p14:tracePt t="33395" x="1377950" y="2749550"/>
          <p14:tracePt t="33412" x="1384300" y="2749550"/>
          <p14:tracePt t="33428" x="1390650" y="2743200"/>
          <p14:tracePt t="33670" x="1409700" y="2743200"/>
          <p14:tracePt t="33680" x="1416050" y="2736850"/>
          <p14:tracePt t="33696" x="1454150" y="2730500"/>
          <p14:tracePt t="33702" x="1473200" y="2724150"/>
          <p14:tracePt t="33713" x="1498600" y="2724150"/>
          <p14:tracePt t="33729" x="1530350" y="2724150"/>
          <p14:tracePt t="33745" x="1555750" y="2724150"/>
          <p14:tracePt t="33798" x="1562100" y="2724150"/>
          <p14:tracePt t="33816" x="1568450" y="2730500"/>
          <p14:tracePt t="33831" x="1587500" y="2736850"/>
          <p14:tracePt t="33846" x="1625600" y="2755900"/>
          <p14:tracePt t="33862" x="1701800" y="2787650"/>
          <p14:tracePt t="33879" x="1739900" y="2800350"/>
          <p14:tracePt t="33896" x="1746250" y="2800350"/>
          <p14:tracePt t="33934" x="1746250" y="2794000"/>
          <p14:tracePt t="34040" x="1752600" y="2794000"/>
          <p14:tracePt t="34049" x="1758950" y="2794000"/>
          <p14:tracePt t="34063" x="1778000" y="2787650"/>
          <p14:tracePt t="34079" x="1809750" y="2774950"/>
          <p14:tracePt t="34096" x="1835150" y="2774950"/>
          <p14:tracePt t="34113" x="1847850" y="2768600"/>
          <p14:tracePt t="34179" x="1847850" y="2762250"/>
          <p14:tracePt t="34196" x="1847850" y="2755900"/>
          <p14:tracePt t="34213" x="1847850" y="2749550"/>
          <p14:tracePt t="34229" x="1847850" y="2743200"/>
          <p14:tracePt t="34247" x="1847850" y="2736850"/>
          <p14:tracePt t="34330" x="1854200" y="2736850"/>
          <p14:tracePt t="34346" x="1866900" y="2736850"/>
          <p14:tracePt t="34363" x="1879600" y="2736850"/>
          <p14:tracePt t="34381" x="1898650" y="2736850"/>
          <p14:tracePt t="34396" x="1917700" y="2736850"/>
          <p14:tracePt t="34412" x="1924050" y="2736850"/>
          <p14:tracePt t="34429" x="1924050" y="2743200"/>
          <p14:tracePt t="34433" x="1924050" y="2749550"/>
          <p14:tracePt t="34446" x="1924050" y="2755900"/>
          <p14:tracePt t="34450" x="1924050" y="2762250"/>
          <p14:tracePt t="34463" x="1924050" y="2768600"/>
          <p14:tracePt t="34480" x="1924050" y="2781300"/>
          <p14:tracePt t="34496" x="1924050" y="2787650"/>
          <p14:tracePt t="34648" x="1924050" y="2781300"/>
          <p14:tracePt t="34657" x="1930400" y="2774950"/>
          <p14:tracePt t="34666" x="1936750" y="2762250"/>
          <p14:tracePt t="34678" x="1949450" y="2749550"/>
          <p14:tracePt t="34697" x="1955800" y="2743200"/>
          <p14:tracePt t="34714" x="1955800" y="2736850"/>
          <p14:tracePt t="34730" x="1962150" y="2736850"/>
          <p14:tracePt t="34747" x="1968500" y="2730500"/>
          <p14:tracePt t="34779" x="1974850" y="2724150"/>
          <p14:tracePt t="34796" x="1981200" y="2724150"/>
          <p14:tracePt t="34915" x="1987550" y="2724150"/>
          <p14:tracePt t="34932" x="2006600" y="2724150"/>
          <p14:tracePt t="34945" x="2025650" y="2724150"/>
          <p14:tracePt t="34964" x="2051050" y="2730500"/>
          <p14:tracePt t="35037" x="2057400" y="2736850"/>
          <p14:tracePt t="35044" x="2063750" y="2736850"/>
          <p14:tracePt t="35053" x="2076450" y="2736850"/>
          <p14:tracePt t="35064" x="2089150" y="2743200"/>
          <p14:tracePt t="35080" x="2095500" y="2743200"/>
          <p14:tracePt t="35097" x="2120900" y="2743200"/>
          <p14:tracePt t="35114" x="2133600" y="2743200"/>
          <p14:tracePt t="35132" x="2139950" y="2736850"/>
          <p14:tracePt t="35147" x="2146300" y="2724150"/>
          <p14:tracePt t="35164" x="2152650" y="2705100"/>
          <p14:tracePt t="35180" x="2165350" y="2692400"/>
          <p14:tracePt t="35197" x="2184400" y="2679700"/>
          <p14:tracePt t="35214" x="2222500" y="2667000"/>
          <p14:tracePt t="35229" x="2286000" y="2667000"/>
          <p14:tracePt t="35246" x="2336800" y="2667000"/>
          <p14:tracePt t="35264" x="2368550" y="2667000"/>
          <p14:tracePt t="35280" x="2387600" y="2667000"/>
          <p14:tracePt t="35284" x="2393950" y="2667000"/>
          <p14:tracePt t="35295" x="2400300" y="2667000"/>
          <p14:tracePt t="35298" x="2406650" y="2667000"/>
          <p14:tracePt t="35312" x="2413000" y="2667000"/>
          <p14:tracePt t="35315" x="2419350" y="2667000"/>
          <p14:tracePt t="35330" x="2432050" y="2667000"/>
          <p14:tracePt t="35334" x="2438400" y="2667000"/>
          <p14:tracePt t="35345" x="2444750" y="2667000"/>
          <p14:tracePt t="35347" x="2451100" y="2667000"/>
          <p14:tracePt t="35364" x="2457450" y="2667000"/>
          <p14:tracePt t="35461" x="2463800" y="2667000"/>
          <p14:tracePt t="35477" x="2470150" y="2667000"/>
          <p14:tracePt t="35497" x="2482850" y="2667000"/>
          <p14:tracePt t="35514" x="2520950" y="2686050"/>
          <p14:tracePt t="35531" x="2565400" y="2705100"/>
          <p14:tracePt t="35547" x="2628900" y="2717800"/>
          <p14:tracePt t="35550" x="2660650" y="2724150"/>
          <p14:tracePt t="35563" x="2730500" y="2736850"/>
          <p14:tracePt t="35564" x="2768600" y="2736850"/>
          <p14:tracePt t="35581" x="2882900" y="2736850"/>
          <p14:tracePt t="35597" x="2978150" y="2724150"/>
          <p14:tracePt t="35616" x="3073400" y="2705100"/>
          <p14:tracePt t="35629" x="3162300" y="2673350"/>
          <p14:tracePt t="35649" x="3225800" y="2660650"/>
          <p14:tracePt t="35664" x="3270250" y="2660650"/>
          <p14:tracePt t="35680" x="3282950" y="2660650"/>
          <p14:tracePt t="35697" x="3295650" y="2673350"/>
          <p14:tracePt t="35714" x="3302000" y="2679700"/>
          <p14:tracePt t="35730" x="3308350" y="2679700"/>
          <p14:tracePt t="35747" x="3321050" y="2679700"/>
          <p14:tracePt t="35764" x="3327400" y="2673350"/>
          <p14:tracePt t="35782" x="3333750" y="2660650"/>
          <p14:tracePt t="35797" x="3327400" y="2641600"/>
          <p14:tracePt t="35800" x="3314700" y="2635250"/>
          <p14:tracePt t="35814" x="3302000" y="2622550"/>
          <p14:tracePt t="35831" x="3244850" y="2597150"/>
          <p14:tracePt t="35848" x="3213100" y="2590800"/>
          <p14:tracePt t="35850" x="3187700" y="2590800"/>
          <p14:tracePt t="35864" x="3124200" y="2578100"/>
          <p14:tracePt t="35884" x="3048000" y="2571750"/>
          <p14:tracePt t="35888" x="3016250" y="2571750"/>
          <p14:tracePt t="35896" x="2971800" y="2565400"/>
          <p14:tracePt t="35914" x="2863850" y="2559050"/>
          <p14:tracePt t="35931" x="2768600" y="2552700"/>
          <p14:tracePt t="35947" x="2673350" y="2546350"/>
          <p14:tracePt t="35964" x="2603500" y="2546350"/>
          <p14:tracePt t="35980" x="2501900" y="2546350"/>
          <p14:tracePt t="35997" x="2406650" y="2546350"/>
          <p14:tracePt t="36015" x="2349500" y="2546350"/>
          <p14:tracePt t="36031" x="2298700" y="2546350"/>
          <p14:tracePt t="36047" x="2247900" y="2552700"/>
          <p14:tracePt t="36065" x="2209800" y="2578100"/>
          <p14:tracePt t="36081" x="2159000" y="2622550"/>
          <p14:tracePt t="36098" x="2146300" y="2654300"/>
          <p14:tracePt t="36115" x="2139950" y="2679700"/>
          <p14:tracePt t="36130" x="2127250" y="2705100"/>
          <p14:tracePt t="36147" x="2114550" y="2717800"/>
          <p14:tracePt t="36165" x="2076450" y="2736850"/>
          <p14:tracePt t="36182" x="2012950" y="2749550"/>
          <p14:tracePt t="36198" x="1930400" y="2762250"/>
          <p14:tracePt t="36215" x="1860550" y="2768600"/>
          <p14:tracePt t="36234" x="1784350" y="2774950"/>
          <p14:tracePt t="36248" x="1752600" y="2781300"/>
          <p14:tracePt t="36250" x="1714500" y="2787650"/>
          <p14:tracePt t="36264" x="1657350" y="2794000"/>
          <p14:tracePt t="36281" x="1612900" y="2800350"/>
          <p14:tracePt t="36298" x="1549400" y="2813050"/>
          <p14:tracePt t="36301" x="1524000" y="2819400"/>
          <p14:tracePt t="36315" x="1479550" y="2825750"/>
          <p14:tracePt t="36317" x="1460500" y="2832100"/>
          <p14:tracePt t="36331" x="1390650" y="2844800"/>
          <p14:tracePt t="36348" x="1263650" y="2851150"/>
          <p14:tracePt t="36363" x="1092200" y="2838450"/>
          <p14:tracePt t="36381" x="1009650" y="2838450"/>
          <p14:tracePt t="36398" x="958850" y="2832100"/>
          <p14:tracePt t="36415" x="863600" y="2819400"/>
          <p14:tracePt t="36430" x="819150" y="2819400"/>
          <p14:tracePt t="36448" x="793750" y="2819400"/>
          <p14:tracePt t="36453" x="787400" y="2819400"/>
          <p14:tracePt t="36463" x="781050" y="2819400"/>
          <p14:tracePt t="36498" x="781050" y="2825750"/>
          <p14:tracePt t="36515" x="781050" y="2832100"/>
          <p14:tracePt t="36532" x="800100" y="2876550"/>
          <p14:tracePt t="36548" x="825500" y="2908300"/>
          <p14:tracePt t="36565" x="857250" y="2946400"/>
          <p14:tracePt t="36581" x="895350" y="2971800"/>
          <p14:tracePt t="36598" x="965200" y="2990850"/>
          <p14:tracePt t="36615" x="1022350" y="2997200"/>
          <p14:tracePt t="36631" x="1079500" y="3003550"/>
          <p14:tracePt t="36647" x="1130300" y="3003550"/>
          <p14:tracePt t="36649" x="1155700" y="3003550"/>
          <p14:tracePt t="36664" x="1168400" y="3003550"/>
          <p14:tracePt t="36667" x="1193800" y="3003550"/>
          <p14:tracePt t="36682" x="1206500" y="3003550"/>
          <p14:tracePt t="36699" x="1212850" y="3003550"/>
          <p14:tracePt t="36748" x="1219200" y="3003550"/>
          <p14:tracePt t="36781" x="1231900" y="2978150"/>
          <p14:tracePt t="36798" x="1231900" y="2971800"/>
          <p14:tracePt t="36815" x="1231900" y="2959100"/>
          <p14:tracePt t="37000" x="1238250" y="2959100"/>
          <p14:tracePt t="37013" x="1244600" y="2959100"/>
          <p14:tracePt t="37019" x="1250950" y="2959100"/>
          <p14:tracePt t="37032" x="1257300" y="2959100"/>
          <p14:tracePt t="37048" x="1263650" y="2959100"/>
          <p14:tracePt t="37065" x="1270000" y="2959100"/>
          <p14:tracePt t="37070" x="1276350" y="2952750"/>
          <p14:tracePt t="37082" x="1282700" y="2952750"/>
          <p14:tracePt t="37099" x="1289050" y="2940050"/>
          <p14:tracePt t="37115" x="1295400" y="2940050"/>
          <p14:tracePt t="37209" x="1295400" y="2933700"/>
          <p14:tracePt t="37218" x="1295400" y="2927350"/>
          <p14:tracePt t="37231" x="1295400" y="2921000"/>
          <p14:tracePt t="37251" x="1295400" y="2901950"/>
          <p14:tracePt t="37266" x="1295400" y="2882900"/>
          <p14:tracePt t="37282" x="1295400" y="2876550"/>
          <p14:tracePt t="37299" x="1295400" y="2870200"/>
          <p14:tracePt t="37316" x="1289050" y="2863850"/>
          <p14:tracePt t="37365" x="1289050" y="2870200"/>
          <p14:tracePt t="37529" x="1289050" y="2876550"/>
          <p14:tracePt t="37551" x="1289050" y="2882900"/>
          <p14:tracePt t="37582" x="1289050" y="2889250"/>
          <p14:tracePt t="37646" x="1289050" y="2895600"/>
          <p14:tracePt t="37674" x="1289050" y="2901950"/>
          <p14:tracePt t="37811" x="1301750" y="2901950"/>
          <p14:tracePt t="37821" x="1308100" y="2901950"/>
          <p14:tracePt t="37833" x="1314450" y="2901950"/>
          <p14:tracePt t="37851" x="1346200" y="2882900"/>
          <p14:tracePt t="37866" x="1371600" y="2870200"/>
          <p14:tracePt t="37882" x="1390650" y="2857500"/>
          <p14:tracePt t="37899" x="1397000" y="2851150"/>
          <p14:tracePt t="37915" x="1409700" y="2844800"/>
          <p14:tracePt t="37949" x="1422400" y="2838450"/>
          <p14:tracePt t="37967" x="1454150" y="2838450"/>
          <p14:tracePt t="37983" x="1549400" y="2844800"/>
          <p14:tracePt t="37999" x="1682750" y="2870200"/>
          <p14:tracePt t="38017" x="1828800" y="2895600"/>
          <p14:tracePt t="38033" x="1962150" y="2921000"/>
          <p14:tracePt t="38049" x="2101850" y="2952750"/>
          <p14:tracePt t="38066" x="2197100" y="2965450"/>
          <p14:tracePt t="38083" x="2292350" y="2990850"/>
          <p14:tracePt t="38100" x="2374900" y="3016250"/>
          <p14:tracePt t="38118" x="2533650" y="3054350"/>
          <p14:tracePt t="38132" x="2705100" y="3086100"/>
          <p14:tracePt t="38149" x="2882900" y="3111500"/>
          <p14:tracePt t="38166" x="3009900" y="3124200"/>
          <p14:tracePt t="38183" x="3092450" y="3124200"/>
          <p14:tracePt t="38199" x="3105150" y="3111500"/>
          <p14:tracePt t="38216" x="3105150" y="3079750"/>
          <p14:tracePt t="38233" x="3092450" y="3048000"/>
          <p14:tracePt t="38250" x="3079750" y="3009900"/>
          <p14:tracePt t="38266" x="3079750" y="2971800"/>
          <p14:tracePt t="38283" x="3079750" y="2921000"/>
          <p14:tracePt t="38303" x="3060700" y="2851150"/>
          <p14:tracePt t="38316" x="3041650" y="2825750"/>
          <p14:tracePt t="38318" x="3028950" y="2813050"/>
          <p14:tracePt t="38333" x="2971800" y="2774950"/>
          <p14:tracePt t="38349" x="2895600" y="2743200"/>
          <p14:tracePt t="38367" x="2806700" y="2717800"/>
          <p14:tracePt t="38383" x="2711450" y="2692400"/>
          <p14:tracePt t="38399" x="2616200" y="2673350"/>
          <p14:tracePt t="38416" x="2527300" y="2660650"/>
          <p14:tracePt t="38433" x="2438400" y="2641600"/>
          <p14:tracePt t="38449" x="2355850" y="2628900"/>
          <p14:tracePt t="38466" x="2247900" y="2609850"/>
          <p14:tracePt t="38483" x="2152650" y="2584450"/>
          <p14:tracePt t="38499" x="2032000" y="2559050"/>
          <p14:tracePt t="38519" x="1949450" y="2546350"/>
          <p14:tracePt t="38533" x="1841500" y="2533650"/>
          <p14:tracePt t="38549" x="1746250" y="2527300"/>
          <p14:tracePt t="38568" x="1593850" y="2527300"/>
          <p14:tracePt t="38583" x="1504950" y="2527300"/>
          <p14:tracePt t="38600" x="1390650" y="2533650"/>
          <p14:tracePt t="38617" x="1276350" y="2533650"/>
          <p14:tracePt t="38633" x="1149350" y="2533650"/>
          <p14:tracePt t="38650" x="1003300" y="2533650"/>
          <p14:tracePt t="38666" x="882650" y="2533650"/>
          <p14:tracePt t="38684" x="774700" y="2546350"/>
          <p14:tracePt t="38700" x="704850" y="2578100"/>
          <p14:tracePt t="38716" x="673100" y="2616200"/>
          <p14:tracePt t="38720" x="673100" y="2641600"/>
          <p14:tracePt t="38732" x="666750" y="2667000"/>
          <p14:tracePt t="38735" x="666750" y="2692400"/>
          <p14:tracePt t="38750" x="679450" y="2717800"/>
          <p14:tracePt t="38768" x="781050" y="2825750"/>
          <p14:tracePt t="38783" x="844550" y="2863850"/>
          <p14:tracePt t="38800" x="1003300" y="2927350"/>
          <p14:tracePt t="38817" x="1276350" y="2978150"/>
          <p14:tracePt t="38834" x="1511300" y="2997200"/>
          <p14:tracePt t="38849" x="1765300" y="3003550"/>
          <p14:tracePt t="38865" x="1981200" y="3009900"/>
          <p14:tracePt t="38883" x="2305050" y="3022600"/>
          <p14:tracePt t="38900" x="2590800" y="3022600"/>
          <p14:tracePt t="38917" x="2933700" y="3009900"/>
          <p14:tracePt t="38933" x="3219450" y="2971800"/>
          <p14:tracePt t="38950" x="3454400" y="2882900"/>
          <p14:tracePt t="38967" x="3556000" y="2755900"/>
          <p14:tracePt t="38984" x="3549650" y="2603500"/>
          <p14:tracePt t="39000" x="3467100" y="2463800"/>
          <p14:tracePt t="39005" x="3409950" y="2406650"/>
          <p14:tracePt t="39015" x="3346450" y="2368550"/>
          <p14:tracePt t="39016" x="3270250" y="2336800"/>
          <p14:tracePt t="39032" x="3200400" y="2324100"/>
          <p14:tracePt t="39050" x="3048000" y="2317750"/>
          <p14:tracePt t="39067" x="2825750" y="2381250"/>
          <p14:tracePt t="39083" x="2654300" y="2432050"/>
          <p14:tracePt t="39099" x="2432050" y="2470150"/>
          <p14:tracePt t="39117" x="2222500" y="2482850"/>
          <p14:tracePt t="39133" x="1949450" y="2489200"/>
          <p14:tracePt t="39151" x="1784350" y="2489200"/>
          <p14:tracePt t="39165" x="1657350" y="2514600"/>
          <p14:tracePt t="39183" x="1670050" y="2571750"/>
          <p14:tracePt t="39200" x="1784350" y="2673350"/>
          <p14:tracePt t="39217" x="2038350" y="2787650"/>
          <p14:tracePt t="39234" x="2343150" y="2870200"/>
          <p14:tracePt t="39250" x="2965450" y="2933700"/>
          <p14:tracePt t="39267" x="3422650" y="2876550"/>
          <p14:tracePt t="39286" x="3727450" y="2768600"/>
          <p14:tracePt t="39300" x="3968750" y="2622550"/>
          <p14:tracePt t="39318" x="4064000" y="2540000"/>
          <p14:tracePt t="39334" x="4210050" y="2330450"/>
          <p14:tracePt t="39350" x="4279900" y="2203450"/>
          <p14:tracePt t="39367" x="4337050" y="2082800"/>
          <p14:tracePt t="39384" x="4368800" y="1993900"/>
          <p14:tracePt t="39400" x="4400550" y="1911350"/>
          <p14:tracePt t="39417" x="4445000" y="1828800"/>
          <p14:tracePt t="39435" x="4483100" y="1758950"/>
          <p14:tracePt t="39451" x="4521200" y="1676400"/>
          <p14:tracePt t="39467" x="4559300" y="1581150"/>
          <p14:tracePt t="39471" x="4572000" y="1530350"/>
          <p14:tracePt t="39483" x="4584700" y="1485900"/>
          <p14:tracePt t="39487" x="4591050" y="1441450"/>
          <p14:tracePt t="39499" x="4597400" y="1409700"/>
          <p14:tracePt t="39500" x="4597400" y="1377950"/>
          <p14:tracePt t="39517" x="4597400" y="1346200"/>
          <p14:tracePt t="39534" x="4597400" y="1333500"/>
          <p14:tracePt t="39550" x="4584700" y="1327150"/>
          <p14:tracePt t="39568" x="4559300" y="1320800"/>
          <p14:tracePt t="42788" x="4572000" y="1339850"/>
          <p14:tracePt t="42804" x="4610100" y="1365250"/>
          <p14:tracePt t="42820" x="4648200" y="1377950"/>
          <p14:tracePt t="42839" x="4660900" y="1390650"/>
          <p14:tracePt t="42852" x="4660900" y="1403350"/>
          <p14:tracePt t="42873" x="4660900" y="1435100"/>
          <p14:tracePt t="42887" x="4660900" y="1460500"/>
          <p14:tracePt t="42904" x="4660900" y="1485900"/>
          <p14:tracePt t="42923" x="4654550" y="1511300"/>
          <p14:tracePt t="42937" x="4654550" y="1549400"/>
          <p14:tracePt t="42954" x="4654550" y="1600200"/>
          <p14:tracePt t="42976" x="4635500" y="1720850"/>
          <p14:tracePt t="42991" x="4610100" y="1778000"/>
          <p14:tracePt t="43135" x="3790950" y="2698750"/>
          <p14:tracePt t="43154" x="3460750" y="2838450"/>
          <p14:tracePt t="43171" x="3130550" y="2978150"/>
          <p14:tracePt t="43187" x="2781300" y="3124200"/>
          <p14:tracePt t="43204" x="2520950" y="3213100"/>
          <p14:tracePt t="43220" x="2349500" y="3251200"/>
          <p14:tracePt t="43237" x="2292350" y="3238500"/>
          <p14:tracePt t="43253" x="2286000" y="3194050"/>
          <p14:tracePt t="43270" x="2292350" y="3130550"/>
          <p14:tracePt t="43287" x="2292350" y="3060700"/>
          <p14:tracePt t="43291" x="2292350" y="3028950"/>
          <p14:tracePt t="43302" x="2286000" y="2984500"/>
          <p14:tracePt t="43305" x="2286000" y="2952750"/>
          <p14:tracePt t="43320" x="2292350" y="2895600"/>
          <p14:tracePt t="43337" x="2292350" y="2882900"/>
          <p14:tracePt t="43589" x="2292350" y="2889250"/>
          <p14:tracePt t="43598" x="2286000" y="2901950"/>
          <p14:tracePt t="43604" x="2273300" y="2927350"/>
          <p14:tracePt t="43619" x="2266950" y="2959100"/>
          <p14:tracePt t="43638" x="2266950" y="2984500"/>
          <p14:tracePt t="43654" x="2286000" y="3016250"/>
          <p14:tracePt t="43671" x="2349500" y="3130550"/>
          <p14:tracePt t="43688" x="2419350" y="3251200"/>
          <p14:tracePt t="43705" x="2476500" y="3346450"/>
          <p14:tracePt t="43709" x="2501900" y="3371850"/>
          <p14:tracePt t="43722" x="2597150" y="3409950"/>
          <p14:tracePt t="43738" x="2647950" y="3416300"/>
          <p14:tracePt t="43754" x="2838450" y="3416300"/>
          <p14:tracePt t="43771" x="3041650" y="3359150"/>
          <p14:tracePt t="43787" x="3200400" y="3276600"/>
          <p14:tracePt t="43804" x="3295650" y="3219450"/>
          <p14:tracePt t="43807" x="3327400" y="3206750"/>
          <p14:tracePt t="43821" x="3365500" y="3194050"/>
          <p14:tracePt t="43838" x="3416300" y="3187700"/>
          <p14:tracePt t="43854" x="3441700" y="3187700"/>
          <p14:tracePt t="43870" x="3467100" y="3181350"/>
          <p14:tracePt t="43887" x="3492500" y="3168650"/>
          <p14:tracePt t="43905" x="3511550" y="3143250"/>
          <p14:tracePt t="43921" x="3524250" y="3124200"/>
          <p14:tracePt t="43938" x="3524250" y="3092450"/>
          <p14:tracePt t="43954" x="3524250" y="3067050"/>
          <p14:tracePt t="43970" x="3524250" y="3054350"/>
          <p14:tracePt t="44033" x="3517900" y="3048000"/>
          <p14:tracePt t="44040" x="3511550" y="3048000"/>
          <p14:tracePt t="44053" x="3505200" y="3048000"/>
          <p14:tracePt t="44071" x="3454400" y="3028950"/>
          <p14:tracePt t="44087" x="3409950" y="3022600"/>
          <p14:tracePt t="44105" x="3352800" y="3022600"/>
          <p14:tracePt t="44121" x="3302000" y="3022600"/>
          <p14:tracePt t="44138" x="3219450" y="3022600"/>
          <p14:tracePt t="44154" x="3124200" y="3035300"/>
          <p14:tracePt t="44171" x="3041650" y="3048000"/>
          <p14:tracePt t="44187" x="2965450" y="3067050"/>
          <p14:tracePt t="44204" x="2838450" y="3067050"/>
          <p14:tracePt t="44208" x="2794000" y="3067050"/>
          <p14:tracePt t="44221" x="2749550" y="3060700"/>
          <p14:tracePt t="44238" x="2654300" y="3035300"/>
          <p14:tracePt t="44256" x="2476500" y="3003550"/>
          <p14:tracePt t="44271" x="2374900" y="2990850"/>
          <p14:tracePt t="44287" x="2241550" y="2971800"/>
          <p14:tracePt t="44305" x="2159000" y="2965450"/>
          <p14:tracePt t="44321" x="2076450" y="2965450"/>
          <p14:tracePt t="44337" x="2057400" y="2965450"/>
          <p14:tracePt t="44354" x="2038350" y="2965450"/>
          <p14:tracePt t="44371" x="2000250" y="2952750"/>
          <p14:tracePt t="44388" x="1936750" y="2933700"/>
          <p14:tracePt t="44404" x="1866900" y="2914650"/>
          <p14:tracePt t="44421" x="1822450" y="2901950"/>
          <p14:tracePt t="44438" x="1803400" y="2895600"/>
          <p14:tracePt t="44471" x="1809750" y="2901950"/>
          <p14:tracePt t="44488" x="1841500" y="2914650"/>
          <p14:tracePt t="44505" x="1892300" y="2927350"/>
          <p14:tracePt t="44520" x="1936750" y="2933700"/>
          <p14:tracePt t="44538" x="1949450" y="2933700"/>
          <p14:tracePt t="44571" x="1949450" y="2927350"/>
          <p14:tracePt t="44588" x="1949450" y="2921000"/>
          <p14:tracePt t="44604" x="1949450" y="2914650"/>
          <p14:tracePt t="44621" x="1949450" y="2908300"/>
          <p14:tracePt t="44638" x="1949450" y="2901950"/>
          <p14:tracePt t="44654" x="1955800" y="2901950"/>
          <p14:tracePt t="44724" x="1962150" y="2901950"/>
          <p14:tracePt t="44732" x="1968500" y="2895600"/>
          <p14:tracePt t="44741" x="1974850" y="2895600"/>
          <p14:tracePt t="44753" x="1987550" y="2895600"/>
          <p14:tracePt t="44774" x="2019300" y="2895600"/>
          <p14:tracePt t="44789" x="2051050" y="2895600"/>
          <p14:tracePt t="44805" x="2095500" y="2901950"/>
          <p14:tracePt t="44825" x="2127250" y="2901950"/>
          <p14:tracePt t="44828" x="2165350" y="2901950"/>
          <p14:tracePt t="44837" x="2184400" y="2901950"/>
          <p14:tracePt t="44855" x="2222500" y="2901950"/>
          <p14:tracePt t="44872" x="2273300" y="2895600"/>
          <p14:tracePt t="44889" x="2298700" y="2889250"/>
          <p14:tracePt t="44906" x="2311400" y="2889250"/>
          <p14:tracePt t="45096" x="2311400" y="2895600"/>
          <p14:tracePt t="45106" x="2305050" y="2895600"/>
          <p14:tracePt t="45123" x="2298700" y="2895600"/>
          <p14:tracePt t="45156" x="2298700" y="2901950"/>
          <p14:tracePt t="45264" x="2298700" y="2908300"/>
          <p14:tracePt t="45298" x="2292350" y="2908300"/>
          <p14:tracePt t="45322" x="2286000" y="2908300"/>
          <p14:tracePt t="45339" x="2286000" y="2914650"/>
          <p14:tracePt t="45355" x="2279650" y="2914650"/>
          <p14:tracePt t="45373" x="2273300" y="2921000"/>
          <p14:tracePt t="45389" x="2266950" y="2927350"/>
          <p14:tracePt t="45426" x="2254250" y="2940050"/>
          <p14:tracePt t="45611" x="2247900" y="2946400"/>
          <p14:tracePt t="45620" x="2247900" y="2952750"/>
          <p14:tracePt t="45624" x="2247900" y="2959100"/>
          <p14:tracePt t="45639" x="2247900" y="2971800"/>
          <p14:tracePt t="45657" x="2247900" y="2984500"/>
          <p14:tracePt t="45673" x="2247900" y="2990850"/>
          <p14:tracePt t="45689" x="2241550" y="2990850"/>
          <p14:tracePt t="45987" x="2247900" y="2984500"/>
          <p14:tracePt t="45996" x="2254250" y="2984500"/>
          <p14:tracePt t="46005" x="2260600" y="2978150"/>
          <p14:tracePt t="46022" x="2273300" y="2959100"/>
          <p14:tracePt t="46040" x="2298700" y="2940050"/>
          <p14:tracePt t="46057" x="2343150" y="2901950"/>
          <p14:tracePt t="46073" x="2362200" y="2882900"/>
          <p14:tracePt t="46090" x="2374900" y="2863850"/>
          <p14:tracePt t="46106" x="2381250" y="2844800"/>
          <p14:tracePt t="46123" x="2387600" y="2825750"/>
          <p14:tracePt t="46139" x="2387600" y="2813050"/>
          <p14:tracePt t="46155" x="2387600" y="2800350"/>
          <p14:tracePt t="46173" x="2387600" y="2787650"/>
          <p14:tracePt t="46189" x="2387600" y="2781300"/>
          <p14:tracePt t="46336" x="2387600" y="2787650"/>
          <p14:tracePt t="46345" x="2381250" y="2794000"/>
          <p14:tracePt t="46356" x="2374900" y="2800350"/>
          <p14:tracePt t="46374" x="2355850" y="2819400"/>
          <p14:tracePt t="46389" x="2343150" y="2832100"/>
          <p14:tracePt t="46406" x="2336800" y="2832100"/>
          <p14:tracePt t="46408" x="2336800" y="2838450"/>
          <p14:tracePt t="46421" x="2330450" y="2838450"/>
          <p14:tracePt t="46456" x="2324100" y="2844800"/>
          <p14:tracePt t="46473" x="2317750" y="2844800"/>
          <p14:tracePt t="46490" x="2311400" y="2851150"/>
          <p14:tracePt t="46507" x="2305050" y="2863850"/>
          <p14:tracePt t="46523" x="2305050" y="2870200"/>
          <p14:tracePt t="46539" x="2298700" y="2882900"/>
          <p14:tracePt t="46558" x="2286000" y="2901950"/>
          <p14:tracePt t="46573" x="2279650" y="2908300"/>
          <p14:tracePt t="46589" x="2266950" y="2921000"/>
          <p14:tracePt t="46608" x="2247900" y="2927350"/>
          <p14:tracePt t="46623" x="2235200" y="2927350"/>
          <p14:tracePt t="46640" x="2235200" y="2908300"/>
          <p14:tracePt t="46658" x="2228850" y="2889250"/>
          <p14:tracePt t="46673" x="2216150" y="2863850"/>
          <p14:tracePt t="46689" x="2184400" y="2832100"/>
          <p14:tracePt t="46707" x="2152650" y="2800350"/>
          <p14:tracePt t="46723" x="2127250" y="2781300"/>
          <p14:tracePt t="46738" x="2120900" y="2774950"/>
          <p14:tracePt t="46756" x="2114550" y="2743200"/>
          <p14:tracePt t="46773" x="2114550" y="2724150"/>
          <p14:tracePt t="46790" x="2127250" y="2698750"/>
          <p14:tracePt t="46807" x="2152650" y="2654300"/>
          <p14:tracePt t="46824" x="2209800" y="2578100"/>
          <p14:tracePt t="46840" x="2279650" y="2482850"/>
          <p14:tracePt t="46844" x="2311400" y="2419350"/>
          <p14:tracePt t="46859" x="2387600" y="2241550"/>
          <p14:tracePt t="46873" x="2419350" y="2159000"/>
          <p14:tracePt t="46890" x="2508250" y="1860550"/>
          <p14:tracePt t="46907" x="2540000" y="1663700"/>
          <p14:tracePt t="46923" x="2540000" y="1479550"/>
          <p14:tracePt t="46939" x="2508250" y="1282700"/>
          <p14:tracePt t="46956" x="2451100" y="1149350"/>
          <p14:tracePt t="46974" x="2381250" y="1047750"/>
          <p14:tracePt t="46990" x="2330450" y="984250"/>
          <p14:tracePt t="47006" x="2324100" y="971550"/>
          <p14:tracePt t="47023" x="2324100" y="958850"/>
          <p14:tracePt t="47041" x="2317750" y="958850"/>
          <p14:tracePt t="47074" x="2311400" y="958850"/>
          <p14:tracePt t="47090" x="2298700" y="958850"/>
          <p14:tracePt t="47108" x="2266950" y="958850"/>
          <p14:tracePt t="47123" x="2247900" y="946150"/>
          <p14:tracePt t="47141" x="2216150" y="914400"/>
          <p14:tracePt t="47145" x="2203450" y="889000"/>
          <p14:tracePt t="47157" x="2178050" y="857250"/>
          <p14:tracePt t="47175" x="2165350" y="831850"/>
          <p14:tracePt t="47190" x="2152650" y="819150"/>
          <p14:tracePt t="47207" x="2146300" y="819150"/>
          <p14:tracePt t="47224" x="2120900" y="825500"/>
          <p14:tracePt t="47240" x="2070100" y="844550"/>
          <p14:tracePt t="47257" x="2044700" y="850900"/>
          <p14:tracePt t="47274" x="2038350" y="850900"/>
          <p14:tracePt t="47341" x="2101850" y="895350"/>
          <p14:tracePt t="47357" x="2159000" y="920750"/>
          <p14:tracePt t="47374" x="2235200" y="952500"/>
          <p14:tracePt t="47390" x="2336800" y="971550"/>
          <p14:tracePt t="47407" x="2425700" y="977900"/>
          <p14:tracePt t="47422" x="2508250" y="952500"/>
          <p14:tracePt t="47441" x="2559050" y="920750"/>
          <p14:tracePt t="47457" x="2578100" y="850900"/>
          <p14:tracePt t="47474" x="2578100" y="787400"/>
          <p14:tracePt t="47490" x="2571750" y="723900"/>
          <p14:tracePt t="47508" x="2552700" y="673100"/>
          <p14:tracePt t="47524" x="2527300" y="641350"/>
          <p14:tracePt t="47540" x="2489200" y="628650"/>
          <p14:tracePt t="47557" x="2355850" y="603250"/>
          <p14:tracePt t="47562" x="2292350" y="590550"/>
          <p14:tracePt t="47574" x="2203450" y="584200"/>
          <p14:tracePt t="47577" x="2146300" y="577850"/>
          <p14:tracePt t="47590" x="2019300" y="571500"/>
          <p14:tracePt t="47609" x="1924050" y="571500"/>
          <p14:tracePt t="47625" x="1892300" y="571500"/>
          <p14:tracePt t="47641" x="1879600" y="584200"/>
          <p14:tracePt t="47657" x="1879600" y="641350"/>
          <p14:tracePt t="47674" x="1905000" y="698500"/>
          <p14:tracePt t="47691" x="1943100" y="736600"/>
          <p14:tracePt t="47707" x="2006600" y="781050"/>
          <p14:tracePt t="47724" x="2101850" y="819150"/>
          <p14:tracePt t="47740" x="2241550" y="857250"/>
          <p14:tracePt t="47758" x="2406650" y="889000"/>
          <p14:tracePt t="47774" x="2559050" y="908050"/>
          <p14:tracePt t="47791" x="2647950" y="889000"/>
          <p14:tracePt t="47807" x="2667000" y="850900"/>
          <p14:tracePt t="47824" x="2667000" y="800100"/>
          <p14:tracePt t="47827" x="2654300" y="774700"/>
          <p14:tracePt t="47840" x="2641600" y="755650"/>
          <p14:tracePt t="47859" x="2584450" y="679450"/>
          <p14:tracePt t="47874" x="2527300" y="628650"/>
          <p14:tracePt t="47891" x="2438400" y="590550"/>
          <p14:tracePt t="47908" x="2336800" y="571500"/>
          <p14:tracePt t="47924" x="2222500" y="571500"/>
          <p14:tracePt t="47941" x="2101850" y="596900"/>
          <p14:tracePt t="47957" x="2006600" y="647700"/>
          <p14:tracePt t="47974" x="1955800" y="698500"/>
          <p14:tracePt t="47991" x="1962150" y="768350"/>
          <p14:tracePt t="48008" x="2025650" y="825500"/>
          <p14:tracePt t="48025" x="2120900" y="889000"/>
          <p14:tracePt t="48041" x="2165350" y="920750"/>
          <p14:tracePt t="48046" x="2171700" y="939800"/>
          <p14:tracePt t="48058" x="2171700" y="958850"/>
          <p14:tracePt t="48075" x="2114550" y="1054100"/>
          <p14:tracePt t="48091" x="2006600" y="1168400"/>
          <p14:tracePt t="48108" x="1962150" y="1212850"/>
          <p14:tracePt t="48111" x="1892300" y="1289050"/>
          <p14:tracePt t="48124" x="1739900" y="1485900"/>
          <p14:tracePt t="48141" x="1581150" y="1695450"/>
          <p14:tracePt t="48158" x="1441450" y="1873250"/>
          <p14:tracePt t="48173" x="1276350" y="2063750"/>
          <p14:tracePt t="48191" x="1155700" y="2184400"/>
          <p14:tracePt t="48208" x="1041400" y="2279650"/>
          <p14:tracePt t="48224" x="971550" y="2317750"/>
          <p14:tracePt t="48242" x="914400" y="2336800"/>
          <p14:tracePt t="48258" x="869950" y="2343150"/>
          <p14:tracePt t="48275" x="838200" y="2349500"/>
          <p14:tracePt t="48291" x="806450" y="2374900"/>
          <p14:tracePt t="48308" x="774700" y="2432050"/>
          <p14:tracePt t="48325" x="730250" y="2527300"/>
          <p14:tracePt t="48341" x="685800" y="2597150"/>
          <p14:tracePt t="48357" x="666750" y="2628900"/>
          <p14:tracePt t="48375" x="654050" y="2654300"/>
          <p14:tracePt t="48391" x="647700" y="2673350"/>
          <p14:tracePt t="48408" x="641350" y="2686050"/>
          <p14:tracePt t="48424" x="628650" y="2698750"/>
          <p14:tracePt t="48441" x="622300" y="2717800"/>
          <p14:tracePt t="48445" x="622300" y="2724150"/>
          <p14:tracePt t="48471" x="622300" y="2730500"/>
          <p14:tracePt t="48504" x="615950" y="2730500"/>
          <p14:tracePt t="48513" x="609600" y="2736850"/>
          <p14:tracePt t="48525" x="596900" y="2743200"/>
          <p14:tracePt t="48542" x="539750" y="2762250"/>
          <p14:tracePt t="48558" x="482600" y="2781300"/>
          <p14:tracePt t="48561" x="469900" y="2787650"/>
          <p14:tracePt t="48574" x="457200" y="2794000"/>
          <p14:tracePt t="48578" x="450850" y="2800350"/>
          <p14:tracePt t="48591" x="444500" y="2813050"/>
          <p14:tracePt t="48610" x="450850" y="2825750"/>
          <p14:tracePt t="48625" x="469900" y="2844800"/>
          <p14:tracePt t="48642" x="520700" y="2882900"/>
          <p14:tracePt t="48658" x="552450" y="2933700"/>
          <p14:tracePt t="48675" x="565150" y="2978150"/>
          <p14:tracePt t="48691" x="571500" y="3003550"/>
          <p14:tracePt t="48709" x="596900" y="3048000"/>
          <p14:tracePt t="48725" x="641350" y="3079750"/>
          <p14:tracePt t="48741" x="679450" y="3092450"/>
          <p14:tracePt t="48744" x="717550" y="3105150"/>
          <p14:tracePt t="48758" x="742950" y="3105150"/>
          <p14:tracePt t="48775" x="819150" y="3111500"/>
          <p14:tracePt t="48792" x="863600" y="3111500"/>
          <p14:tracePt t="48808" x="952500" y="3098800"/>
          <p14:tracePt t="48826" x="1009650" y="3060700"/>
          <p14:tracePt t="48841" x="1054100" y="3009900"/>
          <p14:tracePt t="48858" x="1079500" y="2965450"/>
          <p14:tracePt t="48875" x="1085850" y="2901950"/>
          <p14:tracePt t="48892" x="1079500" y="2882900"/>
          <p14:tracePt t="48909" x="1047750" y="2851150"/>
          <p14:tracePt t="48927" x="1003300" y="2819400"/>
          <p14:tracePt t="48942" x="958850" y="2794000"/>
          <p14:tracePt t="48958" x="901700" y="2749550"/>
          <p14:tracePt t="48976" x="857250" y="2730500"/>
          <p14:tracePt t="48992" x="838200" y="2730500"/>
          <p14:tracePt t="48995" x="812800" y="2743200"/>
          <p14:tracePt t="49008" x="793750" y="2755900"/>
          <p14:tracePt t="49010" x="781050" y="2781300"/>
          <p14:tracePt t="49024" x="749300" y="2832100"/>
          <p14:tracePt t="49041" x="736600" y="2927350"/>
          <p14:tracePt t="49058" x="768350" y="2965450"/>
          <p14:tracePt t="49075" x="844550" y="3009900"/>
          <p14:tracePt t="49091" x="952500" y="3028950"/>
          <p14:tracePt t="49108" x="1035050" y="3028950"/>
          <p14:tracePt t="49125" x="1136650" y="3003550"/>
          <p14:tracePt t="49141" x="1212850" y="2940050"/>
          <p14:tracePt t="49158" x="1270000" y="2901950"/>
          <p14:tracePt t="49176" x="1358900" y="2844800"/>
          <p14:tracePt t="49180" x="1435100" y="2825750"/>
          <p14:tracePt t="49192" x="1581150" y="2813050"/>
          <p14:tracePt t="49209" x="1847850" y="2806700"/>
          <p14:tracePt t="49226" x="2070100" y="2800350"/>
          <p14:tracePt t="49242" x="2279650" y="2774950"/>
          <p14:tracePt t="49259" x="2463800" y="2736850"/>
          <p14:tracePt t="49276" x="2508250" y="2717800"/>
          <p14:tracePt t="49294" x="2514600" y="2711450"/>
          <p14:tracePt t="49309" x="2514600" y="2705100"/>
          <p14:tracePt t="49341" x="2514600" y="2698750"/>
          <p14:tracePt t="49359" x="2508250" y="2698750"/>
          <p14:tracePt t="49376" x="2495550" y="2692400"/>
          <p14:tracePt t="49392" x="2470150" y="2692400"/>
          <p14:tracePt t="49409" x="2451100" y="2705100"/>
          <p14:tracePt t="49425" x="2444750" y="2730500"/>
          <p14:tracePt t="49442" x="2444750" y="2749550"/>
          <p14:tracePt t="49447" x="2444750" y="2762250"/>
          <p14:tracePt t="49457" x="2451100" y="2787650"/>
          <p14:tracePt t="49462" x="2457450" y="2813050"/>
          <p14:tracePt t="49474" x="2457450" y="2819400"/>
          <p14:tracePt t="49478" x="2463800" y="2851150"/>
          <p14:tracePt t="49492" x="2476500" y="2882900"/>
          <p14:tracePt t="49509" x="2482850" y="2901950"/>
          <p14:tracePt t="49526" x="2514600" y="2901950"/>
          <p14:tracePt t="49545" x="2584450" y="2882900"/>
          <p14:tracePt t="49558" x="2730500" y="2832100"/>
          <p14:tracePt t="49575" x="2908300" y="2743200"/>
          <p14:tracePt t="49593" x="3048000" y="2654300"/>
          <p14:tracePt t="49609" x="3181350" y="2495550"/>
          <p14:tracePt t="49626" x="3263900" y="2362200"/>
          <p14:tracePt t="49642" x="3295650" y="2254250"/>
          <p14:tracePt t="49659" x="3302000" y="2203450"/>
          <p14:tracePt t="49675" x="3302000" y="2178050"/>
          <p14:tracePt t="49692" x="3295650" y="2171700"/>
          <p14:tracePt t="49708" x="3276600" y="2171700"/>
          <p14:tracePt t="49710" x="3257550" y="2171700"/>
          <p14:tracePt t="49724" x="3232150" y="2178050"/>
          <p14:tracePt t="49728" x="3219450" y="2178050"/>
          <p14:tracePt t="49742" x="3206750" y="2178050"/>
          <p14:tracePt t="49745" x="3194050" y="2165350"/>
          <p14:tracePt t="49758" x="3181350" y="2159000"/>
          <p14:tracePt t="49775" x="3149600" y="2133600"/>
          <p14:tracePt t="49792" x="3136900" y="2114550"/>
          <p14:tracePt t="49887" x="3130550" y="2108200"/>
          <p14:tracePt t="49910" x="3117850" y="2108200"/>
          <p14:tracePt t="49926" x="3079750" y="2095500"/>
          <p14:tracePt t="49942" x="3028950" y="2076450"/>
          <p14:tracePt t="49946" x="3003550" y="2057400"/>
          <p14:tracePt t="49959" x="2984500" y="2032000"/>
          <p14:tracePt t="49976" x="2908300" y="1955800"/>
          <p14:tracePt t="49993" x="2819400" y="1847850"/>
          <p14:tracePt t="50010" x="2749550" y="1752600"/>
          <p14:tracePt t="50031" x="2647950" y="1631950"/>
          <p14:tracePt t="50034" x="2603500" y="1587500"/>
          <p14:tracePt t="50041" x="2527300" y="1504950"/>
          <p14:tracePt t="50059" x="2438400" y="1384300"/>
          <p14:tracePt t="50076" x="2393950" y="1320800"/>
          <p14:tracePt t="50092" x="2336800" y="1231900"/>
          <p14:tracePt t="50110" x="2292350" y="1162050"/>
          <p14:tracePt t="50126" x="2254250" y="1111250"/>
          <p14:tracePt t="50143" x="2222500" y="1066800"/>
          <p14:tracePt t="50160" x="2209800" y="1047750"/>
          <p14:tracePt t="50176" x="2203450" y="1028700"/>
          <p14:tracePt t="50182" x="2203450" y="1022350"/>
          <p14:tracePt t="50193" x="2197100" y="1022350"/>
          <p14:tracePt t="50292" x="2209800" y="1022350"/>
          <p14:tracePt t="50308" x="2279650" y="1009650"/>
          <p14:tracePt t="50326" x="2355850" y="990600"/>
          <p14:tracePt t="50343" x="2451100" y="952500"/>
          <p14:tracePt t="50360" x="2546350" y="895350"/>
          <p14:tracePt t="50377" x="2603500" y="819150"/>
          <p14:tracePt t="50393" x="2622550" y="730250"/>
          <p14:tracePt t="50410" x="2622550" y="660400"/>
          <p14:tracePt t="50427" x="2597150" y="577850"/>
          <p14:tracePt t="50443" x="2578100" y="558800"/>
          <p14:tracePt t="50460" x="2565400" y="552450"/>
          <p14:tracePt t="50464" x="2546350" y="546100"/>
          <p14:tracePt t="50476" x="2533650" y="546100"/>
          <p14:tracePt t="50478" x="2508250" y="546100"/>
          <p14:tracePt t="50492" x="2476500" y="546100"/>
          <p14:tracePt t="50493" x="2438400" y="546100"/>
          <p14:tracePt t="50510" x="2343150" y="552450"/>
          <p14:tracePt t="50526" x="2254250" y="565150"/>
          <p14:tracePt t="50543" x="2114550" y="571500"/>
          <p14:tracePt t="50558" x="1993900" y="584200"/>
          <p14:tracePt t="50577" x="1930400" y="603250"/>
          <p14:tracePt t="50592" x="1917700" y="628650"/>
          <p14:tracePt t="50610" x="1917700" y="660400"/>
          <p14:tracePt t="50629" x="1930400" y="698500"/>
          <p14:tracePt t="50643" x="1987550" y="755650"/>
          <p14:tracePt t="50647" x="2019300" y="781050"/>
          <p14:tracePt t="50659" x="2082800" y="819150"/>
          <p14:tracePt t="50678" x="2317750" y="908050"/>
          <p14:tracePt t="50693" x="2444750" y="939800"/>
          <p14:tracePt t="50710" x="2838450" y="990600"/>
          <p14:tracePt t="50728" x="3162300" y="1022350"/>
          <p14:tracePt t="50742" x="3289300" y="1028700"/>
          <p14:tracePt t="50745" x="3422650" y="1035050"/>
          <p14:tracePt t="50760" x="3625850" y="1041400"/>
          <p14:tracePt t="50777" x="3790950" y="1041400"/>
          <p14:tracePt t="50795" x="3898900" y="1041400"/>
          <p14:tracePt t="50810" x="3994150" y="1041400"/>
          <p14:tracePt t="50827" x="4057650" y="1041400"/>
          <p14:tracePt t="50843" x="4095750" y="1041400"/>
          <p14:tracePt t="50860" x="4121150" y="1047750"/>
          <p14:tracePt t="50864" x="4133850" y="1054100"/>
          <p14:tracePt t="50876" x="4140200" y="1054100"/>
          <p14:tracePt t="50894" x="4159250" y="1054100"/>
          <p14:tracePt t="50911" x="4178300" y="1060450"/>
          <p14:tracePt t="50927" x="4235450" y="1060450"/>
          <p14:tracePt t="50943" x="4305300" y="1066800"/>
          <p14:tracePt t="50960" x="4419600" y="1073150"/>
          <p14:tracePt t="50977" x="4552950" y="1079500"/>
          <p14:tracePt t="50992" x="4616450" y="1079500"/>
          <p14:tracePt t="51010" x="4781550" y="1079500"/>
          <p14:tracePt t="51026" x="4883150" y="1073150"/>
          <p14:tracePt t="51044" x="4946650" y="1066800"/>
          <p14:tracePt t="51060" x="5003800" y="1060450"/>
          <p14:tracePt t="51076" x="5099050" y="1060450"/>
          <p14:tracePt t="51093" x="5213350" y="1060450"/>
          <p14:tracePt t="51110" x="5353050" y="1079500"/>
          <p14:tracePt t="51127" x="5429250" y="1085850"/>
          <p14:tracePt t="51144" x="5473700" y="1085850"/>
          <p14:tracePt t="51148" x="5480050" y="1085850"/>
          <p14:tracePt t="51159" x="5486400" y="1085850"/>
          <p14:tracePt t="51176" x="5492750" y="1085850"/>
          <p14:tracePt t="51210" x="5499100" y="1085850"/>
          <p14:tracePt t="51244" x="5499100" y="1092200"/>
          <p14:tracePt t="51260" x="5499100" y="1104900"/>
          <p14:tracePt t="51277" x="5492750" y="1123950"/>
          <p14:tracePt t="51294" x="5480050" y="1155700"/>
          <p14:tracePt t="51311" x="5467350" y="1181100"/>
          <p14:tracePt t="51327" x="5454650" y="1200150"/>
          <p14:tracePt t="51344" x="5448300" y="1219200"/>
          <p14:tracePt t="51360" x="5435600" y="1231900"/>
          <p14:tracePt t="51377" x="5416550" y="1244600"/>
          <p14:tracePt t="51394" x="5384800" y="1257300"/>
          <p14:tracePt t="51411" x="5359400" y="1270000"/>
          <p14:tracePt t="51482" x="5353050" y="1270000"/>
          <p14:tracePt t="51496" x="5346700" y="1270000"/>
          <p14:tracePt t="51503" x="5346700" y="1263650"/>
          <p14:tracePt t="51510" x="5340350" y="1263650"/>
          <p14:tracePt t="51527" x="5340350" y="1257300"/>
          <p14:tracePt t="51544" x="5334000" y="1244600"/>
          <p14:tracePt t="51547" x="5334000" y="1238250"/>
          <p14:tracePt t="51560" x="5334000" y="1231900"/>
          <p14:tracePt t="51565" x="5334000" y="1219200"/>
          <p14:tracePt t="51577" x="5334000" y="1200150"/>
          <p14:tracePt t="51595" x="5334000" y="1187450"/>
          <p14:tracePt t="51613" x="5340350" y="1168400"/>
          <p14:tracePt t="51629" x="5359400" y="1149350"/>
          <p14:tracePt t="51644" x="5372100" y="1130300"/>
          <p14:tracePt t="51661" x="5391150" y="1111250"/>
          <p14:tracePt t="51677" x="5403850" y="1092200"/>
          <p14:tracePt t="51694" x="5410200" y="1079500"/>
          <p14:tracePt t="51711" x="5410200" y="1066800"/>
          <p14:tracePt t="51727" x="5416550" y="1060450"/>
          <p14:tracePt t="51745" x="5416550" y="1054100"/>
          <p14:tracePt t="51747" x="5416550" y="1047750"/>
          <p14:tracePt t="51759" x="5422900" y="1047750"/>
          <p14:tracePt t="51760" x="5422900" y="1041400"/>
          <p14:tracePt t="51794" x="5422900" y="1035050"/>
          <p14:tracePt t="51811" x="5429250" y="1016000"/>
          <p14:tracePt t="51828" x="5429250" y="996950"/>
          <p14:tracePt t="51845" x="5429250" y="984250"/>
          <p14:tracePt t="51894" x="5429250" y="977900"/>
          <p14:tracePt t="52103" x="5435600" y="977900"/>
          <p14:tracePt t="52128" x="5448300" y="952500"/>
          <p14:tracePt t="52145" x="5511800" y="939800"/>
          <p14:tracePt t="52161" x="5651500" y="927100"/>
          <p14:tracePt t="52179" x="5759450" y="927100"/>
          <p14:tracePt t="52195" x="5816600" y="920750"/>
          <p14:tracePt t="52211" x="5835650" y="920750"/>
          <p14:tracePt t="52215" x="5842000" y="920750"/>
          <p14:tracePt t="52247" x="5848350" y="920750"/>
          <p14:tracePt t="52370" x="5854700" y="920750"/>
          <p14:tracePt t="52379" x="5861050" y="920750"/>
          <p14:tracePt t="52393" x="5873750" y="920750"/>
          <p14:tracePt t="52410" x="5886450" y="933450"/>
          <p14:tracePt t="52427" x="5892800" y="946150"/>
          <p14:tracePt t="52445" x="5905500" y="971550"/>
          <p14:tracePt t="52460" x="5918200" y="990600"/>
          <p14:tracePt t="52478" x="5924550" y="1009650"/>
          <p14:tracePt t="52494" x="5930900" y="1016000"/>
          <p14:tracePt t="52512" x="5930900" y="1022350"/>
          <p14:tracePt t="52623" x="5924550" y="1022350"/>
          <p14:tracePt t="52630" x="5911850" y="1022350"/>
          <p14:tracePt t="52645" x="5867400" y="1022350"/>
          <p14:tracePt t="52661" x="5835650" y="1016000"/>
          <p14:tracePt t="53664" x="5835650" y="1022350"/>
          <p14:tracePt t="54207" x="5835650" y="1028700"/>
          <p14:tracePt t="54273" x="5835650" y="1035050"/>
          <p14:tracePt t="54297" x="5829300" y="1035050"/>
          <p14:tracePt t="54321" x="5829300" y="1041400"/>
          <p14:tracePt t="54327" x="5822950" y="1041400"/>
          <p14:tracePt t="54361" x="5816600" y="1047750"/>
          <p14:tracePt t="54984" x="5829300" y="1047750"/>
          <p14:tracePt t="54997" x="5867400" y="1041400"/>
          <p14:tracePt t="55014" x="5962650" y="1022350"/>
          <p14:tracePt t="55031" x="6102350" y="1016000"/>
          <p14:tracePt t="55048" x="6261100" y="996950"/>
          <p14:tracePt t="55064" x="6400800" y="977900"/>
          <p14:tracePt t="55080" x="6527800" y="965200"/>
          <p14:tracePt t="55097" x="6673850" y="958850"/>
          <p14:tracePt t="55101" x="6750050" y="952500"/>
          <p14:tracePt t="55114" x="6832600" y="952500"/>
          <p14:tracePt t="55130" x="6953250" y="952500"/>
          <p14:tracePt t="55147" x="7067550" y="952500"/>
          <p14:tracePt t="55164" x="7150100" y="952500"/>
          <p14:tracePt t="55180" x="7258050" y="952500"/>
          <p14:tracePt t="55184" x="7346950" y="965200"/>
          <p14:tracePt t="55197" x="7404100" y="977900"/>
          <p14:tracePt t="55200" x="7461250" y="990600"/>
          <p14:tracePt t="55212" x="7518400" y="1003300"/>
          <p14:tracePt t="55229" x="7588250" y="1028700"/>
          <p14:tracePt t="55247" x="7645400" y="1054100"/>
          <p14:tracePt t="55250" x="7696200" y="1066800"/>
          <p14:tracePt t="55263" x="7816850" y="1104900"/>
          <p14:tracePt t="55282" x="7918450" y="1130300"/>
          <p14:tracePt t="55297" x="8007350" y="1143000"/>
          <p14:tracePt t="55314" x="8083550" y="1149350"/>
          <p14:tracePt t="55330" x="8102600" y="1143000"/>
          <p14:tracePt t="55347" x="8115300" y="1130300"/>
          <p14:tracePt t="55363" x="8128000" y="1123950"/>
          <p14:tracePt t="55381" x="8134350" y="1117600"/>
          <p14:tracePt t="55397" x="8153400" y="1104900"/>
          <p14:tracePt t="55414" x="8191500" y="1098550"/>
          <p14:tracePt t="55418" x="8216900" y="1092200"/>
          <p14:tracePt t="55431" x="8235950" y="1092200"/>
          <p14:tracePt t="55447" x="8242300" y="1092200"/>
          <p14:tracePt t="55464" x="8242300" y="1085850"/>
          <p14:tracePt t="55498" x="8242300" y="1098550"/>
          <p14:tracePt t="55514" x="8248650" y="1117600"/>
          <p14:tracePt t="55530" x="8255000" y="1143000"/>
          <p14:tracePt t="55548" x="8261350" y="1162050"/>
          <p14:tracePt t="55551" x="8267700" y="1168400"/>
          <p14:tracePt t="55563" x="8267700" y="1174750"/>
          <p14:tracePt t="55609" x="8267700" y="1168400"/>
          <p14:tracePt t="55631" x="8261350" y="1162050"/>
          <p14:tracePt t="55749" x="8261350" y="1168400"/>
          <p14:tracePt t="55871" x="8261350" y="1174750"/>
          <p14:tracePt t="55879" x="8261350" y="1181100"/>
          <p14:tracePt t="55898" x="8261350" y="1187450"/>
          <p14:tracePt t="55915" x="8255000" y="1200150"/>
          <p14:tracePt t="55931" x="8242300" y="1212850"/>
          <p14:tracePt t="55947" x="8235950" y="1225550"/>
          <p14:tracePt t="55965" x="8223250" y="1238250"/>
          <p14:tracePt t="55981" x="8210550" y="1250950"/>
          <p14:tracePt t="55997" x="8197850" y="1270000"/>
          <p14:tracePt t="56014" x="8178800" y="1282700"/>
          <p14:tracePt t="56031" x="8172450" y="1289050"/>
          <p14:tracePt t="56047" x="8172450" y="1295400"/>
          <p14:tracePt t="56064" x="8159750" y="1301750"/>
          <p14:tracePt t="56097" x="8153400" y="1301750"/>
          <p14:tracePt t="56115" x="8147050" y="1301750"/>
          <p14:tracePt t="56134" x="8121650" y="1301750"/>
          <p14:tracePt t="56148" x="8115300" y="1301750"/>
          <p14:tracePt t="56151" x="8108950" y="1301750"/>
          <p14:tracePt t="56163" x="8102600" y="1301750"/>
          <p14:tracePt t="56181" x="8083550" y="1308100"/>
          <p14:tracePt t="56197" x="8064500" y="1314450"/>
          <p14:tracePt t="56215" x="8051800" y="1320800"/>
          <p14:tracePt t="56249" x="8051800" y="1327150"/>
          <p14:tracePt t="56265" x="8039100" y="1333500"/>
          <p14:tracePt t="56281" x="8032750" y="1339850"/>
          <p14:tracePt t="56299" x="8013700" y="1346200"/>
          <p14:tracePt t="56315" x="7988300" y="1352550"/>
          <p14:tracePt t="56331" x="7962900" y="1365250"/>
          <p14:tracePt t="56348" x="7931150" y="1371600"/>
          <p14:tracePt t="56366" x="7893050" y="1384300"/>
          <p14:tracePt t="56381" x="7854950" y="1390650"/>
          <p14:tracePt t="56398" x="7829550" y="1397000"/>
          <p14:tracePt t="56400" x="7816850" y="1397000"/>
          <p14:tracePt t="56413" x="7804150" y="1397000"/>
          <p14:tracePt t="56416" x="7791450" y="1397000"/>
          <p14:tracePt t="56432" x="7766050" y="1397000"/>
          <p14:tracePt t="56448" x="7734300" y="1397000"/>
          <p14:tracePt t="56465" x="7702550" y="1397000"/>
          <p14:tracePt t="56481" x="7658100" y="1397000"/>
          <p14:tracePt t="56498" x="7626350" y="1403350"/>
          <p14:tracePt t="56515" x="7600950" y="1403350"/>
          <p14:tracePt t="56532" x="7562850" y="1409700"/>
          <p14:tracePt t="56548" x="7493000" y="1409700"/>
          <p14:tracePt t="56552" x="7454900" y="1409700"/>
          <p14:tracePt t="56565" x="7404100" y="1416050"/>
          <p14:tracePt t="56582" x="7296150" y="1428750"/>
          <p14:tracePt t="56598" x="7232650" y="1441450"/>
          <p14:tracePt t="56615" x="7162800" y="1447800"/>
          <p14:tracePt t="56632" x="7124700" y="1454150"/>
          <p14:tracePt t="56649" x="7092950" y="1460500"/>
          <p14:tracePt t="56665" x="7086600" y="1460500"/>
          <p14:tracePt t="56667" x="7080250" y="1460500"/>
          <p14:tracePt t="56682" x="7073900" y="1466850"/>
          <p14:tracePt t="56698" x="7061200" y="1466850"/>
          <p14:tracePt t="56715" x="7048500" y="1473200"/>
          <p14:tracePt t="56731" x="7004050" y="1485900"/>
          <p14:tracePt t="56748" x="6965950" y="1504950"/>
          <p14:tracePt t="56765" x="6908800" y="1517650"/>
          <p14:tracePt t="56784" x="6864350" y="1530350"/>
          <p14:tracePt t="56798" x="6832600" y="1536700"/>
          <p14:tracePt t="56815" x="6807200" y="1536700"/>
          <p14:tracePt t="56833" x="6769100" y="1543050"/>
          <p14:tracePt t="56849" x="6743700" y="1549400"/>
          <p14:tracePt t="56852" x="6731000" y="1549400"/>
          <p14:tracePt t="56865" x="6705600" y="1555750"/>
          <p14:tracePt t="56868" x="6680200" y="1562100"/>
          <p14:tracePt t="56882" x="6661150" y="1574800"/>
          <p14:tracePt t="56898" x="6635750" y="1581150"/>
          <p14:tracePt t="56915" x="6623050" y="1581150"/>
          <p14:tracePt t="56932" x="6604000" y="1581150"/>
          <p14:tracePt t="56949" x="6553200" y="1587500"/>
          <p14:tracePt t="56965" x="6483350" y="1593850"/>
          <p14:tracePt t="56982" x="6375400" y="1600200"/>
          <p14:tracePt t="56998" x="6305550" y="1606550"/>
          <p14:tracePt t="57018" x="6254750" y="1606550"/>
          <p14:tracePt t="57032" x="6229350" y="1612900"/>
          <p14:tracePt t="57065" x="6229350" y="1606550"/>
          <p14:tracePt t="57082" x="6216650" y="1587500"/>
          <p14:tracePt t="57099" x="6127750" y="1543050"/>
          <p14:tracePt t="57116" x="6064250" y="1536700"/>
          <p14:tracePt t="57122" x="5975350" y="1536700"/>
          <p14:tracePt t="57130" x="5880100" y="1536700"/>
          <p14:tracePt t="57133" x="5803900" y="1549400"/>
          <p14:tracePt t="57149" x="5626100" y="1568450"/>
          <p14:tracePt t="57166" x="5480050" y="1581150"/>
          <p14:tracePt t="57182" x="5391150" y="1587500"/>
          <p14:tracePt t="57198" x="5359400" y="1587500"/>
          <p14:tracePt t="57216" x="5353050" y="1587500"/>
          <p14:tracePt t="57231" x="5340350" y="1587500"/>
          <p14:tracePt t="57248" x="5295900" y="1593850"/>
          <p14:tracePt t="57265" x="5232400" y="1606550"/>
          <p14:tracePt t="57282" x="5118100" y="1625600"/>
          <p14:tracePt t="57299" x="4991100" y="1651000"/>
          <p14:tracePt t="57315" x="4876800" y="1670050"/>
          <p14:tracePt t="57317" x="4838700" y="1670050"/>
          <p14:tracePt t="57332" x="4800600" y="1676400"/>
          <p14:tracePt t="57336" x="4787900" y="1676400"/>
          <p14:tracePt t="57384" x="4787900" y="1682750"/>
          <p14:tracePt t="57399" x="4787900" y="1708150"/>
          <p14:tracePt t="57416" x="4787900" y="1758950"/>
          <p14:tracePt t="57432" x="4787900" y="1809750"/>
          <p14:tracePt t="57449" x="4781550" y="1854200"/>
          <p14:tracePt t="57465" x="4781550" y="1879600"/>
          <p14:tracePt t="57482" x="4781550" y="1892300"/>
          <p14:tracePt t="57499" x="4775200" y="1898650"/>
          <p14:tracePt t="57516" x="4762500" y="1905000"/>
          <p14:tracePt t="57519" x="4743450" y="1911350"/>
          <p14:tracePt t="57531" x="4724400" y="1917700"/>
          <p14:tracePt t="57549" x="4692650" y="1936750"/>
          <p14:tracePt t="57566" x="4648200" y="1968500"/>
          <p14:tracePt t="57582" x="4597400" y="2019300"/>
          <p14:tracePt t="57599" x="4584700" y="2038350"/>
          <p14:tracePt t="57616" x="4572000" y="2057400"/>
          <p14:tracePt t="57632" x="4552950" y="2076450"/>
          <p14:tracePt t="57649" x="4483100" y="2101850"/>
          <p14:tracePt t="57666" x="4381500" y="2127250"/>
          <p14:tracePt t="57682" x="4210050" y="2139950"/>
          <p14:tracePt t="57699" x="3994150" y="2159000"/>
          <p14:tracePt t="57716" x="3790950" y="2159000"/>
          <p14:tracePt t="57733" x="3625850" y="2139950"/>
          <p14:tracePt t="57749" x="3492500" y="2120900"/>
          <p14:tracePt t="57766" x="3397250" y="2101850"/>
          <p14:tracePt t="57782" x="3308350" y="2095500"/>
          <p14:tracePt t="57799" x="3149600" y="2101850"/>
          <p14:tracePt t="57816" x="2908300" y="2133600"/>
          <p14:tracePt t="57819" x="2755900" y="2159000"/>
          <p14:tracePt t="57831" x="2616200" y="2197100"/>
          <p14:tracePt t="57849" x="2063750" y="2355850"/>
          <p14:tracePt t="57866" x="1752600" y="2463800"/>
          <p14:tracePt t="57882" x="1555750" y="2520950"/>
          <p14:tracePt t="57900" x="1441450" y="2520950"/>
          <p14:tracePt t="57916" x="1409700" y="2514600"/>
          <p14:tracePt t="57932" x="1397000" y="2514600"/>
          <p14:tracePt t="57950" x="1365250" y="2527300"/>
          <p14:tracePt t="57966" x="1308100" y="2559050"/>
          <p14:tracePt t="57982" x="1244600" y="2590800"/>
          <p14:tracePt t="57999" x="1200150" y="2622550"/>
          <p14:tracePt t="58016" x="1181100" y="2635250"/>
          <p14:tracePt t="58033" x="1168400" y="2641600"/>
          <p14:tracePt t="58049" x="1162050" y="2647950"/>
          <p14:tracePt t="58053" x="1155700" y="2654300"/>
          <p14:tracePt t="58066" x="1149350" y="2660650"/>
          <p14:tracePt t="58083" x="1123950" y="2686050"/>
          <p14:tracePt t="58100" x="1041400" y="2730500"/>
          <p14:tracePt t="58116" x="984250" y="2774950"/>
          <p14:tracePt t="58133" x="952500" y="2800350"/>
          <p14:tracePt t="58149" x="939800" y="2819400"/>
          <p14:tracePt t="58166" x="927100" y="2832100"/>
          <p14:tracePt t="58184" x="895350" y="2851150"/>
          <p14:tracePt t="58200" x="819150" y="2863850"/>
          <p14:tracePt t="58217" x="704850" y="2870200"/>
          <p14:tracePt t="58233" x="558800" y="2851150"/>
          <p14:tracePt t="58250" x="406400" y="2825750"/>
          <p14:tracePt t="58253" x="368300" y="2813050"/>
          <p14:tracePt t="58266" x="330200" y="2806700"/>
          <p14:tracePt t="58285" x="336550" y="2806700"/>
          <p14:tracePt t="58300" x="355600" y="2813050"/>
          <p14:tracePt t="58316" x="425450" y="2851150"/>
          <p14:tracePt t="58333" x="527050" y="2921000"/>
          <p14:tracePt t="58350" x="552450" y="2959100"/>
          <p14:tracePt t="58365" x="565150" y="2978150"/>
          <p14:tracePt t="58383" x="571500" y="2984500"/>
          <p14:tracePt t="58399" x="584200" y="2990850"/>
          <p14:tracePt t="58415" x="641350" y="2997200"/>
          <p14:tracePt t="58433" x="742950" y="2997200"/>
          <p14:tracePt t="58450" x="857250" y="3003550"/>
          <p14:tracePt t="58466" x="952500" y="3016250"/>
          <p14:tracePt t="58483" x="996950" y="3022600"/>
          <p14:tracePt t="58500" x="1003300" y="3022600"/>
          <p14:tracePt t="58517" x="1016000" y="3016250"/>
          <p14:tracePt t="58521" x="1028700" y="3003550"/>
          <p14:tracePt t="58535" x="1060450" y="2965450"/>
          <p14:tracePt t="58550" x="1073150" y="2946400"/>
          <p14:tracePt t="58569" x="1098550" y="2882900"/>
          <p14:tracePt t="58583" x="1098550" y="2844800"/>
          <p14:tracePt t="58600" x="1098550" y="2838450"/>
          <p14:tracePt t="58617" x="1073150" y="2794000"/>
          <p14:tracePt t="58633" x="1022350" y="2762250"/>
          <p14:tracePt t="58649" x="958850" y="2730500"/>
          <p14:tracePt t="58668" x="869950" y="2692400"/>
          <p14:tracePt t="58671" x="831850" y="2686050"/>
          <p14:tracePt t="58683" x="800100" y="2673350"/>
          <p14:tracePt t="58700" x="736600" y="2667000"/>
          <p14:tracePt t="58718" x="685800" y="2673350"/>
          <p14:tracePt t="58720" x="666750" y="2692400"/>
          <p14:tracePt t="58732" x="660400" y="2698750"/>
          <p14:tracePt t="58750" x="641350" y="2755900"/>
          <p14:tracePt t="58753" x="641350" y="2774950"/>
          <p14:tracePt t="58765" x="647700" y="2794000"/>
          <p14:tracePt t="58767" x="660400" y="2813050"/>
          <p14:tracePt t="58783" x="704850" y="2857500"/>
          <p14:tracePt t="58800" x="787400" y="2889250"/>
          <p14:tracePt t="58818" x="920750" y="2889250"/>
          <p14:tracePt t="58835" x="1092200" y="2844800"/>
          <p14:tracePt t="58850" x="1377950" y="2730500"/>
          <p14:tracePt t="58866" x="1619250" y="2609850"/>
          <p14:tracePt t="58883" x="1974850" y="2438400"/>
          <p14:tracePt t="58900" x="2317750" y="2273300"/>
          <p14:tracePt t="58917" x="2730500" y="2101850"/>
          <p14:tracePt t="58933" x="3092450" y="1987550"/>
          <p14:tracePt t="58950" x="3454400" y="1892300"/>
          <p14:tracePt t="58967" x="3759200" y="1816100"/>
          <p14:tracePt t="58984" x="4102100" y="1714500"/>
          <p14:tracePt t="59000" x="4400550" y="1657350"/>
          <p14:tracePt t="59003" x="4495800" y="1638300"/>
          <p14:tracePt t="59019" x="4686300" y="1612900"/>
          <p14:tracePt t="59033" x="4800600" y="1600200"/>
          <p14:tracePt t="59050" x="5035550" y="1593850"/>
          <p14:tracePt t="59066" x="5156200" y="1593850"/>
          <p14:tracePt t="59083" x="5251450" y="1581150"/>
          <p14:tracePt t="59101" x="5314950" y="1555750"/>
          <p14:tracePt t="59117" x="5334000" y="1524000"/>
          <p14:tracePt t="59133" x="5346700" y="1485900"/>
          <p14:tracePt t="59150" x="5365750" y="1447800"/>
          <p14:tracePt t="59167" x="5384800" y="1416050"/>
          <p14:tracePt t="59173" x="5397500" y="1403350"/>
          <p14:tracePt t="59183" x="5403850" y="1403350"/>
          <p14:tracePt t="59200" x="5416550" y="1390650"/>
          <p14:tracePt t="59217" x="5429250" y="1390650"/>
          <p14:tracePt t="59220" x="5435600" y="1384300"/>
          <p14:tracePt t="59508" x="5441950" y="1390650"/>
          <p14:tracePt t="59517" x="5454650" y="1403350"/>
          <p14:tracePt t="59534" x="5511800" y="1435100"/>
          <p14:tracePt t="59552" x="5575300" y="1441450"/>
          <p14:tracePt t="59556" x="5594350" y="1441450"/>
          <p14:tracePt t="59568" x="5619750" y="1435100"/>
          <p14:tracePt t="59584" x="5689600" y="1390650"/>
          <p14:tracePt t="59601" x="5753100" y="1352550"/>
          <p14:tracePt t="59619" x="5810250" y="1327150"/>
          <p14:tracePt t="59634" x="5829300" y="1327150"/>
          <p14:tracePt t="59638" x="5842000" y="1320800"/>
          <p14:tracePt t="59651" x="5854700" y="1320800"/>
          <p14:tracePt t="59668" x="5867400" y="1314450"/>
          <p14:tracePt t="59684" x="5886450" y="1314450"/>
          <p14:tracePt t="59701" x="5924550" y="1308100"/>
          <p14:tracePt t="59718" x="5949950" y="1308100"/>
          <p14:tracePt t="59734" x="5975350" y="1301750"/>
          <p14:tracePt t="59750" x="5994400" y="1295400"/>
          <p14:tracePt t="59766" x="6013450" y="1289050"/>
          <p14:tracePt t="59785" x="6032500" y="1282700"/>
          <p14:tracePt t="59801" x="6051550" y="1276350"/>
          <p14:tracePt t="59805" x="6064250" y="1276350"/>
          <p14:tracePt t="59816" x="6070600" y="1276350"/>
          <p14:tracePt t="59833" x="6083300" y="1276350"/>
          <p14:tracePt t="59834" x="6089650" y="1276350"/>
          <p14:tracePt t="59910" x="6096000" y="1276350"/>
          <p14:tracePt t="59926" x="6096000" y="1282700"/>
          <p14:tracePt t="59971" x="6096000" y="1289050"/>
          <p14:tracePt t="59985" x="6096000" y="1295400"/>
          <p14:tracePt t="60001" x="6089650" y="1314450"/>
          <p14:tracePt t="60018" x="6083300" y="1320800"/>
          <p14:tracePt t="60035" x="6083300" y="1327150"/>
          <p14:tracePt t="60052" x="6083300" y="1339850"/>
          <p14:tracePt t="60067" x="6083300" y="1346200"/>
          <p14:tracePt t="60085" x="6096000" y="1346200"/>
          <p14:tracePt t="60101" x="6102350" y="1346200"/>
          <p14:tracePt t="60118" x="6121400" y="1346200"/>
          <p14:tracePt t="60135" x="6153150" y="1352550"/>
          <p14:tracePt t="60139" x="6184900" y="1358900"/>
          <p14:tracePt t="60151" x="6203950" y="1365250"/>
          <p14:tracePt t="60155" x="6229350" y="1371600"/>
          <p14:tracePt t="60168" x="6254750" y="1384300"/>
          <p14:tracePt t="60171" x="6280150" y="1390650"/>
          <p14:tracePt t="60184" x="6324600" y="1403350"/>
          <p14:tracePt t="60188" x="6362700" y="1416050"/>
          <p14:tracePt t="60201" x="6400800" y="1428750"/>
          <p14:tracePt t="60204" x="6432550" y="1435100"/>
          <p14:tracePt t="60218" x="6451600" y="1441450"/>
          <p14:tracePt t="60225" x="6457950" y="1447800"/>
          <p14:tracePt t="60233" x="6464300" y="1447800"/>
          <p14:tracePt t="60348" x="6470650" y="1447800"/>
          <p14:tracePt t="60368" x="6483350" y="1441450"/>
          <p14:tracePt t="60384" x="6508750" y="1422400"/>
          <p14:tracePt t="60401" x="6546850" y="1397000"/>
          <p14:tracePt t="60419" x="6565900" y="1377950"/>
          <p14:tracePt t="60435" x="6584950" y="1365250"/>
          <p14:tracePt t="60438" x="6591300" y="1358900"/>
          <p14:tracePt t="60452" x="6604000" y="1346200"/>
          <p14:tracePt t="60468" x="6610350" y="1339850"/>
          <p14:tracePt t="60484" x="6616700" y="1327150"/>
          <p14:tracePt t="60502" x="6623050" y="1320800"/>
          <p14:tracePt t="60520" x="6623050" y="1301750"/>
          <p14:tracePt t="60535" x="6623050" y="1276350"/>
          <p14:tracePt t="60551" x="6623050" y="1257300"/>
          <p14:tracePt t="60568" x="6616700" y="1231900"/>
          <p14:tracePt t="60585" x="6604000" y="1206500"/>
          <p14:tracePt t="60601" x="6591300" y="1187450"/>
          <p14:tracePt t="60618" x="6572250" y="1174750"/>
          <p14:tracePt t="60635" x="6559550" y="1168400"/>
          <p14:tracePt t="60651" x="6521450" y="1155700"/>
          <p14:tracePt t="60654" x="6508750" y="1155700"/>
          <p14:tracePt t="60668" x="6489700" y="1149350"/>
          <p14:tracePt t="60685" x="6400800" y="1149350"/>
          <p14:tracePt t="60702" x="6350000" y="1149350"/>
          <p14:tracePt t="60718" x="6305550" y="1149350"/>
          <p14:tracePt t="60735" x="6286500" y="1155700"/>
          <p14:tracePt t="60752" x="6267450" y="1168400"/>
          <p14:tracePt t="60769" x="6248400" y="1187450"/>
          <p14:tracePt t="60785" x="6235700" y="1200150"/>
          <p14:tracePt t="60801" x="6223000" y="1219200"/>
          <p14:tracePt t="60818" x="6223000" y="1231900"/>
          <p14:tracePt t="60836" x="6223000" y="1238250"/>
          <p14:tracePt t="60851" x="6223000" y="1244600"/>
          <p14:tracePt t="60868" x="6223000" y="1250950"/>
          <p14:tracePt t="60885" x="6229350" y="1250950"/>
          <p14:tracePt t="60902" x="6242050" y="1250950"/>
          <p14:tracePt t="60906" x="6248400" y="1250950"/>
          <p14:tracePt t="60919" x="6261100" y="1250950"/>
          <p14:tracePt t="60936" x="6299200" y="1244600"/>
          <p14:tracePt t="60952" x="6369050" y="1244600"/>
          <p14:tracePt t="60968" x="6432550" y="1244600"/>
          <p14:tracePt t="60985" x="6515100" y="1244600"/>
          <p14:tracePt t="61002" x="6616700" y="1244600"/>
          <p14:tracePt t="61018" x="6699250" y="1250950"/>
          <p14:tracePt t="61034" x="6832600" y="1263650"/>
          <p14:tracePt t="61052" x="6953250" y="1270000"/>
          <p14:tracePt t="61068" x="7080250" y="1276350"/>
          <p14:tracePt t="61084" x="7137400" y="1282700"/>
          <p14:tracePt t="61102" x="7156450" y="1282700"/>
          <p14:tracePt t="61208" x="7156450" y="1276350"/>
          <p14:tracePt t="61215" x="7162800" y="1276350"/>
          <p14:tracePt t="61234" x="7169150" y="1276350"/>
          <p14:tracePt t="61252" x="7188200" y="1270000"/>
          <p14:tracePt t="61269" x="7270750" y="1270000"/>
          <p14:tracePt t="61286" x="7289800" y="1276350"/>
          <p14:tracePt t="61289" x="7340600" y="1282700"/>
          <p14:tracePt t="61301" x="7385050" y="1289050"/>
          <p14:tracePt t="61305" x="7404100" y="1289050"/>
          <p14:tracePt t="61319" x="7429500" y="1295400"/>
          <p14:tracePt t="61336" x="7454900" y="1295400"/>
          <p14:tracePt t="61386" x="7461250" y="1295400"/>
          <p14:tracePt t="61402" x="7467600" y="1295400"/>
          <p14:tracePt t="61419" x="7486650" y="1295400"/>
          <p14:tracePt t="61436" x="7512050" y="1289050"/>
          <p14:tracePt t="61452" x="7537450" y="1270000"/>
          <p14:tracePt t="61456" x="7537450" y="1263650"/>
          <p14:tracePt t="61469" x="7543800" y="1244600"/>
          <p14:tracePt t="61485" x="7543800" y="1225550"/>
          <p14:tracePt t="61503" x="7537450" y="1187450"/>
          <p14:tracePt t="61519" x="7518400" y="1168400"/>
          <p14:tracePt t="61537" x="7493000" y="1143000"/>
          <p14:tracePt t="61552" x="7473950" y="1123950"/>
          <p14:tracePt t="61570" x="7448550" y="1104900"/>
          <p14:tracePt t="61586" x="7429500" y="1092200"/>
          <p14:tracePt t="61602" x="7404100" y="1079500"/>
          <p14:tracePt t="61619" x="7359650" y="1066800"/>
          <p14:tracePt t="61636" x="7327900" y="1066800"/>
          <p14:tracePt t="61652" x="7296150" y="1066800"/>
          <p14:tracePt t="61669" x="7258050" y="1066800"/>
          <p14:tracePt t="61685" x="7219950" y="1066800"/>
          <p14:tracePt t="61703" x="7162800" y="1047750"/>
          <p14:tracePt t="61719" x="7137400" y="1041400"/>
          <p14:tracePt t="61736" x="7131050" y="1028700"/>
          <p14:tracePt t="61753" x="7118350" y="1016000"/>
          <p14:tracePt t="61769" x="7118350" y="1009650"/>
          <p14:tracePt t="61772" x="7112000" y="1009650"/>
          <p14:tracePt t="61785" x="7105650" y="1003300"/>
          <p14:tracePt t="61802" x="7067550" y="990600"/>
          <p14:tracePt t="61819" x="7035800" y="990600"/>
          <p14:tracePt t="61837" x="7004050" y="990600"/>
          <p14:tracePt t="61852" x="6972300" y="1003300"/>
          <p14:tracePt t="61869" x="6940550" y="1016000"/>
          <p14:tracePt t="61874" x="6934200" y="1022350"/>
          <p14:tracePt t="61884" x="6921500" y="1035050"/>
          <p14:tracePt t="61901" x="6902450" y="1060450"/>
          <p14:tracePt t="61919" x="6889750" y="1073150"/>
          <p14:tracePt t="61936" x="6883400" y="1092200"/>
          <p14:tracePt t="61952" x="6883400" y="1123950"/>
          <p14:tracePt t="61970" x="6883400" y="1155700"/>
          <p14:tracePt t="61986" x="6883400" y="1174750"/>
          <p14:tracePt t="61990" x="6889750" y="1181100"/>
          <p14:tracePt t="62002" x="6934200" y="1219200"/>
          <p14:tracePt t="62019" x="7023100" y="1263650"/>
          <p14:tracePt t="62036" x="7105650" y="1289050"/>
          <p14:tracePt t="62052" x="7207250" y="1308100"/>
          <p14:tracePt t="62069" x="7296150" y="1314450"/>
          <p14:tracePt t="62086" x="7372350" y="1314450"/>
          <p14:tracePt t="62102" x="7467600" y="1308100"/>
          <p14:tracePt t="62120" x="7518400" y="1301750"/>
          <p14:tracePt t="62136" x="7569200" y="1295400"/>
          <p14:tracePt t="62153" x="7581900" y="1289050"/>
          <p14:tracePt t="62169" x="7594600" y="1289050"/>
          <p14:tracePt t="62186" x="7613650" y="1282700"/>
          <p14:tracePt t="62202" x="7626350" y="1270000"/>
          <p14:tracePt t="62206" x="7626350" y="1263650"/>
          <p14:tracePt t="62222" x="7626350" y="1257300"/>
          <p14:tracePt t="62252" x="7620000" y="1250950"/>
          <p14:tracePt t="62269" x="7600950" y="1238250"/>
          <p14:tracePt t="62286" x="7594600" y="1231900"/>
          <p14:tracePt t="62303" x="7569200" y="1219200"/>
          <p14:tracePt t="62319" x="7550150" y="1200150"/>
          <p14:tracePt t="62339" x="7537450" y="1193800"/>
          <p14:tracePt t="62342" x="7524750" y="1187450"/>
          <p14:tracePt t="62353" x="7518400" y="1181100"/>
          <p14:tracePt t="62357" x="7512050" y="1174750"/>
          <p14:tracePt t="62368" x="7505700" y="1174750"/>
          <p14:tracePt t="62386" x="7493000" y="1162050"/>
          <p14:tracePt t="62403" x="7486650" y="1155700"/>
          <p14:tracePt t="62471" x="7486650" y="1162050"/>
          <p14:tracePt t="62489" x="7486650" y="1168400"/>
          <p14:tracePt t="62505" x="7486650" y="1174750"/>
          <p14:tracePt t="62523" x="7486650" y="1181100"/>
          <p14:tracePt t="62537" x="7499350" y="1187450"/>
          <p14:tracePt t="62552" x="7518400" y="1206500"/>
          <p14:tracePt t="62569" x="7575550" y="1231900"/>
          <p14:tracePt t="62586" x="7613650" y="1238250"/>
          <p14:tracePt t="62602" x="7639050" y="1244600"/>
          <p14:tracePt t="62619" x="7658100" y="1238250"/>
          <p14:tracePt t="62636" x="7677150" y="1219200"/>
          <p14:tracePt t="62652" x="7689850" y="1206500"/>
          <p14:tracePt t="62669" x="7702550" y="1193800"/>
          <p14:tracePt t="62686" x="7727950" y="1187450"/>
          <p14:tracePt t="62704" x="7740650" y="1187450"/>
          <p14:tracePt t="62736" x="7747000" y="1187450"/>
          <p14:tracePt t="62753" x="7759700" y="1187450"/>
          <p14:tracePt t="62770" x="7810500" y="1206500"/>
          <p14:tracePt t="62786" x="7905750" y="1244600"/>
          <p14:tracePt t="62804" x="8007350" y="1270000"/>
          <p14:tracePt t="62820" x="8108950" y="1301750"/>
          <p14:tracePt t="62839" x="8191500" y="1314450"/>
          <p14:tracePt t="62854" x="8248650" y="1320800"/>
          <p14:tracePt t="62872" x="8305800" y="1320800"/>
          <p14:tracePt t="62889" x="8350250" y="1308100"/>
          <p14:tracePt t="62903" x="8362950" y="1301750"/>
          <p14:tracePt t="62921" x="8375650" y="1270000"/>
          <p14:tracePt t="62937" x="8388350" y="1238250"/>
          <p14:tracePt t="62954" x="8401050" y="1206500"/>
          <p14:tracePt t="62970" x="8401050" y="1174750"/>
          <p14:tracePt t="62987" x="8401050" y="1155700"/>
          <p14:tracePt t="63004" x="8375650" y="1104900"/>
          <p14:tracePt t="63020" x="8350250" y="1085850"/>
          <p14:tracePt t="63035" x="8318500" y="1073150"/>
          <p14:tracePt t="63053" x="8280400" y="1060450"/>
          <p14:tracePt t="63070" x="8223250" y="1047750"/>
          <p14:tracePt t="63087" x="8178800" y="1047750"/>
          <p14:tracePt t="63103" x="8147050" y="1047750"/>
          <p14:tracePt t="63120" x="8128000" y="1047750"/>
          <p14:tracePt t="63124" x="8121650" y="1047750"/>
          <p14:tracePt t="63135" x="8108950" y="1047750"/>
          <p14:tracePt t="63154" x="8089900" y="1054100"/>
          <p14:tracePt t="63171" x="8051800" y="1060450"/>
          <p14:tracePt t="63187" x="8020050" y="1073150"/>
          <p14:tracePt t="63203" x="7988300" y="1079500"/>
          <p14:tracePt t="63222" x="7969250" y="1092200"/>
          <p14:tracePt t="63237" x="7956550" y="1098550"/>
          <p14:tracePt t="63241" x="7950200" y="1104900"/>
          <p14:tracePt t="63254" x="7937500" y="1117600"/>
          <p14:tracePt t="63273" x="7931150" y="1130300"/>
          <p14:tracePt t="63285" x="7931150" y="1149350"/>
          <p14:tracePt t="63304" x="7937500" y="1193800"/>
          <p14:tracePt t="63321" x="7969250" y="1225550"/>
          <p14:tracePt t="63337" x="8007350" y="1270000"/>
          <p14:tracePt t="63354" x="8064500" y="1308100"/>
          <p14:tracePt t="63371" x="8159750" y="1333500"/>
          <p14:tracePt t="63375" x="8210550" y="1339850"/>
          <p14:tracePt t="63387" x="8235950" y="1339850"/>
          <p14:tracePt t="63404" x="8350250" y="1346200"/>
          <p14:tracePt t="63407" x="8375650" y="1346200"/>
          <p14:tracePt t="63419" x="8413750" y="1346200"/>
          <p14:tracePt t="63438" x="8470900" y="1333500"/>
          <p14:tracePt t="63454" x="8483600" y="1333500"/>
          <p14:tracePt t="63471" x="8489950" y="1333500"/>
          <p14:tracePt t="63487" x="8496300" y="1333500"/>
          <p14:tracePt t="63504" x="8502650" y="1327150"/>
          <p14:tracePt t="63520" x="8515350" y="1320800"/>
          <p14:tracePt t="63537" x="8528050" y="1308100"/>
          <p14:tracePt t="63554" x="8534400" y="1301750"/>
          <p14:tracePt t="63571" x="8540750" y="1289050"/>
          <p14:tracePt t="63587" x="8540750" y="1276350"/>
          <p14:tracePt t="63604" x="8540750" y="1263650"/>
          <p14:tracePt t="63620" x="8540750" y="1257300"/>
          <p14:tracePt t="63637" x="8540750" y="1250950"/>
          <p14:tracePt t="63654" x="8534400" y="1244600"/>
          <p14:tracePt t="63671" x="8528050" y="1231900"/>
          <p14:tracePt t="63687" x="8521700" y="1219200"/>
          <p14:tracePt t="63704" x="8521700" y="1206500"/>
          <p14:tracePt t="63721" x="8521700" y="1187450"/>
          <p14:tracePt t="63737" x="8515350" y="1168400"/>
          <p14:tracePt t="63754" x="8509000" y="1155700"/>
          <p14:tracePt t="63771" x="8502650" y="1143000"/>
          <p14:tracePt t="63788" x="8489950" y="1136650"/>
          <p14:tracePt t="63806" x="8477250" y="1123950"/>
          <p14:tracePt t="63808" x="8464550" y="1123950"/>
          <p14:tracePt t="63819" x="8458200" y="1123950"/>
          <p14:tracePt t="63837" x="8432800" y="1123950"/>
          <p14:tracePt t="63856" x="8407400" y="1123950"/>
          <p14:tracePt t="63871" x="8369300" y="1130300"/>
          <p14:tracePt t="63888" x="8337550" y="1143000"/>
          <p14:tracePt t="63905" x="8293100" y="1174750"/>
          <p14:tracePt t="63921" x="8261350" y="1200150"/>
          <p14:tracePt t="63939" x="8229600" y="1219200"/>
          <p14:tracePt t="63954" x="8216900" y="1225550"/>
          <p14:tracePt t="63971" x="8216900" y="1231900"/>
          <p14:tracePt t="64004" x="8216900" y="1238250"/>
          <p14:tracePt t="64038" x="8223250" y="1231900"/>
          <p14:tracePt t="64054" x="8280400" y="1231900"/>
          <p14:tracePt t="64071" x="8337550" y="1231900"/>
          <p14:tracePt t="64088" x="8394700" y="1225550"/>
          <p14:tracePt t="64105" x="8426450" y="1225550"/>
          <p14:tracePt t="64121" x="8458200" y="1225550"/>
          <p14:tracePt t="64137" x="8477250" y="1231900"/>
          <p14:tracePt t="64155" x="8483600" y="1238250"/>
          <p14:tracePt t="64171" x="8483600" y="1244600"/>
          <p14:tracePt t="64188" x="8483600" y="1257300"/>
          <p14:tracePt t="64205" x="8483600" y="1270000"/>
          <p14:tracePt t="64222" x="8483600" y="1282700"/>
          <p14:tracePt t="64238" x="8483600" y="1295400"/>
          <p14:tracePt t="64254" x="8477250" y="1308100"/>
          <p14:tracePt t="64271" x="8464550" y="1333500"/>
          <p14:tracePt t="64288" x="8464550" y="1358900"/>
          <p14:tracePt t="64303" x="8451850" y="1377950"/>
          <p14:tracePt t="64321" x="8451850" y="1390650"/>
          <p14:tracePt t="64338" x="8445500" y="1403350"/>
          <p14:tracePt t="64354" x="8445500" y="1409700"/>
          <p14:tracePt t="64388" x="8439150" y="1397000"/>
          <p14:tracePt t="64404" x="8426450" y="1352550"/>
          <p14:tracePt t="64421" x="8420100" y="1308100"/>
          <p14:tracePt t="64438" x="8439150" y="1282700"/>
          <p14:tracePt t="66725" x="8451850" y="1282700"/>
          <p14:tracePt t="66734" x="8470900" y="1276350"/>
          <p14:tracePt t="66738" x="8534400" y="1276350"/>
          <p14:tracePt t="66756" x="8763000" y="1257300"/>
          <p14:tracePt t="66774" x="9182100" y="1181100"/>
          <p14:tracePt t="66790" x="9721850" y="1079500"/>
          <p14:tracePt t="66809" x="10668000" y="952500"/>
          <p14:tracePt t="66822" x="10985500" y="927100"/>
          <p14:tracePt t="66840" x="11493500" y="927100"/>
          <p14:tracePt t="66858" x="11868150" y="1009650"/>
          <p14:tracePt t="66874" x="11963400" y="1003300"/>
          <p14:tracePt t="66890" x="11982450" y="984250"/>
          <p14:tracePt t="66907" x="11982450" y="965200"/>
          <p14:tracePt t="66924" x="11988800" y="946150"/>
          <p14:tracePt t="66941" x="11988800" y="939800"/>
          <p14:tracePt t="66957" x="11988800" y="933450"/>
          <p14:tracePt t="66990" x="11995150" y="933450"/>
          <p14:tracePt t="67075" x="11995150" y="939800"/>
          <p14:tracePt t="67080" x="11988800" y="939800"/>
          <p14:tracePt t="67089" x="11982450" y="952500"/>
          <p14:tracePt t="67107" x="11969750" y="958850"/>
          <p14:tracePt t="67124" x="11938000" y="965200"/>
          <p14:tracePt t="67140" x="11893550" y="977900"/>
          <p14:tracePt t="67157" x="11779250" y="984250"/>
          <p14:tracePt t="67174" x="11633200" y="984250"/>
          <p14:tracePt t="67190" x="11398250" y="965200"/>
          <p14:tracePt t="67207" x="11182350" y="946150"/>
          <p14:tracePt t="67224" x="10960100" y="939800"/>
          <p14:tracePt t="67244" x="10833100" y="939800"/>
          <p14:tracePt t="67257" x="10826750" y="939800"/>
          <p14:tracePt t="67276" x="10826750" y="946150"/>
          <p14:tracePt t="67290" x="10814050" y="977900"/>
          <p14:tracePt t="67307" x="10801350" y="1035050"/>
          <p14:tracePt t="67324" x="10795000" y="1098550"/>
          <p14:tracePt t="67340" x="10795000" y="1149350"/>
          <p14:tracePt t="67357" x="10814050" y="1193800"/>
          <p14:tracePt t="67374" x="10877550" y="1238250"/>
          <p14:tracePt t="67390" x="10953750" y="1263650"/>
          <p14:tracePt t="67394" x="10998200" y="1263650"/>
          <p14:tracePt t="67408" x="11068050" y="1263650"/>
          <p14:tracePt t="67424" x="11137900" y="1263650"/>
          <p14:tracePt t="67440" x="11176000" y="1257300"/>
          <p14:tracePt t="67457" x="11201400" y="1250950"/>
          <p14:tracePt t="67474" x="11214100" y="1238250"/>
          <p14:tracePt t="67477" x="11220450" y="1231900"/>
          <p14:tracePt t="67489" x="11220450" y="1225550"/>
          <p14:tracePt t="67507" x="11220450" y="1206500"/>
          <p14:tracePt t="67524" x="11214100" y="1206500"/>
          <p14:tracePt t="67541" x="11207750" y="1206500"/>
          <p14:tracePt t="67557" x="11195050" y="1206500"/>
          <p14:tracePt t="67574" x="11176000" y="1212850"/>
          <p14:tracePt t="67591" x="11163300" y="1219200"/>
          <p14:tracePt t="67608" x="11144250" y="1225550"/>
          <p14:tracePt t="67624" x="11125200" y="1231900"/>
          <p14:tracePt t="67641" x="11112500" y="1231900"/>
          <p14:tracePt t="67657" x="11106150" y="1231900"/>
          <p14:tracePt t="67702" x="11099800" y="1238250"/>
          <p14:tracePt t="67725" x="11087100" y="1238250"/>
          <p14:tracePt t="67741" x="11049000" y="1238250"/>
          <p14:tracePt t="67758" x="11036300" y="1238250"/>
          <p14:tracePt t="67774" x="11029950" y="1231900"/>
          <p14:tracePt t="67862" x="11023600" y="1231900"/>
          <p14:tracePt t="71054" x="11017250" y="1244600"/>
          <p14:tracePt t="71060" x="11010900" y="1257300"/>
          <p14:tracePt t="71077" x="10966450" y="1314450"/>
          <p14:tracePt t="71098" x="10915650" y="1365250"/>
          <p14:tracePt t="71115" x="10858500" y="1409700"/>
          <p14:tracePt t="71127" x="10795000" y="1460500"/>
          <p14:tracePt t="71144" x="10737850" y="1504950"/>
          <p14:tracePt t="71161" x="10699750" y="1543050"/>
          <p14:tracePt t="71177" x="10661650" y="1574800"/>
          <p14:tracePt t="71182" x="10642600" y="1593850"/>
          <p14:tracePt t="71194" x="10610850" y="1612900"/>
          <p14:tracePt t="71215" x="10521950" y="1670050"/>
          <p14:tracePt t="71227" x="10490200" y="1689100"/>
          <p14:tracePt t="71231" x="10426700" y="1720850"/>
          <p14:tracePt t="71243" x="10382250" y="1746250"/>
          <p14:tracePt t="71261" x="10280650" y="1784350"/>
          <p14:tracePt t="71277" x="10115550" y="1816100"/>
          <p14:tracePt t="71294" x="9982200" y="1822450"/>
          <p14:tracePt t="71309" x="9886950" y="1822450"/>
          <p14:tracePt t="71327" x="9823450" y="1822450"/>
          <p14:tracePt t="71344" x="9772650" y="1816100"/>
          <p14:tracePt t="71360" x="9658350" y="1816100"/>
          <p14:tracePt t="71379" x="9544050" y="1809750"/>
          <p14:tracePt t="71392" x="9385300" y="1797050"/>
          <p14:tracePt t="71410" x="9207500" y="1771650"/>
          <p14:tracePt t="71427" x="9074150" y="1752600"/>
          <p14:tracePt t="71444" x="8928100" y="1720850"/>
          <p14:tracePt t="71460" x="8839200" y="1701800"/>
          <p14:tracePt t="71477" x="8769350" y="1682750"/>
          <p14:tracePt t="71494" x="8731250" y="1682750"/>
          <p14:tracePt t="71511" x="8718550" y="1682750"/>
          <p14:tracePt t="71514" x="8712200" y="1682750"/>
          <p14:tracePt t="71529" x="8693150" y="1695450"/>
          <p14:tracePt t="71543" x="8655050" y="1714500"/>
          <p14:tracePt t="71561" x="8578850" y="1733550"/>
          <p14:tracePt t="71577" x="8496300" y="1739900"/>
          <p14:tracePt t="71594" x="8382000" y="1739900"/>
          <p14:tracePt t="71610" x="8312150" y="1739900"/>
          <p14:tracePt t="71628" x="8274050" y="1739900"/>
          <p14:tracePt t="71644" x="8255000" y="1739900"/>
          <p14:tracePt t="71661" x="8242300" y="1739900"/>
          <p14:tracePt t="71677" x="8229600" y="1739900"/>
          <p14:tracePt t="71694" x="8191500" y="1746250"/>
          <p14:tracePt t="71710" x="8159750" y="1758950"/>
          <p14:tracePt t="71728" x="8108950" y="1771650"/>
          <p14:tracePt t="71731" x="8096250" y="1771650"/>
          <p14:tracePt t="71744" x="8064500" y="1778000"/>
          <p14:tracePt t="71761" x="8007350" y="1797050"/>
          <p14:tracePt t="71778" x="7988300" y="1809750"/>
          <p14:tracePt t="71785" x="7988300" y="1816100"/>
          <p14:tracePt t="71794" x="7981950" y="1822450"/>
          <p14:tracePt t="71811" x="7981950" y="1835150"/>
          <p14:tracePt t="71827" x="7969250" y="1860550"/>
          <p14:tracePt t="71845" x="7956550" y="1879600"/>
          <p14:tracePt t="71849" x="7956550" y="1885950"/>
          <p14:tracePt t="71861" x="7950200" y="1885950"/>
          <p14:tracePt t="72291" x="7962900" y="1892300"/>
          <p14:tracePt t="72301" x="7969250" y="1892300"/>
          <p14:tracePt t="72312" x="8001000" y="1905000"/>
          <p14:tracePt t="72329" x="8089900" y="1962150"/>
          <p14:tracePt t="72346" x="8108950" y="1987550"/>
          <p14:tracePt t="72349" x="8115300" y="2012950"/>
          <p14:tracePt t="72362" x="8115300" y="2044700"/>
          <p14:tracePt t="72378" x="8083550" y="2146300"/>
          <p14:tracePt t="72394" x="8051800" y="2235200"/>
          <p14:tracePt t="72411" x="8026400" y="2317750"/>
          <p14:tracePt t="72430" x="8007350" y="2381250"/>
          <p14:tracePt t="72433" x="8001000" y="2400300"/>
          <p14:tracePt t="72444" x="8001000" y="2413000"/>
          <p14:tracePt t="72461" x="7994650" y="2432050"/>
          <p14:tracePt t="72516" x="7994650" y="2425700"/>
          <p14:tracePt t="72528" x="8001000" y="2419350"/>
          <p14:tracePt t="72545" x="8020050" y="2381250"/>
          <p14:tracePt t="72561" x="8039100" y="2336800"/>
          <p14:tracePt t="72579" x="8051800" y="2260600"/>
          <p14:tracePt t="72583" x="8058150" y="2228850"/>
          <p14:tracePt t="72595" x="8064500" y="2190750"/>
          <p14:tracePt t="72599" x="8070850" y="2152650"/>
          <p14:tracePt t="72610" x="8083550" y="2114550"/>
          <p14:tracePt t="72628" x="8115300" y="2012950"/>
          <p14:tracePt t="72645" x="8128000" y="1936750"/>
          <p14:tracePt t="72662" x="8121650" y="1873250"/>
          <p14:tracePt t="72681" x="8083550" y="1835150"/>
          <p14:tracePt t="72687" x="8058150" y="1816100"/>
          <p14:tracePt t="72698" x="8032750" y="1803400"/>
          <p14:tracePt t="72701" x="8013700" y="1797050"/>
          <p14:tracePt t="72712" x="7994650" y="1784350"/>
          <p14:tracePt t="72728" x="7962900" y="1765300"/>
          <p14:tracePt t="72745" x="7924800" y="1746250"/>
          <p14:tracePt t="72762" x="7893050" y="1727200"/>
          <p14:tracePt t="72777" x="7854950" y="1701800"/>
          <p14:tracePt t="72779" x="7829550" y="1689100"/>
          <p14:tracePt t="72795" x="7804150" y="1682750"/>
          <p14:tracePt t="72797" x="7772400" y="1676400"/>
          <p14:tracePt t="72811" x="7740650" y="1663700"/>
          <p14:tracePt t="72812" x="7708900" y="1657350"/>
          <p14:tracePt t="72827" x="7683500" y="1651000"/>
          <p14:tracePt t="72845" x="7569200" y="1638300"/>
          <p14:tracePt t="72861" x="7512050" y="1631950"/>
          <p14:tracePt t="72878" x="7467600" y="1631950"/>
          <p14:tracePt t="72894" x="7442200" y="1631950"/>
          <p14:tracePt t="72910" x="7416800" y="1625600"/>
          <p14:tracePt t="72928" x="7397750" y="1625600"/>
          <p14:tracePt t="72945" x="7353300" y="1619250"/>
          <p14:tracePt t="72962" x="7315200" y="1619250"/>
          <p14:tracePt t="72978" x="7270750" y="1619250"/>
          <p14:tracePt t="72995" x="7232650" y="1619250"/>
          <p14:tracePt t="72998" x="7219950" y="1625600"/>
          <p14:tracePt t="73427" x="7226300" y="1625600"/>
          <p14:tracePt t="73481" x="7226300" y="1619250"/>
          <p14:tracePt t="73489" x="7226300" y="1612900"/>
          <p14:tracePt t="73497" x="7219950" y="1593850"/>
          <p14:tracePt t="73513" x="7194550" y="1568450"/>
          <p14:tracePt t="73528" x="7181850" y="1555750"/>
          <p14:tracePt t="73546" x="7175500" y="1555750"/>
          <p14:tracePt t="73563" x="7169150" y="1555750"/>
          <p14:tracePt t="73581" x="7150100" y="1562100"/>
          <p14:tracePt t="73596" x="7143750" y="1568450"/>
          <p14:tracePt t="73601" x="7131050" y="1574800"/>
          <p14:tracePt t="73613" x="7086600" y="1587500"/>
          <p14:tracePt t="73630" x="6985000" y="1593850"/>
          <p14:tracePt t="73646" x="6832600" y="1593850"/>
          <p14:tracePt t="73651" x="6775450" y="1593850"/>
          <p14:tracePt t="73663" x="6604000" y="1587500"/>
          <p14:tracePt t="73679" x="6496050" y="1574800"/>
          <p14:tracePt t="73696" x="6438900" y="1574800"/>
          <p14:tracePt t="73712" x="6426200" y="1574800"/>
          <p14:tracePt t="73729" x="6413500" y="1593850"/>
          <p14:tracePt t="73746" x="6394450" y="1625600"/>
          <p14:tracePt t="73762" x="6369050" y="1676400"/>
          <p14:tracePt t="73779" x="6343650" y="1765300"/>
          <p14:tracePt t="73796" x="6330950" y="1866900"/>
          <p14:tracePt t="73812" x="6324600" y="1974850"/>
          <p14:tracePt t="73829" x="6337300" y="2095500"/>
          <p14:tracePt t="73834" x="6350000" y="2165350"/>
          <p14:tracePt t="73846" x="6369050" y="2235200"/>
          <p14:tracePt t="73862" x="6413500" y="2368550"/>
          <p14:tracePt t="73880" x="6451600" y="2457450"/>
          <p14:tracePt t="73896" x="6502400" y="2559050"/>
          <p14:tracePt t="73913" x="6546850" y="2635250"/>
          <p14:tracePt t="73930" x="6629400" y="2736850"/>
          <p14:tracePt t="73946" x="6718300" y="2800350"/>
          <p14:tracePt t="73963" x="6794500" y="2813050"/>
          <p14:tracePt t="73979" x="6845300" y="2813050"/>
          <p14:tracePt t="73997" x="6883400" y="2813050"/>
          <p14:tracePt t="74012" x="6915150" y="2800350"/>
          <p14:tracePt t="74029" x="6940550" y="2781300"/>
          <p14:tracePt t="74046" x="6959600" y="2762250"/>
          <p14:tracePt t="74063" x="6978650" y="2717800"/>
          <p14:tracePt t="74080" x="6997700" y="2635250"/>
          <p14:tracePt t="74082" x="7010400" y="2590800"/>
          <p14:tracePt t="74095" x="7023100" y="2540000"/>
          <p14:tracePt t="74097" x="7035800" y="2489200"/>
          <p14:tracePt t="74112" x="7048500" y="2425700"/>
          <p14:tracePt t="74130" x="7061200" y="2286000"/>
          <p14:tracePt t="74146" x="7042150" y="2165350"/>
          <p14:tracePt t="74163" x="6972300" y="2082800"/>
          <p14:tracePt t="74180" x="6946900" y="2063750"/>
          <p14:tracePt t="74196" x="6915150" y="2051050"/>
          <p14:tracePt t="74213" x="6883400" y="2038350"/>
          <p14:tracePt t="74229" x="6864350" y="2038350"/>
          <p14:tracePt t="74246" x="6832600" y="2032000"/>
          <p14:tracePt t="74262" x="6794500" y="2032000"/>
          <p14:tracePt t="74278" x="6750050" y="2038350"/>
          <p14:tracePt t="74296" x="6705600" y="2082800"/>
          <p14:tracePt t="74313" x="6667500" y="2127250"/>
          <p14:tracePt t="74317" x="6642100" y="2146300"/>
          <p14:tracePt t="74328" x="6616700" y="2171700"/>
          <p14:tracePt t="74330" x="6591300" y="2190750"/>
          <p14:tracePt t="74346" x="6584950" y="2203450"/>
          <p14:tracePt t="74350" x="6572250" y="2235200"/>
          <p14:tracePt t="74363" x="6559550" y="2279650"/>
          <p14:tracePt t="74380" x="6565900" y="2355850"/>
          <p14:tracePt t="74396" x="6591300" y="2432050"/>
          <p14:tracePt t="74413" x="6635750" y="2501900"/>
          <p14:tracePt t="74430" x="6673850" y="2552700"/>
          <p14:tracePt t="74446" x="6718300" y="2590800"/>
          <p14:tracePt t="74463" x="6756400" y="2622550"/>
          <p14:tracePt t="74479" x="6788150" y="2641600"/>
          <p14:tracePt t="74495" x="6838950" y="2641600"/>
          <p14:tracePt t="74512" x="6883400" y="2635250"/>
          <p14:tracePt t="74530" x="6946900" y="2603500"/>
          <p14:tracePt t="74547" x="6997700" y="2559050"/>
          <p14:tracePt t="74551" x="7010400" y="2540000"/>
          <p14:tracePt t="74562" x="7029450" y="2501900"/>
          <p14:tracePt t="74565" x="7035800" y="2470150"/>
          <p14:tracePt t="74578" x="7035800" y="2432050"/>
          <p14:tracePt t="74596" x="7029450" y="2355850"/>
          <p14:tracePt t="74614" x="6946900" y="2260600"/>
          <p14:tracePt t="74630" x="6864350" y="2197100"/>
          <p14:tracePt t="74647" x="6769100" y="2127250"/>
          <p14:tracePt t="74665" x="6680200" y="2057400"/>
          <p14:tracePt t="74680" x="6623050" y="1993900"/>
          <p14:tracePt t="74697" x="6572250" y="1936750"/>
          <p14:tracePt t="74712" x="6546850" y="1885950"/>
          <p14:tracePt t="74730" x="6534150" y="1841500"/>
          <p14:tracePt t="74746" x="6534150" y="1797050"/>
          <p14:tracePt t="74764" x="6553200" y="1758950"/>
          <p14:tracePt t="74780" x="6565900" y="1708150"/>
          <p14:tracePt t="74784" x="6565900" y="1689100"/>
          <p14:tracePt t="74796" x="6565900" y="1670050"/>
          <p14:tracePt t="74813" x="6559550" y="1631950"/>
          <p14:tracePt t="74830" x="6540500" y="1600200"/>
          <p14:tracePt t="74833" x="6540500" y="1587500"/>
          <p14:tracePt t="74847" x="6527800" y="1555750"/>
          <p14:tracePt t="74862" x="6527800" y="1530350"/>
          <p14:tracePt t="74880" x="6521450" y="1511300"/>
          <p14:tracePt t="74897" x="6515100" y="1492250"/>
          <p14:tracePt t="74930" x="6515100" y="1485900"/>
          <p14:tracePt t="74980" x="6515100" y="1479550"/>
          <p14:tracePt t="75014" x="6515100" y="1473200"/>
          <p14:tracePt t="75079" x="6515100" y="1479550"/>
          <p14:tracePt t="75086" x="6515100" y="1485900"/>
          <p14:tracePt t="75097" x="6521450" y="1492250"/>
          <p14:tracePt t="75114" x="6527800" y="1511300"/>
          <p14:tracePt t="75130" x="6527800" y="1524000"/>
          <p14:tracePt t="75135" x="6527800" y="1536700"/>
          <p14:tracePt t="75146" x="6527800" y="1543050"/>
          <p14:tracePt t="75164" x="6527800" y="1562100"/>
          <p14:tracePt t="75180" x="6527800" y="1568450"/>
          <p14:tracePt t="75280" x="6521450" y="1562100"/>
          <p14:tracePt t="75288" x="6508750" y="1555750"/>
          <p14:tracePt t="75296" x="6502400" y="1543050"/>
          <p14:tracePt t="75314" x="6489700" y="1536700"/>
          <p14:tracePt t="76385" x="6496050" y="1543050"/>
          <p14:tracePt t="76392" x="6515100" y="1555750"/>
          <p14:tracePt t="76399" x="6540500" y="1581150"/>
          <p14:tracePt t="76414" x="6610350" y="1619250"/>
          <p14:tracePt t="76433" x="6667500" y="1651000"/>
          <p14:tracePt t="76449" x="6699250" y="1670050"/>
          <p14:tracePt t="76465" x="6711950" y="1682750"/>
          <p14:tracePt t="76481" x="6718300" y="1689100"/>
          <p14:tracePt t="76499" x="6731000" y="1695450"/>
          <p14:tracePt t="76515" x="6756400" y="1714500"/>
          <p14:tracePt t="76532" x="6788150" y="1758950"/>
          <p14:tracePt t="76548" x="6826250" y="1816100"/>
          <p14:tracePt t="76566" x="6838950" y="1866900"/>
          <p14:tracePt t="76582" x="6851650" y="1898650"/>
          <p14:tracePt t="76599" x="6858000" y="1936750"/>
          <p14:tracePt t="76653" x="6858000" y="1943100"/>
          <p14:tracePt t="76665" x="6858000" y="1949450"/>
          <p14:tracePt t="76681" x="6864350" y="1974850"/>
          <p14:tracePt t="76699" x="6864350" y="2006600"/>
          <p14:tracePt t="76714" x="6864350" y="2044700"/>
          <p14:tracePt t="76730" x="6845300" y="2070100"/>
          <p14:tracePt t="76747" x="6826250" y="2089150"/>
          <p14:tracePt t="76764" x="6813550" y="2095500"/>
          <p14:tracePt t="76781" x="6800850" y="2133600"/>
          <p14:tracePt t="76797" x="6800850" y="2216150"/>
          <p14:tracePt t="76814" x="6775450" y="2324100"/>
          <p14:tracePt t="76831" x="6718300" y="2413000"/>
          <p14:tracePt t="76847" x="6667500" y="2476500"/>
          <p14:tracePt t="76865" x="6648450" y="2514600"/>
          <p14:tracePt t="76880" x="6648450" y="2527300"/>
          <p14:tracePt t="76930" x="6661150" y="2514600"/>
          <p14:tracePt t="76947" x="6692900" y="2489200"/>
          <p14:tracePt t="76965" x="6731000" y="2470150"/>
          <p14:tracePt t="76981" x="6769100" y="2451100"/>
          <p14:tracePt t="76999" x="6807200" y="2425700"/>
          <p14:tracePt t="77014" x="6838950" y="2400300"/>
          <p14:tracePt t="77033" x="6870700" y="2374900"/>
          <p14:tracePt t="77047" x="6883400" y="2343150"/>
          <p14:tracePt t="77064" x="6883400" y="2305050"/>
          <p14:tracePt t="77081" x="6813550" y="2241550"/>
          <p14:tracePt t="77097" x="6769100" y="2222500"/>
          <p14:tracePt t="77114" x="6756400" y="2216150"/>
          <p14:tracePt t="77148" x="6743700" y="2216150"/>
          <p14:tracePt t="77165" x="6731000" y="2209800"/>
          <p14:tracePt t="77168" x="6724650" y="2209800"/>
          <p14:tracePt t="79517" x="6718300" y="2209800"/>
          <p14:tracePt t="79525" x="6711950" y="2209800"/>
          <p14:tracePt t="79532" x="6699250" y="2203450"/>
          <p14:tracePt t="79551" x="6667500" y="2184400"/>
          <p14:tracePt t="79568" x="6654800" y="2171700"/>
          <p14:tracePt t="79954" x="6661150" y="2171700"/>
          <p14:tracePt t="79961" x="6667500" y="2171700"/>
          <p14:tracePt t="79967" x="6673850" y="2171700"/>
          <p14:tracePt t="79985" x="6692900" y="2171700"/>
          <p14:tracePt t="80001" x="6711950" y="2171700"/>
          <p14:tracePt t="80007" x="6718300" y="2171700"/>
          <p14:tracePt t="80016" x="6731000" y="2171700"/>
          <p14:tracePt t="80035" x="6743700" y="2171700"/>
          <p14:tracePt t="80052" x="6756400" y="2171700"/>
          <p14:tracePt t="80715" x="6762750" y="2171700"/>
          <p14:tracePt t="80841" x="6769100" y="2171700"/>
          <p14:tracePt t="80881" x="6775450" y="2171700"/>
          <p14:tracePt t="80889" x="6781800" y="2171700"/>
          <p14:tracePt t="80900" x="6788150" y="2171700"/>
          <p14:tracePt t="80918" x="6800850" y="2171700"/>
          <p14:tracePt t="80920" x="6813550" y="2171700"/>
          <p14:tracePt t="80935" x="6826250" y="2171700"/>
          <p14:tracePt t="80940" x="6838950" y="2171700"/>
          <p14:tracePt t="80952" x="6858000" y="2165350"/>
          <p14:tracePt t="80970" x="6883400" y="2165350"/>
          <p14:tracePt t="80985" x="6896100" y="2165350"/>
          <p14:tracePt t="81001" x="6921500" y="2165350"/>
          <p14:tracePt t="81018" x="6934200" y="2159000"/>
          <p14:tracePt t="81052" x="6940550" y="2159000"/>
          <p14:tracePt t="81186" x="6940550" y="2165350"/>
          <p14:tracePt t="81195" x="6940550" y="2171700"/>
          <p14:tracePt t="81206" x="6940550" y="2178050"/>
          <p14:tracePt t="81219" x="6940550" y="2184400"/>
          <p14:tracePt t="81477" x="6940550" y="2190750"/>
          <p14:tracePt t="81488" x="6934200" y="2190750"/>
          <p14:tracePt t="81503" x="6896100" y="2203450"/>
          <p14:tracePt t="81519" x="6877050" y="2203450"/>
          <p14:tracePt t="81535" x="6858000" y="2203450"/>
          <p14:tracePt t="82065" x="6858000" y="2197100"/>
          <p14:tracePt t="82073" x="6864350" y="2197100"/>
          <p14:tracePt t="82087" x="6870700" y="2190750"/>
          <p14:tracePt t="82206" x="6870700" y="2184400"/>
          <p14:tracePt t="82213" x="6877050" y="2184400"/>
          <p14:tracePt t="82228" x="6877050" y="2178050"/>
          <p14:tracePt t="82244" x="6883400" y="2178050"/>
          <p14:tracePt t="82252" x="6883400" y="2171700"/>
          <p14:tracePt t="82283" x="6883400" y="2165350"/>
          <p14:tracePt t="82320" x="6883400" y="2159000"/>
          <p14:tracePt t="82337" x="6883400" y="2152650"/>
          <p14:tracePt t="82354" x="6889750" y="2139950"/>
          <p14:tracePt t="82370" x="6896100" y="2133600"/>
          <p14:tracePt t="82507" x="6902450" y="2139950"/>
          <p14:tracePt t="82524" x="6902450" y="2146300"/>
          <p14:tracePt t="82545" x="6908800" y="2146300"/>
          <p14:tracePt t="82570" x="6908800" y="2152650"/>
          <p14:tracePt t="82587" x="6908800" y="2159000"/>
          <p14:tracePt t="82610" x="6908800" y="2165350"/>
          <p14:tracePt t="82620" x="6908800" y="2171700"/>
          <p14:tracePt t="82759" x="6908800" y="2165350"/>
          <p14:tracePt t="82782" x="6908800" y="2159000"/>
          <p14:tracePt t="82792" x="6915150" y="2152650"/>
          <p14:tracePt t="82805" x="6915150" y="2146300"/>
          <p14:tracePt t="82821" x="6915150" y="2139950"/>
          <p14:tracePt t="82918" x="6921500" y="2139950"/>
          <p14:tracePt t="83218" x="6921500" y="2133600"/>
          <p14:tracePt t="83227" x="6921500" y="2114550"/>
          <p14:tracePt t="83235" x="6927850" y="2095500"/>
          <p14:tracePt t="83255" x="6927850" y="2051050"/>
          <p14:tracePt t="83271" x="6927850" y="1981200"/>
          <p14:tracePt t="83288" x="6927850" y="1962150"/>
          <p14:tracePt t="83305" x="6927850" y="1924050"/>
          <p14:tracePt t="83827" x="6927850" y="1930400"/>
          <p14:tracePt t="83838" x="6927850" y="1936750"/>
          <p14:tracePt t="83846" x="6921500" y="1943100"/>
          <p14:tracePt t="83855" x="6915150" y="1949450"/>
          <p14:tracePt t="83871" x="6908800" y="1949450"/>
          <p14:tracePt t="83889" x="6896100" y="1949450"/>
          <p14:tracePt t="83905" x="6883400" y="1949450"/>
          <p14:tracePt t="83983" x="6889750" y="1943100"/>
          <p14:tracePt t="83992" x="6902450" y="1936750"/>
          <p14:tracePt t="84005" x="6972300" y="1892300"/>
          <p14:tracePt t="84021" x="7004050" y="1860550"/>
          <p14:tracePt t="84040" x="7105650" y="1758950"/>
          <p14:tracePt t="84054" x="7162800" y="1689100"/>
          <p14:tracePt t="84071" x="7194550" y="1625600"/>
          <p14:tracePt t="84088" x="7213600" y="1568450"/>
          <p14:tracePt t="84104" x="7226300" y="1524000"/>
          <p14:tracePt t="84121" x="7232650" y="1498600"/>
          <p14:tracePt t="84137" x="7232650" y="1492250"/>
          <p14:tracePt t="84156" x="7232650" y="1485900"/>
          <p14:tracePt t="84172" x="7232650" y="1479550"/>
          <p14:tracePt t="84188" x="7232650" y="1473200"/>
          <p14:tracePt t="84204" x="7226300" y="1460500"/>
          <p14:tracePt t="84221" x="7219950" y="1454150"/>
          <p14:tracePt t="84238" x="7213600" y="1447800"/>
          <p14:tracePt t="84255" x="7213600" y="1409700"/>
          <p14:tracePt t="84272" x="7232650" y="1384300"/>
          <p14:tracePt t="84288" x="7264400" y="1346200"/>
          <p14:tracePt t="84303" x="7277100" y="1333500"/>
          <p14:tracePt t="84322" x="7283450" y="1320800"/>
          <p14:tracePt t="85099" x="7289800" y="1320800"/>
          <p14:tracePt t="85114" x="7296150" y="1320800"/>
          <p14:tracePt t="85127" x="7302500" y="1320800"/>
          <p14:tracePt t="85147" x="7308850" y="1320800"/>
          <p14:tracePt t="85163" x="7315200" y="1320800"/>
          <p14:tracePt t="85172" x="7321550" y="1320800"/>
          <p14:tracePt t="85188" x="7327900" y="1314450"/>
          <p14:tracePt t="85205" x="7346950" y="1314450"/>
          <p14:tracePt t="85222" x="7359650" y="1314450"/>
          <p14:tracePt t="85239" x="7366000" y="1320800"/>
          <p14:tracePt t="85291" x="7372350" y="1320800"/>
          <p14:tracePt t="85305" x="7404100" y="1333500"/>
          <p14:tracePt t="85322" x="7461250" y="1352550"/>
          <p14:tracePt t="85339" x="7493000" y="1371600"/>
          <p14:tracePt t="85356" x="7499350" y="1377950"/>
          <p14:tracePt t="85372" x="7499350" y="1384300"/>
          <p14:tracePt t="86132" x="7499350" y="1390650"/>
          <p14:tracePt t="86146" x="7499350" y="1397000"/>
          <p14:tracePt t="86280" x="7505700" y="1390650"/>
          <p14:tracePt t="86289" x="7505700" y="1384300"/>
          <p14:tracePt t="86292" x="7512050" y="1377950"/>
          <p14:tracePt t="86306" x="7512050" y="1371600"/>
          <p14:tracePt t="86313" x="7518400" y="1365250"/>
          <p14:tracePt t="86321" x="7518400" y="1358900"/>
          <p14:tracePt t="86340" x="7524750" y="1352550"/>
          <p14:tracePt t="86400" x="7531100" y="1352550"/>
          <p14:tracePt t="86408" x="7531100" y="1358900"/>
          <p14:tracePt t="86424" x="7537450" y="1371600"/>
          <p14:tracePt t="86440" x="7537450" y="1397000"/>
          <p14:tracePt t="86456" x="7537450" y="1416050"/>
          <p14:tracePt t="86473" x="7537450" y="1428750"/>
          <p14:tracePt t="86490" x="7531100" y="1447800"/>
          <p14:tracePt t="86539" x="7531100" y="1454150"/>
          <p14:tracePt t="86617" x="7524750" y="1454150"/>
          <p14:tracePt t="86626" x="7524750" y="1447800"/>
          <p14:tracePt t="86639" x="7518400" y="1422400"/>
          <p14:tracePt t="86656" x="7505700" y="1377950"/>
          <p14:tracePt t="86673" x="7505700" y="1365250"/>
          <p14:tracePt t="86723" x="7493000" y="1371600"/>
          <p14:tracePt t="86740" x="7423150" y="1435100"/>
          <p14:tracePt t="86757" x="7213600" y="1593850"/>
          <p14:tracePt t="86774" x="6921500" y="1822450"/>
          <p14:tracePt t="86790" x="6572250" y="2127250"/>
          <p14:tracePt t="86806" x="6280150" y="2349500"/>
          <p14:tracePt t="86810" x="6197600" y="2400300"/>
          <p14:tracePt t="86823" x="6134100" y="2425700"/>
          <p14:tracePt t="86841" x="5975350" y="2482850"/>
          <p14:tracePt t="86858" x="5822950" y="2508250"/>
          <p14:tracePt t="86873" x="5759450" y="2514600"/>
          <p14:tracePt t="86876" x="5664200" y="2514600"/>
          <p14:tracePt t="86890" x="5448300" y="2489200"/>
          <p14:tracePt t="86907" x="5226050" y="2438400"/>
          <p14:tracePt t="86923" x="5035550" y="2387600"/>
          <p14:tracePt t="86940" x="4819650" y="2305050"/>
          <p14:tracePt t="86959" x="4654550" y="2222500"/>
          <p14:tracePt t="86972" x="4483100" y="2133600"/>
          <p14:tracePt t="86990" x="4343400" y="2038350"/>
          <p14:tracePt t="87007" x="4254500" y="1968500"/>
          <p14:tracePt t="87024" x="4165600" y="1892300"/>
          <p14:tracePt t="87039" x="4121150" y="1841500"/>
          <p14:tracePt t="87057" x="4102100" y="1803400"/>
          <p14:tracePt t="87060" x="4089400" y="1778000"/>
          <p14:tracePt t="87074" x="4070350" y="1739900"/>
          <p14:tracePt t="87091" x="4013200" y="1631950"/>
          <p14:tracePt t="87108" x="3937000" y="1549400"/>
          <p14:tracePt t="87125" x="3829050" y="1447800"/>
          <p14:tracePt t="87142" x="3676650" y="1346200"/>
          <p14:tracePt t="87157" x="3467100" y="1225550"/>
          <p14:tracePt t="87174" x="3282950" y="1149350"/>
          <p14:tracePt t="87190" x="3054350" y="1079500"/>
          <p14:tracePt t="87207" x="2781300" y="1035050"/>
          <p14:tracePt t="87224" x="2463800" y="1016000"/>
          <p14:tracePt t="87240" x="2178050" y="1009650"/>
          <p14:tracePt t="87257" x="1917700" y="1022350"/>
          <p14:tracePt t="87274" x="1720850" y="1073150"/>
          <p14:tracePt t="87293" x="1466850" y="1212850"/>
          <p14:tracePt t="87307" x="1231900" y="1403350"/>
          <p14:tracePt t="87324" x="1016000" y="1714500"/>
          <p14:tracePt t="87341" x="927100" y="2006600"/>
          <p14:tracePt t="87344" x="920750" y="2165350"/>
          <p14:tracePt t="87357" x="990600" y="2355850"/>
          <p14:tracePt t="87373" x="1079500" y="2413000"/>
          <p14:tracePt t="87374" x="1193800" y="2444750"/>
          <p14:tracePt t="87390" x="1422400" y="2451100"/>
          <p14:tracePt t="87410" x="1714500" y="2406650"/>
          <p14:tracePt t="87414" x="1885950" y="2362200"/>
          <p14:tracePt t="87424" x="2082800" y="2298700"/>
          <p14:tracePt t="87429" x="2247900" y="2241550"/>
          <p14:tracePt t="87440" x="2444750" y="2152650"/>
          <p14:tracePt t="87457" x="2724150" y="1955800"/>
          <p14:tracePt t="87474" x="2889250" y="1708150"/>
          <p14:tracePt t="87490" x="2921000" y="1479550"/>
          <p14:tracePt t="87509" x="2844800" y="1320800"/>
          <p14:tracePt t="87524" x="2628900" y="1168400"/>
          <p14:tracePt t="87541" x="2266950" y="1035050"/>
          <p14:tracePt t="87556" x="1841500" y="927100"/>
          <p14:tracePt t="87575" x="1231900" y="857250"/>
          <p14:tracePt t="87591" x="1035050" y="939800"/>
          <p14:tracePt t="87606" x="1022350" y="1003300"/>
          <p14:tracePt t="87611" x="1041400" y="1098550"/>
          <p14:tracePt t="87623" x="1219200" y="1295400"/>
          <p14:tracePt t="87641" x="1530350" y="1517650"/>
          <p14:tracePt t="87658" x="1885950" y="1714500"/>
          <p14:tracePt t="87674" x="2209800" y="1790700"/>
          <p14:tracePt t="87695" x="2444750" y="1771650"/>
          <p14:tracePt t="87709" x="2571750" y="1695450"/>
          <p14:tracePt t="87724" x="2628900" y="1625600"/>
          <p14:tracePt t="87741" x="2667000" y="1593850"/>
          <p14:tracePt t="87757" x="2724150" y="1619250"/>
          <p14:tracePt t="87773" x="2870200" y="1708150"/>
          <p14:tracePt t="87774" x="2940050" y="1746250"/>
          <p14:tracePt t="87791" x="3073400" y="1822450"/>
          <p14:tracePt t="87796" x="3232150" y="1911350"/>
          <p14:tracePt t="87809" x="3600450" y="2082800"/>
          <p14:tracePt t="87825" x="3810000" y="2171700"/>
          <p14:tracePt t="87842" x="4406900" y="2362200"/>
          <p14:tracePt t="87859" x="5276850" y="2565400"/>
          <p14:tracePt t="87874" x="5829300" y="2667000"/>
          <p14:tracePt t="87891" x="6235700" y="2749550"/>
          <p14:tracePt t="87908" x="6457950" y="2806700"/>
          <p14:tracePt t="87924" x="6502400" y="2819400"/>
          <p14:tracePt t="87957" x="6489700" y="2813050"/>
          <p14:tracePt t="87975" x="6464300" y="2794000"/>
          <p14:tracePt t="87992" x="6438900" y="2768600"/>
          <p14:tracePt t="88006" x="6432550" y="2749550"/>
          <p14:tracePt t="88009" x="6432550" y="2743200"/>
          <p14:tracePt t="88025" x="6432550" y="2736850"/>
          <p14:tracePt t="88042" x="6438900" y="2711450"/>
          <p14:tracePt t="88058" x="6451600" y="2692400"/>
          <p14:tracePt t="88075" x="6457950" y="2673350"/>
          <p14:tracePt t="88092" x="6464300" y="2660650"/>
          <p14:tracePt t="88108" x="6464300" y="2647950"/>
          <p14:tracePt t="88158" x="6451600" y="2641600"/>
          <p14:tracePt t="90949" x="6445250" y="2635250"/>
          <p14:tracePt t="90960" x="6445250" y="2622550"/>
          <p14:tracePt t="90967" x="6432550" y="2609850"/>
          <p14:tracePt t="90977" x="6419850" y="2597150"/>
          <p14:tracePt t="90995" x="6400800" y="2571750"/>
          <p14:tracePt t="91011" x="6381750" y="2559050"/>
          <p14:tracePt t="91015" x="6375400" y="2552700"/>
          <p14:tracePt t="91025" x="6369050" y="2546350"/>
          <p14:tracePt t="91027" x="6362700" y="2540000"/>
          <p14:tracePt t="91044" x="6356350" y="2520950"/>
          <p14:tracePt t="91059" x="6350000" y="2495550"/>
          <p14:tracePt t="91077" x="6343650" y="2470150"/>
          <p14:tracePt t="91093" x="6337300" y="2438400"/>
          <p14:tracePt t="91111" x="6337300" y="2419350"/>
          <p14:tracePt t="91117" x="6337300" y="2406650"/>
          <p14:tracePt t="91126" x="6337300" y="2400300"/>
          <p14:tracePt t="91144" x="6343650" y="2387600"/>
          <p14:tracePt t="91160" x="6350000" y="2381250"/>
          <p14:tracePt t="91178" x="6356350" y="2368550"/>
          <p14:tracePt t="91182" x="6356350" y="2362200"/>
          <p14:tracePt t="91194" x="6356350" y="2349500"/>
          <p14:tracePt t="91211" x="6362700" y="2311400"/>
          <p14:tracePt t="91228" x="6369050" y="2273300"/>
          <p14:tracePt t="91244" x="6388100" y="2228850"/>
          <p14:tracePt t="91247" x="6407150" y="2190750"/>
          <p14:tracePt t="91261" x="6419850" y="2159000"/>
          <p14:tracePt t="91264" x="6432550" y="2146300"/>
          <p14:tracePt t="91276" x="6445250" y="2120900"/>
          <p14:tracePt t="91294" x="6477000" y="2101850"/>
          <p14:tracePt t="91366" x="6483350" y="2101850"/>
          <p14:tracePt t="91378" x="6496050" y="2101850"/>
          <p14:tracePt t="91394" x="6521450" y="2101850"/>
          <p14:tracePt t="91410" x="6572250" y="2101850"/>
          <p14:tracePt t="91427" x="6623050" y="2101850"/>
          <p14:tracePt t="91445" x="6667500" y="2101850"/>
          <p14:tracePt t="91461" x="6692900" y="2101850"/>
          <p14:tracePt t="91465" x="6724650" y="2101850"/>
          <p14:tracePt t="91476" x="6743700" y="2108200"/>
          <p14:tracePt t="91492" x="6794500" y="2133600"/>
          <p14:tracePt t="91512" x="6851650" y="2171700"/>
          <p14:tracePt t="91528" x="6883400" y="2197100"/>
          <p14:tracePt t="91544" x="6908800" y="2216150"/>
          <p14:tracePt t="91561" x="6908800" y="2222500"/>
          <p14:tracePt t="91649" x="6902450" y="2216150"/>
          <p14:tracePt t="91658" x="6902450" y="2209800"/>
          <p14:tracePt t="91678" x="6902450" y="2197100"/>
          <p14:tracePt t="91695" x="6902450" y="2190750"/>
          <p14:tracePt t="91710" x="6908800" y="2190750"/>
          <p14:tracePt t="91727" x="6908800" y="2222500"/>
          <p14:tracePt t="91745" x="6915150" y="2273300"/>
          <p14:tracePt t="91761" x="6921500" y="2349500"/>
          <p14:tracePt t="91778" x="6921500" y="2374900"/>
          <p14:tracePt t="91796" x="6877050" y="2400300"/>
          <p14:tracePt t="91809" x="6832600" y="2419350"/>
          <p14:tracePt t="91827" x="6794500" y="2432050"/>
          <p14:tracePt t="91845" x="6737350" y="2432050"/>
          <p14:tracePt t="91861" x="6680200" y="2425700"/>
          <p14:tracePt t="91878" x="6667500" y="2419350"/>
          <p14:tracePt t="91894" x="6667500" y="2413000"/>
          <p14:tracePt t="92025" x="6673850" y="2413000"/>
          <p14:tracePt t="92045" x="6692900" y="2413000"/>
          <p14:tracePt t="92062" x="6724650" y="2413000"/>
          <p14:tracePt t="92066" x="6731000" y="2413000"/>
          <p14:tracePt t="92078" x="6750050" y="2413000"/>
          <p14:tracePt t="92093" x="6769100" y="2413000"/>
          <p14:tracePt t="92113" x="6788150" y="2413000"/>
          <p14:tracePt t="92129" x="6800850" y="2413000"/>
          <p14:tracePt t="92145" x="6807200" y="2413000"/>
          <p14:tracePt t="92161" x="6813550" y="2413000"/>
          <p14:tracePt t="92178" x="6826250" y="2406650"/>
          <p14:tracePt t="92195" x="6845300" y="2400300"/>
          <p14:tracePt t="92211" x="6858000" y="2393950"/>
          <p14:tracePt t="92228" x="6864350" y="2387600"/>
          <p14:tracePt t="92330" x="6858000" y="2387600"/>
          <p14:tracePt t="92338" x="6858000" y="2393950"/>
          <p14:tracePt t="92347" x="6851650" y="2393950"/>
          <p14:tracePt t="92362" x="6845300" y="2393950"/>
          <p14:tracePt t="92379" x="6838950" y="2393950"/>
          <p14:tracePt t="92411" x="6845300" y="2381250"/>
          <p14:tracePt t="92428" x="6877050" y="2355850"/>
          <p14:tracePt t="92445" x="6934200" y="2330450"/>
          <p14:tracePt t="92461" x="7035800" y="2298700"/>
          <p14:tracePt t="92465" x="7099300" y="2292350"/>
          <p14:tracePt t="92478" x="7150100" y="2292350"/>
          <p14:tracePt t="92495" x="7239000" y="2286000"/>
          <p14:tracePt t="92512" x="7283450" y="2279650"/>
          <p14:tracePt t="92528" x="7296150" y="2273300"/>
          <p14:tracePt t="92545" x="7308850" y="2260600"/>
          <p14:tracePt t="92561" x="7334250" y="2247900"/>
          <p14:tracePt t="92579" x="7378700" y="2228850"/>
          <p14:tracePt t="92582" x="7429500" y="2216150"/>
          <p14:tracePt t="92593" x="7467600" y="2203450"/>
          <p14:tracePt t="92596" x="7505700" y="2197100"/>
          <p14:tracePt t="92612" x="7613650" y="2171700"/>
          <p14:tracePt t="92630" x="7689850" y="2152650"/>
          <p14:tracePt t="92645" x="7772400" y="2133600"/>
          <p14:tracePt t="92662" x="7829550" y="2127250"/>
          <p14:tracePt t="92678" x="7905750" y="2127250"/>
          <p14:tracePt t="92695" x="8007350" y="2152650"/>
          <p14:tracePt t="92712" x="8134350" y="2184400"/>
          <p14:tracePt t="92715" x="8204200" y="2197100"/>
          <p14:tracePt t="92728" x="8274050" y="2216150"/>
          <p14:tracePt t="92732" x="8337550" y="2235200"/>
          <p14:tracePt t="92744" x="8394700" y="2247900"/>
          <p14:tracePt t="92762" x="8489950" y="2266950"/>
          <p14:tracePt t="92780" x="8597900" y="2279650"/>
          <p14:tracePt t="92795" x="8756650" y="2311400"/>
          <p14:tracePt t="92812" x="8832850" y="2324100"/>
          <p14:tracePt t="92829" x="9010650" y="2355850"/>
          <p14:tracePt t="92846" x="9226550" y="2393950"/>
          <p14:tracePt t="92862" x="9340850" y="2406650"/>
          <p14:tracePt t="92878" x="9391650" y="2381250"/>
          <p14:tracePt t="92895" x="9423400" y="2324100"/>
          <p14:tracePt t="92912" x="9461500" y="2228850"/>
          <p14:tracePt t="92929" x="9493250" y="2146300"/>
          <p14:tracePt t="92945" x="9537700" y="2044700"/>
          <p14:tracePt t="92962" x="9569450" y="1974850"/>
          <p14:tracePt t="92979" x="9582150" y="1917700"/>
          <p14:tracePt t="92995" x="9588500" y="1879600"/>
          <p14:tracePt t="93011" x="9582150" y="1854200"/>
          <p14:tracePt t="93015" x="9582150" y="1847850"/>
          <p14:tracePt t="93029" x="9569450" y="1847850"/>
          <p14:tracePt t="93032" x="9563100" y="1847850"/>
          <p14:tracePt t="93045" x="9544050" y="1847850"/>
          <p14:tracePt t="93062" x="9512300" y="1873250"/>
          <p14:tracePt t="93079" x="9467850" y="1911350"/>
          <p14:tracePt t="93095" x="9429750" y="1955800"/>
          <p14:tracePt t="93113" x="9404350" y="1987550"/>
          <p14:tracePt t="93132" x="9372600" y="2025650"/>
          <p14:tracePt t="93135" x="9347200" y="2044700"/>
          <p14:tracePt t="93146" x="9340850" y="2051050"/>
          <p14:tracePt t="93163" x="9283700" y="2076450"/>
          <p14:tracePt t="93179" x="9239250" y="2082800"/>
          <p14:tracePt t="93196" x="9188450" y="2089150"/>
          <p14:tracePt t="93212" x="9144000" y="2089150"/>
          <p14:tracePt t="93228" x="9086850" y="2089150"/>
          <p14:tracePt t="93245" x="9048750" y="2089150"/>
          <p14:tracePt t="93262" x="9004300" y="2095500"/>
          <p14:tracePt t="93278" x="8940800" y="2108200"/>
          <p14:tracePt t="93294" x="8921750" y="2120900"/>
          <p14:tracePt t="93295" x="8909050" y="2127250"/>
          <p14:tracePt t="93311" x="8883650" y="2139950"/>
          <p14:tracePt t="93328" x="8877300" y="2152650"/>
          <p14:tracePt t="93345" x="8870950" y="2171700"/>
          <p14:tracePt t="93363" x="8870950" y="2184400"/>
          <p14:tracePt t="93379" x="8902700" y="2203450"/>
          <p14:tracePt t="93396" x="8947150" y="2209800"/>
          <p14:tracePt t="93412" x="9048750" y="2216150"/>
          <p14:tracePt t="93429" x="9264650" y="2222500"/>
          <p14:tracePt t="93446" x="9486900" y="2247900"/>
          <p14:tracePt t="93463" x="9791700" y="2254250"/>
          <p14:tracePt t="93479" x="10083800" y="2254250"/>
          <p14:tracePt t="93482" x="10242550" y="2247900"/>
          <p14:tracePt t="93494" x="10369550" y="2235200"/>
          <p14:tracePt t="93496" x="10521950" y="2222500"/>
          <p14:tracePt t="93512" x="10788650" y="2197100"/>
          <p14:tracePt t="93529" x="10998200" y="2171700"/>
          <p14:tracePt t="93546" x="11131550" y="2139950"/>
          <p14:tracePt t="93562" x="11220450" y="2120900"/>
          <p14:tracePt t="93579" x="11277600" y="2108200"/>
          <p14:tracePt t="93595" x="11322050" y="2101850"/>
          <p14:tracePt t="93613" x="11347450" y="2095500"/>
          <p14:tracePt t="93629" x="11360150" y="2082800"/>
          <p14:tracePt t="93646" x="11372850" y="2070100"/>
          <p14:tracePt t="93663" x="11385550" y="2057400"/>
          <p14:tracePt t="93679" x="11404600" y="2032000"/>
          <p14:tracePt t="93696" x="11423650" y="2012950"/>
          <p14:tracePt t="93712" x="11436350" y="1987550"/>
          <p14:tracePt t="93729" x="11449050" y="1974850"/>
          <p14:tracePt t="93746" x="11461750" y="1955800"/>
          <p14:tracePt t="93748" x="11461750" y="1943100"/>
          <p14:tracePt t="93763" x="11468100" y="1930400"/>
          <p14:tracePt t="93765" x="11468100" y="1917700"/>
          <p14:tracePt t="93778" x="11474450" y="1898650"/>
          <p14:tracePt t="93798" x="11474450" y="1866900"/>
          <p14:tracePt t="93813" x="11474450" y="1841500"/>
          <p14:tracePt t="93829" x="11455400" y="1790700"/>
          <p14:tracePt t="93846" x="11417300" y="1708150"/>
          <p14:tracePt t="93862" x="11372850" y="1587500"/>
          <p14:tracePt t="93879" x="11303000" y="1371600"/>
          <p14:tracePt t="93896" x="11258550" y="1212850"/>
          <p14:tracePt t="93911" x="11220450" y="1047750"/>
          <p14:tracePt t="93929" x="11201400" y="977900"/>
          <p14:tracePt t="93946" x="11176000" y="933450"/>
          <p14:tracePt t="93963" x="11163300" y="939800"/>
          <p14:tracePt t="93980" x="11144250" y="965200"/>
          <p14:tracePt t="93982" x="11125200" y="990600"/>
          <p14:tracePt t="93996" x="11112500" y="1016000"/>
          <p14:tracePt t="94013" x="11074400" y="1079500"/>
          <p14:tracePt t="94030" x="11061700" y="1104900"/>
          <p14:tracePt t="94046" x="11029950" y="1155700"/>
          <p14:tracePt t="94063" x="11010900" y="1212850"/>
          <p14:tracePt t="94079" x="11004550" y="1263650"/>
          <p14:tracePt t="94096" x="11004550" y="1314450"/>
          <p14:tracePt t="94113" x="11004550" y="1346200"/>
          <p14:tracePt t="94130" x="11010900" y="1390650"/>
          <p14:tracePt t="94147" x="11023600" y="1435100"/>
          <p14:tracePt t="94163" x="11036300" y="1473200"/>
          <p14:tracePt t="94180" x="11049000" y="1492250"/>
          <p14:tracePt t="94197" x="11061700" y="1498600"/>
          <p14:tracePt t="94213" x="11087100" y="1498600"/>
          <p14:tracePt t="94230" x="11112500" y="1479550"/>
          <p14:tracePt t="94247" x="11163300" y="1447800"/>
          <p14:tracePt t="94250" x="11176000" y="1441450"/>
          <p14:tracePt t="94263" x="11195050" y="1435100"/>
          <p14:tracePt t="94280" x="11201400" y="1428750"/>
          <p14:tracePt t="94313" x="11201400" y="1441450"/>
          <p14:tracePt t="94330" x="11207750" y="1447800"/>
          <p14:tracePt t="94346" x="11214100" y="1447800"/>
          <p14:tracePt t="94363" x="11226800" y="1447800"/>
          <p14:tracePt t="94379" x="11239500" y="1447800"/>
          <p14:tracePt t="94396" x="11252200" y="1447800"/>
          <p14:tracePt t="94413" x="11258550" y="1447800"/>
          <p14:tracePt t="94446" x="11264900" y="1447800"/>
          <p14:tracePt t="94480" x="11264900" y="1454150"/>
          <p14:tracePt t="94500" x="11264900" y="1460500"/>
          <p14:tracePt t="94546" x="11271250" y="1460500"/>
          <p14:tracePt t="94567" x="11271250" y="1466850"/>
          <p14:tracePt t="94580" x="11271250" y="1473200"/>
          <p14:tracePt t="94598" x="11283950" y="1492250"/>
          <p14:tracePt t="94615" x="11296650" y="1504950"/>
          <p14:tracePt t="94631" x="11315700" y="1511300"/>
          <p14:tracePt t="94650" x="11404600" y="1498600"/>
          <p14:tracePt t="94666" x="11499850" y="1492250"/>
          <p14:tracePt t="94679" x="11569700" y="1485900"/>
          <p14:tracePt t="94697" x="11626850" y="1466850"/>
          <p14:tracePt t="94713" x="11652250" y="1447800"/>
          <p14:tracePt t="94730" x="11658600" y="1441450"/>
          <p14:tracePt t="94792" x="11658600" y="1447800"/>
          <p14:tracePt t="94800" x="11664950" y="1454150"/>
          <p14:tracePt t="94814" x="11664950" y="1460500"/>
          <p14:tracePt t="94831" x="11664950" y="1466850"/>
          <p14:tracePt t="94850" x="11658600" y="1473200"/>
          <p14:tracePt t="94864" x="11652250" y="1479550"/>
          <p14:tracePt t="94880" x="11582400" y="1511300"/>
          <p14:tracePt t="94897" x="11506200" y="1530350"/>
          <p14:tracePt t="94913" x="11341100" y="1568450"/>
          <p14:tracePt t="94930" x="11156950" y="1587500"/>
          <p14:tracePt t="94947" x="10953750" y="1606550"/>
          <p14:tracePt t="94963" x="10687050" y="1619250"/>
          <p14:tracePt t="94981" x="10420350" y="1625600"/>
          <p14:tracePt t="94999" x="9893300" y="1619250"/>
          <p14:tracePt t="95012" x="9747250" y="1606550"/>
          <p14:tracePt t="95014" x="9569450" y="1587500"/>
          <p14:tracePt t="95029" x="9436100" y="1574800"/>
          <p14:tracePt t="95046" x="9150350" y="1536700"/>
          <p14:tracePt t="95063" x="8870950" y="1498600"/>
          <p14:tracePt t="95067" x="8705850" y="1479550"/>
          <p14:tracePt t="95079" x="8566150" y="1466850"/>
          <p14:tracePt t="95081" x="8369300" y="1454150"/>
          <p14:tracePt t="95096" x="8204200" y="1441450"/>
          <p14:tracePt t="95098" x="7981950" y="1428750"/>
          <p14:tracePt t="95114" x="7518400" y="1397000"/>
          <p14:tracePt t="95130" x="7092950" y="1377950"/>
          <p14:tracePt t="95147" x="6705600" y="1358900"/>
          <p14:tracePt t="95166" x="6381750" y="1346200"/>
          <p14:tracePt t="95169" x="6235700" y="1339850"/>
          <p14:tracePt t="95179" x="6102350" y="1339850"/>
          <p14:tracePt t="95197" x="5892800" y="1352550"/>
          <p14:tracePt t="95214" x="5702300" y="1371600"/>
          <p14:tracePt t="95230" x="5524500" y="1390650"/>
          <p14:tracePt t="95247" x="5391150" y="1403350"/>
          <p14:tracePt t="95264" x="5327650" y="1416050"/>
          <p14:tracePt t="95280" x="5302250" y="1422400"/>
          <p14:tracePt t="95314" x="5302250" y="1428750"/>
          <p14:tracePt t="95330" x="5302250" y="1447800"/>
          <p14:tracePt t="95347" x="5302250" y="1479550"/>
          <p14:tracePt t="95364" x="5295900" y="1511300"/>
          <p14:tracePt t="95381" x="5295900" y="1543050"/>
          <p14:tracePt t="95385" x="5295900" y="1555750"/>
          <p14:tracePt t="95397" x="5295900" y="1568450"/>
          <p14:tracePt t="95414" x="5295900" y="1581150"/>
          <p14:tracePt t="95431" x="5295900" y="1606550"/>
          <p14:tracePt t="95434" x="5295900" y="1619250"/>
          <p14:tracePt t="95450" x="5295900" y="1657350"/>
          <p14:tracePt t="95466" x="5295900" y="1695450"/>
          <p14:tracePt t="95481" x="5295900" y="1733550"/>
          <p14:tracePt t="95499" x="5295900" y="1758950"/>
          <p14:tracePt t="95514" x="5295900" y="1778000"/>
          <p14:tracePt t="95594" x="5302250" y="1778000"/>
          <p14:tracePt t="95612" x="5308600" y="1778000"/>
          <p14:tracePt t="95632" x="5308600" y="1784350"/>
          <p14:tracePt t="95647" x="5314950" y="1784350"/>
          <p14:tracePt t="95690" x="5321300" y="1784350"/>
          <p14:tracePt t="95714" x="5353050" y="1765300"/>
          <p14:tracePt t="95731" x="5384800" y="1752600"/>
          <p14:tracePt t="95747" x="5397500" y="1746250"/>
          <p14:tracePt t="95781" x="5403850" y="1739900"/>
          <p14:tracePt t="95832" x="5410200" y="1739900"/>
          <p14:tracePt t="95969" x="5416550" y="1739900"/>
          <p14:tracePt t="95981" x="5422900" y="1746250"/>
          <p14:tracePt t="95998" x="5429250" y="1746250"/>
          <p14:tracePt t="96062" x="5429250" y="1752600"/>
          <p14:tracePt t="96075" x="5441950" y="1752600"/>
          <p14:tracePt t="96084" x="5448300" y="1752600"/>
          <p14:tracePt t="96115" x="5473700" y="1752600"/>
          <p14:tracePt t="96132" x="5518150" y="1752600"/>
          <p14:tracePt t="96148" x="5537200" y="1752600"/>
          <p14:tracePt t="96150" x="5543550" y="1752600"/>
          <p14:tracePt t="96165" x="5549900" y="1752600"/>
          <p14:tracePt t="96182" x="5568950" y="1752600"/>
          <p14:tracePt t="96214" x="5575300" y="1752600"/>
          <p14:tracePt t="96248" x="5581650" y="1752600"/>
          <p14:tracePt t="96265" x="5613400" y="1758950"/>
          <p14:tracePt t="96281" x="5626100" y="1758950"/>
          <p14:tracePt t="96298" x="5632450" y="1758950"/>
          <p14:tracePt t="96348" x="5645150" y="1758950"/>
          <p14:tracePt t="96365" x="5657850" y="1758950"/>
          <p14:tracePt t="96382" x="5683250" y="1752600"/>
          <p14:tracePt t="96398" x="5708650" y="1746250"/>
          <p14:tracePt t="96415" x="5721350" y="1739900"/>
          <p14:tracePt t="96432" x="5734050" y="1739900"/>
          <p14:tracePt t="96476" x="5746750" y="1739900"/>
          <p14:tracePt t="96486" x="5765800" y="1739900"/>
          <p14:tracePt t="96497" x="5791200" y="1739900"/>
          <p14:tracePt t="96515" x="5880100" y="1739900"/>
          <p14:tracePt t="96532" x="5949950" y="1752600"/>
          <p14:tracePt t="96549" x="6013450" y="1778000"/>
          <p14:tracePt t="96565" x="6064250" y="1809750"/>
          <p14:tracePt t="96582" x="6076950" y="1822450"/>
          <p14:tracePt t="96598" x="6076950" y="1828800"/>
          <p14:tracePt t="96615" x="6076950" y="1835150"/>
          <p14:tracePt t="96666" x="6083300" y="1828800"/>
          <p14:tracePt t="96682" x="6127750" y="1822450"/>
          <p14:tracePt t="96698" x="6172200" y="1816100"/>
          <p14:tracePt t="96715" x="6248400" y="1809750"/>
          <p14:tracePt t="96731" x="6299200" y="1803400"/>
          <p14:tracePt t="96748" x="6343650" y="1790700"/>
          <p14:tracePt t="96765" x="6369050" y="1790700"/>
          <p14:tracePt t="96781" x="6388100" y="1790700"/>
          <p14:tracePt t="96798" x="6413500" y="1790700"/>
          <p14:tracePt t="96815" x="6451600" y="1790700"/>
          <p14:tracePt t="96832" x="6496050" y="1790700"/>
          <p14:tracePt t="96849" x="6534150" y="1790700"/>
          <p14:tracePt t="96865" x="6553200" y="1784350"/>
          <p14:tracePt t="96884" x="6565900" y="1784350"/>
          <p14:tracePt t="96915" x="6578600" y="1784350"/>
          <p14:tracePt t="96932" x="6610350" y="1790700"/>
          <p14:tracePt t="96948" x="6718300" y="1835150"/>
          <p14:tracePt t="96964" x="6851650" y="1892300"/>
          <p14:tracePt t="96982" x="6978650" y="1943100"/>
          <p14:tracePt t="96998" x="7086600" y="1974850"/>
          <p14:tracePt t="97015" x="7162800" y="1987550"/>
          <p14:tracePt t="97032" x="7194550" y="1993900"/>
          <p14:tracePt t="97106" x="7200900" y="1993900"/>
          <p14:tracePt t="97114" x="7207250" y="1993900"/>
          <p14:tracePt t="97133" x="7232650" y="1987550"/>
          <p14:tracePt t="97149" x="7283450" y="1974850"/>
          <p14:tracePt t="97153" x="7289800" y="1968500"/>
          <p14:tracePt t="97164" x="7302500" y="1968500"/>
          <p14:tracePt t="97167" x="7308850" y="1962150"/>
          <p14:tracePt t="97258" x="7308850" y="1955800"/>
          <p14:tracePt t="97267" x="7315200" y="1949450"/>
          <p14:tracePt t="97282" x="7321550" y="1930400"/>
          <p14:tracePt t="97299" x="7334250" y="1905000"/>
          <p14:tracePt t="97315" x="7346950" y="1879600"/>
          <p14:tracePt t="97332" x="7353300" y="1854200"/>
          <p14:tracePt t="97349" x="7353300" y="1835150"/>
          <p14:tracePt t="97366" x="7346950" y="1816100"/>
          <p14:tracePt t="97382" x="7334250" y="1797050"/>
          <p14:tracePt t="97399" x="7327900" y="1784350"/>
          <p14:tracePt t="97403" x="7321550" y="1778000"/>
          <p14:tracePt t="97414" x="7321550" y="1771650"/>
          <p14:tracePt t="97419" x="7308850" y="1765300"/>
          <p14:tracePt t="97433" x="7308850" y="1758950"/>
          <p14:tracePt t="97436" x="7302500" y="1752600"/>
          <p14:tracePt t="97449" x="7302500" y="1746250"/>
          <p14:tracePt t="97451" x="7296150" y="1739900"/>
          <p14:tracePt t="97465" x="7296150" y="1733550"/>
          <p14:tracePt t="97483" x="7296150" y="1727200"/>
          <p14:tracePt t="97499" x="7289800" y="1727200"/>
          <p14:tracePt t="97959" x="7283450" y="1727200"/>
          <p14:tracePt t="97982" x="7270750" y="1720850"/>
          <p14:tracePt t="98215" x="7283450" y="1727200"/>
          <p14:tracePt t="98222" x="7296150" y="1733550"/>
          <p14:tracePt t="98231" x="7321550" y="1752600"/>
          <p14:tracePt t="98248" x="7372350" y="1784350"/>
          <p14:tracePt t="98266" x="7397750" y="1809750"/>
          <p14:tracePt t="98271" x="7410450" y="1816100"/>
          <p14:tracePt t="98282" x="7423150" y="1822450"/>
          <p14:tracePt t="98286" x="7429500" y="1835150"/>
          <p14:tracePt t="98299" x="7448550" y="1847850"/>
          <p14:tracePt t="98317" x="7467600" y="1847850"/>
          <p14:tracePt t="98333" x="7480300" y="1847850"/>
          <p14:tracePt t="98350" x="7512050" y="1847850"/>
          <p14:tracePt t="98367" x="7562850" y="1828800"/>
          <p14:tracePt t="98384" x="7620000" y="1809750"/>
          <p14:tracePt t="98399" x="7677150" y="1797050"/>
          <p14:tracePt t="98416" x="7708900" y="1790700"/>
          <p14:tracePt t="98434" x="7740650" y="1790700"/>
          <p14:tracePt t="98450" x="7772400" y="1784350"/>
          <p14:tracePt t="98466" x="7804150" y="1778000"/>
          <p14:tracePt t="98483" x="7829550" y="1765300"/>
          <p14:tracePt t="98500" x="7867650" y="1752600"/>
          <p14:tracePt t="98517" x="7893050" y="1739900"/>
          <p14:tracePt t="98533" x="7899400" y="1733550"/>
          <p14:tracePt t="98537" x="7905750" y="1733550"/>
          <p14:tracePt t="98550" x="7912100" y="1727200"/>
          <p14:tracePt t="98568" x="7931150" y="1727200"/>
          <p14:tracePt t="98583" x="7937500" y="1720850"/>
          <p14:tracePt t="98616" x="7943850" y="1720850"/>
          <p14:tracePt t="98634" x="7956550" y="1720850"/>
          <p14:tracePt t="98650" x="7969250" y="1720850"/>
          <p14:tracePt t="98666" x="7975600" y="1720850"/>
          <p14:tracePt t="98683" x="7981950" y="1720850"/>
          <p14:tracePt t="98744" x="7975600" y="1720850"/>
          <p14:tracePt t="98832" x="7969250" y="1720850"/>
          <p14:tracePt t="98850" x="7956550" y="1720850"/>
          <p14:tracePt t="98867" x="7950200" y="1720850"/>
          <p14:tracePt t="98917" x="7969250" y="1727200"/>
          <p14:tracePt t="98934" x="8032750" y="1739900"/>
          <p14:tracePt t="98950" x="8147050" y="1758950"/>
          <p14:tracePt t="98967" x="8242300" y="1778000"/>
          <p14:tracePt t="98984" x="8299450" y="1790700"/>
          <p14:tracePt t="99001" x="8331200" y="1797050"/>
          <p14:tracePt t="99019" x="8343900" y="1797050"/>
          <p14:tracePt t="99062" x="8350250" y="1803400"/>
          <p14:tracePt t="99071" x="8356600" y="1803400"/>
          <p14:tracePt t="99084" x="8369300" y="1803400"/>
          <p14:tracePt t="99101" x="8432800" y="1803400"/>
          <p14:tracePt t="99117" x="8464550" y="1797050"/>
          <p14:tracePt t="99134" x="8483600" y="1784350"/>
          <p14:tracePt t="99150" x="8496300" y="1771650"/>
          <p14:tracePt t="99167" x="8496300" y="1758950"/>
          <p14:tracePt t="99184" x="8502650" y="1746250"/>
          <p14:tracePt t="99200" x="8502650" y="1727200"/>
          <p14:tracePt t="99218" x="8502650" y="1701800"/>
          <p14:tracePt t="99234" x="8502650" y="1676400"/>
          <p14:tracePt t="99250" x="8502650" y="1651000"/>
          <p14:tracePt t="99267" x="8489950" y="1606550"/>
          <p14:tracePt t="99284" x="8470900" y="1574800"/>
          <p14:tracePt t="99301" x="8451850" y="1536700"/>
          <p14:tracePt t="99317" x="8426450" y="1504950"/>
          <p14:tracePt t="99335" x="8401050" y="1492250"/>
          <p14:tracePt t="99338" x="8382000" y="1473200"/>
          <p14:tracePt t="99351" x="8369300" y="1466850"/>
          <p14:tracePt t="99353" x="8350250" y="1454150"/>
          <p14:tracePt t="99366" x="8337550" y="1441450"/>
          <p14:tracePt t="99382" x="8312150" y="1422400"/>
          <p14:tracePt t="99399" x="8261350" y="1403350"/>
          <p14:tracePt t="99416" x="8223250" y="1390650"/>
          <p14:tracePt t="99433" x="8140700" y="1390650"/>
          <p14:tracePt t="99450" x="8045450" y="1390650"/>
          <p14:tracePt t="99466" x="7981950" y="1397000"/>
          <p14:tracePt t="99483" x="7899400" y="1409700"/>
          <p14:tracePt t="99499" x="7848600" y="1416050"/>
          <p14:tracePt t="99516" x="7829550" y="1428750"/>
          <p14:tracePt t="99533" x="7804150" y="1447800"/>
          <p14:tracePt t="99550" x="7797800" y="1460500"/>
          <p14:tracePt t="99566" x="7791450" y="1479550"/>
          <p14:tracePt t="99583" x="7791450" y="1498600"/>
          <p14:tracePt t="99601" x="7791450" y="1517650"/>
          <p14:tracePt t="99633" x="7791450" y="1524000"/>
          <p14:tracePt t="99650" x="7791450" y="1530350"/>
          <p14:tracePt t="99666" x="7797800" y="1543050"/>
          <p14:tracePt t="99683" x="7816850" y="1562100"/>
          <p14:tracePt t="99700" x="7835900" y="1587500"/>
          <p14:tracePt t="99716" x="7854950" y="1619250"/>
          <p14:tracePt t="99717" x="7861300" y="1631950"/>
          <p14:tracePt t="99733" x="7867650" y="1644650"/>
          <p14:tracePt t="99750" x="7867650" y="1651000"/>
          <p14:tracePt t="99843" x="7874000" y="1651000"/>
          <p14:tracePt t="99852" x="7874000" y="1657350"/>
          <p14:tracePt t="99868" x="7880350" y="1663700"/>
          <p14:tracePt t="99885" x="7880350" y="1676400"/>
          <p14:tracePt t="99917" x="7880350" y="1682750"/>
          <p14:tracePt t="100012" x="7886700" y="1689100"/>
          <p14:tracePt t="100021" x="7899400" y="1695450"/>
          <p14:tracePt t="100034" x="7943850" y="1708150"/>
          <p14:tracePt t="100051" x="7975600" y="1708150"/>
          <p14:tracePt t="100069" x="8039100" y="1708150"/>
          <p14:tracePt t="100085" x="8096250" y="1708150"/>
          <p14:tracePt t="100090" x="8115300" y="1701800"/>
          <p14:tracePt t="100101" x="8134350" y="1701800"/>
          <p14:tracePt t="100118" x="8166100" y="1689100"/>
          <p14:tracePt t="100134" x="8178800" y="1682750"/>
          <p14:tracePt t="100152" x="8210550" y="1670050"/>
          <p14:tracePt t="100168" x="8242300" y="1657350"/>
          <p14:tracePt t="100183" x="8267700" y="1644650"/>
          <p14:tracePt t="100201" x="8274050" y="1644650"/>
          <p14:tracePt t="100218" x="8286750" y="1638300"/>
          <p14:tracePt t="100235" x="8305800" y="1619250"/>
          <p14:tracePt t="100251" x="8318500" y="1600200"/>
          <p14:tracePt t="100269" x="8337550" y="1555750"/>
          <p14:tracePt t="100285" x="8350250" y="1492250"/>
          <p14:tracePt t="100302" x="8343900" y="1428750"/>
          <p14:tracePt t="100318" x="8331200" y="1403350"/>
          <p14:tracePt t="100335" x="8312150" y="1352550"/>
          <p14:tracePt t="100351" x="8274050" y="1314450"/>
          <p14:tracePt t="100368" x="8223250" y="1282700"/>
          <p14:tracePt t="100383" x="8204200" y="1276350"/>
          <p14:tracePt t="100401" x="8178800" y="1263650"/>
          <p14:tracePt t="100418" x="8166100" y="1250950"/>
          <p14:tracePt t="100436" x="8153400" y="1219200"/>
          <p14:tracePt t="100452" x="8159750" y="1168400"/>
          <p14:tracePt t="100468" x="8178800" y="1117600"/>
          <p14:tracePt t="100484" x="8191500" y="1085850"/>
          <p14:tracePt t="100502" x="8223250" y="1035050"/>
          <p14:tracePt t="100518" x="8235950" y="984250"/>
          <p14:tracePt t="100535" x="8235950" y="965200"/>
          <p14:tracePt t="100552" x="8235950" y="939800"/>
          <p14:tracePt t="100569" x="8235950" y="927100"/>
          <p14:tracePt t="100635" x="8229600" y="927100"/>
          <p14:tracePt t="100658" x="8229600" y="933450"/>
          <p14:tracePt t="100787" x="8229600" y="939800"/>
          <p14:tracePt t="100799" x="8229600" y="946150"/>
          <p14:tracePt t="100807" x="8229600" y="952500"/>
          <p14:tracePt t="100818" x="8229600" y="965200"/>
          <p14:tracePt t="100836" x="8229600" y="977900"/>
          <p14:tracePt t="100853" x="8223250" y="1016000"/>
          <p14:tracePt t="100869" x="8223250" y="1028700"/>
          <p14:tracePt t="100884" x="8223250" y="1047750"/>
          <p14:tracePt t="100903" x="8216900" y="1060450"/>
          <p14:tracePt t="100918" x="8204200" y="1079500"/>
          <p14:tracePt t="100921" x="8191500" y="1104900"/>
          <p14:tracePt t="100935" x="8172450" y="1130300"/>
          <p14:tracePt t="100952" x="8128000" y="1174750"/>
          <p14:tracePt t="100954" x="8096250" y="1200150"/>
          <p14:tracePt t="100967" x="8032750" y="1257300"/>
          <p14:tracePt t="100987" x="7950200" y="1327150"/>
          <p14:tracePt t="101000" x="7893050" y="1371600"/>
          <p14:tracePt t="101019" x="7861300" y="1397000"/>
          <p14:tracePt t="101035" x="7854950" y="1397000"/>
          <p14:tracePt t="101068" x="7867650" y="1384300"/>
          <p14:tracePt t="101085" x="7874000" y="1384300"/>
          <p14:tracePt t="101103" x="7874000" y="1377950"/>
          <p14:tracePt t="101135" x="7874000" y="1390650"/>
          <p14:tracePt t="101152" x="7874000" y="1397000"/>
          <p14:tracePt t="101169" x="7861300" y="1428750"/>
          <p14:tracePt t="101186" x="7854950" y="1447800"/>
          <p14:tracePt t="101202" x="7854950" y="1460500"/>
          <p14:tracePt t="101219" x="7867650" y="1479550"/>
          <p14:tracePt t="101236" x="7893050" y="1492250"/>
          <p14:tracePt t="101253" x="7905750" y="1504950"/>
          <p14:tracePt t="101269" x="7931150" y="1524000"/>
          <p14:tracePt t="101285" x="7956550" y="1543050"/>
          <p14:tracePt t="101302" x="7962900" y="1549400"/>
          <p14:tracePt t="101470" x="7931150" y="1549400"/>
          <p14:tracePt t="101475" x="7918450" y="1549400"/>
          <p14:tracePt t="101484" x="7880350" y="1543050"/>
          <p14:tracePt t="101504" x="7823200" y="1530350"/>
          <p14:tracePt t="101520" x="7772400" y="1524000"/>
          <p14:tracePt t="101536" x="7740650" y="1517650"/>
          <p14:tracePt t="101553" x="7721600" y="1517650"/>
          <p14:tracePt t="101559" x="7715250" y="1517650"/>
          <p14:tracePt t="101570" x="7708900" y="1517650"/>
          <p14:tracePt t="101588" x="7702550" y="1517650"/>
          <p14:tracePt t="101602" x="7696200" y="1524000"/>
          <p14:tracePt t="101619" x="7651750" y="1555750"/>
          <p14:tracePt t="101636" x="7600950" y="1593850"/>
          <p14:tracePt t="101652" x="7562850" y="1619250"/>
          <p14:tracePt t="101669" x="7543800" y="1651000"/>
          <p14:tracePt t="101686" x="7543800" y="1670050"/>
          <p14:tracePt t="101703" x="7556500" y="1689100"/>
          <p14:tracePt t="101719" x="7613650" y="1708150"/>
          <p14:tracePt t="101736" x="7689850" y="1727200"/>
          <p14:tracePt t="101753" x="7766050" y="1739900"/>
          <p14:tracePt t="101769" x="7861300" y="1746250"/>
          <p14:tracePt t="101786" x="7924800" y="1752600"/>
          <p14:tracePt t="101802" x="7969250" y="1752600"/>
          <p14:tracePt t="101819" x="8020050" y="1752600"/>
          <p14:tracePt t="101837" x="8115300" y="1752600"/>
          <p14:tracePt t="101853" x="8255000" y="1739900"/>
          <p14:tracePt t="101870" x="8318500" y="1733550"/>
          <p14:tracePt t="101872" x="8382000" y="1727200"/>
          <p14:tracePt t="101886" x="8413750" y="1727200"/>
          <p14:tracePt t="101888" x="8458200" y="1714500"/>
          <p14:tracePt t="101901" x="8521700" y="1689100"/>
          <p14:tracePt t="101919" x="8566150" y="1663700"/>
          <p14:tracePt t="101936" x="8597900" y="1644650"/>
          <p14:tracePt t="101953" x="8616950" y="1625600"/>
          <p14:tracePt t="101969" x="8623300" y="1619250"/>
          <p14:tracePt t="101984" x="8623300" y="1612900"/>
          <p14:tracePt t="102003" x="8610600" y="1600200"/>
          <p14:tracePt t="102020" x="8585200" y="1587500"/>
          <p14:tracePt t="102037" x="8515350" y="1568450"/>
          <p14:tracePt t="102040" x="8483600" y="1562100"/>
          <p14:tracePt t="102051" x="8420100" y="1543050"/>
          <p14:tracePt t="102070" x="8318500" y="1504950"/>
          <p14:tracePt t="102086" x="8248650" y="1485900"/>
          <p14:tracePt t="102103" x="8153400" y="1466850"/>
          <p14:tracePt t="102119" x="8070850" y="1460500"/>
          <p14:tracePt t="102136" x="8032750" y="1460500"/>
          <p14:tracePt t="102153" x="8001000" y="1460500"/>
          <p14:tracePt t="102170" x="7975600" y="1466850"/>
          <p14:tracePt t="102186" x="7931150" y="1492250"/>
          <p14:tracePt t="102203" x="7886700" y="1517650"/>
          <p14:tracePt t="102219" x="7854950" y="1543050"/>
          <p14:tracePt t="102237" x="7842250" y="1574800"/>
          <p14:tracePt t="102253" x="7848600" y="1600200"/>
          <p14:tracePt t="102269" x="7899400" y="1619250"/>
          <p14:tracePt t="102287" x="7950200" y="1619250"/>
          <p14:tracePt t="102290" x="7981950" y="1606550"/>
          <p14:tracePt t="102303" x="8064500" y="1568450"/>
          <p14:tracePt t="102320" x="8147050" y="1485900"/>
          <p14:tracePt t="102337" x="8261350" y="1320800"/>
          <p14:tracePt t="102353" x="8299450" y="1206500"/>
          <p14:tracePt t="102370" x="8305800" y="1168400"/>
          <p14:tracePt t="102372" x="8312150" y="1136650"/>
          <p14:tracePt t="102385" x="8312150" y="1092200"/>
          <p14:tracePt t="102403" x="8299450" y="1079500"/>
          <p14:tracePt t="102420" x="8286750" y="1079500"/>
          <p14:tracePt t="102437" x="8280400" y="1079500"/>
          <p14:tracePt t="102453" x="8267700" y="1085850"/>
          <p14:tracePt t="102470" x="8242300" y="1092200"/>
          <p14:tracePt t="102486" x="8223250" y="1092200"/>
          <p14:tracePt t="102503" x="8191500" y="1092200"/>
          <p14:tracePt t="102520" x="8153400" y="1092200"/>
          <p14:tracePt t="102536" x="8134350" y="1092200"/>
          <p14:tracePt t="102553" x="8134350" y="1104900"/>
          <p14:tracePt t="102570" x="8140700" y="1123950"/>
          <p14:tracePt t="102587" x="8159750" y="1136650"/>
          <p14:tracePt t="102590" x="8185150" y="1155700"/>
          <p14:tracePt t="102603" x="8242300" y="1174750"/>
          <p14:tracePt t="102620" x="8318500" y="1187450"/>
          <p14:tracePt t="102637" x="8369300" y="1193800"/>
          <p14:tracePt t="102653" x="8407400" y="1193800"/>
          <p14:tracePt t="102670" x="8470900" y="1193800"/>
          <p14:tracePt t="102689" x="8547100" y="1193800"/>
          <p14:tracePt t="102704" x="8661400" y="1193800"/>
          <p14:tracePt t="102708" x="8743950" y="1187450"/>
          <p14:tracePt t="102720" x="8782050" y="1187450"/>
          <p14:tracePt t="102723" x="8851900" y="1174750"/>
          <p14:tracePt t="102739" x="8928100" y="1162050"/>
          <p14:tracePt t="102753" x="8953500" y="1155700"/>
          <p14:tracePt t="102771" x="8985250" y="1143000"/>
          <p14:tracePt t="102787" x="8991600" y="1136650"/>
          <p14:tracePt t="102803" x="8991600" y="1123950"/>
          <p14:tracePt t="102820" x="8972550" y="1111250"/>
          <p14:tracePt t="102839" x="8947150" y="1098550"/>
          <p14:tracePt t="102854" x="8902700" y="1073150"/>
          <p14:tracePt t="102871" x="8858250" y="1054100"/>
          <p14:tracePt t="102889" x="8826500" y="1041400"/>
          <p14:tracePt t="102904" x="8801100" y="1035050"/>
          <p14:tracePt t="102920" x="8769350" y="1035050"/>
          <p14:tracePt t="102937" x="8731250" y="1035050"/>
          <p14:tracePt t="102953" x="8674100" y="1047750"/>
          <p14:tracePt t="102970" x="8604250" y="1066800"/>
          <p14:tracePt t="102987" x="8502650" y="1085850"/>
          <p14:tracePt t="103004" x="8426450" y="1098550"/>
          <p14:tracePt t="103021" x="8350250" y="1104900"/>
          <p14:tracePt t="103037" x="8337550" y="1104900"/>
          <p14:tracePt t="103054" x="8324850" y="1117600"/>
          <p14:tracePt t="103072" x="8318500" y="1155700"/>
          <p14:tracePt t="103087" x="8318500" y="1231900"/>
          <p14:tracePt t="103103" x="8312150" y="1308100"/>
          <p14:tracePt t="103122" x="8312150" y="1377950"/>
          <p14:tracePt t="103137" x="8305800" y="1435100"/>
          <p14:tracePt t="103154" x="8293100" y="1473200"/>
          <p14:tracePt t="103171" x="8280400" y="1485900"/>
          <p14:tracePt t="103220" x="8280400" y="1492250"/>
          <p14:tracePt t="103237" x="8267700" y="1492250"/>
          <p14:tracePt t="103241" x="8261350" y="1492250"/>
          <p14:tracePt t="103255" x="8255000" y="1498600"/>
          <p14:tracePt t="103270" x="8248650" y="1498600"/>
          <p14:tracePt t="103290" x="8235950" y="1498600"/>
          <p14:tracePt t="103305" x="8210550" y="1498600"/>
          <p14:tracePt t="103321" x="8178800" y="1492250"/>
          <p14:tracePt t="103338" x="8096250" y="1466850"/>
          <p14:tracePt t="103354" x="8058150" y="1460500"/>
          <p14:tracePt t="103371" x="8039100" y="1460500"/>
          <p14:tracePt t="103387" x="8013700" y="1466850"/>
          <p14:tracePt t="103404" x="7969250" y="1485900"/>
          <p14:tracePt t="103421" x="7931150" y="1504950"/>
          <p14:tracePt t="103438" x="7899400" y="1536700"/>
          <p14:tracePt t="103454" x="7880350" y="1549400"/>
          <p14:tracePt t="103470" x="7874000" y="1574800"/>
          <p14:tracePt t="103487" x="7918450" y="1619250"/>
          <p14:tracePt t="103503" x="7988300" y="1670050"/>
          <p14:tracePt t="103505" x="8051800" y="1695450"/>
          <p14:tracePt t="103520" x="8089900" y="1714500"/>
          <p14:tracePt t="103537" x="8331200" y="1746250"/>
          <p14:tracePt t="103554" x="8489950" y="1746250"/>
          <p14:tracePt t="103571" x="8610600" y="1720850"/>
          <p14:tracePt t="103587" x="8648700" y="1676400"/>
          <p14:tracePt t="103604" x="8642350" y="1593850"/>
          <p14:tracePt t="103620" x="8610600" y="1517650"/>
          <p14:tracePt t="103637" x="8547100" y="1454150"/>
          <p14:tracePt t="103654" x="8483600" y="1428750"/>
          <p14:tracePt t="103669" x="8362950" y="1409700"/>
          <p14:tracePt t="103688" x="8280400" y="1409700"/>
          <p14:tracePt t="103704" x="8210550" y="1416050"/>
          <p14:tracePt t="103721" x="8178800" y="1428750"/>
          <p14:tracePt t="103725" x="8172450" y="1441450"/>
          <p14:tracePt t="103737" x="8172450" y="1447800"/>
          <p14:tracePt t="103741" x="8172450" y="1454150"/>
          <p14:tracePt t="103753" x="8172450" y="1466850"/>
          <p14:tracePt t="103771" x="8255000" y="1498600"/>
          <p14:tracePt t="103788" x="8394700" y="1524000"/>
          <p14:tracePt t="103807" x="8528050" y="1549400"/>
          <p14:tracePt t="103819" x="8680450" y="1581150"/>
          <p14:tracePt t="103838" x="8851900" y="1619250"/>
          <p14:tracePt t="103855" x="8991600" y="1651000"/>
          <p14:tracePt t="103871" x="9080500" y="1670050"/>
          <p14:tracePt t="103888" x="9144000" y="1689100"/>
          <p14:tracePt t="103903" x="9213850" y="1701800"/>
          <p14:tracePt t="103921" x="9309100" y="1714500"/>
          <p14:tracePt t="103937" x="9429750" y="1720850"/>
          <p14:tracePt t="103954" x="9556750" y="1727200"/>
          <p14:tracePt t="103971" x="9683750" y="1739900"/>
          <p14:tracePt t="103975" x="9715500" y="1739900"/>
          <p14:tracePt t="103986" x="9728200" y="1739900"/>
          <p14:tracePt t="104005" x="9734550" y="1739900"/>
          <p14:tracePt t="104059" x="9740900" y="1739900"/>
          <p14:tracePt t="104071" x="9747250" y="1739900"/>
          <p14:tracePt t="104088" x="9798050" y="1752600"/>
          <p14:tracePt t="104091" x="9836150" y="1758950"/>
          <p14:tracePt t="104105" x="9886950" y="1765300"/>
          <p14:tracePt t="104107" x="9906000" y="1765300"/>
          <p14:tracePt t="104121" x="9988550" y="1765300"/>
          <p14:tracePt t="104138" x="10045700" y="1758950"/>
          <p14:tracePt t="104154" x="10115550" y="1752600"/>
          <p14:tracePt t="104172" x="10179050" y="1746250"/>
          <p14:tracePt t="104187" x="10248900" y="1739900"/>
          <p14:tracePt t="104204" x="10293350" y="1727200"/>
          <p14:tracePt t="104222" x="10337800" y="1701800"/>
          <p14:tracePt t="104238" x="10356850" y="1670050"/>
          <p14:tracePt t="104254" x="10363200" y="1631950"/>
          <p14:tracePt t="104271" x="10363200" y="1587500"/>
          <p14:tracePt t="104288" x="10350500" y="1555750"/>
          <p14:tracePt t="104306" x="10312400" y="1524000"/>
          <p14:tracePt t="104321" x="10267950" y="1511300"/>
          <p14:tracePt t="104338" x="10198100" y="1511300"/>
          <p14:tracePt t="104355" x="10115550" y="1511300"/>
          <p14:tracePt t="104359" x="10045700" y="1511300"/>
          <p14:tracePt t="104372" x="9956800" y="1517650"/>
          <p14:tracePt t="104388" x="9931400" y="1517650"/>
          <p14:tracePt t="104405" x="9842500" y="1536700"/>
          <p14:tracePt t="104421" x="9810750" y="1562100"/>
          <p14:tracePt t="104439" x="9791700" y="1593850"/>
          <p14:tracePt t="104454" x="9779000" y="1651000"/>
          <p14:tracePt t="104471" x="9785350" y="1695450"/>
          <p14:tracePt t="104488" x="9829800" y="1733550"/>
          <p14:tracePt t="104505" x="9906000" y="1752600"/>
          <p14:tracePt t="104521" x="10102850" y="1771650"/>
          <p14:tracePt t="104538" x="10293350" y="1784350"/>
          <p14:tracePt t="104555" x="10414000" y="1784350"/>
          <p14:tracePt t="104572" x="10464800" y="1771650"/>
          <p14:tracePt t="104588" x="10483850" y="1752600"/>
          <p14:tracePt t="104590" x="10483850" y="1739900"/>
          <p14:tracePt t="104605" x="10483850" y="1708150"/>
          <p14:tracePt t="104622" x="10464800" y="1670050"/>
          <p14:tracePt t="104638" x="10433050" y="1631950"/>
          <p14:tracePt t="104655" x="10388600" y="1593850"/>
          <p14:tracePt t="104672" x="10350500" y="1587500"/>
          <p14:tracePt t="104688" x="10274300" y="1587500"/>
          <p14:tracePt t="104705" x="10153650" y="1600200"/>
          <p14:tracePt t="104722" x="10033000" y="1619250"/>
          <p14:tracePt t="104738" x="9874250" y="1644650"/>
          <p14:tracePt t="104755" x="9759950" y="1663700"/>
          <p14:tracePt t="104772" x="9709150" y="1676400"/>
          <p14:tracePt t="104788" x="9702800" y="1676400"/>
          <p14:tracePt t="104805" x="9721850" y="1676400"/>
          <p14:tracePt t="104822" x="9804400" y="1676400"/>
          <p14:tracePt t="104839" x="9899650" y="1670050"/>
          <p14:tracePt t="104841" x="9931400" y="1670050"/>
          <p14:tracePt t="104855" x="9988550" y="1670050"/>
          <p14:tracePt t="104872" x="9994900" y="1670050"/>
          <p14:tracePt t="104889" x="9994900" y="1676400"/>
          <p14:tracePt t="104905" x="9956800" y="1708150"/>
          <p14:tracePt t="104921" x="9886950" y="1746250"/>
          <p14:tracePt t="104938" x="9804400" y="1778000"/>
          <p14:tracePt t="104955" x="9702800" y="1803400"/>
          <p14:tracePt t="104973" x="9594850" y="1822450"/>
          <p14:tracePt t="104977" x="9537700" y="1828800"/>
          <p14:tracePt t="104987" x="9480550" y="1828800"/>
          <p14:tracePt t="104991" x="9423400" y="1828800"/>
          <p14:tracePt t="105004" x="9366250" y="1828800"/>
          <p14:tracePt t="105007" x="9315450" y="1828800"/>
          <p14:tracePt t="105022" x="9258300" y="1828800"/>
          <p14:tracePt t="105039" x="9163050" y="1828800"/>
          <p14:tracePt t="105055" x="9093200" y="1822450"/>
          <p14:tracePt t="105072" x="8985250" y="1809750"/>
          <p14:tracePt t="105076" x="8928100" y="1803400"/>
          <p14:tracePt t="105088" x="8883650" y="1797050"/>
          <p14:tracePt t="105091" x="8839200" y="1797050"/>
          <p14:tracePt t="105106" x="8801100" y="1790700"/>
          <p14:tracePt t="105122" x="8693150" y="1778000"/>
          <p14:tracePt t="105139" x="8629650" y="1778000"/>
          <p14:tracePt t="105155" x="8578850" y="1771650"/>
          <p14:tracePt t="105173" x="8547100" y="1771650"/>
          <p14:tracePt t="105189" x="8540750" y="1771650"/>
          <p14:tracePt t="105256" x="8540750" y="1765300"/>
          <p14:tracePt t="105272" x="8540750" y="1758950"/>
          <p14:tracePt t="105289" x="8540750" y="1746250"/>
          <p14:tracePt t="105306" x="8540750" y="1739900"/>
          <p14:tracePt t="105322" x="8540750" y="1727200"/>
          <p14:tracePt t="105326" x="8540750" y="1720850"/>
          <p14:tracePt t="105340" x="8540750" y="1714500"/>
          <p14:tracePt t="105356" x="8528050" y="1701800"/>
          <p14:tracePt t="105372" x="8521700" y="1689100"/>
          <p14:tracePt t="105389" x="8502650" y="1676400"/>
          <p14:tracePt t="105408" x="8489950" y="1663700"/>
          <p14:tracePt t="105422" x="8483600" y="1663700"/>
          <p14:tracePt t="105425" x="8483600" y="1657350"/>
          <p14:tracePt t="105437" x="8477250" y="1657350"/>
          <p14:tracePt t="105439" x="8470900" y="1644650"/>
          <p14:tracePt t="105456" x="8458200" y="1638300"/>
          <p14:tracePt t="105472" x="8451850" y="1631950"/>
          <p14:tracePt t="105610" x="8451850" y="1638300"/>
          <p14:tracePt t="105634" x="8458200" y="1644650"/>
          <p14:tracePt t="105659" x="8464550" y="1644650"/>
          <p14:tracePt t="105673" x="8464550" y="1651000"/>
          <p14:tracePt t="105809" x="8458200" y="1651000"/>
          <p14:tracePt t="105818" x="8445500" y="1651000"/>
          <p14:tracePt t="105827" x="8426450" y="1657350"/>
          <p14:tracePt t="105838" x="8388350" y="1657350"/>
          <p14:tracePt t="105856" x="8324850" y="1657350"/>
          <p14:tracePt t="105873" x="8261350" y="1657350"/>
          <p14:tracePt t="105889" x="8191500" y="1657350"/>
          <p14:tracePt t="105906" x="8096250" y="1651000"/>
          <p14:tracePt t="105923" x="8007350" y="1638300"/>
          <p14:tracePt t="105939" x="7899400" y="1619250"/>
          <p14:tracePt t="105956" x="7823200" y="1612900"/>
          <p14:tracePt t="105974" x="7747000" y="1612900"/>
          <p14:tracePt t="105993" x="7626350" y="1612900"/>
          <p14:tracePt t="106006" x="7581900" y="1612900"/>
          <p14:tracePt t="106011" x="7562850" y="1612900"/>
          <p14:tracePt t="106023" x="7524750" y="1619250"/>
          <p14:tracePt t="106040" x="7442200" y="1638300"/>
          <p14:tracePt t="106056" x="7397750" y="1651000"/>
          <p14:tracePt t="106073" x="7366000" y="1663700"/>
          <p14:tracePt t="106090" x="7346950" y="1663700"/>
          <p14:tracePt t="106107" x="7340600" y="1670050"/>
          <p14:tracePt t="106121" x="7334250" y="1670050"/>
          <p14:tracePt t="106139" x="7327900" y="1682750"/>
          <p14:tracePt t="106156" x="7327900" y="1695450"/>
          <p14:tracePt t="106173" x="7327900" y="1708150"/>
          <p14:tracePt t="106189" x="7327900" y="1720850"/>
          <p14:tracePt t="106225" x="7340600" y="1720850"/>
          <p14:tracePt t="106240" x="7359650" y="1720850"/>
          <p14:tracePt t="106256" x="7385050" y="1714500"/>
          <p14:tracePt t="106273" x="7410450" y="1714500"/>
          <p14:tracePt t="106290" x="7448550" y="1714500"/>
          <p14:tracePt t="106307" x="7480300" y="1714500"/>
          <p14:tracePt t="106311" x="7493000" y="1720850"/>
          <p14:tracePt t="106323" x="7505700" y="1727200"/>
          <p14:tracePt t="106326" x="7524750" y="1733550"/>
          <p14:tracePt t="106341" x="7531100" y="1733550"/>
          <p14:tracePt t="106390" x="7531100" y="1720850"/>
          <p14:tracePt t="106406" x="7524750" y="1701800"/>
          <p14:tracePt t="106423" x="7518400" y="1695450"/>
          <p14:tracePt t="106499" x="7531100" y="1695450"/>
          <p14:tracePt t="106506" x="7543800" y="1695450"/>
          <p14:tracePt t="106523" x="7613650" y="1689100"/>
          <p14:tracePt t="106540" x="7696200" y="1689100"/>
          <p14:tracePt t="106557" x="7785100" y="1689100"/>
          <p14:tracePt t="106574" x="7886700" y="1689100"/>
          <p14:tracePt t="106590" x="8020050" y="1695450"/>
          <p14:tracePt t="106607" x="8134350" y="1701800"/>
          <p14:tracePt t="106624" x="8248650" y="1701800"/>
          <p14:tracePt t="106640" x="8274050" y="1701800"/>
          <p14:tracePt t="106690" x="8286750" y="1701800"/>
          <p14:tracePt t="106707" x="8324850" y="1695450"/>
          <p14:tracePt t="106723" x="8394700" y="1695450"/>
          <p14:tracePt t="106727" x="8439150" y="1701800"/>
          <p14:tracePt t="106739" x="8470900" y="1708150"/>
          <p14:tracePt t="106741" x="8502650" y="1714500"/>
          <p14:tracePt t="106757" x="8521700" y="1720850"/>
          <p14:tracePt t="106774" x="8540750" y="1727200"/>
          <p14:tracePt t="106870" x="8547100" y="1727200"/>
          <p14:tracePt t="106878" x="8559800" y="1720850"/>
          <p14:tracePt t="106890" x="8566150" y="1720850"/>
          <p14:tracePt t="106907" x="8597900" y="1708150"/>
          <p14:tracePt t="106924" x="8629650" y="1701800"/>
          <p14:tracePt t="106941" x="8674100" y="1689100"/>
          <p14:tracePt t="106957" x="8686800" y="1682750"/>
          <p14:tracePt t="106974" x="8718550" y="1682750"/>
          <p14:tracePt t="106992" x="8731250" y="1676400"/>
          <p14:tracePt t="107007" x="8737600" y="1676400"/>
          <p14:tracePt t="107024" x="8743950" y="1676400"/>
          <p14:tracePt t="107041" x="8750300" y="1676400"/>
          <p14:tracePt t="107120" x="8756650" y="1676400"/>
          <p14:tracePt t="107141" x="8763000" y="1689100"/>
          <p14:tracePt t="107157" x="8775700" y="1695450"/>
          <p14:tracePt t="107175" x="8788400" y="1701800"/>
          <p14:tracePt t="107191" x="8801100" y="1714500"/>
          <p14:tracePt t="107194" x="8807450" y="1714500"/>
          <p14:tracePt t="107207" x="8813800" y="1714500"/>
          <p14:tracePt t="107210" x="8820150" y="1714500"/>
          <p14:tracePt t="107223" x="8832850" y="1720850"/>
          <p14:tracePt t="107239" x="8839200" y="1720850"/>
          <p14:tracePt t="107257" x="8851900" y="1727200"/>
          <p14:tracePt t="107274" x="8858250" y="1727200"/>
          <p14:tracePt t="107291" x="8864600" y="1733550"/>
          <p14:tracePt t="107307" x="8864600" y="1746250"/>
          <p14:tracePt t="107324" x="8877300" y="1752600"/>
          <p14:tracePt t="107340" x="8890000" y="1765300"/>
          <p14:tracePt t="107358" x="8902700" y="1765300"/>
          <p14:tracePt t="107374" x="8934450" y="1765300"/>
          <p14:tracePt t="107390" x="8959850" y="1752600"/>
          <p14:tracePt t="107407" x="8985250" y="1739900"/>
          <p14:tracePt t="107427" x="8991600" y="1739900"/>
          <p14:tracePt t="107441" x="9004300" y="1720850"/>
          <p14:tracePt t="107457" x="9010650" y="1720850"/>
          <p14:tracePt t="107474" x="9023350" y="1720850"/>
          <p14:tracePt t="107490" x="9029700" y="1720850"/>
          <p14:tracePt t="107508" x="9036050" y="1714500"/>
          <p14:tracePt t="107524" x="9042400" y="1708150"/>
          <p14:tracePt t="107540" x="9055100" y="1701800"/>
          <p14:tracePt t="107557" x="9080500" y="1689100"/>
          <p14:tracePt t="107574" x="9118600" y="1682750"/>
          <p14:tracePt t="107592" x="9175750" y="1657350"/>
          <p14:tracePt t="107607" x="9220200" y="1651000"/>
          <p14:tracePt t="107625" x="9277350" y="1651000"/>
          <p14:tracePt t="107641" x="9321800" y="1644650"/>
          <p14:tracePt t="107657" x="9340850" y="1631950"/>
          <p14:tracePt t="107661" x="9347200" y="1625600"/>
          <p14:tracePt t="107674" x="9353550" y="1612900"/>
          <p14:tracePt t="107691" x="9410700" y="1574800"/>
          <p14:tracePt t="107709" x="9474200" y="1555750"/>
          <p14:tracePt t="107724" x="9575800" y="1543050"/>
          <p14:tracePt t="107741" x="9690100" y="1543050"/>
          <p14:tracePt t="107757" x="9779000" y="1543050"/>
          <p14:tracePt t="107774" x="9817100" y="1543050"/>
          <p14:tracePt t="107791" x="9836150" y="1543050"/>
          <p14:tracePt t="107824" x="9836150" y="1549400"/>
          <p14:tracePt t="107840" x="9836150" y="1555750"/>
          <p14:tracePt t="107858" x="9836150" y="1574800"/>
          <p14:tracePt t="107874" x="9842500" y="1606550"/>
          <p14:tracePt t="107891" x="9861550" y="1644650"/>
          <p14:tracePt t="107908" x="9893300" y="1682750"/>
          <p14:tracePt t="107925" x="9918700" y="1708150"/>
          <p14:tracePt t="107928" x="9931400" y="1720850"/>
          <p14:tracePt t="107943" x="9950450" y="1733550"/>
          <p14:tracePt t="107958" x="9969500" y="1739900"/>
          <p14:tracePt t="107975" x="9988550" y="1739900"/>
          <p14:tracePt t="107991" x="10026650" y="1739900"/>
          <p14:tracePt t="108010" x="10077450" y="1739900"/>
          <p14:tracePt t="108023" x="10121900" y="1733550"/>
          <p14:tracePt t="108041" x="10153650" y="1720850"/>
          <p14:tracePt t="108058" x="10172700" y="1714500"/>
          <p14:tracePt t="108074" x="10185400" y="1708150"/>
          <p14:tracePt t="108078" x="10198100" y="1708150"/>
          <p14:tracePt t="108091" x="10210800" y="1701800"/>
          <p14:tracePt t="108108" x="10242550" y="1695450"/>
          <p14:tracePt t="108124" x="10267950" y="1689100"/>
          <p14:tracePt t="108141" x="10274300" y="1682750"/>
          <p14:tracePt t="108158" x="10274300" y="1676400"/>
          <p14:tracePt t="108175" x="10274300" y="1663700"/>
          <p14:tracePt t="108179" x="10261600" y="1657350"/>
          <p14:tracePt t="108191" x="10242550" y="1644650"/>
          <p14:tracePt t="108208" x="10204450" y="1619250"/>
          <p14:tracePt t="108226" x="10179050" y="1606550"/>
          <p14:tracePt t="108241" x="10147300" y="1587500"/>
          <p14:tracePt t="108258" x="10102850" y="1568450"/>
          <p14:tracePt t="108275" x="10071100" y="1549400"/>
          <p14:tracePt t="108291" x="10007600" y="1530350"/>
          <p14:tracePt t="108308" x="9950450" y="1517650"/>
          <p14:tracePt t="108312" x="9925050" y="1511300"/>
          <p14:tracePt t="108325" x="9899650" y="1511300"/>
          <p14:tracePt t="108329" x="9874250" y="1511300"/>
          <p14:tracePt t="108341" x="9817100" y="1504950"/>
          <p14:tracePt t="108345" x="9791700" y="1504950"/>
          <p14:tracePt t="108357" x="9766300" y="1504950"/>
          <p14:tracePt t="108362" x="9747250" y="1504950"/>
          <p14:tracePt t="108375" x="9690100" y="1504950"/>
          <p14:tracePt t="108392" x="9677400" y="1504950"/>
          <p14:tracePt t="108408" x="9664700" y="1511300"/>
          <p14:tracePt t="108411" x="9658350" y="1517650"/>
          <p14:tracePt t="108425" x="9652000" y="1524000"/>
          <p14:tracePt t="108442" x="9645650" y="1543050"/>
          <p14:tracePt t="108459" x="9645650" y="1562100"/>
          <p14:tracePt t="108475" x="9715500" y="1593850"/>
          <p14:tracePt t="108492" x="9817100" y="1651000"/>
          <p14:tracePt t="108508" x="9912350" y="1701800"/>
          <p14:tracePt t="108525" x="9982200" y="1733550"/>
          <p14:tracePt t="108541" x="10039350" y="1752600"/>
          <p14:tracePt t="108558" x="10064750" y="1758950"/>
          <p14:tracePt t="108575" x="10090150" y="1765300"/>
          <p14:tracePt t="108594" x="10140950" y="1758950"/>
          <p14:tracePt t="108608" x="10160000" y="1758950"/>
          <p14:tracePt t="108626" x="10217150" y="1739900"/>
          <p14:tracePt t="108642" x="10236200" y="1733550"/>
          <p14:tracePt t="108659" x="10236200" y="1727200"/>
          <p14:tracePt t="108815" x="10236200" y="1720850"/>
          <p14:tracePt t="108867" x="10236200" y="1714500"/>
          <p14:tracePt t="109031" x="10229850" y="1714500"/>
          <p14:tracePt t="109047" x="10210800" y="1720850"/>
          <p14:tracePt t="109059" x="10204450" y="1720850"/>
          <p14:tracePt t="109064" x="10198100" y="1720850"/>
          <p14:tracePt t="109074" x="10185400" y="1720850"/>
          <p14:tracePt t="109093" x="10160000" y="1727200"/>
          <p14:tracePt t="109109" x="10134600" y="1727200"/>
          <p14:tracePt t="109128" x="10115550" y="1733550"/>
          <p14:tracePt t="109142" x="10109200" y="1733550"/>
          <p14:tracePt t="109159" x="10090150" y="1733550"/>
          <p14:tracePt t="109176" x="10077450" y="1733550"/>
          <p14:tracePt t="109227" x="10064750" y="1733550"/>
          <p14:tracePt t="109242" x="10052050" y="1733550"/>
          <p14:tracePt t="109259" x="10026650" y="1733550"/>
          <p14:tracePt t="109262" x="10013950" y="1727200"/>
          <p14:tracePt t="109275" x="9975850" y="1720850"/>
          <p14:tracePt t="109292" x="9944100" y="1708150"/>
          <p14:tracePt t="109308" x="9931400" y="1701800"/>
          <p14:tracePt t="109326" x="9925050" y="1695450"/>
          <p14:tracePt t="109342" x="9925050" y="1689100"/>
          <p14:tracePt t="109359" x="9994900" y="1663700"/>
          <p14:tracePt t="109376" x="10096500" y="1644650"/>
          <p14:tracePt t="109393" x="10210800" y="1638300"/>
          <p14:tracePt t="109409" x="10363200" y="1631950"/>
          <p14:tracePt t="109426" x="10515600" y="1631950"/>
          <p14:tracePt t="109429" x="10610850" y="1638300"/>
          <p14:tracePt t="109443" x="10712450" y="1644650"/>
          <p14:tracePt t="109459" x="10985500" y="1676400"/>
          <p14:tracePt t="109476" x="11163300" y="1708150"/>
          <p14:tracePt t="109492" x="11303000" y="1727200"/>
          <p14:tracePt t="109509" x="11410950" y="1746250"/>
          <p14:tracePt t="109526" x="11455400" y="1746250"/>
          <p14:tracePt t="109542" x="11461750" y="1746250"/>
          <p14:tracePt t="109592" x="11468100" y="1746250"/>
          <p14:tracePt t="109609" x="11474450" y="1746250"/>
          <p14:tracePt t="109668" x="11480800" y="1746250"/>
          <p14:tracePt t="109675" x="11487150" y="1746250"/>
          <p14:tracePt t="109693" x="11525250" y="1739900"/>
          <p14:tracePt t="109709" x="11569700" y="1727200"/>
          <p14:tracePt t="109726" x="11639550" y="1714500"/>
          <p14:tracePt t="109743" x="11684000" y="1708150"/>
          <p14:tracePt t="109746" x="11715750" y="1701800"/>
          <p14:tracePt t="109758" x="11741150" y="1689100"/>
          <p14:tracePt t="109776" x="11766550" y="1682750"/>
          <p14:tracePt t="109792" x="11791950" y="1670050"/>
          <p14:tracePt t="109810" x="11811000" y="1663700"/>
          <p14:tracePt t="109826" x="11817350" y="1663700"/>
          <p14:tracePt t="109843" x="11823700" y="1663700"/>
          <p14:tracePt t="109924" x="11817350" y="1663700"/>
          <p14:tracePt t="109932" x="11798300" y="1663700"/>
          <p14:tracePt t="109941" x="11785600" y="1663700"/>
          <p14:tracePt t="109960" x="11722100" y="1663700"/>
          <p14:tracePt t="109977" x="11671300" y="1663700"/>
          <p14:tracePt t="109993" x="11588750" y="1670050"/>
          <p14:tracePt t="110012" x="11430000" y="1676400"/>
          <p14:tracePt t="110027" x="11341100" y="1682750"/>
          <p14:tracePt t="110043" x="11042650" y="1701800"/>
          <p14:tracePt t="110059" x="10947400" y="1701800"/>
          <p14:tracePt t="110077" x="10433050" y="1682750"/>
          <p14:tracePt t="110093" x="10236200" y="1657350"/>
          <p14:tracePt t="110096" x="10058400" y="1638300"/>
          <p14:tracePt t="110110" x="9690100" y="1593850"/>
          <p14:tracePt t="110126" x="9328150" y="1549400"/>
          <p14:tracePt t="110143" x="8959850" y="1504950"/>
          <p14:tracePt t="110160" x="8559800" y="1466850"/>
          <p14:tracePt t="110176" x="8172450" y="1428750"/>
          <p14:tracePt t="110193" x="7816850" y="1384300"/>
          <p14:tracePt t="110210" x="7454900" y="1346200"/>
          <p14:tracePt t="110226" x="7156450" y="1320800"/>
          <p14:tracePt t="110243" x="6877050" y="1314450"/>
          <p14:tracePt t="110259" x="6572250" y="1314450"/>
          <p14:tracePt t="110263" x="6451600" y="1314450"/>
          <p14:tracePt t="110277" x="6299200" y="1320800"/>
          <p14:tracePt t="110280" x="6159500" y="1327150"/>
          <p14:tracePt t="110293" x="6051550" y="1339850"/>
          <p14:tracePt t="110296" x="5937250" y="1352550"/>
          <p14:tracePt t="110310" x="5778500" y="1384300"/>
          <p14:tracePt t="110327" x="5651500" y="1428750"/>
          <p14:tracePt t="110343" x="5568950" y="1473200"/>
          <p14:tracePt t="110361" x="5486400" y="1530350"/>
          <p14:tracePt t="110376" x="5403850" y="1574800"/>
          <p14:tracePt t="110394" x="5340350" y="1619250"/>
          <p14:tracePt t="110410" x="5276850" y="1670050"/>
          <p14:tracePt t="110427" x="5194300" y="1714500"/>
          <p14:tracePt t="110443" x="5143500" y="1765300"/>
          <p14:tracePt t="110460" x="5130800" y="1790700"/>
          <p14:tracePt t="110477" x="5124450" y="1797050"/>
          <p14:tracePt t="110494" x="5124450" y="1803400"/>
          <p14:tracePt t="110510" x="5124450" y="1816100"/>
          <p14:tracePt t="110514" x="5130800" y="1822450"/>
          <p14:tracePt t="110525" x="5137150" y="1835150"/>
          <p14:tracePt t="110528" x="5143500" y="1841500"/>
          <p14:tracePt t="110542" x="5156200" y="1847850"/>
          <p14:tracePt t="110545" x="5162550" y="1854200"/>
          <p14:tracePt t="110560" x="5175250" y="1860550"/>
          <p14:tracePt t="110577" x="5181600" y="1866900"/>
          <p14:tracePt t="110647" x="5181600" y="1873250"/>
          <p14:tracePt t="110660" x="5181600" y="1879600"/>
          <p14:tracePt t="110677" x="5181600" y="1911350"/>
          <p14:tracePt t="110693" x="5187950" y="1930400"/>
          <p14:tracePt t="110710" x="5213350" y="1955800"/>
          <p14:tracePt t="110726" x="5238750" y="1968500"/>
          <p14:tracePt t="110745" x="5257800" y="1968500"/>
          <p14:tracePt t="110777" x="5264150" y="1968500"/>
          <p14:tracePt t="110793" x="5276850" y="1968500"/>
          <p14:tracePt t="110810" x="5295900" y="1968500"/>
          <p14:tracePt t="110827" x="5314950" y="1968500"/>
          <p14:tracePt t="110844" x="5353050" y="1968500"/>
          <p14:tracePt t="110860" x="5384800" y="1974850"/>
          <p14:tracePt t="110879" x="5410200" y="1981200"/>
          <p14:tracePt t="110894" x="5422900" y="1981200"/>
          <p14:tracePt t="110910" x="5422900" y="1974850"/>
          <p14:tracePt t="110928" x="5397500" y="1930400"/>
          <p14:tracePt t="110944" x="5372100" y="1898650"/>
          <p14:tracePt t="110959" x="5365750" y="1879600"/>
          <p14:tracePt t="110977" x="5359400" y="1866900"/>
          <p14:tracePt t="110993" x="5359400" y="1860550"/>
          <p14:tracePt t="111093" x="5365750" y="1860550"/>
          <p14:tracePt t="111096" x="5372100" y="1860550"/>
          <p14:tracePt t="111109" x="5391150" y="1873250"/>
          <p14:tracePt t="111126" x="5422900" y="1879600"/>
          <p14:tracePt t="111144" x="5454650" y="1879600"/>
          <p14:tracePt t="111162" x="5499100" y="1879600"/>
          <p14:tracePt t="111177" x="5518150" y="1873250"/>
          <p14:tracePt t="111196" x="5530850" y="1854200"/>
          <p14:tracePt t="111211" x="5537200" y="1841500"/>
          <p14:tracePt t="111227" x="5537200" y="1828800"/>
          <p14:tracePt t="111244" x="5524500" y="1809750"/>
          <p14:tracePt t="111260" x="5505450" y="1797050"/>
          <p14:tracePt t="111277" x="5492750" y="1784350"/>
          <p14:tracePt t="111292" x="5473700" y="1778000"/>
          <p14:tracePt t="111310" x="5454650" y="1765300"/>
          <p14:tracePt t="111327" x="5435600" y="1752600"/>
          <p14:tracePt t="111344" x="5422900" y="1746250"/>
          <p14:tracePt t="111361" x="5403850" y="1733550"/>
          <p14:tracePt t="111377" x="5391150" y="1727200"/>
          <p14:tracePt t="111394" x="5378450" y="1720850"/>
          <p14:tracePt t="111410" x="5378450" y="1714500"/>
          <p14:tracePt t="111460" x="5378450" y="1708150"/>
          <p14:tracePt t="111477" x="5365750" y="1701800"/>
          <p14:tracePt t="111481" x="5353050" y="1701800"/>
          <p14:tracePt t="111494" x="5334000" y="1701800"/>
          <p14:tracePt t="111497" x="5314950" y="1701800"/>
          <p14:tracePt t="111511" x="5283200" y="1695450"/>
          <p14:tracePt t="111528" x="5264150" y="1695450"/>
          <p14:tracePt t="111544" x="5257800" y="1695450"/>
          <p14:tracePt t="111577" x="5251450" y="1695450"/>
          <p14:tracePt t="111594" x="5238750" y="1695450"/>
          <p14:tracePt t="111611" x="5168900" y="1695450"/>
          <p14:tracePt t="111628" x="5118100" y="1695450"/>
          <p14:tracePt t="111644" x="5086350" y="1695450"/>
          <p14:tracePt t="111661" x="5073650" y="1695450"/>
          <p14:tracePt t="111758" x="5060950" y="1695450"/>
          <p14:tracePt t="111767" x="5054600" y="1701800"/>
          <p14:tracePt t="111776" x="5041900" y="1701800"/>
          <p14:tracePt t="111794" x="5003800" y="1720850"/>
          <p14:tracePt t="111811" x="4972050" y="1739900"/>
          <p14:tracePt t="111830" x="4946650" y="1752600"/>
          <p14:tracePt t="111845" x="4946650" y="1758950"/>
          <p14:tracePt t="111861" x="4940300" y="1765300"/>
          <p14:tracePt t="111920" x="4946650" y="1771650"/>
          <p14:tracePt t="111928" x="4953000" y="1771650"/>
          <p14:tracePt t="111944" x="4984750" y="1790700"/>
          <p14:tracePt t="111962" x="5022850" y="1803400"/>
          <p14:tracePt t="111978" x="5067300" y="1816100"/>
          <p14:tracePt t="111994" x="5105400" y="1828800"/>
          <p14:tracePt t="112012" x="5156200" y="1835150"/>
          <p14:tracePt t="112017" x="5181600" y="1835150"/>
          <p14:tracePt t="112027" x="5213350" y="1835150"/>
          <p14:tracePt t="112045" x="5257800" y="1835150"/>
          <p14:tracePt t="112062" x="5321300" y="1835150"/>
          <p14:tracePt t="112077" x="5410200" y="1841500"/>
          <p14:tracePt t="112082" x="5435600" y="1847850"/>
          <p14:tracePt t="112093" x="5486400" y="1854200"/>
          <p14:tracePt t="112096" x="5505450" y="1860550"/>
          <p14:tracePt t="112110" x="5543550" y="1866900"/>
          <p14:tracePt t="112128" x="5588000" y="1879600"/>
          <p14:tracePt t="112220" x="5594350" y="1879600"/>
          <p14:tracePt t="112342" x="5600700" y="1879600"/>
          <p14:tracePt t="112352" x="5607050" y="1879600"/>
          <p14:tracePt t="112362" x="5613400" y="1879600"/>
          <p14:tracePt t="112378" x="5619750" y="1879600"/>
          <p14:tracePt t="112428" x="5626100" y="1879600"/>
          <p14:tracePt t="112477" x="5632450" y="1879600"/>
          <p14:tracePt t="112485" x="5638800" y="1879600"/>
          <p14:tracePt t="112495" x="5645150" y="1873250"/>
          <p14:tracePt t="112511" x="5651500" y="1866900"/>
          <p14:tracePt t="112561" x="5657850" y="1866900"/>
          <p14:tracePt t="112579" x="5664200" y="1866900"/>
          <p14:tracePt t="112594" x="5676900" y="1860550"/>
          <p14:tracePt t="112611" x="5715000" y="1854200"/>
          <p14:tracePt t="112628" x="5810250" y="1854200"/>
          <p14:tracePt t="112646" x="5924550" y="1860550"/>
          <p14:tracePt t="112662" x="6038850" y="1879600"/>
          <p14:tracePt t="112679" x="6108700" y="1898650"/>
          <p14:tracePt t="112682" x="6134100" y="1905000"/>
          <p14:tracePt t="112694" x="6146800" y="1911350"/>
          <p14:tracePt t="112697" x="6159500" y="1911350"/>
          <p14:tracePt t="112782" x="6165850" y="1917700"/>
          <p14:tracePt t="112789" x="6172200" y="1917700"/>
          <p14:tracePt t="112795" x="6184900" y="1917700"/>
          <p14:tracePt t="112812" x="6191250" y="1917700"/>
          <p14:tracePt t="112829" x="6242050" y="1924050"/>
          <p14:tracePt t="112845" x="6261100" y="1924050"/>
          <p14:tracePt t="112862" x="6305550" y="1924050"/>
          <p14:tracePt t="112878" x="6369050" y="1917700"/>
          <p14:tracePt t="112895" x="6445250" y="1905000"/>
          <p14:tracePt t="112914" x="6565900" y="1898650"/>
          <p14:tracePt t="112928" x="6680200" y="1898650"/>
          <p14:tracePt t="112945" x="6788150" y="1898650"/>
          <p14:tracePt t="112962" x="6858000" y="1898650"/>
          <p14:tracePt t="112966" x="6877050" y="1898650"/>
          <p14:tracePt t="112977" x="6883400" y="1898650"/>
          <p14:tracePt t="112995" x="6883400" y="1892300"/>
          <p14:tracePt t="113062" x="6896100" y="1892300"/>
          <p14:tracePt t="113079" x="6927850" y="1892300"/>
          <p14:tracePt t="113095" x="6946900" y="1892300"/>
          <p14:tracePt t="113112" x="6953250" y="1892300"/>
          <p14:tracePt t="113226" x="6959600" y="1892300"/>
          <p14:tracePt t="113266" x="6959600" y="1885950"/>
          <p14:tracePt t="113279" x="6959600" y="1879600"/>
          <p14:tracePt t="113294" x="6965950" y="1873250"/>
          <p14:tracePt t="113301" x="6965950" y="1866900"/>
          <p14:tracePt t="113312" x="6965950" y="1860550"/>
          <p14:tracePt t="113329" x="6978650" y="1847850"/>
          <p14:tracePt t="113346" x="7061200" y="1841500"/>
          <p14:tracePt t="113361" x="7143750" y="1841500"/>
          <p14:tracePt t="113378" x="7200900" y="1847850"/>
          <p14:tracePt t="113395" x="7213600" y="1847850"/>
          <p14:tracePt t="113463" x="7213600" y="1860550"/>
          <p14:tracePt t="113479" x="7226300" y="1879600"/>
          <p14:tracePt t="113496" x="7258050" y="1898650"/>
          <p14:tracePt t="113512" x="7289800" y="1911350"/>
          <p14:tracePt t="113516" x="7302500" y="1911350"/>
          <p14:tracePt t="113529" x="7321550" y="1911350"/>
          <p14:tracePt t="113563" x="7327900" y="1911350"/>
          <p14:tracePt t="113582" x="7334250" y="1898650"/>
          <p14:tracePt t="113596" x="7334250" y="1892300"/>
          <p14:tracePt t="113612" x="7340600" y="1892300"/>
          <p14:tracePt t="113671" x="7346950" y="1892300"/>
          <p14:tracePt t="113680" x="7346950" y="1898650"/>
          <p14:tracePt t="113712" x="7353300" y="1905000"/>
          <p14:tracePt t="113730" x="7366000" y="1905000"/>
          <p14:tracePt t="113745" x="7385050" y="1911350"/>
          <p14:tracePt t="113761" x="7429500" y="1917700"/>
          <p14:tracePt t="113779" x="7493000" y="1917700"/>
          <p14:tracePt t="113796" x="7575550" y="1917700"/>
          <p14:tracePt t="113812" x="7632700" y="1911350"/>
          <p14:tracePt t="113829" x="7702550" y="1905000"/>
          <p14:tracePt t="113846" x="7734300" y="1892300"/>
          <p14:tracePt t="113863" x="7759700" y="1885950"/>
          <p14:tracePt t="113866" x="7766050" y="1879600"/>
          <p14:tracePt t="113879" x="7772400" y="1873250"/>
          <p14:tracePt t="113896" x="7797800" y="1860550"/>
          <p14:tracePt t="113913" x="7804150" y="1860550"/>
          <p14:tracePt t="113930" x="7810500" y="1860550"/>
          <p14:tracePt t="113963" x="7816850" y="1860550"/>
          <p14:tracePt t="114013" x="7816850" y="1866900"/>
          <p14:tracePt t="114030" x="7823200" y="1873250"/>
          <p14:tracePt t="114047" x="7823200" y="1879600"/>
          <p14:tracePt t="114063" x="7829550" y="1892300"/>
          <p14:tracePt t="114096" x="7848600" y="1892300"/>
          <p14:tracePt t="114113" x="7950200" y="1892300"/>
          <p14:tracePt t="114130" x="8058150" y="1892300"/>
          <p14:tracePt t="114149" x="8197850" y="1892300"/>
          <p14:tracePt t="114163" x="8337550" y="1898650"/>
          <p14:tracePt t="114180" x="8432800" y="1905000"/>
          <p14:tracePt t="114196" x="8502650" y="1911350"/>
          <p14:tracePt t="114213" x="8509000" y="1911350"/>
          <p14:tracePt t="114246" x="8509000" y="1917700"/>
          <p14:tracePt t="114263" x="8502650" y="1924050"/>
          <p14:tracePt t="114280" x="8502650" y="1930400"/>
          <p14:tracePt t="114297" x="8502650" y="1936750"/>
          <p14:tracePt t="114313" x="8502650" y="1943100"/>
          <p14:tracePt t="114350" x="8509000" y="1936750"/>
          <p14:tracePt t="114362" x="8515350" y="1936750"/>
          <p14:tracePt t="114381" x="8547100" y="1917700"/>
          <p14:tracePt t="114396" x="8566150" y="1905000"/>
          <p14:tracePt t="114413" x="8578850" y="1898650"/>
          <p14:tracePt t="114430" x="8604250" y="1885950"/>
          <p14:tracePt t="114446" x="8629650" y="1873250"/>
          <p14:tracePt t="114463" x="8655050" y="1860550"/>
          <p14:tracePt t="114480" x="8661400" y="1841500"/>
          <p14:tracePt t="114497" x="8667750" y="1828800"/>
          <p14:tracePt t="114513" x="8667750" y="1816100"/>
          <p14:tracePt t="114530" x="8667750" y="1803400"/>
          <p14:tracePt t="114546" x="8655050" y="1797050"/>
          <p14:tracePt t="114563" x="8642350" y="1790700"/>
          <p14:tracePt t="114581" x="8623300" y="1790700"/>
          <p14:tracePt t="114598" x="8585200" y="1790700"/>
          <p14:tracePt t="114612" x="8578850" y="1790700"/>
          <p14:tracePt t="114630" x="8547100" y="1790700"/>
          <p14:tracePt t="114646" x="8540750" y="1790700"/>
          <p14:tracePt t="114680" x="8534400" y="1803400"/>
          <p14:tracePt t="114699" x="8540750" y="1828800"/>
          <p14:tracePt t="114712" x="8566150" y="1847850"/>
          <p14:tracePt t="114730" x="8636000" y="1866900"/>
          <p14:tracePt t="114746" x="8763000" y="1879600"/>
          <p14:tracePt t="114750" x="8826500" y="1879600"/>
          <p14:tracePt t="114764" x="8890000" y="1879600"/>
          <p14:tracePt t="114767" x="8966200" y="1873250"/>
          <p14:tracePt t="114780" x="9023350" y="1866900"/>
          <p14:tracePt t="114797" x="9086850" y="1854200"/>
          <p14:tracePt t="114813" x="9118600" y="1847850"/>
          <p14:tracePt t="114831" x="9124950" y="1841500"/>
          <p14:tracePt t="114847" x="9131300" y="1841500"/>
          <p14:tracePt t="114863" x="9131300" y="1854200"/>
          <p14:tracePt t="114880" x="9131300" y="1860550"/>
          <p14:tracePt t="114897" x="9137650" y="1866900"/>
          <p14:tracePt t="114951" x="9144000" y="1873250"/>
          <p14:tracePt t="114972" x="9150350" y="1873250"/>
          <p14:tracePt t="114981" x="9156700" y="1873250"/>
          <p14:tracePt t="114996" x="9175750" y="1873250"/>
          <p14:tracePt t="115014" x="9188450" y="1873250"/>
          <p14:tracePt t="115030" x="9207500" y="1866900"/>
          <p14:tracePt t="115047" x="9220200" y="1866900"/>
          <p14:tracePt t="115063" x="9226550" y="1866900"/>
          <p14:tracePt t="115080" x="9232900" y="1866900"/>
          <p14:tracePt t="115130" x="9239250" y="1866900"/>
          <p14:tracePt t="115218" x="9239250" y="1873250"/>
          <p14:tracePt t="115227" x="9239250" y="1879600"/>
          <p14:tracePt t="115235" x="9239250" y="1885950"/>
          <p14:tracePt t="115264" x="9239250" y="1892300"/>
          <p14:tracePt t="115280" x="9232900" y="1892300"/>
          <p14:tracePt t="115399" x="9239250" y="1892300"/>
          <p14:tracePt t="115421" x="9245600" y="1892300"/>
          <p14:tracePt t="115457" x="9251950" y="1892300"/>
          <p14:tracePt t="115574" x="9258300" y="1892300"/>
          <p14:tracePt t="115592" x="9264650" y="1892300"/>
          <p14:tracePt t="115607" x="9271000" y="1885950"/>
          <p14:tracePt t="115618" x="9277350" y="1879600"/>
          <p14:tracePt t="115629" x="9283700" y="1860550"/>
          <p14:tracePt t="115647" x="9290050" y="1854200"/>
          <p14:tracePt t="115809" x="9283700" y="1854200"/>
          <p14:tracePt t="115835" x="9277350" y="1854200"/>
          <p14:tracePt t="116501" x="9271000" y="1860550"/>
          <p14:tracePt t="116669" x="9264650" y="1860550"/>
          <p14:tracePt t="117145" x="9258300" y="1860550"/>
          <p14:tracePt t="117152" x="9251950" y="1860550"/>
          <p14:tracePt t="117165" x="9245600" y="1866900"/>
          <p14:tracePt t="117319" x="9239250" y="1866900"/>
          <p14:tracePt t="117329" x="9239250" y="1873250"/>
          <p14:tracePt t="117379" x="9232900" y="1873250"/>
          <p14:tracePt t="117425" x="9226550" y="1873250"/>
          <p14:tracePt t="117433" x="9226550" y="1879600"/>
          <p14:tracePt t="117449" x="9220200" y="1879600"/>
          <p14:tracePt t="117466" x="9213850" y="1885950"/>
          <p14:tracePt t="117483" x="9207500" y="1892300"/>
          <p14:tracePt t="117499" x="9201150" y="1892300"/>
          <p14:tracePt t="117516" x="9201150" y="1898650"/>
          <p14:tracePt t="117808" x="9194800" y="1898650"/>
          <p14:tracePt t="117818" x="9188450" y="1898650"/>
          <p14:tracePt t="117834" x="9175750" y="1898650"/>
          <p14:tracePt t="117850" x="9169400" y="1898650"/>
          <p14:tracePt t="117882" x="9156700" y="1898650"/>
          <p14:tracePt t="117900" x="9137650" y="1898650"/>
          <p14:tracePt t="117916" x="9124950" y="1898650"/>
          <p14:tracePt t="117933" x="9105900" y="1898650"/>
          <p14:tracePt t="117949" x="9093200" y="1898650"/>
          <p14:tracePt t="117967" x="9080500" y="1898650"/>
          <p14:tracePt t="117982" x="9074150" y="1898650"/>
          <p14:tracePt t="117999" x="9067800" y="1905000"/>
          <p14:tracePt t="118016" x="9055100" y="1911350"/>
          <p14:tracePt t="118032" x="9042400" y="1911350"/>
          <p14:tracePt t="118049" x="9036050" y="1917700"/>
          <p14:tracePt t="118066" x="9023350" y="1917700"/>
          <p14:tracePt t="118083" x="9017000" y="1917700"/>
          <p14:tracePt t="118100" x="9010650" y="1924050"/>
          <p14:tracePt t="118116" x="8997950" y="1924050"/>
          <p14:tracePt t="118133" x="8991600" y="1924050"/>
          <p14:tracePt t="118150" x="8991600" y="1930400"/>
          <p14:tracePt t="118155" x="8985250" y="1930400"/>
          <p14:tracePt t="118165" x="8978900" y="1930400"/>
          <p14:tracePt t="118185" x="8972550" y="1936750"/>
          <p14:tracePt t="118200" x="8966200" y="1936750"/>
          <p14:tracePt t="118217" x="8953500" y="1936750"/>
          <p14:tracePt t="118334" x="8959850" y="1936750"/>
          <p14:tracePt t="118341" x="8966200" y="1936750"/>
          <p14:tracePt t="118348" x="8972550" y="1936750"/>
          <p14:tracePt t="118367" x="8991600" y="1936750"/>
          <p14:tracePt t="118383" x="9017000" y="1930400"/>
          <p14:tracePt t="118400" x="9042400" y="1924050"/>
          <p14:tracePt t="118415" x="9048750" y="1917700"/>
          <p14:tracePt t="118432" x="9061450" y="1911350"/>
          <p14:tracePt t="118450" x="9067800" y="1905000"/>
          <p14:tracePt t="118468" x="9074150" y="1905000"/>
          <p14:tracePt t="118483" x="9093200" y="1905000"/>
          <p14:tracePt t="118488" x="9118600" y="1905000"/>
          <p14:tracePt t="118499" x="9144000" y="1905000"/>
          <p14:tracePt t="118518" x="9201150" y="1898650"/>
          <p14:tracePt t="118533" x="9239250" y="1898650"/>
          <p14:tracePt t="118550" x="9302750" y="1911350"/>
          <p14:tracePt t="118566" x="9321800" y="1917700"/>
          <p14:tracePt t="118584" x="9328150" y="1917700"/>
          <p14:tracePt t="118616" x="9340850" y="1917700"/>
          <p14:tracePt t="118634" x="9385300" y="1905000"/>
          <p14:tracePt t="118650" x="9505950" y="1905000"/>
          <p14:tracePt t="118666" x="9734550" y="1905000"/>
          <p14:tracePt t="118684" x="10033000" y="1898650"/>
          <p14:tracePt t="118700" x="10293350" y="1898650"/>
          <p14:tracePt t="118717" x="10496550" y="1911350"/>
          <p14:tracePt t="118734" x="10579100" y="1911350"/>
          <p14:tracePt t="118750" x="10591800" y="1905000"/>
          <p14:tracePt t="118783" x="10591800" y="1898650"/>
          <p14:tracePt t="118903" x="10598150" y="1905000"/>
          <p14:tracePt t="118911" x="10598150" y="1911350"/>
          <p14:tracePt t="118920" x="10598150" y="1917700"/>
          <p14:tracePt t="118936" x="10610850" y="1936750"/>
          <p14:tracePt t="118949" x="10636250" y="1955800"/>
          <p14:tracePt t="118967" x="10661650" y="1962150"/>
          <p14:tracePt t="118984" x="10706100" y="1974850"/>
          <p14:tracePt t="119000" x="10807700" y="1974850"/>
          <p14:tracePt t="119019" x="10896600" y="1974850"/>
          <p14:tracePt t="119034" x="10979150" y="1962150"/>
          <p14:tracePt t="119050" x="11010900" y="1949450"/>
          <p14:tracePt t="119069" x="11061700" y="1924050"/>
          <p14:tracePt t="119084" x="11080750" y="1917700"/>
          <p14:tracePt t="119100" x="11106150" y="1911350"/>
          <p14:tracePt t="119117" x="11118850" y="1905000"/>
          <p14:tracePt t="119134" x="11125200" y="1905000"/>
          <p14:tracePt t="119184" x="11131550" y="1905000"/>
          <p14:tracePt t="119201" x="11137900" y="1905000"/>
          <p14:tracePt t="119217" x="11150600" y="1905000"/>
          <p14:tracePt t="119235" x="11163300" y="1898650"/>
          <p14:tracePt t="119251" x="11176000" y="1898650"/>
          <p14:tracePt t="119267" x="11201400" y="1892300"/>
          <p14:tracePt t="119285" x="11214100" y="1892300"/>
          <p14:tracePt t="119301" x="11233150" y="1885950"/>
          <p14:tracePt t="119317" x="11252200" y="1879600"/>
          <p14:tracePt t="119334" x="11264900" y="1879600"/>
          <p14:tracePt t="119351" x="11277600" y="1879600"/>
          <p14:tracePt t="119368" x="11290300" y="1873250"/>
          <p14:tracePt t="119384" x="11309350" y="1866900"/>
          <p14:tracePt t="119400" x="11322050" y="1866900"/>
          <p14:tracePt t="119417" x="11328400" y="1866900"/>
          <p14:tracePt t="119434" x="11334750" y="1860550"/>
          <p14:tracePt t="119583" x="11341100" y="1860550"/>
          <p14:tracePt t="119599" x="11347450" y="1860550"/>
          <p14:tracePt t="119646" x="11347450" y="1854200"/>
          <p14:tracePt t="119753" x="11347450" y="1860550"/>
          <p14:tracePt t="119762" x="11341100" y="1866900"/>
          <p14:tracePt t="119771" x="11328400" y="1873250"/>
          <p14:tracePt t="119785" x="11309350" y="1885950"/>
          <p14:tracePt t="119801" x="11283950" y="1898650"/>
          <p14:tracePt t="119818" x="11271250" y="1898650"/>
          <p14:tracePt t="119835" x="11252200" y="1905000"/>
          <p14:tracePt t="119851" x="11226800" y="1905000"/>
          <p14:tracePt t="119868" x="11195050" y="1905000"/>
          <p14:tracePt t="119885" x="11150600" y="1905000"/>
          <p14:tracePt t="119902" x="11093450" y="1911350"/>
          <p14:tracePt t="119918" x="11061700" y="1911350"/>
          <p14:tracePt t="119920" x="11023600" y="1911350"/>
          <p14:tracePt t="119934" x="10991850" y="1911350"/>
          <p14:tracePt t="119951" x="10890250" y="1911350"/>
          <p14:tracePt t="119969" x="10858500" y="1911350"/>
          <p14:tracePt t="119984" x="10744200" y="1911350"/>
          <p14:tracePt t="120001" x="10636250" y="1905000"/>
          <p14:tracePt t="120019" x="10509250" y="1898650"/>
          <p14:tracePt t="120034" x="10363200" y="1885950"/>
          <p14:tracePt t="120051" x="10217150" y="1873250"/>
          <p14:tracePt t="120068" x="10096500" y="1866900"/>
          <p14:tracePt t="120085" x="10013950" y="1860550"/>
          <p14:tracePt t="120102" x="9950450" y="1847850"/>
          <p14:tracePt t="120118" x="9912350" y="1841500"/>
          <p14:tracePt t="120134" x="9880600" y="1835150"/>
          <p14:tracePt t="120151" x="9829800" y="1835150"/>
          <p14:tracePt t="120168" x="9728200" y="1835150"/>
          <p14:tracePt t="120186" x="9442450" y="1822450"/>
          <p14:tracePt t="120202" x="9137650" y="1790700"/>
          <p14:tracePt t="120220" x="8826500" y="1752600"/>
          <p14:tracePt t="120233" x="8553450" y="1720850"/>
          <p14:tracePt t="120252" x="8280400" y="1701800"/>
          <p14:tracePt t="120268" x="8051800" y="1682750"/>
          <p14:tracePt t="120284" x="7842250" y="1682750"/>
          <p14:tracePt t="120302" x="7645400" y="1682750"/>
          <p14:tracePt t="120318" x="7524750" y="1695450"/>
          <p14:tracePt t="120335" x="7372350" y="1714500"/>
          <p14:tracePt t="120351" x="7226300" y="1727200"/>
          <p14:tracePt t="120368" x="7029450" y="1739900"/>
          <p14:tracePt t="120385" x="6775450" y="1746250"/>
          <p14:tracePt t="120402" x="6559550" y="1752600"/>
          <p14:tracePt t="120405" x="6438900" y="1758950"/>
          <p14:tracePt t="120417" x="6324600" y="1758950"/>
          <p14:tracePt t="120419" x="6165850" y="1765300"/>
          <p14:tracePt t="120435" x="5962650" y="1771650"/>
          <p14:tracePt t="120451" x="5816600" y="1797050"/>
          <p14:tracePt t="120468" x="5727700" y="1835150"/>
          <p14:tracePt t="120485" x="5670550" y="1885950"/>
          <p14:tracePt t="120501" x="5600700" y="1943100"/>
          <p14:tracePt t="120518" x="5511800" y="2012950"/>
          <p14:tracePt t="120535" x="5429250" y="2070100"/>
          <p14:tracePt t="120551" x="5365750" y="2114550"/>
          <p14:tracePt t="120569" x="5321300" y="2133600"/>
          <p14:tracePt t="120586" x="5283200" y="2133600"/>
          <p14:tracePt t="120590" x="5276850" y="2133600"/>
          <p14:tracePt t="120600" x="5270500" y="2133600"/>
          <p14:tracePt t="120618" x="5257800" y="2139950"/>
          <p14:tracePt t="120622" x="5251450" y="2146300"/>
          <p14:tracePt t="120635" x="5226050" y="2146300"/>
          <p14:tracePt t="120639" x="5213350" y="2146300"/>
          <p14:tracePt t="120652" x="5175250" y="2146300"/>
          <p14:tracePt t="120655" x="5137150" y="2139950"/>
          <p14:tracePt t="120667" x="5111750" y="2139950"/>
          <p14:tracePt t="120669" x="5073650" y="2133600"/>
          <p14:tracePt t="120685" x="5022850" y="2120900"/>
          <p14:tracePt t="120702" x="4978400" y="2101850"/>
          <p14:tracePt t="120718" x="4965700" y="2089150"/>
          <p14:tracePt t="120736" x="4959350" y="2089150"/>
          <p14:tracePt t="120769" x="4946650" y="2089150"/>
          <p14:tracePt t="120785" x="4902200" y="2095500"/>
          <p14:tracePt t="120802" x="4870450" y="2101850"/>
          <p14:tracePt t="120852" x="4870450" y="2108200"/>
          <p14:tracePt t="120868" x="4902200" y="2114550"/>
          <p14:tracePt t="120885" x="4946650" y="2127250"/>
          <p14:tracePt t="120902" x="4978400" y="2139950"/>
          <p14:tracePt t="120918" x="5016500" y="2159000"/>
          <p14:tracePt t="120935" x="5041900" y="2171700"/>
          <p14:tracePt t="120952" x="5073650" y="2184400"/>
          <p14:tracePt t="120969" x="5111750" y="2197100"/>
          <p14:tracePt t="120985" x="5149850" y="2197100"/>
          <p14:tracePt t="121002" x="5181600" y="2190750"/>
          <p14:tracePt t="121006" x="5194300" y="2184400"/>
          <p14:tracePt t="121019" x="5213350" y="2171700"/>
          <p14:tracePt t="121034" x="5219700" y="2171700"/>
          <p14:tracePt t="121054" x="5238750" y="2165350"/>
          <p14:tracePt t="121068" x="5276850" y="2165350"/>
          <p14:tracePt t="121085" x="5327650" y="2178050"/>
          <p14:tracePt t="121103" x="5365750" y="2184400"/>
          <p14:tracePt t="121119" x="5416550" y="2190750"/>
          <p14:tracePt t="121136" x="5454650" y="2190750"/>
          <p14:tracePt t="121152" x="5480050" y="2190750"/>
          <p14:tracePt t="121169" x="5511800" y="2184400"/>
          <p14:tracePt t="121186" x="5530850" y="2178050"/>
          <p14:tracePt t="121190" x="5537200" y="2178050"/>
          <p14:tracePt t="121203" x="5543550" y="2171700"/>
          <p14:tracePt t="121217" x="5556250" y="2171700"/>
          <p14:tracePt t="121236" x="5562600" y="2165350"/>
          <p14:tracePt t="121239" x="5568950" y="2165350"/>
          <p14:tracePt t="121252" x="5575300" y="2165350"/>
          <p14:tracePt t="121269" x="5594350" y="2159000"/>
          <p14:tracePt t="121286" x="5613400" y="2146300"/>
          <p14:tracePt t="121302" x="5632450" y="2139950"/>
          <p14:tracePt t="121319" x="5638800" y="2139950"/>
          <p14:tracePt t="121385" x="5632450" y="2139950"/>
          <p14:tracePt t="121549" x="5638800" y="2133600"/>
          <p14:tracePt t="121560" x="5645150" y="2133600"/>
          <p14:tracePt t="121568" x="5651500" y="2133600"/>
          <p14:tracePt t="121586" x="5695950" y="2127250"/>
          <p14:tracePt t="121603" x="5759450" y="2127250"/>
          <p14:tracePt t="121622" x="5803900" y="2120900"/>
          <p14:tracePt t="121637" x="5854700" y="2120900"/>
          <p14:tracePt t="121654" x="5899150" y="2114550"/>
          <p14:tracePt t="121669" x="5943600" y="2108200"/>
          <p14:tracePt t="121686" x="5975350" y="2095500"/>
          <p14:tracePt t="121703" x="6000750" y="2095500"/>
          <p14:tracePt t="121719" x="6019800" y="2089150"/>
          <p14:tracePt t="121736" x="6032500" y="2089150"/>
          <p14:tracePt t="121753" x="6045200" y="2089150"/>
          <p14:tracePt t="121772" x="6051550" y="2089150"/>
          <p14:tracePt t="121776" x="6057900" y="2089150"/>
          <p14:tracePt t="121786" x="6064250" y="2089150"/>
          <p14:tracePt t="121802" x="6070600" y="2089150"/>
          <p14:tracePt t="121819" x="6083300" y="2082800"/>
          <p14:tracePt t="121837" x="6096000" y="2082800"/>
          <p14:tracePt t="121853" x="6102350" y="2082800"/>
          <p14:tracePt t="121885" x="6108700" y="2082800"/>
          <p14:tracePt t="122059" x="6102350" y="2082800"/>
          <p14:tracePt t="122083" x="6096000" y="2082800"/>
          <p14:tracePt t="122102" x="6089650" y="2082800"/>
          <p14:tracePt t="122120" x="6076950" y="2082800"/>
          <p14:tracePt t="122135" x="6070600" y="2082800"/>
          <p14:tracePt t="122186" x="6064250" y="2082800"/>
          <p14:tracePt t="122202" x="6064250" y="2076450"/>
          <p14:tracePt t="122220" x="6057900" y="2070100"/>
          <p14:tracePt t="122434" x="6057900" y="2057400"/>
          <p14:tracePt t="122441" x="6057900" y="2051050"/>
          <p14:tracePt t="122453" x="6057900" y="2044700"/>
          <p14:tracePt t="122470" x="6057900" y="2038350"/>
          <p14:tracePt t="122487" x="6064250" y="2032000"/>
          <p14:tracePt t="122707" x="6057900" y="2032000"/>
          <p14:tracePt t="123094" x="6057900" y="2025650"/>
          <p14:tracePt t="123217" x="6064250" y="2025650"/>
          <p14:tracePt t="123227" x="6064250" y="2019300"/>
          <p14:tracePt t="123239" x="6070600" y="2019300"/>
          <p14:tracePt t="123254" x="6070600" y="2012950"/>
          <p14:tracePt t="123287" x="6070600" y="2006600"/>
          <p14:tracePt t="123321" x="6070600" y="2000250"/>
          <p14:tracePt t="123513" x="6070600" y="2006600"/>
          <p14:tracePt t="123542" x="6070600" y="2012950"/>
          <p14:tracePt t="123601" x="6070600" y="2019300"/>
          <p14:tracePt t="123616" x="6064250" y="2019300"/>
          <p14:tracePt t="123625" x="6064250" y="2025650"/>
          <p14:tracePt t="123638" x="6064250" y="2032000"/>
          <p14:tracePt t="123654" x="6064250" y="2044700"/>
          <p14:tracePt t="123671" x="6064250" y="2070100"/>
          <p14:tracePt t="123690" x="6057900" y="2089150"/>
          <p14:tracePt t="123704" x="6045200" y="2095500"/>
          <p14:tracePt t="123721" x="6032500" y="2108200"/>
          <p14:tracePt t="123737" x="6026150" y="2108200"/>
          <p14:tracePt t="123754" x="6019800" y="2114550"/>
          <p14:tracePt t="123771" x="6013450" y="2114550"/>
          <p14:tracePt t="123788" x="6007100" y="2114550"/>
          <p14:tracePt t="123804" x="6000750" y="2108200"/>
          <p14:tracePt t="123821" x="6000750" y="2095500"/>
          <p14:tracePt t="123837" x="5994400" y="2082800"/>
          <p14:tracePt t="123854" x="5988050" y="2057400"/>
          <p14:tracePt t="123874" x="5988050" y="2044700"/>
          <p14:tracePt t="123962" x="5981700" y="2044700"/>
          <p14:tracePt t="123970" x="5975350" y="2044700"/>
          <p14:tracePt t="124008" x="5969000" y="2044700"/>
          <p14:tracePt t="124022" x="5969000" y="2038350"/>
          <p14:tracePt t="124038" x="5969000" y="2025650"/>
          <p14:tracePt t="124055" x="5956300" y="1987550"/>
          <p14:tracePt t="124071" x="5956300" y="1981200"/>
          <p14:tracePt t="124088" x="5943600" y="1968500"/>
          <p14:tracePt t="124105" x="5930900" y="1962150"/>
          <p14:tracePt t="124121" x="5924550" y="1962150"/>
          <p14:tracePt t="124138" x="5918200" y="1949450"/>
          <p14:tracePt t="124154" x="5911850" y="1943100"/>
          <p14:tracePt t="124172" x="5905500" y="1930400"/>
          <p14:tracePt t="124188" x="5899150" y="1924050"/>
          <p14:tracePt t="124255" x="5892800" y="1924050"/>
          <p14:tracePt t="124271" x="5880100" y="1930400"/>
          <p14:tracePt t="124288" x="5873750" y="1930400"/>
          <p14:tracePt t="124322" x="5873750" y="1936750"/>
          <p14:tracePt t="124338" x="5873750" y="1949450"/>
          <p14:tracePt t="124355" x="5867400" y="1981200"/>
          <p14:tracePt t="124372" x="5867400" y="2006600"/>
          <p14:tracePt t="124378" x="5867400" y="2019300"/>
          <p14:tracePt t="124386" x="5867400" y="2025650"/>
          <p14:tracePt t="124405" x="5867400" y="2032000"/>
          <p14:tracePt t="124466" x="5873750" y="2025650"/>
          <p14:tracePt t="124494" x="5880100" y="2025650"/>
          <p14:tracePt t="124502" x="5886450" y="2019300"/>
          <p14:tracePt t="124510" x="5892800" y="2019300"/>
          <p14:tracePt t="124522" x="5905500" y="2019300"/>
          <p14:tracePt t="124539" x="5911850" y="2019300"/>
          <p14:tracePt t="124652" x="5918200" y="2025650"/>
          <p14:tracePt t="124709" x="5937250" y="2019300"/>
          <p14:tracePt t="124722" x="5943600" y="2006600"/>
          <p14:tracePt t="124738" x="5962650" y="1993900"/>
          <p14:tracePt t="124755" x="5969000" y="1981200"/>
          <p14:tracePt t="124773" x="5975350" y="1968500"/>
          <p14:tracePt t="124810" x="5975350" y="1962150"/>
          <p14:tracePt t="124839" x="5975350" y="1955800"/>
          <p14:tracePt t="124856" x="5988050" y="1949450"/>
          <p14:tracePt t="124872" x="5994400" y="1943100"/>
          <p14:tracePt t="125044" x="5994400" y="1949450"/>
          <p14:tracePt t="125058" x="5988050" y="1949450"/>
          <p14:tracePt t="125073" x="5981700" y="1949450"/>
          <p14:tracePt t="125090" x="5962650" y="1955800"/>
          <p14:tracePt t="125107" x="5949950" y="1955800"/>
          <p14:tracePt t="125122" x="5937250" y="1955800"/>
          <p14:tracePt t="125139" x="5930900" y="1955800"/>
          <p14:tracePt t="125209" x="5924550" y="1955800"/>
          <p14:tracePt t="125226" x="5924550" y="1962150"/>
          <p14:tracePt t="125234" x="5918200" y="1962150"/>
          <p14:tracePt t="125241" x="5911850" y="1962150"/>
          <p14:tracePt t="125293" x="5905500" y="1962150"/>
          <p14:tracePt t="125369" x="5899150" y="1962150"/>
          <p14:tracePt t="125389" x="5892800" y="1962150"/>
          <p14:tracePt t="125406" x="5886450" y="1962150"/>
          <p14:tracePt t="125440" x="5867400" y="1968500"/>
          <p14:tracePt t="125456" x="5861050" y="1974850"/>
          <p14:tracePt t="125473" x="5861050" y="1981200"/>
          <p14:tracePt t="125489" x="5861050" y="1987550"/>
          <p14:tracePt t="125522" x="5861050" y="1993900"/>
          <p14:tracePt t="125573" x="5854700" y="2000250"/>
          <p14:tracePt t="125589" x="5854700" y="2006600"/>
          <p14:tracePt t="125687" x="5835650" y="2006600"/>
          <p14:tracePt t="125706" x="5810250" y="2012950"/>
          <p14:tracePt t="125723" x="5784850" y="2025650"/>
          <p14:tracePt t="125740" x="5765800" y="2032000"/>
          <p14:tracePt t="125744" x="5765800" y="2038350"/>
          <p14:tracePt t="125756" x="5759450" y="2038350"/>
          <p14:tracePt t="125773" x="5772150" y="2051050"/>
          <p14:tracePt t="125789" x="5803900" y="2070100"/>
          <p14:tracePt t="125807" x="5861050" y="2101850"/>
          <p14:tracePt t="125822" x="5943600" y="2152650"/>
          <p14:tracePt t="125840" x="6000750" y="2171700"/>
          <p14:tracePt t="125860" x="6045200" y="2178050"/>
          <p14:tracePt t="125875" x="6089650" y="2184400"/>
          <p14:tracePt t="125889" x="6102350" y="2184400"/>
          <p14:tracePt t="125906" x="6121400" y="2178050"/>
          <p14:tracePt t="125923" x="6165850" y="2165350"/>
          <p14:tracePt t="125939" x="6254750" y="2159000"/>
          <p14:tracePt t="125956" x="6362700" y="2159000"/>
          <p14:tracePt t="125975" x="6464300" y="2171700"/>
          <p14:tracePt t="125989" x="6540500" y="2178050"/>
          <p14:tracePt t="126006" x="6565900" y="2178050"/>
          <p14:tracePt t="126024" x="6597650" y="2178050"/>
          <p14:tracePt t="126041" x="6604000" y="2178050"/>
          <p14:tracePt t="126057" x="6629400" y="2171700"/>
          <p14:tracePt t="126073" x="6648450" y="2165350"/>
          <p14:tracePt t="126090" x="6692900" y="2159000"/>
          <p14:tracePt t="126107" x="6711950" y="2159000"/>
          <p14:tracePt t="126123" x="6737350" y="2152650"/>
          <p14:tracePt t="126140" x="6750050" y="2152650"/>
          <p14:tracePt t="126156" x="6756400" y="2152650"/>
          <p14:tracePt t="126173" x="6769100" y="2152650"/>
          <p14:tracePt t="126190" x="6781800" y="2152650"/>
          <p14:tracePt t="126206" x="6800850" y="2159000"/>
          <p14:tracePt t="126223" x="6826250" y="2165350"/>
          <p14:tracePt t="126240" x="6851650" y="2165350"/>
          <p14:tracePt t="126256" x="6877050" y="2171700"/>
          <p14:tracePt t="126258" x="6883400" y="2171700"/>
          <p14:tracePt t="126273" x="6889750" y="2171700"/>
          <p14:tracePt t="126523" x="6889750" y="2178050"/>
          <p14:tracePt t="126528" x="6902450" y="2184400"/>
          <p14:tracePt t="126539" x="6915150" y="2184400"/>
          <p14:tracePt t="126557" x="6927850" y="2190750"/>
          <p14:tracePt t="126574" x="6934200" y="2190750"/>
          <p14:tracePt t="126591" x="6946900" y="2197100"/>
          <p14:tracePt t="126596" x="6959600" y="2203450"/>
          <p14:tracePt t="126605" x="6972300" y="2209800"/>
          <p14:tracePt t="126624" x="6978650" y="2216150"/>
          <p14:tracePt t="126787" x="6985000" y="2222500"/>
          <p14:tracePt t="126795" x="7004050" y="2222500"/>
          <p14:tracePt t="126805" x="7029450" y="2222500"/>
          <p14:tracePt t="126823" x="7118350" y="2228850"/>
          <p14:tracePt t="126841" x="7239000" y="2228850"/>
          <p14:tracePt t="126857" x="7397750" y="2228850"/>
          <p14:tracePt t="126874" x="7454900" y="2228850"/>
          <p14:tracePt t="126891" x="7493000" y="2222500"/>
          <p14:tracePt t="126907" x="7505700" y="2222500"/>
          <p14:tracePt t="126924" x="7505700" y="2216150"/>
          <p14:tracePt t="127036" x="7512050" y="2216150"/>
          <p14:tracePt t="127043" x="7518400" y="2216150"/>
          <p14:tracePt t="127056" x="7524750" y="2209800"/>
          <p14:tracePt t="127074" x="7550150" y="2203450"/>
          <p14:tracePt t="127091" x="7575550" y="2203450"/>
          <p14:tracePt t="127108" x="7600950" y="2197100"/>
          <p14:tracePt t="127111" x="7620000" y="2190750"/>
          <p14:tracePt t="127124" x="7626350" y="2190750"/>
          <p14:tracePt t="127141" x="7632700" y="2190750"/>
          <p14:tracePt t="127157" x="7639050" y="2190750"/>
          <p14:tracePt t="127174" x="7645400" y="2190750"/>
          <p14:tracePt t="127190" x="7651750" y="2190750"/>
          <p14:tracePt t="127243" x="7651750" y="2197100"/>
          <p14:tracePt t="127257" x="7664450" y="2197100"/>
          <p14:tracePt t="127274" x="7677150" y="2197100"/>
          <p14:tracePt t="127291" x="7683500" y="2197100"/>
          <p14:tracePt t="127308" x="7696200" y="2203450"/>
          <p14:tracePt t="127324" x="7708900" y="2203450"/>
          <p14:tracePt t="127341" x="7721600" y="2203450"/>
          <p14:tracePt t="127358" x="7734300" y="2203450"/>
          <p14:tracePt t="127374" x="7747000" y="2203450"/>
          <p14:tracePt t="127391" x="7753350" y="2203450"/>
          <p14:tracePt t="127407" x="7753350" y="2197100"/>
          <p14:tracePt t="127424" x="7759700" y="2197100"/>
          <p14:tracePt t="127520" x="7766050" y="2197100"/>
          <p14:tracePt t="127541" x="7772400" y="2190750"/>
          <p14:tracePt t="127558" x="7791450" y="2184400"/>
          <p14:tracePt t="127575" x="7797800" y="2178050"/>
          <p14:tracePt t="127590" x="7810500" y="2178050"/>
          <p14:tracePt t="127608" x="7816850" y="2178050"/>
          <p14:tracePt t="127624" x="7823200" y="2178050"/>
          <p14:tracePt t="127628" x="7829550" y="2171700"/>
          <p14:tracePt t="127641" x="7835900" y="2171700"/>
          <p14:tracePt t="127657" x="7842250" y="2171700"/>
          <p14:tracePt t="127691" x="7861300" y="2159000"/>
          <p14:tracePt t="127708" x="7912100" y="2152650"/>
          <p14:tracePt t="127724" x="8007350" y="2146300"/>
          <p14:tracePt t="127741" x="8102600" y="2146300"/>
          <p14:tracePt t="127758" x="8166100" y="2146300"/>
          <p14:tracePt t="127775" x="8210550" y="2146300"/>
          <p14:tracePt t="127807" x="8216900" y="2146300"/>
          <p14:tracePt t="127841" x="8255000" y="2152650"/>
          <p14:tracePt t="127858" x="8324850" y="2165350"/>
          <p14:tracePt t="127874" x="8426450" y="2184400"/>
          <p14:tracePt t="127892" x="8509000" y="2190750"/>
          <p14:tracePt t="127907" x="8578850" y="2197100"/>
          <p14:tracePt t="127925" x="8616950" y="2197100"/>
          <p14:tracePt t="127929" x="8623300" y="2197100"/>
          <p14:tracePt t="127942" x="8636000" y="2190750"/>
          <p14:tracePt t="127958" x="8680450" y="2171700"/>
          <p14:tracePt t="127975" x="8699500" y="2159000"/>
          <p14:tracePt t="127991" x="8718550" y="2146300"/>
          <p14:tracePt t="127997" x="8731250" y="2133600"/>
          <p14:tracePt t="128006" x="8743950" y="2120900"/>
          <p14:tracePt t="128025" x="8763000" y="2101850"/>
          <p14:tracePt t="128041" x="8782050" y="2082800"/>
          <p14:tracePt t="128058" x="8801100" y="2063750"/>
          <p14:tracePt t="128074" x="8813800" y="2044700"/>
          <p14:tracePt t="128091" x="8820150" y="2019300"/>
          <p14:tracePt t="128108" x="8820150" y="2000250"/>
          <p14:tracePt t="128125" x="8813800" y="1968500"/>
          <p14:tracePt t="128142" x="8801100" y="1943100"/>
          <p14:tracePt t="128145" x="8788400" y="1930400"/>
          <p14:tracePt t="128158" x="8782050" y="1924050"/>
          <p14:tracePt t="128161" x="8769350" y="1911350"/>
          <p14:tracePt t="128174" x="8756650" y="1905000"/>
          <p14:tracePt t="128191" x="8743950" y="1892300"/>
          <p14:tracePt t="128208" x="8724900" y="1892300"/>
          <p14:tracePt t="128225" x="8699500" y="1885950"/>
          <p14:tracePt t="128241" x="8655050" y="1885950"/>
          <p14:tracePt t="128258" x="8604250" y="1885950"/>
          <p14:tracePt t="128274" x="8540750" y="1892300"/>
          <p14:tracePt t="128291" x="8458200" y="1898650"/>
          <p14:tracePt t="128308" x="8369300" y="1905000"/>
          <p14:tracePt t="128312" x="8318500" y="1905000"/>
          <p14:tracePt t="128325" x="8267700" y="1905000"/>
          <p14:tracePt t="128341" x="8197850" y="1898650"/>
          <p14:tracePt t="128357" x="8134350" y="1898650"/>
          <p14:tracePt t="128375" x="8102600" y="1898650"/>
          <p14:tracePt t="128391" x="8089900" y="1898650"/>
          <p14:tracePt t="128408" x="8083550" y="1911350"/>
          <p14:tracePt t="128425" x="8077200" y="1936750"/>
          <p14:tracePt t="128442" x="8077200" y="1981200"/>
          <p14:tracePt t="128458" x="8089900" y="2025650"/>
          <p14:tracePt t="128475" x="8134350" y="2095500"/>
          <p14:tracePt t="128492" x="8191500" y="2146300"/>
          <p14:tracePt t="128508" x="8305800" y="2209800"/>
          <p14:tracePt t="128525" x="8483600" y="2266950"/>
          <p14:tracePt t="128541" x="8655050" y="2305050"/>
          <p14:tracePt t="128558" x="8826500" y="2324100"/>
          <p14:tracePt t="128576" x="8940800" y="2324100"/>
          <p14:tracePt t="128592" x="8991600" y="2317750"/>
          <p14:tracePt t="128609" x="9017000" y="2292350"/>
          <p14:tracePt t="128625" x="9029700" y="2260600"/>
          <p14:tracePt t="128629" x="9042400" y="2247900"/>
          <p14:tracePt t="128642" x="9048750" y="2228850"/>
          <p14:tracePt t="128658" x="9067800" y="2197100"/>
          <p14:tracePt t="128675" x="9080500" y="2152650"/>
          <p14:tracePt t="128692" x="9074150" y="2114550"/>
          <p14:tracePt t="128709" x="9036050" y="2089150"/>
          <p14:tracePt t="128725" x="8978900" y="2057400"/>
          <p14:tracePt t="128742" x="8902700" y="2025650"/>
          <p14:tracePt t="128758" x="8813800" y="1993900"/>
          <p14:tracePt t="128776" x="8712200" y="1968500"/>
          <p14:tracePt t="128792" x="8616950" y="1943100"/>
          <p14:tracePt t="128808" x="8528050" y="1924050"/>
          <p14:tracePt t="128825" x="8426450" y="1898650"/>
          <p14:tracePt t="128842" x="8343900" y="1892300"/>
          <p14:tracePt t="128859" x="8286750" y="1892300"/>
          <p14:tracePt t="128862" x="8261350" y="1898650"/>
          <p14:tracePt t="128874" x="8242300" y="1905000"/>
          <p14:tracePt t="128891" x="8204200" y="1924050"/>
          <p14:tracePt t="128892" x="8185150" y="1930400"/>
          <p14:tracePt t="128909" x="8172450" y="1943100"/>
          <p14:tracePt t="128926" x="8166100" y="1949450"/>
          <p14:tracePt t="128929" x="8166100" y="1955800"/>
          <p14:tracePt t="128941" x="8159750" y="1962150"/>
          <p14:tracePt t="128960" x="8159750" y="1974850"/>
          <p14:tracePt t="128976" x="8159750" y="1987550"/>
          <p14:tracePt t="128992" x="8159750" y="2000250"/>
          <p14:tracePt t="128998" x="8159750" y="2006600"/>
          <p14:tracePt t="129007" x="8159750" y="2012950"/>
          <p14:tracePt t="129025" x="8147050" y="2019300"/>
          <p14:tracePt t="129042" x="8115300" y="2032000"/>
          <p14:tracePt t="129059" x="8089900" y="2032000"/>
          <p14:tracePt t="129075" x="8045450" y="2038350"/>
          <p14:tracePt t="129092" x="8020050" y="2044700"/>
          <p14:tracePt t="129109" x="8007350" y="2044700"/>
          <p14:tracePt t="129112" x="8007350" y="2051050"/>
          <p14:tracePt t="129159" x="8007350" y="2063750"/>
          <p14:tracePt t="129176" x="8020050" y="2070100"/>
          <p14:tracePt t="129192" x="8045450" y="2082800"/>
          <p14:tracePt t="129208" x="8077200" y="2095500"/>
          <p14:tracePt t="129226" x="8153400" y="2114550"/>
          <p14:tracePt t="129242" x="8235950" y="2133600"/>
          <p14:tracePt t="129259" x="8324850" y="2146300"/>
          <p14:tracePt t="129274" x="8413750" y="2152650"/>
          <p14:tracePt t="129293" x="8502650" y="2159000"/>
          <p14:tracePt t="129309" x="8566150" y="2165350"/>
          <p14:tracePt t="129326" x="8623300" y="2165350"/>
          <p14:tracePt t="129342" x="8655050" y="2165350"/>
          <p14:tracePt t="129359" x="8661400" y="2165350"/>
          <p14:tracePt t="129551" x="8661400" y="2159000"/>
          <p14:tracePt t="129556" x="8667750" y="2159000"/>
          <p14:tracePt t="129743" x="8680450" y="2159000"/>
          <p14:tracePt t="129753" x="8699500" y="2152650"/>
          <p14:tracePt t="129760" x="8731250" y="2139950"/>
          <p14:tracePt t="129777" x="8807450" y="2120900"/>
          <p14:tracePt t="129792" x="8858250" y="2101850"/>
          <p14:tracePt t="129809" x="8883650" y="2089150"/>
          <p14:tracePt t="129825" x="8890000" y="2076450"/>
          <p14:tracePt t="129843" x="8883650" y="2057400"/>
          <p14:tracePt t="129859" x="8851900" y="2038350"/>
          <p14:tracePt t="129875" x="8794750" y="2006600"/>
          <p14:tracePt t="129892" x="8705850" y="1981200"/>
          <p14:tracePt t="129908" x="8616950" y="1955800"/>
          <p14:tracePt t="129925" x="8470900" y="1917700"/>
          <p14:tracePt t="129942" x="8343900" y="1892300"/>
          <p14:tracePt t="129943" x="8280400" y="1879600"/>
          <p14:tracePt t="129958" x="8223250" y="1866900"/>
          <p14:tracePt t="129975" x="8147050" y="1860550"/>
          <p14:tracePt t="129992" x="8102600" y="1854200"/>
          <p14:tracePt t="130009" x="8089900" y="1854200"/>
          <p14:tracePt t="130026" x="8083550" y="1866900"/>
          <p14:tracePt t="130042" x="8083550" y="1898650"/>
          <p14:tracePt t="130059" x="8083550" y="1936750"/>
          <p14:tracePt t="130076" x="8083550" y="1981200"/>
          <p14:tracePt t="130092" x="8096250" y="2025650"/>
          <p14:tracePt t="130110" x="8121650" y="2076450"/>
          <p14:tracePt t="130125" x="8172450" y="2127250"/>
          <p14:tracePt t="130144" x="8235950" y="2165350"/>
          <p14:tracePt t="130164" x="8350250" y="2197100"/>
          <p14:tracePt t="130175" x="8375650" y="2203450"/>
          <p14:tracePt t="130192" x="8451850" y="2209800"/>
          <p14:tracePt t="130209" x="8547100" y="2209800"/>
          <p14:tracePt t="130225" x="8597900" y="2209800"/>
          <p14:tracePt t="130243" x="8674100" y="2209800"/>
          <p14:tracePt t="130259" x="8737600" y="2203450"/>
          <p14:tracePt t="130276" x="8775700" y="2197100"/>
          <p14:tracePt t="130293" x="8813800" y="2184400"/>
          <p14:tracePt t="130310" x="8832850" y="2178050"/>
          <p14:tracePt t="130327" x="8851900" y="2178050"/>
          <p14:tracePt t="130334" x="8864600" y="2171700"/>
          <p14:tracePt t="130342" x="8877300" y="2171700"/>
          <p14:tracePt t="130360" x="8896350" y="2165350"/>
          <p14:tracePt t="130377" x="8921750" y="2159000"/>
          <p14:tracePt t="130394" x="8940800" y="2159000"/>
          <p14:tracePt t="130410" x="8966200" y="2152650"/>
          <p14:tracePt t="130427" x="8997950" y="2152650"/>
          <p14:tracePt t="130443" x="9036050" y="2152650"/>
          <p14:tracePt t="130460" x="9061450" y="2152650"/>
          <p14:tracePt t="130476" x="9093200" y="2152650"/>
          <p14:tracePt t="130494" x="9124950" y="2152650"/>
          <p14:tracePt t="130510" x="9163050" y="2146300"/>
          <p14:tracePt t="130527" x="9220200" y="2133600"/>
          <p14:tracePt t="130543" x="9271000" y="2127250"/>
          <p14:tracePt t="130560" x="9309100" y="2120900"/>
          <p14:tracePt t="130577" x="9321800" y="2114550"/>
          <p14:tracePt t="130593" x="9334500" y="2114550"/>
          <p14:tracePt t="130644" x="9340850" y="2114550"/>
          <p14:tracePt t="130676" x="9347200" y="2114550"/>
          <p14:tracePt t="130711" x="9347200" y="2108200"/>
          <p14:tracePt t="130727" x="9347200" y="2101850"/>
          <p14:tracePt t="130743" x="9347200" y="2095500"/>
          <p14:tracePt t="130760" x="9353550" y="2089150"/>
          <p14:tracePt t="130845" x="9359900" y="2089150"/>
          <p14:tracePt t="130852" x="9366250" y="2089150"/>
          <p14:tracePt t="130861" x="9398000" y="2089150"/>
          <p14:tracePt t="130875" x="9480550" y="2114550"/>
          <p14:tracePt t="130894" x="9588500" y="2114550"/>
          <p14:tracePt t="130910" x="9696450" y="2114550"/>
          <p14:tracePt t="130931" x="9817100" y="2089150"/>
          <p14:tracePt t="130944" x="9886950" y="2070100"/>
          <p14:tracePt t="130960" x="9906000" y="2057400"/>
          <p14:tracePt t="130976" x="9944100" y="2057400"/>
          <p14:tracePt t="130993" x="10001250" y="2063750"/>
          <p14:tracePt t="131011" x="10064750" y="2082800"/>
          <p14:tracePt t="131029" x="10229850" y="2127250"/>
          <p14:tracePt t="131045" x="10287000" y="2139950"/>
          <p14:tracePt t="131048" x="10337800" y="2159000"/>
          <p14:tracePt t="131060" x="10439400" y="2171700"/>
          <p14:tracePt t="131079" x="10471150" y="2178050"/>
          <p14:tracePt t="131093" x="10477500" y="2178050"/>
          <p14:tracePt t="131111" x="10483850" y="2178050"/>
          <p14:tracePt t="131144" x="10490200" y="2171700"/>
          <p14:tracePt t="131194" x="10496550" y="2165350"/>
          <p14:tracePt t="131221" x="10515600" y="2152650"/>
          <p14:tracePt t="131229" x="10521950" y="2152650"/>
          <p14:tracePt t="131244" x="10560050" y="2146300"/>
          <p14:tracePt t="131260" x="10591800" y="2139950"/>
          <p14:tracePt t="131277" x="10629900" y="2133600"/>
          <p14:tracePt t="131294" x="10655300" y="2127250"/>
          <p14:tracePt t="131310" x="10674350" y="2127250"/>
          <p14:tracePt t="131327" x="10687050" y="2127250"/>
          <p14:tracePt t="131344" x="10699750" y="2120900"/>
          <p14:tracePt t="131361" x="10744200" y="2114550"/>
          <p14:tracePt t="131378" x="10788650" y="2101850"/>
          <p14:tracePt t="131396" x="10839450" y="2089150"/>
          <p14:tracePt t="131411" x="10871200" y="2076450"/>
          <p14:tracePt t="131427" x="10877550" y="2070100"/>
          <p14:tracePt t="131445" x="10890250" y="2057400"/>
          <p14:tracePt t="131461" x="10896600" y="2057400"/>
          <p14:tracePt t="131494" x="10902950" y="2051050"/>
          <p14:tracePt t="131511" x="10909300" y="2044700"/>
          <p14:tracePt t="131527" x="10922000" y="2038350"/>
          <p14:tracePt t="131544" x="10928350" y="2032000"/>
          <p14:tracePt t="131561" x="10934700" y="2019300"/>
          <p14:tracePt t="131577" x="10934700" y="2006600"/>
          <p14:tracePt t="131594" x="10934700" y="2000250"/>
          <p14:tracePt t="131611" x="10922000" y="1987550"/>
          <p14:tracePt t="131628" x="10902950" y="1981200"/>
          <p14:tracePt t="131644" x="10871200" y="1968500"/>
          <p14:tracePt t="131661" x="10858500" y="1962150"/>
          <p14:tracePt t="131678" x="10801350" y="1955800"/>
          <p14:tracePt t="131694" x="10769600" y="1949450"/>
          <p14:tracePt t="131711" x="10737850" y="1943100"/>
          <p14:tracePt t="131726" x="10699750" y="1936750"/>
          <p14:tracePt t="131745" x="10655300" y="1930400"/>
          <p14:tracePt t="131761" x="10598150" y="1924050"/>
          <p14:tracePt t="131778" x="10560050" y="1924050"/>
          <p14:tracePt t="131794" x="10528300" y="1924050"/>
          <p14:tracePt t="131811" x="10490200" y="1924050"/>
          <p14:tracePt t="131827" x="10452100" y="1936750"/>
          <p14:tracePt t="131830" x="10433050" y="1943100"/>
          <p14:tracePt t="131843" x="10414000" y="1955800"/>
          <p14:tracePt t="131846" x="10394950" y="1974850"/>
          <p14:tracePt t="131860" x="10388600" y="1981200"/>
          <p14:tracePt t="131862" x="10382250" y="2000250"/>
          <p14:tracePt t="131877" x="10375900" y="2025650"/>
          <p14:tracePt t="131893" x="10375900" y="2051050"/>
          <p14:tracePt t="131911" x="10407650" y="2076450"/>
          <p14:tracePt t="131928" x="10471150" y="2101850"/>
          <p14:tracePt t="131945" x="10579100" y="2127250"/>
          <p14:tracePt t="131962" x="10699750" y="2146300"/>
          <p14:tracePt t="131978" x="10814050" y="2146300"/>
          <p14:tracePt t="131994" x="10928350" y="2139950"/>
          <p14:tracePt t="132011" x="10979150" y="2127250"/>
          <p14:tracePt t="132028" x="11010900" y="2114550"/>
          <p14:tracePt t="132045" x="11036300" y="2101850"/>
          <p14:tracePt t="132061" x="11055350" y="2082800"/>
          <p14:tracePt t="132078" x="11080750" y="2070100"/>
          <p14:tracePt t="132081" x="11099800" y="2063750"/>
          <p14:tracePt t="132095" x="11118850" y="2051050"/>
          <p14:tracePt t="132111" x="11163300" y="2032000"/>
          <p14:tracePt t="132128" x="11176000" y="2019300"/>
          <p14:tracePt t="132145" x="11176000" y="2012950"/>
          <p14:tracePt t="132161" x="11169650" y="2000250"/>
          <p14:tracePt t="132178" x="11156950" y="1993900"/>
          <p14:tracePt t="132195" x="11144250" y="1987550"/>
          <p14:tracePt t="132211" x="11131550" y="1987550"/>
          <p14:tracePt t="132228" x="11112500" y="1981200"/>
          <p14:tracePt t="132245" x="11093450" y="1981200"/>
          <p14:tracePt t="132261" x="11061700" y="1981200"/>
          <p14:tracePt t="132278" x="11029950" y="1981200"/>
          <p14:tracePt t="132295" x="10985500" y="1981200"/>
          <p14:tracePt t="132311" x="10960100" y="1981200"/>
          <p14:tracePt t="132316" x="10928350" y="1981200"/>
          <p14:tracePt t="132327" x="10909300" y="1981200"/>
          <p14:tracePt t="132330" x="10877550" y="1981200"/>
          <p14:tracePt t="132344" x="10858500" y="1987550"/>
          <p14:tracePt t="132347" x="10845800" y="1993900"/>
          <p14:tracePt t="132362" x="10801350" y="2006600"/>
          <p14:tracePt t="132379" x="10782300" y="2012950"/>
          <p14:tracePt t="132437" x="10788650" y="2012950"/>
          <p14:tracePt t="132443" x="10801350" y="2019300"/>
          <p14:tracePt t="132462" x="10839450" y="2025650"/>
          <p14:tracePt t="132478" x="10877550" y="2032000"/>
          <p14:tracePt t="132495" x="10896600" y="2044700"/>
          <p14:tracePt t="132512" x="10909300" y="2051050"/>
          <p14:tracePt t="132528" x="10922000" y="2057400"/>
          <p14:tracePt t="132652" x="10922000" y="2063750"/>
          <p14:tracePt t="132663" x="10922000" y="2070100"/>
          <p14:tracePt t="132670" x="10922000" y="2076450"/>
          <p14:tracePt t="132677" x="10928350" y="2076450"/>
          <p14:tracePt t="132695" x="10934700" y="2082800"/>
          <p14:tracePt t="132712" x="10960100" y="2089150"/>
          <p14:tracePt t="132729" x="11004550" y="2095500"/>
          <p14:tracePt t="132746" x="11055350" y="2095500"/>
          <p14:tracePt t="132762" x="11118850" y="2082800"/>
          <p14:tracePt t="132779" x="11156950" y="2070100"/>
          <p14:tracePt t="132795" x="11182350" y="2063750"/>
          <p14:tracePt t="132797" x="11188700" y="2063750"/>
          <p14:tracePt t="132812" x="11195050" y="2063750"/>
          <p14:tracePt t="132831" x="11220450" y="2057400"/>
          <p14:tracePt t="132844" x="11226800" y="2057400"/>
          <p14:tracePt t="132862" x="11252200" y="2057400"/>
          <p14:tracePt t="132878" x="11258550" y="2057400"/>
          <p14:tracePt t="132949" x="11252200" y="2057400"/>
          <p14:tracePt t="132954" x="11245850" y="2057400"/>
          <p14:tracePt t="132962" x="11239500" y="2057400"/>
          <p14:tracePt t="132979" x="11207750" y="2057400"/>
          <p14:tracePt t="132995" x="11176000" y="2063750"/>
          <p14:tracePt t="133002" x="11150600" y="2070100"/>
          <p14:tracePt t="133012" x="11118850" y="2076450"/>
          <p14:tracePt t="133027" x="11029950" y="2089150"/>
          <p14:tracePt t="133046" x="10922000" y="2108200"/>
          <p14:tracePt t="133062" x="10763250" y="2120900"/>
          <p14:tracePt t="133079" x="10610850" y="2127250"/>
          <p14:tracePt t="133095" x="10369550" y="2133600"/>
          <p14:tracePt t="133112" x="10172700" y="2133600"/>
          <p14:tracePt t="133129" x="9969500" y="2133600"/>
          <p14:tracePt t="133145" x="9785350" y="2133600"/>
          <p14:tracePt t="133163" x="9626600" y="2133600"/>
          <p14:tracePt t="133165" x="9512300" y="2133600"/>
          <p14:tracePt t="133179" x="9232900" y="2133600"/>
          <p14:tracePt t="133196" x="8794750" y="2095500"/>
          <p14:tracePt t="133212" x="8394700" y="2057400"/>
          <p14:tracePt t="133229" x="7975600" y="2000250"/>
          <p14:tracePt t="133246" x="7626350" y="1949450"/>
          <p14:tracePt t="133262" x="7277100" y="1898650"/>
          <p14:tracePt t="133279" x="6965950" y="1854200"/>
          <p14:tracePt t="133296" x="6648450" y="1828800"/>
          <p14:tracePt t="133312" x="6318250" y="1803400"/>
          <p14:tracePt t="133329" x="5924550" y="1790700"/>
          <p14:tracePt t="133346" x="5594350" y="1790700"/>
          <p14:tracePt t="133362" x="5289550" y="1790700"/>
          <p14:tracePt t="133366" x="5137150" y="1790700"/>
          <p14:tracePt t="133379" x="5035550" y="1790700"/>
          <p14:tracePt t="133396" x="4864100" y="1803400"/>
          <p14:tracePt t="133413" x="4826000" y="1828800"/>
          <p14:tracePt t="133431" x="4819650" y="1905000"/>
          <p14:tracePt t="133446" x="4806950" y="1962150"/>
          <p14:tracePt t="133461" x="4756150" y="2032000"/>
          <p14:tracePt t="133480" x="4699000" y="2076450"/>
          <p14:tracePt t="133496" x="4648200" y="2108200"/>
          <p14:tracePt t="133512" x="4616450" y="2127250"/>
          <p14:tracePt t="133529" x="4610100" y="2133600"/>
          <p14:tracePt t="133546" x="4610100" y="2139950"/>
          <p14:tracePt t="133550" x="4610100" y="2146300"/>
          <p14:tracePt t="133561" x="4616450" y="2152650"/>
          <p14:tracePt t="133578" x="4622800" y="2184400"/>
          <p14:tracePt t="133596" x="4610100" y="2222500"/>
          <p14:tracePt t="133612" x="4578350" y="2260600"/>
          <p14:tracePt t="133630" x="4533900" y="2298700"/>
          <p14:tracePt t="133646" x="4514850" y="2317750"/>
          <p14:tracePt t="133663" x="4508500" y="2324100"/>
          <p14:tracePt t="133720" x="4508500" y="2330450"/>
          <p14:tracePt t="133736" x="4508500" y="2336800"/>
          <p14:tracePt t="133799" x="4514850" y="2336800"/>
          <p14:tracePt t="133805" x="4521200" y="2336800"/>
          <p14:tracePt t="133812" x="4527550" y="2336800"/>
          <p14:tracePt t="133829" x="4540250" y="2336800"/>
          <p14:tracePt t="133847" x="4546600" y="2336800"/>
          <p14:tracePt t="133862" x="4552950" y="2336800"/>
          <p14:tracePt t="134026" x="4546600" y="2336800"/>
          <p14:tracePt t="134182" x="4546600" y="2330450"/>
          <p14:tracePt t="134215" x="4546600" y="2324100"/>
          <p14:tracePt t="134231" x="4552950" y="2317750"/>
          <p14:tracePt t="134235" x="4559300" y="2317750"/>
          <p14:tracePt t="134245" x="4565650" y="2311400"/>
          <p14:tracePt t="134591" x="4565650" y="2317750"/>
          <p14:tracePt t="134607" x="4565650" y="2324100"/>
          <p14:tracePt t="134623" x="4565650" y="2330450"/>
          <p14:tracePt t="134635" x="4572000" y="2336800"/>
          <p14:tracePt t="134648" x="4591050" y="2343150"/>
          <p14:tracePt t="134663" x="4616450" y="2343150"/>
          <p14:tracePt t="134681" x="4654550" y="2349500"/>
          <p14:tracePt t="134697" x="4699000" y="2355850"/>
          <p14:tracePt t="134714" x="4724400" y="2355850"/>
          <p14:tracePt t="134730" x="4743450" y="2362200"/>
          <p14:tracePt t="134747" x="4756150" y="2362200"/>
          <p14:tracePt t="134804" x="4762500" y="2362200"/>
          <p14:tracePt t="134815" x="4768850" y="2362200"/>
          <p14:tracePt t="134830" x="4806950" y="2362200"/>
          <p14:tracePt t="134847" x="4864100" y="2355850"/>
          <p14:tracePt t="134863" x="4927600" y="2336800"/>
          <p14:tracePt t="134880" x="4984750" y="2324100"/>
          <p14:tracePt t="134898" x="5016500" y="2317750"/>
          <p14:tracePt t="134942" x="5010150" y="2317750"/>
          <p14:tracePt t="135048" x="5016500" y="2317750"/>
          <p14:tracePt t="135058" x="5029200" y="2317750"/>
          <p14:tracePt t="135064" x="5029200" y="2324100"/>
          <p14:tracePt t="135079" x="5041900" y="2324100"/>
          <p14:tracePt t="135098" x="5054600" y="2330450"/>
          <p14:tracePt t="135115" x="5073650" y="2336800"/>
          <p14:tracePt t="135131" x="5105400" y="2343150"/>
          <p14:tracePt t="135136" x="5118100" y="2343150"/>
          <p14:tracePt t="135147" x="5137150" y="2343150"/>
          <p14:tracePt t="135164" x="5175250" y="2343150"/>
          <p14:tracePt t="135181" x="5213350" y="2343150"/>
          <p14:tracePt t="135197" x="5238750" y="2343150"/>
          <p14:tracePt t="135230" x="5245100" y="2343150"/>
          <p14:tracePt t="135401" x="5251450" y="2343150"/>
          <p14:tracePt t="135409" x="5264150" y="2343150"/>
          <p14:tracePt t="135419" x="5289550" y="2349500"/>
          <p14:tracePt t="135429" x="5321300" y="2355850"/>
          <p14:tracePt t="135449" x="5530850" y="2400300"/>
          <p14:tracePt t="135465" x="5689600" y="2463800"/>
          <p14:tracePt t="135481" x="5791200" y="2508250"/>
          <p14:tracePt t="135497" x="5835650" y="2527300"/>
          <p14:tracePt t="135570" x="5842000" y="2527300"/>
          <p14:tracePt t="135580" x="5848350" y="2527300"/>
          <p14:tracePt t="135599" x="5892800" y="2520950"/>
          <p14:tracePt t="135614" x="5949950" y="2520950"/>
          <p14:tracePt t="135631" x="6013450" y="2520950"/>
          <p14:tracePt t="135648" x="6057900" y="2520950"/>
          <p14:tracePt t="135664" x="6089650" y="2508250"/>
          <p14:tracePt t="135681" x="6115050" y="2501900"/>
          <p14:tracePt t="135698" x="6146800" y="2495550"/>
          <p14:tracePt t="135714" x="6184900" y="2489200"/>
          <p14:tracePt t="135731" x="6254750" y="2482850"/>
          <p14:tracePt t="135748" x="6324600" y="2476500"/>
          <p14:tracePt t="135765" x="6394450" y="2470150"/>
          <p14:tracePt t="135768" x="6419850" y="2470150"/>
          <p14:tracePt t="135781" x="6451600" y="2463800"/>
          <p14:tracePt t="135925" x="6445250" y="2457450"/>
          <p14:tracePt t="135935" x="6438900" y="2451100"/>
          <p14:tracePt t="135946" x="6432550" y="2438400"/>
          <p14:tracePt t="135965" x="6432550" y="2419350"/>
          <p14:tracePt t="135982" x="6432550" y="2413000"/>
          <p14:tracePt t="135998" x="6432550" y="2400300"/>
          <p14:tracePt t="136014" x="6432550" y="2387600"/>
          <p14:tracePt t="136031" x="6438900" y="2381250"/>
          <p14:tracePt t="136048" x="6451600" y="2362200"/>
          <p14:tracePt t="136065" x="6470650" y="2349500"/>
          <p14:tracePt t="136081" x="6483350" y="2343150"/>
          <p14:tracePt t="136098" x="6489700" y="2336800"/>
          <p14:tracePt t="136114" x="6502400" y="2330450"/>
          <p14:tracePt t="136132" x="6508750" y="2330450"/>
          <p14:tracePt t="136148" x="6515100" y="2330450"/>
          <p14:tracePt t="136182" x="6521450" y="2330450"/>
          <p14:tracePt t="136198" x="6527800" y="2330450"/>
          <p14:tracePt t="136214" x="6559550" y="2330450"/>
          <p14:tracePt t="136232" x="6584950" y="2330450"/>
          <p14:tracePt t="136249" x="6604000" y="2330450"/>
          <p14:tracePt t="136265" x="6616700" y="2330450"/>
          <p14:tracePt t="136282" x="6623050" y="2330450"/>
          <p14:tracePt t="136284" x="6629400" y="2330450"/>
          <p14:tracePt t="136300" x="6654800" y="2336800"/>
          <p14:tracePt t="136315" x="6699250" y="2336800"/>
          <p14:tracePt t="136331" x="6743700" y="2330450"/>
          <p14:tracePt t="136348" x="6781800" y="2324100"/>
          <p14:tracePt t="136363" x="6794500" y="2317750"/>
          <p14:tracePt t="136380" x="6813550" y="2298700"/>
          <p14:tracePt t="136398" x="6832600" y="2279650"/>
          <p14:tracePt t="136415" x="6845300" y="2260600"/>
          <p14:tracePt t="136430" x="6858000" y="2247900"/>
          <p14:tracePt t="136448" x="6870700" y="2228850"/>
          <p14:tracePt t="136465" x="6877050" y="2222500"/>
          <p14:tracePt t="136482" x="6883400" y="2209800"/>
          <p14:tracePt t="136486" x="6889750" y="2203450"/>
          <p14:tracePt t="136497" x="6889750" y="2197100"/>
          <p14:tracePt t="136515" x="6889750" y="2190750"/>
          <p14:tracePt t="136595" x="6889750" y="2203450"/>
          <p14:tracePt t="136604" x="6883400" y="2209800"/>
          <p14:tracePt t="136615" x="6877050" y="2216150"/>
          <p14:tracePt t="136632" x="6864350" y="2235200"/>
          <p14:tracePt t="136716" x="6870700" y="2235200"/>
          <p14:tracePt t="136723" x="6870700" y="2228850"/>
          <p14:tracePt t="136738" x="6877050" y="2228850"/>
          <p14:tracePt t="136798" x="6883400" y="2228850"/>
          <p14:tracePt t="136806" x="6889750" y="2228850"/>
          <p14:tracePt t="136815" x="6921500" y="2241550"/>
          <p14:tracePt t="136832" x="6991350" y="2273300"/>
          <p14:tracePt t="136848" x="7061200" y="2298700"/>
          <p14:tracePt t="136865" x="7124700" y="2330450"/>
          <p14:tracePt t="136882" x="7162800" y="2343150"/>
          <p14:tracePt t="136899" x="7169150" y="2349500"/>
          <p14:tracePt t="136978" x="7175500" y="2349500"/>
          <p14:tracePt t="136987" x="7181850" y="2349500"/>
          <p14:tracePt t="136997" x="7188200" y="2349500"/>
          <p14:tracePt t="137016" x="7194550" y="2355850"/>
          <p14:tracePt t="137033" x="7207250" y="2355850"/>
          <p14:tracePt t="137035" x="7213600" y="2355850"/>
          <p14:tracePt t="137048" x="7245350" y="2355850"/>
          <p14:tracePt t="137066" x="7277100" y="2362200"/>
          <p14:tracePt t="137082" x="7315200" y="2362200"/>
          <p14:tracePt t="137099" x="7372350" y="2362200"/>
          <p14:tracePt t="137115" x="7397750" y="2362200"/>
          <p14:tracePt t="137132" x="7416800" y="2362200"/>
          <p14:tracePt t="137149" x="7423150" y="2355850"/>
          <p14:tracePt t="137182" x="7429500" y="2355850"/>
          <p14:tracePt t="137327" x="7435850" y="2355850"/>
          <p14:tracePt t="137336" x="7442200" y="2355850"/>
          <p14:tracePt t="137349" x="7499350" y="2355850"/>
          <p14:tracePt t="137368" x="7543800" y="2355850"/>
          <p14:tracePt t="137383" x="7581900" y="2343150"/>
          <p14:tracePt t="137399" x="7607300" y="2330450"/>
          <p14:tracePt t="137416" x="7620000" y="2324100"/>
          <p14:tracePt t="137433" x="7639050" y="2311400"/>
          <p14:tracePt t="137450" x="7645400" y="2298700"/>
          <p14:tracePt t="137464" x="7645400" y="2286000"/>
          <p14:tracePt t="137482" x="7645400" y="2273300"/>
          <p14:tracePt t="137500" x="7632700" y="2260600"/>
          <p14:tracePt t="137516" x="7613650" y="2254250"/>
          <p14:tracePt t="137532" x="7594600" y="2247900"/>
          <p14:tracePt t="137549" x="7569200" y="2247900"/>
          <p14:tracePt t="137567" x="7543800" y="2247900"/>
          <p14:tracePt t="137583" x="7518400" y="2247900"/>
          <p14:tracePt t="137585" x="7499350" y="2247900"/>
          <p14:tracePt t="137599" x="7480300" y="2247900"/>
          <p14:tracePt t="137617" x="7442200" y="2247900"/>
          <p14:tracePt t="137633" x="7416800" y="2254250"/>
          <p14:tracePt t="137650" x="7391400" y="2273300"/>
          <p14:tracePt t="137666" x="7372350" y="2292350"/>
          <p14:tracePt t="137683" x="7353300" y="2324100"/>
          <p14:tracePt t="137700" x="7340600" y="2343150"/>
          <p14:tracePt t="137716" x="7334250" y="2362200"/>
          <p14:tracePt t="137733" x="7334250" y="2381250"/>
          <p14:tracePt t="137749" x="7334250" y="2393950"/>
          <p14:tracePt t="137766" x="7346950" y="2406650"/>
          <p14:tracePt t="137783" x="7385050" y="2425700"/>
          <p14:tracePt t="137800" x="7423150" y="2438400"/>
          <p14:tracePt t="137816" x="7461250" y="2444750"/>
          <p14:tracePt t="137833" x="7486650" y="2451100"/>
          <p14:tracePt t="138067" x="7486650" y="2457450"/>
          <p14:tracePt t="138081" x="7480300" y="2457450"/>
          <p14:tracePt t="138328" x="7493000" y="2457450"/>
          <p14:tracePt t="138337" x="7505700" y="2457450"/>
          <p14:tracePt t="138349" x="7543800" y="2457450"/>
          <p14:tracePt t="138365" x="7575550" y="2451100"/>
          <p14:tracePt t="138383" x="7588250" y="2451100"/>
          <p14:tracePt t="138418" x="7594600" y="2444750"/>
          <p14:tracePt t="138434" x="7600950" y="2438400"/>
          <p14:tracePt t="138450" x="7600950" y="2425700"/>
          <p14:tracePt t="138467" x="7607300" y="2419350"/>
          <p14:tracePt t="138484" x="7613650" y="2400300"/>
          <p14:tracePt t="138501" x="7639050" y="2374900"/>
          <p14:tracePt t="138517" x="7658100" y="2362200"/>
          <p14:tracePt t="138523" x="7670800" y="2349500"/>
          <p14:tracePt t="138532" x="7677150" y="2343150"/>
          <p14:tracePt t="138533" x="7683500" y="2336800"/>
          <p14:tracePt t="138551" x="7702550" y="2317750"/>
          <p14:tracePt t="138567" x="7702550" y="2311400"/>
          <p14:tracePt t="138583" x="7708900" y="2311400"/>
          <p14:tracePt t="138617" x="7727950" y="2311400"/>
          <p14:tracePt t="138634" x="7753350" y="2311400"/>
          <p14:tracePt t="138651" x="7785100" y="2311400"/>
          <p14:tracePt t="138667" x="7842250" y="2317750"/>
          <p14:tracePt t="138684" x="7912100" y="2324100"/>
          <p14:tracePt t="138701" x="7969250" y="2324100"/>
          <p14:tracePt t="138704" x="7988300" y="2324100"/>
          <p14:tracePt t="138716" x="8020050" y="2317750"/>
          <p14:tracePt t="138734" x="8058150" y="2305050"/>
          <p14:tracePt t="138750" x="8096250" y="2292350"/>
          <p14:tracePt t="138767" x="8159750" y="2279650"/>
          <p14:tracePt t="138770" x="8197850" y="2273300"/>
          <p14:tracePt t="138783" x="8280400" y="2266950"/>
          <p14:tracePt t="138800" x="8356600" y="2266950"/>
          <p14:tracePt t="138817" x="8432800" y="2279650"/>
          <p14:tracePt t="138833" x="8483600" y="2286000"/>
          <p14:tracePt t="138850" x="8547100" y="2298700"/>
          <p14:tracePt t="138868" x="8597900" y="2305050"/>
          <p14:tracePt t="138883" x="8655050" y="2317750"/>
          <p14:tracePt t="138901" x="8718550" y="2324100"/>
          <p14:tracePt t="138917" x="8788400" y="2330450"/>
          <p14:tracePt t="138933" x="8864600" y="2343150"/>
          <p14:tracePt t="138950" x="8947150" y="2355850"/>
          <p14:tracePt t="138967" x="8959850" y="2355850"/>
          <p14:tracePt t="139001" x="8966200" y="2355850"/>
          <p14:tracePt t="139017" x="8985250" y="2355850"/>
          <p14:tracePt t="139034" x="9017000" y="2349500"/>
          <p14:tracePt t="139051" x="9055100" y="2349500"/>
          <p14:tracePt t="139067" x="9093200" y="2349500"/>
          <p14:tracePt t="139084" x="9124950" y="2343150"/>
          <p14:tracePt t="139101" x="9163050" y="2336800"/>
          <p14:tracePt t="139117" x="9175750" y="2336800"/>
          <p14:tracePt t="139120" x="9194800" y="2336800"/>
          <p14:tracePt t="139134" x="9226550" y="2336800"/>
          <p14:tracePt t="139151" x="9258300" y="2330450"/>
          <p14:tracePt t="139168" x="9290050" y="2330450"/>
          <p14:tracePt t="139171" x="9315450" y="2330450"/>
          <p14:tracePt t="139184" x="9340850" y="2330450"/>
          <p14:tracePt t="139200" x="9347200" y="2324100"/>
          <p14:tracePt t="139217" x="9347200" y="2317750"/>
          <p14:tracePt t="139233" x="9347200" y="2311400"/>
          <p14:tracePt t="139250" x="9347200" y="2305050"/>
          <p14:tracePt t="139276" x="9340850" y="2305050"/>
          <p14:tracePt t="139287" x="9340850" y="2298700"/>
          <p14:tracePt t="139301" x="9334500" y="2298700"/>
          <p14:tracePt t="139317" x="9328150" y="2298700"/>
          <p14:tracePt t="139334" x="9321800" y="2298700"/>
          <p14:tracePt t="139351" x="9315450" y="2298700"/>
          <p14:tracePt t="139367" x="9309100" y="2298700"/>
          <p14:tracePt t="139384" x="9296400" y="2298700"/>
          <p14:tracePt t="139401" x="9290050" y="2298700"/>
          <p14:tracePt t="139435" x="9302750" y="2298700"/>
          <p14:tracePt t="139451" x="9366250" y="2305050"/>
          <p14:tracePt t="139468" x="9448800" y="2311400"/>
          <p14:tracePt t="139484" x="9563100" y="2311400"/>
          <p14:tracePt t="139501" x="9791700" y="2343150"/>
          <p14:tracePt t="139518" x="9880600" y="2355850"/>
          <p14:tracePt t="139536" x="10102850" y="2374900"/>
          <p14:tracePt t="139549" x="10242550" y="2381250"/>
          <p14:tracePt t="139567" x="10363200" y="2381250"/>
          <p14:tracePt t="139584" x="10445750" y="2381250"/>
          <p14:tracePt t="139601" x="10515600" y="2381250"/>
          <p14:tracePt t="139617" x="10566400" y="2381250"/>
          <p14:tracePt t="139634" x="10598150" y="2374900"/>
          <p14:tracePt t="139651" x="10610850" y="2362200"/>
          <p14:tracePt t="139668" x="10623550" y="2349500"/>
          <p14:tracePt t="139684" x="10636250" y="2330450"/>
          <p14:tracePt t="139702" x="10655300" y="2298700"/>
          <p14:tracePt t="139717" x="10655300" y="2292350"/>
          <p14:tracePt t="139735" x="10661650" y="2266950"/>
          <p14:tracePt t="139751" x="10661650" y="2241550"/>
          <p14:tracePt t="139768" x="10648950" y="2228850"/>
          <p14:tracePt t="139785" x="10629900" y="2216150"/>
          <p14:tracePt t="139801" x="10585450" y="2197100"/>
          <p14:tracePt t="139818" x="10534650" y="2178050"/>
          <p14:tracePt t="139835" x="10477500" y="2165350"/>
          <p14:tracePt t="139854" x="10433050" y="2152650"/>
          <p14:tracePt t="139867" x="10382250" y="2133600"/>
          <p14:tracePt t="139884" x="10337800" y="2120900"/>
          <p14:tracePt t="139902" x="10293350" y="2114550"/>
          <p14:tracePt t="139918" x="10261600" y="2108200"/>
          <p14:tracePt t="139935" x="10223500" y="2095500"/>
          <p14:tracePt t="139952" x="10191750" y="2095500"/>
          <p14:tracePt t="139969" x="10140950" y="2095500"/>
          <p14:tracePt t="139984" x="10128250" y="2095500"/>
          <p14:tracePt t="140001" x="10064750" y="2095500"/>
          <p14:tracePt t="140018" x="10001250" y="2108200"/>
          <p14:tracePt t="140039" x="9931400" y="2120900"/>
          <p14:tracePt t="140043" x="9918700" y="2120900"/>
          <p14:tracePt t="140050" x="9886950" y="2127250"/>
          <p14:tracePt t="140068" x="9836150" y="2139950"/>
          <p14:tracePt t="140085" x="9785350" y="2152650"/>
          <p14:tracePt t="140101" x="9740900" y="2159000"/>
          <p14:tracePt t="140118" x="9690100" y="2165350"/>
          <p14:tracePt t="140135" x="9639300" y="2171700"/>
          <p14:tracePt t="140151" x="9575800" y="2165350"/>
          <p14:tracePt t="140168" x="9512300" y="2159000"/>
          <p14:tracePt t="140185" x="9340850" y="2146300"/>
          <p14:tracePt t="140201" x="9194800" y="2133600"/>
          <p14:tracePt t="140218" x="9055100" y="2120900"/>
          <p14:tracePt t="140235" x="8915400" y="2108200"/>
          <p14:tracePt t="140251" x="8864600" y="2095500"/>
          <p14:tracePt t="140318" x="8870950" y="2108200"/>
          <p14:tracePt t="140335" x="8896350" y="2152650"/>
          <p14:tracePt t="140351" x="8915400" y="2184400"/>
          <p14:tracePt t="140369" x="8934450" y="2228850"/>
          <p14:tracePt t="140385" x="8947150" y="2247900"/>
          <p14:tracePt t="140401" x="8966200" y="2260600"/>
          <p14:tracePt t="140418" x="9010650" y="2273300"/>
          <p14:tracePt t="140421" x="9042400" y="2273300"/>
          <p14:tracePt t="140434" x="9086850" y="2273300"/>
          <p14:tracePt t="140435" x="9137650" y="2273300"/>
          <p14:tracePt t="140452" x="9220200" y="2273300"/>
          <p14:tracePt t="140468" x="9334500" y="2273300"/>
          <p14:tracePt t="140485" x="9436100" y="2273300"/>
          <p14:tracePt t="140502" x="9505950" y="2279650"/>
          <p14:tracePt t="140518" x="9569450" y="2286000"/>
          <p14:tracePt t="140535" x="9645650" y="2298700"/>
          <p14:tracePt t="140552" x="9702800" y="2317750"/>
          <p14:tracePt t="140569" x="9759950" y="2336800"/>
          <p14:tracePt t="140585" x="9810750" y="2349500"/>
          <p14:tracePt t="140601" x="9848850" y="2355850"/>
          <p14:tracePt t="140619" x="9874250" y="2355850"/>
          <p14:tracePt t="140636" x="9880600" y="2355850"/>
          <p14:tracePt t="140651" x="9880600" y="2330450"/>
          <p14:tracePt t="140670" x="9855200" y="2286000"/>
          <p14:tracePt t="140684" x="9848850" y="2273300"/>
          <p14:tracePt t="140918" x="9861550" y="2273300"/>
          <p14:tracePt t="140927" x="9867900" y="2273300"/>
          <p14:tracePt t="140934" x="9906000" y="2279650"/>
          <p14:tracePt t="140952" x="10033000" y="2292350"/>
          <p14:tracePt t="140970" x="10147300" y="2311400"/>
          <p14:tracePt t="140985" x="10210800" y="2324100"/>
          <p14:tracePt t="141003" x="10236200" y="2324100"/>
          <p14:tracePt t="141114" x="10242550" y="2324100"/>
          <p14:tracePt t="141122" x="10248900" y="2317750"/>
          <p14:tracePt t="141136" x="10255250" y="2317750"/>
          <p14:tracePt t="141153" x="10274300" y="2311400"/>
          <p14:tracePt t="141169" x="10280650" y="2311400"/>
          <p14:tracePt t="141185" x="10280650" y="2317750"/>
          <p14:tracePt t="141203" x="10287000" y="2317750"/>
          <p14:tracePt t="141219" x="10293350" y="2349500"/>
          <p14:tracePt t="141236" x="10299700" y="2362200"/>
          <p14:tracePt t="141252" x="10299700" y="2374900"/>
          <p14:tracePt t="141361" x="10306050" y="2374900"/>
          <p14:tracePt t="141517" x="10318750" y="2374900"/>
          <p14:tracePt t="141528" x="10337800" y="2374900"/>
          <p14:tracePt t="141534" x="10369550" y="2362200"/>
          <p14:tracePt t="141554" x="10445750" y="2349500"/>
          <p14:tracePt t="141570" x="10509250" y="2336800"/>
          <p14:tracePt t="141586" x="10560050" y="2324100"/>
          <p14:tracePt t="141591" x="10591800" y="2317750"/>
          <p14:tracePt t="141601" x="10617200" y="2311400"/>
          <p14:tracePt t="141604" x="10648950" y="2305050"/>
          <p14:tracePt t="141620" x="10693400" y="2298700"/>
          <p14:tracePt t="141636" x="10718800" y="2298700"/>
          <p14:tracePt t="141653" x="10775950" y="2298700"/>
          <p14:tracePt t="141672" x="10814050" y="2298700"/>
          <p14:tracePt t="141686" x="10833100" y="2292350"/>
          <p14:tracePt t="141703" x="10845800" y="2292350"/>
          <p14:tracePt t="141719" x="10858500" y="2286000"/>
          <p14:tracePt t="141736" x="10877550" y="2273300"/>
          <p14:tracePt t="141753" x="10890250" y="2266950"/>
          <p14:tracePt t="141770" x="10896600" y="2266950"/>
          <p14:tracePt t="141786" x="10896600" y="2260600"/>
          <p14:tracePt t="141802" x="10902950" y="2254250"/>
          <p14:tracePt t="141819" x="10909300" y="2247900"/>
          <p14:tracePt t="141836" x="10915650" y="2241550"/>
          <p14:tracePt t="141853" x="10922000" y="2235200"/>
          <p14:tracePt t="141870" x="10934700" y="2228850"/>
          <p14:tracePt t="141887" x="10934700" y="2222500"/>
          <p14:tracePt t="141904" x="10934700" y="2216150"/>
          <p14:tracePt t="141954" x="10928350" y="2216150"/>
          <p14:tracePt t="141968" x="10896600" y="2216150"/>
          <p14:tracePt t="141986" x="10845800" y="2228850"/>
          <p14:tracePt t="142003" x="10782300" y="2241550"/>
          <p14:tracePt t="142020" x="10699750" y="2254250"/>
          <p14:tracePt t="142037" x="10610850" y="2266950"/>
          <p14:tracePt t="142053" x="10515600" y="2279650"/>
          <p14:tracePt t="142070" x="10388600" y="2286000"/>
          <p14:tracePt t="142074" x="10318750" y="2286000"/>
          <p14:tracePt t="142085" x="10248900" y="2286000"/>
          <p14:tracePt t="142088" x="10179050" y="2286000"/>
          <p14:tracePt t="142102" x="10153650" y="2286000"/>
          <p14:tracePt t="142121" x="10013950" y="2273300"/>
          <p14:tracePt t="142137" x="9899650" y="2266950"/>
          <p14:tracePt t="142153" x="9791700" y="2266950"/>
          <p14:tracePt t="142170" x="9658350" y="2260600"/>
          <p14:tracePt t="142186" x="9398000" y="2235200"/>
          <p14:tracePt t="142201" x="9112250" y="2190750"/>
          <p14:tracePt t="142220" x="8864600" y="2152650"/>
          <p14:tracePt t="142239" x="8578850" y="2101850"/>
          <p14:tracePt t="142253" x="8324850" y="2070100"/>
          <p14:tracePt t="142270" x="8058150" y="2044700"/>
          <p14:tracePt t="142287" x="7816850" y="2025650"/>
          <p14:tracePt t="142303" x="7550150" y="2019300"/>
          <p14:tracePt t="142320" x="7264400" y="2006600"/>
          <p14:tracePt t="142337" x="7029450" y="2006600"/>
          <p14:tracePt t="142353" x="6692900" y="2006600"/>
          <p14:tracePt t="142369" x="6578600" y="2006600"/>
          <p14:tracePt t="142370" x="6464300" y="2006600"/>
          <p14:tracePt t="142388" x="6254750" y="2019300"/>
          <p14:tracePt t="142402" x="6045200" y="2051050"/>
          <p14:tracePt t="142418" x="5822950" y="2108200"/>
          <p14:tracePt t="142437" x="5632450" y="2165350"/>
          <p14:tracePt t="142453" x="5454650" y="2228850"/>
          <p14:tracePt t="142470" x="5327650" y="2298700"/>
          <p14:tracePt t="142487" x="5245100" y="2355850"/>
          <p14:tracePt t="142504" x="5200650" y="2387600"/>
          <p14:tracePt t="142520" x="5175250" y="2413000"/>
          <p14:tracePt t="142537" x="5149850" y="2438400"/>
          <p14:tracePt t="142541" x="5143500" y="2444750"/>
          <p14:tracePt t="142554" x="5137150" y="2451100"/>
          <p14:tracePt t="142557" x="5130800" y="2463800"/>
          <p14:tracePt t="142571" x="5124450" y="2470150"/>
          <p14:tracePt t="142573" x="5124450" y="2476500"/>
          <p14:tracePt t="142590" x="5124450" y="2489200"/>
          <p14:tracePt t="142603" x="5124450" y="2495550"/>
          <p14:tracePt t="142622" x="5105400" y="2508250"/>
          <p14:tracePt t="142637" x="5092700" y="2520950"/>
          <p14:tracePt t="142654" x="5067300" y="2527300"/>
          <p14:tracePt t="142670" x="5022850" y="2533650"/>
          <p14:tracePt t="142687" x="4984750" y="2533650"/>
          <p14:tracePt t="142704" x="4953000" y="2533650"/>
          <p14:tracePt t="142720" x="4927600" y="2533650"/>
          <p14:tracePt t="142737" x="4921250" y="2533650"/>
          <p14:tracePt t="142752" x="4914900" y="2540000"/>
          <p14:tracePt t="142771" x="4914900" y="2552700"/>
          <p14:tracePt t="142787" x="4908550" y="2565400"/>
          <p14:tracePt t="142803" x="4895850" y="2571750"/>
          <p14:tracePt t="142821" x="4889500" y="2571750"/>
          <p14:tracePt t="142862" x="4895850" y="2571750"/>
          <p14:tracePt t="142872" x="4902200" y="2571750"/>
          <p14:tracePt t="142887" x="4927600" y="2571750"/>
          <p14:tracePt t="142904" x="4940300" y="2571750"/>
          <p14:tracePt t="142920" x="4953000" y="2571750"/>
          <p14:tracePt t="143081" x="4953000" y="2578100"/>
          <p14:tracePt t="143098" x="4946650" y="2584450"/>
          <p14:tracePt t="143121" x="4940300" y="2584450"/>
          <p14:tracePt t="143247" x="4933950" y="2584450"/>
          <p14:tracePt t="143256" x="4927600" y="2578100"/>
          <p14:tracePt t="143271" x="4914900" y="2565400"/>
          <p14:tracePt t="143288" x="4914900" y="2559050"/>
          <p14:tracePt t="143321" x="4914900" y="2552700"/>
          <p14:tracePt t="143654" x="4927600" y="2552700"/>
          <p14:tracePt t="143663" x="4946650" y="2552700"/>
          <p14:tracePt t="143669" x="4991100" y="2559050"/>
          <p14:tracePt t="143688" x="5092700" y="2571750"/>
          <p14:tracePt t="143704" x="5181600" y="2578100"/>
          <p14:tracePt t="143722" x="5276850" y="2584450"/>
          <p14:tracePt t="143738" x="5340350" y="2584450"/>
          <p14:tracePt t="143755" x="5403850" y="2578100"/>
          <p14:tracePt t="143759" x="5422900" y="2571750"/>
          <p14:tracePt t="143770" x="5441950" y="2565400"/>
          <p14:tracePt t="143789" x="5480050" y="2546350"/>
          <p14:tracePt t="143805" x="5499100" y="2540000"/>
          <p14:tracePt t="143821" x="5511800" y="2533650"/>
          <p14:tracePt t="143838" x="5530850" y="2520950"/>
          <p14:tracePt t="143854" x="5543550" y="2514600"/>
          <p14:tracePt t="143871" x="5549900" y="2514600"/>
          <p14:tracePt t="143888" x="5556250" y="2514600"/>
          <p14:tracePt t="143905" x="5562600" y="2514600"/>
          <p14:tracePt t="143921" x="5575300" y="2514600"/>
          <p14:tracePt t="143938" x="5588000" y="2514600"/>
          <p14:tracePt t="143956" x="5607050" y="2527300"/>
          <p14:tracePt t="143972" x="5626100" y="2540000"/>
          <p14:tracePt t="143988" x="5645150" y="2546350"/>
          <p14:tracePt t="144005" x="5664200" y="2559050"/>
          <p14:tracePt t="144008" x="5670550" y="2559050"/>
          <p14:tracePt t="144021" x="5676900" y="2559050"/>
          <p14:tracePt t="144024" x="5683250" y="2559050"/>
          <p14:tracePt t="144039" x="5695950" y="2565400"/>
          <p14:tracePt t="144054" x="5708650" y="2571750"/>
          <p14:tracePt t="144071" x="5727700" y="2578100"/>
          <p14:tracePt t="144089" x="5746750" y="2578100"/>
          <p14:tracePt t="144105" x="5753100" y="2584450"/>
          <p14:tracePt t="144122" x="5759450" y="2584450"/>
          <p14:tracePt t="144138" x="5765800" y="2584450"/>
          <p14:tracePt t="144155" x="5772150" y="2578100"/>
          <p14:tracePt t="144171" x="5778500" y="2571750"/>
          <p14:tracePt t="144248" x="5778500" y="2578100"/>
          <p14:tracePt t="144352" x="5778500" y="2571750"/>
          <p14:tracePt t="144362" x="5778500" y="2565400"/>
          <p14:tracePt t="144372" x="5778500" y="2559050"/>
          <p14:tracePt t="144388" x="5778500" y="2552700"/>
          <p14:tracePt t="144405" x="5778500" y="2546350"/>
          <p14:tracePt t="144422" x="5778500" y="2540000"/>
          <p14:tracePt t="144605" x="5772150" y="2540000"/>
          <p14:tracePt t="144632" x="5765800" y="2540000"/>
          <p14:tracePt t="144695" x="5759450" y="2540000"/>
          <p14:tracePt t="144719" x="5753100" y="2540000"/>
          <p14:tracePt t="144767" x="5778500" y="2552700"/>
          <p14:tracePt t="144787" x="5861050" y="2571750"/>
          <p14:tracePt t="144805" x="5988050" y="2622550"/>
          <p14:tracePt t="144821" x="6096000" y="2692400"/>
          <p14:tracePt t="144822" x="6121400" y="2717800"/>
          <p14:tracePt t="144838" x="6140450" y="2743200"/>
          <p14:tracePt t="144839" x="6153150" y="2762250"/>
          <p14:tracePt t="144854" x="6153150" y="2768600"/>
          <p14:tracePt t="144871" x="6153150" y="2774950"/>
          <p14:tracePt t="144904" x="6127750" y="2774950"/>
          <p14:tracePt t="144921" x="6083300" y="2755900"/>
          <p14:tracePt t="144954" x="6096000" y="2749550"/>
          <p14:tracePt t="144971" x="6115050" y="2749550"/>
          <p14:tracePt t="145043" x="6115050" y="2743200"/>
          <p14:tracePt t="145058" x="6121400" y="2736850"/>
          <p14:tracePt t="145072" x="6127750" y="2724150"/>
          <p14:tracePt t="145089" x="6153150" y="2698750"/>
          <p14:tracePt t="145106" x="6191250" y="2673350"/>
          <p14:tracePt t="145123" x="6229350" y="2654300"/>
          <p14:tracePt t="145139" x="6261100" y="2635250"/>
          <p14:tracePt t="145155" x="6299200" y="2616200"/>
          <p14:tracePt t="145172" x="6330950" y="2603500"/>
          <p14:tracePt t="145189" x="6356350" y="2590800"/>
          <p14:tracePt t="145206" x="6369050" y="2584450"/>
          <p14:tracePt t="145223" x="6381750" y="2578100"/>
          <p14:tracePt t="145238" x="6400800" y="2565400"/>
          <p14:tracePt t="145256" x="6419850" y="2552700"/>
          <p14:tracePt t="145273" x="6432550" y="2540000"/>
          <p14:tracePt t="145289" x="6451600" y="2520950"/>
          <p14:tracePt t="145306" x="6457950" y="2508250"/>
          <p14:tracePt t="145323" x="6457950" y="2489200"/>
          <p14:tracePt t="145325" x="6457950" y="2470150"/>
          <p14:tracePt t="145337" x="6457950" y="2463800"/>
          <p14:tracePt t="145339" x="6457950" y="2451100"/>
          <p14:tracePt t="145356" x="6438900" y="2406650"/>
          <p14:tracePt t="145373" x="6432550" y="2393950"/>
          <p14:tracePt t="145389" x="6381750" y="2349500"/>
          <p14:tracePt t="145406" x="6337300" y="2330450"/>
          <p14:tracePt t="145423" x="6311900" y="2324100"/>
          <p14:tracePt t="145439" x="6248400" y="2317750"/>
          <p14:tracePt t="145456" x="6191250" y="2317750"/>
          <p14:tracePt t="145473" x="6089650" y="2324100"/>
          <p14:tracePt t="145489" x="5988050" y="2355850"/>
          <p14:tracePt t="145506" x="5930900" y="2400300"/>
          <p14:tracePt t="145509" x="5905500" y="2425700"/>
          <p14:tracePt t="145522" x="5899150" y="2438400"/>
          <p14:tracePt t="145539" x="5886450" y="2482850"/>
          <p14:tracePt t="145556" x="5937250" y="2546350"/>
          <p14:tracePt t="145571" x="5988050" y="2578100"/>
          <p14:tracePt t="145573" x="6038850" y="2603500"/>
          <p14:tracePt t="145589" x="6159500" y="2647950"/>
          <p14:tracePt t="145607" x="6261100" y="2673350"/>
          <p14:tracePt t="145624" x="6350000" y="2686050"/>
          <p14:tracePt t="145638" x="6413500" y="2686050"/>
          <p14:tracePt t="145656" x="6445250" y="2679700"/>
          <p14:tracePt t="145672" x="6464300" y="2654300"/>
          <p14:tracePt t="145690" x="6470650" y="2622550"/>
          <p14:tracePt t="145706" x="6470650" y="2597150"/>
          <p14:tracePt t="145722" x="6470650" y="2578100"/>
          <p14:tracePt t="145739" x="6464300" y="2571750"/>
          <p14:tracePt t="145756" x="6451600" y="2565400"/>
          <p14:tracePt t="145775" x="6426200" y="2559050"/>
          <p14:tracePt t="145790" x="6413500" y="2559050"/>
          <p14:tracePt t="145842" x="6426200" y="2559050"/>
          <p14:tracePt t="145856" x="6457950" y="2559050"/>
          <p14:tracePt t="145872" x="6521450" y="2552700"/>
          <p14:tracePt t="145889" x="6597650" y="2546350"/>
          <p14:tracePt t="145906" x="6724650" y="2540000"/>
          <p14:tracePt t="145923" x="6902450" y="2546350"/>
          <p14:tracePt t="145938" x="7105650" y="2559050"/>
          <p14:tracePt t="145956" x="7289800" y="2565400"/>
          <p14:tracePt t="145974" x="7505700" y="2565400"/>
          <p14:tracePt t="145989" x="7677150" y="2571750"/>
          <p14:tracePt t="146006" x="7842250" y="2578100"/>
          <p14:tracePt t="146023" x="7969250" y="2584450"/>
          <p14:tracePt t="146025" x="7994650" y="2584450"/>
          <p14:tracePt t="146074" x="7994650" y="2571750"/>
          <p14:tracePt t="146214" x="8001000" y="2571750"/>
          <p14:tracePt t="146224" x="8007350" y="2571750"/>
          <p14:tracePt t="146238" x="8039100" y="2571750"/>
          <p14:tracePt t="146256" x="8070850" y="2578100"/>
          <p14:tracePt t="146273" x="8121650" y="2584450"/>
          <p14:tracePt t="146290" x="8153400" y="2590800"/>
          <p14:tracePt t="146307" x="8191500" y="2603500"/>
          <p14:tracePt t="146323" x="8216900" y="2603500"/>
          <p14:tracePt t="146340" x="8255000" y="2609850"/>
          <p14:tracePt t="146344" x="8293100" y="2616200"/>
          <p14:tracePt t="146356" x="8312150" y="2622550"/>
          <p14:tracePt t="146359" x="8356600" y="2622550"/>
          <p14:tracePt t="146374" x="8439150" y="2628900"/>
          <p14:tracePt t="146390" x="8509000" y="2628900"/>
          <p14:tracePt t="146406" x="8528050" y="2628900"/>
          <p14:tracePt t="146410" x="8566150" y="2628900"/>
          <p14:tracePt t="146424" x="8610600" y="2616200"/>
          <p14:tracePt t="146440" x="8636000" y="2609850"/>
          <p14:tracePt t="146456" x="8674100" y="2597150"/>
          <p14:tracePt t="146473" x="8699500" y="2578100"/>
          <p14:tracePt t="146490" x="8718550" y="2571750"/>
          <p14:tracePt t="146507" x="8737600" y="2552700"/>
          <p14:tracePt t="146524" x="8743950" y="2527300"/>
          <p14:tracePt t="146540" x="8750300" y="2514600"/>
          <p14:tracePt t="146557" x="8750300" y="2495550"/>
          <p14:tracePt t="146573" x="8743950" y="2482850"/>
          <p14:tracePt t="146578" x="8743950" y="2476500"/>
          <p14:tracePt t="146590" x="8737600" y="2470150"/>
          <p14:tracePt t="146607" x="8693150" y="2438400"/>
          <p14:tracePt t="146623" x="8667750" y="2419350"/>
          <p14:tracePt t="146640" x="8604250" y="2387600"/>
          <p14:tracePt t="146656" x="8547100" y="2362200"/>
          <p14:tracePt t="146673" x="8483600" y="2343150"/>
          <p14:tracePt t="146690" x="8420100" y="2336800"/>
          <p14:tracePt t="146705" x="8318500" y="2324100"/>
          <p14:tracePt t="146723" x="8255000" y="2317750"/>
          <p14:tracePt t="146740" x="8197850" y="2311400"/>
          <p14:tracePt t="146757" x="8159750" y="2311400"/>
          <p14:tracePt t="146774" x="8128000" y="2311400"/>
          <p14:tracePt t="146792" x="8070850" y="2317750"/>
          <p14:tracePt t="146794" x="8032750" y="2317750"/>
          <p14:tracePt t="146807" x="7981950" y="2324100"/>
          <p14:tracePt t="146824" x="7886700" y="2330450"/>
          <p14:tracePt t="146827" x="7816850" y="2330450"/>
          <p14:tracePt t="146840" x="7766050" y="2317750"/>
          <p14:tracePt t="146844" x="7715250" y="2305050"/>
          <p14:tracePt t="146857" x="7620000" y="2292350"/>
          <p14:tracePt t="146873" x="7581900" y="2292350"/>
          <p14:tracePt t="146891" x="7531100" y="2305050"/>
          <p14:tracePt t="146907" x="7518400" y="2317750"/>
          <p14:tracePt t="146924" x="7518400" y="2343150"/>
          <p14:tracePt t="146940" x="7518400" y="2362200"/>
          <p14:tracePt t="146959" x="7518400" y="2400300"/>
          <p14:tracePt t="146972" x="7512050" y="2419350"/>
          <p14:tracePt t="146990" x="7505700" y="2438400"/>
          <p14:tracePt t="147009" x="7499350" y="2451100"/>
          <p14:tracePt t="147022" x="7493000" y="2463800"/>
          <p14:tracePt t="147041" x="7493000" y="2482850"/>
          <p14:tracePt t="147057" x="7493000" y="2508250"/>
          <p14:tracePt t="147062" x="7499350" y="2520950"/>
          <p14:tracePt t="147072" x="7505700" y="2527300"/>
          <p14:tracePt t="147076" x="7512050" y="2540000"/>
          <p14:tracePt t="147091" x="7518400" y="2546350"/>
          <p14:tracePt t="147093" x="7524750" y="2559050"/>
          <p14:tracePt t="147108" x="7550150" y="2590800"/>
          <p14:tracePt t="147124" x="7581900" y="2616200"/>
          <p14:tracePt t="147140" x="7607300" y="2635250"/>
          <p14:tracePt t="147157" x="7645400" y="2647950"/>
          <p14:tracePt t="147174" x="7670800" y="2654300"/>
          <p14:tracePt t="147191" x="7696200" y="2654300"/>
          <p14:tracePt t="147207" x="7734300" y="2654300"/>
          <p14:tracePt t="147224" x="7759700" y="2654300"/>
          <p14:tracePt t="147240" x="7772400" y="2654300"/>
          <p14:tracePt t="147274" x="7778750" y="2654300"/>
          <p14:tracePt t="147347" x="7778750" y="2647950"/>
          <p14:tracePt t="147362" x="7778750" y="2641600"/>
          <p14:tracePt t="147370" x="7785100" y="2641600"/>
          <p14:tracePt t="147377" x="7785100" y="2635250"/>
          <p14:tracePt t="147402" x="7785100" y="2628900"/>
          <p14:tracePt t="147589" x="7791450" y="2628900"/>
          <p14:tracePt t="147598" x="7816850" y="2622550"/>
          <p14:tracePt t="147609" x="7861300" y="2616200"/>
          <p14:tracePt t="147625" x="7981950" y="2597150"/>
          <p14:tracePt t="147642" x="8166100" y="2590800"/>
          <p14:tracePt t="147658" x="8413750" y="2603500"/>
          <p14:tracePt t="147675" x="8636000" y="2622550"/>
          <p14:tracePt t="147692" x="8851900" y="2628900"/>
          <p14:tracePt t="147696" x="8940800" y="2628900"/>
          <p14:tracePt t="147708" x="9061450" y="2622550"/>
          <p14:tracePt t="147724" x="9093200" y="2609850"/>
          <p14:tracePt t="147741" x="9093200" y="2597150"/>
          <p14:tracePt t="147757" x="9086850" y="2584450"/>
          <p14:tracePt t="147775" x="9080500" y="2584450"/>
          <p14:tracePt t="147826" x="9086850" y="2584450"/>
          <p14:tracePt t="147842" x="9099550" y="2584450"/>
          <p14:tracePt t="147858" x="9124950" y="2584450"/>
          <p14:tracePt t="147875" x="9150350" y="2584450"/>
          <p14:tracePt t="147891" x="9220200" y="2584450"/>
          <p14:tracePt t="147908" x="9309100" y="2584450"/>
          <p14:tracePt t="147924" x="9385300" y="2584450"/>
          <p14:tracePt t="147941" x="9448800" y="2578100"/>
          <p14:tracePt t="147958" x="9486900" y="2571750"/>
          <p14:tracePt t="147976" x="9512300" y="2565400"/>
          <p14:tracePt t="147991" x="9518650" y="2565400"/>
          <p14:tracePt t="147997" x="9518650" y="2559050"/>
          <p14:tracePt t="148025" x="9525000" y="2559050"/>
          <p14:tracePt t="148048" x="9525000" y="2552700"/>
          <p14:tracePt t="148089" x="9525000" y="2546350"/>
          <p14:tracePt t="148108" x="9518650" y="2540000"/>
          <p14:tracePt t="148125" x="9499600" y="2527300"/>
          <p14:tracePt t="148141" x="9474200" y="2508250"/>
          <p14:tracePt t="148158" x="9442450" y="2489200"/>
          <p14:tracePt t="148175" x="9410700" y="2470150"/>
          <p14:tracePt t="148178" x="9385300" y="2457450"/>
          <p14:tracePt t="148190" x="9353550" y="2451100"/>
          <p14:tracePt t="148208" x="9315450" y="2438400"/>
          <p14:tracePt t="148225" x="9271000" y="2425700"/>
          <p14:tracePt t="148241" x="9239250" y="2419350"/>
          <p14:tracePt t="148258" x="9201150" y="2406650"/>
          <p14:tracePt t="148275" x="9169400" y="2400300"/>
          <p14:tracePt t="148292" x="9150350" y="2400300"/>
          <p14:tracePt t="148309" x="9131300" y="2400300"/>
          <p14:tracePt t="148325" x="9118600" y="2400300"/>
          <p14:tracePt t="148341" x="9105900" y="2419350"/>
          <p14:tracePt t="148358" x="9086850" y="2444750"/>
          <p14:tracePt t="148363" x="9080500" y="2457450"/>
          <p14:tracePt t="148374" x="9080500" y="2470150"/>
          <p14:tracePt t="148392" x="9067800" y="2495550"/>
          <p14:tracePt t="148409" x="9067800" y="2508250"/>
          <p14:tracePt t="148426" x="9074150" y="2520950"/>
          <p14:tracePt t="148458" x="9080500" y="2520950"/>
          <p14:tracePt t="148560" x="9086850" y="2520950"/>
          <p14:tracePt t="148596" x="9093200" y="2527300"/>
          <p14:tracePt t="148609" x="9105900" y="2533650"/>
          <p14:tracePt t="148626" x="9118600" y="2546350"/>
          <p14:tracePt t="148642" x="9131300" y="2559050"/>
          <p14:tracePt t="148658" x="9137650" y="2565400"/>
          <p14:tracePt t="148675" x="9144000" y="2565400"/>
          <p14:tracePt t="148680" x="9150350" y="2565400"/>
          <p14:tracePt t="148690" x="9150350" y="2571750"/>
          <p14:tracePt t="148709" x="9156700" y="2571750"/>
          <p14:tracePt t="148749" x="9163050" y="2571750"/>
          <p14:tracePt t="148845" x="9169400" y="2571750"/>
          <p14:tracePt t="148853" x="9175750" y="2571750"/>
          <p14:tracePt t="148859" x="9182100" y="2571750"/>
          <p14:tracePt t="148875" x="9226550" y="2571750"/>
          <p14:tracePt t="148892" x="9245600" y="2578100"/>
          <p14:tracePt t="148909" x="9366250" y="2584450"/>
          <p14:tracePt t="148925" x="9461500" y="2590800"/>
          <p14:tracePt t="148942" x="9620250" y="2590800"/>
          <p14:tracePt t="148958" x="9734550" y="2590800"/>
          <p14:tracePt t="148976" x="9810750" y="2590800"/>
          <p14:tracePt t="148992" x="9880600" y="2578100"/>
          <p14:tracePt t="149009" x="9906000" y="2565400"/>
          <p14:tracePt t="149025" x="9912350" y="2565400"/>
          <p14:tracePt t="149125" x="9918700" y="2565400"/>
          <p14:tracePt t="149138" x="9925050" y="2565400"/>
          <p14:tracePt t="149159" x="9937750" y="2571750"/>
          <p14:tracePt t="149176" x="9944100" y="2584450"/>
          <p14:tracePt t="149192" x="9950450" y="2590800"/>
          <p14:tracePt t="149209" x="9969500" y="2609850"/>
          <p14:tracePt t="149226" x="9994900" y="2622550"/>
          <p14:tracePt t="149242" x="10064750" y="2641600"/>
          <p14:tracePt t="149259" x="10191750" y="2667000"/>
          <p14:tracePt t="149275" x="10248900" y="2673350"/>
          <p14:tracePt t="149292" x="10331450" y="2673350"/>
          <p14:tracePt t="149309" x="10388600" y="2673350"/>
          <p14:tracePt t="149326" x="10433050" y="2654300"/>
          <p14:tracePt t="149342" x="10452100" y="2641600"/>
          <p14:tracePt t="149359" x="10464800" y="2635250"/>
          <p14:tracePt t="149376" x="10464800" y="2622550"/>
          <p14:tracePt t="149426" x="10471150" y="2616200"/>
          <p14:tracePt t="149460" x="10471150" y="2609850"/>
          <p14:tracePt t="149476" x="10477500" y="2603500"/>
          <p14:tracePt t="149492" x="10483850" y="2603500"/>
          <p14:tracePt t="149510" x="10490200" y="2597150"/>
          <p14:tracePt t="149528" x="10496550" y="2597150"/>
          <p14:tracePt t="149543" x="10509250" y="2590800"/>
          <p14:tracePt t="149559" x="10515600" y="2590800"/>
          <p14:tracePt t="149576" x="10521950" y="2584450"/>
          <p14:tracePt t="149593" x="10541000" y="2578100"/>
          <p14:tracePt t="149609" x="10566400" y="2571750"/>
          <p14:tracePt t="149626" x="10585450" y="2559050"/>
          <p14:tracePt t="149645" x="10598150" y="2552700"/>
          <p14:tracePt t="149821" x="10598150" y="2546350"/>
          <p14:tracePt t="149837" x="10598150" y="2540000"/>
          <p14:tracePt t="149849" x="10598150" y="2533650"/>
          <p14:tracePt t="149859" x="10598150" y="2527300"/>
          <p14:tracePt t="149876" x="10598150" y="2514600"/>
          <p14:tracePt t="149893" x="10598150" y="2501900"/>
          <p14:tracePt t="149910" x="10610850" y="2495550"/>
          <p14:tracePt t="149927" x="10655300" y="2495550"/>
          <p14:tracePt t="149943" x="10693400" y="2489200"/>
          <p14:tracePt t="149960" x="10706100" y="2489200"/>
          <p14:tracePt t="149977" x="10706100" y="2482850"/>
          <p14:tracePt t="149994" x="10699750" y="2470150"/>
          <p14:tracePt t="150000" x="10693400" y="2457450"/>
          <p14:tracePt t="150010" x="10680700" y="2451100"/>
          <p14:tracePt t="150026" x="10661650" y="2444750"/>
          <p14:tracePt t="150090" x="10661650" y="2451100"/>
          <p14:tracePt t="150178" x="10661650" y="2457450"/>
          <p14:tracePt t="150298" x="10661650" y="2463800"/>
          <p14:tracePt t="150313" x="10661650" y="2470150"/>
          <p14:tracePt t="150327" x="10661650" y="2476500"/>
          <p14:tracePt t="150343" x="10661650" y="2495550"/>
          <p14:tracePt t="150361" x="10661650" y="2514600"/>
          <p14:tracePt t="150377" x="10661650" y="2533650"/>
          <p14:tracePt t="150393" x="10661650" y="2559050"/>
          <p14:tracePt t="150410" x="10661650" y="2584450"/>
          <p14:tracePt t="150427" x="10668000" y="2597150"/>
          <p14:tracePt t="150443" x="10674350" y="2603500"/>
          <p14:tracePt t="150460" x="10680700" y="2609850"/>
          <p14:tracePt t="150476" x="10693400" y="2609850"/>
          <p14:tracePt t="150494" x="10750550" y="2616200"/>
          <p14:tracePt t="150510" x="10839450" y="2628900"/>
          <p14:tracePt t="150527" x="10991850" y="2628900"/>
          <p14:tracePt t="150544" x="11061700" y="2628900"/>
          <p14:tracePt t="150560" x="11087100" y="2622550"/>
          <p14:tracePt t="150578" x="11137900" y="2609850"/>
          <p14:tracePt t="150594" x="11163300" y="2597150"/>
          <p14:tracePt t="150610" x="11182350" y="2590800"/>
          <p14:tracePt t="150627" x="11201400" y="2578100"/>
          <p14:tracePt t="150643" x="11220450" y="2565400"/>
          <p14:tracePt t="150662" x="11226800" y="2559050"/>
          <p14:tracePt t="150677" x="11239500" y="2559050"/>
          <p14:tracePt t="150693" x="11245850" y="2552700"/>
          <p14:tracePt t="150711" x="11252200" y="2546350"/>
          <p14:tracePt t="150727" x="11277600" y="2546350"/>
          <p14:tracePt t="150744" x="11341100" y="2540000"/>
          <p14:tracePt t="150761" x="11410950" y="2540000"/>
          <p14:tracePt t="150764" x="11461750" y="2540000"/>
          <p14:tracePt t="150777" x="11493500" y="2540000"/>
          <p14:tracePt t="150795" x="11537950" y="2533650"/>
          <p14:tracePt t="150810" x="11550650" y="2533650"/>
          <p14:tracePt t="150827" x="11550650" y="2527300"/>
          <p14:tracePt t="150843" x="11557000" y="2527300"/>
          <p14:tracePt t="150882" x="11557000" y="2520950"/>
          <p14:tracePt t="150910" x="11550650" y="2520950"/>
          <p14:tracePt t="150927" x="11506200" y="2527300"/>
          <p14:tracePt t="150944" x="11455400" y="2540000"/>
          <p14:tracePt t="150961" x="11379200" y="2552700"/>
          <p14:tracePt t="150977" x="11290300" y="2565400"/>
          <p14:tracePt t="150994" x="11144250" y="2584450"/>
          <p14:tracePt t="151010" x="10979150" y="2590800"/>
          <p14:tracePt t="151027" x="10769600" y="2603500"/>
          <p14:tracePt t="151044" x="10598150" y="2603500"/>
          <p14:tracePt t="151060" x="10394950" y="2616200"/>
          <p14:tracePt t="151080" x="10140950" y="2622550"/>
          <p14:tracePt t="151094" x="10045700" y="2628900"/>
          <p14:tracePt t="151111" x="9829800" y="2628900"/>
          <p14:tracePt t="151129" x="9290050" y="2565400"/>
          <p14:tracePt t="151144" x="9131300" y="2546350"/>
          <p14:tracePt t="151161" x="8756650" y="2489200"/>
          <p14:tracePt t="151178" x="8223250" y="2400300"/>
          <p14:tracePt t="151195" x="7880350" y="2343150"/>
          <p14:tracePt t="151210" x="7613650" y="2317750"/>
          <p14:tracePt t="151228" x="7372350" y="2305050"/>
          <p14:tracePt t="151244" x="7112000" y="2305050"/>
          <p14:tracePt t="151261" x="6832600" y="2317750"/>
          <p14:tracePt t="151277" x="6578600" y="2336800"/>
          <p14:tracePt t="151294" x="6343650" y="2368550"/>
          <p14:tracePt t="151310" x="6127750" y="2400300"/>
          <p14:tracePt t="151327" x="5937250" y="2432050"/>
          <p14:tracePt t="151330" x="5880100" y="2438400"/>
          <p14:tracePt t="151343" x="5822950" y="2444750"/>
          <p14:tracePt t="151361" x="5632450" y="2482850"/>
          <p14:tracePt t="151378" x="5486400" y="2514600"/>
          <p14:tracePt t="151395" x="5295900" y="2552700"/>
          <p14:tracePt t="151412" x="5194300" y="2571750"/>
          <p14:tracePt t="151427" x="4946650" y="2635250"/>
          <p14:tracePt t="151446" x="4864100" y="2692400"/>
          <p14:tracePt t="151461" x="4845050" y="2717800"/>
          <p14:tracePt t="151477" x="4845050" y="2730500"/>
          <p14:tracePt t="151494" x="4845050" y="2755900"/>
          <p14:tracePt t="151511" x="4845050" y="2794000"/>
          <p14:tracePt t="151529" x="4845050" y="2819400"/>
          <p14:tracePt t="151532" x="4838700" y="2825750"/>
          <p14:tracePt t="151544" x="4838700" y="2838450"/>
          <p14:tracePt t="151561" x="4832350" y="2851150"/>
          <p14:tracePt t="151578" x="4826000" y="2851150"/>
          <p14:tracePt t="151628" x="4845050" y="2851150"/>
          <p14:tracePt t="151644" x="4883150" y="2851150"/>
          <p14:tracePt t="151661" x="4908550" y="2844800"/>
          <p14:tracePt t="151677" x="4914900" y="2838450"/>
          <p14:tracePt t="151712" x="4921250" y="2838450"/>
          <p14:tracePt t="151728" x="4927600" y="2832100"/>
          <p14:tracePt t="151744" x="4940300" y="2825750"/>
          <p14:tracePt t="151762" x="4953000" y="2819400"/>
          <p14:tracePt t="151778" x="4965700" y="2813050"/>
          <p14:tracePt t="151782" x="4972050" y="2806700"/>
          <p14:tracePt t="151972" x="4978400" y="2806700"/>
          <p14:tracePt t="151977" x="4991100" y="2806700"/>
          <p14:tracePt t="151995" x="5067300" y="2800350"/>
          <p14:tracePt t="152012" x="5162550" y="2787650"/>
          <p14:tracePt t="152028" x="5257800" y="2762250"/>
          <p14:tracePt t="152034" x="5289550" y="2749550"/>
          <p14:tracePt t="152043" x="5321300" y="2743200"/>
          <p14:tracePt t="152062" x="5340350" y="2730500"/>
          <p14:tracePt t="152078" x="5353050" y="2724150"/>
          <p14:tracePt t="152096" x="5353050" y="2711450"/>
          <p14:tracePt t="152112" x="5353050" y="2686050"/>
          <p14:tracePt t="152129" x="5346700" y="2654300"/>
          <p14:tracePt t="152145" x="5327650" y="2622550"/>
          <p14:tracePt t="152162" x="5302250" y="2584450"/>
          <p14:tracePt t="152179" x="5270500" y="2565400"/>
          <p14:tracePt t="152195" x="5219700" y="2546350"/>
          <p14:tracePt t="152211" x="5175250" y="2533650"/>
          <p14:tracePt t="152228" x="5105400" y="2514600"/>
          <p14:tracePt t="152246" x="5041900" y="2501900"/>
          <p14:tracePt t="152261" x="4997450" y="2495550"/>
          <p14:tracePt t="152278" x="4965700" y="2489200"/>
          <p14:tracePt t="152295" x="4953000" y="2482850"/>
          <p14:tracePt t="152312" x="4946650" y="2476500"/>
          <p14:tracePt t="152315" x="4940300" y="2476500"/>
          <p14:tracePt t="152328" x="4933950" y="2476500"/>
          <p14:tracePt t="152345" x="4838700" y="2476500"/>
          <p14:tracePt t="152362" x="4781550" y="2476500"/>
          <p14:tracePt t="152379" x="4610100" y="2482850"/>
          <p14:tracePt t="152395" x="4540250" y="2495550"/>
          <p14:tracePt t="152412" x="4489450" y="2508250"/>
          <p14:tracePt t="152429" x="4489450" y="2514600"/>
          <p14:tracePt t="152445" x="4489450" y="2527300"/>
          <p14:tracePt t="152462" x="4508500" y="2565400"/>
          <p14:tracePt t="152478" x="4533900" y="2597150"/>
          <p14:tracePt t="152496" x="4552950" y="2628900"/>
          <p14:tracePt t="152512" x="4565650" y="2647950"/>
          <p14:tracePt t="152528" x="4565650" y="2660650"/>
          <p14:tracePt t="152579" x="4572000" y="2660650"/>
          <p14:tracePt t="152595" x="4603750" y="2660650"/>
          <p14:tracePt t="152612" x="4743450" y="2667000"/>
          <p14:tracePt t="152628" x="4876800" y="2686050"/>
          <p14:tracePt t="152645" x="5016500" y="2705100"/>
          <p14:tracePt t="152661" x="5149850" y="2724150"/>
          <p14:tracePt t="152678" x="5219700" y="2736850"/>
          <p14:tracePt t="152695" x="5270500" y="2736850"/>
          <p14:tracePt t="152712" x="5314950" y="2736850"/>
          <p14:tracePt t="152729" x="5391150" y="2736850"/>
          <p14:tracePt t="152745" x="5448300" y="2736850"/>
          <p14:tracePt t="152762" x="5524500" y="2730500"/>
          <p14:tracePt t="152781" x="5607050" y="2736850"/>
          <p14:tracePt t="152795" x="5645150" y="2743200"/>
          <p14:tracePt t="152812" x="5657850" y="2743200"/>
          <p14:tracePt t="152829" x="5676900" y="2749550"/>
          <p14:tracePt t="152846" x="5715000" y="2749550"/>
          <p14:tracePt t="152863" x="5765800" y="2762250"/>
          <p14:tracePt t="152879" x="5810250" y="2762250"/>
          <p14:tracePt t="152896" x="5848350" y="2768600"/>
          <p14:tracePt t="152912" x="5886450" y="2774950"/>
          <p14:tracePt t="152928" x="5911850" y="2774950"/>
          <p14:tracePt t="152945" x="5937250" y="2774950"/>
          <p14:tracePt t="152962" x="5962650" y="2774950"/>
          <p14:tracePt t="152979" x="5994400" y="2774950"/>
          <p14:tracePt t="152996" x="6026150" y="2774950"/>
          <p14:tracePt t="153012" x="6057900" y="2768600"/>
          <p14:tracePt t="153029" x="6083300" y="2755900"/>
          <p14:tracePt t="153033" x="6089650" y="2749550"/>
          <p14:tracePt t="153045" x="6096000" y="2743200"/>
          <p14:tracePt t="153064" x="6115050" y="2711450"/>
          <p14:tracePt t="153082" x="6115050" y="2692400"/>
          <p14:tracePt t="153096" x="6121400" y="2667000"/>
          <p14:tracePt t="153116" x="6121400" y="2641600"/>
          <p14:tracePt t="153131" x="6121400" y="2616200"/>
          <p14:tracePt t="153146" x="6121400" y="2597150"/>
          <p14:tracePt t="153163" x="6108700" y="2578100"/>
          <p14:tracePt t="153179" x="6096000" y="2571750"/>
          <p14:tracePt t="153195" x="6070600" y="2559050"/>
          <p14:tracePt t="153212" x="6051550" y="2552700"/>
          <p14:tracePt t="153229" x="6032500" y="2552700"/>
          <p14:tracePt t="153246" x="6000750" y="2546350"/>
          <p14:tracePt t="153249" x="5988050" y="2546350"/>
          <p14:tracePt t="153263" x="5981700" y="2546350"/>
          <p14:tracePt t="153266" x="5969000" y="2546350"/>
          <p14:tracePt t="153279" x="5956300" y="2546350"/>
          <p14:tracePt t="153297" x="5943600" y="2546350"/>
          <p14:tracePt t="153312" x="5924550" y="2546350"/>
          <p14:tracePt t="153314" x="5911850" y="2546350"/>
          <p14:tracePt t="153329" x="5886450" y="2552700"/>
          <p14:tracePt t="153346" x="5867400" y="2565400"/>
          <p14:tracePt t="153363" x="5854700" y="2571750"/>
          <p14:tracePt t="153379" x="5848350" y="2578100"/>
          <p14:tracePt t="153396" x="5842000" y="2590800"/>
          <p14:tracePt t="153412" x="5835650" y="2609850"/>
          <p14:tracePt t="153430" x="5835650" y="2641600"/>
          <p14:tracePt t="153446" x="5842000" y="2686050"/>
          <p14:tracePt t="153462" x="5854700" y="2724150"/>
          <p14:tracePt t="153480" x="5861050" y="2749550"/>
          <p14:tracePt t="153496" x="5886450" y="2762250"/>
          <p14:tracePt t="153513" x="5975350" y="2762250"/>
          <p14:tracePt t="153529" x="6032500" y="2749550"/>
          <p14:tracePt t="153546" x="6076950" y="2736850"/>
          <p14:tracePt t="153563" x="6096000" y="2730500"/>
          <p14:tracePt t="153579" x="6108700" y="2724150"/>
          <p14:tracePt t="153596" x="6115050" y="2724150"/>
          <p14:tracePt t="153646" x="6115050" y="2717800"/>
          <p14:tracePt t="153662" x="6115050" y="2705100"/>
          <p14:tracePt t="153679" x="6102350" y="2686050"/>
          <p14:tracePt t="153697" x="6096000" y="2660650"/>
          <p14:tracePt t="153713" x="6083300" y="2635250"/>
          <p14:tracePt t="153730" x="6076950" y="2622550"/>
          <p14:tracePt t="153746" x="6064250" y="2609850"/>
          <p14:tracePt t="153763" x="6057900" y="2597150"/>
          <p14:tracePt t="153767" x="6051550" y="2590800"/>
          <p14:tracePt t="153779" x="6045200" y="2584450"/>
          <p14:tracePt t="153783" x="6038850" y="2578100"/>
          <p14:tracePt t="153795" x="6019800" y="2565400"/>
          <p14:tracePt t="153812" x="5994400" y="2552700"/>
          <p14:tracePt t="153829" x="5962650" y="2540000"/>
          <p14:tracePt t="153847" x="5949950" y="2533650"/>
          <p14:tracePt t="153863" x="5930900" y="2533650"/>
          <p14:tracePt t="153880" x="5918200" y="2540000"/>
          <p14:tracePt t="153895" x="5905500" y="2546350"/>
          <p14:tracePt t="153913" x="5892800" y="2565400"/>
          <p14:tracePt t="153930" x="5886450" y="2590800"/>
          <p14:tracePt t="153946" x="5880100" y="2622550"/>
          <p14:tracePt t="153964" x="5880100" y="2667000"/>
          <p14:tracePt t="153981" x="5880100" y="2724150"/>
          <p14:tracePt t="153996" x="5880100" y="2749550"/>
          <p14:tracePt t="153999" x="5886450" y="2768600"/>
          <p14:tracePt t="154012" x="5892800" y="2774950"/>
          <p14:tracePt t="154030" x="5899150" y="2800350"/>
          <p14:tracePt t="154047" x="5918200" y="2806700"/>
          <p14:tracePt t="154063" x="5937250" y="2806700"/>
          <p14:tracePt t="154080" x="5943600" y="2806700"/>
          <p14:tracePt t="154190" x="5937250" y="2806700"/>
          <p14:tracePt t="154197" x="5924550" y="2800350"/>
          <p14:tracePt t="154213" x="5880100" y="2787650"/>
          <p14:tracePt t="154228" x="5822950" y="2768600"/>
          <p14:tracePt t="154248" x="5765800" y="2743200"/>
          <p14:tracePt t="154263" x="5695950" y="2686050"/>
          <p14:tracePt t="154280" x="5689600" y="2686050"/>
          <p14:tracePt t="154826" x="5695950" y="2692400"/>
          <p14:tracePt t="154849" x="5727700" y="2705100"/>
          <p14:tracePt t="154862" x="5740400" y="2711450"/>
          <p14:tracePt t="154882" x="5759450" y="2717800"/>
          <p14:tracePt t="154955" x="5765800" y="2717800"/>
          <p14:tracePt t="154963" x="5772150" y="2724150"/>
          <p14:tracePt t="154981" x="5803900" y="2730500"/>
          <p14:tracePt t="154997" x="5822950" y="2730500"/>
          <p14:tracePt t="155014" x="5842000" y="2736850"/>
          <p14:tracePt t="155031" x="5854700" y="2736850"/>
          <p14:tracePt t="155048" x="5861050" y="2736850"/>
          <p14:tracePt t="155064" x="5873750" y="2736850"/>
          <p14:tracePt t="155080" x="5886450" y="2730500"/>
          <p14:tracePt t="155099" x="5899150" y="2717800"/>
          <p14:tracePt t="155114" x="5905500" y="2711450"/>
          <p14:tracePt t="155131" x="5911850" y="2711450"/>
          <p14:tracePt t="155236" x="5905500" y="2711450"/>
          <p14:tracePt t="155246" x="5886450" y="2711450"/>
          <p14:tracePt t="155265" x="5861050" y="2724150"/>
          <p14:tracePt t="155281" x="5842000" y="2724150"/>
          <p14:tracePt t="155298" x="5842000" y="2730500"/>
          <p14:tracePt t="155325" x="5854700" y="2736850"/>
          <p14:tracePt t="155334" x="5867400" y="2743200"/>
          <p14:tracePt t="155348" x="5892800" y="2743200"/>
          <p14:tracePt t="155365" x="5994400" y="2755900"/>
          <p14:tracePt t="155382" x="6083300" y="2768600"/>
          <p14:tracePt t="155397" x="6165850" y="2787650"/>
          <p14:tracePt t="155415" x="6197600" y="2800350"/>
          <p14:tracePt t="155430" x="6203950" y="2800350"/>
          <p14:tracePt t="155539" x="6210300" y="2800350"/>
          <p14:tracePt t="155553" x="6216650" y="2800350"/>
          <p14:tracePt t="155560" x="6223000" y="2800350"/>
          <p14:tracePt t="155594" x="6229350" y="2800350"/>
          <p14:tracePt t="155620" x="6235700" y="2800350"/>
          <p14:tracePt t="155628" x="6242050" y="2800350"/>
          <p14:tracePt t="155648" x="6261100" y="2806700"/>
          <p14:tracePt t="155664" x="6299200" y="2806700"/>
          <p14:tracePt t="155682" x="6337300" y="2813050"/>
          <p14:tracePt t="155699" x="6388100" y="2832100"/>
          <p14:tracePt t="155715" x="6413500" y="2838450"/>
          <p14:tracePt t="155731" x="6438900" y="2844800"/>
          <p14:tracePt t="155748" x="6451600" y="2844800"/>
          <p14:tracePt t="155765" x="6457950" y="2844800"/>
          <p14:tracePt t="155901" x="6457950" y="2851150"/>
          <p14:tracePt t="155908" x="6451600" y="2851150"/>
          <p14:tracePt t="156017" x="6464300" y="2851150"/>
          <p14:tracePt t="156023" x="6477000" y="2851150"/>
          <p14:tracePt t="156030" x="6483350" y="2851150"/>
          <p14:tracePt t="156049" x="6508750" y="2838450"/>
          <p14:tracePt t="156066" x="6540500" y="2838450"/>
          <p14:tracePt t="156082" x="6584950" y="2832100"/>
          <p14:tracePt t="156088" x="6604000" y="2825750"/>
          <p14:tracePt t="156097" x="6629400" y="2825750"/>
          <p14:tracePt t="156115" x="6667500" y="2819400"/>
          <p14:tracePt t="156132" x="6692900" y="2819400"/>
          <p14:tracePt t="156149" x="6705600" y="2813050"/>
          <p14:tracePt t="156165" x="6718300" y="2813050"/>
          <p14:tracePt t="156181" x="6724650" y="2806700"/>
          <p14:tracePt t="156198" x="6731000" y="2806700"/>
          <p14:tracePt t="156215" x="6737350" y="2800350"/>
          <p14:tracePt t="156231" x="6743700" y="2800350"/>
          <p14:tracePt t="156248" x="6743700" y="2794000"/>
          <p14:tracePt t="156356" x="6750050" y="2794000"/>
          <p14:tracePt t="156373" x="6756400" y="2794000"/>
          <p14:tracePt t="156381" x="6762750" y="2794000"/>
          <p14:tracePt t="156398" x="6769100" y="2787650"/>
          <p14:tracePt t="156415" x="6794500" y="2787650"/>
          <p14:tracePt t="156432" x="6807200" y="2787650"/>
          <p14:tracePt t="156448" x="6819900" y="2781300"/>
          <p14:tracePt t="156733" x="6826250" y="2781300"/>
          <p14:tracePt t="156742" x="6832600" y="2774950"/>
          <p14:tracePt t="156748" x="6851650" y="2768600"/>
          <p14:tracePt t="156766" x="6889750" y="2755900"/>
          <p14:tracePt t="156782" x="6927850" y="2743200"/>
          <p14:tracePt t="156799" x="6953250" y="2736850"/>
          <p14:tracePt t="156832" x="6959600" y="2730500"/>
          <p14:tracePt t="156849" x="6972300" y="2730500"/>
          <p14:tracePt t="156865" x="6991350" y="2730500"/>
          <p14:tracePt t="156882" x="7042150" y="2730500"/>
          <p14:tracePt t="156898" x="7099300" y="2736850"/>
          <p14:tracePt t="156916" x="7137400" y="2730500"/>
          <p14:tracePt t="156932" x="7162800" y="2717800"/>
          <p14:tracePt t="156949" x="7175500" y="2705100"/>
          <p14:tracePt t="156966" x="7188200" y="2698750"/>
          <p14:tracePt t="156982" x="7207250" y="2686050"/>
          <p14:tracePt t="156999" x="7232650" y="2679700"/>
          <p14:tracePt t="157016" x="7277100" y="2679700"/>
          <p14:tracePt t="157032" x="7302500" y="2679700"/>
          <p14:tracePt t="157050" x="7353300" y="2692400"/>
          <p14:tracePt t="157065" x="7391400" y="2698750"/>
          <p14:tracePt t="157082" x="7442200" y="2705100"/>
          <p14:tracePt t="157100" x="7543800" y="2724150"/>
          <p14:tracePt t="157116" x="7594600" y="2736850"/>
          <p14:tracePt t="157134" x="7708900" y="2749550"/>
          <p14:tracePt t="157149" x="7785100" y="2762250"/>
          <p14:tracePt t="157166" x="7829550" y="2774950"/>
          <p14:tracePt t="157262" x="7829550" y="2781300"/>
          <p14:tracePt t="157269" x="7829550" y="2787650"/>
          <p14:tracePt t="157282" x="7829550" y="2794000"/>
          <p14:tracePt t="157299" x="7829550" y="2813050"/>
          <p14:tracePt t="157317" x="7823200" y="2832100"/>
          <p14:tracePt t="157332" x="7810500" y="2844800"/>
          <p14:tracePt t="157335" x="7810500" y="2851150"/>
          <p14:tracePt t="157349" x="7804150" y="2857500"/>
          <p14:tracePt t="157457" x="7804150" y="2863850"/>
          <p14:tracePt t="157464" x="7810500" y="2870200"/>
          <p14:tracePt t="157469" x="7810500" y="2876550"/>
          <p14:tracePt t="157482" x="7816850" y="2889250"/>
          <p14:tracePt t="157499" x="7829550" y="2901950"/>
          <p14:tracePt t="157516" x="7842250" y="2914650"/>
          <p14:tracePt t="157532" x="7848600" y="2921000"/>
          <p14:tracePt t="157567" x="7861300" y="2921000"/>
          <p14:tracePt t="157582" x="7874000" y="2921000"/>
          <p14:tracePt t="157599" x="7886700" y="2914650"/>
          <p14:tracePt t="157684" x="7893050" y="2914650"/>
          <p14:tracePt t="157702" x="7899400" y="2908300"/>
          <p14:tracePt t="157716" x="7918450" y="2901950"/>
          <p14:tracePt t="157733" x="7931150" y="2895600"/>
          <p14:tracePt t="157750" x="7943850" y="2895600"/>
          <p14:tracePt t="157766" x="7950200" y="2895600"/>
          <p14:tracePt t="157841" x="7956550" y="2889250"/>
          <p14:tracePt t="157849" x="7962900" y="2889250"/>
          <p14:tracePt t="157866" x="7975600" y="2882900"/>
          <p14:tracePt t="157883" x="8007350" y="2863850"/>
          <p14:tracePt t="157900" x="8039100" y="2851150"/>
          <p14:tracePt t="157916" x="8070850" y="2838450"/>
          <p14:tracePt t="157933" x="8077200" y="2838450"/>
          <p14:tracePt t="158004" x="8083550" y="2838450"/>
          <p14:tracePt t="158012" x="8089900" y="2832100"/>
          <p14:tracePt t="158020" x="8102600" y="2832100"/>
          <p14:tracePt t="158033" x="8128000" y="2832100"/>
          <p14:tracePt t="158050" x="8153400" y="2825750"/>
          <p14:tracePt t="158067" x="8185150" y="2813050"/>
          <p14:tracePt t="158083" x="8204200" y="2800350"/>
          <p14:tracePt t="158100" x="8216900" y="2794000"/>
          <p14:tracePt t="158115" x="8229600" y="2781300"/>
          <p14:tracePt t="158133" x="8255000" y="2768600"/>
          <p14:tracePt t="158150" x="8293100" y="2762250"/>
          <p14:tracePt t="158167" x="8318500" y="2762250"/>
          <p14:tracePt t="158183" x="8350250" y="2762250"/>
          <p14:tracePt t="158200" x="8388350" y="2762250"/>
          <p14:tracePt t="158217" x="8432800" y="2774950"/>
          <p14:tracePt t="158233" x="8439150" y="2787650"/>
          <p14:tracePt t="158416" x="8445500" y="2787650"/>
          <p14:tracePt t="158424" x="8451850" y="2787650"/>
          <p14:tracePt t="158432" x="8477250" y="2787650"/>
          <p14:tracePt t="158450" x="8528050" y="2794000"/>
          <p14:tracePt t="158467" x="8572500" y="2794000"/>
          <p14:tracePt t="158472" x="8604250" y="2794000"/>
          <p14:tracePt t="158483" x="8616950" y="2794000"/>
          <p14:tracePt t="158500" x="8655050" y="2787650"/>
          <p14:tracePt t="158516" x="8674100" y="2787650"/>
          <p14:tracePt t="158533" x="8686800" y="2787650"/>
          <p14:tracePt t="158550" x="8693150" y="2781300"/>
          <p14:tracePt t="158621" x="8699500" y="2781300"/>
          <p14:tracePt t="158637" x="8705850" y="2781300"/>
          <p14:tracePt t="158643" x="8718550" y="2781300"/>
          <p14:tracePt t="158652" x="8737600" y="2774950"/>
          <p14:tracePt t="158667" x="8743950" y="2774950"/>
          <p14:tracePt t="158684" x="8782050" y="2768600"/>
          <p14:tracePt t="158700" x="8794750" y="2768600"/>
          <p14:tracePt t="158704" x="8801100" y="2762250"/>
          <p14:tracePt t="158717" x="8832850" y="2762250"/>
          <p14:tracePt t="158733" x="8839200" y="2762250"/>
          <p14:tracePt t="158789" x="8845550" y="2762250"/>
          <p14:tracePt t="158835" x="8851900" y="2762250"/>
          <p14:tracePt t="158850" x="8858250" y="2768600"/>
          <p14:tracePt t="158867" x="8883650" y="2768600"/>
          <p14:tracePt t="158884" x="8921750" y="2774950"/>
          <p14:tracePt t="158901" x="8966200" y="2781300"/>
          <p14:tracePt t="158917" x="9042400" y="2800350"/>
          <p14:tracePt t="158934" x="9131300" y="2832100"/>
          <p14:tracePt t="158951" x="9194800" y="2857500"/>
          <p14:tracePt t="158967" x="9232900" y="2870200"/>
          <p14:tracePt t="158984" x="9245600" y="2870200"/>
          <p14:tracePt t="159000" x="9283700" y="2870200"/>
          <p14:tracePt t="159019" x="9372600" y="2863850"/>
          <p14:tracePt t="159034" x="9410700" y="2863850"/>
          <p14:tracePt t="159050" x="9582150" y="2889250"/>
          <p14:tracePt t="159069" x="9696450" y="2921000"/>
          <p14:tracePt t="159084" x="9785350" y="2940050"/>
          <p14:tracePt t="159101" x="9842500" y="2946400"/>
          <p14:tracePt t="159119" x="9861550" y="2946400"/>
          <p14:tracePt t="159134" x="9906000" y="2946400"/>
          <p14:tracePt t="159150" x="10020300" y="2940050"/>
          <p14:tracePt t="159169" x="10204450" y="2940050"/>
          <p14:tracePt t="159183" x="10267950" y="2940050"/>
          <p14:tracePt t="159201" x="10337800" y="2927350"/>
          <p14:tracePt t="159219" x="10363200" y="2914650"/>
          <p14:tracePt t="159235" x="10363200" y="2908300"/>
          <p14:tracePt t="159250" x="10363200" y="2901950"/>
          <p14:tracePt t="159284" x="10363200" y="2889250"/>
          <p14:tracePt t="159301" x="10363200" y="2876550"/>
          <p14:tracePt t="159320" x="10363200" y="2832100"/>
          <p14:tracePt t="159334" x="10363200" y="2813050"/>
          <p14:tracePt t="159351" x="10356850" y="2781300"/>
          <p14:tracePt t="159368" x="10350500" y="2743200"/>
          <p14:tracePt t="159385" x="10331450" y="2692400"/>
          <p14:tracePt t="159401" x="10312400" y="2667000"/>
          <p14:tracePt t="159417" x="10293350" y="2641600"/>
          <p14:tracePt t="159435" x="10267950" y="2622550"/>
          <p14:tracePt t="159451" x="10242550" y="2616200"/>
          <p14:tracePt t="159467" x="10204450" y="2603500"/>
          <p14:tracePt t="159484" x="10160000" y="2597150"/>
          <p14:tracePt t="159502" x="10102850" y="2590800"/>
          <p14:tracePt t="159517" x="10045700" y="2584450"/>
          <p14:tracePt t="159534" x="10001250" y="2584450"/>
          <p14:tracePt t="159551" x="9975850" y="2584450"/>
          <p14:tracePt t="159555" x="9963150" y="2584450"/>
          <p14:tracePt t="159568" x="9931400" y="2584450"/>
          <p14:tracePt t="159585" x="9899650" y="2578100"/>
          <p14:tracePt t="159601" x="9836150" y="2578100"/>
          <p14:tracePt t="159619" x="9734550" y="2571750"/>
          <p14:tracePt t="159635" x="9677400" y="2571750"/>
          <p14:tracePt t="159651" x="9613900" y="2565400"/>
          <p14:tracePt t="159668" x="9480550" y="2514600"/>
          <p14:tracePt t="159684" x="9372600" y="2463800"/>
          <p14:tracePt t="159701" x="9302750" y="2444750"/>
          <p14:tracePt t="159718" x="9239250" y="2444750"/>
          <p14:tracePt t="159735" x="9169400" y="2438400"/>
          <p14:tracePt t="159752" x="9086850" y="2438400"/>
          <p14:tracePt t="159768" x="8978900" y="2444750"/>
          <p14:tracePt t="159784" x="8909050" y="2451100"/>
          <p14:tracePt t="159801" x="8845550" y="2463800"/>
          <p14:tracePt t="159804" x="8826500" y="2470150"/>
          <p14:tracePt t="159818" x="8813800" y="2470150"/>
          <p14:tracePt t="159835" x="8801100" y="2489200"/>
          <p14:tracePt t="159851" x="8782050" y="2508250"/>
          <p14:tracePt t="159868" x="8763000" y="2540000"/>
          <p14:tracePt t="159884" x="8756650" y="2552700"/>
          <p14:tracePt t="159901" x="8750300" y="2571750"/>
          <p14:tracePt t="159918" x="8750300" y="2603500"/>
          <p14:tracePt t="159938" x="8782050" y="2660650"/>
          <p14:tracePt t="159953" x="8858250" y="2730500"/>
          <p14:tracePt t="159968" x="8966200" y="2794000"/>
          <p14:tracePt t="159984" x="9080500" y="2851150"/>
          <p14:tracePt t="160001" x="9175750" y="2882900"/>
          <p14:tracePt t="160018" x="9283700" y="2901950"/>
          <p14:tracePt t="160035" x="9353550" y="2908300"/>
          <p14:tracePt t="160038" x="9378950" y="2908300"/>
          <p14:tracePt t="160051" x="9404350" y="2908300"/>
          <p14:tracePt t="160068" x="9455150" y="2908300"/>
          <p14:tracePt t="160085" x="9518650" y="2895600"/>
          <p14:tracePt t="160087" x="9556750" y="2889250"/>
          <p14:tracePt t="160102" x="9607550" y="2889250"/>
          <p14:tracePt t="160105" x="9658350" y="2882900"/>
          <p14:tracePt t="160118" x="9734550" y="2882900"/>
          <p14:tracePt t="160136" x="9848850" y="2863850"/>
          <p14:tracePt t="160152" x="9918700" y="2851150"/>
          <p14:tracePt t="160168" x="9969500" y="2838450"/>
          <p14:tracePt t="160185" x="10013950" y="2813050"/>
          <p14:tracePt t="160201" x="10039350" y="2794000"/>
          <p14:tracePt t="160218" x="10058400" y="2781300"/>
          <p14:tracePt t="160236" x="10077450" y="2762250"/>
          <p14:tracePt t="160251" x="10102850" y="2743200"/>
          <p14:tracePt t="160268" x="10121900" y="2730500"/>
          <p14:tracePt t="160285" x="10166350" y="2692400"/>
          <p14:tracePt t="160301" x="10172700" y="2692400"/>
          <p14:tracePt t="160305" x="10172700" y="2686050"/>
          <p14:tracePt t="160318" x="10179050" y="2673350"/>
          <p14:tracePt t="160321" x="10185400" y="2673350"/>
          <p14:tracePt t="160335" x="10185400" y="2667000"/>
          <p14:tracePt t="160385" x="10185400" y="2660650"/>
          <p14:tracePt t="160418" x="10179050" y="2660650"/>
          <p14:tracePt t="160457" x="10172700" y="2660650"/>
          <p14:tracePt t="160468" x="10166350" y="2660650"/>
          <p14:tracePt t="160485" x="10153650" y="2654300"/>
          <p14:tracePt t="160502" x="10128250" y="2654300"/>
          <p14:tracePt t="160506" x="10109200" y="2647950"/>
          <p14:tracePt t="160518" x="10096500" y="2647950"/>
          <p14:tracePt t="160521" x="10077450" y="2647950"/>
          <p14:tracePt t="160535" x="10007600" y="2641600"/>
          <p14:tracePt t="160552" x="9963150" y="2628900"/>
          <p14:tracePt t="160569" x="9931400" y="2628900"/>
          <p14:tracePt t="160572" x="9906000" y="2622550"/>
          <p14:tracePt t="160585" x="9848850" y="2609850"/>
          <p14:tracePt t="160600" x="9823450" y="2603500"/>
          <p14:tracePt t="160618" x="9702800" y="2571750"/>
          <p14:tracePt t="160635" x="9632950" y="2552700"/>
          <p14:tracePt t="160651" x="9556750" y="2527300"/>
          <p14:tracePt t="160668" x="9480550" y="2508250"/>
          <p14:tracePt t="160684" x="9429750" y="2501900"/>
          <p14:tracePt t="160702" x="9378950" y="2495550"/>
          <p14:tracePt t="160718" x="9347200" y="2495550"/>
          <p14:tracePt t="160735" x="9309100" y="2495550"/>
          <p14:tracePt t="160739" x="9277350" y="2495550"/>
          <p14:tracePt t="160753" x="9264650" y="2495550"/>
          <p14:tracePt t="160769" x="9232900" y="2495550"/>
          <p14:tracePt t="160785" x="9201150" y="2501900"/>
          <p14:tracePt t="160802" x="9169400" y="2514600"/>
          <p14:tracePt t="160818" x="9150350" y="2520950"/>
          <p14:tracePt t="160835" x="9124950" y="2533650"/>
          <p14:tracePt t="160852" x="9086850" y="2571750"/>
          <p14:tracePt t="160868" x="9067800" y="2597150"/>
          <p14:tracePt t="160885" x="9048750" y="2622550"/>
          <p14:tracePt t="160902" x="9036050" y="2647950"/>
          <p14:tracePt t="160919" x="9029700" y="2660650"/>
          <p14:tracePt t="160935" x="9029700" y="2673350"/>
          <p14:tracePt t="160952" x="9029700" y="2686050"/>
          <p14:tracePt t="160969" x="9029700" y="2705100"/>
          <p14:tracePt t="160985" x="9029700" y="2724150"/>
          <p14:tracePt t="161003" x="9042400" y="2749550"/>
          <p14:tracePt t="161019" x="9061450" y="2787650"/>
          <p14:tracePt t="161021" x="9067800" y="2806700"/>
          <p14:tracePt t="161034" x="9080500" y="2825750"/>
          <p14:tracePt t="161036" x="9086850" y="2838450"/>
          <p14:tracePt t="161053" x="9105900" y="2870200"/>
          <p14:tracePt t="161069" x="9124950" y="2895600"/>
          <p14:tracePt t="161075" x="9131300" y="2901950"/>
          <p14:tracePt t="161120" x="9131300" y="2908300"/>
          <p14:tracePt t="161136" x="9118600" y="2914650"/>
          <p14:tracePt t="161152" x="9086850" y="2914650"/>
          <p14:tracePt t="161170" x="9061450" y="2921000"/>
          <p14:tracePt t="161202" x="9061450" y="2927350"/>
          <p14:tracePt t="162033" x="9061450" y="2921000"/>
          <p14:tracePt t="162043" x="9061450" y="2914650"/>
          <p14:tracePt t="162055" x="9080500" y="2895600"/>
          <p14:tracePt t="162070" x="9086850" y="2876550"/>
          <p14:tracePt t="162087" x="9099550" y="2863850"/>
          <p14:tracePt t="162104" x="9112250" y="2851150"/>
          <p14:tracePt t="162119" x="9112250" y="2844800"/>
          <p14:tracePt t="162195" x="9118600" y="2838450"/>
          <p14:tracePt t="162201" x="9124950" y="2838450"/>
          <p14:tracePt t="162220" x="9137650" y="2838450"/>
          <p14:tracePt t="162239" x="9169400" y="2832100"/>
          <p14:tracePt t="162253" x="9188450" y="2832100"/>
          <p14:tracePt t="162270" x="9207500" y="2832100"/>
          <p14:tracePt t="162288" x="9226550" y="2832100"/>
          <p14:tracePt t="162302" x="9245600" y="2832100"/>
          <p14:tracePt t="162319" x="9258300" y="2838450"/>
          <p14:tracePt t="162337" x="9271000" y="2838450"/>
          <p14:tracePt t="162340" x="9277350" y="2838450"/>
          <p14:tracePt t="162354" x="9302750" y="2844800"/>
          <p14:tracePt t="162371" x="9347200" y="2844800"/>
          <p14:tracePt t="162386" x="9398000" y="2844800"/>
          <p14:tracePt t="162403" x="9442450" y="2838450"/>
          <p14:tracePt t="162420" x="9486900" y="2838450"/>
          <p14:tracePt t="162437" x="9512300" y="2838450"/>
          <p14:tracePt t="162453" x="9531350" y="2832100"/>
          <p14:tracePt t="162470" x="9550400" y="2838450"/>
          <p14:tracePt t="162487" x="9563100" y="2844800"/>
          <p14:tracePt t="162504" x="9569450" y="2851150"/>
          <p14:tracePt t="162520" x="9594850" y="2857500"/>
          <p14:tracePt t="162537" x="9620250" y="2857500"/>
          <p14:tracePt t="162554" x="9639300" y="2857500"/>
          <p14:tracePt t="162571" x="9671050" y="2851150"/>
          <p14:tracePt t="162587" x="9696450" y="2844800"/>
          <p14:tracePt t="162590" x="9734550" y="2838450"/>
          <p14:tracePt t="162602" x="9753600" y="2832100"/>
          <p14:tracePt t="162603" x="9766300" y="2825750"/>
          <p14:tracePt t="162620" x="9817100" y="2819400"/>
          <p14:tracePt t="162639" x="9848850" y="2813050"/>
          <p14:tracePt t="162657" x="9874250" y="2806700"/>
          <p14:tracePt t="162669" x="9906000" y="2794000"/>
          <p14:tracePt t="162688" x="9925050" y="2787650"/>
          <p14:tracePt t="162702" x="9950450" y="2774950"/>
          <p14:tracePt t="162720" x="9982200" y="2768600"/>
          <p14:tracePt t="162737" x="9988550" y="2762250"/>
          <p14:tracePt t="162754" x="9994900" y="2755900"/>
          <p14:tracePt t="162769" x="10007600" y="2743200"/>
          <p14:tracePt t="162771" x="10007600" y="2736850"/>
          <p14:tracePt t="162787" x="10007600" y="2730500"/>
          <p14:tracePt t="162790" x="10007600" y="2724150"/>
          <p14:tracePt t="162802" x="10007600" y="2717800"/>
          <p14:tracePt t="162805" x="10007600" y="2705100"/>
          <p14:tracePt t="162821" x="10007600" y="2692400"/>
          <p14:tracePt t="162838" x="9950450" y="2641600"/>
          <p14:tracePt t="162855" x="9886950" y="2597150"/>
          <p14:tracePt t="162871" x="9829800" y="2578100"/>
          <p14:tracePt t="162888" x="9779000" y="2571750"/>
          <p14:tracePt t="162905" x="9715500" y="2565400"/>
          <p14:tracePt t="162921" x="9652000" y="2552700"/>
          <p14:tracePt t="162937" x="9588500" y="2540000"/>
          <p14:tracePt t="162954" x="9544050" y="2527300"/>
          <p14:tracePt t="162971" x="9474200" y="2514600"/>
          <p14:tracePt t="162988" x="9404350" y="2501900"/>
          <p14:tracePt t="163005" x="9302750" y="2495550"/>
          <p14:tracePt t="163020" x="9220200" y="2495550"/>
          <p14:tracePt t="163037" x="9131300" y="2501900"/>
          <p14:tracePt t="163054" x="9093200" y="2508250"/>
          <p14:tracePt t="163070" x="9067800" y="2520950"/>
          <p14:tracePt t="163089" x="9042400" y="2533650"/>
          <p14:tracePt t="163104" x="9029700" y="2540000"/>
          <p14:tracePt t="163120" x="9023350" y="2552700"/>
          <p14:tracePt t="163137" x="9010650" y="2559050"/>
          <p14:tracePt t="163154" x="9004300" y="2571750"/>
          <p14:tracePt t="163171" x="8991600" y="2584450"/>
          <p14:tracePt t="163189" x="8985250" y="2622550"/>
          <p14:tracePt t="163192" x="8985250" y="2635250"/>
          <p14:tracePt t="163204" x="8985250" y="2654300"/>
          <p14:tracePt t="163220" x="8985250" y="2686050"/>
          <p14:tracePt t="163238" x="8991600" y="2711450"/>
          <p14:tracePt t="163254" x="8997950" y="2736850"/>
          <p14:tracePt t="163271" x="9010650" y="2755900"/>
          <p14:tracePt t="163287" x="9023350" y="2774950"/>
          <p14:tracePt t="163304" x="9029700" y="2774950"/>
          <p14:tracePt t="163319" x="9055100" y="2781300"/>
          <p14:tracePt t="163337" x="9105900" y="2787650"/>
          <p14:tracePt t="163354" x="9201150" y="2806700"/>
          <p14:tracePt t="163370" x="9347200" y="2838450"/>
          <p14:tracePt t="163387" x="9518650" y="2882900"/>
          <p14:tracePt t="163405" x="9664700" y="2914650"/>
          <p14:tracePt t="163420" x="9791700" y="2927350"/>
          <p14:tracePt t="163437" x="9836150" y="2927350"/>
          <p14:tracePt t="163453" x="9848850" y="2927350"/>
          <p14:tracePt t="163471" x="9861550" y="2908300"/>
          <p14:tracePt t="163487" x="9886950" y="2882900"/>
          <p14:tracePt t="163505" x="9925050" y="2851150"/>
          <p14:tracePt t="163521" x="9963150" y="2825750"/>
          <p14:tracePt t="163524" x="9994900" y="2806700"/>
          <p14:tracePt t="163538" x="10026650" y="2794000"/>
          <p14:tracePt t="163554" x="10039350" y="2787650"/>
          <p14:tracePt t="163571" x="10045700" y="2781300"/>
          <p14:tracePt t="163587" x="10045700" y="2774950"/>
          <p14:tracePt t="163604" x="10045700" y="2762250"/>
          <p14:tracePt t="163621" x="10045700" y="2749550"/>
          <p14:tracePt t="163638" x="10045700" y="2730500"/>
          <p14:tracePt t="163654" x="10045700" y="2711450"/>
          <p14:tracePt t="163671" x="10045700" y="2698750"/>
          <p14:tracePt t="163705" x="10045700" y="2692400"/>
          <p14:tracePt t="163721" x="10039350" y="2686050"/>
          <p14:tracePt t="163738" x="10026650" y="2686050"/>
          <p14:tracePt t="163743" x="10020300" y="2679700"/>
          <p14:tracePt t="163772" x="10007600" y="2673350"/>
          <p14:tracePt t="163788" x="10001250" y="2673350"/>
          <p14:tracePt t="163805" x="9994900" y="2673350"/>
          <p14:tracePt t="163822" x="9988550" y="2667000"/>
          <p14:tracePt t="163837" x="9982200" y="2660650"/>
          <p14:tracePt t="163854" x="9975850" y="2654300"/>
          <p14:tracePt t="163871" x="9963150" y="2641600"/>
          <p14:tracePt t="163888" x="9956800" y="2635250"/>
          <p14:tracePt t="163904" x="9950450" y="2622550"/>
          <p14:tracePt t="163921" x="9950450" y="2616200"/>
          <p14:tracePt t="163938" x="9944100" y="2616200"/>
          <p14:tracePt t="163991" x="9931400" y="2622550"/>
          <p14:tracePt t="164005" x="9912350" y="2628900"/>
          <p14:tracePt t="164021" x="9893300" y="2635250"/>
          <p14:tracePt t="164041" x="9874250" y="2641600"/>
          <p14:tracePt t="164055" x="9861550" y="2647950"/>
          <p14:tracePt t="164071" x="9848850" y="2654300"/>
          <p14:tracePt t="164090" x="9842500" y="2654300"/>
          <p14:tracePt t="164103" x="9842500" y="2660650"/>
          <p14:tracePt t="164105" x="9836150" y="2660650"/>
          <p14:tracePt t="164122" x="9823450" y="2673350"/>
          <p14:tracePt t="164140" x="9804400" y="2686050"/>
          <p14:tracePt t="164158" x="9785350" y="2692400"/>
          <p14:tracePt t="164172" x="9772650" y="2705100"/>
          <p14:tracePt t="164260" x="9772650" y="2711450"/>
          <p14:tracePt t="164276" x="9772650" y="2717800"/>
          <p14:tracePt t="164284" x="9785350" y="2724150"/>
          <p14:tracePt t="164305" x="9798050" y="2736850"/>
          <p14:tracePt t="164322" x="9810750" y="2743200"/>
          <p14:tracePt t="164338" x="9817100" y="2743200"/>
          <p14:tracePt t="164355" x="9823450" y="2743200"/>
          <p14:tracePt t="164357" x="9829800" y="2743200"/>
          <p14:tracePt t="164370" x="9867900" y="2749550"/>
          <p14:tracePt t="164372" x="9899650" y="2749550"/>
          <p14:tracePt t="164387" x="9931400" y="2755900"/>
          <p14:tracePt t="164405" x="10039350" y="2762250"/>
          <p14:tracePt t="164422" x="10140950" y="2768600"/>
          <p14:tracePt t="164438" x="10274300" y="2787650"/>
          <p14:tracePt t="164457" x="10420350" y="2813050"/>
          <p14:tracePt t="164472" x="10547350" y="2825750"/>
          <p14:tracePt t="164488" x="10629900" y="2832100"/>
          <p14:tracePt t="164505" x="10668000" y="2832100"/>
          <p14:tracePt t="164709" x="10674350" y="2832100"/>
          <p14:tracePt t="164723" x="10699750" y="2832100"/>
          <p14:tracePt t="164740" x="10795000" y="2832100"/>
          <p14:tracePt t="164755" x="10909300" y="2838450"/>
          <p14:tracePt t="164773" x="11017250" y="2838450"/>
          <p14:tracePt t="164789" x="11074400" y="2832100"/>
          <p14:tracePt t="164805" x="11087100" y="2825750"/>
          <p14:tracePt t="164822" x="11093450" y="2825750"/>
          <p14:tracePt t="164839" x="11099800" y="2819400"/>
          <p14:tracePt t="164855" x="11125200" y="2813050"/>
          <p14:tracePt t="164872" x="11163300" y="2813050"/>
          <p14:tracePt t="164889" x="11201400" y="2813050"/>
          <p14:tracePt t="164906" x="11214100" y="2806700"/>
          <p14:tracePt t="164978" x="11207750" y="2806700"/>
          <p14:tracePt t="164987" x="11207750" y="2800350"/>
          <p14:tracePt t="165007" x="11188700" y="2794000"/>
          <p14:tracePt t="165023" x="11176000" y="2781300"/>
          <p14:tracePt t="165025" x="11169650" y="2781300"/>
          <p14:tracePt t="165038" x="11169650" y="2774950"/>
          <p14:tracePt t="165055" x="11169650" y="2768600"/>
          <p14:tracePt t="165058" x="11169650" y="2762250"/>
          <p14:tracePt t="165072" x="11176000" y="2762250"/>
          <p14:tracePt t="165089" x="11239500" y="2755900"/>
          <p14:tracePt t="165106" x="11353800" y="2762250"/>
          <p14:tracePt t="165125" x="11391900" y="2762250"/>
          <p14:tracePt t="165139" x="11410950" y="2755900"/>
          <p14:tracePt t="165156" x="11423650" y="2749550"/>
          <p14:tracePt t="165172" x="11430000" y="2749550"/>
          <p14:tracePt t="165189" x="11442700" y="2743200"/>
          <p14:tracePt t="165206" x="11461750" y="2743200"/>
          <p14:tracePt t="165222" x="11493500" y="2736850"/>
          <p14:tracePt t="165239" x="11531600" y="2736850"/>
          <p14:tracePt t="165256" x="11557000" y="2736850"/>
          <p14:tracePt t="165272" x="11569700" y="2736850"/>
          <p14:tracePt t="165289" x="11582400" y="2730500"/>
          <p14:tracePt t="165307" x="11595100" y="2730500"/>
          <p14:tracePt t="165322" x="11614150" y="2730500"/>
          <p14:tracePt t="165339" x="11664950" y="2724150"/>
          <p14:tracePt t="165356" x="11690350" y="2724150"/>
          <p14:tracePt t="165373" x="11722100" y="2724150"/>
          <p14:tracePt t="165390" x="11728450" y="2724150"/>
          <p14:tracePt t="165468" x="11722100" y="2724150"/>
          <p14:tracePt t="165475" x="11715750" y="2724150"/>
          <p14:tracePt t="165490" x="11684000" y="2724150"/>
          <p14:tracePt t="165507" x="11614150" y="2730500"/>
          <p14:tracePt t="165523" x="11493500" y="2736850"/>
          <p14:tracePt t="165539" x="11264900" y="2730500"/>
          <p14:tracePt t="165556" x="11099800" y="2717800"/>
          <p14:tracePt t="165573" x="10991850" y="2705100"/>
          <p14:tracePt t="165590" x="10725150" y="2679700"/>
          <p14:tracePt t="165607" x="10274300" y="2597150"/>
          <p14:tracePt t="165623" x="9925050" y="2540000"/>
          <p14:tracePt t="165640" x="9575800" y="2482850"/>
          <p14:tracePt t="165656" x="9207500" y="2425700"/>
          <p14:tracePt t="165673" x="8801100" y="2368550"/>
          <p14:tracePt t="165689" x="8362950" y="2317750"/>
          <p14:tracePt t="165707" x="7886700" y="2260600"/>
          <p14:tracePt t="165711" x="7664450" y="2235200"/>
          <p14:tracePt t="165723" x="7454900" y="2209800"/>
          <p14:tracePt t="165739" x="7054850" y="2165350"/>
          <p14:tracePt t="165757" x="6692900" y="2139950"/>
          <p14:tracePt t="165773" x="6299200" y="2133600"/>
          <p14:tracePt t="165776" x="6121400" y="2133600"/>
          <p14:tracePt t="165789" x="5727700" y="2152650"/>
          <p14:tracePt t="165806" x="5461000" y="2197100"/>
          <p14:tracePt t="165824" x="5289550" y="2266950"/>
          <p14:tracePt t="165840" x="5207000" y="2355850"/>
          <p14:tracePt t="165856" x="5149850" y="2451100"/>
          <p14:tracePt t="165873" x="5124450" y="2533650"/>
          <p14:tracePt t="165889" x="5118100" y="2590800"/>
          <p14:tracePt t="165907" x="5118100" y="2622550"/>
          <p14:tracePt t="165923" x="5130800" y="2654300"/>
          <p14:tracePt t="165939" x="5162550" y="2679700"/>
          <p14:tracePt t="165956" x="5219700" y="2724150"/>
          <p14:tracePt t="165973" x="5314950" y="2781300"/>
          <p14:tracePt t="165989" x="5397500" y="2851150"/>
          <p14:tracePt t="166007" x="5441950" y="2901950"/>
          <p14:tracePt t="166009" x="5448300" y="2921000"/>
          <p14:tracePt t="166023" x="5454650" y="2933700"/>
          <p14:tracePt t="166026" x="5454650" y="2940050"/>
          <p14:tracePt t="166040" x="5454650" y="2946400"/>
          <p14:tracePt t="166107" x="5461000" y="2946400"/>
          <p14:tracePt t="166123" x="5480050" y="2946400"/>
          <p14:tracePt t="166140" x="5492750" y="2959100"/>
          <p14:tracePt t="166157" x="5499100" y="2965450"/>
          <p14:tracePt t="166173" x="5499100" y="2971800"/>
          <p14:tracePt t="166234" x="5505450" y="2971800"/>
          <p14:tracePt t="166257" x="5511800" y="2971800"/>
          <p14:tracePt t="166275" x="5524500" y="2971800"/>
          <p14:tracePt t="166290" x="5530850" y="2965450"/>
          <p14:tracePt t="166392" x="5524500" y="2965450"/>
          <p14:tracePt t="166400" x="5518150" y="2965450"/>
          <p14:tracePt t="166410" x="5492750" y="2965450"/>
          <p14:tracePt t="166422" x="5467350" y="2965450"/>
          <p14:tracePt t="166441" x="5391150" y="2952750"/>
          <p14:tracePt t="166457" x="5359400" y="2933700"/>
          <p14:tracePt t="166473" x="5334000" y="2908300"/>
          <p14:tracePt t="166491" x="5314950" y="2870200"/>
          <p14:tracePt t="166507" x="5308600" y="2857500"/>
          <p14:tracePt t="166541" x="5295900" y="2851150"/>
          <p14:tracePt t="166559" x="5257800" y="2851150"/>
          <p14:tracePt t="166574" x="5200650" y="2844800"/>
          <p14:tracePt t="166590" x="5137150" y="2844800"/>
          <p14:tracePt t="166609" x="5092700" y="2844800"/>
          <p14:tracePt t="166623" x="5073650" y="2844800"/>
          <p14:tracePt t="166641" x="5067300" y="2844800"/>
          <p14:tracePt t="166657" x="5054600" y="2844800"/>
          <p14:tracePt t="166673" x="5041900" y="2857500"/>
          <p14:tracePt t="166690" x="5029200" y="2870200"/>
          <p14:tracePt t="166706" x="5022850" y="2876550"/>
          <p14:tracePt t="166724" x="5016500" y="2882900"/>
          <p14:tracePt t="166740" x="5022850" y="2908300"/>
          <p14:tracePt t="166757" x="5054600" y="2933700"/>
          <p14:tracePt t="166774" x="5073650" y="2946400"/>
          <p14:tracePt t="166777" x="5086350" y="2946400"/>
          <p14:tracePt t="166790" x="5111750" y="2952750"/>
          <p14:tracePt t="166792" x="5137150" y="2959100"/>
          <p14:tracePt t="166807" x="5175250" y="2959100"/>
          <p14:tracePt t="166824" x="5213350" y="2959100"/>
          <p14:tracePt t="166840" x="5238750" y="2959100"/>
          <p14:tracePt t="166857" x="5264150" y="2959100"/>
          <p14:tracePt t="166874" x="5276850" y="2959100"/>
          <p14:tracePt t="166891" x="5295900" y="2959100"/>
          <p14:tracePt t="166909" x="5314950" y="2959100"/>
          <p14:tracePt t="166911" x="5321300" y="2959100"/>
          <p14:tracePt t="166940" x="5327650" y="2959100"/>
          <p14:tracePt t="167025" x="5321300" y="2959100"/>
          <p14:tracePt t="167037" x="5314950" y="2959100"/>
          <p14:tracePt t="167046" x="5308600" y="2959100"/>
          <p14:tracePt t="167048" x="5302250" y="2959100"/>
          <p14:tracePt t="167058" x="5283200" y="2952750"/>
          <p14:tracePt t="167076" x="5276850" y="2946400"/>
          <p14:tracePt t="168612" x="5283200" y="2940050"/>
          <p14:tracePt t="168621" x="5314950" y="2940050"/>
          <p14:tracePt t="168630" x="5353050" y="2940050"/>
          <p14:tracePt t="168643" x="5403850" y="2940050"/>
          <p14:tracePt t="168658" x="5499100" y="2940050"/>
          <p14:tracePt t="168676" x="5632450" y="2946400"/>
          <p14:tracePt t="168694" x="5753100" y="2952750"/>
          <p14:tracePt t="168708" x="5918200" y="2965450"/>
          <p14:tracePt t="168725" x="6108700" y="2984500"/>
          <p14:tracePt t="168743" x="6273800" y="3003550"/>
          <p14:tracePt t="168759" x="6407150" y="3022600"/>
          <p14:tracePt t="168776" x="6508750" y="3022600"/>
          <p14:tracePt t="168792" x="6565900" y="3016250"/>
          <p14:tracePt t="168809" x="6610350" y="3016250"/>
          <p14:tracePt t="168826" x="6642100" y="3016250"/>
          <p14:tracePt t="168842" x="6673850" y="3016250"/>
          <p14:tracePt t="168859" x="6686550" y="3016250"/>
          <p14:tracePt t="168875" x="6692900" y="3016250"/>
          <p14:tracePt t="168938" x="6699250" y="3016250"/>
          <p14:tracePt t="168946" x="6705600" y="3016250"/>
          <p14:tracePt t="168959" x="6718300" y="3016250"/>
          <p14:tracePt t="168975" x="6775450" y="3016250"/>
          <p14:tracePt t="168979" x="6807200" y="3016250"/>
          <p14:tracePt t="168991" x="6838950" y="3016250"/>
          <p14:tracePt t="168993" x="6858000" y="3016250"/>
          <p14:tracePt t="169010" x="6889750" y="3016250"/>
          <p14:tracePt t="169025" x="6902450" y="3016250"/>
          <p14:tracePt t="169042" x="6908800" y="3016250"/>
          <p14:tracePt t="169257" x="6902450" y="3016250"/>
          <p14:tracePt t="169266" x="6896100" y="3009900"/>
          <p14:tracePt t="169274" x="6883400" y="3003550"/>
          <p14:tracePt t="169293" x="6864350" y="2997200"/>
          <p14:tracePt t="169310" x="6858000" y="2990850"/>
          <p14:tracePt t="169690" x="6851650" y="2990850"/>
          <p14:tracePt t="169698" x="6845300" y="2990850"/>
          <p14:tracePt t="169709" x="6832600" y="2997200"/>
          <p14:tracePt t="169838" x="6832600" y="3003550"/>
          <p14:tracePt t="169848" x="6838950" y="3003550"/>
          <p14:tracePt t="169862" x="6851650" y="3003550"/>
          <p14:tracePt t="169877" x="6877050" y="3003550"/>
          <p14:tracePt t="169894" x="6915150" y="2997200"/>
          <p14:tracePt t="169908" x="6991350" y="2984500"/>
          <p14:tracePt t="169926" x="7067550" y="2978150"/>
          <p14:tracePt t="169943" x="7188200" y="2978150"/>
          <p14:tracePt t="169960" x="7277100" y="2978150"/>
          <p14:tracePt t="169977" x="7378700" y="2978150"/>
          <p14:tracePt t="169993" x="7442200" y="2978150"/>
          <p14:tracePt t="169998" x="7493000" y="2978150"/>
          <p14:tracePt t="170011" x="7518400" y="2978150"/>
          <p14:tracePt t="170013" x="7550150" y="2978150"/>
          <p14:tracePt t="170027" x="7581900" y="2978150"/>
          <p14:tracePt t="170043" x="7645400" y="2978150"/>
          <p14:tracePt t="170060" x="7708900" y="2971800"/>
          <p14:tracePt t="170063" x="7721600" y="2971800"/>
          <p14:tracePt t="170075" x="7740650" y="2965450"/>
          <p14:tracePt t="170079" x="7759700" y="2965450"/>
          <p14:tracePt t="170092" x="7772400" y="2959100"/>
          <p14:tracePt t="170111" x="7810500" y="2952750"/>
          <p14:tracePt t="170126" x="7816850" y="2952750"/>
          <p14:tracePt t="170202" x="7823200" y="2952750"/>
          <p14:tracePt t="170211" x="7829550" y="2952750"/>
          <p14:tracePt t="170218" x="7842250" y="2952750"/>
          <p14:tracePt t="170228" x="7854950" y="2952750"/>
          <p14:tracePt t="170244" x="7880350" y="2952750"/>
          <p14:tracePt t="170260" x="7924800" y="2965450"/>
          <p14:tracePt t="170277" x="7943850" y="2978150"/>
          <p14:tracePt t="170293" x="7962900" y="2984500"/>
          <p14:tracePt t="170310" x="7994650" y="2984500"/>
          <p14:tracePt t="170327" x="8058150" y="2984500"/>
          <p14:tracePt t="170343" x="8102600" y="2959100"/>
          <p14:tracePt t="170360" x="8166100" y="2927350"/>
          <p14:tracePt t="170377" x="8191500" y="2908300"/>
          <p14:tracePt t="170392" x="8197850" y="2895600"/>
          <p14:tracePt t="170410" x="8204200" y="2895600"/>
          <p14:tracePt t="170492" x="8197850" y="2889250"/>
          <p14:tracePt t="170502" x="8191500" y="2889250"/>
          <p14:tracePt t="170510" x="8185150" y="2889250"/>
          <p14:tracePt t="170527" x="8178800" y="2882900"/>
          <p14:tracePt t="170543" x="8159750" y="2876550"/>
          <p14:tracePt t="170560" x="8153400" y="2870200"/>
          <p14:tracePt t="170577" x="8140700" y="2870200"/>
          <p14:tracePt t="170593" x="8134350" y="2870200"/>
          <p14:tracePt t="170610" x="8128000" y="2870200"/>
          <p14:tracePt t="170627" x="8178800" y="2901950"/>
          <p14:tracePt t="170644" x="8280400" y="2946400"/>
          <p14:tracePt t="170662" x="8451850" y="3009900"/>
          <p14:tracePt t="170677" x="8521700" y="3035300"/>
          <p14:tracePt t="170694" x="8737600" y="3105150"/>
          <p14:tracePt t="170710" x="8813800" y="3124200"/>
          <p14:tracePt t="170729" x="8839200" y="3130550"/>
          <p14:tracePt t="170760" x="8813800" y="3130550"/>
          <p14:tracePt t="170778" x="8782050" y="3124200"/>
          <p14:tracePt t="170827" x="8788400" y="3124200"/>
          <p14:tracePt t="170845" x="8826500" y="3124200"/>
          <p14:tracePt t="170860" x="8839200" y="3124200"/>
          <p14:tracePt t="170877" x="8858250" y="3124200"/>
          <p14:tracePt t="171318" x="8864600" y="3124200"/>
          <p14:tracePt t="171326" x="8870950" y="3124200"/>
          <p14:tracePt t="171335" x="8890000" y="3124200"/>
          <p14:tracePt t="171343" x="8921750" y="3117850"/>
          <p14:tracePt t="171361" x="8997950" y="3105150"/>
          <p14:tracePt t="171378" x="9118600" y="3079750"/>
          <p14:tracePt t="171396" x="9194800" y="3073400"/>
          <p14:tracePt t="171412" x="9220200" y="3067050"/>
          <p14:tracePt t="171416" x="9251950" y="3060700"/>
          <p14:tracePt t="171426" x="9277350" y="3054350"/>
          <p14:tracePt t="171428" x="9290050" y="3054350"/>
          <p14:tracePt t="171443" x="9302750" y="3048000"/>
          <p14:tracePt t="171461" x="9321800" y="3041650"/>
          <p14:tracePt t="171477" x="9334500" y="3028950"/>
          <p14:tracePt t="171494" x="9347200" y="3022600"/>
          <p14:tracePt t="171511" x="9366250" y="3016250"/>
          <p14:tracePt t="171515" x="9372600" y="3016250"/>
          <p14:tracePt t="171527" x="9378950" y="3016250"/>
          <p14:tracePt t="171655" x="9385300" y="3009900"/>
          <p14:tracePt t="171665" x="9391650" y="3009900"/>
          <p14:tracePt t="171678" x="9404350" y="3003550"/>
          <p14:tracePt t="171696" x="9410700" y="2997200"/>
          <p14:tracePt t="171711" x="9417050" y="2997200"/>
          <p14:tracePt t="171728" x="9423400" y="2990850"/>
          <p14:tracePt t="171745" x="9429750" y="2984500"/>
          <p14:tracePt t="171762" x="9448800" y="2984500"/>
          <p14:tracePt t="171778" x="9499600" y="2984500"/>
          <p14:tracePt t="171794" x="9563100" y="2984500"/>
          <p14:tracePt t="171811" x="9613900" y="2984500"/>
          <p14:tracePt t="171828" x="9677400" y="2997200"/>
          <p14:tracePt t="171845" x="9734550" y="3003550"/>
          <p14:tracePt t="171861" x="9785350" y="3009900"/>
          <p14:tracePt t="171878" x="9817100" y="3009900"/>
          <p14:tracePt t="171894" x="9861550" y="3016250"/>
          <p14:tracePt t="171911" x="9886950" y="3016250"/>
          <p14:tracePt t="171928" x="9918700" y="3016250"/>
          <p14:tracePt t="171945" x="9937750" y="3016250"/>
          <p14:tracePt t="171962" x="9975850" y="3016250"/>
          <p14:tracePt t="171978" x="10007600" y="3009900"/>
          <p14:tracePt t="171995" x="10052050" y="3009900"/>
          <p14:tracePt t="172011" x="10083800" y="3009900"/>
          <p14:tracePt t="172029" x="10140950" y="3003550"/>
          <p14:tracePt t="172045" x="10172700" y="3003550"/>
          <p14:tracePt t="172061" x="10217150" y="3003550"/>
          <p14:tracePt t="172078" x="10236200" y="2997200"/>
          <p14:tracePt t="172095" x="10255250" y="2997200"/>
          <p14:tracePt t="172219" x="10255250" y="2990850"/>
          <p14:tracePt t="172226" x="10255250" y="2984500"/>
          <p14:tracePt t="172245" x="10248900" y="2978150"/>
          <p14:tracePt t="172261" x="10242550" y="2965450"/>
          <p14:tracePt t="172278" x="10236200" y="2959100"/>
          <p14:tracePt t="172283" x="10229850" y="2952750"/>
          <p14:tracePt t="172295" x="10223500" y="2946400"/>
          <p14:tracePt t="172312" x="10217150" y="2940050"/>
          <p14:tracePt t="172317" x="10210800" y="2933700"/>
          <p14:tracePt t="172327" x="10204450" y="2933700"/>
          <p14:tracePt t="172345" x="10198100" y="2933700"/>
          <p14:tracePt t="172349" x="10191750" y="2933700"/>
          <p14:tracePt t="172362" x="10179050" y="2927350"/>
          <p14:tracePt t="172380" x="10160000" y="2927350"/>
          <p14:tracePt t="172395" x="10147300" y="2921000"/>
          <p14:tracePt t="172412" x="10128250" y="2914650"/>
          <p14:tracePt t="172429" x="10109200" y="2914650"/>
          <p14:tracePt t="172445" x="10096500" y="2908300"/>
          <p14:tracePt t="172461" x="10090150" y="2901950"/>
          <p14:tracePt t="172478" x="10083800" y="2895600"/>
          <p14:tracePt t="172597" x="10077450" y="2895600"/>
          <p14:tracePt t="172606" x="10064750" y="2889250"/>
          <p14:tracePt t="172616" x="10045700" y="2889250"/>
          <p14:tracePt t="172633" x="10020300" y="2889250"/>
          <p14:tracePt t="172647" x="9975850" y="2889250"/>
          <p14:tracePt t="172662" x="9937750" y="2882900"/>
          <p14:tracePt t="172678" x="9899650" y="2876550"/>
          <p14:tracePt t="172695" x="9874250" y="2870200"/>
          <p14:tracePt t="172713" x="9798050" y="2857500"/>
          <p14:tracePt t="172728" x="9740900" y="2844800"/>
          <p14:tracePt t="172745" x="9645650" y="2825750"/>
          <p14:tracePt t="172762" x="9531350" y="2800350"/>
          <p14:tracePt t="172778" x="9448800" y="2787650"/>
          <p14:tracePt t="172781" x="9378950" y="2774950"/>
          <p14:tracePt t="172795" x="9321800" y="2774950"/>
          <p14:tracePt t="172812" x="9283700" y="2774950"/>
          <p14:tracePt t="172829" x="9232900" y="2781300"/>
          <p14:tracePt t="172846" x="9220200" y="2787650"/>
          <p14:tracePt t="172862" x="9213850" y="2794000"/>
          <p14:tracePt t="172879" x="9213850" y="2806700"/>
          <p14:tracePt t="172896" x="9226550" y="2844800"/>
          <p14:tracePt t="172913" x="9334500" y="2933700"/>
          <p14:tracePt t="172929" x="9512300" y="3016250"/>
          <p14:tracePt t="172945" x="9721850" y="3098800"/>
          <p14:tracePt t="172962" x="9925050" y="3149600"/>
          <p14:tracePt t="172979" x="10013950" y="3155950"/>
          <p14:tracePt t="172996" x="10045700" y="3149600"/>
          <p14:tracePt t="173013" x="10058400" y="3124200"/>
          <p14:tracePt t="173029" x="10058400" y="3092450"/>
          <p14:tracePt t="173033" x="10058400" y="3086100"/>
          <p14:tracePt t="173046" x="10058400" y="3067050"/>
          <p14:tracePt t="173112" x="10058400" y="3073400"/>
          <p14:tracePt t="173129" x="10058400" y="3079750"/>
          <p14:tracePt t="173163" x="10058400" y="3086100"/>
          <p14:tracePt t="173179" x="10058400" y="3092450"/>
          <p14:tracePt t="173196" x="10058400" y="3098800"/>
          <p14:tracePt t="173213" x="10058400" y="3105150"/>
          <p14:tracePt t="173230" x="10071100" y="3105150"/>
          <p14:tracePt t="173246" x="10077450" y="3105150"/>
          <p14:tracePt t="173266" x="10083800" y="3105150"/>
          <p14:tracePt t="173279" x="10083800" y="3098800"/>
          <p14:tracePt t="173296" x="10083800" y="3092450"/>
          <p14:tracePt t="173313" x="10083800" y="3086100"/>
          <p14:tracePt t="173329" x="10090150" y="3079750"/>
          <p14:tracePt t="173346" x="10121900" y="3067050"/>
          <p14:tracePt t="173364" x="10153650" y="3067050"/>
          <p14:tracePt t="173379" x="10210800" y="3067050"/>
          <p14:tracePt t="173396" x="10274300" y="3067050"/>
          <p14:tracePt t="173413" x="10299700" y="3067050"/>
          <p14:tracePt t="173416" x="10306050" y="3067050"/>
          <p14:tracePt t="173467" x="10306050" y="3060700"/>
          <p14:tracePt t="173485" x="10306050" y="3054350"/>
          <p14:tracePt t="173494" x="10306050" y="3048000"/>
          <p14:tracePt t="173513" x="10318750" y="3041650"/>
          <p14:tracePt t="173529" x="10420350" y="3016250"/>
          <p14:tracePt t="173547" x="10496550" y="3009900"/>
          <p14:tracePt t="173566" x="10642600" y="3003550"/>
          <p14:tracePt t="173580" x="10718800" y="3003550"/>
          <p14:tracePt t="173597" x="10807700" y="3003550"/>
          <p14:tracePt t="173613" x="10845800" y="3003550"/>
          <p14:tracePt t="173629" x="10890250" y="3009900"/>
          <p14:tracePt t="173647" x="10934700" y="3009900"/>
          <p14:tracePt t="173663" x="10960100" y="3016250"/>
          <p14:tracePt t="173680" x="10979150" y="3016250"/>
          <p14:tracePt t="173696" x="10991850" y="3016250"/>
          <p14:tracePt t="173766" x="10998200" y="3016250"/>
          <p14:tracePt t="173864" x="11004550" y="3016250"/>
          <p14:tracePt t="173872" x="11010900" y="3016250"/>
          <p14:tracePt t="173878" x="11017250" y="3016250"/>
          <p14:tracePt t="173897" x="11036300" y="3016250"/>
          <p14:tracePt t="173914" x="11055350" y="3009900"/>
          <p14:tracePt t="173930" x="11068050" y="3003550"/>
          <p14:tracePt t="173946" x="11087100" y="2990850"/>
          <p14:tracePt t="173963" x="11093450" y="2984500"/>
          <p14:tracePt t="173980" x="11099800" y="2978150"/>
          <p14:tracePt t="174030" x="11099800" y="2971800"/>
          <p14:tracePt t="174046" x="11080750" y="2971800"/>
          <p14:tracePt t="174063" x="11042650" y="2971800"/>
          <p14:tracePt t="174080" x="10985500" y="2971800"/>
          <p14:tracePt t="174097" x="10915650" y="2984500"/>
          <p14:tracePt t="174114" x="10782300" y="2997200"/>
          <p14:tracePt t="174117" x="10712450" y="3003550"/>
          <p14:tracePt t="174129" x="10629900" y="3009900"/>
          <p14:tracePt t="174146" x="10306050" y="3028950"/>
          <p14:tracePt t="174164" x="10007600" y="3035300"/>
          <p14:tracePt t="174180" x="9791700" y="3035300"/>
          <p14:tracePt t="174196" x="9467850" y="3009900"/>
          <p14:tracePt t="174214" x="9169400" y="2965450"/>
          <p14:tracePt t="174230" x="8788400" y="2914650"/>
          <p14:tracePt t="174247" x="8356600" y="2857500"/>
          <p14:tracePt t="174263" x="7937500" y="2813050"/>
          <p14:tracePt t="174280" x="7524750" y="2768600"/>
          <p14:tracePt t="174297" x="7137400" y="2730500"/>
          <p14:tracePt t="174314" x="6870700" y="2724150"/>
          <p14:tracePt t="174330" x="6686550" y="2717800"/>
          <p14:tracePt t="174346" x="6534150" y="2749550"/>
          <p14:tracePt t="174363" x="6273800" y="2857500"/>
          <p14:tracePt t="174380" x="6083300" y="2933700"/>
          <p14:tracePt t="174397" x="5892800" y="3003550"/>
          <p14:tracePt t="174413" x="5715000" y="3048000"/>
          <p14:tracePt t="174430" x="5607050" y="3092450"/>
          <p14:tracePt t="174447" x="5568950" y="3111500"/>
          <p14:tracePt t="174464" x="5549900" y="3117850"/>
          <p14:tracePt t="174480" x="5549900" y="3124200"/>
          <p14:tracePt t="174497" x="5543550" y="3130550"/>
          <p14:tracePt t="174513" x="5524500" y="3155950"/>
          <p14:tracePt t="174530" x="5492750" y="3187700"/>
          <p14:tracePt t="174547" x="5454650" y="3232150"/>
          <p14:tracePt t="174562" x="5422900" y="3263900"/>
          <p14:tracePt t="174581" x="5416550" y="3289300"/>
          <p14:tracePt t="174597" x="5410200" y="3321050"/>
          <p14:tracePt t="174614" x="5422900" y="3340100"/>
          <p14:tracePt t="174630" x="5429250" y="3352800"/>
          <p14:tracePt t="174647" x="5429250" y="3365500"/>
          <p14:tracePt t="174714" x="5435600" y="3365500"/>
          <p14:tracePt t="174730" x="5480050" y="3365500"/>
          <p14:tracePt t="174747" x="5575300" y="3359150"/>
          <p14:tracePt t="174764" x="5740400" y="3352800"/>
          <p14:tracePt t="174780" x="5892800" y="3352800"/>
          <p14:tracePt t="174797" x="6045200" y="3352800"/>
          <p14:tracePt t="174813" x="6134100" y="3352800"/>
          <p14:tracePt t="174830" x="6197600" y="3352800"/>
          <p14:tracePt t="174847" x="6229350" y="3352800"/>
          <p14:tracePt t="174863" x="6248400" y="3352800"/>
          <p14:tracePt t="174880" x="6267450" y="3352800"/>
          <p14:tracePt t="174896" x="6286500" y="3346450"/>
          <p14:tracePt t="174913" x="6318250" y="3346450"/>
          <p14:tracePt t="174930" x="6350000" y="3346450"/>
          <p14:tracePt t="174947" x="6407150" y="3346450"/>
          <p14:tracePt t="174964" x="6457950" y="3346450"/>
          <p14:tracePt t="174980" x="6521450" y="3346450"/>
          <p14:tracePt t="174998" x="6584950" y="3346450"/>
          <p14:tracePt t="175014" x="6635750" y="3346450"/>
          <p14:tracePt t="175030" x="6667500" y="3340100"/>
          <p14:tracePt t="175048" x="6711950" y="3333750"/>
          <p14:tracePt t="175064" x="6737350" y="3333750"/>
          <p14:tracePt t="175081" x="6762750" y="3327400"/>
          <p14:tracePt t="175083" x="6781800" y="3327400"/>
          <p14:tracePt t="175097" x="6807200" y="3327400"/>
          <p14:tracePt t="175113" x="6838950" y="3327400"/>
          <p14:tracePt t="175130" x="6864350" y="3327400"/>
          <p14:tracePt t="175146" x="6883400" y="3327400"/>
          <p14:tracePt t="175293" x="6883400" y="3321050"/>
          <p14:tracePt t="175319" x="6883400" y="3314700"/>
          <p14:tracePt t="175326" x="6889750" y="3308350"/>
          <p14:tracePt t="175332" x="6889750" y="3302000"/>
          <p14:tracePt t="175352" x="6889750" y="3295650"/>
          <p14:tracePt t="175365" x="6889750" y="3289300"/>
          <p14:tracePt t="175385" x="6889750" y="3282950"/>
          <p14:tracePt t="175397" x="6889750" y="3276600"/>
          <p14:tracePt t="175414" x="6896100" y="3270250"/>
          <p14:tracePt t="175432" x="6896100" y="3263900"/>
          <p14:tracePt t="175448" x="6902450" y="3257550"/>
          <p14:tracePt t="175555" x="6908800" y="3251200"/>
          <p14:tracePt t="175565" x="6915150" y="3251200"/>
          <p14:tracePt t="175572" x="6915150" y="3244850"/>
          <p14:tracePt t="175580" x="6921500" y="3244850"/>
          <p14:tracePt t="175598" x="6927850" y="3238500"/>
          <p14:tracePt t="175615" x="6927850" y="3232150"/>
          <p14:tracePt t="175631" x="6934200" y="3232150"/>
          <p14:tracePt t="175747" x="6940550" y="3225800"/>
          <p14:tracePt t="175764" x="6953250" y="3225800"/>
          <p14:tracePt t="175782" x="6978650" y="3213100"/>
          <p14:tracePt t="175798" x="7004050" y="3206750"/>
          <p14:tracePt t="175815" x="7023100" y="3200400"/>
          <p14:tracePt t="175832" x="7035800" y="3200400"/>
          <p14:tracePt t="175848" x="7061200" y="3200400"/>
          <p14:tracePt t="175865" x="7112000" y="3200400"/>
          <p14:tracePt t="175881" x="7156450" y="3225800"/>
          <p14:tracePt t="175884" x="7188200" y="3244850"/>
          <p14:tracePt t="175899" x="7219950" y="3257550"/>
          <p14:tracePt t="175915" x="7302500" y="3289300"/>
          <p14:tracePt t="175931" x="7448550" y="3314700"/>
          <p14:tracePt t="175949" x="7512050" y="3314700"/>
          <p14:tracePt t="175963" x="7550150" y="3314700"/>
          <p14:tracePt t="175981" x="7556500" y="3314700"/>
          <p14:tracePt t="175998" x="7562850" y="3314700"/>
          <p14:tracePt t="176015" x="7569200" y="3308350"/>
          <p14:tracePt t="176030" x="7581900" y="3308350"/>
          <p14:tracePt t="176048" x="7594600" y="3308350"/>
          <p14:tracePt t="176065" x="7607300" y="3308350"/>
          <p14:tracePt t="176082" x="7626350" y="3308350"/>
          <p14:tracePt t="176099" x="7639050" y="3308350"/>
          <p14:tracePt t="176115" x="7651750" y="3314700"/>
          <p14:tracePt t="176264" x="7639050" y="3321050"/>
          <p14:tracePt t="176272" x="7620000" y="3327400"/>
          <p14:tracePt t="176280" x="7594600" y="3327400"/>
          <p14:tracePt t="176297" x="7550150" y="3333750"/>
          <p14:tracePt t="176315" x="7505700" y="3333750"/>
          <p14:tracePt t="176331" x="7480300" y="3333750"/>
          <p14:tracePt t="176336" x="7473950" y="3333750"/>
          <p14:tracePt t="176348" x="7467600" y="3333750"/>
          <p14:tracePt t="176398" x="7467600" y="3327400"/>
          <p14:tracePt t="176417" x="7467600" y="3314700"/>
          <p14:tracePt t="176433" x="7467600" y="3308350"/>
          <p14:tracePt t="176448" x="7480300" y="3295650"/>
          <p14:tracePt t="176465" x="7486650" y="3289300"/>
          <p14:tracePt t="176553" x="7486650" y="3282950"/>
          <p14:tracePt t="176565" x="7486650" y="3270250"/>
          <p14:tracePt t="176582" x="7473950" y="3257550"/>
          <p14:tracePt t="176599" x="7467600" y="3251200"/>
          <p14:tracePt t="176739" x="7480300" y="3251200"/>
          <p14:tracePt t="176750" x="7505700" y="3251200"/>
          <p14:tracePt t="176755" x="7531100" y="3251200"/>
          <p14:tracePt t="176764" x="7556500" y="3251200"/>
          <p14:tracePt t="176782" x="7645400" y="3263900"/>
          <p14:tracePt t="176798" x="7727950" y="3276600"/>
          <p14:tracePt t="176816" x="7861300" y="3295650"/>
          <p14:tracePt t="176833" x="7981950" y="3302000"/>
          <p14:tracePt t="176849" x="8051800" y="3302000"/>
          <p14:tracePt t="176866" x="8159750" y="3302000"/>
          <p14:tracePt t="176882" x="8172450" y="3295650"/>
          <p14:tracePt t="176953" x="8172450" y="3289300"/>
          <p14:tracePt t="176961" x="8178800" y="3289300"/>
          <p14:tracePt t="176965" x="8178800" y="3282950"/>
          <p14:tracePt t="176981" x="8178800" y="3270250"/>
          <p14:tracePt t="177000" x="8178800" y="3251200"/>
          <p14:tracePt t="177016" x="8178800" y="3244850"/>
          <p14:tracePt t="177122" x="8185150" y="3251200"/>
          <p14:tracePt t="177139" x="8191500" y="3251200"/>
          <p14:tracePt t="177147" x="8197850" y="3251200"/>
          <p14:tracePt t="177151" x="8216900" y="3251200"/>
          <p14:tracePt t="177166" x="8235950" y="3244850"/>
          <p14:tracePt t="177182" x="8274050" y="3238500"/>
          <p14:tracePt t="177199" x="8305800" y="3232150"/>
          <p14:tracePt t="177300" x="8312150" y="3232150"/>
          <p14:tracePt t="177323" x="8318500" y="3232150"/>
          <p14:tracePt t="177462" x="8318500" y="3238500"/>
          <p14:tracePt t="177472" x="8324850" y="3244850"/>
          <p14:tracePt t="177474" x="8337550" y="3251200"/>
          <p14:tracePt t="177500" x="8369300" y="3257550"/>
          <p14:tracePt t="177516" x="8413750" y="3276600"/>
          <p14:tracePt t="177533" x="8439150" y="3308350"/>
          <p14:tracePt t="177549" x="8439150" y="3314700"/>
          <p14:tracePt t="177567" x="8439150" y="3321050"/>
          <p14:tracePt t="177583" x="8426450" y="3321050"/>
          <p14:tracePt t="177599" x="8375650" y="3321050"/>
          <p14:tracePt t="177616" x="8362950" y="3321050"/>
          <p14:tracePt t="177633" x="8369300" y="3314700"/>
          <p14:tracePt t="177649" x="8394700" y="3314700"/>
          <p14:tracePt t="177666" x="8445500" y="3314700"/>
          <p14:tracePt t="177683" x="8496300" y="3314700"/>
          <p14:tracePt t="177700" x="8521700" y="3314700"/>
          <p14:tracePt t="177716" x="8528050" y="3314700"/>
          <p14:tracePt t="177787" x="8534400" y="3314700"/>
          <p14:tracePt t="177794" x="8540750" y="3314700"/>
          <p14:tracePt t="177805" x="8559800" y="3314700"/>
          <p14:tracePt t="177807" x="8578850" y="3314700"/>
          <p14:tracePt t="177833" x="8661400" y="3314700"/>
          <p14:tracePt t="177850" x="8699500" y="3314700"/>
          <p14:tracePt t="177868" x="8712200" y="3314700"/>
          <p14:tracePt t="178005" x="8705850" y="3314700"/>
          <p14:tracePt t="178073" x="8699500" y="3314700"/>
          <p14:tracePt t="178081" x="8693150" y="3314700"/>
          <p14:tracePt t="178101" x="8667750" y="3302000"/>
          <p14:tracePt t="178116" x="8642350" y="3302000"/>
          <p14:tracePt t="178133" x="8623300" y="3302000"/>
          <p14:tracePt t="178137" x="8610600" y="3302000"/>
          <p14:tracePt t="178148" x="8604250" y="3302000"/>
          <p14:tracePt t="178167" x="8591550" y="3302000"/>
          <p14:tracePt t="178200" x="8591550" y="3308350"/>
          <p14:tracePt t="178217" x="8591550" y="3333750"/>
          <p14:tracePt t="178234" x="8597900" y="3346450"/>
          <p14:tracePt t="178250" x="8604250" y="3346450"/>
          <p14:tracePt t="178440" x="8604250" y="3340100"/>
          <p14:tracePt t="178449" x="8604250" y="3333750"/>
          <p14:tracePt t="178467" x="8604250" y="3321050"/>
          <p14:tracePt t="178484" x="8604250" y="3314700"/>
          <p14:tracePt t="178501" x="8623300" y="3302000"/>
          <p14:tracePt t="178505" x="8629650" y="3302000"/>
          <p14:tracePt t="178517" x="8648700" y="3295650"/>
          <p14:tracePt t="178537" x="8705850" y="3295650"/>
          <p14:tracePt t="178549" x="8731250" y="3295650"/>
          <p14:tracePt t="178550" x="8743950" y="3295650"/>
          <p14:tracePt t="178567" x="8782050" y="3295650"/>
          <p14:tracePt t="178584" x="8826500" y="3295650"/>
          <p14:tracePt t="178600" x="8890000" y="3289300"/>
          <p14:tracePt t="178617" x="8953500" y="3282950"/>
          <p14:tracePt t="178634" x="9017000" y="3263900"/>
          <p14:tracePt t="178651" x="9074150" y="3251200"/>
          <p14:tracePt t="178667" x="9112250" y="3232150"/>
          <p14:tracePt t="178683" x="9124950" y="3219450"/>
          <p14:tracePt t="178700" x="9131300" y="3219450"/>
          <p14:tracePt t="178717" x="9131300" y="3213100"/>
          <p14:tracePt t="178734" x="9137650" y="3213100"/>
          <p14:tracePt t="178751" x="9150350" y="3213100"/>
          <p14:tracePt t="178767" x="9175750" y="3206750"/>
          <p14:tracePt t="178770" x="9188450" y="3206750"/>
          <p14:tracePt t="178784" x="9226550" y="3200400"/>
          <p14:tracePt t="178801" x="9258300" y="3200400"/>
          <p14:tracePt t="178807" x="9271000" y="3194050"/>
          <p14:tracePt t="178816" x="9277350" y="3194050"/>
          <p14:tracePt t="178835" x="9302750" y="3187700"/>
          <p14:tracePt t="178850" x="9328150" y="3181350"/>
          <p14:tracePt t="178867" x="9359900" y="3175000"/>
          <p14:tracePt t="178883" x="9404350" y="3175000"/>
          <p14:tracePt t="178901" x="9461500" y="3175000"/>
          <p14:tracePt t="178904" x="9493250" y="3175000"/>
          <p14:tracePt t="178917" x="9525000" y="3175000"/>
          <p14:tracePt t="178934" x="9569450" y="3175000"/>
          <p14:tracePt t="178953" x="9588500" y="3175000"/>
          <p14:tracePt t="178967" x="9601200" y="3175000"/>
          <p14:tracePt t="179042" x="9601200" y="3181350"/>
          <p14:tracePt t="179055" x="9588500" y="3181350"/>
          <p14:tracePt t="179069" x="9569450" y="3187700"/>
          <p14:tracePt t="179084" x="9550400" y="3187700"/>
          <p14:tracePt t="179101" x="9525000" y="3194050"/>
          <p14:tracePt t="179117" x="9499600" y="3200400"/>
          <p14:tracePt t="179135" x="9480550" y="3200400"/>
          <p14:tracePt t="179150" x="9461500" y="3200400"/>
          <p14:tracePt t="179167" x="9442450" y="3200400"/>
          <p14:tracePt t="179184" x="9429750" y="3200400"/>
          <p14:tracePt t="179201" x="9417050" y="3200400"/>
          <p14:tracePt t="179217" x="9410700" y="3200400"/>
          <p14:tracePt t="179261" x="9417050" y="3200400"/>
          <p14:tracePt t="179270" x="9423400" y="3200400"/>
          <p14:tracePt t="179284" x="9474200" y="3219450"/>
          <p14:tracePt t="179301" x="9550400" y="3238500"/>
          <p14:tracePt t="179318" x="9626600" y="3244850"/>
          <p14:tracePt t="179334" x="9740900" y="3263900"/>
          <p14:tracePt t="179351" x="9817100" y="3289300"/>
          <p14:tracePt t="179368" x="9886950" y="3308350"/>
          <p14:tracePt t="179384" x="9963150" y="3327400"/>
          <p14:tracePt t="179401" x="10077450" y="3340100"/>
          <p14:tracePt t="179418" x="10172700" y="3340100"/>
          <p14:tracePt t="179435" x="10236200" y="3333750"/>
          <p14:tracePt t="179451" x="10255250" y="3321050"/>
          <p14:tracePt t="179455" x="10261600" y="3314700"/>
          <p14:tracePt t="179466" x="10261600" y="3308350"/>
          <p14:tracePt t="179468" x="10261600" y="3302000"/>
          <p14:tracePt t="179484" x="10261600" y="3295650"/>
          <p14:tracePt t="179486" x="10261600" y="3289300"/>
          <p14:tracePt t="179501" x="10261600" y="3270250"/>
          <p14:tracePt t="179518" x="10261600" y="3251200"/>
          <p14:tracePt t="179536" x="10261600" y="3232150"/>
          <p14:tracePt t="179551" x="10248900" y="3206750"/>
          <p14:tracePt t="179568" x="10217150" y="3175000"/>
          <p14:tracePt t="179584" x="10185400" y="3155950"/>
          <p14:tracePt t="179601" x="10140950" y="3136900"/>
          <p14:tracePt t="179618" x="10102850" y="3124200"/>
          <p14:tracePt t="179635" x="10052050" y="3105150"/>
          <p14:tracePt t="179651" x="10001250" y="3098800"/>
          <p14:tracePt t="179668" x="9925050" y="3086100"/>
          <p14:tracePt t="179685" x="9867900" y="3073400"/>
          <p14:tracePt t="179702" x="9779000" y="3054350"/>
          <p14:tracePt t="179705" x="9728200" y="3041650"/>
          <p14:tracePt t="179718" x="9645650" y="3009900"/>
          <p14:tracePt t="179736" x="9537700" y="2965450"/>
          <p14:tracePt t="179751" x="9455150" y="2946400"/>
          <p14:tracePt t="179769" x="9391650" y="2946400"/>
          <p14:tracePt t="179785" x="9353550" y="2959100"/>
          <p14:tracePt t="179801" x="9315450" y="2978150"/>
          <p14:tracePt t="179818" x="9296400" y="3003550"/>
          <p14:tracePt t="179837" x="9296400" y="3028950"/>
          <p14:tracePt t="179840" x="9296400" y="3048000"/>
          <p14:tracePt t="179851" x="9296400" y="3073400"/>
          <p14:tracePt t="179868" x="9321800" y="3111500"/>
          <p14:tracePt t="179884" x="9359900" y="3155950"/>
          <p14:tracePt t="179901" x="9398000" y="3175000"/>
          <p14:tracePt t="179918" x="9474200" y="3187700"/>
          <p14:tracePt t="179935" x="9645650" y="3194050"/>
          <p14:tracePt t="179951" x="9994900" y="3219450"/>
          <p14:tracePt t="179969" x="10261600" y="3263900"/>
          <p14:tracePt t="179986" x="10452100" y="3295650"/>
          <p14:tracePt t="179991" x="10553700" y="3308350"/>
          <p14:tracePt t="180001" x="10598150" y="3314700"/>
          <p14:tracePt t="180018" x="10655300" y="3314700"/>
          <p14:tracePt t="180035" x="10661650" y="3314700"/>
          <p14:tracePt t="180051" x="10668000" y="3308350"/>
          <p14:tracePt t="180068" x="10668000" y="3302000"/>
          <p14:tracePt t="180085" x="10668000" y="3295650"/>
          <p14:tracePt t="180102" x="10674350" y="3289300"/>
          <p14:tracePt t="180118" x="10680700" y="3289300"/>
          <p14:tracePt t="180136" x="10680700" y="3282950"/>
          <p14:tracePt t="180151" x="10680700" y="3276600"/>
          <p14:tracePt t="180171" x="10699750" y="3263900"/>
          <p14:tracePt t="180185" x="10731500" y="3251200"/>
          <p14:tracePt t="180201" x="10922000" y="3251200"/>
          <p14:tracePt t="180218" x="11137900" y="3270250"/>
          <p14:tracePt t="180235" x="11353800" y="3282950"/>
          <p14:tracePt t="180252" x="11620500" y="3295650"/>
          <p14:tracePt t="180268" x="11766550" y="3302000"/>
          <p14:tracePt t="180285" x="11893550" y="3289300"/>
          <p14:tracePt t="180302" x="11925300" y="3282950"/>
          <p14:tracePt t="180319" x="11925300" y="3276600"/>
          <p14:tracePt t="180335" x="11931650" y="3276600"/>
          <p14:tracePt t="180352" x="11938000" y="3276600"/>
          <p14:tracePt t="180369" x="11963400" y="3270250"/>
          <p14:tracePt t="180372" x="11976100" y="3263900"/>
          <p14:tracePt t="180389" x="12001500" y="3257550"/>
          <p14:tracePt t="180400" x="12014200" y="3257550"/>
          <p14:tracePt t="180421" x="12033250" y="3251200"/>
          <p14:tracePt t="180452" x="12039600" y="3244850"/>
          <p14:tracePt t="180468" x="12045950" y="3232150"/>
          <p14:tracePt t="180485" x="12058650" y="3225800"/>
          <p14:tracePt t="180502" x="12071350" y="3200400"/>
          <p14:tracePt t="180518" x="12077700" y="3175000"/>
          <p14:tracePt t="180535" x="12084050" y="3149600"/>
          <p14:tracePt t="180552" x="12077700" y="3130550"/>
          <p14:tracePt t="180569" x="12058650" y="3105150"/>
          <p14:tracePt t="180586" x="12026900" y="3092450"/>
          <p14:tracePt t="180602" x="11988800" y="3079750"/>
          <p14:tracePt t="180617" x="11931650" y="3067050"/>
          <p14:tracePt t="180634" x="11830050" y="3028950"/>
          <p14:tracePt t="180654" x="11633200" y="2971800"/>
          <p14:tracePt t="180668" x="11582400" y="2959100"/>
          <p14:tracePt t="180685" x="11423650" y="2908300"/>
          <p14:tracePt t="180703" x="11347450" y="2882900"/>
          <p14:tracePt t="180718" x="11277600" y="2870200"/>
          <p14:tracePt t="180735" x="11226800" y="2870200"/>
          <p14:tracePt t="180752" x="11169650" y="2870200"/>
          <p14:tracePt t="180769" x="11125200" y="2882900"/>
          <p14:tracePt t="180785" x="11061700" y="2901950"/>
          <p14:tracePt t="180802" x="11017250" y="2914650"/>
          <p14:tracePt t="180819" x="10966450" y="2927350"/>
          <p14:tracePt t="180836" x="10934700" y="2933700"/>
          <p14:tracePt t="180852" x="10922000" y="2933700"/>
          <p14:tracePt t="180944" x="10934700" y="2933700"/>
          <p14:tracePt t="180954" x="10941050" y="2933700"/>
          <p14:tracePt t="180969" x="11010900" y="2933700"/>
          <p14:tracePt t="180985" x="11144250" y="2914650"/>
          <p14:tracePt t="181002" x="11303000" y="2882900"/>
          <p14:tracePt t="181019" x="11531600" y="2838450"/>
          <p14:tracePt t="181036" x="11715750" y="2813050"/>
          <p14:tracePt t="181054" x="11849100" y="2813050"/>
          <p14:tracePt t="181069" x="11868150" y="2813050"/>
          <p14:tracePt t="181143" x="11861800" y="2813050"/>
          <p14:tracePt t="181151" x="11855450" y="2806700"/>
          <p14:tracePt t="181167" x="11849100" y="2800350"/>
          <p14:tracePt t="181186" x="11836400" y="2794000"/>
          <p14:tracePt t="181203" x="11817350" y="2781300"/>
          <p14:tracePt t="181219" x="11804650" y="2774950"/>
          <p14:tracePt t="181236" x="11779250" y="2768600"/>
          <p14:tracePt t="181239" x="11772900" y="2768600"/>
          <p14:tracePt t="181252" x="11760200" y="2768600"/>
          <p14:tracePt t="181256" x="11741150" y="2762250"/>
          <p14:tracePt t="181268" x="11728450" y="2762250"/>
          <p14:tracePt t="181269" x="11709400" y="2762250"/>
          <p14:tracePt t="181286" x="11684000" y="2762250"/>
          <p14:tracePt t="181303" x="11639550" y="2762250"/>
          <p14:tracePt t="181320" x="11614150" y="2762250"/>
          <p14:tracePt t="181336" x="11601450" y="2762250"/>
          <p14:tracePt t="181443" x="11595100" y="2762250"/>
          <p14:tracePt t="181453" x="11582400" y="2762250"/>
          <p14:tracePt t="181469" x="11544300" y="2762250"/>
          <p14:tracePt t="181486" x="11493500" y="2768600"/>
          <p14:tracePt t="181503" x="11480800" y="2787650"/>
          <p14:tracePt t="181505" x="11468100" y="2806700"/>
          <p14:tracePt t="181520" x="11449050" y="2838450"/>
          <p14:tracePt t="181537" x="11436350" y="2857500"/>
          <p14:tracePt t="181553" x="11430000" y="2870200"/>
          <p14:tracePt t="181568" x="11430000" y="2876550"/>
          <p14:tracePt t="181586" x="11430000" y="2889250"/>
          <p14:tracePt t="181603" x="11442700" y="2895600"/>
          <p14:tracePt t="181619" x="11442700" y="2901950"/>
          <p14:tracePt t="181803" x="11442700" y="2895600"/>
          <p14:tracePt t="181811" x="11442700" y="2889250"/>
          <p14:tracePt t="181819" x="11436350" y="2882900"/>
          <p14:tracePt t="181837" x="11423650" y="2870200"/>
          <p14:tracePt t="181854" x="11417300" y="2857500"/>
          <p14:tracePt t="181870" x="11404600" y="2851150"/>
          <p14:tracePt t="182244" x="11404600" y="2857500"/>
          <p14:tracePt t="182308" x="11404600" y="2863850"/>
          <p14:tracePt t="182326" x="11404600" y="2870200"/>
          <p14:tracePt t="182330" x="11398250" y="2870200"/>
          <p14:tracePt t="182354" x="11398250" y="2876550"/>
          <p14:tracePt t="182371" x="11398250" y="2882900"/>
          <p14:tracePt t="182494" x="11391900" y="2882900"/>
          <p14:tracePt t="182508" x="11385550" y="2882900"/>
          <p14:tracePt t="182517" x="11379200" y="2882900"/>
          <p14:tracePt t="182524" x="11372850" y="2882900"/>
          <p14:tracePt t="182537" x="11366500" y="2882900"/>
          <p14:tracePt t="182554" x="11360150" y="2882900"/>
          <p14:tracePt t="182587" x="11353800" y="2882900"/>
          <p14:tracePt t="184520" x="11347450" y="2882900"/>
          <p14:tracePt t="184528" x="11341100" y="2882900"/>
          <p14:tracePt t="184537" x="11315700" y="2882900"/>
          <p14:tracePt t="184555" x="11264900" y="2876550"/>
          <p14:tracePt t="184572" x="11201400" y="2876550"/>
          <p14:tracePt t="184589" x="11144250" y="2876550"/>
          <p14:tracePt t="184606" x="11004550" y="2870200"/>
          <p14:tracePt t="184623" x="10902950" y="2870200"/>
          <p14:tracePt t="184637" x="10795000" y="2863850"/>
          <p14:tracePt t="184655" x="10706100" y="2863850"/>
          <p14:tracePt t="184672" x="10623550" y="2851150"/>
          <p14:tracePt t="184689" x="10483850" y="2832100"/>
          <p14:tracePt t="184706" x="10280650" y="2794000"/>
          <p14:tracePt t="184722" x="10052050" y="2755900"/>
          <p14:tracePt t="184739" x="9829800" y="2717800"/>
          <p14:tracePt t="184756" x="9632950" y="2673350"/>
          <p14:tracePt t="184772" x="9480550" y="2616200"/>
          <p14:tracePt t="184789" x="9378950" y="2546350"/>
          <p14:tracePt t="184805" x="9328150" y="2463800"/>
          <p14:tracePt t="184822" x="9315450" y="2374900"/>
          <p14:tracePt t="184827" x="9315450" y="2343150"/>
          <p14:tracePt t="184837" x="9315450" y="2292350"/>
          <p14:tracePt t="184855" x="9309100" y="2228850"/>
          <p14:tracePt t="184859" x="9296400" y="2184400"/>
          <p14:tracePt t="184873" x="9251950" y="2127250"/>
          <p14:tracePt t="184890" x="9194800" y="2070100"/>
          <p14:tracePt t="184906" x="9137650" y="2012950"/>
          <p14:tracePt t="184921" x="9074150" y="1968500"/>
          <p14:tracePt t="184937" x="9017000" y="1930400"/>
          <p14:tracePt t="184955" x="8940800" y="1885950"/>
          <p14:tracePt t="184972" x="8870950" y="1841500"/>
          <p14:tracePt t="184992" x="8712200" y="1765300"/>
          <p14:tracePt t="185005" x="8648700" y="1739900"/>
          <p14:tracePt t="185022" x="8534400" y="1701800"/>
          <p14:tracePt t="185039" x="8362950" y="1663700"/>
          <p14:tracePt t="185041" x="8318500" y="1657350"/>
          <p14:tracePt t="185055" x="8216900" y="1644650"/>
          <p14:tracePt t="185071" x="8051800" y="1631950"/>
          <p14:tracePt t="185089" x="7861300" y="1631950"/>
          <p14:tracePt t="185106" x="7594600" y="1663700"/>
          <p14:tracePt t="185123" x="7435850" y="1708150"/>
          <p14:tracePt t="185139" x="7258050" y="1778000"/>
          <p14:tracePt t="185155" x="7073900" y="1847850"/>
          <p14:tracePt t="185172" x="6902450" y="1936750"/>
          <p14:tracePt t="185189" x="6750050" y="2044700"/>
          <p14:tracePt t="185206" x="6623050" y="2184400"/>
          <p14:tracePt t="185222" x="6565900" y="2311400"/>
          <p14:tracePt t="185239" x="6553200" y="2444750"/>
          <p14:tracePt t="185256" x="6584950" y="2590800"/>
          <p14:tracePt t="185259" x="6616700" y="2660650"/>
          <p14:tracePt t="185273" x="6667500" y="2743200"/>
          <p14:tracePt t="185290" x="6775450" y="2863850"/>
          <p14:tracePt t="185306" x="7042150" y="3035300"/>
          <p14:tracePt t="185322" x="7131050" y="3067050"/>
          <p14:tracePt t="185339" x="7600950" y="3098800"/>
          <p14:tracePt t="185357" x="7918450" y="3035300"/>
          <p14:tracePt t="185372" x="8172450" y="2933700"/>
          <p14:tracePt t="185389" x="8356600" y="2794000"/>
          <p14:tracePt t="185406" x="8458200" y="2616200"/>
          <p14:tracePt t="185422" x="8515350" y="2400300"/>
          <p14:tracePt t="185438" x="8559800" y="2139950"/>
          <p14:tracePt t="185454" x="8578850" y="1892300"/>
          <p14:tracePt t="185472" x="8547100" y="1651000"/>
          <p14:tracePt t="185489" x="8420100" y="1422400"/>
          <p14:tracePt t="185493" x="8343900" y="1339850"/>
          <p14:tracePt t="185505" x="8255000" y="1257300"/>
          <p14:tracePt t="185523" x="8083550" y="1174750"/>
          <p14:tracePt t="185540" x="7924800" y="1162050"/>
          <p14:tracePt t="185556" x="7632700" y="1263650"/>
          <p14:tracePt t="185573" x="7531100" y="1314450"/>
          <p14:tracePt t="185590" x="7226300" y="1492250"/>
          <p14:tracePt t="185606" x="7010400" y="1631950"/>
          <p14:tracePt t="185623" x="6838950" y="1758950"/>
          <p14:tracePt t="185640" x="6642100" y="1943100"/>
          <p14:tracePt t="185656" x="6534150" y="2127250"/>
          <p14:tracePt t="185673" x="6508750" y="2330450"/>
          <p14:tracePt t="185690" x="6591300" y="2533650"/>
          <p14:tracePt t="185707" x="6807200" y="2711450"/>
          <p14:tracePt t="185711" x="6946900" y="2774950"/>
          <p14:tracePt t="185723" x="7150100" y="2844800"/>
          <p14:tracePt t="185739" x="7588250" y="2946400"/>
          <p14:tracePt t="185756" x="7981950" y="3009900"/>
          <p14:tracePt t="185760" x="8248650" y="3022600"/>
          <p14:tracePt t="185771" x="8477250" y="3022600"/>
          <p14:tracePt t="185789" x="8877300" y="2940050"/>
          <p14:tracePt t="185791" x="9093200" y="2838450"/>
          <p14:tracePt t="185806" x="9340850" y="2647950"/>
          <p14:tracePt t="185825" x="9480550" y="2387600"/>
          <p14:tracePt t="185840" x="9493250" y="2165350"/>
          <p14:tracePt t="185857" x="9417050" y="1949450"/>
          <p14:tracePt t="185873" x="9271000" y="1790700"/>
          <p14:tracePt t="185890" x="9093200" y="1689100"/>
          <p14:tracePt t="185906" x="8864600" y="1638300"/>
          <p14:tracePt t="185923" x="8597900" y="1625600"/>
          <p14:tracePt t="185940" x="8280400" y="1644650"/>
          <p14:tracePt t="185956" x="7886700" y="1708150"/>
          <p14:tracePt t="185974" x="7607300" y="1790700"/>
          <p14:tracePt t="185989" x="7416800" y="1898650"/>
          <p14:tracePt t="186007" x="7302500" y="2063750"/>
          <p14:tracePt t="186009" x="7289800" y="2139950"/>
          <p14:tracePt t="186023" x="7289800" y="2216150"/>
          <p14:tracePt t="186026" x="7315200" y="2305050"/>
          <p14:tracePt t="186039" x="7435850" y="2489200"/>
          <p14:tracePt t="186057" x="7658100" y="2679700"/>
          <p14:tracePt t="186073" x="7950200" y="2844800"/>
          <p14:tracePt t="186091" x="8248650" y="2965450"/>
          <p14:tracePt t="186108" x="8566150" y="3048000"/>
          <p14:tracePt t="186123" x="8826500" y="3054350"/>
          <p14:tracePt t="186140" x="8915400" y="2997200"/>
          <p14:tracePt t="186157" x="8851900" y="2908300"/>
          <p14:tracePt t="186173" x="8610600" y="2794000"/>
          <p14:tracePt t="186190" x="8248650" y="2673350"/>
          <p14:tracePt t="186207" x="7670800" y="2501900"/>
          <p14:tracePt t="186223" x="7067550" y="2343150"/>
          <p14:tracePt t="186240" x="6477000" y="2190750"/>
          <p14:tracePt t="186244" x="6146800" y="2114550"/>
          <p14:tracePt t="186255" x="5880100" y="2057400"/>
          <p14:tracePt t="186257" x="5524500" y="1974850"/>
          <p14:tracePt t="186272" x="5194300" y="1905000"/>
          <p14:tracePt t="186290" x="4318000" y="1657350"/>
          <p14:tracePt t="186309" x="3854450" y="1498600"/>
          <p14:tracePt t="186323" x="3467100" y="1352550"/>
          <p14:tracePt t="186340" x="3263900" y="1244600"/>
          <p14:tracePt t="186357" x="3181350" y="1187450"/>
          <p14:tracePt t="186374" x="3168650" y="1168400"/>
          <p14:tracePt t="186379" x="3168650" y="1155700"/>
          <p14:tracePt t="186390" x="3175000" y="1149350"/>
          <p14:tracePt t="186407" x="3194050" y="1136650"/>
          <p14:tracePt t="186423" x="3200400" y="1130300"/>
          <p14:tracePt t="186440" x="3206750" y="1111250"/>
          <p14:tracePt t="186457" x="3213100" y="1085850"/>
          <p14:tracePt t="186474" x="3219450" y="1060450"/>
          <p14:tracePt t="186491" x="3219450" y="1035050"/>
          <p14:tracePt t="186507" x="3206750" y="1009650"/>
          <p14:tracePt t="186523" x="3162300" y="971550"/>
          <p14:tracePt t="186541" x="3086100" y="933450"/>
          <p14:tracePt t="186555" x="2978150" y="895350"/>
          <p14:tracePt t="186573" x="2844800" y="857250"/>
          <p14:tracePt t="186590" x="2736850" y="831850"/>
          <p14:tracePt t="186607" x="2533650" y="812800"/>
          <p14:tracePt t="186624" x="2286000" y="800100"/>
          <p14:tracePt t="186639" x="2044700" y="787400"/>
          <p14:tracePt t="186657" x="1790700" y="787400"/>
          <p14:tracePt t="186673" x="1593850" y="787400"/>
          <p14:tracePt t="186690" x="1371600" y="831850"/>
          <p14:tracePt t="186707" x="1206500" y="895350"/>
          <p14:tracePt t="186724" x="1041400" y="996950"/>
          <p14:tracePt t="186740" x="882650" y="1130300"/>
          <p14:tracePt t="186743" x="812800" y="1212850"/>
          <p14:tracePt t="186759" x="742950" y="1403350"/>
          <p14:tracePt t="186773" x="730250" y="1504950"/>
          <p14:tracePt t="186790" x="787400" y="1784350"/>
          <p14:tracePt t="186807" x="889000" y="1949450"/>
          <p14:tracePt t="186824" x="1009650" y="2070100"/>
          <p14:tracePt t="186840" x="1162050" y="2190750"/>
          <p14:tracePt t="186857" x="1390650" y="2311400"/>
          <p14:tracePt t="186874" x="1631950" y="2368550"/>
          <p14:tracePt t="186891" x="1866900" y="2381250"/>
          <p14:tracePt t="186907" x="2197100" y="2305050"/>
          <p14:tracePt t="186925" x="2438400" y="2127250"/>
          <p14:tracePt t="186940" x="2571750" y="1860550"/>
          <p14:tracePt t="186944" x="2597150" y="1739900"/>
          <p14:tracePt t="186956" x="2603500" y="1530350"/>
          <p14:tracePt t="186974" x="2584450" y="1212850"/>
          <p14:tracePt t="186991" x="2527300" y="914400"/>
          <p14:tracePt t="187008" x="2444750" y="622300"/>
          <p14:tracePt t="187024" x="2413000" y="552450"/>
          <p14:tracePt t="187026" x="2374900" y="520700"/>
          <p14:tracePt t="187041" x="2279650" y="501650"/>
          <p14:tracePt t="187057" x="2101850" y="520700"/>
          <p14:tracePt t="187074" x="1778000" y="596900"/>
          <p14:tracePt t="187090" x="1466850" y="685800"/>
          <p14:tracePt t="187108" x="1168400" y="819150"/>
          <p14:tracePt t="187124" x="946150" y="984250"/>
          <p14:tracePt t="187141" x="844550" y="1168400"/>
          <p14:tracePt t="187157" x="844550" y="1352550"/>
          <p14:tracePt t="187175" x="952500" y="1524000"/>
          <p14:tracePt t="187191" x="1181100" y="1701800"/>
          <p14:tracePt t="187209" x="1612900" y="1879600"/>
          <p14:tracePt t="187225" x="1974850" y="1949450"/>
          <p14:tracePt t="187241" x="2349500" y="1974850"/>
          <p14:tracePt t="187259" x="2698750" y="1955800"/>
          <p14:tracePt t="187275" x="2990850" y="1905000"/>
          <p14:tracePt t="187291" x="3194050" y="1828800"/>
          <p14:tracePt t="187308" x="3308350" y="1771650"/>
          <p14:tracePt t="187324" x="3371850" y="1746250"/>
          <p14:tracePt t="187339" x="3409950" y="1739900"/>
          <p14:tracePt t="187358" x="3422650" y="1739900"/>
          <p14:tracePt t="187374" x="3448050" y="1758950"/>
          <p14:tracePt t="187391" x="3505200" y="1797050"/>
          <p14:tracePt t="187407" x="3594100" y="1835150"/>
          <p14:tracePt t="187424" x="3733800" y="1885950"/>
          <p14:tracePt t="187428" x="3810000" y="1905000"/>
          <p14:tracePt t="187440" x="3937000" y="1930400"/>
          <p14:tracePt t="187442" x="4025900" y="1949450"/>
          <p14:tracePt t="187458" x="4127500" y="1968500"/>
          <p14:tracePt t="187474" x="4432300" y="2038350"/>
          <p14:tracePt t="187491" x="4635500" y="2095500"/>
          <p14:tracePt t="187508" x="4813300" y="2159000"/>
          <p14:tracePt t="187525" x="4965700" y="2216150"/>
          <p14:tracePt t="187541" x="5067300" y="2266950"/>
          <p14:tracePt t="187557" x="5137150" y="2311400"/>
          <p14:tracePt t="187575" x="5156200" y="2330450"/>
          <p14:tracePt t="187591" x="5175250" y="2355850"/>
          <p14:tracePt t="187607" x="5219700" y="2393950"/>
          <p14:tracePt t="187624" x="5321300" y="2457450"/>
          <p14:tracePt t="187642" x="5473700" y="2540000"/>
          <p14:tracePt t="187658" x="5676900" y="2622550"/>
          <p14:tracePt t="187675" x="5873750" y="2692400"/>
          <p14:tracePt t="187677" x="6013450" y="2736850"/>
          <p14:tracePt t="187692" x="6242050" y="2794000"/>
          <p14:tracePt t="187708" x="6483350" y="2832100"/>
          <p14:tracePt t="187724" x="6673850" y="2844800"/>
          <p14:tracePt t="187742" x="6794500" y="2851150"/>
          <p14:tracePt t="187756" x="6858000" y="2851150"/>
          <p14:tracePt t="187774" x="6889750" y="2857500"/>
          <p14:tracePt t="187791" x="6921500" y="2870200"/>
          <p14:tracePt t="187808" x="6946900" y="2901950"/>
          <p14:tracePt t="187824" x="6953250" y="2927350"/>
          <p14:tracePt t="187841" x="6953250" y="2946400"/>
          <p14:tracePt t="187858" x="6953250" y="2959100"/>
          <p14:tracePt t="187875" x="6953250" y="2971800"/>
          <p14:tracePt t="187892" x="6953250" y="2978150"/>
          <p14:tracePt t="188059" x="6946900" y="2978150"/>
          <p14:tracePt t="188063" x="6934200" y="2965450"/>
          <p14:tracePt t="188073" x="6902450" y="2946400"/>
          <p14:tracePt t="188092" x="6800850" y="2901950"/>
          <p14:tracePt t="188108" x="6699250" y="2863850"/>
          <p14:tracePt t="188125" x="6572250" y="2825750"/>
          <p14:tracePt t="188142" x="6388100" y="2781300"/>
          <p14:tracePt t="188146" x="6235700" y="2749550"/>
          <p14:tracePt t="188157" x="6038850" y="2705100"/>
          <p14:tracePt t="188159" x="5822950" y="2654300"/>
          <p14:tracePt t="188177" x="5359400" y="2527300"/>
          <p14:tracePt t="188191" x="4946650" y="2413000"/>
          <p14:tracePt t="188209" x="4629150" y="2279650"/>
          <p14:tracePt t="188227" x="4330700" y="2133600"/>
          <p14:tracePt t="188242" x="4057650" y="1993900"/>
          <p14:tracePt t="188258" x="3778250" y="1854200"/>
          <p14:tracePt t="188275" x="3511550" y="1720850"/>
          <p14:tracePt t="188291" x="3340100" y="1638300"/>
          <p14:tracePt t="188309" x="3282950" y="1612900"/>
          <p14:tracePt t="188325" x="3276600" y="1600200"/>
          <p14:tracePt t="188342" x="3295650" y="1581150"/>
          <p14:tracePt t="188358" x="3314700" y="1549400"/>
          <p14:tracePt t="188362" x="3321050" y="1530350"/>
          <p14:tracePt t="188374" x="3321050" y="1511300"/>
          <p14:tracePt t="188392" x="3321050" y="1466850"/>
          <p14:tracePt t="188408" x="3295650" y="1390650"/>
          <p14:tracePt t="188426" x="3257550" y="1314450"/>
          <p14:tracePt t="188429" x="3244850" y="1282700"/>
          <p14:tracePt t="188441" x="3219450" y="1244600"/>
          <p14:tracePt t="188444" x="3206750" y="1219200"/>
          <p14:tracePt t="188457" x="3149600" y="1155700"/>
          <p14:tracePt t="188476" x="3079750" y="1117600"/>
          <p14:tracePt t="188492" x="2990850" y="1098550"/>
          <p14:tracePt t="188508" x="2825750" y="1085850"/>
          <p14:tracePt t="188525" x="2660650" y="1085850"/>
          <p14:tracePt t="188542" x="2501900" y="1092200"/>
          <p14:tracePt t="188559" x="2393950" y="1117600"/>
          <p14:tracePt t="188575" x="2235200" y="1193800"/>
          <p14:tracePt t="188592" x="2019300" y="1308100"/>
          <p14:tracePt t="188608" x="1816100" y="1422400"/>
          <p14:tracePt t="188625" x="1651000" y="1549400"/>
          <p14:tracePt t="188629" x="1593850" y="1625600"/>
          <p14:tracePt t="188641" x="1568450" y="1682750"/>
          <p14:tracePt t="188658" x="1574800" y="1778000"/>
          <p14:tracePt t="188676" x="1670050" y="1866900"/>
          <p14:tracePt t="188692" x="1993900" y="1974850"/>
          <p14:tracePt t="188709" x="2273300" y="2032000"/>
          <p14:tracePt t="188726" x="2654300" y="2114550"/>
          <p14:tracePt t="188742" x="3035300" y="2197100"/>
          <p14:tracePt t="188759" x="3467100" y="2305050"/>
          <p14:tracePt t="188776" x="3911600" y="2419350"/>
          <p14:tracePt t="188781" x="4108450" y="2463800"/>
          <p14:tracePt t="188790" x="4292600" y="2501900"/>
          <p14:tracePt t="188809" x="4730750" y="2559050"/>
          <p14:tracePt t="188826" x="5092700" y="2584450"/>
          <p14:tracePt t="188842" x="5461000" y="2590800"/>
          <p14:tracePt t="188859" x="5753100" y="2597150"/>
          <p14:tracePt t="188876" x="6191250" y="2635250"/>
          <p14:tracePt t="188893" x="6451600" y="2679700"/>
          <p14:tracePt t="188909" x="6546850" y="2698750"/>
          <p14:tracePt t="188911" x="6635750" y="2717800"/>
          <p14:tracePt t="188925" x="6788150" y="2762250"/>
          <p14:tracePt t="188942" x="6927850" y="2800350"/>
          <p14:tracePt t="188960" x="7010400" y="2832100"/>
          <p14:tracePt t="188976" x="7092950" y="2851150"/>
          <p14:tracePt t="188992" x="7169150" y="2876550"/>
          <p14:tracePt t="189009" x="7239000" y="2895600"/>
          <p14:tracePt t="189025" x="7308850" y="2914650"/>
          <p14:tracePt t="189043" x="7372350" y="2933700"/>
          <p14:tracePt t="189059" x="7416800" y="2946400"/>
          <p14:tracePt t="189077" x="7423150" y="2952750"/>
          <p14:tracePt t="189129" x="7429500" y="2952750"/>
          <p14:tracePt t="189142" x="7461250" y="2952750"/>
          <p14:tracePt t="189159" x="7543800" y="2965450"/>
          <p14:tracePt t="189177" x="7639050" y="2978150"/>
          <p14:tracePt t="189193" x="7708900" y="2984500"/>
          <p14:tracePt t="189209" x="7747000" y="2997200"/>
          <p14:tracePt t="189227" x="7759700" y="3003550"/>
          <p14:tracePt t="189242" x="7772400" y="3003550"/>
          <p14:tracePt t="189259" x="7797800" y="3003550"/>
          <p14:tracePt t="189276" x="7886700" y="3009900"/>
          <p14:tracePt t="189293" x="8013700" y="3022600"/>
          <p14:tracePt t="189309" x="8178800" y="3028950"/>
          <p14:tracePt t="189326" x="8331200" y="3035300"/>
          <p14:tracePt t="189329" x="8388350" y="3035300"/>
          <p14:tracePt t="189341" x="8426450" y="3035300"/>
          <p14:tracePt t="189358" x="8451850" y="3035300"/>
          <p14:tracePt t="189359" x="8458200" y="3022600"/>
          <p14:tracePt t="189376" x="8509000" y="2984500"/>
          <p14:tracePt t="189393" x="8604250" y="2921000"/>
          <p14:tracePt t="189409" x="8731250" y="2870200"/>
          <p14:tracePt t="189426" x="8896350" y="2819400"/>
          <p14:tracePt t="189443" x="9074150" y="2774950"/>
          <p14:tracePt t="189459" x="9194800" y="2736850"/>
          <p14:tracePt t="189476" x="9264650" y="2698750"/>
          <p14:tracePt t="189492" x="9283700" y="2660650"/>
          <p14:tracePt t="189510" x="9277350" y="2597150"/>
          <p14:tracePt t="189526" x="9271000" y="2533650"/>
          <p14:tracePt t="189543" x="9277350" y="2463800"/>
          <p14:tracePt t="189559" x="9302750" y="2387600"/>
          <p14:tracePt t="189576" x="9334500" y="2292350"/>
          <p14:tracePt t="189592" x="9359900" y="2184400"/>
          <p14:tracePt t="189594" x="9359900" y="2120900"/>
          <p14:tracePt t="189610" x="9353550" y="2076450"/>
          <p14:tracePt t="189627" x="9277350" y="1911350"/>
          <p14:tracePt t="189643" x="9201150" y="1797050"/>
          <p14:tracePt t="189660" x="9156700" y="1701800"/>
          <p14:tracePt t="189676" x="9124950" y="1606550"/>
          <p14:tracePt t="189693" x="9080500" y="1511300"/>
          <p14:tracePt t="189710" x="9023350" y="1428750"/>
          <p14:tracePt t="189725" x="8959850" y="1365250"/>
          <p14:tracePt t="189742" x="8839200" y="1301750"/>
          <p14:tracePt t="189758" x="8674100" y="1250950"/>
          <p14:tracePt t="189775" x="8515350" y="1206500"/>
          <p14:tracePt t="189792" x="8343900" y="1168400"/>
          <p14:tracePt t="189808" x="8223250" y="1143000"/>
          <p14:tracePt t="189825" x="8089900" y="1123950"/>
          <p14:tracePt t="189842" x="8001000" y="1123950"/>
          <p14:tracePt t="189858" x="7893050" y="1143000"/>
          <p14:tracePt t="189875" x="7677150" y="1206500"/>
          <p14:tracePt t="189893" x="7550150" y="1257300"/>
          <p14:tracePt t="189909" x="7391400" y="1327150"/>
          <p14:tracePt t="189926" x="7283450" y="1390650"/>
          <p14:tracePt t="189942" x="7181850" y="1479550"/>
          <p14:tracePt t="189959" x="7131050" y="1555750"/>
          <p14:tracePt t="189976" x="7105650" y="1631950"/>
          <p14:tracePt t="189992" x="7080250" y="1727200"/>
          <p14:tracePt t="190009" x="7035800" y="1828800"/>
          <p14:tracePt t="190026" x="6953250" y="1936750"/>
          <p14:tracePt t="190042" x="6889750" y="2012950"/>
          <p14:tracePt t="190058" x="6807200" y="2089150"/>
          <p14:tracePt t="190075" x="6769100" y="2146300"/>
          <p14:tracePt t="190092" x="6750050" y="2209800"/>
          <p14:tracePt t="190109" x="6781800" y="2324100"/>
          <p14:tracePt t="190125" x="6838950" y="2432050"/>
          <p14:tracePt t="190142" x="6940550" y="2578100"/>
          <p14:tracePt t="190159" x="7023100" y="2673350"/>
          <p14:tracePt t="190177" x="7124700" y="2755900"/>
          <p14:tracePt t="190193" x="7232650" y="2813050"/>
          <p14:tracePt t="190210" x="7378700" y="2857500"/>
          <p14:tracePt t="190226" x="7588250" y="2895600"/>
          <p14:tracePt t="190242" x="7835900" y="2908300"/>
          <p14:tracePt t="190259" x="8026400" y="2914650"/>
          <p14:tracePt t="190275" x="8229600" y="2901950"/>
          <p14:tracePt t="190277" x="8286750" y="2889250"/>
          <p14:tracePt t="190292" x="8362950" y="2857500"/>
          <p14:tracePt t="190293" x="8439150" y="2813050"/>
          <p14:tracePt t="190309" x="8489950" y="2774950"/>
          <p14:tracePt t="190311" x="8540750" y="2724150"/>
          <p14:tracePt t="190327" x="8623300" y="2628900"/>
          <p14:tracePt t="190343" x="8731250" y="2476500"/>
          <p14:tracePt t="190357" x="8775700" y="2393950"/>
          <p14:tracePt t="190360" x="8851900" y="2235200"/>
          <p14:tracePt t="190375" x="8883650" y="2057400"/>
          <p14:tracePt t="190392" x="8883650" y="1943100"/>
          <p14:tracePt t="190410" x="8845550" y="1860550"/>
          <p14:tracePt t="190427" x="8782050" y="1784350"/>
          <p14:tracePt t="190443" x="8693150" y="1714500"/>
          <p14:tracePt t="190461" x="8591550" y="1651000"/>
          <p14:tracePt t="190477" x="8496300" y="1600200"/>
          <p14:tracePt t="190494" x="8388350" y="1555750"/>
          <p14:tracePt t="190510" x="8255000" y="1543050"/>
          <p14:tracePt t="190527" x="8070850" y="1543050"/>
          <p14:tracePt t="190544" x="7632700" y="1562100"/>
          <p14:tracePt t="190561" x="7359650" y="1581150"/>
          <p14:tracePt t="190577" x="7143750" y="1587500"/>
          <p14:tracePt t="190593" x="6946900" y="1619250"/>
          <p14:tracePt t="190610" x="6870700" y="1651000"/>
          <p14:tracePt t="190630" x="6851650" y="1682750"/>
          <p14:tracePt t="190642" x="6838950" y="1828800"/>
          <p14:tracePt t="190660" x="6845300" y="1974850"/>
          <p14:tracePt t="190677" x="6864350" y="2146300"/>
          <p14:tracePt t="190694" x="6883400" y="2273300"/>
          <p14:tracePt t="190711" x="6908800" y="2419350"/>
          <p14:tracePt t="190727" x="6934200" y="2508250"/>
          <p14:tracePt t="190730" x="6953250" y="2552700"/>
          <p14:tracePt t="190742" x="6985000" y="2590800"/>
          <p14:tracePt t="190761" x="7080250" y="2660650"/>
          <p14:tracePt t="190777" x="7219950" y="2724150"/>
          <p14:tracePt t="190793" x="7518400" y="2749550"/>
          <p14:tracePt t="190813" x="7715250" y="2686050"/>
          <p14:tracePt t="190828" x="7931150" y="2565400"/>
          <p14:tracePt t="190844" x="8108950" y="2425700"/>
          <p14:tracePt t="190861" x="8197850" y="2273300"/>
          <p14:tracePt t="190878" x="8210550" y="2082800"/>
          <p14:tracePt t="190895" x="8121650" y="1898650"/>
          <p14:tracePt t="190910" x="7988300" y="1733550"/>
          <p14:tracePt t="190927" x="7797800" y="1568450"/>
          <p14:tracePt t="190944" x="7588250" y="1435100"/>
          <p14:tracePt t="190961" x="7359650" y="1358900"/>
          <p14:tracePt t="190977" x="7150100" y="1333500"/>
          <p14:tracePt t="190994" x="6832600" y="1384300"/>
          <p14:tracePt t="191012" x="6394450" y="1536700"/>
          <p14:tracePt t="191027" x="6267450" y="1581150"/>
          <p14:tracePt t="191045" x="5905500" y="1758950"/>
          <p14:tracePt t="191061" x="5772150" y="1860550"/>
          <p14:tracePt t="191082" x="5689600" y="1974850"/>
          <p14:tracePt t="191094" x="5676900" y="2095500"/>
          <p14:tracePt t="191111" x="5759450" y="2241550"/>
          <p14:tracePt t="191128" x="5962650" y="2400300"/>
          <p14:tracePt t="191144" x="6242050" y="2520950"/>
          <p14:tracePt t="191161" x="6616700" y="2609850"/>
          <p14:tracePt t="191177" x="7029450" y="2647950"/>
          <p14:tracePt t="191194" x="7442200" y="2628900"/>
          <p14:tracePt t="191210" x="7874000" y="2540000"/>
          <p14:tracePt t="191228" x="8172450" y="2419350"/>
          <p14:tracePt t="191244" x="8356600" y="2266950"/>
          <p14:tracePt t="191261" x="8382000" y="2139950"/>
          <p14:tracePt t="191277" x="8299450" y="2057400"/>
          <p14:tracePt t="191294" x="8121650" y="2000250"/>
          <p14:tracePt t="191311" x="7702550" y="1968500"/>
          <p14:tracePt t="191327" x="7442200" y="1974850"/>
          <p14:tracePt t="191344" x="7188200" y="2006600"/>
          <p14:tracePt t="191361" x="6985000" y="2070100"/>
          <p14:tracePt t="191379" x="6851650" y="2165350"/>
          <p14:tracePt t="191394" x="6775450" y="2298700"/>
          <p14:tracePt t="191412" x="6769100" y="2451100"/>
          <p14:tracePt t="191431" x="6851650" y="2590800"/>
          <p14:tracePt t="191435" x="6934200" y="2667000"/>
          <p14:tracePt t="191445" x="7023100" y="2724150"/>
          <p14:tracePt t="191462" x="7264400" y="2825750"/>
          <p14:tracePt t="191478" x="7512050" y="2870200"/>
          <p14:tracePt t="191494" x="7797800" y="2882900"/>
          <p14:tracePt t="191511" x="8108950" y="2825750"/>
          <p14:tracePt t="191528" x="8153400" y="2762250"/>
          <p14:tracePt t="191545" x="8128000" y="2686050"/>
          <p14:tracePt t="191561" x="8070850" y="2622550"/>
          <p14:tracePt t="191578" x="7988300" y="2571750"/>
          <p14:tracePt t="191594" x="7893050" y="2540000"/>
          <p14:tracePt t="191611" x="7778750" y="2514600"/>
          <p14:tracePt t="191628" x="7645400" y="2508250"/>
          <p14:tracePt t="191644" x="7531100" y="2495550"/>
          <p14:tracePt t="191661" x="7493000" y="2495550"/>
          <p14:tracePt t="196149" x="7486650" y="2495550"/>
          <p14:tracePt t="196156" x="7473950" y="2495550"/>
          <p14:tracePt t="196164" x="7461250" y="2495550"/>
          <p14:tracePt t="196182" x="7429500" y="2495550"/>
          <p14:tracePt t="196198" x="7416800" y="2489200"/>
          <p14:tracePt t="196292" x="7410450" y="2489200"/>
          <p14:tracePt t="196315" x="7340600" y="2482850"/>
          <p14:tracePt t="196332" x="7283450" y="2476500"/>
          <p14:tracePt t="196349" x="7270750" y="2476500"/>
          <p14:tracePt t="196365" x="7315200" y="2444750"/>
          <p14:tracePt t="196381" x="7429500" y="2349500"/>
          <p14:tracePt t="196398" x="7556500" y="2209800"/>
          <p14:tracePt t="196415" x="7632700" y="2032000"/>
          <p14:tracePt t="196432" x="7626350" y="1841500"/>
          <p14:tracePt t="196449" x="7537450" y="1631950"/>
          <p14:tracePt t="196465" x="7423150" y="1460500"/>
          <p14:tracePt t="196468" x="7334250" y="1377950"/>
          <p14:tracePt t="196482" x="7277100" y="1333500"/>
          <p14:tracePt t="196485" x="7188200" y="1289050"/>
          <p14:tracePt t="196499" x="7112000" y="1263650"/>
          <p14:tracePt t="196516" x="7004050" y="1270000"/>
          <p14:tracePt t="196532" x="6915150" y="1314450"/>
          <p14:tracePt t="196550" x="6800850" y="1403350"/>
          <p14:tracePt t="196566" x="6686550" y="1492250"/>
          <p14:tracePt t="196582" x="6565900" y="1568450"/>
          <p14:tracePt t="196598" x="6432550" y="1676400"/>
          <p14:tracePt t="196615" x="6305550" y="1803400"/>
          <p14:tracePt t="196631" x="6223000" y="1924050"/>
          <p14:tracePt t="196648" x="6159500" y="2076450"/>
          <p14:tracePt t="196665" x="6146800" y="2247900"/>
          <p14:tracePt t="196682" x="6178550" y="2406650"/>
          <p14:tracePt t="196700" x="6311900" y="2635250"/>
          <p14:tracePt t="196715" x="6400800" y="2724150"/>
          <p14:tracePt t="196719" x="6477000" y="2781300"/>
          <p14:tracePt t="196736" x="6597650" y="2838450"/>
          <p14:tracePt t="196740" x="6756400" y="2889250"/>
          <p14:tracePt t="196742" x="6902450" y="2908300"/>
          <p14:tracePt t="196766" x="7277100" y="2882900"/>
          <p14:tracePt t="196783" x="7759700" y="2711450"/>
          <p14:tracePt t="196799" x="7988300" y="2565400"/>
          <p14:tracePt t="196815" x="8147050" y="2425700"/>
          <p14:tracePt t="196833" x="8229600" y="2311400"/>
          <p14:tracePt t="196849" x="8242300" y="2216150"/>
          <p14:tracePt t="196864" x="8159750" y="2101850"/>
          <p14:tracePt t="196881" x="7950200" y="1981200"/>
          <p14:tracePt t="196900" x="7677150" y="1873250"/>
          <p14:tracePt t="196915" x="7327900" y="1758950"/>
          <p14:tracePt t="196933" x="6940550" y="1663700"/>
          <p14:tracePt t="196935" x="6756400" y="1625600"/>
          <p14:tracePt t="196949" x="6597650" y="1612900"/>
          <p14:tracePt t="196966" x="6235700" y="1619250"/>
          <p14:tracePt t="196983" x="6064250" y="1676400"/>
          <p14:tracePt t="196999" x="6019800" y="1708150"/>
          <p14:tracePt t="197002" x="5981700" y="1746250"/>
          <p14:tracePt t="197015" x="5949950" y="1797050"/>
          <p14:tracePt t="197033" x="5937250" y="1968500"/>
          <p14:tracePt t="197049" x="6000750" y="2120900"/>
          <p14:tracePt t="197066" x="6146800" y="2305050"/>
          <p14:tracePt t="197082" x="6369050" y="2457450"/>
          <p14:tracePt t="197099" x="6654800" y="2578100"/>
          <p14:tracePt t="197115" x="6953250" y="2654300"/>
          <p14:tracePt t="197133" x="7315200" y="2660650"/>
          <p14:tracePt t="197149" x="7683500" y="2571750"/>
          <p14:tracePt t="197166" x="8001000" y="2413000"/>
          <p14:tracePt t="197183" x="8216900" y="2235200"/>
          <p14:tracePt t="197199" x="8305800" y="2108200"/>
          <p14:tracePt t="197203" x="8312150" y="2070100"/>
          <p14:tracePt t="197216" x="8286750" y="2006600"/>
          <p14:tracePt t="197233" x="8210550" y="1974850"/>
          <p14:tracePt t="197249" x="8051800" y="1955800"/>
          <p14:tracePt t="197266" x="7816850" y="1936750"/>
          <p14:tracePt t="197283" x="7505700" y="1905000"/>
          <p14:tracePt t="197301" x="7194550" y="1866900"/>
          <p14:tracePt t="197304" x="7092950" y="1854200"/>
          <p14:tracePt t="197314" x="6946900" y="1841500"/>
          <p14:tracePt t="197332" x="6750050" y="1835150"/>
          <p14:tracePt t="197349" x="6648450" y="1873250"/>
          <p14:tracePt t="197367" x="6616700" y="1943100"/>
          <p14:tracePt t="197383" x="6661150" y="2057400"/>
          <p14:tracePt t="197387" x="6699250" y="2101850"/>
          <p14:tracePt t="197399" x="6756400" y="2152650"/>
          <p14:tracePt t="197416" x="6921500" y="2266950"/>
          <p14:tracePt t="197433" x="7099300" y="2368550"/>
          <p14:tracePt t="197450" x="7346950" y="2432050"/>
          <p14:tracePt t="197466" x="7461250" y="2432050"/>
          <p14:tracePt t="197482" x="7550150" y="2387600"/>
          <p14:tracePt t="197499" x="7594600" y="2330450"/>
          <p14:tracePt t="197516" x="7600950" y="2273300"/>
          <p14:tracePt t="197533" x="7531100" y="2184400"/>
          <p14:tracePt t="197550" x="7353300" y="2089150"/>
          <p14:tracePt t="197566" x="7080250" y="2000250"/>
          <p14:tracePt t="197583" x="6775450" y="1924050"/>
          <p14:tracePt t="197600" x="6477000" y="1873250"/>
          <p14:tracePt t="197616" x="6273800" y="1879600"/>
          <p14:tracePt t="197634" x="6127750" y="1930400"/>
          <p14:tracePt t="197649" x="6070600" y="2000250"/>
          <p14:tracePt t="197666" x="6064250" y="2076450"/>
          <p14:tracePt t="197683" x="6127750" y="2222500"/>
          <p14:tracePt t="197686" x="6172200" y="2279650"/>
          <p14:tracePt t="197698" x="6235700" y="2355850"/>
          <p14:tracePt t="197700" x="6292850" y="2419350"/>
          <p14:tracePt t="197716" x="6445250" y="2552700"/>
          <p14:tracePt t="197734" x="6642100" y="2711450"/>
          <p14:tracePt t="197749" x="6858000" y="2838450"/>
          <p14:tracePt t="197767" x="7124700" y="2952750"/>
          <p14:tracePt t="197783" x="7416800" y="3003550"/>
          <p14:tracePt t="197799" x="7670800" y="2997200"/>
          <p14:tracePt t="197816" x="7835900" y="2946400"/>
          <p14:tracePt t="197833" x="7950200" y="2857500"/>
          <p14:tracePt t="197850" x="7975600" y="2774950"/>
          <p14:tracePt t="197866" x="7969250" y="2686050"/>
          <p14:tracePt t="197883" x="7956550" y="2584450"/>
          <p14:tracePt t="197900" x="7943850" y="2463800"/>
          <p14:tracePt t="197917" x="7931150" y="2349500"/>
          <p14:tracePt t="197934" x="7886700" y="2209800"/>
          <p14:tracePt t="197950" x="7816850" y="2114550"/>
          <p14:tracePt t="197967" x="7702550" y="2019300"/>
          <p14:tracePt t="197983" x="7562850" y="1943100"/>
          <p14:tracePt t="197999" x="7397750" y="1885950"/>
          <p14:tracePt t="198016" x="7270750" y="1866900"/>
          <p14:tracePt t="198032" x="7112000" y="1879600"/>
          <p14:tracePt t="198050" x="6997700" y="1974850"/>
          <p14:tracePt t="198067" x="6915150" y="2076450"/>
          <p14:tracePt t="198083" x="6870700" y="2184400"/>
          <p14:tracePt t="198100" x="6864350" y="2286000"/>
          <p14:tracePt t="198117" x="6902450" y="2374900"/>
          <p14:tracePt t="198133" x="6972300" y="2432050"/>
          <p14:tracePt t="198150" x="7112000" y="2514600"/>
          <p14:tracePt t="198167" x="7359650" y="2616200"/>
          <p14:tracePt t="198183" x="7785100" y="2711450"/>
          <p14:tracePt t="198200" x="8064500" y="2730500"/>
          <p14:tracePt t="198217" x="8413750" y="2717800"/>
          <p14:tracePt t="198233" x="8636000" y="2660650"/>
          <p14:tracePt t="198249" x="8750300" y="2584450"/>
          <p14:tracePt t="198267" x="8775700" y="2489200"/>
          <p14:tracePt t="198282" x="8712200" y="2368550"/>
          <p14:tracePt t="198300" x="8572500" y="2241550"/>
          <p14:tracePt t="198315" x="8331200" y="2082800"/>
          <p14:tracePt t="198333" x="8032750" y="1924050"/>
          <p14:tracePt t="198350" x="7613650" y="1739900"/>
          <p14:tracePt t="198367" x="7219950" y="1587500"/>
          <p14:tracePt t="198370" x="7061200" y="1543050"/>
          <p14:tracePt t="198384" x="6724650" y="1479550"/>
          <p14:tracePt t="198400" x="6438900" y="1460500"/>
          <p14:tracePt t="198416" x="6343650" y="1460500"/>
          <p14:tracePt t="198435" x="6172200" y="1549400"/>
          <p14:tracePt t="198451" x="6146800" y="1651000"/>
          <p14:tracePt t="198467" x="6153150" y="1790700"/>
          <p14:tracePt t="198483" x="6191250" y="1968500"/>
          <p14:tracePt t="198500" x="6242050" y="2127250"/>
          <p14:tracePt t="198516" x="6350000" y="2317750"/>
          <p14:tracePt t="198533" x="6578600" y="2514600"/>
          <p14:tracePt t="198550" x="6921500" y="2679700"/>
          <p14:tracePt t="198567" x="7289800" y="2781300"/>
          <p14:tracePt t="198584" x="7740650" y="2838450"/>
          <p14:tracePt t="198600" x="8140700" y="2825750"/>
          <p14:tracePt t="198617" x="8432800" y="2762250"/>
          <p14:tracePt t="198620" x="8540750" y="2724150"/>
          <p14:tracePt t="198632" x="8623300" y="2679700"/>
          <p14:tracePt t="198650" x="8712200" y="2571750"/>
          <p14:tracePt t="198667" x="8712200" y="2520950"/>
          <p14:tracePt t="198683" x="8661400" y="2451100"/>
          <p14:tracePt t="198701" x="8566150" y="2368550"/>
          <p14:tracePt t="198717" x="8401050" y="2260600"/>
          <p14:tracePt t="198734" x="8229600" y="2171700"/>
          <p14:tracePt t="198751" x="7975600" y="2070100"/>
          <p14:tracePt t="198767" x="7759700" y="2012950"/>
          <p14:tracePt t="198786" x="7531100" y="1974850"/>
          <p14:tracePt t="198800" x="7372350" y="1968500"/>
          <p14:tracePt t="198817" x="7296150" y="1987550"/>
          <p14:tracePt t="198834" x="7251700" y="2032000"/>
          <p14:tracePt t="198837" x="7245350" y="2051050"/>
          <p14:tracePt t="198851" x="7239000" y="2082800"/>
          <p14:tracePt t="198867" x="7251700" y="2152650"/>
          <p14:tracePt t="198884" x="7258050" y="2171700"/>
          <p14:tracePt t="198901" x="7264400" y="2184400"/>
          <p14:tracePt t="203146" x="7264400" y="2178050"/>
          <p14:tracePt t="203156" x="7264400" y="2165350"/>
          <p14:tracePt t="203172" x="7226300" y="2114550"/>
          <p14:tracePt t="203187" x="7150100" y="2063750"/>
          <p14:tracePt t="203205" x="7042150" y="2000250"/>
          <p14:tracePt t="203221" x="6908800" y="1917700"/>
          <p14:tracePt t="203238" x="6794500" y="1828800"/>
          <p14:tracePt t="203255" x="6711950" y="1752600"/>
          <p14:tracePt t="203259" x="6680200" y="1714500"/>
          <p14:tracePt t="203272" x="6654800" y="1676400"/>
          <p14:tracePt t="203287" x="6584950" y="1555750"/>
          <p14:tracePt t="203305" x="6515100" y="1460500"/>
          <p14:tracePt t="203321" x="6400800" y="1339850"/>
          <p14:tracePt t="203337" x="6286500" y="1225550"/>
          <p14:tracePt t="203355" x="6108700" y="1041400"/>
          <p14:tracePt t="203371" x="5930900" y="889000"/>
          <p14:tracePt t="203387" x="5765800" y="749300"/>
          <p14:tracePt t="203404" x="5632450" y="628650"/>
          <p14:tracePt t="203421" x="5537200" y="533400"/>
          <p14:tracePt t="203438" x="5441950" y="450850"/>
          <p14:tracePt t="203455" x="5327650" y="387350"/>
          <p14:tracePt t="203471" x="5181600" y="349250"/>
          <p14:tracePt t="203487" x="5073650" y="355600"/>
          <p14:tracePt t="203505" x="4959350" y="381000"/>
          <p14:tracePt t="203508" x="4908550" y="393700"/>
          <p14:tracePt t="203521" x="4838700" y="425450"/>
          <p14:tracePt t="203538" x="4679950" y="527050"/>
          <p14:tracePt t="203555" x="4584700" y="615950"/>
          <p14:tracePt t="203570" x="4470400" y="711200"/>
          <p14:tracePt t="203588" x="4337050" y="806450"/>
          <p14:tracePt t="203603" x="4216400" y="889000"/>
          <p14:tracePt t="203621" x="4108450" y="965200"/>
          <p14:tracePt t="203638" x="3962400" y="1060450"/>
          <p14:tracePt t="203654" x="3841750" y="1136650"/>
          <p14:tracePt t="203671" x="3676650" y="1231900"/>
          <p14:tracePt t="203688" x="3530600" y="1320800"/>
          <p14:tracePt t="203705" x="3397250" y="1403350"/>
          <p14:tracePt t="203721" x="3308350" y="1447800"/>
          <p14:tracePt t="203724" x="3263900" y="1466850"/>
          <p14:tracePt t="203738" x="3225800" y="1473200"/>
          <p14:tracePt t="203743" x="3213100" y="1479550"/>
          <p14:tracePt t="203755" x="3200400" y="1485900"/>
          <p14:tracePt t="203771" x="3181350" y="1492250"/>
          <p14:tracePt t="203788" x="3168650" y="1492250"/>
          <p14:tracePt t="204057" x="3162300" y="1492250"/>
          <p14:tracePt t="204065" x="3149600" y="1492250"/>
          <p14:tracePt t="204070" x="3117850" y="1492250"/>
          <p14:tracePt t="204088" x="3041650" y="1473200"/>
          <p14:tracePt t="204105" x="2965450" y="1454150"/>
          <p14:tracePt t="204122" x="2895600" y="1428750"/>
          <p14:tracePt t="204138" x="2825750" y="1403350"/>
          <p14:tracePt t="204155" x="2762250" y="1371600"/>
          <p14:tracePt t="204172" x="2698750" y="1346200"/>
          <p14:tracePt t="204188" x="2647950" y="1333500"/>
          <p14:tracePt t="204205" x="2571750" y="1314450"/>
          <p14:tracePt t="204208" x="2520950" y="1308100"/>
          <p14:tracePt t="204222" x="2432050" y="1295400"/>
          <p14:tracePt t="204239" x="2311400" y="1276350"/>
          <p14:tracePt t="204255" x="2216150" y="1263650"/>
          <p14:tracePt t="204272" x="2095500" y="1238250"/>
          <p14:tracePt t="204288" x="2006600" y="1225550"/>
          <p14:tracePt t="204306" x="1936750" y="1206500"/>
          <p14:tracePt t="204322" x="1841500" y="1187450"/>
          <p14:tracePt t="204338" x="1752600" y="1174750"/>
          <p14:tracePt t="204355" x="1625600" y="1162050"/>
          <p14:tracePt t="204374" x="1460500" y="1136650"/>
          <p14:tracePt t="204388" x="1289050" y="1111250"/>
          <p14:tracePt t="204405" x="1111250" y="1085850"/>
          <p14:tracePt t="204422" x="1003300" y="1066800"/>
          <p14:tracePt t="204426" x="939800" y="1054100"/>
          <p14:tracePt t="204437" x="895350" y="1041400"/>
          <p14:tracePt t="204439" x="863600" y="1041400"/>
          <p14:tracePt t="204455" x="838200" y="1035050"/>
          <p14:tracePt t="204457" x="831850" y="1035050"/>
          <p14:tracePt t="204527" x="825500" y="1035050"/>
          <p14:tracePt t="205208" x="831850" y="1047750"/>
          <p14:tracePt t="205216" x="831850" y="1054100"/>
          <p14:tracePt t="205227" x="838200" y="1079500"/>
          <p14:tracePt t="205239" x="838200" y="1098550"/>
          <p14:tracePt t="205448" x="838200" y="1092200"/>
          <p14:tracePt t="205458" x="838200" y="1085850"/>
          <p14:tracePt t="205471" x="838200" y="1079500"/>
          <p14:tracePt t="205489" x="838200" y="1047750"/>
          <p14:tracePt t="205802" x="838200" y="1041400"/>
          <p14:tracePt t="205811" x="838200" y="1035050"/>
          <p14:tracePt t="205821" x="838200" y="1028700"/>
          <p14:tracePt t="205840" x="838200" y="1016000"/>
          <p14:tracePt t="205991" x="838200" y="1022350"/>
          <p14:tracePt t="206006" x="838200" y="1028700"/>
          <p14:tracePt t="206014" x="831850" y="1028700"/>
          <p14:tracePt t="206024" x="831850" y="1041400"/>
          <p14:tracePt t="206041" x="819150" y="1060450"/>
          <p14:tracePt t="206056" x="806450" y="1079500"/>
          <p14:tracePt t="206073" x="800100" y="1098550"/>
          <p14:tracePt t="206089" x="793750" y="1111250"/>
          <p14:tracePt t="206105" x="793750" y="1123950"/>
          <p14:tracePt t="206107" x="793750" y="1130300"/>
          <p14:tracePt t="206122" x="793750" y="1136650"/>
          <p14:tracePt t="206156" x="793750" y="1143000"/>
          <p14:tracePt t="206172" x="806450" y="1143000"/>
          <p14:tracePt t="206189" x="819150" y="1149350"/>
          <p14:tracePt t="206205" x="838200" y="1155700"/>
          <p14:tracePt t="206222" x="863600" y="1162050"/>
          <p14:tracePt t="206239" x="901700" y="1162050"/>
          <p14:tracePt t="206255" x="939800" y="1149350"/>
          <p14:tracePt t="206272" x="971550" y="1143000"/>
          <p14:tracePt t="206274" x="977900" y="1136650"/>
          <p14:tracePt t="206289" x="984250" y="1130300"/>
          <p14:tracePt t="206366" x="977900" y="1136650"/>
          <p14:tracePt t="206384" x="971550" y="1136650"/>
          <p14:tracePt t="206399" x="965200" y="1143000"/>
          <p14:tracePt t="206414" x="958850" y="1143000"/>
          <p14:tracePt t="206475" x="971550" y="1143000"/>
          <p14:tracePt t="206490" x="996950" y="1143000"/>
          <p14:tracePt t="206506" x="1022350" y="1143000"/>
          <p14:tracePt t="206523" x="1098550" y="1136650"/>
          <p14:tracePt t="206540" x="1200150" y="1155700"/>
          <p14:tracePt t="206557" x="1314450" y="1193800"/>
          <p14:tracePt t="206573" x="1409700" y="1238250"/>
          <p14:tracePt t="206589" x="1511300" y="1282700"/>
          <p14:tracePt t="206605" x="1600200" y="1314450"/>
          <p14:tracePt t="206622" x="1657350" y="1320800"/>
          <p14:tracePt t="206639" x="1670050" y="1320800"/>
          <p14:tracePt t="206788" x="1676400" y="1320800"/>
          <p14:tracePt t="206796" x="1676400" y="1314450"/>
          <p14:tracePt t="206808" x="1682750" y="1308100"/>
          <p14:tracePt t="206825" x="1695450" y="1295400"/>
          <p14:tracePt t="206842" x="1727200" y="1276350"/>
          <p14:tracePt t="206858" x="1746250" y="1270000"/>
          <p14:tracePt t="206877" x="1765300" y="1263650"/>
          <p14:tracePt t="206892" x="1778000" y="1257300"/>
          <p14:tracePt t="206907" x="1790700" y="1257300"/>
          <p14:tracePt t="206924" x="1803400" y="1257300"/>
          <p14:tracePt t="206940" x="1835150" y="1257300"/>
          <p14:tracePt t="206957" x="1892300" y="1263650"/>
          <p14:tracePt t="206974" x="1936750" y="1263650"/>
          <p14:tracePt t="206991" x="1981200" y="1257300"/>
          <p14:tracePt t="207008" x="2000250" y="1257300"/>
          <p14:tracePt t="207024" x="2006600" y="1250950"/>
          <p14:tracePt t="207041" x="2012950" y="1250950"/>
          <p14:tracePt t="207057" x="2012950" y="1238250"/>
          <p14:tracePt t="207074" x="2019300" y="1200150"/>
          <p14:tracePt t="207078" x="2019300" y="1181100"/>
          <p14:tracePt t="207091" x="2019300" y="1162050"/>
          <p14:tracePt t="207108" x="2019300" y="1104900"/>
          <p14:tracePt t="207125" x="2019300" y="1073150"/>
          <p14:tracePt t="207141" x="2019300" y="1060450"/>
          <p14:tracePt t="207159" x="2012950" y="1009650"/>
          <p14:tracePt t="207174" x="2006600" y="977900"/>
          <p14:tracePt t="207191" x="1993900" y="958850"/>
          <p14:tracePt t="207208" x="1981200" y="933450"/>
          <p14:tracePt t="207224" x="1962150" y="914400"/>
          <p14:tracePt t="207241" x="1943100" y="882650"/>
          <p14:tracePt t="207245" x="1943100" y="876300"/>
          <p14:tracePt t="207260" x="1917700" y="831850"/>
          <p14:tracePt t="207274" x="1911350" y="819150"/>
          <p14:tracePt t="207291" x="1898650" y="787400"/>
          <p14:tracePt t="207308" x="1892300" y="768350"/>
          <p14:tracePt t="207311" x="1892300" y="762000"/>
          <p14:tracePt t="207325" x="1892300" y="768350"/>
          <p14:tracePt t="207342" x="1892300" y="774700"/>
          <p14:tracePt t="207359" x="1892300" y="850900"/>
          <p14:tracePt t="207374" x="1892300" y="895350"/>
          <p14:tracePt t="207391" x="1898650" y="946150"/>
          <p14:tracePt t="207408" x="1917700" y="984250"/>
          <p14:tracePt t="207425" x="1924050" y="1003300"/>
          <p14:tracePt t="207440" x="1930400" y="1003300"/>
          <p14:tracePt t="207457" x="1924050" y="1003300"/>
          <p14:tracePt t="207475" x="1905000" y="1003300"/>
          <p14:tracePt t="207491" x="1847850" y="1016000"/>
          <p14:tracePt t="207508" x="1771650" y="1028700"/>
          <p14:tracePt t="207524" x="1651000" y="1047750"/>
          <p14:tracePt t="207542" x="1543050" y="1054100"/>
          <p14:tracePt t="207558" x="1428750" y="1060450"/>
          <p14:tracePt t="207575" x="1327150" y="1060450"/>
          <p14:tracePt t="207592" x="1250950" y="1060450"/>
          <p14:tracePt t="207608" x="1206500" y="1047750"/>
          <p14:tracePt t="207625" x="1162050" y="1041400"/>
          <p14:tracePt t="207645" x="1092200" y="1035050"/>
          <p14:tracePt t="207657" x="1066800" y="1035050"/>
          <p14:tracePt t="207675" x="1028700" y="1035050"/>
          <p14:tracePt t="207677" x="1009650" y="1041400"/>
          <p14:tracePt t="207692" x="996950" y="1041400"/>
          <p14:tracePt t="207695" x="977900" y="1041400"/>
          <p14:tracePt t="207707" x="971550" y="1047750"/>
          <p14:tracePt t="207710" x="965200" y="1047750"/>
          <p14:tracePt t="207725" x="958850" y="1047750"/>
          <p14:tracePt t="208005" x="965200" y="1047750"/>
          <p14:tracePt t="208021" x="971550" y="1047750"/>
          <p14:tracePt t="208032" x="977900" y="1047750"/>
          <p14:tracePt t="208166" x="971550" y="1047750"/>
          <p14:tracePt t="208176" x="965200" y="1047750"/>
          <p14:tracePt t="208192" x="933450" y="1041400"/>
          <p14:tracePt t="208209" x="889000" y="1028700"/>
          <p14:tracePt t="208225" x="844550" y="1016000"/>
          <p14:tracePt t="208241" x="800100" y="1003300"/>
          <p14:tracePt t="208246" x="781050" y="996950"/>
          <p14:tracePt t="208259" x="768350" y="990600"/>
          <p14:tracePt t="208263" x="755650" y="984250"/>
          <p14:tracePt t="208275" x="749300" y="984250"/>
          <p14:tracePt t="208356" x="762000" y="990600"/>
          <p14:tracePt t="208364" x="774700" y="996950"/>
          <p14:tracePt t="208374" x="800100" y="1016000"/>
          <p14:tracePt t="208394" x="901700" y="1060450"/>
          <p14:tracePt t="208409" x="984250" y="1085850"/>
          <p14:tracePt t="208428" x="1054100" y="1098550"/>
          <p14:tracePt t="208444" x="1111250" y="1098550"/>
          <p14:tracePt t="208460" x="1149350" y="1098550"/>
          <p14:tracePt t="208475" x="1206500" y="1098550"/>
          <p14:tracePt t="208493" x="1250950" y="1098550"/>
          <p14:tracePt t="208508" x="1289050" y="1092200"/>
          <p14:tracePt t="208525" x="1308100" y="1079500"/>
          <p14:tracePt t="208542" x="1308100" y="1066800"/>
          <p14:tracePt t="208559" x="1308100" y="1054100"/>
          <p14:tracePt t="208575" x="1295400" y="1035050"/>
          <p14:tracePt t="208592" x="1276350" y="1028700"/>
          <p14:tracePt t="208596" x="1263650" y="1022350"/>
          <p14:tracePt t="208607" x="1250950" y="1016000"/>
          <p14:tracePt t="208610" x="1244600" y="1016000"/>
          <p14:tracePt t="208624" x="1238250" y="1016000"/>
          <p14:tracePt t="208658" x="1225550" y="1016000"/>
          <p14:tracePt t="208675" x="1212850" y="1016000"/>
          <p14:tracePt t="208692" x="1187450" y="1016000"/>
          <p14:tracePt t="208709" x="1162050" y="1016000"/>
          <p14:tracePt t="208713" x="1155700" y="1016000"/>
          <p14:tracePt t="208725" x="1143000" y="1016000"/>
          <p14:tracePt t="208730" x="1136650" y="1016000"/>
          <p14:tracePt t="208759" x="1123950" y="1016000"/>
          <p14:tracePt t="208776" x="1111250" y="1022350"/>
          <p14:tracePt t="208792" x="1085850" y="1028700"/>
          <p14:tracePt t="208808" x="1073150" y="1035050"/>
          <p14:tracePt t="208826" x="1041400" y="1041400"/>
          <p14:tracePt t="208843" x="1016000" y="1041400"/>
          <p14:tracePt t="208859" x="990600" y="1041400"/>
          <p14:tracePt t="208876" x="977900" y="1028700"/>
          <p14:tracePt t="208891" x="946150" y="1016000"/>
          <p14:tracePt t="208909" x="895350" y="1003300"/>
          <p14:tracePt t="208925" x="838200" y="1003300"/>
          <p14:tracePt t="208943" x="768350" y="1003300"/>
          <p14:tracePt t="208959" x="698500" y="1003300"/>
          <p14:tracePt t="208962" x="660400" y="1003300"/>
          <p14:tracePt t="208976" x="647700" y="1003300"/>
          <p14:tracePt t="208992" x="628650" y="1003300"/>
          <p14:tracePt t="209059" x="628650" y="1009650"/>
          <p14:tracePt t="209075" x="635000" y="1022350"/>
          <p14:tracePt t="209092" x="660400" y="1035050"/>
          <p14:tracePt t="209109" x="685800" y="1047750"/>
          <p14:tracePt t="209126" x="704850" y="1054100"/>
          <p14:tracePt t="209130" x="711200" y="1060450"/>
          <p14:tracePt t="209141" x="717550" y="1060450"/>
          <p14:tracePt t="209159" x="723900" y="1060450"/>
          <p14:tracePt t="209176" x="736600" y="1060450"/>
          <p14:tracePt t="209193" x="768350" y="1060450"/>
          <p14:tracePt t="209209" x="812800" y="1066800"/>
          <p14:tracePt t="209212" x="857250" y="1073150"/>
          <p14:tracePt t="209226" x="939800" y="1079500"/>
          <p14:tracePt t="209242" x="1028700" y="1085850"/>
          <p14:tracePt t="209259" x="1060450" y="1085850"/>
          <p14:tracePt t="209276" x="1130300" y="1085850"/>
          <p14:tracePt t="209293" x="1143000" y="1085850"/>
          <p14:tracePt t="209445" x="1143000" y="1079500"/>
          <p14:tracePt t="209459" x="1136650" y="1073150"/>
          <p14:tracePt t="209467" x="1123950" y="1060450"/>
          <p14:tracePt t="209477" x="1117600" y="1054100"/>
          <p14:tracePt t="209494" x="1111250" y="1041400"/>
          <p14:tracePt t="209555" x="1117600" y="1041400"/>
          <p14:tracePt t="209565" x="1130300" y="1047750"/>
          <p14:tracePt t="209577" x="1155700" y="1066800"/>
          <p14:tracePt t="209594" x="1250950" y="1111250"/>
          <p14:tracePt t="209610" x="1289050" y="1130300"/>
          <p14:tracePt t="209627" x="1308100" y="1136650"/>
          <p14:tracePt t="209643" x="1333500" y="1143000"/>
          <p14:tracePt t="209658" x="1371600" y="1149350"/>
          <p14:tracePt t="209676" x="1416050" y="1149350"/>
          <p14:tracePt t="209694" x="1466850" y="1149350"/>
          <p14:tracePt t="209712" x="1504950" y="1149350"/>
          <p14:tracePt t="209726" x="1536700" y="1149350"/>
          <p14:tracePt t="209744" x="1581150" y="1155700"/>
          <p14:tracePt t="209760" x="1625600" y="1155700"/>
          <p14:tracePt t="209764" x="1651000" y="1162050"/>
          <p14:tracePt t="209775" x="1676400" y="1162050"/>
          <p14:tracePt t="209777" x="1695450" y="1162050"/>
          <p14:tracePt t="209792" x="1714500" y="1162050"/>
          <p14:tracePt t="209793" x="1733550" y="1155700"/>
          <p14:tracePt t="209810" x="1758950" y="1149350"/>
          <p14:tracePt t="209826" x="1790700" y="1130300"/>
          <p14:tracePt t="209844" x="1816100" y="1104900"/>
          <p14:tracePt t="209847" x="1828800" y="1098550"/>
          <p14:tracePt t="209860" x="1847850" y="1085850"/>
          <p14:tracePt t="209877" x="1866900" y="1079500"/>
          <p14:tracePt t="209893" x="1911350" y="1073150"/>
          <p14:tracePt t="209910" x="1981200" y="1066800"/>
          <p14:tracePt t="209926" x="2051050" y="1060450"/>
          <p14:tracePt t="209943" x="2101850" y="1060450"/>
          <p14:tracePt t="209960" x="2133600" y="1054100"/>
          <p14:tracePt t="209975" x="2152650" y="1041400"/>
          <p14:tracePt t="209993" x="2165350" y="1028700"/>
          <p14:tracePt t="210010" x="2171700" y="1016000"/>
          <p14:tracePt t="210027" x="2171700" y="1003300"/>
          <p14:tracePt t="210044" x="2171700" y="984250"/>
          <p14:tracePt t="210060" x="2171700" y="952500"/>
          <p14:tracePt t="210077" x="2152650" y="927100"/>
          <p14:tracePt t="210094" x="2133600" y="908050"/>
          <p14:tracePt t="210110" x="2108200" y="889000"/>
          <p14:tracePt t="210128" x="2089150" y="876300"/>
          <p14:tracePt t="210143" x="2057400" y="869950"/>
          <p14:tracePt t="210160" x="2025650" y="857250"/>
          <p14:tracePt t="210177" x="1974850" y="850900"/>
          <p14:tracePt t="210194" x="1930400" y="844550"/>
          <p14:tracePt t="210210" x="1892300" y="844550"/>
          <p14:tracePt t="210214" x="1879600" y="844550"/>
          <p14:tracePt t="210227" x="1866900" y="838200"/>
          <p14:tracePt t="210244" x="1828800" y="831850"/>
          <p14:tracePt t="210260" x="1797050" y="825500"/>
          <p14:tracePt t="210277" x="1746250" y="812800"/>
          <p14:tracePt t="210294" x="1670050" y="793750"/>
          <p14:tracePt t="210311" x="1612900" y="787400"/>
          <p14:tracePt t="210327" x="1511300" y="787400"/>
          <p14:tracePt t="210343" x="1428750" y="781050"/>
          <p14:tracePt t="210360" x="1346200" y="781050"/>
          <p14:tracePt t="210378" x="1219200" y="768350"/>
          <p14:tracePt t="210392" x="1136650" y="755650"/>
          <p14:tracePt t="210410" x="1066800" y="736600"/>
          <p14:tracePt t="210427" x="996950" y="730250"/>
          <p14:tracePt t="210443" x="946150" y="730250"/>
          <p14:tracePt t="210460" x="901700" y="730250"/>
          <p14:tracePt t="210477" x="857250" y="736600"/>
          <p14:tracePt t="210494" x="806450" y="749300"/>
          <p14:tracePt t="210512" x="723900" y="768350"/>
          <p14:tracePt t="210528" x="704850" y="781050"/>
          <p14:tracePt t="210544" x="666750" y="800100"/>
          <p14:tracePt t="210561" x="647700" y="819150"/>
          <p14:tracePt t="210577" x="647700" y="838200"/>
          <p14:tracePt t="210593" x="647700" y="850900"/>
          <p14:tracePt t="210610" x="654050" y="857250"/>
          <p14:tracePt t="210627" x="673100" y="876300"/>
          <p14:tracePt t="210642" x="711200" y="908050"/>
          <p14:tracePt t="210660" x="781050" y="952500"/>
          <p14:tracePt t="210677" x="857250" y="996950"/>
          <p14:tracePt t="210694" x="933450" y="1041400"/>
          <p14:tracePt t="210711" x="1003300" y="1079500"/>
          <p14:tracePt t="210727" x="1066800" y="1111250"/>
          <p14:tracePt t="210744" x="1098550" y="1123950"/>
          <p14:tracePt t="210761" x="1143000" y="1136650"/>
          <p14:tracePt t="210779" x="1212850" y="1143000"/>
          <p14:tracePt t="210794" x="1231900" y="1143000"/>
          <p14:tracePt t="210812" x="1308100" y="1155700"/>
          <p14:tracePt t="210828" x="1346200" y="1168400"/>
          <p14:tracePt t="210844" x="1365250" y="1168400"/>
          <p14:tracePt t="210861" x="1371600" y="1168400"/>
          <p14:tracePt t="210877" x="1371600" y="1174750"/>
          <p14:tracePt t="210965" x="1377950" y="1174750"/>
          <p14:tracePt t="210982" x="1390650" y="1181100"/>
          <p14:tracePt t="210993" x="1403350" y="1187450"/>
          <p14:tracePt t="211012" x="1428750" y="1206500"/>
          <p14:tracePt t="211029" x="1460500" y="1238250"/>
          <p14:tracePt t="211047" x="1517650" y="1289050"/>
          <p14:tracePt t="211052" x="1555750" y="1314450"/>
          <p14:tracePt t="211061" x="1600200" y="1339850"/>
          <p14:tracePt t="211078" x="1720850" y="1409700"/>
          <p14:tracePt t="211094" x="1885950" y="1498600"/>
          <p14:tracePt t="211111" x="2095500" y="1600200"/>
          <p14:tracePt t="211128" x="2393950" y="1727200"/>
          <p14:tracePt t="211144" x="2660650" y="1816100"/>
          <p14:tracePt t="211161" x="2978150" y="1905000"/>
          <p14:tracePt t="211177" x="3365500" y="2000250"/>
          <p14:tracePt t="211194" x="3778250" y="2114550"/>
          <p14:tracePt t="211213" x="4248150" y="2254250"/>
          <p14:tracePt t="211228" x="4737100" y="2400300"/>
          <p14:tracePt t="211244" x="5181600" y="2520950"/>
          <p14:tracePt t="211261" x="5549900" y="2622550"/>
          <p14:tracePt t="211279" x="6013450" y="2724150"/>
          <p14:tracePt t="211293" x="6134100" y="2743200"/>
          <p14:tracePt t="211295" x="6261100" y="2768600"/>
          <p14:tracePt t="211311" x="6496050" y="2832100"/>
          <p14:tracePt t="211330" x="6781800" y="2927350"/>
          <p14:tracePt t="211343" x="7169150" y="3041650"/>
          <p14:tracePt t="211361" x="7499350" y="3111500"/>
          <p14:tracePt t="211378" x="7842250" y="3187700"/>
          <p14:tracePt t="211394" x="8096250" y="3257550"/>
          <p14:tracePt t="211411" x="8305800" y="3378200"/>
          <p14:tracePt t="211427" x="8362950" y="3441700"/>
          <p14:tracePt t="211445" x="8382000" y="3498850"/>
          <p14:tracePt t="211450" x="8388350" y="3524250"/>
          <p14:tracePt t="211460" x="8401050" y="3543300"/>
          <p14:tracePt t="211477" x="8413750" y="3581400"/>
          <p14:tracePt t="211479" x="8426450" y="3594100"/>
          <p14:tracePt t="211495" x="8432800" y="3600450"/>
          <p14:tracePt t="211512" x="8464550" y="3606800"/>
          <p14:tracePt t="211530" x="8496300" y="3613150"/>
          <p14:tracePt t="211543" x="8502650" y="3613150"/>
          <p14:tracePt t="211561" x="8502650" y="3606800"/>
          <p14:tracePt t="211578" x="8477250" y="3581400"/>
          <p14:tracePt t="211595" x="8420100" y="3549650"/>
          <p14:tracePt t="211611" x="8375650" y="3505200"/>
          <p14:tracePt t="211629" x="8362950" y="3467100"/>
          <p14:tracePt t="211634" x="8362950" y="3454400"/>
          <p14:tracePt t="211645" x="8362950" y="3441700"/>
          <p14:tracePt t="211661" x="8375650" y="3416300"/>
          <p14:tracePt t="211678" x="8382000" y="3403600"/>
          <p14:tracePt t="211695" x="8382000" y="3390900"/>
          <p14:tracePt t="211713" x="8382000" y="3384550"/>
          <p14:tracePt t="211728" x="8375650" y="3378200"/>
          <p14:tracePt t="211735" x="8369300" y="3378200"/>
          <p14:tracePt t="211743" x="8356600" y="3378200"/>
          <p14:tracePt t="211762" x="8286750" y="3384550"/>
          <p14:tracePt t="211779" x="8255000" y="3390900"/>
          <p14:tracePt t="211795" x="8172450" y="3416300"/>
          <p14:tracePt t="211813" x="8128000" y="3429000"/>
          <p14:tracePt t="211826" x="8083550" y="3448050"/>
          <p14:tracePt t="211845" x="8051800" y="3467100"/>
          <p14:tracePt t="211861" x="8020050" y="3479800"/>
          <p14:tracePt t="211878" x="7994650" y="3505200"/>
          <p14:tracePt t="211895" x="7975600" y="3517900"/>
          <p14:tracePt t="211911" x="7969250" y="3543300"/>
          <p14:tracePt t="211928" x="7969250" y="3581400"/>
          <p14:tracePt t="211943" x="7969250" y="3606800"/>
          <p14:tracePt t="211946" x="7969250" y="3619500"/>
          <p14:tracePt t="211962" x="7962900" y="3632200"/>
          <p14:tracePt t="211979" x="7912100" y="3651250"/>
          <p14:tracePt t="211994" x="7854950" y="3651250"/>
          <p14:tracePt t="212011" x="7810500" y="3638550"/>
          <p14:tracePt t="212028" x="7810500" y="3632200"/>
          <p14:tracePt t="212377" x="7810500" y="3625850"/>
          <p14:tracePt t="212387" x="7816850" y="3625850"/>
          <p14:tracePt t="212394" x="7829550" y="3619500"/>
          <p14:tracePt t="212410" x="7854950" y="3606800"/>
          <p14:tracePt t="212428" x="7867650" y="3606800"/>
          <p14:tracePt t="212431" x="7874000" y="3600450"/>
          <p14:tracePt t="212445" x="7880350" y="3600450"/>
          <p14:tracePt t="212461" x="7893050" y="3600450"/>
          <p14:tracePt t="212478" x="7905750" y="3594100"/>
          <p14:tracePt t="212495" x="7912100" y="3594100"/>
          <p14:tracePt t="212511" x="7918450" y="3594100"/>
          <p14:tracePt t="212583" x="7918450" y="3587750"/>
          <p14:tracePt t="212591" x="7918450" y="3581400"/>
          <p14:tracePt t="212599" x="7918450" y="3575050"/>
          <p14:tracePt t="212610" x="7918450" y="3568700"/>
          <p14:tracePt t="213868" x="7924800" y="3568700"/>
          <p14:tracePt t="213876" x="7937500" y="3562350"/>
          <p14:tracePt t="213884" x="7962900" y="3556000"/>
          <p14:tracePt t="213898" x="8032750" y="3543300"/>
          <p14:tracePt t="213914" x="8102600" y="3536950"/>
          <p14:tracePt t="213930" x="8178800" y="3536950"/>
          <p14:tracePt t="213948" x="8229600" y="3530600"/>
          <p14:tracePt t="213964" x="8280400" y="3524250"/>
          <p14:tracePt t="213979" x="8318500" y="3517900"/>
          <p14:tracePt t="213996" x="8343900" y="3511550"/>
          <p14:tracePt t="214013" x="8362950" y="3505200"/>
          <p14:tracePt t="214033" x="8375650" y="3505200"/>
          <p14:tracePt t="214047" x="8388350" y="3505200"/>
          <p14:tracePt t="214062" x="8426450" y="3511550"/>
          <p14:tracePt t="214080" x="8470900" y="3524250"/>
          <p14:tracePt t="214096" x="8496300" y="3536950"/>
          <p14:tracePt t="214113" x="8528050" y="3536950"/>
          <p14:tracePt t="214117" x="8540750" y="3536950"/>
          <p14:tracePt t="214130" x="8566150" y="3543300"/>
          <p14:tracePt t="214147" x="8610600" y="3543300"/>
          <p14:tracePt t="214164" x="8648700" y="3543300"/>
          <p14:tracePt t="214180" x="8693150" y="3543300"/>
          <p14:tracePt t="214196" x="8724900" y="3543300"/>
          <p14:tracePt t="214213" x="8750300" y="3536950"/>
          <p14:tracePt t="214231" x="8775700" y="3530600"/>
          <p14:tracePt t="214247" x="8794750" y="3530600"/>
          <p14:tracePt t="214263" x="8807450" y="3530600"/>
          <p14:tracePt t="214280" x="8832850" y="3530600"/>
          <p14:tracePt t="214297" x="8851900" y="3530600"/>
          <p14:tracePt t="214301" x="8870950" y="3524250"/>
          <p14:tracePt t="214313" x="8877300" y="3524250"/>
          <p14:tracePt t="214317" x="8896350" y="3511550"/>
          <p14:tracePt t="214330" x="8902700" y="3505200"/>
          <p14:tracePt t="214333" x="8915400" y="3505200"/>
          <p14:tracePt t="214349" x="8934450" y="3486150"/>
          <p14:tracePt t="214364" x="8953500" y="3467100"/>
          <p14:tracePt t="214380" x="8966200" y="3454400"/>
          <p14:tracePt t="214397" x="8991600" y="3429000"/>
          <p14:tracePt t="214413" x="8997950" y="3409950"/>
          <p14:tracePt t="214431" x="9017000" y="3378200"/>
          <p14:tracePt t="214447" x="9023350" y="3352800"/>
          <p14:tracePt t="214464" x="9023350" y="3333750"/>
          <p14:tracePt t="214480" x="9023350" y="3321050"/>
          <p14:tracePt t="214498" x="9017000" y="3314700"/>
          <p14:tracePt t="214514" x="8991600" y="3308350"/>
          <p14:tracePt t="214530" x="8966200" y="3308350"/>
          <p14:tracePt t="214548" x="8928100" y="3302000"/>
          <p14:tracePt t="214565" x="8877300" y="3295650"/>
          <p14:tracePt t="214580" x="8845550" y="3289300"/>
          <p14:tracePt t="214584" x="8832850" y="3282950"/>
          <p14:tracePt t="214595" x="8820150" y="3282950"/>
          <p14:tracePt t="214614" x="8782050" y="3276600"/>
          <p14:tracePt t="214630" x="8756650" y="3270250"/>
          <p14:tracePt t="214647" x="8712200" y="3270250"/>
          <p14:tracePt t="214663" x="8680450" y="3263900"/>
          <p14:tracePt t="214681" x="8642350" y="3257550"/>
          <p14:tracePt t="214697" x="8604250" y="3251200"/>
          <p14:tracePt t="214714" x="8559800" y="3244850"/>
          <p14:tracePt t="214718" x="8534400" y="3244850"/>
          <p14:tracePt t="214729" x="8509000" y="3244850"/>
          <p14:tracePt t="214747" x="8451850" y="3244850"/>
          <p14:tracePt t="214764" x="8394700" y="3244850"/>
          <p14:tracePt t="214781" x="8350250" y="3244850"/>
          <p14:tracePt t="214797" x="8318500" y="3244850"/>
          <p14:tracePt t="214815" x="8305800" y="3257550"/>
          <p14:tracePt t="214831" x="8293100" y="3270250"/>
          <p14:tracePt t="214833" x="8286750" y="3270250"/>
          <p14:tracePt t="214846" x="8280400" y="3276600"/>
          <p14:tracePt t="214848" x="8274050" y="3289300"/>
          <p14:tracePt t="214863" x="8267700" y="3295650"/>
          <p14:tracePt t="214866" x="8261350" y="3302000"/>
          <p14:tracePt t="214879" x="8255000" y="3308350"/>
          <p14:tracePt t="214897" x="8242300" y="3314700"/>
          <p14:tracePt t="214914" x="8235950" y="3321050"/>
          <p14:tracePt t="214948" x="8235950" y="3340100"/>
          <p14:tracePt t="214965" x="8235950" y="3371850"/>
          <p14:tracePt t="214981" x="8242300" y="3397250"/>
          <p14:tracePt t="214985" x="8242300" y="3409950"/>
          <p14:tracePt t="214997" x="8248650" y="3422650"/>
          <p14:tracePt t="215014" x="8261350" y="3441700"/>
          <p14:tracePt t="215031" x="8267700" y="3460750"/>
          <p14:tracePt t="215047" x="8274050" y="3467100"/>
          <p14:tracePt t="215258" x="8274050" y="3460750"/>
          <p14:tracePt t="215266" x="8280400" y="3454400"/>
          <p14:tracePt t="215282" x="8286750" y="3448050"/>
          <p14:tracePt t="215299" x="8286750" y="3441700"/>
          <p14:tracePt t="215315" x="8293100" y="3435350"/>
          <p14:tracePt t="215381" x="8299450" y="3429000"/>
          <p14:tracePt t="215398" x="8305800" y="3422650"/>
          <p14:tracePt t="215414" x="8318500" y="3416300"/>
          <p14:tracePt t="215431" x="8343900" y="3409950"/>
          <p14:tracePt t="215434" x="8362950" y="3409950"/>
          <p14:tracePt t="215448" x="8375650" y="3409950"/>
          <p14:tracePt t="215450" x="8394700" y="3409950"/>
          <p14:tracePt t="215464" x="8407400" y="3409950"/>
          <p14:tracePt t="215481" x="8445500" y="3397250"/>
          <p14:tracePt t="215498" x="8458200" y="3390900"/>
          <p14:tracePt t="215515" x="8477250" y="3365500"/>
          <p14:tracePt t="215531" x="8489950" y="3346450"/>
          <p14:tracePt t="215548" x="8502650" y="3327400"/>
          <p14:tracePt t="215566" x="8509000" y="3314700"/>
          <p14:tracePt t="215581" x="8509000" y="3308350"/>
          <p14:tracePt t="215666" x="8515350" y="3308350"/>
          <p14:tracePt t="215674" x="8521700" y="3308350"/>
          <p14:tracePt t="215683" x="8528050" y="3308350"/>
          <p14:tracePt t="215697" x="8534400" y="3314700"/>
          <p14:tracePt t="215715" x="8572500" y="3340100"/>
          <p14:tracePt t="215730" x="8591550" y="3352800"/>
          <p14:tracePt t="215747" x="8604250" y="3365500"/>
          <p14:tracePt t="215764" x="8616950" y="3371850"/>
          <p14:tracePt t="215781" x="8623300" y="3384550"/>
          <p14:tracePt t="215798" x="8642350" y="3397250"/>
          <p14:tracePt t="215814" x="8661400" y="3409950"/>
          <p14:tracePt t="215822" x="8674100" y="3416300"/>
          <p14:tracePt t="215830" x="8686800" y="3422650"/>
          <p14:tracePt t="215849" x="8718550" y="3441700"/>
          <p14:tracePt t="215864" x="8737600" y="3454400"/>
          <p14:tracePt t="215881" x="8743950" y="3460750"/>
          <p14:tracePt t="215915" x="8750300" y="3460750"/>
          <p14:tracePt t="215931" x="8750300" y="3467100"/>
          <p14:tracePt t="215965" x="8750300" y="3473450"/>
          <p14:tracePt t="216124" x="8756650" y="3479800"/>
          <p14:tracePt t="216130" x="8763000" y="3479800"/>
          <p14:tracePt t="216149" x="8788400" y="3479800"/>
          <p14:tracePt t="216166" x="8820150" y="3479800"/>
          <p14:tracePt t="216171" x="8826500" y="3479800"/>
          <p14:tracePt t="216183" x="8832850" y="3479800"/>
          <p14:tracePt t="216191" x="8845550" y="3479800"/>
          <p14:tracePt t="216195" x="8851900" y="3479800"/>
          <p14:tracePt t="216204" x="8864600" y="3479800"/>
          <p14:tracePt t="216215" x="8870950" y="3473450"/>
          <p14:tracePt t="216221" x="8877300" y="3473450"/>
          <p14:tracePt t="216230" x="8877300" y="3467100"/>
          <p14:tracePt t="216247" x="8890000" y="3460750"/>
          <p14:tracePt t="216249" x="8896350" y="3448050"/>
          <p14:tracePt t="216265" x="8902700" y="3441700"/>
          <p14:tracePt t="216282" x="8921750" y="3429000"/>
          <p14:tracePt t="216299" x="8928100" y="3422650"/>
          <p14:tracePt t="216315" x="8934450" y="3422650"/>
          <p14:tracePt t="216332" x="8940800" y="3422650"/>
          <p14:tracePt t="216365" x="8947150" y="3422650"/>
          <p14:tracePt t="216493" x="8953500" y="3422650"/>
          <p14:tracePt t="216500" x="8953500" y="3429000"/>
          <p14:tracePt t="216514" x="8953500" y="3435350"/>
          <p14:tracePt t="216531" x="8959850" y="3448050"/>
          <p14:tracePt t="216547" x="8959850" y="3454400"/>
          <p14:tracePt t="216566" x="8966200" y="3473450"/>
          <p14:tracePt t="216582" x="8966200" y="3479800"/>
          <p14:tracePt t="216599" x="8966200" y="3492500"/>
          <p14:tracePt t="216616" x="8966200" y="3505200"/>
          <p14:tracePt t="216631" x="8966200" y="3517900"/>
          <p14:tracePt t="216648" x="8959850" y="3530600"/>
          <p14:tracePt t="216666" x="8953500" y="3536950"/>
          <p14:tracePt t="216669" x="8953500" y="3543300"/>
          <p14:tracePt t="216682" x="8947150" y="3543300"/>
          <p14:tracePt t="216698" x="8947150" y="3549650"/>
          <p14:tracePt t="216714" x="8940800" y="3556000"/>
          <p14:tracePt t="216731" x="8934450" y="3562350"/>
          <p14:tracePt t="216747" x="8928100" y="3562350"/>
          <p14:tracePt t="216749" x="8921750" y="3562350"/>
          <p14:tracePt t="216766" x="8909050" y="3562350"/>
          <p14:tracePt t="216782" x="8902700" y="3562350"/>
          <p14:tracePt t="216799" x="8896350" y="3549650"/>
          <p14:tracePt t="216814" x="8896350" y="3524250"/>
          <p14:tracePt t="216831" x="8896350" y="3505200"/>
          <p14:tracePt t="216848" x="8896350" y="3492500"/>
          <p14:tracePt t="216866" x="8890000" y="3479800"/>
          <p14:tracePt t="216882" x="8890000" y="3473450"/>
          <p14:tracePt t="216899" x="8890000" y="3467100"/>
          <p14:tracePt t="216916" x="8890000" y="3460750"/>
          <p14:tracePt t="216933" x="8896350" y="3460750"/>
          <p14:tracePt t="216935" x="8902700" y="3460750"/>
          <p14:tracePt t="216949" x="8921750" y="3467100"/>
          <p14:tracePt t="216953" x="8947150" y="3473450"/>
          <p14:tracePt t="216965" x="9036050" y="3505200"/>
          <p14:tracePt t="216983" x="9124950" y="3530600"/>
          <p14:tracePt t="216997" x="9194800" y="3543300"/>
          <p14:tracePt t="217017" x="9232900" y="3549650"/>
          <p14:tracePt t="217049" x="9232900" y="3543300"/>
          <p14:tracePt t="217066" x="9239250" y="3536950"/>
          <p14:tracePt t="217082" x="9251950" y="3536950"/>
          <p14:tracePt t="217099" x="9283700" y="3530600"/>
          <p14:tracePt t="217116" x="9347200" y="3530600"/>
          <p14:tracePt t="217133" x="9423400" y="3536950"/>
          <p14:tracePt t="217150" x="9467850" y="3536950"/>
          <p14:tracePt t="217164" x="9493250" y="3536950"/>
          <p14:tracePt t="217219" x="9499600" y="3536950"/>
          <p14:tracePt t="217250" x="9525000" y="3536950"/>
          <p14:tracePt t="217266" x="9537700" y="3536950"/>
          <p14:tracePt t="217283" x="9550400" y="3536950"/>
          <p14:tracePt t="217300" x="9563100" y="3536950"/>
          <p14:tracePt t="217316" x="9575800" y="3536950"/>
          <p14:tracePt t="217333" x="9613900" y="3530600"/>
          <p14:tracePt t="217350" x="9652000" y="3524250"/>
          <p14:tracePt t="217365" x="9696450" y="3517900"/>
          <p14:tracePt t="217381" x="9747250" y="3517900"/>
          <p14:tracePt t="217398" x="9810750" y="3517900"/>
          <p14:tracePt t="217415" x="9874250" y="3517900"/>
          <p14:tracePt t="217431" x="9899650" y="3511550"/>
          <p14:tracePt t="217450" x="9918700" y="3479800"/>
          <p14:tracePt t="217466" x="9931400" y="3454400"/>
          <p14:tracePt t="217483" x="9937750" y="3441700"/>
          <p14:tracePt t="217500" x="9944100" y="3441700"/>
          <p14:tracePt t="217534" x="9950450" y="3460750"/>
          <p14:tracePt t="217550" x="9963150" y="3498850"/>
          <p14:tracePt t="217567" x="9969500" y="3517900"/>
          <p14:tracePt t="217582" x="9963150" y="3517900"/>
          <p14:tracePt t="217600" x="9944100" y="3517900"/>
          <p14:tracePt t="217617" x="9893300" y="3498850"/>
          <p14:tracePt t="217633" x="9836150" y="3492500"/>
          <p14:tracePt t="217649" x="9740900" y="3479800"/>
          <p14:tracePt t="217666" x="9671050" y="3473450"/>
          <p14:tracePt t="217683" x="9652000" y="3479800"/>
          <p14:tracePt t="217700" x="9658350" y="3486150"/>
          <p14:tracePt t="217716" x="9683750" y="3492500"/>
          <p14:tracePt t="217733" x="9702800" y="3492500"/>
          <p14:tracePt t="217751" x="9702800" y="3486150"/>
          <p14:tracePt t="217767" x="9702800" y="3473450"/>
          <p14:tracePt t="217783" x="9696450" y="3467100"/>
          <p14:tracePt t="217836" x="9702800" y="3467100"/>
          <p14:tracePt t="217850" x="9709150" y="3467100"/>
          <p14:tracePt t="217866" x="9715500" y="3460750"/>
          <p14:tracePt t="217883" x="9715500" y="3454400"/>
          <p14:tracePt t="217900" x="9715500" y="3441700"/>
          <p14:tracePt t="217916" x="9709150" y="3422650"/>
          <p14:tracePt t="217934" x="9696450" y="3390900"/>
          <p14:tracePt t="217950" x="9683750" y="3365500"/>
          <p14:tracePt t="217967" x="9677400" y="3340100"/>
          <p14:tracePt t="217983" x="9677400" y="3327400"/>
          <p14:tracePt t="218000" x="9677400" y="3314700"/>
          <p14:tracePt t="218017" x="9677400" y="3302000"/>
          <p14:tracePt t="218034" x="9664700" y="3282950"/>
          <p14:tracePt t="218050" x="9652000" y="3276600"/>
          <p14:tracePt t="218053" x="9645650" y="3276600"/>
          <p14:tracePt t="218066" x="9632950" y="3270250"/>
          <p14:tracePt t="218068" x="9626600" y="3270250"/>
          <p14:tracePt t="218083" x="9620250" y="3270250"/>
          <p14:tracePt t="218100" x="9613900" y="3270250"/>
          <p14:tracePt t="218157" x="9607550" y="3270250"/>
          <p14:tracePt t="218166" x="9601200" y="3276600"/>
          <p14:tracePt t="218173" x="9594850" y="3282950"/>
          <p14:tracePt t="218183" x="9594850" y="3295650"/>
          <p14:tracePt t="218200" x="9588500" y="3340100"/>
          <p14:tracePt t="218217" x="9588500" y="3365500"/>
          <p14:tracePt t="218233" x="9588500" y="3390900"/>
          <p14:tracePt t="218250" x="9588500" y="3403600"/>
          <p14:tracePt t="218267" x="9601200" y="3416300"/>
          <p14:tracePt t="218284" x="9626600" y="3422650"/>
          <p14:tracePt t="218301" x="9671050" y="3429000"/>
          <p14:tracePt t="218317" x="9709150" y="3429000"/>
          <p14:tracePt t="218333" x="9740900" y="3429000"/>
          <p14:tracePt t="218350" x="9766300" y="3429000"/>
          <p14:tracePt t="218368" x="9798050" y="3435350"/>
          <p14:tracePt t="218383" x="9817100" y="3435350"/>
          <p14:tracePt t="218400" x="9829800" y="3435350"/>
          <p14:tracePt t="218417" x="9848850" y="3435350"/>
          <p14:tracePt t="218434" x="9861550" y="3435350"/>
          <p14:tracePt t="218450" x="9874250" y="3429000"/>
          <p14:tracePt t="218467" x="9880600" y="3416300"/>
          <p14:tracePt t="218483" x="9880600" y="3403600"/>
          <p14:tracePt t="218501" x="9874250" y="3397250"/>
          <p14:tracePt t="218517" x="9855200" y="3390900"/>
          <p14:tracePt t="218533" x="9785350" y="3378200"/>
          <p14:tracePt t="218550" x="9721850" y="3359150"/>
          <p14:tracePt t="218566" x="9671050" y="3346450"/>
          <p14:tracePt t="218582" x="9626600" y="3340100"/>
          <p14:tracePt t="218599" x="9563100" y="3321050"/>
          <p14:tracePt t="218618" x="9531350" y="3314700"/>
          <p14:tracePt t="218634" x="9493250" y="3308350"/>
          <p14:tracePt t="218650" x="9455150" y="3302000"/>
          <p14:tracePt t="218667" x="9372600" y="3302000"/>
          <p14:tracePt t="218683" x="9258300" y="3295650"/>
          <p14:tracePt t="218701" x="9163050" y="3289300"/>
          <p14:tracePt t="218717" x="9105900" y="3289300"/>
          <p14:tracePt t="218722" x="9080500" y="3289300"/>
          <p14:tracePt t="218734" x="9067800" y="3289300"/>
          <p14:tracePt t="218768" x="9093200" y="3314700"/>
          <p14:tracePt t="218784" x="9105900" y="3321050"/>
          <p14:tracePt t="218955" x="9105900" y="3327400"/>
          <p14:tracePt t="218963" x="9112250" y="3327400"/>
          <p14:tracePt t="218971" x="9131300" y="3340100"/>
          <p14:tracePt t="218987" x="9239250" y="3371850"/>
          <p14:tracePt t="219001" x="9340850" y="3384550"/>
          <p14:tracePt t="219018" x="9398000" y="3390900"/>
          <p14:tracePt t="219035" x="9486900" y="3403600"/>
          <p14:tracePt t="219075" x="9493250" y="3403600"/>
          <p14:tracePt t="219085" x="9499600" y="3403600"/>
          <p14:tracePt t="219101" x="9544050" y="3409950"/>
          <p14:tracePt t="219117" x="9626600" y="3422650"/>
          <p14:tracePt t="219134" x="9728200" y="3435350"/>
          <p14:tracePt t="219151" x="9785350" y="3435350"/>
          <p14:tracePt t="219168" x="9791700" y="3435350"/>
          <p14:tracePt t="219336" x="9785350" y="3435350"/>
          <p14:tracePt t="219352" x="9779000" y="3441700"/>
          <p14:tracePt t="219357" x="9772650" y="3441700"/>
          <p14:tracePt t="219368" x="9766300" y="3448050"/>
          <p14:tracePt t="219385" x="9759950" y="3454400"/>
          <p14:tracePt t="219401" x="9753600" y="3454400"/>
          <p14:tracePt t="219419" x="9753600" y="3460750"/>
          <p14:tracePt t="219604" x="9747250" y="3467100"/>
          <p14:tracePt t="219612" x="9747250" y="3479800"/>
          <p14:tracePt t="219622" x="9747250" y="3486150"/>
          <p14:tracePt t="219637" x="9740900" y="3505200"/>
          <p14:tracePt t="219652" x="9728200" y="3517900"/>
          <p14:tracePt t="219668" x="9702800" y="3536950"/>
          <p14:tracePt t="219684" x="9683750" y="3536950"/>
          <p14:tracePt t="219701" x="9658350" y="3543300"/>
          <p14:tracePt t="219718" x="9620250" y="3543300"/>
          <p14:tracePt t="219735" x="9550400" y="3524250"/>
          <p14:tracePt t="219751" x="9486900" y="3505200"/>
          <p14:tracePt t="219757" x="9455150" y="3492500"/>
          <p14:tracePt t="219766" x="9417050" y="3473450"/>
          <p14:tracePt t="219785" x="9347200" y="3441700"/>
          <p14:tracePt t="219802" x="9283700" y="3409950"/>
          <p14:tracePt t="219818" x="9201150" y="3365500"/>
          <p14:tracePt t="219835" x="9156700" y="3340100"/>
          <p14:tracePt t="219852" x="9131300" y="3333750"/>
          <p14:tracePt t="219902" x="9131300" y="3352800"/>
          <p14:tracePt t="219918" x="9137650" y="3390900"/>
          <p14:tracePt t="219933" x="9163050" y="3429000"/>
          <p14:tracePt t="219952" x="9188450" y="3454400"/>
          <p14:tracePt t="219969" x="9220200" y="3479800"/>
          <p14:tracePt t="219984" x="9258300" y="3492500"/>
          <p14:tracePt t="220001" x="9290050" y="3498850"/>
          <p14:tracePt t="220018" x="9328150" y="3498850"/>
          <p14:tracePt t="220035" x="9366250" y="3486150"/>
          <p14:tracePt t="220039" x="9385300" y="3479800"/>
          <p14:tracePt t="220052" x="9404350" y="3473450"/>
          <p14:tracePt t="220069" x="9436100" y="3467100"/>
          <p14:tracePt t="220084" x="9442450" y="3467100"/>
          <p14:tracePt t="220102" x="9448800" y="3467100"/>
          <p14:tracePt t="220152" x="9455150" y="3467100"/>
          <p14:tracePt t="220161" x="9455150" y="3460750"/>
          <p14:tracePt t="220167" x="9455150" y="3454400"/>
          <p14:tracePt t="220185" x="9455150" y="3448050"/>
          <p14:tracePt t="220203" x="9467850" y="3454400"/>
          <p14:tracePt t="220218" x="9493250" y="3492500"/>
          <p14:tracePt t="220236" x="9537700" y="3562350"/>
          <p14:tracePt t="220242" x="9550400" y="3587750"/>
          <p14:tracePt t="220250" x="9563100" y="3606800"/>
          <p14:tracePt t="220268" x="9575800" y="3638550"/>
          <p14:tracePt t="220272" x="9575800" y="3644900"/>
          <p14:tracePt t="220286" x="9582150" y="3651250"/>
          <p14:tracePt t="220288" x="9588500" y="3651250"/>
          <p14:tracePt t="220301" x="9594850" y="3651250"/>
          <p14:tracePt t="220319" x="9632950" y="3638550"/>
          <p14:tracePt t="220337" x="9677400" y="3613150"/>
          <p14:tracePt t="220352" x="9728200" y="3606800"/>
          <p14:tracePt t="220369" x="9772650" y="3606800"/>
          <p14:tracePt t="220386" x="9791700" y="3606800"/>
          <p14:tracePt t="220402" x="9798050" y="3606800"/>
          <p14:tracePt t="220472" x="9804400" y="3606800"/>
          <p14:tracePt t="220481" x="9810750" y="3606800"/>
          <p14:tracePt t="220488" x="9817100" y="3600450"/>
          <p14:tracePt t="220504" x="9842500" y="3594100"/>
          <p14:tracePt t="220518" x="9848850" y="3594100"/>
          <p14:tracePt t="220535" x="9867900" y="3594100"/>
          <p14:tracePt t="220552" x="9880600" y="3600450"/>
          <p14:tracePt t="220569" x="9886950" y="3613150"/>
          <p14:tracePt t="220585" x="9886950" y="3632200"/>
          <p14:tracePt t="220602" x="9886950" y="3644900"/>
          <p14:tracePt t="220618" x="9893300" y="3651250"/>
          <p14:tracePt t="220635" x="9906000" y="3644900"/>
          <p14:tracePt t="220652" x="9937750" y="3625850"/>
          <p14:tracePt t="220669" x="9969500" y="3619500"/>
          <p14:tracePt t="220685" x="9994900" y="3625850"/>
          <p14:tracePt t="220703" x="9994900" y="3632200"/>
          <p14:tracePt t="220906" x="10001250" y="3632200"/>
          <p14:tracePt t="220913" x="10007600" y="3632200"/>
          <p14:tracePt t="220921" x="10033000" y="3619500"/>
          <p14:tracePt t="220936" x="10077450" y="3613150"/>
          <p14:tracePt t="220953" x="10350500" y="3581400"/>
          <p14:tracePt t="220968" x="10585450" y="3562350"/>
          <p14:tracePt t="220984" x="10775950" y="3562350"/>
          <p14:tracePt t="221002" x="10877550" y="3562350"/>
          <p14:tracePt t="221019" x="10896600" y="3562350"/>
          <p14:tracePt t="221081" x="10896600" y="3556000"/>
          <p14:tracePt t="221098" x="10902950" y="3556000"/>
          <p14:tracePt t="221119" x="10922000" y="3543300"/>
          <p14:tracePt t="221136" x="10966450" y="3524250"/>
          <p14:tracePt t="221151" x="10998200" y="3517900"/>
          <p14:tracePt t="221154" x="11017250" y="3511550"/>
          <p14:tracePt t="221168" x="11055350" y="3498850"/>
          <p14:tracePt t="221186" x="11087100" y="3492500"/>
          <p14:tracePt t="221203" x="11099800" y="3486150"/>
          <p14:tracePt t="221236" x="11106150" y="3486150"/>
          <p14:tracePt t="221253" x="11112500" y="3486150"/>
          <p14:tracePt t="221270" x="11125200" y="3486150"/>
          <p14:tracePt t="221288" x="11156950" y="3492500"/>
          <p14:tracePt t="221303" x="11188700" y="3492500"/>
          <p14:tracePt t="221320" x="11201400" y="3492500"/>
          <p14:tracePt t="221336" x="11207750" y="3492500"/>
          <p14:tracePt t="221386" x="11182350" y="3498850"/>
          <p14:tracePt t="221403" x="11112500" y="3505200"/>
          <p14:tracePt t="221419" x="10966450" y="3511550"/>
          <p14:tracePt t="221436" x="10744200" y="3511550"/>
          <p14:tracePt t="221439" x="10623550" y="3505200"/>
          <p14:tracePt t="221453" x="10502900" y="3498850"/>
          <p14:tracePt t="221455" x="10382250" y="3486150"/>
          <p14:tracePt t="221469" x="10261600" y="3473450"/>
          <p14:tracePt t="221486" x="10058400" y="3454400"/>
          <p14:tracePt t="221490" x="9975850" y="3448050"/>
          <p14:tracePt t="221502" x="9925050" y="3448050"/>
          <p14:tracePt t="221520" x="9766300" y="3429000"/>
          <p14:tracePt t="221537" x="9728200" y="3429000"/>
          <p14:tracePt t="221553" x="9709150" y="3435350"/>
          <p14:tracePt t="221570" x="9702800" y="3448050"/>
          <p14:tracePt t="221586" x="9696450" y="3454400"/>
          <p14:tracePt t="221603" x="9690100" y="3454400"/>
          <p14:tracePt t="221620" x="9683750" y="3460750"/>
          <p14:tracePt t="221637" x="9677400" y="3473450"/>
          <p14:tracePt t="221653" x="9658350" y="3492500"/>
          <p14:tracePt t="221669" x="9632950" y="3530600"/>
          <p14:tracePt t="221686" x="9575800" y="3606800"/>
          <p14:tracePt t="221704" x="9461500" y="3695700"/>
          <p14:tracePt t="221720" x="9245600" y="3848100"/>
          <p14:tracePt t="221737" x="9169400" y="3898900"/>
          <p14:tracePt t="221753" x="9150350" y="3924300"/>
          <p14:tracePt t="258281" x="9144000" y="3924300"/>
          <p14:tracePt t="258295" x="9137650" y="3917950"/>
          <p14:tracePt t="258318" x="9086850" y="3873500"/>
          <p14:tracePt t="258334" x="9029700" y="3835400"/>
          <p14:tracePt t="258351" x="8966200" y="3803650"/>
          <p14:tracePt t="258367" x="8928100" y="3784600"/>
          <p14:tracePt t="258383" x="8915400" y="3771900"/>
          <p14:tracePt t="258417" x="8915400" y="3765550"/>
          <p14:tracePt t="258438" x="8909050" y="3740150"/>
          <p14:tracePt t="258451" x="8909050" y="3689350"/>
          <p14:tracePt t="258467" x="8921750" y="3651250"/>
          <p14:tracePt t="258484" x="8940800" y="3600450"/>
          <p14:tracePt t="258502" x="8953500" y="3543300"/>
          <p14:tracePt t="258517" x="8953500" y="3498850"/>
          <p14:tracePt t="258534" x="8947150" y="3448050"/>
          <p14:tracePt t="258551" x="8934450" y="3429000"/>
          <p14:tracePt t="258567" x="8928100" y="3409950"/>
          <p14:tracePt t="258584" x="8909050" y="3390900"/>
          <p14:tracePt t="258601" x="8896350" y="3378200"/>
          <p14:tracePt t="258617" x="8890000" y="3365500"/>
          <p14:tracePt t="258634" x="8883650" y="3359150"/>
          <p14:tracePt t="258651" x="8877300" y="3352800"/>
          <p14:tracePt t="258667" x="8877300" y="3346450"/>
          <p14:tracePt t="258718" x="8883650" y="3365500"/>
          <p14:tracePt t="258734" x="8915400" y="3390900"/>
          <p14:tracePt t="258751" x="8997950" y="3429000"/>
          <p14:tracePt t="258768" x="9150350" y="3479800"/>
          <p14:tracePt t="258771" x="9226550" y="3505200"/>
          <p14:tracePt t="258784" x="9398000" y="3530600"/>
          <p14:tracePt t="258799" x="9550400" y="3549650"/>
          <p14:tracePt t="258817" x="9690100" y="3562350"/>
          <p14:tracePt t="258835" x="9779000" y="3562350"/>
          <p14:tracePt t="258851" x="9842500" y="3556000"/>
          <p14:tracePt t="258867" x="9899650" y="3556000"/>
          <p14:tracePt t="258884" x="9918700" y="3556000"/>
          <p14:tracePt t="258917" x="9912350" y="3562350"/>
          <p14:tracePt t="258934" x="9893300" y="3581400"/>
          <p14:tracePt t="258951" x="9867900" y="3594100"/>
          <p14:tracePt t="258968" x="9829800" y="3619500"/>
          <p14:tracePt t="258984" x="9810750" y="3632200"/>
          <p14:tracePt t="259001" x="9772650" y="3638550"/>
          <p14:tracePt t="259018" x="9740900" y="3638550"/>
          <p14:tracePt t="259035" x="9588500" y="3632200"/>
          <p14:tracePt t="259052" x="9467850" y="3613150"/>
          <p14:tracePt t="259067" x="9277350" y="3587750"/>
          <p14:tracePt t="259085" x="9105900" y="3568700"/>
          <p14:tracePt t="259101" x="8915400" y="3556000"/>
          <p14:tracePt t="259117" x="8724900" y="3549650"/>
          <p14:tracePt t="259134" x="8547100" y="3536950"/>
          <p14:tracePt t="259151" x="8426450" y="3524250"/>
          <p14:tracePt t="259155" x="8337550" y="3505200"/>
          <p14:tracePt t="259168" x="8248650" y="3486150"/>
          <p14:tracePt t="259169" x="8197850" y="3473450"/>
          <p14:tracePt t="259183" x="8026400" y="3448050"/>
          <p14:tracePt t="259201" x="7766050" y="3416300"/>
          <p14:tracePt t="259218" x="7118350" y="3365500"/>
          <p14:tracePt t="259235" x="6896100" y="3346450"/>
          <p14:tracePt t="259238" x="6648450" y="3308350"/>
          <p14:tracePt t="259253" x="6191250" y="3219450"/>
          <p14:tracePt t="259268" x="5778500" y="3111500"/>
          <p14:tracePt t="259285" x="5327650" y="2933700"/>
          <p14:tracePt t="259301" x="5029200" y="2755900"/>
          <p14:tracePt t="259308" x="4895850" y="2654300"/>
          <p14:tracePt t="259318" x="4775200" y="2546350"/>
          <p14:tracePt t="259334" x="4584700" y="2362200"/>
          <p14:tracePt t="259352" x="4337050" y="2152650"/>
          <p14:tracePt t="259369" x="4140200" y="2032000"/>
          <p14:tracePt t="259384" x="3886200" y="1905000"/>
          <p14:tracePt t="259401" x="3670300" y="1828800"/>
          <p14:tracePt t="259418" x="3448050" y="1778000"/>
          <p14:tracePt t="259435" x="3327400" y="1765300"/>
          <p14:tracePt t="259453" x="3238500" y="1758950"/>
          <p14:tracePt t="259468" x="3200400" y="1752600"/>
          <p14:tracePt t="259485" x="3149600" y="1752600"/>
          <p14:tracePt t="259502" x="3016250" y="1752600"/>
          <p14:tracePt t="259518" x="2838450" y="1752600"/>
          <p14:tracePt t="259534" x="2584450" y="1752600"/>
          <p14:tracePt t="259551" x="2279650" y="1752600"/>
          <p14:tracePt t="259569" x="2032000" y="1739900"/>
          <p14:tracePt t="259584" x="1879600" y="1714500"/>
          <p14:tracePt t="259600" x="1873250" y="1695450"/>
          <p14:tracePt t="259620" x="1892300" y="1657350"/>
          <p14:tracePt t="259623" x="1911350" y="1638300"/>
          <p14:tracePt t="259633" x="1917700" y="1619250"/>
          <p14:tracePt t="259651" x="1930400" y="1581150"/>
          <p14:tracePt t="259668" x="1885950" y="1530350"/>
          <p14:tracePt t="259685" x="1771650" y="1479550"/>
          <p14:tracePt t="259688" x="1689100" y="1447800"/>
          <p14:tracePt t="259701" x="1587500" y="1416050"/>
          <p14:tracePt t="259705" x="1524000" y="1397000"/>
          <p14:tracePt t="259718" x="1441450" y="1365250"/>
          <p14:tracePt t="259735" x="1365250" y="1276350"/>
          <p14:tracePt t="259752" x="1416050" y="1225550"/>
          <p14:tracePt t="259769" x="1504950" y="1187450"/>
          <p14:tracePt t="259785" x="1612900" y="1155700"/>
          <p14:tracePt t="259801" x="1682750" y="1149350"/>
          <p14:tracePt t="259818" x="1689100" y="1149350"/>
          <p14:tracePt t="259836" x="1657350" y="1168400"/>
          <p14:tracePt t="259840" x="1625600" y="1181100"/>
          <p14:tracePt t="259850" x="1581150" y="1193800"/>
          <p14:tracePt t="259868" x="1530350" y="1212850"/>
          <p14:tracePt t="259885" x="1479550" y="1219200"/>
          <p14:tracePt t="259902" x="1460500" y="1219200"/>
          <p14:tracePt t="259918" x="1473200" y="1212850"/>
          <p14:tracePt t="259935" x="1549400" y="1200150"/>
          <p14:tracePt t="259951" x="1689100" y="1193800"/>
          <p14:tracePt t="259967" x="1816100" y="1187450"/>
          <p14:tracePt t="259985" x="1898650" y="1187450"/>
          <p14:tracePt t="260002" x="1936750" y="1187450"/>
          <p14:tracePt t="260007" x="1949450" y="1187450"/>
          <p14:tracePt t="260017" x="1955800" y="1187450"/>
          <p14:tracePt t="260034" x="1981200" y="1187450"/>
          <p14:tracePt t="260052" x="1993900" y="1187450"/>
          <p14:tracePt t="260068" x="1993900" y="1181100"/>
          <p14:tracePt t="260086" x="1993900" y="1168400"/>
          <p14:tracePt t="260103" x="2000250" y="1143000"/>
          <p14:tracePt t="260118" x="2006600" y="1117600"/>
          <p14:tracePt t="260135" x="2012950" y="1092200"/>
          <p14:tracePt t="260152" x="2019300" y="1060450"/>
          <p14:tracePt t="260168" x="2019300" y="1035050"/>
          <p14:tracePt t="260184" x="2012950" y="1003300"/>
          <p14:tracePt t="260202" x="2000250" y="977900"/>
          <p14:tracePt t="260219" x="1981200" y="946150"/>
          <p14:tracePt t="260235" x="1968500" y="927100"/>
          <p14:tracePt t="260252" x="1962150" y="895350"/>
          <p14:tracePt t="260268" x="1955800" y="863600"/>
          <p14:tracePt t="260286" x="1955800" y="825500"/>
          <p14:tracePt t="260303" x="1955800" y="787400"/>
          <p14:tracePt t="260319" x="1955800" y="768350"/>
          <p14:tracePt t="260335" x="1955800" y="762000"/>
          <p14:tracePt t="260406" x="1949450" y="768350"/>
          <p14:tracePt t="260421" x="1949450" y="774700"/>
          <p14:tracePt t="260428" x="1943100" y="781050"/>
          <p14:tracePt t="260452" x="1924050" y="812800"/>
          <p14:tracePt t="260469" x="1911350" y="825500"/>
          <p14:tracePt t="260485" x="1892300" y="844550"/>
          <p14:tracePt t="260502" x="1885950" y="857250"/>
          <p14:tracePt t="260519" x="1879600" y="869950"/>
          <p14:tracePt t="260536" x="1866900" y="889000"/>
          <p14:tracePt t="260552" x="1860550" y="895350"/>
          <p14:tracePt t="260569" x="1860550" y="901700"/>
          <p14:tracePt t="260631" x="1860550" y="908050"/>
          <p14:tracePt t="260646" x="1860550" y="914400"/>
          <p14:tracePt t="260653" x="1860550" y="920750"/>
          <p14:tracePt t="260668" x="1860550" y="933450"/>
          <p14:tracePt t="260688" x="1885950" y="971550"/>
          <p14:tracePt t="260703" x="1898650" y="1003300"/>
          <p14:tracePt t="260721" x="1898650" y="1035050"/>
          <p14:tracePt t="260735" x="1898650" y="1060450"/>
          <p14:tracePt t="260752" x="1898650" y="1073150"/>
          <p14:tracePt t="260769" x="1898650" y="1085850"/>
          <p14:tracePt t="260786" x="1892300" y="1092200"/>
          <p14:tracePt t="260805" x="1885950" y="1104900"/>
          <p14:tracePt t="260807" x="1879600" y="1117600"/>
          <p14:tracePt t="260819" x="1873250" y="1123950"/>
          <p14:tracePt t="260835" x="1860550" y="1136650"/>
          <p14:tracePt t="260852" x="1854200" y="1143000"/>
          <p14:tracePt t="260869" x="1847850" y="1143000"/>
          <p14:tracePt t="260887" x="1841500" y="1149350"/>
          <p14:tracePt t="260919" x="1835150" y="1149350"/>
          <p14:tracePt t="260936" x="1822450" y="1149350"/>
          <p14:tracePt t="260953" x="1803400" y="1143000"/>
          <p14:tracePt t="260970" x="1790700" y="1136650"/>
          <p14:tracePt t="260986" x="1758950" y="1136650"/>
          <p14:tracePt t="261003" x="1733550" y="1130300"/>
          <p14:tracePt t="261058" x="1733550" y="1136650"/>
          <p14:tracePt t="261069" x="1733550" y="1143000"/>
          <p14:tracePt t="261087" x="1733550" y="1162050"/>
          <p14:tracePt t="261090" x="1733550" y="1168400"/>
          <p14:tracePt t="261103" x="1733550" y="1174750"/>
          <p14:tracePt t="261119" x="1733550" y="1193800"/>
          <p14:tracePt t="261137" x="1739900" y="1308100"/>
          <p14:tracePt t="261153" x="1758950" y="1346200"/>
          <p14:tracePt t="261170" x="1765300" y="1365250"/>
          <p14:tracePt t="262719" x="1771650" y="1365250"/>
          <p14:tracePt t="262731" x="1771650" y="1377950"/>
          <p14:tracePt t="262732" x="1778000" y="1384300"/>
          <p14:tracePt t="262754" x="1778000" y="1409700"/>
          <p14:tracePt t="262772" x="1784350" y="1460500"/>
          <p14:tracePt t="262787" x="1797050" y="1530350"/>
          <p14:tracePt t="262804" x="1828800" y="1631950"/>
          <p14:tracePt t="262821" x="1860550" y="1733550"/>
          <p14:tracePt t="262838" x="1879600" y="1854200"/>
          <p14:tracePt t="262854" x="1885950" y="1962150"/>
          <p14:tracePt t="262871" x="1866900" y="2057400"/>
          <p14:tracePt t="262887" x="1854200" y="2139950"/>
          <p14:tracePt t="262905" x="1847850" y="2209800"/>
          <p14:tracePt t="262921" x="1847850" y="2292350"/>
          <p14:tracePt t="262938" x="1854200" y="2387600"/>
          <p14:tracePt t="262955" x="1847850" y="2482850"/>
          <p14:tracePt t="262971" x="1797050" y="2622550"/>
          <p14:tracePt t="262988" x="1739900" y="2768600"/>
          <p14:tracePt t="263004" x="1619250" y="3009900"/>
          <p14:tracePt t="263022" x="1498600" y="3225800"/>
          <p14:tracePt t="263038" x="1371600" y="3467100"/>
          <p14:tracePt t="263040" x="1308100" y="3581400"/>
          <p14:tracePt t="263054" x="1257300" y="3689350"/>
          <p14:tracePt t="263059" x="1206500" y="3790950"/>
          <p14:tracePt t="263071" x="1149350" y="3956050"/>
          <p14:tracePt t="263089" x="1098550" y="4159250"/>
          <p14:tracePt t="263103" x="1085850" y="4311650"/>
          <p14:tracePt t="263121" x="1085850" y="4457700"/>
          <p14:tracePt t="263138" x="1104900" y="4616450"/>
          <p14:tracePt t="263154" x="1111250" y="4775200"/>
          <p14:tracePt t="263159" x="1111250" y="4851400"/>
          <p14:tracePt t="263170" x="1111250" y="4921250"/>
          <p14:tracePt t="263188" x="1111250" y="5010150"/>
          <p14:tracePt t="263204" x="1117600" y="5111750"/>
          <p14:tracePt t="263221" x="1162050" y="5181600"/>
          <p14:tracePt t="263238" x="1231900" y="5238750"/>
          <p14:tracePt t="263255" x="1346200" y="5295900"/>
          <p14:tracePt t="263271" x="1492250" y="5365750"/>
          <p14:tracePt t="263288" x="1765300" y="5588000"/>
          <p14:tracePt t="263305" x="1835150" y="5645150"/>
          <p14:tracePt t="263308" x="1924050" y="5721350"/>
          <p14:tracePt t="263321" x="2044700" y="5835650"/>
          <p14:tracePt t="263340" x="2101850" y="5880100"/>
          <p14:tracePt t="263356" x="2159000" y="5924550"/>
          <p14:tracePt t="263371" x="2216150" y="5969000"/>
          <p14:tracePt t="263388" x="2324100" y="6026150"/>
          <p14:tracePt t="263404" x="2457450" y="6083300"/>
          <p14:tracePt t="263423" x="2571750" y="6127750"/>
          <p14:tracePt t="263438" x="2730500" y="6191250"/>
          <p14:tracePt t="263455" x="2851150" y="6235700"/>
          <p14:tracePt t="263471" x="3009900" y="6286500"/>
          <p14:tracePt t="263490" x="3213100" y="6350000"/>
          <p14:tracePt t="263505" x="3327400" y="6388100"/>
          <p14:tracePt t="263523" x="3708400" y="6489700"/>
          <p14:tracePt t="263538" x="3981450" y="6546850"/>
          <p14:tracePt t="263555" x="4241800" y="6591300"/>
          <p14:tracePt t="263572" x="4425950" y="6597650"/>
          <p14:tracePt t="263588" x="4635500" y="6591300"/>
          <p14:tracePt t="263603" x="4826000" y="6578600"/>
          <p14:tracePt t="263621" x="5086350" y="6578600"/>
          <p14:tracePt t="263639" x="5372100" y="6578600"/>
          <p14:tracePt t="263655" x="5734050" y="6584950"/>
          <p14:tracePt t="263671" x="6076950" y="6553200"/>
          <p14:tracePt t="263689" x="6330950" y="6496050"/>
          <p14:tracePt t="263694" x="6438900" y="6451600"/>
          <p14:tracePt t="263707" x="6578600" y="6337300"/>
          <p14:tracePt t="263722" x="6635750" y="6223000"/>
          <p14:tracePt t="263738" x="6648450" y="6159500"/>
          <p14:tracePt t="263755" x="6686550" y="6007100"/>
          <p14:tracePt t="263759" x="6718300" y="5930900"/>
          <p14:tracePt t="263772" x="6743700" y="5880100"/>
          <p14:tracePt t="263776" x="6794500" y="5816600"/>
          <p14:tracePt t="263789" x="6845300" y="5759450"/>
          <p14:tracePt t="263807" x="6908800" y="5619750"/>
          <p14:tracePt t="263822" x="6915150" y="5511800"/>
          <p14:tracePt t="263838" x="6908800" y="5359400"/>
          <p14:tracePt t="263855" x="6908800" y="5232400"/>
          <p14:tracePt t="263871" x="6934200" y="5086350"/>
          <p14:tracePt t="263888" x="6946900" y="4933950"/>
          <p14:tracePt t="263904" x="6940550" y="4813300"/>
          <p14:tracePt t="263920" x="6889750" y="4635500"/>
          <p14:tracePt t="263938" x="6826250" y="4489450"/>
          <p14:tracePt t="263955" x="6724650" y="4286250"/>
          <p14:tracePt t="263972" x="6565900" y="4057650"/>
          <p14:tracePt t="263988" x="6451600" y="3937000"/>
          <p14:tracePt t="264005" x="6356350" y="3854450"/>
          <p14:tracePt t="264022" x="6248400" y="3771900"/>
          <p14:tracePt t="264039" x="6197600" y="3733800"/>
          <p14:tracePt t="264042" x="6172200" y="3721100"/>
          <p14:tracePt t="264047" x="6121400" y="3683000"/>
          <p14:tracePt t="264054" x="6070600" y="3651250"/>
          <p14:tracePt t="264071" x="5975350" y="3606800"/>
          <p14:tracePt t="264089" x="5803900" y="3549650"/>
          <p14:tracePt t="264105" x="5619750" y="3517900"/>
          <p14:tracePt t="264124" x="5384800" y="3492500"/>
          <p14:tracePt t="264127" x="5257800" y="3486150"/>
          <p14:tracePt t="264137" x="5124450" y="3479800"/>
          <p14:tracePt t="264156" x="4908550" y="3473450"/>
          <p14:tracePt t="264172" x="4692650" y="3460750"/>
          <p14:tracePt t="264189" x="4540250" y="3441700"/>
          <p14:tracePt t="264205" x="4400550" y="3416300"/>
          <p14:tracePt t="264223" x="4165600" y="3359150"/>
          <p14:tracePt t="264239" x="4013200" y="3333750"/>
          <p14:tracePt t="264255" x="3886200" y="3327400"/>
          <p14:tracePt t="264272" x="3683000" y="3327400"/>
          <p14:tracePt t="264289" x="3479800" y="3327400"/>
          <p14:tracePt t="264304" x="3327400" y="3327400"/>
          <p14:tracePt t="264322" x="3175000" y="3327400"/>
          <p14:tracePt t="264339" x="2984500" y="3327400"/>
          <p14:tracePt t="264355" x="2838450" y="3333750"/>
          <p14:tracePt t="264372" x="2679700" y="3340100"/>
          <p14:tracePt t="264389" x="2425700" y="3371850"/>
          <p14:tracePt t="264406" x="2184400" y="3390900"/>
          <p14:tracePt t="264411" x="2012950" y="3403600"/>
          <p14:tracePt t="264422" x="1835150" y="3416300"/>
          <p14:tracePt t="264441" x="1435100" y="3435350"/>
          <p14:tracePt t="264456" x="1327150" y="3435350"/>
          <p14:tracePt t="264459" x="1225550" y="3435350"/>
          <p14:tracePt t="264472" x="1079500" y="3435350"/>
          <p14:tracePt t="264489" x="990600" y="3448050"/>
          <p14:tracePt t="264507" x="920750" y="3467100"/>
          <p14:tracePt t="264522" x="857250" y="3505200"/>
          <p14:tracePt t="264539" x="787400" y="3568700"/>
          <p14:tracePt t="264556" x="704850" y="3651250"/>
          <p14:tracePt t="264573" x="635000" y="3759200"/>
          <p14:tracePt t="264587" x="558800" y="3873500"/>
          <p14:tracePt t="264607" x="514350" y="3975100"/>
          <p14:tracePt t="264622" x="450850" y="4108450"/>
          <p14:tracePt t="264639" x="393700" y="4203700"/>
          <p14:tracePt t="264656" x="317500" y="4298950"/>
          <p14:tracePt t="264673" x="222250" y="4394200"/>
          <p14:tracePt t="264689" x="158750" y="4470400"/>
          <p14:tracePt t="264706" x="82550" y="4692650"/>
          <p14:tracePt t="264722" x="82550" y="4813300"/>
          <p14:tracePt t="264741" x="114300" y="4946650"/>
          <p14:tracePt t="264758" x="165100" y="5073650"/>
          <p14:tracePt t="264772" x="215900" y="5168900"/>
          <p14:tracePt t="264790" x="304800" y="5283200"/>
          <p14:tracePt t="264806" x="419100" y="5384800"/>
          <p14:tracePt t="264822" x="546100" y="5461000"/>
          <p14:tracePt t="264839" x="679450" y="5543550"/>
          <p14:tracePt t="264856" x="831850" y="5638800"/>
          <p14:tracePt t="264872" x="996950" y="5740400"/>
          <p14:tracePt t="264890" x="1174750" y="5829300"/>
          <p14:tracePt t="264908" x="1454150" y="5943600"/>
          <p14:tracePt t="264922" x="1562100" y="5988050"/>
          <p14:tracePt t="264939" x="1746250" y="6045200"/>
          <p14:tracePt t="264942" x="1816100" y="6070600"/>
          <p14:tracePt t="264956" x="2006600" y="6134100"/>
          <p14:tracePt t="264973" x="2197100" y="6191250"/>
          <p14:tracePt t="264989" x="2470150" y="6254750"/>
          <p14:tracePt t="265006" x="2762250" y="6318250"/>
          <p14:tracePt t="265023" x="3073400" y="6369050"/>
          <p14:tracePt t="265042" x="3422650" y="6407150"/>
          <p14:tracePt t="265045" x="3549650" y="6413500"/>
          <p14:tracePt t="265055" x="3670300" y="6419850"/>
          <p14:tracePt t="265073" x="3949700" y="6432550"/>
          <p14:tracePt t="265089" x="4165600" y="6438900"/>
          <p14:tracePt t="265107" x="4362450" y="6451600"/>
          <p14:tracePt t="265123" x="4572000" y="6457950"/>
          <p14:tracePt t="265139" x="4794250" y="6445250"/>
          <p14:tracePt t="265143" x="4908550" y="6419850"/>
          <p14:tracePt t="265156" x="5029200" y="6381750"/>
          <p14:tracePt t="265174" x="5200650" y="6305550"/>
          <p14:tracePt t="265189" x="5384800" y="6210300"/>
          <p14:tracePt t="265193" x="5492750" y="6134100"/>
          <p14:tracePt t="265206" x="5632450" y="6013450"/>
          <p14:tracePt t="265223" x="5778500" y="5873750"/>
          <p14:tracePt t="265239" x="5886450" y="5746750"/>
          <p14:tracePt t="265256" x="5943600" y="5664200"/>
          <p14:tracePt t="265273" x="5981700" y="5556250"/>
          <p14:tracePt t="265290" x="5988050" y="5435600"/>
          <p14:tracePt t="265308" x="5988050" y="5327650"/>
          <p14:tracePt t="265311" x="5988050" y="5270500"/>
          <p14:tracePt t="265321" x="5981700" y="5207000"/>
          <p14:tracePt t="265339" x="5969000" y="5092700"/>
          <p14:tracePt t="265357" x="5949950" y="4978400"/>
          <p14:tracePt t="265373" x="5930900" y="4864100"/>
          <p14:tracePt t="265390" x="5911850" y="4762500"/>
          <p14:tracePt t="265393" x="5899150" y="4705350"/>
          <p14:tracePt t="265406" x="5861050" y="4591050"/>
          <p14:tracePt t="265422" x="5835650" y="4540250"/>
          <p14:tracePt t="265424" x="5784850" y="4476750"/>
          <p14:tracePt t="265438" x="5740400" y="4419600"/>
          <p14:tracePt t="265441" x="5695950" y="4375150"/>
          <p14:tracePt t="265455" x="5556250" y="4260850"/>
          <p14:tracePt t="265473" x="5416550" y="4178300"/>
          <p14:tracePt t="265489" x="5283200" y="4114800"/>
          <p14:tracePt t="265507" x="5187950" y="4083050"/>
          <p14:tracePt t="265523" x="5105400" y="4051300"/>
          <p14:tracePt t="265540" x="5029200" y="4019550"/>
          <p14:tracePt t="265556" x="4953000" y="3987800"/>
          <p14:tracePt t="265573" x="4832350" y="3937000"/>
          <p14:tracePt t="265590" x="4692650" y="3892550"/>
          <p14:tracePt t="265605" x="4527550" y="3860800"/>
          <p14:tracePt t="265623" x="4387850" y="3835400"/>
          <p14:tracePt t="265640" x="4203700" y="3810000"/>
          <p14:tracePt t="265658" x="3981450" y="3784600"/>
          <p14:tracePt t="265674" x="3898900" y="3778250"/>
          <p14:tracePt t="265690" x="3708400" y="3759200"/>
          <p14:tracePt t="265707" x="3359150" y="3733800"/>
          <p14:tracePt t="265723" x="3105150" y="3714750"/>
          <p14:tracePt t="265740" x="2870200" y="3708400"/>
          <p14:tracePt t="265757" x="2717800" y="3714750"/>
          <p14:tracePt t="265773" x="2565400" y="3740150"/>
          <p14:tracePt t="265790" x="2413000" y="3784600"/>
          <p14:tracePt t="265807" x="2298700" y="3829050"/>
          <p14:tracePt t="265822" x="2171700" y="3873500"/>
          <p14:tracePt t="265840" x="2070100" y="3911600"/>
          <p14:tracePt t="265857" x="1924050" y="3962400"/>
          <p14:tracePt t="265873" x="1828800" y="3994150"/>
          <p14:tracePt t="265876" x="1771650" y="4019550"/>
          <p14:tracePt t="265890" x="1727200" y="4038600"/>
          <p14:tracePt t="265907" x="1593850" y="4152900"/>
          <p14:tracePt t="265925" x="1492250" y="4241800"/>
          <p14:tracePt t="265940" x="1384300" y="4330700"/>
          <p14:tracePt t="265957" x="1301750" y="4400550"/>
          <p14:tracePt t="265974" x="1212850" y="4508500"/>
          <p14:tracePt t="265990" x="1174750" y="4622800"/>
          <p14:tracePt t="266007" x="1168400" y="4724400"/>
          <p14:tracePt t="266023" x="1193800" y="4838700"/>
          <p14:tracePt t="266041" x="1238250" y="4940300"/>
          <p14:tracePt t="266057" x="1289050" y="5041900"/>
          <p14:tracePt t="266074" x="1346200" y="5143500"/>
          <p14:tracePt t="266091" x="1416050" y="5245100"/>
          <p14:tracePt t="266107" x="1504950" y="5359400"/>
          <p14:tracePt t="266124" x="1574800" y="5448300"/>
          <p14:tracePt t="266127" x="1619250" y="5505450"/>
          <p14:tracePt t="266140" x="1682750" y="5588000"/>
          <p14:tracePt t="266158" x="1752600" y="5689600"/>
          <p14:tracePt t="266176" x="1797050" y="5759450"/>
          <p14:tracePt t="266190" x="1835150" y="5822950"/>
          <p14:tracePt t="266207" x="1866900" y="5867400"/>
          <p14:tracePt t="266222" x="1885950" y="5905500"/>
          <p14:tracePt t="266240" x="1917700" y="5943600"/>
          <p14:tracePt t="266258" x="1936750" y="5956300"/>
          <p14:tracePt t="266272" x="1949450" y="5975350"/>
          <p14:tracePt t="266289" x="1962150" y="5988050"/>
          <p14:tracePt t="266307" x="1974850" y="5994400"/>
          <p14:tracePt t="266324" x="1981200" y="6000750"/>
          <p14:tracePt t="266340" x="1987550" y="6000750"/>
          <p14:tracePt t="266410" x="1993900" y="6000750"/>
          <p14:tracePt t="266426" x="2000250" y="6007100"/>
          <p14:tracePt t="266434" x="2000250" y="6019800"/>
          <p14:tracePt t="266441" x="2006600" y="6032500"/>
          <p14:tracePt t="266458" x="2019300" y="6070600"/>
          <p14:tracePt t="266474" x="2025650" y="6096000"/>
          <p14:tracePt t="266491" x="2038350" y="6127750"/>
          <p14:tracePt t="266507" x="2051050" y="6159500"/>
          <p14:tracePt t="266524" x="2057400" y="6178550"/>
          <p14:tracePt t="266525" x="2063750" y="6184900"/>
          <p14:tracePt t="266540" x="2063750" y="6191250"/>
          <p14:tracePt t="266558" x="2070100" y="6223000"/>
          <p14:tracePt t="266575" x="2070100" y="6235700"/>
          <p14:tracePt t="266591" x="2070100" y="6254750"/>
          <p14:tracePt t="266594" x="2070100" y="6267450"/>
          <p14:tracePt t="266607" x="2070100" y="6273800"/>
          <p14:tracePt t="266608" x="2070100" y="6286500"/>
          <p14:tracePt t="266624" x="2070100" y="6299200"/>
          <p14:tracePt t="266641" x="2063750" y="6305550"/>
          <p14:tracePt t="266707" x="2063750" y="6311900"/>
          <p14:tracePt t="266724" x="2063750" y="6324600"/>
          <p14:tracePt t="266741" x="2063750" y="6337300"/>
          <p14:tracePt t="266757" x="2063750" y="6350000"/>
          <p14:tracePt t="266774" x="2082800" y="6369050"/>
          <p14:tracePt t="266790" x="2133600" y="6413500"/>
          <p14:tracePt t="266808" x="2216150" y="6451600"/>
          <p14:tracePt t="266824" x="2336800" y="6483350"/>
          <p14:tracePt t="266841" x="2438400" y="6502400"/>
          <p14:tracePt t="266857" x="2546350" y="6508750"/>
          <p14:tracePt t="266876" x="2647950" y="6508750"/>
          <p14:tracePt t="266878" x="2705100" y="6496050"/>
          <p14:tracePt t="266891" x="2768600" y="6477000"/>
          <p14:tracePt t="266907" x="2889250" y="6426200"/>
          <p14:tracePt t="266924" x="3067050" y="6356350"/>
          <p14:tracePt t="266941" x="3200400" y="6305550"/>
          <p14:tracePt t="266958" x="3359150" y="6203950"/>
          <p14:tracePt t="266974" x="3308350" y="6108700"/>
          <p14:tracePt t="266991" x="3155950" y="5994400"/>
          <p14:tracePt t="267007" x="2870200" y="5861050"/>
          <p14:tracePt t="267026" x="2540000" y="5734050"/>
          <p14:tracePt t="267041" x="2120900" y="5556250"/>
          <p14:tracePt t="267057" x="1752600" y="5372100"/>
          <p14:tracePt t="267075" x="1352550" y="5162550"/>
          <p14:tracePt t="267091" x="1028700" y="4978400"/>
          <p14:tracePt t="267108" x="673100" y="4781550"/>
          <p14:tracePt t="267124" x="323850" y="4616450"/>
          <p14:tracePt t="267141" x="88900" y="4514850"/>
          <p14:tracePt t="267201" x="12700" y="4311650"/>
          <p14:tracePt t="267210" x="31750" y="4286250"/>
          <p14:tracePt t="267225" x="69850" y="4248150"/>
          <p14:tracePt t="267241" x="95250" y="4229100"/>
          <p14:tracePt t="267260" x="107950" y="4222750"/>
          <p14:tracePt t="267273" x="120650" y="4222750"/>
          <p14:tracePt t="267292" x="139700" y="4235450"/>
          <p14:tracePt t="267308" x="190500" y="4254500"/>
          <p14:tracePt t="267325" x="254000" y="4267200"/>
          <p14:tracePt t="267342" x="323850" y="4279900"/>
          <p14:tracePt t="267360" x="381000" y="4292600"/>
          <p14:tracePt t="267364" x="425450" y="4305300"/>
          <p14:tracePt t="267373" x="463550" y="4318000"/>
          <p14:tracePt t="267391" x="520700" y="4330700"/>
          <p14:tracePt t="267410" x="603250" y="4343400"/>
          <p14:tracePt t="267424" x="622300" y="4343400"/>
          <p14:tracePt t="267441" x="641350" y="4343400"/>
          <p14:tracePt t="267460" x="673100" y="4311650"/>
          <p14:tracePt t="267475" x="685800" y="4286250"/>
          <p14:tracePt t="267491" x="698500" y="4248150"/>
          <p14:tracePt t="267509" x="711200" y="4203700"/>
          <p14:tracePt t="267524" x="717550" y="4133850"/>
          <p14:tracePt t="267541" x="711200" y="4044950"/>
          <p14:tracePt t="267558" x="673100" y="3943350"/>
          <p14:tracePt t="267575" x="641350" y="3879850"/>
          <p14:tracePt t="267591" x="590550" y="3816350"/>
          <p14:tracePt t="267608" x="552450" y="3784600"/>
          <p14:tracePt t="267624" x="520700" y="3784600"/>
          <p14:tracePt t="267641" x="469900" y="3784600"/>
          <p14:tracePt t="267658" x="406400" y="3810000"/>
          <p14:tracePt t="267675" x="336550" y="3829050"/>
          <p14:tracePt t="267692" x="254000" y="3873500"/>
          <p14:tracePt t="267696" x="222250" y="3898900"/>
          <p14:tracePt t="267708" x="196850" y="3917950"/>
          <p14:tracePt t="267725" x="152400" y="3994150"/>
          <p14:tracePt t="267740" x="152400" y="4057650"/>
          <p14:tracePt t="267759" x="228600" y="4133850"/>
          <p14:tracePt t="267775" x="349250" y="4191000"/>
          <p14:tracePt t="267792" x="501650" y="4229100"/>
          <p14:tracePt t="267808" x="622300" y="4248150"/>
          <p14:tracePt t="267825" x="723900" y="4241800"/>
          <p14:tracePt t="267842" x="762000" y="4203700"/>
          <p14:tracePt t="267858" x="781050" y="4152900"/>
          <p14:tracePt t="267875" x="787400" y="4089400"/>
          <p14:tracePt t="267892" x="787400" y="4000500"/>
          <p14:tracePt t="267908" x="781050" y="3968750"/>
          <p14:tracePt t="267912" x="768350" y="3943350"/>
          <p14:tracePt t="267925" x="755650" y="3924300"/>
          <p14:tracePt t="267929" x="730250" y="3905250"/>
          <p14:tracePt t="267942" x="711200" y="3892550"/>
          <p14:tracePt t="267958" x="628650" y="3873500"/>
          <p14:tracePt t="267975" x="596900" y="3873500"/>
          <p14:tracePt t="267992" x="463550" y="3892550"/>
          <p14:tracePt t="268008" x="361950" y="3917950"/>
          <p14:tracePt t="268025" x="241300" y="3968750"/>
          <p14:tracePt t="268043" x="184150" y="4019550"/>
          <p14:tracePt t="268058" x="152400" y="4076700"/>
          <p14:tracePt t="268075" x="158750" y="4133850"/>
          <p14:tracePt t="268092" x="222250" y="4191000"/>
          <p14:tracePt t="268108" x="311150" y="4229100"/>
          <p14:tracePt t="268126" x="419100" y="4241800"/>
          <p14:tracePt t="268142" x="603250" y="4235450"/>
          <p14:tracePt t="268160" x="673100" y="4216400"/>
          <p14:tracePt t="268175" x="704850" y="4178300"/>
          <p14:tracePt t="268192" x="711200" y="4133850"/>
          <p14:tracePt t="268209" x="692150" y="4089400"/>
          <p14:tracePt t="268224" x="654050" y="4038600"/>
          <p14:tracePt t="268242" x="628650" y="4019550"/>
          <p14:tracePt t="268257" x="577850" y="4013200"/>
          <p14:tracePt t="268275" x="514350" y="4013200"/>
          <p14:tracePt t="268292" x="444500" y="4019550"/>
          <p14:tracePt t="268309" x="400050" y="4032250"/>
          <p14:tracePt t="268325" x="368300" y="4038600"/>
          <p14:tracePt t="268343" x="355600" y="4044950"/>
          <p14:tracePt t="268359" x="336550" y="4064000"/>
          <p14:tracePt t="268376" x="323850" y="4076700"/>
          <p14:tracePt t="268379" x="323850" y="4089400"/>
          <p14:tracePt t="268392" x="317500" y="4089400"/>
          <p14:tracePt t="268409" x="323850" y="4121150"/>
          <p14:tracePt t="268426" x="349250" y="4146550"/>
          <p14:tracePt t="268441" x="368300" y="4171950"/>
          <p14:tracePt t="268460" x="374650" y="4191000"/>
          <p14:tracePt t="268475" x="374650" y="4210050"/>
          <p14:tracePt t="268493" x="361950" y="4216400"/>
          <p14:tracePt t="268509" x="317500" y="4216400"/>
          <p14:tracePt t="268525" x="279400" y="4197350"/>
          <p14:tracePt t="268541" x="266700" y="4191000"/>
          <p14:tracePt t="268560" x="311150" y="4197350"/>
          <p14:tracePt t="268563" x="361950" y="4203700"/>
          <p14:tracePt t="268576" x="393700" y="4203700"/>
          <p14:tracePt t="268580" x="431800" y="4203700"/>
          <p14:tracePt t="268592" x="444500" y="4203700"/>
          <p14:tracePt t="268609" x="450850" y="4203700"/>
          <p14:tracePt t="268659" x="463550" y="4210050"/>
          <p14:tracePt t="268676" x="514350" y="4229100"/>
          <p14:tracePt t="268693" x="603250" y="4241800"/>
          <p14:tracePt t="268709" x="723900" y="4241800"/>
          <p14:tracePt t="268726" x="844550" y="4216400"/>
          <p14:tracePt t="268743" x="920750" y="4165600"/>
          <p14:tracePt t="268759" x="958850" y="4102100"/>
          <p14:tracePt t="268777" x="958850" y="4064000"/>
          <p14:tracePt t="268792" x="958850" y="4032250"/>
          <p14:tracePt t="268810" x="984250" y="3994150"/>
          <p14:tracePt t="268826" x="1041400" y="3956050"/>
          <p14:tracePt t="268830" x="1066800" y="3949700"/>
          <p14:tracePt t="268843" x="1092200" y="3937000"/>
          <p14:tracePt t="268847" x="1123950" y="3924300"/>
          <p14:tracePt t="268858" x="1162050" y="3911600"/>
          <p14:tracePt t="268876" x="1282700" y="3886200"/>
          <p14:tracePt t="268894" x="1371600" y="3867150"/>
          <p14:tracePt t="268909" x="1454150" y="3848100"/>
          <p14:tracePt t="268926" x="1524000" y="3822700"/>
          <p14:tracePt t="268942" x="1543050" y="3810000"/>
          <p14:tracePt t="268960" x="1549400" y="3797300"/>
          <p14:tracePt t="268976" x="1555750" y="3790950"/>
          <p14:tracePt t="268993" x="1568450" y="3790950"/>
          <p14:tracePt t="268999" x="1574800" y="3790950"/>
          <p14:tracePt t="269010" x="1587500" y="3790950"/>
          <p14:tracePt t="269027" x="1606550" y="3797300"/>
          <p14:tracePt t="269043" x="1631950" y="3803650"/>
          <p14:tracePt t="269059" x="1651000" y="3803650"/>
          <p14:tracePt t="269076" x="1663700" y="3790950"/>
          <p14:tracePt t="269092" x="1682750" y="3752850"/>
          <p14:tracePt t="269110" x="1695450" y="3702050"/>
          <p14:tracePt t="269128" x="1708150" y="3632200"/>
          <p14:tracePt t="269144" x="1720850" y="3587750"/>
          <p14:tracePt t="269160" x="1746250" y="3543300"/>
          <p14:tracePt t="269177" x="1758950" y="3524250"/>
          <p14:tracePt t="269193" x="1758950" y="3517900"/>
          <p14:tracePt t="269209" x="1778000" y="3505200"/>
          <p14:tracePt t="269226" x="1797050" y="3498850"/>
          <p14:tracePt t="269243" x="1828800" y="3473450"/>
          <p14:tracePt t="269259" x="1885950" y="3448050"/>
          <p14:tracePt t="269276" x="1974850" y="3422650"/>
          <p14:tracePt t="269293" x="2063750" y="3397250"/>
          <p14:tracePt t="269309" x="2114550" y="3384550"/>
          <p14:tracePt t="269326" x="2120900" y="3384550"/>
          <p14:tracePt t="269343" x="2120900" y="3378200"/>
          <p14:tracePt t="269360" x="2108200" y="3378200"/>
          <p14:tracePt t="269376" x="2101850" y="3371850"/>
          <p14:tracePt t="269409" x="2101850" y="3365500"/>
          <p14:tracePt t="269476" x="2095500" y="3371850"/>
          <p14:tracePt t="269482" x="2089150" y="3378200"/>
          <p14:tracePt t="269491" x="2070100" y="3403600"/>
          <p14:tracePt t="269510" x="2025650" y="3448050"/>
          <p14:tracePt t="269526" x="1981200" y="3486150"/>
          <p14:tracePt t="269544" x="1930400" y="3536950"/>
          <p14:tracePt t="269548" x="1905000" y="3556000"/>
          <p14:tracePt t="269560" x="1892300" y="3568700"/>
          <p14:tracePt t="269565" x="1879600" y="3581400"/>
          <p14:tracePt t="269576" x="1866900" y="3606800"/>
          <p14:tracePt t="269593" x="1860550" y="3619500"/>
          <p14:tracePt t="269610" x="1828800" y="3676650"/>
          <p14:tracePt t="269628" x="1797050" y="3733800"/>
          <p14:tracePt t="269643" x="1746250" y="3810000"/>
          <p14:tracePt t="269660" x="1701800" y="3886200"/>
          <p14:tracePt t="269676" x="1663700" y="3956050"/>
          <p14:tracePt t="269695" x="1651000" y="4013200"/>
          <p14:tracePt t="269699" x="1651000" y="4032250"/>
          <p14:tracePt t="269710" x="1651000" y="4051300"/>
          <p14:tracePt t="269726" x="1651000" y="4083050"/>
          <p14:tracePt t="269743" x="1638300" y="4133850"/>
          <p14:tracePt t="269761" x="1625600" y="4171950"/>
          <p14:tracePt t="269776" x="1612900" y="4222750"/>
          <p14:tracePt t="269794" x="1606550" y="4292600"/>
          <p14:tracePt t="269810" x="1619250" y="4337050"/>
          <p14:tracePt t="269825" x="1625600" y="4368800"/>
          <p14:tracePt t="269843" x="1644650" y="4419600"/>
          <p14:tracePt t="269860" x="1651000" y="4495800"/>
          <p14:tracePt t="269877" x="1651000" y="4546600"/>
          <p14:tracePt t="269893" x="1638300" y="4629150"/>
          <p14:tracePt t="269910" x="1631950" y="4699000"/>
          <p14:tracePt t="269925" x="1638300" y="4806950"/>
          <p14:tracePt t="269943" x="1663700" y="4908550"/>
          <p14:tracePt t="269949" x="1676400" y="4940300"/>
          <p14:tracePt t="269959" x="1695450" y="5010150"/>
          <p14:tracePt t="269977" x="1727200" y="5111750"/>
          <p14:tracePt t="269993" x="1746250" y="5213350"/>
          <p14:tracePt t="270010" x="1771650" y="5302250"/>
          <p14:tracePt t="270016" x="1778000" y="5334000"/>
          <p14:tracePt t="270027" x="1797050" y="5378450"/>
          <p14:tracePt t="270031" x="1809750" y="5403850"/>
          <p14:tracePt t="270044" x="1835150" y="5454650"/>
          <p14:tracePt t="270046" x="1854200" y="5480050"/>
          <p14:tracePt t="270061" x="1866900" y="5505450"/>
          <p14:tracePt t="270077" x="1930400" y="5626100"/>
          <p14:tracePt t="270094" x="1962150" y="5721350"/>
          <p14:tracePt t="270110" x="1981200" y="5765800"/>
          <p14:tracePt t="270128" x="2000250" y="5822950"/>
          <p14:tracePt t="270143" x="2019300" y="5848350"/>
          <p14:tracePt t="270160" x="2070100" y="5905500"/>
          <p14:tracePt t="270177" x="2133600" y="5981700"/>
          <p14:tracePt t="270193" x="2241550" y="6089650"/>
          <p14:tracePt t="270210" x="2330450" y="6172200"/>
          <p14:tracePt t="270227" x="2419350" y="6254750"/>
          <p14:tracePt t="270243" x="2451100" y="6299200"/>
          <p14:tracePt t="270261" x="2463800" y="6324600"/>
          <p14:tracePt t="270277" x="2463800" y="6343650"/>
          <p14:tracePt t="270294" x="2463800" y="6369050"/>
          <p14:tracePt t="270310" x="2444750" y="6426200"/>
          <p14:tracePt t="270328" x="2425700" y="6470650"/>
          <p14:tracePt t="270343" x="2393950" y="6508750"/>
          <p14:tracePt t="270360" x="2355850" y="6527800"/>
          <p14:tracePt t="270378" x="2324100" y="6527800"/>
          <p14:tracePt t="270394" x="2279650" y="6527800"/>
          <p14:tracePt t="270410" x="2235200" y="6527800"/>
          <p14:tracePt t="270430" x="2197100" y="6527800"/>
          <p14:tracePt t="270432" x="2152650" y="6527800"/>
          <p14:tracePt t="270444" x="2120900" y="6527800"/>
          <p14:tracePt t="270461" x="2038350" y="6527800"/>
          <p14:tracePt t="270477" x="1905000" y="6527800"/>
          <p14:tracePt t="270494" x="1778000" y="6521450"/>
          <p14:tracePt t="270498" x="1708150" y="6508750"/>
          <p14:tracePt t="270510" x="1644650" y="6496050"/>
          <p14:tracePt t="270527" x="1555750" y="6477000"/>
          <p14:tracePt t="270544" x="1390650" y="6413500"/>
          <p14:tracePt t="270559" x="1365250" y="6400800"/>
          <p14:tracePt t="270561" x="1320800" y="6375400"/>
          <p14:tracePt t="270577" x="1244600" y="6330950"/>
          <p14:tracePt t="270594" x="1136650" y="6267450"/>
          <p14:tracePt t="270611" x="1041400" y="6223000"/>
          <p14:tracePt t="270628" x="946150" y="6178550"/>
          <p14:tracePt t="270644" x="876300" y="6140450"/>
          <p14:tracePt t="270661" x="831850" y="6102350"/>
          <p14:tracePt t="270677" x="812800" y="6057900"/>
          <p14:tracePt t="270694" x="812800" y="5994400"/>
          <p14:tracePt t="270711" x="812800" y="5930900"/>
          <p14:tracePt t="270727" x="825500" y="5886450"/>
          <p14:tracePt t="270744" x="838200" y="5848350"/>
          <p14:tracePt t="270761" x="844550" y="5822950"/>
          <p14:tracePt t="270778" x="850900" y="5803900"/>
          <p14:tracePt t="270811" x="850900" y="5791200"/>
          <p14:tracePt t="270828" x="850900" y="5778500"/>
          <p14:tracePt t="270844" x="850900" y="5746750"/>
          <p14:tracePt t="270861" x="838200" y="5676900"/>
          <p14:tracePt t="270877" x="812800" y="5588000"/>
          <p14:tracePt t="270895" x="774700" y="5486400"/>
          <p14:tracePt t="270899" x="755650" y="5435600"/>
          <p14:tracePt t="270911" x="742950" y="5410200"/>
          <p14:tracePt t="270928" x="711200" y="5308600"/>
          <p14:tracePt t="270944" x="679450" y="5213350"/>
          <p14:tracePt t="270962" x="660400" y="5149850"/>
          <p14:tracePt t="270965" x="654050" y="5105400"/>
          <p14:tracePt t="270980" x="647700" y="5086350"/>
          <p14:tracePt t="270994" x="641350" y="5022850"/>
          <p14:tracePt t="270998" x="635000" y="5010150"/>
          <p14:tracePt t="271009" x="635000" y="5003800"/>
          <p14:tracePt t="271029" x="622300" y="4991100"/>
          <p14:tracePt t="271045" x="622300" y="4984750"/>
          <p14:tracePt t="271061" x="615950" y="4984750"/>
          <p14:tracePt t="271224" x="615950" y="4991100"/>
          <p14:tracePt t="271261" x="615950" y="4997450"/>
          <p14:tracePt t="271600" x="615950" y="4991100"/>
          <p14:tracePt t="271608" x="609600" y="4984750"/>
          <p14:tracePt t="271613" x="603250" y="4978400"/>
          <p14:tracePt t="271629" x="584200" y="4965700"/>
          <p14:tracePt t="271647" x="558800" y="4946650"/>
          <p14:tracePt t="271663" x="552450" y="4933950"/>
          <p14:tracePt t="271668" x="552450" y="4927600"/>
          <p14:tracePt t="271677" x="552450" y="4921250"/>
          <p14:tracePt t="271695" x="558800" y="4902200"/>
          <p14:tracePt t="271717" x="596900" y="4864100"/>
          <p14:tracePt t="271728" x="596900" y="4857750"/>
          <p14:tracePt t="271745" x="609600" y="4838700"/>
          <p14:tracePt t="271763" x="615950" y="4819650"/>
          <p14:tracePt t="271778" x="622300" y="4806950"/>
          <p14:tracePt t="271795" x="628650" y="4787900"/>
          <p14:tracePt t="272005" x="622300" y="4787900"/>
          <p14:tracePt t="272014" x="615950" y="4787900"/>
          <p14:tracePt t="272029" x="577850" y="4819650"/>
          <p14:tracePt t="272045" x="546100" y="4826000"/>
          <p14:tracePt t="272096" x="558800" y="4819650"/>
          <p14:tracePt t="272112" x="596900" y="4800600"/>
          <p14:tracePt t="272129" x="609600" y="4794250"/>
          <p14:tracePt t="272132" x="628650" y="4787900"/>
          <p14:tracePt t="272146" x="654050" y="4768850"/>
          <p14:tracePt t="272161" x="673100" y="4724400"/>
          <p14:tracePt t="272178" x="679450" y="4667250"/>
          <p14:tracePt t="272195" x="673100" y="4584700"/>
          <p14:tracePt t="272201" x="660400" y="4540250"/>
          <p14:tracePt t="272211" x="635000" y="4489450"/>
          <p14:tracePt t="272229" x="584200" y="4394200"/>
          <p14:tracePt t="272245" x="539750" y="4318000"/>
          <p14:tracePt t="272263" x="501650" y="4254500"/>
          <p14:tracePt t="272278" x="476250" y="4216400"/>
          <p14:tracePt t="272295" x="457200" y="4191000"/>
          <p14:tracePt t="272299" x="450850" y="4171950"/>
          <p14:tracePt t="272312" x="438150" y="4159250"/>
          <p14:tracePt t="272315" x="438150" y="4152900"/>
          <p14:tracePt t="272329" x="425450" y="4133850"/>
          <p14:tracePt t="272362" x="425450" y="4127500"/>
          <p14:tracePt t="272379" x="425450" y="4121150"/>
          <p14:tracePt t="272412" x="419100" y="4114800"/>
          <p14:tracePt t="272430" x="400050" y="4114800"/>
          <p14:tracePt t="272446" x="387350" y="4121150"/>
          <p14:tracePt t="272449" x="381000" y="4127500"/>
          <p14:tracePt t="272463" x="374650" y="4127500"/>
          <p14:tracePt t="272479" x="368300" y="4184650"/>
          <p14:tracePt t="272496" x="381000" y="4248150"/>
          <p14:tracePt t="272512" x="393700" y="4292600"/>
          <p14:tracePt t="272529" x="400050" y="4337050"/>
          <p14:tracePt t="272546" x="393700" y="4362450"/>
          <p14:tracePt t="272596" x="387350" y="4362450"/>
          <p14:tracePt t="272614" x="355600" y="4337050"/>
          <p14:tracePt t="272630" x="355600" y="4330700"/>
          <p14:tracePt t="274199" x="368300" y="4330700"/>
          <p14:tracePt t="274203" x="381000" y="4337050"/>
          <p14:tracePt t="274212" x="412750" y="4349750"/>
          <p14:tracePt t="274231" x="482600" y="4368800"/>
          <p14:tracePt t="274247" x="552450" y="4381500"/>
          <p14:tracePt t="274264" x="590550" y="4394200"/>
          <p14:tracePt t="274281" x="596900" y="4400550"/>
          <p14:tracePt t="274298" x="596900" y="4406900"/>
          <p14:tracePt t="274313" x="603250" y="4413250"/>
          <p14:tracePt t="274331" x="622300" y="4413250"/>
          <p14:tracePt t="274348" x="654050" y="4413250"/>
          <p14:tracePt t="274364" x="730250" y="4368800"/>
          <p14:tracePt t="274381" x="762000" y="4343400"/>
          <p14:tracePt t="274397" x="819150" y="4286250"/>
          <p14:tracePt t="274414" x="844550" y="4248150"/>
          <p14:tracePt t="274431" x="863600" y="4210050"/>
          <p14:tracePt t="274447" x="869950" y="4165600"/>
          <p14:tracePt t="274464" x="869950" y="4133850"/>
          <p14:tracePt t="274481" x="863600" y="4121150"/>
          <p14:tracePt t="274497" x="850900" y="4102100"/>
          <p14:tracePt t="274501" x="850900" y="4089400"/>
          <p14:tracePt t="274514" x="844550" y="4076700"/>
          <p14:tracePt t="274518" x="838200" y="4057650"/>
          <p14:tracePt t="274530" x="831850" y="4044950"/>
          <p14:tracePt t="274547" x="825500" y="4032250"/>
          <p14:tracePt t="274564" x="806450" y="4006850"/>
          <p14:tracePt t="274581" x="793750" y="3994150"/>
          <p14:tracePt t="274597" x="768350" y="3981450"/>
          <p14:tracePt t="274614" x="762000" y="3981450"/>
          <p14:tracePt t="274618" x="762000" y="3987800"/>
          <p14:tracePt t="274630" x="755650" y="3987800"/>
          <p14:tracePt t="274631" x="749300" y="4006850"/>
          <p14:tracePt t="274647" x="730250" y="4044950"/>
          <p14:tracePt t="274664" x="704850" y="4083050"/>
          <p14:tracePt t="274683" x="685800" y="4127500"/>
          <p14:tracePt t="274698" x="673100" y="4165600"/>
          <p14:tracePt t="274714" x="673100" y="4197350"/>
          <p14:tracePt t="274731" x="736600" y="4248150"/>
          <p14:tracePt t="274748" x="831850" y="4260850"/>
          <p14:tracePt t="274764" x="939800" y="4267200"/>
          <p14:tracePt t="274781" x="1060450" y="4254500"/>
          <p14:tracePt t="274797" x="1143000" y="4216400"/>
          <p14:tracePt t="274815" x="1212850" y="4159250"/>
          <p14:tracePt t="274831" x="1250950" y="4083050"/>
          <p14:tracePt t="274847" x="1276350" y="3975100"/>
          <p14:tracePt t="274864" x="1276350" y="3898900"/>
          <p14:tracePt t="274881" x="1257300" y="3810000"/>
          <p14:tracePt t="274900" x="1219200" y="3721100"/>
          <p14:tracePt t="274914" x="1168400" y="3600450"/>
          <p14:tracePt t="274931" x="1104900" y="3505200"/>
          <p14:tracePt t="274948" x="1041400" y="3422650"/>
          <p14:tracePt t="274965" x="984250" y="3365500"/>
          <p14:tracePt t="274981" x="933450" y="3346450"/>
          <p14:tracePt t="275000" x="889000" y="3346450"/>
          <p14:tracePt t="275002" x="869950" y="3346450"/>
          <p14:tracePt t="275014" x="844550" y="3359150"/>
          <p14:tracePt t="275032" x="793750" y="3403600"/>
          <p14:tracePt t="275048" x="723900" y="3467100"/>
          <p14:tracePt t="275051" x="679450" y="3511550"/>
          <p14:tracePt t="275065" x="596900" y="3587750"/>
          <p14:tracePt t="275083" x="488950" y="3708400"/>
          <p14:tracePt t="275098" x="412750" y="3797300"/>
          <p14:tracePt t="275116" x="355600" y="3886200"/>
          <p14:tracePt t="275131" x="330200" y="4019550"/>
          <p14:tracePt t="275148" x="355600" y="4114800"/>
          <p14:tracePt t="275165" x="438150" y="4229100"/>
          <p14:tracePt t="275183" x="520700" y="4318000"/>
          <p14:tracePt t="275197" x="609600" y="4406900"/>
          <p14:tracePt t="275214" x="723900" y="4470400"/>
          <p14:tracePt t="275232" x="819150" y="4489450"/>
          <p14:tracePt t="275236" x="895350" y="4483100"/>
          <p14:tracePt t="275247" x="984250" y="4457700"/>
          <p14:tracePt t="275264" x="1143000" y="4362450"/>
          <p14:tracePt t="275281" x="1276350" y="4248150"/>
          <p14:tracePt t="275298" x="1409700" y="3981450"/>
          <p14:tracePt t="275315" x="1409700" y="3848100"/>
          <p14:tracePt t="275331" x="1377950" y="3733800"/>
          <p14:tracePt t="275348" x="1314450" y="3625850"/>
          <p14:tracePt t="275365" x="1238250" y="3556000"/>
          <p14:tracePt t="275381" x="1143000" y="3511550"/>
          <p14:tracePt t="275400" x="1003300" y="3492500"/>
          <p14:tracePt t="275414" x="863600" y="3492500"/>
          <p14:tracePt t="275432" x="742950" y="3530600"/>
          <p14:tracePt t="275448" x="654050" y="3594100"/>
          <p14:tracePt t="275464" x="635000" y="3663950"/>
          <p14:tracePt t="275482" x="654050" y="3765550"/>
          <p14:tracePt t="275498" x="698500" y="3860800"/>
          <p14:tracePt t="275515" x="762000" y="3956050"/>
          <p14:tracePt t="275518" x="787400" y="3994150"/>
          <p14:tracePt t="275530" x="825500" y="4038600"/>
          <p14:tracePt t="275548" x="927100" y="4108450"/>
          <p14:tracePt t="275565" x="952500" y="4114800"/>
          <p14:tracePt t="275568" x="1003300" y="4121150"/>
          <p14:tracePt t="275581" x="1098550" y="4095750"/>
          <p14:tracePt t="275598" x="1193800" y="4019550"/>
          <p14:tracePt t="275615" x="1238250" y="3937000"/>
          <p14:tracePt t="275632" x="1244600" y="3810000"/>
          <p14:tracePt t="275648" x="1193800" y="3689350"/>
          <p14:tracePt t="275653" x="1162050" y="3632200"/>
          <p14:tracePt t="275664" x="1130300" y="3587750"/>
          <p14:tracePt t="275681" x="1079500" y="3524250"/>
          <p14:tracePt t="275698" x="1041400" y="3460750"/>
          <p14:tracePt t="275713" x="1009650" y="3384550"/>
          <p14:tracePt t="275731" x="1022350" y="3308350"/>
          <p14:tracePt t="275748" x="1092200" y="3263900"/>
          <p14:tracePt t="275763" x="1206500" y="3257550"/>
          <p14:tracePt t="275781" x="1339850" y="3295650"/>
          <p14:tracePt t="275784" x="1409700" y="3321050"/>
          <p14:tracePt t="275798" x="1543050" y="3390900"/>
          <p14:tracePt t="275815" x="1657350" y="3441700"/>
          <p14:tracePt t="275832" x="1733550" y="3454400"/>
          <p14:tracePt t="275849" x="1784350" y="3435350"/>
          <p14:tracePt t="275865" x="1809750" y="3397250"/>
          <p14:tracePt t="275882" x="1822450" y="3365500"/>
          <p14:tracePt t="275898" x="1822450" y="3333750"/>
          <p14:tracePt t="275914" x="1822450" y="3314700"/>
          <p14:tracePt t="275932" x="1822450" y="3295650"/>
          <p14:tracePt t="275948" x="1828800" y="3270250"/>
          <p14:tracePt t="275965" x="1847850" y="3213100"/>
          <p14:tracePt t="275969" x="1866900" y="3175000"/>
          <p14:tracePt t="275980" x="1885950" y="3130550"/>
          <p14:tracePt t="275997" x="1917700" y="3060700"/>
          <p14:tracePt t="276016" x="1936750" y="2952750"/>
          <p14:tracePt t="276033" x="1936750" y="2927350"/>
          <p14:tracePt t="276050" x="1911350" y="2895600"/>
          <p14:tracePt t="276063" x="1898650" y="2895600"/>
          <p14:tracePt t="276082" x="1879600" y="2895600"/>
          <p14:tracePt t="276099" x="1854200" y="2914650"/>
          <p14:tracePt t="276115" x="1847850" y="2921000"/>
          <p14:tracePt t="276155" x="1854200" y="2921000"/>
          <p14:tracePt t="276166" x="1866900" y="2921000"/>
          <p14:tracePt t="276182" x="1917700" y="2921000"/>
          <p14:tracePt t="276198" x="1987550" y="2927350"/>
          <p14:tracePt t="276215" x="2095500" y="2946400"/>
          <p14:tracePt t="276232" x="2222500" y="2959100"/>
          <p14:tracePt t="276236" x="2324100" y="2959100"/>
          <p14:tracePt t="276251" x="2470150" y="2959100"/>
          <p14:tracePt t="276266" x="2546350" y="2946400"/>
          <p14:tracePt t="276282" x="2762250" y="2863850"/>
          <p14:tracePt t="276299" x="2851150" y="2806700"/>
          <p14:tracePt t="276315" x="2901950" y="2768600"/>
          <p14:tracePt t="276332" x="2971800" y="2717800"/>
          <p14:tracePt t="276349" x="3048000" y="2679700"/>
          <p14:tracePt t="276366" x="3143250" y="2647950"/>
          <p14:tracePt t="276382" x="3282950" y="2590800"/>
          <p14:tracePt t="276399" x="3416300" y="2527300"/>
          <p14:tracePt t="276415" x="3543300" y="2425700"/>
          <p14:tracePt t="276432" x="3663950" y="2286000"/>
          <p14:tracePt t="276449" x="3765550" y="2127250"/>
          <p14:tracePt t="276466" x="3810000" y="2006600"/>
          <p14:tracePt t="276469" x="3835400" y="1924050"/>
          <p14:tracePt t="276483" x="3841750" y="1835150"/>
          <p14:tracePt t="276485" x="3848100" y="1784350"/>
          <p14:tracePt t="276500" x="3835400" y="1638300"/>
          <p14:tracePt t="276516" x="3784600" y="1504950"/>
          <p14:tracePt t="276532" x="3702050" y="1397000"/>
          <p14:tracePt t="276551" x="3632200" y="1346200"/>
          <p14:tracePt t="276569" x="3530600" y="1301750"/>
          <p14:tracePt t="276582" x="3429000" y="1282700"/>
          <p14:tracePt t="276599" x="3308350" y="1270000"/>
          <p14:tracePt t="276616" x="3162300" y="1270000"/>
          <p14:tracePt t="276633" x="3028950" y="1270000"/>
          <p14:tracePt t="276649" x="2768600" y="1301750"/>
          <p14:tracePt t="276666" x="2501900" y="1339850"/>
          <p14:tracePt t="276683" x="2203450" y="1403350"/>
          <p14:tracePt t="276702" x="1847850" y="1530350"/>
          <p14:tracePt t="276716" x="1765300" y="1568450"/>
          <p14:tracePt t="276720" x="1714500" y="1600200"/>
          <p14:tracePt t="276733" x="1625600" y="1670050"/>
          <p14:tracePt t="276749" x="1555750" y="1771650"/>
          <p14:tracePt t="276767" x="1511300" y="1835150"/>
          <p14:tracePt t="276770" x="1460500" y="1917700"/>
          <p14:tracePt t="276783" x="1346200" y="2076450"/>
          <p14:tracePt t="276800" x="1295400" y="2152650"/>
          <p14:tracePt t="276803" x="1244600" y="2235200"/>
          <p14:tracePt t="276816" x="1162050" y="2451100"/>
          <p14:tracePt t="276833" x="1136650" y="2673350"/>
          <p14:tracePt t="276849" x="1168400" y="2838450"/>
          <p14:tracePt t="276866" x="1212850" y="2965450"/>
          <p14:tracePt t="276882" x="1257300" y="3086100"/>
          <p14:tracePt t="276898" x="1270000" y="3187700"/>
          <p14:tracePt t="276915" x="1263650" y="3314700"/>
          <p14:tracePt t="276933" x="1238250" y="3473450"/>
          <p14:tracePt t="276948" x="1219200" y="3619500"/>
          <p14:tracePt t="276966" x="1212850" y="3829050"/>
          <p14:tracePt t="276983" x="1250950" y="3937000"/>
          <p14:tracePt t="276999" x="1289050" y="4000500"/>
          <p14:tracePt t="277015" x="1320800" y="4051300"/>
          <p14:tracePt t="277032" x="1327150" y="4070350"/>
          <p14:tracePt t="277049" x="1327150" y="4083050"/>
          <p14:tracePt t="277129" x="1327150" y="4076700"/>
          <p14:tracePt t="277138" x="1320800" y="4064000"/>
          <p14:tracePt t="277148" x="1314450" y="4057650"/>
          <p14:tracePt t="277166" x="1270000" y="4019550"/>
          <p14:tracePt t="277183" x="1212850" y="3994150"/>
          <p14:tracePt t="277186" x="1149350" y="3975100"/>
          <p14:tracePt t="277198" x="1111250" y="3968750"/>
          <p14:tracePt t="277216" x="1009650" y="3949700"/>
          <p14:tracePt t="277231" x="990600" y="3943350"/>
          <p14:tracePt t="277323" x="984250" y="3943350"/>
          <p14:tracePt t="277330" x="984250" y="3949700"/>
          <p14:tracePt t="277367" x="1003300" y="3956050"/>
          <p14:tracePt t="277383" x="1041400" y="3962400"/>
          <p14:tracePt t="277399" x="1060450" y="3975100"/>
          <p14:tracePt t="277417" x="1066800" y="3987800"/>
          <p14:tracePt t="277433" x="1066800" y="3994150"/>
          <p14:tracePt t="277450" x="1054100" y="4000500"/>
          <p14:tracePt t="285376" x="1047750" y="4000500"/>
          <p14:tracePt t="285384" x="1041400" y="4006850"/>
          <p14:tracePt t="285390" x="1009650" y="4032250"/>
          <p14:tracePt t="285407" x="933450" y="4102100"/>
          <p14:tracePt t="285423" x="850900" y="4165600"/>
          <p14:tracePt t="285439" x="793750" y="4197350"/>
          <p14:tracePt t="285457" x="774700" y="4197350"/>
          <p14:tracePt t="285474" x="768350" y="4171950"/>
          <p14:tracePt t="285490" x="787400" y="4133850"/>
          <p14:tracePt t="285507" x="812800" y="4108450"/>
          <p14:tracePt t="285509" x="825500" y="4102100"/>
          <p14:tracePt t="285524" x="838200" y="4102100"/>
          <p14:tracePt t="285539" x="850900" y="4108450"/>
          <p14:tracePt t="285557" x="869950" y="4114800"/>
          <p14:tracePt t="285574" x="901700" y="4114800"/>
          <p14:tracePt t="285590" x="939800" y="4114800"/>
          <p14:tracePt t="285606" x="984250" y="4108450"/>
          <p14:tracePt t="285623" x="1016000" y="4095750"/>
          <p14:tracePt t="285640" x="1041400" y="4076700"/>
          <p14:tracePt t="285657" x="1085850" y="4057650"/>
          <p14:tracePt t="285662" x="1111250" y="4044950"/>
          <p14:tracePt t="285672" x="1149350" y="4025900"/>
          <p14:tracePt t="285689" x="1200150" y="4000500"/>
          <p14:tracePt t="285707" x="1250950" y="3968750"/>
          <p14:tracePt t="285724" x="1327150" y="3911600"/>
          <p14:tracePt t="285740" x="1377950" y="3841750"/>
          <p14:tracePt t="285758" x="1403350" y="3790950"/>
          <p14:tracePt t="285773" x="1416050" y="3733800"/>
          <p14:tracePt t="285790" x="1422400" y="3683000"/>
          <p14:tracePt t="285807" x="1428750" y="3625850"/>
          <p14:tracePt t="285824" x="1435100" y="3581400"/>
          <p14:tracePt t="285842" x="1435100" y="3543300"/>
          <p14:tracePt t="285857" x="1435100" y="3530600"/>
          <p14:tracePt t="285873" x="1371600" y="3505200"/>
          <p14:tracePt t="285890" x="1231900" y="3492500"/>
          <p14:tracePt t="285907" x="1060450" y="3479800"/>
          <p14:tracePt t="285923" x="863600" y="3473450"/>
          <p14:tracePt t="285927" x="793750" y="3473450"/>
          <p14:tracePt t="285940" x="698500" y="3467100"/>
          <p14:tracePt t="285957" x="590550" y="3460750"/>
          <p14:tracePt t="285974" x="508000" y="3460750"/>
          <p14:tracePt t="285977" x="482600" y="3460750"/>
          <p14:tracePt t="285990" x="450850" y="3479800"/>
          <p14:tracePt t="286007" x="387350" y="3536950"/>
          <p14:tracePt t="286023" x="260350" y="3613150"/>
          <p14:tracePt t="286041" x="120650" y="3676650"/>
          <p14:tracePt t="286114" x="25400" y="3975100"/>
          <p14:tracePt t="286120" x="107950" y="4006850"/>
          <p14:tracePt t="286139" x="241300" y="4064000"/>
          <p14:tracePt t="286157" x="387350" y="4108450"/>
          <p14:tracePt t="286173" x="469900" y="4146550"/>
          <p14:tracePt t="286190" x="476250" y="4152900"/>
          <p14:tracePt t="286291" x="476250" y="4159250"/>
          <p14:tracePt t="286559" x="469900" y="4171950"/>
          <p14:tracePt t="286569" x="444500" y="4191000"/>
          <p14:tracePt t="286574" x="412750" y="4210050"/>
          <p14:tracePt t="286591" x="400050" y="4235450"/>
          <p14:tracePt t="286608" x="400050" y="4267200"/>
          <p14:tracePt t="286613" x="400050" y="4279900"/>
          <p14:tracePt t="286623" x="406400" y="4292600"/>
          <p14:tracePt t="286641" x="406400" y="4311650"/>
          <p14:tracePt t="286647" x="406400" y="4318000"/>
          <p14:tracePt t="286675" x="406400" y="4324350"/>
          <p14:tracePt t="286766" x="400050" y="4324350"/>
          <p14:tracePt t="286776" x="387350" y="4337050"/>
          <p14:tracePt t="286790" x="355600" y="4356100"/>
          <p14:tracePt t="286808" x="342900" y="4362450"/>
          <p14:tracePt t="287091" x="355600" y="4356100"/>
          <p14:tracePt t="287097" x="361950" y="4349750"/>
          <p14:tracePt t="287107" x="374650" y="4343400"/>
          <p14:tracePt t="287123" x="400050" y="4324350"/>
          <p14:tracePt t="287141" x="431800" y="4311650"/>
          <p14:tracePt t="287157" x="476250" y="4286250"/>
          <p14:tracePt t="287174" x="552450" y="4254500"/>
          <p14:tracePt t="287175" x="615950" y="4222750"/>
          <p14:tracePt t="287190" x="666750" y="4191000"/>
          <p14:tracePt t="287193" x="723900" y="4159250"/>
          <p14:tracePt t="287208" x="825500" y="4089400"/>
          <p14:tracePt t="287223" x="863600" y="4064000"/>
          <p14:tracePt t="287225" x="908050" y="4032250"/>
          <p14:tracePt t="287241" x="977900" y="3987800"/>
          <p14:tracePt t="287260" x="1028700" y="3956050"/>
          <p14:tracePt t="287275" x="1060450" y="3937000"/>
          <p14:tracePt t="287294" x="1092200" y="3917950"/>
          <p14:tracePt t="287308" x="1111250" y="3898900"/>
          <p14:tracePt t="287323" x="1117600" y="3867150"/>
          <p14:tracePt t="287341" x="1117600" y="3835400"/>
          <p14:tracePt t="287345" x="1104900" y="3816350"/>
          <p14:tracePt t="287358" x="1098550" y="3790950"/>
          <p14:tracePt t="287375" x="1079500" y="3759200"/>
          <p14:tracePt t="287391" x="1060450" y="3714750"/>
          <p14:tracePt t="287408" x="1047750" y="3689350"/>
          <p14:tracePt t="287411" x="1035050" y="3670300"/>
          <p14:tracePt t="287425" x="1016000" y="3651250"/>
          <p14:tracePt t="287441" x="990600" y="3638550"/>
          <p14:tracePt t="287460" x="952500" y="3632200"/>
          <p14:tracePt t="287475" x="895350" y="3632200"/>
          <p14:tracePt t="287491" x="825500" y="3632200"/>
          <p14:tracePt t="287508" x="711200" y="3587750"/>
          <p14:tracePt t="287525" x="622300" y="3549650"/>
          <p14:tracePt t="287540" x="546100" y="3530600"/>
          <p14:tracePt t="287560" x="469900" y="3524250"/>
          <p14:tracePt t="287575" x="381000" y="3524250"/>
          <p14:tracePt t="287592" x="260350" y="3530600"/>
          <p14:tracePt t="287611" x="101600" y="3581400"/>
          <p14:tracePt t="287625" x="69850" y="3600450"/>
          <p14:tracePt t="287628" x="25400" y="3638550"/>
          <p14:tracePt t="287640" x="6350" y="3663950"/>
          <p14:tracePt t="287774" x="25400" y="4019550"/>
          <p14:tracePt t="287780" x="63500" y="4044950"/>
          <p14:tracePt t="287790" x="82550" y="4064000"/>
          <p14:tracePt t="287808" x="158750" y="4121150"/>
          <p14:tracePt t="287825" x="222250" y="4146550"/>
          <p14:tracePt t="287842" x="285750" y="4165600"/>
          <p14:tracePt t="287859" x="361950" y="4165600"/>
          <p14:tracePt t="287875" x="450850" y="4165600"/>
          <p14:tracePt t="287893" x="577850" y="4146550"/>
          <p14:tracePt t="287909" x="609600" y="4140200"/>
          <p14:tracePt t="287913" x="666750" y="4121150"/>
          <p14:tracePt t="287924" x="698500" y="4108450"/>
          <p14:tracePt t="287927" x="762000" y="4083050"/>
          <p14:tracePt t="287941" x="825500" y="4051300"/>
          <p14:tracePt t="287959" x="914400" y="3994150"/>
          <p14:tracePt t="287974" x="984250" y="3937000"/>
          <p14:tracePt t="287990" x="1028700" y="3892550"/>
          <p14:tracePt t="288009" x="1073150" y="3829050"/>
          <p14:tracePt t="288025" x="1104900" y="3778250"/>
          <p14:tracePt t="288043" x="1130300" y="3727450"/>
          <p14:tracePt t="288059" x="1155700" y="3683000"/>
          <p14:tracePt t="288076" x="1168400" y="3644900"/>
          <p14:tracePt t="288092" x="1174750" y="3619500"/>
          <p14:tracePt t="288108" x="1181100" y="3594100"/>
          <p14:tracePt t="288111" x="1181100" y="3587750"/>
          <p14:tracePt t="288126" x="1181100" y="3575050"/>
          <p14:tracePt t="288142" x="1181100" y="3556000"/>
          <p14:tracePt t="288159" x="1168400" y="3543300"/>
          <p14:tracePt t="288176" x="1162050" y="3530600"/>
          <p14:tracePt t="288192" x="1143000" y="3524250"/>
          <p14:tracePt t="288208" x="1130300" y="3517900"/>
          <p14:tracePt t="288226" x="1104900" y="3511550"/>
          <p14:tracePt t="288242" x="1079500" y="3505200"/>
          <p14:tracePt t="288258" x="1035050" y="3505200"/>
          <p14:tracePt t="288276" x="977900" y="3511550"/>
          <p14:tracePt t="288293" x="895350" y="3530600"/>
          <p14:tracePt t="288309" x="831850" y="3556000"/>
          <p14:tracePt t="288313" x="812800" y="3562350"/>
          <p14:tracePt t="288326" x="774700" y="3575050"/>
          <p14:tracePt t="288329" x="742950" y="3594100"/>
          <p14:tracePt t="288341" x="730250" y="3600450"/>
          <p14:tracePt t="288359" x="692150" y="3625850"/>
          <p14:tracePt t="288376" x="654050" y="3651250"/>
          <p14:tracePt t="288392" x="577850" y="3676650"/>
          <p14:tracePt t="288409" x="488950" y="3702050"/>
          <p14:tracePt t="288426" x="381000" y="3733800"/>
          <p14:tracePt t="288442" x="279400" y="3759200"/>
          <p14:tracePt t="288459" x="222250" y="3784600"/>
          <p14:tracePt t="288474" x="184150" y="3816350"/>
          <p14:tracePt t="288492" x="177800" y="3848100"/>
          <p14:tracePt t="288509" x="177800" y="3886200"/>
          <p14:tracePt t="288526" x="190500" y="3917950"/>
          <p14:tracePt t="288542" x="203200" y="3949700"/>
          <p14:tracePt t="288559" x="209550" y="3975100"/>
          <p14:tracePt t="288576" x="209550" y="4000500"/>
          <p14:tracePt t="288580" x="209550" y="4019550"/>
          <p14:tracePt t="288592" x="209550" y="4032250"/>
          <p14:tracePt t="288595" x="209550" y="4051300"/>
          <p14:tracePt t="288609" x="209550" y="4057650"/>
          <p14:tracePt t="288627" x="222250" y="4095750"/>
          <p14:tracePt t="288643" x="234950" y="4114800"/>
          <p14:tracePt t="288660" x="260350" y="4127500"/>
          <p14:tracePt t="288677" x="323850" y="4152900"/>
          <p14:tracePt t="288692" x="381000" y="4159250"/>
          <p14:tracePt t="288710" x="444500" y="4171950"/>
          <p14:tracePt t="288726" x="508000" y="4184650"/>
          <p14:tracePt t="288742" x="571500" y="4191000"/>
          <p14:tracePt t="288762" x="647700" y="4191000"/>
          <p14:tracePt t="288776" x="717550" y="4184650"/>
          <p14:tracePt t="288793" x="781050" y="4165600"/>
          <p14:tracePt t="288809" x="825500" y="4152900"/>
          <p14:tracePt t="288812" x="869950" y="4127500"/>
          <p14:tracePt t="288826" x="895350" y="4121150"/>
          <p14:tracePt t="288831" x="914400" y="4108450"/>
          <p14:tracePt t="288843" x="965200" y="4076700"/>
          <p14:tracePt t="288859" x="1003300" y="4051300"/>
          <p14:tracePt t="288876" x="1066800" y="3987800"/>
          <p14:tracePt t="288893" x="1104900" y="3930650"/>
          <p14:tracePt t="288909" x="1123950" y="3898900"/>
          <p14:tracePt t="288926" x="1136650" y="3854450"/>
          <p14:tracePt t="288942" x="1136650" y="3822700"/>
          <p14:tracePt t="288960" x="1143000" y="3797300"/>
          <p14:tracePt t="288976" x="1143000" y="3765550"/>
          <p14:tracePt t="288993" x="1143000" y="3746500"/>
          <p14:tracePt t="289009" x="1143000" y="3733800"/>
          <p14:tracePt t="289026" x="1143000" y="3727450"/>
          <p14:tracePt t="289043" x="1136650" y="3721100"/>
          <p14:tracePt t="289059" x="1130300" y="3721100"/>
          <p14:tracePt t="289076" x="1117600" y="3714750"/>
          <p14:tracePt t="289110" x="1117600" y="3708400"/>
          <p14:tracePt t="289127" x="1111250" y="3708400"/>
          <p14:tracePt t="289159" x="1104900" y="3708400"/>
          <p14:tracePt t="289176" x="1098550" y="3708400"/>
          <p14:tracePt t="289210" x="1092200" y="3708400"/>
          <p14:tracePt t="289226" x="1085850" y="3708400"/>
          <p14:tracePt t="289243" x="1079500" y="3708400"/>
          <p14:tracePt t="289259" x="1073150" y="3708400"/>
          <p14:tracePt t="289276" x="1066800" y="3714750"/>
          <p14:tracePt t="289293" x="1060450" y="3721100"/>
          <p14:tracePt t="289381" x="1054100" y="3721100"/>
          <p14:tracePt t="289837" x="1054100" y="3727450"/>
          <p14:tracePt t="289848" x="1047750" y="3727450"/>
          <p14:tracePt t="289859" x="1047750" y="3733800"/>
          <p14:tracePt t="289877" x="1041400" y="3740150"/>
          <p14:tracePt t="289894" x="1035050" y="3746500"/>
          <p14:tracePt t="289911" x="1028700" y="3752850"/>
          <p14:tracePt t="289927" x="1022350" y="3759200"/>
          <p14:tracePt t="290249" x="1022350" y="3765550"/>
          <p14:tracePt t="290264" x="1016000" y="3771900"/>
          <p14:tracePt t="290440" x="1022350" y="3771900"/>
          <p14:tracePt t="290449" x="1028700" y="3778250"/>
          <p14:tracePt t="290461" x="1035050" y="3784600"/>
          <p14:tracePt t="290478" x="1047750" y="3810000"/>
          <p14:tracePt t="290494" x="1054100" y="3822700"/>
          <p14:tracePt t="290497" x="1054100" y="3835400"/>
          <p14:tracePt t="290510" x="1054100" y="3848100"/>
          <p14:tracePt t="290528" x="1047750" y="3886200"/>
          <p14:tracePt t="290544" x="1028700" y="3917950"/>
          <p14:tracePt t="290561" x="1028700" y="3924300"/>
          <p14:tracePt t="290577" x="1016000" y="3937000"/>
          <p14:tracePt t="290594" x="1009650" y="3943350"/>
          <p14:tracePt t="290644" x="1009650" y="3949700"/>
          <p14:tracePt t="290660" x="1003300" y="3956050"/>
          <p14:tracePt t="290687" x="1003300" y="3962400"/>
          <p14:tracePt t="290712" x="996950" y="3968750"/>
          <p14:tracePt t="290727" x="996950" y="3981450"/>
          <p14:tracePt t="290744" x="990600" y="4000500"/>
          <p14:tracePt t="290761" x="984250" y="4051300"/>
          <p14:tracePt t="290777" x="977900" y="4102100"/>
          <p14:tracePt t="290794" x="971550" y="4133850"/>
          <p14:tracePt t="290811" x="971550" y="4165600"/>
          <p14:tracePt t="290828" x="965200" y="4191000"/>
          <p14:tracePt t="290844" x="958850" y="4210050"/>
          <p14:tracePt t="290861" x="946150" y="4241800"/>
          <p14:tracePt t="290864" x="939800" y="4248150"/>
          <p14:tracePt t="290877" x="939800" y="4254500"/>
          <p14:tracePt t="290882" x="933450" y="4260850"/>
          <p14:tracePt t="290893" x="933450" y="4267200"/>
          <p14:tracePt t="290911" x="920750" y="4292600"/>
          <p14:tracePt t="290928" x="920750" y="4298950"/>
          <p14:tracePt t="290944" x="920750" y="4305300"/>
          <p14:tracePt t="290997" x="920750" y="4311650"/>
          <p14:tracePt t="291017" x="920750" y="4318000"/>
          <p14:tracePt t="291053" x="914400" y="4324350"/>
          <p14:tracePt t="291069" x="908050" y="4324350"/>
          <p14:tracePt t="291094" x="901700" y="4330700"/>
          <p14:tracePt t="291112" x="889000" y="4330700"/>
          <p14:tracePt t="291128" x="876300" y="4318000"/>
          <p14:tracePt t="291144" x="857250" y="4298950"/>
          <p14:tracePt t="291162" x="850900" y="4286250"/>
          <p14:tracePt t="291178" x="838200" y="4260850"/>
          <p14:tracePt t="291194" x="825500" y="4235450"/>
          <p14:tracePt t="291211" x="812800" y="4210050"/>
          <p14:tracePt t="291228" x="793750" y="4184650"/>
          <p14:tracePt t="291244" x="787400" y="4171950"/>
          <p14:tracePt t="291261" x="781050" y="4171950"/>
          <p14:tracePt t="291295" x="774700" y="4171950"/>
          <p14:tracePt t="291312" x="774700" y="4165600"/>
          <p14:tracePt t="291328" x="736600" y="4133850"/>
          <p14:tracePt t="291344" x="723900" y="4114800"/>
          <p14:tracePt t="294491" x="730250" y="4114800"/>
          <p14:tracePt t="294514" x="800100" y="4114800"/>
          <p14:tracePt t="294531" x="863600" y="4114800"/>
          <p14:tracePt t="294548" x="920750" y="4114800"/>
          <p14:tracePt t="294565" x="977900" y="4114800"/>
          <p14:tracePt t="294582" x="1041400" y="4095750"/>
          <p14:tracePt t="294598" x="1130300" y="4057650"/>
          <p14:tracePt t="294614" x="1238250" y="4013200"/>
          <p14:tracePt t="294618" x="1282700" y="3987800"/>
          <p14:tracePt t="294631" x="1308100" y="3962400"/>
          <p14:tracePt t="294634" x="1320800" y="3943350"/>
          <p14:tracePt t="294647" x="1327150" y="3917950"/>
          <p14:tracePt t="294664" x="1333500" y="3873500"/>
          <p14:tracePt t="294681" x="1333500" y="3816350"/>
          <p14:tracePt t="294698" x="1333500" y="3771900"/>
          <p14:tracePt t="294702" x="1327150" y="3752850"/>
          <p14:tracePt t="294716" x="1320800" y="3708400"/>
          <p14:tracePt t="294731" x="1295400" y="3670300"/>
          <p14:tracePt t="294749" x="1282700" y="3651250"/>
          <p14:tracePt t="294765" x="1244600" y="3625850"/>
          <p14:tracePt t="294781" x="1181100" y="3613150"/>
          <p14:tracePt t="294798" x="1117600" y="3594100"/>
          <p14:tracePt t="294815" x="1035050" y="3575050"/>
          <p14:tracePt t="294831" x="977900" y="3568700"/>
          <p14:tracePt t="294850" x="927100" y="3556000"/>
          <p14:tracePt t="294864" x="895350" y="3556000"/>
          <p14:tracePt t="294881" x="869950" y="3556000"/>
          <p14:tracePt t="294898" x="844550" y="3556000"/>
          <p14:tracePt t="294900" x="825500" y="3562350"/>
          <p14:tracePt t="294915" x="787400" y="3575050"/>
          <p14:tracePt t="294932" x="742950" y="3594100"/>
          <p14:tracePt t="294947" x="704850" y="3625850"/>
          <p14:tracePt t="294965" x="660400" y="3663950"/>
          <p14:tracePt t="294981" x="615950" y="3708400"/>
          <p14:tracePt t="294997" x="596900" y="3746500"/>
          <p14:tracePt t="295015" x="571500" y="3797300"/>
          <p14:tracePt t="295032" x="552450" y="3848100"/>
          <p14:tracePt t="295048" x="546100" y="3898900"/>
          <p14:tracePt t="295065" x="539750" y="3956050"/>
          <p14:tracePt t="295082" x="539750" y="4000500"/>
          <p14:tracePt t="295086" x="539750" y="4044950"/>
          <p14:tracePt t="295098" x="539750" y="4070350"/>
          <p14:tracePt t="295115" x="539750" y="4127500"/>
          <p14:tracePt t="295131" x="546100" y="4184650"/>
          <p14:tracePt t="295148" x="571500" y="4241800"/>
          <p14:tracePt t="295167" x="603250" y="4279900"/>
          <p14:tracePt t="295182" x="635000" y="4305300"/>
          <p14:tracePt t="295198" x="679450" y="4330700"/>
          <p14:tracePt t="295215" x="723900" y="4343400"/>
          <p14:tracePt t="295232" x="755650" y="4343400"/>
          <p14:tracePt t="295248" x="806450" y="4343400"/>
          <p14:tracePt t="295264" x="825500" y="4343400"/>
          <p14:tracePt t="295281" x="831850" y="4343400"/>
          <p14:tracePt t="295299" x="838200" y="4337050"/>
          <p14:tracePt t="295314" x="844550" y="4330700"/>
          <p14:tracePt t="295318" x="850900" y="4324350"/>
          <p14:tracePt t="295332" x="863600" y="4311650"/>
          <p14:tracePt t="295336" x="869950" y="4305300"/>
          <p14:tracePt t="295348" x="889000" y="4273550"/>
          <p14:tracePt t="295365" x="914400" y="4241800"/>
          <p14:tracePt t="295368" x="920750" y="4216400"/>
          <p14:tracePt t="295381" x="933450" y="4197350"/>
          <p14:tracePt t="295384" x="946150" y="4171950"/>
          <p14:tracePt t="295398" x="971550" y="4121150"/>
          <p14:tracePt t="295415" x="990600" y="4044950"/>
          <p14:tracePt t="295432" x="971550" y="3994150"/>
          <p14:tracePt t="295448" x="946150" y="3968750"/>
          <p14:tracePt t="295465" x="920750" y="3949700"/>
          <p14:tracePt t="295481" x="889000" y="3924300"/>
          <p14:tracePt t="295498" x="876300" y="3905250"/>
          <p14:tracePt t="295515" x="863600" y="3892550"/>
          <p14:tracePt t="295531" x="844550" y="3873500"/>
          <p14:tracePt t="295548" x="838200" y="3867150"/>
          <p14:tracePt t="295563" x="831850" y="3860800"/>
          <p14:tracePt t="295582" x="819150" y="3854450"/>
          <p14:tracePt t="295598" x="774700" y="3841750"/>
          <p14:tracePt t="295615" x="742950" y="3835400"/>
          <p14:tracePt t="295619" x="723900" y="3835400"/>
          <p14:tracePt t="295630" x="711200" y="3829050"/>
          <p14:tracePt t="295633" x="704850" y="3829050"/>
          <p14:tracePt t="295647" x="698500" y="3829050"/>
          <p14:tracePt t="295665" x="692150" y="3829050"/>
          <p14:tracePt t="295698" x="679450" y="3848100"/>
          <p14:tracePt t="295715" x="654050" y="3892550"/>
          <p14:tracePt t="295732" x="635000" y="3937000"/>
          <p14:tracePt t="295748" x="615950" y="3975100"/>
          <p14:tracePt t="295764" x="609600" y="4019550"/>
          <p14:tracePt t="295782" x="609600" y="4083050"/>
          <p14:tracePt t="295798" x="615950" y="4133850"/>
          <p14:tracePt t="295815" x="641350" y="4184650"/>
          <p14:tracePt t="295833" x="673100" y="4222750"/>
          <p14:tracePt t="295849" x="711200" y="4254500"/>
          <p14:tracePt t="295865" x="730250" y="4267200"/>
          <p14:tracePt t="295882" x="749300" y="4273550"/>
          <p14:tracePt t="295885" x="755650" y="4273550"/>
          <p14:tracePt t="295897" x="762000" y="4273550"/>
          <p14:tracePt t="295899" x="768350" y="4273550"/>
          <p14:tracePt t="295915" x="793750" y="4273550"/>
          <p14:tracePt t="295931" x="844550" y="4260850"/>
          <p14:tracePt t="295950" x="908050" y="4241800"/>
          <p14:tracePt t="295966" x="1003300" y="4191000"/>
          <p14:tracePt t="295982" x="1060450" y="4146550"/>
          <p14:tracePt t="295999" x="1117600" y="4095750"/>
          <p14:tracePt t="296015" x="1162050" y="4038600"/>
          <p14:tracePt t="296032" x="1187450" y="3987800"/>
          <p14:tracePt t="296049" x="1212850" y="3937000"/>
          <p14:tracePt t="296065" x="1231900" y="3892550"/>
          <p14:tracePt t="296082" x="1238250" y="3848100"/>
          <p14:tracePt t="296099" x="1244600" y="3810000"/>
          <p14:tracePt t="296115" x="1244600" y="3784600"/>
          <p14:tracePt t="296132" x="1219200" y="3752850"/>
          <p14:tracePt t="296148" x="1193800" y="3740150"/>
          <p14:tracePt t="296164" x="1162050" y="3727450"/>
          <p14:tracePt t="296182" x="1130300" y="3721100"/>
          <p14:tracePt t="296199" x="1085850" y="3708400"/>
          <p14:tracePt t="296215" x="1060450" y="3702050"/>
          <p14:tracePt t="296233" x="1028700" y="3702050"/>
          <p14:tracePt t="296253" x="1016000" y="3702050"/>
          <p14:tracePt t="296265" x="1003300" y="3721100"/>
          <p14:tracePt t="296283" x="984250" y="3746500"/>
          <p14:tracePt t="296299" x="971550" y="3771900"/>
          <p14:tracePt t="296315" x="946150" y="3803650"/>
          <p14:tracePt t="296319" x="939800" y="3810000"/>
          <p14:tracePt t="296331" x="933450" y="3822700"/>
          <p14:tracePt t="296349" x="920750" y="3835400"/>
          <p14:tracePt t="296366" x="914400" y="3860800"/>
          <p14:tracePt t="296382" x="882650" y="3949700"/>
          <p14:tracePt t="296399" x="863600" y="3987800"/>
          <p14:tracePt t="296414" x="838200" y="4019550"/>
          <p14:tracePt t="296433" x="806450" y="4057650"/>
          <p14:tracePt t="296449" x="793750" y="4076700"/>
          <p14:tracePt t="296466" x="781050" y="4083050"/>
          <p14:tracePt t="296594" x="774700" y="4083050"/>
          <p14:tracePt t="296603" x="768350" y="4095750"/>
          <p14:tracePt t="296614" x="755650" y="4102100"/>
          <p14:tracePt t="296634" x="717550" y="4127500"/>
          <p14:tracePt t="296649" x="698500" y="4133850"/>
          <p14:tracePt t="296666" x="685800" y="4133850"/>
          <p14:tracePt t="296681" x="660400" y="4127500"/>
          <p14:tracePt t="296700" x="654050" y="4127500"/>
          <p14:tracePt t="297872" x="647700" y="4127500"/>
          <p14:tracePt t="297881" x="641350" y="4127500"/>
          <p14:tracePt t="297887" x="622300" y="4127500"/>
          <p14:tracePt t="297901" x="558800" y="4133850"/>
          <p14:tracePt t="297918" x="514350" y="4146550"/>
          <p14:tracePt t="297933" x="488950" y="4152900"/>
          <p14:tracePt t="297950" x="476250" y="4152900"/>
          <p14:tracePt t="299142" x="482600" y="4152900"/>
          <p14:tracePt t="299152" x="488950" y="4146550"/>
          <p14:tracePt t="299169" x="533400" y="4121150"/>
          <p14:tracePt t="299184" x="577850" y="4095750"/>
          <p14:tracePt t="299202" x="596900" y="4076700"/>
          <p14:tracePt t="299220" x="603250" y="4070350"/>
          <p14:tracePt t="299301" x="596900" y="4070350"/>
          <p14:tracePt t="299310" x="584200" y="4070350"/>
          <p14:tracePt t="299318" x="571500" y="4070350"/>
          <p14:tracePt t="299334" x="558800" y="4064000"/>
          <p14:tracePt t="301533" x="565150" y="4076700"/>
          <p14:tracePt t="301542" x="577850" y="4089400"/>
          <p14:tracePt t="301551" x="609600" y="4108450"/>
          <p14:tracePt t="301569" x="704850" y="4184650"/>
          <p14:tracePt t="301587" x="863600" y="4311650"/>
          <p14:tracePt t="301604" x="1066800" y="4464050"/>
          <p14:tracePt t="301621" x="1352550" y="4667250"/>
          <p14:tracePt t="301639" x="1524000" y="4781550"/>
          <p14:tracePt t="301655" x="1638300" y="4864100"/>
          <p14:tracePt t="301671" x="1758950" y="4940300"/>
          <p14:tracePt t="301687" x="1866900" y="5003800"/>
          <p14:tracePt t="301703" x="1962150" y="5060950"/>
          <p14:tracePt t="301720" x="2063750" y="5111750"/>
          <p14:tracePt t="301737" x="2133600" y="5149850"/>
          <p14:tracePt t="301753" x="2190750" y="5175250"/>
          <p14:tracePt t="301770" x="2241550" y="5187950"/>
          <p14:tracePt t="301787" x="2286000" y="5200650"/>
          <p14:tracePt t="301803" x="2336800" y="5219700"/>
          <p14:tracePt t="301807" x="2368550" y="5232400"/>
          <p14:tracePt t="301821" x="2419350" y="5264150"/>
          <p14:tracePt t="301837" x="2476500" y="5295900"/>
          <p14:tracePt t="301854" x="2533650" y="5334000"/>
          <p14:tracePt t="301871" x="2571750" y="5359400"/>
          <p14:tracePt t="301873" x="2616200" y="5391150"/>
          <p14:tracePt t="301888" x="2698750" y="5441950"/>
          <p14:tracePt t="301903" x="2889250" y="5543550"/>
          <p14:tracePt t="301920" x="3124200" y="5657850"/>
          <p14:tracePt t="301939" x="3359150" y="5778500"/>
          <p14:tracePt t="301953" x="3670300" y="5937250"/>
          <p14:tracePt t="301970" x="3886200" y="6038850"/>
          <p14:tracePt t="301987" x="4057650" y="6115050"/>
          <p14:tracePt t="302003" x="4165600" y="6153150"/>
          <p14:tracePt t="302021" x="4286250" y="6178550"/>
          <p14:tracePt t="302037" x="4413250" y="6197600"/>
          <p14:tracePt t="302054" x="4572000" y="6203950"/>
          <p14:tracePt t="302070" x="4889500" y="6153150"/>
          <p14:tracePt t="302089" x="5124450" y="6083300"/>
          <p14:tracePt t="302102" x="5302250" y="6013450"/>
          <p14:tracePt t="302120" x="5441950" y="5956300"/>
          <p14:tracePt t="302138" x="5549900" y="5892800"/>
          <p14:tracePt t="302157" x="5632450" y="5848350"/>
          <p14:tracePt t="302171" x="5708650" y="5810250"/>
          <p14:tracePt t="302187" x="5791200" y="5778500"/>
          <p14:tracePt t="302202" x="5861050" y="5721350"/>
          <p14:tracePt t="302221" x="5899150" y="5632450"/>
          <p14:tracePt t="302237" x="5943600" y="5473700"/>
          <p14:tracePt t="302253" x="5962650" y="5340350"/>
          <p14:tracePt t="302270" x="5969000" y="5162550"/>
          <p14:tracePt t="302287" x="5969000" y="5029200"/>
          <p14:tracePt t="302305" x="5975350" y="4851400"/>
          <p14:tracePt t="302321" x="5975350" y="4718050"/>
          <p14:tracePt t="302337" x="5949950" y="4578350"/>
          <p14:tracePt t="302354" x="5867400" y="4343400"/>
          <p14:tracePt t="302369" x="5734050" y="4108450"/>
          <p14:tracePt t="302387" x="5575300" y="3892550"/>
          <p14:tracePt t="302404" x="5416550" y="3714750"/>
          <p14:tracePt t="302420" x="5270500" y="3575050"/>
          <p14:tracePt t="302438" x="5137150" y="3486150"/>
          <p14:tracePt t="302454" x="5010150" y="3429000"/>
          <p14:tracePt t="302470" x="4889500" y="3397250"/>
          <p14:tracePt t="302487" x="4762500" y="3384550"/>
          <p14:tracePt t="302505" x="4603750" y="3371850"/>
          <p14:tracePt t="302521" x="4425950" y="3371850"/>
          <p14:tracePt t="302538" x="4235450" y="3371850"/>
          <p14:tracePt t="302540" x="4159250" y="3371850"/>
          <p14:tracePt t="302555" x="4038600" y="3371850"/>
          <p14:tracePt t="302571" x="3714750" y="3390900"/>
          <p14:tracePt t="302588" x="3632200" y="3403600"/>
          <p14:tracePt t="302605" x="3435350" y="3422650"/>
          <p14:tracePt t="302607" x="3308350" y="3441700"/>
          <p14:tracePt t="302621" x="3111500" y="3473450"/>
          <p14:tracePt t="302637" x="2927350" y="3530600"/>
          <p14:tracePt t="302655" x="2749550" y="3594100"/>
          <p14:tracePt t="302671" x="2590800" y="3676650"/>
          <p14:tracePt t="302687" x="2463800" y="3778250"/>
          <p14:tracePt t="302704" x="2349500" y="3905250"/>
          <p14:tracePt t="302721" x="2254250" y="4076700"/>
          <p14:tracePt t="302737" x="2178050" y="4260850"/>
          <p14:tracePt t="302754" x="2133600" y="4438650"/>
          <p14:tracePt t="302771" x="2127250" y="4622800"/>
          <p14:tracePt t="302788" x="2178050" y="4813300"/>
          <p14:tracePt t="302804" x="2273300" y="5016500"/>
          <p14:tracePt t="302821" x="2482850" y="5359400"/>
          <p14:tracePt t="302836" x="2597150" y="5524500"/>
          <p14:tracePt t="302853" x="2724150" y="5683250"/>
          <p14:tracePt t="302870" x="2838450" y="5822950"/>
          <p14:tracePt t="302887" x="2940050" y="5918200"/>
          <p14:tracePt t="302903" x="3060700" y="6007100"/>
          <p14:tracePt t="302920" x="3155950" y="6064250"/>
          <p14:tracePt t="302936" x="3257550" y="6127750"/>
          <p14:tracePt t="302953" x="3359150" y="6178550"/>
          <p14:tracePt t="302970" x="3441700" y="6223000"/>
          <p14:tracePt t="302986" x="3575050" y="6267450"/>
          <p14:tracePt t="303003" x="3740150" y="6318250"/>
          <p14:tracePt t="303020" x="3898900" y="6356350"/>
          <p14:tracePt t="303037" x="4095750" y="6388100"/>
          <p14:tracePt t="303053" x="4267200" y="6407150"/>
          <p14:tracePt t="303070" x="4394200" y="6407150"/>
          <p14:tracePt t="303086" x="4641850" y="6343650"/>
          <p14:tracePt t="303104" x="4787900" y="6299200"/>
          <p14:tracePt t="303120" x="4933950" y="6248400"/>
          <p14:tracePt t="303137" x="5041900" y="6242050"/>
          <p14:tracePt t="303154" x="5086350" y="6242050"/>
          <p14:tracePt t="303171" x="5099050" y="6242050"/>
          <p14:tracePt t="303269" x="5099050" y="6235700"/>
          <p14:tracePt t="303277" x="5105400" y="6229350"/>
          <p14:tracePt t="303288" x="5111750" y="6223000"/>
          <p14:tracePt t="303306" x="5130800" y="6197600"/>
          <p14:tracePt t="303321" x="5143500" y="6184900"/>
          <p14:tracePt t="303325" x="5149850" y="6172200"/>
          <p14:tracePt t="303338" x="5149850" y="6165850"/>
          <p14:tracePt t="303357" x="5168900" y="6134100"/>
          <p14:tracePt t="303371" x="5175250" y="6121400"/>
          <p14:tracePt t="303390" x="5200650" y="6070600"/>
          <p14:tracePt t="303405" x="5219700" y="6032500"/>
          <p14:tracePt t="303422" x="5226050" y="5994400"/>
          <p14:tracePt t="303438" x="5238750" y="5956300"/>
          <p14:tracePt t="303455" x="5238750" y="5918200"/>
          <p14:tracePt t="303472" x="5238750" y="5886450"/>
          <p14:tracePt t="303490" x="5238750" y="5873750"/>
          <p14:tracePt t="303504" x="5232400" y="5861050"/>
          <p14:tracePt t="303522" x="5226050" y="5854700"/>
          <p14:tracePt t="303540" x="5213350" y="5854700"/>
          <p14:tracePt t="303555" x="5200650" y="5854700"/>
          <p14:tracePt t="303573" x="5187950" y="5854700"/>
          <p14:tracePt t="303621" x="5194300" y="5854700"/>
          <p14:tracePt t="303638" x="5251450" y="5829300"/>
          <p14:tracePt t="303655" x="5295900" y="5810250"/>
          <p14:tracePt t="303672" x="5346700" y="5778500"/>
          <p14:tracePt t="303675" x="5372100" y="5765800"/>
          <p14:tracePt t="303688" x="5403850" y="5740400"/>
          <p14:tracePt t="303706" x="5435600" y="5715000"/>
          <p14:tracePt t="303709" x="5441950" y="5708650"/>
          <p14:tracePt t="303722" x="5461000" y="5695950"/>
          <p14:tracePt t="303725" x="5480050" y="5683250"/>
          <p14:tracePt t="303739" x="5499100" y="5670550"/>
          <p14:tracePt t="303755" x="5505450" y="5664200"/>
          <p14:tracePt t="303771" x="5505450" y="5657850"/>
          <p14:tracePt t="303838" x="5499100" y="5657850"/>
          <p14:tracePt t="303855" x="5486400" y="5651500"/>
          <p14:tracePt t="303872" x="5473700" y="5651500"/>
          <p14:tracePt t="303875" x="5467350" y="5651500"/>
          <p14:tracePt t="303889" x="5461000" y="5645150"/>
          <p14:tracePt t="303906" x="5454650" y="5645150"/>
          <p14:tracePt t="303924" x="5448300" y="5632450"/>
          <p14:tracePt t="303938" x="5441950" y="5626100"/>
          <p14:tracePt t="303955" x="5435600" y="5619750"/>
          <p14:tracePt t="303972" x="5422900" y="5613400"/>
          <p14:tracePt t="303988" x="5397500" y="5600700"/>
          <p14:tracePt t="304005" x="5346700" y="5588000"/>
          <p14:tracePt t="304023" x="5308600" y="5581650"/>
          <p14:tracePt t="304039" x="5270500" y="5575300"/>
          <p14:tracePt t="304055" x="5257800" y="5556250"/>
          <p14:tracePt t="304058" x="5238750" y="5524500"/>
          <p14:tracePt t="304072" x="5232400" y="5511800"/>
          <p14:tracePt t="304087" x="5219700" y="5473700"/>
          <p14:tracePt t="304106" x="5207000" y="5422900"/>
          <p14:tracePt t="304122" x="5200650" y="5416550"/>
          <p14:tracePt t="304199" x="5200650" y="5410200"/>
          <p14:tracePt t="304216" x="5200650" y="5403850"/>
          <p14:tracePt t="304239" x="5200650" y="5397500"/>
          <p14:tracePt t="304256" x="5200650" y="5391150"/>
          <p14:tracePt t="304350" x="5200650" y="5384800"/>
          <p14:tracePt t="304358" x="5200650" y="5378450"/>
          <p14:tracePt t="304371" x="5200650" y="5372100"/>
          <p14:tracePt t="310912" x="5194300" y="5372100"/>
          <p14:tracePt t="310922" x="5194300" y="5365750"/>
          <p14:tracePt t="310927" x="5175250" y="5359400"/>
          <p14:tracePt t="310945" x="5111750" y="5308600"/>
          <p14:tracePt t="310961" x="5022850" y="5245100"/>
          <p14:tracePt t="310979" x="4965700" y="5213350"/>
          <p14:tracePt t="310985" x="4946650" y="5207000"/>
          <p14:tracePt t="310988" x="4940300" y="5200650"/>
          <p14:tracePt t="311011" x="4933950" y="5200650"/>
          <p14:tracePt t="311080" x="4927600" y="5200650"/>
          <p14:tracePt t="311088" x="4921250" y="5207000"/>
          <p14:tracePt t="311097" x="4914900" y="5226050"/>
          <p14:tracePt t="311110" x="4908550" y="5264150"/>
          <p14:tracePt t="311128" x="4927600" y="5302250"/>
          <p14:tracePt t="311148" x="4978400" y="5334000"/>
          <p14:tracePt t="311160" x="5041900" y="5359400"/>
          <p14:tracePt t="311179" x="5092700" y="5384800"/>
          <p14:tracePt t="311198" x="5149850" y="5435600"/>
          <p14:tracePt t="311212" x="5194300" y="5480050"/>
          <p14:tracePt t="311228" x="5264150" y="5530850"/>
          <p14:tracePt t="311245" x="5334000" y="5562600"/>
          <p14:tracePt t="311261" x="5448300" y="5594350"/>
          <p14:tracePt t="311282" x="5632450" y="5638800"/>
          <p14:tracePt t="311285" x="5727700" y="5657850"/>
          <p14:tracePt t="311293" x="5835650" y="5676900"/>
          <p14:tracePt t="311311" x="6096000" y="5734050"/>
          <p14:tracePt t="311315" x="6197600" y="5746750"/>
          <p14:tracePt t="311328" x="6299200" y="5759450"/>
          <p14:tracePt t="311346" x="6667500" y="5683250"/>
          <p14:tracePt t="311360" x="6851650" y="5530850"/>
          <p14:tracePt t="311380" x="6997700" y="5327650"/>
          <p14:tracePt t="311395" x="7105650" y="5099050"/>
          <p14:tracePt t="311412" x="7162800" y="4876800"/>
          <p14:tracePt t="311429" x="7169150" y="4686300"/>
          <p14:tracePt t="311444" x="7112000" y="4552950"/>
          <p14:tracePt t="311461" x="6991350" y="4445000"/>
          <p14:tracePt t="311480" x="6838950" y="4387850"/>
          <p14:tracePt t="311495" x="6591300" y="4368800"/>
          <p14:tracePt t="311514" x="6140450" y="4394200"/>
          <p14:tracePt t="311528" x="5949950" y="4425950"/>
          <p14:tracePt t="311545" x="5619750" y="4495800"/>
          <p14:tracePt t="311564" x="5226050" y="4603750"/>
          <p14:tracePt t="311579" x="5124450" y="4654550"/>
          <p14:tracePt t="311595" x="4965700" y="4800600"/>
          <p14:tracePt t="311611" x="4940300" y="4895850"/>
          <p14:tracePt t="311628" x="4940300" y="5016500"/>
          <p14:tracePt t="311645" x="4972050" y="5111750"/>
          <p14:tracePt t="311661" x="5060950" y="5238750"/>
          <p14:tracePt t="311678" x="5194300" y="5365750"/>
          <p14:tracePt t="311694" x="5378450" y="5511800"/>
          <p14:tracePt t="311712" x="5537200" y="5626100"/>
          <p14:tracePt t="311730" x="5645150" y="5708650"/>
          <p14:tracePt t="311745" x="5695950" y="5746750"/>
          <p14:tracePt t="312061" x="5689600" y="5746750"/>
          <p14:tracePt t="312075" x="5683250" y="5746750"/>
          <p14:tracePt t="312096" x="5664200" y="5746750"/>
          <p14:tracePt t="312111" x="5638800" y="5746750"/>
          <p14:tracePt t="312129" x="5588000" y="5746750"/>
          <p14:tracePt t="312134" x="5556250" y="5746750"/>
          <p14:tracePt t="312145" x="5530850" y="5740400"/>
          <p14:tracePt t="312163" x="5448300" y="5727700"/>
          <p14:tracePt t="312179" x="5365750" y="5721350"/>
          <p14:tracePt t="312196" x="5308600" y="5715000"/>
          <p14:tracePt t="312212" x="5257800" y="5715000"/>
          <p14:tracePt t="312229" x="5194300" y="5708650"/>
          <p14:tracePt t="312245" x="5105400" y="5708650"/>
          <p14:tracePt t="312262" x="5035550" y="5715000"/>
          <p14:tracePt t="312268" x="4991100" y="5721350"/>
          <p14:tracePt t="312278" x="4965700" y="5721350"/>
          <p14:tracePt t="312295" x="4933950" y="5727700"/>
          <p14:tracePt t="312313" x="4883150" y="5727700"/>
          <p14:tracePt t="312329" x="4826000" y="5727700"/>
          <p14:tracePt t="312334" x="4800600" y="5727700"/>
          <p14:tracePt t="312346" x="4787900" y="5727700"/>
          <p14:tracePt t="312362" x="4743450" y="5727700"/>
          <p14:tracePt t="312380" x="4686300" y="5734050"/>
          <p14:tracePt t="312395" x="4673600" y="5734050"/>
          <p14:tracePt t="312413" x="4616450" y="5753100"/>
          <p14:tracePt t="312429" x="4603750" y="5753100"/>
          <p14:tracePt t="312446" x="4597400" y="5753100"/>
          <p14:tracePt t="312461" x="4597400" y="5721350"/>
          <p14:tracePt t="312478" x="4597400" y="5651500"/>
          <p14:tracePt t="312496" x="4610100" y="5549900"/>
          <p14:tracePt t="312513" x="4622800" y="5441950"/>
          <p14:tracePt t="312529" x="4648200" y="5308600"/>
          <p14:tracePt t="312546" x="4660900" y="5156200"/>
          <p14:tracePt t="312563" x="4660900" y="4997450"/>
          <p14:tracePt t="312579" x="4635500" y="4813300"/>
          <p14:tracePt t="312596" x="4616450" y="4692650"/>
          <p14:tracePt t="312598" x="4610100" y="4641850"/>
          <p14:tracePt t="312612" x="4610100" y="4572000"/>
          <p14:tracePt t="312616" x="4603750" y="4533900"/>
          <p14:tracePt t="312629" x="4603750" y="4470400"/>
          <p14:tracePt t="312645" x="4603750" y="4413250"/>
          <p14:tracePt t="312663" x="4603750" y="4387850"/>
          <p14:tracePt t="312679" x="4603750" y="4375150"/>
          <p14:tracePt t="312696" x="4597400" y="4368800"/>
          <p14:tracePt t="312713" x="4597400" y="4356100"/>
          <p14:tracePt t="312729" x="4597400" y="4349750"/>
          <p14:tracePt t="312746" x="4591050" y="4343400"/>
          <p14:tracePt t="312891" x="4616450" y="4343400"/>
          <p14:tracePt t="312901" x="4629150" y="4343400"/>
          <p14:tracePt t="312913" x="4705350" y="4343400"/>
          <p14:tracePt t="312929" x="4813300" y="4324350"/>
          <p14:tracePt t="312946" x="4908550" y="4286250"/>
          <p14:tracePt t="312963" x="4997450" y="4235450"/>
          <p14:tracePt t="312979" x="5060950" y="4165600"/>
          <p14:tracePt t="312996" x="5099050" y="4083050"/>
          <p14:tracePt t="313012" x="5105400" y="4000500"/>
          <p14:tracePt t="313030" x="5105400" y="3917950"/>
          <p14:tracePt t="313048" x="5099050" y="3816350"/>
          <p14:tracePt t="313063" x="5099050" y="3784600"/>
          <p14:tracePt t="313080" x="5086350" y="3714750"/>
          <p14:tracePt t="313096" x="5029200" y="3594100"/>
          <p14:tracePt t="313115" x="4972050" y="3530600"/>
          <p14:tracePt t="313132" x="4927600" y="3467100"/>
          <p14:tracePt t="313146" x="4876800" y="3422650"/>
          <p14:tracePt t="313163" x="4832350" y="3390900"/>
          <p14:tracePt t="313180" x="4787900" y="3371850"/>
          <p14:tracePt t="313198" x="4743450" y="3371850"/>
          <p14:tracePt t="313213" x="4654550" y="3371850"/>
          <p14:tracePt t="313230" x="4559300" y="3371850"/>
          <p14:tracePt t="313246" x="4425950" y="3384550"/>
          <p14:tracePt t="313263" x="4343400" y="3397250"/>
          <p14:tracePt t="313280" x="4292600" y="3403600"/>
          <p14:tracePt t="313297" x="4254500" y="3416300"/>
          <p14:tracePt t="313313" x="4241800" y="3429000"/>
          <p14:tracePt t="313316" x="4229100" y="3441700"/>
          <p14:tracePt t="313330" x="4222750" y="3454400"/>
          <p14:tracePt t="313346" x="4184650" y="3524250"/>
          <p14:tracePt t="313364" x="4146550" y="3594100"/>
          <p14:tracePt t="313379" x="4121150" y="3644900"/>
          <p14:tracePt t="313397" x="4108450" y="3689350"/>
          <p14:tracePt t="313413" x="4108450" y="3740150"/>
          <p14:tracePt t="313430" x="4127500" y="3784600"/>
          <p14:tracePt t="313446" x="4152900" y="3822700"/>
          <p14:tracePt t="313463" x="4191000" y="3860800"/>
          <p14:tracePt t="313479" x="4260850" y="3917950"/>
          <p14:tracePt t="313497" x="4318000" y="3949700"/>
          <p14:tracePt t="313513" x="4387850" y="3981450"/>
          <p14:tracePt t="313530" x="4457700" y="4000500"/>
          <p14:tracePt t="313547" x="4508500" y="4006850"/>
          <p14:tracePt t="313564" x="4540250" y="4006850"/>
          <p14:tracePt t="313566" x="4546600" y="4006850"/>
          <p14:tracePt t="313580" x="4565650" y="4006850"/>
          <p14:tracePt t="313597" x="4622800" y="3994150"/>
          <p14:tracePt t="313612" x="4673600" y="3975100"/>
          <p14:tracePt t="313630" x="4711700" y="3956050"/>
          <p14:tracePt t="313647" x="4775200" y="3917950"/>
          <p14:tracePt t="313664" x="4826000" y="3873500"/>
          <p14:tracePt t="313679" x="4864100" y="3822700"/>
          <p14:tracePt t="313697" x="4889500" y="3765550"/>
          <p14:tracePt t="313715" x="4902200" y="3689350"/>
          <p14:tracePt t="313730" x="4902200" y="3644900"/>
          <p14:tracePt t="313747" x="4902200" y="3587750"/>
          <p14:tracePt t="313750" x="4895850" y="3549650"/>
          <p14:tracePt t="313762" x="4889500" y="3530600"/>
          <p14:tracePt t="313778" x="4864100" y="3492500"/>
          <p14:tracePt t="313797" x="4832350" y="3460750"/>
          <p14:tracePt t="313813" x="4800600" y="3441700"/>
          <p14:tracePt t="313830" x="4724400" y="3409950"/>
          <p14:tracePt t="313847" x="4667250" y="3397250"/>
          <p14:tracePt t="313862" x="4635500" y="3390900"/>
          <p14:tracePt t="313880" x="4597400" y="3384550"/>
          <p14:tracePt t="313897" x="4559300" y="3378200"/>
          <p14:tracePt t="313914" x="4533900" y="3378200"/>
          <p14:tracePt t="313930" x="4489450" y="3397250"/>
          <p14:tracePt t="313947" x="4451350" y="3422650"/>
          <p14:tracePt t="313966" x="4375150" y="3486150"/>
          <p14:tracePt t="313981" x="4337050" y="3530600"/>
          <p14:tracePt t="313997" x="4292600" y="3613150"/>
          <p14:tracePt t="314014" x="4279900" y="3663950"/>
          <p14:tracePt t="314018" x="4267200" y="3721100"/>
          <p14:tracePt t="314031" x="4267200" y="3740150"/>
          <p14:tracePt t="314047" x="4260850" y="3790950"/>
          <p14:tracePt t="314064" x="4260850" y="3873500"/>
          <p14:tracePt t="314081" x="4260850" y="4013200"/>
          <p14:tracePt t="314096" x="4267200" y="4057650"/>
          <p14:tracePt t="314098" x="4292600" y="4133850"/>
          <p14:tracePt t="314114" x="4324350" y="4216400"/>
          <p14:tracePt t="314117" x="4368800" y="4279900"/>
          <p14:tracePt t="314132" x="4438650" y="4381500"/>
          <p14:tracePt t="314146" x="4483100" y="4432300"/>
          <p14:tracePt t="314164" x="4489450" y="4451350"/>
          <p14:tracePt t="314181" x="4489450" y="4464050"/>
          <p14:tracePt t="314197" x="4495800" y="4464050"/>
          <p14:tracePt t="314214" x="4502150" y="4464050"/>
          <p14:tracePt t="314231" x="4508500" y="4464050"/>
          <p14:tracePt t="314249" x="4508500" y="4470400"/>
          <p14:tracePt t="314316" x="4508500" y="4464050"/>
          <p14:tracePt t="314323" x="4508500" y="4457700"/>
          <p14:tracePt t="314333" x="4514850" y="4451350"/>
          <p14:tracePt t="314349" x="4533900" y="4432300"/>
          <p14:tracePt t="314364" x="4565650" y="4400550"/>
          <p14:tracePt t="314381" x="4584700" y="4375150"/>
          <p14:tracePt t="314397" x="4616450" y="4343400"/>
          <p14:tracePt t="314414" x="4654550" y="4311650"/>
          <p14:tracePt t="314431" x="4679950" y="4292600"/>
          <p14:tracePt t="314447" x="4705350" y="4260850"/>
          <p14:tracePt t="314464" x="4711700" y="4235450"/>
          <p14:tracePt t="314480" x="4718050" y="4210050"/>
          <p14:tracePt t="314531" x="4692650" y="4229100"/>
          <p14:tracePt t="314548" x="4673600" y="4241800"/>
          <p14:tracePt t="314563" x="4648200" y="4254500"/>
          <p14:tracePt t="314581" x="4635500" y="4260850"/>
          <p14:tracePt t="314597" x="4629150" y="4267200"/>
          <p14:tracePt t="314632" x="4629150" y="4273550"/>
          <p14:tracePt t="314661" x="4629150" y="4279900"/>
          <p14:tracePt t="314681" x="4629150" y="4286250"/>
          <p14:tracePt t="314698" x="4629150" y="4298950"/>
          <p14:tracePt t="314715" x="4629150" y="4311650"/>
          <p14:tracePt t="314731" x="4635500" y="4318000"/>
          <p14:tracePt t="314748" x="4641850" y="4324350"/>
          <p14:tracePt t="314750" x="4654550" y="4324350"/>
          <p14:tracePt t="314764" x="4673600" y="4324350"/>
          <p14:tracePt t="314783" x="4705350" y="4318000"/>
          <p14:tracePt t="314797" x="4724400" y="4298950"/>
          <p14:tracePt t="314814" x="4743450" y="4286250"/>
          <p14:tracePt t="314832" x="4756150" y="4260850"/>
          <p14:tracePt t="314848" x="4762500" y="4241800"/>
          <p14:tracePt t="314864" x="4762500" y="4222750"/>
          <p14:tracePt t="314881" x="4762500" y="4203700"/>
          <p14:tracePt t="314898" x="4756150" y="4184650"/>
          <p14:tracePt t="314916" x="4737100" y="4152900"/>
          <p14:tracePt t="314918" x="4718050" y="4127500"/>
          <p14:tracePt t="314931" x="4699000" y="4108450"/>
          <p14:tracePt t="314948" x="4654550" y="4064000"/>
          <p14:tracePt t="314965" x="4610100" y="4032250"/>
          <p14:tracePt t="314981" x="4572000" y="4006850"/>
          <p14:tracePt t="314986" x="4552950" y="3994150"/>
          <p14:tracePt t="314998" x="4540250" y="3981450"/>
          <p14:tracePt t="315014" x="4508500" y="3962400"/>
          <p14:tracePt t="315031" x="4495800" y="3956050"/>
          <p14:tracePt t="315048" x="4483100" y="3943350"/>
          <p14:tracePt t="315065" x="4470400" y="3930650"/>
          <p14:tracePt t="315081" x="4464050" y="3924300"/>
          <p14:tracePt t="315098" x="4445000" y="3917950"/>
          <p14:tracePt t="315114" x="4413250" y="3917950"/>
          <p14:tracePt t="315132" x="4387850" y="3917950"/>
          <p14:tracePt t="315148" x="4349750" y="3917950"/>
          <p14:tracePt t="315165" x="4311650" y="3937000"/>
          <p14:tracePt t="315181" x="4279900" y="3956050"/>
          <p14:tracePt t="315198" x="4254500" y="3981450"/>
          <p14:tracePt t="315214" x="4248150" y="4000500"/>
          <p14:tracePt t="315232" x="4241800" y="4044950"/>
          <p14:tracePt t="315249" x="4254500" y="4127500"/>
          <p14:tracePt t="315265" x="4273550" y="4159250"/>
          <p14:tracePt t="315281" x="4318000" y="4210050"/>
          <p14:tracePt t="315299" x="4381500" y="4254500"/>
          <p14:tracePt t="315314" x="4451350" y="4286250"/>
          <p14:tracePt t="315332" x="4514850" y="4298950"/>
          <p14:tracePt t="315348" x="4572000" y="4298950"/>
          <p14:tracePt t="315365" x="4597400" y="4292600"/>
          <p14:tracePt t="315369" x="4616450" y="4279900"/>
          <p14:tracePt t="315381" x="4641850" y="4273550"/>
          <p14:tracePt t="315398" x="4686300" y="4254500"/>
          <p14:tracePt t="315416" x="4718050" y="4241800"/>
          <p14:tracePt t="315418" x="4737100" y="4229100"/>
          <p14:tracePt t="315432" x="4749800" y="4222750"/>
          <p14:tracePt t="315436" x="4756150" y="4210050"/>
          <p14:tracePt t="315449" x="4762500" y="4197350"/>
          <p14:tracePt t="315465" x="4768850" y="4184650"/>
          <p14:tracePt t="315482" x="4775200" y="4159250"/>
          <p14:tracePt t="315498" x="4775200" y="4114800"/>
          <p14:tracePt t="315516" x="4775200" y="4102100"/>
          <p14:tracePt t="315532" x="4762500" y="4070350"/>
          <p14:tracePt t="315550" x="4730750" y="4038600"/>
          <p14:tracePt t="315566" x="4692650" y="4006850"/>
          <p14:tracePt t="315582" x="4673600" y="3994150"/>
          <p14:tracePt t="315600" x="4641850" y="3968750"/>
          <p14:tracePt t="315615" x="4603750" y="3943350"/>
          <p14:tracePt t="315631" x="4559300" y="3930650"/>
          <p14:tracePt t="315648" x="4540250" y="3924300"/>
          <p14:tracePt t="315663" x="4495800" y="3917950"/>
          <p14:tracePt t="315682" x="4432300" y="3917950"/>
          <p14:tracePt t="315699" x="4368800" y="3917950"/>
          <p14:tracePt t="315715" x="4343400" y="3917950"/>
          <p14:tracePt t="315719" x="4318000" y="3917950"/>
          <p14:tracePt t="315732" x="4298950" y="3924300"/>
          <p14:tracePt t="315735" x="4279900" y="3937000"/>
          <p14:tracePt t="315750" x="4267200" y="3949700"/>
          <p14:tracePt t="315766" x="4235450" y="3975100"/>
          <p14:tracePt t="315782" x="4216400" y="4006850"/>
          <p14:tracePt t="315798" x="4197350" y="4051300"/>
          <p14:tracePt t="315815" x="4191000" y="4076700"/>
          <p14:tracePt t="315833" x="4184650" y="4114800"/>
          <p14:tracePt t="315849" x="4184650" y="4146550"/>
          <p14:tracePt t="315865" x="4203700" y="4178300"/>
          <p14:tracePt t="315882" x="4229100" y="4210050"/>
          <p14:tracePt t="315899" x="4260850" y="4229100"/>
          <p14:tracePt t="315915" x="4292600" y="4254500"/>
          <p14:tracePt t="315932" x="4318000" y="4273550"/>
          <p14:tracePt t="315935" x="4337050" y="4286250"/>
          <p14:tracePt t="315949" x="4368800" y="4298950"/>
          <p14:tracePt t="315964" x="4400550" y="4311650"/>
          <p14:tracePt t="315983" x="4425950" y="4311650"/>
          <p14:tracePt t="315998" x="4432300" y="4311650"/>
          <p14:tracePt t="316015" x="4464050" y="4311650"/>
          <p14:tracePt t="316032" x="4489450" y="4305300"/>
          <p14:tracePt t="316049" x="4508500" y="4298950"/>
          <p14:tracePt t="316065" x="4533900" y="4298950"/>
          <p14:tracePt t="316082" x="4546600" y="4298950"/>
          <p14:tracePt t="316099" x="4565650" y="4298950"/>
          <p14:tracePt t="316115" x="4584700" y="4298950"/>
          <p14:tracePt t="316132" x="4603750" y="4298950"/>
          <p14:tracePt t="316149" x="4635500" y="4298950"/>
          <p14:tracePt t="316165" x="4654550" y="4298950"/>
          <p14:tracePt t="316182" x="4660900" y="4298950"/>
          <p14:tracePt t="316199" x="4667250" y="4298950"/>
          <p14:tracePt t="316202" x="4673600" y="4298950"/>
          <p14:tracePt t="316218" x="4699000" y="4298950"/>
          <p14:tracePt t="316231" x="4724400" y="4298950"/>
          <p14:tracePt t="316249" x="4775200" y="4298950"/>
          <p14:tracePt t="316266" x="4813300" y="4298950"/>
          <p14:tracePt t="316282" x="4838700" y="4286250"/>
          <p14:tracePt t="316299" x="4870450" y="4279900"/>
          <p14:tracePt t="316315" x="4876800" y="4273550"/>
          <p14:tracePt t="316403" x="4883150" y="4273550"/>
          <p14:tracePt t="316545" x="4870450" y="4273550"/>
          <p14:tracePt t="316553" x="4857750" y="4273550"/>
          <p14:tracePt t="316564" x="4845050" y="4267200"/>
          <p14:tracePt t="316584" x="4819650" y="4267200"/>
          <p14:tracePt t="316601" x="4794250" y="4267200"/>
          <p14:tracePt t="316617" x="4762500" y="4267200"/>
          <p14:tracePt t="316633" x="4730750" y="4260850"/>
          <p14:tracePt t="316649" x="4699000" y="4260850"/>
          <p14:tracePt t="316666" x="4667250" y="4260850"/>
          <p14:tracePt t="316683" x="4648200" y="4260850"/>
          <p14:tracePt t="316699" x="4616450" y="4260850"/>
          <p14:tracePt t="316716" x="4572000" y="4260850"/>
          <p14:tracePt t="316733" x="4527550" y="4260850"/>
          <p14:tracePt t="316738" x="4508500" y="4260850"/>
          <p14:tracePt t="316749" x="4495800" y="4260850"/>
          <p14:tracePt t="316766" x="4489450" y="4260850"/>
          <p14:tracePt t="316955" x="4489450" y="4254500"/>
          <p14:tracePt t="316965" x="4489450" y="4248150"/>
          <p14:tracePt t="316972" x="4483100" y="4235450"/>
          <p14:tracePt t="316981" x="4483100" y="4222750"/>
          <p14:tracePt t="316984" x="4483100" y="4216400"/>
          <p14:tracePt t="317000" x="4476750" y="4197350"/>
          <p14:tracePt t="317005" x="4470400" y="4178300"/>
          <p14:tracePt t="317008" x="4464050" y="4159250"/>
          <p14:tracePt t="317016" x="4457700" y="4140200"/>
          <p14:tracePt t="317035" x="4451350" y="4121150"/>
          <p14:tracePt t="317049" x="4445000" y="4114800"/>
          <p14:tracePt t="317066" x="4438650" y="4108450"/>
          <p14:tracePt t="317117" x="4432300" y="4102100"/>
          <p14:tracePt t="317133" x="4425950" y="4102100"/>
          <p14:tracePt t="317184" x="4419600" y="4114800"/>
          <p14:tracePt t="317202" x="4419600" y="4133850"/>
          <p14:tracePt t="317216" x="4413250" y="4165600"/>
          <p14:tracePt t="317232" x="4413250" y="4197350"/>
          <p14:tracePt t="317250" x="4425950" y="4216400"/>
          <p14:tracePt t="317267" x="4445000" y="4235450"/>
          <p14:tracePt t="317283" x="4464050" y="4248150"/>
          <p14:tracePt t="317300" x="4514850" y="4260850"/>
          <p14:tracePt t="317319" x="4559300" y="4273550"/>
          <p14:tracePt t="317333" x="4578350" y="4279900"/>
          <p14:tracePt t="317350" x="4591050" y="4279900"/>
          <p14:tracePt t="317367" x="4597400" y="4286250"/>
          <p14:tracePt t="317433" x="4597400" y="4279900"/>
          <p14:tracePt t="317450" x="4584700" y="4267200"/>
          <p14:tracePt t="317454" x="4578350" y="4260850"/>
          <p14:tracePt t="317466" x="4572000" y="4254500"/>
          <p14:tracePt t="317484" x="4552950" y="4229100"/>
          <p14:tracePt t="317500" x="4527550" y="4210050"/>
          <p14:tracePt t="317503" x="4521200" y="4197350"/>
          <p14:tracePt t="317516" x="4508500" y="4184650"/>
          <p14:tracePt t="317519" x="4495800" y="4171950"/>
          <p14:tracePt t="317537" x="4476750" y="4146550"/>
          <p14:tracePt t="317550" x="4457700" y="4127500"/>
          <p14:tracePt t="317567" x="4445000" y="4114800"/>
          <p14:tracePt t="317583" x="4432300" y="4108450"/>
          <p14:tracePt t="317600" x="4419600" y="4095750"/>
          <p14:tracePt t="317616" x="4413250" y="4095750"/>
          <p14:tracePt t="317632" x="4406900" y="4089400"/>
          <p14:tracePt t="317650" x="4394200" y="4083050"/>
          <p14:tracePt t="317667" x="4387850" y="4076700"/>
          <p14:tracePt t="317683" x="4387850" y="4070350"/>
          <p14:tracePt t="317720" x="4387850" y="4083050"/>
          <p14:tracePt t="317733" x="4387850" y="4095750"/>
          <p14:tracePt t="317750" x="4394200" y="4108450"/>
          <p14:tracePt t="317768" x="4413250" y="4152900"/>
          <p14:tracePt t="317783" x="4425950" y="4171950"/>
          <p14:tracePt t="317800" x="4438650" y="4184650"/>
          <p14:tracePt t="317816" x="4445000" y="4191000"/>
          <p14:tracePt t="317834" x="4464050" y="4203700"/>
          <p14:tracePt t="317850" x="4489450" y="4216400"/>
          <p14:tracePt t="317867" x="4508500" y="4229100"/>
          <p14:tracePt t="317884" x="4514850" y="4229100"/>
          <p14:tracePt t="317900" x="4521200" y="4235450"/>
          <p14:tracePt t="317955" x="4508500" y="4229100"/>
          <p14:tracePt t="317967" x="4502150" y="4222750"/>
          <p14:tracePt t="317984" x="4483100" y="4203700"/>
          <p14:tracePt t="317989" x="4470400" y="4191000"/>
          <p14:tracePt t="318000" x="4445000" y="4159250"/>
          <p14:tracePt t="318018" x="4419600" y="4133850"/>
          <p14:tracePt t="318039" x="4400550" y="4108450"/>
          <p14:tracePt t="318054" x="4394200" y="4095750"/>
          <p14:tracePt t="318067" x="4381500" y="4083050"/>
          <p14:tracePt t="318084" x="4381500" y="4076700"/>
          <p14:tracePt t="318101" x="4375150" y="4076700"/>
          <p14:tracePt t="318117" x="4375150" y="4070350"/>
          <p14:tracePt t="318184" x="4387850" y="4076700"/>
          <p14:tracePt t="318201" x="4413250" y="4095750"/>
          <p14:tracePt t="318218" x="4432300" y="4108450"/>
          <p14:tracePt t="318234" x="4464050" y="4140200"/>
          <p14:tracePt t="318239" x="4483100" y="4152900"/>
          <p14:tracePt t="318249" x="4495800" y="4159250"/>
          <p14:tracePt t="318267" x="4521200" y="4171950"/>
          <p14:tracePt t="318284" x="4527550" y="4178300"/>
          <p14:tracePt t="318301" x="4527550" y="4184650"/>
          <p14:tracePt t="318393" x="4521200" y="4184650"/>
          <p14:tracePt t="318403" x="4514850" y="4178300"/>
          <p14:tracePt t="318417" x="4502150" y="4171950"/>
          <p14:tracePt t="318434" x="4483100" y="4152900"/>
          <p14:tracePt t="318451" x="4476750" y="4140200"/>
          <p14:tracePt t="318467" x="4457700" y="4121150"/>
          <p14:tracePt t="318501" x="4451350" y="4114800"/>
          <p14:tracePt t="318517" x="4451350" y="4108450"/>
          <p14:tracePt t="318686" x="4451350" y="4114800"/>
          <p14:tracePt t="318756" x="4451350" y="4108450"/>
          <p14:tracePt t="318773" x="4451350" y="4102100"/>
          <p14:tracePt t="318785" x="4451350" y="4095750"/>
          <p14:tracePt t="318801" x="4451350" y="4089400"/>
          <p14:tracePt t="318835" x="4451350" y="4083050"/>
          <p14:tracePt t="318902" x="4451350" y="4089400"/>
          <p14:tracePt t="318918" x="4451350" y="4102100"/>
          <p14:tracePt t="318935" x="4451350" y="4127500"/>
          <p14:tracePt t="318952" x="4457700" y="4152900"/>
          <p14:tracePt t="318968" x="4470400" y="4171950"/>
          <p14:tracePt t="318985" x="4489450" y="4191000"/>
          <p14:tracePt t="319001" x="4489450" y="4197350"/>
          <p14:tracePt t="319018" x="4502150" y="4203700"/>
          <p14:tracePt t="319035" x="4508500" y="4210050"/>
          <p14:tracePt t="319051" x="4514850" y="4216400"/>
          <p14:tracePt t="319118" x="4495800" y="4197350"/>
          <p14:tracePt t="319135" x="4445000" y="4171950"/>
          <p14:tracePt t="319151" x="4400550" y="4140200"/>
          <p14:tracePt t="319170" x="4343400" y="4102100"/>
          <p14:tracePt t="319184" x="4324350" y="4089400"/>
          <p14:tracePt t="319201" x="4318000" y="4089400"/>
          <p14:tracePt t="319218" x="4318000" y="4083050"/>
          <p14:tracePt t="319308" x="4324350" y="4083050"/>
          <p14:tracePt t="319315" x="4337050" y="4095750"/>
          <p14:tracePt t="319324" x="4349750" y="4102100"/>
          <p14:tracePt t="319333" x="4368800" y="4114800"/>
          <p14:tracePt t="319351" x="4394200" y="4133850"/>
          <p14:tracePt t="319369" x="4432300" y="4165600"/>
          <p14:tracePt t="319385" x="4451350" y="4191000"/>
          <p14:tracePt t="319401" x="4476750" y="4210050"/>
          <p14:tracePt t="319404" x="4483100" y="4216400"/>
          <p14:tracePt t="319469" x="4489450" y="4216400"/>
          <p14:tracePt t="319475" x="4489450" y="4203700"/>
          <p14:tracePt t="319486" x="4495800" y="4191000"/>
          <p14:tracePt t="319501" x="4502150" y="4146550"/>
          <p14:tracePt t="319518" x="4502150" y="4089400"/>
          <p14:tracePt t="319535" x="4502150" y="4057650"/>
          <p14:tracePt t="319551" x="4502150" y="4051300"/>
          <p14:tracePt t="319585" x="4489450" y="4064000"/>
          <p14:tracePt t="319602" x="4483100" y="4089400"/>
          <p14:tracePt t="319620" x="4470400" y="4127500"/>
          <p14:tracePt t="319635" x="4464050" y="4140200"/>
          <p14:tracePt t="319652" x="4464050" y="4159250"/>
          <p14:tracePt t="319669" x="4470400" y="4184650"/>
          <p14:tracePt t="319685" x="4502150" y="4222750"/>
          <p14:tracePt t="319702" x="4546600" y="4267200"/>
          <p14:tracePt t="319718" x="4572000" y="4298950"/>
          <p14:tracePt t="319735" x="4603750" y="4311650"/>
          <p14:tracePt t="319752" x="4610100" y="4311650"/>
          <p14:tracePt t="319771" x="4610100" y="4298950"/>
          <p14:tracePt t="319785" x="4610100" y="4279900"/>
          <p14:tracePt t="319802" x="4603750" y="4260850"/>
          <p14:tracePt t="319821" x="4597400" y="4235450"/>
          <p14:tracePt t="319835" x="4591050" y="4229100"/>
          <p14:tracePt t="319852" x="4591050" y="4216400"/>
          <p14:tracePt t="319886" x="4610100" y="4216400"/>
          <p14:tracePt t="319902" x="4654550" y="4210050"/>
          <p14:tracePt t="319919" x="4718050" y="4203700"/>
          <p14:tracePt t="319935" x="4794250" y="4191000"/>
          <p14:tracePt t="319952" x="4870450" y="4184650"/>
          <p14:tracePt t="319967" x="4921250" y="4178300"/>
          <p14:tracePt t="319985" x="4953000" y="4178300"/>
          <p14:tracePt t="319989" x="4959350" y="4178300"/>
          <p14:tracePt t="320002" x="4965700" y="4178300"/>
          <p14:tracePt t="320036" x="4959350" y="4178300"/>
          <p14:tracePt t="320052" x="4940300" y="4184650"/>
          <p14:tracePt t="320057" x="4927600" y="4191000"/>
          <p14:tracePt t="320068" x="4914900" y="4191000"/>
          <p14:tracePt t="320085" x="4870450" y="4197350"/>
          <p14:tracePt t="320103" x="4819650" y="4197350"/>
          <p14:tracePt t="320106" x="4794250" y="4197350"/>
          <p14:tracePt t="320120" x="4737100" y="4191000"/>
          <p14:tracePt t="320135" x="4705350" y="4184650"/>
          <p14:tracePt t="320153" x="4622800" y="4171950"/>
          <p14:tracePt t="320169" x="4584700" y="4165600"/>
          <p14:tracePt t="320185" x="4552950" y="4165600"/>
          <p14:tracePt t="320202" x="4514850" y="4165600"/>
          <p14:tracePt t="320220" x="4502150" y="4165600"/>
          <p14:tracePt t="320236" x="4476750" y="4165600"/>
          <p14:tracePt t="320252" x="4451350" y="4165600"/>
          <p14:tracePt t="320269" x="4445000" y="4165600"/>
          <p14:tracePt t="320302" x="4464050" y="4184650"/>
          <p14:tracePt t="320319" x="4527550" y="4197350"/>
          <p14:tracePt t="320336" x="4629150" y="4216400"/>
          <p14:tracePt t="320351" x="4737100" y="4229100"/>
          <p14:tracePt t="320369" x="4832350" y="4235450"/>
          <p14:tracePt t="320386" x="4870450" y="4235450"/>
          <p14:tracePt t="320402" x="4876800" y="4235450"/>
          <p14:tracePt t="320464" x="4870450" y="4235450"/>
          <p14:tracePt t="320472" x="4864100" y="4235450"/>
          <p14:tracePt t="320487" x="4826000" y="4235450"/>
          <p14:tracePt t="320503" x="4800600" y="4235450"/>
          <p14:tracePt t="320520" x="4699000" y="4235450"/>
          <p14:tracePt t="320538" x="4648200" y="4235450"/>
          <p14:tracePt t="320555" x="4572000" y="4235450"/>
          <p14:tracePt t="320569" x="4514850" y="4229100"/>
          <p14:tracePt t="320586" x="4483100" y="4210050"/>
          <p14:tracePt t="320602" x="4464050" y="4191000"/>
          <p14:tracePt t="320607" x="4451350" y="4178300"/>
          <p14:tracePt t="320620" x="4438650" y="4165600"/>
          <p14:tracePt t="320638" x="4425950" y="4146550"/>
          <p14:tracePt t="320651" x="4413250" y="4127500"/>
          <p14:tracePt t="320656" x="4400550" y="4121150"/>
          <p14:tracePt t="320668" x="4400550" y="4114800"/>
          <p14:tracePt t="320672" x="4394200" y="4108450"/>
          <p14:tracePt t="320685" x="4387850" y="4108450"/>
          <p14:tracePt t="320702" x="4375150" y="4095750"/>
          <p14:tracePt t="320719" x="4375150" y="4089400"/>
          <p14:tracePt t="320736" x="4362450" y="4070350"/>
          <p14:tracePt t="320753" x="4362450" y="4064000"/>
          <p14:tracePt t="320756" x="4362450" y="4051300"/>
          <p14:tracePt t="320769" x="4362450" y="4038600"/>
          <p14:tracePt t="320789" x="4362450" y="4032250"/>
          <p14:tracePt t="320802" x="4362450" y="4025900"/>
          <p14:tracePt t="320836" x="4362450" y="4032250"/>
          <p14:tracePt t="320853" x="4368800" y="4051300"/>
          <p14:tracePt t="320869" x="4381500" y="4070350"/>
          <p14:tracePt t="320886" x="4400550" y="4089400"/>
          <p14:tracePt t="320903" x="4445000" y="4140200"/>
          <p14:tracePt t="320919" x="4476750" y="4178300"/>
          <p14:tracePt t="320936" x="4514850" y="4229100"/>
          <p14:tracePt t="320953" x="4533900" y="4260850"/>
          <p14:tracePt t="320969" x="4533900" y="4273550"/>
          <p14:tracePt t="320973" x="4540250" y="4273550"/>
          <p14:tracePt t="320985" x="4540250" y="4279900"/>
          <p14:tracePt t="320987" x="4540250" y="4286250"/>
          <p14:tracePt t="321037" x="4540250" y="4279900"/>
          <p14:tracePt t="321053" x="4533900" y="4254500"/>
          <p14:tracePt t="321070" x="4521200" y="4229100"/>
          <p14:tracePt t="321086" x="4514850" y="4210050"/>
          <p14:tracePt t="321120" x="4514850" y="4203700"/>
          <p14:tracePt t="321136" x="4559300" y="4210050"/>
          <p14:tracePt t="321153" x="4673600" y="4216400"/>
          <p14:tracePt t="321156" x="4730750" y="4216400"/>
          <p14:tracePt t="321171" x="4781550" y="4216400"/>
          <p14:tracePt t="321187" x="4883150" y="4216400"/>
          <p14:tracePt t="321204" x="4927600" y="4216400"/>
          <p14:tracePt t="321218" x="4933950" y="4216400"/>
          <p14:tracePt t="321258" x="4927600" y="4216400"/>
          <p14:tracePt t="321269" x="4921250" y="4216400"/>
          <p14:tracePt t="321287" x="4908550" y="4216400"/>
          <p14:tracePt t="321304" x="4889500" y="4216400"/>
          <p14:tracePt t="321322" x="4819650" y="4216400"/>
          <p14:tracePt t="321336" x="4730750" y="4210050"/>
          <p14:tracePt t="321354" x="4654550" y="4210050"/>
          <p14:tracePt t="321370" x="4552950" y="4210050"/>
          <p14:tracePt t="321387" x="4464050" y="4203700"/>
          <p14:tracePt t="321404" x="4413250" y="4197350"/>
          <p14:tracePt t="321420" x="4400550" y="4197350"/>
          <p14:tracePt t="321507" x="4406900" y="4197350"/>
          <p14:tracePt t="321510" x="4419600" y="4203700"/>
          <p14:tracePt t="321520" x="4432300" y="4216400"/>
          <p14:tracePt t="321537" x="4502150" y="4241800"/>
          <p14:tracePt t="321553" x="4597400" y="4273550"/>
          <p14:tracePt t="321571" x="4654550" y="4286250"/>
          <p14:tracePt t="321586" x="4692650" y="4286250"/>
          <p14:tracePt t="321603" x="4705350" y="4286250"/>
          <p14:tracePt t="321620" x="4705350" y="4279900"/>
          <p14:tracePt t="321637" x="4705350" y="4267200"/>
          <p14:tracePt t="321641" x="4705350" y="4260850"/>
          <p14:tracePt t="321653" x="4699000" y="4254500"/>
          <p14:tracePt t="321670" x="4660900" y="4248150"/>
          <p14:tracePt t="321687" x="4616450" y="4241800"/>
          <p14:tracePt t="321706" x="4572000" y="4241800"/>
          <p14:tracePt t="321720" x="4514850" y="4241800"/>
          <p14:tracePt t="321737" x="4495800" y="4241800"/>
          <p14:tracePt t="321770" x="4489450" y="4241800"/>
          <p14:tracePt t="321804" x="4489450" y="4235450"/>
          <p14:tracePt t="321820" x="4495800" y="4235450"/>
          <p14:tracePt t="321837" x="4502150" y="4235450"/>
          <p14:tracePt t="321853" x="4514850" y="4235450"/>
          <p14:tracePt t="321870" x="4552950" y="4235450"/>
          <p14:tracePt t="321887" x="4610100" y="4241800"/>
          <p14:tracePt t="321903" x="4718050" y="4241800"/>
          <p14:tracePt t="321920" x="4800600" y="4241800"/>
          <p14:tracePt t="321937" x="4876800" y="4241800"/>
          <p14:tracePt t="321953" x="4902200" y="4241800"/>
          <p14:tracePt t="321970" x="4908550" y="4241800"/>
          <p14:tracePt t="321996" x="4902200" y="4241800"/>
          <p14:tracePt t="322002" x="4889500" y="4241800"/>
          <p14:tracePt t="322021" x="4845050" y="4235450"/>
          <p14:tracePt t="322038" x="4749800" y="4235450"/>
          <p14:tracePt t="322054" x="4679950" y="4229100"/>
          <p14:tracePt t="322071" x="4572000" y="4216400"/>
          <p14:tracePt t="322087" x="4514850" y="4210050"/>
          <p14:tracePt t="322104" x="4470400" y="4203700"/>
          <p14:tracePt t="322227" x="4483100" y="4210050"/>
          <p14:tracePt t="322238" x="4502150" y="4216400"/>
          <p14:tracePt t="322254" x="4533900" y="4222750"/>
          <p14:tracePt t="322270" x="4572000" y="4235450"/>
          <p14:tracePt t="322286" x="4578350" y="4235450"/>
          <p14:tracePt t="322321" x="4565650" y="4229100"/>
          <p14:tracePt t="322338" x="4533900" y="4222750"/>
          <p14:tracePt t="322354" x="4508500" y="4210050"/>
          <p14:tracePt t="322370" x="4476750" y="4197350"/>
          <p14:tracePt t="322389" x="4457700" y="4184650"/>
          <p14:tracePt t="322454" x="4457700" y="4191000"/>
          <p14:tracePt t="322471" x="4457700" y="4197350"/>
          <p14:tracePt t="322487" x="4457700" y="4210050"/>
          <p14:tracePt t="322505" x="4457700" y="4229100"/>
          <p14:tracePt t="322521" x="4457700" y="4235450"/>
          <p14:tracePt t="322523" x="4457700" y="4241800"/>
          <p14:tracePt t="322538" x="4464050" y="4254500"/>
          <p14:tracePt t="322554" x="4470400" y="4273550"/>
          <p14:tracePt t="322571" x="4470400" y="4286250"/>
          <p14:tracePt t="322586" x="4470400" y="4298950"/>
          <p14:tracePt t="322604" x="4470400" y="4324350"/>
          <p14:tracePt t="322621" x="4470400" y="4349750"/>
          <p14:tracePt t="322637" x="4470400" y="4362450"/>
          <p14:tracePt t="322654" x="4470400" y="4394200"/>
          <p14:tracePt t="322671" x="4476750" y="4413250"/>
          <p14:tracePt t="322688" x="4483100" y="4451350"/>
          <p14:tracePt t="322704" x="4489450" y="4470400"/>
          <p14:tracePt t="322721" x="4495800" y="4495800"/>
          <p14:tracePt t="322738" x="4495800" y="4508500"/>
          <p14:tracePt t="322754" x="4495800" y="4533900"/>
          <p14:tracePt t="322772" x="4495800" y="4559300"/>
          <p14:tracePt t="322787" x="4489450" y="4572000"/>
          <p14:tracePt t="322804" x="4489450" y="4591050"/>
          <p14:tracePt t="322821" x="4489450" y="4603750"/>
          <p14:tracePt t="322838" x="4483100" y="4616450"/>
          <p14:tracePt t="322854" x="4483100" y="4641850"/>
          <p14:tracePt t="322871" x="4476750" y="4673600"/>
          <p14:tracePt t="322888" x="4470400" y="4705350"/>
          <p14:tracePt t="322905" x="4451350" y="4775200"/>
          <p14:tracePt t="322923" x="4502150" y="4953000"/>
          <p14:tracePt t="322937" x="4546600" y="5029200"/>
          <p14:tracePt t="322954" x="4673600" y="5168900"/>
          <p14:tracePt t="322971" x="4787900" y="5283200"/>
          <p14:tracePt t="322975" x="4857750" y="5346700"/>
          <p14:tracePt t="322986" x="4927600" y="5397500"/>
          <p14:tracePt t="322989" x="4991100" y="5448300"/>
          <p14:tracePt t="323003" x="5048250" y="5486400"/>
          <p14:tracePt t="323022" x="5137150" y="5556250"/>
          <p14:tracePt t="323038" x="5257800" y="5664200"/>
          <p14:tracePt t="323055" x="5321300" y="5727700"/>
          <p14:tracePt t="323071" x="5378450" y="5791200"/>
          <p14:tracePt t="323089" x="5448300" y="5880100"/>
          <p14:tracePt t="323104" x="5492750" y="5937250"/>
          <p14:tracePt t="323121" x="5511800" y="5981700"/>
          <p14:tracePt t="323138" x="5511800" y="6000750"/>
          <p14:tracePt t="323155" x="5518150" y="6007100"/>
          <p14:tracePt t="323172" x="5524500" y="6026150"/>
          <p14:tracePt t="323188" x="5543550" y="6051550"/>
          <p14:tracePt t="323204" x="5549900" y="6070600"/>
          <p14:tracePt t="323280" x="5549900" y="6076950"/>
          <p14:tracePt t="323344" x="5556250" y="6076950"/>
          <p14:tracePt t="323352" x="5575300" y="6076950"/>
          <p14:tracePt t="323371" x="5613400" y="6076950"/>
          <p14:tracePt t="323388" x="5632450" y="6070600"/>
          <p14:tracePt t="323405" x="5657850" y="6051550"/>
          <p14:tracePt t="323408" x="5683250" y="6038850"/>
          <p14:tracePt t="323422" x="5715000" y="6013450"/>
          <p14:tracePt t="323438" x="5880100" y="5899150"/>
          <p14:tracePt t="323456" x="6045200" y="5784850"/>
          <p14:tracePt t="323472" x="6178550" y="5683250"/>
          <p14:tracePt t="323488" x="6273800" y="5588000"/>
          <p14:tracePt t="323509" x="6311900" y="5549900"/>
          <p14:tracePt t="323521" x="6324600" y="5518150"/>
          <p14:tracePt t="323539" x="6324600" y="5499100"/>
          <p14:tracePt t="323555" x="6324600" y="5480050"/>
          <p14:tracePt t="323572" x="6324600" y="5467350"/>
          <p14:tracePt t="323589" x="6324600" y="5448300"/>
          <p14:tracePt t="323605" x="6324600" y="5416550"/>
          <p14:tracePt t="323621" x="6330950" y="5372100"/>
          <p14:tracePt t="323638" x="6330950" y="5346700"/>
          <p14:tracePt t="323655" x="6337300" y="5308600"/>
          <p14:tracePt t="323671" x="6337300" y="5302250"/>
          <p14:tracePt t="323722" x="6330950" y="5327650"/>
          <p14:tracePt t="323738" x="6318250" y="5378450"/>
          <p14:tracePt t="323755" x="6305550" y="5448300"/>
          <p14:tracePt t="323772" x="6267450" y="5543550"/>
          <p14:tracePt t="323789" x="6203950" y="5638800"/>
          <p14:tracePt t="323805" x="6134100" y="5740400"/>
          <p14:tracePt t="323822" x="6070600" y="5829300"/>
          <p14:tracePt t="323838" x="6026150" y="5911850"/>
          <p14:tracePt t="323855" x="5988050" y="5994400"/>
          <p14:tracePt t="323872" x="5943600" y="6057900"/>
          <p14:tracePt t="323889" x="5899150" y="6083300"/>
          <p14:tracePt t="323892" x="5886450" y="6089650"/>
          <p14:tracePt t="323904" x="5880100" y="6089650"/>
          <p14:tracePt t="323922" x="5873750" y="6089650"/>
          <p14:tracePt t="323955" x="5867400" y="6089650"/>
          <p14:tracePt t="323972" x="5861050" y="6096000"/>
          <p14:tracePt t="323989" x="5854700" y="6121400"/>
          <p14:tracePt t="323995" x="5854700" y="6127750"/>
          <p14:tracePt t="324003" x="5854700" y="6134100"/>
          <p14:tracePt t="324078" x="5848350" y="6134100"/>
          <p14:tracePt t="324094" x="5842000" y="6140450"/>
          <p14:tracePt t="324102" x="5829300" y="6159500"/>
          <p14:tracePt t="324111" x="5810250" y="6172200"/>
          <p14:tracePt t="324122" x="5803900" y="6184900"/>
          <p14:tracePt t="324139" x="5778500" y="6197600"/>
          <p14:tracePt t="324157" x="5772150" y="6203950"/>
          <p14:tracePt t="324189" x="5765800" y="6184900"/>
          <p14:tracePt t="324205" x="5740400" y="6159500"/>
          <p14:tracePt t="324223" x="5715000" y="6127750"/>
          <p14:tracePt t="324239" x="5695950" y="6121400"/>
          <p14:tracePt t="324255" x="5683250" y="6115050"/>
          <p14:tracePt t="324272" x="5683250" y="6108700"/>
          <p14:tracePt t="324276" x="5676900" y="6108700"/>
          <p14:tracePt t="324320" x="5676900" y="6102350"/>
          <p14:tracePt t="324328" x="5670550" y="6096000"/>
          <p14:tracePt t="324337" x="5657850" y="6089650"/>
          <p14:tracePt t="324356" x="5638800" y="6070600"/>
          <p14:tracePt t="324373" x="5613400" y="6045200"/>
          <p14:tracePt t="324389" x="5594350" y="6032500"/>
          <p14:tracePt t="324393" x="5581650" y="6026150"/>
          <p14:tracePt t="324404" x="5575300" y="6019800"/>
          <p14:tracePt t="324407" x="5568950" y="6019800"/>
          <p14:tracePt t="324421" x="5562600" y="6013450"/>
          <p14:tracePt t="324440" x="5549900" y="6013450"/>
          <p14:tracePt t="324457" x="5530850" y="6013450"/>
          <p14:tracePt t="324475" x="5492750" y="6007100"/>
          <p14:tracePt t="324489" x="5473700" y="6007100"/>
          <p14:tracePt t="324506" x="5454650" y="6007100"/>
          <p14:tracePt t="324522" x="5435600" y="6007100"/>
          <p14:tracePt t="324539" x="5416550" y="6000750"/>
          <p14:tracePt t="324573" x="5410200" y="6000750"/>
          <p14:tracePt t="324639" x="5397500" y="6007100"/>
          <p14:tracePt t="324656" x="5391150" y="6032500"/>
          <p14:tracePt t="324673" x="5384800" y="6070600"/>
          <p14:tracePt t="324688" x="5384800" y="6083300"/>
          <p14:tracePt t="324690" x="5384800" y="6096000"/>
          <p14:tracePt t="324705" x="5384800" y="6108700"/>
          <p14:tracePt t="324722" x="5384800" y="6115050"/>
          <p14:tracePt t="324739" x="5397500" y="6127750"/>
          <p14:tracePt t="324756" x="5416550" y="6146800"/>
          <p14:tracePt t="324773" x="5435600" y="6178550"/>
          <p14:tracePt t="324790" x="5448300" y="6203950"/>
          <p14:tracePt t="324806" x="5461000" y="6216650"/>
          <p14:tracePt t="324821" x="5480050" y="6229350"/>
          <p14:tracePt t="324840" x="5499100" y="6235700"/>
          <p14:tracePt t="324857" x="5524500" y="6235700"/>
          <p14:tracePt t="324875" x="5549900" y="6235700"/>
          <p14:tracePt t="324890" x="5562600" y="6235700"/>
          <p14:tracePt t="324894" x="5581650" y="6235700"/>
          <p14:tracePt t="324909" x="5600700" y="6235700"/>
          <p14:tracePt t="324922" x="5626100" y="6235700"/>
          <p14:tracePt t="324941" x="5645150" y="6235700"/>
          <p14:tracePt t="324957" x="5651500" y="6229350"/>
          <p14:tracePt t="324973" x="5657850" y="6216650"/>
          <p14:tracePt t="324989" x="5657850" y="6184900"/>
          <p14:tracePt t="324995" x="5651500" y="6165850"/>
          <p14:tracePt t="325005" x="5645150" y="6140450"/>
          <p14:tracePt t="325024" x="5626100" y="6102350"/>
          <p14:tracePt t="325040" x="5613400" y="6070600"/>
          <p14:tracePt t="325044" x="5607050" y="6064250"/>
          <p14:tracePt t="325056" x="5600700" y="6057900"/>
          <p14:tracePt t="325073" x="5581650" y="6038850"/>
          <p14:tracePt t="325077" x="5568950" y="6032500"/>
          <p14:tracePt t="325088" x="5556250" y="6026150"/>
          <p14:tracePt t="325091" x="5537200" y="6019800"/>
          <p14:tracePt t="325106" x="5505450" y="6000750"/>
          <p14:tracePt t="325124" x="5461000" y="5981700"/>
          <p14:tracePt t="325139" x="5422900" y="5956300"/>
          <p14:tracePt t="325156" x="5384800" y="5937250"/>
          <p14:tracePt t="325174" x="5365750" y="5930900"/>
          <p14:tracePt t="325223" x="5353050" y="5930900"/>
          <p14:tracePt t="325240" x="5334000" y="5943600"/>
          <p14:tracePt t="325256" x="5321300" y="5956300"/>
          <p14:tracePt t="325276" x="5308600" y="5988050"/>
          <p14:tracePt t="325295" x="5308600" y="6051550"/>
          <p14:tracePt t="325307" x="5308600" y="6064250"/>
          <p14:tracePt t="325324" x="5321300" y="6096000"/>
          <p14:tracePt t="325341" x="5353050" y="6140450"/>
          <p14:tracePt t="325357" x="5397500" y="6178550"/>
          <p14:tracePt t="325374" x="5416550" y="6184900"/>
          <p14:tracePt t="325390" x="5429250" y="6184900"/>
          <p14:tracePt t="325407" x="5461000" y="6184900"/>
          <p14:tracePt t="325424" x="5492750" y="6184900"/>
          <p14:tracePt t="325440" x="5530850" y="6184900"/>
          <p14:tracePt t="325456" x="5562600" y="6178550"/>
          <p14:tracePt t="325474" x="5600700" y="6165850"/>
          <p14:tracePt t="325490" x="5607050" y="6153150"/>
          <p14:tracePt t="325506" x="5613400" y="6134100"/>
          <p14:tracePt t="325523" x="5619750" y="6108700"/>
          <p14:tracePt t="325539" x="5613400" y="6070600"/>
          <p14:tracePt t="325556" x="5600700" y="6032500"/>
          <p14:tracePt t="325573" x="5575300" y="6000750"/>
          <p14:tracePt t="325589" x="5524500" y="5962650"/>
          <p14:tracePt t="325591" x="5505450" y="5956300"/>
          <p14:tracePt t="325605" x="5486400" y="5949950"/>
          <p14:tracePt t="325623" x="5441950" y="5943600"/>
          <p14:tracePt t="325639" x="5372100" y="5937250"/>
          <p14:tracePt t="325655" x="5327650" y="5943600"/>
          <p14:tracePt t="325672" x="5283200" y="5969000"/>
          <p14:tracePt t="325689" x="5251450" y="6000750"/>
          <p14:tracePt t="325706" x="5219700" y="6045200"/>
          <p14:tracePt t="325722" x="5219700" y="6070600"/>
          <p14:tracePt t="325739" x="5238750" y="6108700"/>
          <p14:tracePt t="325756" x="5276850" y="6140450"/>
          <p14:tracePt t="325772" x="5321300" y="6172200"/>
          <p14:tracePt t="325789" x="5378450" y="6203950"/>
          <p14:tracePt t="325805" x="5467350" y="6242050"/>
          <p14:tracePt t="325822" x="5518150" y="6261100"/>
          <p14:tracePt t="325839" x="5575300" y="6267450"/>
          <p14:tracePt t="325856" x="5613400" y="6273800"/>
          <p14:tracePt t="325872" x="5632450" y="6273800"/>
          <p14:tracePt t="325889" x="5632450" y="6242050"/>
          <p14:tracePt t="325906" x="5619750" y="6203950"/>
          <p14:tracePt t="325922" x="5588000" y="6172200"/>
          <p14:tracePt t="325939" x="5562600" y="6146800"/>
          <p14:tracePt t="325956" x="5543550" y="6127750"/>
          <p14:tracePt t="325973" x="5518150" y="6115050"/>
          <p14:tracePt t="325990" x="5505450" y="6108700"/>
          <p14:tracePt t="326007" x="5499100" y="6102350"/>
          <p14:tracePt t="326041" x="5486400" y="6108700"/>
          <p14:tracePt t="326058" x="5473700" y="6127750"/>
          <p14:tracePt t="326074" x="5461000" y="6159500"/>
          <p14:tracePt t="326091" x="5454650" y="6184900"/>
          <p14:tracePt t="326108" x="5467350" y="6203950"/>
          <p14:tracePt t="326124" x="5492750" y="6216650"/>
          <p14:tracePt t="326140" x="5543550" y="6216650"/>
          <p14:tracePt t="326157" x="5588000" y="6210300"/>
          <p14:tracePt t="326174" x="5619750" y="6178550"/>
          <p14:tracePt t="326189" x="5638800" y="6140450"/>
          <p14:tracePt t="326207" x="5638800" y="6089650"/>
          <p14:tracePt t="326222" x="5632450" y="6032500"/>
          <p14:tracePt t="326241" x="5632450" y="6013450"/>
          <p14:tracePt t="326257" x="5619750" y="6000750"/>
          <p14:tracePt t="326273" x="5600700" y="5988050"/>
          <p14:tracePt t="326278" x="5588000" y="5981700"/>
          <p14:tracePt t="326290" x="5556250" y="5975350"/>
          <p14:tracePt t="326307" x="5499100" y="5969000"/>
          <p14:tracePt t="326324" x="5422900" y="5962650"/>
          <p14:tracePt t="326341" x="5327650" y="5981700"/>
          <p14:tracePt t="326358" x="5276850" y="6026150"/>
          <p14:tracePt t="326374" x="5245100" y="6064250"/>
          <p14:tracePt t="326390" x="5226050" y="6102350"/>
          <p14:tracePt t="326407" x="5226050" y="6134100"/>
          <p14:tracePt t="326424" x="5245100" y="6146800"/>
          <p14:tracePt t="326441" x="5289550" y="6165850"/>
          <p14:tracePt t="326457" x="5340350" y="6172200"/>
          <p14:tracePt t="326474" x="5410200" y="6184900"/>
          <p14:tracePt t="326490" x="5473700" y="6184900"/>
          <p14:tracePt t="326495" x="5505450" y="6191250"/>
          <p14:tracePt t="326506" x="5524500" y="6191250"/>
          <p14:tracePt t="326510" x="5530850" y="6191250"/>
          <p14:tracePt t="326523" x="5543550" y="6191250"/>
          <p14:tracePt t="326541" x="5556250" y="6184900"/>
          <p14:tracePt t="326558" x="5556250" y="6178550"/>
          <p14:tracePt t="326574" x="5530850" y="6165850"/>
          <p14:tracePt t="326578" x="5499100" y="6153150"/>
          <p14:tracePt t="326589" x="5480050" y="6146800"/>
          <p14:tracePt t="326608" x="5397500" y="6127750"/>
          <p14:tracePt t="326625" x="5353050" y="6121400"/>
          <p14:tracePt t="326641" x="5314950" y="6121400"/>
          <p14:tracePt t="326658" x="5302250" y="6121400"/>
          <p14:tracePt t="326692" x="5302250" y="6127750"/>
          <p14:tracePt t="326708" x="5321300" y="6134100"/>
          <p14:tracePt t="326724" x="5346700" y="6140450"/>
          <p14:tracePt t="326741" x="5397500" y="6153150"/>
          <p14:tracePt t="326759" x="5461000" y="6165850"/>
          <p14:tracePt t="326774" x="5480050" y="6165850"/>
          <p14:tracePt t="326776" x="5480050" y="6172200"/>
          <p14:tracePt t="326791" x="5473700" y="6178550"/>
          <p14:tracePt t="326808" x="5461000" y="6191250"/>
          <p14:tracePt t="326825" x="5441950" y="6197600"/>
          <p14:tracePt t="326842" x="5435600" y="6203950"/>
          <p14:tracePt t="326858" x="5422900" y="6203950"/>
          <p14:tracePt t="326873" x="5410200" y="6197600"/>
          <p14:tracePt t="327053" x="5410200" y="6203950"/>
          <p14:tracePt t="327062" x="5410200" y="6210300"/>
          <p14:tracePt t="327065" x="5410200" y="6216650"/>
          <p14:tracePt t="327073" x="5416550" y="6223000"/>
          <p14:tracePt t="327164" x="5416550" y="6229350"/>
          <p14:tracePt t="327174" x="5416550" y="6235700"/>
          <p14:tracePt t="327181" x="5422900" y="6242050"/>
          <p14:tracePt t="327191" x="5422900" y="6254750"/>
          <p14:tracePt t="327208" x="5429250" y="6267450"/>
          <p14:tracePt t="327225" x="5435600" y="6273800"/>
          <p14:tracePt t="327499" x="5454650" y="6286500"/>
          <p14:tracePt t="327508" x="5467350" y="6292850"/>
          <p14:tracePt t="327525" x="5524500" y="6305550"/>
          <p14:tracePt t="327542" x="5581650" y="6311900"/>
          <p14:tracePt t="327550" x="5600700" y="6311900"/>
          <p14:tracePt t="327558" x="5613400" y="6311900"/>
          <p14:tracePt t="327576" x="5632450" y="6311900"/>
          <p14:tracePt t="327595" x="5645150" y="6311900"/>
          <p14:tracePt t="327608" x="5645150" y="6318250"/>
          <p14:tracePt t="327664" x="5645150" y="6311900"/>
          <p14:tracePt t="327675" x="5651500" y="6311900"/>
          <p14:tracePt t="327692" x="5651500" y="6286500"/>
          <p14:tracePt t="327709" x="5651500" y="6254750"/>
          <p14:tracePt t="327725" x="5651500" y="6216650"/>
          <p14:tracePt t="327742" x="5651500" y="6191250"/>
          <p14:tracePt t="327746" x="5651500" y="6184900"/>
          <p14:tracePt t="327848" x="5645150" y="6178550"/>
          <p14:tracePt t="327854" x="5632450" y="6172200"/>
          <p14:tracePt t="327875" x="5600700" y="6153150"/>
          <p14:tracePt t="327891" x="5556250" y="6134100"/>
          <p14:tracePt t="327908" x="5524500" y="6121400"/>
          <p14:tracePt t="327926" x="5492750" y="6102350"/>
          <p14:tracePt t="327927" x="5473700" y="6089650"/>
          <p14:tracePt t="327941" x="5467350" y="6089650"/>
          <p14:tracePt t="327957" x="5454650" y="6083300"/>
          <p14:tracePt t="327976" x="5441950" y="6076950"/>
          <p14:tracePt t="328025" x="5435600" y="6096000"/>
          <p14:tracePt t="328043" x="5429250" y="6121400"/>
          <p14:tracePt t="328059" x="5422900" y="6146800"/>
          <p14:tracePt t="328076" x="5416550" y="6178550"/>
          <p14:tracePt t="328079" x="5416550" y="6184900"/>
          <p14:tracePt t="328091" x="5416550" y="6191250"/>
          <p14:tracePt t="328093" x="5416550" y="6197600"/>
          <p14:tracePt t="328165" x="5422900" y="6197600"/>
          <p14:tracePt t="328174" x="5429250" y="6191250"/>
          <p14:tracePt t="328192" x="5454650" y="6184900"/>
          <p14:tracePt t="328209" x="5480050" y="6178550"/>
          <p14:tracePt t="328224" x="5486400" y="6172200"/>
          <p14:tracePt t="328227" x="5492750" y="6165850"/>
          <p14:tracePt t="328244" x="5511800" y="6146800"/>
          <p14:tracePt t="328259" x="5518150" y="6134100"/>
          <p14:tracePt t="328275" x="5524500" y="6121400"/>
          <p14:tracePt t="328293" x="5530850" y="6115050"/>
          <p14:tracePt t="328309" x="5530850" y="6108700"/>
          <p14:tracePt t="328326" x="5530850" y="6102350"/>
          <p14:tracePt t="328376" x="5530850" y="6096000"/>
          <p14:tracePt t="328392" x="5530850" y="6076950"/>
          <p14:tracePt t="328409" x="5530850" y="6064250"/>
          <p14:tracePt t="328412" x="5530850" y="6051550"/>
          <p14:tracePt t="328424" x="5530850" y="6045200"/>
          <p14:tracePt t="331622" x="5524500" y="6038850"/>
          <p14:tracePt t="331631" x="5518150" y="6032500"/>
          <p14:tracePt t="331646" x="5473700" y="6019800"/>
          <p14:tracePt t="331663" x="5410200" y="6007100"/>
          <p14:tracePt t="331677" x="5327650" y="5969000"/>
          <p14:tracePt t="331697" x="5232400" y="5905500"/>
          <p14:tracePt t="331712" x="5105400" y="5829300"/>
          <p14:tracePt t="331728" x="4902200" y="5708650"/>
          <p14:tracePt t="331746" x="4692650" y="5594350"/>
          <p14:tracePt t="331762" x="4502150" y="5486400"/>
          <p14:tracePt t="331765" x="4387850" y="5416550"/>
          <p14:tracePt t="331779" x="4254500" y="5327650"/>
          <p14:tracePt t="331795" x="4159250" y="5245100"/>
          <p14:tracePt t="331812" x="4089400" y="5162550"/>
          <p14:tracePt t="331829" x="4032250" y="5092700"/>
          <p14:tracePt t="331845" x="4000500" y="5054600"/>
          <p14:tracePt t="331862" x="3987800" y="5022850"/>
          <p14:tracePt t="331878" x="3987800" y="5010150"/>
          <p14:tracePt t="331895" x="3987800" y="4997450"/>
          <p14:tracePt t="331912" x="3994150" y="4984750"/>
          <p14:tracePt t="331928" x="3987800" y="4978400"/>
          <p14:tracePt t="331946" x="3917950" y="4959350"/>
          <p14:tracePt t="331962" x="3803650" y="4921250"/>
          <p14:tracePt t="331979" x="3695700" y="4876800"/>
          <p14:tracePt t="331983" x="3632200" y="4845050"/>
          <p14:tracePt t="331996" x="3587750" y="4813300"/>
          <p14:tracePt t="331999" x="3581400" y="4806950"/>
          <p14:tracePt t="332029" x="3594100" y="4800600"/>
          <p14:tracePt t="332045" x="3625850" y="4794250"/>
          <p14:tracePt t="332064" x="3676650" y="4794250"/>
          <p14:tracePt t="332078" x="3695700" y="4794250"/>
          <p14:tracePt t="332095" x="3695700" y="4800600"/>
          <p14:tracePt t="332112" x="3695700" y="4813300"/>
          <p14:tracePt t="332129" x="3683000" y="4826000"/>
          <p14:tracePt t="332145" x="3676650" y="4845050"/>
          <p14:tracePt t="332162" x="3683000" y="4864100"/>
          <p14:tracePt t="332179" x="3708400" y="4895850"/>
          <p14:tracePt t="332195" x="3740150" y="4914900"/>
          <p14:tracePt t="332212" x="3759200" y="4927600"/>
          <p14:tracePt t="332230" x="3790950" y="4927600"/>
          <p14:tracePt t="332235" x="3797300" y="4927600"/>
          <p14:tracePt t="332245" x="3810000" y="4927600"/>
          <p14:tracePt t="332279" x="3810000" y="4914900"/>
          <p14:tracePt t="332296" x="3810000" y="4902200"/>
          <p14:tracePt t="332313" x="3810000" y="4857750"/>
          <p14:tracePt t="332330" x="3810000" y="4806950"/>
          <p14:tracePt t="332344" x="3816350" y="4756150"/>
          <p14:tracePt t="332363" x="3810000" y="4711700"/>
          <p14:tracePt t="332381" x="3778250" y="4673600"/>
          <p14:tracePt t="332396" x="3727450" y="4648200"/>
          <p14:tracePt t="332412" x="3663950" y="4629150"/>
          <p14:tracePt t="332429" x="3606800" y="4616450"/>
          <p14:tracePt t="332446" x="3556000" y="4603750"/>
          <p14:tracePt t="332463" x="3505200" y="4584700"/>
          <p14:tracePt t="332479" x="3460750" y="4572000"/>
          <p14:tracePt t="332494" x="3416300" y="4565650"/>
          <p14:tracePt t="332496" x="3384550" y="4565650"/>
          <p14:tracePt t="332512" x="3333750" y="4565650"/>
          <p14:tracePt t="332530" x="3302000" y="4565650"/>
          <p14:tracePt t="332546" x="3263900" y="4572000"/>
          <p14:tracePt t="332562" x="3219450" y="4597400"/>
          <p14:tracePt t="332579" x="3206750" y="4616450"/>
          <p14:tracePt t="332596" x="3200400" y="4654550"/>
          <p14:tracePt t="332613" x="3219450" y="4692650"/>
          <p14:tracePt t="332630" x="3276600" y="4749800"/>
          <p14:tracePt t="332646" x="3321050" y="4781550"/>
          <p14:tracePt t="332650" x="3365500" y="4806950"/>
          <p14:tracePt t="332662" x="3390900" y="4813300"/>
          <p14:tracePt t="332666" x="3416300" y="4826000"/>
          <p14:tracePt t="332680" x="3435350" y="4832350"/>
          <p14:tracePt t="332697" x="3517900" y="4845050"/>
          <p14:tracePt t="332713" x="3568700" y="4851400"/>
          <p14:tracePt t="332717" x="3625850" y="4851400"/>
          <p14:tracePt t="332730" x="3657600" y="4845050"/>
          <p14:tracePt t="332747" x="3778250" y="4813300"/>
          <p14:tracePt t="332764" x="3816350" y="4794250"/>
          <p14:tracePt t="332779" x="3841750" y="4756150"/>
          <p14:tracePt t="332796" x="3841750" y="4737100"/>
          <p14:tracePt t="332813" x="3835400" y="4705350"/>
          <p14:tracePt t="332829" x="3784600" y="4673600"/>
          <p14:tracePt t="332846" x="3746500" y="4654550"/>
          <p14:tracePt t="332863" x="3714750" y="4635500"/>
          <p14:tracePt t="332879" x="3670300" y="4622800"/>
          <p14:tracePt t="332897" x="3638550" y="4610100"/>
          <p14:tracePt t="332913" x="3594100" y="4603750"/>
          <p14:tracePt t="332917" x="3562350" y="4603750"/>
          <p14:tracePt t="332929" x="3530600" y="4610100"/>
          <p14:tracePt t="332947" x="3448050" y="4660900"/>
          <p14:tracePt t="332964" x="3422650" y="4686300"/>
          <p14:tracePt t="332982" x="3384550" y="4743450"/>
          <p14:tracePt t="332996" x="3378200" y="4781550"/>
          <p14:tracePt t="333014" x="3384550" y="4813300"/>
          <p14:tracePt t="333030" x="3390900" y="4819650"/>
          <p14:tracePt t="333032" x="3422650" y="4845050"/>
          <p14:tracePt t="333046" x="3486150" y="4876800"/>
          <p14:tracePt t="333063" x="3568700" y="4902200"/>
          <p14:tracePt t="333080" x="3702050" y="4927600"/>
          <p14:tracePt t="333097" x="3790950" y="4933950"/>
          <p14:tracePt t="333113" x="3854450" y="4933950"/>
          <p14:tracePt t="333129" x="3873500" y="4908550"/>
          <p14:tracePt t="333146" x="3873500" y="4889500"/>
          <p14:tracePt t="333149" x="3873500" y="4870450"/>
          <p14:tracePt t="333163" x="3860800" y="4845050"/>
          <p14:tracePt t="333167" x="3854450" y="4832350"/>
          <p14:tracePt t="333179" x="3835400" y="4806950"/>
          <p14:tracePt t="333196" x="3771900" y="4775200"/>
          <p14:tracePt t="333214" x="3721100" y="4768850"/>
          <p14:tracePt t="333230" x="3676650" y="4781550"/>
          <p14:tracePt t="333233" x="3651250" y="4787900"/>
          <p14:tracePt t="333245" x="3600450" y="4819650"/>
          <p14:tracePt t="333246" x="3575050" y="4832350"/>
          <p14:tracePt t="333263" x="3492500" y="4876800"/>
          <p14:tracePt t="333278" x="3435350" y="4921250"/>
          <p14:tracePt t="333297" x="3416300" y="4940300"/>
          <p14:tracePt t="333313" x="3429000" y="4946650"/>
          <p14:tracePt t="333330" x="3460750" y="4953000"/>
          <p14:tracePt t="333346" x="3536950" y="4959350"/>
          <p14:tracePt t="333364" x="3600450" y="4965700"/>
          <p14:tracePt t="333380" x="3644900" y="4972050"/>
          <p14:tracePt t="333396" x="3663950" y="4972050"/>
          <p14:tracePt t="333430" x="3644900" y="4991100"/>
          <p14:tracePt t="333446" x="3625850" y="4991100"/>
          <p14:tracePt t="333463" x="3606800" y="4997450"/>
          <p14:tracePt t="333480" x="3587750" y="5003800"/>
          <p14:tracePt t="333497" x="3562350" y="5003800"/>
          <p14:tracePt t="333513" x="3511550" y="5010150"/>
          <p14:tracePt t="333530" x="3498850" y="5010150"/>
          <p14:tracePt t="333589" x="3492500" y="5010150"/>
          <p14:tracePt t="339446" x="3498850" y="5010150"/>
          <p14:tracePt t="339456" x="3517900" y="5010150"/>
          <p14:tracePt t="339467" x="3568700" y="4997450"/>
          <p14:tracePt t="339486" x="3683000" y="4965700"/>
          <p14:tracePt t="339503" x="3797300" y="4933950"/>
          <p14:tracePt t="339519" x="3886200" y="4921250"/>
          <p14:tracePt t="339535" x="3949700" y="4921250"/>
          <p14:tracePt t="339552" x="4000500" y="4921250"/>
          <p14:tracePt t="339557" x="4038600" y="4921250"/>
          <p14:tracePt t="339567" x="4083050" y="4921250"/>
          <p14:tracePt t="339585" x="4184650" y="4921250"/>
          <p14:tracePt t="339602" x="4267200" y="4921250"/>
          <p14:tracePt t="339618" x="4343400" y="4921250"/>
          <p14:tracePt t="339624" x="4381500" y="4921250"/>
          <p14:tracePt t="339636" x="4400550" y="4921250"/>
          <p14:tracePt t="339654" x="4457700" y="4921250"/>
          <p14:tracePt t="339672" x="4489450" y="4921250"/>
          <p14:tracePt t="339686" x="4514850" y="4921250"/>
          <p14:tracePt t="339702" x="4521200" y="4921250"/>
          <p14:tracePt t="339773" x="4527550" y="4927600"/>
          <p14:tracePt t="339786" x="4533900" y="4933950"/>
          <p14:tracePt t="339802" x="4559300" y="4959350"/>
          <p14:tracePt t="339819" x="4591050" y="4997450"/>
          <p14:tracePt t="339823" x="4610100" y="5010150"/>
          <p14:tracePt t="339837" x="4641850" y="5016500"/>
          <p14:tracePt t="339852" x="4679950" y="5016500"/>
          <p14:tracePt t="339869" x="4699000" y="5022850"/>
          <p14:tracePt t="339885" x="4686300" y="5029200"/>
          <p14:tracePt t="339902" x="4673600" y="5035550"/>
          <p14:tracePt t="339918" x="4667250" y="5035550"/>
          <p14:tracePt t="340221" x="4667250" y="5041900"/>
          <p14:tracePt t="340230" x="4673600" y="5041900"/>
          <p14:tracePt t="340238" x="4679950" y="5048250"/>
          <p14:tracePt t="340253" x="4718050" y="5073650"/>
          <p14:tracePt t="340269" x="4775200" y="5086350"/>
          <p14:tracePt t="340287" x="4845050" y="5092700"/>
          <p14:tracePt t="340302" x="4895850" y="5092700"/>
          <p14:tracePt t="340306" x="4914900" y="5092700"/>
          <p14:tracePt t="340319" x="4933950" y="5086350"/>
          <p14:tracePt t="340335" x="5003800" y="5080000"/>
          <p14:tracePt t="340352" x="5067300" y="5073650"/>
          <p14:tracePt t="340370" x="5130800" y="5067300"/>
          <p14:tracePt t="340385" x="5187950" y="5054600"/>
          <p14:tracePt t="340403" x="5213350" y="5048250"/>
          <p14:tracePt t="340631" x="5207000" y="5048250"/>
          <p14:tracePt t="340641" x="5200650" y="5048250"/>
          <p14:tracePt t="340651" x="5194300" y="5048250"/>
          <p14:tracePt t="340671" x="5175250" y="5054600"/>
          <p14:tracePt t="340685" x="5168900" y="5067300"/>
          <p14:tracePt t="340703" x="5156200" y="5073650"/>
          <p14:tracePt t="340720" x="5143500" y="5086350"/>
          <p14:tracePt t="340736" x="5124450" y="5105400"/>
          <p14:tracePt t="340753" x="5111750" y="5118100"/>
          <p14:tracePt t="340768" x="5105400" y="5149850"/>
          <p14:tracePt t="340786" x="5105400" y="5168900"/>
          <p14:tracePt t="340803" x="5124450" y="5187950"/>
          <p14:tracePt t="340820" x="5162550" y="5207000"/>
          <p14:tracePt t="340838" x="5187950" y="5219700"/>
          <p14:tracePt t="340853" x="5207000" y="5219700"/>
          <p14:tracePt t="340871" x="5226050" y="5219700"/>
          <p14:tracePt t="340886" x="5238750" y="5213350"/>
          <p14:tracePt t="340903" x="5270500" y="5187950"/>
          <p14:tracePt t="340920" x="5308600" y="5175250"/>
          <p14:tracePt t="340936" x="5359400" y="5162550"/>
          <p14:tracePt t="340953" x="5480050" y="5124450"/>
          <p14:tracePt t="340970" x="5575300" y="5060950"/>
          <p14:tracePt t="340986" x="5645150" y="5010150"/>
          <p14:tracePt t="341003" x="5715000" y="4933950"/>
          <p14:tracePt t="341020" x="5746750" y="4876800"/>
          <p14:tracePt t="341041" x="5784850" y="4794250"/>
          <p14:tracePt t="341053" x="5791200" y="4762500"/>
          <p14:tracePt t="341070" x="5803900" y="4711700"/>
          <p14:tracePt t="341087" x="5810250" y="4654550"/>
          <p14:tracePt t="341103" x="5816600" y="4546600"/>
          <p14:tracePt t="341120" x="5816600" y="4476750"/>
          <p14:tracePt t="341136" x="5797550" y="4400550"/>
          <p14:tracePt t="341153" x="5759450" y="4298950"/>
          <p14:tracePt t="341170" x="5708650" y="4235450"/>
          <p14:tracePt t="341188" x="5651500" y="4171950"/>
          <p14:tracePt t="341203" x="5581650" y="4121150"/>
          <p14:tracePt t="341219" x="5467350" y="4064000"/>
          <p14:tracePt t="341237" x="5378450" y="4025900"/>
          <p14:tracePt t="341253" x="5302250" y="3994150"/>
          <p14:tracePt t="341270" x="5219700" y="3968750"/>
          <p14:tracePt t="341286" x="5092700" y="3930650"/>
          <p14:tracePt t="341304" x="4959350" y="3892550"/>
          <p14:tracePt t="341320" x="4775200" y="3835400"/>
          <p14:tracePt t="341337" x="4514850" y="3771900"/>
          <p14:tracePt t="341354" x="4375150" y="3733800"/>
          <p14:tracePt t="341371" x="4216400" y="3702050"/>
          <p14:tracePt t="341387" x="4095750" y="3695700"/>
          <p14:tracePt t="341403" x="3930650" y="3695700"/>
          <p14:tracePt t="341420" x="3784600" y="3695700"/>
          <p14:tracePt t="341436" x="3606800" y="3708400"/>
          <p14:tracePt t="341453" x="3486150" y="3721100"/>
          <p14:tracePt t="341470" x="3378200" y="3740150"/>
          <p14:tracePt t="341487" x="3314700" y="3771900"/>
          <p14:tracePt t="341503" x="3213100" y="3829050"/>
          <p14:tracePt t="341520" x="3073400" y="3898900"/>
          <p14:tracePt t="341537" x="2832100" y="3994150"/>
          <p14:tracePt t="341553" x="2603500" y="4083050"/>
          <p14:tracePt t="341556" x="2520950" y="4121150"/>
          <p14:tracePt t="341570" x="2406650" y="4178300"/>
          <p14:tracePt t="341574" x="2349500" y="4222750"/>
          <p14:tracePt t="341587" x="2279650" y="4286250"/>
          <p14:tracePt t="341604" x="2209800" y="4445000"/>
          <p14:tracePt t="341620" x="2209800" y="4584700"/>
          <p14:tracePt t="341637" x="2228850" y="4686300"/>
          <p14:tracePt t="341640" x="2254250" y="4762500"/>
          <p14:tracePt t="341652" x="2324100" y="4965700"/>
          <p14:tracePt t="341670" x="2425700" y="5181600"/>
          <p14:tracePt t="341687" x="2559050" y="5384800"/>
          <p14:tracePt t="341704" x="2679700" y="5537200"/>
          <p14:tracePt t="341720" x="2844800" y="5689600"/>
          <p14:tracePt t="341737" x="3022600" y="5803900"/>
          <p14:tracePt t="341754" x="3175000" y="5873750"/>
          <p14:tracePt t="341770" x="3327400" y="5930900"/>
          <p14:tracePt t="341787" x="3460750" y="5962650"/>
          <p14:tracePt t="341804" x="3575050" y="5981700"/>
          <p14:tracePt t="341821" x="3740150" y="5994400"/>
          <p14:tracePt t="341837" x="4013200" y="6000750"/>
          <p14:tracePt t="341854" x="4241800" y="5994400"/>
          <p14:tracePt t="341871" x="4476750" y="5975350"/>
          <p14:tracePt t="341887" x="4654550" y="5943600"/>
          <p14:tracePt t="341903" x="4857750" y="5886450"/>
          <p14:tracePt t="341920" x="5035550" y="5803900"/>
          <p14:tracePt t="341937" x="5162550" y="5727700"/>
          <p14:tracePt t="341954" x="5289550" y="5600700"/>
          <p14:tracePt t="341971" x="5378450" y="5467350"/>
          <p14:tracePt t="341987" x="5467350" y="5289550"/>
          <p14:tracePt t="342004" x="5537200" y="5118100"/>
          <p14:tracePt t="342007" x="5568950" y="5035550"/>
          <p14:tracePt t="342021" x="5581650" y="4984750"/>
          <p14:tracePt t="342038" x="5600700" y="4838700"/>
          <p14:tracePt t="342054" x="5594350" y="4705350"/>
          <p14:tracePt t="342071" x="5537200" y="4533900"/>
          <p14:tracePt t="342087" x="5486400" y="4438650"/>
          <p14:tracePt t="342104" x="5429250" y="4375150"/>
          <p14:tracePt t="342120" x="5340350" y="4324350"/>
          <p14:tracePt t="342137" x="5200650" y="4286250"/>
          <p14:tracePt t="342154" x="4997450" y="4248150"/>
          <p14:tracePt t="342171" x="4768850" y="4210050"/>
          <p14:tracePt t="342186" x="4546600" y="4184650"/>
          <p14:tracePt t="342203" x="4318000" y="4159250"/>
          <p14:tracePt t="342221" x="4089400" y="4152900"/>
          <p14:tracePt t="342237" x="3848100" y="4171950"/>
          <p14:tracePt t="342254" x="3575050" y="4203700"/>
          <p14:tracePt t="342257" x="3403600" y="4235450"/>
          <p14:tracePt t="342271" x="3219450" y="4267200"/>
          <p14:tracePt t="342273" x="3022600" y="4298950"/>
          <p14:tracePt t="342286" x="2876550" y="4330700"/>
          <p14:tracePt t="342289" x="2705100" y="4375150"/>
          <p14:tracePt t="342304" x="2578100" y="4413250"/>
          <p14:tracePt t="342307" x="2451100" y="4457700"/>
          <p14:tracePt t="342321" x="2368550" y="4495800"/>
          <p14:tracePt t="342338" x="2209800" y="4648200"/>
          <p14:tracePt t="342354" x="2178050" y="4775200"/>
          <p14:tracePt t="342371" x="2184400" y="4946650"/>
          <p14:tracePt t="342388" x="2235200" y="5137150"/>
          <p14:tracePt t="342403" x="2324100" y="5302250"/>
          <p14:tracePt t="342421" x="2489200" y="5492750"/>
          <p14:tracePt t="342438" x="2705100" y="5651500"/>
          <p14:tracePt t="342454" x="2978150" y="5797550"/>
          <p14:tracePt t="342471" x="3219450" y="5899150"/>
          <p14:tracePt t="342487" x="3505200" y="5988050"/>
          <p14:tracePt t="342491" x="3613150" y="6013450"/>
          <p14:tracePt t="342504" x="3771900" y="6038850"/>
          <p14:tracePt t="342508" x="3930650" y="6064250"/>
          <p14:tracePt t="342521" x="4260850" y="6083300"/>
          <p14:tracePt t="342538" x="4578350" y="6070600"/>
          <p14:tracePt t="342555" x="4718050" y="6045200"/>
          <p14:tracePt t="342573" x="5181600" y="5905500"/>
          <p14:tracePt t="342590" x="5448300" y="5772150"/>
          <p14:tracePt t="342606" x="5683250" y="5600700"/>
          <p14:tracePt t="342622" x="5873750" y="5410200"/>
          <p14:tracePt t="342637" x="5994400" y="5200650"/>
          <p14:tracePt t="342654" x="6038850" y="5003800"/>
          <p14:tracePt t="342671" x="6013450" y="4819650"/>
          <p14:tracePt t="342688" x="5930900" y="4641850"/>
          <p14:tracePt t="342692" x="5867400" y="4546600"/>
          <p14:tracePt t="342704" x="5810250" y="4476750"/>
          <p14:tracePt t="342721" x="5645150" y="4349750"/>
          <p14:tracePt t="342738" x="5403850" y="4241800"/>
          <p14:tracePt t="342741" x="5232400" y="4197350"/>
          <p14:tracePt t="342753" x="5080000" y="4159250"/>
          <p14:tracePt t="342756" x="4870450" y="4127500"/>
          <p14:tracePt t="342772" x="4502150" y="4076700"/>
          <p14:tracePt t="342788" x="4133850" y="4051300"/>
          <p14:tracePt t="342804" x="3860800" y="4051300"/>
          <p14:tracePt t="342821" x="3638550" y="4076700"/>
          <p14:tracePt t="342842" x="3409950" y="4152900"/>
          <p14:tracePt t="342854" x="3206750" y="4254500"/>
          <p14:tracePt t="342871" x="3003550" y="4368800"/>
          <p14:tracePt t="342888" x="2800350" y="4502150"/>
          <p14:tracePt t="342905" x="2679700" y="4635500"/>
          <p14:tracePt t="342921" x="2616200" y="4775200"/>
          <p14:tracePt t="342938" x="2609850" y="4940300"/>
          <p14:tracePt t="342954" x="2660650" y="5073650"/>
          <p14:tracePt t="342971" x="2755900" y="5226050"/>
          <p14:tracePt t="342974" x="2806700" y="5283200"/>
          <p14:tracePt t="342988" x="2882900" y="5353050"/>
          <p14:tracePt t="343004" x="3187700" y="5568950"/>
          <p14:tracePt t="343022" x="3282950" y="5619750"/>
          <p14:tracePt t="343025" x="3435350" y="5689600"/>
          <p14:tracePt t="343029" x="3606800" y="5759450"/>
          <p14:tracePt t="343038" x="3790950" y="5822950"/>
          <p14:tracePt t="343054" x="4133850" y="5918200"/>
          <p14:tracePt t="343071" x="4540250" y="5981700"/>
          <p14:tracePt t="343088" x="4959350" y="5988050"/>
          <p14:tracePt t="343104" x="5346700" y="5911850"/>
          <p14:tracePt t="343121" x="5708650" y="5772150"/>
          <p14:tracePt t="343138" x="6038850" y="5581650"/>
          <p14:tracePt t="343154" x="6261100" y="5384800"/>
          <p14:tracePt t="343172" x="6400800" y="5168900"/>
          <p14:tracePt t="343188" x="6445250" y="4953000"/>
          <p14:tracePt t="343204" x="6407150" y="4756150"/>
          <p14:tracePt t="343207" x="6343650" y="4648200"/>
          <p14:tracePt t="343221" x="6267450" y="4552950"/>
          <p14:tracePt t="343238" x="6045200" y="4349750"/>
          <p14:tracePt t="343242" x="5905500" y="4241800"/>
          <p14:tracePt t="343254" x="5753100" y="4140200"/>
          <p14:tracePt t="343271" x="5327650" y="3930650"/>
          <p14:tracePt t="343288" x="5060950" y="3879850"/>
          <p14:tracePt t="343305" x="4775200" y="3898900"/>
          <p14:tracePt t="343321" x="4425950" y="3987800"/>
          <p14:tracePt t="343338" x="4064000" y="4089400"/>
          <p14:tracePt t="343355" x="3702050" y="4191000"/>
          <p14:tracePt t="343372" x="3403600" y="4279900"/>
          <p14:tracePt t="343388" x="3225800" y="4387850"/>
          <p14:tracePt t="343405" x="3213100" y="4495800"/>
          <p14:tracePt t="343422" x="3352800" y="4673600"/>
          <p14:tracePt t="343438" x="3568700" y="4864100"/>
          <p14:tracePt t="343455" x="3905250" y="5080000"/>
          <p14:tracePt t="343459" x="4083050" y="5156200"/>
          <p14:tracePt t="343471" x="4241800" y="5213350"/>
          <p14:tracePt t="343475" x="4445000" y="5251450"/>
          <p14:tracePt t="343489" x="4724400" y="5226050"/>
          <p14:tracePt t="343505" x="4857750" y="5067300"/>
          <p14:tracePt t="343522" x="4870450" y="4845050"/>
          <p14:tracePt t="343538" x="4794250" y="4610100"/>
          <p14:tracePt t="343554" x="4679950" y="4413250"/>
          <p14:tracePt t="343572" x="4578350" y="4286250"/>
          <p14:tracePt t="343588" x="4508500" y="4248150"/>
          <p14:tracePt t="343605" x="4432300" y="4241800"/>
          <p14:tracePt t="343622" x="4318000" y="4235450"/>
          <p14:tracePt t="343639" x="4292600" y="4216400"/>
          <p14:tracePt t="344306" x="4286250" y="4210050"/>
          <p14:tracePt t="344314" x="4286250" y="4203700"/>
          <p14:tracePt t="344321" x="4267200" y="4184650"/>
          <p14:tracePt t="344339" x="4235450" y="4152900"/>
          <p14:tracePt t="344356" x="4229100" y="4140200"/>
          <p14:tracePt t="344430" x="4222750" y="4140200"/>
          <p14:tracePt t="344443" x="4222750" y="4133850"/>
          <p14:tracePt t="344460" x="4222750" y="4140200"/>
          <p14:tracePt t="344468" x="4229100" y="4152900"/>
          <p14:tracePt t="344476" x="4241800" y="4171950"/>
          <p14:tracePt t="344489" x="4254500" y="4203700"/>
          <p14:tracePt t="344507" x="4279900" y="4286250"/>
          <p14:tracePt t="344524" x="4292600" y="4330700"/>
          <p14:tracePt t="344527" x="4305300" y="4349750"/>
          <p14:tracePt t="344538" x="4311650" y="4368800"/>
          <p14:tracePt t="344556" x="4330700" y="4387850"/>
          <p14:tracePt t="344561" x="4337050" y="4394200"/>
          <p14:tracePt t="344572" x="4362450" y="4394200"/>
          <p14:tracePt t="344589" x="4400550" y="4375150"/>
          <p14:tracePt t="344606" x="4432300" y="4343400"/>
          <p14:tracePt t="344623" x="4464050" y="4305300"/>
          <p14:tracePt t="344640" x="4483100" y="4286250"/>
          <p14:tracePt t="344672" x="4483100" y="4279900"/>
          <p14:tracePt t="344731" x="4476750" y="4279900"/>
          <p14:tracePt t="344740" x="4470400" y="4279900"/>
          <p14:tracePt t="344756" x="4451350" y="4286250"/>
          <p14:tracePt t="344773" x="4419600" y="4305300"/>
          <p14:tracePt t="344789" x="4387850" y="4324350"/>
          <p14:tracePt t="344806" x="4343400" y="4349750"/>
          <p14:tracePt t="344822" x="4324350" y="4375150"/>
          <p14:tracePt t="344840" x="4305300" y="4419600"/>
          <p14:tracePt t="344844" x="4298950" y="4438650"/>
          <p14:tracePt t="344857" x="4298950" y="4451350"/>
          <p14:tracePt t="344873" x="4292600" y="4495800"/>
          <p14:tracePt t="344875" x="4292600" y="4508500"/>
          <p14:tracePt t="344890" x="4292600" y="4521200"/>
          <p14:tracePt t="344908" x="4292600" y="4559300"/>
          <p14:tracePt t="344923" x="4292600" y="4591050"/>
          <p14:tracePt t="344941" x="4286250" y="4660900"/>
          <p14:tracePt t="344957" x="4279900" y="4705350"/>
          <p14:tracePt t="344973" x="4273550" y="4762500"/>
          <p14:tracePt t="344989" x="4273550" y="4781550"/>
          <p14:tracePt t="345007" x="4273550" y="4794250"/>
          <p14:tracePt t="345023" x="4292600" y="4813300"/>
          <p14:tracePt t="345039" x="4311650" y="4832350"/>
          <p14:tracePt t="345057" x="4324350" y="4838700"/>
          <p14:tracePt t="345073" x="4337050" y="4851400"/>
          <p14:tracePt t="345090" x="4343400" y="4870450"/>
          <p14:tracePt t="345106" x="4343400" y="4889500"/>
          <p14:tracePt t="345111" x="4343400" y="4895850"/>
          <p14:tracePt t="345123" x="4337050" y="4902200"/>
          <p14:tracePt t="345129" x="4324350" y="4902200"/>
          <p14:tracePt t="345138" x="4318000" y="4902200"/>
          <p14:tracePt t="345157" x="4305300" y="4902200"/>
          <p14:tracePt t="345175" x="4298950" y="4876800"/>
          <p14:tracePt t="345190" x="4298950" y="4864100"/>
          <p14:tracePt t="345206" x="4286250" y="4857750"/>
          <p14:tracePt t="345223" x="4267200" y="4845050"/>
          <p14:tracePt t="345240" x="4254500" y="4838700"/>
          <p14:tracePt t="345257" x="4241800" y="4832350"/>
          <p14:tracePt t="345273" x="4229100" y="4832350"/>
          <p14:tracePt t="345292" x="4203700" y="4832350"/>
          <p14:tracePt t="345306" x="4165600" y="4832350"/>
          <p14:tracePt t="345310" x="4146550" y="4832350"/>
          <p14:tracePt t="345326" x="4133850" y="4832350"/>
          <p14:tracePt t="345340" x="4102100" y="4832350"/>
          <p14:tracePt t="345357" x="4070350" y="4832350"/>
          <p14:tracePt t="345362" x="4057650" y="4832350"/>
          <p14:tracePt t="345373" x="4044950" y="4832350"/>
          <p14:tracePt t="345390" x="4038600" y="4838700"/>
          <p14:tracePt t="345407" x="4019550" y="4851400"/>
          <p14:tracePt t="345424" x="4006850" y="4851400"/>
          <p14:tracePt t="345440" x="4000500" y="4851400"/>
          <p14:tracePt t="345457" x="4000500" y="4832350"/>
          <p14:tracePt t="345473" x="4025900" y="4794250"/>
          <p14:tracePt t="345490" x="4064000" y="4743450"/>
          <p14:tracePt t="345507" x="4095750" y="4692650"/>
          <p14:tracePt t="345524" x="4114800" y="4660900"/>
          <p14:tracePt t="345541" x="4127500" y="4635500"/>
          <p14:tracePt t="351294" x="4127500" y="4629150"/>
          <p14:tracePt t="351301" x="4114800" y="4622800"/>
          <p14:tracePt t="351311" x="4083050" y="4603750"/>
          <p14:tracePt t="351328" x="4057650" y="4578350"/>
          <p14:tracePt t="351344" x="4051300" y="4565650"/>
          <p14:tracePt t="351361" x="4044950" y="4546600"/>
          <p14:tracePt t="351378" x="3981450" y="4502150"/>
          <p14:tracePt t="351394" x="3867150" y="4470400"/>
          <p14:tracePt t="351412" x="3708400" y="4438650"/>
          <p14:tracePt t="351414" x="3663950" y="4432300"/>
          <p14:tracePt t="351428" x="3632200" y="4425950"/>
          <p14:tracePt t="351430" x="3619500" y="4425950"/>
          <p14:tracePt t="351558" x="3625850" y="4425950"/>
          <p14:tracePt t="351578" x="3683000" y="4413250"/>
          <p14:tracePt t="351596" x="3797300" y="4387850"/>
          <p14:tracePt t="351611" x="3937000" y="4356100"/>
          <p14:tracePt t="351615" x="4013200" y="4330700"/>
          <p14:tracePt t="351627" x="4089400" y="4305300"/>
          <p14:tracePt t="351644" x="4216400" y="4254500"/>
          <p14:tracePt t="351647" x="4254500" y="4235450"/>
          <p14:tracePt t="351662" x="4298950" y="4216400"/>
          <p14:tracePt t="351680" x="4368800" y="4152900"/>
          <p14:tracePt t="351696" x="4394200" y="4108450"/>
          <p14:tracePt t="351714" x="4406900" y="4057650"/>
          <p14:tracePt t="351728" x="4406900" y="4019550"/>
          <p14:tracePt t="351745" x="4400550" y="3981450"/>
          <p14:tracePt t="351762" x="4375150" y="3937000"/>
          <p14:tracePt t="351778" x="4356100" y="3905250"/>
          <p14:tracePt t="351794" x="4292600" y="3867150"/>
          <p14:tracePt t="351812" x="4191000" y="3822700"/>
          <p14:tracePt t="351829" x="4089400" y="3790950"/>
          <p14:tracePt t="351846" x="3949700" y="3759200"/>
          <p14:tracePt t="351862" x="3829050" y="3740150"/>
          <p14:tracePt t="351865" x="3778250" y="3733800"/>
          <p14:tracePt t="351879" x="3733800" y="3727450"/>
          <p14:tracePt t="351882" x="3689350" y="3727450"/>
          <p14:tracePt t="351895" x="3657600" y="3727450"/>
          <p14:tracePt t="351912" x="3606800" y="3733800"/>
          <p14:tracePt t="351927" x="3549650" y="3752850"/>
          <p14:tracePt t="351929" x="3530600" y="3765550"/>
          <p14:tracePt t="351946" x="3435350" y="3803650"/>
          <p14:tracePt t="351963" x="3333750" y="3841750"/>
          <p14:tracePt t="351979" x="3194050" y="3886200"/>
          <p14:tracePt t="351995" x="3105150" y="3924300"/>
          <p14:tracePt t="352012" x="3028950" y="4013200"/>
          <p14:tracePt t="352029" x="2959100" y="4146550"/>
          <p14:tracePt t="352046" x="2901950" y="4318000"/>
          <p14:tracePt t="352051" x="2882900" y="4375150"/>
          <p14:tracePt t="352063" x="2870200" y="4464050"/>
          <p14:tracePt t="352079" x="2863850" y="4629150"/>
          <p14:tracePt t="352096" x="2901950" y="4762500"/>
          <p14:tracePt t="352099" x="2933700" y="4838700"/>
          <p14:tracePt t="352116" x="2978150" y="4908550"/>
          <p14:tracePt t="352120" x="3054350" y="5016500"/>
          <p14:tracePt t="352127" x="3117850" y="5099050"/>
          <p14:tracePt t="352146" x="3276600" y="5270500"/>
          <p14:tracePt t="352148" x="3365500" y="5346700"/>
          <p14:tracePt t="352163" x="3511550" y="5448300"/>
          <p14:tracePt t="352179" x="3714750" y="5575300"/>
          <p14:tracePt t="352196" x="3873500" y="5638800"/>
          <p14:tracePt t="352212" x="4025900" y="5664200"/>
          <p14:tracePt t="352230" x="4108450" y="5657850"/>
          <p14:tracePt t="352245" x="4159250" y="5638800"/>
          <p14:tracePt t="352262" x="4191000" y="5619750"/>
          <p14:tracePt t="352279" x="4229100" y="5575300"/>
          <p14:tracePt t="352296" x="4286250" y="5518150"/>
          <p14:tracePt t="352312" x="4362450" y="5429250"/>
          <p14:tracePt t="352329" x="4438650" y="5327650"/>
          <p14:tracePt t="352345" x="4527550" y="5200650"/>
          <p14:tracePt t="352349" x="4584700" y="5111750"/>
          <p14:tracePt t="352361" x="4610100" y="5048250"/>
          <p14:tracePt t="352380" x="4679950" y="4832350"/>
          <p14:tracePt t="352396" x="4705350" y="4718050"/>
          <p14:tracePt t="352412" x="4730750" y="4622800"/>
          <p14:tracePt t="352430" x="4743450" y="4552950"/>
          <p14:tracePt t="352446" x="4743450" y="4533900"/>
          <p14:tracePt t="352462" x="4743450" y="4527550"/>
          <p14:tracePt t="352479" x="4737100" y="4527550"/>
          <p14:tracePt t="352513" x="4730750" y="4521200"/>
          <p14:tracePt t="352529" x="4699000" y="4495800"/>
          <p14:tracePt t="352548" x="4667250" y="4470400"/>
          <p14:tracePt t="352563" x="4622800" y="4438650"/>
          <p14:tracePt t="352579" x="4565650" y="4413250"/>
          <p14:tracePt t="352596" x="4489450" y="4387850"/>
          <p14:tracePt t="352613" x="4324350" y="4349750"/>
          <p14:tracePt t="352630" x="4178300" y="4318000"/>
          <p14:tracePt t="352645" x="4064000" y="4298950"/>
          <p14:tracePt t="352662" x="3943350" y="4267200"/>
          <p14:tracePt t="352679" x="3886200" y="4254500"/>
          <p14:tracePt t="352697" x="3835400" y="4241800"/>
          <p14:tracePt t="352712" x="3771900" y="4235450"/>
          <p14:tracePt t="352729" x="3670300" y="4241800"/>
          <p14:tracePt t="352746" x="3549650" y="4267200"/>
          <p14:tracePt t="352763" x="3429000" y="4292600"/>
          <p14:tracePt t="352780" x="3365500" y="4318000"/>
          <p14:tracePt t="352796" x="3340100" y="4337050"/>
          <p14:tracePt t="352812" x="3340100" y="4343400"/>
          <p14:tracePt t="352817" x="3340100" y="4349750"/>
          <p14:tracePt t="352830" x="3340100" y="4362450"/>
          <p14:tracePt t="352833" x="3346450" y="4387850"/>
          <p14:tracePt t="352847" x="3352800" y="4419600"/>
          <p14:tracePt t="352863" x="3378200" y="4565650"/>
          <p14:tracePt t="352878" x="3397250" y="4654550"/>
          <p14:tracePt t="352880" x="3422650" y="4724400"/>
          <p14:tracePt t="352895" x="3492500" y="4845050"/>
          <p14:tracePt t="352913" x="3619500" y="4984750"/>
          <p14:tracePt t="352929" x="3727450" y="5048250"/>
          <p14:tracePt t="352947" x="3771900" y="5060950"/>
          <p14:tracePt t="352963" x="3797300" y="5060950"/>
          <p14:tracePt t="353058" x="3803650" y="5060950"/>
          <p14:tracePt t="353068" x="3810000" y="5060950"/>
          <p14:tracePt t="353080" x="3816350" y="5060950"/>
          <p14:tracePt t="353097" x="3835400" y="5041900"/>
          <p14:tracePt t="353113" x="3898900" y="5003800"/>
          <p14:tracePt t="353130" x="3924300" y="4991100"/>
          <p14:tracePt t="353133" x="3943350" y="4991100"/>
          <p14:tracePt t="353146" x="3981450" y="4984750"/>
          <p14:tracePt t="353163" x="4006850" y="4984750"/>
          <p14:tracePt t="353219" x="4019550" y="4984750"/>
          <p14:tracePt t="353226" x="4032250" y="4984750"/>
          <p14:tracePt t="353245" x="4108450" y="4984750"/>
          <p14:tracePt t="353263" x="4248150" y="4997450"/>
          <p14:tracePt t="353280" x="4445000" y="5016500"/>
          <p14:tracePt t="353297" x="4616450" y="5041900"/>
          <p14:tracePt t="353313" x="4775200" y="5054600"/>
          <p14:tracePt t="353330" x="4876800" y="5054600"/>
          <p14:tracePt t="353334" x="4902200" y="5048250"/>
          <p14:tracePt t="353345" x="4914900" y="5041900"/>
          <p14:tracePt t="353349" x="4933950" y="5029200"/>
          <p14:tracePt t="353363" x="4946650" y="5003800"/>
          <p14:tracePt t="353380" x="4978400" y="4946650"/>
          <p14:tracePt t="353397" x="4984750" y="4902200"/>
          <p14:tracePt t="353413" x="4997450" y="4838700"/>
          <p14:tracePt t="353430" x="5016500" y="4775200"/>
          <p14:tracePt t="353447" x="5035550" y="4692650"/>
          <p14:tracePt t="353464" x="5041900" y="4610100"/>
          <p14:tracePt t="353480" x="5041900" y="4546600"/>
          <p14:tracePt t="353499" x="4984750" y="4425950"/>
          <p14:tracePt t="353512" x="4972050" y="4406900"/>
          <p14:tracePt t="353515" x="4940300" y="4368800"/>
          <p14:tracePt t="353531" x="4914900" y="4330700"/>
          <p14:tracePt t="353534" x="4895850" y="4318000"/>
          <p14:tracePt t="353547" x="4838700" y="4267200"/>
          <p14:tracePt t="353564" x="4826000" y="4254500"/>
          <p14:tracePt t="353580" x="4787900" y="4222750"/>
          <p14:tracePt t="353582" x="4762500" y="4203700"/>
          <p14:tracePt t="353596" x="4737100" y="4184650"/>
          <p14:tracePt t="353597" x="4724400" y="4178300"/>
          <p14:tracePt t="353614" x="4679950" y="4140200"/>
          <p14:tracePt t="353629" x="4629150" y="4114800"/>
          <p14:tracePt t="353645" x="4552950" y="4089400"/>
          <p14:tracePt t="353664" x="4451350" y="4076700"/>
          <p14:tracePt t="353680" x="4343400" y="4070350"/>
          <p14:tracePt t="353697" x="4191000" y="4083050"/>
          <p14:tracePt t="353713" x="4064000" y="4108450"/>
          <p14:tracePt t="353730" x="3930650" y="4140200"/>
          <p14:tracePt t="353748" x="3835400" y="4184650"/>
          <p14:tracePt t="353752" x="3778250" y="4216400"/>
          <p14:tracePt t="353764" x="3752850" y="4235450"/>
          <p14:tracePt t="353780" x="3657600" y="4330700"/>
          <p14:tracePt t="353797" x="3638550" y="4425950"/>
          <p14:tracePt t="353814" x="3683000" y="4546600"/>
          <p14:tracePt t="353831" x="3810000" y="4692650"/>
          <p14:tracePt t="353847" x="3962400" y="4826000"/>
          <p14:tracePt t="353864" x="4133850" y="4933950"/>
          <p14:tracePt t="353880" x="4254500" y="4997450"/>
          <p14:tracePt t="353897" x="4387850" y="5048250"/>
          <p14:tracePt t="353913" x="4464050" y="5073650"/>
          <p14:tracePt t="353930" x="4514850" y="5080000"/>
          <p14:tracePt t="353947" x="4546600" y="5080000"/>
          <p14:tracePt t="353964" x="4565650" y="5060950"/>
          <p14:tracePt t="353980" x="4597400" y="5016500"/>
          <p14:tracePt t="353997" x="4616450" y="4972050"/>
          <p14:tracePt t="354014" x="4629150" y="4895850"/>
          <p14:tracePt t="354031" x="4591050" y="4806950"/>
          <p14:tracePt t="354047" x="4578350" y="4794250"/>
          <p14:tracePt t="354064" x="4470400" y="4705350"/>
          <p14:tracePt t="354080" x="4381500" y="4641850"/>
          <p14:tracePt t="354098" x="4292600" y="4552950"/>
          <p14:tracePt t="354114" x="4241800" y="4489450"/>
          <p14:tracePt t="354117" x="4216400" y="4451350"/>
          <p14:tracePt t="354129" x="4146550" y="4356100"/>
          <p14:tracePt t="354147" x="4083050" y="4273550"/>
          <p14:tracePt t="354164" x="4044950" y="4229100"/>
          <p14:tracePt t="354181" x="3987800" y="4171950"/>
          <p14:tracePt t="354197" x="3930650" y="4133850"/>
          <p14:tracePt t="354214" x="3905250" y="4114800"/>
          <p14:tracePt t="354231" x="3898900" y="4114800"/>
          <p14:tracePt t="354264" x="3898900" y="4108450"/>
          <p14:tracePt t="358063" x="3886200" y="4076700"/>
          <p14:tracePt t="358073" x="3860800" y="4038600"/>
          <p14:tracePt t="358083" x="3790950" y="3949700"/>
          <p14:tracePt t="358102" x="3575050" y="3721100"/>
          <p14:tracePt t="358119" x="3035300" y="3352800"/>
          <p14:tracePt t="358135" x="2698750" y="3181350"/>
          <p14:tracePt t="358151" x="2343150" y="3048000"/>
          <p14:tracePt t="358168" x="2006600" y="2990850"/>
          <p14:tracePt t="358184" x="1784350" y="2978150"/>
          <p14:tracePt t="358200" x="1670050" y="3009900"/>
          <p14:tracePt t="358217" x="1619250" y="3073400"/>
          <p14:tracePt t="358234" x="1568450" y="3168650"/>
          <p14:tracePt t="358251" x="1504950" y="3257550"/>
          <p14:tracePt t="358267" x="1454150" y="3327400"/>
          <p14:tracePt t="358270" x="1416050" y="3365500"/>
          <p14:tracePt t="358284" x="1397000" y="3384550"/>
          <p14:tracePt t="358289" x="1352550" y="3416300"/>
          <p14:tracePt t="358301" x="1327150" y="3435350"/>
          <p14:tracePt t="358304" x="1301750" y="3454400"/>
          <p14:tracePt t="358318" x="1270000" y="3467100"/>
          <p14:tracePt t="358320" x="1219200" y="3498850"/>
          <p14:tracePt t="358337" x="1155700" y="3524250"/>
          <p14:tracePt t="358354" x="1098550" y="3562350"/>
          <p14:tracePt t="358366" x="1073150" y="3575050"/>
          <p14:tracePt t="358384" x="1028700" y="3625850"/>
          <p14:tracePt t="358401" x="984250" y="3657600"/>
          <p14:tracePt t="358417" x="946150" y="3689350"/>
          <p14:tracePt t="358434" x="920750" y="3708400"/>
          <p14:tracePt t="358449" x="895350" y="3721100"/>
          <p14:tracePt t="358466" x="869950" y="3733800"/>
          <p14:tracePt t="358484" x="831850" y="3752850"/>
          <p14:tracePt t="358502" x="800100" y="3771900"/>
          <p14:tracePt t="358506" x="787400" y="3778250"/>
          <p14:tracePt t="358518" x="768350" y="3790950"/>
          <p14:tracePt t="358521" x="762000" y="3803650"/>
          <p14:tracePt t="358534" x="736600" y="3835400"/>
          <p14:tracePt t="358537" x="717550" y="3854450"/>
          <p14:tracePt t="358551" x="679450" y="3911600"/>
          <p14:tracePt t="358568" x="628650" y="3987800"/>
          <p14:tracePt t="358571" x="615950" y="4038600"/>
          <p14:tracePt t="358584" x="615950" y="4076700"/>
          <p14:tracePt t="358601" x="647700" y="4152900"/>
          <p14:tracePt t="358618" x="679450" y="4273550"/>
          <p14:tracePt t="358634" x="679450" y="4356100"/>
          <p14:tracePt t="359022" x="679450" y="4349750"/>
          <p14:tracePt t="359031" x="679450" y="4337050"/>
          <p14:tracePt t="359040" x="679450" y="4324350"/>
          <p14:tracePt t="359054" x="704850" y="4305300"/>
          <p14:tracePt t="359069" x="730250" y="4286250"/>
          <p14:tracePt t="359086" x="749300" y="4254500"/>
          <p14:tracePt t="359102" x="755650" y="4216400"/>
          <p14:tracePt t="359118" x="755650" y="4165600"/>
          <p14:tracePt t="359133" x="762000" y="4108450"/>
          <p14:tracePt t="359151" x="793750" y="4076700"/>
          <p14:tracePt t="359168" x="838200" y="4038600"/>
          <p14:tracePt t="359185" x="869950" y="4019550"/>
          <p14:tracePt t="359201" x="914400" y="3987800"/>
          <p14:tracePt t="359218" x="984250" y="3917950"/>
          <p14:tracePt t="359235" x="1047750" y="3835400"/>
          <p14:tracePt t="359252" x="1123950" y="3740150"/>
          <p14:tracePt t="359268" x="1200150" y="3625850"/>
          <p14:tracePt t="359270" x="1244600" y="3568700"/>
          <p14:tracePt t="359285" x="1333500" y="3441700"/>
          <p14:tracePt t="359302" x="1441450" y="3314700"/>
          <p14:tracePt t="359318" x="1549400" y="3206750"/>
          <p14:tracePt t="359335" x="1657350" y="3111500"/>
          <p14:tracePt t="359352" x="1746250" y="3028950"/>
          <p14:tracePt t="359368" x="1816100" y="2959100"/>
          <p14:tracePt t="359385" x="1879600" y="2876550"/>
          <p14:tracePt t="359401" x="1924050" y="2825750"/>
          <p14:tracePt t="359419" x="1955800" y="2794000"/>
          <p14:tracePt t="359438" x="1993900" y="2755900"/>
          <p14:tracePt t="359452" x="2019300" y="2730500"/>
          <p14:tracePt t="359469" x="2032000" y="2717800"/>
          <p14:tracePt t="359485" x="2038350" y="2705100"/>
          <p14:tracePt t="359489" x="2044700" y="2705100"/>
          <p14:tracePt t="359501" x="2044700" y="2698750"/>
          <p14:tracePt t="359708" x="2051050" y="2698750"/>
          <p14:tracePt t="359718" x="2057400" y="2698750"/>
          <p14:tracePt t="359723" x="2070100" y="2698750"/>
          <p14:tracePt t="359734" x="2076450" y="2698750"/>
          <p14:tracePt t="359737" x="2082800" y="2698750"/>
          <p14:tracePt t="359751" x="2095500" y="2698750"/>
          <p14:tracePt t="359769" x="2114550" y="2705100"/>
          <p14:tracePt t="359786" x="2139950" y="2705100"/>
          <p14:tracePt t="359800" x="2197100" y="2705100"/>
          <p14:tracePt t="359819" x="2260600" y="2705100"/>
          <p14:tracePt t="359835" x="2317750" y="2705100"/>
          <p14:tracePt t="359853" x="2400300" y="2705100"/>
          <p14:tracePt t="359870" x="2444750" y="2705100"/>
          <p14:tracePt t="359886" x="2482850" y="2705100"/>
          <p14:tracePt t="359902" x="2501900" y="2705100"/>
          <p14:tracePt t="359918" x="2508250" y="2705100"/>
          <p14:tracePt t="359934" x="2514600" y="2698750"/>
          <p14:tracePt t="359951" x="2527300" y="2698750"/>
          <p14:tracePt t="359967" x="2540000" y="2698750"/>
          <p14:tracePt t="359984" x="2552700" y="2692400"/>
          <p14:tracePt t="360001" x="2578100" y="2686050"/>
          <p14:tracePt t="360018" x="2603500" y="2679700"/>
          <p14:tracePt t="360019" x="2616200" y="2673350"/>
          <p14:tracePt t="360034" x="2628900" y="2667000"/>
          <p14:tracePt t="360036" x="2647950" y="2654300"/>
          <p14:tracePt t="360052" x="2673350" y="2641600"/>
          <p14:tracePt t="360069" x="2698750" y="2628900"/>
          <p14:tracePt t="360086" x="2717800" y="2616200"/>
          <p14:tracePt t="360103" x="2730500" y="2590800"/>
          <p14:tracePt t="360119" x="2730500" y="2565400"/>
          <p14:tracePt t="360135" x="2717800" y="2533650"/>
          <p14:tracePt t="360152" x="2686050" y="2495550"/>
          <p14:tracePt t="360170" x="2660650" y="2457450"/>
          <p14:tracePt t="360173" x="2647950" y="2438400"/>
          <p14:tracePt t="360186" x="2635250" y="2419350"/>
          <p14:tracePt t="360202" x="2622550" y="2400300"/>
          <p14:tracePt t="360220" x="2609850" y="2393950"/>
          <p14:tracePt t="360252" x="2603500" y="2393950"/>
          <p14:tracePt t="360269" x="2552700" y="2393950"/>
          <p14:tracePt t="360286" x="2514600" y="2393950"/>
          <p14:tracePt t="360304" x="2495550" y="2400300"/>
          <p14:tracePt t="360319" x="2489200" y="2413000"/>
          <p14:tracePt t="360336" x="2489200" y="2425700"/>
          <p14:tracePt t="360352" x="2489200" y="2444750"/>
          <p14:tracePt t="360370" x="2489200" y="2457450"/>
          <p14:tracePt t="360386" x="2495550" y="2470150"/>
          <p14:tracePt t="360402" x="2514600" y="2476500"/>
          <p14:tracePt t="360419" x="2559050" y="2489200"/>
          <p14:tracePt t="360436" x="2654300" y="2501900"/>
          <p14:tracePt t="360440" x="2698750" y="2501900"/>
          <p14:tracePt t="360452" x="2768600" y="2501900"/>
          <p14:tracePt t="360455" x="2800350" y="2501900"/>
          <p14:tracePt t="360470" x="2825750" y="2501900"/>
          <p14:tracePt t="360488" x="2927350" y="2489200"/>
          <p14:tracePt t="360503" x="2984500" y="2463800"/>
          <p14:tracePt t="360519" x="3022600" y="2432050"/>
          <p14:tracePt t="360536" x="3048000" y="2406650"/>
          <p14:tracePt t="360552" x="3067050" y="2374900"/>
          <p14:tracePt t="360569" x="3067050" y="2349500"/>
          <p14:tracePt t="360586" x="3067050" y="2317750"/>
          <p14:tracePt t="360603" x="3054350" y="2298700"/>
          <p14:tracePt t="360620" x="3028950" y="2279650"/>
          <p14:tracePt t="360638" x="3003550" y="2273300"/>
          <p14:tracePt t="360653" x="2978150" y="2260600"/>
          <p14:tracePt t="360670" x="2921000" y="2235200"/>
          <p14:tracePt t="360687" x="2863850" y="2222500"/>
          <p14:tracePt t="360691" x="2825750" y="2216150"/>
          <p14:tracePt t="360703" x="2692400" y="2190750"/>
          <p14:tracePt t="360720" x="2565400" y="2178050"/>
          <p14:tracePt t="360739" x="2438400" y="2165350"/>
          <p14:tracePt t="360753" x="2292350" y="2146300"/>
          <p14:tracePt t="360770" x="2171700" y="2139950"/>
          <p14:tracePt t="360788" x="2070100" y="2139950"/>
          <p14:tracePt t="360802" x="2012950" y="2165350"/>
          <p14:tracePt t="360821" x="1962150" y="2216150"/>
          <p14:tracePt t="360836" x="1955800" y="2254250"/>
          <p14:tracePt t="360853" x="1955800" y="2292350"/>
          <p14:tracePt t="360870" x="1968500" y="2317750"/>
          <p14:tracePt t="360886" x="2012950" y="2362200"/>
          <p14:tracePt t="360904" x="2063750" y="2387600"/>
          <p14:tracePt t="360919" x="2120900" y="2406650"/>
          <p14:tracePt t="360936" x="2216150" y="2432050"/>
          <p14:tracePt t="360953" x="2400300" y="2457450"/>
          <p14:tracePt t="360970" x="2559050" y="2476500"/>
          <p14:tracePt t="360986" x="2692400" y="2482850"/>
          <p14:tracePt t="361003" x="2774950" y="2482850"/>
          <p14:tracePt t="361020" x="2819400" y="2489200"/>
          <p14:tracePt t="361084" x="2819400" y="2495550"/>
          <p14:tracePt t="361094" x="2819400" y="2501900"/>
          <p14:tracePt t="361108" x="2819400" y="2508250"/>
          <p14:tracePt t="361132" x="2819400" y="2514600"/>
          <p14:tracePt t="361138" x="2825750" y="2514600"/>
          <p14:tracePt t="361231" x="2832100" y="2508250"/>
          <p14:tracePt t="361239" x="2838450" y="2508250"/>
          <p14:tracePt t="361253" x="2851150" y="2495550"/>
          <p14:tracePt t="361270" x="2889250" y="2489200"/>
          <p14:tracePt t="361287" x="2921000" y="2476500"/>
          <p14:tracePt t="361303" x="2978150" y="2470150"/>
          <p14:tracePt t="361320" x="3009900" y="2470150"/>
          <p14:tracePt t="361336" x="3048000" y="2470150"/>
          <p14:tracePt t="361353" x="3073400" y="2470150"/>
          <p14:tracePt t="361370" x="3111500" y="2476500"/>
          <p14:tracePt t="361387" x="3194050" y="2489200"/>
          <p14:tracePt t="361404" x="3251200" y="2489200"/>
          <p14:tracePt t="361420" x="3327400" y="2489200"/>
          <p14:tracePt t="361438" x="3384550" y="2482850"/>
          <p14:tracePt t="361454" x="3422650" y="2476500"/>
          <p14:tracePt t="361470" x="3435350" y="2470150"/>
          <p14:tracePt t="361487" x="3454400" y="2470150"/>
          <p14:tracePt t="361503" x="3467100" y="2470150"/>
          <p14:tracePt t="361520" x="3479800" y="2470150"/>
          <p14:tracePt t="361537" x="3486150" y="2463800"/>
          <p14:tracePt t="361588" x="3454400" y="2470150"/>
          <p14:tracePt t="361604" x="3346450" y="2495550"/>
          <p14:tracePt t="361620" x="3187700" y="2527300"/>
          <p14:tracePt t="361637" x="2990850" y="2571750"/>
          <p14:tracePt t="361642" x="2889250" y="2590800"/>
          <p14:tracePt t="361654" x="2755900" y="2603500"/>
          <p14:tracePt t="361670" x="2495550" y="2622550"/>
          <p14:tracePt t="361687" x="2139950" y="2609850"/>
          <p14:tracePt t="361704" x="2019300" y="2603500"/>
          <p14:tracePt t="361720" x="1701800" y="2552700"/>
          <p14:tracePt t="361737" x="1397000" y="2501900"/>
          <p14:tracePt t="361754" x="1098550" y="2482850"/>
          <p14:tracePt t="361771" x="806450" y="2476500"/>
          <p14:tracePt t="361787" x="571500" y="2508250"/>
          <p14:tracePt t="361803" x="438150" y="2546350"/>
          <p14:tracePt t="361820" x="374650" y="2584450"/>
          <p14:tracePt t="361837" x="374650" y="2609850"/>
          <p14:tracePt t="361840" x="374650" y="2616200"/>
          <p14:tracePt t="361852" x="381000" y="2628900"/>
          <p14:tracePt t="361856" x="387350" y="2635250"/>
          <p14:tracePt t="361869" x="393700" y="2647950"/>
          <p14:tracePt t="361889" x="412750" y="2679700"/>
          <p14:tracePt t="361904" x="412750" y="2692400"/>
          <p14:tracePt t="361921" x="419100" y="2711450"/>
          <p14:tracePt t="361938" x="419100" y="2717800"/>
          <p14:tracePt t="361941" x="425450" y="2724150"/>
          <p14:tracePt t="361952" x="431800" y="2736850"/>
          <p14:tracePt t="361970" x="469900" y="2749550"/>
          <p14:tracePt t="361989" x="514350" y="2768600"/>
          <p14:tracePt t="362003" x="565150" y="2794000"/>
          <p14:tracePt t="362021" x="603250" y="2806700"/>
          <p14:tracePt t="362038" x="635000" y="2825750"/>
          <p14:tracePt t="362054" x="660400" y="2832100"/>
          <p14:tracePt t="362070" x="711200" y="2832100"/>
          <p14:tracePt t="362088" x="806450" y="2825750"/>
          <p14:tracePt t="362104" x="876300" y="2800350"/>
          <p14:tracePt t="362107" x="901700" y="2794000"/>
          <p14:tracePt t="362120" x="933450" y="2774950"/>
          <p14:tracePt t="362123" x="965200" y="2768600"/>
          <p14:tracePt t="362138" x="996950" y="2755900"/>
          <p14:tracePt t="362154" x="1016000" y="2755900"/>
          <p14:tracePt t="362171" x="1022350" y="2749550"/>
          <p14:tracePt t="362188" x="1028700" y="2749550"/>
          <p14:tracePt t="362220" x="1035050" y="2749550"/>
          <p14:tracePt t="362237" x="1041400" y="2749550"/>
          <p14:tracePt t="362254" x="1047750" y="2749550"/>
          <p14:tracePt t="362271" x="1060450" y="2743200"/>
          <p14:tracePt t="362289" x="1066800" y="2730500"/>
          <p14:tracePt t="362304" x="1079500" y="2717800"/>
          <p14:tracePt t="362321" x="1098550" y="2698750"/>
          <p14:tracePt t="362337" x="1104900" y="2686050"/>
          <p14:tracePt t="362387" x="1111250" y="2686050"/>
          <p14:tracePt t="362404" x="1174750" y="2698750"/>
          <p14:tracePt t="362421" x="1289050" y="2717800"/>
          <p14:tracePt t="362437" x="1428750" y="2736850"/>
          <p14:tracePt t="362454" x="1549400" y="2749550"/>
          <p14:tracePt t="362469" x="1682750" y="2749550"/>
          <p14:tracePt t="362488" x="1752600" y="2749550"/>
          <p14:tracePt t="362504" x="1765300" y="2749550"/>
          <p14:tracePt t="362661" x="1771650" y="2749550"/>
          <p14:tracePt t="362668" x="1778000" y="2755900"/>
          <p14:tracePt t="362688" x="1809750" y="2781300"/>
          <p14:tracePt t="362705" x="1835150" y="2794000"/>
          <p14:tracePt t="362722" x="1841500" y="2800350"/>
          <p14:tracePt t="362739" x="1847850" y="2806700"/>
          <p14:tracePt t="362788" x="1847850" y="2813050"/>
          <p14:tracePt t="362804" x="1847850" y="2819400"/>
          <p14:tracePt t="362809" x="1847850" y="2825750"/>
          <p14:tracePt t="362820" x="1854200" y="2825750"/>
          <p14:tracePt t="362838" x="1854200" y="2832100"/>
          <p14:tracePt t="362855" x="1879600" y="2857500"/>
          <p14:tracePt t="362871" x="1924050" y="2882900"/>
          <p14:tracePt t="362889" x="1962150" y="2901950"/>
          <p14:tracePt t="362905" x="2076450" y="2959100"/>
          <p14:tracePt t="362922" x="2228850" y="3022600"/>
          <p14:tracePt t="362938" x="2476500" y="3098800"/>
          <p14:tracePt t="362955" x="2743200" y="3155950"/>
          <p14:tracePt t="362971" x="3111500" y="3232150"/>
          <p14:tracePt t="362988" x="3562350" y="3314700"/>
          <p14:tracePt t="363005" x="3886200" y="3378200"/>
          <p14:tracePt t="363023" x="4381500" y="3467100"/>
          <p14:tracePt t="363039" x="4578350" y="3511550"/>
          <p14:tracePt t="363044" x="4749800" y="3556000"/>
          <p14:tracePt t="363055" x="4889500" y="3587750"/>
          <p14:tracePt t="363071" x="5238750" y="3676650"/>
          <p14:tracePt t="363087" x="5549900" y="3746500"/>
          <p14:tracePt t="363088" x="5715000" y="3784600"/>
          <p14:tracePt t="363105" x="5994400" y="3854450"/>
          <p14:tracePt t="363122" x="6254750" y="3898900"/>
          <p14:tracePt t="363138" x="6477000" y="3930650"/>
          <p14:tracePt t="363153" x="6642100" y="3943350"/>
          <p14:tracePt t="363171" x="6756400" y="3962400"/>
          <p14:tracePt t="363188" x="6807200" y="4000500"/>
          <p14:tracePt t="363205" x="6807200" y="4057650"/>
          <p14:tracePt t="363222" x="6781800" y="4121150"/>
          <p14:tracePt t="363239" x="6781800" y="4197350"/>
          <p14:tracePt t="363255" x="6800850" y="4305300"/>
          <p14:tracePt t="363258" x="6826250" y="4362450"/>
          <p14:tracePt t="363272" x="6845300" y="4400550"/>
          <p14:tracePt t="363275" x="6877050" y="4451350"/>
          <p14:tracePt t="363288" x="6896100" y="4483100"/>
          <p14:tracePt t="363306" x="6940550" y="4546600"/>
          <p14:tracePt t="363322" x="6985000" y="4603750"/>
          <p14:tracePt t="363338" x="6991350" y="4610100"/>
          <p14:tracePt t="363357" x="7010400" y="4635500"/>
          <p14:tracePt t="363409" x="7010400" y="4629150"/>
          <p14:tracePt t="363423" x="7016750" y="4616450"/>
          <p14:tracePt t="363439" x="7029450" y="4470400"/>
          <p14:tracePt t="363455" x="7035800" y="4362450"/>
          <p14:tracePt t="363472" x="6997700" y="4222750"/>
          <p14:tracePt t="363487" x="6946900" y="4133850"/>
          <p14:tracePt t="363505" x="6877050" y="4038600"/>
          <p14:tracePt t="363521" x="6845300" y="4000500"/>
          <p14:tracePt t="363538" x="6832600" y="3987800"/>
          <p14:tracePt t="363555" x="6838950" y="3987800"/>
          <p14:tracePt t="363572" x="6864350" y="3987800"/>
          <p14:tracePt t="363577" x="6915150" y="3987800"/>
          <p14:tracePt t="363588" x="6985000" y="4000500"/>
          <p14:tracePt t="363605" x="7131050" y="4025900"/>
          <p14:tracePt t="363622" x="7366000" y="4083050"/>
          <p14:tracePt t="363638" x="7594600" y="4140200"/>
          <p14:tracePt t="363657" x="7905750" y="4241800"/>
          <p14:tracePt t="363672" x="8013700" y="4286250"/>
          <p14:tracePt t="363675" x="8096250" y="4330700"/>
          <p14:tracePt t="363690" x="8299450" y="4425950"/>
          <p14:tracePt t="363706" x="8451850" y="4508500"/>
          <p14:tracePt t="363722" x="8528050" y="4565650"/>
          <p14:tracePt t="363738" x="8547100" y="4610100"/>
          <p14:tracePt t="363756" x="8547100" y="4673600"/>
          <p14:tracePt t="363772" x="8559800" y="4781550"/>
          <p14:tracePt t="363788" x="8578850" y="4845050"/>
          <p14:tracePt t="364435" x="8578850" y="4838700"/>
          <p14:tracePt t="364446" x="8578850" y="4832350"/>
          <p14:tracePt t="364448" x="8572500" y="4813300"/>
          <p14:tracePt t="364457" x="8572500" y="4794250"/>
          <p14:tracePt t="364473" x="8572500" y="4775200"/>
          <p14:tracePt t="364490" x="8578850" y="4756150"/>
          <p14:tracePt t="364506" x="8578850" y="4737100"/>
          <p14:tracePt t="364523" x="8566150" y="4711700"/>
          <p14:tracePt t="364539" x="8534400" y="4686300"/>
          <p14:tracePt t="364557" x="8496300" y="4660900"/>
          <p14:tracePt t="364572" x="8489950" y="4648200"/>
          <p14:tracePt t="364576" x="8489950" y="4641850"/>
          <p14:tracePt t="364608" x="8496300" y="4641850"/>
          <p14:tracePt t="364656" x="8496300" y="4635500"/>
          <p14:tracePt t="364723" x="8502650" y="4635500"/>
          <p14:tracePt t="364747" x="8502650" y="4629150"/>
          <p14:tracePt t="364754" x="8509000" y="4629150"/>
          <p14:tracePt t="364774" x="8515350" y="4629150"/>
          <p14:tracePt t="364806" x="8528050" y="4616450"/>
          <p14:tracePt t="364823" x="8540750" y="4603750"/>
          <p14:tracePt t="364840" x="8559800" y="4584700"/>
          <p14:tracePt t="364845" x="8578850" y="4578350"/>
          <p14:tracePt t="364857" x="8591550" y="4572000"/>
          <p14:tracePt t="364873" x="8623300" y="4552950"/>
          <p14:tracePt t="364889" x="8661400" y="4533900"/>
          <p14:tracePt t="364907" x="8705850" y="4514850"/>
          <p14:tracePt t="364923" x="8756650" y="4495800"/>
          <p14:tracePt t="364940" x="8788400" y="4470400"/>
          <p14:tracePt t="364944" x="8801100" y="4457700"/>
          <p14:tracePt t="364957" x="8820150" y="4438650"/>
          <p14:tracePt t="364961" x="8832850" y="4419600"/>
          <p14:tracePt t="364974" x="8858250" y="4381500"/>
          <p14:tracePt t="364990" x="8915400" y="4324350"/>
          <p14:tracePt t="365006" x="8966200" y="4286250"/>
          <p14:tracePt t="365010" x="8978900" y="4267200"/>
          <p14:tracePt t="365022" x="8991600" y="4254500"/>
          <p14:tracePt t="365024" x="9004300" y="4241800"/>
          <p14:tracePt t="365038" x="9010650" y="4235450"/>
          <p14:tracePt t="365056" x="9017000" y="4216400"/>
          <p14:tracePt t="365073" x="9017000" y="4210050"/>
          <p14:tracePt t="365090" x="8991600" y="4197350"/>
          <p14:tracePt t="365107" x="8928100" y="4178300"/>
          <p14:tracePt t="365123" x="8851900" y="4152900"/>
          <p14:tracePt t="365140" x="8782050" y="4121150"/>
          <p14:tracePt t="365157" x="8693150" y="4076700"/>
          <p14:tracePt t="365173" x="8648700" y="4044950"/>
          <p14:tracePt t="365190" x="8616950" y="4019550"/>
          <p14:tracePt t="365207" x="8597900" y="3994150"/>
          <p14:tracePt t="365223" x="8585200" y="3981450"/>
          <p14:tracePt t="365240" x="8585200" y="3975100"/>
          <p14:tracePt t="365326" x="8578850" y="3975100"/>
          <p14:tracePt t="365334" x="8578850" y="3968750"/>
          <p14:tracePt t="365343" x="8578850" y="3962400"/>
          <p14:tracePt t="365355" x="8572500" y="3962400"/>
          <p14:tracePt t="365373" x="8566150" y="3949700"/>
          <p14:tracePt t="365390" x="8559800" y="3943350"/>
          <p14:tracePt t="365407" x="8559800" y="3937000"/>
          <p14:tracePt t="365468" x="8559800" y="3930650"/>
          <p14:tracePt t="365482" x="8566150" y="3930650"/>
          <p14:tracePt t="365489" x="8572500" y="3924300"/>
          <p14:tracePt t="365507" x="8585200" y="3917950"/>
          <p14:tracePt t="365524" x="8591550" y="3917950"/>
          <p14:tracePt t="365557" x="8591550" y="3905250"/>
          <p14:tracePt t="365574" x="8591550" y="3898900"/>
          <p14:tracePt t="365591" x="8585200" y="3892550"/>
          <p14:tracePt t="365607" x="8553450" y="3892550"/>
          <p14:tracePt t="365624" x="8509000" y="3892550"/>
          <p14:tracePt t="365639" x="8464550" y="3892550"/>
          <p14:tracePt t="365659" x="8439150" y="3886200"/>
          <p14:tracePt t="365701" x="8432800" y="3886200"/>
          <p14:tracePt t="365712" x="8420100" y="3879850"/>
          <p14:tracePt t="365725" x="8401050" y="3873500"/>
          <p14:tracePt t="365740" x="8375650" y="3873500"/>
          <p14:tracePt t="365758" x="8369300" y="3873500"/>
          <p14:tracePt t="365818" x="8362950" y="3873500"/>
          <p14:tracePt t="365841" x="8331200" y="3867150"/>
          <p14:tracePt t="365859" x="8261350" y="3854450"/>
          <p14:tracePt t="365876" x="8191500" y="3841750"/>
          <p14:tracePt t="365893" x="8134350" y="3829050"/>
          <p14:tracePt t="365907" x="8077200" y="3822700"/>
          <p14:tracePt t="365924" x="8051800" y="3816350"/>
          <p14:tracePt t="365958" x="8039100" y="3822700"/>
          <p14:tracePt t="365977" x="7975600" y="3867150"/>
          <p14:tracePt t="365991" x="7962900" y="3873500"/>
          <p14:tracePt t="366008" x="7924800" y="3892550"/>
          <p14:tracePt t="366024" x="7899400" y="3898900"/>
          <p14:tracePt t="366027" x="7886700" y="3898900"/>
          <p14:tracePt t="366040" x="7880350" y="3898900"/>
          <p14:tracePt t="366074" x="7880350" y="3911600"/>
          <p14:tracePt t="366092" x="7893050" y="3937000"/>
          <p14:tracePt t="366107" x="7924800" y="3994150"/>
          <p14:tracePt t="366124" x="7956550" y="4038600"/>
          <p14:tracePt t="366140" x="7969250" y="4076700"/>
          <p14:tracePt t="366157" x="7981950" y="4102100"/>
          <p14:tracePt t="366174" x="8001000" y="4108450"/>
          <p14:tracePt t="366190" x="8039100" y="4127500"/>
          <p14:tracePt t="366207" x="8121650" y="4133850"/>
          <p14:tracePt t="366224" x="8223250" y="4133850"/>
          <p14:tracePt t="366240" x="8299450" y="4133850"/>
          <p14:tracePt t="366245" x="8350250" y="4133850"/>
          <p14:tracePt t="366256" x="8394700" y="4133850"/>
          <p14:tracePt t="366274" x="8470900" y="4121150"/>
          <p14:tracePt t="366291" x="8540750" y="4108450"/>
          <p14:tracePt t="366308" x="8572500" y="4102100"/>
          <p14:tracePt t="366324" x="8585200" y="4095750"/>
          <p14:tracePt t="366341" x="8597900" y="4083050"/>
          <p14:tracePt t="366422" x="8591550" y="4089400"/>
          <p14:tracePt t="366430" x="8585200" y="4095750"/>
          <p14:tracePt t="366441" x="8578850" y="4102100"/>
          <p14:tracePt t="366458" x="8578850" y="4108450"/>
          <p14:tracePt t="366491" x="8585200" y="4114800"/>
          <p14:tracePt t="366508" x="8610600" y="4114800"/>
          <p14:tracePt t="366524" x="8693150" y="4114800"/>
          <p14:tracePt t="366528" x="8743950" y="4121150"/>
          <p14:tracePt t="366540" x="8801100" y="4127500"/>
          <p14:tracePt t="366558" x="9004300" y="4140200"/>
          <p14:tracePt t="366574" x="9169400" y="4146550"/>
          <p14:tracePt t="366591" x="9302750" y="4159250"/>
          <p14:tracePt t="366608" x="9467850" y="4171950"/>
          <p14:tracePt t="366624" x="9569450" y="4184650"/>
          <p14:tracePt t="366639" x="9632950" y="4191000"/>
          <p14:tracePt t="366658" x="9639300" y="4197350"/>
          <p14:tracePt t="366708" x="9645650" y="4197350"/>
          <p14:tracePt t="366724" x="9652000" y="4197350"/>
          <p14:tracePt t="366741" x="9677400" y="4197350"/>
          <p14:tracePt t="366758" x="9696450" y="4191000"/>
          <p14:tracePt t="366775" x="9709150" y="4184650"/>
          <p14:tracePt t="366808" x="9715500" y="4178300"/>
          <p14:tracePt t="366824" x="9779000" y="4178300"/>
          <p14:tracePt t="366842" x="9893300" y="4184650"/>
          <p14:tracePt t="366858" x="10052050" y="4203700"/>
          <p14:tracePt t="366861" x="10153650" y="4216400"/>
          <p14:tracePt t="366875" x="10325100" y="4241800"/>
          <p14:tracePt t="366891" x="10483850" y="4254500"/>
          <p14:tracePt t="366908" x="10579100" y="4254500"/>
          <p14:tracePt t="366924" x="10610850" y="4248150"/>
          <p14:tracePt t="366941" x="10617200" y="4241800"/>
          <p14:tracePt t="366959" x="10617200" y="4229100"/>
          <p14:tracePt t="366973" x="10617200" y="4210050"/>
          <p14:tracePt t="366991" x="10617200" y="4184650"/>
          <p14:tracePt t="367008" x="10629900" y="4159250"/>
          <p14:tracePt t="367013" x="10636250" y="4146550"/>
          <p14:tracePt t="367023" x="10648950" y="4133850"/>
          <p14:tracePt t="367042" x="10661650" y="4114800"/>
          <p14:tracePt t="367058" x="10674350" y="4108450"/>
          <p14:tracePt t="367074" x="10680700" y="4095750"/>
          <p14:tracePt t="367140" x="10674350" y="4095750"/>
          <p14:tracePt t="367153" x="10668000" y="4095750"/>
          <p14:tracePt t="367191" x="10655300" y="4089400"/>
          <p14:tracePt t="367208" x="10636250" y="4083050"/>
          <p14:tracePt t="367225" x="10610850" y="4076700"/>
          <p14:tracePt t="367242" x="10598150" y="4070350"/>
          <p14:tracePt t="367259" x="10572750" y="4057650"/>
          <p14:tracePt t="367275" x="10566400" y="4057650"/>
          <p14:tracePt t="367292" x="10560050" y="4051300"/>
          <p14:tracePt t="367309" x="10560050" y="4038600"/>
          <p14:tracePt t="367325" x="10547350" y="4019550"/>
          <p14:tracePt t="367342" x="10547350" y="4006850"/>
          <p14:tracePt t="367359" x="10547350" y="3994150"/>
          <p14:tracePt t="367375" x="10541000" y="3968750"/>
          <p14:tracePt t="367392" x="10541000" y="3949700"/>
          <p14:tracePt t="367408" x="10528300" y="3924300"/>
          <p14:tracePt t="367426" x="10515600" y="3905250"/>
          <p14:tracePt t="367442" x="10490200" y="3892550"/>
          <p14:tracePt t="367444" x="10452100" y="3873500"/>
          <p14:tracePt t="367458" x="10433050" y="3867150"/>
          <p14:tracePt t="367475" x="10375900" y="3848100"/>
          <p14:tracePt t="367492" x="10306050" y="3822700"/>
          <p14:tracePt t="367509" x="10185400" y="3790950"/>
          <p14:tracePt t="367525" x="10071100" y="3765550"/>
          <p14:tracePt t="367544" x="9975850" y="3740150"/>
          <p14:tracePt t="367559" x="9931400" y="3733800"/>
          <p14:tracePt t="367576" x="9906000" y="3727450"/>
          <p14:tracePt t="367648" x="9899650" y="3727450"/>
          <p14:tracePt t="367658" x="9886950" y="3740150"/>
          <p14:tracePt t="367675" x="9855200" y="3752850"/>
          <p14:tracePt t="367693" x="9823450" y="3765550"/>
          <p14:tracePt t="367708" x="9785350" y="3784600"/>
          <p14:tracePt t="367726" x="9766300" y="3784600"/>
          <p14:tracePt t="367740" x="9759950" y="3790950"/>
          <p14:tracePt t="367759" x="9753600" y="3797300"/>
          <p14:tracePt t="367776" x="9715500" y="3822700"/>
          <p14:tracePt t="367792" x="9639300" y="3848100"/>
          <p14:tracePt t="367809" x="9531350" y="3860800"/>
          <p14:tracePt t="367826" x="9385300" y="3860800"/>
          <p14:tracePt t="367844" x="9245600" y="3860800"/>
          <p14:tracePt t="367859" x="9163050" y="3841750"/>
          <p14:tracePt t="367875" x="9099550" y="3829050"/>
          <p14:tracePt t="367892" x="9080500" y="3822700"/>
          <p14:tracePt t="367910" x="9080500" y="3816350"/>
          <p14:tracePt t="367926" x="9080500" y="3835400"/>
          <p14:tracePt t="367942" x="9074150" y="3905250"/>
          <p14:tracePt t="367960" x="9061450" y="3987800"/>
          <p14:tracePt t="367975" x="9061450" y="4032250"/>
          <p14:tracePt t="367992" x="9099550" y="4076700"/>
          <p14:tracePt t="368009" x="9169400" y="4114800"/>
          <p14:tracePt t="368026" x="9188450" y="4121150"/>
          <p14:tracePt t="368042" x="9290050" y="4133850"/>
          <p14:tracePt t="368059" x="9347200" y="4133850"/>
          <p14:tracePt t="368075" x="9404350" y="4121150"/>
          <p14:tracePt t="368092" x="9486900" y="4108450"/>
          <p14:tracePt t="368109" x="9544050" y="4095750"/>
          <p14:tracePt t="368125" x="9620250" y="4076700"/>
          <p14:tracePt t="368142" x="9683750" y="4057650"/>
          <p14:tracePt t="368159" x="9753600" y="4038600"/>
          <p14:tracePt t="368175" x="9791700" y="4032250"/>
          <p14:tracePt t="368179" x="9810750" y="4025900"/>
          <p14:tracePt t="368191" x="9817100" y="4025900"/>
          <p14:tracePt t="368193" x="9836150" y="4019550"/>
          <p14:tracePt t="368209" x="9848850" y="4013200"/>
          <p14:tracePt t="368213" x="9855200" y="4006850"/>
          <p14:tracePt t="368229" x="9874250" y="3994150"/>
          <p14:tracePt t="368243" x="9886950" y="3981450"/>
          <p14:tracePt t="368259" x="9899650" y="3968750"/>
          <p14:tracePt t="368276" x="9906000" y="3956050"/>
          <p14:tracePt t="368293" x="9906000" y="3943350"/>
          <p14:tracePt t="368309" x="9906000" y="3937000"/>
          <p14:tracePt t="368360" x="9906000" y="3930650"/>
          <p14:tracePt t="368377" x="9899650" y="3930650"/>
          <p14:tracePt t="368392" x="9886950" y="3930650"/>
          <p14:tracePt t="368409" x="9874250" y="3930650"/>
          <p14:tracePt t="368426" x="9861550" y="3930650"/>
          <p14:tracePt t="368443" x="9855200" y="3937000"/>
          <p14:tracePt t="368460" x="9848850" y="3937000"/>
          <p14:tracePt t="368476" x="9842500" y="3937000"/>
          <p14:tracePt t="368493" x="9842500" y="3943350"/>
          <p14:tracePt t="368550" x="9855200" y="3943350"/>
          <p14:tracePt t="368555" x="9874250" y="3949700"/>
          <p14:tracePt t="368576" x="9963150" y="3949700"/>
          <p14:tracePt t="368593" x="10045700" y="3949700"/>
          <p14:tracePt t="368609" x="10160000" y="3968750"/>
          <p14:tracePt t="368626" x="10267950" y="3981450"/>
          <p14:tracePt t="368642" x="10350500" y="3987800"/>
          <p14:tracePt t="368658" x="10375900" y="3987800"/>
          <p14:tracePt t="368659" x="10382250" y="3987800"/>
          <p14:tracePt t="368718" x="10388600" y="3987800"/>
          <p14:tracePt t="368727" x="10401300" y="3994150"/>
          <p14:tracePt t="368743" x="10477500" y="4006850"/>
          <p14:tracePt t="368759" x="10566400" y="4013200"/>
          <p14:tracePt t="368777" x="10699750" y="4025900"/>
          <p14:tracePt t="368795" x="10820400" y="4032250"/>
          <p14:tracePt t="368809" x="10896600" y="4038600"/>
          <p14:tracePt t="368827" x="10928350" y="4038600"/>
          <p14:tracePt t="368843" x="10941050" y="4038600"/>
          <p14:tracePt t="368877" x="10947400" y="4038600"/>
          <p14:tracePt t="368893" x="10960100" y="4025900"/>
          <p14:tracePt t="368910" x="11004550" y="4013200"/>
          <p14:tracePt t="368927" x="11055350" y="4006850"/>
          <p14:tracePt t="368943" x="11106150" y="4000500"/>
          <p14:tracePt t="368960" x="11118850" y="3987800"/>
          <p14:tracePt t="368976" x="11125200" y="3975100"/>
          <p14:tracePt t="368993" x="11125200" y="3962400"/>
          <p14:tracePt t="369010" x="11118850" y="3956050"/>
          <p14:tracePt t="369026" x="11112500" y="3943350"/>
          <p14:tracePt t="369043" x="11106150" y="3937000"/>
          <p14:tracePt t="369062" x="11099800" y="3917950"/>
          <p14:tracePt t="369076" x="11087100" y="3892550"/>
          <p14:tracePt t="369094" x="11074400" y="3873500"/>
          <p14:tracePt t="369110" x="11055350" y="3848100"/>
          <p14:tracePt t="369127" x="11042650" y="3835400"/>
          <p14:tracePt t="369143" x="11023600" y="3816350"/>
          <p14:tracePt t="369160" x="11004550" y="3810000"/>
          <p14:tracePt t="369164" x="10991850" y="3810000"/>
          <p14:tracePt t="369177" x="10979150" y="3810000"/>
          <p14:tracePt t="369194" x="10947400" y="3810000"/>
          <p14:tracePt t="369210" x="10928350" y="3810000"/>
          <p14:tracePt t="369227" x="10902950" y="3810000"/>
          <p14:tracePt t="369244" x="10883900" y="3810000"/>
          <p14:tracePt t="369260" x="10864850" y="3829050"/>
          <p14:tracePt t="369277" x="10839450" y="3854450"/>
          <p14:tracePt t="369294" x="10820400" y="3892550"/>
          <p14:tracePt t="369310" x="10814050" y="3937000"/>
          <p14:tracePt t="369325" x="10845800" y="3956050"/>
          <p14:tracePt t="369343" x="10890250" y="3975100"/>
          <p14:tracePt t="369360" x="11004550" y="3981450"/>
          <p14:tracePt t="369363" x="11068050" y="3981450"/>
          <p14:tracePt t="369375" x="11131550" y="3975100"/>
          <p14:tracePt t="369377" x="11195050" y="3962400"/>
          <p14:tracePt t="369392" x="11328400" y="3930650"/>
          <p14:tracePt t="369410" x="11385550" y="3917950"/>
          <p14:tracePt t="369412" x="11423650" y="3905250"/>
          <p14:tracePt t="369426" x="11449050" y="3892550"/>
          <p14:tracePt t="369427" x="11468100" y="3886200"/>
          <p14:tracePt t="369444" x="11487150" y="3867150"/>
          <p14:tracePt t="369460" x="11493500" y="3860800"/>
          <p14:tracePt t="369477" x="11487150" y="3854450"/>
          <p14:tracePt t="369493" x="11468100" y="3848100"/>
          <p14:tracePt t="369511" x="11436350" y="3841750"/>
          <p14:tracePt t="369527" x="11404600" y="3835400"/>
          <p14:tracePt t="369543" x="11360150" y="3822700"/>
          <p14:tracePt t="369560" x="11322050" y="3816350"/>
          <p14:tracePt t="369577" x="11290300" y="3810000"/>
          <p14:tracePt t="369593" x="11258550" y="3803650"/>
          <p14:tracePt t="369610" x="11226800" y="3803650"/>
          <p14:tracePt t="369627" x="11169650" y="3803650"/>
          <p14:tracePt t="369644" x="11125200" y="3816350"/>
          <p14:tracePt t="369660" x="11055350" y="3841750"/>
          <p14:tracePt t="369677" x="11004550" y="3860800"/>
          <p14:tracePt t="369693" x="10934700" y="3886200"/>
          <p14:tracePt t="369710" x="10890250" y="3898900"/>
          <p14:tracePt t="369727" x="10820400" y="3911600"/>
          <p14:tracePt t="369743" x="10750550" y="3924300"/>
          <p14:tracePt t="369760" x="10655300" y="3943350"/>
          <p14:tracePt t="369777" x="10579100" y="3956050"/>
          <p14:tracePt t="369793" x="10496550" y="3975100"/>
          <p14:tracePt t="369810" x="10445750" y="3981450"/>
          <p14:tracePt t="369827" x="10394950" y="3987800"/>
          <p14:tracePt t="369843" x="10318750" y="3994150"/>
          <p14:tracePt t="369861" x="10242550" y="4000500"/>
          <p14:tracePt t="369877" x="10058400" y="4013200"/>
          <p14:tracePt t="369894" x="9931400" y="4013200"/>
          <p14:tracePt t="369910" x="9779000" y="4006850"/>
          <p14:tracePt t="369927" x="9607550" y="3994150"/>
          <p14:tracePt t="369942" x="9569450" y="3994150"/>
          <p14:tracePt t="369944" x="9518650" y="3987800"/>
          <p14:tracePt t="369961" x="9461500" y="3981450"/>
          <p14:tracePt t="369977" x="9448800" y="3981450"/>
          <p14:tracePt t="369993" x="9442450" y="3981450"/>
          <p14:tracePt t="370027" x="9442450" y="3987800"/>
          <p14:tracePt t="370044" x="9442450" y="4000500"/>
          <p14:tracePt t="370061" x="9461500" y="4032250"/>
          <p14:tracePt t="370076" x="9531350" y="4083050"/>
          <p14:tracePt t="370093" x="9607550" y="4127500"/>
          <p14:tracePt t="370109" x="9696450" y="4171950"/>
          <p14:tracePt t="370127" x="9804400" y="4222750"/>
          <p14:tracePt t="370143" x="9817100" y="4229100"/>
          <p14:tracePt t="370193" x="9823450" y="4229100"/>
          <p14:tracePt t="370209" x="9829800" y="4229100"/>
          <p14:tracePt t="370226" x="9848850" y="4235450"/>
          <p14:tracePt t="370243" x="9899650" y="4241800"/>
          <p14:tracePt t="370260" x="9944100" y="4241800"/>
          <p14:tracePt t="370277" x="10001250" y="4248150"/>
          <p14:tracePt t="370419" x="9988550" y="4248150"/>
          <p14:tracePt t="370426" x="9969500" y="4248150"/>
          <p14:tracePt t="370459" x="9918700" y="4235450"/>
          <p14:tracePt t="385431" x="9912350" y="4235450"/>
          <p14:tracePt t="385440" x="9899650" y="4267200"/>
          <p14:tracePt t="385457" x="9861550" y="4406900"/>
          <p14:tracePt t="385474" x="9848850" y="4533900"/>
          <p14:tracePt t="385491" x="9829800" y="4679950"/>
          <p14:tracePt t="385508" x="9823450" y="4781550"/>
          <p14:tracePt t="385525" x="9823450" y="4864100"/>
          <p14:tracePt t="385540" x="9829800" y="4940300"/>
          <p14:tracePt t="385557" x="9848850" y="5029200"/>
          <p14:tracePt t="385575" x="9886950" y="5092700"/>
          <p14:tracePt t="385590" x="9925050" y="5143500"/>
          <p14:tracePt t="385607" x="9969500" y="5187950"/>
          <p14:tracePt t="385623" x="10007600" y="5213350"/>
          <p14:tracePt t="385641" x="10045700" y="5245100"/>
          <p14:tracePt t="385657" x="10083800" y="5270500"/>
          <p14:tracePt t="385674" x="10121900" y="5276850"/>
          <p14:tracePt t="385691" x="10147300" y="5276850"/>
          <p14:tracePt t="385708" x="10179050" y="5257800"/>
          <p14:tracePt t="385724" x="10242550" y="5181600"/>
          <p14:tracePt t="385741" x="10293350" y="5003800"/>
          <p14:tracePt t="385758" x="10261600" y="4864100"/>
          <p14:tracePt t="385774" x="10172700" y="4724400"/>
          <p14:tracePt t="385790" x="10052050" y="4603750"/>
          <p14:tracePt t="385807" x="9931400" y="4514850"/>
          <p14:tracePt t="385824" x="9823450" y="4470400"/>
          <p14:tracePt t="385830" x="9747250" y="4464050"/>
          <p14:tracePt t="385841" x="9696450" y="4464050"/>
          <p14:tracePt t="385857" x="9550400" y="4483100"/>
          <p14:tracePt t="385874" x="9359900" y="4533900"/>
          <p14:tracePt t="385891" x="9144000" y="4603750"/>
          <p14:tracePt t="385907" x="8902700" y="4686300"/>
          <p14:tracePt t="385924" x="8743950" y="4762500"/>
          <p14:tracePt t="385940" x="8604250" y="4870450"/>
          <p14:tracePt t="385943" x="8553450" y="4927600"/>
          <p14:tracePt t="385958" x="8515350" y="4991100"/>
          <p14:tracePt t="385974" x="8458200" y="5111750"/>
          <p14:tracePt t="385978" x="8426450" y="5187950"/>
          <p14:tracePt t="385991" x="8382000" y="5346700"/>
          <p14:tracePt t="386007" x="8375650" y="5486400"/>
          <p14:tracePt t="386025" x="8407400" y="5657850"/>
          <p14:tracePt t="386041" x="8496300" y="5803900"/>
          <p14:tracePt t="386057" x="8604250" y="5892800"/>
          <p14:tracePt t="386074" x="8750300" y="5956300"/>
          <p14:tracePt t="386091" x="8934450" y="5994400"/>
          <p14:tracePt t="386108" x="9099550" y="6013450"/>
          <p14:tracePt t="386124" x="9309100" y="6032500"/>
          <p14:tracePt t="386141" x="9486900" y="6057900"/>
          <p14:tracePt t="386158" x="9588500" y="6089650"/>
          <p14:tracePt t="386161" x="9607550" y="6102350"/>
          <p14:tracePt t="386174" x="9607550" y="6115050"/>
          <p14:tracePt t="386190" x="9582150" y="6140450"/>
          <p14:tracePt t="386193" x="9563100" y="6153150"/>
          <p14:tracePt t="386206" x="9544050" y="6165850"/>
          <p14:tracePt t="386225" x="9486900" y="6178550"/>
          <p14:tracePt t="386286" x="9486900" y="6184900"/>
          <p14:tracePt t="386294" x="9486900" y="6191250"/>
          <p14:tracePt t="386325" x="9486900" y="6203950"/>
          <p14:tracePt t="386341" x="9486900" y="6229350"/>
          <p14:tracePt t="386358" x="9486900" y="6242050"/>
          <p14:tracePt t="386374" x="9480550" y="6254750"/>
          <p14:tracePt t="386391" x="9474200" y="6261100"/>
          <p14:tracePt t="386458" x="9480550" y="6242050"/>
          <p14:tracePt t="386475" x="9486900" y="6197600"/>
          <p14:tracePt t="386491" x="9486900" y="6184900"/>
          <p14:tracePt t="386672" x="9486900" y="6191250"/>
          <p14:tracePt t="386679" x="9480550" y="6203950"/>
          <p14:tracePt t="386694" x="9474200" y="6235700"/>
          <p14:tracePt t="386710" x="9474200" y="6273800"/>
          <p14:tracePt t="386725" x="9467850" y="6286500"/>
          <p14:tracePt t="386744" x="9467850" y="6292850"/>
          <p14:tracePt t="386814" x="9474200" y="6292850"/>
          <p14:tracePt t="386822" x="9480550" y="6292850"/>
          <p14:tracePt t="386841" x="9505950" y="6267450"/>
          <p14:tracePt t="386858" x="9531350" y="6242050"/>
          <p14:tracePt t="386875" x="9569450" y="6191250"/>
          <p14:tracePt t="386892" x="9607550" y="6146800"/>
          <p14:tracePt t="386909" x="9658350" y="6057900"/>
          <p14:tracePt t="386925" x="9671050" y="6000750"/>
          <p14:tracePt t="386942" x="9664700" y="5930900"/>
          <p14:tracePt t="386961" x="9582150" y="5848350"/>
          <p14:tracePt t="386973" x="9505950" y="5810250"/>
          <p14:tracePt t="386992" x="9429750" y="5778500"/>
          <p14:tracePt t="386998" x="9385300" y="5765800"/>
          <p14:tracePt t="387007" x="9359900" y="5759450"/>
          <p14:tracePt t="387024" x="9296400" y="5740400"/>
          <p14:tracePt t="387042" x="9213850" y="5715000"/>
          <p14:tracePt t="387058" x="9150350" y="5715000"/>
          <p14:tracePt t="387075" x="9061450" y="5753100"/>
          <p14:tracePt t="387092" x="8966200" y="5829300"/>
          <p14:tracePt t="387108" x="8839200" y="5956300"/>
          <p14:tracePt t="387125" x="8763000" y="6032500"/>
          <p14:tracePt t="387142" x="8750300" y="6076950"/>
          <p14:tracePt t="387144" x="8750300" y="6096000"/>
          <p14:tracePt t="387158" x="8763000" y="6108700"/>
          <p14:tracePt t="387162" x="8794750" y="6121400"/>
          <p14:tracePt t="387174" x="8820150" y="6127750"/>
          <p14:tracePt t="387192" x="8991600" y="6140450"/>
          <p14:tracePt t="387207" x="9112250" y="6140450"/>
          <p14:tracePt t="387225" x="9264650" y="6134100"/>
          <p14:tracePt t="387242" x="9404350" y="6121400"/>
          <p14:tracePt t="387257" x="9486900" y="6115050"/>
          <p14:tracePt t="387275" x="9531350" y="6108700"/>
          <p14:tracePt t="387309" x="9505950" y="6108700"/>
          <p14:tracePt t="387325" x="9429750" y="6108700"/>
          <p14:tracePt t="387342" x="9321800" y="6102350"/>
          <p14:tracePt t="387359" x="9213850" y="6096000"/>
          <p14:tracePt t="387375" x="9163050" y="6089650"/>
          <p14:tracePt t="387392" x="9137650" y="6102350"/>
          <p14:tracePt t="387409" x="9169400" y="6184900"/>
          <p14:tracePt t="387425" x="9213850" y="6235700"/>
          <p14:tracePt t="387442" x="9296400" y="6311900"/>
          <p14:tracePt t="387458" x="9391650" y="6362700"/>
          <p14:tracePt t="387475" x="9493250" y="6388100"/>
          <p14:tracePt t="387492" x="9563100" y="6394450"/>
          <p14:tracePt t="387508" x="9632950" y="6394450"/>
          <p14:tracePt t="387525" x="9671050" y="6375400"/>
          <p14:tracePt t="387540" x="9690100" y="6350000"/>
          <p14:tracePt t="387558" x="9702800" y="6343650"/>
          <p14:tracePt t="387576" x="9709150" y="6343650"/>
          <p14:tracePt t="387592" x="9728200" y="6343650"/>
          <p14:tracePt t="387608" x="9759950" y="6343650"/>
          <p14:tracePt t="387626" x="9791700" y="6343650"/>
          <p14:tracePt t="387642" x="9829800" y="6330950"/>
          <p14:tracePt t="387661" x="9899650" y="6267450"/>
          <p14:tracePt t="387676" x="9912350" y="6254750"/>
          <p14:tracePt t="387679" x="9925050" y="6242050"/>
          <p14:tracePt t="387692" x="9950450" y="6197600"/>
          <p14:tracePt t="387709" x="9969500" y="6153150"/>
          <p14:tracePt t="387726" x="9994900" y="6115050"/>
          <p14:tracePt t="387742" x="10058400" y="6070600"/>
          <p14:tracePt t="387759" x="10140950" y="5994400"/>
          <p14:tracePt t="387775" x="10242550" y="5854700"/>
          <p14:tracePt t="387792" x="10356850" y="5607050"/>
          <p14:tracePt t="387809" x="10420350" y="5378450"/>
          <p14:tracePt t="387826" x="10439400" y="5124450"/>
          <p14:tracePt t="387831" x="10439400" y="5035550"/>
          <p14:tracePt t="387842" x="10433050" y="4933950"/>
          <p14:tracePt t="387860" x="10394950" y="4775200"/>
          <p14:tracePt t="387874" x="10350500" y="4667250"/>
          <p14:tracePt t="387891" x="10293350" y="4591050"/>
          <p14:tracePt t="387893" x="10261600" y="4578350"/>
          <p14:tracePt t="387907" x="10229850" y="4565650"/>
          <p14:tracePt t="387926" x="10064750" y="4552950"/>
          <p14:tracePt t="387943" x="9937750" y="4559300"/>
          <p14:tracePt t="387961" x="9836150" y="4565650"/>
          <p14:tracePt t="387976" x="9734550" y="4565650"/>
          <p14:tracePt t="387992" x="9658350" y="4572000"/>
          <p14:tracePt t="388009" x="9601200" y="4584700"/>
          <p14:tracePt t="388025" x="9518650" y="4622800"/>
          <p14:tracePt t="388043" x="9442450" y="4679950"/>
          <p14:tracePt t="388059" x="9328150" y="4768850"/>
          <p14:tracePt t="388076" x="9226550" y="4857750"/>
          <p14:tracePt t="388092" x="9099550" y="4972050"/>
          <p14:tracePt t="388110" x="8991600" y="5162550"/>
          <p14:tracePt t="388126" x="8991600" y="5276850"/>
          <p14:tracePt t="388143" x="9010650" y="5340350"/>
          <p14:tracePt t="388159" x="9131300" y="5543550"/>
          <p14:tracePt t="388176" x="9264650" y="5670550"/>
          <p14:tracePt t="388192" x="9391650" y="5746750"/>
          <p14:tracePt t="388209" x="9575800" y="5822950"/>
          <p14:tracePt t="388226" x="9747250" y="5867400"/>
          <p14:tracePt t="388242" x="9937750" y="5905500"/>
          <p14:tracePt t="388260" x="10102850" y="5911850"/>
          <p14:tracePt t="388276" x="10236200" y="5911850"/>
          <p14:tracePt t="388293" x="10325100" y="5873750"/>
          <p14:tracePt t="388309" x="10382250" y="5822950"/>
          <p14:tracePt t="388326" x="10401300" y="5740400"/>
          <p14:tracePt t="388343" x="10407650" y="5651500"/>
          <p14:tracePt t="388359" x="10394950" y="5441950"/>
          <p14:tracePt t="388377" x="10363200" y="5245100"/>
          <p14:tracePt t="388393" x="10312400" y="5041900"/>
          <p14:tracePt t="388409" x="10229850" y="4845050"/>
          <p14:tracePt t="388427" x="10115550" y="4692650"/>
          <p14:tracePt t="388441" x="9937750" y="4559300"/>
          <p14:tracePt t="388458" x="9690100" y="4445000"/>
          <p14:tracePt t="388476" x="9359900" y="4349750"/>
          <p14:tracePt t="388493" x="9074150" y="4298950"/>
          <p14:tracePt t="388509" x="8801100" y="4286250"/>
          <p14:tracePt t="388526" x="8616950" y="4324350"/>
          <p14:tracePt t="388543" x="8464550" y="4425950"/>
          <p14:tracePt t="388560" x="8362950" y="4559300"/>
          <p14:tracePt t="388563" x="8305800" y="4654550"/>
          <p14:tracePt t="388576" x="8261350" y="4756150"/>
          <p14:tracePt t="388593" x="8216900" y="5073650"/>
          <p14:tracePt t="388610" x="8286750" y="5308600"/>
          <p14:tracePt t="388627" x="8439150" y="5518150"/>
          <p14:tracePt t="388643" x="8699500" y="5721350"/>
          <p14:tracePt t="388659" x="8966200" y="5842000"/>
          <p14:tracePt t="388676" x="9271000" y="5905500"/>
          <p14:tracePt t="388693" x="9550400" y="5905500"/>
          <p14:tracePt t="388710" x="9848850" y="5848350"/>
          <p14:tracePt t="388726" x="10064750" y="5778500"/>
          <p14:tracePt t="388743" x="10248900" y="5689600"/>
          <p14:tracePt t="388759" x="10356850" y="5588000"/>
          <p14:tracePt t="388777" x="10394950" y="5499100"/>
          <p14:tracePt t="388793" x="10401300" y="5435600"/>
          <p14:tracePt t="388809" x="10363200" y="5365750"/>
          <p14:tracePt t="388827" x="10242550" y="5257800"/>
          <p14:tracePt t="388843" x="10204450" y="5232400"/>
          <p14:tracePt t="388845" x="10166350" y="5207000"/>
          <p14:tracePt t="388861" x="10083800" y="5168900"/>
          <p14:tracePt t="388876" x="10033000" y="5162550"/>
          <p14:tracePt t="388893" x="9988550" y="5175250"/>
          <p14:tracePt t="388910" x="9969500" y="5226050"/>
          <p14:tracePt t="388927" x="9969500" y="5283200"/>
          <p14:tracePt t="388943" x="9988550" y="5334000"/>
          <p14:tracePt t="388959" x="10020300" y="5391150"/>
          <p14:tracePt t="388976" x="10064750" y="5416550"/>
          <p14:tracePt t="388992" x="10090150" y="5416550"/>
          <p14:tracePt t="389008" x="10096500" y="5416550"/>
          <p14:tracePt t="389379" x="10096500" y="5422900"/>
          <p14:tracePt t="389387" x="10096500" y="5429250"/>
          <p14:tracePt t="389392" x="10096500" y="5441950"/>
          <p14:tracePt t="389411" x="10102850" y="5448300"/>
          <p14:tracePt t="389428" x="10102850" y="5461000"/>
          <p14:tracePt t="389443" x="10109200" y="5461000"/>
          <p14:tracePt t="389477" x="10128250" y="5461000"/>
          <p14:tracePt t="389495" x="10166350" y="5461000"/>
          <p14:tracePt t="389510" x="10210800" y="5435600"/>
          <p14:tracePt t="389527" x="10248900" y="5397500"/>
          <p14:tracePt t="389544" x="10293350" y="5353050"/>
          <p14:tracePt t="389560" x="10318750" y="5302250"/>
          <p14:tracePt t="389577" x="10344150" y="5251450"/>
          <p14:tracePt t="389594" x="10363200" y="5200650"/>
          <p14:tracePt t="389610" x="10363200" y="5168900"/>
          <p14:tracePt t="389626" x="10363200" y="5149850"/>
          <p14:tracePt t="389644" x="10363200" y="5137150"/>
          <p14:tracePt t="389710" x="10356850" y="5137150"/>
          <p14:tracePt t="389727" x="10344150" y="5137150"/>
          <p14:tracePt t="389744" x="10299700" y="5162550"/>
          <p14:tracePt t="389760" x="10267950" y="5168900"/>
          <p14:tracePt t="389813" x="10261600" y="5168900"/>
          <p14:tracePt t="389844" x="10248900" y="5175250"/>
          <p14:tracePt t="389862" x="10242550" y="5181600"/>
          <p14:tracePt t="389895" x="10236200" y="5181600"/>
          <p14:tracePt t="389927" x="10229850" y="5187950"/>
          <p14:tracePt t="390946" x="10229850" y="5194300"/>
          <p14:tracePt t="390951" x="10236200" y="5213350"/>
          <p14:tracePt t="390961" x="10255250" y="5238750"/>
          <p14:tracePt t="390979" x="10318750" y="5302250"/>
          <p14:tracePt t="390996" x="10388600" y="5346700"/>
          <p14:tracePt t="391004" x="10414000" y="5359400"/>
          <p14:tracePt t="391011" x="10445750" y="5365750"/>
          <p14:tracePt t="391027" x="10509250" y="5365750"/>
          <p14:tracePt t="391046" x="10623550" y="5340350"/>
          <p14:tracePt t="391062" x="10807700" y="5270500"/>
          <p14:tracePt t="391078" x="10922000" y="5207000"/>
          <p14:tracePt t="391083" x="10960100" y="5168900"/>
          <p14:tracePt t="391095" x="10979150" y="5149850"/>
          <p14:tracePt t="391100" x="10991850" y="5130800"/>
          <p14:tracePt t="391110" x="11017250" y="5105400"/>
          <p14:tracePt t="391112" x="11036300" y="5073650"/>
          <p14:tracePt t="391129" x="11093450" y="4984750"/>
          <p14:tracePt t="391143" x="11118850" y="4933950"/>
          <p14:tracePt t="391163" x="11163300" y="4762500"/>
          <p14:tracePt t="391179" x="11169650" y="4660900"/>
          <p14:tracePt t="391195" x="11163300" y="4591050"/>
          <p14:tracePt t="391212" x="11144250" y="4552950"/>
          <p14:tracePt t="391228" x="11125200" y="4533900"/>
          <p14:tracePt t="391245" x="11118850" y="4533900"/>
          <p14:tracePt t="391261" x="11106150" y="4540250"/>
          <p14:tracePt t="391278" x="11080750" y="4565650"/>
          <p14:tracePt t="391296" x="11042650" y="4591050"/>
          <p14:tracePt t="391299" x="11029950" y="4597400"/>
          <p14:tracePt t="391311" x="11010900" y="4610100"/>
          <p14:tracePt t="391328" x="10991850" y="4616450"/>
          <p14:tracePt t="391345" x="10972800" y="4629150"/>
          <p14:tracePt t="391395" x="10966450" y="4635500"/>
          <p14:tracePt t="391412" x="10966450" y="4648200"/>
          <p14:tracePt t="391429" x="10966450" y="4654550"/>
          <p14:tracePt t="391495" x="10966450" y="4641850"/>
          <p14:tracePt t="391513" x="10922000" y="4578350"/>
          <p14:tracePt t="391528" x="10871200" y="4527550"/>
          <p14:tracePt t="391545" x="10833100" y="4495800"/>
          <p14:tracePt t="391562" x="10826750" y="4489450"/>
          <p14:tracePt t="391612" x="10833100" y="4489450"/>
          <p14:tracePt t="391629" x="10839450" y="4495800"/>
          <p14:tracePt t="391645" x="10839450" y="4502150"/>
          <p14:tracePt t="391738" x="10839450" y="4495800"/>
          <p14:tracePt t="391746" x="10833100" y="4495800"/>
          <p14:tracePt t="391764" x="10833100" y="4483100"/>
          <p14:tracePt t="391779" x="10833100" y="4470400"/>
          <p14:tracePt t="391796" x="10833100" y="4457700"/>
          <p14:tracePt t="391812" x="10833100" y="4445000"/>
          <p14:tracePt t="391829" x="10833100" y="4438650"/>
          <p14:tracePt t="391879" x="10839450" y="4432300"/>
          <p14:tracePt t="391896" x="10858500" y="4432300"/>
          <p14:tracePt t="391899" x="10871200" y="4432300"/>
          <p14:tracePt t="391912" x="10883900" y="4432300"/>
          <p14:tracePt t="391915" x="10896600" y="4432300"/>
          <p14:tracePt t="391929" x="10922000" y="4432300"/>
          <p14:tracePt t="391985" x="10928350" y="4432300"/>
          <p14:tracePt t="391998" x="10941050" y="4425950"/>
          <p14:tracePt t="392012" x="10953750" y="4425950"/>
          <p14:tracePt t="392029" x="10972800" y="4419600"/>
          <p14:tracePt t="392046" x="10985500" y="4419600"/>
          <p14:tracePt t="392062" x="10991850" y="4413250"/>
          <p14:tracePt t="392079" x="10998200" y="4413250"/>
          <p14:tracePt t="392096" x="11017250" y="4406900"/>
          <p14:tracePt t="392112" x="11029950" y="4406900"/>
          <p14:tracePt t="392129" x="11042650" y="4400550"/>
          <p14:tracePt t="392145" x="11093450" y="4400550"/>
          <p14:tracePt t="392163" x="11137900" y="4394200"/>
          <p14:tracePt t="392179" x="11188700" y="4387850"/>
          <p14:tracePt t="392196" x="11233150" y="4381500"/>
          <p14:tracePt t="392213" x="11277600" y="4381500"/>
          <p14:tracePt t="392229" x="11322050" y="4375150"/>
          <p14:tracePt t="392248" x="11404600" y="4368800"/>
          <p14:tracePt t="392263" x="11423650" y="4368800"/>
          <p14:tracePt t="392279" x="11461750" y="4362450"/>
          <p14:tracePt t="392296" x="11499850" y="4362450"/>
          <p14:tracePt t="392312" x="11531600" y="4356100"/>
          <p14:tracePt t="392329" x="11563350" y="4349750"/>
          <p14:tracePt t="392346" x="11569700" y="4349750"/>
          <p14:tracePt t="392485" x="11563350" y="4356100"/>
          <p14:tracePt t="392493" x="11544300" y="4368800"/>
          <p14:tracePt t="392497" x="11512550" y="4381500"/>
          <p14:tracePt t="392513" x="11410950" y="4400550"/>
          <p14:tracePt t="392530" x="11360150" y="4413250"/>
          <p14:tracePt t="392546" x="11239500" y="4425950"/>
          <p14:tracePt t="392548" x="11182350" y="4432300"/>
          <p14:tracePt t="392563" x="11087100" y="4438650"/>
          <p14:tracePt t="392580" x="11004550" y="4445000"/>
          <p14:tracePt t="392596" x="10928350" y="4457700"/>
          <p14:tracePt t="392613" x="10807700" y="4502150"/>
          <p14:tracePt t="392630" x="10610850" y="4552950"/>
          <p14:tracePt t="392648" x="10299700" y="4591050"/>
          <p14:tracePt t="392651" x="10115550" y="4597400"/>
          <p14:tracePt t="392661" x="9956800" y="4610100"/>
          <p14:tracePt t="392679" x="9613900" y="4622800"/>
          <p14:tracePt t="392697" x="9366250" y="4629150"/>
          <p14:tracePt t="392713" x="9207500" y="4629150"/>
          <p14:tracePt t="392730" x="9156700" y="4629150"/>
          <p14:tracePt t="392732" x="9150350" y="4629150"/>
          <p14:tracePt t="392746" x="9144000" y="4635500"/>
          <p14:tracePt t="392749" x="9131300" y="4648200"/>
          <p14:tracePt t="392762" x="9118600" y="4667250"/>
          <p14:tracePt t="392765" x="9099550" y="4686300"/>
          <p14:tracePt t="392780" x="9055100" y="4743450"/>
          <p14:tracePt t="392796" x="9017000" y="4794250"/>
          <p14:tracePt t="392813" x="8985250" y="4819650"/>
          <p14:tracePt t="392830" x="8978900" y="4826000"/>
          <p14:tracePt t="392880" x="8985250" y="4819650"/>
          <p14:tracePt t="392897" x="8991600" y="4819650"/>
          <p14:tracePt t="392913" x="8991600" y="4813300"/>
          <p14:tracePt t="393017" x="8991600" y="4806950"/>
          <p14:tracePt t="393023" x="8991600" y="4794250"/>
          <p14:tracePt t="393031" x="8991600" y="4775200"/>
          <p14:tracePt t="393045" x="8997950" y="4749800"/>
          <p14:tracePt t="393063" x="8997950" y="4743450"/>
          <p14:tracePt t="393140" x="8997950" y="4737100"/>
          <p14:tracePt t="393148" x="8997950" y="4730750"/>
          <p14:tracePt t="393165" x="8997950" y="4711700"/>
          <p14:tracePt t="393181" x="9004300" y="4686300"/>
          <p14:tracePt t="393195" x="9004300" y="4679950"/>
          <p14:tracePt t="393248" x="9004300" y="4686300"/>
          <p14:tracePt t="393263" x="9004300" y="4692650"/>
          <p14:tracePt t="393297" x="9010650" y="4699000"/>
          <p14:tracePt t="393401" x="9017000" y="4699000"/>
          <p14:tracePt t="393408" x="9023350" y="4699000"/>
          <p14:tracePt t="393417" x="9029700" y="4699000"/>
          <p14:tracePt t="393429" x="9036050" y="4699000"/>
          <p14:tracePt t="393447" x="9061450" y="4699000"/>
          <p14:tracePt t="393462" x="9099550" y="4699000"/>
          <p14:tracePt t="393483" x="9169400" y="4699000"/>
          <p14:tracePt t="393495" x="9201150" y="4699000"/>
          <p14:tracePt t="393513" x="9232900" y="4699000"/>
          <p14:tracePt t="393529" x="9239250" y="4699000"/>
          <p14:tracePt t="393563" x="9258300" y="4692650"/>
          <p14:tracePt t="393579" x="9283700" y="4686300"/>
          <p14:tracePt t="393596" x="9321800" y="4673600"/>
          <p14:tracePt t="393612" x="9366250" y="4654550"/>
          <p14:tracePt t="393629" x="9404350" y="4635500"/>
          <p14:tracePt t="393646" x="9429750" y="4629150"/>
          <p14:tracePt t="393662" x="9442450" y="4622800"/>
          <p14:tracePt t="393820" x="9448800" y="4622800"/>
          <p14:tracePt t="393828" x="9448800" y="4629150"/>
          <p14:tracePt t="393836" x="9448800" y="4635500"/>
          <p14:tracePt t="393849" x="9455150" y="4641850"/>
          <p14:tracePt t="393865" x="9461500" y="4641850"/>
          <p14:tracePt t="393881" x="9461500" y="4648200"/>
          <p14:tracePt t="393979" x="9467850" y="4648200"/>
          <p14:tracePt t="393988" x="9480550" y="4648200"/>
          <p14:tracePt t="393996" x="9486900" y="4641850"/>
          <p14:tracePt t="394015" x="9486900" y="4629150"/>
          <p14:tracePt t="394047" x="9499600" y="4629150"/>
          <p14:tracePt t="394064" x="9518650" y="4629150"/>
          <p14:tracePt t="394081" x="9537700" y="4629150"/>
          <p14:tracePt t="394083" x="9550400" y="4629150"/>
          <p14:tracePt t="394097" x="9563100" y="4629150"/>
          <p14:tracePt t="394114" x="9575800" y="4629150"/>
          <p14:tracePt t="394130" x="9607550" y="4622800"/>
          <p14:tracePt t="394147" x="9652000" y="4622800"/>
          <p14:tracePt t="394163" x="9734550" y="4616450"/>
          <p14:tracePt t="394180" x="9861550" y="4616450"/>
          <p14:tracePt t="394198" x="10039350" y="4610100"/>
          <p14:tracePt t="394214" x="10223500" y="4603750"/>
          <p14:tracePt t="394231" x="10375900" y="4603750"/>
          <p14:tracePt t="394247" x="10464800" y="4603750"/>
          <p14:tracePt t="394264" x="10496550" y="4603750"/>
          <p14:tracePt t="394281" x="10509250" y="4603750"/>
          <p14:tracePt t="394298" x="10515600" y="4603750"/>
          <p14:tracePt t="394314" x="10528300" y="4603750"/>
          <p14:tracePt t="394331" x="10553700" y="4597400"/>
          <p14:tracePt t="394348" x="10585450" y="4591050"/>
          <p14:tracePt t="394365" x="10610850" y="4584700"/>
          <p14:tracePt t="394382" x="10636250" y="4584700"/>
          <p14:tracePt t="394398" x="10648950" y="4578350"/>
          <p14:tracePt t="394482" x="10655300" y="4578350"/>
          <p14:tracePt t="394490" x="10661650" y="4578350"/>
          <p14:tracePt t="394515" x="10674350" y="4578350"/>
          <p14:tracePt t="394531" x="10680700" y="4578350"/>
          <p14:tracePt t="394547" x="10693400" y="4578350"/>
          <p14:tracePt t="394565" x="10706100" y="4578350"/>
          <p14:tracePt t="394581" x="10718800" y="4578350"/>
          <p14:tracePt t="394598" x="10744200" y="4578350"/>
          <p14:tracePt t="394614" x="10782300" y="4584700"/>
          <p14:tracePt t="394632" x="10801350" y="4597400"/>
          <p14:tracePt t="394635" x="10814050" y="4610100"/>
          <p14:tracePt t="394648" x="10820400" y="4616450"/>
          <p14:tracePt t="394665" x="10839450" y="4629150"/>
          <p14:tracePt t="394681" x="10845800" y="4635500"/>
          <p14:tracePt t="395373" x="10839450" y="4635500"/>
          <p14:tracePt t="395389" x="10833100" y="4635500"/>
          <p14:tracePt t="395396" x="10826750" y="4635500"/>
          <p14:tracePt t="395415" x="10820400" y="4629150"/>
          <p14:tracePt t="395465" x="10814050" y="4622800"/>
          <p14:tracePt t="395483" x="10801350" y="4622800"/>
          <p14:tracePt t="395499" x="10788650" y="4616450"/>
          <p14:tracePt t="395515" x="10782300" y="4616450"/>
          <p14:tracePt t="395565" x="10782300" y="4622800"/>
          <p14:tracePt t="395583" x="10814050" y="4635500"/>
          <p14:tracePt t="395598" x="10858500" y="4654550"/>
          <p14:tracePt t="395602" x="10877550" y="4654550"/>
          <p14:tracePt t="395615" x="10890250" y="4660900"/>
          <p14:tracePt t="395618" x="10909300" y="4660900"/>
          <p14:tracePt t="395632" x="10941050" y="4660900"/>
          <p14:tracePt t="395649" x="10998200" y="4667250"/>
          <p14:tracePt t="395666" x="11068050" y="4673600"/>
          <p14:tracePt t="395684" x="11093450" y="4673600"/>
          <p14:tracePt t="395756" x="11099800" y="4673600"/>
          <p14:tracePt t="395768" x="11106150" y="4673600"/>
          <p14:tracePt t="395776" x="11118850" y="4673600"/>
          <p14:tracePt t="395779" x="11131550" y="4673600"/>
          <p14:tracePt t="395798" x="11182350" y="4673600"/>
          <p14:tracePt t="395814" x="11252200" y="4667250"/>
          <p14:tracePt t="395833" x="11303000" y="4660900"/>
          <p14:tracePt t="395849" x="11379200" y="4654550"/>
          <p14:tracePt t="395851" x="11404600" y="4648200"/>
          <p14:tracePt t="395866" x="11455400" y="4648200"/>
          <p14:tracePt t="395882" x="11493500" y="4648200"/>
          <p14:tracePt t="395901" x="11544300" y="4648200"/>
          <p14:tracePt t="395916" x="11557000" y="4648200"/>
          <p14:tracePt t="395932" x="11563350" y="4648200"/>
          <p14:tracePt t="395985" x="11544300" y="4654550"/>
          <p14:tracePt t="396001" x="11493500" y="4660900"/>
          <p14:tracePt t="396015" x="11417300" y="4667250"/>
          <p14:tracePt t="396033" x="11309350" y="4686300"/>
          <p14:tracePt t="396051" x="11131550" y="4705350"/>
          <p14:tracePt t="396066" x="11093450" y="4705350"/>
          <p14:tracePt t="396069" x="11029950" y="4718050"/>
          <p14:tracePt t="396082" x="10960100" y="4724400"/>
          <p14:tracePt t="396100" x="10718800" y="4768850"/>
          <p14:tracePt t="396116" x="10471150" y="4806950"/>
          <p14:tracePt t="396132" x="10128250" y="4819650"/>
          <p14:tracePt t="396149" x="9848850" y="4819650"/>
          <p14:tracePt t="396167" x="9588500" y="4819650"/>
          <p14:tracePt t="396183" x="9410700" y="4813300"/>
          <p14:tracePt t="396199" x="9239250" y="4806950"/>
          <p14:tracePt t="396214" x="9093200" y="4826000"/>
          <p14:tracePt t="396233" x="8902700" y="4864100"/>
          <p14:tracePt t="396250" x="8737600" y="4895850"/>
          <p14:tracePt t="396264" x="8591550" y="4914900"/>
          <p14:tracePt t="396283" x="8496300" y="4914900"/>
          <p14:tracePt t="396299" x="8470900" y="4914900"/>
          <p14:tracePt t="396332" x="8483600" y="4908550"/>
          <p14:tracePt t="396349" x="8509000" y="4902200"/>
          <p14:tracePt t="396366" x="8540750" y="4895850"/>
          <p14:tracePt t="396383" x="8566150" y="4895850"/>
          <p14:tracePt t="396416" x="8578850" y="4895850"/>
          <p14:tracePt t="396433" x="8616950" y="4895850"/>
          <p14:tracePt t="396449" x="8693150" y="4889500"/>
          <p14:tracePt t="396466" x="8763000" y="4883150"/>
          <p14:tracePt t="396482" x="8870950" y="4870450"/>
          <p14:tracePt t="396498" x="8997950" y="4870450"/>
          <p14:tracePt t="396516" x="9118600" y="4864100"/>
          <p14:tracePt t="396532" x="9201150" y="4857750"/>
          <p14:tracePt t="396549" x="9271000" y="4851400"/>
          <p14:tracePt t="396566" x="9315450" y="4845050"/>
          <p14:tracePt t="396583" x="9359900" y="4838700"/>
          <p14:tracePt t="396586" x="9366250" y="4832350"/>
          <p14:tracePt t="396599" x="9404350" y="4819650"/>
          <p14:tracePt t="396617" x="9436100" y="4819650"/>
          <p14:tracePt t="396633" x="9455150" y="4813300"/>
          <p14:tracePt t="396649" x="9474200" y="4813300"/>
          <p14:tracePt t="396861" x="9480550" y="4813300"/>
          <p14:tracePt t="396870" x="9486900" y="4813300"/>
          <p14:tracePt t="396883" x="9486900" y="4806950"/>
          <p14:tracePt t="396916" x="9493250" y="4806950"/>
          <p14:tracePt t="397046" x="9493250" y="4813300"/>
          <p14:tracePt t="397053" x="9486900" y="4819650"/>
          <p14:tracePt t="397065" x="9486900" y="4826000"/>
          <p14:tracePt t="397084" x="9474200" y="4832350"/>
          <p14:tracePt t="397101" x="9474200" y="4838700"/>
          <p14:tracePt t="397433" x="9467850" y="4838700"/>
          <p14:tracePt t="397443" x="9461500" y="4838700"/>
          <p14:tracePt t="397445" x="9436100" y="4838700"/>
          <p14:tracePt t="397468" x="9347200" y="4870450"/>
          <p14:tracePt t="397485" x="9251950" y="4895850"/>
          <p14:tracePt t="397501" x="9118600" y="4921250"/>
          <p14:tracePt t="397517" x="9029700" y="4921250"/>
          <p14:tracePt t="397534" x="8997950" y="4908550"/>
          <p14:tracePt t="397550" x="8947150" y="4889500"/>
          <p14:tracePt t="397608" x="8953500" y="4889500"/>
          <p14:tracePt t="397875" x="8966200" y="4889500"/>
          <p14:tracePt t="397886" x="8997950" y="4889500"/>
          <p14:tracePt t="397901" x="9131300" y="4895850"/>
          <p14:tracePt t="397918" x="9309100" y="4914900"/>
          <p14:tracePt t="397934" x="9448800" y="4921250"/>
          <p14:tracePt t="397951" x="9493250" y="4921250"/>
          <p14:tracePt t="398052" x="9499600" y="4921250"/>
          <p14:tracePt t="398058" x="9499600" y="4914900"/>
          <p14:tracePt t="398068" x="9512300" y="4908550"/>
          <p14:tracePt t="398084" x="9531350" y="4889500"/>
          <p14:tracePt t="398101" x="9550400" y="4876800"/>
          <p14:tracePt t="398118" x="9556750" y="4876800"/>
          <p14:tracePt t="398187" x="9563100" y="4876800"/>
          <p14:tracePt t="398203" x="9569450" y="4876800"/>
          <p14:tracePt t="398216" x="9575800" y="4876800"/>
          <p14:tracePt t="398234" x="9582150" y="4870450"/>
          <p14:tracePt t="398251" x="9594850" y="4864100"/>
          <p14:tracePt t="398267" x="9607550" y="4857750"/>
          <p14:tracePt t="398320" x="9601200" y="4857750"/>
          <p14:tracePt t="398334" x="9588500" y="4857750"/>
          <p14:tracePt t="398351" x="9582150" y="4864100"/>
          <p14:tracePt t="398390" x="9575800" y="4864100"/>
          <p14:tracePt t="398401" x="9563100" y="4864100"/>
          <p14:tracePt t="398418" x="9512300" y="4857750"/>
          <p14:tracePt t="398435" x="9493250" y="4851400"/>
          <p14:tracePt t="398451" x="9486900" y="4851400"/>
          <p14:tracePt t="398486" x="9480550" y="4845050"/>
          <p14:tracePt t="399096" x="9480550" y="4851400"/>
          <p14:tracePt t="399111" x="9480550" y="4857750"/>
          <p14:tracePt t="401330" x="9486900" y="4857750"/>
          <p14:tracePt t="401339" x="9493250" y="4857750"/>
          <p14:tracePt t="401354" x="9525000" y="4832350"/>
          <p14:tracePt t="401370" x="9531350" y="4819650"/>
          <p14:tracePt t="401386" x="9531350" y="4806950"/>
          <p14:tracePt t="401405" x="9525000" y="4800600"/>
          <p14:tracePt t="401421" x="9518650" y="4794250"/>
          <p14:tracePt t="401437" x="9518650" y="4787900"/>
          <p14:tracePt t="401454" x="9518650" y="4781550"/>
          <p14:tracePt t="401471" x="9505950" y="4775200"/>
          <p14:tracePt t="401521" x="9505950" y="4781550"/>
          <p14:tracePt t="401528" x="9505950" y="4787900"/>
          <p14:tracePt t="401537" x="9512300" y="4787900"/>
          <p14:tracePt t="401555" x="9518650" y="4794250"/>
          <p14:tracePt t="401570" x="9544050" y="4794250"/>
          <p14:tracePt t="401587" x="9626600" y="4781550"/>
          <p14:tracePt t="401604" x="9759950" y="4781550"/>
          <p14:tracePt t="401620" x="9893300" y="4787900"/>
          <p14:tracePt t="401637" x="9931400" y="4794250"/>
          <p14:tracePt t="401712" x="9937750" y="4794250"/>
          <p14:tracePt t="401722" x="9944100" y="4794250"/>
          <p14:tracePt t="401729" x="9963150" y="4794250"/>
          <p14:tracePt t="401737" x="9975850" y="4794250"/>
          <p14:tracePt t="401755" x="10020300" y="4787900"/>
          <p14:tracePt t="401772" x="10071100" y="4781550"/>
          <p14:tracePt t="401787" x="10140950" y="4775200"/>
          <p14:tracePt t="401804" x="10204450" y="4775200"/>
          <p14:tracePt t="401821" x="10274300" y="4768850"/>
          <p14:tracePt t="401837" x="10337800" y="4768850"/>
          <p14:tracePt t="401854" x="10388600" y="4768850"/>
          <p14:tracePt t="401871" x="10433050" y="4775200"/>
          <p14:tracePt t="401888" x="10477500" y="4775200"/>
          <p14:tracePt t="401904" x="10515600" y="4775200"/>
          <p14:tracePt t="401921" x="10541000" y="4775200"/>
          <p14:tracePt t="401955" x="10547350" y="4775200"/>
          <p14:tracePt t="401987" x="10553700" y="4775200"/>
          <p14:tracePt t="402005" x="10566400" y="4781550"/>
          <p14:tracePt t="402021" x="10598150" y="4781550"/>
          <p14:tracePt t="402038" x="10617200" y="4787900"/>
          <p14:tracePt t="402054" x="10629900" y="4787900"/>
          <p14:tracePt t="402071" x="10642600" y="4787900"/>
          <p14:tracePt t="402087" x="10648950" y="4787900"/>
          <p14:tracePt t="402105" x="10661650" y="4787900"/>
          <p14:tracePt t="402121" x="10661650" y="4794250"/>
          <p14:tracePt t="402138" x="10674350" y="4800600"/>
          <p14:tracePt t="402154" x="10699750" y="4806950"/>
          <p14:tracePt t="402171" x="10756900" y="4819650"/>
          <p14:tracePt t="402188" x="10769600" y="4826000"/>
          <p14:tracePt t="402204" x="10795000" y="4845050"/>
          <p14:tracePt t="402221" x="10839450" y="4876800"/>
          <p14:tracePt t="402240" x="10902950" y="4895850"/>
          <p14:tracePt t="402254" x="10966450" y="4908550"/>
          <p14:tracePt t="402271" x="11023600" y="4914900"/>
          <p14:tracePt t="402288" x="11055350" y="4914900"/>
          <p14:tracePt t="402304" x="11068050" y="4914900"/>
          <p14:tracePt t="402338" x="11080750" y="4914900"/>
          <p14:tracePt t="402355" x="11106150" y="4914900"/>
          <p14:tracePt t="402371" x="11137900" y="4914900"/>
          <p14:tracePt t="402374" x="11163300" y="4914900"/>
          <p14:tracePt t="402388" x="11188700" y="4914900"/>
          <p14:tracePt t="402404" x="11239500" y="4914900"/>
          <p14:tracePt t="402421" x="11334750" y="4908550"/>
          <p14:tracePt t="402439" x="11372850" y="4908550"/>
          <p14:tracePt t="402454" x="11423650" y="4908550"/>
          <p14:tracePt t="402471" x="11449050" y="4902200"/>
          <p14:tracePt t="402488" x="11468100" y="4902200"/>
          <p14:tracePt t="402505" x="11480800" y="4902200"/>
          <p14:tracePt t="402521" x="11493500" y="4902200"/>
          <p14:tracePt t="402538" x="11506200" y="4902200"/>
          <p14:tracePt t="402554" x="11518900" y="4902200"/>
          <p14:tracePt t="402572" x="11537950" y="4902200"/>
          <p14:tracePt t="402588" x="11563350" y="4902200"/>
          <p14:tracePt t="402605" x="11576050" y="4902200"/>
          <p14:tracePt t="402622" x="11595100" y="4895850"/>
          <p14:tracePt t="402638" x="11601450" y="4895850"/>
          <p14:tracePt t="402654" x="11607800" y="4889500"/>
          <p14:tracePt t="402671" x="11614150" y="4889500"/>
          <p14:tracePt t="402704" x="11620500" y="4889500"/>
          <p14:tracePt t="402721" x="11620500" y="4883150"/>
          <p14:tracePt t="402738" x="11626850" y="4883150"/>
          <p14:tracePt t="402786" x="11626850" y="4876800"/>
          <p14:tracePt t="402835" x="11633200" y="4876800"/>
          <p14:tracePt t="402862" x="11639550" y="4870450"/>
          <p14:tracePt t="402878" x="11645900" y="4870450"/>
          <p14:tracePt t="402886" x="11652250" y="4864100"/>
          <p14:tracePt t="402905" x="11684000" y="4857750"/>
          <p14:tracePt t="402922" x="11709400" y="4845050"/>
          <p14:tracePt t="402938" x="11734800" y="4832350"/>
          <p14:tracePt t="402955" x="11760200" y="4832350"/>
          <p14:tracePt t="402972" x="11772900" y="4826000"/>
          <p14:tracePt t="403005" x="11779250" y="4826000"/>
          <p14:tracePt t="403116" x="11772900" y="4826000"/>
          <p14:tracePt t="403124" x="11760200" y="4826000"/>
          <p14:tracePt t="403140" x="11734800" y="4832350"/>
          <p14:tracePt t="403155" x="11715750" y="4832350"/>
          <p14:tracePt t="403172" x="11544300" y="4870450"/>
          <p14:tracePt t="403188" x="11353800" y="4889500"/>
          <p14:tracePt t="403205" x="11188700" y="4895850"/>
          <p14:tracePt t="403221" x="11017250" y="4895850"/>
          <p14:tracePt t="403238" x="10890250" y="4895850"/>
          <p14:tracePt t="403255" x="10795000" y="4889500"/>
          <p14:tracePt t="403272" x="10737850" y="4889500"/>
          <p14:tracePt t="403289" x="10680700" y="4908550"/>
          <p14:tracePt t="403305" x="10560050" y="4959350"/>
          <p14:tracePt t="403309" x="10496550" y="4978400"/>
          <p14:tracePt t="403322" x="10363200" y="5016500"/>
          <p14:tracePt t="403338" x="10052050" y="5029200"/>
          <p14:tracePt t="403356" x="9582150" y="5029200"/>
          <p14:tracePt t="403370" x="9474200" y="5016500"/>
          <p14:tracePt t="403389" x="9271000" y="4984750"/>
          <p14:tracePt t="403405" x="9080500" y="4946650"/>
          <p14:tracePt t="403423" x="9042400" y="4946650"/>
          <p14:tracePt t="403438" x="9010650" y="4972050"/>
          <p14:tracePt t="403455" x="8966200" y="5016500"/>
          <p14:tracePt t="403472" x="8915400" y="5060950"/>
          <p14:tracePt t="403488" x="8877300" y="5092700"/>
          <p14:tracePt t="403504" x="8845550" y="5111750"/>
          <p14:tracePt t="403522" x="8832850" y="5124450"/>
          <p14:tracePt t="403590" x="8826500" y="5130800"/>
          <p14:tracePt t="403598" x="8820150" y="5130800"/>
          <p14:tracePt t="403608" x="8820150" y="5137150"/>
          <p14:tracePt t="403622" x="8807450" y="5143500"/>
          <p14:tracePt t="403639" x="8794750" y="5156200"/>
          <p14:tracePt t="403656" x="8788400" y="5162550"/>
          <p14:tracePt t="403672" x="8782050" y="5162550"/>
          <p14:tracePt t="403723" x="8788400" y="5162550"/>
          <p14:tracePt t="403739" x="8801100" y="5149850"/>
          <p14:tracePt t="403756" x="8820150" y="5130800"/>
          <p14:tracePt t="403772" x="8826500" y="5124450"/>
          <p14:tracePt t="403805" x="8826500" y="5118100"/>
          <p14:tracePt t="403874" x="8832850" y="5118100"/>
          <p14:tracePt t="403881" x="8832850" y="5111750"/>
          <p14:tracePt t="403891" x="8839200" y="5099050"/>
          <p14:tracePt t="403905" x="8851900" y="5086350"/>
          <p14:tracePt t="403922" x="8870950" y="5073650"/>
          <p14:tracePt t="403957" x="8877300" y="5073650"/>
          <p14:tracePt t="403973" x="8883650" y="5080000"/>
          <p14:tracePt t="403989" x="8896350" y="5092700"/>
          <p14:tracePt t="404006" x="8902700" y="5092700"/>
          <p14:tracePt t="404057" x="8909050" y="5092700"/>
          <p14:tracePt t="404072" x="8928100" y="5092700"/>
          <p14:tracePt t="404089" x="8972550" y="5092700"/>
          <p14:tracePt t="404106" x="9004300" y="5092700"/>
          <p14:tracePt t="404122" x="9010650" y="5092700"/>
          <p14:tracePt t="404139" x="9010650" y="5099050"/>
          <p14:tracePt t="404156" x="9004300" y="5105400"/>
          <p14:tracePt t="404227" x="9010650" y="5105400"/>
          <p14:tracePt t="404239" x="9048750" y="5111750"/>
          <p14:tracePt t="404257" x="9118600" y="5124450"/>
          <p14:tracePt t="404274" x="9163050" y="5124450"/>
          <p14:tracePt t="404290" x="9220200" y="5124450"/>
          <p14:tracePt t="404306" x="9245600" y="5124450"/>
          <p14:tracePt t="404323" x="9258300" y="5124450"/>
          <p14:tracePt t="404339" x="9264650" y="5118100"/>
          <p14:tracePt t="404356" x="9290050" y="5111750"/>
          <p14:tracePt t="404373" x="9334500" y="5099050"/>
          <p14:tracePt t="404389" x="9385300" y="5086350"/>
          <p14:tracePt t="404406" x="9429750" y="5080000"/>
          <p14:tracePt t="404409" x="9461500" y="5067300"/>
          <p14:tracePt t="404421" x="9474200" y="5067300"/>
          <p14:tracePt t="404424" x="9505950" y="5060950"/>
          <p14:tracePt t="404439" x="9537700" y="5054600"/>
          <p14:tracePt t="404456" x="9582150" y="5048250"/>
          <p14:tracePt t="404473" x="9620250" y="5041900"/>
          <p14:tracePt t="404491" x="9639300" y="5041900"/>
          <p14:tracePt t="404509" x="9645650" y="5035550"/>
          <p14:tracePt t="404539" x="9652000" y="5035550"/>
          <p14:tracePt t="404619" x="9645650" y="5041900"/>
          <p14:tracePt t="404639" x="9613900" y="5067300"/>
          <p14:tracePt t="404656" x="9525000" y="5099050"/>
          <p14:tracePt t="404673" x="9347200" y="5118100"/>
          <p14:tracePt t="404690" x="9226550" y="5118100"/>
          <p14:tracePt t="404707" x="9169400" y="5105400"/>
          <p14:tracePt t="404723" x="9169400" y="5092700"/>
          <p14:tracePt t="404739" x="9182100" y="5073650"/>
          <p14:tracePt t="404756" x="9220200" y="5060950"/>
          <p14:tracePt t="404773" x="9258300" y="5048250"/>
          <p14:tracePt t="404789" x="9277350" y="5048250"/>
          <p14:tracePt t="404856" x="9283700" y="5048250"/>
          <p14:tracePt t="404912" x="9290050" y="5048250"/>
          <p14:tracePt t="404920" x="9296400" y="5041900"/>
          <p14:tracePt t="404941" x="9315450" y="5041900"/>
          <p14:tracePt t="404957" x="9328150" y="5041900"/>
          <p14:tracePt t="404960" x="9334500" y="5041900"/>
          <p14:tracePt t="404994" x="9340850" y="5041900"/>
          <p14:tracePt t="405007" x="9347200" y="5048250"/>
          <p14:tracePt t="405024" x="9353550" y="5048250"/>
          <p14:tracePt t="405040" x="9359900" y="5054600"/>
          <p14:tracePt t="405056" x="9391650" y="5060950"/>
          <p14:tracePt t="405074" x="9423400" y="5060950"/>
          <p14:tracePt t="405076" x="9448800" y="5060950"/>
          <p14:tracePt t="405089" x="9474200" y="5060950"/>
          <p14:tracePt t="405090" x="9505950" y="5060950"/>
          <p14:tracePt t="405106" x="9569450" y="5048250"/>
          <p14:tracePt t="405123" x="9607550" y="5048250"/>
          <p14:tracePt t="405140" x="9632950" y="5041900"/>
          <p14:tracePt t="405155" x="9658350" y="5041900"/>
          <p14:tracePt t="405173" x="9677400" y="5035550"/>
          <p14:tracePt t="405190" x="9709150" y="5035550"/>
          <p14:tracePt t="405207" x="9734550" y="5035550"/>
          <p14:tracePt t="405224" x="9772650" y="5035550"/>
          <p14:tracePt t="405228" x="9791700" y="5035550"/>
          <p14:tracePt t="405240" x="9804400" y="5035550"/>
          <p14:tracePt t="405243" x="9823450" y="5035550"/>
          <p14:tracePt t="405257" x="9829800" y="5035550"/>
          <p14:tracePt t="405260" x="9848850" y="5035550"/>
          <p14:tracePt t="405273" x="9867900" y="5029200"/>
          <p14:tracePt t="405290" x="9918700" y="5022850"/>
          <p14:tracePt t="405307" x="9956800" y="5010150"/>
          <p14:tracePt t="405325" x="10001250" y="5003800"/>
          <p14:tracePt t="405340" x="10039350" y="4997450"/>
          <p14:tracePt t="405357" x="10083800" y="4997450"/>
          <p14:tracePt t="405374" x="10109200" y="4991100"/>
          <p14:tracePt t="405390" x="10134600" y="4991100"/>
          <p14:tracePt t="405407" x="10147300" y="4991100"/>
          <p14:tracePt t="405422" x="10153650" y="4991100"/>
          <p14:tracePt t="405440" x="10160000" y="4991100"/>
          <p14:tracePt t="405511" x="10160000" y="4997450"/>
          <p14:tracePt t="405524" x="10160000" y="5010150"/>
          <p14:tracePt t="405540" x="10160000" y="5016500"/>
          <p14:tracePt t="405557" x="10160000" y="5022850"/>
          <p14:tracePt t="405574" x="10153650" y="5022850"/>
          <p14:tracePt t="405590" x="10147300" y="5029200"/>
          <p14:tracePt t="405657" x="10147300" y="5035550"/>
          <p14:tracePt t="405674" x="10160000" y="5041900"/>
          <p14:tracePt t="405679" x="10172700" y="5041900"/>
          <p14:tracePt t="405689" x="10198100" y="5054600"/>
          <p14:tracePt t="405708" x="10261600" y="5080000"/>
          <p14:tracePt t="405724" x="10306050" y="5086350"/>
          <p14:tracePt t="405740" x="10331450" y="5080000"/>
          <p14:tracePt t="405757" x="10337800" y="5080000"/>
          <p14:tracePt t="405774" x="10337800" y="5073650"/>
          <p14:tracePt t="405811" x="10356850" y="5073650"/>
          <p14:tracePt t="405825" x="10394950" y="5073650"/>
          <p14:tracePt t="405840" x="10458450" y="5073650"/>
          <p14:tracePt t="405857" x="10509250" y="5073650"/>
          <p14:tracePt t="405876" x="10585450" y="5073650"/>
          <p14:tracePt t="405891" x="10598150" y="5073650"/>
          <p14:tracePt t="405895" x="10623550" y="5073650"/>
          <p14:tracePt t="405908" x="10629900" y="5073650"/>
          <p14:tracePt t="405909" x="10642600" y="5073650"/>
          <p14:tracePt t="405924" x="10648950" y="5073650"/>
          <p14:tracePt t="405942" x="10661650" y="5073650"/>
          <p14:tracePt t="405958" x="10674350" y="5073650"/>
          <p14:tracePt t="405974" x="10706100" y="5067300"/>
          <p14:tracePt t="405991" x="10744200" y="5067300"/>
          <p14:tracePt t="405998" x="10763250" y="5060950"/>
          <p14:tracePt t="406006" x="10775950" y="5060950"/>
          <p14:tracePt t="406024" x="10795000" y="5054600"/>
          <p14:tracePt t="406041" x="10814050" y="5048250"/>
          <p14:tracePt t="406058" x="10826750" y="5048250"/>
          <p14:tracePt t="406075" x="10839450" y="5041900"/>
          <p14:tracePt t="406092" x="10845800" y="5041900"/>
          <p14:tracePt t="406124" x="10852150" y="5041900"/>
          <p14:tracePt t="406141" x="10852150" y="5035550"/>
          <p14:tracePt t="406158" x="10864850" y="5035550"/>
          <p14:tracePt t="406174" x="10871200" y="5029200"/>
          <p14:tracePt t="406224" x="10877550" y="5029200"/>
          <p14:tracePt t="406250" x="10883900" y="5029200"/>
          <p14:tracePt t="406298" x="10883900" y="5022850"/>
          <p14:tracePt t="406465" x="10890250" y="5022850"/>
          <p14:tracePt t="406475" x="10896600" y="5022850"/>
          <p14:tracePt t="406481" x="10902950" y="5022850"/>
          <p14:tracePt t="406492" x="10909300" y="5022850"/>
          <p14:tracePt t="406554" x="10909300" y="5029200"/>
          <p14:tracePt t="406562" x="10915650" y="5029200"/>
          <p14:tracePt t="406575" x="10915650" y="5035550"/>
          <p14:tracePt t="406592" x="10922000" y="5041900"/>
          <p14:tracePt t="406800" x="10922000" y="5048250"/>
          <p14:tracePt t="406828" x="10922000" y="5054600"/>
          <p14:tracePt t="406837" x="10928350" y="5060950"/>
          <p14:tracePt t="406858" x="10934700" y="5067300"/>
          <p14:tracePt t="406875" x="10934700" y="5073650"/>
          <p14:tracePt t="406892" x="10947400" y="5073650"/>
          <p14:tracePt t="406908" x="10985500" y="5086350"/>
          <p14:tracePt t="406925" x="11023600" y="5092700"/>
          <p14:tracePt t="406941" x="11061700" y="5086350"/>
          <p14:tracePt t="406959" x="11118850" y="5073650"/>
          <p14:tracePt t="406975" x="11182350" y="5060950"/>
          <p14:tracePt t="406991" x="11264900" y="5048250"/>
          <p14:tracePt t="407008" x="11322050" y="5035550"/>
          <p14:tracePt t="407026" x="11366500" y="5029200"/>
          <p14:tracePt t="407041" x="11410950" y="5029200"/>
          <p14:tracePt t="407044" x="11430000" y="5029200"/>
          <p14:tracePt t="407058" x="11449050" y="5029200"/>
          <p14:tracePt t="407061" x="11455400" y="5029200"/>
          <p14:tracePt t="407073" x="11461750" y="5029200"/>
          <p14:tracePt t="407076" x="11461750" y="5035550"/>
          <p14:tracePt t="407109" x="11436350" y="5048250"/>
          <p14:tracePt t="407125" x="11372850" y="5054600"/>
          <p14:tracePt t="407141" x="11290300" y="5060950"/>
          <p14:tracePt t="407159" x="11188700" y="5067300"/>
          <p14:tracePt t="407175" x="11099800" y="5067300"/>
          <p14:tracePt t="407192" x="11023600" y="5067300"/>
          <p14:tracePt t="407208" x="10922000" y="5067300"/>
          <p14:tracePt t="407225" x="10750550" y="5073650"/>
          <p14:tracePt t="407229" x="10661650" y="5080000"/>
          <p14:tracePt t="407241" x="10566400" y="5086350"/>
          <p14:tracePt t="407258" x="10350500" y="5086350"/>
          <p14:tracePt t="407275" x="10115550" y="5086350"/>
          <p14:tracePt t="407292" x="9906000" y="5073650"/>
          <p14:tracePt t="407296" x="9791700" y="5067300"/>
          <p14:tracePt t="407307" x="9715500" y="5067300"/>
          <p14:tracePt t="407325" x="9518650" y="5054600"/>
          <p14:tracePt t="407343" x="9410700" y="5054600"/>
          <p14:tracePt t="407360" x="9264650" y="5080000"/>
          <p14:tracePt t="407375" x="9029700" y="5111750"/>
          <p14:tracePt t="407392" x="8782050" y="5143500"/>
          <p14:tracePt t="407409" x="8597900" y="5162550"/>
          <p14:tracePt t="407426" x="8464550" y="5175250"/>
          <p14:tracePt t="407442" x="8445500" y="5175250"/>
          <p14:tracePt t="407458" x="8445500" y="5181600"/>
          <p14:tracePt t="407510" x="8439150" y="5187950"/>
          <p14:tracePt t="407524" x="8426450" y="5207000"/>
          <p14:tracePt t="407542" x="8413750" y="5219700"/>
          <p14:tracePt t="407559" x="8407400" y="5226050"/>
          <p14:tracePt t="407594" x="8420100" y="5226050"/>
          <p14:tracePt t="407607" x="8464550" y="5226050"/>
          <p14:tracePt t="407625" x="8566150" y="5226050"/>
          <p14:tracePt t="407642" x="8648700" y="5226050"/>
          <p14:tracePt t="407659" x="8731250" y="5232400"/>
          <p14:tracePt t="407674" x="8775700" y="5238750"/>
          <p14:tracePt t="407692" x="8788400" y="5245100"/>
          <p14:tracePt t="407709" x="8794750" y="5245100"/>
          <p14:tracePt t="407770" x="8801100" y="5245100"/>
          <p14:tracePt t="407875" x="8807450" y="5245100"/>
          <p14:tracePt t="407883" x="8813800" y="5245100"/>
          <p14:tracePt t="407890" x="8820150" y="5238750"/>
          <p14:tracePt t="407908" x="8832850" y="5238750"/>
          <p14:tracePt t="407960" x="8839200" y="5238750"/>
          <p14:tracePt t="407977" x="8839200" y="5245100"/>
          <p14:tracePt t="408034" x="8845550" y="5245100"/>
          <p14:tracePt t="408040" x="8858250" y="5245100"/>
          <p14:tracePt t="408059" x="8870950" y="5245100"/>
          <p14:tracePt t="408076" x="8902700" y="5238750"/>
          <p14:tracePt t="408079" x="8909050" y="5238750"/>
          <p14:tracePt t="408157" x="8915400" y="5238750"/>
          <p14:tracePt t="408175" x="8921750" y="5238750"/>
          <p14:tracePt t="408192" x="8940800" y="5238750"/>
          <p14:tracePt t="408209" x="8953500" y="5238750"/>
          <p14:tracePt t="408227" x="8966200" y="5238750"/>
          <p14:tracePt t="408383" x="8972550" y="5238750"/>
          <p14:tracePt t="408399" x="8978900" y="5238750"/>
          <p14:tracePt t="408407" x="8985250" y="5238750"/>
          <p14:tracePt t="408427" x="9010650" y="5232400"/>
          <p14:tracePt t="408442" x="9029700" y="5226050"/>
          <p14:tracePt t="408460" x="9055100" y="5219700"/>
          <p14:tracePt t="408476" x="9067800" y="5219700"/>
          <p14:tracePt t="408495" x="9150350" y="5213350"/>
          <p14:tracePt t="408509" x="9258300" y="5219700"/>
          <p14:tracePt t="408527" x="9353550" y="5232400"/>
          <p14:tracePt t="408543" x="9499600" y="5251450"/>
          <p14:tracePt t="408559" x="9613900" y="5264150"/>
          <p14:tracePt t="408576" x="9658350" y="5264150"/>
          <p14:tracePt t="408593" x="9696450" y="5283200"/>
          <p14:tracePt t="408609" x="9696450" y="5289550"/>
          <p14:tracePt t="408656" x="9702800" y="5289550"/>
          <p14:tracePt t="408672" x="9709150" y="5289550"/>
          <p14:tracePt t="408693" x="9721850" y="5283200"/>
          <p14:tracePt t="408710" x="9734550" y="5276850"/>
          <p14:tracePt t="408727" x="9759950" y="5270500"/>
          <p14:tracePt t="408730" x="9772650" y="5270500"/>
          <p14:tracePt t="408743" x="9779000" y="5264150"/>
          <p14:tracePt t="408748" x="9785350" y="5264150"/>
          <p14:tracePt t="408760" x="9804400" y="5264150"/>
          <p14:tracePt t="408779" x="9842500" y="5264150"/>
          <p14:tracePt t="408793" x="9906000" y="5276850"/>
          <p14:tracePt t="408810" x="9937750" y="5283200"/>
          <p14:tracePt t="408826" x="9969500" y="5289550"/>
          <p14:tracePt t="408845" x="9988550" y="5295900"/>
          <p14:tracePt t="408848" x="9994900" y="5295900"/>
          <p14:tracePt t="408876" x="10007600" y="5295900"/>
          <p14:tracePt t="408894" x="10039350" y="5295900"/>
          <p14:tracePt t="408910" x="10071100" y="5295900"/>
          <p14:tracePt t="408927" x="10109200" y="5295900"/>
          <p14:tracePt t="408943" x="10128250" y="5295900"/>
          <p14:tracePt t="409149" x="10134600" y="5295900"/>
          <p14:tracePt t="409157" x="10147300" y="5295900"/>
          <p14:tracePt t="409165" x="10160000" y="5295900"/>
          <p14:tracePt t="409177" x="10185400" y="5295900"/>
          <p14:tracePt t="409194" x="10248900" y="5295900"/>
          <p14:tracePt t="409211" x="10350500" y="5295900"/>
          <p14:tracePt t="409226" x="10382250" y="5295900"/>
          <p14:tracePt t="409230" x="10414000" y="5295900"/>
          <p14:tracePt t="409243" x="10452100" y="5302250"/>
          <p14:tracePt t="409260" x="10547350" y="5302250"/>
          <p14:tracePt t="409278" x="10591800" y="5302250"/>
          <p14:tracePt t="409294" x="10623550" y="5295900"/>
          <p14:tracePt t="409309" x="10636250" y="5295900"/>
          <p14:tracePt t="409327" x="10636250" y="5289550"/>
          <p14:tracePt t="409344" x="10642600" y="5289550"/>
          <p14:tracePt t="409359" x="10648950" y="5283200"/>
          <p14:tracePt t="409376" x="10661650" y="5283200"/>
          <p14:tracePt t="409393" x="10674350" y="5276850"/>
          <p14:tracePt t="409409" x="10693400" y="5270500"/>
          <p14:tracePt t="409427" x="10712450" y="5270500"/>
          <p14:tracePt t="409443" x="10718800" y="5270500"/>
          <p14:tracePt t="409459" x="10744200" y="5264150"/>
          <p14:tracePt t="409477" x="10763250" y="5264150"/>
          <p14:tracePt t="409494" x="10801350" y="5264150"/>
          <p14:tracePt t="409512" x="10833100" y="5264150"/>
          <p14:tracePt t="409527" x="10871200" y="5264150"/>
          <p14:tracePt t="409544" x="10896600" y="5264150"/>
          <p14:tracePt t="409561" x="10934700" y="5264150"/>
          <p14:tracePt t="409577" x="10960100" y="5264150"/>
          <p14:tracePt t="409593" x="10991850" y="5264150"/>
          <p14:tracePt t="409610" x="11017250" y="5270500"/>
          <p14:tracePt t="409628" x="11042650" y="5270500"/>
          <p14:tracePt t="409644" x="11080750" y="5270500"/>
          <p14:tracePt t="409660" x="11099800" y="5270500"/>
          <p14:tracePt t="409663" x="11106150" y="5270500"/>
          <p14:tracePt t="409675" x="11112500" y="5270500"/>
          <p14:tracePt t="409716" x="11118850" y="5270500"/>
          <p14:tracePt t="410158" x="11125200" y="5270500"/>
          <p14:tracePt t="410172" x="11131550" y="5270500"/>
          <p14:tracePt t="410187" x="11137900" y="5270500"/>
          <p14:tracePt t="410198" x="11150600" y="5270500"/>
          <p14:tracePt t="410209" x="11201400" y="5276850"/>
          <p14:tracePt t="410228" x="11290300" y="5295900"/>
          <p14:tracePt t="410244" x="11372850" y="5308600"/>
          <p14:tracePt t="410261" x="11417300" y="5314950"/>
          <p14:tracePt t="410277" x="11430000" y="5314950"/>
          <p14:tracePt t="410311" x="11436350" y="5314950"/>
          <p14:tracePt t="410361" x="11442700" y="5314950"/>
          <p14:tracePt t="410378" x="11461750" y="5314950"/>
          <p14:tracePt t="410395" x="11506200" y="5314950"/>
          <p14:tracePt t="410398" x="11531600" y="5314950"/>
          <p14:tracePt t="410411" x="11557000" y="5308600"/>
          <p14:tracePt t="410429" x="11595100" y="5302250"/>
          <p14:tracePt t="410444" x="11607800" y="5302250"/>
          <p14:tracePt t="410680" x="11601450" y="5302250"/>
          <p14:tracePt t="410690" x="11595100" y="5302250"/>
          <p14:tracePt t="410697" x="11588750" y="5302250"/>
          <p14:tracePt t="410712" x="11576050" y="5302250"/>
          <p14:tracePt t="410728" x="11544300" y="5302250"/>
          <p14:tracePt t="410746" x="11455400" y="5314950"/>
          <p14:tracePt t="410763" x="11315700" y="5314950"/>
          <p14:tracePt t="410779" x="11125200" y="5314950"/>
          <p14:tracePt t="410796" x="10909300" y="5302250"/>
          <p14:tracePt t="410812" x="10617200" y="5264150"/>
          <p14:tracePt t="410817" x="10471150" y="5245100"/>
          <p14:tracePt t="410827" x="10280650" y="5219700"/>
          <p14:tracePt t="410829" x="10121900" y="5200650"/>
          <p14:tracePt t="410843" x="9925050" y="5181600"/>
          <p14:tracePt t="410845" x="9715500" y="5168900"/>
          <p14:tracePt t="410860" x="9531350" y="5156200"/>
          <p14:tracePt t="410878" x="9061450" y="5124450"/>
          <p14:tracePt t="410895" x="8458200" y="5099050"/>
          <p14:tracePt t="410911" x="8178800" y="5086350"/>
          <p14:tracePt t="410930" x="8032750" y="5080000"/>
          <p14:tracePt t="410944" x="7981950" y="5086350"/>
          <p14:tracePt t="410962" x="7956550" y="5111750"/>
          <p14:tracePt t="410978" x="7912100" y="5149850"/>
          <p14:tracePt t="410995" x="7848600" y="5200650"/>
          <p14:tracePt t="411012" x="7804150" y="5238750"/>
          <p14:tracePt t="411028" x="7778750" y="5257800"/>
          <p14:tracePt t="411045" x="7778750" y="5264150"/>
          <p14:tracePt t="411062" x="7778750" y="5270500"/>
          <p14:tracePt t="411078" x="7785100" y="5283200"/>
          <p14:tracePt t="411095" x="7804150" y="5321300"/>
          <p14:tracePt t="411112" x="7804150" y="5340350"/>
          <p14:tracePt t="411116" x="7804150" y="5353050"/>
          <p14:tracePt t="411127" x="7804150" y="5359400"/>
          <p14:tracePt t="411146" x="7804150" y="5365750"/>
          <p14:tracePt t="411195" x="7810500" y="5372100"/>
          <p14:tracePt t="411212" x="7835900" y="5391150"/>
          <p14:tracePt t="411228" x="7899400" y="5441950"/>
          <p14:tracePt t="411232" x="7937500" y="5473700"/>
          <p14:tracePt t="411244" x="7962900" y="5499100"/>
          <p14:tracePt t="411247" x="7975600" y="5511800"/>
          <p14:tracePt t="411262" x="8001000" y="5543550"/>
          <p14:tracePt t="411281" x="8013700" y="5549900"/>
          <p14:tracePt t="411295" x="8013700" y="5556250"/>
          <p14:tracePt t="411329" x="8045450" y="5556250"/>
          <p14:tracePt t="411345" x="8070850" y="5556250"/>
          <p14:tracePt t="411362" x="8096250" y="5562600"/>
          <p14:tracePt t="411378" x="8115300" y="5568950"/>
          <p14:tracePt t="411395" x="8128000" y="5575300"/>
          <p14:tracePt t="411412" x="8147050" y="5575300"/>
          <p14:tracePt t="411429" x="8153400" y="5575300"/>
          <p14:tracePt t="411445" x="8166100" y="5575300"/>
          <p14:tracePt t="411462" x="8185150" y="5575300"/>
          <p14:tracePt t="411479" x="8223250" y="5568950"/>
          <p14:tracePt t="411495" x="8261350" y="5568950"/>
          <p14:tracePt t="411512" x="8293100" y="5568950"/>
          <p14:tracePt t="411528" x="8293100" y="5562600"/>
          <p14:tracePt t="411766" x="8274050" y="5556250"/>
          <p14:tracePt t="411968" x="8274050" y="5549900"/>
          <p14:tracePt t="411975" x="8280400" y="5549900"/>
          <p14:tracePt t="411984" x="8299450" y="5537200"/>
          <p14:tracePt t="411994" x="8343900" y="5518150"/>
          <p14:tracePt t="412013" x="8382000" y="5486400"/>
          <p14:tracePt t="412029" x="8388350" y="5473700"/>
          <p14:tracePt t="412081" x="8382000" y="5473700"/>
          <p14:tracePt t="412097" x="8362950" y="5473700"/>
          <p14:tracePt t="412113" x="8337550" y="5473700"/>
          <p14:tracePt t="412129" x="8324850" y="5473700"/>
          <p14:tracePt t="412163" x="8312150" y="5473700"/>
          <p14:tracePt t="412181" x="8293100" y="5473700"/>
          <p14:tracePt t="412195" x="8261350" y="5473700"/>
          <p14:tracePt t="412212" x="8235950" y="5473700"/>
          <p14:tracePt t="412229" x="8216900" y="5480050"/>
          <p14:tracePt t="412249" x="8197850" y="5480050"/>
          <p14:tracePt t="412362" x="8204200" y="5480050"/>
          <p14:tracePt t="412369" x="8210550" y="5480050"/>
          <p14:tracePt t="412378" x="8210550" y="5473700"/>
          <p14:tracePt t="412396" x="8229600" y="5473700"/>
          <p14:tracePt t="412413" x="8248650" y="5467350"/>
          <p14:tracePt t="412430" x="8267700" y="5461000"/>
          <p14:tracePt t="412446" x="8286750" y="5454650"/>
          <p14:tracePt t="412463" x="8299450" y="5448300"/>
          <p14:tracePt t="412548" x="8299450" y="5454650"/>
          <p14:tracePt t="412556" x="8293100" y="5454650"/>
          <p14:tracePt t="412668" x="8293100" y="5461000"/>
          <p14:tracePt t="412693" x="8286750" y="5461000"/>
          <p14:tracePt t="412768" x="8293100" y="5454650"/>
          <p14:tracePt t="412782" x="8299450" y="5448300"/>
          <p14:tracePt t="412790" x="8305800" y="5441950"/>
          <p14:tracePt t="412797" x="8312150" y="5441950"/>
          <p14:tracePt t="412915" x="8312150" y="5435600"/>
          <p14:tracePt t="412933" x="8318500" y="5429250"/>
          <p14:tracePt t="412941" x="8324850" y="5429250"/>
          <p14:tracePt t="412946" x="8324850" y="5422900"/>
          <p14:tracePt t="413000" x="8318500" y="5422900"/>
          <p14:tracePt t="413013" x="8312150" y="5422900"/>
          <p14:tracePt t="413030" x="8305800" y="5422900"/>
          <p14:tracePt t="413097" x="8305800" y="5416550"/>
          <p14:tracePt t="413113" x="8331200" y="5397500"/>
          <p14:tracePt t="413130" x="8343900" y="5391150"/>
          <p14:tracePt t="421279" x="8337550" y="5391150"/>
          <p14:tracePt t="421289" x="8324850" y="5391150"/>
          <p14:tracePt t="421305" x="8299450" y="5378450"/>
          <p14:tracePt t="421320" x="8293100" y="5372100"/>
          <p14:tracePt t="421415" x="8299450" y="5372100"/>
          <p14:tracePt t="421424" x="8318500" y="5372100"/>
          <p14:tracePt t="421437" x="8369300" y="5378450"/>
          <p14:tracePt t="421455" x="8470900" y="5397500"/>
          <p14:tracePt t="421472" x="8553450" y="5410200"/>
          <p14:tracePt t="421488" x="8636000" y="5422900"/>
          <p14:tracePt t="421503" x="8699500" y="5429250"/>
          <p14:tracePt t="421520" x="8769350" y="5435600"/>
          <p14:tracePt t="421537" x="8845550" y="5441950"/>
          <p14:tracePt t="421555" x="8934450" y="5441950"/>
          <p14:tracePt t="421570" x="8997950" y="5441950"/>
          <p14:tracePt t="421587" x="9048750" y="5422900"/>
          <p14:tracePt t="421603" x="9118600" y="5391150"/>
          <p14:tracePt t="421621" x="9182100" y="5365750"/>
          <p14:tracePt t="421638" x="9226550" y="5346700"/>
          <p14:tracePt t="421658" x="9264650" y="5334000"/>
          <p14:tracePt t="421661" x="9271000" y="5334000"/>
          <p14:tracePt t="421669" x="9283700" y="5327650"/>
          <p14:tracePt t="421671" x="9290050" y="5327650"/>
          <p14:tracePt t="421687" x="9302750" y="5321300"/>
          <p14:tracePt t="421737" x="9302750" y="5308600"/>
          <p14:tracePt t="421754" x="9283700" y="5283200"/>
          <p14:tracePt t="421770" x="9264650" y="5264150"/>
          <p14:tracePt t="421787" x="9220200" y="5226050"/>
          <p14:tracePt t="421804" x="9144000" y="5207000"/>
          <p14:tracePt t="421820" x="9029700" y="5200650"/>
          <p14:tracePt t="421839" x="8902700" y="5200650"/>
          <p14:tracePt t="421854" x="8820150" y="5200650"/>
          <p14:tracePt t="421871" x="8718550" y="5200650"/>
          <p14:tracePt t="421887" x="8648700" y="5200650"/>
          <p14:tracePt t="421904" x="8591550" y="5200650"/>
          <p14:tracePt t="421921" x="8489950" y="5232400"/>
          <p14:tracePt t="421937" x="8388350" y="5283200"/>
          <p14:tracePt t="421955" x="8299450" y="5334000"/>
          <p14:tracePt t="421971" x="8248650" y="5372100"/>
          <p14:tracePt t="421987" x="8242300" y="5384800"/>
          <p14:tracePt t="422021" x="8242300" y="5391150"/>
          <p14:tracePt t="422038" x="8261350" y="5397500"/>
          <p14:tracePt t="422055" x="8420100" y="5435600"/>
          <p14:tracePt t="422071" x="8509000" y="5454650"/>
          <p14:tracePt t="422087" x="8775700" y="5505450"/>
          <p14:tracePt t="422104" x="8991600" y="5524500"/>
          <p14:tracePt t="422123" x="9188450" y="5537200"/>
          <p14:tracePt t="422136" x="9347200" y="5537200"/>
          <p14:tracePt t="422154" x="9461500" y="5524500"/>
          <p14:tracePt t="422171" x="9550400" y="5499100"/>
          <p14:tracePt t="422188" x="9613900" y="5486400"/>
          <p14:tracePt t="422204" x="9645650" y="5473700"/>
          <p14:tracePt t="422221" x="9664700" y="5461000"/>
          <p14:tracePt t="422238" x="9690100" y="5448300"/>
          <p14:tracePt t="422254" x="9734550" y="5435600"/>
          <p14:tracePt t="422257" x="9759950" y="5429250"/>
          <p14:tracePt t="422271" x="9785350" y="5422900"/>
          <p14:tracePt t="422288" x="9867900" y="5410200"/>
          <p14:tracePt t="422304" x="9906000" y="5403850"/>
          <p14:tracePt t="422321" x="9925050" y="5397500"/>
          <p14:tracePt t="422337" x="9944100" y="5397500"/>
          <p14:tracePt t="422353" x="9969500" y="5391150"/>
          <p14:tracePt t="422371" x="9982200" y="5384800"/>
          <p14:tracePt t="422388" x="9988550" y="5378450"/>
          <p14:tracePt t="422405" x="9988550" y="5372100"/>
          <p14:tracePt t="422421" x="9988550" y="5359400"/>
          <p14:tracePt t="422438" x="9975850" y="5353050"/>
          <p14:tracePt t="422454" x="9956800" y="5340350"/>
          <p14:tracePt t="422458" x="9925050" y="5327650"/>
          <p14:tracePt t="422470" x="9906000" y="5321300"/>
          <p14:tracePt t="422488" x="9836150" y="5302250"/>
          <p14:tracePt t="422505" x="9747250" y="5283200"/>
          <p14:tracePt t="422521" x="9575800" y="5264150"/>
          <p14:tracePt t="422536" x="9537700" y="5264150"/>
          <p14:tracePt t="422538" x="9461500" y="5257800"/>
          <p14:tracePt t="422555" x="9353550" y="5257800"/>
          <p14:tracePt t="422571" x="9283700" y="5276850"/>
          <p14:tracePt t="422588" x="9239250" y="5308600"/>
          <p14:tracePt t="422605" x="9220200" y="5340350"/>
          <p14:tracePt t="422622" x="9226550" y="5372100"/>
          <p14:tracePt t="422638" x="9251950" y="5403850"/>
          <p14:tracePt t="422654" x="9296400" y="5429250"/>
          <p14:tracePt t="422671" x="9372600" y="5441950"/>
          <p14:tracePt t="422688" x="9486900" y="5448300"/>
          <p14:tracePt t="422692" x="9531350" y="5448300"/>
          <p14:tracePt t="422705" x="9626600" y="5448300"/>
          <p14:tracePt t="422709" x="9728200" y="5448300"/>
          <p14:tracePt t="422721" x="9772650" y="5448300"/>
          <p14:tracePt t="422738" x="9906000" y="5441950"/>
          <p14:tracePt t="422755" x="10039350" y="5435600"/>
          <p14:tracePt t="422759" x="10064750" y="5435600"/>
          <p14:tracePt t="422772" x="10115550" y="5429250"/>
          <p14:tracePt t="422789" x="10128250" y="5422900"/>
          <p14:tracePt t="422806" x="10128250" y="5416550"/>
          <p14:tracePt t="422822" x="10128250" y="5410200"/>
          <p14:tracePt t="422839" x="10121900" y="5403850"/>
          <p14:tracePt t="422855" x="10115550" y="5397500"/>
          <p14:tracePt t="422872" x="10109200" y="5391150"/>
          <p14:tracePt t="422888" x="10096500" y="5384800"/>
          <p14:tracePt t="422905" x="10077450" y="5378450"/>
          <p14:tracePt t="422922" x="10064750" y="5378450"/>
          <p14:tracePt t="422926" x="10052050" y="5378450"/>
          <p14:tracePt t="422937" x="10045700" y="5378450"/>
          <p14:tracePt t="422956" x="10033000" y="5378450"/>
          <p14:tracePt t="422972" x="10026650" y="5378450"/>
          <p14:tracePt t="423054" x="10020300" y="5378450"/>
          <p14:tracePt t="423070" x="10020300" y="5384800"/>
          <p14:tracePt t="423089" x="10013950" y="5397500"/>
          <p14:tracePt t="423105" x="10007600" y="5410200"/>
          <p14:tracePt t="423121" x="10001250" y="5422900"/>
          <p14:tracePt t="423138" x="9994900" y="5435600"/>
          <p14:tracePt t="423156" x="9988550" y="5441950"/>
          <p14:tracePt t="423389" x="9988550" y="5448300"/>
          <p14:tracePt t="423396" x="9982200" y="5448300"/>
          <p14:tracePt t="423441" x="10007600" y="5448300"/>
          <p14:tracePt t="423449" x="10026650" y="5448300"/>
          <p14:tracePt t="423458" x="10064750" y="5448300"/>
          <p14:tracePt t="423472" x="10179050" y="5441950"/>
          <p14:tracePt t="423490" x="10363200" y="5435600"/>
          <p14:tracePt t="423506" x="10509250" y="5441950"/>
          <p14:tracePt t="423522" x="10598150" y="5441950"/>
          <p14:tracePt t="423538" x="10636250" y="5435600"/>
          <p14:tracePt t="423741" x="10642600" y="5435600"/>
          <p14:tracePt t="423749" x="10648950" y="5435600"/>
          <p14:tracePt t="423759" x="10668000" y="5454650"/>
          <p14:tracePt t="423771" x="10725150" y="5480050"/>
          <p14:tracePt t="423789" x="10795000" y="5511800"/>
          <p14:tracePt t="423806" x="10858500" y="5537200"/>
          <p14:tracePt t="423823" x="10896600" y="5549900"/>
          <p14:tracePt t="423839" x="10928350" y="5562600"/>
          <p14:tracePt t="423856" x="10947400" y="5562600"/>
          <p14:tracePt t="423958" x="10947400" y="5556250"/>
          <p14:tracePt t="423999" x="10947400" y="5549900"/>
          <p14:tracePt t="424012" x="10947400" y="5543550"/>
          <p14:tracePt t="424028" x="10947400" y="5530850"/>
          <p14:tracePt t="424039" x="10947400" y="5524500"/>
          <p14:tracePt t="424056" x="10960100" y="5505450"/>
          <p14:tracePt t="424073" x="10972800" y="5492750"/>
          <p14:tracePt t="424092" x="10991850" y="5480050"/>
          <p14:tracePt t="424106" x="11023600" y="5461000"/>
          <p14:tracePt t="424122" x="11055350" y="5448300"/>
          <p14:tracePt t="424141" x="11093450" y="5441950"/>
          <p14:tracePt t="424155" x="11099800" y="5435600"/>
          <p14:tracePt t="424157" x="11112500" y="5435600"/>
          <p14:tracePt t="424172" x="11118850" y="5429250"/>
          <p14:tracePt t="424276" x="11125200" y="5429250"/>
          <p14:tracePt t="424284" x="11137900" y="5429250"/>
          <p14:tracePt t="424307" x="11220450" y="5454650"/>
          <p14:tracePt t="424323" x="11290300" y="5467350"/>
          <p14:tracePt t="424339" x="11366500" y="5480050"/>
          <p14:tracePt t="424357" x="11449050" y="5486400"/>
          <p14:tracePt t="424372" x="11525250" y="5499100"/>
          <p14:tracePt t="424390" x="11582400" y="5499100"/>
          <p14:tracePt t="424406" x="11626850" y="5499100"/>
          <p14:tracePt t="424423" x="11658600" y="5499100"/>
          <p14:tracePt t="424439" x="11684000" y="5499100"/>
          <p14:tracePt t="424456" x="11709400" y="5499100"/>
          <p14:tracePt t="424473" x="11722100" y="5499100"/>
          <p14:tracePt t="424489" x="11728450" y="5492750"/>
          <p14:tracePt t="424522" x="11728450" y="5486400"/>
          <p14:tracePt t="424716" x="11728450" y="5492750"/>
          <p14:tracePt t="424742" x="11734800" y="5492750"/>
          <p14:tracePt t="424763" x="11741150" y="5499100"/>
          <p14:tracePt t="424774" x="11747500" y="5499100"/>
          <p14:tracePt t="424790" x="11785600" y="5499100"/>
          <p14:tracePt t="424808" x="11817350" y="5499100"/>
          <p14:tracePt t="424824" x="11849100" y="5499100"/>
          <p14:tracePt t="424840" x="11899900" y="5492750"/>
          <p14:tracePt t="424844" x="11918950" y="5486400"/>
          <p14:tracePt t="424856" x="11925300" y="5486400"/>
          <p14:tracePt t="424859" x="11938000" y="5480050"/>
          <p14:tracePt t="424872" x="11944350" y="5480050"/>
          <p14:tracePt t="424890" x="11957050" y="5473700"/>
          <p14:tracePt t="424907" x="11963400" y="5448300"/>
          <p14:tracePt t="424923" x="11957050" y="5422900"/>
          <p14:tracePt t="424940" x="11944350" y="5410200"/>
          <p14:tracePt t="424957" x="11918950" y="5397500"/>
          <p14:tracePt t="424973" x="11880850" y="5384800"/>
          <p14:tracePt t="424990" x="11830050" y="5372100"/>
          <p14:tracePt t="425008" x="11722100" y="5359400"/>
          <p14:tracePt t="425023" x="11626850" y="5359400"/>
          <p14:tracePt t="425040" x="11531600" y="5353050"/>
          <p14:tracePt t="425057" x="11283950" y="5346700"/>
          <p14:tracePt t="425073" x="11004550" y="5365750"/>
          <p14:tracePt t="425090" x="10680700" y="5365750"/>
          <p14:tracePt t="425106" x="10350500" y="5359400"/>
          <p14:tracePt t="425109" x="10191750" y="5359400"/>
          <p14:tracePt t="425123" x="10071100" y="5359400"/>
          <p14:tracePt t="425141" x="9867900" y="5359400"/>
          <p14:tracePt t="425158" x="9690100" y="5365750"/>
          <p14:tracePt t="425173" x="9652000" y="5372100"/>
          <p14:tracePt t="425191" x="9448800" y="5422900"/>
          <p14:tracePt t="425208" x="9232900" y="5461000"/>
          <p14:tracePt t="425224" x="8940800" y="5461000"/>
          <p14:tracePt t="425240" x="8680450" y="5454650"/>
          <p14:tracePt t="425257" x="8458200" y="5435600"/>
          <p14:tracePt t="425273" x="8331200" y="5422900"/>
          <p14:tracePt t="425291" x="8255000" y="5410200"/>
          <p14:tracePt t="425308" x="8216900" y="5410200"/>
          <p14:tracePt t="425311" x="8197850" y="5410200"/>
          <p14:tracePt t="425323" x="8185150" y="5416550"/>
          <p14:tracePt t="425340" x="8140700" y="5454650"/>
          <p14:tracePt t="425357" x="8058150" y="5556250"/>
          <p14:tracePt t="425373" x="8026400" y="5607050"/>
          <p14:tracePt t="425390" x="8007350" y="5645150"/>
          <p14:tracePt t="425405" x="8001000" y="5657850"/>
          <p14:tracePt t="425440" x="8001000" y="5664200"/>
          <p14:tracePt t="425457" x="8020050" y="5664200"/>
          <p14:tracePt t="425474" x="8051800" y="5664200"/>
          <p14:tracePt t="425490" x="8070850" y="5670550"/>
          <p14:tracePt t="425507" x="8096250" y="5683250"/>
          <p14:tracePt t="425511" x="8115300" y="5695950"/>
          <p14:tracePt t="425524" x="8178800" y="5727700"/>
          <p14:tracePt t="425540" x="8267700" y="5772150"/>
          <p14:tracePt t="425558" x="8382000" y="5835650"/>
          <p14:tracePt t="425573" x="8451850" y="5873750"/>
          <p14:tracePt t="425591" x="8515350" y="5899150"/>
          <p14:tracePt t="425607" x="8566150" y="5905500"/>
          <p14:tracePt t="425624" x="8604250" y="5905500"/>
          <p14:tracePt t="425641" x="8629650" y="5905500"/>
          <p14:tracePt t="425657" x="8655050" y="5899150"/>
          <p14:tracePt t="425660" x="8661400" y="5892800"/>
          <p14:tracePt t="425672" x="8674100" y="5892800"/>
          <p14:tracePt t="425675" x="8680450" y="5892800"/>
          <p14:tracePt t="425691" x="8693150" y="5886450"/>
          <p14:tracePt t="425708" x="8712200" y="5886450"/>
          <p14:tracePt t="425724" x="8718550" y="5886450"/>
          <p14:tracePt t="425727" x="8724900" y="5886450"/>
          <p14:tracePt t="425782" x="8731250" y="5886450"/>
          <p14:tracePt t="425799" x="8737600" y="5886450"/>
          <p14:tracePt t="425808" x="8743950" y="5880100"/>
          <p14:tracePt t="425822" x="8756650" y="5873750"/>
          <p14:tracePt t="425840" x="8763000" y="5867400"/>
          <p14:tracePt t="425857" x="8775700" y="5867400"/>
          <p14:tracePt t="425874" x="8782050" y="5861050"/>
          <p14:tracePt t="425891" x="8788400" y="5854700"/>
          <p14:tracePt t="425908" x="8801100" y="5854700"/>
          <p14:tracePt t="426061" x="8801100" y="5848350"/>
          <p14:tracePt t="426070" x="8807450" y="5842000"/>
          <p14:tracePt t="426078" x="8807450" y="5835650"/>
          <p14:tracePt t="426092" x="8807450" y="5822950"/>
          <p14:tracePt t="426107" x="8807450" y="5803900"/>
          <p14:tracePt t="426125" x="8807450" y="5791200"/>
          <p14:tracePt t="426141" x="8794750" y="5778500"/>
          <p14:tracePt t="426158" x="8788400" y="5772150"/>
          <p14:tracePt t="426191" x="8788400" y="5765800"/>
          <p14:tracePt t="426224" x="8782050" y="5765800"/>
          <p14:tracePt t="426242" x="8782050" y="5759450"/>
          <p14:tracePt t="426258" x="8782050" y="5753100"/>
          <p14:tracePt t="426275" x="8782050" y="5746750"/>
          <p14:tracePt t="426292" x="8782050" y="5740400"/>
          <p14:tracePt t="426325" x="8788400" y="5727700"/>
          <p14:tracePt t="426341" x="8826500" y="5715000"/>
          <p14:tracePt t="426359" x="8909050" y="5715000"/>
          <p14:tracePt t="426374" x="8985250" y="5715000"/>
          <p14:tracePt t="426391" x="9067800" y="5721350"/>
          <p14:tracePt t="426408" x="9156700" y="5734050"/>
          <p14:tracePt t="426424" x="9239250" y="5740400"/>
          <p14:tracePt t="426442" x="9283700" y="5740400"/>
          <p14:tracePt t="426458" x="9290050" y="5740400"/>
          <p14:tracePt t="426492" x="9296400" y="5740400"/>
          <p14:tracePt t="426508" x="9309100" y="5740400"/>
          <p14:tracePt t="426524" x="9353550" y="5740400"/>
          <p14:tracePt t="426541" x="9398000" y="5740400"/>
          <p14:tracePt t="426558" x="9429750" y="5740400"/>
          <p14:tracePt t="426574" x="9474200" y="5740400"/>
          <p14:tracePt t="426591" x="9544050" y="5740400"/>
          <p14:tracePt t="426608" x="9645650" y="5734050"/>
          <p14:tracePt t="426625" x="9753600" y="5721350"/>
          <p14:tracePt t="426641" x="9861550" y="5708650"/>
          <p14:tracePt t="426658" x="9950450" y="5702300"/>
          <p14:tracePt t="426661" x="9994900" y="5702300"/>
          <p14:tracePt t="426673" x="10013950" y="5702300"/>
          <p14:tracePt t="426676" x="10033000" y="5702300"/>
          <p14:tracePt t="426691" x="10039350" y="5702300"/>
          <p14:tracePt t="426796" x="10039350" y="5708650"/>
          <p14:tracePt t="426802" x="10039350" y="5715000"/>
          <p14:tracePt t="426818" x="10039350" y="5721350"/>
          <p14:tracePt t="426829" x="10033000" y="5727700"/>
          <p14:tracePt t="426843" x="10020300" y="5740400"/>
          <p14:tracePt t="426858" x="10013950" y="5740400"/>
          <p14:tracePt t="426874" x="10013950" y="5746750"/>
          <p14:tracePt t="427295" x="10007600" y="5746750"/>
          <p14:tracePt t="427309" x="10007600" y="5753100"/>
          <p14:tracePt t="427339" x="10013950" y="5753100"/>
          <p14:tracePt t="427348" x="10020300" y="5753100"/>
          <p14:tracePt t="427357" x="10020300" y="5759450"/>
          <p14:tracePt t="427376" x="10033000" y="5765800"/>
          <p14:tracePt t="427393" x="10058400" y="5778500"/>
          <p14:tracePt t="427408" x="10058400" y="5784850"/>
          <p14:tracePt t="427412" x="10064750" y="5784850"/>
          <p14:tracePt t="427424" x="10077450" y="5791200"/>
          <p14:tracePt t="427443" x="10090150" y="5797550"/>
          <p14:tracePt t="427459" x="10096500" y="5803900"/>
          <p14:tracePt t="427500" x="10102850" y="5803900"/>
          <p14:tracePt t="427523" x="10109200" y="5797550"/>
          <p14:tracePt t="427734" x="10121900" y="5791200"/>
          <p14:tracePt t="427746" x="10140950" y="5791200"/>
          <p14:tracePt t="427751" x="10179050" y="5784850"/>
          <p14:tracePt t="427757" x="10229850" y="5784850"/>
          <p14:tracePt t="427776" x="10331450" y="5784850"/>
          <p14:tracePt t="427783" x="10369550" y="5784850"/>
          <p14:tracePt t="427792" x="10407650" y="5778500"/>
          <p14:tracePt t="427809" x="10445750" y="5772150"/>
          <p14:tracePt t="427827" x="10471150" y="5759450"/>
          <p14:tracePt t="427842" x="10483850" y="5753100"/>
          <p14:tracePt t="427847" x="10490200" y="5746750"/>
          <p14:tracePt t="427859" x="10496550" y="5746750"/>
          <p14:tracePt t="427862" x="10502900" y="5746750"/>
          <p14:tracePt t="427875" x="10509250" y="5746750"/>
          <p14:tracePt t="427893" x="10528300" y="5746750"/>
          <p14:tracePt t="427909" x="10547350" y="5746750"/>
          <p14:tracePt t="427926" x="10553700" y="5746750"/>
          <p14:tracePt t="427943" x="10566400" y="5746750"/>
          <p14:tracePt t="427961" x="10591800" y="5746750"/>
          <p14:tracePt t="427977" x="10617200" y="5753100"/>
          <p14:tracePt t="427992" x="10655300" y="5772150"/>
          <p14:tracePt t="428011" x="10680700" y="5784850"/>
          <p14:tracePt t="428026" x="10706100" y="5803900"/>
          <p14:tracePt t="428043" x="10725150" y="5810250"/>
          <p14:tracePt t="428061" x="10750550" y="5816600"/>
          <p14:tracePt t="428076" x="10756900" y="5816600"/>
          <p14:tracePt t="428093" x="10782300" y="5816600"/>
          <p14:tracePt t="428109" x="10833100" y="5810250"/>
          <p14:tracePt t="428127" x="10928350" y="5797550"/>
          <p14:tracePt t="428143" x="10953750" y="5797550"/>
          <p14:tracePt t="428160" x="10979150" y="5797550"/>
          <p14:tracePt t="428176" x="10985500" y="5797550"/>
          <p14:tracePt t="428357" x="10991850" y="5791200"/>
          <p14:tracePt t="428364" x="11004550" y="5784850"/>
          <p14:tracePt t="428376" x="11017250" y="5772150"/>
          <p14:tracePt t="428394" x="11074400" y="5746750"/>
          <p14:tracePt t="428409" x="11118850" y="5727700"/>
          <p14:tracePt t="428427" x="11150600" y="5715000"/>
          <p14:tracePt t="428443" x="11188700" y="5702300"/>
          <p14:tracePt t="428459" x="11201400" y="5695950"/>
          <p14:tracePt t="428476" x="11207750" y="5689600"/>
          <p14:tracePt t="428594" x="11201400" y="5689600"/>
          <p14:tracePt t="428603" x="11188700" y="5689600"/>
          <p14:tracePt t="428613" x="11182350" y="5689600"/>
          <p14:tracePt t="428625" x="11156950" y="5695950"/>
          <p14:tracePt t="428643" x="11137900" y="5702300"/>
          <p14:tracePt t="428660" x="11112500" y="5715000"/>
          <p14:tracePt t="428676" x="11093450" y="5715000"/>
          <p14:tracePt t="428694" x="11087100" y="5721350"/>
          <p14:tracePt t="428710" x="11068050" y="5721350"/>
          <p14:tracePt t="428726" x="11055350" y="5727700"/>
          <p14:tracePt t="429236" x="11049000" y="5727700"/>
          <p14:tracePt t="429248" x="11042650" y="5734050"/>
          <p14:tracePt t="429260" x="11036300" y="5740400"/>
          <p14:tracePt t="429294" x="11029950" y="5746750"/>
          <p14:tracePt t="429310" x="11023600" y="5746750"/>
          <p14:tracePt t="429428" x="11029950" y="5746750"/>
          <p14:tracePt t="429443" x="11055350" y="5746750"/>
          <p14:tracePt t="429460" x="11099800" y="5746750"/>
          <p14:tracePt t="429478" x="11131550" y="5746750"/>
          <p14:tracePt t="429494" x="11176000" y="5746750"/>
          <p14:tracePt t="429512" x="11252200" y="5746750"/>
          <p14:tracePt t="429527" x="11334750" y="5746750"/>
          <p14:tracePt t="429542" x="11385550" y="5746750"/>
          <p14:tracePt t="429559" x="11430000" y="5746750"/>
          <p14:tracePt t="429576" x="11442700" y="5746750"/>
          <p14:tracePt t="429642" x="11449050" y="5746750"/>
          <p14:tracePt t="429659" x="11468100" y="5746750"/>
          <p14:tracePt t="429676" x="11499850" y="5740400"/>
          <p14:tracePt t="429693" x="11537950" y="5740400"/>
          <p14:tracePt t="429709" x="11563350" y="5734050"/>
          <p14:tracePt t="429726" x="11588750" y="5734050"/>
          <p14:tracePt t="429743" x="11607800" y="5734050"/>
          <p14:tracePt t="429760" x="11633200" y="5734050"/>
          <p14:tracePt t="429777" x="11671300" y="5734050"/>
          <p14:tracePt t="429793" x="11684000" y="5734050"/>
          <p14:tracePt t="429809" x="11722100" y="5734050"/>
          <p14:tracePt t="429827" x="11753850" y="5734050"/>
          <p14:tracePt t="429842" x="11766550" y="5727700"/>
          <p14:tracePt t="429859" x="11785600" y="5721350"/>
          <p14:tracePt t="429876" x="11791950" y="5708650"/>
          <p14:tracePt t="429894" x="11798300" y="5702300"/>
          <p14:tracePt t="429909" x="11798300" y="5689600"/>
          <p14:tracePt t="429926" x="11798300" y="5676900"/>
          <p14:tracePt t="429944" x="11791950" y="5670550"/>
          <p14:tracePt t="429959" x="11779250" y="5657850"/>
          <p14:tracePt t="429976" x="11753850" y="5651500"/>
          <p14:tracePt t="429993" x="11684000" y="5645150"/>
          <p14:tracePt t="430010" x="11620500" y="5645150"/>
          <p14:tracePt t="430027" x="11506200" y="5645150"/>
          <p14:tracePt t="430043" x="11455400" y="5651500"/>
          <p14:tracePt t="430060" x="11226800" y="5683250"/>
          <p14:tracePt t="430078" x="11010900" y="5702300"/>
          <p14:tracePt t="430094" x="10744200" y="5727700"/>
          <p14:tracePt t="430110" x="10433050" y="5746750"/>
          <p14:tracePt t="430128" x="10109200" y="5759450"/>
          <p14:tracePt t="430144" x="9861550" y="5759450"/>
          <p14:tracePt t="430160" x="9683750" y="5765800"/>
          <p14:tracePt t="430176" x="9582150" y="5772150"/>
          <p14:tracePt t="430193" x="9499600" y="5784850"/>
          <p14:tracePt t="430222" x="9258300" y="5880100"/>
          <p14:tracePt t="430243" x="9099550" y="5937250"/>
          <p14:tracePt t="430260" x="8953500" y="5981700"/>
          <p14:tracePt t="430277" x="8731250" y="6019800"/>
          <p14:tracePt t="430295" x="8693150" y="6026150"/>
          <p14:tracePt t="430311" x="8648700" y="6026150"/>
          <p14:tracePt t="430549" x="8642350" y="6019800"/>
          <p14:tracePt t="430559" x="8642350" y="6013450"/>
          <p14:tracePt t="430567" x="8636000" y="6007100"/>
          <p14:tracePt t="430576" x="8616950" y="6000750"/>
          <p14:tracePt t="430579" x="8604250" y="5994400"/>
          <p14:tracePt t="430593" x="8566150" y="5994400"/>
          <p14:tracePt t="430596" x="8534400" y="5988050"/>
          <p14:tracePt t="430612" x="8464550" y="5981700"/>
          <p14:tracePt t="430615" x="8420100" y="5981700"/>
          <p14:tracePt t="430627" x="8331200" y="5975350"/>
          <p14:tracePt t="430644" x="8178800" y="5962650"/>
          <p14:tracePt t="430661" x="8128000" y="5956300"/>
          <p14:tracePt t="430678" x="8128000" y="5949950"/>
          <p14:tracePt t="430695" x="8147050" y="5943600"/>
          <p14:tracePt t="430711" x="8204200" y="5949950"/>
          <p14:tracePt t="430728" x="8255000" y="5962650"/>
          <p14:tracePt t="430745" x="8299450" y="5981700"/>
          <p14:tracePt t="430762" x="8312150" y="5994400"/>
          <p14:tracePt t="430781" x="8324850" y="6000750"/>
          <p14:tracePt t="430829" x="8337550" y="6000750"/>
          <p14:tracePt t="430845" x="8375650" y="5981700"/>
          <p14:tracePt t="430861" x="8439150" y="5962650"/>
          <p14:tracePt t="430878" x="8502650" y="5949950"/>
          <p14:tracePt t="430896" x="8540750" y="5943600"/>
          <p14:tracePt t="430911" x="8559800" y="5943600"/>
          <p14:tracePt t="431028" x="8566150" y="5943600"/>
          <p14:tracePt t="431045" x="8572500" y="5937250"/>
          <p14:tracePt t="431062" x="8591550" y="5924550"/>
          <p14:tracePt t="431078" x="8623300" y="5911850"/>
          <p14:tracePt t="431095" x="8661400" y="5899150"/>
          <p14:tracePt t="431112" x="8674100" y="5892800"/>
          <p14:tracePt t="431116" x="8693150" y="5892800"/>
          <p14:tracePt t="431128" x="8699500" y="5892800"/>
          <p14:tracePt t="431146" x="8705850" y="5892800"/>
          <p14:tracePt t="431178" x="8712200" y="5892800"/>
          <p14:tracePt t="431198" x="8724900" y="5899150"/>
          <p14:tracePt t="431213" x="8731250" y="5899150"/>
          <p14:tracePt t="431342" x="8737600" y="5899150"/>
          <p14:tracePt t="431350" x="8750300" y="5905500"/>
          <p14:tracePt t="431362" x="8763000" y="5905500"/>
          <p14:tracePt t="431378" x="8813800" y="5918200"/>
          <p14:tracePt t="431395" x="8864600" y="5924550"/>
          <p14:tracePt t="431412" x="8896350" y="5930900"/>
          <p14:tracePt t="431416" x="8909050" y="5930900"/>
          <p14:tracePt t="431427" x="8928100" y="5930900"/>
          <p14:tracePt t="431429" x="8959850" y="5930900"/>
          <p14:tracePt t="431445" x="8985250" y="5930900"/>
          <p14:tracePt t="431449" x="9010650" y="5930900"/>
          <p14:tracePt t="431461" x="9017000" y="5930900"/>
          <p14:tracePt t="431464" x="9042400" y="5930900"/>
          <p14:tracePt t="431479" x="9067800" y="5930900"/>
          <p14:tracePt t="431495" x="9080500" y="5930900"/>
          <p14:tracePt t="431512" x="9086850" y="5930900"/>
          <p14:tracePt t="431609" x="9093200" y="5930900"/>
          <p14:tracePt t="431617" x="9118600" y="5930900"/>
          <p14:tracePt t="431629" x="9144000" y="5930900"/>
          <p14:tracePt t="431646" x="9220200" y="5930900"/>
          <p14:tracePt t="431662" x="9290050" y="5930900"/>
          <p14:tracePt t="431666" x="9334500" y="5930900"/>
          <p14:tracePt t="431677" x="9353550" y="5930900"/>
          <p14:tracePt t="431680" x="9391650" y="5930900"/>
          <p14:tracePt t="431694" x="9404350" y="5930900"/>
          <p14:tracePt t="431696" x="9423400" y="5930900"/>
          <p14:tracePt t="431713" x="9442450" y="5924550"/>
          <p14:tracePt t="431731" x="9448800" y="5918200"/>
          <p14:tracePt t="431746" x="9461500" y="5905500"/>
          <p14:tracePt t="431763" x="9461500" y="5892800"/>
          <p14:tracePt t="431779" x="9467850" y="5873750"/>
          <p14:tracePt t="431784" x="9474200" y="5867400"/>
          <p14:tracePt t="431795" x="9480550" y="5861050"/>
          <p14:tracePt t="431812" x="9486900" y="5848350"/>
          <p14:tracePt t="431830" x="9493250" y="5842000"/>
          <p14:tracePt t="431846" x="9493250" y="5835650"/>
          <p14:tracePt t="431879" x="9486900" y="5829300"/>
          <p14:tracePt t="431896" x="9467850" y="5829300"/>
          <p14:tracePt t="431913" x="9423400" y="5829300"/>
          <p14:tracePt t="431931" x="9309100" y="5822950"/>
          <p14:tracePt t="431947" x="9251950" y="5816600"/>
          <p14:tracePt t="431962" x="9201150" y="5810250"/>
          <p14:tracePt t="431981" x="9182100" y="5810250"/>
          <p14:tracePt t="431995" x="9175750" y="5816600"/>
          <p14:tracePt t="432012" x="9169400" y="5835650"/>
          <p14:tracePt t="432029" x="9163050" y="5861050"/>
          <p14:tracePt t="432045" x="9156700" y="5892800"/>
          <p14:tracePt t="432062" x="9150350" y="5924550"/>
          <p14:tracePt t="432081" x="9144000" y="5962650"/>
          <p14:tracePt t="432097" x="9150350" y="5969000"/>
          <p14:tracePt t="432113" x="9163050" y="5969000"/>
          <p14:tracePt t="432129" x="9226550" y="5969000"/>
          <p14:tracePt t="432149" x="9359900" y="5969000"/>
          <p14:tracePt t="432163" x="9417050" y="5969000"/>
          <p14:tracePt t="432181" x="9544050" y="5969000"/>
          <p14:tracePt t="432197" x="9607550" y="5969000"/>
          <p14:tracePt t="432212" x="9696450" y="5981700"/>
          <p14:tracePt t="432230" x="9772650" y="6007100"/>
          <p14:tracePt t="432246" x="9874250" y="6038850"/>
          <p14:tracePt t="432263" x="9944100" y="6051550"/>
          <p14:tracePt t="432279" x="10026650" y="6051550"/>
          <p14:tracePt t="432296" x="10077450" y="6045200"/>
          <p14:tracePt t="432300" x="10102850" y="6032500"/>
          <p14:tracePt t="432313" x="10128250" y="6019800"/>
          <p14:tracePt t="432329" x="10153650" y="6007100"/>
          <p14:tracePt t="432334" x="10160000" y="6000750"/>
          <p14:tracePt t="432344" x="10172700" y="5994400"/>
          <p14:tracePt t="432363" x="10223500" y="5981700"/>
          <p14:tracePt t="432380" x="10236200" y="5975350"/>
          <p14:tracePt t="432396" x="10280650" y="5975350"/>
          <p14:tracePt t="432399" x="10306050" y="5975350"/>
          <p14:tracePt t="432413" x="10331450" y="5975350"/>
          <p14:tracePt t="432430" x="10363200" y="5975350"/>
          <p14:tracePt t="432447" x="10388600" y="5975350"/>
          <p14:tracePt t="432462" x="10401300" y="5969000"/>
          <p14:tracePt t="432479" x="10407650" y="5969000"/>
          <p14:tracePt t="432513" x="10420350" y="5969000"/>
          <p14:tracePt t="432530" x="10426700" y="5969000"/>
          <p14:tracePt t="432628" x="10426700" y="5962650"/>
          <p14:tracePt t="432636" x="10426700" y="5956300"/>
          <p14:tracePt t="432646" x="10420350" y="5949950"/>
          <p14:tracePt t="432663" x="10401300" y="5930900"/>
          <p14:tracePt t="432681" x="10375900" y="5905500"/>
          <p14:tracePt t="432696" x="10363200" y="5899150"/>
          <p14:tracePt t="432713" x="10350500" y="5886450"/>
          <p14:tracePt t="432730" x="10331450" y="5873750"/>
          <p14:tracePt t="432747" x="10318750" y="5867400"/>
          <p14:tracePt t="432763" x="10306050" y="5854700"/>
          <p14:tracePt t="432780" x="10299700" y="5848350"/>
          <p14:tracePt t="432813" x="10299700" y="5842000"/>
          <p14:tracePt t="432847" x="10293350" y="5842000"/>
          <p14:tracePt t="432863" x="10267950" y="5835650"/>
          <p14:tracePt t="432880" x="10261600" y="5835650"/>
          <p14:tracePt t="432897" x="10255250" y="5829300"/>
          <p14:tracePt t="432913" x="10242550" y="5829300"/>
          <p14:tracePt t="432930" x="10217150" y="5829300"/>
          <p14:tracePt t="432946" x="10210800" y="5835650"/>
          <p14:tracePt t="432964" x="10185400" y="5842000"/>
          <p14:tracePt t="432980" x="10160000" y="5848350"/>
          <p14:tracePt t="432997" x="10128250" y="5854700"/>
          <p14:tracePt t="433013" x="10090150" y="5861050"/>
          <p14:tracePt t="433030" x="10058400" y="5861050"/>
          <p14:tracePt t="433046" x="10039350" y="5861050"/>
          <p14:tracePt t="433063" x="10052050" y="5892800"/>
          <p14:tracePt t="433067" x="10090150" y="5918200"/>
          <p14:tracePt t="433080" x="10140950" y="5956300"/>
          <p14:tracePt t="433097" x="10229850" y="6019800"/>
          <p14:tracePt t="433114" x="10337800" y="6115050"/>
          <p14:tracePt t="433130" x="10401300" y="6134100"/>
          <p14:tracePt t="433147" x="10426700" y="6127750"/>
          <p14:tracePt t="433164" x="10433050" y="6127750"/>
          <p14:tracePt t="433180" x="10433050" y="6121400"/>
          <p14:tracePt t="433197" x="10433050" y="6108700"/>
          <p14:tracePt t="433213" x="10433050" y="6096000"/>
          <p14:tracePt t="433231" x="10426700" y="6089650"/>
          <p14:tracePt t="433247" x="10420350" y="6083300"/>
          <p14:tracePt t="433568" x="10426700" y="6083300"/>
          <p14:tracePt t="433577" x="10439400" y="6083300"/>
          <p14:tracePt t="433582" x="10458450" y="6083300"/>
          <p14:tracePt t="433597" x="10490200" y="6083300"/>
          <p14:tracePt t="433615" x="10598150" y="6083300"/>
          <p14:tracePt t="433631" x="10623550" y="6076950"/>
          <p14:tracePt t="433633" x="10648950" y="6064250"/>
          <p14:tracePt t="433647" x="10680700" y="6038850"/>
          <p14:tracePt t="433664" x="10712450" y="6007100"/>
          <p14:tracePt t="433680" x="10756900" y="5981700"/>
          <p14:tracePt t="433696" x="10814050" y="5943600"/>
          <p14:tracePt t="433714" x="10864850" y="5918200"/>
          <p14:tracePt t="433731" x="10915650" y="5905500"/>
          <p14:tracePt t="433751" x="10985500" y="5892800"/>
          <p14:tracePt t="433754" x="11023600" y="5886450"/>
          <p14:tracePt t="433764" x="11061700" y="5880100"/>
          <p14:tracePt t="433780" x="11150600" y="5873750"/>
          <p14:tracePt t="433797" x="11245850" y="5873750"/>
          <p14:tracePt t="433814" x="11341100" y="5873750"/>
          <p14:tracePt t="433831" x="11449050" y="5867400"/>
          <p14:tracePt t="433847" x="11480800" y="5861050"/>
          <p14:tracePt t="433849" x="11512550" y="5854700"/>
          <p14:tracePt t="433865" x="11569700" y="5848350"/>
          <p14:tracePt t="433881" x="11620500" y="5835650"/>
          <p14:tracePt t="433898" x="11658600" y="5829300"/>
          <p14:tracePt t="433914" x="11690350" y="5816600"/>
          <p14:tracePt t="433931" x="11715750" y="5803900"/>
          <p14:tracePt t="433950" x="11728450" y="5791200"/>
          <p14:tracePt t="433964" x="11741150" y="5772150"/>
          <p14:tracePt t="433981" x="11747500" y="5759450"/>
          <p14:tracePt t="433997" x="11753850" y="5740400"/>
          <p14:tracePt t="434014" x="11753850" y="5721350"/>
          <p14:tracePt t="434018" x="11753850" y="5715000"/>
          <p14:tracePt t="434029" x="11753850" y="5702300"/>
          <p14:tracePt t="434048" x="11741150" y="5683250"/>
          <p14:tracePt t="434065" x="11703050" y="5664200"/>
          <p14:tracePt t="434081" x="11639550" y="5645150"/>
          <p14:tracePt t="434098" x="11582400" y="5632450"/>
          <p14:tracePt t="434114" x="11550650" y="5626100"/>
          <p14:tracePt t="434131" x="11493500" y="5626100"/>
          <p14:tracePt t="434148" x="11436350" y="5638800"/>
          <p14:tracePt t="434165" x="11372850" y="5657850"/>
          <p14:tracePt t="434181" x="11309350" y="5676900"/>
          <p14:tracePt t="434198" x="11220450" y="5702300"/>
          <p14:tracePt t="434214" x="11137900" y="5721350"/>
          <p14:tracePt t="434232" x="10947400" y="5734050"/>
          <p14:tracePt t="434248" x="10699750" y="5740400"/>
          <p14:tracePt t="434264" x="10445750" y="5740400"/>
          <p14:tracePt t="434282" x="10198100" y="5721350"/>
          <p14:tracePt t="434299" x="9874250" y="5689600"/>
          <p14:tracePt t="434314" x="9715500" y="5670550"/>
          <p14:tracePt t="434331" x="9626600" y="5670550"/>
          <p14:tracePt t="434335" x="9544050" y="5670550"/>
          <p14:tracePt t="434347" x="9436100" y="5683250"/>
          <p14:tracePt t="434348" x="9334500" y="5695950"/>
          <p14:tracePt t="434365" x="9029700" y="5727700"/>
          <p14:tracePt t="434381" x="8718550" y="5740400"/>
          <p14:tracePt t="434398" x="8426450" y="5746750"/>
          <p14:tracePt t="434414" x="8235950" y="5746750"/>
          <p14:tracePt t="434432" x="8166100" y="5746750"/>
          <p14:tracePt t="434456" x="8166100" y="5753100"/>
          <p14:tracePt t="434468" x="8166100" y="5759450"/>
          <p14:tracePt t="434481" x="8172450" y="5803900"/>
          <p14:tracePt t="434498" x="8172450" y="5873750"/>
          <p14:tracePt t="434515" x="8172450" y="5949950"/>
          <p14:tracePt t="434531" x="8178800" y="6026150"/>
          <p14:tracePt t="434548" x="8191500" y="6057900"/>
          <p14:tracePt t="434564" x="8210550" y="6083300"/>
          <p14:tracePt t="434581" x="8242300" y="6096000"/>
          <p14:tracePt t="434598" x="8280400" y="6108700"/>
          <p14:tracePt t="434615" x="8318500" y="6127750"/>
          <p14:tracePt t="434632" x="8343900" y="6146800"/>
          <p14:tracePt t="434648" x="8356600" y="6159500"/>
          <p14:tracePt t="434665" x="8362950" y="6178550"/>
          <p14:tracePt t="434681" x="8362950" y="6184900"/>
          <p14:tracePt t="434732" x="8362950" y="6191250"/>
          <p14:tracePt t="434914" x="8369300" y="6191250"/>
          <p14:tracePt t="434930" x="8375650" y="6184900"/>
          <p14:tracePt t="434954" x="8375650" y="6178550"/>
          <p14:tracePt t="435001" x="8382000" y="6178550"/>
          <p14:tracePt t="435054" x="8388350" y="6178550"/>
          <p14:tracePt t="435062" x="8388350" y="6172200"/>
          <p14:tracePt t="435069" x="8394700" y="6172200"/>
          <p14:tracePt t="435082" x="8401050" y="6165850"/>
          <p14:tracePt t="435099" x="8413750" y="6153150"/>
          <p14:tracePt t="435116" x="8439150" y="6134100"/>
          <p14:tracePt t="435132" x="8445500" y="6127750"/>
          <p14:tracePt t="435150" x="8458200" y="6115050"/>
          <p14:tracePt t="435165" x="8464550" y="6108700"/>
          <p14:tracePt t="435227" x="8464550" y="6102350"/>
          <p14:tracePt t="435249" x="8464550" y="6070600"/>
          <p14:tracePt t="435265" x="8439150" y="6045200"/>
          <p14:tracePt t="435282" x="8420100" y="6026150"/>
          <p14:tracePt t="435301" x="8388350" y="5988050"/>
          <p14:tracePt t="435314" x="8375650" y="5975350"/>
          <p14:tracePt t="435332" x="8356600" y="5962650"/>
          <p14:tracePt t="435348" x="8331200" y="5956300"/>
          <p14:tracePt t="435364" x="8299450" y="5949950"/>
          <p14:tracePt t="435382" x="8280400" y="5943600"/>
          <p14:tracePt t="435401" x="8267700" y="5937250"/>
          <p14:tracePt t="435403" x="8261350" y="5937250"/>
          <p14:tracePt t="435432" x="8248650" y="5937250"/>
          <p14:tracePt t="435449" x="8229600" y="5937250"/>
          <p14:tracePt t="435465" x="8204200" y="5930900"/>
          <p14:tracePt t="435482" x="8185150" y="5918200"/>
          <p14:tracePt t="435499" x="8178800" y="5911850"/>
          <p14:tracePt t="435501" x="8172450" y="5911850"/>
          <p14:tracePt t="435516" x="8166100" y="5905500"/>
          <p14:tracePt t="435532" x="8159750" y="5886450"/>
          <p14:tracePt t="435549" x="8159750" y="5880100"/>
          <p14:tracePt t="435566" x="8159750" y="5873750"/>
          <p14:tracePt t="435582" x="8159750" y="5861050"/>
          <p14:tracePt t="435599" x="8166100" y="5854700"/>
          <p14:tracePt t="435633" x="8172450" y="5848350"/>
          <p14:tracePt t="435667" x="8178800" y="5842000"/>
          <p14:tracePt t="435686" x="8185150" y="5842000"/>
          <p14:tracePt t="435700" x="8210550" y="5829300"/>
          <p14:tracePt t="435715" x="8229600" y="5822950"/>
          <p14:tracePt t="435733" x="8255000" y="5816600"/>
          <p14:tracePt t="435766" x="8248650" y="5810250"/>
          <p14:tracePt t="435782" x="8229600" y="5791200"/>
          <p14:tracePt t="435799" x="8229600" y="5778500"/>
          <p14:tracePt t="440915" x="8235950" y="5778500"/>
          <p14:tracePt t="440922" x="8248650" y="5772150"/>
          <p14:tracePt t="440937" x="8362950" y="5753100"/>
          <p14:tracePt t="440954" x="8534400" y="5740400"/>
          <p14:tracePt t="440960" x="8616950" y="5740400"/>
          <p14:tracePt t="440970" x="8686800" y="5734050"/>
          <p14:tracePt t="440985" x="8832850" y="5727700"/>
          <p14:tracePt t="441004" x="8978900" y="5721350"/>
          <p14:tracePt t="441021" x="9144000" y="5721350"/>
          <p14:tracePt t="441025" x="9207500" y="5721350"/>
          <p14:tracePt t="441037" x="9290050" y="5721350"/>
          <p14:tracePt t="441054" x="9486900" y="5721350"/>
          <p14:tracePt t="441070" x="9639300" y="5721350"/>
          <p14:tracePt t="441073" x="9709150" y="5721350"/>
          <p14:tracePt t="441087" x="9766300" y="5721350"/>
          <p14:tracePt t="441103" x="9874250" y="5708650"/>
          <p14:tracePt t="441120" x="9950450" y="5708650"/>
          <p14:tracePt t="441136" x="10026650" y="5702300"/>
          <p14:tracePt t="441152" x="10121900" y="5695950"/>
          <p14:tracePt t="441170" x="10229850" y="5689600"/>
          <p14:tracePt t="441186" x="10337800" y="5683250"/>
          <p14:tracePt t="441203" x="10452100" y="5676900"/>
          <p14:tracePt t="441220" x="10541000" y="5676900"/>
          <p14:tracePt t="441238" x="10585450" y="5670550"/>
          <p14:tracePt t="441253" x="10623550" y="5670550"/>
          <p14:tracePt t="441270" x="10642600" y="5670550"/>
          <p14:tracePt t="441287" x="10655300" y="5664200"/>
          <p14:tracePt t="441304" x="10661650" y="5664200"/>
          <p14:tracePt t="441320" x="10661650" y="5657850"/>
          <p14:tracePt t="441338" x="10680700" y="5638800"/>
          <p14:tracePt t="441356" x="10687050" y="5613400"/>
          <p14:tracePt t="441371" x="10687050" y="5588000"/>
          <p14:tracePt t="441387" x="10655300" y="5568950"/>
          <p14:tracePt t="441405" x="10598150" y="5556250"/>
          <p14:tracePt t="441421" x="10515600" y="5543550"/>
          <p14:tracePt t="441436" x="10382250" y="5543550"/>
          <p14:tracePt t="441454" x="10229850" y="5530850"/>
          <p14:tracePt t="441471" x="10039350" y="5518150"/>
          <p14:tracePt t="441487" x="9861550" y="5499100"/>
          <p14:tracePt t="441504" x="9696450" y="5473700"/>
          <p14:tracePt t="441521" x="9544050" y="5441950"/>
          <p14:tracePt t="441524" x="9480550" y="5429250"/>
          <p14:tracePt t="441536" x="9423400" y="5422900"/>
          <p14:tracePt t="441554" x="9328150" y="5403850"/>
          <p14:tracePt t="441570" x="9245600" y="5391150"/>
          <p14:tracePt t="441587" x="9112250" y="5391150"/>
          <p14:tracePt t="441604" x="8985250" y="5384800"/>
          <p14:tracePt t="441621" x="8845550" y="5378450"/>
          <p14:tracePt t="441637" x="8724900" y="5372100"/>
          <p14:tracePt t="441654" x="8636000" y="5365750"/>
          <p14:tracePt t="441670" x="8591550" y="5359400"/>
          <p14:tracePt t="441687" x="8572500" y="5353050"/>
          <p14:tracePt t="441705" x="8559800" y="5353050"/>
          <p14:tracePt t="441720" x="8502650" y="5359400"/>
          <p14:tracePt t="441737" x="8382000" y="5384800"/>
          <p14:tracePt t="441754" x="8293100" y="5403850"/>
          <p14:tracePt t="441758" x="8235950" y="5416550"/>
          <p14:tracePt t="441770" x="8191500" y="5429250"/>
          <p14:tracePt t="441788" x="8140700" y="5448300"/>
          <p14:tracePt t="441804" x="8134350" y="5448300"/>
          <p14:tracePt t="441821" x="8134350" y="5454650"/>
          <p14:tracePt t="441839" x="8147050" y="5467350"/>
          <p14:tracePt t="441854" x="8166100" y="5480050"/>
          <p14:tracePt t="441871" x="8210550" y="5511800"/>
          <p14:tracePt t="441886" x="8261350" y="5537200"/>
          <p14:tracePt t="441904" x="8337550" y="5575300"/>
          <p14:tracePt t="441920" x="8458200" y="5607050"/>
          <p14:tracePt t="441937" x="8629650" y="5645150"/>
          <p14:tracePt t="441955" x="8845550" y="5670550"/>
          <p14:tracePt t="441970" x="9124950" y="5689600"/>
          <p14:tracePt t="441987" x="9423400" y="5695950"/>
          <p14:tracePt t="442005" x="9791700" y="5702300"/>
          <p14:tracePt t="442021" x="10147300" y="5708650"/>
          <p14:tracePt t="442023" x="10287000" y="5708650"/>
          <p14:tracePt t="442036" x="10452100" y="5721350"/>
          <p14:tracePt t="442039" x="10604500" y="5734050"/>
          <p14:tracePt t="442056" x="10845800" y="5765800"/>
          <p14:tracePt t="442071" x="11017250" y="5797550"/>
          <p14:tracePt t="442087" x="11099800" y="5803900"/>
          <p14:tracePt t="442105" x="11131550" y="5803900"/>
          <p14:tracePt t="442121" x="11144250" y="5803900"/>
          <p14:tracePt t="442207" x="11144250" y="5810250"/>
          <p14:tracePt t="442214" x="11144250" y="5816600"/>
          <p14:tracePt t="442221" x="11144250" y="5822950"/>
          <p14:tracePt t="442238" x="11150600" y="5835650"/>
          <p14:tracePt t="442289" x="11144250" y="5822950"/>
          <p14:tracePt t="442305" x="11137900" y="5803900"/>
          <p14:tracePt t="442321" x="11125200" y="5784850"/>
          <p14:tracePt t="442339" x="11112500" y="5765800"/>
          <p14:tracePt t="442355" x="11087100" y="5740400"/>
          <p14:tracePt t="442371" x="11068050" y="5715000"/>
          <p14:tracePt t="442387" x="11055350" y="5695950"/>
          <p14:tracePt t="442404" x="11055350" y="5664200"/>
          <p14:tracePt t="442421" x="11087100" y="5632450"/>
          <p14:tracePt t="442438" x="11131550" y="5594350"/>
          <p14:tracePt t="442454" x="11169650" y="5562600"/>
          <p14:tracePt t="442471" x="11195050" y="5543550"/>
          <p14:tracePt t="442488" x="11207750" y="5530850"/>
          <p14:tracePt t="442491" x="11214100" y="5524500"/>
          <p14:tracePt t="442613" x="11201400" y="5524500"/>
          <p14:tracePt t="442622" x="11188700" y="5524500"/>
          <p14:tracePt t="442638" x="11144250" y="5524500"/>
          <p14:tracePt t="442655" x="11093450" y="5530850"/>
          <p14:tracePt t="442671" x="11023600" y="5537200"/>
          <p14:tracePt t="442689" x="10979150" y="5543550"/>
          <p14:tracePt t="442705" x="10947400" y="5543550"/>
          <p14:tracePt t="442721" x="10909300" y="5556250"/>
          <p14:tracePt t="442725" x="10902950" y="5562600"/>
          <p14:tracePt t="442738" x="10896600" y="5568950"/>
          <p14:tracePt t="442741" x="10890250" y="5575300"/>
          <p14:tracePt t="442754" x="10883900" y="5588000"/>
          <p14:tracePt t="442771" x="10890250" y="5645150"/>
          <p14:tracePt t="442788" x="10915650" y="5689600"/>
          <p14:tracePt t="442804" x="10947400" y="5734050"/>
          <p14:tracePt t="442822" x="10985500" y="5759450"/>
          <p14:tracePt t="442839" x="11036300" y="5784850"/>
          <p14:tracePt t="442856" x="11068050" y="5784850"/>
          <p14:tracePt t="442872" x="11106150" y="5784850"/>
          <p14:tracePt t="442888" x="11150600" y="5772150"/>
          <p14:tracePt t="442905" x="11188700" y="5753100"/>
          <p14:tracePt t="442922" x="11226800" y="5727700"/>
          <p14:tracePt t="442939" x="11264900" y="5708650"/>
          <p14:tracePt t="442953" x="11303000" y="5670550"/>
          <p14:tracePt t="442972" x="11315700" y="5632450"/>
          <p14:tracePt t="442976" x="11322050" y="5613400"/>
          <p14:tracePt t="442988" x="11322050" y="5594350"/>
          <p14:tracePt t="443005" x="11315700" y="5537200"/>
          <p14:tracePt t="443022" x="11309350" y="5518150"/>
          <p14:tracePt t="443038" x="11277600" y="5492750"/>
          <p14:tracePt t="443055" x="11239500" y="5473700"/>
          <p14:tracePt t="443072" x="11188700" y="5461000"/>
          <p14:tracePt t="443089" x="11137900" y="5461000"/>
          <p14:tracePt t="443105" x="11036300" y="5461000"/>
          <p14:tracePt t="443122" x="10979150" y="5473700"/>
          <p14:tracePt t="443138" x="10928350" y="5486400"/>
          <p14:tracePt t="443155" x="10902950" y="5492750"/>
          <p14:tracePt t="443172" x="10890250" y="5492750"/>
          <p14:tracePt t="443189" x="10877550" y="5499100"/>
          <p14:tracePt t="443205" x="10864850" y="5518150"/>
          <p14:tracePt t="443209" x="10858500" y="5524500"/>
          <p14:tracePt t="443220" x="10858500" y="5537200"/>
          <p14:tracePt t="443240" x="10858500" y="5568950"/>
          <p14:tracePt t="443256" x="10890250" y="5600700"/>
          <p14:tracePt t="443272" x="10991850" y="5632450"/>
          <p14:tracePt t="443289" x="11099800" y="5645150"/>
          <p14:tracePt t="443305" x="11188700" y="5645150"/>
          <p14:tracePt t="443321" x="11239500" y="5626100"/>
          <p14:tracePt t="443339" x="11264900" y="5594350"/>
          <p14:tracePt t="443355" x="11271250" y="5556250"/>
          <p14:tracePt t="443372" x="11271250" y="5511800"/>
          <p14:tracePt t="443388" x="11271250" y="5480050"/>
          <p14:tracePt t="443405" x="11252200" y="5461000"/>
          <p14:tracePt t="443425" x="11207750" y="5448300"/>
          <p14:tracePt t="443427" x="11182350" y="5441950"/>
          <p14:tracePt t="443441" x="11074400" y="5441950"/>
          <p14:tracePt t="443455" x="10953750" y="5461000"/>
          <p14:tracePt t="443474" x="10833100" y="5505450"/>
          <p14:tracePt t="443490" x="10807700" y="5524500"/>
          <p14:tracePt t="443505" x="10795000" y="5549900"/>
          <p14:tracePt t="443523" x="10814050" y="5607050"/>
          <p14:tracePt t="443539" x="10845800" y="5632450"/>
          <p14:tracePt t="443556" x="10864850" y="5645150"/>
          <p14:tracePt t="443589" x="10864850" y="5619750"/>
          <p14:tracePt t="443605" x="10833100" y="5562600"/>
          <p14:tracePt t="443622" x="10775950" y="5492750"/>
          <p14:tracePt t="443639" x="10712450" y="5454650"/>
          <p14:tracePt t="443656" x="10604500" y="5416550"/>
          <p14:tracePt t="443673" x="10490200" y="5378450"/>
          <p14:tracePt t="443691" x="10166350" y="5257800"/>
          <p14:tracePt t="443706" x="9867900" y="5111750"/>
          <p14:tracePt t="443724" x="9480550" y="4908550"/>
          <p14:tracePt t="443739" x="9086850" y="4660900"/>
          <p14:tracePt t="443757" x="8686800" y="4394200"/>
          <p14:tracePt t="443772" x="8235950" y="4102100"/>
          <p14:tracePt t="443788" x="7772400" y="3816350"/>
          <p14:tracePt t="443806" x="7270750" y="3524250"/>
          <p14:tracePt t="443822" x="6769100" y="3238500"/>
          <p14:tracePt t="443839" x="6324600" y="2978150"/>
          <p14:tracePt t="443855" x="5911850" y="2730500"/>
          <p14:tracePt t="443872" x="5549900" y="2495550"/>
          <p14:tracePt t="443889" x="5251450" y="2298700"/>
          <p14:tracePt t="443906" x="5010150" y="2139950"/>
          <p14:tracePt t="443923" x="4819650" y="2032000"/>
          <p14:tracePt t="443941" x="4565650" y="1917700"/>
          <p14:tracePt t="443957" x="4425950" y="1866900"/>
          <p14:tracePt t="443975" x="4305300" y="1828800"/>
          <p14:tracePt t="443992" x="4171950" y="1784350"/>
          <p14:tracePt t="444005" x="4102100" y="1765300"/>
          <p14:tracePt t="444022" x="3898900" y="1682750"/>
          <p14:tracePt t="444041" x="3733800" y="1612900"/>
          <p14:tracePt t="444056" x="3594100" y="1549400"/>
          <p14:tracePt t="444075" x="3448050" y="1498600"/>
          <p14:tracePt t="444093" x="3346450" y="1473200"/>
          <p14:tracePt t="444106" x="3282950" y="1454150"/>
          <p14:tracePt t="444123" x="3270250" y="1447800"/>
          <p14:tracePt t="444142" x="3257550" y="1428750"/>
          <p14:tracePt t="444157" x="3238500" y="1416050"/>
          <p14:tracePt t="444173" x="3181350" y="1371600"/>
          <p14:tracePt t="444189" x="3041650" y="1301750"/>
          <p14:tracePt t="444206" x="2946400" y="1263650"/>
          <p14:tracePt t="444223" x="2813050" y="1219200"/>
          <p14:tracePt t="444239" x="2717800" y="1206500"/>
          <p14:tracePt t="444256" x="2609850" y="1193800"/>
          <p14:tracePt t="444273" x="2527300" y="1181100"/>
          <p14:tracePt t="444289" x="2413000" y="1143000"/>
          <p14:tracePt t="444306" x="2317750" y="1111250"/>
          <p14:tracePt t="444323" x="2197100" y="1060450"/>
          <p14:tracePt t="444339" x="2108200" y="1028700"/>
          <p14:tracePt t="444357" x="2000250" y="1009650"/>
          <p14:tracePt t="444375" x="1917700" y="1003300"/>
          <p14:tracePt t="444390" x="1816100" y="1003300"/>
          <p14:tracePt t="444406" x="1739900" y="1009650"/>
          <p14:tracePt t="444423" x="1676400" y="1016000"/>
          <p14:tracePt t="444440" x="1644650" y="1022350"/>
          <p14:tracePt t="444457" x="1619250" y="1022350"/>
          <p14:tracePt t="444473" x="1587500" y="1003300"/>
          <p14:tracePt t="444489" x="1517650" y="977900"/>
          <p14:tracePt t="444507" x="1409700" y="952500"/>
          <p14:tracePt t="444523" x="1301750" y="933450"/>
          <p14:tracePt t="444540" x="1238250" y="933450"/>
          <p14:tracePt t="444557" x="1206500" y="933450"/>
          <p14:tracePt t="444589" x="1219200" y="933450"/>
          <p14:tracePt t="444606" x="1257300" y="946150"/>
          <p14:tracePt t="444624" x="1327150" y="971550"/>
          <p14:tracePt t="444640" x="1390650" y="996950"/>
          <p14:tracePt t="444656" x="1460500" y="1035050"/>
          <p14:tracePt t="444659" x="1492250" y="1054100"/>
          <p14:tracePt t="444673" x="1568450" y="1104900"/>
          <p14:tracePt t="444689" x="1600200" y="1117600"/>
          <p14:tracePt t="444693" x="1631950" y="1136650"/>
          <p14:tracePt t="444707" x="1689100" y="1162050"/>
          <p14:tracePt t="444723" x="1733550" y="1168400"/>
          <p14:tracePt t="444740" x="1765300" y="1174750"/>
          <p14:tracePt t="444757" x="1809750" y="1174750"/>
          <p14:tracePt t="444773" x="1860550" y="1174750"/>
          <p14:tracePt t="444790" x="1943100" y="1187450"/>
          <p14:tracePt t="444806" x="2000250" y="1193800"/>
          <p14:tracePt t="444823" x="2063750" y="1200150"/>
          <p14:tracePt t="444841" x="2101850" y="1200150"/>
          <p14:tracePt t="444857" x="2139950" y="1193800"/>
          <p14:tracePt t="444861" x="2159000" y="1187450"/>
          <p14:tracePt t="444873" x="2178050" y="1181100"/>
          <p14:tracePt t="444890" x="2197100" y="1168400"/>
          <p14:tracePt t="444907" x="2216150" y="1149350"/>
          <p14:tracePt t="444910" x="2222500" y="1143000"/>
          <p14:tracePt t="444923" x="2235200" y="1123950"/>
          <p14:tracePt t="444941" x="2241550" y="1098550"/>
          <p14:tracePt t="444955" x="2241550" y="1073150"/>
          <p14:tracePt t="444973" x="2241550" y="1054100"/>
          <p14:tracePt t="444990" x="2247900" y="1022350"/>
          <p14:tracePt t="445007" x="2247900" y="996950"/>
          <p14:tracePt t="445024" x="2235200" y="946150"/>
          <p14:tracePt t="445040" x="2216150" y="908050"/>
          <p14:tracePt t="445056" x="2190750" y="857250"/>
          <p14:tracePt t="445073" x="2178050" y="825500"/>
          <p14:tracePt t="445090" x="2159000" y="812800"/>
          <p14:tracePt t="445107" x="2139950" y="800100"/>
          <p14:tracePt t="445124" x="2095500" y="787400"/>
          <p14:tracePt t="445140" x="2063750" y="781050"/>
          <p14:tracePt t="445158" x="2000250" y="768350"/>
          <p14:tracePt t="445173" x="1962150" y="768350"/>
          <p14:tracePt t="445191" x="1905000" y="762000"/>
          <p14:tracePt t="445207" x="1885950" y="762000"/>
          <p14:tracePt t="445223" x="1860550" y="762000"/>
          <p14:tracePt t="445240" x="1847850" y="762000"/>
          <p14:tracePt t="445257" x="1828800" y="762000"/>
          <p14:tracePt t="445273" x="1790700" y="781050"/>
          <p14:tracePt t="445290" x="1746250" y="793750"/>
          <p14:tracePt t="445295" x="1720850" y="806450"/>
          <p14:tracePt t="445305" x="1644650" y="819150"/>
          <p14:tracePt t="445324" x="1549400" y="825500"/>
          <p14:tracePt t="445327" x="1492250" y="825500"/>
          <p14:tracePt t="445341" x="1441450" y="825500"/>
          <p14:tracePt t="445343" x="1352550" y="825500"/>
          <p14:tracePt t="445357" x="1295400" y="825500"/>
          <p14:tracePt t="445373" x="1244600" y="825500"/>
          <p14:tracePt t="445390" x="1225550" y="844550"/>
          <p14:tracePt t="445409" x="1212850" y="857250"/>
          <p14:tracePt t="445423" x="1212850" y="889000"/>
          <p14:tracePt t="445440" x="1212850" y="901700"/>
          <p14:tracePt t="445457" x="1238250" y="958850"/>
          <p14:tracePt t="445474" x="1282700" y="1016000"/>
          <p14:tracePt t="445491" x="1327150" y="1054100"/>
          <p14:tracePt t="445507" x="1403350" y="1111250"/>
          <p14:tracePt t="445523" x="1473200" y="1149350"/>
          <p14:tracePt t="445540" x="1619250" y="1181100"/>
          <p14:tracePt t="445558" x="1739900" y="1200150"/>
          <p14:tracePt t="445574" x="1879600" y="1200150"/>
          <p14:tracePt t="445591" x="1949450" y="1200150"/>
          <p14:tracePt t="445594" x="1981200" y="1187450"/>
          <p14:tracePt t="445606" x="2006600" y="1174750"/>
          <p14:tracePt t="445608" x="2019300" y="1168400"/>
          <p14:tracePt t="445624" x="2032000" y="1155700"/>
          <p14:tracePt t="445628" x="2044700" y="1143000"/>
          <p14:tracePt t="445631" x="2057400" y="1123950"/>
          <p14:tracePt t="445639" x="2057400" y="1117600"/>
          <p14:tracePt t="445657" x="2082800" y="1066800"/>
          <p14:tracePt t="445674" x="2101850" y="1028700"/>
          <p14:tracePt t="445690" x="2114550" y="990600"/>
          <p14:tracePt t="445707" x="2120900" y="958850"/>
          <p14:tracePt t="445724" x="2120900" y="927100"/>
          <p14:tracePt t="445740" x="2108200" y="908050"/>
          <p14:tracePt t="445757" x="2089150" y="882650"/>
          <p14:tracePt t="445774" x="2076450" y="876300"/>
          <p14:tracePt t="445791" x="2044700" y="857250"/>
          <p14:tracePt t="445808" x="2006600" y="838200"/>
          <p14:tracePt t="445823" x="1974850" y="825500"/>
          <p14:tracePt t="445824" x="1936750" y="812800"/>
          <p14:tracePt t="445841" x="1924050" y="806450"/>
          <p14:tracePt t="445858" x="1860550" y="787400"/>
          <p14:tracePt t="445873" x="1828800" y="781050"/>
          <p14:tracePt t="445890" x="1778000" y="774700"/>
          <p14:tracePt t="445908" x="1746250" y="768350"/>
          <p14:tracePt t="445924" x="1708150" y="768350"/>
          <p14:tracePt t="445941" x="1682750" y="768350"/>
          <p14:tracePt t="445958" x="1663700" y="774700"/>
          <p14:tracePt t="445976" x="1625600" y="806450"/>
          <p14:tracePt t="445991" x="1600200" y="838200"/>
          <p14:tracePt t="446008" x="1574800" y="869950"/>
          <p14:tracePt t="446025" x="1555750" y="901700"/>
          <p14:tracePt t="446041" x="1543050" y="946150"/>
          <p14:tracePt t="446044" x="1543050" y="952500"/>
          <p14:tracePt t="446058" x="1543050" y="965200"/>
          <p14:tracePt t="446075" x="1562100" y="984250"/>
          <p14:tracePt t="446092" x="1625600" y="1016000"/>
          <p14:tracePt t="446108" x="1670050" y="1035050"/>
          <p14:tracePt t="446124" x="1695450" y="1047750"/>
          <p14:tracePt t="446141" x="1727200" y="1060450"/>
          <p14:tracePt t="446158" x="1752600" y="1073150"/>
          <p14:tracePt t="446174" x="1803400" y="1073150"/>
          <p14:tracePt t="446191" x="1905000" y="1073150"/>
          <p14:tracePt t="446208" x="1981200" y="1073150"/>
          <p14:tracePt t="446225" x="2044700" y="1066800"/>
          <p14:tracePt t="446241" x="2108200" y="1047750"/>
          <p14:tracePt t="446258" x="2139950" y="1028700"/>
          <p14:tracePt t="446274" x="2165350" y="1009650"/>
          <p14:tracePt t="446292" x="2178050" y="990600"/>
          <p14:tracePt t="446297" x="2178050" y="984250"/>
          <p14:tracePt t="446306" x="2184400" y="965200"/>
          <p14:tracePt t="446324" x="2197100" y="946150"/>
          <p14:tracePt t="446341" x="2197100" y="908050"/>
          <p14:tracePt t="446359" x="2197100" y="882650"/>
          <p14:tracePt t="446374" x="2184400" y="857250"/>
          <p14:tracePt t="446391" x="2165350" y="838200"/>
          <p14:tracePt t="446407" x="2139950" y="819150"/>
          <p14:tracePt t="446424" x="2120900" y="806450"/>
          <p14:tracePt t="446441" x="2095500" y="787400"/>
          <p14:tracePt t="446458" x="2063750" y="774700"/>
          <p14:tracePt t="446475" x="2006600" y="762000"/>
          <p14:tracePt t="446491" x="1968500" y="755650"/>
          <p14:tracePt t="446508" x="1905000" y="749300"/>
          <p14:tracePt t="446524" x="1860550" y="749300"/>
          <p14:tracePt t="446541" x="1803400" y="755650"/>
          <p14:tracePt t="446543" x="1790700" y="762000"/>
          <p14:tracePt t="446559" x="1771650" y="768350"/>
          <p14:tracePt t="446575" x="1720850" y="787400"/>
          <p14:tracePt t="446591" x="1670050" y="819150"/>
          <p14:tracePt t="446608" x="1651000" y="838200"/>
          <p14:tracePt t="446625" x="1631950" y="869950"/>
          <p14:tracePt t="446641" x="1625600" y="895350"/>
          <p14:tracePt t="446658" x="1625600" y="927100"/>
          <p14:tracePt t="446674" x="1631950" y="977900"/>
          <p14:tracePt t="446692" x="1657350" y="1016000"/>
          <p14:tracePt t="446708" x="1682750" y="1041400"/>
          <p14:tracePt t="446724" x="1727200" y="1073150"/>
          <p14:tracePt t="446741" x="1765300" y="1085850"/>
          <p14:tracePt t="446759" x="1809750" y="1098550"/>
          <p14:tracePt t="446762" x="1835150" y="1098550"/>
          <p14:tracePt t="446775" x="1866900" y="1098550"/>
          <p14:tracePt t="446791" x="1936750" y="1098550"/>
          <p14:tracePt t="446808" x="1987550" y="1085850"/>
          <p14:tracePt t="446811" x="2006600" y="1079500"/>
          <p14:tracePt t="446825" x="2051050" y="1060450"/>
          <p14:tracePt t="446841" x="2108200" y="1022350"/>
          <p14:tracePt t="446859" x="2133600" y="996950"/>
          <p14:tracePt t="446875" x="2152650" y="965200"/>
          <p14:tracePt t="446892" x="2165350" y="933450"/>
          <p14:tracePt t="446907" x="2165350" y="882650"/>
          <p14:tracePt t="446924" x="2165350" y="850900"/>
          <p14:tracePt t="446941" x="2159000" y="825500"/>
          <p14:tracePt t="446958" x="2146300" y="800100"/>
          <p14:tracePt t="446975" x="2133600" y="781050"/>
          <p14:tracePt t="446991" x="2089150" y="762000"/>
          <p14:tracePt t="446994" x="2076450" y="762000"/>
          <p14:tracePt t="447009" x="2051050" y="755650"/>
          <p14:tracePt t="447026" x="2000250" y="755650"/>
          <p14:tracePt t="447042" x="1936750" y="755650"/>
          <p14:tracePt t="447059" x="1841500" y="762000"/>
          <p14:tracePt t="447076" x="1816100" y="762000"/>
          <p14:tracePt t="447078" x="1790700" y="762000"/>
          <p14:tracePt t="447091" x="1765300" y="762000"/>
          <p14:tracePt t="447094" x="1727200" y="768350"/>
          <p14:tracePt t="447108" x="1701800" y="768350"/>
          <p14:tracePt t="447125" x="1689100" y="781050"/>
          <p14:tracePt t="447141" x="1670050" y="793750"/>
          <p14:tracePt t="447158" x="1651000" y="812800"/>
          <p14:tracePt t="447175" x="1631950" y="831850"/>
          <p14:tracePt t="447191" x="1625600" y="850900"/>
          <p14:tracePt t="447208" x="1619250" y="876300"/>
          <p14:tracePt t="447226" x="1612900" y="901700"/>
          <p14:tracePt t="447242" x="1612900" y="927100"/>
          <p14:tracePt t="447258" x="1631950" y="958850"/>
          <p14:tracePt t="447275" x="1701800" y="1009650"/>
          <p14:tracePt t="447293" x="1790700" y="1035050"/>
          <p14:tracePt t="447308" x="1892300" y="1041400"/>
          <p14:tracePt t="447326" x="1993900" y="1041400"/>
          <p14:tracePt t="447342" x="2057400" y="1028700"/>
          <p14:tracePt t="447359" x="2101850" y="1009650"/>
          <p14:tracePt t="447375" x="2120900" y="996950"/>
          <p14:tracePt t="447391" x="2133600" y="984250"/>
          <p14:tracePt t="447408" x="2146300" y="965200"/>
          <p14:tracePt t="447424" x="2146300" y="946150"/>
          <p14:tracePt t="447442" x="2146300" y="920750"/>
          <p14:tracePt t="447459" x="2139950" y="895350"/>
          <p14:tracePt t="447475" x="2101850" y="863600"/>
          <p14:tracePt t="447491" x="2057400" y="850900"/>
          <p14:tracePt t="447493" x="2038350" y="844550"/>
          <p14:tracePt t="447509" x="2006600" y="838200"/>
          <p14:tracePt t="447512" x="1993900" y="831850"/>
          <p14:tracePt t="447524" x="1955800" y="831850"/>
          <p14:tracePt t="447526" x="1924050" y="825500"/>
          <p14:tracePt t="447543" x="1854200" y="819150"/>
          <p14:tracePt t="447559" x="1784350" y="819150"/>
          <p14:tracePt t="447575" x="1739900" y="819150"/>
          <p14:tracePt t="447592" x="1682750" y="819150"/>
          <p14:tracePt t="447608" x="1644650" y="831850"/>
          <p14:tracePt t="447625" x="1606550" y="850900"/>
          <p14:tracePt t="447642" x="1574800" y="876300"/>
          <p14:tracePt t="447658" x="1543050" y="914400"/>
          <p14:tracePt t="447676" x="1517650" y="952500"/>
          <p14:tracePt t="447693" x="1504950" y="990600"/>
          <p14:tracePt t="447709" x="1504950" y="1022350"/>
          <p14:tracePt t="447726" x="1524000" y="1041400"/>
          <p14:tracePt t="447742" x="1549400" y="1054100"/>
          <p14:tracePt t="447745" x="1562100" y="1054100"/>
          <p14:tracePt t="447760" x="1593850" y="1060450"/>
          <p14:tracePt t="447776" x="1638300" y="1060450"/>
          <p14:tracePt t="447792" x="1676400" y="1060450"/>
          <p14:tracePt t="447809" x="1752600" y="1060450"/>
          <p14:tracePt t="447825" x="1835150" y="1066800"/>
          <p14:tracePt t="447841" x="1873250" y="1079500"/>
          <p14:tracePt t="447859" x="1905000" y="1085850"/>
          <p14:tracePt t="447876" x="1911350" y="1092200"/>
          <p14:tracePt t="447972" x="1911350" y="1098550"/>
          <p14:tracePt t="447982" x="1911350" y="1104900"/>
          <p14:tracePt t="447992" x="1911350" y="1123950"/>
          <p14:tracePt t="448008" x="1911350" y="1155700"/>
          <p14:tracePt t="448027" x="1911350" y="1206500"/>
          <p14:tracePt t="448043" x="1911350" y="1238250"/>
          <p14:tracePt t="448061" x="1917700" y="1257300"/>
          <p14:tracePt t="448076" x="1917700" y="1270000"/>
          <p14:tracePt t="448095" x="1917700" y="1276350"/>
          <p14:tracePt t="448109" x="1911350" y="1282700"/>
          <p14:tracePt t="448126" x="1892300" y="1308100"/>
          <p14:tracePt t="448142" x="1873250" y="1346200"/>
          <p14:tracePt t="448159" x="1847850" y="1397000"/>
          <p14:tracePt t="448174" x="1816100" y="1454150"/>
          <p14:tracePt t="448192" x="1778000" y="1511300"/>
          <p14:tracePt t="448196" x="1771650" y="1517650"/>
          <p14:tracePt t="448209" x="1765300" y="1517650"/>
          <p14:tracePt t="448212" x="1765300" y="1524000"/>
          <p14:tracePt t="448225" x="1758950" y="1524000"/>
          <p14:tracePt t="448259" x="1752600" y="1517650"/>
          <p14:tracePt t="448276" x="1739900" y="1511300"/>
          <p14:tracePt t="448294" x="1733550" y="1498600"/>
          <p14:tracePt t="448310" x="1720850" y="1498600"/>
          <p14:tracePt t="448326" x="1701800" y="1492250"/>
          <p14:tracePt t="448330" x="1689100" y="1492250"/>
          <p14:tracePt t="448341" x="1670050" y="1492250"/>
          <p14:tracePt t="448345" x="1657350" y="1492250"/>
          <p14:tracePt t="448359" x="1644650" y="1492250"/>
          <p14:tracePt t="448377" x="1606550" y="1498600"/>
          <p14:tracePt t="448392" x="1600200" y="1498600"/>
          <p14:tracePt t="448428" x="1587500" y="1492250"/>
          <p14:tracePt t="448443" x="1581150" y="1473200"/>
          <p14:tracePt t="448460" x="1543050" y="1441450"/>
          <p14:tracePt t="448509" x="1543050" y="1447800"/>
          <p14:tracePt t="448526" x="1543050" y="1460500"/>
          <p14:tracePt t="448543" x="1543050" y="1473200"/>
          <p14:tracePt t="448560" x="1543050" y="1485900"/>
          <p14:tracePt t="448576" x="1543050" y="1504950"/>
          <p14:tracePt t="448593" x="1543050" y="1524000"/>
          <p14:tracePt t="448609" x="1549400" y="1536700"/>
          <p14:tracePt t="448627" x="1581150" y="1574800"/>
          <p14:tracePt t="448643" x="1638300" y="1638300"/>
          <p14:tracePt t="448660" x="1708150" y="1720850"/>
          <p14:tracePt t="448664" x="1746250" y="1765300"/>
          <p14:tracePt t="448677" x="1790700" y="1816100"/>
          <p14:tracePt t="448694" x="1987550" y="2012950"/>
          <p14:tracePt t="448710" x="2025650" y="2063750"/>
          <p14:tracePt t="448726" x="2095500" y="2159000"/>
          <p14:tracePt t="448743" x="2152650" y="2330450"/>
          <p14:tracePt t="448746" x="2159000" y="2381250"/>
          <p14:tracePt t="448760" x="2171700" y="2489200"/>
          <p14:tracePt t="448763" x="2184400" y="2597150"/>
          <p14:tracePt t="448778" x="2197100" y="2876550"/>
          <p14:tracePt t="448793" x="2197100" y="3219450"/>
          <p14:tracePt t="448810" x="2146300" y="3549650"/>
          <p14:tracePt t="448827" x="1993900" y="3829050"/>
          <p14:tracePt t="448844" x="1771650" y="4013200"/>
          <p14:tracePt t="448860" x="1524000" y="4165600"/>
          <p14:tracePt t="448877" x="1327150" y="4305300"/>
          <p14:tracePt t="448894" x="1193800" y="4419600"/>
          <p14:tracePt t="448910" x="1136650" y="4489450"/>
          <p14:tracePt t="448927" x="1123950" y="4533900"/>
          <p14:tracePt t="448943" x="1136650" y="4540250"/>
          <p14:tracePt t="448960" x="1193800" y="4540250"/>
          <p14:tracePt t="448977" x="1238250" y="4540250"/>
          <p14:tracePt t="448993" x="1447800" y="4508500"/>
          <p14:tracePt t="449010" x="1498600" y="4476750"/>
          <p14:tracePt t="449027" x="1504950" y="4476750"/>
          <p14:tracePt t="449043" x="1498600" y="4457700"/>
          <p14:tracePt t="449060" x="1485900" y="4438650"/>
          <p14:tracePt t="449076" x="1479550" y="4432300"/>
          <p14:tracePt t="449093" x="1473200" y="4387850"/>
          <p14:tracePt t="449110" x="1460500" y="4324350"/>
          <p14:tracePt t="449127" x="1428750" y="4248150"/>
          <p14:tracePt t="449143" x="1377950" y="4171950"/>
          <p14:tracePt t="449162" x="1244600" y="4064000"/>
          <p14:tracePt t="449175" x="1193800" y="4032250"/>
          <p14:tracePt t="449177" x="1136650" y="4006850"/>
          <p14:tracePt t="449194" x="1009650" y="3956050"/>
          <p14:tracePt t="449210" x="895350" y="3911600"/>
          <p14:tracePt t="449227" x="800100" y="3879850"/>
          <p14:tracePt t="449244" x="704850" y="3848100"/>
          <p14:tracePt t="449260" x="635000" y="3829050"/>
          <p14:tracePt t="449277" x="565150" y="3816350"/>
          <p14:tracePt t="449294" x="495300" y="3810000"/>
          <p14:tracePt t="449310" x="444500" y="3816350"/>
          <p14:tracePt t="449327" x="374650" y="3860800"/>
          <p14:tracePt t="449343" x="285750" y="3924300"/>
          <p14:tracePt t="449361" x="203200" y="3994150"/>
          <p14:tracePt t="449377" x="146050" y="4064000"/>
          <p14:tracePt t="449394" x="95250" y="4203700"/>
          <p14:tracePt t="449410" x="44450" y="4419600"/>
          <p14:tracePt t="449413" x="12700" y="4572000"/>
          <p14:tracePt t="449477" x="25400" y="5746750"/>
          <p14:tracePt t="449484" x="69850" y="5835650"/>
          <p14:tracePt t="449492" x="114300" y="5905500"/>
          <p14:tracePt t="449509" x="209550" y="5981700"/>
          <p14:tracePt t="449527" x="285750" y="6019800"/>
          <p14:tracePt t="449542" x="361950" y="6038850"/>
          <p14:tracePt t="449562" x="425450" y="6038850"/>
          <p14:tracePt t="449576" x="495300" y="6038850"/>
          <p14:tracePt t="449594" x="577850" y="6019800"/>
          <p14:tracePt t="449598" x="615950" y="6000750"/>
          <p14:tracePt t="449609" x="673100" y="5962650"/>
          <p14:tracePt t="449628" x="781050" y="5854700"/>
          <p14:tracePt t="449644" x="895350" y="5721350"/>
          <p14:tracePt t="449661" x="1028700" y="5588000"/>
          <p14:tracePt t="449664" x="1085850" y="5537200"/>
          <p14:tracePt t="449677" x="1238250" y="5397500"/>
          <p14:tracePt t="449695" x="1365250" y="5245100"/>
          <p14:tracePt t="449710" x="1460500" y="5016500"/>
          <p14:tracePt t="449727" x="1498600" y="4660900"/>
          <p14:tracePt t="449744" x="1447800" y="4362450"/>
          <p14:tracePt t="449761" x="1320800" y="4013200"/>
          <p14:tracePt t="449778" x="1219200" y="3797300"/>
          <p14:tracePt t="449794" x="1123950" y="3644900"/>
          <p14:tracePt t="449811" x="1041400" y="3568700"/>
          <p14:tracePt t="449828" x="939800" y="3524250"/>
          <p14:tracePt t="449844" x="850900" y="3524250"/>
          <p14:tracePt t="449861" x="787400" y="3556000"/>
          <p14:tracePt t="449865" x="762000" y="3575050"/>
          <p14:tracePt t="449877" x="717550" y="3619500"/>
          <p14:tracePt t="449895" x="635000" y="3702050"/>
          <p14:tracePt t="449911" x="463550" y="3879850"/>
          <p14:tracePt t="449928" x="361950" y="3987800"/>
          <p14:tracePt t="449945" x="266700" y="4114800"/>
          <p14:tracePt t="449962" x="228600" y="4229100"/>
          <p14:tracePt t="449978" x="247650" y="4419600"/>
          <p14:tracePt t="449994" x="317500" y="4641850"/>
          <p14:tracePt t="450011" x="419100" y="4927600"/>
          <p14:tracePt t="450028" x="520700" y="5181600"/>
          <p14:tracePt t="450045" x="609600" y="5391150"/>
          <p14:tracePt t="450061" x="692150" y="5537200"/>
          <p14:tracePt t="450078" x="768350" y="5619750"/>
          <p14:tracePt t="450095" x="819150" y="5632450"/>
          <p14:tracePt t="450112" x="908050" y="5600700"/>
          <p14:tracePt t="450128" x="1035050" y="5461000"/>
          <p14:tracePt t="450143" x="1130300" y="5276850"/>
          <p14:tracePt t="450160" x="1193800" y="4984750"/>
          <p14:tracePt t="450162" x="1200150" y="4851400"/>
          <p14:tracePt t="450177" x="1193800" y="4718050"/>
          <p14:tracePt t="450193" x="1130300" y="4413250"/>
          <p14:tracePt t="450210" x="990600" y="4083050"/>
          <p14:tracePt t="450228" x="882650" y="3917950"/>
          <p14:tracePt t="450244" x="787400" y="3803650"/>
          <p14:tracePt t="450261" x="692150" y="3727450"/>
          <p14:tracePt t="450278" x="609600" y="3683000"/>
          <p14:tracePt t="450295" x="533400" y="3670300"/>
          <p14:tracePt t="450311" x="444500" y="3689350"/>
          <p14:tracePt t="450328" x="349250" y="3790950"/>
          <p14:tracePt t="450344" x="241300" y="3981450"/>
          <p14:tracePt t="450362" x="133350" y="4279900"/>
          <p14:tracePt t="450366" x="101600" y="4400550"/>
          <p14:tracePt t="450378" x="69850" y="4546600"/>
          <p14:tracePt t="450381" x="50800" y="4686300"/>
          <p14:tracePt t="450393" x="44450" y="4781550"/>
          <p14:tracePt t="450394" x="38100" y="4889500"/>
          <p14:tracePt t="450411" x="44450" y="4972050"/>
          <p14:tracePt t="450414" x="63500" y="5041900"/>
          <p14:tracePt t="450429" x="114300" y="5143500"/>
          <p14:tracePt t="450444" x="228600" y="5251450"/>
          <p14:tracePt t="450461" x="361950" y="5302250"/>
          <p14:tracePt t="450477" x="552450" y="5302250"/>
          <p14:tracePt t="450497" x="768350" y="5232400"/>
          <p14:tracePt t="450499" x="927100" y="5162550"/>
          <p14:tracePt t="450510" x="1047750" y="5099050"/>
          <p14:tracePt t="450528" x="1244600" y="4953000"/>
          <p14:tracePt t="450544" x="1403350" y="4737100"/>
          <p14:tracePt t="450562" x="1479550" y="4527550"/>
          <p14:tracePt t="450566" x="1492250" y="4425950"/>
          <p14:tracePt t="450578" x="1492250" y="4292600"/>
          <p14:tracePt t="450581" x="1473200" y="4203700"/>
          <p14:tracePt t="450594" x="1441450" y="4121150"/>
          <p14:tracePt t="450597" x="1397000" y="4051300"/>
          <p14:tracePt t="450612" x="1346200" y="3981450"/>
          <p14:tracePt t="450628" x="1238250" y="3886200"/>
          <p14:tracePt t="450632" x="1187450" y="3867150"/>
          <p14:tracePt t="450645" x="1130300" y="3860800"/>
          <p14:tracePt t="450661" x="927100" y="3949700"/>
          <p14:tracePt t="450679" x="831850" y="4108450"/>
          <p14:tracePt t="450697" x="774700" y="4254500"/>
          <p14:tracePt t="450712" x="736600" y="4368800"/>
          <p14:tracePt t="450729" x="711200" y="4470400"/>
          <p14:tracePt t="450745" x="723900" y="4552950"/>
          <p14:tracePt t="450761" x="774700" y="4622800"/>
          <p14:tracePt t="450780" x="857250" y="4711700"/>
          <p14:tracePt t="450795" x="952500" y="4787900"/>
          <p14:tracePt t="450811" x="1041400" y="4832350"/>
          <p14:tracePt t="450829" x="1143000" y="4794250"/>
          <p14:tracePt t="450845" x="1270000" y="4527550"/>
          <p14:tracePt t="450862" x="1295400" y="4254500"/>
          <p14:tracePt t="450879" x="1250950" y="3949700"/>
          <p14:tracePt t="450894" x="1162050" y="3740150"/>
          <p14:tracePt t="450912" x="1073150" y="3606800"/>
          <p14:tracePt t="450929" x="977900" y="3543300"/>
          <p14:tracePt t="450943" x="895350" y="3524250"/>
          <p14:tracePt t="450960" x="787400" y="3530600"/>
          <p14:tracePt t="450978" x="666750" y="3581400"/>
          <p14:tracePt t="450995" x="584200" y="3676650"/>
          <p14:tracePt t="451011" x="533400" y="3848100"/>
          <p14:tracePt t="451029" x="527050" y="4044950"/>
          <p14:tracePt t="451046" x="546100" y="4273550"/>
          <p14:tracePt t="451050" x="565150" y="4368800"/>
          <p14:tracePt t="451062" x="590550" y="4451350"/>
          <p14:tracePt t="451078" x="647700" y="4591050"/>
          <p14:tracePt t="451096" x="774700" y="4660900"/>
          <p14:tracePt t="451112" x="838200" y="4660900"/>
          <p14:tracePt t="451129" x="1047750" y="4565650"/>
          <p14:tracePt t="451145" x="1225550" y="4438650"/>
          <p14:tracePt t="451162" x="1416050" y="4324350"/>
          <p14:tracePt t="451179" x="1504950" y="4267200"/>
          <p14:tracePt t="451182" x="1562100" y="4235450"/>
          <p14:tracePt t="451184" x="1651000" y="4184650"/>
          <p14:tracePt t="451194" x="1727200" y="4140200"/>
          <p14:tracePt t="451212" x="1873250" y="4038600"/>
          <p14:tracePt t="451229" x="1981200" y="3949700"/>
          <p14:tracePt t="451245" x="2114550" y="3829050"/>
          <p14:tracePt t="451262" x="2305050" y="3714750"/>
          <p14:tracePt t="451279" x="2501900" y="3644900"/>
          <p14:tracePt t="451295" x="2768600" y="3587750"/>
          <p14:tracePt t="451312" x="3054350" y="3568700"/>
          <p14:tracePt t="451329" x="3257550" y="3575050"/>
          <p14:tracePt t="451345" x="3473450" y="3594100"/>
          <p14:tracePt t="451363" x="3740150" y="3606800"/>
          <p14:tracePt t="451378" x="3962400" y="3594100"/>
          <p14:tracePt t="451395" x="4165600" y="3562350"/>
          <p14:tracePt t="451412" x="4425950" y="3524250"/>
          <p14:tracePt t="451428" x="4705350" y="3498850"/>
          <p14:tracePt t="451446" x="5010150" y="3479800"/>
          <p14:tracePt t="451462" x="5264150" y="3473450"/>
          <p14:tracePt t="451479" x="5518150" y="3454400"/>
          <p14:tracePt t="451496" x="5721350" y="3422650"/>
          <p14:tracePt t="451512" x="5962650" y="3359150"/>
          <p14:tracePt t="451517" x="6057900" y="3333750"/>
          <p14:tracePt t="451528" x="6184900" y="3282950"/>
          <p14:tracePt t="451545" x="6432550" y="3181350"/>
          <p14:tracePt t="451563" x="6616700" y="3105150"/>
          <p14:tracePt t="451579" x="6788150" y="3035300"/>
          <p14:tracePt t="451583" x="6858000" y="3009900"/>
          <p14:tracePt t="451594" x="6908800" y="2990850"/>
          <p14:tracePt t="451613" x="7054850" y="2978150"/>
          <p14:tracePt t="451630" x="7099300" y="2984500"/>
          <p14:tracePt t="451645" x="7124700" y="3009900"/>
          <p14:tracePt t="451662" x="7162800" y="3054350"/>
          <p14:tracePt t="451679" x="7258050" y="3105150"/>
          <p14:tracePt t="451696" x="7378700" y="3130550"/>
          <p14:tracePt t="451712" x="7556500" y="3136900"/>
          <p14:tracePt t="451729" x="7708900" y="3136900"/>
          <p14:tracePt t="451746" x="7899400" y="3155950"/>
          <p14:tracePt t="451762" x="8045450" y="3181350"/>
          <p14:tracePt t="451779" x="8229600" y="3238500"/>
          <p14:tracePt t="451796" x="8388350" y="3302000"/>
          <p14:tracePt t="451813" x="8585200" y="3397250"/>
          <p14:tracePt t="451830" x="8705850" y="3448050"/>
          <p14:tracePt t="451833" x="8756650" y="3460750"/>
          <p14:tracePt t="451845" x="8775700" y="3460750"/>
          <p14:tracePt t="451862" x="8788400" y="3460750"/>
        </p14:tracePtLst>
      </p14:laserTraceLst>
    </p:ext>
  </p:extLs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12:22-24</a:t>
            </a:r>
          </a:p>
        </p:txBody>
      </p:sp>
      <p:sp>
        <p:nvSpPr>
          <p:cNvPr id="5" name="textruta 4">
            <a:extLst>
              <a:ext uri="{FF2B5EF4-FFF2-40B4-BE49-F238E27FC236}">
                <a16:creationId xmlns:a16="http://schemas.microsoft.com/office/drawing/2014/main" id="{9632D781-7CF2-36E7-13EA-28C38AFDE74C}"/>
              </a:ext>
            </a:extLst>
          </p:cNvPr>
          <p:cNvSpPr txBox="1"/>
          <p:nvPr/>
        </p:nvSpPr>
        <p:spPr>
          <a:xfrm>
            <a:off x="2873831" y="513144"/>
            <a:ext cx="8865325" cy="6571030"/>
          </a:xfrm>
          <a:prstGeom prst="rect">
            <a:avLst/>
          </a:prstGeom>
          <a:noFill/>
        </p:spPr>
        <p:txBody>
          <a:bodyPr wrap="square" rIns="0">
            <a:spAutoFit/>
          </a:bodyPr>
          <a:lstStyle/>
          <a:p>
            <a:pPr marL="271463" indent="-271463">
              <a:spcBef>
                <a:spcPts val="600"/>
              </a:spcBef>
            </a:pPr>
            <a:r>
              <a:rPr lang="sv-SE" altLang="sv-SE" sz="1400" dirty="0">
                <a:ea typeface="Times New Roman" panose="02020603050405020304" pitchFamily="18" charset="0"/>
              </a:rPr>
              <a:t>15.	I Paulus terminologi betyder ”himmelsk” ett </a:t>
            </a:r>
            <a:r>
              <a:rPr lang="sv-SE" altLang="sv-SE" sz="1400" i="1" u="sng" dirty="0">
                <a:ea typeface="Times New Roman" panose="02020603050405020304" pitchFamily="18" charset="0"/>
              </a:rPr>
              <a:t>tillstånd</a:t>
            </a:r>
            <a:r>
              <a:rPr lang="sv-SE" altLang="sv-SE" sz="1400" dirty="0">
                <a:ea typeface="Times New Roman" panose="02020603050405020304" pitchFamily="18" charset="0"/>
              </a:rPr>
              <a:t> snarare än en </a:t>
            </a:r>
            <a:r>
              <a:rPr lang="sv-SE" altLang="sv-SE" sz="1400" i="1" u="sng" dirty="0">
                <a:ea typeface="Times New Roman" panose="02020603050405020304" pitchFamily="18" charset="0"/>
              </a:rPr>
              <a:t>plats</a:t>
            </a:r>
            <a:r>
              <a:rPr lang="sv-SE" altLang="sv-SE" sz="1400" dirty="0">
                <a:ea typeface="Times New Roman" panose="02020603050405020304" pitchFamily="18" charset="0"/>
              </a:rPr>
              <a:t>. Det  grekiska ordet </a:t>
            </a:r>
            <a:r>
              <a:rPr lang="sv-SE" altLang="sv-SE" sz="1400" i="1" dirty="0">
                <a:ea typeface="Times New Roman" panose="02020603050405020304" pitchFamily="18" charset="0"/>
              </a:rPr>
              <a:t>epouranios</a:t>
            </a:r>
            <a:r>
              <a:rPr lang="sv-SE" altLang="sv-SE" sz="1400" dirty="0">
                <a:ea typeface="Times New Roman" panose="02020603050405020304" pitchFamily="18" charset="0"/>
              </a:rPr>
              <a:t> </a:t>
            </a:r>
            <a:br>
              <a:rPr lang="sv-SE" altLang="sv-SE" sz="1400" dirty="0">
                <a:ea typeface="Times New Roman" panose="02020603050405020304" pitchFamily="18" charset="0"/>
              </a:rPr>
            </a:br>
            <a:r>
              <a:rPr lang="sv-SE" altLang="sv-SE" sz="1400" dirty="0">
                <a:ea typeface="Times New Roman" panose="02020603050405020304" pitchFamily="18" charset="0"/>
              </a:rPr>
              <a:t>är sammansatt av </a:t>
            </a:r>
            <a:r>
              <a:rPr lang="sv-SE" altLang="sv-SE" sz="1400" i="1" dirty="0">
                <a:ea typeface="Times New Roman" panose="02020603050405020304" pitchFamily="18" charset="0"/>
              </a:rPr>
              <a:t>epo</a:t>
            </a:r>
            <a:r>
              <a:rPr lang="sv-SE" altLang="sv-SE" sz="1400" dirty="0">
                <a:ea typeface="Times New Roman" panose="02020603050405020304" pitchFamily="18" charset="0"/>
              </a:rPr>
              <a:t> som betyder att övertäcka något med något annat (som en filt över en säng) och </a:t>
            </a:r>
            <a:br>
              <a:rPr lang="sv-SE" altLang="sv-SE" sz="1400" dirty="0">
                <a:ea typeface="Times New Roman" panose="02020603050405020304" pitchFamily="18" charset="0"/>
              </a:rPr>
            </a:br>
            <a:r>
              <a:rPr lang="sv-SE" altLang="sv-SE" sz="1400" i="1" dirty="0">
                <a:ea typeface="Times New Roman" panose="02020603050405020304" pitchFamily="18" charset="0"/>
              </a:rPr>
              <a:t>ouranios</a:t>
            </a:r>
            <a:r>
              <a:rPr lang="sv-SE" altLang="sv-SE" sz="1400" dirty="0">
                <a:ea typeface="Times New Roman" panose="02020603050405020304" pitchFamily="18" charset="0"/>
              </a:rPr>
              <a:t> som betyder himmelsk. Det ”himmelska övertäckandet” är alltså något </a:t>
            </a:r>
            <a:r>
              <a:rPr lang="sv-SE" altLang="sv-SE" sz="1400" i="1" dirty="0">
                <a:ea typeface="Times New Roman" panose="02020603050405020304" pitchFamily="18" charset="0"/>
              </a:rPr>
              <a:t>jordiskt</a:t>
            </a:r>
            <a:r>
              <a:rPr lang="sv-SE" altLang="sv-SE" sz="1400" dirty="0">
                <a:ea typeface="Times New Roman" panose="02020603050405020304" pitchFamily="18" charset="0"/>
              </a:rPr>
              <a:t> påverkat </a:t>
            </a:r>
            <a:r>
              <a:rPr lang="sv-SE" altLang="sv-SE" sz="1400" i="1" u="sng" dirty="0">
                <a:ea typeface="Times New Roman" panose="02020603050405020304" pitchFamily="18" charset="0"/>
              </a:rPr>
              <a:t>från</a:t>
            </a:r>
            <a:r>
              <a:rPr lang="sv-SE" altLang="sv-SE" sz="1400" dirty="0">
                <a:ea typeface="Times New Roman" panose="02020603050405020304" pitchFamily="18" charset="0"/>
              </a:rPr>
              <a:t> himlen, </a:t>
            </a:r>
            <a:br>
              <a:rPr lang="sv-SE" altLang="sv-SE" sz="1400" dirty="0">
                <a:ea typeface="Times New Roman" panose="02020603050405020304" pitchFamily="18" charset="0"/>
              </a:rPr>
            </a:br>
            <a:r>
              <a:rPr lang="sv-SE" altLang="sv-SE" sz="1400" dirty="0">
                <a:ea typeface="Times New Roman" panose="02020603050405020304" pitchFamily="18" charset="0"/>
              </a:rPr>
              <a:t>inte något </a:t>
            </a:r>
            <a:r>
              <a:rPr lang="sv-SE" altLang="sv-SE" sz="1400" i="1" u="sng" dirty="0">
                <a:ea typeface="Times New Roman" panose="02020603050405020304" pitchFamily="18" charset="0"/>
              </a:rPr>
              <a:t>i</a:t>
            </a:r>
            <a:r>
              <a:rPr lang="sv-SE" altLang="sv-SE" sz="1400" dirty="0">
                <a:ea typeface="Times New Roman" panose="02020603050405020304" pitchFamily="18" charset="0"/>
              </a:rPr>
              <a:t> himlen.</a:t>
            </a:r>
          </a:p>
          <a:p>
            <a:pPr marL="271463" indent="-271463">
              <a:spcBef>
                <a:spcPts val="300"/>
              </a:spcBef>
            </a:pPr>
            <a:r>
              <a:rPr lang="sv-SE" altLang="sv-SE" sz="1400" dirty="0">
                <a:ea typeface="Times New Roman" panose="02020603050405020304" pitchFamily="18" charset="0"/>
              </a:rPr>
              <a:t>	Då blir andra bibelställen mer begripliga, tex Ef 6:12: </a:t>
            </a:r>
            <a:r>
              <a:rPr lang="sv-SE" altLang="sv-SE" sz="1400" dirty="0">
                <a:solidFill>
                  <a:srgbClr val="C00000"/>
                </a:solidFill>
                <a:ea typeface="Times New Roman" panose="02020603050405020304" pitchFamily="18" charset="0"/>
              </a:rPr>
              <a:t>Vi kämpar inte mot kött och blod, utan mot furstarna, mot makterna, mot världshärskarna här i mörkret och mot ondskans andemakter i </a:t>
            </a:r>
            <a:r>
              <a:rPr lang="sv-SE" altLang="sv-SE" sz="1400" strike="sngStrike" dirty="0">
                <a:solidFill>
                  <a:srgbClr val="C00000"/>
                </a:solidFill>
                <a:ea typeface="Times New Roman" panose="02020603050405020304" pitchFamily="18" charset="0"/>
              </a:rPr>
              <a:t>himlarymderna</a:t>
            </a:r>
            <a:r>
              <a:rPr lang="sv-SE" altLang="sv-SE" sz="1400" dirty="0">
                <a:solidFill>
                  <a:srgbClr val="C00000"/>
                </a:solidFill>
                <a:ea typeface="Times New Roman" panose="02020603050405020304" pitchFamily="18" charset="0"/>
              </a:rPr>
              <a:t> [</a:t>
            </a:r>
            <a:r>
              <a:rPr lang="sv-SE" altLang="sv-SE" sz="1400" i="1" dirty="0">
                <a:solidFill>
                  <a:srgbClr val="C00000"/>
                </a:solidFill>
                <a:ea typeface="Times New Roman" panose="02020603050405020304" pitchFamily="18" charset="0"/>
              </a:rPr>
              <a:t>epouranios</a:t>
            </a:r>
            <a:r>
              <a:rPr lang="sv-SE" altLang="sv-SE" sz="1400" dirty="0">
                <a:solidFill>
                  <a:srgbClr val="C00000"/>
                </a:solidFill>
                <a:ea typeface="Times New Roman" panose="02020603050405020304" pitchFamily="18" charset="0"/>
              </a:rPr>
              <a:t>] </a:t>
            </a:r>
            <a:r>
              <a:rPr lang="sv-SE" altLang="sv-SE" sz="1400" cap="small" dirty="0">
                <a:solidFill>
                  <a:srgbClr val="C00000"/>
                </a:solidFill>
                <a:ea typeface="Times New Roman" panose="02020603050405020304" pitchFamily="18" charset="0"/>
              </a:rPr>
              <a:t>[ting] under himmelskt inflytande</a:t>
            </a:r>
            <a:r>
              <a:rPr lang="sv-SE" altLang="sv-SE" sz="1400" dirty="0">
                <a:solidFill>
                  <a:srgbClr val="C00000"/>
                </a:solidFill>
                <a:ea typeface="Times New Roman" panose="02020603050405020304" pitchFamily="18" charset="0"/>
              </a:rPr>
              <a:t>.</a:t>
            </a:r>
            <a:r>
              <a:rPr lang="sv-SE" altLang="sv-SE" sz="1400" dirty="0">
                <a:ea typeface="Times New Roman" panose="02020603050405020304" pitchFamily="18" charset="0"/>
              </a:rPr>
              <a:t> Naturligtvis löper inte ondskans andemakter amok hos Gud ”i himlen”, utan stället säger att vi kämpar mot ondskan i de saker som idag ligger under den himmelska domänen, dvs församlingen och det kristna hemmet. (Andra delar är </a:t>
            </a:r>
            <a:r>
              <a:rPr lang="sv-SE" altLang="sv-SE" sz="1400" i="1" dirty="0">
                <a:ea typeface="Times New Roman" panose="02020603050405020304" pitchFamily="18" charset="0"/>
              </a:rPr>
              <a:t>ännu</a:t>
            </a:r>
            <a:r>
              <a:rPr lang="sv-SE" altLang="sv-SE" sz="1400" dirty="0">
                <a:ea typeface="Times New Roman" panose="02020603050405020304" pitchFamily="18" charset="0"/>
              </a:rPr>
              <a:t> inte lagda under Jesu fotstol - som regeringar, politik, samhälle och kultur – och därför har vi inte något mandat där.) </a:t>
            </a:r>
            <a:endParaRPr lang="sv-SE" altLang="sv-SE" sz="1400" dirty="0">
              <a:solidFill>
                <a:srgbClr val="C00000"/>
              </a:solidFill>
              <a:ea typeface="Times New Roman" panose="02020603050405020304" pitchFamily="18" charset="0"/>
            </a:endParaRPr>
          </a:p>
          <a:p>
            <a:pPr marL="271463" indent="-271463">
              <a:spcBef>
                <a:spcPts val="300"/>
              </a:spcBef>
            </a:pPr>
            <a:r>
              <a:rPr lang="sv-SE" altLang="sv-SE" sz="1400" dirty="0">
                <a:ea typeface="Times New Roman" panose="02020603050405020304" pitchFamily="18" charset="0"/>
              </a:rPr>
              <a:t>	Det ”himmelska Jerusalem” är därför den nuvarande staden renoverad. Förebilden finns i Jes 54 (jmf not 11:14), och i Gal 4:26-27 citerar Paulus härifrån och kallar staden för </a:t>
            </a:r>
            <a:r>
              <a:rPr lang="sv-SE" altLang="sv-SE" sz="1400" i="1" u="sng" dirty="0">
                <a:ea typeface="Times New Roman" panose="02020603050405020304" pitchFamily="18" charset="0"/>
              </a:rPr>
              <a:t>upphöjd</a:t>
            </a:r>
            <a:r>
              <a:rPr lang="sv-SE" altLang="sv-SE" sz="1400" dirty="0">
                <a:ea typeface="Times New Roman" panose="02020603050405020304" pitchFamily="18" charset="0"/>
              </a:rPr>
              <a:t>, inte </a:t>
            </a:r>
            <a:r>
              <a:rPr lang="sv-SE" altLang="sv-SE" sz="1400" i="1" dirty="0">
                <a:ea typeface="Times New Roman" panose="02020603050405020304" pitchFamily="18" charset="0"/>
              </a:rPr>
              <a:t>himmelsk</a:t>
            </a:r>
            <a:r>
              <a:rPr lang="sv-SE" altLang="sv-SE" sz="1400" dirty="0">
                <a:ea typeface="Times New Roman" panose="02020603050405020304" pitchFamily="18" charset="0"/>
              </a:rPr>
              <a:t>: </a:t>
            </a:r>
            <a:r>
              <a:rPr lang="sv-SE" altLang="sv-SE" sz="1400" dirty="0">
                <a:solidFill>
                  <a:srgbClr val="C00000"/>
                </a:solidFill>
                <a:ea typeface="Times New Roman" panose="02020603050405020304" pitchFamily="18" charset="0"/>
              </a:rPr>
              <a:t>Det </a:t>
            </a:r>
            <a:r>
              <a:rPr lang="sv-SE" altLang="sv-SE" sz="1400" strike="sngStrike" dirty="0">
                <a:solidFill>
                  <a:srgbClr val="C00000"/>
                </a:solidFill>
                <a:ea typeface="Times New Roman" panose="02020603050405020304" pitchFamily="18" charset="0"/>
              </a:rPr>
              <a:t>himmelska</a:t>
            </a:r>
            <a:r>
              <a:rPr lang="sv-SE" altLang="sv-SE" sz="1400" dirty="0">
                <a:solidFill>
                  <a:srgbClr val="C00000"/>
                </a:solidFill>
                <a:ea typeface="Times New Roman" panose="02020603050405020304" pitchFamily="18" charset="0"/>
              </a:rPr>
              <a:t> </a:t>
            </a:r>
            <a:r>
              <a:rPr lang="sv-SE" altLang="sv-SE" sz="1400" i="1" u="sng" cap="small" dirty="0">
                <a:solidFill>
                  <a:srgbClr val="C00000"/>
                </a:solidFill>
                <a:ea typeface="Times New Roman" panose="02020603050405020304" pitchFamily="18" charset="0"/>
              </a:rPr>
              <a:t>upphöjda </a:t>
            </a:r>
            <a:r>
              <a:rPr lang="sv-SE" altLang="sv-SE" sz="1400" i="1" u="sng" dirty="0">
                <a:solidFill>
                  <a:srgbClr val="C00000"/>
                </a:solidFill>
                <a:ea typeface="Times New Roman" panose="02020603050405020304" pitchFamily="18" charset="0"/>
              </a:rPr>
              <a:t>[ano] </a:t>
            </a:r>
            <a:r>
              <a:rPr lang="sv-SE" altLang="sv-SE" sz="1400" dirty="0">
                <a:solidFill>
                  <a:srgbClr val="C00000"/>
                </a:solidFill>
                <a:ea typeface="Times New Roman" panose="02020603050405020304" pitchFamily="18" charset="0"/>
              </a:rPr>
              <a:t>Jerusalem är fritt, och det är vår moder. Det står ju skrivet [i Jes 54]: Jubla, du ofruktsamma som inte föder barn, brist ut i jubel och ropa av fröjd, du som inte känner födslovärkar, för den ensamma har många barn, fler än den som har en man.</a:t>
            </a:r>
            <a:r>
              <a:rPr lang="sv-SE" altLang="sv-SE" sz="1400" dirty="0">
                <a:ea typeface="Times New Roman" panose="02020603050405020304" pitchFamily="18" charset="0"/>
              </a:rPr>
              <a:t> (Att SFB översätter ”himmelsk” på båda ställen trots olika grekiska ord avslöjar (troligen) en översättningsbias.)</a:t>
            </a:r>
          </a:p>
          <a:p>
            <a:pPr marL="271463" indent="-271463">
              <a:spcBef>
                <a:spcPts val="300"/>
              </a:spcBef>
            </a:pPr>
            <a:r>
              <a:rPr lang="sv-SE" altLang="sv-SE" sz="1400" dirty="0">
                <a:ea typeface="Times New Roman" panose="02020603050405020304" pitchFamily="18" charset="0"/>
              </a:rPr>
              <a:t>	Jes 54 (citerat i Gal 4) talar om hur Jerusalems historia är fylld av våld och skam: </a:t>
            </a:r>
            <a:r>
              <a:rPr lang="sv-SE" altLang="sv-SE" sz="1400" dirty="0">
                <a:solidFill>
                  <a:srgbClr val="C00000"/>
                </a:solidFill>
                <a:ea typeface="Times New Roman" panose="02020603050405020304" pitchFamily="18" charset="0"/>
              </a:rPr>
              <a:t>Din ungdoms skam </a:t>
            </a:r>
            <a:r>
              <a:rPr lang="sv-SE" altLang="sv-SE" sz="1400" dirty="0">
                <a:ea typeface="Times New Roman" panose="02020603050405020304" pitchFamily="18" charset="0"/>
              </a:rPr>
              <a:t>(v.4); </a:t>
            </a:r>
            <a:r>
              <a:rPr lang="sv-SE" altLang="sv-SE" sz="1400" dirty="0">
                <a:solidFill>
                  <a:srgbClr val="C00000"/>
                </a:solidFill>
                <a:ea typeface="Times New Roman" panose="02020603050405020304" pitchFamily="18" charset="0"/>
              </a:rPr>
              <a:t>Du arma, så drabbad av stormar</a:t>
            </a:r>
            <a:r>
              <a:rPr lang="sv-SE" altLang="sv-SE" sz="1400" dirty="0">
                <a:ea typeface="Times New Roman" panose="02020603050405020304" pitchFamily="18" charset="0"/>
              </a:rPr>
              <a:t> (v.11). Den historiska beskrivningen handlar alltså om det </a:t>
            </a:r>
            <a:r>
              <a:rPr lang="sv-SE" altLang="sv-SE" sz="1400" i="1" u="sng" dirty="0">
                <a:ea typeface="Times New Roman" panose="02020603050405020304" pitchFamily="18" charset="0"/>
              </a:rPr>
              <a:t>jordiska</a:t>
            </a:r>
            <a:r>
              <a:rPr lang="sv-SE" altLang="sv-SE" sz="1400" dirty="0">
                <a:ea typeface="Times New Roman" panose="02020603050405020304" pitchFamily="18" charset="0"/>
              </a:rPr>
              <a:t> Jerusalem, och därför gör även den profetiska beskrivningen det. Abraham väntade på en </a:t>
            </a:r>
            <a:r>
              <a:rPr lang="sv-SE" altLang="sv-SE" sz="1400" i="1" u="sng" dirty="0">
                <a:ea typeface="Times New Roman" panose="02020603050405020304" pitchFamily="18" charset="0"/>
              </a:rPr>
              <a:t>jordisk</a:t>
            </a:r>
            <a:r>
              <a:rPr lang="sv-SE" altLang="sv-SE" sz="1400" dirty="0">
                <a:ea typeface="Times New Roman" panose="02020603050405020304" pitchFamily="18" charset="0"/>
              </a:rPr>
              <a:t> stad, inte på en stad uppe bland molnen eller på en annan planet.</a:t>
            </a:r>
          </a:p>
          <a:p>
            <a:pPr marL="271463" indent="-271463">
              <a:spcBef>
                <a:spcPts val="300"/>
              </a:spcBef>
            </a:pPr>
            <a:r>
              <a:rPr lang="sv-SE" altLang="sv-SE" sz="1400" dirty="0">
                <a:ea typeface="Times New Roman" panose="02020603050405020304" pitchFamily="18" charset="0"/>
              </a:rPr>
              <a:t>	Jämför också Jes 65:17-25: </a:t>
            </a:r>
            <a:r>
              <a:rPr lang="sv-SE" altLang="sv-SE" sz="1400" dirty="0">
                <a:solidFill>
                  <a:srgbClr val="C00000"/>
                </a:solidFill>
                <a:ea typeface="Times New Roman" panose="02020603050405020304" pitchFamily="18" charset="0"/>
              </a:rPr>
              <a:t>Se, jag skapar </a:t>
            </a:r>
            <a:r>
              <a:rPr lang="sv-SE" altLang="sv-SE" sz="1400" strike="sngStrike" dirty="0">
                <a:solidFill>
                  <a:srgbClr val="C00000"/>
                </a:solidFill>
                <a:ea typeface="Times New Roman" panose="02020603050405020304" pitchFamily="18" charset="0"/>
              </a:rPr>
              <a:t>nya</a:t>
            </a:r>
            <a:r>
              <a:rPr lang="sv-SE" altLang="sv-SE" sz="1400" dirty="0">
                <a:solidFill>
                  <a:srgbClr val="C00000"/>
                </a:solidFill>
                <a:ea typeface="Times New Roman" panose="02020603050405020304" pitchFamily="18" charset="0"/>
              </a:rPr>
              <a:t> </a:t>
            </a:r>
            <a:r>
              <a:rPr lang="sv-SE" altLang="sv-SE" sz="1400" cap="small" dirty="0">
                <a:solidFill>
                  <a:srgbClr val="C00000"/>
                </a:solidFill>
                <a:ea typeface="Times New Roman" panose="02020603050405020304" pitchFamily="18" charset="0"/>
              </a:rPr>
              <a:t>förnyade </a:t>
            </a:r>
            <a:r>
              <a:rPr lang="sv-SE" altLang="sv-SE" sz="1400" dirty="0">
                <a:solidFill>
                  <a:srgbClr val="C00000"/>
                </a:solidFill>
                <a:ea typeface="Times New Roman" panose="02020603050405020304" pitchFamily="18" charset="0"/>
              </a:rPr>
              <a:t>himlar och en </a:t>
            </a:r>
            <a:r>
              <a:rPr lang="sv-SE" altLang="sv-SE" sz="1400" strike="sngStrike" dirty="0">
                <a:solidFill>
                  <a:srgbClr val="C00000"/>
                </a:solidFill>
                <a:ea typeface="Times New Roman" panose="02020603050405020304" pitchFamily="18" charset="0"/>
              </a:rPr>
              <a:t>ny</a:t>
            </a:r>
            <a:r>
              <a:rPr lang="sv-SE" altLang="sv-SE" sz="1400" dirty="0">
                <a:solidFill>
                  <a:srgbClr val="C00000"/>
                </a:solidFill>
                <a:ea typeface="Times New Roman" panose="02020603050405020304" pitchFamily="18" charset="0"/>
              </a:rPr>
              <a:t> </a:t>
            </a:r>
            <a:r>
              <a:rPr lang="sv-SE" altLang="sv-SE" sz="1400" cap="small" dirty="0">
                <a:solidFill>
                  <a:srgbClr val="C00000"/>
                </a:solidFill>
                <a:ea typeface="Times New Roman" panose="02020603050405020304" pitchFamily="18" charset="0"/>
              </a:rPr>
              <a:t>förnyad</a:t>
            </a:r>
            <a:r>
              <a:rPr lang="sv-SE" altLang="sv-SE" sz="1400" dirty="0">
                <a:solidFill>
                  <a:srgbClr val="C00000"/>
                </a:solidFill>
                <a:ea typeface="Times New Roman" panose="02020603050405020304" pitchFamily="18" charset="0"/>
              </a:rPr>
              <a:t> jord… För se, jag skapar Jerusalem till jubel och dess folk till fröjd… Där ska inte mer höras gråt eller klagan… Den som dör vid hundra års ålder är en ung man, och först vid hundra års ålder ska syndaren drabbas av förbannelsen. De ska bygga hus och få bo i dem, plantera vingårdar och äta deras frukt… Vargar ska beta med lamm, lejon ska äta halm som oxar.</a:t>
            </a:r>
            <a:endParaRPr lang="sv-SE" altLang="sv-SE" sz="1400" dirty="0">
              <a:ea typeface="Times New Roman" panose="02020603050405020304" pitchFamily="18" charset="0"/>
            </a:endParaRPr>
          </a:p>
          <a:p>
            <a:pPr marL="265113" indent="-265113">
              <a:spcBef>
                <a:spcPts val="600"/>
              </a:spcBef>
            </a:pPr>
            <a:r>
              <a:rPr lang="sv-SE" altLang="sv-SE" sz="1400" dirty="0">
                <a:ea typeface="Times New Roman" panose="02020603050405020304" pitchFamily="18" charset="0"/>
              </a:rPr>
              <a:t>16.	Detta är mänskliga sändebud, troligen de 144 000 i Upp 7:3-4 som Gud kommer att skydda under vedermödans andra halva genom ett tecken på deras pannor: </a:t>
            </a:r>
            <a:r>
              <a:rPr lang="sv-SE" sz="1400" dirty="0">
                <a:solidFill>
                  <a:srgbClr val="C00000"/>
                </a:solidFill>
              </a:rPr>
              <a:t>Skada inte jorden eller havet eller träden förrän vi har satt </a:t>
            </a:r>
            <a:r>
              <a:rPr lang="sv-SE" sz="1400" i="1" u="sng" dirty="0">
                <a:solidFill>
                  <a:srgbClr val="C00000"/>
                </a:solidFill>
              </a:rPr>
              <a:t>sigill</a:t>
            </a:r>
            <a:r>
              <a:rPr lang="sv-SE" sz="1400" dirty="0">
                <a:solidFill>
                  <a:srgbClr val="C00000"/>
                </a:solidFill>
              </a:rPr>
              <a:t> på vår Guds tjänares pannor! Och jag hörde antalet av dem som hade fått sigillet, </a:t>
            </a:r>
            <a:r>
              <a:rPr lang="sv-SE" sz="1400" i="1" u="sng" dirty="0">
                <a:solidFill>
                  <a:srgbClr val="C00000"/>
                </a:solidFill>
              </a:rPr>
              <a:t>144 tusen</a:t>
            </a:r>
            <a:r>
              <a:rPr lang="sv-SE" sz="1400" dirty="0">
                <a:solidFill>
                  <a:srgbClr val="C00000"/>
                </a:solidFill>
              </a:rPr>
              <a:t> från Israels alla stammar.</a:t>
            </a:r>
            <a:r>
              <a:rPr lang="sv-SE" sz="1400" dirty="0"/>
              <a:t> De beskrivs också i Jes 66:19: </a:t>
            </a:r>
            <a:r>
              <a:rPr lang="sv-SE" altLang="sv-SE" sz="1400" dirty="0">
                <a:solidFill>
                  <a:srgbClr val="C00000"/>
                </a:solidFill>
                <a:ea typeface="Times New Roman" panose="02020603050405020304" pitchFamily="18" charset="0"/>
              </a:rPr>
              <a:t>Jag ska sätta ett </a:t>
            </a:r>
            <a:r>
              <a:rPr lang="sv-SE" altLang="sv-SE" sz="1400" i="1" u="sng" dirty="0">
                <a:solidFill>
                  <a:srgbClr val="C00000"/>
                </a:solidFill>
                <a:ea typeface="Times New Roman" panose="02020603050405020304" pitchFamily="18" charset="0"/>
              </a:rPr>
              <a:t>tecken</a:t>
            </a:r>
            <a:r>
              <a:rPr lang="sv-SE" altLang="sv-SE" sz="1400" dirty="0">
                <a:solidFill>
                  <a:srgbClr val="C00000"/>
                </a:solidFill>
                <a:ea typeface="Times New Roman" panose="02020603050405020304" pitchFamily="18" charset="0"/>
              </a:rPr>
              <a:t> </a:t>
            </a:r>
            <a:r>
              <a:rPr lang="sv-SE" altLang="sv-SE" sz="1400" strike="sngStrike" dirty="0">
                <a:solidFill>
                  <a:srgbClr val="C00000"/>
                </a:solidFill>
                <a:ea typeface="Times New Roman" panose="02020603050405020304" pitchFamily="18" charset="0"/>
              </a:rPr>
              <a:t>bland</a:t>
            </a:r>
            <a:r>
              <a:rPr lang="sv-SE" altLang="sv-SE" sz="1400" dirty="0">
                <a:solidFill>
                  <a:srgbClr val="C00000"/>
                </a:solidFill>
                <a:ea typeface="Times New Roman" panose="02020603050405020304" pitchFamily="18" charset="0"/>
              </a:rPr>
              <a:t> </a:t>
            </a:r>
            <a:r>
              <a:rPr lang="sv-SE" altLang="sv-SE" sz="1400" i="1" u="sng" cap="small" dirty="0">
                <a:solidFill>
                  <a:srgbClr val="C00000"/>
                </a:solidFill>
                <a:ea typeface="Times New Roman" panose="02020603050405020304" pitchFamily="18" charset="0"/>
              </a:rPr>
              <a:t>på </a:t>
            </a:r>
            <a:r>
              <a:rPr lang="sv-SE" altLang="sv-SE" sz="1400" i="1" u="sng" dirty="0">
                <a:solidFill>
                  <a:srgbClr val="C00000"/>
                </a:solidFill>
                <a:ea typeface="Times New Roman" panose="02020603050405020304" pitchFamily="18" charset="0"/>
              </a:rPr>
              <a:t>dem</a:t>
            </a:r>
            <a:r>
              <a:rPr lang="sv-SE" altLang="sv-SE" sz="1400" dirty="0">
                <a:solidFill>
                  <a:srgbClr val="C00000"/>
                </a:solidFill>
                <a:ea typeface="Times New Roman" panose="02020603050405020304" pitchFamily="18" charset="0"/>
              </a:rPr>
              <a:t>… De ska förkunna min härlighet bland hednafolken.</a:t>
            </a:r>
            <a:endParaRPr lang="sv-SE" sz="1400" dirty="0"/>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0" y="513144"/>
            <a:ext cx="2695576" cy="3985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rtl="0">
              <a:spcBef>
                <a:spcPts val="300"/>
              </a:spcBef>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Nej, ni har kommit…</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Sions berg och den levande Gudens stad, det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15</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himmelska [epouranios]</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Jerusalem</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a:t>
            </a:r>
            <a:r>
              <a:rPr lang="sv-SE" sz="1400" b="0" i="0" strike="sng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änglar</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16</a:t>
            </a:r>
            <a:r>
              <a:rPr lang="sv-SE" sz="1400" b="0" i="0" cap="small"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budbärare</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i mångtusental</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en festgemenskap och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17</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församling av förstfödda [</a:t>
            </a:r>
            <a:r>
              <a:rPr lang="sv-SE" sz="1400" b="0" i="1"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prototokos</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som har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18</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sina namn skrivna i himlen</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Gud som är allas domare och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19</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andarna av rättfärdiga</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som nått fullkomningen.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Ni har kommit till det nya förbundets medlare, Jesus, och det renande </a:t>
            </a:r>
            <a:r>
              <a:rPr lang="sv-SE" sz="1400" baseline="30000" dirty="0">
                <a:solidFill>
                  <a:srgbClr val="0070C0"/>
                </a:solidFill>
                <a:latin typeface="Calibri" panose="020F0502020204030204" pitchFamily="34" charset="0"/>
                <a:ea typeface="Calibri" panose="020F0502020204030204" pitchFamily="34" charset="0"/>
                <a:cs typeface="Calibri" panose="020F0502020204030204" pitchFamily="34" charset="0"/>
              </a:rPr>
              <a:t>20</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blodet som talar starkare än Abels blod</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a:t>
            </a:r>
          </a:p>
        </p:txBody>
      </p:sp>
      <p:pic>
        <p:nvPicPr>
          <p:cNvPr id="7" name="Bildobjekt 6">
            <a:extLst>
              <a:ext uri="{FF2B5EF4-FFF2-40B4-BE49-F238E27FC236}">
                <a16:creationId xmlns:a16="http://schemas.microsoft.com/office/drawing/2014/main" id="{44F9335F-AEC1-2D57-1F57-824685263279}"/>
              </a:ext>
            </a:extLst>
          </p:cNvPr>
          <p:cNvPicPr>
            <a:picLocks noChangeAspect="1"/>
          </p:cNvPicPr>
          <p:nvPr/>
        </p:nvPicPr>
        <p:blipFill>
          <a:blip r:embed="rId4"/>
          <a:stretch>
            <a:fillRect/>
          </a:stretch>
        </p:blipFill>
        <p:spPr>
          <a:xfrm>
            <a:off x="118190" y="4824826"/>
            <a:ext cx="2918923" cy="1560519"/>
          </a:xfrm>
          <a:prstGeom prst="rect">
            <a:avLst/>
          </a:prstGeom>
        </p:spPr>
      </p:pic>
    </p:spTree>
    <p:custDataLst>
      <p:tags r:id="rId1"/>
    </p:custDataLst>
    <p:extLst>
      <p:ext uri="{BB962C8B-B14F-4D97-AF65-F5344CB8AC3E}">
        <p14:creationId xmlns:p14="http://schemas.microsoft.com/office/powerpoint/2010/main" val="3050120913"/>
      </p:ext>
    </p:extLst>
  </p:cSld>
  <p:clrMapOvr>
    <a:masterClrMapping/>
  </p:clrMapOvr>
  <p:transition advTm="571692">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0259" x="7475538" y="6681788"/>
          <p14:tracePt t="10266" x="7794625" y="6572250"/>
          <p14:tracePt t="10275" x="8121650" y="6446838"/>
          <p14:tracePt t="10283" x="8374063" y="6345238"/>
          <p14:tracePt t="10291" x="8718550" y="6211888"/>
          <p14:tracePt t="10299" x="9053513" y="6069013"/>
          <p14:tracePt t="10308" x="9380538" y="5926138"/>
          <p14:tracePt t="10314" x="9691688" y="5783263"/>
          <p14:tracePt t="10326" x="10001250" y="5632450"/>
          <p14:tracePt t="10333" x="10312400" y="5481638"/>
          <p14:tracePt t="10341" x="10639425" y="5313363"/>
          <p14:tracePt t="10346" x="10983913" y="5137150"/>
          <p14:tracePt t="10355" x="11377613" y="4935538"/>
          <p14:tracePt t="10362" x="11788775" y="4751388"/>
          <p14:tracePt t="10371" x="12125325" y="4600575"/>
          <p14:tracePt t="10721" x="50800" y="1600200"/>
          <p14:tracePt t="10733" x="158750" y="1612900"/>
          <p14:tracePt t="10740" x="222250" y="1612900"/>
          <p14:tracePt t="10758" x="419100" y="1574800"/>
          <p14:tracePt t="10774" x="488950" y="1549400"/>
          <p14:tracePt t="10777" x="577850" y="1511300"/>
          <p14:tracePt t="10793" x="749300" y="1428750"/>
          <p14:tracePt t="10807" x="869950" y="1358900"/>
          <p14:tracePt t="10825" x="965200" y="1295400"/>
          <p14:tracePt t="10841" x="1041400" y="1231900"/>
          <p14:tracePt t="10858" x="1098550" y="1174750"/>
          <p14:tracePt t="10875" x="1143000" y="1123950"/>
          <p14:tracePt t="10890" x="1174750" y="1085850"/>
          <p14:tracePt t="10908" x="1187450" y="1054100"/>
          <p14:tracePt t="10926" x="1187450" y="1041400"/>
          <p14:tracePt t="10944" x="1193800" y="1035050"/>
          <p14:tracePt t="10957" x="1193800" y="1028700"/>
          <p14:tracePt t="10975" x="1193800" y="1009650"/>
          <p14:tracePt t="10991" x="1181100" y="965200"/>
          <p14:tracePt t="11008" x="1162050" y="889000"/>
          <p14:tracePt t="11025" x="1136650" y="831850"/>
          <p14:tracePt t="11042" x="1104900" y="768350"/>
          <p14:tracePt t="11059" x="1079500" y="742950"/>
          <p14:tracePt t="11075" x="1066800" y="730250"/>
          <p14:tracePt t="11092" x="1060450" y="730250"/>
          <p14:tracePt t="11108" x="1047750" y="730250"/>
          <p14:tracePt t="11113" x="1041400" y="736600"/>
          <p14:tracePt t="11124" x="1028700" y="742950"/>
          <p14:tracePt t="11142" x="1009650" y="755650"/>
          <p14:tracePt t="11148" x="1003300" y="755650"/>
          <p14:tracePt t="11157" x="996950" y="762000"/>
          <p14:tracePt t="11176" x="990600" y="768350"/>
          <p14:tracePt t="11193" x="971550" y="781050"/>
          <p14:tracePt t="11209" x="952500" y="800100"/>
          <p14:tracePt t="11227" x="933450" y="812800"/>
          <p14:tracePt t="11241" x="914400" y="838200"/>
          <p14:tracePt t="11259" x="882650" y="869950"/>
          <p14:tracePt t="11275" x="806450" y="927100"/>
          <p14:tracePt t="11292" x="730250" y="965200"/>
          <p14:tracePt t="11308" x="654050" y="996950"/>
          <p14:tracePt t="11324" x="603250" y="1016000"/>
          <p14:tracePt t="11342" x="596900" y="1022350"/>
          <p14:tracePt t="11358" x="590550" y="1022350"/>
          <p14:tracePt t="11391" x="590550" y="1041400"/>
          <p14:tracePt t="11409" x="590550" y="1054100"/>
          <p14:tracePt t="11443" x="584200" y="1054100"/>
          <p14:tracePt t="11459" x="596900" y="1054100"/>
          <p14:tracePt t="11476" x="666750" y="1028700"/>
          <p14:tracePt t="11492" x="768350" y="1003300"/>
          <p14:tracePt t="11509" x="901700" y="990600"/>
          <p14:tracePt t="11526" x="1028700" y="990600"/>
          <p14:tracePt t="11529" x="1085850" y="990600"/>
          <p14:tracePt t="11541" x="1117600" y="990600"/>
          <p14:tracePt t="11542" x="1130300" y="990600"/>
          <p14:tracePt t="11559" x="1136650" y="996950"/>
          <p14:tracePt t="11576" x="1143000" y="1003300"/>
          <p14:tracePt t="11593" x="1155700" y="1022350"/>
          <p14:tracePt t="11608" x="1162050" y="1035050"/>
          <p14:tracePt t="11609" x="1168400" y="1041400"/>
          <p14:tracePt t="11624" x="1181100" y="1054100"/>
          <p14:tracePt t="11643" x="1200150" y="1066800"/>
          <p14:tracePt t="11659" x="1212850" y="1073150"/>
          <p14:tracePt t="11674" x="1219200" y="1079500"/>
          <p14:tracePt t="11691" x="1219200" y="1085850"/>
          <p14:tracePt t="11742" x="1238250" y="1073150"/>
          <p14:tracePt t="11758" x="1263650" y="1060450"/>
          <p14:tracePt t="11776" x="1276350" y="1047750"/>
          <p14:tracePt t="11792" x="1282700" y="1047750"/>
          <p14:tracePt t="11880" x="1282700" y="1054100"/>
          <p14:tracePt t="11957" x="1282700" y="1060450"/>
          <p14:tracePt t="11974" x="1289050" y="1066800"/>
          <p14:tracePt t="11994" x="1314450" y="1085850"/>
          <p14:tracePt t="12010" x="1320800" y="1098550"/>
          <p14:tracePt t="12829" x="1327150" y="1098550"/>
          <p14:tracePt t="12837" x="1339850" y="1098550"/>
          <p14:tracePt t="12842" x="1390650" y="1092200"/>
          <p14:tracePt t="12860" x="1511300" y="1085850"/>
          <p14:tracePt t="12868" x="1568450" y="1085850"/>
          <p14:tracePt t="12875" x="1619250" y="1079500"/>
          <p14:tracePt t="12893" x="1695450" y="1066800"/>
          <p14:tracePt t="12910" x="1752600" y="1060450"/>
          <p14:tracePt t="12927" x="1803400" y="1060450"/>
          <p14:tracePt t="12944" x="1866900" y="1066800"/>
          <p14:tracePt t="12960" x="1955800" y="1085850"/>
          <p14:tracePt t="12966" x="2006600" y="1092200"/>
          <p14:tracePt t="12977" x="2070100" y="1104900"/>
          <p14:tracePt t="12992" x="2095500" y="1104900"/>
          <p14:tracePt t="13010" x="2146300" y="1111250"/>
          <p14:tracePt t="13028" x="2159000" y="1111250"/>
          <p14:tracePt t="13097" x="2165350" y="1111250"/>
          <p14:tracePt t="13105" x="2171700" y="1111250"/>
          <p14:tracePt t="13112" x="2178050" y="1111250"/>
          <p14:tracePt t="13128" x="2197100" y="1111250"/>
          <p14:tracePt t="13144" x="2228850" y="1111250"/>
          <p14:tracePt t="13160" x="2247900" y="1111250"/>
          <p14:tracePt t="13177" x="2266950" y="1111250"/>
          <p14:tracePt t="13194" x="2286000" y="1111250"/>
          <p14:tracePt t="13210" x="2317750" y="1104900"/>
          <p14:tracePt t="13226" x="2336800" y="1098550"/>
          <p14:tracePt t="13244" x="2368550" y="1092200"/>
          <p14:tracePt t="13261" x="2393950" y="1066800"/>
          <p14:tracePt t="13277" x="2419350" y="1035050"/>
          <p14:tracePt t="13294" x="2438400" y="1003300"/>
          <p14:tracePt t="13296" x="2444750" y="990600"/>
          <p14:tracePt t="13309" x="2451100" y="971550"/>
          <p14:tracePt t="13312" x="2457450" y="958850"/>
          <p14:tracePt t="13326" x="2457450" y="952500"/>
          <p14:tracePt t="13344" x="2457450" y="933450"/>
          <p14:tracePt t="13359" x="2413000" y="908050"/>
          <p14:tracePt t="13376" x="2381250" y="895350"/>
          <p14:tracePt t="13393" x="2298700" y="882650"/>
          <p14:tracePt t="13410" x="2216150" y="857250"/>
          <p14:tracePt t="13427" x="2120900" y="819150"/>
          <p14:tracePt t="13443" x="2025650" y="800100"/>
          <p14:tracePt t="13461" x="1936750" y="787400"/>
          <p14:tracePt t="13479" x="1822450" y="787400"/>
          <p14:tracePt t="13494" x="1727200" y="787400"/>
          <p14:tracePt t="13511" x="1625600" y="806450"/>
          <p14:tracePt t="13528" x="1524000" y="819150"/>
          <p14:tracePt t="13531" x="1492250" y="819150"/>
          <p14:tracePt t="13544" x="1435100" y="825500"/>
          <p14:tracePt t="13547" x="1397000" y="831850"/>
          <p14:tracePt t="13559" x="1377950" y="831850"/>
          <p14:tracePt t="13578" x="1352550" y="831850"/>
          <p14:tracePt t="13596" x="1339850" y="831850"/>
          <p14:tracePt t="13609" x="1320800" y="831850"/>
          <p14:tracePt t="13611" x="1282700" y="838200"/>
          <p14:tracePt t="13627" x="1206500" y="850900"/>
          <p14:tracePt t="13644" x="1098550" y="876300"/>
          <p14:tracePt t="13661" x="977900" y="914400"/>
          <p14:tracePt t="13676" x="876300" y="952500"/>
          <p14:tracePt t="13692" x="819150" y="990600"/>
          <p14:tracePt t="13709" x="800100" y="1028700"/>
          <p14:tracePt t="13726" x="800100" y="1085850"/>
          <p14:tracePt t="13744" x="819150" y="1149350"/>
          <p14:tracePt t="13749" x="838200" y="1168400"/>
          <p14:tracePt t="13759" x="857250" y="1200150"/>
          <p14:tracePt t="13776" x="901700" y="1231900"/>
          <p14:tracePt t="13781" x="927100" y="1250950"/>
          <p14:tracePt t="13793" x="946150" y="1257300"/>
          <p14:tracePt t="13795" x="965200" y="1263650"/>
          <p14:tracePt t="13811" x="984250" y="1263650"/>
          <p14:tracePt t="13828" x="990600" y="1270000"/>
          <p14:tracePt t="13847" x="996950" y="1270000"/>
          <p14:tracePt t="13862" x="1009650" y="1270000"/>
          <p14:tracePt t="13879" x="1041400" y="1282700"/>
          <p14:tracePt t="13894" x="1092200" y="1301750"/>
          <p14:tracePt t="13911" x="1162050" y="1320800"/>
          <p14:tracePt t="13928" x="1231900" y="1333500"/>
          <p14:tracePt t="13934" x="1270000" y="1333500"/>
          <p14:tracePt t="13943" x="1320800" y="1339850"/>
          <p14:tracePt t="13960" x="1358900" y="1339850"/>
          <p14:tracePt t="13978" x="1371600" y="1339850"/>
          <p14:tracePt t="14029" x="1371600" y="1346200"/>
          <p14:tracePt t="14035" x="1371600" y="1352550"/>
          <p14:tracePt t="14043" x="1371600" y="1358900"/>
          <p14:tracePt t="14061" x="1371600" y="1397000"/>
          <p14:tracePt t="14078" x="1371600" y="1416050"/>
          <p14:tracePt t="14083" x="1371600" y="1435100"/>
          <p14:tracePt t="14093" x="1371600" y="1441450"/>
          <p14:tracePt t="14110" x="1371600" y="1454150"/>
          <p14:tracePt t="14113" x="1371600" y="1460500"/>
          <p14:tracePt t="14127" x="1371600" y="1466850"/>
          <p14:tracePt t="14128" x="1371600" y="1473200"/>
          <p14:tracePt t="14162" x="1371600" y="1485900"/>
          <p14:tracePt t="14178" x="1371600" y="1504950"/>
          <p14:tracePt t="14195" x="1358900" y="1536700"/>
          <p14:tracePt t="14212" x="1352550" y="1549400"/>
          <p14:tracePt t="14228" x="1346200" y="1568450"/>
          <p14:tracePt t="14245" x="1346200" y="1581150"/>
          <p14:tracePt t="14320" x="1352550" y="1574800"/>
          <p14:tracePt t="14327" x="1358900" y="1574800"/>
          <p14:tracePt t="14344" x="1371600" y="1555750"/>
          <p14:tracePt t="14362" x="1416050" y="1536700"/>
          <p14:tracePt t="14377" x="1454150" y="1517650"/>
          <p14:tracePt t="14378" x="1473200" y="1511300"/>
          <p14:tracePt t="14395" x="1492250" y="1504950"/>
          <p14:tracePt t="14400" x="1504950" y="1498600"/>
          <p14:tracePt t="14410" x="1517650" y="1492250"/>
          <p14:tracePt t="14412" x="1536700" y="1485900"/>
          <p14:tracePt t="14431" x="1555750" y="1473200"/>
          <p14:tracePt t="14446" x="1562100" y="1466850"/>
          <p14:tracePt t="14549" x="1562100" y="1473200"/>
          <p14:tracePt t="14557" x="1562100" y="1479550"/>
          <p14:tracePt t="14578" x="1562100" y="1485900"/>
          <p14:tracePt t="14594" x="1562100" y="1492250"/>
          <p14:tracePt t="14610" x="1574800" y="1517650"/>
          <p14:tracePt t="14628" x="1625600" y="1543050"/>
          <p14:tracePt t="14645" x="1708150" y="1568450"/>
          <p14:tracePt t="14649" x="1739900" y="1574800"/>
          <p14:tracePt t="14662" x="1879600" y="1574800"/>
          <p14:tracePt t="14678" x="1987550" y="1549400"/>
          <p14:tracePt t="14695" x="2095500" y="1517650"/>
          <p14:tracePt t="14711" x="2152650" y="1498600"/>
          <p14:tracePt t="14728" x="2178050" y="1492250"/>
          <p14:tracePt t="14745" x="2197100" y="1485900"/>
          <p14:tracePt t="14762" x="2216150" y="1485900"/>
          <p14:tracePt t="14777" x="2241550" y="1479550"/>
          <p14:tracePt t="14795" x="2266950" y="1473200"/>
          <p14:tracePt t="14812" x="2298700" y="1454150"/>
          <p14:tracePt t="14828" x="2336800" y="1441450"/>
          <p14:tracePt t="14843" x="2368550" y="1422400"/>
          <p14:tracePt t="14861" x="2381250" y="1409700"/>
          <p14:tracePt t="14863" x="2387600" y="1403350"/>
          <p14:tracePt t="14877" x="2393950" y="1397000"/>
          <p14:tracePt t="14896" x="2393950" y="1390650"/>
          <p14:tracePt t="14928" x="2387600" y="1384300"/>
          <p14:tracePt t="14945" x="2381250" y="1377950"/>
          <p14:tracePt t="14963" x="2355850" y="1358900"/>
          <p14:tracePt t="14977" x="2317750" y="1346200"/>
          <p14:tracePt t="14981" x="2292350" y="1339850"/>
          <p14:tracePt t="14995" x="2279650" y="1333500"/>
          <p14:tracePt t="15000" x="2254250" y="1327150"/>
          <p14:tracePt t="15011" x="2241550" y="1320800"/>
          <p14:tracePt t="15028" x="2197100" y="1320800"/>
          <p14:tracePt t="15047" x="2159000" y="1320800"/>
          <p14:tracePt t="15062" x="2120900" y="1320800"/>
          <p14:tracePt t="15078" x="2082800" y="1320800"/>
          <p14:tracePt t="15095" x="2057400" y="1314450"/>
          <p14:tracePt t="15112" x="2012950" y="1308100"/>
          <p14:tracePt t="15118" x="2000250" y="1308100"/>
          <p14:tracePt t="15127" x="1981200" y="1301750"/>
          <p14:tracePt t="15146" x="1930400" y="1295400"/>
          <p14:tracePt t="15161" x="1898650" y="1289050"/>
          <p14:tracePt t="15177" x="1854200" y="1276350"/>
          <p14:tracePt t="15194" x="1822450" y="1270000"/>
          <p14:tracePt t="15198" x="1803400" y="1270000"/>
          <p14:tracePt t="15211" x="1778000" y="1270000"/>
          <p14:tracePt t="15229" x="1720850" y="1270000"/>
          <p14:tracePt t="15247" x="1676400" y="1270000"/>
          <p14:tracePt t="15263" x="1606550" y="1276350"/>
          <p14:tracePt t="15268" x="1581150" y="1282700"/>
          <p14:tracePt t="15296" x="1504950" y="1289050"/>
          <p14:tracePt t="15313" x="1460500" y="1295400"/>
          <p14:tracePt t="15329" x="1416050" y="1301750"/>
          <p14:tracePt t="15346" x="1358900" y="1314450"/>
          <p14:tracePt t="15361" x="1314450" y="1333500"/>
          <p14:tracePt t="15377" x="1282700" y="1339850"/>
          <p14:tracePt t="15396" x="1263650" y="1358900"/>
          <p14:tracePt t="15412" x="1257300" y="1371600"/>
          <p14:tracePt t="15429" x="1250950" y="1390650"/>
          <p14:tracePt t="15432" x="1250950" y="1403350"/>
          <p14:tracePt t="15447" x="1250950" y="1409700"/>
          <p14:tracePt t="15462" x="1250950" y="1416050"/>
          <p14:tracePt t="15481" x="1244600" y="1435100"/>
          <p14:tracePt t="15495" x="1244600" y="1460500"/>
          <p14:tracePt t="15512" x="1244600" y="1479550"/>
          <p14:tracePt t="15529" x="1270000" y="1504950"/>
          <p14:tracePt t="15545" x="1301750" y="1517650"/>
          <p14:tracePt t="15561" x="1365250" y="1530350"/>
          <p14:tracePt t="15578" x="1454150" y="1536700"/>
          <p14:tracePt t="15595" x="1530350" y="1543050"/>
          <p14:tracePt t="15599" x="1555750" y="1543050"/>
          <p14:tracePt t="15611" x="1581150" y="1543050"/>
          <p14:tracePt t="15628" x="1612900" y="1543050"/>
          <p14:tracePt t="15645" x="1644650" y="1543050"/>
          <p14:tracePt t="15662" x="1663700" y="1530350"/>
          <p14:tracePt t="15679" x="1676400" y="1524000"/>
          <p14:tracePt t="15694" x="1689100" y="1504950"/>
          <p14:tracePt t="15697" x="1695450" y="1498600"/>
          <p14:tracePt t="15711" x="1701800" y="1485900"/>
          <p14:tracePt t="15728" x="1714500" y="1473200"/>
          <p14:tracePt t="15746" x="1714500" y="1466850"/>
          <p14:tracePt t="15925" x="1720850" y="1473200"/>
          <p14:tracePt t="15933" x="1727200" y="1473200"/>
          <p14:tracePt t="15945" x="1733550" y="1479550"/>
          <p14:tracePt t="15964" x="1816100" y="1479550"/>
          <p14:tracePt t="15978" x="1854200" y="1479550"/>
          <p14:tracePt t="15980" x="1892300" y="1485900"/>
          <p14:tracePt t="15999" x="2000250" y="1485900"/>
          <p14:tracePt t="16012" x="2076450" y="1485900"/>
          <p14:tracePt t="16029" x="2146300" y="1479550"/>
          <p14:tracePt t="16045" x="2197100" y="1466850"/>
          <p14:tracePt t="16063" x="2222500" y="1454150"/>
          <p14:tracePt t="16079" x="2235200" y="1441450"/>
          <p14:tracePt t="16099" x="2241550" y="1441450"/>
          <p14:tracePt t="16130" x="2235200" y="1435100"/>
          <p14:tracePt t="16146" x="2216150" y="1416050"/>
          <p14:tracePt t="16163" x="2197100" y="1403350"/>
          <p14:tracePt t="16178" x="2171700" y="1384300"/>
          <p14:tracePt t="16196" x="2139950" y="1365250"/>
          <p14:tracePt t="16211" x="2114550" y="1346200"/>
          <p14:tracePt t="16229" x="2095500" y="1339850"/>
          <p14:tracePt t="16246" x="2082800" y="1327150"/>
          <p14:tracePt t="16280" x="2076450" y="1327150"/>
          <p14:tracePt t="16314" x="2057400" y="1346200"/>
          <p14:tracePt t="16330" x="2057400" y="1352550"/>
          <p14:tracePt t="16346" x="2044700" y="1377950"/>
          <p14:tracePt t="16363" x="2038350" y="1384300"/>
          <p14:tracePt t="16380" x="2025650" y="1390650"/>
          <p14:tracePt t="16395" x="2012950" y="1390650"/>
          <p14:tracePt t="16413" x="1993900" y="1390650"/>
          <p14:tracePt t="16428" x="1981200" y="1390650"/>
          <p14:tracePt t="16446" x="1968500" y="1397000"/>
          <p14:tracePt t="16463" x="1962150" y="1403350"/>
          <p14:tracePt t="16953" x="1955800" y="1403350"/>
          <p14:tracePt t="16963" x="1955800" y="1397000"/>
          <p14:tracePt t="16966" x="1949450" y="1390650"/>
          <p14:tracePt t="16984" x="1936750" y="1377950"/>
          <p14:tracePt t="16996" x="1930400" y="1377950"/>
          <p14:tracePt t="17014" x="1924050" y="1371600"/>
          <p14:tracePt t="17031" x="1924050" y="1365250"/>
          <p14:tracePt t="17049" x="1924050" y="1352550"/>
          <p14:tracePt t="17064" x="1936750" y="1339850"/>
          <p14:tracePt t="17080" x="1955800" y="1320800"/>
          <p14:tracePt t="17097" x="1974850" y="1301750"/>
          <p14:tracePt t="17113" x="2000250" y="1282700"/>
          <p14:tracePt t="17130" x="2025650" y="1263650"/>
          <p14:tracePt t="17145" x="2070100" y="1231900"/>
          <p14:tracePt t="17163" x="2133600" y="1206500"/>
          <p14:tracePt t="17181" x="2216150" y="1187450"/>
          <p14:tracePt t="17197" x="2286000" y="1149350"/>
          <p14:tracePt t="17214" x="2330450" y="1117600"/>
          <p14:tracePt t="17230" x="2368550" y="1066800"/>
          <p14:tracePt t="17234" x="2368550" y="1041400"/>
          <p14:tracePt t="17246" x="2368550" y="1009650"/>
          <p14:tracePt t="17264" x="2355850" y="965200"/>
          <p14:tracePt t="17281" x="2305050" y="895350"/>
          <p14:tracePt t="17297" x="2260600" y="857250"/>
          <p14:tracePt t="17312" x="2209800" y="838200"/>
          <p14:tracePt t="17329" x="2152650" y="831850"/>
          <p14:tracePt t="17346" x="2089150" y="831850"/>
          <p14:tracePt t="17363" x="2025650" y="844550"/>
          <p14:tracePt t="17381" x="1962150" y="863600"/>
          <p14:tracePt t="17397" x="1898650" y="895350"/>
          <p14:tracePt t="17416" x="1847850" y="939800"/>
          <p14:tracePt t="17419" x="1835150" y="965200"/>
          <p14:tracePt t="17429" x="1816100" y="1009650"/>
          <p14:tracePt t="17446" x="1803400" y="1104900"/>
          <p14:tracePt t="17462" x="1803400" y="1174750"/>
          <p14:tracePt t="17479" x="1816100" y="1231900"/>
          <p14:tracePt t="17496" x="1866900" y="1301750"/>
          <p14:tracePt t="17513" x="1974850" y="1333500"/>
          <p14:tracePt t="17529" x="2235200" y="1333500"/>
          <p14:tracePt t="17546" x="2311400" y="1320800"/>
          <p14:tracePt t="17563" x="2476500" y="1257300"/>
          <p14:tracePt t="17580" x="2533650" y="1212850"/>
          <p14:tracePt t="17596" x="2552700" y="1174750"/>
          <p14:tracePt t="17613" x="2540000" y="1130300"/>
          <p14:tracePt t="17629" x="2495550" y="1111250"/>
          <p14:tracePt t="17646" x="2419350" y="1098550"/>
          <p14:tracePt t="17663" x="2298700" y="1092200"/>
          <p14:tracePt t="17679" x="2152650" y="1092200"/>
          <p14:tracePt t="17696" x="2019300" y="1104900"/>
          <p14:tracePt t="17713" x="1911350" y="1111250"/>
          <p14:tracePt t="17730" x="1784350" y="1111250"/>
          <p14:tracePt t="17746" x="1758950" y="1117600"/>
          <p14:tracePt t="17779" x="1752600" y="1117600"/>
          <p14:tracePt t="21100" x="1758950" y="1117600"/>
          <p14:tracePt t="21107" x="1765300" y="1117600"/>
          <p14:tracePt t="21115" x="1784350" y="1117600"/>
          <p14:tracePt t="21132" x="1841500" y="1123950"/>
          <p14:tracePt t="21151" x="1911350" y="1130300"/>
          <p14:tracePt t="21168" x="1987550" y="1136650"/>
          <p14:tracePt t="21185" x="2000250" y="1143000"/>
          <p14:tracePt t="21219" x="2012950" y="1143000"/>
          <p14:tracePt t="21233" x="2038350" y="1149350"/>
          <p14:tracePt t="21251" x="2089150" y="1168400"/>
          <p14:tracePt t="21267" x="2159000" y="1187450"/>
          <p14:tracePt t="21284" x="2216150" y="1200150"/>
          <p14:tracePt t="21301" x="2260600" y="1206500"/>
          <p14:tracePt t="21316" x="2292350" y="1212850"/>
          <p14:tracePt t="21334" x="2311400" y="1212850"/>
          <p14:tracePt t="21353" x="2343150" y="1212850"/>
          <p14:tracePt t="21366" x="2381250" y="1212850"/>
          <p14:tracePt t="21385" x="2413000" y="1206500"/>
          <p14:tracePt t="21401" x="2432050" y="1206500"/>
          <p14:tracePt t="21406" x="2438400" y="1206500"/>
          <p14:tracePt t="21415" x="2444750" y="1206500"/>
          <p14:tracePt t="21418" x="2451100" y="1212850"/>
          <p14:tracePt t="21432" x="2463800" y="1212850"/>
          <p14:tracePt t="21436" x="2470150" y="1219200"/>
          <p14:tracePt t="21449" x="2495550" y="1225550"/>
          <p14:tracePt t="21451" x="2508250" y="1225550"/>
          <p14:tracePt t="21468" x="2552700" y="1244600"/>
          <p14:tracePt t="21484" x="2597150" y="1263650"/>
          <p14:tracePt t="21501" x="2660650" y="1289050"/>
          <p14:tracePt t="21506" x="2724150" y="1320800"/>
          <p14:tracePt t="21516" x="2774950" y="1346200"/>
          <p14:tracePt t="21534" x="2889250" y="1403350"/>
          <p14:tracePt t="21551" x="3016250" y="1447800"/>
          <p14:tracePt t="21566" x="3130550" y="1492250"/>
          <p14:tracePt t="21585" x="3200400" y="1524000"/>
          <p14:tracePt t="21601" x="3270250" y="1555750"/>
          <p14:tracePt t="21616" x="3352800" y="1600200"/>
          <p14:tracePt t="21620" x="3378200" y="1612900"/>
          <p14:tracePt t="21633" x="3416300" y="1638300"/>
          <p14:tracePt t="21650" x="3479800" y="1676400"/>
          <p14:tracePt t="21668" x="3530600" y="1701800"/>
          <p14:tracePt t="21672" x="3556000" y="1720850"/>
          <p14:tracePt t="21683" x="3568700" y="1727200"/>
          <p14:tracePt t="21701" x="3594100" y="1746250"/>
          <p14:tracePt t="21720" x="3606800" y="1758950"/>
          <p14:tracePt t="21733" x="3619500" y="1771650"/>
          <p14:tracePt t="21751" x="3638550" y="1784350"/>
          <p14:tracePt t="21767" x="3651250" y="1797050"/>
          <p14:tracePt t="21784" x="3657600" y="1809750"/>
          <p14:tracePt t="21801" x="3670300" y="1828800"/>
          <p14:tracePt t="21817" x="3689350" y="1847850"/>
          <p14:tracePt t="21833" x="3702050" y="1860550"/>
          <p14:tracePt t="21836" x="3702050" y="1866900"/>
          <p14:tracePt t="21850" x="3714750" y="1879600"/>
          <p14:tracePt t="21868" x="3727450" y="1885950"/>
          <p14:tracePt t="21884" x="3778250" y="1917700"/>
          <p14:tracePt t="21900" x="3816350" y="1936750"/>
          <p14:tracePt t="21916" x="3835400" y="1943100"/>
          <p14:tracePt t="21934" x="3949700" y="1993900"/>
          <p14:tracePt t="21952" x="4006850" y="2006600"/>
          <p14:tracePt t="21966" x="4064000" y="2019300"/>
          <p14:tracePt t="21984" x="4089400" y="2025650"/>
          <p14:tracePt t="22028" x="4095750" y="2025650"/>
          <p14:tracePt t="22042" x="4102100" y="2025650"/>
          <p14:tracePt t="22050" x="4121150" y="2032000"/>
          <p14:tracePt t="22068" x="4146550" y="2038350"/>
          <p14:tracePt t="22086" x="4171950" y="2044700"/>
          <p14:tracePt t="22100" x="4184650" y="2051050"/>
          <p14:tracePt t="22116" x="4197350" y="2051050"/>
          <p14:tracePt t="22151" x="4203700" y="2051050"/>
          <p14:tracePt t="22185" x="4216400" y="2044700"/>
          <p14:tracePt t="22201" x="4222750" y="2038350"/>
          <p14:tracePt t="22218" x="4235450" y="2032000"/>
          <p14:tracePt t="22222" x="4254500" y="2025650"/>
          <p14:tracePt t="22233" x="4260850" y="2019300"/>
          <p14:tracePt t="22252" x="4305300" y="1993900"/>
          <p14:tracePt t="22269" x="4356100" y="1968500"/>
          <p14:tracePt t="22283" x="4375150" y="1943100"/>
          <p14:tracePt t="22302" x="4387850" y="1924050"/>
          <p14:tracePt t="22318" x="4394200" y="1905000"/>
          <p14:tracePt t="22334" x="4400550" y="1879600"/>
          <p14:tracePt t="22351" x="4406900" y="1854200"/>
          <p14:tracePt t="22368" x="4406900" y="1822450"/>
          <p14:tracePt t="22385" x="4413250" y="1790700"/>
          <p14:tracePt t="22401" x="4413250" y="1739900"/>
          <p14:tracePt t="22417" x="4413250" y="1689100"/>
          <p14:tracePt t="22434" x="4413250" y="1657350"/>
          <p14:tracePt t="22452" x="4413250" y="1600200"/>
          <p14:tracePt t="22468" x="4432300" y="1536700"/>
          <p14:tracePt t="22473" x="4445000" y="1517650"/>
          <p14:tracePt t="22485" x="4457700" y="1498600"/>
          <p14:tracePt t="22501" x="4489450" y="1447800"/>
          <p14:tracePt t="22518" x="4508500" y="1384300"/>
          <p14:tracePt t="22535" x="4514850" y="1346200"/>
          <p14:tracePt t="22552" x="4521200" y="1295400"/>
          <p14:tracePt t="22567" x="4527550" y="1270000"/>
          <p14:tracePt t="22583" x="4533900" y="1244600"/>
          <p14:tracePt t="22602" x="4546600" y="1206500"/>
          <p14:tracePt t="22618" x="4565650" y="1181100"/>
          <p14:tracePt t="22635" x="4584700" y="1149350"/>
          <p14:tracePt t="22652" x="4622800" y="1104900"/>
          <p14:tracePt t="22669" x="4641850" y="1079500"/>
          <p14:tracePt t="22685" x="4654550" y="1060450"/>
          <p14:tracePt t="22702" x="4648200" y="1009650"/>
          <p14:tracePt t="22719" x="4635500" y="977900"/>
          <p14:tracePt t="22723" x="4622800" y="958850"/>
          <p14:tracePt t="22727" x="4610100" y="952500"/>
          <p14:tracePt t="22752" x="4584700" y="920750"/>
          <p14:tracePt t="22756" x="4559300" y="901700"/>
          <p14:tracePt t="22767" x="4540250" y="889000"/>
          <p14:tracePt t="22785" x="4508500" y="869950"/>
          <p14:tracePt t="22804" x="4476750" y="863600"/>
          <p14:tracePt t="22818" x="4464050" y="857250"/>
          <p14:tracePt t="22835" x="4438650" y="857250"/>
          <p14:tracePt t="22852" x="4425950" y="857250"/>
          <p14:tracePt t="22868" x="4406900" y="857250"/>
          <p14:tracePt t="22935" x="4413250" y="857250"/>
          <p14:tracePt t="22952" x="4438650" y="857250"/>
          <p14:tracePt t="22968" x="4508500" y="863600"/>
          <p14:tracePt t="22984" x="4540250" y="869950"/>
          <p14:tracePt t="23002" x="4552950" y="869950"/>
          <p14:tracePt t="23018" x="4572000" y="869950"/>
          <p14:tracePt t="23068" x="4578350" y="869950"/>
          <p14:tracePt t="23085" x="4584700" y="869950"/>
          <p14:tracePt t="23102" x="4610100" y="876300"/>
          <p14:tracePt t="23119" x="4616450" y="876300"/>
          <p14:tracePt t="23136" x="4629150" y="876300"/>
          <p14:tracePt t="23185" x="4629150" y="882650"/>
          <p14:tracePt t="23202" x="4635500" y="889000"/>
          <p14:tracePt t="23235" x="4641850" y="889000"/>
          <p14:tracePt t="23339" x="4641850" y="882650"/>
          <p14:tracePt t="23347" x="4641850" y="876300"/>
          <p14:tracePt t="23352" x="4641850" y="869950"/>
          <p14:tracePt t="23368" x="4616450" y="831850"/>
          <p14:tracePt t="23386" x="4610100" y="825500"/>
          <p14:tracePt t="23402" x="4610100" y="819150"/>
          <p14:tracePt t="24622" x="4622800" y="819150"/>
          <p14:tracePt t="24628" x="4635500" y="819150"/>
          <p14:tracePt t="24637" x="4667250" y="819150"/>
          <p14:tracePt t="24652" x="4711700" y="819150"/>
          <p14:tracePt t="24669" x="4895850" y="831850"/>
          <p14:tracePt t="24686" x="4978400" y="844550"/>
          <p14:tracePt t="24702" x="5162550" y="882650"/>
          <p14:tracePt t="24719" x="5232400" y="901700"/>
          <p14:tracePt t="24735" x="5289550" y="908050"/>
          <p14:tracePt t="24752" x="5340350" y="914400"/>
          <p14:tracePt t="24769" x="5384800" y="920750"/>
          <p14:tracePt t="24785" x="5448300" y="933450"/>
          <p14:tracePt t="24802" x="5511800" y="946150"/>
          <p14:tracePt t="24819" x="5568950" y="952500"/>
          <p14:tracePt t="24836" x="5613400" y="958850"/>
          <p14:tracePt t="24853" x="5651500" y="958850"/>
          <p14:tracePt t="24869" x="5683250" y="958850"/>
          <p14:tracePt t="24886" x="5715000" y="958850"/>
          <p14:tracePt t="24902" x="5734050" y="939800"/>
          <p14:tracePt t="24921" x="5759450" y="908050"/>
          <p14:tracePt t="24936" x="5772150" y="882650"/>
          <p14:tracePt t="24952" x="5784850" y="850900"/>
          <p14:tracePt t="24969" x="5791200" y="825500"/>
          <p14:tracePt t="24986" x="5803900" y="793750"/>
          <p14:tracePt t="25002" x="5816600" y="762000"/>
          <p14:tracePt t="25019" x="5822950" y="736600"/>
          <p14:tracePt t="25036" x="5829300" y="723900"/>
          <p14:tracePt t="25052" x="5829300" y="711200"/>
          <p14:tracePt t="25069" x="5835650" y="704850"/>
          <p14:tracePt t="25087" x="5835650" y="698500"/>
          <p14:tracePt t="25103" x="5835650" y="685800"/>
          <p14:tracePt t="25121" x="5835650" y="679450"/>
          <p14:tracePt t="25137" x="5835650" y="660400"/>
          <p14:tracePt t="25170" x="5835650" y="654050"/>
          <p14:tracePt t="25204" x="5829300" y="654050"/>
          <p14:tracePt t="25220" x="5816600" y="635000"/>
          <p14:tracePt t="25238" x="5803900" y="615950"/>
          <p14:tracePt t="25254" x="5791200" y="603250"/>
          <p14:tracePt t="25271" x="5784850" y="590550"/>
          <p14:tracePt t="25288" x="5772150" y="584200"/>
          <p14:tracePt t="25302" x="5765800" y="571500"/>
          <p14:tracePt t="25319" x="5759450" y="558800"/>
          <p14:tracePt t="25337" x="5746750" y="552450"/>
          <p14:tracePt t="25353" x="5721350" y="552450"/>
          <p14:tracePt t="25373" x="5676900" y="558800"/>
          <p14:tracePt t="25387" x="5657850" y="565150"/>
          <p14:tracePt t="25404" x="5651500" y="565150"/>
          <p14:tracePt t="25437" x="5645150" y="565150"/>
          <p14:tracePt t="25454" x="5632450" y="571500"/>
          <p14:tracePt t="25471" x="5626100" y="577850"/>
          <p14:tracePt t="25487" x="5626100" y="590550"/>
          <p14:tracePt t="25502" x="5626100" y="603250"/>
          <p14:tracePt t="25505" x="5626100" y="609600"/>
          <p14:tracePt t="25520" x="5619750" y="615950"/>
          <p14:tracePt t="25521" x="5619750" y="622300"/>
          <p14:tracePt t="25538" x="5619750" y="628650"/>
          <p14:tracePt t="25650" x="5619750" y="635000"/>
          <p14:tracePt t="25655" x="5619750" y="641350"/>
          <p14:tracePt t="25670" x="5613400" y="660400"/>
          <p14:tracePt t="25688" x="5607050" y="698500"/>
          <p14:tracePt t="25704" x="5607050" y="736600"/>
          <p14:tracePt t="25719" x="5600700" y="755650"/>
          <p14:tracePt t="25784" x="5600700" y="749300"/>
          <p14:tracePt t="25804" x="5600700" y="742950"/>
          <p14:tracePt t="25821" x="5600700" y="736600"/>
          <p14:tracePt t="25855" x="5600700" y="755650"/>
          <p14:tracePt t="25873" x="5600700" y="768350"/>
          <p14:tracePt t="25888" x="5613400" y="787400"/>
          <p14:tracePt t="25904" x="5626100" y="800100"/>
          <p14:tracePt t="25921" x="5645150" y="819150"/>
          <p14:tracePt t="25938" x="5695950" y="844550"/>
          <p14:tracePt t="25954" x="5753100" y="876300"/>
          <p14:tracePt t="25971" x="5842000" y="908050"/>
          <p14:tracePt t="25986" x="5911850" y="927100"/>
          <p14:tracePt t="26004" x="5962650" y="933450"/>
          <p14:tracePt t="26021" x="6007100" y="927100"/>
          <p14:tracePt t="26039" x="6045200" y="908050"/>
          <p14:tracePt t="26055" x="6064250" y="889000"/>
          <p14:tracePt t="26070" x="6076950" y="882650"/>
          <p14:tracePt t="26074" x="6076950" y="876300"/>
          <p14:tracePt t="26090" x="6076950" y="869950"/>
          <p14:tracePt t="26105" x="6076950" y="850900"/>
          <p14:tracePt t="26122" x="6045200" y="812800"/>
          <p14:tracePt t="26138" x="6007100" y="762000"/>
          <p14:tracePt t="26153" x="5975350" y="704850"/>
          <p14:tracePt t="26171" x="5937250" y="647700"/>
          <p14:tracePt t="26188" x="5905500" y="596900"/>
          <p14:tracePt t="26205" x="5880100" y="565150"/>
          <p14:tracePt t="26209" x="5867400" y="558800"/>
          <p14:tracePt t="26220" x="5854700" y="552450"/>
          <p14:tracePt t="26238" x="5848350" y="552450"/>
          <p14:tracePt t="26255" x="5835650" y="552450"/>
          <p14:tracePt t="26272" x="5816600" y="565150"/>
          <p14:tracePt t="26288" x="5784850" y="590550"/>
          <p14:tracePt t="26305" x="5715000" y="635000"/>
          <p14:tracePt t="26322" x="5689600" y="660400"/>
          <p14:tracePt t="26338" x="5670550" y="698500"/>
          <p14:tracePt t="26355" x="5670550" y="717550"/>
          <p14:tracePt t="26370" x="5664200" y="749300"/>
          <p14:tracePt t="26388" x="5676900" y="781050"/>
          <p14:tracePt t="26404" x="5721350" y="819150"/>
          <p14:tracePt t="26421" x="5784850" y="857250"/>
          <p14:tracePt t="26438" x="5842000" y="876300"/>
          <p14:tracePt t="26455" x="5880100" y="869950"/>
          <p14:tracePt t="26459" x="5886450" y="857250"/>
          <p14:tracePt t="26470" x="5899150" y="838200"/>
          <p14:tracePt t="26487" x="5962650" y="768350"/>
          <p14:tracePt t="26505" x="6045200" y="711200"/>
          <p14:tracePt t="26520" x="6153150" y="647700"/>
          <p14:tracePt t="26523" x="6203950" y="622300"/>
          <p14:tracePt t="26539" x="6273800" y="590550"/>
          <p14:tracePt t="26555" x="6337300" y="571500"/>
          <p14:tracePt t="26572" x="6350000" y="571500"/>
          <p14:tracePt t="26605" x="6362700" y="603250"/>
          <p14:tracePt t="26621" x="6381750" y="647700"/>
          <p14:tracePt t="26637" x="6426200" y="692150"/>
          <p14:tracePt t="26642" x="6457950" y="711200"/>
          <p14:tracePt t="26655" x="6496050" y="736600"/>
          <p14:tracePt t="26672" x="6572250" y="768350"/>
          <p14:tracePt t="26689" x="6648450" y="800100"/>
          <p14:tracePt t="26705" x="6686550" y="806450"/>
          <p14:tracePt t="26720" x="6705600" y="806450"/>
          <p14:tracePt t="26738" x="6731000" y="806450"/>
          <p14:tracePt t="26755" x="6762750" y="800100"/>
          <p14:tracePt t="26771" x="6800850" y="787400"/>
          <p14:tracePt t="26789" x="6838950" y="774700"/>
          <p14:tracePt t="26805" x="6870700" y="762000"/>
          <p14:tracePt t="26811" x="6883400" y="755650"/>
          <p14:tracePt t="26820" x="6889750" y="755650"/>
          <p14:tracePt t="26896" x="6889750" y="762000"/>
          <p14:tracePt t="26905" x="6889750" y="768350"/>
          <p14:tracePt t="26912" x="6883400" y="768350"/>
          <p14:tracePt t="26920" x="6883400" y="774700"/>
          <p14:tracePt t="26938" x="6870700" y="781050"/>
          <p14:tracePt t="26955" x="6864350" y="787400"/>
          <p14:tracePt t="26990" x="6858000" y="793750"/>
          <p14:tracePt t="27139" x="6858000" y="800100"/>
          <p14:tracePt t="27145" x="6851650" y="800100"/>
          <p14:tracePt t="27154" x="6851650" y="806450"/>
          <p14:tracePt t="27172" x="6838950" y="819150"/>
          <p14:tracePt t="27190" x="6832600" y="831850"/>
          <p14:tracePt t="27205" x="6819900" y="838200"/>
          <p14:tracePt t="27239" x="6819900" y="844550"/>
          <p14:tracePt t="27254" x="6813550" y="850900"/>
          <p14:tracePt t="27273" x="6807200" y="863600"/>
          <p14:tracePt t="27289" x="6800850" y="863600"/>
          <p14:tracePt t="27293" x="6800850" y="869950"/>
          <p14:tracePt t="27355" x="6800850" y="857250"/>
          <p14:tracePt t="27609" x="6800850" y="850900"/>
          <p14:tracePt t="27633" x="6794500" y="850900"/>
          <p14:tracePt t="27658" x="6781800" y="850900"/>
          <p14:tracePt t="27671" x="6775450" y="863600"/>
          <p14:tracePt t="27689" x="6762750" y="869950"/>
          <p14:tracePt t="27706" x="6756400" y="889000"/>
          <p14:tracePt t="27723" x="6788150" y="927100"/>
          <p14:tracePt t="27739" x="6864350" y="990600"/>
          <p14:tracePt t="27756" x="6959600" y="1060450"/>
          <p14:tracePt t="27775" x="7042150" y="1111250"/>
          <p14:tracePt t="27790" x="7137400" y="1143000"/>
          <p14:tracePt t="27805" x="7194550" y="1149350"/>
          <p14:tracePt t="27822" x="7226300" y="1136650"/>
          <p14:tracePt t="27856" x="7226300" y="1130300"/>
          <p14:tracePt t="27991" x="7226300" y="1123950"/>
          <p14:tracePt t="27999" x="7232650" y="1123950"/>
          <p14:tracePt t="28004" x="7239000" y="1117600"/>
          <p14:tracePt t="28023" x="7264400" y="1092200"/>
          <p14:tracePt t="28040" x="7283450" y="1073150"/>
          <p14:tracePt t="28056" x="7308850" y="1047750"/>
          <p14:tracePt t="28060" x="7315200" y="1041400"/>
          <p14:tracePt t="28071" x="7327900" y="1028700"/>
          <p14:tracePt t="28090" x="7334250" y="1016000"/>
          <p14:tracePt t="28107" x="7346950" y="996950"/>
          <p14:tracePt t="28122" x="7353300" y="996950"/>
          <p14:tracePt t="28138" x="7359650" y="990600"/>
          <p14:tracePt t="28156" x="7372350" y="977900"/>
          <p14:tracePt t="28173" x="7416800" y="952500"/>
          <p14:tracePt t="28188" x="7467600" y="933450"/>
          <p14:tracePt t="28206" x="7543800" y="914400"/>
          <p14:tracePt t="28223" x="7588250" y="901700"/>
          <p14:tracePt t="28240" x="7620000" y="895350"/>
          <p14:tracePt t="28273" x="7632700" y="895350"/>
          <p14:tracePt t="28290" x="7645400" y="895350"/>
          <p14:tracePt t="28306" x="7664450" y="901700"/>
          <p14:tracePt t="28340" x="7670800" y="901700"/>
          <p14:tracePt t="28357" x="7677150" y="908050"/>
          <p14:tracePt t="28373" x="7696200" y="914400"/>
          <p14:tracePt t="28388" x="7721600" y="914400"/>
          <p14:tracePt t="28406" x="7810500" y="914400"/>
          <p14:tracePt t="28423" x="7905750" y="914400"/>
          <p14:tracePt t="28440" x="8001000" y="914400"/>
          <p14:tracePt t="28445" x="8039100" y="914400"/>
          <p14:tracePt t="28455" x="8077200" y="908050"/>
          <p14:tracePt t="28473" x="8134350" y="901700"/>
          <p14:tracePt t="28490" x="8166100" y="895350"/>
          <p14:tracePt t="28506" x="8172450" y="889000"/>
          <p14:tracePt t="28561" x="8178800" y="889000"/>
          <p14:tracePt t="28574" x="8185150" y="889000"/>
          <p14:tracePt t="28580" x="8191500" y="889000"/>
          <p14:tracePt t="28607" x="8216900" y="876300"/>
          <p14:tracePt t="28624" x="8248650" y="844550"/>
          <p14:tracePt t="28640" x="8267700" y="825500"/>
          <p14:tracePt t="28657" x="8274050" y="812800"/>
          <p14:tracePt t="28674" x="8274050" y="806450"/>
          <p14:tracePt t="28845" x="8274050" y="812800"/>
          <p14:tracePt t="28853" x="8267700" y="812800"/>
          <p14:tracePt t="28863" x="8248650" y="819150"/>
          <p14:tracePt t="28872" x="8242300" y="825500"/>
          <p14:tracePt t="28891" x="8223250" y="831850"/>
          <p14:tracePt t="28905" x="8210550" y="831850"/>
          <p14:tracePt t="28922" x="8204200" y="838200"/>
          <p14:tracePt t="29041" x="8204200" y="844550"/>
          <p14:tracePt t="29055" x="8197850" y="844550"/>
          <p14:tracePt t="29073" x="8197850" y="850900"/>
          <p14:tracePt t="29190" x="8191500" y="850900"/>
          <p14:tracePt t="29208" x="8185150" y="850900"/>
          <p14:tracePt t="29242" x="8178800" y="850900"/>
          <p14:tracePt t="29432" x="8172450" y="850900"/>
          <p14:tracePt t="29441" x="8172450" y="857250"/>
          <p14:tracePt t="29456" x="8153400" y="863600"/>
          <p14:tracePt t="29474" x="8134350" y="869950"/>
          <p14:tracePt t="29491" x="8121650" y="882650"/>
          <p14:tracePt t="29496" x="8108950" y="889000"/>
          <p14:tracePt t="29506" x="8102600" y="889000"/>
          <p14:tracePt t="29525" x="8089900" y="895350"/>
          <p14:tracePt t="29557" x="8089900" y="901700"/>
          <p14:tracePt t="29576" x="8077200" y="914400"/>
          <p14:tracePt t="29591" x="8077200" y="920750"/>
          <p14:tracePt t="29608" x="8070850" y="927100"/>
          <p14:tracePt t="29641" x="8070850" y="933450"/>
          <p14:tracePt t="29657" x="8070850" y="939800"/>
          <p14:tracePt t="29674" x="8070850" y="946150"/>
          <p14:tracePt t="29690" x="8070850" y="952500"/>
          <p14:tracePt t="29716" x="8077200" y="952500"/>
          <p14:tracePt t="29727" x="8096250" y="952500"/>
          <p14:tracePt t="29741" x="8147050" y="958850"/>
          <p14:tracePt t="29756" x="8210550" y="952500"/>
          <p14:tracePt t="29774" x="8261350" y="927100"/>
          <p14:tracePt t="29790" x="8299450" y="908050"/>
          <p14:tracePt t="29807" x="8375650" y="889000"/>
          <p14:tracePt t="29824" x="8458200" y="889000"/>
          <p14:tracePt t="29841" x="8553450" y="895350"/>
          <p14:tracePt t="29858" x="8661400" y="901700"/>
          <p14:tracePt t="29861" x="8724900" y="901700"/>
          <p14:tracePt t="29875" x="8832850" y="882650"/>
          <p14:tracePt t="29892" x="8915400" y="863600"/>
          <p14:tracePt t="29908" x="8997950" y="838200"/>
          <p14:tracePt t="29925" x="9067800" y="806450"/>
          <p14:tracePt t="29941" x="9156700" y="781050"/>
          <p14:tracePt t="29958" x="9271000" y="762000"/>
          <p14:tracePt t="29974" x="9372600" y="755650"/>
          <p14:tracePt t="29992" x="9467850" y="749300"/>
          <p14:tracePt t="30008" x="9525000" y="749300"/>
          <p14:tracePt t="30024" x="9556750" y="742950"/>
          <p14:tracePt t="30041" x="9582150" y="736600"/>
          <p14:tracePt t="30058" x="9620250" y="730250"/>
          <p14:tracePt t="30074" x="9671050" y="730250"/>
          <p14:tracePt t="30092" x="9740900" y="730250"/>
          <p14:tracePt t="30108" x="9779000" y="730250"/>
          <p14:tracePt t="30112" x="9804400" y="730250"/>
          <p14:tracePt t="30123" x="9810750" y="730250"/>
          <p14:tracePt t="30125" x="9829800" y="723900"/>
          <p14:tracePt t="30140" x="9836150" y="723900"/>
          <p14:tracePt t="30208" x="9836150" y="717550"/>
          <p14:tracePt t="30225" x="9810750" y="711200"/>
          <p14:tracePt t="30242" x="9798050" y="698500"/>
          <p14:tracePt t="30258" x="9779000" y="692150"/>
          <p14:tracePt t="30261" x="9772650" y="685800"/>
          <p14:tracePt t="30275" x="9753600" y="666750"/>
          <p14:tracePt t="30291" x="9728200" y="647700"/>
          <p14:tracePt t="30308" x="9690100" y="622300"/>
          <p14:tracePt t="30324" x="9652000" y="596900"/>
          <p14:tracePt t="30340" x="9626600" y="584200"/>
          <p14:tracePt t="30356" x="9588500" y="571500"/>
          <p14:tracePt t="30375" x="9563100" y="565150"/>
          <p14:tracePt t="30391" x="9499600" y="552450"/>
          <p14:tracePt t="30395" x="9486900" y="546100"/>
          <p14:tracePt t="30407" x="9448800" y="539750"/>
          <p14:tracePt t="30424" x="9391650" y="527050"/>
          <p14:tracePt t="30427" x="9353550" y="520700"/>
          <p14:tracePt t="30440" x="9334500" y="520700"/>
          <p14:tracePt t="30458" x="9277350" y="514350"/>
          <p14:tracePt t="30477" x="9175750" y="520700"/>
          <p14:tracePt t="30491" x="9112250" y="539750"/>
          <p14:tracePt t="30507" x="9055100" y="571500"/>
          <p14:tracePt t="30525" x="9023350" y="596900"/>
          <p14:tracePt t="30544" x="8985250" y="641350"/>
          <p14:tracePt t="30558" x="8959850" y="673100"/>
          <p14:tracePt t="30575" x="8940800" y="704850"/>
          <p14:tracePt t="30592" x="8934450" y="723900"/>
          <p14:tracePt t="30607" x="8934450" y="762000"/>
          <p14:tracePt t="30625" x="8947150" y="800100"/>
          <p14:tracePt t="30641" x="9023350" y="869950"/>
          <p14:tracePt t="30659" x="9137650" y="920750"/>
          <p14:tracePt t="30675" x="9290050" y="971550"/>
          <p14:tracePt t="30691" x="9448800" y="996950"/>
          <p14:tracePt t="30695" x="9512300" y="996950"/>
          <p14:tracePt t="30707" x="9563100" y="996950"/>
          <p14:tracePt t="30726" x="9652000" y="990600"/>
          <p14:tracePt t="30728" x="9690100" y="977900"/>
          <p14:tracePt t="30742" x="9753600" y="952500"/>
          <p14:tracePt t="30758" x="9804400" y="920750"/>
          <p14:tracePt t="30775" x="9836150" y="901700"/>
          <p14:tracePt t="30792" x="9842500" y="895350"/>
          <p14:tracePt t="30808" x="9829800" y="895350"/>
          <p14:tracePt t="30812" x="9798050" y="908050"/>
          <p14:tracePt t="30824" x="9740900" y="920750"/>
          <p14:tracePt t="30841" x="9601200" y="952500"/>
          <p14:tracePt t="30858" x="9410700" y="977900"/>
          <p14:tracePt t="30875" x="9169400" y="990600"/>
          <p14:tracePt t="30890" x="8934450" y="1009650"/>
          <p14:tracePt t="30908" x="8731250" y="1035050"/>
          <p14:tracePt t="30924" x="8337550" y="1079500"/>
          <p14:tracePt t="30942" x="7842250" y="1155700"/>
          <p14:tracePt t="30958" x="6915150" y="1276350"/>
          <p14:tracePt t="30975" x="6546850" y="1320800"/>
          <p14:tracePt t="30992" x="5486400" y="1428750"/>
          <p14:tracePt t="31008" x="4883150" y="1473200"/>
          <p14:tracePt t="31024" x="4394200" y="1492250"/>
          <p14:tracePt t="31042" x="3975100" y="1524000"/>
          <p14:tracePt t="31059" x="3606800" y="1536700"/>
          <p14:tracePt t="31075" x="3187700" y="1511300"/>
          <p14:tracePt t="31092" x="2755900" y="1454150"/>
          <p14:tracePt t="31107" x="2432050" y="1416050"/>
          <p14:tracePt t="31126" x="2203450" y="1384300"/>
          <p14:tracePt t="31130" x="2152650" y="1371600"/>
          <p14:tracePt t="31140" x="2114550" y="1365250"/>
          <p14:tracePt t="31158" x="2051050" y="1358900"/>
          <p14:tracePt t="31175" x="1968500" y="1339850"/>
          <p14:tracePt t="31192" x="1822450" y="1301750"/>
          <p14:tracePt t="31207" x="1778000" y="1289050"/>
          <p14:tracePt t="31210" x="1739900" y="1276350"/>
          <p14:tracePt t="31224" x="1708150" y="1263650"/>
          <p14:tracePt t="31242" x="1663700" y="1225550"/>
          <p14:tracePt t="31259" x="1657350" y="1219200"/>
          <p14:tracePt t="31292" x="1651000" y="1212850"/>
          <p14:tracePt t="31309" x="1574800" y="1212850"/>
          <p14:tracePt t="31326" x="1441450" y="1200150"/>
          <p14:tracePt t="31340" x="1270000" y="1193800"/>
          <p14:tracePt t="31359" x="1092200" y="1193800"/>
          <p14:tracePt t="31375" x="965200" y="1181100"/>
          <p14:tracePt t="31392" x="939800" y="1168400"/>
          <p14:tracePt t="31409" x="946150" y="1168400"/>
          <p14:tracePt t="31425" x="958850" y="1168400"/>
          <p14:tracePt t="31459" x="939800" y="1181100"/>
          <p14:tracePt t="31476" x="857250" y="1206500"/>
          <p14:tracePt t="31492" x="742950" y="1231900"/>
          <p14:tracePt t="31509" x="660400" y="1257300"/>
          <p14:tracePt t="31526" x="603250" y="1289050"/>
          <p14:tracePt t="31531" x="596900" y="1301750"/>
          <p14:tracePt t="31542" x="603250" y="1327150"/>
          <p14:tracePt t="31560" x="628650" y="1333500"/>
          <p14:tracePt t="31576" x="635000" y="1339850"/>
          <p14:tracePt t="31609" x="635000" y="1346200"/>
          <p14:tracePt t="31625" x="622300" y="1352550"/>
          <p14:tracePt t="31642" x="615950" y="1352550"/>
          <p14:tracePt t="31659" x="615950" y="1365250"/>
          <p14:tracePt t="31674" x="628650" y="1377950"/>
          <p14:tracePt t="31693" x="698500" y="1422400"/>
          <p14:tracePt t="31709" x="787400" y="1479550"/>
          <p14:tracePt t="31726" x="863600" y="1524000"/>
          <p14:tracePt t="31743" x="933450" y="1555750"/>
          <p14:tracePt t="31747" x="977900" y="1568450"/>
          <p14:tracePt t="31758" x="1009650" y="1574800"/>
          <p14:tracePt t="31760" x="1041400" y="1574800"/>
          <p14:tracePt t="31775" x="1092200" y="1568450"/>
          <p14:tracePt t="31777" x="1130300" y="1562100"/>
          <p14:tracePt t="31792" x="1155700" y="1555750"/>
          <p14:tracePt t="31793" x="1174750" y="1543050"/>
          <p14:tracePt t="31808" x="1206500" y="1511300"/>
          <p14:tracePt t="31826" x="1231900" y="1492250"/>
          <p14:tracePt t="31842" x="1244600" y="1479550"/>
          <p14:tracePt t="31858" x="1244600" y="1473200"/>
          <p14:tracePt t="31892" x="1200150" y="1473200"/>
          <p14:tracePt t="31910" x="1130300" y="1473200"/>
          <p14:tracePt t="31927" x="1035050" y="1473200"/>
          <p14:tracePt t="31943" x="990600" y="1473200"/>
          <p14:tracePt t="31946" x="939800" y="1466850"/>
          <p14:tracePt t="31959" x="882650" y="1454150"/>
          <p14:tracePt t="31976" x="857250" y="1454150"/>
          <p14:tracePt t="31993" x="825500" y="1454150"/>
          <p14:tracePt t="32008" x="781050" y="1473200"/>
          <p14:tracePt t="32026" x="730250" y="1492250"/>
          <p14:tracePt t="32041" x="692150" y="1511300"/>
          <p14:tracePt t="32060" x="685800" y="1517650"/>
          <p14:tracePt t="32078" x="685800" y="1524000"/>
          <p14:tracePt t="32093" x="711200" y="1524000"/>
          <p14:tracePt t="32108" x="768350" y="1517650"/>
          <p14:tracePt t="32126" x="895350" y="1498600"/>
          <p14:tracePt t="32143" x="1079500" y="1492250"/>
          <p14:tracePt t="32160" x="1352550" y="1492250"/>
          <p14:tracePt t="32175" x="1670050" y="1504950"/>
          <p14:tracePt t="32192" x="2082800" y="1524000"/>
          <p14:tracePt t="32210" x="2552700" y="1536700"/>
          <p14:tracePt t="32226" x="3067050" y="1517650"/>
          <p14:tracePt t="32244" x="3594100" y="1460500"/>
          <p14:tracePt t="32260" x="4210050" y="1377950"/>
          <p14:tracePt t="32276" x="4775200" y="1327150"/>
          <p14:tracePt t="32294" x="5727700" y="1282700"/>
          <p14:tracePt t="32310" x="6305550" y="1276350"/>
          <p14:tracePt t="32326" x="6946900" y="1276350"/>
          <p14:tracePt t="32344" x="7493000" y="1276350"/>
          <p14:tracePt t="32358" x="8051800" y="1282700"/>
          <p14:tracePt t="32377" x="8439150" y="1289050"/>
          <p14:tracePt t="32392" x="8794750" y="1282700"/>
          <p14:tracePt t="32409" x="9023350" y="1250950"/>
          <p14:tracePt t="32425" x="9156700" y="1225550"/>
          <p14:tracePt t="32443" x="9213850" y="1193800"/>
          <p14:tracePt t="32460" x="9245600" y="1168400"/>
          <p14:tracePt t="32477" x="9271000" y="1130300"/>
          <p14:tracePt t="32494" x="9283700" y="1111250"/>
          <p14:tracePt t="32508" x="9296400" y="1104900"/>
          <p14:tracePt t="32511" x="9309100" y="1092200"/>
          <p14:tracePt t="32526" x="9347200" y="1041400"/>
          <p14:tracePt t="32544" x="9372600" y="996950"/>
          <p14:tracePt t="32558" x="9385300" y="952500"/>
          <p14:tracePt t="32575" x="9404350" y="927100"/>
          <p14:tracePt t="32592" x="9423400" y="908050"/>
          <p14:tracePt t="32610" x="9448800" y="901700"/>
          <p14:tracePt t="32626" x="9486900" y="876300"/>
          <p14:tracePt t="32643" x="9531350" y="844550"/>
          <p14:tracePt t="32660" x="9550400" y="825500"/>
          <p14:tracePt t="32677" x="9569450" y="806450"/>
          <p14:tracePt t="32682" x="9582150" y="800100"/>
          <p14:tracePt t="32692" x="9594850" y="800100"/>
          <p14:tracePt t="32708" x="9639300" y="793750"/>
          <p14:tracePt t="32711" x="9664700" y="793750"/>
          <p14:tracePt t="32727" x="9747250" y="812800"/>
          <p14:tracePt t="32743" x="9804400" y="825500"/>
          <p14:tracePt t="32746" x="9836150" y="838200"/>
          <p14:tracePt t="32759" x="9893300" y="857250"/>
          <p14:tracePt t="32777" x="9931400" y="863600"/>
          <p14:tracePt t="32794" x="9950450" y="863600"/>
          <p14:tracePt t="32809" x="9963150" y="863600"/>
          <p14:tracePt t="32825" x="9982200" y="863600"/>
          <p14:tracePt t="32844" x="10020300" y="863600"/>
          <p14:tracePt t="32848" x="10045700" y="863600"/>
          <p14:tracePt t="32859" x="10064750" y="863600"/>
          <p14:tracePt t="32877" x="10083800" y="857250"/>
          <p14:tracePt t="32893" x="10096500" y="850900"/>
          <p14:tracePt t="32910" x="10102850" y="850900"/>
          <p14:tracePt t="32993" x="10102850" y="844550"/>
          <p14:tracePt t="33121" x="10102850" y="850900"/>
          <p14:tracePt t="33180" x="10109200" y="844550"/>
          <p14:tracePt t="33194" x="10109200" y="838200"/>
          <p14:tracePt t="33198" x="10109200" y="831850"/>
          <p14:tracePt t="33227" x="10109200" y="825500"/>
          <p14:tracePt t="33244" x="10109200" y="819150"/>
          <p14:tracePt t="33262" x="10109200" y="812800"/>
          <p14:tracePt t="33387" x="10115550" y="812800"/>
          <p14:tracePt t="33399" x="10115550" y="806450"/>
          <p14:tracePt t="33411" x="10134600" y="806450"/>
          <p14:tracePt t="33426" x="10147300" y="806450"/>
          <p14:tracePt t="33445" x="10153650" y="806450"/>
          <p14:tracePt t="33461" x="10160000" y="806450"/>
          <p14:tracePt t="33466" x="10166350" y="800100"/>
          <p14:tracePt t="33476" x="10179050" y="800100"/>
          <p14:tracePt t="33494" x="10204450" y="793750"/>
          <p14:tracePt t="33512" x="10217150" y="793750"/>
          <p14:tracePt t="33528" x="10229850" y="800100"/>
          <p14:tracePt t="33560" x="10236200" y="806450"/>
          <p14:tracePt t="33577" x="10236200" y="812800"/>
          <p14:tracePt t="33596" x="10242550" y="812800"/>
          <p14:tracePt t="33610" x="10248900" y="812800"/>
          <p14:tracePt t="33628" x="10261600" y="812800"/>
          <p14:tracePt t="33644" x="10287000" y="806450"/>
          <p14:tracePt t="33661" x="10312400" y="806450"/>
          <p14:tracePt t="33676" x="10325100" y="806450"/>
          <p14:tracePt t="33709" x="10331450" y="806450"/>
          <p14:tracePt t="33726" x="10344150" y="806450"/>
          <p14:tracePt t="33744" x="10369550" y="806450"/>
          <p14:tracePt t="33761" x="10407650" y="793750"/>
          <p14:tracePt t="33776" x="10426700" y="781050"/>
          <p14:tracePt t="33779" x="10445750" y="774700"/>
          <p14:tracePt t="33793" x="10445750" y="768350"/>
          <p14:tracePt t="33810" x="10471150" y="755650"/>
          <p14:tracePt t="33827" x="10483850" y="749300"/>
          <p14:tracePt t="33844" x="10490200" y="749300"/>
          <p14:tracePt t="33860" x="10502900" y="749300"/>
          <p14:tracePt t="33877" x="10521950" y="749300"/>
          <p14:tracePt t="33883" x="10528300" y="749300"/>
          <p14:tracePt t="33893" x="10547350" y="749300"/>
          <p14:tracePt t="33911" x="10598150" y="755650"/>
          <p14:tracePt t="33928" x="10610850" y="755650"/>
          <p14:tracePt t="33979" x="10604500" y="762000"/>
          <p14:tracePt t="33994" x="10591800" y="768350"/>
          <p14:tracePt t="34011" x="10566400" y="774700"/>
          <p14:tracePt t="34028" x="10528300" y="793750"/>
          <p14:tracePt t="34043" x="10483850" y="819150"/>
          <p14:tracePt t="34061" x="10420350" y="850900"/>
          <p14:tracePt t="34078" x="10382250" y="876300"/>
          <p14:tracePt t="34093" x="10312400" y="914400"/>
          <p14:tracePt t="34099" x="10267950" y="933450"/>
          <p14:tracePt t="34110" x="10242550" y="952500"/>
          <p14:tracePt t="34126" x="10160000" y="990600"/>
          <p14:tracePt t="34145" x="10064750" y="1022350"/>
          <p14:tracePt t="34161" x="9956800" y="1060450"/>
          <p14:tracePt t="34177" x="9874250" y="1073150"/>
          <p14:tracePt t="34181" x="9779000" y="1085850"/>
          <p14:tracePt t="34194" x="9677400" y="1098550"/>
          <p14:tracePt t="34195" x="9588500" y="1098550"/>
          <p14:tracePt t="34210" x="9499600" y="1098550"/>
          <p14:tracePt t="34230" x="9188450" y="1098550"/>
          <p14:tracePt t="34243" x="8978900" y="1092200"/>
          <p14:tracePt t="34262" x="8794750" y="1085850"/>
          <p14:tracePt t="34278" x="8636000" y="1079500"/>
          <p14:tracePt t="34295" x="8521700" y="1079500"/>
          <p14:tracePt t="34310" x="8420100" y="1079500"/>
          <p14:tracePt t="34328" x="8286750" y="1092200"/>
          <p14:tracePt t="34343" x="8128000" y="1111250"/>
          <p14:tracePt t="34347" x="8032750" y="1117600"/>
          <p14:tracePt t="34360" x="7981950" y="1123950"/>
          <p14:tracePt t="34380" x="7664450" y="1143000"/>
          <p14:tracePt t="34394" x="7556500" y="1149350"/>
          <p14:tracePt t="34412" x="7302500" y="1162050"/>
          <p14:tracePt t="34427" x="7162800" y="1168400"/>
          <p14:tracePt t="34446" x="7118350" y="1174750"/>
          <p14:tracePt t="34462" x="6902450" y="1181100"/>
          <p14:tracePt t="34478" x="6769100" y="1193800"/>
          <p14:tracePt t="34495" x="6616700" y="1206500"/>
          <p14:tracePt t="34512" x="6445250" y="1212850"/>
          <p14:tracePt t="34518" x="6330950" y="1219200"/>
          <p14:tracePt t="34527" x="6273800" y="1219200"/>
          <p14:tracePt t="34544" x="6121400" y="1219200"/>
          <p14:tracePt t="34560" x="6019800" y="1212850"/>
          <p14:tracePt t="34578" x="5930900" y="1206500"/>
          <p14:tracePt t="34594" x="5708650" y="1206500"/>
          <p14:tracePt t="34596" x="5600700" y="1206500"/>
          <p14:tracePt t="34610" x="5473700" y="1200150"/>
          <p14:tracePt t="34627" x="5137150" y="1193800"/>
          <p14:tracePt t="34630" x="4965700" y="1181100"/>
          <p14:tracePt t="34645" x="4667250" y="1155700"/>
          <p14:tracePt t="34662" x="4419600" y="1117600"/>
          <p14:tracePt t="34678" x="4305300" y="1085850"/>
          <p14:tracePt t="34695" x="4286250" y="1073150"/>
          <p14:tracePt t="34713" x="4286250" y="1066800"/>
          <p14:tracePt t="34728" x="4286250" y="1060450"/>
          <p14:tracePt t="34745" x="4292600" y="1060450"/>
          <p14:tracePt t="34762" x="4305300" y="1054100"/>
          <p14:tracePt t="34796" x="4311650" y="1047750"/>
          <p14:tracePt t="34812" x="4318000" y="1035050"/>
          <p14:tracePt t="34828" x="4324350" y="1022350"/>
          <p14:tracePt t="34846" x="4330700" y="1009650"/>
          <p14:tracePt t="34849" x="4337050" y="1003300"/>
          <p14:tracePt t="34862" x="4343400" y="996950"/>
          <p14:tracePt t="34864" x="4349750" y="990600"/>
          <p14:tracePt t="34878" x="4356100" y="984250"/>
          <p14:tracePt t="34881" x="4362450" y="977900"/>
          <p14:tracePt t="34894" x="4362450" y="971550"/>
          <p14:tracePt t="34911" x="4362450" y="965200"/>
          <p14:tracePt t="34929" x="4368800" y="946150"/>
          <p14:tracePt t="34961" x="4368800" y="939800"/>
          <p14:tracePt t="35138" x="4375150" y="939800"/>
          <p14:tracePt t="35146" x="4381500" y="939800"/>
          <p14:tracePt t="35161" x="4406900" y="946150"/>
          <p14:tracePt t="35179" x="4419600" y="952500"/>
          <p14:tracePt t="35195" x="4432300" y="965200"/>
          <p14:tracePt t="35213" x="4445000" y="977900"/>
          <p14:tracePt t="35229" x="4451350" y="990600"/>
          <p14:tracePt t="35246" x="4451350" y="996950"/>
          <p14:tracePt t="35262" x="4457700" y="1003300"/>
          <p14:tracePt t="35279" x="4457700" y="1009650"/>
          <p14:tracePt t="35296" x="4457700" y="1016000"/>
          <p14:tracePt t="35312" x="4457700" y="1022350"/>
          <p14:tracePt t="35315" x="4457700" y="1028700"/>
          <p14:tracePt t="35475" x="4464050" y="1028700"/>
          <p14:tracePt t="35501" x="4464050" y="1022350"/>
          <p14:tracePt t="35503" x="4464050" y="1016000"/>
          <p14:tracePt t="35511" x="4464050" y="1009650"/>
          <p14:tracePt t="35529" x="4470400" y="996950"/>
          <p14:tracePt t="35562" x="4476750" y="990600"/>
          <p14:tracePt t="35612" x="4476750" y="1009650"/>
          <p14:tracePt t="35630" x="4476750" y="1022350"/>
          <p14:tracePt t="35687" x="4476750" y="1028700"/>
          <p14:tracePt t="35710" x="4476750" y="1035050"/>
          <p14:tracePt t="35728" x="4483100" y="1035050"/>
          <p14:tracePt t="35766" x="4483100" y="1041400"/>
          <p14:tracePt t="35772" x="4483100" y="1047750"/>
          <p14:tracePt t="35777" x="4483100" y="1054100"/>
          <p14:tracePt t="35796" x="4483100" y="1073150"/>
          <p14:tracePt t="35815" x="4483100" y="1085850"/>
          <p14:tracePt t="35830" x="4476750" y="1104900"/>
          <p14:tracePt t="35846" x="4470400" y="1111250"/>
          <p14:tracePt t="35932" x="4476750" y="1111250"/>
          <p14:tracePt t="35940" x="4489450" y="1111250"/>
          <p14:tracePt t="35946" x="4495800" y="1111250"/>
          <p14:tracePt t="35964" x="4521200" y="1104900"/>
          <p14:tracePt t="35978" x="4540250" y="1104900"/>
          <p14:tracePt t="35997" x="4559300" y="1098550"/>
          <p14:tracePt t="36011" x="4565650" y="1098550"/>
          <p14:tracePt t="36046" x="4565650" y="1092200"/>
          <p14:tracePt t="36063" x="4572000" y="1092200"/>
          <p14:tracePt t="36078" x="4572000" y="1079500"/>
          <p14:tracePt t="36096" x="4591050" y="1073150"/>
          <p14:tracePt t="36101" x="4597400" y="1066800"/>
          <p14:tracePt t="36111" x="4603750" y="1060450"/>
          <p14:tracePt t="36128" x="4616450" y="1054100"/>
          <p14:tracePt t="36146" x="4622800" y="1047750"/>
          <p14:tracePt t="36180" x="4629150" y="1054100"/>
          <p14:tracePt t="36196" x="4648200" y="1073150"/>
          <p14:tracePt t="36213" x="4673600" y="1104900"/>
          <p14:tracePt t="36219" x="4686300" y="1111250"/>
          <p14:tracePt t="36230" x="4711700" y="1130300"/>
          <p14:tracePt t="36246" x="4743450" y="1136650"/>
          <p14:tracePt t="36263" x="4775200" y="1130300"/>
          <p14:tracePt t="36278" x="4813300" y="1104900"/>
          <p14:tracePt t="36296" x="4845050" y="1079500"/>
          <p14:tracePt t="36312" x="4883150" y="1047750"/>
          <p14:tracePt t="36329" x="4914900" y="1022350"/>
          <p14:tracePt t="36345" x="4933950" y="996950"/>
          <p14:tracePt t="36363" x="4946650" y="977900"/>
          <p14:tracePt t="36368" x="4946650" y="965200"/>
          <p14:tracePt t="36378" x="4946650" y="958850"/>
          <p14:tracePt t="36396" x="4946650" y="933450"/>
          <p14:tracePt t="36402" x="4940300" y="920750"/>
          <p14:tracePt t="36412" x="4933950" y="908050"/>
          <p14:tracePt t="36428" x="4914900" y="889000"/>
          <p14:tracePt t="36447" x="4889500" y="876300"/>
          <p14:tracePt t="36465" x="4870450" y="863600"/>
          <p14:tracePt t="36478" x="4857750" y="857250"/>
          <p14:tracePt t="36498" x="4845050" y="857250"/>
          <p14:tracePt t="36513" x="4832350" y="857250"/>
          <p14:tracePt t="36530" x="4819650" y="850900"/>
          <p14:tracePt t="36548" x="4806950" y="850900"/>
          <p14:tracePt t="36563" x="4794250" y="850900"/>
          <p14:tracePt t="36616" x="4787900" y="850900"/>
          <p14:tracePt t="36639" x="4781550" y="844550"/>
          <p14:tracePt t="36645" x="4775200" y="844550"/>
          <p14:tracePt t="36664" x="4762500" y="838200"/>
          <p14:tracePt t="36680" x="4749800" y="838200"/>
          <p14:tracePt t="36697" x="4730750" y="838200"/>
          <p14:tracePt t="36700" x="4724400" y="838200"/>
          <p14:tracePt t="36712" x="4711700" y="838200"/>
          <p14:tracePt t="36730" x="4679950" y="844550"/>
          <p14:tracePt t="36748" x="4660900" y="850900"/>
          <p14:tracePt t="36766" x="4641850" y="882650"/>
          <p14:tracePt t="36779" x="4635500" y="901700"/>
          <p14:tracePt t="36780" x="4635500" y="920750"/>
          <p14:tracePt t="36797" x="4635500" y="933450"/>
          <p14:tracePt t="36816" x="4635500" y="965200"/>
          <p14:tracePt t="36828" x="4648200" y="990600"/>
          <p14:tracePt t="36845" x="4654550" y="1003300"/>
          <p14:tracePt t="36863" x="4667250" y="1022350"/>
          <p14:tracePt t="36880" x="4679950" y="1035050"/>
          <p14:tracePt t="36895" x="4686300" y="1047750"/>
          <p14:tracePt t="36913" x="4692650" y="1047750"/>
          <p14:tracePt t="36930" x="4705350" y="1047750"/>
          <p14:tracePt t="36947" x="4718050" y="1041400"/>
          <p14:tracePt t="36964" x="4756150" y="1016000"/>
          <p14:tracePt t="36970" x="4775200" y="1003300"/>
          <p14:tracePt t="36979" x="4794250" y="990600"/>
          <p14:tracePt t="36997" x="4832350" y="958850"/>
          <p14:tracePt t="37014" x="4864100" y="933450"/>
          <p14:tracePt t="37031" x="4883150" y="920750"/>
          <p14:tracePt t="37033" x="4889500" y="914400"/>
          <p14:tracePt t="37064" x="4902200" y="914400"/>
          <p14:tracePt t="37081" x="4933950" y="914400"/>
          <p14:tracePt t="37097" x="5048250" y="933450"/>
          <p14:tracePt t="37114" x="5181600" y="952500"/>
          <p14:tracePt t="37130" x="5327650" y="965200"/>
          <p14:tracePt t="37147" x="5454650" y="971550"/>
          <p14:tracePt t="37164" x="5549900" y="971550"/>
          <p14:tracePt t="37179" x="5626100" y="971550"/>
          <p14:tracePt t="37197" x="5651500" y="965200"/>
          <p14:tracePt t="37214" x="5664200" y="958850"/>
          <p14:tracePt t="37230" x="5715000" y="958850"/>
          <p14:tracePt t="37234" x="5753100" y="958850"/>
          <p14:tracePt t="37247" x="5803900" y="958850"/>
          <p14:tracePt t="37264" x="5962650" y="965200"/>
          <p14:tracePt t="37281" x="6172200" y="990600"/>
          <p14:tracePt t="37298" x="6286500" y="1003300"/>
          <p14:tracePt t="37314" x="6375400" y="1009650"/>
          <p14:tracePt t="37331" x="6426200" y="1016000"/>
          <p14:tracePt t="37348" x="6477000" y="1016000"/>
          <p14:tracePt t="37362" x="6534150" y="1016000"/>
          <p14:tracePt t="37384" x="6680200" y="1016000"/>
          <p14:tracePt t="37396" x="6724650" y="1016000"/>
          <p14:tracePt t="37412" x="6807200" y="1022350"/>
          <p14:tracePt t="37429" x="6864350" y="1022350"/>
          <p14:tracePt t="37446" x="6877050" y="1022350"/>
          <p14:tracePt t="37480" x="6877050" y="1028700"/>
          <p14:tracePt t="37498" x="6889750" y="1035050"/>
          <p14:tracePt t="37514" x="6927850" y="1054100"/>
          <p14:tracePt t="37531" x="6991350" y="1054100"/>
          <p14:tracePt t="37547" x="7054850" y="1047750"/>
          <p14:tracePt t="37564" x="7112000" y="1035050"/>
          <p14:tracePt t="37580" x="7150100" y="1016000"/>
          <p14:tracePt t="37598" x="7169150" y="996950"/>
          <p14:tracePt t="37614" x="7181850" y="990600"/>
          <p14:tracePt t="37631" x="7200900" y="990600"/>
          <p14:tracePt t="37647" x="7207250" y="996950"/>
          <p14:tracePt t="37663" x="7213600" y="1016000"/>
          <p14:tracePt t="37679" x="7213600" y="1028700"/>
          <p14:tracePt t="37697" x="7219950" y="1035050"/>
          <p14:tracePt t="37765" x="7219950" y="1041400"/>
          <p14:tracePt t="37772" x="7213600" y="1041400"/>
          <p14:tracePt t="37779" x="7207250" y="1047750"/>
          <p14:tracePt t="37799" x="7194550" y="1054100"/>
          <p14:tracePt t="37814" x="7188200" y="1060450"/>
          <p14:tracePt t="37831" x="7175500" y="1066800"/>
          <p14:tracePt t="37834" x="7162800" y="1073150"/>
          <p14:tracePt t="37847" x="7156450" y="1073150"/>
          <p14:tracePt t="37865" x="7124700" y="1073150"/>
          <p14:tracePt t="37881" x="7061200" y="1085850"/>
          <p14:tracePt t="37898" x="6985000" y="1085850"/>
          <p14:tracePt t="37917" x="6965950" y="1079500"/>
          <p14:tracePt t="43483" x="6959600" y="1079500"/>
          <p14:tracePt t="43494" x="6959600" y="1073150"/>
          <p14:tracePt t="43502" x="6940550" y="1047750"/>
          <p14:tracePt t="43519" x="6889750" y="1003300"/>
          <p14:tracePt t="43537" x="6813550" y="984250"/>
          <p14:tracePt t="43552" x="6788150" y="984250"/>
          <p14:tracePt t="43669" x="6794500" y="984250"/>
          <p14:tracePt t="43674" x="6807200" y="984250"/>
          <p14:tracePt t="43684" x="6858000" y="1009650"/>
          <p14:tracePt t="43703" x="6953250" y="1060450"/>
          <p14:tracePt t="43720" x="7092950" y="1117600"/>
          <p14:tracePt t="43725" x="7207250" y="1155700"/>
          <p14:tracePt t="43734" x="7270750" y="1181100"/>
          <p14:tracePt t="43752" x="7410450" y="1257300"/>
          <p14:tracePt t="43771" x="7410450" y="1263650"/>
          <p14:tracePt t="43785" x="7404100" y="1270000"/>
          <p14:tracePt t="43787" x="7378700" y="1276350"/>
          <p14:tracePt t="43802" x="7302500" y="1308100"/>
          <p14:tracePt t="43820" x="7169150" y="1333500"/>
          <p14:tracePt t="43838" x="7004050" y="1352550"/>
          <p14:tracePt t="43852" x="6699250" y="1390650"/>
          <p14:tracePt t="43868" x="6413500" y="1397000"/>
          <p14:tracePt t="43886" x="6089650" y="1377950"/>
          <p14:tracePt t="43903" x="5759450" y="1365250"/>
          <p14:tracePt t="43918" x="5499100" y="1352550"/>
          <p14:tracePt t="43936" x="5270500" y="1333500"/>
          <p14:tracePt t="43953" x="4965700" y="1301750"/>
          <p14:tracePt t="43970" x="4597400" y="1270000"/>
          <p14:tracePt t="43973" x="4425950" y="1250950"/>
          <p14:tracePt t="43985" x="4165600" y="1225550"/>
          <p14:tracePt t="44006" x="3409950" y="1155700"/>
          <p14:tracePt t="44019" x="3213100" y="1149350"/>
          <p14:tracePt t="44036" x="2762250" y="1155700"/>
          <p14:tracePt t="44053" x="2686050" y="1168400"/>
          <p14:tracePt t="44086" x="2686050" y="1181100"/>
          <p14:tracePt t="44103" x="2686050" y="1200150"/>
          <p14:tracePt t="44119" x="2686050" y="1219200"/>
          <p14:tracePt t="44136" x="2698750" y="1225550"/>
          <p14:tracePt t="44140" x="2705100" y="1231900"/>
          <p14:tracePt t="44152" x="2711450" y="1231900"/>
          <p14:tracePt t="44168" x="2749550" y="1238250"/>
          <p14:tracePt t="44187" x="2781300" y="1238250"/>
          <p14:tracePt t="44204" x="2806700" y="1238250"/>
          <p14:tracePt t="44208" x="2819400" y="1238250"/>
          <p14:tracePt t="44218" x="2832100" y="1238250"/>
          <p14:tracePt t="44236" x="2882900" y="1238250"/>
          <p14:tracePt t="44254" x="2978150" y="1263650"/>
          <p14:tracePt t="44271" x="3054350" y="1282700"/>
          <p14:tracePt t="44285" x="3117850" y="1295400"/>
          <p14:tracePt t="44305" x="3187700" y="1301750"/>
          <p14:tracePt t="44320" x="3232150" y="1301750"/>
          <p14:tracePt t="44336" x="3270250" y="1301750"/>
          <p14:tracePt t="44353" x="3295650" y="1289050"/>
          <p14:tracePt t="44368" x="3327400" y="1276350"/>
          <p14:tracePt t="44386" x="3352800" y="1250950"/>
          <p14:tracePt t="44403" x="3365500" y="1231900"/>
          <p14:tracePt t="44420" x="3371850" y="1219200"/>
          <p14:tracePt t="44435" x="3371850" y="1212850"/>
          <p14:tracePt t="44453" x="3371850" y="1206500"/>
          <p14:tracePt t="44470" x="3371850" y="1200150"/>
          <p14:tracePt t="44487" x="3371850" y="1187450"/>
          <p14:tracePt t="44503" x="3371850" y="1174750"/>
          <p14:tracePt t="44518" x="3365500" y="1162050"/>
          <p14:tracePt t="44536" x="3340100" y="1155700"/>
          <p14:tracePt t="44553" x="3333750" y="1143000"/>
          <p14:tracePt t="44558" x="3327400" y="1143000"/>
          <p14:tracePt t="44568" x="3327400" y="1136650"/>
          <p14:tracePt t="44586" x="3327400" y="1123950"/>
          <p14:tracePt t="44604" x="3333750" y="1111250"/>
          <p14:tracePt t="44623" x="3390900" y="1111250"/>
          <p14:tracePt t="44635" x="3454400" y="1130300"/>
          <p14:tracePt t="44638" x="3467100" y="1136650"/>
          <p14:tracePt t="44652" x="3473450" y="1136650"/>
          <p14:tracePt t="44687" x="3479800" y="1143000"/>
          <p14:tracePt t="44704" x="3492500" y="1174750"/>
          <p14:tracePt t="44721" x="3511550" y="1200150"/>
          <p14:tracePt t="44724" x="3517900" y="1212850"/>
          <p14:tracePt t="44735" x="3524250" y="1225550"/>
          <p14:tracePt t="44738" x="3536950" y="1238250"/>
          <p14:tracePt t="44752" x="3549650" y="1250950"/>
          <p14:tracePt t="44769" x="3587750" y="1263650"/>
          <p14:tracePt t="44785" x="3606800" y="1263650"/>
          <p14:tracePt t="44805" x="3619500" y="1270000"/>
          <p14:tracePt t="44820" x="3632200" y="1263650"/>
          <p14:tracePt t="44837" x="3638550" y="1244600"/>
          <p14:tracePt t="44854" x="3638550" y="1212850"/>
          <p14:tracePt t="44870" x="3651250" y="1193800"/>
          <p14:tracePt t="44887" x="3670300" y="1155700"/>
          <p14:tracePt t="44904" x="3689350" y="1130300"/>
          <p14:tracePt t="44921" x="3702050" y="1111250"/>
          <p14:tracePt t="44937" x="3714750" y="1104900"/>
          <p14:tracePt t="44954" x="3721100" y="1104900"/>
          <p14:tracePt t="44971" x="3727450" y="1104900"/>
          <p14:tracePt t="44988" x="3733800" y="1117600"/>
          <p14:tracePt t="45004" x="3733800" y="1123950"/>
          <p14:tracePt t="45020" x="3733800" y="1143000"/>
          <p14:tracePt t="45038" x="3733800" y="1155700"/>
          <p14:tracePt t="45054" x="3733800" y="1168400"/>
          <p14:tracePt t="45070" x="3727450" y="1168400"/>
          <p14:tracePt t="45088" x="3727450" y="1174750"/>
          <p14:tracePt t="45233" x="3727450" y="1181100"/>
          <p14:tracePt t="45254" x="3727450" y="1193800"/>
          <p14:tracePt t="45270" x="3727450" y="1212850"/>
          <p14:tracePt t="45288" x="3727450" y="1231900"/>
          <p14:tracePt t="45304" x="3727450" y="1250950"/>
          <p14:tracePt t="45310" x="3727450" y="1257300"/>
          <p14:tracePt t="45320" x="3727450" y="1263650"/>
          <p14:tracePt t="45338" x="3733800" y="1276350"/>
          <p14:tracePt t="45352" x="3740150" y="1289050"/>
          <p14:tracePt t="45370" x="3759200" y="1301750"/>
          <p14:tracePt t="45386" x="3784600" y="1314450"/>
          <p14:tracePt t="45404" x="3810000" y="1314450"/>
          <p14:tracePt t="45421" x="3860800" y="1308100"/>
          <p14:tracePt t="45437" x="3905250" y="1289050"/>
          <p14:tracePt t="45452" x="3949700" y="1270000"/>
          <p14:tracePt t="45469" x="3975100" y="1257300"/>
          <p14:tracePt t="45537" x="3968750" y="1257300"/>
          <p14:tracePt t="45672" x="3968750" y="1250950"/>
          <p14:tracePt t="45678" x="3968750" y="1244600"/>
          <p14:tracePt t="45686" x="3975100" y="1244600"/>
          <p14:tracePt t="45705" x="3975100" y="1231900"/>
          <p14:tracePt t="45721" x="3975100" y="1219200"/>
          <p14:tracePt t="45738" x="3981450" y="1206500"/>
          <p14:tracePt t="45753" x="4000500" y="1187450"/>
          <p14:tracePt t="45770" x="4038600" y="1155700"/>
          <p14:tracePt t="45787" x="4095750" y="1130300"/>
          <p14:tracePt t="45805" x="4298950" y="1123950"/>
          <p14:tracePt t="45821" x="4394200" y="1123950"/>
          <p14:tracePt t="45825" x="4489450" y="1123950"/>
          <p14:tracePt t="45836" x="4578350" y="1123950"/>
          <p14:tracePt t="45855" x="4902200" y="1130300"/>
          <p14:tracePt t="45871" x="5143500" y="1130300"/>
          <p14:tracePt t="45888" x="5327650" y="1130300"/>
          <p14:tracePt t="45903" x="5454650" y="1143000"/>
          <p14:tracePt t="45922" x="5505450" y="1149350"/>
          <p14:tracePt t="45938" x="5511800" y="1155700"/>
          <p14:tracePt t="46001" x="5518150" y="1155700"/>
          <p14:tracePt t="46007" x="5518150" y="1162050"/>
          <p14:tracePt t="46019" x="5524500" y="1168400"/>
          <p14:tracePt t="46036" x="5537200" y="1181100"/>
          <p14:tracePt t="46039" x="5543550" y="1187450"/>
          <p14:tracePt t="46053" x="5549900" y="1200150"/>
          <p14:tracePt t="46055" x="5556250" y="1206500"/>
          <p14:tracePt t="46070" x="5556250" y="1212850"/>
          <p14:tracePt t="46072" x="5562600" y="1212850"/>
          <p14:tracePt t="46088" x="5562600" y="1219200"/>
          <p14:tracePt t="46211" x="5562600" y="1225550"/>
          <p14:tracePt t="46218" x="5562600" y="1231900"/>
          <p14:tracePt t="46221" x="5556250" y="1231900"/>
          <p14:tracePt t="46239" x="5530850" y="1257300"/>
          <p14:tracePt t="46255" x="5524500" y="1263650"/>
          <p14:tracePt t="46272" x="5467350" y="1289050"/>
          <p14:tracePt t="46289" x="5448300" y="1289050"/>
          <p14:tracePt t="46344" x="5448300" y="1282700"/>
          <p14:tracePt t="46353" x="5441950" y="1282700"/>
          <p14:tracePt t="46371" x="5441950" y="1276350"/>
          <p14:tracePt t="46424" x="5435600" y="1276350"/>
          <p14:tracePt t="46455" x="5429250" y="1282700"/>
          <p14:tracePt t="46472" x="5410200" y="1295400"/>
          <p14:tracePt t="46488" x="5391150" y="1301750"/>
          <p14:tracePt t="46632" x="5397500" y="1301750"/>
          <p14:tracePt t="46640" x="5403850" y="1301750"/>
          <p14:tracePt t="46654" x="5403850" y="1295400"/>
          <p14:tracePt t="46672" x="5422900" y="1282700"/>
          <p14:tracePt t="46793" x="5429250" y="1282700"/>
          <p14:tracePt t="46799" x="5435600" y="1276350"/>
          <p14:tracePt t="46807" x="5448300" y="1263650"/>
          <p14:tracePt t="46821" x="5454650" y="1257300"/>
          <p14:tracePt t="46838" x="5473700" y="1238250"/>
          <p14:tracePt t="46854" x="5486400" y="1225550"/>
          <p14:tracePt t="46873" x="5505450" y="1212850"/>
          <p14:tracePt t="46887" x="5505450" y="1206500"/>
          <p14:tracePt t="47046" x="5518150" y="1206500"/>
          <p14:tracePt t="47055" x="5524500" y="1206500"/>
          <p14:tracePt t="47064" x="5537200" y="1206500"/>
          <p14:tracePt t="47072" x="5562600" y="1206500"/>
          <p14:tracePt t="47089" x="5645150" y="1206500"/>
          <p14:tracePt t="47107" x="5721350" y="1212850"/>
          <p14:tracePt t="47123" x="5791200" y="1225550"/>
          <p14:tracePt t="47139" x="5848350" y="1238250"/>
          <p14:tracePt t="47156" x="5899150" y="1250950"/>
          <p14:tracePt t="47172" x="6013450" y="1276350"/>
          <p14:tracePt t="47190" x="6146800" y="1308100"/>
          <p14:tracePt t="47206" x="6350000" y="1352550"/>
          <p14:tracePt t="47223" x="6578600" y="1403350"/>
          <p14:tracePt t="47239" x="6788150" y="1447800"/>
          <p14:tracePt t="47256" x="6991350" y="1498600"/>
          <p14:tracePt t="47271" x="7143750" y="1530350"/>
          <p14:tracePt t="47288" x="7169150" y="1530350"/>
          <p14:tracePt t="47305" x="7175500" y="1530350"/>
          <p14:tracePt t="47321" x="7181850" y="1511300"/>
          <p14:tracePt t="47338" x="7188200" y="1492250"/>
          <p14:tracePt t="47355" x="7219950" y="1466850"/>
          <p14:tracePt t="47371" x="7277100" y="1428750"/>
          <p14:tracePt t="47388" x="7334250" y="1377950"/>
          <p14:tracePt t="47405" x="7372350" y="1333500"/>
          <p14:tracePt t="47421" x="7391400" y="1270000"/>
          <p14:tracePt t="47438" x="7397750" y="1231900"/>
          <p14:tracePt t="47456" x="7385050" y="1206500"/>
          <p14:tracePt t="47471" x="7359650" y="1181100"/>
          <p14:tracePt t="47489" x="7321550" y="1162050"/>
          <p14:tracePt t="47507" x="7289800" y="1143000"/>
          <p14:tracePt t="47521" x="7251700" y="1117600"/>
          <p14:tracePt t="47538" x="7200900" y="1092200"/>
          <p14:tracePt t="47554" x="7150100" y="1066800"/>
          <p14:tracePt t="47571" x="7092950" y="1060450"/>
          <p14:tracePt t="47588" x="7048500" y="1060450"/>
          <p14:tracePt t="47605" x="6959600" y="1143000"/>
          <p14:tracePt t="47621" x="6915150" y="1200150"/>
          <p14:tracePt t="47638" x="6870700" y="1263650"/>
          <p14:tracePt t="47656" x="6832600" y="1301750"/>
          <p14:tracePt t="47671" x="6813550" y="1314450"/>
          <p14:tracePt t="47690" x="6813550" y="1320800"/>
          <p14:tracePt t="47740" x="6826250" y="1320800"/>
          <p14:tracePt t="47804" x="6832600" y="1320800"/>
          <p14:tracePt t="47821" x="6838950" y="1320800"/>
          <p14:tracePt t="62705" x="6851650" y="1327150"/>
          <p14:tracePt t="62713" x="6877050" y="1339850"/>
          <p14:tracePt t="62717" x="6896100" y="1352550"/>
          <p14:tracePt t="62735" x="6921500" y="1377950"/>
          <p14:tracePt t="62753" x="6946900" y="1403350"/>
          <p14:tracePt t="62770" x="6978650" y="1435100"/>
          <p14:tracePt t="62784" x="7010400" y="1466850"/>
          <p14:tracePt t="62803" x="7029450" y="1492250"/>
          <p14:tracePt t="62819" x="7035800" y="1517650"/>
          <p14:tracePt t="62835" x="7023100" y="1536700"/>
          <p14:tracePt t="62840" x="7010400" y="1543050"/>
          <p14:tracePt t="62850" x="6991350" y="1555750"/>
          <p14:tracePt t="62867" x="6934200" y="1568450"/>
          <p14:tracePt t="62884" x="6883400" y="1581150"/>
          <p14:tracePt t="62902" x="6788150" y="1587500"/>
          <p14:tracePt t="62919" x="6737350" y="1606550"/>
          <p14:tracePt t="62936" x="6705600" y="1631950"/>
          <p14:tracePt t="62952" x="6692900" y="1638300"/>
          <p14:tracePt t="62969" x="6686550" y="1644650"/>
          <p14:tracePt t="62984" x="6667500" y="1657350"/>
          <p14:tracePt t="63002" x="6642100" y="1670050"/>
          <p14:tracePt t="63018" x="6616700" y="1676400"/>
          <p14:tracePt t="63035" x="6597650" y="1682750"/>
          <p14:tracePt t="63052" x="6591300" y="1682750"/>
          <p14:tracePt t="63098" x="6591300" y="1689100"/>
          <p14:tracePt t="63112" x="6591300" y="1695450"/>
          <p14:tracePt t="63127" x="6591300" y="1701800"/>
          <p14:tracePt t="63136" x="6591300" y="1708150"/>
          <p14:tracePt t="63153" x="6591300" y="1714500"/>
          <p14:tracePt t="63169" x="6604000" y="1784350"/>
          <p14:tracePt t="63185" x="6616700" y="1809750"/>
          <p14:tracePt t="63189" x="6616700" y="1835150"/>
          <p14:tracePt t="63203" x="6629400" y="1873250"/>
          <p14:tracePt t="63207" x="6635750" y="1892300"/>
          <p14:tracePt t="63217" x="6648450" y="1911350"/>
          <p14:tracePt t="63234" x="6673850" y="1955800"/>
          <p14:tracePt t="63252" x="6699250" y="1987550"/>
          <p14:tracePt t="63269" x="6711950" y="2012950"/>
          <p14:tracePt t="63273" x="6718300" y="2025650"/>
          <p14:tracePt t="63284" x="6718300" y="2038350"/>
          <p14:tracePt t="63302" x="6724650" y="2051050"/>
          <p14:tracePt t="63320" x="6724650" y="2057400"/>
          <p14:tracePt t="63848" x="6731000" y="2057400"/>
          <p14:tracePt t="63858" x="6737350" y="2057400"/>
          <p14:tracePt t="63871" x="6750050" y="2044700"/>
          <p14:tracePt t="63885" x="6762750" y="2038350"/>
          <p14:tracePt t="64034" x="6769100" y="2038350"/>
          <p14:tracePt t="64044" x="6769100" y="2032000"/>
          <p14:tracePt t="64051" x="6775450" y="2032000"/>
          <p14:tracePt t="64070" x="6794500" y="2012950"/>
          <p14:tracePt t="64087" x="6819900" y="1993900"/>
          <p14:tracePt t="64104" x="6845300" y="1981200"/>
          <p14:tracePt t="64119" x="6864350" y="1968500"/>
          <p14:tracePt t="64138" x="6883400" y="1949450"/>
          <p14:tracePt t="64153" x="6889750" y="1936750"/>
          <p14:tracePt t="64170" x="6902450" y="1924050"/>
          <p14:tracePt t="64185" x="6908800" y="1911350"/>
          <p14:tracePt t="64203" x="6915150" y="1905000"/>
          <p14:tracePt t="64218" x="6915150" y="1885950"/>
          <p14:tracePt t="64235" x="6915150" y="1866900"/>
          <p14:tracePt t="64252" x="6908800" y="1847850"/>
          <p14:tracePt t="64270" x="6902450" y="1828800"/>
          <p14:tracePt t="64287" x="6902450" y="1816100"/>
          <p14:tracePt t="64303" x="6889750" y="1797050"/>
          <p14:tracePt t="64308" x="6889750" y="1790700"/>
          <p14:tracePt t="64318" x="6883400" y="1778000"/>
          <p14:tracePt t="64336" x="6870700" y="1771650"/>
          <p14:tracePt t="64353" x="6845300" y="1752600"/>
          <p14:tracePt t="64370" x="6800850" y="1727200"/>
          <p14:tracePt t="64387" x="6781800" y="1714500"/>
          <p14:tracePt t="64403" x="6756400" y="1695450"/>
          <p14:tracePt t="64420" x="6737350" y="1676400"/>
          <p14:tracePt t="64437" x="6718300" y="1644650"/>
          <p14:tracePt t="64456" x="6711950" y="1625600"/>
          <p14:tracePt t="64470" x="6692900" y="1606550"/>
          <p14:tracePt t="64473" x="6680200" y="1600200"/>
          <p14:tracePt t="64485" x="6667500" y="1593850"/>
          <p14:tracePt t="64504" x="6610350" y="1574800"/>
          <p14:tracePt t="64520" x="6565900" y="1555750"/>
          <p14:tracePt t="64535" x="6534150" y="1543050"/>
          <p14:tracePt t="64540" x="6508750" y="1530350"/>
          <p14:tracePt t="64552" x="6502400" y="1530350"/>
          <p14:tracePt t="64555" x="6489700" y="1524000"/>
          <p14:tracePt t="64568" x="6483350" y="1524000"/>
          <p14:tracePt t="64587" x="6445250" y="1524000"/>
          <p14:tracePt t="64604" x="6394450" y="1530350"/>
          <p14:tracePt t="64620" x="6350000" y="1549400"/>
          <p14:tracePt t="64635" x="6324600" y="1562100"/>
          <p14:tracePt t="64654" x="6305550" y="1574800"/>
          <p14:tracePt t="64670" x="6292850" y="1587500"/>
          <p14:tracePt t="64691" x="6292850" y="1600200"/>
          <p14:tracePt t="64695" x="6292850" y="1612900"/>
          <p14:tracePt t="64702" x="6286500" y="1619250"/>
          <p14:tracePt t="64719" x="6273800" y="1651000"/>
          <p14:tracePt t="64737" x="6254750" y="1682750"/>
          <p14:tracePt t="64754" x="6235700" y="1708150"/>
          <p14:tracePt t="64770" x="6216650" y="1739900"/>
          <p14:tracePt t="64774" x="6216650" y="1758950"/>
          <p14:tracePt t="64787" x="6216650" y="1771650"/>
          <p14:tracePt t="64791" x="6216650" y="1784350"/>
          <p14:tracePt t="64802" x="6216650" y="1803400"/>
          <p14:tracePt t="64820" x="6229350" y="1828800"/>
          <p14:tracePt t="64837" x="6248400" y="1847850"/>
          <p14:tracePt t="64854" x="6273800" y="1866900"/>
          <p14:tracePt t="64870" x="6299200" y="1873250"/>
          <p14:tracePt t="64887" x="6324600" y="1885950"/>
          <p14:tracePt t="64904" x="6343650" y="1885950"/>
          <p14:tracePt t="64920" x="6356350" y="1892300"/>
          <p14:tracePt t="64996" x="6362700" y="1892300"/>
          <p14:tracePt t="65012" x="6369050" y="1892300"/>
          <p14:tracePt t="65026" x="6375400" y="1892300"/>
          <p14:tracePt t="65036" x="6381750" y="1892300"/>
          <p14:tracePt t="65054" x="6394450" y="1892300"/>
          <p14:tracePt t="65070" x="6400800" y="1892300"/>
          <p14:tracePt t="65087" x="6413500" y="1892300"/>
          <p14:tracePt t="65104" x="6419850" y="1892300"/>
          <p14:tracePt t="65108" x="6426200" y="1892300"/>
          <p14:tracePt t="65119" x="6432550" y="1892300"/>
          <p14:tracePt t="65137" x="6438900" y="1892300"/>
          <p14:tracePt t="65154" x="6457950" y="1885950"/>
          <p14:tracePt t="65171" x="6496050" y="1885950"/>
          <p14:tracePt t="65189" x="6508750" y="1885950"/>
          <p14:tracePt t="65204" x="6521450" y="1885950"/>
          <p14:tracePt t="65220" x="6540500" y="1885950"/>
          <p14:tracePt t="65236" x="6565900" y="1885950"/>
          <p14:tracePt t="65254" x="6597650" y="1892300"/>
          <p14:tracePt t="65271" x="6629400" y="1898650"/>
          <p14:tracePt t="65286" x="6661150" y="1898650"/>
          <p14:tracePt t="65304" x="6711950" y="1898650"/>
          <p14:tracePt t="65322" x="6762750" y="1892300"/>
          <p14:tracePt t="65338" x="6807200" y="1879600"/>
          <p14:tracePt t="65354" x="6858000" y="1854200"/>
          <p14:tracePt t="65373" x="6934200" y="1809750"/>
          <p14:tracePt t="65386" x="6946900" y="1797050"/>
          <p14:tracePt t="65388" x="6965950" y="1784350"/>
          <p14:tracePt t="65405" x="7004050" y="1746250"/>
          <p14:tracePt t="65421" x="7023100" y="1720850"/>
          <p14:tracePt t="65438" x="7042150" y="1695450"/>
          <p14:tracePt t="65453" x="7054850" y="1670050"/>
          <p14:tracePt t="65470" x="7061200" y="1651000"/>
          <p14:tracePt t="65487" x="7061200" y="1625600"/>
          <p14:tracePt t="65505" x="7061200" y="1606550"/>
          <p14:tracePt t="65520" x="7054850" y="1600200"/>
          <p14:tracePt t="65537" x="7048500" y="1587500"/>
          <p14:tracePt t="65553" x="7048500" y="1581150"/>
          <p14:tracePt t="65570" x="7042150" y="1562100"/>
          <p14:tracePt t="65587" x="7035800" y="1549400"/>
          <p14:tracePt t="65603" x="7035800" y="1536700"/>
          <p14:tracePt t="65606" x="7035800" y="1530350"/>
          <p14:tracePt t="65621" x="7029450" y="1511300"/>
          <p14:tracePt t="65638" x="7029450" y="1504950"/>
          <p14:tracePt t="65653" x="7029450" y="1492250"/>
          <p14:tracePt t="65672" x="7029450" y="1485900"/>
          <p14:tracePt t="65687" x="7029450" y="1479550"/>
          <p14:tracePt t="65704" x="7029450" y="1473200"/>
          <p14:tracePt t="65722" x="7029450" y="1466850"/>
          <p14:tracePt t="65738" x="7029450" y="1460500"/>
          <p14:tracePt t="65754" x="7035800" y="1447800"/>
          <p14:tracePt t="65771" x="7042150" y="1435100"/>
          <p14:tracePt t="65786" x="7067550" y="1409700"/>
          <p14:tracePt t="65803" x="7080250" y="1384300"/>
          <p14:tracePt t="65821" x="7099300" y="1365250"/>
          <p14:tracePt t="65836" x="7112000" y="1352550"/>
          <p14:tracePt t="65839" x="7118350" y="1346200"/>
          <p14:tracePt t="65853" x="7118350" y="1339850"/>
          <p14:tracePt t="65855" x="7124700" y="1333500"/>
          <p14:tracePt t="65871" x="7131050" y="1320800"/>
          <p14:tracePt t="65904" x="7131050" y="1314450"/>
          <p14:tracePt t="65938" x="7131050" y="1301750"/>
          <p14:tracePt t="65955" x="7118350" y="1276350"/>
          <p14:tracePt t="65970" x="7105650" y="1263650"/>
          <p14:tracePt t="65987" x="7086600" y="1244600"/>
          <p14:tracePt t="65989" x="7073900" y="1238250"/>
          <p14:tracePt t="66004" x="7061200" y="1231900"/>
          <p14:tracePt t="66022" x="7035800" y="1219200"/>
          <p14:tracePt t="66038" x="7016750" y="1212850"/>
          <p14:tracePt t="66055" x="6972300" y="1212850"/>
          <p14:tracePt t="66072" x="6902450" y="1212850"/>
          <p14:tracePt t="66087" x="6832600" y="1212850"/>
          <p14:tracePt t="66106" x="6762750" y="1212850"/>
          <p14:tracePt t="66120" x="6711950" y="1206500"/>
          <p14:tracePt t="66126" x="6680200" y="1200150"/>
          <p14:tracePt t="66136" x="6667500" y="1193800"/>
          <p14:tracePt t="66154" x="6642100" y="1187450"/>
          <p14:tracePt t="66172" x="6635750" y="1181100"/>
          <p14:tracePt t="66205" x="6623050" y="1181100"/>
          <p14:tracePt t="66224" x="6559550" y="1200150"/>
          <p14:tracePt t="66238" x="6508750" y="1219200"/>
          <p14:tracePt t="66243" x="6457950" y="1231900"/>
          <p14:tracePt t="66254" x="6407150" y="1244600"/>
          <p14:tracePt t="66273" x="6292850" y="1270000"/>
          <p14:tracePt t="66290" x="6254750" y="1289050"/>
          <p14:tracePt t="66305" x="6229350" y="1301750"/>
          <p14:tracePt t="66322" x="6216650" y="1333500"/>
          <p14:tracePt t="66337" x="6210300" y="1371600"/>
          <p14:tracePt t="66355" x="6203950" y="1428750"/>
          <p14:tracePt t="66370" x="6197600" y="1498600"/>
          <p14:tracePt t="66388" x="6178550" y="1568450"/>
          <p14:tracePt t="66405" x="6165850" y="1619250"/>
          <p14:tracePt t="66410" x="6165850" y="1631950"/>
          <p14:tracePt t="66420" x="6159500" y="1651000"/>
          <p14:tracePt t="66422" x="6159500" y="1670050"/>
          <p14:tracePt t="66437" x="6165850" y="1689100"/>
          <p14:tracePt t="66454" x="6178550" y="1714500"/>
          <p14:tracePt t="66472" x="6203950" y="1752600"/>
          <p14:tracePt t="66487" x="6223000" y="1778000"/>
          <p14:tracePt t="66506" x="6235700" y="1803400"/>
          <p14:tracePt t="66522" x="6254750" y="1816100"/>
          <p14:tracePt t="66530" x="6261100" y="1822450"/>
          <p14:tracePt t="66555" x="6267450" y="1822450"/>
          <p14:tracePt t="66572" x="6267450" y="1828800"/>
          <p14:tracePt t="66589" x="6286500" y="1835150"/>
          <p14:tracePt t="66606" x="6311900" y="1847850"/>
          <p14:tracePt t="66622" x="6343650" y="1866900"/>
          <p14:tracePt t="66638" x="6388100" y="1885950"/>
          <p14:tracePt t="66656" x="6426200" y="1898650"/>
          <p14:tracePt t="66672" x="6470650" y="1911350"/>
          <p14:tracePt t="66689" x="6502400" y="1924050"/>
          <p14:tracePt t="66705" x="6527800" y="1924050"/>
          <p14:tracePt t="66721" x="6553200" y="1924050"/>
          <p14:tracePt t="66738" x="6572250" y="1924050"/>
          <p14:tracePt t="66754" x="6604000" y="1924050"/>
          <p14:tracePt t="66771" x="6629400" y="1924050"/>
          <p14:tracePt t="66789" x="6661150" y="1924050"/>
          <p14:tracePt t="66806" x="6680200" y="1924050"/>
          <p14:tracePt t="66820" x="6705600" y="1924050"/>
          <p14:tracePt t="66839" x="6724650" y="1930400"/>
          <p14:tracePt t="66855" x="6750050" y="1936750"/>
          <p14:tracePt t="66861" x="6756400" y="1936750"/>
          <p14:tracePt t="66870" x="6769100" y="1949450"/>
          <p14:tracePt t="66889" x="6788150" y="1962150"/>
          <p14:tracePt t="66906" x="6800850" y="1974850"/>
          <p14:tracePt t="66922" x="6826250" y="1993900"/>
          <p14:tracePt t="66927" x="6838950" y="2012950"/>
          <p14:tracePt t="66937" x="6845300" y="2025650"/>
          <p14:tracePt t="66955" x="6896100" y="2070100"/>
          <p14:tracePt t="66973" x="6953250" y="2120900"/>
          <p14:tracePt t="66988" x="6978650" y="2152650"/>
          <p14:tracePt t="67005" x="6991350" y="2171700"/>
          <p14:tracePt t="67023" x="6991350" y="2178050"/>
          <p14:tracePt t="67227" x="6997700" y="2178050"/>
          <p14:tracePt t="67234" x="7004050" y="2178050"/>
          <p14:tracePt t="67238" x="7010400" y="2171700"/>
          <p14:tracePt t="67255" x="7029450" y="2165350"/>
          <p14:tracePt t="67272" x="7042150" y="2159000"/>
          <p14:tracePt t="67289" x="7061200" y="2152650"/>
          <p14:tracePt t="67307" x="7073900" y="2152650"/>
          <p14:tracePt t="67322" x="7099300" y="2152650"/>
          <p14:tracePt t="67339" x="7112000" y="2152650"/>
          <p14:tracePt t="67356" x="7137400" y="2146300"/>
          <p14:tracePt t="67375" x="7169150" y="2146300"/>
          <p14:tracePt t="67388" x="7188200" y="2139950"/>
          <p14:tracePt t="67391" x="7194550" y="2139950"/>
          <p14:tracePt t="67404" x="7207250" y="2139950"/>
          <p14:tracePt t="67423" x="7232650" y="2139950"/>
          <p14:tracePt t="67439" x="7283450" y="2139950"/>
          <p14:tracePt t="67455" x="7296150" y="2139950"/>
          <p14:tracePt t="67456" x="7308850" y="2139950"/>
          <p14:tracePt t="67472" x="7327900" y="2146300"/>
          <p14:tracePt t="67488" x="7340600" y="2159000"/>
          <p14:tracePt t="67506" x="7346950" y="2165350"/>
          <p14:tracePt t="67523" x="7353300" y="2171700"/>
          <p14:tracePt t="67699" x="7353300" y="2165350"/>
          <p14:tracePt t="67723" x="7353300" y="2159000"/>
          <p14:tracePt t="67740" x="7353300" y="2152650"/>
          <p14:tracePt t="67756" x="7353300" y="2146300"/>
          <p14:tracePt t="67904" x="7346950" y="2146300"/>
          <p14:tracePt t="67928" x="7346950" y="2152650"/>
          <p14:tracePt t="67940" x="7340600" y="2159000"/>
          <p14:tracePt t="67955" x="7334250" y="2165350"/>
          <p14:tracePt t="67973" x="7334250" y="2171700"/>
          <p14:tracePt t="68006" x="7334250" y="2159000"/>
          <p14:tracePt t="68023" x="7334250" y="2152650"/>
          <p14:tracePt t="68040" x="7334250" y="2139950"/>
          <p14:tracePt t="68057" x="7334250" y="2127250"/>
          <p14:tracePt t="68073" x="7334250" y="2114550"/>
          <p14:tracePt t="68088" x="7334250" y="2101850"/>
          <p14:tracePt t="68090" x="7327900" y="2101850"/>
          <p14:tracePt t="68107" x="7321550" y="2089150"/>
          <p14:tracePt t="68140" x="7308850" y="2082800"/>
          <p14:tracePt t="68156" x="7302500" y="2076450"/>
          <p14:tracePt t="68173" x="7289800" y="2076450"/>
          <p14:tracePt t="68191" x="7277100" y="2070100"/>
          <p14:tracePt t="68195" x="7270750" y="2070100"/>
          <p14:tracePt t="68205" x="7258050" y="2063750"/>
          <p14:tracePt t="68223" x="7232650" y="2051050"/>
          <p14:tracePt t="68240" x="7200900" y="2025650"/>
          <p14:tracePt t="68257" x="7169150" y="2000250"/>
          <p14:tracePt t="68274" x="7150100" y="1962150"/>
          <p14:tracePt t="68288" x="7143750" y="1924050"/>
          <p14:tracePt t="68306" x="7143750" y="1898650"/>
          <p14:tracePt t="68324" x="7150100" y="1835150"/>
          <p14:tracePt t="68340" x="7156450" y="1797050"/>
          <p14:tracePt t="68345" x="7156450" y="1778000"/>
          <p14:tracePt t="68355" x="7156450" y="1758950"/>
          <p14:tracePt t="68357" x="7156450" y="1739900"/>
          <p14:tracePt t="68372" x="7156450" y="1714500"/>
          <p14:tracePt t="68390" x="7131050" y="1657350"/>
          <p14:tracePt t="68406" x="7112000" y="1625600"/>
          <p14:tracePt t="68423" x="7061200" y="1587500"/>
          <p14:tracePt t="68439" x="7004050" y="1555750"/>
          <p14:tracePt t="68456" x="6946900" y="1524000"/>
          <p14:tracePt t="68473" x="6896100" y="1498600"/>
          <p14:tracePt t="68490" x="6845300" y="1473200"/>
          <p14:tracePt t="68507" x="6807200" y="1460500"/>
          <p14:tracePt t="68523" x="6756400" y="1454150"/>
          <p14:tracePt t="68538" x="6705600" y="1447800"/>
          <p14:tracePt t="68557" x="6648450" y="1447800"/>
          <p14:tracePt t="68573" x="6584950" y="1466850"/>
          <p14:tracePt t="68591" x="6527800" y="1485900"/>
          <p14:tracePt t="68608" x="6470650" y="1543050"/>
          <p14:tracePt t="68625" x="6438900" y="1593850"/>
          <p14:tracePt t="68640" x="6426200" y="1651000"/>
          <p14:tracePt t="68656" x="6432550" y="1695450"/>
          <p14:tracePt t="68673" x="6502400" y="1797050"/>
          <p14:tracePt t="68690" x="6578600" y="1873250"/>
          <p14:tracePt t="68706" x="6686550" y="1968500"/>
          <p14:tracePt t="68722" x="6756400" y="2019300"/>
          <p14:tracePt t="68740" x="6870700" y="2076450"/>
          <p14:tracePt t="68755" x="7023100" y="2120900"/>
          <p14:tracePt t="68773" x="7156450" y="2133600"/>
          <p14:tracePt t="68791" x="7302500" y="2127250"/>
          <p14:tracePt t="68807" x="7429500" y="2108200"/>
          <p14:tracePt t="68812" x="7486650" y="2095500"/>
          <p14:tracePt t="68822" x="7531100" y="2076450"/>
          <p14:tracePt t="68840" x="7588250" y="2038350"/>
          <p14:tracePt t="68857" x="7613650" y="1981200"/>
          <p14:tracePt t="68876" x="7613650" y="1936750"/>
          <p14:tracePt t="68891" x="7607300" y="1898650"/>
          <p14:tracePt t="68907" x="7562850" y="1854200"/>
          <p14:tracePt t="68924" x="7499350" y="1809750"/>
          <p14:tracePt t="68940" x="7410450" y="1771650"/>
          <p14:tracePt t="68957" x="7327900" y="1733550"/>
          <p14:tracePt t="68960" x="7296150" y="1727200"/>
          <p14:tracePt t="68972" x="7258050" y="1708150"/>
          <p14:tracePt t="68992" x="7200900" y="1682750"/>
          <p14:tracePt t="69007" x="7156450" y="1663700"/>
          <p14:tracePt t="69024" x="7118350" y="1651000"/>
          <p14:tracePt t="69041" x="7092950" y="1644650"/>
          <p14:tracePt t="69056" x="7073900" y="1638300"/>
          <p14:tracePt t="69060" x="7067550" y="1638300"/>
          <p14:tracePt t="69072" x="7061200" y="1638300"/>
          <p14:tracePt t="69075" x="7048500" y="1631950"/>
          <p14:tracePt t="69089" x="7042150" y="1631950"/>
          <p14:tracePt t="69106" x="7016750" y="1619250"/>
          <p14:tracePt t="69126" x="7016750" y="1612900"/>
          <p14:tracePt t="69141" x="7010400" y="1612900"/>
          <p14:tracePt t="69157" x="7023100" y="1612900"/>
          <p14:tracePt t="69174" x="7029450" y="1625600"/>
          <p14:tracePt t="69191" x="7035800" y="1638300"/>
          <p14:tracePt t="69195" x="7035800" y="1651000"/>
          <p14:tracePt t="69206" x="7035800" y="1657350"/>
          <p14:tracePt t="69224" x="7029450" y="1682750"/>
          <p14:tracePt t="69241" x="7016750" y="1695450"/>
          <p14:tracePt t="69258" x="7010400" y="1708150"/>
          <p14:tracePt t="69324" x="7004050" y="1714500"/>
          <p14:tracePt t="69341" x="6991350" y="1720850"/>
          <p14:tracePt t="69357" x="6946900" y="1733550"/>
          <p14:tracePt t="69373" x="6902450" y="1739900"/>
          <p14:tracePt t="69389" x="6838950" y="1746250"/>
          <p14:tracePt t="69408" x="6781800" y="1752600"/>
          <p14:tracePt t="69424" x="6743700" y="1758950"/>
          <p14:tracePt t="69441" x="6705600" y="1765300"/>
          <p14:tracePt t="69457" x="6692900" y="1765300"/>
          <p14:tracePt t="69513" x="6686550" y="1765300"/>
          <p14:tracePt t="69526" x="6680200" y="1765300"/>
          <p14:tracePt t="69533" x="6667500" y="1765300"/>
          <p14:tracePt t="69542" x="6661150" y="1771650"/>
          <p14:tracePt t="69557" x="6648450" y="1771650"/>
          <p14:tracePt t="69575" x="6635750" y="1778000"/>
          <p14:tracePt t="69592" x="6635750" y="1784350"/>
          <p14:tracePt t="69669" x="6642100" y="1784350"/>
          <p14:tracePt t="69675" x="6648450" y="1784350"/>
          <p14:tracePt t="69690" x="6654800" y="1784350"/>
          <p14:tracePt t="69708" x="6673850" y="1784350"/>
          <p14:tracePt t="69725" x="6686550" y="1784350"/>
          <p14:tracePt t="69741" x="6711950" y="1784350"/>
          <p14:tracePt t="69748" x="6724650" y="1784350"/>
          <p14:tracePt t="69759" x="6737350" y="1784350"/>
          <p14:tracePt t="69773" x="6762750" y="1797050"/>
          <p14:tracePt t="69790" x="6800850" y="1809750"/>
          <p14:tracePt t="69807" x="6826250" y="1816100"/>
          <p14:tracePt t="69824" x="6851650" y="1816100"/>
          <p14:tracePt t="69841" x="6877050" y="1816100"/>
          <p14:tracePt t="69858" x="6889750" y="1816100"/>
          <p14:tracePt t="69874" x="6896100" y="1809750"/>
          <p14:tracePt t="69890" x="6915150" y="1778000"/>
          <p14:tracePt t="69906" x="6934200" y="1733550"/>
          <p14:tracePt t="69924" x="6959600" y="1676400"/>
          <p14:tracePt t="69941" x="6985000" y="1625600"/>
          <p14:tracePt t="69957" x="7004050" y="1587500"/>
          <p14:tracePt t="70007" x="7004050" y="1593850"/>
          <p14:tracePt t="70023" x="7004050" y="1606550"/>
          <p14:tracePt t="70040" x="7010400" y="1625600"/>
          <p14:tracePt t="70058" x="7010400" y="1644650"/>
          <p14:tracePt t="70073" x="7010400" y="1657350"/>
          <p14:tracePt t="70090" x="7010400" y="1682750"/>
          <p14:tracePt t="70108" x="7010400" y="1708150"/>
          <p14:tracePt t="70125" x="7004050" y="1733550"/>
          <p14:tracePt t="70127" x="7004050" y="1746250"/>
          <p14:tracePt t="70140" x="6997700" y="1765300"/>
          <p14:tracePt t="70156" x="6997700" y="1797050"/>
          <p14:tracePt t="70174" x="6997700" y="1816100"/>
          <p14:tracePt t="70190" x="7004050" y="1828800"/>
          <p14:tracePt t="70207" x="7016750" y="1835150"/>
          <p14:tracePt t="70224" x="7048500" y="1835150"/>
          <p14:tracePt t="70240" x="7080250" y="1835150"/>
          <p14:tracePt t="70258" x="7112000" y="1835150"/>
          <p14:tracePt t="70273" x="7150100" y="1835150"/>
          <p14:tracePt t="70291" x="7181850" y="1835150"/>
          <p14:tracePt t="70308" x="7213600" y="1835150"/>
          <p14:tracePt t="70324" x="7232650" y="1835150"/>
          <p14:tracePt t="70342" x="7239000" y="1835150"/>
          <p14:tracePt t="70409" x="7239000" y="1841500"/>
          <p14:tracePt t="70417" x="7239000" y="1847850"/>
          <p14:tracePt t="70429" x="7239000" y="1854200"/>
          <p14:tracePt t="70721" x="7239000" y="1847850"/>
          <p14:tracePt t="70730" x="7251700" y="1841500"/>
          <p14:tracePt t="70741" x="7270750" y="1835150"/>
          <p14:tracePt t="70757" x="7321550" y="1828800"/>
          <p14:tracePt t="70775" x="7353300" y="1828800"/>
          <p14:tracePt t="70882" x="7359650" y="1828800"/>
          <p14:tracePt t="70890" x="7366000" y="1828800"/>
          <p14:tracePt t="70894" x="7372350" y="1828800"/>
          <p14:tracePt t="70907" x="7372350" y="1835150"/>
          <p14:tracePt t="70925" x="7397750" y="1841500"/>
          <p14:tracePt t="70942" x="7423150" y="1854200"/>
          <p14:tracePt t="70958" x="7429500" y="1854200"/>
          <p14:tracePt t="71032" x="7435850" y="1854200"/>
          <p14:tracePt t="71056" x="7442200" y="1854200"/>
          <p14:tracePt t="71065" x="7448550" y="1847850"/>
          <p14:tracePt t="71076" x="7454900" y="1841500"/>
          <p14:tracePt t="71093" x="7467600" y="1828800"/>
          <p14:tracePt t="71109" x="7480300" y="1816100"/>
          <p14:tracePt t="71125" x="7486650" y="1803400"/>
          <p14:tracePt t="71141" x="7505700" y="1784350"/>
          <p14:tracePt t="71159" x="7531100" y="1765300"/>
          <p14:tracePt t="71176" x="7556500" y="1746250"/>
          <p14:tracePt t="71192" x="7569200" y="1733550"/>
          <p14:tracePt t="71208" x="7588250" y="1714500"/>
          <p14:tracePt t="71225" x="7600950" y="1701800"/>
          <p14:tracePt t="71243" x="7607300" y="1695450"/>
          <p14:tracePt t="71259" x="7613650" y="1689100"/>
          <p14:tracePt t="71336" x="7620000" y="1689100"/>
          <p14:tracePt t="71352" x="7626350" y="1689100"/>
          <p14:tracePt t="71360" x="7639050" y="1689100"/>
          <p14:tracePt t="71375" x="7664450" y="1689100"/>
          <p14:tracePt t="71393" x="7696200" y="1689100"/>
          <p14:tracePt t="71409" x="7721600" y="1689100"/>
          <p14:tracePt t="71425" x="7759700" y="1682750"/>
          <p14:tracePt t="71442" x="7791450" y="1676400"/>
          <p14:tracePt t="71459" x="7823200" y="1676400"/>
          <p14:tracePt t="71476" x="7854950" y="1670050"/>
          <p14:tracePt t="71495" x="7880350" y="1670050"/>
          <p14:tracePt t="71509" x="7893050" y="1670050"/>
          <p14:tracePt t="71527" x="7918450" y="1670050"/>
          <p14:tracePt t="71543" x="7950200" y="1689100"/>
          <p14:tracePt t="71559" x="7981950" y="1708150"/>
          <p14:tracePt t="71576" x="8020050" y="1727200"/>
          <p14:tracePt t="71579" x="8032750" y="1733550"/>
          <p14:tracePt t="71591" x="8051800" y="1739900"/>
          <p14:tracePt t="71593" x="8064500" y="1746250"/>
          <p14:tracePt t="71608" x="8083550" y="1746250"/>
          <p14:tracePt t="71624" x="8140700" y="1746250"/>
          <p14:tracePt t="71643" x="8178800" y="1739900"/>
          <p14:tracePt t="71659" x="8204200" y="1727200"/>
          <p14:tracePt t="71676" x="8242300" y="1720850"/>
          <p14:tracePt t="71681" x="8261350" y="1714500"/>
          <p14:tracePt t="71691" x="8280400" y="1714500"/>
          <p14:tracePt t="71710" x="8305800" y="1714500"/>
          <p14:tracePt t="71726" x="8343900" y="1720850"/>
          <p14:tracePt t="71745" x="8375650" y="1727200"/>
          <p14:tracePt t="71760" x="8382000" y="1733550"/>
          <p14:tracePt t="71933" x="8401050" y="1733550"/>
          <p14:tracePt t="71942" x="8432800" y="1733550"/>
          <p14:tracePt t="71946" x="8464550" y="1733550"/>
          <p14:tracePt t="71960" x="8502650" y="1733550"/>
          <p14:tracePt t="71976" x="8572500" y="1727200"/>
          <p14:tracePt t="71993" x="8636000" y="1727200"/>
          <p14:tracePt t="72010" x="8699500" y="1727200"/>
          <p14:tracePt t="72015" x="8718550" y="1727200"/>
          <p14:tracePt t="72025" x="8731250" y="1727200"/>
          <p14:tracePt t="72088" x="8737600" y="1727200"/>
          <p14:tracePt t="72105" x="8743950" y="1727200"/>
          <p14:tracePt t="72118" x="8763000" y="1727200"/>
          <p14:tracePt t="72126" x="8769350" y="1720850"/>
          <p14:tracePt t="72142" x="8788400" y="1714500"/>
          <p14:tracePt t="72160" x="8807450" y="1708150"/>
          <p14:tracePt t="72175" x="8832850" y="1701800"/>
          <p14:tracePt t="72192" x="8851900" y="1701800"/>
          <p14:tracePt t="72210" x="8890000" y="1701800"/>
          <p14:tracePt t="72227" x="8934450" y="1701800"/>
          <p14:tracePt t="72242" x="9017000" y="1701800"/>
          <p14:tracePt t="72260" x="9080500" y="1695450"/>
          <p14:tracePt t="72277" x="9175750" y="1695450"/>
          <p14:tracePt t="72293" x="9226550" y="1695450"/>
          <p14:tracePt t="72310" x="9271000" y="1695450"/>
          <p14:tracePt t="72325" x="9302750" y="1708150"/>
          <p14:tracePt t="72345" x="9315450" y="1708150"/>
          <p14:tracePt t="72358" x="9321800" y="1708150"/>
          <p14:tracePt t="72377" x="9334500" y="1708150"/>
          <p14:tracePt t="72394" x="9359900" y="1708150"/>
          <p14:tracePt t="72410" x="9398000" y="1708150"/>
          <p14:tracePt t="72426" x="9436100" y="1708150"/>
          <p14:tracePt t="72442" x="9461500" y="1701800"/>
          <p14:tracePt t="72461" x="9480550" y="1701800"/>
          <p14:tracePt t="72477" x="9486900" y="1701800"/>
          <p14:tracePt t="72493" x="9486900" y="1695450"/>
          <p14:tracePt t="72510" x="9493250" y="1695450"/>
          <p14:tracePt t="72728" x="9486900" y="1695450"/>
          <p14:tracePt t="72736" x="9480550" y="1695450"/>
          <p14:tracePt t="72750" x="9474200" y="1695450"/>
          <p14:tracePt t="72760" x="9467850" y="1695450"/>
          <p14:tracePt t="72777" x="9461500" y="1695450"/>
          <p14:tracePt t="72811" x="9455150" y="1689100"/>
          <p14:tracePt t="72828" x="9448800" y="1676400"/>
          <p14:tracePt t="72842" x="9442450" y="1663700"/>
          <p14:tracePt t="72885" x="9442450" y="1657350"/>
          <p14:tracePt t="72892" x="9455150" y="1657350"/>
          <p14:tracePt t="72911" x="9512300" y="1657350"/>
          <p14:tracePt t="72927" x="9569450" y="1670050"/>
          <p14:tracePt t="72944" x="9594850" y="1676400"/>
          <p14:tracePt t="72960" x="9601200" y="1676400"/>
          <p14:tracePt t="73056" x="9601200" y="1682750"/>
          <p14:tracePt t="73065" x="9607550" y="1695450"/>
          <p14:tracePt t="73076" x="9613900" y="1708150"/>
          <p14:tracePt t="73094" x="9626600" y="1714500"/>
          <p14:tracePt t="73111" x="9639300" y="1720850"/>
          <p14:tracePt t="73128" x="9658350" y="1720850"/>
          <p14:tracePt t="73144" x="9690100" y="1720850"/>
          <p14:tracePt t="73159" x="9734550" y="1720850"/>
          <p14:tracePt t="73176" x="9798050" y="1720850"/>
          <p14:tracePt t="73194" x="9861550" y="1714500"/>
          <p14:tracePt t="73211" x="9937750" y="1701800"/>
          <p14:tracePt t="73226" x="10001250" y="1695450"/>
          <p14:tracePt t="73230" x="10045700" y="1695450"/>
          <p14:tracePt t="73243" x="10090150" y="1695450"/>
          <p14:tracePt t="73245" x="10115550" y="1695450"/>
          <p14:tracePt t="73260" x="10140950" y="1695450"/>
          <p14:tracePt t="73279" x="10210800" y="1695450"/>
          <p14:tracePt t="73294" x="10236200" y="1695450"/>
          <p14:tracePt t="73309" x="10255250" y="1689100"/>
          <p14:tracePt t="73327" x="10261600" y="1689100"/>
          <p14:tracePt t="73395" x="10267950" y="1689100"/>
          <p14:tracePt t="73428" x="10274300" y="1682750"/>
          <p14:tracePt t="73444" x="10280650" y="1676400"/>
          <p14:tracePt t="73461" x="10299700" y="1676400"/>
          <p14:tracePt t="73477" x="10318750" y="1676400"/>
          <p14:tracePt t="73493" x="10337800" y="1676400"/>
          <p14:tracePt t="73495" x="10350500" y="1676400"/>
          <p14:tracePt t="73510" x="10382250" y="1676400"/>
          <p14:tracePt t="73528" x="10515600" y="1695450"/>
          <p14:tracePt t="73544" x="10579100" y="1695450"/>
          <p14:tracePt t="73561" x="10636250" y="1682750"/>
          <p14:tracePt t="73578" x="10680700" y="1670050"/>
          <p14:tracePt t="73595" x="10712450" y="1670050"/>
          <p14:tracePt t="73609" x="10731500" y="1663700"/>
          <p14:tracePt t="73628" x="10744200" y="1663700"/>
          <p14:tracePt t="73645" x="10750550" y="1670050"/>
          <p14:tracePt t="73662" x="10750550" y="1676400"/>
          <p14:tracePt t="73678" x="10756900" y="1682750"/>
          <p14:tracePt t="73750" x="10763250" y="1682750"/>
          <p14:tracePt t="73756" x="10769600" y="1676400"/>
          <p14:tracePt t="73763" x="10775950" y="1670050"/>
          <p14:tracePt t="73776" x="10788650" y="1663700"/>
          <p14:tracePt t="73794" x="10814050" y="1651000"/>
          <p14:tracePt t="73811" x="10826750" y="1651000"/>
          <p14:tracePt t="73828" x="10845800" y="1644650"/>
          <p14:tracePt t="73843" x="10871200" y="1644650"/>
          <p14:tracePt t="73845" x="10877550" y="1644650"/>
          <p14:tracePt t="73861" x="10902950" y="1651000"/>
          <p14:tracePt t="73877" x="10922000" y="1657350"/>
          <p14:tracePt t="73895" x="10947400" y="1663700"/>
          <p14:tracePt t="73912" x="10972800" y="1670050"/>
          <p14:tracePt t="73928" x="11004550" y="1670050"/>
          <p14:tracePt t="73945" x="11036300" y="1682750"/>
          <p14:tracePt t="73961" x="11068050" y="1682750"/>
          <p14:tracePt t="73978" x="11099800" y="1689100"/>
          <p14:tracePt t="73995" x="11112500" y="1689100"/>
          <p14:tracePt t="74088" x="11112500" y="1695450"/>
          <p14:tracePt t="74097" x="11118850" y="1695450"/>
          <p14:tracePt t="74110" x="11118850" y="1701800"/>
          <p14:tracePt t="74128" x="11125200" y="1708150"/>
          <p14:tracePt t="74197" x="11131550" y="1708150"/>
          <p14:tracePt t="74210" x="11137900" y="1708150"/>
          <p14:tracePt t="74229" x="11169650" y="1701800"/>
          <p14:tracePt t="74245" x="11201400" y="1701800"/>
          <p14:tracePt t="74262" x="11220450" y="1701800"/>
          <p14:tracePt t="74278" x="11239500" y="1695450"/>
          <p14:tracePt t="74351" x="11233150" y="1701800"/>
          <p14:tracePt t="74360" x="11226800" y="1701800"/>
          <p14:tracePt t="74378" x="11195050" y="1714500"/>
          <p14:tracePt t="74395" x="11150600" y="1720850"/>
          <p14:tracePt t="74412" x="11099800" y="1720850"/>
          <p14:tracePt t="74428" x="11036300" y="1727200"/>
          <p14:tracePt t="74432" x="11010900" y="1727200"/>
          <p14:tracePt t="74444" x="10953750" y="1727200"/>
          <p14:tracePt t="74447" x="10890250" y="1733550"/>
          <p14:tracePt t="74461" x="10782300" y="1733550"/>
          <p14:tracePt t="74479" x="10610850" y="1727200"/>
          <p14:tracePt t="74494" x="10382250" y="1720850"/>
          <p14:tracePt t="74511" x="10185400" y="1714500"/>
          <p14:tracePt t="74528" x="9994900" y="1708150"/>
          <p14:tracePt t="74545" x="9855200" y="1708150"/>
          <p14:tracePt t="74562" x="9632950" y="1714500"/>
          <p14:tracePt t="74578" x="9264650" y="1727200"/>
          <p14:tracePt t="74596" x="8921750" y="1727200"/>
          <p14:tracePt t="74612" x="8591550" y="1727200"/>
          <p14:tracePt t="74628" x="8229600" y="1714500"/>
          <p14:tracePt t="74646" x="7931150" y="1701800"/>
          <p14:tracePt t="74649" x="7766050" y="1701800"/>
          <p14:tracePt t="74663" x="7613650" y="1701800"/>
          <p14:tracePt t="74677" x="7397750" y="1727200"/>
          <p14:tracePt t="74694" x="7162800" y="1803400"/>
          <p14:tracePt t="74695" x="7016750" y="1854200"/>
          <p14:tracePt t="74712" x="6654800" y="1943100"/>
          <p14:tracePt t="74727" x="6229350" y="2032000"/>
          <p14:tracePt t="74744" x="5803900" y="2101850"/>
          <p14:tracePt t="74761" x="5448300" y="2159000"/>
          <p14:tracePt t="74777" x="5137150" y="2203450"/>
          <p14:tracePt t="74796" x="4902200" y="2216150"/>
          <p14:tracePt t="74812" x="4762500" y="2216150"/>
          <p14:tracePt t="74820" x="4699000" y="2216150"/>
          <p14:tracePt t="74827" x="4679950" y="2216150"/>
          <p14:tracePt t="74844" x="4648200" y="2209800"/>
          <p14:tracePt t="74862" x="4622800" y="2197100"/>
          <p14:tracePt t="74879" x="4572000" y="2165350"/>
          <p14:tracePt t="74896" x="4489450" y="2127250"/>
          <p14:tracePt t="74911" x="4438650" y="2101850"/>
          <p14:tracePt t="74913" x="4381500" y="2070100"/>
          <p14:tracePt t="74929" x="4254500" y="2019300"/>
          <p14:tracePt t="74947" x="4127500" y="1974850"/>
          <p14:tracePt t="74962" x="4038600" y="1930400"/>
          <p14:tracePt t="74977" x="4000500" y="1905000"/>
          <p14:tracePt t="75026" x="4000500" y="1917700"/>
          <p14:tracePt t="75032" x="4000500" y="1924050"/>
          <p14:tracePt t="75044" x="4000500" y="1936750"/>
          <p14:tracePt t="75063" x="3994150" y="1949450"/>
          <p14:tracePt t="75079" x="3987800" y="1962150"/>
          <p14:tracePt t="75095" x="3987800" y="1968500"/>
          <p14:tracePt t="75166" x="3994150" y="1968500"/>
          <p14:tracePt t="75171" x="4000500" y="1968500"/>
          <p14:tracePt t="75196" x="4044950" y="1968500"/>
          <p14:tracePt t="75214" x="4057650" y="1968500"/>
          <p14:tracePt t="75247" x="4070350" y="1968500"/>
          <p14:tracePt t="75265" x="4089400" y="1968500"/>
          <p14:tracePt t="75278" x="4108450" y="1962150"/>
          <p14:tracePt t="75296" x="4146550" y="1955800"/>
          <p14:tracePt t="75313" x="4191000" y="1949450"/>
          <p14:tracePt t="75329" x="4229100" y="1943100"/>
          <p14:tracePt t="75346" x="4241800" y="1943100"/>
          <p14:tracePt t="75446" x="4248150" y="1943100"/>
          <p14:tracePt t="75453" x="4267200" y="1936750"/>
          <p14:tracePt t="75462" x="4279900" y="1930400"/>
          <p14:tracePt t="75479" x="4305300" y="1924050"/>
          <p14:tracePt t="75498" x="4330700" y="1924050"/>
          <p14:tracePt t="75511" x="4349750" y="1917700"/>
          <p14:tracePt t="75529" x="4368800" y="1917700"/>
          <p14:tracePt t="75546" x="4394200" y="1917700"/>
          <p14:tracePt t="75565" x="4425950" y="1930400"/>
          <p14:tracePt t="75578" x="4432300" y="1936750"/>
          <p14:tracePt t="75596" x="4451350" y="1936750"/>
          <p14:tracePt t="75613" x="4476750" y="1936750"/>
          <p14:tracePt t="75631" x="4502150" y="1924050"/>
          <p14:tracePt t="75645" x="4514850" y="1917700"/>
          <p14:tracePt t="75649" x="4533900" y="1905000"/>
          <p14:tracePt t="75663" x="4565650" y="1892300"/>
          <p14:tracePt t="75680" x="4610100" y="1879600"/>
          <p14:tracePt t="75697" x="4635500" y="1873250"/>
          <p14:tracePt t="75886" x="4641850" y="1873250"/>
          <p14:tracePt t="75894" x="4641850" y="1866900"/>
          <p14:tracePt t="75912" x="4679950" y="1860550"/>
          <p14:tracePt t="75931" x="4711700" y="1854200"/>
          <p14:tracePt t="75934" x="4724400" y="1854200"/>
          <p14:tracePt t="75946" x="4737100" y="1854200"/>
          <p14:tracePt t="75951" x="4749800" y="1854200"/>
          <p14:tracePt t="75961" x="4762500" y="1854200"/>
          <p14:tracePt t="75978" x="4806950" y="1866900"/>
          <p14:tracePt t="75996" x="4832350" y="1879600"/>
          <p14:tracePt t="76013" x="4870450" y="1892300"/>
          <p14:tracePt t="76028" x="4902200" y="1898650"/>
          <p14:tracePt t="76047" x="4940300" y="1905000"/>
          <p14:tracePt t="76063" x="4959350" y="1911350"/>
          <p14:tracePt t="76078" x="4972050" y="1911350"/>
          <p14:tracePt t="76096" x="4978400" y="1911350"/>
          <p14:tracePt t="76234" x="4984750" y="1911350"/>
          <p14:tracePt t="76240" x="4991100" y="1911350"/>
          <p14:tracePt t="76247" x="4997450" y="1911350"/>
          <p14:tracePt t="76262" x="5010150" y="1911350"/>
          <p14:tracePt t="76281" x="5022850" y="1911350"/>
          <p14:tracePt t="76297" x="5029200" y="1911350"/>
          <p14:tracePt t="76330" x="5041900" y="1905000"/>
          <p14:tracePt t="76346" x="5067300" y="1898650"/>
          <p14:tracePt t="76363" x="5105400" y="1898650"/>
          <p14:tracePt t="76378" x="5162550" y="1892300"/>
          <p14:tracePt t="76396" x="5187950" y="1892300"/>
          <p14:tracePt t="76402" x="5194300" y="1885950"/>
          <p14:tracePt t="76481" x="5200650" y="1885950"/>
          <p14:tracePt t="76498" x="5200650" y="1879600"/>
          <p14:tracePt t="76504" x="5200650" y="1873250"/>
          <p14:tracePt t="76530" x="5200650" y="1866900"/>
          <p14:tracePt t="76547" x="5207000" y="1866900"/>
          <p14:tracePt t="76597" x="5213350" y="1879600"/>
          <p14:tracePt t="76615" x="5207000" y="1879600"/>
          <p14:tracePt t="76630" x="5181600" y="1879600"/>
          <p14:tracePt t="76647" x="5156200" y="1873250"/>
          <p14:tracePt t="77185" x="5162550" y="1873250"/>
          <p14:tracePt t="77200" x="5226050" y="1873250"/>
          <p14:tracePt t="77213" x="5372100" y="1879600"/>
          <p14:tracePt t="77231" x="5568950" y="1892300"/>
          <p14:tracePt t="77246" x="5734050" y="1917700"/>
          <p14:tracePt t="77265" x="5797550" y="1930400"/>
          <p14:tracePt t="77281" x="5803900" y="1930400"/>
          <p14:tracePt t="77367" x="5810250" y="1930400"/>
          <p14:tracePt t="77374" x="5822950" y="1930400"/>
          <p14:tracePt t="77382" x="5842000" y="1930400"/>
          <p14:tracePt t="77397" x="5867400" y="1930400"/>
          <p14:tracePt t="77415" x="5969000" y="1924050"/>
          <p14:tracePt t="77434" x="6007100" y="1924050"/>
          <p14:tracePt t="77447" x="6115050" y="1917700"/>
          <p14:tracePt t="77464" x="6172200" y="1917700"/>
          <p14:tracePt t="77481" x="6248400" y="1917700"/>
          <p14:tracePt t="77496" x="6305550" y="1917700"/>
          <p14:tracePt t="77515" x="6369050" y="1917700"/>
          <p14:tracePt t="77519" x="6381750" y="1917700"/>
          <p14:tracePt t="77530" x="6407150" y="1917700"/>
          <p14:tracePt t="77548" x="6432550" y="1917700"/>
          <p14:tracePt t="77564" x="6445250" y="1911350"/>
          <p14:tracePt t="77627" x="6451600" y="1905000"/>
          <p14:tracePt t="77634" x="6457950" y="1898650"/>
          <p14:tracePt t="77647" x="6470650" y="1879600"/>
          <p14:tracePt t="77666" x="6477000" y="1866900"/>
          <p14:tracePt t="77682" x="6483350" y="1854200"/>
          <p14:tracePt t="77697" x="6489700" y="1854200"/>
          <p14:tracePt t="77845" x="6489700" y="1847850"/>
          <p14:tracePt t="77934" x="6496050" y="1854200"/>
          <p14:tracePt t="77942" x="6502400" y="1854200"/>
          <p14:tracePt t="77946" x="6515100" y="1860550"/>
          <p14:tracePt t="77963" x="6546850" y="1873250"/>
          <p14:tracePt t="77983" x="6591300" y="1885950"/>
          <p14:tracePt t="77999" x="6597650" y="1885950"/>
          <p14:tracePt t="78148" x="6604000" y="1885950"/>
          <p14:tracePt t="78155" x="6610350" y="1885950"/>
          <p14:tracePt t="78163" x="6616700" y="1885950"/>
          <p14:tracePt t="78182" x="6654800" y="1885950"/>
          <p14:tracePt t="78199" x="6705600" y="1879600"/>
          <p14:tracePt t="78216" x="6750050" y="1879600"/>
          <p14:tracePt t="78232" x="6762750" y="1879600"/>
          <p14:tracePt t="78249" x="6781800" y="1879600"/>
          <p14:tracePt t="78265" x="6819900" y="1879600"/>
          <p14:tracePt t="78282" x="6858000" y="1879600"/>
          <p14:tracePt t="78297" x="6908800" y="1873250"/>
          <p14:tracePt t="78315" x="6972300" y="1873250"/>
          <p14:tracePt t="78331" x="7023100" y="1873250"/>
          <p14:tracePt t="78347" x="7067550" y="1873250"/>
          <p14:tracePt t="78365" x="7105650" y="1873250"/>
          <p14:tracePt t="78380" x="7143750" y="1873250"/>
          <p14:tracePt t="78398" x="7162800" y="1873250"/>
          <p14:tracePt t="78415" x="7181850" y="1873250"/>
          <p14:tracePt t="78432" x="7194550" y="1866900"/>
          <p14:tracePt t="78447" x="7213600" y="1866900"/>
          <p14:tracePt t="78449" x="7219950" y="1866900"/>
          <p14:tracePt t="78464" x="7232650" y="1866900"/>
          <p14:tracePt t="78466" x="7245350" y="1866900"/>
          <p14:tracePt t="78480" x="7245350" y="1860550"/>
          <p14:tracePt t="78498" x="7283450" y="1847850"/>
          <p14:tracePt t="78516" x="7296150" y="1847850"/>
          <p14:tracePt t="78532" x="7308850" y="1841500"/>
          <p14:tracePt t="78548" x="7315200" y="1835150"/>
          <p14:tracePt t="78565" x="7321550" y="1835150"/>
          <p14:tracePt t="78580" x="7327900" y="1835150"/>
          <p14:tracePt t="78598" x="7340600" y="1835150"/>
          <p14:tracePt t="78615" x="7353300" y="1835150"/>
          <p14:tracePt t="78632" x="7372350" y="1828800"/>
          <p14:tracePt t="78649" x="7397750" y="1828800"/>
          <p14:tracePt t="78653" x="7416800" y="1828800"/>
          <p14:tracePt t="78664" x="7429500" y="1828800"/>
          <p14:tracePt t="78680" x="7454900" y="1828800"/>
          <p14:tracePt t="78701" x="7493000" y="1841500"/>
          <p14:tracePt t="78716" x="7531100" y="1854200"/>
          <p14:tracePt t="78733" x="7581900" y="1873250"/>
          <p14:tracePt t="78749" x="7607300" y="1879600"/>
          <p14:tracePt t="78765" x="7632700" y="1885950"/>
          <p14:tracePt t="78781" x="7639050" y="1885950"/>
          <p14:tracePt t="78841" x="7639050" y="1892300"/>
          <p14:tracePt t="78933" x="7639050" y="1885950"/>
          <p14:tracePt t="78939" x="7639050" y="1879600"/>
          <p14:tracePt t="78948" x="7632700" y="1873250"/>
          <p14:tracePt t="78964" x="7626350" y="1860550"/>
          <p14:tracePt t="78981" x="7645400" y="1847850"/>
          <p14:tracePt t="78999" x="7747000" y="1860550"/>
          <p14:tracePt t="79002" x="7823200" y="1873250"/>
          <p14:tracePt t="79015" x="7893050" y="1879600"/>
          <p14:tracePt t="79032" x="8020050" y="1879600"/>
          <p14:tracePt t="79048" x="8045450" y="1879600"/>
          <p14:tracePt t="79065" x="8070850" y="1873250"/>
          <p14:tracePt t="79081" x="8070850" y="1860550"/>
          <p14:tracePt t="79098" x="8045450" y="1841500"/>
          <p14:tracePt t="79115" x="8020050" y="1835150"/>
          <p14:tracePt t="79132" x="8013700" y="1828800"/>
          <p14:tracePt t="79198" x="8020050" y="1835150"/>
          <p14:tracePt t="79215" x="8026400" y="1841500"/>
          <p14:tracePt t="79231" x="8039100" y="1847850"/>
          <p14:tracePt t="79248" x="8070850" y="1860550"/>
          <p14:tracePt t="79265" x="8102600" y="1873250"/>
          <p14:tracePt t="79268" x="8121650" y="1879600"/>
          <p14:tracePt t="79281" x="8134350" y="1879600"/>
          <p14:tracePt t="79298" x="8185150" y="1879600"/>
          <p14:tracePt t="79315" x="8216900" y="1879600"/>
          <p14:tracePt t="79331" x="8242300" y="1873250"/>
          <p14:tracePt t="79349" x="8274050" y="1860550"/>
          <p14:tracePt t="79365" x="8305800" y="1847850"/>
          <p14:tracePt t="79383" x="8343900" y="1847850"/>
          <p14:tracePt t="79400" x="8362950" y="1841500"/>
          <p14:tracePt t="79415" x="8388350" y="1841500"/>
          <p14:tracePt t="79432" x="8401050" y="1841500"/>
          <p14:tracePt t="79793" x="8401050" y="1847850"/>
          <p14:tracePt t="79799" x="8407400" y="1854200"/>
          <p14:tracePt t="79815" x="8420100" y="1873250"/>
          <p14:tracePt t="79833" x="8432800" y="1885950"/>
          <p14:tracePt t="80094" x="8439150" y="1885950"/>
          <p14:tracePt t="80121" x="8445500" y="1885950"/>
          <p14:tracePt t="80132" x="8464550" y="1885950"/>
          <p14:tracePt t="80152" x="8534400" y="1892300"/>
          <p14:tracePt t="80171" x="8604250" y="1885950"/>
          <p14:tracePt t="80175" x="8629650" y="1885950"/>
          <p14:tracePt t="80184" x="8661400" y="1879600"/>
          <p14:tracePt t="80199" x="8699500" y="1873250"/>
          <p14:tracePt t="80216" x="8724900" y="1866900"/>
          <p14:tracePt t="80233" x="8743950" y="1860550"/>
          <p14:tracePt t="80403" x="8743950" y="1866900"/>
          <p14:tracePt t="80437" x="8743950" y="1873250"/>
          <p14:tracePt t="80475" x="8743950" y="1879600"/>
          <p14:tracePt t="80481" x="8750300" y="1885950"/>
          <p14:tracePt t="80501" x="8756650" y="1917700"/>
          <p14:tracePt t="80517" x="8756650" y="1936750"/>
          <p14:tracePt t="80532" x="8756650" y="1968500"/>
          <p14:tracePt t="80550" x="8763000" y="1987550"/>
          <p14:tracePt t="80567" x="8769350" y="1993900"/>
          <p14:tracePt t="80601" x="8775700" y="2000250"/>
          <p14:tracePt t="80617" x="8788400" y="2025650"/>
          <p14:tracePt t="80634" x="8801100" y="2038350"/>
          <p14:tracePt t="80651" x="8807450" y="2051050"/>
          <p14:tracePt t="80666" x="8813800" y="2051050"/>
          <p14:tracePt t="80705" x="8820150" y="2051050"/>
          <p14:tracePt t="80733" x="8832850" y="2025650"/>
          <p14:tracePt t="80750" x="8839200" y="2006600"/>
          <p14:tracePt t="80767" x="8845550" y="1981200"/>
          <p14:tracePt t="80772" x="8845550" y="1962150"/>
          <p14:tracePt t="80783" x="8851900" y="1949450"/>
          <p14:tracePt t="80800" x="8851900" y="1924050"/>
          <p14:tracePt t="80817" x="8851900" y="1911350"/>
          <p14:tracePt t="80832" x="8851900" y="1892300"/>
          <p14:tracePt t="80853" x="8851900" y="1873250"/>
          <p14:tracePt t="80867" x="8851900" y="1847850"/>
          <p14:tracePt t="80884" x="8851900" y="1828800"/>
          <p14:tracePt t="80899" x="8851900" y="1803400"/>
          <p14:tracePt t="80918" x="8851900" y="1778000"/>
          <p14:tracePt t="80933" x="8851900" y="1771650"/>
          <p14:tracePt t="81026" x="8864600" y="1778000"/>
          <p14:tracePt t="81032" x="8890000" y="1784350"/>
          <p14:tracePt t="81049" x="8997950" y="1803400"/>
          <p14:tracePt t="81067" x="9207500" y="1822450"/>
          <p14:tracePt t="81084" x="9398000" y="1835150"/>
          <p14:tracePt t="81100" x="9601200" y="1835150"/>
          <p14:tracePt t="81116" x="9785350" y="1828800"/>
          <p14:tracePt t="81134" x="9994900" y="1816100"/>
          <p14:tracePt t="81151" x="10229850" y="1803400"/>
          <p14:tracePt t="81155" x="10331450" y="1803400"/>
          <p14:tracePt t="81166" x="10521950" y="1803400"/>
          <p14:tracePt t="81169" x="10648950" y="1803400"/>
          <p14:tracePt t="81184" x="10966450" y="1803400"/>
          <p14:tracePt t="81203" x="11233150" y="1809750"/>
          <p14:tracePt t="81217" x="11404600" y="1809750"/>
          <p14:tracePt t="81234" x="11468100" y="1809750"/>
          <p14:tracePt t="81268" x="11468100" y="1803400"/>
          <p14:tracePt t="81285" x="11461750" y="1790700"/>
          <p14:tracePt t="81337" x="11461750" y="1784350"/>
          <p14:tracePt t="81351" x="11455400" y="1778000"/>
          <p14:tracePt t="81368" x="11449050" y="1771650"/>
          <p14:tracePt t="81386" x="11442700" y="1758950"/>
          <p14:tracePt t="81460" x="11436350" y="1758950"/>
          <p14:tracePt t="81472" x="11423650" y="1758950"/>
          <p14:tracePt t="81483" x="11385550" y="1771650"/>
          <p14:tracePt t="81501" x="11328400" y="1797050"/>
          <p14:tracePt t="81518" x="11264900" y="1816100"/>
          <p14:tracePt t="81537" x="11220450" y="1835150"/>
          <p14:tracePt t="81539" x="11220450" y="1841500"/>
          <p14:tracePt t="81584" x="11226800" y="1841500"/>
          <p14:tracePt t="81601" x="11239500" y="1835150"/>
          <p14:tracePt t="81618" x="11258550" y="1828800"/>
          <p14:tracePt t="81633" x="11264900" y="1822450"/>
          <p14:tracePt t="81637" x="11264900" y="1816100"/>
          <p14:tracePt t="81650" x="11264900" y="1809750"/>
          <p14:tracePt t="81668" x="11271250" y="1809750"/>
          <p14:tracePt t="81685" x="11277600" y="1797050"/>
          <p14:tracePt t="81701" x="11328400" y="1771650"/>
          <p14:tracePt t="81718" x="11366500" y="1746250"/>
          <p14:tracePt t="81734" x="11398250" y="1733550"/>
          <p14:tracePt t="81750" x="11404600" y="1727200"/>
          <p14:tracePt t="81768" x="11404600" y="1720850"/>
          <p14:tracePt t="81905" x="11398250" y="1720850"/>
          <p14:tracePt t="81912" x="11385550" y="1727200"/>
          <p14:tracePt t="81918" x="11360150" y="1746250"/>
          <p14:tracePt t="81933" x="11309350" y="1758950"/>
          <p14:tracePt t="81950" x="11118850" y="1803400"/>
          <p14:tracePt t="81967" x="11061700" y="1816100"/>
          <p14:tracePt t="81984" x="10769600" y="1860550"/>
          <p14:tracePt t="82001" x="10534650" y="1892300"/>
          <p14:tracePt t="82018" x="10179050" y="1911350"/>
          <p14:tracePt t="82035" x="9740900" y="1924050"/>
          <p14:tracePt t="82052" x="9296400" y="1924050"/>
          <p14:tracePt t="82068" x="8731250" y="1917700"/>
          <p14:tracePt t="82085" x="8070850" y="1898650"/>
          <p14:tracePt t="82100" x="7442200" y="1885950"/>
          <p14:tracePt t="82104" x="7112000" y="1879600"/>
          <p14:tracePt t="82117" x="6864350" y="1879600"/>
          <p14:tracePt t="82135" x="6127750" y="1892300"/>
          <p14:tracePt t="82151" x="5822950" y="1924050"/>
          <p14:tracePt t="82168" x="5499100" y="1968500"/>
          <p14:tracePt t="82186" x="5226050" y="2006600"/>
          <p14:tracePt t="82201" x="4908550" y="2032000"/>
          <p14:tracePt t="82219" x="4648200" y="2038350"/>
          <p14:tracePt t="82235" x="4514850" y="2038350"/>
          <p14:tracePt t="82250" x="4489450" y="2038350"/>
          <p14:tracePt t="82285" x="4521200" y="2038350"/>
          <p14:tracePt t="82300" x="4603750" y="2038350"/>
          <p14:tracePt t="82317" x="4730750" y="2038350"/>
          <p14:tracePt t="82335" x="4800600" y="2038350"/>
          <p14:tracePt t="82352" x="4826000" y="2044700"/>
          <p14:tracePt t="82368" x="4832350" y="2051050"/>
          <p14:tracePt t="82371" x="4838700" y="2051050"/>
          <p14:tracePt t="82384" x="4838700" y="2057400"/>
          <p14:tracePt t="82402" x="4857750" y="2057400"/>
          <p14:tracePt t="82418" x="4895850" y="2057400"/>
          <p14:tracePt t="82435" x="4946650" y="2057400"/>
          <p14:tracePt t="82452" x="5022850" y="2063750"/>
          <p14:tracePt t="82468" x="5105400" y="2082800"/>
          <p14:tracePt t="82473" x="5118100" y="2089150"/>
          <p14:tracePt t="82483" x="5143500" y="2095500"/>
          <p14:tracePt t="82500" x="5162550" y="2114550"/>
          <p14:tracePt t="82518" x="5168900" y="2127250"/>
          <p14:tracePt t="82535" x="5168900" y="2139950"/>
          <p14:tracePt t="82552" x="5162550" y="2139950"/>
          <p14:tracePt t="82646" x="5168900" y="2139950"/>
          <p14:tracePt t="82668" x="5181600" y="2133600"/>
          <p14:tracePt t="82684" x="5181600" y="2127250"/>
          <p14:tracePt t="82702" x="5187950" y="2120900"/>
          <p14:tracePt t="82719" x="5187950" y="2101850"/>
          <p14:tracePt t="82736" x="5194300" y="2089150"/>
          <p14:tracePt t="82876" x="5187950" y="2089150"/>
          <p14:tracePt t="82892" x="5181600" y="2082800"/>
          <p14:tracePt t="82903" x="5175250" y="2082800"/>
          <p14:tracePt t="82917" x="5156200" y="2076450"/>
          <p14:tracePt t="82936" x="5149850" y="2076450"/>
          <p14:tracePt t="82953" x="5137150" y="2076450"/>
          <p14:tracePt t="82986" x="5130800" y="2076450"/>
          <p14:tracePt t="83035" x="5118100" y="2076450"/>
          <p14:tracePt t="83051" x="5105400" y="2076450"/>
          <p14:tracePt t="83069" x="5092700" y="2076450"/>
          <p14:tracePt t="83086" x="5080000" y="2063750"/>
          <p14:tracePt t="83103" x="5073650" y="2051050"/>
          <p14:tracePt t="83107" x="5067300" y="2044700"/>
          <p14:tracePt t="83119" x="5060950" y="2032000"/>
          <p14:tracePt t="83121" x="5054600" y="2025650"/>
          <p14:tracePt t="83134" x="5054600" y="2019300"/>
          <p14:tracePt t="83152" x="5048250" y="2000250"/>
          <p14:tracePt t="83169" x="5048250" y="1993900"/>
          <p14:tracePt t="83272" x="5041900" y="1993900"/>
          <p14:tracePt t="83286" x="5035550" y="1993900"/>
          <p14:tracePt t="83319" x="5029200" y="2000250"/>
          <p14:tracePt t="83336" x="5016500" y="2000250"/>
          <p14:tracePt t="83352" x="5016500" y="2006600"/>
          <p14:tracePt t="83369" x="5010150" y="2006600"/>
          <p14:tracePt t="83386" x="5003800" y="2006600"/>
          <p14:tracePt t="83419" x="4997450" y="2006600"/>
          <p14:tracePt t="83436" x="4991100" y="2000250"/>
          <p14:tracePt t="83453" x="4978400" y="2000250"/>
          <p14:tracePt t="83486" x="4972050" y="2000250"/>
          <p14:tracePt t="83565" x="4972050" y="1993900"/>
          <p14:tracePt t="83571" x="4965700" y="1993900"/>
          <p14:tracePt t="83585" x="4965700" y="1981200"/>
          <p14:tracePt t="83603" x="4959350" y="1968500"/>
          <p14:tracePt t="83621" x="4959350" y="1955800"/>
          <p14:tracePt t="83635" x="4959350" y="1943100"/>
          <p14:tracePt t="83652" x="4959350" y="1936750"/>
          <p14:tracePt t="83670" x="4959350" y="1924050"/>
          <p14:tracePt t="83686" x="4959350" y="1911350"/>
          <p14:tracePt t="83702" x="4959350" y="1905000"/>
          <p14:tracePt t="83721" x="4959350" y="1898650"/>
          <p14:tracePt t="83736" x="4959350" y="1892300"/>
          <p14:tracePt t="83754" x="4965700" y="1879600"/>
          <p14:tracePt t="83768" x="4965700" y="1873250"/>
          <p14:tracePt t="83785" x="4972050" y="1866900"/>
          <p14:tracePt t="83915" x="4972050" y="1860550"/>
          <p14:tracePt t="83931" x="4972050" y="1854200"/>
          <p14:tracePt t="83959" x="4972050" y="1847850"/>
          <p14:tracePt t="84118" x="4972050" y="1854200"/>
          <p14:tracePt t="84127" x="4972050" y="1860550"/>
          <p14:tracePt t="84135" x="4972050" y="1866900"/>
          <p14:tracePt t="84309" x="4972050" y="1873250"/>
          <p14:tracePt t="84319" x="4972050" y="1879600"/>
          <p14:tracePt t="84323" x="4972050" y="1885950"/>
          <p14:tracePt t="84335" x="4978400" y="1892300"/>
          <p14:tracePt t="84354" x="4978400" y="1898650"/>
          <p14:tracePt t="84369" x="4978400" y="1917700"/>
          <p14:tracePt t="84373" x="4978400" y="1930400"/>
          <p14:tracePt t="84405" x="4984750" y="1955800"/>
          <p14:tracePt t="84454" x="4997450" y="1943100"/>
          <p14:tracePt t="84468" x="5010150" y="1917700"/>
          <p14:tracePt t="84472" x="5016500" y="1911350"/>
          <p14:tracePt t="84485" x="5022850" y="1898650"/>
          <p14:tracePt t="84503" x="5035550" y="1892300"/>
          <p14:tracePt t="84521" x="5048250" y="1885950"/>
          <p14:tracePt t="84536" x="5060950" y="1885950"/>
          <p14:tracePt t="84554" x="5067300" y="1892300"/>
          <p14:tracePt t="84570" x="5080000" y="1898650"/>
          <p14:tracePt t="84587" x="5099050" y="1898650"/>
          <p14:tracePt t="84592" x="5124450" y="1892300"/>
          <p14:tracePt t="84602" x="5156200" y="1885950"/>
          <p14:tracePt t="84619" x="5270500" y="1854200"/>
          <p14:tracePt t="84637" x="5429250" y="1822450"/>
          <p14:tracePt t="84654" x="5708650" y="1816100"/>
          <p14:tracePt t="84671" x="5988050" y="1797050"/>
          <p14:tracePt t="84686" x="6254750" y="1784350"/>
          <p14:tracePt t="84704" x="6521450" y="1771650"/>
          <p14:tracePt t="84709" x="6642100" y="1765300"/>
          <p14:tracePt t="84719" x="6775450" y="1758950"/>
          <p14:tracePt t="84737" x="7054850" y="1746250"/>
          <p14:tracePt t="84754" x="7550150" y="1727200"/>
          <p14:tracePt t="84771" x="8197850" y="1720850"/>
          <p14:tracePt t="84787" x="8959850" y="1720850"/>
          <p14:tracePt t="84792" x="9340850" y="1720850"/>
          <p14:tracePt t="84804" x="9975850" y="1727200"/>
          <p14:tracePt t="84819" x="10452100" y="1733550"/>
          <p14:tracePt t="84837" x="10725150" y="1733550"/>
          <p14:tracePt t="84854" x="10763250" y="1727200"/>
          <p14:tracePt t="84905" x="10763250" y="1714500"/>
          <p14:tracePt t="84921" x="10750550" y="1708150"/>
          <p14:tracePt t="84937" x="10731500" y="1695450"/>
          <p14:tracePt t="84957" x="10693400" y="1682750"/>
          <p14:tracePt t="84969" x="10648950" y="1663700"/>
          <p14:tracePt t="84986" x="10579100" y="1657350"/>
          <p14:tracePt t="85004" x="10528300" y="1651000"/>
          <p14:tracePt t="85021" x="10515600" y="1657350"/>
          <p14:tracePt t="85037" x="10566400" y="1682750"/>
          <p14:tracePt t="85054" x="10668000" y="1708150"/>
          <p14:tracePt t="85071" x="10775950" y="1733550"/>
          <p14:tracePt t="85076" x="10826750" y="1746250"/>
          <p14:tracePt t="85086" x="10852150" y="1752600"/>
          <p14:tracePt t="85102" x="10883900" y="1765300"/>
          <p14:tracePt t="85121" x="10890250" y="1778000"/>
          <p14:tracePt t="85138" x="10864850" y="1784350"/>
          <p14:tracePt t="85153" x="10814050" y="1784350"/>
          <p14:tracePt t="85171" x="10769600" y="1784350"/>
          <p14:tracePt t="85187" x="10763250" y="1790700"/>
          <p14:tracePt t="85204" x="10775950" y="1790700"/>
          <p14:tracePt t="85221" x="10814050" y="1790700"/>
          <p14:tracePt t="85237" x="10839450" y="1771650"/>
          <p14:tracePt t="85255" x="10845800" y="1752600"/>
          <p14:tracePt t="85271" x="10833100" y="1720850"/>
          <p14:tracePt t="85288" x="10801350" y="1682750"/>
          <p14:tracePt t="85309" x="10737850" y="1644650"/>
          <p14:tracePt t="85321" x="10655300" y="1619250"/>
          <p14:tracePt t="85337" x="10585450" y="1600200"/>
          <p14:tracePt t="85354" x="10521950" y="1593850"/>
          <p14:tracePt t="85371" x="10452100" y="1587500"/>
          <p14:tracePt t="85388" x="10407650" y="1587500"/>
          <p14:tracePt t="85404" x="10337800" y="1593850"/>
          <p14:tracePt t="85421" x="10217150" y="1606550"/>
          <p14:tracePt t="85436" x="10096500" y="1619250"/>
          <p14:tracePt t="85455" x="9950450" y="1638300"/>
          <p14:tracePt t="85471" x="9810750" y="1657350"/>
          <p14:tracePt t="85486" x="9785350" y="1676400"/>
          <p14:tracePt t="85504" x="9779000" y="1689100"/>
          <p14:tracePt t="85520" x="9779000" y="1708150"/>
          <p14:tracePt t="85537" x="9804400" y="1746250"/>
          <p14:tracePt t="85553" x="9861550" y="1790700"/>
          <p14:tracePt t="85570" x="9950450" y="1841500"/>
          <p14:tracePt t="85589" x="10071100" y="1885950"/>
          <p14:tracePt t="85604" x="10198100" y="1905000"/>
          <p14:tracePt t="85625" x="10414000" y="1917700"/>
          <p14:tracePt t="85629" x="10483850" y="1917700"/>
          <p14:tracePt t="85637" x="10547350" y="1917700"/>
          <p14:tracePt t="85653" x="10756900" y="1905000"/>
          <p14:tracePt t="85671" x="10902950" y="1892300"/>
          <p14:tracePt t="85688" x="10998200" y="1866900"/>
          <p14:tracePt t="85705" x="11055350" y="1841500"/>
          <p14:tracePt t="85721" x="11080750" y="1828800"/>
          <p14:tracePt t="85738" x="11112500" y="1803400"/>
          <p14:tracePt t="85755" x="11125200" y="1784350"/>
          <p14:tracePt t="85770" x="11131550" y="1758950"/>
          <p14:tracePt t="85786" x="11131550" y="1739900"/>
          <p14:tracePt t="85788" x="11131550" y="1720850"/>
          <p14:tracePt t="85805" x="11099800" y="1689100"/>
          <p14:tracePt t="85822" x="11080750" y="1670050"/>
          <p14:tracePt t="85827" x="11068050" y="1663700"/>
          <p14:tracePt t="85830" x="11029950" y="1644650"/>
          <p14:tracePt t="85855" x="10896600" y="1606550"/>
          <p14:tracePt t="85872" x="10826750" y="1593850"/>
          <p14:tracePt t="85888" x="10668000" y="1581150"/>
          <p14:tracePt t="85905" x="10541000" y="1581150"/>
          <p14:tracePt t="85922" x="10420350" y="1581150"/>
          <p14:tracePt t="85941" x="10306050" y="1581150"/>
          <p14:tracePt t="85955" x="10198100" y="1581150"/>
          <p14:tracePt t="85973" x="10109200" y="1587500"/>
          <p14:tracePt t="85988" x="10033000" y="1606550"/>
          <p14:tracePt t="86005" x="9982200" y="1631950"/>
          <p14:tracePt t="86021" x="9963150" y="1670050"/>
          <p14:tracePt t="86037" x="9956800" y="1720850"/>
          <p14:tracePt t="86054" x="9956800" y="1765300"/>
          <p14:tracePt t="86071" x="10020300" y="1854200"/>
          <p14:tracePt t="86088" x="10039350" y="1860550"/>
          <p14:tracePt t="86105" x="10217150" y="1911350"/>
          <p14:tracePt t="86122" x="10293350" y="1917700"/>
          <p14:tracePt t="86126" x="10426700" y="1924050"/>
          <p14:tracePt t="86138" x="10668000" y="1924050"/>
          <p14:tracePt t="86155" x="10934700" y="1917700"/>
          <p14:tracePt t="86170" x="11137900" y="1892300"/>
          <p14:tracePt t="86189" x="11201400" y="1860550"/>
          <p14:tracePt t="86205" x="11220450" y="1816100"/>
          <p14:tracePt t="86221" x="11220450" y="1778000"/>
          <p14:tracePt t="86237" x="11176000" y="1733550"/>
          <p14:tracePt t="86253" x="11118850" y="1695450"/>
          <p14:tracePt t="86272" x="11042650" y="1676400"/>
          <p14:tracePt t="86288" x="10960100" y="1657350"/>
          <p14:tracePt t="86305" x="10858500" y="1657350"/>
          <p14:tracePt t="86310" x="10814050" y="1657350"/>
          <p14:tracePt t="86322" x="10763250" y="1657350"/>
          <p14:tracePt t="86338" x="10636250" y="1670050"/>
          <p14:tracePt t="86355" x="10566400" y="1689100"/>
          <p14:tracePt t="86372" x="10509250" y="1708150"/>
          <p14:tracePt t="86389" x="10458450" y="1733550"/>
          <p14:tracePt t="86405" x="10401300" y="1758950"/>
          <p14:tracePt t="86420" x="10356850" y="1790700"/>
          <p14:tracePt t="86438" x="10318750" y="1809750"/>
          <p14:tracePt t="86455" x="10312400" y="1822450"/>
          <p14:tracePt t="86472" x="10312400" y="1828800"/>
          <p14:tracePt t="86489" x="10325100" y="1835150"/>
          <p14:tracePt t="86505" x="10369550" y="1835150"/>
          <p14:tracePt t="86522" x="10445750" y="1835150"/>
          <p14:tracePt t="86527" x="10477500" y="1835150"/>
          <p14:tracePt t="86537" x="10509250" y="1835150"/>
          <p14:tracePt t="86540" x="10534650" y="1841500"/>
          <p14:tracePt t="86554" x="10566400" y="1841500"/>
          <p14:tracePt t="86557" x="10572750" y="1841500"/>
          <p14:tracePt t="86572" x="10585450" y="1841500"/>
          <p14:tracePt t="86656" x="10585450" y="1835150"/>
          <p14:tracePt t="86672" x="10572750" y="1828800"/>
          <p14:tracePt t="86689" x="10566400" y="1822450"/>
          <p14:tracePt t="86705" x="10553700" y="1816100"/>
          <p14:tracePt t="86722" x="10553700" y="1809750"/>
          <p14:tracePt t="86898" x="10547350" y="1809750"/>
          <p14:tracePt t="86938" x="10541000" y="1816100"/>
          <p14:tracePt t="86948" x="10541000" y="1822450"/>
          <p14:tracePt t="86954" x="10534650" y="1828800"/>
          <p14:tracePt t="86973" x="10534650" y="1835150"/>
          <p14:tracePt t="86991" x="10528300" y="1841500"/>
          <p14:tracePt t="87006" x="10528300" y="1847850"/>
          <p14:tracePt t="87022" x="10521950" y="1847850"/>
          <p14:tracePt t="87039" x="10515600" y="1854200"/>
          <p14:tracePt t="87055" x="10509250" y="1860550"/>
          <p14:tracePt t="87073" x="10496550" y="1873250"/>
          <p14:tracePt t="87087" x="10483850" y="1885950"/>
          <p14:tracePt t="87106" x="10477500" y="1898650"/>
          <p14:tracePt t="87123" x="10477500" y="1911350"/>
          <p14:tracePt t="87139" x="10471150" y="1930400"/>
          <p14:tracePt t="87156" x="10464800" y="1943100"/>
          <p14:tracePt t="87172" x="10458450" y="1949450"/>
          <p14:tracePt t="87190" x="10458450" y="1962150"/>
          <p14:tracePt t="87194" x="10452100" y="1962150"/>
          <p14:tracePt t="87206" x="10452100" y="1968500"/>
          <p14:tracePt t="87239" x="10445750" y="1974850"/>
          <p14:tracePt t="87358" x="10445750" y="1981200"/>
          <p14:tracePt t="87377" x="10445750" y="1987550"/>
          <p14:tracePt t="87745" x="10445750" y="1993900"/>
          <p14:tracePt t="87970" x="10445750" y="1987550"/>
          <p14:tracePt t="87994" x="10439400" y="1987550"/>
          <p14:tracePt t="88060" x="10439400" y="1981200"/>
          <p14:tracePt t="88076" x="10439400" y="1974850"/>
          <p14:tracePt t="88098" x="10433050" y="1974850"/>
          <p14:tracePt t="88105" x="10433050" y="1968500"/>
          <p14:tracePt t="88149" x="10426700" y="1968500"/>
          <p14:tracePt t="88158" x="10426700" y="1962150"/>
          <p14:tracePt t="88173" x="10420350" y="1962150"/>
          <p14:tracePt t="88191" x="10414000" y="1962150"/>
          <p14:tracePt t="88207" x="10401300" y="1962150"/>
          <p14:tracePt t="88222" x="10382250" y="1962150"/>
          <p14:tracePt t="88240" x="10350500" y="1962150"/>
          <p14:tracePt t="88256" x="10306050" y="1955800"/>
          <p14:tracePt t="88273" x="10267950" y="1955800"/>
          <p14:tracePt t="88290" x="10248900" y="1955800"/>
          <p14:tracePt t="88354" x="10242550" y="1955800"/>
          <p14:tracePt t="88363" x="10236200" y="1955800"/>
          <p14:tracePt t="88372" x="10229850" y="1955800"/>
          <p14:tracePt t="88391" x="10191750" y="1955800"/>
          <p14:tracePt t="88407" x="10160000" y="1949450"/>
          <p14:tracePt t="88424" x="10147300" y="1949450"/>
          <p14:tracePt t="88512" x="10140950" y="1949450"/>
          <p14:tracePt t="88532" x="10134600" y="1949450"/>
          <p14:tracePt t="88540" x="10128250" y="1949450"/>
          <p14:tracePt t="88607" x="10115550" y="1943100"/>
          <p14:tracePt t="88623" x="10109200" y="1943100"/>
          <p14:tracePt t="88639" x="10096500" y="1936750"/>
          <p14:tracePt t="88656" x="10058400" y="1936750"/>
          <p14:tracePt t="88673" x="10033000" y="1930400"/>
          <p14:tracePt t="88690" x="10001250" y="1930400"/>
          <p14:tracePt t="88707" x="9956800" y="1917700"/>
          <p14:tracePt t="88724" x="9912350" y="1911350"/>
          <p14:tracePt t="88740" x="9886950" y="1905000"/>
          <p14:tracePt t="88758" x="9861550" y="1898650"/>
          <p14:tracePt t="88763" x="9848850" y="1892300"/>
          <p14:tracePt t="88772" x="9842500" y="1892300"/>
          <p14:tracePt t="88775" x="9823450" y="1892300"/>
          <p14:tracePt t="88789" x="9810750" y="1892300"/>
          <p14:tracePt t="88807" x="9791700" y="1892300"/>
          <p14:tracePt t="88823" x="9785350" y="1892300"/>
          <p14:tracePt t="88826" x="9779000" y="1892300"/>
          <p14:tracePt t="88839" x="9759950" y="1892300"/>
          <p14:tracePt t="88857" x="9740900" y="1892300"/>
          <p14:tracePt t="88874" x="9721850" y="1892300"/>
          <p14:tracePt t="88890" x="9696450" y="1892300"/>
          <p14:tracePt t="88907" x="9658350" y="1898650"/>
          <p14:tracePt t="88924" x="9613900" y="1898650"/>
          <p14:tracePt t="88941" x="9575800" y="1911350"/>
          <p14:tracePt t="88957" x="9556750" y="1917700"/>
          <p14:tracePt t="88974" x="9537700" y="1930400"/>
          <p14:tracePt t="88980" x="9531350" y="1936750"/>
          <p14:tracePt t="88989" x="9525000" y="1943100"/>
          <p14:tracePt t="89006" x="9512300" y="1949450"/>
          <p14:tracePt t="89024" x="9499600" y="1955800"/>
          <p14:tracePt t="89041" x="9474200" y="1962150"/>
          <p14:tracePt t="89058" x="9467850" y="1962150"/>
          <p14:tracePt t="89074" x="9455150" y="1962150"/>
          <p14:tracePt t="89107" x="9448800" y="1968500"/>
          <p14:tracePt t="89124" x="9442450" y="1987550"/>
          <p14:tracePt t="89141" x="9423400" y="2012950"/>
          <p14:tracePt t="89146" x="9417050" y="2025650"/>
          <p14:tracePt t="89157" x="9410700" y="2044700"/>
          <p14:tracePt t="89174" x="9398000" y="2063750"/>
          <p14:tracePt t="89193" x="9359900" y="2133600"/>
          <p14:tracePt t="89207" x="9347200" y="2159000"/>
          <p14:tracePt t="89211" x="9328150" y="2184400"/>
          <p14:tracePt t="89224" x="9290050" y="2247900"/>
          <p14:tracePt t="89242" x="9271000" y="2279650"/>
          <p14:tracePt t="89257" x="9226550" y="2349500"/>
          <p14:tracePt t="89274" x="9188450" y="2413000"/>
          <p14:tracePt t="89291" x="9150350" y="2476500"/>
          <p14:tracePt t="89306" x="9112250" y="2527300"/>
          <p14:tracePt t="89324" x="9099550" y="2552700"/>
          <p14:tracePt t="89341" x="9061450" y="2590800"/>
          <p14:tracePt t="89358" x="9017000" y="2616200"/>
          <p14:tracePt t="89374" x="8966200" y="2628900"/>
          <p14:tracePt t="89377" x="8940800" y="2635250"/>
          <p14:tracePt t="89390" x="8915400" y="2635250"/>
          <p14:tracePt t="89408" x="8883650" y="2635250"/>
          <p14:tracePt t="89424" x="8845550" y="2628900"/>
          <p14:tracePt t="89441" x="8794750" y="2616200"/>
          <p14:tracePt t="89456" x="8769350" y="2603500"/>
          <p14:tracePt t="89458" x="8737600" y="2584450"/>
          <p14:tracePt t="89473" x="8705850" y="2565400"/>
          <p14:tracePt t="89491" x="8629650" y="2520950"/>
          <p14:tracePt t="89508" x="8553450" y="2476500"/>
          <p14:tracePt t="89525" x="8483600" y="2444750"/>
          <p14:tracePt t="89541" x="8445500" y="2419350"/>
          <p14:tracePt t="89546" x="8432800" y="2406650"/>
          <p14:tracePt t="89556" x="8426450" y="2400300"/>
          <p14:tracePt t="89573" x="8413750" y="2381250"/>
          <p14:tracePt t="89592" x="8401050" y="2362200"/>
          <p14:tracePt t="89595" x="8401050" y="2355850"/>
          <p14:tracePt t="89608" x="8401050" y="2343150"/>
          <p14:tracePt t="89625" x="8394700" y="2317750"/>
          <p14:tracePt t="89641" x="8388350" y="2279650"/>
          <p14:tracePt t="89658" x="8375650" y="2254250"/>
          <p14:tracePt t="89676" x="8356600" y="2209800"/>
          <p14:tracePt t="89691" x="8331200" y="2139950"/>
          <p14:tracePt t="89707" x="8343900" y="2101850"/>
          <p14:tracePt t="89724" x="8350250" y="2095500"/>
          <p14:tracePt t="89742" x="8350250" y="2089150"/>
          <p14:tracePt t="90107" x="8350250" y="2082800"/>
          <p14:tracePt t="90118" x="8343900" y="2076450"/>
          <p14:tracePt t="90123" x="8324850" y="2057400"/>
          <p14:tracePt t="90142" x="8248650" y="2025650"/>
          <p14:tracePt t="90158" x="8134350" y="1993900"/>
          <p14:tracePt t="90175" x="8001000" y="1962150"/>
          <p14:tracePt t="90193" x="7848600" y="1930400"/>
          <p14:tracePt t="90208" x="7734300" y="1917700"/>
          <p14:tracePt t="90212" x="7689850" y="1917700"/>
          <p14:tracePt t="90223" x="7677150" y="1917700"/>
          <p14:tracePt t="90240" x="7670800" y="1917700"/>
          <p14:tracePt t="90257" x="7683500" y="1924050"/>
          <p14:tracePt t="90275" x="7715250" y="1962150"/>
          <p14:tracePt t="90292" x="7734300" y="1993900"/>
          <p14:tracePt t="90315" x="7747000" y="2019300"/>
          <p14:tracePt t="90318" x="7753350" y="2032000"/>
          <p14:tracePt t="90324" x="7759700" y="2044700"/>
          <p14:tracePt t="90340" x="7759700" y="2057400"/>
          <p14:tracePt t="90358" x="7753350" y="2070100"/>
          <p14:tracePt t="90375" x="7740650" y="2089150"/>
          <p14:tracePt t="90393" x="7740650" y="2101850"/>
          <p14:tracePt t="90409" x="7753350" y="2108200"/>
          <p14:tracePt t="90425" x="7823200" y="2114550"/>
          <p14:tracePt t="90429" x="7886700" y="2114550"/>
          <p14:tracePt t="90440" x="7924800" y="2114550"/>
          <p14:tracePt t="90442" x="7988300" y="2114550"/>
          <p14:tracePt t="90460" x="8077200" y="2120900"/>
          <p14:tracePt t="90473" x="8115300" y="2120900"/>
          <p14:tracePt t="90492" x="8159750" y="2120900"/>
          <p14:tracePt t="90507" x="8172450" y="2120900"/>
          <p14:tracePt t="90559" x="8185150" y="2127250"/>
          <p14:tracePt t="90575" x="8191500" y="2133600"/>
          <p14:tracePt t="90591" x="8210550" y="2146300"/>
          <p14:tracePt t="90608" x="8216900" y="2152650"/>
          <p14:tracePt t="90790" x="8223250" y="2152650"/>
          <p14:tracePt t="90797" x="8229600" y="2152650"/>
          <p14:tracePt t="90808" x="8242300" y="2152650"/>
          <p14:tracePt t="90827" x="8305800" y="2152650"/>
          <p14:tracePt t="90842" x="8337550" y="2152650"/>
          <p14:tracePt t="90859" x="8496300" y="2159000"/>
          <p14:tracePt t="90877" x="8597900" y="2171700"/>
          <p14:tracePt t="90891" x="8832850" y="2178050"/>
          <p14:tracePt t="90907" x="8991600" y="2203450"/>
          <p14:tracePt t="90925" x="9086850" y="2222500"/>
          <p14:tracePt t="90942" x="9124950" y="2235200"/>
          <p14:tracePt t="91018" x="9131300" y="2235200"/>
          <p14:tracePt t="91025" x="9131300" y="2228850"/>
          <p14:tracePt t="91042" x="9144000" y="2216150"/>
          <p14:tracePt t="91059" x="9175750" y="2203450"/>
          <p14:tracePt t="91077" x="9201150" y="2178050"/>
          <p14:tracePt t="91091" x="9220200" y="2146300"/>
          <p14:tracePt t="91109" x="9226550" y="2120900"/>
          <p14:tracePt t="91114" x="9232900" y="2101850"/>
          <p14:tracePt t="91125" x="9232900" y="2082800"/>
          <p14:tracePt t="91143" x="9232900" y="2057400"/>
          <p14:tracePt t="91159" x="9232900" y="2032000"/>
          <p14:tracePt t="91176" x="9226550" y="2012950"/>
          <p14:tracePt t="91193" x="9207500" y="2000250"/>
          <p14:tracePt t="91197" x="9188450" y="1981200"/>
          <p14:tracePt t="91201" x="9175750" y="1974850"/>
          <p14:tracePt t="91225" x="9131300" y="1955800"/>
          <p14:tracePt t="91230" x="9099550" y="1943100"/>
          <p14:tracePt t="91241" x="9029700" y="1917700"/>
          <p14:tracePt t="91259" x="8940800" y="1885950"/>
          <p14:tracePt t="91276" x="8864600" y="1860550"/>
          <p14:tracePt t="91291" x="8794750" y="1841500"/>
          <p14:tracePt t="91310" x="8712200" y="1822450"/>
          <p14:tracePt t="91327" x="8623300" y="1816100"/>
          <p14:tracePt t="91343" x="8528050" y="1809750"/>
          <p14:tracePt t="91359" x="8439150" y="1809750"/>
          <p14:tracePt t="91363" x="8413750" y="1809750"/>
          <p14:tracePt t="91374" x="8356600" y="1809750"/>
          <p14:tracePt t="91376" x="8331200" y="1809750"/>
          <p14:tracePt t="91391" x="8267700" y="1809750"/>
          <p14:tracePt t="91408" x="8166100" y="1809750"/>
          <p14:tracePt t="91424" x="8051800" y="1803400"/>
          <p14:tracePt t="91442" x="7937500" y="1790700"/>
          <p14:tracePt t="91458" x="7829550" y="1778000"/>
          <p14:tracePt t="91476" x="7702550" y="1758950"/>
          <p14:tracePt t="91491" x="7664450" y="1752600"/>
          <p14:tracePt t="91508" x="7632700" y="1752600"/>
          <p14:tracePt t="91525" x="7581900" y="1752600"/>
          <p14:tracePt t="91542" x="7493000" y="1752600"/>
          <p14:tracePt t="91559" x="7359650" y="1746250"/>
          <p14:tracePt t="91576" x="7213600" y="1746250"/>
          <p14:tracePt t="91592" x="7112000" y="1739900"/>
          <p14:tracePt t="91610" x="6965950" y="1727200"/>
          <p14:tracePt t="91614" x="6877050" y="1714500"/>
          <p14:tracePt t="91627" x="6838950" y="1714500"/>
          <p14:tracePt t="91643" x="6750050" y="1708150"/>
          <p14:tracePt t="91647" x="6692900" y="1708150"/>
          <p14:tracePt t="91659" x="6597650" y="1708150"/>
          <p14:tracePt t="91676" x="6546850" y="1708150"/>
          <p14:tracePt t="91679" x="6438900" y="1708150"/>
          <p14:tracePt t="91693" x="6254750" y="1720850"/>
          <p14:tracePt t="91711" x="6051550" y="1733550"/>
          <p14:tracePt t="91726" x="5930900" y="1758950"/>
          <p14:tracePt t="91743" x="5905500" y="1803400"/>
          <p14:tracePt t="91760" x="5911850" y="1854200"/>
          <p14:tracePt t="91776" x="5956300" y="1924050"/>
          <p14:tracePt t="91791" x="6038850" y="2000250"/>
          <p14:tracePt t="91809" x="6153150" y="2063750"/>
          <p14:tracePt t="91825" x="6299200" y="2114550"/>
          <p14:tracePt t="91843" x="6635750" y="2178050"/>
          <p14:tracePt t="91860" x="7023100" y="2203450"/>
          <p14:tracePt t="91864" x="7277100" y="2209800"/>
          <p14:tracePt t="91879" x="7740650" y="2190750"/>
          <p14:tracePt t="91891" x="7981950" y="2152650"/>
          <p14:tracePt t="91910" x="8509000" y="2025650"/>
          <p14:tracePt t="91927" x="8763000" y="1930400"/>
          <p14:tracePt t="91942" x="8953500" y="1847850"/>
          <p14:tracePt t="91960" x="9048750" y="1809750"/>
          <p14:tracePt t="91975" x="9067800" y="1784350"/>
          <p14:tracePt t="91992" x="9061450" y="1771650"/>
          <p14:tracePt t="92064" x="9074150" y="1771650"/>
          <p14:tracePt t="92075" x="9080500" y="1778000"/>
          <p14:tracePt t="92091" x="9124950" y="1790700"/>
          <p14:tracePt t="92108" x="9188450" y="1828800"/>
          <p14:tracePt t="92125" x="9258300" y="1866900"/>
          <p14:tracePt t="92142" x="9359900" y="1911350"/>
          <p14:tracePt t="92160" x="9417050" y="1917700"/>
          <p14:tracePt t="92176" x="9455150" y="1898650"/>
          <p14:tracePt t="92193" x="9486900" y="1854200"/>
          <p14:tracePt t="92210" x="9505950" y="1809750"/>
          <p14:tracePt t="92215" x="9518650" y="1784350"/>
          <p14:tracePt t="92225" x="9518650" y="1758950"/>
          <p14:tracePt t="92243" x="9518650" y="1720850"/>
          <p14:tracePt t="92260" x="9493250" y="1689100"/>
          <p14:tracePt t="92277" x="9429750" y="1663700"/>
          <p14:tracePt t="92293" x="9359900" y="1657350"/>
          <p14:tracePt t="92311" x="9264650" y="1651000"/>
          <p14:tracePt t="92316" x="9188450" y="1651000"/>
          <p14:tracePt t="92327" x="9156700" y="1651000"/>
          <p14:tracePt t="92344" x="9048750" y="1644650"/>
          <p14:tracePt t="92361" x="8934450" y="1631950"/>
          <p14:tracePt t="92378" x="8883650" y="1631950"/>
          <p14:tracePt t="92394" x="8870950" y="1651000"/>
          <p14:tracePt t="92410" x="8858250" y="1689100"/>
          <p14:tracePt t="92426" x="8839200" y="1727200"/>
          <p14:tracePt t="92442" x="8826500" y="1778000"/>
          <p14:tracePt t="92459" x="8820150" y="1822450"/>
          <p14:tracePt t="92475" x="8820150" y="1860550"/>
          <p14:tracePt t="92492" x="8839200" y="1885950"/>
          <p14:tracePt t="92509" x="8864600" y="1898650"/>
          <p14:tracePt t="92525" x="8940800" y="1917700"/>
          <p14:tracePt t="92542" x="9023350" y="1924050"/>
          <p14:tracePt t="92559" x="9093200" y="1924050"/>
          <p14:tracePt t="92575" x="9163050" y="1930400"/>
          <p14:tracePt t="92592" x="9232900" y="1930400"/>
          <p14:tracePt t="92609" x="9290050" y="1924050"/>
          <p14:tracePt t="92611" x="9315450" y="1917700"/>
          <p14:tracePt t="92626" x="9321800" y="1917700"/>
          <p14:tracePt t="92643" x="9391650" y="1892300"/>
          <p14:tracePt t="92659" x="9410700" y="1879600"/>
          <p14:tracePt t="92676" x="9423400" y="1866900"/>
          <p14:tracePt t="92692" x="9429750" y="1866900"/>
          <p14:tracePt t="92746" x="9423400" y="1866900"/>
          <p14:tracePt t="92759" x="9391650" y="1866900"/>
          <p14:tracePt t="92776" x="9347200" y="1866900"/>
          <p14:tracePt t="92793" x="9232900" y="1866900"/>
          <p14:tracePt t="92809" x="9144000" y="1866900"/>
          <p14:tracePt t="92826" x="9074150" y="1860550"/>
          <p14:tracePt t="92842" x="9036050" y="1854200"/>
          <p14:tracePt t="92861" x="9004300" y="1847850"/>
          <p14:tracePt t="92876" x="8991600" y="1841500"/>
          <p14:tracePt t="92994" x="8985250" y="1841500"/>
          <p14:tracePt t="93004" x="8978900" y="1841500"/>
          <p14:tracePt t="93009" x="8978900" y="1835150"/>
          <p14:tracePt t="93028" x="8966200" y="1835150"/>
          <p14:tracePt t="93045" x="8909050" y="1816100"/>
          <p14:tracePt t="93061" x="8877300" y="1809750"/>
          <p14:tracePt t="93066" x="8851900" y="1803400"/>
          <p14:tracePt t="93071" x="8826500" y="1797050"/>
          <p14:tracePt t="93094" x="8763000" y="1784350"/>
          <p14:tracePt t="93111" x="8724900" y="1778000"/>
          <p14:tracePt t="93128" x="8718550" y="1778000"/>
          <p14:tracePt t="93143" x="8712200" y="1778000"/>
          <p14:tracePt t="93161" x="8699500" y="1784350"/>
          <p14:tracePt t="93178" x="8674100" y="1809750"/>
          <p14:tracePt t="93183" x="8655050" y="1828800"/>
          <p14:tracePt t="93194" x="8636000" y="1841500"/>
          <p14:tracePt t="93210" x="8604250" y="1879600"/>
          <p14:tracePt t="93227" x="8578850" y="1917700"/>
          <p14:tracePt t="93244" x="8566150" y="1962150"/>
          <p14:tracePt t="93261" x="8566150" y="1987550"/>
          <p14:tracePt t="93276" x="8591550" y="2000250"/>
          <p14:tracePt t="93292" x="8667750" y="2000250"/>
          <p14:tracePt t="93296" x="8737600" y="2000250"/>
          <p14:tracePt t="93310" x="8832850" y="2000250"/>
          <p14:tracePt t="93328" x="9137650" y="1981200"/>
          <p14:tracePt t="93344" x="9226550" y="1974850"/>
          <p14:tracePt t="93361" x="9512300" y="1949450"/>
          <p14:tracePt t="93377" x="9639300" y="1943100"/>
          <p14:tracePt t="93394" x="9696450" y="1936750"/>
          <p14:tracePt t="93410" x="9715500" y="1936750"/>
          <p14:tracePt t="93427" x="9721850" y="1936750"/>
          <p14:tracePt t="93461" x="9721850" y="1924050"/>
          <p14:tracePt t="93478" x="9709150" y="1911350"/>
          <p14:tracePt t="93496" x="9690100" y="1885950"/>
          <p14:tracePt t="93510" x="9652000" y="1860550"/>
          <p14:tracePt t="93528" x="9601200" y="1835150"/>
          <p14:tracePt t="93544" x="9531350" y="1809750"/>
          <p14:tracePt t="93561" x="9442450" y="1797050"/>
          <p14:tracePt t="93580" x="9334500" y="1784350"/>
          <p14:tracePt t="93594" x="9188450" y="1771650"/>
          <p14:tracePt t="93612" x="9067800" y="1765300"/>
          <p14:tracePt t="93627" x="8953500" y="1765300"/>
          <p14:tracePt t="93645" x="8858250" y="1765300"/>
          <p14:tracePt t="93661" x="8782050" y="1778000"/>
          <p14:tracePt t="93678" x="8737600" y="1816100"/>
          <p14:tracePt t="93681" x="8718550" y="1841500"/>
          <p14:tracePt t="93693" x="8712200" y="1854200"/>
          <p14:tracePt t="93695" x="8705850" y="1873250"/>
          <p14:tracePt t="93710" x="8712200" y="1892300"/>
          <p14:tracePt t="93711" x="8750300" y="1924050"/>
          <p14:tracePt t="93728" x="8870950" y="1955800"/>
          <p14:tracePt t="93747" x="9074150" y="1987550"/>
          <p14:tracePt t="93761" x="9264650" y="2000250"/>
          <p14:tracePt t="93778" x="9442450" y="2000250"/>
          <p14:tracePt t="93795" x="9537700" y="2000250"/>
          <p14:tracePt t="93811" x="9569450" y="1987550"/>
          <p14:tracePt t="93828" x="9575800" y="1968500"/>
          <p14:tracePt t="93844" x="9518650" y="1949450"/>
          <p14:tracePt t="93861" x="9423400" y="1943100"/>
          <p14:tracePt t="93866" x="9347200" y="1943100"/>
          <p14:tracePt t="93878" x="9258300" y="1949450"/>
          <p14:tracePt t="93881" x="9156700" y="1955800"/>
          <p14:tracePt t="93893" x="9055100" y="1968500"/>
          <p14:tracePt t="93912" x="8864600" y="1987550"/>
          <p14:tracePt t="93915" x="8750300" y="1993900"/>
          <p14:tracePt t="93927" x="8642350" y="2006600"/>
          <p14:tracePt t="93945" x="8458200" y="2025650"/>
          <p14:tracePt t="93961" x="8286750" y="2051050"/>
          <p14:tracePt t="93977" x="8185150" y="2051050"/>
          <p14:tracePt t="93993" x="8121650" y="2057400"/>
          <p14:tracePt t="94010" x="8089900" y="2063750"/>
          <p14:tracePt t="94027" x="8032750" y="2076450"/>
          <p14:tracePt t="94044" x="7975600" y="2095500"/>
          <p14:tracePt t="94061" x="7924800" y="2120900"/>
          <p14:tracePt t="94078" x="7886700" y="2133600"/>
          <p14:tracePt t="94094" x="7867650" y="2139950"/>
          <p14:tracePt t="94110" x="7861300" y="2139950"/>
          <p14:tracePt t="94128" x="7854950" y="2139950"/>
          <p14:tracePt t="94257" x="7854950" y="2146300"/>
          <p14:tracePt t="94266" x="7854950" y="2152650"/>
          <p14:tracePt t="94295" x="7854950" y="2159000"/>
          <p14:tracePt t="94395" x="7854950" y="2165350"/>
          <p14:tracePt t="94402" x="7861300" y="2165350"/>
          <p14:tracePt t="94410" x="7861300" y="2171700"/>
          <p14:tracePt t="94428" x="7867650" y="2190750"/>
          <p14:tracePt t="94444" x="7874000" y="2197100"/>
          <p14:tracePt t="94462" x="7874000" y="2203450"/>
          <p14:tracePt t="94479" x="7874000" y="2209800"/>
          <p14:tracePt t="94661" x="7880350" y="2209800"/>
          <p14:tracePt t="94672" x="7893050" y="2209800"/>
          <p14:tracePt t="94678" x="7905750" y="2209800"/>
          <p14:tracePt t="94680" x="7924800" y="2209800"/>
          <p14:tracePt t="94694" x="7950200" y="2209800"/>
          <p14:tracePt t="94697" x="7969250" y="2209800"/>
          <p14:tracePt t="94712" x="7994650" y="2209800"/>
          <p14:tracePt t="94729" x="8032750" y="2203450"/>
          <p14:tracePt t="94746" x="8077200" y="2178050"/>
          <p14:tracePt t="94761" x="8089900" y="2171700"/>
          <p14:tracePt t="94764" x="8096250" y="2165350"/>
          <p14:tracePt t="94777" x="8102600" y="2159000"/>
          <p14:tracePt t="94795" x="8102600" y="2152650"/>
          <p14:tracePt t="94849" x="8108950" y="2152650"/>
          <p14:tracePt t="94873" x="8115300" y="2159000"/>
          <p14:tracePt t="94984" x="8121650" y="2159000"/>
          <p14:tracePt t="95039" x="8128000" y="2146300"/>
          <p14:tracePt t="95063" x="8134350" y="2139950"/>
          <p14:tracePt t="95240" x="8140700" y="2139950"/>
          <p14:tracePt t="95251" x="8153400" y="2152650"/>
          <p14:tracePt t="95262" x="8197850" y="2184400"/>
          <p14:tracePt t="95278" x="8261350" y="2209800"/>
          <p14:tracePt t="95296" x="8324850" y="2228850"/>
          <p14:tracePt t="95313" x="8362950" y="2241550"/>
          <p14:tracePt t="95329" x="8401050" y="2241550"/>
          <p14:tracePt t="95346" x="8439150" y="2241550"/>
          <p14:tracePt t="95362" x="8458200" y="2241550"/>
          <p14:tracePt t="95379" x="8483600" y="2235200"/>
          <p14:tracePt t="95397" x="8489950" y="2222500"/>
          <p14:tracePt t="95413" x="8502650" y="2216150"/>
          <p14:tracePt t="95429" x="8509000" y="2203450"/>
          <p14:tracePt t="95445" x="8509000" y="2197100"/>
          <p14:tracePt t="95448" x="8509000" y="2190750"/>
          <p14:tracePt t="95531" x="8509000" y="2184400"/>
          <p14:tracePt t="95554" x="8509000" y="2178050"/>
          <p14:tracePt t="95568" x="8509000" y="2171700"/>
          <p14:tracePt t="95586" x="8509000" y="2165350"/>
          <p14:tracePt t="95700" x="8515350" y="2159000"/>
          <p14:tracePt t="95711" x="8515350" y="2152650"/>
          <p14:tracePt t="95720" x="8521700" y="2152650"/>
          <p14:tracePt t="95731" x="8528050" y="2139950"/>
          <p14:tracePt t="95746" x="8534400" y="2139950"/>
          <p14:tracePt t="95763" x="8547100" y="2127250"/>
          <p14:tracePt t="95780" x="8623300" y="2114550"/>
          <p14:tracePt t="95797" x="8731250" y="2114550"/>
          <p14:tracePt t="95813" x="8832850" y="2108200"/>
          <p14:tracePt t="95817" x="8896350" y="2108200"/>
          <p14:tracePt t="95830" x="8991600" y="2114550"/>
          <p14:tracePt t="95845" x="9086850" y="2133600"/>
          <p14:tracePt t="95864" x="9175750" y="2152650"/>
          <p14:tracePt t="95880" x="9213850" y="2159000"/>
          <p14:tracePt t="95913" x="9207500" y="2159000"/>
          <p14:tracePt t="95930" x="9188450" y="2159000"/>
          <p14:tracePt t="95945" x="9150350" y="2165350"/>
          <p14:tracePt t="95947" x="9144000" y="2165350"/>
          <p14:tracePt t="95996" x="9150350" y="2165350"/>
          <p14:tracePt t="96013" x="9163050" y="2165350"/>
          <p14:tracePt t="96030" x="9169400" y="2159000"/>
          <p14:tracePt t="96047" x="9188450" y="2127250"/>
          <p14:tracePt t="96063" x="9194800" y="2114550"/>
          <p14:tracePt t="96079" x="9194800" y="2108200"/>
          <p14:tracePt t="96084" x="9194800" y="2101850"/>
          <p14:tracePt t="96114" x="9201150" y="2101850"/>
          <p14:tracePt t="96242" x="9207500" y="2095500"/>
          <p14:tracePt t="96250" x="9213850" y="2095500"/>
          <p14:tracePt t="96262" x="9226550" y="2089150"/>
          <p14:tracePt t="96279" x="9239250" y="2082800"/>
          <p14:tracePt t="96296" x="9245600" y="2076450"/>
          <p14:tracePt t="96330" x="9245600" y="2070100"/>
          <p14:tracePt t="96347" x="9245600" y="2063750"/>
          <p14:tracePt t="96363" x="9226550" y="2051050"/>
          <p14:tracePt t="96379" x="9169400" y="2025650"/>
          <p14:tracePt t="96382" x="9150350" y="2012950"/>
          <p14:tracePt t="96395" x="9105900" y="2000250"/>
          <p14:tracePt t="96400" x="9055100" y="1981200"/>
          <p14:tracePt t="96412" x="8997950" y="1968500"/>
          <p14:tracePt t="96431" x="8832850" y="1930400"/>
          <p14:tracePt t="96445" x="8756650" y="1924050"/>
          <p14:tracePt t="96463" x="8578850" y="1917700"/>
          <p14:tracePt t="96480" x="8509000" y="1917700"/>
          <p14:tracePt t="96495" x="8451850" y="1917700"/>
          <p14:tracePt t="96512" x="8426450" y="1917700"/>
          <p14:tracePt t="96531" x="8382000" y="1917700"/>
          <p14:tracePt t="96537" x="8369300" y="1917700"/>
          <p14:tracePt t="96545" x="8324850" y="1917700"/>
          <p14:tracePt t="96562" x="8210550" y="1917700"/>
          <p14:tracePt t="96581" x="8032750" y="1917700"/>
          <p14:tracePt t="96598" x="7874000" y="1917700"/>
          <p14:tracePt t="96603" x="7797800" y="1917700"/>
          <p14:tracePt t="96607" x="7702550" y="1917700"/>
          <p14:tracePt t="96631" x="7658100" y="1924050"/>
          <p14:tracePt t="96647" x="7689850" y="1949450"/>
          <p14:tracePt t="96665" x="7867650" y="1962150"/>
          <p14:tracePt t="96680" x="8051800" y="1974850"/>
          <p14:tracePt t="96697" x="8178800" y="1993900"/>
          <p14:tracePt t="96715" x="8267700" y="2012950"/>
          <p14:tracePt t="96730" x="8274050" y="2038350"/>
          <p14:tracePt t="96746" x="8223250" y="2057400"/>
          <p14:tracePt t="96764" x="8134350" y="2082800"/>
          <p14:tracePt t="96779" x="8013700" y="2101850"/>
          <p14:tracePt t="96797" x="7956550" y="2120900"/>
          <p14:tracePt t="96814" x="7950200" y="2127250"/>
          <p14:tracePt t="96829" x="7975600" y="2127250"/>
          <p14:tracePt t="96846" x="8007350" y="2127250"/>
          <p14:tracePt t="96862" x="8026400" y="2127250"/>
          <p14:tracePt t="96865" x="8032750" y="2127250"/>
          <p14:tracePt t="96879" x="8039100" y="2127250"/>
          <p14:tracePt t="96915" x="8007350" y="2127250"/>
          <p14:tracePt t="96930" x="7994650" y="2127250"/>
          <p14:tracePt t="96964" x="8007350" y="2127250"/>
          <p14:tracePt t="96980" x="8039100" y="2127250"/>
          <p14:tracePt t="96998" x="8051800" y="2127250"/>
          <p14:tracePt t="97031" x="8032750" y="2127250"/>
          <p14:tracePt t="97048" x="7956550" y="2146300"/>
          <p14:tracePt t="97064" x="7829550" y="2146300"/>
          <p14:tracePt t="97080" x="7677150" y="2133600"/>
          <p14:tracePt t="97097" x="7499350" y="2114550"/>
          <p14:tracePt t="97114" x="7416800" y="2101850"/>
          <p14:tracePt t="97117" x="7404100" y="2101850"/>
          <p14:tracePt t="104079" x="7391400" y="2101850"/>
          <p14:tracePt t="104091" x="7372350" y="2095500"/>
          <p14:tracePt t="104102" x="7296150" y="2089150"/>
          <p14:tracePt t="104122" x="7207250" y="2089150"/>
          <p14:tracePt t="104137" x="7131050" y="2089150"/>
          <p14:tracePt t="104153" x="7086600" y="2095500"/>
          <p14:tracePt t="104170" x="7061200" y="2108200"/>
          <p14:tracePt t="104186" x="7042150" y="2114550"/>
          <p14:tracePt t="104203" x="7016750" y="2120900"/>
          <p14:tracePt t="104219" x="6953250" y="2120900"/>
          <p14:tracePt t="104237" x="6756400" y="2114550"/>
          <p14:tracePt t="104252" x="6546850" y="2114550"/>
          <p14:tracePt t="104254" x="6413500" y="2114550"/>
          <p14:tracePt t="104268" x="6299200" y="2114550"/>
          <p14:tracePt t="104286" x="6108700" y="2082800"/>
          <p14:tracePt t="104291" x="6057900" y="2070100"/>
          <p14:tracePt t="104303" x="5994400" y="2057400"/>
          <p14:tracePt t="104307" x="5937250" y="2044700"/>
          <p14:tracePt t="104319" x="5886450" y="2044700"/>
          <p14:tracePt t="104320" x="5842000" y="2038350"/>
          <p14:tracePt t="104338" x="5765800" y="2038350"/>
          <p14:tracePt t="104353" x="5689600" y="2032000"/>
          <p14:tracePt t="104370" x="5613400" y="2032000"/>
          <p14:tracePt t="104387" x="5530850" y="2032000"/>
          <p14:tracePt t="104406" x="5410200" y="2032000"/>
          <p14:tracePt t="104420" x="5302250" y="2025650"/>
          <p14:tracePt t="104439" x="5092700" y="2012950"/>
          <p14:tracePt t="104454" x="5029200" y="2012950"/>
          <p14:tracePt t="104470" x="4876800" y="2006600"/>
          <p14:tracePt t="104485" x="4775200" y="1993900"/>
          <p14:tracePt t="104502" x="4686300" y="1987550"/>
          <p14:tracePt t="104521" x="4616450" y="1987550"/>
          <p14:tracePt t="104537" x="4565650" y="2000250"/>
          <p14:tracePt t="104554" x="4464050" y="2032000"/>
          <p14:tracePt t="104571" x="4400550" y="2051050"/>
          <p14:tracePt t="104585" x="4356100" y="2063750"/>
          <p14:tracePt t="104603" x="4337050" y="2070100"/>
          <p14:tracePt t="104690" x="4330700" y="2076450"/>
          <p14:tracePt t="104696" x="4324350" y="2076450"/>
          <p14:tracePt t="104710" x="4318000" y="2076450"/>
          <p14:tracePt t="104795" x="4311650" y="2076450"/>
          <p14:tracePt t="104802" x="4305300" y="2076450"/>
          <p14:tracePt t="104806" x="4292600" y="2076450"/>
          <p14:tracePt t="104820" x="4279900" y="2070100"/>
          <p14:tracePt t="104836" x="4222750" y="2063750"/>
          <p14:tracePt t="104854" x="4171950" y="2063750"/>
          <p14:tracePt t="104870" x="4121150" y="2051050"/>
          <p14:tracePt t="104875" x="4114800" y="2051050"/>
          <p14:tracePt t="104886" x="4095750" y="2038350"/>
          <p14:tracePt t="104903" x="4089400" y="2032000"/>
          <p14:tracePt t="104920" x="4102100" y="2019300"/>
          <p14:tracePt t="104939" x="4140200" y="2000250"/>
          <p14:tracePt t="104952" x="4178300" y="1987550"/>
          <p14:tracePt t="104971" x="4279900" y="1955800"/>
          <p14:tracePt t="104988" x="4400550" y="1936750"/>
          <p14:tracePt t="105004" x="4610100" y="1911350"/>
          <p14:tracePt t="105021" x="4845050" y="1898650"/>
          <p14:tracePt t="105037" x="5099050" y="1879600"/>
          <p14:tracePt t="105053" x="5308600" y="1873250"/>
          <p14:tracePt t="105071" x="5473700" y="1866900"/>
          <p14:tracePt t="105087" x="5619750" y="1854200"/>
          <p14:tracePt t="105103" x="5721350" y="1835150"/>
          <p14:tracePt t="105108" x="5778500" y="1816100"/>
          <p14:tracePt t="105119" x="5816600" y="1803400"/>
          <p14:tracePt t="105122" x="5854700" y="1784350"/>
          <p14:tracePt t="105137" x="5924550" y="1752600"/>
          <p14:tracePt t="105154" x="5975350" y="1720850"/>
          <p14:tracePt t="105169" x="6019800" y="1689100"/>
          <p14:tracePt t="105188" x="6070600" y="1663700"/>
          <p14:tracePt t="105203" x="6153150" y="1638300"/>
          <p14:tracePt t="105221" x="6235700" y="1625600"/>
          <p14:tracePt t="105237" x="6337300" y="1619250"/>
          <p14:tracePt t="105255" x="6407150" y="1619250"/>
          <p14:tracePt t="105271" x="6470650" y="1612900"/>
          <p14:tracePt t="105288" x="6496050" y="1606550"/>
          <p14:tracePt t="105303" x="6508750" y="1600200"/>
          <p14:tracePt t="105321" x="6521450" y="1593850"/>
          <p14:tracePt t="105338" x="6546850" y="1568450"/>
          <p14:tracePt t="105354" x="6565900" y="1549400"/>
          <p14:tracePt t="105371" x="6597650" y="1504950"/>
          <p14:tracePt t="105388" x="6597650" y="1498600"/>
          <p14:tracePt t="105422" x="6584950" y="1498600"/>
          <p14:tracePt t="105438" x="6546850" y="1498600"/>
          <p14:tracePt t="105454" x="6508750" y="1504950"/>
          <p14:tracePt t="105471" x="6470650" y="1524000"/>
          <p14:tracePt t="105487" x="6432550" y="1549400"/>
          <p14:tracePt t="105504" x="6413500" y="1568450"/>
          <p14:tracePt t="105509" x="6388100" y="1593850"/>
          <p14:tracePt t="105520" x="6369050" y="1606550"/>
          <p14:tracePt t="105540" x="6280150" y="1676400"/>
          <p14:tracePt t="105555" x="6216650" y="1708150"/>
          <p14:tracePt t="105571" x="6108700" y="1758950"/>
          <p14:tracePt t="105588" x="6032500" y="1784350"/>
          <p14:tracePt t="105605" x="5930900" y="1816100"/>
          <p14:tracePt t="105609" x="5873750" y="1828800"/>
          <p14:tracePt t="105620" x="5854700" y="1835150"/>
          <p14:tracePt t="105621" x="5842000" y="1841500"/>
          <p14:tracePt t="105636" x="5816600" y="1847850"/>
          <p14:tracePt t="105654" x="5791200" y="1860550"/>
          <p14:tracePt t="105671" x="5778500" y="1873250"/>
          <p14:tracePt t="105688" x="5753100" y="1911350"/>
          <p14:tracePt t="105705" x="5727700" y="1968500"/>
          <p14:tracePt t="105722" x="5715000" y="2019300"/>
          <p14:tracePt t="105725" x="5702300" y="2070100"/>
          <p14:tracePt t="105738" x="5695950" y="2089150"/>
          <p14:tracePt t="105754" x="5676900" y="2159000"/>
          <p14:tracePt t="105772" x="5657850" y="2216150"/>
          <p14:tracePt t="105788" x="5657850" y="2260600"/>
          <p14:tracePt t="105805" x="5670550" y="2311400"/>
          <p14:tracePt t="105820" x="5676900" y="2324100"/>
          <p14:tracePt t="105822" x="5683250" y="2330450"/>
          <p14:tracePt t="105839" x="5702300" y="2336800"/>
          <p14:tracePt t="105853" x="5708650" y="2343150"/>
          <p14:tracePt t="105871" x="5708650" y="2349500"/>
          <p14:tracePt t="105890" x="5715000" y="2355850"/>
          <p14:tracePt t="105922" x="5715000" y="2362200"/>
          <p14:tracePt t="105938" x="5721350" y="2362200"/>
          <p14:tracePt t="105955" x="5727700" y="2362200"/>
          <p14:tracePt t="105971" x="5740400" y="2362200"/>
          <p14:tracePt t="105988" x="5753100" y="2362200"/>
          <p14:tracePt t="106005" x="5759450" y="2362200"/>
          <p14:tracePt t="106020" x="5759450" y="2355850"/>
          <p14:tracePt t="106037" x="5759450" y="2349500"/>
          <p14:tracePt t="106056" x="5746750" y="2349500"/>
          <p14:tracePt t="106071" x="5727700" y="2349500"/>
          <p14:tracePt t="106087" x="5708650" y="2355850"/>
          <p14:tracePt t="106105" x="5689600" y="2368550"/>
          <p14:tracePt t="106122" x="5670550" y="2374900"/>
          <p14:tracePt t="106137" x="5657850" y="2374900"/>
          <p14:tracePt t="106171" x="5651500" y="2374900"/>
          <p14:tracePt t="106239" x="5651500" y="2381250"/>
          <p14:tracePt t="106257" x="5645150" y="2381250"/>
          <p14:tracePt t="106271" x="5638800" y="2387600"/>
          <p14:tracePt t="106288" x="5626100" y="2393950"/>
          <p14:tracePt t="106305" x="5619750" y="2400300"/>
          <p14:tracePt t="106388" x="5613400" y="2400300"/>
          <p14:tracePt t="106394" x="5613400" y="2393950"/>
          <p14:tracePt t="106403" x="5613400" y="2387600"/>
          <p14:tracePt t="106421" x="5613400" y="2381250"/>
          <p14:tracePt t="106455" x="5613400" y="2374900"/>
          <p14:tracePt t="106471" x="5613400" y="2368550"/>
          <p14:tracePt t="106505" x="5607050" y="2362200"/>
          <p14:tracePt t="106708" x="5607050" y="2368550"/>
          <p14:tracePt t="106726" x="5613400" y="2374900"/>
          <p14:tracePt t="106739" x="5626100" y="2393950"/>
          <p14:tracePt t="106756" x="5638800" y="2400300"/>
          <p14:tracePt t="106772" x="5683250" y="2419350"/>
          <p14:tracePt t="106789" x="5708650" y="2425700"/>
          <p14:tracePt t="106804" x="5746750" y="2438400"/>
          <p14:tracePt t="106820" x="5759450" y="2438400"/>
          <p14:tracePt t="106837" x="5778500" y="2438400"/>
          <p14:tracePt t="106855" x="5784850" y="2438400"/>
          <p14:tracePt t="106872" x="5822950" y="2444750"/>
          <p14:tracePt t="106889" x="5886450" y="2451100"/>
          <p14:tracePt t="106905" x="5911850" y="2451100"/>
          <p14:tracePt t="106909" x="5949950" y="2451100"/>
          <p14:tracePt t="106922" x="5962650" y="2451100"/>
          <p14:tracePt t="106939" x="6007100" y="2457450"/>
          <p14:tracePt t="106955" x="6026150" y="2457450"/>
          <p14:tracePt t="106972" x="6032500" y="2457450"/>
          <p14:tracePt t="106989" x="6038850" y="2457450"/>
          <p14:tracePt t="107005" x="6038850" y="2451100"/>
          <p14:tracePt t="107022" x="6045200" y="2451100"/>
          <p14:tracePt t="107058" x="6045200" y="2444750"/>
          <p14:tracePt t="107077" x="6045200" y="2438400"/>
          <p14:tracePt t="107090" x="6045200" y="2432050"/>
          <p14:tracePt t="107105" x="6051550" y="2413000"/>
          <p14:tracePt t="107122" x="6057900" y="2400300"/>
          <p14:tracePt t="107139" x="6070600" y="2393950"/>
          <p14:tracePt t="107156" x="6108700" y="2387600"/>
          <p14:tracePt t="107171" x="6165850" y="2387600"/>
          <p14:tracePt t="107190" x="6191250" y="2387600"/>
          <p14:tracePt t="107206" x="6197600" y="2387600"/>
          <p14:tracePt t="107223" x="6203950" y="2387600"/>
          <p14:tracePt t="107240" x="6229350" y="2381250"/>
          <p14:tracePt t="107272" x="6235700" y="2381250"/>
          <p14:tracePt t="107485" x="6235700" y="2374900"/>
          <p14:tracePt t="107492" x="6229350" y="2368550"/>
          <p14:tracePt t="107506" x="6216650" y="2362200"/>
          <p14:tracePt t="107523" x="6191250" y="2349500"/>
          <p14:tracePt t="107539" x="6172200" y="2336800"/>
          <p14:tracePt t="107558" x="6146800" y="2324100"/>
          <p14:tracePt t="107573" x="6127750" y="2311400"/>
          <p14:tracePt t="107620" x="6127750" y="2305050"/>
          <p14:tracePt t="107781" x="6134100" y="2305050"/>
          <p14:tracePt t="107807" x="6146800" y="2305050"/>
          <p14:tracePt t="107840" x="6153150" y="2305050"/>
          <p14:tracePt t="107857" x="6172200" y="2311400"/>
          <p14:tracePt t="107873" x="6203950" y="2317750"/>
          <p14:tracePt t="107890" x="6248400" y="2324100"/>
          <p14:tracePt t="107907" x="6292850" y="2324100"/>
          <p14:tracePt t="107927" x="6330950" y="2324100"/>
          <p14:tracePt t="107940" x="6343650" y="2324100"/>
          <p14:tracePt t="107957" x="6369050" y="2317750"/>
          <p14:tracePt t="107972" x="6375400" y="2311400"/>
          <p14:tracePt t="107974" x="6381750" y="2305050"/>
          <p14:tracePt t="107989" x="6381750" y="2292350"/>
          <p14:tracePt t="107992" x="6388100" y="2286000"/>
          <p14:tracePt t="108005" x="6388100" y="2273300"/>
          <p14:tracePt t="108023" x="6394450" y="2247900"/>
          <p14:tracePt t="108040" x="6400800" y="2222500"/>
          <p14:tracePt t="108057" x="6407150" y="2216150"/>
          <p14:tracePt t="108113" x="6407150" y="2222500"/>
          <p14:tracePt t="108122" x="6413500" y="2235200"/>
          <p14:tracePt t="108140" x="6419850" y="2260600"/>
          <p14:tracePt t="108156" x="6426200" y="2279650"/>
          <p14:tracePt t="108162" x="6432550" y="2286000"/>
          <p14:tracePt t="108172" x="6432550" y="2292350"/>
          <p14:tracePt t="108207" x="6445250" y="2298700"/>
          <p14:tracePt t="108211" x="6477000" y="2305050"/>
          <p14:tracePt t="108222" x="6496050" y="2305050"/>
          <p14:tracePt t="108240" x="6673850" y="2317750"/>
          <p14:tracePt t="108255" x="6832600" y="2330450"/>
          <p14:tracePt t="108273" x="6921500" y="2330450"/>
          <p14:tracePt t="108289" x="6972300" y="2330450"/>
          <p14:tracePt t="108307" x="6985000" y="2330450"/>
          <p14:tracePt t="108566" x="6991350" y="2330450"/>
          <p14:tracePt t="108576" x="6997700" y="2336800"/>
          <p14:tracePt t="108591" x="7016750" y="2349500"/>
          <p14:tracePt t="108598" x="7023100" y="2355850"/>
          <p14:tracePt t="108602" x="7035800" y="2355850"/>
          <p14:tracePt t="108624" x="7054850" y="2368550"/>
          <p14:tracePt t="108640" x="7086600" y="2374900"/>
          <p14:tracePt t="108645" x="7124700" y="2381250"/>
          <p14:tracePt t="108648" x="7143750" y="2381250"/>
          <p14:tracePt t="108674" x="7194550" y="2381250"/>
          <p14:tracePt t="108691" x="7258050" y="2362200"/>
          <p14:tracePt t="108707" x="7277100" y="2355850"/>
          <p14:tracePt t="108713" x="7308850" y="2336800"/>
          <p14:tracePt t="108722" x="7321550" y="2330450"/>
          <p14:tracePt t="108740" x="7353300" y="2330450"/>
          <p14:tracePt t="108757" x="7391400" y="2330450"/>
          <p14:tracePt t="108772" x="7416800" y="2336800"/>
          <p14:tracePt t="108791" x="7461250" y="2355850"/>
          <p14:tracePt t="108805" x="7531100" y="2387600"/>
          <p14:tracePt t="108824" x="7626350" y="2413000"/>
          <p14:tracePt t="108841" x="7734300" y="2438400"/>
          <p14:tracePt t="108858" x="7791450" y="2444750"/>
          <p14:tracePt t="108863" x="7797800" y="2444750"/>
          <p14:tracePt t="108873" x="7810500" y="2444750"/>
          <p14:tracePt t="108889" x="7816850" y="2444750"/>
          <p14:tracePt t="108893" x="7823200" y="2444750"/>
          <p14:tracePt t="108906" x="7829550" y="2444750"/>
          <p14:tracePt t="108924" x="7848600" y="2438400"/>
          <p14:tracePt t="108941" x="7886700" y="2425700"/>
          <p14:tracePt t="108956" x="7962900" y="2413000"/>
          <p14:tracePt t="108959" x="8007350" y="2413000"/>
          <p14:tracePt t="108975" x="8077200" y="2406650"/>
          <p14:tracePt t="108991" x="8140700" y="2406650"/>
          <p14:tracePt t="109007" x="8178800" y="2406650"/>
          <p14:tracePt t="109024" x="8204200" y="2406650"/>
          <p14:tracePt t="109041" x="8242300" y="2406650"/>
          <p14:tracePt t="109058" x="8286750" y="2406650"/>
          <p14:tracePt t="109062" x="8305800" y="2413000"/>
          <p14:tracePt t="109072" x="8337550" y="2419350"/>
          <p14:tracePt t="109090" x="8382000" y="2425700"/>
          <p14:tracePt t="109107" x="8420100" y="2432050"/>
          <p14:tracePt t="109123" x="8458200" y="2432050"/>
          <p14:tracePt t="109128" x="8477250" y="2432050"/>
          <p14:tracePt t="109139" x="8489950" y="2432050"/>
          <p14:tracePt t="109142" x="8521700" y="2432050"/>
          <p14:tracePt t="109157" x="8540750" y="2425700"/>
          <p14:tracePt t="109160" x="8585200" y="2413000"/>
          <p14:tracePt t="109173" x="8616950" y="2406650"/>
          <p14:tracePt t="109174" x="8680450" y="2393950"/>
          <p14:tracePt t="109191" x="8712200" y="2387600"/>
          <p14:tracePt t="109209" x="8832850" y="2349500"/>
          <p14:tracePt t="109223" x="8870950" y="2330450"/>
          <p14:tracePt t="109240" x="8883650" y="2324100"/>
          <p14:tracePt t="109344" x="8883650" y="2349500"/>
          <p14:tracePt t="109352" x="8877300" y="2368550"/>
          <p14:tracePt t="109359" x="8870950" y="2387600"/>
          <p14:tracePt t="109373" x="8864600" y="2400300"/>
          <p14:tracePt t="109390" x="8858250" y="2425700"/>
          <p14:tracePt t="109392" x="8851900" y="2432050"/>
          <p14:tracePt t="109408" x="8845550" y="2451100"/>
          <p14:tracePt t="109424" x="8845550" y="2457450"/>
          <p14:tracePt t="109475" x="8820150" y="2457450"/>
          <p14:tracePt t="109491" x="8788400" y="2438400"/>
          <p14:tracePt t="109508" x="8769350" y="2425700"/>
          <p14:tracePt t="109525" x="8763000" y="2419350"/>
          <p14:tracePt t="118678" x="8756650" y="2419350"/>
          <p14:tracePt t="118684" x="8756650" y="2406650"/>
          <p14:tracePt t="118697" x="8731250" y="2374900"/>
          <p14:tracePt t="118716" x="8699500" y="2362200"/>
          <p14:tracePt t="118733" x="8655050" y="2343150"/>
          <p14:tracePt t="118748" x="8585200" y="2330450"/>
          <p14:tracePt t="118766" x="8515350" y="2330450"/>
          <p14:tracePt t="118781" x="8470900" y="2343150"/>
          <p14:tracePt t="118799" x="8464550" y="2343150"/>
          <p14:tracePt t="118873" x="8464550" y="2336800"/>
          <p14:tracePt t="118881" x="8464550" y="2330450"/>
          <p14:tracePt t="118899" x="8451850" y="2305050"/>
          <p14:tracePt t="118916" x="8439150" y="2279650"/>
          <p14:tracePt t="118932" x="8439150" y="2273300"/>
          <p14:tracePt t="118949" x="8445500" y="2273300"/>
          <p14:tracePt t="118966" x="8464550" y="2273300"/>
          <p14:tracePt t="118972" x="8470900" y="2273300"/>
          <p14:tracePt t="118981" x="8477250" y="2273300"/>
          <p14:tracePt t="118998" x="8496300" y="2273300"/>
          <p14:tracePt t="119016" x="8559800" y="2286000"/>
          <p14:tracePt t="119032" x="8661400" y="2298700"/>
          <p14:tracePt t="119048" x="8801100" y="2305050"/>
          <p14:tracePt t="119052" x="8890000" y="2305050"/>
          <p14:tracePt t="119064" x="8985250" y="2292350"/>
          <p14:tracePt t="119068" x="9086850" y="2273300"/>
          <p14:tracePt t="119081" x="9144000" y="2260600"/>
          <p14:tracePt t="119099" x="9277350" y="2216150"/>
          <p14:tracePt t="119116" x="9378950" y="2184400"/>
          <p14:tracePt t="119132" x="9442450" y="2165350"/>
          <p14:tracePt t="119135" x="9480550" y="2159000"/>
          <p14:tracePt t="119148" x="9505950" y="2152650"/>
          <p14:tracePt t="119166" x="9544050" y="2152650"/>
          <p14:tracePt t="119223" x="9550400" y="2152650"/>
          <p14:tracePt t="119248" x="9556750" y="2152650"/>
          <p14:tracePt t="119266" x="9582150" y="2152650"/>
          <p14:tracePt t="119283" x="9613900" y="2152650"/>
          <p14:tracePt t="119299" x="9677400" y="2159000"/>
          <p14:tracePt t="119304" x="9709150" y="2165350"/>
          <p14:tracePt t="119316" x="9747250" y="2171700"/>
          <p14:tracePt t="119319" x="9779000" y="2178050"/>
          <p14:tracePt t="119331" x="9798050" y="2184400"/>
          <p14:tracePt t="119350" x="9836150" y="2184400"/>
          <p14:tracePt t="119366" x="9867900" y="2190750"/>
          <p14:tracePt t="119385" x="9874250" y="2190750"/>
          <p14:tracePt t="119416" x="9880600" y="2197100"/>
          <p14:tracePt t="119435" x="9918700" y="2222500"/>
          <p14:tracePt t="119450" x="9963150" y="2247900"/>
          <p14:tracePt t="119466" x="10001250" y="2260600"/>
          <p14:tracePt t="119483" x="10052050" y="2279650"/>
          <p14:tracePt t="119499" x="10121900" y="2292350"/>
          <p14:tracePt t="119515" x="10185400" y="2298700"/>
          <p14:tracePt t="119533" x="10242550" y="2298700"/>
          <p14:tracePt t="119549" x="10287000" y="2286000"/>
          <p14:tracePt t="119554" x="10306050" y="2279650"/>
          <p14:tracePt t="119564" x="10318750" y="2273300"/>
          <p14:tracePt t="119582" x="10350500" y="2260600"/>
          <p14:tracePt t="119600" x="10388600" y="2254250"/>
          <p14:tracePt t="119617" x="10433050" y="2241550"/>
          <p14:tracePt t="119632" x="10477500" y="2228850"/>
          <p14:tracePt t="119650" x="10496550" y="2222500"/>
          <p14:tracePt t="119667" x="10515600" y="2216150"/>
          <p14:tracePt t="119682" x="10521950" y="2209800"/>
          <p14:tracePt t="119699" x="10521950" y="2203450"/>
          <p14:tracePt t="119717" x="10528300" y="2197100"/>
          <p14:tracePt t="119750" x="10528300" y="2190750"/>
          <p14:tracePt t="119766" x="10521950" y="2184400"/>
          <p14:tracePt t="119784" x="10496550" y="2184400"/>
          <p14:tracePt t="119788" x="10490200" y="2184400"/>
          <p14:tracePt t="119799" x="10464800" y="2178050"/>
          <p14:tracePt t="119816" x="10433050" y="2171700"/>
          <p14:tracePt t="119833" x="10388600" y="2165350"/>
          <p14:tracePt t="119851" x="10344150" y="2152650"/>
          <p14:tracePt t="119867" x="10306050" y="2146300"/>
          <p14:tracePt t="119883" x="10242550" y="2127250"/>
          <p14:tracePt t="119900" x="10153650" y="2101850"/>
          <p14:tracePt t="119916" x="10064750" y="2076450"/>
          <p14:tracePt t="119933" x="10013950" y="2057400"/>
          <p14:tracePt t="119950" x="9950450" y="2044700"/>
          <p14:tracePt t="119966" x="9918700" y="2044700"/>
          <p14:tracePt t="119984" x="9886950" y="2044700"/>
          <p14:tracePt t="120000" x="9848850" y="2051050"/>
          <p14:tracePt t="120016" x="9798050" y="2051050"/>
          <p14:tracePt t="120033" x="9740900" y="2051050"/>
          <p14:tracePt t="120050" x="9690100" y="2051050"/>
          <p14:tracePt t="120066" x="9671050" y="2051050"/>
          <p14:tracePt t="120069" x="9664700" y="2051050"/>
          <p14:tracePt t="120083" x="9658350" y="2044700"/>
          <p14:tracePt t="120100" x="9626600" y="2051050"/>
          <p14:tracePt t="120117" x="9607550" y="2063750"/>
          <p14:tracePt t="120133" x="9594850" y="2082800"/>
          <p14:tracePt t="120150" x="9582150" y="2114550"/>
          <p14:tracePt t="120166" x="9582150" y="2133600"/>
          <p14:tracePt t="120183" x="9582150" y="2146300"/>
          <p14:tracePt t="120200" x="9582150" y="2159000"/>
          <p14:tracePt t="120216" x="9594850" y="2165350"/>
          <p14:tracePt t="120233" x="9601200" y="2171700"/>
          <p14:tracePt t="120250" x="9626600" y="2178050"/>
          <p14:tracePt t="120267" x="9639300" y="2184400"/>
          <p14:tracePt t="120283" x="9664700" y="2190750"/>
          <p14:tracePt t="120300" x="9696450" y="2203450"/>
          <p14:tracePt t="120317" x="9759950" y="2222500"/>
          <p14:tracePt t="120333" x="9810750" y="2241550"/>
          <p14:tracePt t="120349" x="9823450" y="2241550"/>
          <p14:tracePt t="120350" x="9836150" y="2247900"/>
          <p14:tracePt t="120366" x="9867900" y="2247900"/>
          <p14:tracePt t="120451" x="9861550" y="2247900"/>
          <p14:tracePt t="120456" x="9855200" y="2247900"/>
          <p14:tracePt t="120466" x="9842500" y="2247900"/>
          <p14:tracePt t="120483" x="9791700" y="2247900"/>
          <p14:tracePt t="120501" x="9740900" y="2247900"/>
          <p14:tracePt t="120517" x="9690100" y="2241550"/>
          <p14:tracePt t="120533" x="9607550" y="2235200"/>
          <p14:tracePt t="120551" x="9518650" y="2228850"/>
          <p14:tracePt t="120554" x="9455150" y="2228850"/>
          <p14:tracePt t="120566" x="9398000" y="2222500"/>
          <p14:tracePt t="120584" x="9150350" y="2209800"/>
          <p14:tracePt t="120600" x="8966200" y="2203450"/>
          <p14:tracePt t="120615" x="8769350" y="2203450"/>
          <p14:tracePt t="120632" x="8432800" y="2203450"/>
          <p14:tracePt t="120650" x="8102600" y="2209800"/>
          <p14:tracePt t="120667" x="7689850" y="2190750"/>
          <p14:tracePt t="120683" x="7175500" y="2114550"/>
          <p14:tracePt t="120699" x="6762750" y="2051050"/>
          <p14:tracePt t="120718" x="6311900" y="1968500"/>
          <p14:tracePt t="120734" x="5867400" y="1885950"/>
          <p14:tracePt t="120751" x="5492750" y="1841500"/>
          <p14:tracePt t="120754" x="5257800" y="1822450"/>
          <p14:tracePt t="120766" x="5073650" y="1809750"/>
          <p14:tracePt t="120769" x="4889500" y="1803400"/>
          <p14:tracePt t="120783" x="4705350" y="1803400"/>
          <p14:tracePt t="120800" x="4425950" y="1809750"/>
          <p14:tracePt t="120817" x="3956050" y="1841500"/>
          <p14:tracePt t="120834" x="3740150" y="1854200"/>
          <p14:tracePt t="120849" x="3575050" y="1860550"/>
          <p14:tracePt t="120867" x="3511550" y="1860550"/>
          <p14:tracePt t="120906" x="3505200" y="1860550"/>
          <p14:tracePt t="120916" x="3505200" y="1866900"/>
          <p14:tracePt t="120935" x="3454400" y="1911350"/>
          <p14:tracePt t="120952" x="3384550" y="1943100"/>
          <p14:tracePt t="120967" x="3308350" y="1968500"/>
          <p14:tracePt t="120975" x="3257550" y="1981200"/>
          <p14:tracePt t="120984" x="3219450" y="1981200"/>
          <p14:tracePt t="120999" x="3155950" y="1987550"/>
          <p14:tracePt t="121017" x="3149600" y="1987550"/>
          <p14:tracePt t="121034" x="3149600" y="1993900"/>
          <p14:tracePt t="121049" x="3149600" y="2000250"/>
          <p14:tracePt t="121067" x="3136900" y="2032000"/>
          <p14:tracePt t="121072" x="3124200" y="2051050"/>
          <p14:tracePt t="121084" x="3105150" y="2082800"/>
          <p14:tracePt t="121100" x="3054350" y="2152650"/>
          <p14:tracePt t="121116" x="3016250" y="2228850"/>
          <p14:tracePt t="121134" x="2997200" y="2279650"/>
          <p14:tracePt t="121138" x="2997200" y="2305050"/>
          <p14:tracePt t="121149" x="2997200" y="2317750"/>
          <p14:tracePt t="121152" x="3009900" y="2336800"/>
          <p14:tracePt t="121166" x="3028950" y="2362200"/>
          <p14:tracePt t="121169" x="3048000" y="2387600"/>
          <p14:tracePt t="121183" x="3073400" y="2413000"/>
          <p14:tracePt t="121185" x="3098800" y="2438400"/>
          <p14:tracePt t="121201" x="3162300" y="2482850"/>
          <p14:tracePt t="121216" x="3232150" y="2527300"/>
          <p14:tracePt t="121233" x="3314700" y="2552700"/>
          <p14:tracePt t="121251" x="3390900" y="2571750"/>
          <p14:tracePt t="121268" x="3486150" y="2578100"/>
          <p14:tracePt t="121283" x="3568700" y="2578100"/>
          <p14:tracePt t="121300" x="3727450" y="2559050"/>
          <p14:tracePt t="121318" x="3911600" y="2533650"/>
          <p14:tracePt t="121335" x="4064000" y="2514600"/>
          <p14:tracePt t="121340" x="4171950" y="2501900"/>
          <p14:tracePt t="121350" x="4286250" y="2489200"/>
          <p14:tracePt t="121366" x="4489450" y="2470150"/>
          <p14:tracePt t="121371" x="4572000" y="2463800"/>
          <p14:tracePt t="121385" x="4673600" y="2451100"/>
          <p14:tracePt t="121401" x="4743450" y="2444750"/>
          <p14:tracePt t="121416" x="4756150" y="2438400"/>
          <p14:tracePt t="121486" x="4756150" y="2432050"/>
          <p14:tracePt t="121493" x="4756150" y="2425700"/>
          <p14:tracePt t="121499" x="4756150" y="2413000"/>
          <p14:tracePt t="121518" x="4737100" y="2381250"/>
          <p14:tracePt t="121534" x="4705350" y="2362200"/>
          <p14:tracePt t="121551" x="4660900" y="2324100"/>
          <p14:tracePt t="121568" x="4622800" y="2279650"/>
          <p14:tracePt t="121583" x="4603750" y="2260600"/>
          <p14:tracePt t="121601" x="4584700" y="2235200"/>
          <p14:tracePt t="121617" x="4578350" y="2228850"/>
          <p14:tracePt t="121635" x="4527550" y="2222500"/>
          <p14:tracePt t="121639" x="4476750" y="2209800"/>
          <p14:tracePt t="121652" x="4356100" y="2184400"/>
          <p14:tracePt t="121668" x="4235450" y="2146300"/>
          <p14:tracePt t="121683" x="4159250" y="2114550"/>
          <p14:tracePt t="121701" x="4114800" y="2082800"/>
          <p14:tracePt t="121718" x="4108450" y="2076450"/>
          <p14:tracePt t="121735" x="4108450" y="2070100"/>
          <p14:tracePt t="121751" x="4108450" y="2076450"/>
          <p14:tracePt t="121768" x="4102100" y="2101850"/>
          <p14:tracePt t="121785" x="4083050" y="2133600"/>
          <p14:tracePt t="121801" x="4064000" y="2152650"/>
          <p14:tracePt t="121816" x="4032250" y="2165350"/>
          <p14:tracePt t="121835" x="4025900" y="2165350"/>
          <p14:tracePt t="121885" x="4025900" y="2159000"/>
          <p14:tracePt t="121902" x="4025900" y="2146300"/>
          <p14:tracePt t="121918" x="3987800" y="2114550"/>
          <p14:tracePt t="121935" x="3930650" y="2089150"/>
          <p14:tracePt t="121952" x="3867150" y="2051050"/>
          <p14:tracePt t="121968" x="3803650" y="2012950"/>
          <p14:tracePt t="121975" x="3784600" y="2000250"/>
          <p14:tracePt t="121985" x="3765550" y="1987550"/>
          <p14:tracePt t="122002" x="3746500" y="1981200"/>
          <p14:tracePt t="122035" x="3733800" y="1981200"/>
          <p14:tracePt t="122052" x="3702050" y="2000250"/>
          <p14:tracePt t="122068" x="3651250" y="2019300"/>
          <p14:tracePt t="122072" x="3619500" y="2025650"/>
          <p14:tracePt t="122083" x="3600450" y="2025650"/>
          <p14:tracePt t="122086" x="3587750" y="2025650"/>
          <p14:tracePt t="122100" x="3581400" y="2025650"/>
          <p14:tracePt t="122135" x="3594100" y="2006600"/>
          <p14:tracePt t="122152" x="3606800" y="1993900"/>
          <p14:tracePt t="122168" x="3606800" y="1987550"/>
          <p14:tracePt t="122326" x="3594100" y="1987550"/>
          <p14:tracePt t="122335" x="3587750" y="1987550"/>
          <p14:tracePt t="122353" x="3581400" y="1987550"/>
          <p14:tracePt t="122459" x="3575050" y="1987550"/>
          <p14:tracePt t="122468" x="3568700" y="1987550"/>
          <p14:tracePt t="122486" x="3556000" y="1987550"/>
          <p14:tracePt t="122502" x="3530600" y="1987550"/>
          <p14:tracePt t="122518" x="3517900" y="1987550"/>
          <p14:tracePt t="122552" x="3517900" y="1993900"/>
          <p14:tracePt t="122585" x="3530600" y="2000250"/>
          <p14:tracePt t="122602" x="3562350" y="2019300"/>
          <p14:tracePt t="122619" x="3575050" y="2051050"/>
          <p14:tracePt t="122634" x="3575050" y="2082800"/>
          <p14:tracePt t="122638" x="3575050" y="2101850"/>
          <p14:tracePt t="122651" x="3575050" y="2120900"/>
          <p14:tracePt t="122669" x="3568700" y="2159000"/>
          <p14:tracePt t="122686" x="3568700" y="2203450"/>
          <p14:tracePt t="122702" x="3575050" y="2203450"/>
          <p14:tracePt t="122718" x="3600450" y="2216150"/>
          <p14:tracePt t="122736" x="3606800" y="2228850"/>
          <p14:tracePt t="122751" x="3613150" y="2235200"/>
          <p14:tracePt t="122768" x="3613150" y="2241550"/>
          <p14:tracePt t="122913" x="3613150" y="2247900"/>
          <p14:tracePt t="122923" x="3606800" y="2254250"/>
          <p14:tracePt t="122934" x="3600450" y="2292350"/>
          <p14:tracePt t="122953" x="3594100" y="2305050"/>
          <p14:tracePt t="122968" x="3594100" y="2317750"/>
          <p14:tracePt t="122986" x="3606800" y="2330450"/>
          <p14:tracePt t="123002" x="3625850" y="2336800"/>
          <p14:tracePt t="123017" x="3638550" y="2343150"/>
          <p14:tracePt t="123034" x="3651250" y="2355850"/>
          <p14:tracePt t="123037" x="3651250" y="2362200"/>
          <p14:tracePt t="123051" x="3651250" y="2374900"/>
          <p14:tracePt t="123069" x="3657600" y="2413000"/>
          <p14:tracePt t="123086" x="3657600" y="2432050"/>
          <p14:tracePt t="123102" x="3651250" y="2444750"/>
          <p14:tracePt t="123118" x="3651250" y="2451100"/>
          <p14:tracePt t="123136" x="3663950" y="2457450"/>
          <p14:tracePt t="123152" x="3676650" y="2476500"/>
          <p14:tracePt t="123168" x="3702050" y="2501900"/>
          <p14:tracePt t="123186" x="3727450" y="2533650"/>
          <p14:tracePt t="123203" x="3771900" y="2578100"/>
          <p14:tracePt t="123219" x="3816350" y="2616200"/>
          <p14:tracePt t="123236" x="3867150" y="2647950"/>
          <p14:tracePt t="123253" x="3917950" y="2673350"/>
          <p14:tracePt t="123269" x="3968750" y="2698750"/>
          <p14:tracePt t="123286" x="4019550" y="2711450"/>
          <p14:tracePt t="123303" x="4057650" y="2711450"/>
          <p14:tracePt t="123308" x="4070350" y="2711450"/>
          <p14:tracePt t="123319" x="4114800" y="2698750"/>
          <p14:tracePt t="123336" x="4165600" y="2673350"/>
          <p14:tracePt t="123351" x="4197350" y="2660650"/>
          <p14:tracePt t="123369" x="4203700" y="2654300"/>
          <p14:tracePt t="123386" x="4210050" y="2654300"/>
          <p14:tracePt t="123402" x="4216400" y="2654300"/>
          <p14:tracePt t="123418" x="4216400" y="2647950"/>
          <p14:tracePt t="123436" x="4216400" y="2641600"/>
          <p14:tracePt t="123453" x="4216400" y="2635250"/>
          <p14:tracePt t="123470" x="4216400" y="2609850"/>
          <p14:tracePt t="123485" x="4210050" y="2584450"/>
          <p14:tracePt t="123490" x="4210050" y="2578100"/>
          <p14:tracePt t="123501" x="4203700" y="2565400"/>
          <p14:tracePt t="123518" x="4178300" y="2546350"/>
          <p14:tracePt t="123520" x="4165600" y="2540000"/>
          <p14:tracePt t="123537" x="4146550" y="2527300"/>
          <p14:tracePt t="123553" x="4089400" y="2514600"/>
          <p14:tracePt t="123570" x="4083050" y="2508250"/>
          <p14:tracePt t="123587" x="4044950" y="2508250"/>
          <p14:tracePt t="123603" x="4006850" y="2520950"/>
          <p14:tracePt t="123619" x="3981450" y="2527300"/>
          <p14:tracePt t="123637" x="3962400" y="2540000"/>
          <p14:tracePt t="123654" x="3949700" y="2540000"/>
          <p14:tracePt t="123670" x="3924300" y="2552700"/>
          <p14:tracePt t="123685" x="3898900" y="2552700"/>
          <p14:tracePt t="123703" x="3892550" y="2552700"/>
          <p14:tracePt t="123737" x="3886200" y="2552700"/>
          <p14:tracePt t="123753" x="3879850" y="2540000"/>
          <p14:tracePt t="123770" x="3867150" y="2527300"/>
          <p14:tracePt t="123786" x="3854450" y="2514600"/>
          <p14:tracePt t="123803" x="3835400" y="2501900"/>
          <p14:tracePt t="123818" x="3829050" y="2501900"/>
          <p14:tracePt t="123836" x="3765550" y="2470150"/>
          <p14:tracePt t="123853" x="3740150" y="2463800"/>
          <p14:tracePt t="123869" x="3727450" y="2457450"/>
          <p14:tracePt t="123957" x="3721100" y="2457450"/>
          <p14:tracePt t="123968" x="3714750" y="2457450"/>
          <p14:tracePt t="123988" x="3708400" y="2470150"/>
          <p14:tracePt t="124003" x="3708400" y="2476500"/>
          <p14:tracePt t="124020" x="3733800" y="2520950"/>
          <p14:tracePt t="124036" x="3778250" y="2552700"/>
          <p14:tracePt t="124053" x="3816350" y="2578100"/>
          <p14:tracePt t="124070" x="3867150" y="2597150"/>
          <p14:tracePt t="124085" x="3917950" y="2609850"/>
          <p14:tracePt t="124102" x="3975100" y="2609850"/>
          <p14:tracePt t="124121" x="4057650" y="2609850"/>
          <p14:tracePt t="124136" x="4197350" y="2590800"/>
          <p14:tracePt t="124153" x="4375150" y="2571750"/>
          <p14:tracePt t="124170" x="4578350" y="2559050"/>
          <p14:tracePt t="124187" x="4749800" y="2546350"/>
          <p14:tracePt t="124203" x="4876800" y="2546350"/>
          <p14:tracePt t="124220" x="4946650" y="2540000"/>
          <p14:tracePt t="124273" x="4946650" y="2533650"/>
          <p14:tracePt t="124285" x="4946650" y="2520950"/>
          <p14:tracePt t="124303" x="4959350" y="2501900"/>
          <p14:tracePt t="124321" x="4972050" y="2482850"/>
          <p14:tracePt t="124337" x="5016500" y="2463800"/>
          <p14:tracePt t="124353" x="5067300" y="2444750"/>
          <p14:tracePt t="124370" x="5099050" y="2438400"/>
          <p14:tracePt t="124386" x="5130800" y="2438400"/>
          <p14:tracePt t="124404" x="5162550" y="2438400"/>
          <p14:tracePt t="124419" x="5219700" y="2476500"/>
          <p14:tracePt t="124437" x="5321300" y="2527300"/>
          <p14:tracePt t="124454" x="5429250" y="2584450"/>
          <p14:tracePt t="124459" x="5486400" y="2603500"/>
          <p14:tracePt t="124469" x="5537200" y="2622550"/>
          <p14:tracePt t="124486" x="5607050" y="2641600"/>
          <p14:tracePt t="124504" x="5708650" y="2641600"/>
          <p14:tracePt t="124521" x="5746750" y="2635250"/>
          <p14:tracePt t="124524" x="5784850" y="2628900"/>
          <p14:tracePt t="124535" x="5835650" y="2622550"/>
          <p14:tracePt t="124554" x="5892800" y="2622550"/>
          <p14:tracePt t="124570" x="5937250" y="2622550"/>
          <p14:tracePt t="124585" x="5975350" y="2635250"/>
          <p14:tracePt t="124604" x="6007100" y="2635250"/>
          <p14:tracePt t="124621" x="6038850" y="2641600"/>
          <p14:tracePt t="124637" x="6064250" y="2641600"/>
          <p14:tracePt t="124652" x="6089650" y="2635250"/>
          <p14:tracePt t="124670" x="6121400" y="2628900"/>
          <p14:tracePt t="124687" x="6134100" y="2622550"/>
          <p14:tracePt t="124707" x="6165850" y="2616200"/>
          <p14:tracePt t="124719" x="6178550" y="2616200"/>
          <p14:tracePt t="124721" x="6184900" y="2616200"/>
          <p14:tracePt t="124737" x="6191250" y="2609850"/>
          <p14:tracePt t="124754" x="6203950" y="2609850"/>
          <p14:tracePt t="124771" x="6210300" y="2609850"/>
          <p14:tracePt t="124788" x="6216650" y="2603500"/>
          <p14:tracePt t="124804" x="6223000" y="2603500"/>
          <p14:tracePt t="124819" x="6242050" y="2597150"/>
          <p14:tracePt t="124837" x="6254750" y="2597150"/>
          <p14:tracePt t="124854" x="6267450" y="2590800"/>
          <p14:tracePt t="124870" x="6286500" y="2584450"/>
          <p14:tracePt t="124904" x="6292850" y="2578100"/>
          <p14:tracePt t="124923" x="6292850" y="2559050"/>
          <p14:tracePt t="124937" x="6292850" y="2546350"/>
          <p14:tracePt t="124941" x="6292850" y="2540000"/>
          <p14:tracePt t="124952" x="6292850" y="2533650"/>
          <p14:tracePt t="124970" x="6292850" y="2514600"/>
          <p14:tracePt t="124973" x="6292850" y="2508250"/>
          <p14:tracePt t="124986" x="6286500" y="2495550"/>
          <p14:tracePt t="124988" x="6286500" y="2489200"/>
          <p14:tracePt t="125004" x="6280150" y="2482850"/>
          <p14:tracePt t="125023" x="6261100" y="2457450"/>
          <p14:tracePt t="125038" x="6248400" y="2438400"/>
          <p14:tracePt t="125053" x="6223000" y="2425700"/>
          <p14:tracePt t="125071" x="6197600" y="2413000"/>
          <p14:tracePt t="125087" x="6153150" y="2406650"/>
          <p14:tracePt t="125104" x="6108700" y="2400300"/>
          <p14:tracePt t="125120" x="6057900" y="2393950"/>
          <p14:tracePt t="125136" x="6007100" y="2393950"/>
          <p14:tracePt t="125140" x="5981700" y="2393950"/>
          <p14:tracePt t="125154" x="5956300" y="2393950"/>
          <p14:tracePt t="125171" x="5899150" y="2393950"/>
          <p14:tracePt t="125188" x="5816600" y="2381250"/>
          <p14:tracePt t="125192" x="5791200" y="2374900"/>
          <p14:tracePt t="125205" x="5765800" y="2368550"/>
          <p14:tracePt t="125221" x="5715000" y="2355850"/>
          <p14:tracePt t="125237" x="5683250" y="2349500"/>
          <p14:tracePt t="125255" x="5664200" y="2349500"/>
          <p14:tracePt t="125269" x="5638800" y="2349500"/>
          <p14:tracePt t="125288" x="5619750" y="2362200"/>
          <p14:tracePt t="125304" x="5581650" y="2393950"/>
          <p14:tracePt t="125321" x="5524500" y="2419350"/>
          <p14:tracePt t="125336" x="5473700" y="2444750"/>
          <p14:tracePt t="125354" x="5429250" y="2463800"/>
          <p14:tracePt t="125371" x="5416550" y="2476500"/>
          <p14:tracePt t="125388" x="5410200" y="2489200"/>
          <p14:tracePt t="125406" x="5410200" y="2495550"/>
          <p14:tracePt t="125421" x="5410200" y="2501900"/>
          <p14:tracePt t="125424" x="5416550" y="2508250"/>
          <p14:tracePt t="125436" x="5422900" y="2514600"/>
          <p14:tracePt t="125457" x="5441950" y="2533650"/>
          <p14:tracePt t="125471" x="5448300" y="2540000"/>
          <p14:tracePt t="125488" x="5473700" y="2559050"/>
          <p14:tracePt t="125505" x="5480050" y="2565400"/>
          <p14:tracePt t="125520" x="5492750" y="2571750"/>
          <p14:tracePt t="125537" x="5505450" y="2578100"/>
          <p14:tracePt t="125554" x="5549900" y="2578100"/>
          <p14:tracePt t="125571" x="5600700" y="2584450"/>
          <p14:tracePt t="125587" x="5664200" y="2584450"/>
          <p14:tracePt t="125605" x="5734050" y="2584450"/>
          <p14:tracePt t="125621" x="5765800" y="2578100"/>
          <p14:tracePt t="125638" x="5778500" y="2571750"/>
          <p14:tracePt t="125641" x="5791200" y="2565400"/>
          <p14:tracePt t="125653" x="5797550" y="2559050"/>
          <p14:tracePt t="125656" x="5803900" y="2546350"/>
          <p14:tracePt t="125670" x="5803900" y="2540000"/>
          <p14:tracePt t="125673" x="5810250" y="2533650"/>
          <p14:tracePt t="125689" x="5816600" y="2501900"/>
          <p14:tracePt t="125705" x="5816600" y="2476500"/>
          <p14:tracePt t="125721" x="5816600" y="2444750"/>
          <p14:tracePt t="125738" x="5816600" y="2419350"/>
          <p14:tracePt t="125753" x="5816600" y="2400300"/>
          <p14:tracePt t="125771" x="5810250" y="2387600"/>
          <p14:tracePt t="125788" x="5816600" y="2374900"/>
          <p14:tracePt t="125805" x="5854700" y="2355850"/>
          <p14:tracePt t="125821" x="5949950" y="2355850"/>
          <p14:tracePt t="125838" x="6007100" y="2362200"/>
          <p14:tracePt t="125855" x="6032500" y="2374900"/>
          <p14:tracePt t="125872" x="6038850" y="2381250"/>
          <p14:tracePt t="125888" x="6038850" y="2387600"/>
          <p14:tracePt t="125892" x="6038850" y="2393950"/>
          <p14:tracePt t="125906" x="6038850" y="2400300"/>
          <p14:tracePt t="125909" x="6051550" y="2419350"/>
          <p14:tracePt t="125922" x="6064250" y="2451100"/>
          <p14:tracePt t="125939" x="6115050" y="2508250"/>
          <p14:tracePt t="125955" x="6165850" y="2540000"/>
          <p14:tracePt t="125971" x="6235700" y="2565400"/>
          <p14:tracePt t="125987" x="6311900" y="2584450"/>
          <p14:tracePt t="126004" x="6369050" y="2590800"/>
          <p14:tracePt t="126021" x="6438900" y="2597150"/>
          <p14:tracePt t="126039" x="6502400" y="2603500"/>
          <p14:tracePt t="126055" x="6540500" y="2609850"/>
          <p14:tracePt t="126070" x="6565900" y="2622550"/>
          <p14:tracePt t="126088" x="6572250" y="2622550"/>
          <p14:tracePt t="126106" x="6572250" y="2628900"/>
          <p14:tracePt t="126122" x="6559550" y="2641600"/>
          <p14:tracePt t="126138" x="6553200" y="2647950"/>
          <p14:tracePt t="126155" x="6546850" y="2647950"/>
          <p14:tracePt t="126239" x="6540500" y="2647950"/>
          <p14:tracePt t="126245" x="6534150" y="2647950"/>
          <p14:tracePt t="126254" x="6508750" y="2641600"/>
          <p14:tracePt t="126274" x="6477000" y="2622550"/>
          <p14:tracePt t="126288" x="6445250" y="2609850"/>
          <p14:tracePt t="135136" x="6464300" y="2609850"/>
          <p14:tracePt t="135145" x="6489700" y="2609850"/>
          <p14:tracePt t="135149" x="6565900" y="2609850"/>
          <p14:tracePt t="135161" x="6673850" y="2616200"/>
          <p14:tracePt t="135179" x="6915150" y="2616200"/>
          <p14:tracePt t="135196" x="7239000" y="2616200"/>
          <p14:tracePt t="135212" x="7562850" y="2590800"/>
          <p14:tracePt t="135216" x="7689850" y="2578100"/>
          <p14:tracePt t="135228" x="7848600" y="2552700"/>
          <p14:tracePt t="135230" x="7969250" y="2540000"/>
          <p14:tracePt t="135245" x="8197850" y="2508250"/>
          <p14:tracePt t="135263" x="8356600" y="2489200"/>
          <p14:tracePt t="135281" x="8496300" y="2463800"/>
          <p14:tracePt t="135287" x="8540750" y="2457450"/>
          <p14:tracePt t="135295" x="8572500" y="2444750"/>
          <p14:tracePt t="135313" x="8604250" y="2432050"/>
          <p14:tracePt t="135329" x="8616950" y="2419350"/>
          <p14:tracePt t="135346" x="8629650" y="2400300"/>
          <p14:tracePt t="135363" x="8648700" y="2393950"/>
          <p14:tracePt t="135381" x="8674100" y="2381250"/>
          <p14:tracePt t="135397" x="8737600" y="2381250"/>
          <p14:tracePt t="135413" x="8851900" y="2381250"/>
          <p14:tracePt t="135419" x="8934450" y="2381250"/>
          <p14:tracePt t="135429" x="9029700" y="2374900"/>
          <p14:tracePt t="135446" x="9169400" y="2355850"/>
          <p14:tracePt t="135463" x="9258300" y="2317750"/>
          <p14:tracePt t="135478" x="9264650" y="2311400"/>
          <p14:tracePt t="135495" x="9264650" y="2305050"/>
          <p14:tracePt t="135513" x="9258300" y="2298700"/>
          <p14:tracePt t="135529" x="9226550" y="2317750"/>
          <p14:tracePt t="135546" x="9207500" y="2343150"/>
          <p14:tracePt t="135563" x="9207500" y="2368550"/>
          <p14:tracePt t="135580" x="9207500" y="2381250"/>
          <p14:tracePt t="135596" x="9213850" y="2393950"/>
          <p14:tracePt t="135630" x="9213850" y="2400300"/>
          <p14:tracePt t="135646" x="9213850" y="2406650"/>
          <p14:tracePt t="135663" x="9213850" y="2419350"/>
          <p14:tracePt t="135680" x="9226550" y="2476500"/>
          <p14:tracePt t="135685" x="9239250" y="2508250"/>
          <p14:tracePt t="135695" x="9271000" y="2552700"/>
          <p14:tracePt t="135713" x="9378950" y="2635250"/>
          <p14:tracePt t="135730" x="9455150" y="2673350"/>
          <p14:tracePt t="135745" x="9594850" y="2705100"/>
          <p14:tracePt t="135761" x="9677400" y="2711450"/>
          <p14:tracePt t="135779" x="9709150" y="2692400"/>
          <p14:tracePt t="135797" x="9728200" y="2654300"/>
          <p14:tracePt t="135814" x="9753600" y="2603500"/>
          <p14:tracePt t="135819" x="9798050" y="2571750"/>
          <p14:tracePt t="135828" x="9829800" y="2552700"/>
          <p14:tracePt t="135846" x="9886950" y="2527300"/>
          <p14:tracePt t="135863" x="9893300" y="2527300"/>
          <p14:tracePt t="136018" x="9893300" y="2520950"/>
          <p14:tracePt t="136024" x="9899650" y="2520950"/>
          <p14:tracePt t="136032" x="9906000" y="2520950"/>
          <p14:tracePt t="136045" x="9912350" y="2520950"/>
          <p14:tracePt t="136065" x="9969500" y="2546350"/>
          <p14:tracePt t="136080" x="10026650" y="2565400"/>
          <p14:tracePt t="136097" x="10064750" y="2571750"/>
          <p14:tracePt t="136112" x="10102850" y="2571750"/>
          <p14:tracePt t="136130" x="10115550" y="2571750"/>
          <p14:tracePt t="136146" x="10121900" y="2571750"/>
          <p14:tracePt t="136260" x="10121900" y="2565400"/>
          <p14:tracePt t="136270" x="10121900" y="2559050"/>
          <p14:tracePt t="136279" x="10109200" y="2546350"/>
          <p14:tracePt t="136297" x="10096500" y="2527300"/>
          <p14:tracePt t="136314" x="10090150" y="2514600"/>
          <p14:tracePt t="136347" x="10090150" y="2508250"/>
          <p14:tracePt t="136363" x="10096500" y="2508250"/>
          <p14:tracePt t="136381" x="10140950" y="2495550"/>
          <p14:tracePt t="136386" x="10179050" y="2495550"/>
          <p14:tracePt t="136397" x="10229850" y="2495550"/>
          <p14:tracePt t="136414" x="10382250" y="2495550"/>
          <p14:tracePt t="136431" x="10464800" y="2501900"/>
          <p14:tracePt t="136447" x="10534650" y="2501900"/>
          <p14:tracePt t="136464" x="10541000" y="2501900"/>
          <p14:tracePt t="136483" x="10528300" y="2501900"/>
          <p14:tracePt t="136497" x="10521950" y="2501900"/>
          <p14:tracePt t="136530" x="10528300" y="2501900"/>
          <p14:tracePt t="136547" x="10579100" y="2482850"/>
          <p14:tracePt t="136564" x="10687050" y="2463800"/>
          <p14:tracePt t="136569" x="10731500" y="2457450"/>
          <p14:tracePt t="136579" x="10795000" y="2444750"/>
          <p14:tracePt t="136596" x="10896600" y="2438400"/>
          <p14:tracePt t="136613" x="10953750" y="2432050"/>
          <p14:tracePt t="136630" x="10998200" y="2425700"/>
          <p14:tracePt t="136647" x="11017250" y="2425700"/>
          <p14:tracePt t="136751" x="11010900" y="2425700"/>
          <p14:tracePt t="136761" x="11004550" y="2425700"/>
          <p14:tracePt t="136781" x="10972800" y="2425700"/>
          <p14:tracePt t="136797" x="10883900" y="2413000"/>
          <p14:tracePt t="136816" x="10814050" y="2393950"/>
          <p14:tracePt t="136830" x="10718800" y="2374900"/>
          <p14:tracePt t="136847" x="10629900" y="2362200"/>
          <p14:tracePt t="136865" x="10534650" y="2349500"/>
          <p14:tracePt t="136881" x="10458450" y="2336800"/>
          <p14:tracePt t="136897" x="10344150" y="2324100"/>
          <p14:tracePt t="136915" x="10223500" y="2311400"/>
          <p14:tracePt t="136931" x="10090150" y="2305050"/>
          <p14:tracePt t="136947" x="9969500" y="2292350"/>
          <p14:tracePt t="136951" x="9925050" y="2292350"/>
          <p14:tracePt t="136964" x="9848850" y="2286000"/>
          <p14:tracePt t="136967" x="9772650" y="2279650"/>
          <p14:tracePt t="136981" x="9702800" y="2273300"/>
          <p14:tracePt t="136997" x="9645650" y="2273300"/>
          <p14:tracePt t="137015" x="9569450" y="2266950"/>
          <p14:tracePt t="137029" x="9525000" y="2279650"/>
          <p14:tracePt t="137047" x="9455150" y="2355850"/>
          <p14:tracePt t="137064" x="9404350" y="2425700"/>
          <p14:tracePt t="137081" x="9385300" y="2495550"/>
          <p14:tracePt t="137098" x="9385300" y="2571750"/>
          <p14:tracePt t="137115" x="9423400" y="2628900"/>
          <p14:tracePt t="137131" x="9486900" y="2660650"/>
          <p14:tracePt t="137147" x="9613900" y="2692400"/>
          <p14:tracePt t="137164" x="9772650" y="2705100"/>
          <p14:tracePt t="137181" x="9969500" y="2711450"/>
          <p14:tracePt t="137198" x="10172700" y="2717800"/>
          <p14:tracePt t="137215" x="10509250" y="2717800"/>
          <p14:tracePt t="137231" x="10579100" y="2717800"/>
          <p14:tracePt t="137234" x="10636250" y="2705100"/>
          <p14:tracePt t="137246" x="10687050" y="2698750"/>
          <p14:tracePt t="137248" x="10737850" y="2673350"/>
          <p14:tracePt t="137263" x="10763250" y="2654300"/>
          <p14:tracePt t="137279" x="10775950" y="2628900"/>
          <p14:tracePt t="137282" x="10775950" y="2616200"/>
          <p14:tracePt t="137296" x="10775950" y="2603500"/>
          <p14:tracePt t="137299" x="10763250" y="2590800"/>
          <p14:tracePt t="137313" x="10718800" y="2559050"/>
          <p14:tracePt t="137331" x="10655300" y="2540000"/>
          <p14:tracePt t="137348" x="10572750" y="2527300"/>
          <p14:tracePt t="137364" x="10471150" y="2514600"/>
          <p14:tracePt t="137381" x="10369550" y="2508250"/>
          <p14:tracePt t="137387" x="10318750" y="2501900"/>
          <p14:tracePt t="137396" x="10287000" y="2501900"/>
          <p14:tracePt t="137417" x="10223500" y="2501900"/>
          <p14:tracePt t="137431" x="10210800" y="2495550"/>
          <p14:tracePt t="137449" x="10198100" y="2495550"/>
          <p14:tracePt t="137467" x="10185400" y="2495550"/>
          <p14:tracePt t="137480" x="10179050" y="2495550"/>
          <p14:tracePt t="137481" x="10172700" y="2495550"/>
          <p14:tracePt t="137496" x="10160000" y="2495550"/>
          <p14:tracePt t="137513" x="10153650" y="2495550"/>
          <p14:tracePt t="137564" x="10153650" y="2508250"/>
          <p14:tracePt t="137580" x="10147300" y="2520950"/>
          <p14:tracePt t="137597" x="10147300" y="2533650"/>
          <p14:tracePt t="137890" x="10147300" y="2527300"/>
          <p14:tracePt t="137898" x="10140950" y="2520950"/>
          <p14:tracePt t="137913" x="10140950" y="2514600"/>
          <p14:tracePt t="138567" x="10147300" y="2520950"/>
          <p14:tracePt t="138576" x="10153650" y="2527300"/>
          <p14:tracePt t="138585" x="10179050" y="2540000"/>
          <p14:tracePt t="138599" x="10229850" y="2584450"/>
          <p14:tracePt t="138615" x="10267950" y="2603500"/>
          <p14:tracePt t="138633" x="10287000" y="2609850"/>
          <p14:tracePt t="138639" x="10293350" y="2616200"/>
          <p14:tracePt t="138647" x="10299700" y="2616200"/>
          <p14:tracePt t="138649" x="10299700" y="2622550"/>
          <p14:tracePt t="138664" x="10306050" y="2622550"/>
          <p14:tracePt t="138700" x="10325100" y="2616200"/>
          <p14:tracePt t="138717" x="10337800" y="2603500"/>
          <p14:tracePt t="138732" x="10344150" y="2597150"/>
          <p14:tracePt t="138782" x="10350500" y="2597150"/>
          <p14:tracePt t="138799" x="10356850" y="2590800"/>
          <p14:tracePt t="138815" x="10363200" y="2584450"/>
          <p14:tracePt t="138832" x="10375900" y="2578100"/>
          <p14:tracePt t="138849" x="10382250" y="2571750"/>
          <p14:tracePt t="139265" x="10375900" y="2571750"/>
          <p14:tracePt t="139274" x="10375900" y="2565400"/>
          <p14:tracePt t="139283" x="10369550" y="2565400"/>
          <p14:tracePt t="139298" x="10356850" y="2565400"/>
          <p14:tracePt t="139315" x="10337800" y="2565400"/>
          <p14:tracePt t="139332" x="10299700" y="2559050"/>
          <p14:tracePt t="139350" x="10242550" y="2552700"/>
          <p14:tracePt t="139365" x="10191750" y="2546350"/>
          <p14:tracePt t="139382" x="10134600" y="2540000"/>
          <p14:tracePt t="139398" x="10033000" y="2527300"/>
          <p14:tracePt t="139415" x="10007600" y="2520950"/>
          <p14:tracePt t="139417" x="9988550" y="2520950"/>
          <p14:tracePt t="139434" x="9918700" y="2520950"/>
          <p14:tracePt t="139457" x="9753600" y="2514600"/>
          <p14:tracePt t="139465" x="9677400" y="2514600"/>
          <p14:tracePt t="139482" x="9544050" y="2514600"/>
          <p14:tracePt t="139498" x="9404350" y="2514600"/>
          <p14:tracePt t="139515" x="9258300" y="2520950"/>
          <p14:tracePt t="139532" x="9118600" y="2527300"/>
          <p14:tracePt t="139549" x="8997950" y="2533650"/>
          <p14:tracePt t="139566" x="8775700" y="2533650"/>
          <p14:tracePt t="139581" x="8477250" y="2520950"/>
          <p14:tracePt t="139599" x="8223250" y="2495550"/>
          <p14:tracePt t="139617" x="7823200" y="2432050"/>
          <p14:tracePt t="139632" x="7442200" y="2374900"/>
          <p14:tracePt t="139636" x="7277100" y="2349500"/>
          <p14:tracePt t="139649" x="7118350" y="2324100"/>
          <p14:tracePt t="139652" x="6965950" y="2305050"/>
          <p14:tracePt t="139665" x="6699250" y="2286000"/>
          <p14:tracePt t="139683" x="6394450" y="2273300"/>
          <p14:tracePt t="139699" x="6083300" y="2273300"/>
          <p14:tracePt t="139717" x="5746750" y="2273300"/>
          <p14:tracePt t="139733" x="5524500" y="2273300"/>
          <p14:tracePt t="139750" x="5372100" y="2279650"/>
          <p14:tracePt t="139768" x="5276850" y="2305050"/>
          <p14:tracePt t="139783" x="5245100" y="2330450"/>
          <p14:tracePt t="139801" x="5238750" y="2362200"/>
          <p14:tracePt t="139816" x="5226050" y="2406650"/>
          <p14:tracePt t="139833" x="5213350" y="2457450"/>
          <p14:tracePt t="139848" x="5187950" y="2514600"/>
          <p14:tracePt t="139867" x="5162550" y="2565400"/>
          <p14:tracePt t="139883" x="5149850" y="2609850"/>
          <p14:tracePt t="139901" x="5149850" y="2647950"/>
          <p14:tracePt t="139917" x="5168900" y="2667000"/>
          <p14:tracePt t="139933" x="5181600" y="2679700"/>
          <p14:tracePt t="139948" x="5213350" y="2698750"/>
          <p14:tracePt t="139967" x="5251450" y="2717800"/>
          <p14:tracePt t="139982" x="5270500" y="2743200"/>
          <p14:tracePt t="140000" x="5283200" y="2762250"/>
          <p14:tracePt t="140016" x="5289550" y="2768600"/>
          <p14:tracePt t="140038" x="5295900" y="2781300"/>
          <p14:tracePt t="140089" x="5302250" y="2781300"/>
          <p14:tracePt t="140099" x="5302250" y="2787650"/>
          <p14:tracePt t="140139" x="5314950" y="2787650"/>
          <p14:tracePt t="140151" x="5321300" y="2794000"/>
          <p14:tracePt t="140184" x="5327650" y="2794000"/>
          <p14:tracePt t="140200" x="5334000" y="2794000"/>
          <p14:tracePt t="140217" x="5340350" y="2794000"/>
          <p14:tracePt t="140233" x="5346700" y="2794000"/>
          <p14:tracePt t="140249" x="5372100" y="2794000"/>
          <p14:tracePt t="140267" x="5397500" y="2800350"/>
          <p14:tracePt t="140284" x="5410200" y="2806700"/>
          <p14:tracePt t="140317" x="5416550" y="2800350"/>
          <p14:tracePt t="140334" x="5422900" y="2794000"/>
          <p14:tracePt t="140349" x="5422900" y="2781300"/>
          <p14:tracePt t="140367" x="5416550" y="2781300"/>
          <p14:tracePt t="140370" x="5410200" y="2781300"/>
          <p14:tracePt t="167900" x="5410200" y="2774950"/>
          <p14:tracePt t="167908" x="5397500" y="2768600"/>
          <p14:tracePt t="167923" x="5359400" y="2730500"/>
          <p14:tracePt t="167940" x="5327650" y="2692400"/>
          <p14:tracePt t="167955" x="5314950" y="2679700"/>
          <p14:tracePt t="183462" x="5321300" y="2686050"/>
          <p14:tracePt t="183470" x="5327650" y="2698750"/>
          <p14:tracePt t="183486" x="5340350" y="2736850"/>
          <p14:tracePt t="183503" x="5340350" y="2768600"/>
          <p14:tracePt t="183509" x="5327650" y="2781300"/>
          <p14:tracePt t="183518" x="5314950" y="2781300"/>
          <p14:tracePt t="183535" x="5238750" y="2762250"/>
          <p14:tracePt t="183552" x="5111750" y="2736850"/>
          <p14:tracePt t="183572" x="4946650" y="2736850"/>
          <p14:tracePt t="183587" x="4902200" y="2730500"/>
          <p14:tracePt t="183620" x="4895850" y="2730500"/>
          <p14:tracePt t="183637" x="4870450" y="2749550"/>
          <p14:tracePt t="183652" x="4826000" y="2774950"/>
          <p14:tracePt t="183655" x="4794250" y="2787650"/>
          <p14:tracePt t="183670" x="4730750" y="2794000"/>
          <p14:tracePt t="183687" x="4654550" y="2813050"/>
          <p14:tracePt t="183703" x="4578350" y="2813050"/>
          <p14:tracePt t="183720" x="4533900" y="2813050"/>
          <p14:tracePt t="183737" x="4527550" y="2806700"/>
          <p14:tracePt t="183787" x="4521200" y="2806700"/>
          <p14:tracePt t="183803" x="4495800" y="2806700"/>
          <p14:tracePt t="183819" x="4438650" y="2813050"/>
          <p14:tracePt t="183824" x="4387850" y="2813050"/>
          <p14:tracePt t="183827" x="4337050" y="2806700"/>
          <p14:tracePt t="183835" x="4292600" y="2806700"/>
          <p14:tracePt t="183852" x="4197350" y="2787650"/>
          <p14:tracePt t="183869" x="4133850" y="2774950"/>
          <p14:tracePt t="183886" x="4070350" y="2762250"/>
          <p14:tracePt t="183903" x="4038600" y="2762250"/>
          <p14:tracePt t="183921" x="4000500" y="2774950"/>
          <p14:tracePt t="183937" x="3917950" y="2800350"/>
          <p14:tracePt t="183954" x="3822700" y="2813050"/>
          <p14:tracePt t="183970" x="3733800" y="2825750"/>
          <p14:tracePt t="183988" x="3644900" y="2838450"/>
          <p14:tracePt t="184003" x="3619500" y="2851150"/>
          <p14:tracePt t="184020" x="3619500" y="2857500"/>
          <p14:tracePt t="184025" x="3625850" y="2857500"/>
          <p14:tracePt t="184035" x="3638550" y="2863850"/>
          <p14:tracePt t="184054" x="3714750" y="2882900"/>
          <p14:tracePt t="184071" x="3765550" y="2901950"/>
          <p14:tracePt t="184086" x="3797300" y="2927350"/>
          <p14:tracePt t="184102" x="3829050" y="2946400"/>
          <p14:tracePt t="184121" x="3867150" y="2971800"/>
          <p14:tracePt t="184137" x="3905250" y="2997200"/>
          <p14:tracePt t="184153" x="3937000" y="3003550"/>
          <p14:tracePt t="184170" x="3968750" y="3003550"/>
          <p14:tracePt t="184187" x="4013200" y="3003550"/>
          <p14:tracePt t="184204" x="4076700" y="3003550"/>
          <p14:tracePt t="184220" x="4146550" y="2997200"/>
          <p14:tracePt t="184239" x="4235450" y="2990850"/>
          <p14:tracePt t="184252" x="4305300" y="2984500"/>
          <p14:tracePt t="184270" x="4349750" y="2978150"/>
          <p14:tracePt t="184287" x="4343400" y="2959100"/>
          <p14:tracePt t="184290" x="4318000" y="2940050"/>
          <p14:tracePt t="184302" x="4286250" y="2921000"/>
          <p14:tracePt t="184305" x="4254500" y="2901950"/>
          <p14:tracePt t="184320" x="4197350" y="2876550"/>
          <p14:tracePt t="184321" x="4152900" y="2863850"/>
          <p14:tracePt t="184335" x="4032250" y="2813050"/>
          <p14:tracePt t="184352" x="3930650" y="2774950"/>
          <p14:tracePt t="184369" x="3829050" y="2711450"/>
          <p14:tracePt t="184386" x="3721100" y="2578100"/>
          <p14:tracePt t="184404" x="3587750" y="2381250"/>
          <p14:tracePt t="184410" x="3524250" y="2286000"/>
          <p14:tracePt t="184419" x="3460750" y="2190750"/>
          <p14:tracePt t="184436" x="3302000" y="1962150"/>
          <p14:tracePt t="184454" x="3086100" y="1720850"/>
          <p14:tracePt t="184471" x="2819400" y="1485900"/>
          <p14:tracePt t="184488" x="2578100" y="1327150"/>
          <p14:tracePt t="184504" x="2311400" y="1187450"/>
          <p14:tracePt t="184520" x="2076450" y="1085850"/>
          <p14:tracePt t="184525" x="1955800" y="1047750"/>
          <p14:tracePt t="184536" x="1879600" y="1022350"/>
          <p14:tracePt t="184538" x="1822450" y="1003300"/>
          <p14:tracePt t="184553" x="1790700" y="990600"/>
          <p14:tracePt t="184571" x="1778000" y="965200"/>
          <p14:tracePt t="184587" x="1816100" y="933450"/>
          <p14:tracePt t="184602" x="1873250" y="908050"/>
          <p14:tracePt t="184619" x="1917700" y="889000"/>
          <p14:tracePt t="184636" x="1949450" y="889000"/>
          <p14:tracePt t="184652" x="1981200" y="889000"/>
          <p14:tracePt t="184670" x="2006600" y="908050"/>
          <p14:tracePt t="184687" x="2019300" y="920750"/>
          <p14:tracePt t="184704" x="2019300" y="933450"/>
          <p14:tracePt t="184721" x="2025650" y="939800"/>
          <p14:tracePt t="184770" x="2038350" y="927100"/>
          <p14:tracePt t="184788" x="2044700" y="914400"/>
          <p14:tracePt t="184821" x="2006600" y="914400"/>
          <p14:tracePt t="184837" x="1911350" y="920750"/>
          <p14:tracePt t="184855" x="1790700" y="920750"/>
          <p14:tracePt t="184871" x="1644650" y="914400"/>
          <p14:tracePt t="184887" x="1454150" y="876300"/>
          <p14:tracePt t="184905" x="1352550" y="863600"/>
          <p14:tracePt t="184923" x="1238250" y="876300"/>
          <p14:tracePt t="184936" x="1143000" y="908050"/>
          <p14:tracePt t="184953" x="1016000" y="971550"/>
          <p14:tracePt t="184971" x="920750" y="1028700"/>
          <p14:tracePt t="184977" x="857250" y="1066800"/>
          <p14:tracePt t="184986" x="831850" y="1085850"/>
          <p14:tracePt t="185004" x="793750" y="1123950"/>
          <p14:tracePt t="185021" x="787400" y="1149350"/>
          <p14:tracePt t="185037" x="781050" y="1181100"/>
          <p14:tracePt t="185053" x="774700" y="1225550"/>
          <p14:tracePt t="185071" x="762000" y="1289050"/>
          <p14:tracePt t="185086" x="774700" y="1346200"/>
          <p14:tracePt t="185103" x="812800" y="1384300"/>
          <p14:tracePt t="185121" x="876300" y="1416050"/>
          <p14:tracePt t="185138" x="1035050" y="1428750"/>
          <p14:tracePt t="185155" x="1187450" y="1422400"/>
          <p14:tracePt t="185171" x="1377950" y="1397000"/>
          <p14:tracePt t="185187" x="1612900" y="1377950"/>
          <p14:tracePt t="185204" x="1835150" y="1371600"/>
          <p14:tracePt t="185221" x="2044700" y="1371600"/>
          <p14:tracePt t="185236" x="2228850" y="1358900"/>
          <p14:tracePt t="185255" x="2324100" y="1327150"/>
          <p14:tracePt t="185271" x="2343150" y="1289050"/>
          <p14:tracePt t="185288" x="2343150" y="1244600"/>
          <p14:tracePt t="185305" x="2311400" y="1193800"/>
          <p14:tracePt t="185310" x="2292350" y="1168400"/>
          <p14:tracePt t="185320" x="2273300" y="1149350"/>
          <p14:tracePt t="185338" x="2241550" y="1130300"/>
          <p14:tracePt t="185355" x="2222500" y="1117600"/>
          <p14:tracePt t="185372" x="2178050" y="1111250"/>
          <p14:tracePt t="185388" x="2019300" y="1111250"/>
          <p14:tracePt t="185404" x="1860550" y="1123950"/>
          <p14:tracePt t="185420" x="1701800" y="1143000"/>
          <p14:tracePt t="185436" x="1593850" y="1168400"/>
          <p14:tracePt t="185453" x="1549400" y="1200150"/>
          <p14:tracePt t="185470" x="1543050" y="1238250"/>
          <p14:tracePt t="185486" x="1555750" y="1308100"/>
          <p14:tracePt t="185504" x="1619250" y="1397000"/>
          <p14:tracePt t="185521" x="1714500" y="1485900"/>
          <p14:tracePt t="185538" x="1866900" y="1612900"/>
          <p14:tracePt t="185555" x="2057400" y="1739900"/>
          <p14:tracePt t="185559" x="2203450" y="1828800"/>
          <p14:tracePt t="185570" x="2311400" y="1892300"/>
          <p14:tracePt t="185587" x="2565400" y="2044700"/>
          <p14:tracePt t="185589" x="2647950" y="2101850"/>
          <p14:tracePt t="185605" x="2755900" y="2171700"/>
          <p14:tracePt t="185610" x="2806700" y="2209800"/>
          <p14:tracePt t="185620" x="2876550" y="2260600"/>
          <p14:tracePt t="185623" x="2921000" y="2279650"/>
          <p14:tracePt t="185637" x="2990850" y="2311400"/>
          <p14:tracePt t="185639" x="3035300" y="2330450"/>
          <p14:tracePt t="185654" x="3130550" y="2343150"/>
          <p14:tracePt t="185671" x="3232150" y="2368550"/>
          <p14:tracePt t="185688" x="3314700" y="2406650"/>
          <p14:tracePt t="185703" x="3409950" y="2457450"/>
          <p14:tracePt t="185721" x="3536950" y="2520950"/>
          <p14:tracePt t="185726" x="3606800" y="2552700"/>
          <p14:tracePt t="185737" x="3638550" y="2571750"/>
          <p14:tracePt t="185753" x="3759200" y="2635250"/>
          <p14:tracePt t="185772" x="3822700" y="2673350"/>
          <p14:tracePt t="185787" x="3848100" y="2698750"/>
          <p14:tracePt t="185789" x="3854450" y="2705100"/>
          <p14:tracePt t="185803" x="3860800" y="2711450"/>
          <p14:tracePt t="185822" x="3879850" y="2730500"/>
          <p14:tracePt t="185839" x="3898900" y="2749550"/>
          <p14:tracePt t="185853" x="3937000" y="2781300"/>
          <p14:tracePt t="185872" x="3987800" y="2825750"/>
          <p14:tracePt t="185887" x="4044950" y="2863850"/>
          <p14:tracePt t="185904" x="4140200" y="2908300"/>
          <p14:tracePt t="185920" x="4241800" y="2946400"/>
          <p14:tracePt t="185940" x="4387850" y="2978150"/>
          <p14:tracePt t="185943" x="4457700" y="2997200"/>
          <p14:tracePt t="185953" x="4565650" y="3022600"/>
          <p14:tracePt t="185972" x="4813300" y="3079750"/>
          <p14:tracePt t="185989" x="5041900" y="3136900"/>
          <p14:tracePt t="185993" x="5168900" y="3162300"/>
          <p14:tracePt t="186005" x="5257800" y="3175000"/>
          <p14:tracePt t="186020" x="5454650" y="3194050"/>
          <p14:tracePt t="186039" x="5581650" y="3200400"/>
          <p14:tracePt t="186055" x="5689600" y="3194050"/>
          <p14:tracePt t="186072" x="5759450" y="3181350"/>
          <p14:tracePt t="186087" x="5772150" y="3175000"/>
          <p14:tracePt t="186106" x="5784850" y="3155950"/>
          <p14:tracePt t="186157" x="5791200" y="3155950"/>
          <p14:tracePt t="186188" x="5797550" y="3168650"/>
          <p14:tracePt t="186205" x="5810250" y="3187700"/>
          <p14:tracePt t="186222" x="5829300" y="3200400"/>
          <p14:tracePt t="186238" x="5848350" y="3206750"/>
          <p14:tracePt t="186254" x="5880100" y="3213100"/>
          <p14:tracePt t="186272" x="5918200" y="3219450"/>
          <p14:tracePt t="186289" x="6019800" y="3238500"/>
          <p14:tracePt t="186304" x="6140450" y="3257550"/>
          <p14:tracePt t="186309" x="6191250" y="3257550"/>
          <p14:tracePt t="186321" x="6242050" y="3263900"/>
          <p14:tracePt t="186339" x="6343650" y="3270250"/>
          <p14:tracePt t="186355" x="6413500" y="3276600"/>
          <p14:tracePt t="186372" x="6426200" y="3276600"/>
          <p14:tracePt t="186389" x="6432550" y="3270250"/>
          <p14:tracePt t="186422" x="6432550" y="3263900"/>
          <p14:tracePt t="186439" x="6438900" y="3251200"/>
          <p14:tracePt t="186455" x="6457950" y="3225800"/>
          <p14:tracePt t="186460" x="6464300" y="3206750"/>
          <p14:tracePt t="186471" x="6464300" y="3200400"/>
          <p14:tracePt t="186489" x="6470650" y="3162300"/>
          <p14:tracePt t="186506" x="6470650" y="3143250"/>
          <p14:tracePt t="186523" x="6477000" y="3130550"/>
          <p14:tracePt t="186539" x="6515100" y="3111500"/>
          <p14:tracePt t="186542" x="6559550" y="3111500"/>
          <p14:tracePt t="186555" x="6597650" y="3105150"/>
          <p14:tracePt t="186573" x="6680200" y="3092450"/>
          <p14:tracePt t="186588" x="6731000" y="3079750"/>
          <p14:tracePt t="186605" x="6788150" y="3067050"/>
          <p14:tracePt t="186622" x="6826250" y="3048000"/>
          <p14:tracePt t="186639" x="6858000" y="3028950"/>
          <p14:tracePt t="186654" x="6870700" y="3016250"/>
          <p14:tracePt t="186672" x="6877050" y="3003550"/>
          <p14:tracePt t="186689" x="6883400" y="2984500"/>
          <p14:tracePt t="186706" x="6896100" y="2959100"/>
          <p14:tracePt t="186723" x="6902450" y="2933700"/>
          <p14:tracePt t="186739" x="6902450" y="2908300"/>
          <p14:tracePt t="186756" x="6902450" y="2882900"/>
          <p14:tracePt t="186771" x="6902450" y="2863850"/>
          <p14:tracePt t="186788" x="6902450" y="2857500"/>
          <p14:tracePt t="186806" x="6902450" y="2851150"/>
          <p14:tracePt t="186823" x="6902450" y="2844800"/>
          <p14:tracePt t="186838" x="6889750" y="2832100"/>
          <p14:tracePt t="186856" x="6826250" y="2794000"/>
          <p14:tracePt t="186873" x="6762750" y="2762250"/>
          <p14:tracePt t="186889" x="6699250" y="2736850"/>
          <p14:tracePt t="186906" x="6635750" y="2717800"/>
          <p14:tracePt t="186923" x="6591300" y="2705100"/>
          <p14:tracePt t="186939" x="6559550" y="2705100"/>
          <p14:tracePt t="186956" x="6534150" y="2705100"/>
          <p14:tracePt t="186973" x="6502400" y="2717800"/>
          <p14:tracePt t="186989" x="6483350" y="2730500"/>
          <p14:tracePt t="186994" x="6477000" y="2736850"/>
          <p14:tracePt t="187004" x="6470650" y="2736850"/>
          <p14:tracePt t="187023" x="6464300" y="2749550"/>
          <p14:tracePt t="187026" x="6457950" y="2755900"/>
          <p14:tracePt t="187038" x="6451600" y="2768600"/>
          <p14:tracePt t="187055" x="6445250" y="2800350"/>
          <p14:tracePt t="187073" x="6432550" y="2857500"/>
          <p14:tracePt t="187089" x="6432550" y="2908300"/>
          <p14:tracePt t="187106" x="6432550" y="2927350"/>
          <p14:tracePt t="187123" x="6445250" y="2952750"/>
          <p14:tracePt t="187139" x="6464300" y="2959100"/>
          <p14:tracePt t="187154" x="6496050" y="2959100"/>
          <p14:tracePt t="187172" x="6546850" y="2952750"/>
          <p14:tracePt t="187189" x="6597650" y="2940050"/>
          <p14:tracePt t="187206" x="6654800" y="2940050"/>
          <p14:tracePt t="187223" x="6705600" y="2940050"/>
          <p14:tracePt t="187240" x="6775450" y="2971800"/>
          <p14:tracePt t="187256" x="6807200" y="2984500"/>
          <p14:tracePt t="187261" x="6826250" y="2997200"/>
          <p14:tracePt t="187273" x="6858000" y="2997200"/>
          <p14:tracePt t="187288" x="6870700" y="2997200"/>
          <p14:tracePt t="187291" x="6877050" y="2997200"/>
          <p14:tracePt t="187305" x="6889750" y="2997200"/>
          <p14:tracePt t="187323" x="6921500" y="2971800"/>
          <p14:tracePt t="187340" x="6934200" y="2959100"/>
          <p14:tracePt t="187356" x="6946900" y="2946400"/>
          <p14:tracePt t="187371" x="6959600" y="2940050"/>
          <p14:tracePt t="187389" x="6972300" y="2927350"/>
          <p14:tracePt t="187407" x="6978650" y="2921000"/>
          <p14:tracePt t="187423" x="6985000" y="2914650"/>
          <p14:tracePt t="187427" x="6985000" y="2908300"/>
          <p14:tracePt t="187438" x="6991350" y="2901950"/>
          <p14:tracePt t="187457" x="6991350" y="2882900"/>
          <p14:tracePt t="187473" x="6991350" y="2863850"/>
          <p14:tracePt t="187490" x="6978650" y="2832100"/>
          <p14:tracePt t="187505" x="6972300" y="2825750"/>
          <p14:tracePt t="187509" x="6965950" y="2825750"/>
          <p14:tracePt t="187522" x="6959600" y="2819400"/>
          <p14:tracePt t="187539" x="6921500" y="2813050"/>
          <p14:tracePt t="187558" x="6889750" y="2813050"/>
          <p14:tracePt t="187572" x="6870700" y="2806700"/>
          <p14:tracePt t="187592" x="6819900" y="2806700"/>
          <p14:tracePt t="187607" x="6775450" y="2800350"/>
          <p14:tracePt t="187623" x="6750050" y="2800350"/>
          <p14:tracePt t="187640" x="6731000" y="2832100"/>
          <p14:tracePt t="187657" x="6711950" y="2863850"/>
          <p14:tracePt t="187673" x="6686550" y="2895600"/>
          <p14:tracePt t="187690" x="6673850" y="2921000"/>
          <p14:tracePt t="187707" x="6667500" y="2946400"/>
          <p14:tracePt t="187711" x="6667500" y="2959100"/>
          <p14:tracePt t="187725" x="6680200" y="2990850"/>
          <p14:tracePt t="187740" x="6692900" y="3009900"/>
          <p14:tracePt t="187757" x="6711950" y="3016250"/>
          <p14:tracePt t="187772" x="6724650" y="3016250"/>
          <p14:tracePt t="187790" x="6775450" y="3016250"/>
          <p14:tracePt t="187805" x="6800850" y="3016250"/>
          <p14:tracePt t="187808" x="6851650" y="3016250"/>
          <p14:tracePt t="187822" x="6940550" y="3016250"/>
          <p14:tracePt t="187840" x="7023100" y="3022600"/>
          <p14:tracePt t="187860" x="7112000" y="3028950"/>
          <p14:tracePt t="187874" x="7175500" y="3028950"/>
          <p14:tracePt t="187891" x="7219950" y="3028950"/>
          <p14:tracePt t="187895" x="7232650" y="3028950"/>
          <p14:tracePt t="187907" x="7258050" y="3028950"/>
          <p14:tracePt t="187924" x="7277100" y="3028950"/>
          <p14:tracePt t="187929" x="7296150" y="3022600"/>
          <p14:tracePt t="187941" x="7302500" y="3022600"/>
          <p14:tracePt t="187957" x="7321550" y="3003550"/>
          <p14:tracePt t="187973" x="7334250" y="2984500"/>
          <p14:tracePt t="187991" x="7340600" y="2965450"/>
          <p14:tracePt t="188006" x="7346950" y="2952750"/>
          <p14:tracePt t="188024" x="7346950" y="2940050"/>
          <p14:tracePt t="188039" x="7353300" y="2927350"/>
          <p14:tracePt t="188073" x="7359650" y="2921000"/>
          <p14:tracePt t="188090" x="7359650" y="2914650"/>
          <p14:tracePt t="188107" x="7366000" y="2914650"/>
          <p14:tracePt t="188157" x="7359650" y="2921000"/>
          <p14:tracePt t="188174" x="7346950" y="2940050"/>
          <p14:tracePt t="188177" x="7340600" y="2946400"/>
          <p14:tracePt t="188189" x="7334250" y="2952750"/>
          <p14:tracePt t="188206" x="7334250" y="2965450"/>
          <p14:tracePt t="188223" x="7378700" y="2990850"/>
          <p14:tracePt t="188241" x="7550150" y="3003550"/>
          <p14:tracePt t="188256" x="7677150" y="2997200"/>
          <p14:tracePt t="188273" x="7816850" y="2978150"/>
          <p14:tracePt t="188290" x="7931150" y="2952750"/>
          <p14:tracePt t="188307" x="7981950" y="2933700"/>
          <p14:tracePt t="188322" x="7994650" y="2927350"/>
          <p14:tracePt t="188367" x="7994650" y="2933700"/>
          <p14:tracePt t="188374" x="7994650" y="2940050"/>
          <p14:tracePt t="188389" x="7994650" y="2946400"/>
          <p14:tracePt t="188409" x="7988300" y="2965450"/>
          <p14:tracePt t="188424" x="7988300" y="2971800"/>
          <p14:tracePt t="188441" x="7988300" y="2978150"/>
          <p14:tracePt t="188457" x="7988300" y="2984500"/>
          <p14:tracePt t="188474" x="7988300" y="2997200"/>
          <p14:tracePt t="188490" x="8001000" y="3009900"/>
          <p14:tracePt t="188507" x="8013700" y="3016250"/>
          <p14:tracePt t="188524" x="8045450" y="3028950"/>
          <p14:tracePt t="188539" x="8108950" y="3028950"/>
          <p14:tracePt t="188541" x="8147050" y="3022600"/>
          <p14:tracePt t="188557" x="8166100" y="3016250"/>
          <p14:tracePt t="188560" x="8204200" y="3003550"/>
          <p14:tracePt t="188574" x="8248650" y="2978150"/>
          <p14:tracePt t="188591" x="8274050" y="2952750"/>
          <p14:tracePt t="188606" x="8280400" y="2933700"/>
          <p14:tracePt t="188625" x="8286750" y="2914650"/>
          <p14:tracePt t="188639" x="8286750" y="2901950"/>
          <p14:tracePt t="188658" x="8286750" y="2895600"/>
          <p14:tracePt t="188674" x="8274050" y="2876550"/>
          <p14:tracePt t="188690" x="8261350" y="2863850"/>
          <p14:tracePt t="188695" x="8255000" y="2857500"/>
          <p14:tracePt t="188706" x="8248650" y="2851150"/>
          <p14:tracePt t="188724" x="8229600" y="2838450"/>
          <p14:tracePt t="188741" x="8210550" y="2825750"/>
          <p14:tracePt t="188757" x="8178800" y="2819400"/>
          <p14:tracePt t="188774" x="8134350" y="2813050"/>
          <p14:tracePt t="188779" x="8115300" y="2813050"/>
          <p14:tracePt t="188789" x="8102600" y="2813050"/>
          <p14:tracePt t="188807" x="8039100" y="2794000"/>
          <p14:tracePt t="188823" x="8013700" y="2787650"/>
          <p14:tracePt t="188825" x="7994650" y="2781300"/>
          <p14:tracePt t="188840" x="7950200" y="2774950"/>
          <p14:tracePt t="188857" x="7924800" y="2762250"/>
          <p14:tracePt t="188874" x="7918450" y="2762250"/>
          <p14:tracePt t="188895" x="7912100" y="2762250"/>
          <p14:tracePt t="188906" x="7905750" y="2762250"/>
          <p14:tracePt t="188924" x="7861300" y="2787650"/>
          <p14:tracePt t="188941" x="7797800" y="2806700"/>
          <p14:tracePt t="188957" x="7766050" y="2813050"/>
          <p14:tracePt t="188974" x="7727950" y="2813050"/>
          <p14:tracePt t="188991" x="7702550" y="2819400"/>
          <p14:tracePt t="189008" x="7689850" y="2832100"/>
          <p14:tracePt t="189024" x="7683500" y="2882900"/>
          <p14:tracePt t="189041" x="7689850" y="2965450"/>
          <p14:tracePt t="189057" x="7702550" y="3035300"/>
          <p14:tracePt t="189074" x="7727950" y="3092450"/>
          <p14:tracePt t="189078" x="7734300" y="3111500"/>
          <p14:tracePt t="189090" x="7753350" y="3136900"/>
          <p14:tracePt t="189108" x="7785100" y="3168650"/>
          <p14:tracePt t="189123" x="7848600" y="3194050"/>
          <p14:tracePt t="189126" x="7886700" y="3206750"/>
          <p14:tracePt t="189141" x="7905750" y="3213100"/>
          <p14:tracePt t="189145" x="7956550" y="3219450"/>
          <p14:tracePt t="189156" x="8001000" y="3219450"/>
          <p14:tracePt t="189175" x="8147050" y="3232150"/>
          <p14:tracePt t="189192" x="8197850" y="3232150"/>
          <p14:tracePt t="189208" x="8274050" y="3213100"/>
          <p14:tracePt t="189224" x="8286750" y="3200400"/>
          <p14:tracePt t="189241" x="8299450" y="3175000"/>
          <p14:tracePt t="189258" x="8318500" y="3149600"/>
          <p14:tracePt t="189273" x="8350250" y="3124200"/>
          <p14:tracePt t="189291" x="8394700" y="3073400"/>
          <p14:tracePt t="189306" x="8413750" y="3035300"/>
          <p14:tracePt t="189326" x="8420100" y="2997200"/>
          <p14:tracePt t="189329" x="8420100" y="2978150"/>
          <p14:tracePt t="189340" x="8413750" y="2971800"/>
          <p14:tracePt t="189358" x="8407400" y="2965450"/>
          <p14:tracePt t="189375" x="8382000" y="2959100"/>
          <p14:tracePt t="189391" x="8337550" y="2952750"/>
          <p14:tracePt t="189395" x="8318500" y="2952750"/>
          <p14:tracePt t="189406" x="8274050" y="2952750"/>
          <p14:tracePt t="189408" x="8255000" y="2952750"/>
          <p14:tracePt t="189426" x="8191500" y="2940050"/>
          <p14:tracePt t="189441" x="8121650" y="2914650"/>
          <p14:tracePt t="189458" x="8045450" y="2882900"/>
          <p14:tracePt t="189476" x="8001000" y="2863850"/>
          <p14:tracePt t="189479" x="7962900" y="2844800"/>
          <p14:tracePt t="189491" x="7950200" y="2838450"/>
          <p14:tracePt t="189508" x="7912100" y="2825750"/>
          <p14:tracePt t="189525" x="7886700" y="2825750"/>
          <p14:tracePt t="189541" x="7854950" y="2825750"/>
          <p14:tracePt t="189546" x="7842250" y="2832100"/>
          <p14:tracePt t="189558" x="7842250" y="2838450"/>
          <p14:tracePt t="189612" x="7848600" y="2838450"/>
          <p14:tracePt t="189624" x="7854950" y="2838450"/>
          <p14:tracePt t="189642" x="7867650" y="2863850"/>
          <p14:tracePt t="189658" x="7867650" y="2895600"/>
          <p14:tracePt t="189673" x="7835900" y="2927350"/>
          <p14:tracePt t="189691" x="7778750" y="2927350"/>
          <p14:tracePt t="189709" x="7772400" y="2927350"/>
          <p14:tracePt t="193847" x="7766050" y="2933700"/>
          <p14:tracePt t="193851" x="7766050" y="2940050"/>
          <p14:tracePt t="193860" x="7759700" y="2952750"/>
          <p14:tracePt t="193878" x="7740650" y="2971800"/>
          <p14:tracePt t="194135" x="7747000" y="2959100"/>
          <p14:tracePt t="194143" x="7753350" y="2946400"/>
          <p14:tracePt t="194147" x="7772400" y="2921000"/>
          <p14:tracePt t="194162" x="7791450" y="2901950"/>
          <p14:tracePt t="194181" x="7842250" y="2863850"/>
          <p14:tracePt t="194195" x="7854950" y="2857500"/>
          <p14:tracePt t="194270" x="7854950" y="2851150"/>
          <p14:tracePt t="194277" x="7854950" y="2844800"/>
          <p14:tracePt t="194295" x="7861300" y="2838450"/>
          <p14:tracePt t="194312" x="7874000" y="2832100"/>
          <p14:tracePt t="194328" x="7874000" y="2825750"/>
          <p14:tracePt t="194346" x="7880350" y="2825750"/>
          <p14:tracePt t="194616" x="7886700" y="2825750"/>
          <p14:tracePt t="194623" x="7893050" y="2825750"/>
          <p14:tracePt t="194629" x="7905750" y="2825750"/>
          <p14:tracePt t="194647" x="7937500" y="2838450"/>
          <p14:tracePt t="194667" x="7988300" y="2844800"/>
          <p14:tracePt t="194679" x="8058150" y="2851150"/>
          <p14:tracePt t="194696" x="8140700" y="2857500"/>
          <p14:tracePt t="194712" x="8204200" y="2857500"/>
          <p14:tracePt t="194729" x="8261350" y="2857500"/>
          <p14:tracePt t="194745" x="8305800" y="2863850"/>
          <p14:tracePt t="194762" x="8350250" y="2863850"/>
          <p14:tracePt t="194780" x="8388350" y="2870200"/>
          <p14:tracePt t="194798" x="8458200" y="2870200"/>
          <p14:tracePt t="194812" x="8528050" y="2876550"/>
          <p14:tracePt t="194828" x="8610600" y="2876550"/>
          <p14:tracePt t="194847" x="8674100" y="2882900"/>
          <p14:tracePt t="194863" x="8724900" y="2895600"/>
          <p14:tracePt t="194879" x="8807450" y="2908300"/>
          <p14:tracePt t="194895" x="8877300" y="2921000"/>
          <p14:tracePt t="194899" x="8902700" y="2921000"/>
          <p14:tracePt t="194912" x="8921750" y="2921000"/>
          <p14:tracePt t="194913" x="8953500" y="2921000"/>
          <p14:tracePt t="194929" x="8991600" y="2914650"/>
          <p14:tracePt t="194946" x="9029700" y="2901950"/>
          <p14:tracePt t="194961" x="9048750" y="2901950"/>
          <p14:tracePt t="194978" x="9061450" y="2901950"/>
          <p14:tracePt t="194996" x="9080500" y="2901950"/>
          <p14:tracePt t="195011" x="9093200" y="2908300"/>
          <p14:tracePt t="195030" x="9105900" y="2921000"/>
          <p14:tracePt t="195035" x="9112250" y="2927350"/>
          <p14:tracePt t="195045" x="9124950" y="2940050"/>
          <p14:tracePt t="195063" x="9175750" y="2978150"/>
          <p14:tracePt t="195079" x="9245600" y="3003550"/>
          <p14:tracePt t="195084" x="9315450" y="3016250"/>
          <p14:tracePt t="195095" x="9366250" y="3022600"/>
          <p14:tracePt t="195113" x="9518650" y="3041650"/>
          <p14:tracePt t="195130" x="9613900" y="3041650"/>
          <p14:tracePt t="195146" x="9702800" y="3041650"/>
          <p14:tracePt t="195161" x="9772650" y="3041650"/>
          <p14:tracePt t="195179" x="9823450" y="3028950"/>
          <p14:tracePt t="195196" x="9912350" y="2997200"/>
          <p14:tracePt t="195213" x="9975850" y="2971800"/>
          <p14:tracePt t="195229" x="10026650" y="2940050"/>
          <p14:tracePt t="195247" x="10064750" y="2895600"/>
          <p14:tracePt t="195263" x="10077450" y="2870200"/>
          <p14:tracePt t="195279" x="10077450" y="2851150"/>
          <p14:tracePt t="195296" x="10071100" y="2832100"/>
          <p14:tracePt t="195300" x="10064750" y="2825750"/>
          <p14:tracePt t="195312" x="10058400" y="2825750"/>
          <p14:tracePt t="195314" x="10045700" y="2819400"/>
          <p14:tracePt t="195330" x="10026650" y="2813050"/>
          <p14:tracePt t="195346" x="9975850" y="2794000"/>
          <p14:tracePt t="195363" x="9912350" y="2774950"/>
          <p14:tracePt t="195366" x="9880600" y="2768600"/>
          <p14:tracePt t="195379" x="9842500" y="2762250"/>
          <p14:tracePt t="195381" x="9804400" y="2755900"/>
          <p14:tracePt t="195395" x="9766300" y="2749550"/>
          <p14:tracePt t="195413" x="9639300" y="2736850"/>
          <p14:tracePt t="195429" x="9531350" y="2724150"/>
          <p14:tracePt t="195446" x="9391650" y="2717800"/>
          <p14:tracePt t="195463" x="9283700" y="2717800"/>
          <p14:tracePt t="195468" x="9226550" y="2730500"/>
          <p14:tracePt t="195479" x="9163050" y="2743200"/>
          <p14:tracePt t="195501" x="8991600" y="2787650"/>
          <p14:tracePt t="195514" x="8858250" y="2844800"/>
          <p14:tracePt t="195530" x="8769350" y="2901950"/>
          <p14:tracePt t="195547" x="8731250" y="2984500"/>
          <p14:tracePt t="195563" x="8731250" y="3041650"/>
          <p14:tracePt t="195578" x="8769350" y="3086100"/>
          <p14:tracePt t="195580" x="8807450" y="3105150"/>
          <p14:tracePt t="195596" x="8864600" y="3124200"/>
          <p14:tracePt t="195611" x="8934450" y="3124200"/>
          <p14:tracePt t="195630" x="8985250" y="3124200"/>
          <p14:tracePt t="195646" x="9048750" y="3111500"/>
          <p14:tracePt t="195664" x="9150350" y="3105150"/>
          <p14:tracePt t="195678" x="9315450" y="3098800"/>
          <p14:tracePt t="195697" x="9461500" y="3098800"/>
          <p14:tracePt t="195713" x="9626600" y="3092450"/>
          <p14:tracePt t="195730" x="9734550" y="3073400"/>
          <p14:tracePt t="195736" x="9791700" y="3067050"/>
          <p14:tracePt t="195745" x="9817100" y="3060700"/>
          <p14:tracePt t="195763" x="9836150" y="3048000"/>
          <p14:tracePt t="195814" x="9842500" y="3048000"/>
          <p14:tracePt t="195828" x="9867900" y="3060700"/>
          <p14:tracePt t="195847" x="9925050" y="3067050"/>
          <p14:tracePt t="195864" x="9994900" y="3067050"/>
          <p14:tracePt t="195878" x="10033000" y="3060700"/>
          <p14:tracePt t="195897" x="10058400" y="3048000"/>
          <p14:tracePt t="195913" x="10071100" y="3028950"/>
          <p14:tracePt t="195930" x="10096500" y="2997200"/>
          <p14:tracePt t="195947" x="10109200" y="2984500"/>
          <p14:tracePt t="195964" x="10128250" y="2971800"/>
          <p14:tracePt t="195966" x="10134600" y="2965450"/>
          <p14:tracePt t="195979" x="10140950" y="2959100"/>
          <p14:tracePt t="195980" x="10147300" y="2959100"/>
          <p14:tracePt t="196123" x="10147300" y="2952750"/>
          <p14:tracePt t="196136" x="10140950" y="2946400"/>
          <p14:tracePt t="196145" x="10134600" y="2940050"/>
          <p14:tracePt t="196166" x="10115550" y="2927350"/>
          <p14:tracePt t="196180" x="10102850" y="2921000"/>
          <p14:tracePt t="196197" x="10096500" y="2921000"/>
          <p14:tracePt t="196213" x="10096500" y="2914650"/>
          <p14:tracePt t="196231" x="10090150" y="2914650"/>
          <p14:tracePt t="196247" x="10083800" y="2914650"/>
          <p14:tracePt t="196283" x="10083800" y="2908300"/>
          <p14:tracePt t="196302" x="10090150" y="2908300"/>
          <p14:tracePt t="196319" x="10096500" y="2908300"/>
          <p14:tracePt t="196449" x="10096500" y="2901950"/>
          <p14:tracePt t="196464" x="10096500" y="2882900"/>
          <p14:tracePt t="196479" x="10090150" y="2870200"/>
          <p14:tracePt t="196498" x="10083800" y="2857500"/>
          <p14:tracePt t="196503" x="10083800" y="2851150"/>
          <p14:tracePt t="196513" x="10077450" y="2851150"/>
          <p14:tracePt t="196615" x="10071100" y="2851150"/>
          <p14:tracePt t="196620" x="10064750" y="2851150"/>
          <p14:tracePt t="196629" x="10039350" y="2863850"/>
          <p14:tracePt t="196651" x="10013950" y="2876550"/>
          <p14:tracePt t="196664" x="9988550" y="2889250"/>
          <p14:tracePt t="196679" x="9963150" y="2908300"/>
          <p14:tracePt t="196696" x="9950450" y="2946400"/>
          <p14:tracePt t="196701" x="9944100" y="2965450"/>
          <p14:tracePt t="196713" x="9944100" y="2990850"/>
          <p14:tracePt t="196731" x="9944100" y="3022600"/>
          <p14:tracePt t="196747" x="9944100" y="3048000"/>
          <p14:tracePt t="196764" x="9944100" y="3067050"/>
          <p14:tracePt t="196779" x="9950450" y="3086100"/>
          <p14:tracePt t="196781" x="9950450" y="3092450"/>
          <p14:tracePt t="196798" x="9956800" y="3092450"/>
          <p14:tracePt t="196813" x="9956800" y="3105150"/>
          <p14:tracePt t="196830" x="9956800" y="3117850"/>
          <p14:tracePt t="196846" x="9975850" y="3149600"/>
          <p14:tracePt t="196864" x="10033000" y="3206750"/>
          <p14:tracePt t="196881" x="10096500" y="3244850"/>
          <p14:tracePt t="196897" x="10210800" y="3282950"/>
          <p14:tracePt t="196915" x="10312400" y="3289300"/>
          <p14:tracePt t="196933" x="10382250" y="3282950"/>
          <p14:tracePt t="196947" x="10426700" y="3257550"/>
          <p14:tracePt t="196965" x="10458450" y="3219450"/>
          <p14:tracePt t="196980" x="10458450" y="3175000"/>
          <p14:tracePt t="196984" x="10458450" y="3149600"/>
          <p14:tracePt t="196997" x="10452100" y="3117850"/>
          <p14:tracePt t="197002" x="10445750" y="3105150"/>
          <p14:tracePt t="197013" x="10433050" y="3073400"/>
          <p14:tracePt t="197015" x="10414000" y="3041650"/>
          <p14:tracePt t="197029" x="10401300" y="3009900"/>
          <p14:tracePt t="197032" x="10388600" y="2990850"/>
          <p14:tracePt t="197048" x="10350500" y="2933700"/>
          <p14:tracePt t="197064" x="10325100" y="2895600"/>
          <p14:tracePt t="197081" x="10287000" y="2857500"/>
          <p14:tracePt t="197098" x="10242550" y="2819400"/>
          <p14:tracePt t="197115" x="10172700" y="2781300"/>
          <p14:tracePt t="197131" x="10134600" y="2762250"/>
          <p14:tracePt t="197148" x="10071100" y="2736850"/>
          <p14:tracePt t="197164" x="10007600" y="2724150"/>
          <p14:tracePt t="197182" x="9950450" y="2717800"/>
          <p14:tracePt t="197198" x="9899650" y="2717800"/>
          <p14:tracePt t="197215" x="9848850" y="2724150"/>
          <p14:tracePt t="197218" x="9836150" y="2730500"/>
          <p14:tracePt t="197231" x="9791700" y="2749550"/>
          <p14:tracePt t="197247" x="9766300" y="2768600"/>
          <p14:tracePt t="197264" x="9753600" y="2774950"/>
          <p14:tracePt t="197282" x="9734550" y="2806700"/>
          <p14:tracePt t="197296" x="9734550" y="2876550"/>
          <p14:tracePt t="197315" x="9798050" y="2965450"/>
          <p14:tracePt t="197331" x="9912350" y="3028950"/>
          <p14:tracePt t="197348" x="10033000" y="3035300"/>
          <p14:tracePt t="197365" x="10147300" y="3016250"/>
          <p14:tracePt t="197382" x="10223500" y="2984500"/>
          <p14:tracePt t="197398" x="10280650" y="2933700"/>
          <p14:tracePt t="197415" x="10299700" y="2895600"/>
          <p14:tracePt t="197432" x="10299700" y="2857500"/>
          <p14:tracePt t="197437" x="10287000" y="2832100"/>
          <p14:tracePt t="197446" x="10274300" y="2825750"/>
          <p14:tracePt t="197465" x="10242550" y="2825750"/>
          <p14:tracePt t="197471" x="10223500" y="2825750"/>
          <p14:tracePt t="197473" x="10191750" y="2825750"/>
          <p14:tracePt t="197481" x="10166350" y="2825750"/>
          <p14:tracePt t="197497" x="10128250" y="2832100"/>
          <p14:tracePt t="197515" x="10052050" y="2851150"/>
          <p14:tracePt t="197531" x="9918700" y="2876550"/>
          <p14:tracePt t="197548" x="9861550" y="2889250"/>
          <p14:tracePt t="197565" x="9823450" y="2901950"/>
          <p14:tracePt t="197598" x="9848850" y="2908300"/>
          <p14:tracePt t="197613" x="9950450" y="2914650"/>
          <p14:tracePt t="197630" x="10083800" y="2927350"/>
          <p14:tracePt t="197647" x="10179050" y="2927350"/>
          <p14:tracePt t="197665" x="10242550" y="2927350"/>
          <p14:tracePt t="197681" x="10280650" y="2927350"/>
          <p14:tracePt t="197697" x="10318750" y="2914650"/>
          <p14:tracePt t="197714" x="10337800" y="2908300"/>
          <p14:tracePt t="197732" x="10394950" y="2901950"/>
          <p14:tracePt t="197749" x="10439400" y="2901950"/>
          <p14:tracePt t="197765" x="10509250" y="2901950"/>
          <p14:tracePt t="197782" x="10585450" y="2901950"/>
          <p14:tracePt t="197798" x="10642600" y="2901950"/>
          <p14:tracePt t="197815" x="10661650" y="2895600"/>
          <p14:tracePt t="197832" x="10661650" y="2882900"/>
          <p14:tracePt t="197848" x="10661650" y="2876550"/>
          <p14:tracePt t="197892" x="10661650" y="2882900"/>
          <p14:tracePt t="197900" x="10668000" y="2882900"/>
          <p14:tracePt t="197914" x="10693400" y="2908300"/>
          <p14:tracePt t="197931" x="10737850" y="2946400"/>
          <p14:tracePt t="197948" x="10782300" y="2978150"/>
          <p14:tracePt t="197964" x="10814050" y="3003550"/>
          <p14:tracePt t="197981" x="10852150" y="3022600"/>
          <p14:tracePt t="197999" x="10902950" y="3035300"/>
          <p14:tracePt t="198016" x="10998200" y="3060700"/>
          <p14:tracePt t="198030" x="11093450" y="3073400"/>
          <p14:tracePt t="198047" x="11226800" y="3073400"/>
          <p14:tracePt t="198050" x="11296650" y="3073400"/>
          <p14:tracePt t="198064" x="11360150" y="3073400"/>
          <p14:tracePt t="198082" x="11474450" y="3035300"/>
          <p14:tracePt t="198099" x="11487150" y="3009900"/>
          <p14:tracePt t="198116" x="11487150" y="2990850"/>
          <p14:tracePt t="198132" x="11487150" y="2959100"/>
          <p14:tracePt t="198149" x="11449050" y="2914650"/>
          <p14:tracePt t="198165" x="11423650" y="2889250"/>
          <p14:tracePt t="198183" x="11398250" y="2876550"/>
          <p14:tracePt t="198198" x="11372850" y="2863850"/>
          <p14:tracePt t="198215" x="11334750" y="2844800"/>
          <p14:tracePt t="198232" x="11296650" y="2832100"/>
          <p14:tracePt t="198249" x="11239500" y="2813050"/>
          <p14:tracePt t="198265" x="11188700" y="2800350"/>
          <p14:tracePt t="198282" x="11137900" y="2787650"/>
          <p14:tracePt t="198285" x="11118850" y="2774950"/>
          <p14:tracePt t="198298" x="11093450" y="2768600"/>
          <p14:tracePt t="198315" x="11055350" y="2755900"/>
          <p14:tracePt t="198332" x="11017250" y="2749550"/>
          <p14:tracePt t="198349" x="10991850" y="2749550"/>
          <p14:tracePt t="198366" x="10960100" y="2762250"/>
          <p14:tracePt t="198383" x="10915650" y="2800350"/>
          <p14:tracePt t="198398" x="10877550" y="2838450"/>
          <p14:tracePt t="198415" x="10845800" y="2882900"/>
          <p14:tracePt t="198432" x="10826750" y="2927350"/>
          <p14:tracePt t="198450" x="10826750" y="2959100"/>
          <p14:tracePt t="198465" x="10833100" y="2971800"/>
          <p14:tracePt t="198483" x="10896600" y="2997200"/>
          <p14:tracePt t="198499" x="10991850" y="3003550"/>
          <p14:tracePt t="198516" x="11068050" y="3009900"/>
          <p14:tracePt t="198532" x="11176000" y="3003550"/>
          <p14:tracePt t="198549" x="11277600" y="2990850"/>
          <p14:tracePt t="198565" x="11379200" y="2946400"/>
          <p14:tracePt t="198583" x="11417300" y="2889250"/>
          <p14:tracePt t="198599" x="11430000" y="2832100"/>
          <p14:tracePt t="198616" x="11430000" y="2774950"/>
          <p14:tracePt t="198632" x="11404600" y="2724150"/>
          <p14:tracePt t="198652" x="11360150" y="2686050"/>
          <p14:tracePt t="198665" x="11303000" y="2660650"/>
          <p14:tracePt t="198683" x="11252200" y="2647950"/>
          <p14:tracePt t="198700" x="11156950" y="2647950"/>
          <p14:tracePt t="198717" x="11068050" y="2660650"/>
          <p14:tracePt t="198733" x="10947400" y="2679700"/>
          <p14:tracePt t="198749" x="10820400" y="2717800"/>
          <p14:tracePt t="198765" x="10744200" y="2743200"/>
          <p14:tracePt t="198783" x="10668000" y="2781300"/>
          <p14:tracePt t="198785" x="10648950" y="2794000"/>
          <p14:tracePt t="198799" x="10629900" y="2813050"/>
          <p14:tracePt t="198816" x="10617200" y="2870200"/>
          <p14:tracePt t="198832" x="10623550" y="2895600"/>
          <p14:tracePt t="198850" x="10680700" y="2946400"/>
          <p14:tracePt t="198865" x="10737850" y="2971800"/>
          <p14:tracePt t="198883" x="10814050" y="2984500"/>
          <p14:tracePt t="198899" x="10953750" y="2984500"/>
          <p14:tracePt t="198916" x="11093450" y="2978150"/>
          <p14:tracePt t="198932" x="11264900" y="2946400"/>
          <p14:tracePt t="198949" x="11372850" y="2901950"/>
          <p14:tracePt t="198966" x="11417300" y="2851150"/>
          <p14:tracePt t="198982" x="11423650" y="2800350"/>
          <p14:tracePt t="198999" x="11410950" y="2755900"/>
          <p14:tracePt t="199016" x="11347450" y="2711450"/>
          <p14:tracePt t="199032" x="11264900" y="2679700"/>
          <p14:tracePt t="199050" x="11055350" y="2641600"/>
          <p14:tracePt t="199065" x="10896600" y="2628900"/>
          <p14:tracePt t="199083" x="10769600" y="2628900"/>
          <p14:tracePt t="199100" x="10661650" y="2647950"/>
          <p14:tracePt t="199116" x="10585450" y="2698750"/>
          <p14:tracePt t="199136" x="10560050" y="2768600"/>
          <p14:tracePt t="199149" x="10572750" y="2857500"/>
          <p14:tracePt t="199166" x="10629900" y="2959100"/>
          <p14:tracePt t="199183" x="10718800" y="3048000"/>
          <p14:tracePt t="199199" x="10807700" y="3098800"/>
          <p14:tracePt t="199216" x="10902950" y="3130550"/>
          <p14:tracePt t="199233" x="11017250" y="3136900"/>
          <p14:tracePt t="199249" x="11125200" y="3130550"/>
          <p14:tracePt t="199266" x="11258550" y="3098800"/>
          <p14:tracePt t="199283" x="11366500" y="3048000"/>
          <p14:tracePt t="199300" x="11436350" y="2959100"/>
          <p14:tracePt t="199316" x="11442700" y="2882900"/>
          <p14:tracePt t="199332" x="11423650" y="2781300"/>
          <p14:tracePt t="199349" x="11379200" y="2717800"/>
          <p14:tracePt t="199366" x="11328400" y="2673350"/>
          <p14:tracePt t="199383" x="11271250" y="2647950"/>
          <p14:tracePt t="199399" x="11195050" y="2641600"/>
          <p14:tracePt t="199416" x="11112500" y="2660650"/>
          <p14:tracePt t="199432" x="11010900" y="2705100"/>
          <p14:tracePt t="199449" x="10902950" y="2755900"/>
          <p14:tracePt t="199466" x="10814050" y="2806700"/>
          <p14:tracePt t="199469" x="10775950" y="2844800"/>
          <p14:tracePt t="199482" x="10763250" y="2870200"/>
          <p14:tracePt t="199500" x="10756900" y="2927350"/>
          <p14:tracePt t="199516" x="10782300" y="2971800"/>
          <p14:tracePt t="199533" x="10871200" y="3009900"/>
          <p14:tracePt t="199549" x="10985500" y="3041650"/>
          <p14:tracePt t="199567" x="11106150" y="3054350"/>
          <p14:tracePt t="199582" x="11125200" y="3054350"/>
          <p14:tracePt t="199616" x="11125200" y="3041650"/>
          <p14:tracePt t="199633" x="11099800" y="3016250"/>
          <p14:tracePt t="199650" x="11068050" y="2971800"/>
          <p14:tracePt t="199666" x="11036300" y="2933700"/>
          <p14:tracePt t="199682" x="11017250" y="2914650"/>
          <p14:tracePt t="199733" x="11017250" y="2940050"/>
          <p14:tracePt t="199749" x="11010900" y="2959100"/>
          <p14:tracePt t="199766" x="11017250" y="2990850"/>
          <p14:tracePt t="199784" x="11029950" y="3016250"/>
          <p14:tracePt t="199800" x="11061700" y="3035300"/>
          <p14:tracePt t="199822" x="11150600" y="3035300"/>
          <p14:tracePt t="199832" x="11233150" y="3016250"/>
          <p14:tracePt t="199850" x="11290300" y="2984500"/>
          <p14:tracePt t="199866" x="11334750" y="2965450"/>
          <p14:tracePt t="199882" x="11366500" y="2952750"/>
          <p14:tracePt t="199898" x="11385550" y="2946400"/>
          <p14:tracePt t="199916" x="11391900" y="2946400"/>
          <p14:tracePt t="199950" x="11398250" y="2946400"/>
          <p14:tracePt t="199965" x="11398250" y="2952750"/>
          <p14:tracePt t="200032" x="11391900" y="2952750"/>
          <p14:tracePt t="200037" x="11391900" y="2959100"/>
          <p14:tracePt t="200067" x="11385550" y="2959100"/>
          <p14:tracePt t="200087" x="11385550" y="2965450"/>
          <p14:tracePt t="200137" x="11385550" y="2971800"/>
          <p14:tracePt t="200174" x="11391900" y="2971800"/>
          <p14:tracePt t="200179" x="11398250" y="2971800"/>
          <p14:tracePt t="200201" x="11417300" y="2971800"/>
          <p14:tracePt t="200218" x="11455400" y="2965450"/>
          <p14:tracePt t="200236" x="11468100" y="2965450"/>
          <p14:tracePt t="200255" x="11487150" y="2952750"/>
          <p14:tracePt t="200259" x="11493500" y="2946400"/>
          <p14:tracePt t="200275" x="11499850" y="2940050"/>
          <p14:tracePt t="200290" x="11506200" y="2940050"/>
          <p14:tracePt t="200302" x="11506200" y="2933700"/>
          <p14:tracePt t="200362" x="11518900" y="2952750"/>
          <p14:tracePt t="200370" x="11525250" y="2965450"/>
          <p14:tracePt t="200383" x="11531600" y="2990850"/>
          <p14:tracePt t="200401" x="11531600" y="3048000"/>
          <p14:tracePt t="200416" x="11518900" y="3092450"/>
          <p14:tracePt t="200434" x="11506200" y="3130550"/>
          <p14:tracePt t="200449" x="11493500" y="3162300"/>
          <p14:tracePt t="200467" x="11493500" y="3175000"/>
          <p14:tracePt t="200518" x="11493500" y="3162300"/>
          <p14:tracePt t="200534" x="11493500" y="3149600"/>
          <p14:tracePt t="200550" x="11493500" y="3136900"/>
          <p14:tracePt t="200572" x="11518900" y="3105150"/>
          <p14:tracePt t="200584" x="11557000" y="3079750"/>
          <p14:tracePt t="200602" x="11595100" y="3060700"/>
          <p14:tracePt t="200621" x="11633200" y="3028950"/>
          <p14:tracePt t="200635" x="11645900" y="3016250"/>
          <p14:tracePt t="200651" x="11664950" y="2997200"/>
          <p14:tracePt t="200701" x="11658600" y="2997200"/>
          <p14:tracePt t="200716" x="11652250" y="3003550"/>
          <p14:tracePt t="200734" x="11645900" y="3009900"/>
          <p14:tracePt t="200750" x="11645900" y="3016250"/>
          <p14:tracePt t="200766" x="11639550" y="3016250"/>
          <p14:tracePt t="200785" x="11639550" y="3022600"/>
          <p14:tracePt t="200818" x="11633200" y="3022600"/>
          <p14:tracePt t="200835" x="11626850" y="3028950"/>
          <p14:tracePt t="200852" x="11620500" y="3035300"/>
          <p14:tracePt t="200888" x="11614150" y="3041650"/>
          <p14:tracePt t="200901" x="11601450" y="3048000"/>
          <p14:tracePt t="200918" x="11588750" y="3060700"/>
          <p14:tracePt t="200933" x="11576050" y="3067050"/>
          <p14:tracePt t="200949" x="11569700" y="3073400"/>
          <p14:tracePt t="200968" x="11563350" y="3079750"/>
          <p14:tracePt t="200984" x="11557000" y="3079750"/>
          <p14:tracePt t="201107" x="11557000" y="3073400"/>
          <p14:tracePt t="201169" x="11557000" y="3067050"/>
          <p14:tracePt t="201286" x="11557000" y="3054350"/>
          <p14:tracePt t="201293" x="11557000" y="3048000"/>
          <p14:tracePt t="201306" x="11557000" y="3041650"/>
          <p14:tracePt t="201324" x="11557000" y="3035300"/>
          <p14:tracePt t="201540" x="11550650" y="3035300"/>
          <p14:tracePt t="201548" x="11550650" y="3028950"/>
          <p14:tracePt t="201555" x="11544300" y="3028950"/>
          <p14:tracePt t="201567" x="11537950" y="3022600"/>
          <p14:tracePt t="201602" x="11531600" y="3016250"/>
          <p14:tracePt t="201618" x="11525250" y="3016250"/>
          <p14:tracePt t="201635" x="11518900" y="3009900"/>
          <p14:tracePt t="201652" x="11512550" y="3009900"/>
          <p14:tracePt t="201668" x="11506200" y="3003550"/>
          <p14:tracePt t="201688" x="11493500" y="2990850"/>
          <p14:tracePt t="201701" x="11474450" y="2978150"/>
          <p14:tracePt t="201718" x="11449050" y="2965450"/>
          <p14:tracePt t="201735" x="11417300" y="2959100"/>
          <p14:tracePt t="201752" x="11379200" y="2946400"/>
          <p14:tracePt t="201768" x="11341100" y="2940050"/>
          <p14:tracePt t="201785" x="11296650" y="2927350"/>
          <p14:tracePt t="201803" x="11264900" y="2921000"/>
          <p14:tracePt t="201819" x="11207750" y="2908300"/>
          <p14:tracePt t="201835" x="11156950" y="2895600"/>
          <p14:tracePt t="201852" x="11029950" y="2870200"/>
          <p14:tracePt t="201871" x="10864850" y="2838450"/>
          <p14:tracePt t="201885" x="10820400" y="2832100"/>
          <p14:tracePt t="201901" x="10725150" y="2813050"/>
          <p14:tracePt t="201919" x="10528300" y="2768600"/>
          <p14:tracePt t="201935" x="10445750" y="2749550"/>
          <p14:tracePt t="201952" x="10229850" y="2736850"/>
          <p14:tracePt t="201967" x="10121900" y="2736850"/>
          <p14:tracePt t="201985" x="10013950" y="2736850"/>
          <p14:tracePt t="202002" x="9886950" y="2724150"/>
          <p14:tracePt t="202019" x="9766300" y="2711450"/>
          <p14:tracePt t="202035" x="9550400" y="2686050"/>
          <p14:tracePt t="202052" x="9245600" y="2654300"/>
          <p14:tracePt t="202067" x="8839200" y="2616200"/>
          <p14:tracePt t="202086" x="8401050" y="2565400"/>
          <p14:tracePt t="202102" x="8026400" y="2527300"/>
          <p14:tracePt t="202107" x="7791450" y="2501900"/>
          <p14:tracePt t="202117" x="7620000" y="2489200"/>
          <p14:tracePt t="202119" x="7454900" y="2470150"/>
          <p14:tracePt t="202134" x="7302500" y="2457450"/>
          <p14:tracePt t="202136" x="7207250" y="2444750"/>
          <p14:tracePt t="202151" x="7054850" y="2438400"/>
          <p14:tracePt t="202153" x="6915150" y="2425700"/>
          <p14:tracePt t="202167" x="6826250" y="2419350"/>
          <p14:tracePt t="202169" x="6731000" y="2413000"/>
          <p14:tracePt t="202184" x="6445250" y="2400300"/>
          <p14:tracePt t="202202" x="6007100" y="2374900"/>
          <p14:tracePt t="202217" x="5549900" y="2336800"/>
          <p14:tracePt t="202235" x="5054600" y="2286000"/>
          <p14:tracePt t="202241" x="4826000" y="2254250"/>
          <p14:tracePt t="202251" x="4622800" y="2228850"/>
          <p14:tracePt t="202267" x="4349750" y="2184400"/>
          <p14:tracePt t="202285" x="4127500" y="2152650"/>
          <p14:tracePt t="202302" x="3987800" y="2133600"/>
          <p14:tracePt t="202319" x="3854450" y="2133600"/>
          <p14:tracePt t="202335" x="3683000" y="2146300"/>
          <p14:tracePt t="202352" x="3467100" y="2190750"/>
          <p14:tracePt t="202369" x="3314700" y="2235200"/>
          <p14:tracePt t="202385" x="3219450" y="2273300"/>
          <p14:tracePt t="202389" x="3200400" y="2286000"/>
          <p14:tracePt t="202401" x="3200400" y="2298700"/>
          <p14:tracePt t="202418" x="3200400" y="2330450"/>
          <p14:tracePt t="202435" x="3200400" y="2374900"/>
          <p14:tracePt t="202452" x="3200400" y="2425700"/>
          <p14:tracePt t="202467" x="3175000" y="2501900"/>
          <p14:tracePt t="202485" x="3143250" y="2559050"/>
          <p14:tracePt t="202502" x="3098800" y="2590800"/>
          <p14:tracePt t="202520" x="3060700" y="2597150"/>
          <p14:tracePt t="202536" x="3028950" y="2597150"/>
          <p14:tracePt t="202552" x="3016250" y="2578100"/>
          <p14:tracePt t="202557" x="3016250" y="2559050"/>
          <p14:tracePt t="202568" x="3022600" y="2546350"/>
          <p14:tracePt t="202585" x="3054350" y="2552700"/>
          <p14:tracePt t="202603" x="3092450" y="2609850"/>
          <p14:tracePt t="202608" x="3098800" y="2647950"/>
          <p14:tracePt t="202618" x="3098800" y="2705100"/>
          <p14:tracePt t="202621" x="3060700" y="2794000"/>
          <p14:tracePt t="202634" x="3009900" y="2863850"/>
          <p14:tracePt t="202651" x="2717800" y="3117850"/>
          <p14:tracePt t="202669" x="2457450" y="3263900"/>
          <p14:tracePt t="202686" x="2139950" y="3403600"/>
          <p14:tracePt t="202702" x="1847850" y="3498850"/>
          <p14:tracePt t="202719" x="1631950" y="3556000"/>
          <p14:tracePt t="202724" x="1549400" y="3568700"/>
          <p14:tracePt t="202734" x="1479550" y="3581400"/>
          <p14:tracePt t="202752" x="1422400" y="3587750"/>
          <p14:tracePt t="202786" x="1454150" y="3575050"/>
          <p14:tracePt t="202803" x="1543050" y="3543300"/>
          <p14:tracePt t="202819" x="1670050" y="3511550"/>
          <p14:tracePt t="202836" x="1822450" y="3473450"/>
          <p14:tracePt t="202841" x="1892300" y="3460750"/>
          <p14:tracePt t="202855" x="1974850" y="3441700"/>
          <p14:tracePt t="202870" x="2178050" y="3403600"/>
          <p14:tracePt t="202888" x="2273300" y="3378200"/>
          <p14:tracePt t="202901" x="2349500" y="3359150"/>
          <p14:tracePt t="202919" x="2438400" y="3359150"/>
          <p14:tracePt t="202936" x="2552700" y="3371850"/>
          <p14:tracePt t="202953" x="2679700" y="3390900"/>
          <p14:tracePt t="202968" x="2800350" y="3416300"/>
          <p14:tracePt t="202986" x="2908300" y="3441700"/>
          <p14:tracePt t="202991" x="2952750" y="3454400"/>
          <p14:tracePt t="203001" x="2984500" y="3473450"/>
          <p14:tracePt t="203018" x="3009900" y="3492500"/>
          <p14:tracePt t="203036" x="3009900" y="3505200"/>
          <p14:tracePt t="203053" x="3009900" y="3511550"/>
          <p14:tracePt t="203087" x="3016250" y="3511550"/>
          <p14:tracePt t="203103" x="3048000" y="3505200"/>
          <p14:tracePt t="203119" x="3130550" y="3492500"/>
          <p14:tracePt t="203123" x="3181350" y="3492500"/>
          <p14:tracePt t="203134" x="3244850" y="3492500"/>
          <p14:tracePt t="203153" x="3371850" y="3492500"/>
          <p14:tracePt t="203169" x="3467100" y="3505200"/>
          <p14:tracePt t="203185" x="3517900" y="3517900"/>
          <p14:tracePt t="203203" x="3536950" y="3517900"/>
          <p14:tracePt t="203206" x="3549650" y="3517900"/>
          <p14:tracePt t="203218" x="3568700" y="3517900"/>
          <p14:tracePt t="203236" x="3651250" y="3505200"/>
          <p14:tracePt t="203254" x="3727450" y="3486150"/>
          <p14:tracePt t="203269" x="3803650" y="3467100"/>
          <p14:tracePt t="203287" x="3841750" y="3460750"/>
          <p14:tracePt t="203321" x="3848100" y="3460750"/>
          <p14:tracePt t="203337" x="3860800" y="3454400"/>
          <p14:tracePt t="203353" x="3905250" y="3435350"/>
          <p14:tracePt t="203370" x="3981450" y="3403600"/>
          <p14:tracePt t="203386" x="4051300" y="3371850"/>
          <p14:tracePt t="203391" x="4076700" y="3359150"/>
          <p14:tracePt t="203401" x="4102100" y="3340100"/>
          <p14:tracePt t="203404" x="4114800" y="3327400"/>
          <p14:tracePt t="203419" x="4121150" y="3321050"/>
          <p14:tracePt t="203422" x="4127500" y="3308350"/>
          <p14:tracePt t="203454" x="4127500" y="3302000"/>
          <p14:tracePt t="203488" x="4121150" y="3295650"/>
          <p14:tracePt t="203503" x="4108450" y="3289300"/>
          <p14:tracePt t="203520" x="4095750" y="3289300"/>
          <p14:tracePt t="203537" x="4083050" y="3282950"/>
          <p14:tracePt t="203553" x="4070350" y="3276600"/>
          <p14:tracePt t="203555" x="4064000" y="3276600"/>
          <p14:tracePt t="203568" x="4057650" y="3276600"/>
          <p14:tracePt t="203570" x="4051300" y="3276600"/>
          <p14:tracePt t="203586" x="4044950" y="3276600"/>
          <p14:tracePt t="203605" x="4025900" y="3276600"/>
          <p14:tracePt t="203618" x="4019550" y="3276600"/>
          <p14:tracePt t="203653" x="4006850" y="3276600"/>
          <p14:tracePt t="203670" x="3962400" y="3276600"/>
          <p14:tracePt t="203686" x="3924300" y="3276600"/>
          <p14:tracePt t="203703" x="3879850" y="3270250"/>
          <p14:tracePt t="203720" x="3854450" y="3263900"/>
          <p14:tracePt t="203736" x="3848100" y="3263900"/>
          <p14:tracePt t="203779" x="3854450" y="3263900"/>
          <p14:tracePt t="203793" x="3860800" y="3263900"/>
          <p14:tracePt t="203803" x="3860800" y="3270250"/>
          <p14:tracePt t="203890" x="3867150" y="3263900"/>
          <p14:tracePt t="203911" x="3867150" y="3257550"/>
          <p14:tracePt t="203941" x="3867150" y="3251200"/>
          <p14:tracePt t="203967" x="3867150" y="3244850"/>
          <p14:tracePt t="203986" x="3860800" y="3244850"/>
          <p14:tracePt t="204003" x="3860800" y="3238500"/>
          <p14:tracePt t="204037" x="3860800" y="3232150"/>
          <p14:tracePt t="204054" x="3854450" y="3232150"/>
          <p14:tracePt t="204070" x="3854450" y="3244850"/>
          <p14:tracePt t="204087" x="3860800" y="3263900"/>
          <p14:tracePt t="204089" x="3873500" y="3282950"/>
          <p14:tracePt t="204103" x="3917950" y="3308350"/>
          <p14:tracePt t="204121" x="3975100" y="3327400"/>
          <p14:tracePt t="204135" x="4019550" y="3340100"/>
          <p14:tracePt t="204152" x="4057650" y="3340100"/>
          <p14:tracePt t="204172" x="4083050" y="3340100"/>
          <p14:tracePt t="204187" x="4095750" y="3333750"/>
          <p14:tracePt t="204206" x="4102100" y="3308350"/>
          <p14:tracePt t="204219" x="4102100" y="3302000"/>
          <p14:tracePt t="204237" x="4102100" y="3295650"/>
          <p14:tracePt t="204301" x="4102100" y="3289300"/>
          <p14:tracePt t="204373" x="4108450" y="3282950"/>
          <p14:tracePt t="204393" x="4114800" y="3276600"/>
          <p14:tracePt t="204409" x="4114800" y="3270250"/>
          <p14:tracePt t="204411" x="4114800" y="3263900"/>
          <p14:tracePt t="204419" x="4114800" y="3257550"/>
          <p14:tracePt t="204437" x="4108450" y="3238500"/>
          <p14:tracePt t="204453" x="4038600" y="3181350"/>
          <p14:tracePt t="204470" x="3937000" y="3130550"/>
          <p14:tracePt t="204475" x="3886200" y="3111500"/>
          <p14:tracePt t="204486" x="3835400" y="3098800"/>
          <p14:tracePt t="204503" x="3708400" y="3054350"/>
          <p14:tracePt t="204521" x="3638550" y="3022600"/>
          <p14:tracePt t="204538" x="3587750" y="3003550"/>
          <p14:tracePt t="204554" x="3556000" y="2990850"/>
          <p14:tracePt t="204571" x="3536950" y="2984500"/>
          <p14:tracePt t="204587" x="3505200" y="2984500"/>
          <p14:tracePt t="204605" x="3422650" y="2978150"/>
          <p14:tracePt t="204621" x="3276600" y="2971800"/>
          <p14:tracePt t="204638" x="3136900" y="2971800"/>
          <p14:tracePt t="204640" x="3079750" y="2971800"/>
          <p14:tracePt t="204653" x="3041650" y="2978150"/>
          <p14:tracePt t="204654" x="3003550" y="2997200"/>
          <p14:tracePt t="204671" x="2990850" y="3016250"/>
          <p14:tracePt t="204686" x="2990850" y="3035300"/>
          <p14:tracePt t="204704" x="2990850" y="3054350"/>
          <p14:tracePt t="204720" x="3009900" y="3073400"/>
          <p14:tracePt t="204737" x="3054350" y="3098800"/>
          <p14:tracePt t="204754" x="3117850" y="3124200"/>
          <p14:tracePt t="204770" x="3206750" y="3143250"/>
          <p14:tracePt t="204788" x="3289300" y="3155950"/>
          <p14:tracePt t="204804" x="3365500" y="3168650"/>
          <p14:tracePt t="204821" x="3454400" y="3181350"/>
          <p14:tracePt t="204825" x="3492500" y="3187700"/>
          <p14:tracePt t="204836" x="3536950" y="3194050"/>
          <p14:tracePt t="204855" x="3606800" y="3213100"/>
          <p14:tracePt t="204859" x="3638550" y="3219450"/>
          <p14:tracePt t="204869" x="3657600" y="3225800"/>
          <p14:tracePt t="204872" x="3676650" y="3232150"/>
          <p14:tracePt t="204888" x="3695700" y="3238500"/>
          <p14:tracePt t="204903" x="3702050" y="3244850"/>
          <p14:tracePt t="204906" x="3708400" y="3244850"/>
          <p14:tracePt t="204920" x="3721100" y="3244850"/>
          <p14:tracePt t="204938" x="3765550" y="3238500"/>
          <p14:tracePt t="204954" x="3797300" y="3225800"/>
          <p14:tracePt t="204972" x="3829050" y="3200400"/>
          <p14:tracePt t="204988" x="3848100" y="3187700"/>
          <p14:tracePt t="205004" x="3860800" y="3175000"/>
          <p14:tracePt t="205021" x="3873500" y="3155950"/>
          <p14:tracePt t="205039" x="3879850" y="3143250"/>
          <p14:tracePt t="205055" x="3886200" y="3124200"/>
          <p14:tracePt t="205071" x="3892550" y="3098800"/>
          <p14:tracePt t="205076" x="3892550" y="3092450"/>
          <p14:tracePt t="205089" x="3898900" y="3073400"/>
          <p14:tracePt t="205105" x="3892550" y="3054350"/>
          <p14:tracePt t="205121" x="3886200" y="3035300"/>
          <p14:tracePt t="205138" x="3860800" y="3016250"/>
          <p14:tracePt t="205140" x="3848100" y="3009900"/>
          <p14:tracePt t="205154" x="3829050" y="2997200"/>
          <p14:tracePt t="205171" x="3784600" y="2978150"/>
          <p14:tracePt t="205188" x="3752850" y="2971800"/>
          <p14:tracePt t="205204" x="3721100" y="2965450"/>
          <p14:tracePt t="205222" x="3683000" y="2959100"/>
          <p14:tracePt t="205238" x="3644900" y="2952750"/>
          <p14:tracePt t="205255" x="3587750" y="2946400"/>
          <p14:tracePt t="205271" x="3543300" y="2946400"/>
          <p14:tracePt t="205287" x="3492500" y="2946400"/>
          <p14:tracePt t="205303" x="3467100" y="2952750"/>
          <p14:tracePt t="205320" x="3454400" y="2978150"/>
          <p14:tracePt t="205337" x="3448050" y="3009900"/>
          <p14:tracePt t="205353" x="3448050" y="3048000"/>
          <p14:tracePt t="205370" x="3454400" y="3124200"/>
          <p14:tracePt t="205387" x="3473450" y="3187700"/>
          <p14:tracePt t="205403" x="3479800" y="3213100"/>
          <p14:tracePt t="205420" x="3556000" y="3282950"/>
          <p14:tracePt t="205437" x="3695700" y="3302000"/>
          <p14:tracePt t="205453" x="3848100" y="3302000"/>
          <p14:tracePt t="205470" x="3962400" y="3289300"/>
          <p14:tracePt t="205487" x="4019550" y="3270250"/>
          <p14:tracePt t="205503" x="4044950" y="3263900"/>
          <p14:tracePt t="205524" x="4051300" y="3251200"/>
          <p14:tracePt t="205537" x="4051300" y="3238500"/>
          <p14:tracePt t="205553" x="4051300" y="3213100"/>
          <p14:tracePt t="205570" x="4032250" y="3181350"/>
          <p14:tracePt t="205588" x="4006850" y="3143250"/>
          <p14:tracePt t="205604" x="3975100" y="3092450"/>
          <p14:tracePt t="205620" x="3917950" y="3041650"/>
          <p14:tracePt t="205637" x="3886200" y="3022600"/>
          <p14:tracePt t="205654" x="3854450" y="3016250"/>
          <p14:tracePt t="205670" x="3822700" y="3016250"/>
          <p14:tracePt t="205687" x="3771900" y="3048000"/>
          <p14:tracePt t="205704" x="3727450" y="3079750"/>
          <p14:tracePt t="205721" x="3683000" y="3124200"/>
          <p14:tracePt t="205737" x="3651250" y="3168650"/>
          <p14:tracePt t="205754" x="3638550" y="3219450"/>
          <p14:tracePt t="205770" x="3638550" y="3244850"/>
          <p14:tracePt t="205788" x="3644900" y="3263900"/>
          <p14:tracePt t="205804" x="3670300" y="3270250"/>
          <p14:tracePt t="205821" x="3746500" y="3276600"/>
          <p14:tracePt t="205838" x="3873500" y="3270250"/>
          <p14:tracePt t="205854" x="3949700" y="3232150"/>
          <p14:tracePt t="205871" x="3975100" y="3187700"/>
          <p14:tracePt t="205887" x="3975100" y="3136900"/>
          <p14:tracePt t="205904" x="3975100" y="3092450"/>
          <p14:tracePt t="205921" x="3975100" y="3060700"/>
          <p14:tracePt t="205937" x="3962400" y="3035300"/>
          <p14:tracePt t="205956" x="3956050" y="3016250"/>
          <p14:tracePt t="205974" x="3949700" y="3009900"/>
          <p14:tracePt t="206026" x="3943350" y="3016250"/>
          <p14:tracePt t="206033" x="3943350" y="3022600"/>
          <p14:tracePt t="206039" x="3930650" y="3028950"/>
          <p14:tracePt t="206054" x="3911600" y="3041650"/>
          <p14:tracePt t="206072" x="3873500" y="3067050"/>
          <p14:tracePt t="206089" x="3841750" y="3086100"/>
          <p14:tracePt t="206107" x="3848100" y="3092450"/>
          <p14:tracePt t="206121" x="3930650" y="3086100"/>
          <p14:tracePt t="206139" x="4070350" y="3060700"/>
          <p14:tracePt t="206156" x="4254500" y="3054350"/>
          <p14:tracePt t="206171" x="4432300" y="3035300"/>
          <p14:tracePt t="206188" x="4591050" y="3022600"/>
          <p14:tracePt t="206205" x="4775200" y="3016250"/>
          <p14:tracePt t="206222" x="5003800" y="3016250"/>
          <p14:tracePt t="206237" x="5314950" y="3022600"/>
          <p14:tracePt t="206256" x="5765800" y="3048000"/>
          <p14:tracePt t="206261" x="5994400" y="3060700"/>
          <p14:tracePt t="206270" x="6286500" y="3079750"/>
          <p14:tracePt t="206289" x="6800850" y="3117850"/>
          <p14:tracePt t="206293" x="7029450" y="3136900"/>
          <p14:tracePt t="206305" x="7219950" y="3149600"/>
          <p14:tracePt t="206321" x="7505700" y="3162300"/>
          <p14:tracePt t="206339" x="7772400" y="3149600"/>
          <p14:tracePt t="206358" x="7956550" y="3136900"/>
          <p14:tracePt t="206371" x="8147050" y="3130550"/>
          <p14:tracePt t="206389" x="8267700" y="3124200"/>
          <p14:tracePt t="206405" x="8305800" y="3105150"/>
          <p14:tracePt t="206424" x="8286750" y="3067050"/>
          <p14:tracePt t="206438" x="8229600" y="3028950"/>
          <p14:tracePt t="206455" x="8172450" y="2997200"/>
          <p14:tracePt t="206471" x="8159750" y="2984500"/>
          <p14:tracePt t="206489" x="8197850" y="2990850"/>
          <p14:tracePt t="206506" x="8324850" y="3022600"/>
          <p14:tracePt t="206523" x="8515350" y="3079750"/>
          <p14:tracePt t="206539" x="8724900" y="3143250"/>
          <p14:tracePt t="206556" x="8909050" y="3200400"/>
          <p14:tracePt t="206559" x="8966200" y="3219450"/>
          <p14:tracePt t="206571" x="8997950" y="3225800"/>
          <p14:tracePt t="206572" x="9004300" y="3225800"/>
          <p14:tracePt t="206587" x="9023350" y="3219450"/>
          <p14:tracePt t="206605" x="9080500" y="3194050"/>
          <p14:tracePt t="206622" x="9239250" y="3162300"/>
          <p14:tracePt t="206637" x="9505950" y="3136900"/>
          <p14:tracePt t="206655" x="9823450" y="3130550"/>
          <p14:tracePt t="206672" x="10102850" y="3124200"/>
          <p14:tracePt t="206688" x="10280650" y="3111500"/>
          <p14:tracePt t="206708" x="10325100" y="3092450"/>
          <p14:tracePt t="206723" x="10325100" y="3086100"/>
          <p14:tracePt t="206739" x="10299700" y="3073400"/>
          <p14:tracePt t="206755" x="10293350" y="3073400"/>
          <p14:tracePt t="206772" x="10299700" y="3067050"/>
          <p14:tracePt t="206790" x="10331450" y="3060700"/>
          <p14:tracePt t="206806" x="10420350" y="3048000"/>
          <p14:tracePt t="206823" x="10439400" y="3041650"/>
          <p14:tracePt t="206856" x="10433050" y="3041650"/>
          <p14:tracePt t="206873" x="10394950" y="3035300"/>
          <p14:tracePt t="206889" x="10325100" y="3022600"/>
          <p14:tracePt t="206907" x="10274300" y="3003550"/>
          <p14:tracePt t="206923" x="10261600" y="2997200"/>
          <p14:tracePt t="206943" x="10261600" y="2990850"/>
          <p14:tracePt t="206956" x="10261600" y="2984500"/>
          <p14:tracePt t="206973" x="10236200" y="2952750"/>
          <p14:tracePt t="206990" x="10179050" y="2921000"/>
          <p14:tracePt t="207005" x="10096500" y="2882900"/>
          <p14:tracePt t="207023" x="9988550" y="2844800"/>
          <p14:tracePt t="207027" x="9937750" y="2832100"/>
          <p14:tracePt t="207038" x="9886950" y="2819400"/>
          <p14:tracePt t="207055" x="9810750" y="2806700"/>
          <p14:tracePt t="207073" x="9766300" y="2806700"/>
          <p14:tracePt t="207089" x="9759950" y="2806700"/>
          <p14:tracePt t="207104" x="9753600" y="2813050"/>
          <p14:tracePt t="207122" x="9740900" y="2825750"/>
          <p14:tracePt t="207138" x="9715500" y="2857500"/>
          <p14:tracePt t="207156" x="9683750" y="2901950"/>
          <p14:tracePt t="207173" x="9658350" y="2946400"/>
          <p14:tracePt t="207190" x="9652000" y="2990850"/>
          <p14:tracePt t="207206" x="9664700" y="3016250"/>
          <p14:tracePt t="207223" x="9740900" y="3035300"/>
          <p14:tracePt t="207240" x="9874250" y="3035300"/>
          <p14:tracePt t="207244" x="9944100" y="3028950"/>
          <p14:tracePt t="207255" x="9988550" y="3022600"/>
          <p14:tracePt t="207259" x="10045700" y="3009900"/>
          <p14:tracePt t="207271" x="10109200" y="2984500"/>
          <p14:tracePt t="207288" x="10121900" y="2978150"/>
          <p14:tracePt t="207307" x="10140950" y="2965450"/>
          <p14:tracePt t="207323" x="10140950" y="2959100"/>
          <p14:tracePt t="207356" x="10121900" y="2959100"/>
          <p14:tracePt t="207373" x="10090150" y="2952750"/>
          <p14:tracePt t="207389" x="10058400" y="2952750"/>
          <p14:tracePt t="207394" x="10045700" y="2952750"/>
          <p14:tracePt t="207406" x="10026650" y="2952750"/>
          <p14:tracePt t="207423" x="10001250" y="2959100"/>
          <p14:tracePt t="207438" x="9975850" y="2965450"/>
          <p14:tracePt t="207456" x="9950450" y="2971800"/>
          <p14:tracePt t="207473" x="9912350" y="2990850"/>
          <p14:tracePt t="207489" x="9899650" y="3016250"/>
          <p14:tracePt t="207494" x="9899650" y="3022600"/>
          <p14:tracePt t="207505" x="9899650" y="3028950"/>
          <p14:tracePt t="207507" x="9899650" y="3035300"/>
          <p14:tracePt t="207522" x="9906000" y="3041650"/>
          <p14:tracePt t="207539" x="9912350" y="3041650"/>
          <p14:tracePt t="207557" x="9937750" y="3035300"/>
          <p14:tracePt t="207573" x="9969500" y="3016250"/>
          <p14:tracePt t="207590" x="9988550" y="3003550"/>
          <p14:tracePt t="207609" x="10020300" y="2971800"/>
          <p14:tracePt t="207611" x="10026650" y="2965450"/>
          <p14:tracePt t="207622" x="10039350" y="2952750"/>
          <p14:tracePt t="207640" x="10052050" y="2940050"/>
          <p14:tracePt t="207657" x="10058400" y="2933700"/>
          <p14:tracePt t="207724" x="10052050" y="2940050"/>
          <p14:tracePt t="207740" x="10039350" y="2952750"/>
          <p14:tracePt t="207757" x="10033000" y="2959100"/>
          <p14:tracePt t="207773" x="10026650" y="2965450"/>
          <p14:tracePt t="207790" x="10020300" y="2971800"/>
          <p14:tracePt t="207807" x="10013950" y="2971800"/>
          <p14:tracePt t="207824" x="10007600" y="2984500"/>
          <p14:tracePt t="207841" x="9994900" y="2990850"/>
          <p14:tracePt t="207857" x="9975850" y="3003550"/>
          <p14:tracePt t="207860" x="9963150" y="3009900"/>
          <p14:tracePt t="207873" x="9956800" y="3009900"/>
          <p14:tracePt t="208067" x="9963150" y="3009900"/>
          <p14:tracePt t="208073" x="9969500" y="3009900"/>
          <p14:tracePt t="208089" x="9994900" y="2997200"/>
          <p14:tracePt t="208107" x="10071100" y="2946400"/>
          <p14:tracePt t="208124" x="10083800" y="2927350"/>
          <p14:tracePt t="208141" x="10083800" y="2914650"/>
          <p14:tracePt t="208156" x="10083800" y="2908300"/>
          <p14:tracePt t="208172" x="10077450" y="2901950"/>
          <p14:tracePt t="208190" x="10052050" y="2895600"/>
          <p14:tracePt t="208207" x="10033000" y="2889250"/>
          <p14:tracePt t="208222" x="10001250" y="2882900"/>
          <p14:tracePt t="208240" x="9963150" y="2882900"/>
          <p14:tracePt t="208257" x="9937750" y="2882900"/>
          <p14:tracePt t="208274" x="9906000" y="2882900"/>
          <p14:tracePt t="208291" x="9848850" y="2882900"/>
          <p14:tracePt t="208307" x="9804400" y="2889250"/>
          <p14:tracePt t="208324" x="9785350" y="2889250"/>
          <p14:tracePt t="208341" x="9766300" y="2895600"/>
          <p14:tracePt t="208356" x="9690100" y="2901950"/>
          <p14:tracePt t="208374" x="9620250" y="2914650"/>
          <p14:tracePt t="208391" x="9575800" y="2921000"/>
          <p14:tracePt t="208407" x="9556750" y="2921000"/>
          <p14:tracePt t="208424" x="9550400" y="2921000"/>
          <p14:tracePt t="208577" x="9550400" y="2927350"/>
          <p14:tracePt t="208595" x="9550400" y="2933700"/>
          <p14:tracePt t="208606" x="9550400" y="2946400"/>
          <p14:tracePt t="208623" x="9537700" y="2965450"/>
          <p14:tracePt t="208640" x="9505950" y="2990850"/>
          <p14:tracePt t="208657" x="9480550" y="3009900"/>
          <p14:tracePt t="208673" x="9423400" y="3035300"/>
          <p14:tracePt t="208690" x="9340850" y="3054350"/>
          <p14:tracePt t="208706" x="9201150" y="3073400"/>
          <p14:tracePt t="208723" x="9010650" y="3098800"/>
          <p14:tracePt t="208740" x="8642350" y="3124200"/>
          <p14:tracePt t="208757" x="8312150" y="3155950"/>
          <p14:tracePt t="208773" x="7956550" y="3181350"/>
          <p14:tracePt t="208790" x="7658100" y="3200400"/>
          <p14:tracePt t="208807" x="7334250" y="3206750"/>
          <p14:tracePt t="208809" x="7137400" y="3213100"/>
          <p14:tracePt t="208823" x="6985000" y="3213100"/>
          <p14:tracePt t="208840" x="6305550" y="3282950"/>
          <p14:tracePt t="208856" x="5886450" y="3346450"/>
          <p14:tracePt t="208873" x="5689600" y="3371850"/>
          <p14:tracePt t="208890" x="5016500" y="3435350"/>
          <p14:tracePt t="208907" x="4692650" y="3454400"/>
          <p14:tracePt t="208923" x="4495800" y="3429000"/>
          <p14:tracePt t="208940" x="4451350" y="3416300"/>
          <p14:tracePt t="208990" x="4451350" y="3429000"/>
          <p14:tracePt t="209007" x="4457700" y="3441700"/>
          <p14:tracePt t="209057" x="4464050" y="3448050"/>
          <p14:tracePt t="209074" x="4470400" y="3454400"/>
          <p14:tracePt t="209090" x="4445000" y="3479800"/>
          <p14:tracePt t="209107" x="4298950" y="3486150"/>
          <p14:tracePt t="209123" x="4051300" y="3473450"/>
          <p14:tracePt t="209140" x="3759200" y="3441700"/>
          <p14:tracePt t="209156" x="3511550" y="3397250"/>
          <p14:tracePt t="209173" x="3403600" y="3346450"/>
          <p14:tracePt t="209190" x="3378200" y="3308350"/>
          <p14:tracePt t="209207" x="3384550" y="3282950"/>
          <p14:tracePt t="209224" x="3416300" y="3257550"/>
          <p14:tracePt t="209226" x="3429000" y="3251200"/>
          <p14:tracePt t="209258" x="3422650" y="3244850"/>
          <p14:tracePt t="209275" x="3352800" y="3244850"/>
          <p14:tracePt t="209290" x="3225800" y="3238500"/>
          <p14:tracePt t="209291" x="3136900" y="3232150"/>
          <p14:tracePt t="209307" x="3060700" y="3225800"/>
          <p14:tracePt t="209308" x="3003550" y="3225800"/>
          <p14:tracePt t="209323" x="2946400" y="3213100"/>
          <p14:tracePt t="209341" x="2921000" y="3206750"/>
          <p14:tracePt t="209358" x="2927350" y="3200400"/>
          <p14:tracePt t="209375" x="2965450" y="3187700"/>
          <p14:tracePt t="209391" x="3060700" y="3168650"/>
          <p14:tracePt t="209408" x="3175000" y="3168650"/>
          <p14:tracePt t="209424" x="3257550" y="3175000"/>
          <p14:tracePt t="209440" x="3340100" y="3194050"/>
          <p14:tracePt t="209459" x="3409950" y="3206750"/>
          <p14:tracePt t="209475" x="3479800" y="3213100"/>
          <p14:tracePt t="209478" x="3505200" y="3213100"/>
          <p14:tracePt t="209491" x="3511550" y="3213100"/>
          <p14:tracePt t="209509" x="3543300" y="3213100"/>
          <p14:tracePt t="209525" x="3549650" y="3213100"/>
          <p14:tracePt t="209577" x="3549650" y="3219450"/>
          <p14:tracePt t="209585" x="3543300" y="3219450"/>
          <p14:tracePt t="209599" x="3543300" y="3225800"/>
          <p14:tracePt t="209651" x="3549650" y="3225800"/>
          <p14:tracePt t="209658" x="3556000" y="3219450"/>
          <p14:tracePt t="209676" x="3581400" y="3213100"/>
          <p14:tracePt t="209692" x="3632200" y="3200400"/>
          <p14:tracePt t="209708" x="3695700" y="3175000"/>
          <p14:tracePt t="209725" x="3778250" y="3149600"/>
          <p14:tracePt t="209740" x="3937000" y="3130550"/>
          <p14:tracePt t="209757" x="4165600" y="3136900"/>
          <p14:tracePt t="209774" x="4337050" y="3143250"/>
          <p14:tracePt t="209792" x="4464050" y="3143250"/>
          <p14:tracePt t="209807" x="4502150" y="3136900"/>
          <p14:tracePt t="209825" x="4514850" y="3136900"/>
          <p14:tracePt t="209859" x="4502150" y="3130550"/>
          <p14:tracePt t="209875" x="4445000" y="3136900"/>
          <p14:tracePt t="209892" x="4267200" y="3168650"/>
          <p14:tracePt t="209908" x="4127500" y="3187700"/>
          <p14:tracePt t="209925" x="4025900" y="3187700"/>
          <p14:tracePt t="209942" x="3962400" y="3162300"/>
          <p14:tracePt t="209959" x="3943350" y="3143250"/>
          <p14:tracePt t="209976" x="3943350" y="3117850"/>
          <p14:tracePt t="209993" x="4000500" y="3098800"/>
          <p14:tracePt t="210008" x="4121150" y="3079750"/>
          <p14:tracePt t="210012" x="4216400" y="3073400"/>
          <p14:tracePt t="210024" x="4343400" y="3073400"/>
          <p14:tracePt t="210042" x="4584700" y="3073400"/>
          <p14:tracePt t="210059" x="4851400" y="3092450"/>
          <p14:tracePt t="210062" x="4972050" y="3111500"/>
          <p14:tracePt t="210074" x="5080000" y="3130550"/>
          <p14:tracePt t="210091" x="5257800" y="3175000"/>
          <p14:tracePt t="210107" x="5499100" y="3219450"/>
          <p14:tracePt t="210109" x="5613400" y="3238500"/>
          <p14:tracePt t="210124" x="5797550" y="3263900"/>
          <p14:tracePt t="210142" x="6159500" y="3327400"/>
          <p14:tracePt t="210149" x="6337300" y="3365500"/>
          <p14:tracePt t="210157" x="6445250" y="3390900"/>
          <p14:tracePt t="210160" x="6591300" y="3422650"/>
          <p14:tracePt t="210174" x="6794500" y="3473450"/>
          <p14:tracePt t="210192" x="6896100" y="3492500"/>
          <p14:tracePt t="210211" x="6959600" y="3505200"/>
          <p14:tracePt t="210226" x="7010400" y="3505200"/>
          <p14:tracePt t="210242" x="7061200" y="3511550"/>
          <p14:tracePt t="210258" x="7099300" y="3511550"/>
          <p14:tracePt t="210274" x="7118350" y="3511550"/>
          <p14:tracePt t="210291" x="7124700" y="3505200"/>
          <p14:tracePt t="210307" x="7143750" y="3498850"/>
          <p14:tracePt t="210326" x="7169150" y="3479800"/>
          <p14:tracePt t="210342" x="7188200" y="3473450"/>
          <p14:tracePt t="210359" x="7194550" y="3467100"/>
          <p14:tracePt t="210363" x="7200900" y="3460750"/>
          <p14:tracePt t="210374" x="7207250" y="3460750"/>
          <p14:tracePt t="210392" x="7213600" y="3454400"/>
          <p14:tracePt t="210409" x="7232650" y="3441700"/>
          <p14:tracePt t="210425" x="7258050" y="3435350"/>
          <p14:tracePt t="210441" x="7277100" y="3429000"/>
          <p14:tracePt t="210459" x="7289800" y="3422650"/>
          <p14:tracePt t="210475" x="7308850" y="3422650"/>
          <p14:tracePt t="210491" x="7340600" y="3422650"/>
          <p14:tracePt t="210507" x="7359650" y="3422650"/>
          <p14:tracePt t="210525" x="7385050" y="3429000"/>
          <p14:tracePt t="210530" x="7391400" y="3429000"/>
          <p14:tracePt t="210542" x="7397750" y="3429000"/>
          <p14:tracePt t="210575" x="7404100" y="3429000"/>
          <p14:tracePt t="210593" x="7404100" y="3416300"/>
          <p14:tracePt t="210608" x="7404100" y="3409950"/>
          <p14:tracePt t="210626" x="7404100" y="3390900"/>
          <p14:tracePt t="210641" x="7397750" y="3384550"/>
          <p14:tracePt t="210658" x="7385050" y="3371850"/>
          <p14:tracePt t="210675" x="7372350" y="3365500"/>
          <p14:tracePt t="210692" x="7340600" y="3365500"/>
          <p14:tracePt t="210697" x="7321550" y="3359150"/>
          <p14:tracePt t="210708" x="7308850" y="3359150"/>
          <p14:tracePt t="210724" x="7270750" y="3346450"/>
          <p14:tracePt t="210742" x="7232650" y="3340100"/>
          <p14:tracePt t="210759" x="7188200" y="3340100"/>
          <p14:tracePt t="210776" x="7162800" y="3340100"/>
          <p14:tracePt t="210792" x="7156450" y="3340100"/>
          <p14:tracePt t="210907" x="7156450" y="3346450"/>
          <p14:tracePt t="210917" x="7156450" y="3359150"/>
          <p14:tracePt t="210929" x="7156450" y="3371850"/>
          <p14:tracePt t="210943" x="7156450" y="3384550"/>
          <p14:tracePt t="210960" x="7162800" y="3409950"/>
          <p14:tracePt t="210978" x="7162800" y="3416300"/>
          <p14:tracePt t="210994" x="7156450" y="3422650"/>
          <p14:tracePt t="211009" x="7137400" y="3422650"/>
          <p14:tracePt t="211024" x="7124700" y="3422650"/>
          <p14:tracePt t="211042" x="7105650" y="3429000"/>
          <p14:tracePt t="211060" x="7086600" y="3435350"/>
          <p14:tracePt t="211076" x="7073900" y="3441700"/>
          <p14:tracePt t="211092" x="7073900" y="3454400"/>
          <p14:tracePt t="211109" x="7073900" y="3460750"/>
          <p14:tracePt t="211126" x="7067550" y="3467100"/>
          <p14:tracePt t="211143" x="7067550" y="3473450"/>
          <p14:tracePt t="211159" x="7054850" y="3479800"/>
          <p14:tracePt t="211177" x="7048500" y="3479800"/>
          <p14:tracePt t="211195" x="7042150" y="3479800"/>
          <p14:tracePt t="211267" x="7042150" y="3473450"/>
          <p14:tracePt t="211277" x="7042150" y="3467100"/>
          <p14:tracePt t="211293" x="7048500" y="3460750"/>
          <p14:tracePt t="211326" x="7048500" y="3454400"/>
          <p14:tracePt t="211343" x="7048500" y="3441700"/>
          <p14:tracePt t="211360" x="7054850" y="3435350"/>
          <p14:tracePt t="211377" x="7054850" y="3429000"/>
          <p14:tracePt t="211394" x="7067550" y="3416300"/>
          <p14:tracePt t="211410" x="7073900" y="3416300"/>
          <p14:tracePt t="211426" x="7086600" y="3409950"/>
          <p14:tracePt t="211443" x="7092950" y="3403600"/>
          <p14:tracePt t="211477" x="7099300" y="3403600"/>
          <p14:tracePt t="211607" x="7099300" y="3409950"/>
          <p14:tracePt t="211622" x="7099300" y="3416300"/>
          <p14:tracePt t="211637" x="7099300" y="3422650"/>
          <p14:tracePt t="211660" x="7099300" y="3441700"/>
          <p14:tracePt t="211678" x="7105650" y="3460750"/>
          <p14:tracePt t="211693" x="7131050" y="3492500"/>
          <p14:tracePt t="211710" x="7169150" y="3517900"/>
          <p14:tracePt t="211727" x="7219950" y="3562350"/>
          <p14:tracePt t="211743" x="7245350" y="3581400"/>
          <p14:tracePt t="211760" x="7264400" y="3613150"/>
          <p14:tracePt t="211775" x="7270750" y="3638550"/>
          <p14:tracePt t="211795" x="7270750" y="3663950"/>
          <p14:tracePt t="211809" x="7258050" y="3689350"/>
          <p14:tracePt t="211826" x="7245350" y="3721100"/>
          <p14:tracePt t="211843" x="7239000" y="3740150"/>
          <p14:tracePt t="211860" x="7232650" y="3759200"/>
          <p14:tracePt t="211877" x="7232650" y="3765550"/>
          <p14:tracePt t="211881" x="7245350" y="3765550"/>
          <p14:tracePt t="211892" x="7277100" y="3759200"/>
          <p14:tracePt t="211910" x="7334250" y="3733800"/>
          <p14:tracePt t="211926" x="7346950" y="3727450"/>
          <p14:tracePt t="211943" x="7366000" y="3721100"/>
          <p14:tracePt t="211977" x="7366000" y="3733800"/>
          <p14:tracePt t="211994" x="7353300" y="3752850"/>
          <p14:tracePt t="212010" x="7334250" y="3778250"/>
          <p14:tracePt t="212027" x="7327900" y="3790950"/>
          <p14:tracePt t="212044" x="7315200" y="3810000"/>
          <p14:tracePt t="212060" x="7302500" y="3816350"/>
          <p14:tracePt t="212077" x="7289800" y="3822700"/>
          <p14:tracePt t="212092" x="7277100" y="3822700"/>
          <p14:tracePt t="212109" x="7264400" y="3822700"/>
          <p14:tracePt t="212127" x="7239000" y="3822700"/>
          <p14:tracePt t="212144" x="7188200" y="3829050"/>
          <p14:tracePt t="212161" x="7162800" y="3835400"/>
          <p14:tracePt t="212176" x="7162800" y="3841750"/>
          <p14:tracePt t="212178" x="7162800" y="3848100"/>
          <p14:tracePt t="212193" x="7289800" y="3886200"/>
          <p14:tracePt t="212209" x="7512050" y="3911600"/>
          <p14:tracePt t="212227" x="7772400" y="3911600"/>
          <p14:tracePt t="212243" x="8007350" y="3879850"/>
          <p14:tracePt t="212248" x="8096250" y="3854450"/>
          <p14:tracePt t="212259" x="8178800" y="3829050"/>
          <p14:tracePt t="212277" x="8350250" y="3765550"/>
          <p14:tracePt t="212295" x="8515350" y="3721100"/>
          <p14:tracePt t="212311" x="8718550" y="3689350"/>
          <p14:tracePt t="212328" x="8991600" y="3683000"/>
          <p14:tracePt t="212346" x="9442450" y="3733800"/>
          <p14:tracePt t="212361" x="9575800" y="3759200"/>
          <p14:tracePt t="212378" x="9975850" y="3829050"/>
          <p14:tracePt t="212395" x="10052050" y="3829050"/>
          <p14:tracePt t="212410" x="10052050" y="3797300"/>
          <p14:tracePt t="212426" x="10045700" y="3771900"/>
          <p14:tracePt t="212444" x="10071100" y="3759200"/>
          <p14:tracePt t="212461" x="10128250" y="3733800"/>
          <p14:tracePt t="212477" x="10217150" y="3708400"/>
          <p14:tracePt t="212492" x="10274300" y="3695700"/>
          <p14:tracePt t="212527" x="10267950" y="3695700"/>
          <p14:tracePt t="212544" x="10185400" y="3663950"/>
          <p14:tracePt t="212561" x="10001250" y="3594100"/>
          <p14:tracePt t="212576" x="9791700" y="3530600"/>
          <p14:tracePt t="212595" x="9582150" y="3454400"/>
          <p14:tracePt t="212611" x="9436100" y="3409950"/>
          <p14:tracePt t="212629" x="9321800" y="3371850"/>
          <p14:tracePt t="212644" x="9315450" y="3371850"/>
          <p14:tracePt t="212760" x="9321800" y="3371850"/>
          <p14:tracePt t="212767" x="9328150" y="3371850"/>
          <p14:tracePt t="212776" x="9353550" y="3371850"/>
          <p14:tracePt t="212794" x="9461500" y="3378200"/>
          <p14:tracePt t="212811" x="9563100" y="3403600"/>
          <p14:tracePt t="212827" x="9632950" y="3435350"/>
          <p14:tracePt t="212833" x="9645650" y="3448050"/>
          <p14:tracePt t="212843" x="9652000" y="3454400"/>
          <p14:tracePt t="212861" x="9652000" y="3460750"/>
          <p14:tracePt t="212894" x="9652000" y="3454400"/>
          <p14:tracePt t="212910" x="9652000" y="3441700"/>
          <p14:tracePt t="212962" x="9664700" y="3441700"/>
          <p14:tracePt t="212978" x="9664700" y="3448050"/>
          <p14:tracePt t="212995" x="9645650" y="3454400"/>
          <p14:tracePt t="213011" x="9632950" y="3454400"/>
          <p14:tracePt t="213028" x="9588500" y="3454400"/>
          <p14:tracePt t="213044" x="9531350" y="3422650"/>
          <p14:tracePt t="213062" x="9493250" y="3397250"/>
          <p14:tracePt t="213077" x="9448800" y="3359150"/>
          <p14:tracePt t="213094" x="9404350" y="3314700"/>
          <p14:tracePt t="213111" x="9385300" y="3295650"/>
          <p14:tracePt t="213128" x="9378950" y="3270250"/>
          <p14:tracePt t="213144" x="9378950" y="3263900"/>
          <p14:tracePt t="213178" x="9378950" y="3257550"/>
          <p14:tracePt t="213183" x="9372600" y="3251200"/>
          <p14:tracePt t="213194" x="9366250" y="3244850"/>
          <p14:tracePt t="213246" x="9398000" y="3238500"/>
          <p14:tracePt t="213261" x="9448800" y="3232150"/>
          <p14:tracePt t="213278" x="9512300" y="3232150"/>
          <p14:tracePt t="213294" x="9588500" y="3232150"/>
          <p14:tracePt t="213312" x="9639300" y="3232150"/>
          <p14:tracePt t="213328" x="9658350" y="3232150"/>
          <p14:tracePt t="213344" x="9664700" y="3232150"/>
          <p14:tracePt t="213362" x="9683750" y="3232150"/>
          <p14:tracePt t="213379" x="9759950" y="3232150"/>
          <p14:tracePt t="213395" x="9925050" y="3232150"/>
          <p14:tracePt t="213410" x="10140950" y="3232150"/>
          <p14:tracePt t="213426" x="10274300" y="3219450"/>
          <p14:tracePt t="213445" x="10312400" y="3200400"/>
          <p14:tracePt t="213462" x="10318750" y="3194050"/>
          <p14:tracePt t="213478" x="10344150" y="3187700"/>
          <p14:tracePt t="213495" x="10394950" y="3181350"/>
          <p14:tracePt t="213511" x="10458450" y="3181350"/>
          <p14:tracePt t="213528" x="10528300" y="3187700"/>
          <p14:tracePt t="213545" x="10560050" y="3194050"/>
          <p14:tracePt t="213561" x="10566400" y="3194050"/>
          <p14:tracePt t="213683" x="10572750" y="3200400"/>
          <p14:tracePt t="213693" x="10579100" y="3206750"/>
          <p14:tracePt t="213708" x="10598150" y="3219450"/>
          <p14:tracePt t="213712" x="10610850" y="3219450"/>
          <p14:tracePt t="213728" x="10610850" y="3225800"/>
          <p14:tracePt t="213745" x="10642600" y="3225800"/>
          <p14:tracePt t="213761" x="10674350" y="3219450"/>
          <p14:tracePt t="213777" x="10712450" y="3206750"/>
          <p14:tracePt t="213796" x="10744200" y="3194050"/>
          <p14:tracePt t="213812" x="10775950" y="3194050"/>
          <p14:tracePt t="213829" x="10807700" y="3187700"/>
          <p14:tracePt t="213845" x="10826750" y="3187700"/>
          <p14:tracePt t="213865" x="10877550" y="3194050"/>
          <p14:tracePt t="213879" x="10890250" y="3194050"/>
          <p14:tracePt t="213895" x="10941050" y="3194050"/>
          <p14:tracePt t="213912" x="10979150" y="3194050"/>
          <p14:tracePt t="213929" x="11004550" y="3181350"/>
          <p14:tracePt t="213945" x="11010900" y="3181350"/>
          <p14:tracePt t="214093" x="11004550" y="3187700"/>
          <p14:tracePt t="214102" x="10998200" y="3194050"/>
          <p14:tracePt t="214111" x="10991850" y="3200400"/>
          <p14:tracePt t="214130" x="10960100" y="3219450"/>
          <p14:tracePt t="214146" x="10864850" y="3257550"/>
          <p14:tracePt t="214162" x="10763250" y="3276600"/>
          <p14:tracePt t="214178" x="10668000" y="3302000"/>
          <p14:tracePt t="214195" x="10534650" y="3321050"/>
          <p14:tracePt t="214201" x="10433050" y="3333750"/>
          <p14:tracePt t="214210" x="10318750" y="3352800"/>
          <p14:tracePt t="214228" x="10052050" y="3390900"/>
          <p14:tracePt t="214245" x="9772650" y="3422650"/>
          <p14:tracePt t="214261" x="9442450" y="3435350"/>
          <p14:tracePt t="214279" x="9042400" y="3429000"/>
          <p14:tracePt t="214296" x="8553450" y="3403600"/>
          <p14:tracePt t="214312" x="8070850" y="3378200"/>
          <p14:tracePt t="214329" x="7600950" y="3352800"/>
          <p14:tracePt t="214345" x="7105650" y="3340100"/>
          <p14:tracePt t="214362" x="6565900" y="3340100"/>
          <p14:tracePt t="214378" x="6038850" y="3390900"/>
          <p14:tracePt t="214380" x="5854700" y="3422650"/>
          <p14:tracePt t="214396" x="5632450" y="3454400"/>
          <p14:tracePt t="214411" x="5238750" y="3536950"/>
          <p14:tracePt t="214414" x="5111750" y="3562350"/>
          <p14:tracePt t="214427" x="4921250" y="3606800"/>
          <p14:tracePt t="214444" x="4794250" y="3651250"/>
          <p14:tracePt t="214462" x="4692650" y="3695700"/>
          <p14:tracePt t="214479" x="4616450" y="3733800"/>
          <p14:tracePt t="214494" x="4559300" y="3759200"/>
          <p14:tracePt t="214511" x="4540250" y="3771900"/>
          <p14:tracePt t="214572" x="4533900" y="3771900"/>
          <p14:tracePt t="214581" x="4527550" y="3765550"/>
          <p14:tracePt t="214594" x="4489450" y="3752850"/>
          <p14:tracePt t="214612" x="4387850" y="3727450"/>
          <p14:tracePt t="214629" x="4279900" y="3708400"/>
          <p14:tracePt t="214635" x="4254500" y="3708400"/>
          <p14:tracePt t="214644" x="4235450" y="3702050"/>
          <p14:tracePt t="214663" x="4235450" y="3689350"/>
          <p14:tracePt t="214679" x="4248150" y="3676650"/>
          <p14:tracePt t="214684" x="4260850" y="3663950"/>
          <p14:tracePt t="214694" x="4279900" y="3651250"/>
          <p14:tracePt t="214713" x="4305300" y="3632200"/>
          <p14:tracePt t="214729" x="4318000" y="3619500"/>
          <p14:tracePt t="214748" x="4305300" y="3594100"/>
          <p14:tracePt t="214761" x="4292600" y="3587750"/>
          <p14:tracePt t="214780" x="4260850" y="3581400"/>
          <p14:tracePt t="214799" x="4184650" y="3562350"/>
          <p14:tracePt t="214813" x="4159250" y="3549650"/>
          <p14:tracePt t="214829" x="4159250" y="3543300"/>
          <p14:tracePt t="214846" x="4159250" y="3530600"/>
          <p14:tracePt t="214863" x="4165600" y="3511550"/>
          <p14:tracePt t="214879" x="4165600" y="3492500"/>
          <p14:tracePt t="214895" x="4171950" y="3473450"/>
          <p14:tracePt t="214911" x="4171950" y="3460750"/>
          <p14:tracePt t="214929" x="4171950" y="3448050"/>
          <p14:tracePt t="214946" x="4171950" y="3435350"/>
          <p14:tracePt t="214963" x="4178300" y="3429000"/>
          <p14:tracePt t="214979" x="4184650" y="3429000"/>
          <p14:tracePt t="215029" x="4191000" y="3429000"/>
          <p14:tracePt t="215063" x="4197350" y="3422650"/>
          <p14:tracePt t="215080" x="4203700" y="3422650"/>
          <p14:tracePt t="215096" x="4210050" y="3422650"/>
          <p14:tracePt t="215117" x="4216400" y="3416300"/>
          <p14:tracePt t="215163" x="4222750" y="3416300"/>
          <p14:tracePt t="215196" x="4229100" y="3416300"/>
          <p14:tracePt t="215229" x="4235450" y="3416300"/>
          <p14:tracePt t="215432" x="4248150" y="3416300"/>
          <p14:tracePt t="215439" x="4254500" y="3416300"/>
          <p14:tracePt t="215446" x="4260850" y="3416300"/>
          <p14:tracePt t="215464" x="4279900" y="3416300"/>
          <p14:tracePt t="215480" x="4292600" y="3416300"/>
          <p14:tracePt t="215497" x="4311650" y="3422650"/>
          <p14:tracePt t="215613" x="4318000" y="3422650"/>
          <p14:tracePt t="215629" x="4324350" y="3416300"/>
          <p14:tracePt t="215645" x="4330700" y="3409950"/>
          <p14:tracePt t="216057" x="4337050" y="3409950"/>
          <p14:tracePt t="216064" x="4343400" y="3409950"/>
          <p14:tracePt t="216081" x="4349750" y="3416300"/>
          <p14:tracePt t="216097" x="4362450" y="3422650"/>
          <p14:tracePt t="216208" x="4368800" y="3422650"/>
          <p14:tracePt t="216236" x="4375150" y="3422650"/>
          <p14:tracePt t="216243" x="4381500" y="3422650"/>
          <p14:tracePt t="216374" x="4387850" y="3422650"/>
          <p14:tracePt t="216398" x="4400550" y="3422650"/>
          <p14:tracePt t="216415" x="4419600" y="3422650"/>
          <p14:tracePt t="216429" x="4438650" y="3422650"/>
          <p14:tracePt t="216448" x="4451350" y="3422650"/>
          <p14:tracePt t="216466" x="4457700" y="3422650"/>
          <p14:tracePt t="216613" x="4464050" y="3409950"/>
          <p14:tracePt t="216621" x="4464050" y="3403600"/>
          <p14:tracePt t="216629" x="4464050" y="3397250"/>
          <p14:tracePt t="216648" x="4464050" y="3390900"/>
          <p14:tracePt t="216681" x="4464050" y="3384550"/>
          <p14:tracePt t="216715" x="4457700" y="3378200"/>
          <p14:tracePt t="216851" x="4451350" y="3378200"/>
          <p14:tracePt t="216863" x="4445000" y="3384550"/>
          <p14:tracePt t="216881" x="4432300" y="3397250"/>
          <p14:tracePt t="216898" x="4419600" y="3416300"/>
          <p14:tracePt t="216915" x="4413250" y="3422650"/>
          <p14:tracePt t="216920" x="4406900" y="3422650"/>
          <p14:tracePt t="216929" x="4406900" y="3429000"/>
          <p14:tracePt t="216981" x="4400550" y="3429000"/>
          <p14:tracePt t="216996" x="4381500" y="3429000"/>
          <p14:tracePt t="217015" x="4292600" y="3397250"/>
          <p14:tracePt t="218786" x="4279900" y="3384550"/>
          <p14:tracePt t="218800" x="4171950" y="3289300"/>
          <p14:tracePt t="218816" x="3937000" y="3067050"/>
          <p14:tracePt t="218833" x="3746500" y="2851150"/>
          <p14:tracePt t="218851" x="3594100" y="2679700"/>
          <p14:tracePt t="218856" x="3517900" y="2590800"/>
          <p14:tracePt t="218865" x="3460750" y="2527300"/>
          <p14:tracePt t="218882" x="3346450" y="2368550"/>
          <p14:tracePt t="218901" x="3257550" y="2209800"/>
          <p14:tracePt t="218916" x="3194050" y="2152650"/>
          <p14:tracePt t="218921" x="3117850" y="2089150"/>
          <p14:tracePt t="218933" x="2882900" y="1924050"/>
          <p14:tracePt t="218949" x="2635250" y="1778000"/>
          <p14:tracePt t="218966" x="2368550" y="1644650"/>
          <p14:tracePt t="218984" x="2108200" y="1524000"/>
          <p14:tracePt t="218998" x="1917700" y="1428750"/>
          <p14:tracePt t="219016" x="1809750" y="1352550"/>
          <p14:tracePt t="219033" x="1727200" y="1301750"/>
          <p14:tracePt t="219050" x="1644650" y="1263650"/>
          <p14:tracePt t="219066" x="1562100" y="1244600"/>
          <p14:tracePt t="219082" x="1473200" y="1238250"/>
          <p14:tracePt t="219098" x="1352550" y="1225550"/>
          <p14:tracePt t="219115" x="1238250" y="1219200"/>
          <p14:tracePt t="219133" x="1130300" y="1212850"/>
          <p14:tracePt t="219150" x="1022350" y="1212850"/>
          <p14:tracePt t="219166" x="965200" y="1231900"/>
          <p14:tracePt t="219183" x="946150" y="1250950"/>
          <p14:tracePt t="219186" x="927100" y="1270000"/>
          <p14:tracePt t="219203" x="889000" y="1327150"/>
          <p14:tracePt t="219208" x="876300" y="1358900"/>
          <p14:tracePt t="219215" x="863600" y="1390650"/>
          <p14:tracePt t="219232" x="844550" y="1441450"/>
          <p14:tracePt t="219250" x="825500" y="1504950"/>
          <p14:tracePt t="219266" x="812800" y="1549400"/>
          <p14:tracePt t="219283" x="812800" y="1574800"/>
          <p14:tracePt t="219298" x="831850" y="1600200"/>
          <p14:tracePt t="219317" x="850900" y="1619250"/>
          <p14:tracePt t="219333" x="895350" y="1631950"/>
          <p14:tracePt t="219349" x="971550" y="1638300"/>
          <p14:tracePt t="219367" x="1085850" y="1644650"/>
          <p14:tracePt t="219383" x="1181100" y="1644650"/>
          <p14:tracePt t="219400" x="1320800" y="1625600"/>
          <p14:tracePt t="219416" x="1390650" y="1606550"/>
          <p14:tracePt t="219433" x="1447800" y="1581150"/>
          <p14:tracePt t="219450" x="1485900" y="1555750"/>
          <p14:tracePt t="219466" x="1517650" y="1530350"/>
          <p14:tracePt t="219481" x="1549400" y="1511300"/>
          <p14:tracePt t="219500" x="1581150" y="1492250"/>
          <p14:tracePt t="219517" x="1612900" y="1473200"/>
          <p14:tracePt t="219534" x="1625600" y="1466850"/>
          <p14:tracePt t="219548" x="1638300" y="1454150"/>
          <p14:tracePt t="219566" x="1651000" y="1441450"/>
          <p14:tracePt t="219584" x="1657350" y="1435100"/>
          <p14:tracePt t="219600" x="1657350" y="1428750"/>
          <p14:tracePt t="219633" x="1663700" y="1422400"/>
          <p14:tracePt t="219649" x="1631950" y="1403350"/>
          <p14:tracePt t="219668" x="1593850" y="1390650"/>
          <p14:tracePt t="219685" x="1562100" y="1384300"/>
          <p14:tracePt t="219701" x="1549400" y="1384300"/>
          <p14:tracePt t="219716" x="1530350" y="1384300"/>
          <p14:tracePt t="219732" x="1511300" y="1384300"/>
          <p14:tracePt t="219749" x="1473200" y="1390650"/>
          <p14:tracePt t="219766" x="1422400" y="1403350"/>
          <p14:tracePt t="219782" x="1352550" y="1409700"/>
          <p14:tracePt t="219799" x="1263650" y="1416050"/>
          <p14:tracePt t="219815" x="1123950" y="1416050"/>
          <p14:tracePt t="219833" x="1041400" y="1416050"/>
          <p14:tracePt t="219849" x="939800" y="1416050"/>
          <p14:tracePt t="219865" x="889000" y="1416050"/>
          <p14:tracePt t="219883" x="857250" y="1416050"/>
          <p14:tracePt t="219900" x="844550" y="1409700"/>
          <p14:tracePt t="219959" x="838200" y="1409700"/>
          <p14:tracePt t="219966" x="831850" y="1409700"/>
          <p14:tracePt t="219983" x="825500" y="1403350"/>
          <p14:tracePt t="220050" x="838200" y="1403350"/>
          <p14:tracePt t="220067" x="857250" y="1403350"/>
          <p14:tracePt t="220083" x="869950" y="1409700"/>
          <p14:tracePt t="220087" x="876300" y="1409700"/>
          <p14:tracePt t="220099" x="882650" y="1409700"/>
          <p14:tracePt t="220102" x="889000" y="1409700"/>
          <p14:tracePt t="220116" x="895350" y="1416050"/>
          <p14:tracePt t="220117" x="908050" y="1416050"/>
          <p14:tracePt t="220132" x="927100" y="1422400"/>
          <p14:tracePt t="220149" x="971550" y="1441450"/>
          <p14:tracePt t="220152" x="996950" y="1447800"/>
          <p14:tracePt t="220167" x="1035050" y="1460500"/>
          <p14:tracePt t="220184" x="1073150" y="1466850"/>
          <p14:tracePt t="220199" x="1104900" y="1466850"/>
          <p14:tracePt t="220217" x="1143000" y="1466850"/>
          <p14:tracePt t="220232" x="1174750" y="1466850"/>
          <p14:tracePt t="220250" x="1200150" y="1454150"/>
          <p14:tracePt t="220255" x="1212850" y="1447800"/>
          <p14:tracePt t="220266" x="1219200" y="1447800"/>
          <p14:tracePt t="220283" x="1225550" y="1441450"/>
          <p14:tracePt t="220444" x="1231900" y="1441450"/>
          <p14:tracePt t="220454" x="1238250" y="1441450"/>
          <p14:tracePt t="220466" x="1250950" y="1447800"/>
          <p14:tracePt t="220484" x="1257300" y="1454150"/>
          <p14:tracePt t="220500" x="1263650" y="1460500"/>
          <p14:tracePt t="220505" x="1263650" y="1466850"/>
          <p14:tracePt t="220596" x="1270000" y="1466850"/>
          <p14:tracePt t="220606" x="1276350" y="1466850"/>
          <p14:tracePt t="220620" x="1282700" y="1466850"/>
          <p14:tracePt t="220633" x="1289050" y="1441450"/>
          <p14:tracePt t="220651" x="1289050" y="1409700"/>
          <p14:tracePt t="220668" x="1289050" y="1397000"/>
          <p14:tracePt t="220683" x="1276350" y="1365250"/>
          <p14:tracePt t="220701" x="1263650" y="1327150"/>
          <p14:tracePt t="220718" x="1250950" y="1308100"/>
          <p14:tracePt t="220734" x="1212850" y="1257300"/>
          <p14:tracePt t="220751" x="1193800" y="1238250"/>
          <p14:tracePt t="220768" x="1155700" y="1206500"/>
          <p14:tracePt t="220783" x="1123950" y="1187450"/>
          <p14:tracePt t="220801" x="1117600" y="1187450"/>
          <p14:tracePt t="220817" x="1092200" y="1181100"/>
          <p14:tracePt t="220833" x="1079500" y="1181100"/>
          <p14:tracePt t="220836" x="1066800" y="1181100"/>
          <p14:tracePt t="220850" x="1035050" y="1187450"/>
          <p14:tracePt t="220866" x="1016000" y="1193800"/>
          <p14:tracePt t="220884" x="965200" y="1206500"/>
          <p14:tracePt t="220903" x="939800" y="1206500"/>
          <p14:tracePt t="220918" x="882650" y="1212850"/>
          <p14:tracePt t="220935" x="850900" y="1212850"/>
          <p14:tracePt t="220951" x="812800" y="1219200"/>
          <p14:tracePt t="220968" x="800100" y="1225550"/>
          <p14:tracePt t="220985" x="787400" y="1225550"/>
          <p14:tracePt t="220989" x="781050" y="1225550"/>
          <p14:tracePt t="221000" x="768350" y="1231900"/>
          <p14:tracePt t="221018" x="749300" y="1244600"/>
          <p14:tracePt t="221035" x="685800" y="1276350"/>
          <p14:tracePt t="221051" x="603250" y="1301750"/>
          <p14:tracePt t="221054" x="577850" y="1308100"/>
          <p14:tracePt t="221068" x="520700" y="1339850"/>
          <p14:tracePt t="221085" x="501650" y="1377950"/>
          <p14:tracePt t="221101" x="501650" y="1403350"/>
          <p14:tracePt t="221116" x="508000" y="1428750"/>
          <p14:tracePt t="221134" x="539750" y="1460500"/>
          <p14:tracePt t="221150" x="565150" y="1485900"/>
          <p14:tracePt t="221168" x="590550" y="1504950"/>
          <p14:tracePt t="221184" x="615950" y="1511300"/>
          <p14:tracePt t="221202" x="635000" y="1517650"/>
          <p14:tracePt t="221218" x="692150" y="1530350"/>
          <p14:tracePt t="221235" x="742950" y="1536700"/>
          <p14:tracePt t="221252" x="831850" y="1562100"/>
          <p14:tracePt t="221268" x="895350" y="1581150"/>
          <p14:tracePt t="221283" x="965200" y="1612900"/>
          <p14:tracePt t="221286" x="990600" y="1619250"/>
          <p14:tracePt t="221300" x="1009650" y="1619250"/>
          <p14:tracePt t="221319" x="1066800" y="1625600"/>
          <p14:tracePt t="221335" x="1098550" y="1625600"/>
          <p14:tracePt t="221351" x="1162050" y="1612900"/>
          <p14:tracePt t="221367" x="1181100" y="1593850"/>
          <p14:tracePt t="221383" x="1193800" y="1581150"/>
          <p14:tracePt t="221404" x="1200150" y="1581150"/>
          <p14:tracePt t="221489" x="1200150" y="1574800"/>
          <p14:tracePt t="221499" x="1206500" y="1568450"/>
          <p14:tracePt t="221504" x="1219200" y="1562100"/>
          <p14:tracePt t="221517" x="1231900" y="1549400"/>
          <p14:tracePt t="221535" x="1250950" y="1530350"/>
          <p14:tracePt t="221555" x="1270000" y="1492250"/>
          <p14:tracePt t="221569" x="1282700" y="1473200"/>
          <p14:tracePt t="221584" x="1289050" y="1454150"/>
          <p14:tracePt t="221601" x="1289050" y="1428750"/>
          <p14:tracePt t="221618" x="1289050" y="1397000"/>
          <p14:tracePt t="221634" x="1282700" y="1358900"/>
          <p14:tracePt t="221650" x="1263650" y="1308100"/>
          <p14:tracePt t="221667" x="1231900" y="1257300"/>
          <p14:tracePt t="221684" x="1181100" y="1206500"/>
          <p14:tracePt t="221702" x="1130300" y="1168400"/>
          <p14:tracePt t="221718" x="1073150" y="1136650"/>
          <p14:tracePt t="221723" x="1047750" y="1130300"/>
          <p14:tracePt t="221735" x="1022350" y="1123950"/>
          <p14:tracePt t="221739" x="996950" y="1123950"/>
          <p14:tracePt t="221750" x="965200" y="1123950"/>
          <p14:tracePt t="221769" x="908050" y="1136650"/>
          <p14:tracePt t="221786" x="838200" y="1155700"/>
          <p14:tracePt t="221802" x="736600" y="1193800"/>
          <p14:tracePt t="221817" x="717550" y="1212850"/>
          <p14:tracePt t="221835" x="692150" y="1270000"/>
          <p14:tracePt t="221854" x="698500" y="1314450"/>
          <p14:tracePt t="221867" x="730250" y="1358900"/>
          <p14:tracePt t="221885" x="768350" y="1403350"/>
          <p14:tracePt t="221901" x="869950" y="1441450"/>
          <p14:tracePt t="221918" x="990600" y="1460500"/>
          <p14:tracePt t="221935" x="1168400" y="1479550"/>
          <p14:tracePt t="221950" x="1365250" y="1485900"/>
          <p14:tracePt t="221969" x="1479550" y="1485900"/>
          <p14:tracePt t="221986" x="1549400" y="1435100"/>
          <p14:tracePt t="222002" x="1549400" y="1422400"/>
          <p14:tracePt t="222005" x="1549400" y="1409700"/>
          <p14:tracePt t="222017" x="1536700" y="1397000"/>
          <p14:tracePt t="222019" x="1524000" y="1397000"/>
          <p14:tracePt t="222034" x="1498600" y="1397000"/>
          <p14:tracePt t="222052" x="1435100" y="1397000"/>
          <p14:tracePt t="222070" x="1301750" y="1409700"/>
          <p14:tracePt t="222085" x="1219200" y="1422400"/>
          <p14:tracePt t="222100" x="1149350" y="1447800"/>
          <p14:tracePt t="222118" x="1117600" y="1466850"/>
          <p14:tracePt t="222135" x="1104900" y="1479550"/>
          <p14:tracePt t="222140" x="1104900" y="1485900"/>
          <p14:tracePt t="222151" x="1111250" y="1498600"/>
          <p14:tracePt t="222169" x="1168400" y="1517650"/>
          <p14:tracePt t="222185" x="1289050" y="1543050"/>
          <p14:tracePt t="222202" x="1511300" y="1574800"/>
          <p14:tracePt t="222219" x="1905000" y="1663700"/>
          <p14:tracePt t="222234" x="2381250" y="1752600"/>
          <p14:tracePt t="222236" x="2628900" y="1797050"/>
          <p14:tracePt t="222252" x="2882900" y="1841500"/>
          <p14:tracePt t="222269" x="3676650" y="1974850"/>
          <p14:tracePt t="222284" x="3949700" y="2025650"/>
          <p14:tracePt t="222287" x="4203700" y="2070100"/>
          <p14:tracePt t="222302" x="4451350" y="2114550"/>
          <p14:tracePt t="222309" x="4972050" y="2203450"/>
          <p14:tracePt t="222318" x="5219700" y="2247900"/>
          <p14:tracePt t="222334" x="5734050" y="2349500"/>
          <p14:tracePt t="222352" x="6184900" y="2444750"/>
          <p14:tracePt t="222367" x="6534150" y="2533650"/>
          <p14:tracePt t="222385" x="6807200" y="2616200"/>
          <p14:tracePt t="222402" x="7004050" y="2667000"/>
          <p14:tracePt t="222419" x="7200900" y="2736850"/>
          <p14:tracePt t="222434" x="7435850" y="2794000"/>
          <p14:tracePt t="222451" x="7651750" y="2825750"/>
          <p14:tracePt t="222469" x="7880350" y="2851150"/>
          <p14:tracePt t="222486" x="8083550" y="2857500"/>
          <p14:tracePt t="222501" x="8280400" y="2857500"/>
          <p14:tracePt t="222504" x="8362950" y="2857500"/>
          <p14:tracePt t="222519" x="8572500" y="2857500"/>
          <p14:tracePt t="222534" x="8782050" y="2863850"/>
          <p14:tracePt t="222553" x="8991600" y="2870200"/>
          <p14:tracePt t="222569" x="9163050" y="2882900"/>
          <p14:tracePt t="222586" x="9264650" y="2889250"/>
          <p14:tracePt t="222592" x="9302750" y="2889250"/>
          <p14:tracePt t="222601" x="9315450" y="2889250"/>
          <p14:tracePt t="222619" x="9340850" y="2889250"/>
          <p14:tracePt t="222636" x="9359900" y="2889250"/>
          <p14:tracePt t="222652" x="9423400" y="2889250"/>
          <p14:tracePt t="222669" x="9537700" y="2895600"/>
          <p14:tracePt t="222684" x="9690100" y="2914650"/>
          <p14:tracePt t="222703" x="9836150" y="2927350"/>
          <p14:tracePt t="222721" x="9988550" y="2940050"/>
          <p14:tracePt t="222736" x="10026650" y="2940050"/>
          <p14:tracePt t="222739" x="10058400" y="2940050"/>
          <p14:tracePt t="222753" x="10140950" y="2946400"/>
          <p14:tracePt t="222769" x="10255250" y="2946400"/>
          <p14:tracePt t="222786" x="10490200" y="2965450"/>
          <p14:tracePt t="222793" x="10610850" y="2978150"/>
          <p14:tracePt t="222801" x="10795000" y="3003550"/>
          <p14:tracePt t="222819" x="11017250" y="3035300"/>
          <p14:tracePt t="222836" x="11118850" y="3048000"/>
          <p14:tracePt t="222853" x="11137900" y="3048000"/>
          <p14:tracePt t="222886" x="11118850" y="3048000"/>
          <p14:tracePt t="222903" x="11080750" y="3041650"/>
          <p14:tracePt t="222920" x="11074400" y="3041650"/>
          <p14:tracePt t="222953" x="11074400" y="3048000"/>
          <p14:tracePt t="222970" x="11080750" y="3054350"/>
          <p14:tracePt t="223045" x="11087100" y="3054350"/>
          <p14:tracePt t="223052" x="11087100" y="3060700"/>
          <p14:tracePt t="223069" x="11112500" y="3067050"/>
          <p14:tracePt t="223086" x="11118850" y="3067050"/>
          <p14:tracePt t="223103" x="11118850" y="3060700"/>
          <p14:tracePt t="223120" x="11099800" y="3035300"/>
          <p14:tracePt t="223136" x="11068050" y="3009900"/>
          <p14:tracePt t="223153" x="11017250" y="2978150"/>
          <p14:tracePt t="223169" x="10966450" y="2952750"/>
          <p14:tracePt t="223185" x="10909300" y="2927350"/>
          <p14:tracePt t="223203" x="10858500" y="2914650"/>
          <p14:tracePt t="223220" x="10795000" y="2901950"/>
          <p14:tracePt t="223236" x="10769600" y="2901950"/>
          <p14:tracePt t="223253" x="10750550" y="2901950"/>
          <p14:tracePt t="223256" x="10737850" y="2908300"/>
          <p14:tracePt t="223270" x="10718800" y="2927350"/>
          <p14:tracePt t="223290" x="10699750" y="2959100"/>
          <p14:tracePt t="223303" x="10693400" y="2990850"/>
          <p14:tracePt t="223320" x="10693400" y="3048000"/>
          <p14:tracePt t="223337" x="10712450" y="3098800"/>
          <p14:tracePt t="223353" x="10737850" y="3130550"/>
          <p14:tracePt t="223371" x="10814050" y="3168650"/>
          <p14:tracePt t="223386" x="10909300" y="3200400"/>
          <p14:tracePt t="223401" x="10972800" y="3219450"/>
          <p14:tracePt t="223420" x="11150600" y="3251200"/>
          <p14:tracePt t="223437" x="11252200" y="3251200"/>
          <p14:tracePt t="223454" x="11328400" y="3244850"/>
          <p14:tracePt t="223470" x="11410950" y="3206750"/>
          <p14:tracePt t="223488" x="11423650" y="3162300"/>
          <p14:tracePt t="223505" x="11417300" y="3130550"/>
          <p14:tracePt t="223520" x="11372850" y="3073400"/>
          <p14:tracePt t="223536" x="11309350" y="3022600"/>
          <p14:tracePt t="223554" x="11264900" y="2990850"/>
          <p14:tracePt t="223570" x="11214100" y="2965450"/>
          <p14:tracePt t="223586" x="11169650" y="2959100"/>
          <p14:tracePt t="223603" x="11144250" y="2959100"/>
          <p14:tracePt t="223620" x="11087100" y="3003550"/>
          <p14:tracePt t="223636" x="11036300" y="3073400"/>
          <p14:tracePt t="223639" x="11017250" y="3098800"/>
          <p14:tracePt t="223654" x="11004550" y="3124200"/>
          <p14:tracePt t="223670" x="10953750" y="3200400"/>
          <p14:tracePt t="223686" x="10953750" y="3225800"/>
          <p14:tracePt t="223704" x="10985500" y="3244850"/>
          <p14:tracePt t="223723" x="11137900" y="3270250"/>
          <p14:tracePt t="223737" x="11182350" y="3270250"/>
          <p14:tracePt t="223753" x="11277600" y="3257550"/>
          <p14:tracePt t="223771" x="11290300" y="3244850"/>
          <p14:tracePt t="223786" x="11296650" y="3238500"/>
          <p14:tracePt t="223820" x="11283950" y="3238500"/>
          <p14:tracePt t="223837" x="11258550" y="3238500"/>
          <p14:tracePt t="223854" x="11226800" y="3251200"/>
          <p14:tracePt t="223857" x="11214100" y="3263900"/>
          <p14:tracePt t="223868" x="11195050" y="3270250"/>
          <p14:tracePt t="223887" x="11156950" y="3276600"/>
          <p14:tracePt t="223904" x="11106150" y="3276600"/>
          <p14:tracePt t="223921" x="11074400" y="3276600"/>
          <p14:tracePt t="223937" x="11036300" y="3276600"/>
          <p14:tracePt t="223954" x="11017250" y="3276600"/>
          <p14:tracePt t="223970" x="10991850" y="3276600"/>
          <p14:tracePt t="223988" x="10972800" y="3276600"/>
          <p14:tracePt t="224005" x="10947400" y="3282950"/>
          <p14:tracePt t="224019" x="10934700" y="3289300"/>
          <p14:tracePt t="224037" x="10922000" y="3295650"/>
          <p14:tracePt t="224054" x="10909300" y="3302000"/>
          <p14:tracePt t="224070" x="10890250" y="3302000"/>
          <p14:tracePt t="224087" x="10883900" y="3308350"/>
          <p14:tracePt t="224103" x="10877550" y="3308350"/>
          <p14:tracePt t="224137" x="10877550" y="3295650"/>
          <p14:tracePt t="224154" x="10877550" y="3282950"/>
          <p14:tracePt t="224170" x="10877550" y="3257550"/>
          <p14:tracePt t="224187" x="10871200" y="3244850"/>
          <p14:tracePt t="224206" x="10871200" y="3225800"/>
          <p14:tracePt t="224220" x="10864850" y="3225800"/>
          <p14:tracePt t="224355" x="10858500" y="3225800"/>
          <p14:tracePt t="224363" x="10845800" y="3225800"/>
          <p14:tracePt t="224370" x="10833100" y="3225800"/>
          <p14:tracePt t="224386" x="10795000" y="3225800"/>
          <p14:tracePt t="224404" x="10750550" y="3225800"/>
          <p14:tracePt t="224420" x="10699750" y="3238500"/>
          <p14:tracePt t="224436" x="10572750" y="3257550"/>
          <p14:tracePt t="224455" x="10471150" y="3270250"/>
          <p14:tracePt t="224471" x="10318750" y="3282950"/>
          <p14:tracePt t="224488" x="10236200" y="3282950"/>
          <p14:tracePt t="224503" x="10153650" y="3282950"/>
          <p14:tracePt t="224506" x="10134600" y="3282950"/>
          <p14:tracePt t="224520" x="10121900" y="3282950"/>
          <p14:tracePt t="224538" x="10109200" y="3282950"/>
          <p14:tracePt t="224588" x="10128250" y="3282950"/>
          <p14:tracePt t="224604" x="10166350" y="3289300"/>
          <p14:tracePt t="224621" x="10248900" y="3295650"/>
          <p14:tracePt t="224636" x="10331450" y="3302000"/>
          <p14:tracePt t="224656" x="10382250" y="3302000"/>
          <p14:tracePt t="224660" x="10401300" y="3302000"/>
          <p14:tracePt t="224669" x="10420350" y="3302000"/>
          <p14:tracePt t="224687" x="10445750" y="3289300"/>
          <p14:tracePt t="224704" x="10452100" y="3282950"/>
          <p14:tracePt t="224761" x="10445750" y="3282950"/>
          <p14:tracePt t="224769" x="10433050" y="3282950"/>
          <p14:tracePt t="224788" x="10363200" y="3289300"/>
          <p14:tracePt t="224804" x="10274300" y="3302000"/>
          <p14:tracePt t="224821" x="10128250" y="3321050"/>
          <p14:tracePt t="224838" x="9969500" y="3346450"/>
          <p14:tracePt t="224855" x="9766300" y="3371850"/>
          <p14:tracePt t="224860" x="9690100" y="3378200"/>
          <p14:tracePt t="224870" x="9613900" y="3384550"/>
          <p14:tracePt t="224888" x="9334500" y="3409950"/>
          <p14:tracePt t="224905" x="9004300" y="3416300"/>
          <p14:tracePt t="224921" x="8661400" y="3422650"/>
          <p14:tracePt t="224938" x="8255000" y="3429000"/>
          <p14:tracePt t="224954" x="7810500" y="3441700"/>
          <p14:tracePt t="224970" x="7346950" y="3467100"/>
          <p14:tracePt t="224988" x="6927850" y="3492500"/>
          <p14:tracePt t="224992" x="6769100" y="3498850"/>
          <p14:tracePt t="225003" x="6591300" y="3511550"/>
          <p14:tracePt t="225020" x="6261100" y="3530600"/>
          <p14:tracePt t="225038" x="5899150" y="3536950"/>
          <p14:tracePt t="225055" x="5467350" y="3549650"/>
          <p14:tracePt t="225071" x="5073650" y="3549650"/>
          <p14:tracePt t="225074" x="4876800" y="3549650"/>
          <p14:tracePt t="225086" x="4724400" y="3549650"/>
          <p14:tracePt t="225089" x="4565650" y="3549650"/>
          <p14:tracePt t="225103" x="4432300" y="3549650"/>
          <p14:tracePt t="225121" x="4298950" y="3556000"/>
          <p14:tracePt t="225138" x="4279900" y="3556000"/>
          <p14:tracePt t="225171" x="4273550" y="3562350"/>
          <p14:tracePt t="225189" x="4273550" y="3568700"/>
          <p14:tracePt t="225205" x="4267200" y="3575050"/>
          <p14:tracePt t="225221" x="4254500" y="3581400"/>
          <p14:tracePt t="225238" x="4248150" y="3581400"/>
          <p14:tracePt t="225255" x="4235450" y="3581400"/>
          <p14:tracePt t="225259" x="4222750" y="3581400"/>
          <p14:tracePt t="225272" x="4216400" y="3581400"/>
          <p14:tracePt t="225274" x="4210050" y="3581400"/>
          <p14:tracePt t="225288" x="4203700" y="3587750"/>
          <p14:tracePt t="225304" x="4191000" y="3619500"/>
          <p14:tracePt t="225322" x="4197350" y="3708400"/>
          <p14:tracePt t="225337" x="4203700" y="3727450"/>
          <p14:tracePt t="225340" x="4229100" y="3752850"/>
          <p14:tracePt t="225354" x="4254500" y="3771900"/>
          <p14:tracePt t="225371" x="4330700" y="3797300"/>
          <p14:tracePt t="225388" x="4362450" y="3797300"/>
          <p14:tracePt t="225405" x="4413250" y="3797300"/>
          <p14:tracePt t="225420" x="4445000" y="3790950"/>
          <p14:tracePt t="225437" x="4476750" y="3784600"/>
          <p14:tracePt t="225455" x="4502150" y="3778250"/>
          <p14:tracePt t="225540" x="4502150" y="3771900"/>
          <p14:tracePt t="225544" x="4502150" y="3765550"/>
          <p14:tracePt t="225553" x="4489450" y="3759200"/>
          <p14:tracePt t="225571" x="4470400" y="3752850"/>
          <p14:tracePt t="225589" x="4438650" y="3752850"/>
          <p14:tracePt t="225605" x="4425950" y="3752850"/>
          <p14:tracePt t="225609" x="4419600" y="3752850"/>
          <p14:tracePt t="225621" x="4413250" y="3752850"/>
          <p14:tracePt t="225637" x="4406900" y="3752850"/>
          <p14:tracePt t="225655" x="4400550" y="3752850"/>
          <p14:tracePt t="225672" x="4413250" y="3746500"/>
          <p14:tracePt t="225689" x="4445000" y="3740150"/>
          <p14:tracePt t="225705" x="4489450" y="3721100"/>
          <p14:tracePt t="225722" x="4552950" y="3708400"/>
          <p14:tracePt t="225725" x="4591050" y="3702050"/>
          <p14:tracePt t="225729" x="4622800" y="3689350"/>
          <p14:tracePt t="225755" x="4718050" y="3683000"/>
          <p14:tracePt t="225772" x="4737100" y="3683000"/>
          <p14:tracePt t="225788" x="4749800" y="3702050"/>
          <p14:tracePt t="225803" x="4756150" y="3708400"/>
          <p14:tracePt t="225822" x="4756150" y="3721100"/>
          <p14:tracePt t="225837" x="4749800" y="3733800"/>
          <p14:tracePt t="225855" x="4737100" y="3733800"/>
          <p14:tracePt t="225872" x="4730750" y="3740150"/>
          <p14:tracePt t="225889" x="4724400" y="3752850"/>
          <p14:tracePt t="225905" x="4718050" y="3759200"/>
          <p14:tracePt t="225909" x="4718050" y="3765550"/>
          <p14:tracePt t="225920" x="4724400" y="3771900"/>
          <p14:tracePt t="225937" x="4749800" y="3784600"/>
          <p14:tracePt t="225940" x="4768850" y="3790950"/>
          <p14:tracePt t="225954" x="4781550" y="3797300"/>
          <p14:tracePt t="225957" x="4794250" y="3797300"/>
          <p14:tracePt t="225971" x="4806950" y="3797300"/>
          <p14:tracePt t="225989" x="4813300" y="3797300"/>
          <p14:tracePt t="226010" x="4819650" y="3797300"/>
          <p14:tracePt t="226022" x="4826000" y="3797300"/>
          <p14:tracePt t="226084" x="4838700" y="3790950"/>
          <p14:tracePt t="226093" x="4851400" y="3790950"/>
          <p14:tracePt t="226104" x="4876800" y="3778250"/>
          <p14:tracePt t="226122" x="4908550" y="3759200"/>
          <p14:tracePt t="226139" x="4933950" y="3740150"/>
          <p14:tracePt t="226155" x="4946650" y="3727450"/>
          <p14:tracePt t="226173" x="4959350" y="3695700"/>
          <p14:tracePt t="226189" x="4978400" y="3670300"/>
          <p14:tracePt t="226204" x="4991100" y="3644900"/>
          <p14:tracePt t="226221" x="5003800" y="3625850"/>
          <p14:tracePt t="226238" x="5010150" y="3613150"/>
          <p14:tracePt t="226255" x="5010150" y="3600450"/>
          <p14:tracePt t="226272" x="5010150" y="3594100"/>
          <p14:tracePt t="226276" x="5016500" y="3587750"/>
          <p14:tracePt t="226287" x="5016500" y="3581400"/>
          <p14:tracePt t="226306" x="5016500" y="3562350"/>
          <p14:tracePt t="226322" x="5022850" y="3536950"/>
          <p14:tracePt t="226339" x="5029200" y="3530600"/>
          <p14:tracePt t="226356" x="5035550" y="3511550"/>
          <p14:tracePt t="226371" x="5054600" y="3486150"/>
          <p14:tracePt t="226389" x="5073650" y="3454400"/>
          <p14:tracePt t="226406" x="5086350" y="3441700"/>
          <p14:tracePt t="226423" x="5111750" y="3416300"/>
          <p14:tracePt t="226439" x="5124450" y="3397250"/>
          <p14:tracePt t="226456" x="5143500" y="3390900"/>
          <p14:tracePt t="226472" x="5270500" y="3384550"/>
          <p14:tracePt t="226488" x="5410200" y="3403600"/>
          <p14:tracePt t="226506" x="5594350" y="3422650"/>
          <p14:tracePt t="226522" x="5734050" y="3441700"/>
          <p14:tracePt t="226538" x="5842000" y="3448050"/>
          <p14:tracePt t="226542" x="5867400" y="3448050"/>
          <p14:tracePt t="226554" x="5892800" y="3448050"/>
          <p14:tracePt t="226557" x="5899150" y="3448050"/>
          <p14:tracePt t="226572" x="5911850" y="3448050"/>
          <p14:tracePt t="226589" x="5918200" y="3448050"/>
          <p14:tracePt t="226605" x="5918200" y="3441700"/>
          <p14:tracePt t="226707" x="5924550" y="3441700"/>
          <p14:tracePt t="226714" x="5924550" y="3448050"/>
          <p14:tracePt t="226723" x="5930900" y="3454400"/>
          <p14:tracePt t="226738" x="5956300" y="3492500"/>
          <p14:tracePt t="226756" x="5994400" y="3530600"/>
          <p14:tracePt t="226771" x="6038850" y="3581400"/>
          <p14:tracePt t="226790" x="6096000" y="3619500"/>
          <p14:tracePt t="226806" x="6178550" y="3651250"/>
          <p14:tracePt t="226811" x="6197600" y="3657600"/>
          <p14:tracePt t="226821" x="6229350" y="3663950"/>
          <p14:tracePt t="226839" x="6267450" y="3663950"/>
          <p14:tracePt t="226856" x="6286500" y="3663950"/>
          <p14:tracePt t="226873" x="6286500" y="3657600"/>
          <p14:tracePt t="226890" x="6292850" y="3651250"/>
          <p14:tracePt t="226895" x="6292850" y="3644900"/>
          <p14:tracePt t="226905" x="6292850" y="3632200"/>
          <p14:tracePt t="226923" x="6292850" y="3619500"/>
          <p14:tracePt t="226942" x="6299200" y="3613150"/>
          <p14:tracePt t="226956" x="6305550" y="3606800"/>
          <p14:tracePt t="227002" x="6311900" y="3606800"/>
          <p14:tracePt t="227139" x="6305550" y="3606800"/>
          <p14:tracePt t="227148" x="6299200" y="3606800"/>
          <p14:tracePt t="227297" x="6292850" y="3600450"/>
          <p14:tracePt t="227306" x="6292850" y="3594100"/>
          <p14:tracePt t="227309" x="6286500" y="3594100"/>
          <p14:tracePt t="227340" x="6273800" y="3581400"/>
          <p14:tracePt t="227357" x="6267450" y="3575050"/>
          <p14:tracePt t="227372" x="6261100" y="3575050"/>
          <p14:tracePt t="227390" x="6254750" y="3568700"/>
          <p14:tracePt t="227407" x="6248400" y="3562350"/>
          <p14:tracePt t="227423" x="6229350" y="3549650"/>
          <p14:tracePt t="227440" x="6203950" y="3524250"/>
          <p14:tracePt t="227456" x="6178550" y="3505200"/>
          <p14:tracePt t="227474" x="6165850" y="3492500"/>
          <p14:tracePt t="227479" x="6159500" y="3486150"/>
          <p14:tracePt t="227488" x="6146800" y="3479800"/>
          <p14:tracePt t="227506" x="6134100" y="3467100"/>
          <p14:tracePt t="227523" x="6127750" y="3460750"/>
          <p14:tracePt t="227539" x="6121400" y="3460750"/>
          <p14:tracePt t="227574" x="6108700" y="3454400"/>
          <p14:tracePt t="227606" x="6096000" y="3448050"/>
          <p14:tracePt t="227624" x="6089650" y="3448050"/>
          <p14:tracePt t="227640" x="6083300" y="3448050"/>
          <p14:tracePt t="227801" x="6083300" y="3441700"/>
          <p14:tracePt t="227826" x="6089650" y="3435350"/>
          <p14:tracePt t="227839" x="6108700" y="3416300"/>
          <p14:tracePt t="227858" x="6115050" y="3409950"/>
          <p14:tracePt t="227873" x="6121400" y="3390900"/>
          <p14:tracePt t="227890" x="6121400" y="3378200"/>
          <p14:tracePt t="227907" x="6070600" y="3365500"/>
          <p14:tracePt t="227924" x="5930900" y="3359150"/>
          <p14:tracePt t="227940" x="5810250" y="3378200"/>
          <p14:tracePt t="227957" x="5746750" y="3403600"/>
          <p14:tracePt t="227959" x="5727700" y="3416300"/>
          <p14:tracePt t="227972" x="5721350" y="3429000"/>
          <p14:tracePt t="227973" x="5715000" y="3435350"/>
          <p14:tracePt t="227990" x="5702300" y="3454400"/>
          <p14:tracePt t="228006" x="5702300" y="3467100"/>
          <p14:tracePt t="228023" x="5695950" y="3479800"/>
          <p14:tracePt t="228040" x="5695950" y="3486150"/>
          <p14:tracePt t="228058" x="5708650" y="3492500"/>
          <p14:tracePt t="228072" x="5746750" y="3511550"/>
          <p14:tracePt t="228090" x="5829300" y="3543300"/>
          <p14:tracePt t="228107" x="5937250" y="3581400"/>
          <p14:tracePt t="228122" x="6038850" y="3613150"/>
          <p14:tracePt t="228139" x="6134100" y="3638550"/>
          <p14:tracePt t="228155" x="6191250" y="3644900"/>
          <p14:tracePt t="228173" x="6216650" y="3644900"/>
          <p14:tracePt t="228191" x="6216650" y="3638550"/>
          <p14:tracePt t="228207" x="6223000" y="3619500"/>
          <p14:tracePt t="228222" x="6229350" y="3587750"/>
          <p14:tracePt t="228240" x="6235700" y="3568700"/>
          <p14:tracePt t="228256" x="6242050" y="3549650"/>
          <p14:tracePt t="228272" x="6248400" y="3536950"/>
          <p14:tracePt t="228289" x="6248400" y="3524250"/>
          <p14:tracePt t="228306" x="6248400" y="3511550"/>
          <p14:tracePt t="228323" x="6248400" y="3505200"/>
          <p14:tracePt t="228340" x="6248400" y="3492500"/>
          <p14:tracePt t="228356" x="6229350" y="3460750"/>
          <p14:tracePt t="228373" x="6197600" y="3429000"/>
          <p14:tracePt t="228389" x="6159500" y="3390900"/>
          <p14:tracePt t="228406" x="6134100" y="3365500"/>
          <p14:tracePt t="228423" x="6096000" y="3340100"/>
          <p14:tracePt t="228516" x="6089650" y="3340100"/>
          <p14:tracePt t="228524" x="6083300" y="3340100"/>
          <p14:tracePt t="228540" x="6045200" y="3340100"/>
          <p14:tracePt t="228558" x="6007100" y="3340100"/>
          <p14:tracePt t="228573" x="5956300" y="3352800"/>
          <p14:tracePt t="228591" x="5937250" y="3359150"/>
          <p14:tracePt t="228608" x="5924550" y="3371850"/>
          <p14:tracePt t="228613" x="5918200" y="3378200"/>
          <p14:tracePt t="228623" x="5918200" y="3390900"/>
          <p14:tracePt t="228626" x="5918200" y="3397250"/>
          <p14:tracePt t="228640" x="5918200" y="3409950"/>
          <p14:tracePt t="228657" x="5930900" y="3422650"/>
          <p14:tracePt t="228674" x="5949950" y="3435350"/>
          <p14:tracePt t="228691" x="5949950" y="3441700"/>
          <p14:tracePt t="228756" x="5956300" y="3441700"/>
          <p14:tracePt t="228794" x="5956300" y="3435350"/>
          <p14:tracePt t="228802" x="5956300" y="3429000"/>
          <p14:tracePt t="228807" x="5943600" y="3416300"/>
          <p14:tracePt t="228823" x="5930900" y="3409950"/>
          <p14:tracePt t="228840" x="5911850" y="3384550"/>
          <p14:tracePt t="228857" x="5905500" y="3378200"/>
          <p14:tracePt t="233323" x="5918200" y="3378200"/>
          <p14:tracePt t="233333" x="5924550" y="3378200"/>
          <p14:tracePt t="233346" x="6007100" y="3390900"/>
          <p14:tracePt t="233361" x="6153150" y="3416300"/>
          <p14:tracePt t="233379" x="6254750" y="3429000"/>
          <p14:tracePt t="233382" x="6362700" y="3441700"/>
          <p14:tracePt t="233394" x="6534150" y="3473450"/>
          <p14:tracePt t="233410" x="6692900" y="3505200"/>
          <p14:tracePt t="233429" x="6819900" y="3524250"/>
          <p14:tracePt t="233445" x="6934200" y="3530600"/>
          <p14:tracePt t="233462" x="7042150" y="3530600"/>
          <p14:tracePt t="233483" x="7169150" y="3505200"/>
          <p14:tracePt t="233493" x="7302500" y="3498850"/>
          <p14:tracePt t="233512" x="7473950" y="3505200"/>
          <p14:tracePt t="233528" x="7581900" y="3530600"/>
          <p14:tracePt t="233544" x="7613650" y="3575050"/>
          <p14:tracePt t="233549" x="7600950" y="3594100"/>
          <p14:tracePt t="233560" x="7550150" y="3600450"/>
          <p14:tracePt t="233579" x="7353300" y="3587750"/>
          <p14:tracePt t="233595" x="7277100" y="3575050"/>
          <p14:tracePt t="233599" x="7207250" y="3556000"/>
          <p14:tracePt t="233612" x="7124700" y="3524250"/>
          <p14:tracePt t="233628" x="7086600" y="3492500"/>
          <p14:tracePt t="233645" x="7086600" y="3486150"/>
          <p14:tracePt t="233662" x="7099300" y="3479800"/>
          <p14:tracePt t="233678" x="7105650" y="3492500"/>
          <p14:tracePt t="233695" x="7092950" y="3530600"/>
          <p14:tracePt t="233711" x="7016750" y="3575050"/>
          <p14:tracePt t="233727" x="6889750" y="3594100"/>
          <p14:tracePt t="233745" x="6756400" y="3600450"/>
          <p14:tracePt t="233761" x="6705600" y="3594100"/>
          <p14:tracePt t="233766" x="6705600" y="3587750"/>
          <p14:tracePt t="233777" x="6711950" y="3581400"/>
          <p14:tracePt t="233794" x="6743700" y="3562350"/>
          <p14:tracePt t="233812" x="6864350" y="3536950"/>
          <p14:tracePt t="233831" x="6978650" y="3524250"/>
          <p14:tracePt t="233844" x="7042150" y="3524250"/>
          <p14:tracePt t="233862" x="7086600" y="3524250"/>
          <p14:tracePt t="233879" x="7086600" y="3530600"/>
          <p14:tracePt t="233945" x="7099300" y="3530600"/>
          <p14:tracePt t="233962" x="7112000" y="3524250"/>
          <p14:tracePt t="233977" x="7150100" y="3511550"/>
          <p14:tracePt t="233996" x="7200900" y="3498850"/>
          <p14:tracePt t="234011" x="7258050" y="3479800"/>
          <p14:tracePt t="234029" x="7296150" y="3467100"/>
          <p14:tracePt t="234046" x="7321550" y="3460750"/>
          <p14:tracePt t="234062" x="7334250" y="3460750"/>
          <p14:tracePt t="234130" x="7334250" y="3454400"/>
          <p14:tracePt t="234136" x="7340600" y="3454400"/>
          <p14:tracePt t="234270" x="7334250" y="3454400"/>
          <p14:tracePt t="234280" x="7327900" y="3448050"/>
          <p14:tracePt t="234296" x="7321550" y="3448050"/>
          <p14:tracePt t="234346" x="7315200" y="3448050"/>
          <p14:tracePt t="234379" x="7315200" y="3454400"/>
          <p14:tracePt t="234396" x="7315200" y="3460750"/>
          <p14:tracePt t="234429" x="7315200" y="3441700"/>
          <p14:tracePt t="234444" x="7315200" y="3416300"/>
          <p14:tracePt t="234463" x="7321550" y="3390900"/>
          <p14:tracePt t="234479" x="7321550" y="3365500"/>
          <p14:tracePt t="234496" x="7315200" y="3340100"/>
          <p14:tracePt t="234511" x="7315200" y="3333750"/>
          <p14:tracePt t="234514" x="7315200" y="3327400"/>
          <p14:tracePt t="234528" x="7321550" y="3321050"/>
          <p14:tracePt t="234546" x="7327900" y="3302000"/>
          <p14:tracePt t="234561" x="7340600" y="3295650"/>
          <p14:tracePt t="234564" x="7346950" y="3289300"/>
          <p14:tracePt t="234578" x="7366000" y="3276600"/>
          <p14:tracePt t="234596" x="7391400" y="3263900"/>
          <p14:tracePt t="234612" x="7435850" y="3251200"/>
          <p14:tracePt t="234628" x="7499350" y="3251200"/>
          <p14:tracePt t="234646" x="7569200" y="3251200"/>
          <p14:tracePt t="234662" x="7600950" y="3263900"/>
          <p14:tracePt t="234679" x="7600950" y="3276600"/>
          <p14:tracePt t="234696" x="7613650" y="3282950"/>
          <p14:tracePt t="234713" x="7613650" y="3289300"/>
          <p14:tracePt t="234764" x="7613650" y="3302000"/>
          <p14:tracePt t="234779" x="7639050" y="3321050"/>
          <p14:tracePt t="234795" x="7689850" y="3346450"/>
          <p14:tracePt t="234813" x="7753350" y="3365500"/>
          <p14:tracePt t="234829" x="7816850" y="3384550"/>
          <p14:tracePt t="234846" x="7880350" y="3384550"/>
          <p14:tracePt t="234862" x="7931150" y="3384550"/>
          <p14:tracePt t="234878" x="7975600" y="3365500"/>
          <p14:tracePt t="234894" x="7994650" y="3352800"/>
          <p14:tracePt t="234912" x="8007350" y="3333750"/>
          <p14:tracePt t="234929" x="8013700" y="3302000"/>
          <p14:tracePt t="234934" x="8020050" y="3282950"/>
          <p14:tracePt t="234945" x="8026400" y="3263900"/>
          <p14:tracePt t="234961" x="8026400" y="3238500"/>
          <p14:tracePt t="234978" x="8026400" y="3213100"/>
          <p14:tracePt t="234981" x="8020050" y="3200400"/>
          <p14:tracePt t="234995" x="8001000" y="3181350"/>
          <p14:tracePt t="235000" x="7994650" y="3175000"/>
          <p14:tracePt t="235011" x="7969250" y="3162300"/>
          <p14:tracePt t="235013" x="7950200" y="3149600"/>
          <p14:tracePt t="235029" x="7912100" y="3136900"/>
          <p14:tracePt t="235046" x="7874000" y="3130550"/>
          <p14:tracePt t="235063" x="7816850" y="3117850"/>
          <p14:tracePt t="235080" x="7747000" y="3098800"/>
          <p14:tracePt t="235096" x="7658100" y="3092450"/>
          <p14:tracePt t="235112" x="7550150" y="3067050"/>
          <p14:tracePt t="235129" x="7429500" y="3054350"/>
          <p14:tracePt t="235146" x="7315200" y="3054350"/>
          <p14:tracePt t="235151" x="7245350" y="3054350"/>
          <p14:tracePt t="235161" x="7213600" y="3060700"/>
          <p14:tracePt t="235180" x="7131050" y="3086100"/>
          <p14:tracePt t="235196" x="7067550" y="3124200"/>
          <p14:tracePt t="235213" x="7054850" y="3149600"/>
          <p14:tracePt t="235230" x="7054850" y="3175000"/>
          <p14:tracePt t="235234" x="7061200" y="3194050"/>
          <p14:tracePt t="235245" x="7067550" y="3206750"/>
          <p14:tracePt t="235264" x="7092950" y="3270250"/>
          <p14:tracePt t="235278" x="7099300" y="3302000"/>
          <p14:tracePt t="235296" x="7112000" y="3333750"/>
          <p14:tracePt t="235313" x="7137400" y="3365500"/>
          <p14:tracePt t="235329" x="7181850" y="3409950"/>
          <p14:tracePt t="235346" x="7232650" y="3435350"/>
          <p14:tracePt t="235363" x="7321550" y="3460750"/>
          <p14:tracePt t="235379" x="7461250" y="3479800"/>
          <p14:tracePt t="235396" x="7556500" y="3479800"/>
          <p14:tracePt t="235413" x="7683500" y="3479800"/>
          <p14:tracePt t="235430" x="7804150" y="3467100"/>
          <p14:tracePt t="235447" x="7905750" y="3441700"/>
          <p14:tracePt t="235464" x="7969250" y="3422650"/>
          <p14:tracePt t="235467" x="8001000" y="3409950"/>
          <p14:tracePt t="235478" x="8032750" y="3397250"/>
          <p14:tracePt t="235480" x="8058150" y="3384550"/>
          <p14:tracePt t="235495" x="8083550" y="3371850"/>
          <p14:tracePt t="235497" x="8096250" y="3359150"/>
          <p14:tracePt t="235514" x="8121650" y="3333750"/>
          <p14:tracePt t="235530" x="8128000" y="3308350"/>
          <p14:tracePt t="235547" x="8108950" y="3282950"/>
          <p14:tracePt t="235564" x="8020050" y="3244850"/>
          <p14:tracePt t="235578" x="7918450" y="3213100"/>
          <p14:tracePt t="235596" x="7829550" y="3175000"/>
          <p14:tracePt t="235613" x="7747000" y="3143250"/>
          <p14:tracePt t="235630" x="7677150" y="3117850"/>
          <p14:tracePt t="235647" x="7626350" y="3092450"/>
          <p14:tracePt t="235663" x="7600950" y="3079750"/>
          <p14:tracePt t="235680" x="7581900" y="3079750"/>
          <p14:tracePt t="235696" x="7543800" y="3086100"/>
          <p14:tracePt t="235714" x="7442200" y="3117850"/>
          <p14:tracePt t="235718" x="7353300" y="3149600"/>
          <p14:tracePt t="235729" x="7302500" y="3168650"/>
          <p14:tracePt t="235746" x="7143750" y="3213100"/>
          <p14:tracePt t="235749" x="7042150" y="3238500"/>
          <p14:tracePt t="235764" x="6927850" y="3263900"/>
          <p14:tracePt t="235781" x="6858000" y="3289300"/>
          <p14:tracePt t="235796" x="6845300" y="3295650"/>
          <p14:tracePt t="235813" x="6877050" y="3321050"/>
          <p14:tracePt t="235830" x="6953250" y="3346450"/>
          <p14:tracePt t="235847" x="7112000" y="3365500"/>
          <p14:tracePt t="235864" x="7315200" y="3390900"/>
          <p14:tracePt t="235880" x="7512050" y="3409950"/>
          <p14:tracePt t="235884" x="7600950" y="3416300"/>
          <p14:tracePt t="235895" x="7683500" y="3422650"/>
          <p14:tracePt t="235914" x="7835900" y="3422650"/>
          <p14:tracePt t="235930" x="7962900" y="3416300"/>
          <p14:tracePt t="235947" x="8064500" y="3378200"/>
          <p14:tracePt t="235951" x="8102600" y="3346450"/>
          <p14:tracePt t="235962" x="8134350" y="3321050"/>
          <p14:tracePt t="235964" x="8159750" y="3289300"/>
          <p14:tracePt t="235979" x="8178800" y="3257550"/>
          <p14:tracePt t="235997" x="8216900" y="3187700"/>
          <p14:tracePt t="236012" x="8242300" y="3155950"/>
          <p14:tracePt t="236030" x="8248650" y="3136900"/>
          <p14:tracePt t="236047" x="8248650" y="3130550"/>
          <p14:tracePt t="236063" x="8248650" y="3117850"/>
          <p14:tracePt t="236079" x="8223250" y="3111500"/>
          <p14:tracePt t="236097" x="8159750" y="3086100"/>
          <p14:tracePt t="236112" x="8115300" y="3067050"/>
          <p14:tracePt t="236129" x="8070850" y="3048000"/>
          <p14:tracePt t="236135" x="8045450" y="3041650"/>
          <p14:tracePt t="236146" x="8032750" y="3035300"/>
          <p14:tracePt t="236148" x="8007350" y="3022600"/>
          <p14:tracePt t="236162" x="7994650" y="3022600"/>
          <p14:tracePt t="236165" x="7956550" y="3016250"/>
          <p14:tracePt t="236179" x="7931150" y="3016250"/>
          <p14:tracePt t="236182" x="7867650" y="3028950"/>
          <p14:tracePt t="236196" x="7740650" y="3079750"/>
          <p14:tracePt t="236212" x="7670800" y="3098800"/>
          <p14:tracePt t="236229" x="7473950" y="3162300"/>
          <p14:tracePt t="236246" x="7372350" y="3194050"/>
          <p14:tracePt t="236266" x="7308850" y="3225800"/>
          <p14:tracePt t="236279" x="7296150" y="3251200"/>
          <p14:tracePt t="236297" x="7302500" y="3295650"/>
          <p14:tracePt t="236313" x="7346950" y="3346450"/>
          <p14:tracePt t="236331" x="7416800" y="3403600"/>
          <p14:tracePt t="236347" x="7480300" y="3441700"/>
          <p14:tracePt t="236353" x="7524750" y="3467100"/>
          <p14:tracePt t="236362" x="7543800" y="3479800"/>
          <p14:tracePt t="236379" x="7562850" y="3498850"/>
          <p14:tracePt t="236383" x="7569200" y="3498850"/>
          <p14:tracePt t="236501" x="7569200" y="3505200"/>
          <p14:tracePt t="236508" x="7569200" y="3511550"/>
          <p14:tracePt t="236522" x="7569200" y="3517900"/>
          <p14:tracePt t="236538" x="7569200" y="3524250"/>
          <p14:tracePt t="236555" x="7569200" y="3530600"/>
          <p14:tracePt t="236632" x="7569200" y="3536950"/>
          <p14:tracePt t="236654" x="7569200" y="3543300"/>
          <p14:tracePt t="236670" x="7575550" y="3543300"/>
          <p14:tracePt t="236734" x="7581900" y="3549650"/>
          <p14:tracePt t="236739" x="7581900" y="3556000"/>
          <p14:tracePt t="236746" x="7588250" y="3556000"/>
          <p14:tracePt t="236763" x="7594600" y="3562350"/>
          <p14:tracePt t="236782" x="7600950" y="3575050"/>
          <p14:tracePt t="236814" x="7607300" y="3575050"/>
          <p14:tracePt t="236831" x="7607300" y="3581400"/>
          <p14:tracePt t="237041" x="7626350" y="3581400"/>
          <p14:tracePt t="237051" x="7632700" y="3581400"/>
          <p14:tracePt t="237063" x="7670800" y="3581400"/>
          <p14:tracePt t="237082" x="7708900" y="3562350"/>
          <p14:tracePt t="237098" x="7766050" y="3543300"/>
          <p14:tracePt t="237102" x="7791450" y="3536950"/>
          <p14:tracePt t="237113" x="7810500" y="3530600"/>
          <p14:tracePt t="237132" x="7842250" y="3517900"/>
          <p14:tracePt t="237148" x="7861300" y="3498850"/>
          <p14:tracePt t="237328" x="7861300" y="3492500"/>
          <p14:tracePt t="237347" x="7867650" y="3486150"/>
          <p14:tracePt t="237365" x="7867650" y="3479800"/>
          <p14:tracePt t="237383" x="7867650" y="3473450"/>
          <p14:tracePt t="237401" x="7867650" y="3460750"/>
          <p14:tracePt t="237432" x="7867650" y="3454400"/>
          <p14:tracePt t="237449" x="7867650" y="3448050"/>
          <p14:tracePt t="237465" x="7867650" y="3441700"/>
          <p14:tracePt t="237482" x="7905750" y="3435350"/>
          <p14:tracePt t="237498" x="7937500" y="3435350"/>
          <p14:tracePt t="237502" x="7969250" y="3441700"/>
          <p14:tracePt t="237515" x="8020050" y="3441700"/>
          <p14:tracePt t="237531" x="8058150" y="3448050"/>
          <p14:tracePt t="237548" x="8077200" y="3460750"/>
          <p14:tracePt t="237564" x="8077200" y="3473450"/>
          <p14:tracePt t="237582" x="8077200" y="3479800"/>
          <p14:tracePt t="237587" x="8070850" y="3479800"/>
          <p14:tracePt t="237597" x="8070850" y="3486150"/>
          <p14:tracePt t="237614" x="8064500" y="3486150"/>
          <p14:tracePt t="237768" x="8070850" y="3486150"/>
          <p14:tracePt t="237785" x="8077200" y="3486150"/>
          <p14:tracePt t="237798" x="8115300" y="3505200"/>
          <p14:tracePt t="237815" x="8166100" y="3505200"/>
          <p14:tracePt t="237832" x="8242300" y="3505200"/>
          <p14:tracePt t="237838" x="8274050" y="3505200"/>
          <p14:tracePt t="237848" x="8324850" y="3498850"/>
          <p14:tracePt t="237865" x="8394700" y="3479800"/>
          <p14:tracePt t="237880" x="8451850" y="3460750"/>
          <p14:tracePt t="237899" x="8496300" y="3441700"/>
          <p14:tracePt t="237915" x="8528050" y="3435350"/>
          <p14:tracePt t="237932" x="8534400" y="3435350"/>
          <p14:tracePt t="237948" x="8534400" y="3429000"/>
          <p14:tracePt t="238143" x="8540750" y="3435350"/>
          <p14:tracePt t="238147" x="8553450" y="3435350"/>
          <p14:tracePt t="238165" x="8591550" y="3435350"/>
          <p14:tracePt t="238182" x="8655050" y="3435350"/>
          <p14:tracePt t="238199" x="8731250" y="3422650"/>
          <p14:tracePt t="238216" x="8801100" y="3416300"/>
          <p14:tracePt t="238232" x="8820150" y="3409950"/>
          <p14:tracePt t="238238" x="8826500" y="3409950"/>
          <p14:tracePt t="238252" x="8832850" y="3409950"/>
          <p14:tracePt t="238424" x="8858250" y="3403600"/>
          <p14:tracePt t="238432" x="8870950" y="3403600"/>
          <p14:tracePt t="238448" x="8972550" y="3403600"/>
          <p14:tracePt t="238466" x="9105900" y="3403600"/>
          <p14:tracePt t="238482" x="9239250" y="3403600"/>
          <p14:tracePt t="238488" x="9309100" y="3403600"/>
          <p14:tracePt t="238498" x="9372600" y="3403600"/>
          <p14:tracePt t="238516" x="9467850" y="3403600"/>
          <p14:tracePt t="238522" x="9512300" y="3403600"/>
          <p14:tracePt t="238533" x="9537700" y="3403600"/>
          <p14:tracePt t="238549" x="9575800" y="3403600"/>
          <p14:tracePt t="238566" x="9601200" y="3409950"/>
          <p14:tracePt t="238571" x="9613900" y="3409950"/>
          <p14:tracePt t="238581" x="9620250" y="3409950"/>
          <p14:tracePt t="238583" x="9626600" y="3416300"/>
          <p14:tracePt t="238598" x="9632950" y="3416300"/>
          <p14:tracePt t="238616" x="9639300" y="3422650"/>
          <p14:tracePt t="238678" x="9645650" y="3422650"/>
          <p14:tracePt t="238687" x="9645650" y="3429000"/>
          <p14:tracePt t="238698" x="9652000" y="3429000"/>
          <p14:tracePt t="238715" x="9677400" y="3429000"/>
          <p14:tracePt t="238734" x="9740900" y="3435350"/>
          <p14:tracePt t="238748" x="9779000" y="3441700"/>
          <p14:tracePt t="238766" x="9829800" y="3441700"/>
          <p14:tracePt t="238783" x="9848850" y="3441700"/>
          <p14:tracePt t="238799" x="9861550" y="3441700"/>
          <p14:tracePt t="239041" x="9880600" y="3448050"/>
          <p14:tracePt t="239049" x="9893300" y="3448050"/>
          <p14:tracePt t="239066" x="9925050" y="3454400"/>
          <p14:tracePt t="239082" x="9950450" y="3454400"/>
          <p14:tracePt t="239099" x="9963150" y="3460750"/>
          <p14:tracePt t="239505" x="9969500" y="3460750"/>
          <p14:tracePt t="239512" x="9975850" y="3454400"/>
          <p14:tracePt t="239518" x="9982200" y="3454400"/>
          <p14:tracePt t="239552" x="9988550" y="3454400"/>
          <p14:tracePt t="239561" x="9994900" y="3454400"/>
          <p14:tracePt t="239567" x="10001250" y="3454400"/>
          <p14:tracePt t="239582" x="10026650" y="3460750"/>
          <p14:tracePt t="239600" x="10058400" y="3473450"/>
          <p14:tracePt t="239616" x="10071100" y="3479800"/>
          <p14:tracePt t="239633" x="10077450" y="3486150"/>
          <p14:tracePt t="239639" x="10083800" y="3486150"/>
          <p14:tracePt t="239649" x="10090150" y="3486150"/>
          <p14:tracePt t="239667" x="10102850" y="3492500"/>
          <p14:tracePt t="239684" x="10128250" y="3492500"/>
          <p14:tracePt t="239689" x="10147300" y="3492500"/>
          <p14:tracePt t="239699" x="10166350" y="3498850"/>
          <p14:tracePt t="239703" x="10179050" y="3498850"/>
          <p14:tracePt t="239716" x="10198100" y="3498850"/>
          <p14:tracePt t="239721" x="10217150" y="3505200"/>
          <p14:tracePt t="239736" x="10261600" y="3505200"/>
          <p14:tracePt t="239749" x="10287000" y="3511550"/>
          <p14:tracePt t="239767" x="10394950" y="3511550"/>
          <p14:tracePt t="239783" x="10439400" y="3511550"/>
          <p14:tracePt t="239801" x="10515600" y="3511550"/>
          <p14:tracePt t="239805" x="10566400" y="3511550"/>
          <p14:tracePt t="239816" x="10661650" y="3511550"/>
          <p14:tracePt t="239834" x="10725150" y="3511550"/>
          <p14:tracePt t="239850" x="10763250" y="3511550"/>
          <p14:tracePt t="239867" x="10775950" y="3511550"/>
          <p14:tracePt t="239884" x="10782300" y="3505200"/>
          <p14:tracePt t="239900" x="10788650" y="3505200"/>
          <p14:tracePt t="239906" x="10795000" y="3505200"/>
          <p14:tracePt t="239916" x="10801350" y="3498850"/>
          <p14:tracePt t="239934" x="10833100" y="3498850"/>
          <p14:tracePt t="239949" x="10845800" y="3498850"/>
          <p14:tracePt t="239969" x="10852150" y="3492500"/>
          <p14:tracePt t="240032" x="10858500" y="3492500"/>
          <p14:tracePt t="240041" x="10864850" y="3492500"/>
          <p14:tracePt t="240049" x="10877550" y="3492500"/>
          <p14:tracePt t="240067" x="10922000" y="3498850"/>
          <p14:tracePt t="240084" x="10953750" y="3505200"/>
          <p14:tracePt t="240101" x="11017250" y="3505200"/>
          <p14:tracePt t="240116" x="11029950" y="3505200"/>
          <p14:tracePt t="240134" x="11055350" y="3505200"/>
          <p14:tracePt t="240149" x="11087100" y="3505200"/>
          <p14:tracePt t="240168" x="11150600" y="3498850"/>
          <p14:tracePt t="240186" x="11195050" y="3492500"/>
          <p14:tracePt t="240200" x="11252200" y="3479800"/>
          <p14:tracePt t="240217" x="11277600" y="3467100"/>
          <p14:tracePt t="240234" x="11296650" y="3460750"/>
          <p14:tracePt t="240251" x="11303000" y="3448050"/>
          <p14:tracePt t="240267" x="11309350" y="3448050"/>
          <p14:tracePt t="240336" x="11315700" y="3448050"/>
          <p14:tracePt t="240351" x="11328400" y="3448050"/>
          <p14:tracePt t="240384" x="11334750" y="3448050"/>
          <p14:tracePt t="240442" x="11341100" y="3448050"/>
          <p14:tracePt t="240457" x="11347450" y="3448050"/>
          <p14:tracePt t="240481" x="11353800" y="3448050"/>
          <p14:tracePt t="240514" x="11360150" y="3448050"/>
          <p14:tracePt t="240533" x="11366500" y="3448050"/>
          <p14:tracePt t="240551" x="11372850" y="3441700"/>
          <p14:tracePt t="240652" x="11366500" y="3441700"/>
          <p14:tracePt t="240660" x="11353800" y="3441700"/>
          <p14:tracePt t="240666" x="11347450" y="3441700"/>
          <p14:tracePt t="240684" x="11328400" y="3441700"/>
          <p14:tracePt t="240701" x="11309350" y="3441700"/>
          <p14:tracePt t="240718" x="11303000" y="3441700"/>
          <p14:tracePt t="240734" x="11290300" y="3441700"/>
          <p14:tracePt t="240750" x="11283950" y="3441700"/>
          <p14:tracePt t="240768" x="11277600" y="3441700"/>
          <p14:tracePt t="240785" x="11271250" y="3448050"/>
          <p14:tracePt t="240800" x="11264900" y="3448050"/>
          <p14:tracePt t="240817" x="11258550" y="3448050"/>
          <p14:tracePt t="240834" x="11245850" y="3448050"/>
          <p14:tracePt t="240851" x="11239500" y="3448050"/>
          <p14:tracePt t="240884" x="11226800" y="3441700"/>
          <p14:tracePt t="240918" x="11214100" y="3441700"/>
          <p14:tracePt t="240951" x="11201400" y="3441700"/>
          <p14:tracePt t="240984" x="11195050" y="3441700"/>
          <p14:tracePt t="241072" x="11188700" y="3441700"/>
          <p14:tracePt t="241103" x="11176000" y="3441700"/>
          <p14:tracePt t="241122" x="11169650" y="3441700"/>
          <p14:tracePt t="241133" x="11131550" y="3435350"/>
          <p14:tracePt t="241151" x="11106150" y="3429000"/>
          <p14:tracePt t="241168" x="11029950" y="3429000"/>
          <p14:tracePt t="241184" x="10909300" y="3435350"/>
          <p14:tracePt t="241201" x="10750550" y="3448050"/>
          <p14:tracePt t="241218" x="10579100" y="3460750"/>
          <p14:tracePt t="241235" x="10414000" y="3467100"/>
          <p14:tracePt t="241252" x="10242550" y="3467100"/>
          <p14:tracePt t="241268" x="10083800" y="3467100"/>
          <p14:tracePt t="241284" x="9886950" y="3454400"/>
          <p14:tracePt t="241300" x="9652000" y="3448050"/>
          <p14:tracePt t="241303" x="9537700" y="3448050"/>
          <p14:tracePt t="241317" x="9398000" y="3448050"/>
          <p14:tracePt t="241320" x="9271000" y="3441700"/>
          <p14:tracePt t="241334" x="9067800" y="3429000"/>
          <p14:tracePt t="241350" x="8458200" y="3384550"/>
          <p14:tracePt t="241368" x="8089900" y="3365500"/>
          <p14:tracePt t="241385" x="7734300" y="3340100"/>
          <p14:tracePt t="241402" x="7353300" y="3314700"/>
          <p14:tracePt t="241418" x="7010400" y="3289300"/>
          <p14:tracePt t="241435" x="6699250" y="3270250"/>
          <p14:tracePt t="241451" x="6394450" y="3257550"/>
          <p14:tracePt t="241468" x="6146800" y="3251200"/>
          <p14:tracePt t="241485" x="5899150" y="3263900"/>
          <p14:tracePt t="241500" x="5626100" y="3295650"/>
          <p14:tracePt t="241519" x="5314950" y="3333750"/>
          <p14:tracePt t="241535" x="5060950" y="3371850"/>
          <p14:tracePt t="241550" x="4851400" y="3409950"/>
          <p14:tracePt t="241553" x="4756150" y="3422650"/>
          <p14:tracePt t="241567" x="4699000" y="3429000"/>
          <p14:tracePt t="241570" x="4641850" y="3441700"/>
          <p14:tracePt t="241584" x="4610100" y="3448050"/>
          <p14:tracePt t="241602" x="4584700" y="3473450"/>
          <p14:tracePt t="241618" x="4578350" y="3498850"/>
          <p14:tracePt t="241635" x="4578350" y="3524250"/>
          <p14:tracePt t="241652" x="4591050" y="3543300"/>
          <p14:tracePt t="241657" x="4591050" y="3549650"/>
          <p14:tracePt t="241667" x="4597400" y="3562350"/>
          <p14:tracePt t="241685" x="4610100" y="3575050"/>
          <p14:tracePt t="241701" x="4622800" y="3587750"/>
          <p14:tracePt t="241718" x="4629150" y="3600450"/>
          <p14:tracePt t="241722" x="4635500" y="3600450"/>
          <p14:tracePt t="241735" x="4635500" y="3606800"/>
          <p14:tracePt t="241751" x="4635500" y="3613150"/>
          <p14:tracePt t="241791" x="4641850" y="3613150"/>
          <p14:tracePt t="241800" x="4648200" y="3613150"/>
          <p14:tracePt t="241817" x="4673600" y="3619500"/>
          <p14:tracePt t="241835" x="4711700" y="3632200"/>
          <p14:tracePt t="241854" x="4743450" y="3670300"/>
          <p14:tracePt t="241868" x="4730750" y="3683000"/>
          <p14:tracePt t="241885" x="4667250" y="3733800"/>
          <p14:tracePt t="241901" x="4508500" y="3759200"/>
          <p14:tracePt t="241920" x="4254500" y="3746500"/>
          <p14:tracePt t="241933" x="4095750" y="3714750"/>
          <p14:tracePt t="241950" x="4038600" y="3708400"/>
          <p14:tracePt t="241968" x="4032250" y="3708400"/>
          <p14:tracePt t="242582" x="4032250" y="3702050"/>
          <p14:tracePt t="242587" x="4038600" y="3702050"/>
          <p14:tracePt t="242601" x="4102100" y="3676650"/>
          <p14:tracePt t="242620" x="4222750" y="3638550"/>
          <p14:tracePt t="242634" x="4406900" y="3613150"/>
          <p14:tracePt t="242653" x="4540250" y="3613150"/>
          <p14:tracePt t="242670" x="4635500" y="3606800"/>
          <p14:tracePt t="242684" x="4654550" y="3606800"/>
          <p14:tracePt t="242736" x="4660900" y="3606800"/>
          <p14:tracePt t="242752" x="4673600" y="3606800"/>
          <p14:tracePt t="242770" x="4730750" y="3600450"/>
          <p14:tracePt t="242787" x="4800600" y="3600450"/>
          <p14:tracePt t="242801" x="4883150" y="3606800"/>
          <p14:tracePt t="242804" x="4908550" y="3613150"/>
          <p14:tracePt t="242818" x="4914900" y="3619500"/>
          <p14:tracePt t="242836" x="4921250" y="3638550"/>
          <p14:tracePt t="242853" x="4921250" y="3644900"/>
          <p14:tracePt t="242920" x="4933950" y="3644900"/>
          <p14:tracePt t="242936" x="4959350" y="3644900"/>
          <p14:tracePt t="242952" x="4972050" y="3644900"/>
          <p14:tracePt t="243049" x="4978400" y="3644900"/>
          <p14:tracePt t="243058" x="4984750" y="3644900"/>
          <p14:tracePt t="243068" x="4991100" y="3644900"/>
          <p14:tracePt t="243086" x="5022850" y="3644900"/>
          <p14:tracePt t="243103" x="5035550" y="3644900"/>
          <p14:tracePt t="243118" x="5048250" y="3644900"/>
          <p14:tracePt t="243120" x="5054600" y="3644900"/>
          <p14:tracePt t="243194" x="5060950" y="3644900"/>
          <p14:tracePt t="243202" x="5067300" y="3644900"/>
          <p14:tracePt t="243219" x="5080000" y="3644900"/>
          <p14:tracePt t="243236" x="5092700" y="3644900"/>
          <p14:tracePt t="243270" x="5092700" y="3638550"/>
          <p14:tracePt t="243303" x="5099050" y="3638550"/>
          <p14:tracePt t="243444" x="5099050" y="3632200"/>
          <p14:tracePt t="243453" x="5092700" y="3632200"/>
          <p14:tracePt t="243468" x="5080000" y="3625850"/>
          <p14:tracePt t="243537" x="5080000" y="3619500"/>
          <p14:tracePt t="243615" x="5099050" y="3613150"/>
          <p14:tracePt t="243622" x="5111750" y="3613150"/>
          <p14:tracePt t="243635" x="5137150" y="3606800"/>
          <p14:tracePt t="243654" x="5226050" y="3606800"/>
          <p14:tracePt t="243670" x="5264150" y="3606800"/>
          <p14:tracePt t="243687" x="5321300" y="3619500"/>
          <p14:tracePt t="243704" x="5353050" y="3625850"/>
          <p14:tracePt t="243708" x="5353050" y="3632200"/>
          <p14:tracePt t="243785" x="5359400" y="3632200"/>
          <p14:tracePt t="243791" x="5365750" y="3632200"/>
          <p14:tracePt t="243802" x="5378450" y="3632200"/>
          <p14:tracePt t="243820" x="5441950" y="3632200"/>
          <p14:tracePt t="243837" x="5505450" y="3638550"/>
          <p14:tracePt t="243854" x="5530850" y="3644900"/>
          <p14:tracePt t="243870" x="5537200" y="3644900"/>
          <p14:tracePt t="243887" x="5543550" y="3651250"/>
          <p14:tracePt t="244012" x="5543550" y="3657600"/>
          <p14:tracePt t="244028" x="5549900" y="3657600"/>
          <p14:tracePt t="244036" x="5556250" y="3663950"/>
          <p14:tracePt t="244053" x="5568950" y="3670300"/>
          <p14:tracePt t="244071" x="5607050" y="3676650"/>
          <p14:tracePt t="244087" x="5670550" y="3689350"/>
          <p14:tracePt t="244093" x="5734050" y="3695700"/>
          <p14:tracePt t="244102" x="5772150" y="3702050"/>
          <p14:tracePt t="244122" x="5886450" y="3708400"/>
          <p14:tracePt t="244138" x="6013450" y="3695700"/>
          <p14:tracePt t="244154" x="6070600" y="3683000"/>
          <p14:tracePt t="244158" x="6102350" y="3676650"/>
          <p14:tracePt t="244170" x="6134100" y="3670300"/>
          <p14:tracePt t="244187" x="6191250" y="3651250"/>
          <p14:tracePt t="244203" x="6216650" y="3644900"/>
          <p14:tracePt t="244221" x="6235700" y="3644900"/>
          <p14:tracePt t="244236" x="6261100" y="3638550"/>
          <p14:tracePt t="244254" x="6280150" y="3638550"/>
          <p14:tracePt t="244270" x="6305550" y="3632200"/>
          <p14:tracePt t="244286" x="6330950" y="3625850"/>
          <p14:tracePt t="244302" x="6343650" y="3619500"/>
          <p14:tracePt t="244356" x="6350000" y="3613150"/>
          <p14:tracePt t="244370" x="6356350" y="3600450"/>
          <p14:tracePt t="244387" x="6362700" y="3594100"/>
          <p14:tracePt t="244406" x="6362700" y="3587750"/>
          <p14:tracePt t="244528" x="6369050" y="3587750"/>
          <p14:tracePt t="244536" x="6381750" y="3587750"/>
          <p14:tracePt t="244553" x="6438900" y="3587750"/>
          <p14:tracePt t="244571" x="6527800" y="3594100"/>
          <p14:tracePt t="244587" x="6616700" y="3606800"/>
          <p14:tracePt t="244604" x="6680200" y="3632200"/>
          <p14:tracePt t="244619" x="6731000" y="3644900"/>
          <p14:tracePt t="244637" x="6794500" y="3670300"/>
          <p14:tracePt t="244638" x="6826250" y="3683000"/>
          <p14:tracePt t="244654" x="6851650" y="3689350"/>
          <p14:tracePt t="244672" x="6908800" y="3695700"/>
          <p14:tracePt t="244687" x="6953250" y="3695700"/>
          <p14:tracePt t="244704" x="7016750" y="3683000"/>
          <p14:tracePt t="244721" x="7092950" y="3670300"/>
          <p14:tracePt t="244737" x="7143750" y="3663950"/>
          <p14:tracePt t="244754" x="7181850" y="3663950"/>
          <p14:tracePt t="244771" x="7194550" y="3663950"/>
          <p14:tracePt t="244941" x="7200900" y="3663950"/>
          <p14:tracePt t="244947" x="7213600" y="3663950"/>
          <p14:tracePt t="244954" x="7226300" y="3663950"/>
          <p14:tracePt t="244971" x="7251700" y="3663950"/>
          <p14:tracePt t="244988" x="7296150" y="3663950"/>
          <p14:tracePt t="245003" x="7334250" y="3670300"/>
          <p14:tracePt t="245021" x="7359650" y="3676650"/>
          <p14:tracePt t="245039" x="7378700" y="3676650"/>
          <p14:tracePt t="245057" x="7397750" y="3683000"/>
          <p14:tracePt t="245070" x="7423150" y="3683000"/>
          <p14:tracePt t="245089" x="7435850" y="3683000"/>
          <p14:tracePt t="245103" x="7454900" y="3683000"/>
          <p14:tracePt t="245121" x="7467600" y="3683000"/>
          <p14:tracePt t="245122" x="7473950" y="3683000"/>
          <p14:tracePt t="245139" x="7480300" y="3683000"/>
          <p14:tracePt t="245408" x="7486650" y="3683000"/>
          <p14:tracePt t="245450" x="7493000" y="3683000"/>
          <p14:tracePt t="245475" x="7499350" y="3683000"/>
          <p14:tracePt t="245499" x="7505700" y="3683000"/>
          <p14:tracePt t="245514" x="7512050" y="3676650"/>
          <p14:tracePt t="245529" x="7518400" y="3670300"/>
          <p14:tracePt t="245557" x="7524750" y="3663950"/>
          <p14:tracePt t="245595" x="7531100" y="3657600"/>
          <p14:tracePt t="245631" x="7537450" y="3657600"/>
          <p14:tracePt t="245680" x="7537450" y="3651250"/>
          <p14:tracePt t="245704" x="7537450" y="3644900"/>
          <p14:tracePt t="245715" x="7537450" y="3638550"/>
          <p14:tracePt t="245720" x="7537450" y="3632200"/>
          <p14:tracePt t="245738" x="7543800" y="3625850"/>
          <p14:tracePt t="245817" x="7550150" y="3625850"/>
          <p14:tracePt t="245856" x="7626350" y="3632200"/>
          <p14:tracePt t="245872" x="7791450" y="3657600"/>
          <p14:tracePt t="245888" x="7975600" y="3676650"/>
          <p14:tracePt t="245905" x="8121650" y="3695700"/>
          <p14:tracePt t="245921" x="8242300" y="3714750"/>
          <p14:tracePt t="245939" x="8331200" y="3721100"/>
          <p14:tracePt t="245954" x="8350250" y="3727450"/>
          <p14:tracePt t="246317" x="8356600" y="3727450"/>
          <p14:tracePt t="246327" x="8362950" y="3714750"/>
          <p14:tracePt t="246339" x="8375650" y="3702050"/>
          <p14:tracePt t="246356" x="8394700" y="3683000"/>
          <p14:tracePt t="246372" x="8401050" y="3663950"/>
          <p14:tracePt t="246389" x="8407400" y="3657600"/>
          <p14:tracePt t="246406" x="8413750" y="3651250"/>
          <p14:tracePt t="246463" x="8420100" y="3651250"/>
          <p14:tracePt t="246471" x="8420100" y="3644900"/>
          <p14:tracePt t="246491" x="8439150" y="3638550"/>
          <p14:tracePt t="246506" x="8470900" y="3632200"/>
          <p14:tracePt t="246522" x="8515350" y="3625850"/>
          <p14:tracePt t="246527" x="8547100" y="3625850"/>
          <p14:tracePt t="246538" x="8578850" y="3625850"/>
          <p14:tracePt t="246556" x="8642350" y="3625850"/>
          <p14:tracePt t="246574" x="8724900" y="3625850"/>
          <p14:tracePt t="246589" x="8756650" y="3625850"/>
          <p14:tracePt t="246606" x="8801100" y="3625850"/>
          <p14:tracePt t="246622" x="8832850" y="3625850"/>
          <p14:tracePt t="246639" x="8858250" y="3619500"/>
          <p14:tracePt t="246658" x="8877300" y="3619500"/>
          <p14:tracePt t="246673" x="8902700" y="3613150"/>
          <p14:tracePt t="246689" x="8921750" y="3613150"/>
          <p14:tracePt t="246704" x="8928100" y="3606800"/>
          <p14:tracePt t="246722" x="8934450" y="3606800"/>
          <p14:tracePt t="246786" x="8934450" y="3600450"/>
          <p14:tracePt t="246799" x="8934450" y="3594100"/>
          <p14:tracePt t="246805" x="8940800" y="3581400"/>
          <p14:tracePt t="246824" x="8978900" y="3562350"/>
          <p14:tracePt t="246839" x="9029700" y="3549650"/>
          <p14:tracePt t="246855" x="9137650" y="3536950"/>
          <p14:tracePt t="246871" x="9232900" y="3543300"/>
          <p14:tracePt t="246888" x="9385300" y="3549650"/>
          <p14:tracePt t="246905" x="9499600" y="3549650"/>
          <p14:tracePt t="246923" x="9556750" y="3556000"/>
          <p14:tracePt t="246928" x="9601200" y="3556000"/>
          <p14:tracePt t="246938" x="9613900" y="3556000"/>
          <p14:tracePt t="246942" x="9626600" y="3556000"/>
          <p14:tracePt t="246954" x="9632950" y="3556000"/>
          <p14:tracePt t="246973" x="9639300" y="3556000"/>
          <p14:tracePt t="246991" x="9645650" y="3568700"/>
          <p14:tracePt t="247004" x="9652000" y="3568700"/>
          <p14:tracePt t="247023" x="9652000" y="3575050"/>
          <p14:tracePt t="247040" x="9652000" y="3581400"/>
          <p14:tracePt t="247056" x="9658350" y="3581400"/>
          <p14:tracePt t="247073" x="9664700" y="3587750"/>
          <p14:tracePt t="247089" x="9677400" y="3594100"/>
          <p14:tracePt t="247107" x="9696450" y="3606800"/>
          <p14:tracePt t="247124" x="9715500" y="3619500"/>
          <p14:tracePt t="247140" x="9740900" y="3638550"/>
          <p14:tracePt t="247156" x="9753600" y="3644900"/>
          <p14:tracePt t="247173" x="9759950" y="3644900"/>
          <p14:tracePt t="247263" x="9766300" y="3644900"/>
          <p14:tracePt t="247277" x="9772650" y="3644900"/>
          <p14:tracePt t="247286" x="9785350" y="3651250"/>
          <p14:tracePt t="247293" x="9791700" y="3651250"/>
          <p14:tracePt t="247305" x="9798050" y="3651250"/>
          <p14:tracePt t="247323" x="9810750" y="3657600"/>
          <p14:tracePt t="247338" x="9823450" y="3663950"/>
          <p14:tracePt t="247357" x="9836150" y="3663950"/>
          <p14:tracePt t="247360" x="9842500" y="3663950"/>
          <p14:tracePt t="247372" x="9848850" y="3663950"/>
          <p14:tracePt t="247389" x="9861550" y="3670300"/>
          <p14:tracePt t="247407" x="9893300" y="3670300"/>
          <p14:tracePt t="247423" x="9918700" y="3670300"/>
          <p14:tracePt t="247440" x="9950450" y="3670300"/>
          <p14:tracePt t="247456" x="9994900" y="3670300"/>
          <p14:tracePt t="247473" x="10020300" y="3663950"/>
          <p14:tracePt t="247488" x="10039350" y="3663950"/>
          <p14:tracePt t="247507" x="10064750" y="3651250"/>
          <p14:tracePt t="247524" x="10096500" y="3644900"/>
          <p14:tracePt t="247540" x="10121900" y="3632200"/>
          <p14:tracePt t="247557" x="10140950" y="3619500"/>
          <p14:tracePt t="247574" x="10147300" y="3606800"/>
          <p14:tracePt t="247591" x="10147300" y="3594100"/>
          <p14:tracePt t="247607" x="10140950" y="3581400"/>
          <p14:tracePt t="247624" x="10128250" y="3568700"/>
          <p14:tracePt t="247627" x="10121900" y="3556000"/>
          <p14:tracePt t="247639" x="10109200" y="3556000"/>
          <p14:tracePt t="247641" x="10096500" y="3549650"/>
          <p14:tracePt t="247655" x="10083800" y="3536950"/>
          <p14:tracePt t="247673" x="10033000" y="3511550"/>
          <p14:tracePt t="247690" x="9994900" y="3486150"/>
          <p14:tracePt t="247706" x="9963150" y="3467100"/>
          <p14:tracePt t="247724" x="9937750" y="3448050"/>
          <p14:tracePt t="247740" x="9925050" y="3441700"/>
          <p14:tracePt t="247757" x="9899650" y="3435350"/>
          <p14:tracePt t="247774" x="9874250" y="3429000"/>
          <p14:tracePt t="247790" x="9842500" y="3429000"/>
          <p14:tracePt t="247807" x="9810750" y="3435350"/>
          <p14:tracePt t="247824" x="9772650" y="3460750"/>
          <p14:tracePt t="247841" x="9766300" y="3473450"/>
          <p14:tracePt t="247857" x="9759950" y="3479800"/>
          <p14:tracePt t="247872" x="9753600" y="3505200"/>
          <p14:tracePt t="247890" x="9759950" y="3524250"/>
          <p14:tracePt t="247894" x="9766300" y="3530600"/>
          <p14:tracePt t="247906" x="9779000" y="3536950"/>
          <p14:tracePt t="247908" x="9798050" y="3543300"/>
          <p14:tracePt t="247923" x="9817100" y="3549650"/>
          <p14:tracePt t="247941" x="9848850" y="3556000"/>
          <p14:tracePt t="247957" x="9886950" y="3556000"/>
          <p14:tracePt t="247963" x="9912350" y="3562350"/>
          <p14:tracePt t="247972" x="9944100" y="3562350"/>
          <p14:tracePt t="247989" x="10020300" y="3562350"/>
          <p14:tracePt t="248007" x="10121900" y="3562350"/>
          <p14:tracePt t="248024" x="10242550" y="3568700"/>
          <p14:tracePt t="248041" x="10363200" y="3568700"/>
          <p14:tracePt t="248057" x="10464800" y="3568700"/>
          <p14:tracePt t="248074" x="10534650" y="3575050"/>
          <p14:tracePt t="248091" x="10560050" y="3581400"/>
          <p14:tracePt t="248197" x="10566400" y="3581400"/>
          <p14:tracePt t="248214" x="10572750" y="3581400"/>
          <p14:tracePt t="248221" x="10579100" y="3587750"/>
          <p14:tracePt t="248239" x="10598150" y="3594100"/>
          <p14:tracePt t="248257" x="10636250" y="3606800"/>
          <p14:tracePt t="248274" x="10668000" y="3619500"/>
          <p14:tracePt t="248291" x="10725150" y="3638550"/>
          <p14:tracePt t="248307" x="10775950" y="3657600"/>
          <p14:tracePt t="248326" x="10896600" y="3676650"/>
          <p14:tracePt t="248339" x="10934700" y="3683000"/>
          <p14:tracePt t="248341" x="10966450" y="3683000"/>
          <p14:tracePt t="248358" x="11061700" y="3683000"/>
          <p14:tracePt t="248374" x="11087100" y="3683000"/>
          <p14:tracePt t="248392" x="11163300" y="3683000"/>
          <p14:tracePt t="248407" x="11182350" y="3683000"/>
          <p14:tracePt t="248426" x="11214100" y="3689350"/>
          <p14:tracePt t="248439" x="11239500" y="3689350"/>
          <p14:tracePt t="248457" x="11277600" y="3683000"/>
          <p14:tracePt t="248474" x="11309350" y="3663950"/>
          <p14:tracePt t="248491" x="11341100" y="3644900"/>
          <p14:tracePt t="248508" x="11379200" y="3606800"/>
          <p14:tracePt t="248526" x="11410950" y="3581400"/>
          <p14:tracePt t="248541" x="11423650" y="3575050"/>
          <p14:tracePt t="248557" x="11449050" y="3562350"/>
          <p14:tracePt t="248575" x="11461750" y="3556000"/>
          <p14:tracePt t="248591" x="11468100" y="3556000"/>
          <p14:tracePt t="248642" x="11461750" y="3543300"/>
          <p14:tracePt t="248657" x="11430000" y="3530600"/>
          <p14:tracePt t="248675" x="11391900" y="3517900"/>
          <p14:tracePt t="248689" x="11347450" y="3505200"/>
          <p14:tracePt t="248707" x="11296650" y="3498850"/>
          <p14:tracePt t="248725" x="11245850" y="3492500"/>
          <p14:tracePt t="248741" x="11182350" y="3492500"/>
          <p14:tracePt t="248756" x="11106150" y="3505200"/>
          <p14:tracePt t="248775" x="11010900" y="3517900"/>
          <p14:tracePt t="248792" x="10909300" y="3524250"/>
          <p14:tracePt t="248808" x="10795000" y="3530600"/>
          <p14:tracePt t="248825" x="10687050" y="3530600"/>
          <p14:tracePt t="248842" x="10471150" y="3524250"/>
          <p14:tracePt t="248858" x="10369550" y="3517900"/>
          <p14:tracePt t="248875" x="10217150" y="3517900"/>
          <p14:tracePt t="248891" x="10121900" y="3517900"/>
          <p14:tracePt t="248908" x="9975850" y="3517900"/>
          <p14:tracePt t="248924" x="9829800" y="3517900"/>
          <p14:tracePt t="248941" x="9645650" y="3505200"/>
          <p14:tracePt t="248958" x="9353550" y="3473450"/>
          <p14:tracePt t="248975" x="9055100" y="3441700"/>
          <p14:tracePt t="248991" x="8832850" y="3422650"/>
          <p14:tracePt t="249008" x="8521700" y="3397250"/>
          <p14:tracePt t="249025" x="8248650" y="3378200"/>
          <p14:tracePt t="249040" x="7975600" y="3359150"/>
          <p14:tracePt t="249042" x="7867650" y="3352800"/>
          <p14:tracePt t="249058" x="7804150" y="3346450"/>
          <p14:tracePt t="249062" x="7708900" y="3340100"/>
          <p14:tracePt t="249073" x="7626350" y="3333750"/>
          <p14:tracePt t="249090" x="7359650" y="3340100"/>
          <p14:tracePt t="249108" x="7143750" y="3359150"/>
          <p14:tracePt t="249126" x="6915150" y="3378200"/>
          <p14:tracePt t="249142" x="6731000" y="3390900"/>
          <p14:tracePt t="249158" x="6527800" y="3390900"/>
          <p14:tracePt t="249175" x="6362700" y="3390900"/>
          <p14:tracePt t="249196" x="6146800" y="3390900"/>
          <p14:tracePt t="249208" x="6045200" y="3390900"/>
          <p14:tracePt t="249225" x="5816600" y="3397250"/>
          <p14:tracePt t="249243" x="5619750" y="3409950"/>
          <p14:tracePt t="249258" x="5403850" y="3422650"/>
          <p14:tracePt t="249275" x="5264150" y="3435350"/>
          <p14:tracePt t="249278" x="5200650" y="3441700"/>
          <p14:tracePt t="249292" x="5149850" y="3448050"/>
          <p14:tracePt t="249295" x="5105400" y="3454400"/>
          <p14:tracePt t="249307" x="5048250" y="3467100"/>
          <p14:tracePt t="249325" x="4997450" y="3498850"/>
          <p14:tracePt t="249341" x="4895850" y="3536950"/>
          <p14:tracePt t="249358" x="4787900" y="3575050"/>
          <p14:tracePt t="249375" x="4654550" y="3606800"/>
          <p14:tracePt t="249391" x="4578350" y="3625850"/>
          <p14:tracePt t="249408" x="4533900" y="3632200"/>
          <p14:tracePt t="249424" x="4527550" y="3632200"/>
          <p14:tracePt t="249442" x="4521200" y="3638550"/>
          <p14:tracePt t="249458" x="4514850" y="3657600"/>
          <p14:tracePt t="249475" x="4502150" y="3670300"/>
          <p14:tracePt t="249478" x="4495800" y="3670300"/>
          <p14:tracePt t="249491" x="4495800" y="3676650"/>
          <p14:tracePt t="249542" x="4502150" y="3663950"/>
          <p14:tracePt t="249558" x="4521200" y="3651250"/>
          <p14:tracePt t="249575" x="4527550" y="3651250"/>
          <p14:tracePt t="249608" x="4514850" y="3644900"/>
          <p14:tracePt t="249625" x="4502150" y="3638550"/>
          <p14:tracePt t="249911" x="4495800" y="3638550"/>
          <p14:tracePt t="249921" x="4495800" y="3644900"/>
          <p14:tracePt t="249930" x="4489450" y="3663950"/>
          <p14:tracePt t="249940" x="4476750" y="3695700"/>
          <p14:tracePt t="249959" x="4476750" y="3714750"/>
          <p14:tracePt t="249974" x="4476750" y="3727450"/>
          <p14:tracePt t="249991" x="4489450" y="3733800"/>
          <p14:tracePt t="250009" x="4502150" y="3733800"/>
          <p14:tracePt t="250015" x="4508500" y="3733800"/>
          <p14:tracePt t="250024" x="4521200" y="3733800"/>
          <p14:tracePt t="250042" x="4540250" y="3733800"/>
          <p14:tracePt t="250059" x="4565650" y="3733800"/>
          <p14:tracePt t="250076" x="4622800" y="3733800"/>
          <p14:tracePt t="250082" x="4660900" y="3733800"/>
          <p14:tracePt t="250091" x="4718050" y="3740150"/>
          <p14:tracePt t="250107" x="4781550" y="3759200"/>
          <p14:tracePt t="250124" x="4819650" y="3771900"/>
          <p14:tracePt t="250142" x="4832350" y="3778250"/>
          <p14:tracePt t="250192" x="4838700" y="3765550"/>
          <p14:tracePt t="250209" x="4838700" y="3759200"/>
          <p14:tracePt t="250225" x="4845050" y="3759200"/>
          <p14:tracePt t="250231" x="4851400" y="3752850"/>
          <p14:tracePt t="250278" x="4851400" y="3746500"/>
          <p14:tracePt t="250294" x="4851400" y="3740150"/>
          <p14:tracePt t="250309" x="4851400" y="3721100"/>
          <p14:tracePt t="250326" x="4845050" y="3695700"/>
          <p14:tracePt t="250341" x="4838700" y="3657600"/>
          <p14:tracePt t="250357" x="4838700" y="3632200"/>
          <p14:tracePt t="250376" x="4838700" y="3581400"/>
          <p14:tracePt t="250393" x="4838700" y="3543300"/>
          <p14:tracePt t="250397" x="4838700" y="3536950"/>
          <p14:tracePt t="250408" x="4838700" y="3524250"/>
          <p14:tracePt t="250426" x="4832350" y="3517900"/>
          <p14:tracePt t="250476" x="4826000" y="3511550"/>
          <p14:tracePt t="250492" x="4806950" y="3505200"/>
          <p14:tracePt t="250510" x="4768850" y="3492500"/>
          <p14:tracePt t="250526" x="4737100" y="3486150"/>
          <p14:tracePt t="250543" x="4692650" y="3479800"/>
          <p14:tracePt t="250558" x="4654550" y="3479800"/>
          <p14:tracePt t="250574" x="4610100" y="3479800"/>
          <p14:tracePt t="250591" x="4527550" y="3479800"/>
          <p14:tracePt t="250608" x="4476750" y="3486150"/>
          <p14:tracePt t="250625" x="4419600" y="3492500"/>
          <p14:tracePt t="250642" x="4337050" y="3492500"/>
          <p14:tracePt t="250658" x="4292600" y="3492500"/>
          <p14:tracePt t="250674" x="4254500" y="3498850"/>
          <p14:tracePt t="250691" x="4222750" y="3505200"/>
          <p14:tracePt t="250708" x="4171950" y="3505200"/>
          <p14:tracePt t="250725" x="4044950" y="3511550"/>
          <p14:tracePt t="250742" x="3841750" y="3536950"/>
          <p14:tracePt t="250758" x="3708400" y="3568700"/>
          <p14:tracePt t="250775" x="3644900" y="3587750"/>
          <p14:tracePt t="250792" x="3638550" y="3594100"/>
          <p14:tracePt t="250842" x="3651250" y="3606800"/>
          <p14:tracePt t="250858" x="3689350" y="3632200"/>
          <p14:tracePt t="250875" x="3765550" y="3657600"/>
          <p14:tracePt t="250891" x="3829050" y="3657600"/>
          <p14:tracePt t="250908" x="3917950" y="3619500"/>
          <p14:tracePt t="250925" x="4000500" y="3568700"/>
          <p14:tracePt t="250942" x="4089400" y="3517900"/>
          <p14:tracePt t="250958" x="4114800" y="3505200"/>
          <p14:tracePt t="250961" x="4121150" y="3498850"/>
          <p14:tracePt t="251009" x="4121150" y="3511550"/>
          <p14:tracePt t="251026" x="4121150" y="3536950"/>
          <p14:tracePt t="251042" x="4114800" y="3562350"/>
          <p14:tracePt t="251059" x="4114800" y="3581400"/>
          <p14:tracePt t="251076" x="4114800" y="3600450"/>
          <p14:tracePt t="251093" x="4108450" y="3613150"/>
          <p14:tracePt t="251110" x="4108450" y="3619500"/>
          <p14:tracePt t="251217" x="4108450" y="3625850"/>
          <p14:tracePt t="251232" x="4108450" y="3632200"/>
          <p14:tracePt t="251251" x="4114800" y="3632200"/>
          <p14:tracePt t="251258" x="4121150" y="3632200"/>
          <p14:tracePt t="251276" x="4127500" y="3632200"/>
          <p14:tracePt t="251281" x="4127500" y="3625850"/>
          <p14:tracePt t="251361" x="4133850" y="3625850"/>
          <p14:tracePt t="251370" x="4140200" y="3619500"/>
          <p14:tracePt t="251375" x="4152900" y="3619500"/>
          <p14:tracePt t="251393" x="4178300" y="3613150"/>
          <p14:tracePt t="251410" x="4216400" y="3613150"/>
          <p14:tracePt t="251426" x="4248150" y="3613150"/>
          <p14:tracePt t="251444" x="4279900" y="3613150"/>
          <p14:tracePt t="251460" x="4311650" y="3606800"/>
          <p14:tracePt t="251477" x="4324350" y="3606800"/>
          <p14:tracePt t="251495" x="4343400" y="3606800"/>
          <p14:tracePt t="251510" x="4356100" y="3606800"/>
          <p14:tracePt t="251527" x="4362450" y="3606800"/>
          <p14:tracePt t="251530" x="4368800" y="3606800"/>
          <p14:tracePt t="251544" x="4375150" y="3606800"/>
          <p14:tracePt t="251560" x="4413250" y="3600450"/>
          <p14:tracePt t="251577" x="4445000" y="3594100"/>
          <p14:tracePt t="251595" x="4483100" y="3587750"/>
          <p14:tracePt t="251608" x="4502150" y="3581400"/>
          <p14:tracePt t="251661" x="4502150" y="3575050"/>
          <p14:tracePt t="251678" x="4521200" y="3568700"/>
          <p14:tracePt t="251693" x="4540250" y="3562350"/>
          <p14:tracePt t="251709" x="4578350" y="3543300"/>
          <p14:tracePt t="251727" x="4629150" y="3524250"/>
          <p14:tracePt t="251742" x="4686300" y="3505200"/>
          <p14:tracePt t="251760" x="4756150" y="3492500"/>
          <p14:tracePt t="251777" x="4838700" y="3473450"/>
          <p14:tracePt t="251794" x="4927600" y="3454400"/>
          <p14:tracePt t="251798" x="4965700" y="3441700"/>
          <p14:tracePt t="251810" x="5010150" y="3435350"/>
          <p14:tracePt t="251827" x="5289550" y="3416300"/>
          <p14:tracePt t="251844" x="5473700" y="3416300"/>
          <p14:tracePt t="251860" x="5689600" y="3409950"/>
          <p14:tracePt t="251877" x="5867400" y="3403600"/>
          <p14:tracePt t="251882" x="6000750" y="3397250"/>
          <p14:tracePt t="251892" x="6076950" y="3390900"/>
          <p14:tracePt t="251916" x="6350000" y="3371850"/>
          <p14:tracePt t="251928" x="6413500" y="3371850"/>
          <p14:tracePt t="251943" x="6521450" y="3359150"/>
          <p14:tracePt t="251960" x="6654800" y="3352800"/>
          <p14:tracePt t="251977" x="6807200" y="3352800"/>
          <p14:tracePt t="251997" x="7194550" y="3352800"/>
          <p14:tracePt t="252009" x="7283450" y="3359150"/>
          <p14:tracePt t="252027" x="7512050" y="3371850"/>
          <p14:tracePt t="252044" x="7677150" y="3384550"/>
          <p14:tracePt t="252048" x="7715250" y="3390900"/>
          <p14:tracePt t="252059" x="7753350" y="3397250"/>
          <p14:tracePt t="252062" x="7766050" y="3403600"/>
          <p14:tracePt t="252076" x="7772400" y="3403600"/>
          <p14:tracePt t="252113" x="7778750" y="3403600"/>
          <p14:tracePt t="252127" x="7791450" y="3409950"/>
          <p14:tracePt t="252144" x="7810500" y="3403600"/>
          <p14:tracePt t="252161" x="7829550" y="3397250"/>
          <p14:tracePt t="252166" x="7835900" y="3390900"/>
          <p14:tracePt t="252176" x="7861300" y="3384550"/>
          <p14:tracePt t="252194" x="7937500" y="3371850"/>
          <p14:tracePt t="252209" x="8026400" y="3359150"/>
          <p14:tracePt t="252227" x="8108950" y="3346450"/>
          <p14:tracePt t="252230" x="8121650" y="3346450"/>
          <p14:tracePt t="252243" x="8140700" y="3346450"/>
          <p14:tracePt t="252261" x="8159750" y="3340100"/>
          <p14:tracePt t="252277" x="8166100" y="3340100"/>
          <p14:tracePt t="252311" x="8172450" y="3340100"/>
          <p14:tracePt t="252328" x="8197850" y="3333750"/>
          <p14:tracePt t="252343" x="8255000" y="3333750"/>
          <p14:tracePt t="252359" x="8331200" y="3327400"/>
          <p14:tracePt t="252362" x="8356600" y="3321050"/>
          <p14:tracePt t="252378" x="8432800" y="3321050"/>
          <p14:tracePt t="252394" x="8489950" y="3321050"/>
          <p14:tracePt t="252411" x="8547100" y="3321050"/>
          <p14:tracePt t="252427" x="8604250" y="3327400"/>
          <p14:tracePt t="252445" x="8648700" y="3327400"/>
          <p14:tracePt t="252461" x="8680450" y="3333750"/>
          <p14:tracePt t="252477" x="8686800" y="3333750"/>
          <p14:tracePt t="252509" x="8705850" y="3333750"/>
          <p14:tracePt t="252527" x="8743950" y="3333750"/>
          <p14:tracePt t="252546" x="8839200" y="3333750"/>
          <p14:tracePt t="252561" x="8959850" y="3333750"/>
          <p14:tracePt t="252578" x="9048750" y="3327400"/>
          <p14:tracePt t="252596" x="9124950" y="3327400"/>
          <p14:tracePt t="252628" x="9131300" y="3327400"/>
          <p14:tracePt t="252662" x="9137650" y="3321050"/>
          <p14:tracePt t="252677" x="9207500" y="3314700"/>
          <p14:tracePt t="252694" x="9334500" y="3314700"/>
          <p14:tracePt t="252711" x="9588500" y="3321050"/>
          <p14:tracePt t="252728" x="9842500" y="3333750"/>
          <p14:tracePt t="252733" x="9937750" y="3340100"/>
          <p14:tracePt t="252743" x="10026650" y="3340100"/>
          <p14:tracePt t="252760" x="10090150" y="3346450"/>
          <p14:tracePt t="252780" x="10096500" y="3346450"/>
          <p14:tracePt t="252800" x="10090150" y="3346450"/>
          <p14:tracePt t="252809" x="10083800" y="3346450"/>
          <p14:tracePt t="252875" x="10090150" y="3346450"/>
          <p14:tracePt t="252899" x="10096500" y="3346450"/>
          <p14:tracePt t="252908" x="10096500" y="3340100"/>
          <p14:tracePt t="252928" x="10096500" y="3327400"/>
          <p14:tracePt t="252943" x="10096500" y="3314700"/>
          <p14:tracePt t="252960" x="10096500" y="3289300"/>
          <p14:tracePt t="252978" x="10090150" y="3276600"/>
          <p14:tracePt t="252995" x="10083800" y="3244850"/>
          <p14:tracePt t="253012" x="10071100" y="3200400"/>
          <p14:tracePt t="253028" x="10058400" y="3149600"/>
          <p14:tracePt t="253045" x="10033000" y="3098800"/>
          <p14:tracePt t="253061" x="10001250" y="3054350"/>
          <p14:tracePt t="253076" x="9956800" y="3016250"/>
          <p14:tracePt t="253094" x="9906000" y="2984500"/>
          <p14:tracePt t="253110" x="9855200" y="2959100"/>
          <p14:tracePt t="253129" x="9798050" y="2940050"/>
          <p14:tracePt t="253145" x="9747250" y="2927350"/>
          <p14:tracePt t="253161" x="9702800" y="2921000"/>
          <p14:tracePt t="253181" x="9632950" y="2921000"/>
          <p14:tracePt t="253195" x="9582150" y="2921000"/>
          <p14:tracePt t="253212" x="9512300" y="2921000"/>
          <p14:tracePt t="253228" x="9398000" y="2927350"/>
          <p14:tracePt t="253246" x="9245600" y="2940050"/>
          <p14:tracePt t="253262" x="9201150" y="2946400"/>
          <p14:tracePt t="253282" x="9150350" y="2959100"/>
          <p14:tracePt t="253295" x="9105900" y="2978150"/>
          <p14:tracePt t="253310" x="9074150" y="2990850"/>
          <p14:tracePt t="253328" x="9036050" y="3022600"/>
          <p14:tracePt t="253343" x="9029700" y="3041650"/>
          <p14:tracePt t="253362" x="9029700" y="3060700"/>
          <p14:tracePt t="253377" x="9042400" y="3098800"/>
          <p14:tracePt t="253395" x="9061450" y="3117850"/>
          <p14:tracePt t="253410" x="9086850" y="3143250"/>
          <p14:tracePt t="253428" x="9112250" y="3149600"/>
          <p14:tracePt t="253445" x="9131300" y="3155950"/>
          <p14:tracePt t="253461" x="9163050" y="3168650"/>
          <p14:tracePt t="253465" x="9175750" y="3168650"/>
          <p14:tracePt t="253477" x="9188450" y="3175000"/>
          <p14:tracePt t="253495" x="9232900" y="3181350"/>
          <p14:tracePt t="253511" x="9283700" y="3187700"/>
          <p14:tracePt t="253529" x="9302750" y="3187700"/>
          <p14:tracePt t="253547" x="9309100" y="3187700"/>
          <p14:tracePt t="253560" x="9315450" y="3181350"/>
          <p14:tracePt t="253579" x="9321800" y="3181350"/>
          <p14:tracePt t="253595" x="9334500" y="3175000"/>
          <p14:tracePt t="253612" x="9353550" y="3168650"/>
          <p14:tracePt t="253629" x="9359900" y="3162300"/>
          <p14:tracePt t="253632" x="9366250" y="3162300"/>
          <p14:tracePt t="253698" x="9366250" y="3155950"/>
          <p14:tracePt t="253707" x="9372600" y="3155950"/>
          <p14:tracePt t="253712" x="9372600" y="3149600"/>
          <p14:tracePt t="253728" x="9378950" y="3149600"/>
          <p14:tracePt t="253762" x="9398000" y="3149600"/>
          <p14:tracePt t="253779" x="9410700" y="3149600"/>
          <p14:tracePt t="253795" x="9455150" y="3155950"/>
          <p14:tracePt t="253812" x="9505950" y="3168650"/>
          <p14:tracePt t="253828" x="9563100" y="3181350"/>
          <p14:tracePt t="253846" x="9632950" y="3200400"/>
          <p14:tracePt t="253862" x="9709150" y="3213100"/>
          <p14:tracePt t="253866" x="9747250" y="3213100"/>
          <p14:tracePt t="253877" x="9791700" y="3219450"/>
          <p14:tracePt t="253880" x="9842500" y="3219450"/>
          <p14:tracePt t="253894" x="9893300" y="3219450"/>
          <p14:tracePt t="253912" x="10033000" y="3206750"/>
          <p14:tracePt t="253931" x="10109200" y="3187700"/>
          <p14:tracePt t="253944" x="10128250" y="3181350"/>
          <p14:tracePt t="253946" x="10140950" y="3175000"/>
          <p14:tracePt t="253961" x="10153650" y="3162300"/>
          <p14:tracePt t="253962" x="10160000" y="3155950"/>
          <p14:tracePt t="253979" x="10166350" y="3143250"/>
          <p14:tracePt t="253995" x="10166350" y="3136900"/>
          <p14:tracePt t="254012" x="10160000" y="3130550"/>
          <p14:tracePt t="254029" x="10153650" y="3124200"/>
          <p14:tracePt t="254044" x="10147300" y="3111500"/>
          <p14:tracePt t="254062" x="10134600" y="3086100"/>
          <p14:tracePt t="254079" x="10121900" y="3067050"/>
          <p14:tracePt t="254095" x="10109200" y="3041650"/>
          <p14:tracePt t="254113" x="10096500" y="3028950"/>
          <p14:tracePt t="254129" x="10083800" y="3022600"/>
          <p14:tracePt t="254133" x="10077450" y="3016250"/>
          <p14:tracePt t="254144" x="10071100" y="3016250"/>
          <p14:tracePt t="254161" x="10071100" y="3009900"/>
          <p14:tracePt t="254180" x="10058400" y="3003550"/>
          <p14:tracePt t="254196" x="10039350" y="2990850"/>
          <p14:tracePt t="254213" x="10033000" y="2978150"/>
          <p14:tracePt t="254227" x="10013950" y="2959100"/>
          <p14:tracePt t="254244" x="10007600" y="2946400"/>
          <p14:tracePt t="254262" x="9994900" y="2946400"/>
          <p14:tracePt t="254267" x="9988550" y="2946400"/>
          <p14:tracePt t="254278" x="9982200" y="2946400"/>
          <p14:tracePt t="254295" x="9969500" y="2946400"/>
          <p14:tracePt t="254351" x="9963150" y="2946400"/>
          <p14:tracePt t="254361" x="9950450" y="2946400"/>
          <p14:tracePt t="254379" x="9931400" y="2946400"/>
          <p14:tracePt t="254396" x="9886950" y="2940050"/>
          <p14:tracePt t="254412" x="9804400" y="2940050"/>
          <p14:tracePt t="254430" x="9728200" y="2940050"/>
          <p14:tracePt t="254448" x="9677400" y="2940050"/>
          <p14:tracePt t="254462" x="9613900" y="2940050"/>
          <p14:tracePt t="254481" x="9569450" y="2940050"/>
          <p14:tracePt t="254494" x="9550400" y="2940050"/>
          <p14:tracePt t="254511" x="9537700" y="2940050"/>
          <p14:tracePt t="254529" x="9525000" y="2940050"/>
          <p14:tracePt t="254546" x="9499600" y="2940050"/>
          <p14:tracePt t="254561" x="9448800" y="2940050"/>
          <p14:tracePt t="254579" x="9417050" y="2940050"/>
          <p14:tracePt t="254596" x="9378950" y="2952750"/>
          <p14:tracePt t="254601" x="9372600" y="2952750"/>
          <p14:tracePt t="254611" x="9353550" y="2965450"/>
          <p14:tracePt t="254632" x="9328150" y="2978150"/>
          <p14:tracePt t="254645" x="9321800" y="2984500"/>
          <p14:tracePt t="254664" x="9309100" y="3003550"/>
          <p14:tracePt t="254678" x="9302750" y="3028950"/>
          <p14:tracePt t="254696" x="9302750" y="3048000"/>
          <p14:tracePt t="254712" x="9302750" y="3086100"/>
          <p14:tracePt t="254729" x="9302750" y="3105150"/>
          <p14:tracePt t="254746" x="9309100" y="3130550"/>
          <p14:tracePt t="254763" x="9334500" y="3168650"/>
          <p14:tracePt t="254780" x="9359900" y="3194050"/>
          <p14:tracePt t="254795" x="9391650" y="3213100"/>
          <p14:tracePt t="254813" x="9423400" y="3225800"/>
          <p14:tracePt t="254828" x="9455150" y="3232150"/>
          <p14:tracePt t="254846" x="9474200" y="3238500"/>
          <p14:tracePt t="254851" x="9486900" y="3238500"/>
          <p14:tracePt t="254863" x="9505950" y="3238500"/>
          <p14:tracePt t="254879" x="9556750" y="3238500"/>
          <p14:tracePt t="254896" x="9677400" y="3238500"/>
          <p14:tracePt t="254914" x="9772650" y="3238500"/>
          <p14:tracePt t="254930" x="9867900" y="3232150"/>
          <p14:tracePt t="254946" x="9969500" y="3225800"/>
          <p14:tracePt t="254963" x="10007600" y="3213100"/>
          <p14:tracePt t="254980" x="10026650" y="3206750"/>
          <p14:tracePt t="254996" x="10039350" y="3200400"/>
          <p14:tracePt t="255002" x="10052050" y="3187700"/>
          <p14:tracePt t="255012" x="10058400" y="3175000"/>
          <p14:tracePt t="255028" x="10064750" y="3155950"/>
          <p14:tracePt t="255047" x="10071100" y="3130550"/>
          <p14:tracePt t="255063" x="10071100" y="3111500"/>
          <p14:tracePt t="255080" x="10058400" y="3092450"/>
          <p14:tracePt t="255095" x="10033000" y="3067050"/>
          <p14:tracePt t="255112" x="10007600" y="3041650"/>
          <p14:tracePt t="255130" x="9975850" y="3022600"/>
          <p14:tracePt t="255146" x="9937750" y="2997200"/>
          <p14:tracePt t="255163" x="9867900" y="2978150"/>
          <p14:tracePt t="255178" x="9810750" y="2971800"/>
          <p14:tracePt t="255196" x="9734550" y="2971800"/>
          <p14:tracePt t="255213" x="9632950" y="2965450"/>
          <p14:tracePt t="255230" x="9512300" y="2965450"/>
          <p14:tracePt t="255248" x="9404350" y="2965450"/>
          <p14:tracePt t="255263" x="9328150" y="2959100"/>
          <p14:tracePt t="255280" x="9296400" y="2959100"/>
          <p14:tracePt t="255296" x="9283700" y="2952750"/>
          <p14:tracePt t="255312" x="9277350" y="2952750"/>
          <p14:tracePt t="255314" x="9271000" y="2959100"/>
          <p14:tracePt t="255330" x="9264650" y="2965450"/>
          <p14:tracePt t="255346" x="9245600" y="2990850"/>
          <p14:tracePt t="255362" x="9220200" y="3035300"/>
          <p14:tracePt t="255365" x="9207500" y="3060700"/>
          <p14:tracePt t="255379" x="9207500" y="3073400"/>
          <p14:tracePt t="255397" x="9194800" y="3136900"/>
          <p14:tracePt t="255413" x="9201150" y="3175000"/>
          <p14:tracePt t="255429" x="9232900" y="3206750"/>
          <p14:tracePt t="255447" x="9290050" y="3238500"/>
          <p14:tracePt t="255463" x="9366250" y="3263900"/>
          <p14:tracePt t="255480" x="9442450" y="3282950"/>
          <p14:tracePt t="255497" x="9518650" y="3295650"/>
          <p14:tracePt t="255513" x="9588500" y="3302000"/>
          <p14:tracePt t="255531" x="9652000" y="3302000"/>
          <p14:tracePt t="255545" x="9709150" y="3302000"/>
          <p14:tracePt t="255548" x="9747250" y="3302000"/>
          <p14:tracePt t="255562" x="9772650" y="3302000"/>
          <p14:tracePt t="255581" x="9899650" y="3295650"/>
          <p14:tracePt t="255597" x="9931400" y="3295650"/>
          <p14:tracePt t="255613" x="10001250" y="3282950"/>
          <p14:tracePt t="255617" x="10039350" y="3276600"/>
          <p14:tracePt t="255630" x="10058400" y="3276600"/>
          <p14:tracePt t="255648" x="10109200" y="3251200"/>
          <p14:tracePt t="255664" x="10128250" y="3238500"/>
          <p14:tracePt t="255680" x="10134600" y="3225800"/>
          <p14:tracePt t="255696" x="10140950" y="3206750"/>
          <p14:tracePt t="255712" x="10140950" y="3181350"/>
          <p14:tracePt t="255730" x="10140950" y="3162300"/>
          <p14:tracePt t="255747" x="10134600" y="3136900"/>
          <p14:tracePt t="255752" x="10128250" y="3124200"/>
          <p14:tracePt t="255762" x="10115550" y="3105150"/>
          <p14:tracePt t="255779" x="10102850" y="3086100"/>
          <p14:tracePt t="255797" x="10077450" y="3054350"/>
          <p14:tracePt t="255814" x="10064750" y="3041650"/>
          <p14:tracePt t="255830" x="10033000" y="3016250"/>
          <p14:tracePt t="255846" x="10020300" y="3009900"/>
          <p14:tracePt t="255849" x="10013950" y="3009900"/>
          <p14:tracePt t="255864" x="9975850" y="2997200"/>
          <p14:tracePt t="255880" x="9950450" y="2984500"/>
          <p14:tracePt t="255897" x="9925050" y="2978150"/>
          <p14:tracePt t="255914" x="9899650" y="2971800"/>
          <p14:tracePt t="255930" x="9861550" y="2965450"/>
          <p14:tracePt t="255947" x="9842500" y="2959100"/>
          <p14:tracePt t="255965" x="9823450" y="2952750"/>
          <p14:tracePt t="255979" x="9804400" y="2940050"/>
          <p14:tracePt t="255997" x="9779000" y="2927350"/>
          <p14:tracePt t="256017" x="9747250" y="2914650"/>
          <p14:tracePt t="256030" x="9690100" y="2895600"/>
          <p14:tracePt t="256046" x="9632950" y="2889250"/>
          <p14:tracePt t="256064" x="9544050" y="2882900"/>
          <p14:tracePt t="256079" x="9505950" y="2882900"/>
          <p14:tracePt t="256081" x="9474200" y="2882900"/>
          <p14:tracePt t="256096" x="9442450" y="2882900"/>
          <p14:tracePt t="256113" x="9359900" y="2889250"/>
          <p14:tracePt t="256131" x="9309100" y="2895600"/>
          <p14:tracePt t="256137" x="9258300" y="2914650"/>
          <p14:tracePt t="256146" x="9232900" y="2921000"/>
          <p14:tracePt t="256162" x="9182100" y="2933700"/>
          <p14:tracePt t="256181" x="9150350" y="2952750"/>
          <p14:tracePt t="256197" x="9118600" y="2971800"/>
          <p14:tracePt t="256203" x="9112250" y="2978150"/>
          <p14:tracePt t="256213" x="9099550" y="2984500"/>
          <p14:tracePt t="256230" x="9086850" y="3009900"/>
          <p14:tracePt t="256247" x="9080500" y="3041650"/>
          <p14:tracePt t="256266" x="9074150" y="3086100"/>
          <p14:tracePt t="256279" x="9080500" y="3098800"/>
          <p14:tracePt t="256298" x="9105900" y="3143250"/>
          <p14:tracePt t="256314" x="9137650" y="3168650"/>
          <p14:tracePt t="256332" x="9163050" y="3187700"/>
          <p14:tracePt t="256346" x="9201150" y="3213100"/>
          <p14:tracePt t="256366" x="9258300" y="3238500"/>
          <p14:tracePt t="256379" x="9391650" y="3257550"/>
          <p14:tracePt t="256397" x="9550400" y="3263900"/>
          <p14:tracePt t="256413" x="9696450" y="3270250"/>
          <p14:tracePt t="256430" x="9836150" y="3270250"/>
          <p14:tracePt t="256447" x="9944100" y="3270250"/>
          <p14:tracePt t="256466" x="10013950" y="3270250"/>
          <p14:tracePt t="256470" x="10039350" y="3263900"/>
          <p14:tracePt t="256479" x="10058400" y="3257550"/>
          <p14:tracePt t="256497" x="10077450" y="3244850"/>
          <p14:tracePt t="256513" x="10102850" y="3225800"/>
          <p14:tracePt t="256516" x="10109200" y="3213100"/>
          <p14:tracePt t="256529" x="10115550" y="3187700"/>
          <p14:tracePt t="256534" x="10121900" y="3175000"/>
          <p14:tracePt t="256546" x="10128250" y="3155950"/>
          <p14:tracePt t="256564" x="10128250" y="3105150"/>
          <p14:tracePt t="256582" x="10128250" y="3073400"/>
          <p14:tracePt t="256596" x="10121900" y="3048000"/>
          <p14:tracePt t="256614" x="10109200" y="3022600"/>
          <p14:tracePt t="256629" x="10083800" y="3003550"/>
          <p14:tracePt t="256646" x="10064750" y="2984500"/>
          <p14:tracePt t="256664" x="10039350" y="2959100"/>
          <p14:tracePt t="256679" x="10001250" y="2933700"/>
          <p14:tracePt t="256698" x="9956800" y="2914650"/>
          <p14:tracePt t="256714" x="9912350" y="2901950"/>
          <p14:tracePt t="256731" x="9861550" y="2882900"/>
          <p14:tracePt t="256748" x="9810750" y="2876550"/>
          <p14:tracePt t="256753" x="9785350" y="2876550"/>
          <p14:tracePt t="256763" x="9772650" y="2876550"/>
          <p14:tracePt t="256781" x="9728200" y="2876550"/>
          <p14:tracePt t="256798" x="9683750" y="2876550"/>
          <p14:tracePt t="256815" x="9613900" y="2882900"/>
          <p14:tracePt t="256831" x="9556750" y="2895600"/>
          <p14:tracePt t="256846" x="9512300" y="2908300"/>
          <p14:tracePt t="256865" x="9474200" y="2927350"/>
          <p14:tracePt t="256869" x="9442450" y="2946400"/>
          <p14:tracePt t="256880" x="9423400" y="2952750"/>
          <p14:tracePt t="256896" x="9385300" y="2997200"/>
          <p14:tracePt t="256914" x="9359900" y="3054350"/>
          <p14:tracePt t="256932" x="9359900" y="3117850"/>
          <p14:tracePt t="256938" x="9366250" y="3143250"/>
          <p14:tracePt t="256946" x="9385300" y="3187700"/>
          <p14:tracePt t="256963" x="9404350" y="3232150"/>
          <p14:tracePt t="256981" x="9436100" y="3276600"/>
          <p14:tracePt t="256998" x="9467850" y="3295650"/>
          <p14:tracePt t="257005" x="9480550" y="3302000"/>
          <p14:tracePt t="257013" x="9499600" y="3308350"/>
          <p14:tracePt t="257032" x="9594850" y="3321050"/>
          <p14:tracePt t="257048" x="9893300" y="3308350"/>
          <p14:tracePt t="257065" x="10109200" y="3276600"/>
          <p14:tracePt t="257080" x="10242550" y="3225800"/>
          <p14:tracePt t="257098" x="10299700" y="3175000"/>
          <p14:tracePt t="257114" x="10312400" y="3130550"/>
          <p14:tracePt t="257131" x="10306050" y="3092450"/>
          <p14:tracePt t="257148" x="10280650" y="3060700"/>
          <p14:tracePt t="257164" x="10242550" y="3028950"/>
          <p14:tracePt t="257182" x="10204450" y="3009900"/>
          <p14:tracePt t="257198" x="10166350" y="2997200"/>
          <p14:tracePt t="257214" x="10121900" y="2984500"/>
          <p14:tracePt t="257220" x="10102850" y="2971800"/>
          <p14:tracePt t="257231" x="10077450" y="2965450"/>
          <p14:tracePt t="257249" x="10039350" y="2940050"/>
          <p14:tracePt t="257265" x="9969500" y="2914650"/>
          <p14:tracePt t="257270" x="9944100" y="2908300"/>
          <p14:tracePt t="257274" x="9893300" y="2895600"/>
          <p14:tracePt t="257298" x="9766300" y="2882900"/>
          <p14:tracePt t="257302" x="9728200" y="2882900"/>
          <p14:tracePt t="257314" x="9575800" y="2882900"/>
          <p14:tracePt t="257333" x="9461500" y="2882900"/>
          <p14:tracePt t="257348" x="9334500" y="2908300"/>
          <p14:tracePt t="257365" x="9271000" y="2927350"/>
          <p14:tracePt t="257382" x="9226550" y="2959100"/>
          <p14:tracePt t="257387" x="9220200" y="2965450"/>
          <p14:tracePt t="257397" x="9207500" y="2978150"/>
          <p14:tracePt t="257415" x="9201150" y="3028950"/>
          <p14:tracePt t="257430" x="9201150" y="3079750"/>
          <p14:tracePt t="257447" x="9220200" y="3149600"/>
          <p14:tracePt t="257465" x="9245600" y="3225800"/>
          <p14:tracePt t="257482" x="9296400" y="3327400"/>
          <p14:tracePt t="257498" x="9353550" y="3371850"/>
          <p14:tracePt t="257516" x="9448800" y="3397250"/>
          <p14:tracePt t="257532" x="9632950" y="3409950"/>
          <p14:tracePt t="257547" x="9810750" y="3409950"/>
          <p14:tracePt t="257566" x="10020300" y="3384550"/>
          <p14:tracePt t="257580" x="10147300" y="3352800"/>
          <p14:tracePt t="257598" x="10236200" y="3314700"/>
          <p14:tracePt t="257615" x="10261600" y="3289300"/>
          <p14:tracePt t="257621" x="10261600" y="3282950"/>
          <p14:tracePt t="257630" x="10261600" y="3276600"/>
          <p14:tracePt t="257649" x="10248900" y="3276600"/>
          <p14:tracePt t="257665" x="10191750" y="3282950"/>
          <p14:tracePt t="257682" x="10147300" y="3289300"/>
          <p14:tracePt t="257699" x="10090150" y="3302000"/>
          <p14:tracePt t="257716" x="10058400" y="3308350"/>
          <p14:tracePt t="257732" x="10045700" y="3308350"/>
          <p14:tracePt t="257747" x="10039350" y="3308350"/>
          <p14:tracePt t="257748" x="10033000" y="3308350"/>
          <p14:tracePt t="257764" x="9982200" y="3308350"/>
          <p14:tracePt t="257782" x="9810750" y="3340100"/>
          <p14:tracePt t="257798" x="9525000" y="3365500"/>
          <p14:tracePt t="257815" x="9182100" y="3359150"/>
          <p14:tracePt t="257832" x="8890000" y="3346450"/>
          <p14:tracePt t="257849" x="8655050" y="3340100"/>
          <p14:tracePt t="257854" x="8502650" y="3340100"/>
          <p14:tracePt t="257864" x="8362950" y="3340100"/>
          <p14:tracePt t="257882" x="8001000" y="3302000"/>
          <p14:tracePt t="257898" x="7607300" y="3225800"/>
          <p14:tracePt t="257916" x="7245350" y="3124200"/>
          <p14:tracePt t="257932" x="6877050" y="2965450"/>
          <p14:tracePt t="257938" x="6680200" y="2870200"/>
          <p14:tracePt t="257947" x="6502400" y="2768600"/>
          <p14:tracePt t="257969" x="6127750" y="2520950"/>
          <p14:tracePt t="257981" x="6051550" y="2470150"/>
          <p14:tracePt t="258000" x="5905500" y="2374900"/>
          <p14:tracePt t="258016" x="5543550" y="2286000"/>
          <p14:tracePt t="258031" x="5213350" y="2241550"/>
          <p14:tracePt t="258048" x="4851400" y="2184400"/>
          <p14:tracePt t="258066" x="4476750" y="2114550"/>
          <p14:tracePt t="258081" x="4083050" y="2025650"/>
          <p14:tracePt t="258097" x="3746500" y="1930400"/>
          <p14:tracePt t="258114" x="3435350" y="1822450"/>
          <p14:tracePt t="258132" x="3136900" y="1727200"/>
          <p14:tracePt t="258137" x="2971800" y="1670050"/>
          <p14:tracePt t="258147" x="2794000" y="1619250"/>
          <p14:tracePt t="258165" x="2482850" y="1543050"/>
          <p14:tracePt t="258183" x="2203450" y="1479550"/>
          <p14:tracePt t="258199" x="1993900" y="1441450"/>
          <p14:tracePt t="258216" x="1885950" y="1435100"/>
          <p14:tracePt t="258231" x="1854200" y="1435100"/>
          <p14:tracePt t="258250" x="1854200" y="1447800"/>
          <p14:tracePt t="258264" x="1854200" y="1460500"/>
          <p14:tracePt t="258282" x="1854200" y="1466850"/>
          <p14:tracePt t="258316" x="1847850" y="1460500"/>
          <p14:tracePt t="258332" x="1841500" y="1447800"/>
          <p14:tracePt t="258349" x="1835150" y="1435100"/>
          <p14:tracePt t="258366" x="1835150" y="1422400"/>
          <p14:tracePt t="258383" x="1835150" y="1390650"/>
          <p14:tracePt t="258387" x="1841500" y="1371600"/>
          <p14:tracePt t="258397" x="1841500" y="1352550"/>
          <p14:tracePt t="258415" x="1841500" y="1327150"/>
          <p14:tracePt t="258432" x="1841500" y="1276350"/>
          <p14:tracePt t="258436" x="1835150" y="1257300"/>
          <p14:tracePt t="258448" x="1828800" y="1244600"/>
          <p14:tracePt t="258466" x="1816100" y="1206500"/>
          <p14:tracePt t="258482" x="1809750" y="1181100"/>
          <p14:tracePt t="258499" x="1816100" y="1174750"/>
          <p14:tracePt t="258514" x="1822450" y="1168400"/>
          <p14:tracePt t="258532" x="1835150" y="1162050"/>
          <p14:tracePt t="258583" x="1841500" y="1168400"/>
          <p14:tracePt t="258599" x="1841500" y="1187450"/>
          <p14:tracePt t="258615" x="1847850" y="1193800"/>
          <p14:tracePt t="258617" x="1854200" y="1193800"/>
          <p14:tracePt t="258633" x="1860550" y="1200150"/>
          <p14:tracePt t="258636" x="1879600" y="1206500"/>
          <p14:tracePt t="258648" x="1943100" y="1231900"/>
          <p14:tracePt t="258666" x="2006600" y="1244600"/>
          <p14:tracePt t="258682" x="2120900" y="1263650"/>
          <p14:tracePt t="258699" x="2216150" y="1276350"/>
          <p14:tracePt t="258717" x="2266950" y="1276350"/>
          <p14:tracePt t="258721" x="2305050" y="1270000"/>
          <p14:tracePt t="258732" x="2317750" y="1263650"/>
          <p14:tracePt t="258750" x="2330450" y="1257300"/>
          <p14:tracePt t="258766" x="2343150" y="1244600"/>
          <p14:tracePt t="258770" x="2349500" y="1238250"/>
          <p14:tracePt t="258782" x="2362200" y="1231900"/>
          <p14:tracePt t="258785" x="2368550" y="1225550"/>
          <p14:tracePt t="258799" x="2374900" y="1219200"/>
          <p14:tracePt t="258801" x="2381250" y="1200150"/>
          <p14:tracePt t="258815" x="2387600" y="1193800"/>
          <p14:tracePt t="258832" x="2393950" y="1162050"/>
          <p14:tracePt t="258849" x="2393950" y="1143000"/>
          <p14:tracePt t="258866" x="2374900" y="1104900"/>
          <p14:tracePt t="258882" x="2355850" y="1085850"/>
          <p14:tracePt t="258899" x="2317750" y="1054100"/>
          <p14:tracePt t="258916" x="2286000" y="1035050"/>
          <p14:tracePt t="258933" x="2241550" y="1016000"/>
          <p14:tracePt t="258949" x="2171700" y="984250"/>
          <p14:tracePt t="258966" x="2133600" y="977900"/>
          <p14:tracePt t="258982" x="2095500" y="965200"/>
          <p14:tracePt t="258999" x="2070100" y="965200"/>
          <p14:tracePt t="259015" x="2038350" y="965200"/>
          <p14:tracePt t="259033" x="2000250" y="965200"/>
          <p14:tracePt t="259050" x="1936750" y="971550"/>
          <p14:tracePt t="259067" x="1866900" y="990600"/>
          <p14:tracePt t="259083" x="1816100" y="1003300"/>
          <p14:tracePt t="259099" x="1752600" y="1028700"/>
          <p14:tracePt t="259116" x="1727200" y="1041400"/>
          <p14:tracePt t="259133" x="1714500" y="1054100"/>
          <p14:tracePt t="259150" x="1701800" y="1079500"/>
          <p14:tracePt t="259167" x="1676400" y="1130300"/>
          <p14:tracePt t="259183" x="1670050" y="1168400"/>
          <p14:tracePt t="259199" x="1663700" y="1200150"/>
          <p14:tracePt t="259216" x="1657350" y="1238250"/>
          <p14:tracePt t="259232" x="1670050" y="1276350"/>
          <p14:tracePt t="259252" x="1727200" y="1308100"/>
          <p14:tracePt t="259265" x="1752600" y="1320800"/>
          <p14:tracePt t="259283" x="1822450" y="1333500"/>
          <p14:tracePt t="259299" x="1962150" y="1339850"/>
          <p14:tracePt t="259316" x="2063750" y="1339850"/>
          <p14:tracePt t="259333" x="2241550" y="1339850"/>
          <p14:tracePt t="259349" x="2311400" y="1333500"/>
          <p14:tracePt t="259366" x="2343150" y="1320800"/>
          <p14:tracePt t="259383" x="2368550" y="1295400"/>
          <p14:tracePt t="259400" x="2387600" y="1270000"/>
          <p14:tracePt t="259415" x="2406650" y="1231900"/>
          <p14:tracePt t="259432" x="2406650" y="1206500"/>
          <p14:tracePt t="259449" x="2406650" y="1174750"/>
          <p14:tracePt t="259465" x="2393950" y="1149350"/>
          <p14:tracePt t="259482" x="2362200" y="1117600"/>
          <p14:tracePt t="259499" x="2343150" y="1104900"/>
          <p14:tracePt t="259518" x="2273300" y="1079500"/>
          <p14:tracePt t="259533" x="2247900" y="1079500"/>
          <p14:tracePt t="259550" x="2152650" y="1079500"/>
          <p14:tracePt t="259568" x="2076450" y="1092200"/>
          <p14:tracePt t="259591" x="1993900" y="1104900"/>
          <p14:tracePt t="259600" x="1974850" y="1104900"/>
          <p14:tracePt t="259615" x="1955800" y="1111250"/>
          <p14:tracePt t="259633" x="1949450" y="1117600"/>
          <p14:tracePt t="259650" x="1930400" y="1136650"/>
          <p14:tracePt t="259666" x="1917700" y="1162050"/>
          <p14:tracePt t="259683" x="1911350" y="1181100"/>
          <p14:tracePt t="259700" x="1905000" y="1219200"/>
          <p14:tracePt t="259718" x="1905000" y="1244600"/>
          <p14:tracePt t="259734" x="1911350" y="1320800"/>
          <p14:tracePt t="259749" x="1917700" y="1339850"/>
          <p14:tracePt t="259767" x="1949450" y="1397000"/>
          <p14:tracePt t="259771" x="1962150" y="1416050"/>
          <p14:tracePt t="259784" x="1981200" y="1428750"/>
          <p14:tracePt t="259801" x="2038350" y="1460500"/>
          <p14:tracePt t="259817" x="2063750" y="1466850"/>
          <p14:tracePt t="259834" x="2095500" y="1466850"/>
          <p14:tracePt t="259851" x="2108200" y="1466850"/>
          <p14:tracePt t="259866" x="2127250" y="1466850"/>
          <p14:tracePt t="259884" x="2139950" y="1466850"/>
          <p14:tracePt t="259900" x="2139950" y="1460500"/>
          <p14:tracePt t="260000" x="2133600" y="1454150"/>
          <p14:tracePt t="260009" x="2120900" y="1454150"/>
          <p14:tracePt t="260016" x="2108200" y="1454150"/>
          <p14:tracePt t="260034" x="2082800" y="1454150"/>
          <p14:tracePt t="260051" x="2063750" y="1454150"/>
          <p14:tracePt t="260067" x="2044700" y="1454150"/>
          <p14:tracePt t="260087" x="2019300" y="1454150"/>
          <p14:tracePt t="260101" x="2012950" y="1454150"/>
          <p14:tracePt t="260117" x="2006600" y="1454150"/>
          <p14:tracePt t="260150" x="2000250" y="1454150"/>
          <p14:tracePt t="260167" x="1987550" y="1454150"/>
          <p14:tracePt t="260184" x="1974850" y="1466850"/>
          <p14:tracePt t="260201" x="1955800" y="1473200"/>
          <p14:tracePt t="260217" x="1943100" y="1485900"/>
          <p14:tracePt t="260233" x="1930400" y="1485900"/>
          <p14:tracePt t="260250" x="1917700" y="1492250"/>
          <p14:tracePt t="260267" x="1911350" y="1492250"/>
          <p14:tracePt t="260284" x="1898650" y="1492250"/>
          <p14:tracePt t="260299" x="1885950" y="1498600"/>
          <p14:tracePt t="260317" x="1854200" y="1517650"/>
          <p14:tracePt t="260334" x="1828800" y="1524000"/>
          <p14:tracePt t="260349" x="1784350" y="1543050"/>
          <p14:tracePt t="260352" x="1765300" y="1549400"/>
          <p14:tracePt t="260366" x="1746250" y="1562100"/>
          <p14:tracePt t="260368" x="1733550" y="1562100"/>
          <p14:tracePt t="260383" x="1727200" y="1568450"/>
          <p14:tracePt t="260400" x="1720850" y="1568450"/>
          <p14:tracePt t="260471" x="1714500" y="1568450"/>
          <p14:tracePt t="260483" x="1708150" y="1568450"/>
          <p14:tracePt t="260501" x="1682750" y="1549400"/>
          <p14:tracePt t="260522" x="1663700" y="1530350"/>
          <p14:tracePt t="260534" x="1657350" y="1524000"/>
          <p14:tracePt t="260551" x="1651000" y="1524000"/>
          <p14:tracePt t="260601" x="1651000" y="1517650"/>
          <p14:tracePt t="260618" x="1651000" y="1511300"/>
          <p14:tracePt t="260635" x="1651000" y="1504950"/>
          <p14:tracePt t="260655" x="1651000" y="1498600"/>
          <p14:tracePt t="260684" x="1651000" y="1473200"/>
          <p14:tracePt t="260702" x="1651000" y="1441450"/>
          <p14:tracePt t="260716" x="1651000" y="1428750"/>
          <p14:tracePt t="261126" x="1657350" y="1428750"/>
          <p14:tracePt t="261133" x="1663700" y="1435100"/>
          <p14:tracePt t="261152" x="1727200" y="1460500"/>
          <p14:tracePt t="261166" x="1809750" y="1479550"/>
          <p14:tracePt t="261184" x="1885950" y="1485900"/>
          <p14:tracePt t="261186" x="1924050" y="1492250"/>
          <p14:tracePt t="261202" x="1968500" y="1498600"/>
          <p14:tracePt t="261218" x="2012950" y="1524000"/>
          <p14:tracePt t="261235" x="2057400" y="1555750"/>
          <p14:tracePt t="261253" x="2114550" y="1593850"/>
          <p14:tracePt t="261268" x="2171700" y="1619250"/>
          <p14:tracePt t="261285" x="2228850" y="1644650"/>
          <p14:tracePt t="261300" x="2330450" y="1689100"/>
          <p14:tracePt t="261317" x="2438400" y="1720850"/>
          <p14:tracePt t="261335" x="2597150" y="1765300"/>
          <p14:tracePt t="261351" x="2730500" y="1797050"/>
          <p14:tracePt t="261368" x="2895600" y="1835150"/>
          <p14:tracePt t="261385" x="3035300" y="1879600"/>
          <p14:tracePt t="261400" x="3232150" y="1955800"/>
          <p14:tracePt t="261403" x="3314700" y="1987550"/>
          <p14:tracePt t="261418" x="3390900" y="2019300"/>
          <p14:tracePt t="261436" x="3562350" y="2108200"/>
          <p14:tracePt t="261452" x="3683000" y="2184400"/>
          <p14:tracePt t="261459" x="3759200" y="2235200"/>
          <p14:tracePt t="261464" x="3810000" y="2266950"/>
          <p14:tracePt t="261467" x="3854450" y="2298700"/>
          <p14:tracePt t="261485" x="3994150" y="2400300"/>
          <p14:tracePt t="261501" x="4140200" y="2508250"/>
          <p14:tracePt t="261517" x="4356100" y="2692400"/>
          <p14:tracePt t="261535" x="4552950" y="2882900"/>
          <p14:tracePt t="261541" x="4692650" y="3022600"/>
          <p14:tracePt t="261551" x="4775200" y="3111500"/>
          <p14:tracePt t="261569" x="4965700" y="3276600"/>
          <p14:tracePt t="261584" x="5086350" y="3340100"/>
          <p14:tracePt t="261602" x="5130800" y="3346450"/>
          <p14:tracePt t="261618" x="5149850" y="3352800"/>
          <p14:tracePt t="261635" x="5175250" y="3365500"/>
          <p14:tracePt t="261652" x="5200650" y="3403600"/>
          <p14:tracePt t="261657" x="5213350" y="3416300"/>
          <p14:tracePt t="261667" x="5232400" y="3435350"/>
          <p14:tracePt t="261688" x="5295900" y="3486150"/>
          <p14:tracePt t="261700" x="5314950" y="3498850"/>
          <p14:tracePt t="261719" x="5353050" y="3517900"/>
          <p14:tracePt t="261735" x="5372100" y="3524250"/>
          <p14:tracePt t="261752" x="5397500" y="3530600"/>
          <p14:tracePt t="261767" x="5492750" y="3549650"/>
          <p14:tracePt t="261785" x="5594350" y="3581400"/>
          <p14:tracePt t="261802" x="5702300" y="3613150"/>
          <p14:tracePt t="261817" x="5746750" y="3625850"/>
          <p14:tracePt t="261834" x="5772150" y="3625850"/>
          <p14:tracePt t="261852" x="5772150" y="3638550"/>
          <p14:tracePt t="261869" x="5772150" y="3651250"/>
          <p14:tracePt t="261885" x="5784850" y="3676650"/>
          <p14:tracePt t="261888" x="5791200" y="3689350"/>
          <p14:tracePt t="261901" x="5810250" y="3727450"/>
          <p14:tracePt t="261903" x="5816600" y="3746500"/>
          <p14:tracePt t="261917" x="5835650" y="3784600"/>
          <p14:tracePt t="261935" x="5848350" y="3829050"/>
          <p14:tracePt t="261951" x="5854700" y="3860800"/>
          <p14:tracePt t="261969" x="5861050" y="3873500"/>
          <p14:tracePt t="261976" x="5861050" y="3879850"/>
          <p14:tracePt t="262198" x="5861050" y="3873500"/>
          <p14:tracePt t="262203" x="5861050" y="3867150"/>
          <p14:tracePt t="262218" x="5861050" y="3848100"/>
          <p14:tracePt t="262236" x="5861050" y="3829050"/>
          <p14:tracePt t="262253" x="5867400" y="3810000"/>
          <p14:tracePt t="262268" x="5873750" y="3784600"/>
          <p14:tracePt t="262286" x="5873750" y="3759200"/>
          <p14:tracePt t="262303" x="5867400" y="3721100"/>
          <p14:tracePt t="262320" x="5854700" y="3714750"/>
          <p14:tracePt t="262336" x="5848350" y="3695700"/>
          <p14:tracePt t="262351" x="5835650" y="3689350"/>
          <p14:tracePt t="262355" x="5829300" y="3683000"/>
          <p14:tracePt t="262368" x="5816600" y="3676650"/>
          <p14:tracePt t="262386" x="5778500" y="3644900"/>
          <p14:tracePt t="262404" x="5746750" y="3625850"/>
          <p14:tracePt t="262419" x="5702300" y="3606800"/>
          <p14:tracePt t="262436" x="5670550" y="3600450"/>
          <p14:tracePt t="262453" x="5638800" y="3594100"/>
          <p14:tracePt t="262469" x="5619750" y="3594100"/>
          <p14:tracePt t="262486" x="5588000" y="3594100"/>
          <p14:tracePt t="262502" x="5549900" y="3594100"/>
          <p14:tracePt t="262520" x="5518150" y="3600450"/>
          <p14:tracePt t="262536" x="5492750" y="3613150"/>
          <p14:tracePt t="262553" x="5480050" y="3638550"/>
          <p14:tracePt t="262569" x="5473700" y="3663950"/>
          <p14:tracePt t="262586" x="5473700" y="3695700"/>
          <p14:tracePt t="262602" x="5486400" y="3727450"/>
          <p14:tracePt t="262620" x="5524500" y="3778250"/>
          <p14:tracePt t="262636" x="5562600" y="3816350"/>
          <p14:tracePt t="262641" x="5594350" y="3835400"/>
          <p14:tracePt t="262651" x="5607050" y="3848100"/>
          <p14:tracePt t="262653" x="5651500" y="3867150"/>
          <p14:tracePt t="262668" x="5721350" y="3892550"/>
          <p14:tracePt t="262684" x="5778500" y="3905250"/>
          <p14:tracePt t="262702" x="5822950" y="3911600"/>
          <p14:tracePt t="262719" x="5873750" y="3911600"/>
          <p14:tracePt t="262736" x="5918200" y="3911600"/>
          <p14:tracePt t="262753" x="5975350" y="3917950"/>
          <p14:tracePt t="262769" x="6032500" y="3937000"/>
          <p14:tracePt t="262785" x="6089650" y="3956050"/>
          <p14:tracePt t="262803" x="6115050" y="3962400"/>
          <p14:tracePt t="262819" x="6140450" y="3968750"/>
          <p14:tracePt t="262836" x="6153150" y="3968750"/>
          <p14:tracePt t="262853" x="6159500" y="3962400"/>
          <p14:tracePt t="262869" x="6165850" y="3949700"/>
          <p14:tracePt t="262874" x="6165850" y="3943350"/>
          <p14:tracePt t="262937" x="6165850" y="3924300"/>
          <p14:tracePt t="262952" x="6165850" y="3911600"/>
          <p14:tracePt t="262970" x="6153150" y="3886200"/>
          <p14:tracePt t="262986" x="6140450" y="3854450"/>
          <p14:tracePt t="262991" x="6127750" y="3835400"/>
          <p14:tracePt t="263003" x="6115050" y="3810000"/>
          <p14:tracePt t="263022" x="6070600" y="3721100"/>
          <p14:tracePt t="263035" x="6032500" y="3670300"/>
          <p14:tracePt t="263053" x="5981700" y="3619500"/>
          <p14:tracePt t="263068" x="5969000" y="3613150"/>
          <p14:tracePt t="263086" x="5956300" y="3606800"/>
          <p14:tracePt t="263103" x="5924550" y="3606800"/>
          <p14:tracePt t="263120" x="5873750" y="3606800"/>
          <p14:tracePt t="263124" x="5848350" y="3606800"/>
          <p14:tracePt t="263135" x="5816600" y="3606800"/>
          <p14:tracePt t="263137" x="5759450" y="3606800"/>
          <p14:tracePt t="263151" x="5734050" y="3606800"/>
          <p14:tracePt t="263154" x="5715000" y="3606800"/>
          <p14:tracePt t="263168" x="5683250" y="3606800"/>
          <p14:tracePt t="263187" x="5645150" y="3613150"/>
          <p14:tracePt t="263203" x="5619750" y="3625850"/>
          <p14:tracePt t="263220" x="5588000" y="3625850"/>
          <p14:tracePt t="263236" x="5530850" y="3619500"/>
          <p14:tracePt t="263254" x="5492750" y="3606800"/>
          <p14:tracePt t="263270" x="5473700" y="3606800"/>
          <p14:tracePt t="263275" x="5467350" y="3606800"/>
          <p14:tracePt t="263285" x="5467350" y="3625850"/>
          <p14:tracePt t="263288" x="5467350" y="3651250"/>
          <p14:tracePt t="263303" x="5467350" y="3695700"/>
          <p14:tracePt t="263308" x="5480050" y="3740150"/>
          <p14:tracePt t="263320" x="5505450" y="3797300"/>
          <p14:tracePt t="263337" x="5568950" y="3911600"/>
          <p14:tracePt t="263353" x="5613400" y="4000500"/>
          <p14:tracePt t="263370" x="5676900" y="4076700"/>
          <p14:tracePt t="263387" x="5708650" y="4089400"/>
          <p14:tracePt t="263402" x="5759450" y="4089400"/>
          <p14:tracePt t="263420" x="5829300" y="4076700"/>
          <p14:tracePt t="263435" x="5937250" y="4051300"/>
          <p14:tracePt t="263453" x="6019800" y="4051300"/>
          <p14:tracePt t="263470" x="6083300" y="4076700"/>
          <p14:tracePt t="263487" x="6089650" y="4102100"/>
          <p14:tracePt t="263504" x="6083300" y="4121150"/>
          <p14:tracePt t="263519" x="6064250" y="4127500"/>
          <p14:tracePt t="263537" x="6057900" y="4127500"/>
          <p14:tracePt t="263570" x="6070600" y="4095750"/>
          <p14:tracePt t="263587" x="6083300" y="4070350"/>
          <p14:tracePt t="263603" x="6102350" y="4025900"/>
          <p14:tracePt t="263607" x="6108700" y="4013200"/>
          <p14:tracePt t="263619" x="6108700" y="4006850"/>
          <p14:tracePt t="263636" x="6108700" y="4000500"/>
          <p14:tracePt t="263713" x="6108700" y="3994150"/>
          <p14:tracePt t="263723" x="6108700" y="3987800"/>
          <p14:tracePt t="263735" x="6096000" y="3962400"/>
          <p14:tracePt t="263754" x="6064250" y="3949700"/>
          <p14:tracePt t="263770" x="5994400" y="3937000"/>
          <p14:tracePt t="263776" x="5988050" y="3930650"/>
          <p14:tracePt t="263786" x="5994400" y="3930650"/>
          <p14:tracePt t="278242" x="5994400" y="3924300"/>
          <p14:tracePt t="278252" x="5988050" y="3924300"/>
          <p14:tracePt t="278264" x="5969000" y="3898900"/>
          <p14:tracePt t="278281" x="5930900" y="3860800"/>
          <p14:tracePt t="278299" x="5886450" y="3810000"/>
          <p14:tracePt t="278305" x="5867400" y="3784600"/>
          <p14:tracePt t="278314" x="5848350" y="3765550"/>
          <p14:tracePt t="278334" x="5822950" y="3740150"/>
          <p14:tracePt t="278845" x="5810250" y="3740150"/>
          <p14:tracePt t="278854" x="5791200" y="3733800"/>
          <p14:tracePt t="278865" x="5721350" y="3714750"/>
          <p14:tracePt t="278883" x="5638800" y="3689350"/>
          <p14:tracePt t="278901" x="5562600" y="3657600"/>
          <p14:tracePt t="278915" x="5518150" y="3638550"/>
          <p14:tracePt t="278933" x="5492750" y="3632200"/>
          <p14:tracePt t="278949" x="5486400" y="3632200"/>
          <p14:tracePt t="291202" x="5480050" y="3657600"/>
          <p14:tracePt t="291210" x="5467350" y="3689350"/>
          <p14:tracePt t="291226" x="5410200" y="3803650"/>
          <p14:tracePt t="291244" x="5359400" y="3898900"/>
          <p14:tracePt t="291260" x="5346700" y="3987800"/>
          <p14:tracePt t="291275" x="5353050" y="4038600"/>
          <p14:tracePt t="291279" x="5365750" y="4044950"/>
          <p14:tracePt t="291292" x="5378450" y="4044950"/>
          <p14:tracePt t="291309" x="5391150" y="4044950"/>
          <p14:tracePt t="291329" x="5397500" y="4019550"/>
          <p14:tracePt t="291342" x="5397500" y="4006850"/>
          <p14:tracePt t="291360" x="5314950" y="3956050"/>
          <p14:tracePt t="291376" x="5219700" y="3949700"/>
          <p14:tracePt t="291394" x="5048250" y="3943350"/>
          <p14:tracePt t="291400" x="4953000" y="3943350"/>
          <p14:tracePt t="291408" x="4851400" y="3937000"/>
          <p14:tracePt t="291427" x="4673600" y="3911600"/>
          <p14:tracePt t="291444" x="4502150" y="3873500"/>
          <p14:tracePt t="291460" x="4375150" y="3835400"/>
          <p14:tracePt t="291478" x="4298950" y="3816350"/>
          <p14:tracePt t="291494" x="4273550" y="3816350"/>
          <p14:tracePt t="291509" x="4241800" y="3816350"/>
          <p14:tracePt t="291528" x="4178300" y="3829050"/>
          <p14:tracePt t="291544" x="4095750" y="3854450"/>
          <p14:tracePt t="291559" x="4019550" y="3886200"/>
          <p14:tracePt t="291563" x="3987800" y="3905250"/>
          <p14:tracePt t="291575" x="3962400" y="3924300"/>
          <p14:tracePt t="291577" x="3943350" y="3949700"/>
          <p14:tracePt t="291595" x="3924300" y="3994150"/>
          <p14:tracePt t="291609" x="3898900" y="4038600"/>
          <p14:tracePt t="291627" x="3873500" y="4095750"/>
          <p14:tracePt t="291644" x="3841750" y="4146550"/>
          <p14:tracePt t="291661" x="3778250" y="4203700"/>
          <p14:tracePt t="291675" x="3714750" y="4241800"/>
          <p14:tracePt t="291693" x="3657600" y="4273550"/>
          <p14:tracePt t="291711" x="3625850" y="4286250"/>
          <p14:tracePt t="291727" x="3606800" y="4298950"/>
          <p14:tracePt t="291743" x="3594100" y="4298950"/>
          <p14:tracePt t="291760" x="3587750" y="4298950"/>
          <p14:tracePt t="291778" x="3568700" y="4298950"/>
          <p14:tracePt t="291794" x="3530600" y="4298950"/>
          <p14:tracePt t="291810" x="3524250" y="4292600"/>
          <p14:tracePt t="292467" x="3536950" y="4298950"/>
          <p14:tracePt t="292476" x="3556000" y="4311650"/>
          <p14:tracePt t="292479" x="3600450" y="4324350"/>
          <p14:tracePt t="292493" x="3657600" y="4343400"/>
          <p14:tracePt t="292510" x="3759200" y="4356100"/>
          <p14:tracePt t="292528" x="3803650" y="4362450"/>
          <p14:tracePt t="292581" x="3797300" y="4362450"/>
          <p14:tracePt t="292682" x="3803650" y="4362450"/>
          <p14:tracePt t="292690" x="3810000" y="4362450"/>
          <p14:tracePt t="292711" x="3848100" y="4349750"/>
          <p14:tracePt t="292728" x="3898900" y="4343400"/>
          <p14:tracePt t="292744" x="3943350" y="4330700"/>
          <p14:tracePt t="292761" x="3962400" y="4330700"/>
          <p14:tracePt t="292795" x="3975100" y="4324350"/>
          <p14:tracePt t="292811" x="4006850" y="4318000"/>
          <p14:tracePt t="292827" x="4019550" y="4318000"/>
          <p14:tracePt t="292843" x="4032250" y="4318000"/>
          <p14:tracePt t="292861" x="4044950" y="4318000"/>
          <p14:tracePt t="292867" x="4051300" y="4318000"/>
          <p14:tracePt t="292877" x="4057650" y="4318000"/>
          <p14:tracePt t="292894" x="4076700" y="4311650"/>
          <p14:tracePt t="292910" x="4089400" y="4311650"/>
          <p14:tracePt t="292928" x="4089400" y="4305300"/>
          <p14:tracePt t="292964" x="4095750" y="4305300"/>
          <p14:tracePt t="292978" x="4095750" y="4298950"/>
          <p14:tracePt t="292995" x="4102100" y="4273550"/>
          <p14:tracePt t="293013" x="4102100" y="4260850"/>
          <p14:tracePt t="293028" x="4108450" y="4241800"/>
          <p14:tracePt t="293044" x="4114800" y="4222750"/>
          <p14:tracePt t="293060" x="4121150" y="4210050"/>
          <p14:tracePt t="293062" x="4127500" y="4197350"/>
          <p14:tracePt t="293081" x="4127500" y="4191000"/>
          <p14:tracePt t="293093" x="4114800" y="4191000"/>
          <p14:tracePt t="293111" x="4076700" y="4184650"/>
          <p14:tracePt t="293128" x="3987800" y="4184650"/>
          <p14:tracePt t="293144" x="3949700" y="4171950"/>
          <p14:tracePt t="293161" x="3911600" y="4159250"/>
          <p14:tracePt t="293177" x="3892550" y="4140200"/>
          <p14:tracePt t="293195" x="3886200" y="4121150"/>
          <p14:tracePt t="293210" x="3886200" y="4102100"/>
          <p14:tracePt t="293227" x="3898900" y="4076700"/>
          <p14:tracePt t="293244" x="3917950" y="4057650"/>
          <p14:tracePt t="293261" x="3956050" y="4044950"/>
          <p14:tracePt t="293278" x="4006850" y="4044950"/>
          <p14:tracePt t="293295" x="4076700" y="4044950"/>
          <p14:tracePt t="293312" x="4140200" y="4044950"/>
          <p14:tracePt t="293331" x="4222750" y="4044950"/>
          <p14:tracePt t="293343" x="4267200" y="4044950"/>
          <p14:tracePt t="293346" x="4318000" y="4038600"/>
          <p14:tracePt t="293360" x="4375150" y="4032250"/>
          <p14:tracePt t="293378" x="4756150" y="4019550"/>
          <p14:tracePt t="293395" x="5181600" y="4013200"/>
          <p14:tracePt t="293410" x="5689600" y="3994150"/>
          <p14:tracePt t="293428" x="6210300" y="3962400"/>
          <p14:tracePt t="293445" x="6629400" y="3937000"/>
          <p14:tracePt t="293462" x="7042150" y="3905250"/>
          <p14:tracePt t="293466" x="7194550" y="3886200"/>
          <p14:tracePt t="293477" x="7346950" y="3860800"/>
          <p14:tracePt t="293495" x="7594600" y="3803650"/>
          <p14:tracePt t="293512" x="7766050" y="3733800"/>
          <p14:tracePt t="293529" x="7912100" y="3683000"/>
          <p14:tracePt t="293545" x="8064500" y="3644900"/>
          <p14:tracePt t="293560" x="8166100" y="3625850"/>
          <p14:tracePt t="293564" x="8216900" y="3613150"/>
          <p14:tracePt t="293579" x="8242300" y="3600450"/>
          <p14:tracePt t="293598" x="8248650" y="3600450"/>
          <p14:tracePt t="293611" x="8255000" y="3581400"/>
          <p14:tracePt t="293629" x="8261350" y="3562350"/>
          <p14:tracePt t="293646" x="8274050" y="3536950"/>
          <p14:tracePt t="293662" x="8286750" y="3505200"/>
          <p14:tracePt t="293677" x="8293100" y="3486150"/>
          <p14:tracePt t="293694" x="8312150" y="3467100"/>
          <p14:tracePt t="293710" x="8337550" y="3454400"/>
          <p14:tracePt t="293728" x="8362950" y="3441700"/>
          <p14:tracePt t="293745" x="8369300" y="3429000"/>
          <p14:tracePt t="293761" x="8369300" y="3390900"/>
          <p14:tracePt t="293778" x="8343900" y="3333750"/>
          <p14:tracePt t="293795" x="8274050" y="3251200"/>
          <p14:tracePt t="293800" x="8235950" y="3219450"/>
          <p14:tracePt t="293811" x="8204200" y="3187700"/>
          <p14:tracePt t="293829" x="8140700" y="3136900"/>
          <p14:tracePt t="293844" x="8128000" y="3130550"/>
          <p14:tracePt t="293846" x="8121650" y="3124200"/>
          <p14:tracePt t="293861" x="8108950" y="3124200"/>
          <p14:tracePt t="293879" x="8096250" y="3117850"/>
          <p14:tracePt t="293896" x="8083550" y="3117850"/>
          <p14:tracePt t="293912" x="8070850" y="3117850"/>
          <p14:tracePt t="293929" x="8045450" y="3124200"/>
          <p14:tracePt t="293946" x="8026400" y="3130550"/>
          <p14:tracePt t="293962" x="8001000" y="3136900"/>
          <p14:tracePt t="293979" x="7981950" y="3149600"/>
          <p14:tracePt t="293995" x="7956550" y="3162300"/>
          <p14:tracePt t="294012" x="7931150" y="3175000"/>
          <p14:tracePt t="294029" x="7905750" y="3194050"/>
          <p14:tracePt t="294045" x="7861300" y="3225800"/>
          <p14:tracePt t="294048" x="7835900" y="3238500"/>
          <p14:tracePt t="294061" x="7823200" y="3251200"/>
          <p14:tracePt t="294063" x="7791450" y="3270250"/>
          <p14:tracePt t="294079" x="7753350" y="3289300"/>
          <p14:tracePt t="294096" x="7702550" y="3314700"/>
          <p14:tracePt t="294115" x="7664450" y="3327400"/>
          <p14:tracePt t="294119" x="7651750" y="3333750"/>
          <p14:tracePt t="294127" x="7632700" y="3333750"/>
          <p14:tracePt t="294145" x="7588250" y="3340100"/>
          <p14:tracePt t="294162" x="7531100" y="3352800"/>
          <p14:tracePt t="294180" x="7486650" y="3352800"/>
          <p14:tracePt t="294196" x="7429500" y="3365500"/>
          <p14:tracePt t="294212" x="7404100" y="3378200"/>
          <p14:tracePt t="294229" x="7391400" y="3384550"/>
          <p14:tracePt t="294246" x="7385050" y="3403600"/>
          <p14:tracePt t="294265" x="7385050" y="3435350"/>
          <p14:tracePt t="294280" x="7385050" y="3448050"/>
          <p14:tracePt t="294296" x="7391400" y="3473450"/>
          <p14:tracePt t="294312" x="7423150" y="3492500"/>
          <p14:tracePt t="294330" x="7486650" y="3498850"/>
          <p14:tracePt t="294346" x="7607300" y="3492500"/>
          <p14:tracePt t="294363" x="7766050" y="3467100"/>
          <p14:tracePt t="294379" x="7899400" y="3435350"/>
          <p14:tracePt t="294395" x="8007350" y="3409950"/>
          <p14:tracePt t="294413" x="8064500" y="3390900"/>
          <p14:tracePt t="294428" x="8096250" y="3384550"/>
          <p14:tracePt t="294446" x="8096250" y="3378200"/>
          <p14:tracePt t="294479" x="8096250" y="3365500"/>
          <p14:tracePt t="294496" x="8083550" y="3340100"/>
          <p14:tracePt t="294514" x="8058150" y="3302000"/>
          <p14:tracePt t="294530" x="8020050" y="3251200"/>
          <p14:tracePt t="294546" x="7988300" y="3213100"/>
          <p14:tracePt t="294550" x="7962900" y="3187700"/>
          <p14:tracePt t="294561" x="7943850" y="3168650"/>
          <p14:tracePt t="294563" x="7931150" y="3162300"/>
          <p14:tracePt t="294578" x="7912100" y="3149600"/>
          <p14:tracePt t="294582" x="7905750" y="3143250"/>
          <p14:tracePt t="294596" x="7874000" y="3130550"/>
          <p14:tracePt t="294612" x="7842250" y="3124200"/>
          <p14:tracePt t="294632" x="7791450" y="3117850"/>
          <p14:tracePt t="294636" x="7766050" y="3117850"/>
          <p14:tracePt t="294644" x="7727950" y="3117850"/>
          <p14:tracePt t="294663" x="7658100" y="3117850"/>
          <p14:tracePt t="294680" x="7613650" y="3117850"/>
          <p14:tracePt t="294696" x="7531100" y="3111500"/>
          <p14:tracePt t="294714" x="7454900" y="3105150"/>
          <p14:tracePt t="294730" x="7416800" y="3111500"/>
          <p14:tracePt t="294735" x="7397750" y="3130550"/>
          <p14:tracePt t="294745" x="7378700" y="3149600"/>
          <p14:tracePt t="294747" x="7372350" y="3155950"/>
          <p14:tracePt t="294762" x="7359650" y="3181350"/>
          <p14:tracePt t="294780" x="7346950" y="3219450"/>
          <p14:tracePt t="294796" x="7340600" y="3295650"/>
          <p14:tracePt t="294814" x="7340600" y="3333750"/>
          <p14:tracePt t="294829" x="7346950" y="3359150"/>
          <p14:tracePt t="294845" x="7359650" y="3378200"/>
          <p14:tracePt t="294863" x="7410450" y="3416300"/>
          <p14:tracePt t="294878" x="7480300" y="3441700"/>
          <p14:tracePt t="294896" x="7594600" y="3473450"/>
          <p14:tracePt t="294912" x="7702550" y="3486150"/>
          <p14:tracePt t="294930" x="7810500" y="3486150"/>
          <p14:tracePt t="294946" x="7924800" y="3479800"/>
          <p14:tracePt t="294963" x="8007350" y="3460750"/>
          <p14:tracePt t="294967" x="8039100" y="3448050"/>
          <p14:tracePt t="294978" x="8051800" y="3441700"/>
          <p14:tracePt t="294998" x="8096250" y="3390900"/>
          <p14:tracePt t="295012" x="8102600" y="3365500"/>
          <p14:tracePt t="295030" x="8108950" y="3327400"/>
          <p14:tracePt t="295048" x="8115300" y="3276600"/>
          <p14:tracePt t="295064" x="8115300" y="3251200"/>
          <p14:tracePt t="295078" x="8089900" y="3225800"/>
          <p14:tracePt t="295097" x="8051800" y="3194050"/>
          <p14:tracePt t="295113" x="8001000" y="3168650"/>
          <p14:tracePt t="295130" x="7950200" y="3136900"/>
          <p14:tracePt t="295145" x="7899400" y="3111500"/>
          <p14:tracePt t="295164" x="7867650" y="3098800"/>
          <p14:tracePt t="295179" x="7829550" y="3086100"/>
          <p14:tracePt t="295196" x="7810500" y="3079750"/>
          <p14:tracePt t="295201" x="7804150" y="3079750"/>
          <p14:tracePt t="295212" x="7797800" y="3079750"/>
          <p14:tracePt t="295215" x="7791450" y="3079750"/>
          <p14:tracePt t="295228" x="7785100" y="3079750"/>
          <p14:tracePt t="295231" x="7778750" y="3079750"/>
          <p14:tracePt t="295245" x="7747000" y="3086100"/>
          <p14:tracePt t="295247" x="7727950" y="3098800"/>
          <p14:tracePt t="295264" x="7670800" y="3124200"/>
          <p14:tracePt t="295278" x="7588250" y="3149600"/>
          <p14:tracePt t="295297" x="7505700" y="3181350"/>
          <p14:tracePt t="295313" x="7442200" y="3213100"/>
          <p14:tracePt t="295330" x="7423150" y="3238500"/>
          <p14:tracePt t="295347" x="7416800" y="3276600"/>
          <p14:tracePt t="295363" x="7467600" y="3321050"/>
          <p14:tracePt t="295379" x="7556500" y="3352800"/>
          <p14:tracePt t="295395" x="7651750" y="3378200"/>
          <p14:tracePt t="295414" x="7747000" y="3397250"/>
          <p14:tracePt t="295429" x="7829550" y="3409950"/>
          <p14:tracePt t="295447" x="7905750" y="3409950"/>
          <p14:tracePt t="295464" x="7962900" y="3409950"/>
          <p14:tracePt t="295480" x="8001000" y="3397250"/>
          <p14:tracePt t="295483" x="8013700" y="3390900"/>
          <p14:tracePt t="295496" x="8039100" y="3365500"/>
          <p14:tracePt t="295514" x="8058150" y="3346450"/>
          <p14:tracePt t="295534" x="8064500" y="3327400"/>
          <p14:tracePt t="295539" x="8064500" y="3314700"/>
          <p14:tracePt t="295545" x="8064500" y="3302000"/>
          <p14:tracePt t="295564" x="8051800" y="3282950"/>
          <p14:tracePt t="295581" x="8013700" y="3244850"/>
          <p14:tracePt t="295597" x="7981950" y="3219450"/>
          <p14:tracePt t="295613" x="7937500" y="3194050"/>
          <p14:tracePt t="295630" x="7893050" y="3168650"/>
          <p14:tracePt t="295647" x="7842250" y="3155950"/>
          <p14:tracePt t="295664" x="7791450" y="3149600"/>
          <p14:tracePt t="295680" x="7734300" y="3143250"/>
          <p14:tracePt t="295697" x="7683500" y="3143250"/>
          <p14:tracePt t="295700" x="7664450" y="3143250"/>
          <p14:tracePt t="295713" x="7645400" y="3155950"/>
          <p14:tracePt t="295714" x="7620000" y="3175000"/>
          <p14:tracePt t="295730" x="7607300" y="3181350"/>
          <p14:tracePt t="295746" x="7569200" y="3219450"/>
          <p14:tracePt t="295748" x="7550150" y="3244850"/>
          <p14:tracePt t="295762" x="7518400" y="3282950"/>
          <p14:tracePt t="295779" x="7505700" y="3321050"/>
          <p14:tracePt t="295796" x="7505700" y="3352800"/>
          <p14:tracePt t="295812" x="7531100" y="3390900"/>
          <p14:tracePt t="295829" x="7613650" y="3422650"/>
          <p14:tracePt t="295847" x="7721600" y="3435350"/>
          <p14:tracePt t="295863" x="7829550" y="3435350"/>
          <p14:tracePt t="295879" x="7931150" y="3409950"/>
          <p14:tracePt t="295896" x="8001000" y="3384550"/>
          <p14:tracePt t="295913" x="8045450" y="3352800"/>
          <p14:tracePt t="295929" x="8064500" y="3321050"/>
          <p14:tracePt t="295946" x="8064500" y="3276600"/>
          <p14:tracePt t="295962" x="8032750" y="3219450"/>
          <p14:tracePt t="295964" x="8013700" y="3187700"/>
          <p14:tracePt t="295979" x="7994650" y="3168650"/>
          <p14:tracePt t="295996" x="7962900" y="3130550"/>
          <p14:tracePt t="296013" x="7899400" y="3092450"/>
          <p14:tracePt t="296029" x="7861300" y="3092450"/>
          <p14:tracePt t="296046" x="7810500" y="3105150"/>
          <p14:tracePt t="296062" x="7766050" y="3130550"/>
          <p14:tracePt t="296081" x="7702550" y="3175000"/>
          <p14:tracePt t="296096" x="7651750" y="3213100"/>
          <p14:tracePt t="296113" x="7626350" y="3251200"/>
          <p14:tracePt t="296129" x="7613650" y="3289300"/>
          <p14:tracePt t="296146" x="7607300" y="3321050"/>
          <p14:tracePt t="296163" x="7613650" y="3352800"/>
          <p14:tracePt t="296180" x="7639050" y="3371850"/>
          <p14:tracePt t="296197" x="7664450" y="3384550"/>
          <p14:tracePt t="296215" x="7702550" y="3397250"/>
          <p14:tracePt t="296231" x="7727950" y="3403600"/>
          <p14:tracePt t="296248" x="7740650" y="3409950"/>
          <p14:tracePt t="296254" x="7740650" y="3416300"/>
          <p14:tracePt t="296281" x="7740650" y="3429000"/>
          <p14:tracePt t="296297" x="7740650" y="3441700"/>
          <p14:tracePt t="296315" x="7740650" y="3460750"/>
          <p14:tracePt t="296351" x="7740650" y="3467100"/>
          <p14:tracePt t="296365" x="7740650" y="3473450"/>
          <p14:tracePt t="296381" x="7785100" y="3473450"/>
          <p14:tracePt t="296397" x="7867650" y="3473450"/>
          <p14:tracePt t="296415" x="8013700" y="3448050"/>
          <p14:tracePt t="296431" x="8166100" y="3403600"/>
          <p14:tracePt t="296446" x="8286750" y="3333750"/>
          <p14:tracePt t="296464" x="8356600" y="3251200"/>
          <p14:tracePt t="296481" x="8388350" y="3168650"/>
          <p14:tracePt t="296498" x="8401050" y="3079750"/>
          <p14:tracePt t="296514" x="8401050" y="3041650"/>
          <p14:tracePt t="296532" x="8394700" y="3016250"/>
          <p14:tracePt t="296548" x="8382000" y="3009900"/>
          <p14:tracePt t="296552" x="8362950" y="3009900"/>
          <p14:tracePt t="296563" x="8350250" y="3009900"/>
          <p14:tracePt t="296565" x="8331200" y="3022600"/>
          <p14:tracePt t="296581" x="8299450" y="3035300"/>
          <p14:tracePt t="296598" x="8064500" y="3098800"/>
          <p14:tracePt t="296616" x="7791450" y="3136900"/>
          <p14:tracePt t="296630" x="7473950" y="3168650"/>
          <p14:tracePt t="296648" x="7092950" y="3194050"/>
          <p14:tracePt t="296666" x="6724650" y="3200400"/>
          <p14:tracePt t="296681" x="6375400" y="3200400"/>
          <p14:tracePt t="296698" x="6083300" y="3200400"/>
          <p14:tracePt t="296714" x="5784850" y="3213100"/>
          <p14:tracePt t="296731" x="5372100" y="3257550"/>
          <p14:tracePt t="296748" x="4959350" y="3295650"/>
          <p14:tracePt t="296765" x="4457700" y="3333750"/>
          <p14:tracePt t="296782" x="4057650" y="3365500"/>
          <p14:tracePt t="296798" x="3803650" y="3384550"/>
          <p14:tracePt t="296803" x="3727450" y="3390900"/>
          <p14:tracePt t="296813" x="3683000" y="3397250"/>
          <p14:tracePt t="296815" x="3663950" y="3397250"/>
          <p14:tracePt t="296830" x="3663950" y="3403600"/>
          <p14:tracePt t="296832" x="3657600" y="3409950"/>
          <p14:tracePt t="296846" x="3638550" y="3435350"/>
          <p14:tracePt t="296864" x="3606800" y="3467100"/>
          <p14:tracePt t="296880" x="3568700" y="3479800"/>
          <p14:tracePt t="296901" x="3543300" y="3492500"/>
          <p14:tracePt t="296906" x="3543300" y="3498850"/>
          <p14:tracePt t="296946" x="3556000" y="3498850"/>
          <p14:tracePt t="296965" x="3587750" y="3498850"/>
          <p14:tracePt t="296980" x="3587750" y="3505200"/>
          <p14:tracePt t="296998" x="3575050" y="3517900"/>
          <p14:tracePt t="297013" x="3549650" y="3543300"/>
          <p14:tracePt t="297030" x="3492500" y="3575050"/>
          <p14:tracePt t="297047" x="3454400" y="3600450"/>
          <p14:tracePt t="297051" x="3441700" y="3606800"/>
          <p14:tracePt t="297063" x="3435350" y="3606800"/>
          <p14:tracePt t="297080" x="3435350" y="3613150"/>
          <p14:tracePt t="297098" x="3454400" y="3625850"/>
          <p14:tracePt t="297113" x="3511550" y="3644900"/>
          <p14:tracePt t="297132" x="3619500" y="3676650"/>
          <p14:tracePt t="297148" x="3790950" y="3740150"/>
          <p14:tracePt t="297165" x="3873500" y="3771900"/>
          <p14:tracePt t="297182" x="3930650" y="3778250"/>
          <p14:tracePt t="297197" x="3937000" y="3778250"/>
          <p14:tracePt t="297215" x="3930650" y="3721100"/>
          <p14:tracePt t="297232" x="3898900" y="3663950"/>
          <p14:tracePt t="297247" x="3860800" y="3600450"/>
          <p14:tracePt t="297265" x="3829050" y="3543300"/>
          <p14:tracePt t="297282" x="3816350" y="3492500"/>
          <p14:tracePt t="297297" x="3810000" y="3454400"/>
          <p14:tracePt t="297315" x="3803650" y="3409950"/>
          <p14:tracePt t="297331" x="3784600" y="3371850"/>
          <p14:tracePt t="297347" x="3746500" y="3314700"/>
          <p14:tracePt t="297363" x="3689350" y="3257550"/>
          <p14:tracePt t="297382" x="3657600" y="3213100"/>
          <p14:tracePt t="297398" x="3613150" y="3136900"/>
          <p14:tracePt t="297416" x="3600450" y="3111500"/>
          <p14:tracePt t="297430" x="3600450" y="3098800"/>
          <p14:tracePt t="297465" x="3594100" y="3098800"/>
          <p14:tracePt t="297483" x="3568700" y="3092450"/>
          <p14:tracePt t="297497" x="3517900" y="3092450"/>
          <p14:tracePt t="297500" x="3473450" y="3092450"/>
          <p14:tracePt t="297514" x="3429000" y="3092450"/>
          <p14:tracePt t="297515" x="3384550" y="3092450"/>
          <p14:tracePt t="297532" x="3365500" y="3086100"/>
          <p14:tracePt t="297549" x="3314700" y="3079750"/>
          <p14:tracePt t="297564" x="3314700" y="3073400"/>
          <p14:tracePt t="297580" x="3321050" y="3086100"/>
          <p14:tracePt t="297598" x="3359150" y="3136900"/>
          <p14:tracePt t="297614" x="3397250" y="3200400"/>
          <p14:tracePt t="297632" x="3422650" y="3257550"/>
          <p14:tracePt t="297647" x="3467100" y="3308350"/>
          <p14:tracePt t="297666" x="3524250" y="3346450"/>
          <p14:tracePt t="297680" x="3581400" y="3352800"/>
          <p14:tracePt t="297697" x="3632200" y="3352800"/>
          <p14:tracePt t="297716" x="3683000" y="3346450"/>
          <p14:tracePt t="297720" x="3708400" y="3340100"/>
          <p14:tracePt t="297730" x="3733800" y="3340100"/>
          <p14:tracePt t="297747" x="3848100" y="3409950"/>
          <p14:tracePt t="297765" x="3949700" y="3517900"/>
          <p14:tracePt t="297782" x="3987800" y="3568700"/>
          <p14:tracePt t="297785" x="4032250" y="3663950"/>
          <p14:tracePt t="297797" x="4057650" y="3733800"/>
          <p14:tracePt t="297800" x="4089400" y="3816350"/>
          <p14:tracePt t="297816" x="4121150" y="3886200"/>
          <p14:tracePt t="297831" x="4165600" y="3930650"/>
          <p14:tracePt t="297849" x="4216400" y="3943350"/>
          <p14:tracePt t="297866" x="4279900" y="3956050"/>
          <p14:tracePt t="297882" x="4330700" y="3981450"/>
          <p14:tracePt t="297901" x="4368800" y="4032250"/>
          <p14:tracePt t="297915" x="4400550" y="4089400"/>
          <p14:tracePt t="297932" x="4445000" y="4140200"/>
          <p14:tracePt t="297949" x="4514850" y="4184650"/>
          <p14:tracePt t="297964" x="4584700" y="4216400"/>
          <p14:tracePt t="297966" x="4610100" y="4222750"/>
          <p14:tracePt t="297982" x="4654550" y="4229100"/>
          <p14:tracePt t="297998" x="4692650" y="4235450"/>
          <p14:tracePt t="298014" x="4718050" y="4248150"/>
          <p14:tracePt t="298031" x="4743450" y="4254500"/>
          <p14:tracePt t="298049" x="4762500" y="4267200"/>
          <p14:tracePt t="298055" x="4775200" y="4273550"/>
          <p14:tracePt t="298065" x="4781550" y="4279900"/>
          <p14:tracePt t="298081" x="4800600" y="4286250"/>
          <p14:tracePt t="298099" x="4826000" y="4305300"/>
          <p14:tracePt t="298116" x="4864100" y="4343400"/>
          <p14:tracePt t="298132" x="4914900" y="4394200"/>
          <p14:tracePt t="298149" x="4953000" y="4438650"/>
          <p14:tracePt t="298166" x="4972050" y="4476750"/>
          <p14:tracePt t="298184" x="4991100" y="4502150"/>
          <p14:tracePt t="298199" x="4997450" y="4508500"/>
          <p14:tracePt t="298253" x="5003800" y="4508500"/>
          <p14:tracePt t="298296" x="5003800" y="4502150"/>
          <p14:tracePt t="298322" x="5010150" y="4495800"/>
          <p14:tracePt t="298387" x="5010150" y="4489450"/>
          <p14:tracePt t="298404" x="5022850" y="4483100"/>
          <p14:tracePt t="298414" x="5029200" y="4470400"/>
          <p14:tracePt t="298432" x="5041900" y="4464050"/>
          <p14:tracePt t="298449" x="5054600" y="4457700"/>
          <p14:tracePt t="298482" x="5060950" y="4457700"/>
          <p14:tracePt t="298499" x="5067300" y="4457700"/>
          <p14:tracePt t="298516" x="5073650" y="4451350"/>
          <p14:tracePt t="298533" x="5092700" y="4445000"/>
          <p14:tracePt t="298549" x="5137150" y="4445000"/>
          <p14:tracePt t="298566" x="5219700" y="4470400"/>
          <p14:tracePt t="298571" x="5264150" y="4476750"/>
          <p14:tracePt t="298582" x="5321300" y="4489450"/>
          <p14:tracePt t="298598" x="5334000" y="4495800"/>
          <p14:tracePt t="298616" x="5340350" y="4495800"/>
          <p14:tracePt t="298666" x="5359400" y="4483100"/>
          <p14:tracePt t="298683" x="5422900" y="4470400"/>
          <p14:tracePt t="298698" x="5492750" y="4470400"/>
          <p14:tracePt t="298701" x="5537200" y="4470400"/>
          <p14:tracePt t="298715" x="5607050" y="4470400"/>
          <p14:tracePt t="298733" x="5740400" y="4470400"/>
          <p14:tracePt t="298749" x="5803900" y="4464050"/>
          <p14:tracePt t="298766" x="5842000" y="4464050"/>
          <p14:tracePt t="298781" x="5886450" y="4464050"/>
          <p14:tracePt t="298799" x="6007100" y="4464050"/>
          <p14:tracePt t="298815" x="6134100" y="4470400"/>
          <p14:tracePt t="298831" x="6292850" y="4476750"/>
          <p14:tracePt t="298848" x="6457950" y="4476750"/>
          <p14:tracePt t="298866" x="6578600" y="4476750"/>
          <p14:tracePt t="298883" x="6648450" y="4476750"/>
          <p14:tracePt t="298899" x="6673850" y="4464050"/>
          <p14:tracePt t="298903" x="6680200" y="4464050"/>
          <p14:tracePt t="298932" x="6686550" y="4457700"/>
          <p14:tracePt t="298950" x="6705600" y="4445000"/>
          <p14:tracePt t="298967" x="6813550" y="4406900"/>
          <p14:tracePt t="298982" x="6915150" y="4375150"/>
          <p14:tracePt t="299000" x="7016750" y="4356100"/>
          <p14:tracePt t="299016" x="7118350" y="4337050"/>
          <p14:tracePt t="299032" x="7194550" y="4330700"/>
          <p14:tracePt t="299050" x="7251700" y="4330700"/>
          <p14:tracePt t="299066" x="7289800" y="4337050"/>
          <p14:tracePt t="299083" x="7296150" y="4343400"/>
          <p14:tracePt t="299099" x="7302500" y="4349750"/>
          <p14:tracePt t="299116" x="7308850" y="4349750"/>
          <p14:tracePt t="299120" x="7315200" y="4356100"/>
          <p14:tracePt t="299134" x="7321550" y="4356100"/>
          <p14:tracePt t="299150" x="7327900" y="4356100"/>
          <p14:tracePt t="299167" x="7340600" y="4356100"/>
          <p14:tracePt t="299184" x="7353300" y="4349750"/>
          <p14:tracePt t="299200" x="7353300" y="4343400"/>
          <p14:tracePt t="299282" x="7346950" y="4343400"/>
          <p14:tracePt t="299290" x="7340600" y="4343400"/>
          <p14:tracePt t="299298" x="7327900" y="4343400"/>
          <p14:tracePt t="299315" x="7289800" y="4337050"/>
          <p14:tracePt t="299333" x="7232650" y="4337050"/>
          <p14:tracePt t="299349" x="7181850" y="4330700"/>
          <p14:tracePt t="299365" x="7137400" y="4330700"/>
          <p14:tracePt t="299384" x="7099300" y="4324350"/>
          <p14:tracePt t="299400" x="7048500" y="4311650"/>
          <p14:tracePt t="299417" x="7016750" y="4305300"/>
          <p14:tracePt t="299434" x="7010400" y="4298950"/>
          <p14:tracePt t="299439" x="6985000" y="4292600"/>
          <p14:tracePt t="299450" x="6959600" y="4286250"/>
          <p14:tracePt t="299467" x="6953250" y="4286250"/>
          <p14:tracePt t="299485" x="6946900" y="4286250"/>
          <p14:tracePt t="299501" x="6934200" y="4286250"/>
          <p14:tracePt t="299534" x="6927850" y="4286250"/>
          <p14:tracePt t="299687" x="6934200" y="4286250"/>
          <p14:tracePt t="299696" x="6934200" y="4292600"/>
          <p14:tracePt t="299701" x="6940550" y="4292600"/>
          <p14:tracePt t="299716" x="6940550" y="4298950"/>
          <p14:tracePt t="299734" x="6940550" y="4305300"/>
          <p14:tracePt t="299784" x="6940550" y="4298950"/>
          <p14:tracePt t="299818" x="6946900" y="4292600"/>
          <p14:tracePt t="299834" x="6946900" y="4286250"/>
          <p14:tracePt t="299852" x="6946900" y="4279900"/>
          <p14:tracePt t="299867" x="6946900" y="4273550"/>
          <p14:tracePt t="299901" x="6946900" y="4267200"/>
          <p14:tracePt t="299934" x="6940550" y="4260850"/>
          <p14:tracePt t="299967" x="6940550" y="4254500"/>
          <p14:tracePt t="299985" x="6940550" y="4248150"/>
          <p14:tracePt t="300003" x="6940550" y="4241800"/>
          <p14:tracePt t="300270" x="6940550" y="4248150"/>
          <p14:tracePt t="300278" x="6940550" y="4254500"/>
          <p14:tracePt t="300286" x="6940550" y="4267200"/>
          <p14:tracePt t="300300" x="6940550" y="4273550"/>
          <p14:tracePt t="300317" x="6946900" y="4305300"/>
          <p14:tracePt t="300335" x="6953250" y="4337050"/>
          <p14:tracePt t="300349" x="6953250" y="4349750"/>
          <p14:tracePt t="300367" x="6953250" y="4356100"/>
          <p14:tracePt t="300384" x="6959600" y="4356100"/>
          <p14:tracePt t="300462" x="6953250" y="4356100"/>
          <p14:tracePt t="300475" x="6946900" y="4356100"/>
          <p14:tracePt t="300491" x="6940550" y="4356100"/>
          <p14:tracePt t="300507" x="6934200" y="4356100"/>
          <p14:tracePt t="300516" x="6934200" y="4349750"/>
          <p14:tracePt t="300534" x="6927850" y="4343400"/>
          <p14:tracePt t="300551" x="6927850" y="4337050"/>
          <p14:tracePt t="300619" x="6934200" y="4337050"/>
          <p14:tracePt t="300627" x="6934200" y="4343400"/>
          <p14:tracePt t="300650" x="6940550" y="4356100"/>
          <p14:tracePt t="300668" x="6953250" y="4368800"/>
          <p14:tracePt t="300685" x="6959600" y="4375150"/>
          <p14:tracePt t="300700" x="6959600" y="4381500"/>
          <p14:tracePt t="300718" x="6959600" y="4387850"/>
          <p14:tracePt t="300734" x="6959600" y="4394200"/>
          <p14:tracePt t="300751" x="6959600" y="4400550"/>
          <p14:tracePt t="300785" x="6959600" y="4406900"/>
          <p14:tracePt t="300826" x="6959600" y="4413250"/>
          <p14:tracePt t="300833" x="6959600" y="4419600"/>
          <p14:tracePt t="300851" x="6959600" y="4425950"/>
          <p14:tracePt t="300870" x="6959600" y="4432300"/>
          <p14:tracePt t="300883" x="6959600" y="4445000"/>
          <p14:tracePt t="300987" x="6959600" y="4451350"/>
          <p14:tracePt t="301111" x="6959600" y="4457700"/>
          <p14:tracePt t="301133" x="6959600" y="4464050"/>
          <p14:tracePt t="301415" x="6965950" y="4457700"/>
          <p14:tracePt t="301424" x="6965950" y="4451350"/>
          <p14:tracePt t="301434" x="6965950" y="4445000"/>
          <p14:tracePt t="301455" x="6972300" y="4432300"/>
          <p14:tracePt t="301469" x="6978650" y="4425950"/>
          <p14:tracePt t="301484" x="6978650" y="4419600"/>
          <p14:tracePt t="301501" x="6985000" y="4413250"/>
          <p14:tracePt t="301519" x="6991350" y="4400550"/>
          <p14:tracePt t="301534" x="6997700" y="4381500"/>
          <p14:tracePt t="301552" x="7004050" y="4362450"/>
          <p14:tracePt t="301567" x="7016750" y="4343400"/>
          <p14:tracePt t="301586" x="7023100" y="4318000"/>
          <p14:tracePt t="301602" x="7029450" y="4305300"/>
          <p14:tracePt t="301607" x="7029450" y="4298950"/>
          <p14:tracePt t="301617" x="7035800" y="4298950"/>
          <p14:tracePt t="301728" x="7035800" y="4305300"/>
          <p14:tracePt t="301871" x="7042150" y="4305300"/>
          <p14:tracePt t="301884" x="7042150" y="4311650"/>
          <p14:tracePt t="301892" x="7048500" y="4318000"/>
          <p14:tracePt t="301901" x="7054850" y="4318000"/>
          <p14:tracePt t="301919" x="7067550" y="4330700"/>
          <p14:tracePt t="301935" x="7080250" y="4330700"/>
          <p14:tracePt t="301953" x="7086600" y="4330700"/>
          <p14:tracePt t="302071" x="7092950" y="4330700"/>
          <p14:tracePt t="302380" x="7099300" y="4330700"/>
          <p14:tracePt t="302389" x="7105650" y="4330700"/>
          <p14:tracePt t="302403" x="7112000" y="4330700"/>
          <p14:tracePt t="302418" x="7124700" y="4330700"/>
          <p14:tracePt t="302436" x="7137400" y="4337050"/>
          <p14:tracePt t="302452" x="7162800" y="4337050"/>
          <p14:tracePt t="302456" x="7175500" y="4337050"/>
          <p14:tracePt t="302468" x="7194550" y="4337050"/>
          <p14:tracePt t="302487" x="7213600" y="4343400"/>
          <p14:tracePt t="302503" x="7239000" y="4343400"/>
          <p14:tracePt t="302508" x="7251700" y="4349750"/>
          <p14:tracePt t="302518" x="7258050" y="4349750"/>
          <p14:tracePt t="302536" x="7270750" y="4349750"/>
          <p14:tracePt t="302553" x="7289800" y="4356100"/>
          <p14:tracePt t="302569" x="7308850" y="4356100"/>
          <p14:tracePt t="302589" x="7334250" y="4356100"/>
          <p14:tracePt t="302603" x="7346950" y="4356100"/>
          <p14:tracePt t="302619" x="7353300" y="4356100"/>
          <p14:tracePt t="302637" x="7353300" y="4349750"/>
          <p14:tracePt t="302653" x="7353300" y="4343400"/>
          <p14:tracePt t="302669" x="7353300" y="4337050"/>
          <p14:tracePt t="302688" x="7353300" y="4330700"/>
          <p14:tracePt t="302703" x="7378700" y="4324350"/>
          <p14:tracePt t="302719" x="7435850" y="4324350"/>
          <p14:tracePt t="302736" x="7531100" y="4324350"/>
          <p14:tracePt t="302753" x="7607300" y="4330700"/>
          <p14:tracePt t="302768" x="7639050" y="4337050"/>
          <p14:tracePt t="302786" x="7639050" y="4343400"/>
          <p14:tracePt t="302809" x="7639050" y="4349750"/>
          <p14:tracePt t="302818" x="7639050" y="4356100"/>
          <p14:tracePt t="302835" x="7632700" y="4368800"/>
          <p14:tracePt t="302870" x="7632700" y="4375150"/>
          <p14:tracePt t="302886" x="7727950" y="4375150"/>
          <p14:tracePt t="302904" x="7823200" y="4349750"/>
          <p14:tracePt t="302920" x="7880350" y="4337050"/>
          <p14:tracePt t="302935" x="7937500" y="4318000"/>
          <p14:tracePt t="302953" x="7962900" y="4298950"/>
          <p14:tracePt t="302970" x="7969250" y="4286250"/>
          <p14:tracePt t="302986" x="7975600" y="4267200"/>
          <p14:tracePt t="303003" x="7975600" y="4254500"/>
          <p14:tracePt t="303020" x="7962900" y="4241800"/>
          <p14:tracePt t="303035" x="7962900" y="4229100"/>
          <p14:tracePt t="303053" x="7962900" y="4210050"/>
          <p14:tracePt t="303070" x="7962900" y="4203700"/>
          <p14:tracePt t="303086" x="7956550" y="4197350"/>
          <p14:tracePt t="303102" x="7950200" y="4197350"/>
          <p14:tracePt t="303119" x="7943850" y="4191000"/>
          <p14:tracePt t="303123" x="7931150" y="4191000"/>
          <p14:tracePt t="303135" x="7924800" y="4191000"/>
          <p14:tracePt t="303137" x="7912100" y="4191000"/>
          <p14:tracePt t="303153" x="7893050" y="4191000"/>
          <p14:tracePt t="303170" x="7880350" y="4191000"/>
          <p14:tracePt t="303186" x="7874000" y="4191000"/>
          <p14:tracePt t="303205" x="7874000" y="4210050"/>
          <p14:tracePt t="303220" x="7867650" y="4248150"/>
          <p14:tracePt t="303237" x="7867650" y="4273550"/>
          <p14:tracePt t="303254" x="7867650" y="4298950"/>
          <p14:tracePt t="303270" x="7874000" y="4324350"/>
          <p14:tracePt t="303286" x="7886700" y="4330700"/>
          <p14:tracePt t="303302" x="7893050" y="4337050"/>
          <p14:tracePt t="303320" x="7899400" y="4337050"/>
          <p14:tracePt t="303336" x="7912100" y="4337050"/>
          <p14:tracePt t="303354" x="7924800" y="4337050"/>
          <p14:tracePt t="303369" x="7956550" y="4337050"/>
          <p14:tracePt t="303372" x="7962900" y="4337050"/>
          <p14:tracePt t="303387" x="7969250" y="4337050"/>
          <p14:tracePt t="303403" x="7981950" y="4337050"/>
          <p14:tracePt t="303437" x="7988300" y="4337050"/>
          <p14:tracePt t="303453" x="7988300" y="4330700"/>
          <p14:tracePt t="303470" x="7994650" y="4318000"/>
          <p14:tracePt t="303487" x="8007350" y="4305300"/>
          <p14:tracePt t="303504" x="8007350" y="4298950"/>
          <p14:tracePt t="303523" x="8013700" y="4279900"/>
          <p14:tracePt t="303535" x="8020050" y="4273550"/>
          <p14:tracePt t="303552" x="8020050" y="4260850"/>
          <p14:tracePt t="303569" x="8026400" y="4254500"/>
          <p14:tracePt t="303587" x="8039100" y="4248150"/>
          <p14:tracePt t="303659" x="8039100" y="4260850"/>
          <p14:tracePt t="303669" x="8045450" y="4267200"/>
          <p14:tracePt t="303689" x="8058150" y="4292600"/>
          <p14:tracePt t="303704" x="8064500" y="4298950"/>
          <p14:tracePt t="303720" x="8108950" y="4318000"/>
          <p14:tracePt t="303738" x="8140700" y="4318000"/>
          <p14:tracePt t="303744" x="8166100" y="4318000"/>
          <p14:tracePt t="303752" x="8178800" y="4318000"/>
          <p14:tracePt t="303769" x="8255000" y="4318000"/>
          <p14:tracePt t="303787" x="8293100" y="4318000"/>
          <p14:tracePt t="303804" x="8305800" y="4311650"/>
          <p14:tracePt t="303860" x="8305800" y="4318000"/>
          <p14:tracePt t="303869" x="8312150" y="4324350"/>
          <p14:tracePt t="303887" x="8331200" y="4343400"/>
          <p14:tracePt t="303904" x="8356600" y="4375150"/>
          <p14:tracePt t="303920" x="8375650" y="4394200"/>
          <p14:tracePt t="303937" x="8382000" y="4400550"/>
          <p14:tracePt t="303997" x="8388350" y="4400550"/>
          <p14:tracePt t="304005" x="8394700" y="4400550"/>
          <p14:tracePt t="304019" x="8407400" y="4400550"/>
          <p14:tracePt t="304038" x="8420100" y="4400550"/>
          <p14:tracePt t="304070" x="8426450" y="4394200"/>
          <p14:tracePt t="304104" x="8432800" y="4387850"/>
          <p14:tracePt t="304138" x="8432800" y="4381500"/>
          <p14:tracePt t="304155" x="8439150" y="4381500"/>
          <p14:tracePt t="304171" x="8439150" y="4375150"/>
          <p14:tracePt t="304187" x="8439150" y="4368800"/>
          <p14:tracePt t="304328" x="8439150" y="4362450"/>
          <p14:tracePt t="304336" x="8439150" y="4356100"/>
          <p14:tracePt t="304353" x="8439150" y="4343400"/>
          <p14:tracePt t="304372" x="8439150" y="4337050"/>
          <p14:tracePt t="304388" x="8439150" y="4330700"/>
          <p14:tracePt t="304555" x="8445500" y="4330700"/>
          <p14:tracePt t="304561" x="8458200" y="4330700"/>
          <p14:tracePt t="304570" x="8477250" y="4330700"/>
          <p14:tracePt t="304588" x="8509000" y="4330700"/>
          <p14:tracePt t="304605" x="8515350" y="4330700"/>
          <p14:tracePt t="304745" x="8521700" y="4330700"/>
          <p14:tracePt t="305053" x="8521700" y="4337050"/>
          <p14:tracePt t="305064" x="8521700" y="4343400"/>
          <p14:tracePt t="305070" x="8521700" y="4349750"/>
          <p14:tracePt t="305089" x="8515350" y="4362450"/>
          <p14:tracePt t="305105" x="8509000" y="4368800"/>
          <p14:tracePt t="305110" x="8509000" y="4375150"/>
          <p14:tracePt t="305120" x="8502650" y="4381500"/>
          <p14:tracePt t="305138" x="8496300" y="4394200"/>
          <p14:tracePt t="305210" x="8489950" y="4394200"/>
          <p14:tracePt t="305217" x="8483600" y="4394200"/>
          <p14:tracePt t="305221" x="8477250" y="4394200"/>
          <p14:tracePt t="305255" x="8470900" y="4394200"/>
          <p14:tracePt t="305272" x="8464550" y="4387850"/>
          <p14:tracePt t="305289" x="8470900" y="4375150"/>
          <p14:tracePt t="305307" x="8515350" y="4375150"/>
          <p14:tracePt t="305322" x="8566150" y="4368800"/>
          <p14:tracePt t="305337" x="8724900" y="4368800"/>
          <p14:tracePt t="305354" x="8909050" y="4362450"/>
          <p14:tracePt t="305370" x="9067800" y="4349750"/>
          <p14:tracePt t="305388" x="9182100" y="4337050"/>
          <p14:tracePt t="305405" x="9220200" y="4324350"/>
          <p14:tracePt t="305422" x="9232900" y="4305300"/>
          <p14:tracePt t="305427" x="9232900" y="4298950"/>
          <p14:tracePt t="305474" x="9239250" y="4298950"/>
          <p14:tracePt t="305487" x="9239250" y="4292600"/>
          <p14:tracePt t="305493" x="9245600" y="4292600"/>
          <p14:tracePt t="305504" x="9245600" y="4286250"/>
          <p14:tracePt t="305522" x="9251950" y="4286250"/>
          <p14:tracePt t="305538" x="9251950" y="4279900"/>
          <p14:tracePt t="305699" x="9271000" y="4286250"/>
          <p14:tracePt t="305709" x="9283700" y="4292600"/>
          <p14:tracePt t="305722" x="9398000" y="4318000"/>
          <p14:tracePt t="305727" x="9461500" y="4324350"/>
          <p14:tracePt t="305737" x="9531350" y="4330700"/>
          <p14:tracePt t="305756" x="9690100" y="4330700"/>
          <p14:tracePt t="305771" x="9836150" y="4324350"/>
          <p14:tracePt t="305774" x="9899650" y="4305300"/>
          <p14:tracePt t="305787" x="9931400" y="4292600"/>
          <p14:tracePt t="305792" x="9969500" y="4273550"/>
          <p14:tracePt t="305806" x="9994900" y="4254500"/>
          <p14:tracePt t="305823" x="10052050" y="4210050"/>
          <p14:tracePt t="305837" x="10096500" y="4178300"/>
          <p14:tracePt t="305840" x="10109200" y="4171950"/>
          <p14:tracePt t="305855" x="10134600" y="4171950"/>
          <p14:tracePt t="305872" x="10160000" y="4171950"/>
          <p14:tracePt t="305922" x="10166350" y="4171950"/>
          <p14:tracePt t="305963" x="10172700" y="4171950"/>
          <p14:tracePt t="305972" x="10179050" y="4171950"/>
          <p14:tracePt t="305989" x="10185400" y="4152900"/>
          <p14:tracePt t="306006" x="10185400" y="4146550"/>
          <p14:tracePt t="306022" x="10185400" y="4140200"/>
          <p14:tracePt t="306028" x="10179050" y="4133850"/>
          <p14:tracePt t="306037" x="10166350" y="4127500"/>
          <p14:tracePt t="306056" x="10128250" y="4114800"/>
          <p14:tracePt t="306074" x="10058400" y="4102100"/>
          <p14:tracePt t="306089" x="10045700" y="4095750"/>
          <p14:tracePt t="306105" x="9988550" y="4089400"/>
          <p14:tracePt t="306107" x="9937750" y="4076700"/>
          <p14:tracePt t="306123" x="9861550" y="4064000"/>
          <p14:tracePt t="306139" x="9772650" y="4057650"/>
          <p14:tracePt t="306155" x="9677400" y="4044950"/>
          <p14:tracePt t="306173" x="9575800" y="4038600"/>
          <p14:tracePt t="306187" x="9467850" y="4038600"/>
          <p14:tracePt t="306204" x="9366250" y="4032250"/>
          <p14:tracePt t="306222" x="9271000" y="4019550"/>
          <p14:tracePt t="306238" x="9194800" y="4019550"/>
          <p14:tracePt t="306256" x="9163050" y="4019550"/>
          <p14:tracePt t="306273" x="9144000" y="4019550"/>
          <p14:tracePt t="306289" x="9131300" y="4032250"/>
          <p14:tracePt t="306305" x="9118600" y="4076700"/>
          <p14:tracePt t="306307" x="9118600" y="4095750"/>
          <p14:tracePt t="306323" x="9118600" y="4146550"/>
          <p14:tracePt t="306338" x="9118600" y="4184650"/>
          <p14:tracePt t="306359" x="9118600" y="4222750"/>
          <p14:tracePt t="306363" x="9118600" y="4235450"/>
          <p14:tracePt t="306371" x="9124950" y="4254500"/>
          <p14:tracePt t="306390" x="9163050" y="4286250"/>
          <p14:tracePt t="306406" x="9245600" y="4305300"/>
          <p14:tracePt t="306422" x="9340850" y="4324350"/>
          <p14:tracePt t="306438" x="9505950" y="4349750"/>
          <p14:tracePt t="306456" x="9664700" y="4368800"/>
          <p14:tracePt t="306461" x="9779000" y="4381500"/>
          <p14:tracePt t="306472" x="9861550" y="4387850"/>
          <p14:tracePt t="306490" x="10001250" y="4387850"/>
          <p14:tracePt t="306507" x="10134600" y="4375150"/>
          <p14:tracePt t="306523" x="10204450" y="4362450"/>
          <p14:tracePt t="306526" x="10242550" y="4349750"/>
          <p14:tracePt t="306538" x="10255250" y="4337050"/>
          <p14:tracePt t="306556" x="10299700" y="4298950"/>
          <p14:tracePt t="306572" x="10306050" y="4292600"/>
          <p14:tracePt t="306574" x="10318750" y="4279900"/>
          <p14:tracePt t="306588" x="10337800" y="4267200"/>
          <p14:tracePt t="306606" x="10369550" y="4216400"/>
          <p14:tracePt t="306623" x="10369550" y="4197350"/>
          <p14:tracePt t="306640" x="10369550" y="4178300"/>
          <p14:tracePt t="306656" x="10325100" y="4146550"/>
          <p14:tracePt t="306673" x="10274300" y="4121150"/>
          <p14:tracePt t="306688" x="10217150" y="4102100"/>
          <p14:tracePt t="306707" x="10160000" y="4083050"/>
          <p14:tracePt t="306723" x="10090150" y="4064000"/>
          <p14:tracePt t="306742" x="10045700" y="4057650"/>
          <p14:tracePt t="306756" x="10001250" y="4044950"/>
          <p14:tracePt t="306771" x="9956800" y="4038600"/>
          <p14:tracePt t="306788" x="9899650" y="4038600"/>
          <p14:tracePt t="306791" x="9867900" y="4038600"/>
          <p14:tracePt t="306807" x="9772650" y="4038600"/>
          <p14:tracePt t="306822" x="9652000" y="4038600"/>
          <p14:tracePt t="306842" x="9518650" y="4032250"/>
          <p14:tracePt t="306856" x="9347200" y="4032250"/>
          <p14:tracePt t="306871" x="9258300" y="4038600"/>
          <p14:tracePt t="306889" x="9201150" y="4051300"/>
          <p14:tracePt t="306906" x="9163050" y="4057650"/>
          <p14:tracePt t="306923" x="9131300" y="4083050"/>
          <p14:tracePt t="306940" x="9105900" y="4102100"/>
          <p14:tracePt t="306955" x="9093200" y="4121150"/>
          <p14:tracePt t="306974" x="9080500" y="4146550"/>
          <p14:tracePt t="306990" x="9080500" y="4171950"/>
          <p14:tracePt t="307005" x="9093200" y="4197350"/>
          <p14:tracePt t="307008" x="9105900" y="4210050"/>
          <p14:tracePt t="307023" x="9131300" y="4235450"/>
          <p14:tracePt t="307040" x="9194800" y="4273550"/>
          <p14:tracePt t="307056" x="9296400" y="4311650"/>
          <p14:tracePt t="307060" x="9340850" y="4324350"/>
          <p14:tracePt t="307072" x="9480550" y="4356100"/>
          <p14:tracePt t="307088" x="9632950" y="4381500"/>
          <p14:tracePt t="307106" x="9804400" y="4387850"/>
          <p14:tracePt t="307123" x="9950450" y="4381500"/>
          <p14:tracePt t="307140" x="10045700" y="4356100"/>
          <p14:tracePt t="307155" x="10102850" y="4337050"/>
          <p14:tracePt t="307172" x="10109200" y="4330700"/>
          <p14:tracePt t="307224" x="10090150" y="4330700"/>
          <p14:tracePt t="307239" x="10071100" y="4330700"/>
          <p14:tracePt t="307257" x="10052050" y="4337050"/>
          <p14:tracePt t="307323" x="10045700" y="4337050"/>
          <p14:tracePt t="307340" x="10033000" y="4337050"/>
          <p14:tracePt t="307357" x="10020300" y="4337050"/>
          <p14:tracePt t="307373" x="10007600" y="4337050"/>
          <p14:tracePt t="307391" x="9982200" y="4330700"/>
          <p14:tracePt t="307405" x="9969500" y="4330700"/>
          <p14:tracePt t="307424" x="9944100" y="4330700"/>
          <p14:tracePt t="307457" x="9944100" y="4337050"/>
          <p14:tracePt t="307778" x="9956800" y="4343400"/>
          <p14:tracePt t="307789" x="9969500" y="4343400"/>
          <p14:tracePt t="307807" x="10140950" y="4362450"/>
          <p14:tracePt t="307823" x="10325100" y="4362450"/>
          <p14:tracePt t="307839" x="10502900" y="4362450"/>
          <p14:tracePt t="307857" x="10629900" y="4356100"/>
          <p14:tracePt t="307862" x="10680700" y="4356100"/>
          <p14:tracePt t="307872" x="10706100" y="4349750"/>
          <p14:tracePt t="307891" x="10731500" y="4337050"/>
          <p14:tracePt t="307907" x="10750550" y="4324350"/>
          <p14:tracePt t="307924" x="10782300" y="4318000"/>
          <p14:tracePt t="307941" x="10839450" y="4305300"/>
          <p14:tracePt t="307958" x="10915650" y="4298950"/>
          <p14:tracePt t="307961" x="10953750" y="4298950"/>
          <p14:tracePt t="307972" x="10985500" y="4292600"/>
          <p14:tracePt t="307974" x="11023600" y="4292600"/>
          <p14:tracePt t="307990" x="11061700" y="4292600"/>
          <p14:tracePt t="308008" x="11068050" y="4286250"/>
          <p14:tracePt t="308024" x="11074400" y="4286250"/>
          <p14:tracePt t="308041" x="11080750" y="4286250"/>
          <p14:tracePt t="308091" x="11093450" y="4286250"/>
          <p14:tracePt t="308108" x="11106150" y="4286250"/>
          <p14:tracePt t="308124" x="11125200" y="4279900"/>
          <p14:tracePt t="308139" x="11137900" y="4279900"/>
          <p14:tracePt t="308157" x="11150600" y="4279900"/>
          <p14:tracePt t="308174" x="11176000" y="4279900"/>
          <p14:tracePt t="308191" x="11239500" y="4286250"/>
          <p14:tracePt t="308208" x="11303000" y="4292600"/>
          <p14:tracePt t="308211" x="11341100" y="4298950"/>
          <p14:tracePt t="308227" x="11385550" y="4298950"/>
          <p14:tracePt t="308242" x="11404600" y="4298950"/>
          <p14:tracePt t="308244" x="11423650" y="4298950"/>
          <p14:tracePt t="308256" x="11430000" y="4298950"/>
          <p14:tracePt t="308257" x="11436350" y="4298950"/>
          <p14:tracePt t="308275" x="11449050" y="4292600"/>
          <p14:tracePt t="308291" x="11461750" y="4286250"/>
          <p14:tracePt t="308308" x="11493500" y="4267200"/>
          <p14:tracePt t="308324" x="11512550" y="4254500"/>
          <p14:tracePt t="308341" x="11531600" y="4235450"/>
          <p14:tracePt t="308358" x="11531600" y="4216400"/>
          <p14:tracePt t="308375" x="11531600" y="4203700"/>
          <p14:tracePt t="308392" x="11512550" y="4184650"/>
          <p14:tracePt t="308408" x="11499850" y="4171950"/>
          <p14:tracePt t="308424" x="11487150" y="4165600"/>
          <p14:tracePt t="308441" x="11461750" y="4165600"/>
          <p14:tracePt t="308458" x="11442700" y="4165600"/>
          <p14:tracePt t="308474" x="11398250" y="4159250"/>
          <p14:tracePt t="308492" x="11322050" y="4140200"/>
          <p14:tracePt t="308508" x="11258550" y="4127500"/>
          <p14:tracePt t="308524" x="11195050" y="4114800"/>
          <p14:tracePt t="308541" x="11131550" y="4108450"/>
          <p14:tracePt t="308558" x="11036300" y="4102100"/>
          <p14:tracePt t="308575" x="10979150" y="4102100"/>
          <p14:tracePt t="308591" x="10928350" y="4102100"/>
          <p14:tracePt t="308608" x="10877550" y="4102100"/>
          <p14:tracePt t="308624" x="10852150" y="4102100"/>
          <p14:tracePt t="308640" x="10833100" y="4102100"/>
          <p14:tracePt t="308656" x="10807700" y="4102100"/>
          <p14:tracePt t="308673" x="10775950" y="4102100"/>
          <p14:tracePt t="308691" x="10744200" y="4114800"/>
          <p14:tracePt t="308708" x="10718800" y="4133850"/>
          <p14:tracePt t="308726" x="10674350" y="4171950"/>
          <p14:tracePt t="308740" x="10655300" y="4191000"/>
          <p14:tracePt t="308743" x="10636250" y="4203700"/>
          <p14:tracePt t="308758" x="10591800" y="4229100"/>
          <p14:tracePt t="308773" x="10521950" y="4248150"/>
          <p14:tracePt t="308790" x="10363200" y="4273550"/>
          <p14:tracePt t="308808" x="10217150" y="4279900"/>
          <p14:tracePt t="308814" x="10096500" y="4286250"/>
          <p14:tracePt t="308823" x="9975850" y="4292600"/>
          <p14:tracePt t="308841" x="9645650" y="4305300"/>
          <p14:tracePt t="308861" x="8978900" y="4292600"/>
          <p14:tracePt t="308875" x="8775700" y="4292600"/>
          <p14:tracePt t="308890" x="8362950" y="4286250"/>
          <p14:tracePt t="308908" x="7943850" y="4279900"/>
          <p14:tracePt t="308924" x="7543800" y="4273550"/>
          <p14:tracePt t="308942" x="7137400" y="4273550"/>
          <p14:tracePt t="308946" x="6946900" y="4273550"/>
          <p14:tracePt t="308957" x="6756400" y="4273550"/>
          <p14:tracePt t="308960" x="6546850" y="4273550"/>
          <p14:tracePt t="308974" x="6165850" y="4273550"/>
          <p14:tracePt t="308993" x="5778500" y="4273550"/>
          <p14:tracePt t="309007" x="5454650" y="4267200"/>
          <p14:tracePt t="309023" x="5207000" y="4260850"/>
          <p14:tracePt t="309040" x="5073650" y="4254500"/>
          <p14:tracePt t="309058" x="5022850" y="4254500"/>
          <p14:tracePt t="309073" x="5016500" y="4254500"/>
          <p14:tracePt t="309091" x="5016500" y="4267200"/>
          <p14:tracePt t="309109" x="5022850" y="4292600"/>
          <p14:tracePt t="309125" x="5029200" y="4330700"/>
          <p14:tracePt t="309140" x="5048250" y="4362450"/>
          <p14:tracePt t="309143" x="5054600" y="4381500"/>
          <p14:tracePt t="309157" x="5054600" y="4387850"/>
          <p14:tracePt t="309175" x="5067300" y="4400550"/>
          <p14:tracePt t="309194" x="5067300" y="4406900"/>
          <p14:tracePt t="309209" x="5073650" y="4406900"/>
          <p14:tracePt t="309223" x="5080000" y="4406900"/>
          <p14:tracePt t="309242" x="5099050" y="4406900"/>
          <p14:tracePt t="309258" x="5105400" y="4413250"/>
          <p14:tracePt t="309275" x="5111750" y="4413250"/>
          <p14:tracePt t="309290" x="5111750" y="4419600"/>
          <p14:tracePt t="309325" x="5099050" y="4413250"/>
          <p14:tracePt t="309341" x="5073650" y="4406900"/>
          <p14:tracePt t="309358" x="5029200" y="4400550"/>
          <p14:tracePt t="309374" x="4959350" y="4400550"/>
          <p14:tracePt t="309392" x="4876800" y="4400550"/>
          <p14:tracePt t="309407" x="4762500" y="4387850"/>
          <p14:tracePt t="309424" x="4641850" y="4375150"/>
          <p14:tracePt t="309441" x="4565650" y="4362450"/>
          <p14:tracePt t="309458" x="4527550" y="4362450"/>
          <p14:tracePt t="309492" x="4521200" y="4362450"/>
          <p14:tracePt t="309509" x="4514850" y="4362450"/>
          <p14:tracePt t="309524" x="4489450" y="4368800"/>
          <p14:tracePt t="309542" x="4470400" y="4368800"/>
          <p14:tracePt t="309557" x="4451350" y="4368800"/>
          <p14:tracePt t="309622" x="4445000" y="4368800"/>
          <p14:tracePt t="309631" x="4438650" y="4375150"/>
          <p14:tracePt t="309640" x="4425950" y="4381500"/>
          <p14:tracePt t="309659" x="4337050" y="4425950"/>
          <p14:tracePt t="309675" x="4273550" y="4438650"/>
          <p14:tracePt t="309693" x="4114800" y="4445000"/>
          <p14:tracePt t="309708" x="4076700" y="4445000"/>
          <p14:tracePt t="309743" x="4083050" y="4445000"/>
          <p14:tracePt t="309759" x="4108450" y="4445000"/>
          <p14:tracePt t="309776" x="4146550" y="4445000"/>
          <p14:tracePt t="309792" x="4159250" y="4451350"/>
          <p14:tracePt t="309809" x="4159250" y="4464050"/>
          <p14:tracePt t="309826" x="4159250" y="4476750"/>
          <p14:tracePt t="309841" x="4159250" y="4489450"/>
          <p14:tracePt t="309858" x="4165600" y="4495800"/>
          <p14:tracePt t="309875" x="4191000" y="4508500"/>
          <p14:tracePt t="309893" x="4222750" y="4521200"/>
          <p14:tracePt t="309896" x="4241800" y="4521200"/>
          <p14:tracePt t="309908" x="4260850" y="4527550"/>
          <p14:tracePt t="309924" x="4267200" y="4527550"/>
          <p14:tracePt t="309942" x="4267200" y="4533900"/>
          <p14:tracePt t="309976" x="4273550" y="4533900"/>
          <p14:tracePt t="309992" x="4286250" y="4533900"/>
          <p14:tracePt t="310008" x="4311650" y="4540250"/>
          <p14:tracePt t="310026" x="4337050" y="4546600"/>
          <p14:tracePt t="310043" x="4356100" y="4546600"/>
          <p14:tracePt t="310059" x="4368800" y="4552950"/>
          <p14:tracePt t="310125" x="4375150" y="4552950"/>
          <p14:tracePt t="310143" x="4387850" y="4540250"/>
          <p14:tracePt t="310159" x="4445000" y="4514850"/>
          <p14:tracePt t="310176" x="4476750" y="4502150"/>
          <p14:tracePt t="310191" x="4514850" y="4489450"/>
          <p14:tracePt t="310208" x="4527550" y="4489450"/>
          <p14:tracePt t="310307" x="4527550" y="4483100"/>
          <p14:tracePt t="310322" x="4533900" y="4476750"/>
          <p14:tracePt t="310341" x="4533900" y="4457700"/>
          <p14:tracePt t="310360" x="4540250" y="4445000"/>
          <p14:tracePt t="310376" x="4527550" y="4425950"/>
          <p14:tracePt t="310395" x="4489450" y="4394200"/>
          <p14:tracePt t="310410" x="4464050" y="4381500"/>
          <p14:tracePt t="310426" x="4419600" y="4362450"/>
          <p14:tracePt t="310443" x="4400550" y="4356100"/>
          <p14:tracePt t="310459" x="4368800" y="4349750"/>
          <p14:tracePt t="310476" x="4330700" y="4337050"/>
          <p14:tracePt t="310493" x="4279900" y="4324350"/>
          <p14:tracePt t="310509" x="4229100" y="4311650"/>
          <p14:tracePt t="310527" x="4178300" y="4305300"/>
          <p14:tracePt t="310544" x="4159250" y="4298950"/>
          <p14:tracePt t="310559" x="4152900" y="4298950"/>
          <p14:tracePt t="310577" x="4133850" y="4298950"/>
          <p14:tracePt t="310593" x="4102100" y="4292600"/>
          <p14:tracePt t="310609" x="4057650" y="4292600"/>
          <p14:tracePt t="310626" x="4000500" y="4279900"/>
          <p14:tracePt t="310643" x="3943350" y="4241800"/>
          <p14:tracePt t="310659" x="3917950" y="4222750"/>
          <p14:tracePt t="310676" x="3905250" y="4216400"/>
          <p14:tracePt t="310693" x="3892550" y="4216400"/>
          <p14:tracePt t="310710" x="3879850" y="4222750"/>
          <p14:tracePt t="310726" x="3848100" y="4260850"/>
          <p14:tracePt t="310743" x="3829050" y="4292600"/>
          <p14:tracePt t="310759" x="3816350" y="4330700"/>
          <p14:tracePt t="310777" x="3810000" y="4368800"/>
          <p14:tracePt t="310793" x="3810000" y="4400550"/>
          <p14:tracePt t="310810" x="3835400" y="4425950"/>
          <p14:tracePt t="310814" x="3860800" y="4445000"/>
          <p14:tracePt t="310825" x="3873500" y="4451350"/>
          <p14:tracePt t="310842" x="3917950" y="4470400"/>
          <p14:tracePt t="310860" x="3981450" y="4489450"/>
          <p14:tracePt t="310877" x="4146550" y="4527550"/>
          <p14:tracePt t="310893" x="4292600" y="4559300"/>
          <p14:tracePt t="310909" x="4438650" y="4578350"/>
          <p14:tracePt t="310925" x="4552950" y="4578350"/>
          <p14:tracePt t="310943" x="4641850" y="4578350"/>
          <p14:tracePt t="310958" x="4699000" y="4552950"/>
          <p14:tracePt t="310977" x="4718050" y="4527550"/>
          <p14:tracePt t="310994" x="4718050" y="4483100"/>
          <p14:tracePt t="311010" x="4699000" y="4445000"/>
          <p14:tracePt t="311027" x="4673600" y="4419600"/>
          <p14:tracePt t="311044" x="4610100" y="4406900"/>
          <p14:tracePt t="311059" x="4527550" y="4400550"/>
          <p14:tracePt t="311076" x="4432300" y="4394200"/>
          <p14:tracePt t="311094" x="4305300" y="4381500"/>
          <p14:tracePt t="311110" x="4191000" y="4356100"/>
          <p14:tracePt t="311127" x="4146550" y="4337050"/>
          <p14:tracePt t="311142" x="4121150" y="4330700"/>
          <p14:tracePt t="311158" x="4095750" y="4343400"/>
          <p14:tracePt t="311175" x="4057650" y="4375150"/>
          <p14:tracePt t="311195" x="4019550" y="4394200"/>
          <p14:tracePt t="311198" x="4000500" y="4406900"/>
          <p14:tracePt t="311208" x="3994150" y="4413250"/>
          <p14:tracePt t="311226" x="3987800" y="4413250"/>
          <p14:tracePt t="311261" x="4013200" y="4413250"/>
          <p14:tracePt t="311277" x="4076700" y="4400550"/>
          <p14:tracePt t="311292" x="4165600" y="4387850"/>
          <p14:tracePt t="311311" x="4254500" y="4375150"/>
          <p14:tracePt t="311327" x="4292600" y="4375150"/>
          <p14:tracePt t="311342" x="4298950" y="4375150"/>
          <p14:tracePt t="311360" x="4292600" y="4387850"/>
          <p14:tracePt t="311377" x="4267200" y="4400550"/>
          <p14:tracePt t="311394" x="4248150" y="4413250"/>
          <p14:tracePt t="311410" x="4222750" y="4419600"/>
          <p14:tracePt t="311426" x="4210050" y="4425950"/>
          <p14:tracePt t="311443" x="4203700" y="4432300"/>
          <p14:tracePt t="311447" x="4191000" y="4438650"/>
          <p14:tracePt t="311459" x="4178300" y="4451350"/>
          <p14:tracePt t="311462" x="4159250" y="4470400"/>
          <p14:tracePt t="311477" x="4146550" y="4489450"/>
          <p14:tracePt t="311494" x="4108450" y="4559300"/>
          <p14:tracePt t="311511" x="4083050" y="4603750"/>
          <p14:tracePt t="311527" x="4076700" y="4622800"/>
          <p14:tracePt t="311542" x="4076700" y="4629150"/>
          <p14:tracePt t="311587" x="4108450" y="4629150"/>
          <p14:tracePt t="311592" x="4114800" y="4622800"/>
          <p14:tracePt t="311610" x="4159250" y="4616450"/>
          <p14:tracePt t="311627" x="4222750" y="4603750"/>
          <p14:tracePt t="311642" x="4298950" y="4591050"/>
          <p14:tracePt t="311660" x="4381500" y="4572000"/>
          <p14:tracePt t="311677" x="4451350" y="4552950"/>
          <p14:tracePt t="311692" x="4508500" y="4527550"/>
          <p14:tracePt t="311695" x="4533900" y="4502150"/>
          <p14:tracePt t="311709" x="4540250" y="4489450"/>
          <p14:tracePt t="311711" x="4540250" y="4464050"/>
          <p14:tracePt t="311728" x="4540250" y="4425950"/>
          <p14:tracePt t="311744" x="4508500" y="4381500"/>
          <p14:tracePt t="311761" x="4470400" y="4356100"/>
          <p14:tracePt t="311778" x="4438650" y="4343400"/>
          <p14:tracePt t="311794" x="4400550" y="4330700"/>
          <p14:tracePt t="311811" x="4375150" y="4330700"/>
          <p14:tracePt t="311827" x="4330700" y="4330700"/>
          <p14:tracePt t="311845" x="4292600" y="4330700"/>
          <p14:tracePt t="311860" x="4248150" y="4330700"/>
          <p14:tracePt t="311877" x="4222750" y="4337050"/>
          <p14:tracePt t="311895" x="4203700" y="4356100"/>
          <p14:tracePt t="311900" x="4191000" y="4381500"/>
          <p14:tracePt t="311912" x="4184650" y="4419600"/>
          <p14:tracePt t="311927" x="4191000" y="4470400"/>
          <p14:tracePt t="311944" x="4210050" y="4514850"/>
          <p14:tracePt t="311959" x="4235450" y="4540250"/>
          <p14:tracePt t="311978" x="4279900" y="4559300"/>
          <p14:tracePt t="311994" x="4324350" y="4559300"/>
          <p14:tracePt t="312010" x="4381500" y="4559300"/>
          <p14:tracePt t="312027" x="4445000" y="4552950"/>
          <p14:tracePt t="312044" x="4521200" y="4540250"/>
          <p14:tracePt t="312061" x="4584700" y="4527550"/>
          <p14:tracePt t="312077" x="4635500" y="4508500"/>
          <p14:tracePt t="312097" x="4667250" y="4476750"/>
          <p14:tracePt t="312109" x="4667250" y="4457700"/>
          <p14:tracePt t="312128" x="4641850" y="4425950"/>
          <p14:tracePt t="312144" x="4603750" y="4400550"/>
          <p14:tracePt t="312161" x="4552950" y="4387850"/>
          <p14:tracePt t="312178" x="4540250" y="4381500"/>
          <p14:tracePt t="312183" x="4527550" y="4381500"/>
          <p14:tracePt t="312193" x="4514850" y="4381500"/>
          <p14:tracePt t="312194" x="4508500" y="4381500"/>
          <p14:tracePt t="312209" x="4502150" y="4381500"/>
          <p14:tracePt t="312272" x="4508500" y="4381500"/>
          <p14:tracePt t="312411" x="4514850" y="4381500"/>
          <p14:tracePt t="312425" x="4521200" y="4381500"/>
          <p14:tracePt t="312445" x="4527550" y="4381500"/>
          <p14:tracePt t="312461" x="4533900" y="4381500"/>
          <p14:tracePt t="312478" x="4540250" y="4381500"/>
          <p14:tracePt t="312753" x="4540250" y="4387850"/>
          <p14:tracePt t="312787" x="4540250" y="4394200"/>
          <p14:tracePt t="312802" x="4540250" y="4400550"/>
          <p14:tracePt t="312816" x="4533900" y="4400550"/>
          <p14:tracePt t="312826" x="4533900" y="4406900"/>
          <p14:tracePt t="312862" x="4533900" y="4413250"/>
          <p14:tracePt t="312879" x="4533900" y="4425950"/>
          <p14:tracePt t="312895" x="4552950" y="4438650"/>
          <p14:tracePt t="312912" x="4572000" y="4451350"/>
          <p14:tracePt t="312928" x="4591050" y="4457700"/>
          <p14:tracePt t="312945" x="4603750" y="4464050"/>
          <p14:tracePt t="313000" x="4610100" y="4464050"/>
          <p14:tracePt t="313010" x="4629150" y="4451350"/>
          <p14:tracePt t="313029" x="4641850" y="4445000"/>
          <p14:tracePt t="313044" x="4686300" y="4432300"/>
          <p14:tracePt t="313045" x="4699000" y="4425950"/>
          <p14:tracePt t="313062" x="4743450" y="4413250"/>
          <p14:tracePt t="313077" x="4768850" y="4400550"/>
          <p14:tracePt t="313093" x="4768850" y="4394200"/>
          <p14:tracePt t="313112" x="4762500" y="4381500"/>
          <p14:tracePt t="313129" x="4749800" y="4375150"/>
          <p14:tracePt t="313145" x="4737100" y="4362450"/>
          <p14:tracePt t="313160" x="4730750" y="4337050"/>
          <p14:tracePt t="313177" x="4730750" y="4318000"/>
          <p14:tracePt t="313195" x="4737100" y="4305300"/>
          <p14:tracePt t="313211" x="4794250" y="4305300"/>
          <p14:tracePt t="313229" x="4883150" y="4298950"/>
          <p14:tracePt t="313244" x="4889500" y="4298950"/>
          <p14:tracePt t="313246" x="4895850" y="4298950"/>
          <p14:tracePt t="313260" x="4914900" y="4292600"/>
          <p14:tracePt t="313278" x="4927600" y="4292600"/>
          <p14:tracePt t="313296" x="4946650" y="4292600"/>
          <p14:tracePt t="313312" x="4972050" y="4292600"/>
          <p14:tracePt t="313328" x="5035550" y="4292600"/>
          <p14:tracePt t="313344" x="5105400" y="4298950"/>
          <p14:tracePt t="313361" x="5207000" y="4311650"/>
          <p14:tracePt t="313377" x="5295900" y="4324350"/>
          <p14:tracePt t="313394" x="5346700" y="4337050"/>
          <p14:tracePt t="313410" x="5359400" y="4343400"/>
          <p14:tracePt t="313427" x="5365750" y="4349750"/>
          <p14:tracePt t="313444" x="5378450" y="4356100"/>
          <p14:tracePt t="313445" x="5384800" y="4362450"/>
          <p14:tracePt t="313460" x="5397500" y="4368800"/>
          <p14:tracePt t="313477" x="5422900" y="4381500"/>
          <p14:tracePt t="313478" x="5448300" y="4394200"/>
          <p14:tracePt t="313494" x="5467350" y="4400550"/>
          <p14:tracePt t="313511" x="5511800" y="4413250"/>
          <p14:tracePt t="313527" x="5518150" y="4419600"/>
          <p14:tracePt t="313544" x="5524500" y="4425950"/>
          <p14:tracePt t="313577" x="5530850" y="4425950"/>
          <p14:tracePt t="313594" x="5537200" y="4432300"/>
          <p14:tracePt t="313611" x="5549900" y="4432300"/>
          <p14:tracePt t="313627" x="5562600" y="4432300"/>
          <p14:tracePt t="313660" x="5581650" y="4432300"/>
          <p14:tracePt t="313677" x="5594350" y="4445000"/>
          <p14:tracePt t="313694" x="5632450" y="4464050"/>
          <p14:tracePt t="313711" x="5676900" y="4489450"/>
          <p14:tracePt t="313727" x="5715000" y="4502150"/>
          <p14:tracePt t="313744" x="5759450" y="4514850"/>
          <p14:tracePt t="313761" x="5816600" y="4514850"/>
          <p14:tracePt t="313777" x="5867400" y="4508500"/>
          <p14:tracePt t="313794" x="5899150" y="4495800"/>
          <p14:tracePt t="313812" x="5943600" y="4470400"/>
          <p14:tracePt t="313827" x="5975350" y="4451350"/>
          <p14:tracePt t="313845" x="5994400" y="4432300"/>
          <p14:tracePt t="313862" x="5994400" y="4425950"/>
          <p14:tracePt t="313879" x="6000750" y="4419600"/>
          <p14:tracePt t="313896" x="6000750" y="4413250"/>
          <p14:tracePt t="313912" x="5994400" y="4394200"/>
          <p14:tracePt t="313928" x="5962650" y="4375150"/>
          <p14:tracePt t="313945" x="5918200" y="4356100"/>
          <p14:tracePt t="313962" x="5861050" y="4330700"/>
          <p14:tracePt t="313979" x="5816600" y="4318000"/>
          <p14:tracePt t="313996" x="5778500" y="4305300"/>
          <p14:tracePt t="314012" x="5727700" y="4292600"/>
          <p14:tracePt t="314029" x="5715000" y="4292600"/>
          <p14:tracePt t="314046" x="5702300" y="4286250"/>
          <p14:tracePt t="314063" x="5664200" y="4286250"/>
          <p14:tracePt t="314080" x="5626100" y="4286250"/>
          <p14:tracePt t="314096" x="5607050" y="4286250"/>
          <p14:tracePt t="314113" x="5568950" y="4286250"/>
          <p14:tracePt t="314131" x="5543550" y="4298950"/>
          <p14:tracePt t="314145" x="5530850" y="4305300"/>
          <p14:tracePt t="314163" x="5524500" y="4318000"/>
          <p14:tracePt t="314179" x="5524500" y="4330700"/>
          <p14:tracePt t="314196" x="5524500" y="4362450"/>
          <p14:tracePt t="314211" x="5556250" y="4413250"/>
          <p14:tracePt t="314229" x="5588000" y="4451350"/>
          <p14:tracePt t="314247" x="5619750" y="4476750"/>
          <p14:tracePt t="314263" x="5657850" y="4502150"/>
          <p14:tracePt t="314279" x="5683250" y="4514850"/>
          <p14:tracePt t="314284" x="5695950" y="4521200"/>
          <p14:tracePt t="314294" x="5715000" y="4521200"/>
          <p14:tracePt t="314297" x="5727700" y="4527550"/>
          <p14:tracePt t="314311" x="5746750" y="4527550"/>
          <p14:tracePt t="314330" x="5797550" y="4527550"/>
          <p14:tracePt t="314346" x="5822950" y="4521200"/>
          <p14:tracePt t="314363" x="5854700" y="4508500"/>
          <p14:tracePt t="314380" x="5886450" y="4495800"/>
          <p14:tracePt t="314396" x="5911850" y="4476750"/>
          <p14:tracePt t="314413" x="5937250" y="4457700"/>
          <p14:tracePt t="314429" x="5949950" y="4445000"/>
          <p14:tracePt t="314446" x="5956300" y="4445000"/>
          <p14:tracePt t="314463" x="5962650" y="4438650"/>
          <p14:tracePt t="314480" x="5969000" y="4438650"/>
          <p14:tracePt t="314603" x="5975350" y="4445000"/>
          <p14:tracePt t="314608" x="5988050" y="4457700"/>
          <p14:tracePt t="314634" x="6000750" y="4464050"/>
          <p14:tracePt t="314647" x="6038850" y="4483100"/>
          <p14:tracePt t="314663" x="6178550" y="4527550"/>
          <p14:tracePt t="314680" x="6254750" y="4552950"/>
          <p14:tracePt t="314695" x="6432550" y="4597400"/>
          <p14:tracePt t="314713" x="6521450" y="4610100"/>
          <p14:tracePt t="314729" x="6584950" y="4610100"/>
          <p14:tracePt t="314746" x="6610350" y="4610100"/>
          <p14:tracePt t="314761" x="6629400" y="4603750"/>
          <p14:tracePt t="314778" x="6642100" y="4603750"/>
          <p14:tracePt t="314796" x="6648450" y="4603750"/>
          <p14:tracePt t="314886" x="6654800" y="4603750"/>
          <p14:tracePt t="314892" x="6661150" y="4603750"/>
          <p14:tracePt t="314896" x="6667500" y="4603750"/>
          <p14:tracePt t="314913" x="6692900" y="4603750"/>
          <p14:tracePt t="314931" x="6737350" y="4622800"/>
          <p14:tracePt t="314947" x="6775450" y="4629150"/>
          <p14:tracePt t="314954" x="6794500" y="4635500"/>
          <p14:tracePt t="314978" x="6826250" y="4635500"/>
          <p14:tracePt t="314998" x="6838950" y="4635500"/>
          <p14:tracePt t="315013" x="6858000" y="4635500"/>
          <p14:tracePt t="315028" x="6870700" y="4635500"/>
          <p14:tracePt t="315047" x="6889750" y="4629150"/>
          <p14:tracePt t="315063" x="6902450" y="4622800"/>
          <p14:tracePt t="315078" x="6921500" y="4622800"/>
          <p14:tracePt t="315096" x="6934200" y="4622800"/>
          <p14:tracePt t="315114" x="6946900" y="4629150"/>
          <p14:tracePt t="315130" x="6946900" y="4635500"/>
          <p14:tracePt t="315202" x="6940550" y="4629150"/>
          <p14:tracePt t="315210" x="6934200" y="4629150"/>
          <p14:tracePt t="315229" x="6927850" y="4622800"/>
          <p14:tracePt t="315247" x="6908800" y="4622800"/>
          <p14:tracePt t="315264" x="6870700" y="4622800"/>
          <p14:tracePt t="315280" x="6845300" y="4635500"/>
          <p14:tracePt t="315296" x="6838950" y="4635500"/>
          <p14:tracePt t="315302" x="6832600" y="4635500"/>
          <p14:tracePt t="315312" x="6826250" y="4635500"/>
          <p14:tracePt t="315426" x="6819900" y="4635500"/>
          <p14:tracePt t="315447" x="6807200" y="4635500"/>
          <p14:tracePt t="315464" x="6794500" y="4635500"/>
          <p14:tracePt t="315480" x="6781800" y="4635500"/>
          <p14:tracePt t="315515" x="6775450" y="4635500"/>
          <p14:tracePt t="315530" x="6775450" y="4629150"/>
          <p14:tracePt t="315617" x="6769100" y="4622800"/>
          <p14:tracePt t="315625" x="6756400" y="4616450"/>
          <p14:tracePt t="315631" x="6737350" y="4610100"/>
          <p14:tracePt t="315645" x="6724650" y="4603750"/>
          <p14:tracePt t="315662" x="6699250" y="4591050"/>
          <p14:tracePt t="315680" x="6686550" y="4584700"/>
          <p14:tracePt t="315697" x="6680200" y="4578350"/>
          <p14:tracePt t="315703" x="6680200" y="4572000"/>
          <p14:tracePt t="315712" x="6680200" y="4565650"/>
          <p14:tracePt t="315731" x="6680200" y="4559300"/>
          <p14:tracePt t="315747" x="6692900" y="4546600"/>
          <p14:tracePt t="315762" x="6705600" y="4521200"/>
          <p14:tracePt t="315779" x="6724650" y="4489450"/>
          <p14:tracePt t="315797" x="6737350" y="4476750"/>
          <p14:tracePt t="315814" x="6762750" y="4457700"/>
          <p14:tracePt t="315830" x="6800850" y="4451350"/>
          <p14:tracePt t="315846" x="6819900" y="4451350"/>
          <p14:tracePt t="315864" x="6870700" y="4451350"/>
          <p14:tracePt t="315881" x="6921500" y="4445000"/>
          <p14:tracePt t="315898" x="6972300" y="4432300"/>
          <p14:tracePt t="315914" x="7023100" y="4413250"/>
          <p14:tracePt t="315930" x="7035800" y="4406900"/>
          <p14:tracePt t="315946" x="7054850" y="4400550"/>
          <p14:tracePt t="315964" x="7061200" y="4394200"/>
          <p14:tracePt t="315979" x="7067550" y="4394200"/>
          <p14:tracePt t="315998" x="7073900" y="4381500"/>
          <p14:tracePt t="316002" x="7080250" y="4368800"/>
          <p14:tracePt t="316012" x="7086600" y="4356100"/>
          <p14:tracePt t="316031" x="7092950" y="4337050"/>
          <p14:tracePt t="316048" x="7124700" y="4298950"/>
          <p14:tracePt t="316053" x="7169150" y="4279900"/>
          <p14:tracePt t="316062" x="7258050" y="4273550"/>
          <p14:tracePt t="316067" x="7340600" y="4273550"/>
          <p14:tracePt t="316079" x="7429500" y="4273550"/>
          <p14:tracePt t="316082" x="7518400" y="4273550"/>
          <p14:tracePt t="316096" x="7600950" y="4279900"/>
          <p14:tracePt t="316113" x="7766050" y="4318000"/>
          <p14:tracePt t="316116" x="7816850" y="4337050"/>
          <p14:tracePt t="316131" x="7861300" y="4368800"/>
          <p14:tracePt t="316148" x="7861300" y="4381500"/>
          <p14:tracePt t="316164" x="7861300" y="4394200"/>
          <p14:tracePt t="316180" x="7867650" y="4413250"/>
          <p14:tracePt t="316196" x="7905750" y="4425950"/>
          <p14:tracePt t="316214" x="7969250" y="4438650"/>
          <p14:tracePt t="316219" x="8020050" y="4451350"/>
          <p14:tracePt t="316229" x="8064500" y="4464050"/>
          <p14:tracePt t="316248" x="8128000" y="4489450"/>
          <p14:tracePt t="316264" x="8140700" y="4514850"/>
          <p14:tracePt t="316280" x="8140700" y="4540250"/>
          <p14:tracePt t="316298" x="8108950" y="4572000"/>
          <p14:tracePt t="316314" x="8089900" y="4597400"/>
          <p14:tracePt t="316317" x="8077200" y="4603750"/>
          <p14:tracePt t="316370" x="8083550" y="4603750"/>
          <p14:tracePt t="316378" x="8089900" y="4597400"/>
          <p14:tracePt t="316384" x="8096250" y="4591050"/>
          <p14:tracePt t="316396" x="8121650" y="4584700"/>
          <p14:tracePt t="316414" x="8159750" y="4578350"/>
          <p14:tracePt t="316431" x="8197850" y="4572000"/>
          <p14:tracePt t="316446" x="8229600" y="4572000"/>
          <p14:tracePt t="316449" x="8235950" y="4572000"/>
          <p14:tracePt t="316464" x="8248650" y="4572000"/>
          <p14:tracePt t="316480" x="8255000" y="4572000"/>
          <p14:tracePt t="316498" x="8261350" y="4572000"/>
          <p14:tracePt t="316617" x="8267700" y="4572000"/>
          <p14:tracePt t="316633" x="8274050" y="4572000"/>
          <p14:tracePt t="316742" x="8274050" y="4565650"/>
          <p14:tracePt t="316757" x="8261350" y="4565650"/>
          <p14:tracePt t="316765" x="8242300" y="4565650"/>
          <p14:tracePt t="316780" x="8191500" y="4572000"/>
          <p14:tracePt t="316798" x="8147050" y="4572000"/>
          <p14:tracePt t="316816" x="8134350" y="4572000"/>
          <p14:tracePt t="316848" x="8134350" y="4565650"/>
          <p14:tracePt t="316916" x="8134350" y="4559300"/>
          <p14:tracePt t="316933" x="8134350" y="4552950"/>
          <p14:tracePt t="317645" x="8134350" y="4559300"/>
          <p14:tracePt t="317654" x="8134350" y="4565650"/>
          <p14:tracePt t="317664" x="8134350" y="4578350"/>
          <p14:tracePt t="318032" x="8147050" y="4578350"/>
          <p14:tracePt t="318040" x="8159750" y="4578350"/>
          <p14:tracePt t="318047" x="8204200" y="4572000"/>
          <p14:tracePt t="318066" x="8362950" y="4565650"/>
          <p14:tracePt t="318083" x="8585200" y="4565650"/>
          <p14:tracePt t="318088" x="8705850" y="4572000"/>
          <p14:tracePt t="318097" x="8813800" y="4584700"/>
          <p14:tracePt t="318115" x="8959850" y="4610100"/>
          <p14:tracePt t="318133" x="9042400" y="4635500"/>
          <p14:tracePt t="318166" x="9042400" y="4641850"/>
          <p14:tracePt t="318183" x="9036050" y="4641850"/>
          <p14:tracePt t="318200" x="9017000" y="4641850"/>
          <p14:tracePt t="318204" x="8997950" y="4641850"/>
          <p14:tracePt t="318216" x="8991600" y="4641850"/>
          <p14:tracePt t="318234" x="8985250" y="4641850"/>
          <p14:tracePt t="318317" x="8991600" y="4641850"/>
          <p14:tracePt t="318324" x="9004300" y="4641850"/>
          <p14:tracePt t="318333" x="9010650" y="4641850"/>
          <p14:tracePt t="318349" x="9055100" y="4641850"/>
          <p14:tracePt t="318366" x="9099550" y="4635500"/>
          <p14:tracePt t="318383" x="9137650" y="4635500"/>
          <p14:tracePt t="318399" x="9182100" y="4635500"/>
          <p14:tracePt t="318416" x="9194800" y="4635500"/>
          <p14:tracePt t="318432" x="9194800" y="4641850"/>
          <p14:tracePt t="318485" x="9194800" y="4648200"/>
          <p14:tracePt t="318499" x="9182100" y="4648200"/>
          <p14:tracePt t="318515" x="9169400" y="4648200"/>
          <p14:tracePt t="318549" x="9156700" y="4648200"/>
          <p14:tracePt t="318565" x="9150350" y="4641850"/>
          <p14:tracePt t="318581" x="9144000" y="4635500"/>
          <p14:tracePt t="318598" x="9144000" y="4622800"/>
          <p14:tracePt t="318615" x="9144000" y="4603750"/>
          <p14:tracePt t="318632" x="9156700" y="4572000"/>
          <p14:tracePt t="318648" x="9156700" y="4552950"/>
          <p14:tracePt t="318665" x="9163050" y="4546600"/>
          <p14:tracePt t="318756" x="9156700" y="4546600"/>
          <p14:tracePt t="318764" x="9156700" y="4552950"/>
          <p14:tracePt t="318843" x="9169400" y="4559300"/>
          <p14:tracePt t="318850" x="9188450" y="4565650"/>
          <p14:tracePt t="318865" x="9201150" y="4565650"/>
          <p14:tracePt t="318882" x="9226550" y="4565650"/>
          <p14:tracePt t="318898" x="9264650" y="4559300"/>
          <p14:tracePt t="318915" x="9290050" y="4540250"/>
          <p14:tracePt t="318932" x="9315450" y="4521200"/>
          <p14:tracePt t="318949" x="9328150" y="4508500"/>
          <p14:tracePt t="318966" x="9334500" y="4508500"/>
          <p14:tracePt t="318982" x="9347200" y="4502150"/>
          <p14:tracePt t="319016" x="9347200" y="4495800"/>
          <p14:tracePt t="319032" x="9353550" y="4483100"/>
          <p14:tracePt t="319049" x="9353550" y="4457700"/>
          <p14:tracePt t="319066" x="9315450" y="4419600"/>
          <p14:tracePt t="319082" x="9302750" y="4406900"/>
          <p14:tracePt t="319099" x="9283700" y="4387850"/>
          <p14:tracePt t="319116" x="9277350" y="4381500"/>
          <p14:tracePt t="319133" x="9258300" y="4362450"/>
          <p14:tracePt t="319149" x="9251950" y="4356100"/>
          <p14:tracePt t="319165" x="9213850" y="4343400"/>
          <p14:tracePt t="319182" x="9156700" y="4337050"/>
          <p14:tracePt t="319199" x="9093200" y="4330700"/>
          <p14:tracePt t="319215" x="9061450" y="4330700"/>
          <p14:tracePt t="319233" x="9017000" y="4330700"/>
          <p14:tracePt t="319249" x="8985250" y="4330700"/>
          <p14:tracePt t="319266" x="8972550" y="4349750"/>
          <p14:tracePt t="319282" x="8953500" y="4394200"/>
          <p14:tracePt t="319285" x="8947150" y="4419600"/>
          <p14:tracePt t="319299" x="8940800" y="4438650"/>
          <p14:tracePt t="319301" x="8934450" y="4457700"/>
          <p14:tracePt t="319316" x="8928100" y="4476750"/>
          <p14:tracePt t="319317" x="8928100" y="4495800"/>
          <p14:tracePt t="319332" x="8921750" y="4521200"/>
          <p14:tracePt t="319349" x="8921750" y="4533900"/>
          <p14:tracePt t="319366" x="8921750" y="4540250"/>
          <p14:tracePt t="319382" x="8953500" y="4540250"/>
          <p14:tracePt t="319399" x="9023350" y="4540250"/>
          <p14:tracePt t="319415" x="9144000" y="4540250"/>
          <p14:tracePt t="319433" x="9226550" y="4540250"/>
          <p14:tracePt t="319449" x="9385300" y="4546600"/>
          <p14:tracePt t="319466" x="9550400" y="4559300"/>
          <p14:tracePt t="319494" x="9886950" y="4584700"/>
          <p14:tracePt t="319516" x="10026650" y="4578350"/>
          <p14:tracePt t="319532" x="10121900" y="4546600"/>
          <p14:tracePt t="319549" x="10160000" y="4508500"/>
          <p14:tracePt t="319566" x="10166350" y="4470400"/>
          <p14:tracePt t="319584" x="10166350" y="4445000"/>
          <p14:tracePt t="319617" x="10166350" y="4457700"/>
          <p14:tracePt t="319634" x="10166350" y="4476750"/>
          <p14:tracePt t="319651" x="10160000" y="4514850"/>
          <p14:tracePt t="319667" x="10153650" y="4546600"/>
          <p14:tracePt t="319683" x="10153650" y="4565650"/>
          <p14:tracePt t="319701" x="10153650" y="4572000"/>
          <p14:tracePt t="319717" x="10153650" y="4578350"/>
          <p14:tracePt t="319734" x="10147300" y="4578350"/>
          <p14:tracePt t="319750" x="10147300" y="4584700"/>
          <p14:tracePt t="319816" x="10147300" y="4591050"/>
          <p14:tracePt t="320019" x="10153650" y="4584700"/>
          <p14:tracePt t="320320" x="10160000" y="4584700"/>
          <p14:tracePt t="320329" x="10166350" y="4578350"/>
          <p14:tracePt t="320333" x="10191750" y="4572000"/>
          <p14:tracePt t="320349" x="10267950" y="4559300"/>
          <p14:tracePt t="320368" x="10350500" y="4546600"/>
          <p14:tracePt t="320383" x="10439400" y="4521200"/>
          <p14:tracePt t="320401" x="10496550" y="4508500"/>
          <p14:tracePt t="320418" x="10534650" y="4508500"/>
          <p14:tracePt t="320433" x="10566400" y="4502150"/>
          <p14:tracePt t="320436" x="10585450" y="4502150"/>
          <p14:tracePt t="320450" x="10610850" y="4502150"/>
          <p14:tracePt t="320468" x="10648950" y="4495800"/>
          <p14:tracePt t="320484" x="10750550" y="4489450"/>
          <p14:tracePt t="320503" x="11055350" y="4489450"/>
          <p14:tracePt t="320518" x="11182350" y="4495800"/>
          <p14:tracePt t="320522" x="11296650" y="4508500"/>
          <p14:tracePt t="320534" x="11398250" y="4521200"/>
          <p14:tracePt t="320556" x="11512550" y="4552950"/>
          <p14:tracePt t="320558" x="11518900" y="4552950"/>
          <p14:tracePt t="320569" x="11512550" y="4552950"/>
          <p14:tracePt t="320584" x="11474450" y="4546600"/>
          <p14:tracePt t="320601" x="11410950" y="4533900"/>
          <p14:tracePt t="320618" x="11379200" y="4527550"/>
          <p14:tracePt t="320636" x="11385550" y="4533900"/>
          <p14:tracePt t="320651" x="11449050" y="4540250"/>
          <p14:tracePt t="320668" x="11557000" y="4546600"/>
          <p14:tracePt t="320670" x="11620500" y="4552950"/>
          <p14:tracePt t="320684" x="11684000" y="4552950"/>
          <p14:tracePt t="320702" x="11753850" y="4552950"/>
          <p14:tracePt t="320704" x="11760200" y="4552950"/>
          <p14:tracePt t="320717" x="11753850" y="4546600"/>
          <p14:tracePt t="320734" x="11690350" y="4527550"/>
          <p14:tracePt t="320751" x="11576050" y="4514850"/>
          <p14:tracePt t="320768" x="11404600" y="4514850"/>
          <p14:tracePt t="320785" x="11341100" y="4514850"/>
          <p14:tracePt t="320801" x="11220450" y="4533900"/>
          <p14:tracePt t="320819" x="11156950" y="4552950"/>
          <p14:tracePt t="320834" x="11042650" y="4572000"/>
          <p14:tracePt t="320850" x="10820400" y="4591050"/>
          <p14:tracePt t="320867" x="10452100" y="4584700"/>
          <p14:tracePt t="320884" x="10001250" y="4552950"/>
          <p14:tracePt t="320902" x="9499600" y="4514850"/>
          <p14:tracePt t="320918" x="9055100" y="4476750"/>
          <p14:tracePt t="320937" x="8559800" y="4425950"/>
          <p14:tracePt t="320952" x="8432800" y="4413250"/>
          <p14:tracePt t="320968" x="8121650" y="4387850"/>
          <p14:tracePt t="320985" x="7600950" y="4337050"/>
          <p14:tracePt t="321002" x="7188200" y="4286250"/>
          <p14:tracePt t="321016" x="6769100" y="4229100"/>
          <p14:tracePt t="321034" x="6381750" y="4165600"/>
          <p14:tracePt t="321052" x="6064250" y="4127500"/>
          <p14:tracePt t="321059" x="5943600" y="4114800"/>
          <p14:tracePt t="321068" x="5822950" y="4102100"/>
          <p14:tracePt t="321085" x="5657850" y="4089400"/>
          <p14:tracePt t="321101" x="5511800" y="4089400"/>
          <p14:tracePt t="321118" x="5346700" y="4095750"/>
          <p14:tracePt t="321123" x="5238750" y="4108450"/>
          <p14:tracePt t="321134" x="5143500" y="4114800"/>
          <p14:tracePt t="321152" x="4933950" y="4146550"/>
          <p14:tracePt t="321169" x="4781550" y="4184650"/>
          <p14:tracePt t="321174" x="4737100" y="4210050"/>
          <p14:tracePt t="321184" x="4711700" y="4235450"/>
          <p14:tracePt t="321185" x="4705350" y="4248150"/>
          <p14:tracePt t="321200" x="4705350" y="4260850"/>
          <p14:tracePt t="321218" x="4705350" y="4286250"/>
          <p14:tracePt t="321221" x="4711700" y="4298950"/>
          <p14:tracePt t="321233" x="4718050" y="4318000"/>
          <p14:tracePt t="321252" x="4718050" y="4362450"/>
          <p14:tracePt t="321268" x="4705350" y="4419600"/>
          <p14:tracePt t="321284" x="4692650" y="4495800"/>
          <p14:tracePt t="321302" x="4699000" y="4565650"/>
          <p14:tracePt t="321317" x="4749800" y="4654550"/>
          <p14:tracePt t="321335" x="4813300" y="4711700"/>
          <p14:tracePt t="321352" x="4851400" y="4749800"/>
          <p14:tracePt t="321368" x="4857750" y="4762500"/>
          <p14:tracePt t="321385" x="4857750" y="4768850"/>
          <p14:tracePt t="321442" x="4864100" y="4768850"/>
          <p14:tracePt t="321450" x="4870450" y="4768850"/>
          <p14:tracePt t="321468" x="4940300" y="4775200"/>
          <p14:tracePt t="321485" x="4972050" y="4787900"/>
          <p14:tracePt t="321501" x="4991100" y="4794250"/>
          <p14:tracePt t="321518" x="4997450" y="4794250"/>
          <p14:tracePt t="321586" x="5003800" y="4787900"/>
          <p14:tracePt t="321600" x="5010150" y="4787900"/>
          <p14:tracePt t="321640" x="5016500" y="4794250"/>
          <p14:tracePt t="321653" x="5016500" y="4800600"/>
          <p14:tracePt t="321728" x="5003800" y="4800600"/>
          <p14:tracePt t="321737" x="4959350" y="4800600"/>
          <p14:tracePt t="321751" x="4851400" y="4800600"/>
          <p14:tracePt t="321769" x="4781550" y="4768850"/>
          <p14:tracePt t="321785" x="4768850" y="4762500"/>
          <p14:tracePt t="332645" x="4787900" y="4756150"/>
          <p14:tracePt t="332664" x="4908550" y="4730750"/>
          <p14:tracePt t="332677" x="5010150" y="4705350"/>
          <p14:tracePt t="332695" x="5118100" y="4686300"/>
          <p14:tracePt t="332712" x="5200650" y="4667250"/>
          <p14:tracePt t="332729" x="5289550" y="4648200"/>
          <p14:tracePt t="332744" x="5365750" y="4622800"/>
          <p14:tracePt t="332761" x="5422900" y="4603750"/>
          <p14:tracePt t="332778" x="5461000" y="4584700"/>
          <p14:tracePt t="332794" x="5518150" y="4565650"/>
          <p14:tracePt t="332812" x="5588000" y="4552950"/>
          <p14:tracePt t="332826" x="5638800" y="4540250"/>
          <p14:tracePt t="332845" x="5689600" y="4533900"/>
          <p14:tracePt t="332862" x="5715000" y="4521200"/>
          <p14:tracePt t="332960" x="5721350" y="4521200"/>
          <p14:tracePt t="332977" x="5721350" y="4527550"/>
          <p14:tracePt t="332995" x="5721350" y="4546600"/>
          <p14:tracePt t="333011" x="5721350" y="4559300"/>
          <p14:tracePt t="333094" x="5721350" y="4565650"/>
          <p14:tracePt t="333111" x="5727700" y="4572000"/>
          <p14:tracePt t="333128" x="5753100" y="4578350"/>
          <p14:tracePt t="333145" x="5784850" y="4578350"/>
          <p14:tracePt t="333161" x="5810250" y="4578350"/>
          <p14:tracePt t="333177" x="5835650" y="4578350"/>
          <p14:tracePt t="333195" x="5854700" y="4578350"/>
          <p14:tracePt t="333210" x="5867400" y="4578350"/>
          <p14:tracePt t="333212" x="5880100" y="4578350"/>
          <p14:tracePt t="333229" x="5899150" y="4578350"/>
          <p14:tracePt t="333245" x="5930900" y="4578350"/>
          <p14:tracePt t="333262" x="5969000" y="4578350"/>
          <p14:tracePt t="333277" x="6026150" y="4584700"/>
          <p14:tracePt t="333294" x="6064250" y="4584700"/>
          <p14:tracePt t="333310" x="6096000" y="4591050"/>
          <p14:tracePt t="333313" x="6115050" y="4597400"/>
          <p14:tracePt t="333327" x="6159500" y="4603750"/>
          <p14:tracePt t="333345" x="6197600" y="4603750"/>
          <p14:tracePt t="333360" x="6242050" y="4610100"/>
          <p14:tracePt t="333378" x="6305550" y="4622800"/>
          <p14:tracePt t="333395" x="6419850" y="4654550"/>
          <p14:tracePt t="333410" x="6578600" y="4705350"/>
          <p14:tracePt t="333429" x="6769100" y="4743450"/>
          <p14:tracePt t="333445" x="6934200" y="4775200"/>
          <p14:tracePt t="333462" x="7080250" y="4794250"/>
          <p14:tracePt t="333479" x="7245350" y="4813300"/>
          <p14:tracePt t="333495" x="7327900" y="4819650"/>
          <p14:tracePt t="333511" x="7404100" y="4819650"/>
          <p14:tracePt t="333527" x="7493000" y="4819650"/>
          <p14:tracePt t="333544" x="7613650" y="4813300"/>
          <p14:tracePt t="333560" x="7721600" y="4794250"/>
          <p14:tracePt t="333579" x="7810500" y="4768850"/>
          <p14:tracePt t="333598" x="7867650" y="4743450"/>
          <p14:tracePt t="333600" x="7880350" y="4737100"/>
          <p14:tracePt t="333610" x="7893050" y="4724400"/>
          <p14:tracePt t="333628" x="7905750" y="4711700"/>
          <p14:tracePt t="333646" x="7912100" y="4699000"/>
          <p14:tracePt t="333661" x="7912100" y="4686300"/>
          <p14:tracePt t="333678" x="7912100" y="4667250"/>
          <p14:tracePt t="333695" x="7912100" y="4629150"/>
          <p14:tracePt t="333712" x="7886700" y="4584700"/>
          <p14:tracePt t="333716" x="7874000" y="4572000"/>
          <p14:tracePt t="333728" x="7848600" y="4533900"/>
          <p14:tracePt t="333730" x="7829550" y="4514850"/>
          <p14:tracePt t="333746" x="7778750" y="4464050"/>
          <p14:tracePt t="333762" x="7734300" y="4432300"/>
          <p14:tracePt t="333779" x="7683500" y="4406900"/>
          <p14:tracePt t="333796" x="7639050" y="4387850"/>
          <p14:tracePt t="333812" x="7562850" y="4375150"/>
          <p14:tracePt t="333830" x="7493000" y="4362450"/>
          <p14:tracePt t="333846" x="7404100" y="4356100"/>
          <p14:tracePt t="333862" x="7340600" y="4356100"/>
          <p14:tracePt t="333867" x="7321550" y="4356100"/>
          <p14:tracePt t="333877" x="7277100" y="4356100"/>
          <p14:tracePt t="333895" x="7207250" y="4362450"/>
          <p14:tracePt t="333913" x="7099300" y="4375150"/>
          <p14:tracePt t="333929" x="6965950" y="4394200"/>
          <p14:tracePt t="333946" x="6832600" y="4419600"/>
          <p14:tracePt t="333961" x="6756400" y="4445000"/>
          <p14:tracePt t="333965" x="6718300" y="4470400"/>
          <p14:tracePt t="333978" x="6686550" y="4502150"/>
          <p14:tracePt t="333980" x="6673850" y="4527550"/>
          <p14:tracePt t="333995" x="6661150" y="4578350"/>
          <p14:tracePt t="334012" x="6661150" y="4635500"/>
          <p14:tracePt t="334029" x="6686550" y="4686300"/>
          <p14:tracePt t="334035" x="6699250" y="4705350"/>
          <p14:tracePt t="334044" x="6718300" y="4724400"/>
          <p14:tracePt t="334062" x="6769100" y="4749800"/>
          <p14:tracePt t="334079" x="6826250" y="4762500"/>
          <p14:tracePt t="334096" x="6927850" y="4775200"/>
          <p14:tracePt t="334113" x="7054850" y="4781550"/>
          <p14:tracePt t="334129" x="7181850" y="4787900"/>
          <p14:tracePt t="334146" x="7340600" y="4787900"/>
          <p14:tracePt t="334164" x="7435850" y="4781550"/>
          <p14:tracePt t="334167" x="7499350" y="4775200"/>
          <p14:tracePt t="334178" x="7537450" y="4768850"/>
          <p14:tracePt t="334180" x="7569200" y="4756150"/>
          <p14:tracePt t="334196" x="7600950" y="4749800"/>
          <p14:tracePt t="334213" x="7689850" y="4699000"/>
          <p14:tracePt t="334230" x="7727950" y="4667250"/>
          <p14:tracePt t="334246" x="7759700" y="4635500"/>
          <p14:tracePt t="334262" x="7778750" y="4603750"/>
          <p14:tracePt t="334278" x="7785100" y="4578350"/>
          <p14:tracePt t="334296" x="7791450" y="4559300"/>
          <p14:tracePt t="334313" x="7785100" y="4533900"/>
          <p14:tracePt t="334330" x="7772400" y="4521200"/>
          <p14:tracePt t="334346" x="7753350" y="4508500"/>
          <p14:tracePt t="334363" x="7734300" y="4495800"/>
          <p14:tracePt t="334380" x="7708900" y="4483100"/>
          <p14:tracePt t="334383" x="7689850" y="4476750"/>
          <p14:tracePt t="334394" x="7683500" y="4476750"/>
          <p14:tracePt t="334397" x="7658100" y="4470400"/>
          <p14:tracePt t="334412" x="7626350" y="4464050"/>
          <p14:tracePt t="334429" x="7600950" y="4464050"/>
          <p14:tracePt t="334446" x="7588250" y="4464050"/>
          <p14:tracePt t="334463" x="7556500" y="4476750"/>
          <p14:tracePt t="334480" x="7524750" y="4495800"/>
          <p14:tracePt t="334496" x="7499350" y="4508500"/>
          <p14:tracePt t="334514" x="7493000" y="4514850"/>
          <p14:tracePt t="334579" x="7493000" y="4521200"/>
          <p14:tracePt t="334585" x="7486650" y="4521200"/>
          <p14:tracePt t="334595" x="7473950" y="4540250"/>
          <p14:tracePt t="334613" x="7454900" y="4578350"/>
          <p14:tracePt t="334628" x="7435850" y="4629150"/>
          <p14:tracePt t="334646" x="7423150" y="4667250"/>
          <p14:tracePt t="334652" x="7416800" y="4679950"/>
          <p14:tracePt t="334661" x="7416800" y="4686300"/>
          <p14:tracePt t="334680" x="7416800" y="4692650"/>
          <p14:tracePt t="334729" x="7404100" y="4679950"/>
          <p14:tracePt t="334746" x="7378700" y="4660900"/>
          <p14:tracePt t="334763" x="7327900" y="4635500"/>
          <p14:tracePt t="334780" x="7232650" y="4603750"/>
          <p14:tracePt t="334783" x="7181850" y="4591050"/>
          <p14:tracePt t="334797" x="7061200" y="4591050"/>
          <p14:tracePt t="334811" x="7023100" y="4610100"/>
          <p14:tracePt t="334830" x="6965950" y="4648200"/>
          <p14:tracePt t="335143" x="6965950" y="4654550"/>
          <p14:tracePt t="335151" x="6965950" y="4660900"/>
          <p14:tracePt t="335162" x="6985000" y="4679950"/>
          <p14:tracePt t="335181" x="6997700" y="4679950"/>
          <p14:tracePt t="335196" x="7004050" y="4679950"/>
          <p14:tracePt t="335213" x="7016750" y="4679950"/>
          <p14:tracePt t="335228" x="7035800" y="4679950"/>
          <p14:tracePt t="335246" x="7073900" y="4679950"/>
          <p14:tracePt t="335264" x="7143750" y="4660900"/>
          <p14:tracePt t="335269" x="7169150" y="4654550"/>
          <p14:tracePt t="335279" x="7207250" y="4641850"/>
          <p14:tracePt t="335297" x="7277100" y="4622800"/>
          <p14:tracePt t="335313" x="7346950" y="4603750"/>
          <p14:tracePt t="335329" x="7404100" y="4597400"/>
          <p14:tracePt t="335347" x="7461250" y="4597400"/>
          <p14:tracePt t="335364" x="7524750" y="4603750"/>
          <p14:tracePt t="335381" x="7626350" y="4635500"/>
          <p14:tracePt t="335397" x="7677150" y="4654550"/>
          <p14:tracePt t="335415" x="7696200" y="4660900"/>
          <p14:tracePt t="335481" x="7696200" y="4654550"/>
          <p14:tracePt t="335487" x="7696200" y="4648200"/>
          <p14:tracePt t="335495" x="7696200" y="4635500"/>
          <p14:tracePt t="335636" x="7702550" y="4635500"/>
          <p14:tracePt t="335644" x="7721600" y="4635500"/>
          <p14:tracePt t="335664" x="7842250" y="4673600"/>
          <p14:tracePt t="335679" x="8077200" y="4743450"/>
          <p14:tracePt t="335683" x="8229600" y="4781550"/>
          <p14:tracePt t="335696" x="8362950" y="4813300"/>
          <p14:tracePt t="335713" x="8553450" y="4851400"/>
          <p14:tracePt t="335731" x="8737600" y="4857750"/>
          <p14:tracePt t="335748" x="8794750" y="4832350"/>
          <p14:tracePt t="335766" x="8813800" y="4806950"/>
          <p14:tracePt t="335781" x="8839200" y="4768850"/>
          <p14:tracePt t="335796" x="8870950" y="4730750"/>
          <p14:tracePt t="335814" x="8902700" y="4679950"/>
          <p14:tracePt t="335830" x="8915400" y="4635500"/>
          <p14:tracePt t="335847" x="8921750" y="4597400"/>
          <p14:tracePt t="335864" x="8921750" y="4552950"/>
          <p14:tracePt t="335879" x="8909050" y="4533900"/>
          <p14:tracePt t="335898" x="8909050" y="4527550"/>
          <p14:tracePt t="335947" x="8902700" y="4533900"/>
          <p14:tracePt t="335964" x="8896350" y="4552950"/>
          <p14:tracePt t="335971" x="8883650" y="4559300"/>
          <p14:tracePt t="335972" x="8877300" y="4565650"/>
          <p14:tracePt t="335980" x="8870950" y="4572000"/>
          <p14:tracePt t="335998" x="8858250" y="4584700"/>
          <p14:tracePt t="336013" x="8820150" y="4597400"/>
          <p14:tracePt t="336031" x="8788400" y="4603750"/>
          <p14:tracePt t="336046" x="8756650" y="4610100"/>
          <p14:tracePt t="336064" x="8718550" y="4622800"/>
          <p14:tracePt t="336081" x="8705850" y="4629150"/>
          <p14:tracePt t="336097" x="8693150" y="4635500"/>
          <p14:tracePt t="336113" x="8686800" y="4635500"/>
          <p14:tracePt t="336130" x="8680450" y="4635500"/>
          <p14:tracePt t="336146" x="8674100" y="4641850"/>
          <p14:tracePt t="336165" x="8667750" y="4641850"/>
          <p14:tracePt t="336181" x="8661400" y="4648200"/>
          <p14:tracePt t="336299" x="8655050" y="4648200"/>
          <p14:tracePt t="336307" x="8655050" y="4641850"/>
          <p14:tracePt t="336313" x="8655050" y="4635500"/>
          <p14:tracePt t="336331" x="8648700" y="4629150"/>
          <p14:tracePt t="336348" x="8648700" y="4622800"/>
          <p14:tracePt t="336365" x="8648700" y="4616450"/>
          <p14:tracePt t="336382" x="8642350" y="4616450"/>
          <p14:tracePt t="336398" x="8642350" y="4610100"/>
          <p14:tracePt t="336414" x="8642350" y="4603750"/>
          <p14:tracePt t="336464" x="8636000" y="4603750"/>
          <p14:tracePt t="336560" x="8642350" y="4610100"/>
          <p14:tracePt t="336569" x="8648700" y="4629150"/>
          <p14:tracePt t="336580" x="8661400" y="4648200"/>
          <p14:tracePt t="336597" x="8699500" y="4699000"/>
          <p14:tracePt t="336613" x="8731250" y="4724400"/>
          <p14:tracePt t="336632" x="8763000" y="4737100"/>
          <p14:tracePt t="336648" x="8782050" y="4737100"/>
          <p14:tracePt t="336667" x="8788400" y="4737100"/>
          <p14:tracePt t="336720" x="8788400" y="4743450"/>
          <p14:tracePt t="336730" x="8788400" y="4749800"/>
          <p14:tracePt t="336748" x="8788400" y="4768850"/>
          <p14:tracePt t="336767" x="8788400" y="4800600"/>
          <p14:tracePt t="336782" x="8788400" y="4806950"/>
          <p14:tracePt t="336798" x="8794750" y="4813300"/>
          <p14:tracePt t="336815" x="8794750" y="4819650"/>
          <p14:tracePt t="336831" x="8801100" y="4826000"/>
          <p14:tracePt t="336848" x="8807450" y="4832350"/>
          <p14:tracePt t="336865" x="8813800" y="4845050"/>
          <p14:tracePt t="336881" x="8820150" y="4864100"/>
          <p14:tracePt t="336898" x="8807450" y="4883150"/>
          <p14:tracePt t="336914" x="8788400" y="4889500"/>
          <p14:tracePt t="336930" x="8782050" y="4889500"/>
          <p14:tracePt t="336948" x="8782050" y="4883150"/>
          <p14:tracePt t="336965" x="8782050" y="4876800"/>
          <p14:tracePt t="336998" x="8782050" y="4870450"/>
          <p14:tracePt t="337090" x="8788400" y="4864100"/>
          <p14:tracePt t="337099" x="8807450" y="4864100"/>
          <p14:tracePt t="337113" x="8839200" y="4864100"/>
          <p14:tracePt t="337132" x="8902700" y="4864100"/>
          <p14:tracePt t="337148" x="8978900" y="4870450"/>
          <p14:tracePt t="337164" x="9055100" y="4876800"/>
          <p14:tracePt t="337180" x="9131300" y="4876800"/>
          <p14:tracePt t="337198" x="9175750" y="4876800"/>
          <p14:tracePt t="337215" x="9220200" y="4876800"/>
          <p14:tracePt t="337232" x="9232900" y="4876800"/>
          <p14:tracePt t="337281" x="9239250" y="4870450"/>
          <p14:tracePt t="337286" x="9245600" y="4870450"/>
          <p14:tracePt t="337297" x="9264650" y="4857750"/>
          <p14:tracePt t="337315" x="9309100" y="4845050"/>
          <p14:tracePt t="337332" x="9372600" y="4838700"/>
          <p14:tracePt t="337347" x="9429750" y="4826000"/>
          <p14:tracePt t="337364" x="9474200" y="4819650"/>
          <p14:tracePt t="337382" x="9499600" y="4813300"/>
          <p14:tracePt t="337399" x="9531350" y="4806950"/>
          <p14:tracePt t="337417" x="9563100" y="4794250"/>
          <p14:tracePt t="337435" x="9607550" y="4775200"/>
          <p14:tracePt t="337439" x="9632950" y="4768850"/>
          <p14:tracePt t="337447" x="9658350" y="4762500"/>
          <p14:tracePt t="337466" x="9709150" y="4743450"/>
          <p14:tracePt t="337482" x="9747250" y="4724400"/>
          <p14:tracePt t="337499" x="9766300" y="4711700"/>
          <p14:tracePt t="337515" x="9772650" y="4705350"/>
          <p14:tracePt t="337532" x="9772650" y="4692650"/>
          <p14:tracePt t="337549" x="9772650" y="4679950"/>
          <p14:tracePt t="337565" x="9753600" y="4648200"/>
          <p14:tracePt t="337581" x="9728200" y="4622800"/>
          <p14:tracePt t="337598" x="9690100" y="4597400"/>
          <p14:tracePt t="337615" x="9639300" y="4572000"/>
          <p14:tracePt t="337632" x="9607550" y="4565650"/>
          <p14:tracePt t="337636" x="9594850" y="4565650"/>
          <p14:tracePt t="337648" x="9575800" y="4565650"/>
          <p14:tracePt t="337682" x="9575800" y="4578350"/>
          <p14:tracePt t="337699" x="9588500" y="4591050"/>
          <p14:tracePt t="337714" x="9601200" y="4597400"/>
          <p14:tracePt t="337732" x="9658350" y="4616450"/>
          <p14:tracePt t="337747" x="9728200" y="4629150"/>
          <p14:tracePt t="337765" x="9766300" y="4629150"/>
          <p14:tracePt t="337781" x="9804400" y="4629150"/>
          <p14:tracePt t="337799" x="9836150" y="4629150"/>
          <p14:tracePt t="337815" x="9867900" y="4629150"/>
          <p14:tracePt t="337831" x="9880600" y="4622800"/>
          <p14:tracePt t="337934" x="9886950" y="4622800"/>
          <p14:tracePt t="337944" x="9906000" y="4629150"/>
          <p14:tracePt t="337949" x="9937750" y="4641850"/>
          <p14:tracePt t="337966" x="9994900" y="4660900"/>
          <p14:tracePt t="337983" x="10058400" y="4692650"/>
          <p14:tracePt t="337999" x="10128250" y="4724400"/>
          <p14:tracePt t="338015" x="10217150" y="4749800"/>
          <p14:tracePt t="338033" x="10280650" y="4768850"/>
          <p14:tracePt t="338048" x="10331450" y="4775200"/>
          <p14:tracePt t="338066" x="10369550" y="4775200"/>
          <p14:tracePt t="338082" x="10382250" y="4775200"/>
          <p14:tracePt t="338098" x="10394950" y="4775200"/>
          <p14:tracePt t="338101" x="10401300" y="4775200"/>
          <p14:tracePt t="338115" x="10401300" y="4768850"/>
          <p14:tracePt t="338117" x="10407650" y="4768850"/>
          <p14:tracePt t="338149" x="10414000" y="4762500"/>
          <p14:tracePt t="338241" x="10414000" y="4768850"/>
          <p14:tracePt t="338276" x="10420350" y="4768850"/>
          <p14:tracePt t="338284" x="10433050" y="4768850"/>
          <p14:tracePt t="338299" x="10477500" y="4768850"/>
          <p14:tracePt t="338316" x="10534650" y="4762500"/>
          <p14:tracePt t="338335" x="10566400" y="4749800"/>
          <p14:tracePt t="338350" x="10572750" y="4743450"/>
          <p14:tracePt t="338518" x="10579100" y="4743450"/>
          <p14:tracePt t="338533" x="10604500" y="4743450"/>
          <p14:tracePt t="338549" x="10693400" y="4749800"/>
          <p14:tracePt t="338566" x="10788650" y="4743450"/>
          <p14:tracePt t="338583" x="10864850" y="4730750"/>
          <p14:tracePt t="338600" x="10941050" y="4711700"/>
          <p14:tracePt t="338615" x="10985500" y="4692650"/>
          <p14:tracePt t="338621" x="10991850" y="4686300"/>
          <p14:tracePt t="338631" x="11004550" y="4673600"/>
          <p14:tracePt t="338650" x="11023600" y="4660900"/>
          <p14:tracePt t="338666" x="11036300" y="4648200"/>
          <p14:tracePt t="338684" x="11042650" y="4635500"/>
          <p14:tracePt t="338700" x="11049000" y="4616450"/>
          <p14:tracePt t="338703" x="11049000" y="4603750"/>
          <p14:tracePt t="338716" x="11029950" y="4578350"/>
          <p14:tracePt t="338731" x="10979150" y="4559300"/>
          <p14:tracePt t="338749" x="10909300" y="4546600"/>
          <p14:tracePt t="338766" x="10845800" y="4540250"/>
          <p14:tracePt t="338784" x="10731500" y="4527550"/>
          <p14:tracePt t="338800" x="10629900" y="4527550"/>
          <p14:tracePt t="338815" x="10464800" y="4521200"/>
          <p14:tracePt t="338833" x="10325100" y="4521200"/>
          <p14:tracePt t="338849" x="10153650" y="4527550"/>
          <p14:tracePt t="338866" x="9880600" y="4540250"/>
          <p14:tracePt t="338883" x="9594850" y="4546600"/>
          <p14:tracePt t="338900" x="9290050" y="4559300"/>
          <p14:tracePt t="338904" x="9055100" y="4559300"/>
          <p14:tracePt t="338915" x="8788400" y="4552950"/>
          <p14:tracePt t="338932" x="8343900" y="4546600"/>
          <p14:tracePt t="338951" x="7931150" y="4540250"/>
          <p14:tracePt t="338967" x="7270750" y="4521200"/>
          <p14:tracePt t="338983" x="6737350" y="4508500"/>
          <p14:tracePt t="339000" x="6305550" y="4476750"/>
          <p14:tracePt t="339015" x="5784850" y="4438650"/>
          <p14:tracePt t="339033" x="5295900" y="4406900"/>
          <p14:tracePt t="339049" x="4883150" y="4387850"/>
          <p14:tracePt t="339066" x="4572000" y="4387850"/>
          <p14:tracePt t="339083" x="4330700" y="4419600"/>
          <p14:tracePt t="339098" x="4127500" y="4470400"/>
          <p14:tracePt t="339117" x="3956050" y="4546600"/>
          <p14:tracePt t="339132" x="3860800" y="4603750"/>
          <p14:tracePt t="339150" x="3841750" y="4648200"/>
          <p14:tracePt t="339166" x="3841750" y="4667250"/>
          <p14:tracePt t="339183" x="3860800" y="4673600"/>
          <p14:tracePt t="339200" x="3873500" y="4686300"/>
          <p14:tracePt t="339204" x="3886200" y="4692650"/>
          <p14:tracePt t="339216" x="3886200" y="4699000"/>
          <p14:tracePt t="339234" x="3886200" y="4724400"/>
          <p14:tracePt t="339249" x="3867150" y="4749800"/>
          <p14:tracePt t="339267" x="3841750" y="4775200"/>
          <p14:tracePt t="339283" x="3835400" y="4775200"/>
          <p14:tracePt t="339317" x="3835400" y="4781550"/>
          <p14:tracePt t="339334" x="3835400" y="4787900"/>
          <p14:tracePt t="339367" x="3835400" y="4794250"/>
          <p14:tracePt t="339412" x="3822700" y="4794250"/>
          <p14:tracePt t="339420" x="3810000" y="4781550"/>
          <p14:tracePt t="339432" x="3765550" y="4756150"/>
          <p14:tracePt t="339451" x="3638550" y="4692650"/>
          <p14:tracePt t="339467" x="3619500" y="4692650"/>
          <p14:tracePt t="342666" x="3625850" y="4699000"/>
          <p14:tracePt t="342673" x="3632200" y="4711700"/>
          <p14:tracePt t="342686" x="3683000" y="4768850"/>
          <p14:tracePt t="342703" x="3740150" y="4832350"/>
          <p14:tracePt t="342719" x="3778250" y="4864100"/>
          <p14:tracePt t="342736" x="3822700" y="4940300"/>
          <p14:tracePt t="342753" x="3822700" y="4984750"/>
          <p14:tracePt t="342770" x="3829050" y="5022850"/>
          <p14:tracePt t="342786" x="3822700" y="5048250"/>
          <p14:tracePt t="342803" x="3816350" y="5060950"/>
          <p14:tracePt t="342819" x="3816350" y="5067300"/>
          <p14:tracePt t="342823" x="3816350" y="5073650"/>
          <p14:tracePt t="342835" x="3810000" y="5080000"/>
          <p14:tracePt t="342853" x="3803650" y="5092700"/>
          <p14:tracePt t="342870" x="3790950" y="5118100"/>
          <p14:tracePt t="342887" x="3771900" y="5149850"/>
          <p14:tracePt t="342891" x="3765550" y="5162550"/>
          <p14:tracePt t="342903" x="3740150" y="5187950"/>
          <p14:tracePt t="342919" x="3727450" y="5200650"/>
          <p14:tracePt t="342938" x="3721100" y="5213350"/>
          <p14:tracePt t="342970" x="3714750" y="5219700"/>
          <p14:tracePt t="342987" x="3695700" y="5238750"/>
          <p14:tracePt t="343003" x="3663950" y="5257800"/>
          <p14:tracePt t="343020" x="3587750" y="5276850"/>
          <p14:tracePt t="343036" x="3498850" y="5283200"/>
          <p14:tracePt t="343053" x="3422650" y="5276850"/>
          <p14:tracePt t="343070" x="3365500" y="5257800"/>
          <p14:tracePt t="343086" x="3340100" y="5245100"/>
          <p14:tracePt t="343104" x="3333750" y="5232400"/>
          <p14:tracePt t="343108" x="3333750" y="5226050"/>
          <p14:tracePt t="343123" x="3333750" y="5219700"/>
          <p14:tracePt t="343135" x="3340100" y="5213350"/>
          <p14:tracePt t="343154" x="3359150" y="5200650"/>
          <p14:tracePt t="343169" x="3397250" y="5200650"/>
          <p14:tracePt t="343185" x="3448050" y="5207000"/>
          <p14:tracePt t="343202" x="3511550" y="5226050"/>
          <p14:tracePt t="343220" x="3562350" y="5245100"/>
          <p14:tracePt t="343237" x="3644900" y="5270500"/>
          <p14:tracePt t="343254" x="3727450" y="5295900"/>
          <p14:tracePt t="343270" x="3854450" y="5321300"/>
          <p14:tracePt t="343287" x="3962400" y="5334000"/>
          <p14:tracePt t="343302" x="4083050" y="5346700"/>
          <p14:tracePt t="343321" x="4203700" y="5353050"/>
          <p14:tracePt t="343337" x="4292600" y="5359400"/>
          <p14:tracePt t="343354" x="4362450" y="5365750"/>
          <p14:tracePt t="343359" x="4368800" y="5365750"/>
          <p14:tracePt t="343369" x="4375150" y="5365750"/>
          <p14:tracePt t="343372" x="4381500" y="5365750"/>
          <p14:tracePt t="343387" x="4387850" y="5365750"/>
          <p14:tracePt t="343404" x="4406900" y="5365750"/>
          <p14:tracePt t="343420" x="4445000" y="5372100"/>
          <p14:tracePt t="343437" x="4495800" y="5378450"/>
          <p14:tracePt t="343453" x="4622800" y="5391150"/>
          <p14:tracePt t="343470" x="4724400" y="5403850"/>
          <p14:tracePt t="343475" x="4781550" y="5403850"/>
          <p14:tracePt t="343486" x="4832350" y="5410200"/>
          <p14:tracePt t="343503" x="4889500" y="5410200"/>
          <p14:tracePt t="343520" x="4940300" y="5410200"/>
          <p14:tracePt t="343537" x="4991100" y="5403850"/>
          <p14:tracePt t="343554" x="5060950" y="5378450"/>
          <p14:tracePt t="343571" x="5130800" y="5334000"/>
          <p14:tracePt t="343586" x="5143500" y="5321300"/>
          <p14:tracePt t="343588" x="5156200" y="5314950"/>
          <p14:tracePt t="343604" x="5162550" y="5302250"/>
          <p14:tracePt t="343619" x="5175250" y="5283200"/>
          <p14:tracePt t="343636" x="5187950" y="5257800"/>
          <p14:tracePt t="343638" x="5194300" y="5245100"/>
          <p14:tracePt t="343653" x="5194300" y="5219700"/>
          <p14:tracePt t="343670" x="5187950" y="5181600"/>
          <p14:tracePt t="343687" x="5175250" y="5149850"/>
          <p14:tracePt t="343703" x="5149850" y="5105400"/>
          <p14:tracePt t="343719" x="5111750" y="5060950"/>
          <p14:tracePt t="343737" x="5029200" y="4978400"/>
          <p14:tracePt t="343753" x="4959350" y="4927600"/>
          <p14:tracePt t="343771" x="4889500" y="4883150"/>
          <p14:tracePt t="343787" x="4826000" y="4845050"/>
          <p14:tracePt t="343804" x="4775200" y="4819650"/>
          <p14:tracePt t="343808" x="4737100" y="4800600"/>
          <p14:tracePt t="343819" x="4705350" y="4787900"/>
          <p14:tracePt t="343822" x="4673600" y="4775200"/>
          <p14:tracePt t="343836" x="4654550" y="4775200"/>
          <p14:tracePt t="343856" x="4514850" y="4737100"/>
          <p14:tracePt t="343869" x="4483100" y="4730750"/>
          <p14:tracePt t="343888" x="4298950" y="4699000"/>
          <p14:tracePt t="343904" x="4191000" y="4699000"/>
          <p14:tracePt t="343920" x="4095750" y="4718050"/>
          <p14:tracePt t="343937" x="4025900" y="4749800"/>
          <p14:tracePt t="343954" x="3968750" y="4787900"/>
          <p14:tracePt t="343971" x="3924300" y="4832350"/>
          <p14:tracePt t="343978" x="3892550" y="4857750"/>
          <p14:tracePt t="343986" x="3873500" y="4876800"/>
          <p14:tracePt t="344004" x="3822700" y="4933950"/>
          <p14:tracePt t="344021" x="3797300" y="4991100"/>
          <p14:tracePt t="344038" x="3790950" y="5060950"/>
          <p14:tracePt t="344055" x="3822700" y="5175250"/>
          <p14:tracePt t="344071" x="3879850" y="5257800"/>
          <p14:tracePt t="344088" x="3949700" y="5327650"/>
          <p14:tracePt t="344103" x="4019550" y="5391150"/>
          <p14:tracePt t="344121" x="4070350" y="5429250"/>
          <p14:tracePt t="344137" x="4159250" y="5467350"/>
          <p14:tracePt t="344154" x="4305300" y="5505450"/>
          <p14:tracePt t="344171" x="4464050" y="5530850"/>
          <p14:tracePt t="344188" x="4705350" y="5549900"/>
          <p14:tracePt t="344204" x="4908550" y="5549900"/>
          <p14:tracePt t="344220" x="5041900" y="5530850"/>
          <p14:tracePt t="344238" x="5149850" y="5486400"/>
          <p14:tracePt t="344254" x="5194300" y="5448300"/>
          <p14:tracePt t="344271" x="5219700" y="5391150"/>
          <p14:tracePt t="344286" x="5232400" y="5340350"/>
          <p14:tracePt t="344305" x="5251450" y="5295900"/>
          <p14:tracePt t="344310" x="5264150" y="5257800"/>
          <p14:tracePt t="344311" x="5276850" y="5232400"/>
          <p14:tracePt t="344320" x="5283200" y="5213350"/>
          <p14:tracePt t="344338" x="5295900" y="5168900"/>
          <p14:tracePt t="344354" x="5295900" y="5124450"/>
          <p14:tracePt t="344371" x="5283200" y="5080000"/>
          <p14:tracePt t="344386" x="5251450" y="5041900"/>
          <p14:tracePt t="344403" x="5226050" y="5016500"/>
          <p14:tracePt t="344421" x="5181600" y="4984750"/>
          <p14:tracePt t="344437" x="5143500" y="4965700"/>
          <p14:tracePt t="344454" x="5111750" y="4953000"/>
          <p14:tracePt t="344471" x="5054600" y="4933950"/>
          <p14:tracePt t="344488" x="5003800" y="4927600"/>
          <p14:tracePt t="344505" x="4946650" y="4921250"/>
          <p14:tracePt t="344523" x="4889500" y="4914900"/>
          <p14:tracePt t="344536" x="4826000" y="4908550"/>
          <p14:tracePt t="344540" x="4800600" y="4908550"/>
          <p14:tracePt t="344553" x="4762500" y="4908550"/>
          <p14:tracePt t="344571" x="4699000" y="4908550"/>
          <p14:tracePt t="344588" x="4622800" y="4908550"/>
          <p14:tracePt t="344606" x="4552950" y="4921250"/>
          <p14:tracePt t="344621" x="4476750" y="4953000"/>
          <p14:tracePt t="344638" x="4425950" y="4991100"/>
          <p14:tracePt t="344657" x="4368800" y="5048250"/>
          <p14:tracePt t="344661" x="4356100" y="5067300"/>
          <p14:tracePt t="344672" x="4349750" y="5092700"/>
          <p14:tracePt t="344688" x="4343400" y="5130800"/>
          <p14:tracePt t="344708" x="4356100" y="5168900"/>
          <p14:tracePt t="344722" x="4375150" y="5194300"/>
          <p14:tracePt t="344725" x="4387850" y="5207000"/>
          <p14:tracePt t="344736" x="4400550" y="5213350"/>
          <p14:tracePt t="344754" x="4425950" y="5219700"/>
          <p14:tracePt t="344772" x="4438650" y="5226050"/>
          <p14:tracePt t="344789" x="4457700" y="5232400"/>
          <p14:tracePt t="344792" x="4476750" y="5251450"/>
          <p14:tracePt t="344804" x="4483100" y="5257800"/>
          <p14:tracePt t="344822" x="4514850" y="5283200"/>
          <p14:tracePt t="344840" x="4533900" y="5302250"/>
          <p14:tracePt t="344853" x="4552950" y="5308600"/>
          <p14:tracePt t="344871" x="4559300" y="5308600"/>
          <p14:tracePt t="344888" x="4565650" y="5308600"/>
          <p14:tracePt t="344905" x="4572000" y="5289550"/>
          <p14:tracePt t="344922" x="4572000" y="5276850"/>
          <p14:tracePt t="344938" x="4572000" y="5264150"/>
          <p14:tracePt t="345069" x="4578350" y="5270500"/>
          <p14:tracePt t="345077" x="4584700" y="5276850"/>
          <p14:tracePt t="345087" x="4591050" y="5276850"/>
          <p14:tracePt t="345106" x="4603750" y="5283200"/>
          <p14:tracePt t="345122" x="4622800" y="5295900"/>
          <p14:tracePt t="345139" x="4679950" y="5327650"/>
          <p14:tracePt t="345154" x="4705350" y="5340350"/>
          <p14:tracePt t="345171" x="4724400" y="5346700"/>
          <p14:tracePt t="345188" x="4737100" y="5353050"/>
          <p14:tracePt t="345205" x="4743450" y="5353050"/>
          <p14:tracePt t="345279" x="4749800" y="5346700"/>
          <p14:tracePt t="345286" x="4756150" y="5334000"/>
          <p14:tracePt t="345305" x="4762500" y="5321300"/>
          <p14:tracePt t="345321" x="4768850" y="5289550"/>
          <p14:tracePt t="345338" x="4775200" y="5238750"/>
          <p14:tracePt t="345356" x="4781550" y="5187950"/>
          <p14:tracePt t="345372" x="4787900" y="5137150"/>
          <p14:tracePt t="345375" x="4787900" y="5111750"/>
          <p14:tracePt t="345388" x="4794250" y="5080000"/>
          <p14:tracePt t="345390" x="4794250" y="5060950"/>
          <p14:tracePt t="345404" x="4794250" y="5041900"/>
          <p14:tracePt t="345422" x="4794250" y="5003800"/>
          <p14:tracePt t="345439" x="4794250" y="4997450"/>
          <p14:tracePt t="345472" x="4787900" y="4997450"/>
          <p14:tracePt t="345521" x="4813300" y="4997450"/>
          <p14:tracePt t="345539" x="4864100" y="5022850"/>
          <p14:tracePt t="345555" x="4908550" y="5054600"/>
          <p14:tracePt t="345559" x="4927600" y="5073650"/>
          <p14:tracePt t="345570" x="4953000" y="5105400"/>
          <p14:tracePt t="345589" x="4978400" y="5156200"/>
          <p14:tracePt t="345606" x="4997450" y="5200650"/>
          <p14:tracePt t="345622" x="5010150" y="5245100"/>
          <p14:tracePt t="345627" x="5016500" y="5257800"/>
          <p14:tracePt t="345638" x="5016500" y="5283200"/>
          <p14:tracePt t="345656" x="5016500" y="5295900"/>
          <p14:tracePt t="345672" x="5016500" y="5314950"/>
          <p14:tracePt t="345689" x="5010150" y="5321300"/>
          <p14:tracePt t="345706" x="5010150" y="5327650"/>
          <p14:tracePt t="345722" x="4997450" y="5327650"/>
          <p14:tracePt t="345755" x="4984750" y="5334000"/>
          <p14:tracePt t="345772" x="4959350" y="5346700"/>
          <p14:tracePt t="345787" x="4908550" y="5372100"/>
          <p14:tracePt t="345806" x="4870450" y="5397500"/>
          <p14:tracePt t="345821" x="4832350" y="5422900"/>
          <p14:tracePt t="345838" x="4800600" y="5448300"/>
          <p14:tracePt t="345854" x="4781550" y="5473700"/>
          <p14:tracePt t="345857" x="4781550" y="5480050"/>
          <p14:tracePt t="345871" x="4775200" y="5486400"/>
          <p14:tracePt t="345874" x="4775200" y="5492750"/>
          <p14:tracePt t="345888" x="4787900" y="5499100"/>
          <p14:tracePt t="345907" x="4826000" y="5511800"/>
          <p14:tracePt t="345922" x="4870450" y="5524500"/>
          <p14:tracePt t="345938" x="4953000" y="5549900"/>
          <p14:tracePt t="345955" x="5124450" y="5626100"/>
          <p14:tracePt t="345971" x="5314950" y="5702300"/>
          <p14:tracePt t="345990" x="5499100" y="5753100"/>
          <p14:tracePt t="346006" x="5632450" y="5765800"/>
          <p14:tracePt t="346022" x="5683250" y="5759450"/>
          <p14:tracePt t="346039" x="5702300" y="5740400"/>
          <p14:tracePt t="346056" x="5715000" y="5721350"/>
          <p14:tracePt t="346060" x="5715000" y="5708650"/>
          <p14:tracePt t="346071" x="5715000" y="5702300"/>
          <p14:tracePt t="346074" x="5715000" y="5695950"/>
          <p14:tracePt t="346089" x="5715000" y="5689600"/>
          <p14:tracePt t="346107" x="5715000" y="5676900"/>
          <p14:tracePt t="346123" x="5715000" y="5670550"/>
          <p14:tracePt t="346139" x="5715000" y="5664200"/>
          <p14:tracePt t="346204" x="5721350" y="5664200"/>
          <p14:tracePt t="346213" x="5727700" y="5664200"/>
          <p14:tracePt t="346221" x="5734050" y="5657850"/>
          <p14:tracePt t="346238" x="5753100" y="5657850"/>
          <p14:tracePt t="346256" x="5765800" y="5651500"/>
          <p14:tracePt t="346271" x="5778500" y="5651500"/>
          <p14:tracePt t="346290" x="5791200" y="5651500"/>
          <p14:tracePt t="346295" x="5797550" y="5657850"/>
          <p14:tracePt t="346305" x="5810250" y="5676900"/>
          <p14:tracePt t="346307" x="5822950" y="5695950"/>
          <p14:tracePt t="346322" x="5822950" y="5708650"/>
          <p14:tracePt t="346325" x="5829300" y="5740400"/>
          <p14:tracePt t="346340" x="5822950" y="5778500"/>
          <p14:tracePt t="346356" x="5803900" y="5810250"/>
          <p14:tracePt t="346373" x="5778500" y="5829300"/>
          <p14:tracePt t="346389" x="5778500" y="5835650"/>
          <p14:tracePt t="346390" x="5772150" y="5835650"/>
          <p14:tracePt t="346494" x="5772150" y="5829300"/>
          <p14:tracePt t="346502" x="5765800" y="5822950"/>
          <p14:tracePt t="346523" x="5765800" y="5810250"/>
          <p14:tracePt t="346540" x="5759450" y="5797550"/>
          <p14:tracePt t="346557" x="5746750" y="5778500"/>
          <p14:tracePt t="346573" x="5740400" y="5778500"/>
          <p14:tracePt t="346589" x="5734050" y="5772150"/>
          <p14:tracePt t="346623" x="5734050" y="5765800"/>
          <p14:tracePt t="346640" x="5727700" y="5759450"/>
          <p14:tracePt t="346656" x="5721350" y="5759450"/>
          <p14:tracePt t="346673" x="5721350" y="5753100"/>
          <p14:tracePt t="346690" x="5715000" y="5753100"/>
          <p14:tracePt t="346707" x="5708650" y="5753100"/>
          <p14:tracePt t="346773" x="5702300" y="5753100"/>
          <p14:tracePt t="346789" x="5695950" y="5753100"/>
          <p14:tracePt t="346806" x="5676900" y="5746750"/>
          <p14:tracePt t="346822" x="5657850" y="5734050"/>
          <p14:tracePt t="346840" x="5638800" y="5721350"/>
          <p14:tracePt t="346857" x="5613400" y="5695950"/>
          <p14:tracePt t="346860" x="5600700" y="5689600"/>
          <p14:tracePt t="346872" x="5588000" y="5683250"/>
          <p14:tracePt t="346890" x="5568950" y="5664200"/>
          <p14:tracePt t="346907" x="5549900" y="5645150"/>
          <p14:tracePt t="346923" x="5530850" y="5632450"/>
          <p14:tracePt t="346928" x="5524500" y="5619750"/>
          <p14:tracePt t="346940" x="5511800" y="5607050"/>
          <p14:tracePt t="346945" x="5492750" y="5594350"/>
          <p14:tracePt t="346955" x="5480050" y="5575300"/>
          <p14:tracePt t="346958" x="5467350" y="5568950"/>
          <p14:tracePt t="346972" x="5448300" y="5549900"/>
          <p14:tracePt t="346974" x="5429250" y="5537200"/>
          <p14:tracePt t="346988" x="5403850" y="5505450"/>
          <p14:tracePt t="347007" x="5359400" y="5448300"/>
          <p14:tracePt t="347022" x="5308600" y="5397500"/>
          <p14:tracePt t="347039" x="5283200" y="5353050"/>
          <p14:tracePt t="347057" x="5264150" y="5327650"/>
          <p14:tracePt t="347063" x="5257800" y="5321300"/>
          <p14:tracePt t="347072" x="5257800" y="5308600"/>
          <p14:tracePt t="347089" x="5257800" y="5295900"/>
          <p14:tracePt t="347106" x="5257800" y="5289550"/>
          <p14:tracePt t="347124" x="5257800" y="5283200"/>
          <p14:tracePt t="347140" x="5257800" y="5276850"/>
          <p14:tracePt t="347174" x="5257800" y="5270500"/>
          <p14:tracePt t="347207" x="5264150" y="5276850"/>
          <p14:tracePt t="347224" x="5283200" y="5295900"/>
          <p14:tracePt t="347240" x="5308600" y="5321300"/>
          <p14:tracePt t="347257" x="5340350" y="5340350"/>
          <p14:tracePt t="347273" x="5372100" y="5353050"/>
          <p14:tracePt t="347279" x="5384800" y="5359400"/>
          <p14:tracePt t="347289" x="5391150" y="5359400"/>
          <p14:tracePt t="347307" x="5403850" y="5365750"/>
          <p14:tracePt t="347345" x="5410200" y="5365750"/>
          <p14:tracePt t="347357" x="5422900" y="5359400"/>
          <p14:tracePt t="347374" x="5435600" y="5346700"/>
          <p14:tracePt t="347390" x="5461000" y="5334000"/>
          <p14:tracePt t="347392" x="5480050" y="5327650"/>
          <p14:tracePt t="347406" x="5499100" y="5321300"/>
          <p14:tracePt t="347408" x="5518150" y="5314950"/>
          <p14:tracePt t="347422" x="5537200" y="5308600"/>
          <p14:tracePt t="347440" x="5588000" y="5295900"/>
          <p14:tracePt t="347457" x="5594350" y="5289550"/>
          <p14:tracePt t="347460" x="5600700" y="5289550"/>
          <p14:tracePt t="347472" x="5607050" y="5283200"/>
          <p14:tracePt t="347490" x="5619750" y="5270500"/>
          <p14:tracePt t="347506" x="5632450" y="5257800"/>
          <p14:tracePt t="347524" x="5638800" y="5245100"/>
          <p14:tracePt t="347528" x="5645150" y="5232400"/>
          <p14:tracePt t="347539" x="5651500" y="5226050"/>
          <p14:tracePt t="347557" x="5657850" y="5213350"/>
          <p14:tracePt t="347574" x="5664200" y="5207000"/>
          <p14:tracePt t="347590" x="5664200" y="5200650"/>
          <p14:tracePt t="347607" x="5670550" y="5194300"/>
          <p14:tracePt t="347613" x="5676900" y="5194300"/>
          <p14:tracePt t="347624" x="5683250" y="5194300"/>
          <p14:tracePt t="347641" x="5727700" y="5200650"/>
          <p14:tracePt t="347658" x="5765800" y="5219700"/>
          <p14:tracePt t="347674" x="5784850" y="5232400"/>
          <p14:tracePt t="347689" x="5835650" y="5251450"/>
          <p14:tracePt t="347707" x="5918200" y="5270500"/>
          <p14:tracePt t="347722" x="5943600" y="5270500"/>
          <p14:tracePt t="347723" x="5956300" y="5270500"/>
          <p14:tracePt t="347740" x="5975350" y="5264150"/>
          <p14:tracePt t="347757" x="6000750" y="5245100"/>
          <p14:tracePt t="347774" x="6026150" y="5226050"/>
          <p14:tracePt t="347791" x="6045200" y="5200650"/>
          <p14:tracePt t="347806" x="6051550" y="5187950"/>
          <p14:tracePt t="347824" x="6051550" y="5181600"/>
          <p14:tracePt t="347993" x="6057900" y="5181600"/>
          <p14:tracePt t="348001" x="6064250" y="5181600"/>
          <p14:tracePt t="348006" x="6083300" y="5181600"/>
          <p14:tracePt t="348025" x="6134100" y="5194300"/>
          <p14:tracePt t="348041" x="6203950" y="5207000"/>
          <p14:tracePt t="348058" x="6248400" y="5213350"/>
          <p14:tracePt t="348074" x="6292850" y="5213350"/>
          <p14:tracePt t="348089" x="6318250" y="5213350"/>
          <p14:tracePt t="348092" x="6337300" y="5207000"/>
          <p14:tracePt t="348107" x="6356350" y="5207000"/>
          <p14:tracePt t="348124" x="6464300" y="5200650"/>
          <p14:tracePt t="348140" x="6553200" y="5194300"/>
          <p14:tracePt t="348158" x="6661150" y="5187950"/>
          <p14:tracePt t="348175" x="6750050" y="5187950"/>
          <p14:tracePt t="348191" x="6819900" y="5187950"/>
          <p14:tracePt t="348208" x="6832600" y="5181600"/>
          <p14:tracePt t="348272" x="6832600" y="5187950"/>
          <p14:tracePt t="348280" x="6838950" y="5194300"/>
          <p14:tracePt t="348289" x="6838950" y="5200650"/>
          <p14:tracePt t="348324" x="6845300" y="5200650"/>
          <p14:tracePt t="348381" x="6845300" y="5207000"/>
          <p14:tracePt t="348397" x="6845300" y="5213350"/>
          <p14:tracePt t="348406" x="6845300" y="5219700"/>
          <p14:tracePt t="348424" x="6851650" y="5226050"/>
          <p14:tracePt t="348474" x="6864350" y="5226050"/>
          <p14:tracePt t="348490" x="6889750" y="5213350"/>
          <p14:tracePt t="348508" x="6915150" y="5200650"/>
          <p14:tracePt t="348525" x="6927850" y="5194300"/>
          <p14:tracePt t="348541" x="6940550" y="5194300"/>
          <p14:tracePt t="348557" x="6953250" y="5194300"/>
          <p14:tracePt t="348561" x="6959600" y="5194300"/>
          <p14:tracePt t="348573" x="6965950" y="5194300"/>
          <p14:tracePt t="348591" x="6972300" y="5200650"/>
          <p14:tracePt t="348608" x="6985000" y="5207000"/>
          <p14:tracePt t="348625" x="7016750" y="5219700"/>
          <p14:tracePt t="348641" x="7029450" y="5219700"/>
          <p14:tracePt t="348645" x="7035800" y="5219700"/>
          <p14:tracePt t="348657" x="7048500" y="5219700"/>
          <p14:tracePt t="348674" x="7061200" y="5213350"/>
          <p14:tracePt t="348691" x="7073900" y="5207000"/>
          <p14:tracePt t="348711" x="7080250" y="5200650"/>
          <p14:tracePt t="348725" x="7086600" y="5200650"/>
          <p14:tracePt t="348778" x="7086600" y="5194300"/>
          <p14:tracePt t="348800" x="7086600" y="5187950"/>
          <p14:tracePt t="348806" x="7086600" y="5181600"/>
          <p14:tracePt t="348823" x="7086600" y="5168900"/>
          <p14:tracePt t="348842" x="7073900" y="5143500"/>
          <p14:tracePt t="348858" x="7061200" y="5130800"/>
          <p14:tracePt t="348875" x="7042150" y="5111750"/>
          <p14:tracePt t="348890" x="7023100" y="5099050"/>
          <p14:tracePt t="348896" x="6997700" y="5086350"/>
          <p14:tracePt t="348907" x="6991350" y="5080000"/>
          <p14:tracePt t="348925" x="6965950" y="5073650"/>
          <p14:tracePt t="348942" x="6940550" y="5067300"/>
          <p14:tracePt t="348959" x="6915150" y="5067300"/>
          <p14:tracePt t="348963" x="6896100" y="5067300"/>
          <p14:tracePt t="348973" x="6883400" y="5067300"/>
          <p14:tracePt t="348975" x="6870700" y="5073650"/>
          <p14:tracePt t="348992" x="6826250" y="5105400"/>
          <p14:tracePt t="349007" x="6800850" y="5130800"/>
          <p14:tracePt t="349025" x="6781800" y="5156200"/>
          <p14:tracePt t="349040" x="6775450" y="5175250"/>
          <p14:tracePt t="349058" x="6775450" y="5200650"/>
          <p14:tracePt t="349075" x="6781800" y="5213350"/>
          <p14:tracePt t="349092" x="6794500" y="5226050"/>
          <p14:tracePt t="349108" x="6819900" y="5238750"/>
          <p14:tracePt t="349125" x="6883400" y="5257800"/>
          <p14:tracePt t="349140" x="6985000" y="5276850"/>
          <p14:tracePt t="349144" x="7035800" y="5283200"/>
          <p14:tracePt t="349157" x="7073900" y="5289550"/>
          <p14:tracePt t="349174" x="7162800" y="5308600"/>
          <p14:tracePt t="349192" x="7245350" y="5327650"/>
          <p14:tracePt t="349209" x="7334250" y="5334000"/>
          <p14:tracePt t="349225" x="7346950" y="5334000"/>
          <p14:tracePt t="349243" x="7366000" y="5334000"/>
          <p14:tracePt t="349338" x="7359650" y="5334000"/>
          <p14:tracePt t="349416" x="7353300" y="5340350"/>
          <p14:tracePt t="349425" x="7346950" y="5340350"/>
          <p14:tracePt t="349441" x="7340600" y="5340350"/>
          <p14:tracePt t="349459" x="7340600" y="5346700"/>
          <p14:tracePt t="349492" x="7353300" y="5340350"/>
          <p14:tracePt t="349509" x="7467600" y="5334000"/>
          <p14:tracePt t="349525" x="7613650" y="5334000"/>
          <p14:tracePt t="349542" x="7753350" y="5334000"/>
          <p14:tracePt t="349559" x="7867650" y="5334000"/>
          <p14:tracePt t="349575" x="7937500" y="5334000"/>
          <p14:tracePt t="349593" x="7956550" y="5327650"/>
          <p14:tracePt t="349714" x="7956550" y="5321300"/>
          <p14:tracePt t="349724" x="7962900" y="5321300"/>
          <p14:tracePt t="349742" x="7975600" y="5314950"/>
          <p14:tracePt t="349759" x="8020050" y="5302250"/>
          <p14:tracePt t="349777" x="8077200" y="5295900"/>
          <p14:tracePt t="349792" x="8128000" y="5283200"/>
          <p14:tracePt t="349796" x="8153400" y="5276850"/>
          <p14:tracePt t="349808" x="8172450" y="5270500"/>
          <p14:tracePt t="349810" x="8197850" y="5264150"/>
          <p14:tracePt t="349824" x="8210550" y="5257800"/>
          <p14:tracePt t="349841" x="8235950" y="5245100"/>
          <p14:tracePt t="349859" x="8242300" y="5232400"/>
          <p14:tracePt t="349875" x="8242300" y="5219700"/>
          <p14:tracePt t="349891" x="8242300" y="5207000"/>
          <p14:tracePt t="349909" x="8242300" y="5200650"/>
          <p14:tracePt t="349943" x="8242300" y="5194300"/>
          <p14:tracePt t="349959" x="8248650" y="5187950"/>
          <p14:tracePt t="349974" x="8261350" y="5181600"/>
          <p14:tracePt t="349992" x="8267700" y="5175250"/>
          <p14:tracePt t="350010" x="8267700" y="5168900"/>
          <p14:tracePt t="350081" x="8274050" y="5175250"/>
          <p14:tracePt t="350089" x="8286750" y="5175250"/>
          <p14:tracePt t="350108" x="8318500" y="5175250"/>
          <p14:tracePt t="350126" x="8350250" y="5175250"/>
          <p14:tracePt t="350143" x="8369300" y="5175250"/>
          <p14:tracePt t="350158" x="8388350" y="5162550"/>
          <p14:tracePt t="350159" x="8394700" y="5156200"/>
          <p14:tracePt t="350175" x="8420100" y="5137150"/>
          <p14:tracePt t="350192" x="8445500" y="5124450"/>
          <p14:tracePt t="350209" x="8464550" y="5111750"/>
          <p14:tracePt t="350226" x="8470900" y="5111750"/>
          <p14:tracePt t="350276" x="8464550" y="5124450"/>
          <p14:tracePt t="350293" x="8451850" y="5143500"/>
          <p14:tracePt t="350310" x="8439150" y="5175250"/>
          <p14:tracePt t="350326" x="8426450" y="5207000"/>
          <p14:tracePt t="350342" x="8426450" y="5238750"/>
          <p14:tracePt t="350359" x="8451850" y="5251450"/>
          <p14:tracePt t="350377" x="8521700" y="5276850"/>
          <p14:tracePt t="350393" x="8686800" y="5283200"/>
          <p14:tracePt t="350410" x="8794750" y="5283200"/>
          <p14:tracePt t="350426" x="8921750" y="5270500"/>
          <p14:tracePt t="350445" x="8985250" y="5264150"/>
          <p14:tracePt t="350448" x="9010650" y="5257800"/>
          <p14:tracePt t="350458" x="9023350" y="5257800"/>
          <p14:tracePt t="350476" x="9048750" y="5251450"/>
          <p14:tracePt t="350493" x="9074150" y="5245100"/>
          <p14:tracePt t="350509" x="9099550" y="5238750"/>
          <p14:tracePt t="350526" x="9105900" y="5238750"/>
          <p14:tracePt t="350543" x="9112250" y="5238750"/>
          <p14:tracePt t="350558" x="9112250" y="5232400"/>
          <p14:tracePt t="350576" x="9112250" y="5226050"/>
          <p14:tracePt t="350582" x="9118600" y="5226050"/>
          <p14:tracePt t="350595" x="9124950" y="5226050"/>
          <p14:tracePt t="350610" x="9131300" y="5219700"/>
          <p14:tracePt t="350627" x="9137650" y="5207000"/>
          <p14:tracePt t="350644" x="9144000" y="5207000"/>
          <p14:tracePt t="350647" x="9144000" y="5194300"/>
          <p14:tracePt t="350658" x="9144000" y="5175250"/>
          <p14:tracePt t="350676" x="9144000" y="5156200"/>
          <p14:tracePt t="350693" x="9150350" y="5143500"/>
          <p14:tracePt t="350710" x="9156700" y="5130800"/>
          <p14:tracePt t="350726" x="9175750" y="5118100"/>
          <p14:tracePt t="350744" x="9188450" y="5111750"/>
          <p14:tracePt t="350760" x="9201150" y="5099050"/>
          <p14:tracePt t="350777" x="9207500" y="5092700"/>
          <p14:tracePt t="350795" x="9207500" y="5073650"/>
          <p14:tracePt t="350808" x="9207500" y="5067300"/>
          <p14:tracePt t="350826" x="9207500" y="5048250"/>
          <p14:tracePt t="350843" x="9207500" y="5035550"/>
          <p14:tracePt t="350860" x="9194800" y="5022850"/>
          <p14:tracePt t="350877" x="9169400" y="4997450"/>
          <p14:tracePt t="350892" x="9156700" y="4991100"/>
          <p14:tracePt t="350911" x="9137650" y="4972050"/>
          <p14:tracePt t="350926" x="9118600" y="4965700"/>
          <p14:tracePt t="350942" x="9074150" y="4959350"/>
          <p14:tracePt t="350958" x="9036050" y="4953000"/>
          <p14:tracePt t="350975" x="8966200" y="4946650"/>
          <p14:tracePt t="350993" x="8909050" y="4946650"/>
          <p14:tracePt t="351009" x="8858250" y="4946650"/>
          <p14:tracePt t="351029" x="8807450" y="4946650"/>
          <p14:tracePt t="351043" x="8794750" y="4946650"/>
          <p14:tracePt t="351060" x="8775700" y="4946650"/>
          <p14:tracePt t="351077" x="8750300" y="4953000"/>
          <p14:tracePt t="351093" x="8731250" y="4965700"/>
          <p14:tracePt t="351111" x="8699500" y="4984750"/>
          <p14:tracePt t="351127" x="8667750" y="5016500"/>
          <p14:tracePt t="351144" x="8648700" y="5035550"/>
          <p14:tracePt t="351160" x="8629650" y="5060950"/>
          <p14:tracePt t="351177" x="8616950" y="5080000"/>
          <p14:tracePt t="351194" x="8604250" y="5105400"/>
          <p14:tracePt t="351210" x="8597900" y="5143500"/>
          <p14:tracePt t="351227" x="8597900" y="5187950"/>
          <p14:tracePt t="351244" x="8597900" y="5226050"/>
          <p14:tracePt t="351262" x="8604250" y="5245100"/>
          <p14:tracePt t="351278" x="8616950" y="5276850"/>
          <p14:tracePt t="351293" x="8629650" y="5295900"/>
          <p14:tracePt t="351310" x="8642350" y="5308600"/>
          <p14:tracePt t="351313" x="8680450" y="5321300"/>
          <p14:tracePt t="351327" x="8712200" y="5327650"/>
          <p14:tracePt t="351344" x="8839200" y="5334000"/>
          <p14:tracePt t="351361" x="8978900" y="5334000"/>
          <p14:tracePt t="351377" x="9017000" y="5334000"/>
          <p14:tracePt t="351394" x="9036050" y="5334000"/>
          <p14:tracePt t="351410" x="9042400" y="5334000"/>
          <p14:tracePt t="351427" x="9042400" y="5340350"/>
          <p14:tracePt t="351442" x="9036050" y="5340350"/>
          <p14:tracePt t="351460" x="9029700" y="5346700"/>
          <p14:tracePt t="351477" x="9023350" y="5346700"/>
          <p14:tracePt t="351724" x="9017000" y="5346700"/>
          <p14:tracePt t="351732" x="9010650" y="5346700"/>
          <p14:tracePt t="351742" x="9004300" y="5346700"/>
          <p14:tracePt t="351759" x="8991600" y="5346700"/>
          <p14:tracePt t="351778" x="8972550" y="5346700"/>
          <p14:tracePt t="351795" x="8934450" y="5346700"/>
          <p14:tracePt t="351814" x="8921750" y="5346700"/>
          <p14:tracePt t="351844" x="8915400" y="5346700"/>
          <p14:tracePt t="351861" x="8909050" y="5346700"/>
          <p14:tracePt t="352053" x="8896350" y="5340350"/>
          <p14:tracePt t="352059" x="8890000" y="5340350"/>
          <p14:tracePt t="352078" x="8883650" y="5334000"/>
          <p14:tracePt t="352095" x="8877300" y="5334000"/>
          <p14:tracePt t="352127" x="8870950" y="5334000"/>
          <p14:tracePt t="352144" x="8864600" y="5327650"/>
          <p14:tracePt t="352161" x="8858250" y="5327650"/>
          <p14:tracePt t="352178" x="8851900" y="5327650"/>
          <p14:tracePt t="352194" x="8839200" y="5321300"/>
          <p14:tracePt t="352211" x="8820150" y="5314950"/>
          <p14:tracePt t="352228" x="8813800" y="5308600"/>
          <p14:tracePt t="352244" x="8801100" y="5302250"/>
          <p14:tracePt t="352260" x="8788400" y="5302250"/>
          <p14:tracePt t="352278" x="8775700" y="5295900"/>
          <p14:tracePt t="352296" x="8763000" y="5289550"/>
          <p14:tracePt t="352299" x="8756650" y="5283200"/>
          <p14:tracePt t="352309" x="8750300" y="5283200"/>
          <p14:tracePt t="352328" x="8731250" y="5270500"/>
          <p14:tracePt t="352344" x="8718550" y="5264150"/>
          <p14:tracePt t="352347" x="8705850" y="5251450"/>
          <p14:tracePt t="352360" x="8699500" y="5251450"/>
          <p14:tracePt t="352377" x="8686800" y="5238750"/>
          <p14:tracePt t="352395" x="8648700" y="5219700"/>
          <p14:tracePt t="352411" x="8591550" y="5207000"/>
          <p14:tracePt t="352427" x="8572500" y="5200650"/>
          <p14:tracePt t="352445" x="8477250" y="5181600"/>
          <p14:tracePt t="352461" x="8432800" y="5168900"/>
          <p14:tracePt t="352480" x="8394700" y="5156200"/>
          <p14:tracePt t="352494" x="8375650" y="5149850"/>
          <p14:tracePt t="352511" x="8356600" y="5137150"/>
          <p14:tracePt t="352528" x="8343900" y="5130800"/>
          <p14:tracePt t="352544" x="8324850" y="5118100"/>
          <p14:tracePt t="352561" x="8286750" y="5105400"/>
          <p14:tracePt t="352579" x="8235950" y="5092700"/>
          <p14:tracePt t="352594" x="8134350" y="5073650"/>
          <p14:tracePt t="352599" x="8083550" y="5054600"/>
          <p14:tracePt t="352610" x="8032750" y="5035550"/>
          <p14:tracePt t="352614" x="7981950" y="5010150"/>
          <p14:tracePt t="352626" x="7937500" y="4991100"/>
          <p14:tracePt t="352629" x="7886700" y="4978400"/>
          <p14:tracePt t="352644" x="7854950" y="4972050"/>
          <p14:tracePt t="352645" x="7823200" y="4965700"/>
          <p14:tracePt t="352660" x="7797800" y="4953000"/>
          <p14:tracePt t="352663" x="7778750" y="4946650"/>
          <p14:tracePt t="352676" x="7766050" y="4946650"/>
          <p14:tracePt t="352694" x="7759700" y="4940300"/>
          <p14:tracePt t="352713" x="7753350" y="4940300"/>
          <p14:tracePt t="352728" x="7708900" y="4940300"/>
          <p14:tracePt t="352745" x="7632700" y="4940300"/>
          <p14:tracePt t="352760" x="7537450" y="4940300"/>
          <p14:tracePt t="352779" x="7429500" y="4933950"/>
          <p14:tracePt t="352783" x="7385050" y="4933950"/>
          <p14:tracePt t="352794" x="7321550" y="4933950"/>
          <p14:tracePt t="352810" x="7251700" y="4933950"/>
          <p14:tracePt t="352828" x="7188200" y="4927600"/>
          <p14:tracePt t="352845" x="7156450" y="4927600"/>
          <p14:tracePt t="352862" x="7124700" y="4927600"/>
          <p14:tracePt t="352878" x="7099300" y="4933950"/>
          <p14:tracePt t="352882" x="7061200" y="4940300"/>
          <p14:tracePt t="352894" x="7029450" y="4946650"/>
          <p14:tracePt t="352896" x="7004050" y="4953000"/>
          <p14:tracePt t="352910" x="6959600" y="4965700"/>
          <p14:tracePt t="352928" x="6940550" y="4978400"/>
          <p14:tracePt t="352945" x="6927850" y="5003800"/>
          <p14:tracePt t="352960" x="6927850" y="5029200"/>
          <p14:tracePt t="352978" x="6946900" y="5060950"/>
          <p14:tracePt t="352994" x="6972300" y="5092700"/>
          <p14:tracePt t="353010" x="6991350" y="5111750"/>
          <p14:tracePt t="353029" x="7010400" y="5130800"/>
          <p14:tracePt t="353046" x="7042150" y="5162550"/>
          <p14:tracePt t="353062" x="7086600" y="5187950"/>
          <p14:tracePt t="353078" x="7131050" y="5207000"/>
          <p14:tracePt t="353095" x="7156450" y="5226050"/>
          <p14:tracePt t="353102" x="7162800" y="5232400"/>
          <p14:tracePt t="353112" x="7175500" y="5238750"/>
          <p14:tracePt t="353128" x="7181850" y="5251450"/>
          <p14:tracePt t="353145" x="7200900" y="5270500"/>
          <p14:tracePt t="353162" x="7207250" y="5270500"/>
          <p14:tracePt t="353252" x="7194550" y="5257800"/>
          <p14:tracePt t="353260" x="7169150" y="5245100"/>
          <p14:tracePt t="353278" x="7112000" y="5194300"/>
          <p14:tracePt t="353296" x="7099300" y="5181600"/>
          <p14:tracePt t="353669" x="7099300" y="5175250"/>
          <p14:tracePt t="353685" x="7099300" y="5168900"/>
          <p14:tracePt t="353708" x="7092950" y="5168900"/>
          <p14:tracePt t="353718" x="7086600" y="5168900"/>
          <p14:tracePt t="353806" x="7080250" y="5168900"/>
          <p14:tracePt t="353815" x="7073900" y="5168900"/>
          <p14:tracePt t="353827" x="6978650" y="5168900"/>
          <p14:tracePt t="353846" x="6845300" y="5162550"/>
          <p14:tracePt t="353864" x="6819900" y="5175250"/>
          <p14:tracePt t="353869" x="6832600" y="5194300"/>
          <p14:tracePt t="353878" x="6858000" y="5213350"/>
          <p14:tracePt t="353895" x="6896100" y="5238750"/>
          <p14:tracePt t="353913" x="6902450" y="5245100"/>
          <p14:tracePt t="353929" x="6902450" y="5257800"/>
          <p14:tracePt t="353946" x="6896100" y="5270500"/>
          <p14:tracePt t="353951" x="6896100" y="5276850"/>
          <p14:tracePt t="353961" x="6896100" y="5289550"/>
          <p14:tracePt t="353982" x="6921500" y="5340350"/>
          <p14:tracePt t="353996" x="6934200" y="5353050"/>
          <p14:tracePt t="354013" x="7016750" y="5391150"/>
          <p14:tracePt t="354029" x="7067550" y="5397500"/>
          <p14:tracePt t="354046" x="7137400" y="5391150"/>
          <p14:tracePt t="354062" x="7175500" y="5365750"/>
          <p14:tracePt t="354079" x="7175500" y="5340350"/>
          <p14:tracePt t="354096" x="7143750" y="5302250"/>
          <p14:tracePt t="354111" x="7105650" y="5245100"/>
          <p14:tracePt t="354130" x="7099300" y="5232400"/>
          <p14:tracePt t="359169" x="7092950" y="5226050"/>
          <p14:tracePt t="359177" x="7086600" y="5226050"/>
          <p14:tracePt t="359182" x="7080250" y="5219700"/>
          <p14:tracePt t="359200" x="7073900" y="5200650"/>
          <p14:tracePt t="359218" x="7099300" y="5187950"/>
          <p14:tracePt t="359232" x="7118350" y="5181600"/>
          <p14:tracePt t="359249" x="7054850" y="5181600"/>
          <p14:tracePt t="359266" x="6972300" y="5194300"/>
          <p14:tracePt t="359283" x="6858000" y="5194300"/>
          <p14:tracePt t="359301" x="6737350" y="5187950"/>
          <p14:tracePt t="359317" x="6616700" y="5162550"/>
          <p14:tracePt t="359334" x="6584950" y="5149850"/>
          <p14:tracePt t="359338" x="6559550" y="5143500"/>
          <p14:tracePt t="359350" x="6521450" y="5124450"/>
          <p14:tracePt t="359365" x="6508750" y="5105400"/>
          <p14:tracePt t="359385" x="6489700" y="5086350"/>
          <p14:tracePt t="359400" x="6470650" y="5073650"/>
          <p14:tracePt t="359417" x="6451600" y="5073650"/>
          <p14:tracePt t="359528" x="6451600" y="5067300"/>
          <p14:tracePt t="359618" x="6451600" y="5060950"/>
          <p14:tracePt t="359675" x="6457950" y="5060950"/>
          <p14:tracePt t="359685" x="6464300" y="5060950"/>
          <p14:tracePt t="359701" x="6477000" y="5067300"/>
          <p14:tracePt t="359718" x="6489700" y="5080000"/>
          <p14:tracePt t="359733" x="6502400" y="5099050"/>
          <p14:tracePt t="359751" x="6502400" y="5105400"/>
          <p14:tracePt t="359767" x="6508750" y="5105400"/>
          <p14:tracePt t="359804" x="6508750" y="5092700"/>
          <p14:tracePt t="359816" x="6496050" y="5086350"/>
          <p14:tracePt t="359835" x="6464300" y="5048250"/>
          <p14:tracePt t="359849" x="6445250" y="5029200"/>
          <p14:tracePt t="359867" x="6426200" y="5003800"/>
          <p14:tracePt t="359884" x="6426200" y="4991100"/>
          <p14:tracePt t="359901" x="6426200" y="4984750"/>
          <p14:tracePt t="359917" x="6426200" y="4978400"/>
          <p14:tracePt t="359977" x="6426200" y="4972050"/>
          <p14:tracePt t="360001" x="6413500" y="4965700"/>
          <p14:tracePt t="360076" x="6394450" y="4965700"/>
          <p14:tracePt t="360084" x="6388100" y="4972050"/>
          <p14:tracePt t="360100" x="6350000" y="4978400"/>
          <p14:tracePt t="360118" x="6299200" y="4991100"/>
          <p14:tracePt t="360134" x="6273800" y="4997450"/>
          <p14:tracePt t="360150" x="6261100" y="5003800"/>
          <p14:tracePt t="360167" x="6254750" y="5010150"/>
          <p14:tracePt t="360185" x="6242050" y="5016500"/>
          <p14:tracePt t="360201" x="6223000" y="5035550"/>
          <p14:tracePt t="360218" x="6197600" y="5054600"/>
          <p14:tracePt t="360223" x="6191250" y="5060950"/>
          <p14:tracePt t="360233" x="6184900" y="5067300"/>
          <p14:tracePt t="360251" x="6184900" y="5073650"/>
          <p14:tracePt t="360253" x="6184900" y="5080000"/>
          <p14:tracePt t="360268" x="6184900" y="5086350"/>
          <p14:tracePt t="360285" x="6191250" y="5099050"/>
          <p14:tracePt t="360301" x="6242050" y="5130800"/>
          <p14:tracePt t="360318" x="6280150" y="5149850"/>
          <p14:tracePt t="360333" x="6311900" y="5168900"/>
          <p14:tracePt t="360351" x="6356350" y="5187950"/>
          <p14:tracePt t="360368" x="6413500" y="5207000"/>
          <p14:tracePt t="360385" x="6470650" y="5219700"/>
          <p14:tracePt t="360402" x="6502400" y="5219700"/>
          <p14:tracePt t="360418" x="6534150" y="5213350"/>
          <p14:tracePt t="360434" x="6559550" y="5194300"/>
          <p14:tracePt t="360450" x="6572250" y="5168900"/>
          <p14:tracePt t="360468" x="6578600" y="5149850"/>
          <p14:tracePt t="360473" x="6584950" y="5124450"/>
          <p14:tracePt t="360485" x="6584950" y="5111750"/>
          <p14:tracePt t="360501" x="6591300" y="5067300"/>
          <p14:tracePt t="360519" x="6584950" y="5054600"/>
          <p14:tracePt t="360523" x="6578600" y="5041900"/>
          <p14:tracePt t="360535" x="6553200" y="5010150"/>
          <p14:tracePt t="360550" x="6546850" y="4997450"/>
          <p14:tracePt t="360552" x="6540500" y="4997450"/>
          <p14:tracePt t="360568" x="6527800" y="4991100"/>
          <p14:tracePt t="360585" x="6521450" y="4984750"/>
          <p14:tracePt t="360601" x="6508750" y="4984750"/>
          <p14:tracePt t="360619" x="6489700" y="4984750"/>
          <p14:tracePt t="360623" x="6483350" y="4984750"/>
          <p14:tracePt t="360635" x="6470650" y="4984750"/>
          <p14:tracePt t="360650" x="6432550" y="4991100"/>
          <p14:tracePt t="360668" x="6350000" y="5016500"/>
          <p14:tracePt t="360684" x="6280150" y="5041900"/>
          <p14:tracePt t="360702" x="6229350" y="5060950"/>
          <p14:tracePt t="360719" x="6210300" y="5067300"/>
          <p14:tracePt t="360734" x="6203950" y="5073650"/>
          <p14:tracePt t="360738" x="6203950" y="5080000"/>
          <p14:tracePt t="360750" x="6216650" y="5092700"/>
          <p14:tracePt t="360767" x="6242050" y="5111750"/>
          <p14:tracePt t="360786" x="6273800" y="5124450"/>
          <p14:tracePt t="360800" x="6280150" y="5130800"/>
          <p14:tracePt t="360817" x="6318250" y="5137150"/>
          <p14:tracePt t="360834" x="6330950" y="5143500"/>
          <p14:tracePt t="360852" x="6337300" y="5143500"/>
          <p14:tracePt t="360868" x="6343650" y="5124450"/>
          <p14:tracePt t="360887" x="6343650" y="5105400"/>
          <p14:tracePt t="360902" x="6337300" y="5067300"/>
          <p14:tracePt t="360919" x="6318250" y="5029200"/>
          <p14:tracePt t="360935" x="6286500" y="4997450"/>
          <p14:tracePt t="360952" x="6261100" y="4984750"/>
          <p14:tracePt t="360954" x="6248400" y="4978400"/>
          <p14:tracePt t="360967" x="6235700" y="4978400"/>
          <p14:tracePt t="360971" x="6203950" y="4978400"/>
          <p14:tracePt t="360986" x="6153150" y="4978400"/>
          <p14:tracePt t="361002" x="6127750" y="4984750"/>
          <p14:tracePt t="361018" x="6089650" y="5016500"/>
          <p14:tracePt t="361035" x="6089650" y="5054600"/>
          <p14:tracePt t="361051" x="6089650" y="5092700"/>
          <p14:tracePt t="361068" x="6108700" y="5124450"/>
          <p14:tracePt t="361084" x="6159500" y="5156200"/>
          <p14:tracePt t="361101" x="6229350" y="5181600"/>
          <p14:tracePt t="361117" x="6362700" y="5194300"/>
          <p14:tracePt t="361133" x="6477000" y="5194300"/>
          <p14:tracePt t="361152" x="6565900" y="5168900"/>
          <p14:tracePt t="361168" x="6616700" y="5130800"/>
          <p14:tracePt t="361186" x="6629400" y="5092700"/>
          <p14:tracePt t="361190" x="6629400" y="5073650"/>
          <p14:tracePt t="361200" x="6623050" y="5054600"/>
          <p14:tracePt t="361203" x="6610350" y="5029200"/>
          <p14:tracePt t="361217" x="6584950" y="4997450"/>
          <p14:tracePt t="361220" x="6559550" y="4978400"/>
          <p14:tracePt t="361234" x="6540500" y="4965700"/>
          <p14:tracePt t="361235" x="6521450" y="4953000"/>
          <p14:tracePt t="361252" x="6470650" y="4940300"/>
          <p14:tracePt t="361268" x="6413500" y="4927600"/>
          <p14:tracePt t="361285" x="6311900" y="4933950"/>
          <p14:tracePt t="361302" x="6254750" y="4959350"/>
          <p14:tracePt t="361318" x="6229350" y="4978400"/>
          <p14:tracePt t="361335" x="6216650" y="5003800"/>
          <p14:tracePt t="361350" x="6235700" y="5035550"/>
          <p14:tracePt t="361368" x="6280150" y="5054600"/>
          <p14:tracePt t="361386" x="6369050" y="5080000"/>
          <p14:tracePt t="361390" x="6426200" y="5099050"/>
          <p14:tracePt t="361402" x="6477000" y="5111750"/>
          <p14:tracePt t="361419" x="6610350" y="5137150"/>
          <p14:tracePt t="361436" x="6750050" y="5156200"/>
          <p14:tracePt t="361440" x="6794500" y="5156200"/>
          <p14:tracePt t="361453" x="6845300" y="5156200"/>
          <p14:tracePt t="361468" x="6889750" y="5156200"/>
          <p14:tracePt t="361484" x="6889750" y="5149850"/>
          <p14:tracePt t="361523" x="6889750" y="5143500"/>
          <p14:tracePt t="361534" x="6896100" y="5143500"/>
          <p14:tracePt t="361551" x="6902450" y="5130800"/>
          <p14:tracePt t="361568" x="6927850" y="5111750"/>
          <p14:tracePt t="361585" x="6965950" y="5092700"/>
          <p14:tracePt t="361601" x="6978650" y="5086350"/>
          <p14:tracePt t="361618" x="6997700" y="5073650"/>
          <p14:tracePt t="361636" x="7016750" y="5054600"/>
          <p14:tracePt t="361651" x="7023100" y="5029200"/>
          <p14:tracePt t="361667" x="7016750" y="5003800"/>
          <p14:tracePt t="361684" x="7004050" y="4972050"/>
          <p14:tracePt t="361701" x="6965950" y="4933950"/>
          <p14:tracePt t="361718" x="6915150" y="4902200"/>
          <p14:tracePt t="361734" x="6845300" y="4870450"/>
          <p14:tracePt t="361751" x="6769100" y="4864100"/>
          <p14:tracePt t="361768" x="6724650" y="4864100"/>
          <p14:tracePt t="361785" x="6686550" y="4864100"/>
          <p14:tracePt t="361801" x="6648450" y="4876800"/>
          <p14:tracePt t="361802" x="6623050" y="4883150"/>
          <p14:tracePt t="361818" x="6604000" y="4895850"/>
          <p14:tracePt t="361835" x="6553200" y="4914900"/>
          <p14:tracePt t="361851" x="6489700" y="4940300"/>
          <p14:tracePt t="361868" x="6451600" y="4953000"/>
          <p14:tracePt t="361884" x="6413500" y="4984750"/>
          <p14:tracePt t="361901" x="6400800" y="5010150"/>
          <p14:tracePt t="361917" x="6413500" y="5048250"/>
          <p14:tracePt t="361934" x="6470650" y="5086350"/>
          <p14:tracePt t="361951" x="6565900" y="5143500"/>
          <p14:tracePt t="361968" x="6680200" y="5187950"/>
          <p14:tracePt t="361984" x="6788150" y="5213350"/>
          <p14:tracePt t="362003" x="6896100" y="5232400"/>
          <p14:tracePt t="362019" x="6985000" y="5232400"/>
          <p14:tracePt t="362034" x="7042150" y="5226050"/>
          <p14:tracePt t="362038" x="7067550" y="5213350"/>
          <p14:tracePt t="362052" x="7073900" y="5207000"/>
          <p14:tracePt t="362070" x="7092950" y="5156200"/>
          <p14:tracePt t="362086" x="7092950" y="5124450"/>
          <p14:tracePt t="362102" x="7073900" y="5092700"/>
          <p14:tracePt t="362119" x="7054850" y="5060950"/>
          <p14:tracePt t="362136" x="7023100" y="5029200"/>
          <p14:tracePt t="362153" x="6991350" y="5003800"/>
          <p14:tracePt t="362170" x="6940550" y="4972050"/>
          <p14:tracePt t="362187" x="6877050" y="4953000"/>
          <p14:tracePt t="362191" x="6851650" y="4946650"/>
          <p14:tracePt t="362201" x="6826250" y="4946650"/>
          <p14:tracePt t="362220" x="6775450" y="4946650"/>
          <p14:tracePt t="362236" x="6737350" y="4953000"/>
          <p14:tracePt t="362253" x="6699250" y="4965700"/>
          <p14:tracePt t="362269" x="6661150" y="5003800"/>
          <p14:tracePt t="362286" x="6623050" y="5035550"/>
          <p14:tracePt t="362289" x="6604000" y="5048250"/>
          <p14:tracePt t="362301" x="6584950" y="5060950"/>
          <p14:tracePt t="362304" x="6565900" y="5080000"/>
          <p14:tracePt t="362320" x="6546850" y="5105400"/>
          <p14:tracePt t="362335" x="6540500" y="5137150"/>
          <p14:tracePt t="362352" x="6553200" y="5168900"/>
          <p14:tracePt t="362368" x="6597650" y="5200650"/>
          <p14:tracePt t="362387" x="6648450" y="5226050"/>
          <p14:tracePt t="362401" x="6711950" y="5251450"/>
          <p14:tracePt t="362419" x="6762750" y="5264150"/>
          <p14:tracePt t="362436" x="6813550" y="5270500"/>
          <p14:tracePt t="362454" x="6851650" y="5270500"/>
          <p14:tracePt t="362469" x="6883400" y="5264150"/>
          <p14:tracePt t="362486" x="6896100" y="5257800"/>
          <p14:tracePt t="362492" x="6902450" y="5257800"/>
          <p14:tracePt t="362507" x="6902450" y="5251450"/>
          <p14:tracePt t="362518" x="6902450" y="5245100"/>
          <p14:tracePt t="362536" x="6896100" y="5238750"/>
          <p14:tracePt t="362552" x="6883400" y="5226050"/>
          <p14:tracePt t="362569" x="6864350" y="5213350"/>
          <p14:tracePt t="362587" x="6858000" y="5200650"/>
          <p14:tracePt t="362602" x="6858000" y="5187950"/>
          <p14:tracePt t="362620" x="6858000" y="5181600"/>
          <p14:tracePt t="362635" x="6858000" y="5168900"/>
          <p14:tracePt t="362716" x="6851650" y="5168900"/>
          <p14:tracePt t="362724" x="6845300" y="5168900"/>
          <p14:tracePt t="362735" x="6832600" y="5175250"/>
          <p14:tracePt t="362753" x="6813550" y="5181600"/>
          <p14:tracePt t="362770" x="6800850" y="5194300"/>
          <p14:tracePt t="362787" x="6762750" y="5200650"/>
          <p14:tracePt t="362805" x="6743700" y="5207000"/>
          <p14:tracePt t="362820" x="6731000" y="5207000"/>
          <p14:tracePt t="362836" x="6718300" y="5207000"/>
          <p14:tracePt t="362870" x="6705600" y="5213350"/>
          <p14:tracePt t="362886" x="6661150" y="5219700"/>
          <p14:tracePt t="362903" x="6648450" y="5219700"/>
          <p14:tracePt t="362920" x="6648450" y="5213350"/>
          <p14:tracePt t="362937" x="6648450" y="5207000"/>
          <p14:tracePt t="363372" x="6654800" y="5207000"/>
          <p14:tracePt t="363380" x="6661150" y="5213350"/>
          <p14:tracePt t="363386" x="6686550" y="5219700"/>
          <p14:tracePt t="363404" x="6769100" y="5251450"/>
          <p14:tracePt t="363419" x="6858000" y="5270500"/>
          <p14:tracePt t="363423" x="6889750" y="5270500"/>
          <p14:tracePt t="363436" x="6915150" y="5270500"/>
          <p14:tracePt t="363454" x="6953250" y="5270500"/>
          <p14:tracePt t="363471" x="7004050" y="5251450"/>
          <p14:tracePt t="363488" x="7137400" y="5187950"/>
          <p14:tracePt t="363505" x="7181850" y="5162550"/>
          <p14:tracePt t="363520" x="7226300" y="5105400"/>
          <p14:tracePt t="363536" x="7232650" y="5067300"/>
          <p14:tracePt t="363555" x="7239000" y="5022850"/>
          <p14:tracePt t="363570" x="7239000" y="4991100"/>
          <p14:tracePt t="363586" x="7226300" y="4972050"/>
          <p14:tracePt t="363604" x="7213600" y="4953000"/>
          <p14:tracePt t="363609" x="7207250" y="4946650"/>
          <p14:tracePt t="363619" x="7200900" y="4940300"/>
          <p14:tracePt t="363638" x="7181850" y="4921250"/>
          <p14:tracePt t="363653" x="7156450" y="4908550"/>
          <p14:tracePt t="363658" x="7131050" y="4895850"/>
          <p14:tracePt t="363669" x="7099300" y="4889500"/>
          <p14:tracePt t="363687" x="7035800" y="4883150"/>
          <p14:tracePt t="363697" x="6965950" y="4876800"/>
          <p14:tracePt t="363721" x="6889750" y="4870450"/>
          <p14:tracePt t="363737" x="6807200" y="4870450"/>
          <p14:tracePt t="363754" x="6781800" y="4870450"/>
          <p14:tracePt t="363771" x="6769100" y="4889500"/>
          <p14:tracePt t="363788" x="6762750" y="4927600"/>
          <p14:tracePt t="363804" x="6750050" y="4972050"/>
          <p14:tracePt t="363821" x="6731000" y="5016500"/>
          <p14:tracePt t="363837" x="6699250" y="5054600"/>
          <p14:tracePt t="363854" x="6673850" y="5092700"/>
          <p14:tracePt t="363871" x="6661150" y="5111750"/>
          <p14:tracePt t="363886" x="6654800" y="5137150"/>
          <p14:tracePt t="363904" x="6654800" y="5175250"/>
          <p14:tracePt t="363921" x="6686550" y="5213350"/>
          <p14:tracePt t="363936" x="6750050" y="5283200"/>
          <p14:tracePt t="363940" x="6769100" y="5302250"/>
          <p14:tracePt t="363953" x="6807200" y="5334000"/>
          <p14:tracePt t="363970" x="6870700" y="5378450"/>
          <p14:tracePt t="363987" x="6896100" y="5384800"/>
          <p14:tracePt t="364004" x="6927850" y="5384800"/>
          <p14:tracePt t="364019" x="6953250" y="5378450"/>
          <p14:tracePt t="364037" x="6978650" y="5359400"/>
          <p14:tracePt t="364055" x="7010400" y="5314950"/>
          <p14:tracePt t="364071" x="7029450" y="5289550"/>
          <p14:tracePt t="364076" x="7035800" y="5276850"/>
          <p14:tracePt t="364086" x="7048500" y="5264150"/>
          <p14:tracePt t="364104" x="7061200" y="5245100"/>
          <p14:tracePt t="364122" x="7061200" y="5238750"/>
          <p14:tracePt t="364138" x="7023100" y="5219700"/>
          <p14:tracePt t="364141" x="7004050" y="5213350"/>
          <p14:tracePt t="364155" x="6991350" y="5207000"/>
          <p14:tracePt t="364171" x="6965950" y="5200650"/>
          <p14:tracePt t="364188" x="6953250" y="5200650"/>
          <p14:tracePt t="364191" x="6946900" y="5200650"/>
          <p14:tracePt t="364203" x="6940550" y="5200650"/>
          <p14:tracePt t="364206" x="6927850" y="5194300"/>
          <p14:tracePt t="364221" x="6908800" y="5187950"/>
          <p14:tracePt t="364239" x="6883400" y="5175250"/>
          <p14:tracePt t="364256" x="6870700" y="5162550"/>
          <p14:tracePt t="364321" x="6870700" y="5181600"/>
          <p14:tracePt t="364338" x="6870700" y="5194300"/>
          <p14:tracePt t="384541" x="6858000" y="5194300"/>
          <p14:tracePt t="384546" x="6813550" y="5194300"/>
          <p14:tracePt t="384554" x="6731000" y="5194300"/>
          <p14:tracePt t="384572" x="6673850" y="5213350"/>
          <p14:tracePt t="384605" x="6686550" y="5213350"/>
          <p14:tracePt t="384622" x="6711950" y="5213350"/>
          <p14:tracePt t="384639" x="6756400" y="5213350"/>
          <p14:tracePt t="384653" x="6819900" y="5207000"/>
          <p14:tracePt t="384658" x="6864350" y="5207000"/>
          <p14:tracePt t="384670" x="6883400" y="5207000"/>
          <p14:tracePt t="384674" x="6921500" y="5213350"/>
          <p14:tracePt t="384688" x="6953250" y="5219700"/>
          <p14:tracePt t="384705" x="7073900" y="5245100"/>
          <p14:tracePt t="384722" x="7156450" y="5251450"/>
          <p14:tracePt t="384728" x="7181850" y="5251450"/>
          <p14:tracePt t="384737" x="7207250" y="5251450"/>
          <p14:tracePt t="384808" x="7213600" y="5251450"/>
          <p14:tracePt t="384813" x="7219950" y="5251450"/>
          <p14:tracePt t="384820" x="7232650" y="5257800"/>
          <p14:tracePt t="384838" x="7264400" y="5257800"/>
          <p14:tracePt t="384855" x="7302500" y="5264150"/>
          <p14:tracePt t="384872" x="7340600" y="5264150"/>
          <p14:tracePt t="384888" x="7366000" y="5264150"/>
          <p14:tracePt t="384905" x="7391400" y="5251450"/>
          <p14:tracePt t="384923" x="7410450" y="5226050"/>
          <p14:tracePt t="384938" x="7423150" y="5200650"/>
          <p14:tracePt t="384957" x="7448550" y="5162550"/>
          <p14:tracePt t="384971" x="7454900" y="5156200"/>
          <p14:tracePt t="384974" x="7467600" y="5143500"/>
          <p14:tracePt t="384987" x="7486650" y="5124450"/>
          <p14:tracePt t="385005" x="7493000" y="5118100"/>
          <p14:tracePt t="385022" x="7499350" y="5099050"/>
          <p14:tracePt t="385037" x="7499350" y="5080000"/>
          <p14:tracePt t="385055" x="7486650" y="5054600"/>
          <p14:tracePt t="385072" x="7467600" y="5022850"/>
          <p14:tracePt t="385088" x="7423150" y="4978400"/>
          <p14:tracePt t="385104" x="7378700" y="4940300"/>
          <p14:tracePt t="385122" x="7359650" y="4914900"/>
          <p14:tracePt t="385139" x="7334250" y="4889500"/>
          <p14:tracePt t="385156" x="7315200" y="4876800"/>
          <p14:tracePt t="385172" x="7277100" y="4864100"/>
          <p14:tracePt t="385188" x="7232650" y="4851400"/>
          <p14:tracePt t="385206" x="7118350" y="4838700"/>
          <p14:tracePt t="385221" x="7035800" y="4838700"/>
          <p14:tracePt t="385226" x="6972300" y="4832350"/>
          <p14:tracePt t="385239" x="6902450" y="4819650"/>
          <p14:tracePt t="385242" x="6864350" y="4813300"/>
          <p14:tracePt t="385244" x="6781800" y="4806950"/>
          <p14:tracePt t="385255" x="6699250" y="4794250"/>
          <p14:tracePt t="385270" x="6584950" y="4775200"/>
          <p14:tracePt t="385288" x="6470650" y="4756150"/>
          <p14:tracePt t="385305" x="6426200" y="4749800"/>
          <p14:tracePt t="385322" x="6419850" y="4749800"/>
          <p14:tracePt t="385338" x="6419850" y="4756150"/>
          <p14:tracePt t="385355" x="6419850" y="4787900"/>
          <p14:tracePt t="385360" x="6419850" y="4794250"/>
          <p14:tracePt t="385371" x="6419850" y="4819650"/>
          <p14:tracePt t="385389" x="6419850" y="4857750"/>
          <p14:tracePt t="385408" x="6419850" y="4908550"/>
          <p14:tracePt t="385422" x="6419850" y="4914900"/>
          <p14:tracePt t="385425" x="6419850" y="4927600"/>
          <p14:tracePt t="385438" x="6426200" y="4933950"/>
          <p14:tracePt t="385456" x="6451600" y="4953000"/>
          <p14:tracePt t="385472" x="6515100" y="4972050"/>
          <p14:tracePt t="385489" x="6610350" y="4997450"/>
          <p14:tracePt t="385504" x="6711950" y="5016500"/>
          <p14:tracePt t="385522" x="6800850" y="5022850"/>
          <p14:tracePt t="385539" x="6877050" y="5022850"/>
          <p14:tracePt t="385555" x="6915150" y="5022850"/>
          <p14:tracePt t="385572" x="6953250" y="5003800"/>
          <p14:tracePt t="385589" x="6965950" y="4991100"/>
          <p14:tracePt t="385605" x="6965950" y="4978400"/>
          <p14:tracePt t="385622" x="6965950" y="4965700"/>
          <p14:tracePt t="385639" x="6978650" y="4953000"/>
          <p14:tracePt t="385656" x="6985000" y="4940300"/>
          <p14:tracePt t="385672" x="7023100" y="4908550"/>
          <p14:tracePt t="385677" x="7035800" y="4902200"/>
          <p14:tracePt t="385687" x="7054850" y="4895850"/>
          <p14:tracePt t="385691" x="7080250" y="4883150"/>
          <p14:tracePt t="385704" x="7092950" y="4883150"/>
          <p14:tracePt t="385724" x="7169150" y="4883150"/>
          <p14:tracePt t="385737" x="7283450" y="4914900"/>
          <p14:tracePt t="385756" x="7461250" y="4959350"/>
          <p14:tracePt t="385772" x="7753350" y="5035550"/>
          <p14:tracePt t="385789" x="8083550" y="5105400"/>
          <p14:tracePt t="385794" x="8204200" y="5130800"/>
          <p14:tracePt t="385804" x="8382000" y="5168900"/>
          <p14:tracePt t="385821" x="8629650" y="5213350"/>
          <p14:tracePt t="385838" x="8820150" y="5238750"/>
          <p14:tracePt t="385856" x="8896350" y="5245100"/>
          <p14:tracePt t="385871" x="8921750" y="5245100"/>
          <p14:tracePt t="385889" x="8928100" y="5238750"/>
          <p14:tracePt t="385923" x="8940800" y="5238750"/>
          <p14:tracePt t="385939" x="8953500" y="5232400"/>
          <p14:tracePt t="385956" x="8978900" y="5226050"/>
          <p14:tracePt t="385971" x="9010650" y="5207000"/>
          <p14:tracePt t="385988" x="9048750" y="5187950"/>
          <p14:tracePt t="386007" x="9086850" y="5162550"/>
          <p14:tracePt t="386021" x="9131300" y="5137150"/>
          <p14:tracePt t="386040" x="9163050" y="5105400"/>
          <p14:tracePt t="386057" x="9194800" y="5073650"/>
          <p14:tracePt t="386073" x="9207500" y="5054600"/>
          <p14:tracePt t="386078" x="9213850" y="5041900"/>
          <p14:tracePt t="386088" x="9220200" y="5041900"/>
          <p14:tracePt t="386106" x="9226550" y="5029200"/>
          <p14:tracePt t="386111" x="9232900" y="5022850"/>
          <p14:tracePt t="386123" x="9232900" y="5016500"/>
          <p14:tracePt t="386139" x="9232900" y="5010150"/>
          <p14:tracePt t="386146" x="9232900" y="5003800"/>
          <p14:tracePt t="386155" x="9232900" y="4997450"/>
          <p14:tracePt t="386172" x="9226550" y="4984750"/>
          <p14:tracePt t="386176" x="9220200" y="4978400"/>
          <p14:tracePt t="386188" x="9213850" y="4972050"/>
          <p14:tracePt t="386206" x="9163050" y="4940300"/>
          <p14:tracePt t="386223" x="9131300" y="4933950"/>
          <p14:tracePt t="386240" x="9055100" y="4927600"/>
          <p14:tracePt t="386256" x="8978900" y="4927600"/>
          <p14:tracePt t="386273" x="8928100" y="4933950"/>
          <p14:tracePt t="386290" x="8858250" y="4953000"/>
          <p14:tracePt t="386305" x="8807450" y="4978400"/>
          <p14:tracePt t="386323" x="8782050" y="4991100"/>
          <p14:tracePt t="386338" x="8769350" y="5010150"/>
          <p14:tracePt t="386355" x="8763000" y="5029200"/>
          <p14:tracePt t="386373" x="8769350" y="5073650"/>
          <p14:tracePt t="386390" x="8801100" y="5105400"/>
          <p14:tracePt t="386407" x="8877300" y="5162550"/>
          <p14:tracePt t="386422" x="8947150" y="5194300"/>
          <p14:tracePt t="386426" x="9017000" y="5219700"/>
          <p14:tracePt t="386438" x="9048750" y="5226050"/>
          <p14:tracePt t="386440" x="9080500" y="5232400"/>
          <p14:tracePt t="386456" x="9163050" y="5238750"/>
          <p14:tracePt t="386473" x="9201150" y="5238750"/>
          <p14:tracePt t="386488" x="9226550" y="5226050"/>
          <p14:tracePt t="386507" x="9239250" y="5207000"/>
          <p14:tracePt t="386523" x="9258300" y="5187950"/>
          <p14:tracePt t="386540" x="9258300" y="5181600"/>
          <p14:tracePt t="386633" x="9239250" y="5187950"/>
          <p14:tracePt t="386656" x="9169400" y="5207000"/>
          <p14:tracePt t="386673" x="9105900" y="5213350"/>
          <p14:tracePt t="386690" x="9086850" y="5213350"/>
          <p14:tracePt t="392170" x="9080500" y="5213350"/>
          <p14:tracePt t="392177" x="9074150" y="5213350"/>
          <p14:tracePt t="392193" x="9042400" y="5194300"/>
          <p14:tracePt t="392210" x="9036050" y="5187950"/>
          <p14:tracePt t="392228" x="9067800" y="5187950"/>
          <p14:tracePt t="392245" x="9163050" y="5181600"/>
          <p14:tracePt t="392260" x="9283700" y="5181600"/>
          <p14:tracePt t="392278" x="9442450" y="5181600"/>
          <p14:tracePt t="392283" x="9525000" y="5181600"/>
          <p14:tracePt t="392294" x="9594850" y="5175250"/>
          <p14:tracePt t="392312" x="9753600" y="5175250"/>
          <p14:tracePt t="392328" x="9804400" y="5181600"/>
          <p14:tracePt t="392345" x="9842500" y="5181600"/>
          <p14:tracePt t="392361" x="9899650" y="5181600"/>
          <p14:tracePt t="392379" x="9918700" y="5175250"/>
          <p14:tracePt t="392394" x="9937750" y="5168900"/>
          <p14:tracePt t="392411" x="9944100" y="5162550"/>
          <p14:tracePt t="392445" x="9950450" y="5156200"/>
          <p14:tracePt t="392495" x="9950450" y="5143500"/>
          <p14:tracePt t="392512" x="9950450" y="5124450"/>
          <p14:tracePt t="392528" x="9944100" y="5086350"/>
          <p14:tracePt t="392544" x="9944100" y="5048250"/>
          <p14:tracePt t="392560" x="9944100" y="5022850"/>
          <p14:tracePt t="392577" x="9956800" y="5003800"/>
          <p14:tracePt t="392579" x="9956800" y="4984750"/>
          <p14:tracePt t="392593" x="9956800" y="4972050"/>
          <p14:tracePt t="392595" x="9956800" y="4965700"/>
          <p14:tracePt t="392610" x="9912350" y="4933950"/>
          <p14:tracePt t="392628" x="9817100" y="4902200"/>
          <p14:tracePt t="392645" x="9715500" y="4870450"/>
          <p14:tracePt t="392663" x="9620250" y="4838700"/>
          <p14:tracePt t="392678" x="9575800" y="4819650"/>
          <p14:tracePt t="392697" x="9563100" y="4813300"/>
          <p14:tracePt t="392712" x="9563100" y="4806950"/>
          <p14:tracePt t="392745" x="9531350" y="4826000"/>
          <p14:tracePt t="392762" x="9474200" y="4857750"/>
          <p14:tracePt t="392779" x="9385300" y="4895850"/>
          <p14:tracePt t="392794" x="9296400" y="4933950"/>
          <p14:tracePt t="392797" x="9264650" y="4946650"/>
          <p14:tracePt t="392814" x="9232900" y="4972050"/>
          <p14:tracePt t="392846" x="9245600" y="4991100"/>
          <p14:tracePt t="392862" x="9302750" y="5010150"/>
          <p14:tracePt t="392878" x="9398000" y="5022850"/>
          <p14:tracePt t="392897" x="9582150" y="5041900"/>
          <p14:tracePt t="392901" x="9696450" y="5048250"/>
          <p14:tracePt t="392911" x="9759950" y="5054600"/>
          <p14:tracePt t="392928" x="10026650" y="5073650"/>
          <p14:tracePt t="392944" x="10236200" y="5092700"/>
          <p14:tracePt t="392962" x="10350500" y="5105400"/>
          <p14:tracePt t="392978" x="10375900" y="5118100"/>
          <p14:tracePt t="393012" x="10363200" y="5118100"/>
          <p14:tracePt t="393028" x="10350500" y="5118100"/>
          <p14:tracePt t="393046" x="10344150" y="5118100"/>
          <p14:tracePt t="393116" x="10350500" y="5118100"/>
          <p14:tracePt t="393127" x="10375900" y="5118100"/>
          <p14:tracePt t="393145" x="10420350" y="5118100"/>
          <p14:tracePt t="393162" x="10490200" y="5124450"/>
          <p14:tracePt t="393178" x="10534650" y="5130800"/>
          <p14:tracePt t="393194" x="10585450" y="5137150"/>
          <p14:tracePt t="393212" x="10598150" y="5143500"/>
          <p14:tracePt t="393229" x="10598150" y="5149850"/>
          <p14:tracePt t="393245" x="10598150" y="5156200"/>
          <p14:tracePt t="393262" x="10598150" y="5162550"/>
          <p14:tracePt t="393281" x="10598150" y="5168900"/>
          <p14:tracePt t="393295" x="10598150" y="5175250"/>
          <p14:tracePt t="393312" x="10598150" y="5187950"/>
          <p14:tracePt t="393329" x="10591800" y="5194300"/>
          <p14:tracePt t="393345" x="10591800" y="5200650"/>
          <p14:tracePt t="393362" x="10591800" y="5213350"/>
          <p14:tracePt t="393380" x="10591800" y="5219700"/>
          <p14:tracePt t="393395" x="10591800" y="5226050"/>
          <p14:tracePt t="393412" x="10591800" y="5232400"/>
          <p14:tracePt t="393484" x="10598150" y="5232400"/>
          <p14:tracePt t="393491" x="10604500" y="5232400"/>
          <p14:tracePt t="393497" x="10610850" y="5232400"/>
          <p14:tracePt t="393511" x="10617200" y="5232400"/>
          <p14:tracePt t="393529" x="10642600" y="5219700"/>
          <p14:tracePt t="393544" x="10648950" y="5219700"/>
          <p14:tracePt t="393563" x="10674350" y="5219700"/>
          <p14:tracePt t="393582" x="10674350" y="5213350"/>
          <p14:tracePt t="393715" x="10680700" y="5213350"/>
          <p14:tracePt t="393729" x="10706100" y="5200650"/>
          <p14:tracePt t="393744" x="10737850" y="5181600"/>
          <p14:tracePt t="393763" x="10814050" y="5156200"/>
          <p14:tracePt t="393778" x="10953750" y="5143500"/>
          <p14:tracePt t="393796" x="11163300" y="5143500"/>
          <p14:tracePt t="393811" x="11303000" y="5149850"/>
          <p14:tracePt t="393829" x="11328400" y="5149850"/>
          <p14:tracePt t="393958" x="11334750" y="5149850"/>
          <p14:tracePt t="393968" x="11341100" y="5149850"/>
          <p14:tracePt t="393978" x="11347450" y="5149850"/>
          <p14:tracePt t="394014" x="11372850" y="5156200"/>
          <p14:tracePt t="394029" x="11398250" y="5156200"/>
          <p14:tracePt t="394045" x="11442700" y="5162550"/>
          <p14:tracePt t="394062" x="11512550" y="5175250"/>
          <p14:tracePt t="394078" x="11557000" y="5181600"/>
          <p14:tracePt t="394096" x="11569700" y="5181600"/>
          <p14:tracePt t="394129" x="11576050" y="5181600"/>
          <p14:tracePt t="394216" x="11582400" y="5175250"/>
          <p14:tracePt t="394225" x="11588750" y="5168900"/>
          <p14:tracePt t="394245" x="11595100" y="5162550"/>
          <p14:tracePt t="394263" x="11595100" y="5149850"/>
          <p14:tracePt t="394278" x="11595100" y="5137150"/>
          <p14:tracePt t="394297" x="11588750" y="5137150"/>
          <p14:tracePt t="394312" x="11525250" y="5130800"/>
          <p14:tracePt t="394330" x="11385550" y="5130800"/>
          <p14:tracePt t="394345" x="11214100" y="5130800"/>
          <p14:tracePt t="394362" x="11017250" y="5130800"/>
          <p14:tracePt t="394380" x="10801350" y="5111750"/>
          <p14:tracePt t="394397" x="10610850" y="5099050"/>
          <p14:tracePt t="394414" x="10477500" y="5099050"/>
          <p14:tracePt t="394430" x="10287000" y="5130800"/>
          <p14:tracePt t="394447" x="9969500" y="5194300"/>
          <p14:tracePt t="394464" x="9537700" y="5245100"/>
          <p14:tracePt t="394480" x="8972550" y="5283200"/>
          <p14:tracePt t="394496" x="8432800" y="5295900"/>
          <p14:tracePt t="394500" x="8216900" y="5295900"/>
          <p14:tracePt t="394512" x="8001000" y="5289550"/>
          <p14:tracePt t="394514" x="7835900" y="5289550"/>
          <p14:tracePt t="394530" x="7677150" y="5283200"/>
          <p14:tracePt t="394546" x="7239000" y="5283200"/>
          <p14:tracePt t="394563" x="6819900" y="5295900"/>
          <p14:tracePt t="394579" x="6343650" y="5340350"/>
          <p14:tracePt t="394596" x="5873750" y="5410200"/>
          <p14:tracePt t="394613" x="5505450" y="5473700"/>
          <p14:tracePt t="394629" x="5257800" y="5486400"/>
          <p14:tracePt t="394645" x="5137150" y="5480050"/>
          <p14:tracePt t="394663" x="5048250" y="5467350"/>
          <p14:tracePt t="394680" x="4953000" y="5461000"/>
          <p14:tracePt t="394696" x="4857750" y="5461000"/>
          <p14:tracePt t="394701" x="4794250" y="5461000"/>
          <p14:tracePt t="394713" x="4743450" y="5467350"/>
          <p14:tracePt t="394717" x="4705350" y="5473700"/>
          <p14:tracePt t="394729" x="4673600" y="5480050"/>
          <p14:tracePt t="394731" x="4654550" y="5486400"/>
          <p14:tracePt t="394746" x="4648200" y="5486400"/>
          <p14:tracePt t="394764" x="4648200" y="5492750"/>
          <p14:tracePt t="394780" x="4641850" y="5505450"/>
          <p14:tracePt t="394797" x="4616450" y="5543550"/>
          <p14:tracePt t="394813" x="4559300" y="5581650"/>
          <p14:tracePt t="394829" x="4451350" y="5600700"/>
          <p14:tracePt t="394845" x="4330700" y="5600700"/>
          <p14:tracePt t="394863" x="4267200" y="5594350"/>
          <p14:tracePt t="394880" x="4248150" y="5581650"/>
          <p14:tracePt t="394914" x="4248150" y="5575300"/>
          <p14:tracePt t="394930" x="4248150" y="5568950"/>
          <p14:tracePt t="394946" x="4254500" y="5562600"/>
          <p14:tracePt t="394964" x="4254500" y="5556250"/>
          <p14:tracePt t="394967" x="4248150" y="5556250"/>
          <p14:tracePt t="394981" x="4248150" y="5549900"/>
          <p14:tracePt t="394985" x="4229100" y="5543550"/>
          <p14:tracePt t="394997" x="4222750" y="5537200"/>
          <p14:tracePt t="395014" x="4216400" y="5537200"/>
          <p14:tracePt t="395540" x="4216400" y="5530850"/>
          <p14:tracePt t="395551" x="4229100" y="5530850"/>
          <p14:tracePt t="395563" x="4260850" y="5530850"/>
          <p14:tracePt t="395581" x="4330700" y="5537200"/>
          <p14:tracePt t="395598" x="4394200" y="5543550"/>
          <p14:tracePt t="395613" x="4445000" y="5543550"/>
          <p14:tracePt t="395631" x="4483100" y="5549900"/>
          <p14:tracePt t="395637" x="4521200" y="5549900"/>
          <p14:tracePt t="395646" x="4552950" y="5549900"/>
          <p14:tracePt t="395665" x="4622800" y="5549900"/>
          <p14:tracePt t="395679" x="4724400" y="5549900"/>
          <p14:tracePt t="395697" x="4838700" y="5549900"/>
          <p14:tracePt t="395714" x="4851400" y="5549900"/>
          <p14:tracePt t="395805" x="4857750" y="5549900"/>
          <p14:tracePt t="395821" x="4864100" y="5549900"/>
          <p14:tracePt t="395827" x="4876800" y="5549900"/>
          <p14:tracePt t="395847" x="4889500" y="5549900"/>
          <p14:tracePt t="395933" x="4895850" y="5549900"/>
          <p14:tracePt t="395942" x="4902200" y="5543550"/>
          <p14:tracePt t="395949" x="4914900" y="5537200"/>
          <p14:tracePt t="395964" x="4927600" y="5530850"/>
          <p14:tracePt t="395982" x="4946650" y="5518150"/>
          <p14:tracePt t="396099" x="4946650" y="5511800"/>
          <p14:tracePt t="396107" x="4946650" y="5505450"/>
          <p14:tracePt t="396122" x="4946650" y="5499100"/>
          <p14:tracePt t="396131" x="4946650" y="5492750"/>
          <p14:tracePt t="396165" x="4953000" y="5492750"/>
          <p14:tracePt t="396250" x="4959350" y="5492750"/>
          <p14:tracePt t="396255" x="4965700" y="5492750"/>
          <p14:tracePt t="396263" x="4978400" y="5486400"/>
          <p14:tracePt t="396281" x="5003800" y="5486400"/>
          <p14:tracePt t="396298" x="5035550" y="5480050"/>
          <p14:tracePt t="396303" x="5054600" y="5473700"/>
          <p14:tracePt t="396313" x="5067300" y="5473700"/>
          <p14:tracePt t="396317" x="5086350" y="5467350"/>
          <p14:tracePt t="396330" x="5099050" y="5467350"/>
          <p14:tracePt t="396347" x="5124450" y="5461000"/>
          <p14:tracePt t="396365" x="5156200" y="5454650"/>
          <p14:tracePt t="396382" x="5181600" y="5448300"/>
          <p14:tracePt t="396415" x="5168900" y="5448300"/>
          <p14:tracePt t="396431" x="5162550" y="5448300"/>
          <p14:tracePt t="396437" x="5156200" y="5448300"/>
          <p14:tracePt t="396465" x="5149850" y="5441950"/>
          <p14:tracePt t="396482" x="5137150" y="5416550"/>
          <p14:tracePt t="396499" x="5124450" y="5384800"/>
          <p14:tracePt t="396502" x="5105400" y="5359400"/>
          <p14:tracePt t="396513" x="5092700" y="5346700"/>
          <p14:tracePt t="396520" x="5073650" y="5327650"/>
          <p14:tracePt t="396530" x="5054600" y="5308600"/>
          <p14:tracePt t="396548" x="4997450" y="5257800"/>
          <p14:tracePt t="396564" x="4972050" y="5232400"/>
          <p14:tracePt t="396582" x="4946650" y="5219700"/>
          <p14:tracePt t="396597" x="4914900" y="5207000"/>
          <p14:tracePt t="396615" x="4889500" y="5207000"/>
          <p14:tracePt t="396631" x="4857750" y="5207000"/>
          <p14:tracePt t="396648" x="4813300" y="5213350"/>
          <p14:tracePt t="396664" x="4762500" y="5232400"/>
          <p14:tracePt t="396681" x="4692650" y="5251450"/>
          <p14:tracePt t="396698" x="4654550" y="5270500"/>
          <p14:tracePt t="396704" x="4629150" y="5283200"/>
          <p14:tracePt t="396714" x="4622800" y="5289550"/>
          <p14:tracePt t="396732" x="4610100" y="5327650"/>
          <p14:tracePt t="396748" x="4629150" y="5359400"/>
          <p14:tracePt t="396765" x="4737100" y="5410200"/>
          <p14:tracePt t="396782" x="4851400" y="5441950"/>
          <p14:tracePt t="396798" x="4991100" y="5467350"/>
          <p14:tracePt t="396813" x="5143500" y="5473700"/>
          <p14:tracePt t="396832" x="5200650" y="5480050"/>
          <p14:tracePt t="396948" x="5207000" y="5473700"/>
          <p14:tracePt t="397045" x="5213350" y="5473700"/>
          <p14:tracePt t="397056" x="5219700" y="5473700"/>
          <p14:tracePt t="397064" x="5232400" y="5473700"/>
          <p14:tracePt t="397082" x="5283200" y="5492750"/>
          <p14:tracePt t="397100" x="5353050" y="5499100"/>
          <p14:tracePt t="397115" x="5359400" y="5505450"/>
          <p14:tracePt t="397306" x="5365750" y="5505450"/>
          <p14:tracePt t="397315" x="5378450" y="5505450"/>
          <p14:tracePt t="397323" x="5397500" y="5499100"/>
          <p14:tracePt t="397330" x="5422900" y="5492750"/>
          <p14:tracePt t="397333" x="5454650" y="5486400"/>
          <p14:tracePt t="397347" x="5486400" y="5486400"/>
          <p14:tracePt t="397350" x="5511800" y="5480050"/>
          <p14:tracePt t="397364" x="5543550" y="5480050"/>
          <p14:tracePt t="397368" x="5556250" y="5473700"/>
          <p14:tracePt t="397382" x="5594350" y="5473700"/>
          <p14:tracePt t="397502" x="5600700" y="5473700"/>
          <p14:tracePt t="397512" x="5607050" y="5473700"/>
          <p14:tracePt t="397522" x="5613400" y="5467350"/>
          <p14:tracePt t="397531" x="5626100" y="5467350"/>
          <p14:tracePt t="397549" x="5651500" y="5467350"/>
          <p14:tracePt t="397564" x="5676900" y="5467350"/>
          <p14:tracePt t="397583" x="5715000" y="5467350"/>
          <p14:tracePt t="397598" x="5759450" y="5467350"/>
          <p14:tracePt t="397604" x="5778500" y="5467350"/>
          <p14:tracePt t="397614" x="5810250" y="5467350"/>
          <p14:tracePt t="397633" x="5861050" y="5461000"/>
          <p14:tracePt t="397648" x="5899150" y="5454650"/>
          <p14:tracePt t="397664" x="5937250" y="5454650"/>
          <p14:tracePt t="397666" x="5943600" y="5448300"/>
          <p14:tracePt t="397682" x="5969000" y="5448300"/>
          <p14:tracePt t="397685" x="5975350" y="5448300"/>
          <p14:tracePt t="397699" x="5994400" y="5441950"/>
          <p14:tracePt t="397716" x="6000750" y="5441950"/>
          <p14:tracePt t="397732" x="6007100" y="5441950"/>
          <p14:tracePt t="397738" x="6013450" y="5441950"/>
          <p14:tracePt t="397742" x="6019800" y="5441950"/>
          <p14:tracePt t="397748" x="6032500" y="5435600"/>
          <p14:tracePt t="397766" x="6051550" y="5429250"/>
          <p14:tracePt t="397782" x="6064250" y="5416550"/>
          <p14:tracePt t="397799" x="6076950" y="5410200"/>
          <p14:tracePt t="397816" x="6089650" y="5403850"/>
          <p14:tracePt t="397832" x="6096000" y="5403850"/>
          <p14:tracePt t="397882" x="6102350" y="5403850"/>
          <p14:tracePt t="397888" x="6108700" y="5403850"/>
          <p14:tracePt t="397898" x="6121400" y="5403850"/>
          <p14:tracePt t="397916" x="6146800" y="5397500"/>
          <p14:tracePt t="397933" x="6165850" y="5397500"/>
          <p14:tracePt t="397948" x="6172200" y="5397500"/>
          <p14:tracePt t="398065" x="6178550" y="5397500"/>
          <p14:tracePt t="398074" x="6184900" y="5397500"/>
          <p14:tracePt t="398081" x="6197600" y="5397500"/>
          <p14:tracePt t="398099" x="6229350" y="5397500"/>
          <p14:tracePt t="398116" x="6248400" y="5410200"/>
          <p14:tracePt t="398133" x="6261100" y="5410200"/>
          <p14:tracePt t="398149" x="6261100" y="5416550"/>
          <p14:tracePt t="398206" x="6267450" y="5410200"/>
          <p14:tracePt t="398214" x="6273800" y="5403850"/>
          <p14:tracePt t="398233" x="6311900" y="5397500"/>
          <p14:tracePt t="398250" x="6400800" y="5391150"/>
          <p14:tracePt t="398256" x="6457950" y="5391150"/>
          <p14:tracePt t="398265" x="6546850" y="5397500"/>
          <p14:tracePt t="398281" x="6667500" y="5422900"/>
          <p14:tracePt t="398299" x="6737350" y="5441950"/>
          <p14:tracePt t="398316" x="6750050" y="5448300"/>
          <p14:tracePt t="398331" x="6750050" y="5454650"/>
          <p14:tracePt t="398383" x="6762750" y="5461000"/>
          <p14:tracePt t="398400" x="6800850" y="5467350"/>
          <p14:tracePt t="398417" x="6870700" y="5467350"/>
          <p14:tracePt t="398433" x="6997700" y="5473700"/>
          <p14:tracePt t="398449" x="7029450" y="5473700"/>
          <p14:tracePt t="398451" x="7054850" y="5473700"/>
          <p14:tracePt t="398467" x="7092950" y="5473700"/>
          <p14:tracePt t="398483" x="7118350" y="5473700"/>
          <p14:tracePt t="398500" x="7156450" y="5473700"/>
          <p14:tracePt t="398517" x="7175500" y="5473700"/>
          <p14:tracePt t="398531" x="7188200" y="5473700"/>
          <p14:tracePt t="398550" x="7213600" y="5473700"/>
          <p14:tracePt t="398566" x="7239000" y="5473700"/>
          <p14:tracePt t="398583" x="7264400" y="5473700"/>
          <p14:tracePt t="398638" x="7270750" y="5473700"/>
          <p14:tracePt t="398676" x="7277100" y="5473700"/>
          <p14:tracePt t="398693" x="7283450" y="5473700"/>
          <p14:tracePt t="398703" x="7296150" y="5473700"/>
          <p14:tracePt t="398716" x="7315200" y="5461000"/>
          <p14:tracePt t="398733" x="7327900" y="5454650"/>
          <p14:tracePt t="398750" x="7366000" y="5441950"/>
          <p14:tracePt t="398765" x="7397750" y="5441950"/>
          <p14:tracePt t="398783" x="7448550" y="5441950"/>
          <p14:tracePt t="398800" x="7480300" y="5441950"/>
          <p14:tracePt t="398817" x="7512050" y="5448300"/>
          <p14:tracePt t="398834" x="7518400" y="5454650"/>
          <p14:tracePt t="398851" x="7524750" y="5454650"/>
          <p14:tracePt t="398883" x="7531100" y="5461000"/>
          <p14:tracePt t="398901" x="7543800" y="5461000"/>
          <p14:tracePt t="398917" x="7600950" y="5461000"/>
          <p14:tracePt t="398921" x="7626350" y="5461000"/>
          <p14:tracePt t="398933" x="7664450" y="5454650"/>
          <p14:tracePt t="398937" x="7702550" y="5448300"/>
          <p14:tracePt t="398952" x="7753350" y="5441950"/>
          <p14:tracePt t="398965" x="7791450" y="5435600"/>
          <p14:tracePt t="398984" x="7810500" y="5435600"/>
          <p14:tracePt t="399000" x="7816850" y="5429250"/>
          <p14:tracePt t="399068" x="7829550" y="5429250"/>
          <p14:tracePt t="399084" x="7854950" y="5422900"/>
          <p14:tracePt t="399101" x="7880350" y="5422900"/>
          <p14:tracePt t="399106" x="7893050" y="5422900"/>
          <p14:tracePt t="399115" x="7905750" y="5422900"/>
          <p14:tracePt t="399134" x="7918450" y="5422900"/>
          <p14:tracePt t="399151" x="7924800" y="5422900"/>
          <p14:tracePt t="399167" x="7931150" y="5422900"/>
          <p14:tracePt t="399200" x="7931150" y="5429250"/>
          <p14:tracePt t="399217" x="7931150" y="5435600"/>
          <p14:tracePt t="399233" x="7931150" y="5441950"/>
          <p14:tracePt t="399268" x="7931150" y="5448300"/>
          <p14:tracePt t="399284" x="7937500" y="5448300"/>
          <p14:tracePt t="399415" x="7943850" y="5448300"/>
          <p14:tracePt t="399425" x="7956550" y="5448300"/>
          <p14:tracePt t="399432" x="7962900" y="5448300"/>
          <p14:tracePt t="399451" x="7975600" y="5448300"/>
          <p14:tracePt t="399467" x="7988300" y="5441950"/>
          <p14:tracePt t="399484" x="7994650" y="5441950"/>
          <p14:tracePt t="399686" x="7994650" y="5435600"/>
          <p14:tracePt t="399854" x="7988300" y="5435600"/>
          <p14:tracePt t="399861" x="7975600" y="5435600"/>
          <p14:tracePt t="399866" x="7956550" y="5435600"/>
          <p14:tracePt t="399884" x="7931150" y="5435600"/>
          <p14:tracePt t="399900" x="7912100" y="5435600"/>
          <p14:tracePt t="399917" x="7893050" y="5435600"/>
          <p14:tracePt t="399933" x="7886700" y="5435600"/>
          <p14:tracePt t="399969" x="7899400" y="5435600"/>
          <p14:tracePt t="399985" x="7956550" y="5435600"/>
          <p14:tracePt t="400001" x="8102600" y="5448300"/>
          <p14:tracePt t="400018" x="8140700" y="5448300"/>
          <p14:tracePt t="400034" x="8223250" y="5448300"/>
          <p14:tracePt t="400051" x="8267700" y="5448300"/>
          <p14:tracePt t="400068" x="8280400" y="5441950"/>
          <p14:tracePt t="400083" x="8293100" y="5435600"/>
          <p14:tracePt t="400100" x="8299450" y="5429250"/>
          <p14:tracePt t="400118" x="8312150" y="5416550"/>
          <p14:tracePt t="400133" x="8331200" y="5410200"/>
          <p14:tracePt t="400151" x="8369300" y="5410200"/>
          <p14:tracePt t="400168" x="8413750" y="5403850"/>
          <p14:tracePt t="400186" x="8451850" y="5403850"/>
          <p14:tracePt t="400189" x="8483600" y="5403850"/>
          <p14:tracePt t="400200" x="8509000" y="5403850"/>
          <p14:tracePt t="400202" x="8553450" y="5410200"/>
          <p14:tracePt t="400216" x="8585200" y="5410200"/>
          <p14:tracePt t="400234" x="8674100" y="5416550"/>
          <p14:tracePt t="400251" x="8826500" y="5422900"/>
          <p14:tracePt t="400268" x="8978900" y="5422900"/>
          <p14:tracePt t="400283" x="9124950" y="5422900"/>
          <p14:tracePt t="400302" x="9239250" y="5416550"/>
          <p14:tracePt t="400318" x="9302750" y="5416550"/>
          <p14:tracePt t="400334" x="9328150" y="5416550"/>
          <p14:tracePt t="400514" x="9321800" y="5416550"/>
          <p14:tracePt t="400519" x="9309100" y="5422900"/>
          <p14:tracePt t="400534" x="9290050" y="5429250"/>
          <p14:tracePt t="400550" x="9271000" y="5435600"/>
          <p14:tracePt t="400569" x="9264650" y="5435600"/>
          <p14:tracePt t="400663" x="9258300" y="5441950"/>
          <p14:tracePt t="400671" x="9245600" y="5454650"/>
          <p14:tracePt t="400685" x="9232900" y="5467350"/>
          <p14:tracePt t="400701" x="9226550" y="5467350"/>
          <p14:tracePt t="400718" x="9220200" y="5473700"/>
          <p14:tracePt t="400801" x="9226550" y="5473700"/>
          <p14:tracePt t="400809" x="9239250" y="5473700"/>
          <p14:tracePt t="400817" x="9251950" y="5473700"/>
          <p14:tracePt t="400834" x="9302750" y="5473700"/>
          <p14:tracePt t="400853" x="9366250" y="5473700"/>
          <p14:tracePt t="400869" x="9442450" y="5473700"/>
          <p14:tracePt t="400875" x="9474200" y="5473700"/>
          <p14:tracePt t="400883" x="9505950" y="5473700"/>
          <p14:tracePt t="400900" x="9556750" y="5473700"/>
          <p14:tracePt t="400903" x="9569450" y="5473700"/>
          <p14:tracePt t="400917" x="9582150" y="5473700"/>
          <p14:tracePt t="400919" x="9588500" y="5473700"/>
          <p14:tracePt t="400935" x="9594850" y="5473700"/>
          <p14:tracePt t="401049" x="9601200" y="5473700"/>
          <p14:tracePt t="401058" x="9607550" y="5473700"/>
          <p14:tracePt t="401069" x="9620250" y="5473700"/>
          <p14:tracePt t="401086" x="9683750" y="5473700"/>
          <p14:tracePt t="401101" x="9728200" y="5473700"/>
          <p14:tracePt t="401118" x="9785350" y="5473700"/>
          <p14:tracePt t="401136" x="9836150" y="5473700"/>
          <p14:tracePt t="401151" x="9886950" y="5473700"/>
          <p14:tracePt t="401169" x="9918700" y="5467350"/>
          <p14:tracePt t="401185" x="9950450" y="5467350"/>
          <p14:tracePt t="401202" x="9963150" y="5467350"/>
          <p14:tracePt t="401217" x="9982200" y="5467350"/>
          <p14:tracePt t="401221" x="9988550" y="5461000"/>
          <p14:tracePt t="401234" x="10001250" y="5461000"/>
          <p14:tracePt t="401329" x="10001250" y="5454650"/>
          <p14:tracePt t="401344" x="10001250" y="5448300"/>
          <p14:tracePt t="401371" x="10001250" y="5441950"/>
          <p14:tracePt t="401393" x="9994900" y="5441950"/>
          <p14:tracePt t="401401" x="9988550" y="5435600"/>
          <p14:tracePt t="401419" x="9975850" y="5435600"/>
          <p14:tracePt t="401436" x="9963150" y="5435600"/>
          <p14:tracePt t="401452" x="9956800" y="5435600"/>
          <p14:tracePt t="401469" x="9963150" y="5435600"/>
          <p14:tracePt t="401486" x="10039350" y="5435600"/>
          <p14:tracePt t="401503" x="10172700" y="5441950"/>
          <p14:tracePt t="401519" x="10325100" y="5461000"/>
          <p14:tracePt t="401523" x="10394950" y="5461000"/>
          <p14:tracePt t="401534" x="10483850" y="5467350"/>
          <p14:tracePt t="401551" x="10636250" y="5486400"/>
          <p14:tracePt t="401570" x="10661650" y="5492750"/>
          <p14:tracePt t="401602" x="10668000" y="5492750"/>
          <p14:tracePt t="401619" x="10687050" y="5492750"/>
          <p14:tracePt t="401636" x="10725150" y="5499100"/>
          <p14:tracePt t="401656" x="10763250" y="5499100"/>
          <p14:tracePt t="401669" x="10807700" y="5505450"/>
          <p14:tracePt t="401686" x="10839450" y="5505450"/>
          <p14:tracePt t="401702" x="10845800" y="5511800"/>
          <p14:tracePt t="401769" x="10852150" y="5511800"/>
          <p14:tracePt t="401796" x="10858500" y="5511800"/>
          <p14:tracePt t="401836" x="10864850" y="5511800"/>
          <p14:tracePt t="401844" x="10871200" y="5505450"/>
          <p14:tracePt t="401852" x="10877550" y="5505450"/>
          <p14:tracePt t="401873" x="10890250" y="5505450"/>
          <p14:tracePt t="401886" x="10909300" y="5499100"/>
          <p14:tracePt t="401903" x="10922000" y="5499100"/>
          <p14:tracePt t="401920" x="10934700" y="5492750"/>
          <p14:tracePt t="401938" x="10953750" y="5486400"/>
          <p14:tracePt t="401952" x="10966450" y="5486400"/>
          <p14:tracePt t="401968" x="10998200" y="5480050"/>
          <p14:tracePt t="401986" x="11029950" y="5480050"/>
          <p14:tracePt t="401990" x="11036300" y="5473700"/>
          <p14:tracePt t="402002" x="11049000" y="5473700"/>
          <p14:tracePt t="402019" x="11074400" y="5473700"/>
          <p14:tracePt t="402036" x="11080750" y="5473700"/>
          <p14:tracePt t="402053" x="11099800" y="5467350"/>
          <p14:tracePt t="402069" x="11112500" y="5467350"/>
          <p14:tracePt t="402086" x="11125200" y="5467350"/>
          <p14:tracePt t="402103" x="11131550" y="5467350"/>
          <p14:tracePt t="402119" x="11137900" y="5461000"/>
          <p14:tracePt t="402136" x="11144250" y="5461000"/>
          <p14:tracePt t="402153" x="11163300" y="5454650"/>
          <p14:tracePt t="402158" x="11176000" y="5454650"/>
          <p14:tracePt t="402168" x="11188700" y="5448300"/>
          <p14:tracePt t="402187" x="11214100" y="5441950"/>
          <p14:tracePt t="402204" x="11233150" y="5435600"/>
          <p14:tracePt t="402219" x="11245850" y="5435600"/>
          <p14:tracePt t="402237" x="11252200" y="5435600"/>
          <p14:tracePt t="402286" x="11245850" y="5435600"/>
          <p14:tracePt t="402302" x="11195050" y="5441950"/>
          <p14:tracePt t="402319" x="11125200" y="5448300"/>
          <p14:tracePt t="402336" x="11023600" y="5467350"/>
          <p14:tracePt t="402353" x="10769600" y="5486400"/>
          <p14:tracePt t="402369" x="10566400" y="5486400"/>
          <p14:tracePt t="402386" x="10274300" y="5499100"/>
          <p14:tracePt t="402402" x="9975850" y="5505450"/>
          <p14:tracePt t="402420" x="9518650" y="5505450"/>
          <p14:tracePt t="402437" x="8997950" y="5492750"/>
          <p14:tracePt t="402453" x="8477250" y="5473700"/>
          <p14:tracePt t="402468" x="7956550" y="5448300"/>
          <p14:tracePt t="402487" x="7435850" y="5416550"/>
          <p14:tracePt t="402503" x="6946900" y="5384800"/>
          <p14:tracePt t="402507" x="6699250" y="5372100"/>
          <p14:tracePt t="402520" x="6470650" y="5359400"/>
          <p14:tracePt t="402535" x="6057900" y="5359400"/>
          <p14:tracePt t="402553" x="5670550" y="5378450"/>
          <p14:tracePt t="402570" x="5314950" y="5422900"/>
          <p14:tracePt t="402587" x="4876800" y="5505450"/>
          <p14:tracePt t="402602" x="4756150" y="5530850"/>
          <p14:tracePt t="402604" x="4654550" y="5549900"/>
          <p14:tracePt t="402620" x="4521200" y="5588000"/>
          <p14:tracePt t="402637" x="4457700" y="5607050"/>
          <p14:tracePt t="402653" x="4451350" y="5619750"/>
          <p14:tracePt t="402668" x="4451350" y="5645150"/>
          <p14:tracePt t="402686" x="4438650" y="5702300"/>
          <p14:tracePt t="402702" x="4381500" y="5778500"/>
          <p14:tracePt t="402720" x="4298950" y="5867400"/>
          <p14:tracePt t="402736" x="4191000" y="5949950"/>
          <p14:tracePt t="402753" x="4108450" y="6013450"/>
          <p14:tracePt t="402770" x="4095750" y="6032500"/>
          <p14:tracePt t="402820" x="4114800" y="6032500"/>
          <p14:tracePt t="402837" x="4184650" y="6070600"/>
          <p14:tracePt t="402854" x="4203700" y="6089650"/>
          <p14:tracePt t="402859" x="4216400" y="6108700"/>
          <p14:tracePt t="402868" x="4222750" y="6121400"/>
          <p14:tracePt t="402870" x="4222750" y="6127750"/>
          <p14:tracePt t="402903" x="4229100" y="6127750"/>
          <p14:tracePt t="402921" x="4235450" y="6115050"/>
          <p14:tracePt t="402936" x="4248150" y="6102350"/>
          <p14:tracePt t="402953" x="4254500" y="6096000"/>
          <p14:tracePt t="402992" x="4254500" y="6089650"/>
          <p14:tracePt t="403009" x="4254500" y="6083300"/>
          <p14:tracePt t="403019" x="4241800" y="6076950"/>
          <p14:tracePt t="403037" x="4222750" y="6064250"/>
          <p14:tracePt t="403054" x="4210050" y="6057900"/>
          <p14:tracePt t="403070" x="4197350" y="6026150"/>
          <p14:tracePt t="403074" x="4184650" y="6000750"/>
          <p14:tracePt t="403087" x="4178300" y="5988050"/>
          <p14:tracePt t="403104" x="4127500" y="5949950"/>
          <p14:tracePt t="403120" x="4013200" y="5880100"/>
          <p14:tracePt t="403137" x="3962400" y="5854700"/>
          <p14:tracePt t="403153" x="3930650" y="5829300"/>
          <p14:tracePt t="403170" x="3930650" y="5822950"/>
          <p14:tracePt t="403187" x="3937000" y="5810250"/>
          <p14:tracePt t="403204" x="3956050" y="5797550"/>
          <p14:tracePt t="403220" x="3981450" y="5791200"/>
          <p14:tracePt t="403278" x="3987800" y="5791200"/>
          <p14:tracePt t="403289" x="3994150" y="5784850"/>
          <p14:tracePt t="403303" x="4025900" y="5778500"/>
          <p14:tracePt t="403321" x="4083050" y="5759450"/>
          <p14:tracePt t="403337" x="4191000" y="5740400"/>
          <p14:tracePt t="403342" x="4235450" y="5727700"/>
          <p14:tracePt t="403352" x="4279900" y="5721350"/>
          <p14:tracePt t="403370" x="4394200" y="5708650"/>
          <p14:tracePt t="403387" x="4457700" y="5695950"/>
          <p14:tracePt t="403403" x="4476750" y="5695950"/>
          <p14:tracePt t="403420" x="4489450" y="5695950"/>
          <p14:tracePt t="403423" x="4502150" y="5695950"/>
          <p14:tracePt t="403436" x="4508500" y="5695950"/>
          <p14:tracePt t="403437" x="4521200" y="5689600"/>
          <p14:tracePt t="403455" x="4533900" y="5683250"/>
          <p14:tracePt t="403469" x="4559300" y="5676900"/>
          <p14:tracePt t="403487" x="4584700" y="5664200"/>
          <p14:tracePt t="403504" x="4610100" y="5651500"/>
          <p14:tracePt t="403520" x="4616450" y="5651500"/>
          <p14:tracePt t="403561" x="4610100" y="5651500"/>
          <p14:tracePt t="403610" x="4610100" y="5645150"/>
          <p14:tracePt t="403625" x="4641850" y="5632450"/>
          <p14:tracePt t="403636" x="4686300" y="5632450"/>
          <p14:tracePt t="403654" x="4819650" y="5632450"/>
          <p14:tracePt t="403671" x="4946650" y="5632450"/>
          <p14:tracePt t="403688" x="5060950" y="5632450"/>
          <p14:tracePt t="403703" x="5086350" y="5632450"/>
          <p14:tracePt t="403705" x="5105400" y="5632450"/>
          <p14:tracePt t="403719" x="5118100" y="5632450"/>
          <p14:tracePt t="403771" x="5130800" y="5632450"/>
          <p14:tracePt t="403788" x="5168900" y="5632450"/>
          <p14:tracePt t="403804" x="5194300" y="5632450"/>
          <p14:tracePt t="403819" x="5194300" y="5638800"/>
          <p14:tracePt t="403838" x="5194300" y="5645150"/>
          <p14:tracePt t="403856" x="5181600" y="5651500"/>
          <p14:tracePt t="403871" x="5181600" y="5657850"/>
          <p14:tracePt t="403926" x="5194300" y="5651500"/>
          <p14:tracePt t="403936" x="5213350" y="5651500"/>
          <p14:tracePt t="403954" x="5314950" y="5645150"/>
          <p14:tracePt t="403970" x="5429250" y="5645150"/>
          <p14:tracePt t="403988" x="5511800" y="5657850"/>
          <p14:tracePt t="404004" x="5530850" y="5664200"/>
          <p14:tracePt t="404021" x="5530850" y="5676900"/>
          <p14:tracePt t="404122" x="5537200" y="5676900"/>
          <p14:tracePt t="404130" x="5549900" y="5676900"/>
          <p14:tracePt t="404136" x="5568950" y="5676900"/>
          <p14:tracePt t="404154" x="5607050" y="5664200"/>
          <p14:tracePt t="404171" x="5638800" y="5657850"/>
          <p14:tracePt t="404187" x="5664200" y="5657850"/>
          <p14:tracePt t="404203" x="5689600" y="5651500"/>
          <p14:tracePt t="404221" x="5715000" y="5645150"/>
          <p14:tracePt t="404237" x="5734050" y="5645150"/>
          <p14:tracePt t="404238" x="5740400" y="5638800"/>
          <p14:tracePt t="404254" x="5746750" y="5638800"/>
          <p14:tracePt t="404260" x="5753100" y="5638800"/>
          <p14:tracePt t="404271" x="5765800" y="5632450"/>
          <p14:tracePt t="404274" x="5772150" y="5626100"/>
          <p14:tracePt t="404286" x="5778500" y="5626100"/>
          <p14:tracePt t="404288" x="5784850" y="5626100"/>
          <p14:tracePt t="404303" x="5791200" y="5619750"/>
          <p14:tracePt t="404322" x="5797550" y="5619750"/>
          <p14:tracePt t="404427" x="5803900" y="5619750"/>
          <p14:tracePt t="404435" x="5810250" y="5619750"/>
          <p14:tracePt t="404441" x="5822950" y="5619750"/>
          <p14:tracePt t="404455" x="5835650" y="5619750"/>
          <p14:tracePt t="404470" x="5930900" y="5619750"/>
          <p14:tracePt t="404489" x="6032500" y="5632450"/>
          <p14:tracePt t="404506" x="6178550" y="5645150"/>
          <p14:tracePt t="404521" x="6229350" y="5645150"/>
          <p14:tracePt t="404539" x="6267450" y="5645150"/>
          <p14:tracePt t="404554" x="6299200" y="5645150"/>
          <p14:tracePt t="404570" x="6337300" y="5645150"/>
          <p14:tracePt t="404588" x="6369050" y="5645150"/>
          <p14:tracePt t="404605" x="6407150" y="5645150"/>
          <p14:tracePt t="404622" x="6451600" y="5638800"/>
          <p14:tracePt t="404638" x="6489700" y="5632450"/>
          <p14:tracePt t="404655" x="6521450" y="5626100"/>
          <p14:tracePt t="404671" x="6534150" y="5619750"/>
          <p14:tracePt t="404689" x="6540500" y="5619750"/>
          <p14:tracePt t="404722" x="6546850" y="5613400"/>
          <p14:tracePt t="404738" x="6553200" y="5613400"/>
          <p14:tracePt t="404755" x="6565900" y="5613400"/>
          <p14:tracePt t="404772" x="6572250" y="5607050"/>
          <p14:tracePt t="404788" x="6578600" y="5607050"/>
          <p14:tracePt t="404874" x="6578600" y="5619750"/>
          <p14:tracePt t="404880" x="6578600" y="5632450"/>
          <p14:tracePt t="404887" x="6578600" y="5638800"/>
          <p14:tracePt t="404904" x="6578600" y="5664200"/>
          <p14:tracePt t="404923" x="6584950" y="5683250"/>
          <p14:tracePt t="405003" x="6591300" y="5683250"/>
          <p14:tracePt t="405019" x="6604000" y="5683250"/>
          <p14:tracePt t="405039" x="6623050" y="5676900"/>
          <p14:tracePt t="405055" x="6648450" y="5664200"/>
          <p14:tracePt t="405072" x="6673850" y="5651500"/>
          <p14:tracePt t="405076" x="6686550" y="5645150"/>
          <p14:tracePt t="405087" x="6705600" y="5638800"/>
          <p14:tracePt t="405090" x="6737350" y="5626100"/>
          <p14:tracePt t="405104" x="6756400" y="5619750"/>
          <p14:tracePt t="405106" x="6769100" y="5613400"/>
          <p14:tracePt t="405122" x="6788150" y="5600700"/>
          <p14:tracePt t="405139" x="6800850" y="5600700"/>
          <p14:tracePt t="405154" x="6819900" y="5588000"/>
          <p14:tracePt t="405172" x="6838950" y="5575300"/>
          <p14:tracePt t="405188" x="6851650" y="5568950"/>
          <p14:tracePt t="405206" x="6870700" y="5562600"/>
          <p14:tracePt t="405221" x="6927850" y="5568950"/>
          <p14:tracePt t="405239" x="6985000" y="5581650"/>
          <p14:tracePt t="405256" x="6997700" y="5581650"/>
          <p14:tracePt t="405380" x="6997700" y="5588000"/>
          <p14:tracePt t="405387" x="7004050" y="5588000"/>
          <p14:tracePt t="405405" x="7004050" y="5594350"/>
          <p14:tracePt t="405422" x="7010400" y="5594350"/>
          <p14:tracePt t="405439" x="7016750" y="5600700"/>
          <p14:tracePt t="405455" x="7016750" y="5607050"/>
          <p14:tracePt t="405489" x="7023100" y="5607050"/>
          <p14:tracePt t="405701" x="7042150" y="5607050"/>
          <p14:tracePt t="405722" x="7086600" y="5600700"/>
          <p14:tracePt t="405739" x="7124700" y="5600700"/>
          <p14:tracePt t="405754" x="7162800" y="5594350"/>
          <p14:tracePt t="405773" x="7188200" y="5594350"/>
          <p14:tracePt t="405790" x="7219950" y="5588000"/>
          <p14:tracePt t="405805" x="7270750" y="5581650"/>
          <p14:tracePt t="405810" x="7283450" y="5581650"/>
          <p14:tracePt t="405821" x="7308850" y="5581650"/>
          <p14:tracePt t="405839" x="7334250" y="5588000"/>
          <p14:tracePt t="405856" x="7372350" y="5588000"/>
          <p14:tracePt t="405872" x="7391400" y="5594350"/>
          <p14:tracePt t="405888" x="7397750" y="5594350"/>
          <p14:tracePt t="405907" x="7410450" y="5600700"/>
          <p14:tracePt t="405923" x="7429500" y="5600700"/>
          <p14:tracePt t="405938" x="7448550" y="5600700"/>
          <p14:tracePt t="405955" x="7480300" y="5600700"/>
          <p14:tracePt t="405960" x="7493000" y="5600700"/>
          <p14:tracePt t="405971" x="7505700" y="5600700"/>
          <p14:tracePt t="405988" x="7537450" y="5600700"/>
          <p14:tracePt t="406006" x="7550150" y="5600700"/>
          <p14:tracePt t="406023" x="7569200" y="5600700"/>
          <p14:tracePt t="406040" x="7581900" y="5600700"/>
          <p14:tracePt t="406045" x="7600950" y="5600700"/>
          <p14:tracePt t="406055" x="7620000" y="5600700"/>
          <p14:tracePt t="406058" x="7651750" y="5600700"/>
          <p14:tracePt t="406073" x="7753350" y="5594350"/>
          <p14:tracePt t="406089" x="7931150" y="5588000"/>
          <p14:tracePt t="406107" x="8178800" y="5626100"/>
          <p14:tracePt t="406123" x="8382000" y="5651500"/>
          <p14:tracePt t="406138" x="8489950" y="5664200"/>
          <p14:tracePt t="406156" x="8496300" y="5664200"/>
          <p14:tracePt t="406206" x="8502650" y="5670550"/>
          <p14:tracePt t="406222" x="8540750" y="5676900"/>
          <p14:tracePt t="406238" x="8578850" y="5645150"/>
          <p14:tracePt t="406256" x="8642350" y="5632450"/>
          <p14:tracePt t="406262" x="8674100" y="5619750"/>
          <p14:tracePt t="406271" x="8686800" y="5600700"/>
          <p14:tracePt t="406289" x="8705850" y="5562600"/>
          <p14:tracePt t="406305" x="8705850" y="5537200"/>
          <p14:tracePt t="406323" x="8655050" y="5492750"/>
          <p14:tracePt t="406328" x="8636000" y="5473700"/>
          <p14:tracePt t="406338" x="8616950" y="5454650"/>
          <p14:tracePt t="406356" x="8597900" y="5441950"/>
          <p14:tracePt t="406373" x="8559800" y="5416550"/>
          <p14:tracePt t="406390" x="8528050" y="5403850"/>
          <p14:tracePt t="406407" x="8496300" y="5397500"/>
          <p14:tracePt t="406412" x="8477250" y="5384800"/>
          <p14:tracePt t="406422" x="8470900" y="5384800"/>
          <p14:tracePt t="406442" x="8432800" y="5365750"/>
          <p14:tracePt t="406457" x="8420100" y="5353050"/>
          <p14:tracePt t="406472" x="8407400" y="5327650"/>
          <p14:tracePt t="406490" x="8388350" y="5302250"/>
          <p14:tracePt t="406507" x="8362950" y="5276850"/>
          <p14:tracePt t="406524" x="8312150" y="5257800"/>
          <p14:tracePt t="406540" x="8261350" y="5245100"/>
          <p14:tracePt t="406557" x="8166100" y="5226050"/>
          <p14:tracePt t="406573" x="8051800" y="5213350"/>
          <p14:tracePt t="406577" x="8020050" y="5213350"/>
          <p14:tracePt t="406590" x="7950200" y="5207000"/>
          <p14:tracePt t="406595" x="7918450" y="5207000"/>
          <p14:tracePt t="406607" x="7867650" y="5207000"/>
          <p14:tracePt t="406610" x="7848600" y="5207000"/>
          <p14:tracePt t="406624" x="7816850" y="5207000"/>
          <p14:tracePt t="406640" x="7785100" y="5200650"/>
          <p14:tracePt t="406643" x="7747000" y="5200650"/>
          <p14:tracePt t="406656" x="7715250" y="5200650"/>
          <p14:tracePt t="406672" x="7581900" y="5238750"/>
          <p14:tracePt t="406689" x="7442200" y="5257800"/>
          <p14:tracePt t="406706" x="7175500" y="5283200"/>
          <p14:tracePt t="406722" x="7105650" y="5308600"/>
          <p14:tracePt t="406739" x="7092950" y="5327650"/>
          <p14:tracePt t="406756" x="7112000" y="5353050"/>
          <p14:tracePt t="406772" x="7175500" y="5397500"/>
          <p14:tracePt t="406789" x="7270750" y="5435600"/>
          <p14:tracePt t="406806" x="7416800" y="5499100"/>
          <p14:tracePt t="406822" x="7562850" y="5562600"/>
          <p14:tracePt t="406839" x="7683500" y="5607050"/>
          <p14:tracePt t="406855" x="7816850" y="5657850"/>
          <p14:tracePt t="406872" x="7956550" y="5695950"/>
          <p14:tracePt t="406889" x="8051800" y="5702300"/>
          <p14:tracePt t="406906" x="8128000" y="5708650"/>
          <p14:tracePt t="406923" x="8185150" y="5695950"/>
          <p14:tracePt t="406939" x="8210550" y="5670550"/>
          <p14:tracePt t="406957" x="8229600" y="5638800"/>
          <p14:tracePt t="406972" x="8242300" y="5607050"/>
          <p14:tracePt t="406989" x="8235950" y="5562600"/>
          <p14:tracePt t="407006" x="8204200" y="5537200"/>
          <p14:tracePt t="407022" x="8191500" y="5524500"/>
          <p14:tracePt t="407040" x="8185150" y="5524500"/>
          <p14:tracePt t="407072" x="8185150" y="5518150"/>
          <p14:tracePt t="407089" x="8178800" y="5505450"/>
          <p14:tracePt t="407106" x="8178800" y="5486400"/>
          <p14:tracePt t="407124" x="8166100" y="5461000"/>
          <p14:tracePt t="407142" x="8153400" y="5441950"/>
          <p14:tracePt t="407157" x="8115300" y="5429250"/>
          <p14:tracePt t="407175" x="8083550" y="5416550"/>
          <p14:tracePt t="407190" x="8077200" y="5416550"/>
          <p14:tracePt t="428801" x="8070850" y="5416550"/>
          <p14:tracePt t="428808" x="8058150" y="5416550"/>
          <p14:tracePt t="428825" x="8007350" y="5403850"/>
          <p14:tracePt t="428843" x="7962900" y="5391150"/>
          <p14:tracePt t="428859" x="7943850" y="5391150"/>
          <p14:tracePt t="429102" x="7943850" y="5397500"/>
          <p14:tracePt t="429117" x="7943850" y="5403850"/>
          <p14:tracePt t="429153" x="7943850" y="5410200"/>
          <p14:tracePt t="429174" x="7950200" y="5410200"/>
          <p14:tracePt t="429191" x="7956550" y="5416550"/>
          <p14:tracePt t="429208" x="7956550" y="5422900"/>
          <p14:tracePt t="429258" x="7962900" y="5422900"/>
          <p14:tracePt t="429275" x="7975600" y="5435600"/>
          <p14:tracePt t="429291" x="7981950" y="5448300"/>
          <p14:tracePt t="429308" x="7981950" y="5467350"/>
          <p14:tracePt t="429324" x="7975600" y="5492750"/>
          <p14:tracePt t="429341" x="7962900" y="5518150"/>
          <p14:tracePt t="429357" x="7937500" y="5556250"/>
          <p14:tracePt t="429359" x="7937500" y="5568950"/>
          <p14:tracePt t="429374" x="7931150" y="5581650"/>
          <p14:tracePt t="429391" x="7924800" y="5607050"/>
          <p14:tracePt t="429407" x="7924800" y="5619750"/>
          <p14:tracePt t="429465" x="7931150" y="5619750"/>
          <p14:tracePt t="429474" x="7943850" y="5613400"/>
          <p14:tracePt t="429491" x="8013700" y="5600700"/>
          <p14:tracePt t="429509" x="8115300" y="5600700"/>
          <p14:tracePt t="429524" x="8223250" y="5594350"/>
          <p14:tracePt t="429541" x="8331200" y="5594350"/>
          <p14:tracePt t="429558" x="8407400" y="5594350"/>
          <p14:tracePt t="429575" x="8451850" y="5594350"/>
          <p14:tracePt t="429577" x="8458200" y="5588000"/>
          <p14:tracePt t="429591" x="8464550" y="5588000"/>
          <p14:tracePt t="429624" x="8483600" y="5581650"/>
          <p14:tracePt t="429641" x="8515350" y="5581650"/>
          <p14:tracePt t="429659" x="8636000" y="5607050"/>
          <p14:tracePt t="429677" x="8712200" y="5632450"/>
          <p14:tracePt t="429693" x="8775700" y="5664200"/>
          <p14:tracePt t="429710" x="8801100" y="5683250"/>
          <p14:tracePt t="429726" x="8794750" y="5689600"/>
          <p14:tracePt t="429743" x="8763000" y="5689600"/>
          <p14:tracePt t="429758" x="8718550" y="5676900"/>
          <p14:tracePt t="429777" x="8661400" y="5664200"/>
          <p14:tracePt t="429793" x="8597900" y="5651500"/>
          <p14:tracePt t="429808" x="8553450" y="5645150"/>
          <p14:tracePt t="429825" x="8547100" y="5645150"/>
          <p14:tracePt t="429928" x="8553450" y="5638800"/>
          <p14:tracePt t="429936" x="8559800" y="5638800"/>
          <p14:tracePt t="429943" x="8572500" y="5632450"/>
          <p14:tracePt t="429959" x="8591550" y="5613400"/>
          <p14:tracePt t="429977" x="8616950" y="5575300"/>
          <p14:tracePt t="429993" x="8623300" y="5537200"/>
          <p14:tracePt t="430009" x="8629650" y="5486400"/>
          <p14:tracePt t="430026" x="8623300" y="5454650"/>
          <p14:tracePt t="430043" x="8623300" y="5448300"/>
          <p14:tracePt t="430060" x="8642350" y="5448300"/>
          <p14:tracePt t="430076" x="8680450" y="5454650"/>
          <p14:tracePt t="430081" x="8693150" y="5467350"/>
          <p14:tracePt t="430091" x="8705850" y="5480050"/>
          <p14:tracePt t="430093" x="8712200" y="5492750"/>
          <p14:tracePt t="430110" x="8718550" y="5499100"/>
          <p14:tracePt t="430114" x="8724900" y="5511800"/>
          <p14:tracePt t="430125" x="8731250" y="5518150"/>
          <p14:tracePt t="430127" x="8737600" y="5524500"/>
          <p14:tracePt t="430143" x="8750300" y="5530850"/>
          <p14:tracePt t="430159" x="8756650" y="5537200"/>
          <p14:tracePt t="430193" x="8769350" y="5543550"/>
          <p14:tracePt t="430210" x="8801100" y="5556250"/>
          <p14:tracePt t="430226" x="8864600" y="5575300"/>
          <p14:tracePt t="430243" x="8902700" y="5588000"/>
          <p14:tracePt t="430248" x="8921750" y="5588000"/>
          <p14:tracePt t="430258" x="8953500" y="5600700"/>
          <p14:tracePt t="430275" x="8991600" y="5607050"/>
          <p14:tracePt t="430293" x="9029700" y="5607050"/>
          <p14:tracePt t="430308" x="9080500" y="5607050"/>
          <p14:tracePt t="430327" x="9118600" y="5607050"/>
          <p14:tracePt t="430344" x="9163050" y="5600700"/>
          <p14:tracePt t="430363" x="9271000" y="5600700"/>
          <p14:tracePt t="430375" x="9359900" y="5600700"/>
          <p14:tracePt t="430393" x="9398000" y="5600700"/>
          <p14:tracePt t="430410" x="9410700" y="5600700"/>
          <p14:tracePt t="430426" x="9423400" y="5600700"/>
          <p14:tracePt t="430443" x="9442450" y="5600700"/>
          <p14:tracePt t="430460" x="9467850" y="5600700"/>
          <p14:tracePt t="430479" x="9486900" y="5594350"/>
          <p14:tracePt t="430494" x="9499600" y="5594350"/>
          <p14:tracePt t="430510" x="9499600" y="5588000"/>
          <p14:tracePt t="430526" x="9512300" y="5588000"/>
          <p14:tracePt t="430543" x="9518650" y="5588000"/>
          <p14:tracePt t="430593" x="9537700" y="5588000"/>
          <p14:tracePt t="430610" x="9563100" y="5588000"/>
          <p14:tracePt t="430625" x="9607550" y="5594350"/>
          <p14:tracePt t="430642" x="9671050" y="5600700"/>
          <p14:tracePt t="430660" x="9721850" y="5613400"/>
          <p14:tracePt t="430675" x="9798050" y="5619750"/>
          <p14:tracePt t="430692" x="9842500" y="5619750"/>
          <p14:tracePt t="430709" x="9899650" y="5607050"/>
          <p14:tracePt t="430727" x="9944100" y="5594350"/>
          <p14:tracePt t="430731" x="9956800" y="5581650"/>
          <p14:tracePt t="430742" x="9969500" y="5581650"/>
          <p14:tracePt t="430758" x="9994900" y="5562600"/>
          <p14:tracePt t="430761" x="10001250" y="5556250"/>
          <p14:tracePt t="430776" x="10007600" y="5556250"/>
          <p14:tracePt t="430794" x="10020300" y="5549900"/>
          <p14:tracePt t="430809" x="10026650" y="5543550"/>
          <p14:tracePt t="430870" x="10026650" y="5537200"/>
          <p14:tracePt t="430880" x="10026650" y="5530850"/>
          <p14:tracePt t="430892" x="10020300" y="5518150"/>
          <p14:tracePt t="430911" x="10007600" y="5486400"/>
          <p14:tracePt t="430927" x="9988550" y="5461000"/>
          <p14:tracePt t="430933" x="9969500" y="5448300"/>
          <p14:tracePt t="430942" x="9956800" y="5435600"/>
          <p14:tracePt t="430961" x="9925050" y="5422900"/>
          <p14:tracePt t="430977" x="9899650" y="5410200"/>
          <p14:tracePt t="430982" x="9886950" y="5410200"/>
          <p14:tracePt t="430992" x="9861550" y="5410200"/>
          <p14:tracePt t="431011" x="9817100" y="5422900"/>
          <p14:tracePt t="431027" x="9766300" y="5448300"/>
          <p14:tracePt t="431045" x="9709150" y="5486400"/>
          <p14:tracePt t="431049" x="9690100" y="5492750"/>
          <p14:tracePt t="431059" x="9652000" y="5518150"/>
          <p14:tracePt t="431077" x="9620250" y="5530850"/>
          <p14:tracePt t="431094" x="9575800" y="5556250"/>
          <p14:tracePt t="431111" x="9569450" y="5556250"/>
          <p14:tracePt t="431144" x="9582150" y="5556250"/>
          <p14:tracePt t="431161" x="9632950" y="5556250"/>
          <p14:tracePt t="431178" x="9753600" y="5549900"/>
          <p14:tracePt t="431182" x="9823450" y="5549900"/>
          <p14:tracePt t="431192" x="9899650" y="5556250"/>
          <p14:tracePt t="431210" x="10052050" y="5568950"/>
          <p14:tracePt t="431227" x="10172700" y="5575300"/>
          <p14:tracePt t="431244" x="10274300" y="5575300"/>
          <p14:tracePt t="431261" x="10318750" y="5575300"/>
          <p14:tracePt t="431265" x="10350500" y="5575300"/>
          <p14:tracePt t="431276" x="10369550" y="5568950"/>
          <p14:tracePt t="431278" x="10401300" y="5568950"/>
          <p14:tracePt t="431292" x="10433050" y="5562600"/>
          <p14:tracePt t="431312" x="10591800" y="5562600"/>
          <p14:tracePt t="431328" x="10687050" y="5562600"/>
          <p14:tracePt t="431343" x="10731500" y="5562600"/>
          <p14:tracePt t="431360" x="10801350" y="5562600"/>
          <p14:tracePt t="431634" x="10807700" y="5568950"/>
          <p14:tracePt t="431641" x="10814050" y="5575300"/>
          <p14:tracePt t="431645" x="10845800" y="5581650"/>
          <p14:tracePt t="431661" x="10864850" y="5594350"/>
          <p14:tracePt t="431679" x="10941050" y="5613400"/>
          <p14:tracePt t="431694" x="10998200" y="5626100"/>
          <p14:tracePt t="431710" x="11061700" y="5632450"/>
          <p14:tracePt t="431727" x="11163300" y="5632450"/>
          <p14:tracePt t="431745" x="11303000" y="5632450"/>
          <p14:tracePt t="431761" x="11423650" y="5613400"/>
          <p14:tracePt t="431776" x="11512550" y="5581650"/>
          <p14:tracePt t="431795" x="11563350" y="5562600"/>
          <p14:tracePt t="431811" x="11582400" y="5543550"/>
          <p14:tracePt t="431827" x="11582400" y="5537200"/>
          <p14:tracePt t="431897" x="11582400" y="5530850"/>
          <p14:tracePt t="431912" x="11563350" y="5518150"/>
          <p14:tracePt t="431928" x="11537950" y="5499100"/>
          <p14:tracePt t="431945" x="11499850" y="5473700"/>
          <p14:tracePt t="431961" x="11449050" y="5448300"/>
          <p14:tracePt t="431969" x="11410950" y="5435600"/>
          <p14:tracePt t="431976" x="11366500" y="5422900"/>
          <p14:tracePt t="431995" x="11296650" y="5410200"/>
          <p14:tracePt t="432011" x="11176000" y="5403850"/>
          <p14:tracePt t="432028" x="11017250" y="5403850"/>
          <p14:tracePt t="432045" x="10788650" y="5403850"/>
          <p14:tracePt t="432061" x="10541000" y="5416550"/>
          <p14:tracePt t="432078" x="10306050" y="5422900"/>
          <p14:tracePt t="432094" x="9867900" y="5422900"/>
          <p14:tracePt t="432097" x="9632950" y="5422900"/>
          <p14:tracePt t="432110" x="9359900" y="5416550"/>
          <p14:tracePt t="432111" x="9112250" y="5410200"/>
          <p14:tracePt t="432128" x="8788400" y="5391150"/>
          <p14:tracePt t="432132" x="8464550" y="5365750"/>
          <p14:tracePt t="432143" x="8153400" y="5340350"/>
          <p14:tracePt t="432146" x="7816850" y="5302250"/>
          <p14:tracePt t="432160" x="7461250" y="5257800"/>
          <p14:tracePt t="432162" x="7181850" y="5226050"/>
          <p14:tracePt t="432177" x="6629400" y="5162550"/>
          <p14:tracePt t="432193" x="6165850" y="5118100"/>
          <p14:tracePt t="432211" x="5689600" y="5105400"/>
          <p14:tracePt t="432228" x="5194300" y="5105400"/>
          <p14:tracePt t="432245" x="4667250" y="5137150"/>
          <p14:tracePt t="432260" x="4235450" y="5175250"/>
          <p14:tracePt t="432278" x="3810000" y="5238750"/>
          <p14:tracePt t="432295" x="3556000" y="5302250"/>
          <p14:tracePt t="432299" x="3486150" y="5327650"/>
          <p14:tracePt t="432310" x="3435350" y="5346700"/>
          <p14:tracePt t="432328" x="3378200" y="5378450"/>
          <p14:tracePt t="432345" x="3321050" y="5416550"/>
          <p14:tracePt t="432362" x="3232150" y="5473700"/>
          <p14:tracePt t="432377" x="3206750" y="5492750"/>
          <p14:tracePt t="432380" x="3194050" y="5505450"/>
          <p14:tracePt t="432393" x="3187700" y="5530850"/>
          <p14:tracePt t="432411" x="3194050" y="5562600"/>
          <p14:tracePt t="432428" x="3219450" y="5588000"/>
          <p14:tracePt t="432445" x="3232150" y="5619750"/>
          <p14:tracePt t="432460" x="3244850" y="5657850"/>
          <p14:tracePt t="432478" x="3251200" y="5689600"/>
          <p14:tracePt t="432493" x="3263900" y="5721350"/>
          <p14:tracePt t="432512" x="3282950" y="5746750"/>
          <p14:tracePt t="432528" x="3321050" y="5772150"/>
          <p14:tracePt t="432547" x="3365500" y="5797550"/>
          <p14:tracePt t="432561" x="3448050" y="5822950"/>
          <p14:tracePt t="432579" x="3556000" y="5842000"/>
          <p14:tracePt t="432597" x="3702050" y="5873750"/>
          <p14:tracePt t="432611" x="3740150" y="5886450"/>
          <p14:tracePt t="432615" x="3759200" y="5892800"/>
          <p14:tracePt t="432629" x="3797300" y="5905500"/>
          <p14:tracePt t="432645" x="3835400" y="5911850"/>
          <p14:tracePt t="432662" x="3867150" y="5918200"/>
          <p14:tracePt t="432678" x="3898900" y="5924550"/>
          <p14:tracePt t="432695" x="3930650" y="5924550"/>
          <p14:tracePt t="432712" x="3981450" y="5930900"/>
          <p14:tracePt t="432728" x="4025900" y="5937250"/>
          <p14:tracePt t="432746" x="4064000" y="5943600"/>
          <p14:tracePt t="432763" x="4076700" y="5949950"/>
          <p14:tracePt t="432779" x="4083050" y="5956300"/>
          <p14:tracePt t="432795" x="4089400" y="5962650"/>
          <p14:tracePt t="432801" x="4089400" y="5969000"/>
          <p14:tracePt t="432867" x="4095750" y="5969000"/>
          <p14:tracePt t="432878" x="4102100" y="5969000"/>
          <p14:tracePt t="432895" x="4114800" y="5975350"/>
          <p14:tracePt t="432912" x="4133850" y="5981700"/>
          <p14:tracePt t="432930" x="4171950" y="5994400"/>
          <p14:tracePt t="432944" x="4184650" y="6000750"/>
          <p14:tracePt t="432961" x="4222750" y="6019800"/>
          <p14:tracePt t="432979" x="4241800" y="6026150"/>
          <p14:tracePt t="432994" x="4267200" y="6032500"/>
          <p14:tracePt t="432995" x="4273550" y="6032500"/>
          <p14:tracePt t="433010" x="4292600" y="6032500"/>
          <p14:tracePt t="433028" x="4324350" y="6032500"/>
          <p14:tracePt t="433045" x="4337050" y="6032500"/>
          <p14:tracePt t="433062" x="4349750" y="6032500"/>
          <p14:tracePt t="433079" x="4362450" y="6032500"/>
          <p14:tracePt t="433095" x="4368800" y="6032500"/>
          <p14:tracePt t="433113" x="4381500" y="6032500"/>
          <p14:tracePt t="433129" x="4387850" y="6032500"/>
          <p14:tracePt t="433148" x="4400550" y="6019800"/>
          <p14:tracePt t="433161" x="4406900" y="6019800"/>
          <p14:tracePt t="433179" x="4413250" y="6013450"/>
          <p14:tracePt t="433197" x="4419600" y="6007100"/>
          <p14:tracePt t="433216" x="4432300" y="6000750"/>
          <p14:tracePt t="433221" x="4438650" y="6000750"/>
          <p14:tracePt t="433227" x="4438650" y="5994400"/>
          <p14:tracePt t="433246" x="4451350" y="5994400"/>
          <p14:tracePt t="433263" x="4464050" y="5988050"/>
          <p14:tracePt t="433277" x="4483100" y="5988050"/>
          <p14:tracePt t="433295" x="4508500" y="5981700"/>
          <p14:tracePt t="433313" x="4552950" y="5969000"/>
          <p14:tracePt t="433327" x="4629150" y="5962650"/>
          <p14:tracePt t="433345" x="4768850" y="5969000"/>
          <p14:tracePt t="433362" x="4921250" y="5969000"/>
          <p14:tracePt t="433378" x="5054600" y="5969000"/>
          <p14:tracePt t="433396" x="5137150" y="5956300"/>
          <p14:tracePt t="433412" x="5175250" y="5937250"/>
          <p14:tracePt t="433429" x="5187950" y="5905500"/>
          <p14:tracePt t="433434" x="5187950" y="5899150"/>
          <p14:tracePt t="433445" x="5187950" y="5880100"/>
          <p14:tracePt t="433463" x="5187950" y="5848350"/>
          <p14:tracePt t="433478" x="5181600" y="5829300"/>
          <p14:tracePt t="433496" x="5168900" y="5803900"/>
          <p14:tracePt t="433513" x="5156200" y="5784850"/>
          <p14:tracePt t="433517" x="5143500" y="5772150"/>
          <p14:tracePt t="433527" x="5130800" y="5759450"/>
          <p14:tracePt t="433545" x="5105400" y="5727700"/>
          <p14:tracePt t="433563" x="5080000" y="5708650"/>
          <p14:tracePt t="433579" x="5054600" y="5695950"/>
          <p14:tracePt t="433595" x="5022850" y="5683250"/>
          <p14:tracePt t="433612" x="4984750" y="5676900"/>
          <p14:tracePt t="433629" x="4921250" y="5683250"/>
          <p14:tracePt t="433646" x="4838700" y="5702300"/>
          <p14:tracePt t="433663" x="4749800" y="5715000"/>
          <p14:tracePt t="433679" x="4629150" y="5734050"/>
          <p14:tracePt t="433696" x="4584700" y="5740400"/>
          <p14:tracePt t="433713" x="4572000" y="5753100"/>
          <p14:tracePt t="433729" x="4559300" y="5784850"/>
          <p14:tracePt t="433746" x="4546600" y="5835650"/>
          <p14:tracePt t="433762" x="4540250" y="5892800"/>
          <p14:tracePt t="433779" x="4540250" y="5937250"/>
          <p14:tracePt t="433797" x="4578350" y="6000750"/>
          <p14:tracePt t="433813" x="4622800" y="6038850"/>
          <p14:tracePt t="433829" x="4699000" y="6076950"/>
          <p14:tracePt t="433846" x="4775200" y="6083300"/>
          <p14:tracePt t="433862" x="4870450" y="6076950"/>
          <p14:tracePt t="433879" x="4965700" y="6045200"/>
          <p14:tracePt t="433895" x="5054600" y="6000750"/>
          <p14:tracePt t="433897" x="5099050" y="5962650"/>
          <p14:tracePt t="433911" x="5118100" y="5943600"/>
          <p14:tracePt t="433914" x="5143500" y="5918200"/>
          <p14:tracePt t="433928" x="5156200" y="5899150"/>
          <p14:tracePt t="433946" x="5149850" y="5886450"/>
          <p14:tracePt t="433965" x="5111750" y="5892800"/>
          <p14:tracePt t="433979" x="5073650" y="5911850"/>
          <p14:tracePt t="433995" x="5029200" y="5930900"/>
          <p14:tracePt t="434013" x="5003800" y="5949950"/>
          <p14:tracePt t="434030" x="4997450" y="5956300"/>
          <p14:tracePt t="434047" x="4991100" y="5956300"/>
          <p14:tracePt t="434064" x="4991100" y="5962650"/>
          <p14:tracePt t="434097" x="4997450" y="5969000"/>
          <p14:tracePt t="434112" x="5016500" y="5975350"/>
          <p14:tracePt t="434129" x="5048250" y="5988050"/>
          <p14:tracePt t="434146" x="5080000" y="5988050"/>
          <p14:tracePt t="434163" x="5099050" y="5994400"/>
          <p14:tracePt t="434167" x="5111750" y="5994400"/>
          <p14:tracePt t="434178" x="5118100" y="5994400"/>
          <p14:tracePt t="434196" x="5130800" y="5994400"/>
          <p14:tracePt t="434211" x="5149850" y="5975350"/>
          <p14:tracePt t="434230" x="5168900" y="5949950"/>
          <p14:tracePt t="434247" x="5181600" y="5930900"/>
          <p14:tracePt t="434263" x="5187950" y="5918200"/>
          <p14:tracePt t="434348" x="5187950" y="5911850"/>
          <p14:tracePt t="434353" x="5194300" y="5905500"/>
          <p14:tracePt t="434364" x="5226050" y="5905500"/>
          <p14:tracePt t="434380" x="5321300" y="5905500"/>
          <p14:tracePt t="434396" x="5422900" y="5899150"/>
          <p14:tracePt t="434414" x="5505450" y="5899150"/>
          <p14:tracePt t="434429" x="5575300" y="5899150"/>
          <p14:tracePt t="434447" x="5632450" y="5899150"/>
          <p14:tracePt t="434462" x="5651500" y="5899150"/>
          <p14:tracePt t="434480" x="5664200" y="5892800"/>
          <p14:tracePt t="434497" x="5670550" y="5880100"/>
          <p14:tracePt t="434502" x="5676900" y="5873750"/>
          <p14:tracePt t="434512" x="5689600" y="5867400"/>
          <p14:tracePt t="434514" x="5702300" y="5854700"/>
          <p14:tracePt t="434529" x="5721350" y="5848350"/>
          <p14:tracePt t="434546" x="5778500" y="5829300"/>
          <p14:tracePt t="434563" x="5829300" y="5822950"/>
          <p14:tracePt t="434583" x="5867400" y="5816600"/>
          <p14:tracePt t="434588" x="5880100" y="5816600"/>
          <p14:tracePt t="434595" x="5892800" y="5816600"/>
          <p14:tracePt t="434647" x="5899150" y="5816600"/>
          <p14:tracePt t="434663" x="5905500" y="5816600"/>
          <p14:tracePt t="434681" x="5930900" y="5822950"/>
          <p14:tracePt t="434697" x="5975350" y="5835650"/>
          <p14:tracePt t="434714" x="6000750" y="5848350"/>
          <p14:tracePt t="434730" x="6026150" y="5854700"/>
          <p14:tracePt t="434747" x="6064250" y="5854700"/>
          <p14:tracePt t="434766" x="6102350" y="5854700"/>
          <p14:tracePt t="434780" x="6134100" y="5848350"/>
          <p14:tracePt t="434795" x="6165850" y="5842000"/>
          <p14:tracePt t="434813" x="6197600" y="5835650"/>
          <p14:tracePt t="434830" x="6229350" y="5829300"/>
          <p14:tracePt t="434837" x="6248400" y="5829300"/>
          <p14:tracePt t="434845" x="6292850" y="5816600"/>
          <p14:tracePt t="434862" x="6337300" y="5816600"/>
          <p14:tracePt t="434880" x="6388100" y="5803900"/>
          <p14:tracePt t="434896" x="6426200" y="5797550"/>
          <p14:tracePt t="434900" x="6445250" y="5791200"/>
          <p14:tracePt t="434912" x="6457950" y="5784850"/>
          <p14:tracePt t="434931" x="6470650" y="5784850"/>
          <p14:tracePt t="434947" x="6477000" y="5778500"/>
          <p14:tracePt t="434962" x="6489700" y="5765800"/>
          <p14:tracePt t="434965" x="6496050" y="5759450"/>
          <p14:tracePt t="434979" x="6508750" y="5740400"/>
          <p14:tracePt t="434997" x="6515100" y="5721350"/>
          <p14:tracePt t="435014" x="6515100" y="5702300"/>
          <p14:tracePt t="435031" x="6508750" y="5657850"/>
          <p14:tracePt t="435050" x="6496050" y="5632450"/>
          <p14:tracePt t="435054" x="6483350" y="5626100"/>
          <p14:tracePt t="435062" x="6470650" y="5613400"/>
          <p14:tracePt t="435080" x="6445250" y="5594350"/>
          <p14:tracePt t="435097" x="6407150" y="5575300"/>
          <p14:tracePt t="435114" x="6375400" y="5562600"/>
          <p14:tracePt t="435121" x="6337300" y="5549900"/>
          <p14:tracePt t="435129" x="6318250" y="5543550"/>
          <p14:tracePt t="435146" x="6273800" y="5537200"/>
          <p14:tracePt t="435164" x="6216650" y="5537200"/>
          <p14:tracePt t="435181" x="6127750" y="5562600"/>
          <p14:tracePt t="435196" x="6057900" y="5581650"/>
          <p14:tracePt t="435213" x="5988050" y="5607050"/>
          <p14:tracePt t="435215" x="5956300" y="5626100"/>
          <p14:tracePt t="435229" x="5937250" y="5638800"/>
          <p14:tracePt t="435246" x="5918200" y="5657850"/>
          <p14:tracePt t="435265" x="5911850" y="5683250"/>
          <p14:tracePt t="435280" x="5911850" y="5708650"/>
          <p14:tracePt t="435297" x="5918200" y="5746750"/>
          <p14:tracePt t="435314" x="5930900" y="5778500"/>
          <p14:tracePt t="435330" x="5962650" y="5803900"/>
          <p14:tracePt t="435347" x="6026150" y="5842000"/>
          <p14:tracePt t="435364" x="6102350" y="5861050"/>
          <p14:tracePt t="435371" x="6172200" y="5867400"/>
          <p14:tracePt t="435380" x="6223000" y="5873750"/>
          <p14:tracePt t="435397" x="6381750" y="5886450"/>
          <p14:tracePt t="435414" x="6540500" y="5892800"/>
          <p14:tracePt t="435431" x="6711950" y="5886450"/>
          <p14:tracePt t="435447" x="6750050" y="5880100"/>
          <p14:tracePt t="435449" x="6775450" y="5867400"/>
          <p14:tracePt t="435462" x="6807200" y="5848350"/>
          <p14:tracePt t="435481" x="6826250" y="5835650"/>
          <p14:tracePt t="435497" x="6826250" y="5829300"/>
          <p14:tracePt t="435598" x="6826250" y="5835650"/>
          <p14:tracePt t="435667" x="6826250" y="5842000"/>
          <p14:tracePt t="435680" x="6838950" y="5842000"/>
          <p14:tracePt t="435684" x="6851650" y="5848350"/>
          <p14:tracePt t="435698" x="6877050" y="5854700"/>
          <p14:tracePt t="435715" x="6946900" y="5867400"/>
          <p14:tracePt t="435731" x="7004050" y="5880100"/>
          <p14:tracePt t="435746" x="7054850" y="5892800"/>
          <p14:tracePt t="435764" x="7105650" y="5899150"/>
          <p14:tracePt t="435780" x="7175500" y="5899150"/>
          <p14:tracePt t="435798" x="7219950" y="5892800"/>
          <p14:tracePt t="435803" x="7239000" y="5886450"/>
          <p14:tracePt t="435813" x="7251700" y="5886450"/>
          <p14:tracePt t="435815" x="7264400" y="5880100"/>
          <p14:tracePt t="435830" x="7270750" y="5880100"/>
          <p14:tracePt t="435833" x="7277100" y="5873750"/>
          <p14:tracePt t="435846" x="7283450" y="5873750"/>
          <p14:tracePt t="435985" x="7283450" y="5867400"/>
          <p14:tracePt t="436000" x="7277100" y="5867400"/>
          <p14:tracePt t="436004" x="7277100" y="5861050"/>
          <p14:tracePt t="436013" x="7270750" y="5861050"/>
          <p14:tracePt t="436048" x="7264400" y="5848350"/>
          <p14:tracePt t="436064" x="7264400" y="5842000"/>
          <p14:tracePt t="436081" x="7283450" y="5835650"/>
          <p14:tracePt t="436098" x="7372350" y="5829300"/>
          <p14:tracePt t="436115" x="7493000" y="5842000"/>
          <p14:tracePt t="436131" x="7569200" y="5842000"/>
          <p14:tracePt t="436136" x="7594600" y="5842000"/>
          <p14:tracePt t="436146" x="7600950" y="5842000"/>
          <p14:tracePt t="436346" x="7607300" y="5842000"/>
          <p14:tracePt t="436356" x="7613650" y="5842000"/>
          <p14:tracePt t="436363" x="7626350" y="5842000"/>
          <p14:tracePt t="436382" x="7677150" y="5842000"/>
          <p14:tracePt t="436399" x="7734300" y="5842000"/>
          <p14:tracePt t="436416" x="7867650" y="5848350"/>
          <p14:tracePt t="436433" x="7950200" y="5854700"/>
          <p14:tracePt t="436447" x="7975600" y="5854700"/>
          <p14:tracePt t="436448" x="8026400" y="5861050"/>
          <p14:tracePt t="436464" x="8089900" y="5861050"/>
          <p14:tracePt t="436481" x="8166100" y="5873750"/>
          <p14:tracePt t="436498" x="8235950" y="5873750"/>
          <p14:tracePt t="436503" x="8312150" y="5880100"/>
          <p14:tracePt t="436514" x="8356600" y="5880100"/>
          <p14:tracePt t="436532" x="8489950" y="5880100"/>
          <p14:tracePt t="436549" x="8604250" y="5854700"/>
          <p14:tracePt t="436565" x="8680450" y="5829300"/>
          <p14:tracePt t="436582" x="8782050" y="5784850"/>
          <p14:tracePt t="436599" x="8870950" y="5753100"/>
          <p14:tracePt t="436615" x="8928100" y="5727700"/>
          <p14:tracePt t="436630" x="9004300" y="5695950"/>
          <p14:tracePt t="436649" x="9048750" y="5683250"/>
          <p14:tracePt t="436653" x="9067800" y="5664200"/>
          <p14:tracePt t="436664" x="9080500" y="5651500"/>
          <p14:tracePt t="436682" x="9080500" y="5613400"/>
          <p14:tracePt t="436699" x="9042400" y="5575300"/>
          <p14:tracePt t="436715" x="8959850" y="5518150"/>
          <p14:tracePt t="436730" x="8858250" y="5473700"/>
          <p14:tracePt t="436748" x="8731250" y="5416550"/>
          <p14:tracePt t="436766" x="8610600" y="5372100"/>
          <p14:tracePt t="436782" x="8489950" y="5334000"/>
          <p14:tracePt t="436798" x="8369300" y="5302250"/>
          <p14:tracePt t="436816" x="8267700" y="5289550"/>
          <p14:tracePt t="436830" x="8166100" y="5289550"/>
          <p14:tracePt t="436847" x="8045450" y="5308600"/>
          <p14:tracePt t="436865" x="7893050" y="5353050"/>
          <p14:tracePt t="436882" x="7740650" y="5416550"/>
          <p14:tracePt t="436899" x="7594600" y="5473700"/>
          <p14:tracePt t="436902" x="7562850" y="5486400"/>
          <p14:tracePt t="436914" x="7493000" y="5530850"/>
          <p14:tracePt t="436916" x="7467600" y="5549900"/>
          <p14:tracePt t="436931" x="7454900" y="5581650"/>
          <p14:tracePt t="436948" x="7486650" y="5651500"/>
          <p14:tracePt t="436964" x="7562850" y="5702300"/>
          <p14:tracePt t="436982" x="7664450" y="5753100"/>
          <p14:tracePt t="436997" x="7785100" y="5803900"/>
          <p14:tracePt t="437015" x="7924800" y="5854700"/>
          <p14:tracePt t="437032" x="8102600" y="5911850"/>
          <p14:tracePt t="437049" x="8274050" y="5943600"/>
          <p14:tracePt t="437066" x="8439150" y="5975350"/>
          <p14:tracePt t="437069" x="8540750" y="5988050"/>
          <p14:tracePt t="437081" x="8610600" y="5994400"/>
          <p14:tracePt t="437083" x="8680450" y="6000750"/>
          <p14:tracePt t="437099" x="8782050" y="6000750"/>
          <p14:tracePt t="437118" x="8985250" y="5988050"/>
          <p14:tracePt t="437132" x="9074150" y="5969000"/>
          <p14:tracePt t="437149" x="9118600" y="5956300"/>
          <p14:tracePt t="437166" x="9175750" y="5918200"/>
          <p14:tracePt t="437182" x="9194800" y="5899150"/>
          <p14:tracePt t="437197" x="9213850" y="5880100"/>
          <p14:tracePt t="437214" x="9232900" y="5867400"/>
          <p14:tracePt t="437232" x="9245600" y="5861050"/>
          <p14:tracePt t="437249" x="9251950" y="5848350"/>
          <p14:tracePt t="437265" x="9258300" y="5829300"/>
          <p14:tracePt t="437282" x="9264650" y="5816600"/>
          <p14:tracePt t="437299" x="9271000" y="5797550"/>
          <p14:tracePt t="437316" x="9277350" y="5784850"/>
          <p14:tracePt t="437332" x="9290050" y="5765800"/>
          <p14:tracePt t="437350" x="9321800" y="5740400"/>
          <p14:tracePt t="437366" x="9328150" y="5727700"/>
          <p14:tracePt t="437370" x="9340850" y="5721350"/>
          <p14:tracePt t="437384" x="9359900" y="5702300"/>
          <p14:tracePt t="437400" x="9372600" y="5683250"/>
          <p14:tracePt t="437414" x="9378950" y="5676900"/>
          <p14:tracePt t="437417" x="9385300" y="5670550"/>
          <p14:tracePt t="437431" x="9404350" y="5651500"/>
          <p14:tracePt t="437449" x="9423400" y="5638800"/>
          <p14:tracePt t="437466" x="9436100" y="5632450"/>
          <p14:tracePt t="437483" x="9448800" y="5632450"/>
          <p14:tracePt t="437499" x="9455150" y="5632450"/>
          <p14:tracePt t="437516" x="9461500" y="5632450"/>
          <p14:tracePt t="437520" x="9467850" y="5632450"/>
          <p14:tracePt t="437532" x="9467850" y="5638800"/>
          <p14:tracePt t="437549" x="9486900" y="5651500"/>
          <p14:tracePt t="437564" x="9499600" y="5664200"/>
          <p14:tracePt t="437583" x="9505950" y="5670550"/>
          <p14:tracePt t="437587" x="9512300" y="5670550"/>
          <p14:tracePt t="437598" x="9518650" y="5670550"/>
          <p14:tracePt t="437616" x="9550400" y="5676900"/>
          <p14:tracePt t="437633" x="9582150" y="5676900"/>
          <p14:tracePt t="437649" x="9607550" y="5689600"/>
          <p14:tracePt t="437665" x="9652000" y="5721350"/>
          <p14:tracePt t="437682" x="9671050" y="5740400"/>
          <p14:tracePt t="437699" x="9690100" y="5772150"/>
          <p14:tracePt t="437715" x="9696450" y="5784850"/>
          <p14:tracePt t="437732" x="9702800" y="5797550"/>
          <p14:tracePt t="437748" x="9709150" y="5797550"/>
          <p14:tracePt t="437843" x="9702800" y="5797550"/>
          <p14:tracePt t="437857" x="9690100" y="5797550"/>
          <p14:tracePt t="437866" x="9683750" y="5797550"/>
          <p14:tracePt t="437883" x="9671050" y="5797550"/>
          <p14:tracePt t="437900" x="9658350" y="5797550"/>
          <p14:tracePt t="438106" x="9664700" y="5797550"/>
          <p14:tracePt t="438123" x="9677400" y="5797550"/>
          <p14:tracePt t="438131" x="9683750" y="5797550"/>
          <p14:tracePt t="438150" x="9690100" y="5797550"/>
          <p14:tracePt t="438256" x="9696450" y="5797550"/>
          <p14:tracePt t="438261" x="9696450" y="5791200"/>
          <p14:tracePt t="438275" x="9696450" y="5784850"/>
          <p14:tracePt t="438292" x="9696450" y="5778500"/>
          <p14:tracePt t="438412" x="9702800" y="5772150"/>
          <p14:tracePt t="438429" x="9709150" y="5765800"/>
          <p14:tracePt t="438434" x="9709150" y="5759450"/>
          <p14:tracePt t="438449" x="9715500" y="5759450"/>
          <p14:tracePt t="438467" x="9715500" y="5753100"/>
          <p14:tracePt t="438484" x="9721850" y="5746750"/>
          <p14:tracePt t="438517" x="9721850" y="5740400"/>
          <p14:tracePt t="438534" x="9728200" y="5740400"/>
          <p14:tracePt t="438567" x="9728200" y="5734050"/>
          <p14:tracePt t="438665" x="9721850" y="5740400"/>
          <p14:tracePt t="438683" x="9715500" y="5740400"/>
          <p14:tracePt t="438688" x="9709150" y="5740400"/>
          <p14:tracePt t="438717" x="9696450" y="5740400"/>
          <p14:tracePt t="438734" x="9658350" y="5746750"/>
          <p14:tracePt t="438751" x="9601200" y="5753100"/>
          <p14:tracePt t="438766" x="9512300" y="5753100"/>
          <p14:tracePt t="438769" x="9499600" y="5753100"/>
          <p14:tracePt t="445680" x="9493250" y="5753100"/>
          <p14:tracePt t="445687" x="9467850" y="5746750"/>
          <p14:tracePt t="445707" x="9290050" y="5670550"/>
          <p14:tracePt t="445722" x="9067800" y="5499100"/>
          <p14:tracePt t="445742" x="8743950" y="5200650"/>
          <p14:tracePt t="445754" x="8540750" y="5029200"/>
          <p14:tracePt t="445773" x="8388350" y="4921250"/>
          <p14:tracePt t="445790" x="8267700" y="4832350"/>
          <p14:tracePt t="445796" x="8216900" y="4794250"/>
          <p14:tracePt t="445805" x="8178800" y="4762500"/>
          <p14:tracePt t="445823" x="8115300" y="4699000"/>
          <p14:tracePt t="445838" x="8020050" y="4591050"/>
          <p14:tracePt t="445856" x="7867650" y="4425950"/>
          <p14:tracePt t="445873" x="7721600" y="4273550"/>
          <p14:tracePt t="445889" x="7512050" y="4076700"/>
          <p14:tracePt t="445906" x="7353300" y="3937000"/>
          <p14:tracePt t="445923" x="7219950" y="3835400"/>
          <p14:tracePt t="445940" x="7092950" y="3740150"/>
          <p14:tracePt t="445945" x="7042150" y="3702050"/>
          <p14:tracePt t="445955" x="6997700" y="3663950"/>
          <p14:tracePt t="445957" x="6946900" y="3619500"/>
          <p14:tracePt t="445971" x="6896100" y="3568700"/>
          <p14:tracePt t="445990" x="6794500" y="3460750"/>
          <p14:tracePt t="446007" x="6591300" y="3282950"/>
          <p14:tracePt t="446024" x="6432550" y="3181350"/>
          <p14:tracePt t="446038" x="6362700" y="3136900"/>
          <p14:tracePt t="446057" x="6235700" y="3086100"/>
          <p14:tracePt t="446073" x="6223000" y="3086100"/>
          <p14:tracePt t="446243" x="6223000" y="3079750"/>
          <p14:tracePt t="446257" x="6223000" y="3067050"/>
          <p14:tracePt t="446273" x="6165850" y="3003550"/>
          <p14:tracePt t="446288" x="6096000" y="2965450"/>
          <p14:tracePt t="446307" x="5994400" y="2921000"/>
          <p14:tracePt t="446323" x="5873750" y="2870200"/>
          <p14:tracePt t="446329" x="5803900" y="2844800"/>
          <p14:tracePt t="446338" x="5734050" y="2819400"/>
          <p14:tracePt t="446357" x="5588000" y="2781300"/>
          <p14:tracePt t="446374" x="5422900" y="2730500"/>
          <p14:tracePt t="446390" x="5194300" y="2667000"/>
          <p14:tracePt t="446406" x="4927600" y="2590800"/>
          <p14:tracePt t="446412" x="4762500" y="2552700"/>
          <p14:tracePt t="446421" x="4578350" y="2514600"/>
          <p14:tracePt t="446423" x="4457700" y="2495550"/>
          <p14:tracePt t="446440" x="4267200" y="2463800"/>
          <p14:tracePt t="446445" x="4070350" y="2432050"/>
          <p14:tracePt t="446456" x="3937000" y="2413000"/>
          <p14:tracePt t="446474" x="3416300" y="2343150"/>
          <p14:tracePt t="446490" x="3060700" y="2298700"/>
          <p14:tracePt t="446507" x="2724150" y="2247900"/>
          <p14:tracePt t="446523" x="2393950" y="2190750"/>
          <p14:tracePt t="446538" x="2139950" y="2146300"/>
          <p14:tracePt t="446555" x="1917700" y="2114550"/>
          <p14:tracePt t="446572" x="1758950" y="2082800"/>
          <p14:tracePt t="446590" x="1593850" y="2044700"/>
          <p14:tracePt t="446605" x="1498600" y="2000250"/>
          <p14:tracePt t="446622" x="1466850" y="1955800"/>
          <p14:tracePt t="446625" x="1454150" y="1911350"/>
          <p14:tracePt t="446639" x="1454150" y="1879600"/>
          <p14:tracePt t="446655" x="1454150" y="1778000"/>
          <p14:tracePt t="446673" x="1416050" y="1593850"/>
          <p14:tracePt t="446689" x="1390650" y="1543050"/>
          <p14:tracePt t="446692" x="1365250" y="1492250"/>
          <p14:tracePt t="446707" x="1308100" y="1384300"/>
          <p14:tracePt t="446723" x="1263650" y="1270000"/>
          <p14:tracePt t="446741" x="1238250" y="1162050"/>
          <p14:tracePt t="446759" x="1238250" y="1079500"/>
          <p14:tracePt t="446772" x="1244600" y="1022350"/>
          <p14:tracePt t="446791" x="1238250" y="952500"/>
          <p14:tracePt t="446805" x="1174750" y="889000"/>
          <p14:tracePt t="446824" x="1104900" y="838200"/>
          <p14:tracePt t="446840" x="1041400" y="793750"/>
          <p14:tracePt t="446857" x="990600" y="755650"/>
          <p14:tracePt t="446874" x="965200" y="723900"/>
          <p14:tracePt t="446889" x="965200" y="711200"/>
          <p14:tracePt t="446892" x="965200" y="704850"/>
          <p14:tracePt t="446923" x="990600" y="704850"/>
          <p14:tracePt t="446942" x="1047750" y="717550"/>
          <p14:tracePt t="446955" x="1104900" y="742950"/>
          <p14:tracePt t="446972" x="1136650" y="768350"/>
          <p14:tracePt t="446993" x="1168400" y="806450"/>
          <p14:tracePt t="447006" x="1206500" y="831850"/>
          <p14:tracePt t="447023" x="1282700" y="844550"/>
          <p14:tracePt t="447040" x="1397000" y="844550"/>
          <p14:tracePt t="447059" x="1504950" y="825500"/>
          <p14:tracePt t="447062" x="1549400" y="806450"/>
          <p14:tracePt t="447072" x="1587500" y="787400"/>
          <p14:tracePt t="447090" x="1625600" y="736600"/>
          <p14:tracePt t="447107" x="1587500" y="692150"/>
          <p14:tracePt t="447124" x="1524000" y="654050"/>
          <p14:tracePt t="447141" x="1435100" y="628650"/>
          <p14:tracePt t="447144" x="1390650" y="622300"/>
          <p14:tracePt t="447157" x="1352550" y="615950"/>
          <p14:tracePt t="447175" x="1200150" y="603250"/>
          <p14:tracePt t="447192" x="1123950" y="596900"/>
          <p14:tracePt t="447206" x="1054100" y="615950"/>
          <p14:tracePt t="447223" x="1016000" y="641350"/>
          <p14:tracePt t="447240" x="977900" y="692150"/>
          <p14:tracePt t="447257" x="920750" y="787400"/>
          <p14:tracePt t="447262" x="876300" y="863600"/>
          <p14:tracePt t="447273" x="838200" y="920750"/>
          <p14:tracePt t="447290" x="736600" y="1085850"/>
          <p14:tracePt t="447308" x="654050" y="1231900"/>
          <p14:tracePt t="447325" x="590550" y="1409700"/>
          <p14:tracePt t="447341" x="584200" y="1517650"/>
          <p14:tracePt t="447356" x="596900" y="1562100"/>
          <p14:tracePt t="447375" x="628650" y="1574800"/>
          <p14:tracePt t="447391" x="666750" y="1593850"/>
          <p14:tracePt t="447408" x="698500" y="1612900"/>
          <p14:tracePt t="447425" x="704850" y="1631950"/>
          <p14:tracePt t="447442" x="704850" y="1663700"/>
          <p14:tracePt t="447456" x="711200" y="1689100"/>
          <p14:tracePt t="447474" x="711200" y="1701800"/>
          <p14:tracePt t="447491" x="711200" y="1714500"/>
          <p14:tracePt t="447507" x="704850" y="1733550"/>
          <p14:tracePt t="447525" x="698500" y="1739900"/>
          <p14:tracePt t="447541" x="692150" y="1746250"/>
          <p14:tracePt t="447557" x="685800" y="1758950"/>
          <p14:tracePt t="447575" x="685800" y="1778000"/>
          <p14:tracePt t="447591" x="685800" y="1790700"/>
          <p14:tracePt t="447611" x="685800" y="1797050"/>
          <p14:tracePt t="447674" x="685800" y="1803400"/>
          <p14:tracePt t="447691" x="685800" y="1816100"/>
          <p14:tracePt t="447708" x="698500" y="1835150"/>
          <p14:tracePt t="447725" x="711200" y="1854200"/>
          <p14:tracePt t="447741" x="723900" y="1860550"/>
          <p14:tracePt t="447758" x="762000" y="1860550"/>
          <p14:tracePt t="447775" x="787400" y="1860550"/>
          <p14:tracePt t="447791" x="793750" y="1854200"/>
          <p14:tracePt t="447808" x="806450" y="1847850"/>
          <p14:tracePt t="447827" x="812800" y="1841500"/>
          <p14:tracePt t="447875" x="812800" y="1835150"/>
          <p14:tracePt t="447891" x="793750" y="1816100"/>
          <p14:tracePt t="447907" x="787400" y="1809750"/>
          <p14:tracePt t="447925" x="762000" y="1803400"/>
          <p14:tracePt t="447927" x="730250" y="1790700"/>
          <p14:tracePt t="447941" x="673100" y="1778000"/>
          <p14:tracePt t="447958" x="622300" y="1765300"/>
          <p14:tracePt t="447965" x="596900" y="1758950"/>
          <p14:tracePt t="447973" x="584200" y="1752600"/>
          <p14:tracePt t="447992" x="565150" y="1746250"/>
          <p14:tracePt t="448008" x="552450" y="1746250"/>
          <p14:tracePt t="448023" x="539750" y="1746250"/>
          <p14:tracePt t="448041" x="527050" y="1746250"/>
          <p14:tracePt t="448058" x="520700" y="1746250"/>
          <p14:tracePt t="448063" x="514350" y="1746250"/>
          <p14:tracePt t="448075" x="508000" y="1739900"/>
          <p14:tracePt t="448187" x="514350" y="1733550"/>
          <p14:tracePt t="448196" x="520700" y="1727200"/>
          <p14:tracePt t="448209" x="520700" y="1720850"/>
          <p14:tracePt t="448224" x="527050" y="1714500"/>
          <p14:tracePt t="448242" x="527050" y="1708150"/>
          <p14:tracePt t="448260" x="533400" y="1701800"/>
          <p14:tracePt t="448309" x="552450" y="1695450"/>
          <p14:tracePt t="448325" x="565150" y="1695450"/>
          <p14:tracePt t="448342" x="577850" y="1695450"/>
          <p14:tracePt t="448359" x="590550" y="1695450"/>
          <p14:tracePt t="448364" x="603250" y="1689100"/>
          <p14:tracePt t="448374" x="609600" y="1689100"/>
          <p14:tracePt t="448392" x="641350" y="1682750"/>
          <p14:tracePt t="448409" x="692150" y="1682750"/>
          <p14:tracePt t="448425" x="736600" y="1682750"/>
          <p14:tracePt t="448442" x="812800" y="1682750"/>
          <p14:tracePt t="448459" x="876300" y="1689100"/>
          <p14:tracePt t="448463" x="920750" y="1689100"/>
          <p14:tracePt t="448473" x="965200" y="1695450"/>
          <p14:tracePt t="448476" x="1003300" y="1695450"/>
          <p14:tracePt t="448490" x="1022350" y="1695450"/>
          <p14:tracePt t="448508" x="1092200" y="1695450"/>
          <p14:tracePt t="448525" x="1136650" y="1682750"/>
          <p14:tracePt t="448542" x="1181100" y="1670050"/>
          <p14:tracePt t="448558" x="1219200" y="1657350"/>
          <p14:tracePt t="448575" x="1238250" y="1651000"/>
          <p14:tracePt t="448590" x="1250950" y="1651000"/>
          <p14:tracePt t="448680" x="1250950" y="1657350"/>
          <p14:tracePt t="448688" x="1250950" y="1663700"/>
          <p14:tracePt t="448707" x="1263650" y="1676400"/>
          <p14:tracePt t="448726" x="1270000" y="1695450"/>
          <p14:tracePt t="448742" x="1276350" y="1701800"/>
          <p14:tracePt t="448775" x="1282700" y="1701800"/>
          <p14:tracePt t="448792" x="1301750" y="1701800"/>
          <p14:tracePt t="448809" x="1346200" y="1695450"/>
          <p14:tracePt t="448813" x="1377950" y="1682750"/>
          <p14:tracePt t="448824" x="1409700" y="1676400"/>
          <p14:tracePt t="448826" x="1435100" y="1663700"/>
          <p14:tracePt t="448841" x="1485900" y="1651000"/>
          <p14:tracePt t="448859" x="1587500" y="1612900"/>
          <p14:tracePt t="448875" x="1625600" y="1593850"/>
          <p14:tracePt t="448892" x="1638300" y="1581150"/>
          <p14:tracePt t="448908" x="1644650" y="1568450"/>
          <p14:tracePt t="448926" x="1644650" y="1555750"/>
          <p14:tracePt t="448942" x="1651000" y="1543050"/>
          <p14:tracePt t="448958" x="1651000" y="1530350"/>
          <p14:tracePt t="448977" x="1651000" y="1511300"/>
          <p14:tracePt t="448981" x="1651000" y="1498600"/>
          <p14:tracePt t="448991" x="1651000" y="1485900"/>
          <p14:tracePt t="449009" x="1638300" y="1466850"/>
          <p14:tracePt t="449028" x="1600200" y="1435100"/>
          <p14:tracePt t="449041" x="1581150" y="1428750"/>
          <p14:tracePt t="449059" x="1549400" y="1409700"/>
          <p14:tracePt t="449076" x="1479550" y="1390650"/>
          <p14:tracePt t="449092" x="1435100" y="1384300"/>
          <p14:tracePt t="449107" x="1377950" y="1384300"/>
          <p14:tracePt t="449125" x="1339850" y="1384300"/>
          <p14:tracePt t="449141" x="1289050" y="1409700"/>
          <p14:tracePt t="449159" x="1257300" y="1435100"/>
          <p14:tracePt t="449176" x="1219200" y="1485900"/>
          <p14:tracePt t="449192" x="1187450" y="1524000"/>
          <p14:tracePt t="449197" x="1174750" y="1549400"/>
          <p14:tracePt t="449208" x="1168400" y="1555750"/>
          <p14:tracePt t="449228" x="1149350" y="1600200"/>
          <p14:tracePt t="449243" x="1149350" y="1625600"/>
          <p14:tracePt t="449247" x="1149350" y="1631950"/>
          <p14:tracePt t="449257" x="1155700" y="1651000"/>
          <p14:tracePt t="449275" x="1181100" y="1670050"/>
          <p14:tracePt t="449291" x="1238250" y="1689100"/>
          <p14:tracePt t="449310" x="1358900" y="1708150"/>
          <p14:tracePt t="449314" x="1428750" y="1720850"/>
          <p14:tracePt t="449324" x="1479550" y="1720850"/>
          <p14:tracePt t="449327" x="1517650" y="1720850"/>
          <p14:tracePt t="449341" x="1555750" y="1720850"/>
          <p14:tracePt t="449359" x="1612900" y="1714500"/>
          <p14:tracePt t="449376" x="1644650" y="1689100"/>
          <p14:tracePt t="449393" x="1663700" y="1676400"/>
          <p14:tracePt t="449398" x="1676400" y="1663700"/>
          <p14:tracePt t="449407" x="1682750" y="1663700"/>
          <p14:tracePt t="449424" x="1695450" y="1651000"/>
          <p14:tracePt t="449441" x="1701800" y="1651000"/>
          <p14:tracePt t="449459" x="1708150" y="1651000"/>
          <p14:tracePt t="449476" x="1708150" y="1644650"/>
          <p14:tracePt t="449480" x="1708150" y="1638300"/>
          <p14:tracePt t="449510" x="1708150" y="1631950"/>
          <p14:tracePt t="449526" x="1701800" y="1625600"/>
          <p14:tracePt t="449543" x="1676400" y="1619250"/>
          <p14:tracePt t="449548" x="1663700" y="1619250"/>
          <p14:tracePt t="449557" x="1638300" y="1619250"/>
          <p14:tracePt t="449560" x="1612900" y="1619250"/>
          <p14:tracePt t="449578" x="1600200" y="1619250"/>
          <p14:tracePt t="449582" x="1568450" y="1625600"/>
          <p14:tracePt t="449591" x="1555750" y="1631950"/>
          <p14:tracePt t="449592" x="1524000" y="1644650"/>
          <p14:tracePt t="449609" x="1473200" y="1657350"/>
          <p14:tracePt t="449626" x="1422400" y="1682750"/>
          <p14:tracePt t="449643" x="1358900" y="1708150"/>
          <p14:tracePt t="449659" x="1276350" y="1746250"/>
          <p14:tracePt t="449674" x="1168400" y="1797050"/>
          <p14:tracePt t="449693" x="1092200" y="1828800"/>
          <p14:tracePt t="449710" x="990600" y="1866900"/>
          <p14:tracePt t="449726" x="908050" y="1905000"/>
          <p14:tracePt t="449742" x="876300" y="1924050"/>
          <p14:tracePt t="449747" x="869950" y="1924050"/>
          <p14:tracePt t="449793" x="869950" y="1930400"/>
          <p14:tracePt t="449810" x="863600" y="1930400"/>
          <p14:tracePt t="449826" x="863600" y="1936750"/>
          <p14:tracePt t="449842" x="857250" y="1943100"/>
          <p14:tracePt t="449859" x="850900" y="1955800"/>
          <p14:tracePt t="449945" x="850900" y="1962150"/>
          <p14:tracePt t="449953" x="863600" y="1968500"/>
          <p14:tracePt t="449959" x="889000" y="1981200"/>
          <p14:tracePt t="449975" x="952500" y="2000250"/>
          <p14:tracePt t="449994" x="1022350" y="2025650"/>
          <p14:tracePt t="450010" x="1092200" y="2038350"/>
          <p14:tracePt t="450026" x="1149350" y="2044700"/>
          <p14:tracePt t="450043" x="1187450" y="2044700"/>
          <p14:tracePt t="450060" x="1219200" y="2032000"/>
          <p14:tracePt t="450076" x="1250950" y="2012950"/>
          <p14:tracePt t="450093" x="1282700" y="1987550"/>
          <p14:tracePt t="450110" x="1314450" y="1955800"/>
          <p14:tracePt t="450126" x="1333500" y="1936750"/>
          <p14:tracePt t="450129" x="1346200" y="1924050"/>
          <p14:tracePt t="450141" x="1352550" y="1917700"/>
          <p14:tracePt t="450144" x="1358900" y="1911350"/>
          <p14:tracePt t="450158" x="1365250" y="1905000"/>
          <p14:tracePt t="450177" x="1358900" y="1866900"/>
          <p14:tracePt t="450193" x="1327150" y="1828800"/>
          <p14:tracePt t="450210" x="1289050" y="1790700"/>
          <p14:tracePt t="450227" x="1238250" y="1752600"/>
          <p14:tracePt t="450242" x="1187450" y="1720850"/>
          <p14:tracePt t="450260" x="1123950" y="1682750"/>
          <p14:tracePt t="450276" x="1079500" y="1670050"/>
          <p14:tracePt t="450292" x="1041400" y="1651000"/>
          <p14:tracePt t="450310" x="1009650" y="1644650"/>
          <p14:tracePt t="450326" x="977900" y="1631950"/>
          <p14:tracePt t="450343" x="952500" y="1625600"/>
          <p14:tracePt t="450360" x="927100" y="1606550"/>
          <p14:tracePt t="450377" x="895350" y="1593850"/>
          <p14:tracePt t="450381" x="876300" y="1593850"/>
          <p14:tracePt t="450394" x="819150" y="1581150"/>
          <p14:tracePt t="450411" x="768350" y="1581150"/>
          <p14:tracePt t="450427" x="704850" y="1581150"/>
          <p14:tracePt t="450442" x="647700" y="1593850"/>
          <p14:tracePt t="450460" x="628650" y="1612900"/>
          <p14:tracePt t="450476" x="615950" y="1631950"/>
          <p14:tracePt t="450493" x="609600" y="1644650"/>
          <p14:tracePt t="450509" x="609600" y="1663700"/>
          <p14:tracePt t="450527" x="609600" y="1689100"/>
          <p14:tracePt t="450542" x="615950" y="1714500"/>
          <p14:tracePt t="450560" x="628650" y="1739900"/>
          <p14:tracePt t="450566" x="635000" y="1758950"/>
          <p14:tracePt t="450575" x="641350" y="1771650"/>
          <p14:tracePt t="450592" x="654050" y="1797050"/>
          <p14:tracePt t="450610" x="673100" y="1816100"/>
          <p14:tracePt t="450627" x="692150" y="1841500"/>
          <p14:tracePt t="450642" x="730250" y="1866900"/>
          <p14:tracePt t="450644" x="742950" y="1879600"/>
          <p14:tracePt t="450661" x="812800" y="1924050"/>
          <p14:tracePt t="450677" x="895350" y="1962150"/>
          <p14:tracePt t="450693" x="996950" y="1981200"/>
          <p14:tracePt t="450711" x="1085850" y="1993900"/>
          <p14:tracePt t="450716" x="1117600" y="1993900"/>
          <p14:tracePt t="450725" x="1136650" y="2000250"/>
          <p14:tracePt t="450743" x="1149350" y="2000250"/>
          <p14:tracePt t="450807" x="1149350" y="2006600"/>
          <p14:tracePt t="450827" x="1143000" y="2006600"/>
          <p14:tracePt t="450843" x="1123950" y="2012950"/>
          <p14:tracePt t="450860" x="1104900" y="2025650"/>
          <p14:tracePt t="450865" x="1092200" y="2025650"/>
          <p14:tracePt t="450875" x="1079500" y="2025650"/>
          <p14:tracePt t="450892" x="1041400" y="2032000"/>
          <p14:tracePt t="450896" x="1016000" y="2038350"/>
          <p14:tracePt t="450909" x="965200" y="2044700"/>
          <p14:tracePt t="450927" x="895350" y="2051050"/>
          <p14:tracePt t="450944" x="844550" y="2057400"/>
          <p14:tracePt t="450959" x="800100" y="2057400"/>
          <p14:tracePt t="450976" x="774700" y="2057400"/>
          <p14:tracePt t="450994" x="762000" y="2057400"/>
          <p14:tracePt t="451010" x="742950" y="2044700"/>
          <p14:tracePt t="451027" x="711200" y="2032000"/>
          <p14:tracePt t="451045" x="660400" y="2000250"/>
          <p14:tracePt t="451060" x="615950" y="1968500"/>
          <p14:tracePt t="451076" x="558800" y="1924050"/>
          <p14:tracePt t="451078" x="546100" y="1911350"/>
          <p14:tracePt t="451092" x="527050" y="1885950"/>
          <p14:tracePt t="451095" x="508000" y="1866900"/>
          <p14:tracePt t="451109" x="501650" y="1854200"/>
          <p14:tracePt t="451112" x="488950" y="1835150"/>
          <p14:tracePt t="451127" x="482600" y="1809750"/>
          <p14:tracePt t="451143" x="476250" y="1784350"/>
          <p14:tracePt t="451161" x="476250" y="1765300"/>
          <p14:tracePt t="451177" x="488950" y="1733550"/>
          <p14:tracePt t="451194" x="508000" y="1708150"/>
          <p14:tracePt t="451210" x="520700" y="1689100"/>
          <p14:tracePt t="451216" x="527050" y="1682750"/>
          <p14:tracePt t="451226" x="533400" y="1676400"/>
          <p14:tracePt t="451243" x="546100" y="1670050"/>
          <p14:tracePt t="451260" x="546100" y="1663700"/>
          <p14:tracePt t="451295" x="546100" y="1657350"/>
          <p14:tracePt t="451311" x="552450" y="1651000"/>
          <p14:tracePt t="451327" x="558800" y="1638300"/>
          <p14:tracePt t="451343" x="565150" y="1631950"/>
          <p14:tracePt t="451424" x="571500" y="1631950"/>
          <p14:tracePt t="451432" x="571500" y="1638300"/>
          <p14:tracePt t="451443" x="584200" y="1644650"/>
          <p14:tracePt t="451462" x="596900" y="1663700"/>
          <p14:tracePt t="451478" x="622300" y="1676400"/>
          <p14:tracePt t="451495" x="647700" y="1695450"/>
          <p14:tracePt t="451510" x="673100" y="1701800"/>
          <p14:tracePt t="451526" x="698500" y="1708150"/>
          <p14:tracePt t="451544" x="730250" y="1714500"/>
          <p14:tracePt t="451550" x="762000" y="1720850"/>
          <p14:tracePt t="451561" x="781050" y="1720850"/>
          <p14:tracePt t="451576" x="850900" y="1720850"/>
          <p14:tracePt t="451594" x="914400" y="1720850"/>
          <p14:tracePt t="451609" x="971550" y="1720850"/>
          <p14:tracePt t="451627" x="1009650" y="1720850"/>
          <p14:tracePt t="451645" x="1041400" y="1714500"/>
          <p14:tracePt t="451661" x="1060450" y="1701800"/>
          <p14:tracePt t="451667" x="1066800" y="1695450"/>
          <p14:tracePt t="451676" x="1066800" y="1689100"/>
          <p14:tracePt t="451679" x="1073150" y="1676400"/>
          <p14:tracePt t="451695" x="1079500" y="1670050"/>
          <p14:tracePt t="451699" x="1085850" y="1651000"/>
          <p14:tracePt t="451711" x="1085850" y="1644650"/>
          <p14:tracePt t="451728" x="1073150" y="1581150"/>
          <p14:tracePt t="451745" x="1047750" y="1549400"/>
          <p14:tracePt t="451762" x="1016000" y="1524000"/>
          <p14:tracePt t="451778" x="984250" y="1504950"/>
          <p14:tracePt t="451795" x="952500" y="1485900"/>
          <p14:tracePt t="451810" x="933450" y="1473200"/>
          <p14:tracePt t="451828" x="908050" y="1466850"/>
          <p14:tracePt t="451845" x="882650" y="1454150"/>
          <p14:tracePt t="451861" x="857250" y="1454150"/>
          <p14:tracePt t="451877" x="825500" y="1447800"/>
          <p14:tracePt t="451893" x="800100" y="1447800"/>
          <p14:tracePt t="451910" x="781050" y="1447800"/>
          <p14:tracePt t="451911" x="768350" y="1447800"/>
          <p14:tracePt t="451926" x="755650" y="1447800"/>
          <p14:tracePt t="451943" x="749300" y="1447800"/>
          <p14:tracePt t="451945" x="736600" y="1447800"/>
          <p14:tracePt t="451961" x="730250" y="1454150"/>
          <p14:tracePt t="451962" x="717550" y="1460500"/>
          <p14:tracePt t="451976" x="685800" y="1479550"/>
          <p14:tracePt t="451994" x="673100" y="1492250"/>
          <p14:tracePt t="451995" x="660400" y="1498600"/>
          <p14:tracePt t="452010" x="641350" y="1530350"/>
          <p14:tracePt t="452028" x="615950" y="1555750"/>
          <p14:tracePt t="452043" x="603250" y="1574800"/>
          <p14:tracePt t="452060" x="596900" y="1600200"/>
          <p14:tracePt t="452076" x="596900" y="1619250"/>
          <p14:tracePt t="452093" x="596900" y="1631950"/>
          <p14:tracePt t="452110" x="596900" y="1638300"/>
          <p14:tracePt t="452127" x="609600" y="1644650"/>
          <p14:tracePt t="452144" x="628650" y="1651000"/>
          <p14:tracePt t="452161" x="679450" y="1676400"/>
          <p14:tracePt t="452177" x="698500" y="1682750"/>
          <p14:tracePt t="452178" x="730250" y="1689100"/>
          <p14:tracePt t="452194" x="781050" y="1701800"/>
          <p14:tracePt t="452210" x="831850" y="1708150"/>
          <p14:tracePt t="452228" x="863600" y="1714500"/>
          <p14:tracePt t="452244" x="901700" y="1714500"/>
          <p14:tracePt t="452262" x="933450" y="1714500"/>
          <p14:tracePt t="452279" x="971550" y="1708150"/>
          <p14:tracePt t="452293" x="996950" y="1695450"/>
          <p14:tracePt t="452310" x="1022350" y="1682750"/>
          <p14:tracePt t="452329" x="1035050" y="1663700"/>
          <p14:tracePt t="452344" x="1035050" y="1644650"/>
          <p14:tracePt t="452362" x="1041400" y="1631950"/>
          <p14:tracePt t="452378" x="1041400" y="1612900"/>
          <p14:tracePt t="452382" x="1041400" y="1606550"/>
          <p14:tracePt t="452393" x="1035050" y="1593850"/>
          <p14:tracePt t="452396" x="1028700" y="1581150"/>
          <p14:tracePt t="452410" x="1022350" y="1574800"/>
          <p14:tracePt t="452413" x="1016000" y="1562100"/>
          <p14:tracePt t="452427" x="1003300" y="1549400"/>
          <p14:tracePt t="452429" x="996950" y="1549400"/>
          <p14:tracePt t="452443" x="971550" y="1524000"/>
          <p14:tracePt t="452462" x="946150" y="1511300"/>
          <p14:tracePt t="452478" x="927100" y="1492250"/>
          <p14:tracePt t="452495" x="908050" y="1479550"/>
          <p14:tracePt t="452510" x="889000" y="1466850"/>
          <p14:tracePt t="452528" x="869950" y="1454150"/>
          <p14:tracePt t="452545" x="850900" y="1447800"/>
          <p14:tracePt t="452560" x="825500" y="1441450"/>
          <p14:tracePt t="452579" x="800100" y="1441450"/>
          <p14:tracePt t="452595" x="768350" y="1441450"/>
          <p14:tracePt t="452601" x="742950" y="1441450"/>
          <p14:tracePt t="452610" x="736600" y="1441450"/>
          <p14:tracePt t="452628" x="711200" y="1447800"/>
          <p14:tracePt t="452645" x="673100" y="1466850"/>
          <p14:tracePt t="452662" x="647700" y="1479550"/>
          <p14:tracePt t="452665" x="635000" y="1492250"/>
          <p14:tracePt t="452684" x="615950" y="1511300"/>
          <p14:tracePt t="452695" x="596900" y="1536700"/>
          <p14:tracePt t="452712" x="590550" y="1555750"/>
          <p14:tracePt t="452728" x="584200" y="1574800"/>
          <p14:tracePt t="452745" x="584200" y="1581150"/>
          <p14:tracePt t="452761" x="584200" y="1593850"/>
          <p14:tracePt t="452777" x="596900" y="1612900"/>
          <p14:tracePt t="452794" x="615950" y="1638300"/>
          <p14:tracePt t="452810" x="666750" y="1670050"/>
          <p14:tracePt t="452829" x="704850" y="1689100"/>
          <p14:tracePt t="452846" x="755650" y="1708150"/>
          <p14:tracePt t="452850" x="781050" y="1714500"/>
          <p14:tracePt t="452860" x="800100" y="1720850"/>
          <p14:tracePt t="452878" x="850900" y="1727200"/>
          <p14:tracePt t="452883" x="863600" y="1727200"/>
          <p14:tracePt t="452895" x="869950" y="1727200"/>
          <p14:tracePt t="452911" x="882650" y="1727200"/>
          <p14:tracePt t="452929" x="895350" y="1720850"/>
          <p14:tracePt t="452945" x="908050" y="1720850"/>
          <p14:tracePt t="452960" x="914400" y="1720850"/>
          <p14:tracePt t="452979" x="920750" y="1720850"/>
          <p14:tracePt t="452995" x="927100" y="1720850"/>
          <p14:tracePt t="453012" x="939800" y="1720850"/>
          <p14:tracePt t="453016" x="946150" y="1720850"/>
          <p14:tracePt t="453027" x="952500" y="1714500"/>
          <p14:tracePt t="453046" x="965200" y="1714500"/>
          <p14:tracePt t="453062" x="984250" y="1708150"/>
          <p14:tracePt t="453079" x="1003300" y="1708150"/>
          <p14:tracePt t="453083" x="1022350" y="1708150"/>
          <p14:tracePt t="453094" x="1035050" y="1708150"/>
          <p14:tracePt t="453112" x="1060450" y="1701800"/>
          <p14:tracePt t="453129" x="1079500" y="1701800"/>
          <p14:tracePt t="453144" x="1098550" y="1695450"/>
          <p14:tracePt t="453148" x="1104900" y="1695450"/>
          <p14:tracePt t="453161" x="1111250" y="1689100"/>
          <p14:tracePt t="453179" x="1111250" y="1682750"/>
          <p14:tracePt t="453195" x="1111250" y="1676400"/>
          <p14:tracePt t="453212" x="1111250" y="1657350"/>
          <p14:tracePt t="453233" x="1098550" y="1644650"/>
          <p14:tracePt t="453246" x="1079500" y="1631950"/>
          <p14:tracePt t="453262" x="1066800" y="1619250"/>
          <p14:tracePt t="453278" x="1060450" y="1619250"/>
          <p14:tracePt t="453294" x="1073150" y="1619250"/>
          <p14:tracePt t="453312" x="1123950" y="1631950"/>
          <p14:tracePt t="453328" x="1181100" y="1638300"/>
          <p14:tracePt t="453344" x="1257300" y="1644650"/>
          <p14:tracePt t="453361" x="1295400" y="1644650"/>
          <p14:tracePt t="453378" x="1314450" y="1644650"/>
          <p14:tracePt t="453380" x="1314450" y="1651000"/>
          <p14:tracePt t="453394" x="1320800" y="1651000"/>
          <p14:tracePt t="453411" x="1320800" y="1663700"/>
          <p14:tracePt t="453429" x="1314450" y="1670050"/>
          <p14:tracePt t="453486" x="1320800" y="1670050"/>
          <p14:tracePt t="453494" x="1327150" y="1670050"/>
          <p14:tracePt t="453513" x="1377950" y="1670050"/>
          <p14:tracePt t="453529" x="1460500" y="1670050"/>
          <p14:tracePt t="453546" x="1568450" y="1676400"/>
          <p14:tracePt t="453562" x="1670050" y="1689100"/>
          <p14:tracePt t="453566" x="1714500" y="1689100"/>
          <p14:tracePt t="453579" x="1746250" y="1695450"/>
          <p14:tracePt t="453582" x="1778000" y="1701800"/>
          <p14:tracePt t="453594" x="1803400" y="1701800"/>
          <p14:tracePt t="453596" x="1822450" y="1701800"/>
          <p14:tracePt t="453613" x="1828800" y="1701800"/>
          <p14:tracePt t="453664" x="1854200" y="1701800"/>
          <p14:tracePt t="453679" x="1866900" y="1695450"/>
          <p14:tracePt t="453696" x="1885950" y="1682750"/>
          <p14:tracePt t="453711" x="1905000" y="1676400"/>
          <p14:tracePt t="453729" x="1911350" y="1663700"/>
          <p14:tracePt t="453762" x="1905000" y="1657350"/>
          <p14:tracePt t="453779" x="1892300" y="1644650"/>
          <p14:tracePt t="453796" x="1866900" y="1625600"/>
          <p14:tracePt t="453813" x="1841500" y="1606550"/>
          <p14:tracePt t="453817" x="1822450" y="1593850"/>
          <p14:tracePt t="453828" x="1816100" y="1587500"/>
          <p14:tracePt t="453847" x="1771650" y="1555750"/>
          <p14:tracePt t="453863" x="1752600" y="1543050"/>
          <p14:tracePt t="453880" x="1727200" y="1524000"/>
          <p14:tracePt t="453895" x="1720850" y="1524000"/>
          <p14:tracePt t="453896" x="1701800" y="1511300"/>
          <p14:tracePt t="453913" x="1670050" y="1498600"/>
          <p14:tracePt t="453929" x="1625600" y="1485900"/>
          <p14:tracePt t="453946" x="1574800" y="1466850"/>
          <p14:tracePt t="453962" x="1530350" y="1454150"/>
          <p14:tracePt t="453979" x="1485900" y="1441450"/>
          <p14:tracePt t="453996" x="1454150" y="1435100"/>
          <p14:tracePt t="454013" x="1435100" y="1428750"/>
          <p14:tracePt t="454030" x="1416050" y="1422400"/>
          <p14:tracePt t="454047" x="1390650" y="1422400"/>
          <p14:tracePt t="454063" x="1371600" y="1428750"/>
          <p14:tracePt t="454080" x="1352550" y="1435100"/>
          <p14:tracePt t="454097" x="1327150" y="1460500"/>
          <p14:tracePt t="454112" x="1314450" y="1479550"/>
          <p14:tracePt t="454129" x="1301750" y="1504950"/>
          <p14:tracePt t="454145" x="1295400" y="1543050"/>
          <p14:tracePt t="454162" x="1289050" y="1587500"/>
          <p14:tracePt t="454180" x="1289050" y="1631950"/>
          <p14:tracePt t="454196" x="1301750" y="1663700"/>
          <p14:tracePt t="454213" x="1320800" y="1682750"/>
          <p14:tracePt t="454230" x="1339850" y="1689100"/>
          <p14:tracePt t="454247" x="1365250" y="1695450"/>
          <p14:tracePt t="454264" x="1409700" y="1701800"/>
          <p14:tracePt t="454278" x="1441450" y="1701800"/>
          <p14:tracePt t="454296" x="1498600" y="1708150"/>
          <p14:tracePt t="454301" x="1517650" y="1708150"/>
          <p14:tracePt t="454313" x="1536700" y="1708150"/>
          <p14:tracePt t="454330" x="1612900" y="1708150"/>
          <p14:tracePt t="454347" x="1651000" y="1708150"/>
          <p14:tracePt t="454363" x="1701800" y="1708150"/>
          <p14:tracePt t="454380" x="1727200" y="1708150"/>
          <p14:tracePt t="454396" x="1746250" y="1708150"/>
          <p14:tracePt t="454413" x="1752600" y="1708150"/>
          <p14:tracePt t="454565" x="1752600" y="1714500"/>
          <p14:tracePt t="454585" x="1746250" y="1720850"/>
          <p14:tracePt t="454614" x="1746250" y="1727200"/>
          <p14:tracePt t="454630" x="1739900" y="1727200"/>
          <p14:tracePt t="454681" x="1739900" y="1733550"/>
          <p14:tracePt t="454698" x="1733550" y="1746250"/>
          <p14:tracePt t="454714" x="1720850" y="1752600"/>
          <p14:tracePt t="454731" x="1720850" y="1758950"/>
          <p14:tracePt t="454747" x="1714500" y="1765300"/>
          <p14:tracePt t="454764" x="1714500" y="1771650"/>
          <p14:tracePt t="454878" x="1714500" y="1765300"/>
          <p14:tracePt t="454902" x="1720850" y="1765300"/>
          <p14:tracePt t="454984" x="1720850" y="1771650"/>
          <p14:tracePt t="454990" x="1720850" y="1778000"/>
          <p14:tracePt t="455005" x="1720850" y="1784350"/>
          <p14:tracePt t="455014" x="1714500" y="1790700"/>
          <p14:tracePt t="455032" x="1714500" y="1797050"/>
          <p14:tracePt t="455048" x="1708150" y="1797050"/>
          <p14:tracePt t="455135" x="1708150" y="1790700"/>
          <p14:tracePt t="455143" x="1708150" y="1784350"/>
          <p14:tracePt t="455148" x="1708150" y="1778000"/>
          <p14:tracePt t="455164" x="1708150" y="1765300"/>
          <p14:tracePt t="455182" x="1708150" y="1752600"/>
          <p14:tracePt t="455304" x="1701800" y="1758950"/>
          <p14:tracePt t="455337" x="1701800" y="1765300"/>
          <p14:tracePt t="455370" x="1701800" y="1771650"/>
          <p14:tracePt t="455442" x="1695450" y="1778000"/>
          <p14:tracePt t="455455" x="1695450" y="1784350"/>
          <p14:tracePt t="455464" x="1695450" y="1790700"/>
          <p14:tracePt t="455481" x="1689100" y="1797050"/>
          <p14:tracePt t="455553" x="1689100" y="1790700"/>
          <p14:tracePt t="455577" x="1689100" y="1784350"/>
          <p14:tracePt t="455586" x="1689100" y="1778000"/>
          <p14:tracePt t="455609" x="1689100" y="1771650"/>
          <p14:tracePt t="455700" x="1689100" y="1778000"/>
          <p14:tracePt t="455723" x="1689100" y="1784350"/>
          <p14:tracePt t="456051" x="1689100" y="1790700"/>
          <p14:tracePt t="456075" x="1689100" y="1797050"/>
          <p14:tracePt t="456215" x="1689100" y="1803400"/>
          <p14:tracePt t="456328" x="1689100" y="1797050"/>
          <p14:tracePt t="456343" x="1682750" y="1790700"/>
          <p14:tracePt t="456358" x="1682750" y="1784350"/>
          <p14:tracePt t="456366" x="1670050" y="1778000"/>
          <p14:tracePt t="456382" x="1625600" y="1758950"/>
          <p14:tracePt t="456403" x="1555750" y="1746250"/>
          <p14:tracePt t="456415" x="1466850" y="1720850"/>
          <p14:tracePt t="456430" x="1358900" y="1695450"/>
          <p14:tracePt t="456447" x="1244600" y="1657350"/>
          <p14:tracePt t="456465" x="1155700" y="1625600"/>
          <p14:tracePt t="456480" x="1085850" y="1606550"/>
          <p14:tracePt t="456498" x="1035050" y="1593850"/>
          <p14:tracePt t="456515" x="996950" y="1587500"/>
          <p14:tracePt t="456531" x="965200" y="1593850"/>
          <p14:tracePt t="456547" x="946150" y="1606550"/>
          <p14:tracePt t="456551" x="939800" y="1612900"/>
          <p14:tracePt t="456565" x="933450" y="1619250"/>
          <p14:tracePt t="456569" x="927100" y="1625600"/>
          <p14:tracePt t="456580" x="927100" y="1631950"/>
          <p14:tracePt t="456598" x="920750" y="1638300"/>
          <p14:tracePt t="456615" x="920750" y="1644650"/>
          <p14:tracePt t="456632" x="914400" y="1644650"/>
          <p14:tracePt t="456649" x="908050" y="1651000"/>
          <p14:tracePt t="456754" x="914400" y="1651000"/>
          <p14:tracePt t="456766" x="920750" y="1657350"/>
          <p14:tracePt t="456771" x="927100" y="1657350"/>
          <p14:tracePt t="456782" x="933450" y="1657350"/>
          <p14:tracePt t="456798" x="939800" y="1657350"/>
          <p14:tracePt t="456815" x="946150" y="1651000"/>
          <p14:tracePt t="456832" x="952500" y="1644650"/>
          <p14:tracePt t="456851" x="958850" y="1619250"/>
          <p14:tracePt t="456866" x="958850" y="1606550"/>
          <p14:tracePt t="456882" x="958850" y="1593850"/>
          <p14:tracePt t="456899" x="958850" y="1581150"/>
          <p14:tracePt t="456915" x="952500" y="1574800"/>
          <p14:tracePt t="456932" x="933450" y="1555750"/>
          <p14:tracePt t="456949" x="908050" y="1536700"/>
          <p14:tracePt t="456965" x="882650" y="1524000"/>
          <p14:tracePt t="456981" x="850900" y="1517650"/>
          <p14:tracePt t="456998" x="838200" y="1517650"/>
          <p14:tracePt t="457015" x="831850" y="1530350"/>
          <p14:tracePt t="457032" x="831850" y="1543050"/>
          <p14:tracePt t="457048" x="838200" y="1562100"/>
          <p14:tracePt t="457051" x="844550" y="1568450"/>
          <p14:tracePt t="457064" x="857250" y="1574800"/>
          <p14:tracePt t="457067" x="863600" y="1581150"/>
          <p14:tracePt t="457082" x="882650" y="1587500"/>
          <p14:tracePt t="457099" x="901700" y="1593850"/>
          <p14:tracePt t="457116" x="927100" y="1606550"/>
          <p14:tracePt t="457132" x="946150" y="1625600"/>
          <p14:tracePt t="457147" x="965200" y="1638300"/>
          <p14:tracePt t="457166" x="977900" y="1644650"/>
          <p14:tracePt t="457182" x="984250" y="1644650"/>
          <p14:tracePt t="457230" x="971550" y="1638300"/>
          <p14:tracePt t="457237" x="958850" y="1631950"/>
          <p14:tracePt t="457249" x="927100" y="1612900"/>
          <p14:tracePt t="457265" x="850900" y="1581150"/>
          <p14:tracePt t="457282" x="831850" y="1568450"/>
          <p14:tracePt t="462298" x="838200" y="1568450"/>
          <p14:tracePt t="462308" x="869950" y="1574800"/>
          <p14:tracePt t="462321" x="933450" y="1606550"/>
          <p14:tracePt t="462338" x="946150" y="1612900"/>
          <p14:tracePt t="462353" x="939800" y="1625600"/>
          <p14:tracePt t="462372" x="920750" y="1631950"/>
          <p14:tracePt t="462386" x="914400" y="1631950"/>
          <p14:tracePt t="462442" x="927100" y="1631950"/>
          <p14:tracePt t="462452" x="933450" y="1631950"/>
          <p14:tracePt t="462470" x="990600" y="1625600"/>
          <p14:tracePt t="462485" x="1047750" y="1625600"/>
          <p14:tracePt t="462503" x="1092200" y="1625600"/>
          <p14:tracePt t="462521" x="1104900" y="1631950"/>
          <p14:tracePt t="462611" x="1111250" y="1631950"/>
          <p14:tracePt t="462619" x="1130300" y="1625600"/>
          <p14:tracePt t="462636" x="1187450" y="1619250"/>
          <p14:tracePt t="462654" x="1244600" y="1619250"/>
          <p14:tracePt t="462670" x="1308100" y="1619250"/>
          <p14:tracePt t="462687" x="1358900" y="1619250"/>
          <p14:tracePt t="462702" x="1403350" y="1619250"/>
          <p14:tracePt t="462720" x="1435100" y="1625600"/>
          <p14:tracePt t="462737" x="1460500" y="1625600"/>
          <p14:tracePt t="462754" x="1517650" y="1631950"/>
          <p14:tracePt t="462769" x="1536700" y="1631950"/>
          <p14:tracePt t="462787" x="1600200" y="1631950"/>
          <p14:tracePt t="462804" x="1689100" y="1638300"/>
          <p14:tracePt t="462819" x="1714500" y="1638300"/>
          <p14:tracePt t="462822" x="1746250" y="1638300"/>
          <p14:tracePt t="462836" x="1765300" y="1631950"/>
          <p14:tracePt t="462854" x="1784350" y="1625600"/>
          <p14:tracePt t="462869" x="1797050" y="1612900"/>
          <p14:tracePt t="462887" x="1803400" y="1593850"/>
          <p14:tracePt t="462891" x="1797050" y="1574800"/>
          <p14:tracePt t="462902" x="1784350" y="1562100"/>
          <p14:tracePt t="462921" x="1714500" y="1524000"/>
          <p14:tracePt t="462937" x="1625600" y="1479550"/>
          <p14:tracePt t="462954" x="1543050" y="1454150"/>
          <p14:tracePt t="462959" x="1485900" y="1435100"/>
          <p14:tracePt t="462969" x="1454150" y="1422400"/>
          <p14:tracePt t="462988" x="1397000" y="1397000"/>
          <p14:tracePt t="462993" x="1371600" y="1390650"/>
          <p14:tracePt t="463002" x="1352550" y="1384300"/>
          <p14:tracePt t="463005" x="1339850" y="1377950"/>
          <p14:tracePt t="463019" x="1333500" y="1377950"/>
          <p14:tracePt t="463021" x="1327150" y="1377950"/>
          <p14:tracePt t="463038" x="1282700" y="1384300"/>
          <p14:tracePt t="463054" x="1200150" y="1422400"/>
          <p14:tracePt t="463071" x="1085850" y="1466850"/>
          <p14:tracePt t="463086" x="996950" y="1504950"/>
          <p14:tracePt t="463102" x="933450" y="1530350"/>
          <p14:tracePt t="463119" x="908050" y="1555750"/>
          <p14:tracePt t="463138" x="901700" y="1574800"/>
          <p14:tracePt t="463152" x="908050" y="1600200"/>
          <p14:tracePt t="463170" x="958850" y="1638300"/>
          <p14:tracePt t="463174" x="996950" y="1657350"/>
          <p14:tracePt t="463186" x="1047750" y="1676400"/>
          <p14:tracePt t="463204" x="1168400" y="1720850"/>
          <p14:tracePt t="463219" x="1289050" y="1746250"/>
          <p14:tracePt t="463236" x="1397000" y="1758950"/>
          <p14:tracePt t="463254" x="1574800" y="1758950"/>
          <p14:tracePt t="463273" x="1676400" y="1752600"/>
          <p14:tracePt t="463288" x="1752600" y="1739900"/>
          <p14:tracePt t="463303" x="1835150" y="1708150"/>
          <p14:tracePt t="463321" x="1879600" y="1682750"/>
          <p14:tracePt t="463338" x="1911350" y="1657350"/>
          <p14:tracePt t="463354" x="1924050" y="1631950"/>
          <p14:tracePt t="463360" x="1924050" y="1619250"/>
          <p14:tracePt t="463369" x="1924050" y="1612900"/>
          <p14:tracePt t="463388" x="1917700" y="1593850"/>
          <p14:tracePt t="463393" x="1905000" y="1587500"/>
          <p14:tracePt t="463402" x="1879600" y="1581150"/>
          <p14:tracePt t="463421" x="1828800" y="1562100"/>
          <p14:tracePt t="463437" x="1752600" y="1543050"/>
          <p14:tracePt t="463454" x="1689100" y="1524000"/>
          <p14:tracePt t="463471" x="1638300" y="1504950"/>
          <p14:tracePt t="463475" x="1612900" y="1498600"/>
          <p14:tracePt t="463487" x="1600200" y="1492250"/>
          <p14:tracePt t="463490" x="1593850" y="1492250"/>
          <p14:tracePt t="463505" x="1581150" y="1479550"/>
          <p14:tracePt t="463554" x="1574800" y="1479550"/>
          <p14:tracePt t="463586" x="1562100" y="1485900"/>
          <p14:tracePt t="463604" x="1555750" y="1492250"/>
          <p14:tracePt t="463621" x="1549400" y="1492250"/>
          <p14:tracePt t="463637" x="1543050" y="1504950"/>
          <p14:tracePt t="463653" x="1536700" y="1511300"/>
          <p14:tracePt t="463671" x="1536700" y="1524000"/>
          <p14:tracePt t="463687" x="1536700" y="1543050"/>
          <p14:tracePt t="463705" x="1536700" y="1568450"/>
          <p14:tracePt t="463721" x="1536700" y="1574800"/>
          <p14:tracePt t="463725" x="1536700" y="1581150"/>
          <p14:tracePt t="463755" x="1536700" y="1587500"/>
          <p14:tracePt t="463829" x="1517650" y="1593850"/>
          <p14:tracePt t="463836" x="1498600" y="1600200"/>
          <p14:tracePt t="463854" x="1371600" y="1631950"/>
          <p14:tracePt t="463872" x="1238250" y="1638300"/>
          <p14:tracePt t="463888" x="1174750" y="1644650"/>
          <p14:tracePt t="463905" x="1162050" y="1644650"/>
          <p14:tracePt t="467314" x="1155700" y="1644650"/>
          <p14:tracePt t="467325" x="1149350" y="1651000"/>
          <p14:tracePt t="467339" x="1111250" y="1670050"/>
          <p14:tracePt t="467358" x="1028700" y="1714500"/>
          <p14:tracePt t="467375" x="971550" y="1784350"/>
          <p14:tracePt t="467391" x="939800" y="1892300"/>
          <p14:tracePt t="467397" x="927100" y="1974850"/>
          <p14:tracePt t="467406" x="914400" y="2044700"/>
          <p14:tracePt t="467424" x="914400" y="2197100"/>
          <p14:tracePt t="467440" x="958850" y="2413000"/>
          <p14:tracePt t="467456" x="1035050" y="2559050"/>
          <p14:tracePt t="467476" x="1136650" y="2724150"/>
          <p14:tracePt t="467492" x="1219200" y="2876550"/>
          <p14:tracePt t="467507" x="1295400" y="3105150"/>
          <p14:tracePt t="467525" x="1314450" y="3340100"/>
          <p14:tracePt t="467539" x="1314450" y="3543300"/>
          <p14:tracePt t="467557" x="1327150" y="3714750"/>
          <p14:tracePt t="467564" x="1358900" y="3810000"/>
          <p14:tracePt t="467573" x="1384300" y="3867150"/>
          <p14:tracePt t="467591" x="1517650" y="3994150"/>
          <p14:tracePt t="467607" x="1708150" y="4114800"/>
          <p14:tracePt t="467623" x="1955800" y="4235450"/>
          <p14:tracePt t="467627" x="2038350" y="4267200"/>
          <p14:tracePt t="467640" x="2165350" y="4311650"/>
          <p14:tracePt t="467658" x="2565400" y="4375150"/>
          <p14:tracePt t="467675" x="2794000" y="4362450"/>
          <p14:tracePt t="467690" x="2921000" y="4343400"/>
          <p14:tracePt t="467693" x="3048000" y="4318000"/>
          <p14:tracePt t="467707" x="3282950" y="4298950"/>
          <p14:tracePt t="467724" x="3435350" y="4286250"/>
          <p14:tracePt t="467743" x="3511550" y="4298950"/>
          <p14:tracePt t="467746" x="3517900" y="4298950"/>
          <p14:tracePt t="467791" x="3511550" y="4298950"/>
          <p14:tracePt t="467807" x="3492500" y="4298950"/>
          <p14:tracePt t="467825" x="3479800" y="4298950"/>
          <p14:tracePt t="467840" x="3473450" y="4298950"/>
          <p14:tracePt t="467858" x="3467100" y="4298950"/>
          <p14:tracePt t="467875" x="3454400" y="4305300"/>
          <p14:tracePt t="467881" x="3448050" y="4324350"/>
          <p14:tracePt t="467889" x="3409950" y="4387850"/>
          <p14:tracePt t="467891" x="3371850" y="4470400"/>
          <p14:tracePt t="467907" x="3302000" y="4597400"/>
          <p14:tracePt t="467926" x="3073400" y="5073650"/>
          <p14:tracePt t="467940" x="3073400" y="5270500"/>
          <p14:tracePt t="467957" x="3175000" y="5429250"/>
          <p14:tracePt t="467974" x="3289300" y="5530850"/>
          <p14:tracePt t="467991" x="3422650" y="5619750"/>
          <p14:tracePt t="468008" x="3556000" y="5708650"/>
          <p14:tracePt t="468027" x="3683000" y="5791200"/>
          <p14:tracePt t="468042" x="3765550" y="5848350"/>
          <p14:tracePt t="468058" x="3797300" y="5873750"/>
          <p14:tracePt t="468075" x="3816350" y="5899150"/>
          <p14:tracePt t="468091" x="3835400" y="5918200"/>
          <p14:tracePt t="468109" x="3854450" y="5949950"/>
          <p14:tracePt t="468123" x="3854450" y="5975350"/>
          <p14:tracePt t="468126" x="3854450" y="5981700"/>
          <p14:tracePt t="468142" x="3854450" y="5988050"/>
          <p14:tracePt t="468145" x="3854450" y="5994400"/>
          <p14:tracePt t="468158" x="3854450" y="6000750"/>
          <p14:tracePt t="468173" x="3854450" y="6007100"/>
          <p14:tracePt t="468191" x="3873500" y="6019800"/>
          <p14:tracePt t="468208" x="3892550" y="6038850"/>
          <p14:tracePt t="468225" x="3911600" y="6057900"/>
          <p14:tracePt t="468243" x="3924300" y="6070600"/>
          <p14:tracePt t="468258" x="3924300" y="6083300"/>
          <p14:tracePt t="468274" x="3930650" y="6083300"/>
          <p14:tracePt t="468405" x="3930650" y="6076950"/>
          <p14:tracePt t="468413" x="3930650" y="6070600"/>
          <p14:tracePt t="468423" x="3930650" y="6064250"/>
          <p14:tracePt t="468442" x="3930650" y="6032500"/>
          <p14:tracePt t="468459" x="3930650" y="6000750"/>
          <p14:tracePt t="468475" x="3930650" y="5975350"/>
          <p14:tracePt t="468479" x="3930650" y="5962650"/>
          <p14:tracePt t="468490" x="3924300" y="5943600"/>
          <p14:tracePt t="468492" x="3924300" y="5930900"/>
          <p14:tracePt t="468507" x="3917950" y="5905500"/>
          <p14:tracePt t="468509" x="3917950" y="5892800"/>
          <p14:tracePt t="468525" x="3905250" y="5848350"/>
          <p14:tracePt t="468542" x="3879850" y="5791200"/>
          <p14:tracePt t="468558" x="3867150" y="5715000"/>
          <p14:tracePt t="468574" x="3860800" y="5607050"/>
          <p14:tracePt t="468591" x="3860800" y="5492750"/>
          <p14:tracePt t="468607" x="3860800" y="5372100"/>
          <p14:tracePt t="468627" x="3860800" y="5289550"/>
          <p14:tracePt t="468641" x="3854450" y="5175250"/>
          <p14:tracePt t="468661" x="3810000" y="5073650"/>
          <p14:tracePt t="468675" x="3778250" y="4978400"/>
          <p14:tracePt t="468693" x="3752850" y="4864100"/>
          <p14:tracePt t="468709" x="3708400" y="4749800"/>
          <p14:tracePt t="468726" x="3657600" y="4648200"/>
          <p14:tracePt t="468730" x="3625850" y="4591050"/>
          <p14:tracePt t="468740" x="3600450" y="4552950"/>
          <p14:tracePt t="468742" x="3568700" y="4508500"/>
          <p14:tracePt t="468757" x="3543300" y="4464050"/>
          <p14:tracePt t="468776" x="3473450" y="4324350"/>
          <p14:tracePt t="468792" x="3429000" y="4216400"/>
          <p14:tracePt t="468807" x="3384550" y="4108450"/>
          <p14:tracePt t="468826" x="3327400" y="3975100"/>
          <p14:tracePt t="468842" x="3282950" y="3873500"/>
          <p14:tracePt t="468859" x="3232150" y="3721100"/>
          <p14:tracePt t="468875" x="3200400" y="3505200"/>
          <p14:tracePt t="468892" x="3187700" y="3200400"/>
          <p14:tracePt t="468908" x="3187700" y="2768600"/>
          <p14:tracePt t="468925" x="3200400" y="2324100"/>
          <p14:tracePt t="468943" x="3225800" y="1898650"/>
          <p14:tracePt t="468959" x="3238500" y="1600200"/>
          <p14:tracePt t="468963" x="3244850" y="1517650"/>
          <p14:tracePt t="468975" x="3238500" y="1473200"/>
          <p14:tracePt t="468992" x="3238500" y="1479550"/>
          <p14:tracePt t="469007" x="3225800" y="1549400"/>
          <p14:tracePt t="469025" x="3200400" y="1593850"/>
          <p14:tracePt t="469042" x="3200400" y="1619250"/>
          <p14:tracePt t="469059" x="3200400" y="1657350"/>
          <p14:tracePt t="469077" x="3175000" y="1695450"/>
          <p14:tracePt t="469091" x="3136900" y="1727200"/>
          <p14:tracePt t="469109" x="3092450" y="1752600"/>
          <p14:tracePt t="469125" x="3028950" y="1784350"/>
          <p14:tracePt t="469142" x="2978150" y="1803400"/>
          <p14:tracePt t="469158" x="2889250" y="1835150"/>
          <p14:tracePt t="469178" x="2762250" y="1873250"/>
          <p14:tracePt t="469192" x="2711450" y="1879600"/>
          <p14:tracePt t="469196" x="2673350" y="1885950"/>
          <p14:tracePt t="469207" x="2641600" y="1885950"/>
          <p14:tracePt t="469225" x="2578100" y="1866900"/>
          <p14:tracePt t="469242" x="2546350" y="1841500"/>
          <p14:tracePt t="469261" x="2520950" y="1816100"/>
          <p14:tracePt t="469274" x="2495550" y="1784350"/>
          <p14:tracePt t="469291" x="2470150" y="1765300"/>
          <p14:tracePt t="469310" x="2444750" y="1746250"/>
          <p14:tracePt t="469325" x="2413000" y="1720850"/>
          <p14:tracePt t="469329" x="2400300" y="1714500"/>
          <p14:tracePt t="469341" x="2374900" y="1701800"/>
          <p14:tracePt t="469359" x="2343150" y="1689100"/>
          <p14:tracePt t="469374" x="2305050" y="1676400"/>
          <p14:tracePt t="469392" x="2273300" y="1676400"/>
          <p14:tracePt t="469409" x="2235200" y="1676400"/>
          <p14:tracePt t="469426" x="2222500" y="1676400"/>
          <p14:tracePt t="469441" x="2222500" y="1682750"/>
          <p14:tracePt t="469459" x="2216150" y="1682750"/>
          <p14:tracePt t="469476" x="2209800" y="1714500"/>
          <p14:tracePt t="469492" x="2203450" y="1746250"/>
          <p14:tracePt t="469511" x="2222500" y="1797050"/>
          <p14:tracePt t="469524" x="2260600" y="1860550"/>
          <p14:tracePt t="469542" x="2292350" y="1924050"/>
          <p14:tracePt t="469559" x="2343150" y="1987550"/>
          <p14:tracePt t="469577" x="2419350" y="2057400"/>
          <p14:tracePt t="469593" x="2533650" y="2127250"/>
          <p14:tracePt t="469609" x="2679700" y="2203450"/>
          <p14:tracePt t="469627" x="2844800" y="2286000"/>
          <p14:tracePt t="469643" x="2965450" y="2330450"/>
          <p14:tracePt t="469647" x="3028950" y="2349500"/>
          <p14:tracePt t="470050" x="3022600" y="2349500"/>
          <p14:tracePt t="470059" x="3009900" y="2349500"/>
          <p14:tracePt t="470064" x="3003550" y="2349500"/>
          <p14:tracePt t="470075" x="2984500" y="2349500"/>
          <p14:tracePt t="470093" x="2959100" y="2330450"/>
          <p14:tracePt t="470108" x="2908300" y="2298700"/>
          <p14:tracePt t="470126" x="2857500" y="2254250"/>
          <p14:tracePt t="470141" x="2813050" y="2203450"/>
          <p14:tracePt t="470144" x="2794000" y="2184400"/>
          <p14:tracePt t="470160" x="2774950" y="2171700"/>
          <p14:tracePt t="470165" x="2755900" y="2159000"/>
          <p14:tracePt t="470168" x="2724150" y="2152650"/>
          <p14:tracePt t="470194" x="2635250" y="2133600"/>
          <p14:tracePt t="470200" x="2609850" y="2133600"/>
          <p14:tracePt t="470227" x="2533650" y="2127250"/>
          <p14:tracePt t="470242" x="2495550" y="2120900"/>
          <p14:tracePt t="470259" x="2482850" y="2120900"/>
          <p14:tracePt t="470276" x="2476500" y="2120900"/>
          <p14:tracePt t="470326" x="2470150" y="2114550"/>
          <p14:tracePt t="470344" x="2451100" y="2101850"/>
          <p14:tracePt t="470358" x="2425700" y="2089150"/>
          <p14:tracePt t="470377" x="2381250" y="2076450"/>
          <p14:tracePt t="470381" x="2355850" y="2070100"/>
          <p14:tracePt t="470394" x="2330450" y="2063750"/>
          <p14:tracePt t="470410" x="2266950" y="2044700"/>
          <p14:tracePt t="470427" x="2222500" y="2038350"/>
          <p14:tracePt t="470443" x="2152650" y="2019300"/>
          <p14:tracePt t="470460" x="2108200" y="2006600"/>
          <p14:tracePt t="470477" x="2063750" y="1987550"/>
          <p14:tracePt t="470494" x="2012950" y="1962150"/>
          <p14:tracePt t="470509" x="1962150" y="1917700"/>
          <p14:tracePt t="470527" x="1905000" y="1860550"/>
          <p14:tracePt t="470542" x="1847850" y="1797050"/>
          <p14:tracePt t="470560" x="1797050" y="1739900"/>
          <p14:tracePt t="470577" x="1758950" y="1676400"/>
          <p14:tracePt t="470593" x="1727200" y="1631950"/>
          <p14:tracePt t="470610" x="1708150" y="1606550"/>
          <p14:tracePt t="470626" x="1708150" y="1593850"/>
          <p14:tracePt t="470661" x="1701800" y="1587500"/>
          <p14:tracePt t="470677" x="1695450" y="1581150"/>
          <p14:tracePt t="470692" x="1689100" y="1581150"/>
          <p14:tracePt t="470711" x="1689100" y="1574800"/>
          <p14:tracePt t="470739" x="1682750" y="1568450"/>
          <p14:tracePt t="470751" x="1676400" y="1568450"/>
          <p14:tracePt t="470761" x="1670050" y="1562100"/>
          <p14:tracePt t="470776" x="1663700" y="1562100"/>
          <p14:tracePt t="470792" x="1638300" y="1555750"/>
          <p14:tracePt t="470810" x="1600200" y="1549400"/>
          <p14:tracePt t="470827" x="1568450" y="1543050"/>
          <p14:tracePt t="470843" x="1536700" y="1543050"/>
          <p14:tracePt t="470859" x="1454150" y="1543050"/>
          <p14:tracePt t="470876" x="1377950" y="1543050"/>
          <p14:tracePt t="470892" x="1270000" y="1549400"/>
          <p14:tracePt t="470909" x="1219200" y="1549400"/>
          <p14:tracePt t="470927" x="1187450" y="1549400"/>
          <p14:tracePt t="470943" x="1174750" y="1543050"/>
          <p14:tracePt t="470994" x="1136650" y="1543050"/>
          <p14:tracePt t="471012" x="1047750" y="1562100"/>
          <p14:tracePt t="471027" x="927100" y="1581150"/>
          <p14:tracePt t="471043" x="800100" y="1587500"/>
          <p14:tracePt t="471060" x="742950" y="1600200"/>
          <p14:tracePt t="471077" x="755650" y="1612900"/>
          <p14:tracePt t="471093" x="819150" y="1657350"/>
          <p14:tracePt t="471109" x="914400" y="1714500"/>
          <p14:tracePt t="471126" x="1047750" y="1790700"/>
          <p14:tracePt t="471131" x="1098550" y="1828800"/>
          <p14:tracePt t="471142" x="1143000" y="1860550"/>
          <p14:tracePt t="471161" x="1206500" y="1924050"/>
          <p14:tracePt t="471167" x="1231900" y="1943100"/>
          <p14:tracePt t="471176" x="1257300" y="1949450"/>
          <p14:tracePt t="471193" x="1308100" y="1955800"/>
          <p14:tracePt t="471211" x="1371600" y="1924050"/>
          <p14:tracePt t="471228" x="1466850" y="1879600"/>
          <p14:tracePt t="471245" x="1543050" y="1841500"/>
          <p14:tracePt t="471259" x="1568450" y="1828800"/>
          <p14:tracePt t="471260" x="1587500" y="1822450"/>
          <p14:tracePt t="471277" x="1619250" y="1809750"/>
          <p14:tracePt t="471294" x="1638300" y="1803400"/>
          <p14:tracePt t="471309" x="1651000" y="1803400"/>
          <p14:tracePt t="471327" x="1657350" y="1790700"/>
          <p14:tracePt t="471344" x="1676400" y="1771650"/>
          <p14:tracePt t="471359" x="1708150" y="1752600"/>
          <p14:tracePt t="471378" x="1739900" y="1714500"/>
          <p14:tracePt t="471394" x="1758950" y="1695450"/>
          <p14:tracePt t="471400" x="1765300" y="1689100"/>
          <p14:tracePt t="471409" x="1771650" y="1676400"/>
          <p14:tracePt t="471427" x="1778000" y="1663700"/>
          <p14:tracePt t="471433" x="1778000" y="1657350"/>
          <p14:tracePt t="471443" x="1771650" y="1651000"/>
          <p14:tracePt t="471461" x="1752600" y="1638300"/>
          <p14:tracePt t="471478" x="1670050" y="1612900"/>
          <p14:tracePt t="471496" x="1619250" y="1587500"/>
          <p14:tracePt t="471513" x="1555750" y="1555750"/>
          <p14:tracePt t="471530" x="1504950" y="1524000"/>
          <p14:tracePt t="471543" x="1454150" y="1498600"/>
          <p14:tracePt t="471561" x="1422400" y="1479550"/>
          <p14:tracePt t="471578" x="1403350" y="1479550"/>
          <p14:tracePt t="471594" x="1390650" y="1473200"/>
          <p14:tracePt t="471611" x="1365250" y="1473200"/>
          <p14:tracePt t="471628" x="1333500" y="1479550"/>
          <p14:tracePt t="471643" x="1276350" y="1485900"/>
          <p14:tracePt t="471661" x="1187450" y="1485900"/>
          <p14:tracePt t="471676" x="1073150" y="1485900"/>
          <p14:tracePt t="471693" x="990600" y="1485900"/>
          <p14:tracePt t="471711" x="857250" y="1473200"/>
          <p14:tracePt t="471728" x="831850" y="1473200"/>
          <p14:tracePt t="471732" x="812800" y="1473200"/>
          <p14:tracePt t="471743" x="793750" y="1473200"/>
          <p14:tracePt t="471746" x="781050" y="1473200"/>
          <p14:tracePt t="471759" x="736600" y="1473200"/>
          <p14:tracePt t="471776" x="673100" y="1498600"/>
          <p14:tracePt t="471797" x="552450" y="1530350"/>
          <p14:tracePt t="471802" x="482600" y="1549400"/>
          <p14:tracePt t="471810" x="450850" y="1562100"/>
          <p14:tracePt t="471828" x="349250" y="1606550"/>
          <p14:tracePt t="471845" x="285750" y="1625600"/>
          <p14:tracePt t="471861" x="241300" y="1644650"/>
          <p14:tracePt t="471867" x="241300" y="1651000"/>
          <p14:tracePt t="471876" x="234950" y="1657350"/>
          <p14:tracePt t="471895" x="234950" y="1663700"/>
          <p14:tracePt t="471911" x="254000" y="1670050"/>
          <p14:tracePt t="471917" x="279400" y="1682750"/>
          <p14:tracePt t="471926" x="298450" y="1689100"/>
          <p14:tracePt t="471945" x="368300" y="1720850"/>
          <p14:tracePt t="471949" x="412750" y="1746250"/>
          <p14:tracePt t="471960" x="438150" y="1758950"/>
          <p14:tracePt t="471964" x="482600" y="1784350"/>
          <p14:tracePt t="471977" x="501650" y="1797050"/>
          <p14:tracePt t="471995" x="552450" y="1835150"/>
          <p14:tracePt t="472011" x="590550" y="1854200"/>
          <p14:tracePt t="472028" x="622300" y="1860550"/>
          <p14:tracePt t="472044" x="685800" y="1866900"/>
          <p14:tracePt t="472061" x="768350" y="1860550"/>
          <p14:tracePt t="472078" x="838200" y="1841500"/>
          <p14:tracePt t="472093" x="889000" y="1828800"/>
          <p14:tracePt t="472111" x="920750" y="1822450"/>
          <p14:tracePt t="472129" x="933450" y="1822450"/>
          <p14:tracePt t="472145" x="939800" y="1816100"/>
          <p14:tracePt t="472162" x="933450" y="1816100"/>
          <p14:tracePt t="472178" x="920750" y="1809750"/>
          <p14:tracePt t="472180" x="914400" y="1803400"/>
          <p14:tracePt t="472193" x="908050" y="1797050"/>
          <p14:tracePt t="472195" x="895350" y="1784350"/>
          <p14:tracePt t="472210" x="882650" y="1771650"/>
          <p14:tracePt t="472229" x="857250" y="1720850"/>
          <p14:tracePt t="472245" x="857250" y="1708150"/>
          <p14:tracePt t="472261" x="857250" y="1663700"/>
          <p14:tracePt t="472278" x="863600" y="1612900"/>
          <p14:tracePt t="472295" x="876300" y="1574800"/>
          <p14:tracePt t="472301" x="882650" y="1562100"/>
          <p14:tracePt t="472310" x="889000" y="1543050"/>
          <p14:tracePt t="472328" x="895350" y="1498600"/>
          <p14:tracePt t="472345" x="876300" y="1473200"/>
          <p14:tracePt t="472349" x="857250" y="1460500"/>
          <p14:tracePt t="472360" x="819150" y="1435100"/>
          <p14:tracePt t="472377" x="781050" y="1416050"/>
          <p14:tracePt t="472395" x="736600" y="1403350"/>
          <p14:tracePt t="472411" x="666750" y="1397000"/>
          <p14:tracePt t="472429" x="635000" y="1403350"/>
          <p14:tracePt t="472445" x="596900" y="1447800"/>
          <p14:tracePt t="472460" x="590550" y="1466850"/>
          <p14:tracePt t="472463" x="577850" y="1479550"/>
          <p14:tracePt t="472477" x="558800" y="1511300"/>
          <p14:tracePt t="472494" x="546100" y="1549400"/>
          <p14:tracePt t="472510" x="546100" y="1574800"/>
          <p14:tracePt t="472528" x="558800" y="1606550"/>
          <p14:tracePt t="472543" x="584200" y="1638300"/>
          <p14:tracePt t="472562" x="641350" y="1670050"/>
          <p14:tracePt t="472577" x="768350" y="1695450"/>
          <p14:tracePt t="472596" x="901700" y="1708150"/>
          <p14:tracePt t="472613" x="990600" y="1708150"/>
          <p14:tracePt t="472629" x="1047750" y="1708150"/>
          <p14:tracePt t="472632" x="1079500" y="1695450"/>
          <p14:tracePt t="472644" x="1098550" y="1689100"/>
          <p14:tracePt t="472662" x="1143000" y="1670050"/>
          <p14:tracePt t="472679" x="1187450" y="1631950"/>
          <p14:tracePt t="472695" x="1200150" y="1619250"/>
          <p14:tracePt t="472712" x="1206500" y="1612900"/>
          <p14:tracePt t="472731" x="1219200" y="1619250"/>
          <p14:tracePt t="472744" x="1219200" y="1638300"/>
          <p14:tracePt t="472762" x="1219200" y="1670050"/>
          <p14:tracePt t="472781" x="1219200" y="1695450"/>
          <p14:tracePt t="472812" x="1231900" y="1695450"/>
          <p14:tracePt t="472829" x="1244600" y="1682750"/>
          <p14:tracePt t="472845" x="1282700" y="1670050"/>
          <p14:tracePt t="472862" x="1301750" y="1663700"/>
          <p14:tracePt t="472879" x="1320800" y="1663700"/>
          <p14:tracePt t="472895" x="1327150" y="1663700"/>
          <p14:tracePt t="472912" x="1327150" y="1657350"/>
          <p14:tracePt t="472968" x="1327150" y="1663700"/>
          <p14:tracePt t="472975" x="1327150" y="1670050"/>
          <p14:tracePt t="472996" x="1327150" y="1682750"/>
          <p14:tracePt t="473011" x="1320800" y="1701800"/>
          <p14:tracePt t="473028" x="1314450" y="1714500"/>
          <p14:tracePt t="473046" x="1289050" y="1733550"/>
          <p14:tracePt t="473062" x="1282700" y="1739900"/>
          <p14:tracePt t="473078" x="1270000" y="1746250"/>
          <p14:tracePt t="473094" x="1263650" y="1752600"/>
          <p14:tracePt t="473112" x="1257300" y="1771650"/>
          <p14:tracePt t="473118" x="1250950" y="1778000"/>
          <p14:tracePt t="473127" x="1244600" y="1784350"/>
          <p14:tracePt t="473148" x="1231900" y="1797050"/>
          <p14:tracePt t="473161" x="1225550" y="1809750"/>
          <p14:tracePt t="473179" x="1225550" y="1816100"/>
          <p14:tracePt t="473282" x="1238250" y="1816100"/>
          <p14:tracePt t="473289" x="1257300" y="1816100"/>
          <p14:tracePt t="473296" x="1270000" y="1816100"/>
          <p14:tracePt t="473311" x="1276350" y="1816100"/>
          <p14:tracePt t="473328" x="1301750" y="1822450"/>
          <p14:tracePt t="473345" x="1314450" y="1822450"/>
          <p14:tracePt t="473363" x="1352550" y="1822450"/>
          <p14:tracePt t="473368" x="1384300" y="1816100"/>
          <p14:tracePt t="473378" x="1435100" y="1803400"/>
          <p14:tracePt t="473396" x="1504950" y="1778000"/>
          <p14:tracePt t="473412" x="1562100" y="1746250"/>
          <p14:tracePt t="473429" x="1606550" y="1708150"/>
          <p14:tracePt t="473445" x="1619250" y="1695450"/>
          <p14:tracePt t="473447" x="1625600" y="1689100"/>
          <p14:tracePt t="473463" x="1631950" y="1682750"/>
          <p14:tracePt t="473479" x="1631950" y="1670050"/>
          <p14:tracePt t="473496" x="1631950" y="1651000"/>
          <p14:tracePt t="473513" x="1631950" y="1644650"/>
          <p14:tracePt t="473528" x="1631950" y="1625600"/>
          <p14:tracePt t="473546" x="1606550" y="1600200"/>
          <p14:tracePt t="473564" x="1587500" y="1574800"/>
          <p14:tracePt t="473570" x="1568450" y="1555750"/>
          <p14:tracePt t="473578" x="1555750" y="1549400"/>
          <p14:tracePt t="473595" x="1536700" y="1530350"/>
          <p14:tracePt t="473615" x="1517650" y="1524000"/>
          <p14:tracePt t="473633" x="1492250" y="1524000"/>
          <p14:tracePt t="473646" x="1460500" y="1549400"/>
          <p14:tracePt t="473662" x="1416050" y="1587500"/>
          <p14:tracePt t="473679" x="1384300" y="1612900"/>
          <p14:tracePt t="473695" x="1339850" y="1657350"/>
          <p14:tracePt t="473697" x="1327150" y="1670050"/>
          <p14:tracePt t="473712" x="1308100" y="1695450"/>
          <p14:tracePt t="473729" x="1301750" y="1720850"/>
          <p14:tracePt t="473731" x="1301750" y="1733550"/>
          <p14:tracePt t="473745" x="1308100" y="1752600"/>
          <p14:tracePt t="473762" x="1339850" y="1784350"/>
          <p14:tracePt t="473779" x="1365250" y="1797050"/>
          <p14:tracePt t="473795" x="1365250" y="1803400"/>
          <p14:tracePt t="473813" x="1371600" y="1822450"/>
          <p14:tracePt t="473829" x="1365250" y="1847850"/>
          <p14:tracePt t="473846" x="1371600" y="1936750"/>
          <p14:tracePt t="473863" x="1435100" y="2038350"/>
          <p14:tracePt t="473878" x="1524000" y="2171700"/>
          <p14:tracePt t="473896" x="1574800" y="2292350"/>
          <p14:tracePt t="473914" x="1612900" y="2425700"/>
          <p14:tracePt t="473929" x="1625600" y="2527300"/>
          <p14:tracePt t="473946" x="1625600" y="2647950"/>
          <p14:tracePt t="473949" x="1625600" y="2698750"/>
          <p14:tracePt t="473961" x="1631950" y="2749550"/>
          <p14:tracePt t="473963" x="1638300" y="2832100"/>
          <p14:tracePt t="473979" x="1651000" y="2882900"/>
          <p14:tracePt t="473996" x="1752600" y="3098800"/>
          <p14:tracePt t="474012" x="1847850" y="3270250"/>
          <p14:tracePt t="474030" x="1993900" y="3549650"/>
          <p14:tracePt t="474046" x="2114550" y="3803650"/>
          <p14:tracePt t="474063" x="2222500" y="4032250"/>
          <p14:tracePt t="474079" x="2336800" y="4260850"/>
          <p14:tracePt t="474096" x="2444750" y="4451350"/>
          <p14:tracePt t="474115" x="2533650" y="4578350"/>
          <p14:tracePt t="474130" x="2654300" y="4699000"/>
          <p14:tracePt t="474146" x="2787650" y="4781550"/>
          <p14:tracePt t="474151" x="2825750" y="4800600"/>
          <p14:tracePt t="474162" x="2882900" y="4819650"/>
          <p14:tracePt t="474179" x="2940050" y="4832350"/>
          <p14:tracePt t="474196" x="2946400" y="4832350"/>
          <p14:tracePt t="474245" x="2952750" y="4838700"/>
          <p14:tracePt t="474263" x="2984500" y="4870450"/>
          <p14:tracePt t="474280" x="3054350" y="4946650"/>
          <p14:tracePt t="474297" x="3136900" y="5029200"/>
          <p14:tracePt t="474314" x="3162300" y="5080000"/>
          <p14:tracePt t="474398" x="3168650" y="5080000"/>
          <p14:tracePt t="474407" x="3175000" y="5086350"/>
          <p14:tracePt t="474416" x="3187700" y="5099050"/>
          <p14:tracePt t="474431" x="3270250" y="5162550"/>
          <p14:tracePt t="474448" x="3359150" y="5232400"/>
          <p14:tracePt t="474463" x="3422650" y="5283200"/>
          <p14:tracePt t="474480" x="3486150" y="5327650"/>
          <p14:tracePt t="474497" x="3619500" y="5429250"/>
          <p14:tracePt t="474514" x="3778250" y="5549900"/>
          <p14:tracePt t="474517" x="3917950" y="5651500"/>
          <p14:tracePt t="474530" x="4006850" y="5708650"/>
          <p14:tracePt t="474546" x="4222750" y="5842000"/>
          <p14:tracePt t="474562" x="4406900" y="5924550"/>
          <p14:tracePt t="474581" x="4597400" y="5994400"/>
          <p14:tracePt t="474597" x="4699000" y="6026150"/>
          <p14:tracePt t="474613" x="4819650" y="6051550"/>
          <p14:tracePt t="474630" x="4940300" y="6083300"/>
          <p14:tracePt t="474647" x="5016500" y="6121400"/>
          <p14:tracePt t="474663" x="5035550" y="6134100"/>
          <p14:tracePt t="474680" x="5022850" y="6140450"/>
          <p14:tracePt t="474697" x="5003800" y="6140450"/>
          <p14:tracePt t="474714" x="4991100" y="6140450"/>
          <p14:tracePt t="474731" x="4984750" y="6140450"/>
          <p14:tracePt t="474747" x="4978400" y="6140450"/>
          <p14:tracePt t="474763" x="4965700" y="6140450"/>
          <p14:tracePt t="474769" x="4959350" y="6140450"/>
          <p14:tracePt t="474963" x="4965700" y="6140450"/>
          <p14:tracePt t="474979" x="4978400" y="6140450"/>
          <p14:tracePt t="474996" x="4991100" y="6140450"/>
          <p14:tracePt t="475012" x="4997450" y="6146800"/>
          <p14:tracePt t="475030" x="5010150" y="6146800"/>
          <p14:tracePt t="475110" x="5016500" y="6153150"/>
          <p14:tracePt t="475116" x="5022850" y="6159500"/>
          <p14:tracePt t="475129" x="5054600" y="6191250"/>
          <p14:tracePt t="475148" x="5162550" y="6267450"/>
          <p14:tracePt t="475163" x="5213350" y="6299200"/>
          <p14:tracePt t="475164" x="5257800" y="6318250"/>
          <p14:tracePt t="475182" x="5334000" y="6343650"/>
          <p14:tracePt t="475187" x="5365750" y="6350000"/>
          <p14:tracePt t="475197" x="5378450" y="6350000"/>
          <p14:tracePt t="475214" x="5397500" y="6343650"/>
          <p14:tracePt t="475229" x="5416550" y="6318250"/>
          <p14:tracePt t="475247" x="5441950" y="6299200"/>
          <p14:tracePt t="475264" x="5454650" y="6292850"/>
          <p14:tracePt t="475281" x="5467350" y="6286500"/>
          <p14:tracePt t="475296" x="5486400" y="6286500"/>
          <p14:tracePt t="475315" x="5492750" y="6286500"/>
          <p14:tracePt t="475365" x="5492750" y="6273800"/>
          <p14:tracePt t="475385" x="5492750" y="6242050"/>
          <p14:tracePt t="475397" x="5492750" y="6235700"/>
          <p14:tracePt t="475477" x="5486400" y="6229350"/>
          <p14:tracePt t="475483" x="5486400" y="6223000"/>
          <p14:tracePt t="475496" x="5480050" y="6216650"/>
          <p14:tracePt t="475515" x="5473700" y="6210300"/>
          <p14:tracePt t="475564" x="5467350" y="6216650"/>
          <p14:tracePt t="475580" x="5461000" y="6216650"/>
          <p14:tracePt t="475597" x="5461000" y="6223000"/>
          <p14:tracePt t="475602" x="5454650" y="6223000"/>
          <p14:tracePt t="475631" x="5448300" y="6223000"/>
          <p14:tracePt t="475648" x="5441950" y="6229350"/>
          <p14:tracePt t="475665" x="5422900" y="6235700"/>
          <p14:tracePt t="475679" x="5384800" y="6254750"/>
          <p14:tracePt t="475697" x="5365750" y="6267450"/>
          <p14:tracePt t="475713" x="5346700" y="6273800"/>
          <p14:tracePt t="475731" x="5334000" y="6280150"/>
          <p14:tracePt t="475797" x="5321300" y="6280150"/>
          <p14:tracePt t="475805" x="5308600" y="6273800"/>
          <p14:tracePt t="475813" x="5289550" y="6261100"/>
          <p14:tracePt t="475829" x="5232400" y="6229350"/>
          <p14:tracePt t="475848" x="5168900" y="6203950"/>
          <p14:tracePt t="475865" x="5118100" y="6184900"/>
          <p14:tracePt t="475869" x="5099050" y="6178550"/>
          <p14:tracePt t="475880" x="5092700" y="6178550"/>
          <p14:tracePt t="475881" x="5073650" y="6178550"/>
          <p14:tracePt t="475897" x="5067300" y="6172200"/>
          <p14:tracePt t="475898" x="5048250" y="6172200"/>
          <p14:tracePt t="475915" x="5022850" y="6159500"/>
          <p14:tracePt t="475931" x="4997450" y="6140450"/>
          <p14:tracePt t="475948" x="4953000" y="6096000"/>
          <p14:tracePt t="475963" x="4857750" y="6032500"/>
          <p14:tracePt t="475981" x="4787900" y="6000750"/>
          <p14:tracePt t="475998" x="4768850" y="5994400"/>
          <p14:tracePt t="476014" x="4756150" y="5994400"/>
          <p14:tracePt t="476032" x="4749800" y="6000750"/>
          <p14:tracePt t="476046" x="4743450" y="6019800"/>
          <p14:tracePt t="476065" x="4743450" y="6032500"/>
          <p14:tracePt t="476080" x="4743450" y="6051550"/>
          <p14:tracePt t="476098" x="4749800" y="6083300"/>
          <p14:tracePt t="476115" x="4762500" y="6108700"/>
          <p14:tracePt t="476133" x="4813300" y="6159500"/>
          <p14:tracePt t="476147" x="4845050" y="6178550"/>
          <p14:tracePt t="476164" x="4927600" y="6203950"/>
          <p14:tracePt t="476180" x="5010150" y="6216650"/>
          <p14:tracePt t="476197" x="5041900" y="6216650"/>
          <p14:tracePt t="476215" x="5080000" y="6203950"/>
          <p14:tracePt t="476231" x="5105400" y="6178550"/>
          <p14:tracePt t="476235" x="5118100" y="6159500"/>
          <p14:tracePt t="476247" x="5124450" y="6153150"/>
          <p14:tracePt t="476264" x="5137150" y="6115050"/>
          <p14:tracePt t="476281" x="5137150" y="6076950"/>
          <p14:tracePt t="476299" x="5130800" y="6038850"/>
          <p14:tracePt t="476316" x="5118100" y="6000750"/>
          <p14:tracePt t="476332" x="5092700" y="5949950"/>
          <p14:tracePt t="476348" x="5048250" y="5899150"/>
          <p14:tracePt t="476350" x="5029200" y="5880100"/>
          <p14:tracePt t="476363" x="5010150" y="5867400"/>
          <p14:tracePt t="476365" x="4978400" y="5848350"/>
          <p14:tracePt t="476382" x="4946650" y="5829300"/>
          <p14:tracePt t="476399" x="4902200" y="5816600"/>
          <p14:tracePt t="476415" x="4845050" y="5803900"/>
          <p14:tracePt t="476430" x="4813300" y="5797550"/>
          <p14:tracePt t="476447" x="4756150" y="5797550"/>
          <p14:tracePt t="476465" x="4711700" y="5797550"/>
          <p14:tracePt t="476480" x="4622800" y="5797550"/>
          <p14:tracePt t="476498" x="4565650" y="5797550"/>
          <p14:tracePt t="476515" x="4470400" y="5803900"/>
          <p14:tracePt t="476519" x="4438650" y="5803900"/>
          <p14:tracePt t="476530" x="4413250" y="5810250"/>
          <p14:tracePt t="476548" x="4330700" y="5822950"/>
          <p14:tracePt t="476565" x="4292600" y="5842000"/>
          <p14:tracePt t="476581" x="4216400" y="5899150"/>
          <p14:tracePt t="476586" x="4184650" y="5918200"/>
          <p14:tracePt t="476597" x="4146550" y="5937250"/>
          <p14:tracePt t="476599" x="4064000" y="5981700"/>
          <p14:tracePt t="476614" x="4025900" y="5994400"/>
          <p14:tracePt t="476616" x="3987800" y="6013450"/>
          <p14:tracePt t="476631" x="3937000" y="6051550"/>
          <p14:tracePt t="476649" x="3886200" y="6121400"/>
          <p14:tracePt t="476665" x="3892550" y="6184900"/>
          <p14:tracePt t="476682" x="3930650" y="6267450"/>
          <p14:tracePt t="476698" x="3981450" y="6350000"/>
          <p14:tracePt t="476715" x="4019550" y="6394450"/>
          <p14:tracePt t="476730" x="4083050" y="6445250"/>
          <p14:tracePt t="476748" x="4165600" y="6464300"/>
          <p14:tracePt t="476766" x="4292600" y="6470650"/>
          <p14:tracePt t="476782" x="4425950" y="6470650"/>
          <p14:tracePt t="476799" x="4572000" y="6445250"/>
          <p14:tracePt t="476803" x="4635500" y="6426200"/>
          <p14:tracePt t="476815" x="4749800" y="6394450"/>
          <p14:tracePt t="476830" x="4794250" y="6375400"/>
          <p14:tracePt t="476852" x="4889500" y="6330950"/>
          <p14:tracePt t="476864" x="4921250" y="6311900"/>
          <p14:tracePt t="476883" x="4978400" y="6261100"/>
          <p14:tracePt t="476899" x="4997450" y="6223000"/>
          <p14:tracePt t="476918" x="4997450" y="6159500"/>
          <p14:tracePt t="476932" x="4991100" y="6108700"/>
          <p14:tracePt t="476949" x="4972050" y="6032500"/>
          <p14:tracePt t="476965" x="4953000" y="5981700"/>
          <p14:tracePt t="476981" x="4921250" y="5924550"/>
          <p14:tracePt t="476998" x="4902200" y="5892800"/>
          <p14:tracePt t="477015" x="4870450" y="5861050"/>
          <p14:tracePt t="477036" x="4775200" y="5803900"/>
          <p14:tracePt t="477048" x="4718050" y="5784850"/>
          <p14:tracePt t="477052" x="4686300" y="5784850"/>
          <p14:tracePt t="477065" x="4533900" y="5765800"/>
          <p14:tracePt t="477081" x="4489450" y="5765800"/>
          <p14:tracePt t="477099" x="4298950" y="5759450"/>
          <p14:tracePt t="477116" x="4229100" y="5772150"/>
          <p14:tracePt t="477131" x="4184650" y="5810250"/>
          <p14:tracePt t="477149" x="4165600" y="5842000"/>
          <p14:tracePt t="477165" x="4159250" y="5880100"/>
          <p14:tracePt t="477182" x="4159250" y="5905500"/>
          <p14:tracePt t="477199" x="4178300" y="5943600"/>
          <p14:tracePt t="477216" x="4203700" y="5969000"/>
          <p14:tracePt t="477233" x="4286250" y="6026150"/>
          <p14:tracePt t="477249" x="4406900" y="6083300"/>
          <p14:tracePt t="477254" x="4502150" y="6102350"/>
          <p14:tracePt t="477266" x="4597400" y="6121400"/>
          <p14:tracePt t="477281" x="4819650" y="6146800"/>
          <p14:tracePt t="477299" x="5010150" y="6159500"/>
          <p14:tracePt t="477316" x="5143500" y="6159500"/>
          <p14:tracePt t="477332" x="5226050" y="6140450"/>
          <p14:tracePt t="477347" x="5238750" y="6127750"/>
          <p14:tracePt t="477366" x="5238750" y="6115050"/>
          <p14:tracePt t="477383" x="5226050" y="6108700"/>
          <p14:tracePt t="477387" x="5213350" y="6108700"/>
          <p14:tracePt t="477397" x="5200650" y="6102350"/>
          <p14:tracePt t="477415" x="5175250" y="6102350"/>
          <p14:tracePt t="477432" x="5162550" y="6102350"/>
          <p14:tracePt t="477449" x="5149850" y="6096000"/>
          <p14:tracePt t="477466" x="5143500" y="6096000"/>
          <p14:tracePt t="477482" x="5137150" y="6096000"/>
          <p14:tracePt t="477500" x="5130800" y="6096000"/>
          <p14:tracePt t="477518" x="5124450" y="6083300"/>
          <p14:tracePt t="477532" x="5118100" y="6076950"/>
          <p14:tracePt t="477549" x="5118100" y="6070600"/>
          <p14:tracePt t="477566" x="5105400" y="6064250"/>
          <p14:tracePt t="477585" x="5099050" y="6057900"/>
          <p14:tracePt t="477598" x="5099050" y="6051550"/>
          <p14:tracePt t="477616" x="5092700" y="6051550"/>
          <p14:tracePt t="477706" x="5086350" y="6051550"/>
          <p14:tracePt t="477712" x="5080000" y="6051550"/>
          <p14:tracePt t="477733" x="5073650" y="6051550"/>
          <p14:tracePt t="477853" x="5067300" y="6051550"/>
          <p14:tracePt t="477902" x="5060950" y="6051550"/>
          <p14:tracePt t="477915" x="5054600" y="6051550"/>
          <p14:tracePt t="478004" x="5054600" y="6045200"/>
          <p14:tracePt t="478063" x="5060950" y="6045200"/>
          <p14:tracePt t="478071" x="5060950" y="6051550"/>
          <p14:tracePt t="478082" x="5067300" y="6051550"/>
          <p14:tracePt t="478100" x="5067300" y="6057900"/>
          <p14:tracePt t="478150" x="5067300" y="6064250"/>
          <p14:tracePt t="478166" x="5105400" y="6064250"/>
          <p14:tracePt t="478182" x="5187950" y="6083300"/>
          <p14:tracePt t="478198" x="5276850" y="6102350"/>
          <p14:tracePt t="478217" x="5327650" y="6115050"/>
          <p14:tracePt t="478233" x="5353050" y="6121400"/>
          <p14:tracePt t="478250" x="5359400" y="6127750"/>
          <p14:tracePt t="478266" x="5365750" y="6140450"/>
          <p14:tracePt t="478272" x="5384800" y="6159500"/>
          <p14:tracePt t="478282" x="5416550" y="6178550"/>
          <p14:tracePt t="478286" x="5461000" y="6197600"/>
          <p14:tracePt t="478299" x="5518150" y="6210300"/>
          <p14:tracePt t="478319" x="5753100" y="6280150"/>
          <p14:tracePt t="478333" x="5969000" y="6324600"/>
          <p14:tracePt t="478350" x="6140450" y="6362700"/>
          <p14:tracePt t="478365" x="6235700" y="6381750"/>
          <p14:tracePt t="478383" x="6248400" y="6381750"/>
          <p14:tracePt t="478416" x="6242050" y="6388100"/>
          <p14:tracePt t="478434" x="6235700" y="6394450"/>
          <p14:tracePt t="478467" x="6242050" y="6400800"/>
          <p14:tracePt t="478483" x="6254750" y="6407150"/>
          <p14:tracePt t="478794" x="6254750" y="6400800"/>
          <p14:tracePt t="478821" x="6248400" y="6400800"/>
          <p14:tracePt t="478828" x="6235700" y="6394450"/>
          <p14:tracePt t="478832" x="6210300" y="6381750"/>
          <p14:tracePt t="478851" x="6203950" y="6375400"/>
          <p14:tracePt t="478883" x="6197600" y="6375400"/>
          <p14:tracePt t="478901" x="6197600" y="6369050"/>
          <p14:tracePt t="478918" x="6184900" y="6362700"/>
          <p14:tracePt t="478934" x="6172200" y="6350000"/>
          <p14:tracePt t="478950" x="6165850" y="6343650"/>
          <p14:tracePt t="478965" x="6159500" y="6343650"/>
          <p14:tracePt t="479012" x="6165850" y="6337300"/>
          <p14:tracePt t="479018" x="6172200" y="6337300"/>
          <p14:tracePt t="479034" x="6216650" y="6324600"/>
          <p14:tracePt t="479051" x="6254750" y="6311900"/>
          <p14:tracePt t="479067" x="6286500" y="6292850"/>
          <p14:tracePt t="479084" x="6292850" y="6273800"/>
          <p14:tracePt t="479100" x="6299200" y="6261100"/>
          <p14:tracePt t="479351" x="6318250" y="6254750"/>
          <p14:tracePt t="479355" x="6330950" y="6254750"/>
          <p14:tracePt t="479366" x="6369050" y="6248400"/>
          <p14:tracePt t="479385" x="6445250" y="6229350"/>
          <p14:tracePt t="479402" x="6483350" y="6216650"/>
          <p14:tracePt t="479419" x="6496050" y="6184900"/>
          <p14:tracePt t="479436" x="6534150" y="6140450"/>
          <p14:tracePt t="479451" x="6553200" y="6121400"/>
          <p14:tracePt t="479467" x="6667500" y="6064250"/>
          <p14:tracePt t="479484" x="6750050" y="6032500"/>
          <p14:tracePt t="479500" x="6813550" y="6000750"/>
          <p14:tracePt t="479517" x="6838950" y="5969000"/>
          <p14:tracePt t="479533" x="6845300" y="5918200"/>
          <p14:tracePt t="479551" x="6819900" y="5873750"/>
          <p14:tracePt t="479567" x="6769100" y="5835650"/>
          <p14:tracePt t="479584" x="6686550" y="5791200"/>
          <p14:tracePt t="479600" x="6597650" y="5765800"/>
          <p14:tracePt t="479616" x="6483350" y="5740400"/>
          <p14:tracePt t="479635" x="6394450" y="5734050"/>
          <p14:tracePt t="479651" x="6318250" y="5740400"/>
          <p14:tracePt t="479667" x="6254750" y="5759450"/>
          <p14:tracePt t="479685" x="6197600" y="5778500"/>
          <p14:tracePt t="479701" x="6140450" y="5797550"/>
          <p14:tracePt t="479706" x="6121400" y="5803900"/>
          <p14:tracePt t="479717" x="6115050" y="5810250"/>
          <p14:tracePt t="479733" x="6096000" y="5835650"/>
          <p14:tracePt t="479751" x="6096000" y="5873750"/>
          <p14:tracePt t="479768" x="6134100" y="5949950"/>
          <p14:tracePt t="479783" x="6184900" y="6013450"/>
          <p14:tracePt t="479801" x="6242050" y="6070600"/>
          <p14:tracePt t="479806" x="6248400" y="6083300"/>
          <p14:tracePt t="479816" x="6267450" y="6096000"/>
          <p14:tracePt t="479835" x="6299200" y="6121400"/>
          <p14:tracePt t="479851" x="6330950" y="6134100"/>
          <p14:tracePt t="479868" x="6394450" y="6146800"/>
          <p14:tracePt t="479884" x="6464300" y="6146800"/>
          <p14:tracePt t="479900" x="6515100" y="6146800"/>
          <p14:tracePt t="479901" x="6521450" y="6146800"/>
          <p14:tracePt t="479916" x="6527800" y="6146800"/>
          <p14:tracePt t="479951" x="6546850" y="6146800"/>
          <p14:tracePt t="479966" x="6578600" y="6140450"/>
          <p14:tracePt t="479985" x="6635750" y="6134100"/>
          <p14:tracePt t="480001" x="6667500" y="6121400"/>
          <p14:tracePt t="480018" x="6699250" y="6108700"/>
          <p14:tracePt t="480035" x="6711950" y="6102350"/>
          <p14:tracePt t="480051" x="6724650" y="6096000"/>
          <p14:tracePt t="480110" x="6731000" y="6096000"/>
          <p14:tracePt t="480120" x="6731000" y="6089650"/>
          <p14:tracePt t="480127" x="6743700" y="6083300"/>
          <p14:tracePt t="480133" x="6750050" y="6083300"/>
          <p14:tracePt t="480152" x="6769100" y="6064250"/>
          <p14:tracePt t="480166" x="6800850" y="6038850"/>
          <p14:tracePt t="480185" x="6826250" y="6013450"/>
          <p14:tracePt t="480202" x="6870700" y="5981700"/>
          <p14:tracePt t="480218" x="6896100" y="5969000"/>
          <p14:tracePt t="480235" x="6921500" y="5956300"/>
          <p14:tracePt t="480240" x="6934200" y="5949950"/>
          <p14:tracePt t="480251" x="6946900" y="5943600"/>
          <p14:tracePt t="480255" x="6953250" y="5937250"/>
          <p14:tracePt t="480267" x="6959600" y="5937250"/>
          <p14:tracePt t="480269" x="6965950" y="5930900"/>
          <p14:tracePt t="480283" x="6965950" y="5924550"/>
          <p14:tracePt t="480302" x="6965950" y="5899150"/>
          <p14:tracePt t="480319" x="6959600" y="5873750"/>
          <p14:tracePt t="480335" x="6934200" y="5842000"/>
          <p14:tracePt t="480352" x="6908800" y="5803900"/>
          <p14:tracePt t="480369" x="6877050" y="5778500"/>
          <p14:tracePt t="480385" x="6858000" y="5759450"/>
          <p14:tracePt t="480400" x="6838950" y="5734050"/>
          <p14:tracePt t="480419" x="6832600" y="5727700"/>
          <p14:tracePt t="480434" x="6807200" y="5715000"/>
          <p14:tracePt t="480452" x="6775450" y="5708650"/>
          <p14:tracePt t="480458" x="6750050" y="5708650"/>
          <p14:tracePt t="480467" x="6731000" y="5708650"/>
          <p14:tracePt t="480485" x="6686550" y="5708650"/>
          <p14:tracePt t="480500" x="6642100" y="5727700"/>
          <p14:tracePt t="480518" x="6604000" y="5753100"/>
          <p14:tracePt t="480535" x="6559550" y="5784850"/>
          <p14:tracePt t="480552" x="6515100" y="5822950"/>
          <p14:tracePt t="480567" x="6489700" y="5842000"/>
          <p14:tracePt t="480570" x="6464300" y="5861050"/>
          <p14:tracePt t="480587" x="6419850" y="5899150"/>
          <p14:tracePt t="480600" x="6375400" y="5924550"/>
          <p14:tracePt t="480618" x="6350000" y="5949950"/>
          <p14:tracePt t="480675" x="6356350" y="5956300"/>
          <p14:tracePt t="480683" x="6362700" y="5962650"/>
          <p14:tracePt t="480703" x="6407150" y="5988050"/>
          <p14:tracePt t="480720" x="6464300" y="6007100"/>
          <p14:tracePt t="480735" x="6489700" y="6019800"/>
          <p14:tracePt t="480752" x="6521450" y="6032500"/>
          <p14:tracePt t="480767" x="6527800" y="6032500"/>
          <p14:tracePt t="480769" x="6534150" y="6032500"/>
          <p14:tracePt t="480843" x="6540500" y="6032500"/>
          <p14:tracePt t="480853" x="6546850" y="6032500"/>
          <p14:tracePt t="480869" x="6546850" y="6038850"/>
          <p14:tracePt t="480885" x="6553200" y="6038850"/>
          <p14:tracePt t="481019" x="6553200" y="6045200"/>
          <p14:tracePt t="481026" x="6559550" y="6057900"/>
          <p14:tracePt t="481036" x="6559550" y="6064250"/>
          <p14:tracePt t="481051" x="6565900" y="6083300"/>
          <p14:tracePt t="481054" x="6572250" y="6089650"/>
          <p14:tracePt t="481068" x="6572250" y="6102350"/>
          <p14:tracePt t="481085" x="6572250" y="6121400"/>
          <p14:tracePt t="481101" x="6572250" y="6134100"/>
          <p14:tracePt t="481119" x="6565900" y="6165850"/>
          <p14:tracePt t="481124" x="6565900" y="6178550"/>
          <p14:tracePt t="481134" x="6559550" y="6184900"/>
          <p14:tracePt t="481153" x="6559550" y="6197600"/>
          <p14:tracePt t="481167" x="6559550" y="6203950"/>
          <p14:tracePt t="481252" x="6559550" y="6197600"/>
          <p14:tracePt t="481260" x="6559550" y="6191250"/>
          <p14:tracePt t="481267" x="6559550" y="6184900"/>
          <p14:tracePt t="481284" x="6559550" y="6172200"/>
          <p14:tracePt t="481302" x="6559550" y="6165850"/>
          <p14:tracePt t="481320" x="6565900" y="6159500"/>
          <p14:tracePt t="481325" x="6572250" y="6159500"/>
          <p14:tracePt t="481338" x="6578600" y="6159500"/>
          <p14:tracePt t="481353" x="6584950" y="6159500"/>
          <p14:tracePt t="481370" x="6597650" y="6159500"/>
          <p14:tracePt t="481387" x="6654800" y="6153150"/>
          <p14:tracePt t="481402" x="6692900" y="6134100"/>
          <p14:tracePt t="481419" x="6750050" y="6121400"/>
          <p14:tracePt t="481436" x="6832600" y="6121400"/>
          <p14:tracePt t="481453" x="6940550" y="6127750"/>
          <p14:tracePt t="481469" x="7016750" y="6134100"/>
          <p14:tracePt t="481484" x="7054850" y="6146800"/>
          <p14:tracePt t="481503" x="7054850" y="6140450"/>
          <p14:tracePt t="481519" x="7054850" y="6127750"/>
          <p14:tracePt t="481534" x="7061200" y="6121400"/>
          <p14:tracePt t="481537" x="7067550" y="6115050"/>
          <p14:tracePt t="481553" x="7080250" y="6108700"/>
          <p14:tracePt t="481568" x="7124700" y="6102350"/>
          <p14:tracePt t="481586" x="7194550" y="6096000"/>
          <p14:tracePt t="481591" x="7245350" y="6096000"/>
          <p14:tracePt t="481592" x="7283450" y="6096000"/>
          <p14:tracePt t="481620" x="7359650" y="6108700"/>
          <p14:tracePt t="481636" x="7404100" y="6127750"/>
          <p14:tracePt t="481653" x="7410450" y="6140450"/>
          <p14:tracePt t="481668" x="7416800" y="6165850"/>
          <p14:tracePt t="481685" x="7416800" y="6184900"/>
          <p14:tracePt t="481703" x="7416800" y="6197600"/>
          <p14:tracePt t="481792" x="7416800" y="6191250"/>
          <p14:tracePt t="481807" x="7423150" y="6191250"/>
          <p14:tracePt t="482029" x="7423150" y="6184900"/>
          <p14:tracePt t="482038" x="7416800" y="6184900"/>
          <p14:tracePt t="482053" x="7410450" y="6184900"/>
          <p14:tracePt t="482087" x="7404100" y="6184900"/>
          <p14:tracePt t="482102" x="7397750" y="6184900"/>
          <p14:tracePt t="482119" x="7391400" y="6184900"/>
          <p14:tracePt t="482137" x="7385050" y="6184900"/>
          <p14:tracePt t="482154" x="7372350" y="6191250"/>
          <p14:tracePt t="482168" x="7366000" y="6191250"/>
          <p14:tracePt t="482310" x="7378700" y="6191250"/>
          <p14:tracePt t="482319" x="7397750" y="6191250"/>
          <p14:tracePt t="482336" x="7410450" y="6191250"/>
          <p14:tracePt t="482407" x="7416800" y="6191250"/>
          <p14:tracePt t="482423" x="7423150" y="6184900"/>
          <p14:tracePt t="482429" x="7429500" y="6178550"/>
          <p14:tracePt t="482437" x="7435850" y="6172200"/>
          <p14:tracePt t="482452" x="7442200" y="6172200"/>
          <p14:tracePt t="482470" x="7442200" y="6165850"/>
          <p14:tracePt t="482487" x="7448550" y="6153150"/>
          <p14:tracePt t="482503" x="7454900" y="6134100"/>
          <p14:tracePt t="482521" x="7454900" y="6127750"/>
          <p14:tracePt t="482528" x="7454900" y="6121400"/>
          <p14:tracePt t="482537" x="7454900" y="6115050"/>
          <p14:tracePt t="482552" x="7454900" y="6108700"/>
          <p14:tracePt t="482570" x="7454900" y="6096000"/>
          <p14:tracePt t="482587" x="7454900" y="6083300"/>
          <p14:tracePt t="482621" x="7448550" y="6076950"/>
          <p14:tracePt t="482654" x="7442200" y="6070600"/>
          <p14:tracePt t="482671" x="7429500" y="6057900"/>
          <p14:tracePt t="482687" x="7416800" y="6051550"/>
          <p14:tracePt t="482703" x="7404100" y="6038850"/>
          <p14:tracePt t="482720" x="7391400" y="6032500"/>
          <p14:tracePt t="482737" x="7385050" y="6032500"/>
          <p14:tracePt t="482754" x="7378700" y="6032500"/>
          <p14:tracePt t="482787" x="7378700" y="6038850"/>
          <p14:tracePt t="482804" x="7372350" y="6051550"/>
          <p14:tracePt t="482853" x="7366000" y="6051550"/>
          <p14:tracePt t="482904" x="7366000" y="6057900"/>
          <p14:tracePt t="482911" x="7372350" y="6064250"/>
          <p14:tracePt t="482924" x="7385050" y="6070600"/>
          <p14:tracePt t="482936" x="7404100" y="6076950"/>
          <p14:tracePt t="482952" x="7435850" y="6083300"/>
          <p14:tracePt t="482970" x="7499350" y="6089650"/>
          <p14:tracePt t="482987" x="7550150" y="6089650"/>
          <p14:tracePt t="483004" x="7562850" y="6089650"/>
          <p14:tracePt t="483019" x="7569200" y="6089650"/>
          <p14:tracePt t="483106" x="7569200" y="6096000"/>
          <p14:tracePt t="483119" x="7556500" y="6102350"/>
          <p14:tracePt t="483240" x="7550150" y="6096000"/>
          <p14:tracePt t="483251" x="7550150" y="6089650"/>
          <p14:tracePt t="483270" x="7556500" y="6070600"/>
          <p14:tracePt t="483287" x="7575550" y="6051550"/>
          <p14:tracePt t="483304" x="7600950" y="6032500"/>
          <p14:tracePt t="483321" x="7626350" y="6019800"/>
          <p14:tracePt t="483338" x="7639050" y="6013450"/>
          <p14:tracePt t="483355" x="7645400" y="6007100"/>
          <p14:tracePt t="483370" x="7683500" y="6000750"/>
          <p14:tracePt t="483375" x="7721600" y="6000750"/>
          <p14:tracePt t="483386" x="7797800" y="6000750"/>
          <p14:tracePt t="483388" x="7867650" y="6007100"/>
          <p14:tracePt t="483403" x="7943850" y="6007100"/>
          <p14:tracePt t="483422" x="8197850" y="6026150"/>
          <p14:tracePt t="483436" x="8350250" y="6045200"/>
          <p14:tracePt t="483454" x="8458200" y="6070600"/>
          <p14:tracePt t="483471" x="8489950" y="6076950"/>
          <p14:tracePt t="483486" x="8477250" y="6076950"/>
          <p14:tracePt t="483505" x="8464550" y="6070600"/>
          <p14:tracePt t="483510" x="8470900" y="6070600"/>
          <p14:tracePt t="483519" x="8483600" y="6076950"/>
          <p14:tracePt t="483537" x="8616950" y="6083300"/>
          <p14:tracePt t="483554" x="8839200" y="6083300"/>
          <p14:tracePt t="483558" x="8959850" y="6083300"/>
          <p14:tracePt t="483570" x="9118600" y="6083300"/>
          <p14:tracePt t="483588" x="9366250" y="6102350"/>
          <p14:tracePt t="483603" x="9486900" y="6102350"/>
          <p14:tracePt t="483606" x="9505950" y="6102350"/>
          <p14:tracePt t="483658" x="9461500" y="6102350"/>
          <p14:tracePt t="483671" x="9417050" y="6108700"/>
          <p14:tracePt t="483686" x="9410700" y="6115050"/>
          <p14:tracePt t="483738" x="9417050" y="6115050"/>
          <p14:tracePt t="483987" x="9417050" y="6121400"/>
          <p14:tracePt t="484011" x="9410700" y="6121400"/>
          <p14:tracePt t="484028" x="9410700" y="6127750"/>
          <p14:tracePt t="484032" x="9404350" y="6127750"/>
          <p14:tracePt t="484584" x="9398000" y="6127750"/>
          <p14:tracePt t="484593" x="9398000" y="6121400"/>
          <p14:tracePt t="484620" x="9398000" y="6115050"/>
          <p14:tracePt t="484632" x="9391650" y="6115050"/>
          <p14:tracePt t="484656" x="9385300" y="6108700"/>
          <p14:tracePt t="484673" x="9378950" y="6102350"/>
          <p14:tracePt t="484689" x="9366250" y="6096000"/>
          <p14:tracePt t="484706" x="9359900" y="6096000"/>
          <p14:tracePt t="484722" x="9353550" y="6089650"/>
          <p14:tracePt t="484741" x="9328150" y="6076950"/>
          <p14:tracePt t="484754" x="9283700" y="6070600"/>
          <p14:tracePt t="484771" x="9232900" y="6051550"/>
          <p14:tracePt t="484789" x="9182100" y="6038850"/>
          <p14:tracePt t="484808" x="9137650" y="6026150"/>
          <p14:tracePt t="484822" x="9105900" y="6019800"/>
          <p14:tracePt t="484839" x="9093200" y="6019800"/>
          <p14:tracePt t="484873" x="9086850" y="6019800"/>
          <p14:tracePt t="484889" x="9080500" y="6013450"/>
          <p14:tracePt t="484905" x="9055100" y="6007100"/>
          <p14:tracePt t="484923" x="9017000" y="6000750"/>
          <p14:tracePt t="484939" x="8978900" y="5994400"/>
          <p14:tracePt t="484954" x="8953500" y="5994400"/>
          <p14:tracePt t="484973" x="8940800" y="5994400"/>
          <p14:tracePt t="484989" x="8934450" y="5994400"/>
          <p14:tracePt t="484993" x="8928100" y="6000750"/>
          <p14:tracePt t="485004" x="8921750" y="6000750"/>
          <p14:tracePt t="485023" x="8915400" y="6007100"/>
          <p14:tracePt t="485040" x="8902700" y="6019800"/>
          <p14:tracePt t="485055" x="8870950" y="6038850"/>
          <p14:tracePt t="485071" x="8858250" y="6051550"/>
          <p14:tracePt t="485089" x="8788400" y="6089650"/>
          <p14:tracePt t="485108" x="8756650" y="6102350"/>
          <p14:tracePt t="485123" x="8718550" y="6115050"/>
          <p14:tracePt t="485139" x="8699500" y="6115050"/>
          <p14:tracePt t="485157" x="8674100" y="6115050"/>
          <p14:tracePt t="485171" x="8661400" y="6115050"/>
          <p14:tracePt t="485189" x="8636000" y="6115050"/>
          <p14:tracePt t="485205" x="8591550" y="6121400"/>
          <p14:tracePt t="485223" x="8553450" y="6121400"/>
          <p14:tracePt t="485227" x="8534400" y="6127750"/>
          <p14:tracePt t="485237" x="8483600" y="6127750"/>
          <p14:tracePt t="485255" x="8420100" y="6127750"/>
          <p14:tracePt t="485271" x="8362950" y="6127750"/>
          <p14:tracePt t="485287" x="8299450" y="6127750"/>
          <p14:tracePt t="485290" x="8267700" y="6127750"/>
          <p14:tracePt t="485306" x="8216900" y="6127750"/>
          <p14:tracePt t="485323" x="8128000" y="6115050"/>
          <p14:tracePt t="485339" x="8045450" y="6096000"/>
          <p14:tracePt t="485354" x="7988300" y="6076950"/>
          <p14:tracePt t="485373" x="7981950" y="6076950"/>
          <p14:tracePt t="485413" x="7981950" y="6070600"/>
          <p14:tracePt t="485426" x="7975600" y="6070600"/>
          <p14:tracePt t="485438" x="7969250" y="6070600"/>
          <p14:tracePt t="485454" x="7956550" y="6076950"/>
          <p14:tracePt t="485472" x="7931150" y="6076950"/>
          <p14:tracePt t="485489" x="7924800" y="6076950"/>
          <p14:tracePt t="485590" x="7931150" y="6076950"/>
          <p14:tracePt t="485608" x="7937500" y="6076950"/>
          <p14:tracePt t="485613" x="7943850" y="6076950"/>
          <p14:tracePt t="485621" x="7950200" y="6076950"/>
          <p14:tracePt t="485640" x="7962900" y="6076950"/>
          <p14:tracePt t="485656" x="7994650" y="6076950"/>
          <p14:tracePt t="485673" x="8026400" y="6076950"/>
          <p14:tracePt t="485690" x="8083550" y="6057900"/>
          <p14:tracePt t="485706" x="8115300" y="6045200"/>
          <p14:tracePt t="485725" x="8178800" y="6007100"/>
          <p14:tracePt t="485740" x="8191500" y="5981700"/>
          <p14:tracePt t="485755" x="8191500" y="5969000"/>
          <p14:tracePt t="485773" x="8191500" y="5930900"/>
          <p14:tracePt t="485824" x="8185150" y="5924550"/>
          <p14:tracePt t="485839" x="8178800" y="5911850"/>
          <p14:tracePt t="485856" x="8166100" y="5899150"/>
          <p14:tracePt t="485873" x="8134350" y="5873750"/>
          <p14:tracePt t="485891" x="8026400" y="5822950"/>
          <p14:tracePt t="485905" x="7981950" y="5803900"/>
          <p14:tracePt t="485907" x="7943850" y="5791200"/>
          <p14:tracePt t="485923" x="7874000" y="5772150"/>
          <p14:tracePt t="485939" x="7816850" y="5759450"/>
          <p14:tracePt t="485956" x="7785100" y="5759450"/>
          <p14:tracePt t="505150" x="7778750" y="5759450"/>
          <p14:tracePt t="505159" x="7772400" y="5753100"/>
          <p14:tracePt t="505173" x="7708900" y="5740400"/>
          <p14:tracePt t="505189" x="7632700" y="5740400"/>
          <p14:tracePt t="505206" x="7556500" y="5746750"/>
          <p14:tracePt t="505223" x="7537450" y="5753100"/>
          <p14:tracePt t="505272" x="7531100" y="5759450"/>
          <p14:tracePt t="505289" x="7473950" y="5835650"/>
          <p14:tracePt t="505306" x="7397750" y="5949950"/>
          <p14:tracePt t="505322" x="7359650" y="6070600"/>
          <p14:tracePt t="505327" x="7359650" y="6102350"/>
          <p14:tracePt t="505338" x="7366000" y="6146800"/>
          <p14:tracePt t="505340" x="7378700" y="6165850"/>
          <p14:tracePt t="505354" x="7397750" y="6178550"/>
          <p14:tracePt t="505373" x="7467600" y="6203950"/>
          <p14:tracePt t="505389" x="7486650" y="6216650"/>
          <p14:tracePt t="505406" x="7556500" y="6254750"/>
          <p14:tracePt t="505422" x="7626350" y="6299200"/>
          <p14:tracePt t="505438" x="7683500" y="6343650"/>
          <p14:tracePt t="505456" x="7759700" y="6413500"/>
          <p14:tracePt t="505471" x="7823200" y="6464300"/>
          <p14:tracePt t="505489" x="7848600" y="6483350"/>
          <p14:tracePt t="505506" x="7867650" y="6496050"/>
          <p14:tracePt t="505523" x="7886700" y="6496050"/>
          <p14:tracePt t="505539" x="7937500" y="6496050"/>
          <p14:tracePt t="505556" x="7981950" y="6489700"/>
          <p14:tracePt t="505559" x="7994650" y="6489700"/>
          <p14:tracePt t="505573" x="8026400" y="6489700"/>
          <p14:tracePt t="505588" x="8070850" y="6483350"/>
          <p14:tracePt t="505606" x="8108950" y="6477000"/>
          <p14:tracePt t="505623" x="8134350" y="6470650"/>
          <p14:tracePt t="505656" x="8140700" y="6470650"/>
          <p14:tracePt t="505673" x="8166100" y="6451600"/>
          <p14:tracePt t="505688" x="8210550" y="6432550"/>
          <p14:tracePt t="505706" x="8305800" y="6394450"/>
          <p14:tracePt t="505723" x="8439150" y="6350000"/>
          <p14:tracePt t="505740" x="8572500" y="6299200"/>
          <p14:tracePt t="505756" x="8686800" y="6242050"/>
          <p14:tracePt t="505773" x="8756650" y="6191250"/>
          <p14:tracePt t="505790" x="8788400" y="6146800"/>
          <p14:tracePt t="505795" x="8801100" y="6134100"/>
          <p14:tracePt t="505805" x="8813800" y="6108700"/>
          <p14:tracePt t="505808" x="8820150" y="6096000"/>
          <p14:tracePt t="505822" x="8832850" y="6076950"/>
          <p14:tracePt t="505824" x="8839200" y="6064250"/>
          <p14:tracePt t="505838" x="8858250" y="6045200"/>
          <p14:tracePt t="505857" x="8877300" y="6019800"/>
          <p14:tracePt t="505873" x="8883650" y="6007100"/>
          <p14:tracePt t="505972" x="8890000" y="6007100"/>
          <p14:tracePt t="505999" x="8890000" y="6000750"/>
          <p14:tracePt t="506023" x="8890000" y="5994400"/>
          <p14:tracePt t="506046" x="8896350" y="5988050"/>
          <p14:tracePt t="506062" x="8896350" y="5981700"/>
          <p14:tracePt t="506116" x="8896350" y="5975350"/>
          <p14:tracePt t="506127" x="8902700" y="5975350"/>
          <p14:tracePt t="506140" x="8902700" y="5969000"/>
          <p14:tracePt t="506157" x="8902700" y="5962650"/>
          <p14:tracePt t="506327" x="8902700" y="5969000"/>
          <p14:tracePt t="506333" x="8902700" y="5988050"/>
          <p14:tracePt t="506343" x="8896350" y="6007100"/>
          <p14:tracePt t="506355" x="8890000" y="6026150"/>
          <p14:tracePt t="506374" x="8864600" y="6045200"/>
          <p14:tracePt t="506390" x="8832850" y="6051550"/>
          <p14:tracePt t="506408" x="8813800" y="6051550"/>
          <p14:tracePt t="506424" x="8794750" y="6051550"/>
          <p14:tracePt t="506439" x="8788400" y="6045200"/>
          <p14:tracePt t="506456" x="8782050" y="6038850"/>
          <p14:tracePt t="506472" x="8775700" y="6026150"/>
          <p14:tracePt t="506507" x="8769350" y="6019800"/>
          <p14:tracePt t="506540" x="8763000" y="6013450"/>
          <p14:tracePt t="506559" x="8763000" y="6007100"/>
          <p14:tracePt t="506574" x="8763000" y="5994400"/>
          <p14:tracePt t="506591" x="8763000" y="5975350"/>
          <p14:tracePt t="506607" x="8756650" y="5975350"/>
          <p14:tracePt t="506935" x="8750300" y="5975350"/>
          <p14:tracePt t="506944" x="8743950" y="5969000"/>
          <p14:tracePt t="506956" x="8731250" y="5969000"/>
          <p14:tracePt t="506973" x="8705850" y="5969000"/>
          <p14:tracePt t="506992" x="8686800" y="5962650"/>
          <p14:tracePt t="506997" x="8667750" y="5962650"/>
          <p14:tracePt t="507005" x="8648700" y="5956300"/>
          <p14:tracePt t="507023" x="8610600" y="5949950"/>
          <p14:tracePt t="507040" x="8566150" y="5937250"/>
          <p14:tracePt t="507057" x="8528050" y="5930900"/>
          <p14:tracePt t="507074" x="8489950" y="5930900"/>
          <p14:tracePt t="507091" x="8458200" y="5930900"/>
          <p14:tracePt t="507108" x="8420100" y="5930900"/>
          <p14:tracePt t="507112" x="8394700" y="5930900"/>
          <p14:tracePt t="507123" x="8369300" y="5924550"/>
          <p14:tracePt t="507125" x="8337550" y="5924550"/>
          <p14:tracePt t="507140" x="8267700" y="5918200"/>
          <p14:tracePt t="507158" x="8191500" y="5905500"/>
          <p14:tracePt t="507174" x="8115300" y="5899150"/>
          <p14:tracePt t="507191" x="8045450" y="5899150"/>
          <p14:tracePt t="507207" x="7975600" y="5899150"/>
          <p14:tracePt t="507224" x="7912100" y="5899150"/>
          <p14:tracePt t="507241" x="7861300" y="5905500"/>
          <p14:tracePt t="507256" x="7816850" y="5905500"/>
          <p14:tracePt t="507273" x="7791450" y="5911850"/>
          <p14:tracePt t="507291" x="7759700" y="5911850"/>
          <p14:tracePt t="507308" x="7740650" y="5930900"/>
          <p14:tracePt t="507325" x="7702550" y="5956300"/>
          <p14:tracePt t="507341" x="7626350" y="5988050"/>
          <p14:tracePt t="507344" x="7556500" y="6007100"/>
          <p14:tracePt t="507358" x="7448550" y="6032500"/>
          <p14:tracePt t="507375" x="7308850" y="6045200"/>
          <p14:tracePt t="507391" x="7226300" y="6045200"/>
          <p14:tracePt t="507407" x="7162800" y="6045200"/>
          <p14:tracePt t="507424" x="7099300" y="6038850"/>
          <p14:tracePt t="507440" x="7042150" y="6051550"/>
          <p14:tracePt t="507460" x="6940550" y="6096000"/>
          <p14:tracePt t="507473" x="6858000" y="6127750"/>
          <p14:tracePt t="507491" x="6775450" y="6140450"/>
          <p14:tracePt t="507506" x="6705600" y="6140450"/>
          <p14:tracePt t="507524" x="6648450" y="6134100"/>
          <p14:tracePt t="507540" x="6616700" y="6121400"/>
          <p14:tracePt t="507558" x="6610350" y="6108700"/>
          <p14:tracePt t="507564" x="6610350" y="6102350"/>
          <p14:tracePt t="507591" x="6616700" y="6089650"/>
          <p14:tracePt t="507608" x="6673850" y="6064250"/>
          <p14:tracePt t="507623" x="6699250" y="6064250"/>
          <p14:tracePt t="507627" x="6731000" y="6057900"/>
          <p14:tracePt t="507641" x="6908800" y="6026150"/>
          <p14:tracePt t="507657" x="7156450" y="6032500"/>
          <p14:tracePt t="507674" x="7410450" y="6051550"/>
          <p14:tracePt t="507691" x="7645400" y="6064250"/>
          <p14:tracePt t="507708" x="7842250" y="6076950"/>
          <p14:tracePt t="507724" x="7956550" y="6076950"/>
          <p14:tracePt t="507741" x="8058150" y="6089650"/>
          <p14:tracePt t="507758" x="8229600" y="6115050"/>
          <p14:tracePt t="507775" x="8401050" y="6146800"/>
          <p14:tracePt t="507791" x="8597900" y="6184900"/>
          <p14:tracePt t="507806" x="8750300" y="6223000"/>
          <p14:tracePt t="507823" x="8826500" y="6248400"/>
          <p14:tracePt t="507841" x="8839200" y="6261100"/>
          <p14:tracePt t="507858" x="8820150" y="6280150"/>
          <p14:tracePt t="507875" x="8775700" y="6299200"/>
          <p14:tracePt t="507891" x="8724900" y="6311900"/>
          <p14:tracePt t="507909" x="8680450" y="6318250"/>
          <p14:tracePt t="507914" x="8674100" y="6318250"/>
          <p14:tracePt t="507923" x="8667750" y="6324600"/>
          <p14:tracePt t="507940" x="8661400" y="6324600"/>
          <p14:tracePt t="507958" x="8655050" y="6324600"/>
          <p14:tracePt t="507975" x="8648700" y="6324600"/>
          <p14:tracePt t="507982" x="8642350" y="6324600"/>
          <p14:tracePt t="507991" x="8629650" y="6324600"/>
          <p14:tracePt t="508009" x="8578850" y="6324600"/>
          <p14:tracePt t="508025" x="8528050" y="6324600"/>
          <p14:tracePt t="508042" x="8445500" y="6324600"/>
          <p14:tracePt t="508058" x="8375650" y="6318250"/>
          <p14:tracePt t="508075" x="8305800" y="6318250"/>
          <p14:tracePt t="508079" x="8293100" y="6318250"/>
          <p14:tracePt t="508090" x="8274050" y="6318250"/>
          <p14:tracePt t="508092" x="8267700" y="6311900"/>
          <p14:tracePt t="508107" x="8261350" y="6311900"/>
          <p14:tracePt t="508125" x="8248650" y="6311900"/>
          <p14:tracePt t="508141" x="8235950" y="6311900"/>
          <p14:tracePt t="508157" x="8216900" y="6311900"/>
          <p14:tracePt t="508174" x="8172450" y="6311900"/>
          <p14:tracePt t="508191" x="8102600" y="6318250"/>
          <p14:tracePt t="508208" x="7975600" y="6311900"/>
          <p14:tracePt t="508224" x="7854950" y="6292850"/>
          <p14:tracePt t="508240" x="7702550" y="6273800"/>
          <p14:tracePt t="508257" x="7588250" y="6273800"/>
          <p14:tracePt t="508275" x="7473950" y="6273800"/>
          <p14:tracePt t="508292" x="7410450" y="6292850"/>
          <p14:tracePt t="508309" x="7366000" y="6305550"/>
          <p14:tracePt t="508325" x="7340600" y="6305550"/>
          <p14:tracePt t="508330" x="7327900" y="6305550"/>
          <p14:tracePt t="508340" x="7315200" y="6305550"/>
          <p14:tracePt t="508359" x="7296150" y="6305550"/>
          <p14:tracePt t="508374" x="7270750" y="6305550"/>
          <p14:tracePt t="508390" x="7245350" y="6305550"/>
          <p14:tracePt t="508408" x="7213600" y="6305550"/>
          <p14:tracePt t="508424" x="7200900" y="6305550"/>
          <p14:tracePt t="508442" x="7188200" y="6305550"/>
          <p14:tracePt t="508458" x="7175500" y="6305550"/>
          <p14:tracePt t="508475" x="7156450" y="6311900"/>
          <p14:tracePt t="508480" x="7143750" y="6311900"/>
          <p14:tracePt t="508490" x="7131050" y="6318250"/>
          <p14:tracePt t="508507" x="7105650" y="6318250"/>
          <p14:tracePt t="508525" x="7086600" y="6318250"/>
          <p14:tracePt t="508542" x="7080250" y="6324600"/>
          <p14:tracePt t="508592" x="7080250" y="6330950"/>
          <p14:tracePt t="508609" x="7092950" y="6337300"/>
          <p14:tracePt t="508625" x="7118350" y="6343650"/>
          <p14:tracePt t="508641" x="7181850" y="6350000"/>
          <p14:tracePt t="508659" x="7245350" y="6356350"/>
          <p14:tracePt t="508675" x="7359650" y="6356350"/>
          <p14:tracePt t="508692" x="7505700" y="6343650"/>
          <p14:tracePt t="508708" x="7531100" y="6337300"/>
          <p14:tracePt t="508709" x="7550150" y="6330950"/>
          <p14:tracePt t="508729" x="7562850" y="6324600"/>
          <p14:tracePt t="508759" x="7575550" y="6324600"/>
          <p14:tracePt t="508776" x="7620000" y="6324600"/>
          <p14:tracePt t="508792" x="7689850" y="6324600"/>
          <p14:tracePt t="508809" x="7721600" y="6324600"/>
          <p14:tracePt t="508813" x="7734300" y="6324600"/>
          <p14:tracePt t="508824" x="7759700" y="6324600"/>
          <p14:tracePt t="508827" x="7778750" y="6324600"/>
          <p14:tracePt t="508859" x="7791450" y="6318250"/>
          <p14:tracePt t="508875" x="7797800" y="6311900"/>
          <p14:tracePt t="508891" x="7848600" y="6305550"/>
          <p14:tracePt t="508907" x="7988300" y="6305550"/>
          <p14:tracePt t="508925" x="8197850" y="6318250"/>
          <p14:tracePt t="508942" x="8509000" y="6343650"/>
          <p14:tracePt t="508959" x="8775700" y="6369050"/>
          <p14:tracePt t="508976" x="8991600" y="6375400"/>
          <p14:tracePt t="508992" x="9055100" y="6362700"/>
          <p14:tracePt t="509009" x="9067800" y="6343650"/>
          <p14:tracePt t="509013" x="9067800" y="6330950"/>
          <p14:tracePt t="509024" x="9074150" y="6311900"/>
          <p14:tracePt t="509026" x="9074150" y="6299200"/>
          <p14:tracePt t="509041" x="9074150" y="6273800"/>
          <p14:tracePt t="509059" x="9048750" y="6216650"/>
          <p14:tracePt t="509075" x="9017000" y="6178550"/>
          <p14:tracePt t="509092" x="8985250" y="6153150"/>
          <p14:tracePt t="509108" x="8959850" y="6127750"/>
          <p14:tracePt t="509110" x="8940800" y="6108700"/>
          <p14:tracePt t="509126" x="8883650" y="6064250"/>
          <p14:tracePt t="509142" x="8813800" y="6007100"/>
          <p14:tracePt t="509159" x="8743950" y="5962650"/>
          <p14:tracePt t="509176" x="8667750" y="5924550"/>
          <p14:tracePt t="509183" x="8623300" y="5899150"/>
          <p14:tracePt t="509191" x="8566150" y="5873750"/>
          <p14:tracePt t="509208" x="8432800" y="5822950"/>
          <p14:tracePt t="509228" x="8204200" y="5759450"/>
          <p14:tracePt t="509243" x="8096250" y="5734050"/>
          <p14:tracePt t="509259" x="7962900" y="5715000"/>
          <p14:tracePt t="509276" x="7835900" y="5702300"/>
          <p14:tracePt t="509279" x="7772400" y="5702300"/>
          <p14:tracePt t="509292" x="7702550" y="5702300"/>
          <p14:tracePt t="509309" x="7461250" y="5708650"/>
          <p14:tracePt t="509326" x="7289800" y="5708650"/>
          <p14:tracePt t="509342" x="7105650" y="5708650"/>
          <p14:tracePt t="509359" x="6985000" y="5695950"/>
          <p14:tracePt t="509374" x="6870700" y="5683250"/>
          <p14:tracePt t="509393" x="6807200" y="5683250"/>
          <p14:tracePt t="509409" x="6724650" y="5689600"/>
          <p14:tracePt t="509426" x="6648450" y="5708650"/>
          <p14:tracePt t="509442" x="6527800" y="5740400"/>
          <p14:tracePt t="509459" x="6426200" y="5772150"/>
          <p14:tracePt t="509478" x="6324600" y="5803900"/>
          <p14:tracePt t="509493" x="6311900" y="5816600"/>
          <p14:tracePt t="509510" x="6299200" y="5829300"/>
          <p14:tracePt t="509526" x="6299200" y="5848350"/>
          <p14:tracePt t="509542" x="6305550" y="5880100"/>
          <p14:tracePt t="509558" x="6318250" y="5899150"/>
          <p14:tracePt t="509576" x="6318250" y="5918200"/>
          <p14:tracePt t="509593" x="6318250" y="5930900"/>
          <p14:tracePt t="509609" x="6324600" y="5930900"/>
          <p14:tracePt t="509626" x="6324600" y="5937250"/>
          <p14:tracePt t="509660" x="6330950" y="5937250"/>
          <p14:tracePt t="509682" x="6337300" y="5937250"/>
          <p14:tracePt t="509691" x="6343650" y="5937250"/>
          <p14:tracePt t="509708" x="6375400" y="5937250"/>
          <p14:tracePt t="509727" x="6407150" y="5937250"/>
          <p14:tracePt t="509743" x="6419850" y="5943600"/>
          <p14:tracePt t="509760" x="6445250" y="5962650"/>
          <p14:tracePt t="509775" x="6464300" y="5988050"/>
          <p14:tracePt t="509777" x="6470650" y="5994400"/>
          <p14:tracePt t="509792" x="6477000" y="6000750"/>
          <p14:tracePt t="509808" x="6483350" y="6007100"/>
          <p14:tracePt t="509843" x="6496050" y="6007100"/>
          <p14:tracePt t="509859" x="6527800" y="6019800"/>
          <p14:tracePt t="509875" x="6578600" y="6045200"/>
          <p14:tracePt t="509893" x="6648450" y="6076950"/>
          <p14:tracePt t="509910" x="6788150" y="6121400"/>
          <p14:tracePt t="509915" x="6826250" y="6127750"/>
          <p14:tracePt t="509926" x="6864350" y="6127750"/>
          <p14:tracePt t="509943" x="6934200" y="6134100"/>
          <p14:tracePt t="509959" x="6953250" y="6127750"/>
          <p14:tracePt t="509977" x="6965950" y="6115050"/>
          <p14:tracePt t="509993" x="6972300" y="6102350"/>
          <p14:tracePt t="510010" x="6978650" y="6096000"/>
          <p14:tracePt t="510013" x="6985000" y="6089650"/>
          <p14:tracePt t="510025" x="6991350" y="6089650"/>
          <p14:tracePt t="510027" x="7004050" y="6083300"/>
          <p14:tracePt t="510043" x="7023100" y="6076950"/>
          <p14:tracePt t="510060" x="7061200" y="6064250"/>
          <p14:tracePt t="510078" x="7092950" y="6051550"/>
          <p14:tracePt t="510092" x="7118350" y="6032500"/>
          <p14:tracePt t="510110" x="7137400" y="6019800"/>
          <p14:tracePt t="510126" x="7150100" y="5988050"/>
          <p14:tracePt t="510143" x="7162800" y="5956300"/>
          <p14:tracePt t="510158" x="7175500" y="5924550"/>
          <p14:tracePt t="510177" x="7188200" y="5892800"/>
          <p14:tracePt t="510194" x="7188200" y="5873750"/>
          <p14:tracePt t="510209" x="7175500" y="5829300"/>
          <p14:tracePt t="510212" x="7162800" y="5816600"/>
          <p14:tracePt t="510225" x="7124700" y="5784850"/>
          <p14:tracePt t="510244" x="7073900" y="5746750"/>
          <p14:tracePt t="510260" x="6985000" y="5702300"/>
          <p14:tracePt t="510275" x="6889750" y="5670550"/>
          <p14:tracePt t="510277" x="6858000" y="5664200"/>
          <p14:tracePt t="510292" x="6756400" y="5645150"/>
          <p14:tracePt t="510309" x="6680200" y="5638800"/>
          <p14:tracePt t="510326" x="6540500" y="5645150"/>
          <p14:tracePt t="510343" x="6375400" y="5670550"/>
          <p14:tracePt t="510360" x="6254750" y="5689600"/>
          <p14:tracePt t="510377" x="6076950" y="5715000"/>
          <p14:tracePt t="510393" x="5905500" y="5759450"/>
          <p14:tracePt t="510398" x="5880100" y="5765800"/>
          <p14:tracePt t="510409" x="5867400" y="5765800"/>
          <p14:tracePt t="510412" x="5867400" y="5772150"/>
          <p14:tracePt t="510426" x="5880100" y="5784850"/>
          <p14:tracePt t="510444" x="5994400" y="5861050"/>
          <p14:tracePt t="510460" x="6127750" y="5918200"/>
          <p14:tracePt t="510477" x="6210300" y="5949950"/>
          <p14:tracePt t="510480" x="6292850" y="5975350"/>
          <p14:tracePt t="510492" x="6381750" y="6000750"/>
          <p14:tracePt t="510511" x="6616700" y="6057900"/>
          <p14:tracePt t="510527" x="7073900" y="6127750"/>
          <p14:tracePt t="510542" x="7334250" y="6153150"/>
          <p14:tracePt t="510560" x="7505700" y="6159500"/>
          <p14:tracePt t="510577" x="7575550" y="6153150"/>
          <p14:tracePt t="510594" x="7569200" y="6127750"/>
          <p14:tracePt t="510610" x="7518400" y="6096000"/>
          <p14:tracePt t="510627" x="7429500" y="6057900"/>
          <p14:tracePt t="510644" x="7308850" y="6032500"/>
          <p14:tracePt t="510660" x="7188200" y="6013450"/>
          <p14:tracePt t="510677" x="7118350" y="6013450"/>
          <p14:tracePt t="510693" x="7112000" y="6013450"/>
          <p14:tracePt t="510727" x="7105650" y="6013450"/>
          <p14:tracePt t="510744" x="7035800" y="6064250"/>
          <p14:tracePt t="510761" x="6896100" y="6108700"/>
          <p14:tracePt t="510778" x="6699250" y="6115050"/>
          <p14:tracePt t="510794" x="6464300" y="6108700"/>
          <p14:tracePt t="510810" x="6223000" y="6076950"/>
          <p14:tracePt t="510828" x="6026150" y="6038850"/>
          <p14:tracePt t="510844" x="5867400" y="6019800"/>
          <p14:tracePt t="510859" x="5753100" y="6007100"/>
          <p14:tracePt t="510877" x="5638800" y="6007100"/>
          <p14:tracePt t="510892" x="5511800" y="6026150"/>
          <p14:tracePt t="510911" x="5410200" y="6051550"/>
          <p14:tracePt t="510928" x="5327650" y="6076950"/>
          <p14:tracePt t="510944" x="5283200" y="6102350"/>
          <p14:tracePt t="510960" x="5276850" y="6102350"/>
          <p14:tracePt t="510963" x="5270500" y="6108700"/>
          <p14:tracePt t="510976" x="5257800" y="6108700"/>
          <p14:tracePt t="510994" x="5245100" y="6108700"/>
          <p14:tracePt t="511010" x="5232400" y="6108700"/>
          <p14:tracePt t="511027" x="5226050" y="6102350"/>
          <p14:tracePt t="511046" x="5226050" y="6096000"/>
          <p14:tracePt t="511061" x="5213350" y="6089650"/>
          <p14:tracePt t="511077" x="5168900" y="6083300"/>
          <p14:tracePt t="511095" x="5086350" y="6083300"/>
          <p14:tracePt t="511111" x="4965700" y="6070600"/>
          <p14:tracePt t="511127" x="4864100" y="6057900"/>
          <p14:tracePt t="511144" x="4730750" y="6032500"/>
          <p14:tracePt t="511159" x="4610100" y="6007100"/>
          <p14:tracePt t="511162" x="4546600" y="6000750"/>
          <p14:tracePt t="511178" x="4483100" y="5994400"/>
          <p14:tracePt t="511181" x="4451350" y="5988050"/>
          <p14:tracePt t="511193" x="4387850" y="5988050"/>
          <p14:tracePt t="511195" x="4311650" y="5988050"/>
          <p14:tracePt t="511210" x="4229100" y="5981700"/>
          <p14:tracePt t="511230" x="3968750" y="5981700"/>
          <p14:tracePt t="511243" x="3784600" y="5981700"/>
          <p14:tracePt t="511260" x="3689350" y="5981700"/>
          <p14:tracePt t="511277" x="3638550" y="5994400"/>
          <p14:tracePt t="511294" x="3632200" y="6013450"/>
          <p14:tracePt t="511311" x="3632200" y="6057900"/>
          <p14:tracePt t="511327" x="3651250" y="6121400"/>
          <p14:tracePt t="511345" x="3676650" y="6191250"/>
          <p14:tracePt t="511363" x="3695700" y="6242050"/>
          <p14:tracePt t="511377" x="3714750" y="6286500"/>
          <p14:tracePt t="511393" x="3746500" y="6324600"/>
          <p14:tracePt t="511411" x="3790950" y="6350000"/>
          <p14:tracePt t="511414" x="3829050" y="6362700"/>
          <p14:tracePt t="511426" x="3873500" y="6369050"/>
          <p14:tracePt t="511429" x="3930650" y="6381750"/>
          <p14:tracePt t="511443" x="3987800" y="6388100"/>
          <p14:tracePt t="511446" x="4057650" y="6394450"/>
          <p14:tracePt t="511460" x="4159250" y="6394450"/>
          <p14:tracePt t="511477" x="4292600" y="6394450"/>
          <p14:tracePt t="511494" x="4400550" y="6394450"/>
          <p14:tracePt t="511512" x="4457700" y="6394450"/>
          <p14:tracePt t="511528" x="4470400" y="6394450"/>
          <p14:tracePt t="511592" x="4476750" y="6388100"/>
          <p14:tracePt t="511606" x="4483100" y="6388100"/>
          <p14:tracePt t="511623" x="4489450" y="6381750"/>
          <p14:tracePt t="511645" x="4527550" y="6381750"/>
          <p14:tracePt t="511661" x="4572000" y="6375400"/>
          <p14:tracePt t="511678" x="4635500" y="6375400"/>
          <p14:tracePt t="511695" x="4679950" y="6375400"/>
          <p14:tracePt t="511711" x="4711700" y="6375400"/>
          <p14:tracePt t="511726" x="4756150" y="6375400"/>
          <p14:tracePt t="511744" x="4794250" y="6375400"/>
          <p14:tracePt t="511761" x="4826000" y="6375400"/>
          <p14:tracePt t="511767" x="4851400" y="6375400"/>
          <p14:tracePt t="511777" x="4864100" y="6369050"/>
          <p14:tracePt t="511795" x="4895850" y="6343650"/>
          <p14:tracePt t="511810" x="4908550" y="6330950"/>
          <p14:tracePt t="511813" x="4908550" y="6324600"/>
          <p14:tracePt t="511869" x="4908550" y="6318250"/>
          <p14:tracePt t="511876" x="4902200" y="6318250"/>
          <p14:tracePt t="511897" x="4895850" y="6311900"/>
          <p14:tracePt t="511912" x="4883150" y="6305550"/>
          <p14:tracePt t="511928" x="4870450" y="6299200"/>
          <p14:tracePt t="511945" x="4864100" y="6286500"/>
          <p14:tracePt t="511950" x="4857750" y="6280150"/>
          <p14:tracePt t="511960" x="4851400" y="6273800"/>
          <p14:tracePt t="511979" x="4845050" y="6267450"/>
          <p14:tracePt t="511995" x="4838700" y="6267450"/>
          <p14:tracePt t="512012" x="4826000" y="6267450"/>
          <p14:tracePt t="512028" x="4800600" y="6267450"/>
          <p14:tracePt t="512045" x="4794250" y="6267450"/>
          <p14:tracePt t="512064" x="4787900" y="6261100"/>
          <p14:tracePt t="512077" x="4781550" y="6242050"/>
          <p14:tracePt t="512095" x="4756150" y="6223000"/>
          <p14:tracePt t="512110" x="4705350" y="6197600"/>
          <p14:tracePt t="512128" x="4648200" y="6172200"/>
          <p14:tracePt t="512145" x="4552950" y="6121400"/>
          <p14:tracePt t="512160" x="4457700" y="6070600"/>
          <p14:tracePt t="512178" x="4394200" y="6026150"/>
          <p14:tracePt t="512195" x="4337050" y="6000750"/>
          <p14:tracePt t="512199" x="4298950" y="5988050"/>
          <p14:tracePt t="512210" x="4241800" y="5981700"/>
          <p14:tracePt t="512227" x="4140200" y="5975350"/>
          <p14:tracePt t="512245" x="3975100" y="5975350"/>
          <p14:tracePt t="512262" x="3822700" y="5975350"/>
          <p14:tracePt t="512278" x="3810000" y="5975350"/>
          <p14:tracePt t="512296" x="3816350" y="5975350"/>
          <p14:tracePt t="512312" x="3898900" y="6007100"/>
          <p14:tracePt t="512328" x="4032250" y="6051550"/>
          <p14:tracePt t="512345" x="4159250" y="6089650"/>
          <p14:tracePt t="512362" x="4254500" y="6127750"/>
          <p14:tracePt t="512379" x="4311650" y="6146800"/>
          <p14:tracePt t="512395" x="4387850" y="6153150"/>
          <p14:tracePt t="512400" x="4419600" y="6153150"/>
          <p14:tracePt t="512410" x="4470400" y="6153150"/>
          <p14:tracePt t="512429" x="4692650" y="6178550"/>
          <p14:tracePt t="512445" x="4927600" y="6184900"/>
          <p14:tracePt t="512462" x="5143500" y="6210300"/>
          <p14:tracePt t="512477" x="5327650" y="6229350"/>
          <p14:tracePt t="512494" x="5429250" y="6235700"/>
          <p14:tracePt t="512497" x="5461000" y="6235700"/>
          <p14:tracePt t="512511" x="5505450" y="6235700"/>
          <p14:tracePt t="512529" x="5575300" y="6235700"/>
          <p14:tracePt t="512547" x="5600700" y="6235700"/>
          <p14:tracePt t="512562" x="5619750" y="6235700"/>
          <p14:tracePt t="512579" x="5632450" y="6229350"/>
          <p14:tracePt t="512596" x="5645150" y="6223000"/>
          <p14:tracePt t="512612" x="5657850" y="6216650"/>
          <p14:tracePt t="512627" x="5676900" y="6210300"/>
          <p14:tracePt t="512645" x="5702300" y="6210300"/>
          <p14:tracePt t="512662" x="5727700" y="6210300"/>
          <p14:tracePt t="512666" x="5746750" y="6210300"/>
          <p14:tracePt t="512677" x="5753100" y="6210300"/>
          <p14:tracePt t="512679" x="5772150" y="6210300"/>
          <p14:tracePt t="512696" x="5778500" y="6210300"/>
          <p14:tracePt t="512713" x="5791200" y="6210300"/>
          <p14:tracePt t="512729" x="5810250" y="6210300"/>
          <p14:tracePt t="512745" x="5816600" y="6210300"/>
          <p14:tracePt t="512763" x="5810250" y="6210300"/>
          <p14:tracePt t="512782" x="5753100" y="6210300"/>
          <p14:tracePt t="512794" x="5683250" y="6210300"/>
          <p14:tracePt t="512812" x="5607050" y="6210300"/>
          <p14:tracePt t="512828" x="5537200" y="6191250"/>
          <p14:tracePt t="512846" x="5492750" y="6172200"/>
          <p14:tracePt t="512851" x="5454650" y="6159500"/>
          <p14:tracePt t="512861" x="5441950" y="6153150"/>
          <p14:tracePt t="512879" x="5422900" y="6140450"/>
          <p14:tracePt t="512895" x="5410200" y="6134100"/>
          <p14:tracePt t="512911" x="5384800" y="6121400"/>
          <p14:tracePt t="512929" x="5327650" y="6108700"/>
          <p14:tracePt t="512933" x="5302250" y="6102350"/>
          <p14:tracePt t="512946" x="5276850" y="6096000"/>
          <p14:tracePt t="512949" x="5207000" y="6089650"/>
          <p14:tracePt t="512962" x="5162550" y="6083300"/>
          <p14:tracePt t="512966" x="5124450" y="6076950"/>
          <p14:tracePt t="512978" x="5054600" y="6064250"/>
          <p14:tracePt t="512979" x="5022850" y="6064250"/>
          <p14:tracePt t="512995" x="4959350" y="6057900"/>
          <p14:tracePt t="513012" x="4953000" y="6057900"/>
          <p14:tracePt t="513015" x="4946650" y="6057900"/>
          <p14:tracePt t="513028" x="4946650" y="6064250"/>
          <p14:tracePt t="513045" x="4997450" y="6102350"/>
          <p14:tracePt t="513062" x="5054600" y="6134100"/>
          <p14:tracePt t="513079" x="5143500" y="6172200"/>
          <p14:tracePt t="513098" x="5194300" y="6203950"/>
          <p14:tracePt t="513101" x="5207000" y="6210300"/>
          <p14:tracePt t="513111" x="5219700" y="6216650"/>
          <p14:tracePt t="513129" x="5238750" y="6235700"/>
          <p14:tracePt t="513146" x="5264150" y="6248400"/>
          <p14:tracePt t="513163" x="5308600" y="6273800"/>
          <p14:tracePt t="513180" x="5372100" y="6299200"/>
          <p14:tracePt t="513198" x="5454650" y="6311900"/>
          <p14:tracePt t="513213" x="5537200" y="6318250"/>
          <p14:tracePt t="513229" x="5600700" y="6318250"/>
          <p14:tracePt t="513246" x="5670550" y="6311900"/>
          <p14:tracePt t="513263" x="5708650" y="6305550"/>
          <p14:tracePt t="513279" x="5746750" y="6286500"/>
          <p14:tracePt t="513294" x="5759450" y="6273800"/>
          <p14:tracePt t="513312" x="5759450" y="6267450"/>
          <p14:tracePt t="513329" x="5759450" y="6261100"/>
          <p14:tracePt t="513379" x="5727700" y="6261100"/>
          <p14:tracePt t="513398" x="5588000" y="6261100"/>
          <p14:tracePt t="513412" x="5511800" y="6254750"/>
          <p14:tracePt t="513429" x="5359400" y="6248400"/>
          <p14:tracePt t="513446" x="5162550" y="6242050"/>
          <p14:tracePt t="513449" x="5073650" y="6242050"/>
          <p14:tracePt t="513463" x="4978400" y="6242050"/>
          <p14:tracePt t="513479" x="4946650" y="6242050"/>
          <p14:tracePt t="513498" x="4940300" y="6242050"/>
          <p14:tracePt t="513502" x="4946650" y="6242050"/>
          <p14:tracePt t="513511" x="4959350" y="6254750"/>
          <p14:tracePt t="513529" x="5035550" y="6299200"/>
          <p14:tracePt t="513534" x="5105400" y="6337300"/>
          <p14:tracePt t="513545" x="5162550" y="6362700"/>
          <p14:tracePt t="513563" x="5270500" y="6407150"/>
          <p14:tracePt t="513580" x="5378450" y="6445250"/>
          <p14:tracePt t="513598" x="5467350" y="6464300"/>
          <p14:tracePt t="513613" x="5588000" y="6464300"/>
          <p14:tracePt t="513628" x="5689600" y="6464300"/>
          <p14:tracePt t="513649" x="5822950" y="6432550"/>
          <p14:tracePt t="513663" x="5842000" y="6419850"/>
          <p14:tracePt t="513678" x="5867400" y="6388100"/>
          <p14:tracePt t="513695" x="5861050" y="6362700"/>
          <p14:tracePt t="513699" x="5842000" y="6343650"/>
          <p14:tracePt t="513712" x="5772150" y="6305550"/>
          <p14:tracePt t="513728" x="5651500" y="6248400"/>
          <p14:tracePt t="513746" x="5568950" y="6229350"/>
          <p14:tracePt t="513763" x="5568950" y="6223000"/>
          <p14:tracePt t="513843" x="5562600" y="6223000"/>
          <p14:tracePt t="513863" x="5543550" y="6235700"/>
          <p14:tracePt t="513880" x="5524500" y="6254750"/>
          <p14:tracePt t="513896" x="5518150" y="6267450"/>
          <p14:tracePt t="513912" x="5518150" y="6273800"/>
          <p14:tracePt t="522196" x="5524500" y="6280150"/>
          <p14:tracePt t="522209" x="5562600" y="6305550"/>
          <p14:tracePt t="522219" x="5594350" y="6318250"/>
          <p14:tracePt t="522236" x="5638800" y="6330950"/>
          <p14:tracePt t="522253" x="5676900" y="6337300"/>
          <p14:tracePt t="522269" x="5695950" y="6343650"/>
          <p14:tracePt t="522391" x="5702300" y="6343650"/>
          <p14:tracePt t="522396" x="5702300" y="6337300"/>
          <p14:tracePt t="522402" x="5708650" y="6337300"/>
          <p14:tracePt t="522420" x="5715000" y="6324600"/>
          <p14:tracePt t="522437" x="5734050" y="6311900"/>
          <p14:tracePt t="522453" x="5746750" y="6305550"/>
          <p14:tracePt t="522469" x="5765800" y="6286500"/>
          <p14:tracePt t="522489" x="5784850" y="6273800"/>
          <p14:tracePt t="522502" x="5803900" y="6261100"/>
          <p14:tracePt t="522505" x="5816600" y="6254750"/>
          <p14:tracePt t="522520" x="5822950" y="6254750"/>
          <p14:tracePt t="522537" x="5822950" y="6248400"/>
          <p14:tracePt t="522555" x="5810250" y="6223000"/>
          <p14:tracePt t="522569" x="5797550" y="6203950"/>
          <p14:tracePt t="522587" x="5791200" y="6172200"/>
          <p14:tracePt t="522604" x="5784850" y="6134100"/>
          <p14:tracePt t="522621" x="5803900" y="6121400"/>
          <p14:tracePt t="522637" x="5810250" y="6121400"/>
          <p14:tracePt t="522640" x="5810250" y="6115050"/>
          <p14:tracePt t="522833" x="5803900" y="6115050"/>
          <p14:tracePt t="522842" x="5784850" y="6121400"/>
          <p14:tracePt t="522852" x="5753100" y="6146800"/>
          <p14:tracePt t="522873" x="5715000" y="6178550"/>
          <p14:tracePt t="522887" x="5695950" y="6203950"/>
          <p14:tracePt t="522904" x="5689600" y="6216650"/>
          <p14:tracePt t="522920" x="5695950" y="6223000"/>
          <p14:tracePt t="522936" x="5715000" y="6229350"/>
          <p14:tracePt t="522954" x="5727700" y="6229350"/>
          <p14:tracePt t="522969" x="5740400" y="6229350"/>
          <p14:tracePt t="522988" x="5746750" y="6229350"/>
          <p14:tracePt t="523009" x="5765800" y="6242050"/>
          <p14:tracePt t="523019" x="5803900" y="6254750"/>
          <p14:tracePt t="523023" x="5854700" y="6280150"/>
          <p14:tracePt t="523036" x="5911850" y="6305550"/>
          <p14:tracePt t="523056" x="6172200" y="6388100"/>
          <p14:tracePt t="523071" x="6388100" y="6445250"/>
          <p14:tracePt t="523087" x="6559550" y="6470650"/>
          <p14:tracePt t="523103" x="6648450" y="6477000"/>
          <p14:tracePt t="523105" x="6718300" y="6477000"/>
          <p14:tracePt t="523121" x="6807200" y="6477000"/>
          <p14:tracePt t="523137" x="6851650" y="6457950"/>
          <p14:tracePt t="523153" x="6864350" y="6426200"/>
          <p14:tracePt t="523170" x="6864350" y="6394450"/>
          <p14:tracePt t="523187" x="6851650" y="6369050"/>
          <p14:tracePt t="523204" x="6838950" y="6350000"/>
          <p14:tracePt t="523220" x="6813550" y="6324600"/>
          <p14:tracePt t="523223" x="6807200" y="6318250"/>
          <p14:tracePt t="523237" x="6794500" y="6311900"/>
          <p14:tracePt t="523254" x="6756400" y="6292850"/>
          <p14:tracePt t="523271" x="6692900" y="6273800"/>
          <p14:tracePt t="523288" x="6534150" y="6254750"/>
          <p14:tracePt t="523304" x="6381750" y="6254750"/>
          <p14:tracePt t="523321" x="6280150" y="6267450"/>
          <p14:tracePt t="523336" x="6191250" y="6280150"/>
          <p14:tracePt t="523354" x="6134100" y="6299200"/>
          <p14:tracePt t="523371" x="6108700" y="6324600"/>
          <p14:tracePt t="523388" x="6102350" y="6362700"/>
          <p14:tracePt t="523404" x="6108700" y="6388100"/>
          <p14:tracePt t="523421" x="6159500" y="6432550"/>
          <p14:tracePt t="523438" x="6223000" y="6470650"/>
          <p14:tracePt t="523454" x="6356350" y="6508750"/>
          <p14:tracePt t="523469" x="6464300" y="6527800"/>
          <p14:tracePt t="523488" x="6629400" y="6559550"/>
          <p14:tracePt t="523504" x="6762750" y="6578600"/>
          <p14:tracePt t="523510" x="6864350" y="6597650"/>
          <p14:tracePt t="523519" x="6978650" y="6610350"/>
          <p14:tracePt t="523538" x="7340600" y="6642100"/>
          <p14:tracePt t="523555" x="7569200" y="6654800"/>
          <p14:tracePt t="523571" x="7670800" y="6661150"/>
          <p14:tracePt t="523574" x="7797800" y="6661150"/>
          <p14:tracePt t="523588" x="7924800" y="6654800"/>
          <p14:tracePt t="523603" x="8007350" y="6642100"/>
          <p14:tracePt t="523621" x="8013700" y="6635750"/>
          <p14:tracePt t="523637" x="8013700" y="6629400"/>
          <p14:tracePt t="523654" x="8007350" y="6623050"/>
          <p14:tracePt t="523670" x="7981950" y="6591300"/>
          <p14:tracePt t="523687" x="7943850" y="6559550"/>
          <p14:tracePt t="523704" x="7893050" y="6508750"/>
          <p14:tracePt t="523720" x="7816850" y="6438900"/>
          <p14:tracePt t="523738" x="7721600" y="6356350"/>
          <p14:tracePt t="523743" x="7670800" y="6318250"/>
          <p14:tracePt t="523753" x="7620000" y="6286500"/>
          <p14:tracePt t="523772" x="7505700" y="6210300"/>
          <p14:tracePt t="523788" x="7416800" y="6159500"/>
          <p14:tracePt t="523804" x="7346950" y="6115050"/>
          <p14:tracePt t="523821" x="7296150" y="6089650"/>
          <p14:tracePt t="523839" x="7232650" y="6057900"/>
          <p14:tracePt t="523855" x="7188200" y="6038850"/>
          <p14:tracePt t="523871" x="7150100" y="6032500"/>
          <p14:tracePt t="523888" x="7112000" y="6026150"/>
          <p14:tracePt t="523905" x="7067550" y="6019800"/>
          <p14:tracePt t="523910" x="7042150" y="6013450"/>
          <p14:tracePt t="523920" x="7023100" y="6007100"/>
          <p14:tracePt t="523938" x="6997700" y="6007100"/>
          <p14:tracePt t="523955" x="6972300" y="6007100"/>
          <p14:tracePt t="523958" x="6953250" y="6007100"/>
          <p14:tracePt t="523972" x="6934200" y="6007100"/>
          <p14:tracePt t="523989" x="6889750" y="6019800"/>
          <p14:tracePt t="524006" x="6845300" y="6045200"/>
          <p14:tracePt t="524022" x="6832600" y="6070600"/>
          <p14:tracePt t="524128" x="6832600" y="6064250"/>
          <p14:tracePt t="524135" x="6832600" y="6057900"/>
          <p14:tracePt t="524153" x="6832600" y="6038850"/>
          <p14:tracePt t="524171" x="6832600" y="6019800"/>
          <p14:tracePt t="524189" x="6832600" y="6007100"/>
          <p14:tracePt t="524429" x="6826250" y="6007100"/>
          <p14:tracePt t="524438" x="6819900" y="6019800"/>
          <p14:tracePt t="524446" x="6813550" y="6032500"/>
          <p14:tracePt t="524458" x="6800850" y="6064250"/>
          <p14:tracePt t="524473" x="6794500" y="6108700"/>
          <p14:tracePt t="524489" x="6794500" y="6121400"/>
          <p14:tracePt t="524560" x="6788150" y="6121400"/>
          <p14:tracePt t="524590" x="6788150" y="6127750"/>
          <p14:tracePt t="524599" x="6788150" y="6134100"/>
          <p14:tracePt t="524606" x="6788150" y="6146800"/>
          <p14:tracePt t="524623" x="6794500" y="6172200"/>
          <p14:tracePt t="524638" x="6800850" y="6197600"/>
          <p14:tracePt t="524654" x="6826250" y="6267450"/>
          <p14:tracePt t="524671" x="6845300" y="6311900"/>
          <p14:tracePt t="524688" x="6864350" y="6350000"/>
          <p14:tracePt t="524706" x="6877050" y="6375400"/>
          <p14:tracePt t="524722" x="6889750" y="6394450"/>
          <p14:tracePt t="524727" x="6896100" y="6400800"/>
          <p14:tracePt t="524739" x="6902450" y="6400800"/>
          <p14:tracePt t="524772" x="6902450" y="6407150"/>
          <p14:tracePt t="524804" x="6908800" y="6400800"/>
          <p14:tracePt t="524822" x="6915150" y="6388100"/>
          <p14:tracePt t="524839" x="6915150" y="6369050"/>
          <p14:tracePt t="524855" x="6921500" y="6356350"/>
          <p14:tracePt t="524858" x="6921500" y="6343650"/>
          <p14:tracePt t="524872" x="6927850" y="6324600"/>
          <p14:tracePt t="524892" x="6940550" y="6299200"/>
          <p14:tracePt t="524906" x="6953250" y="6280150"/>
          <p14:tracePt t="524923" x="6953250" y="6267450"/>
          <p14:tracePt t="524939" x="6965950" y="6248400"/>
          <p14:tracePt t="524958" x="6965950" y="6235700"/>
          <p14:tracePt t="524971" x="6972300" y="6216650"/>
          <p14:tracePt t="524989" x="6978650" y="6191250"/>
          <p14:tracePt t="525010" x="6985000" y="6165850"/>
          <p14:tracePt t="525040" x="6985000" y="6159500"/>
          <p14:tracePt t="525055" x="6985000" y="6153150"/>
          <p14:tracePt t="525073" x="6991350" y="6146800"/>
          <p14:tracePt t="525088" x="7004050" y="6134100"/>
          <p14:tracePt t="525106" x="7010400" y="6134100"/>
          <p14:tracePt t="525152" x="7010400" y="6140450"/>
          <p14:tracePt t="525270" x="7004050" y="6140450"/>
          <p14:tracePt t="525284" x="7004050" y="6146800"/>
          <p14:tracePt t="525291" x="7004050" y="6153150"/>
          <p14:tracePt t="525310" x="7004050" y="6159500"/>
          <p14:tracePt t="525371" x="7004050" y="6165850"/>
          <p14:tracePt t="525389" x="7004050" y="6172200"/>
          <p14:tracePt t="525435" x="7004050" y="6178550"/>
          <p14:tracePt t="525457" x="6997700" y="6210300"/>
          <p14:tracePt t="525473" x="6985000" y="6235700"/>
          <p14:tracePt t="525491" x="6972300" y="6254750"/>
          <p14:tracePt t="525505" x="6972300" y="6267450"/>
          <p14:tracePt t="525580" x="6972300" y="6273800"/>
          <p14:tracePt t="525586" x="6972300" y="6286500"/>
          <p14:tracePt t="525607" x="6972300" y="6311900"/>
          <p14:tracePt t="525622" x="6972300" y="6343650"/>
          <p14:tracePt t="525639" x="6965950" y="6388100"/>
          <p14:tracePt t="525656" x="6946900" y="6445250"/>
          <p14:tracePt t="525673" x="6934200" y="6477000"/>
          <p14:tracePt t="525692" x="6921500" y="6502400"/>
          <p14:tracePt t="525846" x="6915150" y="6502400"/>
          <p14:tracePt t="525855" x="6908800" y="6496050"/>
          <p14:tracePt t="525874" x="6896100" y="6489700"/>
          <p14:tracePt t="525890" x="6883400" y="6489700"/>
          <p14:tracePt t="525909" x="6870700" y="6483350"/>
          <p14:tracePt t="525911" x="6870700" y="6477000"/>
          <p14:tracePt t="525922" x="6864350" y="6477000"/>
          <p14:tracePt t="525926" x="6858000" y="6470650"/>
          <p14:tracePt t="525938" x="6851650" y="6457950"/>
          <p14:tracePt t="525941" x="6851650" y="6451600"/>
          <p14:tracePt t="525956" x="6838950" y="6426200"/>
          <p14:tracePt t="525972" x="6838950" y="6413500"/>
          <p14:tracePt t="525973" x="6832600" y="6407150"/>
          <p14:tracePt t="525988" x="6826250" y="6381750"/>
          <p14:tracePt t="526006" x="6807200" y="6350000"/>
          <p14:tracePt t="526022" x="6781800" y="6330950"/>
          <p14:tracePt t="526041" x="6769100" y="6318250"/>
          <p14:tracePt t="526057" x="6762750" y="6311900"/>
          <p14:tracePt t="526073" x="6743700" y="6305550"/>
          <p14:tracePt t="526090" x="6705600" y="6305550"/>
          <p14:tracePt t="526095" x="6692900" y="6305550"/>
          <p14:tracePt t="526105" x="6673850" y="6305550"/>
          <p14:tracePt t="526107" x="6654800" y="6305550"/>
          <p14:tracePt t="526123" x="6635750" y="6305550"/>
          <p14:tracePt t="526127" x="6623050" y="6305550"/>
          <p14:tracePt t="526138" x="6610350" y="6311900"/>
          <p14:tracePt t="526174" x="6616700" y="6324600"/>
          <p14:tracePt t="526190" x="6635750" y="6337300"/>
          <p14:tracePt t="526207" x="6654800" y="6362700"/>
          <p14:tracePt t="526223" x="6686550" y="6394450"/>
          <p14:tracePt t="526239" x="6705600" y="6413500"/>
          <p14:tracePt t="526257" x="6737350" y="6432550"/>
          <p14:tracePt t="526275" x="6762750" y="6445250"/>
          <p14:tracePt t="526289" x="6788150" y="6445250"/>
          <p14:tracePt t="526306" x="6819900" y="6445250"/>
          <p14:tracePt t="526322" x="6858000" y="6445250"/>
          <p14:tracePt t="526340" x="6889750" y="6445250"/>
          <p14:tracePt t="526355" x="6908800" y="6445250"/>
          <p14:tracePt t="526358" x="6921500" y="6438900"/>
          <p14:tracePt t="526373" x="6927850" y="6438900"/>
          <p14:tracePt t="526374" x="6934200" y="6438900"/>
          <p14:tracePt t="526390" x="6940550" y="6432550"/>
          <p14:tracePt t="526407" x="6953250" y="6432550"/>
          <p14:tracePt t="526424" x="6978650" y="6432550"/>
          <p14:tracePt t="526439" x="7016750" y="6426200"/>
          <p14:tracePt t="526457" x="7048500" y="6419850"/>
          <p14:tracePt t="526473" x="7067550" y="6407150"/>
          <p14:tracePt t="526490" x="7080250" y="6400800"/>
          <p14:tracePt t="526506" x="7092950" y="6388100"/>
          <p14:tracePt t="526523" x="7131050" y="6362700"/>
          <p14:tracePt t="526540" x="7207250" y="6350000"/>
          <p14:tracePt t="526557" x="7308850" y="6350000"/>
          <p14:tracePt t="526572" x="7410450" y="6356350"/>
          <p14:tracePt t="526590" x="7461250" y="6356350"/>
          <p14:tracePt t="526595" x="7467600" y="6356350"/>
          <p14:tracePt t="526788" x="7473950" y="6356350"/>
          <p14:tracePt t="526795" x="7480300" y="6356350"/>
          <p14:tracePt t="526806" x="7486650" y="6356350"/>
          <p14:tracePt t="526810" x="7499350" y="6356350"/>
          <p14:tracePt t="526822" x="7518400" y="6356350"/>
          <p14:tracePt t="526841" x="7543800" y="6350000"/>
          <p14:tracePt t="526857" x="7550150" y="6350000"/>
          <p14:tracePt t="526925" x="7556500" y="6350000"/>
          <p14:tracePt t="526932" x="7556500" y="6343650"/>
          <p14:tracePt t="526939" x="7562850" y="6343650"/>
          <p14:tracePt t="526957" x="7581900" y="6337300"/>
          <p14:tracePt t="526973" x="7588250" y="6337300"/>
          <p14:tracePt t="527039" x="7594600" y="6337300"/>
          <p14:tracePt t="527054" x="7600950" y="6337300"/>
          <p14:tracePt t="527075" x="7613650" y="6337300"/>
          <p14:tracePt t="527091" x="7632700" y="6337300"/>
          <p14:tracePt t="527108" x="7639050" y="6337300"/>
          <p14:tracePt t="527113" x="7645400" y="6337300"/>
          <p14:tracePt t="527133" x="7651750" y="6337300"/>
          <p14:tracePt t="527142" x="7664450" y="6337300"/>
          <p14:tracePt t="527158" x="7715250" y="6337300"/>
          <p14:tracePt t="527173" x="7785100" y="6350000"/>
          <p14:tracePt t="527191" x="7861300" y="6356350"/>
          <p14:tracePt t="527207" x="7937500" y="6362700"/>
          <p14:tracePt t="527224" x="7988300" y="6362700"/>
          <p14:tracePt t="527241" x="8026400" y="6362700"/>
          <p14:tracePt t="527258" x="8039100" y="6362700"/>
          <p14:tracePt t="527275" x="8045450" y="6356350"/>
          <p14:tracePt t="527394" x="8051800" y="6356350"/>
          <p14:tracePt t="527400" x="8058150" y="6356350"/>
          <p14:tracePt t="527407" x="8070850" y="6356350"/>
          <p14:tracePt t="527424" x="8096250" y="6362700"/>
          <p14:tracePt t="527440" x="8121650" y="6362700"/>
          <p14:tracePt t="527457" x="8153400" y="6369050"/>
          <p14:tracePt t="527475" x="8178800" y="6369050"/>
          <p14:tracePt t="527491" x="8197850" y="6369050"/>
          <p14:tracePt t="527511" x="8204200" y="6369050"/>
          <p14:tracePt t="527525" x="8216900" y="6369050"/>
          <p14:tracePt t="527541" x="8216900" y="6362700"/>
          <p14:tracePt t="527558" x="8223250" y="6362700"/>
          <p14:tracePt t="527561" x="8229600" y="6362700"/>
          <p14:tracePt t="527618" x="8235950" y="6362700"/>
          <p14:tracePt t="527626" x="8242300" y="6356350"/>
          <p14:tracePt t="527640" x="8274050" y="6350000"/>
          <p14:tracePt t="527657" x="8356600" y="6343650"/>
          <p14:tracePt t="527675" x="8489950" y="6343650"/>
          <p14:tracePt t="527691" x="8636000" y="6350000"/>
          <p14:tracePt t="527707" x="8782050" y="6362700"/>
          <p14:tracePt t="527725" x="8883650" y="6381750"/>
          <p14:tracePt t="527741" x="8915400" y="6381750"/>
          <p14:tracePt t="527758" x="8921750" y="6388100"/>
          <p14:tracePt t="527906" x="8928100" y="6388100"/>
          <p14:tracePt t="527914" x="8940800" y="6388100"/>
          <p14:tracePt t="527923" x="8947150" y="6388100"/>
          <p14:tracePt t="527942" x="9029700" y="6388100"/>
          <p14:tracePt t="527959" x="9074150" y="6388100"/>
          <p14:tracePt t="527967" x="9093200" y="6388100"/>
          <p14:tracePt t="527975" x="9112250" y="6388100"/>
          <p14:tracePt t="527990" x="9144000" y="6388100"/>
          <p14:tracePt t="528009" x="9175750" y="6388100"/>
          <p14:tracePt t="528024" x="9213850" y="6388100"/>
          <p14:tracePt t="528043" x="9251950" y="6388100"/>
          <p14:tracePt t="528059" x="9290050" y="6388100"/>
          <p14:tracePt t="528074" x="9347200" y="6388100"/>
          <p14:tracePt t="528093" x="9385300" y="6388100"/>
          <p14:tracePt t="528109" x="9417050" y="6388100"/>
          <p14:tracePt t="528114" x="9429750" y="6388100"/>
          <p14:tracePt t="528124" x="9436100" y="6388100"/>
          <p14:tracePt t="528353" x="9436100" y="6381750"/>
          <p14:tracePt t="528366" x="9442450" y="6381750"/>
          <p14:tracePt t="528398" x="9448800" y="6381750"/>
          <p14:tracePt t="528453" x="9455150" y="6381750"/>
          <p14:tracePt t="528463" x="9455150" y="6375400"/>
          <p14:tracePt t="528474" x="9461500" y="6375400"/>
          <p14:tracePt t="528492" x="9474200" y="6362700"/>
          <p14:tracePt t="528507" x="9486900" y="6356350"/>
          <p14:tracePt t="528598" x="9499600" y="6356350"/>
          <p14:tracePt t="528604" x="9512300" y="6356350"/>
          <p14:tracePt t="528610" x="9531350" y="6356350"/>
          <p14:tracePt t="528624" x="9544050" y="6362700"/>
          <p14:tracePt t="528643" x="9607550" y="6362700"/>
          <p14:tracePt t="528659" x="9645650" y="6362700"/>
          <p14:tracePt t="528674" x="9658350" y="6356350"/>
          <p14:tracePt t="528680" x="9683750" y="6350000"/>
          <p14:tracePt t="528691" x="9702800" y="6350000"/>
          <p14:tracePt t="528710" x="9823450" y="6337300"/>
          <p14:tracePt t="528725" x="9886950" y="6337300"/>
          <p14:tracePt t="528742" x="9937750" y="6350000"/>
          <p14:tracePt t="528759" x="9969500" y="6356350"/>
          <p14:tracePt t="528776" x="9975850" y="6362700"/>
          <p14:tracePt t="528997" x="9982200" y="6362700"/>
          <p14:tracePt t="529014" x="9982200" y="6356350"/>
          <p14:tracePt t="529021" x="9988550" y="6356350"/>
          <p14:tracePt t="529031" x="9994900" y="6350000"/>
          <p14:tracePt t="529044" x="10001250" y="6343650"/>
          <p14:tracePt t="529060" x="10020300" y="6337300"/>
          <p14:tracePt t="529076" x="10045700" y="6330950"/>
          <p14:tracePt t="529092" x="10083800" y="6324600"/>
          <p14:tracePt t="529109" x="10128250" y="6324600"/>
          <p14:tracePt t="529126" x="10185400" y="6330950"/>
          <p14:tracePt t="529143" x="10229850" y="6337300"/>
          <p14:tracePt t="529158" x="10242550" y="6337300"/>
          <p14:tracePt t="529192" x="10248900" y="6337300"/>
          <p14:tracePt t="529209" x="10274300" y="6330950"/>
          <p14:tracePt t="529226" x="10318750" y="6324600"/>
          <p14:tracePt t="529243" x="10369550" y="6318250"/>
          <p14:tracePt t="529247" x="10388600" y="6311900"/>
          <p14:tracePt t="529258" x="10394950" y="6311900"/>
          <p14:tracePt t="529274" x="10420350" y="6311900"/>
          <p14:tracePt t="529276" x="10426700" y="6311900"/>
          <p14:tracePt t="529309" x="10433050" y="6305550"/>
          <p14:tracePt t="529328" x="10439400" y="6305550"/>
          <p14:tracePt t="529341" x="10452100" y="6305550"/>
          <p14:tracePt t="529360" x="10477500" y="6311900"/>
          <p14:tracePt t="529376" x="10509250" y="6318250"/>
          <p14:tracePt t="529393" x="10528300" y="6324600"/>
          <p14:tracePt t="529409" x="10547350" y="6330950"/>
          <p14:tracePt t="529414" x="10553700" y="6330950"/>
          <p14:tracePt t="529426" x="10560050" y="6330950"/>
          <p14:tracePt t="529444" x="10604500" y="6337300"/>
          <p14:tracePt t="529458" x="10623550" y="6337300"/>
          <p14:tracePt t="529460" x="10642600" y="6337300"/>
          <p14:tracePt t="529476" x="10655300" y="6337300"/>
          <p14:tracePt t="529493" x="10718800" y="6343650"/>
          <p14:tracePt t="529509" x="10756900" y="6343650"/>
          <p14:tracePt t="529528" x="10782300" y="6330950"/>
          <p14:tracePt t="529542" x="10801350" y="6330950"/>
          <p14:tracePt t="529562" x="10839450" y="6305550"/>
          <p14:tracePt t="529575" x="10871200" y="6273800"/>
          <p14:tracePt t="529592" x="10896600" y="6248400"/>
          <p14:tracePt t="529609" x="10909300" y="6223000"/>
          <p14:tracePt t="529626" x="10922000" y="6191250"/>
          <p14:tracePt t="529643" x="10922000" y="6165850"/>
          <p14:tracePt t="529659" x="10915650" y="6140450"/>
          <p14:tracePt t="529675" x="10896600" y="6127750"/>
          <p14:tracePt t="529678" x="10877550" y="6121400"/>
          <p14:tracePt t="529692" x="10871200" y="6115050"/>
          <p14:tracePt t="529694" x="10858500" y="6115050"/>
          <p14:tracePt t="529710" x="10833100" y="6115050"/>
          <p14:tracePt t="529726" x="10788650" y="6108700"/>
          <p14:tracePt t="529743" x="10706100" y="6108700"/>
          <p14:tracePt t="529758" x="10661650" y="6108700"/>
          <p14:tracePt t="529776" x="10610850" y="6115050"/>
          <p14:tracePt t="529777" x="10585450" y="6121400"/>
          <p14:tracePt t="529791" x="10566400" y="6127750"/>
          <p14:tracePt t="529812" x="10477500" y="6172200"/>
          <p14:tracePt t="529825" x="10439400" y="6203950"/>
          <p14:tracePt t="529844" x="10426700" y="6223000"/>
          <p14:tracePt t="529860" x="10426700" y="6248400"/>
          <p14:tracePt t="529875" x="10426700" y="6273800"/>
          <p14:tracePt t="529893" x="10445750" y="6311900"/>
          <p14:tracePt t="529910" x="10490200" y="6356350"/>
          <p14:tracePt t="529926" x="10547350" y="6388100"/>
          <p14:tracePt t="529942" x="10610850" y="6413500"/>
          <p14:tracePt t="529944" x="10655300" y="6419850"/>
          <p14:tracePt t="529959" x="10687050" y="6419850"/>
          <p14:tracePt t="529961" x="10737850" y="6426200"/>
          <p14:tracePt t="529975" x="10769600" y="6426200"/>
          <p14:tracePt t="529977" x="10801350" y="6426200"/>
          <p14:tracePt t="529992" x="10871200" y="6419850"/>
          <p14:tracePt t="530010" x="10915650" y="6407150"/>
          <p14:tracePt t="530027" x="10947400" y="6394450"/>
          <p14:tracePt t="530044" x="10966450" y="6388100"/>
          <p14:tracePt t="530059" x="10972800" y="6381750"/>
          <p14:tracePt t="530094" x="10979150" y="6381750"/>
          <p14:tracePt t="530111" x="10998200" y="6375400"/>
          <p14:tracePt t="530126" x="11010900" y="6375400"/>
          <p14:tracePt t="530143" x="11023600" y="6375400"/>
          <p14:tracePt t="530160" x="11029950" y="6369050"/>
          <p14:tracePt t="530177" x="11036300" y="6369050"/>
          <p14:tracePt t="530217" x="11029950" y="6369050"/>
          <p14:tracePt t="530225" x="11017250" y="6369050"/>
          <p14:tracePt t="530245" x="10972800" y="6362700"/>
          <p14:tracePt t="530246" x="10947400" y="6362700"/>
          <p14:tracePt t="530259" x="10909300" y="6369050"/>
          <p14:tracePt t="530276" x="10814050" y="6375400"/>
          <p14:tracePt t="530292" x="10693400" y="6388100"/>
          <p14:tracePt t="530309" x="10534650" y="6400800"/>
          <p14:tracePt t="530314" x="10458450" y="6407150"/>
          <p14:tracePt t="530327" x="10267950" y="6413500"/>
          <p14:tracePt t="530344" x="10090150" y="6413500"/>
          <p14:tracePt t="530360" x="9696450" y="6407150"/>
          <p14:tracePt t="530376" x="9404350" y="6381750"/>
          <p14:tracePt t="530393" x="9175750" y="6369050"/>
          <p14:tracePt t="530411" x="8750300" y="6311900"/>
          <p14:tracePt t="530425" x="8274050" y="6242050"/>
          <p14:tracePt t="530444" x="7829550" y="6184900"/>
          <p14:tracePt t="530460" x="7340600" y="6134100"/>
          <p14:tracePt t="530477" x="6896100" y="6089650"/>
          <p14:tracePt t="530492" x="6508750" y="6051550"/>
          <p14:tracePt t="530511" x="6172200" y="6032500"/>
          <p14:tracePt t="530527" x="5803900" y="6019800"/>
          <p14:tracePt t="530542" x="5435600" y="6007100"/>
          <p14:tracePt t="530544" x="5245100" y="5994400"/>
          <p14:tracePt t="530559" x="5048250" y="5994400"/>
          <p14:tracePt t="530562" x="4864100" y="5988050"/>
          <p14:tracePt t="530575" x="4692650" y="5988050"/>
          <p14:tracePt t="530594" x="4241800" y="5988050"/>
          <p14:tracePt t="530611" x="4013200" y="5988050"/>
          <p14:tracePt t="530628" x="3867150" y="5994400"/>
          <p14:tracePt t="530644" x="3771900" y="6013450"/>
          <p14:tracePt t="530662" x="3746500" y="6038850"/>
          <p14:tracePt t="530677" x="3733800" y="6064250"/>
          <p14:tracePt t="530692" x="3714750" y="6108700"/>
          <p14:tracePt t="530711" x="3683000" y="6153150"/>
          <p14:tracePt t="530727" x="3644900" y="6197600"/>
          <p14:tracePt t="530744" x="3613150" y="6216650"/>
          <p14:tracePt t="530761" x="3587750" y="6223000"/>
          <p14:tracePt t="530764" x="3587750" y="6229350"/>
          <p14:tracePt t="530776" x="3587750" y="6235700"/>
          <p14:tracePt t="530779" x="3594100" y="6235700"/>
          <p14:tracePt t="530792" x="3619500" y="6254750"/>
          <p14:tracePt t="530809" x="3676650" y="6299200"/>
          <p14:tracePt t="530829" x="3708400" y="6343650"/>
          <p14:tracePt t="530842" x="3721100" y="6394450"/>
          <p14:tracePt t="530861" x="3721100" y="6432550"/>
          <p14:tracePt t="530878" x="3714750" y="6457950"/>
          <p14:tracePt t="530882" x="3714750" y="6464300"/>
          <p14:tracePt t="530895" x="3708400" y="6470650"/>
          <p14:tracePt t="530911" x="3708400" y="6477000"/>
          <p14:tracePt t="530927" x="3714750" y="6489700"/>
          <p14:tracePt t="530944" x="3727450" y="6502400"/>
          <p14:tracePt t="530950" x="3752850" y="6515100"/>
          <p14:tracePt t="530959" x="3765550" y="6521450"/>
          <p14:tracePt t="530976" x="3803650" y="6553200"/>
          <p14:tracePt t="530982" x="3810000" y="6559550"/>
          <p14:tracePt t="530993" x="3829050" y="6572250"/>
          <p14:tracePt t="531012" x="3841750" y="6591300"/>
          <p14:tracePt t="531027" x="3854450" y="6591300"/>
          <p14:tracePt t="531078" x="3867150" y="6584950"/>
          <p14:tracePt t="531094" x="3892550" y="6578600"/>
          <p14:tracePt t="531112" x="3930650" y="6572250"/>
          <p14:tracePt t="531128" x="3962400" y="6565900"/>
          <p14:tracePt t="531144" x="3975100" y="6565900"/>
          <p14:tracePt t="531184" x="3981450" y="6565900"/>
          <p14:tracePt t="531265" x="3987800" y="6565900"/>
          <p14:tracePt t="531272" x="3994150" y="6565900"/>
          <p14:tracePt t="531278" x="4006850" y="6559550"/>
          <p14:tracePt t="531295" x="4025900" y="6553200"/>
          <p14:tracePt t="531312" x="4089400" y="6527800"/>
          <p14:tracePt t="531327" x="4114800" y="6521450"/>
          <p14:tracePt t="531343" x="4121150" y="6521450"/>
          <p14:tracePt t="531527" x="4121150" y="6527800"/>
          <p14:tracePt t="531607" x="4127500" y="6527800"/>
          <p14:tracePt t="531624" x="4133850" y="6521450"/>
          <p14:tracePt t="531645" x="4140200" y="6521450"/>
          <p14:tracePt t="531700" x="4146550" y="6521450"/>
          <p14:tracePt t="531705" x="4152900" y="6521450"/>
          <p14:tracePt t="531729" x="4203700" y="6521450"/>
          <p14:tracePt t="531745" x="4267200" y="6527800"/>
          <p14:tracePt t="531761" x="4311650" y="6527800"/>
          <p14:tracePt t="531767" x="4311650" y="6534150"/>
          <p14:tracePt t="531777" x="4318000" y="6534150"/>
          <p14:tracePt t="531843" x="4330700" y="6534150"/>
          <p14:tracePt t="531862" x="4394200" y="6521450"/>
          <p14:tracePt t="531879" x="4470400" y="6515100"/>
          <p14:tracePt t="531895" x="4527550" y="6508750"/>
          <p14:tracePt t="531910" x="4572000" y="6508750"/>
          <p14:tracePt t="531928" x="4584700" y="6508750"/>
          <p14:tracePt t="531945" x="4591050" y="6508750"/>
          <p14:tracePt t="531962" x="4603750" y="6508750"/>
          <p14:tracePt t="531979" x="4616450" y="6515100"/>
          <p14:tracePt t="531995" x="4648200" y="6527800"/>
          <p14:tracePt t="532010" x="4692650" y="6534150"/>
          <p14:tracePt t="532029" x="4743450" y="6534150"/>
          <p14:tracePt t="532045" x="4800600" y="6534150"/>
          <p14:tracePt t="532061" x="4857750" y="6534150"/>
          <p14:tracePt t="532078" x="4908550" y="6534150"/>
          <p14:tracePt t="532095" x="4940300" y="6534150"/>
          <p14:tracePt t="532110" x="4959350" y="6534150"/>
          <p14:tracePt t="532112" x="4965700" y="6534150"/>
          <p14:tracePt t="532128" x="4972050" y="6534150"/>
          <p14:tracePt t="532145" x="4991100" y="6534150"/>
          <p14:tracePt t="532162" x="5022850" y="6540500"/>
          <p14:tracePt t="532177" x="5054600" y="6546850"/>
          <p14:tracePt t="532195" x="5080000" y="6553200"/>
          <p14:tracePt t="532210" x="5111750" y="6565900"/>
          <p14:tracePt t="532228" x="5130800" y="6572250"/>
          <p14:tracePt t="532234" x="5137150" y="6572250"/>
          <p14:tracePt t="532244" x="5156200" y="6578600"/>
          <p14:tracePt t="532260" x="5194300" y="6591300"/>
          <p14:tracePt t="532279" x="5232400" y="6610350"/>
          <p14:tracePt t="532296" x="5270500" y="6623050"/>
          <p14:tracePt t="532312" x="5283200" y="6629400"/>
          <p14:tracePt t="532329" x="5308600" y="6629400"/>
          <p14:tracePt t="532346" x="5314950" y="6629400"/>
          <p14:tracePt t="532365" x="5321300" y="6629400"/>
          <p14:tracePt t="532396" x="5340350" y="6623050"/>
          <p14:tracePt t="532411" x="5359400" y="6616700"/>
          <p14:tracePt t="532429" x="5378450" y="6610350"/>
          <p14:tracePt t="532445" x="5397500" y="6610350"/>
          <p14:tracePt t="532451" x="5403850" y="6604000"/>
          <p14:tracePt t="532461" x="5410200" y="6604000"/>
          <p14:tracePt t="532479" x="5422900" y="6597650"/>
          <p14:tracePt t="532494" x="5435600" y="6591300"/>
          <p14:tracePt t="532498" x="5435600" y="6584950"/>
          <p14:tracePt t="532510" x="5441950" y="6584950"/>
          <p14:tracePt t="532528" x="5441950" y="6572250"/>
          <p14:tracePt t="532545" x="5454650" y="6559550"/>
          <p14:tracePt t="532562" x="5461000" y="6546850"/>
          <p14:tracePt t="532568" x="5467350" y="6534150"/>
          <p14:tracePt t="532578" x="5473700" y="6527800"/>
          <p14:tracePt t="532580" x="5480050" y="6521450"/>
          <p14:tracePt t="532594" x="5486400" y="6515100"/>
          <p14:tracePt t="532612" x="5492750" y="6508750"/>
          <p14:tracePt t="532629" x="5486400" y="6502400"/>
          <p14:tracePt t="532645" x="5467350" y="6502400"/>
          <p14:tracePt t="532661" x="5454650" y="6502400"/>
          <p14:tracePt t="532679" x="5492750" y="6502400"/>
          <p14:tracePt t="532695" x="5632450" y="6527800"/>
          <p14:tracePt t="532713" x="5803900" y="6553200"/>
          <p14:tracePt t="532717" x="5937250" y="6572250"/>
          <p14:tracePt t="532729" x="6057900" y="6584950"/>
          <p14:tracePt t="532745" x="6273800" y="6623050"/>
          <p14:tracePt t="532761" x="6470650" y="6673850"/>
          <p14:tracePt t="532779" x="6546850" y="6680200"/>
          <p14:tracePt t="532830" x="6546850" y="6673850"/>
          <p14:tracePt t="532862" x="6559550" y="6673850"/>
          <p14:tracePt t="532879" x="6578600" y="6667500"/>
          <p14:tracePt t="532896" x="6604000" y="6667500"/>
          <p14:tracePt t="532911" x="6623050" y="6661150"/>
          <p14:tracePt t="532929" x="6635750" y="6654800"/>
          <p14:tracePt t="532946" x="6635750" y="6648450"/>
          <p14:tracePt t="532963" x="6648450" y="6642100"/>
          <p14:tracePt t="532978" x="6654800" y="6642100"/>
          <p14:tracePt t="532979" x="6673850" y="6635750"/>
          <p14:tracePt t="532996" x="6718300" y="6623050"/>
          <p14:tracePt t="533012" x="6794500" y="6597650"/>
          <p14:tracePt t="533029" x="6851650" y="6578600"/>
          <p14:tracePt t="533045" x="6896100" y="6559550"/>
          <p14:tracePt t="533062" x="6921500" y="6534150"/>
          <p14:tracePt t="533079" x="6940550" y="6515100"/>
          <p14:tracePt t="533095" x="6946900" y="6496050"/>
          <p14:tracePt t="533114" x="6953250" y="6483350"/>
          <p14:tracePt t="533129" x="6959600" y="6470650"/>
          <p14:tracePt t="533134" x="6959600" y="6457950"/>
          <p14:tracePt t="533144" x="6959600" y="6451600"/>
          <p14:tracePt t="533162" x="6959600" y="6432550"/>
          <p14:tracePt t="533180" x="6959600" y="6419850"/>
          <p14:tracePt t="533198" x="6953250" y="6400800"/>
          <p14:tracePt t="533211" x="6946900" y="6400800"/>
          <p14:tracePt t="533214" x="6940550" y="6394450"/>
          <p14:tracePt t="533228" x="6921500" y="6394450"/>
          <p14:tracePt t="533245" x="6896100" y="6388100"/>
          <p14:tracePt t="533262" x="6883400" y="6388100"/>
          <p14:tracePt t="533279" x="6870700" y="6388100"/>
          <p14:tracePt t="533298" x="6858000" y="6400800"/>
          <p14:tracePt t="533301" x="6851650" y="6407150"/>
          <p14:tracePt t="533311" x="6845300" y="6413500"/>
          <p14:tracePt t="533331" x="6838950" y="6445250"/>
          <p14:tracePt t="533346" x="6851650" y="6477000"/>
          <p14:tracePt t="533363" x="6896100" y="6508750"/>
          <p14:tracePt t="533380" x="6991350" y="6527800"/>
          <p14:tracePt t="533384" x="7048500" y="6540500"/>
          <p14:tracePt t="533394" x="7092950" y="6546850"/>
          <p14:tracePt t="533413" x="7213600" y="6546850"/>
          <p14:tracePt t="533428" x="7289800" y="6546850"/>
          <p14:tracePt t="533445" x="7321550" y="6534150"/>
          <p14:tracePt t="533464" x="7346950" y="6515100"/>
          <p14:tracePt t="533480" x="7359650" y="6502400"/>
          <p14:tracePt t="533496" x="7359650" y="6496050"/>
          <p14:tracePt t="533572" x="7353300" y="6496050"/>
          <p14:tracePt t="533631" x="7359650" y="6502400"/>
          <p14:tracePt t="533637" x="7372350" y="6508750"/>
          <p14:tracePt t="533645" x="7378700" y="6515100"/>
          <p14:tracePt t="533663" x="7423150" y="6527800"/>
          <p14:tracePt t="533679" x="7448550" y="6534150"/>
          <p14:tracePt t="533713" x="7454900" y="6527800"/>
          <p14:tracePt t="533732" x="7461250" y="6515100"/>
          <p14:tracePt t="533745" x="7461250" y="6502400"/>
          <p14:tracePt t="533763" x="7461250" y="6496050"/>
          <p14:tracePt t="533780" x="7461250" y="6489700"/>
          <p14:tracePt t="533836" x="7467600" y="6489700"/>
          <p14:tracePt t="533847" x="7480300" y="6496050"/>
          <p14:tracePt t="533863" x="7512050" y="6502400"/>
          <p14:tracePt t="533880" x="7531100" y="6502400"/>
          <p14:tracePt t="533885" x="7550150" y="6502400"/>
          <p14:tracePt t="533896" x="7569200" y="6502400"/>
          <p14:tracePt t="533914" x="7689850" y="6502400"/>
          <p14:tracePt t="533930" x="7734300" y="6502400"/>
          <p14:tracePt t="533946" x="7823200" y="6496050"/>
          <p14:tracePt t="533949" x="7842250" y="6496050"/>
          <p14:tracePt t="533963" x="7867650" y="6489700"/>
          <p14:tracePt t="533980" x="7874000" y="6483350"/>
          <p14:tracePt t="534047" x="7893050" y="6483350"/>
          <p14:tracePt t="534063" x="7918450" y="6502400"/>
          <p14:tracePt t="534080" x="7931150" y="6508750"/>
          <p14:tracePt t="534095" x="7943850" y="6515100"/>
          <p14:tracePt t="534130" x="7956550" y="6515100"/>
          <p14:tracePt t="534147" x="8007350" y="6515100"/>
          <p14:tracePt t="534163" x="8058150" y="6508750"/>
          <p14:tracePt t="534179" x="8102600" y="6496050"/>
          <p14:tracePt t="534196" x="8134350" y="6496050"/>
          <p14:tracePt t="534213" x="8153400" y="6489700"/>
          <p14:tracePt t="534264" x="8153400" y="6483350"/>
          <p14:tracePt t="534279" x="8128000" y="6464300"/>
          <p14:tracePt t="534295" x="8058150" y="6438900"/>
          <p14:tracePt t="534314" x="7950200" y="6407150"/>
          <p14:tracePt t="534330" x="7842250" y="6381750"/>
          <p14:tracePt t="534336" x="7785100" y="6369050"/>
          <p14:tracePt t="534345" x="7727950" y="6362700"/>
          <p14:tracePt t="534348" x="7677150" y="6356350"/>
          <p14:tracePt t="534362" x="7651750" y="6350000"/>
          <p14:tracePt t="534364" x="7620000" y="6343650"/>
          <p14:tracePt t="534382" x="7613650" y="6343650"/>
          <p14:tracePt t="534431" x="7613650" y="6350000"/>
          <p14:tracePt t="534447" x="7620000" y="6362700"/>
          <p14:tracePt t="534464" x="7632700" y="6381750"/>
          <p14:tracePt t="534479" x="7639050" y="6381750"/>
          <p14:tracePt t="534483" x="7664450" y="6394450"/>
          <p14:tracePt t="534495" x="7689850" y="6400800"/>
          <p14:tracePt t="534512" x="7804150" y="6419850"/>
          <p14:tracePt t="534530" x="7950200" y="6426200"/>
          <p14:tracePt t="534535" x="8039100" y="6426200"/>
          <p14:tracePt t="534545" x="8134350" y="6432550"/>
          <p14:tracePt t="534547" x="8223250" y="6438900"/>
          <p14:tracePt t="534563" x="8407400" y="6451600"/>
          <p14:tracePt t="534579" x="8547100" y="6451600"/>
          <p14:tracePt t="534597" x="8559800" y="6445250"/>
          <p14:tracePt t="534602" x="8559800" y="6438900"/>
          <p14:tracePt t="534612" x="8559800" y="6432550"/>
          <p14:tracePt t="534633" x="8553450" y="6432550"/>
          <p14:tracePt t="534647" x="8547100" y="6432550"/>
          <p14:tracePt t="534664" x="8534400" y="6438900"/>
          <p14:tracePt t="534668" x="8528050" y="6445250"/>
          <p14:tracePt t="534681" x="8521700" y="6457950"/>
          <p14:tracePt t="534697" x="8515350" y="6477000"/>
          <p14:tracePt t="534714" x="8515350" y="6502400"/>
          <p14:tracePt t="534788" x="8528050" y="6496050"/>
          <p14:tracePt t="534801" x="8540750" y="6496050"/>
          <p14:tracePt t="534814" x="8578850" y="6483350"/>
          <p14:tracePt t="534831" x="8636000" y="6477000"/>
          <p14:tracePt t="534847" x="8674100" y="6470650"/>
          <p14:tracePt t="534864" x="8699500" y="6464300"/>
          <p14:tracePt t="534881" x="8705850" y="6457950"/>
          <p14:tracePt t="534897" x="8705850" y="6451600"/>
          <p14:tracePt t="534914" x="8699500" y="6432550"/>
          <p14:tracePt t="534930" x="8661400" y="6400800"/>
          <p14:tracePt t="534933" x="8642350" y="6388100"/>
          <p14:tracePt t="534946" x="8616950" y="6369050"/>
          <p14:tracePt t="534949" x="8591550" y="6350000"/>
          <p14:tracePt t="534965" x="8559800" y="6337300"/>
          <p14:tracePt t="534981" x="8445500" y="6292850"/>
          <p14:tracePt t="534997" x="8375650" y="6273800"/>
          <p14:tracePt t="535014" x="8293100" y="6267450"/>
          <p14:tracePt t="535029" x="8235950" y="6261100"/>
          <p14:tracePt t="535047" x="8210550" y="6261100"/>
          <p14:tracePt t="535064" x="8204200" y="6261100"/>
          <p14:tracePt t="535081" x="8197850" y="6273800"/>
          <p14:tracePt t="535097" x="8197850" y="6305550"/>
          <p14:tracePt t="535114" x="8210550" y="6356350"/>
          <p14:tracePt t="535131" x="8229600" y="6413500"/>
          <p14:tracePt t="535147" x="8248650" y="6470650"/>
          <p14:tracePt t="535164" x="8274050" y="6508750"/>
          <p14:tracePt t="535183" x="8362950" y="6553200"/>
          <p14:tracePt t="535198" x="8413750" y="6572250"/>
          <p14:tracePt t="535215" x="8534400" y="6591300"/>
          <p14:tracePt t="535232" x="8661400" y="6591300"/>
          <p14:tracePt t="535247" x="8756650" y="6584950"/>
          <p14:tracePt t="535264" x="8851900" y="6559550"/>
          <p14:tracePt t="535281" x="8909050" y="6534150"/>
          <p14:tracePt t="535296" x="8966200" y="6502400"/>
          <p14:tracePt t="535313" x="8985250" y="6483350"/>
          <p14:tracePt t="535331" x="8991600" y="6470650"/>
          <p14:tracePt t="535381" x="8978900" y="6470650"/>
          <p14:tracePt t="535398" x="8940800" y="6470650"/>
          <p14:tracePt t="535413" x="8902700" y="6477000"/>
          <p14:tracePt t="535431" x="8870950" y="6477000"/>
          <p14:tracePt t="535448" x="8826500" y="6477000"/>
          <p14:tracePt t="535465" x="8807450" y="6483350"/>
          <p14:tracePt t="535481" x="8801100" y="6483350"/>
          <p14:tracePt t="535516" x="8801100" y="6489700"/>
          <p14:tracePt t="535531" x="8801100" y="6496050"/>
          <p14:tracePt t="535548" x="8807450" y="6502400"/>
          <p14:tracePt t="535603" x="8813800" y="6502400"/>
          <p14:tracePt t="535610" x="8820150" y="6502400"/>
          <p14:tracePt t="535618" x="8826500" y="6496050"/>
          <p14:tracePt t="535630" x="8839200" y="6496050"/>
          <p14:tracePt t="535648" x="8845550" y="6489700"/>
          <p14:tracePt t="535665" x="8870950" y="6489700"/>
          <p14:tracePt t="535669" x="8890000" y="6489700"/>
          <p14:tracePt t="535680" x="8902700" y="6489700"/>
          <p14:tracePt t="535682" x="8909050" y="6489700"/>
          <p14:tracePt t="535697" x="8915400" y="6489700"/>
          <p14:tracePt t="535790" x="8915400" y="6483350"/>
          <p14:tracePt t="535803" x="8915400" y="6477000"/>
          <p14:tracePt t="535813" x="8915400" y="6470650"/>
          <p14:tracePt t="535831" x="8921750" y="6464300"/>
          <p14:tracePt t="535849" x="8934450" y="6457950"/>
          <p14:tracePt t="535865" x="8947150" y="6457950"/>
          <p14:tracePt t="535882" x="8972550" y="6457950"/>
          <p14:tracePt t="535888" x="8978900" y="6457950"/>
          <p14:tracePt t="535896" x="8991600" y="6464300"/>
          <p14:tracePt t="535915" x="9029700" y="6470650"/>
          <p14:tracePt t="535921" x="9042400" y="6477000"/>
          <p14:tracePt t="535923" x="9048750" y="6477000"/>
          <p14:tracePt t="535947" x="9074150" y="6483350"/>
          <p14:tracePt t="535950" x="9080500" y="6483350"/>
          <p14:tracePt t="536085" x="9086850" y="6483350"/>
          <p14:tracePt t="536094" x="9093200" y="6483350"/>
          <p14:tracePt t="536099" x="9099550" y="6483350"/>
          <p14:tracePt t="536114" x="9112250" y="6470650"/>
          <p14:tracePt t="536132" x="9118600" y="6464300"/>
          <p14:tracePt t="536147" x="9124950" y="6457950"/>
          <p14:tracePt t="536163" x="9131300" y="6457950"/>
          <p14:tracePt t="536243" x="9137650" y="6457950"/>
          <p14:tracePt t="536252" x="9150350" y="6464300"/>
          <p14:tracePt t="536264" x="9220200" y="6483350"/>
          <p14:tracePt t="536282" x="9321800" y="6502400"/>
          <p14:tracePt t="536301" x="9448800" y="6521450"/>
          <p14:tracePt t="536315" x="9588500" y="6534150"/>
          <p14:tracePt t="536330" x="9696450" y="6546850"/>
          <p14:tracePt t="536333" x="9728200" y="6553200"/>
          <p14:tracePt t="536347" x="9747250" y="6553200"/>
          <p14:tracePt t="536365" x="9766300" y="6553200"/>
          <p14:tracePt t="536381" x="9772650" y="6553200"/>
          <p14:tracePt t="536387" x="9804400" y="6546850"/>
          <p14:tracePt t="536398" x="9880600" y="6540500"/>
          <p14:tracePt t="536414" x="9994900" y="6527800"/>
          <p14:tracePt t="536431" x="10134600" y="6515100"/>
          <p14:tracePt t="536449" x="10280650" y="6489700"/>
          <p14:tracePt t="536464" x="10382250" y="6483350"/>
          <p14:tracePt t="536481" x="10407650" y="6477000"/>
          <p14:tracePt t="536546" x="10414000" y="6477000"/>
          <p14:tracePt t="536553" x="10420350" y="6477000"/>
          <p14:tracePt t="536564" x="10426700" y="6477000"/>
          <p14:tracePt t="536583" x="10445750" y="6470650"/>
          <p14:tracePt t="536599" x="10452100" y="6470650"/>
          <p14:tracePt t="536615" x="10452100" y="6464300"/>
          <p14:tracePt t="536618" x="10452100" y="6457950"/>
          <p14:tracePt t="536635" x="10452100" y="6451600"/>
          <p14:tracePt t="536648" x="10445750" y="6438900"/>
          <p14:tracePt t="536666" x="10439400" y="6432550"/>
          <p14:tracePt t="536682" x="10426700" y="6419850"/>
          <p14:tracePt t="536697" x="10414000" y="6419850"/>
          <p14:tracePt t="536715" x="10394950" y="6413500"/>
          <p14:tracePt t="536734" x="10363200" y="6400800"/>
          <p14:tracePt t="536747" x="10325100" y="6388100"/>
          <p14:tracePt t="536766" x="10267950" y="6375400"/>
          <p14:tracePt t="536782" x="10204450" y="6375400"/>
          <p14:tracePt t="536799" x="10160000" y="6375400"/>
          <p14:tracePt t="536806" x="10115550" y="6375400"/>
          <p14:tracePt t="536814" x="10096500" y="6381750"/>
          <p14:tracePt t="536833" x="10058400" y="6388100"/>
          <p14:tracePt t="536849" x="10013950" y="6394450"/>
          <p14:tracePt t="536864" x="9988550" y="6413500"/>
          <p14:tracePt t="536867" x="9963150" y="6432550"/>
          <p14:tracePt t="536881" x="9950450" y="6451600"/>
          <p14:tracePt t="536883" x="9931400" y="6483350"/>
          <p14:tracePt t="536899" x="9912350" y="6534150"/>
          <p14:tracePt t="536914" x="9912350" y="6572250"/>
          <p14:tracePt t="536932" x="9969500" y="6623050"/>
          <p14:tracePt t="536947" x="10077450" y="6642100"/>
          <p14:tracePt t="536966" x="10210800" y="6642100"/>
          <p14:tracePt t="536981" x="10350500" y="6642100"/>
          <p14:tracePt t="536999" x="10477500" y="6629400"/>
          <p14:tracePt t="537020" x="10604500" y="6604000"/>
          <p14:tracePt t="537031" x="10661650" y="6591300"/>
          <p14:tracePt t="537049" x="10737850" y="6572250"/>
          <p14:tracePt t="537066" x="10820400" y="6553200"/>
          <p14:tracePt t="537081" x="10896600" y="6527800"/>
          <p14:tracePt t="537099" x="10941050" y="6508750"/>
          <p14:tracePt t="537103" x="10953750" y="6502400"/>
          <p14:tracePt t="537116" x="10960100" y="6496050"/>
          <p14:tracePt t="537133" x="10960100" y="6489700"/>
          <p14:tracePt t="537149" x="10934700" y="6477000"/>
          <p14:tracePt t="537166" x="10877550" y="6464300"/>
          <p14:tracePt t="537185" x="10795000" y="6445250"/>
          <p14:tracePt t="537188" x="10744200" y="6432550"/>
          <p14:tracePt t="537198" x="10693400" y="6426200"/>
          <p14:tracePt t="537216" x="10598150" y="6407150"/>
          <p14:tracePt t="537233" x="10521950" y="6388100"/>
          <p14:tracePt t="537249" x="10452100" y="6369050"/>
          <p14:tracePt t="537266" x="10401300" y="6362700"/>
          <p14:tracePt t="537283" x="10350500" y="6356350"/>
          <p14:tracePt t="537299" x="10306050" y="6362700"/>
          <p14:tracePt t="537316" x="10255250" y="6388100"/>
          <p14:tracePt t="537335" x="10229850" y="6438900"/>
          <p14:tracePt t="537349" x="10229850" y="6457950"/>
          <p14:tracePt t="537366" x="10299700" y="6502400"/>
          <p14:tracePt t="537382" x="10382250" y="6527800"/>
          <p14:tracePt t="537399" x="10483850" y="6534150"/>
          <p14:tracePt t="537415" x="10572750" y="6534150"/>
          <p14:tracePt t="537433" x="10610850" y="6521450"/>
          <p14:tracePt t="537449" x="10636250" y="6515100"/>
          <p14:tracePt t="537466" x="10642600" y="6508750"/>
          <p14:tracePt t="537503" x="10629900" y="6496050"/>
          <p14:tracePt t="537516" x="10598150" y="6483350"/>
          <p14:tracePt t="537538" x="10553700" y="6470650"/>
          <p14:tracePt t="537550" x="10496550" y="6451600"/>
          <p14:tracePt t="537565" x="10426700" y="6445250"/>
          <p14:tracePt t="537583" x="10356850" y="6438900"/>
          <p14:tracePt t="537599" x="10318750" y="6432550"/>
          <p14:tracePt t="537652" x="10325100" y="6432550"/>
          <p14:tracePt t="537666" x="10331450" y="6438900"/>
          <p14:tracePt t="537683" x="10337800" y="6438900"/>
          <p14:tracePt t="537770" x="10337800" y="6445250"/>
          <p14:tracePt t="537784" x="10337800" y="6451600"/>
          <p14:tracePt t="537824" x="10337800" y="6445250"/>
          <p14:tracePt t="537832" x="10331450" y="6438900"/>
          <p14:tracePt t="537850" x="10280650" y="6388100"/>
          <p14:tracePt t="537868" x="10191750" y="6330950"/>
          <p14:tracePt t="537883" x="10064750" y="6286500"/>
          <p14:tracePt t="537900" x="9937750" y="6248400"/>
          <p14:tracePt t="537919" x="9715500" y="6165850"/>
          <p14:tracePt t="537933" x="9632950" y="6115050"/>
          <p14:tracePt t="537950" x="9480550" y="5981700"/>
          <p14:tracePt t="537968" x="9334500" y="5848350"/>
          <p14:tracePt t="537982" x="9169400" y="5727700"/>
          <p14:tracePt t="537998" x="8978900" y="5613400"/>
          <p14:tracePt t="538015" x="8743950" y="5492750"/>
          <p14:tracePt t="538032" x="8521700" y="5391150"/>
          <p14:tracePt t="538050" x="8223250" y="5251450"/>
          <p14:tracePt t="538066" x="7893050" y="5124450"/>
          <p14:tracePt t="538083" x="7505700" y="4953000"/>
          <p14:tracePt t="538100" x="7061200" y="4756150"/>
          <p14:tracePt t="538115" x="6648450" y="4559300"/>
          <p14:tracePt t="538133" x="6191250" y="4343400"/>
          <p14:tracePt t="538150" x="5727700" y="4127500"/>
          <p14:tracePt t="538167" x="5270500" y="3917950"/>
          <p14:tracePt t="538187" x="4654550" y="3651250"/>
          <p14:tracePt t="538201" x="4476750" y="3575050"/>
          <p14:tracePt t="538204" x="4305300" y="3511550"/>
          <p14:tracePt t="538215" x="4076700" y="3429000"/>
          <p14:tracePt t="538235" x="3505200" y="3251200"/>
          <p14:tracePt t="538250" x="3194050" y="3181350"/>
          <p14:tracePt t="538267" x="2863850" y="3124200"/>
          <p14:tracePt t="538284" x="2609850" y="3086100"/>
          <p14:tracePt t="538299" x="2463800" y="3067050"/>
          <p14:tracePt t="538316" x="2413000" y="3048000"/>
          <p14:tracePt t="538333" x="2393950" y="3035300"/>
          <p14:tracePt t="538349" x="2381250" y="3009900"/>
          <p14:tracePt t="538366" x="2355850" y="2971800"/>
          <p14:tracePt t="538383" x="2317750" y="2921000"/>
          <p14:tracePt t="538400" x="2266950" y="2870200"/>
          <p14:tracePt t="538406" x="2241550" y="2851150"/>
          <p14:tracePt t="538416" x="2203450" y="2806700"/>
          <p14:tracePt t="538419" x="2165350" y="2755900"/>
          <p14:tracePt t="538432" x="2127250" y="2717800"/>
          <p14:tracePt t="538434" x="2089150" y="2667000"/>
          <p14:tracePt t="538449" x="2025650" y="2578100"/>
          <p14:tracePt t="538453" x="1981200" y="2520950"/>
          <p14:tracePt t="538467" x="1860550" y="2355850"/>
          <p14:tracePt t="538483" x="1765300" y="2235200"/>
          <p14:tracePt t="538500" x="1689100" y="2120900"/>
          <p14:tracePt t="538516" x="1606550" y="2025650"/>
          <p14:tracePt t="538533" x="1530350" y="1949450"/>
          <p14:tracePt t="538549" x="1479550" y="1905000"/>
          <p14:tracePt t="538567" x="1435100" y="1866900"/>
          <p14:tracePt t="538584" x="1422400" y="1860550"/>
          <p14:tracePt t="538589" x="1422400" y="1854200"/>
          <p14:tracePt t="538638" x="1416050" y="1854200"/>
          <p14:tracePt t="538647" x="1409700" y="1854200"/>
          <p14:tracePt t="538655" x="1384300" y="1854200"/>
          <p14:tracePt t="538668" x="1295400" y="1847850"/>
          <p14:tracePt t="538684" x="1193800" y="1835150"/>
          <p14:tracePt t="538702" x="1117600" y="1822450"/>
          <p14:tracePt t="538717" x="1098550" y="1822450"/>
          <p14:tracePt t="538732" x="1098550" y="1816100"/>
          <p14:tracePt t="538750" x="1111250" y="1816100"/>
          <p14:tracePt t="538766" x="1136650" y="1828800"/>
          <p14:tracePt t="538784" x="1174750" y="1860550"/>
          <p14:tracePt t="538801" x="1219200" y="1885950"/>
          <p14:tracePt t="538816" x="1250950" y="1911350"/>
          <p14:tracePt t="538833" x="1276350" y="1930400"/>
          <p14:tracePt t="538851" x="1352550" y="1955800"/>
          <p14:tracePt t="538868" x="1479550" y="1968500"/>
          <p14:tracePt t="538873" x="1574800" y="1968500"/>
          <p14:tracePt t="538883" x="1682750" y="1968500"/>
          <p14:tracePt t="538884" x="1784350" y="1968500"/>
          <p14:tracePt t="538900" x="1879600" y="1968500"/>
          <p14:tracePt t="538901" x="1949450" y="1968500"/>
          <p14:tracePt t="538916" x="2057400" y="1968500"/>
          <p14:tracePt t="538934" x="2120900" y="1968500"/>
          <p14:tracePt t="538949" x="2127250" y="1968500"/>
          <p14:tracePt t="538952" x="2133600" y="1962150"/>
          <p14:tracePt t="538967" x="2133600" y="1949450"/>
          <p14:tracePt t="538984" x="2120900" y="1930400"/>
          <p14:tracePt t="539001" x="2089150" y="1879600"/>
          <p14:tracePt t="539017" x="2063750" y="1822450"/>
          <p14:tracePt t="539035" x="2044700" y="1739900"/>
          <p14:tracePt t="539040" x="2038350" y="1701800"/>
          <p14:tracePt t="539051" x="2032000" y="1663700"/>
          <p14:tracePt t="539066" x="2012950" y="1593850"/>
          <p14:tracePt t="539084" x="1987550" y="1543050"/>
          <p14:tracePt t="539102" x="1962150" y="1524000"/>
          <p14:tracePt t="539118" x="1917700" y="1504950"/>
          <p14:tracePt t="539122" x="1885950" y="1504950"/>
          <p14:tracePt t="539133" x="1847850" y="1504950"/>
          <p14:tracePt t="539136" x="1809750" y="1498600"/>
          <p14:tracePt t="539150" x="1765300" y="1492250"/>
          <p14:tracePt t="539168" x="1555750" y="1460500"/>
          <p14:tracePt t="539184" x="1435100" y="1441450"/>
          <p14:tracePt t="539201" x="1314450" y="1422400"/>
          <p14:tracePt t="539217" x="1187450" y="1409700"/>
          <p14:tracePt t="539233" x="1079500" y="1409700"/>
          <p14:tracePt t="539251" x="1009650" y="1409700"/>
          <p14:tracePt t="539268" x="958850" y="1428750"/>
          <p14:tracePt t="539283" x="908050" y="1447800"/>
          <p14:tracePt t="539301" x="844550" y="1479550"/>
          <p14:tracePt t="539316" x="774700" y="1511300"/>
          <p14:tracePt t="539334" x="742950" y="1536700"/>
          <p14:tracePt t="539351" x="717550" y="1574800"/>
          <p14:tracePt t="539368" x="704850" y="1625600"/>
          <p14:tracePt t="539385" x="704850" y="1657350"/>
          <p14:tracePt t="539400" x="704850" y="1682750"/>
          <p14:tracePt t="539404" x="711200" y="1708150"/>
          <p14:tracePt t="539418" x="749300" y="1752600"/>
          <p14:tracePt t="539433" x="812800" y="1803400"/>
          <p14:tracePt t="539450" x="882650" y="1841500"/>
          <p14:tracePt t="539468" x="965200" y="1885950"/>
          <p14:tracePt t="539485" x="1047750" y="1917700"/>
          <p14:tracePt t="539501" x="1130300" y="1936750"/>
          <p14:tracePt t="539518" x="1206500" y="1949450"/>
          <p14:tracePt t="539534" x="1289050" y="1955800"/>
          <p14:tracePt t="539550" x="1377950" y="1962150"/>
          <p14:tracePt t="539566" x="1492250" y="1962150"/>
          <p14:tracePt t="539584" x="1631950" y="1962150"/>
          <p14:tracePt t="539587" x="1682750" y="1962150"/>
          <p14:tracePt t="539600" x="1765300" y="1962150"/>
          <p14:tracePt t="539618" x="1917700" y="1943100"/>
          <p14:tracePt t="539634" x="1943100" y="1930400"/>
          <p14:tracePt t="539651" x="1981200" y="1873250"/>
          <p14:tracePt t="539668" x="1974850" y="1822450"/>
          <p14:tracePt t="539685" x="1943100" y="1771650"/>
          <p14:tracePt t="539701" x="1898650" y="1720850"/>
          <p14:tracePt t="539718" x="1860550" y="1676400"/>
          <p14:tracePt t="539735" x="1822450" y="1644650"/>
          <p14:tracePt t="539751" x="1765300" y="1612900"/>
          <p14:tracePt t="539768" x="1708150" y="1587500"/>
          <p14:tracePt t="539785" x="1593850" y="1555750"/>
          <p14:tracePt t="539801" x="1473200" y="1530350"/>
          <p14:tracePt t="539820" x="1282700" y="1504950"/>
          <p14:tracePt t="539834" x="1231900" y="1504950"/>
          <p14:tracePt t="539852" x="1117600" y="1492250"/>
          <p14:tracePt t="539856" x="1073150" y="1492250"/>
          <p14:tracePt t="539869" x="984250" y="1485900"/>
          <p14:tracePt t="539884" x="914400" y="1485900"/>
          <p14:tracePt t="539901" x="857250" y="1504950"/>
          <p14:tracePt t="539918" x="812800" y="1524000"/>
          <p14:tracePt t="539933" x="736600" y="1568450"/>
          <p14:tracePt t="539951" x="692150" y="1606550"/>
          <p14:tracePt t="539967" x="660400" y="1663700"/>
          <p14:tracePt t="539985" x="654050" y="1720850"/>
          <p14:tracePt t="540001" x="660400" y="1758950"/>
          <p14:tracePt t="540018" x="685800" y="1797050"/>
          <p14:tracePt t="540035" x="730250" y="1828800"/>
          <p14:tracePt t="540052" x="806450" y="1866900"/>
          <p14:tracePt t="540069" x="946150" y="1898650"/>
          <p14:tracePt t="540084" x="1130300" y="1911350"/>
          <p14:tracePt t="540090" x="1231900" y="1911350"/>
          <p14:tracePt t="540102" x="1403350" y="1911350"/>
          <p14:tracePt t="540117" x="1504950" y="1898650"/>
          <p14:tracePt t="540135" x="1657350" y="1854200"/>
          <p14:tracePt t="540151" x="1676400" y="1822450"/>
          <p14:tracePt t="540169" x="1676400" y="1778000"/>
          <p14:tracePt t="540184" x="1638300" y="1727200"/>
          <p14:tracePt t="540202" x="1574800" y="1663700"/>
          <p14:tracePt t="540217" x="1492250" y="1606550"/>
          <p14:tracePt t="540236" x="1377950" y="1549400"/>
          <p14:tracePt t="540252" x="1238250" y="1511300"/>
          <p14:tracePt t="540256" x="1174750" y="1498600"/>
          <p14:tracePt t="540267" x="1066800" y="1485900"/>
          <p14:tracePt t="540284" x="908050" y="1479550"/>
          <p14:tracePt t="540286" x="787400" y="1479550"/>
          <p14:tracePt t="540300" x="711200" y="1479550"/>
          <p14:tracePt t="540319" x="565150" y="1485900"/>
          <p14:tracePt t="540324" x="501650" y="1498600"/>
          <p14:tracePt t="540334" x="444500" y="1511300"/>
          <p14:tracePt t="540352" x="342900" y="1543050"/>
          <p14:tracePt t="540371" x="266700" y="1625600"/>
          <p14:tracePt t="540384" x="266700" y="1689100"/>
          <p14:tracePt t="540402" x="304800" y="1765300"/>
          <p14:tracePt t="540419" x="387350" y="1847850"/>
          <p14:tracePt t="540434" x="533400" y="1911350"/>
          <p14:tracePt t="540450" x="723900" y="1949450"/>
          <p14:tracePt t="540468" x="1003300" y="1955800"/>
          <p14:tracePt t="540476" x="1130300" y="1949450"/>
          <p14:tracePt t="540484" x="1257300" y="1930400"/>
          <p14:tracePt t="540503" x="1530350" y="1879600"/>
          <p14:tracePt t="540520" x="1733550" y="1816100"/>
          <p14:tracePt t="540535" x="1847850" y="1733550"/>
          <p14:tracePt t="540551" x="1847850" y="1638300"/>
          <p14:tracePt t="540571" x="1784350" y="1587500"/>
          <p14:tracePt t="540587" x="1670050" y="1562100"/>
          <p14:tracePt t="540601" x="1606550" y="1549400"/>
          <p14:tracePt t="540621" x="1365250" y="1517650"/>
          <p14:tracePt t="540636" x="1193800" y="1498600"/>
          <p14:tracePt t="540651" x="1041400" y="1492250"/>
          <p14:tracePt t="540669" x="876300" y="1492250"/>
          <p14:tracePt t="540685" x="762000" y="1511300"/>
          <p14:tracePt t="540701" x="660400" y="1549400"/>
          <p14:tracePt t="540719" x="647700" y="1593850"/>
          <p14:tracePt t="540735" x="666750" y="1644650"/>
          <p14:tracePt t="540751" x="742950" y="1714500"/>
          <p14:tracePt t="540767" x="844550" y="1778000"/>
          <p14:tracePt t="540769" x="901700" y="1809750"/>
          <p14:tracePt t="540784" x="965200" y="1835150"/>
          <p14:tracePt t="540786" x="1028700" y="1854200"/>
          <p14:tracePt t="540801" x="1098550" y="1873250"/>
          <p14:tracePt t="540803" x="1168400" y="1879600"/>
          <p14:tracePt t="540817" x="1238250" y="1879600"/>
          <p14:tracePt t="540820" x="1314450" y="1879600"/>
          <p14:tracePt t="540834" x="1428750" y="1860550"/>
          <p14:tracePt t="540852" x="1568450" y="1809750"/>
          <p14:tracePt t="540869" x="1644650" y="1746250"/>
          <p14:tracePt t="540885" x="1651000" y="1695450"/>
          <p14:tracePt t="540902" x="1625600" y="1638300"/>
          <p14:tracePt t="540913" x="1587500" y="1612900"/>
          <p14:tracePt t="540918" x="1549400" y="1587500"/>
          <p14:tracePt t="540935" x="1435100" y="1536700"/>
          <p14:tracePt t="540952" x="1295400" y="1511300"/>
          <p14:tracePt t="540969" x="1123950" y="1492250"/>
          <p14:tracePt t="540986" x="952500" y="1485900"/>
          <p14:tracePt t="541003" x="819150" y="1485900"/>
          <p14:tracePt t="541007" x="742950" y="1492250"/>
          <p14:tracePt t="541021" x="635000" y="1511300"/>
          <p14:tracePt t="541034" x="596900" y="1530350"/>
          <p14:tracePt t="541053" x="539750" y="1606550"/>
          <p14:tracePt t="541069" x="571500" y="1670050"/>
          <p14:tracePt t="541086" x="660400" y="1752600"/>
          <p14:tracePt t="541103" x="831850" y="1835150"/>
          <p14:tracePt t="541119" x="1098550" y="1892300"/>
          <p14:tracePt t="541136" x="1358900" y="1911350"/>
          <p14:tracePt t="541152" x="1670050" y="1905000"/>
          <p14:tracePt t="541168" x="1930400" y="1866900"/>
          <p14:tracePt t="541185" x="2076450" y="1803400"/>
          <p14:tracePt t="541202" x="2089150" y="1746250"/>
          <p14:tracePt t="541219" x="2038350" y="1682750"/>
          <p14:tracePt t="541234" x="1943100" y="1638300"/>
          <p14:tracePt t="541252" x="1771650" y="1619250"/>
          <p14:tracePt t="541270" x="1555750" y="1606550"/>
          <p14:tracePt t="541288" x="1238250" y="1612900"/>
          <p14:tracePt t="541302" x="1143000" y="1625600"/>
          <p14:tracePt t="541304" x="1098550" y="1631950"/>
          <p14:tracePt t="541318" x="1022350" y="1682750"/>
          <p14:tracePt t="541336" x="1003300" y="1765300"/>
          <p14:tracePt t="541353" x="1085850" y="1905000"/>
          <p14:tracePt t="541369" x="1289050" y="2095500"/>
          <p14:tracePt t="541388" x="1638300" y="2330450"/>
          <p14:tracePt t="541401" x="2076450" y="2571750"/>
          <p14:tracePt t="541420" x="2520950" y="2787650"/>
          <p14:tracePt t="541437" x="2940050" y="3003550"/>
          <p14:tracePt t="541453" x="3289300" y="3225800"/>
          <p14:tracePt t="541468" x="3549650" y="3441700"/>
          <p14:tracePt t="541488" x="3898900" y="3771900"/>
          <p14:tracePt t="541503" x="4025900" y="3892550"/>
          <p14:tracePt t="541507" x="4152900" y="4006850"/>
          <p14:tracePt t="541519" x="4241800" y="4089400"/>
          <p14:tracePt t="541538" x="4692650" y="4483100"/>
          <p14:tracePt t="541552" x="4826000" y="4584700"/>
          <p14:tracePt t="541555" x="5022850" y="4724400"/>
          <p14:tracePt t="541569" x="5448300" y="4997450"/>
          <p14:tracePt t="541586" x="5886450" y="5251450"/>
          <p14:tracePt t="541603" x="6299200" y="5492750"/>
          <p14:tracePt t="541620" x="6629400" y="5695950"/>
          <p14:tracePt t="541636" x="6921500" y="5892800"/>
          <p14:tracePt t="541653" x="7150100" y="6045200"/>
          <p14:tracePt t="541669" x="7378700" y="6216650"/>
          <p14:tracePt t="541686" x="7575550" y="6369050"/>
          <p14:tracePt t="541702" x="7740650" y="6496050"/>
          <p14:tracePt t="541719" x="7842250" y="6565900"/>
          <p14:tracePt t="541735" x="7956550" y="6642100"/>
          <p14:tracePt t="541751" x="8045450" y="6686550"/>
          <p14:tracePt t="541770" x="8089900" y="6711950"/>
          <p14:tracePt t="541773" x="8096250" y="6718300"/>
          <p14:tracePt t="541785" x="8102600" y="6718300"/>
          <p14:tracePt t="541803" x="8102600" y="6711950"/>
          <p14:tracePt t="541820" x="8108950" y="6699250"/>
          <p14:tracePt t="541837" x="8115300" y="6692900"/>
          <p14:tracePt t="541853" x="8159750" y="6692900"/>
          <p14:tracePt t="541870" x="8248650" y="6699250"/>
          <p14:tracePt t="541886" x="8388350" y="6737350"/>
          <p14:tracePt t="541903" x="8572500" y="6800850"/>
          <p14:tracePt t="542422" x="10255250" y="6845300"/>
          <p14:tracePt t="542437" x="10306050" y="6813550"/>
          <p14:tracePt t="542453" x="10426700" y="6775450"/>
          <p14:tracePt t="542469" x="10585450" y="6731000"/>
          <p14:tracePt t="542486" x="10648950" y="6711950"/>
          <p14:tracePt t="542503" x="10712450" y="6686550"/>
          <p14:tracePt t="542519" x="10725150" y="6680200"/>
          <p14:tracePt t="542538" x="10725150" y="6667500"/>
          <p14:tracePt t="542552" x="10706100" y="6642100"/>
          <p14:tracePt t="542569" x="10661650" y="6610350"/>
          <p14:tracePt t="542586" x="10629900" y="6578600"/>
          <p14:tracePt t="542604" x="10585450" y="6540500"/>
          <p14:tracePt t="542619" x="10547350" y="6502400"/>
          <p14:tracePt t="542636" x="10521950" y="6483350"/>
          <p14:tracePt t="542652" x="10515600" y="6477000"/>
          <p14:tracePt t="542669" x="10515600" y="6470650"/>
          <p14:tracePt t="542686" x="10509250" y="6470650"/>
          <p14:tracePt t="542703" x="10509250" y="6464300"/>
          <p14:tracePt t="542754" x="10515600" y="6464300"/>
          <p14:tracePt t="542769" x="10528300" y="6464300"/>
          <p14:tracePt t="542786" x="10585450" y="6483350"/>
          <p14:tracePt t="542804" x="10642600" y="6508750"/>
          <p14:tracePt t="542821" x="10706100" y="6540500"/>
          <p14:tracePt t="542827" x="10737850" y="6559550"/>
          <p14:tracePt t="542836" x="10775950" y="6578600"/>
          <p14:tracePt t="542854" x="10883900" y="6616700"/>
          <p14:tracePt t="542871" x="11042650" y="6654800"/>
          <p14:tracePt t="542887" x="11239500" y="6667500"/>
          <p14:tracePt t="542904" x="11455400" y="6673850"/>
          <p14:tracePt t="542921" x="11607800" y="6673850"/>
          <p14:tracePt t="542938" x="11690350" y="6648450"/>
          <p14:tracePt t="542942" x="11703050" y="6642100"/>
          <p14:tracePt t="542953" x="11709400" y="6623050"/>
          <p14:tracePt t="542955" x="11709400" y="6604000"/>
          <p14:tracePt t="542971" x="11684000" y="6546850"/>
          <p14:tracePt t="542988" x="11620500" y="6477000"/>
          <p14:tracePt t="543009" x="11544300" y="6413500"/>
          <p14:tracePt t="543019" x="11480800" y="6356350"/>
          <p14:tracePt t="543036" x="11417300" y="6318250"/>
          <p14:tracePt t="543054" x="11347450" y="6286500"/>
          <p14:tracePt t="543071" x="11271250" y="6280150"/>
          <p14:tracePt t="543088" x="11207750" y="6280150"/>
          <p14:tracePt t="543105" x="11093450" y="6311900"/>
          <p14:tracePt t="543121" x="10966450" y="6337300"/>
          <p14:tracePt t="543137" x="10820400" y="6375400"/>
          <p14:tracePt t="543153" x="10687050" y="6413500"/>
          <p14:tracePt t="543157" x="10629900" y="6432550"/>
          <p14:tracePt t="543170" x="10579100" y="6445250"/>
          <p14:tracePt t="543172" x="10560050" y="6451600"/>
          <p14:tracePt t="543186" x="10528300" y="6464300"/>
          <p14:tracePt t="543204" x="10464800" y="6483350"/>
          <p14:tracePt t="543222" x="10426700" y="6489700"/>
          <p14:tracePt t="543239" x="10401300" y="6496050"/>
          <p14:tracePt t="543253" x="10350500" y="6496050"/>
          <p14:tracePt t="543271" x="10223500" y="6489700"/>
          <p14:tracePt t="543287" x="10052050" y="6477000"/>
          <p14:tracePt t="543305" x="9829800" y="6464300"/>
          <p14:tracePt t="543321" x="9537700" y="6451600"/>
          <p14:tracePt t="543338" x="9220200" y="6438900"/>
          <p14:tracePt t="543355" x="8864600" y="6419850"/>
          <p14:tracePt t="543370" x="8470900" y="6400800"/>
          <p14:tracePt t="543388" x="8013700" y="6369050"/>
          <p14:tracePt t="543393" x="7797800" y="6350000"/>
          <p14:tracePt t="543403" x="7512050" y="6324600"/>
          <p14:tracePt t="543421" x="7061200" y="6280150"/>
          <p14:tracePt t="543439" x="6419850" y="6210300"/>
          <p14:tracePt t="543454" x="6070600" y="6159500"/>
          <p14:tracePt t="543471" x="5734050" y="6108700"/>
          <p14:tracePt t="543487" x="5441950" y="6057900"/>
          <p14:tracePt t="543505" x="5162550" y="6013450"/>
          <p14:tracePt t="543521" x="4883150" y="5981700"/>
          <p14:tracePt t="543536" x="4673600" y="5962650"/>
          <p14:tracePt t="543554" x="4533900" y="5956300"/>
          <p14:tracePt t="543570" x="4451350" y="5975350"/>
          <p14:tracePt t="543591" x="4394200" y="6013450"/>
          <p14:tracePt t="543605" x="4318000" y="6076950"/>
          <p14:tracePt t="543621" x="4248150" y="6140450"/>
          <p14:tracePt t="543625" x="4216400" y="6172200"/>
          <p14:tracePt t="543637" x="4171950" y="6210300"/>
          <p14:tracePt t="543638" x="4133850" y="6235700"/>
          <p14:tracePt t="543655" x="4089400" y="6261100"/>
          <p14:tracePt t="543671" x="4019550" y="6299200"/>
          <p14:tracePt t="543686" x="3949700" y="6330950"/>
          <p14:tracePt t="543689" x="3911600" y="6356350"/>
          <p14:tracePt t="543705" x="3854450" y="6388100"/>
          <p14:tracePt t="543720" x="3784600" y="6419850"/>
          <p14:tracePt t="543738" x="3727450" y="6445250"/>
          <p14:tracePt t="543755" x="3683000" y="6464300"/>
          <p14:tracePt t="543770" x="3644900" y="6489700"/>
          <p14:tracePt t="543786" x="3619500" y="6508750"/>
          <p14:tracePt t="543805" x="3587750" y="6534150"/>
          <p14:tracePt t="543809" x="3581400" y="6540500"/>
          <p14:tracePt t="543822" x="3568700" y="6559550"/>
          <p14:tracePt t="543838" x="3536950" y="6610350"/>
          <p14:tracePt t="543855" x="3524250" y="6654800"/>
          <p14:tracePt t="543872" x="3517900" y="6705600"/>
          <p14:tracePt t="543875" x="3517900" y="6743700"/>
          <p14:tracePt t="543887" x="3517900" y="6781800"/>
          <p14:tracePt t="543888" x="3517900" y="6800850"/>
          <p14:tracePt t="543904" x="3517900" y="6845300"/>
          <p14:tracePt t="544481" x="4248150" y="6845300"/>
          <p14:tracePt t="544485" x="4254500" y="6838950"/>
          <p14:tracePt t="544504" x="4260850" y="6826250"/>
          <p14:tracePt t="544522" x="4273550" y="6813550"/>
          <p14:tracePt t="544573" x="4292600" y="6800850"/>
          <p14:tracePt t="544589" x="4318000" y="6781800"/>
          <p14:tracePt t="544606" x="4330700" y="6762750"/>
          <p14:tracePt t="544622" x="4337050" y="6743700"/>
          <p14:tracePt t="544639" x="4305300" y="6711950"/>
          <p14:tracePt t="544656" x="4254500" y="6686550"/>
          <p14:tracePt t="544672" x="4210050" y="6661150"/>
          <p14:tracePt t="544677" x="4197350" y="6648450"/>
          <p14:tracePt t="544688" x="4184650" y="6635750"/>
          <p14:tracePt t="544706" x="4165600" y="6584950"/>
          <p14:tracePt t="544722" x="4235450" y="6553200"/>
          <p14:tracePt t="544739" x="4356100" y="6540500"/>
          <p14:tracePt t="544755" x="4476750" y="6521450"/>
          <p14:tracePt t="544771" x="4546600" y="6521450"/>
          <p14:tracePt t="544789" x="4559300" y="6521450"/>
          <p14:tracePt t="544805" x="4559300" y="6540500"/>
          <p14:tracePt t="544822" x="4540250" y="6553200"/>
          <p14:tracePt t="544839" x="4521200" y="6578600"/>
          <p14:tracePt t="544856" x="4514850" y="6604000"/>
          <p14:tracePt t="544871" x="4527550" y="6635750"/>
          <p14:tracePt t="544889" x="4565650" y="6661150"/>
          <p14:tracePt t="544906" x="4610100" y="6680200"/>
          <p14:tracePt t="544923" x="4622800" y="6686550"/>
          <p14:tracePt t="544939" x="4616450" y="6686550"/>
          <p14:tracePt t="544956" x="4578350" y="6686550"/>
          <p14:tracePt t="544973" x="4521200" y="6680200"/>
          <p14:tracePt t="544990" x="4432300" y="6654800"/>
          <p14:tracePt t="545006" x="4368800" y="6623050"/>
          <p14:tracePt t="545023" x="4324350" y="6584950"/>
          <p14:tracePt t="545040" x="4298950" y="6540500"/>
          <p14:tracePt t="545045" x="4292600" y="6527800"/>
          <p14:tracePt t="545057" x="4286250" y="6508750"/>
          <p14:tracePt t="545060" x="4286250" y="6496050"/>
          <p14:tracePt t="545073" x="4279900" y="6477000"/>
          <p14:tracePt t="545076" x="4279900" y="6470650"/>
          <p14:tracePt t="545088" x="4286250" y="6464300"/>
          <p14:tracePt t="545090" x="4305300" y="6451600"/>
          <p14:tracePt t="545106" x="4356100" y="6438900"/>
          <p14:tracePt t="545122" x="4533900" y="6400800"/>
          <p14:tracePt t="545139" x="5092700" y="6229350"/>
          <p14:tracePt t="545156" x="5543550" y="6083300"/>
          <p14:tracePt t="545173" x="5899150" y="5962650"/>
          <p14:tracePt t="545189" x="6242050" y="5867400"/>
          <p14:tracePt t="545206" x="6419850" y="5822950"/>
          <p14:tracePt t="545222" x="6502400" y="5810250"/>
          <p14:tracePt t="545239" x="6508750" y="5797550"/>
          <p14:tracePt t="545256" x="6521450" y="5715000"/>
          <p14:tracePt t="545273" x="6527800" y="5549900"/>
          <p14:tracePt t="545289" x="6527800" y="5334000"/>
          <p14:tracePt t="545306" x="6527800" y="5073650"/>
          <p14:tracePt t="545309" x="6527800" y="4927600"/>
          <p14:tracePt t="545323" x="6521450" y="4813300"/>
          <p14:tracePt t="545343" x="6508750" y="4546600"/>
          <p14:tracePt t="545356" x="6489700" y="4330700"/>
          <p14:tracePt t="545374" x="6343650" y="3886200"/>
          <p14:tracePt t="545389" x="6210300" y="3638550"/>
          <p14:tracePt t="545408" x="6032500" y="3416300"/>
          <p14:tracePt t="545423" x="5810250" y="3200400"/>
          <p14:tracePt t="545440" x="5600700" y="3035300"/>
          <p14:tracePt t="545458" x="5391150" y="2914650"/>
          <p14:tracePt t="545473" x="5181600" y="2844800"/>
          <p14:tracePt t="545489" x="5035550" y="2844800"/>
          <p14:tracePt t="545506" x="4857750" y="2870200"/>
          <p14:tracePt t="545523" x="4629150" y="2927350"/>
          <p14:tracePt t="545538" x="4406900" y="2984500"/>
          <p14:tracePt t="545540" x="4292600" y="3016250"/>
          <p14:tracePt t="545556" x="4057650" y="3073400"/>
          <p14:tracePt t="545574" x="3873500" y="3162300"/>
          <p14:tracePt t="545590" x="3790950" y="3244850"/>
          <p14:tracePt t="545607" x="3752850" y="3302000"/>
          <p14:tracePt t="545611" x="3721100" y="3359150"/>
          <p14:tracePt t="545622" x="3651250" y="3505200"/>
          <p14:tracePt t="545639" x="3613150" y="3670300"/>
          <p14:tracePt t="545656" x="3613150" y="3879850"/>
          <p14:tracePt t="545673" x="3683000" y="4127500"/>
          <p14:tracePt t="545690" x="3816350" y="4425950"/>
          <p14:tracePt t="545707" x="3981450" y="4711700"/>
          <p14:tracePt t="545723" x="4165600" y="4984750"/>
          <p14:tracePt t="545740" x="4394200" y="5276850"/>
          <p14:tracePt t="545756" x="4597400" y="5518150"/>
          <p14:tracePt t="545772" x="4845050" y="5759450"/>
          <p14:tracePt t="545774" x="4946650" y="5829300"/>
          <p14:tracePt t="545788" x="5099050" y="5905500"/>
          <p14:tracePt t="545791" x="5245100" y="5962650"/>
          <p14:tracePt t="545805" x="5499100" y="6013450"/>
          <p14:tracePt t="545822" x="5727700" y="6019800"/>
          <p14:tracePt t="545839" x="6242050" y="5949950"/>
          <p14:tracePt t="545856" x="6578600" y="5835650"/>
          <p14:tracePt t="545872" x="6750050" y="5759450"/>
          <p14:tracePt t="545889" x="7181850" y="5473700"/>
          <p14:tracePt t="545907" x="7429500" y="5264150"/>
          <p14:tracePt t="545923" x="7689850" y="5048250"/>
          <p14:tracePt t="545938" x="7905750" y="4851400"/>
          <p14:tracePt t="545957" x="8096250" y="4616450"/>
          <p14:tracePt t="545972" x="8204200" y="4337050"/>
          <p14:tracePt t="545990" x="8229600" y="4006850"/>
          <p14:tracePt t="546006" x="8191500" y="3689350"/>
          <p14:tracePt t="546024" x="8096250" y="3409950"/>
          <p14:tracePt t="546041" x="7943850" y="3136900"/>
          <p14:tracePt t="546058" x="7670800" y="2851150"/>
          <p14:tracePt t="546073" x="7461250" y="2717800"/>
          <p14:tracePt t="546092" x="7194550" y="2609850"/>
          <p14:tracePt t="546106" x="6870700" y="2482850"/>
          <p14:tracePt t="546124" x="6578600" y="2381250"/>
          <p14:tracePt t="546140" x="6273800" y="2286000"/>
          <p14:tracePt t="546155" x="5962650" y="2203450"/>
          <p14:tracePt t="546172" x="5664200" y="2159000"/>
          <p14:tracePt t="546189" x="5308600" y="2165350"/>
          <p14:tracePt t="546207" x="5041900" y="2228850"/>
          <p14:tracePt t="546223" x="4845050" y="2324100"/>
          <p14:tracePt t="546239" x="4686300" y="2451100"/>
          <p14:tracePt t="546257" x="4572000" y="2603500"/>
          <p14:tracePt t="546261" x="4521200" y="2692400"/>
          <p14:tracePt t="546273" x="4476750" y="2787650"/>
          <p14:tracePt t="546276" x="4438650" y="2870200"/>
          <p14:tracePt t="546289" x="4406900" y="2959100"/>
          <p14:tracePt t="546291" x="4356100" y="3079750"/>
          <p14:tracePt t="546306" x="4305300" y="3257550"/>
          <p14:tracePt t="546323" x="4254500" y="3511550"/>
          <p14:tracePt t="546340" x="4241800" y="3752850"/>
          <p14:tracePt t="546357" x="4254500" y="4032250"/>
          <p14:tracePt t="546374" x="4279900" y="4248150"/>
          <p14:tracePt t="546390" x="4343400" y="4540250"/>
          <p14:tracePt t="546407" x="4432300" y="4775200"/>
          <p14:tracePt t="546422" x="4597400" y="5048250"/>
          <p14:tracePt t="546439" x="4813300" y="5314950"/>
          <p14:tracePt t="546457" x="5067300" y="5543550"/>
          <p14:tracePt t="546473" x="5372100" y="5734050"/>
          <p14:tracePt t="546478" x="5581650" y="5835650"/>
          <p14:tracePt t="546489" x="5797550" y="5905500"/>
          <p14:tracePt t="546507" x="6254750" y="6007100"/>
          <p14:tracePt t="546524" x="7137400" y="6032500"/>
          <p14:tracePt t="546542" x="7651750" y="5949950"/>
          <p14:tracePt t="546557" x="8108950" y="5803900"/>
          <p14:tracePt t="546574" x="8483600" y="5607050"/>
          <p14:tracePt t="546590" x="8750300" y="5391150"/>
          <p14:tracePt t="546607" x="8959850" y="5099050"/>
          <p14:tracePt t="546622" x="9055100" y="4857750"/>
          <p14:tracePt t="546639" x="9105900" y="4578350"/>
          <p14:tracePt t="546657" x="9124950" y="4324350"/>
          <p14:tracePt t="546672" x="9118600" y="4057650"/>
          <p14:tracePt t="546689" x="9061450" y="3829050"/>
          <p14:tracePt t="546706" x="8959850" y="3594100"/>
          <p14:tracePt t="546724" x="8807450" y="3384550"/>
          <p14:tracePt t="546739" x="8623300" y="3232150"/>
          <p14:tracePt t="546757" x="8445500" y="3136900"/>
          <p14:tracePt t="546760" x="8305800" y="3092450"/>
          <p14:tracePt t="546773" x="8166100" y="3060700"/>
          <p14:tracePt t="546791" x="7778750" y="3035300"/>
          <p14:tracePt t="546806" x="7562850" y="3041650"/>
          <p14:tracePt t="546824" x="7289800" y="3092450"/>
          <p14:tracePt t="546841" x="7105650" y="3149600"/>
          <p14:tracePt t="546857" x="6902450" y="3244850"/>
          <p14:tracePt t="546874" x="6680200" y="3352800"/>
          <p14:tracePt t="546891" x="6457950" y="3467100"/>
          <p14:tracePt t="546910" x="6210300" y="3625850"/>
          <p14:tracePt t="546925" x="6127750" y="3695700"/>
          <p14:tracePt t="546941" x="6019800" y="3816350"/>
          <p14:tracePt t="546956" x="5892800" y="4006850"/>
          <p14:tracePt t="546973" x="5816600" y="4216400"/>
          <p14:tracePt t="546992" x="5772150" y="4445000"/>
          <p14:tracePt t="546995" x="5765800" y="4559300"/>
          <p14:tracePt t="547006" x="5759450" y="4673600"/>
          <p14:tracePt t="547024" x="5816600" y="4965700"/>
          <p14:tracePt t="547040" x="5892800" y="5099050"/>
          <p14:tracePt t="547057" x="6007100" y="5219700"/>
          <p14:tracePt t="547073" x="6159500" y="5327650"/>
          <p14:tracePt t="547089" x="6356350" y="5416550"/>
          <p14:tracePt t="547106" x="6591300" y="5480050"/>
          <p14:tracePt t="547123" x="6845300" y="5505450"/>
          <p14:tracePt t="547140" x="7061200" y="5499100"/>
          <p14:tracePt t="547157" x="7289800" y="5435600"/>
          <p14:tracePt t="547162" x="7404100" y="5384800"/>
          <p14:tracePt t="547173" x="7486650" y="5340350"/>
          <p14:tracePt t="547191" x="7689850" y="5181600"/>
          <p14:tracePt t="547208" x="7880350" y="4991100"/>
          <p14:tracePt t="547224" x="8077200" y="4711700"/>
          <p14:tracePt t="547242" x="8172450" y="4495800"/>
          <p14:tracePt t="547258" x="8204200" y="4349750"/>
          <p14:tracePt t="547274" x="8204200" y="4057650"/>
          <p14:tracePt t="547292" x="8140700" y="3860800"/>
          <p14:tracePt t="547309" x="8007350" y="3683000"/>
          <p14:tracePt t="547323" x="7829550" y="3536950"/>
          <p14:tracePt t="547341" x="7670800" y="3429000"/>
          <p14:tracePt t="547358" x="7556500" y="3359150"/>
          <p14:tracePt t="547374" x="7461250" y="3295650"/>
          <p14:tracePt t="547391" x="7366000" y="3251200"/>
          <p14:tracePt t="547407" x="7258050" y="3238500"/>
          <p14:tracePt t="547411" x="7207250" y="3238500"/>
          <p14:tracePt t="547423" x="7118350" y="3257550"/>
          <p14:tracePt t="547426" x="7054850" y="3289300"/>
          <p14:tracePt t="547440" x="6978650" y="3327400"/>
          <p14:tracePt t="547441" x="6896100" y="3371850"/>
          <p14:tracePt t="547456" x="6800850" y="3429000"/>
          <p14:tracePt t="547474" x="6597650" y="3549650"/>
          <p14:tracePt t="547478" x="6502400" y="3613150"/>
          <p14:tracePt t="547490" x="6407150" y="3676650"/>
          <p14:tracePt t="547491" x="6362700" y="3714750"/>
          <p14:tracePt t="547507" x="6184900" y="3879850"/>
          <p14:tracePt t="547525" x="6083300" y="3987800"/>
          <p14:tracePt t="547546" x="5969000" y="4140200"/>
          <p14:tracePt t="547550" x="5924550" y="4203700"/>
          <p14:tracePt t="547558" x="5899150" y="4273550"/>
          <p14:tracePt t="547574" x="5861050" y="4438650"/>
          <p14:tracePt t="547591" x="5873750" y="4565650"/>
          <p14:tracePt t="547608" x="5911850" y="4667250"/>
          <p14:tracePt t="547625" x="5962650" y="4730750"/>
          <p14:tracePt t="547642" x="5994400" y="4762500"/>
          <p14:tracePt t="547658" x="6007100" y="4768850"/>
          <p14:tracePt t="547713" x="6007100" y="4762500"/>
          <p14:tracePt t="547724" x="6007100" y="4756150"/>
          <p14:tracePt t="547743" x="5975350" y="4756150"/>
          <p14:tracePt t="547758" x="5969000" y="4749800"/>
          <p14:tracePt t="548607" x="5962650" y="4749800"/>
          <p14:tracePt t="548614" x="5956300" y="4749800"/>
          <p14:tracePt t="548624" x="5930900" y="4762500"/>
          <p14:tracePt t="548643" x="5854700" y="4819650"/>
          <p14:tracePt t="548660" x="5759450" y="4902200"/>
          <p14:tracePt t="548677" x="5613400" y="5010150"/>
          <p14:tracePt t="548691" x="5549900" y="5054600"/>
          <p14:tracePt t="548710" x="5511800" y="5099050"/>
          <p14:tracePt t="548726" x="5473700" y="5143500"/>
          <p14:tracePt t="548742" x="5429250" y="5207000"/>
          <p14:tracePt t="548759" x="5378450" y="5270500"/>
          <p14:tracePt t="548775" x="5308600" y="5359400"/>
          <p14:tracePt t="548794" x="5213350" y="5480050"/>
          <p14:tracePt t="548807" x="5137150" y="5581650"/>
          <p14:tracePt t="548826" x="5048250" y="5708650"/>
          <p14:tracePt t="548843" x="5003800" y="5810250"/>
          <p14:tracePt t="548859" x="4965700" y="5905500"/>
          <p14:tracePt t="548863" x="4940300" y="5949950"/>
          <p14:tracePt t="548874" x="4914900" y="5988050"/>
          <p14:tracePt t="548877" x="4889500" y="6019800"/>
          <p14:tracePt t="548891" x="4870450" y="6038850"/>
          <p14:tracePt t="548894" x="4838700" y="6057900"/>
          <p14:tracePt t="548909" x="4813300" y="6076950"/>
          <p14:tracePt t="548912" x="4787900" y="6089650"/>
          <p14:tracePt t="548927" x="4768850" y="6096000"/>
          <p14:tracePt t="548941" x="4756150" y="6102350"/>
          <p14:tracePt t="548960" x="4756150" y="6115050"/>
          <p14:tracePt t="548975" x="4768850" y="6153150"/>
          <p14:tracePt t="548993" x="4794250" y="6216650"/>
          <p14:tracePt t="549010" x="4826000" y="6299200"/>
          <p14:tracePt t="549025" x="4819650" y="6369050"/>
          <p14:tracePt t="549031" x="4813300" y="6388100"/>
          <p14:tracePt t="549041" x="4800600" y="6413500"/>
          <p14:tracePt t="549059" x="4781550" y="6451600"/>
          <p14:tracePt t="549079" x="4768850" y="6470650"/>
          <p14:tracePt t="549108" x="4762500" y="6477000"/>
          <p14:tracePt t="549126" x="4705350" y="6502400"/>
          <p14:tracePt t="549143" x="4629150" y="6540500"/>
          <p14:tracePt t="549159" x="4533900" y="6604000"/>
          <p14:tracePt t="549176" x="4406900" y="6680200"/>
          <p14:tracePt t="549192" x="4273550" y="6762750"/>
          <p14:tracePt t="549208" x="4178300" y="6813550"/>
          <p14:tracePt t="549224" x="4108450" y="6832600"/>
          <p14:tracePt t="549242" x="4051300" y="6832600"/>
          <p14:tracePt t="549259" x="4006850" y="6826250"/>
          <p14:tracePt t="549276" x="3987800" y="6800850"/>
          <p14:tracePt t="549295" x="3981450" y="6781800"/>
          <p14:tracePt t="549309" x="3975100" y="6756400"/>
          <p14:tracePt t="549328" x="3975100" y="6724650"/>
          <p14:tracePt t="549343" x="3968750" y="6718300"/>
          <p14:tracePt t="549360" x="3962400" y="6705600"/>
          <p14:tracePt t="549378" x="3962400" y="6686550"/>
          <p14:tracePt t="549393" x="3956050" y="6680200"/>
          <p14:tracePt t="549452" x="3968750" y="6680200"/>
          <p14:tracePt t="549458" x="3981450" y="6680200"/>
          <p14:tracePt t="549476" x="4076700" y="6699250"/>
          <p14:tracePt t="549493" x="4197350" y="6724650"/>
          <p14:tracePt t="549510" x="4298950" y="6737350"/>
          <p14:tracePt t="549528" x="4337050" y="6743700"/>
          <p14:tracePt t="549543" x="4349750" y="6743700"/>
          <p14:tracePt t="549576" x="4368800" y="6756400"/>
          <p14:tracePt t="549593" x="4394200" y="6781800"/>
          <p14:tracePt t="549609" x="4445000" y="6800850"/>
          <p14:tracePt t="549627" x="4559300" y="6838950"/>
          <p14:tracePt t="549644" x="4622800" y="6851650"/>
          <p14:tracePt t="549726" x="4781550" y="6851650"/>
          <p14:tracePt t="549743" x="4864100" y="6838950"/>
          <p14:tracePt t="549758" x="4978400" y="6838950"/>
          <p14:tracePt t="549777" x="5111750" y="6838950"/>
          <p14:tracePt t="549792" x="5187950" y="6838950"/>
          <p14:tracePt t="549810" x="5226050" y="6838950"/>
          <p14:tracePt t="549844" x="5219700" y="6838950"/>
          <p14:tracePt t="549860" x="5207000" y="6838950"/>
          <p14:tracePt t="549876" x="5194300" y="6838950"/>
          <p14:tracePt t="550004" x="5200650" y="6838950"/>
          <p14:tracePt t="550012" x="5207000" y="6838950"/>
          <p14:tracePt t="550026" x="5238750" y="6819900"/>
          <p14:tracePt t="550043" x="5276850" y="6807200"/>
          <p14:tracePt t="550061" x="5334000" y="6794500"/>
          <p14:tracePt t="550075" x="5378450" y="6788150"/>
          <p14:tracePt t="550092" x="5441950" y="6781800"/>
          <p14:tracePt t="550110" x="5492750" y="6775450"/>
          <p14:tracePt t="550126" x="5537200" y="6762750"/>
          <p14:tracePt t="550142" x="5562600" y="6756400"/>
          <p14:tracePt t="550145" x="5568950" y="6756400"/>
          <p14:tracePt t="550197" x="5575300" y="6756400"/>
          <p14:tracePt t="550239" x="5581650" y="6756400"/>
          <p14:tracePt t="550245" x="5588000" y="6756400"/>
          <p14:tracePt t="550260" x="5607050" y="6762750"/>
          <p14:tracePt t="550277" x="5632450" y="6769100"/>
          <p14:tracePt t="550294" x="5645150" y="6769100"/>
          <p14:tracePt t="550347" x="5657850" y="6769100"/>
          <p14:tracePt t="550355" x="5670550" y="6775450"/>
          <p14:tracePt t="550361" x="5695950" y="6775450"/>
          <p14:tracePt t="550378" x="5753100" y="6775450"/>
          <p14:tracePt t="550394" x="5791200" y="6775450"/>
          <p14:tracePt t="550411" x="5810250" y="6775450"/>
          <p14:tracePt t="550444" x="5810250" y="6788150"/>
          <p14:tracePt t="550460" x="5810250" y="6807200"/>
          <p14:tracePt t="550476" x="5816600" y="6819900"/>
          <p14:tracePt t="550492" x="5848350" y="6826250"/>
          <p14:tracePt t="550511" x="5886450" y="6826250"/>
          <p14:tracePt t="550527" x="5905500" y="6819900"/>
          <p14:tracePt t="550544" x="5905500" y="6807200"/>
          <p14:tracePt t="550549" x="5905500" y="6794500"/>
          <p14:tracePt t="550559" x="5905500" y="6788150"/>
          <p14:tracePt t="550576" x="5905500" y="6775450"/>
          <p14:tracePt t="550593" x="5905500" y="6762750"/>
          <p14:tracePt t="550611" x="5905500" y="6756400"/>
          <p14:tracePt t="550629" x="5911850" y="6756400"/>
          <p14:tracePt t="550644" x="5924550" y="6756400"/>
          <p14:tracePt t="550661" x="5937250" y="6750050"/>
          <p14:tracePt t="550677" x="5943600" y="6750050"/>
          <p14:tracePt t="550716" x="5949950" y="6750050"/>
          <p14:tracePt t="550728" x="5956300" y="6737350"/>
          <p14:tracePt t="550744" x="5962650" y="6724650"/>
          <p14:tracePt t="550759" x="5969000" y="6711950"/>
          <p14:tracePt t="550777" x="5969000" y="6699250"/>
          <p14:tracePt t="550794" x="5975350" y="6692900"/>
          <p14:tracePt t="550810" x="5975350" y="6686550"/>
          <p14:tracePt t="550828" x="5988050" y="6686550"/>
          <p14:tracePt t="550844" x="5994400" y="6686550"/>
          <p14:tracePt t="550859" x="6000750" y="6692900"/>
          <p14:tracePt t="550863" x="6007100" y="6692900"/>
          <p14:tracePt t="550941" x="6013450" y="6692900"/>
          <p14:tracePt t="550965" x="6019800" y="6692900"/>
          <p14:tracePt t="550977" x="6019800" y="6686550"/>
          <p14:tracePt t="550994" x="6026150" y="6686550"/>
          <p14:tracePt t="551009" x="6038850" y="6686550"/>
          <p14:tracePt t="551027" x="6051550" y="6686550"/>
          <p14:tracePt t="551032" x="6057900" y="6680200"/>
          <p14:tracePt t="551044" x="6070600" y="6680200"/>
          <p14:tracePt t="551063" x="6096000" y="6667500"/>
          <p14:tracePt t="551077" x="6108700" y="6654800"/>
          <p14:tracePt t="551096" x="6115050" y="6642100"/>
          <p14:tracePt t="551109" x="6115050" y="6635750"/>
          <p14:tracePt t="551175" x="6121400" y="6635750"/>
          <p14:tracePt t="551183" x="6127750" y="6635750"/>
          <p14:tracePt t="551193" x="6134100" y="6635750"/>
          <p14:tracePt t="551212" x="6165850" y="6629400"/>
          <p14:tracePt t="551228" x="6210300" y="6629400"/>
          <p14:tracePt t="551246" x="6248400" y="6629400"/>
          <p14:tracePt t="551261" x="6267450" y="6629400"/>
          <p14:tracePt t="551278" x="6305550" y="6642100"/>
          <p14:tracePt t="551294" x="6381750" y="6654800"/>
          <p14:tracePt t="551311" x="6496050" y="6673850"/>
          <p14:tracePt t="551328" x="6610350" y="6686550"/>
          <p14:tracePt t="551344" x="6718300" y="6699250"/>
          <p14:tracePt t="551361" x="6788150" y="6699250"/>
          <p14:tracePt t="551365" x="6819900" y="6699250"/>
          <p14:tracePt t="551376" x="6832600" y="6699250"/>
          <p14:tracePt t="551379" x="6832600" y="6692900"/>
          <p14:tracePt t="551393" x="6832600" y="6686550"/>
          <p14:tracePt t="551412" x="6832600" y="6673850"/>
          <p14:tracePt t="551522" x="6838950" y="6673850"/>
          <p14:tracePt t="551532" x="6845300" y="6680200"/>
          <p14:tracePt t="551544" x="6851650" y="6692900"/>
          <p14:tracePt t="551563" x="6883400" y="6724650"/>
          <p14:tracePt t="551578" x="6908800" y="6743700"/>
          <p14:tracePt t="551595" x="6921500" y="6756400"/>
          <p14:tracePt t="551610" x="6927850" y="6756400"/>
          <p14:tracePt t="551645" x="6934200" y="6756400"/>
          <p14:tracePt t="551662" x="6946900" y="6750050"/>
          <p14:tracePt t="551680" x="6959600" y="6743700"/>
          <p14:tracePt t="551693" x="6972300" y="6743700"/>
          <p14:tracePt t="551696" x="6978650" y="6743700"/>
          <p14:tracePt t="551710" x="6991350" y="6743700"/>
          <p14:tracePt t="551728" x="7004050" y="6743700"/>
          <p14:tracePt t="551745" x="7010400" y="6743700"/>
          <p14:tracePt t="551984" x="7004050" y="6743700"/>
          <p14:tracePt t="552049" x="7004050" y="6750050"/>
          <p14:tracePt t="552057" x="6997700" y="6750050"/>
          <p14:tracePt t="552081" x="6991350" y="6750050"/>
          <p14:tracePt t="552101" x="6985000" y="6750050"/>
          <p14:tracePt t="552129" x="6978650" y="6743700"/>
          <p14:tracePt t="552145" x="6978650" y="6737350"/>
          <p14:tracePt t="552162" x="6972300" y="6731000"/>
          <p14:tracePt t="552166" x="6972300" y="6724650"/>
          <p14:tracePt t="552177" x="6978650" y="6718300"/>
          <p14:tracePt t="552196" x="6991350" y="6699250"/>
          <p14:tracePt t="552212" x="7035800" y="6686550"/>
          <p14:tracePt t="552228" x="7080250" y="6680200"/>
          <p14:tracePt t="552231" x="7092950" y="6673850"/>
          <p14:tracePt t="552244" x="7105650" y="6673850"/>
          <p14:tracePt t="552247" x="7112000" y="6673850"/>
          <p14:tracePt t="552261" x="7131050" y="6673850"/>
          <p14:tracePt t="552279" x="7175500" y="6673850"/>
          <p14:tracePt t="552297" x="7277100" y="6699250"/>
          <p14:tracePt t="552310" x="7340600" y="6711950"/>
          <p14:tracePt t="552329" x="7391400" y="6724650"/>
          <p14:tracePt t="552344" x="7423150" y="6731000"/>
          <p14:tracePt t="552362" x="7435850" y="6731000"/>
          <p14:tracePt t="552379" x="7442200" y="6731000"/>
          <p14:tracePt t="552427" x="7442200" y="6737350"/>
          <p14:tracePt t="552445" x="7454900" y="6743700"/>
          <p14:tracePt t="552462" x="7524750" y="6788150"/>
          <p14:tracePt t="552479" x="7588250" y="6826250"/>
          <p14:tracePt t="552612" x="7804150" y="6845300"/>
          <p14:tracePt t="552630" x="7835900" y="6832600"/>
          <p14:tracePt t="552646" x="7861300" y="6826250"/>
          <p14:tracePt t="552662" x="7874000" y="6819900"/>
          <p14:tracePt t="552729" x="7874000" y="6813550"/>
          <p14:tracePt t="552745" x="7880350" y="6807200"/>
          <p14:tracePt t="552762" x="7886700" y="6807200"/>
          <p14:tracePt t="552834" x="7893050" y="6813550"/>
          <p14:tracePt t="552847" x="7899400" y="6819900"/>
          <p14:tracePt t="552863" x="7937500" y="6826250"/>
          <p14:tracePt t="552880" x="7969250" y="6832600"/>
          <p14:tracePt t="552895" x="8007350" y="6826250"/>
          <p14:tracePt t="552912" x="8032750" y="6800850"/>
          <p14:tracePt t="552929" x="8039100" y="6775450"/>
          <p14:tracePt t="552946" x="8039100" y="6743700"/>
          <p14:tracePt t="552961" x="8039100" y="6711950"/>
          <p14:tracePt t="552978" x="8039100" y="6699250"/>
          <p14:tracePt t="553012" x="8039100" y="6692900"/>
          <p14:tracePt t="553029" x="8051800" y="6692900"/>
          <p14:tracePt t="553046" x="8089900" y="6705600"/>
          <p14:tracePt t="553065" x="8159750" y="6731000"/>
          <p14:tracePt t="553129" x="8172450" y="6724650"/>
          <p14:tracePt t="553146" x="8229600" y="6705600"/>
          <p14:tracePt t="553163" x="8318500" y="6686550"/>
          <p14:tracePt t="553184" x="8401050" y="6673850"/>
          <p14:tracePt t="553188" x="8432800" y="6667500"/>
          <p14:tracePt t="553194" x="8458200" y="6661150"/>
          <p14:tracePt t="553215" x="8489950" y="6648450"/>
          <p14:tracePt t="553230" x="8502650" y="6642100"/>
          <p14:tracePt t="553246" x="8528050" y="6635750"/>
          <p14:tracePt t="553261" x="8566150" y="6635750"/>
          <p14:tracePt t="553264" x="8597900" y="6642100"/>
          <p14:tracePt t="553280" x="8623300" y="6654800"/>
          <p14:tracePt t="553296" x="8750300" y="6686550"/>
          <p14:tracePt t="553313" x="8807450" y="6699250"/>
          <p14:tracePt t="553329" x="8839200" y="6699250"/>
          <p14:tracePt t="553346" x="8845550" y="6699250"/>
          <p14:tracePt t="553379" x="8851900" y="6686550"/>
          <p14:tracePt t="553398" x="8902700" y="6673850"/>
          <p14:tracePt t="553412" x="8921750" y="6667500"/>
          <p14:tracePt t="553428" x="8997950" y="6661150"/>
          <p14:tracePt t="553445" x="9042400" y="6654800"/>
          <p14:tracePt t="553463" x="9093200" y="6648450"/>
          <p14:tracePt t="553479" x="9118600" y="6642100"/>
          <p14:tracePt t="553496" x="9144000" y="6635750"/>
          <p14:tracePt t="553513" x="9169400" y="6623050"/>
          <p14:tracePt t="553528" x="9182100" y="6610350"/>
          <p14:tracePt t="553548" x="9194800" y="6604000"/>
          <p14:tracePt t="553551" x="9194800" y="6597650"/>
          <p14:tracePt t="553561" x="9201150" y="6591300"/>
          <p14:tracePt t="553582" x="9201150" y="6578600"/>
          <p14:tracePt t="553596" x="9201150" y="6565900"/>
          <p14:tracePt t="553613" x="9201150" y="6559550"/>
          <p14:tracePt t="553630" x="9201150" y="6553200"/>
          <p14:tracePt t="553673" x="9194800" y="6553200"/>
          <p14:tracePt t="553715" x="9201150" y="6559550"/>
          <p14:tracePt t="553723" x="9213850" y="6559550"/>
          <p14:tracePt t="553730" x="9271000" y="6572250"/>
          <p14:tracePt t="553746" x="9423400" y="6591300"/>
          <p14:tracePt t="553763" x="9582150" y="6616700"/>
          <p14:tracePt t="553779" x="9740900" y="6635750"/>
          <p14:tracePt t="553796" x="9867900" y="6654800"/>
          <p14:tracePt t="553813" x="9944100" y="6673850"/>
          <p14:tracePt t="553830" x="9956800" y="6673850"/>
          <p14:tracePt t="553863" x="9956800" y="6680200"/>
          <p14:tracePt t="553880" x="9969500" y="6692900"/>
          <p14:tracePt t="553896" x="10020300" y="6718300"/>
          <p14:tracePt t="553913" x="10121900" y="6743700"/>
          <p14:tracePt t="553930" x="10204450" y="6762750"/>
          <p14:tracePt t="553947" x="10267950" y="6762750"/>
          <p14:tracePt t="553964" x="10299700" y="6756400"/>
          <p14:tracePt t="553979" x="10312400" y="6743700"/>
          <p14:tracePt t="553995" x="10318750" y="6737350"/>
          <p14:tracePt t="554012" x="10325100" y="6731000"/>
          <p14:tracePt t="554014" x="10344150" y="6718300"/>
          <p14:tracePt t="554029" x="10350500" y="6705600"/>
          <p14:tracePt t="554030" x="10363200" y="6692900"/>
          <p14:tracePt t="554045" x="10382250" y="6654800"/>
          <p14:tracePt t="554064" x="10369550" y="6578600"/>
          <p14:tracePt t="554078" x="10331450" y="6521450"/>
          <p14:tracePt t="554095" x="10280650" y="6477000"/>
          <p14:tracePt t="554113" x="10223500" y="6451600"/>
          <p14:tracePt t="554130" x="10140950" y="6438900"/>
          <p14:tracePt t="554146" x="10052050" y="6438900"/>
          <p14:tracePt t="554151" x="10001250" y="6438900"/>
          <p14:tracePt t="554162" x="9937750" y="6438900"/>
          <p14:tracePt t="554180" x="9785350" y="6445250"/>
          <p14:tracePt t="554196" x="9639300" y="6445250"/>
          <p14:tracePt t="554213" x="9417050" y="6426200"/>
          <p14:tracePt t="554230" x="9182100" y="6388100"/>
          <p14:tracePt t="554247" x="8972550" y="6350000"/>
          <p14:tracePt t="554262" x="8705850" y="6305550"/>
          <p14:tracePt t="554265" x="8623300" y="6292850"/>
          <p14:tracePt t="554279" x="8534400" y="6280150"/>
          <p14:tracePt t="554281" x="8420100" y="6267450"/>
          <p14:tracePt t="554296" x="8280400" y="6261100"/>
          <p14:tracePt t="554314" x="8134350" y="6261100"/>
          <p14:tracePt t="554330" x="8013700" y="6292850"/>
          <p14:tracePt t="554347" x="7854950" y="6330950"/>
          <p14:tracePt t="554364" x="7677150" y="6375400"/>
          <p14:tracePt t="554380" x="7537450" y="6407150"/>
          <p14:tracePt t="554397" x="7397750" y="6445250"/>
          <p14:tracePt t="554414" x="7391400" y="6464300"/>
          <p14:tracePt t="554431" x="7467600" y="6508750"/>
          <p14:tracePt t="554447" x="7600950" y="6565900"/>
          <p14:tracePt t="554451" x="7696200" y="6597650"/>
          <p14:tracePt t="554462" x="7772400" y="6629400"/>
          <p14:tracePt t="554480" x="7994650" y="6692900"/>
          <p14:tracePt t="554497" x="8242300" y="6750050"/>
          <p14:tracePt t="554514" x="8585200" y="6807200"/>
          <p14:tracePt t="554518" x="8718550" y="6826250"/>
          <p14:tracePt t="554529" x="8934450" y="6851650"/>
          <p14:tracePt t="554614" x="10172700" y="6851650"/>
          <p14:tracePt t="554629" x="10198100" y="6813550"/>
          <p14:tracePt t="554647" x="10293350" y="6769100"/>
          <p14:tracePt t="554664" x="10439400" y="6743700"/>
          <p14:tracePt t="554668" x="10509250" y="6743700"/>
          <p14:tracePt t="554679" x="10579100" y="6737350"/>
          <p14:tracePt t="554697" x="10674350" y="6737350"/>
          <p14:tracePt t="554714" x="10712450" y="6737350"/>
          <p14:tracePt t="554747" x="10699750" y="6731000"/>
          <p14:tracePt t="554765" x="10668000" y="6724650"/>
          <p14:tracePt t="554781" x="10629900" y="6711950"/>
          <p14:tracePt t="554800" x="10629900" y="6705600"/>
          <p14:tracePt t="554814" x="10655300" y="6705600"/>
          <p14:tracePt t="554831" x="10687050" y="6699250"/>
          <p14:tracePt t="554847" x="10699750" y="6692900"/>
          <p14:tracePt t="554864" x="10699750" y="6686550"/>
          <p14:tracePt t="554881" x="10680700" y="6661150"/>
          <p14:tracePt t="554896" x="10617200" y="6635750"/>
          <p14:tracePt t="554914" x="10528300" y="6597650"/>
          <p14:tracePt t="554917" x="10477500" y="6584950"/>
          <p14:tracePt t="554929" x="10439400" y="6572250"/>
          <p14:tracePt t="554947" x="10375900" y="6553200"/>
          <p14:tracePt t="554964" x="10306050" y="6540500"/>
          <p14:tracePt t="554981" x="10287000" y="6534150"/>
          <p14:tracePt t="554997" x="10255250" y="6534150"/>
          <p14:tracePt t="555016" x="10204450" y="6527800"/>
          <p14:tracePt t="555030" x="10166350" y="6521450"/>
          <p14:tracePt t="555048" x="10013950" y="6515100"/>
          <p14:tracePt t="555065" x="9925050" y="6508750"/>
          <p14:tracePt t="555081" x="9804400" y="6508750"/>
          <p14:tracePt t="555098" x="9696450" y="6515100"/>
          <p14:tracePt t="555116" x="9594850" y="6521450"/>
          <p14:tracePt t="555131" x="9493250" y="6527800"/>
          <p14:tracePt t="555147" x="9391650" y="6546850"/>
          <p14:tracePt t="555167" x="9264650" y="6565900"/>
          <p14:tracePt t="555181" x="9239250" y="6578600"/>
          <p14:tracePt t="555199" x="9201150" y="6591300"/>
          <p14:tracePt t="555215" x="9163050" y="6610350"/>
          <p14:tracePt t="555232" x="9105900" y="6629400"/>
          <p14:tracePt t="555247" x="8997950" y="6661150"/>
          <p14:tracePt t="555265" x="8934450" y="6686550"/>
          <p14:tracePt t="555281" x="8928100" y="6692900"/>
          <p14:tracePt t="555297" x="8928100" y="6699250"/>
          <p14:tracePt t="555314" x="8921750" y="6699250"/>
          <p14:tracePt t="555331" x="8934450" y="6699250"/>
          <p14:tracePt t="558948" x="8921750" y="6711950"/>
          <p14:tracePt t="558956" x="8902700" y="6743700"/>
          <p14:tracePt t="558966" x="8845550" y="6826250"/>
          <p14:tracePt t="559634" x="9036050" y="6845300"/>
          <p14:tracePt t="559650" x="8947150" y="6813550"/>
          <p14:tracePt t="559667" x="8909050" y="6807200"/>
          <p14:tracePt t="559683" x="8845550" y="6800850"/>
          <p14:tracePt t="559700" x="8845550" y="6813550"/>
          <p14:tracePt t="559835" x="9404350" y="6845300"/>
          <p14:tracePt t="559852" x="9582150" y="6750050"/>
          <p14:tracePt t="559868" x="9759950" y="6661150"/>
          <p14:tracePt t="559885" x="9785350" y="6623050"/>
          <p14:tracePt t="559902" x="9779000" y="6572250"/>
          <p14:tracePt t="559918" x="9721850" y="6527800"/>
          <p14:tracePt t="559935" x="9658350" y="6496050"/>
          <p14:tracePt t="559952" x="9632950" y="6489700"/>
          <p14:tracePt t="559968" x="9632950" y="6477000"/>
          <p14:tracePt t="559985" x="9639300" y="6477000"/>
          <p14:tracePt t="560018" x="9639300" y="6470650"/>
          <p14:tracePt t="560052" x="9632950" y="6477000"/>
          <p14:tracePt t="560068" x="9626600" y="6489700"/>
          <p14:tracePt t="560085" x="9671050" y="6521450"/>
          <p14:tracePt t="560087" x="9702800" y="6527800"/>
          <p14:tracePt t="560101" x="9747250" y="6540500"/>
          <p14:tracePt t="560118" x="9886950" y="6565900"/>
          <p14:tracePt t="560135" x="9956800" y="6565900"/>
          <p14:tracePt t="560150" x="9963150" y="6559550"/>
          <p14:tracePt t="560167" x="9969500" y="6546850"/>
          <p14:tracePt t="560202" x="9975850" y="6546850"/>
          <p14:tracePt t="560218" x="9982200" y="6546850"/>
          <p14:tracePt t="560236" x="10020300" y="6546850"/>
          <p14:tracePt t="560252" x="10052050" y="6546850"/>
          <p14:tracePt t="560258" x="10064750" y="6546850"/>
          <p14:tracePt t="560267" x="10071100" y="6546850"/>
          <p14:tracePt t="560285" x="10083800" y="6534150"/>
          <p14:tracePt t="560289" x="10090150" y="6521450"/>
          <p14:tracePt t="560300" x="10090150" y="6508750"/>
          <p14:tracePt t="560319" x="10096500" y="6489700"/>
          <p14:tracePt t="560335" x="10096500" y="6477000"/>
          <p14:tracePt t="560351" x="10102850" y="6464300"/>
          <p14:tracePt t="560423" x="10102850" y="6470650"/>
          <p14:tracePt t="560432" x="10096500" y="6470650"/>
          <p14:tracePt t="560436" x="10096500" y="6477000"/>
          <p14:tracePt t="560452" x="10083800" y="6483350"/>
          <p14:tracePt t="560468" x="10077450" y="6489700"/>
          <p14:tracePt t="560502" x="10083800" y="6540500"/>
          <p14:tracePt t="560520" x="10121900" y="6616700"/>
          <p14:tracePt t="560535" x="10147300" y="6673850"/>
          <p14:tracePt t="560552" x="10166350" y="6718300"/>
          <p14:tracePt t="560568" x="10172700" y="6743700"/>
          <p14:tracePt t="560602" x="10179050" y="6743700"/>
          <p14:tracePt t="560619" x="10198100" y="6737350"/>
          <p14:tracePt t="560636" x="10242550" y="6718300"/>
          <p14:tracePt t="560652" x="10274300" y="6686550"/>
          <p14:tracePt t="560657" x="10280650" y="6673850"/>
          <p14:tracePt t="560669" x="10293350" y="6654800"/>
          <p14:tracePt t="560671" x="10299700" y="6635750"/>
          <p14:tracePt t="560684" x="10299700" y="6610350"/>
          <p14:tracePt t="560702" x="10299700" y="6572250"/>
          <p14:tracePt t="560719" x="10236200" y="6502400"/>
          <p14:tracePt t="560737" x="10191750" y="6464300"/>
          <p14:tracePt t="560752" x="10102850" y="6438900"/>
          <p14:tracePt t="560768" x="10020300" y="6432550"/>
          <p14:tracePt t="560785" x="9918700" y="6419850"/>
          <p14:tracePt t="560801" x="9906000" y="6419850"/>
          <p14:tracePt t="560817" x="9899650" y="6419850"/>
          <p14:tracePt t="560837" x="9867900" y="6413500"/>
          <p14:tracePt t="560851" x="9817100" y="6413500"/>
          <p14:tracePt t="560867" x="9798050" y="6413500"/>
          <p14:tracePt t="560886" x="9798050" y="6419850"/>
        </p14:tracePtLst>
      </p14:laserTraceLst>
    </p:ext>
  </p:extLs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12:22-24</a:t>
            </a:r>
          </a:p>
        </p:txBody>
      </p:sp>
      <p:sp>
        <p:nvSpPr>
          <p:cNvPr id="5" name="textruta 4">
            <a:extLst>
              <a:ext uri="{FF2B5EF4-FFF2-40B4-BE49-F238E27FC236}">
                <a16:creationId xmlns:a16="http://schemas.microsoft.com/office/drawing/2014/main" id="{9632D781-7CF2-36E7-13EA-28C38AFDE74C}"/>
              </a:ext>
            </a:extLst>
          </p:cNvPr>
          <p:cNvSpPr txBox="1"/>
          <p:nvPr/>
        </p:nvSpPr>
        <p:spPr>
          <a:xfrm>
            <a:off x="3847723" y="540303"/>
            <a:ext cx="7444196" cy="6471002"/>
          </a:xfrm>
          <a:prstGeom prst="rect">
            <a:avLst/>
          </a:prstGeom>
          <a:noFill/>
        </p:spPr>
        <p:txBody>
          <a:bodyPr wrap="square" rIns="0">
            <a:spAutoFit/>
          </a:bodyPr>
          <a:lstStyle/>
          <a:p>
            <a:pPr marL="265113" indent="-265113">
              <a:spcBef>
                <a:spcPts val="600"/>
              </a:spcBef>
            </a:pPr>
            <a:r>
              <a:rPr lang="sv-SE" altLang="sv-SE" sz="1400" dirty="0">
                <a:ea typeface="Times New Roman" panose="02020603050405020304" pitchFamily="18" charset="0"/>
              </a:rPr>
              <a:t>17.	Jämför Kol 1:15: </a:t>
            </a:r>
            <a:r>
              <a:rPr lang="sv-SE" altLang="sv-SE" sz="1400" dirty="0">
                <a:solidFill>
                  <a:srgbClr val="C00000"/>
                </a:solidFill>
                <a:ea typeface="Times New Roman" panose="02020603050405020304" pitchFamily="18" charset="0"/>
              </a:rPr>
              <a:t>Han är den osynlige Gudens avbild, </a:t>
            </a:r>
            <a:r>
              <a:rPr lang="sv-SE" altLang="sv-SE" sz="1400" i="1" u="sng" dirty="0">
                <a:solidFill>
                  <a:srgbClr val="C00000"/>
                </a:solidFill>
                <a:ea typeface="Times New Roman" panose="02020603050405020304" pitchFamily="18" charset="0"/>
              </a:rPr>
              <a:t>förstfödd [prototokos]</a:t>
            </a:r>
            <a:r>
              <a:rPr lang="sv-SE" altLang="sv-SE" sz="1400" dirty="0">
                <a:solidFill>
                  <a:srgbClr val="C00000"/>
                </a:solidFill>
                <a:ea typeface="Times New Roman" panose="02020603050405020304" pitchFamily="18" charset="0"/>
              </a:rPr>
              <a:t> före allt skapat. </a:t>
            </a:r>
            <a:br>
              <a:rPr lang="sv-SE" altLang="sv-SE" sz="1400" dirty="0">
                <a:solidFill>
                  <a:srgbClr val="C00000"/>
                </a:solidFill>
                <a:ea typeface="Times New Roman" panose="02020603050405020304" pitchFamily="18" charset="0"/>
              </a:rPr>
            </a:br>
            <a:r>
              <a:rPr lang="sv-SE" altLang="sv-SE" sz="1400" dirty="0">
                <a:ea typeface="Times New Roman" panose="02020603050405020304" pitchFamily="18" charset="0"/>
              </a:rPr>
              <a:t>Paulus använder alltså samma ord – </a:t>
            </a:r>
            <a:r>
              <a:rPr lang="sv-SE" altLang="sv-SE" sz="1400" i="1" dirty="0">
                <a:ea typeface="Times New Roman" panose="02020603050405020304" pitchFamily="18" charset="0"/>
              </a:rPr>
              <a:t>prototokos</a:t>
            </a:r>
            <a:r>
              <a:rPr lang="sv-SE" altLang="sv-SE" sz="1400" dirty="0">
                <a:ea typeface="Times New Roman" panose="02020603050405020304" pitchFamily="18" charset="0"/>
              </a:rPr>
              <a:t> – både för ”förstfödda” (i pluralis) i församlingen </a:t>
            </a:r>
            <a:br>
              <a:rPr lang="sv-SE" altLang="sv-SE" sz="1400" dirty="0">
                <a:ea typeface="Times New Roman" panose="02020603050405020304" pitchFamily="18" charset="0"/>
              </a:rPr>
            </a:br>
            <a:r>
              <a:rPr lang="sv-SE" altLang="sv-SE" sz="1400" dirty="0">
                <a:ea typeface="Times New Roman" panose="02020603050405020304" pitchFamily="18" charset="0"/>
              </a:rPr>
              <a:t>och för Jesus som ”förstfödd” (i singularis). En ”förstfödd” är den som </a:t>
            </a:r>
            <a:r>
              <a:rPr lang="sv-SE" altLang="sv-SE" sz="1400" i="1" u="sng" dirty="0">
                <a:ea typeface="Times New Roman" panose="02020603050405020304" pitchFamily="18" charset="0"/>
              </a:rPr>
              <a:t>ärver</a:t>
            </a:r>
            <a:r>
              <a:rPr lang="sv-SE" altLang="sv-SE" sz="1400" dirty="0">
                <a:ea typeface="Times New Roman" panose="02020603050405020304" pitchFamily="18" charset="0"/>
              </a:rPr>
              <a:t>.</a:t>
            </a:r>
          </a:p>
          <a:p>
            <a:pPr marL="265113" indent="-265113">
              <a:spcBef>
                <a:spcPts val="300"/>
              </a:spcBef>
            </a:pPr>
            <a:r>
              <a:rPr lang="sv-SE" altLang="sv-SE" sz="1400" dirty="0">
                <a:ea typeface="Times New Roman" panose="02020603050405020304" pitchFamily="18" charset="0"/>
              </a:rPr>
              <a:t>	Så hur många ”förstfödda” kan Gud ha? Svaret är </a:t>
            </a:r>
            <a:r>
              <a:rPr lang="sv-SE" altLang="sv-SE" sz="1400" i="1" u="sng" dirty="0">
                <a:ea typeface="Times New Roman" panose="02020603050405020304" pitchFamily="18" charset="0"/>
              </a:rPr>
              <a:t>en</a:t>
            </a:r>
            <a:r>
              <a:rPr lang="sv-SE" altLang="sv-SE" sz="1400" dirty="0">
                <a:ea typeface="Times New Roman" panose="02020603050405020304" pitchFamily="18" charset="0"/>
              </a:rPr>
              <a:t> och det är Jesus: </a:t>
            </a:r>
            <a:r>
              <a:rPr lang="sv-SE" sz="1400" dirty="0">
                <a:solidFill>
                  <a:srgbClr val="C00000"/>
                </a:solidFill>
              </a:rPr>
              <a:t>Du är min Son, jag har </a:t>
            </a:r>
            <a:r>
              <a:rPr lang="sv-SE" sz="1400" i="1" u="sng" dirty="0">
                <a:solidFill>
                  <a:srgbClr val="C00000"/>
                </a:solidFill>
              </a:rPr>
              <a:t>fött dig i dag</a:t>
            </a:r>
            <a:r>
              <a:rPr lang="sv-SE" sz="1400" dirty="0">
                <a:solidFill>
                  <a:srgbClr val="C00000"/>
                </a:solidFill>
              </a:rPr>
              <a:t> [första skapelsedagen]. </a:t>
            </a:r>
            <a:r>
              <a:rPr lang="sv-SE" altLang="sv-SE" sz="1400" dirty="0">
                <a:ea typeface="Times New Roman" panose="02020603050405020304" pitchFamily="18" charset="0"/>
              </a:rPr>
              <a:t>(Ps 2:7) Johannes kallar Honom också för </a:t>
            </a:r>
            <a:r>
              <a:rPr lang="sv-SE" altLang="sv-SE" sz="1400" i="1" u="sng" dirty="0">
                <a:ea typeface="Times New Roman" panose="02020603050405020304" pitchFamily="18" charset="0"/>
              </a:rPr>
              <a:t>en</a:t>
            </a:r>
            <a:r>
              <a:rPr lang="sv-SE" altLang="sv-SE" sz="1400" i="1" dirty="0">
                <a:ea typeface="Times New Roman" panose="02020603050405020304" pitchFamily="18" charset="0"/>
              </a:rPr>
              <a:t>född</a:t>
            </a:r>
            <a:r>
              <a:rPr lang="sv-SE" altLang="sv-SE" sz="1400" dirty="0">
                <a:ea typeface="Times New Roman" panose="02020603050405020304" pitchFamily="18" charset="0"/>
              </a:rPr>
              <a:t> vid upprepade tillfällen, tex Joh 3:16: </a:t>
            </a:r>
            <a:r>
              <a:rPr lang="sv-SE" altLang="sv-SE" sz="1400" dirty="0">
                <a:solidFill>
                  <a:srgbClr val="C00000"/>
                </a:solidFill>
                <a:ea typeface="Times New Roman" panose="02020603050405020304" pitchFamily="18" charset="0"/>
              </a:rPr>
              <a:t>Så älskade Gud världen att han utgav sin </a:t>
            </a:r>
            <a:r>
              <a:rPr lang="sv-SE" altLang="sv-SE" sz="1400" i="1" u="sng" dirty="0">
                <a:solidFill>
                  <a:srgbClr val="C00000"/>
                </a:solidFill>
                <a:ea typeface="Times New Roman" panose="02020603050405020304" pitchFamily="18" charset="0"/>
              </a:rPr>
              <a:t>enfödde</a:t>
            </a:r>
            <a:r>
              <a:rPr lang="sv-SE" altLang="sv-SE" sz="1400" dirty="0">
                <a:solidFill>
                  <a:srgbClr val="C00000"/>
                </a:solidFill>
                <a:ea typeface="Times New Roman" panose="02020603050405020304" pitchFamily="18" charset="0"/>
              </a:rPr>
              <a:t> Son…</a:t>
            </a:r>
          </a:p>
          <a:p>
            <a:pPr marL="265113" indent="-265113">
              <a:spcBef>
                <a:spcPts val="300"/>
              </a:spcBef>
            </a:pPr>
            <a:r>
              <a:rPr lang="sv-SE" altLang="sv-SE" sz="1400" dirty="0">
                <a:ea typeface="Times New Roman" panose="02020603050405020304" pitchFamily="18" charset="0"/>
              </a:rPr>
              <a:t>	Men </a:t>
            </a:r>
            <a:r>
              <a:rPr lang="sv-SE" sz="1400" dirty="0"/>
              <a:t>kristna är en del av församlingen </a:t>
            </a:r>
            <a:r>
              <a:rPr lang="sv-SE" sz="1400" i="1" dirty="0"/>
              <a:t>som är Kristi kropp</a:t>
            </a:r>
            <a:r>
              <a:rPr lang="sv-SE" sz="1400" dirty="0"/>
              <a:t>, och eftersom vi därför är </a:t>
            </a:r>
            <a:r>
              <a:rPr lang="sv-SE" sz="1400" i="1" u="sng" dirty="0"/>
              <a:t>i</a:t>
            </a:r>
            <a:r>
              <a:rPr lang="sv-SE" sz="1400" dirty="0"/>
              <a:t> Kristus är vi också förstfödda: </a:t>
            </a:r>
            <a:r>
              <a:rPr lang="sv-SE" altLang="sv-SE" sz="1400" dirty="0">
                <a:solidFill>
                  <a:srgbClr val="C00000"/>
                </a:solidFill>
                <a:ea typeface="Times New Roman" panose="02020603050405020304" pitchFamily="18" charset="0"/>
              </a:rPr>
              <a:t>Dem som han i förväg har känt som sina har han också förutbestämt till att formas efter hans Sons bild, så att Sonen blir </a:t>
            </a:r>
            <a:r>
              <a:rPr lang="sv-SE" altLang="sv-SE" sz="1400" i="1" u="sng" dirty="0">
                <a:solidFill>
                  <a:srgbClr val="C00000"/>
                </a:solidFill>
                <a:ea typeface="Times New Roman" panose="02020603050405020304" pitchFamily="18" charset="0"/>
              </a:rPr>
              <a:t>den förstfödde </a:t>
            </a:r>
            <a:r>
              <a:rPr lang="sv-SE" altLang="sv-SE" sz="1400" b="1" i="1" u="sng" dirty="0">
                <a:solidFill>
                  <a:srgbClr val="C00000"/>
                </a:solidFill>
                <a:ea typeface="Times New Roman" panose="02020603050405020304" pitchFamily="18" charset="0"/>
              </a:rPr>
              <a:t>bland</a:t>
            </a:r>
            <a:r>
              <a:rPr lang="sv-SE" altLang="sv-SE" sz="1400" i="1" u="sng" dirty="0">
                <a:solidFill>
                  <a:srgbClr val="C00000"/>
                </a:solidFill>
                <a:ea typeface="Times New Roman" panose="02020603050405020304" pitchFamily="18" charset="0"/>
              </a:rPr>
              <a:t> många bröder</a:t>
            </a:r>
            <a:r>
              <a:rPr lang="sv-SE" altLang="sv-SE" sz="1400" dirty="0">
                <a:solidFill>
                  <a:srgbClr val="C00000"/>
                </a:solidFill>
                <a:ea typeface="Times New Roman" panose="02020603050405020304" pitchFamily="18" charset="0"/>
              </a:rPr>
              <a:t>.</a:t>
            </a:r>
            <a:r>
              <a:rPr lang="sv-SE" altLang="sv-SE" sz="1400" dirty="0">
                <a:ea typeface="Times New Roman" panose="02020603050405020304" pitchFamily="18" charset="0"/>
              </a:rPr>
              <a:t> (Rom 8:29)</a:t>
            </a:r>
          </a:p>
          <a:p>
            <a:pPr marL="265113" indent="-265113">
              <a:spcBef>
                <a:spcPts val="600"/>
              </a:spcBef>
            </a:pPr>
            <a:r>
              <a:rPr lang="sv-SE" altLang="sv-SE" sz="1400" dirty="0">
                <a:ea typeface="Times New Roman" panose="02020603050405020304" pitchFamily="18" charset="0"/>
              </a:rPr>
              <a:t>18.	I livets bok: </a:t>
            </a:r>
            <a:r>
              <a:rPr lang="sv-SE" altLang="sv-SE" sz="1400" dirty="0">
                <a:solidFill>
                  <a:srgbClr val="C00000"/>
                </a:solidFill>
                <a:ea typeface="Times New Roman" panose="02020603050405020304" pitchFamily="18" charset="0"/>
              </a:rPr>
              <a:t>Aldrig ska något orent komma in i [staden]… utan bara de som är skrivna i </a:t>
            </a:r>
            <a:r>
              <a:rPr lang="sv-SE" altLang="sv-SE" sz="1400" i="1" u="sng" dirty="0">
                <a:solidFill>
                  <a:srgbClr val="C00000"/>
                </a:solidFill>
                <a:ea typeface="Times New Roman" panose="02020603050405020304" pitchFamily="18" charset="0"/>
              </a:rPr>
              <a:t>livets bok</a:t>
            </a:r>
            <a:r>
              <a:rPr lang="sv-SE" altLang="sv-SE" sz="1400" dirty="0">
                <a:solidFill>
                  <a:srgbClr val="C00000"/>
                </a:solidFill>
                <a:ea typeface="Times New Roman" panose="02020603050405020304" pitchFamily="18" charset="0"/>
              </a:rPr>
              <a:t> som tillhör Lammet.</a:t>
            </a:r>
            <a:r>
              <a:rPr lang="sv-SE" altLang="sv-SE" sz="1400" dirty="0">
                <a:ea typeface="Times New Roman" panose="02020603050405020304" pitchFamily="18" charset="0"/>
              </a:rPr>
              <a:t> (Upp 21:27) Jämför: </a:t>
            </a:r>
            <a:r>
              <a:rPr lang="sv-SE" altLang="sv-SE" sz="1400" dirty="0">
                <a:solidFill>
                  <a:srgbClr val="C00000"/>
                </a:solidFill>
                <a:ea typeface="Times New Roman" panose="02020603050405020304" pitchFamily="18" charset="0"/>
              </a:rPr>
              <a:t>Gläd er över att era namn är </a:t>
            </a:r>
            <a:r>
              <a:rPr lang="sv-SE" altLang="sv-SE" sz="1400" i="1" u="sng" dirty="0">
                <a:solidFill>
                  <a:srgbClr val="C00000"/>
                </a:solidFill>
                <a:ea typeface="Times New Roman" panose="02020603050405020304" pitchFamily="18" charset="0"/>
              </a:rPr>
              <a:t>skrivna i himlen</a:t>
            </a:r>
            <a:r>
              <a:rPr lang="sv-SE" altLang="sv-SE" sz="1400" dirty="0">
                <a:solidFill>
                  <a:srgbClr val="C00000"/>
                </a:solidFill>
                <a:ea typeface="Times New Roman" panose="02020603050405020304" pitchFamily="18" charset="0"/>
              </a:rPr>
              <a:t>.</a:t>
            </a:r>
            <a:r>
              <a:rPr lang="sv-SE" altLang="sv-SE" sz="1400" dirty="0">
                <a:ea typeface="Times New Roman" panose="02020603050405020304" pitchFamily="18" charset="0"/>
              </a:rPr>
              <a:t> (Luk 10:20)</a:t>
            </a:r>
          </a:p>
          <a:p>
            <a:pPr marL="265113" indent="-265113">
              <a:spcBef>
                <a:spcPts val="600"/>
              </a:spcBef>
            </a:pPr>
            <a:r>
              <a:rPr lang="sv-SE" altLang="sv-SE" sz="1400" dirty="0">
                <a:ea typeface="Times New Roman" panose="02020603050405020304" pitchFamily="18" charset="0"/>
              </a:rPr>
              <a:t>19.	</a:t>
            </a:r>
            <a:r>
              <a:rPr lang="sv-SE" altLang="sv-SE" sz="1400" dirty="0"/>
              <a:t>Ånyo en referens till </a:t>
            </a:r>
            <a:r>
              <a:rPr lang="sv-SE" sz="1400" dirty="0"/>
              <a:t>uppståndelsen som hämtat inspiration från Hesekiels profetia om dalen med de förtorkade benen (jmf. not 8 och 4:12): </a:t>
            </a:r>
            <a:r>
              <a:rPr lang="sv-SE" sz="1400" dirty="0">
                <a:solidFill>
                  <a:srgbClr val="C00000"/>
                </a:solidFill>
              </a:rPr>
              <a:t>När jag profeterade hördes ett ljud, det blev ett rassel, och benen kom tillsammans så att ben fogades till ben… </a:t>
            </a:r>
            <a:r>
              <a:rPr lang="sv-SE" sz="1400" i="1" u="sng" dirty="0">
                <a:solidFill>
                  <a:srgbClr val="C00000"/>
                </a:solidFill>
              </a:rPr>
              <a:t>Då kom </a:t>
            </a:r>
            <a:r>
              <a:rPr lang="sv-SE" sz="1400" i="1" u="sng" cap="small" dirty="0">
                <a:solidFill>
                  <a:srgbClr val="C00000"/>
                </a:solidFill>
              </a:rPr>
              <a:t>livs</a:t>
            </a:r>
            <a:r>
              <a:rPr lang="sv-SE" sz="1400" i="1" u="sng" dirty="0">
                <a:solidFill>
                  <a:srgbClr val="C00000"/>
                </a:solidFill>
              </a:rPr>
              <a:t>anden in i dem</a:t>
            </a:r>
            <a:r>
              <a:rPr lang="sv-SE" sz="1400" dirty="0">
                <a:solidFill>
                  <a:srgbClr val="C00000"/>
                </a:solidFill>
              </a:rPr>
              <a:t>, och de fick liv och reste sig upp på sina fötter, en mycket stor skara. Han sade till mig: ”Människo­barn, dessa ben är hela Israels hus… Så säger Herren Gud: Se, jag ska </a:t>
            </a:r>
            <a:r>
              <a:rPr lang="sv-SE" sz="1400" i="1" u="sng" dirty="0">
                <a:solidFill>
                  <a:srgbClr val="C00000"/>
                </a:solidFill>
              </a:rPr>
              <a:t>öppna era gravar</a:t>
            </a:r>
            <a:r>
              <a:rPr lang="sv-SE" sz="1400" dirty="0">
                <a:solidFill>
                  <a:srgbClr val="C00000"/>
                </a:solidFill>
              </a:rPr>
              <a:t> och hämta upp er, mitt folk, ur era gravar och låta er komma till Israels land… Jag ska </a:t>
            </a:r>
            <a:r>
              <a:rPr lang="sv-SE" sz="1400" i="1" u="sng" dirty="0">
                <a:solidFill>
                  <a:srgbClr val="C00000"/>
                </a:solidFill>
              </a:rPr>
              <a:t>låta min </a:t>
            </a:r>
            <a:r>
              <a:rPr lang="sv-SE" sz="1400" i="1" u="sng" cap="small" dirty="0">
                <a:solidFill>
                  <a:srgbClr val="C00000"/>
                </a:solidFill>
              </a:rPr>
              <a:t>livs</a:t>
            </a:r>
            <a:r>
              <a:rPr lang="sv-SE" sz="1400" i="1" u="sng" dirty="0">
                <a:solidFill>
                  <a:srgbClr val="C00000"/>
                </a:solidFill>
              </a:rPr>
              <a:t>ande komma in i er</a:t>
            </a:r>
            <a:r>
              <a:rPr lang="sv-SE" sz="1400" dirty="0">
                <a:solidFill>
                  <a:srgbClr val="C00000"/>
                </a:solidFill>
              </a:rPr>
              <a:t> </a:t>
            </a:r>
            <a:r>
              <a:rPr lang="sv-SE" sz="1400" b="1" i="1" dirty="0">
                <a:solidFill>
                  <a:srgbClr val="C00000"/>
                </a:solidFill>
              </a:rPr>
              <a:t>så att ni får liv</a:t>
            </a:r>
            <a:r>
              <a:rPr lang="sv-SE" sz="1400" dirty="0">
                <a:solidFill>
                  <a:srgbClr val="C00000"/>
                </a:solidFill>
              </a:rPr>
              <a:t>, och jag ska låta er få bo i ert land. </a:t>
            </a:r>
            <a:r>
              <a:rPr lang="sv-SE" sz="1400" dirty="0"/>
              <a:t>(Hes 37:7-14)</a:t>
            </a:r>
          </a:p>
          <a:p>
            <a:pPr marL="271463" indent="-271463">
              <a:spcBef>
                <a:spcPts val="600"/>
              </a:spcBef>
            </a:pPr>
            <a:r>
              <a:rPr lang="sv-SE" sz="1400" dirty="0"/>
              <a:t>20.	Att Abels blod ”talar” är e</a:t>
            </a:r>
            <a:r>
              <a:rPr lang="sv-SE" sz="1400" dirty="0">
                <a:latin typeface="Calibri" panose="020F0502020204030204" pitchFamily="34" charset="0"/>
                <a:cs typeface="Calibri" panose="020F0502020204030204" pitchFamily="34" charset="0"/>
              </a:rPr>
              <a:t>n referens till 1 Mos 4:8-10 där hans rättfärdiga blod ropar efter hämnd efter att han blivit dödad av Kain: </a:t>
            </a:r>
            <a:r>
              <a:rPr lang="sv-SE" sz="1400" dirty="0">
                <a:solidFill>
                  <a:srgbClr val="C00000"/>
                </a:solidFill>
                <a:latin typeface="Calibri" panose="020F0502020204030204" pitchFamily="34" charset="0"/>
                <a:cs typeface="Calibri" panose="020F0502020204030204" pitchFamily="34" charset="0"/>
              </a:rPr>
              <a:t>Kain talade med sin bror Abel, och medan de var ute på marken överföll Kain sin bror och dödade honom. Och Herren sade till Kain:... Hör, din brors blod </a:t>
            </a:r>
            <a:r>
              <a:rPr lang="sv-SE" sz="1400" i="1" u="sng" dirty="0">
                <a:solidFill>
                  <a:srgbClr val="C00000"/>
                </a:solidFill>
                <a:latin typeface="Calibri" panose="020F0502020204030204" pitchFamily="34" charset="0"/>
                <a:cs typeface="Calibri" panose="020F0502020204030204" pitchFamily="34" charset="0"/>
              </a:rPr>
              <a:t>ropar till m</a:t>
            </a:r>
            <a:r>
              <a:rPr lang="sv-SE" sz="1400" u="sng" dirty="0">
                <a:solidFill>
                  <a:srgbClr val="C00000"/>
                </a:solidFill>
                <a:latin typeface="Calibri" panose="020F0502020204030204" pitchFamily="34" charset="0"/>
                <a:cs typeface="Calibri" panose="020F0502020204030204" pitchFamily="34" charset="0"/>
              </a:rPr>
              <a:t>ig</a:t>
            </a:r>
            <a:r>
              <a:rPr lang="sv-SE" sz="1400" dirty="0">
                <a:solidFill>
                  <a:srgbClr val="C00000"/>
                </a:solidFill>
                <a:latin typeface="Calibri" panose="020F0502020204030204" pitchFamily="34" charset="0"/>
                <a:cs typeface="Calibri" panose="020F0502020204030204" pitchFamily="34" charset="0"/>
              </a:rPr>
              <a:t> från marken! </a:t>
            </a:r>
            <a:r>
              <a:rPr lang="sv-SE" sz="1400" dirty="0">
                <a:latin typeface="Calibri" panose="020F0502020204030204" pitchFamily="34" charset="0"/>
                <a:cs typeface="Calibri" panose="020F0502020204030204" pitchFamily="34" charset="0"/>
              </a:rPr>
              <a:t> Se också </a:t>
            </a:r>
            <a:r>
              <a:rPr lang="sv-SE" sz="1400" dirty="0"/>
              <a:t>not 11:6.</a:t>
            </a:r>
          </a:p>
          <a:p>
            <a:pPr marL="271463" indent="-271463">
              <a:spcBef>
                <a:spcPts val="300"/>
              </a:spcBef>
            </a:pPr>
            <a:r>
              <a:rPr lang="sv-SE" sz="1400" dirty="0"/>
              <a:t>	Att Jesu blod talar ”starkare” beror på att Abel bara kunde påminnas om en framtida syndernas förlåtelse genom </a:t>
            </a:r>
            <a:r>
              <a:rPr lang="sv-SE" sz="1400" i="1" u="sng" dirty="0"/>
              <a:t>symbolismen</a:t>
            </a:r>
            <a:r>
              <a:rPr lang="sv-SE" sz="1400" dirty="0"/>
              <a:t> hos djuroffren. Som kontrast </a:t>
            </a:r>
            <a:r>
              <a:rPr lang="sv-SE" sz="1400" i="1" u="sng" dirty="0"/>
              <a:t>tar Jesu blod bort</a:t>
            </a:r>
            <a:r>
              <a:rPr lang="sv-SE" sz="1400" dirty="0"/>
              <a:t> synden och det även retroaktivt för trons människor i GT, inklusive Abel: </a:t>
            </a:r>
            <a:r>
              <a:rPr lang="sv-SE" sz="1400" dirty="0">
                <a:solidFill>
                  <a:srgbClr val="C00000"/>
                </a:solidFill>
              </a:rPr>
              <a:t>Därför är Kristus medlare för ett nytt förbund, för att de som är kallade ska få det utlovade eviga arvet, när han nu med sin död har friköpt oss från överträdelserna </a:t>
            </a:r>
            <a:r>
              <a:rPr lang="sv-SE" sz="1400" i="1" u="sng" dirty="0">
                <a:solidFill>
                  <a:srgbClr val="C00000"/>
                </a:solidFill>
              </a:rPr>
              <a:t>under det förra förbundet</a:t>
            </a:r>
            <a:r>
              <a:rPr lang="sv-SE" sz="1400" dirty="0">
                <a:solidFill>
                  <a:srgbClr val="C00000"/>
                </a:solidFill>
              </a:rPr>
              <a:t>.</a:t>
            </a:r>
            <a:r>
              <a:rPr lang="sv-SE" sz="1400" dirty="0"/>
              <a:t> (Heb 9:15)</a:t>
            </a:r>
          </a:p>
        </p:txBody>
      </p:sp>
      <p:sp>
        <p:nvSpPr>
          <p:cNvPr id="4" name="Rectangle 3">
            <a:extLst>
              <a:ext uri="{FF2B5EF4-FFF2-40B4-BE49-F238E27FC236}">
                <a16:creationId xmlns:a16="http://schemas.microsoft.com/office/drawing/2014/main" id="{8B4C0B06-BA7B-FA92-ECCC-176D91E6A422}"/>
              </a:ext>
            </a:extLst>
          </p:cNvPr>
          <p:cNvSpPr>
            <a:spLocks noChangeArrowheads="1"/>
          </p:cNvSpPr>
          <p:nvPr/>
        </p:nvSpPr>
        <p:spPr bwMode="auto">
          <a:xfrm>
            <a:off x="0" y="540303"/>
            <a:ext cx="2695576" cy="3985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rtl="0">
              <a:spcBef>
                <a:spcPts val="300"/>
              </a:spcBef>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Nej, ni har kommit…</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Sions berg och den levande Gudens stad, det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15</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himmelska [epouranios]</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Jerusalem</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a:t>
            </a:r>
            <a:r>
              <a:rPr lang="sv-SE" sz="1400" b="0" i="0" strike="sng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änglar</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16</a:t>
            </a:r>
            <a:r>
              <a:rPr lang="sv-SE" sz="1400" b="0" i="0" cap="small"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budbärare</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i mångtusental</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en festgemenskap och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17</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församling av förstfödda [</a:t>
            </a:r>
            <a:r>
              <a:rPr lang="sv-SE" sz="1400" b="0" i="1"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prototokos</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som har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18</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sina namn skrivna i himlen</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Gud som är allas domare och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till </a:t>
            </a:r>
            <a:r>
              <a:rPr lang="sv-SE" sz="1400" b="0" i="0"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19</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andarna av rättfärdiga</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som nått fullkomningen. </a:t>
            </a:r>
          </a:p>
          <a:p>
            <a:pPr marL="179388" indent="-93663" algn="l" rtl="0">
              <a:spcBef>
                <a:spcPts val="300"/>
              </a:spcBef>
              <a:buFont typeface="Arial" panose="020B0604020202020204" pitchFamily="34" charset="0"/>
              <a:buChar char="•"/>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Ni har kommit till det nya förbundets medlare, Jesus, och det renande </a:t>
            </a:r>
            <a:r>
              <a:rPr lang="sv-SE" sz="1400" baseline="30000" dirty="0">
                <a:solidFill>
                  <a:srgbClr val="0070C0"/>
                </a:solidFill>
                <a:latin typeface="Calibri" panose="020F0502020204030204" pitchFamily="34" charset="0"/>
                <a:ea typeface="Calibri" panose="020F0502020204030204" pitchFamily="34" charset="0"/>
                <a:cs typeface="Calibri" panose="020F0502020204030204" pitchFamily="34" charset="0"/>
              </a:rPr>
              <a:t>20</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blodet som talar starkare än Abels blod</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a:t>
            </a:r>
          </a:p>
        </p:txBody>
      </p:sp>
      <p:pic>
        <p:nvPicPr>
          <p:cNvPr id="6" name="Bildobjekt 5">
            <a:extLst>
              <a:ext uri="{FF2B5EF4-FFF2-40B4-BE49-F238E27FC236}">
                <a16:creationId xmlns:a16="http://schemas.microsoft.com/office/drawing/2014/main" id="{0E18292F-E54F-15B6-6DCE-A53CDEA4C6C8}"/>
              </a:ext>
            </a:extLst>
          </p:cNvPr>
          <p:cNvPicPr>
            <a:picLocks noChangeAspect="1"/>
          </p:cNvPicPr>
          <p:nvPr/>
        </p:nvPicPr>
        <p:blipFill>
          <a:blip r:embed="rId4"/>
          <a:srcRect t="8305" b="8305"/>
          <a:stretch/>
        </p:blipFill>
        <p:spPr>
          <a:xfrm flipH="1">
            <a:off x="235535" y="4246742"/>
            <a:ext cx="3278368" cy="2733811"/>
          </a:xfrm>
          <a:prstGeom prst="rect">
            <a:avLst/>
          </a:prstGeom>
        </p:spPr>
      </p:pic>
    </p:spTree>
    <p:custDataLst>
      <p:tags r:id="rId1"/>
    </p:custDataLst>
    <p:extLst>
      <p:ext uri="{BB962C8B-B14F-4D97-AF65-F5344CB8AC3E}">
        <p14:creationId xmlns:p14="http://schemas.microsoft.com/office/powerpoint/2010/main" val="3957635374"/>
      </p:ext>
    </p:extLst>
  </p:cSld>
  <p:clrMapOvr>
    <a:masterClrMapping/>
  </p:clrMapOvr>
  <p:transition advTm="184775">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bldLvl="2"/>
    </p:bldLst>
  </p:timing>
  <p:extLst>
    <p:ext uri="{3A86A75C-4F4B-4683-9AE1-C65F6400EC91}">
      <p14:laserTraceLst xmlns:p14="http://schemas.microsoft.com/office/powerpoint/2010/main">
        <p14:tracePtLst>
          <p14:tracePt t="253" x="3467100" y="3619500"/>
          <p14:tracePt t="268" x="3467100" y="3625850"/>
          <p14:tracePt t="273" x="3460750" y="3625850"/>
          <p14:tracePt t="281" x="3460750" y="3632200"/>
          <p14:tracePt t="300" x="3454400" y="3638550"/>
          <p14:tracePt t="318" x="3448050" y="3638550"/>
          <p14:tracePt t="333" x="3448050" y="3644900"/>
          <p14:tracePt t="350" x="3448050" y="3651250"/>
          <p14:tracePt t="989" x="3441700" y="3651250"/>
          <p14:tracePt t="998" x="3435350" y="3657600"/>
          <p14:tracePt t="1001" x="3429000" y="3663950"/>
          <p14:tracePt t="1017" x="3422650" y="3670300"/>
          <p14:tracePt t="1034" x="3416300" y="3676650"/>
          <p14:tracePt t="1049" x="3409950" y="3676650"/>
          <p14:tracePt t="1067" x="3409950" y="3683000"/>
          <p14:tracePt t="1083" x="3403600" y="3689350"/>
          <p14:tracePt t="1099" x="3403600" y="3695700"/>
          <p14:tracePt t="1134" x="3403600" y="3702050"/>
          <p14:tracePt t="1150" x="3397250" y="3708400"/>
          <p14:tracePt t="1168" x="3384550" y="3721100"/>
          <p14:tracePt t="1182" x="3378200" y="3721100"/>
          <p14:tracePt t="1184" x="3371850" y="3733800"/>
          <p14:tracePt t="1199" x="3365500" y="3740150"/>
          <p14:tracePt t="1217" x="3333750" y="3765550"/>
          <p14:tracePt t="1234" x="3308350" y="3778250"/>
          <p14:tracePt t="1250" x="3289300" y="3790950"/>
          <p14:tracePt t="1267" x="3276600" y="3803650"/>
          <p14:tracePt t="1284" x="3263900" y="3822700"/>
          <p14:tracePt t="1299" x="3251200" y="3835400"/>
          <p14:tracePt t="1317" x="3244850" y="3848100"/>
          <p14:tracePt t="1335" x="3232150" y="3854450"/>
          <p14:tracePt t="1351" x="3206750" y="3867150"/>
          <p14:tracePt t="1367" x="3136900" y="3873500"/>
          <p14:tracePt t="1371" x="3067050" y="3879850"/>
          <p14:tracePt t="1383" x="3022600" y="3886200"/>
          <p14:tracePt t="1401" x="2794000" y="3898900"/>
          <p14:tracePt t="1417" x="2559050" y="3886200"/>
          <p14:tracePt t="1434" x="2368550" y="3873500"/>
          <p14:tracePt t="1452" x="2247900" y="3860800"/>
          <p14:tracePt t="1467" x="2120900" y="3848100"/>
          <p14:tracePt t="1484" x="2019300" y="3841750"/>
          <p14:tracePt t="1501" x="1892300" y="3835400"/>
          <p14:tracePt t="1517" x="1784350" y="3829050"/>
          <p14:tracePt t="1534" x="1708150" y="3822700"/>
          <p14:tracePt t="1551" x="1638300" y="3816350"/>
          <p14:tracePt t="1568" x="1549400" y="3810000"/>
          <p14:tracePt t="1573" x="1492250" y="3810000"/>
          <p14:tracePt t="1584" x="1447800" y="3810000"/>
          <p14:tracePt t="1601" x="1339850" y="3803650"/>
          <p14:tracePt t="1618" x="1200150" y="3784600"/>
          <p14:tracePt t="1633" x="1143000" y="3771900"/>
          <p14:tracePt t="1651" x="1117600" y="3765550"/>
          <p14:tracePt t="1684" x="1111250" y="3771900"/>
          <p14:tracePt t="1702" x="1092200" y="3790950"/>
          <p14:tracePt t="1718" x="1028700" y="3822700"/>
          <p14:tracePt t="1734" x="895350" y="3841750"/>
          <p14:tracePt t="1752" x="755650" y="3841750"/>
          <p14:tracePt t="1766" x="641350" y="3841750"/>
          <p14:tracePt t="1785" x="571500" y="3841750"/>
          <p14:tracePt t="1801" x="539750" y="3841750"/>
          <p14:tracePt t="1834" x="527050" y="3848100"/>
          <p14:tracePt t="1851" x="514350" y="3860800"/>
          <p14:tracePt t="1868" x="476250" y="3879850"/>
          <p14:tracePt t="1884" x="444500" y="3892550"/>
          <p14:tracePt t="1904" x="419100" y="3898900"/>
          <p14:tracePt t="1918" x="412750" y="3898900"/>
          <p14:tracePt t="1934" x="412750" y="3892550"/>
          <p14:tracePt t="1950" x="419100" y="3886200"/>
          <p14:tracePt t="1969" x="438150" y="3873500"/>
          <p14:tracePt t="2018" x="438150" y="3867150"/>
          <p14:tracePt t="2052" x="431800" y="3867150"/>
          <p14:tracePt t="2084" x="431800" y="3860800"/>
          <p14:tracePt t="2102" x="438150" y="3860800"/>
          <p14:tracePt t="2118" x="457200" y="3860800"/>
          <p14:tracePt t="2135" x="463550" y="3860800"/>
          <p14:tracePt t="2920" x="463550" y="3854450"/>
          <p14:tracePt t="2927" x="463550" y="3848100"/>
          <p14:tracePt t="2934" x="463550" y="3835400"/>
          <p14:tracePt t="2952" x="444500" y="3803650"/>
          <p14:tracePt t="2969" x="431800" y="3765550"/>
          <p14:tracePt t="2986" x="438150" y="3740150"/>
          <p14:tracePt t="3002" x="457200" y="3733800"/>
          <p14:tracePt t="3019" x="469900" y="3721100"/>
          <p14:tracePt t="3076" x="476250" y="3721100"/>
          <p14:tracePt t="3088" x="482600" y="3733800"/>
          <p14:tracePt t="3102" x="520700" y="3765550"/>
          <p14:tracePt t="3118" x="571500" y="3810000"/>
          <p14:tracePt t="3135" x="590550" y="3854450"/>
          <p14:tracePt t="3152" x="590550" y="3879850"/>
          <p14:tracePt t="3169" x="596900" y="3898900"/>
          <p14:tracePt t="3185" x="603250" y="3905250"/>
          <p14:tracePt t="3202" x="603250" y="3911600"/>
          <p14:tracePt t="3219" x="615950" y="3911600"/>
          <p14:tracePt t="3224" x="635000" y="3911600"/>
          <p14:tracePt t="3236" x="647700" y="3905250"/>
          <p14:tracePt t="3252" x="692150" y="3892550"/>
          <p14:tracePt t="3257" x="723900" y="3886200"/>
          <p14:tracePt t="3269" x="749300" y="3879850"/>
          <p14:tracePt t="3286" x="806450" y="3867150"/>
          <p14:tracePt t="3302" x="863600" y="3854450"/>
          <p14:tracePt t="3305" x="882650" y="3854450"/>
          <p14:tracePt t="3319" x="920750" y="3848100"/>
          <p14:tracePt t="3334" x="939800" y="3841750"/>
          <p14:tracePt t="3386" x="946150" y="3841750"/>
          <p14:tracePt t="3403" x="958850" y="3835400"/>
          <p14:tracePt t="3408" x="965200" y="3835400"/>
          <p14:tracePt t="3420" x="965200" y="3829050"/>
          <p14:tracePt t="3435" x="977900" y="3822700"/>
          <p14:tracePt t="3455" x="984250" y="3816350"/>
          <p14:tracePt t="3487" x="1003300" y="3816350"/>
          <p14:tracePt t="3503" x="1041400" y="3822700"/>
          <p14:tracePt t="3519" x="1085850" y="3835400"/>
          <p14:tracePt t="3536" x="1117600" y="3835400"/>
          <p14:tracePt t="3554" x="1149350" y="3835400"/>
          <p14:tracePt t="3557" x="1168400" y="3835400"/>
          <p14:tracePt t="3569" x="1193800" y="3835400"/>
          <p14:tracePt t="3586" x="1238250" y="3829050"/>
          <p14:tracePt t="3603" x="1314450" y="3822700"/>
          <p14:tracePt t="3618" x="1371600" y="3822700"/>
          <p14:tracePt t="3636" x="1479550" y="3822700"/>
          <p14:tracePt t="3639" x="1511300" y="3822700"/>
          <p14:tracePt t="3653" x="1612900" y="3829050"/>
          <p14:tracePt t="3669" x="1663700" y="3835400"/>
          <p14:tracePt t="3732" x="1670050" y="3835400"/>
          <p14:tracePt t="3756" x="1676400" y="3835400"/>
          <p14:tracePt t="3764" x="1682750" y="3835400"/>
          <p14:tracePt t="3770" x="1701800" y="3835400"/>
          <p14:tracePt t="3785" x="1720850" y="3835400"/>
          <p14:tracePt t="3803" x="1790700" y="3835400"/>
          <p14:tracePt t="3819" x="1822450" y="3835400"/>
          <p14:tracePt t="3837" x="1835150" y="3835400"/>
          <p14:tracePt t="3854" x="1847850" y="3835400"/>
          <p14:tracePt t="3869" x="1854200" y="3835400"/>
          <p14:tracePt t="3886" x="1866900" y="3835400"/>
          <p14:tracePt t="3890" x="1879600" y="3829050"/>
          <p14:tracePt t="3902" x="1898650" y="3829050"/>
          <p14:tracePt t="3920" x="1968500" y="3822700"/>
          <p14:tracePt t="3935" x="2019300" y="3816350"/>
          <p14:tracePt t="3951" x="2070100" y="3816350"/>
          <p14:tracePt t="3969" x="2095500" y="3816350"/>
          <p14:tracePt t="3985" x="2095500" y="3829050"/>
          <p14:tracePt t="4001" x="2089150" y="3841750"/>
          <p14:tracePt t="4020" x="2089150" y="3848100"/>
          <p14:tracePt t="4037" x="2082800" y="3854450"/>
          <p14:tracePt t="4104" x="2076450" y="3854450"/>
          <p14:tracePt t="4119" x="2057400" y="3860800"/>
          <p14:tracePt t="4136" x="1943100" y="3879850"/>
          <p14:tracePt t="4153" x="1841500" y="3898900"/>
          <p14:tracePt t="4169" x="1739900" y="3911600"/>
          <p14:tracePt t="4187" x="1631950" y="3924300"/>
          <p14:tracePt t="4203" x="1543050" y="3930650"/>
          <p14:tracePt t="4219" x="1466850" y="3943350"/>
          <p14:tracePt t="4237" x="1397000" y="3956050"/>
          <p14:tracePt t="4253" x="1327150" y="3981450"/>
          <p14:tracePt t="4269" x="1263650" y="3994150"/>
          <p14:tracePt t="4286" x="1181100" y="4006850"/>
          <p14:tracePt t="4304" x="1098550" y="4019550"/>
          <p14:tracePt t="4320" x="1041400" y="4019550"/>
          <p14:tracePt t="4324" x="1022350" y="4019550"/>
          <p14:tracePt t="4335" x="1016000" y="4019550"/>
          <p14:tracePt t="4353" x="1009650" y="4019550"/>
          <p14:tracePt t="4355" x="1009650" y="4025900"/>
          <p14:tracePt t="4494" x="1016000" y="4025900"/>
          <p14:tracePt t="4504" x="1028700" y="4032250"/>
          <p14:tracePt t="4519" x="1047750" y="4032250"/>
          <p14:tracePt t="4535" x="1079500" y="4032250"/>
          <p14:tracePt t="4553" x="1117600" y="4032250"/>
          <p14:tracePt t="4570" x="1143000" y="4032250"/>
          <p14:tracePt t="4587" x="1187450" y="4032250"/>
          <p14:tracePt t="4603" x="1200150" y="4032250"/>
          <p14:tracePt t="4607" x="1206500" y="4032250"/>
          <p14:tracePt t="4618" x="1212850" y="4032250"/>
          <p14:tracePt t="4679" x="1219200" y="4032250"/>
          <p14:tracePt t="4999" x="1225550" y="4032250"/>
          <p14:tracePt t="5008" x="1238250" y="4032250"/>
          <p14:tracePt t="5019" x="1270000" y="4025900"/>
          <p14:tracePt t="5036" x="1276350" y="4025900"/>
          <p14:tracePt t="5070" x="1289050" y="4025900"/>
          <p14:tracePt t="5086" x="1301750" y="4032250"/>
          <p14:tracePt t="5103" x="1327150" y="4044950"/>
          <p14:tracePt t="5119" x="1358900" y="4051300"/>
          <p14:tracePt t="5137" x="1397000" y="4051300"/>
          <p14:tracePt t="5154" x="1428750" y="4044950"/>
          <p14:tracePt t="5173" x="1447800" y="4038600"/>
          <p14:tracePt t="5230" x="1441450" y="4038600"/>
          <p14:tracePt t="5240" x="1435100" y="4038600"/>
          <p14:tracePt t="5320" x="1435100" y="4032250"/>
          <p14:tracePt t="5397" x="1435100" y="4025900"/>
          <p14:tracePt t="5413" x="1441450" y="4019550"/>
          <p14:tracePt t="5421" x="1441450" y="4013200"/>
          <p14:tracePt t="5440" x="1447800" y="4000500"/>
          <p14:tracePt t="5454" x="1454150" y="3987800"/>
          <p14:tracePt t="5471" x="1460500" y="3975100"/>
          <p14:tracePt t="5487" x="1460500" y="3968750"/>
          <p14:tracePt t="5504" x="1460500" y="3962400"/>
          <p14:tracePt t="5574" x="1466850" y="3962400"/>
          <p14:tracePt t="5588" x="1485900" y="3975100"/>
          <p14:tracePt t="5604" x="1511300" y="3987800"/>
          <p14:tracePt t="5621" x="1536700" y="4000500"/>
          <p14:tracePt t="5636" x="1543050" y="4000500"/>
          <p14:tracePt t="5710" x="1543050" y="4006850"/>
          <p14:tracePt t="5728" x="1543050" y="4013200"/>
          <p14:tracePt t="5732" x="1549400" y="4013200"/>
          <p14:tracePt t="5740" x="1549400" y="4025900"/>
          <p14:tracePt t="5753" x="1555750" y="4032250"/>
          <p14:tracePt t="5772" x="1581150" y="4038600"/>
          <p14:tracePt t="5788" x="1612900" y="4044950"/>
          <p14:tracePt t="5806" x="1663700" y="4044950"/>
          <p14:tracePt t="5821" x="1689100" y="4044950"/>
          <p14:tracePt t="5838" x="1720850" y="4038600"/>
          <p14:tracePt t="5854" x="1733550" y="4032250"/>
          <p14:tracePt t="5870" x="1739900" y="4025900"/>
          <p14:tracePt t="5916" x="1746250" y="4025900"/>
          <p14:tracePt t="5974" x="1752600" y="4025900"/>
          <p14:tracePt t="6082" x="1746250" y="4025900"/>
          <p14:tracePt t="6156" x="1752600" y="4025900"/>
          <p14:tracePt t="6163" x="1758950" y="4025900"/>
          <p14:tracePt t="6170" x="1765300" y="4025900"/>
          <p14:tracePt t="6189" x="1784350" y="4025900"/>
          <p14:tracePt t="6205" x="1816100" y="4032250"/>
          <p14:tracePt t="6221" x="1866900" y="4064000"/>
          <p14:tracePt t="6238" x="1905000" y="4089400"/>
          <p14:tracePt t="6255" x="1955800" y="4121150"/>
          <p14:tracePt t="6271" x="1993900" y="4133850"/>
          <p14:tracePt t="6288" x="2038350" y="4133850"/>
          <p14:tracePt t="6306" x="2070100" y="4133850"/>
          <p14:tracePt t="6321" x="2089150" y="4127500"/>
          <p14:tracePt t="6337" x="2101850" y="4121150"/>
          <p14:tracePt t="6355" x="2114550" y="4121150"/>
          <p14:tracePt t="6370" x="2127250" y="4114800"/>
          <p14:tracePt t="6388" x="2139950" y="4114800"/>
          <p14:tracePt t="6405" x="2165350" y="4114800"/>
          <p14:tracePt t="6421" x="2184400" y="4108450"/>
          <p14:tracePt t="6439" x="2197100" y="4108450"/>
          <p14:tracePt t="6455" x="2203450" y="4108450"/>
          <p14:tracePt t="6472" x="2203450" y="4102100"/>
          <p14:tracePt t="6488" x="2209800" y="4102100"/>
          <p14:tracePt t="6505" x="2209800" y="4095750"/>
          <p14:tracePt t="6595" x="2209800" y="4102100"/>
          <p14:tracePt t="6619" x="2216150" y="4102100"/>
          <p14:tracePt t="6635" x="2228850" y="4102100"/>
          <p14:tracePt t="6655" x="2247900" y="4095750"/>
          <p14:tracePt t="6670" x="2273300" y="4089400"/>
          <p14:tracePt t="6673" x="2286000" y="4089400"/>
          <p14:tracePt t="6687" x="2305050" y="4083050"/>
          <p14:tracePt t="6691" x="2317750" y="4083050"/>
          <p14:tracePt t="6704" x="2336800" y="4083050"/>
          <p14:tracePt t="6721" x="2362200" y="4076700"/>
          <p14:tracePt t="6727" x="2368550" y="4076700"/>
          <p14:tracePt t="6739" x="2381250" y="4076700"/>
          <p14:tracePt t="6757" x="2400300" y="4076700"/>
          <p14:tracePt t="6776" x="2406650" y="4076700"/>
          <p14:tracePt t="6805" x="2413000" y="4076700"/>
          <p14:tracePt t="6875" x="2400300" y="4076700"/>
          <p14:tracePt t="6883" x="2393950" y="4083050"/>
          <p14:tracePt t="6905" x="2349500" y="4089400"/>
          <p14:tracePt t="6921" x="2286000" y="4108450"/>
          <p14:tracePt t="6938" x="2209800" y="4121150"/>
          <p14:tracePt t="6956" x="2165350" y="4133850"/>
          <p14:tracePt t="6972" x="2063750" y="4140200"/>
          <p14:tracePt t="6990" x="1993900" y="4146550"/>
          <p14:tracePt t="7005" x="1898650" y="4152900"/>
          <p14:tracePt t="7023" x="1809750" y="4165600"/>
          <p14:tracePt t="7040" x="1638300" y="4191000"/>
          <p14:tracePt t="7056" x="1517650" y="4210050"/>
          <p14:tracePt t="7061" x="1397000" y="4222750"/>
          <p14:tracePt t="7070" x="1339850" y="4222750"/>
          <p14:tracePt t="7089" x="1206500" y="4241800"/>
          <p14:tracePt t="7106" x="1143000" y="4241800"/>
          <p14:tracePt t="7122" x="1092200" y="4241800"/>
          <p14:tracePt t="7267" x="1098550" y="4241800"/>
          <p14:tracePt t="7273" x="1104900" y="4241800"/>
          <p14:tracePt t="7289" x="1123950" y="4248150"/>
          <p14:tracePt t="7306" x="1136650" y="4248150"/>
          <p14:tracePt t="7323" x="1149350" y="4248150"/>
          <p14:tracePt t="7339" x="1162050" y="4248150"/>
          <p14:tracePt t="7355" x="1174750" y="4254500"/>
          <p14:tracePt t="7373" x="1193800" y="4254500"/>
          <p14:tracePt t="7390" x="1206500" y="4267200"/>
          <p14:tracePt t="7395" x="1212850" y="4273550"/>
          <p14:tracePt t="7405" x="1212850" y="4279900"/>
          <p14:tracePt t="7423" x="1219200" y="4292600"/>
          <p14:tracePt t="7439" x="1219200" y="4305300"/>
          <p14:tracePt t="7456" x="1219200" y="4311650"/>
          <p14:tracePt t="7472" x="1219200" y="4318000"/>
          <p14:tracePt t="7491" x="1212850" y="4324350"/>
          <p14:tracePt t="7522" x="1212850" y="4330700"/>
          <p14:tracePt t="7541" x="1212850" y="4337050"/>
          <p14:tracePt t="7590" x="1212850" y="4349750"/>
          <p14:tracePt t="7622" x="1225550" y="4356100"/>
          <p14:tracePt t="7640" x="1238250" y="4362450"/>
          <p14:tracePt t="7655" x="1244600" y="4362450"/>
          <p14:tracePt t="7672" x="1257300" y="4362450"/>
          <p14:tracePt t="7689" x="1263650" y="4362450"/>
          <p14:tracePt t="7707" x="1270000" y="4362450"/>
          <p14:tracePt t="7815" x="1276350" y="4356100"/>
          <p14:tracePt t="7821" x="1282700" y="4356100"/>
          <p14:tracePt t="7840" x="1295400" y="4349750"/>
          <p14:tracePt t="7856" x="1314450" y="4343400"/>
          <p14:tracePt t="7873" x="1333500" y="4337050"/>
          <p14:tracePt t="7889" x="1358900" y="4330700"/>
          <p14:tracePt t="7907" x="1384300" y="4318000"/>
          <p14:tracePt t="7922" x="1416050" y="4318000"/>
          <p14:tracePt t="7939" x="1454150" y="4311650"/>
          <p14:tracePt t="7943" x="1466850" y="4311650"/>
          <p14:tracePt t="7955" x="1485900" y="4311650"/>
          <p14:tracePt t="7958" x="1498600" y="4311650"/>
          <p14:tracePt t="7972" x="1511300" y="4311650"/>
          <p14:tracePt t="7990" x="1555750" y="4311650"/>
          <p14:tracePt t="8006" x="1587500" y="4311650"/>
          <p14:tracePt t="8023" x="1619250" y="4311650"/>
          <p14:tracePt t="8040" x="1657350" y="4311650"/>
          <p14:tracePt t="8057" x="1689100" y="4305300"/>
          <p14:tracePt t="8073" x="1720850" y="4292600"/>
          <p14:tracePt t="8077" x="1733550" y="4292600"/>
          <p14:tracePt t="8090" x="1746250" y="4286250"/>
          <p14:tracePt t="8095" x="1758950" y="4279900"/>
          <p14:tracePt t="8107" x="1771650" y="4273550"/>
          <p14:tracePt t="8110" x="1784350" y="4273550"/>
          <p14:tracePt t="8121" x="1790700" y="4273550"/>
          <p14:tracePt t="8140" x="1809750" y="4267200"/>
          <p14:tracePt t="8156" x="1822450" y="4267200"/>
          <p14:tracePt t="8174" x="1835150" y="4267200"/>
          <p14:tracePt t="8191" x="1841500" y="4267200"/>
          <p14:tracePt t="8206" x="1847850" y="4267200"/>
          <p14:tracePt t="8223" x="1860550" y="4267200"/>
          <p14:tracePt t="8241" x="1892300" y="4254500"/>
          <p14:tracePt t="8256" x="1930400" y="4254500"/>
          <p14:tracePt t="8273" x="1981200" y="4248150"/>
          <p14:tracePt t="8289" x="2006600" y="4248150"/>
          <p14:tracePt t="8305" x="2044700" y="4254500"/>
          <p14:tracePt t="8323" x="2063750" y="4260850"/>
          <p14:tracePt t="8339" x="2076450" y="4267200"/>
          <p14:tracePt t="8356" x="2089150" y="4267200"/>
          <p14:tracePt t="8374" x="2101850" y="4273550"/>
          <p14:tracePt t="8390" x="2127250" y="4273550"/>
          <p14:tracePt t="8394" x="2139950" y="4279900"/>
          <p14:tracePt t="8405" x="2159000" y="4279900"/>
          <p14:tracePt t="8422" x="2190750" y="4279900"/>
          <p14:tracePt t="8424" x="2203450" y="4279900"/>
          <p14:tracePt t="8439" x="2216150" y="4279900"/>
          <p14:tracePt t="8457" x="2247900" y="4279900"/>
          <p14:tracePt t="8473" x="2260600" y="4279900"/>
          <p14:tracePt t="8490" x="2279650" y="4279900"/>
          <p14:tracePt t="8507" x="2305050" y="4286250"/>
          <p14:tracePt t="8522" x="2324100" y="4292600"/>
          <p14:tracePt t="8540" x="2343150" y="4292600"/>
          <p14:tracePt t="8545" x="2355850" y="4292600"/>
          <p14:tracePt t="8555" x="2362200" y="4298950"/>
          <p14:tracePt t="8572" x="2374900" y="4298950"/>
          <p14:tracePt t="8590" x="2381250" y="4298950"/>
          <p14:tracePt t="8623" x="2387600" y="4298950"/>
          <p14:tracePt t="8641" x="2387600" y="4292600"/>
          <p14:tracePt t="8657" x="2393950" y="4292600"/>
          <p14:tracePt t="8673" x="2393950" y="4286250"/>
          <p14:tracePt t="8690" x="2393950" y="4279900"/>
          <p14:tracePt t="8707" x="2387600" y="4273550"/>
          <p14:tracePt t="8723" x="2349500" y="4267200"/>
          <p14:tracePt t="8730" x="2330450" y="4267200"/>
          <p14:tracePt t="8738" x="2286000" y="4267200"/>
          <p14:tracePt t="8757" x="2216150" y="4267200"/>
          <p14:tracePt t="8774" x="2146300" y="4260850"/>
          <p14:tracePt t="8790" x="2063750" y="4248150"/>
          <p14:tracePt t="8806" x="2025650" y="4241800"/>
          <p14:tracePt t="8824" x="1930400" y="4235450"/>
          <p14:tracePt t="8839" x="1841500" y="4235450"/>
          <p14:tracePt t="8857" x="1746250" y="4235450"/>
          <p14:tracePt t="8872" x="1657350" y="4235450"/>
          <p14:tracePt t="8891" x="1593850" y="4241800"/>
          <p14:tracePt t="8908" x="1549400" y="4241800"/>
          <p14:tracePt t="8922" x="1524000" y="4254500"/>
          <p14:tracePt t="8939" x="1492250" y="4273550"/>
          <p14:tracePt t="8942" x="1473200" y="4279900"/>
          <p14:tracePt t="8956" x="1428750" y="4311650"/>
          <p14:tracePt t="8974" x="1339850" y="4349750"/>
          <p14:tracePt t="8993" x="1219200" y="4381500"/>
          <p14:tracePt t="9005" x="1193800" y="4381500"/>
          <p14:tracePt t="9024" x="1123950" y="4387850"/>
          <p14:tracePt t="9041" x="1066800" y="4387850"/>
          <p14:tracePt t="9059" x="1047750" y="4387850"/>
          <p14:tracePt t="9074" x="1035050" y="4387850"/>
          <p14:tracePt t="9091" x="1028700" y="4387850"/>
          <p14:tracePt t="9123" x="1028700" y="4394200"/>
          <p14:tracePt t="9141" x="1028700" y="4413250"/>
          <p14:tracePt t="9157" x="1035050" y="4425950"/>
          <p14:tracePt t="9174" x="1041400" y="4432300"/>
          <p14:tracePt t="9190" x="1060450" y="4438650"/>
          <p14:tracePt t="9207" x="1085850" y="4445000"/>
          <p14:tracePt t="9210" x="1111250" y="4445000"/>
          <p14:tracePt t="9222" x="1174750" y="4445000"/>
          <p14:tracePt t="9224" x="1212850" y="4445000"/>
          <p14:tracePt t="9241" x="1250950" y="4445000"/>
          <p14:tracePt t="9258" x="1504950" y="4451350"/>
          <p14:tracePt t="9274" x="1587500" y="4451350"/>
          <p14:tracePt t="9290" x="1854200" y="4451350"/>
          <p14:tracePt t="9308" x="1993900" y="4438650"/>
          <p14:tracePt t="9322" x="2070100" y="4419600"/>
          <p14:tracePt t="9340" x="2108200" y="4400550"/>
          <p14:tracePt t="9357" x="2120900" y="4387850"/>
          <p14:tracePt t="9374" x="2127250" y="4375150"/>
          <p14:tracePt t="9390" x="2139950" y="4356100"/>
          <p14:tracePt t="9396" x="2146300" y="4343400"/>
          <p14:tracePt t="9406" x="2152650" y="4330700"/>
          <p14:tracePt t="9424" x="2165350" y="4318000"/>
          <p14:tracePt t="9441" x="2171700" y="4305300"/>
          <p14:tracePt t="9445" x="2171700" y="4298950"/>
          <p14:tracePt t="9458" x="2171700" y="4292600"/>
          <p14:tracePt t="9461" x="2171700" y="4286250"/>
          <p14:tracePt t="9473" x="2165350" y="4286250"/>
          <p14:tracePt t="9491" x="2139950" y="4267200"/>
          <p14:tracePt t="9508" x="2101850" y="4248150"/>
          <p14:tracePt t="9524" x="2063750" y="4235450"/>
          <p14:tracePt t="9540" x="2012950" y="4203700"/>
          <p14:tracePt t="9558" x="1968500" y="4184650"/>
          <p14:tracePt t="9573" x="1911350" y="4178300"/>
          <p14:tracePt t="9591" x="1847850" y="4165600"/>
          <p14:tracePt t="9608" x="1765300" y="4159250"/>
          <p14:tracePt t="9624" x="1708150" y="4159250"/>
          <p14:tracePt t="9641" x="1663700" y="4159250"/>
          <p14:tracePt t="9657" x="1638300" y="4165600"/>
          <p14:tracePt t="9674" x="1625600" y="4178300"/>
          <p14:tracePt t="9691" x="1619250" y="4197350"/>
          <p14:tracePt t="9708" x="1619250" y="4222750"/>
          <p14:tracePt t="9712" x="1619250" y="4235450"/>
          <p14:tracePt t="9723" x="1619250" y="4254500"/>
          <p14:tracePt t="9725" x="1619250" y="4260850"/>
          <p14:tracePt t="9740" x="1631950" y="4286250"/>
          <p14:tracePt t="9758" x="1657350" y="4311650"/>
          <p14:tracePt t="9775" x="1676400" y="4337050"/>
          <p14:tracePt t="9792" x="1720850" y="4368800"/>
          <p14:tracePt t="9808" x="1758950" y="4387850"/>
          <p14:tracePt t="9824" x="1803400" y="4406900"/>
          <p14:tracePt t="9842" x="1835150" y="4413250"/>
          <p14:tracePt t="9857" x="1847850" y="4413250"/>
          <p14:tracePt t="9874" x="1873250" y="4413250"/>
          <p14:tracePt t="9891" x="1892300" y="4413250"/>
          <p14:tracePt t="9909" x="1930400" y="4413250"/>
          <p14:tracePt t="9925" x="1962150" y="4413250"/>
          <p14:tracePt t="9941" x="2019300" y="4387850"/>
          <p14:tracePt t="9944" x="2038350" y="4375150"/>
          <p14:tracePt t="9956" x="2051050" y="4368800"/>
          <p14:tracePt t="9974" x="2095500" y="4337050"/>
          <p14:tracePt t="9993" x="2152650" y="4305300"/>
          <p14:tracePt t="10011" x="2203450" y="4286250"/>
          <p14:tracePt t="10023" x="2330450" y="4248150"/>
          <p14:tracePt t="10042" x="2470150" y="4235450"/>
          <p14:tracePt t="10058" x="2559050" y="4216400"/>
          <p14:tracePt t="10075" x="2628900" y="4191000"/>
          <p14:tracePt t="10092" x="2667000" y="4165600"/>
          <p14:tracePt t="10108" x="2679700" y="4133850"/>
          <p14:tracePt t="10123" x="2686050" y="4108450"/>
          <p14:tracePt t="10141" x="2698750" y="4070350"/>
          <p14:tracePt t="10158" x="2724150" y="4032250"/>
          <p14:tracePt t="10173" x="2768600" y="3987800"/>
          <p14:tracePt t="10191" x="2819400" y="3956050"/>
          <p14:tracePt t="10194" x="2851150" y="3937000"/>
          <p14:tracePt t="10207" x="2876550" y="3924300"/>
          <p14:tracePt t="10208" x="2908300" y="3911600"/>
          <p14:tracePt t="10223" x="2933700" y="3898900"/>
          <p14:tracePt t="10225" x="2952750" y="3886200"/>
          <p14:tracePt t="10240" x="2984500" y="3879850"/>
          <p14:tracePt t="10257" x="3016250" y="3873500"/>
          <p14:tracePt t="10273" x="3041650" y="3873500"/>
          <p14:tracePt t="10290" x="3073400" y="3867150"/>
          <p14:tracePt t="10307" x="3105150" y="3848100"/>
          <p14:tracePt t="10324" x="3136900" y="3835400"/>
          <p14:tracePt t="10330" x="3149600" y="3829050"/>
          <p14:tracePt t="10340" x="3175000" y="3816350"/>
          <p14:tracePt t="10359" x="3225800" y="3797300"/>
          <p14:tracePt t="10374" x="3295650" y="3784600"/>
          <p14:tracePt t="10377" x="3340100" y="3771900"/>
          <p14:tracePt t="10390" x="3384550" y="3759200"/>
          <p14:tracePt t="10394" x="3403600" y="3752850"/>
          <p14:tracePt t="10407" x="3429000" y="3746500"/>
          <p14:tracePt t="10425" x="3448050" y="3740150"/>
          <p14:tracePt t="10442" x="3454400" y="3740150"/>
          <p14:tracePt t="10492" x="3448050" y="3740150"/>
          <p14:tracePt t="10508" x="3429000" y="3740150"/>
          <p14:tracePt t="10525" x="3409950" y="3746500"/>
          <p14:tracePt t="10528" x="3390900" y="3752850"/>
          <p14:tracePt t="10540" x="3384550" y="3752850"/>
          <p14:tracePt t="10542" x="3378200" y="3759200"/>
          <p14:tracePt t="10557" x="3365500" y="3765550"/>
          <p14:tracePt t="10560" x="3359150" y="3765550"/>
          <p14:tracePt t="10574" x="3352800" y="3771900"/>
          <p14:tracePt t="10575" x="3346450" y="3771900"/>
          <p14:tracePt t="10591" x="3327400" y="3784600"/>
          <p14:tracePt t="10607" x="3314700" y="3790950"/>
          <p14:tracePt t="10623" x="3289300" y="3803650"/>
          <p14:tracePt t="10640" x="3276600" y="3810000"/>
          <p14:tracePt t="10658" x="3257550" y="3822700"/>
          <p14:tracePt t="10675" x="3244850" y="3829050"/>
          <p14:tracePt t="10692" x="3244850" y="3835400"/>
          <p14:tracePt t="10848" x="3244850" y="3841750"/>
          <p14:tracePt t="10928" x="3238500" y="3841750"/>
          <p14:tracePt t="10937" x="3232150" y="3841750"/>
          <p14:tracePt t="10941" x="3225800" y="3848100"/>
          <p14:tracePt t="10960" x="3219450" y="3854450"/>
          <p14:tracePt t="10974" x="3206750" y="3860800"/>
          <p14:tracePt t="10992" x="3187700" y="3873500"/>
          <p14:tracePt t="11009" x="3175000" y="3879850"/>
          <p14:tracePt t="11026" x="3162300" y="3892550"/>
          <p14:tracePt t="11032" x="3155950" y="3898900"/>
          <p14:tracePt t="11041" x="3149600" y="3905250"/>
          <p14:tracePt t="11058" x="3143250" y="3917950"/>
          <p14:tracePt t="11075" x="3136900" y="3937000"/>
          <p14:tracePt t="11092" x="3124200" y="3956050"/>
          <p14:tracePt t="11109" x="3124200" y="3975100"/>
          <p14:tracePt t="11125" x="3117850" y="3981450"/>
          <p14:tracePt t="11142" x="3117850" y="3987800"/>
          <p14:tracePt t="11159" x="3117850" y="3994150"/>
          <p14:tracePt t="11192" x="3117850" y="4000500"/>
          <p14:tracePt t="11211" x="3124200" y="4006850"/>
          <p14:tracePt t="11225" x="3130550" y="4006850"/>
          <p14:tracePt t="11259" x="3143250" y="4006850"/>
          <p14:tracePt t="11275" x="3168650" y="4000500"/>
          <p14:tracePt t="11292" x="3175000" y="4000500"/>
          <p14:tracePt t="11297" x="3181350" y="4000500"/>
          <p14:tracePt t="11307" x="3187700" y="4000500"/>
          <p14:tracePt t="11982" x="3181350" y="4006850"/>
          <p14:tracePt t="11988" x="3175000" y="4006850"/>
          <p14:tracePt t="11993" x="3162300" y="4013200"/>
          <p14:tracePt t="12008" x="3143250" y="4025900"/>
          <p14:tracePt t="12027" x="3130550" y="4032250"/>
          <p14:tracePt t="12043" x="3111500" y="4044950"/>
          <p14:tracePt t="12059" x="3092450" y="4057650"/>
          <p14:tracePt t="12076" x="3060700" y="4070350"/>
          <p14:tracePt t="12093" x="3041650" y="4076700"/>
          <p14:tracePt t="12109" x="3022600" y="4083050"/>
          <p14:tracePt t="12126" x="3009900" y="4083050"/>
          <p14:tracePt t="12193" x="2997200" y="4089400"/>
          <p14:tracePt t="12209" x="2965450" y="4095750"/>
          <p14:tracePt t="12226" x="2914650" y="4102100"/>
          <p14:tracePt t="12242" x="2876550" y="4108450"/>
          <p14:tracePt t="12259" x="2844800" y="4108450"/>
          <p14:tracePt t="12276" x="2813050" y="4108450"/>
          <p14:tracePt t="12293" x="2800350" y="4108450"/>
          <p14:tracePt t="12343" x="2794000" y="4108450"/>
          <p14:tracePt t="12360" x="2787650" y="4108450"/>
          <p14:tracePt t="12377" x="2768600" y="4108450"/>
          <p14:tracePt t="12393" x="2730500" y="4108450"/>
          <p14:tracePt t="12410" x="2686050" y="4102100"/>
          <p14:tracePt t="12413" x="2673350" y="4095750"/>
          <p14:tracePt t="12425" x="2660650" y="4095750"/>
          <p14:tracePt t="12428" x="2647950" y="4095750"/>
          <p14:tracePt t="12442" x="2635250" y="4089400"/>
          <p14:tracePt t="12462" x="2622550" y="4089400"/>
          <p14:tracePt t="12494" x="2616200" y="4083050"/>
          <p14:tracePt t="12510" x="2590800" y="4076700"/>
          <p14:tracePt t="12526" x="2559050" y="4064000"/>
          <p14:tracePt t="12543" x="2520950" y="4051300"/>
          <p14:tracePt t="12558" x="2514600" y="4051300"/>
          <p14:tracePt t="12579" x="2508250" y="4051300"/>
          <p14:tracePt t="12627" x="2495550" y="4044950"/>
          <p14:tracePt t="12644" x="2489200" y="4038600"/>
          <p14:tracePt t="12660" x="2482850" y="4038600"/>
          <p14:tracePt t="12675" x="2482850" y="4051300"/>
          <p14:tracePt t="12693" x="2489200" y="4070350"/>
          <p14:tracePt t="12710" x="2514600" y="4083050"/>
          <p14:tracePt t="12727" x="2520950" y="4083050"/>
          <p14:tracePt t="12776" x="2514600" y="4083050"/>
          <p14:tracePt t="12793" x="2476500" y="4083050"/>
          <p14:tracePt t="12810" x="2425700" y="4102100"/>
          <p14:tracePt t="12826" x="2413000" y="4121150"/>
          <p14:tracePt t="12844" x="2406650" y="4133850"/>
          <p14:tracePt t="12861" x="2406650" y="4146550"/>
          <p14:tracePt t="12877" x="2413000" y="4159250"/>
          <p14:tracePt t="12894" x="2425700" y="4165600"/>
          <p14:tracePt t="12910" x="2470150" y="4184650"/>
          <p14:tracePt t="12925" x="2559050" y="4229100"/>
          <p14:tracePt t="12944" x="2686050" y="4286250"/>
          <p14:tracePt t="12959" x="2800350" y="4343400"/>
          <p14:tracePt t="12976" x="2870200" y="4375150"/>
          <p14:tracePt t="12994" x="2914650" y="4394200"/>
          <p14:tracePt t="13011" x="2914650" y="4400550"/>
          <p14:tracePt t="13044" x="2921000" y="4400550"/>
          <p14:tracePt t="13094" x="2921000" y="4394200"/>
          <p14:tracePt t="13111" x="2921000" y="4381500"/>
          <p14:tracePt t="13127" x="2921000" y="4356100"/>
          <p14:tracePt t="13131" x="2921000" y="4337050"/>
          <p14:tracePt t="13143" x="2921000" y="4324350"/>
          <p14:tracePt t="13161" x="2908300" y="4248150"/>
          <p14:tracePt t="13178" x="2901950" y="4235450"/>
          <p14:tracePt t="13194" x="2870200" y="4184650"/>
          <p14:tracePt t="13210" x="2825750" y="4127500"/>
          <p14:tracePt t="13227" x="2800350" y="4102100"/>
          <p14:tracePt t="13244" x="2768600" y="4076700"/>
          <p14:tracePt t="13260" x="2743200" y="4057650"/>
          <p14:tracePt t="13277" x="2724150" y="4051300"/>
          <p14:tracePt t="13294" x="2692400" y="4044950"/>
          <p14:tracePt t="13310" x="2673350" y="4038600"/>
          <p14:tracePt t="13328" x="2647950" y="4038600"/>
          <p14:tracePt t="13344" x="2635250" y="4032250"/>
          <p14:tracePt t="13360" x="2622550" y="4032250"/>
          <p14:tracePt t="13376" x="2597150" y="4032250"/>
          <p14:tracePt t="13378" x="2584450" y="4032250"/>
          <p14:tracePt t="13394" x="2559050" y="4032250"/>
          <p14:tracePt t="13411" x="2533650" y="4032250"/>
          <p14:tracePt t="13427" x="2495550" y="4032250"/>
          <p14:tracePt t="13443" x="2489200" y="4032250"/>
          <p14:tracePt t="13461" x="2482850" y="4032250"/>
          <p14:tracePt t="13477" x="2476500" y="4064000"/>
          <p14:tracePt t="13495" x="2463800" y="4102100"/>
          <p14:tracePt t="13511" x="2463800" y="4140200"/>
          <p14:tracePt t="13528" x="2457450" y="4171950"/>
          <p14:tracePt t="13544" x="2457450" y="4210050"/>
          <p14:tracePt t="13561" x="2476500" y="4241800"/>
          <p14:tracePt t="13579" x="2501900" y="4267200"/>
          <p14:tracePt t="13594" x="2527300" y="4298950"/>
          <p14:tracePt t="13611" x="2552700" y="4324350"/>
          <p14:tracePt t="13615" x="2571750" y="4337050"/>
          <p14:tracePt t="13626" x="2590800" y="4349750"/>
          <p14:tracePt t="13629" x="2616200" y="4368800"/>
          <p14:tracePt t="13643" x="2635250" y="4381500"/>
          <p14:tracePt t="13661" x="2692400" y="4406900"/>
          <p14:tracePt t="13677" x="2711450" y="4419600"/>
          <p14:tracePt t="13694" x="2724150" y="4425950"/>
          <p14:tracePt t="13711" x="2743200" y="4425950"/>
          <p14:tracePt t="13727" x="2755900" y="4432300"/>
          <p14:tracePt t="13744" x="2768600" y="4432300"/>
          <p14:tracePt t="13760" x="2787650" y="4419600"/>
          <p14:tracePt t="13777" x="2813050" y="4387850"/>
          <p14:tracePt t="13794" x="2838450" y="4356100"/>
          <p14:tracePt t="13809" x="2844800" y="4311650"/>
          <p14:tracePt t="13828" x="2844800" y="4267200"/>
          <p14:tracePt t="13843" x="2825750" y="4229100"/>
          <p14:tracePt t="13861" x="2794000" y="4197350"/>
          <p14:tracePt t="13878" x="2730500" y="4159250"/>
          <p14:tracePt t="13895" x="2654300" y="4102100"/>
          <p14:tracePt t="13901" x="2622550" y="4083050"/>
          <p14:tracePt t="13911" x="2590800" y="4057650"/>
          <p14:tracePt t="13915" x="2559050" y="4032250"/>
          <p14:tracePt t="13927" x="2508250" y="3981450"/>
          <p14:tracePt t="13945" x="2457450" y="3937000"/>
          <p14:tracePt t="13961" x="2413000" y="3911600"/>
          <p14:tracePt t="13978" x="2374900" y="3898900"/>
          <p14:tracePt t="13995" x="2311400" y="3892550"/>
          <p14:tracePt t="14011" x="2241550" y="3892550"/>
          <p14:tracePt t="14028" x="2146300" y="3905250"/>
          <p14:tracePt t="14045" x="2082800" y="3911600"/>
          <p14:tracePt t="14061" x="2012950" y="3924300"/>
          <p14:tracePt t="14078" x="1981200" y="3937000"/>
          <p14:tracePt t="14084" x="1974850" y="3943350"/>
          <p14:tracePt t="14095" x="1955800" y="3962400"/>
          <p14:tracePt t="14098" x="1936750" y="3987800"/>
          <p14:tracePt t="14112" x="1911350" y="4019550"/>
          <p14:tracePt t="14126" x="1905000" y="4032250"/>
          <p14:tracePt t="14129" x="1892300" y="4051300"/>
          <p14:tracePt t="14143" x="1885950" y="4057650"/>
          <p14:tracePt t="14144" x="1879600" y="4076700"/>
          <p14:tracePt t="14160" x="1879600" y="4095750"/>
          <p14:tracePt t="14178" x="1879600" y="4127500"/>
          <p14:tracePt t="14195" x="1885950" y="4152900"/>
          <p14:tracePt t="14211" x="1905000" y="4171950"/>
          <p14:tracePt t="14228" x="1917700" y="4184650"/>
          <p14:tracePt t="14232" x="1943100" y="4197350"/>
          <p14:tracePt t="14243" x="1962150" y="4203700"/>
          <p14:tracePt t="14261" x="2025650" y="4229100"/>
          <p14:tracePt t="14278" x="2082800" y="4241800"/>
          <p14:tracePt t="14283" x="2139950" y="4260850"/>
          <p14:tracePt t="14294" x="2178050" y="4267200"/>
          <p14:tracePt t="14312" x="2311400" y="4279900"/>
          <p14:tracePt t="14329" x="2463800" y="4279900"/>
          <p14:tracePt t="14345" x="2597150" y="4267200"/>
          <p14:tracePt t="14362" x="2698750" y="4235450"/>
          <p14:tracePt t="14366" x="2724150" y="4229100"/>
          <p14:tracePt t="14377" x="2755900" y="4203700"/>
          <p14:tracePt t="14378" x="2768600" y="4191000"/>
          <p14:tracePt t="14396" x="2787650" y="4165600"/>
          <p14:tracePt t="14414" x="2787650" y="4140200"/>
          <p14:tracePt t="14427" x="2762250" y="4121150"/>
          <p14:tracePt t="14445" x="2724150" y="4108450"/>
          <p14:tracePt t="14460" x="2673350" y="4108450"/>
          <p14:tracePt t="14478" x="2622550" y="4108450"/>
          <p14:tracePt t="14494" x="2565400" y="4108450"/>
          <p14:tracePt t="14511" x="2514600" y="4108450"/>
          <p14:tracePt t="14529" x="2463800" y="4102100"/>
          <p14:tracePt t="14545" x="2451100" y="4076700"/>
          <p14:tracePt t="14753" x="2444750" y="4076700"/>
          <p14:tracePt t="16468" x="2457450" y="4076700"/>
          <p14:tracePt t="16475" x="2470150" y="4076700"/>
          <p14:tracePt t="16482" x="2501900" y="4083050"/>
          <p14:tracePt t="16495" x="2540000" y="4089400"/>
          <p14:tracePt t="16514" x="2667000" y="4102100"/>
          <p14:tracePt t="16530" x="2940050" y="4140200"/>
          <p14:tracePt t="16547" x="3162300" y="4191000"/>
          <p14:tracePt t="16564" x="3327400" y="4260850"/>
          <p14:tracePt t="16581" x="3448050" y="4330700"/>
          <p14:tracePt t="16597" x="3524250" y="4381500"/>
          <p14:tracePt t="16613" x="3600450" y="4445000"/>
          <p14:tracePt t="16629" x="3714750" y="4483100"/>
          <p14:tracePt t="16647" x="3873500" y="4508500"/>
          <p14:tracePt t="16662" x="4025900" y="4527550"/>
          <p14:tracePt t="16680" x="4127500" y="4533900"/>
          <p14:tracePt t="16697" x="4292600" y="4559300"/>
          <p14:tracePt t="16714" x="4470400" y="4597400"/>
          <p14:tracePt t="16730" x="4603750" y="4629150"/>
          <p14:tracePt t="16735" x="4667250" y="4648200"/>
          <p14:tracePt t="16745" x="4724400" y="4660900"/>
          <p14:tracePt t="16747" x="4775200" y="4679950"/>
          <p14:tracePt t="16763" x="4845050" y="4711700"/>
          <p14:tracePt t="16780" x="4889500" y="4730750"/>
          <p14:tracePt t="16797" x="5022850" y="4800600"/>
          <p14:tracePt t="16813" x="5156200" y="4864100"/>
          <p14:tracePt t="16832" x="5295900" y="4914900"/>
          <p14:tracePt t="16847" x="5416550" y="4959350"/>
          <p14:tracePt t="16864" x="5492750" y="4978400"/>
          <p14:tracePt t="16880" x="5524500" y="4984750"/>
          <p14:tracePt t="16897" x="5530850" y="4984750"/>
          <p14:tracePt t="16913" x="5549900" y="4984750"/>
          <p14:tracePt t="16919" x="5575300" y="4978400"/>
          <p14:tracePt t="16929" x="5613400" y="4978400"/>
          <p14:tracePt t="16948" x="5759450" y="4978400"/>
          <p14:tracePt t="16964" x="5988050" y="5003800"/>
          <p14:tracePt t="16981" x="6419850" y="5067300"/>
          <p14:tracePt t="16998" x="6565900" y="5092700"/>
          <p14:tracePt t="17001" x="6673850" y="5118100"/>
          <p14:tracePt t="17005" x="6807200" y="5156200"/>
          <p14:tracePt t="17013" x="6921500" y="5181600"/>
          <p14:tracePt t="17030" x="7054850" y="5200650"/>
          <p14:tracePt t="17048" x="7124700" y="5200650"/>
          <p14:tracePt t="17064" x="7150100" y="5200650"/>
          <p14:tracePt t="17081" x="7169150" y="5200650"/>
          <p14:tracePt t="17097" x="7188200" y="5194300"/>
          <p14:tracePt t="17114" x="7226300" y="5181600"/>
          <p14:tracePt t="17130" x="7270750" y="5168900"/>
          <p14:tracePt t="17148" x="7308850" y="5162550"/>
          <p14:tracePt t="17150" x="7321550" y="5156200"/>
          <p14:tracePt t="17163" x="7340600" y="5156200"/>
          <p14:tracePt t="17180" x="7372350" y="5149850"/>
          <p14:tracePt t="17197" x="7397750" y="5143500"/>
          <p14:tracePt t="17214" x="7435850" y="5143500"/>
          <p14:tracePt t="17229" x="7448550" y="5143500"/>
          <p14:tracePt t="17230" x="7461250" y="5143500"/>
          <p14:tracePt t="17247" x="7480300" y="5149850"/>
          <p14:tracePt t="17262" x="7480300" y="5156200"/>
          <p14:tracePt t="17306" x="7480300" y="5162550"/>
          <p14:tracePt t="17313" x="7486650" y="5162550"/>
          <p14:tracePt t="17381" x="7493000" y="5162550"/>
          <p14:tracePt t="17414" x="7493000" y="5156200"/>
          <p14:tracePt t="17431" x="7493000" y="5149850"/>
          <p14:tracePt t="17448" x="7493000" y="5143500"/>
          <p14:tracePt t="17465" x="7493000" y="5130800"/>
          <p14:tracePt t="17481" x="7486650" y="5118100"/>
          <p14:tracePt t="17497" x="7486650" y="5099050"/>
          <p14:tracePt t="17514" x="7486650" y="5073650"/>
          <p14:tracePt t="17531" x="7486650" y="5060950"/>
          <p14:tracePt t="17548" x="7480300" y="5041900"/>
          <p14:tracePt t="17552" x="7473950" y="5041900"/>
          <p14:tracePt t="17563" x="7473950" y="5035550"/>
          <p14:tracePt t="17725" x="7473950" y="5048250"/>
          <p14:tracePt t="17735" x="7473950" y="5067300"/>
          <p14:tracePt t="17746" x="7473950" y="5092700"/>
          <p14:tracePt t="17766" x="7473950" y="5118100"/>
          <p14:tracePt t="17780" x="7480300" y="5137150"/>
          <p14:tracePt t="17799" x="7486650" y="5143500"/>
          <p14:tracePt t="17994" x="7486650" y="5137150"/>
          <p14:tracePt t="18002" x="7486650" y="5130800"/>
          <p14:tracePt t="18013" x="7486650" y="5118100"/>
          <p14:tracePt t="18031" x="7486650" y="5092700"/>
          <p14:tracePt t="18048" x="7486650" y="5080000"/>
          <p14:tracePt t="18065" x="7505700" y="5054600"/>
          <p14:tracePt t="18081" x="7512050" y="5048250"/>
          <p14:tracePt t="18084" x="7524750" y="5041900"/>
          <p14:tracePt t="18097" x="7537450" y="5022850"/>
          <p14:tracePt t="18113" x="7556500" y="5003800"/>
          <p14:tracePt t="18131" x="7569200" y="4984750"/>
          <p14:tracePt t="18136" x="7575550" y="4972050"/>
          <p14:tracePt t="18146" x="7581900" y="4959350"/>
          <p14:tracePt t="18163" x="7588250" y="4940300"/>
          <p14:tracePt t="18182" x="7588250" y="4933950"/>
          <p14:tracePt t="18198" x="7594600" y="4927600"/>
          <p14:tracePt t="18219" x="7600950" y="4927600"/>
          <p14:tracePt t="18249" x="7600950" y="4921250"/>
          <p14:tracePt t="18265" x="7613650" y="4921250"/>
          <p14:tracePt t="18282" x="7626350" y="4908550"/>
          <p14:tracePt t="18286" x="7645400" y="4895850"/>
          <p14:tracePt t="18299" x="7651750" y="4895850"/>
          <p14:tracePt t="18316" x="7696200" y="4857750"/>
          <p14:tracePt t="18332" x="7715250" y="4838700"/>
          <p14:tracePt t="18348" x="7727950" y="4813300"/>
          <p14:tracePt t="18365" x="7727950" y="4794250"/>
          <p14:tracePt t="18380" x="7727950" y="4781550"/>
          <p14:tracePt t="18397" x="7715250" y="4775200"/>
          <p14:tracePt t="18413" x="7689850" y="4768850"/>
          <p14:tracePt t="18430" x="7658100" y="4762500"/>
          <p14:tracePt t="18447" x="7626350" y="4762500"/>
          <p14:tracePt t="18463" x="7556500" y="4762500"/>
          <p14:tracePt t="18480" x="7467600" y="4762500"/>
          <p14:tracePt t="18498" x="7397750" y="4762500"/>
          <p14:tracePt t="18515" x="7283450" y="4787900"/>
          <p14:tracePt t="18517" x="7245350" y="4800600"/>
          <p14:tracePt t="18530" x="7162800" y="4832350"/>
          <p14:tracePt t="18547" x="7080250" y="4864100"/>
          <p14:tracePt t="18564" x="6934200" y="4940300"/>
          <p14:tracePt t="18581" x="6864350" y="4991100"/>
          <p14:tracePt t="18597" x="6845300" y="5029200"/>
          <p14:tracePt t="18614" x="6845300" y="5054600"/>
          <p14:tracePt t="18630" x="6851650" y="5080000"/>
          <p14:tracePt t="18648" x="6896100" y="5099050"/>
          <p14:tracePt t="18664" x="6946900" y="5105400"/>
          <p14:tracePt t="18681" x="7029450" y="5124450"/>
          <p14:tracePt t="18697" x="7112000" y="5130800"/>
          <p14:tracePt t="18714" x="7194550" y="5137150"/>
          <p14:tracePt t="18731" x="7270750" y="5137150"/>
          <p14:tracePt t="18748" x="7353300" y="5124450"/>
          <p14:tracePt t="18766" x="7391400" y="5105400"/>
          <p14:tracePt t="18783" x="7410450" y="5086350"/>
          <p14:tracePt t="18799" x="7423150" y="5073650"/>
          <p14:tracePt t="18816" x="7423150" y="5060950"/>
          <p14:tracePt t="18879" x="7416800" y="5060950"/>
          <p14:tracePt t="18888" x="7410450" y="5054600"/>
          <p14:tracePt t="18899" x="7404100" y="5054600"/>
          <p14:tracePt t="18915" x="7378700" y="5048250"/>
          <p14:tracePt t="18930" x="7353300" y="5048250"/>
          <p14:tracePt t="18948" x="7340600" y="5041900"/>
          <p14:tracePt t="18966" x="7327900" y="5041900"/>
          <p14:tracePt t="18983" x="7315200" y="5041900"/>
          <p14:tracePt t="18987" x="7302500" y="5048250"/>
          <p14:tracePt t="18997" x="7289800" y="5054600"/>
          <p14:tracePt t="19000" x="7283450" y="5067300"/>
          <p14:tracePt t="19014" x="7258050" y="5092700"/>
          <p14:tracePt t="19033" x="7239000" y="5124450"/>
          <p14:tracePt t="19049" x="7232650" y="5137150"/>
          <p14:tracePt t="19065" x="7219950" y="5162550"/>
          <p14:tracePt t="19082" x="7213600" y="5181600"/>
          <p14:tracePt t="19098" x="7200900" y="5213350"/>
          <p14:tracePt t="19116" x="7194550" y="5251450"/>
          <p14:tracePt t="19132" x="7175500" y="5308600"/>
          <p14:tracePt t="19149" x="7162800" y="5340350"/>
          <p14:tracePt t="19166" x="7137400" y="5384800"/>
          <p14:tracePt t="19182" x="7124700" y="5410200"/>
          <p14:tracePt t="19198" x="7105650" y="5429250"/>
          <p14:tracePt t="19202" x="7105650" y="5435600"/>
          <p14:tracePt t="19214" x="7099300" y="5441950"/>
          <p14:tracePt t="19233" x="7092950" y="5454650"/>
          <p14:tracePt t="19248" x="7086600" y="5461000"/>
          <p14:tracePt t="19266" x="7080250" y="5461000"/>
          <p14:tracePt t="19299" x="7067550" y="5461000"/>
          <p14:tracePt t="19317" x="7042150" y="5454650"/>
          <p14:tracePt t="19332" x="6997700" y="5435600"/>
          <p14:tracePt t="19349" x="6934200" y="5397500"/>
          <p14:tracePt t="19366" x="6870700" y="5359400"/>
          <p14:tracePt t="19369" x="6838950" y="5334000"/>
          <p14:tracePt t="19381" x="6807200" y="5314950"/>
          <p14:tracePt t="19399" x="6731000" y="5264150"/>
          <p14:tracePt t="19415" x="6711950" y="5245100"/>
          <p14:tracePt t="19432" x="6692900" y="5219700"/>
          <p14:tracePt t="19449" x="6680200" y="5200650"/>
          <p14:tracePt t="19466" x="6673850" y="5181600"/>
          <p14:tracePt t="19482" x="6673850" y="5175250"/>
          <p14:tracePt t="19499" x="6673850" y="5168900"/>
          <p14:tracePt t="19532" x="6686550" y="5168900"/>
          <p14:tracePt t="19549" x="6724650" y="5181600"/>
          <p14:tracePt t="19566" x="6800850" y="5213350"/>
          <p14:tracePt t="19582" x="6870700" y="5251450"/>
          <p14:tracePt t="19599" x="6927850" y="5295900"/>
          <p14:tracePt t="19616" x="6978650" y="5340350"/>
          <p14:tracePt t="19633" x="7029450" y="5378450"/>
          <p14:tracePt t="19649" x="7054850" y="5403850"/>
          <p14:tracePt t="19666" x="7073900" y="5429250"/>
          <p14:tracePt t="19682" x="7073900" y="5435600"/>
          <p14:tracePt t="19700" x="7054850" y="5461000"/>
          <p14:tracePt t="19703" x="7010400" y="5480050"/>
          <p14:tracePt t="19714" x="6946900" y="5511800"/>
          <p14:tracePt t="19717" x="6851650" y="5537200"/>
          <p14:tracePt t="19731" x="6750050" y="5562600"/>
          <p14:tracePt t="19749" x="6489700" y="5619750"/>
          <p14:tracePt t="19766" x="6426200" y="5632450"/>
          <p14:tracePt t="19783" x="6400800" y="5632450"/>
          <p14:tracePt t="19863" x="6400800" y="5638800"/>
          <p14:tracePt t="19872" x="6407150" y="5645150"/>
          <p14:tracePt t="19917" x="6407150" y="5651500"/>
          <p14:tracePt t="19922" x="6407150" y="5657850"/>
          <p14:tracePt t="19932" x="6400800" y="5657850"/>
          <p14:tracePt t="19967" x="6400800" y="5651500"/>
          <p14:tracePt t="19984" x="6407150" y="5638800"/>
          <p14:tracePt t="19999" x="6426200" y="5626100"/>
          <p14:tracePt t="20016" x="6445250" y="5613400"/>
          <p14:tracePt t="20032" x="6489700" y="5588000"/>
          <p14:tracePt t="20050" x="6540500" y="5549900"/>
          <p14:tracePt t="20066" x="6572250" y="5499100"/>
          <p14:tracePt t="20083" x="6591300" y="5461000"/>
          <p14:tracePt t="20100" x="6604000" y="5429250"/>
          <p14:tracePt t="20116" x="6623050" y="5410200"/>
          <p14:tracePt t="20133" x="6635750" y="5397500"/>
          <p14:tracePt t="20150" x="6648450" y="5384800"/>
          <p14:tracePt t="20167" x="6648450" y="5372100"/>
          <p14:tracePt t="20184" x="6648450" y="5365750"/>
          <p14:tracePt t="20200" x="6648450" y="5346700"/>
          <p14:tracePt t="20203" x="6648450" y="5334000"/>
          <p14:tracePt t="20217" x="6673850" y="5289550"/>
          <p14:tracePt t="20233" x="6699250" y="5251450"/>
          <p14:tracePt t="20249" x="6756400" y="5213350"/>
          <p14:tracePt t="20265" x="6800850" y="5194300"/>
          <p14:tracePt t="20282" x="6877050" y="5168900"/>
          <p14:tracePt t="20300" x="6927850" y="5162550"/>
          <p14:tracePt t="20317" x="7016750" y="5156200"/>
          <p14:tracePt t="20333" x="7073900" y="5149850"/>
          <p14:tracePt t="20349" x="7156450" y="5143500"/>
          <p14:tracePt t="20367" x="7200900" y="5130800"/>
          <p14:tracePt t="20383" x="7232650" y="5105400"/>
          <p14:tracePt t="20400" x="7245350" y="5092700"/>
          <p14:tracePt t="20417" x="7245350" y="5080000"/>
          <p14:tracePt t="20479" x="7258050" y="5073650"/>
          <p14:tracePt t="20487" x="7270750" y="5073650"/>
          <p14:tracePt t="20499" x="7296150" y="5073650"/>
          <p14:tracePt t="20516" x="7327900" y="5067300"/>
          <p14:tracePt t="20609" x="7327900" y="5073650"/>
          <p14:tracePt t="20615" x="7327900" y="5080000"/>
          <p14:tracePt t="20633" x="7327900" y="5092700"/>
          <p14:tracePt t="20650" x="7327900" y="5099050"/>
          <p14:tracePt t="20666" x="7321550" y="5105400"/>
          <p14:tracePt t="20683" x="7321550" y="5118100"/>
          <p14:tracePt t="20699" x="7321550" y="5130800"/>
          <p14:tracePt t="20716" x="7321550" y="5143500"/>
          <p14:tracePt t="20733" x="7346950" y="5162550"/>
          <p14:tracePt t="20750" x="7378700" y="5181600"/>
          <p14:tracePt t="20767" x="7429500" y="5207000"/>
          <p14:tracePt t="20783" x="7499350" y="5232400"/>
          <p14:tracePt t="20785" x="7524750" y="5238750"/>
          <p14:tracePt t="20799" x="7581900" y="5251450"/>
          <p14:tracePt t="20818" x="7696200" y="5251450"/>
          <p14:tracePt t="20832" x="7740650" y="5251450"/>
          <p14:tracePt t="20850" x="7740650" y="5257800"/>
          <p14:tracePt t="20886" x="7740650" y="5264150"/>
          <p14:tracePt t="20899" x="7753350" y="5270500"/>
          <p14:tracePt t="20917" x="7772400" y="5270500"/>
          <p14:tracePt t="20934" x="7791450" y="5276850"/>
          <p14:tracePt t="20950" x="7829550" y="5270500"/>
          <p14:tracePt t="20965" x="7854950" y="5264150"/>
          <p14:tracePt t="20969" x="7867650" y="5257800"/>
          <p14:tracePt t="20983" x="7880350" y="5257800"/>
          <p14:tracePt t="20986" x="7886700" y="5251450"/>
          <p14:tracePt t="21000" x="7893050" y="5251450"/>
          <p14:tracePt t="21017" x="7899400" y="5251450"/>
          <p14:tracePt t="21051" x="7905750" y="5251450"/>
          <p14:tracePt t="21084" x="7918450" y="5251450"/>
          <p14:tracePt t="21101" x="7931150" y="5251450"/>
          <p14:tracePt t="21118" x="7950200" y="5251450"/>
          <p14:tracePt t="21132" x="7981950" y="5251450"/>
          <p14:tracePt t="21135" x="8007350" y="5251450"/>
          <p14:tracePt t="21149" x="8026400" y="5251450"/>
          <p14:tracePt t="21152" x="8051800" y="5245100"/>
          <p14:tracePt t="21166" x="8064500" y="5245100"/>
          <p14:tracePt t="21167" x="8083550" y="5238750"/>
          <p14:tracePt t="21182" x="8102600" y="5232400"/>
          <p14:tracePt t="21199" x="8121650" y="5232400"/>
          <p14:tracePt t="21217" x="8134350" y="5232400"/>
          <p14:tracePt t="21233" x="8159750" y="5232400"/>
          <p14:tracePt t="21250" x="8172450" y="5232400"/>
          <p14:tracePt t="21255" x="8178800" y="5232400"/>
          <p14:tracePt t="21325" x="8178800" y="5238750"/>
          <p14:tracePt t="21366" x="8185150" y="5245100"/>
          <p14:tracePt t="21376" x="8185150" y="5251450"/>
          <p14:tracePt t="21382" x="8185150" y="5257800"/>
          <p14:tracePt t="21401" x="8185150" y="5264150"/>
          <p14:tracePt t="21418" x="8185150" y="5276850"/>
          <p14:tracePt t="21434" x="8185150" y="5283200"/>
          <p14:tracePt t="21466" x="8185150" y="5289550"/>
          <p14:tracePt t="21556" x="8185150" y="5283200"/>
          <p14:tracePt t="21562" x="8185150" y="5276850"/>
          <p14:tracePt t="21583" x="8191500" y="5264150"/>
          <p14:tracePt t="21601" x="8191500" y="5257800"/>
          <p14:tracePt t="21618" x="8197850" y="5238750"/>
          <p14:tracePt t="21635" x="8210550" y="5226050"/>
          <p14:tracePt t="21652" x="8248650" y="5213350"/>
          <p14:tracePt t="21668" x="8293100" y="5200650"/>
          <p14:tracePt t="21684" x="8369300" y="5194300"/>
          <p14:tracePt t="21702" x="8426450" y="5194300"/>
          <p14:tracePt t="21718" x="8439150" y="5194300"/>
          <p14:tracePt t="21752" x="8445500" y="5194300"/>
          <p14:tracePt t="21767" x="8464550" y="5200650"/>
          <p14:tracePt t="21785" x="8509000" y="5207000"/>
          <p14:tracePt t="21802" x="8547100" y="5207000"/>
          <p14:tracePt t="21818" x="8578850" y="5207000"/>
          <p14:tracePt t="21835" x="8597900" y="5207000"/>
          <p14:tracePt t="21852" x="8597900" y="5200650"/>
          <p14:tracePt t="22046" x="8591550" y="5200650"/>
          <p14:tracePt t="22052" x="8585200" y="5207000"/>
          <p14:tracePt t="22068" x="8572500" y="5213350"/>
          <p14:tracePt t="22085" x="8566150" y="5219700"/>
          <p14:tracePt t="22100" x="8553450" y="5219700"/>
          <p14:tracePt t="22119" x="8547100" y="5232400"/>
          <p14:tracePt t="22133" x="8540750" y="5238750"/>
          <p14:tracePt t="22168" x="8534400" y="5238750"/>
          <p14:tracePt t="22459" x="8540750" y="5238750"/>
          <p14:tracePt t="22469" x="8540750" y="5232400"/>
          <p14:tracePt t="22590" x="8547100" y="5232400"/>
          <p14:tracePt t="22597" x="8553450" y="5232400"/>
          <p14:tracePt t="22603" x="8559800" y="5232400"/>
          <p14:tracePt t="22621" x="8566150" y="5232400"/>
          <p14:tracePt t="22635" x="8572500" y="5232400"/>
          <p14:tracePt t="22653" x="8578850" y="5226050"/>
          <p14:tracePt t="22669" x="8597900" y="5226050"/>
          <p14:tracePt t="22685" x="8623300" y="5226050"/>
          <p14:tracePt t="22690" x="8636000" y="5226050"/>
          <p14:tracePt t="22702" x="8642350" y="5226050"/>
          <p14:tracePt t="22718" x="8661400" y="5226050"/>
          <p14:tracePt t="22753" x="8674100" y="5226050"/>
          <p14:tracePt t="22768" x="8705850" y="5219700"/>
          <p14:tracePt t="22786" x="8756650" y="5219700"/>
          <p14:tracePt t="22791" x="8788400" y="5219700"/>
          <p14:tracePt t="22800" x="8807450" y="5226050"/>
          <p14:tracePt t="22817" x="8864600" y="5238750"/>
          <p14:tracePt t="22834" x="8883650" y="5245100"/>
          <p14:tracePt t="22851" x="8915400" y="5251450"/>
          <p14:tracePt t="22868" x="8953500" y="5257800"/>
          <p14:tracePt t="22885" x="9004300" y="5257800"/>
          <p14:tracePt t="22902" x="9067800" y="5257800"/>
          <p14:tracePt t="22918" x="9118600" y="5257800"/>
          <p14:tracePt t="22934" x="9137650" y="5264150"/>
          <p14:tracePt t="22952" x="9150350" y="5264150"/>
          <p14:tracePt t="22984" x="9169400" y="5264150"/>
          <p14:tracePt t="23001" x="9201150" y="5264150"/>
          <p14:tracePt t="23019" x="9251950" y="5270500"/>
          <p14:tracePt t="23034" x="9283700" y="5270500"/>
          <p14:tracePt t="23053" x="9302750" y="5257800"/>
          <p14:tracePt t="23068" x="9315450" y="5245100"/>
          <p14:tracePt t="23085" x="9328150" y="5232400"/>
          <p14:tracePt t="23102" x="9334500" y="5226050"/>
          <p14:tracePt t="23324" x="9340850" y="5226050"/>
          <p14:tracePt t="23330" x="9347200" y="5219700"/>
          <p14:tracePt t="23335" x="9366250" y="5219700"/>
          <p14:tracePt t="23352" x="9499600" y="5226050"/>
          <p14:tracePt t="23367" x="9671050" y="5232400"/>
          <p14:tracePt t="23387" x="9842500" y="5245100"/>
          <p14:tracePt t="23403" x="9982200" y="5257800"/>
          <p14:tracePt t="23407" x="10033000" y="5257800"/>
          <p14:tracePt t="23419" x="10045700" y="5257800"/>
          <p14:tracePt t="23611" x="10052050" y="5257800"/>
          <p14:tracePt t="23620" x="10058400" y="5257800"/>
          <p14:tracePt t="23635" x="10071100" y="5257800"/>
          <p14:tracePt t="23653" x="10096500" y="5264150"/>
          <p14:tracePt t="23670" x="10147300" y="5270500"/>
          <p14:tracePt t="23676" x="10185400" y="5270500"/>
          <p14:tracePt t="23680" x="10210800" y="5270500"/>
          <p14:tracePt t="23703" x="10299700" y="5270500"/>
          <p14:tracePt t="23719" x="10356850" y="5270500"/>
          <p14:tracePt t="23727" x="10375900" y="5270500"/>
          <p14:tracePt t="23735" x="10401300" y="5270500"/>
          <p14:tracePt t="23737" x="10414000" y="5270500"/>
          <p14:tracePt t="23752" x="10439400" y="5270500"/>
          <p14:tracePt t="23769" x="10471150" y="5270500"/>
          <p14:tracePt t="23786" x="10534650" y="5270500"/>
          <p14:tracePt t="23804" x="10598150" y="5270500"/>
          <p14:tracePt t="23819" x="10655300" y="5270500"/>
          <p14:tracePt t="23839" x="10706100" y="5264150"/>
          <p14:tracePt t="23853" x="10731500" y="5264150"/>
          <p14:tracePt t="23868" x="10750550" y="5257800"/>
          <p14:tracePt t="23975" x="10744200" y="5257800"/>
          <p14:tracePt t="23985" x="10731500" y="5257800"/>
          <p14:tracePt t="24004" x="10655300" y="5264150"/>
          <p14:tracePt t="24020" x="10553700" y="5276850"/>
          <p14:tracePt t="24036" x="10414000" y="5283200"/>
          <p14:tracePt t="24053" x="10229850" y="5295900"/>
          <p14:tracePt t="24068" x="10026650" y="5295900"/>
          <p14:tracePt t="24086" x="9804400" y="5295900"/>
          <p14:tracePt t="24103" x="9575800" y="5283200"/>
          <p14:tracePt t="24120" x="9359900" y="5276850"/>
          <p14:tracePt t="24137" x="9131300" y="5276850"/>
          <p14:tracePt t="24153" x="8839200" y="5270500"/>
          <p14:tracePt t="24168" x="8515350" y="5264150"/>
          <p14:tracePt t="24185" x="8216900" y="5270500"/>
          <p14:tracePt t="24203" x="7950200" y="5276850"/>
          <p14:tracePt t="24208" x="7810500" y="5283200"/>
          <p14:tracePt t="24218" x="7708900" y="5283200"/>
          <p14:tracePt t="24237" x="7423150" y="5289550"/>
          <p14:tracePt t="24253" x="7277100" y="5295900"/>
          <p14:tracePt t="24268" x="7112000" y="5308600"/>
          <p14:tracePt t="24285" x="6870700" y="5327650"/>
          <p14:tracePt t="24303" x="6534150" y="5359400"/>
          <p14:tracePt t="24318" x="6096000" y="5384800"/>
          <p14:tracePt t="24336" x="5702300" y="5397500"/>
          <p14:tracePt t="24353" x="5365750" y="5397500"/>
          <p14:tracePt t="24368" x="5105400" y="5391150"/>
          <p14:tracePt t="24386" x="4959350" y="5378450"/>
          <p14:tracePt t="24403" x="4895850" y="5378450"/>
          <p14:tracePt t="24420" x="4883150" y="5378450"/>
          <p14:tracePt t="24437" x="4883150" y="5384800"/>
          <p14:tracePt t="24453" x="4883150" y="5410200"/>
          <p14:tracePt t="24470" x="4889500" y="5441950"/>
          <p14:tracePt t="24489" x="4908550" y="5486400"/>
          <p14:tracePt t="24504" x="4927600" y="5499100"/>
          <p14:tracePt t="24520" x="4933950" y="5511800"/>
          <p14:tracePt t="24537" x="4940300" y="5518150"/>
          <p14:tracePt t="24552" x="4953000" y="5518150"/>
          <p14:tracePt t="24568" x="4965700" y="5518150"/>
          <p14:tracePt t="24587" x="4978400" y="5518150"/>
          <p14:tracePt t="24602" x="4991100" y="5518150"/>
          <p14:tracePt t="24678" x="4997450" y="5518150"/>
          <p14:tracePt t="24694" x="5003800" y="5518150"/>
          <p14:tracePt t="24704" x="5041900" y="5505450"/>
          <p14:tracePt t="24720" x="5086350" y="5492750"/>
          <p14:tracePt t="24725" x="5111750" y="5486400"/>
          <p14:tracePt t="24736" x="5130800" y="5480050"/>
          <p14:tracePt t="24754" x="5162550" y="5473700"/>
          <p14:tracePt t="24770" x="5162550" y="5467350"/>
          <p14:tracePt t="24820" x="5143500" y="5467350"/>
          <p14:tracePt t="24838" x="5130800" y="5473700"/>
          <p14:tracePt t="24854" x="5124450" y="5480050"/>
          <p14:tracePt t="24977" x="5124450" y="5473700"/>
          <p14:tracePt t="24994" x="5130800" y="5473700"/>
          <p14:tracePt t="24999" x="5130800" y="5467350"/>
          <p14:tracePt t="25021" x="5137150" y="5467350"/>
          <p14:tracePt t="25038" x="5143500" y="5461000"/>
          <p14:tracePt t="25054" x="5149850" y="5454650"/>
          <p14:tracePt t="25059" x="5156200" y="5454650"/>
          <p14:tracePt t="25070" x="5162550" y="5454650"/>
          <p14:tracePt t="25088" x="5168900" y="5448300"/>
          <p14:tracePt t="25121" x="5175250" y="5441950"/>
          <p14:tracePt t="25397" x="5175250" y="5435600"/>
          <p14:tracePt t="25406" x="5181600" y="5435600"/>
          <p14:tracePt t="25420" x="5181600" y="5429250"/>
          <p14:tracePt t="25438" x="5181600" y="5422900"/>
          <p14:tracePt t="25704" x="5187950" y="5416550"/>
          <p14:tracePt t="25713" x="5194300" y="5410200"/>
          <p14:tracePt t="25716" x="5200650" y="5397500"/>
          <p14:tracePt t="25738" x="5207000" y="5391150"/>
          <p14:tracePt t="25753" x="5219700" y="5378450"/>
          <p14:tracePt t="25756" x="5226050" y="5365750"/>
          <p14:tracePt t="25770" x="5232400" y="5359400"/>
          <p14:tracePt t="25789" x="5245100" y="5353050"/>
          <p14:tracePt t="25805" x="5251450" y="5346700"/>
          <p14:tracePt t="25822" x="5264150" y="5340350"/>
          <p14:tracePt t="25839" x="5289550" y="5321300"/>
          <p14:tracePt t="25845" x="5308600" y="5308600"/>
          <p14:tracePt t="25853" x="5314950" y="5302250"/>
          <p14:tracePt t="25871" x="5359400" y="5289550"/>
          <p14:tracePt t="25888" x="5410200" y="5276850"/>
          <p14:tracePt t="25903" x="5486400" y="5270500"/>
          <p14:tracePt t="25922" x="5562600" y="5264150"/>
          <p14:tracePt t="25938" x="5657850" y="5270500"/>
          <p14:tracePt t="25954" x="5721350" y="5283200"/>
          <p14:tracePt t="25972" x="5734050" y="5283200"/>
          <p14:tracePt t="26105" x="5740400" y="5283200"/>
          <p14:tracePt t="26113" x="5753100" y="5283200"/>
          <p14:tracePt t="26120" x="5765800" y="5283200"/>
          <p14:tracePt t="26138" x="5816600" y="5283200"/>
          <p14:tracePt t="26155" x="5873750" y="5289550"/>
          <p14:tracePt t="26172" x="5943600" y="5302250"/>
          <p14:tracePt t="26189" x="6007100" y="5314950"/>
          <p14:tracePt t="26205" x="6070600" y="5334000"/>
          <p14:tracePt t="26221" x="6108700" y="5340350"/>
          <p14:tracePt t="26225" x="6115050" y="5340350"/>
          <p14:tracePt t="26237" x="6127750" y="5346700"/>
          <p14:tracePt t="26255" x="6134100" y="5346700"/>
          <p14:tracePt t="26303" x="6140450" y="5346700"/>
          <p14:tracePt t="26314" x="6140450" y="5353050"/>
          <p14:tracePt t="26320" x="6146800" y="5353050"/>
          <p14:tracePt t="26338" x="6159500" y="5353050"/>
          <p14:tracePt t="26341" x="6172200" y="5353050"/>
          <p14:tracePt t="26353" x="6184900" y="5353050"/>
          <p14:tracePt t="26370" x="6216650" y="5353050"/>
          <p14:tracePt t="26389" x="6292850" y="5365750"/>
          <p14:tracePt t="26406" x="6350000" y="5365750"/>
          <p14:tracePt t="26424" x="6381750" y="5365750"/>
          <p14:tracePt t="26439" x="6407150" y="5372100"/>
          <p14:tracePt t="26455" x="6445250" y="5372100"/>
          <p14:tracePt t="26471" x="6477000" y="5372100"/>
          <p14:tracePt t="26487" x="6527800" y="5365750"/>
          <p14:tracePt t="26505" x="6565900" y="5359400"/>
          <p14:tracePt t="26509" x="6591300" y="5359400"/>
          <p14:tracePt t="26521" x="6610350" y="5353050"/>
          <p14:tracePt t="26526" x="6629400" y="5353050"/>
          <p14:tracePt t="26537" x="6667500" y="5346700"/>
          <p14:tracePt t="26555" x="6692900" y="5346700"/>
          <p14:tracePt t="26572" x="6711950" y="5340350"/>
          <p14:tracePt t="26697" x="6718300" y="5340350"/>
          <p14:tracePt t="26708" x="6724650" y="5334000"/>
          <p14:tracePt t="26720" x="6737350" y="5334000"/>
          <p14:tracePt t="26737" x="6743700" y="5327650"/>
          <p14:tracePt t="26755" x="6750050" y="5327650"/>
          <p14:tracePt t="26759" x="6756400" y="5321300"/>
          <p14:tracePt t="26789" x="6762750" y="5321300"/>
          <p14:tracePt t="26822" x="6775450" y="5321300"/>
          <p14:tracePt t="26839" x="6781800" y="5321300"/>
          <p14:tracePt t="26858" x="6788150" y="5321300"/>
          <p14:tracePt t="26875" x="6794500" y="5321300"/>
          <p14:tracePt t="26889" x="6800850" y="5321300"/>
          <p14:tracePt t="26908" x="6832600" y="5334000"/>
          <p14:tracePt t="26922" x="6858000" y="5346700"/>
          <p14:tracePt t="26938" x="6877050" y="5346700"/>
          <p14:tracePt t="26956" x="6889750" y="5346700"/>
          <p14:tracePt t="26971" x="6908800" y="5334000"/>
          <p14:tracePt t="26989" x="6940550" y="5302250"/>
          <p14:tracePt t="27005" x="6946900" y="5283200"/>
          <p14:tracePt t="27022" x="6953250" y="5283200"/>
          <p14:tracePt t="27054" x="6953250" y="5289550"/>
          <p14:tracePt t="27071" x="6953250" y="5308600"/>
          <p14:tracePt t="27088" x="6953250" y="5321300"/>
          <p14:tracePt t="27092" x="6953250" y="5327650"/>
          <p14:tracePt t="27148" x="6953250" y="5321300"/>
          <p14:tracePt t="27158" x="6953250" y="5314950"/>
          <p14:tracePt t="27172" x="6959600" y="5308600"/>
          <p14:tracePt t="27188" x="6959600" y="5302250"/>
          <p14:tracePt t="27206" x="6959600" y="5295900"/>
          <p14:tracePt t="27254" x="6953250" y="5295900"/>
          <p14:tracePt t="27271" x="6940550" y="5302250"/>
          <p14:tracePt t="27288" x="6934200" y="5302250"/>
          <p14:tracePt t="27305" x="6927850" y="5308600"/>
          <p14:tracePt t="27323" x="6915150" y="5314950"/>
          <p14:tracePt t="27339" x="6908800" y="5321300"/>
          <p14:tracePt t="27354" x="6902450" y="5327650"/>
          <p14:tracePt t="27373" x="6896100" y="5334000"/>
          <p14:tracePt t="27389" x="6889750" y="5340350"/>
          <p14:tracePt t="27406" x="6883400" y="5346700"/>
          <p14:tracePt t="27422" x="6877050" y="5353050"/>
          <p14:tracePt t="27440" x="6870700" y="5353050"/>
          <p14:tracePt t="27618" x="6870700" y="5359400"/>
          <p14:tracePt t="27628" x="6864350" y="5359400"/>
          <p14:tracePt t="27638" x="6858000" y="5359400"/>
          <p14:tracePt t="27655" x="6838950" y="5359400"/>
          <p14:tracePt t="27659" x="6832600" y="5359400"/>
          <p14:tracePt t="27689" x="6826250" y="5359400"/>
          <p14:tracePt t="27733" x="6826250" y="5365750"/>
          <p14:tracePt t="27759" x="6819900" y="5365750"/>
          <p14:tracePt t="27767" x="6813550" y="5372100"/>
          <p14:tracePt t="27771" x="6800850" y="5372100"/>
          <p14:tracePt t="27788" x="6800850" y="5378450"/>
          <p14:tracePt t="27806" x="6800850" y="5391150"/>
          <p14:tracePt t="27821" x="6800850" y="5403850"/>
          <p14:tracePt t="27840" x="6800850" y="5410200"/>
          <p14:tracePt t="27856" x="6807200" y="5422900"/>
          <p14:tracePt t="27872" x="6813550" y="5429250"/>
          <p14:tracePt t="27888" x="6813550" y="5435600"/>
          <p14:tracePt t="27892" x="6819900" y="5435600"/>
          <p14:tracePt t="27906" x="6826250" y="5441950"/>
          <p14:tracePt t="27923" x="6826250" y="5448300"/>
          <p14:tracePt t="27939" x="6845300" y="5454650"/>
          <p14:tracePt t="27956" x="6908800" y="5467350"/>
          <p14:tracePt t="27972" x="6934200" y="5467350"/>
          <p14:tracePt t="27974" x="6991350" y="5473700"/>
          <p14:tracePt t="27989" x="7112000" y="5486400"/>
          <p14:tracePt t="28006" x="7239000" y="5492750"/>
          <p14:tracePt t="28023" x="7423150" y="5499100"/>
          <p14:tracePt t="28040" x="7543800" y="5499100"/>
          <p14:tracePt t="28056" x="7670800" y="5505450"/>
          <p14:tracePt t="28061" x="7702550" y="5505450"/>
          <p14:tracePt t="28072" x="7721600" y="5505450"/>
          <p14:tracePt t="28089" x="7747000" y="5499100"/>
          <p14:tracePt t="28140" x="7753350" y="5492750"/>
          <p14:tracePt t="28155" x="7759700" y="5492750"/>
          <p14:tracePt t="28174" x="7816850" y="5473700"/>
          <p14:tracePt t="28192" x="7867650" y="5461000"/>
          <p14:tracePt t="28206" x="7912100" y="5454650"/>
          <p14:tracePt t="28223" x="7937500" y="5441950"/>
          <p14:tracePt t="28239" x="7956550" y="5435600"/>
          <p14:tracePt t="28255" x="7969250" y="5429250"/>
          <p14:tracePt t="28290" x="7975600" y="5422900"/>
          <p14:tracePt t="28306" x="7988300" y="5410200"/>
          <p14:tracePt t="28323" x="8007350" y="5391150"/>
          <p14:tracePt t="28338" x="8020050" y="5384800"/>
          <p14:tracePt t="28341" x="8032750" y="5378450"/>
          <p14:tracePt t="28355" x="8051800" y="5378450"/>
          <p14:tracePt t="28372" x="8064500" y="5378450"/>
          <p14:tracePt t="28430" x="8070850" y="5378450"/>
          <p14:tracePt t="28439" x="8077200" y="5378450"/>
          <p14:tracePt t="28457" x="8108950" y="5384800"/>
          <p14:tracePt t="28473" x="8172450" y="5397500"/>
          <p14:tracePt t="28491" x="8248650" y="5410200"/>
          <p14:tracePt t="28507" x="8255000" y="5410200"/>
          <p14:tracePt t="28512" x="8274050" y="5410200"/>
          <p14:tracePt t="28522" x="8286750" y="5410200"/>
          <p14:tracePt t="28524" x="8293100" y="5410200"/>
          <p14:tracePt t="28538" x="8299450" y="5410200"/>
          <p14:tracePt t="28677" x="8299450" y="5416550"/>
          <p14:tracePt t="28717" x="8293100" y="5416550"/>
          <p14:tracePt t="28727" x="8280400" y="5416550"/>
          <p14:tracePt t="28739" x="8267700" y="5416550"/>
          <p14:tracePt t="28758" x="8261350" y="5416550"/>
          <p14:tracePt t="28774" x="8255000" y="5416550"/>
          <p14:tracePt t="28790" x="8280400" y="5416550"/>
          <p14:tracePt t="28807" x="8324850" y="5416550"/>
          <p14:tracePt t="28823" x="8382000" y="5410200"/>
          <p14:tracePt t="28841" x="8413750" y="5397500"/>
          <p14:tracePt t="28845" x="8426450" y="5384800"/>
          <p14:tracePt t="28855" x="8432800" y="5378450"/>
          <p14:tracePt t="28873" x="8439150" y="5359400"/>
          <p14:tracePt t="28890" x="8439150" y="5334000"/>
          <p14:tracePt t="28945" x="8445500" y="5334000"/>
          <p14:tracePt t="28955" x="8451850" y="5334000"/>
          <p14:tracePt t="28974" x="8477250" y="5340350"/>
          <p14:tracePt t="28990" x="8515350" y="5353050"/>
          <p14:tracePt t="29008" x="8534400" y="5359400"/>
          <p14:tracePt t="29022" x="8540750" y="5359400"/>
          <p14:tracePt t="29041" x="8547100" y="5359400"/>
          <p14:tracePt t="29057" x="8553450" y="5372100"/>
          <p14:tracePt t="29073" x="8578850" y="5384800"/>
          <p14:tracePt t="29090" x="8629650" y="5397500"/>
          <p14:tracePt t="29096" x="8655050" y="5397500"/>
          <p14:tracePt t="29106" x="8699500" y="5403850"/>
          <p14:tracePt t="29124" x="8775700" y="5403850"/>
          <p14:tracePt t="29130" x="8794750" y="5403850"/>
          <p14:tracePt t="29139" x="8845550" y="5403850"/>
          <p14:tracePt t="29157" x="8877300" y="5397500"/>
          <p14:tracePt t="29174" x="8909050" y="5397500"/>
          <p14:tracePt t="29178" x="8921750" y="5391150"/>
          <p14:tracePt t="29189" x="8928100" y="5391150"/>
          <p14:tracePt t="29353" x="8921750" y="5384800"/>
          <p14:tracePt t="29362" x="8915400" y="5384800"/>
          <p14:tracePt t="29374" x="8902700" y="5378450"/>
          <p14:tracePt t="29392" x="8890000" y="5378450"/>
          <p14:tracePt t="29408" x="8890000" y="5372100"/>
          <p14:tracePt t="29424" x="8921750" y="5372100"/>
          <p14:tracePt t="29440" x="9023350" y="5372100"/>
          <p14:tracePt t="29458" x="9118600" y="5378450"/>
          <p14:tracePt t="29473" x="9201150" y="5378450"/>
          <p14:tracePt t="29491" x="9271000" y="5378450"/>
          <p14:tracePt t="29507" x="9290050" y="5378450"/>
          <p14:tracePt t="29541" x="9296400" y="5378450"/>
          <p14:tracePt t="29557" x="9296400" y="5372100"/>
          <p14:tracePt t="29575" x="9302750" y="5372100"/>
          <p14:tracePt t="29607" x="9309100" y="5365750"/>
          <p14:tracePt t="29658" x="9315450" y="5365750"/>
          <p14:tracePt t="29674" x="9328150" y="5365750"/>
          <p14:tracePt t="29691" x="9366250" y="5359400"/>
          <p14:tracePt t="29696" x="9372600" y="5359400"/>
          <p14:tracePt t="29699" x="9398000" y="5359400"/>
          <p14:tracePt t="29725" x="9448800" y="5365750"/>
          <p14:tracePt t="29740" x="9467850" y="5372100"/>
          <p14:tracePt t="29759" x="9493250" y="5372100"/>
          <p14:tracePt t="29775" x="9499600" y="5372100"/>
          <p14:tracePt t="29791" x="9512300" y="5372100"/>
          <p14:tracePt t="29808" x="9518650" y="5372100"/>
          <p14:tracePt t="29823" x="9537700" y="5378450"/>
          <p14:tracePt t="29841" x="9544050" y="5378450"/>
          <p14:tracePt t="29858" x="9550400" y="5378450"/>
          <p14:tracePt t="29920" x="9556750" y="5378450"/>
          <p14:tracePt t="29925" x="9563100" y="5378450"/>
          <p14:tracePt t="29941" x="9575800" y="5378450"/>
          <p14:tracePt t="29958" x="9594850" y="5372100"/>
          <p14:tracePt t="29973" x="9594850" y="5365750"/>
          <p14:tracePt t="29975" x="9594850" y="5359400"/>
          <p14:tracePt t="29991" x="9601200" y="5346700"/>
          <p14:tracePt t="30007" x="9601200" y="5334000"/>
          <p14:tracePt t="30024" x="9607550" y="5321300"/>
          <p14:tracePt t="30042" x="9613900" y="5314950"/>
          <p14:tracePt t="30058" x="9620250" y="5314950"/>
          <p14:tracePt t="30128" x="9620250" y="5308600"/>
          <p14:tracePt t="30140" x="9626600" y="5302250"/>
          <p14:tracePt t="30158" x="9658350" y="5295900"/>
          <p14:tracePt t="30173" x="9683750" y="5283200"/>
          <p14:tracePt t="30191" x="9696450" y="5276850"/>
          <p14:tracePt t="30209" x="9702800" y="5270500"/>
          <p14:tracePt t="30225" x="9709150" y="5264150"/>
          <p14:tracePt t="30299" x="9715500" y="5264150"/>
          <p14:tracePt t="30310" x="9721850" y="5264150"/>
          <p14:tracePt t="30319" x="9728200" y="5264150"/>
          <p14:tracePt t="30328" x="9740900" y="5270500"/>
          <p14:tracePt t="30340" x="9772650" y="5283200"/>
          <p14:tracePt t="30359" x="9817100" y="5308600"/>
          <p14:tracePt t="30373" x="9848850" y="5327650"/>
          <p14:tracePt t="30377" x="9855200" y="5334000"/>
          <p14:tracePt t="30391" x="9874250" y="5340350"/>
          <p14:tracePt t="30395" x="9880600" y="5340350"/>
          <p14:tracePt t="30407" x="9886950" y="5346700"/>
          <p14:tracePt t="30426" x="9899650" y="5346700"/>
          <p14:tracePt t="30443" x="9906000" y="5346700"/>
          <p14:tracePt t="30476" x="9912350" y="5346700"/>
          <p14:tracePt t="30540" x="9918700" y="5346700"/>
          <p14:tracePt t="30581" x="9925050" y="5346700"/>
          <p14:tracePt t="30592" x="9931400" y="5346700"/>
          <p14:tracePt t="30607" x="9944100" y="5346700"/>
          <p14:tracePt t="30610" x="9956800" y="5346700"/>
          <p14:tracePt t="30623" x="9963150" y="5346700"/>
          <p14:tracePt t="30641" x="10007600" y="5346700"/>
          <p14:tracePt t="30659" x="10039350" y="5346700"/>
          <p14:tracePt t="30675" x="10052050" y="5346700"/>
          <p14:tracePt t="30690" x="10083800" y="5353050"/>
          <p14:tracePt t="30707" x="10109200" y="5359400"/>
          <p14:tracePt t="30725" x="10140950" y="5359400"/>
          <p14:tracePt t="30729" x="10153650" y="5365750"/>
          <p14:tracePt t="30740" x="10179050" y="5365750"/>
          <p14:tracePt t="30757" x="10223500" y="5372100"/>
          <p14:tracePt t="30774" x="10267950" y="5378450"/>
          <p14:tracePt t="30792" x="10293350" y="5378450"/>
          <p14:tracePt t="30808" x="10306050" y="5378450"/>
          <p14:tracePt t="30902" x="10312400" y="5378450"/>
          <p14:tracePt t="30960" x="10312400" y="5372100"/>
          <p14:tracePt t="30975" x="10306050" y="5372100"/>
          <p14:tracePt t="30982" x="10299700" y="5372100"/>
          <p14:tracePt t="30992" x="10293350" y="5372100"/>
          <p14:tracePt t="31008" x="10274300" y="5365750"/>
          <p14:tracePt t="31024" x="10261600" y="5353050"/>
          <p14:tracePt t="31042" x="10248900" y="5340350"/>
          <p14:tracePt t="31059" x="10242550" y="5340350"/>
          <p14:tracePt t="31075" x="10242550" y="5327650"/>
          <p14:tracePt t="31092" x="10242550" y="5321300"/>
          <p14:tracePt t="31108" x="10242550" y="5314950"/>
          <p14:tracePt t="31110" x="10242550" y="5308600"/>
          <p14:tracePt t="31260" x="10236200" y="5308600"/>
          <p14:tracePt t="31265" x="10229850" y="5308600"/>
          <p14:tracePt t="31464" x="10229850" y="5314950"/>
          <p14:tracePt t="31482" x="10223500" y="5321300"/>
          <p14:tracePt t="31486" x="10223500" y="5327650"/>
          <p14:tracePt t="31492" x="10217150" y="5334000"/>
          <p14:tracePt t="31526" x="10210800" y="5340350"/>
          <p14:tracePt t="31560" x="10204450" y="5340350"/>
          <p14:tracePt t="31576" x="10198100" y="5340350"/>
          <p14:tracePt t="31593" x="10172700" y="5346700"/>
          <p14:tracePt t="31609" x="10153650" y="5353050"/>
          <p14:tracePt t="31626" x="10128250" y="5359400"/>
          <p14:tracePt t="31631" x="10102850" y="5365750"/>
          <p14:tracePt t="31643" x="10077450" y="5372100"/>
          <p14:tracePt t="31659" x="9994900" y="5384800"/>
          <p14:tracePt t="31675" x="9893300" y="5397500"/>
          <p14:tracePt t="31693" x="9772650" y="5403850"/>
          <p14:tracePt t="31710" x="9645650" y="5403850"/>
          <p14:tracePt t="31725" x="9512300" y="5403850"/>
          <p14:tracePt t="31726" x="9461500" y="5403850"/>
          <p14:tracePt t="31741" x="9398000" y="5397500"/>
          <p14:tracePt t="31743" x="9340850" y="5391150"/>
          <p14:tracePt t="31758" x="9207500" y="5378450"/>
          <p14:tracePt t="31777" x="9036050" y="5372100"/>
          <p14:tracePt t="31793" x="8870950" y="5359400"/>
          <p14:tracePt t="31808" x="8667750" y="5353050"/>
          <p14:tracePt t="31826" x="8496300" y="5346700"/>
          <p14:tracePt t="31842" x="8312150" y="5340350"/>
          <p14:tracePt t="31859" x="8159750" y="5340350"/>
          <p14:tracePt t="31876" x="8007350" y="5334000"/>
          <p14:tracePt t="31893" x="7823200" y="5327650"/>
          <p14:tracePt t="31897" x="7734300" y="5327650"/>
          <p14:tracePt t="31909" x="7651750" y="5321300"/>
          <p14:tracePt t="31926" x="7429500" y="5321300"/>
          <p14:tracePt t="31943" x="7245350" y="5314950"/>
          <p14:tracePt t="31960" x="7048500" y="5314950"/>
          <p14:tracePt t="31964" x="6972300" y="5314950"/>
          <p14:tracePt t="31976" x="6896100" y="5314950"/>
          <p14:tracePt t="31993" x="6642100" y="5314950"/>
          <p14:tracePt t="32010" x="6451600" y="5327650"/>
          <p14:tracePt t="32026" x="6178550" y="5340350"/>
          <p14:tracePt t="32043" x="5930900" y="5353050"/>
          <p14:tracePt t="32049" x="5816600" y="5353050"/>
          <p14:tracePt t="32058" x="5670550" y="5359400"/>
          <p14:tracePt t="32077" x="5486400" y="5359400"/>
          <p14:tracePt t="32093" x="5340350" y="5365750"/>
          <p14:tracePt t="32110" x="5270500" y="5372100"/>
          <p14:tracePt t="32127" x="5226050" y="5391150"/>
          <p14:tracePt t="32142" x="5194300" y="5416550"/>
          <p14:tracePt t="32163" x="5130800" y="5486400"/>
          <p14:tracePt t="32178" x="5124450" y="5511800"/>
          <p14:tracePt t="32193" x="5105400" y="5549900"/>
          <p14:tracePt t="32208" x="5105400" y="5568950"/>
          <p14:tracePt t="32210" x="5105400" y="5575300"/>
          <p14:tracePt t="32225" x="5105400" y="5581650"/>
          <p14:tracePt t="32243" x="5118100" y="5588000"/>
          <p14:tracePt t="32260" x="5137150" y="5594350"/>
          <p14:tracePt t="32275" x="5168900" y="5594350"/>
          <p14:tracePt t="32292" x="5200650" y="5600700"/>
          <p14:tracePt t="32309" x="5245100" y="5607050"/>
          <p14:tracePt t="32326" x="5302250" y="5613400"/>
          <p14:tracePt t="32343" x="5359400" y="5626100"/>
          <p14:tracePt t="32360" x="5403850" y="5626100"/>
          <p14:tracePt t="32377" x="5429250" y="5632450"/>
          <p14:tracePt t="32394" x="5441950" y="5632450"/>
          <p14:tracePt t="32410" x="5454650" y="5632450"/>
          <p14:tracePt t="32414" x="5461000" y="5626100"/>
          <p14:tracePt t="32425" x="5467350" y="5626100"/>
          <p14:tracePt t="32427" x="5473700" y="5613400"/>
          <p14:tracePt t="32443" x="5480050" y="5613400"/>
          <p14:tracePt t="32446" x="5486400" y="5607050"/>
          <p14:tracePt t="32459" x="5492750" y="5600700"/>
          <p14:tracePt t="32477" x="5505450" y="5588000"/>
          <p14:tracePt t="32494" x="5518150" y="5588000"/>
          <p14:tracePt t="32509" x="5524500" y="5588000"/>
          <p14:tracePt t="32527" x="5537200" y="5581650"/>
          <p14:tracePt t="32543" x="5556250" y="5575300"/>
          <p14:tracePt t="32560" x="5581650" y="5556250"/>
          <p14:tracePt t="32576" x="5594350" y="5537200"/>
          <p14:tracePt t="32593" x="5607050" y="5524500"/>
          <p14:tracePt t="32609" x="5619750" y="5511800"/>
          <p14:tracePt t="32627" x="5626100" y="5499100"/>
          <p14:tracePt t="32809" x="5619750" y="5499100"/>
          <p14:tracePt t="32850" x="5619750" y="5492750"/>
          <p14:tracePt t="32858" x="5619750" y="5480050"/>
          <p14:tracePt t="32877" x="5632450" y="5454650"/>
          <p14:tracePt t="32894" x="5651500" y="5397500"/>
          <p14:tracePt t="32910" x="5664200" y="5378450"/>
          <p14:tracePt t="32927" x="5683250" y="5346700"/>
          <p14:tracePt t="32930" x="5702300" y="5321300"/>
          <p14:tracePt t="32942" x="5740400" y="5264150"/>
          <p14:tracePt t="32960" x="5765800" y="5226050"/>
          <p14:tracePt t="32976" x="5778500" y="5207000"/>
          <p14:tracePt t="32977" x="5778500" y="5187950"/>
          <p14:tracePt t="32992" x="5784850" y="5162550"/>
          <p14:tracePt t="33009" x="5784850" y="5156200"/>
          <p14:tracePt t="33027" x="5784850" y="5143500"/>
          <p14:tracePt t="33061" x="5778500" y="5137150"/>
          <p14:tracePt t="33077" x="5772150" y="5130800"/>
          <p14:tracePt t="33093" x="5759450" y="5130800"/>
          <p14:tracePt t="33097" x="5753100" y="5130800"/>
          <p14:tracePt t="33109" x="5746750" y="5124450"/>
          <p14:tracePt t="33128" x="5734050" y="5111750"/>
          <p14:tracePt t="33145" x="5727700" y="5105400"/>
          <p14:tracePt t="33159" x="5708650" y="5092700"/>
          <p14:tracePt t="33161" x="5702300" y="5086350"/>
          <p14:tracePt t="33178" x="5689600" y="5073650"/>
          <p14:tracePt t="33211" x="5683250" y="5073650"/>
          <p14:tracePt t="33229" x="5676900" y="5073650"/>
          <p14:tracePt t="33244" x="5645150" y="5080000"/>
          <p14:tracePt t="33261" x="5607050" y="5099050"/>
          <p14:tracePt t="33277" x="5556250" y="5130800"/>
          <p14:tracePt t="33294" x="5505450" y="5162550"/>
          <p14:tracePt t="33300" x="5492750" y="5168900"/>
          <p14:tracePt t="33309" x="5467350" y="5187950"/>
          <p14:tracePt t="33327" x="5448300" y="5200650"/>
          <p14:tracePt t="33344" x="5435600" y="5219700"/>
          <p14:tracePt t="33361" x="5422900" y="5232400"/>
          <p14:tracePt t="33378" x="5403850" y="5270500"/>
          <p14:tracePt t="33393" x="5403850" y="5276850"/>
          <p14:tracePt t="33394" x="5397500" y="5295900"/>
          <p14:tracePt t="33411" x="5397500" y="5302250"/>
          <p14:tracePt t="33429" x="5403850" y="5334000"/>
          <p14:tracePt t="33443" x="5410200" y="5346700"/>
          <p14:tracePt t="33461" x="5422900" y="5359400"/>
          <p14:tracePt t="33478" x="5448300" y="5378450"/>
          <p14:tracePt t="33493" x="5461000" y="5384800"/>
          <p14:tracePt t="33510" x="5467350" y="5384800"/>
          <p14:tracePt t="33528" x="5473700" y="5384800"/>
          <p14:tracePt t="33544" x="5480050" y="5384800"/>
          <p14:tracePt t="33559" x="5492750" y="5378450"/>
          <p14:tracePt t="33578" x="5505450" y="5372100"/>
          <p14:tracePt t="33583" x="5505450" y="5365750"/>
          <p14:tracePt t="33593" x="5511800" y="5365750"/>
          <p14:tracePt t="33714" x="5511800" y="5359400"/>
          <p14:tracePt t="33724" x="5505450" y="5353050"/>
          <p14:tracePt t="33728" x="5486400" y="5346700"/>
          <p14:tracePt t="33746" x="5454650" y="5340350"/>
          <p14:tracePt t="33762" x="5441950" y="5334000"/>
          <p14:tracePt t="33776" x="5403850" y="5334000"/>
          <p14:tracePt t="33941" x="5403850" y="5340350"/>
          <p14:tracePt t="33958" x="5416550" y="5346700"/>
          <p14:tracePt t="33967" x="5429250" y="5353050"/>
          <p14:tracePt t="33979" x="5473700" y="5365750"/>
          <p14:tracePt t="33998" x="5511800" y="5378450"/>
          <p14:tracePt t="34029" x="5543550" y="5391150"/>
          <p14:tracePt t="34043" x="5549900" y="5397500"/>
          <p14:tracePt t="34060" x="5556250" y="5397500"/>
          <p14:tracePt t="34096" x="5562600" y="5397500"/>
          <p14:tracePt t="34111" x="5568950" y="5378450"/>
          <p14:tracePt t="34128" x="5575300" y="5365750"/>
          <p14:tracePt t="34133" x="5575300" y="5359400"/>
          <p14:tracePt t="34144" x="5581650" y="5359400"/>
          <p14:tracePt t="34230" x="5581650" y="5353050"/>
          <p14:tracePt t="34293" x="5581650" y="5365750"/>
          <p14:tracePt t="34299" x="5581650" y="5378450"/>
          <p14:tracePt t="34310" x="5575300" y="5403850"/>
          <p14:tracePt t="34328" x="5556250" y="5492750"/>
          <p14:tracePt t="34346" x="5537200" y="5562600"/>
          <p14:tracePt t="34362" x="5530850" y="5594350"/>
          <p14:tracePt t="34366" x="5524500" y="5619750"/>
          <p14:tracePt t="34377" x="5511800" y="5657850"/>
          <p14:tracePt t="34397" x="5499100" y="5715000"/>
          <p14:tracePt t="34414" x="5499100" y="5740400"/>
          <p14:tracePt t="34428" x="5499100" y="5784850"/>
          <p14:tracePt t="34445" x="5524500" y="5822950"/>
          <p14:tracePt t="34462" x="5543550" y="5848350"/>
          <p14:tracePt t="34477" x="5562600" y="5873750"/>
          <p14:tracePt t="34494" x="5575300" y="5886450"/>
          <p14:tracePt t="34511" x="5588000" y="5886450"/>
          <p14:tracePt t="34528" x="5607050" y="5873750"/>
          <p14:tracePt t="34545" x="5626100" y="5848350"/>
          <p14:tracePt t="34549" x="5632450" y="5842000"/>
          <p14:tracePt t="34560" x="5638800" y="5822950"/>
          <p14:tracePt t="34563" x="5645150" y="5816600"/>
          <p14:tracePt t="34577" x="5651500" y="5803900"/>
          <p14:tracePt t="34579" x="5657850" y="5803900"/>
          <p14:tracePt t="34594" x="5657850" y="5797550"/>
          <p14:tracePt t="34612" x="5657850" y="5784850"/>
          <p14:tracePt t="34628" x="5651500" y="5772150"/>
          <p14:tracePt t="34646" x="5645150" y="5765800"/>
          <p14:tracePt t="34662" x="5632450" y="5753100"/>
          <p14:tracePt t="34679" x="5632450" y="5740400"/>
          <p14:tracePt t="34697" x="5632450" y="5734050"/>
          <p14:tracePt t="34710" x="5632450" y="5721350"/>
          <p14:tracePt t="34728" x="5632450" y="5708650"/>
          <p14:tracePt t="34745" x="5626100" y="5695950"/>
          <p14:tracePt t="34762" x="5626100" y="5683250"/>
          <p14:tracePt t="34779" x="5619750" y="5676900"/>
          <p14:tracePt t="34999" x="5613400" y="5676900"/>
          <p14:tracePt t="35007" x="5607050" y="5683250"/>
          <p14:tracePt t="35012" x="5600700" y="5683250"/>
          <p14:tracePt t="35029" x="5588000" y="5695950"/>
          <p14:tracePt t="35044" x="5581650" y="5702300"/>
          <p14:tracePt t="35063" x="5575300" y="5708650"/>
          <p14:tracePt t="35079" x="5568950" y="5708650"/>
          <p14:tracePt t="35094" x="5568950" y="5715000"/>
          <p14:tracePt t="35202" x="5575300" y="5715000"/>
          <p14:tracePt t="35209" x="5581650" y="5708650"/>
          <p14:tracePt t="35229" x="5588000" y="5708650"/>
          <p14:tracePt t="35246" x="5594350" y="5702300"/>
          <p14:tracePt t="35262" x="5607050" y="5702300"/>
          <p14:tracePt t="35279" x="5632450" y="5695950"/>
          <p14:tracePt t="35284" x="5645150" y="5689600"/>
          <p14:tracePt t="35294" x="5670550" y="5683250"/>
          <p14:tracePt t="35313" x="5721350" y="5657850"/>
          <p14:tracePt t="35330" x="5765800" y="5638800"/>
          <p14:tracePt t="35346" x="5797550" y="5613400"/>
          <p14:tracePt t="35362" x="5810250" y="5607050"/>
          <p14:tracePt t="35379" x="5835650" y="5581650"/>
          <p14:tracePt t="35396" x="5867400" y="5562600"/>
          <p14:tracePt t="35412" x="5899150" y="5543550"/>
          <p14:tracePt t="35430" x="5911850" y="5524500"/>
          <p14:tracePt t="35445" x="5930900" y="5499100"/>
          <p14:tracePt t="35463" x="5956300" y="5486400"/>
          <p14:tracePt t="35479" x="5969000" y="5473700"/>
          <p14:tracePt t="35482" x="5975350" y="5467350"/>
          <p14:tracePt t="35494" x="5981700" y="5461000"/>
          <p14:tracePt t="35498" x="5988050" y="5454650"/>
          <p14:tracePt t="35511" x="5988050" y="5448300"/>
          <p14:tracePt t="35529" x="6000750" y="5435600"/>
          <p14:tracePt t="35563" x="6000750" y="5429250"/>
          <p14:tracePt t="35612" x="6007100" y="5422900"/>
          <p14:tracePt t="35632" x="6007100" y="5416550"/>
          <p14:tracePt t="35646" x="6013450" y="5397500"/>
          <p14:tracePt t="35663" x="6019800" y="5391150"/>
          <p14:tracePt t="35680" x="6032500" y="5378450"/>
          <p14:tracePt t="35697" x="6038850" y="5372100"/>
          <p14:tracePt t="35713" x="6045200" y="5365750"/>
          <p14:tracePt t="35730" x="6045200" y="5359400"/>
          <p14:tracePt t="35746" x="6045200" y="5353050"/>
          <p14:tracePt t="35761" x="6045200" y="5346700"/>
          <p14:tracePt t="35780" x="6045200" y="5334000"/>
          <p14:tracePt t="35796" x="6051550" y="5308600"/>
          <p14:tracePt t="35813" x="6057900" y="5302250"/>
          <p14:tracePt t="35829" x="6064250" y="5270500"/>
          <p14:tracePt t="35863" x="6057900" y="5257800"/>
          <p14:tracePt t="35879" x="6045200" y="5251450"/>
          <p14:tracePt t="35896" x="6019800" y="5238750"/>
          <p14:tracePt t="35913" x="6000750" y="5226050"/>
          <p14:tracePt t="35918" x="5981700" y="5213350"/>
          <p14:tracePt t="35946" x="5956300" y="5194300"/>
          <p14:tracePt t="35964" x="5949950" y="5187950"/>
          <p14:tracePt t="35980" x="5943600" y="5187950"/>
          <p14:tracePt t="35996" x="5937250" y="5181600"/>
          <p14:tracePt t="36068" x="5937250" y="5175250"/>
          <p14:tracePt t="36112" x="5937250" y="5168900"/>
          <p14:tracePt t="36136" x="5943600" y="5168900"/>
          <p14:tracePt t="36143" x="5956300" y="5168900"/>
          <p14:tracePt t="36158" x="5975350" y="5168900"/>
          <p14:tracePt t="36178" x="5988050" y="5168900"/>
          <p14:tracePt t="36196" x="6000750" y="5168900"/>
          <p14:tracePt t="36234" x="6013450" y="5175250"/>
          <p14:tracePt t="36245" x="6026150" y="5181600"/>
          <p14:tracePt t="36263" x="6070600" y="5200650"/>
          <p14:tracePt t="36280" x="6115050" y="5219700"/>
          <p14:tracePt t="36295" x="6146800" y="5238750"/>
          <p14:tracePt t="36317" x="6178550" y="5257800"/>
          <p14:tracePt t="36330" x="6184900" y="5257800"/>
          <p14:tracePt t="36346" x="6191250" y="5257800"/>
          <p14:tracePt t="36363" x="6191250" y="5264150"/>
          <p14:tracePt t="36380" x="6197600" y="5264150"/>
          <p14:tracePt t="36397" x="6229350" y="5264150"/>
          <p14:tracePt t="36413" x="6248400" y="5270500"/>
          <p14:tracePt t="36431" x="6267450" y="5283200"/>
          <p14:tracePt t="36446" x="6273800" y="5289550"/>
          <p14:tracePt t="36463" x="6280150" y="5295900"/>
          <p14:tracePt t="36524" x="6280150" y="5289550"/>
          <p14:tracePt t="36531" x="6280150" y="5276850"/>
          <p14:tracePt t="36545" x="6267450" y="5251450"/>
          <p14:tracePt t="36563" x="6267450" y="5245100"/>
          <p14:tracePt t="36597" x="6273800" y="5238750"/>
          <p14:tracePt t="36613" x="6286500" y="5238750"/>
          <p14:tracePt t="36631" x="6286500" y="5232400"/>
          <p14:tracePt t="36646" x="6286500" y="5226050"/>
          <p14:tracePt t="36662" x="6280150" y="5219700"/>
          <p14:tracePt t="36680" x="6267450" y="5213350"/>
          <p14:tracePt t="36684" x="6261100" y="5200650"/>
          <p14:tracePt t="36696" x="6254750" y="5194300"/>
          <p14:tracePt t="36716" x="6216650" y="5130800"/>
          <p14:tracePt t="36731" x="6203950" y="5092700"/>
          <p14:tracePt t="36746" x="6203950" y="5067300"/>
          <p14:tracePt t="36763" x="6273800" y="4997450"/>
          <p14:tracePt t="36781" x="6292850" y="4991100"/>
          <p14:tracePt t="36886" x="6292850" y="4984750"/>
          <p14:tracePt t="36893" x="6292850" y="4978400"/>
          <p14:tracePt t="36898" x="6292850" y="4972050"/>
          <p14:tracePt t="36912" x="6299200" y="4965700"/>
          <p14:tracePt t="36931" x="6299200" y="4959350"/>
          <p14:tracePt t="36947" x="6299200" y="4953000"/>
          <p14:tracePt t="36965" x="6299200" y="4946650"/>
          <p14:tracePt t="36981" x="6299200" y="4940300"/>
          <p14:tracePt t="37022" x="6305550" y="4946650"/>
          <p14:tracePt t="37030" x="6311900" y="4959350"/>
          <p14:tracePt t="37046" x="6311900" y="4984750"/>
          <p14:tracePt t="37064" x="6299200" y="5016500"/>
          <p14:tracePt t="37080" x="6292850" y="5029200"/>
          <p14:tracePt t="37097" x="6280150" y="5054600"/>
          <p14:tracePt t="37114" x="6280150" y="5060950"/>
          <p14:tracePt t="37130" x="6273800" y="5060950"/>
          <p14:tracePt t="37164" x="6273800" y="5067300"/>
          <p14:tracePt t="37181" x="6261100" y="5073650"/>
          <p14:tracePt t="37198" x="6254750" y="5073650"/>
          <p14:tracePt t="37214" x="6242050" y="5080000"/>
          <p14:tracePt t="37267" x="6242050" y="5073650"/>
          <p14:tracePt t="37279" x="6248400" y="5054600"/>
          <p14:tracePt t="37298" x="6248400" y="5048250"/>
          <p14:tracePt t="37314" x="6235700" y="5035550"/>
          <p14:tracePt t="37331" x="6216650" y="5035550"/>
          <p14:tracePt t="37346" x="6178550" y="5029200"/>
          <p14:tracePt t="37365" x="6146800" y="5029200"/>
          <p14:tracePt t="37380" x="6108700" y="5029200"/>
          <p14:tracePt t="37397" x="6070600" y="5022850"/>
          <p14:tracePt t="37415" x="6038850" y="5022850"/>
          <p14:tracePt t="37430" x="6032500" y="5022850"/>
          <p14:tracePt t="37447" x="6013450" y="5035550"/>
          <p14:tracePt t="37464" x="6007100" y="5041900"/>
          <p14:tracePt t="37481" x="5962650" y="5080000"/>
          <p14:tracePt t="37497" x="5911850" y="5105400"/>
          <p14:tracePt t="37514" x="5854700" y="5124450"/>
          <p14:tracePt t="37531" x="5791200" y="5130800"/>
          <p14:tracePt t="37547" x="5759450" y="5137150"/>
          <p14:tracePt t="37563" x="5746750" y="5143500"/>
          <p14:tracePt t="37581" x="5746750" y="5149850"/>
          <p14:tracePt t="37585" x="5753100" y="5162550"/>
          <p14:tracePt t="37598" x="5765800" y="5175250"/>
          <p14:tracePt t="37614" x="5803900" y="5213350"/>
          <p14:tracePt t="37631" x="5835650" y="5251450"/>
          <p14:tracePt t="37647" x="5867400" y="5289550"/>
          <p14:tracePt t="37651" x="5892800" y="5308600"/>
          <p14:tracePt t="37664" x="5930900" y="5327650"/>
          <p14:tracePt t="37681" x="5937250" y="5334000"/>
          <p14:tracePt t="37700" x="5930900" y="5327650"/>
          <p14:tracePt t="37714" x="5905500" y="5283200"/>
          <p14:tracePt t="37730" x="5911850" y="5276850"/>
          <p14:tracePt t="43923" x="5905500" y="5270500"/>
          <p14:tracePt t="43931" x="5892800" y="5270500"/>
          <p14:tracePt t="43935" x="5867400" y="5257800"/>
          <p14:tracePt t="43952" x="5803900" y="5245100"/>
          <p14:tracePt t="43970" x="5759450" y="5232400"/>
          <p14:tracePt t="43987" x="5746750" y="5219700"/>
          <p14:tracePt t="44003" x="5740400" y="5213350"/>
          <p14:tracePt t="44018" x="5721350" y="5207000"/>
          <p14:tracePt t="44023" x="5708650" y="5200650"/>
          <p14:tracePt t="44035" x="5695950" y="5194300"/>
          <p14:tracePt t="44052" x="5657850" y="5175250"/>
          <p14:tracePt t="44068" x="5626100" y="5156200"/>
          <p14:tracePt t="44087" x="5594350" y="5137150"/>
          <p14:tracePt t="44104" x="5575300" y="5130800"/>
          <p14:tracePt t="44119" x="5568950" y="5124450"/>
          <p14:tracePt t="44156" x="5575300" y="5124450"/>
          <p14:tracePt t="44169" x="5588000" y="5124450"/>
          <p14:tracePt t="44187" x="5613400" y="5130800"/>
          <p14:tracePt t="44203" x="5651500" y="5143500"/>
          <p14:tracePt t="44209" x="5740400" y="5156200"/>
          <p14:tracePt t="44218" x="5816600" y="5168900"/>
          <p14:tracePt t="44237" x="5975350" y="5187950"/>
          <p14:tracePt t="44253" x="6076950" y="5187950"/>
          <p14:tracePt t="44268" x="6184900" y="5187950"/>
          <p14:tracePt t="44287" x="6273800" y="5187950"/>
          <p14:tracePt t="44304" x="6438900" y="5175250"/>
          <p14:tracePt t="44320" x="6578600" y="5149850"/>
          <p14:tracePt t="44325" x="6673850" y="5124450"/>
          <p14:tracePt t="44335" x="6762750" y="5099050"/>
          <p14:tracePt t="44353" x="6915150" y="5041900"/>
          <p14:tracePt t="44369" x="6991350" y="4997450"/>
          <p14:tracePt t="44387" x="7054850" y="4946650"/>
          <p14:tracePt t="44390" x="7073900" y="4921250"/>
          <p14:tracePt t="44402" x="7092950" y="4895850"/>
          <p14:tracePt t="44422" x="7150100" y="4826000"/>
          <p14:tracePt t="44437" x="7175500" y="4794250"/>
          <p14:tracePt t="44453" x="7207250" y="4737100"/>
          <p14:tracePt t="44470" x="7226300" y="4699000"/>
          <p14:tracePt t="44485" x="7239000" y="4660900"/>
          <p14:tracePt t="44504" x="7239000" y="4629150"/>
          <p14:tracePt t="44508" x="7239000" y="4610100"/>
          <p14:tracePt t="44520" x="7226300" y="4591050"/>
          <p14:tracePt t="44537" x="7207250" y="4565650"/>
          <p14:tracePt t="44543" x="7194550" y="4559300"/>
          <p14:tracePt t="44552" x="7162800" y="4552950"/>
          <p14:tracePt t="44570" x="7099300" y="4546600"/>
          <p14:tracePt t="44587" x="6997700" y="4546600"/>
          <p14:tracePt t="44604" x="6864350" y="4559300"/>
          <p14:tracePt t="44608" x="6781800" y="4565650"/>
          <p14:tracePt t="44619" x="6750050" y="4565650"/>
          <p14:tracePt t="44621" x="6680200" y="4572000"/>
          <p14:tracePt t="44636" x="6610350" y="4572000"/>
          <p14:tracePt t="44654" x="6464300" y="4578350"/>
          <p14:tracePt t="44669" x="6426200" y="4591050"/>
          <p14:tracePt t="44685" x="6407150" y="4603750"/>
          <p14:tracePt t="44703" x="6388100" y="4648200"/>
          <p14:tracePt t="44720" x="6356350" y="4699000"/>
          <p14:tracePt t="44737" x="6324600" y="4749800"/>
          <p14:tracePt t="44752" x="6267450" y="4826000"/>
          <p14:tracePt t="44769" x="6235700" y="4876800"/>
          <p14:tracePt t="44787" x="6210300" y="4927600"/>
          <p14:tracePt t="44793" x="6203950" y="4953000"/>
          <p14:tracePt t="44802" x="6203950" y="4984750"/>
          <p14:tracePt t="44819" x="6223000" y="5073650"/>
          <p14:tracePt t="44839" x="6273800" y="5137150"/>
          <p14:tracePt t="44854" x="6330950" y="5187950"/>
          <p14:tracePt t="44871" x="6350000" y="5200650"/>
          <p14:tracePt t="44888" x="6407150" y="5251450"/>
          <p14:tracePt t="44903" x="6413500" y="5270500"/>
          <p14:tracePt t="44920" x="6407150" y="5270500"/>
          <p14:tracePt t="44937" x="6362700" y="5270500"/>
          <p14:tracePt t="44954" x="6350000" y="5264150"/>
          <p14:tracePt t="46827" x="6356350" y="5264150"/>
          <p14:tracePt t="46837" x="6381750" y="5264150"/>
          <p14:tracePt t="46840" x="6451600" y="5257800"/>
          <p14:tracePt t="46856" x="6553200" y="5251450"/>
          <p14:tracePt t="46873" x="6775450" y="5238750"/>
          <p14:tracePt t="46887" x="6934200" y="5232400"/>
          <p14:tracePt t="46890" x="6959600" y="5232400"/>
          <p14:tracePt t="46907" x="6991350" y="5219700"/>
          <p14:tracePt t="46923" x="7004050" y="5213350"/>
          <p14:tracePt t="46956" x="7004050" y="5207000"/>
          <p14:tracePt t="46975" x="6991350" y="5200650"/>
          <p14:tracePt t="46989" x="6978650" y="5194300"/>
          <p14:tracePt t="46995" x="6965950" y="5187950"/>
          <p14:tracePt t="46997" x="6959600" y="5175250"/>
          <p14:tracePt t="47005" x="6946900" y="5162550"/>
          <p14:tracePt t="47021" x="6921500" y="5137150"/>
          <p14:tracePt t="47039" x="6896100" y="5086350"/>
          <p14:tracePt t="47055" x="6864350" y="5022850"/>
          <p14:tracePt t="47072" x="6832600" y="4959350"/>
          <p14:tracePt t="47089" x="6800850" y="4902200"/>
          <p14:tracePt t="47105" x="6788150" y="4876800"/>
          <p14:tracePt t="47125" x="6769100" y="4851400"/>
          <p14:tracePt t="47138" x="6762750" y="4838700"/>
          <p14:tracePt t="47155" x="6750050" y="4832350"/>
          <p14:tracePt t="47171" x="6731000" y="4826000"/>
          <p14:tracePt t="47189" x="6661150" y="4813300"/>
          <p14:tracePt t="47192" x="6623050" y="4806950"/>
          <p14:tracePt t="47204" x="6559550" y="4794250"/>
          <p14:tracePt t="47206" x="6515100" y="4787900"/>
          <p14:tracePt t="47221" x="6445250" y="4775200"/>
          <p14:tracePt t="47224" x="6394450" y="4768850"/>
          <p14:tracePt t="47239" x="6286500" y="4749800"/>
          <p14:tracePt t="47255" x="6197600" y="4743450"/>
          <p14:tracePt t="47271" x="6153150" y="4743450"/>
          <p14:tracePt t="47290" x="6140450" y="4743450"/>
          <p14:tracePt t="47354" x="6134100" y="4749800"/>
          <p14:tracePt t="47363" x="6134100" y="4762500"/>
          <p14:tracePt t="47371" x="6134100" y="4787900"/>
          <p14:tracePt t="47390" x="6140450" y="4832350"/>
          <p14:tracePt t="47404" x="6153150" y="4857750"/>
          <p14:tracePt t="47409" x="6165850" y="4870450"/>
          <p14:tracePt t="47421" x="6178550" y="4883150"/>
          <p14:tracePt t="47438" x="6216650" y="4914900"/>
          <p14:tracePt t="47456" x="6242050" y="4946650"/>
          <p14:tracePt t="47475" x="6286500" y="4972050"/>
          <p14:tracePt t="47488" x="6299200" y="4978400"/>
          <p14:tracePt t="47575" x="6305550" y="4978400"/>
          <p14:tracePt t="47598" x="6305550" y="4972050"/>
          <p14:tracePt t="47631" x="6299200" y="4965700"/>
          <p14:tracePt t="47639" x="6292850" y="4965700"/>
          <p14:tracePt t="47646" x="6292850" y="4959350"/>
          <p14:tracePt t="48620" x="6299200" y="4965700"/>
          <p14:tracePt t="48628" x="6305550" y="4972050"/>
          <p14:tracePt t="48640" x="6324600" y="4984750"/>
          <p14:tracePt t="48658" x="6375400" y="5029200"/>
          <p14:tracePt t="48675" x="6394450" y="5060950"/>
          <p14:tracePt t="48689" x="6394450" y="5099050"/>
          <p14:tracePt t="48706" x="6394450" y="5181600"/>
          <p14:tracePt t="48723" x="6381750" y="5308600"/>
          <p14:tracePt t="48728" x="6381750" y="5378450"/>
          <p14:tracePt t="48739" x="6381750" y="5448300"/>
          <p14:tracePt t="48757" x="6375400" y="5575300"/>
          <p14:tracePt t="48774" x="6369050" y="5657850"/>
          <p14:tracePt t="48790" x="6388100" y="5676900"/>
          <p14:tracePt t="48796" x="6394450" y="5683250"/>
          <p14:tracePt t="48805" x="6407150" y="5683250"/>
          <p14:tracePt t="48824" x="6438900" y="5676900"/>
          <p14:tracePt t="48841" x="6470650" y="5670550"/>
          <p14:tracePt t="48857" x="6496050" y="5664200"/>
          <p14:tracePt t="48874" x="6515100" y="5664200"/>
          <p14:tracePt t="48877" x="6527800" y="5664200"/>
          <p14:tracePt t="48890" x="6565900" y="5670550"/>
          <p14:tracePt t="48908" x="6604000" y="5676900"/>
          <p14:tracePt t="48922" x="6616700" y="5683250"/>
          <p14:tracePt t="48974" x="6616700" y="5670550"/>
          <p14:tracePt t="48990" x="6604000" y="5657850"/>
          <p14:tracePt t="49007" x="6591300" y="5645150"/>
          <p14:tracePt t="49024" x="6572250" y="5638800"/>
          <p14:tracePt t="49041" x="6546850" y="5632450"/>
          <p14:tracePt t="49058" x="6489700" y="5626100"/>
          <p14:tracePt t="49074" x="6400800" y="5619750"/>
          <p14:tracePt t="49078" x="6337300" y="5607050"/>
          <p14:tracePt t="49089" x="6305550" y="5600700"/>
          <p14:tracePt t="49108" x="6229350" y="5581650"/>
          <p14:tracePt t="49124" x="6210300" y="5568950"/>
          <p14:tracePt t="49141" x="6235700" y="5556250"/>
          <p14:tracePt t="49158" x="6305550" y="5556250"/>
          <p14:tracePt t="49174" x="6407150" y="5562600"/>
          <p14:tracePt t="49189" x="6515100" y="5581650"/>
          <p14:tracePt t="49206" x="6610350" y="5594350"/>
          <p14:tracePt t="49224" x="6680200" y="5607050"/>
          <p14:tracePt t="49228" x="6692900" y="5607050"/>
          <p14:tracePt t="49239" x="6711950" y="5607050"/>
          <p14:tracePt t="49258" x="6731000" y="5607050"/>
          <p14:tracePt t="49274" x="6762750" y="5607050"/>
          <p14:tracePt t="49289" x="6794500" y="5607050"/>
          <p14:tracePt t="49308" x="6826250" y="5600700"/>
          <p14:tracePt t="49312" x="6845300" y="5594350"/>
          <p14:tracePt t="49323" x="6858000" y="5588000"/>
          <p14:tracePt t="49341" x="6877050" y="5568950"/>
          <p14:tracePt t="49357" x="6883400" y="5543550"/>
          <p14:tracePt t="49375" x="6883400" y="5524500"/>
          <p14:tracePt t="49378" x="6883400" y="5505450"/>
          <p14:tracePt t="49390" x="6883400" y="5499100"/>
          <p14:tracePt t="49393" x="6883400" y="5480050"/>
          <p14:tracePt t="49408" x="6883400" y="5454650"/>
          <p14:tracePt t="49427" x="6870700" y="5429250"/>
          <p14:tracePt t="49440" x="6851650" y="5410200"/>
          <p14:tracePt t="49458" x="6819900" y="5397500"/>
          <p14:tracePt t="49474" x="6769100" y="5391150"/>
          <p14:tracePt t="49489" x="6718300" y="5384800"/>
          <p14:tracePt t="49507" x="6635750" y="5372100"/>
          <p14:tracePt t="49524" x="6565900" y="5353050"/>
          <p14:tracePt t="49529" x="6546850" y="5340350"/>
          <p14:tracePt t="49539" x="6521450" y="5334000"/>
          <p14:tracePt t="49558" x="6508750" y="5327650"/>
          <p14:tracePt t="49608" x="6496050" y="5327650"/>
          <p14:tracePt t="49625" x="6477000" y="5340350"/>
          <p14:tracePt t="49641" x="6432550" y="5372100"/>
          <p14:tracePt t="49657" x="6362700" y="5397500"/>
          <p14:tracePt t="49674" x="6318250" y="5416550"/>
          <p14:tracePt t="49691" x="6280150" y="5441950"/>
          <p14:tracePt t="49708" x="6280150" y="5461000"/>
          <p14:tracePt t="49712" x="6280150" y="5473700"/>
          <p14:tracePt t="49724" x="6286500" y="5480050"/>
          <p14:tracePt t="49728" x="6311900" y="5499100"/>
          <p14:tracePt t="49741" x="6350000" y="5518150"/>
          <p14:tracePt t="49758" x="6419850" y="5543550"/>
          <p14:tracePt t="49775" x="6508750" y="5562600"/>
          <p14:tracePt t="49791" x="6559550" y="5575300"/>
          <p14:tracePt t="49808" x="6610350" y="5588000"/>
          <p14:tracePt t="49825" x="6642100" y="5594350"/>
          <p14:tracePt t="49841" x="6673850" y="5600700"/>
          <p14:tracePt t="49858" x="6731000" y="5600700"/>
          <p14:tracePt t="49873" x="6762750" y="5600700"/>
          <p14:tracePt t="49891" x="6813550" y="5600700"/>
          <p14:tracePt t="49908" x="6845300" y="5594350"/>
          <p14:tracePt t="49924" x="6877050" y="5581650"/>
          <p14:tracePt t="49942" x="6902450" y="5549900"/>
          <p14:tracePt t="49959" x="6896100" y="5505450"/>
          <p14:tracePt t="49975" x="6845300" y="5448300"/>
          <p14:tracePt t="49992" x="6807200" y="5403850"/>
          <p14:tracePt t="50006" x="6769100" y="5372100"/>
          <p14:tracePt t="50023" x="6718300" y="5334000"/>
          <p14:tracePt t="50041" x="6692900" y="5314950"/>
          <p14:tracePt t="50059" x="6680200" y="5302250"/>
          <p14:tracePt t="50075" x="6654800" y="5302250"/>
          <p14:tracePt t="50092" x="6623050" y="5302250"/>
          <p14:tracePt t="50109" x="6553200" y="5327650"/>
          <p14:tracePt t="50125" x="6477000" y="5365750"/>
          <p14:tracePt t="50130" x="6445250" y="5397500"/>
          <p14:tracePt t="50140" x="6413500" y="5422900"/>
          <p14:tracePt t="50157" x="6388100" y="5461000"/>
          <p14:tracePt t="50176" x="6369050" y="5511800"/>
          <p14:tracePt t="50192" x="6375400" y="5549900"/>
          <p14:tracePt t="50208" x="6470650" y="5645150"/>
          <p14:tracePt t="50225" x="6546850" y="5695950"/>
          <p14:tracePt t="50242" x="6616700" y="5734050"/>
          <p14:tracePt t="50257" x="6699250" y="5765800"/>
          <p14:tracePt t="50275" x="6750050" y="5772150"/>
          <p14:tracePt t="50290" x="6800850" y="5765800"/>
          <p14:tracePt t="50309" x="6832600" y="5734050"/>
          <p14:tracePt t="50314" x="6845300" y="5702300"/>
          <p14:tracePt t="50324" x="6845300" y="5683250"/>
          <p14:tracePt t="50341" x="6845300" y="5632450"/>
          <p14:tracePt t="50359" x="6832600" y="5575300"/>
          <p14:tracePt t="50375" x="6819900" y="5562600"/>
          <p14:tracePt t="50380" x="6813550" y="5562600"/>
          <p14:tracePt t="50391" x="6807200" y="5556250"/>
          <p14:tracePt t="50393" x="6794500" y="5556250"/>
          <p14:tracePt t="50408" x="6775450" y="5556250"/>
          <p14:tracePt t="50425" x="6769100" y="5556250"/>
          <p14:tracePt t="50464" x="6769100" y="5549900"/>
          <p14:tracePt t="50474" x="6769100" y="5543550"/>
          <p14:tracePt t="50492" x="6769100" y="5530850"/>
          <p14:tracePt t="50509" x="6781800" y="5511800"/>
          <p14:tracePt t="50525" x="6794500" y="5499100"/>
          <p14:tracePt t="50540" x="6807200" y="5492750"/>
          <p14:tracePt t="50558" x="6819900" y="5480050"/>
          <p14:tracePt t="50575" x="6826250" y="5473700"/>
          <p14:tracePt t="50592" x="6826250" y="5461000"/>
          <p14:tracePt t="50608" x="6832600" y="5448300"/>
          <p14:tracePt t="50625" x="6832600" y="5435600"/>
          <p14:tracePt t="50640" x="6826250" y="5403850"/>
          <p14:tracePt t="50658" x="6807200" y="5384800"/>
          <p14:tracePt t="50675" x="6788150" y="5372100"/>
          <p14:tracePt t="50692" x="6769100" y="5365750"/>
          <p14:tracePt t="50708" x="6756400" y="5365750"/>
          <p14:tracePt t="50725" x="6731000" y="5365750"/>
          <p14:tracePt t="50742" x="6705600" y="5378450"/>
          <p14:tracePt t="50759" x="6680200" y="5397500"/>
          <p14:tracePt t="50763" x="6673850" y="5403850"/>
          <p14:tracePt t="50774" x="6667500" y="5416550"/>
          <p14:tracePt t="50776" x="6661150" y="5422900"/>
          <p14:tracePt t="50791" x="6654800" y="5429250"/>
          <p14:tracePt t="50809" x="6654800" y="5473700"/>
          <p14:tracePt t="50826" x="6654800" y="5499100"/>
          <p14:tracePt t="50842" x="6667500" y="5537200"/>
          <p14:tracePt t="50857" x="6680200" y="5568950"/>
          <p14:tracePt t="50876" x="6705600" y="5600700"/>
          <p14:tracePt t="50893" x="6731000" y="5619750"/>
          <p14:tracePt t="50909" x="6769100" y="5632450"/>
          <p14:tracePt t="50925" x="6813550" y="5638800"/>
          <p14:tracePt t="50942" x="6858000" y="5626100"/>
          <p14:tracePt t="50959" x="6896100" y="5594350"/>
          <p14:tracePt t="50975" x="6908800" y="5549900"/>
          <p14:tracePt t="50978" x="6908800" y="5518150"/>
          <p14:tracePt t="50991" x="6902450" y="5492750"/>
          <p14:tracePt t="51009" x="6870700" y="5441950"/>
          <p14:tracePt t="51012" x="6851650" y="5416550"/>
          <p14:tracePt t="51024" x="6826250" y="5397500"/>
          <p14:tracePt t="51028" x="6807200" y="5384800"/>
          <p14:tracePt t="51041" x="6794500" y="5378450"/>
          <p14:tracePt t="51043" x="6781800" y="5378450"/>
          <p14:tracePt t="51059" x="6750050" y="5403850"/>
          <p14:tracePt t="51076" x="6718300" y="5467350"/>
          <p14:tracePt t="51091" x="6692900" y="5543550"/>
          <p14:tracePt t="51110" x="6686550" y="5607050"/>
          <p14:tracePt t="51124" x="6699250" y="5638800"/>
          <p14:tracePt t="51143" x="6750050" y="5651500"/>
          <p14:tracePt t="51159" x="6807200" y="5651500"/>
          <p14:tracePt t="51174" x="6915150" y="5632450"/>
          <p14:tracePt t="51191" x="7010400" y="5588000"/>
          <p14:tracePt t="51208" x="7080250" y="5537200"/>
          <p14:tracePt t="51226" x="7124700" y="5499100"/>
          <p14:tracePt t="51243" x="7156450" y="5435600"/>
          <p14:tracePt t="51262" x="7162800" y="5346700"/>
          <p14:tracePt t="51274" x="7156450" y="5327650"/>
          <p14:tracePt t="51278" x="7150100" y="5289550"/>
          <p14:tracePt t="51294" x="7124700" y="5219700"/>
          <p14:tracePt t="51311" x="7092950" y="5143500"/>
          <p14:tracePt t="51327" x="7061200" y="5048250"/>
          <p14:tracePt t="51341" x="7042150" y="4965700"/>
          <p14:tracePt t="51359" x="7035800" y="4870450"/>
          <p14:tracePt t="51376" x="7118350" y="4705350"/>
          <p14:tracePt t="51392" x="7194550" y="4616450"/>
          <p14:tracePt t="51408" x="7270750" y="4546600"/>
          <p14:tracePt t="51426" x="7334250" y="4495800"/>
          <p14:tracePt t="51443" x="7378700" y="4470400"/>
          <p14:tracePt t="51447" x="7391400" y="4464050"/>
          <p14:tracePt t="51459" x="7397750" y="4457700"/>
          <p14:tracePt t="51510" x="7391400" y="4457700"/>
          <p14:tracePt t="51526" x="7385050" y="4464050"/>
          <p14:tracePt t="51637" x="7378700" y="4470400"/>
          <p14:tracePt t="51647" x="7353300" y="4476750"/>
          <p14:tracePt t="51659" x="7296150" y="4502150"/>
          <p14:tracePt t="51676" x="7048500" y="4597400"/>
          <p14:tracePt t="51693" x="6883400" y="4686300"/>
          <p14:tracePt t="51709" x="6851650" y="4718050"/>
          <p14:tracePt t="51774" x="6851650" y="4711700"/>
          <p14:tracePt t="51784" x="6845300" y="4705350"/>
          <p14:tracePt t="51793" x="6838950" y="4699000"/>
          <p14:tracePt t="51811" x="6826250" y="4692650"/>
          <p14:tracePt t="71832" x="6832600" y="4711700"/>
          <p14:tracePt t="71841" x="6877050" y="4781550"/>
          <p14:tracePt t="71851" x="6972300" y="4914900"/>
          <p14:tracePt t="71877" x="7092950" y="5111750"/>
          <p14:tracePt t="71893" x="7118350" y="5175250"/>
          <p14:tracePt t="71910" x="7124700" y="5359400"/>
          <p14:tracePt t="71926" x="7080250" y="5454650"/>
          <p14:tracePt t="71932" x="7042150" y="5505450"/>
          <p14:tracePt t="71941" x="7010400" y="5537200"/>
          <p14:tracePt t="71962" x="6927850" y="5568950"/>
          <p14:tracePt t="71976" x="6851650" y="5581650"/>
          <p14:tracePt t="71993" x="6775450" y="5600700"/>
          <p14:tracePt t="72009" x="6705600" y="5626100"/>
          <p14:tracePt t="72027" x="6654800" y="5645150"/>
          <p14:tracePt t="72031" x="6642100" y="5651500"/>
          <p14:tracePt t="72041" x="6635750" y="5657850"/>
          <p14:tracePt t="72060" x="6604000" y="5664200"/>
          <p14:tracePt t="72077" x="6540500" y="5651500"/>
          <p14:tracePt t="72094" x="6451600" y="5626100"/>
          <p14:tracePt t="72110" x="6400800" y="5613400"/>
          <p14:tracePt t="72114" x="6381750" y="5613400"/>
          <p14:tracePt t="72125" x="6330950" y="5607050"/>
          <p14:tracePt t="72178" x="6330950" y="5600700"/>
          <p14:tracePt t="72186" x="6337300" y="5600700"/>
          <p14:tracePt t="72192" x="6350000" y="5594350"/>
          <p14:tracePt t="72209" x="6432550" y="5549900"/>
          <p14:tracePt t="72225" x="6489700" y="5505450"/>
          <p14:tracePt t="72243" x="6540500" y="5467350"/>
          <p14:tracePt t="72247" x="6578600" y="5448300"/>
          <p14:tracePt t="72259" x="6604000" y="5441950"/>
          <p14:tracePt t="72277" x="6661150" y="5429250"/>
          <p14:tracePt t="72293" x="6711950" y="5429250"/>
          <p14:tracePt t="72311" x="6718300" y="5435600"/>
          <p14:tracePt t="72314" x="6718300" y="5448300"/>
          <p14:tracePt t="72325" x="6718300" y="5454650"/>
          <p14:tracePt t="72344" x="6699250" y="5480050"/>
          <p14:tracePt t="72360" x="6692900" y="5486400"/>
          <p14:tracePt t="72379" x="6692900" y="5499100"/>
          <p14:tracePt t="72393" x="6692900" y="5518150"/>
          <p14:tracePt t="72410" x="6718300" y="5537200"/>
          <p14:tracePt t="72427" x="6737350" y="5556250"/>
          <p14:tracePt t="72444" x="6775450" y="5575300"/>
          <p14:tracePt t="72460" x="6800850" y="5588000"/>
          <p14:tracePt t="72477" x="6838950" y="5588000"/>
          <p14:tracePt t="72494" x="6851650" y="5575300"/>
          <p14:tracePt t="72510" x="6877050" y="5524500"/>
          <p14:tracePt t="72515" x="6883400" y="5499100"/>
          <p14:tracePt t="72526" x="6889750" y="5473700"/>
          <p14:tracePt t="72542" x="6896100" y="5403850"/>
          <p14:tracePt t="72561" x="6889750" y="5378450"/>
          <p14:tracePt t="72577" x="6877050" y="5346700"/>
          <p14:tracePt t="72593" x="6870700" y="5340350"/>
          <p14:tracePt t="72610" x="6864350" y="5340350"/>
          <p14:tracePt t="72627" x="6845300" y="5378450"/>
          <p14:tracePt t="72643" x="6832600" y="5454650"/>
          <p14:tracePt t="72659" x="6813550" y="5524500"/>
          <p14:tracePt t="72676" x="6813550" y="5575300"/>
          <p14:tracePt t="72694" x="6826250" y="5613400"/>
          <p14:tracePt t="72710" x="6864350" y="5632450"/>
          <p14:tracePt t="72728" x="6934200" y="5632450"/>
          <p14:tracePt t="72734" x="6978650" y="5619750"/>
          <p14:tracePt t="72742" x="7004050" y="5600700"/>
          <p14:tracePt t="72760" x="7061200" y="5537200"/>
          <p14:tracePt t="72778" x="7086600" y="5461000"/>
          <p14:tracePt t="72794" x="7092950" y="5397500"/>
          <p14:tracePt t="72798" x="7092950" y="5365750"/>
          <p14:tracePt t="72811" x="7092950" y="5334000"/>
          <p14:tracePt t="72829" x="7086600" y="5251450"/>
          <p14:tracePt t="72844" x="7048500" y="5194300"/>
          <p14:tracePt t="72861" x="7004050" y="5130800"/>
          <p14:tracePt t="72877" x="6953250" y="5054600"/>
          <p14:tracePt t="72893" x="6927850" y="4991100"/>
          <p14:tracePt t="72910" x="6902450" y="4921250"/>
          <p14:tracePt t="72915" x="6896100" y="4902200"/>
          <p14:tracePt t="72926" x="6896100" y="4895850"/>
          <p14:tracePt t="72942" x="6896100" y="4876800"/>
          <p14:tracePt t="72978" x="6902450" y="4876800"/>
          <p14:tracePt t="73083" x="6902450" y="4870450"/>
          <p14:tracePt t="73309" x="6896100" y="4870450"/>
          <p14:tracePt t="73320" x="6889750" y="4870450"/>
          <p14:tracePt t="73326" x="6883400" y="4870450"/>
          <p14:tracePt t="118586" x="6877050" y="4870450"/>
          <p14:tracePt t="118595" x="6870700" y="4864100"/>
          <p14:tracePt t="118600" x="6858000" y="4845050"/>
          <p14:tracePt t="118614" x="6838950" y="4826000"/>
          <p14:tracePt t="118632" x="6819900" y="4800600"/>
          <p14:tracePt t="118650" x="6769100" y="4762500"/>
          <p14:tracePt t="118655" x="6711950" y="4724400"/>
          <p14:tracePt t="118666" x="6616700" y="4673600"/>
          <p14:tracePt t="118682" x="6400800" y="4591050"/>
          <p14:tracePt t="118698" x="6121400" y="4540250"/>
          <p14:tracePt t="118701" x="5994400" y="4527550"/>
          <p14:tracePt t="118716" x="5886450" y="4527550"/>
          <p14:tracePt t="118719" x="5822950" y="4533900"/>
          <p14:tracePt t="118731" x="5759450" y="4540250"/>
          <p14:tracePt t="118733" x="5721350" y="4540250"/>
          <p14:tracePt t="118748" x="5695950" y="4540250"/>
          <p14:tracePt t="118752" x="5676900" y="4540250"/>
          <p14:tracePt t="118765" x="5670550" y="4540250"/>
          <p14:tracePt t="118781" x="5657850" y="4533900"/>
          <p14:tracePt t="118798" x="5613400" y="4521200"/>
          <p14:tracePt t="118815" x="5543550" y="4514850"/>
          <p14:tracePt t="118832" x="5448300" y="4521200"/>
          <p14:tracePt t="118848" x="5391150" y="4546600"/>
          <p14:tracePt t="118865" x="5340350" y="4572000"/>
          <p14:tracePt t="118882" x="5327650" y="4584700"/>
          <p14:tracePt t="118916" x="5308600" y="4584700"/>
          <p14:tracePt t="118932" x="5207000" y="4578350"/>
          <p14:tracePt t="118949" x="5010150" y="4578350"/>
          <p14:tracePt t="118965" x="4794250" y="4591050"/>
          <p14:tracePt t="118982" x="4578350" y="4603750"/>
          <p14:tracePt t="118999" x="4432300" y="4610100"/>
          <p14:tracePt t="119014" x="4286250" y="4616450"/>
          <p14:tracePt t="119032" x="4133850" y="4635500"/>
          <p14:tracePt t="119035" x="4032250" y="4641850"/>
          <p14:tracePt t="119048" x="3911600" y="4648200"/>
          <p14:tracePt t="119050" x="3816350" y="4648200"/>
          <p14:tracePt t="119066" x="3549650" y="4654550"/>
          <p14:tracePt t="119082" x="3270250" y="4654550"/>
          <p14:tracePt t="119099" x="3016250" y="4641850"/>
          <p14:tracePt t="119116" x="2717800" y="4629150"/>
          <p14:tracePt t="119121" x="2597150" y="4616450"/>
          <p14:tracePt t="119131" x="2432050" y="4610100"/>
          <p14:tracePt t="119148" x="2101850" y="4584700"/>
          <p14:tracePt t="119166" x="1835150" y="4565650"/>
          <p14:tracePt t="119183" x="1587500" y="4533900"/>
          <p14:tracePt t="119199" x="1454150" y="4508500"/>
          <p14:tracePt t="119216" x="1403350" y="4489450"/>
          <p14:tracePt t="119358" x="1403350" y="4483100"/>
          <p14:tracePt t="119370" x="1409700" y="4483100"/>
          <p14:tracePt t="119382" x="1460500" y="4470400"/>
          <p14:tracePt t="119388" x="1492250" y="4470400"/>
          <p14:tracePt t="119399" x="1504950" y="4470400"/>
          <p14:tracePt t="119415" x="1536700" y="4470400"/>
          <p14:tracePt t="119434" x="1536700" y="4483100"/>
          <p14:tracePt t="119450" x="1530350" y="4489450"/>
          <p14:tracePt t="119466" x="1524000" y="4495800"/>
          <p14:tracePt t="119535" x="1517650" y="4495800"/>
          <p14:tracePt t="119549" x="1485900" y="4508500"/>
          <p14:tracePt t="119567" x="1397000" y="4533900"/>
          <p14:tracePt t="119583" x="1333500" y="4546600"/>
          <p14:tracePt t="119598" x="1263650" y="4546600"/>
          <p14:tracePt t="119615" x="1200150" y="4540250"/>
          <p14:tracePt t="119632" x="1155700" y="4533900"/>
          <p14:tracePt t="119649" x="1123950" y="4527550"/>
          <p14:tracePt t="119654" x="1117600" y="4527550"/>
          <p14:tracePt t="119665" x="1111250" y="4521200"/>
          <p14:tracePt t="119683" x="1098550" y="4521200"/>
          <p14:tracePt t="119740" x="1098550" y="4514850"/>
          <p14:tracePt t="119753" x="1104900" y="4508500"/>
          <p14:tracePt t="119765" x="1117600" y="4502150"/>
          <p14:tracePt t="119783" x="1136650" y="4495800"/>
          <p14:tracePt t="119800" x="1187450" y="4483100"/>
          <p14:tracePt t="119816" x="1225550" y="4470400"/>
          <p14:tracePt t="119821" x="1250950" y="4470400"/>
          <p14:tracePt t="119832" x="1276350" y="4464050"/>
          <p14:tracePt t="119834" x="1320800" y="4464050"/>
          <p14:tracePt t="119850" x="1339850" y="4464050"/>
          <p14:tracePt t="119853" x="1346200" y="4464050"/>
          <p14:tracePt t="119868" x="1352550" y="4464050"/>
          <p14:tracePt t="119965" x="1358900" y="4464050"/>
          <p14:tracePt t="119983" x="1371600" y="4457700"/>
          <p14:tracePt t="119998" x="1397000" y="4445000"/>
          <p14:tracePt t="120017" x="1435100" y="4438650"/>
          <p14:tracePt t="120034" x="1473200" y="4432300"/>
          <p14:tracePt t="120050" x="1524000" y="4432300"/>
          <p14:tracePt t="120054" x="1549400" y="4425950"/>
          <p14:tracePt t="120065" x="1574800" y="4425950"/>
          <p14:tracePt t="120067" x="1587500" y="4419600"/>
          <p14:tracePt t="120082" x="1606550" y="4413250"/>
          <p14:tracePt t="120083" x="1619250" y="4406900"/>
          <p14:tracePt t="120099" x="1638300" y="4400550"/>
          <p14:tracePt t="120101" x="1663700" y="4387850"/>
          <p14:tracePt t="120116" x="1695450" y="4368800"/>
          <p14:tracePt t="120135" x="1854200" y="4305300"/>
          <p14:tracePt t="120150" x="1987550" y="4254500"/>
          <p14:tracePt t="120168" x="2076450" y="4203700"/>
          <p14:tracePt t="120184" x="2114550" y="4165600"/>
          <p14:tracePt t="120199" x="2139950" y="4133850"/>
          <p14:tracePt t="120215" x="2165350" y="4102100"/>
          <p14:tracePt t="120232" x="2178050" y="4057650"/>
          <p14:tracePt t="120250" x="2197100" y="4025900"/>
          <p14:tracePt t="120255" x="2203450" y="4006850"/>
          <p14:tracePt t="120265" x="2209800" y="3987800"/>
          <p14:tracePt t="120284" x="2209800" y="3962400"/>
          <p14:tracePt t="120301" x="2178050" y="3937000"/>
          <p14:tracePt t="120317" x="2038350" y="3898900"/>
          <p14:tracePt t="120334" x="1943100" y="3886200"/>
          <p14:tracePt t="120349" x="1860550" y="3879850"/>
          <p14:tracePt t="120365" x="1765300" y="3886200"/>
          <p14:tracePt t="120384" x="1695450" y="3898900"/>
          <p14:tracePt t="120399" x="1644650" y="3924300"/>
          <p14:tracePt t="120417" x="1631950" y="3949700"/>
          <p14:tracePt t="120434" x="1631950" y="4000500"/>
          <p14:tracePt t="120449" x="1631950" y="4057650"/>
          <p14:tracePt t="120467" x="1612900" y="4121150"/>
          <p14:tracePt t="120482" x="1574800" y="4171950"/>
          <p14:tracePt t="120501" x="1536700" y="4203700"/>
          <p14:tracePt t="120517" x="1504950" y="4216400"/>
          <p14:tracePt t="120521" x="1498600" y="4222750"/>
          <p14:tracePt t="120585" x="1524000" y="4235450"/>
          <p14:tracePt t="120601" x="1555750" y="4248150"/>
          <p14:tracePt t="120618" x="1612900" y="4273550"/>
          <p14:tracePt t="120632" x="1638300" y="4292600"/>
          <p14:tracePt t="120650" x="1651000" y="4298950"/>
          <p14:tracePt t="120702" x="1663700" y="4298950"/>
          <p14:tracePt t="120717" x="1708150" y="4292600"/>
          <p14:tracePt t="120734" x="1771650" y="4279900"/>
          <p14:tracePt t="120741" x="1816100" y="4267200"/>
          <p14:tracePt t="120749" x="1847850" y="4254500"/>
          <p14:tracePt t="120768" x="1930400" y="4235450"/>
          <p14:tracePt t="120784" x="1987550" y="4229100"/>
          <p14:tracePt t="120801" x="2025650" y="4222750"/>
          <p14:tracePt t="120805" x="2032000" y="4222750"/>
          <p14:tracePt t="120835" x="2019300" y="4235450"/>
          <p14:tracePt t="120851" x="1968500" y="4254500"/>
          <p14:tracePt t="120867" x="1924050" y="4260850"/>
          <p14:tracePt t="120882" x="1885950" y="4267200"/>
          <p14:tracePt t="120900" x="1873250" y="4267200"/>
          <p14:tracePt t="120917" x="1866900" y="4267200"/>
          <p14:tracePt t="120984" x="1847850" y="4267200"/>
          <p14:tracePt t="121001" x="1803400" y="4279900"/>
          <p14:tracePt t="121018" x="1765300" y="4286250"/>
          <p14:tracePt t="121021" x="1758950" y="4286250"/>
          <p14:tracePt t="121033" x="1752600" y="4292600"/>
          <p14:tracePt t="121035" x="1746250" y="4292600"/>
          <p14:tracePt t="121126" x="1739900" y="4292600"/>
          <p14:tracePt t="121134" x="1714500" y="4298950"/>
          <p14:tracePt t="121138" x="1701800" y="4298950"/>
          <p14:tracePt t="121149" x="1670050" y="4305300"/>
          <p14:tracePt t="121168" x="1600200" y="4311650"/>
          <p14:tracePt t="121185" x="1543050" y="4311650"/>
          <p14:tracePt t="121201" x="1498600" y="4311650"/>
          <p14:tracePt t="121218" x="1466850" y="4311650"/>
          <p14:tracePt t="121234" x="1447800" y="4305300"/>
          <p14:tracePt t="121238" x="1441450" y="4305300"/>
          <p14:tracePt t="121251" x="1435100" y="4305300"/>
          <p14:tracePt t="121268" x="1403350" y="4305300"/>
          <p14:tracePt t="121271" x="1390650" y="4318000"/>
          <p14:tracePt t="121283" x="1371600" y="4324350"/>
          <p14:tracePt t="121285" x="1358900" y="4337050"/>
          <p14:tracePt t="121300" x="1352550" y="4349750"/>
          <p14:tracePt t="121302" x="1346200" y="4362450"/>
          <p14:tracePt t="121316" x="1346200" y="4375150"/>
          <p14:tracePt t="121318" x="1346200" y="4381500"/>
          <p14:tracePt t="121333" x="1371600" y="4400550"/>
          <p14:tracePt t="121351" x="1416050" y="4419600"/>
          <p14:tracePt t="121368" x="1454150" y="4432300"/>
          <p14:tracePt t="121385" x="1524000" y="4451350"/>
          <p14:tracePt t="121401" x="1574800" y="4464050"/>
          <p14:tracePt t="121418" x="1638300" y="4464050"/>
          <p14:tracePt t="121434" x="1689100" y="4464050"/>
          <p14:tracePt t="121451" x="1746250" y="4464050"/>
          <p14:tracePt t="121467" x="1778000" y="4464050"/>
          <p14:tracePt t="121472" x="1790700" y="4457700"/>
          <p14:tracePt t="121483" x="1803400" y="4457700"/>
          <p14:tracePt t="121486" x="1809750" y="4451350"/>
          <p14:tracePt t="121500" x="1816100" y="4451350"/>
          <p14:tracePt t="121518" x="1822450" y="4445000"/>
          <p14:tracePt t="121560" x="1816100" y="4445000"/>
          <p14:tracePt t="121585" x="1797050" y="4445000"/>
          <p14:tracePt t="121665" x="1803400" y="4451350"/>
          <p14:tracePt t="121674" x="1816100" y="4457700"/>
          <p14:tracePt t="121683" x="1828800" y="4470400"/>
          <p14:tracePt t="121701" x="1847850" y="4483100"/>
          <p14:tracePt t="121719" x="1898650" y="4540250"/>
          <p14:tracePt t="121739" x="1949450" y="4572000"/>
          <p14:tracePt t="121743" x="2006600" y="4603750"/>
          <p14:tracePt t="121770" x="2349500" y="4711700"/>
          <p14:tracePt t="121785" x="2660650" y="4794250"/>
          <p14:tracePt t="121804" x="2997200" y="4883150"/>
          <p14:tracePt t="121818" x="3276600" y="4940300"/>
          <p14:tracePt t="121835" x="3524250" y="4984750"/>
          <p14:tracePt t="121852" x="3714750" y="5022850"/>
          <p14:tracePt t="121868" x="3898900" y="5054600"/>
          <p14:tracePt t="121885" x="4140200" y="5099050"/>
          <p14:tracePt t="121902" x="4400550" y="5168900"/>
          <p14:tracePt t="121919" x="4686300" y="5238750"/>
          <p14:tracePt t="121935" x="4953000" y="5308600"/>
          <p14:tracePt t="121950" x="5194300" y="5365750"/>
          <p14:tracePt t="121952" x="5276850" y="5384800"/>
          <p14:tracePt t="121967" x="5353050" y="5403850"/>
          <p14:tracePt t="121985" x="5518150" y="5448300"/>
          <p14:tracePt t="122002" x="5664200" y="5480050"/>
          <p14:tracePt t="122017" x="5848350" y="5511800"/>
          <p14:tracePt t="122034" x="6096000" y="5562600"/>
          <p14:tracePt t="122050" x="6292850" y="5607050"/>
          <p14:tracePt t="122069" x="6470650" y="5645150"/>
          <p14:tracePt t="122085" x="6572250" y="5664200"/>
          <p14:tracePt t="122102" x="6610350" y="5664200"/>
          <p14:tracePt t="122118" x="6616700" y="5657850"/>
          <p14:tracePt t="122135" x="6623050" y="5645150"/>
          <p14:tracePt t="122152" x="6635750" y="5626100"/>
          <p14:tracePt t="122169" x="6648450" y="5613400"/>
          <p14:tracePt t="122185" x="6661150" y="5607050"/>
          <p14:tracePt t="122201" x="6686550" y="5607050"/>
          <p14:tracePt t="122206" x="6711950" y="5613400"/>
          <p14:tracePt t="122217" x="6737350" y="5632450"/>
          <p14:tracePt t="122220" x="6762750" y="5651500"/>
          <p14:tracePt t="122234" x="6800850" y="5676900"/>
          <p14:tracePt t="122253" x="6845300" y="5721350"/>
          <p14:tracePt t="122268" x="6864350" y="5740400"/>
          <p14:tracePt t="122285" x="6870700" y="5746750"/>
          <p14:tracePt t="122300" x="6870700" y="5753100"/>
          <p14:tracePt t="122319" x="6883400" y="5765800"/>
          <p14:tracePt t="122324" x="6883400" y="5772150"/>
          <p14:tracePt t="122334" x="6896100" y="5784850"/>
          <p14:tracePt t="122352" x="6908800" y="5803900"/>
          <p14:tracePt t="122369" x="6921500" y="5822950"/>
          <p14:tracePt t="122385" x="6934200" y="5835650"/>
          <p14:tracePt t="122390" x="6934200" y="5842000"/>
          <p14:tracePt t="122400" x="6940550" y="5848350"/>
          <p14:tracePt t="122419" x="6946900" y="5861050"/>
          <p14:tracePt t="122532" x="6946900" y="5867400"/>
          <p14:tracePt t="122539" x="6953250" y="5867400"/>
          <p14:tracePt t="122551" x="6959600" y="5873750"/>
          <p14:tracePt t="122569" x="6991350" y="5880100"/>
          <p14:tracePt t="122586" x="7067550" y="5892800"/>
          <p14:tracePt t="122591" x="7086600" y="5892800"/>
          <p14:tracePt t="122600" x="7112000" y="5892800"/>
          <p14:tracePt t="122617" x="7277100" y="5892800"/>
          <p14:tracePt t="122635" x="7442200" y="5886450"/>
          <p14:tracePt t="122652" x="7613650" y="5873750"/>
          <p14:tracePt t="122667" x="7854950" y="5867400"/>
          <p14:tracePt t="122684" x="8121650" y="5873750"/>
          <p14:tracePt t="122701" x="8407400" y="5899150"/>
          <p14:tracePt t="122719" x="8616950" y="5918200"/>
          <p14:tracePt t="122736" x="8699500" y="5918200"/>
          <p14:tracePt t="122741" x="8712200" y="5924550"/>
          <p14:tracePt t="122803" x="8712200" y="5918200"/>
          <p14:tracePt t="122810" x="8718550" y="5905500"/>
          <p14:tracePt t="122817" x="8718550" y="5892800"/>
          <p14:tracePt t="122836" x="8756650" y="5861050"/>
          <p14:tracePt t="122852" x="8813800" y="5835650"/>
          <p14:tracePt t="122869" x="8877300" y="5816600"/>
          <p14:tracePt t="122886" x="8902700" y="5803900"/>
          <p14:tracePt t="122903" x="8909050" y="5797550"/>
          <p14:tracePt t="122906" x="8915400" y="5797550"/>
          <p14:tracePt t="122918" x="8915400" y="5784850"/>
          <p14:tracePt t="122935" x="8921750" y="5772150"/>
          <p14:tracePt t="122952" x="8934450" y="5753100"/>
          <p14:tracePt t="122970" x="8940800" y="5740400"/>
          <p14:tracePt t="122974" x="8940800" y="5734050"/>
          <p14:tracePt t="122985" x="8947150" y="5727700"/>
          <p14:tracePt t="123094" x="8940800" y="5727700"/>
          <p14:tracePt t="123111" x="8934450" y="5727700"/>
          <p14:tracePt t="123118" x="8928100" y="5727700"/>
          <p14:tracePt t="123121" x="8915400" y="5721350"/>
          <p14:tracePt t="123135" x="8902700" y="5721350"/>
          <p14:tracePt t="123153" x="8883650" y="5715000"/>
          <p14:tracePt t="123170" x="8858250" y="5702300"/>
          <p14:tracePt t="123186" x="8851900" y="5702300"/>
          <p14:tracePt t="123203" x="8813800" y="5683250"/>
          <p14:tracePt t="123219" x="8794750" y="5670550"/>
          <p14:tracePt t="123235" x="8775700" y="5657850"/>
          <p14:tracePt t="123236" x="8769350" y="5657850"/>
          <p14:tracePt t="123251" x="8763000" y="5645150"/>
          <p14:tracePt t="123269" x="8756650" y="5638800"/>
          <p14:tracePt t="123287" x="8743950" y="5632450"/>
          <p14:tracePt t="123302" x="8731250" y="5626100"/>
          <p14:tracePt t="123319" x="8724900" y="5626100"/>
          <p14:tracePt t="123335" x="8718550" y="5619750"/>
          <p14:tracePt t="123353" x="8712200" y="5619750"/>
          <p14:tracePt t="123368" x="8699500" y="5619750"/>
          <p14:tracePt t="123420" x="8693150" y="5613400"/>
          <p14:tracePt t="123428" x="8686800" y="5613400"/>
          <p14:tracePt t="123434" x="8680450" y="5613400"/>
          <p14:tracePt t="123454" x="8661400" y="5607050"/>
          <p14:tracePt t="123470" x="8642350" y="5600700"/>
          <p14:tracePt t="123486" x="8610600" y="5594350"/>
          <p14:tracePt t="123491" x="8585200" y="5594350"/>
          <p14:tracePt t="123502" x="8566150" y="5594350"/>
          <p14:tracePt t="123520" x="8509000" y="5594350"/>
          <p14:tracePt t="123537" x="8451850" y="5594350"/>
          <p14:tracePt t="123553" x="8394700" y="5607050"/>
          <p14:tracePt t="123569" x="8382000" y="5607050"/>
          <p14:tracePt t="123571" x="8375650" y="5607050"/>
          <p14:tracePt t="123585" x="8369300" y="5607050"/>
          <p14:tracePt t="123603" x="8356600" y="5607050"/>
          <p14:tracePt t="123618" x="8343900" y="5607050"/>
          <p14:tracePt t="123635" x="8331200" y="5613400"/>
          <p14:tracePt t="123653" x="8312150" y="5632450"/>
          <p14:tracePt t="123657" x="8299450" y="5645150"/>
          <p14:tracePt t="123668" x="8293100" y="5657850"/>
          <p14:tracePt t="123687" x="8286750" y="5670550"/>
          <p14:tracePt t="123702" x="8274050" y="5689600"/>
          <p14:tracePt t="123720" x="8267700" y="5702300"/>
          <p14:tracePt t="123736" x="8267700" y="5715000"/>
          <p14:tracePt t="123753" x="8267700" y="5727700"/>
          <p14:tracePt t="123759" x="8267700" y="5734050"/>
          <p14:tracePt t="123768" x="8267700" y="5740400"/>
          <p14:tracePt t="123771" x="8267700" y="5746750"/>
          <p14:tracePt t="123785" x="8261350" y="5753100"/>
          <p14:tracePt t="123804" x="8261350" y="5765800"/>
          <p14:tracePt t="123821" x="8261350" y="5778500"/>
          <p14:tracePt t="123837" x="8261350" y="5797550"/>
          <p14:tracePt t="123853" x="8267700" y="5816600"/>
          <p14:tracePt t="123870" x="8274050" y="5822950"/>
          <p14:tracePt t="123885" x="8286750" y="5835650"/>
          <p14:tracePt t="123903" x="8299450" y="5842000"/>
          <p14:tracePt t="123920" x="8312150" y="5848350"/>
          <p14:tracePt t="123936" x="8312150" y="5854700"/>
          <p14:tracePt t="123952" x="8324850" y="5861050"/>
          <p14:tracePt t="123957" x="8331200" y="5867400"/>
          <p14:tracePt t="123969" x="8337550" y="5880100"/>
          <p14:tracePt t="123987" x="8343900" y="5899150"/>
          <p14:tracePt t="124003" x="8356600" y="5937250"/>
          <p14:tracePt t="124023" x="8362950" y="5943600"/>
          <p14:tracePt t="124036" x="8362950" y="5949950"/>
          <p14:tracePt t="124107" x="8375650" y="5949950"/>
          <p14:tracePt t="124125" x="8388350" y="5949950"/>
          <p14:tracePt t="124136" x="8407400" y="5949950"/>
          <p14:tracePt t="124153" x="8432800" y="5949950"/>
          <p14:tracePt t="124170" x="8464550" y="5943600"/>
          <p14:tracePt t="124185" x="8483600" y="5930900"/>
          <p14:tracePt t="124203" x="8515350" y="5905500"/>
          <p14:tracePt t="124220" x="8534400" y="5892800"/>
          <p14:tracePt t="124235" x="8559800" y="5861050"/>
          <p14:tracePt t="124254" x="8572500" y="5848350"/>
          <p14:tracePt t="124269" x="8597900" y="5816600"/>
          <p14:tracePt t="124287" x="8604250" y="5803900"/>
          <p14:tracePt t="124302" x="8610600" y="5778500"/>
          <p14:tracePt t="124320" x="8610600" y="5765800"/>
          <p14:tracePt t="124337" x="8591550" y="5734050"/>
          <p14:tracePt t="124354" x="8578850" y="5708650"/>
          <p14:tracePt t="124369" x="8534400" y="5676900"/>
          <p14:tracePt t="124387" x="8483600" y="5651500"/>
          <p14:tracePt t="124402" x="8464550" y="5638800"/>
          <p14:tracePt t="124423" x="8420100" y="5626100"/>
          <p14:tracePt t="124436" x="8401050" y="5619750"/>
          <p14:tracePt t="124454" x="8356600" y="5613400"/>
          <p14:tracePt t="124471" x="8337550" y="5607050"/>
          <p14:tracePt t="124487" x="8274050" y="5600700"/>
          <p14:tracePt t="124502" x="8235950" y="5600700"/>
          <p14:tracePt t="124521" x="8147050" y="5594350"/>
          <p14:tracePt t="124537" x="8108950" y="5594350"/>
          <p14:tracePt t="124554" x="8083550" y="5594350"/>
          <p14:tracePt t="124559" x="8058150" y="5600700"/>
          <p14:tracePt t="124569" x="8032750" y="5607050"/>
          <p14:tracePt t="124586" x="8007350" y="5619750"/>
          <p14:tracePt t="124604" x="7969250" y="5638800"/>
          <p14:tracePt t="124621" x="7950200" y="5645150"/>
          <p14:tracePt t="124636" x="7943850" y="5645150"/>
          <p14:tracePt t="124640" x="7937500" y="5645150"/>
          <p14:tracePt t="124653" x="7931150" y="5651500"/>
          <p14:tracePt t="124670" x="7918450" y="5651500"/>
          <p14:tracePt t="124687" x="7905750" y="5651500"/>
          <p14:tracePt t="124704" x="7893050" y="5651500"/>
          <p14:tracePt t="124723" x="7874000" y="5645150"/>
          <p14:tracePt t="124727" x="7867650" y="5645150"/>
          <p14:tracePt t="124736" x="7861300" y="5645150"/>
          <p14:tracePt t="124754" x="7854950" y="5645150"/>
          <p14:tracePt t="124871" x="7848600" y="5645150"/>
          <p14:tracePt t="124879" x="7842250" y="5645150"/>
          <p14:tracePt t="124886" x="7835900" y="5645150"/>
          <p14:tracePt t="124903" x="7816850" y="5657850"/>
          <p14:tracePt t="124921" x="7791450" y="5676900"/>
          <p14:tracePt t="124938" x="7759700" y="5683250"/>
          <p14:tracePt t="124953" x="7715250" y="5683250"/>
          <p14:tracePt t="124971" x="7670800" y="5676900"/>
          <p14:tracePt t="124987" x="7613650" y="5626100"/>
          <p14:tracePt t="125003" x="7581900" y="5607050"/>
          <p14:tracePt t="125005" x="7550150" y="5594350"/>
          <p14:tracePt t="125020" x="7467600" y="5556250"/>
          <p14:tracePt t="125038" x="7378700" y="5530850"/>
          <p14:tracePt t="125055" x="7277100" y="5499100"/>
          <p14:tracePt t="125071" x="7219950" y="5486400"/>
          <p14:tracePt t="125088" x="7213600" y="5480050"/>
          <p14:tracePt t="125207" x="7219950" y="5480050"/>
          <p14:tracePt t="125215" x="7226300" y="5480050"/>
          <p14:tracePt t="125222" x="7239000" y="5486400"/>
          <p14:tracePt t="125237" x="7245350" y="5486400"/>
          <p14:tracePt t="125254" x="7270750" y="5499100"/>
          <p14:tracePt t="125271" x="7296150" y="5505450"/>
          <p14:tracePt t="125288" x="7321550" y="5518150"/>
          <p14:tracePt t="125305" x="7346950" y="5530850"/>
          <p14:tracePt t="125321" x="7359650" y="5537200"/>
          <p14:tracePt t="125338" x="7378700" y="5543550"/>
          <p14:tracePt t="125354" x="7385050" y="5549900"/>
          <p14:tracePt t="125393" x="7385050" y="5556250"/>
          <p14:tracePt t="125403" x="7391400" y="5556250"/>
          <p14:tracePt t="125422" x="7397750" y="5562600"/>
          <p14:tracePt t="125455" x="7404100" y="5575300"/>
          <p14:tracePt t="125458" x="7410450" y="5581650"/>
          <p14:tracePt t="125471" x="7461250" y="5607050"/>
          <p14:tracePt t="125489" x="7531100" y="5651500"/>
          <p14:tracePt t="125503" x="7581900" y="5683250"/>
          <p14:tracePt t="125520" x="7626350" y="5708650"/>
          <p14:tracePt t="125538" x="7645400" y="5721350"/>
          <p14:tracePt t="125555" x="7658100" y="5734050"/>
          <p14:tracePt t="125570" x="7664450" y="5740400"/>
          <p14:tracePt t="125588" x="7670800" y="5740400"/>
          <p14:tracePt t="125605" x="7677150" y="5746750"/>
          <p14:tracePt t="125624" x="7683500" y="5753100"/>
          <p14:tracePt t="125655" x="7689850" y="5753100"/>
          <p14:tracePt t="125760" x="7683500" y="5753100"/>
          <p14:tracePt t="125766" x="7677150" y="5753100"/>
          <p14:tracePt t="125772" x="7670800" y="5753100"/>
          <p14:tracePt t="125789" x="7664450" y="5753100"/>
          <p14:tracePt t="125821" x="7664450" y="5759450"/>
          <p14:tracePt t="126666" x="7658100" y="5759450"/>
          <p14:tracePt t="126676" x="7651750" y="5765800"/>
          <p14:tracePt t="126687" x="7626350" y="5765800"/>
          <p14:tracePt t="126704" x="7588250" y="5772150"/>
          <p14:tracePt t="126723" x="7543800" y="5784850"/>
          <p14:tracePt t="126729" x="7531100" y="5791200"/>
          <p14:tracePt t="126737" x="7518400" y="5791200"/>
          <p14:tracePt t="126757" x="7512050" y="5797550"/>
          <p14:tracePt t="126790" x="7512050" y="5810250"/>
          <p14:tracePt t="126806" x="7537450" y="5835650"/>
          <p14:tracePt t="126821" x="7562850" y="5861050"/>
          <p14:tracePt t="126824" x="7575550" y="5867400"/>
          <p14:tracePt t="126838" x="7581900" y="5873750"/>
          <p14:tracePt t="126856" x="7594600" y="5886450"/>
          <p14:tracePt t="126873" x="7594600" y="5892800"/>
          <p14:tracePt t="126923" x="7607300" y="5886450"/>
          <p14:tracePt t="126940" x="7620000" y="5873750"/>
          <p14:tracePt t="126957" x="7645400" y="5861050"/>
          <p14:tracePt t="126973" x="7664450" y="5848350"/>
          <p14:tracePt t="126990" x="7677150" y="5829300"/>
          <p14:tracePt t="127006" x="7689850" y="5816600"/>
          <p14:tracePt t="127022" x="7702550" y="5803900"/>
          <p14:tracePt t="127040" x="7708900" y="5797550"/>
          <p14:tracePt t="127056" x="7715250" y="5791200"/>
          <p14:tracePt t="127073" x="7715250" y="5784850"/>
          <p14:tracePt t="127088" x="7721600" y="5778500"/>
          <p14:tracePt t="127123" x="7715250" y="5778500"/>
          <p14:tracePt t="127139" x="7632700" y="5791200"/>
          <p14:tracePt t="127156" x="7537450" y="5810250"/>
          <p14:tracePt t="127171" x="7410450" y="5829300"/>
          <p14:tracePt t="127189" x="7308850" y="5842000"/>
          <p14:tracePt t="127206" x="7219950" y="5848350"/>
          <p14:tracePt t="127223" x="7169150" y="5848350"/>
          <p14:tracePt t="127228" x="7143750" y="5848350"/>
          <p14:tracePt t="127238" x="7131050" y="5848350"/>
          <p14:tracePt t="127256" x="7105650" y="5848350"/>
          <p14:tracePt t="127273" x="7086600" y="5848350"/>
          <p14:tracePt t="127290" x="7073900" y="5842000"/>
          <p14:tracePt t="127295" x="7067550" y="5842000"/>
          <p14:tracePt t="127306" x="7061200" y="5842000"/>
          <p14:tracePt t="127310" x="7054850" y="5835650"/>
          <p14:tracePt t="127324" x="7042150" y="5829300"/>
          <p14:tracePt t="127338" x="7035800" y="5822950"/>
          <p14:tracePt t="127357" x="7016750" y="5816600"/>
          <p14:tracePt t="127373" x="6972300" y="5810250"/>
          <p14:tracePt t="127390" x="6940550" y="5810250"/>
          <p14:tracePt t="127405" x="6927850" y="5810250"/>
          <p14:tracePt t="127423" x="6915150" y="5810250"/>
          <p14:tracePt t="127440" x="6908800" y="5810250"/>
          <p14:tracePt t="127456" x="6908800" y="5816600"/>
          <p14:tracePt t="127462" x="6908800" y="5822950"/>
          <p14:tracePt t="127471" x="6908800" y="5829300"/>
          <p14:tracePt t="127489" x="6921500" y="5861050"/>
          <p14:tracePt t="127505" x="6946900" y="5905500"/>
          <p14:tracePt t="127523" x="6972300" y="5962650"/>
          <p14:tracePt t="127539" x="6985000" y="6007100"/>
          <p14:tracePt t="127557" x="6985000" y="6032500"/>
          <p14:tracePt t="127561" x="6985000" y="6057900"/>
          <p14:tracePt t="127574" x="6991350" y="6070600"/>
          <p14:tracePt t="127590" x="6997700" y="6096000"/>
          <p14:tracePt t="127606" x="7004050" y="6115050"/>
          <p14:tracePt t="127623" x="7016750" y="6146800"/>
          <p14:tracePt t="127640" x="7023100" y="6159500"/>
          <p14:tracePt t="127656" x="7029450" y="6159500"/>
          <p14:tracePt t="127708" x="7029450" y="6134100"/>
          <p14:tracePt t="127722" x="7035800" y="6121400"/>
          <p14:tracePt t="127740" x="7035800" y="6096000"/>
          <p14:tracePt t="127755" x="7042150" y="6083300"/>
          <p14:tracePt t="127774" x="7054850" y="6076950"/>
          <p14:tracePt t="127790" x="7073900" y="6076950"/>
          <p14:tracePt t="127806" x="7092950" y="6076950"/>
          <p14:tracePt t="127824" x="7137400" y="6076950"/>
          <p14:tracePt t="127840" x="7169150" y="6064250"/>
          <p14:tracePt t="127856" x="7194550" y="6038850"/>
          <p14:tracePt t="127861" x="7207250" y="6019800"/>
          <p14:tracePt t="127872" x="7219950" y="6000750"/>
          <p14:tracePt t="127875" x="7239000" y="5975350"/>
          <p14:tracePt t="127889" x="7258050" y="5956300"/>
          <p14:tracePt t="127907" x="7353300" y="5899150"/>
          <p14:tracePt t="127923" x="7397750" y="5899150"/>
          <p14:tracePt t="127940" x="7416800" y="5899150"/>
          <p14:tracePt t="127956" x="7435850" y="5899150"/>
          <p14:tracePt t="127959" x="7442200" y="5899150"/>
          <p14:tracePt t="128008" x="7442200" y="5873750"/>
          <p14:tracePt t="128022" x="7442200" y="5835650"/>
          <p14:tracePt t="128040" x="7435850" y="5803900"/>
          <p14:tracePt t="128057" x="7435850" y="5784850"/>
          <p14:tracePt t="128073" x="7442200" y="5772150"/>
          <p14:tracePt t="128089" x="7461250" y="5765800"/>
          <p14:tracePt t="128107" x="7473950" y="5759450"/>
          <p14:tracePt t="128124" x="7480300" y="5759450"/>
          <p14:tracePt t="128140" x="7486650" y="5759450"/>
          <p14:tracePt t="128145" x="7486650" y="5753100"/>
          <p14:tracePt t="128159" x="7493000" y="5753100"/>
          <p14:tracePt t="128172" x="7499350" y="5753100"/>
          <p14:tracePt t="128189" x="7505700" y="5746750"/>
          <p14:tracePt t="128241" x="7512050" y="5746750"/>
          <p14:tracePt t="128257" x="7518400" y="5759450"/>
          <p14:tracePt t="128274" x="7524750" y="5772150"/>
          <p14:tracePt t="128277" x="7531100" y="5778500"/>
          <p14:tracePt t="128289" x="7531100" y="5784850"/>
          <p14:tracePt t="128291" x="7531100" y="5791200"/>
          <p14:tracePt t="128306" x="7531100" y="5797550"/>
          <p14:tracePt t="128324" x="7480300" y="5816600"/>
          <p14:tracePt t="128340" x="7416800" y="5816600"/>
          <p14:tracePt t="128357" x="7359650" y="5816600"/>
          <p14:tracePt t="128373" x="7302500" y="5803900"/>
          <p14:tracePt t="128390" x="7264400" y="5791200"/>
          <p14:tracePt t="128406" x="7239000" y="5791200"/>
          <p14:tracePt t="128422" x="7219950" y="5791200"/>
          <p14:tracePt t="128441" x="7181850" y="5791200"/>
          <p14:tracePt t="128457" x="7162800" y="5791200"/>
          <p14:tracePt t="128490" x="7162800" y="5803900"/>
          <p14:tracePt t="128507" x="7162800" y="5816600"/>
          <p14:tracePt t="129214" x="7162800" y="5810250"/>
          <p14:tracePt t="129223" x="7162800" y="5803900"/>
          <p14:tracePt t="129230" x="7150100" y="5772150"/>
          <p14:tracePt t="129241" x="7137400" y="5740400"/>
          <p14:tracePt t="129259" x="7080250" y="5626100"/>
          <p14:tracePt t="129274" x="7061200" y="5562600"/>
          <p14:tracePt t="129291" x="7061200" y="5530850"/>
          <p14:tracePt t="129310" x="7099300" y="5505450"/>
          <p14:tracePt t="129316" x="7118350" y="5492750"/>
          <p14:tracePt t="129324" x="7156450" y="5473700"/>
          <p14:tracePt t="129341" x="7264400" y="5435600"/>
          <p14:tracePt t="129359" x="7359650" y="5403850"/>
          <p14:tracePt t="129375" x="7435850" y="5365750"/>
          <p14:tracePt t="129391" x="7448550" y="5346700"/>
          <p14:tracePt t="129408" x="7448550" y="5334000"/>
          <p14:tracePt t="129469" x="7442200" y="5334000"/>
          <p14:tracePt t="129484" x="7435850" y="5334000"/>
          <p14:tracePt t="129493" x="7435850" y="5340350"/>
          <p14:tracePt t="129507" x="7429500" y="5346700"/>
          <p14:tracePt t="129593" x="7423150" y="5346700"/>
          <p14:tracePt t="129600" x="7410450" y="5346700"/>
          <p14:tracePt t="129606" x="7372350" y="5353050"/>
          <p14:tracePt t="129625" x="7321550" y="5359400"/>
          <p14:tracePt t="129642" x="7289800" y="5384800"/>
          <p14:tracePt t="129658" x="7270750" y="5403850"/>
          <p14:tracePt t="129674" x="7245350" y="5429250"/>
          <p14:tracePt t="129676" x="7239000" y="5435600"/>
          <p14:tracePt t="129690" x="7226300" y="5448300"/>
          <p14:tracePt t="129709" x="7194550" y="5461000"/>
          <p14:tracePt t="129725" x="7156450" y="5461000"/>
          <p14:tracePt t="129740" x="7099300" y="5461000"/>
          <p14:tracePt t="129764" x="7061200" y="5454650"/>
          <p14:tracePt t="129774" x="7016750" y="5435600"/>
          <p14:tracePt t="129792" x="6985000" y="5429250"/>
          <p14:tracePt t="129808" x="6946900" y="5416550"/>
          <p14:tracePt t="129825" x="6908800" y="5410200"/>
          <p14:tracePt t="129841" x="6896100" y="5410200"/>
          <p14:tracePt t="129875" x="6889750" y="5410200"/>
          <p14:tracePt t="129891" x="6883400" y="5410200"/>
          <p14:tracePt t="129907" x="6877050" y="5416550"/>
          <p14:tracePt t="129925" x="6845300" y="5429250"/>
          <p14:tracePt t="129929" x="6819900" y="5441950"/>
          <p14:tracePt t="129940" x="6800850" y="5448300"/>
          <p14:tracePt t="129959" x="6718300" y="5473700"/>
          <p14:tracePt t="129974" x="6705600" y="5473700"/>
          <p14:tracePt t="129992" x="6673850" y="5480050"/>
          <p14:tracePt t="130042" x="6654800" y="5480050"/>
          <p14:tracePt t="130059" x="6610350" y="5473700"/>
          <p14:tracePt t="130074" x="6483350" y="5480050"/>
          <p14:tracePt t="130092" x="6311900" y="5492750"/>
          <p14:tracePt t="130109" x="6146800" y="5505450"/>
          <p14:tracePt t="130126" x="5981700" y="5505450"/>
          <p14:tracePt t="130140" x="5918200" y="5505450"/>
          <p14:tracePt t="130196" x="5918200" y="5511800"/>
          <p14:tracePt t="130207" x="5918200" y="5518150"/>
          <p14:tracePt t="130225" x="5911850" y="5543550"/>
          <p14:tracePt t="130241" x="5899150" y="5556250"/>
          <p14:tracePt t="130257" x="5861050" y="5588000"/>
          <p14:tracePt t="130292" x="5867400" y="5600700"/>
          <p14:tracePt t="130308" x="5943600" y="5626100"/>
          <p14:tracePt t="130325" x="6026150" y="5657850"/>
          <p14:tracePt t="130330" x="6057900" y="5670550"/>
          <p14:tracePt t="130341" x="6089650" y="5689600"/>
          <p14:tracePt t="130358" x="6146800" y="5727700"/>
          <p14:tracePt t="130375" x="6178550" y="5765800"/>
          <p14:tracePt t="130392" x="6191250" y="5797550"/>
          <p14:tracePt t="130409" x="6197600" y="5810250"/>
          <p14:tracePt t="130413" x="6203950" y="5816600"/>
          <p14:tracePt t="130424" x="6210300" y="5816600"/>
          <p14:tracePt t="130426" x="6216650" y="5816600"/>
          <p14:tracePt t="130443" x="6223000" y="5816600"/>
          <p14:tracePt t="130459" x="6261100" y="5822950"/>
          <p14:tracePt t="130476" x="6318250" y="5822950"/>
          <p14:tracePt t="130493" x="6388100" y="5816600"/>
          <p14:tracePt t="130509" x="6470650" y="5797550"/>
          <p14:tracePt t="130526" x="6527800" y="5772150"/>
          <p14:tracePt t="130541" x="6546850" y="5753100"/>
          <p14:tracePt t="130558" x="6534150" y="5715000"/>
          <p14:tracePt t="130575" x="6483350" y="5657850"/>
          <p14:tracePt t="130591" x="6413500" y="5626100"/>
          <p14:tracePt t="130609" x="6362700" y="5619750"/>
          <p14:tracePt t="130624" x="6337300" y="5619750"/>
          <p14:tracePt t="136076" x="6343650" y="5619750"/>
          <p14:tracePt t="136084" x="6350000" y="5626100"/>
          <p14:tracePt t="136096" x="6375400" y="5632450"/>
          <p14:tracePt t="136112" x="6407150" y="5638800"/>
          <p14:tracePt t="136130" x="6419850" y="5651500"/>
          <p14:tracePt t="136145" x="6426200" y="5664200"/>
          <p14:tracePt t="136163" x="6438900" y="5689600"/>
          <p14:tracePt t="136180" x="6438900" y="5715000"/>
          <p14:tracePt t="136197" x="6438900" y="5727700"/>
          <p14:tracePt t="136212" x="6419850" y="5746750"/>
          <p14:tracePt t="136230" x="6413500" y="5759450"/>
          <p14:tracePt t="136246" x="6407150" y="5765800"/>
          <p14:tracePt t="136264" x="6407150" y="5778500"/>
          <p14:tracePt t="136281" x="6407150" y="5810250"/>
          <p14:tracePt t="136296" x="6407150" y="5835650"/>
          <p14:tracePt t="136300" x="6407150" y="5842000"/>
          <p14:tracePt t="136312" x="6407150" y="5848350"/>
          <p14:tracePt t="136314" x="6407150" y="5854700"/>
          <p14:tracePt t="136330" x="6400800" y="5854700"/>
          <p14:tracePt t="136347" x="6388100" y="5854700"/>
          <p14:tracePt t="136362" x="6369050" y="5854700"/>
          <p14:tracePt t="136381" x="6330950" y="5854700"/>
          <p14:tracePt t="136398" x="6311900" y="5854700"/>
          <p14:tracePt t="136414" x="6305550" y="5854700"/>
          <p14:tracePt t="136430" x="6299200" y="5854700"/>
          <p14:tracePt t="136435" x="6292850" y="5854700"/>
          <p14:tracePt t="136446" x="6280150" y="5854700"/>
          <p14:tracePt t="136464" x="6210300" y="5835650"/>
          <p14:tracePt t="136479" x="6083300" y="5810250"/>
          <p14:tracePt t="136498" x="5905500" y="5784850"/>
          <p14:tracePt t="136514" x="5734050" y="5759450"/>
          <p14:tracePt t="136530" x="5613400" y="5746750"/>
          <p14:tracePt t="136533" x="5581650" y="5740400"/>
          <p14:tracePt t="136546" x="5575300" y="5740400"/>
          <p14:tracePt t="136581" x="5588000" y="5753100"/>
          <p14:tracePt t="136597" x="5619750" y="5791200"/>
          <p14:tracePt t="136615" x="5626100" y="5842000"/>
          <p14:tracePt t="136630" x="5607050" y="5892800"/>
          <p14:tracePt t="136648" x="5568950" y="5937250"/>
          <p14:tracePt t="136664" x="5530850" y="5975350"/>
          <p14:tracePt t="136681" x="5530850" y="5994400"/>
          <p14:tracePt t="136698" x="5537200" y="6007100"/>
          <p14:tracePt t="136715" x="5568950" y="6019800"/>
          <p14:tracePt t="136730" x="5632450" y="6026150"/>
          <p14:tracePt t="136735" x="5651500" y="6032500"/>
          <p14:tracePt t="136746" x="5683250" y="6032500"/>
          <p14:tracePt t="136748" x="5702300" y="6038850"/>
          <p14:tracePt t="136764" x="5740400" y="6045200"/>
          <p14:tracePt t="136781" x="5886450" y="6057900"/>
          <p14:tracePt t="136798" x="5988050" y="6064250"/>
          <p14:tracePt t="136814" x="6089650" y="6064250"/>
          <p14:tracePt t="136831" x="6172200" y="6064250"/>
          <p14:tracePt t="136848" x="6229350" y="6064250"/>
          <p14:tracePt t="136896" x="6235700" y="6064250"/>
          <p14:tracePt t="136906" x="6242050" y="6057900"/>
          <p14:tracePt t="136915" x="6242050" y="6051550"/>
          <p14:tracePt t="136931" x="6254750" y="6045200"/>
          <p14:tracePt t="136946" x="6267450" y="6026150"/>
          <p14:tracePt t="136951" x="6273800" y="6007100"/>
          <p14:tracePt t="136963" x="6280150" y="6000750"/>
          <p14:tracePt t="136965" x="6280150" y="5994400"/>
          <p14:tracePt t="136980" x="6286500" y="5981700"/>
          <p14:tracePt t="136997" x="6286500" y="5956300"/>
          <p14:tracePt t="137002" x="6286500" y="5949950"/>
          <p14:tracePt t="137013" x="6286500" y="5943600"/>
          <p14:tracePt t="137015" x="6280150" y="5937250"/>
          <p14:tracePt t="137029" x="6273800" y="5930900"/>
          <p14:tracePt t="137032" x="6261100" y="5924550"/>
          <p14:tracePt t="137047" x="6229350" y="5899150"/>
          <p14:tracePt t="137064" x="6197600" y="5886450"/>
          <p14:tracePt t="137081" x="6165850" y="5867400"/>
          <p14:tracePt t="137097" x="6146800" y="5854700"/>
          <p14:tracePt t="137113" x="6127750" y="5848350"/>
          <p14:tracePt t="137131" x="6121400" y="5842000"/>
          <p14:tracePt t="137148" x="6115050" y="5842000"/>
          <p14:tracePt t="137165" x="6096000" y="5842000"/>
          <p14:tracePt t="137180" x="6070600" y="5842000"/>
          <p14:tracePt t="137198" x="6019800" y="5842000"/>
          <p14:tracePt t="137215" x="5988050" y="5842000"/>
          <p14:tracePt t="137230" x="5969000" y="5835650"/>
          <p14:tracePt t="137232" x="5962650" y="5835650"/>
          <p14:tracePt t="137247" x="5949950" y="5829300"/>
          <p14:tracePt t="137264" x="5930900" y="5822950"/>
          <p14:tracePt t="137280" x="5886450" y="5816600"/>
          <p14:tracePt t="137298" x="5829300" y="5816600"/>
          <p14:tracePt t="137314" x="5759450" y="5816600"/>
          <p14:tracePt t="137330" x="5676900" y="5810250"/>
          <p14:tracePt t="137346" x="5607050" y="5803900"/>
          <p14:tracePt t="137364" x="5562600" y="5803900"/>
          <p14:tracePt t="137381" x="5549900" y="5803900"/>
          <p14:tracePt t="137398" x="5556250" y="5822950"/>
          <p14:tracePt t="137414" x="5568950" y="5848350"/>
          <p14:tracePt t="137431" x="5588000" y="5873750"/>
          <p14:tracePt t="137449" x="5594350" y="5886450"/>
          <p14:tracePt t="137465" x="5626100" y="5930900"/>
          <p14:tracePt t="137481" x="5651500" y="5949950"/>
          <p14:tracePt t="137497" x="5657850" y="5956300"/>
          <p14:tracePt t="137499" x="5670550" y="5969000"/>
          <p14:tracePt t="137513" x="5708650" y="5994400"/>
          <p14:tracePt t="137531" x="5746750" y="6019800"/>
          <p14:tracePt t="137548" x="5778500" y="6032500"/>
          <p14:tracePt t="137565" x="5835650" y="6057900"/>
          <p14:tracePt t="137572" x="5861050" y="6057900"/>
          <p14:tracePt t="137580" x="5892800" y="6064250"/>
          <p14:tracePt t="137598" x="6000750" y="6064250"/>
          <p14:tracePt t="137614" x="6076950" y="6057900"/>
          <p14:tracePt t="137632" x="6184900" y="6032500"/>
          <p14:tracePt t="137648" x="6261100" y="6007100"/>
          <p14:tracePt t="137665" x="6299200" y="5988050"/>
          <p14:tracePt t="137682" x="6305550" y="5969000"/>
          <p14:tracePt t="137699" x="6318250" y="5949950"/>
          <p14:tracePt t="137703" x="6318250" y="5937250"/>
          <p14:tracePt t="137715" x="6318250" y="5924550"/>
          <p14:tracePt t="137732" x="6318250" y="5873750"/>
          <p14:tracePt t="137749" x="6311900" y="5835650"/>
          <p14:tracePt t="137764" x="6305550" y="5797550"/>
          <p14:tracePt t="137781" x="6299200" y="5765800"/>
          <p14:tracePt t="137798" x="6280150" y="5746750"/>
          <p14:tracePt t="137815" x="6254750" y="5734050"/>
          <p14:tracePt t="137831" x="6210300" y="5734050"/>
          <p14:tracePt t="137848" x="6172200" y="5727700"/>
          <p14:tracePt t="137865" x="6127750" y="5715000"/>
          <p14:tracePt t="137880" x="6102350" y="5708650"/>
          <p14:tracePt t="137885" x="6089650" y="5702300"/>
          <p14:tracePt t="137897" x="6083300" y="5695950"/>
          <p14:tracePt t="137914" x="6057900" y="5695950"/>
          <p14:tracePt t="137931" x="6013450" y="5702300"/>
          <p14:tracePt t="137937" x="5981700" y="5715000"/>
          <p14:tracePt t="137947" x="5949950" y="5734050"/>
          <p14:tracePt t="137966" x="5880100" y="5784850"/>
          <p14:tracePt t="137984" x="5861050" y="5803900"/>
          <p14:tracePt t="137999" x="5861050" y="5816600"/>
          <p14:tracePt t="138014" x="5861050" y="5829300"/>
          <p14:tracePt t="138031" x="5886450" y="5848350"/>
          <p14:tracePt t="138049" x="5924550" y="5867400"/>
          <p14:tracePt t="138054" x="5937250" y="5873750"/>
          <p14:tracePt t="138064" x="5981700" y="5880100"/>
          <p14:tracePt t="138080" x="6057900" y="5880100"/>
          <p14:tracePt t="138099" x="6127750" y="5861050"/>
          <p14:tracePt t="138115" x="6191250" y="5822950"/>
          <p14:tracePt t="138121" x="6210300" y="5810250"/>
          <p14:tracePt t="138130" x="6235700" y="5778500"/>
          <p14:tracePt t="138147" x="6242050" y="5721350"/>
          <p14:tracePt t="138164" x="6235700" y="5683250"/>
          <p14:tracePt t="138167" x="6216650" y="5657850"/>
          <p14:tracePt t="138180" x="6210300" y="5651500"/>
          <p14:tracePt t="138197" x="6203950" y="5645150"/>
          <p14:tracePt t="138203" x="6197600" y="5645150"/>
          <p14:tracePt t="138233" x="6191250" y="5651500"/>
          <p14:tracePt t="138249" x="6191250" y="5657850"/>
          <p14:tracePt t="138265" x="6184900" y="5664200"/>
          <p14:tracePt t="138282" x="6184900" y="5670550"/>
          <p14:tracePt t="138287" x="6178550" y="5676900"/>
          <p14:tracePt t="138298" x="6178550" y="5683250"/>
          <p14:tracePt t="138316" x="6165850" y="5689600"/>
          <p14:tracePt t="138332" x="6159500" y="5689600"/>
          <p14:tracePt t="138349" x="6153150" y="5689600"/>
          <p14:tracePt t="142802" x="6165850" y="5689600"/>
          <p14:tracePt t="142806" x="6178550" y="5695950"/>
          <p14:tracePt t="142818" x="6216650" y="5695950"/>
          <p14:tracePt t="142835" x="6432550" y="5727700"/>
          <p14:tracePt t="142853" x="6515100" y="5740400"/>
          <p14:tracePt t="142869" x="6718300" y="5778500"/>
          <p14:tracePt t="142887" x="7010400" y="5822950"/>
          <p14:tracePt t="142892" x="7080250" y="5835650"/>
          <p14:tracePt t="142901" x="7162800" y="5854700"/>
          <p14:tracePt t="142919" x="7258050" y="5873750"/>
          <p14:tracePt t="142934" x="7308850" y="5899150"/>
          <p14:tracePt t="142953" x="7321550" y="5899150"/>
          <p14:tracePt t="142970" x="7346950" y="5899150"/>
          <p14:tracePt t="142975" x="7372350" y="5899150"/>
          <p14:tracePt t="142986" x="7404100" y="5899150"/>
          <p14:tracePt t="143003" x="7473950" y="5899150"/>
          <p14:tracePt t="143019" x="7543800" y="5892800"/>
          <p14:tracePt t="143036" x="7607300" y="5873750"/>
          <p14:tracePt t="143041" x="7620000" y="5867400"/>
          <p14:tracePt t="143053" x="7632700" y="5854700"/>
          <p14:tracePt t="143068" x="7639050" y="5848350"/>
          <p14:tracePt t="143087" x="7677150" y="5829300"/>
          <p14:tracePt t="143103" x="7721600" y="5816600"/>
          <p14:tracePt t="143119" x="7791450" y="5816600"/>
          <p14:tracePt t="143136" x="7854950" y="5816600"/>
          <p14:tracePt t="143151" x="7937500" y="5803900"/>
          <p14:tracePt t="143170" x="7988300" y="5784850"/>
          <p14:tracePt t="143184" x="8001000" y="5759450"/>
          <p14:tracePt t="143203" x="8020050" y="5702300"/>
          <p14:tracePt t="143219" x="8026400" y="5651500"/>
          <p14:tracePt t="143235" x="8032750" y="5607050"/>
          <p14:tracePt t="143252" x="8032750" y="5581650"/>
          <p14:tracePt t="143268" x="8032750" y="5568950"/>
          <p14:tracePt t="143271" x="8039100" y="5562600"/>
          <p14:tracePt t="143285" x="8045450" y="5562600"/>
          <p14:tracePt t="143303" x="8083550" y="5549900"/>
          <p14:tracePt t="143320" x="8185150" y="5511800"/>
          <p14:tracePt t="143338" x="8197850" y="5448300"/>
          <p14:tracePt t="143352" x="8147050" y="5378450"/>
          <p14:tracePt t="143370" x="7994650" y="5257800"/>
          <p14:tracePt t="143386" x="7816850" y="5137150"/>
          <p14:tracePt t="143403" x="7639050" y="5003800"/>
          <p14:tracePt t="143418" x="7531100" y="4908550"/>
          <p14:tracePt t="143436" x="7518400" y="4883150"/>
          <p14:tracePt t="143454" x="7524750" y="4883150"/>
          <p14:tracePt t="143470" x="7524750" y="4889500"/>
          <p14:tracePt t="143486" x="7473950" y="4946650"/>
          <p14:tracePt t="143502" x="7404100" y="4991100"/>
          <p14:tracePt t="143520" x="7321550" y="5035550"/>
          <p14:tracePt t="143537" x="7251700" y="5092700"/>
          <p14:tracePt t="143553" x="7175500" y="5283200"/>
          <p14:tracePt t="143569" x="7175500" y="5346700"/>
          <p14:tracePt t="143586" x="7213600" y="5549900"/>
          <p14:tracePt t="143602" x="7296150" y="5626100"/>
          <p14:tracePt t="143618" x="7461250" y="5683250"/>
          <p14:tracePt t="143635" x="7645400" y="5702300"/>
          <p14:tracePt t="143653" x="7905750" y="5721350"/>
          <p14:tracePt t="143669" x="8235950" y="5753100"/>
          <p14:tracePt t="143686" x="8509000" y="5791200"/>
          <p14:tracePt t="143704" x="8801100" y="5848350"/>
          <p14:tracePt t="143720" x="9055100" y="5911850"/>
          <p14:tracePt t="143735" x="9156700" y="5937250"/>
          <p14:tracePt t="143752" x="9163050" y="5937250"/>
          <p14:tracePt t="143793" x="9163050" y="5943600"/>
          <p14:tracePt t="143802" x="9169400" y="5943600"/>
          <p14:tracePt t="143821" x="9220200" y="5975350"/>
          <p14:tracePt t="143837" x="9271000" y="6013450"/>
          <p14:tracePt t="143854" x="9277350" y="6038850"/>
          <p14:tracePt t="143872" x="9277350" y="6051550"/>
          <p14:tracePt t="143937" x="9264650" y="6051550"/>
          <p14:tracePt t="143942" x="9258300" y="6051550"/>
          <p14:tracePt t="143952" x="9239250" y="6051550"/>
          <p14:tracePt t="143970" x="9207500" y="6051550"/>
          <p14:tracePt t="143986" x="9201150" y="6051550"/>
          <p14:tracePt t="144031" x="9194800" y="6051550"/>
          <p14:tracePt t="144046" x="9169400" y="6045200"/>
          <p14:tracePt t="144055" x="9137650" y="6032500"/>
          <p14:tracePt t="144069" x="9093200" y="6013450"/>
          <p14:tracePt t="144087" x="8947150" y="5969000"/>
          <p14:tracePt t="144104" x="8845550" y="5949950"/>
          <p14:tracePt t="144120" x="8782050" y="5937250"/>
          <p14:tracePt t="144135" x="8737600" y="5930900"/>
          <p14:tracePt t="144154" x="8718550" y="5930900"/>
          <p14:tracePt t="144171" x="8705850" y="5930900"/>
          <p14:tracePt t="144176" x="8693150" y="5930900"/>
          <p14:tracePt t="144186" x="8674100" y="5930900"/>
          <p14:tracePt t="144204" x="8604250" y="5930900"/>
          <p14:tracePt t="144220" x="8521700" y="5930900"/>
          <p14:tracePt t="144237" x="8407400" y="5937250"/>
          <p14:tracePt t="144252" x="8401050" y="5937250"/>
          <p14:tracePt t="144257" x="8388350" y="5937250"/>
          <p14:tracePt t="144269" x="8382000" y="5937250"/>
          <p14:tracePt t="144322" x="8375650" y="5937250"/>
          <p14:tracePt t="144338" x="8369300" y="5937250"/>
          <p14:tracePt t="144354" x="8356600" y="5943600"/>
          <p14:tracePt t="144369" x="8350250" y="5949950"/>
          <p14:tracePt t="144387" x="8350250" y="5956300"/>
          <p14:tracePt t="144559" x="8350250" y="5962650"/>
          <p14:tracePt t="144567" x="8362950" y="5969000"/>
          <p14:tracePt t="144577" x="8375650" y="5975350"/>
          <p14:tracePt t="144585" x="8382000" y="5988050"/>
          <p14:tracePt t="144604" x="8407400" y="6019800"/>
          <p14:tracePt t="144621" x="8426450" y="6032500"/>
          <p14:tracePt t="144637" x="8477250" y="6038850"/>
          <p14:tracePt t="144653" x="8502650" y="6038850"/>
          <p14:tracePt t="144656" x="8534400" y="6038850"/>
          <p14:tracePt t="144669" x="8610600" y="6019800"/>
          <p14:tracePt t="144687" x="8731250" y="5994400"/>
          <p14:tracePt t="144703" x="8807450" y="5975350"/>
          <p14:tracePt t="144721" x="8870950" y="5962650"/>
          <p14:tracePt t="144736" x="8947150" y="5956300"/>
          <p14:tracePt t="144755" x="8991600" y="5949950"/>
          <p14:tracePt t="144769" x="9029700" y="5949950"/>
          <p14:tracePt t="144787" x="9105900" y="5956300"/>
          <p14:tracePt t="144791" x="9131300" y="5956300"/>
          <p14:tracePt t="144803" x="9163050" y="5956300"/>
          <p14:tracePt t="144821" x="9251950" y="5949950"/>
          <p14:tracePt t="144836" x="9264650" y="5943600"/>
          <p14:tracePt t="144853" x="9283700" y="5937250"/>
          <p14:tracePt t="144869" x="9296400" y="5930900"/>
          <p14:tracePt t="144887" x="9296400" y="5924550"/>
          <p14:tracePt t="144921" x="9296400" y="5918200"/>
          <p14:tracePt t="144938" x="9296400" y="5911850"/>
          <p14:tracePt t="144955" x="9296400" y="5899150"/>
          <p14:tracePt t="144969" x="9296400" y="5892800"/>
          <p14:tracePt t="144988" x="9271000" y="5886450"/>
          <p14:tracePt t="145005" x="9251950" y="5880100"/>
          <p14:tracePt t="145021" x="9232900" y="5880100"/>
          <p14:tracePt t="145038" x="9226550" y="5880100"/>
          <p14:tracePt t="145076" x="9232900" y="5880100"/>
          <p14:tracePt t="145087" x="9264650" y="5880100"/>
          <p14:tracePt t="145105" x="9290050" y="5880100"/>
          <p14:tracePt t="145121" x="9353550" y="5880100"/>
          <p14:tracePt t="145125" x="9385300" y="5880100"/>
          <p14:tracePt t="145136" x="9423400" y="5880100"/>
          <p14:tracePt t="145154" x="9480550" y="5880100"/>
          <p14:tracePt t="145186" x="9486900" y="5880100"/>
          <p14:tracePt t="145305" x="9493250" y="5880100"/>
          <p14:tracePt t="145312" x="9499600" y="5880100"/>
          <p14:tracePt t="145320" x="9505950" y="5880100"/>
          <p14:tracePt t="145338" x="9525000" y="5886450"/>
          <p14:tracePt t="145354" x="9556750" y="5899150"/>
          <p14:tracePt t="145371" x="9594850" y="5924550"/>
          <p14:tracePt t="145377" x="9607550" y="5937250"/>
          <p14:tracePt t="145386" x="9632950" y="5949950"/>
          <p14:tracePt t="145405" x="9677400" y="5981700"/>
          <p14:tracePt t="145422" x="9702800" y="5994400"/>
          <p14:tracePt t="145426" x="9734550" y="6007100"/>
          <p14:tracePt t="145439" x="9772650" y="6019800"/>
          <p14:tracePt t="145455" x="9779000" y="6019800"/>
          <p14:tracePt t="145471" x="9836150" y="6019800"/>
          <p14:tracePt t="145488" x="9886950" y="6013450"/>
          <p14:tracePt t="145505" x="9918700" y="6000750"/>
          <p14:tracePt t="145520" x="9963150" y="5981700"/>
          <p14:tracePt t="145537" x="9982200" y="5969000"/>
          <p14:tracePt t="145555" x="9994900" y="5969000"/>
          <p14:tracePt t="145686" x="10001250" y="5969000"/>
          <p14:tracePt t="145848" x="10007600" y="5969000"/>
          <p14:tracePt t="145863" x="10013950" y="5969000"/>
          <p14:tracePt t="146003" x="10013950" y="5975350"/>
          <p14:tracePt t="146081" x="10013950" y="5981700"/>
          <p14:tracePt t="146098" x="10007600" y="5988050"/>
          <p14:tracePt t="146114" x="10001250" y="5988050"/>
          <p14:tracePt t="146123" x="10001250" y="5994400"/>
          <p14:tracePt t="146138" x="9994900" y="5994400"/>
          <p14:tracePt t="146227" x="9994900" y="6000750"/>
          <p14:tracePt t="146264" x="9994900" y="6007100"/>
          <p14:tracePt t="146288" x="9994900" y="6013450"/>
          <p14:tracePt t="146304" x="9988550" y="6019800"/>
          <p14:tracePt t="146321" x="9988550" y="6026150"/>
          <p14:tracePt t="146339" x="9988550" y="6032500"/>
          <p14:tracePt t="146356" x="9982200" y="6032500"/>
          <p14:tracePt t="146760" x="9988550" y="6045200"/>
          <p14:tracePt t="146771" x="10007600" y="6064250"/>
          <p14:tracePt t="146789" x="10020300" y="6089650"/>
          <p14:tracePt t="146806" x="10026650" y="6102350"/>
          <p14:tracePt t="146823" x="10033000" y="6115050"/>
          <p14:tracePt t="146838" x="10039350" y="6127750"/>
          <p14:tracePt t="147055" x="10033000" y="6127750"/>
          <p14:tracePt t="147064" x="10026650" y="6127750"/>
          <p14:tracePt t="147071" x="10020300" y="6121400"/>
          <p14:tracePt t="147090" x="9982200" y="6096000"/>
          <p14:tracePt t="147108" x="9950450" y="6083300"/>
          <p14:tracePt t="147121" x="9906000" y="6064250"/>
          <p14:tracePt t="147124" x="9893300" y="6057900"/>
          <p14:tracePt t="147138" x="9874250" y="6045200"/>
          <p14:tracePt t="147157" x="9836150" y="6032500"/>
          <p14:tracePt t="147171" x="9804400" y="6026150"/>
          <p14:tracePt t="147189" x="9753600" y="6013450"/>
          <p14:tracePt t="147206" x="9658350" y="5994400"/>
          <p14:tracePt t="147222" x="9537700" y="5975350"/>
          <p14:tracePt t="147240" x="9417050" y="5956300"/>
          <p14:tracePt t="147256" x="9309100" y="5943600"/>
          <p14:tracePt t="147273" x="9220200" y="5930900"/>
          <p14:tracePt t="147278" x="9201150" y="5930900"/>
          <p14:tracePt t="147288" x="9175750" y="5924550"/>
          <p14:tracePt t="147305" x="9163050" y="5924550"/>
          <p14:tracePt t="147392" x="9156700" y="5930900"/>
          <p14:tracePt t="147402" x="9150350" y="5943600"/>
          <p14:tracePt t="147407" x="9137650" y="5969000"/>
          <p14:tracePt t="147421" x="9112250" y="6019800"/>
          <p14:tracePt t="147440" x="9074150" y="6070600"/>
          <p14:tracePt t="147456" x="9042400" y="6108700"/>
          <p14:tracePt t="147471" x="9023350" y="6127750"/>
          <p14:tracePt t="147490" x="9023350" y="6134100"/>
          <p14:tracePt t="147634" x="9017000" y="6134100"/>
          <p14:tracePt t="147644" x="9017000" y="6127750"/>
          <p14:tracePt t="147658" x="9017000" y="6108700"/>
          <p14:tracePt t="147673" x="9017000" y="6076950"/>
          <p14:tracePt t="147690" x="9010650" y="6051550"/>
          <p14:tracePt t="147707" x="8997950" y="6013450"/>
          <p14:tracePt t="147712" x="8985250" y="5994400"/>
          <p14:tracePt t="147722" x="8966200" y="5969000"/>
          <p14:tracePt t="147738" x="8934450" y="5930900"/>
          <p14:tracePt t="147759" x="8902700" y="5899150"/>
          <p14:tracePt t="147763" x="8896350" y="5892800"/>
          <p14:tracePt t="147772" x="8890000" y="5880100"/>
          <p14:tracePt t="147788" x="8883650" y="5867400"/>
          <p14:tracePt t="147857" x="8877300" y="5867400"/>
          <p14:tracePt t="147873" x="8858250" y="5861050"/>
          <p14:tracePt t="147891" x="8820150" y="5842000"/>
          <p14:tracePt t="147894" x="8807450" y="5829300"/>
          <p14:tracePt t="147905" x="8794750" y="5822950"/>
          <p14:tracePt t="147923" x="8775700" y="5816600"/>
          <p14:tracePt t="147940" x="8769350" y="5822950"/>
          <p14:tracePt t="147956" x="8737600" y="5854700"/>
          <p14:tracePt t="147961" x="8712200" y="5873750"/>
          <p14:tracePt t="147972" x="8686800" y="5886450"/>
          <p14:tracePt t="147974" x="8648700" y="5905500"/>
          <p14:tracePt t="147992" x="8534400" y="5943600"/>
          <p14:tracePt t="148005" x="8470900" y="5962650"/>
          <p14:tracePt t="148022" x="8426450" y="5975350"/>
          <p14:tracePt t="148093" x="8432800" y="5975350"/>
          <p14:tracePt t="148101" x="8432800" y="5981700"/>
          <p14:tracePt t="148114" x="8432800" y="5988050"/>
          <p14:tracePt t="148199" x="8426450" y="5994400"/>
          <p14:tracePt t="148206" x="8413750" y="6007100"/>
          <p14:tracePt t="148211" x="8382000" y="6026150"/>
          <p14:tracePt t="148222" x="8318500" y="6045200"/>
          <p14:tracePt t="148240" x="8223250" y="6057900"/>
          <p14:tracePt t="148246" x="8197850" y="6057900"/>
          <p14:tracePt t="148255" x="8185150" y="6057900"/>
          <p14:tracePt t="152217" x="8178800" y="6057900"/>
          <p14:tracePt t="152228" x="8153400" y="6057900"/>
          <p14:tracePt t="152232" x="8134350" y="6051550"/>
          <p14:tracePt t="152242" x="8115300" y="6051550"/>
          <p14:tracePt t="152260" x="8096250" y="6057900"/>
          <p14:tracePt t="152856" x="8089900" y="6057900"/>
          <p14:tracePt t="152864" x="8083550" y="6057900"/>
          <p14:tracePt t="152876" x="8045450" y="6064250"/>
          <p14:tracePt t="152895" x="7994650" y="6064250"/>
          <p14:tracePt t="152910" x="7956550" y="6064250"/>
          <p14:tracePt t="152927" x="7950200" y="6064250"/>
          <p14:tracePt t="153039" x="7943850" y="6064250"/>
          <p14:tracePt t="153049" x="7937500" y="6064250"/>
          <p14:tracePt t="153060" x="7931150" y="6064250"/>
          <p14:tracePt t="153079" x="7854950" y="6026150"/>
          <p14:tracePt t="153094" x="7759700" y="5988050"/>
          <p14:tracePt t="153111" x="7639050" y="5937250"/>
          <p14:tracePt t="153128" x="7435850" y="5848350"/>
          <p14:tracePt t="153144" x="7131050" y="5746750"/>
          <p14:tracePt t="153162" x="6826250" y="5689600"/>
          <p14:tracePt t="153179" x="6502400" y="5689600"/>
          <p14:tracePt t="153196" x="6381750" y="5740400"/>
          <p14:tracePt t="153211" x="6330950" y="5772150"/>
          <p14:tracePt t="153227" x="6292850" y="5784850"/>
          <p14:tracePt t="153245" x="6235700" y="5791200"/>
          <p14:tracePt t="153264" x="5930900" y="5797550"/>
          <p14:tracePt t="153278" x="5778500" y="5784850"/>
          <p14:tracePt t="153295" x="5473700" y="5753100"/>
          <p14:tracePt t="153311" x="4997450" y="5670550"/>
          <p14:tracePt t="153326" x="4845050" y="5632450"/>
          <p14:tracePt t="153329" x="4737100" y="5607050"/>
          <p14:tracePt t="153343" x="4464050" y="5524500"/>
          <p14:tracePt t="153361" x="4210050" y="5448300"/>
          <p14:tracePt t="153379" x="3816350" y="5353050"/>
          <p14:tracePt t="153394" x="3308350" y="5232400"/>
          <p14:tracePt t="153412" x="2832100" y="5118100"/>
          <p14:tracePt t="153426" x="2374900" y="4984750"/>
          <p14:tracePt t="153443" x="2070100" y="4870450"/>
          <p14:tracePt t="153461" x="1930400" y="4794250"/>
          <p14:tracePt t="153479" x="1898650" y="4743450"/>
          <p14:tracePt t="153495" x="1924050" y="4699000"/>
          <p14:tracePt t="153512" x="1943100" y="4654550"/>
          <p14:tracePt t="153517" x="1943100" y="4635500"/>
          <p14:tracePt t="153528" x="1943100" y="4603750"/>
          <p14:tracePt t="153546" x="1860550" y="4502150"/>
          <p14:tracePt t="153562" x="1803400" y="4464050"/>
          <p14:tracePt t="153566" x="1758950" y="4438650"/>
          <p14:tracePt t="153580" x="1670050" y="4387850"/>
          <p14:tracePt t="153595" x="1619250" y="4349750"/>
          <p14:tracePt t="153611" x="1606550" y="4330700"/>
          <p14:tracePt t="153629" x="1619250" y="4311650"/>
          <p14:tracePt t="153645" x="1651000" y="4286250"/>
          <p14:tracePt t="153662" x="1714500" y="4267200"/>
          <p14:tracePt t="153678" x="1809750" y="4248150"/>
          <p14:tracePt t="153695" x="1885950" y="4241800"/>
          <p14:tracePt t="153711" x="1962150" y="4235450"/>
          <p14:tracePt t="153727" x="2044700" y="4222750"/>
          <p14:tracePt t="153744" x="2146300" y="4191000"/>
          <p14:tracePt t="153761" x="2254250" y="4133850"/>
          <p14:tracePt t="153777" x="2330450" y="4070350"/>
          <p14:tracePt t="153794" x="2362200" y="4019550"/>
          <p14:tracePt t="153812" x="2330450" y="3962400"/>
          <p14:tracePt t="153827" x="2324100" y="3962400"/>
          <p14:tracePt t="153844" x="2266950" y="3949700"/>
          <p14:tracePt t="153861" x="2209800" y="3956050"/>
          <p14:tracePt t="153878" x="2159000" y="3968750"/>
          <p14:tracePt t="153893" x="2127250" y="3987800"/>
          <p14:tracePt t="153910" x="2095500" y="4013200"/>
          <p14:tracePt t="153927" x="2089150" y="4038600"/>
          <p14:tracePt t="153946" x="2095500" y="4070350"/>
          <p14:tracePt t="153962" x="2127250" y="4146550"/>
          <p14:tracePt t="153978" x="2190750" y="4235450"/>
          <p14:tracePt t="153995" x="2305050" y="4387850"/>
          <p14:tracePt t="154010" x="2330450" y="4406900"/>
          <p14:tracePt t="154028" x="2470150" y="4527550"/>
          <p14:tracePt t="154044" x="2546350" y="4578350"/>
          <p14:tracePt t="154061" x="2857500" y="4756150"/>
          <p14:tracePt t="154077" x="3054350" y="4864100"/>
          <p14:tracePt t="154094" x="3257550" y="4978400"/>
          <p14:tracePt t="154110" x="3429000" y="5080000"/>
          <p14:tracePt t="154127" x="3657600" y="5207000"/>
          <p14:tracePt t="154144" x="3879850" y="5327650"/>
          <p14:tracePt t="154161" x="4127500" y="5448300"/>
          <p14:tracePt t="154178" x="4419600" y="5568950"/>
          <p14:tracePt t="154182" x="4559300" y="5613400"/>
          <p14:tracePt t="154194" x="4692650" y="5651500"/>
          <p14:tracePt t="154212" x="4927600" y="5683250"/>
          <p14:tracePt t="154228" x="5073650" y="5689600"/>
          <p14:tracePt t="154245" x="5175250" y="5689600"/>
          <p14:tracePt t="154261" x="5187950" y="5689600"/>
          <p14:tracePt t="154265" x="5207000" y="5689600"/>
          <p14:tracePt t="154279" x="5327650" y="5734050"/>
          <p14:tracePt t="154295" x="5562600" y="5810250"/>
          <p14:tracePt t="154311" x="5854700" y="5886450"/>
          <p14:tracePt t="154328" x="6172200" y="5949950"/>
          <p14:tracePt t="154345" x="6407150" y="5975350"/>
          <p14:tracePt t="154362" x="6572250" y="5981700"/>
          <p14:tracePt t="154379" x="6635750" y="5981700"/>
          <p14:tracePt t="154395" x="6661150" y="5975350"/>
          <p14:tracePt t="154400" x="6667500" y="5969000"/>
          <p14:tracePt t="154410" x="6673850" y="5969000"/>
          <p14:tracePt t="154430" x="6673850" y="5962650"/>
          <p14:tracePt t="154445" x="6680200" y="5962650"/>
          <p14:tracePt t="154462" x="6680200" y="5969000"/>
          <p14:tracePt t="154479" x="6686550" y="5988050"/>
          <p14:tracePt t="154496" x="6692900" y="6019800"/>
          <p14:tracePt t="154512" x="6699250" y="6051550"/>
          <p14:tracePt t="154529" x="6705600" y="6083300"/>
          <p14:tracePt t="154533" x="6705600" y="6089650"/>
          <p14:tracePt t="154544" x="6711950" y="6102350"/>
          <p14:tracePt t="154561" x="6724650" y="6127750"/>
          <p14:tracePt t="154579" x="6731000" y="6146800"/>
          <p14:tracePt t="154595" x="6737350" y="6146800"/>
          <p14:tracePt t="154612" x="6743700" y="6159500"/>
          <p14:tracePt t="154627" x="6762750" y="6165850"/>
          <p14:tracePt t="154645" x="6762750" y="6172200"/>
          <p14:tracePt t="154662" x="6775450" y="6191250"/>
          <p14:tracePt t="154679" x="6781800" y="6197600"/>
          <p14:tracePt t="154696" x="6781800" y="6203950"/>
          <p14:tracePt t="154713" x="6781800" y="6216650"/>
          <p14:tracePt t="154729" x="6781800" y="6229350"/>
          <p14:tracePt t="154736" x="6781800" y="6235700"/>
          <p14:tracePt t="154744" x="6788150" y="6242050"/>
          <p14:tracePt t="154761" x="6794500" y="6261100"/>
          <p14:tracePt t="154780" x="6800850" y="6273800"/>
          <p14:tracePt t="154796" x="6813550" y="6292850"/>
          <p14:tracePt t="154812" x="6819900" y="6305550"/>
          <p14:tracePt t="154830" x="6819900" y="6318250"/>
          <p14:tracePt t="154844" x="6826250" y="6318250"/>
          <p14:tracePt t="154896" x="6826250" y="6324600"/>
          <p14:tracePt t="154913" x="6845300" y="6330950"/>
          <p14:tracePt t="154929" x="6864350" y="6343650"/>
          <p14:tracePt t="154944" x="6883400" y="6362700"/>
          <p14:tracePt t="154961" x="6902450" y="6375400"/>
          <p14:tracePt t="154963" x="6908800" y="6381750"/>
          <p14:tracePt t="154978" x="6915150" y="6381750"/>
          <p14:tracePt t="154997" x="6927850" y="6394450"/>
          <p14:tracePt t="155096" x="6934200" y="6394450"/>
          <p14:tracePt t="155102" x="6934200" y="6400800"/>
          <p14:tracePt t="155111" x="6934200" y="6407150"/>
          <p14:tracePt t="155129" x="6940550" y="6413500"/>
          <p14:tracePt t="155526" x="6940550" y="6407150"/>
          <p14:tracePt t="155552" x="6940550" y="6400800"/>
          <p14:tracePt t="155576" x="6940550" y="6394450"/>
          <p14:tracePt t="155589" x="6940550" y="6388100"/>
          <p14:tracePt t="155604" x="6940550" y="6381750"/>
          <p14:tracePt t="155620" x="6940550" y="6375400"/>
          <p14:tracePt t="155646" x="6940550" y="6369050"/>
          <p14:tracePt t="155664" x="6940550" y="6362700"/>
          <p14:tracePt t="155680" x="6940550" y="6356350"/>
          <p14:tracePt t="155697" x="6940550" y="6350000"/>
          <p14:tracePt t="155702" x="6940550" y="6343650"/>
          <p14:tracePt t="155713" x="6940550" y="6337300"/>
          <p14:tracePt t="155728" x="6940550" y="6318250"/>
          <p14:tracePt t="155733" x="6940550" y="6311900"/>
          <p14:tracePt t="155746" x="6940550" y="6299200"/>
          <p14:tracePt t="155762" x="6934200" y="6273800"/>
          <p14:tracePt t="155780" x="6927850" y="6254750"/>
          <p14:tracePt t="155784" x="6927850" y="6242050"/>
          <p14:tracePt t="155795" x="6921500" y="6235700"/>
          <p14:tracePt t="155813" x="6921500" y="6210300"/>
          <p14:tracePt t="155829" x="6921500" y="6203950"/>
          <p14:tracePt t="155847" x="6921500" y="6191250"/>
          <p14:tracePt t="155862" x="6921500" y="6184900"/>
          <p14:tracePt t="155880" x="6921500" y="6178550"/>
          <p14:tracePt t="155895" x="6921500" y="6172200"/>
          <p14:tracePt t="155914" x="6927850" y="6165850"/>
          <p14:tracePt t="155930" x="6940550" y="6153150"/>
          <p14:tracePt t="155945" x="6959600" y="6134100"/>
          <p14:tracePt t="155962" x="6972300" y="6127750"/>
          <p14:tracePt t="155982" x="7004050" y="6108700"/>
          <p14:tracePt t="155997" x="7010400" y="6108700"/>
          <p14:tracePt t="156014" x="7035800" y="6102350"/>
          <p14:tracePt t="156031" x="7042150" y="6096000"/>
          <p14:tracePt t="156034" x="7048500" y="6096000"/>
          <p14:tracePt t="156047" x="7054850" y="6096000"/>
          <p14:tracePt t="156051" x="7061200" y="6096000"/>
          <p14:tracePt t="156062" x="7067550" y="6096000"/>
          <p14:tracePt t="156064" x="7080250" y="6089650"/>
          <p14:tracePt t="156081" x="7118350" y="6089650"/>
          <p14:tracePt t="156097" x="7169150" y="6089650"/>
          <p14:tracePt t="156113" x="7283450" y="6089650"/>
          <p14:tracePt t="156129" x="7372350" y="6096000"/>
          <p14:tracePt t="156148" x="7518400" y="6102350"/>
          <p14:tracePt t="156151" x="7562850" y="6102350"/>
          <p14:tracePt t="156162" x="7632700" y="6108700"/>
          <p14:tracePt t="156180" x="7683500" y="6108700"/>
          <p14:tracePt t="156197" x="7702550" y="6108700"/>
          <p14:tracePt t="156214" x="7721600" y="6108700"/>
          <p14:tracePt t="156229" x="7734300" y="6108700"/>
          <p14:tracePt t="156232" x="7740650" y="6108700"/>
          <p14:tracePt t="156247" x="7747000" y="6108700"/>
          <p14:tracePt t="156262" x="7747000" y="6115050"/>
          <p14:tracePt t="156375" x="7753350" y="6115050"/>
          <p14:tracePt t="156390" x="7766050" y="6121400"/>
          <p14:tracePt t="156398" x="7778750" y="6127750"/>
          <p14:tracePt t="156413" x="7810500" y="6140450"/>
          <p14:tracePt t="156431" x="7912100" y="6153150"/>
          <p14:tracePt t="156447" x="7975600" y="6159500"/>
          <p14:tracePt t="156464" x="8077200" y="6165850"/>
          <p14:tracePt t="156481" x="8172450" y="6178550"/>
          <p14:tracePt t="156496" x="8223250" y="6184900"/>
          <p14:tracePt t="156513" x="8286750" y="6191250"/>
          <p14:tracePt t="156530" x="8331200" y="6197600"/>
          <p14:tracePt t="156547" x="8362950" y="6203950"/>
          <p14:tracePt t="156563" x="8413750" y="6203950"/>
          <p14:tracePt t="156580" x="8458200" y="6210300"/>
          <p14:tracePt t="156585" x="8502650" y="6210300"/>
          <p14:tracePt t="156596" x="8521700" y="6210300"/>
          <p14:tracePt t="156612" x="8566150" y="6210300"/>
          <p14:tracePt t="156629" x="8616950" y="6191250"/>
          <p14:tracePt t="156648" x="8667750" y="6165850"/>
          <p14:tracePt t="156665" x="8686800" y="6146800"/>
          <p14:tracePt t="156680" x="8705850" y="6134100"/>
          <p14:tracePt t="156698" x="8724900" y="6121400"/>
          <p14:tracePt t="156714" x="8750300" y="6115050"/>
          <p14:tracePt t="156729" x="8801100" y="6102350"/>
          <p14:tracePt t="156746" x="8839200" y="6083300"/>
          <p14:tracePt t="156764" x="8870950" y="6070600"/>
          <p14:tracePt t="156781" x="8915400" y="6045200"/>
          <p14:tracePt t="156797" x="8934450" y="6019800"/>
          <p14:tracePt t="156814" x="8953500" y="6007100"/>
          <p14:tracePt t="156831" x="8966200" y="5988050"/>
          <p14:tracePt t="156836" x="8978900" y="5975350"/>
          <p14:tracePt t="156846" x="8985250" y="5962650"/>
          <p14:tracePt t="156849" x="8991600" y="5956300"/>
          <p14:tracePt t="156863" x="8997950" y="5949950"/>
          <p14:tracePt t="156879" x="9004300" y="5937250"/>
          <p14:tracePt t="156898" x="9004300" y="5924550"/>
          <p14:tracePt t="156914" x="9004300" y="5918200"/>
          <p14:tracePt t="156931" x="8985250" y="5905500"/>
          <p14:tracePt t="156946" x="8953500" y="5886450"/>
          <p14:tracePt t="156963" x="8921750" y="5867400"/>
          <p14:tracePt t="156981" x="8877300" y="5854700"/>
          <p14:tracePt t="156985" x="8858250" y="5842000"/>
          <p14:tracePt t="156996" x="8839200" y="5835650"/>
          <p14:tracePt t="157014" x="8801100" y="5822950"/>
          <p14:tracePt t="157031" x="8775700" y="5816600"/>
          <p14:tracePt t="157048" x="8756650" y="5816600"/>
          <p14:tracePt t="157064" x="8731250" y="5816600"/>
          <p14:tracePt t="157070" x="8705850" y="5816600"/>
          <p14:tracePt t="157080" x="8674100" y="5816600"/>
          <p14:tracePt t="157099" x="8559800" y="5842000"/>
          <p14:tracePt t="157114" x="8515350" y="5854700"/>
          <p14:tracePt t="157132" x="8401050" y="5886450"/>
          <p14:tracePt t="157148" x="8343900" y="5905500"/>
          <p14:tracePt t="157165" x="8318500" y="5911850"/>
          <p14:tracePt t="157181" x="8312150" y="5911850"/>
          <p14:tracePt t="157196" x="8312150" y="5924550"/>
          <p14:tracePt t="157214" x="8312150" y="5937250"/>
          <p14:tracePt t="157230" x="8324850" y="5975350"/>
          <p14:tracePt t="157248" x="8324850" y="6013450"/>
          <p14:tracePt t="157265" x="8318500" y="6057900"/>
          <p14:tracePt t="157280" x="8293100" y="6096000"/>
          <p14:tracePt t="157284" x="8274050" y="6115050"/>
          <p14:tracePt t="157297" x="8267700" y="6127750"/>
          <p14:tracePt t="157298" x="8248650" y="6140450"/>
          <p14:tracePt t="157315" x="8229600" y="6153150"/>
          <p14:tracePt t="157332" x="8197850" y="6153150"/>
          <p14:tracePt t="157348" x="8185150" y="6153150"/>
          <p14:tracePt t="157363" x="8178800" y="6153150"/>
          <p14:tracePt t="157384" x="8172450" y="6153150"/>
          <p14:tracePt t="157398" x="8153400" y="6159500"/>
          <p14:tracePt t="157415" x="8134350" y="6172200"/>
          <p14:tracePt t="157431" x="8102600" y="6191250"/>
          <p14:tracePt t="157448" x="8077200" y="6210300"/>
          <p14:tracePt t="157453" x="8064500" y="6210300"/>
          <p14:tracePt t="157463" x="8045450" y="6223000"/>
          <p14:tracePt t="157481" x="8020050" y="6229350"/>
          <p14:tracePt t="157498" x="7994650" y="6229350"/>
          <p14:tracePt t="157515" x="7981950" y="6229350"/>
          <p14:tracePt t="157531" x="7975600" y="6229350"/>
          <p14:tracePt t="157535" x="7969250" y="6223000"/>
          <p14:tracePt t="157546" x="7969250" y="6216650"/>
          <p14:tracePt t="157549" x="7962900" y="6210300"/>
          <p14:tracePt t="157564" x="7956550" y="6203950"/>
          <p14:tracePt t="157581" x="7950200" y="6191250"/>
          <p14:tracePt t="157632" x="7924800" y="6203950"/>
          <p14:tracePt t="157648" x="7899400" y="6223000"/>
          <p14:tracePt t="157665" x="7835900" y="6248400"/>
          <p14:tracePt t="157680" x="7816850" y="6254750"/>
          <p14:tracePt t="157684" x="7797800" y="6261100"/>
          <p14:tracePt t="157697" x="7785100" y="6267450"/>
          <p14:tracePt t="157715" x="7772400" y="6273800"/>
          <p14:tracePt t="157794" x="7766050" y="6267450"/>
          <p14:tracePt t="157801" x="7766050" y="6254750"/>
          <p14:tracePt t="157813" x="7759700" y="6248400"/>
          <p14:tracePt t="157830" x="7747000" y="6229350"/>
          <p14:tracePt t="157849" x="7721600" y="6203950"/>
          <p14:tracePt t="157864" x="7721600" y="6197600"/>
          <p14:tracePt t="157898" x="7708900" y="6210300"/>
          <p14:tracePt t="157915" x="7702550" y="6229350"/>
          <p14:tracePt t="157932" x="7689850" y="6242050"/>
          <p14:tracePt t="157999" x="7689850" y="6223000"/>
          <p14:tracePt t="158015" x="7696200" y="6203950"/>
          <p14:tracePt t="158019" x="7702550" y="6184900"/>
          <p14:tracePt t="158031" x="7708900" y="6178550"/>
          <p14:tracePt t="158032" x="7708900" y="6172200"/>
          <p14:tracePt t="158050" x="7715250" y="6165850"/>
          <p14:tracePt t="158142" x="7721600" y="6159500"/>
          <p14:tracePt t="158169" x="7727950" y="6159500"/>
          <p14:tracePt t="158497" x="7734300" y="6159500"/>
          <p14:tracePt t="158504" x="7734300" y="6165850"/>
          <p14:tracePt t="158514" x="7740650" y="6172200"/>
          <p14:tracePt t="158533" x="7747000" y="6172200"/>
          <p14:tracePt t="158550" x="7766050" y="6172200"/>
          <p14:tracePt t="158568" x="7791450" y="6172200"/>
          <p14:tracePt t="158582" x="7829550" y="6165850"/>
          <p14:tracePt t="158599" x="7854950" y="6159500"/>
          <p14:tracePt t="158617" x="7880350" y="6153150"/>
          <p14:tracePt t="158631" x="7899400" y="6153150"/>
          <p14:tracePt t="158650" x="7912100" y="6153150"/>
          <p14:tracePt t="158682" x="7918450" y="6159500"/>
          <p14:tracePt t="158699" x="7924800" y="6165850"/>
          <p14:tracePt t="158716" x="7931150" y="6178550"/>
          <p14:tracePt t="158732" x="7931150" y="6184900"/>
          <p14:tracePt t="158867" x="7937500" y="6184900"/>
          <p14:tracePt t="158875" x="7937500" y="6178550"/>
          <p14:tracePt t="159262" x="7937500" y="6184900"/>
          <p14:tracePt t="159269" x="7931150" y="6191250"/>
          <p14:tracePt t="159287" x="7931150" y="6197600"/>
          <p14:tracePt t="159298" x="7924800" y="6203950"/>
          <p14:tracePt t="159317" x="7918450" y="6223000"/>
          <p14:tracePt t="159333" x="7912100" y="6235700"/>
          <p14:tracePt t="159350" x="7905750" y="6248400"/>
          <p14:tracePt t="159367" x="7899400" y="6248400"/>
          <p14:tracePt t="159382" x="7893050" y="6254750"/>
          <p14:tracePt t="159400" x="7886700" y="6254750"/>
          <p14:tracePt t="159416" x="7880350" y="6254750"/>
          <p14:tracePt t="159508" x="7874000" y="6248400"/>
          <p14:tracePt t="159517" x="7874000" y="6242050"/>
          <p14:tracePt t="159533" x="7874000" y="6235700"/>
          <p14:tracePt t="159549" x="7874000" y="6229350"/>
          <p14:tracePt t="159669" x="7874000" y="6223000"/>
          <p14:tracePt t="159679" x="7874000" y="6216650"/>
          <p14:tracePt t="159683" x="7874000" y="6210300"/>
          <p14:tracePt t="159699" x="7880350" y="6197600"/>
          <p14:tracePt t="159717" x="7880350" y="6184900"/>
          <p14:tracePt t="159802" x="7880350" y="6191250"/>
          <p14:tracePt t="159815" x="7886700" y="6197600"/>
          <p14:tracePt t="159852" x="7886700" y="6203950"/>
          <p14:tracePt t="159873" x="7886700" y="6210300"/>
          <p14:tracePt t="160160" x="7886700" y="6216650"/>
          <p14:tracePt t="160169" x="7886700" y="6223000"/>
          <p14:tracePt t="160184" x="7867650" y="6242050"/>
          <p14:tracePt t="160200" x="7848600" y="6248400"/>
          <p14:tracePt t="160216" x="7835900" y="6248400"/>
          <p14:tracePt t="160235" x="7829550" y="6248400"/>
          <p14:tracePt t="160252" x="7829550" y="6229350"/>
          <p14:tracePt t="160266" x="7835900" y="6203950"/>
          <p14:tracePt t="160269" x="7842250" y="6197600"/>
          <p14:tracePt t="160283" x="7842250" y="6184900"/>
          <p14:tracePt t="160300" x="7848600" y="6178550"/>
          <p14:tracePt t="160386" x="7848600" y="6184900"/>
          <p14:tracePt t="160413" x="7848600" y="6191250"/>
          <p14:tracePt t="160501" x="7848600" y="6197600"/>
          <p14:tracePt t="160517" x="7842250" y="6210300"/>
          <p14:tracePt t="160550" x="7835900" y="6216650"/>
          <p14:tracePt t="160740" x="7842250" y="6210300"/>
          <p14:tracePt t="160755" x="7848600" y="6210300"/>
          <p14:tracePt t="160809" x="7848600" y="6197600"/>
          <p14:tracePt t="160820" x="7854950" y="6197600"/>
          <p14:tracePt t="160824" x="7861300" y="6184900"/>
          <p14:tracePt t="160833" x="7874000" y="6172200"/>
          <p14:tracePt t="160852" x="7893050" y="6153150"/>
          <p14:tracePt t="160866" x="7912100" y="6134100"/>
          <p14:tracePt t="160869" x="7918450" y="6127750"/>
          <p14:tracePt t="160883" x="7931150" y="6121400"/>
          <p14:tracePt t="160901" x="7943850" y="6108700"/>
          <p14:tracePt t="160918" x="7950200" y="6096000"/>
          <p14:tracePt t="160990" x="7950200" y="6102350"/>
          <p14:tracePt t="160999" x="7943850" y="6102350"/>
          <p14:tracePt t="161018" x="7943850" y="6108700"/>
          <p14:tracePt t="161034" x="7943850" y="6115050"/>
          <p14:tracePt t="161068" x="7937500" y="6115050"/>
          <p14:tracePt t="161244" x="7931150" y="6115050"/>
          <p14:tracePt t="161253" x="7924800" y="6115050"/>
          <p14:tracePt t="161266" x="7924800" y="6108700"/>
          <p14:tracePt t="161285" x="7918450" y="6108700"/>
          <p14:tracePt t="161302" x="7905750" y="6127750"/>
          <p14:tracePt t="161318" x="7886700" y="6153150"/>
          <p14:tracePt t="161324" x="7874000" y="6165850"/>
          <p14:tracePt t="161333" x="7861300" y="6178550"/>
          <p14:tracePt t="161350" x="7842250" y="6191250"/>
          <p14:tracePt t="161368" x="7835900" y="6191250"/>
          <p14:tracePt t="161401" x="7835900" y="6159500"/>
          <p14:tracePt t="161419" x="7835900" y="6140450"/>
          <p14:tracePt t="161435" x="7835900" y="6115050"/>
          <p14:tracePt t="161452" x="7835900" y="6102350"/>
          <p14:tracePt t="161468" x="7835900" y="6096000"/>
          <p14:tracePt t="161519" x="7835900" y="6102350"/>
          <p14:tracePt t="161535" x="7835900" y="6115050"/>
          <p14:tracePt t="161551" x="7835900" y="6140450"/>
          <p14:tracePt t="161554" x="7835900" y="6146800"/>
          <p14:tracePt t="161567" x="7835900" y="6153150"/>
          <p14:tracePt t="161585" x="7835900" y="6159500"/>
          <p14:tracePt t="161589" x="7829550" y="6159500"/>
          <p14:tracePt t="161876" x="7829550" y="6165850"/>
          <p14:tracePt t="161905" x="7823200" y="6172200"/>
          <p14:tracePt t="162003" x="7823200" y="6165850"/>
          <p14:tracePt t="162126" x="7816850" y="6172200"/>
          <p14:tracePt t="162134" x="7816850" y="6178550"/>
          <p14:tracePt t="162152" x="7810500" y="6191250"/>
          <p14:tracePt t="162168" x="7804150" y="6197600"/>
          <p14:tracePt t="162186" x="7797800" y="6203950"/>
          <p14:tracePt t="162202" x="7791450" y="6203950"/>
          <p14:tracePt t="162219" x="7791450" y="6184900"/>
          <p14:tracePt t="162236" x="7791450" y="6153150"/>
          <p14:tracePt t="162253" x="7791450" y="6115050"/>
          <p14:tracePt t="162269" x="7804150" y="6096000"/>
          <p14:tracePt t="162285" x="7810500" y="6083300"/>
          <p14:tracePt t="162335" x="7816850" y="6102350"/>
          <p14:tracePt t="162352" x="7816850" y="6121400"/>
          <p14:tracePt t="162368" x="7816850" y="6140450"/>
          <p14:tracePt t="162385" x="7816850" y="6153150"/>
          <p14:tracePt t="162568" x="7816850" y="6146800"/>
          <p14:tracePt t="162585" x="7816850" y="6140450"/>
          <p14:tracePt t="162610" x="7816850" y="6134100"/>
          <p14:tracePt t="162734" x="7810500" y="6140450"/>
          <p14:tracePt t="162743" x="7804150" y="6146800"/>
          <p14:tracePt t="162751" x="7797800" y="6153150"/>
          <p14:tracePt t="162769" x="7785100" y="6165850"/>
          <p14:tracePt t="162787" x="7772400" y="6178550"/>
          <p14:tracePt t="162803" x="7766050" y="6184900"/>
          <p14:tracePt t="162809" x="7759700" y="6184900"/>
          <p14:tracePt t="162876" x="7759700" y="6191250"/>
          <p14:tracePt t="162890" x="7753350" y="6191250"/>
          <p14:tracePt t="162905" x="7747000" y="6191250"/>
          <p14:tracePt t="162921" x="7740650" y="6191250"/>
          <p14:tracePt t="162953" x="7734300" y="6191250"/>
          <p14:tracePt t="163033" x="7727950" y="6191250"/>
          <p14:tracePt t="163052" x="7715250" y="6191250"/>
          <p14:tracePt t="163068" x="7683500" y="6203950"/>
          <p14:tracePt t="163087" x="7664450" y="6216650"/>
          <p14:tracePt t="163101" x="7645400" y="6229350"/>
          <p14:tracePt t="163120" x="7632700" y="6235700"/>
          <p14:tracePt t="163136" x="7613650" y="6254750"/>
          <p14:tracePt t="163152" x="7600950" y="6273800"/>
          <p14:tracePt t="163168" x="7594600" y="6311900"/>
          <p14:tracePt t="163186" x="7607300" y="6343650"/>
          <p14:tracePt t="163203" x="7626350" y="6381750"/>
          <p14:tracePt t="163220" x="7632700" y="6400800"/>
          <p14:tracePt t="163237" x="7670800" y="6445250"/>
          <p14:tracePt t="163253" x="7753350" y="6521450"/>
          <p14:tracePt t="163258" x="7791450" y="6553200"/>
          <p14:tracePt t="163268" x="7835900" y="6584950"/>
          <p14:tracePt t="163286" x="7975600" y="6673850"/>
          <p14:tracePt t="163302" x="8102600" y="6737350"/>
          <p14:tracePt t="163304" x="8172450" y="6769100"/>
          <p14:tracePt t="163318" x="8248650" y="6794500"/>
          <p14:tracePt t="163335" x="8261350" y="6800850"/>
          <p14:tracePt t="163353" x="8286750" y="6800850"/>
          <p14:tracePt t="163370" x="8318500" y="6800850"/>
          <p14:tracePt t="163386" x="8382000" y="6807200"/>
          <p14:tracePt t="163401" x="8451850" y="6813550"/>
          <p14:tracePt t="163419" x="8521700" y="6813550"/>
          <p14:tracePt t="163436" x="8572500" y="6807200"/>
          <p14:tracePt t="163453" x="8610600" y="6781800"/>
          <p14:tracePt t="163470" x="8636000" y="6756400"/>
          <p14:tracePt t="163486" x="8655050" y="6737350"/>
          <p14:tracePt t="163491" x="8661400" y="6731000"/>
          <p14:tracePt t="163502" x="8667750" y="6724650"/>
          <p14:tracePt t="163504" x="8680450" y="6711950"/>
          <p14:tracePt t="163519" x="8680450" y="6705600"/>
          <p14:tracePt t="163523" x="8693150" y="6692900"/>
          <p14:tracePt t="163535" x="8705850" y="6680200"/>
          <p14:tracePt t="163553" x="8705850" y="6673850"/>
          <p14:tracePt t="163572" x="8705850" y="6661150"/>
          <p14:tracePt t="163588" x="8705850" y="6642100"/>
          <p14:tracePt t="163603" x="8686800" y="6623050"/>
          <p14:tracePt t="163620" x="8661400" y="6597650"/>
          <p14:tracePt t="163635" x="8655050" y="6584950"/>
          <p14:tracePt t="163653" x="8648700" y="6584950"/>
          <p14:tracePt t="163669" x="8648700" y="6597650"/>
          <p14:tracePt t="163685" x="8686800" y="6629400"/>
          <p14:tracePt t="163704" x="8788400" y="6680200"/>
          <p14:tracePt t="163720" x="8896350" y="6718300"/>
          <p14:tracePt t="163724" x="8947150" y="6731000"/>
          <p14:tracePt t="163735" x="8991600" y="6737350"/>
          <p14:tracePt t="163738" x="9023350" y="6743700"/>
          <p14:tracePt t="163752" x="9086850" y="6743700"/>
          <p14:tracePt t="163769" x="9093200" y="6743700"/>
          <p14:tracePt t="163787" x="9099550" y="6705600"/>
          <p14:tracePt t="163804" x="9086850" y="6673850"/>
          <p14:tracePt t="163821" x="9048750" y="6635750"/>
          <p14:tracePt t="163835" x="9004300" y="6597650"/>
          <p14:tracePt t="163853" x="8953500" y="6559550"/>
          <p14:tracePt t="163870" x="8896350" y="6527800"/>
          <p14:tracePt t="163887" x="8826500" y="6489700"/>
          <p14:tracePt t="163902" x="8763000" y="6464300"/>
          <p14:tracePt t="163920" x="8712200" y="6445250"/>
          <p14:tracePt t="163936" x="8636000" y="6426200"/>
          <p14:tracePt t="163953" x="8566150" y="6413500"/>
          <p14:tracePt t="163970" x="8515350" y="6407150"/>
          <p14:tracePt t="163987" x="8451850" y="6400800"/>
          <p14:tracePt t="163991" x="8432800" y="6400800"/>
          <p14:tracePt t="164002" x="8401050" y="6407150"/>
          <p14:tracePt t="164019" x="8324850" y="6451600"/>
          <p14:tracePt t="164036" x="8293100" y="6477000"/>
          <p14:tracePt t="164053" x="8280400" y="6508750"/>
          <p14:tracePt t="164069" x="8286750" y="6553200"/>
          <p14:tracePt t="164085" x="8312150" y="6584950"/>
          <p14:tracePt t="164103" x="8350250" y="6623050"/>
          <p14:tracePt t="164119" x="8432800" y="6654800"/>
          <p14:tracePt t="164135" x="8547100" y="6692900"/>
          <p14:tracePt t="164152" x="8648700" y="6705600"/>
          <p14:tracePt t="164169" x="8769350" y="6705600"/>
          <p14:tracePt t="164185" x="8851900" y="6705600"/>
          <p14:tracePt t="164204" x="8902700" y="6692900"/>
          <p14:tracePt t="164220" x="8915400" y="6680200"/>
          <p14:tracePt t="164237" x="8921750" y="6667500"/>
          <p14:tracePt t="164253" x="8921750" y="6661150"/>
          <p14:tracePt t="164270" x="8909050" y="6661150"/>
          <p14:tracePt t="164287" x="8902700" y="6654800"/>
          <p14:tracePt t="164304" x="8890000" y="6654800"/>
          <p14:tracePt t="164321" x="8877300" y="6654800"/>
          <p14:tracePt t="164326" x="8870950" y="6654800"/>
          <p14:tracePt t="164337" x="8864600" y="6661150"/>
          <p14:tracePt t="164354" x="8845550" y="6661150"/>
          <p14:tracePt t="164371" x="8839200" y="6667500"/>
          <p14:tracePt t="164387" x="8832850" y="6667500"/>
          <p14:tracePt t="164658" x="8826500" y="6667500"/>
          <p14:tracePt t="164780" x="8826500" y="6673850"/>
          <p14:tracePt t="164794" x="8839200" y="6680200"/>
          <p14:tracePt t="164803" x="8845550" y="6680200"/>
          <p14:tracePt t="164821" x="8870950" y="6692900"/>
          <p14:tracePt t="164838" x="8883650" y="6699250"/>
          <p14:tracePt t="164854" x="8896350" y="6705600"/>
          <p14:tracePt t="164859" x="8896350" y="6711950"/>
          <p14:tracePt t="164930" x="8902700" y="6711950"/>
          <p14:tracePt t="164937" x="8902700" y="6718300"/>
          <p14:tracePt t="164954" x="8902700" y="6724650"/>
          <p14:tracePt t="164988" x="8902700" y="6731000"/>
          <p14:tracePt t="165005" x="8902700" y="6737350"/>
          <p14:tracePt t="165083" x="8909050" y="6724650"/>
          <p14:tracePt t="165090" x="8915400" y="6718300"/>
          <p14:tracePt t="165103" x="8915400" y="6711950"/>
          <p14:tracePt t="165121" x="8921750" y="6692900"/>
          <p14:tracePt t="165138" x="8921750" y="6673850"/>
          <p14:tracePt t="165153" x="8921750" y="6661150"/>
          <p14:tracePt t="165172" x="8921750" y="6648450"/>
          <p14:tracePt t="165177" x="8915400" y="6642100"/>
          <p14:tracePt t="165187" x="8915400" y="6635750"/>
          <p14:tracePt t="165204" x="8902700" y="6629400"/>
          <p14:tracePt t="165221" x="8896350" y="6623050"/>
          <p14:tracePt t="165238" x="8890000" y="6623050"/>
          <p14:tracePt t="165253" x="8877300" y="6623050"/>
          <p14:tracePt t="165270" x="8864600" y="6616700"/>
          <p14:tracePt t="165273" x="8858250" y="6616700"/>
          <p14:tracePt t="165305" x="8839200" y="6604000"/>
          <p14:tracePt t="165321" x="8820150" y="6591300"/>
          <p14:tracePt t="165339" x="8801100" y="6572250"/>
          <p14:tracePt t="165355" x="8782050" y="6559550"/>
          <p14:tracePt t="165372" x="8775700" y="6553200"/>
          <p14:tracePt t="165388" x="8756650" y="6546850"/>
          <p14:tracePt t="165403" x="8750300" y="6540500"/>
          <p14:tracePt t="165421" x="8731250" y="6521450"/>
          <p14:tracePt t="165438" x="8699500" y="6477000"/>
          <p14:tracePt t="165443" x="8686800" y="6464300"/>
          <p14:tracePt t="165453" x="8674100" y="6445250"/>
          <p14:tracePt t="165471" x="8636000" y="6400800"/>
          <p14:tracePt t="165488" x="8623300" y="6375400"/>
          <p14:tracePt t="165503" x="8610600" y="6356350"/>
          <p14:tracePt t="165506" x="8597900" y="6343650"/>
          <p14:tracePt t="165520" x="8597900" y="6337300"/>
          <p14:tracePt t="165538" x="8591550" y="6337300"/>
          <p14:tracePt t="165638" x="8591550" y="6330950"/>
          <p14:tracePt t="165655" x="8578850" y="6330950"/>
          <p14:tracePt t="165671" x="8572500" y="6330950"/>
          <p14:tracePt t="165728" x="8566150" y="6330950"/>
          <p14:tracePt t="165761" x="8553450" y="6330950"/>
          <p14:tracePt t="165766" x="8534400" y="6330950"/>
          <p14:tracePt t="165773" x="8521700" y="6330950"/>
          <p14:tracePt t="165787" x="8509000" y="6330950"/>
          <p14:tracePt t="165995" x="8515350" y="6337300"/>
          <p14:tracePt t="166002" x="8534400" y="6343650"/>
          <p14:tracePt t="166022" x="8674100" y="6381750"/>
          <p14:tracePt t="166040" x="8775700" y="6407150"/>
          <p14:tracePt t="166055" x="8877300" y="6413500"/>
          <p14:tracePt t="166073" x="8928100" y="6413500"/>
          <p14:tracePt t="166079" x="8972550" y="6407150"/>
          <p14:tracePt t="166087" x="8991600" y="6407150"/>
          <p14:tracePt t="166104" x="9061450" y="6388100"/>
          <p14:tracePt t="166123" x="9074150" y="6375400"/>
          <p14:tracePt t="166139" x="9074150" y="6362700"/>
          <p14:tracePt t="166155" x="9067800" y="6350000"/>
          <p14:tracePt t="166172" x="9061450" y="6343650"/>
          <p14:tracePt t="166252" x="9061450" y="6337300"/>
          <p14:tracePt t="166325" x="9067800" y="6330950"/>
          <p14:tracePt t="166342" x="9074150" y="6330950"/>
          <p14:tracePt t="166345" x="9080500" y="6324600"/>
          <p14:tracePt t="166354" x="9093200" y="6324600"/>
          <p14:tracePt t="166371" x="9105900" y="6318250"/>
          <p14:tracePt t="166389" x="9131300" y="6311900"/>
          <p14:tracePt t="166405" x="9144000" y="6305550"/>
          <p14:tracePt t="166422" x="9175750" y="6305550"/>
          <p14:tracePt t="166440" x="9188450" y="6305550"/>
          <p14:tracePt t="166509" x="9182100" y="6305550"/>
          <p14:tracePt t="166553" x="9188450" y="6305550"/>
          <p14:tracePt t="166560" x="9201150" y="6299200"/>
          <p14:tracePt t="166571" x="9213850" y="6292850"/>
          <p14:tracePt t="166589" x="9321800" y="6267450"/>
          <p14:tracePt t="166605" x="9378950" y="6254750"/>
          <p14:tracePt t="166609" x="9417050" y="6242050"/>
          <p14:tracePt t="166621" x="9455150" y="6235700"/>
          <p14:tracePt t="166639" x="9556750" y="6229350"/>
          <p14:tracePt t="166655" x="9569450" y="6229350"/>
          <p14:tracePt t="166672" x="9575800" y="6229350"/>
          <p14:tracePt t="166689" x="9582150" y="6229350"/>
          <p14:tracePt t="166704" x="9601200" y="6229350"/>
          <p14:tracePt t="166722" x="9645650" y="6235700"/>
          <p14:tracePt t="166727" x="9664700" y="6235700"/>
          <p14:tracePt t="166738" x="9696450" y="6235700"/>
          <p14:tracePt t="166756" x="9759950" y="6235700"/>
          <p14:tracePt t="166772" x="9817100" y="6229350"/>
          <p14:tracePt t="166791" x="9867900" y="6223000"/>
          <p14:tracePt t="166805" x="9874250" y="6223000"/>
          <p14:tracePt t="166871" x="9880600" y="6223000"/>
          <p14:tracePt t="166894" x="9886950" y="6223000"/>
          <p14:tracePt t="166902" x="9899650" y="6223000"/>
          <p14:tracePt t="166909" x="9906000" y="6223000"/>
          <p14:tracePt t="166921" x="9918700" y="6223000"/>
          <p14:tracePt t="166938" x="9944100" y="6223000"/>
          <p14:tracePt t="166956" x="9982200" y="6223000"/>
          <p14:tracePt t="166973" x="10001250" y="6223000"/>
          <p14:tracePt t="166989" x="10033000" y="6223000"/>
          <p14:tracePt t="167005" x="10052050" y="6223000"/>
          <p14:tracePt t="167023" x="10064750" y="6223000"/>
          <p14:tracePt t="167039" x="10083800" y="6223000"/>
          <p14:tracePt t="167056" x="10109200" y="6223000"/>
          <p14:tracePt t="167073" x="10153650" y="6223000"/>
          <p14:tracePt t="167089" x="10185400" y="6223000"/>
          <p14:tracePt t="167095" x="10204450" y="6223000"/>
          <p14:tracePt t="167105" x="10217150" y="6216650"/>
          <p14:tracePt t="167123" x="10248900" y="6210300"/>
          <p14:tracePt t="167138" x="10261600" y="6210300"/>
          <p14:tracePt t="167198" x="10267950" y="6210300"/>
          <p14:tracePt t="167212" x="10267950" y="6216650"/>
          <p14:tracePt t="167221" x="10274300" y="6223000"/>
          <p14:tracePt t="167239" x="10280650" y="6235700"/>
          <p14:tracePt t="167256" x="10280650" y="6242050"/>
          <p14:tracePt t="167307" x="10287000" y="6242050"/>
          <p14:tracePt t="167323" x="10312400" y="6235700"/>
          <p14:tracePt t="167327" x="10331450" y="6235700"/>
          <p14:tracePt t="167338" x="10344150" y="6235700"/>
          <p14:tracePt t="167355" x="10375900" y="6229350"/>
          <p14:tracePt t="167374" x="10394950" y="6229350"/>
          <p14:tracePt t="167390" x="10433050" y="6229350"/>
          <p14:tracePt t="167406" x="10477500" y="6229350"/>
          <p14:tracePt t="167411" x="10490200" y="6229350"/>
          <p14:tracePt t="167422" x="10496550" y="6229350"/>
          <p14:tracePt t="167424" x="10502900" y="6229350"/>
          <p14:tracePt t="167438" x="10509250" y="6229350"/>
          <p14:tracePt t="167441" x="10521950" y="6229350"/>
          <p14:tracePt t="167456" x="10541000" y="6223000"/>
          <p14:tracePt t="167473" x="10547350" y="6223000"/>
          <p14:tracePt t="167555" x="10547350" y="6229350"/>
          <p14:tracePt t="167573" x="10547350" y="6235700"/>
          <p14:tracePt t="167590" x="10553700" y="6242050"/>
          <p14:tracePt t="167605" x="10642600" y="6267450"/>
          <p14:tracePt t="167623" x="10756900" y="6286500"/>
          <p14:tracePt t="167640" x="10871200" y="6299200"/>
          <p14:tracePt t="167656" x="10960100" y="6299200"/>
          <p14:tracePt t="167661" x="10998200" y="6299200"/>
          <p14:tracePt t="167673" x="11029950" y="6299200"/>
          <p14:tracePt t="167690" x="11036300" y="6299200"/>
          <p14:tracePt t="167729" x="11029950" y="6299200"/>
          <p14:tracePt t="167740" x="11023600" y="6299200"/>
          <p14:tracePt t="167755" x="10985500" y="6299200"/>
          <p14:tracePt t="167774" x="10934700" y="6299200"/>
          <p14:tracePt t="167791" x="10839450" y="6305550"/>
          <p14:tracePt t="167807" x="10712450" y="6311900"/>
          <p14:tracePt t="167824" x="10433050" y="6324600"/>
          <p14:tracePt t="167841" x="10248900" y="6330950"/>
          <p14:tracePt t="167857" x="9982200" y="6350000"/>
          <p14:tracePt t="167873" x="9734550" y="6369050"/>
          <p14:tracePt t="167888" x="9353550" y="6400800"/>
          <p14:tracePt t="167906" x="8858250" y="6394450"/>
          <p14:tracePt t="167924" x="8369300" y="6381750"/>
          <p14:tracePt t="167940" x="7956550" y="6375400"/>
          <p14:tracePt t="167957" x="7632700" y="6350000"/>
          <p14:tracePt t="167972" x="7353300" y="6330950"/>
          <p14:tracePt t="167990" x="7092950" y="6324600"/>
          <p14:tracePt t="168007" x="6826250" y="6324600"/>
          <p14:tracePt t="168011" x="6699250" y="6330950"/>
          <p14:tracePt t="168022" x="6534150" y="6343650"/>
          <p14:tracePt t="168042" x="6064250" y="6407150"/>
          <p14:tracePt t="168058" x="5937250" y="6419850"/>
          <p14:tracePt t="168074" x="5613400" y="6438900"/>
          <p14:tracePt t="168090" x="5505450" y="6438900"/>
          <p14:tracePt t="168110" x="5467350" y="6438900"/>
          <p14:tracePt t="168114" x="5454650" y="6432550"/>
          <p14:tracePt t="168123" x="5448300" y="6432550"/>
          <p14:tracePt t="168139" x="5422900" y="6419850"/>
          <p14:tracePt t="168157" x="5403850" y="6413500"/>
          <p14:tracePt t="168174" x="5359400" y="6381750"/>
          <p14:tracePt t="168179" x="5340350" y="6369050"/>
          <p14:tracePt t="168189" x="5321300" y="6350000"/>
          <p14:tracePt t="168207" x="5302250" y="6343650"/>
          <p14:tracePt t="168224" x="5295900" y="6343650"/>
          <p14:tracePt t="168240" x="5295900" y="6350000"/>
          <p14:tracePt t="168257" x="5295900" y="6369050"/>
          <p14:tracePt t="168274" x="5295900" y="6381750"/>
          <p14:tracePt t="168290" x="5295900" y="6388100"/>
          <p14:tracePt t="168294" x="5295900" y="6394450"/>
          <p14:tracePt t="168306" x="5289550" y="6394450"/>
          <p14:tracePt t="168324" x="5270500" y="6407150"/>
          <p14:tracePt t="168343" x="5251450" y="6407150"/>
          <p14:tracePt t="168356" x="5232400" y="6413500"/>
          <p14:tracePt t="168374" x="5232400" y="6419850"/>
          <p14:tracePt t="168391" x="5232400" y="6432550"/>
          <p14:tracePt t="168407" x="5232400" y="6445250"/>
          <p14:tracePt t="168424" x="5232400" y="6451600"/>
          <p14:tracePt t="168486" x="5232400" y="6457950"/>
          <p14:tracePt t="168512" x="5232400" y="6464300"/>
          <p14:tracePt t="168524" x="5232400" y="6470650"/>
          <p14:tracePt t="168539" x="5232400" y="6477000"/>
          <p14:tracePt t="168700" x="5232400" y="6483350"/>
          <p14:tracePt t="168793" x="5232400" y="6489700"/>
          <p14:tracePt t="168799" x="5232400" y="6496050"/>
          <p14:tracePt t="168809" x="5232400" y="6502400"/>
          <p14:tracePt t="168822" x="5232400" y="6508750"/>
          <p14:tracePt t="168841" x="5226050" y="6515100"/>
          <p14:tracePt t="168858" x="5226050" y="6521450"/>
          <p14:tracePt t="168996" x="5232400" y="6527800"/>
          <p14:tracePt t="169057" x="5238750" y="6527800"/>
          <p14:tracePt t="169063" x="5257800" y="6527800"/>
          <p14:tracePt t="169073" x="5270500" y="6527800"/>
          <p14:tracePt t="169092" x="5314950" y="6521450"/>
          <p14:tracePt t="169110" x="5365750" y="6515100"/>
          <p14:tracePt t="169123" x="5397500" y="6508750"/>
          <p14:tracePt t="169127" x="5429250" y="6502400"/>
          <p14:tracePt t="169140" x="5467350" y="6496050"/>
          <p14:tracePt t="169158" x="5537200" y="6489700"/>
          <p14:tracePt t="169174" x="5600700" y="6477000"/>
          <p14:tracePt t="169191" x="5632450" y="6477000"/>
          <p14:tracePt t="169206" x="5657850" y="6470650"/>
          <p14:tracePt t="169224" x="5683250" y="6470650"/>
          <p14:tracePt t="169242" x="5695950" y="6464300"/>
          <p14:tracePt t="169248" x="5702300" y="6464300"/>
          <p14:tracePt t="169256" x="5715000" y="6464300"/>
          <p14:tracePt t="169275" x="5721350" y="6464300"/>
          <p14:tracePt t="169324" x="5721350" y="6457950"/>
          <p14:tracePt t="169359" x="5734050" y="6457950"/>
          <p14:tracePt t="169375" x="5759450" y="6451600"/>
          <p14:tracePt t="169392" x="5778500" y="6451600"/>
          <p14:tracePt t="169396" x="5797550" y="6451600"/>
          <p14:tracePt t="169407" x="5829300" y="6445250"/>
          <p14:tracePt t="169424" x="5899150" y="6451600"/>
          <p14:tracePt t="169441" x="6013450" y="6451600"/>
          <p14:tracePt t="169458" x="6108700" y="6451600"/>
          <p14:tracePt t="169475" x="6197600" y="6457950"/>
          <p14:tracePt t="169490" x="6242050" y="6457950"/>
          <p14:tracePt t="169524" x="6242050" y="6464300"/>
          <p14:tracePt t="169579" x="6248400" y="6464300"/>
          <p14:tracePt t="169592" x="6254750" y="6464300"/>
          <p14:tracePt t="169609" x="6286500" y="6445250"/>
          <p14:tracePt t="169625" x="6299200" y="6445250"/>
          <p14:tracePt t="169642" x="6305550" y="6438900"/>
          <p14:tracePt t="169675" x="6311900" y="6438900"/>
          <p14:tracePt t="169707" x="6318250" y="6438900"/>
          <p14:tracePt t="169724" x="6324600" y="6438900"/>
          <p14:tracePt t="169740" x="6350000" y="6438900"/>
          <p14:tracePt t="169759" x="6362700" y="6438900"/>
          <p14:tracePt t="169762" x="6381750" y="6445250"/>
          <p14:tracePt t="169775" x="6407150" y="6451600"/>
          <p14:tracePt t="169791" x="6445250" y="6457950"/>
          <p14:tracePt t="169808" x="6483350" y="6457950"/>
          <p14:tracePt t="169825" x="6515100" y="6457950"/>
          <p14:tracePt t="169842" x="6572250" y="6451600"/>
          <p14:tracePt t="169858" x="6635750" y="6445250"/>
          <p14:tracePt t="169875" x="6680200" y="6438900"/>
          <p14:tracePt t="169892" x="6705600" y="6438900"/>
          <p14:tracePt t="170129" x="6711950" y="6438900"/>
          <p14:tracePt t="170135" x="6718300" y="6438900"/>
          <p14:tracePt t="170140" x="6724650" y="6438900"/>
          <p14:tracePt t="170158" x="6743700" y="6445250"/>
          <p14:tracePt t="170175" x="6762750" y="6457950"/>
          <p14:tracePt t="170192" x="6781800" y="6477000"/>
          <p14:tracePt t="170209" x="6800850" y="6489700"/>
          <p14:tracePt t="170214" x="6807200" y="6489700"/>
          <p14:tracePt t="170224" x="6807200" y="6496050"/>
          <p14:tracePt t="170242" x="6813550" y="6496050"/>
          <p14:tracePt t="170344" x="6819900" y="6502400"/>
          <p14:tracePt t="170350" x="6819900" y="6508750"/>
          <p14:tracePt t="170439" x="6819900" y="6502400"/>
          <p14:tracePt t="170453" x="6819900" y="6496050"/>
          <p14:tracePt t="170481" x="6819900" y="6489700"/>
          <p14:tracePt t="170496" x="6819900" y="6483350"/>
          <p14:tracePt t="170520" x="6826250" y="6477000"/>
          <p14:tracePt t="170529" x="6832600" y="6470650"/>
          <p14:tracePt t="170541" x="6838950" y="6464300"/>
          <p14:tracePt t="170559" x="6858000" y="6457950"/>
          <p14:tracePt t="170575" x="6877050" y="6445250"/>
          <p14:tracePt t="170594" x="6908800" y="6445250"/>
          <p14:tracePt t="170607" x="6965950" y="6445250"/>
          <p14:tracePt t="170626" x="7035800" y="6464300"/>
          <p14:tracePt t="170642" x="7067550" y="6477000"/>
          <p14:tracePt t="170659" x="7124700" y="6489700"/>
          <p14:tracePt t="170676" x="7213600" y="6502400"/>
          <p14:tracePt t="170691" x="7308850" y="6508750"/>
          <p14:tracePt t="170708" x="7391400" y="6508750"/>
          <p14:tracePt t="170726" x="7435850" y="6508750"/>
          <p14:tracePt t="170730" x="7467600" y="6508750"/>
          <p14:tracePt t="170741" x="7473950" y="6508750"/>
          <p14:tracePt t="170760" x="7480300" y="6508750"/>
          <p14:tracePt t="170863" x="7486650" y="6508750"/>
          <p14:tracePt t="170872" x="7493000" y="6508750"/>
          <p14:tracePt t="170877" x="7499350" y="6502400"/>
          <p14:tracePt t="170891" x="7505700" y="6502400"/>
          <p14:tracePt t="170908" x="7537450" y="6496050"/>
          <p14:tracePt t="170925" x="7581900" y="6496050"/>
          <p14:tracePt t="170942" x="7632700" y="6496050"/>
          <p14:tracePt t="170961" x="7651750" y="6496050"/>
          <p14:tracePt t="170975" x="7677150" y="6496050"/>
          <p14:tracePt t="170992" x="7689850" y="6496050"/>
          <p14:tracePt t="171008" x="7702550" y="6496050"/>
          <p14:tracePt t="171025" x="7708900" y="6496050"/>
          <p14:tracePt t="171041" x="7721600" y="6496050"/>
          <p14:tracePt t="171125" x="7727950" y="6489700"/>
          <p14:tracePt t="171148" x="7734300" y="6489700"/>
          <p14:tracePt t="171164" x="7740650" y="6483350"/>
          <p14:tracePt t="171174" x="7747000" y="6483350"/>
          <p14:tracePt t="171193" x="7759700" y="6477000"/>
          <p14:tracePt t="171209" x="7766050" y="6470650"/>
          <p14:tracePt t="171226" x="7772400" y="6464300"/>
          <p14:tracePt t="171399" x="7778750" y="6464300"/>
          <p14:tracePt t="171407" x="7791450" y="6464300"/>
          <p14:tracePt t="171426" x="7823200" y="6457950"/>
          <p14:tracePt t="171443" x="7854950" y="6457950"/>
          <p14:tracePt t="171461" x="7861300" y="6457950"/>
          <p14:tracePt t="171476" x="7880350" y="6457950"/>
          <p14:tracePt t="171582" x="7886700" y="6457950"/>
          <p14:tracePt t="171759" x="7893050" y="6457950"/>
          <p14:tracePt t="171780" x="7899400" y="6457950"/>
          <p14:tracePt t="171789" x="7905750" y="6457950"/>
          <p14:tracePt t="171810" x="7918450" y="6457950"/>
          <p14:tracePt t="171828" x="7943850" y="6464300"/>
          <p14:tracePt t="171845" x="7956550" y="6464300"/>
          <p14:tracePt t="171862" x="7981950" y="6470650"/>
          <p14:tracePt t="171881" x="8001000" y="6470650"/>
          <p14:tracePt t="171892" x="8026400" y="6477000"/>
          <p14:tracePt t="171910" x="8032750" y="6477000"/>
          <p14:tracePt t="171926" x="8045450" y="6477000"/>
          <p14:tracePt t="171960" x="8051800" y="6477000"/>
          <p14:tracePt t="171995" x="8058150" y="6477000"/>
          <p14:tracePt t="172135" x="8077200" y="6477000"/>
          <p14:tracePt t="172140" x="8083550" y="6477000"/>
          <p14:tracePt t="172160" x="8108950" y="6470650"/>
          <p14:tracePt t="172178" x="8134350" y="6457950"/>
          <p14:tracePt t="172196" x="8159750" y="6445250"/>
          <p14:tracePt t="172210" x="8172450" y="6438900"/>
          <p14:tracePt t="172226" x="8235950" y="6432550"/>
          <p14:tracePt t="172244" x="8324850" y="6426200"/>
          <p14:tracePt t="172259" x="8343900" y="6413500"/>
          <p14:tracePt t="172277" x="8356600" y="6407150"/>
          <p14:tracePt t="172296" x="8369300" y="6407150"/>
          <p14:tracePt t="172309" x="8394700" y="6407150"/>
          <p14:tracePt t="172327" x="8445500" y="6413500"/>
          <p14:tracePt t="172344" x="8496300" y="6426200"/>
          <p14:tracePt t="172360" x="8553450" y="6432550"/>
          <p14:tracePt t="172377" x="8585200" y="6438900"/>
          <p14:tracePt t="172394" x="8591550" y="6438900"/>
          <p14:tracePt t="172398" x="8597900" y="6438900"/>
          <p14:tracePt t="172455" x="8604250" y="6438900"/>
          <p14:tracePt t="172487" x="8610600" y="6438900"/>
          <p14:tracePt t="172511" x="8623300" y="6445250"/>
          <p14:tracePt t="172527" x="8636000" y="6445250"/>
          <p14:tracePt t="172544" x="8661400" y="6457950"/>
          <p14:tracePt t="172561" x="8680450" y="6464300"/>
          <p14:tracePt t="172576" x="8699500" y="6470650"/>
          <p14:tracePt t="172594" x="8705850" y="6477000"/>
          <p14:tracePt t="172827" x="8699500" y="6477000"/>
          <p14:tracePt t="172835" x="8686800" y="6477000"/>
          <p14:tracePt t="172842" x="8680450" y="6470650"/>
          <p14:tracePt t="172862" x="8661400" y="6464300"/>
          <p14:tracePt t="172879" x="8655050" y="6464300"/>
          <p14:tracePt t="172944" x="8661400" y="6464300"/>
          <p14:tracePt t="172952" x="8674100" y="6457950"/>
          <p14:tracePt t="172960" x="8686800" y="6457950"/>
          <p14:tracePt t="172978" x="8724900" y="6457950"/>
          <p14:tracePt t="172995" x="8788400" y="6451600"/>
          <p14:tracePt t="173009" x="8858250" y="6451600"/>
          <p14:tracePt t="173012" x="8883650" y="6445250"/>
          <p14:tracePt t="173026" x="8909050" y="6445250"/>
          <p14:tracePt t="173044" x="8928100" y="6445250"/>
          <p14:tracePt t="173061" x="8953500" y="6438900"/>
          <p14:tracePt t="173095" x="8966200" y="6438900"/>
          <p14:tracePt t="173112" x="9017000" y="6451600"/>
          <p14:tracePt t="173128" x="9080500" y="6477000"/>
          <p14:tracePt t="173144" x="9137650" y="6496050"/>
          <p14:tracePt t="173161" x="9175750" y="6508750"/>
          <p14:tracePt t="173179" x="9201150" y="6515100"/>
          <p14:tracePt t="173211" x="9207500" y="6515100"/>
          <p14:tracePt t="173245" x="9226550" y="6515100"/>
          <p14:tracePt t="173262" x="9283700" y="6515100"/>
          <p14:tracePt t="173278" x="9366250" y="6515100"/>
          <p14:tracePt t="173283" x="9423400" y="6515100"/>
          <p14:tracePt t="173294" x="9442450" y="6515100"/>
          <p14:tracePt t="173311" x="9518650" y="6508750"/>
          <p14:tracePt t="173328" x="9550400" y="6502400"/>
          <p14:tracePt t="173343" x="9556750" y="6502400"/>
          <p14:tracePt t="173451" x="9550400" y="6502400"/>
          <p14:tracePt t="173475" x="9544050" y="6502400"/>
          <p14:tracePt t="173510" x="9537700" y="6502400"/>
          <p14:tracePt t="173521" x="9531350" y="6502400"/>
          <p14:tracePt t="173536" x="9525000" y="6502400"/>
          <p14:tracePt t="173546" x="9525000" y="6496050"/>
          <p14:tracePt t="173561" x="9518650" y="6496050"/>
          <p14:tracePt t="173579" x="9512300" y="6477000"/>
          <p14:tracePt t="173595" x="9512300" y="6470650"/>
          <p14:tracePt t="173612" x="9512300" y="6457950"/>
          <p14:tracePt t="173617" x="9525000" y="6451600"/>
          <p14:tracePt t="173627" x="9537700" y="6445250"/>
          <p14:tracePt t="173645" x="9607550" y="6438900"/>
          <p14:tracePt t="173662" x="9658350" y="6426200"/>
          <p14:tracePt t="173678" x="9690100" y="6419850"/>
          <p14:tracePt t="173695" x="9702800" y="6413500"/>
          <p14:tracePt t="173750" x="9702800" y="6407150"/>
          <p14:tracePt t="173869" x="9709150" y="6407150"/>
          <p14:tracePt t="173877" x="9715500" y="6413500"/>
          <p14:tracePt t="173895" x="9759950" y="6432550"/>
          <p14:tracePt t="173912" x="9836150" y="6445250"/>
          <p14:tracePt t="173928" x="9944100" y="6457950"/>
          <p14:tracePt t="173945" x="10058400" y="6464300"/>
          <p14:tracePt t="173949" x="10096500" y="6464300"/>
          <p14:tracePt t="173960" x="10160000" y="6464300"/>
          <p14:tracePt t="173980" x="10255250" y="6464300"/>
          <p14:tracePt t="173996" x="10299700" y="6464300"/>
          <p14:tracePt t="174011" x="10331450" y="6464300"/>
          <p14:tracePt t="174014" x="10344150" y="6464300"/>
          <p14:tracePt t="174029" x="10401300" y="6470650"/>
          <p14:tracePt t="174044" x="10464800" y="6477000"/>
          <p14:tracePt t="174060" x="10528300" y="6483350"/>
          <p14:tracePt t="174079" x="10579100" y="6477000"/>
          <p14:tracePt t="174096" x="10610850" y="6464300"/>
          <p14:tracePt t="174100" x="10629900" y="6457950"/>
          <p14:tracePt t="174112" x="10636250" y="6457950"/>
          <p14:tracePt t="174129" x="10642600" y="6445250"/>
          <p14:tracePt t="174145" x="10655300" y="6432550"/>
          <p14:tracePt t="174163" x="10668000" y="6432550"/>
          <p14:tracePt t="174179" x="10718800" y="6445250"/>
          <p14:tracePt t="174196" x="10782300" y="6470650"/>
          <p14:tracePt t="174212" x="10845800" y="6489700"/>
          <p14:tracePt t="174215" x="10877550" y="6508750"/>
          <p14:tracePt t="174228" x="10896600" y="6508750"/>
          <p14:tracePt t="174245" x="10909300" y="6502400"/>
          <p14:tracePt t="174262" x="10883900" y="6477000"/>
          <p14:tracePt t="174278" x="10814050" y="6445250"/>
          <p14:tracePt t="174294" x="10731500" y="6419850"/>
          <p14:tracePt t="174313" x="10629900" y="6413500"/>
          <p14:tracePt t="174329" x="10547350" y="6413500"/>
          <p14:tracePt t="174346" x="10439400" y="6438900"/>
          <p14:tracePt t="174362" x="10356850" y="6464300"/>
          <p14:tracePt t="174378" x="10280650" y="6489700"/>
          <p14:tracePt t="174395" x="10210800" y="6502400"/>
          <p14:tracePt t="174413" x="10090150" y="6502400"/>
          <p14:tracePt t="174416" x="10013950" y="6502400"/>
          <p14:tracePt t="174427" x="9937750" y="6496050"/>
          <p14:tracePt t="174446" x="9766300" y="6477000"/>
          <p14:tracePt t="174462" x="9531350" y="6451600"/>
          <p14:tracePt t="174478" x="9277350" y="6426200"/>
          <p14:tracePt t="174480" x="9150350" y="6413500"/>
          <p14:tracePt t="174494" x="8978900" y="6394450"/>
          <p14:tracePt t="174513" x="8388350" y="6305550"/>
          <p14:tracePt t="174529" x="7924800" y="6254750"/>
          <p14:tracePt t="174546" x="7493000" y="6210300"/>
          <p14:tracePt t="174563" x="7035800" y="6178550"/>
          <p14:tracePt t="174578" x="6508750" y="6153150"/>
          <p14:tracePt t="174596" x="6007100" y="6134100"/>
          <p14:tracePt t="174611" x="5511800" y="6102350"/>
          <p14:tracePt t="174630" x="5073650" y="6083300"/>
          <p14:tracePt t="174646" x="4737100" y="6083300"/>
          <p14:tracePt t="174650" x="4622800" y="6083300"/>
          <p14:tracePt t="174661" x="4533900" y="6089650"/>
          <p14:tracePt t="174663" x="4470400" y="6108700"/>
          <p14:tracePt t="174678" x="4445000" y="6127750"/>
          <p14:tracePt t="174696" x="4432300" y="6172200"/>
          <p14:tracePt t="174712" x="4445000" y="6216650"/>
          <p14:tracePt t="174716" x="4470400" y="6254750"/>
          <p14:tracePt t="174728" x="4495800" y="6280150"/>
          <p14:tracePt t="174730" x="4521200" y="6305550"/>
          <p14:tracePt t="174745" x="4572000" y="6369050"/>
          <p14:tracePt t="174761" x="4622800" y="6445250"/>
          <p14:tracePt t="174779" x="4654550" y="6527800"/>
          <p14:tracePt t="174796" x="4686300" y="6623050"/>
          <p14:tracePt t="174811" x="4711700" y="6686550"/>
          <p14:tracePt t="174830" x="4749800" y="6743700"/>
          <p14:tracePt t="174845" x="4794250" y="6769100"/>
          <p14:tracePt t="174850" x="4813300" y="6775450"/>
          <p14:tracePt t="174861" x="4838700" y="6781800"/>
          <p14:tracePt t="174880" x="4883150" y="6788150"/>
          <p14:tracePt t="174896" x="4914900" y="6788150"/>
          <p14:tracePt t="174913" x="4953000" y="6781800"/>
          <p14:tracePt t="174929" x="4991100" y="6775450"/>
          <p14:tracePt t="174948" x="5016500" y="6769100"/>
          <p14:tracePt t="174963" x="5035550" y="6762750"/>
          <p14:tracePt t="174979" x="5060950" y="6762750"/>
          <p14:tracePt t="174995" x="5067300" y="6756400"/>
          <p14:tracePt t="175013" x="5080000" y="6756400"/>
          <p14:tracePt t="175028" x="5086350" y="6756400"/>
          <p14:tracePt t="175045" x="5092700" y="6750050"/>
          <p14:tracePt t="175063" x="5099050" y="6750050"/>
          <p14:tracePt t="175096" x="5105400" y="6750050"/>
          <p14:tracePt t="175148" x="5105400" y="6743700"/>
          <p14:tracePt t="175155" x="5105400" y="6737350"/>
          <p14:tracePt t="175180" x="5105400" y="6731000"/>
          <p14:tracePt t="175307" x="5105400" y="6724650"/>
          <p14:tracePt t="175318" x="5105400" y="6718300"/>
          <p14:tracePt t="175328" x="5111750" y="6705600"/>
          <p14:tracePt t="175347" x="5124450" y="6686550"/>
          <p14:tracePt t="175363" x="5137150" y="6667500"/>
          <p14:tracePt t="175379" x="5149850" y="6661150"/>
          <p14:tracePt t="175395" x="5149850" y="6654800"/>
          <p14:tracePt t="175447" x="5149850" y="6642100"/>
          <p14:tracePt t="175463" x="5149850" y="6635750"/>
          <p14:tracePt t="175518" x="5156200" y="6642100"/>
          <p14:tracePt t="175528" x="5168900" y="6654800"/>
          <p14:tracePt t="175547" x="5181600" y="6661150"/>
          <p14:tracePt t="175563" x="5187950" y="6667500"/>
          <p14:tracePt t="175580" x="5194300" y="6667500"/>
          <p14:tracePt t="175613" x="5200650" y="6667500"/>
          <p14:tracePt t="175631" x="5226050" y="6661150"/>
          <p14:tracePt t="175646" x="5245100" y="6661150"/>
          <p14:tracePt t="175663" x="5289550" y="6654800"/>
          <p14:tracePt t="175668" x="5321300" y="6654800"/>
          <p14:tracePt t="175678" x="5353050" y="6654800"/>
          <p14:tracePt t="175695" x="5403850" y="6654800"/>
          <p14:tracePt t="175714" x="5486400" y="6654800"/>
          <p14:tracePt t="175730" x="5549900" y="6648450"/>
          <p14:tracePt t="175745" x="5645150" y="6635750"/>
          <p14:tracePt t="175748" x="5676900" y="6635750"/>
          <p14:tracePt t="175762" x="5708650" y="6635750"/>
          <p14:tracePt t="175764" x="5772150" y="6635750"/>
          <p14:tracePt t="175779" x="5803900" y="6635750"/>
          <p14:tracePt t="175781" x="5829300" y="6635750"/>
          <p14:tracePt t="175798" x="5886450" y="6635750"/>
          <p14:tracePt t="175813" x="5905500" y="6635750"/>
          <p14:tracePt t="175832" x="5911850" y="6635750"/>
          <p14:tracePt t="175880" x="5924550" y="6635750"/>
          <p14:tracePt t="175897" x="5949950" y="6642100"/>
          <p14:tracePt t="175914" x="5988050" y="6648450"/>
          <p14:tracePt t="175930" x="6064250" y="6661150"/>
          <p14:tracePt t="175947" x="6115050" y="6680200"/>
          <p14:tracePt t="175963" x="6172200" y="6692900"/>
          <p14:tracePt t="175980" x="6203950" y="6692900"/>
          <p14:tracePt t="175995" x="6242050" y="6699250"/>
          <p14:tracePt t="175999" x="6248400" y="6699250"/>
          <p14:tracePt t="176012" x="6261100" y="6699250"/>
          <p14:tracePt t="176015" x="6267450" y="6692900"/>
          <p14:tracePt t="176031" x="6292850" y="6673850"/>
          <p14:tracePt t="176047" x="6305550" y="6661150"/>
          <p14:tracePt t="176064" x="6311900" y="6654800"/>
          <p14:tracePt t="176081" x="6330950" y="6635750"/>
          <p14:tracePt t="176085" x="6330950" y="6629400"/>
          <p14:tracePt t="176096" x="6330950" y="6623050"/>
          <p14:tracePt t="176113" x="6337300" y="6610350"/>
          <p14:tracePt t="176132" x="6337300" y="6584950"/>
          <p14:tracePt t="176147" x="6337300" y="6565900"/>
          <p14:tracePt t="176162" x="6330950" y="6546850"/>
          <p14:tracePt t="176182" x="6311900" y="6527800"/>
          <p14:tracePt t="176185" x="6299200" y="6515100"/>
          <p14:tracePt t="176195" x="6280150" y="6502400"/>
          <p14:tracePt t="176214" x="6248400" y="6483350"/>
          <p14:tracePt t="176231" x="6216650" y="6464300"/>
          <p14:tracePt t="176248" x="6140450" y="6438900"/>
          <p14:tracePt t="176264" x="6115050" y="6432550"/>
          <p14:tracePt t="176280" x="6032500" y="6419850"/>
          <p14:tracePt t="176297" x="5975350" y="6413500"/>
          <p14:tracePt t="176315" x="5918200" y="6407150"/>
          <p14:tracePt t="176330" x="5861050" y="6407150"/>
          <p14:tracePt t="176347" x="5772150" y="6407150"/>
          <p14:tracePt t="176363" x="5708650" y="6407150"/>
          <p14:tracePt t="176379" x="5645150" y="6413500"/>
          <p14:tracePt t="176396" x="5562600" y="6432550"/>
          <p14:tracePt t="176412" x="5473700" y="6451600"/>
          <p14:tracePt t="176429" x="5365750" y="6477000"/>
          <p14:tracePt t="176446" x="5327650" y="6496050"/>
          <p14:tracePt t="176463" x="5314950" y="6508750"/>
          <p14:tracePt t="176479" x="5314950" y="6521450"/>
          <p14:tracePt t="176497" x="5327650" y="6540500"/>
          <p14:tracePt t="176513" x="5353050" y="6572250"/>
          <p14:tracePt t="176514" x="5384800" y="6591300"/>
          <p14:tracePt t="176529" x="5448300" y="6635750"/>
          <p14:tracePt t="176546" x="5499100" y="6667500"/>
          <p14:tracePt t="176562" x="5600700" y="6692900"/>
          <p14:tracePt t="176579" x="5695950" y="6705600"/>
          <p14:tracePt t="176597" x="5803900" y="6711950"/>
          <p14:tracePt t="176614" x="5937250" y="6718300"/>
          <p14:tracePt t="176629" x="6007100" y="6718300"/>
          <p14:tracePt t="176646" x="6038850" y="6711950"/>
          <p14:tracePt t="176680" x="6038850" y="6705600"/>
          <p14:tracePt t="176696" x="6032500" y="6699250"/>
          <p14:tracePt t="176713" x="6026150" y="6680200"/>
          <p14:tracePt t="176715" x="6026150" y="6673850"/>
          <p14:tracePt t="176729" x="6026150" y="6667500"/>
          <p14:tracePt t="176735" x="6026150" y="6661150"/>
          <p14:tracePt t="176746" x="6026150" y="6648450"/>
          <p14:tracePt t="176764" x="6032500" y="6629400"/>
          <p14:tracePt t="176780" x="6051550" y="6616700"/>
          <p14:tracePt t="176797" x="6070600" y="6604000"/>
          <p14:tracePt t="176815" x="6083300" y="6591300"/>
          <p14:tracePt t="176830" x="6153150" y="6591300"/>
          <p14:tracePt t="176847" x="6280150" y="6597650"/>
          <p14:tracePt t="176865" x="6451600" y="6616700"/>
          <p14:tracePt t="176881" x="6597650" y="6629400"/>
          <p14:tracePt t="176897" x="6743700" y="6642100"/>
          <p14:tracePt t="176914" x="6826250" y="6642100"/>
          <p14:tracePt t="176931" x="6838950" y="6642100"/>
          <p14:tracePt t="177023" x="6838950" y="6648450"/>
          <p14:tracePt t="177032" x="6845300" y="6648450"/>
          <p14:tracePt t="177046" x="6864350" y="6661150"/>
          <p14:tracePt t="177064" x="6902450" y="6680200"/>
          <p14:tracePt t="177082" x="6972300" y="6705600"/>
          <p14:tracePt t="177098" x="7042150" y="6731000"/>
          <p14:tracePt t="177115" x="7143750" y="6756400"/>
          <p14:tracePt t="177131" x="7258050" y="6769100"/>
          <p14:tracePt t="177148" x="7340600" y="6769100"/>
          <p14:tracePt t="177152" x="7372350" y="6769100"/>
          <p14:tracePt t="177165" x="7385050" y="6769100"/>
          <p14:tracePt t="177182" x="7410450" y="6769100"/>
          <p14:tracePt t="177198" x="7423150" y="6756400"/>
          <p14:tracePt t="177202" x="7429500" y="6756400"/>
          <p14:tracePt t="177213" x="7442200" y="6750050"/>
          <p14:tracePt t="177215" x="7442200" y="6743700"/>
          <p14:tracePt t="177230" x="7454900" y="6737350"/>
          <p14:tracePt t="177250" x="7486650" y="6718300"/>
          <p14:tracePt t="177266" x="7499350" y="6699250"/>
          <p14:tracePt t="177282" x="7512050" y="6686550"/>
          <p14:tracePt t="177297" x="7512050" y="6667500"/>
          <p14:tracePt t="177314" x="7505700" y="6648450"/>
          <p14:tracePt t="177331" x="7499350" y="6629400"/>
          <p14:tracePt t="177347" x="7486650" y="6616700"/>
          <p14:tracePt t="177365" x="7461250" y="6597650"/>
          <p14:tracePt t="177381" x="7429500" y="6572250"/>
          <p14:tracePt t="177386" x="7416800" y="6565900"/>
          <p14:tracePt t="177396" x="7404100" y="6553200"/>
          <p14:tracePt t="177400" x="7385050" y="6540500"/>
          <p14:tracePt t="177413" x="7378700" y="6540500"/>
          <p14:tracePt t="177416" x="7372350" y="6534150"/>
          <p14:tracePt t="177430" x="7366000" y="6534150"/>
          <p14:tracePt t="177465" x="7340600" y="6527800"/>
          <p14:tracePt t="177482" x="7245350" y="6521450"/>
          <p14:tracePt t="177499" x="7143750" y="6515100"/>
          <p14:tracePt t="177515" x="7080250" y="6515100"/>
          <p14:tracePt t="177532" x="6991350" y="6508750"/>
          <p14:tracePt t="177549" x="6953250" y="6508750"/>
          <p14:tracePt t="177564" x="6940550" y="6508750"/>
          <p14:tracePt t="177582" x="6940550" y="6534150"/>
          <p14:tracePt t="177598" x="6959600" y="6597650"/>
          <p14:tracePt t="177615" x="6997700" y="6648450"/>
          <p14:tracePt t="177632" x="7029450" y="6692900"/>
          <p14:tracePt t="177648" x="7073900" y="6731000"/>
          <p14:tracePt t="177665" x="7086600" y="6743700"/>
          <p14:tracePt t="177669" x="7092950" y="6750050"/>
          <p14:tracePt t="177680" x="7099300" y="6756400"/>
          <p14:tracePt t="177699" x="7112000" y="6737350"/>
          <p14:tracePt t="177715" x="7105650" y="6737350"/>
          <p14:tracePt t="177732" x="7054850" y="6775450"/>
          <p14:tracePt t="177748" x="6908800" y="6838950"/>
        </p14:tracePtLst>
      </p14:laserTraceLst>
    </p:ext>
  </p:extLs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12:25-29</a:t>
            </a:r>
          </a:p>
        </p:txBody>
      </p:sp>
      <p:sp>
        <p:nvSpPr>
          <p:cNvPr id="5" name="textruta 4">
            <a:extLst>
              <a:ext uri="{FF2B5EF4-FFF2-40B4-BE49-F238E27FC236}">
                <a16:creationId xmlns:a16="http://schemas.microsoft.com/office/drawing/2014/main" id="{9632D781-7CF2-36E7-13EA-28C38AFDE74C}"/>
              </a:ext>
            </a:extLst>
          </p:cNvPr>
          <p:cNvSpPr txBox="1"/>
          <p:nvPr/>
        </p:nvSpPr>
        <p:spPr>
          <a:xfrm>
            <a:off x="5459240" y="563004"/>
            <a:ext cx="6205323" cy="5978560"/>
          </a:xfrm>
          <a:prstGeom prst="rect">
            <a:avLst/>
          </a:prstGeom>
          <a:noFill/>
        </p:spPr>
        <p:txBody>
          <a:bodyPr wrap="square" rIns="0">
            <a:spAutoFit/>
          </a:bodyPr>
          <a:lstStyle/>
          <a:p>
            <a:pPr marL="271463" indent="-271463">
              <a:spcBef>
                <a:spcPts val="600"/>
              </a:spcBef>
            </a:pPr>
            <a:r>
              <a:rPr lang="sv-SE" altLang="sv-SE" sz="1400" dirty="0">
                <a:ea typeface="Times New Roman" panose="02020603050405020304" pitchFamily="18" charset="0"/>
              </a:rPr>
              <a:t>21.	Jmf Hebr 1:2: </a:t>
            </a:r>
            <a:r>
              <a:rPr lang="sv-SE" altLang="sv-SE" sz="1400" dirty="0">
                <a:solidFill>
                  <a:srgbClr val="C00000"/>
                </a:solidFill>
                <a:ea typeface="Times New Roman" panose="02020603050405020304" pitchFamily="18" charset="0"/>
              </a:rPr>
              <a:t>Nu i den sista tiden har han </a:t>
            </a:r>
            <a:r>
              <a:rPr lang="sv-SE" altLang="sv-SE" sz="1400" i="1" u="sng" dirty="0">
                <a:solidFill>
                  <a:srgbClr val="C00000"/>
                </a:solidFill>
                <a:ea typeface="Times New Roman" panose="02020603050405020304" pitchFamily="18" charset="0"/>
              </a:rPr>
              <a:t>talat till oss</a:t>
            </a:r>
            <a:r>
              <a:rPr lang="sv-SE" altLang="sv-SE" sz="1400" dirty="0">
                <a:solidFill>
                  <a:srgbClr val="C00000"/>
                </a:solidFill>
                <a:ea typeface="Times New Roman" panose="02020603050405020304" pitchFamily="18" charset="0"/>
              </a:rPr>
              <a:t> genom sin Son.</a:t>
            </a:r>
          </a:p>
          <a:p>
            <a:pPr marL="271463" indent="-271463">
              <a:spcBef>
                <a:spcPts val="600"/>
              </a:spcBef>
            </a:pPr>
            <a:r>
              <a:rPr lang="sv-SE" altLang="sv-SE" sz="1400" dirty="0">
                <a:solidFill>
                  <a:srgbClr val="00B050"/>
                </a:solidFill>
                <a:ea typeface="Times New Roman" panose="02020603050405020304" pitchFamily="18" charset="0"/>
              </a:rPr>
              <a:t>22.</a:t>
            </a:r>
            <a:r>
              <a:rPr lang="sv-SE" altLang="sv-SE" sz="1400" dirty="0">
                <a:ea typeface="Times New Roman" panose="02020603050405020304" pitchFamily="18" charset="0"/>
              </a:rPr>
              <a:t>	Ytterligare en kontrast mellan gamla och nya förbundet.</a:t>
            </a:r>
          </a:p>
          <a:p>
            <a:pPr marL="533400" indent="-171450">
              <a:spcBef>
                <a:spcPts val="300"/>
              </a:spcBef>
              <a:buFont typeface="Arial" panose="020B0604020202020204" pitchFamily="34" charset="0"/>
              <a:buChar char="•"/>
            </a:pPr>
            <a:r>
              <a:rPr lang="sv-SE" altLang="sv-SE" sz="1400" dirty="0">
                <a:ea typeface="Times New Roman" panose="02020603050405020304" pitchFamily="18" charset="0"/>
              </a:rPr>
              <a:t>Gud talar ”från land” på Sinai berg där Han gav Moselagen.</a:t>
            </a:r>
          </a:p>
          <a:p>
            <a:pPr marL="533400" indent="-171450">
              <a:spcBef>
                <a:spcPts val="300"/>
              </a:spcBef>
              <a:buFont typeface="Arial" panose="020B0604020202020204" pitchFamily="34" charset="0"/>
              <a:buChar char="•"/>
            </a:pPr>
            <a:r>
              <a:rPr lang="sv-SE" sz="1400" dirty="0"/>
              <a:t>Gud talar ”från himlen” vid Jesu dop:</a:t>
            </a:r>
            <a:r>
              <a:rPr lang="sv-SE" sz="1400" dirty="0">
                <a:solidFill>
                  <a:srgbClr val="C00000"/>
                </a:solidFill>
              </a:rPr>
              <a:t> En röst </a:t>
            </a:r>
            <a:r>
              <a:rPr lang="sv-SE" sz="1400" i="1" u="sng" dirty="0">
                <a:solidFill>
                  <a:srgbClr val="C00000"/>
                </a:solidFill>
              </a:rPr>
              <a:t>från himlen</a:t>
            </a:r>
            <a:r>
              <a:rPr lang="sv-SE" sz="1400" dirty="0">
                <a:solidFill>
                  <a:srgbClr val="C00000"/>
                </a:solidFill>
              </a:rPr>
              <a:t> sade: "Han är min älskade Son.”</a:t>
            </a:r>
            <a:r>
              <a:rPr lang="sv-SE" sz="1400" dirty="0"/>
              <a:t> (Matt 3:17) Och på Förklaringsberget: </a:t>
            </a:r>
            <a:r>
              <a:rPr lang="sv-SE" sz="1400" dirty="0">
                <a:solidFill>
                  <a:srgbClr val="C00000"/>
                </a:solidFill>
              </a:rPr>
              <a:t>En röst </a:t>
            </a:r>
            <a:r>
              <a:rPr lang="sv-SE" sz="1400" i="1" u="sng" dirty="0">
                <a:solidFill>
                  <a:srgbClr val="C00000"/>
                </a:solidFill>
              </a:rPr>
              <a:t>ur molnet</a:t>
            </a:r>
            <a:r>
              <a:rPr lang="sv-SE" sz="1400" dirty="0">
                <a:solidFill>
                  <a:srgbClr val="C00000"/>
                </a:solidFill>
              </a:rPr>
              <a:t> sade: "Han är min älskade Son. I honom har jag min glädje. Lyssna till honom!”</a:t>
            </a:r>
            <a:r>
              <a:rPr lang="sv-SE" sz="1400" dirty="0"/>
              <a:t> (Matt 17:5)</a:t>
            </a:r>
          </a:p>
          <a:p>
            <a:pPr marL="271463" indent="-271463">
              <a:spcBef>
                <a:spcPts val="600"/>
              </a:spcBef>
            </a:pPr>
            <a:r>
              <a:rPr lang="sv-SE" sz="1400" dirty="0"/>
              <a:t>23.	Profetian är från Hag 2:6-10</a:t>
            </a:r>
            <a:r>
              <a:rPr lang="sv-SE" sz="1400" dirty="0">
                <a:solidFill>
                  <a:srgbClr val="C00000"/>
                </a:solidFill>
              </a:rPr>
              <a:t>: Var inte rädda! Så säger Herren Sebaot: Inom kort ska jag </a:t>
            </a:r>
            <a:r>
              <a:rPr lang="sv-SE" sz="1400" i="1" u="sng" dirty="0">
                <a:solidFill>
                  <a:srgbClr val="C00000"/>
                </a:solidFill>
              </a:rPr>
              <a:t>än en gång</a:t>
            </a:r>
            <a:r>
              <a:rPr lang="sv-SE" sz="1400" dirty="0">
                <a:solidFill>
                  <a:srgbClr val="C00000"/>
                </a:solidFill>
              </a:rPr>
              <a:t> </a:t>
            </a:r>
            <a:r>
              <a:rPr lang="sv-SE" sz="1400" dirty="0"/>
              <a:t>[förutom vid Sinai]</a:t>
            </a:r>
            <a:r>
              <a:rPr lang="sv-SE" sz="1400" dirty="0">
                <a:solidFill>
                  <a:srgbClr val="C00000"/>
                </a:solidFill>
              </a:rPr>
              <a:t> </a:t>
            </a:r>
            <a:r>
              <a:rPr lang="sv-SE" sz="1400" b="1" i="1" dirty="0">
                <a:solidFill>
                  <a:srgbClr val="C00000"/>
                </a:solidFill>
              </a:rPr>
              <a:t>skaka</a:t>
            </a:r>
            <a:r>
              <a:rPr lang="sv-SE" sz="1400" i="1" dirty="0">
                <a:solidFill>
                  <a:srgbClr val="C00000"/>
                </a:solidFill>
              </a:rPr>
              <a:t> </a:t>
            </a:r>
            <a:r>
              <a:rPr lang="sv-SE" sz="1400" i="1" u="sng" dirty="0">
                <a:solidFill>
                  <a:srgbClr val="C00000"/>
                </a:solidFill>
              </a:rPr>
              <a:t>himlen och jorden</a:t>
            </a:r>
            <a:r>
              <a:rPr lang="sv-SE" sz="1400" dirty="0">
                <a:solidFill>
                  <a:srgbClr val="C00000"/>
                </a:solidFill>
              </a:rPr>
              <a:t>, havet och det torra… Jag ska fylla </a:t>
            </a:r>
            <a:r>
              <a:rPr lang="sv-SE" sz="1400" i="1" u="sng" dirty="0">
                <a:solidFill>
                  <a:srgbClr val="C00000"/>
                </a:solidFill>
              </a:rPr>
              <a:t>detta hus </a:t>
            </a:r>
            <a:r>
              <a:rPr lang="sv-SE" sz="1400" i="1" u="sng" dirty="0"/>
              <a:t>[Serubbabels tempel]</a:t>
            </a:r>
            <a:r>
              <a:rPr lang="sv-SE" sz="1400" dirty="0">
                <a:solidFill>
                  <a:srgbClr val="C00000"/>
                </a:solidFill>
              </a:rPr>
              <a:t> med härlighet… Den </a:t>
            </a:r>
            <a:r>
              <a:rPr lang="sv-SE" sz="1400" i="1" u="sng" dirty="0">
                <a:solidFill>
                  <a:srgbClr val="C00000"/>
                </a:solidFill>
              </a:rPr>
              <a:t>kommande härligheten </a:t>
            </a:r>
            <a:r>
              <a:rPr lang="sv-SE" sz="1400" i="1" u="sng" dirty="0"/>
              <a:t>[i Guds rike]</a:t>
            </a:r>
            <a:r>
              <a:rPr lang="sv-SE" sz="1400" i="1" u="sng" dirty="0">
                <a:solidFill>
                  <a:srgbClr val="C00000"/>
                </a:solidFill>
              </a:rPr>
              <a:t> hos detta hus</a:t>
            </a:r>
            <a:r>
              <a:rPr lang="sv-SE" sz="1400" dirty="0">
                <a:solidFill>
                  <a:srgbClr val="C00000"/>
                </a:solidFill>
              </a:rPr>
              <a:t> ska bli större än den förra… och </a:t>
            </a:r>
            <a:r>
              <a:rPr lang="sv-SE" sz="1400" i="1" u="sng" dirty="0">
                <a:solidFill>
                  <a:srgbClr val="C00000"/>
                </a:solidFill>
              </a:rPr>
              <a:t>på denna plats</a:t>
            </a:r>
            <a:r>
              <a:rPr lang="sv-SE" sz="1400" dirty="0">
                <a:solidFill>
                  <a:srgbClr val="C00000"/>
                </a:solidFill>
              </a:rPr>
              <a:t> </a:t>
            </a:r>
            <a:r>
              <a:rPr lang="sv-SE" sz="1400" dirty="0">
                <a:solidFill>
                  <a:srgbClr val="000000"/>
                </a:solidFill>
              </a:rPr>
              <a:t>[i Jerusalem]</a:t>
            </a:r>
            <a:r>
              <a:rPr lang="sv-SE" sz="1400" dirty="0">
                <a:solidFill>
                  <a:srgbClr val="C00000"/>
                </a:solidFill>
              </a:rPr>
              <a:t> ska jag ge frid.</a:t>
            </a:r>
          </a:p>
          <a:p>
            <a:pPr marL="271463" indent="-271463">
              <a:spcBef>
                <a:spcPts val="300"/>
              </a:spcBef>
            </a:pPr>
            <a:r>
              <a:rPr lang="sv-SE" sz="1400" dirty="0">
                <a:solidFill>
                  <a:srgbClr val="C00000"/>
                </a:solidFill>
              </a:rPr>
              <a:t>	</a:t>
            </a:r>
            <a:r>
              <a:rPr lang="sv-SE" sz="1400" dirty="0"/>
              <a:t>Profetian gavs när Serubbabels tempel var under konstruktion och den ”kommande härligheten” hos huset syftar sannolikt på Hesekiels tempel i Guds rike. (Många bibelkommentarer knyter ”skakandet av himmel och jord” felaktigt till jordens undergång.)</a:t>
            </a:r>
          </a:p>
          <a:p>
            <a:pPr marL="271463" indent="-271463">
              <a:spcBef>
                <a:spcPts val="600"/>
              </a:spcBef>
            </a:pPr>
            <a:r>
              <a:rPr lang="sv-SE" sz="1400" dirty="0"/>
              <a:t>24.	”De ting som skakas” är tempel och tempeltjänst under det gamla förbundet.</a:t>
            </a:r>
          </a:p>
          <a:p>
            <a:pPr marL="271463" indent="-271463">
              <a:spcBef>
                <a:spcPts val="300"/>
              </a:spcBef>
            </a:pPr>
            <a:r>
              <a:rPr lang="sv-SE" sz="1400" dirty="0"/>
              <a:t>	”De [ting] som inte kan skakas” är tjänsterna i det kommande templet i det nya Jerusalem.</a:t>
            </a:r>
          </a:p>
          <a:p>
            <a:pPr marL="271463" indent="-271463">
              <a:spcBef>
                <a:spcPts val="300"/>
              </a:spcBef>
            </a:pPr>
            <a:r>
              <a:rPr lang="sv-SE" sz="1400" dirty="0"/>
              <a:t>	Att </a:t>
            </a:r>
            <a:r>
              <a:rPr lang="sv-SE" sz="1400" i="1" dirty="0"/>
              <a:t>de ting som skakas</a:t>
            </a:r>
            <a:r>
              <a:rPr lang="sv-SE" sz="1400" dirty="0"/>
              <a:t> ”är konstruerade” för att </a:t>
            </a:r>
            <a:r>
              <a:rPr lang="sv-SE" sz="1400" i="1" dirty="0"/>
              <a:t>de som inte skakar</a:t>
            </a:r>
            <a:r>
              <a:rPr lang="sv-SE" sz="1400" dirty="0"/>
              <a:t> ska bestå, syftar på att de olika helgedomarna (tabernaklet och det första och det andra templet) med sina tjänster var övergående.</a:t>
            </a:r>
          </a:p>
          <a:p>
            <a:pPr marL="271463" indent="-271463">
              <a:spcBef>
                <a:spcPts val="600"/>
              </a:spcBef>
            </a:pPr>
            <a:r>
              <a:rPr lang="sv-SE" sz="1400" dirty="0"/>
              <a:t>25.	Detta refererar alltså till Guds rike som vi kommer att ”få” i framtiden. (När grekiskan använder presens för en framtida händelse betonas vissheten i utfallet. Jämför </a:t>
            </a:r>
            <a:r>
              <a:rPr lang="sv-SE" sz="1400" dirty="0">
                <a:solidFill>
                  <a:srgbClr val="C00000"/>
                </a:solidFill>
              </a:rPr>
              <a:t>Jag kommer [presens] snart/</a:t>
            </a:r>
            <a:r>
              <a:rPr lang="sv-SE" sz="1400" cap="small" dirty="0">
                <a:solidFill>
                  <a:srgbClr val="C00000"/>
                </a:solidFill>
              </a:rPr>
              <a:t>plötsligt</a:t>
            </a:r>
            <a:r>
              <a:rPr lang="sv-SE" sz="1400" dirty="0">
                <a:solidFill>
                  <a:srgbClr val="C00000"/>
                </a:solidFill>
              </a:rPr>
              <a:t>.</a:t>
            </a:r>
            <a:r>
              <a:rPr lang="sv-SE" sz="1400" dirty="0"/>
              <a:t> (Upp 3:11 m.fl. ställen)</a:t>
            </a: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2" y="563004"/>
            <a:ext cx="5255245" cy="25006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rtl="0">
              <a:spcBef>
                <a:spcPts val="300"/>
              </a:spcBef>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Se till att ni inte avvisar </a:t>
            </a:r>
            <a:r>
              <a:rPr lang="sv-SE" sz="1400" baseline="30000" dirty="0">
                <a:solidFill>
                  <a:srgbClr val="0070C0"/>
                </a:solidFill>
                <a:latin typeface="Calibri" panose="020F0502020204030204" pitchFamily="34" charset="0"/>
                <a:ea typeface="Calibri" panose="020F0502020204030204" pitchFamily="34" charset="0"/>
                <a:cs typeface="Calibri" panose="020F0502020204030204" pitchFamily="34" charset="0"/>
              </a:rPr>
              <a:t>21</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honom som talar.</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För om inte de kom undan som avvisade honom när han varnade dem </a:t>
            </a:r>
            <a:r>
              <a:rPr lang="sv-SE" sz="1400" baseline="30000" dirty="0">
                <a:solidFill>
                  <a:srgbClr val="00B050"/>
                </a:solidFill>
                <a:latin typeface="Calibri" panose="020F0502020204030204" pitchFamily="34" charset="0"/>
                <a:ea typeface="Calibri" panose="020F0502020204030204" pitchFamily="34" charset="0"/>
                <a:cs typeface="Calibri" panose="020F0502020204030204" pitchFamily="34" charset="0"/>
              </a:rPr>
              <a:t>22</a:t>
            </a:r>
            <a:r>
              <a:rPr lang="sv-SE" sz="1400" b="0" i="0"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från </a:t>
            </a:r>
            <a:r>
              <a:rPr lang="sv-SE" sz="1400" b="0" i="0" cap="small"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land</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i="0" strike="sng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här på jorden</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hur ska då vi göra det om vi vänder ryggen åt honom som varnar oss </a:t>
            </a:r>
            <a:r>
              <a:rPr lang="sv-SE" sz="1400" b="0" i="0" dirty="0">
                <a:solidFill>
                  <a:srgbClr val="00B050"/>
                </a:solidFill>
                <a:effectLst/>
                <a:latin typeface="Calibri" panose="020F0502020204030204" pitchFamily="34" charset="0"/>
                <a:ea typeface="Calibri" panose="020F0502020204030204" pitchFamily="34" charset="0"/>
                <a:cs typeface="Calibri" panose="020F0502020204030204" pitchFamily="34" charset="0"/>
              </a:rPr>
              <a:t>från himlen</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i="1" u="sng"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Den gången</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i="0" dirty="0">
                <a:effectLst/>
                <a:latin typeface="Calibri" panose="020F0502020204030204" pitchFamily="34" charset="0"/>
                <a:ea typeface="Calibri" panose="020F0502020204030204" pitchFamily="34" charset="0"/>
                <a:cs typeface="Calibri" panose="020F0502020204030204" pitchFamily="34" charset="0"/>
              </a:rPr>
              <a:t>[GT]</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fick hans röst jorden att skaka, men </a:t>
            </a:r>
            <a:r>
              <a:rPr lang="sv-SE" sz="1400" b="0" i="1" u="sng"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nu</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i="0" dirty="0">
                <a:effectLst/>
                <a:latin typeface="Calibri" panose="020F0502020204030204" pitchFamily="34" charset="0"/>
                <a:ea typeface="Calibri" panose="020F0502020204030204" pitchFamily="34" charset="0"/>
                <a:cs typeface="Calibri" panose="020F0502020204030204" pitchFamily="34" charset="0"/>
              </a:rPr>
              <a:t>[NT]</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har han lovat och </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sagt </a:t>
            </a:r>
            <a:r>
              <a:rPr lang="sv-SE" sz="1400" b="0" dirty="0">
                <a:effectLst/>
                <a:latin typeface="Calibri" panose="020F0502020204030204" pitchFamily="34" charset="0"/>
                <a:ea typeface="Calibri" panose="020F0502020204030204" pitchFamily="34" charset="0"/>
                <a:cs typeface="Calibri" panose="020F0502020204030204" pitchFamily="34" charset="0"/>
              </a:rPr>
              <a:t>[i Haggai]</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u="none" strike="no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Än en gång ska jag </a:t>
            </a:r>
            <a:r>
              <a:rPr lang="sv-SE" sz="1400" b="0" u="none" strike="noStrike"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23</a:t>
            </a:r>
            <a:r>
              <a:rPr lang="sv-SE" sz="1400" b="1" i="1" u="none" strike="noStrike"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skaka</a:t>
            </a:r>
            <a:r>
              <a:rPr lang="sv-SE" sz="1400" b="0" u="none" strike="noStrike"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inte bara jorden utan också himlen</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Orden </a:t>
            </a:r>
            <a:r>
              <a:rPr lang="sv-SE" sz="1400" b="0" i="1" u="none" strike="no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än en gång</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visar att </a:t>
            </a:r>
            <a:r>
              <a:rPr lang="sv-SE" sz="1400" b="0" strike="sngStrike"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det</a:t>
            </a:r>
            <a:r>
              <a:rPr lang="sv-SE" sz="1400" b="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a:t>
            </a:r>
            <a:r>
              <a:rPr lang="sv-SE" sz="1400" b="0" strike="noStrike"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24</a:t>
            </a:r>
            <a:r>
              <a:rPr lang="sv-SE" sz="1400" b="0" i="1" u="sng" cap="small"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de ting</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som skakas</a:t>
            </a:r>
            <a:r>
              <a:rPr lang="sv-SE" sz="1400" b="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ska </a:t>
            </a:r>
            <a:r>
              <a:rPr lang="sv-SE" sz="1400" b="0" cap="small"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ersättas</a:t>
            </a:r>
            <a:r>
              <a:rPr lang="sv-SE" sz="1400" b="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a:t>
            </a:r>
            <a:r>
              <a:rPr lang="sv-SE" sz="1400" b="0" strike="sngStrike"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försvinna</a:t>
            </a:r>
            <a:r>
              <a:rPr lang="sv-SE" sz="1400" b="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eftersom </a:t>
            </a:r>
            <a:r>
              <a:rPr lang="sv-SE" sz="1400" b="0" i="0" strike="sngStrike"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det</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a:t>
            </a:r>
            <a:r>
              <a:rPr lang="sv-SE" sz="1400" b="0" i="0" cap="small"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de</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är </a:t>
            </a:r>
            <a:r>
              <a:rPr lang="sv-SE" sz="1400" b="0" i="0" cap="small"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konstruerade </a:t>
            </a:r>
            <a:r>
              <a:rPr lang="sv-SE" sz="1400" b="0" i="0" strike="sngStrike"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skapat</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för att </a:t>
            </a:r>
            <a:r>
              <a:rPr lang="sv-SE" sz="1400" b="0" i="0" strike="sngStrike"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det</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a:t>
            </a:r>
            <a:r>
              <a:rPr lang="sv-SE" sz="1400" b="0" i="1" u="sng" cap="small"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de</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som inte kan skakas</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ska bestå</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a:t>
            </a:r>
            <a:endParaRPr lang="sv-SE" sz="1400" b="0" i="0" dirty="0">
              <a:solidFill>
                <a:srgbClr val="C00000"/>
              </a:solidFill>
              <a:effectLst/>
              <a:highlight>
                <a:srgbClr val="FFFF00"/>
              </a:highlight>
              <a:latin typeface="Calibri" panose="020F0502020204030204" pitchFamily="34" charset="0"/>
              <a:ea typeface="Calibri" panose="020F0502020204030204" pitchFamily="34" charset="0"/>
              <a:cs typeface="Calibri" panose="020F0502020204030204" pitchFamily="34" charset="0"/>
            </a:endParaRPr>
          </a:p>
          <a:p>
            <a:pPr algn="l" rtl="0">
              <a:spcBef>
                <a:spcPts val="300"/>
              </a:spcBef>
            </a:pP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När vi nu </a:t>
            </a:r>
            <a:r>
              <a:rPr lang="sv-SE" sz="1400" b="0" u="none" strike="noStrike" baseline="3000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25</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får [presens] </a:t>
            </a:r>
            <a:r>
              <a:rPr lang="sv-SE" sz="1400" b="0" i="1" u="sng"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ett rike</a:t>
            </a:r>
            <a:r>
              <a:rPr lang="sv-SE" sz="1400" b="0" i="0" dirty="0">
                <a:solidFill>
                  <a:srgbClr val="0070C0"/>
                </a:solidFill>
                <a:effectLst/>
                <a:latin typeface="Calibri" panose="020F0502020204030204" pitchFamily="34" charset="0"/>
                <a:ea typeface="Calibri" panose="020F0502020204030204" pitchFamily="34" charset="0"/>
                <a:cs typeface="Calibri" panose="020F0502020204030204" pitchFamily="34" charset="0"/>
              </a:rPr>
              <a:t> som inte kan skakas</a:t>
            </a:r>
            <a:r>
              <a:rPr lang="sv-SE" sz="1400" b="0" i="0" dirty="0">
                <a:solidFill>
                  <a:srgbClr val="C00000"/>
                </a:solidFill>
                <a:effectLst/>
                <a:latin typeface="Calibri" panose="020F0502020204030204" pitchFamily="34" charset="0"/>
                <a:ea typeface="Calibri" panose="020F0502020204030204" pitchFamily="34" charset="0"/>
                <a:cs typeface="Calibri" panose="020F0502020204030204" pitchFamily="34" charset="0"/>
              </a:rPr>
              <a:t>, låt oss då vara tacksamma. På så sätt ska vi tjäna och behaga Gud med vördnad och fruktan, för vår Gud är en förtärande eld.</a:t>
            </a:r>
          </a:p>
        </p:txBody>
      </p:sp>
      <p:pic>
        <p:nvPicPr>
          <p:cNvPr id="11" name="Bildobjekt 10">
            <a:extLst>
              <a:ext uri="{FF2B5EF4-FFF2-40B4-BE49-F238E27FC236}">
                <a16:creationId xmlns:a16="http://schemas.microsoft.com/office/drawing/2014/main" id="{C9B20DB3-25E4-5D84-E0D8-8C7905E26F75}"/>
              </a:ext>
            </a:extLst>
          </p:cNvPr>
          <p:cNvPicPr>
            <a:picLocks noChangeAspect="1"/>
          </p:cNvPicPr>
          <p:nvPr/>
        </p:nvPicPr>
        <p:blipFill>
          <a:blip r:embed="rId4"/>
          <a:stretch>
            <a:fillRect/>
          </a:stretch>
        </p:blipFill>
        <p:spPr>
          <a:xfrm>
            <a:off x="194336" y="3273213"/>
            <a:ext cx="4572000" cy="342900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custDataLst>
      <p:tags r:id="rId1"/>
    </p:custDataLst>
    <p:extLst>
      <p:ext uri="{BB962C8B-B14F-4D97-AF65-F5344CB8AC3E}">
        <p14:creationId xmlns:p14="http://schemas.microsoft.com/office/powerpoint/2010/main" val="3025592169"/>
      </p:ext>
    </p:extLst>
  </p:cSld>
  <p:clrMapOvr>
    <a:masterClrMapping/>
  </p:clrMapOvr>
  <p:transition advTm="324967">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5">
                                            <p:txEl>
                                              <p:pRg st="7" end="7"/>
                                            </p:txEl>
                                          </p:spTgt>
                                        </p:tgtEl>
                                        <p:attrNameLst>
                                          <p:attrName>style.visibility</p:attrName>
                                        </p:attrNameLst>
                                      </p:cBhvr>
                                      <p:to>
                                        <p:strVal val="visible"/>
                                      </p:to>
                                    </p:set>
                                    <p:animEffect transition="in" filter="fade">
                                      <p:cBhvr>
                                        <p:cTn id="42" dur="500"/>
                                        <p:tgtEl>
                                          <p:spTgt spid="5">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
                                            <p:txEl>
                                              <p:pRg st="8" end="8"/>
                                            </p:txEl>
                                          </p:spTgt>
                                        </p:tgtEl>
                                        <p:attrNameLst>
                                          <p:attrName>style.visibility</p:attrName>
                                        </p:attrNameLst>
                                      </p:cBhvr>
                                      <p:to>
                                        <p:strVal val="visible"/>
                                      </p:to>
                                    </p:set>
                                    <p:animEffect transition="in" filter="fade">
                                      <p:cBhvr>
                                        <p:cTn id="47" dur="500"/>
                                        <p:tgtEl>
                                          <p:spTgt spid="5">
                                            <p:txEl>
                                              <p:pRg st="8" end="8"/>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5">
                                            <p:txEl>
                                              <p:pRg st="9" end="9"/>
                                            </p:txEl>
                                          </p:spTgt>
                                        </p:tgtEl>
                                        <p:attrNameLst>
                                          <p:attrName>style.visibility</p:attrName>
                                        </p:attrNameLst>
                                      </p:cBhvr>
                                      <p:to>
                                        <p:strVal val="visible"/>
                                      </p:to>
                                    </p:set>
                                    <p:animEffect transition="in" filter="fade">
                                      <p:cBhvr>
                                        <p:cTn id="52" dur="500"/>
                                        <p:tgtEl>
                                          <p:spTgt spid="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311" x="1911350" y="2546350"/>
          <p14:tracePt t="2319" x="1905000" y="2546350"/>
          <p14:tracePt t="2335" x="1873250" y="2520950"/>
          <p14:tracePt t="2351" x="1835150" y="2489200"/>
          <p14:tracePt t="2369" x="1816100" y="2470150"/>
          <p14:tracePt t="2384" x="1803400" y="2463800"/>
          <p14:tracePt t="2400" x="1790700" y="2451100"/>
          <p14:tracePt t="2402" x="1765300" y="2425700"/>
          <p14:tracePt t="2418" x="1739900" y="2406650"/>
          <p14:tracePt t="2436" x="1651000" y="2311400"/>
          <p14:tracePt t="2452" x="1574800" y="2235200"/>
          <p14:tracePt t="2468" x="1524000" y="2184400"/>
          <p14:tracePt t="2485" x="1498600" y="2165350"/>
          <p14:tracePt t="2502" x="1498600" y="2159000"/>
          <p14:tracePt t="2518" x="1492250" y="2152650"/>
          <p14:tracePt t="2535" x="1479550" y="2146300"/>
          <p14:tracePt t="2552" x="1466850" y="2133600"/>
          <p14:tracePt t="2568" x="1447800" y="2101850"/>
          <p14:tracePt t="2586" x="1428750" y="2063750"/>
          <p14:tracePt t="2602" x="1422400" y="2019300"/>
          <p14:tracePt t="2619" x="1416050" y="1987550"/>
          <p14:tracePt t="2621" x="1409700" y="1968500"/>
          <p14:tracePt t="2635" x="1397000" y="1949450"/>
          <p14:tracePt t="2638" x="1390650" y="1936750"/>
          <p14:tracePt t="2652" x="1377950" y="1905000"/>
          <p14:tracePt t="2655" x="1358900" y="1873250"/>
          <p14:tracePt t="2669" x="1314450" y="1803400"/>
          <p14:tracePt t="2685" x="1250950" y="1727200"/>
          <p14:tracePt t="2702" x="1174750" y="1638300"/>
          <p14:tracePt t="2719" x="1098550" y="1543050"/>
          <p14:tracePt t="2735" x="1016000" y="1441450"/>
          <p14:tracePt t="2750" x="965200" y="1397000"/>
          <p14:tracePt t="2769" x="939800" y="1371600"/>
          <p14:tracePt t="2785" x="908050" y="1339850"/>
          <p14:tracePt t="2802" x="889000" y="1314450"/>
          <p14:tracePt t="2819" x="863600" y="1289050"/>
          <p14:tracePt t="2836" x="844550" y="1270000"/>
          <p14:tracePt t="2852" x="831850" y="1257300"/>
          <p14:tracePt t="2868" x="806450" y="1250950"/>
          <p14:tracePt t="2872" x="800100" y="1250950"/>
          <p14:tracePt t="2884" x="793750" y="1244600"/>
          <p14:tracePt t="2886" x="781050" y="1244600"/>
          <p14:tracePt t="2901" x="781050" y="1238250"/>
          <p14:tracePt t="3130" x="774700" y="1238250"/>
          <p14:tracePt t="3871" x="768350" y="1231900"/>
          <p14:tracePt t="3880" x="762000" y="1225550"/>
          <p14:tracePt t="3886" x="749300" y="1212850"/>
          <p14:tracePt t="3905" x="723900" y="1187450"/>
          <p14:tracePt t="3919" x="711200" y="1162050"/>
          <p14:tracePt t="3937" x="704850" y="1143000"/>
          <p14:tracePt t="3953" x="692150" y="1111250"/>
          <p14:tracePt t="3969" x="673100" y="1079500"/>
          <p14:tracePt t="3986" x="647700" y="1054100"/>
          <p14:tracePt t="4003" x="635000" y="1035050"/>
          <p14:tracePt t="4018" x="609600" y="1016000"/>
          <p14:tracePt t="4036" x="590550" y="984250"/>
          <p14:tracePt t="4053" x="584200" y="971550"/>
          <p14:tracePt t="4070" x="577850" y="971550"/>
          <p14:tracePt t="4295" x="577850" y="965200"/>
          <p14:tracePt t="4321" x="577850" y="952500"/>
          <p14:tracePt t="4416" x="577850" y="946150"/>
          <p14:tracePt t="4427" x="584200" y="939800"/>
          <p14:tracePt t="4453" x="596900" y="927100"/>
          <p14:tracePt t="4470" x="622300" y="920750"/>
          <p14:tracePt t="4487" x="641350" y="908050"/>
          <p14:tracePt t="4503" x="685800" y="895350"/>
          <p14:tracePt t="4520" x="723900" y="889000"/>
          <p14:tracePt t="4537" x="768350" y="882650"/>
          <p14:tracePt t="4553" x="806450" y="876300"/>
          <p14:tracePt t="4570" x="863600" y="863600"/>
          <p14:tracePt t="4587" x="908050" y="857250"/>
          <p14:tracePt t="4603" x="958850" y="857250"/>
          <p14:tracePt t="4621" x="1003300" y="857250"/>
          <p14:tracePt t="4637" x="1054100" y="844550"/>
          <p14:tracePt t="4654" x="1073150" y="831850"/>
          <p14:tracePt t="4671" x="1098550" y="812800"/>
          <p14:tracePt t="4689" x="1123950" y="800100"/>
          <p14:tracePt t="4704" x="1136650" y="800100"/>
          <p14:tracePt t="4721" x="1149350" y="800100"/>
          <p14:tracePt t="4738" x="1162050" y="800100"/>
          <p14:tracePt t="4754" x="1187450" y="812800"/>
          <p14:tracePt t="4771" x="1200150" y="819150"/>
          <p14:tracePt t="4833" x="1206500" y="819150"/>
          <p14:tracePt t="4842" x="1212850" y="819150"/>
          <p14:tracePt t="4854" x="1231900" y="825500"/>
          <p14:tracePt t="4870" x="1270000" y="850900"/>
          <p14:tracePt t="4887" x="1308100" y="876300"/>
          <p14:tracePt t="4889" x="1320800" y="882650"/>
          <p14:tracePt t="4902" x="1327150" y="895350"/>
          <p14:tracePt t="4904" x="1339850" y="901700"/>
          <p14:tracePt t="4937" x="1358900" y="933450"/>
          <p14:tracePt t="4954" x="1384300" y="958850"/>
          <p14:tracePt t="4970" x="1416050" y="984250"/>
          <p14:tracePt t="4988" x="1447800" y="1003300"/>
          <p14:tracePt t="5004" x="1466850" y="1016000"/>
          <p14:tracePt t="5021" x="1473200" y="1016000"/>
          <p14:tracePt t="5070" x="1479550" y="1016000"/>
          <p14:tracePt t="5087" x="1511300" y="1016000"/>
          <p14:tracePt t="5105" x="1568450" y="996950"/>
          <p14:tracePt t="5121" x="1619250" y="971550"/>
          <p14:tracePt t="5137" x="1651000" y="952500"/>
          <p14:tracePt t="5140" x="1676400" y="933450"/>
          <p14:tracePt t="5152" x="1682750" y="920750"/>
          <p14:tracePt t="5156" x="1689100" y="914400"/>
          <p14:tracePt t="5172" x="1695450" y="889000"/>
          <p14:tracePt t="5241" x="1701800" y="889000"/>
          <p14:tracePt t="5261" x="1708150" y="889000"/>
          <p14:tracePt t="5297" x="1714500" y="882650"/>
          <p14:tracePt t="5307" x="1714500" y="876300"/>
          <p14:tracePt t="5322" x="1727200" y="876300"/>
          <p14:tracePt t="5337" x="1739900" y="869950"/>
          <p14:tracePt t="5354" x="1752600" y="869950"/>
          <p14:tracePt t="5371" x="1771650" y="869950"/>
          <p14:tracePt t="5388" x="1790700" y="869950"/>
          <p14:tracePt t="5404" x="1822450" y="869950"/>
          <p14:tracePt t="5421" x="1898650" y="882650"/>
          <p14:tracePt t="5437" x="1943100" y="882650"/>
          <p14:tracePt t="5455" x="2000250" y="889000"/>
          <p14:tracePt t="5471" x="2057400" y="901700"/>
          <p14:tracePt t="5488" x="2108200" y="908050"/>
          <p14:tracePt t="5507" x="2127250" y="914400"/>
          <p14:tracePt t="5522" x="2127250" y="920750"/>
          <p14:tracePt t="5538" x="2133600" y="927100"/>
          <p14:tracePt t="5555" x="2146300" y="939800"/>
          <p14:tracePt t="5572" x="2146300" y="946150"/>
          <p14:tracePt t="5587" x="2152650" y="946150"/>
          <p14:tracePt t="5604" x="2165350" y="946150"/>
          <p14:tracePt t="5622" x="2178050" y="952500"/>
          <p14:tracePt t="5636" x="2216150" y="946150"/>
          <p14:tracePt t="5654" x="2254250" y="939800"/>
          <p14:tracePt t="5672" x="2286000" y="920750"/>
          <p14:tracePt t="5689" x="2317750" y="908050"/>
          <p14:tracePt t="5705" x="2336800" y="889000"/>
          <p14:tracePt t="5721" x="2349500" y="869950"/>
          <p14:tracePt t="5738" x="2362200" y="857250"/>
          <p14:tracePt t="5740" x="2368550" y="857250"/>
          <p14:tracePt t="5755" x="2381250" y="857250"/>
          <p14:tracePt t="5771" x="2406650" y="857250"/>
          <p14:tracePt t="5789" x="2438400" y="869950"/>
          <p14:tracePt t="5805" x="2470150" y="889000"/>
          <p14:tracePt t="5822" x="2514600" y="908050"/>
          <p14:tracePt t="5838" x="2559050" y="920750"/>
          <p14:tracePt t="5855" x="2603500" y="927100"/>
          <p14:tracePt t="5871" x="2679700" y="933450"/>
          <p14:tracePt t="5888" x="2730500" y="933450"/>
          <p14:tracePt t="5905" x="2787650" y="933450"/>
          <p14:tracePt t="5921" x="2806700" y="933450"/>
          <p14:tracePt t="5938" x="2819400" y="933450"/>
          <p14:tracePt t="5954" x="2825750" y="933450"/>
          <p14:tracePt t="5957" x="2832100" y="933450"/>
          <p14:tracePt t="5972" x="2838450" y="933450"/>
          <p14:tracePt t="5988" x="2844800" y="933450"/>
          <p14:tracePt t="6006" x="2863850" y="939800"/>
          <p14:tracePt t="6022" x="2895600" y="939800"/>
          <p14:tracePt t="6039" x="2940050" y="939800"/>
          <p14:tracePt t="6055" x="2971800" y="939800"/>
          <p14:tracePt t="6072" x="2990850" y="939800"/>
          <p14:tracePt t="6088" x="3003550" y="939800"/>
          <p14:tracePt t="6138" x="3016250" y="939800"/>
          <p14:tracePt t="6155" x="3035300" y="939800"/>
          <p14:tracePt t="6174" x="3067050" y="939800"/>
          <p14:tracePt t="6177" x="3079750" y="939800"/>
          <p14:tracePt t="6189" x="3098800" y="939800"/>
          <p14:tracePt t="6205" x="3124200" y="939800"/>
          <p14:tracePt t="6222" x="3143250" y="939800"/>
          <p14:tracePt t="6239" x="3162300" y="939800"/>
          <p14:tracePt t="6257" x="3175000" y="939800"/>
          <p14:tracePt t="6271" x="3181350" y="939800"/>
          <p14:tracePt t="6322" x="3200400" y="933450"/>
          <p14:tracePt t="6339" x="3232150" y="927100"/>
          <p14:tracePt t="6355" x="3251200" y="920750"/>
          <p14:tracePt t="6372" x="3263900" y="914400"/>
          <p14:tracePt t="6388" x="3270250" y="914400"/>
          <p14:tracePt t="6449" x="3270250" y="920750"/>
          <p14:tracePt t="6458" x="3270250" y="927100"/>
          <p14:tracePt t="6527" x="3276600" y="927100"/>
          <p14:tracePt t="6551" x="3282950" y="927100"/>
          <p14:tracePt t="6642" x="3289300" y="927100"/>
          <p14:tracePt t="6650" x="3289300" y="933450"/>
          <p14:tracePt t="6672" x="3289300" y="939800"/>
          <p14:tracePt t="6866" x="3282950" y="933450"/>
          <p14:tracePt t="6970" x="3295650" y="939800"/>
          <p14:tracePt t="6981" x="3308350" y="952500"/>
          <p14:tracePt t="6985" x="3327400" y="958850"/>
          <p14:tracePt t="6995" x="3340100" y="965200"/>
          <p14:tracePt t="7004" x="3359150" y="971550"/>
          <p14:tracePt t="7023" x="3384550" y="977900"/>
          <p14:tracePt t="7040" x="3409950" y="977900"/>
          <p14:tracePt t="7056" x="3416300" y="971550"/>
          <p14:tracePt t="7073" x="3416300" y="965200"/>
          <p14:tracePt t="7076" x="3422650" y="965200"/>
          <p14:tracePt t="7139" x="3422650" y="958850"/>
          <p14:tracePt t="7156" x="3435350" y="958850"/>
          <p14:tracePt t="7173" x="3473450" y="958850"/>
          <p14:tracePt t="7189" x="3505200" y="958850"/>
          <p14:tracePt t="7206" x="3517900" y="958850"/>
          <p14:tracePt t="7222" x="3524250" y="958850"/>
          <p14:tracePt t="7256" x="3530600" y="958850"/>
          <p14:tracePt t="7273" x="3556000" y="958850"/>
          <p14:tracePt t="7289" x="3594100" y="971550"/>
          <p14:tracePt t="7292" x="3619500" y="971550"/>
          <p14:tracePt t="7306" x="3695700" y="977900"/>
          <p14:tracePt t="7323" x="3714750" y="977900"/>
          <p14:tracePt t="7339" x="3771900" y="977900"/>
          <p14:tracePt t="7356" x="3790950" y="977900"/>
          <p14:tracePt t="7372" x="3816350" y="971550"/>
          <p14:tracePt t="7390" x="3822700" y="965200"/>
          <p14:tracePt t="7406" x="3835400" y="965200"/>
          <p14:tracePt t="7422" x="3848100" y="965200"/>
          <p14:tracePt t="7439" x="3854450" y="965200"/>
          <p14:tracePt t="7456" x="3867150" y="965200"/>
          <p14:tracePt t="7473" x="3886200" y="965200"/>
          <p14:tracePt t="7490" x="3905250" y="958850"/>
          <p14:tracePt t="7506" x="3930650" y="946150"/>
          <p14:tracePt t="7511" x="3943350" y="946150"/>
          <p14:tracePt t="7522" x="3956050" y="939800"/>
          <p14:tracePt t="7540" x="4051300" y="920750"/>
          <p14:tracePt t="7557" x="4260850" y="882650"/>
          <p14:tracePt t="7574" x="4387850" y="876300"/>
          <p14:tracePt t="7589" x="4438650" y="876300"/>
          <p14:tracePt t="7606" x="4451350" y="857250"/>
          <p14:tracePt t="7623" x="4451350" y="844550"/>
          <p14:tracePt t="7640" x="4445000" y="831850"/>
          <p14:tracePt t="7656" x="4425950" y="819150"/>
          <p14:tracePt t="7673" x="4406900" y="812800"/>
          <p14:tracePt t="7690" x="4400550" y="812800"/>
          <p14:tracePt t="7723" x="4400550" y="825500"/>
          <p14:tracePt t="7739" x="4400550" y="831850"/>
          <p14:tracePt t="7756" x="4381500" y="831850"/>
          <p14:tracePt t="7774" x="4368800" y="838200"/>
          <p14:tracePt t="7791" x="4349750" y="838200"/>
          <p14:tracePt t="7806" x="4337050" y="838200"/>
          <p14:tracePt t="7856" x="4343400" y="838200"/>
          <p14:tracePt t="7873" x="4362450" y="838200"/>
          <p14:tracePt t="7889" x="4368800" y="831850"/>
          <p14:tracePt t="7921" x="4362450" y="831850"/>
          <p14:tracePt t="7939" x="4356100" y="831850"/>
          <p14:tracePt t="7996" x="4356100" y="825500"/>
          <p14:tracePt t="8011" x="4356100" y="819150"/>
          <p14:tracePt t="8022" x="4356100" y="812800"/>
          <p14:tracePt t="8039" x="4368800" y="793750"/>
          <p14:tracePt t="8042" x="4375150" y="787400"/>
          <p14:tracePt t="8057" x="4381500" y="781050"/>
          <p14:tracePt t="8073" x="4406900" y="762000"/>
          <p14:tracePt t="8090" x="4419600" y="762000"/>
          <p14:tracePt t="8123" x="4425950" y="762000"/>
          <p14:tracePt t="8140" x="4445000" y="774700"/>
          <p14:tracePt t="8156" x="4489450" y="787400"/>
          <p14:tracePt t="8173" x="4540250" y="800100"/>
          <p14:tracePt t="8191" x="4591050" y="812800"/>
          <p14:tracePt t="8209" x="4667250" y="825500"/>
          <p14:tracePt t="8223" x="4679950" y="825500"/>
          <p14:tracePt t="8240" x="4711700" y="825500"/>
          <p14:tracePt t="8257" x="4730750" y="825500"/>
          <p14:tracePt t="8273" x="4756150" y="825500"/>
          <p14:tracePt t="8290" x="4781550" y="825500"/>
          <p14:tracePt t="8308" x="4819650" y="825500"/>
          <p14:tracePt t="8324" x="4851400" y="831850"/>
          <p14:tracePt t="8340" x="4876800" y="838200"/>
          <p14:tracePt t="8357" x="4895850" y="844550"/>
          <p14:tracePt t="8374" x="4921250" y="844550"/>
          <p14:tracePt t="8390" x="4940300" y="850900"/>
          <p14:tracePt t="8407" x="4953000" y="850900"/>
          <p14:tracePt t="8411" x="4959350" y="850900"/>
          <p14:tracePt t="8423" x="4965700" y="850900"/>
          <p14:tracePt t="8440" x="4972050" y="844550"/>
          <p14:tracePt t="8457" x="4978400" y="844550"/>
          <p14:tracePt t="8473" x="4978400" y="838200"/>
          <p14:tracePt t="8476" x="4978400" y="831850"/>
          <p14:tracePt t="8490" x="4959350" y="825500"/>
          <p14:tracePt t="8507" x="4927600" y="825500"/>
          <p14:tracePt t="8523" x="4864100" y="819150"/>
          <p14:tracePt t="8540" x="4781550" y="819150"/>
          <p14:tracePt t="8557" x="4679950" y="825500"/>
          <p14:tracePt t="8574" x="4552950" y="838200"/>
          <p14:tracePt t="8591" x="4400550" y="850900"/>
          <p14:tracePt t="8607" x="4248150" y="857250"/>
          <p14:tracePt t="8624" x="4051300" y="844550"/>
          <p14:tracePt t="8641" x="3892550" y="831850"/>
          <p14:tracePt t="8658" x="3740150" y="819150"/>
          <p14:tracePt t="8673" x="3632200" y="812800"/>
          <p14:tracePt t="8691" x="3511550" y="812800"/>
          <p14:tracePt t="8695" x="3467100" y="812800"/>
          <p14:tracePt t="8707" x="3422650" y="812800"/>
          <p14:tracePt t="8723" x="3321050" y="812800"/>
          <p14:tracePt t="8726" x="3282950" y="812800"/>
          <p14:tracePt t="8740" x="3244850" y="812800"/>
          <p14:tracePt t="8744" x="3187700" y="806450"/>
          <p14:tracePt t="8757" x="3105150" y="800100"/>
          <p14:tracePt t="8774" x="2971800" y="781050"/>
          <p14:tracePt t="8790" x="2851150" y="768350"/>
          <p14:tracePt t="8807" x="2717800" y="762000"/>
          <p14:tracePt t="8824" x="2635250" y="762000"/>
          <p14:tracePt t="8839" x="2559050" y="768350"/>
          <p14:tracePt t="8857" x="2514600" y="787400"/>
          <p14:tracePt t="8874" x="2476500" y="819150"/>
          <p14:tracePt t="8891" x="2425700" y="850900"/>
          <p14:tracePt t="8907" x="2349500" y="882650"/>
          <p14:tracePt t="8923" x="2254250" y="908050"/>
          <p14:tracePt t="8940" x="2133600" y="914400"/>
          <p14:tracePt t="8957" x="2051050" y="914400"/>
          <p14:tracePt t="8977" x="1917700" y="908050"/>
          <p14:tracePt t="8991" x="1860550" y="908050"/>
          <p14:tracePt t="9007" x="1816100" y="908050"/>
          <p14:tracePt t="9024" x="1739900" y="933450"/>
          <p14:tracePt t="9041" x="1676400" y="958850"/>
          <p14:tracePt t="9057" x="1612900" y="984250"/>
          <p14:tracePt t="9074" x="1587500" y="990600"/>
          <p14:tracePt t="9090" x="1581150" y="990600"/>
          <p14:tracePt t="9110" x="1574800" y="990600"/>
          <p14:tracePt t="9190" x="1574800" y="996950"/>
          <p14:tracePt t="9199" x="1581150" y="1009650"/>
          <p14:tracePt t="9207" x="1581150" y="1016000"/>
          <p14:tracePt t="9224" x="1587500" y="1035050"/>
          <p14:tracePt t="9241" x="1593850" y="1047750"/>
          <p14:tracePt t="9257" x="1600200" y="1054100"/>
          <p14:tracePt t="9308" x="1600200" y="1047750"/>
          <p14:tracePt t="9324" x="1600200" y="1041400"/>
          <p14:tracePt t="9557" x="1606550" y="1041400"/>
          <p14:tracePt t="9567" x="1612900" y="1047750"/>
          <p14:tracePt t="9573" x="1619250" y="1047750"/>
          <p14:tracePt t="9592" x="1638300" y="1047750"/>
          <p14:tracePt t="9623" x="1644650" y="1041400"/>
          <p14:tracePt t="9640" x="1651000" y="1016000"/>
          <p14:tracePt t="9658" x="1663700" y="996950"/>
          <p14:tracePt t="9674" x="1676400" y="984250"/>
          <p14:tracePt t="9691" x="1689100" y="971550"/>
          <p14:tracePt t="9707" x="1695450" y="965200"/>
          <p14:tracePt t="9724" x="1701800" y="958850"/>
          <p14:tracePt t="9761" x="1708150" y="958850"/>
          <p14:tracePt t="9790" x="1714500" y="952500"/>
          <p14:tracePt t="9807" x="1727200" y="946150"/>
          <p14:tracePt t="9901" x="1733550" y="946150"/>
          <p14:tracePt t="9925" x="1752600" y="946150"/>
          <p14:tracePt t="9942" x="1765300" y="946150"/>
          <p14:tracePt t="9957" x="1771650" y="946150"/>
          <p14:tracePt t="9974" x="1778000" y="946150"/>
          <p14:tracePt t="10062" x="1784350" y="958850"/>
          <p14:tracePt t="10071" x="1790700" y="971550"/>
          <p14:tracePt t="10079" x="1803400" y="977900"/>
          <p14:tracePt t="10091" x="1809750" y="984250"/>
          <p14:tracePt t="10107" x="1809750" y="990600"/>
          <p14:tracePt t="10216" x="1816100" y="990600"/>
          <p14:tracePt t="10223" x="1822450" y="996950"/>
          <p14:tracePt t="10242" x="1835150" y="1009650"/>
          <p14:tracePt t="10258" x="1866900" y="1022350"/>
          <p14:tracePt t="10275" x="1885950" y="1028700"/>
          <p14:tracePt t="10292" x="1930400" y="1041400"/>
          <p14:tracePt t="10309" x="1987550" y="1054100"/>
          <p14:tracePt t="10324" x="2057400" y="1054100"/>
          <p14:tracePt t="10341" x="2120900" y="1054100"/>
          <p14:tracePt t="10357" x="2165350" y="1054100"/>
          <p14:tracePt t="10374" x="2197100" y="1054100"/>
          <p14:tracePt t="10392" x="2209800" y="1054100"/>
          <p14:tracePt t="10441" x="2216150" y="1060450"/>
          <p14:tracePt t="10458" x="2222500" y="1066800"/>
          <p14:tracePt t="10474" x="2228850" y="1066800"/>
          <p14:tracePt t="10507" x="2228850" y="1073150"/>
          <p14:tracePt t="10541" x="2235200" y="1066800"/>
          <p14:tracePt t="10558" x="2247900" y="1054100"/>
          <p14:tracePt t="10574" x="2254250" y="1047750"/>
          <p14:tracePt t="10590" x="2266950" y="1041400"/>
          <p14:tracePt t="10608" x="2273300" y="1028700"/>
          <p14:tracePt t="10624" x="2292350" y="1016000"/>
          <p14:tracePt t="10643" x="2298700" y="1003300"/>
          <p14:tracePt t="10657" x="2305050" y="996950"/>
          <p14:tracePt t="10675" x="2317750" y="990600"/>
          <p14:tracePt t="10707" x="2330450" y="990600"/>
          <p14:tracePt t="10724" x="2343150" y="990600"/>
          <p14:tracePt t="10741" x="2355850" y="1009650"/>
          <p14:tracePt t="10757" x="2374900" y="1028700"/>
          <p14:tracePt t="10774" x="2393950" y="1035050"/>
          <p14:tracePt t="10791" x="2400300" y="1041400"/>
          <p14:tracePt t="10842" x="2406650" y="1041400"/>
          <p14:tracePt t="10859" x="2425700" y="1035050"/>
          <p14:tracePt t="10876" x="2457450" y="1028700"/>
          <p14:tracePt t="10891" x="2489200" y="1022350"/>
          <p14:tracePt t="10908" x="2520950" y="1016000"/>
          <p14:tracePt t="10925" x="2527300" y="1016000"/>
          <p14:tracePt t="10942" x="2533650" y="1016000"/>
          <p14:tracePt t="11043" x="2533650" y="1009650"/>
          <p14:tracePt t="11058" x="2546350" y="1009650"/>
          <p14:tracePt t="11075" x="2552700" y="1003300"/>
          <p14:tracePt t="11092" x="2559050" y="1003300"/>
          <p14:tracePt t="11151" x="2565400" y="1009650"/>
          <p14:tracePt t="11160" x="2578100" y="1022350"/>
          <p14:tracePt t="11175" x="2603500" y="1028700"/>
          <p14:tracePt t="11191" x="2660650" y="1035050"/>
          <p14:tracePt t="11208" x="2724150" y="1047750"/>
          <p14:tracePt t="11225" x="2794000" y="1047750"/>
          <p14:tracePt t="11241" x="2819400" y="1047750"/>
          <p14:tracePt t="11258" x="2825750" y="1041400"/>
          <p14:tracePt t="11275" x="2825750" y="1035050"/>
          <p14:tracePt t="11392" x="2825750" y="1041400"/>
          <p14:tracePt t="11400" x="2825750" y="1047750"/>
          <p14:tracePt t="11410" x="2832100" y="1047750"/>
          <p14:tracePt t="11426" x="2838450" y="1060450"/>
          <p14:tracePt t="11441" x="2844800" y="1073150"/>
          <p14:tracePt t="11459" x="2857500" y="1079500"/>
          <p14:tracePt t="11475" x="2876550" y="1092200"/>
          <p14:tracePt t="11491" x="2908300" y="1098550"/>
          <p14:tracePt t="11508" x="2933700" y="1098550"/>
          <p14:tracePt t="11524" x="2952750" y="1098550"/>
          <p14:tracePt t="11542" x="2952750" y="1104900"/>
          <p14:tracePt t="11591" x="2959100" y="1104900"/>
          <p14:tracePt t="11608" x="2965450" y="1104900"/>
          <p14:tracePt t="11625" x="2990850" y="1104900"/>
          <p14:tracePt t="11642" x="3009900" y="1104900"/>
          <p14:tracePt t="11675" x="3016250" y="1104900"/>
          <p14:tracePt t="11726" x="3028950" y="1098550"/>
          <p14:tracePt t="11742" x="3041650" y="1098550"/>
          <p14:tracePt t="11758" x="3060700" y="1092200"/>
          <p14:tracePt t="11775" x="3073400" y="1085850"/>
          <p14:tracePt t="11793" x="3105150" y="1085850"/>
          <p14:tracePt t="11808" x="3117850" y="1079500"/>
          <p14:tracePt t="11825" x="3130550" y="1079500"/>
          <p14:tracePt t="11843" x="3155950" y="1079500"/>
          <p14:tracePt t="11860" x="3187700" y="1073150"/>
          <p14:tracePt t="11875" x="3225800" y="1073150"/>
          <p14:tracePt t="11892" x="3308350" y="1066800"/>
          <p14:tracePt t="11909" x="3390900" y="1073150"/>
          <p14:tracePt t="11926" x="3505200" y="1073150"/>
          <p14:tracePt t="11942" x="3562350" y="1073150"/>
          <p14:tracePt t="11959" x="3581400" y="1073150"/>
          <p14:tracePt t="12053" x="3587750" y="1073150"/>
          <p14:tracePt t="12069" x="3594100" y="1073150"/>
          <p14:tracePt t="12078" x="3600450" y="1079500"/>
          <p14:tracePt t="12092" x="3606800" y="1079500"/>
          <p14:tracePt t="12109" x="3619500" y="1085850"/>
          <p14:tracePt t="12126" x="3644900" y="1085850"/>
          <p14:tracePt t="12142" x="3663950" y="1092200"/>
          <p14:tracePt t="12158" x="3702050" y="1092200"/>
          <p14:tracePt t="12176" x="3733800" y="1092200"/>
          <p14:tracePt t="12192" x="3746500" y="1092200"/>
          <p14:tracePt t="12209" x="3765550" y="1092200"/>
          <p14:tracePt t="12225" x="3790950" y="1092200"/>
          <p14:tracePt t="12242" x="3803650" y="1092200"/>
          <p14:tracePt t="12259" x="3810000" y="1092200"/>
          <p14:tracePt t="12417" x="3816350" y="1092200"/>
          <p14:tracePt t="12441" x="3822700" y="1092200"/>
          <p14:tracePt t="12456" x="3829050" y="1092200"/>
          <p14:tracePt t="12712" x="3835400" y="1092200"/>
          <p14:tracePt t="12726" x="3841750" y="1092200"/>
          <p14:tracePt t="12744" x="3854450" y="1092200"/>
          <p14:tracePt t="12762" x="3860800" y="1092200"/>
          <p14:tracePt t="12935" x="3867150" y="1092200"/>
          <p14:tracePt t="13121" x="3867150" y="1098550"/>
          <p14:tracePt t="13263" x="3848100" y="1092200"/>
          <p14:tracePt t="13271" x="3841750" y="1092200"/>
          <p14:tracePt t="13279" x="3822700" y="1085850"/>
          <p14:tracePt t="13293" x="3797300" y="1079500"/>
          <p14:tracePt t="13310" x="3784600" y="1079500"/>
          <p14:tracePt t="13327" x="3759200" y="1073150"/>
          <p14:tracePt t="13343" x="3746500" y="1066800"/>
          <p14:tracePt t="13361" x="3727450" y="1060450"/>
          <p14:tracePt t="13377" x="3708400" y="1060450"/>
          <p14:tracePt t="13393" x="3683000" y="1054100"/>
          <p14:tracePt t="13411" x="3644900" y="1041400"/>
          <p14:tracePt t="13426" x="3600450" y="1035050"/>
          <p14:tracePt t="13443" x="3543300" y="1016000"/>
          <p14:tracePt t="13460" x="3479800" y="1003300"/>
          <p14:tracePt t="13477" x="3378200" y="977900"/>
          <p14:tracePt t="13494" x="3200400" y="927100"/>
          <p14:tracePt t="13510" x="2965450" y="882650"/>
          <p14:tracePt t="13526" x="2813050" y="857250"/>
          <p14:tracePt t="13543" x="2667000" y="838200"/>
          <p14:tracePt t="13560" x="2540000" y="831850"/>
          <p14:tracePt t="13577" x="2425700" y="825500"/>
          <p14:tracePt t="13593" x="2330450" y="825500"/>
          <p14:tracePt t="13610" x="2266950" y="825500"/>
          <p14:tracePt t="13626" x="2222500" y="825500"/>
          <p14:tracePt t="13644" x="2146300" y="825500"/>
          <p14:tracePt t="13661" x="2032000" y="825500"/>
          <p14:tracePt t="13677" x="1892300" y="825500"/>
          <p14:tracePt t="13680" x="1790700" y="831850"/>
          <p14:tracePt t="13693" x="1727200" y="831850"/>
          <p14:tracePt t="13710" x="1631950" y="844550"/>
          <p14:tracePt t="13727" x="1593850" y="857250"/>
          <p14:tracePt t="13743" x="1562100" y="914400"/>
          <p14:tracePt t="13760" x="1562100" y="971550"/>
          <p14:tracePt t="13778" x="1600200" y="1054100"/>
          <p14:tracePt t="13794" x="1651000" y="1136650"/>
          <p14:tracePt t="13810" x="1701800" y="1200150"/>
          <p14:tracePt t="13827" x="1727200" y="1238250"/>
          <p14:tracePt t="13845" x="1746250" y="1263650"/>
          <p14:tracePt t="13860" x="1746250" y="1276350"/>
          <p14:tracePt t="13911" x="1752600" y="1276350"/>
          <p14:tracePt t="13927" x="1771650" y="1282700"/>
          <p14:tracePt t="13944" x="1809750" y="1282700"/>
          <p14:tracePt t="13960" x="1835150" y="1282700"/>
          <p14:tracePt t="13978" x="1847850" y="1282700"/>
          <p14:tracePt t="13993" x="1860550" y="1282700"/>
          <p14:tracePt t="14044" x="1866900" y="1282700"/>
          <p14:tracePt t="14060" x="1873250" y="1282700"/>
          <p14:tracePt t="14078" x="1885950" y="1282700"/>
          <p14:tracePt t="14094" x="1892300" y="1282700"/>
          <p14:tracePt t="14244" x="1885950" y="1282700"/>
          <p14:tracePt t="14261" x="1854200" y="1289050"/>
          <p14:tracePt t="14278" x="1841500" y="1289050"/>
          <p14:tracePt t="14294" x="1828800" y="1289050"/>
          <p14:tracePt t="14357" x="1822450" y="1295400"/>
          <p14:tracePt t="14365" x="1816100" y="1301750"/>
          <p14:tracePt t="14379" x="1809750" y="1314450"/>
          <p14:tracePt t="14395" x="1803400" y="1314450"/>
          <p14:tracePt t="14429" x="1803400" y="1320800"/>
          <p14:tracePt t="14487" x="1803400" y="1314450"/>
          <p14:tracePt t="14496" x="1803400" y="1308100"/>
          <p14:tracePt t="14510" x="1803400" y="1301750"/>
          <p14:tracePt t="14935" x="1809750" y="1301750"/>
          <p14:tracePt t="14944" x="1816100" y="1301750"/>
          <p14:tracePt t="14961" x="1828800" y="1301750"/>
          <p14:tracePt t="14977" x="1835150" y="1308100"/>
          <p14:tracePt t="14995" x="1841500" y="1308100"/>
          <p14:tracePt t="15011" x="1847850" y="1308100"/>
          <p14:tracePt t="15257" x="1854200" y="1308100"/>
          <p14:tracePt t="15265" x="1860550" y="1308100"/>
          <p14:tracePt t="15278" x="1866900" y="1308100"/>
          <p14:tracePt t="15295" x="1885950" y="1308100"/>
          <p14:tracePt t="15314" x="1924050" y="1308100"/>
          <p14:tracePt t="15329" x="1936750" y="1308100"/>
          <p14:tracePt t="15345" x="1943100" y="1308100"/>
          <p14:tracePt t="15353" x="1949450" y="1308100"/>
          <p14:tracePt t="15378" x="1955800" y="1308100"/>
          <p14:tracePt t="15394" x="1962150" y="1308100"/>
          <p14:tracePt t="15466" x="1968500" y="1308100"/>
          <p14:tracePt t="15479" x="1968500" y="1301750"/>
          <p14:tracePt t="15496" x="1968500" y="1295400"/>
          <p14:tracePt t="15512" x="1968500" y="1289050"/>
          <p14:tracePt t="15528" x="1962150" y="1282700"/>
          <p14:tracePt t="15545" x="1949450" y="1270000"/>
          <p14:tracePt t="15563" x="1917700" y="1263650"/>
          <p14:tracePt t="15579" x="1879600" y="1257300"/>
          <p14:tracePt t="15596" x="1828800" y="1250950"/>
          <p14:tracePt t="15612" x="1797050" y="1244600"/>
          <p14:tracePt t="15628" x="1784350" y="1244600"/>
          <p14:tracePt t="15645" x="1778000" y="1244600"/>
          <p14:tracePt t="15679" x="1790700" y="1244600"/>
          <p14:tracePt t="15696" x="1816100" y="1244600"/>
          <p14:tracePt t="15713" x="1841500" y="1244600"/>
          <p14:tracePt t="15728" x="1866900" y="1244600"/>
          <p14:tracePt t="15745" x="1879600" y="1244600"/>
          <p14:tracePt t="15761" x="1898650" y="1244600"/>
          <p14:tracePt t="15778" x="1911350" y="1244600"/>
          <p14:tracePt t="15795" x="1936750" y="1238250"/>
          <p14:tracePt t="15811" x="1968500" y="1231900"/>
          <p14:tracePt t="15829" x="2012950" y="1225550"/>
          <p14:tracePt t="15845" x="2038350" y="1225550"/>
          <p14:tracePt t="15862" x="2057400" y="1212850"/>
          <p14:tracePt t="15878" x="2076450" y="1212850"/>
          <p14:tracePt t="15896" x="2095500" y="1206500"/>
          <p14:tracePt t="15913" x="2101850" y="1200150"/>
          <p14:tracePt t="15932" x="2108200" y="1187450"/>
          <p14:tracePt t="15946" x="2108200" y="1181100"/>
          <p14:tracePt t="15963" x="2108200" y="1174750"/>
          <p14:tracePt t="15980" x="2108200" y="1168400"/>
          <p14:tracePt t="16030" x="2108200" y="1162050"/>
          <p14:tracePt t="16047" x="2101850" y="1162050"/>
          <p14:tracePt t="16063" x="2076450" y="1168400"/>
          <p14:tracePt t="16080" x="2019300" y="1187450"/>
          <p14:tracePt t="16097" x="1955800" y="1206500"/>
          <p14:tracePt t="16114" x="1911350" y="1225550"/>
          <p14:tracePt t="16118" x="1905000" y="1231900"/>
          <p14:tracePt t="16130" x="1898650" y="1238250"/>
          <p14:tracePt t="16146" x="1892300" y="1238250"/>
          <p14:tracePt t="16163" x="1892300" y="1244600"/>
          <p14:tracePt t="16223" x="1892300" y="1238250"/>
          <p14:tracePt t="16231" x="1898650" y="1231900"/>
          <p14:tracePt t="16246" x="1898650" y="1225550"/>
          <p14:tracePt t="16280" x="1898650" y="1219200"/>
          <p14:tracePt t="16375" x="1892300" y="1219200"/>
          <p14:tracePt t="16383" x="1885950" y="1219200"/>
          <p14:tracePt t="16398" x="1860550" y="1219200"/>
          <p14:tracePt t="16414" x="1835150" y="1231900"/>
          <p14:tracePt t="16430" x="1797050" y="1257300"/>
          <p14:tracePt t="16447" x="1778000" y="1270000"/>
          <p14:tracePt t="16464" x="1758950" y="1289050"/>
          <p14:tracePt t="16479" x="1739900" y="1308100"/>
          <p14:tracePt t="16499" x="1733550" y="1314450"/>
          <p14:tracePt t="16601" x="1739900" y="1314450"/>
          <p14:tracePt t="16624" x="1739900" y="1320800"/>
          <p14:tracePt t="16653" x="1739900" y="1327150"/>
          <p14:tracePt t="16666" x="1733550" y="1327150"/>
          <p14:tracePt t="16692" x="1727200" y="1327150"/>
          <p14:tracePt t="16698" x="1727200" y="1333500"/>
          <p14:tracePt t="16730" x="1720850" y="1346200"/>
          <p14:tracePt t="16748" x="1714500" y="1358900"/>
          <p14:tracePt t="16764" x="1714500" y="1365250"/>
          <p14:tracePt t="16882" x="1714500" y="1371600"/>
          <p14:tracePt t="16897" x="1714500" y="1377950"/>
          <p14:tracePt t="16904" x="1708150" y="1384300"/>
          <p14:tracePt t="16973" x="1727200" y="1377950"/>
          <p14:tracePt t="16996" x="1752600" y="1358900"/>
          <p14:tracePt t="17012" x="1765300" y="1346200"/>
          <p14:tracePt t="17029" x="1778000" y="1339850"/>
          <p14:tracePt t="17086" x="1784350" y="1339850"/>
          <p14:tracePt t="17101" x="1790700" y="1346200"/>
          <p14:tracePt t="17131" x="1797050" y="1346200"/>
          <p14:tracePt t="17147" x="1809750" y="1346200"/>
          <p14:tracePt t="17163" x="1828800" y="1333500"/>
          <p14:tracePt t="17180" x="1847850" y="1320800"/>
          <p14:tracePt t="17196" x="1854200" y="1320800"/>
          <p14:tracePt t="17268" x="1860550" y="1320800"/>
          <p14:tracePt t="17279" x="1866900" y="1320800"/>
          <p14:tracePt t="17298" x="1873250" y="1327150"/>
          <p14:tracePt t="17316" x="1879600" y="1327150"/>
          <p14:tracePt t="17333" x="1885950" y="1327150"/>
          <p14:tracePt t="17346" x="1885950" y="1333500"/>
          <p14:tracePt t="17382" x="1892300" y="1333500"/>
          <p14:tracePt t="17399" x="1911350" y="1320800"/>
          <p14:tracePt t="17415" x="1924050" y="1314450"/>
          <p14:tracePt t="17430" x="1962150" y="1295400"/>
          <p14:tracePt t="17447" x="1968500" y="1289050"/>
          <p14:tracePt t="17464" x="1974850" y="1289050"/>
          <p14:tracePt t="17535" x="1981200" y="1289050"/>
          <p14:tracePt t="17542" x="1987550" y="1289050"/>
          <p14:tracePt t="17547" x="2000250" y="1289050"/>
          <p14:tracePt t="17563" x="2012950" y="1289050"/>
          <p14:tracePt t="17581" x="2057400" y="1289050"/>
          <p14:tracePt t="17597" x="2095500" y="1295400"/>
          <p14:tracePt t="17614" x="2127250" y="1295400"/>
          <p14:tracePt t="17631" x="2146300" y="1295400"/>
          <p14:tracePt t="17648" x="2190750" y="1295400"/>
          <p14:tracePt t="17666" x="2241550" y="1289050"/>
          <p14:tracePt t="17681" x="2254250" y="1289050"/>
          <p14:tracePt t="17868" x="2260600" y="1289050"/>
          <p14:tracePt t="17884" x="2273300" y="1282700"/>
          <p14:tracePt t="17891" x="2286000" y="1282700"/>
          <p14:tracePt t="17898" x="2317750" y="1282700"/>
          <p14:tracePt t="17914" x="2349500" y="1282700"/>
          <p14:tracePt t="17930" x="2406650" y="1282700"/>
          <p14:tracePt t="17948" x="2438400" y="1282700"/>
          <p14:tracePt t="17963" x="2482850" y="1282700"/>
          <p14:tracePt t="17980" x="2514600" y="1282700"/>
          <p14:tracePt t="17998" x="2527300" y="1282700"/>
          <p14:tracePt t="18013" x="2565400" y="1282700"/>
          <p14:tracePt t="18030" x="2609850" y="1282700"/>
          <p14:tracePt t="18047" x="2692400" y="1282700"/>
          <p14:tracePt t="18064" x="2749550" y="1282700"/>
          <p14:tracePt t="18080" x="2819400" y="1282700"/>
          <p14:tracePt t="18097" x="2851150" y="1282700"/>
          <p14:tracePt t="18113" x="2889250" y="1282700"/>
          <p14:tracePt t="18115" x="2901950" y="1282700"/>
          <p14:tracePt t="18130" x="2908300" y="1282700"/>
          <p14:tracePt t="18132" x="2914650" y="1282700"/>
          <p14:tracePt t="18198" x="2921000" y="1282700"/>
          <p14:tracePt t="18213" x="2927350" y="1282700"/>
          <p14:tracePt t="18230" x="2933700" y="1282700"/>
          <p14:tracePt t="18247" x="2952750" y="1276350"/>
          <p14:tracePt t="18265" x="2965450" y="1263650"/>
          <p14:tracePt t="18281" x="2971800" y="1257300"/>
          <p14:tracePt t="18297" x="2971800" y="1250950"/>
          <p14:tracePt t="18348" x="2971800" y="1244600"/>
          <p14:tracePt t="18382" x="2990850" y="1244600"/>
          <p14:tracePt t="18398" x="3054350" y="1270000"/>
          <p14:tracePt t="18416" x="3194050" y="1301750"/>
          <p14:tracePt t="18433" x="3289300" y="1314450"/>
          <p14:tracePt t="18448" x="3365500" y="1320800"/>
          <p14:tracePt t="18465" x="3397250" y="1320800"/>
          <p14:tracePt t="18482" x="3409950" y="1308100"/>
          <p14:tracePt t="18499" x="3409950" y="1301750"/>
          <p14:tracePt t="18532" x="3416300" y="1301750"/>
          <p14:tracePt t="18548" x="3454400" y="1314450"/>
          <p14:tracePt t="18565" x="3524250" y="1333500"/>
          <p14:tracePt t="18582" x="3594100" y="1339850"/>
          <p14:tracePt t="18598" x="3651250" y="1346200"/>
          <p14:tracePt t="18615" x="3670300" y="1339850"/>
          <p14:tracePt t="18632" x="3683000" y="1333500"/>
          <p14:tracePt t="18649" x="3695700" y="1320800"/>
          <p14:tracePt t="18665" x="3708400" y="1314450"/>
          <p14:tracePt t="18682" x="3721100" y="1308100"/>
          <p14:tracePt t="18699" x="3746500" y="1308100"/>
          <p14:tracePt t="18716" x="3771900" y="1308100"/>
          <p14:tracePt t="18732" x="3790950" y="1314450"/>
          <p14:tracePt t="18748" x="3790950" y="1320800"/>
          <p14:tracePt t="18799" x="3816350" y="1320800"/>
          <p14:tracePt t="18816" x="3854450" y="1320800"/>
          <p14:tracePt t="18832" x="3879850" y="1314450"/>
          <p14:tracePt t="18849" x="3911600" y="1314450"/>
          <p14:tracePt t="18865" x="3917950" y="1314450"/>
          <p14:tracePt t="18899" x="3924300" y="1314450"/>
          <p14:tracePt t="18917" x="3930650" y="1314450"/>
          <p14:tracePt t="18932" x="3943350" y="1314450"/>
          <p14:tracePt t="18949" x="3975100" y="1314450"/>
          <p14:tracePt t="18966" x="3994150" y="1320800"/>
          <p14:tracePt t="18982" x="4013200" y="1320800"/>
          <p14:tracePt t="18999" x="4025900" y="1320800"/>
          <p14:tracePt t="19016" x="4038600" y="1320800"/>
          <p14:tracePt t="19032" x="4044950" y="1314450"/>
          <p14:tracePt t="19065" x="4044950" y="1301750"/>
          <p14:tracePt t="19082" x="4038600" y="1289050"/>
          <p14:tracePt t="19099" x="4032250" y="1276350"/>
          <p14:tracePt t="19116" x="4019550" y="1263650"/>
          <p14:tracePt t="19132" x="4013200" y="1250950"/>
          <p14:tracePt t="19149" x="4013200" y="1244600"/>
          <p14:tracePt t="19166" x="4013200" y="1238250"/>
          <p14:tracePt t="19182" x="4032250" y="1231900"/>
          <p14:tracePt t="19200" x="4064000" y="1231900"/>
          <p14:tracePt t="19216" x="4121150" y="1244600"/>
          <p14:tracePt t="19233" x="4165600" y="1257300"/>
          <p14:tracePt t="19250" x="4171950" y="1257300"/>
          <p14:tracePt t="19283" x="4165600" y="1263650"/>
          <p14:tracePt t="19299" x="4133850" y="1263650"/>
          <p14:tracePt t="19316" x="4089400" y="1270000"/>
          <p14:tracePt t="19332" x="4038600" y="1270000"/>
          <p14:tracePt t="19349" x="4000500" y="1270000"/>
          <p14:tracePt t="19366" x="3937000" y="1270000"/>
          <p14:tracePt t="19383" x="3860800" y="1263650"/>
          <p14:tracePt t="19399" x="3771900" y="1257300"/>
          <p14:tracePt t="19416" x="3663950" y="1244600"/>
          <p14:tracePt t="19432" x="3460750" y="1238250"/>
          <p14:tracePt t="19441" x="3346450" y="1231900"/>
          <p14:tracePt t="19450" x="3257550" y="1225550"/>
          <p14:tracePt t="19466" x="3067050" y="1225550"/>
          <p14:tracePt t="19483" x="2825750" y="1225550"/>
          <p14:tracePt t="19499" x="2667000" y="1225550"/>
          <p14:tracePt t="19516" x="2501900" y="1225550"/>
          <p14:tracePt t="19533" x="2330450" y="1231900"/>
          <p14:tracePt t="19551" x="2171700" y="1231900"/>
          <p14:tracePt t="19564" x="2038350" y="1231900"/>
          <p14:tracePt t="19583" x="1924050" y="1231900"/>
          <p14:tracePt t="19601" x="1841500" y="1244600"/>
          <p14:tracePt t="19615" x="1758950" y="1276350"/>
          <p14:tracePt t="19633" x="1689100" y="1308100"/>
          <p14:tracePt t="19649" x="1606550" y="1352550"/>
          <p14:tracePt t="19666" x="1498600" y="1416050"/>
          <p14:tracePt t="19682" x="1466850" y="1441450"/>
          <p14:tracePt t="19698" x="1435100" y="1466850"/>
          <p14:tracePt t="19715" x="1422400" y="1473200"/>
          <p14:tracePt t="19732" x="1409700" y="1492250"/>
          <p14:tracePt t="19751" x="1397000" y="1504950"/>
          <p14:tracePt t="19766" x="1390650" y="1511300"/>
          <p14:tracePt t="19782" x="1390650" y="1517650"/>
          <p14:tracePt t="19800" x="1384300" y="1524000"/>
          <p14:tracePt t="19816" x="1371600" y="1530350"/>
          <p14:tracePt t="19833" x="1352550" y="1530350"/>
          <p14:tracePt t="19850" x="1320800" y="1530350"/>
          <p14:tracePt t="19867" x="1263650" y="1530350"/>
          <p14:tracePt t="19869" x="1231900" y="1530350"/>
          <p14:tracePt t="19883" x="1219200" y="1530350"/>
          <p14:tracePt t="19886" x="1200150" y="1530350"/>
          <p14:tracePt t="19901" x="1187450" y="1530350"/>
          <p14:tracePt t="19916" x="1174750" y="1530350"/>
          <p14:tracePt t="19934" x="1155700" y="1543050"/>
          <p14:tracePt t="19949" x="1136650" y="1549400"/>
          <p14:tracePt t="19966" x="1111250" y="1555750"/>
          <p14:tracePt t="19983" x="1098550" y="1555750"/>
          <p14:tracePt t="20034" x="1104900" y="1543050"/>
          <p14:tracePt t="20049" x="1117600" y="1530350"/>
          <p14:tracePt t="20066" x="1130300" y="1517650"/>
          <p14:tracePt t="20127" x="1130300" y="1524000"/>
          <p14:tracePt t="20247" x="1130300" y="1530350"/>
          <p14:tracePt t="20270" x="1130300" y="1536700"/>
          <p14:tracePt t="20325" x="1130300" y="1543050"/>
          <p14:tracePt t="20332" x="1123950" y="1543050"/>
          <p14:tracePt t="20841" x="1130300" y="1543050"/>
          <p14:tracePt t="20851" x="1155700" y="1543050"/>
          <p14:tracePt t="20866" x="1231900" y="1543050"/>
          <p14:tracePt t="20882" x="1327150" y="1543050"/>
          <p14:tracePt t="20899" x="1441450" y="1530350"/>
          <p14:tracePt t="20916" x="1543050" y="1504950"/>
          <p14:tracePt t="20933" x="1612900" y="1492250"/>
          <p14:tracePt t="20950" x="1651000" y="1479550"/>
          <p14:tracePt t="20952" x="1663700" y="1473200"/>
          <p14:tracePt t="20966" x="1670050" y="1473200"/>
          <p14:tracePt t="20983" x="1676400" y="1473200"/>
          <p14:tracePt t="21167" x="1676400" y="1479550"/>
          <p14:tracePt t="21183" x="1701800" y="1498600"/>
          <p14:tracePt t="21200" x="1733550" y="1511300"/>
          <p14:tracePt t="21216" x="1771650" y="1517650"/>
          <p14:tracePt t="21233" x="1803400" y="1517650"/>
          <p14:tracePt t="21250" x="1822450" y="1511300"/>
          <p14:tracePt t="21267" x="1854200" y="1498600"/>
          <p14:tracePt t="21284" x="1879600" y="1485900"/>
          <p14:tracePt t="21288" x="1885950" y="1473200"/>
          <p14:tracePt t="21300" x="1898650" y="1466850"/>
          <p14:tracePt t="21317" x="1905000" y="1460500"/>
          <p14:tracePt t="21363" x="1905000" y="1454150"/>
          <p14:tracePt t="21387" x="1892300" y="1441450"/>
          <p14:tracePt t="21403" x="1879600" y="1422400"/>
          <p14:tracePt t="21418" x="1847850" y="1390650"/>
          <p14:tracePt t="21434" x="1835150" y="1358900"/>
          <p14:tracePt t="21451" x="1822450" y="1339850"/>
          <p14:tracePt t="21467" x="1803400" y="1314450"/>
          <p14:tracePt t="21484" x="1790700" y="1295400"/>
          <p14:tracePt t="21488" x="1784350" y="1289050"/>
          <p14:tracePt t="21501" x="1771650" y="1276350"/>
          <p14:tracePt t="21518" x="1746250" y="1257300"/>
          <p14:tracePt t="21522" x="1727200" y="1250950"/>
          <p14:tracePt t="21534" x="1689100" y="1231900"/>
          <p14:tracePt t="21551" x="1638300" y="1206500"/>
          <p14:tracePt t="21568" x="1587500" y="1187450"/>
          <p14:tracePt t="21572" x="1562100" y="1181100"/>
          <p14:tracePt t="21584" x="1536700" y="1174750"/>
          <p14:tracePt t="21601" x="1454150" y="1155700"/>
          <p14:tracePt t="21617" x="1377950" y="1149350"/>
          <p14:tracePt t="21635" x="1333500" y="1149350"/>
          <p14:tracePt t="21652" x="1308100" y="1155700"/>
          <p14:tracePt t="21668" x="1289050" y="1193800"/>
          <p14:tracePt t="21684" x="1289050" y="1244600"/>
          <p14:tracePt t="21700" x="1301750" y="1308100"/>
          <p14:tracePt t="21718" x="1314450" y="1358900"/>
          <p14:tracePt t="21734" x="1333500" y="1397000"/>
          <p14:tracePt t="21751" x="1346200" y="1422400"/>
          <p14:tracePt t="21768" x="1358900" y="1435100"/>
          <p14:tracePt t="21785" x="1371600" y="1441450"/>
          <p14:tracePt t="21801" x="1384300" y="1447800"/>
          <p14:tracePt t="21804" x="1397000" y="1447800"/>
          <p14:tracePt t="21816" x="1422400" y="1447800"/>
          <p14:tracePt t="21818" x="1454150" y="1447800"/>
          <p14:tracePt t="21834" x="1485900" y="1447800"/>
          <p14:tracePt t="21835" x="1524000" y="1441450"/>
          <p14:tracePt t="21852" x="1606550" y="1428750"/>
          <p14:tracePt t="21868" x="1720850" y="1422400"/>
          <p14:tracePt t="21885" x="1905000" y="1428750"/>
          <p14:tracePt t="21901" x="2044700" y="1435100"/>
          <p14:tracePt t="21919" x="2101850" y="1428750"/>
          <p14:tracePt t="21952" x="2095500" y="1416050"/>
          <p14:tracePt t="21969" x="2070100" y="1409700"/>
          <p14:tracePt t="21986" x="2044700" y="1409700"/>
          <p14:tracePt t="22079" x="2044700" y="1403350"/>
          <p14:tracePt t="22092" x="2051050" y="1403350"/>
          <p14:tracePt t="22119" x="2089150" y="1390650"/>
          <p14:tracePt t="22135" x="2127250" y="1390650"/>
          <p14:tracePt t="22152" x="2197100" y="1390650"/>
          <p14:tracePt t="22170" x="2247900" y="1397000"/>
          <p14:tracePt t="22185" x="2292350" y="1397000"/>
          <p14:tracePt t="22202" x="2311400" y="1390650"/>
          <p14:tracePt t="22218" x="2324100" y="1377950"/>
          <p14:tracePt t="22235" x="2324100" y="1365250"/>
          <p14:tracePt t="22252" x="2324100" y="1346200"/>
          <p14:tracePt t="22268" x="2311400" y="1320800"/>
          <p14:tracePt t="22285" x="2279650" y="1295400"/>
          <p14:tracePt t="22302" x="2241550" y="1276350"/>
          <p14:tracePt t="22305" x="2228850" y="1276350"/>
          <p14:tracePt t="22320" x="2178050" y="1263650"/>
          <p14:tracePt t="22335" x="2152650" y="1263650"/>
          <p14:tracePt t="22338" x="2146300" y="1270000"/>
          <p14:tracePt t="22350" x="2127250" y="1301750"/>
          <p14:tracePt t="22367" x="2127250" y="1333500"/>
          <p14:tracePt t="22385" x="2120900" y="1377950"/>
          <p14:tracePt t="22400" x="2133600" y="1416050"/>
          <p14:tracePt t="22418" x="2152650" y="1428750"/>
          <p14:tracePt t="22434" x="2178050" y="1441450"/>
          <p14:tracePt t="22450" x="2197100" y="1447800"/>
          <p14:tracePt t="22467" x="2222500" y="1447800"/>
          <p14:tracePt t="22484" x="2241550" y="1447800"/>
          <p14:tracePt t="22501" x="2254250" y="1447800"/>
          <p14:tracePt t="22502" x="2273300" y="1447800"/>
          <p14:tracePt t="22519" x="2279650" y="1447800"/>
          <p14:tracePt t="22535" x="2292350" y="1454150"/>
          <p14:tracePt t="22550" x="2305050" y="1466850"/>
          <p14:tracePt t="22567" x="2311400" y="1473200"/>
          <p14:tracePt t="22584" x="2317750" y="1473200"/>
          <p14:tracePt t="22618" x="2324100" y="1473200"/>
          <p14:tracePt t="22635" x="2343150" y="1460500"/>
          <p14:tracePt t="22651" x="2355850" y="1447800"/>
          <p14:tracePt t="22669" x="2368550" y="1435100"/>
          <p14:tracePt t="22685" x="2381250" y="1428750"/>
          <p14:tracePt t="22702" x="2381250" y="1422400"/>
          <p14:tracePt t="22719" x="2387600" y="1416050"/>
          <p14:tracePt t="22735" x="2393950" y="1416050"/>
          <p14:tracePt t="22768" x="2413000" y="1409700"/>
          <p14:tracePt t="22785" x="2419350" y="1409700"/>
          <p14:tracePt t="22804" x="2457450" y="1409700"/>
          <p14:tracePt t="22819" x="2527300" y="1409700"/>
          <p14:tracePt t="22835" x="2584450" y="1409700"/>
          <p14:tracePt t="22851" x="2628900" y="1403350"/>
          <p14:tracePt t="22867" x="2641600" y="1397000"/>
          <p14:tracePt t="22902" x="2647950" y="1397000"/>
          <p14:tracePt t="22918" x="2654300" y="1397000"/>
          <p14:tracePt t="22936" x="2660650" y="1397000"/>
          <p14:tracePt t="22939" x="2667000" y="1397000"/>
          <p14:tracePt t="22953" x="2673350" y="1397000"/>
          <p14:tracePt t="22967" x="2705100" y="1403350"/>
          <p14:tracePt t="22984" x="2724150" y="1409700"/>
          <p14:tracePt t="22986" x="2743200" y="1409700"/>
          <p14:tracePt t="23005" x="2762250" y="1416050"/>
          <p14:tracePt t="23018" x="2768600" y="1416050"/>
          <p14:tracePt t="23037" x="2794000" y="1416050"/>
          <p14:tracePt t="23052" x="2819400" y="1416050"/>
          <p14:tracePt t="23069" x="2863850" y="1422400"/>
          <p14:tracePt t="23086" x="2895600" y="1422400"/>
          <p14:tracePt t="23101" x="2921000" y="1422400"/>
          <p14:tracePt t="23118" x="2927350" y="1422400"/>
          <p14:tracePt t="23158" x="2933700" y="1422400"/>
          <p14:tracePt t="23187" x="2940050" y="1422400"/>
          <p14:tracePt t="23209" x="2946400" y="1428750"/>
          <p14:tracePt t="23255" x="2952750" y="1428750"/>
          <p14:tracePt t="23339" x="2959100" y="1428750"/>
          <p14:tracePt t="23412" x="2965450" y="1428750"/>
          <p14:tracePt t="23447" x="2971800" y="1428750"/>
          <p14:tracePt t="23476" x="2978150" y="1428750"/>
          <p14:tracePt t="23491" x="2984500" y="1428750"/>
          <p14:tracePt t="23499" x="2990850" y="1428750"/>
          <p14:tracePt t="23523" x="3003550" y="1428750"/>
          <p14:tracePt t="23535" x="3009900" y="1428750"/>
          <p14:tracePt t="23552" x="3016250" y="1428750"/>
          <p14:tracePt t="23570" x="3028950" y="1428750"/>
          <p14:tracePt t="23585" x="3041650" y="1428750"/>
          <p14:tracePt t="23601" x="3073400" y="1428750"/>
          <p14:tracePt t="23620" x="3086100" y="1422400"/>
          <p14:tracePt t="23635" x="3098800" y="1422400"/>
          <p14:tracePt t="23652" x="3117850" y="1422400"/>
          <p14:tracePt t="23669" x="3130550" y="1422400"/>
          <p14:tracePt t="23686" x="3143250" y="1422400"/>
          <p14:tracePt t="23703" x="3149600" y="1422400"/>
          <p14:tracePt t="23720" x="3168650" y="1422400"/>
          <p14:tracePt t="23736" x="3200400" y="1422400"/>
          <p14:tracePt t="23753" x="3219450" y="1422400"/>
          <p14:tracePt t="23770" x="3251200" y="1422400"/>
          <p14:tracePt t="23786" x="3270250" y="1422400"/>
          <p14:tracePt t="23803" x="3282950" y="1422400"/>
          <p14:tracePt t="23819" x="3295650" y="1428750"/>
          <p14:tracePt t="23836" x="3308350" y="1435100"/>
          <p14:tracePt t="23853" x="3327400" y="1454150"/>
          <p14:tracePt t="23869" x="3346450" y="1460500"/>
          <p14:tracePt t="23886" x="3378200" y="1479550"/>
          <p14:tracePt t="23903" x="3390900" y="1485900"/>
          <p14:tracePt t="23920" x="3397250" y="1492250"/>
          <p14:tracePt t="23999" x="3403600" y="1492250"/>
          <p14:tracePt t="24020" x="3409950" y="1498600"/>
          <p14:tracePt t="24037" x="3435350" y="1498600"/>
          <p14:tracePt t="24054" x="3441700" y="1504950"/>
          <p14:tracePt t="24056" x="3448050" y="1504950"/>
          <p14:tracePt t="24087" x="3460750" y="1485900"/>
          <p14:tracePt t="24104" x="3473450" y="1473200"/>
          <p14:tracePt t="24120" x="3492500" y="1447800"/>
          <p14:tracePt t="24137" x="3505200" y="1428750"/>
          <p14:tracePt t="24153" x="3543300" y="1409700"/>
          <p14:tracePt t="24170" x="3562350" y="1403350"/>
          <p14:tracePt t="24187" x="3575050" y="1397000"/>
          <p14:tracePt t="24203" x="3644900" y="1403350"/>
          <p14:tracePt t="24220" x="3695700" y="1416050"/>
          <p14:tracePt t="24237" x="3740150" y="1422400"/>
          <p14:tracePt t="24254" x="3790950" y="1435100"/>
          <p14:tracePt t="24270" x="3860800" y="1447800"/>
          <p14:tracePt t="24286" x="3886200" y="1447800"/>
          <p14:tracePt t="24304" x="3892550" y="1447800"/>
          <p14:tracePt t="24367" x="3898900" y="1447800"/>
          <p14:tracePt t="24376" x="3911600" y="1447800"/>
          <p14:tracePt t="24385" x="3937000" y="1447800"/>
          <p14:tracePt t="24404" x="4006850" y="1441450"/>
          <p14:tracePt t="24420" x="4095750" y="1416050"/>
          <p14:tracePt t="24437" x="4146550" y="1397000"/>
          <p14:tracePt t="24453" x="4171950" y="1384300"/>
          <p14:tracePt t="24470" x="4191000" y="1377950"/>
          <p14:tracePt t="24487" x="4203700" y="1377950"/>
          <p14:tracePt t="24504" x="4210050" y="1384300"/>
          <p14:tracePt t="24520" x="4216400" y="1403350"/>
          <p14:tracePt t="24537" x="4229100" y="1422400"/>
          <p14:tracePt t="24553" x="4235450" y="1435100"/>
          <p14:tracePt t="24570" x="4241800" y="1447800"/>
          <p14:tracePt t="24587" x="4248150" y="1447800"/>
          <p14:tracePt t="24637" x="4254500" y="1447800"/>
          <p14:tracePt t="24658" x="4260850" y="1447800"/>
          <p14:tracePt t="24669" x="4267200" y="1447800"/>
          <p14:tracePt t="24687" x="4279900" y="1447800"/>
          <p14:tracePt t="24704" x="4292600" y="1454150"/>
          <p14:tracePt t="24721" x="4318000" y="1454150"/>
          <p14:tracePt t="24737" x="4337050" y="1460500"/>
          <p14:tracePt t="24742" x="4356100" y="1460500"/>
          <p14:tracePt t="24754" x="4368800" y="1466850"/>
          <p14:tracePt t="24771" x="4406900" y="1473200"/>
          <p14:tracePt t="24787" x="4425950" y="1479550"/>
          <p14:tracePt t="24790" x="4432300" y="1479550"/>
          <p14:tracePt t="24804" x="4438650" y="1479550"/>
          <p14:tracePt t="25016" x="4445000" y="1479550"/>
          <p14:tracePt t="25040" x="4451350" y="1479550"/>
          <p14:tracePt t="25055" x="4451350" y="1485900"/>
          <p14:tracePt t="25131" x="4457700" y="1485900"/>
          <p14:tracePt t="25138" x="4464050" y="1492250"/>
          <p14:tracePt t="25153" x="4483100" y="1498600"/>
          <p14:tracePt t="25170" x="4572000" y="1511300"/>
          <p14:tracePt t="25186" x="4660900" y="1517650"/>
          <p14:tracePt t="25203" x="4730750" y="1517650"/>
          <p14:tracePt t="25220" x="4775200" y="1511300"/>
          <p14:tracePt t="25236" x="4794250" y="1504950"/>
          <p14:tracePt t="25289" x="4800600" y="1504950"/>
          <p14:tracePt t="25305" x="4813300" y="1511300"/>
          <p14:tracePt t="25321" x="4895850" y="1536700"/>
          <p14:tracePt t="25340" x="4972050" y="1549400"/>
          <p14:tracePt t="25355" x="5010150" y="1549400"/>
          <p14:tracePt t="25371" x="5029200" y="1549400"/>
          <p14:tracePt t="25388" x="5029200" y="1543050"/>
          <p14:tracePt t="25404" x="5022850" y="1524000"/>
          <p14:tracePt t="25421" x="4997450" y="1504950"/>
          <p14:tracePt t="25438" x="4940300" y="1479550"/>
          <p14:tracePt t="25454" x="4883150" y="1454150"/>
          <p14:tracePt t="25458" x="4857750" y="1447800"/>
          <p14:tracePt t="25471" x="4806950" y="1435100"/>
          <p14:tracePt t="25486" x="4724400" y="1416050"/>
          <p14:tracePt t="25503" x="4584700" y="1377950"/>
          <p14:tracePt t="25520" x="4235450" y="1308100"/>
          <p14:tracePt t="25536" x="3956050" y="1257300"/>
          <p14:tracePt t="25553" x="3695700" y="1219200"/>
          <p14:tracePt t="25570" x="3568700" y="1206500"/>
          <p14:tracePt t="25587" x="3295650" y="1193800"/>
          <p14:tracePt t="25604" x="3143250" y="1193800"/>
          <p14:tracePt t="25621" x="2990850" y="1206500"/>
          <p14:tracePt t="25636" x="2838450" y="1225550"/>
          <p14:tracePt t="25654" x="2667000" y="1250950"/>
          <p14:tracePt t="25670" x="2482850" y="1276350"/>
          <p14:tracePt t="25688" x="2305050" y="1289050"/>
          <p14:tracePt t="25703" x="2127250" y="1295400"/>
          <p14:tracePt t="25721" x="1962150" y="1301750"/>
          <p14:tracePt t="25737" x="1803400" y="1314450"/>
          <p14:tracePt t="25753" x="1625600" y="1327150"/>
          <p14:tracePt t="25754" x="1530350" y="1339850"/>
          <p14:tracePt t="25770" x="1358900" y="1358900"/>
          <p14:tracePt t="25786" x="1206500" y="1377950"/>
          <p14:tracePt t="25803" x="1066800" y="1416050"/>
          <p14:tracePt t="25820" x="965200" y="1466850"/>
          <p14:tracePt t="25836" x="863600" y="1530350"/>
          <p14:tracePt t="25854" x="806450" y="1574800"/>
          <p14:tracePt t="25871" x="762000" y="1619250"/>
          <p14:tracePt t="25887" x="742950" y="1638300"/>
          <p14:tracePt t="25905" x="742950" y="1644650"/>
          <p14:tracePt t="25921" x="736600" y="1644650"/>
          <p14:tracePt t="26262" x="730250" y="1644650"/>
          <p14:tracePt t="26267" x="723900" y="1644650"/>
          <p14:tracePt t="26274" x="717550" y="1644650"/>
          <p14:tracePt t="26287" x="711200" y="1644650"/>
          <p14:tracePt t="26304" x="698500" y="1644650"/>
          <p14:tracePt t="26305" x="692150" y="1644650"/>
          <p14:tracePt t="26320" x="673100" y="1644650"/>
          <p14:tracePt t="26338" x="609600" y="1625600"/>
          <p14:tracePt t="26355" x="584200" y="1612900"/>
          <p14:tracePt t="26370" x="577850" y="1606550"/>
          <p14:tracePt t="26493" x="571500" y="1606550"/>
          <p14:tracePt t="26506" x="565150" y="1606550"/>
          <p14:tracePt t="26522" x="558800" y="1606550"/>
          <p14:tracePt t="26539" x="552450" y="1606550"/>
          <p14:tracePt t="26556" x="546100" y="1612900"/>
          <p14:tracePt t="26572" x="546100" y="1619250"/>
          <p14:tracePt t="26631" x="546100" y="1625600"/>
          <p14:tracePt t="26641" x="539750" y="1625600"/>
          <p14:tracePt t="26655" x="527050" y="1631950"/>
          <p14:tracePt t="26672" x="514350" y="1638300"/>
          <p14:tracePt t="26689" x="495300" y="1651000"/>
          <p14:tracePt t="26706" x="482600" y="1657350"/>
          <p14:tracePt t="26722" x="469900" y="1657350"/>
          <p14:tracePt t="26755" x="463550" y="1663700"/>
          <p14:tracePt t="26772" x="457200" y="1670050"/>
          <p14:tracePt t="26790" x="450850" y="1689100"/>
          <p14:tracePt t="26806" x="444500" y="1701800"/>
          <p14:tracePt t="26811" x="444500" y="1708150"/>
          <p14:tracePt t="26821" x="438150" y="1720850"/>
          <p14:tracePt t="26839" x="438150" y="1733550"/>
          <p14:tracePt t="26856" x="438150" y="1739900"/>
          <p14:tracePt t="26873" x="438150" y="1746250"/>
          <p14:tracePt t="26923" x="444500" y="1746250"/>
          <p14:tracePt t="26939" x="469900" y="1746250"/>
          <p14:tracePt t="26955" x="495300" y="1746250"/>
          <p14:tracePt t="26972" x="514350" y="1739900"/>
          <p14:tracePt t="26989" x="552450" y="1739900"/>
          <p14:tracePt t="27005" x="584200" y="1739900"/>
          <p14:tracePt t="27023" x="615950" y="1739900"/>
          <p14:tracePt t="27037" x="641350" y="1739900"/>
          <p14:tracePt t="27056" x="673100" y="1739900"/>
          <p14:tracePt t="27072" x="692150" y="1739900"/>
          <p14:tracePt t="27089" x="711200" y="1739900"/>
          <p14:tracePt t="27106" x="730250" y="1739900"/>
          <p14:tracePt t="27123" x="749300" y="1727200"/>
          <p14:tracePt t="27127" x="762000" y="1720850"/>
          <p14:tracePt t="27139" x="774700" y="1714500"/>
          <p14:tracePt t="27142" x="787400" y="1708150"/>
          <p14:tracePt t="27156" x="793750" y="1701800"/>
          <p14:tracePt t="27173" x="800100" y="1701800"/>
          <p14:tracePt t="27228" x="800100" y="1695450"/>
          <p14:tracePt t="27235" x="806450" y="1695450"/>
          <p14:tracePt t="27242" x="806450" y="1689100"/>
          <p14:tracePt t="27315" x="806450" y="1695450"/>
          <p14:tracePt t="27331" x="806450" y="1708150"/>
          <p14:tracePt t="27409" x="812800" y="1708150"/>
          <p14:tracePt t="27424" x="812800" y="1701800"/>
          <p14:tracePt t="27440" x="819150" y="1695450"/>
          <p14:tracePt t="27512" x="825500" y="1695450"/>
          <p14:tracePt t="27533" x="831850" y="1695450"/>
          <p14:tracePt t="27547" x="838200" y="1695450"/>
          <p14:tracePt t="27555" x="844550" y="1695450"/>
          <p14:tracePt t="27589" x="869950" y="1689100"/>
          <p14:tracePt t="27605" x="882650" y="1676400"/>
          <p14:tracePt t="27621" x="901700" y="1663700"/>
          <p14:tracePt t="27639" x="914400" y="1657350"/>
          <p14:tracePt t="27655" x="958850" y="1638300"/>
          <p14:tracePt t="27672" x="996950" y="1631950"/>
          <p14:tracePt t="27688" x="1016000" y="1625600"/>
          <p14:tracePt t="27705" x="1035050" y="1619250"/>
          <p14:tracePt t="27721" x="1041400" y="1619250"/>
          <p14:tracePt t="27739" x="1092200" y="1625600"/>
          <p14:tracePt t="27755" x="1130300" y="1638300"/>
          <p14:tracePt t="27772" x="1193800" y="1657350"/>
          <p14:tracePt t="27789" x="1270000" y="1682750"/>
          <p14:tracePt t="27805" x="1339850" y="1695450"/>
          <p14:tracePt t="27822" x="1371600" y="1701800"/>
          <p14:tracePt t="27839" x="1390650" y="1701800"/>
          <p14:tracePt t="27934" x="1397000" y="1701800"/>
          <p14:tracePt t="27965" x="1403350" y="1701800"/>
          <p14:tracePt t="27987" x="1409700" y="1708150"/>
          <p14:tracePt t="28005" x="1416050" y="1708150"/>
          <p14:tracePt t="28024" x="1435100" y="1708150"/>
          <p14:tracePt t="28038" x="1473200" y="1708150"/>
          <p14:tracePt t="28055" x="1530350" y="1708150"/>
          <p14:tracePt t="28072" x="1568450" y="1708150"/>
          <p14:tracePt t="28089" x="1619250" y="1708150"/>
          <p14:tracePt t="28106" x="1638300" y="1714500"/>
          <p14:tracePt t="28108" x="1651000" y="1720850"/>
          <p14:tracePt t="28122" x="1657350" y="1727200"/>
          <p14:tracePt t="28147" x="1670050" y="1733550"/>
          <p14:tracePt t="28172" x="1689100" y="1733550"/>
          <p14:tracePt t="28188" x="1708150" y="1733550"/>
          <p14:tracePt t="28206" x="1727200" y="1733550"/>
          <p14:tracePt t="28222" x="1752600" y="1727200"/>
          <p14:tracePt t="28239" x="1758950" y="1727200"/>
          <p14:tracePt t="28256" x="1771650" y="1727200"/>
          <p14:tracePt t="28272" x="1778000" y="1727200"/>
          <p14:tracePt t="28289" x="1784350" y="1727200"/>
          <p14:tracePt t="28323" x="1790700" y="1727200"/>
          <p14:tracePt t="28340" x="1803400" y="1727200"/>
          <p14:tracePt t="28357" x="1822450" y="1720850"/>
          <p14:tracePt t="28372" x="1835150" y="1714500"/>
          <p14:tracePt t="28423" x="1835150" y="1708150"/>
          <p14:tracePt t="28479" x="1835150" y="1714500"/>
          <p14:tracePt t="28658" x="1835150" y="1708150"/>
          <p14:tracePt t="28673" x="1835150" y="1701800"/>
          <p14:tracePt t="28689" x="1835150" y="1695450"/>
          <p14:tracePt t="28706" x="1835150" y="1689100"/>
          <p14:tracePt t="28724" x="1841500" y="1670050"/>
          <p14:tracePt t="28741" x="1847850" y="1663700"/>
          <p14:tracePt t="28758" x="1873250" y="1651000"/>
          <p14:tracePt t="28774" x="1905000" y="1644650"/>
          <p14:tracePt t="28789" x="1917700" y="1638300"/>
          <p14:tracePt t="28806" x="2006600" y="1651000"/>
          <p14:tracePt t="28822" x="2076450" y="1657350"/>
          <p14:tracePt t="28839" x="2101850" y="1657350"/>
          <p14:tracePt t="28856" x="2114550" y="1657350"/>
          <p14:tracePt t="28857" x="2120900" y="1657350"/>
          <p14:tracePt t="28873" x="2127250" y="1657350"/>
          <p14:tracePt t="28964" x="2127250" y="1663700"/>
          <p14:tracePt t="28983" x="2133600" y="1663700"/>
          <p14:tracePt t="28988" x="2139950" y="1663700"/>
          <p14:tracePt t="29008" x="2165350" y="1670050"/>
          <p14:tracePt t="29024" x="2216150" y="1676400"/>
          <p14:tracePt t="29041" x="2292350" y="1689100"/>
          <p14:tracePt t="29057" x="2349500" y="1689100"/>
          <p14:tracePt t="29059" x="2368550" y="1695450"/>
          <p14:tracePt t="29074" x="2425700" y="1695450"/>
          <p14:tracePt t="29091" x="2457450" y="1695450"/>
          <p14:tracePt t="29108" x="2470150" y="1695450"/>
          <p14:tracePt t="29124" x="2489200" y="1695450"/>
          <p14:tracePt t="29141" x="2508250" y="1682750"/>
          <p14:tracePt t="29158" x="2540000" y="1663700"/>
          <p14:tracePt t="29174" x="2559050" y="1644650"/>
          <p14:tracePt t="29190" x="2590800" y="1619250"/>
          <p14:tracePt t="29207" x="2635250" y="1593850"/>
          <p14:tracePt t="29223" x="2660650" y="1574800"/>
          <p14:tracePt t="29241" x="2686050" y="1555750"/>
          <p14:tracePt t="29257" x="2698750" y="1536700"/>
          <p14:tracePt t="29274" x="2698750" y="1524000"/>
          <p14:tracePt t="29291" x="2660650" y="1485900"/>
          <p14:tracePt t="29308" x="2597150" y="1447800"/>
          <p14:tracePt t="29324" x="2533650" y="1409700"/>
          <p14:tracePt t="29326" x="2495550" y="1384300"/>
          <p14:tracePt t="29340" x="2457450" y="1365250"/>
          <p14:tracePt t="29342" x="2413000" y="1339850"/>
          <p14:tracePt t="29357" x="2298700" y="1289050"/>
          <p14:tracePt t="29375" x="2216150" y="1263650"/>
          <p14:tracePt t="29391" x="2146300" y="1257300"/>
          <p14:tracePt t="29408" x="2089150" y="1250950"/>
          <p14:tracePt t="29424" x="2044700" y="1250950"/>
          <p14:tracePt t="29441" x="1987550" y="1282700"/>
          <p14:tracePt t="29460" x="1930400" y="1346200"/>
          <p14:tracePt t="29474" x="1924050" y="1371600"/>
          <p14:tracePt t="29491" x="1917700" y="1422400"/>
          <p14:tracePt t="29508" x="1924050" y="1485900"/>
          <p14:tracePt t="29524" x="1974850" y="1562100"/>
          <p14:tracePt t="29527" x="1987550" y="1581150"/>
          <p14:tracePt t="29541" x="2032000" y="1619250"/>
          <p14:tracePt t="29558" x="2108200" y="1657350"/>
          <p14:tracePt t="29575" x="2197100" y="1689100"/>
          <p14:tracePt t="29577" x="2260600" y="1701800"/>
          <p14:tracePt t="29591" x="2343150" y="1714500"/>
          <p14:tracePt t="29607" x="2425700" y="1714500"/>
          <p14:tracePt t="29624" x="2514600" y="1714500"/>
          <p14:tracePt t="29640" x="2622550" y="1689100"/>
          <p14:tracePt t="29658" x="2705100" y="1670050"/>
          <p14:tracePt t="29674" x="2787650" y="1644650"/>
          <p14:tracePt t="29691" x="2838450" y="1619250"/>
          <p14:tracePt t="29708" x="2863850" y="1587500"/>
          <p14:tracePt t="29725" x="2857500" y="1568450"/>
          <p14:tracePt t="29741" x="2832100" y="1555750"/>
          <p14:tracePt t="29758" x="2806700" y="1543050"/>
          <p14:tracePt t="29764" x="2787650" y="1530350"/>
          <p14:tracePt t="29773" x="2768600" y="1524000"/>
          <p14:tracePt t="29792" x="2724150" y="1504950"/>
          <p14:tracePt t="29808" x="2660650" y="1479550"/>
          <p14:tracePt t="29824" x="2647950" y="1479550"/>
          <p14:tracePt t="29827" x="2628900" y="1479550"/>
          <p14:tracePt t="29842" x="2597150" y="1492250"/>
          <p14:tracePt t="29858" x="2552700" y="1543050"/>
          <p14:tracePt t="29874" x="2527300" y="1587500"/>
          <p14:tracePt t="29892" x="2508250" y="1638300"/>
          <p14:tracePt t="29909" x="2495550" y="1676400"/>
          <p14:tracePt t="29925" x="2495550" y="1701800"/>
          <p14:tracePt t="29941" x="2495550" y="1708150"/>
          <p14:tracePt t="30012" x="2501900" y="1708150"/>
          <p14:tracePt t="30098" x="2501900" y="1701800"/>
          <p14:tracePt t="30115" x="2501900" y="1695450"/>
          <p14:tracePt t="30123" x="2501900" y="1689100"/>
          <p14:tracePt t="30140" x="2495550" y="1670050"/>
          <p14:tracePt t="30157" x="2482850" y="1644650"/>
          <p14:tracePt t="30174" x="2470150" y="1625600"/>
          <p14:tracePt t="30191" x="2463800" y="1606550"/>
          <p14:tracePt t="30209" x="2482850" y="1606550"/>
          <p14:tracePt t="30224" x="2520950" y="1606550"/>
          <p14:tracePt t="30241" x="2533650" y="1606550"/>
          <p14:tracePt t="30242" x="2540000" y="1606550"/>
          <p14:tracePt t="30257" x="2540000" y="1600200"/>
          <p14:tracePt t="30275" x="2565400" y="1587500"/>
          <p14:tracePt t="30309" x="2565400" y="1581150"/>
          <p14:tracePt t="30325" x="2571750" y="1581150"/>
          <p14:tracePt t="30576" x="2578100" y="1581150"/>
          <p14:tracePt t="30591" x="2609850" y="1587500"/>
          <p14:tracePt t="30609" x="2667000" y="1600200"/>
          <p14:tracePt t="30626" x="2724150" y="1619250"/>
          <p14:tracePt t="30641" x="2774950" y="1638300"/>
          <p14:tracePt t="30658" x="2882900" y="1682750"/>
          <p14:tracePt t="30675" x="2959100" y="1708150"/>
          <p14:tracePt t="30692" x="3035300" y="1727200"/>
          <p14:tracePt t="30707" x="3060700" y="1733550"/>
          <p14:tracePt t="30793" x="3067050" y="1733550"/>
          <p14:tracePt t="30807" x="3079750" y="1733550"/>
          <p14:tracePt t="30824" x="3111500" y="1739900"/>
          <p14:tracePt t="30842" x="3143250" y="1739900"/>
          <p14:tracePt t="30859" x="3187700" y="1746250"/>
          <p14:tracePt t="30875" x="3213100" y="1746250"/>
          <p14:tracePt t="30892" x="3238500" y="1752600"/>
          <p14:tracePt t="30912" x="3244850" y="1752600"/>
          <p14:tracePt t="30949" x="3251200" y="1752600"/>
          <p14:tracePt t="30965" x="3257550" y="1752600"/>
          <p14:tracePt t="30972" x="3263900" y="1746250"/>
          <p14:tracePt t="30991" x="3289300" y="1733550"/>
          <p14:tracePt t="31008" x="3308350" y="1727200"/>
          <p14:tracePt t="31025" x="3327400" y="1720850"/>
          <p14:tracePt t="31041" x="3352800" y="1714500"/>
          <p14:tracePt t="31059" x="3365500" y="1708150"/>
          <p14:tracePt t="31076" x="3378200" y="1701800"/>
          <p14:tracePt t="31091" x="3409950" y="1689100"/>
          <p14:tracePt t="31107" x="3422650" y="1682750"/>
          <p14:tracePt t="31109" x="3448050" y="1676400"/>
          <p14:tracePt t="31125" x="3473450" y="1670050"/>
          <p14:tracePt t="31126" x="3498850" y="1663700"/>
          <p14:tracePt t="31141" x="3556000" y="1651000"/>
          <p14:tracePt t="31158" x="3606800" y="1638300"/>
          <p14:tracePt t="31175" x="3663950" y="1625600"/>
          <p14:tracePt t="31191" x="3759200" y="1625600"/>
          <p14:tracePt t="31208" x="3841750" y="1625600"/>
          <p14:tracePt t="31226" x="3898900" y="1625600"/>
          <p14:tracePt t="31243" x="3930650" y="1631950"/>
          <p14:tracePt t="31259" x="3956050" y="1644650"/>
          <p14:tracePt t="31310" x="3937000" y="1644650"/>
          <p14:tracePt t="31326" x="3905250" y="1631950"/>
          <p14:tracePt t="31342" x="3892550" y="1631950"/>
          <p14:tracePt t="31393" x="3911600" y="1638300"/>
          <p14:tracePt t="31410" x="3943350" y="1651000"/>
          <p14:tracePt t="31425" x="3987800" y="1663700"/>
          <p14:tracePt t="31431" x="3994150" y="1663700"/>
          <p14:tracePt t="31441" x="4000500" y="1663700"/>
          <p14:tracePt t="31460" x="4006850" y="1663700"/>
          <p14:tracePt t="31477" x="4019550" y="1663700"/>
          <p14:tracePt t="31526" x="4025900" y="1663700"/>
          <p14:tracePt t="31542" x="4032250" y="1676400"/>
          <p14:tracePt t="31559" x="4044950" y="1689100"/>
          <p14:tracePt t="31577" x="4064000" y="1695450"/>
          <p14:tracePt t="31592" x="4089400" y="1714500"/>
          <p14:tracePt t="31609" x="4121150" y="1727200"/>
          <p14:tracePt t="31626" x="4140200" y="1733550"/>
          <p14:tracePt t="31644" x="4178300" y="1739900"/>
          <p14:tracePt t="31660" x="4191000" y="1746250"/>
          <p14:tracePt t="31663" x="4197350" y="1746250"/>
          <p14:tracePt t="31710" x="4210050" y="1746250"/>
          <p14:tracePt t="31726" x="4235450" y="1752600"/>
          <p14:tracePt t="31743" x="4260850" y="1752600"/>
          <p14:tracePt t="31760" x="4305300" y="1746250"/>
          <p14:tracePt t="31777" x="4343400" y="1733550"/>
          <p14:tracePt t="31780" x="4362450" y="1727200"/>
          <p14:tracePt t="31796" x="4375150" y="1714500"/>
          <p14:tracePt t="31810" x="4394200" y="1708150"/>
          <p14:tracePt t="31812" x="4406900" y="1701800"/>
          <p14:tracePt t="31826" x="4425950" y="1695450"/>
          <p14:tracePt t="31844" x="4483100" y="1689100"/>
          <p14:tracePt t="31859" x="4533900" y="1689100"/>
          <p14:tracePt t="31876" x="4584700" y="1689100"/>
          <p14:tracePt t="31894" x="4616450" y="1689100"/>
          <p14:tracePt t="31910" x="4635500" y="1689100"/>
          <p14:tracePt t="31926" x="4641850" y="1689100"/>
          <p14:tracePt t="31943" x="4654550" y="1689100"/>
          <p14:tracePt t="31960" x="4679950" y="1689100"/>
          <p14:tracePt t="31977" x="4737100" y="1689100"/>
          <p14:tracePt t="31993" x="4806950" y="1689100"/>
          <p14:tracePt t="32010" x="4857750" y="1689100"/>
          <p14:tracePt t="32027" x="4883150" y="1689100"/>
          <p14:tracePt t="32044" x="4889500" y="1689100"/>
          <p14:tracePt t="32082" x="4895850" y="1689100"/>
          <p14:tracePt t="32100" x="4902200" y="1689100"/>
          <p14:tracePt t="32112" x="4914900" y="1689100"/>
          <p14:tracePt t="32127" x="4927600" y="1682750"/>
          <p14:tracePt t="32144" x="4940300" y="1676400"/>
          <p14:tracePt t="32160" x="4959350" y="1663700"/>
          <p14:tracePt t="32251" x="4965700" y="1663700"/>
          <p14:tracePt t="32261" x="4972050" y="1663700"/>
          <p14:tracePt t="32277" x="4991100" y="1663700"/>
          <p14:tracePt t="32293" x="5010150" y="1663700"/>
          <p14:tracePt t="32311" x="5022850" y="1663700"/>
          <p14:tracePt t="32327" x="5035550" y="1663700"/>
          <p14:tracePt t="32343" x="5041900" y="1663700"/>
          <p14:tracePt t="32360" x="5060950" y="1657350"/>
          <p14:tracePt t="32377" x="5073650" y="1657350"/>
          <p14:tracePt t="32393" x="5080000" y="1657350"/>
          <p14:tracePt t="32395" x="5086350" y="1657350"/>
          <p14:tracePt t="32427" x="5092700" y="1657350"/>
          <p14:tracePt t="32461" x="5086350" y="1657350"/>
          <p14:tracePt t="32477" x="5073650" y="1663700"/>
          <p14:tracePt t="32493" x="5054600" y="1670050"/>
          <p14:tracePt t="32498" x="5035550" y="1676400"/>
          <p14:tracePt t="32509" x="5016500" y="1676400"/>
          <p14:tracePt t="32526" x="4972050" y="1682750"/>
          <p14:tracePt t="32528" x="4946650" y="1682750"/>
          <p14:tracePt t="32542" x="4921250" y="1689100"/>
          <p14:tracePt t="32561" x="4800600" y="1708150"/>
          <p14:tracePt t="32577" x="4756150" y="1714500"/>
          <p14:tracePt t="32594" x="4533900" y="1739900"/>
          <p14:tracePt t="32611" x="4298950" y="1765300"/>
          <p14:tracePt t="32627" x="4019550" y="1809750"/>
          <p14:tracePt t="32642" x="3759200" y="1841500"/>
          <p14:tracePt t="32661" x="3511550" y="1866900"/>
          <p14:tracePt t="32675" x="3289300" y="1885950"/>
          <p14:tracePt t="32692" x="3067050" y="1892300"/>
          <p14:tracePt t="32709" x="2800350" y="1885950"/>
          <p14:tracePt t="32726" x="2540000" y="1879600"/>
          <p14:tracePt t="32743" x="2279650" y="1860550"/>
          <p14:tracePt t="32760" x="2025650" y="1854200"/>
          <p14:tracePt t="32763" x="1911350" y="1847850"/>
          <p14:tracePt t="32776" x="1771650" y="1847850"/>
          <p14:tracePt t="32794" x="1562100" y="1854200"/>
          <p14:tracePt t="32810" x="1365250" y="1873250"/>
          <p14:tracePt t="32827" x="1327150" y="1885950"/>
          <p14:tracePt t="32842" x="1314450" y="1898650"/>
          <p14:tracePt t="32859" x="1314450" y="1905000"/>
          <p14:tracePt t="32876" x="1314450" y="1911350"/>
          <p14:tracePt t="32892" x="1320800" y="1917700"/>
          <p14:tracePt t="32909" x="1327150" y="1917700"/>
          <p14:tracePt t="32943" x="1333500" y="1924050"/>
          <p14:tracePt t="32961" x="1339850" y="1924050"/>
          <p14:tracePt t="32976" x="1346200" y="1924050"/>
          <p14:tracePt t="33114" x="1352550" y="1924050"/>
          <p14:tracePt t="33150" x="1358900" y="1924050"/>
          <p14:tracePt t="33216" x="1365250" y="1924050"/>
          <p14:tracePt t="33223" x="1371600" y="1924050"/>
          <p14:tracePt t="33228" x="1377950" y="1924050"/>
          <p14:tracePt t="33243" x="1384300" y="1924050"/>
          <p14:tracePt t="33260" x="1403350" y="1911350"/>
          <p14:tracePt t="33276" x="1422400" y="1905000"/>
          <p14:tracePt t="33293" x="1435100" y="1905000"/>
          <p14:tracePt t="33311" x="1460500" y="1911350"/>
          <p14:tracePt t="33327" x="1473200" y="1917700"/>
          <p14:tracePt t="33344" x="1492250" y="1936750"/>
          <p14:tracePt t="33361" x="1498600" y="1949450"/>
          <p14:tracePt t="33376" x="1511300" y="1955800"/>
          <p14:tracePt t="33395" x="1517650" y="1962150"/>
          <p14:tracePt t="33411" x="1524000" y="1962150"/>
          <p14:tracePt t="33427" x="1543050" y="1962150"/>
          <p14:tracePt t="33445" x="1568450" y="1962150"/>
          <p14:tracePt t="33461" x="1612900" y="1955800"/>
          <p14:tracePt t="33478" x="1644650" y="1949450"/>
          <p14:tracePt t="33481" x="1657350" y="1949450"/>
          <p14:tracePt t="33493" x="1663700" y="1949450"/>
          <p14:tracePt t="33510" x="1676400" y="1943100"/>
          <p14:tracePt t="33528" x="1701800" y="1943100"/>
          <p14:tracePt t="33544" x="1714500" y="1943100"/>
          <p14:tracePt t="33561" x="1739900" y="1943100"/>
          <p14:tracePt t="33577" x="1765300" y="1943100"/>
          <p14:tracePt t="33593" x="1797050" y="1936750"/>
          <p14:tracePt t="33610" x="1828800" y="1936750"/>
          <p14:tracePt t="33626" x="1860550" y="1936750"/>
          <p14:tracePt t="33644" x="1892300" y="1936750"/>
          <p14:tracePt t="33661" x="1911350" y="1943100"/>
          <p14:tracePt t="33676" x="1924050" y="1943100"/>
          <p14:tracePt t="33693" x="1936750" y="1949450"/>
          <p14:tracePt t="33711" x="1949450" y="1949450"/>
          <p14:tracePt t="33744" x="1968500" y="1949450"/>
          <p14:tracePt t="33761" x="1981200" y="1949450"/>
          <p14:tracePt t="33777" x="1993900" y="1949450"/>
          <p14:tracePt t="33794" x="2000250" y="1949450"/>
          <p14:tracePt t="33811" x="2006600" y="1949450"/>
          <p14:tracePt t="33899" x="2006600" y="1943100"/>
          <p14:tracePt t="33914" x="2006600" y="1936750"/>
          <p14:tracePt t="33931" x="2006600" y="1930400"/>
          <p14:tracePt t="33946" x="2006600" y="1924050"/>
          <p14:tracePt t="33960" x="2019300" y="1924050"/>
          <p14:tracePt t="33962" x="2032000" y="1924050"/>
          <p14:tracePt t="33977" x="2057400" y="1924050"/>
          <p14:tracePt t="33994" x="2108200" y="1924050"/>
          <p14:tracePt t="34010" x="2139950" y="1924050"/>
          <p14:tracePt t="34028" x="2152650" y="1924050"/>
          <p14:tracePt t="34045" x="2165350" y="1924050"/>
          <p14:tracePt t="34062" x="2171700" y="1917700"/>
          <p14:tracePt t="34137" x="2178050" y="1917700"/>
          <p14:tracePt t="34151" x="2184400" y="1917700"/>
          <p14:tracePt t="34162" x="2190750" y="1917700"/>
          <p14:tracePt t="34177" x="2209800" y="1924050"/>
          <p14:tracePt t="34195" x="2222500" y="1930400"/>
          <p14:tracePt t="34212" x="2228850" y="1930400"/>
          <p14:tracePt t="34228" x="2235200" y="1930400"/>
          <p14:tracePt t="34245" x="2241550" y="1930400"/>
          <p14:tracePt t="34249" x="2247900" y="1930400"/>
          <p14:tracePt t="34278" x="2254250" y="1930400"/>
          <p14:tracePt t="34599" x="2260600" y="1924050"/>
          <p14:tracePt t="34608" x="2260600" y="1917700"/>
          <p14:tracePt t="34616" x="2266950" y="1917700"/>
          <p14:tracePt t="34628" x="2273300" y="1911350"/>
          <p14:tracePt t="34647" x="2273300" y="1905000"/>
          <p14:tracePt t="34770" x="2273300" y="1898650"/>
          <p14:tracePt t="34786" x="2279650" y="1892300"/>
          <p14:tracePt t="35076" x="2286000" y="1885950"/>
          <p14:tracePt t="35084" x="2292350" y="1885950"/>
          <p14:tracePt t="35094" x="2298700" y="1885950"/>
          <p14:tracePt t="35111" x="2324100" y="1885950"/>
          <p14:tracePt t="35129" x="2368550" y="1892300"/>
          <p14:tracePt t="35144" x="2419350" y="1905000"/>
          <p14:tracePt t="35161" x="2495550" y="1905000"/>
          <p14:tracePt t="35178" x="2540000" y="1911350"/>
          <p14:tracePt t="35196" x="2578100" y="1911350"/>
          <p14:tracePt t="35211" x="2603500" y="1898650"/>
          <p14:tracePt t="35229" x="2616200" y="1885950"/>
          <p14:tracePt t="35246" x="2628900" y="1879600"/>
          <p14:tracePt t="35262" x="2641600" y="1866900"/>
          <p14:tracePt t="35279" x="2647950" y="1860550"/>
          <p14:tracePt t="35296" x="2654300" y="1854200"/>
          <p14:tracePt t="35301" x="2660650" y="1854200"/>
          <p14:tracePt t="35312" x="2667000" y="1854200"/>
          <p14:tracePt t="35328" x="2673350" y="1847850"/>
          <p14:tracePt t="35345" x="2686050" y="1847850"/>
          <p14:tracePt t="35361" x="2705100" y="1841500"/>
          <p14:tracePt t="35378" x="2717800" y="1841500"/>
          <p14:tracePt t="35380" x="2730500" y="1841500"/>
          <p14:tracePt t="35395" x="2736850" y="1841500"/>
          <p14:tracePt t="35411" x="2774950" y="1841500"/>
          <p14:tracePt t="35428" x="2794000" y="1841500"/>
          <p14:tracePt t="35445" x="2819400" y="1841500"/>
          <p14:tracePt t="35463" x="2838450" y="1841500"/>
          <p14:tracePt t="35480" x="2844800" y="1841500"/>
          <p14:tracePt t="35496" x="2851150" y="1841500"/>
          <p14:tracePt t="35513" x="2857500" y="1841500"/>
          <p14:tracePt t="35563" x="2870200" y="1847850"/>
          <p14:tracePt t="35580" x="2882900" y="1854200"/>
          <p14:tracePt t="35596" x="2908300" y="1860550"/>
          <p14:tracePt t="35613" x="2933700" y="1860550"/>
          <p14:tracePt t="35628" x="2959100" y="1860550"/>
          <p14:tracePt t="35645" x="2971800" y="1866900"/>
          <p14:tracePt t="35703" x="2978150" y="1866900"/>
          <p14:tracePt t="35712" x="2984500" y="1866900"/>
          <p14:tracePt t="35728" x="3003550" y="1866900"/>
          <p14:tracePt t="35745" x="3016250" y="1866900"/>
          <p14:tracePt t="35763" x="3028950" y="1866900"/>
          <p14:tracePt t="35780" x="3035300" y="1866900"/>
          <p14:tracePt t="35834" x="3035300" y="1873250"/>
          <p14:tracePt t="35863" x="3041650" y="1873250"/>
          <p14:tracePt t="35962" x="3048000" y="1873250"/>
          <p14:tracePt t="35968" x="3067050" y="1879600"/>
          <p14:tracePt t="35978" x="3073400" y="1879600"/>
          <p14:tracePt t="35995" x="3105150" y="1879600"/>
          <p14:tracePt t="36012" x="3130550" y="1879600"/>
          <p14:tracePt t="36028" x="3155950" y="1879600"/>
          <p14:tracePt t="36047" x="3168650" y="1879600"/>
          <p14:tracePt t="36063" x="3181350" y="1879600"/>
          <p14:tracePt t="36080" x="3187700" y="1879600"/>
          <p14:tracePt t="36083" x="3194050" y="1879600"/>
          <p14:tracePt t="36098" x="3213100" y="1879600"/>
          <p14:tracePt t="36114" x="3225800" y="1879600"/>
          <p14:tracePt t="36130" x="3251200" y="1879600"/>
          <p14:tracePt t="36133" x="3263900" y="1879600"/>
          <p14:tracePt t="36145" x="3276600" y="1879600"/>
          <p14:tracePt t="36162" x="3302000" y="1879600"/>
          <p14:tracePt t="36178" x="3314700" y="1873250"/>
          <p14:tracePt t="36195" x="3333750" y="1860550"/>
          <p14:tracePt t="36212" x="3359150" y="1860550"/>
          <p14:tracePt t="36228" x="3384550" y="1854200"/>
          <p14:tracePt t="36245" x="3416300" y="1854200"/>
          <p14:tracePt t="36262" x="3429000" y="1854200"/>
          <p14:tracePt t="36295" x="3435350" y="1854200"/>
          <p14:tracePt t="36313" x="3441700" y="1854200"/>
          <p14:tracePt t="36329" x="3454400" y="1854200"/>
          <p14:tracePt t="36345" x="3473450" y="1854200"/>
          <p14:tracePt t="36362" x="3486150" y="1854200"/>
          <p14:tracePt t="36379" x="3568700" y="1879600"/>
          <p14:tracePt t="36396" x="3619500" y="1879600"/>
          <p14:tracePt t="36413" x="3632200" y="1879600"/>
          <p14:tracePt t="36430" x="3638550" y="1879600"/>
          <p14:tracePt t="36434" x="3638550" y="1873250"/>
          <p14:tracePt t="36445" x="3644900" y="1873250"/>
          <p14:tracePt t="36449" x="3644900" y="1866900"/>
          <p14:tracePt t="36462" x="3651250" y="1866900"/>
          <p14:tracePt t="36480" x="3683000" y="1860550"/>
          <p14:tracePt t="36498" x="3721100" y="1854200"/>
          <p14:tracePt t="36513" x="3765550" y="1854200"/>
          <p14:tracePt t="36530" x="3797300" y="1854200"/>
          <p14:tracePt t="36547" x="3816350" y="1847850"/>
          <p14:tracePt t="36581" x="3822700" y="1847850"/>
          <p14:tracePt t="36597" x="3835400" y="1847850"/>
          <p14:tracePt t="36614" x="3867150" y="1847850"/>
          <p14:tracePt t="36630" x="3886200" y="1854200"/>
          <p14:tracePt t="36647" x="3905250" y="1854200"/>
          <p14:tracePt t="36666" x="3917950" y="1854200"/>
          <p14:tracePt t="36697" x="3924300" y="1854200"/>
          <p14:tracePt t="36714" x="3930650" y="1854200"/>
          <p14:tracePt t="36732" x="3949700" y="1854200"/>
          <p14:tracePt t="36747" x="3968750" y="1854200"/>
          <p14:tracePt t="36764" x="4000500" y="1860550"/>
          <p14:tracePt t="36780" x="4013200" y="1860550"/>
          <p14:tracePt t="36798" x="4019550" y="1866900"/>
          <p14:tracePt t="36830" x="4025900" y="1866900"/>
          <p14:tracePt t="36850" x="4032250" y="1866900"/>
          <p14:tracePt t="36864" x="4038600" y="1866900"/>
          <p14:tracePt t="36881" x="4044950" y="1866900"/>
          <p14:tracePt t="36898" x="4051300" y="1866900"/>
          <p14:tracePt t="37003" x="4057650" y="1873250"/>
          <p14:tracePt t="37016" x="4064000" y="1879600"/>
          <p14:tracePt t="37031" x="4070350" y="1885950"/>
          <p14:tracePt t="37048" x="4095750" y="1885950"/>
          <p14:tracePt t="37064" x="4146550" y="1879600"/>
          <p14:tracePt t="37082" x="4178300" y="1873250"/>
          <p14:tracePt t="37097" x="4197350" y="1860550"/>
          <p14:tracePt t="37115" x="4216400" y="1847850"/>
          <p14:tracePt t="37131" x="4222750" y="1835150"/>
          <p14:tracePt t="37147" x="4235450" y="1828800"/>
          <p14:tracePt t="37164" x="4235450" y="1822450"/>
          <p14:tracePt t="37181" x="4241800" y="1822450"/>
          <p14:tracePt t="37231" x="4241800" y="1816100"/>
          <p14:tracePt t="37328" x="4241800" y="1822450"/>
          <p14:tracePt t="37336" x="4235450" y="1822450"/>
          <p14:tracePt t="37348" x="4235450" y="1828800"/>
          <p14:tracePt t="37381" x="4235450" y="1841500"/>
          <p14:tracePt t="37398" x="4267200" y="1847850"/>
          <p14:tracePt t="37414" x="4451350" y="1879600"/>
          <p14:tracePt t="37431" x="4654550" y="1898650"/>
          <p14:tracePt t="37448" x="4838700" y="1905000"/>
          <p14:tracePt t="37465" x="4953000" y="1905000"/>
          <p14:tracePt t="37481" x="5022850" y="1892300"/>
          <p14:tracePt t="37498" x="5041900" y="1879600"/>
          <p14:tracePt t="37531" x="5035550" y="1879600"/>
          <p14:tracePt t="37548" x="5010150" y="1892300"/>
          <p14:tracePt t="37565" x="4972050" y="1917700"/>
          <p14:tracePt t="37581" x="4927600" y="1936750"/>
          <p14:tracePt t="37598" x="4851400" y="1968500"/>
          <p14:tracePt t="37615" x="4743450" y="2000250"/>
          <p14:tracePt t="37618" x="4679950" y="2019300"/>
          <p14:tracePt t="37630" x="4610100" y="2038350"/>
          <p14:tracePt t="37631" x="4533900" y="2051050"/>
          <p14:tracePt t="37647" x="4451350" y="2070100"/>
          <p14:tracePt t="37663" x="4127500" y="2082800"/>
          <p14:tracePt t="37680" x="4000500" y="2082800"/>
          <p14:tracePt t="37697" x="3524250" y="2057400"/>
          <p14:tracePt t="37714" x="3244850" y="2038350"/>
          <p14:tracePt t="37730" x="2851150" y="2012950"/>
          <p14:tracePt t="37746" x="2552700" y="2006600"/>
          <p14:tracePt t="37763" x="2317750" y="2012950"/>
          <p14:tracePt t="37780" x="2133600" y="2038350"/>
          <p14:tracePt t="37798" x="2012950" y="2063750"/>
          <p14:tracePt t="37813" x="1892300" y="2095500"/>
          <p14:tracePt t="37830" x="1752600" y="2114550"/>
          <p14:tracePt t="37847" x="1600200" y="2127250"/>
          <p14:tracePt t="37863" x="1473200" y="2127250"/>
          <p14:tracePt t="37880" x="1346200" y="2127250"/>
          <p14:tracePt t="37897" x="1263650" y="2114550"/>
          <p14:tracePt t="37913" x="1181100" y="2108200"/>
          <p14:tracePt t="37930" x="1111250" y="2095500"/>
          <p14:tracePt t="37947" x="1079500" y="2095500"/>
          <p14:tracePt t="37963" x="1041400" y="2095500"/>
          <p14:tracePt t="37980" x="1022350" y="2095500"/>
          <p14:tracePt t="37997" x="1016000" y="2095500"/>
          <p14:tracePt t="38048" x="1016000" y="2101850"/>
          <p14:tracePt t="38065" x="1016000" y="2108200"/>
          <p14:tracePt t="38081" x="1016000" y="2114550"/>
          <p14:tracePt t="38098" x="1016000" y="2120900"/>
          <p14:tracePt t="38115" x="1009650" y="2120900"/>
          <p14:tracePt t="38185" x="1016000" y="2120900"/>
          <p14:tracePt t="38217" x="1022350" y="2120900"/>
          <p14:tracePt t="38232" x="1028700" y="2120900"/>
          <p14:tracePt t="38247" x="1035050" y="2120900"/>
          <p14:tracePt t="38264" x="1047750" y="2120900"/>
          <p14:tracePt t="38280" x="1047750" y="2127250"/>
          <p14:tracePt t="38297" x="1054100" y="2127250"/>
          <p14:tracePt t="38348" x="1060450" y="2127250"/>
          <p14:tracePt t="38365" x="1073150" y="2127250"/>
          <p14:tracePt t="38382" x="1079500" y="2127250"/>
          <p14:tracePt t="38398" x="1092200" y="2127250"/>
          <p14:tracePt t="38414" x="1104900" y="2120900"/>
          <p14:tracePt t="38431" x="1123950" y="2114550"/>
          <p14:tracePt t="38451" x="1136650" y="2114550"/>
          <p14:tracePt t="38515" x="1143000" y="2108200"/>
          <p14:tracePt t="38532" x="1149350" y="2101850"/>
          <p14:tracePt t="38547" x="1155700" y="2101850"/>
          <p14:tracePt t="38661" x="1162050" y="2101850"/>
          <p14:tracePt t="38677" x="1168400" y="2101850"/>
          <p14:tracePt t="38701" x="1174750" y="2101850"/>
          <p14:tracePt t="38714" x="1174750" y="2095500"/>
          <p14:tracePt t="39072" x="1181100" y="2095500"/>
          <p14:tracePt t="39078" x="1187450" y="2095500"/>
          <p14:tracePt t="39090" x="1193800" y="2095500"/>
          <p14:tracePt t="39109" x="1200150" y="2095500"/>
          <p14:tracePt t="39124" x="1206500" y="2095500"/>
          <p14:tracePt t="39140" x="1212850" y="2095500"/>
          <p14:tracePt t="39197" x="1219200" y="2095500"/>
          <p14:tracePt t="39214" x="1225550" y="2095500"/>
          <p14:tracePt t="39299" x="1231900" y="2095500"/>
          <p14:tracePt t="39315" x="1238250" y="2095500"/>
          <p14:tracePt t="39322" x="1250950" y="2095500"/>
          <p14:tracePt t="39333" x="1276350" y="2095500"/>
          <p14:tracePt t="39350" x="1301750" y="2089150"/>
          <p14:tracePt t="39367" x="1339850" y="2089150"/>
          <p14:tracePt t="39382" x="1365250" y="2082800"/>
          <p14:tracePt t="39386" x="1371600" y="2082800"/>
          <p14:tracePt t="39399" x="1384300" y="2082800"/>
          <p14:tracePt t="39402" x="1403350" y="2082800"/>
          <p14:tracePt t="39416" x="1409700" y="2082800"/>
          <p14:tracePt t="39433" x="1435100" y="2070100"/>
          <p14:tracePt t="39450" x="1441450" y="2070100"/>
          <p14:tracePt t="39500" x="1447800" y="2070100"/>
          <p14:tracePt t="39509" x="1454150" y="2070100"/>
          <p14:tracePt t="39517" x="1466850" y="2070100"/>
          <p14:tracePt t="39533" x="1492250" y="2076450"/>
          <p14:tracePt t="39549" x="1504950" y="2076450"/>
          <p14:tracePt t="39569" x="1511300" y="2076450"/>
          <p14:tracePt t="39654" x="1517650" y="2076450"/>
          <p14:tracePt t="39660" x="1530350" y="2076450"/>
          <p14:tracePt t="39666" x="1549400" y="2076450"/>
          <p14:tracePt t="39684" x="1625600" y="2076450"/>
          <p14:tracePt t="39699" x="1663700" y="2076450"/>
          <p14:tracePt t="39717" x="1670050" y="2076450"/>
          <p14:tracePt t="39733" x="1676400" y="2076450"/>
          <p14:tracePt t="39751" x="1689100" y="2076450"/>
          <p14:tracePt t="39766" x="1695450" y="2082800"/>
          <p14:tracePt t="39784" x="1708150" y="2082800"/>
          <p14:tracePt t="39799" x="1720850" y="2089150"/>
          <p14:tracePt t="39816" x="1733550" y="2095500"/>
          <p14:tracePt t="39833" x="1746250" y="2101850"/>
          <p14:tracePt t="39849" x="1758950" y="2101850"/>
          <p14:tracePt t="39867" x="1765300" y="2101850"/>
          <p14:tracePt t="39883" x="1784350" y="2101850"/>
          <p14:tracePt t="39900" x="1809750" y="2101850"/>
          <p14:tracePt t="39917" x="1854200" y="2089150"/>
          <p14:tracePt t="39933" x="1873250" y="2089150"/>
          <p14:tracePt t="39950" x="1885950" y="2089150"/>
          <p14:tracePt t="39967" x="1898650" y="2089150"/>
          <p14:tracePt t="39984" x="1911350" y="2082800"/>
          <p14:tracePt t="40000" x="1924050" y="2082800"/>
          <p14:tracePt t="40017" x="1955800" y="2082800"/>
          <p14:tracePt t="40033" x="1981200" y="2082800"/>
          <p14:tracePt t="40050" x="2000250" y="2082800"/>
          <p14:tracePt t="40065" x="2025650" y="2089150"/>
          <p14:tracePt t="40082" x="2032000" y="2089150"/>
          <p14:tracePt t="40218" x="2038350" y="2089150"/>
          <p14:tracePt t="40223" x="2044700" y="2082800"/>
          <p14:tracePt t="40232" x="2051050" y="2082800"/>
          <p14:tracePt t="40249" x="2057400" y="2076450"/>
          <p14:tracePt t="40266" x="2063750" y="2070100"/>
          <p14:tracePt t="40459" x="2070100" y="2070100"/>
          <p14:tracePt t="40488" x="2076450" y="2070100"/>
          <p14:tracePt t="40675" x="2076450" y="2076450"/>
          <p14:tracePt t="40746" x="2082800" y="2070100"/>
          <p14:tracePt t="40759" x="2095500" y="2063750"/>
          <p14:tracePt t="40767" x="2120900" y="2051050"/>
          <p14:tracePt t="40782" x="2171700" y="2025650"/>
          <p14:tracePt t="40799" x="2203450" y="2006600"/>
          <p14:tracePt t="40816" x="2311400" y="1987550"/>
          <p14:tracePt t="40833" x="2463800" y="1981200"/>
          <p14:tracePt t="40849" x="2622550" y="1974850"/>
          <p14:tracePt t="40866" x="2794000" y="1974850"/>
          <p14:tracePt t="40882" x="2971800" y="1974850"/>
          <p14:tracePt t="40899" x="3130550" y="1981200"/>
          <p14:tracePt t="40916" x="3232150" y="1981200"/>
          <p14:tracePt t="40932" x="3251200" y="1974850"/>
          <p14:tracePt t="40950" x="3244850" y="1962150"/>
          <p14:tracePt t="40967" x="3238500" y="1949450"/>
          <p14:tracePt t="40983" x="3232150" y="1949450"/>
          <p14:tracePt t="41018" x="3238500" y="1949450"/>
          <p14:tracePt t="41034" x="3251200" y="1949450"/>
          <p14:tracePt t="41050" x="3263900" y="1949450"/>
          <p14:tracePt t="41067" x="3270250" y="1949450"/>
          <p14:tracePt t="41083" x="3276600" y="1949450"/>
          <p14:tracePt t="41117" x="3282950" y="1955800"/>
          <p14:tracePt t="41133" x="3308350" y="1981200"/>
          <p14:tracePt t="41149" x="3365500" y="2025650"/>
          <p14:tracePt t="41166" x="3448050" y="2070100"/>
          <p14:tracePt t="41183" x="3486150" y="2082800"/>
          <p14:tracePt t="41200" x="3511550" y="2089150"/>
          <p14:tracePt t="41202" x="3517900" y="2089150"/>
          <p14:tracePt t="41216" x="3524250" y="2089150"/>
          <p14:tracePt t="41233" x="3556000" y="2095500"/>
          <p14:tracePt t="41251" x="3721100" y="2120900"/>
          <p14:tracePt t="41266" x="3924300" y="2139950"/>
          <p14:tracePt t="41284" x="4114800" y="2159000"/>
          <p14:tracePt t="41299" x="4273550" y="2171700"/>
          <p14:tracePt t="41317" x="4324350" y="2171700"/>
          <p14:tracePt t="41334" x="4324350" y="2159000"/>
          <p14:tracePt t="41350" x="4318000" y="2152650"/>
          <p14:tracePt t="41367" x="4286250" y="2139950"/>
          <p14:tracePt t="41383" x="4254500" y="2133600"/>
          <p14:tracePt t="41434" x="4260850" y="2139950"/>
          <p14:tracePt t="41451" x="4286250" y="2146300"/>
          <p14:tracePt t="41484" x="4279900" y="2152650"/>
          <p14:tracePt t="41501" x="4241800" y="2159000"/>
          <p14:tracePt t="41518" x="4165600" y="2165350"/>
          <p14:tracePt t="41535" x="4006850" y="2165350"/>
          <p14:tracePt t="41552" x="3810000" y="2171700"/>
          <p14:tracePt t="41554" x="3689350" y="2171700"/>
          <p14:tracePt t="41566" x="3562350" y="2171700"/>
          <p14:tracePt t="41585" x="3143250" y="2165350"/>
          <p14:tracePt t="41604" x="2851150" y="2159000"/>
          <p14:tracePt t="41618" x="2501900" y="2139950"/>
          <p14:tracePt t="41635" x="2209800" y="2120900"/>
          <p14:tracePt t="41651" x="1962150" y="2108200"/>
          <p14:tracePt t="41668" x="1758950" y="2108200"/>
          <p14:tracePt t="41685" x="1663700" y="2133600"/>
          <p14:tracePt t="41701" x="1619250" y="2159000"/>
          <p14:tracePt t="41718" x="1574800" y="2197100"/>
          <p14:tracePt t="41735" x="1530350" y="2228850"/>
          <p14:tracePt t="41751" x="1498600" y="2254250"/>
          <p14:tracePt t="41768" x="1460500" y="2260600"/>
          <p14:tracePt t="41785" x="1397000" y="2266950"/>
          <p14:tracePt t="41801" x="1320800" y="2266950"/>
          <p14:tracePt t="41818" x="1219200" y="2254250"/>
          <p14:tracePt t="41834" x="1206500" y="2254250"/>
          <p14:tracePt t="41838" x="1200150" y="2254250"/>
          <p14:tracePt t="41850" x="1187450" y="2260600"/>
          <p14:tracePt t="41868" x="1174750" y="2273300"/>
          <p14:tracePt t="41884" x="1162050" y="2286000"/>
          <p14:tracePt t="41901" x="1143000" y="2305050"/>
          <p14:tracePt t="41918" x="1130300" y="2305050"/>
          <p14:tracePt t="41935" x="1104900" y="2266950"/>
          <p14:tracePt t="41938" x="1073150" y="2209800"/>
          <p14:tracePt t="41952" x="1022350" y="2139950"/>
          <p14:tracePt t="41968" x="908050" y="2012950"/>
          <p14:tracePt t="41985" x="762000" y="1930400"/>
          <p14:tracePt t="42002" x="685800" y="1974850"/>
          <p14:tracePt t="42019" x="622300" y="2095500"/>
          <p14:tracePt t="42035" x="590550" y="2241550"/>
          <p14:tracePt t="42052" x="590550" y="2336800"/>
          <p14:tracePt t="42068" x="609600" y="2406650"/>
          <p14:tracePt t="42085" x="622300" y="2413000"/>
          <p14:tracePt t="42102" x="641350" y="2419350"/>
          <p14:tracePt t="42119" x="679450" y="2413000"/>
          <p14:tracePt t="42135" x="717550" y="2406650"/>
          <p14:tracePt t="42151" x="749300" y="2406650"/>
          <p14:tracePt t="42168" x="774700" y="2400300"/>
          <p14:tracePt t="42185" x="787400" y="2400300"/>
          <p14:tracePt t="42227" x="793750" y="2393950"/>
          <p14:tracePt t="42233" x="800100" y="2393950"/>
          <p14:tracePt t="42251" x="806450" y="2387600"/>
          <p14:tracePt t="42268" x="819150" y="2374900"/>
          <p14:tracePt t="42285" x="831850" y="2368550"/>
          <p14:tracePt t="42302" x="850900" y="2362200"/>
          <p14:tracePt t="42319" x="863600" y="2355850"/>
          <p14:tracePt t="42335" x="882650" y="2343150"/>
          <p14:tracePt t="42352" x="895350" y="2343150"/>
          <p14:tracePt t="42369" x="908050" y="2330450"/>
          <p14:tracePt t="42386" x="914400" y="2330450"/>
          <p14:tracePt t="42435" x="920750" y="2330450"/>
          <p14:tracePt t="42452" x="920750" y="2324100"/>
          <p14:tracePt t="42469" x="933450" y="2324100"/>
          <p14:tracePt t="42485" x="958850" y="2311400"/>
          <p14:tracePt t="42501" x="971550" y="2305050"/>
          <p14:tracePt t="42518" x="984250" y="2305050"/>
          <p14:tracePt t="42521" x="984250" y="2298700"/>
          <p14:tracePt t="42534" x="996950" y="2298700"/>
          <p14:tracePt t="42550" x="1009650" y="2292350"/>
          <p14:tracePt t="42569" x="1117600" y="2292350"/>
          <p14:tracePt t="42587" x="1206500" y="2298700"/>
          <p14:tracePt t="42606" x="1320800" y="2305050"/>
          <p14:tracePt t="42618" x="1409700" y="2305050"/>
          <p14:tracePt t="42635" x="1473200" y="2305050"/>
          <p14:tracePt t="42652" x="1517650" y="2305050"/>
          <p14:tracePt t="42668" x="1581150" y="2292350"/>
          <p14:tracePt t="42685" x="1638300" y="2286000"/>
          <p14:tracePt t="42702" x="1714500" y="2279650"/>
          <p14:tracePt t="42719" x="1822450" y="2273300"/>
          <p14:tracePt t="42734" x="1898650" y="2273300"/>
          <p14:tracePt t="42751" x="1955800" y="2266950"/>
          <p14:tracePt t="42752" x="1962150" y="2266950"/>
          <p14:tracePt t="42767" x="1968500" y="2266950"/>
          <p14:tracePt t="42786" x="1974850" y="2266950"/>
          <p14:tracePt t="42802" x="1981200" y="2266950"/>
          <p14:tracePt t="42818" x="1987550" y="2279650"/>
          <p14:tracePt t="42834" x="2000250" y="2292350"/>
          <p14:tracePt t="42851" x="2006600" y="2298700"/>
          <p14:tracePt t="42977" x="2012950" y="2298700"/>
          <p14:tracePt t="42984" x="2012950" y="2305050"/>
          <p14:tracePt t="43001" x="2025650" y="2305050"/>
          <p14:tracePt t="43149" x="2032000" y="2305050"/>
          <p14:tracePt t="43166" x="2038350" y="2305050"/>
          <p14:tracePt t="43264" x="2038350" y="2298700"/>
          <p14:tracePt t="43287" x="2038350" y="2292350"/>
          <p14:tracePt t="43474" x="2051050" y="2286000"/>
          <p14:tracePt t="43482" x="2063750" y="2286000"/>
          <p14:tracePt t="43498" x="2076450" y="2279650"/>
          <p14:tracePt t="43518" x="2095500" y="2279650"/>
          <p14:tracePt t="43535" x="2114550" y="2273300"/>
          <p14:tracePt t="43552" x="2120900" y="2273300"/>
          <p14:tracePt t="43748" x="2127250" y="2279650"/>
          <p14:tracePt t="43756" x="2133600" y="2298700"/>
          <p14:tracePt t="43768" x="2139950" y="2305050"/>
          <p14:tracePt t="43785" x="2171700" y="2336800"/>
          <p14:tracePt t="43803" x="2235200" y="2374900"/>
          <p14:tracePt t="43820" x="2305050" y="2400300"/>
          <p14:tracePt t="43837" x="2362200" y="2419350"/>
          <p14:tracePt t="43839" x="2393950" y="2419350"/>
          <p14:tracePt t="43852" x="2413000" y="2425700"/>
          <p14:tracePt t="43854" x="2432050" y="2425700"/>
          <p14:tracePt t="43868" x="2470150" y="2419350"/>
          <p14:tracePt t="43886" x="2501900" y="2413000"/>
          <p14:tracePt t="43903" x="2546350" y="2400300"/>
          <p14:tracePt t="43920" x="2597150" y="2393950"/>
          <p14:tracePt t="43936" x="2635250" y="2393950"/>
          <p14:tracePt t="43953" x="2647950" y="2393950"/>
          <p14:tracePt t="44056" x="2647950" y="2387600"/>
          <p14:tracePt t="44065" x="2641600" y="2387600"/>
          <p14:tracePt t="44070" x="2635250" y="2387600"/>
          <p14:tracePt t="44095" x="2628900" y="2381250"/>
          <p14:tracePt t="44120" x="2616200" y="2368550"/>
          <p14:tracePt t="44136" x="2616200" y="2355850"/>
          <p14:tracePt t="44154" x="2609850" y="2343150"/>
          <p14:tracePt t="44170" x="2609850" y="2330450"/>
          <p14:tracePt t="44187" x="2603500" y="2305050"/>
          <p14:tracePt t="44204" x="2635250" y="2292350"/>
          <p14:tracePt t="44220" x="2755900" y="2298700"/>
          <p14:tracePt t="44237" x="2901950" y="2305050"/>
          <p14:tracePt t="44254" x="3060700" y="2317750"/>
          <p14:tracePt t="44270" x="3213100" y="2324100"/>
          <p14:tracePt t="44274" x="3270250" y="2330450"/>
          <p14:tracePt t="44287" x="3314700" y="2330450"/>
          <p14:tracePt t="44290" x="3346450" y="2330450"/>
          <p14:tracePt t="44302" x="3352800" y="2330450"/>
          <p14:tracePt t="44320" x="3352800" y="2324100"/>
          <p14:tracePt t="44373" x="3352800" y="2330450"/>
          <p14:tracePt t="44387" x="3359150" y="2336800"/>
          <p14:tracePt t="44403" x="3365500" y="2343150"/>
          <p14:tracePt t="44421" x="3371850" y="2349500"/>
          <p14:tracePt t="44437" x="3371850" y="2355850"/>
          <p14:tracePt t="44453" x="3384550" y="2355850"/>
          <p14:tracePt t="44471" x="3416300" y="2362200"/>
          <p14:tracePt t="44487" x="3454400" y="2368550"/>
          <p14:tracePt t="44504" x="3511550" y="2374900"/>
          <p14:tracePt t="44507" x="3530600" y="2374900"/>
          <p14:tracePt t="44520" x="3536950" y="2374900"/>
          <p14:tracePt t="44537" x="3556000" y="2374900"/>
          <p14:tracePt t="44603" x="3575050" y="2374900"/>
          <p14:tracePt t="44620" x="3587750" y="2374900"/>
          <p14:tracePt t="44637" x="3606800" y="2374900"/>
          <p14:tracePt t="44654" x="3613150" y="2374900"/>
          <p14:tracePt t="44687" x="3619500" y="2374900"/>
          <p14:tracePt t="44704" x="3625850" y="2368550"/>
          <p14:tracePt t="44721" x="3632200" y="2362200"/>
          <p14:tracePt t="44737" x="3644900" y="2355850"/>
          <p14:tracePt t="44742" x="3651250" y="2349500"/>
          <p14:tracePt t="44752" x="3663950" y="2343150"/>
          <p14:tracePt t="44770" x="3670300" y="2336800"/>
          <p14:tracePt t="44774" x="3676650" y="2330450"/>
          <p14:tracePt t="44790" x="3689350" y="2317750"/>
          <p14:tracePt t="44804" x="3689350" y="2311400"/>
          <p14:tracePt t="44821" x="3695700" y="2305050"/>
          <p14:tracePt t="45028" x="3695700" y="2311400"/>
          <p14:tracePt t="45035" x="3689350" y="2317750"/>
          <p14:tracePt t="45052" x="3676650" y="2324100"/>
          <p14:tracePt t="45069" x="3670300" y="2324100"/>
          <p14:tracePt t="45087" x="3663950" y="2330450"/>
          <p14:tracePt t="45144" x="3663950" y="2324100"/>
          <p14:tracePt t="45167" x="3663950" y="2317750"/>
          <p14:tracePt t="45186" x="3676650" y="2311400"/>
          <p14:tracePt t="45203" x="3695700" y="2311400"/>
          <p14:tracePt t="45219" x="3727450" y="2317750"/>
          <p14:tracePt t="45236" x="3759200" y="2330450"/>
          <p14:tracePt t="45253" x="3848100" y="2368550"/>
          <p14:tracePt t="45270" x="3930650" y="2393950"/>
          <p14:tracePt t="45286" x="4013200" y="2413000"/>
          <p14:tracePt t="45303" x="4038600" y="2413000"/>
          <p14:tracePt t="45320" x="4051300" y="2413000"/>
          <p14:tracePt t="45336" x="4057650" y="2400300"/>
          <p14:tracePt t="45353" x="4064000" y="2387600"/>
          <p14:tracePt t="45369" x="4070350" y="2381250"/>
          <p14:tracePt t="45388" x="4070350" y="2374900"/>
          <p14:tracePt t="45481" x="4076700" y="2374900"/>
          <p14:tracePt t="45497" x="4089400" y="2368550"/>
          <p14:tracePt t="45505" x="4095750" y="2368550"/>
          <p14:tracePt t="45520" x="4121150" y="2368550"/>
          <p14:tracePt t="45536" x="4171950" y="2362200"/>
          <p14:tracePt t="45553" x="4229100" y="2355850"/>
          <p14:tracePt t="45570" x="4292600" y="2349500"/>
          <p14:tracePt t="45586" x="4349750" y="2349500"/>
          <p14:tracePt t="45603" x="4394200" y="2349500"/>
          <p14:tracePt t="45620" x="4419600" y="2343150"/>
          <p14:tracePt t="45636" x="4432300" y="2343150"/>
          <p14:tracePt t="45654" x="4438650" y="2343150"/>
          <p14:tracePt t="45721" x="4432300" y="2336800"/>
          <p14:tracePt t="45829" x="4445000" y="2336800"/>
          <p14:tracePt t="45835" x="4464050" y="2330450"/>
          <p14:tracePt t="45853" x="4521200" y="2330450"/>
          <p14:tracePt t="45872" x="4572000" y="2324100"/>
          <p14:tracePt t="45888" x="4610100" y="2324100"/>
          <p14:tracePt t="45905" x="4629150" y="2324100"/>
          <p14:tracePt t="45921" x="4635500" y="2324100"/>
          <p14:tracePt t="45967" x="4629150" y="2324100"/>
          <p14:tracePt t="45988" x="4603750" y="2330450"/>
          <p14:tracePt t="46007" x="4597400" y="2336800"/>
          <p14:tracePt t="46020" x="4591050" y="2336800"/>
          <p14:tracePt t="46054" x="4584700" y="2343150"/>
          <p14:tracePt t="46070" x="4578350" y="2349500"/>
          <p14:tracePt t="46089" x="4572000" y="2355850"/>
          <p14:tracePt t="46092" x="4565650" y="2362200"/>
          <p14:tracePt t="46104" x="4559300" y="2362200"/>
          <p14:tracePt t="46122" x="4552950" y="2374900"/>
          <p14:tracePt t="46171" x="4552950" y="2381250"/>
          <p14:tracePt t="46219" x="4552950" y="2387600"/>
          <p14:tracePt t="46226" x="4546600" y="2393950"/>
          <p14:tracePt t="46253" x="4540250" y="2400300"/>
          <p14:tracePt t="46270" x="4533900" y="2413000"/>
          <p14:tracePt t="46287" x="4527550" y="2425700"/>
          <p14:tracePt t="46305" x="4521200" y="2432050"/>
          <p14:tracePt t="46321" x="4514850" y="2432050"/>
          <p14:tracePt t="46422" x="4514850" y="2425700"/>
          <p14:tracePt t="46580" x="4514850" y="2419350"/>
          <p14:tracePt t="46594" x="4514850" y="2406650"/>
          <p14:tracePt t="46605" x="4514850" y="2393950"/>
          <p14:tracePt t="46622" x="4540250" y="2368550"/>
          <p14:tracePt t="46639" x="4552950" y="2349500"/>
          <p14:tracePt t="46656" x="4584700" y="2317750"/>
          <p14:tracePt t="46674" x="4597400" y="2305050"/>
          <p14:tracePt t="46689" x="4597400" y="2298700"/>
          <p14:tracePt t="46862" x="4591050" y="2298700"/>
          <p14:tracePt t="46872" x="4584700" y="2298700"/>
          <p14:tracePt t="46906" x="4578350" y="2298700"/>
          <p14:tracePt t="46951" x="4572000" y="2298700"/>
          <p14:tracePt t="46975" x="4565650" y="2298700"/>
          <p14:tracePt t="47017" x="4559300" y="2298700"/>
          <p14:tracePt t="47077" x="4552950" y="2298700"/>
          <p14:tracePt t="47085" x="4546600" y="2298700"/>
          <p14:tracePt t="47107" x="4540250" y="2298700"/>
          <p14:tracePt t="47139" x="4533900" y="2298700"/>
          <p14:tracePt t="47156" x="4527550" y="2298700"/>
          <p14:tracePt t="47216" x="4521200" y="2298700"/>
          <p14:tracePt t="47247" x="4514850" y="2298700"/>
          <p14:tracePt t="47378" x="4508500" y="2298700"/>
          <p14:tracePt t="47387" x="4508500" y="2292350"/>
          <p14:tracePt t="47406" x="4508500" y="2286000"/>
          <p14:tracePt t="47440" x="4508500" y="2279650"/>
          <p14:tracePt t="47456" x="4502150" y="2273300"/>
          <p14:tracePt t="47570" x="4495800" y="2273300"/>
          <p14:tracePt t="47586" x="4489450" y="2273300"/>
          <p14:tracePt t="47605" x="4483100" y="2266950"/>
          <p14:tracePt t="47621" x="4476750" y="2266950"/>
          <p14:tracePt t="47642" x="4464050" y="2260600"/>
          <p14:tracePt t="47656" x="4457700" y="2254250"/>
          <p14:tracePt t="47673" x="4451350" y="2254250"/>
          <p14:tracePt t="47831" x="4438650" y="2254250"/>
          <p14:tracePt t="47838" x="4425950" y="2254250"/>
          <p14:tracePt t="47855" x="4413250" y="2254250"/>
          <p14:tracePt t="47872" x="4406900" y="2254250"/>
          <p14:tracePt t="47906" x="4400550" y="2254250"/>
          <p14:tracePt t="48194" x="4400550" y="2247900"/>
          <p14:tracePt t="48201" x="4394200" y="2241550"/>
          <p14:tracePt t="48209" x="4394200" y="2235200"/>
          <p14:tracePt t="48224" x="4387850" y="2228850"/>
          <p14:tracePt t="48239" x="4387850" y="2222500"/>
          <p14:tracePt t="48256" x="4381500" y="2203450"/>
          <p14:tracePt t="48272" x="4375150" y="2190750"/>
          <p14:tracePt t="48290" x="4375150" y="2178050"/>
          <p14:tracePt t="48305" x="4368800" y="2165350"/>
          <p14:tracePt t="48322" x="4362450" y="2159000"/>
          <p14:tracePt t="48339" x="4349750" y="2146300"/>
          <p14:tracePt t="48356" x="4330700" y="2127250"/>
          <p14:tracePt t="48372" x="4311650" y="2101850"/>
          <p14:tracePt t="48391" x="4286250" y="2076450"/>
          <p14:tracePt t="48406" x="4260850" y="2051050"/>
          <p14:tracePt t="48423" x="4241800" y="2025650"/>
          <p14:tracePt t="48439" x="4229100" y="2006600"/>
          <p14:tracePt t="48457" x="4210050" y="2000250"/>
          <p14:tracePt t="48474" x="4191000" y="1987550"/>
          <p14:tracePt t="48490" x="4121150" y="1968500"/>
          <p14:tracePt t="48506" x="4064000" y="1962150"/>
          <p14:tracePt t="48524" x="3975100" y="1943100"/>
          <p14:tracePt t="48539" x="3930650" y="1936750"/>
          <p14:tracePt t="48555" x="3905250" y="1943100"/>
          <p14:tracePt t="48573" x="3892550" y="1949450"/>
          <p14:tracePt t="48591" x="3886200" y="1955800"/>
          <p14:tracePt t="48692" x="3886200" y="1962150"/>
          <p14:tracePt t="48711" x="3892550" y="1968500"/>
          <p14:tracePt t="48722" x="3892550" y="1974850"/>
          <p14:tracePt t="48843" x="3892550" y="1981200"/>
          <p14:tracePt t="48856" x="3898900" y="1987550"/>
          <p14:tracePt t="48873" x="3911600" y="2000250"/>
          <p14:tracePt t="48889" x="3917950" y="2006600"/>
          <p14:tracePt t="48906" x="3917950" y="2012950"/>
          <p14:tracePt t="48957" x="3937000" y="2025650"/>
          <p14:tracePt t="48974" x="3943350" y="2032000"/>
          <p14:tracePt t="51152" x="3937000" y="2025650"/>
          <p14:tracePt t="51160" x="3930650" y="2019300"/>
          <p14:tracePt t="51175" x="3911600" y="2006600"/>
          <p14:tracePt t="51191" x="3886200" y="2006600"/>
          <p14:tracePt t="51208" x="3860800" y="2000250"/>
          <p14:tracePt t="51225" x="3829050" y="2000250"/>
          <p14:tracePt t="51241" x="3784600" y="2000250"/>
          <p14:tracePt t="51258" x="3733800" y="2006600"/>
          <p14:tracePt t="51275" x="3689350" y="2012950"/>
          <p14:tracePt t="51291" x="3632200" y="2032000"/>
          <p14:tracePt t="51309" x="3562350" y="2038350"/>
          <p14:tracePt t="51325" x="3524250" y="2044700"/>
          <p14:tracePt t="51343" x="3479800" y="2019300"/>
          <p14:tracePt t="51360" x="3448050" y="1974850"/>
          <p14:tracePt t="51376" x="3416300" y="1917700"/>
          <p14:tracePt t="51394" x="3390900" y="1860550"/>
          <p14:tracePt t="51409" x="3346450" y="1778000"/>
          <p14:tracePt t="51426" x="3308350" y="1708150"/>
          <p14:tracePt t="51443" x="3289300" y="1663700"/>
          <p14:tracePt t="51460" x="3289300" y="1638300"/>
          <p14:tracePt t="51476" x="3282950" y="1625600"/>
          <p14:tracePt t="51492" x="3282950" y="1612900"/>
          <p14:tracePt t="51510" x="3276600" y="1593850"/>
          <p14:tracePt t="51527" x="3263900" y="1562100"/>
          <p14:tracePt t="51543" x="3232150" y="1517650"/>
          <p14:tracePt t="51546" x="3213100" y="1498600"/>
          <p14:tracePt t="51559" x="3181350" y="1466850"/>
          <p14:tracePt t="51562" x="3162300" y="1454150"/>
          <p14:tracePt t="51577" x="3105150" y="1409700"/>
          <p14:tracePt t="51593" x="3060700" y="1390650"/>
          <p14:tracePt t="51611" x="2959100" y="1339850"/>
          <p14:tracePt t="51627" x="2882900" y="1295400"/>
          <p14:tracePt t="51644" x="2781300" y="1238250"/>
          <p14:tracePt t="51660" x="2667000" y="1168400"/>
          <p14:tracePt t="51677" x="2559050" y="1092200"/>
          <p14:tracePt t="51693" x="2463800" y="1028700"/>
          <p14:tracePt t="51710" x="2393950" y="971550"/>
          <p14:tracePt t="51726" x="2336800" y="920750"/>
          <p14:tracePt t="51743" x="2292350" y="889000"/>
          <p14:tracePt t="51760" x="2247900" y="869950"/>
          <p14:tracePt t="51765" x="2228850" y="857250"/>
          <p14:tracePt t="51777" x="2222500" y="857250"/>
          <p14:tracePt t="51793" x="2197100" y="844550"/>
          <p14:tracePt t="51810" x="2178050" y="838200"/>
          <p14:tracePt t="51826" x="2165350" y="831850"/>
          <p14:tracePt t="51845" x="2152650" y="831850"/>
          <p14:tracePt t="51860" x="2146300" y="831850"/>
          <p14:tracePt t="51862" x="2139950" y="825500"/>
          <p14:tracePt t="51876" x="2127250" y="825500"/>
          <p14:tracePt t="51893" x="2120900" y="825500"/>
          <p14:tracePt t="51926" x="2120900" y="831850"/>
          <p14:tracePt t="51943" x="2146300" y="863600"/>
          <p14:tracePt t="51960" x="2184400" y="895350"/>
          <p14:tracePt t="51977" x="2286000" y="965200"/>
          <p14:tracePt t="51993" x="2368550" y="1003300"/>
          <p14:tracePt t="52010" x="2495550" y="1047750"/>
          <p14:tracePt t="52027" x="2628900" y="1066800"/>
          <p14:tracePt t="52044" x="2762250" y="1079500"/>
          <p14:tracePt t="52048" x="2813050" y="1079500"/>
          <p14:tracePt t="52060" x="2965450" y="1073150"/>
          <p14:tracePt t="52077" x="3092450" y="1060450"/>
          <p14:tracePt t="52092" x="3149600" y="1054100"/>
          <p14:tracePt t="52111" x="3213100" y="1035050"/>
          <p14:tracePt t="52127" x="3232150" y="1022350"/>
          <p14:tracePt t="52144" x="3238500" y="984250"/>
          <p14:tracePt t="52160" x="3238500" y="933450"/>
          <p14:tracePt t="52179" x="3238500" y="863600"/>
          <p14:tracePt t="52183" x="3238500" y="800100"/>
          <p14:tracePt t="52193" x="3232150" y="768350"/>
          <p14:tracePt t="52210" x="3213100" y="673100"/>
          <p14:tracePt t="52227" x="3194050" y="590550"/>
          <p14:tracePt t="52244" x="3168650" y="527050"/>
          <p14:tracePt t="52260" x="3124200" y="469900"/>
          <p14:tracePt t="52263" x="3086100" y="444500"/>
          <p14:tracePt t="52277" x="3060700" y="431800"/>
          <p14:tracePt t="52279" x="3016250" y="412750"/>
          <p14:tracePt t="52294" x="2997200" y="412750"/>
          <p14:tracePt t="52296" x="2959100" y="406400"/>
          <p14:tracePt t="52309" x="2940050" y="406400"/>
          <p14:tracePt t="52327" x="2844800" y="400050"/>
          <p14:tracePt t="52342" x="2762250" y="400050"/>
          <p14:tracePt t="52360" x="2647950" y="400050"/>
          <p14:tracePt t="52377" x="2508250" y="400050"/>
          <p14:tracePt t="52393" x="2355850" y="406400"/>
          <p14:tracePt t="52410" x="2216150" y="419100"/>
          <p14:tracePt t="52427" x="2089150" y="438150"/>
          <p14:tracePt t="52444" x="1993900" y="476250"/>
          <p14:tracePt t="52460" x="1968500" y="501650"/>
          <p14:tracePt t="52464" x="1962150" y="508000"/>
          <p14:tracePt t="52477" x="1949450" y="520700"/>
          <p14:tracePt t="52480" x="1949450" y="527050"/>
          <p14:tracePt t="52494" x="1949450" y="546100"/>
          <p14:tracePt t="52498" x="1949450" y="552450"/>
          <p14:tracePt t="52509" x="1949450" y="571500"/>
          <p14:tracePt t="52513" x="1949450" y="577850"/>
          <p14:tracePt t="52527" x="1962150" y="609600"/>
          <p14:tracePt t="52542" x="2006600" y="666750"/>
          <p14:tracePt t="52544" x="2025650" y="685800"/>
          <p14:tracePt t="52560" x="2101850" y="742950"/>
          <p14:tracePt t="52578" x="2184400" y="793750"/>
          <p14:tracePt t="52593" x="2241550" y="831850"/>
          <p14:tracePt t="52609" x="2247900" y="850900"/>
          <p14:tracePt t="52626" x="2241550" y="850900"/>
          <p14:tracePt t="53979" x="2241550" y="844550"/>
          <p14:tracePt t="53987" x="2241550" y="838200"/>
          <p14:tracePt t="53995" x="2241550" y="831850"/>
          <p14:tracePt t="54010" x="2247900" y="825500"/>
          <p14:tracePt t="54028" x="2260600" y="819150"/>
          <p14:tracePt t="54045" x="2266950" y="812800"/>
          <p14:tracePt t="54062" x="2273300" y="800100"/>
          <p14:tracePt t="54079" x="2273300" y="787400"/>
          <p14:tracePt t="54097" x="2273300" y="774700"/>
          <p14:tracePt t="54112" x="2273300" y="768350"/>
          <p14:tracePt t="54128" x="2273300" y="762000"/>
          <p14:tracePt t="54162" x="2273300" y="755650"/>
          <p14:tracePt t="54178" x="2260600" y="749300"/>
          <p14:tracePt t="54196" x="2247900" y="742950"/>
          <p14:tracePt t="54212" x="2241550" y="736600"/>
          <p14:tracePt t="54228" x="2203450" y="730250"/>
          <p14:tracePt t="54245" x="2184400" y="723900"/>
          <p14:tracePt t="54263" x="2159000" y="723900"/>
          <p14:tracePt t="54278" x="2146300" y="717550"/>
          <p14:tracePt t="54294" x="2139950" y="717550"/>
          <p14:tracePt t="54312" x="2133600" y="717550"/>
          <p14:tracePt t="54362" x="2133600" y="730250"/>
          <p14:tracePt t="54379" x="2133600" y="742950"/>
          <p14:tracePt t="54396" x="2139950" y="755650"/>
          <p14:tracePt t="54412" x="2139950" y="768350"/>
          <p14:tracePt t="54415" x="2146300" y="768350"/>
          <p14:tracePt t="54429" x="2152650" y="774700"/>
          <p14:tracePt t="54447" x="2171700" y="787400"/>
          <p14:tracePt t="54462" x="2190750" y="800100"/>
          <p14:tracePt t="54480" x="2222500" y="825500"/>
          <p14:tracePt t="54496" x="2228850" y="831850"/>
          <p14:tracePt t="54512" x="2241550" y="838200"/>
          <p14:tracePt t="54620" x="2228850" y="831850"/>
          <p14:tracePt t="54628" x="2216150" y="825500"/>
          <p14:tracePt t="54644" x="2184400" y="819150"/>
          <p14:tracePt t="54664" x="2152650" y="812800"/>
          <p14:tracePt t="54679" x="2120900" y="806450"/>
          <p14:tracePt t="54696" x="2070100" y="800100"/>
          <p14:tracePt t="54711" x="2032000" y="800100"/>
          <p14:tracePt t="54729" x="2000250" y="800100"/>
          <p14:tracePt t="54734" x="1981200" y="800100"/>
          <p14:tracePt t="54746" x="1968500" y="806450"/>
          <p14:tracePt t="54763" x="1930400" y="819150"/>
          <p14:tracePt t="54780" x="1905000" y="825500"/>
          <p14:tracePt t="54796" x="1885950" y="831850"/>
          <p14:tracePt t="54799" x="1879600" y="831850"/>
          <p14:tracePt t="54812" x="1866900" y="831850"/>
          <p14:tracePt t="54815" x="1860550" y="831850"/>
          <p14:tracePt t="54829" x="1841500" y="831850"/>
          <p14:tracePt t="54846" x="1828800" y="831850"/>
          <p14:tracePt t="54863" x="1816100" y="831850"/>
          <p14:tracePt t="54879" x="1809750" y="831850"/>
          <p14:tracePt t="54895" x="1803400" y="831850"/>
          <p14:tracePt t="54929" x="1790700" y="831850"/>
          <p14:tracePt t="54946" x="1784350" y="838200"/>
          <p14:tracePt t="54962" x="1778000" y="850900"/>
          <p14:tracePt t="54980" x="1771650" y="857250"/>
          <p14:tracePt t="54983" x="1765300" y="857250"/>
          <p14:tracePt t="54996" x="1765300" y="863600"/>
          <p14:tracePt t="54999" x="1765300" y="869950"/>
          <p14:tracePt t="55011" x="1765300" y="876300"/>
          <p14:tracePt t="55029" x="1765300" y="889000"/>
          <p14:tracePt t="55044" x="1771650" y="895350"/>
          <p14:tracePt t="55063" x="1778000" y="908050"/>
          <p14:tracePt t="55079" x="1790700" y="914400"/>
          <p14:tracePt t="55094" x="1816100" y="927100"/>
          <p14:tracePt t="55111" x="1854200" y="939800"/>
          <p14:tracePt t="55128" x="1924050" y="939800"/>
          <p14:tracePt t="55144" x="2006600" y="939800"/>
          <p14:tracePt t="55161" x="2101850" y="927100"/>
          <p14:tracePt t="55178" x="2190750" y="914400"/>
          <p14:tracePt t="55195" x="2279650" y="895350"/>
          <p14:tracePt t="55213" x="2336800" y="876300"/>
          <p14:tracePt t="55230" x="2362200" y="869950"/>
          <p14:tracePt t="55246" x="2368550" y="863600"/>
          <p14:tracePt t="55296" x="2374900" y="863600"/>
          <p14:tracePt t="55313" x="2387600" y="882650"/>
          <p14:tracePt t="55329" x="2393950" y="889000"/>
          <p14:tracePt t="55346" x="2406650" y="889000"/>
          <p14:tracePt t="55361" x="2419350" y="889000"/>
          <p14:tracePt t="55378" x="2425700" y="889000"/>
          <p14:tracePt t="55396" x="2432050" y="882650"/>
          <p14:tracePt t="55411" x="2432050" y="863600"/>
          <p14:tracePt t="55428" x="2425700" y="825500"/>
          <p14:tracePt t="55445" x="2413000" y="800100"/>
          <p14:tracePt t="55461" x="2387600" y="762000"/>
          <p14:tracePt t="55478" x="2374900" y="742950"/>
          <p14:tracePt t="55496" x="2336800" y="711200"/>
          <p14:tracePt t="55512" x="2311400" y="698500"/>
          <p14:tracePt t="55513" x="2298700" y="698500"/>
          <p14:tracePt t="55528" x="2292350" y="698500"/>
          <p14:tracePt t="55529" x="2286000" y="698500"/>
          <p14:tracePt t="55545" x="2260600" y="704850"/>
          <p14:tracePt t="55562" x="2254250" y="711200"/>
          <p14:tracePt t="55563" x="2247900" y="717550"/>
          <p14:tracePt t="55578" x="2235200" y="723900"/>
          <p14:tracePt t="55595" x="2216150" y="742950"/>
          <p14:tracePt t="55613" x="2203450" y="749300"/>
          <p14:tracePt t="55629" x="2197100" y="762000"/>
          <p14:tracePt t="55647" x="2197100" y="768350"/>
          <p14:tracePt t="55663" x="2190750" y="781050"/>
          <p14:tracePt t="55680" x="2190750" y="793750"/>
          <p14:tracePt t="55684" x="2190750" y="806450"/>
          <p14:tracePt t="55695" x="2190750" y="812800"/>
          <p14:tracePt t="55717" x="2190750" y="844550"/>
          <p14:tracePt t="55730" x="2190750" y="850900"/>
          <p14:tracePt t="55746" x="2197100" y="863600"/>
          <p14:tracePt t="55748" x="2209800" y="869950"/>
          <p14:tracePt t="55762" x="2266950" y="869950"/>
          <p14:tracePt t="55780" x="2413000" y="869950"/>
          <p14:tracePt t="55795" x="2540000" y="876300"/>
          <p14:tracePt t="55812" x="2628900" y="869950"/>
          <p14:tracePt t="55829" x="2679700" y="869950"/>
          <p14:tracePt t="55846" x="2711450" y="869950"/>
          <p14:tracePt t="55862" x="2730500" y="876300"/>
          <p14:tracePt t="55878" x="2749550" y="876300"/>
          <p14:tracePt t="55895" x="2781300" y="876300"/>
          <p14:tracePt t="55912" x="2806700" y="857250"/>
          <p14:tracePt t="55928" x="2832100" y="831850"/>
          <p14:tracePt t="55945" x="2844800" y="806450"/>
          <p14:tracePt t="55962" x="2844800" y="774700"/>
          <p14:tracePt t="55979" x="2844800" y="742950"/>
          <p14:tracePt t="55996" x="2825750" y="692150"/>
          <p14:tracePt t="56014" x="2794000" y="660400"/>
          <p14:tracePt t="56028" x="2768600" y="635000"/>
          <p14:tracePt t="56045" x="2730500" y="609600"/>
          <p14:tracePt t="56062" x="2698750" y="596900"/>
          <p14:tracePt t="56079" x="2654300" y="590550"/>
          <p14:tracePt t="56095" x="2609850" y="590550"/>
          <p14:tracePt t="56113" x="2546350" y="584200"/>
          <p14:tracePt t="56130" x="2495550" y="584200"/>
          <p14:tracePt t="56145" x="2444750" y="584200"/>
          <p14:tracePt t="56164" x="2413000" y="584200"/>
          <p14:tracePt t="56179" x="2381250" y="584200"/>
          <p14:tracePt t="56195" x="2362200" y="584200"/>
          <p14:tracePt t="56212" x="2349500" y="584200"/>
          <p14:tracePt t="56230" x="2343150" y="609600"/>
          <p14:tracePt t="56231" x="2336800" y="641350"/>
          <p14:tracePt t="56247" x="2336800" y="666750"/>
          <p14:tracePt t="56250" x="2343150" y="685800"/>
          <p14:tracePt t="56263" x="2381250" y="749300"/>
          <p14:tracePt t="56279" x="2438400" y="793750"/>
          <p14:tracePt t="56295" x="2482850" y="819150"/>
          <p14:tracePt t="56312" x="2565400" y="844550"/>
          <p14:tracePt t="56330" x="2654300" y="850900"/>
          <p14:tracePt t="56347" x="2711450" y="850900"/>
          <p14:tracePt t="56363" x="2774950" y="850900"/>
          <p14:tracePt t="56381" x="2806700" y="844550"/>
          <p14:tracePt t="56397" x="2838450" y="831850"/>
          <p14:tracePt t="56414" x="2857500" y="825500"/>
          <p14:tracePt t="56417" x="2863850" y="812800"/>
          <p14:tracePt t="56429" x="2870200" y="806450"/>
          <p14:tracePt t="56447" x="2870200" y="793750"/>
          <p14:tracePt t="56464" x="2870200" y="768350"/>
          <p14:tracePt t="56480" x="2870200" y="749300"/>
          <p14:tracePt t="56497" x="2870200" y="742950"/>
          <p14:tracePt t="56515" x="2863850" y="736600"/>
          <p14:tracePt t="56530" x="2857500" y="736600"/>
          <p14:tracePt t="56547" x="2844800" y="736600"/>
          <p14:tracePt t="56564" x="2832100" y="736600"/>
          <p14:tracePt t="56581" x="2825750" y="742950"/>
          <p14:tracePt t="56597" x="2819400" y="749300"/>
          <p14:tracePt t="56614" x="2819400" y="755650"/>
          <p14:tracePt t="56631" x="2813050" y="762000"/>
          <p14:tracePt t="56648" x="2813050" y="774700"/>
          <p14:tracePt t="56664" x="2806700" y="787400"/>
          <p14:tracePt t="56681" x="2794000" y="793750"/>
          <p14:tracePt t="56685" x="2794000" y="800100"/>
          <p14:tracePt t="56696" x="2787650" y="806450"/>
          <p14:tracePt t="56699" x="2781300" y="812800"/>
          <p14:tracePt t="56713" x="2781300" y="819150"/>
          <p14:tracePt t="56714" x="2774950" y="825500"/>
          <p14:tracePt t="56731" x="2768600" y="831850"/>
          <p14:tracePt t="56747" x="2768600" y="844550"/>
          <p14:tracePt t="56764" x="2762250" y="850900"/>
          <p14:tracePt t="56781" x="2755900" y="863600"/>
          <p14:tracePt t="56797" x="2749550" y="869950"/>
          <p14:tracePt t="56814" x="2743200" y="876300"/>
          <p14:tracePt t="56831" x="2730500" y="882650"/>
          <p14:tracePt t="56848" x="2724150" y="895350"/>
          <p14:tracePt t="56864" x="2717800" y="901700"/>
          <p14:tracePt t="56881" x="2711450" y="908050"/>
          <p14:tracePt t="56946" x="2711450" y="914400"/>
          <p14:tracePt t="56964" x="2711450" y="920750"/>
          <p14:tracePt t="56981" x="2711450" y="933450"/>
          <p14:tracePt t="56998" x="2717800" y="939800"/>
          <p14:tracePt t="57015" x="2724150" y="946150"/>
          <p14:tracePt t="57128" x="2730500" y="946150"/>
          <p14:tracePt t="57144" x="2736850" y="939800"/>
          <p14:tracePt t="57151" x="2736850" y="933450"/>
          <p14:tracePt t="57163" x="2743200" y="927100"/>
          <p14:tracePt t="57182" x="2749550" y="920750"/>
          <p14:tracePt t="57198" x="2755900" y="908050"/>
          <p14:tracePt t="57214" x="2762250" y="901700"/>
          <p14:tracePt t="57232" x="2768600" y="895350"/>
          <p14:tracePt t="57248" x="2768600" y="889000"/>
          <p14:tracePt t="57324" x="2762250" y="889000"/>
          <p14:tracePt t="57339" x="2749550" y="889000"/>
          <p14:tracePt t="57355" x="2743200" y="889000"/>
          <p14:tracePt t="57381" x="2736850" y="889000"/>
          <p14:tracePt t="57390" x="2736850" y="882650"/>
          <p14:tracePt t="57433" x="2730500" y="889000"/>
          <p14:tracePt t="57450" x="2730500" y="901700"/>
          <p14:tracePt t="57464" x="2724150" y="901700"/>
          <p14:tracePt t="57481" x="2717800" y="908050"/>
          <p14:tracePt t="57618" x="2711450" y="908050"/>
          <p14:tracePt t="57625" x="2711450" y="914400"/>
          <p14:tracePt t="57633" x="2698750" y="914400"/>
          <p14:tracePt t="57647" x="2692400" y="920750"/>
          <p14:tracePt t="57649" x="2686050" y="927100"/>
          <p14:tracePt t="57664" x="2679700" y="927100"/>
          <p14:tracePt t="57681" x="2667000" y="933450"/>
          <p14:tracePt t="57714" x="2667000" y="939800"/>
          <p14:tracePt t="57748" x="2660650" y="939800"/>
          <p14:tracePt t="57765" x="2660650" y="946150"/>
          <p14:tracePt t="57780" x="2654300" y="952500"/>
          <p14:tracePt t="57798" x="2647950" y="952500"/>
          <p14:tracePt t="57813" x="2647950" y="958850"/>
          <p14:tracePt t="57830" x="2641600" y="958850"/>
          <p14:tracePt t="57847" x="2641600" y="965200"/>
          <p14:tracePt t="57994" x="2647950" y="958850"/>
          <p14:tracePt t="58008" x="2654300" y="952500"/>
          <p14:tracePt t="58032" x="2660650" y="952500"/>
          <p14:tracePt t="58301" x="2660650" y="946150"/>
          <p14:tracePt t="58328" x="2667000" y="952500"/>
          <p14:tracePt t="58347" x="2673350" y="965200"/>
          <p14:tracePt t="58365" x="2692400" y="971550"/>
          <p14:tracePt t="58382" x="2762250" y="977900"/>
          <p14:tracePt t="58398" x="2813050" y="977900"/>
          <p14:tracePt t="58415" x="2908300" y="977900"/>
          <p14:tracePt t="58430" x="2997200" y="984250"/>
          <p14:tracePt t="58447" x="3092450" y="990600"/>
          <p14:tracePt t="58464" x="3162300" y="996950"/>
          <p14:tracePt t="58480" x="3263900" y="996950"/>
          <p14:tracePt t="58498" x="3371850" y="996950"/>
          <p14:tracePt t="58514" x="3543300" y="996950"/>
          <p14:tracePt t="58530" x="3708400" y="1009650"/>
          <p14:tracePt t="58547" x="3949700" y="1028700"/>
          <p14:tracePt t="58564" x="4184650" y="1041400"/>
          <p14:tracePt t="58580" x="4400550" y="1054100"/>
          <p14:tracePt t="58597" x="4737100" y="1047750"/>
          <p14:tracePt t="58614" x="4895850" y="1041400"/>
          <p14:tracePt t="58617" x="5118100" y="1035050"/>
          <p14:tracePt t="58631" x="5308600" y="1035050"/>
          <p14:tracePt t="58648" x="5721350" y="1041400"/>
          <p14:tracePt t="58664" x="6324600" y="1066800"/>
          <p14:tracePt t="58681" x="6565900" y="1073150"/>
          <p14:tracePt t="58699" x="6692900" y="1066800"/>
          <p14:tracePt t="58715" x="6743700" y="1060450"/>
          <p14:tracePt t="58734" x="6750050" y="1060450"/>
          <p14:tracePt t="58747" x="6743700" y="1054100"/>
          <p14:tracePt t="58905" x="6737350" y="1054100"/>
          <p14:tracePt t="58921" x="6737350" y="1047750"/>
          <p14:tracePt t="58931" x="6724650" y="1022350"/>
          <p14:tracePt t="58949" x="6686550" y="971550"/>
          <p14:tracePt t="58970" x="6661150" y="933450"/>
          <p14:tracePt t="58983" x="6642100" y="889000"/>
          <p14:tracePt t="59000" x="6610350" y="825500"/>
          <p14:tracePt t="59016" x="6597650" y="793750"/>
          <p14:tracePt t="59032" x="6597650" y="768350"/>
          <p14:tracePt t="59049" x="6616700" y="749300"/>
          <p14:tracePt t="59065" x="6635750" y="730250"/>
          <p14:tracePt t="59082" x="6654800" y="711200"/>
          <p14:tracePt t="59099" x="6661150" y="698500"/>
          <p14:tracePt t="59116" x="6667500" y="685800"/>
          <p14:tracePt t="59132" x="6667500" y="673100"/>
          <p14:tracePt t="59149" x="6667500" y="654050"/>
          <p14:tracePt t="59164" x="6667500" y="622300"/>
          <p14:tracePt t="59181" x="6661150" y="603250"/>
          <p14:tracePt t="59199" x="6661150" y="571500"/>
          <p14:tracePt t="59217" x="6654800" y="565150"/>
          <p14:tracePt t="59233" x="6648450" y="552450"/>
          <p14:tracePt t="59251" x="6635750" y="552450"/>
          <p14:tracePt t="59266" x="6623050" y="546100"/>
          <p14:tracePt t="59283" x="6604000" y="546100"/>
          <p14:tracePt t="59300" x="6591300" y="546100"/>
          <p14:tracePt t="59316" x="6578600" y="546100"/>
          <p14:tracePt t="59321" x="6565900" y="546100"/>
          <p14:tracePt t="59331" x="6540500" y="552450"/>
          <p14:tracePt t="59348" x="6451600" y="558800"/>
          <p14:tracePt t="59366" x="6381750" y="571500"/>
          <p14:tracePt t="59383" x="6305550" y="577850"/>
          <p14:tracePt t="59399" x="6229350" y="590550"/>
          <p14:tracePt t="59416" x="6165850" y="603250"/>
          <p14:tracePt t="59433" x="6140450" y="615950"/>
          <p14:tracePt t="59437" x="6134100" y="615950"/>
          <p14:tracePt t="59448" x="6121400" y="622300"/>
          <p14:tracePt t="59451" x="6121400" y="628650"/>
          <p14:tracePt t="59466" x="6108700" y="635000"/>
          <p14:tracePt t="59483" x="6102350" y="641350"/>
          <p14:tracePt t="59499" x="6102350" y="673100"/>
          <p14:tracePt t="59518" x="6115050" y="742950"/>
          <p14:tracePt t="59533" x="6153150" y="806450"/>
          <p14:tracePt t="59549" x="6178550" y="844550"/>
          <p14:tracePt t="59566" x="6223000" y="889000"/>
          <p14:tracePt t="59583" x="6280150" y="914400"/>
          <p14:tracePt t="59600" x="6343650" y="920750"/>
          <p14:tracePt t="59618" x="6451600" y="908050"/>
          <p14:tracePt t="59633" x="6508750" y="895350"/>
          <p14:tracePt t="59636" x="6540500" y="889000"/>
          <p14:tracePt t="59649" x="6565900" y="889000"/>
          <p14:tracePt t="59666" x="6686550" y="863600"/>
          <p14:tracePt t="59683" x="6718300" y="850900"/>
          <p14:tracePt t="59700" x="6737350" y="844550"/>
          <p14:tracePt t="59716" x="6756400" y="825500"/>
          <p14:tracePt t="59719" x="6762750" y="819150"/>
          <p14:tracePt t="59734" x="6762750" y="793750"/>
          <p14:tracePt t="59750" x="6769100" y="774700"/>
          <p14:tracePt t="59767" x="6762750" y="736600"/>
          <p14:tracePt t="59783" x="6743700" y="692150"/>
          <p14:tracePt t="59799" x="6718300" y="666750"/>
          <p14:tracePt t="59817" x="6673850" y="635000"/>
          <p14:tracePt t="59833" x="6635750" y="622300"/>
          <p14:tracePt t="59851" x="6559550" y="615950"/>
          <p14:tracePt t="59866" x="6508750" y="615950"/>
          <p14:tracePt t="59883" x="6445250" y="615950"/>
          <p14:tracePt t="59900" x="6413500" y="615950"/>
          <p14:tracePt t="59904" x="6381750" y="622300"/>
          <p14:tracePt t="59915" x="6362700" y="622300"/>
          <p14:tracePt t="59934" x="6311900" y="635000"/>
          <p14:tracePt t="59950" x="6292850" y="635000"/>
          <p14:tracePt t="59967" x="6273800" y="635000"/>
          <p14:tracePt t="59983" x="6261100" y="635000"/>
          <p14:tracePt t="60000" x="6248400" y="647700"/>
          <p14:tracePt t="60016" x="6229350" y="679450"/>
          <p14:tracePt t="60034" x="6216650" y="704850"/>
          <p14:tracePt t="60050" x="6203950" y="742950"/>
          <p14:tracePt t="60066" x="6197600" y="787400"/>
          <p14:tracePt t="60083" x="6191250" y="857250"/>
          <p14:tracePt t="60101" x="6191250" y="895350"/>
          <p14:tracePt t="60117" x="6210300" y="920750"/>
          <p14:tracePt t="60134" x="6261100" y="946150"/>
          <p14:tracePt t="60152" x="6432550" y="965200"/>
          <p14:tracePt t="60167" x="6540500" y="965200"/>
          <p14:tracePt t="60184" x="6661150" y="958850"/>
          <p14:tracePt t="60200" x="6718300" y="952500"/>
          <p14:tracePt t="60216" x="6731000" y="946150"/>
          <p14:tracePt t="60233" x="6737350" y="946150"/>
          <p14:tracePt t="60250" x="6737350" y="939800"/>
          <p14:tracePt t="60267" x="6737350" y="933450"/>
          <p14:tracePt t="60338" x="6750050" y="933450"/>
          <p14:tracePt t="60349" x="6756400" y="933450"/>
          <p14:tracePt t="60365" x="6762750" y="927100"/>
          <p14:tracePt t="60400" x="6769100" y="927100"/>
          <p14:tracePt t="60551" x="6762750" y="927100"/>
          <p14:tracePt t="60559" x="6762750" y="920750"/>
          <p14:tracePt t="60584" x="6756400" y="914400"/>
          <p14:tracePt t="60600" x="6750050" y="908050"/>
          <p14:tracePt t="60617" x="6750050" y="895350"/>
          <p14:tracePt t="60633" x="6750050" y="882650"/>
          <p14:tracePt t="60651" x="6756400" y="863600"/>
          <p14:tracePt t="60666" x="6762750" y="850900"/>
          <p14:tracePt t="60684" x="6775450" y="838200"/>
          <p14:tracePt t="60699" x="6775450" y="831850"/>
          <p14:tracePt t="60750" x="6775450" y="838200"/>
          <p14:tracePt t="60766" x="6775450" y="844550"/>
          <p14:tracePt t="60784" x="6769100" y="844550"/>
          <p14:tracePt t="60800" x="6769100" y="850900"/>
          <p14:tracePt t="60817" x="6762750" y="857250"/>
          <p14:tracePt t="60834" x="6750050" y="863600"/>
          <p14:tracePt t="60850" x="6743700" y="863600"/>
          <p14:tracePt t="60867" x="6731000" y="869950"/>
          <p14:tracePt t="60884" x="6718300" y="876300"/>
          <p14:tracePt t="60900" x="6711950" y="876300"/>
          <p14:tracePt t="60917" x="6705600" y="882650"/>
          <p14:tracePt t="61100" x="6705600" y="889000"/>
          <p14:tracePt t="61189" x="6705600" y="895350"/>
          <p14:tracePt t="61227" x="6705600" y="901700"/>
          <p14:tracePt t="61251" x="6692900" y="908050"/>
          <p14:tracePt t="61266" x="6680200" y="920750"/>
          <p14:tracePt t="61286" x="6673850" y="927100"/>
          <p14:tracePt t="61300" x="6648450" y="939800"/>
          <p14:tracePt t="61318" x="6635750" y="939800"/>
          <p14:tracePt t="61334" x="6629400" y="939800"/>
          <p14:tracePt t="61351" x="6623050" y="939800"/>
          <p14:tracePt t="61592" x="6616700" y="939800"/>
          <p14:tracePt t="61600" x="6604000" y="939800"/>
          <p14:tracePt t="61615" x="6597650" y="939800"/>
          <p14:tracePt t="61622" x="6591300" y="939800"/>
          <p14:tracePt t="61651" x="6572250" y="939800"/>
          <p14:tracePt t="61668" x="6565900" y="939800"/>
          <p14:tracePt t="61684" x="6559550" y="939800"/>
          <p14:tracePt t="61719" x="6565900" y="946150"/>
          <p14:tracePt t="61735" x="6572250" y="946150"/>
          <p14:tracePt t="61752" x="6635750" y="952500"/>
          <p14:tracePt t="61770" x="6718300" y="958850"/>
          <p14:tracePt t="61784" x="6788150" y="958850"/>
          <p14:tracePt t="61801" x="6858000" y="958850"/>
          <p14:tracePt t="61818" x="6902450" y="958850"/>
          <p14:tracePt t="61835" x="6934200" y="946150"/>
          <p14:tracePt t="61852" x="6953250" y="927100"/>
          <p14:tracePt t="61871" x="6972300" y="908050"/>
          <p14:tracePt t="61885" x="6985000" y="908050"/>
          <p14:tracePt t="61889" x="6997700" y="901700"/>
          <p14:tracePt t="61902" x="7010400" y="901700"/>
          <p14:tracePt t="61919" x="7061200" y="895350"/>
          <p14:tracePt t="61935" x="7073900" y="895350"/>
          <p14:tracePt t="61939" x="7086600" y="895350"/>
          <p14:tracePt t="61950" x="7092950" y="895350"/>
          <p14:tracePt t="61985" x="7092950" y="889000"/>
          <p14:tracePt t="62019" x="7099300" y="889000"/>
          <p14:tracePt t="62036" x="7105650" y="882650"/>
          <p14:tracePt t="62052" x="7131050" y="876300"/>
          <p14:tracePt t="62068" x="7156450" y="869950"/>
          <p14:tracePt t="62087" x="7169150" y="869950"/>
          <p14:tracePt t="62102" x="7181850" y="863600"/>
          <p14:tracePt t="62118" x="7194550" y="857250"/>
          <p14:tracePt t="62135" x="7200900" y="857250"/>
          <p14:tracePt t="62168" x="7213600" y="857250"/>
          <p14:tracePt t="62185" x="7226300" y="863600"/>
          <p14:tracePt t="62202" x="7245350" y="869950"/>
          <p14:tracePt t="62218" x="7264400" y="876300"/>
          <p14:tracePt t="62235" x="7277100" y="876300"/>
          <p14:tracePt t="62252" x="7321550" y="876300"/>
          <p14:tracePt t="62268" x="7353300" y="876300"/>
          <p14:tracePt t="62285" x="7378700" y="876300"/>
          <p14:tracePt t="62302" x="7385050" y="876300"/>
          <p14:tracePt t="62430" x="7378700" y="876300"/>
          <p14:tracePt t="62452" x="7366000" y="876300"/>
          <p14:tracePt t="62469" x="7359650" y="876300"/>
          <p14:tracePt t="62486" x="7346950" y="882650"/>
          <p14:tracePt t="62502" x="7334250" y="889000"/>
          <p14:tracePt t="62518" x="7321550" y="889000"/>
          <p14:tracePt t="62621" x="7315200" y="889000"/>
          <p14:tracePt t="62644" x="7308850" y="882650"/>
          <p14:tracePt t="62652" x="7296150" y="882650"/>
          <p14:tracePt t="62667" x="7289800" y="876300"/>
          <p14:tracePt t="62684" x="7270750" y="863600"/>
          <p14:tracePt t="62701" x="7258050" y="857250"/>
          <p14:tracePt t="62735" x="7251700" y="857250"/>
          <p14:tracePt t="62768" x="7264400" y="844550"/>
          <p14:tracePt t="62786" x="7296150" y="831850"/>
          <p14:tracePt t="62801" x="7327900" y="812800"/>
          <p14:tracePt t="62818" x="7353300" y="806450"/>
          <p14:tracePt t="62834" x="7385050" y="793750"/>
          <p14:tracePt t="62851" x="7423150" y="793750"/>
          <p14:tracePt t="62867" x="7454900" y="793750"/>
          <p14:tracePt t="62884" x="7512050" y="793750"/>
          <p14:tracePt t="62903" x="7607300" y="806450"/>
          <p14:tracePt t="62920" x="7677150" y="812800"/>
          <p14:tracePt t="62935" x="7721600" y="812800"/>
          <p14:tracePt t="62953" x="7727950" y="812800"/>
          <p14:tracePt t="63029" x="7734300" y="812800"/>
          <p14:tracePt t="63051" x="7740650" y="812800"/>
          <p14:tracePt t="63069" x="7778750" y="812800"/>
          <p14:tracePt t="63084" x="7797800" y="812800"/>
          <p14:tracePt t="63101" x="7823200" y="812800"/>
          <p14:tracePt t="63118" x="7848600" y="812800"/>
          <p14:tracePt t="63134" x="7880350" y="812800"/>
          <p14:tracePt t="63151" x="7937500" y="819150"/>
          <p14:tracePt t="63168" x="7981950" y="831850"/>
          <p14:tracePt t="63186" x="8051800" y="844550"/>
          <p14:tracePt t="63203" x="8096250" y="850900"/>
          <p14:tracePt t="63219" x="8102600" y="857250"/>
          <p14:tracePt t="63268" x="8108950" y="857250"/>
          <p14:tracePt t="63285" x="8121650" y="857250"/>
          <p14:tracePt t="63301" x="8153400" y="863600"/>
          <p14:tracePt t="63318" x="8191500" y="863600"/>
          <p14:tracePt t="63336" x="8210550" y="863600"/>
          <p14:tracePt t="63351" x="8216900" y="863600"/>
          <p14:tracePt t="63368" x="8242300" y="863600"/>
          <p14:tracePt t="63385" x="8280400" y="863600"/>
          <p14:tracePt t="63403" x="8350250" y="876300"/>
          <p14:tracePt t="63418" x="8388350" y="889000"/>
          <p14:tracePt t="63435" x="8420100" y="895350"/>
          <p14:tracePt t="63502" x="8426450" y="895350"/>
          <p14:tracePt t="63518" x="8451850" y="895350"/>
          <p14:tracePt t="63536" x="8502650" y="901700"/>
          <p14:tracePt t="63552" x="8534400" y="901700"/>
          <p14:tracePt t="63570" x="8540750" y="901700"/>
          <p14:tracePt t="63620" x="8528050" y="908050"/>
          <p14:tracePt t="63635" x="8464550" y="939800"/>
          <p14:tracePt t="63651" x="8394700" y="977900"/>
          <p14:tracePt t="63668" x="8324850" y="1016000"/>
          <p14:tracePt t="63685" x="8305800" y="1060450"/>
          <p14:tracePt t="63703" x="8299450" y="1104900"/>
          <p14:tracePt t="63719" x="8286750" y="1123950"/>
          <p14:tracePt t="63736" x="8242300" y="1117600"/>
          <p14:tracePt t="63753" x="8204200" y="1104900"/>
          <p14:tracePt t="63768" x="8096250" y="1085850"/>
          <p14:tracePt t="63932" x="8102600" y="1085850"/>
          <p14:tracePt t="63939" x="8115300" y="1085850"/>
          <p14:tracePt t="63952" x="8128000" y="1073150"/>
          <p14:tracePt t="63969" x="8153400" y="1035050"/>
          <p14:tracePt t="63985" x="8159750" y="996950"/>
          <p14:tracePt t="64002" x="8242300" y="971550"/>
          <p14:tracePt t="64020" x="8362950" y="971550"/>
          <p14:tracePt t="64037" x="8578850" y="971550"/>
          <p14:tracePt t="64053" x="8788400" y="971550"/>
          <p14:tracePt t="64070" x="9004300" y="965200"/>
          <p14:tracePt t="64086" x="9144000" y="958850"/>
          <p14:tracePt t="64103" x="9226550" y="946150"/>
          <p14:tracePt t="64120" x="9245600" y="927100"/>
          <p14:tracePt t="64137" x="9245600" y="920750"/>
          <p14:tracePt t="64153" x="9251950" y="920750"/>
          <p14:tracePt t="64170" x="9258300" y="920750"/>
          <p14:tracePt t="64187" x="9264650" y="927100"/>
          <p14:tracePt t="64204" x="9271000" y="927100"/>
          <p14:tracePt t="64270" x="9271000" y="914400"/>
          <p14:tracePt t="64304" x="9277350" y="914400"/>
          <p14:tracePt t="64321" x="9296400" y="914400"/>
          <p14:tracePt t="64337" x="9385300" y="927100"/>
          <p14:tracePt t="64353" x="9442450" y="933450"/>
          <p14:tracePt t="64370" x="9480550" y="933450"/>
          <p14:tracePt t="64387" x="9499600" y="933450"/>
          <p14:tracePt t="64404" x="9505950" y="920750"/>
          <p14:tracePt t="64420" x="9512300" y="914400"/>
          <p14:tracePt t="64437" x="9518650" y="914400"/>
          <p14:tracePt t="64453" x="9531350" y="914400"/>
          <p14:tracePt t="64470" x="9582150" y="914400"/>
          <p14:tracePt t="64487" x="9626600" y="914400"/>
          <p14:tracePt t="64504" x="9632950" y="914400"/>
          <p14:tracePt t="64560" x="9639300" y="914400"/>
          <p14:tracePt t="64570" x="9652000" y="914400"/>
          <p14:tracePt t="64588" x="9709150" y="914400"/>
          <p14:tracePt t="64604" x="9747250" y="914400"/>
          <p14:tracePt t="64621" x="9779000" y="914400"/>
          <p14:tracePt t="64637" x="9785350" y="914400"/>
          <p14:tracePt t="64654" x="9791700" y="914400"/>
          <p14:tracePt t="64658" x="9798050" y="914400"/>
          <p14:tracePt t="64670" x="9798050" y="908050"/>
          <p14:tracePt t="64704" x="9804400" y="908050"/>
          <p14:tracePt t="64720" x="9823450" y="908050"/>
          <p14:tracePt t="64737" x="9829800" y="914400"/>
          <p14:tracePt t="64754" x="9836150" y="914400"/>
          <p14:tracePt t="64771" x="9842500" y="914400"/>
          <p14:tracePt t="64788" x="9848850" y="914400"/>
          <p14:tracePt t="64838" x="9861550" y="914400"/>
          <p14:tracePt t="64854" x="9867900" y="914400"/>
          <p14:tracePt t="64870" x="9874250" y="914400"/>
          <p14:tracePt t="65072" x="9886950" y="914400"/>
          <p14:tracePt t="65081" x="9906000" y="914400"/>
          <p14:tracePt t="65088" x="9931400" y="920750"/>
          <p14:tracePt t="65103" x="10001250" y="933450"/>
          <p14:tracePt t="65119" x="10058400" y="946150"/>
          <p14:tracePt t="65136" x="10096500" y="946150"/>
          <p14:tracePt t="65154" x="10134600" y="952500"/>
          <p14:tracePt t="65171" x="10140950" y="952500"/>
          <p14:tracePt t="65391" x="10140950" y="946150"/>
          <p14:tracePt t="65397" x="10134600" y="946150"/>
          <p14:tracePt t="65404" x="10134600" y="939800"/>
          <p14:tracePt t="65422" x="10128250" y="933450"/>
          <p14:tracePt t="65436" x="10121900" y="933450"/>
          <p14:tracePt t="65453" x="10121900" y="927100"/>
          <p14:tracePt t="65757" x="10115550" y="927100"/>
          <p14:tracePt t="65772" x="10102850" y="939800"/>
          <p14:tracePt t="65781" x="10096500" y="946150"/>
          <p14:tracePt t="65787" x="10090150" y="952500"/>
          <p14:tracePt t="65803" x="10064750" y="958850"/>
          <p14:tracePt t="65820" x="10052050" y="965200"/>
          <p14:tracePt t="65854" x="10052050" y="977900"/>
          <p14:tracePt t="65870" x="10052050" y="990600"/>
          <p14:tracePt t="65888" x="10052050" y="996950"/>
          <p14:tracePt t="67744" x="10045700" y="996950"/>
          <p14:tracePt t="67752" x="10039350" y="990600"/>
          <p14:tracePt t="67758" x="10026650" y="977900"/>
          <p14:tracePt t="67772" x="10013950" y="965200"/>
          <p14:tracePt t="67788" x="9982200" y="939800"/>
          <p14:tracePt t="67805" x="9950450" y="920750"/>
          <p14:tracePt t="67807" x="9925050" y="914400"/>
          <p14:tracePt t="67822" x="9906000" y="908050"/>
          <p14:tracePt t="67823" x="9874250" y="908050"/>
          <p14:tracePt t="67839" x="9829800" y="901700"/>
          <p14:tracePt t="67855" x="9810750" y="895350"/>
          <p14:tracePt t="67942" x="9804400" y="889000"/>
          <p14:tracePt t="67948" x="9804400" y="882650"/>
          <p14:tracePt t="67955" x="9798050" y="882650"/>
          <p14:tracePt t="67972" x="9779000" y="850900"/>
          <p14:tracePt t="67990" x="9753600" y="825500"/>
          <p14:tracePt t="68005" x="9728200" y="793750"/>
          <p14:tracePt t="68022" x="9721850" y="781050"/>
          <p14:tracePt t="68039" x="9715500" y="781050"/>
          <p14:tracePt t="68074" x="9715500" y="774700"/>
          <p14:tracePt t="68089" x="9709150" y="768350"/>
          <p14:tracePt t="68106" x="9696450" y="768350"/>
          <p14:tracePt t="68122" x="9683750" y="762000"/>
          <p14:tracePt t="68124" x="9658350" y="755650"/>
          <p14:tracePt t="68139" x="9639300" y="755650"/>
          <p14:tracePt t="68141" x="9588500" y="742950"/>
          <p14:tracePt t="68155" x="9556750" y="742950"/>
          <p14:tracePt t="68157" x="9499600" y="736600"/>
          <p14:tracePt t="68173" x="9417050" y="730250"/>
          <p14:tracePt t="68188" x="9334500" y="723900"/>
          <p14:tracePt t="68205" x="9258300" y="723900"/>
          <p14:tracePt t="68224" x="9182100" y="723900"/>
          <p14:tracePt t="68240" x="9099550" y="723900"/>
          <p14:tracePt t="68256" x="9010650" y="723900"/>
          <p14:tracePt t="68272" x="8928100" y="723900"/>
          <p14:tracePt t="68290" x="8851900" y="736600"/>
          <p14:tracePt t="68306" x="8782050" y="742950"/>
          <p14:tracePt t="68324" x="8724900" y="749300"/>
          <p14:tracePt t="68341" x="8667750" y="755650"/>
          <p14:tracePt t="68357" x="8604250" y="762000"/>
          <p14:tracePt t="68373" x="8528050" y="774700"/>
          <p14:tracePt t="68390" x="8445500" y="793750"/>
          <p14:tracePt t="68407" x="8312150" y="831850"/>
          <p14:tracePt t="68422" x="8204200" y="869950"/>
          <p14:tracePt t="68439" x="8083550" y="914400"/>
          <p14:tracePt t="68457" x="7962900" y="958850"/>
          <p14:tracePt t="68473" x="7797800" y="1009650"/>
          <p14:tracePt t="68489" x="7683500" y="1041400"/>
          <p14:tracePt t="68506" x="7588250" y="1073150"/>
          <p14:tracePt t="68523" x="7524750" y="1098550"/>
          <p14:tracePt t="68540" x="7486650" y="1117600"/>
          <p14:tracePt t="68556" x="7454900" y="1123950"/>
          <p14:tracePt t="68574" x="7429500" y="1130300"/>
          <p14:tracePt t="68590" x="7404100" y="1130300"/>
          <p14:tracePt t="68607" x="7372350" y="1130300"/>
          <p14:tracePt t="68624" x="7302500" y="1130300"/>
          <p14:tracePt t="68639" x="7258050" y="1130300"/>
          <p14:tracePt t="68641" x="7232650" y="1130300"/>
          <p14:tracePt t="68658" x="7156450" y="1123950"/>
          <p14:tracePt t="68673" x="7061200" y="1123950"/>
          <p14:tracePt t="68690" x="6953250" y="1111250"/>
          <p14:tracePt t="68706" x="6838950" y="1104900"/>
          <p14:tracePt t="68723" x="6731000" y="1085850"/>
          <p14:tracePt t="68740" x="6623050" y="1060450"/>
          <p14:tracePt t="68756" x="6508750" y="1041400"/>
          <p14:tracePt t="68772" x="6375400" y="1016000"/>
          <p14:tracePt t="68789" x="6223000" y="990600"/>
          <p14:tracePt t="68806" x="6064250" y="971550"/>
          <p14:tracePt t="68822" x="5918200" y="965200"/>
          <p14:tracePt t="68839" x="5715000" y="958850"/>
          <p14:tracePt t="68856" x="5556250" y="958850"/>
          <p14:tracePt t="68873" x="5403850" y="958850"/>
          <p14:tracePt t="68889" x="5200650" y="965200"/>
          <p14:tracePt t="68907" x="5029200" y="977900"/>
          <p14:tracePt t="68908" x="4953000" y="990600"/>
          <p14:tracePt t="68923" x="4851400" y="1003300"/>
          <p14:tracePt t="68939" x="4749800" y="1009650"/>
          <p14:tracePt t="68956" x="4673600" y="1009650"/>
          <p14:tracePt t="68973" x="4629150" y="1022350"/>
          <p14:tracePt t="68989" x="4565650" y="1047750"/>
          <p14:tracePt t="69006" x="4527550" y="1073150"/>
          <p14:tracePt t="69024" x="4495800" y="1104900"/>
          <p14:tracePt t="69041" x="4470400" y="1123950"/>
          <p14:tracePt t="69060" x="4438650" y="1149350"/>
          <p14:tracePt t="69074" x="4413250" y="1162050"/>
          <p14:tracePt t="69078" x="4400550" y="1168400"/>
          <p14:tracePt t="69091" x="4368800" y="1181100"/>
          <p14:tracePt t="69107" x="4318000" y="1193800"/>
          <p14:tracePt t="69125" x="4267200" y="1200150"/>
          <p14:tracePt t="69141" x="4248150" y="1206500"/>
          <p14:tracePt t="69157" x="4241800" y="1206500"/>
          <p14:tracePt t="69174" x="4229100" y="1219200"/>
          <p14:tracePt t="69191" x="4203700" y="1244600"/>
          <p14:tracePt t="69208" x="4152900" y="1270000"/>
          <p14:tracePt t="69224" x="4114800" y="1295400"/>
          <p14:tracePt t="69241" x="4025900" y="1333500"/>
          <p14:tracePt t="69257" x="3924300" y="1371600"/>
          <p14:tracePt t="69274" x="3860800" y="1397000"/>
          <p14:tracePt t="69291" x="3778250" y="1435100"/>
          <p14:tracePt t="69309" x="3740150" y="1460500"/>
          <p14:tracePt t="69311" x="3721100" y="1473200"/>
          <p14:tracePt t="69324" x="3702050" y="1485900"/>
          <p14:tracePt t="69342" x="3683000" y="1511300"/>
          <p14:tracePt t="69358" x="3657600" y="1536700"/>
          <p14:tracePt t="69375" x="3651250" y="1536700"/>
          <p14:tracePt t="69378" x="3638550" y="1549400"/>
          <p14:tracePt t="69392" x="3625850" y="1562100"/>
          <p14:tracePt t="69408" x="3619500" y="1568450"/>
          <p14:tracePt t="69487" x="3619500" y="1562100"/>
          <p14:tracePt t="69508" x="3619500" y="1549400"/>
          <p14:tracePt t="69525" x="3613150" y="1536700"/>
          <p14:tracePt t="69542" x="3613150" y="1517650"/>
          <p14:tracePt t="69558" x="3613150" y="1479550"/>
          <p14:tracePt t="69575" x="3613150" y="1447800"/>
          <p14:tracePt t="69592" x="3613150" y="1403350"/>
          <p14:tracePt t="69608" x="3619500" y="1365250"/>
          <p14:tracePt t="69625" x="3625850" y="1346200"/>
          <p14:tracePt t="69642" x="3632200" y="1314450"/>
          <p14:tracePt t="69658" x="3632200" y="1295400"/>
          <p14:tracePt t="69675" x="3632200" y="1276350"/>
          <p14:tracePt t="69692" x="3625850" y="1244600"/>
          <p14:tracePt t="69709" x="3613150" y="1231900"/>
          <p14:tracePt t="69724" x="3600450" y="1225550"/>
          <p14:tracePt t="69741" x="3594100" y="1219200"/>
          <p14:tracePt t="69792" x="3587750" y="1212850"/>
          <p14:tracePt t="69808" x="3575050" y="1193800"/>
          <p14:tracePt t="69825" x="3556000" y="1174750"/>
          <p14:tracePt t="69842" x="3543300" y="1168400"/>
          <p14:tracePt t="69858" x="3524250" y="1168400"/>
          <p14:tracePt t="69875" x="3492500" y="1181100"/>
          <p14:tracePt t="69892" x="3460750" y="1212850"/>
          <p14:tracePt t="69907" x="3441700" y="1238250"/>
          <p14:tracePt t="69925" x="3435350" y="1263650"/>
          <p14:tracePt t="69941" x="3429000" y="1282700"/>
          <p14:tracePt t="69958" x="3429000" y="1295400"/>
          <p14:tracePt t="69976" x="3422650" y="1295400"/>
          <p14:tracePt t="70009" x="3409950" y="1295400"/>
          <p14:tracePt t="70042" x="3409950" y="1289050"/>
          <p14:tracePt t="70058" x="3409950" y="1282700"/>
          <p14:tracePt t="70075" x="3422650" y="1257300"/>
          <p14:tracePt t="70079" x="3429000" y="1244600"/>
          <p14:tracePt t="70092" x="3441700" y="1231900"/>
          <p14:tracePt t="70109" x="3467100" y="1206500"/>
          <p14:tracePt t="70125" x="3486150" y="1187450"/>
          <p14:tracePt t="70141" x="3498850" y="1174750"/>
          <p14:tracePt t="70158" x="3511550" y="1155700"/>
          <p14:tracePt t="70174" x="3517900" y="1149350"/>
          <p14:tracePt t="70190" x="3530600" y="1130300"/>
          <p14:tracePt t="70191" x="3530600" y="1117600"/>
          <p14:tracePt t="70209" x="3530600" y="1104900"/>
          <p14:tracePt t="70226" x="3530600" y="1079500"/>
          <p14:tracePt t="70242" x="3517900" y="1054100"/>
          <p14:tracePt t="70259" x="3505200" y="1047750"/>
          <p14:tracePt t="70275" x="3467100" y="1028700"/>
          <p14:tracePt t="70291" x="3403600" y="1009650"/>
          <p14:tracePt t="70307" x="3327400" y="996950"/>
          <p14:tracePt t="70324" x="3244850" y="990600"/>
          <p14:tracePt t="70342" x="3155950" y="990600"/>
          <p14:tracePt t="70357" x="3098800" y="990600"/>
          <p14:tracePt t="70374" x="3067050" y="996950"/>
          <p14:tracePt t="70391" x="3041650" y="1003300"/>
          <p14:tracePt t="70393" x="3035300" y="1003300"/>
          <p14:tracePt t="70407" x="3028950" y="1009650"/>
          <p14:tracePt t="70409" x="3022600" y="1016000"/>
          <p14:tracePt t="70424" x="3016250" y="1041400"/>
          <p14:tracePt t="70441" x="3009900" y="1073150"/>
          <p14:tracePt t="70457" x="3009900" y="1085850"/>
          <p14:tracePt t="70474" x="3022600" y="1130300"/>
          <p14:tracePt t="70490" x="3054350" y="1162050"/>
          <p14:tracePt t="70507" x="3111500" y="1187450"/>
          <p14:tracePt t="70526" x="3162300" y="1200150"/>
          <p14:tracePt t="70531" x="3175000" y="1200150"/>
          <p14:tracePt t="70541" x="3194050" y="1200150"/>
          <p14:tracePt t="70557" x="3206750" y="1200150"/>
          <p14:tracePt t="70574" x="3225800" y="1200150"/>
          <p14:tracePt t="70592" x="3238500" y="1187450"/>
          <p14:tracePt t="70609" x="3257550" y="1174750"/>
          <p14:tracePt t="70625" x="3263900" y="1168400"/>
          <p14:tracePt t="70643" x="3270250" y="1162050"/>
          <p14:tracePt t="70659" x="3270250" y="1143000"/>
          <p14:tracePt t="70675" x="3257550" y="1085850"/>
          <p14:tracePt t="70693" x="3257550" y="1041400"/>
          <p14:tracePt t="70707" x="3257550" y="1035050"/>
          <p14:tracePt t="70743" x="3244850" y="1003300"/>
          <p14:tracePt t="70760" x="3206750" y="958850"/>
          <p14:tracePt t="70776" x="3194050" y="952500"/>
          <p14:tracePt t="70793" x="3194050" y="946150"/>
          <p14:tracePt t="70915" x="3206750" y="939800"/>
          <p14:tracePt t="70921" x="3225800" y="933450"/>
          <p14:tracePt t="70928" x="3263900" y="920750"/>
          <p14:tracePt t="70941" x="3308350" y="914400"/>
          <p14:tracePt t="70957" x="3390900" y="914400"/>
          <p14:tracePt t="70974" x="3492500" y="946150"/>
          <p14:tracePt t="70991" x="3581400" y="1016000"/>
          <p14:tracePt t="71009" x="3613150" y="1060450"/>
          <p14:tracePt t="71024" x="3619500" y="1098550"/>
          <p14:tracePt t="71027" x="3619500" y="1117600"/>
          <p14:tracePt t="71041" x="3600450" y="1155700"/>
          <p14:tracePt t="71058" x="3587750" y="1168400"/>
          <p14:tracePt t="71075" x="3536950" y="1187450"/>
          <p14:tracePt t="71092" x="3511550" y="1187450"/>
          <p14:tracePt t="71108" x="3486150" y="1187450"/>
          <p14:tracePt t="71126" x="3467100" y="1181100"/>
          <p14:tracePt t="71142" x="3460750" y="1181100"/>
          <p14:tracePt t="71218" x="3460750" y="1174750"/>
          <p14:tracePt t="71231" x="3460750" y="1168400"/>
          <p14:tracePt t="71241" x="3467100" y="1162050"/>
          <p14:tracePt t="71258" x="3492500" y="1130300"/>
          <p14:tracePt t="71274" x="3511550" y="1098550"/>
          <p14:tracePt t="71292" x="3530600" y="1073150"/>
          <p14:tracePt t="71308" x="3536950" y="1060450"/>
          <p14:tracePt t="71325" x="3543300" y="1047750"/>
          <p14:tracePt t="71393" x="3543300" y="1041400"/>
          <p14:tracePt t="71408" x="3549650" y="1035050"/>
          <p14:tracePt t="71476" x="3556000" y="1041400"/>
          <p14:tracePt t="71482" x="3568700" y="1054100"/>
          <p14:tracePt t="71491" x="3575050" y="1066800"/>
          <p14:tracePt t="71508" x="3600450" y="1085850"/>
          <p14:tracePt t="71526" x="3657600" y="1104900"/>
          <p14:tracePt t="71543" x="3727450" y="1117600"/>
          <p14:tracePt t="71560" x="3848100" y="1117600"/>
          <p14:tracePt t="71563" x="3905250" y="1104900"/>
          <p14:tracePt t="71577" x="3949700" y="1092200"/>
          <p14:tracePt t="71579" x="3987800" y="1079500"/>
          <p14:tracePt t="71593" x="4019550" y="1060450"/>
          <p14:tracePt t="71610" x="4051300" y="1035050"/>
          <p14:tracePt t="71626" x="4083050" y="996950"/>
          <p14:tracePt t="71643" x="4083050" y="984250"/>
          <p14:tracePt t="71646" x="4083050" y="971550"/>
          <p14:tracePt t="71660" x="4083050" y="965200"/>
          <p14:tracePt t="71663" x="4083050" y="952500"/>
          <p14:tracePt t="71678" x="4076700" y="933450"/>
          <p14:tracePt t="71693" x="4064000" y="920750"/>
          <p14:tracePt t="71710" x="4038600" y="895350"/>
          <p14:tracePt t="71726" x="4006850" y="876300"/>
          <p14:tracePt t="71743" x="3975100" y="850900"/>
          <p14:tracePt t="71760" x="3943350" y="831850"/>
          <p14:tracePt t="71776" x="3924300" y="825500"/>
          <p14:tracePt t="71781" x="3911600" y="819150"/>
          <p14:tracePt t="71791" x="3905250" y="819150"/>
          <p14:tracePt t="71810" x="3867150" y="819150"/>
          <p14:tracePt t="71815" x="3854450" y="819150"/>
          <p14:tracePt t="71825" x="3835400" y="819150"/>
          <p14:tracePt t="71843" x="3771900" y="831850"/>
          <p14:tracePt t="71860" x="3708400" y="882650"/>
          <p14:tracePt t="71876" x="3606800" y="977900"/>
          <p14:tracePt t="71894" x="3556000" y="1016000"/>
          <p14:tracePt t="71910" x="3505200" y="1066800"/>
          <p14:tracePt t="71926" x="3486150" y="1104900"/>
          <p14:tracePt t="71943" x="3492500" y="1117600"/>
          <p14:tracePt t="71960" x="3543300" y="1149350"/>
          <p14:tracePt t="71977" x="3625850" y="1174750"/>
          <p14:tracePt t="71995" x="3733800" y="1187450"/>
          <p14:tracePt t="72010" x="3816350" y="1187450"/>
          <p14:tracePt t="72027" x="3892550" y="1187450"/>
          <p14:tracePt t="72044" x="3968750" y="1162050"/>
          <p14:tracePt t="72060" x="4057650" y="1098550"/>
          <p14:tracePt t="72077" x="4089400" y="1041400"/>
          <p14:tracePt t="72094" x="4102100" y="977900"/>
          <p14:tracePt t="72110" x="4102100" y="920750"/>
          <p14:tracePt t="72126" x="4095750" y="882650"/>
          <p14:tracePt t="72145" x="4083050" y="857250"/>
          <p14:tracePt t="72160" x="4051300" y="844550"/>
          <p14:tracePt t="72177" x="4000500" y="838200"/>
          <p14:tracePt t="72193" x="3943350" y="831850"/>
          <p14:tracePt t="72210" x="3854450" y="831850"/>
          <p14:tracePt t="72227" x="3752850" y="838200"/>
          <p14:tracePt t="72244" x="3663950" y="863600"/>
          <p14:tracePt t="72260" x="3606800" y="895350"/>
          <p14:tracePt t="72264" x="3587750" y="920750"/>
          <p14:tracePt t="72278" x="3575050" y="977900"/>
          <p14:tracePt t="72294" x="3575050" y="990600"/>
          <p14:tracePt t="72311" x="3632200" y="1066800"/>
          <p14:tracePt t="72328" x="3708400" y="1111250"/>
          <p14:tracePt t="72342" x="3784600" y="1130300"/>
          <p14:tracePt t="72360" x="3879850" y="1136650"/>
          <p14:tracePt t="72378" x="3937000" y="1136650"/>
          <p14:tracePt t="72393" x="3987800" y="1117600"/>
          <p14:tracePt t="72410" x="4006850" y="1098550"/>
          <p14:tracePt t="72427" x="4013200" y="1085850"/>
          <p14:tracePt t="72443" x="4013200" y="1079500"/>
          <p14:tracePt t="72460" x="4006850" y="1079500"/>
          <p14:tracePt t="72477" x="3987800" y="1079500"/>
          <p14:tracePt t="72494" x="3956050" y="1079500"/>
          <p14:tracePt t="72511" x="3905250" y="1092200"/>
          <p14:tracePt t="72527" x="3867150" y="1104900"/>
          <p14:tracePt t="72531" x="3822700" y="1117600"/>
          <p14:tracePt t="72543" x="3797300" y="1123950"/>
          <p14:tracePt t="72545" x="3740150" y="1143000"/>
          <p14:tracePt t="72560" x="3632200" y="1174750"/>
          <p14:tracePt t="72578" x="3498850" y="1206500"/>
          <p14:tracePt t="72597" x="3390900" y="1231900"/>
          <p14:tracePt t="72610" x="3251200" y="1263650"/>
          <p14:tracePt t="72627" x="3143250" y="1295400"/>
          <p14:tracePt t="72644" x="3054350" y="1320800"/>
          <p14:tracePt t="72660" x="2990850" y="1346200"/>
          <p14:tracePt t="72678" x="2895600" y="1390650"/>
          <p14:tracePt t="72694" x="2794000" y="1460500"/>
          <p14:tracePt t="72711" x="2698750" y="1511300"/>
          <p14:tracePt t="72727" x="2635250" y="1530350"/>
          <p14:tracePt t="72744" x="2559050" y="1549400"/>
          <p14:tracePt t="72759" x="2489200" y="1562100"/>
          <p14:tracePt t="72777" x="2413000" y="1581150"/>
          <p14:tracePt t="72780" x="2393950" y="1587500"/>
          <p14:tracePt t="72794" x="2362200" y="1593850"/>
          <p14:tracePt t="72810" x="2159000" y="1593850"/>
          <p14:tracePt t="72828" x="1987550" y="1581150"/>
          <p14:tracePt t="72844" x="1835150" y="1555750"/>
          <p14:tracePt t="72860" x="1689100" y="1524000"/>
          <p14:tracePt t="72878" x="1549400" y="1485900"/>
          <p14:tracePt t="72894" x="1435100" y="1460500"/>
          <p14:tracePt t="72911" x="1339850" y="1441450"/>
          <p14:tracePt t="72916" x="1301750" y="1435100"/>
          <p14:tracePt t="72927" x="1270000" y="1435100"/>
          <p14:tracePt t="72944" x="1181100" y="1435100"/>
          <p14:tracePt t="72961" x="1073150" y="1435100"/>
          <p14:tracePt t="72978" x="927100" y="1435100"/>
          <p14:tracePt t="72995" x="762000" y="1435100"/>
          <p14:tracePt t="73011" x="615950" y="1435100"/>
          <p14:tracePt t="73027" x="514350" y="1435100"/>
          <p14:tracePt t="73045" x="438150" y="1428750"/>
          <p14:tracePt t="73061" x="400050" y="1428750"/>
          <p14:tracePt t="73078" x="368300" y="1422400"/>
          <p14:tracePt t="73093" x="355600" y="1422400"/>
          <p14:tracePt t="73127" x="349250" y="1422400"/>
          <p14:tracePt t="73144" x="336550" y="1409700"/>
          <p14:tracePt t="73161" x="292100" y="1390650"/>
          <p14:tracePt t="73178" x="228600" y="1371600"/>
          <p14:tracePt t="73195" x="127000" y="1365250"/>
          <p14:tracePt t="73211" x="107950" y="1371600"/>
          <p14:tracePt t="73228" x="107950" y="1390650"/>
          <p14:tracePt t="73245" x="127000" y="1409700"/>
          <p14:tracePt t="73261" x="146050" y="1422400"/>
          <p14:tracePt t="73278" x="152400" y="1422400"/>
          <p14:tracePt t="73372" x="158750" y="1422400"/>
          <p14:tracePt t="73383" x="165100" y="1422400"/>
          <p14:tracePt t="73393" x="177800" y="1422400"/>
          <p14:tracePt t="73412" x="260350" y="1422400"/>
          <p14:tracePt t="73429" x="298450" y="1428750"/>
          <p14:tracePt t="73443" x="323850" y="1435100"/>
          <p14:tracePt t="73461" x="342900" y="1447800"/>
          <p14:tracePt t="73478" x="368300" y="1466850"/>
          <p14:tracePt t="73494" x="387350" y="1473200"/>
          <p14:tracePt t="73500" x="412750" y="1479550"/>
          <p14:tracePt t="73510" x="425450" y="1485900"/>
          <p14:tracePt t="73528" x="482600" y="1492250"/>
          <p14:tracePt t="73545" x="565150" y="1492250"/>
          <p14:tracePt t="73561" x="635000" y="1479550"/>
          <p14:tracePt t="73578" x="742950" y="1460500"/>
          <p14:tracePt t="73595" x="831850" y="1454150"/>
          <p14:tracePt t="73611" x="882650" y="1441450"/>
          <p14:tracePt t="73616" x="920750" y="1435100"/>
          <p14:tracePt t="73628" x="939800" y="1435100"/>
          <p14:tracePt t="73632" x="958850" y="1435100"/>
          <p14:tracePt t="73643" x="990600" y="1428750"/>
          <p14:tracePt t="73662" x="1022350" y="1416050"/>
          <p14:tracePt t="73678" x="1022350" y="1397000"/>
          <p14:tracePt t="73695" x="1016000" y="1358900"/>
          <p14:tracePt t="73712" x="1009650" y="1333500"/>
          <p14:tracePt t="73727" x="996950" y="1320800"/>
          <p14:tracePt t="73745" x="990600" y="1314450"/>
          <p14:tracePt t="73762" x="977900" y="1301750"/>
          <p14:tracePt t="73779" x="927100" y="1289050"/>
          <p14:tracePt t="73794" x="869950" y="1282700"/>
          <p14:tracePt t="73799" x="825500" y="1276350"/>
          <p14:tracePt t="73810" x="793750" y="1270000"/>
          <p14:tracePt t="73828" x="723900" y="1257300"/>
          <p14:tracePt t="73845" x="647700" y="1244600"/>
          <p14:tracePt t="73861" x="590550" y="1225550"/>
          <p14:tracePt t="73879" x="558800" y="1219200"/>
          <p14:tracePt t="73929" x="546100" y="1225550"/>
          <p14:tracePt t="73945" x="520700" y="1244600"/>
          <p14:tracePt t="73963" x="463550" y="1289050"/>
          <p14:tracePt t="73977" x="444500" y="1295400"/>
          <p14:tracePt t="73979" x="419100" y="1314450"/>
          <p14:tracePt t="73996" x="387350" y="1339850"/>
          <p14:tracePt t="74011" x="361950" y="1365250"/>
          <p14:tracePt t="74028" x="349250" y="1397000"/>
          <p14:tracePt t="74046" x="349250" y="1435100"/>
          <p14:tracePt t="74061" x="361950" y="1473200"/>
          <p14:tracePt t="74078" x="406400" y="1517650"/>
          <p14:tracePt t="74095" x="482600" y="1555750"/>
          <p14:tracePt t="74112" x="565150" y="1587500"/>
          <p14:tracePt t="74128" x="628650" y="1600200"/>
          <p14:tracePt t="74146" x="717550" y="1606550"/>
          <p14:tracePt t="74162" x="793750" y="1606550"/>
          <p14:tracePt t="74178" x="844550" y="1600200"/>
          <p14:tracePt t="74182" x="857250" y="1593850"/>
          <p14:tracePt t="74195" x="882650" y="1574800"/>
          <p14:tracePt t="74198" x="895350" y="1562100"/>
          <p14:tracePt t="74210" x="908050" y="1549400"/>
          <p14:tracePt t="74229" x="977900" y="1485900"/>
          <p14:tracePt t="74246" x="1022350" y="1435100"/>
          <p14:tracePt t="74262" x="1041400" y="1397000"/>
          <p14:tracePt t="74278" x="1041400" y="1377950"/>
          <p14:tracePt t="74295" x="1003300" y="1346200"/>
          <p14:tracePt t="74313" x="965200" y="1327150"/>
          <p14:tracePt t="74328" x="882650" y="1301750"/>
          <p14:tracePt t="74345" x="819150" y="1295400"/>
          <p14:tracePt t="74362" x="730250" y="1289050"/>
          <p14:tracePt t="74379" x="685800" y="1289050"/>
          <p14:tracePt t="74395" x="635000" y="1301750"/>
          <p14:tracePt t="74412" x="609600" y="1327150"/>
          <p14:tracePt t="74416" x="596900" y="1339850"/>
          <p14:tracePt t="74428" x="584200" y="1365250"/>
          <p14:tracePt t="74446" x="577850" y="1384300"/>
          <p14:tracePt t="74462" x="577850" y="1409700"/>
          <p14:tracePt t="74465" x="584200" y="1435100"/>
          <p14:tracePt t="74479" x="596900" y="1454150"/>
          <p14:tracePt t="74495" x="622300" y="1473200"/>
          <p14:tracePt t="74512" x="641350" y="1485900"/>
          <p14:tracePt t="74529" x="666750" y="1492250"/>
          <p14:tracePt t="74545" x="679450" y="1492250"/>
          <p14:tracePt t="74563" x="692150" y="1492250"/>
          <p14:tracePt t="74578" x="711200" y="1473200"/>
          <p14:tracePt t="74595" x="730250" y="1441450"/>
          <p14:tracePt t="74612" x="762000" y="1403350"/>
          <p14:tracePt t="74629" x="819150" y="1352550"/>
          <p14:tracePt t="74646" x="889000" y="1308100"/>
          <p14:tracePt t="74662" x="1085850" y="1289050"/>
          <p14:tracePt t="74665" x="1225550" y="1276350"/>
          <p14:tracePt t="74679" x="1365250" y="1244600"/>
          <p14:tracePt t="74682" x="1485900" y="1212850"/>
          <p14:tracePt t="74695" x="1600200" y="1181100"/>
          <p14:tracePt t="74713" x="1828800" y="1136650"/>
          <p14:tracePt t="74729" x="2101850" y="1098550"/>
          <p14:tracePt t="74746" x="2311400" y="1073150"/>
          <p14:tracePt t="74762" x="2533650" y="1047750"/>
          <p14:tracePt t="74779" x="2749550" y="1041400"/>
          <p14:tracePt t="74796" x="2965450" y="1035050"/>
          <p14:tracePt t="74812" x="3181350" y="1035050"/>
          <p14:tracePt t="74829" x="3409950" y="1035050"/>
          <p14:tracePt t="74846" x="3619500" y="1041400"/>
          <p14:tracePt t="74862" x="3810000" y="1054100"/>
          <p14:tracePt t="74866" x="3917950" y="1060450"/>
          <p14:tracePt t="74878" x="3994150" y="1073150"/>
          <p14:tracePt t="74882" x="4095750" y="1085850"/>
          <p14:tracePt t="74896" x="4171950" y="1098550"/>
          <p14:tracePt t="74912" x="4343400" y="1130300"/>
          <p14:tracePt t="74929" x="4508500" y="1168400"/>
          <p14:tracePt t="74932" x="4603750" y="1193800"/>
          <p14:tracePt t="74945" x="4673600" y="1206500"/>
          <p14:tracePt t="74963" x="4889500" y="1263650"/>
          <p14:tracePt t="74979" x="4991100" y="1276350"/>
          <p14:tracePt t="74995" x="5060950" y="1282700"/>
          <p14:tracePt t="75012" x="5137150" y="1282700"/>
          <p14:tracePt t="75029" x="5219700" y="1282700"/>
          <p14:tracePt t="75047" x="5346700" y="1276350"/>
          <p14:tracePt t="75062" x="5473700" y="1244600"/>
          <p14:tracePt t="75079" x="5600700" y="1200150"/>
          <p14:tracePt t="75096" x="5695950" y="1155700"/>
          <p14:tracePt t="75113" x="5759450" y="1117600"/>
          <p14:tracePt t="75130" x="5810250" y="1098550"/>
          <p14:tracePt t="75133" x="5829300" y="1098550"/>
          <p14:tracePt t="75146" x="5842000" y="1092200"/>
          <p14:tracePt t="75150" x="5867400" y="1092200"/>
          <p14:tracePt t="75163" x="5892800" y="1092200"/>
          <p14:tracePt t="75166" x="5911850" y="1098550"/>
          <p14:tracePt t="75180" x="5943600" y="1098550"/>
          <p14:tracePt t="75183" x="5969000" y="1104900"/>
          <p14:tracePt t="75196" x="5994400" y="1111250"/>
          <p14:tracePt t="75213" x="6032500" y="1117600"/>
          <p14:tracePt t="75229" x="6045200" y="1123950"/>
          <p14:tracePt t="75247" x="6153150" y="1130300"/>
          <p14:tracePt t="75261" x="6305550" y="1136650"/>
          <p14:tracePt t="75280" x="6534150" y="1149350"/>
          <p14:tracePt t="75296" x="6813550" y="1155700"/>
          <p14:tracePt t="75313" x="6997700" y="1162050"/>
          <p14:tracePt t="75330" x="7080250" y="1162050"/>
          <p14:tracePt t="75346" x="7086600" y="1155700"/>
          <p14:tracePt t="75364" x="7067550" y="1143000"/>
          <p14:tracePt t="75367" x="7048500" y="1136650"/>
          <p14:tracePt t="75380" x="7023100" y="1130300"/>
          <p14:tracePt t="75396" x="6946900" y="1123950"/>
          <p14:tracePt t="75413" x="6934200" y="1123950"/>
          <p14:tracePt t="75446" x="6927850" y="1117600"/>
          <p14:tracePt t="75463" x="6908800" y="1111250"/>
          <p14:tracePt t="75480" x="6877050" y="1092200"/>
          <p14:tracePt t="75484" x="6845300" y="1085850"/>
          <p14:tracePt t="75496" x="6819900" y="1079500"/>
          <p14:tracePt t="75512" x="6756400" y="1066800"/>
          <p14:tracePt t="75515" x="6737350" y="1066800"/>
          <p14:tracePt t="75530" x="6711950" y="1060450"/>
          <p14:tracePt t="75532" x="6692900" y="1060450"/>
          <p14:tracePt t="75546" x="6680200" y="1060450"/>
          <p14:tracePt t="75699" x="6673850" y="1066800"/>
          <p14:tracePt t="75708" x="6667500" y="1073150"/>
          <p14:tracePt t="75717" x="6661150" y="1079500"/>
          <p14:tracePt t="75731" x="6642100" y="1085850"/>
          <p14:tracePt t="75736" x="6610350" y="1092200"/>
          <p14:tracePt t="75746" x="6591300" y="1092200"/>
          <p14:tracePt t="75763" x="6527800" y="1092200"/>
          <p14:tracePt t="75780" x="6483350" y="1073150"/>
          <p14:tracePt t="75799" x="6407150" y="1041400"/>
          <p14:tracePt t="75813" x="6318250" y="1003300"/>
          <p14:tracePt t="75830" x="6267450" y="984250"/>
          <p14:tracePt t="75847" x="6210300" y="971550"/>
          <p14:tracePt t="75863" x="6172200" y="958850"/>
          <p14:tracePt t="75867" x="6159500" y="952500"/>
          <p14:tracePt t="75880" x="6153150" y="952500"/>
          <p14:tracePt t="75896" x="6127750" y="946150"/>
          <p14:tracePt t="75914" x="6102350" y="946150"/>
          <p14:tracePt t="75930" x="6089650" y="958850"/>
          <p14:tracePt t="75946" x="6089650" y="996950"/>
          <p14:tracePt t="75964" x="6115050" y="1060450"/>
          <p14:tracePt t="75980" x="6191250" y="1130300"/>
          <p14:tracePt t="75997" x="6305550" y="1193800"/>
          <p14:tracePt t="76013" x="6445250" y="1231900"/>
          <p14:tracePt t="76030" x="6584950" y="1250950"/>
          <p14:tracePt t="76047" x="6711950" y="1257300"/>
          <p14:tracePt t="76064" x="6832600" y="1244600"/>
          <p14:tracePt t="76080" x="6921500" y="1212850"/>
          <p14:tracePt t="76098" x="6959600" y="1187450"/>
          <p14:tracePt t="76114" x="6978650" y="1155700"/>
          <p14:tracePt t="76130" x="6978650" y="1130300"/>
          <p14:tracePt t="76132" x="6972300" y="1117600"/>
          <p14:tracePt t="76147" x="6959600" y="1111250"/>
          <p14:tracePt t="76164" x="6889750" y="1079500"/>
          <p14:tracePt t="76180" x="6813550" y="1060450"/>
          <p14:tracePt t="76197" x="6750050" y="1047750"/>
          <p14:tracePt t="76213" x="6680200" y="1028700"/>
          <p14:tracePt t="76231" x="6642100" y="1028700"/>
          <p14:tracePt t="76247" x="6610350" y="1028700"/>
          <p14:tracePt t="76263" x="6578600" y="1028700"/>
          <p14:tracePt t="76507" x="6572250" y="1028700"/>
          <p14:tracePt t="76514" x="6565900" y="1028700"/>
          <p14:tracePt t="76531" x="6546850" y="1022350"/>
          <p14:tracePt t="76547" x="6527800" y="1016000"/>
          <p14:tracePt t="76564" x="6521450" y="1016000"/>
          <p14:tracePt t="76615" x="6521450" y="1009650"/>
          <p14:tracePt t="76630" x="6508750" y="984250"/>
          <p14:tracePt t="76648" x="6483350" y="965200"/>
          <p14:tracePt t="76664" x="6451600" y="946150"/>
          <p14:tracePt t="76680" x="6400800" y="939800"/>
          <p14:tracePt t="76697" x="6337300" y="939800"/>
          <p14:tracePt t="76714" x="6292850" y="939800"/>
          <p14:tracePt t="76730" x="6261100" y="939800"/>
          <p14:tracePt t="76748" x="6223000" y="939800"/>
          <p14:tracePt t="76764" x="6191250" y="933450"/>
          <p14:tracePt t="76781" x="6165850" y="933450"/>
          <p14:tracePt t="76797" x="6127750" y="933450"/>
          <p14:tracePt t="76814" x="6057900" y="933450"/>
          <p14:tracePt t="76819" x="6019800" y="933450"/>
          <p14:tracePt t="76829" x="5975350" y="939800"/>
          <p14:tracePt t="76848" x="5829300" y="958850"/>
          <p14:tracePt t="76865" x="5695950" y="977900"/>
          <p14:tracePt t="76881" x="5613400" y="971550"/>
          <p14:tracePt t="76899" x="5524500" y="939800"/>
          <p14:tracePt t="76914" x="5429250" y="889000"/>
          <p14:tracePt t="76930" x="5346700" y="863600"/>
          <p14:tracePt t="76947" x="5321300" y="844550"/>
          <p14:tracePt t="76964" x="5302250" y="825500"/>
          <p14:tracePt t="76979" x="5283200" y="806450"/>
          <p14:tracePt t="76998" x="5264150" y="800100"/>
          <p14:tracePt t="77014" x="5251450" y="793750"/>
          <p14:tracePt t="77031" x="5238750" y="793750"/>
          <p14:tracePt t="77048" x="5232400" y="793750"/>
          <p14:tracePt t="79789" x="5238750" y="793750"/>
          <p14:tracePt t="79797" x="5245100" y="793750"/>
          <p14:tracePt t="79806" x="5270500" y="806450"/>
          <p14:tracePt t="79815" x="5302250" y="819150"/>
          <p14:tracePt t="79833" x="5391150" y="844550"/>
          <p14:tracePt t="79850" x="5588000" y="901700"/>
          <p14:tracePt t="79866" x="5721350" y="933450"/>
          <p14:tracePt t="79884" x="5867400" y="965200"/>
          <p14:tracePt t="79899" x="5969000" y="990600"/>
          <p14:tracePt t="79916" x="6032500" y="1009650"/>
          <p14:tracePt t="79933" x="6051550" y="1022350"/>
          <p14:tracePt t="79950" x="6064250" y="1022350"/>
          <p14:tracePt t="79966" x="6070600" y="1028700"/>
          <p14:tracePt t="79984" x="6076950" y="1035050"/>
          <p14:tracePt t="80000" x="6083300" y="1041400"/>
          <p14:tracePt t="80033" x="6102350" y="1047750"/>
          <p14:tracePt t="80050" x="6210300" y="1104900"/>
          <p14:tracePt t="80066" x="6254750" y="1136650"/>
          <p14:tracePt t="80082" x="6369050" y="1206500"/>
          <p14:tracePt t="80083" x="6419850" y="1244600"/>
          <p14:tracePt t="80099" x="6464300" y="1276350"/>
          <p14:tracePt t="80115" x="6534150" y="1346200"/>
          <p14:tracePt t="80132" x="6540500" y="1377950"/>
          <p14:tracePt t="80150" x="6540500" y="1397000"/>
          <p14:tracePt t="80167" x="6540500" y="1403350"/>
          <p14:tracePt t="80183" x="6534150" y="1409700"/>
          <p14:tracePt t="80200" x="6527800" y="1409700"/>
          <p14:tracePt t="80217" x="6521450" y="1409700"/>
          <p14:tracePt t="80233" x="6508750" y="1409700"/>
          <p14:tracePt t="80251" x="6483350" y="1409700"/>
          <p14:tracePt t="80267" x="6426200" y="1409700"/>
          <p14:tracePt t="80284" x="6356350" y="1409700"/>
          <p14:tracePt t="80300" x="6261100" y="1403350"/>
          <p14:tracePt t="80302" x="6223000" y="1397000"/>
          <p14:tracePt t="80316" x="6153150" y="1390650"/>
          <p14:tracePt t="80332" x="5899150" y="1327150"/>
          <p14:tracePt t="80349" x="5702300" y="1270000"/>
          <p14:tracePt t="80365" x="5435600" y="1212850"/>
          <p14:tracePt t="80384" x="5226050" y="1174750"/>
          <p14:tracePt t="80399" x="5086350" y="1162050"/>
          <p14:tracePt t="80416" x="5022850" y="1155700"/>
          <p14:tracePt t="80433" x="5016500" y="1155700"/>
          <p14:tracePt t="80449" x="4997450" y="1174750"/>
          <p14:tracePt t="80466" x="4933950" y="1206500"/>
          <p14:tracePt t="80484" x="4749800" y="1219200"/>
          <p14:tracePt t="80499" x="4464050" y="1193800"/>
          <p14:tracePt t="80516" x="4114800" y="1123950"/>
          <p14:tracePt t="80533" x="3803650" y="1054100"/>
          <p14:tracePt t="80550" x="3581400" y="996950"/>
          <p14:tracePt t="80566" x="3479800" y="971550"/>
          <p14:tracePt t="80568" x="3473450" y="965200"/>
          <p14:tracePt t="80583" x="3492500" y="958850"/>
          <p14:tracePt t="80599" x="3543300" y="952500"/>
          <p14:tracePt t="80617" x="3594100" y="952500"/>
          <p14:tracePt t="80632" x="3619500" y="958850"/>
          <p14:tracePt t="80667" x="3619500" y="965200"/>
          <p14:tracePt t="80700" x="3619500" y="971550"/>
          <p14:tracePt t="80718" x="3625850" y="971550"/>
          <p14:tracePt t="80734" x="3663950" y="990600"/>
          <p14:tracePt t="80749" x="3765550" y="1003300"/>
          <p14:tracePt t="80766" x="3968750" y="1022350"/>
          <p14:tracePt t="80784" x="4229100" y="1041400"/>
          <p14:tracePt t="80802" x="4584700" y="1073150"/>
          <p14:tracePt t="80804" x="4794250" y="1092200"/>
          <p14:tracePt t="80816" x="4984750" y="1104900"/>
          <p14:tracePt t="80833" x="5346700" y="1149350"/>
          <p14:tracePt t="80849" x="5695950" y="1200150"/>
          <p14:tracePt t="80866" x="5949950" y="1231900"/>
          <p14:tracePt t="80884" x="6115050" y="1244600"/>
          <p14:tracePt t="80900" x="6216650" y="1250950"/>
          <p14:tracePt t="80918" x="6242050" y="1250950"/>
          <p14:tracePt t="80999" x="6248400" y="1250950"/>
          <p14:tracePt t="81006" x="6254750" y="1250950"/>
          <p14:tracePt t="81019" x="6267450" y="1250950"/>
          <p14:tracePt t="81035" x="6330950" y="1250950"/>
          <p14:tracePt t="81050" x="6438900" y="1250950"/>
          <p14:tracePt t="81067" x="6597650" y="1263650"/>
          <p14:tracePt t="81084" x="6826250" y="1276350"/>
          <p14:tracePt t="81100" x="7054850" y="1301750"/>
          <p14:tracePt t="81116" x="7251700" y="1320800"/>
          <p14:tracePt t="81134" x="7429500" y="1327150"/>
          <p14:tracePt t="81151" x="7473950" y="1327150"/>
          <p14:tracePt t="81155" x="7493000" y="1327150"/>
          <p14:tracePt t="81168" x="7505700" y="1333500"/>
          <p14:tracePt t="81185" x="7512050" y="1333500"/>
          <p14:tracePt t="81201" x="7518400" y="1333500"/>
          <p14:tracePt t="81217" x="7531100" y="1346200"/>
          <p14:tracePt t="81236" x="7543800" y="1352550"/>
          <p14:tracePt t="81252" x="7550150" y="1352550"/>
          <p14:tracePt t="81284" x="7575550" y="1358900"/>
          <p14:tracePt t="81301" x="7639050" y="1377950"/>
          <p14:tracePt t="81320" x="7664450" y="1384300"/>
          <p14:tracePt t="81323" x="7708900" y="1397000"/>
          <p14:tracePt t="81333" x="7816850" y="1403350"/>
          <p14:tracePt t="81351" x="7893050" y="1403350"/>
          <p14:tracePt t="81368" x="7969250" y="1397000"/>
          <p14:tracePt t="81384" x="7981950" y="1384300"/>
          <p14:tracePt t="81403" x="7988300" y="1384300"/>
          <p14:tracePt t="81604" x="7981950" y="1384300"/>
          <p14:tracePt t="81771" x="7981950" y="1377950"/>
          <p14:tracePt t="81788" x="7981950" y="1371600"/>
          <p14:tracePt t="81866" x="7988300" y="1371600"/>
          <p14:tracePt t="81882" x="8001000" y="1365250"/>
          <p14:tracePt t="81893" x="8013700" y="1365250"/>
          <p14:tracePt t="81900" x="8026400" y="1358900"/>
          <p14:tracePt t="81919" x="8045450" y="1352550"/>
          <p14:tracePt t="81952" x="8051800" y="1352550"/>
          <p14:tracePt t="81985" x="8058150" y="1352550"/>
          <p14:tracePt t="82003" x="8064500" y="1346200"/>
          <p14:tracePt t="82018" x="8083550" y="1339850"/>
          <p14:tracePt t="82035" x="8102600" y="1333500"/>
          <p14:tracePt t="82051" x="8115300" y="1327150"/>
          <p14:tracePt t="82068" x="8134350" y="1314450"/>
          <p14:tracePt t="82087" x="8147050" y="1308100"/>
          <p14:tracePt t="82216" x="8140700" y="1301750"/>
          <p14:tracePt t="82231" x="8134350" y="1301750"/>
          <p14:tracePt t="82274" x="8128000" y="1295400"/>
          <p14:tracePt t="82287" x="8121650" y="1289050"/>
          <p14:tracePt t="82335" x="8115300" y="1289050"/>
          <p14:tracePt t="82369" x="8115300" y="1282700"/>
          <p14:tracePt t="82402" x="8108950" y="1270000"/>
          <p14:tracePt t="82419" x="8108950" y="1263650"/>
          <p14:tracePt t="82435" x="8108950" y="1250950"/>
          <p14:tracePt t="82452" x="8102600" y="1250950"/>
          <p14:tracePt t="82469" x="8089900" y="1238250"/>
          <p14:tracePt t="82486" x="8089900" y="1231900"/>
          <p14:tracePt t="82501" x="8070850" y="1225550"/>
          <p14:tracePt t="82517" x="8064500" y="1219200"/>
          <p14:tracePt t="82534" x="8051800" y="1206500"/>
          <p14:tracePt t="82552" x="8045450" y="1206500"/>
          <p14:tracePt t="82568" x="8039100" y="1193800"/>
          <p14:tracePt t="82584" x="8026400" y="1181100"/>
          <p14:tracePt t="82601" x="8001000" y="1155700"/>
          <p14:tracePt t="82617" x="7988300" y="1143000"/>
          <p14:tracePt t="82731" x="7994650" y="1143000"/>
          <p14:tracePt t="82740" x="8001000" y="1149350"/>
          <p14:tracePt t="82751" x="8013700" y="1168400"/>
          <p14:tracePt t="82768" x="8020050" y="1193800"/>
          <p14:tracePt t="82786" x="8026400" y="1206500"/>
          <p14:tracePt t="82802" x="8045450" y="1231900"/>
          <p14:tracePt t="82819" x="8058150" y="1250950"/>
          <p14:tracePt t="82835" x="8070850" y="1270000"/>
          <p14:tracePt t="82851" x="8083550" y="1289050"/>
          <p14:tracePt t="82868" x="8102600" y="1301750"/>
          <p14:tracePt t="82884" x="8108950" y="1301750"/>
          <p14:tracePt t="82901" x="8115300" y="1308100"/>
          <p14:tracePt t="82919" x="8128000" y="1308100"/>
          <p14:tracePt t="82934" x="8147050" y="1308100"/>
          <p14:tracePt t="82952" x="8159750" y="1308100"/>
          <p14:tracePt t="82969" x="8172450" y="1301750"/>
          <p14:tracePt t="82986" x="8185150" y="1301750"/>
          <p14:tracePt t="83003" x="8191500" y="1301750"/>
          <p14:tracePt t="83021" x="8197850" y="1301750"/>
          <p14:tracePt t="83052" x="8197850" y="1295400"/>
          <p14:tracePt t="83124" x="8197850" y="1289050"/>
          <p14:tracePt t="83145" x="8197850" y="1282700"/>
          <p14:tracePt t="83153" x="8191500" y="1282700"/>
          <p14:tracePt t="83204" x="8191500" y="1276350"/>
          <p14:tracePt t="83237" x="8185150" y="1276350"/>
          <p14:tracePt t="83258" x="8178800" y="1276350"/>
          <p14:tracePt t="83268" x="8172450" y="1276350"/>
          <p14:tracePt t="83285" x="8166100" y="1270000"/>
          <p14:tracePt t="83301" x="8153400" y="1263650"/>
          <p14:tracePt t="83318" x="8134350" y="1257300"/>
          <p14:tracePt t="83335" x="8121650" y="1244600"/>
          <p14:tracePt t="83353" x="8115300" y="1238250"/>
          <p14:tracePt t="83370" x="8108950" y="1225550"/>
          <p14:tracePt t="83386" x="8102600" y="1219200"/>
          <p14:tracePt t="83419" x="8096250" y="1219200"/>
          <p14:tracePt t="83436" x="8089900" y="1219200"/>
          <p14:tracePt t="83453" x="8083550" y="1219200"/>
          <p14:tracePt t="83550" x="8077200" y="1219200"/>
          <p14:tracePt t="83566" x="8070850" y="1219200"/>
          <p14:tracePt t="83574" x="8058150" y="1219200"/>
          <p14:tracePt t="83587" x="8051800" y="1212850"/>
          <p14:tracePt t="83604" x="8032750" y="1212850"/>
          <p14:tracePt t="83620" x="8007350" y="1212850"/>
          <p14:tracePt t="83623" x="7994650" y="1212850"/>
          <p14:tracePt t="83636" x="7988300" y="1212850"/>
          <p14:tracePt t="83654" x="7962900" y="1225550"/>
          <p14:tracePt t="83670" x="7956550" y="1231900"/>
          <p14:tracePt t="83688" x="7956550" y="1244600"/>
          <p14:tracePt t="83703" x="7956550" y="1250950"/>
          <p14:tracePt t="83736" x="7962900" y="1257300"/>
          <p14:tracePt t="83754" x="7969250" y="1257300"/>
          <p14:tracePt t="83772" x="7981950" y="1270000"/>
          <p14:tracePt t="83787" x="7994650" y="1282700"/>
          <p14:tracePt t="83803" x="8007350" y="1301750"/>
          <p14:tracePt t="83820" x="8013700" y="1314450"/>
          <p14:tracePt t="83837" x="8026400" y="1327150"/>
          <p14:tracePt t="83854" x="8032750" y="1333500"/>
          <p14:tracePt t="84090" x="8032750" y="1339850"/>
          <p14:tracePt t="84099" x="8032750" y="1346200"/>
          <p14:tracePt t="84123" x="8039100" y="1352550"/>
          <p14:tracePt t="84132" x="8039100" y="1358900"/>
          <p14:tracePt t="84449" x="8039100" y="1352550"/>
          <p14:tracePt t="84460" x="8032750" y="1352550"/>
          <p14:tracePt t="84476" x="8032750" y="1346200"/>
          <p14:tracePt t="84479" x="8026400" y="1346200"/>
          <p14:tracePt t="84777" x="8020050" y="1346200"/>
          <p14:tracePt t="84786" x="8013700" y="1346200"/>
          <p14:tracePt t="84803" x="8001000" y="1346200"/>
          <p14:tracePt t="84821" x="7988300" y="1352550"/>
          <p14:tracePt t="84839" x="7969250" y="1352550"/>
          <p14:tracePt t="84853" x="7956550" y="1352550"/>
          <p14:tracePt t="84869" x="7943850" y="1352550"/>
          <p14:tracePt t="84886" x="7924800" y="1352550"/>
          <p14:tracePt t="84903" x="7918450" y="1333500"/>
          <p14:tracePt t="84920" x="7912100" y="1308100"/>
          <p14:tracePt t="84937" x="7912100" y="1257300"/>
          <p14:tracePt t="84953" x="7912100" y="1200150"/>
          <p14:tracePt t="84970" x="7912100" y="1149350"/>
          <p14:tracePt t="84986" x="7912100" y="1085850"/>
          <p14:tracePt t="85003" x="7912100" y="1066800"/>
          <p14:tracePt t="85019" x="7912100" y="1054100"/>
          <p14:tracePt t="85071" x="7912100" y="1066800"/>
          <p14:tracePt t="85089" x="7912100" y="1073150"/>
          <p14:tracePt t="85122" x="7905750" y="1079500"/>
          <p14:tracePt t="85171" x="7905750" y="1085850"/>
          <p14:tracePt t="85197" x="7905750" y="1092200"/>
          <p14:tracePt t="85239" x="7899400" y="1092200"/>
          <p14:tracePt t="87940" x="7899400" y="1085850"/>
          <p14:tracePt t="88126" x="7893050" y="1092200"/>
          <p14:tracePt t="88133" x="7886700" y="1104900"/>
          <p14:tracePt t="88140" x="7880350" y="1123950"/>
          <p14:tracePt t="88156" x="7874000" y="1143000"/>
          <p14:tracePt t="88158" x="7867650" y="1155700"/>
          <p14:tracePt t="88172" x="7861300" y="1181100"/>
          <p14:tracePt t="88189" x="7848600" y="1231900"/>
          <p14:tracePt t="88205" x="7835900" y="1320800"/>
          <p14:tracePt t="88223" x="7829550" y="1358900"/>
          <p14:tracePt t="88239" x="7816850" y="1384300"/>
          <p14:tracePt t="88256" x="7804150" y="1403350"/>
          <p14:tracePt t="88272" x="7785100" y="1416050"/>
          <p14:tracePt t="88289" x="7766050" y="1435100"/>
          <p14:tracePt t="88305" x="7747000" y="1466850"/>
          <p14:tracePt t="88322" x="7734300" y="1498600"/>
          <p14:tracePt t="88339" x="7721600" y="1549400"/>
          <p14:tracePt t="88356" x="7721600" y="1606550"/>
          <p14:tracePt t="88372" x="7727950" y="1657350"/>
          <p14:tracePt t="88393" x="7747000" y="1708150"/>
          <p14:tracePt t="88406" x="7753350" y="1720850"/>
          <p14:tracePt t="88409" x="7766050" y="1739900"/>
          <p14:tracePt t="88423" x="7785100" y="1752600"/>
          <p14:tracePt t="88440" x="7797800" y="1758950"/>
          <p14:tracePt t="88457" x="7810500" y="1765300"/>
          <p14:tracePt t="88474" x="7823200" y="1765300"/>
          <p14:tracePt t="88490" x="7842250" y="1765300"/>
          <p14:tracePt t="88508" x="7861300" y="1765300"/>
          <p14:tracePt t="88524" x="7880350" y="1765300"/>
          <p14:tracePt t="88540" x="7899400" y="1752600"/>
          <p14:tracePt t="88557" x="7912100" y="1746250"/>
          <p14:tracePt t="88574" x="7918450" y="1739900"/>
          <p14:tracePt t="88591" x="7924800" y="1739900"/>
          <p14:tracePt t="88607" x="7931150" y="1739900"/>
          <p14:tracePt t="88624" x="7943850" y="1739900"/>
          <p14:tracePt t="88641" x="7962900" y="1739900"/>
          <p14:tracePt t="88702" x="7962900" y="1733550"/>
          <p14:tracePt t="88723" x="7962900" y="1714500"/>
          <p14:tracePt t="88739" x="7956550" y="1701800"/>
          <p14:tracePt t="89118" x="7956550" y="1708150"/>
          <p14:tracePt t="89183" x="7956550" y="1714500"/>
          <p14:tracePt t="89592" x="7962900" y="1714500"/>
          <p14:tracePt t="89768" x="7969250" y="1714500"/>
          <p14:tracePt t="89782" x="7975600" y="1714500"/>
          <p14:tracePt t="89790" x="7981950" y="1714500"/>
          <p14:tracePt t="89807" x="7988300" y="1714500"/>
          <p14:tracePt t="89824" x="7988300" y="1720850"/>
          <p14:tracePt t="89840" x="8001000" y="1720850"/>
          <p14:tracePt t="89857" x="8001000" y="1727200"/>
          <p14:tracePt t="89873" x="8007350" y="1727200"/>
          <p14:tracePt t="89907" x="8007350" y="1733550"/>
          <p14:tracePt t="89924" x="8026400" y="1765300"/>
          <p14:tracePt t="89940" x="8032750" y="1784350"/>
          <p14:tracePt t="89957" x="8039100" y="1803400"/>
          <p14:tracePt t="89974" x="8039100" y="1809750"/>
          <p14:tracePt t="89992" x="8039100" y="1816100"/>
          <p14:tracePt t="90101" x="8045450" y="1816100"/>
          <p14:tracePt t="90108" x="8045450" y="1822450"/>
          <p14:tracePt t="90225" x="8045450" y="1828800"/>
          <p14:tracePt t="90241" x="8045450" y="1835150"/>
          <p14:tracePt t="90257" x="8045450" y="1841500"/>
          <p14:tracePt t="90366" x="8051800" y="1835150"/>
          <p14:tracePt t="90382" x="8058150" y="1835150"/>
          <p14:tracePt t="90390" x="8064500" y="1835150"/>
          <p14:tracePt t="90407" x="8077200" y="1835150"/>
          <p14:tracePt t="90424" x="8083550" y="1835150"/>
          <p14:tracePt t="90721" x="8083550" y="1841500"/>
          <p14:tracePt t="90881" x="8083550" y="1835150"/>
          <p14:tracePt t="90888" x="8089900" y="1828800"/>
          <p14:tracePt t="90896" x="8089900" y="1822450"/>
          <p14:tracePt t="90907" x="8089900" y="1816100"/>
          <p14:tracePt t="90924" x="8089900" y="1803400"/>
          <p14:tracePt t="90941" x="8096250" y="1797050"/>
          <p14:tracePt t="90976" x="8096250" y="1790700"/>
          <p14:tracePt t="90993" x="8089900" y="1790700"/>
          <p14:tracePt t="91008" x="8083550" y="1790700"/>
          <p14:tracePt t="91026" x="8077200" y="1790700"/>
          <p14:tracePt t="91084" x="8077200" y="1784350"/>
          <p14:tracePt t="91099" x="8077200" y="1778000"/>
          <p14:tracePt t="91108" x="8077200" y="1758950"/>
          <p14:tracePt t="91126" x="8083550" y="1733550"/>
          <p14:tracePt t="91141" x="8089900" y="1708150"/>
          <p14:tracePt t="91159" x="8096250" y="1689100"/>
          <p14:tracePt t="91176" x="8102600" y="1663700"/>
          <p14:tracePt t="91193" x="8121650" y="1638300"/>
          <p14:tracePt t="91210" x="8134350" y="1619250"/>
          <p14:tracePt t="91225" x="8147050" y="1593850"/>
          <p14:tracePt t="91242" x="8153400" y="1581150"/>
          <p14:tracePt t="91243" x="8153400" y="1574800"/>
          <p14:tracePt t="91275" x="8153400" y="1568450"/>
          <p14:tracePt t="91310" x="8153400" y="1562100"/>
          <p14:tracePt t="91343" x="8147050" y="1562100"/>
          <p14:tracePt t="91360" x="8121650" y="1562100"/>
          <p14:tracePt t="91377" x="8089900" y="1549400"/>
          <p14:tracePt t="91393" x="8083550" y="1549400"/>
          <p14:tracePt t="91409" x="8077200" y="1549400"/>
          <p14:tracePt t="91426" x="8064500" y="1574800"/>
          <p14:tracePt t="91443" x="8051800" y="1600200"/>
          <p14:tracePt t="91460" x="8051800" y="1612900"/>
          <p14:tracePt t="91493" x="8058150" y="1612900"/>
          <p14:tracePt t="91510" x="8083550" y="1612900"/>
          <p14:tracePt t="91526" x="8140700" y="1600200"/>
          <p14:tracePt t="91543" x="8191500" y="1593850"/>
          <p14:tracePt t="91559" x="8267700" y="1593850"/>
          <p14:tracePt t="91577" x="8343900" y="1593850"/>
          <p14:tracePt t="91593" x="8464550" y="1619250"/>
          <p14:tracePt t="91610" x="8578850" y="1638300"/>
          <p14:tracePt t="91626" x="8642350" y="1638300"/>
          <p14:tracePt t="91644" x="8693150" y="1638300"/>
          <p14:tracePt t="91660" x="8743950" y="1625600"/>
          <p14:tracePt t="91678" x="8775700" y="1606550"/>
          <p14:tracePt t="91680" x="8788400" y="1587500"/>
          <p14:tracePt t="91694" x="8794750" y="1581150"/>
          <p14:tracePt t="91696" x="8801100" y="1562100"/>
          <p14:tracePt t="91711" x="8813800" y="1536700"/>
          <p14:tracePt t="91727" x="8820150" y="1511300"/>
          <p14:tracePt t="91744" x="8820150" y="1479550"/>
          <p14:tracePt t="91760" x="8820150" y="1454150"/>
          <p14:tracePt t="91776" x="8807450" y="1416050"/>
          <p14:tracePt t="91793" x="8782050" y="1377950"/>
          <p14:tracePt t="91810" x="8750300" y="1352550"/>
          <p14:tracePt t="91827" x="8712200" y="1327150"/>
          <p14:tracePt t="91833" x="8693150" y="1320800"/>
          <p14:tracePt t="91842" x="8667750" y="1308100"/>
          <p14:tracePt t="91860" x="8604250" y="1301750"/>
          <p14:tracePt t="91878" x="8528050" y="1295400"/>
          <p14:tracePt t="91894" x="8464550" y="1295400"/>
          <p14:tracePt t="91911" x="8382000" y="1327150"/>
          <p14:tracePt t="91927" x="8312150" y="1346200"/>
          <p14:tracePt t="91944" x="8248650" y="1371600"/>
          <p14:tracePt t="91960" x="8197850" y="1384300"/>
          <p14:tracePt t="91962" x="8172450" y="1397000"/>
          <p14:tracePt t="91976" x="8147050" y="1409700"/>
          <p14:tracePt t="91980" x="8134350" y="1422400"/>
          <p14:tracePt t="91994" x="8108950" y="1441450"/>
          <p14:tracePt t="92010" x="8089900" y="1466850"/>
          <p14:tracePt t="92027" x="8083550" y="1498600"/>
          <p14:tracePt t="92044" x="8083550" y="1536700"/>
          <p14:tracePt t="92060" x="8102600" y="1562100"/>
          <p14:tracePt t="92076" x="8140700" y="1587500"/>
          <p14:tracePt t="92093" x="8223250" y="1606550"/>
          <p14:tracePt t="92111" x="8350250" y="1619250"/>
          <p14:tracePt t="92127" x="8528050" y="1619250"/>
          <p14:tracePt t="92143" x="8686800" y="1606550"/>
          <p14:tracePt t="92161" x="8769350" y="1587500"/>
          <p14:tracePt t="92178" x="8801100" y="1568450"/>
          <p14:tracePt t="92194" x="8820150" y="1549400"/>
          <p14:tracePt t="92196" x="8826500" y="1536700"/>
          <p14:tracePt t="92210" x="8826500" y="1530350"/>
          <p14:tracePt t="92226" x="8813800" y="1498600"/>
          <p14:tracePt t="92242" x="8801100" y="1479550"/>
          <p14:tracePt t="92259" x="8788400" y="1466850"/>
          <p14:tracePt t="92275" x="8763000" y="1454150"/>
          <p14:tracePt t="92292" x="8724900" y="1441450"/>
          <p14:tracePt t="92309" x="8693150" y="1435100"/>
          <p14:tracePt t="92326" x="8648700" y="1435100"/>
          <p14:tracePt t="92342" x="8610600" y="1441450"/>
          <p14:tracePt t="92359" x="8572500" y="1479550"/>
          <p14:tracePt t="92376" x="8547100" y="1517650"/>
          <p14:tracePt t="92393" x="8534400" y="1549400"/>
          <p14:tracePt t="92409" x="8521700" y="1581150"/>
          <p14:tracePt t="92426" x="8521700" y="1600200"/>
          <p14:tracePt t="92443" x="8521700" y="1612900"/>
          <p14:tracePt t="92459" x="8521700" y="1619250"/>
          <p14:tracePt t="92494" x="8521700" y="1625600"/>
          <p14:tracePt t="92527" x="8528050" y="1638300"/>
          <p14:tracePt t="92544" x="8540750" y="1651000"/>
          <p14:tracePt t="92560" x="8553450" y="1670050"/>
          <p14:tracePt t="92576" x="8559800" y="1689100"/>
          <p14:tracePt t="92592" x="8559800" y="1701800"/>
          <p14:tracePt t="92609" x="8559800" y="1714500"/>
          <p14:tracePt t="92626" x="8553450" y="1714500"/>
          <p14:tracePt t="92676" x="8553450" y="1708150"/>
          <p14:tracePt t="92693" x="8553450" y="1695450"/>
          <p14:tracePt t="92709" x="8553450" y="1676400"/>
          <p14:tracePt t="92726" x="8566150" y="1651000"/>
          <p14:tracePt t="92743" x="8572500" y="1638300"/>
          <p14:tracePt t="92759" x="8578850" y="1625600"/>
          <p14:tracePt t="92776" x="8578850" y="1619250"/>
          <p14:tracePt t="92826" x="8572500" y="1619250"/>
          <p14:tracePt t="92843" x="8553450" y="1619250"/>
          <p14:tracePt t="92859" x="8534400" y="1625600"/>
          <p14:tracePt t="92876" x="8521700" y="1638300"/>
          <p14:tracePt t="92893" x="8509000" y="1644650"/>
          <p14:tracePt t="92909" x="8496300" y="1651000"/>
          <p14:tracePt t="92926" x="8496300" y="1657350"/>
          <p14:tracePt t="92943" x="8496300" y="1663700"/>
          <p14:tracePt t="92959" x="8509000" y="1676400"/>
          <p14:tracePt t="92976" x="8547100" y="1701800"/>
          <p14:tracePt t="92981" x="8572500" y="1708150"/>
          <p14:tracePt t="92993" x="8604250" y="1708150"/>
          <p14:tracePt t="93010" x="8642350" y="1708150"/>
          <p14:tracePt t="93027" x="8674100" y="1701800"/>
          <p14:tracePt t="93028" x="8693150" y="1695450"/>
          <p14:tracePt t="93046" x="8712200" y="1689100"/>
          <p14:tracePt t="93061" x="8763000" y="1676400"/>
          <p14:tracePt t="93077" x="8896350" y="1670050"/>
          <p14:tracePt t="93093" x="9029700" y="1682750"/>
          <p14:tracePt t="93109" x="9156700" y="1701800"/>
          <p14:tracePt t="93126" x="9258300" y="1714500"/>
          <p14:tracePt t="93143" x="9328150" y="1727200"/>
          <p14:tracePt t="93159" x="9347200" y="1733550"/>
          <p14:tracePt t="93176" x="9353550" y="1733550"/>
          <p14:tracePt t="93247" x="9353550" y="1739900"/>
          <p14:tracePt t="93280" x="9359900" y="1739900"/>
          <p14:tracePt t="93344" x="9359900" y="1746250"/>
          <p14:tracePt t="93350" x="9366250" y="1746250"/>
          <p14:tracePt t="93462" x="9372600" y="1746250"/>
          <p14:tracePt t="93469" x="9378950" y="1746250"/>
          <p14:tracePt t="93477" x="9385300" y="1746250"/>
          <p14:tracePt t="93493" x="9404350" y="1739900"/>
          <p14:tracePt t="93510" x="9429750" y="1733550"/>
          <p14:tracePt t="93528" x="9486900" y="1727200"/>
          <p14:tracePt t="93544" x="9550400" y="1727200"/>
          <p14:tracePt t="93560" x="9613900" y="1727200"/>
          <p14:tracePt t="93578" x="9645650" y="1727200"/>
          <p14:tracePt t="93594" x="9658350" y="1727200"/>
          <p14:tracePt t="93696" x="9658350" y="1720850"/>
          <p14:tracePt t="93705" x="9664700" y="1720850"/>
          <p14:tracePt t="93718" x="9664700" y="1714500"/>
          <p14:tracePt t="93728" x="9671050" y="1714500"/>
          <p14:tracePt t="93745" x="9683750" y="1708150"/>
          <p14:tracePt t="93764" x="9690100" y="1708150"/>
          <p14:tracePt t="93779" x="9696450" y="1701800"/>
          <p14:tracePt t="93795" x="9702800" y="1701800"/>
          <p14:tracePt t="93812" x="9715500" y="1701800"/>
          <p14:tracePt t="93829" x="9734550" y="1701800"/>
          <p14:tracePt t="93846" x="9766300" y="1701800"/>
          <p14:tracePt t="93862" x="9791700" y="1701800"/>
          <p14:tracePt t="93865" x="9798050" y="1701800"/>
          <p14:tracePt t="93877" x="9804400" y="1701800"/>
          <p14:tracePt t="94184" x="9804400" y="1708150"/>
          <p14:tracePt t="94194" x="9804400" y="1714500"/>
          <p14:tracePt t="94200" x="9804400" y="1720850"/>
          <p14:tracePt t="94229" x="9804400" y="1733550"/>
          <p14:tracePt t="94247" x="9804400" y="1746250"/>
          <p14:tracePt t="94262" x="9804400" y="1758950"/>
          <p14:tracePt t="94277" x="9798050" y="1771650"/>
          <p14:tracePt t="94295" x="9798050" y="1784350"/>
          <p14:tracePt t="94313" x="9791700" y="1784350"/>
          <p14:tracePt t="94376" x="9791700" y="1778000"/>
          <p14:tracePt t="94388" x="9791700" y="1771650"/>
          <p14:tracePt t="94404" x="9791700" y="1765300"/>
          <p14:tracePt t="94419" x="9791700" y="1752600"/>
          <p14:tracePt t="94430" x="9791700" y="1746250"/>
          <p14:tracePt t="94446" x="9791700" y="1733550"/>
          <p14:tracePt t="94462" x="9791700" y="1727200"/>
          <p14:tracePt t="94479" x="9791700" y="1720850"/>
          <p14:tracePt t="94542" x="9791700" y="1727200"/>
          <p14:tracePt t="94549" x="9791700" y="1733550"/>
          <p14:tracePt t="94563" x="9791700" y="1739900"/>
          <p14:tracePt t="94579" x="9791700" y="1752600"/>
          <p14:tracePt t="94596" x="9791700" y="1771650"/>
          <p14:tracePt t="94613" x="9785350" y="1784350"/>
          <p14:tracePt t="94629" x="9785350" y="1790700"/>
          <p14:tracePt t="94689" x="9785350" y="1784350"/>
          <p14:tracePt t="94696" x="9785350" y="1771650"/>
          <p14:tracePt t="94711" x="9785350" y="1765300"/>
          <p14:tracePt t="94728" x="9791700" y="1752600"/>
          <p14:tracePt t="94745" x="9798050" y="1727200"/>
          <p14:tracePt t="94881" x="9791700" y="1727200"/>
          <p14:tracePt t="94890" x="9779000" y="1727200"/>
          <p14:tracePt t="94894" x="9766300" y="1733550"/>
          <p14:tracePt t="94911" x="9734550" y="1733550"/>
          <p14:tracePt t="94928" x="9702800" y="1733550"/>
          <p14:tracePt t="94944" x="9671050" y="1733550"/>
          <p14:tracePt t="94961" x="9639300" y="1739900"/>
          <p14:tracePt t="94978" x="9632950" y="1739900"/>
          <p14:tracePt t="94995" x="9632950" y="1733550"/>
          <p14:tracePt t="95011" x="9639300" y="1720850"/>
          <p14:tracePt t="95028" x="9645650" y="1708150"/>
          <p14:tracePt t="95045" x="9658350" y="1695450"/>
          <p14:tracePt t="95061" x="9677400" y="1682750"/>
          <p14:tracePt t="95078" x="9696450" y="1670050"/>
          <p14:tracePt t="95094" x="9740900" y="1663700"/>
          <p14:tracePt t="95111" x="9829800" y="1663700"/>
          <p14:tracePt t="95128" x="9906000" y="1670050"/>
          <p14:tracePt t="95145" x="9975850" y="1670050"/>
          <p14:tracePt t="95161" x="10020300" y="1670050"/>
          <p14:tracePt t="95178" x="10052050" y="1670050"/>
          <p14:tracePt t="95195" x="10077450" y="1657350"/>
          <p14:tracePt t="95212" x="10090150" y="1651000"/>
          <p14:tracePt t="95228" x="10140950" y="1644650"/>
          <p14:tracePt t="95245" x="10217150" y="1644650"/>
          <p14:tracePt t="95261" x="10306050" y="1644650"/>
          <p14:tracePt t="95278" x="10394950" y="1651000"/>
          <p14:tracePt t="95295" x="10471150" y="1651000"/>
          <p14:tracePt t="95312" x="10502900" y="1651000"/>
          <p14:tracePt t="95328" x="10521950" y="1644650"/>
          <p14:tracePt t="95345" x="10528300" y="1644650"/>
          <p14:tracePt t="95361" x="10534650" y="1638300"/>
          <p14:tracePt t="95378" x="10553700" y="1638300"/>
          <p14:tracePt t="95395" x="10585450" y="1625600"/>
          <p14:tracePt t="95411" x="10610850" y="1619250"/>
          <p14:tracePt t="95428" x="10648950" y="1612900"/>
          <p14:tracePt t="95445" x="10737850" y="1600200"/>
          <p14:tracePt t="95462" x="10826750" y="1600200"/>
          <p14:tracePt t="95478" x="10947400" y="1600200"/>
          <p14:tracePt t="95495" x="11042650" y="1606550"/>
          <p14:tracePt t="95512" x="11099800" y="1612900"/>
          <p14:tracePt t="95528" x="11106150" y="1619250"/>
          <p14:tracePt t="95562" x="11099800" y="1631950"/>
          <p14:tracePt t="95579" x="11080750" y="1638300"/>
          <p14:tracePt t="95595" x="11061700" y="1644650"/>
          <p14:tracePt t="95612" x="11029950" y="1657350"/>
          <p14:tracePt t="95629" x="10998200" y="1670050"/>
          <p14:tracePt t="95645" x="10960100" y="1682750"/>
          <p14:tracePt t="95662" x="10909300" y="1689100"/>
          <p14:tracePt t="95678" x="10820400" y="1689100"/>
          <p14:tracePt t="95696" x="10731500" y="1689100"/>
          <p14:tracePt t="95712" x="10629900" y="1695450"/>
          <p14:tracePt t="95728" x="10515600" y="1695450"/>
          <p14:tracePt t="95745" x="10388600" y="1701800"/>
          <p14:tracePt t="95762" x="10261600" y="1701800"/>
          <p14:tracePt t="95781" x="10102850" y="1708150"/>
          <p14:tracePt t="95796" x="10064750" y="1714500"/>
          <p14:tracePt t="95812" x="9925050" y="1714500"/>
          <p14:tracePt t="95828" x="9817100" y="1714500"/>
          <p14:tracePt t="95845" x="9683750" y="1708150"/>
          <p14:tracePt t="95862" x="9410700" y="1657350"/>
          <p14:tracePt t="95878" x="9099550" y="1606550"/>
          <p14:tracePt t="95895" x="8794750" y="1549400"/>
          <p14:tracePt t="95912" x="8509000" y="1517650"/>
          <p14:tracePt t="95928" x="8248650" y="1498600"/>
          <p14:tracePt t="95945" x="7969250" y="1485900"/>
          <p14:tracePt t="95962" x="7683500" y="1485900"/>
          <p14:tracePt t="95965" x="7594600" y="1485900"/>
          <p14:tracePt t="95979" x="7467600" y="1492250"/>
          <p14:tracePt t="95997" x="7194550" y="1517650"/>
          <p14:tracePt t="96014" x="7054850" y="1549400"/>
          <p14:tracePt t="96030" x="6940550" y="1587500"/>
          <p14:tracePt t="96047" x="6781800" y="1631950"/>
          <p14:tracePt t="96064" x="6502400" y="1714500"/>
          <p14:tracePt t="96080" x="6350000" y="1752600"/>
          <p14:tracePt t="96097" x="6324600" y="1765300"/>
          <p14:tracePt t="96130" x="6330950" y="1765300"/>
          <p14:tracePt t="96147" x="6343650" y="1765300"/>
          <p14:tracePt t="96164" x="6369050" y="1765300"/>
          <p14:tracePt t="96181" x="6394450" y="1765300"/>
          <p14:tracePt t="96197" x="6413500" y="1765300"/>
          <p14:tracePt t="96214" x="6451600" y="1758950"/>
          <p14:tracePt t="96216" x="6464300" y="1758950"/>
          <p14:tracePt t="96229" x="6489700" y="1758950"/>
          <p14:tracePt t="96232" x="6508750" y="1758950"/>
          <p14:tracePt t="96246" x="6534150" y="1758950"/>
          <p14:tracePt t="96248" x="6572250" y="1765300"/>
          <p14:tracePt t="96263" x="6635750" y="1784350"/>
          <p14:tracePt t="96280" x="6686550" y="1803400"/>
          <p14:tracePt t="96297" x="6724650" y="1816100"/>
          <p14:tracePt t="96316" x="6743700" y="1822450"/>
          <p14:tracePt t="96334" x="6762750" y="1828800"/>
          <p14:tracePt t="96347" x="6775450" y="1828800"/>
          <p14:tracePt t="96364" x="6800850" y="1828800"/>
          <p14:tracePt t="96381" x="6813550" y="1822450"/>
          <p14:tracePt t="96397" x="6832600" y="1822450"/>
          <p14:tracePt t="96413" x="6851650" y="1822450"/>
          <p14:tracePt t="96430" x="6864350" y="1822450"/>
          <p14:tracePt t="96447" x="6877050" y="1816100"/>
          <p14:tracePt t="97008" x="6877050" y="1809750"/>
          <p14:tracePt t="97018" x="6877050" y="1803400"/>
          <p14:tracePt t="97204" x="6877050" y="1797050"/>
          <p14:tracePt t="97226" x="6877050" y="1790700"/>
          <p14:tracePt t="97246" x="6883400" y="1784350"/>
          <p14:tracePt t="97263" x="6896100" y="1771650"/>
          <p14:tracePt t="97280" x="6921500" y="1771650"/>
          <p14:tracePt t="97296" x="6959600" y="1771650"/>
          <p14:tracePt t="97314" x="7048500" y="1765300"/>
          <p14:tracePt t="97330" x="7315200" y="1752600"/>
          <p14:tracePt t="97347" x="7486650" y="1752600"/>
          <p14:tracePt t="97363" x="7588250" y="1752600"/>
          <p14:tracePt t="97380" x="7823200" y="1746250"/>
          <p14:tracePt t="97396" x="7937500" y="1739900"/>
          <p14:tracePt t="97413" x="8026400" y="1739900"/>
          <p14:tracePt t="97430" x="8115300" y="1739900"/>
          <p14:tracePt t="97447" x="8197850" y="1746250"/>
          <p14:tracePt t="97463" x="8286750" y="1752600"/>
          <p14:tracePt t="97480" x="8350250" y="1758950"/>
          <p14:tracePt t="97496" x="8426450" y="1765300"/>
          <p14:tracePt t="97514" x="8458200" y="1765300"/>
          <p14:tracePt t="97530" x="8489950" y="1758950"/>
          <p14:tracePt t="97546" x="8515350" y="1752600"/>
          <p14:tracePt t="97563" x="8547100" y="1752600"/>
          <p14:tracePt t="97565" x="8559800" y="1746250"/>
          <p14:tracePt t="97580" x="8566150" y="1746250"/>
          <p14:tracePt t="97598" x="8572500" y="1746250"/>
          <p14:tracePt t="97648" x="8578850" y="1746250"/>
          <p14:tracePt t="97665" x="8597900" y="1752600"/>
          <p14:tracePt t="97682" x="8623300" y="1771650"/>
          <p14:tracePt t="97697" x="8642350" y="1784350"/>
          <p14:tracePt t="97713" x="8680450" y="1809750"/>
          <p14:tracePt t="97714" x="8693150" y="1822450"/>
          <p14:tracePt t="97730" x="8731250" y="1835150"/>
          <p14:tracePt t="97747" x="8870950" y="1847850"/>
          <p14:tracePt t="97764" x="9029700" y="1841500"/>
          <p14:tracePt t="97780" x="9144000" y="1828800"/>
          <p14:tracePt t="97797" x="9264650" y="1816100"/>
          <p14:tracePt t="97813" x="9347200" y="1803400"/>
          <p14:tracePt t="97833" x="9410700" y="1797050"/>
          <p14:tracePt t="97847" x="9429750" y="1790700"/>
          <p14:tracePt t="97865" x="9429750" y="1784350"/>
          <p14:tracePt t="97881" x="9429750" y="1778000"/>
          <p14:tracePt t="97898" x="9429750" y="1765300"/>
          <p14:tracePt t="97914" x="9429750" y="1752600"/>
          <p14:tracePt t="97915" x="9423400" y="1739900"/>
          <p14:tracePt t="97932" x="9410700" y="1720850"/>
          <p14:tracePt t="97948" x="9378950" y="1689100"/>
          <p14:tracePt t="97965" x="9315450" y="1625600"/>
          <p14:tracePt t="97982" x="9264650" y="1593850"/>
          <p14:tracePt t="97998" x="9213850" y="1574800"/>
          <p14:tracePt t="98020" x="9169400" y="1555750"/>
          <p14:tracePt t="98030" x="9137650" y="1549400"/>
          <p14:tracePt t="98049" x="9074150" y="1549400"/>
          <p14:tracePt t="98065" x="9004300" y="1549400"/>
          <p14:tracePt t="98081" x="8947150" y="1549400"/>
          <p14:tracePt t="98097" x="8864600" y="1555750"/>
          <p14:tracePt t="98114" x="8712200" y="1574800"/>
          <p14:tracePt t="98130" x="8610600" y="1606550"/>
          <p14:tracePt t="98147" x="8534400" y="1657350"/>
          <p14:tracePt t="98165" x="8477250" y="1739900"/>
          <p14:tracePt t="98182" x="8489950" y="1771650"/>
          <p14:tracePt t="98197" x="8528050" y="1803400"/>
          <p14:tracePt t="98215" x="8597900" y="1835150"/>
          <p14:tracePt t="98231" x="8674100" y="1854200"/>
          <p14:tracePt t="98247" x="8731250" y="1873250"/>
          <p14:tracePt t="98264" x="8769350" y="1879600"/>
          <p14:tracePt t="98280" x="8782050" y="1879600"/>
          <p14:tracePt t="98344" x="8782050" y="1885950"/>
          <p14:tracePt t="98349" x="8782050" y="1892300"/>
          <p14:tracePt t="98364" x="8775700" y="1898650"/>
          <p14:tracePt t="98381" x="8769350" y="1911350"/>
          <p14:tracePt t="98398" x="8769350" y="1930400"/>
          <p14:tracePt t="98432" x="8769350" y="1936750"/>
          <p14:tracePt t="98929" x="8775700" y="1936750"/>
          <p14:tracePt t="98938" x="8782050" y="1943100"/>
          <p14:tracePt t="98948" x="8788400" y="1949450"/>
          <p14:tracePt t="98967" x="8801100" y="1962150"/>
          <p14:tracePt t="98974" x="8807450" y="1968500"/>
          <p14:tracePt t="98983" x="8807450" y="1987550"/>
          <p14:tracePt t="99001" x="8807450" y="2006600"/>
          <p14:tracePt t="99015" x="8782050" y="2032000"/>
          <p14:tracePt t="99031" x="8756650" y="2051050"/>
          <p14:tracePt t="99050" x="8680450" y="2133600"/>
          <p14:tracePt t="99065" x="8610600" y="2197100"/>
          <p14:tracePt t="99082" x="8591550" y="2190750"/>
          <p14:tracePt t="99302" x="8591550" y="2184400"/>
          <p14:tracePt t="99309" x="8591550" y="2178050"/>
          <p14:tracePt t="99321" x="8591550" y="2165350"/>
          <p14:tracePt t="99333" x="8591550" y="2133600"/>
          <p14:tracePt t="99350" x="8610600" y="2108200"/>
          <p14:tracePt t="99365" x="8661400" y="2095500"/>
          <p14:tracePt t="99384" x="8737600" y="2082800"/>
          <p14:tracePt t="99400" x="8858250" y="2070100"/>
          <p14:tracePt t="99416" x="9023350" y="2051050"/>
          <p14:tracePt t="99434" x="9207500" y="2032000"/>
          <p14:tracePt t="99438" x="9334500" y="2019300"/>
          <p14:tracePt t="99450" x="9474200" y="2012950"/>
          <p14:tracePt t="99454" x="9632950" y="2000250"/>
          <p14:tracePt t="99466" x="9937750" y="1987550"/>
          <p14:tracePt t="99483" x="10293350" y="1981200"/>
          <p14:tracePt t="99500" x="10541000" y="1981200"/>
          <p14:tracePt t="99517" x="10756900" y="1981200"/>
          <p14:tracePt t="99533" x="10864850" y="1987550"/>
          <p14:tracePt t="99550" x="10890250" y="1987550"/>
          <p14:tracePt t="99584" x="10877550" y="1987550"/>
          <p14:tracePt t="99600" x="10852150" y="1987550"/>
          <p14:tracePt t="99616" x="10839450" y="1987550"/>
          <p14:tracePt t="99634" x="10833100" y="1987550"/>
          <p14:tracePt t="99650" x="10833100" y="1993900"/>
          <p14:tracePt t="99666" x="10833100" y="2000250"/>
          <p14:tracePt t="99682" x="10858500" y="2006600"/>
          <p14:tracePt t="99698" x="10890250" y="2006600"/>
          <p14:tracePt t="99716" x="10922000" y="2006600"/>
          <p14:tracePt t="99732" x="10928350" y="2006600"/>
          <p14:tracePt t="99748" x="10941050" y="2000250"/>
          <p14:tracePt t="99765" x="10947400" y="1987550"/>
          <p14:tracePt t="99782" x="10953750" y="1974850"/>
          <p14:tracePt t="99798" x="10960100" y="1962150"/>
          <p14:tracePt t="99815" x="10966450" y="1949450"/>
          <p14:tracePt t="99832" x="10966450" y="1936750"/>
          <p14:tracePt t="99849" x="10966450" y="1924050"/>
          <p14:tracePt t="99882" x="10960100" y="1924050"/>
          <p14:tracePt t="99898" x="10953750" y="1924050"/>
          <p14:tracePt t="99915" x="10941050" y="1924050"/>
          <p14:tracePt t="99932" x="10922000" y="1936750"/>
          <p14:tracePt t="99949" x="10896600" y="1949450"/>
          <p14:tracePt t="99966" x="10883900" y="1962150"/>
          <p14:tracePt t="99984" x="10852150" y="1974850"/>
          <p14:tracePt t="99999" x="10845800" y="1974850"/>
          <p14:tracePt t="100181" x="10852150" y="1974850"/>
          <p14:tracePt t="100188" x="10864850" y="1974850"/>
          <p14:tracePt t="100200" x="10883900" y="1974850"/>
          <p14:tracePt t="100216" x="10922000" y="1968500"/>
          <p14:tracePt t="100232" x="10953750" y="1955800"/>
          <p14:tracePt t="100249" x="10985500" y="1943100"/>
          <p14:tracePt t="100266" x="11017250" y="1936750"/>
          <p14:tracePt t="100282" x="11036300" y="1924050"/>
          <p14:tracePt t="100299" x="11049000" y="1917700"/>
          <p14:tracePt t="100316" x="11055350" y="1917700"/>
          <p14:tracePt t="100424" x="11055350" y="1911350"/>
          <p14:tracePt t="100428" x="11061700" y="1911350"/>
          <p14:tracePt t="100621" x="11036300" y="1911350"/>
          <p14:tracePt t="100626" x="11017250" y="1911350"/>
          <p14:tracePt t="100634" x="10960100" y="1917700"/>
          <p14:tracePt t="100649" x="10909300" y="1917700"/>
          <p14:tracePt t="100667" x="10693400" y="1936750"/>
          <p14:tracePt t="100683" x="10553700" y="1949450"/>
          <p14:tracePt t="100700" x="10401300" y="1968500"/>
          <p14:tracePt t="100718" x="10229850" y="1981200"/>
          <p14:tracePt t="100736" x="10071100" y="2000250"/>
          <p14:tracePt t="100750" x="9867900" y="2006600"/>
          <p14:tracePt t="100766" x="9645650" y="2000250"/>
          <p14:tracePt t="100784" x="9372600" y="2000250"/>
          <p14:tracePt t="100801" x="9124950" y="2006600"/>
          <p14:tracePt t="100816" x="8832850" y="2006600"/>
          <p14:tracePt t="100833" x="8566150" y="1993900"/>
          <p14:tracePt t="100849" x="8286750" y="1974850"/>
          <p14:tracePt t="100866" x="8077200" y="1968500"/>
          <p14:tracePt t="100885" x="7778750" y="1974850"/>
          <p14:tracePt t="100900" x="7708900" y="1981200"/>
          <p14:tracePt t="100917" x="7543800" y="2012950"/>
          <p14:tracePt t="100934" x="7378700" y="2063750"/>
          <p14:tracePt t="100950" x="7327900" y="2095500"/>
          <p14:tracePt t="100966" x="7321550" y="2101850"/>
          <p14:tracePt t="100987" x="7321550" y="2108200"/>
          <p14:tracePt t="101001" x="7334250" y="2108200"/>
          <p14:tracePt t="101018" x="7346950" y="2108200"/>
          <p14:tracePt t="101034" x="7353300" y="2108200"/>
          <p14:tracePt t="101052" x="7359650" y="2108200"/>
          <p14:tracePt t="101084" x="7353300" y="2108200"/>
          <p14:tracePt t="101101" x="7327900" y="2108200"/>
          <p14:tracePt t="101118" x="7302500" y="2108200"/>
          <p14:tracePt t="101135" x="7277100" y="2108200"/>
          <p14:tracePt t="101137" x="7270750" y="2108200"/>
          <p14:tracePt t="101149" x="7251700" y="2108200"/>
          <p14:tracePt t="101151" x="7245350" y="2108200"/>
          <p14:tracePt t="101170" x="7219950" y="2108200"/>
          <p14:tracePt t="101184" x="7207250" y="2108200"/>
          <p14:tracePt t="101262" x="7207250" y="2101850"/>
          <p14:tracePt t="101272" x="7213600" y="2101850"/>
          <p14:tracePt t="101285" x="7219950" y="2095500"/>
          <p14:tracePt t="101302" x="7258050" y="2076450"/>
          <p14:tracePt t="101320" x="7283450" y="2070100"/>
          <p14:tracePt t="101334" x="7296150" y="2063750"/>
          <p14:tracePt t="101353" x="7308850" y="2057400"/>
          <p14:tracePt t="101370" x="7321550" y="2057400"/>
          <p14:tracePt t="101384" x="7353300" y="2057400"/>
          <p14:tracePt t="101402" x="7397750" y="2057400"/>
          <p14:tracePt t="101418" x="7480300" y="2063750"/>
          <p14:tracePt t="101420" x="7512050" y="2063750"/>
          <p14:tracePt t="101434" x="7550150" y="2070100"/>
          <p14:tracePt t="101450" x="7651750" y="2076450"/>
          <p14:tracePt t="101452" x="7677150" y="2082800"/>
          <p14:tracePt t="101468" x="7702550" y="2089150"/>
          <p14:tracePt t="101469" x="7721600" y="2089150"/>
          <p14:tracePt t="101484" x="7753350" y="2089150"/>
          <p14:tracePt t="101485" x="7759700" y="2089150"/>
          <p14:tracePt t="101501" x="7772400" y="2089150"/>
          <p14:tracePt t="101520" x="7778750" y="2089150"/>
          <p14:tracePt t="101535" x="7785100" y="2089150"/>
          <p14:tracePt t="101553" x="7791450" y="2082800"/>
          <p14:tracePt t="101568" x="7804150" y="2076450"/>
          <p14:tracePt t="101586" x="7816850" y="2070100"/>
          <p14:tracePt t="101601" x="7829550" y="2057400"/>
          <p14:tracePt t="101618" x="7835900" y="2051050"/>
          <p14:tracePt t="101635" x="7842250" y="2051050"/>
          <p14:tracePt t="101652" x="7848600" y="2051050"/>
          <p14:tracePt t="101731" x="7842250" y="2051050"/>
          <p14:tracePt t="101740" x="7842250" y="2057400"/>
          <p14:tracePt t="101752" x="7835900" y="2070100"/>
          <p14:tracePt t="101769" x="7823200" y="2082800"/>
          <p14:tracePt t="101785" x="7816850" y="2089150"/>
          <p14:tracePt t="101971" x="7816850" y="2082800"/>
          <p14:tracePt t="101982" x="7816850" y="2076450"/>
          <p14:tracePt t="102193" x="7810500" y="2076450"/>
          <p14:tracePt t="102201" x="7804150" y="2076450"/>
          <p14:tracePt t="102236" x="7797800" y="2076450"/>
          <p14:tracePt t="102252" x="7791450" y="2070100"/>
          <p14:tracePt t="102285" x="7791450" y="2063750"/>
          <p14:tracePt t="102302" x="7791450" y="2057400"/>
          <p14:tracePt t="102335" x="7791450" y="2051050"/>
          <p14:tracePt t="102469" x="7791450" y="2044700"/>
          <p14:tracePt t="102487" x="7791450" y="2038350"/>
          <p14:tracePt t="102495" x="7797800" y="2038350"/>
          <p14:tracePt t="102502" x="7804150" y="2032000"/>
          <p14:tracePt t="102518" x="7816850" y="2025650"/>
          <p14:tracePt t="102536" x="7848600" y="2012950"/>
          <p14:tracePt t="102551" x="7905750" y="2000250"/>
          <p14:tracePt t="102568" x="8001000" y="2006600"/>
          <p14:tracePt t="102588" x="8108950" y="2012950"/>
          <p14:tracePt t="102603" x="8216900" y="2019300"/>
          <p14:tracePt t="102618" x="8343900" y="2032000"/>
          <p14:tracePt t="102634" x="8445500" y="2044700"/>
          <p14:tracePt t="102652" x="8509000" y="2051050"/>
          <p14:tracePt t="102667" x="8547100" y="2051050"/>
          <p14:tracePt t="102684" x="8566150" y="2051050"/>
          <p14:tracePt t="102701" x="8578850" y="2051050"/>
          <p14:tracePt t="102703" x="8585200" y="2051050"/>
          <p14:tracePt t="102718" x="8585200" y="2044700"/>
          <p14:tracePt t="102719" x="8591550" y="2044700"/>
          <p14:tracePt t="102734" x="8604250" y="2038350"/>
          <p14:tracePt t="102751" x="8616950" y="2038350"/>
          <p14:tracePt t="102768" x="8636000" y="2038350"/>
          <p14:tracePt t="102784" x="8655050" y="2032000"/>
          <p14:tracePt t="102801" x="8667750" y="2032000"/>
          <p14:tracePt t="102818" x="8667750" y="2025650"/>
          <p14:tracePt t="102835" x="8674100" y="2025650"/>
          <p14:tracePt t="102851" x="8680450" y="2025650"/>
          <p14:tracePt t="102868" x="8680450" y="2019300"/>
          <p14:tracePt t="102884" x="8693150" y="2019300"/>
          <p14:tracePt t="102901" x="8699500" y="2019300"/>
          <p14:tracePt t="102919" x="8705850" y="2019300"/>
          <p14:tracePt t="102936" x="8712200" y="2012950"/>
          <p14:tracePt t="102951" x="8737600" y="2012950"/>
          <p14:tracePt t="102953" x="8750300" y="2012950"/>
          <p14:tracePt t="102969" x="8794750" y="2006600"/>
          <p14:tracePt t="102970" x="8820150" y="2006600"/>
          <p14:tracePt t="102985" x="8921750" y="2006600"/>
          <p14:tracePt t="103002" x="9067800" y="2012950"/>
          <p14:tracePt t="103018" x="9201150" y="2019300"/>
          <p14:tracePt t="103034" x="9283700" y="2019300"/>
          <p14:tracePt t="103052" x="9321800" y="2019300"/>
          <p14:tracePt t="103069" x="9328150" y="2019300"/>
          <p14:tracePt t="103141" x="9321800" y="2025650"/>
          <p14:tracePt t="103154" x="9315450" y="2025650"/>
          <p14:tracePt t="103236" x="9309100" y="2019300"/>
          <p14:tracePt t="103244" x="9309100" y="2012950"/>
          <p14:tracePt t="103253" x="9309100" y="2000250"/>
          <p14:tracePt t="103268" x="9309100" y="1981200"/>
          <p14:tracePt t="103285" x="9302750" y="1924050"/>
          <p14:tracePt t="103301" x="9296400" y="1879600"/>
          <p14:tracePt t="103318" x="9290050" y="1841500"/>
          <p14:tracePt t="103335" x="9283700" y="1790700"/>
          <p14:tracePt t="103352" x="9277350" y="1771650"/>
          <p14:tracePt t="103368" x="9271000" y="1746250"/>
          <p14:tracePt t="103385" x="9264650" y="1739900"/>
          <p14:tracePt t="103401" x="9258300" y="1733550"/>
          <p14:tracePt t="103453" x="9239250" y="1746250"/>
          <p14:tracePt t="103470" x="9226550" y="1765300"/>
          <p14:tracePt t="103486" x="9213850" y="1790700"/>
          <p14:tracePt t="103505" x="9194800" y="1847850"/>
          <p14:tracePt t="103520" x="9194800" y="1860550"/>
          <p14:tracePt t="103536" x="9188450" y="1905000"/>
          <p14:tracePt t="103553" x="9188450" y="1924050"/>
          <p14:tracePt t="103571" x="9188450" y="1955800"/>
          <p14:tracePt t="103586" x="9188450" y="1987550"/>
          <p14:tracePt t="103603" x="9194800" y="2012950"/>
          <p14:tracePt t="103620" x="9201150" y="2038350"/>
          <p14:tracePt t="103637" x="9201150" y="2057400"/>
          <p14:tracePt t="103641" x="9207500" y="2057400"/>
          <p14:tracePt t="103653" x="9207500" y="2063750"/>
          <p14:tracePt t="103979" x="9201150" y="2063750"/>
          <p14:tracePt t="104008" x="9194800" y="2063750"/>
          <p14:tracePt t="104031" x="9188450" y="2063750"/>
          <p14:tracePt t="104053" x="9188450" y="2057400"/>
          <p14:tracePt t="104156" x="9188450" y="2051050"/>
          <p14:tracePt t="104178" x="9188450" y="2044700"/>
          <p14:tracePt t="104350" x="9182100" y="2044700"/>
          <p14:tracePt t="104366" x="9169400" y="2044700"/>
          <p14:tracePt t="104387" x="9137650" y="2044700"/>
          <p14:tracePt t="104405" x="9118600" y="2038350"/>
          <p14:tracePt t="104421" x="9099550" y="2032000"/>
          <p14:tracePt t="104439" x="9080500" y="2025650"/>
          <p14:tracePt t="104454" x="9048750" y="2006600"/>
          <p14:tracePt t="104470" x="9010650" y="1987550"/>
          <p14:tracePt t="104487" x="8972550" y="1968500"/>
          <p14:tracePt t="104504" x="8915400" y="1949450"/>
          <p14:tracePt t="104521" x="8870950" y="1930400"/>
          <p14:tracePt t="104537" x="8807450" y="1905000"/>
          <p14:tracePt t="104541" x="8782050" y="1898650"/>
          <p14:tracePt t="104554" x="8756650" y="1885950"/>
          <p14:tracePt t="104558" x="8731250" y="1879600"/>
          <p14:tracePt t="104571" x="8648700" y="1841500"/>
          <p14:tracePt t="104587" x="8616950" y="1822450"/>
          <p14:tracePt t="104604" x="8515350" y="1765300"/>
          <p14:tracePt t="104621" x="8407400" y="1708150"/>
          <p14:tracePt t="104636" x="8286750" y="1644650"/>
          <p14:tracePt t="104654" x="8210550" y="1606550"/>
          <p14:tracePt t="104670" x="8115300" y="1568450"/>
          <p14:tracePt t="104689" x="8070850" y="1549400"/>
          <p14:tracePt t="104704" x="8032750" y="1517650"/>
          <p14:tracePt t="104721" x="8007350" y="1504950"/>
          <p14:tracePt t="104737" x="7962900" y="1485900"/>
          <p14:tracePt t="104754" x="7918450" y="1466850"/>
          <p14:tracePt t="104771" x="7842250" y="1454150"/>
          <p14:tracePt t="104788" x="7791450" y="1447800"/>
          <p14:tracePt t="104802" x="7747000" y="1441450"/>
          <p14:tracePt t="108156" x="7740650" y="1435100"/>
          <p14:tracePt t="108162" x="7734300" y="1428750"/>
          <p14:tracePt t="108172" x="7708900" y="1416050"/>
          <p14:tracePt t="108189" x="7632700" y="1384300"/>
          <p14:tracePt t="108206" x="7499350" y="1346200"/>
          <p14:tracePt t="108222" x="7385050" y="1333500"/>
          <p14:tracePt t="108239" x="7315200" y="1333500"/>
          <p14:tracePt t="108256" x="7270750" y="1320800"/>
          <p14:tracePt t="108258" x="7245350" y="1320800"/>
          <p14:tracePt t="108272" x="7219950" y="1308100"/>
          <p14:tracePt t="108289" x="7169150" y="1289050"/>
          <p14:tracePt t="108306" x="7086600" y="1263650"/>
          <p14:tracePt t="108323" x="6934200" y="1225550"/>
          <p14:tracePt t="108339" x="6800850" y="1206500"/>
          <p14:tracePt t="108356" x="6629400" y="1193800"/>
          <p14:tracePt t="108372" x="6502400" y="1193800"/>
          <p14:tracePt t="108389" x="6394450" y="1212850"/>
          <p14:tracePt t="108406" x="6305550" y="1219200"/>
          <p14:tracePt t="108422" x="6223000" y="1219200"/>
          <p14:tracePt t="108440" x="6134100" y="1219200"/>
          <p14:tracePt t="108456" x="6051550" y="1219200"/>
          <p14:tracePt t="108474" x="5969000" y="1219200"/>
          <p14:tracePt t="108489" x="5911850" y="1219200"/>
          <p14:tracePt t="108506" x="5861050" y="1219200"/>
          <p14:tracePt t="108508" x="5842000" y="1219200"/>
          <p14:tracePt t="108522" x="5822950" y="1219200"/>
          <p14:tracePt t="108539" x="5778500" y="1225550"/>
          <p14:tracePt t="108541" x="5753100" y="1225550"/>
          <p14:tracePt t="108558" x="5695950" y="1225550"/>
          <p14:tracePt t="108574" x="5600700" y="1238250"/>
          <p14:tracePt t="108590" x="5499100" y="1244600"/>
          <p14:tracePt t="108608" x="5391150" y="1244600"/>
          <p14:tracePt t="108624" x="5308600" y="1250950"/>
          <p14:tracePt t="108641" x="5219700" y="1257300"/>
          <p14:tracePt t="108658" x="5156200" y="1270000"/>
          <p14:tracePt t="108674" x="5130800" y="1282700"/>
          <p14:tracePt t="108691" x="5105400" y="1308100"/>
          <p14:tracePt t="108695" x="5092700" y="1320800"/>
          <p14:tracePt t="108708" x="5086350" y="1327150"/>
          <p14:tracePt t="108724" x="5022850" y="1352550"/>
          <p14:tracePt t="108741" x="4946650" y="1377950"/>
          <p14:tracePt t="108757" x="4857750" y="1390650"/>
          <p14:tracePt t="108773" x="4775200" y="1397000"/>
          <p14:tracePt t="108775" x="4730750" y="1403350"/>
          <p14:tracePt t="108791" x="4711700" y="1403350"/>
          <p14:tracePt t="108794" x="4679950" y="1403350"/>
          <p14:tracePt t="108809" x="4667250" y="1403350"/>
          <p14:tracePt t="108864" x="4667250" y="1409700"/>
          <p14:tracePt t="108874" x="4667250" y="1416050"/>
          <p14:tracePt t="108891" x="4667250" y="1447800"/>
          <p14:tracePt t="108907" x="4660900" y="1473200"/>
          <p14:tracePt t="108925" x="4660900" y="1485900"/>
          <p14:tracePt t="108941" x="4660900" y="1492250"/>
          <p14:tracePt t="109025" x="4660900" y="1485900"/>
          <p14:tracePt t="109045" x="4667250" y="1485900"/>
          <p14:tracePt t="109053" x="4667250" y="1479550"/>
          <p14:tracePt t="109064" x="4673600" y="1479550"/>
          <p14:tracePt t="109066" x="4679950" y="1479550"/>
          <p14:tracePt t="109091" x="4692650" y="1485900"/>
          <p14:tracePt t="109108" x="4711700" y="1530350"/>
          <p14:tracePt t="109124" x="4730750" y="1574800"/>
          <p14:tracePt t="109142" x="4762500" y="1625600"/>
          <p14:tracePt t="109158" x="4787900" y="1657350"/>
          <p14:tracePt t="109175" x="4800600" y="1670050"/>
          <p14:tracePt t="109191" x="4806950" y="1676400"/>
          <p14:tracePt t="109225" x="4806950" y="1670050"/>
          <p14:tracePt t="109240" x="4813300" y="1657350"/>
          <p14:tracePt t="109258" x="4819650" y="1644650"/>
          <p14:tracePt t="109274" x="4826000" y="1631950"/>
          <p14:tracePt t="109291" x="4832350" y="1625600"/>
          <p14:tracePt t="109309" x="4838700" y="1612900"/>
          <p14:tracePt t="109325" x="4838700" y="1600200"/>
          <p14:tracePt t="109342" x="4838700" y="1568450"/>
          <p14:tracePt t="109358" x="4819650" y="1536700"/>
          <p14:tracePt t="109362" x="4813300" y="1524000"/>
          <p14:tracePt t="109373" x="4781550" y="1492250"/>
          <p14:tracePt t="109392" x="4673600" y="1422400"/>
          <p14:tracePt t="109408" x="4572000" y="1384300"/>
          <p14:tracePt t="109425" x="4502150" y="1377950"/>
          <p14:tracePt t="109442" x="4464050" y="1403350"/>
          <p14:tracePt t="109458" x="4445000" y="1466850"/>
          <p14:tracePt t="109474" x="4425950" y="1549400"/>
          <p14:tracePt t="109492" x="4387850" y="1638300"/>
          <p14:tracePt t="109508" x="4337050" y="1720850"/>
          <p14:tracePt t="109525" x="4286250" y="1790700"/>
          <p14:tracePt t="109541" x="4273550" y="1860550"/>
          <p14:tracePt t="109558" x="4305300" y="1911350"/>
          <p14:tracePt t="109563" x="4349750" y="1924050"/>
          <p14:tracePt t="109574" x="4381500" y="1930400"/>
          <p14:tracePt t="109591" x="4495800" y="1924050"/>
          <p14:tracePt t="109609" x="4635500" y="1898650"/>
          <p14:tracePt t="109625" x="4832350" y="1835150"/>
          <p14:tracePt t="109642" x="4889500" y="1784350"/>
          <p14:tracePt t="109658" x="4921250" y="1720850"/>
          <p14:tracePt t="109675" x="4927600" y="1676400"/>
          <p14:tracePt t="109691" x="4908550" y="1644650"/>
          <p14:tracePt t="109707" x="4845050" y="1631950"/>
          <p14:tracePt t="109723" x="4775200" y="1651000"/>
          <p14:tracePt t="109741" x="4699000" y="1682750"/>
          <p14:tracePt t="109757" x="4603750" y="1727200"/>
          <p14:tracePt t="109774" x="4514850" y="1758950"/>
          <p14:tracePt t="109790" x="4425950" y="1790700"/>
          <p14:tracePt t="109808" x="4337050" y="1822450"/>
          <p14:tracePt t="109826" x="4286250" y="1847850"/>
          <p14:tracePt t="109840" x="4260850" y="1866900"/>
          <p14:tracePt t="109842" x="4241800" y="1879600"/>
          <p14:tracePt t="109859" x="4197350" y="1905000"/>
          <p14:tracePt t="109875" x="4178300" y="1917700"/>
          <p14:tracePt t="109893" x="4121150" y="1936750"/>
          <p14:tracePt t="109907" x="4089400" y="1936750"/>
          <p14:tracePt t="109924" x="4070350" y="1936750"/>
          <p14:tracePt t="109940" x="4057650" y="1936750"/>
          <p14:tracePt t="109957" x="4044950" y="1936750"/>
          <p14:tracePt t="109975" x="4038600" y="1936750"/>
          <p14:tracePt t="109992" x="4032250" y="1930400"/>
          <p14:tracePt t="110008" x="4032250" y="1924050"/>
          <p14:tracePt t="110153" x="4038600" y="1924050"/>
          <p14:tracePt t="110160" x="4051300" y="1936750"/>
          <p14:tracePt t="110176" x="4057650" y="1943100"/>
          <p14:tracePt t="110190" x="4070350" y="1962150"/>
          <p14:tracePt t="110207" x="4076700" y="1981200"/>
          <p14:tracePt t="110209" x="4076700" y="1987550"/>
          <p14:tracePt t="110224" x="4070350" y="1993900"/>
          <p14:tracePt t="110226" x="4038600" y="2006600"/>
          <p14:tracePt t="110241" x="3987800" y="2006600"/>
          <p14:tracePt t="110257" x="3892550" y="2000250"/>
          <p14:tracePt t="110274" x="3816350" y="1974850"/>
          <p14:tracePt t="110290" x="3695700" y="1924050"/>
          <p14:tracePt t="110307" x="3625850" y="1892300"/>
          <p14:tracePt t="110324" x="3543300" y="1841500"/>
          <p14:tracePt t="110341" x="3498850" y="1816100"/>
          <p14:tracePt t="110359" x="3416300" y="1784350"/>
          <p14:tracePt t="110374" x="3346450" y="1758950"/>
          <p14:tracePt t="110391" x="3225800" y="1720850"/>
          <p14:tracePt t="110407" x="3143250" y="1695450"/>
          <p14:tracePt t="110424" x="3041650" y="1663700"/>
          <p14:tracePt t="110443" x="2965450" y="1638300"/>
          <p14:tracePt t="110459" x="2882900" y="1612900"/>
          <p14:tracePt t="110476" x="2838450" y="1600200"/>
          <p14:tracePt t="110491" x="2819400" y="1587500"/>
          <p14:tracePt t="110508" x="2813050" y="1581150"/>
          <p14:tracePt t="110590" x="2813050" y="1587500"/>
          <p14:tracePt t="110596" x="2813050" y="1593850"/>
          <p14:tracePt t="110607" x="2806700" y="1600200"/>
          <p14:tracePt t="110624" x="2806700" y="1606550"/>
          <p14:tracePt t="110641" x="2806700" y="1612900"/>
          <p14:tracePt t="110659" x="2806700" y="1619250"/>
          <p14:tracePt t="110676" x="2813050" y="1619250"/>
          <p14:tracePt t="110691" x="2825750" y="1625600"/>
          <p14:tracePt t="110694" x="2838450" y="1625600"/>
          <p14:tracePt t="110707" x="2851150" y="1631950"/>
          <p14:tracePt t="110726" x="2952750" y="1651000"/>
          <p14:tracePt t="110742" x="2997200" y="1670050"/>
          <p14:tracePt t="110763" x="3022600" y="1676400"/>
          <p14:tracePt t="110767" x="3035300" y="1682750"/>
          <p14:tracePt t="110774" x="3041650" y="1682750"/>
          <p14:tracePt t="110792" x="3060700" y="1689100"/>
          <p14:tracePt t="110809" x="3067050" y="1689100"/>
          <p14:tracePt t="110826" x="3073400" y="1695450"/>
          <p14:tracePt t="110842" x="3079750" y="1695450"/>
          <p14:tracePt t="110993" x="3073400" y="1695450"/>
          <p14:tracePt t="110999" x="3067050" y="1695450"/>
          <p14:tracePt t="111008" x="3060700" y="1689100"/>
          <p14:tracePt t="111026" x="3041650" y="1676400"/>
          <p14:tracePt t="111043" x="3022600" y="1670050"/>
          <p14:tracePt t="111059" x="3009900" y="1663700"/>
          <p14:tracePt t="111075" x="3003550" y="1657350"/>
          <p14:tracePt t="111126" x="3003550" y="1651000"/>
          <p14:tracePt t="111141" x="3003550" y="1644650"/>
          <p14:tracePt t="111158" x="3003550" y="1631950"/>
          <p14:tracePt t="111175" x="3003550" y="1619250"/>
          <p14:tracePt t="111191" x="3016250" y="1600200"/>
          <p14:tracePt t="111208" x="3028950" y="1574800"/>
          <p14:tracePt t="111225" x="3041650" y="1555750"/>
          <p14:tracePt t="111242" x="3060700" y="1543050"/>
          <p14:tracePt t="111258" x="3079750" y="1536700"/>
          <p14:tracePt t="111275" x="3105150" y="1536700"/>
          <p14:tracePt t="111292" x="3130550" y="1530350"/>
          <p14:tracePt t="111309" x="3136900" y="1530350"/>
          <p14:tracePt t="111325" x="3155950" y="1536700"/>
          <p14:tracePt t="111341" x="3162300" y="1536700"/>
          <p14:tracePt t="111358" x="3168650" y="1549400"/>
          <p14:tracePt t="111376" x="3175000" y="1562100"/>
          <p14:tracePt t="111393" x="3187700" y="1581150"/>
          <p14:tracePt t="111408" x="3200400" y="1600200"/>
          <p14:tracePt t="111427" x="3206750" y="1612900"/>
          <p14:tracePt t="111442" x="3213100" y="1619250"/>
          <p14:tracePt t="111458" x="3219450" y="1631950"/>
          <p14:tracePt t="111475" x="3219450" y="1644650"/>
          <p14:tracePt t="111492" x="3219450" y="1651000"/>
          <p14:tracePt t="111508" x="3219450" y="1657350"/>
          <p14:tracePt t="111526" x="3219450" y="1676400"/>
          <p14:tracePt t="111542" x="3213100" y="1695450"/>
          <p14:tracePt t="111558" x="3206750" y="1714500"/>
          <p14:tracePt t="111577" x="3200400" y="1720850"/>
          <p14:tracePt t="111592" x="3200400" y="1727200"/>
          <p14:tracePt t="111658" x="3194050" y="1727200"/>
          <p14:tracePt t="111679" x="3187700" y="1727200"/>
          <p14:tracePt t="111746" x="3194050" y="1727200"/>
          <p14:tracePt t="111769" x="3200400" y="1727200"/>
          <p14:tracePt t="111776" x="3206750" y="1727200"/>
          <p14:tracePt t="111797" x="3219450" y="1727200"/>
          <p14:tracePt t="111810" x="3257550" y="1720850"/>
          <p14:tracePt t="111828" x="3282950" y="1720850"/>
          <p14:tracePt t="111844" x="3327400" y="1720850"/>
          <p14:tracePt t="111860" x="3378200" y="1733550"/>
          <p14:tracePt t="111876" x="3505200" y="1752600"/>
          <p14:tracePt t="111893" x="3638550" y="1784350"/>
          <p14:tracePt t="111910" x="3860800" y="1841500"/>
          <p14:tracePt t="111929" x="4470400" y="1974850"/>
          <p14:tracePt t="111943" x="4705350" y="2032000"/>
          <p14:tracePt t="111960" x="5207000" y="2146300"/>
          <p14:tracePt t="111978" x="5670550" y="2241550"/>
          <p14:tracePt t="111985" x="6045200" y="2317750"/>
          <p14:tracePt t="111993" x="6203950" y="2343150"/>
          <p14:tracePt t="112010" x="6483350" y="2393950"/>
          <p14:tracePt t="112026" x="6737350" y="2438400"/>
          <p14:tracePt t="112044" x="6927850" y="2457450"/>
          <p14:tracePt t="112062" x="7042150" y="2470150"/>
          <p14:tracePt t="112077" x="7092950" y="2476500"/>
          <p14:tracePt t="112093" x="7112000" y="2476500"/>
          <p14:tracePt t="112110" x="7118350" y="2470150"/>
          <p14:tracePt t="112129" x="7118350" y="2463800"/>
          <p14:tracePt t="112184" x="7124700" y="2463800"/>
          <p14:tracePt t="112192" x="7131050" y="2463800"/>
          <p14:tracePt t="112209" x="7150100" y="2463800"/>
          <p14:tracePt t="112225" x="7169150" y="2476500"/>
          <p14:tracePt t="112242" x="7200900" y="2508250"/>
          <p14:tracePt t="112259" x="7226300" y="2540000"/>
          <p14:tracePt t="112276" x="7258050" y="2584450"/>
          <p14:tracePt t="112292" x="7283450" y="2622550"/>
          <p14:tracePt t="112311" x="7302500" y="2660650"/>
          <p14:tracePt t="112327" x="7308850" y="2673350"/>
          <p14:tracePt t="112344" x="7315200" y="2686050"/>
          <p14:tracePt t="112361" x="7321550" y="2692400"/>
          <p14:tracePt t="112394" x="7334250" y="2692400"/>
          <p14:tracePt t="112411" x="7359650" y="2679700"/>
          <p14:tracePt t="112427" x="7404100" y="2635250"/>
          <p14:tracePt t="112428" x="7423150" y="2616200"/>
          <p14:tracePt t="112443" x="7448550" y="2584450"/>
          <p14:tracePt t="112444" x="7454900" y="2571750"/>
          <p14:tracePt t="112459" x="7467600" y="2533650"/>
          <p14:tracePt t="112477" x="7499350" y="2470150"/>
          <p14:tracePt t="112492" x="7512050" y="2425700"/>
          <p14:tracePt t="112509" x="7512050" y="2400300"/>
          <p14:tracePt t="112526" x="7512050" y="2362200"/>
          <p14:tracePt t="112543" x="7505700" y="2324100"/>
          <p14:tracePt t="112559" x="7486650" y="2292350"/>
          <p14:tracePt t="112577" x="7448550" y="2260600"/>
          <p14:tracePt t="112580" x="7435850" y="2254250"/>
          <p14:tracePt t="112592" x="7423150" y="2247900"/>
          <p14:tracePt t="112609" x="7372350" y="2241550"/>
          <p14:tracePt t="112627" x="7340600" y="2241550"/>
          <p14:tracePt t="112642" x="7270750" y="2298700"/>
          <p14:tracePt t="112663" x="7219950" y="2387600"/>
          <p14:tracePt t="112677" x="7207250" y="2413000"/>
          <p14:tracePt t="112695" x="7188200" y="2482850"/>
          <p14:tracePt t="112710" x="7188200" y="2501900"/>
          <p14:tracePt t="112712" x="7200900" y="2514600"/>
          <p14:tracePt t="112727" x="7283450" y="2540000"/>
          <p14:tracePt t="112742" x="7454900" y="2546350"/>
          <p14:tracePt t="112759" x="7581900" y="2540000"/>
          <p14:tracePt t="112776" x="7670800" y="2514600"/>
          <p14:tracePt t="112793" x="7715250" y="2482850"/>
          <p14:tracePt t="112810" x="7727950" y="2457450"/>
          <p14:tracePt t="112826" x="7721600" y="2425700"/>
          <p14:tracePt t="112843" x="7708900" y="2419350"/>
          <p14:tracePt t="112859" x="7658100" y="2419350"/>
          <p14:tracePt t="112876" x="7600950" y="2444750"/>
          <p14:tracePt t="112893" x="7499350" y="2476500"/>
          <p14:tracePt t="112911" x="7416800" y="2495550"/>
          <p14:tracePt t="112928" x="7302500" y="2514600"/>
          <p14:tracePt t="112945" x="7213600" y="2533650"/>
          <p14:tracePt t="112961" x="7181850" y="2546350"/>
          <p14:tracePt t="112979" x="7169150" y="2559050"/>
          <p14:tracePt t="112995" x="7162800" y="2578100"/>
          <p14:tracePt t="113011" x="7156450" y="2622550"/>
          <p14:tracePt t="113026" x="7162800" y="2724150"/>
          <p14:tracePt t="113043" x="7175500" y="2813050"/>
          <p14:tracePt t="113061" x="7169150" y="2863850"/>
          <p14:tracePt t="113076" x="7143750" y="2882900"/>
          <p14:tracePt t="113093" x="7137400" y="2889250"/>
          <p14:tracePt t="113111" x="7131050" y="2889250"/>
          <p14:tracePt t="113128" x="7124700" y="2882900"/>
          <p14:tracePt t="113144" x="7118350" y="2870200"/>
          <p14:tracePt t="113160" x="7112000" y="2870200"/>
          <p14:tracePt t="113177" x="7092950" y="2870200"/>
          <p14:tracePt t="113193" x="7073900" y="2870200"/>
          <p14:tracePt t="113210" x="7061200" y="2870200"/>
          <p14:tracePt t="113226" x="7004050" y="2819400"/>
          <p14:tracePt t="113243" x="6934200" y="2743200"/>
          <p14:tracePt t="113260" x="6864350" y="2654300"/>
          <p14:tracePt t="113276" x="6838950" y="2603500"/>
          <p14:tracePt t="113293" x="6838950" y="2590800"/>
          <p14:tracePt t="113310" x="6864350" y="2590800"/>
          <p14:tracePt t="113328" x="6908800" y="2609850"/>
          <p14:tracePt t="113343" x="6946900" y="2654300"/>
          <p14:tracePt t="113360" x="6959600" y="2673350"/>
          <p14:tracePt t="113377" x="6965950" y="2679700"/>
          <p14:tracePt t="113394" x="6972300" y="2679700"/>
          <p14:tracePt t="113478" x="6978650" y="2679700"/>
          <p14:tracePt t="113488" x="6985000" y="2686050"/>
          <p14:tracePt t="113494" x="6991350" y="2686050"/>
          <p14:tracePt t="113510" x="6997700" y="2686050"/>
          <p14:tracePt t="113545" x="7004050" y="2686050"/>
          <p14:tracePt t="113595" x="6997700" y="2692400"/>
          <p14:tracePt t="113612" x="6991350" y="2692400"/>
          <p14:tracePt t="113628" x="6978650" y="2698750"/>
          <p14:tracePt t="113646" x="6972300" y="2705100"/>
          <p14:tracePt t="113662" x="6972300" y="2711450"/>
          <p14:tracePt t="113678" x="6978650" y="2717800"/>
          <p14:tracePt t="113695" x="7010400" y="2749550"/>
          <p14:tracePt t="113711" x="7048500" y="2781300"/>
          <p14:tracePt t="113728" x="7086600" y="2806700"/>
          <p14:tracePt t="113745" x="7124700" y="2838450"/>
          <p14:tracePt t="113762" x="7162800" y="2882900"/>
          <p14:tracePt t="113779" x="7175500" y="2901950"/>
          <p14:tracePt t="113795" x="7181850" y="2908300"/>
          <p14:tracePt t="113812" x="7169150" y="2908300"/>
          <p14:tracePt t="113828" x="7143750" y="2895600"/>
          <p14:tracePt t="113832" x="7124700" y="2889250"/>
          <p14:tracePt t="113844" x="7112000" y="2876550"/>
          <p14:tracePt t="113863" x="7086600" y="2857500"/>
          <p14:tracePt t="113867" x="7080250" y="2851150"/>
          <p14:tracePt t="113872" x="7080250" y="2844800"/>
          <p14:tracePt t="113881" x="7086600" y="2838450"/>
          <p14:tracePt t="113897" x="7118350" y="2832100"/>
          <p14:tracePt t="113913" x="7162800" y="2825750"/>
          <p14:tracePt t="113928" x="7226300" y="2825750"/>
          <p14:tracePt t="113946" x="7296150" y="2825750"/>
          <p14:tracePt t="113962" x="7359650" y="2825750"/>
          <p14:tracePt t="113978" x="7410450" y="2825750"/>
          <p14:tracePt t="113998" x="7454900" y="2825750"/>
          <p14:tracePt t="114012" x="7543800" y="2825750"/>
          <p14:tracePt t="114029" x="7683500" y="2806700"/>
          <p14:tracePt t="114046" x="7867650" y="2806700"/>
          <p14:tracePt t="114062" x="8064500" y="2800350"/>
          <p14:tracePt t="114078" x="8274050" y="2781300"/>
          <p14:tracePt t="114096" x="8432800" y="2768600"/>
          <p14:tracePt t="114112" x="8540750" y="2755900"/>
          <p14:tracePt t="114129" x="8566150" y="2749550"/>
          <p14:tracePt t="114145" x="8566150" y="2743200"/>
          <p14:tracePt t="114162" x="8566150" y="2736850"/>
          <p14:tracePt t="114178" x="8566150" y="2730500"/>
          <p14:tracePt t="114195" x="8566150" y="2724150"/>
          <p14:tracePt t="114212" x="8566150" y="2705100"/>
          <p14:tracePt t="114228" x="8566150" y="2686050"/>
          <p14:tracePt t="114246" x="8566150" y="2654300"/>
          <p14:tracePt t="114262" x="8566150" y="2635250"/>
          <p14:tracePt t="114278" x="8559800" y="2616200"/>
          <p14:tracePt t="114296" x="8559800" y="2603500"/>
          <p14:tracePt t="114313" x="8559800" y="2584450"/>
          <p14:tracePt t="114328" x="8559800" y="2571750"/>
          <p14:tracePt t="114345" x="8559800" y="2559050"/>
          <p14:tracePt t="114348" x="8559800" y="2552700"/>
          <p14:tracePt t="114362" x="8559800" y="2546350"/>
          <p14:tracePt t="114366" x="8559800" y="2540000"/>
          <p14:tracePt t="114378" x="8559800" y="2527300"/>
          <p14:tracePt t="114396" x="8553450" y="2495550"/>
          <p14:tracePt t="114412" x="8534400" y="2470150"/>
          <p14:tracePt t="114428" x="8509000" y="2444750"/>
          <p14:tracePt t="114446" x="8483600" y="2425700"/>
          <p14:tracePt t="114462" x="8458200" y="2413000"/>
          <p14:tracePt t="114479" x="8426450" y="2400300"/>
          <p14:tracePt t="114496" x="8401050" y="2387600"/>
          <p14:tracePt t="114513" x="8375650" y="2381250"/>
          <p14:tracePt t="114529" x="8324850" y="2374900"/>
          <p14:tracePt t="114546" x="8255000" y="2368550"/>
          <p14:tracePt t="114563" x="8210550" y="2362200"/>
          <p14:tracePt t="114579" x="8121650" y="2362200"/>
          <p14:tracePt t="114583" x="8089900" y="2355850"/>
          <p14:tracePt t="114595" x="8026400" y="2343150"/>
          <p14:tracePt t="114599" x="7988300" y="2336800"/>
          <p14:tracePt t="114612" x="7956550" y="2336800"/>
          <p14:tracePt t="114615" x="7899400" y="2336800"/>
          <p14:tracePt t="114627" x="7880350" y="2336800"/>
          <p14:tracePt t="114629" x="7861300" y="2343150"/>
          <p14:tracePt t="114647" x="7829550" y="2368550"/>
          <p14:tracePt t="114662" x="7804150" y="2387600"/>
          <p14:tracePt t="114679" x="7797800" y="2393950"/>
          <p14:tracePt t="114695" x="7791450" y="2406650"/>
          <p14:tracePt t="114712" x="7791450" y="2419350"/>
          <p14:tracePt t="114729" x="7835900" y="2463800"/>
          <p14:tracePt t="114746" x="7918450" y="2527300"/>
          <p14:tracePt t="114763" x="8001000" y="2584450"/>
          <p14:tracePt t="114780" x="8089900" y="2641600"/>
          <p14:tracePt t="114783" x="8128000" y="2667000"/>
          <p14:tracePt t="114795" x="8147050" y="2679700"/>
          <p14:tracePt t="114798" x="8172450" y="2705100"/>
          <p14:tracePt t="114811" x="8185150" y="2711450"/>
          <p14:tracePt t="114813" x="8210550" y="2724150"/>
          <p14:tracePt t="114829" x="8235950" y="2730500"/>
          <p14:tracePt t="114846" x="8248650" y="2736850"/>
          <p14:tracePt t="114863" x="8274050" y="2736850"/>
          <p14:tracePt t="114879" x="8286750" y="2736850"/>
          <p14:tracePt t="115026" x="8293100" y="2736850"/>
          <p14:tracePt t="115040" x="8299450" y="2736850"/>
          <p14:tracePt t="115062" x="8305800" y="2730500"/>
          <p14:tracePt t="115113" x="8318500" y="2730500"/>
          <p14:tracePt t="115130" x="8350250" y="2724150"/>
          <p14:tracePt t="115145" x="8369300" y="2724150"/>
          <p14:tracePt t="115161" x="8388350" y="2724150"/>
          <p14:tracePt t="115178" x="8394700" y="2717800"/>
          <p14:tracePt t="115196" x="8401050" y="2717800"/>
          <p14:tracePt t="115213" x="8401050" y="2711450"/>
          <p14:tracePt t="115340" x="8407400" y="2711450"/>
          <p14:tracePt t="115347" x="8413750" y="2717800"/>
          <p14:tracePt t="115362" x="8420100" y="2724150"/>
          <p14:tracePt t="115378" x="8432800" y="2730500"/>
          <p14:tracePt t="115432" x="8426450" y="2724150"/>
          <p14:tracePt t="115445" x="8420100" y="2717800"/>
          <p14:tracePt t="115462" x="8388350" y="2692400"/>
          <p14:tracePt t="115478" x="8369300" y="2673350"/>
          <p14:tracePt t="115495" x="8356600" y="2660650"/>
          <p14:tracePt t="115512" x="8350250" y="2654300"/>
          <p14:tracePt t="115547" x="8343900" y="2647950"/>
          <p14:tracePt t="115563" x="8331200" y="2641600"/>
          <p14:tracePt t="115580" x="8324850" y="2641600"/>
          <p14:tracePt t="115597" x="8312150" y="2635250"/>
          <p14:tracePt t="115601" x="8305800" y="2635250"/>
          <p14:tracePt t="115613" x="8299450" y="2628900"/>
          <p14:tracePt t="115631" x="8293100" y="2628900"/>
          <p14:tracePt t="115647" x="8267700" y="2609850"/>
          <p14:tracePt t="115664" x="8261350" y="2597150"/>
          <p14:tracePt t="115679" x="8255000" y="2590800"/>
          <p14:tracePt t="115912" x="8261350" y="2584450"/>
          <p14:tracePt t="115929" x="8267700" y="2578100"/>
          <p14:tracePt t="115946" x="8299450" y="2565400"/>
          <p14:tracePt t="115962" x="8350250" y="2552700"/>
          <p14:tracePt t="115979" x="8401050" y="2533650"/>
          <p14:tracePt t="115995" x="8420100" y="2527300"/>
          <p14:tracePt t="116012" x="8426450" y="2520950"/>
          <p14:tracePt t="116146" x="8432800" y="2520950"/>
          <p14:tracePt t="116151" x="8439150" y="2514600"/>
          <p14:tracePt t="116162" x="8451850" y="2514600"/>
          <p14:tracePt t="116179" x="8477250" y="2514600"/>
          <p14:tracePt t="116196" x="8515350" y="2514600"/>
          <p14:tracePt t="116212" x="8591550" y="2514600"/>
          <p14:tracePt t="116230" x="8642350" y="2527300"/>
          <p14:tracePt t="116247" x="8731250" y="2546350"/>
          <p14:tracePt t="116264" x="8782050" y="2559050"/>
          <p14:tracePt t="116280" x="8832850" y="2571750"/>
          <p14:tracePt t="116283" x="8883650" y="2584450"/>
          <p14:tracePt t="116295" x="8909050" y="2584450"/>
          <p14:tracePt t="116314" x="8991600" y="2584450"/>
          <p14:tracePt t="116332" x="9067800" y="2578100"/>
          <p14:tracePt t="116347" x="9112250" y="2565400"/>
          <p14:tracePt t="116364" x="9131300" y="2559050"/>
          <p14:tracePt t="116380" x="9137650" y="2559050"/>
          <p14:tracePt t="116443" x="9137650" y="2565400"/>
          <p14:tracePt t="116683" x="9144000" y="2565400"/>
          <p14:tracePt t="116691" x="9144000" y="2571750"/>
          <p14:tracePt t="116700" x="9144000" y="2578100"/>
          <p14:tracePt t="116715" x="9150350" y="2584450"/>
          <p14:tracePt t="116732" x="9150350" y="2590800"/>
          <p14:tracePt t="116748" x="9150350" y="2597150"/>
          <p14:tracePt t="116859" x="9144000" y="2590800"/>
          <p14:tracePt t="116881" x="9144000" y="2584450"/>
          <p14:tracePt t="116898" x="9131300" y="2571750"/>
          <p14:tracePt t="116930" x="9131300" y="2565400"/>
          <p14:tracePt t="116965" x="9163050" y="2565400"/>
          <p14:tracePt t="116981" x="9251950" y="2578100"/>
          <p14:tracePt t="116998" x="9290050" y="2578100"/>
          <p14:tracePt t="117015" x="9309100" y="2578100"/>
          <p14:tracePt t="117031" x="9309100" y="2571750"/>
          <p14:tracePt t="117176" x="9315450" y="2571750"/>
          <p14:tracePt t="117184" x="9321800" y="2571750"/>
          <p14:tracePt t="117198" x="9366250" y="2552700"/>
          <p14:tracePt t="117215" x="9480550" y="2527300"/>
          <p14:tracePt t="117232" x="9613900" y="2501900"/>
          <p14:tracePt t="117248" x="9779000" y="2476500"/>
          <p14:tracePt t="117253" x="9855200" y="2470150"/>
          <p14:tracePt t="117263" x="9918700" y="2463800"/>
          <p14:tracePt t="117283" x="10020300" y="2457450"/>
          <p14:tracePt t="117286" x="10039350" y="2457450"/>
          <p14:tracePt t="117298" x="10052050" y="2457450"/>
          <p14:tracePt t="117315" x="10064750" y="2457450"/>
          <p14:tracePt t="117331" x="10064750" y="2463800"/>
          <p14:tracePt t="117335" x="10071100" y="2463800"/>
          <p14:tracePt t="117346" x="10071100" y="2470150"/>
          <p14:tracePt t="117348" x="10083800" y="2476500"/>
          <p14:tracePt t="117363" x="10096500" y="2489200"/>
          <p14:tracePt t="117382" x="10217150" y="2533650"/>
          <p14:tracePt t="117398" x="10312400" y="2552700"/>
          <p14:tracePt t="117415" x="10356850" y="2559050"/>
          <p14:tracePt t="117431" x="10363200" y="2559050"/>
          <p14:tracePt t="117541" x="10369550" y="2559050"/>
          <p14:tracePt t="117553" x="10375900" y="2565400"/>
          <p14:tracePt t="117561" x="10375900" y="2571750"/>
          <p14:tracePt t="117583" x="10394950" y="2578100"/>
          <p14:tracePt t="117597" x="10433050" y="2590800"/>
          <p14:tracePt t="117613" x="10490200" y="2597150"/>
          <p14:tracePt t="117632" x="10547350" y="2603500"/>
          <p14:tracePt t="117649" x="10604500" y="2609850"/>
          <p14:tracePt t="117668" x="10655300" y="2609850"/>
          <p14:tracePt t="117682" x="10668000" y="2609850"/>
          <p14:tracePt t="117698" x="10680700" y="2609850"/>
          <p14:tracePt t="117964" x="10687050" y="2616200"/>
          <p14:tracePt t="117970" x="10693400" y="2616200"/>
          <p14:tracePt t="117980" x="10699750" y="2622550"/>
          <p14:tracePt t="117998" x="10712450" y="2622550"/>
          <p14:tracePt t="118014" x="10725150" y="2628900"/>
          <p14:tracePt t="118030" x="10737850" y="2628900"/>
          <p14:tracePt t="118049" x="10750550" y="2628900"/>
          <p14:tracePt t="118065" x="10756900" y="2628900"/>
          <p14:tracePt t="118136" x="10763250" y="2635250"/>
          <p14:tracePt t="118152" x="10769600" y="2635250"/>
          <p14:tracePt t="118167" x="10769600" y="2641600"/>
          <p14:tracePt t="118781" x="10775950" y="2641600"/>
          <p14:tracePt t="118790" x="10782300" y="2641600"/>
          <p14:tracePt t="118797" x="10801350" y="2641600"/>
          <p14:tracePt t="118816" x="10864850" y="2641600"/>
          <p14:tracePt t="118832" x="10947400" y="2641600"/>
          <p14:tracePt t="118850" x="11049000" y="2641600"/>
          <p14:tracePt t="118866" x="11176000" y="2641600"/>
          <p14:tracePt t="118883" x="11303000" y="2635250"/>
          <p14:tracePt t="118900" x="11334750" y="2628900"/>
          <p14:tracePt t="118916" x="11385550" y="2622550"/>
          <p14:tracePt t="118994" x="11385550" y="2616200"/>
          <p14:tracePt t="119002" x="11379200" y="2616200"/>
          <p14:tracePt t="119016" x="11360150" y="2616200"/>
          <p14:tracePt t="119033" x="11303000" y="2616200"/>
          <p14:tracePt t="119050" x="11176000" y="2635250"/>
          <p14:tracePt t="119066" x="11093450" y="2641600"/>
          <p14:tracePt t="119083" x="10972800" y="2654300"/>
          <p14:tracePt t="119099" x="10826750" y="2660650"/>
          <p14:tracePt t="119116" x="10668000" y="2667000"/>
          <p14:tracePt t="119132" x="10502900" y="2679700"/>
          <p14:tracePt t="119149" x="10337800" y="2686050"/>
          <p14:tracePt t="119166" x="10172700" y="2686050"/>
          <p14:tracePt t="119184" x="9937750" y="2673350"/>
          <p14:tracePt t="119200" x="9582150" y="2635250"/>
          <p14:tracePt t="119203" x="9410700" y="2622550"/>
          <p14:tracePt t="119216" x="9258300" y="2616200"/>
          <p14:tracePt t="119220" x="9061450" y="2609850"/>
          <p14:tracePt t="119232" x="8940800" y="2609850"/>
          <p14:tracePt t="119250" x="8610600" y="2628900"/>
          <p14:tracePt t="119267" x="8318500" y="2686050"/>
          <p14:tracePt t="119283" x="7810500" y="2794000"/>
          <p14:tracePt t="119300" x="7537450" y="2832100"/>
          <p14:tracePt t="119316" x="7315200" y="2851150"/>
          <p14:tracePt t="119333" x="7137400" y="2857500"/>
          <p14:tracePt t="119350" x="7004050" y="2863850"/>
          <p14:tracePt t="119365" x="6915150" y="2870200"/>
          <p14:tracePt t="119383" x="6858000" y="2876550"/>
          <p14:tracePt t="119399" x="6819900" y="2882900"/>
          <p14:tracePt t="119416" x="6800850" y="2882900"/>
          <p14:tracePt t="119433" x="6788150" y="2895600"/>
          <p14:tracePt t="119450" x="6788150" y="2901950"/>
          <p14:tracePt t="119467" x="6781800" y="2901950"/>
          <p14:tracePt t="119469" x="6781800" y="2908300"/>
          <p14:tracePt t="119483" x="6775450" y="2908300"/>
          <p14:tracePt t="119502" x="6769100" y="2908300"/>
          <p14:tracePt t="119542" x="6769100" y="2901950"/>
          <p14:tracePt t="119558" x="6769100" y="2895600"/>
          <p14:tracePt t="119567" x="6769100" y="2889250"/>
          <p14:tracePt t="119583" x="6769100" y="2882900"/>
          <p14:tracePt t="119600" x="6762750" y="2882900"/>
          <p14:tracePt t="119616" x="6743700" y="2882900"/>
          <p14:tracePt t="119633" x="6724650" y="2889250"/>
          <p14:tracePt t="119650" x="6711950" y="2895600"/>
          <p14:tracePt t="119653" x="6705600" y="2895600"/>
          <p14:tracePt t="119667" x="6692900" y="2895600"/>
          <p14:tracePt t="119683" x="6680200" y="2895600"/>
          <p14:tracePt t="119700" x="6680200" y="2889250"/>
          <p14:tracePt t="119857" x="6680200" y="2882900"/>
          <p14:tracePt t="119867" x="6680200" y="2876550"/>
          <p14:tracePt t="119884" x="6680200" y="2863850"/>
          <p14:tracePt t="119900" x="6686550" y="2851150"/>
          <p14:tracePt t="119917" x="6692900" y="2838450"/>
          <p14:tracePt t="119933" x="6692900" y="2825750"/>
          <p14:tracePt t="119950" x="6692900" y="2813050"/>
          <p14:tracePt t="119984" x="6699250" y="2806700"/>
          <p14:tracePt t="120036" x="6705600" y="2806700"/>
          <p14:tracePt t="120050" x="6724650" y="2806700"/>
          <p14:tracePt t="120065" x="6756400" y="2806700"/>
          <p14:tracePt t="120082" x="6794500" y="2800350"/>
          <p14:tracePt t="120099" x="6838950" y="2794000"/>
          <p14:tracePt t="120115" x="6864350" y="2787650"/>
          <p14:tracePt t="120133" x="6877050" y="2787650"/>
          <p14:tracePt t="120420" x="6883400" y="2787650"/>
          <p14:tracePt t="120429" x="6889750" y="2787650"/>
          <p14:tracePt t="120451" x="6915150" y="2794000"/>
          <p14:tracePt t="120468" x="6927850" y="2794000"/>
          <p14:tracePt t="120482" x="6940550" y="2794000"/>
          <p14:tracePt t="120499" x="6946900" y="2794000"/>
          <p14:tracePt t="120516" x="6953250" y="2794000"/>
          <p14:tracePt t="120551" x="6959600" y="2794000"/>
          <p14:tracePt t="120584" x="6978650" y="2794000"/>
          <p14:tracePt t="120599" x="6997700" y="2794000"/>
          <p14:tracePt t="120616" x="7016750" y="2794000"/>
          <p14:tracePt t="120632" x="7035800" y="2800350"/>
          <p14:tracePt t="120650" x="7048500" y="2800350"/>
          <p14:tracePt t="120667" x="7061200" y="2800350"/>
          <p14:tracePt t="120684" x="7073900" y="2800350"/>
          <p14:tracePt t="120702" x="7080250" y="2794000"/>
          <p14:tracePt t="120717" x="7086600" y="2794000"/>
          <p14:tracePt t="120856" x="7092950" y="2794000"/>
          <p14:tracePt t="120863" x="7092950" y="2787650"/>
          <p14:tracePt t="120868" x="7099300" y="2787650"/>
          <p14:tracePt t="120885" x="7105650" y="2781300"/>
          <p14:tracePt t="120918" x="7105650" y="2774950"/>
          <p14:tracePt t="121028" x="7112000" y="2774950"/>
          <p14:tracePt t="121051" x="7118350" y="2774950"/>
          <p14:tracePt t="121059" x="7118350" y="2768600"/>
          <p14:tracePt t="121206" x="7124700" y="2768600"/>
          <p14:tracePt t="121214" x="7131050" y="2762250"/>
          <p14:tracePt t="121233" x="7162800" y="2743200"/>
          <p14:tracePt t="121250" x="7213600" y="2730500"/>
          <p14:tracePt t="121266" x="7245350" y="2724150"/>
          <p14:tracePt t="121283" x="7264400" y="2711450"/>
          <p14:tracePt t="121300" x="7277100" y="2698750"/>
          <p14:tracePt t="121317" x="7283450" y="2686050"/>
          <p14:tracePt t="121334" x="7289800" y="2673350"/>
          <p14:tracePt t="121350" x="7289800" y="2660650"/>
          <p14:tracePt t="121367" x="7289800" y="2654300"/>
          <p14:tracePt t="121384" x="7289800" y="2647950"/>
          <p14:tracePt t="121444" x="7296150" y="2647950"/>
          <p14:tracePt t="121460" x="7302500" y="2647950"/>
          <p14:tracePt t="121472" x="7308850" y="2647950"/>
          <p14:tracePt t="121485" x="7327900" y="2654300"/>
          <p14:tracePt t="121502" x="7346950" y="2660650"/>
          <p14:tracePt t="121518" x="7442200" y="2686050"/>
          <p14:tracePt t="121535" x="7581900" y="2711450"/>
          <p14:tracePt t="121551" x="7727950" y="2724150"/>
          <p14:tracePt t="121568" x="7854950" y="2730500"/>
          <p14:tracePt t="121572" x="7918450" y="2736850"/>
          <p14:tracePt t="121585" x="7981950" y="2736850"/>
          <p14:tracePt t="121602" x="8064500" y="2736850"/>
          <p14:tracePt t="121618" x="8108950" y="2724150"/>
          <p14:tracePt t="121635" x="8134350" y="2711450"/>
          <p14:tracePt t="121638" x="8140700" y="2705100"/>
          <p14:tracePt t="121652" x="8147050" y="2679700"/>
          <p14:tracePt t="121668" x="8147050" y="2660650"/>
          <p14:tracePt t="121685" x="8147050" y="2635250"/>
          <p14:tracePt t="121702" x="8147050" y="2616200"/>
          <p14:tracePt t="121718" x="8140700" y="2590800"/>
          <p14:tracePt t="121735" x="8128000" y="2571750"/>
          <p14:tracePt t="121753" x="8115300" y="2552700"/>
          <p14:tracePt t="121769" x="8096250" y="2540000"/>
          <p14:tracePt t="121785" x="8083550" y="2533650"/>
          <p14:tracePt t="121802" x="8064500" y="2527300"/>
          <p14:tracePt t="121818" x="8039100" y="2520950"/>
          <p14:tracePt t="121835" x="8001000" y="2514600"/>
          <p14:tracePt t="121851" x="7956550" y="2508250"/>
          <p14:tracePt t="121853" x="7943850" y="2501900"/>
          <p14:tracePt t="121868" x="7912100" y="2495550"/>
          <p14:tracePt t="121869" x="7893050" y="2495550"/>
          <p14:tracePt t="121885" x="7867650" y="2489200"/>
          <p14:tracePt t="121886" x="7848600" y="2489200"/>
          <p14:tracePt t="121901" x="7816850" y="2482850"/>
          <p14:tracePt t="121919" x="7785100" y="2482850"/>
          <p14:tracePt t="121935" x="7766050" y="2482850"/>
          <p14:tracePt t="121952" x="7727950" y="2495550"/>
          <p14:tracePt t="121969" x="7689850" y="2501900"/>
          <p14:tracePt t="121985" x="7664450" y="2514600"/>
          <p14:tracePt t="122002" x="7626350" y="2520950"/>
          <p14:tracePt t="122018" x="7600950" y="2527300"/>
          <p14:tracePt t="122036" x="7569200" y="2540000"/>
          <p14:tracePt t="122040" x="7562850" y="2546350"/>
          <p14:tracePt t="122051" x="7556500" y="2552700"/>
          <p14:tracePt t="122069" x="7531100" y="2571750"/>
          <p14:tracePt t="122086" x="7518400" y="2590800"/>
          <p14:tracePt t="122102" x="7505700" y="2603500"/>
          <p14:tracePt t="122106" x="7499350" y="2616200"/>
          <p14:tracePt t="122118" x="7493000" y="2641600"/>
          <p14:tracePt t="122136" x="7493000" y="2667000"/>
          <p14:tracePt t="122152" x="7499350" y="2686050"/>
          <p14:tracePt t="122169" x="7505700" y="2698750"/>
          <p14:tracePt t="122186" x="7524750" y="2724150"/>
          <p14:tracePt t="122202" x="7543800" y="2736850"/>
          <p14:tracePt t="122219" x="7556500" y="2749550"/>
          <p14:tracePt t="122235" x="7569200" y="2768600"/>
          <p14:tracePt t="122253" x="7581900" y="2774950"/>
          <p14:tracePt t="122268" x="7588250" y="2781300"/>
          <p14:tracePt t="122285" x="7594600" y="2781300"/>
          <p14:tracePt t="122302" x="7594600" y="2787650"/>
          <p14:tracePt t="122532" x="7594600" y="2781300"/>
          <p14:tracePt t="122645" x="7600950" y="2781300"/>
          <p14:tracePt t="122655" x="7607300" y="2774950"/>
          <p14:tracePt t="122732" x="7613650" y="2774950"/>
          <p14:tracePt t="122756" x="7620000" y="2774950"/>
          <p14:tracePt t="122764" x="7632700" y="2774950"/>
          <p14:tracePt t="122784" x="7658100" y="2774950"/>
          <p14:tracePt t="122803" x="7689850" y="2781300"/>
          <p14:tracePt t="122820" x="7702550" y="2781300"/>
          <p14:tracePt t="122837" x="7715250" y="2781300"/>
          <p14:tracePt t="122853" x="7721600" y="2787650"/>
          <p14:tracePt t="122902" x="7727950" y="2787650"/>
          <p14:tracePt t="122918" x="7734300" y="2787650"/>
          <p14:tracePt t="122934" x="7734300" y="2794000"/>
          <p14:tracePt t="122986" x="7740650" y="2794000"/>
          <p14:tracePt t="123029" x="7740650" y="2800350"/>
          <p14:tracePt t="123059" x="7747000" y="2800350"/>
          <p14:tracePt t="123074" x="7747000" y="2806700"/>
          <p14:tracePt t="123185" x="7753350" y="2806700"/>
          <p14:tracePt t="123201" x="7759700" y="2806700"/>
          <p14:tracePt t="123206" x="7766050" y="2800350"/>
          <p14:tracePt t="123231" x="7772400" y="2794000"/>
          <p14:tracePt t="123251" x="7778750" y="2787650"/>
          <p14:tracePt t="123271" x="7785100" y="2787650"/>
          <p14:tracePt t="123304" x="7785100" y="2781300"/>
          <p14:tracePt t="123414" x="7785100" y="2774950"/>
          <p14:tracePt t="123428" x="7791450" y="2774950"/>
          <p14:tracePt t="123482" x="7791450" y="2768600"/>
          <p14:tracePt t="123498" x="7797800" y="2768600"/>
          <p14:tracePt t="123596" x="7804150" y="2768600"/>
          <p14:tracePt t="123632" x="7804150" y="2762250"/>
          <p14:tracePt t="123656" x="7804150" y="2755900"/>
          <p14:tracePt t="123669" x="7810500" y="2755900"/>
          <p14:tracePt t="123686" x="7835900" y="2743200"/>
          <p14:tracePt t="123702" x="7893050" y="2743200"/>
          <p14:tracePt t="123720" x="7969250" y="2730500"/>
          <p14:tracePt t="123737" x="8051800" y="2717800"/>
          <p14:tracePt t="123752" x="8153400" y="2698750"/>
          <p14:tracePt t="123769" x="8261350" y="2679700"/>
          <p14:tracePt t="123786" x="8362950" y="2667000"/>
          <p14:tracePt t="123802" x="8464550" y="2660650"/>
          <p14:tracePt t="123818" x="8553450" y="2660650"/>
          <p14:tracePt t="123835" x="8623300" y="2667000"/>
          <p14:tracePt t="123852" x="8661400" y="2667000"/>
          <p14:tracePt t="123972" x="8661400" y="2673350"/>
          <p14:tracePt t="124041" x="8667750" y="2673350"/>
          <p14:tracePt t="124054" x="8680450" y="2673350"/>
          <p14:tracePt t="124072" x="8724900" y="2673350"/>
          <p14:tracePt t="124087" x="8775700" y="2673350"/>
          <p14:tracePt t="124104" x="8845550" y="2673350"/>
          <p14:tracePt t="124120" x="8909050" y="2679700"/>
          <p14:tracePt t="124137" x="8972550" y="2679700"/>
          <p14:tracePt t="124153" x="9029700" y="2673350"/>
          <p14:tracePt t="124171" x="9055100" y="2673350"/>
          <p14:tracePt t="124187" x="9080500" y="2673350"/>
          <p14:tracePt t="124204" x="9124950" y="2673350"/>
          <p14:tracePt t="124221" x="9232900" y="2679700"/>
          <p14:tracePt t="124236" x="9283700" y="2679700"/>
          <p14:tracePt t="124252" x="9321800" y="2679700"/>
          <p14:tracePt t="124271" x="9328150" y="2679700"/>
          <p14:tracePt t="124304" x="9334500" y="2679700"/>
          <p14:tracePt t="124321" x="9334500" y="2673350"/>
          <p14:tracePt t="124395" x="9334500" y="2679700"/>
          <p14:tracePt t="124426" x="9334500" y="2686050"/>
          <p14:tracePt t="124455" x="9334500" y="2692400"/>
          <p14:tracePt t="124472" x="9334500" y="2705100"/>
          <p14:tracePt t="124487" x="9340850" y="2711450"/>
          <p14:tracePt t="124505" x="9340850" y="2724150"/>
          <p14:tracePt t="124520" x="9353550" y="2736850"/>
          <p14:tracePt t="124626" x="9359900" y="2736850"/>
          <p14:tracePt t="124634" x="9366250" y="2736850"/>
          <p14:tracePt t="124644" x="9372600" y="2736850"/>
          <p14:tracePt t="124652" x="9385300" y="2730500"/>
          <p14:tracePt t="124671" x="9398000" y="2730500"/>
          <p14:tracePt t="124687" x="9404350" y="2724150"/>
          <p14:tracePt t="124788" x="9404350" y="2730500"/>
          <p14:tracePt t="124795" x="9410700" y="2736850"/>
          <p14:tracePt t="124805" x="9410700" y="2743200"/>
          <p14:tracePt t="124838" x="9410700" y="2749550"/>
          <p14:tracePt t="124932" x="9410700" y="2743200"/>
          <p14:tracePt t="124941" x="9410700" y="2736850"/>
          <p14:tracePt t="125026" x="9410700" y="2743200"/>
          <p14:tracePt t="125032" x="9410700" y="2755900"/>
          <p14:tracePt t="125039" x="9410700" y="2762250"/>
          <p14:tracePt t="125071" x="9410700" y="2787650"/>
          <p14:tracePt t="125088" x="9417050" y="2794000"/>
          <p14:tracePt t="125103" x="9417050" y="2800350"/>
          <p14:tracePt t="125122" x="9417050" y="2813050"/>
          <p14:tracePt t="125154" x="9417050" y="2819400"/>
          <p14:tracePt t="125207" x="9423400" y="2819400"/>
          <p14:tracePt t="125221" x="9429750" y="2806700"/>
          <p14:tracePt t="125237" x="9436100" y="2800350"/>
          <p14:tracePt t="125253" x="9448800" y="2787650"/>
          <p14:tracePt t="125270" x="9455150" y="2781300"/>
          <p14:tracePt t="125345" x="9461500" y="2781300"/>
          <p14:tracePt t="125356" x="9467850" y="2781300"/>
          <p14:tracePt t="125370" x="9480550" y="2781300"/>
          <p14:tracePt t="125387" x="9493250" y="2781300"/>
          <p14:tracePt t="125403" x="9518650" y="2781300"/>
          <p14:tracePt t="125420" x="9531350" y="2787650"/>
          <p14:tracePt t="125436" x="9537700" y="2787650"/>
          <p14:tracePt t="125528" x="9544050" y="2794000"/>
          <p14:tracePt t="125595" x="9550400" y="2800350"/>
          <p14:tracePt t="125628" x="9550400" y="2806700"/>
          <p14:tracePt t="125743" x="9563100" y="2806700"/>
          <p14:tracePt t="125750" x="9575800" y="2806700"/>
          <p14:tracePt t="125762" x="9594850" y="2806700"/>
          <p14:tracePt t="125770" x="9607550" y="2806700"/>
          <p14:tracePt t="125789" x="9664700" y="2794000"/>
          <p14:tracePt t="125806" x="9677400" y="2787650"/>
          <p14:tracePt t="125822" x="9721850" y="2768600"/>
          <p14:tracePt t="125838" x="9779000" y="2755900"/>
          <p14:tracePt t="125856" x="9823450" y="2749550"/>
          <p14:tracePt t="125872" x="9912350" y="2736850"/>
          <p14:tracePt t="125877" x="9944100" y="2736850"/>
          <p14:tracePt t="125887" x="10020300" y="2736850"/>
          <p14:tracePt t="125904" x="10147300" y="2736850"/>
          <p14:tracePt t="125922" x="10299700" y="2736850"/>
          <p14:tracePt t="125938" x="10401300" y="2736850"/>
          <p14:tracePt t="125955" x="10471150" y="2736850"/>
          <p14:tracePt t="125973" x="10509250" y="2736850"/>
          <p14:tracePt t="125988" x="10515600" y="2736850"/>
          <p14:tracePt t="126006" x="10521950" y="2730500"/>
          <p14:tracePt t="126022" x="10547350" y="2724150"/>
          <p14:tracePt t="126039" x="10585450" y="2717800"/>
          <p14:tracePt t="126056" x="10668000" y="2711450"/>
          <p14:tracePt t="126072" x="10706100" y="2711450"/>
          <p14:tracePt t="126088" x="10731500" y="2711450"/>
          <p14:tracePt t="126106" x="10769600" y="2711450"/>
          <p14:tracePt t="126122" x="10833100" y="2711450"/>
          <p14:tracePt t="126139" x="10934700" y="2724150"/>
          <p14:tracePt t="126155" x="11042650" y="2736850"/>
          <p14:tracePt t="126172" x="11099800" y="2743200"/>
          <p14:tracePt t="126189" x="11163300" y="2749550"/>
          <p14:tracePt t="126206" x="11195050" y="2749550"/>
          <p14:tracePt t="126222" x="11214100" y="2749550"/>
          <p14:tracePt t="126239" x="11233150" y="2743200"/>
          <p14:tracePt t="126244" x="11239500" y="2743200"/>
          <p14:tracePt t="126256" x="11245850" y="2743200"/>
          <p14:tracePt t="126273" x="11258550" y="2743200"/>
          <p14:tracePt t="126324" x="11252200" y="2749550"/>
          <p14:tracePt t="126339" x="11226800" y="2755900"/>
          <p14:tracePt t="126356" x="11195050" y="2762250"/>
          <p14:tracePt t="126372" x="11144250" y="2762250"/>
          <p14:tracePt t="126389" x="11029950" y="2762250"/>
          <p14:tracePt t="126409" x="10934700" y="2749550"/>
          <p14:tracePt t="126422" x="10763250" y="2736850"/>
          <p14:tracePt t="126439" x="10610850" y="2730500"/>
          <p14:tracePt t="126455" x="10426700" y="2730500"/>
          <p14:tracePt t="126472" x="10140950" y="2705100"/>
          <p14:tracePt t="126489" x="9747250" y="2692400"/>
          <p14:tracePt t="126506" x="9309100" y="2692400"/>
          <p14:tracePt t="126509" x="9105900" y="2692400"/>
          <p14:tracePt t="126522" x="8909050" y="2698750"/>
          <p14:tracePt t="126525" x="8712200" y="2698750"/>
          <p14:tracePt t="126538" x="8534400" y="2711450"/>
          <p14:tracePt t="126539" x="8388350" y="2717800"/>
          <p14:tracePt t="126556" x="8108950" y="2743200"/>
          <p14:tracePt t="126572" x="7854950" y="2755900"/>
          <p14:tracePt t="126589" x="7607300" y="2762250"/>
          <p14:tracePt t="126605" x="7346950" y="2755900"/>
          <p14:tracePt t="126622" x="7086600" y="2724150"/>
          <p14:tracePt t="126639" x="6826250" y="2686050"/>
          <p14:tracePt t="126656" x="6642100" y="2667000"/>
          <p14:tracePt t="126660" x="6572250" y="2660650"/>
          <p14:tracePt t="126672" x="6527800" y="2660650"/>
          <p14:tracePt t="126690" x="6470650" y="2660650"/>
          <p14:tracePt t="126692" x="6464300" y="2660650"/>
          <p14:tracePt t="126707" x="6464300" y="2667000"/>
          <p14:tracePt t="126723" x="6464300" y="2686050"/>
          <p14:tracePt t="126740" x="6464300" y="2711450"/>
          <p14:tracePt t="126756" x="6464300" y="2724150"/>
          <p14:tracePt t="126758" x="6470650" y="2730500"/>
          <p14:tracePt t="126773" x="6470650" y="2749550"/>
          <p14:tracePt t="126790" x="6477000" y="2768600"/>
          <p14:tracePt t="126807" x="6483350" y="2794000"/>
          <p14:tracePt t="126823" x="6496050" y="2819400"/>
          <p14:tracePt t="126839" x="6508750" y="2851150"/>
          <p14:tracePt t="126854" x="6521450" y="2876550"/>
          <p14:tracePt t="126872" x="6540500" y="2901950"/>
          <p14:tracePt t="126889" x="6553200" y="2914650"/>
          <p14:tracePt t="126906" x="6578600" y="2921000"/>
          <p14:tracePt t="126922" x="6591300" y="2921000"/>
          <p14:tracePt t="126939" x="6604000" y="2921000"/>
          <p14:tracePt t="126956" x="6616700" y="2921000"/>
          <p14:tracePt t="126976" x="6635750" y="2908300"/>
          <p14:tracePt t="126990" x="6642100" y="2908300"/>
          <p14:tracePt t="127006" x="6642100" y="2901950"/>
          <p14:tracePt t="127041" x="6648450" y="2901950"/>
          <p14:tracePt t="127073" x="6661150" y="2927350"/>
          <p14:tracePt t="127090" x="6667500" y="2959100"/>
          <p14:tracePt t="127106" x="6667500" y="2984500"/>
          <p14:tracePt t="127123" x="6667500" y="2997200"/>
          <p14:tracePt t="127139" x="6667500" y="3003550"/>
          <p14:tracePt t="127193" x="6673850" y="2997200"/>
          <p14:tracePt t="127206" x="6673850" y="2990850"/>
          <p14:tracePt t="127223" x="6692900" y="2978150"/>
          <p14:tracePt t="127240" x="6705600" y="2965450"/>
          <p14:tracePt t="127257" x="6711950" y="2959100"/>
          <p14:tracePt t="127298" x="6718300" y="2959100"/>
          <p14:tracePt t="127313" x="6724650" y="2959100"/>
          <p14:tracePt t="127322" x="6731000" y="2959100"/>
          <p14:tracePt t="127340" x="6737350" y="2959100"/>
          <p14:tracePt t="127356" x="6750050" y="2959100"/>
          <p14:tracePt t="127376" x="6769100" y="2959100"/>
          <p14:tracePt t="127390" x="6788150" y="2959100"/>
          <p14:tracePt t="127405" x="6819900" y="2952750"/>
          <p14:tracePt t="127423" x="6896100" y="2952750"/>
          <p14:tracePt t="127440" x="6965950" y="2959100"/>
          <p14:tracePt t="127457" x="7054850" y="2959100"/>
          <p14:tracePt t="127473" x="7099300" y="2959100"/>
          <p14:tracePt t="127490" x="7143750" y="2959100"/>
          <p14:tracePt t="127507" x="7150100" y="2959100"/>
          <p14:tracePt t="127649" x="7156450" y="2952750"/>
          <p14:tracePt t="127674" x="7156450" y="2946400"/>
          <p14:tracePt t="127684" x="7162800" y="2946400"/>
          <p14:tracePt t="127721" x="7162800" y="2940050"/>
          <p14:tracePt t="127737" x="7156450" y="2933700"/>
          <p14:tracePt t="127763" x="7156450" y="2927350"/>
          <p14:tracePt t="127786" x="7156450" y="2921000"/>
          <p14:tracePt t="127801" x="7156450" y="2914650"/>
          <p14:tracePt t="127806" x="7162800" y="2908300"/>
          <p14:tracePt t="127825" x="7169150" y="2895600"/>
          <p14:tracePt t="127840" x="7181850" y="2876550"/>
          <p14:tracePt t="127856" x="7194550" y="2870200"/>
          <p14:tracePt t="127875" x="7213600" y="2857500"/>
          <p14:tracePt t="127890" x="7232650" y="2851150"/>
          <p14:tracePt t="127907" x="7239000" y="2851150"/>
          <p14:tracePt t="127970" x="7245350" y="2851150"/>
          <p14:tracePt t="127990" x="7258050" y="2863850"/>
          <p14:tracePt t="128011" x="7283450" y="2876550"/>
          <p14:tracePt t="128024" x="7296150" y="2882900"/>
          <p14:tracePt t="128041" x="7340600" y="2908300"/>
          <p14:tracePt t="128057" x="7391400" y="2927350"/>
          <p14:tracePt t="128075" x="7448550" y="2952750"/>
          <p14:tracePt t="128089" x="7493000" y="2971800"/>
          <p14:tracePt t="128107" x="7531100" y="2984500"/>
          <p14:tracePt t="128123" x="7543800" y="2984500"/>
          <p14:tracePt t="128140" x="7562850" y="2984500"/>
          <p14:tracePt t="128157" x="7600950" y="2984500"/>
          <p14:tracePt t="128174" x="7645400" y="2971800"/>
          <p14:tracePt t="128190" x="7689850" y="2959100"/>
          <p14:tracePt t="128207" x="7740650" y="2940050"/>
          <p14:tracePt t="128223" x="7785100" y="2921000"/>
          <p14:tracePt t="128243" x="7829550" y="2901950"/>
          <p14:tracePt t="128257" x="7848600" y="2889250"/>
          <p14:tracePt t="128274" x="7880350" y="2876550"/>
          <p14:tracePt t="128290" x="7905750" y="2857500"/>
          <p14:tracePt t="128294" x="7912100" y="2851150"/>
          <p14:tracePt t="128307" x="7918450" y="2851150"/>
          <p14:tracePt t="128341" x="7918450" y="2844800"/>
          <p14:tracePt t="128375" x="7918450" y="2838450"/>
          <p14:tracePt t="128391" x="7905750" y="2819400"/>
          <p14:tracePt t="128407" x="7899400" y="2813050"/>
          <p14:tracePt t="128410" x="7886700" y="2806700"/>
          <p14:tracePt t="128423" x="7874000" y="2800350"/>
          <p14:tracePt t="128426" x="7861300" y="2794000"/>
          <p14:tracePt t="128441" x="7848600" y="2787650"/>
          <p14:tracePt t="128458" x="7823200" y="2781300"/>
          <p14:tracePt t="128472" x="7810500" y="2774950"/>
          <p14:tracePt t="128473" x="7797800" y="2768600"/>
          <p14:tracePt t="128491" x="7785100" y="2768600"/>
          <p14:tracePt t="128508" x="7759700" y="2762250"/>
          <p14:tracePt t="128524" x="7734300" y="2755900"/>
          <p14:tracePt t="128541" x="7727950" y="2755900"/>
          <p14:tracePt t="128557" x="7689850" y="2755900"/>
          <p14:tracePt t="128575" x="7677150" y="2755900"/>
          <p14:tracePt t="128591" x="7639050" y="2755900"/>
          <p14:tracePt t="128608" x="7607300" y="2749550"/>
          <p14:tracePt t="128624" x="7594600" y="2749550"/>
          <p14:tracePt t="128628" x="7581900" y="2749550"/>
          <p14:tracePt t="128641" x="7569200" y="2749550"/>
          <p14:tracePt t="128658" x="7556500" y="2749550"/>
          <p14:tracePt t="128677" x="7531100" y="2755900"/>
          <p14:tracePt t="128692" x="7518400" y="2762250"/>
          <p14:tracePt t="128709" x="7486650" y="2768600"/>
          <p14:tracePt t="128724" x="7480300" y="2774950"/>
          <p14:tracePt t="128741" x="7454900" y="2781300"/>
          <p14:tracePt t="128757" x="7448550" y="2794000"/>
          <p14:tracePt t="128775" x="7429500" y="2806700"/>
          <p14:tracePt t="128779" x="7423150" y="2819400"/>
          <p14:tracePt t="128807" x="7410450" y="2838450"/>
          <p14:tracePt t="128824" x="7410450" y="2851150"/>
          <p14:tracePt t="128842" x="7410450" y="2895600"/>
          <p14:tracePt t="128858" x="7416800" y="2914650"/>
          <p14:tracePt t="128874" x="7423150" y="2946400"/>
          <p14:tracePt t="128891" x="7429500" y="2965450"/>
          <p14:tracePt t="128909" x="7435850" y="2971800"/>
          <p14:tracePt t="128924" x="7448550" y="2984500"/>
          <p14:tracePt t="128941" x="7467600" y="2997200"/>
          <p14:tracePt t="128958" x="7505700" y="3016250"/>
          <p14:tracePt t="128975" x="7562850" y="3041650"/>
          <p14:tracePt t="128991" x="7600950" y="3054350"/>
          <p14:tracePt t="129008" x="7658100" y="3067050"/>
          <p14:tracePt t="129025" x="7689850" y="3067050"/>
          <p14:tracePt t="129041" x="7721600" y="3073400"/>
          <p14:tracePt t="129058" x="7740650" y="3073400"/>
          <p14:tracePt t="129074" x="7759700" y="3073400"/>
          <p14:tracePt t="129091" x="7772400" y="3073400"/>
          <p14:tracePt t="129095" x="7778750" y="3073400"/>
          <p14:tracePt t="129111" x="7778750" y="3067050"/>
          <p14:tracePt t="129390" x="7778750" y="3060700"/>
          <p14:tracePt t="129398" x="7772400" y="3060700"/>
          <p14:tracePt t="129407" x="7772400" y="3054350"/>
          <p14:tracePt t="129425" x="7778750" y="3028950"/>
          <p14:tracePt t="129442" x="7804150" y="3003550"/>
          <p14:tracePt t="129458" x="7893050" y="2997200"/>
          <p14:tracePt t="129462" x="7956550" y="2997200"/>
          <p14:tracePt t="129477" x="8070850" y="2984500"/>
          <p14:tracePt t="129490" x="8115300" y="2984500"/>
          <p14:tracePt t="129509" x="8204200" y="2965450"/>
          <p14:tracePt t="129525" x="8286750" y="2933700"/>
          <p14:tracePt t="129542" x="8305800" y="2914650"/>
          <p14:tracePt t="129558" x="8318500" y="2895600"/>
          <p14:tracePt t="129575" x="8324850" y="2876550"/>
          <p14:tracePt t="129591" x="8324850" y="2870200"/>
          <p14:tracePt t="129609" x="8324850" y="2863850"/>
          <p14:tracePt t="129663" x="8331200" y="2863850"/>
          <p14:tracePt t="129679" x="8337550" y="2870200"/>
          <p14:tracePt t="129690" x="8337550" y="2876550"/>
          <p14:tracePt t="129693" x="8343900" y="2882900"/>
          <p14:tracePt t="129709" x="8350250" y="2882900"/>
          <p14:tracePt t="129712" x="8356600" y="2889250"/>
          <p14:tracePt t="129726" x="8362950" y="2895600"/>
          <p14:tracePt t="129743" x="8382000" y="2901950"/>
          <p14:tracePt t="129757" x="8439150" y="2908300"/>
          <p14:tracePt t="129776" x="8509000" y="2914650"/>
          <p14:tracePt t="129794" x="8604250" y="2927350"/>
          <p14:tracePt t="129809" x="8699500" y="2940050"/>
          <p14:tracePt t="129825" x="8794750" y="2946400"/>
          <p14:tracePt t="129842" x="8870950" y="2959100"/>
          <p14:tracePt t="129858" x="8940800" y="2965450"/>
          <p14:tracePt t="129875" x="9004300" y="2965450"/>
          <p14:tracePt t="129892" x="9048750" y="2965450"/>
          <p14:tracePt t="129909" x="9074150" y="2965450"/>
          <p14:tracePt t="129925" x="9099550" y="2959100"/>
          <p14:tracePt t="129942" x="9131300" y="2952750"/>
          <p14:tracePt t="129945" x="9144000" y="2946400"/>
          <p14:tracePt t="129957" x="9175750" y="2946400"/>
          <p14:tracePt t="129961" x="9194800" y="2946400"/>
          <p14:tracePt t="129974" x="9213850" y="2946400"/>
          <p14:tracePt t="129976" x="9245600" y="2940050"/>
          <p14:tracePt t="129991" x="9258300" y="2940050"/>
          <p14:tracePt t="129994" x="9277350" y="2940050"/>
          <p14:tracePt t="130008" x="9302750" y="2940050"/>
          <p14:tracePt t="130058" x="9309100" y="2933700"/>
          <p14:tracePt t="130076" x="9321800" y="2921000"/>
          <p14:tracePt t="130092" x="9328150" y="2914650"/>
          <p14:tracePt t="130109" x="9334500" y="2889250"/>
          <p14:tracePt t="130125" x="9340850" y="2870200"/>
          <p14:tracePt t="130142" x="9334500" y="2844800"/>
          <p14:tracePt t="130159" x="9321800" y="2825750"/>
          <p14:tracePt t="130163" x="9309100" y="2813050"/>
          <p14:tracePt t="130174" x="9302750" y="2806700"/>
          <p14:tracePt t="130176" x="9290050" y="2806700"/>
          <p14:tracePt t="130191" x="9277350" y="2800350"/>
          <p14:tracePt t="130209" x="9220200" y="2787650"/>
          <p14:tracePt t="130225" x="9144000" y="2781300"/>
          <p14:tracePt t="130242" x="9061450" y="2781300"/>
          <p14:tracePt t="130258" x="8947150" y="2781300"/>
          <p14:tracePt t="130276" x="8864600" y="2781300"/>
          <p14:tracePt t="130292" x="8788400" y="2774950"/>
          <p14:tracePt t="130309" x="8712200" y="2768600"/>
          <p14:tracePt t="130325" x="8610600" y="2755900"/>
          <p14:tracePt t="130342" x="8540750" y="2749550"/>
          <p14:tracePt t="130347" x="8515350" y="2749550"/>
          <p14:tracePt t="130358" x="8458200" y="2743200"/>
          <p14:tracePt t="130376" x="8369300" y="2743200"/>
          <p14:tracePt t="130392" x="8299450" y="2755900"/>
          <p14:tracePt t="130409" x="8242300" y="2774950"/>
          <p14:tracePt t="130412" x="8235950" y="2781300"/>
          <p14:tracePt t="130425" x="8216900" y="2794000"/>
          <p14:tracePt t="130428" x="8210550" y="2800350"/>
          <p14:tracePt t="130459" x="8204200" y="2800350"/>
          <p14:tracePt t="130475" x="8204200" y="2806700"/>
          <p14:tracePt t="130510" x="8204200" y="2813050"/>
          <p14:tracePt t="130525" x="8197850" y="2825750"/>
          <p14:tracePt t="130542" x="8197850" y="2857500"/>
          <p14:tracePt t="130559" x="8197850" y="2882900"/>
          <p14:tracePt t="130576" x="8216900" y="2921000"/>
          <p14:tracePt t="130592" x="8229600" y="2946400"/>
          <p14:tracePt t="130610" x="8235950" y="2959100"/>
          <p14:tracePt t="130626" x="8242300" y="2971800"/>
          <p14:tracePt t="130676" x="8255000" y="2984500"/>
          <p14:tracePt t="130693" x="8312150" y="3009900"/>
          <p14:tracePt t="130710" x="8394700" y="3054350"/>
          <p14:tracePt t="130726" x="8470900" y="3086100"/>
          <p14:tracePt t="130743" x="8528050" y="3111500"/>
          <p14:tracePt t="130759" x="8578850" y="3124200"/>
          <p14:tracePt t="130776" x="8591550" y="3124200"/>
          <p14:tracePt t="130779" x="8604250" y="3124200"/>
          <p14:tracePt t="130793" x="8610600" y="3124200"/>
          <p14:tracePt t="130797" x="8616950" y="3124200"/>
          <p14:tracePt t="130809" x="8629650" y="3117850"/>
          <p14:tracePt t="130826" x="8693150" y="3098800"/>
          <p14:tracePt t="130843" x="8724900" y="3086100"/>
          <p14:tracePt t="130859" x="8801100" y="3073400"/>
          <p14:tracePt t="130876" x="8877300" y="3067050"/>
          <p14:tracePt t="130892" x="8940800" y="3060700"/>
          <p14:tracePt t="130908" x="8953500" y="3060700"/>
          <p14:tracePt t="130988" x="8959850" y="3054350"/>
          <p14:tracePt t="131010" x="8966200" y="3048000"/>
          <p14:tracePt t="131027" x="8978900" y="3035300"/>
          <p14:tracePt t="131044" x="8985250" y="3022600"/>
          <p14:tracePt t="131048" x="8985250" y="3016250"/>
          <p14:tracePt t="131060" x="8985250" y="3003550"/>
          <p14:tracePt t="131076" x="8985250" y="2997200"/>
          <p14:tracePt t="131092" x="8972550" y="2990850"/>
          <p14:tracePt t="131110" x="8966200" y="2990850"/>
          <p14:tracePt t="131127" x="8959850" y="2984500"/>
          <p14:tracePt t="131177" x="8953500" y="2978150"/>
          <p14:tracePt t="131209" x="8947150" y="2978150"/>
          <p14:tracePt t="131226" x="8940800" y="2971800"/>
          <p14:tracePt t="131294" x="8934450" y="2971800"/>
          <p14:tracePt t="131318" x="8934450" y="2965450"/>
          <p14:tracePt t="131369" x="8934450" y="2959100"/>
          <p14:tracePt t="131393" x="8928100" y="2959100"/>
          <p14:tracePt t="131401" x="8928100" y="2952750"/>
          <p14:tracePt t="131409" x="8921750" y="2952750"/>
          <p14:tracePt t="131429" x="8921750" y="2946400"/>
          <p14:tracePt t="131443" x="8915400" y="2940050"/>
          <p14:tracePt t="131637" x="8909050" y="2940050"/>
          <p14:tracePt t="131649" x="8909050" y="2946400"/>
          <p14:tracePt t="131651" x="8902700" y="2946400"/>
          <p14:tracePt t="131659" x="8896350" y="2952750"/>
          <p14:tracePt t="131693" x="8890000" y="2959100"/>
          <p14:tracePt t="131763" x="8890000" y="2946400"/>
          <p14:tracePt t="131779" x="8890000" y="2940050"/>
          <p14:tracePt t="131798" x="8890000" y="2933700"/>
          <p14:tracePt t="131812" x="8890000" y="2927350"/>
          <p14:tracePt t="131834" x="8890000" y="2921000"/>
          <p14:tracePt t="131886" x="8890000" y="2914650"/>
          <p14:tracePt t="131902" x="8883650" y="2914650"/>
          <p14:tracePt t="132060" x="8877300" y="2914650"/>
          <p14:tracePt t="132085" x="8870950" y="2914650"/>
          <p14:tracePt t="132169" x="8870950" y="2921000"/>
          <p14:tracePt t="132184" x="8864600" y="2921000"/>
          <p14:tracePt t="132194" x="8864600" y="2927350"/>
          <p14:tracePt t="132211" x="8858250" y="2927350"/>
          <p14:tracePt t="132227" x="8851900" y="2933700"/>
          <p14:tracePt t="132362" x="8851900" y="2940050"/>
          <p14:tracePt t="132488" x="8845550" y="2940050"/>
          <p14:tracePt t="132511" x="8845550" y="2946400"/>
          <p14:tracePt t="132764" x="8839200" y="2952750"/>
          <p14:tracePt t="132780" x="8839200" y="2965450"/>
          <p14:tracePt t="132794" x="8839200" y="2978150"/>
          <p14:tracePt t="132812" x="8832850" y="2997200"/>
          <p14:tracePt t="132818" x="8832850" y="3003550"/>
          <p14:tracePt t="132934" x="8826500" y="3003550"/>
          <p14:tracePt t="132950" x="8813800" y="3009900"/>
          <p14:tracePt t="132958" x="8788400" y="3009900"/>
          <p14:tracePt t="132966" x="8750300" y="3016250"/>
          <p14:tracePt t="132978" x="8724900" y="3016250"/>
          <p14:tracePt t="132996" x="8705850" y="3016250"/>
          <p14:tracePt t="133046" x="8699500" y="3016250"/>
          <p14:tracePt t="137252" x="8705850" y="3016250"/>
          <p14:tracePt t="137260" x="8718550" y="3016250"/>
          <p14:tracePt t="137266" x="8737600" y="3016250"/>
          <p14:tracePt t="137281" x="8788400" y="3016250"/>
          <p14:tracePt t="137299" x="8839200" y="3009900"/>
          <p14:tracePt t="137314" x="8877300" y="3009900"/>
          <p14:tracePt t="137332" x="8896350" y="3009900"/>
          <p14:tracePt t="137407" x="8896350" y="3003550"/>
          <p14:tracePt t="137423" x="8902700" y="3003550"/>
          <p14:tracePt t="137625" x="8909050" y="3003550"/>
          <p14:tracePt t="137636" x="8915400" y="3003550"/>
          <p14:tracePt t="137649" x="8953500" y="3009900"/>
          <p14:tracePt t="137666" x="9004300" y="3009900"/>
          <p14:tracePt t="137682" x="9055100" y="3009900"/>
          <p14:tracePt t="137699" x="9112250" y="3009900"/>
          <p14:tracePt t="137714" x="9163050" y="3009900"/>
          <p14:tracePt t="137732" x="9201150" y="3009900"/>
          <p14:tracePt t="137748" x="9213850" y="3003550"/>
          <p14:tracePt t="137782" x="9207500" y="2997200"/>
          <p14:tracePt t="137799" x="9163050" y="2978150"/>
          <p14:tracePt t="137815" x="9093200" y="2959100"/>
          <p14:tracePt t="137832" x="9042400" y="2952750"/>
          <p14:tracePt t="137848" x="9017000" y="2952750"/>
          <p14:tracePt t="137851" x="9004300" y="2946400"/>
          <p14:tracePt t="137865" x="8985250" y="2946400"/>
          <p14:tracePt t="137884" x="8972550" y="2946400"/>
          <p14:tracePt t="138029" x="8972550" y="2952750"/>
          <p14:tracePt t="138037" x="8978900" y="2959100"/>
          <p14:tracePt t="138047" x="8985250" y="2971800"/>
          <p14:tracePt t="138066" x="9010650" y="2984500"/>
          <p14:tracePt t="138083" x="9029700" y="2997200"/>
          <p14:tracePt t="138402" x="9029700" y="3003550"/>
          <p14:tracePt t="139289" x="9036050" y="3003550"/>
          <p14:tracePt t="139300" x="9048750" y="3003550"/>
          <p14:tracePt t="139307" x="9093200" y="3009900"/>
          <p14:tracePt t="139316" x="9156700" y="3016250"/>
          <p14:tracePt t="139333" x="9321800" y="3016250"/>
          <p14:tracePt t="139339" x="9385300" y="3016250"/>
          <p14:tracePt t="139348" x="9455150" y="3022600"/>
          <p14:tracePt t="139351" x="9486900" y="3022600"/>
          <p14:tracePt t="139366" x="9525000" y="3022600"/>
          <p14:tracePt t="139384" x="9607550" y="3022600"/>
          <p14:tracePt t="139401" x="9658350" y="3022600"/>
          <p14:tracePt t="139416" x="9702800" y="3022600"/>
          <p14:tracePt t="139433" x="9734550" y="3016250"/>
          <p14:tracePt t="139449" x="9753600" y="3009900"/>
          <p14:tracePt t="139466" x="9766300" y="3003550"/>
          <p14:tracePt t="139483" x="9772650" y="2997200"/>
          <p14:tracePt t="139499" x="9785350" y="2990850"/>
          <p14:tracePt t="139506" x="9791700" y="2990850"/>
          <p14:tracePt t="139515" x="9798050" y="2990850"/>
          <p14:tracePt t="139533" x="9810750" y="2990850"/>
          <p14:tracePt t="139550" x="9817100" y="2990850"/>
          <p14:tracePt t="139567" x="9842500" y="2990850"/>
          <p14:tracePt t="139571" x="9861550" y="2990850"/>
          <p14:tracePt t="139583" x="9867900" y="2990850"/>
          <p14:tracePt t="139586" x="9886950" y="2990850"/>
          <p14:tracePt t="139600" x="9899650" y="2990850"/>
          <p14:tracePt t="139603" x="9912350" y="2990850"/>
          <p14:tracePt t="139617" x="9956800" y="2984500"/>
          <p14:tracePt t="139635" x="9994900" y="2965450"/>
          <p14:tracePt t="139651" x="10052050" y="2940050"/>
          <p14:tracePt t="139666" x="10096500" y="2914650"/>
          <p14:tracePt t="139684" x="10134600" y="2889250"/>
          <p14:tracePt t="139701" x="10153650" y="2876550"/>
          <p14:tracePt t="139733" x="10153650" y="2870200"/>
          <p14:tracePt t="139751" x="10140950" y="2863850"/>
          <p14:tracePt t="139767" x="10121900" y="2857500"/>
          <p14:tracePt t="139783" x="10090150" y="2857500"/>
          <p14:tracePt t="139798" x="10064750" y="2851150"/>
          <p14:tracePt t="139817" x="10007600" y="2838450"/>
          <p14:tracePt t="139821" x="9988550" y="2832100"/>
          <p14:tracePt t="139832" x="9944100" y="2825750"/>
          <p14:tracePt t="139850" x="9893300" y="2825750"/>
          <p14:tracePt t="139869" x="9817100" y="2825750"/>
          <p14:tracePt t="139884" x="9772650" y="2851150"/>
          <p14:tracePt t="139900" x="9747250" y="2882900"/>
          <p14:tracePt t="139917" x="9747250" y="2889250"/>
          <p14:tracePt t="139933" x="9753600" y="2889250"/>
          <p14:tracePt t="139950" x="9779000" y="2895600"/>
          <p14:tracePt t="139967" x="9848850" y="2895600"/>
          <p14:tracePt t="139984" x="9899650" y="2895600"/>
          <p14:tracePt t="140000" x="9944100" y="2889250"/>
          <p14:tracePt t="140017" x="9956800" y="2882900"/>
          <p14:tracePt t="140087" x="9956800" y="2889250"/>
          <p14:tracePt t="140095" x="9944100" y="2889250"/>
          <p14:tracePt t="140117" x="9925050" y="2908300"/>
          <p14:tracePt t="140136" x="9899650" y="2914650"/>
          <p14:tracePt t="140152" x="9874250" y="2921000"/>
          <p14:tracePt t="140166" x="9867900" y="2921000"/>
          <p14:tracePt t="140219" x="9874250" y="2921000"/>
          <p14:tracePt t="140232" x="9886950" y="2921000"/>
          <p14:tracePt t="140251" x="9956800" y="2908300"/>
          <p14:tracePt t="140267" x="10064750" y="2908300"/>
          <p14:tracePt t="140284" x="10255250" y="2927350"/>
          <p14:tracePt t="140300" x="10439400" y="2933700"/>
          <p14:tracePt t="140317" x="10566400" y="2946400"/>
          <p14:tracePt t="140334" x="10642600" y="2946400"/>
          <p14:tracePt t="140350" x="10674350" y="2946400"/>
          <p14:tracePt t="140367" x="10680700" y="2946400"/>
          <p14:tracePt t="140384" x="10693400" y="2940050"/>
          <p14:tracePt t="140401" x="10718800" y="2933700"/>
          <p14:tracePt t="140405" x="10725150" y="2933700"/>
          <p14:tracePt t="140417" x="10737850" y="2933700"/>
          <p14:tracePt t="140468" x="10737850" y="2940050"/>
          <p14:tracePt t="140484" x="10699750" y="2971800"/>
          <p14:tracePt t="140503" x="10629900" y="3016250"/>
          <p14:tracePt t="140518" x="10547350" y="3060700"/>
          <p14:tracePt t="140534" x="10471150" y="3092450"/>
          <p14:tracePt t="140550" x="10382250" y="3117850"/>
          <p14:tracePt t="140566" x="10293350" y="3143250"/>
          <p14:tracePt t="140584" x="10134600" y="3175000"/>
          <p14:tracePt t="140601" x="9944100" y="3206750"/>
          <p14:tracePt t="140618" x="9690100" y="3219450"/>
          <p14:tracePt t="140634" x="9398000" y="3219450"/>
          <p14:tracePt t="140652" x="9061450" y="3219450"/>
          <p14:tracePt t="140667" x="8763000" y="3213100"/>
          <p14:tracePt t="140684" x="8540750" y="3206750"/>
          <p14:tracePt t="140701" x="8356600" y="3206750"/>
          <p14:tracePt t="140705" x="8286750" y="3206750"/>
          <p14:tracePt t="140716" x="8185150" y="3213100"/>
          <p14:tracePt t="140717" x="8115300" y="3213100"/>
          <p14:tracePt t="140733" x="7924800" y="3232150"/>
          <p14:tracePt t="140751" x="7670800" y="3244850"/>
          <p14:tracePt t="140768" x="7473950" y="3244850"/>
          <p14:tracePt t="140785" x="7270750" y="3244850"/>
          <p14:tracePt t="140789" x="7188200" y="3238500"/>
          <p14:tracePt t="140801" x="7124700" y="3232150"/>
          <p14:tracePt t="140818" x="7054850" y="3225800"/>
          <p14:tracePt t="140835" x="7016750" y="3219450"/>
          <p14:tracePt t="140851" x="6997700" y="3219450"/>
          <p14:tracePt t="140868" x="6972300" y="3232150"/>
          <p14:tracePt t="140871" x="6959600" y="3244850"/>
          <p14:tracePt t="140884" x="6946900" y="3244850"/>
          <p14:tracePt t="140888" x="6927850" y="3251200"/>
          <p14:tracePt t="140900" x="6915150" y="3257550"/>
          <p14:tracePt t="140905" x="6883400" y="3257550"/>
          <p14:tracePt t="140918" x="6870700" y="3257550"/>
          <p14:tracePt t="140921" x="6858000" y="3257550"/>
          <p14:tracePt t="140933" x="6851650" y="3257550"/>
          <p14:tracePt t="140935" x="6838950" y="3257550"/>
          <p14:tracePt t="140968" x="6838950" y="3251200"/>
          <p14:tracePt t="140984" x="6851650" y="3251200"/>
          <p14:tracePt t="140988" x="6877050" y="3244850"/>
          <p14:tracePt t="141002" x="6902450" y="3244850"/>
          <p14:tracePt t="141004" x="6921500" y="3244850"/>
          <p14:tracePt t="141018" x="6946900" y="3244850"/>
          <p14:tracePt t="141035" x="6965950" y="3244850"/>
          <p14:tracePt t="141051" x="6972300" y="3238500"/>
          <p14:tracePt t="141150" x="6978650" y="3238500"/>
          <p14:tracePt t="141157" x="6997700" y="3232150"/>
          <p14:tracePt t="141166" x="7010400" y="3225800"/>
          <p14:tracePt t="141185" x="7073900" y="3213100"/>
          <p14:tracePt t="141201" x="7124700" y="3206750"/>
          <p14:tracePt t="141218" x="7150100" y="3200400"/>
          <p14:tracePt t="141574" x="7156450" y="3200400"/>
          <p14:tracePt t="141584" x="7162800" y="3200400"/>
          <p14:tracePt t="141590" x="7169150" y="3200400"/>
          <p14:tracePt t="141603" x="7181850" y="3200400"/>
          <p14:tracePt t="141609" x="7188200" y="3200400"/>
          <p14:tracePt t="141705" x="7194550" y="3200400"/>
          <p14:tracePt t="141718" x="7207250" y="3194050"/>
          <p14:tracePt t="141735" x="7226300" y="3194050"/>
          <p14:tracePt t="141752" x="7232650" y="3194050"/>
          <p14:tracePt t="141785" x="7232650" y="3200400"/>
          <p14:tracePt t="141802" x="7232650" y="3206750"/>
          <p14:tracePt t="141818" x="7232650" y="3213100"/>
          <p14:tracePt t="141835" x="7239000" y="3213100"/>
          <p14:tracePt t="141850" x="7251700" y="3219450"/>
          <p14:tracePt t="141867" x="7296150" y="3213100"/>
          <p14:tracePt t="141885" x="7442200" y="3206750"/>
          <p14:tracePt t="141902" x="7575550" y="3200400"/>
          <p14:tracePt t="141919" x="7689850" y="3194050"/>
          <p14:tracePt t="141936" x="7734300" y="3175000"/>
          <p14:tracePt t="141953" x="7740650" y="3155950"/>
          <p14:tracePt t="141969" x="7753350" y="3130550"/>
          <p14:tracePt t="141973" x="7753350" y="3117850"/>
          <p14:tracePt t="141985" x="7759700" y="3105150"/>
          <p14:tracePt t="142002" x="7778750" y="3086100"/>
          <p14:tracePt t="142020" x="7785100" y="3079750"/>
          <p14:tracePt t="142023" x="7791450" y="3073400"/>
          <p14:tracePt t="142036" x="7810500" y="3067050"/>
          <p14:tracePt t="142053" x="7823200" y="3067050"/>
          <p14:tracePt t="142068" x="7829550" y="3067050"/>
          <p14:tracePt t="142086" x="7835900" y="3067050"/>
          <p14:tracePt t="142103" x="7867650" y="3098800"/>
          <p14:tracePt t="142119" x="7886700" y="3124200"/>
          <p14:tracePt t="142135" x="7912100" y="3162300"/>
          <p14:tracePt t="142152" x="7950200" y="3200400"/>
          <p14:tracePt t="142169" x="7975600" y="3232150"/>
          <p14:tracePt t="142186" x="8020050" y="3251200"/>
          <p14:tracePt t="142202" x="8077200" y="3263900"/>
          <p14:tracePt t="142204" x="8096250" y="3263900"/>
          <p14:tracePt t="142219" x="8147050" y="3270250"/>
          <p14:tracePt t="142235" x="8235950" y="3270250"/>
          <p14:tracePt t="142252" x="8293100" y="3263900"/>
          <p14:tracePt t="142269" x="8331200" y="3238500"/>
          <p14:tracePt t="142285" x="8343900" y="3194050"/>
          <p14:tracePt t="142302" x="8343900" y="3143250"/>
          <p14:tracePt t="142319" x="8343900" y="3111500"/>
          <p14:tracePt t="142336" x="8324850" y="3073400"/>
          <p14:tracePt t="142352" x="8286750" y="3035300"/>
          <p14:tracePt t="142369" x="8248650" y="3016250"/>
          <p14:tracePt t="142386" x="8185150" y="2984500"/>
          <p14:tracePt t="142402" x="8134350" y="2965450"/>
          <p14:tracePt t="142419" x="8096250" y="2952750"/>
          <p14:tracePt t="142436" x="8051800" y="2940050"/>
          <p14:tracePt t="142452" x="8032750" y="2933700"/>
          <p14:tracePt t="142455" x="8007350" y="2933700"/>
          <p14:tracePt t="142469" x="7994650" y="2933700"/>
          <p14:tracePt t="142486" x="7931150" y="2952750"/>
          <p14:tracePt t="142503" x="7886700" y="2978150"/>
          <p14:tracePt t="142519" x="7810500" y="3009900"/>
          <p14:tracePt t="142535" x="7759700" y="3041650"/>
          <p14:tracePt t="142552" x="7715250" y="3073400"/>
          <p14:tracePt t="142569" x="7702550" y="3092450"/>
          <p14:tracePt t="142586" x="7708900" y="3117850"/>
          <p14:tracePt t="142602" x="7721600" y="3136900"/>
          <p14:tracePt t="142619" x="7759700" y="3162300"/>
          <p14:tracePt t="142636" x="7791450" y="3181350"/>
          <p14:tracePt t="142653" x="7835900" y="3200400"/>
          <p14:tracePt t="142670" x="7861300" y="3213100"/>
          <p14:tracePt t="142686" x="7880350" y="3219450"/>
          <p14:tracePt t="142703" x="7905750" y="3219450"/>
          <p14:tracePt t="142720" x="7937500" y="3225800"/>
          <p14:tracePt t="142736" x="7956550" y="3225800"/>
          <p14:tracePt t="142752" x="7981950" y="3232150"/>
          <p14:tracePt t="142770" x="8007350" y="3232150"/>
          <p14:tracePt t="142786" x="8045450" y="3238500"/>
          <p14:tracePt t="142802" x="8083550" y="3251200"/>
          <p14:tracePt t="142819" x="8147050" y="3270250"/>
          <p14:tracePt t="142836" x="8185150" y="3276600"/>
          <p14:tracePt t="142852" x="8223250" y="3282950"/>
          <p14:tracePt t="142869" x="8261350" y="3282950"/>
          <p14:tracePt t="142886" x="8305800" y="3282950"/>
          <p14:tracePt t="142890" x="8318500" y="3276600"/>
          <p14:tracePt t="142901" x="8324850" y="3276600"/>
          <p14:tracePt t="142919" x="8343900" y="3270250"/>
          <p14:tracePt t="142970" x="8350250" y="3270250"/>
          <p14:tracePt t="142986" x="8356600" y="3270250"/>
          <p14:tracePt t="143003" x="8369300" y="3263900"/>
          <p14:tracePt t="143019" x="8375650" y="3263900"/>
          <p14:tracePt t="143120" x="8382000" y="3263900"/>
          <p14:tracePt t="143127" x="8382000" y="3257550"/>
          <p14:tracePt t="143142" x="8388350" y="3251200"/>
          <p14:tracePt t="143154" x="8394700" y="3251200"/>
          <p14:tracePt t="143170" x="8426450" y="3232150"/>
          <p14:tracePt t="143186" x="8489950" y="3219450"/>
          <p14:tracePt t="143203" x="8572500" y="3206750"/>
          <p14:tracePt t="143219" x="8674100" y="3200400"/>
          <p14:tracePt t="143238" x="8775700" y="3206750"/>
          <p14:tracePt t="143241" x="8864600" y="3213100"/>
          <p14:tracePt t="143253" x="8902700" y="3219450"/>
          <p14:tracePt t="143270" x="8940800" y="3225800"/>
          <p14:tracePt t="143288" x="8934450" y="3225800"/>
          <p14:tracePt t="143304" x="8921750" y="3232150"/>
          <p14:tracePt t="143307" x="8915400" y="3232150"/>
          <p14:tracePt t="143321" x="8883650" y="3232150"/>
          <p14:tracePt t="143337" x="8839200" y="3232150"/>
          <p14:tracePt t="143353" x="8807450" y="3238500"/>
          <p14:tracePt t="143430" x="8813800" y="3238500"/>
          <p14:tracePt t="143454" x="8826500" y="3244850"/>
          <p14:tracePt t="143472" x="8839200" y="3244850"/>
          <p14:tracePt t="143488" x="8858250" y="3251200"/>
          <p14:tracePt t="143503" x="8877300" y="3251200"/>
          <p14:tracePt t="143520" x="8928100" y="3257550"/>
          <p14:tracePt t="143536" x="8985250" y="3263900"/>
          <p14:tracePt t="143553" x="9042400" y="3263900"/>
          <p14:tracePt t="143570" x="9099550" y="3263900"/>
          <p14:tracePt t="143586" x="9150350" y="3257550"/>
          <p14:tracePt t="143592" x="9169400" y="3251200"/>
          <p14:tracePt t="143603" x="9188450" y="3251200"/>
          <p14:tracePt t="143620" x="9207500" y="3251200"/>
          <p14:tracePt t="143636" x="9232900" y="3251200"/>
          <p14:tracePt t="143638" x="9239250" y="3251200"/>
          <p14:tracePt t="143654" x="9258300" y="3251200"/>
          <p14:tracePt t="143670" x="9264650" y="3251200"/>
          <p14:tracePt t="143723" x="9271000" y="3251200"/>
          <p14:tracePt t="143741" x="9277350" y="3251200"/>
          <p14:tracePt t="143753" x="9283700" y="3244850"/>
          <p14:tracePt t="143770" x="9296400" y="3244850"/>
          <p14:tracePt t="143786" x="9296400" y="3238500"/>
          <p14:tracePt t="143888" x="9296400" y="3244850"/>
          <p14:tracePt t="143902" x="9302750" y="3251200"/>
          <p14:tracePt t="143911" x="9328150" y="3251200"/>
          <p14:tracePt t="143920" x="9353550" y="3251200"/>
          <p14:tracePt t="143925" x="9404350" y="3244850"/>
          <p14:tracePt t="143935" x="9461500" y="3238500"/>
          <p14:tracePt t="143939" x="9544050" y="3232150"/>
          <p14:tracePt t="143952" x="9607550" y="3219450"/>
          <p14:tracePt t="143971" x="9753600" y="3187700"/>
          <p14:tracePt t="143987" x="9791700" y="3181350"/>
          <p14:tracePt t="144004" x="9842500" y="3162300"/>
          <p14:tracePt t="144008" x="9861550" y="3155950"/>
          <p14:tracePt t="144019" x="9861550" y="3149600"/>
          <p14:tracePt t="144037" x="9861550" y="3143250"/>
          <p14:tracePt t="144054" x="9861550" y="3136900"/>
          <p14:tracePt t="144258" x="9867900" y="3136900"/>
          <p14:tracePt t="144265" x="9880600" y="3136900"/>
          <p14:tracePt t="144273" x="9918700" y="3136900"/>
          <p14:tracePt t="144289" x="10020300" y="3143250"/>
          <p14:tracePt t="144305" x="10128250" y="3149600"/>
          <p14:tracePt t="144321" x="10229850" y="3149600"/>
          <p14:tracePt t="144338" x="10312400" y="3149600"/>
          <p14:tracePt t="144354" x="10350500" y="3149600"/>
          <p14:tracePt t="144371" x="10369550" y="3149600"/>
          <p14:tracePt t="144404" x="10375900" y="3155950"/>
          <p14:tracePt t="144421" x="10388600" y="3162300"/>
          <p14:tracePt t="144438" x="10401300" y="3168650"/>
          <p14:tracePt t="144454" x="10414000" y="3175000"/>
          <p14:tracePt t="144471" x="10426700" y="3175000"/>
          <p14:tracePt t="144487" x="10445750" y="3175000"/>
          <p14:tracePt t="144503" x="10471150" y="3175000"/>
          <p14:tracePt t="144521" x="10496550" y="3168650"/>
          <p14:tracePt t="144537" x="10528300" y="3168650"/>
          <p14:tracePt t="144554" x="10572750" y="3162300"/>
          <p14:tracePt t="144571" x="10604500" y="3155950"/>
          <p14:tracePt t="144575" x="10610850" y="3155950"/>
          <p14:tracePt t="144588" x="10623550" y="3155950"/>
          <p14:tracePt t="144591" x="10629900" y="3149600"/>
          <p14:tracePt t="144603" x="10636250" y="3149600"/>
          <p14:tracePt t="144604" x="10642600" y="3149600"/>
          <p14:tracePt t="144833" x="10642600" y="3143250"/>
          <p14:tracePt t="144855" x="10636250" y="3130550"/>
          <p14:tracePt t="144871" x="10617200" y="3111500"/>
          <p14:tracePt t="144889" x="10604500" y="3098800"/>
          <p14:tracePt t="144906" x="10585450" y="3086100"/>
          <p14:tracePt t="144921" x="10572750" y="3079750"/>
          <p14:tracePt t="144938" x="10553700" y="3073400"/>
          <p14:tracePt t="144955" x="10534650" y="3073400"/>
          <p14:tracePt t="144971" x="10509250" y="3086100"/>
          <p14:tracePt t="144988" x="10464800" y="3105150"/>
          <p14:tracePt t="145004" x="10439400" y="3124200"/>
          <p14:tracePt t="145022" x="10420350" y="3136900"/>
          <p14:tracePt t="145038" x="10407650" y="3143250"/>
          <p14:tracePt t="145094" x="10414000" y="3136900"/>
          <p14:tracePt t="145105" x="10420350" y="3130550"/>
          <p14:tracePt t="145122" x="10433050" y="3124200"/>
          <p14:tracePt t="145138" x="10483850" y="3111500"/>
          <p14:tracePt t="145154" x="10572750" y="3111500"/>
          <p14:tracePt t="145171" x="10629900" y="3117850"/>
          <p14:tracePt t="145188" x="10668000" y="3117850"/>
          <p14:tracePt t="145205" x="10693400" y="3124200"/>
          <p14:tracePt t="145221" x="10756900" y="3136900"/>
          <p14:tracePt t="145238" x="10807700" y="3149600"/>
          <p14:tracePt t="145254" x="10883900" y="3168650"/>
          <p14:tracePt t="145271" x="10979150" y="3187700"/>
          <p14:tracePt t="145288" x="11061700" y="3200400"/>
          <p14:tracePt t="145305" x="11112500" y="3206750"/>
          <p14:tracePt t="145321" x="11144250" y="3213100"/>
          <p14:tracePt t="145338" x="11150600" y="3213100"/>
          <p14:tracePt t="145400" x="11156950" y="3213100"/>
          <p14:tracePt t="145416" x="11163300" y="3213100"/>
          <p14:tracePt t="145425" x="11176000" y="3213100"/>
          <p14:tracePt t="145439" x="11182350" y="3213100"/>
          <p14:tracePt t="145455" x="11201400" y="3213100"/>
          <p14:tracePt t="145473" x="11252200" y="3213100"/>
          <p14:tracePt t="145489" x="11277600" y="3206750"/>
          <p14:tracePt t="145505" x="11290300" y="3200400"/>
          <p14:tracePt t="145798" x="11290300" y="3194050"/>
          <p14:tracePt t="145907" x="11290300" y="3200400"/>
          <p14:tracePt t="146120" x="11290300" y="3206750"/>
          <p14:tracePt t="146133" x="11283950" y="3206750"/>
          <p14:tracePt t="146140" x="11283950" y="3213100"/>
          <p14:tracePt t="146154" x="11277600" y="3213100"/>
          <p14:tracePt t="146172" x="11271250" y="3219450"/>
          <p14:tracePt t="146274" x="11264900" y="3219450"/>
          <p14:tracePt t="146292" x="11258550" y="3219450"/>
          <p14:tracePt t="146302" x="11245850" y="3213100"/>
          <p14:tracePt t="146312" x="11220450" y="3213100"/>
          <p14:tracePt t="146314" x="11207750" y="3206750"/>
          <p14:tracePt t="146321" x="11195050" y="3206750"/>
          <p14:tracePt t="146339" x="11125200" y="3206750"/>
          <p14:tracePt t="146356" x="11017250" y="3206750"/>
          <p14:tracePt t="146373" x="10864850" y="3219450"/>
          <p14:tracePt t="146388" x="10731500" y="3232150"/>
          <p14:tracePt t="146405" x="10617200" y="3244850"/>
          <p14:tracePt t="146422" x="10439400" y="3263900"/>
          <p14:tracePt t="146440" x="10217150" y="3282950"/>
          <p14:tracePt t="146456" x="9931400" y="3289300"/>
          <p14:tracePt t="146473" x="9696450" y="3289300"/>
          <p14:tracePt t="146489" x="9277350" y="3232150"/>
          <p14:tracePt t="146506" x="9118600" y="3219450"/>
          <p14:tracePt t="146509" x="8966200" y="3206750"/>
          <p14:tracePt t="146523" x="8858250" y="3200400"/>
          <p14:tracePt t="146526" x="8686800" y="3194050"/>
          <p14:tracePt t="146539" x="8413750" y="3194050"/>
          <p14:tracePt t="146556" x="8032750" y="3206750"/>
          <p14:tracePt t="146573" x="7677150" y="3225800"/>
          <p14:tracePt t="146589" x="7302500" y="3238500"/>
          <p14:tracePt t="146606" x="7054850" y="3251200"/>
          <p14:tracePt t="146623" x="6883400" y="3257550"/>
          <p14:tracePt t="146639" x="6781800" y="3263900"/>
          <p14:tracePt t="146656" x="6667500" y="3276600"/>
          <p14:tracePt t="146672" x="6540500" y="3295650"/>
          <p14:tracePt t="146689" x="6445250" y="3314700"/>
          <p14:tracePt t="146709" x="6381750" y="3333750"/>
          <p14:tracePt t="146818" x="6381750" y="3340100"/>
          <p14:tracePt t="146826" x="6388100" y="3340100"/>
          <p14:tracePt t="146840" x="6400800" y="3346450"/>
          <p14:tracePt t="146857" x="6489700" y="3365500"/>
          <p14:tracePt t="146873" x="6565900" y="3378200"/>
          <p14:tracePt t="146892" x="6667500" y="3390900"/>
          <p14:tracePt t="146907" x="6781800" y="3409950"/>
          <p14:tracePt t="146923" x="6908800" y="3435350"/>
          <p14:tracePt t="146939" x="6965950" y="3448050"/>
          <p14:tracePt t="146956" x="6972300" y="3448050"/>
          <p14:tracePt t="147012" x="6972300" y="3454400"/>
          <p14:tracePt t="147023" x="6978650" y="3454400"/>
          <p14:tracePt t="147040" x="6978650" y="3467100"/>
          <p14:tracePt t="147056" x="6997700" y="3486150"/>
          <p14:tracePt t="147061" x="7016750" y="3492500"/>
          <p14:tracePt t="147073" x="7029450" y="3492500"/>
          <p14:tracePt t="147090" x="7073900" y="3492500"/>
          <p14:tracePt t="147107" x="7124700" y="3492500"/>
          <p14:tracePt t="147123" x="7156450" y="3486150"/>
          <p14:tracePt t="147126" x="7156450" y="3479800"/>
          <p14:tracePt t="147141" x="7162800" y="3479800"/>
          <p14:tracePt t="147156" x="7162800" y="3473450"/>
          <p14:tracePt t="147230" x="7169150" y="3467100"/>
          <p14:tracePt t="147245" x="7175500" y="3467100"/>
          <p14:tracePt t="147257" x="7181850" y="3460750"/>
          <p14:tracePt t="147323" x="7181850" y="3454400"/>
          <p14:tracePt t="147375" x="7181850" y="3448050"/>
          <p14:tracePt t="147411" x="7181850" y="3441700"/>
          <p14:tracePt t="147426" x="7175500" y="3441700"/>
          <p14:tracePt t="147440" x="7169150" y="3435350"/>
          <p14:tracePt t="147457" x="7150100" y="3435350"/>
          <p14:tracePt t="147473" x="7137400" y="3429000"/>
          <p14:tracePt t="147547" x="7131050" y="3422650"/>
          <p14:tracePt t="147636" x="7137400" y="3422650"/>
          <p14:tracePt t="147656" x="7162800" y="3429000"/>
          <p14:tracePt t="147673" x="7213600" y="3429000"/>
          <p14:tracePt t="147690" x="7277100" y="3429000"/>
          <p14:tracePt t="147706" x="7366000" y="3429000"/>
          <p14:tracePt t="147723" x="7518400" y="3429000"/>
          <p14:tracePt t="147739" x="7658100" y="3429000"/>
          <p14:tracePt t="147755" x="7772400" y="3429000"/>
          <p14:tracePt t="147772" x="7937500" y="3429000"/>
          <p14:tracePt t="147789" x="8039100" y="3429000"/>
          <p14:tracePt t="147805" x="8128000" y="3422650"/>
          <p14:tracePt t="147822" x="8191500" y="3416300"/>
          <p14:tracePt t="147839" x="8235950" y="3409950"/>
          <p14:tracePt t="147856" x="8286750" y="3403600"/>
          <p14:tracePt t="147872" x="8343900" y="3397250"/>
          <p14:tracePt t="147889" x="8394700" y="3384550"/>
          <p14:tracePt t="147906" x="8445500" y="3378200"/>
          <p14:tracePt t="147922" x="8470900" y="3365500"/>
          <p14:tracePt t="147939" x="8483600" y="3346450"/>
          <p14:tracePt t="147956" x="8489950" y="3314700"/>
          <p14:tracePt t="147973" x="8464550" y="3276600"/>
          <p14:tracePt t="147989" x="8420100" y="3238500"/>
          <p14:tracePt t="148007" x="8382000" y="3219450"/>
          <p14:tracePt t="148025" x="8318500" y="3194050"/>
          <p14:tracePt t="148039" x="8267700" y="3181350"/>
          <p14:tracePt t="148066" x="8147050" y="3162300"/>
          <p14:tracePt t="148072" x="8115300" y="3162300"/>
          <p14:tracePt t="148089" x="8013700" y="3155950"/>
          <p14:tracePt t="148105" x="7899400" y="3143250"/>
          <p14:tracePt t="148123" x="7772400" y="3124200"/>
          <p14:tracePt t="148140" x="7632700" y="3105150"/>
          <p14:tracePt t="148157" x="7524750" y="3105150"/>
          <p14:tracePt t="148173" x="7429500" y="3117850"/>
          <p14:tracePt t="148176" x="7366000" y="3143250"/>
          <p14:tracePt t="148191" x="7334250" y="3155950"/>
          <p14:tracePt t="148207" x="7181850" y="3232150"/>
          <p14:tracePt t="148225" x="7143750" y="3289300"/>
          <p14:tracePt t="148245" x="7150100" y="3327400"/>
          <p14:tracePt t="148257" x="7181850" y="3359150"/>
          <p14:tracePt t="148273" x="7232650" y="3384550"/>
          <p14:tracePt t="148291" x="7315200" y="3397250"/>
          <p14:tracePt t="148307" x="7416800" y="3409950"/>
          <p14:tracePt t="148324" x="7531100" y="3416300"/>
          <p14:tracePt t="148341" x="7620000" y="3422650"/>
          <p14:tracePt t="148357" x="7639050" y="3429000"/>
          <p14:tracePt t="148376" x="7626350" y="3429000"/>
          <p14:tracePt t="148390" x="7613650" y="3429000"/>
          <p14:tracePt t="148407" x="7512050" y="3429000"/>
          <p14:tracePt t="148424" x="7486650" y="3429000"/>
          <p14:tracePt t="148441" x="7429500" y="3416300"/>
          <p14:tracePt t="148457" x="7385050" y="3403600"/>
          <p14:tracePt t="148474" x="7378700" y="3397250"/>
          <p14:tracePt t="148530" x="7385050" y="3397250"/>
          <p14:tracePt t="148541" x="7397750" y="3397250"/>
          <p14:tracePt t="148557" x="7461250" y="3397250"/>
          <p14:tracePt t="148574" x="7556500" y="3397250"/>
          <p14:tracePt t="148591" x="7658100" y="3397250"/>
          <p14:tracePt t="148596" x="7708900" y="3397250"/>
          <p14:tracePt t="148606" x="7785100" y="3403600"/>
          <p14:tracePt t="148624" x="7899400" y="3416300"/>
          <p14:tracePt t="148642" x="8102600" y="3422650"/>
          <p14:tracePt t="148658" x="8178800" y="3422650"/>
          <p14:tracePt t="148674" x="8223250" y="3422650"/>
          <p14:tracePt t="148691" x="8242300" y="3416300"/>
          <p14:tracePt t="148711" x="8248650" y="3409950"/>
          <p14:tracePt t="148741" x="8255000" y="3409950"/>
          <p14:tracePt t="148758" x="8261350" y="3409950"/>
          <p14:tracePt t="148775" x="8274050" y="3409950"/>
          <p14:tracePt t="148791" x="8286750" y="3409950"/>
          <p14:tracePt t="148808" x="8318500" y="3409950"/>
          <p14:tracePt t="148824" x="8337550" y="3403600"/>
          <p14:tracePt t="148842" x="8362950" y="3390900"/>
          <p14:tracePt t="148858" x="8394700" y="3371850"/>
          <p14:tracePt t="148875" x="8477250" y="3371850"/>
          <p14:tracePt t="148891" x="8667750" y="3384550"/>
          <p14:tracePt t="148908" x="8864600" y="3409950"/>
          <p14:tracePt t="148924" x="9093200" y="3441700"/>
          <p14:tracePt t="148941" x="9334500" y="3473450"/>
          <p14:tracePt t="148958" x="9505950" y="3498850"/>
          <p14:tracePt t="148975" x="9626600" y="3511550"/>
          <p14:tracePt t="148978" x="9658350" y="3511550"/>
          <p14:tracePt t="148990" x="9671050" y="3511550"/>
          <p14:tracePt t="149029" x="9677400" y="3511550"/>
          <p14:tracePt t="149041" x="9683750" y="3492500"/>
          <p14:tracePt t="149058" x="9702800" y="3473450"/>
          <p14:tracePt t="149074" x="9715500" y="3454400"/>
          <p14:tracePt t="149091" x="9728200" y="3441700"/>
          <p14:tracePt t="149111" x="9747250" y="3422650"/>
          <p14:tracePt t="149125" x="9753600" y="3409950"/>
          <p14:tracePt t="149141" x="9759950" y="3403600"/>
          <p14:tracePt t="149158" x="9766300" y="3403600"/>
          <p14:tracePt t="149175" x="9772650" y="3397250"/>
          <p14:tracePt t="149208" x="9772650" y="3390900"/>
          <p14:tracePt t="149225" x="9779000" y="3390900"/>
          <p14:tracePt t="149258" x="9779000" y="3384550"/>
          <p14:tracePt t="149291" x="9779000" y="3378200"/>
          <p14:tracePt t="149308" x="9779000" y="3371850"/>
          <p14:tracePt t="149332" x="9772650" y="3371850"/>
          <p14:tracePt t="149342" x="9766300" y="3371850"/>
          <p14:tracePt t="149358" x="9759950" y="3371850"/>
          <p14:tracePt t="149375" x="9772650" y="3384550"/>
          <p14:tracePt t="149391" x="9779000" y="3384550"/>
          <p14:tracePt t="152138" x="9772650" y="3378200"/>
          <p14:tracePt t="152149" x="9753600" y="3371850"/>
          <p14:tracePt t="152159" x="9696450" y="3346450"/>
          <p14:tracePt t="152178" x="9620250" y="3321050"/>
          <p14:tracePt t="152195" x="9563100" y="3314700"/>
          <p14:tracePt t="152211" x="9525000" y="3308350"/>
          <p14:tracePt t="152228" x="9512300" y="3308350"/>
          <p14:tracePt t="152244" x="9505950" y="3302000"/>
          <p14:tracePt t="152260" x="9480550" y="3295650"/>
          <p14:tracePt t="152277" x="9429750" y="3270250"/>
          <p14:tracePt t="152295" x="9347200" y="3244850"/>
          <p14:tracePt t="152311" x="9232900" y="3213100"/>
          <p14:tracePt t="152316" x="9156700" y="3200400"/>
          <p14:tracePt t="152327" x="9099550" y="3187700"/>
          <p14:tracePt t="152344" x="8997950" y="3181350"/>
          <p14:tracePt t="152361" x="8934450" y="3181350"/>
          <p14:tracePt t="152377" x="8921750" y="3181350"/>
          <p14:tracePt t="152395" x="8909050" y="3181350"/>
          <p14:tracePt t="152411" x="8896350" y="3194050"/>
          <p14:tracePt t="152427" x="8870950" y="3206750"/>
          <p14:tracePt t="152445" x="8832850" y="3232150"/>
          <p14:tracePt t="152461" x="8788400" y="3263900"/>
          <p14:tracePt t="152477" x="8750300" y="3289300"/>
          <p14:tracePt t="152494" x="8705850" y="3327400"/>
          <p14:tracePt t="152511" x="8661400" y="3359150"/>
          <p14:tracePt t="152527" x="8591550" y="3409950"/>
          <p14:tracePt t="152544" x="8534400" y="3448050"/>
          <p14:tracePt t="152560" x="8483600" y="3498850"/>
          <p14:tracePt t="152578" x="8382000" y="3575050"/>
          <p14:tracePt t="152594" x="8337550" y="3600450"/>
          <p14:tracePt t="152611" x="8248650" y="3632200"/>
          <p14:tracePt t="152628" x="8185150" y="3651250"/>
          <p14:tracePt t="152645" x="8153400" y="3657600"/>
          <p14:tracePt t="152660" x="8134350" y="3663950"/>
          <p14:tracePt t="152677" x="8128000" y="3663950"/>
          <p14:tracePt t="152694" x="8115300" y="3670300"/>
          <p14:tracePt t="152711" x="8102600" y="3670300"/>
          <p14:tracePt t="152728" x="8077200" y="3676650"/>
          <p14:tracePt t="152731" x="8064500" y="3676650"/>
          <p14:tracePt t="152744" x="8045450" y="3670300"/>
          <p14:tracePt t="152761" x="8013700" y="3657600"/>
          <p14:tracePt t="152778" x="7969250" y="3638550"/>
          <p14:tracePt t="152794" x="7905750" y="3606800"/>
          <p14:tracePt t="152797" x="7861300" y="3575050"/>
          <p14:tracePt t="152811" x="7835900" y="3562350"/>
          <p14:tracePt t="152828" x="7747000" y="3511550"/>
          <p14:tracePt t="152844" x="7696200" y="3492500"/>
          <p14:tracePt t="152861" x="7664450" y="3473450"/>
          <p14:tracePt t="152878" x="7658100" y="3467100"/>
          <p14:tracePt t="152894" x="7651750" y="3460750"/>
          <p14:tracePt t="152912" x="7639050" y="3454400"/>
          <p14:tracePt t="152944" x="7639050" y="3448050"/>
          <p14:tracePt t="152961" x="7632700" y="3441700"/>
          <p14:tracePt t="152979" x="7632700" y="3429000"/>
          <p14:tracePt t="152995" x="7626350" y="3416300"/>
          <p14:tracePt t="153011" x="7626350" y="3409950"/>
          <p14:tracePt t="153028" x="7620000" y="3397250"/>
          <p14:tracePt t="153044" x="7613650" y="3378200"/>
          <p14:tracePt t="153062" x="7600950" y="3352800"/>
          <p14:tracePt t="153078" x="7600950" y="3340100"/>
          <p14:tracePt t="153094" x="7607300" y="3321050"/>
          <p14:tracePt t="153112" x="7620000" y="3289300"/>
          <p14:tracePt t="153128" x="7639050" y="3257550"/>
          <p14:tracePt t="153145" x="7651750" y="3232150"/>
          <p14:tracePt t="153161" x="7651750" y="3225800"/>
          <p14:tracePt t="153528" x="7651750" y="3219450"/>
          <p14:tracePt t="153537" x="7639050" y="3213100"/>
          <p14:tracePt t="153545" x="7620000" y="3200400"/>
          <p14:tracePt t="153562" x="7588250" y="3162300"/>
          <p14:tracePt t="153580" x="7594600" y="3155950"/>
          <p14:tracePt t="153597" x="7639050" y="3155950"/>
          <p14:tracePt t="153612" x="7670800" y="3155950"/>
          <p14:tracePt t="153629" x="7753350" y="3155950"/>
          <p14:tracePt t="153646" x="7880350" y="3136900"/>
          <p14:tracePt t="153664" x="7969250" y="3111500"/>
          <p14:tracePt t="153679" x="8039100" y="3079750"/>
          <p14:tracePt t="153695" x="8102600" y="3054350"/>
          <p14:tracePt t="153714" x="8153400" y="3035300"/>
          <p14:tracePt t="153729" x="8197850" y="3022600"/>
          <p14:tracePt t="153745" x="8223250" y="3016250"/>
          <p14:tracePt t="153762" x="8235950" y="3003550"/>
          <p14:tracePt t="153779" x="8242300" y="2984500"/>
          <p14:tracePt t="153794" x="8242300" y="2965450"/>
          <p14:tracePt t="153812" x="8216900" y="2952750"/>
          <p14:tracePt t="153829" x="8134350" y="2927350"/>
          <p14:tracePt t="153845" x="8013700" y="2901950"/>
          <p14:tracePt t="153849" x="7956550" y="2895600"/>
          <p14:tracePt t="153860" x="7924800" y="2889250"/>
          <p14:tracePt t="153864" x="7861300" y="2882900"/>
          <p14:tracePt t="153877" x="7804150" y="2870200"/>
          <p14:tracePt t="153880" x="7740650" y="2863850"/>
          <p14:tracePt t="153894" x="7715250" y="2857500"/>
          <p14:tracePt t="153913" x="7600950" y="2844800"/>
          <p14:tracePt t="153928" x="7524750" y="2851150"/>
          <p14:tracePt t="153945" x="7391400" y="2908300"/>
          <p14:tracePt t="153962" x="7251700" y="3009900"/>
          <p14:tracePt t="153980" x="7099300" y="3143250"/>
          <p14:tracePt t="153984" x="7048500" y="3213100"/>
          <p14:tracePt t="153995" x="6997700" y="3327400"/>
          <p14:tracePt t="154012" x="6985000" y="3530600"/>
          <p14:tracePt t="154029" x="7010400" y="3670300"/>
          <p14:tracePt t="154046" x="7035800" y="3740150"/>
          <p14:tracePt t="154051" x="7048500" y="3759200"/>
          <p14:tracePt t="154061" x="7067550" y="3765550"/>
          <p14:tracePt t="154077" x="7105650" y="3771900"/>
          <p14:tracePt t="154095" x="7137400" y="3778250"/>
          <p14:tracePt t="154100" x="7150100" y="3778250"/>
          <p14:tracePt t="154110" x="7162800" y="3778250"/>
          <p14:tracePt t="154129" x="7213600" y="3759200"/>
          <p14:tracePt t="154146" x="7258050" y="3740150"/>
          <p14:tracePt t="154162" x="7289800" y="3727450"/>
          <p14:tracePt t="154179" x="7315200" y="3702050"/>
          <p14:tracePt t="154195" x="7327900" y="3670300"/>
          <p14:tracePt t="154212" x="7334250" y="3644900"/>
          <p14:tracePt t="154229" x="7315200" y="3613150"/>
          <p14:tracePt t="154246" x="7289800" y="3587750"/>
          <p14:tracePt t="154263" x="7258050" y="3568700"/>
          <p14:tracePt t="154279" x="7251700" y="3556000"/>
          <p14:tracePt t="154298" x="7245350" y="3543300"/>
          <p14:tracePt t="154311" x="7251700" y="3536950"/>
          <p14:tracePt t="154329" x="7258050" y="3536950"/>
          <p14:tracePt t="154363" x="7245350" y="3543300"/>
          <p14:tracePt t="154379" x="7219950" y="3556000"/>
          <p14:tracePt t="154413" x="7219950" y="3562350"/>
          <p14:tracePt t="154429" x="7251700" y="3587750"/>
          <p14:tracePt t="154446" x="7315200" y="3625850"/>
          <p14:tracePt t="154463" x="7372350" y="3651250"/>
          <p14:tracePt t="154466" x="7404100" y="3670300"/>
          <p14:tracePt t="154479" x="7429500" y="3689350"/>
          <p14:tracePt t="154497" x="7454900" y="3708400"/>
          <p14:tracePt t="154512" x="7467600" y="3721100"/>
          <p14:tracePt t="154529" x="7493000" y="3740150"/>
          <p14:tracePt t="154546" x="7512050" y="3746500"/>
          <p14:tracePt t="154562" x="7524750" y="3752850"/>
          <p14:tracePt t="154579" x="7550150" y="3752850"/>
          <p14:tracePt t="154596" x="7594600" y="3740150"/>
          <p14:tracePt t="154612" x="7658100" y="3714750"/>
          <p14:tracePt t="154630" x="7747000" y="3702050"/>
          <p14:tracePt t="154646" x="7842250" y="3702050"/>
          <p14:tracePt t="154662" x="7931150" y="3702050"/>
          <p14:tracePt t="154679" x="7988300" y="3702050"/>
          <p14:tracePt t="154696" x="8001000" y="3708400"/>
          <p14:tracePt t="154746" x="8001000" y="3695700"/>
          <p14:tracePt t="154763" x="8001000" y="3670300"/>
          <p14:tracePt t="154779" x="8007350" y="3644900"/>
          <p14:tracePt t="154796" x="7994650" y="3606800"/>
          <p14:tracePt t="154799" x="7981950" y="3594100"/>
          <p14:tracePt t="154812" x="7969250" y="3575050"/>
          <p14:tracePt t="154815" x="7950200" y="3562350"/>
          <p14:tracePt t="154830" x="7931150" y="3543300"/>
          <p14:tracePt t="154846" x="7893050" y="3524250"/>
          <p14:tracePt t="154849" x="7886700" y="3517900"/>
          <p14:tracePt t="154863" x="7861300" y="3505200"/>
          <p14:tracePt t="154867" x="7848600" y="3492500"/>
          <p14:tracePt t="154880" x="7816850" y="3473450"/>
          <p14:tracePt t="154896" x="7797800" y="3467100"/>
          <p14:tracePt t="154914" x="7778750" y="3454400"/>
          <p14:tracePt t="154930" x="7759700" y="3454400"/>
          <p14:tracePt t="154946" x="7734300" y="3448050"/>
          <p14:tracePt t="154965" x="7715250" y="3448050"/>
          <p14:tracePt t="154979" x="7696200" y="3441700"/>
          <p14:tracePt t="154996" x="7670800" y="3435350"/>
          <p14:tracePt t="155013" x="7626350" y="3435350"/>
          <p14:tracePt t="155030" x="7594600" y="3435350"/>
          <p14:tracePt t="155033" x="7550150" y="3435350"/>
          <p14:tracePt t="155046" x="7524750" y="3441700"/>
          <p14:tracePt t="155063" x="7435850" y="3448050"/>
          <p14:tracePt t="155080" x="7378700" y="3460750"/>
          <p14:tracePt t="155096" x="7334250" y="3473450"/>
          <p14:tracePt t="155113" x="7315200" y="3486150"/>
          <p14:tracePt t="155130" x="7283450" y="3511550"/>
          <p14:tracePt t="155146" x="7251700" y="3543300"/>
          <p14:tracePt t="155162" x="7188200" y="3581400"/>
          <p14:tracePt t="155178" x="7137400" y="3600450"/>
          <p14:tracePt t="155196" x="7086600" y="3613150"/>
          <p14:tracePt t="155213" x="7080250" y="3619500"/>
          <p14:tracePt t="155230" x="7086600" y="3619500"/>
          <p14:tracePt t="155246" x="7112000" y="3632200"/>
          <p14:tracePt t="155250" x="7137400" y="3638550"/>
          <p14:tracePt t="155263" x="7162800" y="3644900"/>
          <p14:tracePt t="155280" x="7239000" y="3670300"/>
          <p14:tracePt t="155282" x="7289800" y="3676650"/>
          <p14:tracePt t="155297" x="7340600" y="3689350"/>
          <p14:tracePt t="155313" x="7505700" y="3721100"/>
          <p14:tracePt t="155330" x="7588250" y="3733800"/>
          <p14:tracePt t="155347" x="7689850" y="3746500"/>
          <p14:tracePt t="155364" x="7753350" y="3752850"/>
          <p14:tracePt t="155380" x="7810500" y="3752850"/>
          <p14:tracePt t="155396" x="7842250" y="3752850"/>
          <p14:tracePt t="155414" x="7867650" y="3752850"/>
          <p14:tracePt t="155431" x="7880350" y="3752850"/>
          <p14:tracePt t="155447" x="7893050" y="3752850"/>
          <p14:tracePt t="155463" x="7905750" y="3746500"/>
          <p14:tracePt t="155480" x="7912100" y="3746500"/>
          <p14:tracePt t="155699" x="7905750" y="3746500"/>
          <p14:tracePt t="155709" x="7899400" y="3752850"/>
          <p14:tracePt t="155722" x="7893050" y="3759200"/>
          <p14:tracePt t="155730" x="7886700" y="3759200"/>
          <p14:tracePt t="155747" x="7874000" y="3771900"/>
          <p14:tracePt t="155763" x="7867650" y="3771900"/>
          <p14:tracePt t="155949" x="7867650" y="3765550"/>
          <p14:tracePt t="156078" x="7861300" y="3765550"/>
          <p14:tracePt t="156087" x="7854950" y="3765550"/>
          <p14:tracePt t="156117" x="7848600" y="3765550"/>
          <p14:tracePt t="156281" x="7842250" y="3771900"/>
          <p14:tracePt t="156290" x="7835900" y="3771900"/>
          <p14:tracePt t="156297" x="7823200" y="3778250"/>
          <p14:tracePt t="156313" x="7816850" y="3784600"/>
          <p14:tracePt t="156329" x="7804150" y="3797300"/>
          <p14:tracePt t="156346" x="7791450" y="3797300"/>
          <p14:tracePt t="156363" x="7791450" y="3803650"/>
          <p14:tracePt t="156380" x="7785100" y="3803650"/>
          <p14:tracePt t="156484" x="7778750" y="3803650"/>
          <p14:tracePt t="156507" x="7772400" y="3803650"/>
          <p14:tracePt t="156523" x="7766050" y="3803650"/>
          <p14:tracePt t="156548" x="7766050" y="3797300"/>
          <p14:tracePt t="156557" x="7766050" y="3790950"/>
          <p14:tracePt t="156580" x="7766050" y="3784600"/>
          <p14:tracePt t="156596" x="7772400" y="3778250"/>
          <p14:tracePt t="156613" x="7778750" y="3771900"/>
          <p14:tracePt t="156631" x="7778750" y="3765550"/>
          <p14:tracePt t="156646" x="7791450" y="3765550"/>
          <p14:tracePt t="156663" x="7810500" y="3759200"/>
          <p14:tracePt t="156679" x="7886700" y="3759200"/>
          <p14:tracePt t="156696" x="7981950" y="3771900"/>
          <p14:tracePt t="156715" x="8153400" y="3778250"/>
          <p14:tracePt t="156733" x="8216900" y="3778250"/>
          <p14:tracePt t="156749" x="8261350" y="3778250"/>
          <p14:tracePt t="156763" x="8267700" y="3778250"/>
          <p14:tracePt t="156864" x="8267700" y="3771900"/>
          <p14:tracePt t="156873" x="8274050" y="3771900"/>
          <p14:tracePt t="156880" x="8280400" y="3771900"/>
          <p14:tracePt t="156899" x="8305800" y="3759200"/>
          <p14:tracePt t="156914" x="8388350" y="3752850"/>
          <p14:tracePt t="156931" x="8496300" y="3752850"/>
          <p14:tracePt t="156947" x="8623300" y="3752850"/>
          <p14:tracePt t="156952" x="8674100" y="3759200"/>
          <p14:tracePt t="156963" x="8743950" y="3765550"/>
          <p14:tracePt t="156965" x="8788400" y="3765550"/>
          <p14:tracePt t="156981" x="8851900" y="3771900"/>
          <p14:tracePt t="156998" x="8896350" y="3771900"/>
          <p14:tracePt t="157014" x="8947150" y="3771900"/>
          <p14:tracePt t="157032" x="9010650" y="3771900"/>
          <p14:tracePt t="157047" x="9086850" y="3771900"/>
          <p14:tracePt t="157065" x="9131300" y="3765550"/>
          <p14:tracePt t="157081" x="9169400" y="3759200"/>
          <p14:tracePt t="157098" x="9182100" y="3752850"/>
          <p14:tracePt t="157115" x="9201150" y="3746500"/>
          <p14:tracePt t="157131" x="9213850" y="3740150"/>
          <p14:tracePt t="157198" x="9226550" y="3740150"/>
          <p14:tracePt t="157215" x="9245600" y="3740150"/>
          <p14:tracePt t="157232" x="9264650" y="3740150"/>
          <p14:tracePt t="157249" x="9315450" y="3746500"/>
          <p14:tracePt t="157264" x="9334500" y="3746500"/>
          <p14:tracePt t="157281" x="9359900" y="3746500"/>
          <p14:tracePt t="157299" x="9378950" y="3740150"/>
          <p14:tracePt t="157315" x="9398000" y="3733800"/>
          <p14:tracePt t="157331" x="9429750" y="3733800"/>
          <p14:tracePt t="157348" x="9461500" y="3733800"/>
          <p14:tracePt t="157365" x="9499600" y="3733800"/>
          <p14:tracePt t="157381" x="9512300" y="3733800"/>
          <p14:tracePt t="157399" x="9525000" y="3733800"/>
          <p14:tracePt t="157419" x="9531350" y="3733800"/>
          <p14:tracePt t="157448" x="9531350" y="3727450"/>
          <p14:tracePt t="157465" x="9537700" y="3721100"/>
          <p14:tracePt t="157628" x="9537700" y="3714750"/>
          <p14:tracePt t="157647" x="9544050" y="3714750"/>
          <p14:tracePt t="157853" x="9544050" y="3708400"/>
          <p14:tracePt t="157947" x="9537700" y="3714750"/>
          <p14:tracePt t="157958" x="9531350" y="3721100"/>
          <p14:tracePt t="157967" x="9525000" y="3721100"/>
          <p14:tracePt t="157981" x="9512300" y="3740150"/>
          <p14:tracePt t="158002" x="9480550" y="3759200"/>
          <p14:tracePt t="158014" x="9467850" y="3771900"/>
          <p14:tracePt t="158033" x="9448800" y="3790950"/>
          <p14:tracePt t="158049" x="9436100" y="3797300"/>
          <p14:tracePt t="158082" x="9436100" y="3803650"/>
          <p14:tracePt t="158117" x="9423400" y="3810000"/>
          <p14:tracePt t="158132" x="9423400" y="3816350"/>
          <p14:tracePt t="158149" x="9404350" y="3829050"/>
          <p14:tracePt t="158166" x="9385300" y="3841750"/>
          <p14:tracePt t="158182" x="9372600" y="3854450"/>
          <p14:tracePt t="158199" x="9372600" y="3860800"/>
          <p14:tracePt t="158202" x="9366250" y="3860800"/>
          <p14:tracePt t="158214" x="9366250" y="3867150"/>
          <p14:tracePt t="158377" x="9359900" y="3867150"/>
          <p14:tracePt t="158473" x="9353550" y="3867150"/>
          <p14:tracePt t="158502" x="9347200" y="3867150"/>
          <p14:tracePt t="158515" x="9340850" y="3867150"/>
          <p14:tracePt t="158523" x="9334500" y="3867150"/>
          <p14:tracePt t="158533" x="9328150" y="3867150"/>
          <p14:tracePt t="158549" x="9321800" y="3867150"/>
          <p14:tracePt t="158566" x="9296400" y="3860800"/>
          <p14:tracePt t="158582" x="9258300" y="3860800"/>
          <p14:tracePt t="158588" x="9213850" y="3854450"/>
          <p14:tracePt t="158598" x="9175750" y="3854450"/>
          <p14:tracePt t="158616" x="9074150" y="3841750"/>
          <p14:tracePt t="158634" x="8909050" y="3816350"/>
          <p14:tracePt t="158649" x="8788400" y="3784600"/>
          <p14:tracePt t="158668" x="8667750" y="3759200"/>
          <p14:tracePt t="158682" x="8547100" y="3740150"/>
          <p14:tracePt t="158699" x="8426450" y="3727450"/>
          <p14:tracePt t="158716" x="8305800" y="3714750"/>
          <p14:tracePt t="158733" x="8229600" y="3708400"/>
          <p14:tracePt t="158749" x="8166100" y="3695700"/>
          <p14:tracePt t="158766" x="8039100" y="3657600"/>
          <p14:tracePt t="158783" x="7905750" y="3632200"/>
          <p14:tracePt t="158801" x="7708900" y="3600450"/>
          <p14:tracePt t="158817" x="7537450" y="3581400"/>
          <p14:tracePt t="158833" x="7340600" y="3568700"/>
          <p14:tracePt t="158850" x="7156450" y="3556000"/>
          <p14:tracePt t="158866" x="7010400" y="3556000"/>
          <p14:tracePt t="158869" x="6959600" y="3549650"/>
          <p14:tracePt t="158883" x="6915150" y="3549650"/>
          <p14:tracePt t="158886" x="6889750" y="3549650"/>
          <p14:tracePt t="158898" x="6870700" y="3549650"/>
          <p14:tracePt t="158916" x="6838950" y="3562350"/>
          <p14:tracePt t="158933" x="6819900" y="3587750"/>
          <p14:tracePt t="158949" x="6800850" y="3600450"/>
          <p14:tracePt t="158967" x="6788150" y="3613150"/>
          <p14:tracePt t="158974" x="6781800" y="3619500"/>
          <p14:tracePt t="158981" x="6775450" y="3625850"/>
          <p14:tracePt t="158999" x="6775450" y="3638550"/>
          <p14:tracePt t="159016" x="6769100" y="3657600"/>
          <p14:tracePt t="159033" x="6762750" y="3683000"/>
          <p14:tracePt t="159049" x="6737350" y="3714750"/>
          <p14:tracePt t="159066" x="6692900" y="3740150"/>
          <p14:tracePt t="159084" x="6648450" y="3746500"/>
          <p14:tracePt t="159100" x="6616700" y="3746500"/>
          <p14:tracePt t="159117" x="6604000" y="3740150"/>
          <p14:tracePt t="159133" x="6597650" y="3733800"/>
          <p14:tracePt t="159150" x="6597650" y="3727450"/>
          <p14:tracePt t="159169" x="6584950" y="3727450"/>
          <p14:tracePt t="159183" x="6553200" y="3721100"/>
          <p14:tracePt t="159200" x="6521450" y="3714750"/>
          <p14:tracePt t="159216" x="6483350" y="3702050"/>
          <p14:tracePt t="159233" x="6451600" y="3689350"/>
          <p14:tracePt t="159250" x="6438900" y="3683000"/>
          <p14:tracePt t="159266" x="6432550" y="3676650"/>
          <p14:tracePt t="159283" x="6426200" y="3676650"/>
          <p14:tracePt t="159300" x="6400800" y="3676650"/>
          <p14:tracePt t="159304" x="6375400" y="3670300"/>
          <p14:tracePt t="159317" x="6343650" y="3670300"/>
          <p14:tracePt t="159334" x="6286500" y="3670300"/>
          <p14:tracePt t="159337" x="6248400" y="3670300"/>
          <p14:tracePt t="159350" x="6210300" y="3670300"/>
          <p14:tracePt t="159367" x="6172200" y="3670300"/>
          <p14:tracePt t="159384" x="6153150" y="3676650"/>
          <p14:tracePt t="159387" x="6153150" y="3695700"/>
          <p14:tracePt t="159399" x="6153150" y="3714750"/>
          <p14:tracePt t="159401" x="6165850" y="3727450"/>
          <p14:tracePt t="159415" x="6184900" y="3765550"/>
          <p14:tracePt t="159433" x="6210300" y="3803650"/>
          <p14:tracePt t="159450" x="6242050" y="3841750"/>
          <p14:tracePt t="159467" x="6280150" y="3867150"/>
          <p14:tracePt t="159483" x="6337300" y="3898900"/>
          <p14:tracePt t="159500" x="6407150" y="3930650"/>
          <p14:tracePt t="159517" x="6483350" y="3962400"/>
          <p14:tracePt t="159533" x="6572250" y="3975100"/>
          <p14:tracePt t="159550" x="6699250" y="3956050"/>
          <p14:tracePt t="159553" x="6762750" y="3930650"/>
          <p14:tracePt t="159567" x="6832600" y="3892550"/>
          <p14:tracePt t="159584" x="6972300" y="3822700"/>
          <p14:tracePt t="159600" x="7124700" y="3733800"/>
          <p14:tracePt t="159603" x="7194550" y="3695700"/>
          <p14:tracePt t="159617" x="7245350" y="3657600"/>
          <p14:tracePt t="159635" x="7366000" y="3549650"/>
          <p14:tracePt t="159650" x="7385050" y="3524250"/>
          <p14:tracePt t="159666" x="7391400" y="3511550"/>
          <p14:tracePt t="159683" x="7391400" y="3505200"/>
          <p14:tracePt t="159700" x="7397750" y="3492500"/>
          <p14:tracePt t="159717" x="7404100" y="3479800"/>
          <p14:tracePt t="159734" x="7410450" y="3454400"/>
          <p14:tracePt t="159751" x="7416800" y="3435350"/>
          <p14:tracePt t="159767" x="7429500" y="3416300"/>
          <p14:tracePt t="159784" x="7429500" y="3403600"/>
          <p14:tracePt t="159819" x="7429500" y="3409950"/>
          <p14:tracePt t="159836" x="7423150" y="3435350"/>
          <p14:tracePt t="159850" x="7416800" y="3486150"/>
          <p14:tracePt t="159867" x="7410450" y="3549650"/>
          <p14:tracePt t="159884" x="7410450" y="3613150"/>
          <p14:tracePt t="159900" x="7429500" y="3683000"/>
          <p14:tracePt t="159918" x="7429500" y="3733800"/>
          <p14:tracePt t="159934" x="7435850" y="3803650"/>
          <p14:tracePt t="159951" x="7435850" y="3841750"/>
          <p14:tracePt t="159967" x="7435850" y="3873500"/>
          <p14:tracePt t="159984" x="7435850" y="3879850"/>
          <p14:tracePt t="160052" x="7429500" y="3879850"/>
          <p14:tracePt t="160067" x="7404100" y="3879850"/>
          <p14:tracePt t="160084" x="7346950" y="3867150"/>
          <p14:tracePt t="160101" x="7277100" y="3829050"/>
          <p14:tracePt t="160117" x="7188200" y="3746500"/>
          <p14:tracePt t="160132" x="7080250" y="3619500"/>
          <p14:tracePt t="160152" x="6991350" y="3505200"/>
          <p14:tracePt t="160167" x="6921500" y="3403600"/>
          <p14:tracePt t="160184" x="6870700" y="3321050"/>
          <p14:tracePt t="160200" x="6845300" y="3270250"/>
          <p14:tracePt t="160203" x="6832600" y="3251200"/>
          <p14:tracePt t="160216" x="6826250" y="3238500"/>
          <p14:tracePt t="160219" x="6813550" y="3219450"/>
          <p14:tracePt t="160233" x="6807200" y="3213100"/>
          <p14:tracePt t="160250" x="6775450" y="3194050"/>
          <p14:tracePt t="160267" x="6756400" y="3187700"/>
          <p14:tracePt t="160284" x="6731000" y="3175000"/>
          <p14:tracePt t="160299" x="6705600" y="3168650"/>
          <p14:tracePt t="160317" x="6680200" y="3162300"/>
          <p14:tracePt t="160334" x="6667500" y="3162300"/>
          <p14:tracePt t="160351" x="6661150" y="3155950"/>
          <p14:tracePt t="160408" x="6661150" y="3162300"/>
          <p14:tracePt t="160416" x="6667500" y="3162300"/>
          <p14:tracePt t="160437" x="6692900" y="3175000"/>
          <p14:tracePt t="160451" x="6762750" y="3187700"/>
          <p14:tracePt t="160467" x="6889750" y="3200400"/>
          <p14:tracePt t="160484" x="7042150" y="3206750"/>
          <p14:tracePt t="160503" x="7194550" y="3213100"/>
          <p14:tracePt t="160518" x="7283450" y="3213100"/>
          <p14:tracePt t="160536" x="7308850" y="3187700"/>
          <p14:tracePt t="160549" x="7308850" y="3175000"/>
          <p14:tracePt t="160553" x="7296150" y="3155950"/>
          <p14:tracePt t="160566" x="7277100" y="3136900"/>
          <p14:tracePt t="160584" x="7207250" y="3079750"/>
          <p14:tracePt t="160601" x="7137400" y="3035300"/>
          <p14:tracePt t="160617" x="7029450" y="2997200"/>
          <p14:tracePt t="160635" x="6921500" y="2978150"/>
          <p14:tracePt t="160651" x="6781800" y="2965450"/>
          <p14:tracePt t="160667" x="6654800" y="2959100"/>
          <p14:tracePt t="160684" x="6540500" y="2971800"/>
          <p14:tracePt t="160701" x="6457950" y="2997200"/>
          <p14:tracePt t="160718" x="6426200" y="3035300"/>
          <p14:tracePt t="160734" x="6419850" y="3086100"/>
          <p14:tracePt t="160739" x="6419850" y="3117850"/>
          <p14:tracePt t="160751" x="6438900" y="3175000"/>
          <p14:tracePt t="160755" x="6457950" y="3213100"/>
          <p14:tracePt t="160768" x="6502400" y="3276600"/>
          <p14:tracePt t="160771" x="6534150" y="3321050"/>
          <p14:tracePt t="160785" x="6591300" y="3397250"/>
          <p14:tracePt t="160801" x="6686550" y="3486150"/>
          <p14:tracePt t="160804" x="6743700" y="3536950"/>
          <p14:tracePt t="160818" x="6927850" y="3638550"/>
          <p14:tracePt t="160834" x="7086600" y="3695700"/>
          <p14:tracePt t="160852" x="7251700" y="3727450"/>
          <p14:tracePt t="160868" x="7385050" y="3740150"/>
          <p14:tracePt t="160884" x="7480300" y="3740150"/>
          <p14:tracePt t="160902" x="7505700" y="3740150"/>
          <p14:tracePt t="160934" x="7480300" y="3746500"/>
          <p14:tracePt t="160951" x="7416800" y="3765550"/>
          <p14:tracePt t="160968" x="7340600" y="3784600"/>
          <p14:tracePt t="160984" x="7283450" y="3803650"/>
          <p14:tracePt t="161002" x="7245350" y="3816350"/>
          <p14:tracePt t="161124" x="7251700" y="3816350"/>
          <p14:tracePt t="161132" x="7258050" y="3816350"/>
          <p14:tracePt t="161152" x="7264400" y="3816350"/>
          <p14:tracePt t="161169" x="7277100" y="3803650"/>
          <p14:tracePt t="161186" x="7289800" y="3790950"/>
          <p14:tracePt t="161205" x="7308850" y="3778250"/>
          <p14:tracePt t="161217" x="7315200" y="3778250"/>
          <p14:tracePt t="161234" x="7321550" y="3778250"/>
          <p14:tracePt t="161252" x="7334250" y="3778250"/>
          <p14:tracePt t="161255" x="7340600" y="3778250"/>
          <p14:tracePt t="161266" x="7359650" y="3790950"/>
          <p14:tracePt t="161269" x="7366000" y="3797300"/>
          <p14:tracePt t="161285" x="7378700" y="3797300"/>
          <p14:tracePt t="161288" x="7397750" y="3810000"/>
          <p14:tracePt t="161302" x="7410450" y="3810000"/>
          <p14:tracePt t="161304" x="7423150" y="3816350"/>
          <p14:tracePt t="161318" x="7448550" y="3822700"/>
          <p14:tracePt t="161335" x="7473950" y="3829050"/>
          <p14:tracePt t="161350" x="7480300" y="3835400"/>
          <p14:tracePt t="161384" x="7486650" y="3835400"/>
          <p14:tracePt t="161435" x="7486650" y="3848100"/>
          <p14:tracePt t="161452" x="7480300" y="3860800"/>
          <p14:tracePt t="161469" x="7473950" y="3873500"/>
          <p14:tracePt t="161472" x="7467600" y="3879850"/>
          <p14:tracePt t="161485" x="7467600" y="3886200"/>
          <p14:tracePt t="161504" x="7467600" y="3892550"/>
          <p14:tracePt t="161551" x="7467600" y="3879850"/>
          <p14:tracePt t="161568" x="7467600" y="3867150"/>
          <p14:tracePt t="161586" x="7467600" y="3848100"/>
          <p14:tracePt t="161601" x="7467600" y="3829050"/>
          <p14:tracePt t="161619" x="7461250" y="3816350"/>
          <p14:tracePt t="161622" x="7461250" y="3810000"/>
          <p14:tracePt t="161634" x="7454900" y="3803650"/>
          <p14:tracePt t="161653" x="7454900" y="3790950"/>
          <p14:tracePt t="161668" x="7448550" y="3784600"/>
          <p14:tracePt t="161685" x="7448550" y="3771900"/>
          <p14:tracePt t="161702" x="7454900" y="3759200"/>
          <p14:tracePt t="161720" x="7454900" y="3746500"/>
          <p14:tracePt t="161724" x="7454900" y="3740150"/>
          <p14:tracePt t="161733" x="7454900" y="3733800"/>
          <p14:tracePt t="161752" x="7454900" y="3727450"/>
          <p14:tracePt t="161862" x="7454900" y="3721100"/>
          <p14:tracePt t="161870" x="7448550" y="3721100"/>
          <p14:tracePt t="161885" x="7448550" y="3714750"/>
          <p14:tracePt t="161903" x="7435850" y="3702050"/>
          <p14:tracePt t="161919" x="7423150" y="3689350"/>
          <p14:tracePt t="161935" x="7410450" y="3683000"/>
          <p14:tracePt t="161969" x="7404100" y="3683000"/>
          <p14:tracePt t="162028" x="7397750" y="3683000"/>
          <p14:tracePt t="162054" x="7391400" y="3683000"/>
          <p14:tracePt t="162071" x="7391400" y="3689350"/>
          <p14:tracePt t="162102" x="7391400" y="3695700"/>
          <p14:tracePt t="162120" x="7385050" y="3702050"/>
          <p14:tracePt t="162192" x="7385050" y="3695700"/>
          <p14:tracePt t="162203" x="7391400" y="3695700"/>
          <p14:tracePt t="162219" x="7391400" y="3683000"/>
          <p14:tracePt t="162236" x="7397750" y="3657600"/>
          <p14:tracePt t="162252" x="7397750" y="3625850"/>
          <p14:tracePt t="162269" x="7397750" y="3575050"/>
          <p14:tracePt t="162285" x="7410450" y="3517900"/>
          <p14:tracePt t="162288" x="7416800" y="3498850"/>
          <p14:tracePt t="162301" x="7429500" y="3454400"/>
          <p14:tracePt t="162303" x="7442200" y="3435350"/>
          <p14:tracePt t="162318" x="7454900" y="3397250"/>
          <p14:tracePt t="162336" x="7480300" y="3352800"/>
          <p14:tracePt t="162353" x="7505700" y="3321050"/>
          <p14:tracePt t="162358" x="7512050" y="3314700"/>
          <p14:tracePt t="162360" x="7531100" y="3308350"/>
          <p14:tracePt t="162386" x="7569200" y="3302000"/>
          <p14:tracePt t="162402" x="7594600" y="3302000"/>
          <p14:tracePt t="162419" x="7607300" y="3302000"/>
          <p14:tracePt t="162469" x="7607300" y="3282950"/>
          <p14:tracePt t="162486" x="7600950" y="3270250"/>
          <p14:tracePt t="162503" x="7600950" y="3263900"/>
          <p14:tracePt t="162519" x="7600950" y="3257550"/>
          <p14:tracePt t="162554" x="7600950" y="3251200"/>
          <p14:tracePt t="162572" x="7594600" y="3244850"/>
          <p14:tracePt t="162587" x="7588250" y="3225800"/>
          <p14:tracePt t="162603" x="7581900" y="3194050"/>
          <p14:tracePt t="162619" x="7569200" y="3162300"/>
          <p14:tracePt t="162636" x="7550150" y="3111500"/>
          <p14:tracePt t="162653" x="7550150" y="3092450"/>
          <p14:tracePt t="162670" x="7543800" y="3073400"/>
          <p14:tracePt t="162685" x="7543800" y="3060700"/>
          <p14:tracePt t="162719" x="7575550" y="3067050"/>
          <p14:tracePt t="162737" x="7607300" y="3079750"/>
          <p14:tracePt t="162751" x="7626350" y="3098800"/>
          <p14:tracePt t="162769" x="7645400" y="3117850"/>
          <p14:tracePt t="162785" x="7658100" y="3130550"/>
          <p14:tracePt t="162802" x="7677150" y="3143250"/>
          <p14:tracePt t="162819" x="7683500" y="3155950"/>
          <p14:tracePt t="162836" x="7689850" y="3155950"/>
          <p14:tracePt t="162852" x="7696200" y="3168650"/>
          <p14:tracePt t="162869" x="7715250" y="3181350"/>
          <p14:tracePt t="162886" x="7766050" y="3225800"/>
          <p14:tracePt t="162903" x="7816850" y="3263900"/>
          <p14:tracePt t="162907" x="7854950" y="3289300"/>
          <p14:tracePt t="162919" x="7893050" y="3302000"/>
          <p14:tracePt t="162936" x="7981950" y="3327400"/>
          <p14:tracePt t="162953" x="8083550" y="3333750"/>
          <p14:tracePt t="162971" x="8197850" y="3308350"/>
          <p14:tracePt t="162987" x="8267700" y="3282950"/>
          <p14:tracePt t="163001" x="8331200" y="3244850"/>
          <p14:tracePt t="163020" x="8375650" y="3225800"/>
          <p14:tracePt t="163037" x="8413750" y="3200400"/>
          <p14:tracePt t="163053" x="8432800" y="3187700"/>
          <p14:tracePt t="163070" x="8439150" y="3168650"/>
          <p14:tracePt t="163075" x="8445500" y="3162300"/>
          <p14:tracePt t="163086" x="8445500" y="3155950"/>
          <p14:tracePt t="163104" x="8445500" y="3130550"/>
          <p14:tracePt t="163120" x="8432800" y="3105150"/>
          <p14:tracePt t="163124" x="8401050" y="3086100"/>
          <p14:tracePt t="163137" x="8388350" y="3073400"/>
          <p14:tracePt t="163140" x="8337550" y="3048000"/>
          <p14:tracePt t="163152" x="8318500" y="3035300"/>
          <p14:tracePt t="163171" x="8178800" y="2984500"/>
          <p14:tracePt t="163186" x="8153400" y="2978150"/>
          <p14:tracePt t="163203" x="8051800" y="2971800"/>
          <p14:tracePt t="163220" x="8007350" y="2971800"/>
          <p14:tracePt t="163237" x="7981950" y="2978150"/>
          <p14:tracePt t="163253" x="7962900" y="2997200"/>
          <p14:tracePt t="163270" x="7918450" y="3028950"/>
          <p14:tracePt t="163287" x="7874000" y="3067050"/>
          <p14:tracePt t="163302" x="7823200" y="3117850"/>
          <p14:tracePt t="163319" x="7791450" y="3175000"/>
          <p14:tracePt t="163336" x="7772400" y="3244850"/>
          <p14:tracePt t="163353" x="7772400" y="3289300"/>
          <p14:tracePt t="163370" x="7791450" y="3359150"/>
          <p14:tracePt t="163387" x="7848600" y="3429000"/>
          <p14:tracePt t="163391" x="7874000" y="3454400"/>
          <p14:tracePt t="163403" x="7969250" y="3536950"/>
          <p14:tracePt t="163420" x="8140700" y="3644900"/>
          <p14:tracePt t="163437" x="8267700" y="3708400"/>
          <p14:tracePt t="163453" x="8369300" y="3746500"/>
          <p14:tracePt t="163470" x="8470900" y="3771900"/>
          <p14:tracePt t="163486" x="8591550" y="3797300"/>
          <p14:tracePt t="163504" x="8763000" y="3816350"/>
          <p14:tracePt t="163518" x="8978900" y="3841750"/>
          <p14:tracePt t="163537" x="9144000" y="3860800"/>
          <p14:tracePt t="163553" x="9334500" y="3905250"/>
          <p14:tracePt t="163570" x="9461500" y="3930650"/>
          <p14:tracePt t="163586" x="9607550" y="3962400"/>
          <p14:tracePt t="163603" x="9709150" y="3987800"/>
          <p14:tracePt t="163620" x="9817100" y="4000500"/>
          <p14:tracePt t="163637" x="9918700" y="4000500"/>
          <p14:tracePt t="163653" x="9963150" y="3981450"/>
          <p14:tracePt t="163670" x="9988550" y="3956050"/>
          <p14:tracePt t="163687" x="10007600" y="3930650"/>
          <p14:tracePt t="163703" x="10020300" y="3917950"/>
          <p14:tracePt t="163720" x="10026650" y="3911600"/>
          <p14:tracePt t="163754" x="10033000" y="3911600"/>
          <p14:tracePt t="163771" x="10045700" y="3924300"/>
          <p14:tracePt t="163787" x="10052050" y="3930650"/>
          <p14:tracePt t="163913" x="10052050" y="3924300"/>
          <p14:tracePt t="163920" x="10058400" y="3911600"/>
          <p14:tracePt t="163937" x="10071100" y="3879850"/>
          <p14:tracePt t="163954" x="10090150" y="3835400"/>
          <p14:tracePt t="163971" x="10102850" y="3803650"/>
          <p14:tracePt t="163975" x="10109200" y="3784600"/>
          <p14:tracePt t="163985" x="10115550" y="3759200"/>
          <p14:tracePt t="164003" x="10115550" y="3752850"/>
          <p14:tracePt t="164037" x="10115550" y="3778250"/>
          <p14:tracePt t="164055" x="10102850" y="3803650"/>
          <p14:tracePt t="164071" x="10083800" y="3829050"/>
          <p14:tracePt t="164089" x="10071100" y="3848100"/>
          <p14:tracePt t="164104" x="10058400" y="3860800"/>
          <p14:tracePt t="164120" x="10058400" y="3867150"/>
          <p14:tracePt t="164154" x="10058400" y="3873500"/>
          <p14:tracePt t="164171" x="10058400" y="3886200"/>
          <p14:tracePt t="164187" x="10064750" y="3892550"/>
          <p14:tracePt t="164191" x="10071100" y="3898900"/>
          <p14:tracePt t="164202" x="10077450" y="3905250"/>
          <p14:tracePt t="164204" x="10077450" y="3911600"/>
          <p14:tracePt t="164220" x="10083800" y="3911600"/>
          <p14:tracePt t="164237" x="10090150" y="3917950"/>
          <p14:tracePt t="164255" x="10102850" y="3924300"/>
          <p14:tracePt t="164270" x="10109200" y="3924300"/>
          <p14:tracePt t="164288" x="10115550" y="3924300"/>
          <p14:tracePt t="164304" x="10140950" y="3924300"/>
          <p14:tracePt t="164321" x="10166350" y="3924300"/>
          <p14:tracePt t="164337" x="10198100" y="3937000"/>
          <p14:tracePt t="164354" x="10229850" y="3943350"/>
          <p14:tracePt t="164371" x="10255250" y="3949700"/>
          <p14:tracePt t="164387" x="10267950" y="3956050"/>
          <p14:tracePt t="164438" x="10274300" y="3956050"/>
          <p14:tracePt t="164454" x="10299700" y="3956050"/>
          <p14:tracePt t="164471" x="10318750" y="3956050"/>
          <p14:tracePt t="164487" x="10382250" y="3956050"/>
          <p14:tracePt t="164505" x="10452100" y="3949700"/>
          <p14:tracePt t="164521" x="10509250" y="3937000"/>
          <p14:tracePt t="164525" x="10534650" y="3924300"/>
          <p14:tracePt t="164536" x="10553700" y="3917950"/>
          <p14:tracePt t="164555" x="10572750" y="3911600"/>
          <p14:tracePt t="164572" x="10598150" y="3892550"/>
          <p14:tracePt t="164588" x="10598150" y="3886200"/>
          <p14:tracePt t="164605" x="10604500" y="3867150"/>
          <p14:tracePt t="164621" x="10598150" y="3841750"/>
          <p14:tracePt t="164638" x="10572750" y="3803650"/>
          <p14:tracePt t="164655" x="10541000" y="3765550"/>
          <p14:tracePt t="164671" x="10496550" y="3727450"/>
          <p14:tracePt t="164688" x="10458450" y="3695700"/>
          <p14:tracePt t="164705" x="10439400" y="3676650"/>
          <p14:tracePt t="164722" x="10401300" y="3657600"/>
          <p14:tracePt t="164726" x="10382250" y="3644900"/>
          <p14:tracePt t="164738" x="10363200" y="3638550"/>
          <p14:tracePt t="164742" x="10337800" y="3632200"/>
          <p14:tracePt t="164753" x="10318750" y="3625850"/>
          <p14:tracePt t="164771" x="10280650" y="3619500"/>
          <p14:tracePt t="164787" x="10255250" y="3613150"/>
          <p14:tracePt t="164805" x="10210800" y="3606800"/>
          <p14:tracePt t="164821" x="10147300" y="3606800"/>
          <p14:tracePt t="164838" x="10115550" y="3606800"/>
          <p14:tracePt t="164854" x="10096500" y="3606800"/>
          <p14:tracePt t="164871" x="10058400" y="3606800"/>
          <p14:tracePt t="164889" x="10001250" y="3606800"/>
          <p14:tracePt t="164906" x="9944100" y="3606800"/>
          <p14:tracePt t="164921" x="9912350" y="3606800"/>
          <p14:tracePt t="164938" x="9855200" y="3606800"/>
          <p14:tracePt t="164955" x="9810750" y="3613150"/>
          <p14:tracePt t="164971" x="9759950" y="3625850"/>
          <p14:tracePt t="164988" x="9734550" y="3638550"/>
          <p14:tracePt t="165005" x="9696450" y="3676650"/>
          <p14:tracePt t="165021" x="9690100" y="3721100"/>
          <p14:tracePt t="165038" x="9696450" y="3759200"/>
          <p14:tracePt t="165057" x="9728200" y="3790950"/>
          <p14:tracePt t="165071" x="9747250" y="3810000"/>
          <p14:tracePt t="165088" x="9772650" y="3829050"/>
          <p14:tracePt t="165106" x="9791700" y="3835400"/>
          <p14:tracePt t="165121" x="9817100" y="3835400"/>
          <p14:tracePt t="165138" x="9867900" y="3848100"/>
          <p14:tracePt t="165154" x="9931400" y="3854450"/>
          <p14:tracePt t="165171" x="10020300" y="3867150"/>
          <p14:tracePt t="165188" x="10147300" y="3886200"/>
          <p14:tracePt t="165205" x="10331450" y="3911600"/>
          <p14:tracePt t="165221" x="10439400" y="3930650"/>
          <p14:tracePt t="165239" x="10502900" y="3937000"/>
          <p14:tracePt t="165255" x="10534650" y="3937000"/>
          <p14:tracePt t="165288" x="10534650" y="3930650"/>
          <p14:tracePt t="165305" x="10534650" y="3924300"/>
          <p14:tracePt t="165321" x="10528300" y="3917950"/>
          <p14:tracePt t="165355" x="10528300" y="3911600"/>
          <p14:tracePt t="165389" x="10534650" y="3898900"/>
          <p14:tracePt t="165404" x="10541000" y="3898900"/>
          <p14:tracePt t="165409" x="10541000" y="3892550"/>
          <p14:tracePt t="165421" x="10547350" y="3892550"/>
          <p14:tracePt t="165520" x="10547350" y="3898900"/>
          <p14:tracePt t="165528" x="10541000" y="3898900"/>
          <p14:tracePt t="165537" x="10541000" y="3905250"/>
          <p14:tracePt t="165555" x="10534650" y="3905250"/>
          <p14:tracePt t="165572" x="10528300" y="3905250"/>
          <p14:tracePt t="165605" x="10521950" y="3905250"/>
          <p14:tracePt t="165639" x="10509250" y="3905250"/>
          <p14:tracePt t="165672" x="10490200" y="3911600"/>
          <p14:tracePt t="165689" x="10483850" y="3911600"/>
          <p14:tracePt t="165706" x="10471150" y="3917950"/>
          <p14:tracePt t="165722" x="10452100" y="3924300"/>
          <p14:tracePt t="165738" x="10445750" y="3930650"/>
          <p14:tracePt t="165755" x="10439400" y="3937000"/>
          <p14:tracePt t="165772" x="10433050" y="3937000"/>
          <p14:tracePt t="165789" x="10426700" y="3943350"/>
          <p14:tracePt t="165806" x="10426700" y="3949700"/>
          <p14:tracePt t="165823" x="10420350" y="3949700"/>
          <p14:tracePt t="165940" x="10420350" y="3943350"/>
          <p14:tracePt t="165959" x="10420350" y="3937000"/>
          <p14:tracePt t="165969" x="10426700" y="3937000"/>
          <p14:tracePt t="166005" x="10426700" y="3930650"/>
          <p14:tracePt t="166022" x="10433050" y="3924300"/>
          <p14:tracePt t="166039" x="10439400" y="3911600"/>
          <p14:tracePt t="166056" x="10439400" y="3905250"/>
          <p14:tracePt t="166074" x="10445750" y="3892550"/>
          <p14:tracePt t="166089" x="10445750" y="3886200"/>
          <p14:tracePt t="166106" x="10452100" y="3886200"/>
          <p14:tracePt t="166123" x="10458450" y="3879850"/>
          <p14:tracePt t="166173" x="10464800" y="3873500"/>
          <p14:tracePt t="166205" x="10471150" y="3867150"/>
          <p14:tracePt t="166222" x="10471150" y="3860800"/>
          <p14:tracePt t="166239" x="10477500" y="3860800"/>
          <p14:tracePt t="166298" x="10477500" y="3867150"/>
          <p14:tracePt t="166322" x="10490200" y="3879850"/>
          <p14:tracePt t="166339" x="10496550" y="3892550"/>
          <p14:tracePt t="166356" x="10502900" y="3898900"/>
          <p14:tracePt t="166371" x="10502900" y="3905250"/>
          <p14:tracePt t="166389" x="10502900" y="3911600"/>
          <p14:tracePt t="166422" x="10502900" y="3917950"/>
          <p14:tracePt t="166439" x="10496550" y="3917950"/>
          <p14:tracePt t="166478" x="10496550" y="3924300"/>
          <p14:tracePt t="166493" x="10490200" y="3924300"/>
          <p14:tracePt t="166506" x="10490200" y="3930650"/>
          <p14:tracePt t="166523" x="10490200" y="3943350"/>
          <p14:tracePt t="166539" x="10483850" y="3962400"/>
          <p14:tracePt t="166557" x="10477500" y="3981450"/>
          <p14:tracePt t="166573" x="10471150" y="3987800"/>
          <p14:tracePt t="166589" x="10458450" y="4006850"/>
          <p14:tracePt t="166606" x="10452100" y="4019550"/>
          <p14:tracePt t="166622" x="10439400" y="4032250"/>
          <p14:tracePt t="166640" x="10439400" y="4038600"/>
          <p14:tracePt t="166672" x="10439400" y="4044950"/>
          <p14:tracePt t="166911" x="10439400" y="4051300"/>
          <p14:tracePt t="166924" x="10445750" y="4064000"/>
          <p14:tracePt t="166941" x="10471150" y="4095750"/>
          <p14:tracePt t="166957" x="10483850" y="4114800"/>
          <p14:tracePt t="166975" x="10490200" y="4127500"/>
          <p14:tracePt t="166989" x="10496550" y="4133850"/>
          <p14:tracePt t="167073" x="10496550" y="4140200"/>
          <p14:tracePt t="167093" x="10502900" y="4146550"/>
          <p14:tracePt t="167106" x="10509250" y="4146550"/>
          <p14:tracePt t="167123" x="10515600" y="4152900"/>
          <p14:tracePt t="167140" x="10521950" y="4152900"/>
          <p14:tracePt t="167157" x="10528300" y="4152900"/>
          <p14:tracePt t="167207" x="10534650" y="4152900"/>
          <p14:tracePt t="167223" x="10547350" y="4165600"/>
          <p14:tracePt t="167240" x="10553700" y="4178300"/>
          <p14:tracePt t="167257" x="10553700" y="4210050"/>
          <p14:tracePt t="167273" x="10553700" y="4229100"/>
          <p14:tracePt t="167290" x="10553700" y="4248150"/>
          <p14:tracePt t="167307" x="10541000" y="4260850"/>
          <p14:tracePt t="167323" x="10541000" y="4267200"/>
          <p14:tracePt t="167340" x="10534650" y="4273550"/>
          <p14:tracePt t="167356" x="10528300" y="4273550"/>
          <p14:tracePt t="167374" x="10528300" y="4279900"/>
          <p14:tracePt t="167407" x="10521950" y="4279900"/>
          <p14:tracePt t="167507" x="10521950" y="4286250"/>
          <p14:tracePt t="167515" x="10515600" y="4286250"/>
          <p14:tracePt t="167523" x="10509250" y="4286250"/>
          <p14:tracePt t="167540" x="10490200" y="4292600"/>
          <p14:tracePt t="167556" x="10464800" y="4298950"/>
          <p14:tracePt t="167574" x="10439400" y="4305300"/>
          <p14:tracePt t="167590" x="10394950" y="4305300"/>
          <p14:tracePt t="167607" x="10369550" y="4298950"/>
          <p14:tracePt t="167624" x="10337800" y="4286250"/>
          <p14:tracePt t="167640" x="10312400" y="4273550"/>
          <p14:tracePt t="167657" x="10287000" y="4254500"/>
          <p14:tracePt t="167673" x="10261600" y="4241800"/>
          <p14:tracePt t="167690" x="10229850" y="4229100"/>
          <p14:tracePt t="167707" x="10179050" y="4203700"/>
          <p14:tracePt t="167723" x="10160000" y="4197350"/>
          <p14:tracePt t="167726" x="10140950" y="4191000"/>
          <p14:tracePt t="167742" x="10115550" y="4178300"/>
          <p14:tracePt t="167757" x="10096500" y="4171950"/>
          <p14:tracePt t="167774" x="10077450" y="4159250"/>
          <p14:tracePt t="167790" x="10064750" y="4146550"/>
          <p14:tracePt t="167807" x="10045700" y="4133850"/>
          <p14:tracePt t="167824" x="10020300" y="4121150"/>
          <p14:tracePt t="167828" x="10001250" y="4114800"/>
          <p14:tracePt t="167841" x="9969500" y="4108450"/>
          <p14:tracePt t="167845" x="9931400" y="4102100"/>
          <p14:tracePt t="167857" x="9880600" y="4095750"/>
          <p14:tracePt t="167873" x="9766300" y="4083050"/>
          <p14:tracePt t="167892" x="9639300" y="4064000"/>
          <p14:tracePt t="167895" x="9594850" y="4051300"/>
          <p14:tracePt t="167907" x="9537700" y="4044950"/>
          <p14:tracePt t="167908" x="9499600" y="4038600"/>
          <p14:tracePt t="167922" x="9467850" y="4032250"/>
          <p14:tracePt t="167940" x="9429750" y="4019550"/>
          <p14:tracePt t="167959" x="9372600" y="4019550"/>
          <p14:tracePt t="167975" x="9296400" y="4000500"/>
          <p14:tracePt t="167990" x="9131300" y="3962400"/>
          <p14:tracePt t="168007" x="8921750" y="3911600"/>
          <p14:tracePt t="168024" x="8699500" y="3860800"/>
          <p14:tracePt t="168039" x="8451850" y="3810000"/>
          <p14:tracePt t="168055" x="8248650" y="3784600"/>
          <p14:tracePt t="168074" x="8007350" y="3765550"/>
          <p14:tracePt t="168090" x="7740650" y="3765550"/>
          <p14:tracePt t="168109" x="7359650" y="3771900"/>
          <p14:tracePt t="168124" x="7245350" y="3778250"/>
          <p14:tracePt t="168141" x="7029450" y="3784600"/>
          <p14:tracePt t="168159" x="6864350" y="3797300"/>
          <p14:tracePt t="168177" x="6832600" y="3803650"/>
          <p14:tracePt t="168191" x="6832600" y="3810000"/>
          <p14:tracePt t="168207" x="6851650" y="3860800"/>
          <p14:tracePt t="168225" x="6896100" y="3917950"/>
          <p14:tracePt t="168241" x="6972300" y="3981450"/>
          <p14:tracePt t="168257" x="7048500" y="4019550"/>
          <p14:tracePt t="168274" x="7150100" y="4051300"/>
          <p14:tracePt t="168290" x="7251700" y="4070350"/>
          <p14:tracePt t="168306" x="7416800" y="4089400"/>
          <p14:tracePt t="168324" x="7581900" y="4089400"/>
          <p14:tracePt t="168341" x="7816850" y="4089400"/>
          <p14:tracePt t="168358" x="8058150" y="4089400"/>
          <p14:tracePt t="168374" x="8286750" y="4083050"/>
          <p14:tracePt t="168378" x="8369300" y="4083050"/>
          <p14:tracePt t="168391" x="8470900" y="4076700"/>
          <p14:tracePt t="168408" x="8623300" y="4070350"/>
          <p14:tracePt t="168425" x="8616950" y="4070350"/>
          <p14:tracePt t="168441" x="8566150" y="4064000"/>
          <p14:tracePt t="168457" x="8477250" y="4057650"/>
          <p14:tracePt t="168475" x="8388350" y="4051300"/>
          <p14:tracePt t="168491" x="8305800" y="4051300"/>
          <p14:tracePt t="168507" x="8248650" y="4051300"/>
          <p14:tracePt t="168524" x="8242300" y="4051300"/>
          <p14:tracePt t="168557" x="8261350" y="4051300"/>
          <p14:tracePt t="168575" x="8305800" y="4051300"/>
          <p14:tracePt t="168593" x="8350250" y="4051300"/>
          <p14:tracePt t="168608" x="8426450" y="4044950"/>
          <p14:tracePt t="168625" x="8489950" y="4032250"/>
          <p14:tracePt t="168641" x="8572500" y="4006850"/>
          <p14:tracePt t="168658" x="8623300" y="3994150"/>
          <p14:tracePt t="168674" x="8667750" y="3975100"/>
          <p14:tracePt t="168691" x="8680450" y="3962400"/>
          <p14:tracePt t="168696" x="8680450" y="3956050"/>
          <p14:tracePt t="168706" x="8686800" y="3956050"/>
          <p14:tracePt t="169043" x="8680450" y="3956050"/>
          <p14:tracePt t="169109" x="8686800" y="3956050"/>
          <p14:tracePt t="169245" x="8686800" y="3949700"/>
          <p14:tracePt t="169258" x="8693150" y="3943350"/>
          <p14:tracePt t="169275" x="8693150" y="3924300"/>
          <p14:tracePt t="169292" x="8699500" y="3892550"/>
          <p14:tracePt t="169309" x="8699500" y="3854450"/>
          <p14:tracePt t="169324" x="8699500" y="3822700"/>
          <p14:tracePt t="169342" x="8699500" y="3784600"/>
          <p14:tracePt t="169359" x="8680450" y="3714750"/>
          <p14:tracePt t="169379" x="8667750" y="3644900"/>
          <p14:tracePt t="169391" x="8648700" y="3562350"/>
          <p14:tracePt t="169409" x="8597900" y="3422650"/>
          <p14:tracePt t="169425" x="8515350" y="3263900"/>
          <p14:tracePt t="169442" x="8420100" y="3155950"/>
          <p14:tracePt t="169445" x="8375650" y="3111500"/>
          <p14:tracePt t="169458" x="8305800" y="3060700"/>
          <p14:tracePt t="169462" x="8267700" y="3028950"/>
          <p14:tracePt t="169475" x="8197850" y="2997200"/>
          <p14:tracePt t="169492" x="8153400" y="2990850"/>
          <p14:tracePt t="169509" x="8140700" y="2990850"/>
          <p14:tracePt t="169525" x="8121650" y="2997200"/>
          <p14:tracePt t="169540" x="8096250" y="3009900"/>
          <p14:tracePt t="169543" x="8064500" y="3016250"/>
          <p14:tracePt t="169558" x="8007350" y="3022600"/>
          <p14:tracePt t="169575" x="7912100" y="3035300"/>
          <p14:tracePt t="169592" x="7791450" y="3035300"/>
          <p14:tracePt t="169608" x="7670800" y="3048000"/>
          <p14:tracePt t="169625" x="7600950" y="3060700"/>
          <p14:tracePt t="169642" x="7531100" y="3092450"/>
          <p14:tracePt t="169658" x="7473950" y="3130550"/>
          <p14:tracePt t="169676" x="7442200" y="3168650"/>
          <p14:tracePt t="169692" x="7429500" y="3213100"/>
          <p14:tracePt t="169709" x="7429500" y="3244850"/>
          <p14:tracePt t="169713" x="7435850" y="3251200"/>
          <p14:tracePt t="169725" x="7454900" y="3263900"/>
          <p14:tracePt t="169741" x="7461250" y="3270250"/>
          <p14:tracePt t="169776" x="7461250" y="3263900"/>
          <p14:tracePt t="169792" x="7461250" y="3244850"/>
          <p14:tracePt t="169809" x="7410450" y="3206750"/>
          <p14:tracePt t="169826" x="7359650" y="3206750"/>
          <p14:tracePt t="169842" x="7308850" y="3206750"/>
          <p14:tracePt t="169858" x="7296150" y="3213100"/>
          <p14:tracePt t="169861" x="7289800" y="3213100"/>
          <p14:tracePt t="169875" x="7277100" y="3238500"/>
          <p14:tracePt t="169892" x="7283450" y="3270250"/>
          <p14:tracePt t="169909" x="7359650" y="3346450"/>
          <p14:tracePt t="169925" x="7429500" y="3384550"/>
          <p14:tracePt t="169942" x="7467600" y="3409950"/>
          <p14:tracePt t="169959" x="7531100" y="3429000"/>
          <p14:tracePt t="169976" x="7594600" y="3448050"/>
          <p14:tracePt t="169992" x="7664450" y="3454400"/>
          <p14:tracePt t="170008" x="7740650" y="3460750"/>
          <p14:tracePt t="170026" x="7804150" y="3460750"/>
          <p14:tracePt t="170030" x="7823200" y="3460750"/>
          <p14:tracePt t="170042" x="7842250" y="3460750"/>
          <p14:tracePt t="170059" x="7880350" y="3467100"/>
          <p14:tracePt t="170075" x="7899400" y="3467100"/>
          <p14:tracePt t="170158" x="7905750" y="3467100"/>
          <p14:tracePt t="170182" x="7912100" y="3473450"/>
          <p14:tracePt t="170193" x="7918450" y="3473450"/>
          <p14:tracePt t="170209" x="7918450" y="3479800"/>
          <p14:tracePt t="170226" x="7905750" y="3492500"/>
          <p14:tracePt t="170243" x="7854950" y="3498850"/>
          <p14:tracePt t="170259" x="7778750" y="3498850"/>
          <p14:tracePt t="170275" x="7702550" y="3498850"/>
          <p14:tracePt t="170280" x="7677150" y="3498850"/>
          <p14:tracePt t="170293" x="7639050" y="3498850"/>
          <p14:tracePt t="170309" x="7524750" y="3479800"/>
          <p14:tracePt t="170326" x="7467600" y="3460750"/>
          <p14:tracePt t="170343" x="7448550" y="3454400"/>
          <p14:tracePt t="170361" x="7410450" y="3435350"/>
          <p14:tracePt t="170376" x="7385050" y="3416300"/>
          <p14:tracePt t="170393" x="7340600" y="3384550"/>
          <p14:tracePt t="170409" x="7321550" y="3359150"/>
          <p14:tracePt t="170426" x="7315200" y="3333750"/>
          <p14:tracePt t="170443" x="7321550" y="3321050"/>
          <p14:tracePt t="170459" x="7327900" y="3314700"/>
          <p14:tracePt t="170476" x="7353300" y="3314700"/>
          <p14:tracePt t="170492" x="7385050" y="3314700"/>
          <p14:tracePt t="170510" x="7423150" y="3314700"/>
          <p14:tracePt t="170526" x="7473950" y="3314700"/>
          <p14:tracePt t="170542" x="7518400" y="3314700"/>
          <p14:tracePt t="170559" x="7715250" y="3327400"/>
          <p14:tracePt t="170577" x="7956550" y="3340100"/>
          <p14:tracePt t="170592" x="8216900" y="3352800"/>
          <p14:tracePt t="170610" x="8464550" y="3365500"/>
          <p14:tracePt t="170627" x="8680450" y="3378200"/>
          <p14:tracePt t="170643" x="8839200" y="3378200"/>
          <p14:tracePt t="170660" x="8959850" y="3378200"/>
          <p14:tracePt t="170676" x="9023350" y="3378200"/>
          <p14:tracePt t="170693" x="9055100" y="3378200"/>
          <p14:tracePt t="170710" x="9074150" y="3378200"/>
          <p14:tracePt t="170726" x="9086850" y="3384550"/>
          <p14:tracePt t="170743" x="9093200" y="3384550"/>
          <p14:tracePt t="170798" x="9093200" y="3378200"/>
          <p14:tracePt t="170808" x="9086850" y="3371850"/>
          <p14:tracePt t="170825" x="9067800" y="3359150"/>
          <p14:tracePt t="170842" x="9048750" y="3346450"/>
          <p14:tracePt t="170859" x="9010650" y="3321050"/>
          <p14:tracePt t="170877" x="8940800" y="3282950"/>
          <p14:tracePt t="170880" x="8921750" y="3270250"/>
          <p14:tracePt t="170893" x="8877300" y="3251200"/>
          <p14:tracePt t="170895" x="8832850" y="3232150"/>
          <p14:tracePt t="170910" x="8788400" y="3219450"/>
          <p14:tracePt t="170912" x="8769350" y="3213100"/>
          <p14:tracePt t="170926" x="8731250" y="3194050"/>
          <p14:tracePt t="170943" x="8667750" y="3168650"/>
          <p14:tracePt t="170960" x="8661400" y="3162300"/>
          <p14:tracePt t="170995" x="8667750" y="3162300"/>
          <p14:tracePt t="171010" x="8680450" y="3162300"/>
          <p14:tracePt t="171027" x="8705850" y="3162300"/>
          <p14:tracePt t="171044" x="8731250" y="3162300"/>
          <p14:tracePt t="171060" x="8775700" y="3175000"/>
          <p14:tracePt t="171076" x="8845550" y="3213100"/>
          <p14:tracePt t="171093" x="8915400" y="3270250"/>
          <p14:tracePt t="171110" x="8966200" y="3321050"/>
          <p14:tracePt t="171127" x="8985250" y="3352800"/>
          <p14:tracePt t="171130" x="8991600" y="3384550"/>
          <p14:tracePt t="171142" x="8991600" y="3397250"/>
          <p14:tracePt t="171147" x="8997950" y="3403600"/>
          <p14:tracePt t="171158" x="8997950" y="3422650"/>
          <p14:tracePt t="171177" x="8997950" y="3429000"/>
          <p14:tracePt t="171247" x="8997950" y="3435350"/>
          <p14:tracePt t="171254" x="9004300" y="3441700"/>
          <p14:tracePt t="171263" x="9004300" y="3454400"/>
          <p14:tracePt t="171277" x="9004300" y="3460750"/>
          <p14:tracePt t="171293" x="9010650" y="3486150"/>
          <p14:tracePt t="171311" x="9017000" y="3511550"/>
          <p14:tracePt t="171327" x="9017000" y="3517900"/>
          <p14:tracePt t="171377" x="9017000" y="3524250"/>
          <p14:tracePt t="171393" x="9017000" y="3536950"/>
          <p14:tracePt t="171410" x="9010650" y="3549650"/>
          <p14:tracePt t="171427" x="9004300" y="3562350"/>
          <p14:tracePt t="171443" x="8997950" y="3575050"/>
          <p14:tracePt t="171460" x="8997950" y="3587750"/>
          <p14:tracePt t="171476" x="8997950" y="3594100"/>
          <p14:tracePt t="171527" x="9004300" y="3600450"/>
          <p14:tracePt t="171543" x="9042400" y="3683000"/>
          <p14:tracePt t="171560" x="9061450" y="3771900"/>
          <p14:tracePt t="171577" x="9061450" y="3860800"/>
          <p14:tracePt t="171593" x="9055100" y="3930650"/>
          <p14:tracePt t="171610" x="9042400" y="3968750"/>
          <p14:tracePt t="171627" x="9036050" y="3975100"/>
          <p14:tracePt t="171682" x="9036050" y="3981450"/>
          <p14:tracePt t="171694" x="9036050" y="3987800"/>
          <p14:tracePt t="171711" x="9029700" y="4019550"/>
          <p14:tracePt t="171727" x="9029700" y="4070350"/>
          <p14:tracePt t="171744" x="9036050" y="4083050"/>
          <p14:tracePt t="171748" x="9042400" y="4095750"/>
          <p14:tracePt t="171760" x="9061450" y="4121150"/>
          <p14:tracePt t="171779" x="9074150" y="4140200"/>
          <p14:tracePt t="171794" x="9112250" y="4165600"/>
          <p14:tracePt t="171810" x="9131300" y="4171950"/>
          <p14:tracePt t="171827" x="9144000" y="4178300"/>
          <p14:tracePt t="171845" x="9169400" y="4184650"/>
          <p14:tracePt t="171860" x="9188450" y="4191000"/>
          <p14:tracePt t="171877" x="9201150" y="4191000"/>
          <p14:tracePt t="171893" x="9213850" y="4197350"/>
          <p14:tracePt t="171911" x="9226550" y="4210050"/>
          <p14:tracePt t="171965" x="9226550" y="4203700"/>
          <p14:tracePt t="171978" x="9226550" y="4191000"/>
          <p14:tracePt t="171995" x="9220200" y="4171950"/>
          <p14:tracePt t="172010" x="9213850" y="4152900"/>
          <p14:tracePt t="172027" x="9207500" y="4127500"/>
          <p14:tracePt t="172044" x="9226550" y="4108450"/>
          <p14:tracePt t="172060" x="9296400" y="4095750"/>
          <p14:tracePt t="172077" x="9423400" y="4102100"/>
          <p14:tracePt t="172094" x="9556750" y="4108450"/>
          <p14:tracePt t="172111" x="9652000" y="4114800"/>
          <p14:tracePt t="172114" x="9677400" y="4114800"/>
          <p14:tracePt t="172127" x="9690100" y="4114800"/>
          <p14:tracePt t="172130" x="9702800" y="4114800"/>
          <p14:tracePt t="172161" x="9702800" y="4108450"/>
          <p14:tracePt t="172177" x="9702800" y="4095750"/>
          <p14:tracePt t="172194" x="9702800" y="4083050"/>
          <p14:tracePt t="172228" x="9702800" y="4070350"/>
          <p14:tracePt t="172244" x="9702800" y="4057650"/>
          <p14:tracePt t="172260" x="9683750" y="4051300"/>
          <p14:tracePt t="172277" x="9639300" y="4044950"/>
          <p14:tracePt t="172294" x="9582150" y="4038600"/>
          <p14:tracePt t="172311" x="9505950" y="4038600"/>
          <p14:tracePt t="172315" x="9486900" y="4038600"/>
          <p14:tracePt t="172328" x="9455150" y="4038600"/>
          <p14:tracePt t="172333" x="9442450" y="4038600"/>
          <p14:tracePt t="172344" x="9423400" y="4038600"/>
          <p14:tracePt t="172361" x="9391650" y="4038600"/>
          <p14:tracePt t="172378" x="9340850" y="4038600"/>
          <p14:tracePt t="172395" x="9245600" y="4032250"/>
          <p14:tracePt t="172413" x="9188450" y="4032250"/>
          <p14:tracePt t="172427" x="9169400" y="4032250"/>
          <p14:tracePt t="172444" x="9175750" y="4044950"/>
          <p14:tracePt t="172460" x="9207500" y="4057650"/>
          <p14:tracePt t="172477" x="9264650" y="4070350"/>
          <p14:tracePt t="172493" x="9340850" y="4076700"/>
          <p14:tracePt t="172511" x="9423400" y="4076700"/>
          <p14:tracePt t="172528" x="9518650" y="4070350"/>
          <p14:tracePt t="172544" x="9632950" y="4070350"/>
          <p14:tracePt t="172561" x="9855200" y="4070350"/>
          <p14:tracePt t="172578" x="9988550" y="4070350"/>
          <p14:tracePt t="172594" x="10185400" y="4076700"/>
          <p14:tracePt t="172598" x="10242550" y="4076700"/>
          <p14:tracePt t="172611" x="10394950" y="4083050"/>
          <p14:tracePt t="172629" x="10509250" y="4089400"/>
          <p14:tracePt t="172645" x="10509250" y="4083050"/>
          <p14:tracePt t="172660" x="10509250" y="4064000"/>
          <p14:tracePt t="172678" x="10496550" y="4051300"/>
          <p14:tracePt t="172693" x="10477500" y="4044950"/>
          <p14:tracePt t="172711" x="10464800" y="4044950"/>
          <p14:tracePt t="172967" x="10464800" y="4051300"/>
          <p14:tracePt t="172977" x="10464800" y="4057650"/>
          <p14:tracePt t="172994" x="10464800" y="4070350"/>
          <p14:tracePt t="173010" x="10464800" y="4083050"/>
          <p14:tracePt t="173027" x="10458450" y="4089400"/>
          <p14:tracePt t="173074" x="10458450" y="4083050"/>
          <p14:tracePt t="173079" x="10458450" y="4076700"/>
          <p14:tracePt t="173094" x="10458450" y="4064000"/>
          <p14:tracePt t="173112" x="10458450" y="4044950"/>
          <p14:tracePt t="173128" x="10458450" y="4032250"/>
          <p14:tracePt t="173145" x="10458450" y="4019550"/>
          <p14:tracePt t="173162" x="10458450" y="4013200"/>
          <p14:tracePt t="173508" x="10458450" y="4019550"/>
          <p14:tracePt t="173518" x="10458450" y="4025900"/>
          <p14:tracePt t="173529" x="10458450" y="4038600"/>
          <p14:tracePt t="173547" x="10445750" y="4051300"/>
          <p14:tracePt t="173563" x="10433050" y="4076700"/>
          <p14:tracePt t="173580" x="10420350" y="4089400"/>
          <p14:tracePt t="173595" x="10407650" y="4102100"/>
          <p14:tracePt t="173611" x="10401300" y="4108450"/>
          <p14:tracePt t="173701" x="10394950" y="4108450"/>
          <p14:tracePt t="173710" x="10388600" y="4108450"/>
          <p14:tracePt t="173729" x="10369550" y="4108450"/>
          <p14:tracePt t="173746" x="10363200" y="4102100"/>
          <p14:tracePt t="173762" x="10356850" y="4102100"/>
          <p14:tracePt t="173935" x="10363200" y="4102100"/>
          <p14:tracePt t="173948" x="10369550" y="4102100"/>
          <p14:tracePt t="173955" x="10375900" y="4095750"/>
          <p14:tracePt t="173978" x="10394950" y="4083050"/>
          <p14:tracePt t="173997" x="10414000" y="4070350"/>
          <p14:tracePt t="174012" x="10420350" y="4070350"/>
          <p14:tracePt t="174029" x="10426700" y="4064000"/>
          <p14:tracePt t="174046" x="10445750" y="4057650"/>
          <p14:tracePt t="174062" x="10452100" y="4057650"/>
          <p14:tracePt t="174146" x="10452100" y="4064000"/>
          <p14:tracePt t="174154" x="10452100" y="4070350"/>
          <p14:tracePt t="174179" x="10445750" y="4083050"/>
          <p14:tracePt t="174196" x="10439400" y="4089400"/>
          <p14:tracePt t="174212" x="10433050" y="4095750"/>
          <p14:tracePt t="174317" x="10426700" y="4095750"/>
          <p14:tracePt t="174329" x="10420350" y="4095750"/>
          <p14:tracePt t="174346" x="10407650" y="4095750"/>
          <p14:tracePt t="174362" x="10401300" y="4095750"/>
          <p14:tracePt t="174379" x="10382250" y="4095750"/>
          <p14:tracePt t="174396" x="10356850" y="4095750"/>
          <p14:tracePt t="174429" x="10344150" y="4095750"/>
          <p14:tracePt t="174447" x="10337800" y="4095750"/>
          <p14:tracePt t="174462" x="10318750" y="4070350"/>
          <p14:tracePt t="174479" x="10293350" y="4044950"/>
          <p14:tracePt t="174496" x="10267950" y="4006850"/>
          <p14:tracePt t="174511" x="10248900" y="3975100"/>
          <p14:tracePt t="174529" x="10229850" y="3949700"/>
          <p14:tracePt t="174546" x="10223500" y="3930650"/>
          <p14:tracePt t="174565" x="10210800" y="3911600"/>
          <p14:tracePt t="174578" x="10210800" y="3905250"/>
          <p14:tracePt t="174582" x="10210800" y="3898900"/>
          <p14:tracePt t="174596" x="10204450" y="3898900"/>
          <p14:tracePt t="174612" x="10198100" y="3892550"/>
          <p14:tracePt t="174629" x="10191750" y="3892550"/>
          <p14:tracePt t="174646" x="10172700" y="3886200"/>
          <p14:tracePt t="174662" x="10147300" y="3886200"/>
          <p14:tracePt t="174679" x="10109200" y="3886200"/>
          <p14:tracePt t="174696" x="10071100" y="3886200"/>
          <p14:tracePt t="174713" x="10001250" y="3879850"/>
          <p14:tracePt t="174728" x="9899650" y="3854450"/>
          <p14:tracePt t="174746" x="9810750" y="3841750"/>
          <p14:tracePt t="174763" x="9753600" y="3835400"/>
          <p14:tracePt t="174780" x="9702800" y="3835400"/>
          <p14:tracePt t="174796" x="9671050" y="3829050"/>
          <p14:tracePt t="174801" x="9645650" y="3829050"/>
          <p14:tracePt t="174813" x="9626600" y="3829050"/>
          <p14:tracePt t="174818" x="9613900" y="3829050"/>
          <p14:tracePt t="174830" x="9601200" y="3829050"/>
          <p14:tracePt t="174837" x="9588500" y="3829050"/>
          <p14:tracePt t="174845" x="9582150" y="3829050"/>
          <p14:tracePt t="174846" x="9575800" y="3829050"/>
          <p14:tracePt t="174861" x="9569450" y="3829050"/>
          <p14:tracePt t="174864" x="9563100" y="3829050"/>
          <p14:tracePt t="174879" x="9556750" y="3829050"/>
          <p14:tracePt t="174897" x="9518650" y="3835400"/>
          <p14:tracePt t="174915" x="9480550" y="3835400"/>
          <p14:tracePt t="174929" x="9448800" y="3835400"/>
          <p14:tracePt t="174946" x="9423400" y="3835400"/>
          <p14:tracePt t="174963" x="9398000" y="3829050"/>
          <p14:tracePt t="174979" x="9385300" y="3829050"/>
          <p14:tracePt t="175052" x="9385300" y="3822700"/>
          <p14:tracePt t="175063" x="9385300" y="3816350"/>
          <p14:tracePt t="175081" x="9398000" y="3708400"/>
          <p14:tracePt t="175097" x="9398000" y="3613150"/>
          <p14:tracePt t="175114" x="9398000" y="3568700"/>
          <p14:tracePt t="175131" x="9391650" y="3460750"/>
          <p14:tracePt t="175146" x="9378950" y="3416300"/>
          <p14:tracePt t="175164" x="9372600" y="3397250"/>
          <p14:tracePt t="175180" x="9359900" y="3378200"/>
          <p14:tracePt t="175196" x="9309100" y="3308350"/>
          <p14:tracePt t="175213" x="9194800" y="3124200"/>
          <p14:tracePt t="175230" x="9048750" y="2914650"/>
          <p14:tracePt t="175247" x="8820150" y="2616200"/>
          <p14:tracePt t="175263" x="8528050" y="2305050"/>
          <p14:tracePt t="175280" x="8305800" y="2127250"/>
          <p14:tracePt t="175297" x="8051800" y="2019300"/>
          <p14:tracePt t="175300" x="7969250" y="2000250"/>
          <p14:tracePt t="175313" x="7842250" y="1993900"/>
          <p14:tracePt t="175331" x="7772400" y="2032000"/>
          <p14:tracePt t="175346" x="7734300" y="2089150"/>
          <p14:tracePt t="175363" x="7715250" y="2139950"/>
          <p14:tracePt t="175380" x="7689850" y="2190750"/>
          <p14:tracePt t="175397" x="7658100" y="2228850"/>
          <p14:tracePt t="175413" x="7600950" y="2286000"/>
          <p14:tracePt t="175430" x="7537450" y="2343150"/>
          <p14:tracePt t="175446" x="7473950" y="2413000"/>
          <p14:tracePt t="175463" x="7423150" y="2489200"/>
          <p14:tracePt t="175480" x="7397750" y="2571750"/>
          <p14:tracePt t="175497" x="7391400" y="2660650"/>
          <p14:tracePt t="175502" x="7397750" y="2711450"/>
          <p14:tracePt t="175512" x="7410450" y="2762250"/>
          <p14:tracePt t="175530" x="7448550" y="2857500"/>
          <p14:tracePt t="175532" x="7467600" y="2908300"/>
          <p14:tracePt t="175547" x="7486650" y="2952750"/>
          <p14:tracePt t="175564" x="7550150" y="3060700"/>
          <p14:tracePt t="175581" x="7632700" y="3149600"/>
          <p14:tracePt t="175597" x="7683500" y="3181350"/>
          <p14:tracePt t="175613" x="7766050" y="3213100"/>
          <p14:tracePt t="175630" x="7861300" y="3238500"/>
          <p14:tracePt t="175647" x="7975600" y="3263900"/>
          <p14:tracePt t="175663" x="8077200" y="3289300"/>
          <p14:tracePt t="175681" x="8229600" y="3333750"/>
          <p14:tracePt t="175697" x="8401050" y="3378200"/>
          <p14:tracePt t="175714" x="8566150" y="3416300"/>
          <p14:tracePt t="175731" x="8680450" y="3429000"/>
          <p14:tracePt t="175747" x="8737600" y="3429000"/>
          <p14:tracePt t="175750" x="8750300" y="3429000"/>
          <p14:tracePt t="175762" x="8756650" y="3422650"/>
          <p14:tracePt t="175765" x="8756650" y="3416300"/>
          <p14:tracePt t="175780" x="8750300" y="3403600"/>
          <p14:tracePt t="175797" x="8699500" y="3371850"/>
          <p14:tracePt t="175812" x="8661400" y="3359150"/>
          <p14:tracePt t="175814" x="8642350" y="3352800"/>
          <p14:tracePt t="175829" x="8604250" y="3340100"/>
          <p14:tracePt t="175847" x="8559800" y="3333750"/>
          <p14:tracePt t="175863" x="8515350" y="3333750"/>
          <p14:tracePt t="175881" x="8451850" y="3333750"/>
          <p14:tracePt t="175897" x="8369300" y="3333750"/>
          <p14:tracePt t="175914" x="8293100" y="3346450"/>
          <p14:tracePt t="175918" x="8274050" y="3346450"/>
          <p14:tracePt t="175931" x="8248650" y="3352800"/>
          <p14:tracePt t="175935" x="8223250" y="3365500"/>
          <p14:tracePt t="175949" x="8204200" y="3365500"/>
          <p14:tracePt t="175952" x="8197850" y="3371850"/>
          <p14:tracePt t="175963" x="8191500" y="3371850"/>
          <p14:tracePt t="175981" x="8185150" y="3371850"/>
          <p14:tracePt t="175998" x="8178800" y="3371850"/>
          <p14:tracePt t="176001" x="8178800" y="3365500"/>
          <p14:tracePt t="176014" x="8172450" y="3365500"/>
          <p14:tracePt t="176017" x="8159750" y="3352800"/>
          <p14:tracePt t="176031" x="8147050" y="3346450"/>
          <p14:tracePt t="176049" x="8121650" y="3333750"/>
          <p14:tracePt t="176064" x="8115300" y="3333750"/>
          <p14:tracePt t="176114" x="8108950" y="3333750"/>
          <p14:tracePt t="176131" x="8108950" y="3340100"/>
          <p14:tracePt t="176164" x="8096250" y="3346450"/>
          <p14:tracePt t="176180" x="8039100" y="3365500"/>
          <p14:tracePt t="176200" x="7937500" y="3397250"/>
          <p14:tracePt t="176214" x="7918450" y="3397250"/>
          <p14:tracePt t="176231" x="7893050" y="3403600"/>
          <p14:tracePt t="176281" x="7886700" y="3403600"/>
          <p14:tracePt t="176297" x="7766050" y="3384550"/>
          <p14:tracePt t="176313" x="7689850" y="3384550"/>
          <p14:tracePt t="176316" x="7613650" y="3384550"/>
          <p14:tracePt t="176333" x="7467600" y="3359150"/>
          <p14:tracePt t="176346" x="7334250" y="3327400"/>
          <p14:tracePt t="176365" x="7239000" y="3308350"/>
          <p14:tracePt t="176381" x="7092950" y="3302000"/>
          <p14:tracePt t="176398" x="6838950" y="3302000"/>
          <p14:tracePt t="176414" x="6635750" y="3314700"/>
          <p14:tracePt t="176431" x="6515100" y="3327400"/>
          <p14:tracePt t="176448" x="6483350" y="3333750"/>
          <p14:tracePt t="180435" x="6477000" y="3333750"/>
          <p14:tracePt t="180444" x="6470650" y="3327400"/>
          <p14:tracePt t="180451" x="6457950" y="3321050"/>
          <p14:tracePt t="180467" x="6407150" y="3302000"/>
          <p14:tracePt t="180484" x="6350000" y="3302000"/>
          <p14:tracePt t="180501" x="6318250" y="3302000"/>
          <p14:tracePt t="180517" x="6305550" y="3302000"/>
          <p14:tracePt t="180787" x="6299200" y="3302000"/>
          <p14:tracePt t="180798" x="6280150" y="3302000"/>
          <p14:tracePt t="180807" x="6248400" y="3302000"/>
          <p14:tracePt t="180809" x="6210300" y="3302000"/>
          <p14:tracePt t="180836" x="6026150" y="3276600"/>
          <p14:tracePt t="180851" x="5880100" y="3251200"/>
          <p14:tracePt t="180870" x="5759450" y="3225800"/>
          <p14:tracePt t="180885" x="5664200" y="3206750"/>
          <p14:tracePt t="180902" x="5594350" y="3187700"/>
          <p14:tracePt t="180918" x="5556250" y="3175000"/>
          <p14:tracePt t="180934" x="5537200" y="3175000"/>
          <p14:tracePt t="180997" x="5530850" y="3175000"/>
          <p14:tracePt t="181006" x="5524500" y="3175000"/>
          <p14:tracePt t="181018" x="5492750" y="3168650"/>
          <p14:tracePt t="181035" x="5403850" y="3162300"/>
          <p14:tracePt t="181051" x="5238750" y="3136900"/>
          <p14:tracePt t="181068" x="5111750" y="3111500"/>
          <p14:tracePt t="181085" x="5029200" y="3079750"/>
          <p14:tracePt t="181100" x="4965700" y="3060700"/>
          <p14:tracePt t="181118" x="4933950" y="3048000"/>
          <p14:tracePt t="181135" x="4883150" y="3022600"/>
          <p14:tracePt t="181151" x="4775200" y="2990850"/>
          <p14:tracePt t="181169" x="4641850" y="2959100"/>
          <p14:tracePt t="181185" x="4406900" y="2914650"/>
          <p14:tracePt t="181200" x="4203700" y="2876550"/>
          <p14:tracePt t="181218" x="3937000" y="2825750"/>
          <p14:tracePt t="181235" x="3759200" y="2800350"/>
          <p14:tracePt t="181251" x="3657600" y="2787650"/>
          <p14:tracePt t="181268" x="3613150" y="2787650"/>
          <p14:tracePt t="181319" x="3600450" y="2800350"/>
          <p14:tracePt t="181337" x="3587750" y="2813050"/>
          <p14:tracePt t="181351" x="3575050" y="2813050"/>
          <p14:tracePt t="181369" x="3568700" y="2819400"/>
          <p14:tracePt t="181448" x="3581400" y="2819400"/>
          <p14:tracePt t="181455" x="3594100" y="2813050"/>
          <p14:tracePt t="181469" x="3606800" y="2813050"/>
          <p14:tracePt t="181485" x="3657600" y="2800350"/>
          <p14:tracePt t="181501" x="3702050" y="2787650"/>
          <p14:tracePt t="181506" x="3714750" y="2781300"/>
          <p14:tracePt t="181519" x="3746500" y="2768600"/>
          <p14:tracePt t="181535" x="3765550" y="2755900"/>
          <p14:tracePt t="181552" x="3778250" y="2749550"/>
          <p14:tracePt t="181555" x="3784600" y="2743200"/>
          <p14:tracePt t="181569" x="3803650" y="2724150"/>
          <p14:tracePt t="181586" x="3816350" y="2711450"/>
          <p14:tracePt t="181600" x="3822700" y="2692400"/>
          <p14:tracePt t="181620" x="3822700" y="2686050"/>
          <p14:tracePt t="181706" x="3829050" y="2686050"/>
          <p14:tracePt t="181718" x="3841750" y="2705100"/>
          <p14:tracePt t="181735" x="3860800" y="2724150"/>
          <p14:tracePt t="181752" x="3867150" y="2749550"/>
          <p14:tracePt t="181767" x="3867150" y="2781300"/>
          <p14:tracePt t="181785" x="3860800" y="2832100"/>
          <p14:tracePt t="181802" x="3848100" y="2851150"/>
          <p14:tracePt t="181818" x="3841750" y="2863850"/>
          <p14:tracePt t="181836" x="3835400" y="2863850"/>
          <p14:tracePt t="181919" x="3835400" y="2870200"/>
          <p14:tracePt t="181926" x="3835400" y="2882900"/>
          <p14:tracePt t="181936" x="3835400" y="2889250"/>
          <p14:tracePt t="181952" x="3835400" y="2908300"/>
          <p14:tracePt t="181969" x="3835400" y="2914650"/>
          <p14:tracePt t="181986" x="3835400" y="2921000"/>
          <p14:tracePt t="182019" x="3867150" y="2927350"/>
          <p14:tracePt t="182036" x="3905250" y="2933700"/>
          <p14:tracePt t="182052" x="3994150" y="2959100"/>
          <p14:tracePt t="182069" x="4121150" y="2990850"/>
          <p14:tracePt t="182084" x="4229100" y="3035300"/>
          <p14:tracePt t="182101" x="4279900" y="3060700"/>
          <p14:tracePt t="182119" x="4298950" y="3079750"/>
          <p14:tracePt t="182136" x="4311650" y="3098800"/>
          <p14:tracePt t="182152" x="4318000" y="3117850"/>
          <p14:tracePt t="182169" x="4368800" y="3162300"/>
          <p14:tracePt t="182186" x="4464050" y="3225800"/>
          <p14:tracePt t="182202" x="4603750" y="3308350"/>
          <p14:tracePt t="182205" x="4660900" y="3340100"/>
          <p14:tracePt t="182219" x="4743450" y="3384550"/>
          <p14:tracePt t="182236" x="4876800" y="3448050"/>
          <p14:tracePt t="182253" x="4984750" y="3505200"/>
          <p14:tracePt t="182269" x="4997450" y="3511550"/>
          <p14:tracePt t="182336" x="4984750" y="3511550"/>
          <p14:tracePt t="182352" x="4953000" y="3517900"/>
          <p14:tracePt t="182373" x="4914900" y="3517900"/>
          <p14:tracePt t="182376" x="4883150" y="3517900"/>
          <p14:tracePt t="182386" x="4845050" y="3511550"/>
          <p14:tracePt t="182405" x="4724400" y="3486150"/>
          <p14:tracePt t="182420" x="4654550" y="3467100"/>
          <p14:tracePt t="182436" x="4527550" y="3422650"/>
          <p14:tracePt t="182453" x="4375150" y="3340100"/>
          <p14:tracePt t="182469" x="4222750" y="3181350"/>
          <p14:tracePt t="182486" x="4159250" y="3092450"/>
          <p14:tracePt t="182502" x="4102100" y="2971800"/>
          <p14:tracePt t="182519" x="4070350" y="2863850"/>
          <p14:tracePt t="182536" x="4064000" y="2768600"/>
          <p14:tracePt t="182552" x="4057650" y="2705100"/>
          <p14:tracePt t="182570" x="4057650" y="2641600"/>
          <p14:tracePt t="182586" x="4064000" y="2603500"/>
          <p14:tracePt t="182603" x="4064000" y="2584450"/>
          <p14:tracePt t="182620" x="4064000" y="2571750"/>
          <p14:tracePt t="182636" x="4064000" y="2552700"/>
          <p14:tracePt t="182652" x="4057650" y="2527300"/>
          <p14:tracePt t="182669" x="4038600" y="2470150"/>
          <p14:tracePt t="182686" x="4019550" y="2425700"/>
          <p14:tracePt t="182703" x="4013200" y="2368550"/>
          <p14:tracePt t="182706" x="4000500" y="2324100"/>
          <p14:tracePt t="182720" x="3994150" y="2260600"/>
          <p14:tracePt t="182736" x="3987800" y="2197100"/>
          <p14:tracePt t="182751" x="3968750" y="2127250"/>
          <p14:tracePt t="182769" x="3937000" y="2000250"/>
          <p14:tracePt t="182788" x="3898900" y="1873250"/>
          <p14:tracePt t="182803" x="3841750" y="1739900"/>
          <p14:tracePt t="182820" x="3771900" y="1619250"/>
          <p14:tracePt t="182836" x="3683000" y="1517650"/>
          <p14:tracePt t="182853" x="3632200" y="1479550"/>
          <p14:tracePt t="182869" x="3619500" y="1473200"/>
          <p14:tracePt t="182886" x="3619500" y="1498600"/>
          <p14:tracePt t="182903" x="3632200" y="1555750"/>
          <p14:tracePt t="182920" x="3676650" y="1625600"/>
          <p14:tracePt t="182936" x="3740150" y="1701800"/>
          <p14:tracePt t="182953" x="3892550" y="1797050"/>
          <p14:tracePt t="182970" x="4044950" y="1860550"/>
          <p14:tracePt t="182986" x="4159250" y="1898650"/>
          <p14:tracePt t="183003" x="4267200" y="1930400"/>
          <p14:tracePt t="183020" x="4343400" y="1955800"/>
          <p14:tracePt t="183037" x="4387850" y="1968500"/>
          <p14:tracePt t="183053" x="4400550" y="1974850"/>
          <p14:tracePt t="183118" x="4406900" y="1981200"/>
          <p14:tracePt t="183136" x="4425950" y="1981200"/>
          <p14:tracePt t="183153" x="4451350" y="1981200"/>
          <p14:tracePt t="183169" x="4476750" y="1981200"/>
          <p14:tracePt t="183186" x="4502150" y="1981200"/>
          <p14:tracePt t="183203" x="4514850" y="1981200"/>
          <p14:tracePt t="183219" x="4521200" y="1981200"/>
          <p14:tracePt t="183253" x="4533900" y="1981200"/>
          <p14:tracePt t="183269" x="4552950" y="1981200"/>
          <p14:tracePt t="183270" x="4559300" y="1981200"/>
          <p14:tracePt t="183287" x="4584700" y="1981200"/>
          <p14:tracePt t="183303" x="4654550" y="1981200"/>
          <p14:tracePt t="183320" x="4686300" y="1987550"/>
          <p14:tracePt t="183336" x="4718050" y="1987550"/>
          <p14:tracePt t="183353" x="4743450" y="1987550"/>
          <p14:tracePt t="183370" x="4787900" y="1987550"/>
          <p14:tracePt t="183386" x="4826000" y="1987550"/>
          <p14:tracePt t="183403" x="4883150" y="1974850"/>
          <p14:tracePt t="183420" x="4927600" y="1955800"/>
          <p14:tracePt t="183437" x="4959350" y="1930400"/>
          <p14:tracePt t="183455" x="4978400" y="1879600"/>
          <p14:tracePt t="183459" x="4978400" y="1860550"/>
          <p14:tracePt t="183469" x="4978400" y="1847850"/>
          <p14:tracePt t="183486" x="4978400" y="1822450"/>
          <p14:tracePt t="183503" x="4965700" y="1790700"/>
          <p14:tracePt t="183520" x="4953000" y="1778000"/>
          <p14:tracePt t="183537" x="4940300" y="1765300"/>
          <p14:tracePt t="183540" x="4933950" y="1758950"/>
          <p14:tracePt t="183554" x="4921250" y="1746250"/>
          <p14:tracePt t="183571" x="4902200" y="1733550"/>
          <p14:tracePt t="183586" x="4870450" y="1720850"/>
          <p14:tracePt t="183603" x="4832350" y="1714500"/>
          <p14:tracePt t="183620" x="4787900" y="1714500"/>
          <p14:tracePt t="183637" x="4743450" y="1727200"/>
          <p14:tracePt t="183653" x="4686300" y="1771650"/>
          <p14:tracePt t="183670" x="4610100" y="1854200"/>
          <p14:tracePt t="183687" x="4565650" y="1905000"/>
          <p14:tracePt t="183704" x="4552950" y="1943100"/>
          <p14:tracePt t="183720" x="4552950" y="1974850"/>
          <p14:tracePt t="183737" x="4610100" y="1993900"/>
          <p14:tracePt t="183754" x="4705350" y="2012950"/>
          <p14:tracePt t="183771" x="4794250" y="2012950"/>
          <p14:tracePt t="183773" x="4838700" y="2012950"/>
          <p14:tracePt t="183787" x="4876800" y="2006600"/>
          <p14:tracePt t="183804" x="4965700" y="1974850"/>
          <p14:tracePt t="183820" x="4984750" y="1962150"/>
          <p14:tracePt t="183837" x="5003800" y="1898650"/>
          <p14:tracePt t="183853" x="4984750" y="1854200"/>
          <p14:tracePt t="183870" x="4927600" y="1816100"/>
          <p14:tracePt t="183887" x="4857750" y="1784350"/>
          <p14:tracePt t="183903" x="4743450" y="1778000"/>
          <p14:tracePt t="183921" x="4635500" y="1778000"/>
          <p14:tracePt t="183938" x="4495800" y="1797050"/>
          <p14:tracePt t="183953" x="4381500" y="1828800"/>
          <p14:tracePt t="183971" x="4260850" y="1885950"/>
          <p14:tracePt t="183988" x="4210050" y="1930400"/>
          <p14:tracePt t="183991" x="4197350" y="1949450"/>
          <p14:tracePt t="184002" x="4197350" y="1974850"/>
          <p14:tracePt t="184020" x="4286250" y="2032000"/>
          <p14:tracePt t="184038" x="4514850" y="2108200"/>
          <p14:tracePt t="184054" x="4730750" y="2120900"/>
          <p14:tracePt t="184070" x="4927600" y="2120900"/>
          <p14:tracePt t="184087" x="5048250" y="2082800"/>
          <p14:tracePt t="184103" x="5080000" y="2038350"/>
          <p14:tracePt t="184121" x="5080000" y="2000250"/>
          <p14:tracePt t="184139" x="5029200" y="1955800"/>
          <p14:tracePt t="184154" x="4959350" y="1917700"/>
          <p14:tracePt t="184171" x="4864100" y="1905000"/>
          <p14:tracePt t="184189" x="4667250" y="1898650"/>
          <p14:tracePt t="184203" x="4610100" y="1905000"/>
          <p14:tracePt t="184207" x="4527550" y="1917700"/>
          <p14:tracePt t="184221" x="4476750" y="1930400"/>
          <p14:tracePt t="184238" x="4375150" y="1968500"/>
          <p14:tracePt t="184255" x="4324350" y="2019300"/>
          <p14:tracePt t="184258" x="4324350" y="2051050"/>
          <p14:tracePt t="184270" x="4343400" y="2070100"/>
          <p14:tracePt t="184273" x="4381500" y="2101850"/>
          <p14:tracePt t="184286" x="4425950" y="2127250"/>
          <p14:tracePt t="184304" x="4692650" y="2209800"/>
          <p14:tracePt t="184319" x="4864100" y="2247900"/>
          <p14:tracePt t="184338" x="4978400" y="2260600"/>
          <p14:tracePt t="184354" x="5022850" y="2260600"/>
          <p14:tracePt t="184388" x="4991100" y="2241550"/>
          <p14:tracePt t="184404" x="4946650" y="2222500"/>
          <p14:tracePt t="184421" x="4902200" y="2209800"/>
          <p14:tracePt t="184438" x="4857750" y="2209800"/>
          <p14:tracePt t="184455" x="4819650" y="2216150"/>
          <p14:tracePt t="184471" x="4775200" y="2228850"/>
          <p14:tracePt t="184475" x="4762500" y="2241550"/>
          <p14:tracePt t="184487" x="4743450" y="2254250"/>
          <p14:tracePt t="184505" x="4724400" y="2273300"/>
          <p14:tracePt t="184521" x="4718050" y="2286000"/>
          <p14:tracePt t="184524" x="4711700" y="2292350"/>
          <p14:tracePt t="184537" x="4711700" y="2298700"/>
          <p14:tracePt t="184602" x="4711700" y="2305050"/>
          <p14:tracePt t="184611" x="4711700" y="2311400"/>
          <p14:tracePt t="184621" x="4711700" y="2317750"/>
          <p14:tracePt t="184638" x="4711700" y="2330450"/>
          <p14:tracePt t="184642" x="4711700" y="2336800"/>
          <p14:tracePt t="184656" x="4711700" y="2343150"/>
          <p14:tracePt t="184659" x="4711700" y="2349500"/>
          <p14:tracePt t="184671" x="4711700" y="2362200"/>
          <p14:tracePt t="184688" x="4711700" y="2374900"/>
          <p14:tracePt t="184704" x="4705350" y="2381250"/>
          <p14:tracePt t="184737" x="4699000" y="2381250"/>
          <p14:tracePt t="184754" x="4692650" y="2381250"/>
          <p14:tracePt t="184771" x="4679950" y="2381250"/>
          <p14:tracePt t="184788" x="4660900" y="2381250"/>
          <p14:tracePt t="184804" x="4648200" y="2381250"/>
          <p14:tracePt t="184821" x="4616450" y="2393950"/>
          <p14:tracePt t="184836" x="4591050" y="2400300"/>
          <p14:tracePt t="184854" x="4578350" y="2406650"/>
          <p14:tracePt t="184871" x="4572000" y="2413000"/>
          <p14:tracePt t="184950" x="4565650" y="2425700"/>
          <p14:tracePt t="184957" x="4559300" y="2432050"/>
          <p14:tracePt t="184970" x="4559300" y="2438400"/>
          <p14:tracePt t="184988" x="4546600" y="2457450"/>
          <p14:tracePt t="185006" x="4540250" y="2470150"/>
          <p14:tracePt t="185021" x="4533900" y="2482850"/>
          <p14:tracePt t="185039" x="4527550" y="2489200"/>
          <p14:tracePt t="185057" x="4521200" y="2495550"/>
          <p14:tracePt t="185122" x="4521200" y="2482850"/>
          <p14:tracePt t="185138" x="4521200" y="2470150"/>
          <p14:tracePt t="185154" x="4521200" y="2444750"/>
          <p14:tracePt t="185172" x="4527550" y="2413000"/>
          <p14:tracePt t="185188" x="4527550" y="2374900"/>
          <p14:tracePt t="185205" x="4527550" y="2349500"/>
          <p14:tracePt t="185221" x="4533900" y="2336800"/>
          <p14:tracePt t="185238" x="4533900" y="2330450"/>
          <p14:tracePt t="185255" x="4546600" y="2311400"/>
          <p14:tracePt t="185272" x="4559300" y="2298700"/>
          <p14:tracePt t="185277" x="4565650" y="2286000"/>
          <p14:tracePt t="185288" x="4572000" y="2279650"/>
          <p14:tracePt t="185292" x="4584700" y="2266950"/>
          <p14:tracePt t="185304" x="4591050" y="2254250"/>
          <p14:tracePt t="185321" x="4603750" y="2235200"/>
          <p14:tracePt t="185339" x="4610100" y="2216150"/>
          <p14:tracePt t="185355" x="4616450" y="2209800"/>
          <p14:tracePt t="185372" x="4641850" y="2190750"/>
          <p14:tracePt t="185388" x="4686300" y="2171700"/>
          <p14:tracePt t="185405" x="4724400" y="2152650"/>
          <p14:tracePt t="185421" x="4743450" y="2139950"/>
          <p14:tracePt t="185439" x="4762500" y="2114550"/>
          <p14:tracePt t="185455" x="4781550" y="2089150"/>
          <p14:tracePt t="185471" x="4787900" y="2076450"/>
          <p14:tracePt t="185488" x="4800600" y="2063750"/>
          <p14:tracePt t="185505" x="4806950" y="2057400"/>
          <p14:tracePt t="185522" x="4813300" y="2044700"/>
          <p14:tracePt t="185539" x="4826000" y="2032000"/>
          <p14:tracePt t="185555" x="4845050" y="2019300"/>
          <p14:tracePt t="185572" x="4876800" y="1987550"/>
          <p14:tracePt t="185588" x="4914900" y="1936750"/>
          <p14:tracePt t="185605" x="4940300" y="1892300"/>
          <p14:tracePt t="185623" x="4946650" y="1873250"/>
          <p14:tracePt t="185639" x="4953000" y="1841500"/>
          <p14:tracePt t="185655" x="4953000" y="1835150"/>
          <p14:tracePt t="185674" x="4953000" y="1828800"/>
          <p14:tracePt t="185692" x="4953000" y="1822450"/>
          <p14:tracePt t="185722" x="4953000" y="1816100"/>
          <p14:tracePt t="185739" x="4953000" y="1809750"/>
          <p14:tracePt t="185755" x="4946650" y="1803400"/>
          <p14:tracePt t="185772" x="4921250" y="1797050"/>
          <p14:tracePt t="185788" x="4838700" y="1803400"/>
          <p14:tracePt t="185805" x="4705350" y="1822450"/>
          <p14:tracePt t="185822" x="4540250" y="1860550"/>
          <p14:tracePt t="185839" x="4381500" y="1898650"/>
          <p14:tracePt t="185855" x="4191000" y="1936750"/>
          <p14:tracePt t="185872" x="4032250" y="1968500"/>
          <p14:tracePt t="185889" x="3943350" y="1993900"/>
          <p14:tracePt t="185906" x="3848100" y="2019300"/>
          <p14:tracePt t="185921" x="3721100" y="2038350"/>
          <p14:tracePt t="185924" x="3594100" y="2044700"/>
          <p14:tracePt t="185938" x="3454400" y="2057400"/>
          <p14:tracePt t="185942" x="3270250" y="2070100"/>
          <p14:tracePt t="185954" x="3130550" y="2070100"/>
          <p14:tracePt t="185956" x="3009900" y="2076450"/>
          <p14:tracePt t="185971" x="2863850" y="2076450"/>
          <p14:tracePt t="185972" x="2730500" y="2082800"/>
          <p14:tracePt t="185989" x="2540000" y="2082800"/>
          <p14:tracePt t="186004" x="2406650" y="2089150"/>
          <p14:tracePt t="186022" x="2349500" y="2095500"/>
          <p14:tracePt t="186040" x="2305050" y="2114550"/>
          <p14:tracePt t="186055" x="2254250" y="2139950"/>
          <p14:tracePt t="186071" x="2152650" y="2171700"/>
          <p14:tracePt t="186089" x="2032000" y="2190750"/>
          <p14:tracePt t="186106" x="1924050" y="2190750"/>
          <p14:tracePt t="186123" x="1854200" y="2190750"/>
          <p14:tracePt t="186139" x="1790700" y="2184400"/>
          <p14:tracePt t="186155" x="1784350" y="2184400"/>
          <p14:tracePt t="186189" x="1797050" y="2184400"/>
          <p14:tracePt t="186205" x="1841500" y="2184400"/>
          <p14:tracePt t="186223" x="1879600" y="2190750"/>
          <p14:tracePt t="186240" x="1898650" y="2197100"/>
          <p14:tracePt t="186462" x="1898650" y="2190750"/>
          <p14:tracePt t="186471" x="1905000" y="2184400"/>
          <p14:tracePt t="186479" x="1905000" y="2178050"/>
          <p14:tracePt t="186488" x="1905000" y="2171700"/>
          <p14:tracePt t="186507" x="1911350" y="2159000"/>
          <p14:tracePt t="186539" x="1911350" y="2152650"/>
          <p14:tracePt t="186590" x="1924050" y="2159000"/>
          <p14:tracePt t="186606" x="2127250" y="2159000"/>
          <p14:tracePt t="186623" x="2413000" y="2159000"/>
          <p14:tracePt t="186626" x="2546350" y="2152650"/>
          <p14:tracePt t="186640" x="2819400" y="2146300"/>
          <p14:tracePt t="186656" x="3143250" y="2146300"/>
          <p14:tracePt t="186674" x="3492500" y="2146300"/>
          <p14:tracePt t="186689" x="3854450" y="2146300"/>
          <p14:tracePt t="186707" x="4133850" y="2146300"/>
          <p14:tracePt t="186723" x="4292600" y="2146300"/>
          <p14:tracePt t="186739" x="4356100" y="2133600"/>
          <p14:tracePt t="186756" x="4356100" y="2120900"/>
          <p14:tracePt t="186773" x="4349750" y="2095500"/>
          <p14:tracePt t="186789" x="4343400" y="2076450"/>
          <p14:tracePt t="186807" x="4362450" y="2051050"/>
          <p14:tracePt t="186823" x="4400550" y="2032000"/>
          <p14:tracePt t="186840" x="4464050" y="2019300"/>
          <p14:tracePt t="186844" x="4495800" y="2012950"/>
          <p14:tracePt t="186857" x="4527550" y="2006600"/>
          <p14:tracePt t="186873" x="4597400" y="2000250"/>
          <p14:tracePt t="186906" x="4603750" y="1993900"/>
          <p14:tracePt t="186923" x="4616450" y="1987550"/>
          <p14:tracePt t="186939" x="4660900" y="1987550"/>
          <p14:tracePt t="186956" x="4737100" y="1987550"/>
          <p14:tracePt t="186971" x="4857750" y="1974850"/>
          <p14:tracePt t="186990" x="4940300" y="1968500"/>
          <p14:tracePt t="187006" x="4959350" y="1962150"/>
          <p14:tracePt t="187023" x="4953000" y="1962150"/>
          <p14:tracePt t="187040" x="4927600" y="1981200"/>
          <p14:tracePt t="187056" x="4851400" y="2025650"/>
          <p14:tracePt t="187073" x="4730750" y="2089150"/>
          <p14:tracePt t="187090" x="4616450" y="2146300"/>
          <p14:tracePt t="187106" x="4489450" y="2190750"/>
          <p14:tracePt t="187109" x="4438650" y="2203450"/>
          <p14:tracePt t="187123" x="4387850" y="2216150"/>
          <p14:tracePt t="187140" x="4248150" y="2228850"/>
          <p14:tracePt t="187156" x="4064000" y="2228850"/>
          <p14:tracePt t="187174" x="3708400" y="2228850"/>
          <p14:tracePt t="187189" x="3206750" y="2209800"/>
          <p14:tracePt t="187207" x="2654300" y="2190750"/>
          <p14:tracePt t="187223" x="2178050" y="2178050"/>
          <p14:tracePt t="187240" x="1784350" y="2159000"/>
          <p14:tracePt t="187256" x="1555750" y="2152650"/>
          <p14:tracePt t="187273" x="1422400" y="2152650"/>
          <p14:tracePt t="187290" x="1397000" y="2152650"/>
          <p14:tracePt t="187307" x="1377950" y="2178050"/>
          <p14:tracePt t="187323" x="1333500" y="2216150"/>
          <p14:tracePt t="187327" x="1308100" y="2235200"/>
          <p14:tracePt t="187338" x="1263650" y="2247900"/>
          <p14:tracePt t="187342" x="1219200" y="2254250"/>
          <p14:tracePt t="187356" x="1193800" y="2260600"/>
          <p14:tracePt t="187359" x="1149350" y="2260600"/>
          <p14:tracePt t="187372" x="1117600" y="2260600"/>
          <p14:tracePt t="187390" x="1073150" y="2260600"/>
          <p14:tracePt t="187423" x="1079500" y="2254250"/>
          <p14:tracePt t="187441" x="1111250" y="2247900"/>
          <p14:tracePt t="187457" x="1149350" y="2235200"/>
          <p14:tracePt t="187474" x="1181100" y="2235200"/>
          <p14:tracePt t="187540" x="1187450" y="2235200"/>
          <p14:tracePt t="187557" x="1193800" y="2235200"/>
          <p14:tracePt t="187576" x="1219200" y="2222500"/>
          <p14:tracePt t="187590" x="1225550" y="2222500"/>
          <p14:tracePt t="187607" x="1263650" y="2203450"/>
          <p14:tracePt t="187624" x="1282700" y="2203450"/>
          <p14:tracePt t="187641" x="1295400" y="2197100"/>
          <p14:tracePt t="187658" x="1301750" y="2197100"/>
          <p14:tracePt t="187768" x="1301750" y="2190750"/>
          <p14:tracePt t="187780" x="1301750" y="2184400"/>
          <p14:tracePt t="187807" x="1301750" y="2178050"/>
          <p14:tracePt t="187820" x="1301750" y="2171700"/>
          <p14:tracePt t="187841" x="1295400" y="2171700"/>
          <p14:tracePt t="187857" x="1295400" y="2165350"/>
          <p14:tracePt t="187874" x="1289050" y="2159000"/>
          <p14:tracePt t="187891" x="1289050" y="2152650"/>
          <p14:tracePt t="187925" x="1289050" y="2139950"/>
          <p14:tracePt t="187996" x="1289050" y="2133600"/>
          <p14:tracePt t="188010" x="1289050" y="2127250"/>
          <p14:tracePt t="188024" x="1289050" y="2120900"/>
          <p14:tracePt t="188093" x="1289050" y="2133600"/>
          <p14:tracePt t="188107" x="1276350" y="2146300"/>
          <p14:tracePt t="188126" x="1270000" y="2152650"/>
          <p14:tracePt t="188142" x="1263650" y="2165350"/>
          <p14:tracePt t="188157" x="1257300" y="2165350"/>
          <p14:tracePt t="188265" x="1250950" y="2165350"/>
          <p14:tracePt t="188280" x="1250950" y="2159000"/>
          <p14:tracePt t="188290" x="1244600" y="2152650"/>
          <p14:tracePt t="188306" x="1244600" y="2146300"/>
          <p14:tracePt t="188391" x="1244600" y="2152650"/>
          <p14:tracePt t="188399" x="1244600" y="2159000"/>
          <p14:tracePt t="188410" x="1244600" y="2165350"/>
          <p14:tracePt t="188441" x="1276350" y="2178050"/>
          <p14:tracePt t="188458" x="1314450" y="2190750"/>
          <p14:tracePt t="188475" x="1339850" y="2197100"/>
          <p14:tracePt t="188702" x="1339850" y="2190750"/>
          <p14:tracePt t="188712" x="1339850" y="2184400"/>
          <p14:tracePt t="188726" x="1339850" y="2178050"/>
          <p14:tracePt t="188741" x="1346200" y="2159000"/>
          <p14:tracePt t="188759" x="1352550" y="2146300"/>
          <p14:tracePt t="188775" x="1365250" y="2133600"/>
          <p14:tracePt t="188791" x="1384300" y="2114550"/>
          <p14:tracePt t="188808" x="1409700" y="2095500"/>
          <p14:tracePt t="188813" x="1416050" y="2089150"/>
          <p14:tracePt t="188823" x="1422400" y="2082800"/>
          <p14:tracePt t="188939" x="1428750" y="2076450"/>
          <p14:tracePt t="188947" x="1435100" y="2076450"/>
          <p14:tracePt t="188961" x="1447800" y="2057400"/>
          <p14:tracePt t="188975" x="1460500" y="2051050"/>
          <p14:tracePt t="188979" x="1466850" y="2044700"/>
          <p14:tracePt t="188992" x="1466850" y="2038350"/>
          <p14:tracePt t="189008" x="1473200" y="2032000"/>
          <p14:tracePt t="189012" x="1479550" y="2032000"/>
          <p14:tracePt t="189026" x="1485900" y="2032000"/>
          <p14:tracePt t="189042" x="1504950" y="2025650"/>
          <p14:tracePt t="189059" x="1530350" y="2025650"/>
          <p14:tracePt t="189074" x="1562100" y="2019300"/>
          <p14:tracePt t="189091" x="1600200" y="2019300"/>
          <p14:tracePt t="189108" x="1638300" y="2019300"/>
          <p14:tracePt t="189125" x="1663700" y="2019300"/>
          <p14:tracePt t="189142" x="1676400" y="2019300"/>
          <p14:tracePt t="189193" x="1682750" y="2019300"/>
          <p14:tracePt t="189209" x="1695450" y="2025650"/>
          <p14:tracePt t="189225" x="1714500" y="2032000"/>
          <p14:tracePt t="189242" x="1733550" y="2038350"/>
          <p14:tracePt t="189258" x="1752600" y="2044700"/>
          <p14:tracePt t="189275" x="1771650" y="2051050"/>
          <p14:tracePt t="189291" x="1778000" y="2051050"/>
          <p14:tracePt t="189309" x="1784350" y="2051050"/>
          <p14:tracePt t="189312" x="1790700" y="2051050"/>
          <p14:tracePt t="189341" x="1797050" y="2051050"/>
          <p14:tracePt t="189358" x="1803400" y="2051050"/>
          <p14:tracePt t="189427" x="1803400" y="2057400"/>
          <p14:tracePt t="189435" x="1790700" y="2070100"/>
          <p14:tracePt t="189448" x="1784350" y="2089150"/>
          <p14:tracePt t="189458" x="1771650" y="2108200"/>
          <p14:tracePt t="189477" x="1758950" y="2133600"/>
          <p14:tracePt t="189492" x="1746250" y="2152650"/>
          <p14:tracePt t="189507" x="1746250" y="2159000"/>
          <p14:tracePt t="189560" x="1758950" y="2171700"/>
          <p14:tracePt t="189575" x="1790700" y="2209800"/>
          <p14:tracePt t="189592" x="1847850" y="2260600"/>
          <p14:tracePt t="189608" x="1873250" y="2286000"/>
          <p14:tracePt t="189625" x="1905000" y="2317750"/>
          <p14:tracePt t="189642" x="1911350" y="2324100"/>
          <p14:tracePt t="189692" x="1917700" y="2305050"/>
          <p14:tracePt t="189709" x="1917700" y="2279650"/>
          <p14:tracePt t="189725" x="1924050" y="2254250"/>
          <p14:tracePt t="189742" x="1930400" y="2228850"/>
          <p14:tracePt t="189759" x="1943100" y="2197100"/>
          <p14:tracePt t="189776" x="1962150" y="2165350"/>
          <p14:tracePt t="189792" x="1987550" y="2120900"/>
          <p14:tracePt t="189809" x="2006600" y="2095500"/>
          <p14:tracePt t="189814" x="2019300" y="2070100"/>
          <p14:tracePt t="189825" x="2025650" y="2063750"/>
          <p14:tracePt t="189842" x="2032000" y="2044700"/>
          <p14:tracePt t="189909" x="2032000" y="2051050"/>
          <p14:tracePt t="189917" x="2025650" y="2057400"/>
          <p14:tracePt t="189926" x="2025650" y="2063750"/>
          <p14:tracePt t="189942" x="2019300" y="2070100"/>
          <p14:tracePt t="190076" x="2019300" y="2076450"/>
          <p14:tracePt t="190085" x="2012950" y="2082800"/>
          <p14:tracePt t="190094" x="2012950" y="2095500"/>
          <p14:tracePt t="190098" x="2012950" y="2101850"/>
          <p14:tracePt t="190108" x="2012950" y="2108200"/>
          <p14:tracePt t="190126" x="2019300" y="2114550"/>
          <p14:tracePt t="190143" x="2032000" y="2120900"/>
          <p14:tracePt t="190159" x="2063750" y="2120900"/>
          <p14:tracePt t="190177" x="2152650" y="2120900"/>
          <p14:tracePt t="190180" x="2203450" y="2120900"/>
          <p14:tracePt t="190191" x="2254250" y="2114550"/>
          <p14:tracePt t="190194" x="2292350" y="2108200"/>
          <p14:tracePt t="190209" x="2406650" y="2089150"/>
          <p14:tracePt t="190226" x="2571750" y="2082800"/>
          <p14:tracePt t="190242" x="2730500" y="2082800"/>
          <p14:tracePt t="190259" x="2914650" y="2076450"/>
          <p14:tracePt t="190276" x="3124200" y="2082800"/>
          <p14:tracePt t="190292" x="3302000" y="2101850"/>
          <p14:tracePt t="190309" x="3492500" y="2127250"/>
          <p14:tracePt t="190326" x="3625850" y="2139950"/>
          <p14:tracePt t="190342" x="3663950" y="2146300"/>
          <p14:tracePt t="190395" x="3657600" y="2146300"/>
          <p14:tracePt t="190580" x="3670300" y="2146300"/>
          <p14:tracePt t="190588" x="3689350" y="2146300"/>
          <p14:tracePt t="190593" x="3746500" y="2146300"/>
          <p14:tracePt t="190608" x="3860800" y="2139950"/>
          <p14:tracePt t="190627" x="4006850" y="2127250"/>
          <p14:tracePt t="190642" x="4197350" y="2108200"/>
          <p14:tracePt t="190659" x="4292600" y="2089150"/>
          <p14:tracePt t="190676" x="4349750" y="2063750"/>
          <p14:tracePt t="190693" x="4362450" y="2057400"/>
          <p14:tracePt t="190710" x="4362450" y="2051050"/>
          <p14:tracePt t="190742" x="4362450" y="2044700"/>
          <p14:tracePt t="190773" x="4356100" y="2044700"/>
          <p14:tracePt t="190778" x="4356100" y="2038350"/>
          <p14:tracePt t="190849" x="4349750" y="2038350"/>
          <p14:tracePt t="190858" x="4324350" y="2038350"/>
          <p14:tracePt t="190876" x="4279900" y="2057400"/>
          <p14:tracePt t="190893" x="4197350" y="2082800"/>
          <p14:tracePt t="190910" x="4108450" y="2101850"/>
          <p14:tracePt t="190926" x="3994150" y="2133600"/>
          <p14:tracePt t="190943" x="3873500" y="2152650"/>
          <p14:tracePt t="190960" x="3702050" y="2178050"/>
          <p14:tracePt t="190977" x="3530600" y="2197100"/>
          <p14:tracePt t="190993" x="3327400" y="2209800"/>
          <p14:tracePt t="191010" x="3054350" y="2222500"/>
          <p14:tracePt t="191029" x="2781300" y="2228850"/>
          <p14:tracePt t="191043" x="2552700" y="2228850"/>
          <p14:tracePt t="191059" x="2254250" y="2203450"/>
          <p14:tracePt t="191076" x="1987550" y="2197100"/>
          <p14:tracePt t="191093" x="1784350" y="2190750"/>
          <p14:tracePt t="191097" x="1670050" y="2190750"/>
          <p14:tracePt t="191108" x="1549400" y="2190750"/>
          <p14:tracePt t="191127" x="1339850" y="2190750"/>
          <p14:tracePt t="191143" x="1123950" y="2203450"/>
          <p14:tracePt t="191159" x="977900" y="2209800"/>
          <p14:tracePt t="191163" x="920750" y="2216150"/>
          <p14:tracePt t="191175" x="889000" y="2216150"/>
          <p14:tracePt t="191193" x="844550" y="2222500"/>
          <p14:tracePt t="191210" x="838200" y="2228850"/>
          <p14:tracePt t="191227" x="838200" y="2241550"/>
          <p14:tracePt t="191244" x="850900" y="2254250"/>
          <p14:tracePt t="191260" x="863600" y="2266950"/>
          <p14:tracePt t="191276" x="895350" y="2286000"/>
          <p14:tracePt t="191293" x="939800" y="2298700"/>
          <p14:tracePt t="191310" x="996950" y="2324100"/>
          <p14:tracePt t="191326" x="1060450" y="2343150"/>
          <p14:tracePt t="191343" x="1098550" y="2355850"/>
          <p14:tracePt t="191360" x="1130300" y="2368550"/>
          <p14:tracePt t="191377" x="1149350" y="2374900"/>
          <p14:tracePt t="191393" x="1155700" y="2374900"/>
          <p14:tracePt t="191410" x="1162050" y="2374900"/>
          <p14:tracePt t="191414" x="1181100" y="2374900"/>
          <p14:tracePt t="191427" x="1212850" y="2368550"/>
          <p14:tracePt t="191443" x="1257300" y="2355850"/>
          <p14:tracePt t="191460" x="1308100" y="2343150"/>
          <p14:tracePt t="191476" x="1358900" y="2336800"/>
          <p14:tracePt t="191494" x="1390650" y="2336800"/>
          <p14:tracePt t="191511" x="1409700" y="2336800"/>
          <p14:tracePt t="191590" x="1416050" y="2336800"/>
          <p14:tracePt t="191599" x="1422400" y="2336800"/>
          <p14:tracePt t="191610" x="1428750" y="2336800"/>
          <p14:tracePt t="191627" x="1447800" y="2343150"/>
          <p14:tracePt t="191644" x="1473200" y="2343150"/>
          <p14:tracePt t="191660" x="1492250" y="2343150"/>
          <p14:tracePt t="191664" x="1517650" y="2343150"/>
          <p14:tracePt t="191677" x="1543050" y="2343150"/>
          <p14:tracePt t="191694" x="1581150" y="2343150"/>
          <p14:tracePt t="191711" x="1638300" y="2349500"/>
          <p14:tracePt t="191727" x="1682750" y="2355850"/>
          <p14:tracePt t="191743" x="1727200" y="2355850"/>
          <p14:tracePt t="191759" x="1784350" y="2355850"/>
          <p14:tracePt t="191775" x="1809750" y="2349500"/>
          <p14:tracePt t="191794" x="1828800" y="2349500"/>
          <p14:tracePt t="191810" x="1847850" y="2349500"/>
          <p14:tracePt t="191828" x="1854200" y="2343150"/>
          <p14:tracePt t="191846" x="1866900" y="2343150"/>
          <p14:tracePt t="191860" x="1873250" y="2343150"/>
          <p14:tracePt t="191877" x="1879600" y="2330450"/>
          <p14:tracePt t="191894" x="1885950" y="2324100"/>
          <p14:tracePt t="191913" x="1892300" y="2311400"/>
          <p14:tracePt t="191928" x="1898650" y="2305050"/>
          <p14:tracePt t="191944" x="1898650" y="2298700"/>
          <p14:tracePt t="191978" x="1885950" y="2292350"/>
          <p14:tracePt t="191994" x="1873250" y="2292350"/>
          <p14:tracePt t="192010" x="1854200" y="2286000"/>
          <p14:tracePt t="192028" x="1841500" y="2279650"/>
          <p14:tracePt t="192045" x="1828800" y="2279650"/>
          <p14:tracePt t="192060" x="1822450" y="2279650"/>
          <p14:tracePt t="192077" x="1860550" y="2286000"/>
          <p14:tracePt t="192080" x="1892300" y="2298700"/>
          <p14:tracePt t="192092" x="1930400" y="2305050"/>
          <p14:tracePt t="192095" x="1968500" y="2311400"/>
          <p14:tracePt t="192111" x="1993900" y="2317750"/>
          <p14:tracePt t="192127" x="2032000" y="2324100"/>
          <p14:tracePt t="192129" x="2044700" y="2330450"/>
          <p14:tracePt t="192143" x="2051050" y="2330450"/>
          <p14:tracePt t="192219" x="2057400" y="2330450"/>
          <p14:tracePt t="192227" x="2063750" y="2330450"/>
          <p14:tracePt t="192235" x="2070100" y="2330450"/>
          <p14:tracePt t="192260" x="2076450" y="2330450"/>
          <p14:tracePt t="192295" x="2082800" y="2324100"/>
          <p14:tracePt t="192312" x="2089150" y="2317750"/>
          <p14:tracePt t="192328" x="2101850" y="2311400"/>
          <p14:tracePt t="192333" x="2108200" y="2305050"/>
          <p14:tracePt t="192343" x="2114550" y="2305050"/>
          <p14:tracePt t="192346" x="2127250" y="2305050"/>
          <p14:tracePt t="192360" x="2146300" y="2305050"/>
          <p14:tracePt t="192378" x="2178050" y="2305050"/>
          <p14:tracePt t="192395" x="2266950" y="2305050"/>
          <p14:tracePt t="192411" x="2324100" y="2305050"/>
          <p14:tracePt t="192427" x="2387600" y="2311400"/>
          <p14:tracePt t="192444" x="2457450" y="2311400"/>
          <p14:tracePt t="192461" x="2508250" y="2317750"/>
          <p14:tracePt t="192477" x="2552700" y="2324100"/>
          <p14:tracePt t="192495" x="2597150" y="2324100"/>
          <p14:tracePt t="192511" x="2635250" y="2324100"/>
          <p14:tracePt t="192528" x="2673350" y="2324100"/>
          <p14:tracePt t="192545" x="2698750" y="2324100"/>
          <p14:tracePt t="192561" x="2717800" y="2324100"/>
          <p14:tracePt t="192578" x="2736850" y="2324100"/>
          <p14:tracePt t="192595" x="2743200" y="2324100"/>
          <p14:tracePt t="192598" x="2749550" y="2324100"/>
          <p14:tracePt t="192613" x="2755900" y="2324100"/>
          <p14:tracePt t="192628" x="2768600" y="2324100"/>
          <p14:tracePt t="192646" x="2781300" y="2324100"/>
          <p14:tracePt t="192661" x="2794000" y="2317750"/>
          <p14:tracePt t="192678" x="2800350" y="2317750"/>
          <p14:tracePt t="192694" x="2813050" y="2311400"/>
          <p14:tracePt t="192712" x="2832100" y="2305050"/>
          <p14:tracePt t="192728" x="2857500" y="2298700"/>
          <p14:tracePt t="192743" x="2933700" y="2292350"/>
          <p14:tracePt t="192761" x="3073400" y="2292350"/>
          <p14:tracePt t="192778" x="3302000" y="2298700"/>
          <p14:tracePt t="192794" x="3454400" y="2311400"/>
          <p14:tracePt t="192811" x="3600450" y="2324100"/>
          <p14:tracePt t="192828" x="3657600" y="2324100"/>
          <p14:tracePt t="192861" x="3657600" y="2317750"/>
          <p14:tracePt t="192878" x="3657600" y="2305050"/>
          <p14:tracePt t="192894" x="3657600" y="2292350"/>
          <p14:tracePt t="192912" x="3663950" y="2273300"/>
          <p14:tracePt t="192928" x="3663950" y="2260600"/>
          <p14:tracePt t="192945" x="3663950" y="2241550"/>
          <p14:tracePt t="193008" x="3663950" y="2247900"/>
          <p14:tracePt t="193017" x="3657600" y="2254250"/>
          <p14:tracePt t="193027" x="3651250" y="2266950"/>
          <p14:tracePt t="193043" x="3632200" y="2286000"/>
          <p14:tracePt t="193061" x="3625850" y="2292350"/>
          <p14:tracePt t="193079" x="3625850" y="2298700"/>
          <p14:tracePt t="193095" x="3619500" y="2298700"/>
          <p14:tracePt t="193112" x="3619500" y="2305050"/>
          <p14:tracePt t="193162" x="3619500" y="2311400"/>
          <p14:tracePt t="193179" x="3613150" y="2311400"/>
          <p14:tracePt t="193195" x="3613150" y="2317750"/>
          <p14:tracePt t="193212" x="3613150" y="2324100"/>
          <p14:tracePt t="193228" x="3613150" y="2330450"/>
          <p14:tracePt t="193310" x="3619500" y="2330450"/>
          <p14:tracePt t="193339" x="3625850" y="2330450"/>
          <p14:tracePt t="193347" x="3632200" y="2336800"/>
          <p14:tracePt t="193362" x="3651250" y="2343150"/>
          <p14:tracePt t="193377" x="3683000" y="2343150"/>
          <p14:tracePt t="193395" x="3746500" y="2349500"/>
          <p14:tracePt t="193411" x="3867150" y="2343150"/>
          <p14:tracePt t="193427" x="4006850" y="2330450"/>
          <p14:tracePt t="193444" x="4127500" y="2311400"/>
          <p14:tracePt t="193461" x="4197350" y="2292350"/>
          <p14:tracePt t="193477" x="4235450" y="2279650"/>
          <p14:tracePt t="193494" x="4248150" y="2279650"/>
          <p14:tracePt t="193637" x="4241800" y="2279650"/>
          <p14:tracePt t="193673" x="4248150" y="2273300"/>
          <p14:tracePt t="193688" x="4248150" y="2266950"/>
          <p14:tracePt t="193699" x="4254500" y="2266950"/>
          <p14:tracePt t="193714" x="4267200" y="2254250"/>
          <p14:tracePt t="193730" x="4273550" y="2247900"/>
          <p14:tracePt t="193745" x="4279900" y="2241550"/>
          <p14:tracePt t="193779" x="4279900" y="2235200"/>
          <p14:tracePt t="193796" x="4273550" y="2228850"/>
          <p14:tracePt t="193812" x="4260850" y="2222500"/>
          <p14:tracePt t="193829" x="4248150" y="2222500"/>
          <p14:tracePt t="193846" x="4222750" y="2228850"/>
          <p14:tracePt t="193850" x="4210050" y="2228850"/>
          <p14:tracePt t="193861" x="4197350" y="2235200"/>
          <p14:tracePt t="193863" x="4165600" y="2247900"/>
          <p14:tracePt t="193877" x="4152900" y="2254250"/>
          <p14:tracePt t="193896" x="4121150" y="2266950"/>
          <p14:tracePt t="193915" x="4083050" y="2286000"/>
          <p14:tracePt t="193929" x="4064000" y="2298700"/>
          <p14:tracePt t="193996" x="4064000" y="2286000"/>
          <p14:tracePt t="194012" x="4064000" y="2273300"/>
          <p14:tracePt t="194029" x="4070350" y="2266950"/>
          <p14:tracePt t="194046" x="4083050" y="2260600"/>
          <p14:tracePt t="194062" x="4095750" y="2260600"/>
          <p14:tracePt t="194079" x="4114800" y="2260600"/>
          <p14:tracePt t="194095" x="4146550" y="2266950"/>
          <p14:tracePt t="194112" x="4184650" y="2279650"/>
          <p14:tracePt t="194115" x="4203700" y="2286000"/>
          <p14:tracePt t="194128" x="4229100" y="2292350"/>
          <p14:tracePt t="194146" x="4267200" y="2305050"/>
          <p14:tracePt t="194149" x="4286250" y="2305050"/>
          <p14:tracePt t="194163" x="4311650" y="2311400"/>
          <p14:tracePt t="194180" x="4318000" y="2311400"/>
          <p14:tracePt t="194195" x="4324350" y="2311400"/>
          <p14:tracePt t="194230" x="4324350" y="2317750"/>
          <p14:tracePt t="194403" x="4318000" y="2317750"/>
          <p14:tracePt t="194412" x="4311650" y="2317750"/>
          <p14:tracePt t="194427" x="4305300" y="2317750"/>
          <p14:tracePt t="194540" x="4298950" y="2317750"/>
          <p14:tracePt t="194554" x="4292600" y="2317750"/>
          <p14:tracePt t="194565" x="4279900" y="2324100"/>
          <p14:tracePt t="194580" x="4254500" y="2330450"/>
          <p14:tracePt t="194597" x="4229100" y="2349500"/>
          <p14:tracePt t="194613" x="4210050" y="2362200"/>
          <p14:tracePt t="194630" x="4178300" y="2387600"/>
          <p14:tracePt t="194634" x="4159250" y="2400300"/>
          <p14:tracePt t="194646" x="4140200" y="2413000"/>
          <p14:tracePt t="194662" x="4121150" y="2425700"/>
          <p14:tracePt t="194679" x="4070350" y="2457450"/>
          <p14:tracePt t="194696" x="4025900" y="2508250"/>
          <p14:tracePt t="194713" x="4019550" y="2603500"/>
          <p14:tracePt t="194730" x="4025900" y="2686050"/>
          <p14:tracePt t="194733" x="4025900" y="2724150"/>
          <p14:tracePt t="194745" x="4025900" y="2755900"/>
          <p14:tracePt t="194748" x="4025900" y="2800350"/>
          <p14:tracePt t="194761" x="4025900" y="2825750"/>
          <p14:tracePt t="194778" x="4025900" y="2876550"/>
          <p14:tracePt t="194781" x="4044950" y="2914650"/>
          <p14:tracePt t="194796" x="4089400" y="2997200"/>
          <p14:tracePt t="194812" x="4178300" y="3098800"/>
          <p14:tracePt t="194830" x="4337050" y="3257550"/>
          <p14:tracePt t="194847" x="4521200" y="3454400"/>
          <p14:tracePt t="194863" x="4699000" y="3632200"/>
          <p14:tracePt t="194879" x="4927600" y="3841750"/>
          <p14:tracePt t="194897" x="5143500" y="3968750"/>
          <p14:tracePt t="194914" x="5314950" y="4032250"/>
          <p14:tracePt t="194917" x="5410200" y="4051300"/>
          <p14:tracePt t="194929" x="5505450" y="4076700"/>
          <p14:tracePt t="194946" x="5664200" y="4121150"/>
          <p14:tracePt t="194964" x="5835650" y="4197350"/>
          <p14:tracePt t="194967" x="5911850" y="4222750"/>
          <p14:tracePt t="194980" x="5981700" y="4248150"/>
          <p14:tracePt t="194983" x="6032500" y="4273550"/>
          <p14:tracePt t="194995" x="6057900" y="4279900"/>
          <p14:tracePt t="195011" x="6083300" y="4292600"/>
          <p14:tracePt t="195047" x="6070600" y="4292600"/>
          <p14:tracePt t="195063" x="6051550" y="4286250"/>
          <p14:tracePt t="195080" x="6045200" y="4286250"/>
          <p14:tracePt t="195097" x="6045200" y="4292600"/>
          <p14:tracePt t="195112" x="6057900" y="4324350"/>
          <p14:tracePt t="195129" x="6083300" y="4349750"/>
          <p14:tracePt t="195146" x="6134100" y="4394200"/>
          <p14:tracePt t="195163" x="6191250" y="4445000"/>
          <p14:tracePt t="195180" x="6299200" y="4533900"/>
          <p14:tracePt t="195184" x="6324600" y="4559300"/>
          <p14:tracePt t="195196" x="6369050" y="4610100"/>
          <p14:tracePt t="195213" x="6483350" y="4705350"/>
          <p14:tracePt t="195230" x="6527800" y="4737100"/>
          <p14:tracePt t="195247" x="6623050" y="4781550"/>
          <p14:tracePt t="195264" x="6692900" y="4794250"/>
          <p14:tracePt t="195284" x="6731000" y="4794250"/>
          <p14:tracePt t="195297" x="6743700" y="4794250"/>
          <p14:tracePt t="195299" x="6756400" y="4794250"/>
          <p14:tracePt t="195312" x="6762750" y="4781550"/>
          <p14:tracePt t="195330" x="6775450" y="4768850"/>
          <p14:tracePt t="195346" x="6800850" y="4749800"/>
          <p14:tracePt t="195363" x="6838950" y="4730750"/>
          <p14:tracePt t="195380" x="6889750" y="4718050"/>
          <p14:tracePt t="195397" x="6934200" y="4711700"/>
          <p14:tracePt t="195413" x="6959600" y="4705350"/>
          <p14:tracePt t="195430" x="6965950" y="4699000"/>
          <p14:tracePt t="195447" x="6965950" y="4692650"/>
          <p14:tracePt t="195465" x="6985000" y="4686300"/>
          <p14:tracePt t="195480" x="7010400" y="4686300"/>
          <p14:tracePt t="195497" x="7042150" y="4692650"/>
          <p14:tracePt t="195514" x="7112000" y="4692650"/>
          <p14:tracePt t="195531" x="7137400" y="4686300"/>
          <p14:tracePt t="195547" x="7162800" y="4673600"/>
          <p14:tracePt t="195564" x="7175500" y="4660900"/>
          <p14:tracePt t="195581" x="7181850" y="4648200"/>
          <p14:tracePt t="195597" x="7181850" y="4635500"/>
          <p14:tracePt t="195613" x="7188200" y="4610100"/>
          <p14:tracePt t="195630" x="7188200" y="4591050"/>
          <p14:tracePt t="195647" x="7200900" y="4559300"/>
          <p14:tracePt t="195664" x="7200900" y="4540250"/>
          <p14:tracePt t="195680" x="7194550" y="4508500"/>
          <p14:tracePt t="195697" x="7150100" y="4451350"/>
          <p14:tracePt t="195714" x="7118350" y="4413250"/>
          <p14:tracePt t="195730" x="7073900" y="4375150"/>
          <p14:tracePt t="195747" x="6991350" y="4311650"/>
          <p14:tracePt t="195764" x="6921500" y="4267200"/>
          <p14:tracePt t="195770" x="6889750" y="4248150"/>
          <p14:tracePt t="195780" x="6858000" y="4229100"/>
          <p14:tracePt t="195795" x="6800850" y="4210050"/>
          <p14:tracePt t="195814" x="6743700" y="4197350"/>
          <p14:tracePt t="195830" x="6705600" y="4197350"/>
          <p14:tracePt t="195847" x="6661150" y="4191000"/>
          <p14:tracePt t="195863" x="6604000" y="4191000"/>
          <p14:tracePt t="195880" x="6496050" y="4178300"/>
          <p14:tracePt t="195897" x="6394450" y="4171950"/>
          <p14:tracePt t="195914" x="6273800" y="4146550"/>
          <p14:tracePt t="195931" x="6140450" y="4121150"/>
          <p14:tracePt t="195950" x="5911850" y="4102100"/>
          <p14:tracePt t="195963" x="5892800" y="4102100"/>
          <p14:tracePt t="195965" x="5873750" y="4102100"/>
          <p14:tracePt t="195980" x="5848350" y="4121150"/>
          <p14:tracePt t="195997" x="5816600" y="4146550"/>
          <p14:tracePt t="196014" x="5784850" y="4171950"/>
          <p14:tracePt t="196030" x="5746750" y="4229100"/>
          <p14:tracePt t="196048" x="5695950" y="4286250"/>
          <p14:tracePt t="196064" x="5645150" y="4343400"/>
          <p14:tracePt t="196081" x="5607050" y="4406900"/>
          <p14:tracePt t="196099" x="5588000" y="4457700"/>
          <p14:tracePt t="196114" x="5588000" y="4502150"/>
          <p14:tracePt t="196131" x="5600700" y="4533900"/>
          <p14:tracePt t="196147" x="5632450" y="4578350"/>
          <p14:tracePt t="196164" x="5676900" y="4616450"/>
          <p14:tracePt t="196180" x="5727700" y="4648200"/>
          <p14:tracePt t="196183" x="5740400" y="4654550"/>
          <p14:tracePt t="196199" x="5791200" y="4667250"/>
          <p14:tracePt t="196214" x="5854700" y="4673600"/>
          <p14:tracePt t="196231" x="5892800" y="4679950"/>
          <p14:tracePt t="196247" x="5969000" y="4686300"/>
          <p14:tracePt t="196264" x="6019800" y="4686300"/>
          <p14:tracePt t="196281" x="6108700" y="4699000"/>
          <p14:tracePt t="196299" x="6223000" y="4705350"/>
          <p14:tracePt t="196302" x="6267450" y="4705350"/>
          <p14:tracePt t="196313" x="6318250" y="4705350"/>
          <p14:tracePt t="196331" x="6477000" y="4692650"/>
          <p14:tracePt t="196349" x="6623050" y="4673600"/>
          <p14:tracePt t="196364" x="6718300" y="4648200"/>
          <p14:tracePt t="196381" x="6769100" y="4629150"/>
          <p14:tracePt t="196397" x="6781800" y="4616450"/>
          <p14:tracePt t="196401" x="6788150" y="4610100"/>
          <p14:tracePt t="196414" x="6788150" y="4603750"/>
          <p14:tracePt t="196431" x="6781800" y="4591050"/>
          <p14:tracePt t="196448" x="6750050" y="4572000"/>
          <p14:tracePt t="196465" x="6699250" y="4559300"/>
          <p14:tracePt t="196481" x="6616700" y="4540250"/>
          <p14:tracePt t="196498" x="6521450" y="4514850"/>
          <p14:tracePt t="196516" x="6451600" y="4502150"/>
          <p14:tracePt t="196531" x="6350000" y="4489450"/>
          <p14:tracePt t="196548" x="6254750" y="4470400"/>
          <p14:tracePt t="196565" x="6178550" y="4464050"/>
          <p14:tracePt t="196581" x="6121400" y="4464050"/>
          <p14:tracePt t="196598" x="6096000" y="4464050"/>
          <p14:tracePt t="196614" x="6038850" y="4502150"/>
          <p14:tracePt t="196631" x="5956300" y="4565650"/>
          <p14:tracePt t="196648" x="5886450" y="4610100"/>
          <p14:tracePt t="196665" x="5784850" y="4654550"/>
          <p14:tracePt t="196667" x="5759450" y="4667250"/>
          <p14:tracePt t="196682" x="5721350" y="4679950"/>
          <p14:tracePt t="196685" x="5708650" y="4686300"/>
          <p14:tracePt t="196697" x="5702300" y="4686300"/>
          <p14:tracePt t="196752" x="5702300" y="4692650"/>
          <p14:tracePt t="196766" x="5702300" y="4705350"/>
          <p14:tracePt t="196780" x="5708650" y="4711700"/>
          <p14:tracePt t="196800" x="5829300" y="4756150"/>
          <p14:tracePt t="196814" x="5956300" y="4775200"/>
          <p14:tracePt t="196831" x="6178550" y="4794250"/>
          <p14:tracePt t="196848" x="6381750" y="4813300"/>
          <p14:tracePt t="196865" x="6597650" y="4826000"/>
          <p14:tracePt t="196881" x="6788150" y="4832350"/>
          <p14:tracePt t="196898" x="6915150" y="4819650"/>
          <p14:tracePt t="196914" x="6965950" y="4794250"/>
          <p14:tracePt t="196931" x="6972300" y="4768850"/>
          <p14:tracePt t="196948" x="6959600" y="4743450"/>
          <p14:tracePt t="196965" x="6934200" y="4718050"/>
          <p14:tracePt t="196982" x="6927850" y="4705350"/>
          <p14:tracePt t="196998" x="6927850" y="4699000"/>
          <p14:tracePt t="197001" x="6934200" y="4692650"/>
          <p14:tracePt t="197014" x="6940550" y="4686300"/>
          <p14:tracePt t="197031" x="6946900" y="4679950"/>
          <p14:tracePt t="197048" x="6965950" y="4667250"/>
          <p14:tracePt t="197064" x="6972300" y="4654550"/>
          <p14:tracePt t="197081" x="6978650" y="4641850"/>
          <p14:tracePt t="197097" x="6978650" y="4629150"/>
          <p14:tracePt t="197113" x="6985000" y="4616450"/>
          <p14:tracePt t="197132" x="6985000" y="4603750"/>
          <p14:tracePt t="197165" x="7004050" y="4603750"/>
          <p14:tracePt t="197182" x="7029450" y="4603750"/>
          <p14:tracePt t="197199" x="7035800" y="4603750"/>
          <p14:tracePt t="197254" x="7035800" y="4610100"/>
          <p14:tracePt t="197271" x="7029450" y="4610100"/>
          <p14:tracePt t="197281" x="7023100" y="4610100"/>
          <p14:tracePt t="197301" x="7016750" y="4610100"/>
          <p14:tracePt t="197373" x="7016750" y="4616450"/>
          <p14:tracePt t="197381" x="7023100" y="4629150"/>
          <p14:tracePt t="197398" x="7054850" y="4667250"/>
          <p14:tracePt t="197415" x="7112000" y="4711700"/>
          <p14:tracePt t="197432" x="7219950" y="4781550"/>
          <p14:tracePt t="197449" x="7296150" y="4826000"/>
          <p14:tracePt t="197453" x="7327900" y="4838700"/>
          <p14:tracePt t="197465" x="7378700" y="4857750"/>
          <p14:tracePt t="197482" x="7410450" y="4864100"/>
          <p14:tracePt t="197498" x="7448550" y="4864100"/>
          <p14:tracePt t="197516" x="7486650" y="4851400"/>
          <p14:tracePt t="197519" x="7493000" y="4845050"/>
          <p14:tracePt t="197524" x="7499350" y="4832350"/>
          <p14:tracePt t="197532" x="7505700" y="4826000"/>
          <p14:tracePt t="197548" x="7518400" y="4806950"/>
          <p14:tracePt t="197565" x="7543800" y="4781550"/>
          <p14:tracePt t="197583" x="7569200" y="4768850"/>
          <p14:tracePt t="197598" x="7600950" y="4762500"/>
          <p14:tracePt t="197616" x="7778750" y="4794250"/>
          <p14:tracePt t="197632" x="7943850" y="4819650"/>
          <p14:tracePt t="197636" x="8013700" y="4832350"/>
          <p14:tracePt t="197649" x="8077200" y="4832350"/>
          <p14:tracePt t="197653" x="8121650" y="4832350"/>
          <p14:tracePt t="197664" x="8153400" y="4832350"/>
          <p14:tracePt t="197681" x="8185150" y="4819650"/>
          <p14:tracePt t="197699" x="8185150" y="4787900"/>
          <p14:tracePt t="197715" x="8185150" y="4730750"/>
          <p14:tracePt t="197732" x="8191500" y="4711700"/>
          <p14:tracePt t="197749" x="8337550" y="4667250"/>
          <p14:tracePt t="197766" x="8420100" y="4654550"/>
          <p14:tracePt t="197782" x="8750300" y="4635500"/>
          <p14:tracePt t="197798" x="8947150" y="4641850"/>
          <p14:tracePt t="197815" x="9067800" y="4648200"/>
          <p14:tracePt t="197831" x="9086850" y="4648200"/>
          <p14:tracePt t="197848" x="9074150" y="4635500"/>
          <p14:tracePt t="197864" x="9055100" y="4629150"/>
          <p14:tracePt t="197882" x="9042400" y="4622800"/>
          <p14:tracePt t="197932" x="9042400" y="4616450"/>
          <p14:tracePt t="197948" x="9042400" y="4603750"/>
          <p14:tracePt t="197966" x="9036050" y="4591050"/>
          <p14:tracePt t="197983" x="8991600" y="4565650"/>
          <p14:tracePt t="198002" x="8959850" y="4552950"/>
          <p14:tracePt t="198015" x="8940800" y="4540250"/>
          <p14:tracePt t="198033" x="8909050" y="4527550"/>
          <p14:tracePt t="198049" x="8890000" y="4521200"/>
          <p14:tracePt t="198065" x="8877300" y="4514850"/>
          <p14:tracePt t="198082" x="8851900" y="4502150"/>
          <p14:tracePt t="198099" x="8832850" y="4495800"/>
          <p14:tracePt t="198116" x="8820150" y="4489450"/>
          <p14:tracePt t="198133" x="8794750" y="4483100"/>
          <p14:tracePt t="198149" x="8756650" y="4476750"/>
          <p14:tracePt t="198166" x="8699500" y="4476750"/>
          <p14:tracePt t="198182" x="8661400" y="4470400"/>
          <p14:tracePt t="198200" x="8585200" y="4470400"/>
          <p14:tracePt t="198215" x="8483600" y="4457700"/>
          <p14:tracePt t="198233" x="8413750" y="4451350"/>
          <p14:tracePt t="198249" x="8356600" y="4445000"/>
          <p14:tracePt t="198265" x="8242300" y="4419600"/>
          <p14:tracePt t="198282" x="8140700" y="4400550"/>
          <p14:tracePt t="198299" x="7994650" y="4387850"/>
          <p14:tracePt t="198316" x="7867650" y="4375150"/>
          <p14:tracePt t="198332" x="7772400" y="4375150"/>
          <p14:tracePt t="198350" x="7727950" y="4381500"/>
          <p14:tracePt t="198366" x="7721600" y="4381500"/>
          <p14:tracePt t="198383" x="7721600" y="4387850"/>
          <p14:tracePt t="198399" x="7721600" y="4406900"/>
          <p14:tracePt t="198416" x="7734300" y="4438650"/>
          <p14:tracePt t="198419" x="7734300" y="4451350"/>
          <p14:tracePt t="198431" x="7740650" y="4470400"/>
          <p14:tracePt t="198435" x="7740650" y="4476750"/>
          <p14:tracePt t="198450" x="7740650" y="4483100"/>
          <p14:tracePt t="198452" x="7734300" y="4495800"/>
          <p14:tracePt t="198466" x="7734300" y="4502150"/>
          <p14:tracePt t="198483" x="7727950" y="4514850"/>
          <p14:tracePt t="198486" x="7727950" y="4521200"/>
          <p14:tracePt t="198500" x="7766050" y="4559300"/>
          <p14:tracePt t="198516" x="7842250" y="4610100"/>
          <p14:tracePt t="198533" x="7962900" y="4667250"/>
          <p14:tracePt t="198549" x="8089900" y="4705350"/>
          <p14:tracePt t="198564" x="8210550" y="4724400"/>
          <p14:tracePt t="198583" x="8318500" y="4730750"/>
          <p14:tracePt t="198600" x="8394700" y="4724400"/>
          <p14:tracePt t="198616" x="8464550" y="4705350"/>
          <p14:tracePt t="198633" x="8528050" y="4679950"/>
          <p14:tracePt t="198651" x="8616950" y="4622800"/>
          <p14:tracePt t="198666" x="8636000" y="4610100"/>
          <p14:tracePt t="198683" x="8674100" y="4565650"/>
          <p14:tracePt t="198699" x="8718550" y="4502150"/>
          <p14:tracePt t="198717" x="8724900" y="4457700"/>
          <p14:tracePt t="198733" x="8724900" y="4413250"/>
          <p14:tracePt t="198749" x="8731250" y="4381500"/>
          <p14:tracePt t="198766" x="8731250" y="4349750"/>
          <p14:tracePt t="198783" x="8724900" y="4311650"/>
          <p14:tracePt t="198800" x="8712200" y="4286250"/>
          <p14:tracePt t="198816" x="8686800" y="4248150"/>
          <p14:tracePt t="198833" x="8642350" y="4216400"/>
          <p14:tracePt t="198850" x="8597900" y="4191000"/>
          <p14:tracePt t="198854" x="8559800" y="4178300"/>
          <p14:tracePt t="198866" x="8540750" y="4165600"/>
          <p14:tracePt t="198883" x="8483600" y="4146550"/>
          <p14:tracePt t="198899" x="8407400" y="4133850"/>
          <p14:tracePt t="198916" x="8350250" y="4127500"/>
          <p14:tracePt t="198933" x="8280400" y="4127500"/>
          <p14:tracePt t="198949" x="8153400" y="4127500"/>
          <p14:tracePt t="198967" x="8064500" y="4146550"/>
          <p14:tracePt t="198983" x="7981950" y="4178300"/>
          <p14:tracePt t="199001" x="7886700" y="4210050"/>
          <p14:tracePt t="199016" x="7848600" y="4241800"/>
          <p14:tracePt t="199033" x="7842250" y="4286250"/>
          <p14:tracePt t="199051" x="7880350" y="4425950"/>
          <p14:tracePt t="199065" x="7988300" y="4565650"/>
          <p14:tracePt t="199083" x="8115300" y="4673600"/>
          <p14:tracePt t="199100" x="8197850" y="4743450"/>
          <p14:tracePt t="199117" x="8242300" y="4781550"/>
          <p14:tracePt t="199133" x="8299450" y="4819650"/>
          <p14:tracePt t="199150" x="8356600" y="4832350"/>
          <p14:tracePt t="199166" x="8445500" y="4832350"/>
          <p14:tracePt t="199169" x="8483600" y="4826000"/>
          <p14:tracePt t="199184" x="8553450" y="4794250"/>
          <p14:tracePt t="199201" x="8597900" y="4749800"/>
          <p14:tracePt t="199217" x="8610600" y="4705350"/>
          <p14:tracePt t="199233" x="8610600" y="4660900"/>
          <p14:tracePt t="199251" x="8597900" y="4622800"/>
          <p14:tracePt t="199267" x="8578850" y="4603750"/>
          <p14:tracePt t="199284" x="8559800" y="4591050"/>
          <p14:tracePt t="199300" x="8534400" y="4578350"/>
          <p14:tracePt t="199317" x="8489950" y="4572000"/>
          <p14:tracePt t="199334" x="8458200" y="4565650"/>
          <p14:tracePt t="199350" x="8420100" y="4565650"/>
          <p14:tracePt t="199367" x="8382000" y="4565650"/>
          <p14:tracePt t="199383" x="8343900" y="4565650"/>
          <p14:tracePt t="199400" x="8299450" y="4565650"/>
          <p14:tracePt t="199416" x="8255000" y="4572000"/>
          <p14:tracePt t="199434" x="8229600" y="4597400"/>
          <p14:tracePt t="199450" x="8210550" y="4635500"/>
          <p14:tracePt t="199467" x="8204200" y="4654550"/>
          <p14:tracePt t="199483" x="8204200" y="4660900"/>
          <p14:tracePt t="199560" x="8178800" y="4635500"/>
          <p14:tracePt t="199567" x="8166100" y="4622800"/>
          <p14:tracePt t="199582" x="8089900" y="4584700"/>
          <p14:tracePt t="199599" x="7994650" y="4540250"/>
          <p14:tracePt t="199617" x="7924800" y="4508500"/>
          <p14:tracePt t="199632" x="7854950" y="4483100"/>
          <p14:tracePt t="199649" x="7804150" y="4470400"/>
          <p14:tracePt t="199665" x="7772400" y="4457700"/>
          <p14:tracePt t="199682" x="7740650" y="4445000"/>
          <p14:tracePt t="199699" x="7721600" y="4438650"/>
          <p14:tracePt t="199715" x="7708900" y="4432300"/>
          <p14:tracePt t="199733" x="7702550" y="4425950"/>
          <p14:tracePt t="199845" x="7702550" y="4432300"/>
          <p14:tracePt t="199851" x="7708900" y="4432300"/>
          <p14:tracePt t="199866" x="7715250" y="4438650"/>
          <p14:tracePt t="199884" x="7753350" y="4451350"/>
          <p14:tracePt t="199902" x="7785100" y="4451350"/>
          <p14:tracePt t="199917" x="7804150" y="4451350"/>
          <p14:tracePt t="199934" x="7842250" y="4445000"/>
          <p14:tracePt t="199950" x="7867650" y="4425950"/>
          <p14:tracePt t="199967" x="7893050" y="4400550"/>
          <p14:tracePt t="199984" x="7905750" y="4381500"/>
          <p14:tracePt t="200001" x="7918450" y="4356100"/>
          <p14:tracePt t="200017" x="7918450" y="4337050"/>
          <p14:tracePt t="200035" x="7918450" y="4318000"/>
          <p14:tracePt t="200050" x="7931150" y="4318000"/>
          <p14:tracePt t="200067" x="7943850" y="4330700"/>
          <p14:tracePt t="200084" x="7962900" y="4349750"/>
          <p14:tracePt t="200101" x="8020050" y="4381500"/>
          <p14:tracePt t="200117" x="8032750" y="4381500"/>
          <p14:tracePt t="200119" x="8039100" y="4381500"/>
          <p14:tracePt t="200134" x="8039100" y="4387850"/>
          <p14:tracePt t="201947" x="8026400" y="4387850"/>
          <p14:tracePt t="201957" x="8020050" y="4387850"/>
          <p14:tracePt t="201967" x="7969250" y="4387850"/>
          <p14:tracePt t="201986" x="7880350" y="4387850"/>
          <p14:tracePt t="202002" x="7778750" y="4419600"/>
          <p14:tracePt t="202019" x="7670800" y="4464050"/>
          <p14:tracePt t="202036" x="7600950" y="4483100"/>
          <p14:tracePt t="202053" x="7556500" y="4483100"/>
          <p14:tracePt t="202069" x="7537450" y="4483100"/>
          <p14:tracePt t="202073" x="7524750" y="4483100"/>
          <p14:tracePt t="202086" x="7518400" y="4489450"/>
          <p14:tracePt t="202090" x="7512050" y="4489450"/>
          <p14:tracePt t="202107" x="7473950" y="4495800"/>
          <p14:tracePt t="202119" x="7448550" y="4495800"/>
          <p14:tracePt t="202136" x="7308850" y="4495800"/>
          <p14:tracePt t="202152" x="7181850" y="4514850"/>
          <p14:tracePt t="202169" x="7061200" y="4540250"/>
          <p14:tracePt t="202186" x="6991350" y="4540250"/>
          <p14:tracePt t="202189" x="6953250" y="4540250"/>
          <p14:tracePt t="202202" x="6902450" y="4546600"/>
          <p14:tracePt t="202219" x="6838950" y="4546600"/>
          <p14:tracePt t="202236" x="6769100" y="4572000"/>
          <p14:tracePt t="202252" x="6673850" y="4603750"/>
          <p14:tracePt t="202269" x="6584950" y="4635500"/>
          <p14:tracePt t="202285" x="6477000" y="4686300"/>
          <p14:tracePt t="202302" x="6413500" y="4730750"/>
          <p14:tracePt t="202319" x="6381750" y="4762500"/>
          <p14:tracePt t="202335" x="6375400" y="4775200"/>
          <p14:tracePt t="202403" x="6388100" y="4768850"/>
          <p14:tracePt t="202420" x="6451600" y="4756150"/>
          <p14:tracePt t="202437" x="6527800" y="4756150"/>
          <p14:tracePt t="202452" x="6616700" y="4756150"/>
          <p14:tracePt t="202469" x="6756400" y="4756150"/>
          <p14:tracePt t="202484" x="6864350" y="4762500"/>
          <p14:tracePt t="202503" x="6991350" y="4775200"/>
          <p14:tracePt t="202520" x="7124700" y="4787900"/>
          <p14:tracePt t="202536" x="7296150" y="4800600"/>
          <p14:tracePt t="202552" x="7416800" y="4813300"/>
          <p14:tracePt t="202570" x="7499350" y="4819650"/>
          <p14:tracePt t="202586" x="7512050" y="4826000"/>
          <p14:tracePt t="202636" x="7524750" y="4819650"/>
          <p14:tracePt t="202652" x="7543800" y="4800600"/>
          <p14:tracePt t="202669" x="7594600" y="4768850"/>
          <p14:tracePt t="202686" x="7658100" y="4743450"/>
          <p14:tracePt t="202702" x="7715250" y="4724400"/>
          <p14:tracePt t="202720" x="7740650" y="4724400"/>
          <p14:tracePt t="202723" x="7740650" y="4718050"/>
          <p14:tracePt t="202769" x="7740650" y="4724400"/>
          <p14:tracePt t="202785" x="7727950" y="4724400"/>
          <p14:tracePt t="202803" x="7721600" y="4730750"/>
          <p14:tracePt t="202819" x="7715250" y="4737100"/>
          <p14:tracePt t="202836" x="7715250" y="4743450"/>
          <p14:tracePt t="202853" x="7708900" y="4756150"/>
          <p14:tracePt t="202869" x="7708900" y="4762500"/>
          <p14:tracePt t="202886" x="7708900" y="4775200"/>
          <p14:tracePt t="202919" x="7715250" y="4781550"/>
          <p14:tracePt t="202936" x="7727950" y="4787900"/>
          <p14:tracePt t="202953" x="7747000" y="4794250"/>
          <p14:tracePt t="202970" x="7759700" y="4800600"/>
          <p14:tracePt t="202986" x="7772400" y="4806950"/>
          <p14:tracePt t="203003" x="7791450" y="4826000"/>
          <p14:tracePt t="203020" x="7810500" y="4857750"/>
          <p14:tracePt t="203037" x="7829550" y="4883150"/>
          <p14:tracePt t="203053" x="7842250" y="4908550"/>
          <p14:tracePt t="203057" x="7848600" y="4914900"/>
          <p14:tracePt t="203073" x="7854950" y="4927600"/>
          <p14:tracePt t="203086" x="7867650" y="4933950"/>
          <p14:tracePt t="203104" x="7886700" y="4940300"/>
          <p14:tracePt t="203120" x="7893050" y="4940300"/>
          <p14:tracePt t="203136" x="7899400" y="4940300"/>
          <p14:tracePt t="203227" x="7905750" y="4927600"/>
          <p14:tracePt t="203234" x="7912100" y="4914900"/>
          <p14:tracePt t="203253" x="7918450" y="4895850"/>
          <p14:tracePt t="203270" x="7918450" y="4876800"/>
          <p14:tracePt t="203286" x="7924800" y="4864100"/>
          <p14:tracePt t="203506" x="7931150" y="4864100"/>
          <p14:tracePt t="203521" x="7937500" y="4857750"/>
          <p14:tracePt t="203537" x="7956550" y="4851400"/>
          <p14:tracePt t="203553" x="7962900" y="4851400"/>
          <p14:tracePt t="203570" x="7969250" y="4851400"/>
          <p14:tracePt t="203620" x="7981950" y="4851400"/>
          <p14:tracePt t="203636" x="8013700" y="4851400"/>
          <p14:tracePt t="203653" x="8026400" y="4845050"/>
          <p14:tracePt t="203704" x="8026400" y="4832350"/>
          <p14:tracePt t="203720" x="8020050" y="4813300"/>
          <p14:tracePt t="203737" x="8020050" y="4794250"/>
          <p14:tracePt t="203754" x="8020050" y="4781550"/>
          <p14:tracePt t="203874" x="8013700" y="4781550"/>
          <p14:tracePt t="203883" x="8013700" y="4787900"/>
          <p14:tracePt t="203900" x="8007350" y="4794250"/>
          <p14:tracePt t="203990" x="8007350" y="4787900"/>
          <p14:tracePt t="203995" x="8013700" y="4781550"/>
          <p14:tracePt t="204007" x="8020050" y="4768850"/>
          <p14:tracePt t="204021" x="8039100" y="4756150"/>
          <p14:tracePt t="204038" x="8051800" y="4737100"/>
          <p14:tracePt t="204054" x="8064500" y="4730750"/>
          <p14:tracePt t="204070" x="8070850" y="4724400"/>
          <p14:tracePt t="204141" x="8077200" y="4737100"/>
          <p14:tracePt t="204148" x="8089900" y="4749800"/>
          <p14:tracePt t="204155" x="8108950" y="4762500"/>
          <p14:tracePt t="204169" x="8134350" y="4762500"/>
          <p14:tracePt t="204187" x="8204200" y="4768850"/>
          <p14:tracePt t="204205" x="8235950" y="4768850"/>
          <p14:tracePt t="204221" x="8248650" y="4768850"/>
          <p14:tracePt t="204238" x="8255000" y="4768850"/>
          <p14:tracePt t="204254" x="8255000" y="4762500"/>
          <p14:tracePt t="204270" x="8255000" y="4756150"/>
          <p14:tracePt t="204287" x="8261350" y="4743450"/>
          <p14:tracePt t="204305" x="8267700" y="4737100"/>
          <p14:tracePt t="204321" x="8286750" y="4724400"/>
          <p14:tracePt t="204338" x="8324850" y="4711700"/>
          <p14:tracePt t="204343" x="8382000" y="4718050"/>
          <p14:tracePt t="204353" x="8432800" y="4724400"/>
          <p14:tracePt t="204370" x="8528050" y="4730750"/>
          <p14:tracePt t="204387" x="8597900" y="4737100"/>
          <p14:tracePt t="204404" x="8629650" y="4737100"/>
          <p14:tracePt t="204421" x="8642350" y="4737100"/>
          <p14:tracePt t="204454" x="8648700" y="4730750"/>
          <p14:tracePt t="204471" x="8661400" y="4724400"/>
          <p14:tracePt t="204487" x="8667750" y="4718050"/>
          <p14:tracePt t="204504" x="8680450" y="4711700"/>
          <p14:tracePt t="204520" x="8686800" y="4705350"/>
          <p14:tracePt t="204537" x="8686800" y="4692650"/>
          <p14:tracePt t="204554" x="8686800" y="4686300"/>
          <p14:tracePt t="204606" x="8686800" y="4679950"/>
          <p14:tracePt t="204621" x="8674100" y="4679950"/>
          <p14:tracePt t="204638" x="8661400" y="4679950"/>
          <p14:tracePt t="204654" x="8648700" y="4692650"/>
          <p14:tracePt t="204671" x="8616950" y="4730750"/>
          <p14:tracePt t="204687" x="8578850" y="4768850"/>
          <p14:tracePt t="204705" x="8553450" y="4806950"/>
          <p14:tracePt t="204721" x="8534400" y="4851400"/>
          <p14:tracePt t="204738" x="8534400" y="4908550"/>
          <p14:tracePt t="204754" x="8553450" y="4978400"/>
          <p14:tracePt t="204757" x="8566150" y="5003800"/>
          <p14:tracePt t="204771" x="8597900" y="5048250"/>
          <p14:tracePt t="204775" x="8610600" y="5073650"/>
          <p14:tracePt t="204787" x="8636000" y="5099050"/>
          <p14:tracePt t="204805" x="8750300" y="5162550"/>
          <p14:tracePt t="204821" x="8794750" y="5175250"/>
          <p14:tracePt t="204839" x="8864600" y="5187950"/>
          <p14:tracePt t="204855" x="8953500" y="5187950"/>
          <p14:tracePt t="204871" x="9036050" y="5187950"/>
          <p14:tracePt t="204888" x="9105900" y="5187950"/>
          <p14:tracePt t="204905" x="9150350" y="5181600"/>
          <p14:tracePt t="204921" x="9163050" y="5181600"/>
          <p14:tracePt t="204938" x="9169400" y="5187950"/>
          <p14:tracePt t="205018" x="9175750" y="5187950"/>
          <p14:tracePt t="205039" x="9175750" y="5181600"/>
          <p14:tracePt t="205108" x="9175750" y="5175250"/>
          <p14:tracePt t="205138" x="9175750" y="5168900"/>
          <p14:tracePt t="205201" x="9175750" y="5162550"/>
          <p14:tracePt t="205210" x="9175750" y="5156200"/>
          <p14:tracePt t="205244" x="9169400" y="5149850"/>
          <p14:tracePt t="205265" x="9169400" y="5143500"/>
          <p14:tracePt t="205275" x="9169400" y="5137150"/>
          <p14:tracePt t="205288" x="9163050" y="5130800"/>
          <p14:tracePt t="205305" x="9156700" y="5111750"/>
          <p14:tracePt t="205321" x="9156700" y="5092700"/>
          <p14:tracePt t="205338" x="9163050" y="5080000"/>
          <p14:tracePt t="205355" x="9169400" y="5073650"/>
          <p14:tracePt t="205372" x="9175750" y="5067300"/>
          <p14:tracePt t="205389" x="9182100" y="5060950"/>
          <p14:tracePt t="205439" x="9169400" y="5060950"/>
          <p14:tracePt t="205455" x="9163050" y="5060950"/>
          <p14:tracePt t="205472" x="9131300" y="5080000"/>
          <p14:tracePt t="205488" x="9099550" y="5099050"/>
          <p14:tracePt t="205505" x="9074150" y="5111750"/>
          <p14:tracePt t="205522" x="9067800" y="5111750"/>
          <p14:tracePt t="205538" x="9067800" y="5118100"/>
          <p14:tracePt t="205572" x="9080500" y="5105400"/>
          <p14:tracePt t="205588" x="9086850" y="5099050"/>
          <p14:tracePt t="205605" x="9099550" y="5080000"/>
          <p14:tracePt t="205622" x="9118600" y="5060950"/>
          <p14:tracePt t="205639" x="9156700" y="5048250"/>
          <p14:tracePt t="205655" x="9182100" y="5041900"/>
          <p14:tracePt t="205672" x="9245600" y="5041900"/>
          <p14:tracePt t="205688" x="9328150" y="5022850"/>
          <p14:tracePt t="205706" x="9480550" y="5054600"/>
          <p14:tracePt t="205722" x="9594850" y="5073650"/>
          <p14:tracePt t="205738" x="9639300" y="5073650"/>
          <p14:tracePt t="205796" x="9639300" y="5067300"/>
          <p14:tracePt t="205829" x="9639300" y="5060950"/>
          <p14:tracePt t="205838" x="9645650" y="5060950"/>
          <p14:tracePt t="205855" x="9652000" y="5054600"/>
          <p14:tracePt t="205872" x="9658350" y="5048250"/>
          <p14:tracePt t="205888" x="9664700" y="5035550"/>
          <p14:tracePt t="205906" x="9690100" y="5029200"/>
          <p14:tracePt t="205923" x="9772650" y="5029200"/>
          <p14:tracePt t="205938" x="9817100" y="5029200"/>
          <p14:tracePt t="205941" x="9848850" y="5029200"/>
          <p14:tracePt t="205955" x="9918700" y="5029200"/>
          <p14:tracePt t="205973" x="9944100" y="5022850"/>
          <p14:tracePt t="205988" x="9969500" y="5016500"/>
          <p14:tracePt t="205991" x="9988550" y="5003800"/>
          <p14:tracePt t="206005" x="10001250" y="4997450"/>
          <p14:tracePt t="206023" x="10026650" y="4972050"/>
          <p14:tracePt t="206039" x="10039350" y="4953000"/>
          <p14:tracePt t="206055" x="10045700" y="4940300"/>
          <p14:tracePt t="206073" x="10058400" y="4921250"/>
          <p14:tracePt t="206089" x="10064750" y="4902200"/>
          <p14:tracePt t="206106" x="10064750" y="4883150"/>
          <p14:tracePt t="206123" x="10064750" y="4864100"/>
          <p14:tracePt t="206139" x="10064750" y="4838700"/>
          <p14:tracePt t="206142" x="10064750" y="4832350"/>
          <p14:tracePt t="206154" x="10064750" y="4826000"/>
          <p14:tracePt t="206157" x="10064750" y="4819650"/>
          <p14:tracePt t="206189" x="10052050" y="4806950"/>
          <p14:tracePt t="206206" x="10033000" y="4794250"/>
          <p14:tracePt t="206222" x="10020300" y="4787900"/>
          <p14:tracePt t="206239" x="10007600" y="4787900"/>
          <p14:tracePt t="206256" x="9994900" y="4787900"/>
          <p14:tracePt t="206259" x="9982200" y="4787900"/>
          <p14:tracePt t="206274" x="9950450" y="4787900"/>
          <p14:tracePt t="206289" x="9899650" y="4787900"/>
          <p14:tracePt t="206306" x="9867900" y="4787900"/>
          <p14:tracePt t="206322" x="9842500" y="4781550"/>
          <p14:tracePt t="206339" x="9829800" y="4781550"/>
          <p14:tracePt t="206374" x="9829800" y="4800600"/>
          <p14:tracePt t="206389" x="9867900" y="4838700"/>
          <p14:tracePt t="206406" x="9899650" y="4864100"/>
          <p14:tracePt t="206423" x="9912350" y="4876800"/>
          <p14:tracePt t="206440" x="9899650" y="4876800"/>
          <p14:tracePt t="206456" x="9886950" y="4876800"/>
          <p14:tracePt t="206458" x="9867900" y="4876800"/>
          <p14:tracePt t="206473" x="9798050" y="4876800"/>
          <p14:tracePt t="206489" x="9766300" y="4876800"/>
          <p14:tracePt t="206507" x="9759950" y="4876800"/>
          <p14:tracePt t="206557" x="9772650" y="4876800"/>
          <p14:tracePt t="206573" x="9772650" y="4883150"/>
          <p14:tracePt t="206589" x="9772650" y="4895850"/>
          <p14:tracePt t="206606" x="9772650" y="4908550"/>
          <p14:tracePt t="206623" x="9766300" y="4927600"/>
          <p14:tracePt t="206640" x="9759950" y="4933950"/>
          <p14:tracePt t="206656" x="9759950" y="4940300"/>
          <p14:tracePt t="206673" x="9747250" y="4946650"/>
          <p14:tracePt t="206690" x="9690100" y="4953000"/>
          <p14:tracePt t="206705" x="9652000" y="4959350"/>
          <p14:tracePt t="206724" x="9620250" y="4965700"/>
          <p14:tracePt t="206740" x="9601200" y="4972050"/>
          <p14:tracePt t="206756" x="9601200" y="4978400"/>
          <p14:tracePt t="206775" x="9613900" y="4978400"/>
          <p14:tracePt t="206790" x="9632950" y="4984750"/>
          <p14:tracePt t="206805" x="9652000" y="4984750"/>
          <p14:tracePt t="206840" x="9645650" y="4984750"/>
          <p14:tracePt t="206857" x="9620250" y="4984750"/>
          <p14:tracePt t="206873" x="9544050" y="4984750"/>
          <p14:tracePt t="206889" x="9385300" y="4984750"/>
          <p14:tracePt t="206907" x="9264650" y="4972050"/>
          <p14:tracePt t="206923" x="9169400" y="4965700"/>
          <p14:tracePt t="206940" x="9105900" y="4959350"/>
          <p14:tracePt t="206957" x="9080500" y="4959350"/>
          <p14:tracePt t="206973" x="9042400" y="4959350"/>
          <p14:tracePt t="206977" x="9004300" y="4972050"/>
          <p14:tracePt t="206990" x="8985250" y="4972050"/>
          <p14:tracePt t="206994" x="8928100" y="4978400"/>
          <p14:tracePt t="207005" x="8845550" y="4984750"/>
          <p14:tracePt t="207008" x="8801100" y="4984750"/>
          <p14:tracePt t="207024" x="8699500" y="4972050"/>
          <p14:tracePt t="207026" x="8591550" y="4965700"/>
          <p14:tracePt t="207039" x="8489950" y="4959350"/>
          <p14:tracePt t="207040" x="8413750" y="4946650"/>
          <p14:tracePt t="207057" x="8337550" y="4940300"/>
          <p14:tracePt t="207073" x="8318500" y="4940300"/>
          <p14:tracePt t="207090" x="8331200" y="4940300"/>
          <p14:tracePt t="207107" x="8362950" y="4940300"/>
          <p14:tracePt t="207124" x="8432800" y="4940300"/>
          <p14:tracePt t="207138" x="8509000" y="4940300"/>
          <p14:tracePt t="207156" x="8629650" y="4940300"/>
          <p14:tracePt t="207173" x="8724900" y="4940300"/>
          <p14:tracePt t="207188" x="8820150" y="4940300"/>
          <p14:tracePt t="207207" x="8870950" y="4946650"/>
          <p14:tracePt t="207223" x="8877300" y="4946650"/>
          <p14:tracePt t="207273" x="8858250" y="4940300"/>
          <p14:tracePt t="207290" x="8820150" y="4927600"/>
          <p14:tracePt t="209956" x="8813800" y="4927600"/>
          <p14:tracePt t="209966" x="8788400" y="4908550"/>
          <p14:tracePt t="209974" x="8737600" y="4876800"/>
          <p14:tracePt t="209993" x="8610600" y="4826000"/>
          <p14:tracePt t="210010" x="8451850" y="4781550"/>
          <p14:tracePt t="210027" x="8223250" y="4781550"/>
          <p14:tracePt t="210043" x="8121650" y="4794250"/>
          <p14:tracePt t="210059" x="8020050" y="4800600"/>
          <p14:tracePt t="210076" x="7924800" y="4800600"/>
          <p14:tracePt t="210092" x="7772400" y="4762500"/>
          <p14:tracePt t="210109" x="7594600" y="4724400"/>
          <p14:tracePt t="210126" x="7340600" y="4718050"/>
          <p14:tracePt t="210144" x="7092950" y="4781550"/>
          <p14:tracePt t="210159" x="6915150" y="4883150"/>
          <p14:tracePt t="210176" x="6794500" y="4984750"/>
          <p14:tracePt t="210192" x="6769100" y="5016500"/>
          <p14:tracePt t="210260" x="6731000" y="5054600"/>
          <p14:tracePt t="210276" x="6661150" y="5137150"/>
          <p14:tracePt t="210294" x="6578600" y="5251450"/>
          <p14:tracePt t="210309" x="6540500" y="5308600"/>
          <p14:tracePt t="210326" x="6534150" y="5314950"/>
          <p14:tracePt t="210360" x="6534150" y="5308600"/>
          <p14:tracePt t="210376" x="6534150" y="5276850"/>
          <p14:tracePt t="210392" x="6546850" y="5219700"/>
          <p14:tracePt t="210409" x="6559550" y="5187950"/>
          <p14:tracePt t="210426" x="6565900" y="5156200"/>
          <p14:tracePt t="210443" x="6565900" y="5130800"/>
          <p14:tracePt t="210459" x="6559550" y="5124450"/>
          <p14:tracePt t="210559" x="6559550" y="5130800"/>
          <p14:tracePt t="210576" x="6584950" y="5149850"/>
          <p14:tracePt t="210593" x="6616700" y="5168900"/>
          <p14:tracePt t="210610" x="6686550" y="5175250"/>
          <p14:tracePt t="210626" x="6737350" y="5175250"/>
          <p14:tracePt t="210645" x="6762750" y="5175250"/>
          <p14:tracePt t="210660" x="6800850" y="5175250"/>
          <p14:tracePt t="210676" x="6832600" y="5175250"/>
          <p14:tracePt t="210693" x="6889750" y="5187950"/>
          <p14:tracePt t="210710" x="6934200" y="5207000"/>
          <p14:tracePt t="210726" x="6978650" y="5232400"/>
          <p14:tracePt t="210743" x="7010400" y="5245100"/>
          <p14:tracePt t="210747" x="7029450" y="5251450"/>
          <p14:tracePt t="210758" x="7048500" y="5264150"/>
          <p14:tracePt t="210760" x="7061200" y="5270500"/>
          <p14:tracePt t="210775" x="7067550" y="5270500"/>
          <p14:tracePt t="210793" x="7105650" y="5283200"/>
          <p14:tracePt t="210809" x="7137400" y="5295900"/>
          <p14:tracePt t="210827" x="7169150" y="5308600"/>
          <p14:tracePt t="210841" x="7200900" y="5314950"/>
          <p14:tracePt t="210860" x="7245350" y="5321300"/>
          <p14:tracePt t="210876" x="7258050" y="5321300"/>
          <p14:tracePt t="210893" x="7264400" y="5321300"/>
          <p14:tracePt t="210926" x="7270750" y="5321300"/>
          <p14:tracePt t="210943" x="7277100" y="5308600"/>
          <p14:tracePt t="210959" x="7283450" y="5302250"/>
          <p14:tracePt t="210977" x="7289800" y="5295900"/>
          <p14:tracePt t="211083" x="7277100" y="5295900"/>
          <p14:tracePt t="211091" x="7264400" y="5295900"/>
          <p14:tracePt t="211110" x="7239000" y="5289550"/>
          <p14:tracePt t="211116" x="7219950" y="5276850"/>
          <p14:tracePt t="211132" x="7200900" y="5270500"/>
          <p14:tracePt t="211143" x="7181850" y="5257800"/>
          <p14:tracePt t="211160" x="7150100" y="5226050"/>
          <p14:tracePt t="211164" x="7131050" y="5207000"/>
          <p14:tracePt t="211176" x="7118350" y="5194300"/>
          <p14:tracePt t="211193" x="7080250" y="5156200"/>
          <p14:tracePt t="211211" x="7054850" y="5130800"/>
          <p14:tracePt t="211226" x="7023100" y="5105400"/>
          <p14:tracePt t="211244" x="7010400" y="5099050"/>
          <p14:tracePt t="211260" x="6972300" y="5073650"/>
          <p14:tracePt t="211277" x="6934200" y="5054600"/>
          <p14:tracePt t="211293" x="6851650" y="5029200"/>
          <p14:tracePt t="211310" x="6788150" y="5010150"/>
          <p14:tracePt t="211326" x="6692900" y="4997450"/>
          <p14:tracePt t="211343" x="6597650" y="4991100"/>
          <p14:tracePt t="211360" x="6508750" y="4991100"/>
          <p14:tracePt t="211377" x="6426200" y="5003800"/>
          <p14:tracePt t="211393" x="6381750" y="5016500"/>
          <p14:tracePt t="211398" x="6356350" y="5022850"/>
          <p14:tracePt t="211410" x="6350000" y="5029200"/>
          <p14:tracePt t="211412" x="6343650" y="5035550"/>
          <p14:tracePt t="211427" x="6337300" y="5041900"/>
          <p14:tracePt t="211443" x="6337300" y="5067300"/>
          <p14:tracePt t="211460" x="6343650" y="5099050"/>
          <p14:tracePt t="211476" x="6356350" y="5124450"/>
          <p14:tracePt t="211493" x="6362700" y="5156200"/>
          <p14:tracePt t="211511" x="6375400" y="5181600"/>
          <p14:tracePt t="211527" x="6413500" y="5226050"/>
          <p14:tracePt t="211543" x="6445250" y="5251450"/>
          <p14:tracePt t="211560" x="6496050" y="5295900"/>
          <p14:tracePt t="211577" x="6527800" y="5321300"/>
          <p14:tracePt t="211593" x="6604000" y="5372100"/>
          <p14:tracePt t="211610" x="6680200" y="5403850"/>
          <p14:tracePt t="211627" x="6819900" y="5441950"/>
          <p14:tracePt t="211644" x="6921500" y="5461000"/>
          <p14:tracePt t="211660" x="7073900" y="5467350"/>
          <p14:tracePt t="211678" x="7239000" y="5454650"/>
          <p14:tracePt t="211693" x="7289800" y="5441950"/>
          <p14:tracePt t="211696" x="7308850" y="5435600"/>
          <p14:tracePt t="211711" x="7340600" y="5416550"/>
          <p14:tracePt t="211727" x="7366000" y="5403850"/>
          <p14:tracePt t="211744" x="7372350" y="5397500"/>
          <p14:tracePt t="211841" x="7366000" y="5391150"/>
          <p14:tracePt t="211851" x="7359650" y="5391150"/>
          <p14:tracePt t="211860" x="7346950" y="5384800"/>
          <p14:tracePt t="211877" x="7334250" y="5384800"/>
          <p14:tracePt t="211894" x="7321550" y="5378450"/>
          <p14:tracePt t="211911" x="7315200" y="5372100"/>
          <p14:tracePt t="211914" x="7308850" y="5372100"/>
          <p14:tracePt t="211927" x="7308850" y="5365750"/>
          <p14:tracePt t="211931" x="7308850" y="5359400"/>
          <p14:tracePt t="211944" x="7308850" y="5353050"/>
          <p14:tracePt t="211946" x="7315200" y="5340350"/>
          <p14:tracePt t="211960" x="7404100" y="5346700"/>
          <p14:tracePt t="211979" x="7531100" y="5372100"/>
          <p14:tracePt t="211994" x="7670800" y="5397500"/>
          <p14:tracePt t="212011" x="7766050" y="5410200"/>
          <p14:tracePt t="212028" x="7861300" y="5429250"/>
          <p14:tracePt t="212045" x="7899400" y="5435600"/>
          <p14:tracePt t="212060" x="7905750" y="5435600"/>
          <p14:tracePt t="212772" x="7912100" y="5435600"/>
          <p14:tracePt t="212780" x="7918450" y="5435600"/>
          <p14:tracePt t="212795" x="7937500" y="5435600"/>
          <p14:tracePt t="212812" x="7962900" y="5435600"/>
          <p14:tracePt t="212819" x="7969250" y="5429250"/>
          <p14:tracePt t="212828" x="7981950" y="5429250"/>
          <p14:tracePt t="212846" x="8001000" y="5429250"/>
          <p14:tracePt t="212861" x="8013700" y="5429250"/>
          <p14:tracePt t="212879" x="8039100" y="5429250"/>
          <p14:tracePt t="212895" x="8058150" y="5429250"/>
          <p14:tracePt t="212899" x="8077200" y="5429250"/>
          <p14:tracePt t="212910" x="8096250" y="5429250"/>
          <p14:tracePt t="212928" x="8134350" y="5429250"/>
          <p14:tracePt t="213342" x="8134350" y="5422900"/>
          <p14:tracePt t="213351" x="8128000" y="5422900"/>
          <p14:tracePt t="213363" x="8070850" y="5416550"/>
          <p14:tracePt t="213379" x="7988300" y="5403850"/>
          <p14:tracePt t="213395" x="7905750" y="5391150"/>
          <p14:tracePt t="213412" x="7823200" y="5384800"/>
          <p14:tracePt t="213429" x="7734300" y="5359400"/>
          <p14:tracePt t="213444" x="7645400" y="5346700"/>
          <p14:tracePt t="213462" x="7575550" y="5346700"/>
          <p14:tracePt t="213478" x="7493000" y="5346700"/>
          <p14:tracePt t="213495" x="7442200" y="5346700"/>
          <p14:tracePt t="213512" x="7372350" y="5346700"/>
          <p14:tracePt t="213529" x="7340600" y="5346700"/>
          <p14:tracePt t="213546" x="7334250" y="5346700"/>
          <p14:tracePt t="213579" x="7346950" y="5346700"/>
          <p14:tracePt t="213596" x="7359650" y="5346700"/>
          <p14:tracePt t="213612" x="7366000" y="5346700"/>
          <p14:tracePt t="213707" x="7359650" y="5353050"/>
          <p14:tracePt t="213715" x="7353300" y="5365750"/>
          <p14:tracePt t="213729" x="7327900" y="5378450"/>
          <p14:tracePt t="213745" x="7277100" y="5391150"/>
          <p14:tracePt t="213763" x="7239000" y="5403850"/>
          <p14:tracePt t="213778" x="7207250" y="5410200"/>
          <p14:tracePt t="213794" x="7181850" y="5416550"/>
          <p14:tracePt t="213811" x="7169150" y="5416550"/>
          <p14:tracePt t="213827" x="7162800" y="5416550"/>
          <p14:tracePt t="213845" x="7156450" y="5416550"/>
          <p14:tracePt t="213878" x="7150100" y="5416550"/>
          <p14:tracePt t="213933" x="7150100" y="5410200"/>
          <p14:tracePt t="213944" x="7150100" y="5403850"/>
          <p14:tracePt t="213963" x="7162800" y="5378450"/>
          <p14:tracePt t="213979" x="7181850" y="5359400"/>
          <p14:tracePt t="213996" x="7200900" y="5353050"/>
          <p14:tracePt t="214013" x="7219950" y="5340350"/>
          <p14:tracePt t="214029" x="7226300" y="5340350"/>
          <p14:tracePt t="214046" x="7232650" y="5340350"/>
          <p14:tracePt t="214062" x="7251700" y="5346700"/>
          <p14:tracePt t="214079" x="7289800" y="5372100"/>
          <p14:tracePt t="214095" x="7321550" y="5391150"/>
          <p14:tracePt t="214112" x="7340600" y="5397500"/>
          <p14:tracePt t="214129" x="7359650" y="5403850"/>
          <p14:tracePt t="214145" x="7372350" y="5403850"/>
          <p14:tracePt t="214196" x="7378700" y="5397500"/>
          <p14:tracePt t="214213" x="7385050" y="5384800"/>
          <p14:tracePt t="214229" x="7391400" y="5378450"/>
          <p14:tracePt t="214246" x="7397750" y="5372100"/>
          <p14:tracePt t="214262" x="7410450" y="5365750"/>
          <p14:tracePt t="214388" x="7416800" y="5365750"/>
          <p14:tracePt t="214398" x="7423150" y="5365750"/>
          <p14:tracePt t="214413" x="7448550" y="5365750"/>
          <p14:tracePt t="214429" x="7480300" y="5365750"/>
          <p14:tracePt t="214446" x="7537450" y="5365750"/>
          <p14:tracePt t="214463" x="7575550" y="5365750"/>
          <p14:tracePt t="214479" x="7613650" y="5359400"/>
          <p14:tracePt t="214496" x="7708900" y="5359400"/>
          <p14:tracePt t="214499" x="7747000" y="5359400"/>
          <p14:tracePt t="214511" x="7778750" y="5359400"/>
          <p14:tracePt t="214514" x="7810500" y="5359400"/>
          <p14:tracePt t="214529" x="7829550" y="5359400"/>
          <p14:tracePt t="214549" x="7886700" y="5359400"/>
          <p14:tracePt t="214563" x="7893050" y="5359400"/>
          <p14:tracePt t="214653" x="7899400" y="5365750"/>
          <p14:tracePt t="214668" x="7899400" y="5372100"/>
          <p14:tracePt t="214685" x="7905750" y="5372100"/>
          <p14:tracePt t="214701" x="7905750" y="5378450"/>
          <p14:tracePt t="214711" x="7912100" y="5378450"/>
          <p14:tracePt t="214729" x="7918450" y="5384800"/>
          <p14:tracePt t="214746" x="7924800" y="5391150"/>
          <p14:tracePt t="214763" x="7962900" y="5410200"/>
          <p14:tracePt t="214780" x="7975600" y="5416550"/>
          <p14:tracePt t="214784" x="7994650" y="5429250"/>
          <p14:tracePt t="214797" x="8058150" y="5454650"/>
          <p14:tracePt t="214813" x="8153400" y="5499100"/>
          <p14:tracePt t="214830" x="8248650" y="5543550"/>
          <p14:tracePt t="214847" x="8299450" y="5568950"/>
          <p14:tracePt t="214864" x="8331200" y="5588000"/>
          <p14:tracePt t="214880" x="8343900" y="5600700"/>
          <p14:tracePt t="214929" x="8343900" y="5594350"/>
          <p14:tracePt t="214963" x="8343900" y="5588000"/>
          <p14:tracePt t="215041" x="8343900" y="5581650"/>
          <p14:tracePt t="215055" x="8343900" y="5575300"/>
          <p14:tracePt t="215124" x="8343900" y="5568950"/>
          <p14:tracePt t="215134" x="8350250" y="5568950"/>
          <p14:tracePt t="215146" x="8350250" y="5562600"/>
          <p14:tracePt t="215164" x="8356600" y="5543550"/>
          <p14:tracePt t="215181" x="8362950" y="5524500"/>
          <p14:tracePt t="215196" x="8369300" y="5518150"/>
          <p14:tracePt t="215213" x="8369300" y="5511800"/>
          <p14:tracePt t="215230" x="8369300" y="5505450"/>
          <p14:tracePt t="215247" x="8375650" y="5499100"/>
          <p14:tracePt t="215263" x="8375650" y="5492750"/>
          <p14:tracePt t="215280" x="8382000" y="5486400"/>
          <p14:tracePt t="215296" x="8382000" y="5480050"/>
          <p14:tracePt t="215314" x="8388350" y="5473700"/>
          <p14:tracePt t="215330" x="8388350" y="5467350"/>
          <p14:tracePt t="215346" x="8394700" y="5454650"/>
          <p14:tracePt t="215363" x="8401050" y="5435600"/>
          <p14:tracePt t="215367" x="8401050" y="5429250"/>
          <p14:tracePt t="215380" x="8407400" y="5416550"/>
          <p14:tracePt t="215396" x="8407400" y="5410200"/>
          <p14:tracePt t="215413" x="8407400" y="5397500"/>
          <p14:tracePt t="215416" x="8413750" y="5391150"/>
          <p14:tracePt t="215651" x="8407400" y="5391150"/>
          <p14:tracePt t="215659" x="8401050" y="5384800"/>
          <p14:tracePt t="215665" x="8394700" y="5384800"/>
          <p14:tracePt t="215680" x="8382000" y="5365750"/>
          <p14:tracePt t="215699" x="8382000" y="5353050"/>
          <p14:tracePt t="215714" x="8388350" y="5334000"/>
          <p14:tracePt t="215731" x="8413750" y="5314950"/>
          <p14:tracePt t="215746" x="8477250" y="5314950"/>
          <p14:tracePt t="215764" x="8578850" y="5314950"/>
          <p14:tracePt t="215780" x="8686800" y="5321300"/>
          <p14:tracePt t="215797" x="8750300" y="5321300"/>
          <p14:tracePt t="215814" x="8832850" y="5327650"/>
          <p14:tracePt t="215818" x="8883650" y="5334000"/>
          <p14:tracePt t="215830" x="8934450" y="5334000"/>
          <p14:tracePt t="215832" x="8966200" y="5334000"/>
          <p14:tracePt t="215847" x="9023350" y="5340350"/>
          <p14:tracePt t="215864" x="9093200" y="5340350"/>
          <p14:tracePt t="215881" x="9137650" y="5340350"/>
          <p14:tracePt t="215897" x="9150350" y="5340350"/>
          <p14:tracePt t="215914" x="9169400" y="5340350"/>
          <p14:tracePt t="215931" x="9188450" y="5340350"/>
          <p14:tracePt t="215947" x="9220200" y="5340350"/>
          <p14:tracePt t="215964" x="9251950" y="5353050"/>
          <p14:tracePt t="215981" x="9302750" y="5365750"/>
          <p14:tracePt t="215997" x="9359900" y="5372100"/>
          <p14:tracePt t="216014" x="9436100" y="5372100"/>
          <p14:tracePt t="216031" x="9486900" y="5365750"/>
          <p14:tracePt t="216048" x="9531350" y="5353050"/>
          <p14:tracePt t="216064" x="9588500" y="5340350"/>
          <p14:tracePt t="216068" x="9607550" y="5340350"/>
          <p14:tracePt t="216079" x="9626600" y="5340350"/>
          <p14:tracePt t="216097" x="9645650" y="5346700"/>
          <p14:tracePt t="216113" x="9664700" y="5359400"/>
          <p14:tracePt t="216131" x="9664700" y="5365750"/>
          <p14:tracePt t="216181" x="9677400" y="5359400"/>
          <p14:tracePt t="216197" x="9690100" y="5359400"/>
          <p14:tracePt t="216214" x="9690100" y="5353050"/>
          <p14:tracePt t="216217" x="9696450" y="5353050"/>
          <p14:tracePt t="216229" x="9702800" y="5353050"/>
          <p14:tracePt t="216231" x="9715500" y="5353050"/>
          <p14:tracePt t="216248" x="9734550" y="5353050"/>
          <p14:tracePt t="216250" x="9753600" y="5353050"/>
          <p14:tracePt t="216264" x="9804400" y="5340350"/>
          <p14:tracePt t="216281" x="9861550" y="5327650"/>
          <p14:tracePt t="216298" x="9899650" y="5308600"/>
          <p14:tracePt t="216313" x="9925050" y="5289550"/>
          <p14:tracePt t="216331" x="10007600" y="5289550"/>
          <p14:tracePt t="216347" x="10128250" y="5302250"/>
          <p14:tracePt t="216365" x="10198100" y="5308600"/>
          <p14:tracePt t="216381" x="10255250" y="5314950"/>
          <p14:tracePt t="216398" x="10318750" y="5321300"/>
          <p14:tracePt t="216403" x="10344150" y="5321300"/>
          <p14:tracePt t="216413" x="10350500" y="5321300"/>
          <p14:tracePt t="216415" x="10356850" y="5321300"/>
          <p14:tracePt t="216450" x="10356850" y="5314950"/>
          <p14:tracePt t="216464" x="10356850" y="5302250"/>
          <p14:tracePt t="216482" x="10356850" y="5295900"/>
          <p14:tracePt t="216500" x="10363200" y="5270500"/>
          <p14:tracePt t="216514" x="10369550" y="5251450"/>
          <p14:tracePt t="216518" x="10369550" y="5245100"/>
          <p14:tracePt t="216531" x="10369550" y="5232400"/>
          <p14:tracePt t="216547" x="10369550" y="5207000"/>
          <p14:tracePt t="216565" x="10350500" y="5181600"/>
          <p14:tracePt t="216581" x="10318750" y="5156200"/>
          <p14:tracePt t="216585" x="10299700" y="5143500"/>
          <p14:tracePt t="216596" x="10274300" y="5130800"/>
          <p14:tracePt t="216598" x="10248900" y="5124450"/>
          <p14:tracePt t="216614" x="10217150" y="5111750"/>
          <p14:tracePt t="216631" x="10160000" y="5092700"/>
          <p14:tracePt t="216648" x="10096500" y="5086350"/>
          <p14:tracePt t="216665" x="9994900" y="5067300"/>
          <p14:tracePt t="216681" x="9855200" y="5048250"/>
          <p14:tracePt t="216698" x="9690100" y="5041900"/>
          <p14:tracePt t="216713" x="9575800" y="5054600"/>
          <p14:tracePt t="216731" x="9505950" y="5067300"/>
          <p14:tracePt t="216748" x="9461500" y="5086350"/>
          <p14:tracePt t="216753" x="9448800" y="5092700"/>
          <p14:tracePt t="216765" x="9442450" y="5099050"/>
          <p14:tracePt t="216782" x="9429750" y="5111750"/>
          <p14:tracePt t="216800" x="9429750" y="5130800"/>
          <p14:tracePt t="216815" x="9442450" y="5130800"/>
          <p14:tracePt t="216832" x="9531350" y="5143500"/>
          <p14:tracePt t="216848" x="9639300" y="5149850"/>
          <p14:tracePt t="216865" x="9766300" y="5156200"/>
          <p14:tracePt t="216881" x="9893300" y="5156200"/>
          <p14:tracePt t="216898" x="10001250" y="5156200"/>
          <p14:tracePt t="216915" x="10064750" y="5149850"/>
          <p14:tracePt t="216931" x="10115550" y="5137150"/>
          <p14:tracePt t="216948" x="10134600" y="5130800"/>
          <p14:tracePt t="216965" x="10153650" y="5124450"/>
          <p14:tracePt t="216981" x="10185400" y="5130800"/>
          <p14:tracePt t="216998" x="10210800" y="5149850"/>
          <p14:tracePt t="217002" x="10217150" y="5162550"/>
          <p14:tracePt t="217015" x="10223500" y="5162550"/>
          <p14:tracePt t="217048" x="10229850" y="5162550"/>
          <p14:tracePt t="217065" x="10248900" y="5149850"/>
          <p14:tracePt t="217081" x="10287000" y="5137150"/>
          <p14:tracePt t="217099" x="10337800" y="5124450"/>
          <p14:tracePt t="217116" x="10394950" y="5118100"/>
          <p14:tracePt t="217132" x="10445750" y="5105400"/>
          <p14:tracePt t="217148" x="10490200" y="5105400"/>
          <p14:tracePt t="217167" x="10502900" y="5105400"/>
          <p14:tracePt t="217228" x="10496550" y="5105400"/>
          <p14:tracePt t="217236" x="10483850" y="5105400"/>
          <p14:tracePt t="217248" x="10471150" y="5105400"/>
          <p14:tracePt t="217265" x="10420350" y="5099050"/>
          <p14:tracePt t="217281" x="10293350" y="5092700"/>
          <p14:tracePt t="217299" x="10204450" y="5092700"/>
          <p14:tracePt t="217315" x="10096500" y="5092700"/>
          <p14:tracePt t="217332" x="9988550" y="5092700"/>
          <p14:tracePt t="217349" x="9880600" y="5080000"/>
          <p14:tracePt t="217366" x="9766300" y="5067300"/>
          <p14:tracePt t="217382" x="9683750" y="5054600"/>
          <p14:tracePt t="217399" x="9645650" y="5054600"/>
          <p14:tracePt t="217415" x="9639300" y="5054600"/>
          <p14:tracePt t="217433" x="9632950" y="5060950"/>
          <p14:tracePt t="217450" x="9626600" y="5080000"/>
          <p14:tracePt t="217465" x="9626600" y="5105400"/>
          <p14:tracePt t="217482" x="9626600" y="5143500"/>
          <p14:tracePt t="217499" x="9626600" y="5181600"/>
          <p14:tracePt t="217515" x="9632950" y="5238750"/>
          <p14:tracePt t="217532" x="9632950" y="5251450"/>
          <p14:tracePt t="217550" x="9658350" y="5295900"/>
          <p14:tracePt t="217565" x="9671050" y="5308600"/>
          <p14:tracePt t="217582" x="9690100" y="5321300"/>
          <p14:tracePt t="217598" x="9721850" y="5327650"/>
          <p14:tracePt t="217616" x="9766300" y="5334000"/>
          <p14:tracePt t="217632" x="9791700" y="5334000"/>
          <p14:tracePt t="217649" x="9810750" y="5334000"/>
          <p14:tracePt t="217665" x="9823450" y="5321300"/>
          <p14:tracePt t="217682" x="9836150" y="5302250"/>
          <p14:tracePt t="217699" x="9842500" y="5289550"/>
          <p14:tracePt t="217715" x="9848850" y="5257800"/>
          <p14:tracePt t="217732" x="9855200" y="5232400"/>
          <p14:tracePt t="217749" x="9861550" y="5219700"/>
          <p14:tracePt t="217766" x="9867900" y="5213350"/>
          <p14:tracePt t="217850" x="9861550" y="5213350"/>
          <p14:tracePt t="217856" x="9855200" y="5213350"/>
          <p14:tracePt t="217864" x="9848850" y="5213350"/>
          <p14:tracePt t="217882" x="9836150" y="5213350"/>
          <p14:tracePt t="217932" x="9836150" y="5226050"/>
          <p14:tracePt t="217949" x="9867900" y="5238750"/>
          <p14:tracePt t="217965" x="9931400" y="5251450"/>
          <p14:tracePt t="217983" x="10007600" y="5264150"/>
          <p14:tracePt t="217999" x="10058400" y="5264150"/>
          <p14:tracePt t="218016" x="10102850" y="5264150"/>
          <p14:tracePt t="218032" x="10128250" y="5270500"/>
          <p14:tracePt t="218050" x="10140950" y="5270500"/>
          <p14:tracePt t="218066" x="10153650" y="5270500"/>
          <p14:tracePt t="218083" x="10160000" y="5276850"/>
          <p14:tracePt t="218100" x="10172700" y="5283200"/>
          <p14:tracePt t="218116" x="10172700" y="5289550"/>
          <p14:tracePt t="218133" x="10172700" y="5295900"/>
          <p14:tracePt t="218149" x="10172700" y="5302250"/>
          <p14:tracePt t="218166" x="10172700" y="5308600"/>
          <p14:tracePt t="218182" x="10166350" y="5308600"/>
          <p14:tracePt t="218216" x="10160000" y="5308600"/>
          <p14:tracePt t="218250" x="10172700" y="5308600"/>
          <p14:tracePt t="218266" x="10223500" y="5302250"/>
          <p14:tracePt t="218283" x="10344150" y="5302250"/>
          <p14:tracePt t="218300" x="10439400" y="5302250"/>
          <p14:tracePt t="218317" x="10490200" y="5295900"/>
          <p14:tracePt t="218332" x="10509250" y="5289550"/>
          <p14:tracePt t="218349" x="10528300" y="5283200"/>
          <p14:tracePt t="218366" x="10534650" y="5270500"/>
          <p14:tracePt t="218382" x="10547350" y="5245100"/>
          <p14:tracePt t="218399" x="10566400" y="5226050"/>
          <p14:tracePt t="218416" x="10617200" y="5219700"/>
          <p14:tracePt t="218419" x="10668000" y="5219700"/>
          <p14:tracePt t="218432" x="10706100" y="5226050"/>
          <p14:tracePt t="218436" x="10737850" y="5232400"/>
          <p14:tracePt t="218450" x="10756900" y="5232400"/>
          <p14:tracePt t="218456" x="10763250" y="5238750"/>
          <p14:tracePt t="218464" x="10769600" y="5238750"/>
          <p14:tracePt t="218481" x="10775950" y="5245100"/>
          <p14:tracePt t="218483" x="10782300" y="5245100"/>
          <p14:tracePt t="218499" x="10782300" y="5251450"/>
          <p14:tracePt t="218501" x="10788650" y="5257800"/>
          <p14:tracePt t="218517" x="10795000" y="5276850"/>
          <p14:tracePt t="218532" x="10807700" y="5295900"/>
          <p14:tracePt t="218549" x="10820400" y="5308600"/>
          <p14:tracePt t="218566" x="10858500" y="5314950"/>
          <p14:tracePt t="218583" x="10922000" y="5308600"/>
          <p14:tracePt t="218599" x="10979150" y="5289550"/>
          <p14:tracePt t="218616" x="11068050" y="5264150"/>
          <p14:tracePt t="218620" x="11112500" y="5251450"/>
          <p14:tracePt t="218632" x="11131550" y="5245100"/>
          <p14:tracePt t="218650" x="11220450" y="5245100"/>
          <p14:tracePt t="218666" x="11252200" y="5245100"/>
          <p14:tracePt t="218683" x="11271250" y="5245100"/>
          <p14:tracePt t="218783" x="11271250" y="5238750"/>
          <p14:tracePt t="218800" x="11271250" y="5226050"/>
          <p14:tracePt t="218807" x="11271250" y="5219700"/>
          <p14:tracePt t="218816" x="11271250" y="5213350"/>
          <p14:tracePt t="218833" x="11271250" y="5194300"/>
          <p14:tracePt t="218850" x="11264900" y="5181600"/>
          <p14:tracePt t="218866" x="11258550" y="5168900"/>
          <p14:tracePt t="218883" x="11245850" y="5162550"/>
          <p14:tracePt t="218887" x="11239500" y="5156200"/>
          <p14:tracePt t="218900" x="11233150" y="5156200"/>
          <p14:tracePt t="218917" x="11214100" y="5156200"/>
          <p14:tracePt t="218934" x="11182350" y="5143500"/>
          <p14:tracePt t="218950" x="11131550" y="5130800"/>
          <p14:tracePt t="218966" x="11106150" y="5130800"/>
          <p14:tracePt t="218983" x="11042650" y="5118100"/>
          <p14:tracePt t="219000" x="10991850" y="5118100"/>
          <p14:tracePt t="219016" x="10947400" y="5118100"/>
          <p14:tracePt t="219035" x="10858500" y="5118100"/>
          <p14:tracePt t="219050" x="10801350" y="5118100"/>
          <p14:tracePt t="219066" x="10750550" y="5105400"/>
          <p14:tracePt t="219084" x="10718800" y="5092700"/>
          <p14:tracePt t="219100" x="10712450" y="5092700"/>
          <p14:tracePt t="219150" x="10706100" y="5099050"/>
          <p14:tracePt t="219158" x="10699750" y="5105400"/>
          <p14:tracePt t="219166" x="10693400" y="5118100"/>
          <p14:tracePt t="219185" x="10668000" y="5143500"/>
          <p14:tracePt t="219200" x="10623550" y="5181600"/>
          <p14:tracePt t="219217" x="10585450" y="5207000"/>
          <p14:tracePt t="219220" x="10572750" y="5213350"/>
          <p14:tracePt t="219233" x="10553700" y="5226050"/>
          <p14:tracePt t="219250" x="10534650" y="5232400"/>
          <p14:tracePt t="219266" x="10515600" y="5238750"/>
          <p14:tracePt t="219283" x="10490200" y="5238750"/>
          <p14:tracePt t="219286" x="10477500" y="5238750"/>
          <p14:tracePt t="219300" x="10452100" y="5232400"/>
          <p14:tracePt t="219317" x="10388600" y="5219700"/>
          <p14:tracePt t="219334" x="10312400" y="5213350"/>
          <p14:tracePt t="219351" x="10121900" y="5200650"/>
          <p14:tracePt t="219367" x="10026650" y="5194300"/>
          <p14:tracePt t="219384" x="9950450" y="5181600"/>
          <p14:tracePt t="219400" x="9886950" y="5168900"/>
          <p14:tracePt t="219417" x="9880600" y="5162550"/>
          <p14:tracePt t="219434" x="9874250" y="5156200"/>
          <p14:tracePt t="219450" x="9861550" y="5149850"/>
          <p14:tracePt t="219467" x="9842500" y="5149850"/>
          <p14:tracePt t="219484" x="9804400" y="5149850"/>
          <p14:tracePt t="219500" x="9734550" y="5149850"/>
          <p14:tracePt t="219518" x="9493250" y="5149850"/>
          <p14:tracePt t="219534" x="9302750" y="5162550"/>
          <p14:tracePt t="219551" x="9220200" y="5168900"/>
          <p14:tracePt t="219567" x="9067800" y="5181600"/>
          <p14:tracePt t="219570" x="8997950" y="5187950"/>
          <p14:tracePt t="219584" x="8940800" y="5194300"/>
          <p14:tracePt t="219600" x="8820150" y="5219700"/>
          <p14:tracePt t="219617" x="8782050" y="5226050"/>
          <p14:tracePt t="219634" x="8731250" y="5245100"/>
          <p14:tracePt t="219650" x="8655050" y="5264150"/>
          <p14:tracePt t="219667" x="8528050" y="5302250"/>
          <p14:tracePt t="219672" x="8413750" y="5314950"/>
          <p14:tracePt t="219683" x="8286750" y="5334000"/>
          <p14:tracePt t="219701" x="8020050" y="5359400"/>
          <p14:tracePt t="219717" x="7810500" y="5372100"/>
          <p14:tracePt t="219734" x="7651750" y="5372100"/>
          <p14:tracePt t="219750" x="7569200" y="5372100"/>
          <p14:tracePt t="219754" x="7543800" y="5372100"/>
          <p14:tracePt t="219768" x="7505700" y="5372100"/>
          <p14:tracePt t="219771" x="7480300" y="5372100"/>
          <p14:tracePt t="219784" x="7442200" y="5372100"/>
          <p14:tracePt t="219787" x="7410450" y="5365750"/>
          <p14:tracePt t="219801" x="7340600" y="5365750"/>
          <p14:tracePt t="219816" x="7270750" y="5372100"/>
          <p14:tracePt t="219834" x="7232650" y="5372100"/>
          <p14:tracePt t="219837" x="7200900" y="5378450"/>
          <p14:tracePt t="219851" x="7131050" y="5384800"/>
          <p14:tracePt t="219868" x="7080250" y="5403850"/>
          <p14:tracePt t="219884" x="7067550" y="5416550"/>
          <p14:tracePt t="219900" x="7054850" y="5429250"/>
          <p14:tracePt t="219917" x="7048500" y="5441950"/>
          <p14:tracePt t="219932" x="7048500" y="5448300"/>
          <p14:tracePt t="219950" x="7042150" y="5454650"/>
          <p14:tracePt t="219967" x="7042150" y="5461000"/>
          <p14:tracePt t="219985" x="7042150" y="5473700"/>
          <p14:tracePt t="219987" x="7042150" y="5480050"/>
          <p14:tracePt t="219999" x="7042150" y="5492750"/>
          <p14:tracePt t="220017" x="7035800" y="5537200"/>
          <p14:tracePt t="220035" x="7010400" y="5556250"/>
          <p14:tracePt t="220050" x="6972300" y="5568950"/>
          <p14:tracePt t="220069" x="6915150" y="5568950"/>
          <p14:tracePt t="220084" x="6832600" y="5568950"/>
          <p14:tracePt t="220101" x="6788150" y="5556250"/>
          <p14:tracePt t="220119" x="6673850" y="5524500"/>
          <p14:tracePt t="220134" x="6610350" y="5511800"/>
          <p14:tracePt t="220151" x="6553200" y="5505450"/>
          <p14:tracePt t="220168" x="6489700" y="5499100"/>
          <p14:tracePt t="220184" x="6445250" y="5492750"/>
          <p14:tracePt t="220189" x="6432550" y="5492750"/>
          <p14:tracePt t="220201" x="6426200" y="5492750"/>
          <p14:tracePt t="220217" x="6419850" y="5492750"/>
          <p14:tracePt t="220303" x="6426200" y="5492750"/>
          <p14:tracePt t="220311" x="6432550" y="5486400"/>
          <p14:tracePt t="220319" x="6438900" y="5480050"/>
          <p14:tracePt t="220334" x="6464300" y="5461000"/>
          <p14:tracePt t="220351" x="6515100" y="5448300"/>
          <p14:tracePt t="220367" x="6597650" y="5448300"/>
          <p14:tracePt t="220383" x="6699250" y="5448300"/>
          <p14:tracePt t="220401" x="6788150" y="5448300"/>
          <p14:tracePt t="220418" x="6877050" y="5448300"/>
          <p14:tracePt t="220437" x="6940550" y="5454650"/>
          <p14:tracePt t="220451" x="6978650" y="5461000"/>
          <p14:tracePt t="220468" x="7004050" y="5461000"/>
          <p14:tracePt t="220485" x="7035800" y="5461000"/>
          <p14:tracePt t="220502" x="7086600" y="5461000"/>
          <p14:tracePt t="220505" x="7124700" y="5461000"/>
          <p14:tracePt t="220517" x="7207250" y="5461000"/>
          <p14:tracePt t="220535" x="7296150" y="5454650"/>
          <p14:tracePt t="220551" x="7372350" y="5454650"/>
          <p14:tracePt t="220568" x="7423150" y="5435600"/>
          <p14:tracePt t="220584" x="7448550" y="5416550"/>
          <p14:tracePt t="220601" x="7493000" y="5397500"/>
          <p14:tracePt t="220618" x="7518400" y="5384800"/>
          <p14:tracePt t="220634" x="7550150" y="5372100"/>
          <p14:tracePt t="220652" x="7588250" y="5359400"/>
          <p14:tracePt t="220668" x="7626350" y="5353050"/>
          <p14:tracePt t="220685" x="7651750" y="5353050"/>
          <p14:tracePt t="220701" x="7670800" y="5353050"/>
          <p14:tracePt t="220718" x="7683500" y="5353050"/>
          <p14:tracePt t="220734" x="7734300" y="5365750"/>
          <p14:tracePt t="220751" x="7810500" y="5372100"/>
          <p14:tracePt t="220754" x="7854950" y="5372100"/>
          <p14:tracePt t="220767" x="7905750" y="5378450"/>
          <p14:tracePt t="220770" x="7943850" y="5378450"/>
          <p14:tracePt t="220785" x="8001000" y="5378450"/>
          <p14:tracePt t="220802" x="8020050" y="5372100"/>
          <p14:tracePt t="220869" x="8007350" y="5372100"/>
          <p14:tracePt t="220884" x="8001000" y="5365750"/>
          <p14:tracePt t="220902" x="7994650" y="5365750"/>
          <p14:tracePt t="220918" x="7981950" y="5359400"/>
          <p14:tracePt t="220934" x="7956550" y="5346700"/>
          <p14:tracePt t="220951" x="7912100" y="5327650"/>
          <p14:tracePt t="220969" x="7848600" y="5308600"/>
          <p14:tracePt t="220984" x="7804150" y="5295900"/>
          <p14:tracePt t="221002" x="7766050" y="5283200"/>
          <p14:tracePt t="221018" x="7727950" y="5270500"/>
          <p14:tracePt t="221035" x="7689850" y="5264150"/>
          <p14:tracePt t="221051" x="7645400" y="5257800"/>
          <p14:tracePt t="221069" x="7588250" y="5251450"/>
          <p14:tracePt t="221084" x="7524750" y="5245100"/>
          <p14:tracePt t="221087" x="7505700" y="5245100"/>
          <p14:tracePt t="221101" x="7442200" y="5238750"/>
          <p14:tracePt t="221119" x="7404100" y="5238750"/>
          <p14:tracePt t="221136" x="7391400" y="5245100"/>
          <p14:tracePt t="221151" x="7391400" y="5257800"/>
          <p14:tracePt t="221169" x="7385050" y="5276850"/>
          <p14:tracePt t="221188" x="7385050" y="5289550"/>
          <p14:tracePt t="221202" x="7378700" y="5302250"/>
          <p14:tracePt t="221219" x="7366000" y="5314950"/>
          <p14:tracePt t="221235" x="7346950" y="5334000"/>
          <p14:tracePt t="221251" x="7321550" y="5353050"/>
          <p14:tracePt t="221268" x="7308850" y="5359400"/>
          <p14:tracePt t="221285" x="7296150" y="5365750"/>
          <p14:tracePt t="221302" x="7289800" y="5378450"/>
          <p14:tracePt t="221318" x="7277100" y="5378450"/>
          <p14:tracePt t="221335" x="7258050" y="5384800"/>
          <p14:tracePt t="221351" x="7213600" y="5384800"/>
          <p14:tracePt t="221369" x="7175500" y="5384800"/>
          <p14:tracePt t="221385" x="7143750" y="5384800"/>
          <p14:tracePt t="221401" x="7137400" y="5384800"/>
          <p14:tracePt t="221418" x="7131050" y="5384800"/>
          <p14:tracePt t="221469" x="7131050" y="5397500"/>
          <p14:tracePt t="221485" x="7124700" y="5435600"/>
          <p14:tracePt t="221502" x="7118350" y="5454650"/>
          <p14:tracePt t="221519" x="7118350" y="5467350"/>
          <p14:tracePt t="221535" x="7118350" y="5480050"/>
          <p14:tracePt t="221552" x="7131050" y="5492750"/>
          <p14:tracePt t="221569" x="7156450" y="5499100"/>
          <p14:tracePt t="221585" x="7188200" y="5511800"/>
          <p14:tracePt t="221602" x="7232650" y="5524500"/>
          <p14:tracePt t="221618" x="7283450" y="5537200"/>
          <p14:tracePt t="221635" x="7334250" y="5549900"/>
          <p14:tracePt t="221653" x="7404100" y="5568950"/>
          <p14:tracePt t="221669" x="7505700" y="5581650"/>
          <p14:tracePt t="221672" x="7562850" y="5588000"/>
          <p14:tracePt t="221684" x="7613650" y="5600700"/>
          <p14:tracePt t="221686" x="7670800" y="5607050"/>
          <p14:tracePt t="221701" x="7778750" y="5613400"/>
          <p14:tracePt t="221718" x="7848600" y="5613400"/>
          <p14:tracePt t="221736" x="7912100" y="5613400"/>
          <p14:tracePt t="221751" x="7931150" y="5607050"/>
          <p14:tracePt t="221755" x="7956550" y="5600700"/>
          <p14:tracePt t="221768" x="8001000" y="5594350"/>
          <p14:tracePt t="221786" x="8051800" y="5581650"/>
          <p14:tracePt t="221802" x="8115300" y="5568950"/>
          <p14:tracePt t="221819" x="8166100" y="5562600"/>
          <p14:tracePt t="221836" x="8210550" y="5549900"/>
          <p14:tracePt t="221852" x="8235950" y="5543550"/>
          <p14:tracePt t="221869" x="8248650" y="5537200"/>
          <p14:tracePt t="221903" x="8248650" y="5518150"/>
          <p14:tracePt t="221919" x="8229600" y="5505450"/>
          <p14:tracePt t="221936" x="8172450" y="5473700"/>
          <p14:tracePt t="221953" x="8134350" y="5454650"/>
          <p14:tracePt t="221972" x="8083550" y="5435600"/>
          <p14:tracePt t="221990" x="8039100" y="5416550"/>
          <p14:tracePt t="222002" x="8007350" y="5410200"/>
          <p14:tracePt t="222019" x="7988300" y="5410200"/>
          <p14:tracePt t="222037" x="7950200" y="5410200"/>
          <p14:tracePt t="222052" x="7918450" y="5410200"/>
          <p14:tracePt t="222069" x="7874000" y="5410200"/>
          <p14:tracePt t="222086" x="7835900" y="5422900"/>
          <p14:tracePt t="222103" x="7778750" y="5435600"/>
          <p14:tracePt t="222120" x="7734300" y="5435600"/>
          <p14:tracePt t="222136" x="7677150" y="5441950"/>
          <p14:tracePt t="222152" x="7651750" y="5448300"/>
          <p14:tracePt t="222155" x="7651750" y="5454650"/>
          <p14:tracePt t="222170" x="7651750" y="5473700"/>
          <p14:tracePt t="222185" x="7651750" y="5486400"/>
          <p14:tracePt t="222202" x="7683500" y="5524500"/>
          <p14:tracePt t="222219" x="7696200" y="5537200"/>
          <p14:tracePt t="222316" x="7696200" y="5530850"/>
          <p14:tracePt t="222334" x="7696200" y="5518150"/>
          <p14:tracePt t="222352" x="7702550" y="5505450"/>
          <p14:tracePt t="222368" x="7702550" y="5492750"/>
          <p14:tracePt t="222386" x="7696200" y="5480050"/>
          <p14:tracePt t="222389" x="7689850" y="5473700"/>
          <p14:tracePt t="222401" x="7677150" y="5467350"/>
          <p14:tracePt t="222418" x="7651750" y="5454650"/>
          <p14:tracePt t="222419" x="7632700" y="5448300"/>
          <p14:tracePt t="222435" x="7581900" y="5441950"/>
          <p14:tracePt t="222452" x="7531100" y="5435600"/>
          <p14:tracePt t="222468" x="7467600" y="5429250"/>
          <p14:tracePt t="222485" x="7410450" y="5416550"/>
          <p14:tracePt t="222501" x="7308850" y="5403850"/>
          <p14:tracePt t="222518" x="7219950" y="5397500"/>
          <p14:tracePt t="222535" x="7162800" y="5397500"/>
          <p14:tracePt t="222551" x="7137400" y="5391150"/>
          <p14:tracePt t="222661" x="7143750" y="5391150"/>
          <p14:tracePt t="222671" x="7150100" y="5391150"/>
          <p14:tracePt t="222678" x="7162800" y="5391150"/>
          <p14:tracePt t="222687" x="7175500" y="5391150"/>
          <p14:tracePt t="222703" x="7181850" y="5391150"/>
          <p14:tracePt t="222736" x="7175500" y="5391150"/>
          <p14:tracePt t="222753" x="7169150" y="5384800"/>
          <p14:tracePt t="222770" x="7175500" y="5384800"/>
          <p14:tracePt t="222787" x="7200900" y="5391150"/>
          <p14:tracePt t="222803" x="7226300" y="5397500"/>
          <p14:tracePt t="224842" x="7232650" y="5397500"/>
          <p14:tracePt t="224856" x="7296150" y="5397500"/>
          <p14:tracePt t="224871" x="7467600" y="5391150"/>
          <p14:tracePt t="224888" x="7708900" y="5372100"/>
          <p14:tracePt t="224906" x="7956550" y="5359400"/>
          <p14:tracePt t="224921" x="8147050" y="5340350"/>
          <p14:tracePt t="224938" x="8299450" y="5314950"/>
          <p14:tracePt t="224955" x="8388350" y="5314950"/>
          <p14:tracePt t="224971" x="8432800" y="5314950"/>
          <p14:tracePt t="224988" x="8458200" y="5321300"/>
          <p14:tracePt t="225005" x="8483600" y="5327650"/>
          <p14:tracePt t="225055" x="8496300" y="5327650"/>
          <p14:tracePt t="225072" x="8515350" y="5327650"/>
          <p14:tracePt t="225088" x="8559800" y="5327650"/>
          <p14:tracePt t="225105" x="8629650" y="5327650"/>
          <p14:tracePt t="225122" x="8680450" y="5340350"/>
          <p14:tracePt t="225139" x="8750300" y="5359400"/>
          <p14:tracePt t="225155" x="8794750" y="5378450"/>
          <p14:tracePt t="225172" x="8839200" y="5391150"/>
          <p14:tracePt t="225189" x="8864600" y="5391150"/>
          <p14:tracePt t="225192" x="8870950" y="5391150"/>
          <p14:tracePt t="225255" x="8890000" y="5397500"/>
          <p14:tracePt t="225272" x="8953500" y="5435600"/>
          <p14:tracePt t="225289" x="9036050" y="5486400"/>
          <p14:tracePt t="225305" x="9169400" y="5543550"/>
          <p14:tracePt t="225322" x="9226550" y="5556250"/>
          <p14:tracePt t="225339" x="9264650" y="5556250"/>
          <p14:tracePt t="225355" x="9283700" y="5543550"/>
          <p14:tracePt t="225372" x="9290050" y="5511800"/>
          <p14:tracePt t="225388" x="9296400" y="5473700"/>
          <p14:tracePt t="225405" x="9296400" y="5435600"/>
          <p14:tracePt t="225422" x="9296400" y="5403850"/>
          <p14:tracePt t="225439" x="9290050" y="5384800"/>
          <p14:tracePt t="225455" x="9283700" y="5378450"/>
          <p14:tracePt t="225473" x="9283700" y="5372100"/>
          <p14:tracePt t="225489" x="9277350" y="5359400"/>
          <p14:tracePt t="225506" x="9245600" y="5327650"/>
          <p14:tracePt t="225524" x="9226550" y="5308600"/>
          <p14:tracePt t="225539" x="9207500" y="5289550"/>
          <p14:tracePt t="225555" x="9182100" y="5270500"/>
          <p14:tracePt t="225573" x="9169400" y="5257800"/>
          <p14:tracePt t="225588" x="9156700" y="5251450"/>
          <p14:tracePt t="225605" x="9150350" y="5238750"/>
          <p14:tracePt t="225622" x="9144000" y="5232400"/>
          <p14:tracePt t="225708" x="9144000" y="5238750"/>
          <p14:tracePt t="225741" x="9137650" y="5232400"/>
          <p14:tracePt t="225749" x="9137650" y="5226050"/>
          <p14:tracePt t="225928" x="9124950" y="5226050"/>
          <p14:tracePt t="225937" x="9105900" y="5245100"/>
          <p14:tracePt t="225944" x="9080500" y="5276850"/>
          <p14:tracePt t="225956" x="9055100" y="5321300"/>
          <p14:tracePt t="225973" x="9036050" y="5391150"/>
          <p14:tracePt t="225990" x="9048750" y="5441950"/>
          <p14:tracePt t="226006" x="9055100" y="5441950"/>
          <p14:tracePt t="226022" x="9061450" y="5441950"/>
          <p14:tracePt t="226039" x="9080500" y="5441950"/>
          <p14:tracePt t="226056" x="9099550" y="5441950"/>
          <p14:tracePt t="226072" x="9112250" y="5435600"/>
          <p14:tracePt t="226089" x="9124950" y="5422900"/>
          <p14:tracePt t="226106" x="9156700" y="5410200"/>
          <p14:tracePt t="226123" x="9169400" y="5397500"/>
          <p14:tracePt t="226126" x="9175750" y="5391150"/>
          <p14:tracePt t="226139" x="9175750" y="5378450"/>
          <p14:tracePt t="226143" x="9175750" y="5365750"/>
          <p14:tracePt t="226154" x="9169400" y="5353050"/>
          <p14:tracePt t="226171" x="9131300" y="5321300"/>
          <p14:tracePt t="226190" x="9080500" y="5276850"/>
          <p14:tracePt t="226206" x="9061450" y="5264150"/>
          <p14:tracePt t="226223" x="9042400" y="5245100"/>
          <p14:tracePt t="226256" x="9036050" y="5245100"/>
          <p14:tracePt t="226275" x="8947150" y="5251450"/>
          <p14:tracePt t="226289" x="8769350" y="5270500"/>
          <p14:tracePt t="226306" x="8553450" y="5276850"/>
          <p14:tracePt t="226323" x="8312150" y="5276850"/>
          <p14:tracePt t="226339" x="8153400" y="5283200"/>
          <p14:tracePt t="226356" x="8115300" y="5308600"/>
          <p14:tracePt t="226373" x="8128000" y="5346700"/>
          <p14:tracePt t="226390" x="8178800" y="5384800"/>
          <p14:tracePt t="226406" x="8274050" y="5435600"/>
          <p14:tracePt t="226423" x="8413750" y="5486400"/>
          <p14:tracePt t="226440" x="8693150" y="5518150"/>
          <p14:tracePt t="226456" x="8915400" y="5511800"/>
          <p14:tracePt t="226473" x="9156700" y="5473700"/>
          <p14:tracePt t="226490" x="9340850" y="5429250"/>
          <p14:tracePt t="226505" x="9391650" y="5410200"/>
          <p14:tracePt t="226508" x="9417050" y="5397500"/>
          <p14:tracePt t="226522" x="9423400" y="5378450"/>
          <p14:tracePt t="226539" x="9378950" y="5365750"/>
          <p14:tracePt t="226556" x="9296400" y="5346700"/>
          <p14:tracePt t="226573" x="9226550" y="5327650"/>
          <p14:tracePt t="226590" x="9169400" y="5314950"/>
          <p14:tracePt t="226605" x="9137650" y="5302250"/>
          <p14:tracePt t="226623" x="9124950" y="5295900"/>
          <p14:tracePt t="226642" x="9118600" y="5289550"/>
          <p14:tracePt t="226657" x="9124950" y="5289550"/>
          <p14:tracePt t="226673" x="9144000" y="5295900"/>
          <p14:tracePt t="226690" x="9163050" y="5302250"/>
          <p14:tracePt t="226707" x="9283700" y="5334000"/>
          <p14:tracePt t="226724" x="9442450" y="5365750"/>
          <p14:tracePt t="226739" x="9620250" y="5403850"/>
          <p14:tracePt t="226756" x="9772650" y="5441950"/>
          <p14:tracePt t="226772" x="9861550" y="5480050"/>
          <p14:tracePt t="226788" x="9867900" y="5499100"/>
          <p14:tracePt t="226806" x="9867900" y="5518150"/>
          <p14:tracePt t="226823" x="9867900" y="5543550"/>
          <p14:tracePt t="226838" x="9867900" y="5568950"/>
          <p14:tracePt t="226855" x="9880600" y="5594350"/>
          <p14:tracePt t="226873" x="9918700" y="5600700"/>
          <p14:tracePt t="226890" x="9988550" y="5600700"/>
          <p14:tracePt t="226907" x="10071100" y="5581650"/>
          <p14:tracePt t="226923" x="10160000" y="5543550"/>
          <p14:tracePt t="226927" x="10191750" y="5524500"/>
          <p14:tracePt t="226940" x="10217150" y="5505450"/>
          <p14:tracePt t="226942" x="10242550" y="5486400"/>
          <p14:tracePt t="226957" x="10293350" y="5435600"/>
          <p14:tracePt t="226972" x="10312400" y="5416550"/>
          <p14:tracePt t="226990" x="10325100" y="5391150"/>
          <p14:tracePt t="227006" x="10325100" y="5384800"/>
          <p14:tracePt t="227025" x="10325100" y="5378450"/>
          <p14:tracePt t="227041" x="10306050" y="5372100"/>
          <p14:tracePt t="227045" x="10280650" y="5365750"/>
          <p14:tracePt t="227057" x="10248900" y="5353050"/>
          <p14:tracePt t="227073" x="10191750" y="5346700"/>
          <p14:tracePt t="227090" x="10134600" y="5340350"/>
          <p14:tracePt t="227107" x="10090150" y="5359400"/>
          <p14:tracePt t="227124" x="10052050" y="5384800"/>
          <p14:tracePt t="227140" x="10039350" y="5416550"/>
          <p14:tracePt t="227155" x="10052050" y="5435600"/>
          <p14:tracePt t="227160" x="10064750" y="5441950"/>
          <p14:tracePt t="227172" x="10096500" y="5441950"/>
          <p14:tracePt t="227173" x="10160000" y="5448300"/>
          <p14:tracePt t="227190" x="10274300" y="5441950"/>
          <p14:tracePt t="227208" x="10433050" y="5435600"/>
          <p14:tracePt t="227222" x="10623550" y="5422900"/>
          <p14:tracePt t="227239" x="10788650" y="5422900"/>
          <p14:tracePt t="227257" x="10915650" y="5422900"/>
          <p14:tracePt t="227274" x="11023600" y="5422900"/>
          <p14:tracePt t="227291" x="11068050" y="5429250"/>
          <p14:tracePt t="227348" x="11068050" y="5435600"/>
          <p14:tracePt t="227365" x="11061700" y="5441950"/>
          <p14:tracePt t="227374" x="11055350" y="5441950"/>
          <p14:tracePt t="227391" x="11010900" y="5448300"/>
          <p14:tracePt t="227407" x="10947400" y="5454650"/>
          <p14:tracePt t="227424" x="10852150" y="5467350"/>
          <p14:tracePt t="227441" x="10750550" y="5480050"/>
          <p14:tracePt t="227457" x="10572750" y="5492750"/>
          <p14:tracePt t="227473" x="10325100" y="5511800"/>
          <p14:tracePt t="227489" x="10039350" y="5518150"/>
          <p14:tracePt t="227507" x="9702800" y="5518150"/>
          <p14:tracePt t="227511" x="9582150" y="5511800"/>
          <p14:tracePt t="227523" x="9296400" y="5505450"/>
          <p14:tracePt t="227541" x="9023350" y="5486400"/>
          <p14:tracePt t="227557" x="8801100" y="5467350"/>
          <p14:tracePt t="227574" x="8528050" y="5416550"/>
          <p14:tracePt t="227590" x="8210550" y="5384800"/>
          <p14:tracePt t="227608" x="7829550" y="5353050"/>
          <p14:tracePt t="227624" x="7435850" y="5321300"/>
          <p14:tracePt t="227641" x="7061200" y="5308600"/>
          <p14:tracePt t="227657" x="6750050" y="5295900"/>
          <p14:tracePt t="227674" x="6546850" y="5289550"/>
          <p14:tracePt t="227690" x="6470650" y="5289550"/>
          <p14:tracePt t="227707" x="6464300" y="5295900"/>
          <p14:tracePt t="227724" x="6464300" y="5327650"/>
          <p14:tracePt t="227727" x="6464300" y="5365750"/>
          <p14:tracePt t="227739" x="6457950" y="5403850"/>
          <p14:tracePt t="227741" x="6438900" y="5441950"/>
          <p14:tracePt t="227756" x="6419850" y="5467350"/>
          <p14:tracePt t="227757" x="6394450" y="5499100"/>
          <p14:tracePt t="227773" x="6369050" y="5518150"/>
          <p14:tracePt t="227774" x="6337300" y="5543550"/>
          <p14:tracePt t="227791" x="6261100" y="5575300"/>
          <p14:tracePt t="227807" x="6229350" y="5581650"/>
          <p14:tracePt t="227841" x="6261100" y="5581650"/>
          <p14:tracePt t="227858" x="6330950" y="5594350"/>
          <p14:tracePt t="227874" x="6381750" y="5613400"/>
          <p14:tracePt t="227891" x="6407150" y="5638800"/>
          <p14:tracePt t="227907" x="6413500" y="5664200"/>
          <p14:tracePt t="227924" x="6413500" y="5683250"/>
          <p14:tracePt t="227975" x="6413500" y="5689600"/>
          <p14:tracePt t="227991" x="6426200" y="5695950"/>
          <p14:tracePt t="228008" x="6432550" y="5708650"/>
          <p14:tracePt t="228024" x="6432550" y="5734050"/>
          <p14:tracePt t="228041" x="6400800" y="5765800"/>
          <p14:tracePt t="228057" x="6350000" y="5797550"/>
          <p14:tracePt t="228075" x="6318250" y="5810250"/>
          <p14:tracePt t="228091" x="6305550" y="5810250"/>
          <p14:tracePt t="228158" x="6299200" y="5810250"/>
          <p14:tracePt t="228165" x="6292850" y="5810250"/>
          <p14:tracePt t="228174" x="6286500" y="5810250"/>
          <p14:tracePt t="228190" x="6267450" y="5816600"/>
          <p14:tracePt t="228210" x="6261100" y="5816600"/>
          <p14:tracePt t="228263" x="6267450" y="5816600"/>
          <p14:tracePt t="228274" x="6273800" y="5816600"/>
          <p14:tracePt t="228292" x="6292850" y="5816600"/>
          <p14:tracePt t="228309" x="6292850" y="5822950"/>
          <p14:tracePt t="228401" x="6292850" y="5816600"/>
          <p14:tracePt t="228410" x="6299200" y="5816600"/>
          <p14:tracePt t="228425" x="6311900" y="5816600"/>
          <p14:tracePt t="228443" x="6337300" y="5822950"/>
          <p14:tracePt t="228457" x="6356350" y="5848350"/>
          <p14:tracePt t="228474" x="6369050" y="5867400"/>
          <p14:tracePt t="228491" x="6375400" y="5873750"/>
          <p14:tracePt t="228525" x="6381750" y="5873750"/>
          <p14:tracePt t="228541" x="6388100" y="5873750"/>
          <p14:tracePt t="228557" x="6400800" y="5861050"/>
          <p14:tracePt t="228575" x="6400800" y="5854700"/>
          <p14:tracePt t="228591" x="6407150" y="5854700"/>
          <p14:tracePt t="228608" x="6413500" y="5880100"/>
          <p14:tracePt t="228625" x="6413500" y="5886450"/>
          <p14:tracePt t="228683" x="6413500" y="5880100"/>
          <p14:tracePt t="228691" x="6419850" y="5873750"/>
          <p14:tracePt t="228699" x="6419850" y="5861050"/>
          <p14:tracePt t="228706" x="6426200" y="5854700"/>
          <p14:tracePt t="228725" x="6432550" y="5842000"/>
          <p14:tracePt t="228758" x="6400800" y="5835650"/>
          <p14:tracePt t="228775" x="6337300" y="5822950"/>
          <p14:tracePt t="228791" x="6261100" y="5797550"/>
          <p14:tracePt t="228809" x="6184900" y="5759450"/>
          <p14:tracePt t="228825" x="6108700" y="5708650"/>
          <p14:tracePt t="228842" x="6019800" y="5657850"/>
          <p14:tracePt t="228860" x="6013450" y="5638800"/>
          <p14:tracePt t="228876" x="6026150" y="5632450"/>
          <p14:tracePt t="228909" x="6013450" y="5638800"/>
          <p14:tracePt t="228913" x="6007100" y="5638800"/>
          <p14:tracePt t="228923" x="6000750" y="5638800"/>
          <p14:tracePt t="228942" x="5994400" y="5638800"/>
          <p14:tracePt t="233095" x="6000750" y="5645150"/>
          <p14:tracePt t="233105" x="6026150" y="5651500"/>
          <p14:tracePt t="233110" x="6083300" y="5670550"/>
          <p14:tracePt t="233128" x="6242050" y="5727700"/>
          <p14:tracePt t="233145" x="6445250" y="5803900"/>
          <p14:tracePt t="233162" x="6610350" y="5873750"/>
          <p14:tracePt t="233179" x="6667500" y="5905500"/>
          <p14:tracePt t="233195" x="6667500" y="5911850"/>
          <p14:tracePt t="233212" x="6661150" y="5911850"/>
          <p14:tracePt t="233229" x="6642100" y="5899150"/>
          <p14:tracePt t="233245" x="6642100" y="5880100"/>
          <p14:tracePt t="233262" x="6750050" y="5880100"/>
          <p14:tracePt t="233278" x="6921500" y="5899150"/>
          <p14:tracePt t="233295" x="7188200" y="5930900"/>
          <p14:tracePt t="233313" x="7442200" y="5943600"/>
          <p14:tracePt t="233328" x="7588250" y="5937250"/>
          <p14:tracePt t="233345" x="7632700" y="5924550"/>
          <p14:tracePt t="233362" x="7639050" y="5924550"/>
          <p14:tracePt t="233379" x="7645400" y="5918200"/>
          <p14:tracePt t="233395" x="7689850" y="5892800"/>
          <p14:tracePt t="233412" x="7778750" y="5861050"/>
          <p14:tracePt t="233428" x="7886700" y="5829300"/>
          <p14:tracePt t="233445" x="7981950" y="5810250"/>
          <p14:tracePt t="233462" x="8070850" y="5791200"/>
          <p14:tracePt t="233478" x="8159750" y="5778500"/>
          <p14:tracePt t="233496" x="8204200" y="5765800"/>
          <p14:tracePt t="233499" x="8210550" y="5765800"/>
          <p14:tracePt t="233511" x="8223250" y="5759450"/>
          <p14:tracePt t="233514" x="8229600" y="5753100"/>
          <p14:tracePt t="233529" x="8235950" y="5746750"/>
          <p14:tracePt t="233545" x="8242300" y="5734050"/>
          <p14:tracePt t="233562" x="8242300" y="5721350"/>
          <p14:tracePt t="233579" x="8255000" y="5683250"/>
          <p14:tracePt t="233595" x="8267700" y="5638800"/>
          <p14:tracePt t="233612" x="8286750" y="5581650"/>
          <p14:tracePt t="233628" x="8305800" y="5518150"/>
          <p14:tracePt t="233645" x="8324850" y="5454650"/>
          <p14:tracePt t="233662" x="8337550" y="5410200"/>
          <p14:tracePt t="233666" x="8343900" y="5384800"/>
          <p14:tracePt t="233679" x="8350250" y="5359400"/>
          <p14:tracePt t="233681" x="8356600" y="5346700"/>
          <p14:tracePt t="233755" x="8350250" y="5340350"/>
          <p14:tracePt t="233764" x="8343900" y="5340350"/>
          <p14:tracePt t="233778" x="8318500" y="5334000"/>
          <p14:tracePt t="233795" x="8267700" y="5314950"/>
          <p14:tracePt t="233813" x="8235950" y="5295900"/>
          <p14:tracePt t="233827" x="8210550" y="5289550"/>
          <p14:tracePt t="233846" x="8197850" y="5289550"/>
          <p14:tracePt t="233862" x="8185150" y="5283200"/>
          <p14:tracePt t="233880" x="8172450" y="5283200"/>
          <p14:tracePt t="233896" x="8166100" y="5276850"/>
          <p14:tracePt t="234159" x="8166100" y="5289550"/>
          <p14:tracePt t="234166" x="8172450" y="5295900"/>
          <p14:tracePt t="234179" x="8178800" y="5308600"/>
          <p14:tracePt t="234195" x="8191500" y="5321300"/>
          <p14:tracePt t="234213" x="8204200" y="5321300"/>
          <p14:tracePt t="234336" x="8210550" y="5321300"/>
          <p14:tracePt t="234360" x="8210550" y="5314950"/>
          <p14:tracePt t="234380" x="8210550" y="5308600"/>
          <p14:tracePt t="234396" x="8191500" y="5295900"/>
          <p14:tracePt t="234412" x="8147050" y="5276850"/>
          <p14:tracePt t="234415" x="8121650" y="5264150"/>
          <p14:tracePt t="234430" x="8096250" y="5251450"/>
          <p14:tracePt t="234447" x="8026400" y="5226050"/>
          <p14:tracePt t="234463" x="7962900" y="5207000"/>
          <p14:tracePt t="234479" x="7912100" y="5207000"/>
          <p14:tracePt t="234496" x="7854950" y="5207000"/>
          <p14:tracePt t="234513" x="7740650" y="5213350"/>
          <p14:tracePt t="234530" x="7626350" y="5219700"/>
          <p14:tracePt t="234546" x="7524750" y="5226050"/>
          <p14:tracePt t="234563" x="7435850" y="5238750"/>
          <p14:tracePt t="235142" x="7442200" y="5245100"/>
          <p14:tracePt t="235153" x="7467600" y="5270500"/>
          <p14:tracePt t="235163" x="7518400" y="5308600"/>
          <p14:tracePt t="235182" x="7778750" y="5403850"/>
          <p14:tracePt t="235197" x="7950200" y="5416550"/>
          <p14:tracePt t="235213" x="8102600" y="5416550"/>
          <p14:tracePt t="235230" x="8204200" y="5397500"/>
          <p14:tracePt t="235247" x="8261350" y="5384800"/>
          <p14:tracePt t="235263" x="8299450" y="5372100"/>
          <p14:tracePt t="235280" x="8312150" y="5365750"/>
          <p14:tracePt t="235297" x="8312150" y="5359400"/>
          <p14:tracePt t="235313" x="8299450" y="5353050"/>
          <p14:tracePt t="235330" x="8248650" y="5327650"/>
          <p14:tracePt t="235334" x="8223250" y="5314950"/>
          <p14:tracePt t="235346" x="8185150" y="5295900"/>
          <p14:tracePt t="235364" x="8128000" y="5257800"/>
          <p14:tracePt t="235381" x="8077200" y="5219700"/>
          <p14:tracePt t="235397" x="8045450" y="5200650"/>
          <p14:tracePt t="235399" x="8032750" y="5187950"/>
          <p14:tracePt t="235414" x="8020050" y="5181600"/>
          <p14:tracePt t="235430" x="8013700" y="5181600"/>
          <p14:tracePt t="235449" x="8007350" y="5181600"/>
          <p14:tracePt t="235463" x="8007350" y="5175250"/>
          <p14:tracePt t="235481" x="7994650" y="5175250"/>
          <p14:tracePt t="235498" x="7962900" y="5175250"/>
          <p14:tracePt t="235514" x="7912100" y="5175250"/>
          <p14:tracePt t="235531" x="7854950" y="5175250"/>
          <p14:tracePt t="235547" x="7829550" y="5175250"/>
          <p14:tracePt t="235549" x="7816850" y="5175250"/>
          <p14:tracePt t="235563" x="7804150" y="5194300"/>
          <p14:tracePt t="235581" x="7797800" y="5238750"/>
          <p14:tracePt t="235585" x="7797800" y="5270500"/>
          <p14:tracePt t="235597" x="7797800" y="5302250"/>
          <p14:tracePt t="235601" x="7804150" y="5327650"/>
          <p14:tracePt t="235614" x="7810500" y="5359400"/>
          <p14:tracePt t="235630" x="7816850" y="5372100"/>
          <p14:tracePt t="235648" x="7842250" y="5384800"/>
          <p14:tracePt t="235664" x="7848600" y="5384800"/>
          <p14:tracePt t="235667" x="7854950" y="5384800"/>
          <p14:tracePt t="235681" x="7867650" y="5384800"/>
          <p14:tracePt t="235695" x="7880350" y="5378450"/>
          <p14:tracePt t="235714" x="7880350" y="5372100"/>
          <p14:tracePt t="235733" x="7861300" y="5365750"/>
          <p14:tracePt t="235747" x="7848600" y="5365750"/>
          <p14:tracePt t="235765" x="7753350" y="5359400"/>
          <p14:tracePt t="238204" x="7747000" y="5359400"/>
          <p14:tracePt t="238215" x="7740650" y="5378450"/>
          <p14:tracePt t="238219" x="7702550" y="5422900"/>
          <p14:tracePt t="238231" x="7664450" y="5480050"/>
          <p14:tracePt t="238234" x="7632700" y="5543550"/>
          <p14:tracePt t="238248" x="7594600" y="5613400"/>
          <p14:tracePt t="238251" x="7562850" y="5670550"/>
          <p14:tracePt t="238268" x="7493000" y="5759450"/>
          <p14:tracePt t="238274" x="7448550" y="5791200"/>
          <p14:tracePt t="238283" x="7410450" y="5816600"/>
          <p14:tracePt t="238300" x="7327900" y="5854700"/>
          <p14:tracePt t="238316" x="7302500" y="5873750"/>
          <p14:tracePt t="238421" x="7296150" y="5867400"/>
          <p14:tracePt t="238429" x="7296150" y="5861050"/>
          <p14:tracePt t="238437" x="7296150" y="5848350"/>
          <p14:tracePt t="238450" x="7296150" y="5842000"/>
          <p14:tracePt t="238467" x="7296150" y="5835650"/>
          <p14:tracePt t="238484" x="7372350" y="5835650"/>
          <p14:tracePt t="238500" x="7416800" y="5842000"/>
          <p14:tracePt t="238504" x="7473950" y="5848350"/>
          <p14:tracePt t="238516" x="7512050" y="5848350"/>
          <p14:tracePt t="238519" x="7550150" y="5854700"/>
          <p14:tracePt t="238531" x="7569200" y="5854700"/>
          <p14:tracePt t="238549" x="7600950" y="5854700"/>
          <p14:tracePt t="238567" x="7626350" y="5835650"/>
          <p14:tracePt t="238583" x="7658100" y="5810250"/>
          <p14:tracePt t="238599" x="7727950" y="5759450"/>
          <p14:tracePt t="238616" x="7804150" y="5715000"/>
          <p14:tracePt t="238633" x="7880350" y="5670550"/>
          <p14:tracePt t="238649" x="7969250" y="5619750"/>
          <p14:tracePt t="238666" x="8064500" y="5581650"/>
          <p14:tracePt t="238683" x="8172450" y="5543550"/>
          <p14:tracePt t="238687" x="8216900" y="5524500"/>
          <p14:tracePt t="238700" x="8235950" y="5518150"/>
          <p14:tracePt t="238716" x="8286750" y="5473700"/>
          <p14:tracePt t="238733" x="8312150" y="5435600"/>
          <p14:tracePt t="238750" x="8331200" y="5384800"/>
          <p14:tracePt t="238767" x="8318500" y="5207000"/>
          <p14:tracePt t="238784" x="8274050" y="5118100"/>
          <p14:tracePt t="238800" x="8210550" y="5010150"/>
          <p14:tracePt t="238816" x="8159750" y="4940300"/>
          <p14:tracePt t="238833" x="8096250" y="4864100"/>
          <p14:tracePt t="238851" x="8039100" y="4794250"/>
          <p14:tracePt t="238866" x="7981950" y="4743450"/>
          <p14:tracePt t="238883" x="7912100" y="4686300"/>
          <p14:tracePt t="238900" x="7867650" y="4654550"/>
          <p14:tracePt t="238916" x="7797800" y="4622800"/>
          <p14:tracePt t="238933" x="7747000" y="4603750"/>
          <p14:tracePt t="238936" x="7721600" y="4603750"/>
          <p14:tracePt t="238949" x="7702550" y="4603750"/>
          <p14:tracePt t="238967" x="7670800" y="4603750"/>
          <p14:tracePt t="238973" x="7658100" y="4603750"/>
          <p14:tracePt t="238975" x="7645400" y="4603750"/>
          <p14:tracePt t="238985" x="7626350" y="4616450"/>
          <p14:tracePt t="239000" x="7575550" y="4635500"/>
          <p14:tracePt t="239017" x="7512050" y="4667250"/>
          <p14:tracePt t="239034" x="7346950" y="4724400"/>
          <p14:tracePt t="239050" x="7213600" y="4775200"/>
          <p14:tracePt t="239066" x="7118350" y="4832350"/>
          <p14:tracePt t="239083" x="7086600" y="4883150"/>
          <p14:tracePt t="239101" x="7092950" y="4921250"/>
          <p14:tracePt t="239117" x="7124700" y="4978400"/>
          <p14:tracePt t="239133" x="7188200" y="5048250"/>
          <p14:tracePt t="239150" x="7251700" y="5118100"/>
          <p14:tracePt t="239153" x="7289800" y="5156200"/>
          <p14:tracePt t="239165" x="7321550" y="5181600"/>
          <p14:tracePt t="239169" x="7366000" y="5219700"/>
          <p14:tracePt t="239182" x="7397750" y="5245100"/>
          <p14:tracePt t="239200" x="7562850" y="5340350"/>
          <p14:tracePt t="239217" x="7651750" y="5378450"/>
          <p14:tracePt t="239234" x="7727950" y="5391150"/>
          <p14:tracePt t="239250" x="7753350" y="5391150"/>
          <p14:tracePt t="239253" x="7778750" y="5391150"/>
          <p14:tracePt t="239265" x="7810500" y="5378450"/>
          <p14:tracePt t="239283" x="7835900" y="5365750"/>
          <p14:tracePt t="239301" x="7854950" y="5346700"/>
          <p14:tracePt t="239317" x="7861300" y="5334000"/>
          <p14:tracePt t="239333" x="7867650" y="5327650"/>
          <p14:tracePt t="239350" x="7874000" y="5327650"/>
          <p14:tracePt t="239367" x="7880350" y="5327650"/>
          <p14:tracePt t="239429" x="7886700" y="5327650"/>
          <p14:tracePt t="239439" x="7886700" y="5334000"/>
          <p14:tracePt t="239442" x="7886700" y="5340350"/>
          <p14:tracePt t="239450" x="7886700" y="5346700"/>
          <p14:tracePt t="239467" x="7886700" y="5365750"/>
          <p14:tracePt t="239484" x="7886700" y="5384800"/>
          <p14:tracePt t="239501" x="7886700" y="5403850"/>
          <p14:tracePt t="239517" x="7886700" y="5410200"/>
          <p14:tracePt t="239534" x="7874000" y="5416550"/>
          <p14:tracePt t="239550" x="7867650" y="5422900"/>
          <p14:tracePt t="239567" x="7854950" y="5422900"/>
          <p14:tracePt t="239601" x="7854950" y="5429250"/>
          <p14:tracePt t="239716" x="7867650" y="5429250"/>
          <p14:tracePt t="239724" x="7874000" y="5429250"/>
          <p14:tracePt t="239733" x="7893050" y="5429250"/>
          <p14:tracePt t="239751" x="7912100" y="5429250"/>
          <p14:tracePt t="239768" x="7931150" y="5429250"/>
          <p14:tracePt t="239784" x="7956550" y="5441950"/>
          <p14:tracePt t="239801" x="7969250" y="5441950"/>
          <p14:tracePt t="239817" x="7975600" y="5441950"/>
          <p14:tracePt t="239867" x="7994650" y="5454650"/>
          <p14:tracePt t="239884" x="8032750" y="5467350"/>
          <p14:tracePt t="239901" x="8083550" y="5486400"/>
          <p14:tracePt t="239917" x="8115300" y="5492750"/>
          <p14:tracePt t="239934" x="8153400" y="5499100"/>
          <p14:tracePt t="239951" x="8185150" y="5499100"/>
          <p14:tracePt t="239967" x="8197850" y="5499100"/>
          <p14:tracePt t="240001" x="8204200" y="5499100"/>
          <p14:tracePt t="240018" x="8204200" y="5486400"/>
          <p14:tracePt t="240035" x="8204200" y="5473700"/>
          <p14:tracePt t="240051" x="8197850" y="5467350"/>
          <p14:tracePt t="240067" x="8191500" y="5461000"/>
          <p14:tracePt t="240085" x="8185150" y="5454650"/>
          <p14:tracePt t="240101" x="8159750" y="5448300"/>
          <p14:tracePt t="240117" x="8128000" y="5429250"/>
          <p14:tracePt t="240135" x="8083550" y="5416550"/>
          <p14:tracePt t="240151" x="8051800" y="5397500"/>
          <p14:tracePt t="240168" x="8007350" y="5372100"/>
          <p14:tracePt t="240184" x="7981950" y="5353050"/>
          <p14:tracePt t="240201" x="7950200" y="5321300"/>
          <p14:tracePt t="240218" x="7931150" y="5270500"/>
          <p14:tracePt t="240235" x="7918450" y="5238750"/>
          <p14:tracePt t="240251" x="7899400" y="5187950"/>
          <p14:tracePt t="240268" x="7880350" y="5156200"/>
          <p14:tracePt t="240285" x="7854950" y="5118100"/>
          <p14:tracePt t="240301" x="7816850" y="5080000"/>
          <p14:tracePt t="240317" x="7734300" y="5041900"/>
          <p14:tracePt t="240334" x="7632700" y="5016500"/>
          <p14:tracePt t="240351" x="7531100" y="4997450"/>
          <p14:tracePt t="240367" x="7467600" y="4984750"/>
          <p14:tracePt t="240385" x="7423150" y="4984750"/>
          <p14:tracePt t="240401" x="7397750" y="4997450"/>
          <p14:tracePt t="240417" x="7346950" y="5048250"/>
          <p14:tracePt t="240435" x="7264400" y="5124450"/>
          <p14:tracePt t="240451" x="7169150" y="5207000"/>
          <p14:tracePt t="240467" x="7073900" y="5270500"/>
          <p14:tracePt t="240485" x="7010400" y="5334000"/>
          <p14:tracePt t="240487" x="7004050" y="5353050"/>
          <p14:tracePt t="240501" x="7010400" y="5378450"/>
          <p14:tracePt t="240504" x="7023100" y="5397500"/>
          <p14:tracePt t="240516" x="7073900" y="5422900"/>
          <p14:tracePt t="240518" x="7137400" y="5441950"/>
          <p14:tracePt t="240534" x="7302500" y="5461000"/>
          <p14:tracePt t="240551" x="7473950" y="5454650"/>
          <p14:tracePt t="240568" x="7658100" y="5416550"/>
          <p14:tracePt t="240584" x="7772400" y="5365750"/>
          <p14:tracePt t="240602" x="7778750" y="5334000"/>
          <p14:tracePt t="240618" x="7740650" y="5302250"/>
          <p14:tracePt t="240635" x="7658100" y="5270500"/>
          <p14:tracePt t="240651" x="7588250" y="5257800"/>
          <p14:tracePt t="240668" x="7531100" y="5251450"/>
          <p14:tracePt t="240685" x="7512050" y="5245100"/>
          <p14:tracePt t="240702" x="7499350" y="5245100"/>
          <p14:tracePt t="240718" x="7486650" y="5245100"/>
          <p14:tracePt t="249762" x="7486650" y="5238750"/>
          <p14:tracePt t="249777" x="7454900" y="5213350"/>
          <p14:tracePt t="249794" x="7353300" y="5149850"/>
          <p14:tracePt t="249807" x="7188200" y="5130800"/>
          <p14:tracePt t="249826" x="6991350" y="5149850"/>
          <p14:tracePt t="249842" x="6851650" y="5175250"/>
          <p14:tracePt t="249859" x="6769100" y="5200650"/>
          <p14:tracePt t="249876" x="6756400" y="5200650"/>
          <p14:tracePt t="249926" x="6737350" y="5187950"/>
          <p14:tracePt t="249943" x="6692900" y="5156200"/>
          <p14:tracePt t="249959" x="6604000" y="5105400"/>
          <p14:tracePt t="249976" x="6496050" y="5035550"/>
          <p14:tracePt t="249993" x="6400800" y="4965700"/>
          <p14:tracePt t="250009" x="6311900" y="4895850"/>
          <p14:tracePt t="250026" x="6184900" y="4806950"/>
          <p14:tracePt t="250043" x="6000750" y="4699000"/>
          <p14:tracePt t="250059" x="5797550" y="4597400"/>
          <p14:tracePt t="250076" x="5562600" y="4508500"/>
          <p14:tracePt t="250080" x="5448300" y="4470400"/>
          <p14:tracePt t="250093" x="5378450" y="4445000"/>
          <p14:tracePt t="250109" x="5251450" y="4400550"/>
          <p14:tracePt t="250126" x="5130800" y="4337050"/>
          <p14:tracePt t="250142" x="5022850" y="4260850"/>
          <p14:tracePt t="250159" x="4864100" y="4146550"/>
          <p14:tracePt t="250176" x="4718050" y="4057650"/>
          <p14:tracePt t="250193" x="4514850" y="3937000"/>
          <p14:tracePt t="250210" x="4324350" y="3835400"/>
          <p14:tracePt t="250226" x="4114800" y="3714750"/>
          <p14:tracePt t="250244" x="3994150" y="3625850"/>
          <p14:tracePt t="250259" x="3943350" y="3562350"/>
          <p14:tracePt t="250263" x="3930650" y="3536950"/>
          <p14:tracePt t="250276" x="3917950" y="3511550"/>
          <p14:tracePt t="250293" x="3873500" y="3467100"/>
          <p14:tracePt t="250310" x="3797300" y="3422650"/>
          <p14:tracePt t="250313" x="3752850" y="3409950"/>
          <p14:tracePt t="250326" x="3702050" y="3397250"/>
          <p14:tracePt t="250343" x="3600450" y="3378200"/>
          <p14:tracePt t="250360" x="3511550" y="3346450"/>
          <p14:tracePt t="250362" x="3473450" y="3327400"/>
          <p14:tracePt t="250375" x="3441700" y="3314700"/>
          <p14:tracePt t="250376" x="3397250" y="3289300"/>
          <p14:tracePt t="250393" x="3352800" y="3263900"/>
          <p14:tracePt t="250409" x="3219450" y="3187700"/>
          <p14:tracePt t="250426" x="3098800" y="3136900"/>
          <p14:tracePt t="250444" x="2933700" y="3098800"/>
          <p14:tracePt t="250459" x="2673350" y="3054350"/>
          <p14:tracePt t="250476" x="2317750" y="3022600"/>
          <p14:tracePt t="250493" x="1974850" y="2971800"/>
          <p14:tracePt t="250511" x="1695450" y="2895600"/>
          <p14:tracePt t="250527" x="1454150" y="2832100"/>
          <p14:tracePt t="250531" x="1384300" y="2813050"/>
          <p14:tracePt t="250543" x="1339850" y="2794000"/>
          <p14:tracePt t="250546" x="1308100" y="2787650"/>
          <p14:tracePt t="250560" x="1289050" y="2787650"/>
          <p14:tracePt t="250577" x="1270000" y="2787650"/>
          <p14:tracePt t="250593" x="1250950" y="2787650"/>
          <p14:tracePt t="250595" x="1225550" y="2794000"/>
          <p14:tracePt t="250608" x="1187450" y="2806700"/>
          <p14:tracePt t="250627" x="1123950" y="2832100"/>
          <p14:tracePt t="250643" x="1123950" y="2844800"/>
          <p14:tracePt t="250660" x="1130300" y="2851150"/>
          <p14:tracePt t="250676" x="1149350" y="2857500"/>
          <p14:tracePt t="250693" x="1206500" y="2863850"/>
          <p14:tracePt t="250709" x="1263650" y="2863850"/>
          <p14:tracePt t="250727" x="1295400" y="2863850"/>
          <p14:tracePt t="250743" x="1301750" y="2870200"/>
          <p14:tracePt t="250759" x="1301750" y="2882900"/>
          <p14:tracePt t="250775" x="1276350" y="2901950"/>
          <p14:tracePt t="250779" x="1257300" y="2914650"/>
          <p14:tracePt t="250791" x="1231900" y="2921000"/>
          <p14:tracePt t="250810" x="1187450" y="2927350"/>
          <p14:tracePt t="250827" x="1162050" y="2927350"/>
          <p14:tracePt t="250844" x="1143000" y="2927350"/>
          <p14:tracePt t="250847" x="1130300" y="2921000"/>
          <p14:tracePt t="250860" x="1022350" y="2908300"/>
          <p14:tracePt t="250878" x="844550" y="2889250"/>
          <p14:tracePt t="250895" x="647700" y="2863850"/>
          <p14:tracePt t="250910" x="482600" y="2832100"/>
          <p14:tracePt t="250926" x="374650" y="2800350"/>
          <p14:tracePt t="250943" x="342900" y="2774950"/>
          <p14:tracePt t="250960" x="342900" y="2762250"/>
          <p14:tracePt t="250977" x="355600" y="2749550"/>
          <p14:tracePt t="250993" x="361950" y="2743200"/>
          <p14:tracePt t="251028" x="361950" y="2736850"/>
          <p14:tracePt t="251044" x="361950" y="2724150"/>
          <p14:tracePt t="251060" x="374650" y="2705100"/>
          <p14:tracePt t="251077" x="393700" y="2692400"/>
          <p14:tracePt t="251094" x="406400" y="2686050"/>
          <p14:tracePt t="251110" x="406400" y="2679700"/>
          <p14:tracePt t="251151" x="406400" y="2673350"/>
          <p14:tracePt t="251160" x="400050" y="2673350"/>
          <p14:tracePt t="251177" x="393700" y="2667000"/>
          <p14:tracePt t="251193" x="387350" y="2660650"/>
          <p14:tracePt t="251262" x="381000" y="2660650"/>
          <p14:tracePt t="251277" x="374650" y="2660650"/>
          <p14:tracePt t="251293" x="361950" y="2660650"/>
          <p14:tracePt t="251310" x="355600" y="2660650"/>
          <p14:tracePt t="251357" x="349250" y="2660650"/>
          <p14:tracePt t="251380" x="342900" y="2660650"/>
          <p14:tracePt t="251394" x="336550" y="2660650"/>
          <p14:tracePt t="251410" x="330200" y="2660650"/>
          <p14:tracePt t="251427" x="323850" y="2660650"/>
          <p14:tracePt t="251542" x="323850" y="2654300"/>
          <p14:tracePt t="251558" x="323850" y="2647950"/>
          <p14:tracePt t="251594" x="330200" y="2647950"/>
          <p14:tracePt t="251611" x="368300" y="2654300"/>
          <p14:tracePt t="251628" x="476250" y="2698750"/>
          <p14:tracePt t="251645" x="590550" y="2730500"/>
          <p14:tracePt t="251661" x="723900" y="2762250"/>
          <p14:tracePt t="251677" x="876300" y="2787650"/>
          <p14:tracePt t="251694" x="1028700" y="2806700"/>
          <p14:tracePt t="251711" x="1219200" y="2825750"/>
          <p14:tracePt t="251727" x="1403350" y="2844800"/>
          <p14:tracePt t="251742" x="1625600" y="2863850"/>
          <p14:tracePt t="251760" x="1746250" y="2870200"/>
          <p14:tracePt t="251778" x="1790700" y="2851150"/>
          <p14:tracePt t="251794" x="1790700" y="2819400"/>
          <p14:tracePt t="251811" x="1765300" y="2774950"/>
          <p14:tracePt t="251827" x="1714500" y="2692400"/>
          <p14:tracePt t="251845" x="1663700" y="2616200"/>
          <p14:tracePt t="251849" x="1638300" y="2578100"/>
          <p14:tracePt t="251859" x="1612900" y="2546350"/>
          <p14:tracePt t="251863" x="1593850" y="2508250"/>
          <p14:tracePt t="251876" x="1568450" y="2482850"/>
          <p14:tracePt t="251895" x="1511300" y="2438400"/>
          <p14:tracePt t="251913" x="1365250" y="2393950"/>
          <p14:tracePt t="251926" x="1250950" y="2374900"/>
          <p14:tracePt t="251944" x="1092200" y="2336800"/>
          <p14:tracePt t="251961" x="971550" y="2317750"/>
          <p14:tracePt t="251978" x="863600" y="2311400"/>
          <p14:tracePt t="251994" x="768350" y="2311400"/>
          <p14:tracePt t="252011" x="698500" y="2374900"/>
          <p14:tracePt t="252027" x="628650" y="2514600"/>
          <p14:tracePt t="252044" x="584200" y="2635250"/>
          <p14:tracePt t="252061" x="533400" y="2768600"/>
          <p14:tracePt t="252077" x="520700" y="2863850"/>
          <p14:tracePt t="252094" x="539750" y="2946400"/>
          <p14:tracePt t="252099" x="558800" y="2971800"/>
          <p14:tracePt t="252111" x="584200" y="2990850"/>
          <p14:tracePt t="252128" x="647700" y="3016250"/>
          <p14:tracePt t="252143" x="660400" y="3016250"/>
          <p14:tracePt t="252144" x="666750" y="3016250"/>
          <p14:tracePt t="252161" x="673100" y="3022600"/>
          <p14:tracePt t="252179" x="679450" y="3035300"/>
          <p14:tracePt t="252194" x="679450" y="3048000"/>
          <p14:tracePt t="252211" x="679450" y="3067050"/>
          <p14:tracePt t="252230" x="673100" y="3079750"/>
          <p14:tracePt t="252233" x="673100" y="3086100"/>
          <p14:tracePt t="252243" x="673100" y="3092450"/>
          <p14:tracePt t="252261" x="673100" y="3098800"/>
          <p14:tracePt t="252295" x="666750" y="3086100"/>
          <p14:tracePt t="252311" x="654050" y="3079750"/>
          <p14:tracePt t="252345" x="635000" y="3079750"/>
          <p14:tracePt t="252361" x="603250" y="3079750"/>
          <p14:tracePt t="252380" x="565150" y="3073400"/>
          <p14:tracePt t="252394" x="533400" y="3054350"/>
          <p14:tracePt t="252411" x="520700" y="3041650"/>
          <p14:tracePt t="252430" x="501650" y="2990850"/>
          <p14:tracePt t="252445" x="501650" y="2959100"/>
          <p14:tracePt t="252461" x="501650" y="2914650"/>
          <p14:tracePt t="252478" x="495300" y="2870200"/>
          <p14:tracePt t="252481" x="495300" y="2838450"/>
          <p14:tracePt t="252495" x="495300" y="2813050"/>
          <p14:tracePt t="252512" x="488950" y="2794000"/>
          <p14:tracePt t="252515" x="488950" y="2787650"/>
          <p14:tracePt t="252519" x="488950" y="2781300"/>
          <p14:tracePt t="252545" x="508000" y="2749550"/>
          <p14:tracePt t="252561" x="520700" y="2730500"/>
          <p14:tracePt t="252578" x="533400" y="2717800"/>
          <p14:tracePt t="252595" x="533400" y="2698750"/>
          <p14:tracePt t="252611" x="527050" y="2673350"/>
          <p14:tracePt t="252628" x="514350" y="2647950"/>
          <p14:tracePt t="252645" x="508000" y="2628900"/>
          <p14:tracePt t="252662" x="501650" y="2609850"/>
          <p14:tracePt t="252678" x="495300" y="2597150"/>
          <p14:tracePt t="252711" x="495300" y="2590800"/>
          <p14:tracePt t="252746" x="501650" y="2584450"/>
          <p14:tracePt t="252761" x="520700" y="2584450"/>
          <p14:tracePt t="252778" x="565150" y="2578100"/>
          <p14:tracePt t="252795" x="603250" y="2578100"/>
          <p14:tracePt t="252811" x="647700" y="2571750"/>
          <p14:tracePt t="252815" x="685800" y="2571750"/>
          <p14:tracePt t="252828" x="711200" y="2571750"/>
          <p14:tracePt t="252832" x="742950" y="2571750"/>
          <p14:tracePt t="252843" x="774700" y="2571750"/>
          <p14:tracePt t="252861" x="806450" y="2571750"/>
          <p14:tracePt t="252951" x="812800" y="2571750"/>
          <p14:tracePt t="252971" x="819150" y="2571750"/>
          <p14:tracePt t="252978" x="825500" y="2571750"/>
          <p14:tracePt t="252995" x="831850" y="2578100"/>
          <p14:tracePt t="253011" x="838200" y="2578100"/>
          <p14:tracePt t="253029" x="838200" y="2584450"/>
          <p14:tracePt t="253032" x="844550" y="2590800"/>
          <p14:tracePt t="253047" x="857250" y="2597150"/>
          <p14:tracePt t="253061" x="869950" y="2603500"/>
          <p14:tracePt t="253079" x="882650" y="2609850"/>
          <p14:tracePt t="253095" x="895350" y="2616200"/>
          <p14:tracePt t="253112" x="908050" y="2616200"/>
          <p14:tracePt t="253129" x="908050" y="2622550"/>
          <p14:tracePt t="253173" x="908050" y="2628900"/>
          <p14:tracePt t="253189" x="914400" y="2628900"/>
          <p14:tracePt t="253199" x="914400" y="2635250"/>
          <p14:tracePt t="253237" x="920750" y="2635250"/>
          <p14:tracePt t="253252" x="927100" y="2628900"/>
          <p14:tracePt t="253263" x="933450" y="2628900"/>
          <p14:tracePt t="253278" x="952500" y="2616200"/>
          <p14:tracePt t="253295" x="1003300" y="2603500"/>
          <p14:tracePt t="253314" x="1060450" y="2590800"/>
          <p14:tracePt t="253328" x="1123950" y="2584450"/>
          <p14:tracePt t="253345" x="1162050" y="2578100"/>
          <p14:tracePt t="253362" x="1200150" y="2578100"/>
          <p14:tracePt t="253379" x="1219200" y="2578100"/>
          <p14:tracePt t="253554" x="1219200" y="2584450"/>
          <p14:tracePt t="253679" x="1219200" y="2578100"/>
          <p14:tracePt t="253688" x="1231900" y="2571750"/>
          <p14:tracePt t="253694" x="1238250" y="2559050"/>
          <p14:tracePt t="253713" x="1263650" y="2540000"/>
          <p14:tracePt t="253729" x="1289050" y="2520950"/>
          <p14:tracePt t="253747" x="1314450" y="2508250"/>
          <p14:tracePt t="253763" x="1333500" y="2495550"/>
          <p14:tracePt t="253814" x="1327150" y="2508250"/>
          <p14:tracePt t="253829" x="1301750" y="2527300"/>
          <p14:tracePt t="253846" x="1282700" y="2552700"/>
          <p14:tracePt t="253863" x="1270000" y="2571750"/>
          <p14:tracePt t="253879" x="1263650" y="2590800"/>
          <p14:tracePt t="253899" x="1263650" y="2603500"/>
          <p14:tracePt t="253912" x="1263650" y="2609850"/>
          <p14:tracePt t="253929" x="1263650" y="2616200"/>
          <p14:tracePt t="253963" x="1270000" y="2616200"/>
          <p14:tracePt t="253980" x="1282700" y="2616200"/>
          <p14:tracePt t="253997" x="1314450" y="2616200"/>
          <p14:tracePt t="254012" x="1346200" y="2616200"/>
          <p14:tracePt t="254029" x="1371600" y="2622550"/>
          <p14:tracePt t="254046" x="1409700" y="2647950"/>
          <p14:tracePt t="254063" x="1428750" y="2667000"/>
          <p14:tracePt t="254079" x="1428750" y="2673350"/>
          <p14:tracePt t="254137" x="1428750" y="2679700"/>
          <p14:tracePt t="254143" x="1428750" y="2686050"/>
          <p14:tracePt t="254164" x="1435100" y="2698750"/>
          <p14:tracePt t="254180" x="1435100" y="2705100"/>
          <p14:tracePt t="254246" x="1435100" y="2698750"/>
          <p14:tracePt t="254261" x="1435100" y="2692400"/>
          <p14:tracePt t="254300" x="1435100" y="2686050"/>
          <p14:tracePt t="254312" x="1428750" y="2673350"/>
          <p14:tracePt t="254329" x="1397000" y="2641600"/>
          <p14:tracePt t="254349" x="1371600" y="2609850"/>
          <p14:tracePt t="254363" x="1358900" y="2565400"/>
          <p14:tracePt t="254380" x="1365250" y="2527300"/>
          <p14:tracePt t="254396" x="1409700" y="2514600"/>
          <p14:tracePt t="254413" x="1504950" y="2508250"/>
          <p14:tracePt t="254429" x="1574800" y="2508250"/>
          <p14:tracePt t="254447" x="1619250" y="2508250"/>
          <p14:tracePt t="254463" x="1625600" y="2508250"/>
          <p14:tracePt t="254512" x="1619250" y="2508250"/>
          <p14:tracePt t="254529" x="1606550" y="2501900"/>
          <p14:tracePt t="254549" x="1581150" y="2482850"/>
          <p14:tracePt t="254550" x="1562100" y="2476500"/>
          <p14:tracePt t="254564" x="1549400" y="2470150"/>
          <p14:tracePt t="254578" x="1536700" y="2470150"/>
          <p14:tracePt t="254596" x="1530350" y="2482850"/>
          <p14:tracePt t="254611" x="1524000" y="2495550"/>
          <p14:tracePt t="254629" x="1524000" y="2508250"/>
          <p14:tracePt t="254646" x="1524000" y="2520950"/>
          <p14:tracePt t="254663" x="1524000" y="2527300"/>
          <p14:tracePt t="254680" x="1524000" y="2533650"/>
          <p14:tracePt t="254697" x="1524000" y="2546350"/>
          <p14:tracePt t="254713" x="1524000" y="2565400"/>
          <p14:tracePt t="254729" x="1530350" y="2597150"/>
          <p14:tracePt t="254745" x="1549400" y="2616200"/>
          <p14:tracePt t="254761" x="1568450" y="2635250"/>
          <p14:tracePt t="254780" x="1581150" y="2635250"/>
          <p14:tracePt t="254797" x="1606550" y="2635250"/>
          <p14:tracePt t="254814" x="1657350" y="2628900"/>
          <p14:tracePt t="254830" x="1708150" y="2616200"/>
          <p14:tracePt t="254847" x="1784350" y="2597150"/>
          <p14:tracePt t="254850" x="1809750" y="2597150"/>
          <p14:tracePt t="254863" x="1847850" y="2584450"/>
          <p14:tracePt t="254866" x="1860550" y="2584450"/>
          <p14:tracePt t="254880" x="1873250" y="2578100"/>
          <p14:tracePt t="254896" x="1879600" y="2578100"/>
          <p14:tracePt t="254947" x="1885950" y="2578100"/>
          <p14:tracePt t="254967" x="1892300" y="2578100"/>
          <p14:tracePt t="254980" x="1898650" y="2578100"/>
          <p14:tracePt t="254997" x="1930400" y="2578100"/>
          <p14:tracePt t="255013" x="1974850" y="2565400"/>
          <p14:tracePt t="255031" x="2019300" y="2546350"/>
          <p14:tracePt t="255047" x="2076450" y="2533650"/>
          <p14:tracePt t="255063" x="2095500" y="2533650"/>
          <p14:tracePt t="255080" x="2108200" y="2533650"/>
          <p14:tracePt t="255135" x="2114550" y="2533650"/>
          <p14:tracePt t="255146" x="2114550" y="2540000"/>
          <p14:tracePt t="255164" x="2120900" y="2546350"/>
          <p14:tracePt t="255181" x="2127250" y="2559050"/>
          <p14:tracePt t="255197" x="2133600" y="2571750"/>
          <p14:tracePt t="255230" x="2139950" y="2578100"/>
          <p14:tracePt t="255321" x="2146300" y="2578100"/>
          <p14:tracePt t="255329" x="2152650" y="2578100"/>
          <p14:tracePt t="255347" x="2159000" y="2578100"/>
          <p14:tracePt t="255397" x="2178050" y="2584450"/>
          <p14:tracePt t="255413" x="2216150" y="2584450"/>
          <p14:tracePt t="255431" x="2305050" y="2597150"/>
          <p14:tracePt t="255435" x="2343150" y="2603500"/>
          <p14:tracePt t="255445" x="2368550" y="2603500"/>
          <p14:tracePt t="255462" x="2400300" y="2609850"/>
          <p14:tracePt t="255465" x="2406650" y="2609850"/>
          <p14:tracePt t="255527" x="2413000" y="2609850"/>
          <p14:tracePt t="255534" x="2419350" y="2609850"/>
          <p14:tracePt t="255547" x="2432050" y="2609850"/>
          <p14:tracePt t="255564" x="2590800" y="2641600"/>
          <p14:tracePt t="255581" x="2660650" y="2660650"/>
          <p14:tracePt t="255598" x="2813050" y="2698750"/>
          <p14:tracePt t="255601" x="2863850" y="2711450"/>
          <p14:tracePt t="255614" x="2914650" y="2717800"/>
          <p14:tracePt t="255619" x="2946400" y="2724150"/>
          <p14:tracePt t="255630" x="2978150" y="2724150"/>
          <p14:tracePt t="255650" x="2990850" y="2724150"/>
          <p14:tracePt t="255664" x="2997200" y="2724150"/>
          <p14:tracePt t="255730" x="3003550" y="2724150"/>
          <p14:tracePt t="255748" x="3022600" y="2717800"/>
          <p14:tracePt t="255764" x="3054350" y="2705100"/>
          <p14:tracePt t="255781" x="3086100" y="2698750"/>
          <p14:tracePt t="255784" x="3092450" y="2698750"/>
          <p14:tracePt t="255798" x="3105150" y="2698750"/>
          <p14:tracePt t="255814" x="3136900" y="2679700"/>
          <p14:tracePt t="255831" x="3143250" y="2679700"/>
          <p14:tracePt t="255847" x="3155950" y="2660650"/>
          <p14:tracePt t="255864" x="3162300" y="2654300"/>
          <p14:tracePt t="255881" x="3168650" y="2647950"/>
          <p14:tracePt t="255896" x="3175000" y="2641600"/>
          <p14:tracePt t="255914" x="3175000" y="2635250"/>
          <p14:tracePt t="255931" x="3181350" y="2635250"/>
          <p14:tracePt t="255947" x="3194050" y="2635250"/>
          <p14:tracePt t="255964" x="3213100" y="2628900"/>
          <p14:tracePt t="255981" x="3244850" y="2622550"/>
          <p14:tracePt t="255998" x="3282950" y="2616200"/>
          <p14:tracePt t="256001" x="3321050" y="2609850"/>
          <p14:tracePt t="256014" x="3346450" y="2609850"/>
          <p14:tracePt t="256019" x="3365500" y="2609850"/>
          <p14:tracePt t="256029" x="3409950" y="2603500"/>
          <p14:tracePt t="256048" x="3473450" y="2603500"/>
          <p14:tracePt t="256065" x="3517900" y="2603500"/>
          <p14:tracePt t="256081" x="3587750" y="2609850"/>
          <p14:tracePt t="256097" x="3613150" y="2616200"/>
          <p14:tracePt t="256113" x="3638550" y="2622550"/>
          <p14:tracePt t="256131" x="3644900" y="2628900"/>
          <p14:tracePt t="256147" x="3651250" y="2628900"/>
          <p14:tracePt t="256256" x="3657600" y="2622550"/>
          <p14:tracePt t="256266" x="3663950" y="2616200"/>
          <p14:tracePt t="256270" x="3663950" y="2609850"/>
          <p14:tracePt t="256279" x="3670300" y="2603500"/>
          <p14:tracePt t="256298" x="3683000" y="2597150"/>
          <p14:tracePt t="256315" x="3689350" y="2590800"/>
          <p14:tracePt t="256331" x="3702050" y="2590800"/>
          <p14:tracePt t="256348" x="3714750" y="2590800"/>
          <p14:tracePt t="256353" x="3727450" y="2590800"/>
          <p14:tracePt t="256363" x="3740150" y="2590800"/>
          <p14:tracePt t="256381" x="3771900" y="2590800"/>
          <p14:tracePt t="256399" x="3835400" y="2590800"/>
          <p14:tracePt t="256415" x="3860800" y="2590800"/>
          <p14:tracePt t="256431" x="3898900" y="2590800"/>
          <p14:tracePt t="256450" x="3930650" y="2590800"/>
          <p14:tracePt t="256481" x="3937000" y="2590800"/>
          <p14:tracePt t="256760" x="3937000" y="2597150"/>
          <p14:tracePt t="256786" x="3937000" y="2603500"/>
          <p14:tracePt t="256983" x="3937000" y="2609850"/>
          <p14:tracePt t="257007" x="3937000" y="2616200"/>
          <p14:tracePt t="257114" x="3943350" y="2616200"/>
          <p14:tracePt t="257152" x="3937000" y="2616200"/>
          <p14:tracePt t="257170" x="3924300" y="2616200"/>
          <p14:tracePt t="257174" x="3917950" y="2616200"/>
          <p14:tracePt t="257182" x="3905250" y="2609850"/>
          <p14:tracePt t="257199" x="3892550" y="2603500"/>
          <p14:tracePt t="257233" x="3886200" y="2603500"/>
          <p14:tracePt t="257249" x="3905250" y="2603500"/>
          <p14:tracePt t="257266" x="3949700" y="2603500"/>
          <p14:tracePt t="257282" x="4019550" y="2609850"/>
          <p14:tracePt t="257299" x="4051300" y="2609850"/>
          <p14:tracePt t="257332" x="4057650" y="2609850"/>
          <p14:tracePt t="257382" x="4070350" y="2603500"/>
          <p14:tracePt t="257399" x="4127500" y="2603500"/>
          <p14:tracePt t="257417" x="4203700" y="2609850"/>
          <p14:tracePt t="257432" x="4330700" y="2622550"/>
          <p14:tracePt t="257448" x="4464050" y="2635250"/>
          <p14:tracePt t="257465" x="4578350" y="2641600"/>
          <p14:tracePt t="257482" x="4673600" y="2647950"/>
          <p14:tracePt t="257499" x="4737100" y="2647950"/>
          <p14:tracePt t="257516" x="4787900" y="2647950"/>
          <p14:tracePt t="257532" x="4845050" y="2641600"/>
          <p14:tracePt t="257549" x="4889500" y="2628900"/>
          <p14:tracePt t="257565" x="4921250" y="2616200"/>
          <p14:tracePt t="257570" x="4927600" y="2609850"/>
          <p14:tracePt t="257581" x="4933950" y="2603500"/>
          <p14:tracePt t="257599" x="4940300" y="2590800"/>
          <p14:tracePt t="257666" x="4927600" y="2590800"/>
          <p14:tracePt t="257682" x="4902200" y="2590800"/>
          <p14:tracePt t="257699" x="4889500" y="2590800"/>
          <p14:tracePt t="257716" x="4883150" y="2590800"/>
          <p14:tracePt t="257732" x="4851400" y="2590800"/>
          <p14:tracePt t="257749" x="4787900" y="2590800"/>
          <p14:tracePt t="257766" x="4686300" y="2597150"/>
          <p14:tracePt t="257782" x="4533900" y="2609850"/>
          <p14:tracePt t="257799" x="4292600" y="2622550"/>
          <p14:tracePt t="257816" x="4102100" y="2635250"/>
          <p14:tracePt t="257819" x="4006850" y="2635250"/>
          <p14:tracePt t="257833" x="3917950" y="2635250"/>
          <p14:tracePt t="257849" x="3695700" y="2628900"/>
          <p14:tracePt t="257866" x="3429000" y="2597150"/>
          <p14:tracePt t="257883" x="3282950" y="2584450"/>
          <p14:tracePt t="257899" x="3079750" y="2584450"/>
          <p14:tracePt t="257915" x="2870200" y="2584450"/>
          <p14:tracePt t="257932" x="2514600" y="2584450"/>
          <p14:tracePt t="257949" x="2279650" y="2590800"/>
          <p14:tracePt t="257965" x="2038350" y="2603500"/>
          <p14:tracePt t="257972" x="1930400" y="2609850"/>
          <p14:tracePt t="257981" x="1866900" y="2616200"/>
          <p14:tracePt t="258000" x="1695450" y="2641600"/>
          <p14:tracePt t="258016" x="1600200" y="2660650"/>
          <p14:tracePt t="258020" x="1587500" y="2667000"/>
          <p14:tracePt t="258033" x="1574800" y="2673350"/>
          <p14:tracePt t="258050" x="1574800" y="2679700"/>
          <p14:tracePt t="258082" x="1574800" y="2686050"/>
          <p14:tracePt t="258117" x="1574800" y="2698750"/>
          <p14:tracePt t="258133" x="1568450" y="2711450"/>
          <p14:tracePt t="258149" x="1568450" y="2730500"/>
          <p14:tracePt t="258168" x="1562100" y="2755900"/>
          <p14:tracePt t="258181" x="1543050" y="2787650"/>
          <p14:tracePt t="258199" x="1517650" y="2813050"/>
          <p14:tracePt t="258216" x="1498600" y="2832100"/>
          <p14:tracePt t="258233" x="1485900" y="2838450"/>
          <p14:tracePt t="258268" x="1479550" y="2838450"/>
          <p14:tracePt t="258571" x="1485900" y="2832100"/>
          <p14:tracePt t="258735" x="1485900" y="2838450"/>
          <p14:tracePt t="258745" x="1485900" y="2844800"/>
          <p14:tracePt t="258750" x="1485900" y="2851150"/>
          <p14:tracePt t="258767" x="1485900" y="2863850"/>
          <p14:tracePt t="258784" x="1479550" y="2882900"/>
          <p14:tracePt t="258799" x="1473200" y="2901950"/>
          <p14:tracePt t="258817" x="1473200" y="2908300"/>
          <p14:tracePt t="258970" x="1485900" y="2908300"/>
          <p14:tracePt t="258984" x="1498600" y="2908300"/>
          <p14:tracePt t="259000" x="1530350" y="2901950"/>
          <p14:tracePt t="259017" x="1543050" y="2895600"/>
          <p14:tracePt t="259034" x="1568450" y="2895600"/>
          <p14:tracePt t="259050" x="1587500" y="2889250"/>
          <p14:tracePt t="259067" x="1606550" y="2882900"/>
          <p14:tracePt t="259083" x="1625600" y="2870200"/>
          <p14:tracePt t="259100" x="1638300" y="2870200"/>
          <p14:tracePt t="259105" x="1651000" y="2863850"/>
          <p14:tracePt t="259133" x="1657350" y="2857500"/>
          <p14:tracePt t="259150" x="1663700" y="2857500"/>
          <p14:tracePt t="259167" x="1663700" y="2851150"/>
          <p14:tracePt t="259457" x="1663700" y="2844800"/>
          <p14:tracePt t="259472" x="1657350" y="2844800"/>
          <p14:tracePt t="259480" x="1657350" y="2838450"/>
          <p14:tracePt t="259485" x="1651000" y="2838450"/>
          <p14:tracePt t="259499" x="1644650" y="2838450"/>
          <p14:tracePt t="259580" x="1644650" y="2832100"/>
          <p14:tracePt t="259601" x="1644650" y="2825750"/>
          <p14:tracePt t="259617" x="1657350" y="2825750"/>
          <p14:tracePt t="259634" x="1676400" y="2813050"/>
          <p14:tracePt t="259652" x="1695450" y="2806700"/>
          <p14:tracePt t="259667" x="1720850" y="2800350"/>
          <p14:tracePt t="259684" x="1746250" y="2794000"/>
          <p14:tracePt t="259703" x="1758950" y="2794000"/>
          <p14:tracePt t="259717" x="1765300" y="2794000"/>
          <p14:tracePt t="259771" x="1771650" y="2794000"/>
          <p14:tracePt t="259782" x="1771650" y="2800350"/>
          <p14:tracePt t="259801" x="1778000" y="2813050"/>
          <p14:tracePt t="259899" x="1778000" y="2819400"/>
          <p14:tracePt t="259908" x="1784350" y="2819400"/>
          <p14:tracePt t="259916" x="1790700" y="2825750"/>
          <p14:tracePt t="259934" x="1809750" y="2832100"/>
          <p14:tracePt t="259951" x="1847850" y="2838450"/>
          <p14:tracePt t="259967" x="1866900" y="2844800"/>
          <p14:tracePt t="260001" x="1873250" y="2844800"/>
          <p14:tracePt t="260035" x="1879600" y="2844800"/>
          <p14:tracePt t="260051" x="1885950" y="2844800"/>
          <p14:tracePt t="260068" x="1892300" y="2838450"/>
          <p14:tracePt t="260084" x="1892300" y="2832100"/>
          <p14:tracePt t="260101" x="1892300" y="2825750"/>
          <p14:tracePt t="260117" x="1892300" y="2819400"/>
          <p14:tracePt t="260201" x="1892300" y="2825750"/>
          <p14:tracePt t="260208" x="1885950" y="2832100"/>
          <p14:tracePt t="260216" x="1885950" y="2844800"/>
          <p14:tracePt t="260235" x="1879600" y="2857500"/>
          <p14:tracePt t="260290" x="1879600" y="2851150"/>
          <p14:tracePt t="260300" x="1879600" y="2844800"/>
          <p14:tracePt t="260317" x="1879600" y="2838450"/>
          <p14:tracePt t="260334" x="1879600" y="2832100"/>
          <p14:tracePt t="260351" x="1873250" y="2825750"/>
          <p14:tracePt t="260497" x="1866900" y="2819400"/>
          <p14:tracePt t="260518" x="1860550" y="2806700"/>
          <p14:tracePt t="260535" x="1854200" y="2806700"/>
          <p14:tracePt t="260663" x="1866900" y="2806700"/>
          <p14:tracePt t="260671" x="1879600" y="2806700"/>
          <p14:tracePt t="260685" x="1898650" y="2806700"/>
          <p14:tracePt t="260703" x="1955800" y="2806700"/>
          <p14:tracePt t="260723" x="1993900" y="2806700"/>
          <p14:tracePt t="260735" x="2012950" y="2806700"/>
          <p14:tracePt t="260752" x="2032000" y="2800350"/>
          <p14:tracePt t="260768" x="2038350" y="2800350"/>
          <p14:tracePt t="260785" x="2044700" y="2800350"/>
          <p14:tracePt t="260988" x="2051050" y="2800350"/>
          <p14:tracePt t="260997" x="2051050" y="2794000"/>
          <p14:tracePt t="261002" x="2057400" y="2794000"/>
          <p14:tracePt t="261019" x="2076450" y="2794000"/>
          <p14:tracePt t="261036" x="2089150" y="2787650"/>
          <p14:tracePt t="261051" x="2095500" y="2787650"/>
          <p14:tracePt t="261069" x="2108200" y="2787650"/>
          <p14:tracePt t="261086" x="2127250" y="2787650"/>
          <p14:tracePt t="261090" x="2133600" y="2787650"/>
          <p14:tracePt t="261100" x="2139950" y="2787650"/>
          <p14:tracePt t="261118" x="2146300" y="2787650"/>
          <p14:tracePt t="261135" x="2152650" y="2787650"/>
          <p14:tracePt t="261151" x="2159000" y="2787650"/>
          <p14:tracePt t="261168" x="2159000" y="2781300"/>
          <p14:tracePt t="261185" x="2165350" y="2774950"/>
          <p14:tracePt t="261202" x="2171700" y="2774950"/>
          <p14:tracePt t="261217" x="2178050" y="2768600"/>
          <p14:tracePt t="261361" x="2178050" y="2762250"/>
          <p14:tracePt t="261386" x="2178050" y="2755900"/>
          <p14:tracePt t="261402" x="2184400" y="2749550"/>
          <p14:tracePt t="261458" x="2184400" y="2755900"/>
          <p14:tracePt t="261468" x="2190750" y="2762250"/>
          <p14:tracePt t="261485" x="2203450" y="2781300"/>
          <p14:tracePt t="261489" x="2209800" y="2781300"/>
          <p14:tracePt t="261500" x="2222500" y="2787650"/>
          <p14:tracePt t="261519" x="2241550" y="2794000"/>
          <p14:tracePt t="261535" x="2330450" y="2800350"/>
          <p14:tracePt t="261551" x="2355850" y="2800350"/>
          <p14:tracePt t="261553" x="2387600" y="2800350"/>
          <p14:tracePt t="261569" x="2463800" y="2800350"/>
          <p14:tracePt t="261586" x="2552700" y="2800350"/>
          <p14:tracePt t="261602" x="2616200" y="2794000"/>
          <p14:tracePt t="261618" x="2660650" y="2794000"/>
          <p14:tracePt t="261636" x="2660650" y="2787650"/>
          <p14:tracePt t="261736" x="2667000" y="2787650"/>
          <p14:tracePt t="261752" x="2673350" y="2787650"/>
          <p14:tracePt t="261759" x="2679700" y="2787650"/>
          <p14:tracePt t="261769" x="2692400" y="2781300"/>
          <p14:tracePt t="261786" x="2717800" y="2781300"/>
          <p14:tracePt t="261802" x="2755900" y="2774950"/>
          <p14:tracePt t="261819" x="2787650" y="2774950"/>
          <p14:tracePt t="261836" x="2813050" y="2774950"/>
          <p14:tracePt t="261852" x="2844800" y="2781300"/>
          <p14:tracePt t="261869" x="2870200" y="2787650"/>
          <p14:tracePt t="261886" x="2908300" y="2800350"/>
          <p14:tracePt t="261903" x="2933700" y="2806700"/>
          <p14:tracePt t="261919" x="2971800" y="2819400"/>
          <p14:tracePt t="261934" x="3003550" y="2819400"/>
          <p14:tracePt t="261952" x="3060700" y="2825750"/>
          <p14:tracePt t="261970" x="3105150" y="2825750"/>
          <p14:tracePt t="261984" x="3130550" y="2825750"/>
          <p14:tracePt t="262003" x="3155950" y="2819400"/>
          <p14:tracePt t="262136" x="3162300" y="2819400"/>
          <p14:tracePt t="262150" x="3175000" y="2819400"/>
          <p14:tracePt t="262170" x="3187700" y="2819400"/>
          <p14:tracePt t="262186" x="3213100" y="2819400"/>
          <p14:tracePt t="262203" x="3263900" y="2819400"/>
          <p14:tracePt t="262218" x="3333750" y="2819400"/>
          <p14:tracePt t="262236" x="3397250" y="2825750"/>
          <p14:tracePt t="262253" x="3435350" y="2832100"/>
          <p14:tracePt t="262269" x="3441700" y="2832100"/>
          <p14:tracePt t="262286" x="3448050" y="2832100"/>
          <p14:tracePt t="262303" x="3460750" y="2832100"/>
          <p14:tracePt t="262319" x="3486150" y="2838450"/>
          <p14:tracePt t="262336" x="3536950" y="2844800"/>
          <p14:tracePt t="262353" x="3587750" y="2844800"/>
          <p14:tracePt t="262370" x="3606800" y="2844800"/>
          <p14:tracePt t="262387" x="3613150" y="2844800"/>
          <p14:tracePt t="262420" x="3619500" y="2844800"/>
          <p14:tracePt t="262437" x="3632200" y="2838450"/>
          <p14:tracePt t="262454" x="3644900" y="2825750"/>
          <p14:tracePt t="262469" x="3683000" y="2819400"/>
          <p14:tracePt t="262486" x="3740150" y="2806700"/>
          <p14:tracePt t="262503" x="3790950" y="2800350"/>
          <p14:tracePt t="262520" x="3835400" y="2800350"/>
          <p14:tracePt t="262537" x="3860800" y="2794000"/>
          <p14:tracePt t="262540" x="3873500" y="2794000"/>
          <p14:tracePt t="262551" x="3879850" y="2794000"/>
          <p14:tracePt t="262626" x="3886200" y="2794000"/>
          <p14:tracePt t="262640" x="3892550" y="2794000"/>
          <p14:tracePt t="262654" x="3898900" y="2794000"/>
          <p14:tracePt t="262660" x="3905250" y="2800350"/>
          <p14:tracePt t="262669" x="3917950" y="2800350"/>
          <p14:tracePt t="262687" x="3930650" y="2806700"/>
          <p14:tracePt t="262690" x="3937000" y="2806700"/>
          <p14:tracePt t="262702" x="3943350" y="2806700"/>
          <p14:tracePt t="262819" x="3949700" y="2806700"/>
          <p14:tracePt t="262827" x="3956050" y="2806700"/>
          <p14:tracePt t="262837" x="3962400" y="2806700"/>
          <p14:tracePt t="262853" x="3987800" y="2806700"/>
          <p14:tracePt t="262870" x="4025900" y="2800350"/>
          <p14:tracePt t="262887" x="4076700" y="2800350"/>
          <p14:tracePt t="262903" x="4191000" y="2806700"/>
          <p14:tracePt t="262908" x="4254500" y="2813050"/>
          <p14:tracePt t="262920" x="4324350" y="2832100"/>
          <p14:tracePt t="262923" x="4368800" y="2844800"/>
          <p14:tracePt t="262936" x="4406900" y="2851150"/>
          <p14:tracePt t="262954" x="4438650" y="2863850"/>
          <p14:tracePt t="262987" x="4432300" y="2863850"/>
          <p14:tracePt t="263004" x="4406900" y="2851150"/>
          <p14:tracePt t="263020" x="4394200" y="2851150"/>
          <p14:tracePt t="263100" x="4400550" y="2851150"/>
          <p14:tracePt t="263106" x="4406900" y="2851150"/>
          <p14:tracePt t="263121" x="4419600" y="2851150"/>
          <p14:tracePt t="263137" x="4476750" y="2851150"/>
          <p14:tracePt t="263153" x="4540250" y="2844800"/>
          <p14:tracePt t="263171" x="4616450" y="2844800"/>
          <p14:tracePt t="263187" x="4667250" y="2844800"/>
          <p14:tracePt t="263203" x="4705350" y="2844800"/>
          <p14:tracePt t="263221" x="4730750" y="2844800"/>
          <p14:tracePt t="263306" x="4737100" y="2844800"/>
          <p14:tracePt t="263328" x="4743450" y="2844800"/>
          <p14:tracePt t="263335" x="4743450" y="2838450"/>
          <p14:tracePt t="263353" x="4749800" y="2838450"/>
          <p14:tracePt t="263370" x="4762500" y="2838450"/>
          <p14:tracePt t="263387" x="4794250" y="2832100"/>
          <p14:tracePt t="263393" x="4838700" y="2832100"/>
          <p14:tracePt t="263402" x="4895850" y="2832100"/>
          <p14:tracePt t="263420" x="5016500" y="2832100"/>
          <p14:tracePt t="263424" x="5080000" y="2838450"/>
          <p14:tracePt t="263437" x="5118100" y="2838450"/>
          <p14:tracePt t="263443" x="5175250" y="2838450"/>
          <p14:tracePt t="263454" x="5219700" y="2838450"/>
          <p14:tracePt t="263457" x="5238750" y="2838450"/>
          <p14:tracePt t="263470" x="5270500" y="2838450"/>
          <p14:tracePt t="263545" x="5264150" y="2844800"/>
          <p14:tracePt t="263555" x="5257800" y="2844800"/>
          <p14:tracePt t="263571" x="5213350" y="2851150"/>
          <p14:tracePt t="263587" x="5162550" y="2851150"/>
          <p14:tracePt t="263604" x="5073650" y="2863850"/>
          <p14:tracePt t="263620" x="4940300" y="2876550"/>
          <p14:tracePt t="263637" x="4768850" y="2889250"/>
          <p14:tracePt t="263654" x="4603750" y="2901950"/>
          <p14:tracePt t="263658" x="4514850" y="2908300"/>
          <p14:tracePt t="263669" x="4432300" y="2914650"/>
          <p14:tracePt t="263688" x="4133850" y="2927350"/>
          <p14:tracePt t="263704" x="3930650" y="2946400"/>
          <p14:tracePt t="263721" x="3765550" y="2965450"/>
          <p14:tracePt t="263738" x="3448050" y="2997200"/>
          <p14:tracePt t="263754" x="3117850" y="2997200"/>
          <p14:tracePt t="263771" x="2768600" y="2990850"/>
          <p14:tracePt t="263788" x="2425700" y="2971800"/>
          <p14:tracePt t="263804" x="2159000" y="2952750"/>
          <p14:tracePt t="263821" x="1949450" y="2946400"/>
          <p14:tracePt t="263838" x="1784350" y="2940050"/>
          <p14:tracePt t="263854" x="1682750" y="2971800"/>
          <p14:tracePt t="263870" x="1600200" y="3022600"/>
          <p14:tracePt t="263887" x="1492250" y="3086100"/>
          <p14:tracePt t="263891" x="1435100" y="3117850"/>
          <p14:tracePt t="263902" x="1377950" y="3143250"/>
          <p14:tracePt t="263905" x="1333500" y="3162300"/>
          <p14:tracePt t="263919" x="1289050" y="3175000"/>
          <p14:tracePt t="263938" x="1193800" y="3187700"/>
          <p14:tracePt t="263954" x="1149350" y="3187700"/>
          <p14:tracePt t="264004" x="1162050" y="3187700"/>
          <p14:tracePt t="264021" x="1193800" y="3175000"/>
          <p14:tracePt t="264038" x="1225550" y="3175000"/>
          <p14:tracePt t="264223" x="1225550" y="3168650"/>
          <p14:tracePt t="264302" x="1225550" y="3162300"/>
          <p14:tracePt t="264311" x="1219200" y="3162300"/>
          <p14:tracePt t="264320" x="1219200" y="3155950"/>
          <p14:tracePt t="264339" x="1212850" y="3149600"/>
          <p14:tracePt t="264355" x="1206500" y="3149600"/>
          <p14:tracePt t="264372" x="1206500" y="3143250"/>
          <p14:tracePt t="264387" x="1206500" y="3136900"/>
          <p14:tracePt t="264405" x="1200150" y="3130550"/>
          <p14:tracePt t="264422" x="1193800" y="3117850"/>
          <p14:tracePt t="264438" x="1193800" y="3111500"/>
          <p14:tracePt t="264456" x="1174750" y="3098800"/>
          <p14:tracePt t="264471" x="1168400" y="3086100"/>
          <p14:tracePt t="264488" x="1162050" y="3079750"/>
          <p14:tracePt t="264506" x="1155700" y="3073400"/>
          <p14:tracePt t="264521" x="1149350" y="3073400"/>
          <p14:tracePt t="264538" x="1149350" y="3067050"/>
          <p14:tracePt t="264694" x="1149350" y="3060700"/>
          <p14:tracePt t="264718" x="1155700" y="3054350"/>
          <p14:tracePt t="264724" x="1181100" y="3048000"/>
          <p14:tracePt t="264738" x="1206500" y="3035300"/>
          <p14:tracePt t="264755" x="1244600" y="3028950"/>
          <p14:tracePt t="264771" x="1295400" y="3022600"/>
          <p14:tracePt t="264773" x="1314450" y="3022600"/>
          <p14:tracePt t="264787" x="1327150" y="3022600"/>
          <p14:tracePt t="264808" x="1339850" y="3022600"/>
          <p14:tracePt t="264821" x="1346200" y="3022600"/>
          <p14:tracePt t="264869" x="1346200" y="3028950"/>
          <p14:tracePt t="264877" x="1352550" y="3028950"/>
          <p14:tracePt t="264892" x="1358900" y="3028950"/>
          <p14:tracePt t="264903" x="1365250" y="3028950"/>
          <p14:tracePt t="264921" x="1384300" y="3028950"/>
          <p14:tracePt t="264938" x="1403350" y="3028950"/>
          <p14:tracePt t="264955" x="1416050" y="3022600"/>
          <p14:tracePt t="264972" x="1428750" y="3022600"/>
          <p14:tracePt t="265152" x="1435100" y="3022600"/>
          <p14:tracePt t="265162" x="1441450" y="3022600"/>
          <p14:tracePt t="265172" x="1447800" y="3022600"/>
          <p14:tracePt t="265189" x="1454150" y="3022600"/>
          <p14:tracePt t="265366" x="1460500" y="3022600"/>
          <p14:tracePt t="265378" x="1466850" y="3016250"/>
          <p14:tracePt t="265381" x="1473200" y="3016250"/>
          <p14:tracePt t="265406" x="1517650" y="3009900"/>
          <p14:tracePt t="265422" x="1549400" y="3003550"/>
          <p14:tracePt t="265440" x="1581150" y="3003550"/>
          <p14:tracePt t="265456" x="1612900" y="3003550"/>
          <p14:tracePt t="265461" x="1638300" y="3003550"/>
          <p14:tracePt t="265470" x="1670050" y="3003550"/>
          <p14:tracePt t="265489" x="1752600" y="3016250"/>
          <p14:tracePt t="265505" x="1841500" y="3022600"/>
          <p14:tracePt t="265511" x="1885950" y="3028950"/>
          <p14:tracePt t="265523" x="1943100" y="3035300"/>
          <p14:tracePt t="265539" x="2012950" y="3041650"/>
          <p14:tracePt t="265556" x="2070100" y="3041650"/>
          <p14:tracePt t="265573" x="2114550" y="3041650"/>
          <p14:tracePt t="265577" x="2133600" y="3041650"/>
          <p14:tracePt t="265589" x="2152650" y="3041650"/>
          <p14:tracePt t="265606" x="2247900" y="3041650"/>
          <p14:tracePt t="265623" x="2305050" y="3041650"/>
          <p14:tracePt t="265625" x="2393950" y="3048000"/>
          <p14:tracePt t="265639" x="2527300" y="3060700"/>
          <p14:tracePt t="265655" x="2673350" y="3079750"/>
          <p14:tracePt t="265672" x="2844800" y="3105150"/>
          <p14:tracePt t="265689" x="2959100" y="3117850"/>
          <p14:tracePt t="265706" x="3028950" y="3117850"/>
          <p14:tracePt t="265722" x="3073400" y="3117850"/>
          <p14:tracePt t="265739" x="3168650" y="3111500"/>
          <p14:tracePt t="265756" x="3308350" y="3111500"/>
          <p14:tracePt t="265773" x="3467100" y="3105150"/>
          <p14:tracePt t="265776" x="3562350" y="3105150"/>
          <p14:tracePt t="265789" x="3632200" y="3111500"/>
          <p14:tracePt t="265793" x="3702050" y="3117850"/>
          <p14:tracePt t="265806" x="3759200" y="3124200"/>
          <p14:tracePt t="265823" x="3841750" y="3136900"/>
          <p14:tracePt t="265839" x="3854450" y="3136900"/>
          <p14:tracePt t="265856" x="3898900" y="3149600"/>
          <p14:tracePt t="265873" x="4102100" y="3213100"/>
          <p14:tracePt t="265889" x="4311650" y="3282950"/>
          <p14:tracePt t="265906" x="4489450" y="3340100"/>
          <p14:tracePt t="265922" x="4673600" y="3384550"/>
          <p14:tracePt t="265939" x="4845050" y="3422650"/>
          <p14:tracePt t="265956" x="4972050" y="3467100"/>
          <p14:tracePt t="265971" x="4978400" y="3473450"/>
          <p14:tracePt t="266013" x="4972050" y="3473450"/>
          <p14:tracePt t="266030" x="4972050" y="3479800"/>
          <p14:tracePt t="266039" x="4965700" y="3479800"/>
          <p14:tracePt t="266056" x="4946650" y="3479800"/>
          <p14:tracePt t="266072" x="4933950" y="3479800"/>
          <p14:tracePt t="266089" x="4914900" y="3467100"/>
          <p14:tracePt t="266094" x="4908550" y="3454400"/>
          <p14:tracePt t="266104" x="4895850" y="3441700"/>
          <p14:tracePt t="266123" x="4883150" y="3416300"/>
          <p14:tracePt t="266140" x="4857750" y="3378200"/>
          <p14:tracePt t="266157" x="4781550" y="3327400"/>
          <p14:tracePt t="266160" x="4749800" y="3308350"/>
          <p14:tracePt t="266176" x="4730750" y="3302000"/>
          <p14:tracePt t="269110" x="4743450" y="3308350"/>
          <p14:tracePt t="269118" x="4768850" y="3314700"/>
          <p14:tracePt t="269126" x="4794250" y="3314700"/>
          <p14:tracePt t="269142" x="4838700" y="3333750"/>
          <p14:tracePt t="269158" x="4864100" y="3378200"/>
          <p14:tracePt t="269175" x="4870450" y="3435350"/>
          <p14:tracePt t="269192" x="4883150" y="3511550"/>
          <p14:tracePt t="269208" x="4908550" y="3613150"/>
          <p14:tracePt t="269225" x="4959350" y="3714750"/>
          <p14:tracePt t="269242" x="5060950" y="3848100"/>
          <p14:tracePt t="269259" x="5226050" y="3994150"/>
          <p14:tracePt t="269261" x="5308600" y="4057650"/>
          <p14:tracePt t="269275" x="5435600" y="4152900"/>
          <p14:tracePt t="269277" x="5518150" y="4216400"/>
          <p14:tracePt t="269292" x="5588000" y="4279900"/>
          <p14:tracePt t="269293" x="5657850" y="4343400"/>
          <p14:tracePt t="269309" x="5721350" y="4432300"/>
          <p14:tracePt t="269326" x="5803900" y="4591050"/>
          <p14:tracePt t="269342" x="5816600" y="4648200"/>
          <p14:tracePt t="269358" x="5829300" y="4692650"/>
          <p14:tracePt t="269376" x="5842000" y="4724400"/>
          <p14:tracePt t="269392" x="5848350" y="4749800"/>
          <p14:tracePt t="269408" x="5835650" y="4768850"/>
          <p14:tracePt t="269425" x="5816600" y="4781550"/>
          <p14:tracePt t="269429" x="5803900" y="4794250"/>
          <p14:tracePt t="269441" x="5797550" y="4794250"/>
          <p14:tracePt t="269459" x="5778500" y="4794250"/>
          <p14:tracePt t="269475" x="5753100" y="4781550"/>
          <p14:tracePt t="269492" x="5727700" y="4743450"/>
          <p14:tracePt t="269509" x="5708650" y="4699000"/>
          <p14:tracePt t="269526" x="5708650" y="4635500"/>
          <p14:tracePt t="269543" x="5708650" y="4629150"/>
          <p14:tracePt t="269642" x="5702300" y="4616450"/>
          <p14:tracePt t="269659" x="5626100" y="4533900"/>
          <p14:tracePt t="269675" x="5518150" y="4432300"/>
          <p14:tracePt t="269692" x="5346700" y="4267200"/>
          <p14:tracePt t="269696" x="5264150" y="4184650"/>
          <p14:tracePt t="269708" x="5181600" y="4089400"/>
          <p14:tracePt t="269724" x="5010150" y="3886200"/>
          <p14:tracePt t="269743" x="4851400" y="3708400"/>
          <p14:tracePt t="269759" x="4724400" y="3575050"/>
          <p14:tracePt t="269762" x="4724400" y="3562350"/>
          <p14:tracePt t="269774" x="4743450" y="3556000"/>
          <p14:tracePt t="269776" x="4775200" y="3556000"/>
          <p14:tracePt t="269791" x="4800600" y="3556000"/>
          <p14:tracePt t="269809" x="4826000" y="3556000"/>
          <p14:tracePt t="269826" x="4794250" y="3600450"/>
          <p14:tracePt t="269843" x="4699000" y="3670300"/>
          <p14:tracePt t="269859" x="4591050" y="3695700"/>
          <p14:tracePt t="269876" x="4527550" y="3695700"/>
          <p14:tracePt t="269891" x="4451350" y="3689350"/>
          <p14:tracePt t="269909" x="4362450" y="3657600"/>
          <p14:tracePt t="269924" x="4241800" y="3600450"/>
          <p14:tracePt t="269942" x="4102100" y="3511550"/>
          <p14:tracePt t="269945" x="4006850" y="3448050"/>
          <p14:tracePt t="269958" x="3937000" y="3403600"/>
          <p14:tracePt t="269975" x="3708400" y="3276600"/>
          <p14:tracePt t="269994" x="3340100" y="3105150"/>
          <p14:tracePt t="270009" x="3067050" y="3003550"/>
          <p14:tracePt t="270026" x="2794000" y="2908300"/>
          <p14:tracePt t="270044" x="2533650" y="2813050"/>
          <p14:tracePt t="270059" x="2349500" y="2755900"/>
          <p14:tracePt t="270076" x="2190750" y="2705100"/>
          <p14:tracePt t="270092" x="2089150" y="2679700"/>
          <p14:tracePt t="270109" x="2032000" y="2679700"/>
          <p14:tracePt t="270126" x="1968500" y="2686050"/>
          <p14:tracePt t="270143" x="1911350" y="2711450"/>
          <p14:tracePt t="270146" x="1879600" y="2730500"/>
          <p14:tracePt t="270159" x="1847850" y="2755900"/>
          <p14:tracePt t="270162" x="1809750" y="2794000"/>
          <p14:tracePt t="270177" x="1778000" y="2819400"/>
          <p14:tracePt t="270180" x="1720850" y="2870200"/>
          <p14:tracePt t="270193" x="1670050" y="2908300"/>
          <p14:tracePt t="270196" x="1587500" y="2978150"/>
          <p14:tracePt t="270208" x="1524000" y="3022600"/>
          <p14:tracePt t="270211" x="1460500" y="3073400"/>
          <p14:tracePt t="270225" x="1390650" y="3124200"/>
          <p14:tracePt t="270227" x="1295400" y="3194050"/>
          <p14:tracePt t="270243" x="1193800" y="3282950"/>
          <p14:tracePt t="270259" x="1117600" y="3346450"/>
          <p14:tracePt t="270276" x="1085850" y="3365500"/>
          <p14:tracePt t="270293" x="1079500" y="3359150"/>
          <p14:tracePt t="270326" x="1073150" y="3352800"/>
          <p14:tracePt t="270342" x="1054100" y="3314700"/>
          <p14:tracePt t="270359" x="1003300" y="3213100"/>
          <p14:tracePt t="270377" x="971550" y="3175000"/>
          <p14:tracePt t="270393" x="984250" y="3175000"/>
          <p14:tracePt t="270409" x="1066800" y="3213100"/>
          <p14:tracePt t="270426" x="1193800" y="3251200"/>
          <p14:tracePt t="270444" x="1339850" y="3282950"/>
          <p14:tracePt t="270460" x="1422400" y="3295650"/>
          <p14:tracePt t="270462" x="1441450" y="3295650"/>
          <p14:tracePt t="270477" x="1479550" y="3295650"/>
          <p14:tracePt t="270493" x="1593850" y="3257550"/>
          <p14:tracePt t="270509" x="1676400" y="3155950"/>
          <p14:tracePt t="270526" x="1739900" y="2984500"/>
          <p14:tracePt t="270543" x="1752600" y="2794000"/>
          <p14:tracePt t="270560" x="1752600" y="2654300"/>
          <p14:tracePt t="270577" x="1752600" y="2552700"/>
          <p14:tracePt t="270593" x="1758950" y="2533650"/>
          <p14:tracePt t="270610" x="1758950" y="2527300"/>
          <p14:tracePt t="270626" x="1752600" y="2527300"/>
          <p14:tracePt t="270643" x="1739900" y="2527300"/>
          <p14:tracePt t="270659" x="1714500" y="2540000"/>
          <p14:tracePt t="270676" x="1701800" y="2546350"/>
          <p14:tracePt t="270693" x="1682750" y="2546350"/>
          <p14:tracePt t="270710" x="1670050" y="2552700"/>
          <p14:tracePt t="270713" x="1663700" y="2552700"/>
          <p14:tracePt t="270726" x="1651000" y="2552700"/>
          <p14:tracePt t="270743" x="1606550" y="2552700"/>
          <p14:tracePt t="270759" x="1581150" y="2552700"/>
          <p14:tracePt t="270777" x="1555750" y="2552700"/>
          <p14:tracePt t="270794" x="1524000" y="2546350"/>
          <p14:tracePt t="270810" x="1485900" y="2533650"/>
          <p14:tracePt t="270826" x="1428750" y="2501900"/>
          <p14:tracePt t="270843" x="1409700" y="2489200"/>
          <p14:tracePt t="270860" x="1403350" y="2489200"/>
          <p14:tracePt t="270910" x="1409700" y="2489200"/>
          <p14:tracePt t="270927" x="1428750" y="2495550"/>
          <p14:tracePt t="270943" x="1485900" y="2527300"/>
          <p14:tracePt t="270961" x="1549400" y="2559050"/>
          <p14:tracePt t="270965" x="1568450" y="2578100"/>
          <p14:tracePt t="270976" x="1581150" y="2597150"/>
          <p14:tracePt t="270994" x="1600200" y="2622550"/>
          <p14:tracePt t="271010" x="1631950" y="2647950"/>
          <p14:tracePt t="271027" x="1663700" y="2667000"/>
          <p14:tracePt t="271030" x="1676400" y="2673350"/>
          <p14:tracePt t="271045" x="1695450" y="2679700"/>
          <p14:tracePt t="271060" x="1733550" y="2692400"/>
          <p14:tracePt t="271078" x="1778000" y="2698750"/>
          <p14:tracePt t="271093" x="1841500" y="2698750"/>
          <p14:tracePt t="271111" x="1898650" y="2692400"/>
          <p14:tracePt t="271127" x="1974850" y="2686050"/>
          <p14:tracePt t="271143" x="2057400" y="2679700"/>
          <p14:tracePt t="271159" x="2146300" y="2673350"/>
          <p14:tracePt t="271177" x="2241550" y="2660650"/>
          <p14:tracePt t="271193" x="2298700" y="2647950"/>
          <p14:tracePt t="271210" x="2368550" y="2628900"/>
          <p14:tracePt t="271227" x="2419350" y="2622550"/>
          <p14:tracePt t="271244" x="2451100" y="2609850"/>
          <p14:tracePt t="271260" x="2476500" y="2603500"/>
          <p14:tracePt t="271277" x="2508250" y="2584450"/>
          <p14:tracePt t="271281" x="2514600" y="2578100"/>
          <p14:tracePt t="271294" x="2527300" y="2571750"/>
          <p14:tracePt t="271311" x="2559050" y="2540000"/>
          <p14:tracePt t="271329" x="2571750" y="2514600"/>
          <p14:tracePt t="271343" x="2578100" y="2489200"/>
          <p14:tracePt t="271360" x="2578100" y="2457450"/>
          <p14:tracePt t="271378" x="2565400" y="2432050"/>
          <p14:tracePt t="271394" x="2540000" y="2400300"/>
          <p14:tracePt t="271410" x="2520950" y="2387600"/>
          <p14:tracePt t="271427" x="2508250" y="2381250"/>
          <p14:tracePt t="271444" x="2482850" y="2374900"/>
          <p14:tracePt t="271461" x="2444750" y="2362200"/>
          <p14:tracePt t="271478" x="2400300" y="2349500"/>
          <p14:tracePt t="271494" x="2336800" y="2343150"/>
          <p14:tracePt t="271511" x="2273300" y="2330450"/>
          <p14:tracePt t="271528" x="2216150" y="2330450"/>
          <p14:tracePt t="271544" x="2178050" y="2330450"/>
          <p14:tracePt t="271561" x="2139950" y="2330450"/>
          <p14:tracePt t="271576" x="2108200" y="2349500"/>
          <p14:tracePt t="271594" x="2082800" y="2368550"/>
          <p14:tracePt t="271611" x="2032000" y="2406650"/>
          <p14:tracePt t="271628" x="1974850" y="2444750"/>
          <p14:tracePt t="271645" x="1930400" y="2470150"/>
          <p14:tracePt t="271660" x="1873250" y="2495550"/>
          <p14:tracePt t="271677" x="1841500" y="2527300"/>
          <p14:tracePt t="271694" x="1835150" y="2540000"/>
          <p14:tracePt t="271711" x="1841500" y="2565400"/>
          <p14:tracePt t="271727" x="1866900" y="2584450"/>
          <p14:tracePt t="271744" x="1905000" y="2609850"/>
          <p14:tracePt t="271761" x="1962150" y="2635250"/>
          <p14:tracePt t="271778" x="2032000" y="2660650"/>
          <p14:tracePt t="271794" x="2095500" y="2679700"/>
          <p14:tracePt t="271797" x="2120900" y="2686050"/>
          <p14:tracePt t="271811" x="2159000" y="2692400"/>
          <p14:tracePt t="271826" x="2203450" y="2698750"/>
          <p14:tracePt t="271844" x="2216150" y="2698750"/>
          <p14:tracePt t="271860" x="2222500" y="2698750"/>
          <p14:tracePt t="271878" x="2228850" y="2686050"/>
          <p14:tracePt t="271894" x="2222500" y="2673350"/>
          <p14:tracePt t="271911" x="2203450" y="2660650"/>
          <p14:tracePt t="271915" x="2178050" y="2647950"/>
          <p14:tracePt t="271926" x="2146300" y="2635250"/>
          <p14:tracePt t="271945" x="2089150" y="2622550"/>
          <p14:tracePt t="271961" x="2019300" y="2609850"/>
          <p14:tracePt t="271981" x="1930400" y="2597150"/>
          <p14:tracePt t="271995" x="1911350" y="2590800"/>
          <p14:tracePt t="272011" x="1898650" y="2590800"/>
          <p14:tracePt t="272046" x="1943100" y="2597150"/>
          <p14:tracePt t="272063" x="2076450" y="2622550"/>
          <p14:tracePt t="272077" x="2222500" y="2647950"/>
          <p14:tracePt t="272080" x="2298700" y="2654300"/>
          <p14:tracePt t="272093" x="2368550" y="2660650"/>
          <p14:tracePt t="272112" x="2457450" y="2667000"/>
          <p14:tracePt t="272127" x="2495550" y="2667000"/>
          <p14:tracePt t="272145" x="2501900" y="2660650"/>
          <p14:tracePt t="272161" x="2489200" y="2616200"/>
          <p14:tracePt t="272178" x="2463800" y="2584450"/>
          <p14:tracePt t="272194" x="2432050" y="2546350"/>
          <p14:tracePt t="272209" x="2400300" y="2508250"/>
          <p14:tracePt t="272228" x="2381250" y="2489200"/>
          <p14:tracePt t="272244" x="2362200" y="2476500"/>
          <p14:tracePt t="272261" x="2336800" y="2470150"/>
          <p14:tracePt t="272267" x="2324100" y="2470150"/>
          <p14:tracePt t="272278" x="2292350" y="2470150"/>
          <p14:tracePt t="272295" x="2228850" y="2514600"/>
          <p14:tracePt t="272312" x="2152650" y="2565400"/>
          <p14:tracePt t="272330" x="2025650" y="2679700"/>
          <p14:tracePt t="272344" x="2000250" y="2717800"/>
          <p14:tracePt t="272348" x="1987550" y="2755900"/>
          <p14:tracePt t="272361" x="2000250" y="2819400"/>
          <p14:tracePt t="272378" x="2101850" y="2946400"/>
          <p14:tracePt t="272395" x="2203450" y="3022600"/>
          <p14:tracePt t="272413" x="2273300" y="3067050"/>
          <p14:tracePt t="272428" x="2305050" y="3086100"/>
          <p14:tracePt t="272445" x="2311400" y="3098800"/>
          <p14:tracePt t="272462" x="2311400" y="3117850"/>
          <p14:tracePt t="272477" x="2324100" y="3155950"/>
          <p14:tracePt t="272494" x="2470150" y="3295650"/>
          <p14:tracePt t="272512" x="2717800" y="3467100"/>
          <p14:tracePt t="272528" x="3035300" y="3657600"/>
          <p14:tracePt t="272545" x="3321050" y="3810000"/>
          <p14:tracePt t="272562" x="3638550" y="3949700"/>
          <p14:tracePt t="272578" x="3943350" y="4057650"/>
          <p14:tracePt t="272595" x="4254500" y="4159250"/>
          <p14:tracePt t="272598" x="4425950" y="4222750"/>
          <p14:tracePt t="272611" x="4552950" y="4267200"/>
          <p14:tracePt t="272628" x="5245100" y="4565650"/>
          <p14:tracePt t="272645" x="5626100" y="4756150"/>
          <p14:tracePt t="272661" x="6013450" y="4953000"/>
          <p14:tracePt t="272678" x="6273800" y="5092700"/>
          <p14:tracePt t="272695" x="6464300" y="5168900"/>
          <p14:tracePt t="272711" x="6584950" y="5213350"/>
          <p14:tracePt t="272728" x="6756400" y="5289550"/>
          <p14:tracePt t="272745" x="6978650" y="5410200"/>
          <p14:tracePt t="272762" x="7340600" y="5607050"/>
          <p14:tracePt t="272779" x="7651750" y="5778500"/>
          <p14:tracePt t="272795" x="7924800" y="5937250"/>
          <p14:tracePt t="272812" x="8166100" y="6070600"/>
          <p14:tracePt t="272828" x="8312150" y="6153150"/>
          <p14:tracePt t="272846" x="8432800" y="6210300"/>
          <p14:tracePt t="272849" x="8496300" y="6229350"/>
          <p14:tracePt t="272860" x="8540750" y="6242050"/>
          <p14:tracePt t="272862" x="8610600" y="6261100"/>
          <p14:tracePt t="272877" x="8674100" y="6273800"/>
          <p14:tracePt t="272878" x="8737600" y="6280150"/>
          <p14:tracePt t="272893" x="8832850" y="6299200"/>
          <p14:tracePt t="272896" x="8890000" y="6305550"/>
          <p14:tracePt t="272912" x="8978900" y="6311900"/>
          <p14:tracePt t="272928" x="9004300" y="6311900"/>
          <p14:tracePt t="272945" x="9017000" y="6311900"/>
          <p14:tracePt t="272962" x="9023350" y="6292850"/>
          <p14:tracePt t="272979" x="9029700" y="6280150"/>
          <p14:tracePt t="272995" x="9036050" y="6273800"/>
          <p14:tracePt t="273012" x="9042400" y="6273800"/>
          <p14:tracePt t="273015" x="9042400" y="6267450"/>
          <p14:tracePt t="273027" x="9048750" y="6267450"/>
          <p14:tracePt t="273045" x="9067800" y="6254750"/>
          <p14:tracePt t="273047" x="9067800" y="6248400"/>
          <p14:tracePt t="273061" x="9074150" y="6242050"/>
          <p14:tracePt t="273202" x="9074150" y="6235700"/>
          <p14:tracePt t="273211" x="9074150" y="6229350"/>
          <p14:tracePt t="273215" x="9074150" y="6223000"/>
          <p14:tracePt t="273246" x="9074150" y="6216650"/>
          <p14:tracePt t="273413" x="9067800" y="6216650"/>
          <p14:tracePt t="273423" x="9048750" y="6210300"/>
          <p14:tracePt t="273431" x="9042400" y="6210300"/>
          <p14:tracePt t="273444" x="9010650" y="6203950"/>
          <p14:tracePt t="273463" x="8991600" y="6203950"/>
          <p14:tracePt t="273479" x="8978900" y="6203950"/>
          <p14:tracePt t="273494" x="8959850" y="6197600"/>
          <p14:tracePt t="273512" x="8947150" y="6191250"/>
          <p14:tracePt t="273517" x="8934450" y="6191250"/>
          <p14:tracePt t="273529" x="8921750" y="6184900"/>
          <p14:tracePt t="273544" x="8870950" y="6165850"/>
          <p14:tracePt t="273563" x="8820150" y="6140450"/>
          <p14:tracePt t="273579" x="8655050" y="6038850"/>
          <p14:tracePt t="273597" x="8547100" y="5975350"/>
          <p14:tracePt t="273613" x="8420100" y="5899150"/>
          <p14:tracePt t="273630" x="8286750" y="5822950"/>
          <p14:tracePt t="273648" x="8166100" y="5753100"/>
          <p14:tracePt t="273663" x="8051800" y="5689600"/>
          <p14:tracePt t="273679" x="7924800" y="5613400"/>
          <p14:tracePt t="273696" x="7785100" y="5518150"/>
          <p14:tracePt t="273712" x="7639050" y="5416550"/>
          <p14:tracePt t="273729" x="7391400" y="5283200"/>
          <p14:tracePt t="273746" x="7131050" y="5156200"/>
          <p14:tracePt t="273763" x="6832600" y="5022850"/>
          <p14:tracePt t="273766" x="6635750" y="4933950"/>
          <p14:tracePt t="273779" x="6508750" y="4870450"/>
          <p14:tracePt t="273796" x="6038850" y="4603750"/>
          <p14:tracePt t="273812" x="5759450" y="4445000"/>
          <p14:tracePt t="273828" x="5575300" y="4330700"/>
          <p14:tracePt t="273831" x="5448300" y="4254500"/>
          <p14:tracePt t="273845" x="5118100" y="4051300"/>
          <p14:tracePt t="273862" x="4832350" y="3898900"/>
          <p14:tracePt t="273879" x="4400550" y="3689350"/>
          <p14:tracePt t="273894" x="4032250" y="3524250"/>
          <p14:tracePt t="273912" x="3663950" y="3346450"/>
          <p14:tracePt t="273929" x="3384550" y="3200400"/>
          <p14:tracePt t="273946" x="3143250" y="3054350"/>
          <p14:tracePt t="273962" x="2952750" y="2933700"/>
          <p14:tracePt t="273980" x="2800350" y="2844800"/>
          <p14:tracePt t="273999" x="2540000" y="2755900"/>
          <p14:tracePt t="274013" x="2457450" y="2736850"/>
          <p14:tracePt t="274029" x="2190750" y="2673350"/>
          <p14:tracePt t="274046" x="1955800" y="2628900"/>
          <p14:tracePt t="274063" x="1543050" y="2565400"/>
          <p14:tracePt t="274081" x="1371600" y="2546350"/>
          <p14:tracePt t="274096" x="1308100" y="2546350"/>
          <p14:tracePt t="274113" x="1301750" y="2546350"/>
          <p14:tracePt t="274163" x="1289050" y="2546350"/>
          <p14:tracePt t="274179" x="1244600" y="2540000"/>
          <p14:tracePt t="274196" x="1149350" y="2540000"/>
          <p14:tracePt t="274213" x="1022350" y="2540000"/>
          <p14:tracePt t="274229" x="920750" y="2540000"/>
          <p14:tracePt t="274247" x="819150" y="2552700"/>
          <p14:tracePt t="274263" x="793750" y="2565400"/>
          <p14:tracePt t="274371" x="800100" y="2565400"/>
          <p14:tracePt t="274380" x="806450" y="2565400"/>
          <p14:tracePt t="274396" x="819150" y="2565400"/>
          <p14:tracePt t="274413" x="831850" y="2565400"/>
          <p14:tracePt t="274429" x="857250" y="2578100"/>
          <p14:tracePt t="274447" x="901700" y="2590800"/>
          <p14:tracePt t="274463" x="965200" y="2616200"/>
          <p14:tracePt t="274466" x="1003300" y="2635250"/>
          <p14:tracePt t="274479" x="1035050" y="2654300"/>
          <p14:tracePt t="274483" x="1066800" y="2667000"/>
          <p14:tracePt t="274496" x="1098550" y="2686050"/>
          <p14:tracePt t="274513" x="1130300" y="2705100"/>
          <p14:tracePt t="274529" x="1168400" y="2717800"/>
          <p14:tracePt t="274532" x="1181100" y="2717800"/>
          <p14:tracePt t="274548" x="1225550" y="2717800"/>
          <p14:tracePt t="274564" x="1270000" y="2711450"/>
          <p14:tracePt t="274580" x="1308100" y="2698750"/>
          <p14:tracePt t="274596" x="1339850" y="2679700"/>
          <p14:tracePt t="274613" x="1371600" y="2654300"/>
          <p14:tracePt t="274630" x="1390650" y="2628900"/>
          <p14:tracePt t="274648" x="1397000" y="2603500"/>
          <p14:tracePt t="274663" x="1397000" y="2578100"/>
          <p14:tracePt t="274681" x="1384300" y="2540000"/>
          <p14:tracePt t="274684" x="1377950" y="2508250"/>
          <p14:tracePt t="274696" x="1371600" y="2489200"/>
          <p14:tracePt t="274698" x="1365250" y="2470150"/>
          <p14:tracePt t="274713" x="1352550" y="2444750"/>
          <p14:tracePt t="274730" x="1320800" y="2393950"/>
          <p14:tracePt t="274747" x="1308100" y="2374900"/>
          <p14:tracePt t="274763" x="1301750" y="2362200"/>
          <p14:tracePt t="274765" x="1295400" y="2355850"/>
          <p14:tracePt t="274783" x="1289050" y="2343150"/>
          <p14:tracePt t="274797" x="1257300" y="2324100"/>
          <p14:tracePt t="274813" x="1231900" y="2311400"/>
          <p14:tracePt t="274830" x="1187450" y="2292350"/>
          <p14:tracePt t="274847" x="1162050" y="2286000"/>
          <p14:tracePt t="274864" x="1136650" y="2266950"/>
          <p14:tracePt t="274880" x="1117600" y="2260600"/>
          <p14:tracePt t="274938" x="1098550" y="2266950"/>
          <p14:tracePt t="274947" x="1085850" y="2273300"/>
          <p14:tracePt t="274964" x="1047750" y="2286000"/>
          <p14:tracePt t="274980" x="1009650" y="2292350"/>
          <p14:tracePt t="274997" x="990600" y="2298700"/>
          <p14:tracePt t="275014" x="965200" y="2305050"/>
          <p14:tracePt t="275030" x="946150" y="2311400"/>
          <p14:tracePt t="275047" x="920750" y="2317750"/>
          <p14:tracePt t="275063" x="901700" y="2330450"/>
          <p14:tracePt t="275080" x="876300" y="2355850"/>
          <p14:tracePt t="275096" x="869950" y="2381250"/>
          <p14:tracePt t="275114" x="850900" y="2432050"/>
          <p14:tracePt t="275130" x="850900" y="2463800"/>
          <p14:tracePt t="275147" x="857250" y="2495550"/>
          <p14:tracePt t="275163" x="863600" y="2520950"/>
          <p14:tracePt t="275181" x="882650" y="2552700"/>
          <p14:tracePt t="275197" x="901700" y="2597150"/>
          <p14:tracePt t="275214" x="927100" y="2635250"/>
          <p14:tracePt t="275230" x="977900" y="2667000"/>
          <p14:tracePt t="275247" x="1054100" y="2698750"/>
          <p14:tracePt t="275264" x="1130300" y="2717800"/>
          <p14:tracePt t="275280" x="1225550" y="2717800"/>
          <p14:tracePt t="275297" x="1339850" y="2717800"/>
          <p14:tracePt t="275313" x="1454150" y="2711450"/>
          <p14:tracePt t="275331" x="1524000" y="2705100"/>
          <p14:tracePt t="275347" x="1562100" y="2705100"/>
          <p14:tracePt t="275364" x="1581150" y="2698750"/>
          <p14:tracePt t="275380" x="1606550" y="2679700"/>
          <p14:tracePt t="275399" x="1606550" y="2660650"/>
          <p14:tracePt t="275414" x="1606550" y="2647950"/>
          <p14:tracePt t="275431" x="1606550" y="2635250"/>
          <p14:tracePt t="275447" x="1606550" y="2616200"/>
          <p14:tracePt t="275463" x="1606550" y="2597150"/>
          <p14:tracePt t="275480" x="1606550" y="2578100"/>
          <p14:tracePt t="275498" x="1606550" y="2565400"/>
          <p14:tracePt t="275514" x="1606550" y="2559050"/>
          <p14:tracePt t="275531" x="1600200" y="2552700"/>
          <p14:tracePt t="275534" x="1587500" y="2546350"/>
          <p14:tracePt t="275547" x="1581150" y="2540000"/>
          <p14:tracePt t="275550" x="1568450" y="2520950"/>
          <p14:tracePt t="275563" x="1555750" y="2514600"/>
          <p14:tracePt t="275566" x="1536700" y="2495550"/>
          <p14:tracePt t="275582" x="1504950" y="2457450"/>
          <p14:tracePt t="275598" x="1498600" y="2444750"/>
          <p14:tracePt t="275614" x="1460500" y="2381250"/>
          <p14:tracePt t="275631" x="1447800" y="2349500"/>
          <p14:tracePt t="275647" x="1447800" y="2336800"/>
          <p14:tracePt t="275664" x="1435100" y="2324100"/>
          <p14:tracePt t="275681" x="1428750" y="2324100"/>
          <p14:tracePt t="275698" x="1416050" y="2324100"/>
          <p14:tracePt t="275716" x="1403350" y="2324100"/>
          <p14:tracePt t="275730" x="1384300" y="2317750"/>
          <p14:tracePt t="275748" x="1371600" y="2305050"/>
          <p14:tracePt t="275764" x="1358900" y="2305050"/>
          <p14:tracePt t="275781" x="1358900" y="2324100"/>
          <p14:tracePt t="275783" x="1358900" y="2349500"/>
          <p14:tracePt t="275797" x="1358900" y="2368550"/>
          <p14:tracePt t="275814" x="1371600" y="2451100"/>
          <p14:tracePt t="275831" x="1377950" y="2482850"/>
          <p14:tracePt t="275849" x="1390650" y="2527300"/>
          <p14:tracePt t="275864" x="1397000" y="2552700"/>
          <p14:tracePt t="275881" x="1422400" y="2590800"/>
          <p14:tracePt t="275898" x="1441450" y="2609850"/>
          <p14:tracePt t="275914" x="1492250" y="2628900"/>
          <p14:tracePt t="275931" x="1549400" y="2635250"/>
          <p14:tracePt t="275947" x="1587500" y="2641600"/>
          <p14:tracePt t="275964" x="1657350" y="2641600"/>
          <p14:tracePt t="275981" x="1701800" y="2635250"/>
          <p14:tracePt t="275997" x="1746250" y="2622550"/>
          <p14:tracePt t="276014" x="1765300" y="2609850"/>
          <p14:tracePt t="276031" x="1778000" y="2597150"/>
          <p14:tracePt t="276048" x="1784350" y="2578100"/>
          <p14:tracePt t="276065" x="1771650" y="2571750"/>
          <p14:tracePt t="276067" x="1765300" y="2571750"/>
          <p14:tracePt t="276080" x="1758950" y="2571750"/>
          <p14:tracePt t="276082" x="1752600" y="2571750"/>
          <p14:tracePt t="276096" x="1739900" y="2565400"/>
          <p14:tracePt t="276114" x="1733550" y="2565400"/>
          <p14:tracePt t="276131" x="1720850" y="2552700"/>
          <p14:tracePt t="276147" x="1708150" y="2540000"/>
          <p14:tracePt t="276165" x="1701800" y="2533650"/>
          <p14:tracePt t="276181" x="1695450" y="2520950"/>
          <p14:tracePt t="276197" x="1714500" y="2520950"/>
          <p14:tracePt t="276214" x="1758950" y="2527300"/>
          <p14:tracePt t="276232" x="1828800" y="2552700"/>
          <p14:tracePt t="276248" x="1943100" y="2578100"/>
          <p14:tracePt t="276265" x="2057400" y="2590800"/>
          <p14:tracePt t="276269" x="2120900" y="2597150"/>
          <p14:tracePt t="276280" x="2152650" y="2597150"/>
          <p14:tracePt t="276283" x="2178050" y="2603500"/>
          <p14:tracePt t="276298" x="2209800" y="2609850"/>
          <p14:tracePt t="276315" x="2260600" y="2635250"/>
          <p14:tracePt t="276332" x="2298700" y="2647950"/>
          <p14:tracePt t="276348" x="2324100" y="2647950"/>
          <p14:tracePt t="276364" x="2330450" y="2641600"/>
          <p14:tracePt t="276382" x="2324100" y="2622550"/>
          <p14:tracePt t="276398" x="2298700" y="2584450"/>
          <p14:tracePt t="276414" x="2266950" y="2540000"/>
          <p14:tracePt t="276431" x="2228850" y="2482850"/>
          <p14:tracePt t="276450" x="2216150" y="2463800"/>
          <p14:tracePt t="276453" x="2209800" y="2457450"/>
          <p14:tracePt t="281389" x="2216150" y="2457450"/>
          <p14:tracePt t="281396" x="2247900" y="2470150"/>
          <p14:tracePt t="281405" x="2317750" y="2489200"/>
          <p14:tracePt t="281420" x="2533650" y="2552700"/>
          <p14:tracePt t="281437" x="2787650" y="2628900"/>
          <p14:tracePt t="281452" x="2952750" y="2686050"/>
          <p14:tracePt t="281469" x="2971800" y="2711450"/>
          <p14:tracePt t="281486" x="2959100" y="2736850"/>
          <p14:tracePt t="281503" x="2901950" y="2800350"/>
          <p14:tracePt t="281519" x="2819400" y="2889250"/>
          <p14:tracePt t="281522" x="2755900" y="2952750"/>
          <p14:tracePt t="281536" x="2711450" y="3009900"/>
          <p14:tracePt t="281552" x="2711450" y="3200400"/>
          <p14:tracePt t="281569" x="2825750" y="3302000"/>
          <p14:tracePt t="281585" x="2946400" y="3371850"/>
          <p14:tracePt t="281602" x="3009900" y="3422650"/>
          <p14:tracePt t="281619" x="3028950" y="3467100"/>
          <p14:tracePt t="281635" x="3035300" y="3505200"/>
          <p14:tracePt t="281652" x="3060700" y="3543300"/>
          <p14:tracePt t="281669" x="3098800" y="3594100"/>
          <p14:tracePt t="281673" x="3117850" y="3632200"/>
          <p14:tracePt t="281686" x="3124200" y="3657600"/>
          <p14:tracePt t="281703" x="3124200" y="3721100"/>
          <p14:tracePt t="281719" x="3111500" y="3771900"/>
          <p14:tracePt t="281736" x="3105150" y="3835400"/>
          <p14:tracePt t="281739" x="3117850" y="3905250"/>
          <p14:tracePt t="281752" x="3149600" y="3962400"/>
          <p14:tracePt t="281756" x="3206750" y="4044950"/>
          <p14:tracePt t="281768" x="3289300" y="4140200"/>
          <p14:tracePt t="281786" x="3733800" y="4476750"/>
          <p14:tracePt t="281803" x="4165600" y="4730750"/>
          <p14:tracePt t="281819" x="4610100" y="4972050"/>
          <p14:tracePt t="281836" x="4965700" y="5137150"/>
          <p14:tracePt t="281853" x="5213350" y="5245100"/>
          <p14:tracePt t="281869" x="5454650" y="5321300"/>
          <p14:tracePt t="281886" x="5664200" y="5365750"/>
          <p14:tracePt t="281903" x="5829300" y="5422900"/>
          <p14:tracePt t="281919" x="5924550" y="5473700"/>
          <p14:tracePt t="281936" x="5943600" y="5486400"/>
          <p14:tracePt t="281976" x="5949950" y="5486400"/>
          <p14:tracePt t="281986" x="5962650" y="5486400"/>
          <p14:tracePt t="282003" x="6026150" y="5473700"/>
          <p14:tracePt t="282019" x="6178550" y="5467350"/>
          <p14:tracePt t="282023" x="6280150" y="5486400"/>
          <p14:tracePt t="282036" x="6375400" y="5511800"/>
          <p14:tracePt t="282054" x="6731000" y="5657850"/>
          <p14:tracePt t="282070" x="6889750" y="5765800"/>
          <p14:tracePt t="282086" x="6908800" y="5803900"/>
          <p14:tracePt t="282103" x="6908800" y="5835650"/>
          <p14:tracePt t="282119" x="6908800" y="5854700"/>
          <p14:tracePt t="282136" x="6915150" y="5867400"/>
          <p14:tracePt t="282153" x="6915150" y="5880100"/>
          <p14:tracePt t="282170" x="6921500" y="5892800"/>
          <p14:tracePt t="282186" x="6940550" y="5918200"/>
          <p14:tracePt t="282203" x="6965950" y="5943600"/>
          <p14:tracePt t="282219" x="6972300" y="5949950"/>
          <p14:tracePt t="282222" x="6978650" y="5956300"/>
          <p14:tracePt t="282236" x="6991350" y="5956300"/>
          <p14:tracePt t="282241" x="7004050" y="5962650"/>
          <p14:tracePt t="282253" x="7035800" y="5975350"/>
          <p14:tracePt t="282270" x="7124700" y="6019800"/>
          <p14:tracePt t="282286" x="7277100" y="6146800"/>
          <p14:tracePt t="282303" x="7353300" y="6248400"/>
          <p14:tracePt t="282319" x="7391400" y="6299200"/>
          <p14:tracePt t="282336" x="7416800" y="6330950"/>
          <p14:tracePt t="282353" x="7448550" y="6375400"/>
          <p14:tracePt t="282370" x="7480300" y="6407150"/>
          <p14:tracePt t="282387" x="7524750" y="6438900"/>
          <p14:tracePt t="282403" x="7562850" y="6477000"/>
          <p14:tracePt t="282419" x="7600950" y="6502400"/>
          <p14:tracePt t="282437" x="7632700" y="6521450"/>
          <p14:tracePt t="282453" x="7658100" y="6534150"/>
          <p14:tracePt t="282470" x="7664450" y="6540500"/>
          <p14:tracePt t="282504" x="7658100" y="6540500"/>
          <p14:tracePt t="282519" x="7658100" y="6546850"/>
          <p14:tracePt t="282587" x="7645400" y="6546850"/>
          <p14:tracePt t="282603" x="7620000" y="6546850"/>
          <p14:tracePt t="282621" x="7613650" y="6553200"/>
          <p14:tracePt t="282637" x="7607300" y="6553200"/>
          <p14:tracePt t="282639" x="7600950" y="6565900"/>
          <p14:tracePt t="282653" x="7594600" y="6565900"/>
          <p14:tracePt t="282704" x="7600950" y="6553200"/>
          <p14:tracePt t="282720" x="7620000" y="6515100"/>
          <p14:tracePt t="282736" x="7639050" y="6483350"/>
          <p14:tracePt t="282753" x="7670800" y="6438900"/>
          <p14:tracePt t="282770" x="7696200" y="6394450"/>
          <p14:tracePt t="282787" x="7734300" y="6324600"/>
          <p14:tracePt t="282803" x="7753350" y="6267450"/>
          <p14:tracePt t="282820" x="7759700" y="6229350"/>
          <p14:tracePt t="282837" x="7759700" y="6210300"/>
          <p14:tracePt t="282854" x="7759700" y="6203950"/>
          <p14:tracePt t="282905" x="7753350" y="6197600"/>
          <p14:tracePt t="282920" x="7727950" y="6178550"/>
          <p14:tracePt t="282936" x="7708900" y="6165850"/>
          <p14:tracePt t="283001" x="7702550" y="6165850"/>
          <p14:tracePt t="283010" x="7696200" y="6165850"/>
          <p14:tracePt t="283019" x="7677150" y="6165850"/>
          <p14:tracePt t="283037" x="7639050" y="6178550"/>
          <p14:tracePt t="283053" x="7626350" y="6197600"/>
          <p14:tracePt t="283070" x="7620000" y="6203950"/>
          <p14:tracePt t="283145" x="7613650" y="6203950"/>
          <p14:tracePt t="283154" x="7607300" y="6203950"/>
          <p14:tracePt t="283162" x="7600950" y="6203950"/>
          <p14:tracePt t="283170" x="7581900" y="6210300"/>
          <p14:tracePt t="283187" x="7562850" y="6229350"/>
          <p14:tracePt t="283203" x="7550150" y="6242050"/>
          <p14:tracePt t="283220" x="7543800" y="6248400"/>
          <p14:tracePt t="283237" x="7543800" y="6254750"/>
          <p14:tracePt t="283253" x="7543800" y="6261100"/>
          <p14:tracePt t="283270" x="7543800" y="6267450"/>
          <p14:tracePt t="283287" x="7543800" y="6273800"/>
          <p14:tracePt t="283304" x="7556500" y="6280150"/>
          <p14:tracePt t="283337" x="7569200" y="6280150"/>
          <p14:tracePt t="283354" x="7588250" y="6280150"/>
          <p14:tracePt t="283372" x="7620000" y="6280150"/>
          <p14:tracePt t="283387" x="7677150" y="6280150"/>
          <p14:tracePt t="283404" x="7740650" y="6280150"/>
          <p14:tracePt t="283420" x="7810500" y="6286500"/>
          <p14:tracePt t="283437" x="7912100" y="6305550"/>
          <p14:tracePt t="283453" x="7962900" y="6324600"/>
          <p14:tracePt t="283520" x="7975600" y="6324600"/>
          <p14:tracePt t="283538" x="8007350" y="6324600"/>
          <p14:tracePt t="283554" x="8020050" y="6324600"/>
          <p14:tracePt t="283557" x="8032750" y="6324600"/>
          <p14:tracePt t="283571" x="8045450" y="6324600"/>
          <p14:tracePt t="283587" x="8051800" y="6324600"/>
          <p14:tracePt t="283638" x="8058150" y="6318250"/>
          <p14:tracePt t="283654" x="8064500" y="6311900"/>
          <p14:tracePt t="283671" x="8083550" y="6305550"/>
          <p14:tracePt t="283688" x="8096250" y="6299200"/>
          <p14:tracePt t="283702" x="8102600" y="6299200"/>
          <p14:tracePt t="283721" x="8115300" y="6292850"/>
          <p14:tracePt t="283754" x="8121650" y="6286500"/>
          <p14:tracePt t="283771" x="8128000" y="6286500"/>
          <p14:tracePt t="283787" x="8134350" y="6280150"/>
          <p14:tracePt t="283804" x="8153400" y="6273800"/>
          <p14:tracePt t="283819" x="8159750" y="6273800"/>
          <p14:tracePt t="283906" x="8166100" y="6273800"/>
          <p14:tracePt t="283911" x="8172450" y="6267450"/>
          <p14:tracePt t="283919" x="8178800" y="6267450"/>
          <p14:tracePt t="283937" x="8191500" y="6267450"/>
          <p14:tracePt t="283953" x="8204200" y="6261100"/>
          <p14:tracePt t="283971" x="8216900" y="6261100"/>
          <p14:tracePt t="283977" x="8223250" y="6261100"/>
          <p14:tracePt t="283992" x="8223250" y="6254750"/>
          <p14:tracePt t="284008" x="8223250" y="6248400"/>
          <p14:tracePt t="284021" x="8229600" y="6242050"/>
          <p14:tracePt t="284038" x="8235950" y="6216650"/>
          <p14:tracePt t="284055" x="8242300" y="6210300"/>
          <p14:tracePt t="284071" x="8242300" y="6203950"/>
          <p14:tracePt t="284171" x="8248650" y="6197600"/>
          <p14:tracePt t="284188" x="8267700" y="6178550"/>
          <p14:tracePt t="284205" x="8280400" y="6165850"/>
          <p14:tracePt t="284221" x="8299450" y="6153150"/>
          <p14:tracePt t="284238" x="8324850" y="6134100"/>
          <p14:tracePt t="284255" x="8343900" y="6127750"/>
          <p14:tracePt t="284271" x="8350250" y="6121400"/>
          <p14:tracePt t="284305" x="8350250" y="6127750"/>
          <p14:tracePt t="284322" x="8350250" y="6134100"/>
          <p14:tracePt t="284339" x="8350250" y="6140450"/>
          <p14:tracePt t="284354" x="8350250" y="6146800"/>
          <p14:tracePt t="284372" x="8362950" y="6153150"/>
          <p14:tracePt t="284376" x="8375650" y="6153150"/>
          <p14:tracePt t="284388" x="8382000" y="6159500"/>
          <p14:tracePt t="284405" x="8394700" y="6159500"/>
          <p14:tracePt t="284454" x="8401050" y="6165850"/>
          <p14:tracePt t="284471" x="8413750" y="6172200"/>
          <p14:tracePt t="284488" x="8420100" y="6184900"/>
          <p14:tracePt t="284505" x="8426450" y="6191250"/>
          <p14:tracePt t="284509" x="8432800" y="6203950"/>
          <p14:tracePt t="284521" x="8439150" y="6210300"/>
          <p14:tracePt t="284524" x="8445500" y="6216650"/>
          <p14:tracePt t="284538" x="8451850" y="6229350"/>
          <p14:tracePt t="284654" x="8458200" y="6235700"/>
          <p14:tracePt t="284662" x="8464550" y="6242050"/>
          <p14:tracePt t="284670" x="8470900" y="6248400"/>
          <p14:tracePt t="284688" x="8483600" y="6254750"/>
          <p14:tracePt t="284705" x="8483600" y="6261100"/>
          <p14:tracePt t="284756" x="8470900" y="6261100"/>
          <p14:tracePt t="284772" x="8464550" y="6261100"/>
          <p14:tracePt t="284788" x="8451850" y="6273800"/>
          <p14:tracePt t="284805" x="8439150" y="6286500"/>
          <p14:tracePt t="284821" x="8432800" y="6286500"/>
          <p14:tracePt t="284935" x="8432800" y="6280150"/>
          <p14:tracePt t="284941" x="8439150" y="6280150"/>
          <p14:tracePt t="284955" x="8445500" y="6280150"/>
          <p14:tracePt t="284972" x="8451850" y="6280150"/>
          <p14:tracePt t="285160" x="8445500" y="6286500"/>
          <p14:tracePt t="285167" x="8439150" y="6292850"/>
          <p14:tracePt t="285174" x="8439150" y="6299200"/>
          <p14:tracePt t="285188" x="8432800" y="6305550"/>
          <p14:tracePt t="285205" x="8432800" y="6324600"/>
          <p14:tracePt t="285221" x="8432800" y="6330950"/>
          <p14:tracePt t="285279" x="8432800" y="6324600"/>
          <p14:tracePt t="285288" x="8426450" y="6311900"/>
          <p14:tracePt t="285304" x="8426450" y="6299200"/>
          <p14:tracePt t="285322" x="8420100" y="6286500"/>
          <p14:tracePt t="285338" x="8420100" y="6273800"/>
          <p14:tracePt t="285355" x="8420100" y="6267450"/>
          <p14:tracePt t="285372" x="8420100" y="6261100"/>
          <p14:tracePt t="285389" x="8413750" y="6248400"/>
          <p14:tracePt t="285405" x="8420100" y="6248400"/>
          <p14:tracePt t="285423" x="8426450" y="6242050"/>
          <p14:tracePt t="285426" x="8426450" y="6235700"/>
          <p14:tracePt t="285439" x="8432800" y="6235700"/>
          <p14:tracePt t="285456" x="8439150" y="6223000"/>
          <p14:tracePt t="285472" x="8451850" y="6203950"/>
          <p14:tracePt t="285489" x="8451850" y="6197600"/>
          <p14:tracePt t="285505" x="8458200" y="6191250"/>
          <p14:tracePt t="285555" x="8458200" y="6184900"/>
          <p14:tracePt t="285572" x="8464550" y="6184900"/>
          <p14:tracePt t="285628" x="8470900" y="6184900"/>
          <p14:tracePt t="285639" x="8477250" y="6184900"/>
          <p14:tracePt t="285656" x="8515350" y="6191250"/>
          <p14:tracePt t="285673" x="8610600" y="6216650"/>
          <p14:tracePt t="285691" x="8794750" y="6254750"/>
          <p14:tracePt t="285706" x="8877300" y="6261100"/>
          <p14:tracePt t="285723" x="8896350" y="6267450"/>
          <p14:tracePt t="285793" x="8896350" y="6261100"/>
          <p14:tracePt t="285805" x="8883650" y="6254750"/>
          <p14:tracePt t="285822" x="8870950" y="6248400"/>
          <p14:tracePt t="285840" x="8858250" y="6242050"/>
          <p14:tracePt t="285856" x="8851900" y="6235700"/>
          <p14:tracePt t="285872" x="8851900" y="6229350"/>
          <p14:tracePt t="285923" x="8839200" y="6223000"/>
          <p14:tracePt t="285940" x="8813800" y="6216650"/>
          <p14:tracePt t="285956" x="8788400" y="6210300"/>
          <p14:tracePt t="285973" x="8743950" y="6210300"/>
          <p14:tracePt t="285990" x="8693150" y="6210300"/>
          <p14:tracePt t="285996" x="8680450" y="6210300"/>
          <p14:tracePt t="286006" x="8648700" y="6203950"/>
          <p14:tracePt t="286022" x="8629650" y="6197600"/>
          <p14:tracePt t="286038" x="8604250" y="6191250"/>
          <p14:tracePt t="286172" x="8604250" y="6184900"/>
          <p14:tracePt t="286181" x="8604250" y="6178550"/>
          <p14:tracePt t="286190" x="8610600" y="6172200"/>
          <p14:tracePt t="286207" x="8623300" y="6165850"/>
          <p14:tracePt t="286222" x="8629650" y="6159500"/>
          <p14:tracePt t="286239" x="8636000" y="6153150"/>
          <p14:tracePt t="286346" x="8636000" y="6159500"/>
          <p14:tracePt t="286353" x="8642350" y="6165850"/>
          <p14:tracePt t="286357" x="8648700" y="6184900"/>
          <p14:tracePt t="286374" x="8655050" y="6203950"/>
          <p14:tracePt t="286390" x="8693150" y="6248400"/>
          <p14:tracePt t="286406" x="8724900" y="6286500"/>
          <p14:tracePt t="286423" x="8737600" y="6292850"/>
          <p14:tracePt t="286428" x="8756650" y="6305550"/>
          <p14:tracePt t="286438" x="8775700" y="6311900"/>
          <p14:tracePt t="286440" x="8788400" y="6311900"/>
          <p14:tracePt t="286455" x="8794750" y="6318250"/>
          <p14:tracePt t="286458" x="8813800" y="6318250"/>
          <p14:tracePt t="286473" x="8839200" y="6318250"/>
          <p14:tracePt t="286490" x="8877300" y="6318250"/>
          <p14:tracePt t="286507" x="8896350" y="6318250"/>
          <p14:tracePt t="286523" x="8921750" y="6318250"/>
          <p14:tracePt t="286540" x="8940800" y="6318250"/>
          <p14:tracePt t="286556" x="8959850" y="6318250"/>
          <p14:tracePt t="286574" x="8972550" y="6311900"/>
          <p14:tracePt t="286590" x="8978900" y="6311900"/>
          <p14:tracePt t="286676" x="8985250" y="6305550"/>
          <p14:tracePt t="286691" x="8991600" y="6305550"/>
          <p14:tracePt t="286699" x="9004300" y="6299200"/>
          <p14:tracePt t="286707" x="9010650" y="6292850"/>
          <p14:tracePt t="286721" x="9017000" y="6286500"/>
          <p14:tracePt t="286739" x="9029700" y="6280150"/>
          <p14:tracePt t="286757" x="9036050" y="6273800"/>
          <p14:tracePt t="286773" x="9042400" y="6267450"/>
          <p14:tracePt t="286807" x="9048750" y="6261100"/>
          <p14:tracePt t="286909" x="9055100" y="6261100"/>
          <p14:tracePt t="286924" x="9067800" y="6254750"/>
          <p14:tracePt t="286940" x="9074150" y="6254750"/>
          <p14:tracePt t="286957" x="9074150" y="6248400"/>
          <p14:tracePt t="287216" x="9080500" y="6248400"/>
          <p14:tracePt t="287224" x="9099550" y="6248400"/>
          <p14:tracePt t="287241" x="9188450" y="6261100"/>
          <p14:tracePt t="287257" x="9264650" y="6273800"/>
          <p14:tracePt t="287272" x="9328150" y="6280150"/>
          <p14:tracePt t="287291" x="9385300" y="6280150"/>
          <p14:tracePt t="287307" x="9448800" y="6280150"/>
          <p14:tracePt t="287325" x="9512300" y="6280150"/>
          <p14:tracePt t="287340" x="9575800" y="6273800"/>
          <p14:tracePt t="287346" x="9601200" y="6267450"/>
          <p14:tracePt t="287355" x="9639300" y="6267450"/>
          <p14:tracePt t="287374" x="9747250" y="6261100"/>
          <p14:tracePt t="287391" x="9836150" y="6261100"/>
          <p14:tracePt t="287409" x="9893300" y="6261100"/>
          <p14:tracePt t="287424" x="9899650" y="6261100"/>
          <p14:tracePt t="287457" x="9906000" y="6261100"/>
          <p14:tracePt t="287574" x="9912350" y="6261100"/>
          <p14:tracePt t="287585" x="9918700" y="6261100"/>
          <p14:tracePt t="287590" x="9950450" y="6261100"/>
          <p14:tracePt t="287607" x="10001250" y="6261100"/>
          <p14:tracePt t="287624" x="10071100" y="6248400"/>
          <p14:tracePt t="287639" x="10109200" y="6242050"/>
          <p14:tracePt t="287657" x="10134600" y="6229350"/>
          <p14:tracePt t="287674" x="10147300" y="6223000"/>
          <p14:tracePt t="287690" x="10153650" y="6210300"/>
          <p14:tracePt t="287708" x="10160000" y="6203950"/>
          <p14:tracePt t="287724" x="10160000" y="6178550"/>
          <p14:tracePt t="287741" x="10160000" y="6165850"/>
          <p14:tracePt t="287757" x="10160000" y="6153150"/>
          <p14:tracePt t="287774" x="10140950" y="6127750"/>
          <p14:tracePt t="287793" x="10115550" y="6115050"/>
          <p14:tracePt t="287807" x="10096500" y="6102350"/>
          <p14:tracePt t="287824" x="10052050" y="6089650"/>
          <p14:tracePt t="287841" x="9988550" y="6076950"/>
          <p14:tracePt t="287858" x="9956800" y="6070600"/>
          <p14:tracePt t="287874" x="9918700" y="6057900"/>
          <p14:tracePt t="287891" x="9899650" y="6051550"/>
          <p14:tracePt t="287908" x="9874250" y="6038850"/>
          <p14:tracePt t="287924" x="9848850" y="6026150"/>
          <p14:tracePt t="287941" x="9836150" y="6019800"/>
          <p14:tracePt t="287944" x="9829800" y="6019800"/>
          <p14:tracePt t="287959" x="9823450" y="6019800"/>
          <p14:tracePt t="287973" x="9817100" y="6019800"/>
          <p14:tracePt t="287990" x="9791700" y="6045200"/>
          <p14:tracePt t="288008" x="9766300" y="6083300"/>
          <p14:tracePt t="288024" x="9753600" y="6108700"/>
          <p14:tracePt t="288041" x="9747250" y="6140450"/>
          <p14:tracePt t="288058" x="9740900" y="6165850"/>
          <p14:tracePt t="288074" x="9740900" y="6191250"/>
          <p14:tracePt t="288091" x="9740900" y="6197600"/>
          <p14:tracePt t="288185" x="9740900" y="6203950"/>
          <p14:tracePt t="288193" x="9747250" y="6210300"/>
          <p14:tracePt t="288208" x="9753600" y="6210300"/>
          <p14:tracePt t="288225" x="9772650" y="6223000"/>
          <p14:tracePt t="288241" x="9779000" y="6223000"/>
          <p14:tracePt t="288276" x="9779000" y="6216650"/>
          <p14:tracePt t="288312" x="9772650" y="6223000"/>
          <p14:tracePt t="288325" x="9740900" y="6261100"/>
          <p14:tracePt t="288341" x="9677400" y="6311900"/>
          <p14:tracePt t="288360" x="9639300" y="6337300"/>
          <p14:tracePt t="288373" x="9639300" y="6343650"/>
          <p14:tracePt t="292674" x="9632950" y="6343650"/>
          <p14:tracePt t="292684" x="9613900" y="6343650"/>
          <p14:tracePt t="292693" x="9556750" y="6337300"/>
          <p14:tracePt t="292712" x="9391650" y="6311900"/>
          <p14:tracePt t="292728" x="9340850" y="6318250"/>
          <p14:tracePt t="292747" x="9334500" y="6337300"/>
          <p14:tracePt t="292760" x="9340850" y="6362700"/>
          <p14:tracePt t="292778" x="9347200" y="6381750"/>
          <p14:tracePt t="292795" x="9347200" y="6394450"/>
          <p14:tracePt t="292812" x="9334500" y="6407150"/>
          <p14:tracePt t="292829" x="9302750" y="6438900"/>
          <p14:tracePt t="292845" x="9245600" y="6464300"/>
          <p14:tracePt t="292862" x="9188450" y="6477000"/>
          <p14:tracePt t="292878" x="9137650" y="6477000"/>
          <p14:tracePt t="292895" x="9061450" y="6477000"/>
          <p14:tracePt t="292912" x="8959850" y="6470650"/>
          <p14:tracePt t="292931" x="8737600" y="6457950"/>
          <p14:tracePt t="292945" x="8648700" y="6457950"/>
          <p14:tracePt t="292948" x="8553450" y="6451600"/>
          <p14:tracePt t="292962" x="8464550" y="6445250"/>
          <p14:tracePt t="292978" x="8172450" y="6438900"/>
          <p14:tracePt t="292995" x="8083550" y="6432550"/>
          <p14:tracePt t="292997" x="8001000" y="6432550"/>
          <p14:tracePt t="293011" x="7848600" y="6432550"/>
          <p14:tracePt t="293029" x="7708900" y="6432550"/>
          <p14:tracePt t="293045" x="7594600" y="6432550"/>
          <p14:tracePt t="293061" x="7454900" y="6438900"/>
          <p14:tracePt t="293078" x="7277100" y="6451600"/>
          <p14:tracePt t="293096" x="7162800" y="6457950"/>
          <p14:tracePt t="293112" x="7067550" y="6464300"/>
          <p14:tracePt t="293128" x="7048500" y="6470650"/>
          <p14:tracePt t="293145" x="7048500" y="6477000"/>
          <p14:tracePt t="293397" x="7061200" y="6477000"/>
          <p14:tracePt t="293405" x="7073900" y="6477000"/>
          <p14:tracePt t="293411" x="7099300" y="6470650"/>
          <p14:tracePt t="293431" x="7175500" y="6470650"/>
          <p14:tracePt t="293445" x="7251700" y="6477000"/>
          <p14:tracePt t="293462" x="7334250" y="6489700"/>
          <p14:tracePt t="293479" x="7416800" y="6496050"/>
          <p14:tracePt t="293494" x="7499350" y="6508750"/>
          <p14:tracePt t="293512" x="7588250" y="6508750"/>
          <p14:tracePt t="293529" x="7651750" y="6508750"/>
          <p14:tracePt t="293532" x="7696200" y="6502400"/>
          <p14:tracePt t="293544" x="7721600" y="6496050"/>
          <p14:tracePt t="293545" x="7740650" y="6483350"/>
          <p14:tracePt t="293562" x="7785100" y="6457950"/>
          <p14:tracePt t="293580" x="7810500" y="6419850"/>
          <p14:tracePt t="293595" x="7823200" y="6369050"/>
          <p14:tracePt t="293612" x="7835900" y="6318250"/>
          <p14:tracePt t="293630" x="7829550" y="6248400"/>
          <p14:tracePt t="293634" x="7816850" y="6223000"/>
          <p14:tracePt t="293646" x="7804150" y="6197600"/>
          <p14:tracePt t="293662" x="7753350" y="6153150"/>
          <p14:tracePt t="293681" x="7702550" y="6121400"/>
          <p14:tracePt t="293696" x="7651750" y="6102350"/>
          <p14:tracePt t="293712" x="7613650" y="6096000"/>
          <p14:tracePt t="293729" x="7562850" y="6096000"/>
          <p14:tracePt t="293746" x="7486650" y="6089650"/>
          <p14:tracePt t="293763" x="7410450" y="6089650"/>
          <p14:tracePt t="293767" x="7327900" y="6083300"/>
          <p14:tracePt t="293779" x="7264400" y="6076950"/>
          <p14:tracePt t="293796" x="7131050" y="6076950"/>
          <p14:tracePt t="293812" x="6991350" y="6070600"/>
          <p14:tracePt t="293830" x="6819900" y="6083300"/>
          <p14:tracePt t="293846" x="6775450" y="6102350"/>
          <p14:tracePt t="293862" x="6750050" y="6134100"/>
          <p14:tracePt t="293879" x="6743700" y="6165850"/>
          <p14:tracePt t="293896" x="6743700" y="6203950"/>
          <p14:tracePt t="293911" x="6762750" y="6235700"/>
          <p14:tracePt t="293929" x="6794500" y="6261100"/>
          <p14:tracePt t="293946" x="6832600" y="6286500"/>
          <p14:tracePt t="293963" x="6889750" y="6311900"/>
          <p14:tracePt t="293978" x="6978650" y="6337300"/>
          <p14:tracePt t="293996" x="7061200" y="6356350"/>
          <p14:tracePt t="294002" x="7099300" y="6369050"/>
          <p14:tracePt t="294013" x="7156450" y="6388100"/>
          <p14:tracePt t="294030" x="7226300" y="6407150"/>
          <p14:tracePt t="294047" x="7296150" y="6426200"/>
          <p14:tracePt t="294063" x="7321550" y="6426200"/>
          <p14:tracePt t="294079" x="7353300" y="6432550"/>
          <p14:tracePt t="294096" x="7372350" y="6432550"/>
          <p14:tracePt t="294113" x="7416800" y="6432550"/>
          <p14:tracePt t="294130" x="7442200" y="6426200"/>
          <p14:tracePt t="294146" x="7473950" y="6419850"/>
          <p14:tracePt t="294163" x="7499350" y="6413500"/>
          <p14:tracePt t="294179" x="7505700" y="6413500"/>
          <p14:tracePt t="294349" x="7505700" y="6419850"/>
          <p14:tracePt t="294354" x="7505700" y="6426200"/>
          <p14:tracePt t="294362" x="7505700" y="6432550"/>
          <p14:tracePt t="294381" x="7512050" y="6445250"/>
          <p14:tracePt t="294397" x="7512050" y="6457950"/>
          <p14:tracePt t="294413" x="7518400" y="6464300"/>
          <p14:tracePt t="294487" x="7524750" y="6464300"/>
          <p14:tracePt t="294496" x="7531100" y="6464300"/>
          <p14:tracePt t="294514" x="7575550" y="6464300"/>
          <p14:tracePt t="294530" x="7620000" y="6457950"/>
          <p14:tracePt t="294546" x="7658100" y="6445250"/>
          <p14:tracePt t="294563" x="7702550" y="6419850"/>
          <p14:tracePt t="294580" x="7740650" y="6400800"/>
          <p14:tracePt t="294585" x="7753350" y="6388100"/>
          <p14:tracePt t="294595" x="7772400" y="6381750"/>
          <p14:tracePt t="294614" x="7791450" y="6362700"/>
          <p14:tracePt t="294619" x="7797800" y="6350000"/>
          <p14:tracePt t="294630" x="7804150" y="6343650"/>
          <p14:tracePt t="294647" x="7804150" y="6330950"/>
          <p14:tracePt t="294665" x="7804150" y="6311900"/>
          <p14:tracePt t="294680" x="7791450" y="6292850"/>
          <p14:tracePt t="294697" x="7778750" y="6286500"/>
          <p14:tracePt t="294714" x="7759700" y="6273800"/>
          <p14:tracePt t="294732" x="7740650" y="6267450"/>
          <p14:tracePt t="294747" x="7708900" y="6254750"/>
          <p14:tracePt t="294764" x="7689850" y="6254750"/>
          <p14:tracePt t="294781" x="7645400" y="6254750"/>
          <p14:tracePt t="294799" x="7600950" y="6273800"/>
          <p14:tracePt t="294815" x="7543800" y="6299200"/>
          <p14:tracePt t="294830" x="7493000" y="6330950"/>
          <p14:tracePt t="294835" x="7467600" y="6356350"/>
          <p14:tracePt t="294846" x="7454900" y="6362700"/>
          <p14:tracePt t="294864" x="7442200" y="6394450"/>
          <p14:tracePt t="294880" x="7442200" y="6419850"/>
          <p14:tracePt t="294898" x="7467600" y="6432550"/>
          <p14:tracePt t="294914" x="7499350" y="6445250"/>
          <p14:tracePt t="294930" x="7531100" y="6451600"/>
          <p14:tracePt t="294947" x="7550150" y="6457950"/>
          <p14:tracePt t="294963" x="7626350" y="6470650"/>
          <p14:tracePt t="294980" x="7753350" y="6496050"/>
          <p14:tracePt t="294996" x="7886700" y="6515100"/>
          <p14:tracePt t="295013" x="7988300" y="6527800"/>
          <p14:tracePt t="295031" x="8077200" y="6527800"/>
          <p14:tracePt t="295047" x="8140700" y="6527800"/>
          <p14:tracePt t="295064" x="8191500" y="6515100"/>
          <p14:tracePt t="295081" x="8242300" y="6489700"/>
          <p14:tracePt t="295098" x="8293100" y="6470650"/>
          <p14:tracePt t="295114" x="8362950" y="6464300"/>
          <p14:tracePt t="295130" x="8509000" y="6457950"/>
          <p14:tracePt t="295148" x="8604250" y="6457950"/>
          <p14:tracePt t="295163" x="8667750" y="6457950"/>
          <p14:tracePt t="295180" x="8699500" y="6457950"/>
          <p14:tracePt t="295197" x="8705850" y="6451600"/>
          <p14:tracePt t="295213" x="8712200" y="6451600"/>
          <p14:tracePt t="295230" x="8718550" y="6445250"/>
          <p14:tracePt t="295247" x="8724900" y="6438900"/>
          <p14:tracePt t="295263" x="8731250" y="6432550"/>
          <p14:tracePt t="295280" x="8737600" y="6432550"/>
          <p14:tracePt t="295298" x="8743950" y="6426200"/>
          <p14:tracePt t="295302" x="8750300" y="6426200"/>
          <p14:tracePt t="295330" x="8756650" y="6426200"/>
          <p14:tracePt t="295364" x="8763000" y="6426200"/>
          <p14:tracePt t="295381" x="8769350" y="6426200"/>
          <p14:tracePt t="295398" x="8769350" y="6419850"/>
          <p14:tracePt t="295448" x="8769350" y="6426200"/>
          <p14:tracePt t="295463" x="8769350" y="6432550"/>
          <p14:tracePt t="295479" x="8763000" y="6451600"/>
          <p14:tracePt t="295497" x="8724900" y="6489700"/>
          <p14:tracePt t="295512" x="8674100" y="6515100"/>
          <p14:tracePt t="295530" x="8597900" y="6521450"/>
          <p14:tracePt t="295547" x="8534400" y="6527800"/>
          <p14:tracePt t="295564" x="8464550" y="6527800"/>
          <p14:tracePt t="295581" x="8394700" y="6521450"/>
          <p14:tracePt t="295597" x="8331200" y="6515100"/>
          <p14:tracePt t="295614" x="8267700" y="6502400"/>
          <p14:tracePt t="295631" x="8210550" y="6502400"/>
          <p14:tracePt t="295647" x="8166100" y="6502400"/>
          <p14:tracePt t="295664" x="8083550" y="6502400"/>
          <p14:tracePt t="295681" x="8032750" y="6502400"/>
          <p14:tracePt t="295698" x="8001000" y="6502400"/>
          <p14:tracePt t="295714" x="8001000" y="6508750"/>
          <p14:tracePt t="295773" x="8007350" y="6508750"/>
          <p14:tracePt t="295780" x="8013700" y="6508750"/>
          <p14:tracePt t="295798" x="8039100" y="6508750"/>
          <p14:tracePt t="295814" x="8058150" y="6508750"/>
          <p14:tracePt t="295831" x="8096250" y="6508750"/>
          <p14:tracePt t="295848" x="8147050" y="6508750"/>
          <p14:tracePt t="295863" x="8191500" y="6508750"/>
          <p14:tracePt t="295880" x="8223250" y="6515100"/>
          <p14:tracePt t="295898" x="8261350" y="6521450"/>
          <p14:tracePt t="295914" x="8299450" y="6534150"/>
          <p14:tracePt t="295931" x="8318500" y="6534150"/>
          <p14:tracePt t="295934" x="8337550" y="6540500"/>
          <p14:tracePt t="295948" x="8343900" y="6546850"/>
          <p14:tracePt t="295964" x="8382000" y="6553200"/>
          <p14:tracePt t="295981" x="8407400" y="6553200"/>
          <p14:tracePt t="295997" x="8439150" y="6553200"/>
          <p14:tracePt t="296014" x="8477250" y="6553200"/>
          <p14:tracePt t="296032" x="8521700" y="6546850"/>
          <p14:tracePt t="296048" x="8559800" y="6546850"/>
          <p14:tracePt t="296065" x="8604250" y="6540500"/>
          <p14:tracePt t="296081" x="8636000" y="6534150"/>
          <p14:tracePt t="296098" x="8674100" y="6534150"/>
          <p14:tracePt t="296113" x="8731250" y="6534150"/>
          <p14:tracePt t="296131" x="8794750" y="6534150"/>
          <p14:tracePt t="296147" x="8845550" y="6534150"/>
          <p14:tracePt t="296165" x="8902700" y="6534150"/>
          <p14:tracePt t="296181" x="8940800" y="6534150"/>
          <p14:tracePt t="296183" x="8959850" y="6534150"/>
          <p14:tracePt t="296198" x="8966200" y="6534150"/>
          <p14:tracePt t="296215" x="9010650" y="6546850"/>
          <p14:tracePt t="296231" x="9042400" y="6553200"/>
          <p14:tracePt t="296247" x="9086850" y="6553200"/>
          <p14:tracePt t="296264" x="9131300" y="6553200"/>
          <p14:tracePt t="296281" x="9175750" y="6553200"/>
          <p14:tracePt t="296298" x="9201150" y="6540500"/>
          <p14:tracePt t="296314" x="9226550" y="6527800"/>
          <p14:tracePt t="296367" x="9226550" y="6521450"/>
          <p14:tracePt t="296656" x="9220200" y="6521450"/>
          <p14:tracePt t="296672" x="9213850" y="6521450"/>
          <p14:tracePt t="296699" x="9207500" y="6521450"/>
          <p14:tracePt t="296719" x="9201150" y="6521450"/>
          <p14:tracePt t="296748" x="9194800" y="6521450"/>
          <p14:tracePt t="296782" x="9188450" y="6521450"/>
          <p14:tracePt t="296798" x="9188450" y="6515100"/>
          <p14:tracePt t="296815" x="9182100" y="6515100"/>
          <p14:tracePt t="296831" x="9175750" y="6515100"/>
          <p14:tracePt t="296962" x="9169400" y="6515100"/>
          <p14:tracePt t="296989" x="9163050" y="6515100"/>
          <p14:tracePt t="297018" x="9156700" y="6521450"/>
          <p14:tracePt t="297049" x="9150350" y="6527800"/>
          <p14:tracePt t="297065" x="9144000" y="6534150"/>
          <p14:tracePt t="297099" x="9137650" y="6534150"/>
          <p14:tracePt t="297116" x="9112250" y="6540500"/>
          <p14:tracePt t="297132" x="9074150" y="6546850"/>
          <p14:tracePt t="297135" x="9048750" y="6546850"/>
          <p14:tracePt t="297149" x="9017000" y="6553200"/>
          <p14:tracePt t="297165" x="8928100" y="6559550"/>
          <p14:tracePt t="297182" x="8851900" y="6559550"/>
          <p14:tracePt t="297199" x="8775700" y="6559550"/>
          <p14:tracePt t="297215" x="8686800" y="6565900"/>
          <p14:tracePt t="297232" x="8629650" y="6572250"/>
          <p14:tracePt t="297249" x="8559800" y="6572250"/>
          <p14:tracePt t="297266" x="8470900" y="6572250"/>
          <p14:tracePt t="297282" x="8426450" y="6572250"/>
          <p14:tracePt t="297286" x="8401050" y="6565900"/>
          <p14:tracePt t="297299" x="8375650" y="6559550"/>
          <p14:tracePt t="297315" x="8324850" y="6553200"/>
          <p14:tracePt t="297332" x="8255000" y="6534150"/>
          <p14:tracePt t="297349" x="8134350" y="6515100"/>
          <p14:tracePt t="297366" x="8007350" y="6502400"/>
          <p14:tracePt t="297382" x="7810500" y="6477000"/>
          <p14:tracePt t="297400" x="7715250" y="6464300"/>
          <p14:tracePt t="297415" x="7670800" y="6457950"/>
          <p14:tracePt t="297433" x="7664450" y="6457950"/>
          <p14:tracePt t="297482" x="7651750" y="6457950"/>
          <p14:tracePt t="297500" x="7620000" y="6457950"/>
          <p14:tracePt t="297515" x="7562850" y="6457950"/>
          <p14:tracePt t="297533" x="7499350" y="6451600"/>
          <p14:tracePt t="297549" x="7461250" y="6451600"/>
          <p14:tracePt t="297582" x="7480300" y="6457950"/>
          <p14:tracePt t="297599" x="7556500" y="6477000"/>
          <p14:tracePt t="297616" x="7664450" y="6496050"/>
          <p14:tracePt t="297633" x="7816850" y="6521450"/>
          <p14:tracePt t="297650" x="7867650" y="6540500"/>
          <p14:tracePt t="297666" x="7880350" y="6540500"/>
          <p14:tracePt t="297716" x="7880350" y="6534150"/>
          <p14:tracePt t="297732" x="7880350" y="6508750"/>
          <p14:tracePt t="297749" x="7880350" y="6496050"/>
          <p14:tracePt t="297766" x="7880350" y="6470650"/>
          <p14:tracePt t="297769" x="7880350" y="6457950"/>
          <p14:tracePt t="297783" x="7874000" y="6419850"/>
          <p14:tracePt t="297797" x="7874000" y="6400800"/>
          <p14:tracePt t="297818" x="7816850" y="6330950"/>
          <p14:tracePt t="297833" x="7772400" y="6292850"/>
          <p14:tracePt t="297849" x="7727950" y="6254750"/>
          <p14:tracePt t="297866" x="7670800" y="6216650"/>
          <p14:tracePt t="297882" x="7626350" y="6191250"/>
          <p14:tracePt t="297900" x="7581900" y="6165850"/>
          <p14:tracePt t="297916" x="7512050" y="6153150"/>
          <p14:tracePt t="297932" x="7423150" y="6153150"/>
          <p14:tracePt t="297937" x="7366000" y="6146800"/>
          <p14:tracePt t="297949" x="7308850" y="6146800"/>
          <p14:tracePt t="297951" x="7251700" y="6146800"/>
          <p14:tracePt t="297965" x="7207250" y="6153150"/>
          <p14:tracePt t="297968" x="7169150" y="6159500"/>
          <p14:tracePt t="297984" x="7112000" y="6172200"/>
          <p14:tracePt t="297998" x="7067550" y="6184900"/>
          <p14:tracePt t="298016" x="7042150" y="6197600"/>
          <p14:tracePt t="298035" x="7042150" y="6203950"/>
          <p14:tracePt t="298050" x="7042150" y="6216650"/>
          <p14:tracePt t="298068" x="7054850" y="6235700"/>
          <p14:tracePt t="298083" x="7118350" y="6280150"/>
          <p14:tracePt t="298099" x="7219950" y="6350000"/>
          <p14:tracePt t="298116" x="7296150" y="6407150"/>
          <p14:tracePt t="298133" x="7391400" y="6470650"/>
          <p14:tracePt t="298150" x="7473950" y="6508750"/>
          <p14:tracePt t="298167" x="7543800" y="6515100"/>
          <p14:tracePt t="298183" x="7626350" y="6502400"/>
          <p14:tracePt t="298186" x="7664450" y="6489700"/>
          <p14:tracePt t="298199" x="7702550" y="6470650"/>
          <p14:tracePt t="298201" x="7740650" y="6451600"/>
          <p14:tracePt t="298216" x="7797800" y="6407150"/>
          <p14:tracePt t="298233" x="7842250" y="6362700"/>
          <p14:tracePt t="298251" x="7867650" y="6324600"/>
          <p14:tracePt t="298265" x="7880350" y="6286500"/>
          <p14:tracePt t="298282" x="7880350" y="6261100"/>
          <p14:tracePt t="298300" x="7842250" y="6229350"/>
          <p14:tracePt t="298316" x="7759700" y="6210300"/>
          <p14:tracePt t="298333" x="7639050" y="6203950"/>
          <p14:tracePt t="298350" x="7493000" y="6216650"/>
          <p14:tracePt t="298366" x="7397750" y="6242050"/>
          <p14:tracePt t="298383" x="7321550" y="6280150"/>
          <p14:tracePt t="298399" x="7289800" y="6311900"/>
          <p14:tracePt t="298416" x="7283450" y="6337300"/>
          <p14:tracePt t="298433" x="7302500" y="6362700"/>
          <p14:tracePt t="298450" x="7321550" y="6413500"/>
          <p14:tracePt t="298467" x="7264400" y="6438900"/>
          <p14:tracePt t="298483" x="7143750" y="6451600"/>
          <p14:tracePt t="298500" x="7035800" y="6451600"/>
          <p14:tracePt t="298516" x="7016750" y="6451600"/>
          <p14:tracePt t="306196" x="6997700" y="6438900"/>
          <p14:tracePt t="306203" x="6978650" y="6400800"/>
          <p14:tracePt t="306223" x="6832600" y="6216650"/>
          <p14:tracePt t="306241" x="6597650" y="5969000"/>
          <p14:tracePt t="306256" x="6496050" y="5918200"/>
          <p14:tracePt t="306273" x="6470650" y="5905500"/>
          <p14:tracePt t="306278" x="6445250" y="5905500"/>
          <p14:tracePt t="306288" x="6426200" y="5899150"/>
          <p14:tracePt t="306291" x="6407150" y="5899150"/>
          <p14:tracePt t="306308" x="6330950" y="5886450"/>
          <p14:tracePt t="306326" x="6242050" y="5867400"/>
          <p14:tracePt t="306339" x="6172200" y="5861050"/>
          <p14:tracePt t="306357" x="6146800" y="5861050"/>
          <p14:tracePt t="306389" x="6121400" y="5861050"/>
          <p14:tracePt t="306406" x="6026150" y="5822950"/>
          <p14:tracePt t="306423" x="5911850" y="5753100"/>
          <p14:tracePt t="306440" x="5810250" y="5715000"/>
          <p14:tracePt t="306456" x="5708650" y="5689600"/>
          <p14:tracePt t="306473" x="5638800" y="5689600"/>
          <p14:tracePt t="306489" x="5575300" y="5715000"/>
          <p14:tracePt t="306494" x="5530850" y="5734050"/>
          <p14:tracePt t="306507" x="5403850" y="5784850"/>
          <p14:tracePt t="306525" x="5264150" y="5810250"/>
          <p14:tracePt t="306540" x="5137150" y="5810250"/>
          <p14:tracePt t="306556" x="4959350" y="5784850"/>
          <p14:tracePt t="306574" x="4787900" y="5740400"/>
          <p14:tracePt t="306590" x="4591050" y="5689600"/>
          <p14:tracePt t="306607" x="4394200" y="5632450"/>
          <p14:tracePt t="306623" x="4235450" y="5575300"/>
          <p14:tracePt t="306640" x="4051300" y="5473700"/>
          <p14:tracePt t="306657" x="3898900" y="5327650"/>
          <p14:tracePt t="306672" x="3784600" y="5156200"/>
          <p14:tracePt t="306690" x="3683000" y="4959350"/>
          <p14:tracePt t="306707" x="3594100" y="4699000"/>
          <p14:tracePt t="306723" x="3505200" y="4406900"/>
          <p14:tracePt t="306726" x="3467100" y="4286250"/>
          <p14:tracePt t="306738" x="3409950" y="4171950"/>
          <p14:tracePt t="306741" x="3352800" y="4070350"/>
          <p14:tracePt t="306756" x="3263900" y="3949700"/>
          <p14:tracePt t="306774" x="3041650" y="3670300"/>
          <p14:tracePt t="306790" x="2863850" y="3435350"/>
          <p14:tracePt t="306807" x="2730500" y="3232150"/>
          <p14:tracePt t="306823" x="2559050" y="2971800"/>
          <p14:tracePt t="306840" x="2419350" y="2787650"/>
          <p14:tracePt t="306857" x="2292350" y="2667000"/>
          <p14:tracePt t="306872" x="2171700" y="2590800"/>
          <p14:tracePt t="306890" x="2133600" y="2565400"/>
          <p14:tracePt t="306907" x="2127250" y="2565400"/>
          <p14:tracePt t="307006" x="2120900" y="2559050"/>
          <p14:tracePt t="307014" x="2114550" y="2559050"/>
          <p14:tracePt t="307022" x="2101850" y="2552700"/>
          <p14:tracePt t="307041" x="2012950" y="2533650"/>
          <p14:tracePt t="307057" x="1873250" y="2527300"/>
          <p14:tracePt t="307074" x="1765300" y="2565400"/>
          <p14:tracePt t="307091" x="1714500" y="2603500"/>
          <p14:tracePt t="307107" x="1676400" y="2647950"/>
          <p14:tracePt t="307124" x="1644650" y="2686050"/>
          <p14:tracePt t="307127" x="1631950" y="2705100"/>
          <p14:tracePt t="307140" x="1638300" y="2724150"/>
          <p14:tracePt t="307158" x="1644650" y="2736850"/>
          <p14:tracePt t="307174" x="1651000" y="2736850"/>
          <p14:tracePt t="307247" x="1657350" y="2736850"/>
          <p14:tracePt t="307257" x="1663700" y="2736850"/>
          <p14:tracePt t="307274" x="1689100" y="2736850"/>
          <p14:tracePt t="307290" x="1720850" y="2736850"/>
          <p14:tracePt t="307295" x="1739900" y="2730500"/>
          <p14:tracePt t="307306" x="1758950" y="2730500"/>
          <p14:tracePt t="307308" x="1784350" y="2730500"/>
          <p14:tracePt t="307324" x="1809750" y="2724150"/>
          <p14:tracePt t="307327" x="1841500" y="2724150"/>
          <p14:tracePt t="307339" x="1860550" y="2724150"/>
          <p14:tracePt t="307357" x="1879600" y="2724150"/>
          <p14:tracePt t="307374" x="1892300" y="2724150"/>
          <p14:tracePt t="307423" x="1898650" y="2724150"/>
          <p14:tracePt t="307441" x="1905000" y="2717800"/>
          <p14:tracePt t="307457" x="1917700" y="2698750"/>
          <p14:tracePt t="307474" x="1924050" y="2698750"/>
          <p14:tracePt t="307558" x="1930400" y="2705100"/>
          <p14:tracePt t="307573" x="1936750" y="2705100"/>
          <p14:tracePt t="307580" x="1943100" y="2705100"/>
          <p14:tracePt t="307591" x="1955800" y="2705100"/>
          <p14:tracePt t="307608" x="1987550" y="2692400"/>
          <p14:tracePt t="307622" x="2063750" y="2673350"/>
          <p14:tracePt t="307639" x="2190750" y="2660650"/>
          <p14:tracePt t="307658" x="2362200" y="2654300"/>
          <p14:tracePt t="307661" x="2444750" y="2647950"/>
          <p14:tracePt t="307673" x="2514600" y="2647950"/>
          <p14:tracePt t="307690" x="2622550" y="2641600"/>
          <p14:tracePt t="307708" x="2660650" y="2635250"/>
          <p14:tracePt t="307724" x="2667000" y="2635250"/>
          <p14:tracePt t="307783" x="2667000" y="2641600"/>
          <p14:tracePt t="307790" x="2667000" y="2647950"/>
          <p14:tracePt t="307807" x="2660650" y="2673350"/>
          <p14:tracePt t="307824" x="2647950" y="2692400"/>
          <p14:tracePt t="307841" x="2597150" y="2730500"/>
          <p14:tracePt t="307857" x="2527300" y="2755900"/>
          <p14:tracePt t="307874" x="2444750" y="2781300"/>
          <p14:tracePt t="307891" x="2349500" y="2800350"/>
          <p14:tracePt t="307895" x="2305050" y="2813050"/>
          <p14:tracePt t="307908" x="2260600" y="2813050"/>
          <p14:tracePt t="307912" x="2235200" y="2819400"/>
          <p14:tracePt t="307924" x="2184400" y="2825750"/>
          <p14:tracePt t="307941" x="2000250" y="2825750"/>
          <p14:tracePt t="307957" x="1828800" y="2819400"/>
          <p14:tracePt t="307960" x="1733550" y="2819400"/>
          <p14:tracePt t="307975" x="1530350" y="2813050"/>
          <p14:tracePt t="307992" x="1358900" y="2800350"/>
          <p14:tracePt t="308008" x="1200150" y="2794000"/>
          <p14:tracePt t="308024" x="1104900" y="2768600"/>
          <p14:tracePt t="308041" x="1092200" y="2762250"/>
          <p14:tracePt t="308057" x="1098550" y="2749550"/>
          <p14:tracePt t="308074" x="1123950" y="2730500"/>
          <p14:tracePt t="308091" x="1162050" y="2705100"/>
          <p14:tracePt t="308108" x="1200150" y="2679700"/>
          <p14:tracePt t="308124" x="1250950" y="2654300"/>
          <p14:tracePt t="308127" x="1270000" y="2647950"/>
          <p14:tracePt t="308140" x="1289050" y="2641600"/>
          <p14:tracePt t="308142" x="1308100" y="2635250"/>
          <p14:tracePt t="308158" x="1314450" y="2628900"/>
          <p14:tracePt t="308174" x="1320800" y="2628900"/>
          <p14:tracePt t="308221" x="1314450" y="2622550"/>
          <p14:tracePt t="308231" x="1301750" y="2616200"/>
          <p14:tracePt t="308242" x="1289050" y="2616200"/>
          <p14:tracePt t="308258" x="1282700" y="2609850"/>
          <p14:tracePt t="308275" x="1276350" y="2609850"/>
          <p14:tracePt t="308329" x="1270000" y="2609850"/>
          <p14:tracePt t="308343" x="1263650" y="2609850"/>
          <p14:tracePt t="308360" x="1263650" y="2616200"/>
          <p14:tracePt t="308375" x="1289050" y="2679700"/>
          <p14:tracePt t="308391" x="1314450" y="2711450"/>
          <p14:tracePt t="308408" x="1339850" y="2724150"/>
          <p14:tracePt t="308427" x="1352550" y="2724150"/>
          <p14:tracePt t="308441" x="1371600" y="2717800"/>
          <p14:tracePt t="308460" x="1416050" y="2698750"/>
          <p14:tracePt t="308474" x="1454150" y="2673350"/>
          <p14:tracePt t="308492" x="1492250" y="2647950"/>
          <p14:tracePt t="308508" x="1517650" y="2641600"/>
          <p14:tracePt t="308525" x="1530350" y="2635250"/>
          <p14:tracePt t="308530" x="1536700" y="2635250"/>
          <p14:tracePt t="308575" x="1543050" y="2635250"/>
          <p14:tracePt t="308583" x="1549400" y="2635250"/>
          <p14:tracePt t="308594" x="1555750" y="2635250"/>
          <p14:tracePt t="308608" x="1568450" y="2628900"/>
          <p14:tracePt t="308625" x="1562100" y="2628900"/>
          <p14:tracePt t="308643" x="1511300" y="2628900"/>
          <p14:tracePt t="308658" x="1435100" y="2635250"/>
          <p14:tracePt t="308675" x="1352550" y="2641600"/>
          <p14:tracePt t="308691" x="1308100" y="2654300"/>
          <p14:tracePt t="308708" x="1270000" y="2654300"/>
          <p14:tracePt t="308725" x="1257300" y="2660650"/>
          <p14:tracePt t="308741" x="1257300" y="2673350"/>
          <p14:tracePt t="308759" x="1263650" y="2686050"/>
          <p14:tracePt t="308778" x="1295400" y="2717800"/>
          <p14:tracePt t="308792" x="1295400" y="2730500"/>
          <p14:tracePt t="308808" x="1295400" y="2762250"/>
          <p14:tracePt t="308825" x="1289050" y="2762250"/>
          <p14:tracePt t="308865" x="1289050" y="2755900"/>
          <p14:tracePt t="308877" x="1295400" y="2749550"/>
          <p14:tracePt t="308892" x="1314450" y="2717800"/>
          <p14:tracePt t="308907" x="1339850" y="2705100"/>
          <p14:tracePt t="308925" x="1390650" y="2686050"/>
          <p14:tracePt t="308942" x="1428750" y="2679700"/>
          <p14:tracePt t="308958" x="1454150" y="2679700"/>
          <p14:tracePt t="308992" x="1454150" y="2667000"/>
          <p14:tracePt t="309009" x="1454150" y="2660650"/>
          <p14:tracePt t="309025" x="1460500" y="2628900"/>
          <p14:tracePt t="309029" x="1466850" y="2622550"/>
          <p14:tracePt t="309042" x="1485900" y="2590800"/>
          <p14:tracePt t="309059" x="1524000" y="2571750"/>
          <p14:tracePt t="309076" x="1587500" y="2546350"/>
          <p14:tracePt t="309092" x="1657350" y="2527300"/>
          <p14:tracePt t="309108" x="1676400" y="2489200"/>
          <p14:tracePt t="309124" x="1663700" y="2444750"/>
          <p14:tracePt t="309142" x="1600200" y="2362200"/>
          <p14:tracePt t="309158" x="1536700" y="2298700"/>
          <p14:tracePt t="309174" x="1466850" y="2247900"/>
          <p14:tracePt t="309192" x="1435100" y="2235200"/>
          <p14:tracePt t="309209" x="1435100" y="2241550"/>
          <p14:tracePt t="309212" x="1441450" y="2266950"/>
          <p14:tracePt t="309225" x="1447800" y="2292350"/>
          <p14:tracePt t="309229" x="1466850" y="2324100"/>
          <p14:tracePt t="309241" x="1485900" y="2355850"/>
          <p14:tracePt t="309242" x="1511300" y="2387600"/>
          <p14:tracePt t="309259" x="1543050" y="2425700"/>
          <p14:tracePt t="309276" x="1562100" y="2444750"/>
          <p14:tracePt t="309278" x="1574800" y="2457450"/>
          <p14:tracePt t="309292" x="1581150" y="2470150"/>
          <p14:tracePt t="309325" x="1593850" y="2470150"/>
          <p14:tracePt t="309342" x="1612900" y="2470150"/>
          <p14:tracePt t="309359" x="1644650" y="2457450"/>
          <p14:tracePt t="309375" x="1689100" y="2438400"/>
          <p14:tracePt t="309392" x="1701800" y="2419350"/>
          <p14:tracePt t="309409" x="1701800" y="2387600"/>
          <p14:tracePt t="309427" x="1651000" y="2349500"/>
          <p14:tracePt t="309443" x="1543050" y="2292350"/>
          <p14:tracePt t="309459" x="1403350" y="2241550"/>
          <p14:tracePt t="309475" x="1276350" y="2203450"/>
          <p14:tracePt t="309492" x="1136650" y="2171700"/>
          <p14:tracePt t="309509" x="1092200" y="2159000"/>
          <p14:tracePt t="309525" x="1085850" y="2159000"/>
          <p14:tracePt t="309542" x="1073150" y="2171700"/>
          <p14:tracePt t="309559" x="1041400" y="2203450"/>
          <p14:tracePt t="309576" x="1003300" y="2241550"/>
          <p14:tracePt t="309592" x="952500" y="2292350"/>
          <p14:tracePt t="309609" x="914400" y="2336800"/>
          <p14:tracePt t="309626" x="914400" y="2393950"/>
          <p14:tracePt t="309641" x="965200" y="2444750"/>
          <p14:tracePt t="309659" x="1035050" y="2482850"/>
          <p14:tracePt t="309676" x="1123950" y="2527300"/>
          <p14:tracePt t="309680" x="1174750" y="2546350"/>
          <p14:tracePt t="309693" x="1212850" y="2559050"/>
          <p14:tracePt t="309710" x="1301750" y="2584450"/>
          <p14:tracePt t="309726" x="1377950" y="2597150"/>
          <p14:tracePt t="309729" x="1422400" y="2597150"/>
          <p14:tracePt t="309742" x="1511300" y="2597150"/>
          <p14:tracePt t="309758" x="1631950" y="2578100"/>
          <p14:tracePt t="309776" x="1746250" y="2565400"/>
          <p14:tracePt t="309792" x="1873250" y="2565400"/>
          <p14:tracePt t="309809" x="1936750" y="2559050"/>
          <p14:tracePt t="309826" x="1943100" y="2559050"/>
          <p14:tracePt t="309832" x="1943100" y="2552700"/>
          <p14:tracePt t="309842" x="1943100" y="2546350"/>
          <p14:tracePt t="309860" x="1911350" y="2533650"/>
          <p14:tracePt t="309865" x="1892300" y="2520950"/>
          <p14:tracePt t="309874" x="1854200" y="2508250"/>
          <p14:tracePt t="309893" x="1771650" y="2482850"/>
          <p14:tracePt t="309909" x="1689100" y="2457450"/>
          <p14:tracePt t="309926" x="1657350" y="2444750"/>
          <p14:tracePt t="309959" x="1663700" y="2444750"/>
          <p14:tracePt t="309976" x="1701800" y="2438400"/>
          <p14:tracePt t="309993" x="1752600" y="2432050"/>
          <p14:tracePt t="310009" x="1778000" y="2425700"/>
          <p14:tracePt t="310071" x="1778000" y="2432050"/>
          <p14:tracePt t="310081" x="1771650" y="2432050"/>
          <p14:tracePt t="310093" x="1771650" y="2438400"/>
          <p14:tracePt t="310110" x="1765300" y="2444750"/>
          <p14:tracePt t="310126" x="1758950" y="2451100"/>
          <p14:tracePt t="310143" x="1752600" y="2457450"/>
          <p14:tracePt t="310158" x="1746250" y="2463800"/>
          <p14:tracePt t="310176" x="1746250" y="2470150"/>
          <p14:tracePt t="310219" x="1739900" y="2470150"/>
          <p14:tracePt t="310243" x="1720850" y="2476500"/>
          <p14:tracePt t="310262" x="1695450" y="2482850"/>
          <p14:tracePt t="310277" x="1682750" y="2495550"/>
          <p14:tracePt t="310292" x="1682750" y="2533650"/>
          <p14:tracePt t="310310" x="1695450" y="2609850"/>
          <p14:tracePt t="310326" x="1701800" y="2660650"/>
          <p14:tracePt t="310343" x="1701800" y="2698750"/>
          <p14:tracePt t="310360" x="1708150" y="2736850"/>
          <p14:tracePt t="310376" x="1720850" y="2749550"/>
          <p14:tracePt t="310380" x="1727200" y="2755900"/>
          <p14:tracePt t="310391" x="1733550" y="2755900"/>
          <p14:tracePt t="310410" x="1739900" y="2755900"/>
          <p14:tracePt t="310425" x="1752600" y="2755900"/>
          <p14:tracePt t="310442" x="1765300" y="2749550"/>
          <p14:tracePt t="310443" x="1778000" y="2743200"/>
          <p14:tracePt t="310460" x="1784350" y="2743200"/>
          <p14:tracePt t="310476" x="1854200" y="2730500"/>
          <p14:tracePt t="310495" x="1936750" y="2717800"/>
          <p14:tracePt t="310512" x="2070100" y="2686050"/>
          <p14:tracePt t="310526" x="2165350" y="2667000"/>
          <p14:tracePt t="310543" x="2247900" y="2641600"/>
          <p14:tracePt t="310560" x="2286000" y="2622550"/>
          <p14:tracePt t="310577" x="2305050" y="2622550"/>
          <p14:tracePt t="310593" x="2311400" y="2622550"/>
          <p14:tracePt t="310627" x="2317750" y="2622550"/>
          <p14:tracePt t="310644" x="2330450" y="2622550"/>
          <p14:tracePt t="310660" x="2343150" y="2622550"/>
          <p14:tracePt t="310677" x="2355850" y="2622550"/>
          <p14:tracePt t="310693" x="2362200" y="2622550"/>
          <p14:tracePt t="310710" x="2374900" y="2622550"/>
          <p14:tracePt t="310727" x="2381250" y="2622550"/>
          <p14:tracePt t="310743" x="2393950" y="2622550"/>
          <p14:tracePt t="310761" x="2419350" y="2622550"/>
          <p14:tracePt t="310777" x="2457450" y="2622550"/>
          <p14:tracePt t="310793" x="2520950" y="2616200"/>
          <p14:tracePt t="310810" x="2590800" y="2609850"/>
          <p14:tracePt t="310827" x="2686050" y="2597150"/>
          <p14:tracePt t="310844" x="2743200" y="2584450"/>
          <p14:tracePt t="310860" x="2781300" y="2571750"/>
          <p14:tracePt t="310877" x="2800350" y="2571750"/>
          <p14:tracePt t="310893" x="2813050" y="2571750"/>
          <p14:tracePt t="310911" x="2825750" y="2571750"/>
          <p14:tracePt t="310977" x="2813050" y="2571750"/>
          <p14:tracePt t="310994" x="2794000" y="2565400"/>
          <p14:tracePt t="311010" x="2774950" y="2559050"/>
          <p14:tracePt t="311027" x="2755900" y="2559050"/>
          <p14:tracePt t="311045" x="2717800" y="2546350"/>
          <p14:tracePt t="311058" x="2692400" y="2533650"/>
          <p14:tracePt t="311076" x="2667000" y="2527300"/>
          <p14:tracePt t="311093" x="2641600" y="2527300"/>
          <p14:tracePt t="311110" x="2628900" y="2520950"/>
          <p14:tracePt t="311127" x="2654300" y="2501900"/>
          <p14:tracePt t="311144" x="2749550" y="2501900"/>
          <p14:tracePt t="311161" x="2838450" y="2501900"/>
          <p14:tracePt t="311164" x="2882900" y="2501900"/>
          <p14:tracePt t="311177" x="2946400" y="2501900"/>
          <p14:tracePt t="311193" x="2997200" y="2501900"/>
          <p14:tracePt t="311210" x="3022600" y="2501900"/>
          <p14:tracePt t="311227" x="3035300" y="2514600"/>
          <p14:tracePt t="311244" x="3048000" y="2533650"/>
          <p14:tracePt t="311260" x="3060700" y="2559050"/>
          <p14:tracePt t="311277" x="3079750" y="2578100"/>
          <p14:tracePt t="311294" x="3098800" y="2597150"/>
          <p14:tracePt t="311310" x="3117850" y="2609850"/>
          <p14:tracePt t="311327" x="3136900" y="2609850"/>
          <p14:tracePt t="311344" x="3162300" y="2603500"/>
          <p14:tracePt t="311361" x="3200400" y="2571750"/>
          <p14:tracePt t="311365" x="3219450" y="2552700"/>
          <p14:tracePt t="311377" x="3238500" y="2533650"/>
          <p14:tracePt t="311394" x="3263900" y="2508250"/>
          <p14:tracePt t="311410" x="3302000" y="2470150"/>
          <p14:tracePt t="311478" x="3302000" y="2476500"/>
          <p14:tracePt t="311487" x="3302000" y="2489200"/>
          <p14:tracePt t="311495" x="3302000" y="2495550"/>
          <p14:tracePt t="311511" x="3289300" y="2527300"/>
          <p14:tracePt t="311528" x="3270250" y="2565400"/>
          <p14:tracePt t="311532" x="3270250" y="2571750"/>
          <p14:tracePt t="311543" x="3257550" y="2590800"/>
          <p14:tracePt t="311561" x="3257550" y="2603500"/>
          <p14:tracePt t="311578" x="3251200" y="2609850"/>
          <p14:tracePt t="311644" x="3251200" y="2597150"/>
          <p14:tracePt t="311661" x="3257550" y="2578100"/>
          <p14:tracePt t="311677" x="3263900" y="2559050"/>
          <p14:tracePt t="311694" x="3270250" y="2559050"/>
          <p14:tracePt t="311713" x="3270250" y="2552700"/>
          <p14:tracePt t="311839" x="3263900" y="2552700"/>
          <p14:tracePt t="311860" x="3263900" y="2559050"/>
          <p14:tracePt t="311877" x="3251200" y="2565400"/>
          <p14:tracePt t="311895" x="3155950" y="2584450"/>
          <p14:tracePt t="314624" x="3155950" y="2578100"/>
          <p14:tracePt t="314636" x="3155950" y="2559050"/>
          <p14:tracePt t="314645" x="3143250" y="2514600"/>
          <p14:tracePt t="314665" x="3073400" y="2362200"/>
          <p14:tracePt t="314681" x="3009900" y="2292350"/>
          <p14:tracePt t="314697" x="2946400" y="2260600"/>
          <p14:tracePt t="314714" x="2914650" y="2254250"/>
          <p14:tracePt t="314731" x="2889250" y="2254250"/>
          <p14:tracePt t="314747" x="2882900" y="2254250"/>
          <p14:tracePt t="314923" x="2882900" y="2260600"/>
          <p14:tracePt t="314932" x="2895600" y="2266950"/>
          <p14:tracePt t="314948" x="2933700" y="2298700"/>
          <p14:tracePt t="314964" x="2978150" y="2343150"/>
          <p14:tracePt t="314972" x="3016250" y="2374900"/>
          <p14:tracePt t="314984" x="3067050" y="2413000"/>
          <p14:tracePt t="314997" x="3187700" y="2457450"/>
          <p14:tracePt t="315002" x="3257550" y="2470150"/>
          <p14:tracePt t="315013" x="3365500" y="2482850"/>
          <p14:tracePt t="315031" x="3511550" y="2501900"/>
          <p14:tracePt t="315049" x="3702050" y="2533650"/>
          <p14:tracePt t="315064" x="3727450" y="2533650"/>
          <p14:tracePt t="315080" x="3740150" y="2533650"/>
          <p14:tracePt t="315113" x="3740150" y="2540000"/>
          <p14:tracePt t="315130" x="3740150" y="2546350"/>
          <p14:tracePt t="315147" x="3746500" y="2546350"/>
          <p14:tracePt t="315181" x="3752850" y="2546350"/>
          <p14:tracePt t="315197" x="3778250" y="2546350"/>
          <p14:tracePt t="315213" x="3816350" y="2546350"/>
          <p14:tracePt t="315231" x="3848100" y="2546350"/>
          <p14:tracePt t="315247" x="3867150" y="2540000"/>
          <p14:tracePt t="315264" x="3892550" y="2520950"/>
          <p14:tracePt t="315281" x="3924300" y="2482850"/>
          <p14:tracePt t="315298" x="3930650" y="2451100"/>
          <p14:tracePt t="315314" x="3930650" y="2432050"/>
          <p14:tracePt t="315318" x="3924300" y="2425700"/>
          <p14:tracePt t="315330" x="3911600" y="2413000"/>
          <p14:tracePt t="315347" x="3905250" y="2406650"/>
          <p14:tracePt t="320944" x="3911600" y="2406650"/>
          <p14:tracePt t="320955" x="3917950" y="2406650"/>
          <p14:tracePt t="320960" x="3943350" y="2406650"/>
          <p14:tracePt t="320967" x="3981450" y="2406650"/>
          <p14:tracePt t="320986" x="4114800" y="2413000"/>
          <p14:tracePt t="321003" x="4292600" y="2425700"/>
          <p14:tracePt t="321019" x="4476750" y="2444750"/>
          <p14:tracePt t="321034" x="4635500" y="2451100"/>
          <p14:tracePt t="321052" x="4749800" y="2457450"/>
          <p14:tracePt t="321069" x="4838700" y="2457450"/>
          <p14:tracePt t="321086" x="4914900" y="2457450"/>
          <p14:tracePt t="321089" x="4953000" y="2457450"/>
          <p14:tracePt t="321102" x="4991100" y="2457450"/>
          <p14:tracePt t="321108" x="5022850" y="2457450"/>
          <p14:tracePt t="321111" x="5080000" y="2451100"/>
          <p14:tracePt t="321118" x="5118100" y="2444750"/>
          <p14:tracePt t="321135" x="5232400" y="2444750"/>
          <p14:tracePt t="321152" x="5353050" y="2438400"/>
          <p14:tracePt t="321167" x="5454650" y="2432050"/>
          <p14:tracePt t="321186" x="5537200" y="2419350"/>
          <p14:tracePt t="321202" x="5588000" y="2400300"/>
          <p14:tracePt t="321219" x="5619750" y="2387600"/>
          <p14:tracePt t="321235" x="5664200" y="2368550"/>
          <p14:tracePt t="321252" x="5695950" y="2362200"/>
          <p14:tracePt t="321269" x="5715000" y="2355850"/>
          <p14:tracePt t="321285" x="5734050" y="2355850"/>
          <p14:tracePt t="321303" x="5746750" y="2355850"/>
          <p14:tracePt t="321319" x="5759450" y="2355850"/>
          <p14:tracePt t="321335" x="5772150" y="2355850"/>
          <p14:tracePt t="321354" x="5784850" y="2355850"/>
          <p14:tracePt t="321369" x="5797550" y="2349500"/>
          <p14:tracePt t="321385" x="5803900" y="2349500"/>
          <p14:tracePt t="321402" x="5810250" y="2336800"/>
          <p14:tracePt t="321419" x="5822950" y="2330450"/>
          <p14:tracePt t="321436" x="5829300" y="2324100"/>
          <p14:tracePt t="321469" x="5829300" y="2317750"/>
          <p14:tracePt t="321764" x="5822950" y="2311400"/>
          <p14:tracePt t="321774" x="5816600" y="2311400"/>
          <p14:tracePt t="321785" x="5765800" y="2305050"/>
          <p14:tracePt t="321803" x="5702300" y="2298700"/>
          <p14:tracePt t="321820" x="5638800" y="2298700"/>
          <p14:tracePt t="321826" x="5607050" y="2298700"/>
          <p14:tracePt t="321837" x="5588000" y="2298700"/>
          <p14:tracePt t="321853" x="5543550" y="2298700"/>
          <p14:tracePt t="321869" x="5524500" y="2298700"/>
          <p14:tracePt t="321886" x="5518150" y="2298700"/>
        </p14:tracePtLst>
      </p14:laserTraceLst>
    </p:ext>
  </p:extLs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latshållare för text 4">
            <a:extLst>
              <a:ext uri="{FF2B5EF4-FFF2-40B4-BE49-F238E27FC236}">
                <a16:creationId xmlns:a16="http://schemas.microsoft.com/office/drawing/2014/main" id="{E8790F48-EE46-0BCE-C5C8-63A6E7A935A7}"/>
              </a:ext>
            </a:extLst>
          </p:cNvPr>
          <p:cNvSpPr>
            <a:spLocks noGrp="1"/>
          </p:cNvSpPr>
          <p:nvPr>
            <p:ph type="body" sz="quarter" idx="10"/>
          </p:nvPr>
        </p:nvSpPr>
        <p:spPr>
          <a:xfrm>
            <a:off x="3640038" y="4387835"/>
            <a:ext cx="2659579" cy="475900"/>
          </a:xfrm>
        </p:spPr>
        <p:txBody>
          <a:bodyPr/>
          <a:lstStyle/>
          <a:p>
            <a:r>
              <a:rPr lang="sv-SE" dirty="0"/>
              <a:t>13</a:t>
            </a:r>
            <a:endParaRPr lang="LID4096"/>
          </a:p>
        </p:txBody>
      </p:sp>
    </p:spTree>
    <p:extLst>
      <p:ext uri="{BB962C8B-B14F-4D97-AF65-F5344CB8AC3E}">
        <p14:creationId xmlns:p14="http://schemas.microsoft.com/office/powerpoint/2010/main" val="1916323171"/>
      </p:ext>
    </p:extLst>
  </p:cSld>
  <p:clrMapOvr>
    <a:masterClrMapping/>
  </p:clrMapOvr>
  <p:transition advTm="11217">
    <p:fade/>
  </p:transition>
  <p:extLst>
    <p:ext uri="{3A86A75C-4F4B-4683-9AE1-C65F6400EC91}">
      <p14:laserTraceLst xmlns:p14="http://schemas.microsoft.com/office/powerpoint/2010/main">
        <p14:tracePtLst>
          <p14:tracePt t="7616" x="6451600" y="939800"/>
          <p14:tracePt t="7624" x="6432550" y="946150"/>
          <p14:tracePt t="7638" x="6324600" y="996950"/>
          <p14:tracePt t="7655" x="6216650" y="1060450"/>
          <p14:tracePt t="7672" x="6153150" y="1117600"/>
          <p14:tracePt t="7676" x="6127750" y="1143000"/>
          <p14:tracePt t="7687" x="6108700" y="1174750"/>
          <p14:tracePt t="7705" x="6089650" y="1276350"/>
          <p14:tracePt t="7721" x="6089650" y="1371600"/>
          <p14:tracePt t="7739" x="6064250" y="1511300"/>
          <p14:tracePt t="7742" x="6026150" y="1606550"/>
          <p14:tracePt t="7755" x="5956300" y="1727200"/>
          <p14:tracePt t="7772" x="5772150" y="1981200"/>
          <p14:tracePt t="7789" x="5594350" y="2184400"/>
          <p14:tracePt t="7793" x="5492750" y="2292350"/>
          <p14:tracePt t="7805" x="5302250" y="2489200"/>
          <p14:tracePt t="7822" x="5156200" y="2622550"/>
          <p14:tracePt t="7839" x="5041900" y="2724150"/>
          <p14:tracePt t="7855" x="4978400" y="2781300"/>
          <p14:tracePt t="7872" x="4946650" y="2806700"/>
          <p14:tracePt t="7889" x="4946650" y="2813050"/>
          <p14:tracePt t="7921" x="4940300" y="2819400"/>
          <p14:tracePt t="7939" x="4927600" y="2838450"/>
          <p14:tracePt t="7956" x="4883150" y="2882900"/>
          <p14:tracePt t="7970" x="4826000" y="2927350"/>
          <p14:tracePt t="7987" x="4768850" y="2952750"/>
          <p14:tracePt t="8010" x="4692650" y="2978150"/>
          <p14:tracePt t="8022" x="4648200" y="2978150"/>
          <p14:tracePt t="8038" x="4603750" y="2978150"/>
          <p14:tracePt t="8055" x="4572000" y="2978150"/>
          <p14:tracePt t="8072" x="4533900" y="2965450"/>
          <p14:tracePt t="8088" x="4445000" y="2965450"/>
          <p14:tracePt t="8092" x="4406900" y="2965450"/>
          <p14:tracePt t="8104" x="4362450" y="2965450"/>
          <p14:tracePt t="8122" x="4267200" y="2952750"/>
          <p14:tracePt t="8138" x="4229100" y="2946400"/>
          <p14:tracePt t="8155" x="4165600" y="2940050"/>
          <p14:tracePt t="8171" x="4095750" y="2952750"/>
          <p14:tracePt t="8189" x="3981450" y="2990850"/>
          <p14:tracePt t="8205" x="3892550" y="3060700"/>
          <p14:tracePt t="8222" x="3829050" y="3206750"/>
          <p14:tracePt t="8240" x="3829050" y="3378200"/>
          <p14:tracePt t="8244" x="3841750" y="3479800"/>
          <p14:tracePt t="8254" x="3873500" y="3581400"/>
          <p14:tracePt t="8272" x="3930650" y="3702050"/>
          <p14:tracePt t="8288" x="4000500" y="3829050"/>
          <p14:tracePt t="8305" x="4044950" y="3930650"/>
          <p14:tracePt t="8322" x="4089400" y="4038600"/>
          <p14:tracePt t="8327" x="4114800" y="4083050"/>
          <p14:tracePt t="8338" x="4146550" y="4133850"/>
          <p14:tracePt t="8355" x="4210050" y="4222750"/>
          <p14:tracePt t="8372" x="4324350" y="4330700"/>
          <p14:tracePt t="8389" x="4438650" y="4394200"/>
          <p14:tracePt t="8405" x="4610100" y="4425950"/>
          <p14:tracePt t="8422" x="4743450" y="4406900"/>
          <p14:tracePt t="8438" x="4927600" y="4337050"/>
          <p14:tracePt t="8455" x="5054600" y="4260850"/>
          <p14:tracePt t="8472" x="5130800" y="4165600"/>
          <p14:tracePt t="8488" x="5143500" y="4057650"/>
          <p14:tracePt t="8509" x="5130800" y="3956050"/>
          <p14:tracePt t="8522" x="5086350" y="3867150"/>
          <p14:tracePt t="8539" x="5035550" y="3790950"/>
          <p14:tracePt t="8555" x="4978400" y="3721100"/>
          <p14:tracePt t="8572" x="4908550" y="3644900"/>
          <p14:tracePt t="8589" x="4857750" y="3587750"/>
          <p14:tracePt t="8593" x="4826000" y="3562350"/>
          <p14:tracePt t="8607" x="4762500" y="3511550"/>
          <p14:tracePt t="8622" x="4737100" y="3498850"/>
          <p14:tracePt t="8639" x="4667250" y="3505200"/>
          <p14:tracePt t="8656" x="4540250" y="3568700"/>
          <p14:tracePt t="8672" x="4483100" y="3594100"/>
          <p14:tracePt t="8676" x="4419600" y="3619500"/>
          <p14:tracePt t="8687" x="4298950" y="3663950"/>
          <p14:tracePt t="8705" x="4191000" y="3708400"/>
          <p14:tracePt t="8722" x="4121150" y="3746500"/>
          <p14:tracePt t="8739" x="4076700" y="3797300"/>
          <p14:tracePt t="8755" x="4044950" y="3886200"/>
          <p14:tracePt t="8772" x="4032250" y="4013200"/>
          <p14:tracePt t="8789" x="4070350" y="4146550"/>
          <p14:tracePt t="8806" x="4121150" y="4222750"/>
          <p14:tracePt t="8822" x="4171950" y="4260850"/>
          <p14:tracePt t="8839" x="4216400" y="4286250"/>
          <p14:tracePt t="8856" x="4267200" y="4286250"/>
          <p14:tracePt t="8859" x="4298950" y="4273550"/>
          <p14:tracePt t="8873" x="4337050" y="4254500"/>
          <p14:tracePt t="8875" x="4349750" y="4241800"/>
          <p14:tracePt t="8889" x="4356100" y="4229100"/>
          <p14:tracePt t="8892" x="4349750" y="4216400"/>
          <p14:tracePt t="8906" x="4324350" y="4197350"/>
          <p14:tracePt t="8922" x="4324350" y="4191000"/>
        </p14:tracePtLst>
      </p14:laserTraceLst>
    </p:ext>
  </p:extLs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13:1-9</a:t>
            </a:r>
          </a:p>
        </p:txBody>
      </p:sp>
      <p:sp>
        <p:nvSpPr>
          <p:cNvPr id="5" name="textruta 4">
            <a:extLst>
              <a:ext uri="{FF2B5EF4-FFF2-40B4-BE49-F238E27FC236}">
                <a16:creationId xmlns:a16="http://schemas.microsoft.com/office/drawing/2014/main" id="{9632D781-7CF2-36E7-13EA-28C38AFDE74C}"/>
              </a:ext>
            </a:extLst>
          </p:cNvPr>
          <p:cNvSpPr txBox="1"/>
          <p:nvPr/>
        </p:nvSpPr>
        <p:spPr>
          <a:xfrm>
            <a:off x="4714613" y="529658"/>
            <a:ext cx="7239699" cy="6571030"/>
          </a:xfrm>
          <a:prstGeom prst="rect">
            <a:avLst/>
          </a:prstGeom>
          <a:noFill/>
        </p:spPr>
        <p:txBody>
          <a:bodyPr wrap="square" rIns="0">
            <a:spAutoFit/>
          </a:bodyPr>
          <a:lstStyle/>
          <a:p>
            <a:pPr marL="271463" indent="-271463">
              <a:spcBef>
                <a:spcPts val="600"/>
              </a:spcBef>
            </a:pPr>
            <a:r>
              <a:rPr lang="sv-SE" altLang="sv-SE" sz="1400" b="1" dirty="0">
                <a:solidFill>
                  <a:srgbClr val="0070C0"/>
                </a:solidFill>
                <a:ea typeface="Times New Roman" panose="02020603050405020304" pitchFamily="18" charset="0"/>
              </a:rPr>
              <a:t>1.	</a:t>
            </a:r>
            <a:r>
              <a:rPr lang="sv-SE" altLang="sv-SE" sz="1400" dirty="0">
                <a:ea typeface="Times New Roman" panose="02020603050405020304" pitchFamily="18" charset="0"/>
              </a:rPr>
              <a:t>Som är vanligt för Paulus så avslutar han sina brev med praktiska tillämpningar av </a:t>
            </a:r>
            <a:br>
              <a:rPr lang="sv-SE" altLang="sv-SE" sz="1400" dirty="0">
                <a:ea typeface="Times New Roman" panose="02020603050405020304" pitchFamily="18" charset="0"/>
              </a:rPr>
            </a:br>
            <a:r>
              <a:rPr lang="sv-SE" altLang="sv-SE" sz="1400" dirty="0">
                <a:ea typeface="Times New Roman" panose="02020603050405020304" pitchFamily="18" charset="0"/>
              </a:rPr>
              <a:t>de mer läromässiga delarna. I detta fall är det instruktioner som framförallt gäller </a:t>
            </a:r>
            <a:br>
              <a:rPr lang="sv-SE" altLang="sv-SE" sz="1400" dirty="0">
                <a:ea typeface="Times New Roman" panose="02020603050405020304" pitchFamily="18" charset="0"/>
              </a:rPr>
            </a:br>
            <a:r>
              <a:rPr lang="sv-SE" altLang="sv-SE" sz="1400" dirty="0">
                <a:ea typeface="Times New Roman" panose="02020603050405020304" pitchFamily="18" charset="0"/>
              </a:rPr>
              <a:t>för den sista tiden: vikten av </a:t>
            </a:r>
            <a:r>
              <a:rPr lang="sv-SE" altLang="sv-SE" sz="1400" i="1" u="sng" dirty="0">
                <a:ea typeface="Times New Roman" panose="02020603050405020304" pitchFamily="18" charset="0"/>
              </a:rPr>
              <a:t>uthållighet</a:t>
            </a:r>
            <a:r>
              <a:rPr lang="sv-SE" altLang="sv-SE" sz="1400" dirty="0">
                <a:ea typeface="Times New Roman" panose="02020603050405020304" pitchFamily="18" charset="0"/>
              </a:rPr>
              <a:t>, </a:t>
            </a:r>
            <a:r>
              <a:rPr lang="sv-SE" altLang="sv-SE" sz="1400" i="1" u="sng" dirty="0">
                <a:ea typeface="Times New Roman" panose="02020603050405020304" pitchFamily="18" charset="0"/>
              </a:rPr>
              <a:t>varning för avfall</a:t>
            </a:r>
            <a:r>
              <a:rPr lang="sv-SE" altLang="sv-SE" sz="1400" dirty="0">
                <a:ea typeface="Times New Roman" panose="02020603050405020304" pitchFamily="18" charset="0"/>
              </a:rPr>
              <a:t> samt </a:t>
            </a:r>
            <a:r>
              <a:rPr lang="sv-SE" altLang="sv-SE" sz="1400" i="1" u="sng" dirty="0">
                <a:ea typeface="Times New Roman" panose="02020603050405020304" pitchFamily="18" charset="0"/>
              </a:rPr>
              <a:t>uppmuntran</a:t>
            </a:r>
            <a:r>
              <a:rPr lang="sv-SE" altLang="sv-SE" sz="1400" dirty="0">
                <a:ea typeface="Times New Roman" panose="02020603050405020304" pitchFamily="18" charset="0"/>
              </a:rPr>
              <a:t> gällande </a:t>
            </a:r>
            <a:br>
              <a:rPr lang="sv-SE" altLang="sv-SE" sz="1400" dirty="0">
                <a:ea typeface="Times New Roman" panose="02020603050405020304" pitchFamily="18" charset="0"/>
              </a:rPr>
            </a:br>
            <a:r>
              <a:rPr lang="sv-SE" altLang="sv-SE" sz="1400" dirty="0">
                <a:ea typeface="Times New Roman" panose="02020603050405020304" pitchFamily="18" charset="0"/>
              </a:rPr>
              <a:t>den fantastiska lönen (som är Guds rike).</a:t>
            </a:r>
          </a:p>
          <a:p>
            <a:pPr marL="271463" indent="-271463">
              <a:spcBef>
                <a:spcPts val="600"/>
              </a:spcBef>
            </a:pPr>
            <a:r>
              <a:rPr lang="sv-SE" altLang="sv-SE" sz="1400" b="1" dirty="0">
                <a:solidFill>
                  <a:srgbClr val="00B050"/>
                </a:solidFill>
                <a:ea typeface="Times New Roman" panose="02020603050405020304" pitchFamily="18" charset="0"/>
              </a:rPr>
              <a:t>2.	</a:t>
            </a:r>
            <a:r>
              <a:rPr lang="sv-SE" altLang="sv-SE" sz="1400" dirty="0">
                <a:ea typeface="Times New Roman" panose="02020603050405020304" pitchFamily="18" charset="0"/>
              </a:rPr>
              <a:t>Här är det fyra personliga instruktioner som framförs:</a:t>
            </a:r>
          </a:p>
          <a:p>
            <a:pPr marL="538163" indent="-179388">
              <a:spcBef>
                <a:spcPts val="300"/>
              </a:spcBef>
              <a:buAutoNum type="alphaLcPeriod"/>
            </a:pPr>
            <a:r>
              <a:rPr lang="sv-SE" altLang="sv-SE" sz="1400" b="1" i="1" dirty="0">
                <a:ea typeface="Times New Roman" panose="02020603050405020304" pitchFamily="18" charset="0"/>
              </a:rPr>
              <a:t>Värna om kärleken till medkristna</a:t>
            </a:r>
            <a:r>
              <a:rPr lang="sv-SE" altLang="sv-SE" sz="1400" dirty="0">
                <a:ea typeface="Times New Roman" panose="02020603050405020304" pitchFamily="18" charset="0"/>
              </a:rPr>
              <a:t> i församlingen. Jämför 1 Kor 12:26-13:1: </a:t>
            </a:r>
            <a:r>
              <a:rPr lang="sv-SE" altLang="sv-SE" sz="1400" dirty="0">
                <a:solidFill>
                  <a:srgbClr val="C00000"/>
                </a:solidFill>
                <a:ea typeface="Times New Roman" panose="02020603050405020304" pitchFamily="18" charset="0"/>
              </a:rPr>
              <a:t>Om en kroppsdel </a:t>
            </a:r>
            <a:r>
              <a:rPr lang="sv-SE" altLang="sv-SE" sz="1400" dirty="0">
                <a:ea typeface="Times New Roman" panose="02020603050405020304" pitchFamily="18" charset="0"/>
              </a:rPr>
              <a:t>[i Kristi kropp = församlingen]</a:t>
            </a:r>
            <a:r>
              <a:rPr lang="sv-SE" altLang="sv-SE" sz="1400" dirty="0">
                <a:solidFill>
                  <a:srgbClr val="C00000"/>
                </a:solidFill>
                <a:ea typeface="Times New Roman" panose="02020603050405020304" pitchFamily="18" charset="0"/>
              </a:rPr>
              <a:t> lider, så </a:t>
            </a:r>
            <a:r>
              <a:rPr lang="sv-SE" altLang="sv-SE" sz="1400" i="1" u="sng" dirty="0">
                <a:solidFill>
                  <a:srgbClr val="C00000"/>
                </a:solidFill>
                <a:ea typeface="Times New Roman" panose="02020603050405020304" pitchFamily="18" charset="0"/>
              </a:rPr>
              <a:t>lider</a:t>
            </a:r>
            <a:r>
              <a:rPr lang="sv-SE" altLang="sv-SE" sz="1400" dirty="0">
                <a:solidFill>
                  <a:srgbClr val="C00000"/>
                </a:solidFill>
                <a:ea typeface="Times New Roman" panose="02020603050405020304" pitchFamily="18" charset="0"/>
              </a:rPr>
              <a:t> alla de andra delarna med den. </a:t>
            </a:r>
            <a:br>
              <a:rPr lang="sv-SE" altLang="sv-SE" sz="1400" dirty="0">
                <a:solidFill>
                  <a:srgbClr val="C00000"/>
                </a:solidFill>
                <a:ea typeface="Times New Roman" panose="02020603050405020304" pitchFamily="18" charset="0"/>
              </a:rPr>
            </a:br>
            <a:r>
              <a:rPr lang="sv-SE" altLang="sv-SE" sz="1400" dirty="0">
                <a:solidFill>
                  <a:srgbClr val="C00000"/>
                </a:solidFill>
                <a:ea typeface="Times New Roman" panose="02020603050405020304" pitchFamily="18" charset="0"/>
              </a:rPr>
              <a:t>Och om en kroppsdel blir ärad, </a:t>
            </a:r>
            <a:r>
              <a:rPr lang="sv-SE" altLang="sv-SE" sz="1400" i="1" u="sng" dirty="0">
                <a:solidFill>
                  <a:srgbClr val="C00000"/>
                </a:solidFill>
                <a:ea typeface="Times New Roman" panose="02020603050405020304" pitchFamily="18" charset="0"/>
              </a:rPr>
              <a:t>gläder</a:t>
            </a:r>
            <a:r>
              <a:rPr lang="sv-SE" altLang="sv-SE" sz="1400" dirty="0">
                <a:solidFill>
                  <a:srgbClr val="C00000"/>
                </a:solidFill>
                <a:ea typeface="Times New Roman" panose="02020603050405020304" pitchFamily="18" charset="0"/>
              </a:rPr>
              <a:t> sig alla de andra delarna med den… Och nu ska </a:t>
            </a:r>
            <a:br>
              <a:rPr lang="sv-SE" altLang="sv-SE" sz="1400" dirty="0">
                <a:solidFill>
                  <a:srgbClr val="C00000"/>
                </a:solidFill>
                <a:ea typeface="Times New Roman" panose="02020603050405020304" pitchFamily="18" charset="0"/>
              </a:rPr>
            </a:br>
            <a:r>
              <a:rPr lang="sv-SE" altLang="sv-SE" sz="1400" dirty="0">
                <a:solidFill>
                  <a:srgbClr val="C00000"/>
                </a:solidFill>
                <a:ea typeface="Times New Roman" panose="02020603050405020304" pitchFamily="18" charset="0"/>
              </a:rPr>
              <a:t>jag visa er en väg som vida överträffar alla andra: Om jag talar både människors och </a:t>
            </a:r>
            <a:br>
              <a:rPr lang="sv-SE" altLang="sv-SE" sz="1400" dirty="0">
                <a:solidFill>
                  <a:srgbClr val="C00000"/>
                </a:solidFill>
                <a:ea typeface="Times New Roman" panose="02020603050405020304" pitchFamily="18" charset="0"/>
              </a:rPr>
            </a:br>
            <a:r>
              <a:rPr lang="sv-SE" altLang="sv-SE" sz="1400" dirty="0">
                <a:solidFill>
                  <a:srgbClr val="C00000"/>
                </a:solidFill>
                <a:ea typeface="Times New Roman" panose="02020603050405020304" pitchFamily="18" charset="0"/>
              </a:rPr>
              <a:t>änglars språk men inte har </a:t>
            </a:r>
            <a:r>
              <a:rPr lang="sv-SE" altLang="sv-SE" sz="1400" i="1" u="sng" dirty="0">
                <a:solidFill>
                  <a:srgbClr val="C00000"/>
                </a:solidFill>
                <a:ea typeface="Times New Roman" panose="02020603050405020304" pitchFamily="18" charset="0"/>
              </a:rPr>
              <a:t>kärlek</a:t>
            </a:r>
            <a:r>
              <a:rPr lang="sv-SE" altLang="sv-SE" sz="1400" dirty="0">
                <a:solidFill>
                  <a:srgbClr val="C00000"/>
                </a:solidFill>
                <a:ea typeface="Times New Roman" panose="02020603050405020304" pitchFamily="18" charset="0"/>
              </a:rPr>
              <a:t>, är jag bara ekande brons eller en skrällande cymbal.</a:t>
            </a:r>
            <a:endParaRPr lang="sv-SE" altLang="sv-SE" sz="1400" dirty="0">
              <a:ea typeface="Times New Roman" panose="02020603050405020304" pitchFamily="18" charset="0"/>
            </a:endParaRPr>
          </a:p>
          <a:p>
            <a:pPr marL="538163" indent="-179388">
              <a:spcBef>
                <a:spcPts val="300"/>
              </a:spcBef>
              <a:buAutoNum type="alphaLcPeriod"/>
            </a:pPr>
            <a:r>
              <a:rPr lang="sv-SE" altLang="sv-SE" sz="1400" b="1" i="1" dirty="0">
                <a:ea typeface="Times New Roman" panose="02020603050405020304" pitchFamily="18" charset="0"/>
              </a:rPr>
              <a:t>Fly otukt.</a:t>
            </a:r>
            <a:r>
              <a:rPr lang="sv-SE" altLang="sv-SE" sz="1400" dirty="0">
                <a:ea typeface="Times New Roman" panose="02020603050405020304" pitchFamily="18" charset="0"/>
              </a:rPr>
              <a:t> I Bibeln verkar de värsta synderna vara otukt och avgudadyrkan (och ibland jämställs avgudadyrkan med otukt mot Gud): </a:t>
            </a:r>
            <a:r>
              <a:rPr lang="sv-SE" altLang="sv-SE" sz="1400" dirty="0">
                <a:solidFill>
                  <a:srgbClr val="C00000"/>
                </a:solidFill>
                <a:ea typeface="Times New Roman" panose="02020603050405020304" pitchFamily="18" charset="0"/>
              </a:rPr>
              <a:t>Bli inte heller </a:t>
            </a:r>
            <a:r>
              <a:rPr lang="sv-SE" altLang="sv-SE" sz="1400" i="1" u="sng" dirty="0">
                <a:solidFill>
                  <a:srgbClr val="C00000"/>
                </a:solidFill>
                <a:ea typeface="Times New Roman" panose="02020603050405020304" pitchFamily="18" charset="0"/>
              </a:rPr>
              <a:t>avgudadyrkare</a:t>
            </a:r>
            <a:r>
              <a:rPr lang="sv-SE" altLang="sv-SE" sz="1400" dirty="0">
                <a:solidFill>
                  <a:srgbClr val="C00000"/>
                </a:solidFill>
                <a:ea typeface="Times New Roman" panose="02020603050405020304" pitchFamily="18" charset="0"/>
              </a:rPr>
              <a:t> som några av dem [i öknen]… Vi ska inte heller begå </a:t>
            </a:r>
            <a:r>
              <a:rPr lang="sv-SE" altLang="sv-SE" sz="1400" i="1" u="sng" dirty="0">
                <a:solidFill>
                  <a:srgbClr val="C00000"/>
                </a:solidFill>
                <a:ea typeface="Times New Roman" panose="02020603050405020304" pitchFamily="18" charset="0"/>
              </a:rPr>
              <a:t>sexuell synd</a:t>
            </a:r>
            <a:r>
              <a:rPr lang="sv-SE" altLang="sv-SE" sz="1400" dirty="0">
                <a:solidFill>
                  <a:srgbClr val="C00000"/>
                </a:solidFill>
                <a:ea typeface="Times New Roman" panose="02020603050405020304" pitchFamily="18" charset="0"/>
              </a:rPr>
              <a:t> som några av dem gjorde.</a:t>
            </a:r>
            <a:r>
              <a:rPr lang="sv-SE" altLang="sv-SE" sz="1400" dirty="0">
                <a:ea typeface="Times New Roman" panose="02020603050405020304" pitchFamily="18" charset="0"/>
              </a:rPr>
              <a:t> (1 Kor 10:7-8) I listan på synd i Gal 5:19-21 nämns dessa två synder först: </a:t>
            </a:r>
            <a:r>
              <a:rPr lang="sv-SE" altLang="sv-SE" sz="1400" dirty="0">
                <a:solidFill>
                  <a:srgbClr val="C00000"/>
                </a:solidFill>
                <a:ea typeface="Times New Roman" panose="02020603050405020304" pitchFamily="18" charset="0"/>
              </a:rPr>
              <a:t>Köttets gärningar är uppenbara: </a:t>
            </a:r>
            <a:r>
              <a:rPr lang="sv-SE" altLang="sv-SE" sz="1400" i="1" u="sng" dirty="0">
                <a:solidFill>
                  <a:srgbClr val="C00000"/>
                </a:solidFill>
                <a:ea typeface="Times New Roman" panose="02020603050405020304" pitchFamily="18" charset="0"/>
              </a:rPr>
              <a:t>sexuell omoral</a:t>
            </a:r>
            <a:r>
              <a:rPr lang="sv-SE" altLang="sv-SE" sz="1400" dirty="0">
                <a:solidFill>
                  <a:srgbClr val="C00000"/>
                </a:solidFill>
                <a:ea typeface="Times New Roman" panose="02020603050405020304" pitchFamily="18" charset="0"/>
              </a:rPr>
              <a:t>, </a:t>
            </a:r>
            <a:r>
              <a:rPr lang="sv-SE" altLang="sv-SE" sz="1400" i="1" u="sng" dirty="0">
                <a:solidFill>
                  <a:srgbClr val="C00000"/>
                </a:solidFill>
                <a:ea typeface="Times New Roman" panose="02020603050405020304" pitchFamily="18" charset="0"/>
              </a:rPr>
              <a:t>orenhet</a:t>
            </a:r>
            <a:r>
              <a:rPr lang="sv-SE" altLang="sv-SE" sz="1400" dirty="0">
                <a:solidFill>
                  <a:srgbClr val="C00000"/>
                </a:solidFill>
                <a:ea typeface="Times New Roman" panose="02020603050405020304" pitchFamily="18" charset="0"/>
              </a:rPr>
              <a:t>, </a:t>
            </a:r>
            <a:r>
              <a:rPr lang="sv-SE" altLang="sv-SE" sz="1400" i="1" u="sng" dirty="0">
                <a:solidFill>
                  <a:srgbClr val="C00000"/>
                </a:solidFill>
                <a:ea typeface="Times New Roman" panose="02020603050405020304" pitchFamily="18" charset="0"/>
              </a:rPr>
              <a:t>orgier</a:t>
            </a:r>
            <a:r>
              <a:rPr lang="sv-SE" altLang="sv-SE" sz="1400" dirty="0">
                <a:solidFill>
                  <a:srgbClr val="C00000"/>
                </a:solidFill>
                <a:ea typeface="Times New Roman" panose="02020603050405020304" pitchFamily="18" charset="0"/>
              </a:rPr>
              <a:t>, </a:t>
            </a:r>
            <a:r>
              <a:rPr lang="sv-SE" altLang="sv-SE" sz="1400" i="1" u="sng" dirty="0">
                <a:solidFill>
                  <a:srgbClr val="C00000"/>
                </a:solidFill>
                <a:ea typeface="Times New Roman" panose="02020603050405020304" pitchFamily="18" charset="0"/>
              </a:rPr>
              <a:t>avgudadyrkan</a:t>
            </a:r>
            <a:r>
              <a:rPr lang="sv-SE" altLang="sv-SE" sz="1400" dirty="0">
                <a:solidFill>
                  <a:srgbClr val="C00000"/>
                </a:solidFill>
                <a:ea typeface="Times New Roman" panose="02020603050405020304" pitchFamily="18" charset="0"/>
              </a:rPr>
              <a:t>, </a:t>
            </a:r>
            <a:r>
              <a:rPr lang="sv-SE" altLang="sv-SE" sz="1400" i="1" u="sng" dirty="0">
                <a:solidFill>
                  <a:srgbClr val="C00000"/>
                </a:solidFill>
                <a:ea typeface="Times New Roman" panose="02020603050405020304" pitchFamily="18" charset="0"/>
              </a:rPr>
              <a:t>ockultism</a:t>
            </a:r>
            <a:r>
              <a:rPr lang="sv-SE" altLang="sv-SE" sz="1400" dirty="0">
                <a:solidFill>
                  <a:srgbClr val="C00000"/>
                </a:solidFill>
                <a:ea typeface="Times New Roman" panose="02020603050405020304" pitchFamily="18" charset="0"/>
              </a:rPr>
              <a:t>, fientlighet, gräl, avund, vredesutbrott, själviskhet, splittringar, irrläror, illvilja, fylleri, vilda fester och annat sådant.</a:t>
            </a:r>
          </a:p>
          <a:p>
            <a:pPr marL="538163" indent="-179388">
              <a:spcBef>
                <a:spcPts val="300"/>
              </a:spcBef>
              <a:buAutoNum type="alphaLcPeriod"/>
            </a:pPr>
            <a:r>
              <a:rPr lang="sv-SE" altLang="sv-SE" sz="1400" b="1" i="1" dirty="0">
                <a:ea typeface="Times New Roman" panose="02020603050405020304" pitchFamily="18" charset="0"/>
              </a:rPr>
              <a:t>Förtrösta inte på det materiella.</a:t>
            </a:r>
            <a:r>
              <a:rPr lang="sv-SE" altLang="sv-SE" sz="1400" dirty="0">
                <a:ea typeface="Times New Roman" panose="02020603050405020304" pitchFamily="18" charset="0"/>
              </a:rPr>
              <a:t> Endast Gud kommer att kunna hjälpa oss genom sista tiden. Jämför Hes 7:3-19: </a:t>
            </a:r>
            <a:r>
              <a:rPr lang="sv-SE" altLang="sv-SE" sz="1400" dirty="0">
                <a:solidFill>
                  <a:srgbClr val="C00000"/>
                </a:solidFill>
                <a:ea typeface="Times New Roman" panose="02020603050405020304" pitchFamily="18" charset="0"/>
              </a:rPr>
              <a:t>Nu kommer </a:t>
            </a:r>
            <a:r>
              <a:rPr lang="sv-SE" altLang="sv-SE" sz="1400" i="1" u="sng" dirty="0">
                <a:solidFill>
                  <a:srgbClr val="C00000"/>
                </a:solidFill>
                <a:ea typeface="Times New Roman" panose="02020603050405020304" pitchFamily="18" charset="0"/>
              </a:rPr>
              <a:t>slutet</a:t>
            </a:r>
            <a:r>
              <a:rPr lang="sv-SE" altLang="sv-SE" sz="1400" dirty="0">
                <a:solidFill>
                  <a:srgbClr val="C00000"/>
                </a:solidFill>
                <a:ea typeface="Times New Roman" panose="02020603050405020304" pitchFamily="18" charset="0"/>
              </a:rPr>
              <a:t> över dig… Människorna ska klä sig i säcktyg… De ska kasta ut sitt silver på gatorna och betrakta sitt guld som orent. </a:t>
            </a:r>
            <a:r>
              <a:rPr lang="sv-SE" altLang="sv-SE" sz="1400" i="1" u="sng" dirty="0">
                <a:solidFill>
                  <a:srgbClr val="C00000"/>
                </a:solidFill>
                <a:ea typeface="Times New Roman" panose="02020603050405020304" pitchFamily="18" charset="0"/>
              </a:rPr>
              <a:t>Silvret och guldet ska inte kunna rädda dem</a:t>
            </a:r>
            <a:r>
              <a:rPr lang="sv-SE" altLang="sv-SE" sz="1400" dirty="0">
                <a:solidFill>
                  <a:srgbClr val="C00000"/>
                </a:solidFill>
                <a:ea typeface="Times New Roman" panose="02020603050405020304" pitchFamily="18" charset="0"/>
              </a:rPr>
              <a:t> på Herrens vredes dag.</a:t>
            </a:r>
            <a:r>
              <a:rPr lang="sv-SE" altLang="sv-SE" sz="1400" dirty="0">
                <a:ea typeface="Times New Roman" panose="02020603050405020304" pitchFamily="18" charset="0"/>
              </a:rPr>
              <a:t> Också Jak 5:1-3: </a:t>
            </a:r>
            <a:r>
              <a:rPr lang="sv-SE" altLang="sv-SE" sz="1400" dirty="0">
                <a:solidFill>
                  <a:srgbClr val="C00000"/>
                </a:solidFill>
                <a:ea typeface="Times New Roman" panose="02020603050405020304" pitchFamily="18" charset="0"/>
              </a:rPr>
              <a:t>Lyssna nu, ni som är rika! Gråt och klaga över de olyckor som ska drabba er... Ert </a:t>
            </a:r>
            <a:r>
              <a:rPr lang="sv-SE" altLang="sv-SE" sz="1400" i="1" u="sng" dirty="0">
                <a:solidFill>
                  <a:srgbClr val="C00000"/>
                </a:solidFill>
                <a:ea typeface="Times New Roman" panose="02020603050405020304" pitchFamily="18" charset="0"/>
              </a:rPr>
              <a:t>guld och silver rostar</a:t>
            </a:r>
            <a:r>
              <a:rPr lang="sv-SE" altLang="sv-SE" sz="1400" dirty="0">
                <a:solidFill>
                  <a:srgbClr val="C00000"/>
                </a:solidFill>
                <a:ea typeface="Times New Roman" panose="02020603050405020304" pitchFamily="18" charset="0"/>
              </a:rPr>
              <a:t>… Ni har samlat skatter under de sista dagarna. </a:t>
            </a:r>
            <a:r>
              <a:rPr lang="sv-SE" altLang="sv-SE" sz="1400" dirty="0">
                <a:ea typeface="Times New Roman" panose="02020603050405020304" pitchFamily="18" charset="0"/>
              </a:rPr>
              <a:t>För Guds barn är alternativet: </a:t>
            </a:r>
            <a:r>
              <a:rPr lang="sv-SE" altLang="sv-SE" sz="1400" dirty="0">
                <a:solidFill>
                  <a:srgbClr val="C00000"/>
                </a:solidFill>
                <a:ea typeface="Times New Roman" panose="02020603050405020304" pitchFamily="18" charset="0"/>
              </a:rPr>
              <a:t>Sök först Guds rike och hans rättfärdighet, så ska ni få allt det andra också.</a:t>
            </a:r>
            <a:r>
              <a:rPr lang="sv-SE" altLang="sv-SE" sz="1400" dirty="0">
                <a:ea typeface="Times New Roman" panose="02020603050405020304" pitchFamily="18" charset="0"/>
              </a:rPr>
              <a:t> (Matt 6:33)</a:t>
            </a:r>
          </a:p>
          <a:p>
            <a:pPr marL="538163" indent="-179388">
              <a:spcBef>
                <a:spcPts val="300"/>
              </a:spcBef>
              <a:buFontTx/>
              <a:buAutoNum type="alphaLcPeriod"/>
            </a:pPr>
            <a:r>
              <a:rPr lang="sv-SE" altLang="sv-SE" sz="1400" b="1" i="1" dirty="0">
                <a:ea typeface="Times New Roman" panose="02020603050405020304" pitchFamily="18" charset="0"/>
              </a:rPr>
              <a:t>Bry er om era ledare.</a:t>
            </a:r>
            <a:r>
              <a:rPr lang="sv-SE" altLang="sv-SE" sz="1400" dirty="0">
                <a:ea typeface="Times New Roman" panose="02020603050405020304" pitchFamily="18" charset="0"/>
              </a:rPr>
              <a:t> ”Se” innebär att ledarna måste ha ett oklanderligt leverne. ”Främmande läror” innebär att de har ansvar för en rätt lära om ”nåd” och inte om meningslösa ”regler”. Jämför vers 17: </a:t>
            </a:r>
            <a:r>
              <a:rPr lang="sv-SE" sz="1400" dirty="0">
                <a:solidFill>
                  <a:srgbClr val="C00000"/>
                </a:solidFill>
              </a:rPr>
              <a:t>Lyd era ledare och rätta er efter dem, för de vakar över era själar och ska avlägga räkenskap. Låt dem göra det med glädje och inte suckande, för det skulle inte vara lyckligt för er.</a:t>
            </a: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1" y="529658"/>
            <a:ext cx="4429388" cy="6093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a:spcBef>
                <a:spcPts val="300"/>
              </a:spcBef>
            </a:pPr>
            <a:r>
              <a:rPr lang="sv-SE" sz="1600" b="1" i="1" baseline="30000" dirty="0">
                <a:solidFill>
                  <a:srgbClr val="0070C0"/>
                </a:solidFill>
                <a:effectLst/>
              </a:rPr>
              <a:t>1</a:t>
            </a:r>
            <a:r>
              <a:rPr lang="sv-SE" sz="1600" b="1" i="1" dirty="0">
                <a:solidFill>
                  <a:srgbClr val="0070C0"/>
                </a:solidFill>
                <a:effectLst/>
              </a:rPr>
              <a:t>Tillämpningar</a:t>
            </a:r>
            <a:endParaRPr lang="sv-SE" sz="1600" b="1" i="1" dirty="0">
              <a:effectLst/>
            </a:endParaRPr>
          </a:p>
          <a:p>
            <a:pPr algn="l">
              <a:spcBef>
                <a:spcPts val="300"/>
              </a:spcBef>
            </a:pPr>
            <a:r>
              <a:rPr lang="sv-SE" sz="1400" baseline="30000" dirty="0">
                <a:solidFill>
                  <a:srgbClr val="00B050"/>
                </a:solidFill>
              </a:rPr>
              <a:t>2</a:t>
            </a:r>
            <a:r>
              <a:rPr lang="sv-SE" sz="1400" b="1" i="1" dirty="0">
                <a:solidFill>
                  <a:srgbClr val="00B050"/>
                </a:solidFill>
              </a:rPr>
              <a:t>a</a:t>
            </a:r>
            <a:r>
              <a:rPr lang="sv-SE" sz="1400" b="1" i="1" dirty="0">
                <a:solidFill>
                  <a:srgbClr val="00B050"/>
                </a:solidFill>
                <a:effectLst/>
              </a:rPr>
              <a:t>. Håll syskonkärleken levande.</a:t>
            </a:r>
            <a:r>
              <a:rPr lang="sv-SE" sz="1400" b="0" i="0" dirty="0">
                <a:solidFill>
                  <a:srgbClr val="C00000"/>
                </a:solidFill>
                <a:effectLst/>
              </a:rPr>
              <a:t> Glöm inte att visa gästfrihet, för genom gästfrihet har några fått </a:t>
            </a:r>
            <a:r>
              <a:rPr lang="sv-SE" sz="1400" b="0" i="0" baseline="30000" dirty="0">
                <a:solidFill>
                  <a:srgbClr val="0070C0"/>
                </a:solidFill>
                <a:effectLst/>
              </a:rPr>
              <a:t>3</a:t>
            </a:r>
            <a:r>
              <a:rPr lang="sv-SE" sz="1400" b="0" i="0" dirty="0">
                <a:solidFill>
                  <a:srgbClr val="0070C0"/>
                </a:solidFill>
                <a:effectLst/>
              </a:rPr>
              <a:t>änglar</a:t>
            </a:r>
            <a:r>
              <a:rPr lang="sv-SE" sz="1400" b="0" i="0" dirty="0">
                <a:solidFill>
                  <a:srgbClr val="C00000"/>
                </a:solidFill>
                <a:effectLst/>
              </a:rPr>
              <a:t> till gäster utan att veta om det. Tänk på dem som sitter i fängelse som om ni var deras medfångar, och på dem som blir misshandlade som om det gällde er egen kropp.</a:t>
            </a:r>
          </a:p>
          <a:p>
            <a:pPr algn="l">
              <a:spcBef>
                <a:spcPts val="300"/>
              </a:spcBef>
            </a:pPr>
            <a:r>
              <a:rPr lang="sv-SE" sz="1400" b="1" i="1" dirty="0">
                <a:solidFill>
                  <a:srgbClr val="00B050"/>
                </a:solidFill>
              </a:rPr>
              <a:t>b</a:t>
            </a:r>
            <a:r>
              <a:rPr lang="sv-SE" sz="1400" b="1" i="1" dirty="0">
                <a:solidFill>
                  <a:srgbClr val="00B050"/>
                </a:solidFill>
                <a:effectLst/>
              </a:rPr>
              <a:t>. Äktenskapet ska hållas i ära</a:t>
            </a:r>
            <a:r>
              <a:rPr lang="sv-SE" sz="1400" b="0" i="0" dirty="0">
                <a:solidFill>
                  <a:srgbClr val="C00000"/>
                </a:solidFill>
                <a:effectLst/>
              </a:rPr>
              <a:t> hos alla och den äkta sängen bevaras obefläckad, för Gud ska </a:t>
            </a:r>
            <a:r>
              <a:rPr lang="sv-SE" sz="1400" b="0" dirty="0">
                <a:solidFill>
                  <a:srgbClr val="C00000"/>
                </a:solidFill>
                <a:effectLst/>
              </a:rPr>
              <a:t>döma dem som är sexuellt omoraliska och äktenskapsbrytare.</a:t>
            </a:r>
          </a:p>
          <a:p>
            <a:pPr algn="l">
              <a:spcBef>
                <a:spcPts val="300"/>
              </a:spcBef>
            </a:pPr>
            <a:r>
              <a:rPr lang="sv-SE" sz="1400" b="1" i="1" dirty="0">
                <a:solidFill>
                  <a:srgbClr val="00B050"/>
                </a:solidFill>
              </a:rPr>
              <a:t>c. </a:t>
            </a:r>
            <a:r>
              <a:rPr lang="sv-SE" sz="1400" b="1" i="1" dirty="0">
                <a:solidFill>
                  <a:srgbClr val="00B050"/>
                </a:solidFill>
                <a:effectLst/>
              </a:rPr>
              <a:t>Lev inte för pengar</a:t>
            </a:r>
            <a:r>
              <a:rPr lang="sv-SE" sz="1400" b="0" dirty="0">
                <a:solidFill>
                  <a:srgbClr val="C00000"/>
                </a:solidFill>
                <a:effectLst/>
              </a:rPr>
              <a:t>, utan nöj er med vad ni har. Gud har själv sagt: </a:t>
            </a:r>
            <a:r>
              <a:rPr lang="sv-SE" sz="1400" b="0" baseline="30000" dirty="0">
                <a:solidFill>
                  <a:srgbClr val="0070C0"/>
                </a:solidFill>
                <a:effectLst/>
              </a:rPr>
              <a:t>4</a:t>
            </a:r>
            <a:r>
              <a:rPr lang="sv-SE" sz="1400" b="0" u="none" strike="noStrike" dirty="0">
                <a:solidFill>
                  <a:srgbClr val="0070C0"/>
                </a:solidFill>
                <a:effectLst/>
              </a:rPr>
              <a:t>Jag ska aldrig lämna dig eller överge dig</a:t>
            </a:r>
            <a:r>
              <a:rPr lang="sv-SE" sz="1400" b="0" dirty="0">
                <a:solidFill>
                  <a:srgbClr val="0070C0"/>
                </a:solidFill>
                <a:effectLst/>
              </a:rPr>
              <a:t>. </a:t>
            </a:r>
            <a:r>
              <a:rPr lang="sv-SE" sz="1400" b="0" dirty="0">
                <a:solidFill>
                  <a:srgbClr val="C00000"/>
                </a:solidFill>
                <a:effectLst/>
              </a:rPr>
              <a:t>Därför kan vi frimodigt säga: </a:t>
            </a:r>
            <a:r>
              <a:rPr lang="sv-SE" sz="1400" b="0" u="none" strike="noStrike" dirty="0">
                <a:solidFill>
                  <a:srgbClr val="C00000"/>
                </a:solidFill>
                <a:effectLst/>
              </a:rPr>
              <a:t>Herren är min hjälpare,</a:t>
            </a:r>
            <a:r>
              <a:rPr lang="sv-SE" sz="1400" dirty="0">
                <a:solidFill>
                  <a:srgbClr val="C00000"/>
                </a:solidFill>
              </a:rPr>
              <a:t> </a:t>
            </a:r>
            <a:r>
              <a:rPr lang="sv-SE" sz="1400" b="0" u="none" strike="noStrike" dirty="0">
                <a:solidFill>
                  <a:srgbClr val="C00000"/>
                </a:solidFill>
                <a:effectLst/>
              </a:rPr>
              <a:t>jag ska inte vara rädd.</a:t>
            </a:r>
            <a:r>
              <a:rPr lang="sv-SE" sz="1400" dirty="0">
                <a:solidFill>
                  <a:srgbClr val="C00000"/>
                </a:solidFill>
              </a:rPr>
              <a:t> </a:t>
            </a:r>
            <a:r>
              <a:rPr lang="sv-SE" sz="1400" b="0" u="none" strike="noStrike" dirty="0">
                <a:solidFill>
                  <a:srgbClr val="C00000"/>
                </a:solidFill>
                <a:effectLst/>
              </a:rPr>
              <a:t>Vad kan en människa göra mig </a:t>
            </a:r>
            <a:r>
              <a:rPr lang="sv-SE" sz="1400" b="0" u="none" strike="noStrike" dirty="0">
                <a:effectLst/>
              </a:rPr>
              <a:t>[Ps 118:6]</a:t>
            </a:r>
            <a:r>
              <a:rPr lang="sv-SE" sz="1400" b="0" u="none" strike="noStrike" dirty="0">
                <a:solidFill>
                  <a:srgbClr val="C00000"/>
                </a:solidFill>
                <a:effectLst/>
              </a:rPr>
              <a:t>?</a:t>
            </a:r>
          </a:p>
          <a:p>
            <a:pPr marL="2333625">
              <a:spcBef>
                <a:spcPts val="300"/>
              </a:spcBef>
            </a:pPr>
            <a:r>
              <a:rPr lang="sv-SE" sz="1400" b="1" i="1" dirty="0">
                <a:solidFill>
                  <a:srgbClr val="00B050"/>
                </a:solidFill>
              </a:rPr>
              <a:t>d</a:t>
            </a:r>
            <a:r>
              <a:rPr lang="sv-SE" sz="1400" b="1" i="1" dirty="0">
                <a:solidFill>
                  <a:srgbClr val="00B050"/>
                </a:solidFill>
                <a:effectLst/>
              </a:rPr>
              <a:t>. Tänk på era ledare</a:t>
            </a:r>
            <a:r>
              <a:rPr lang="sv-SE" sz="1400" b="0" i="0" dirty="0">
                <a:solidFill>
                  <a:srgbClr val="C00000"/>
                </a:solidFill>
                <a:effectLst/>
              </a:rPr>
              <a:t> som har förkunnat Guds ord för er. </a:t>
            </a:r>
            <a:r>
              <a:rPr lang="sv-SE" sz="1400" b="0" i="1" u="sng" dirty="0">
                <a:solidFill>
                  <a:srgbClr val="C00000"/>
                </a:solidFill>
                <a:effectLst/>
              </a:rPr>
              <a:t>Se</a:t>
            </a:r>
            <a:r>
              <a:rPr lang="sv-SE" sz="1400" b="0" i="0" dirty="0">
                <a:solidFill>
                  <a:srgbClr val="C00000"/>
                </a:solidFill>
                <a:effectLst/>
              </a:rPr>
              <a:t> vad deras liv har lett fram till och ta efter deras tro. Jesus Kristus är densamme i går och i dag och i evighet. Låt er inte föras bort av alla slags </a:t>
            </a:r>
            <a:r>
              <a:rPr lang="sv-SE" sz="1400" b="0" i="1" u="sng" dirty="0">
                <a:solidFill>
                  <a:srgbClr val="C00000"/>
                </a:solidFill>
                <a:effectLst/>
              </a:rPr>
              <a:t>främmande läror</a:t>
            </a:r>
            <a:r>
              <a:rPr lang="sv-SE" sz="1400" b="0" i="0" dirty="0">
                <a:solidFill>
                  <a:srgbClr val="C00000"/>
                </a:solidFill>
                <a:effectLst/>
              </a:rPr>
              <a:t>. Det är gott att bli styrkt i sitt hjärta genom </a:t>
            </a:r>
            <a:r>
              <a:rPr lang="sv-SE" sz="1400" b="0" i="1" u="sng" dirty="0">
                <a:solidFill>
                  <a:srgbClr val="C00000"/>
                </a:solidFill>
                <a:effectLst/>
              </a:rPr>
              <a:t>nåd</a:t>
            </a:r>
            <a:r>
              <a:rPr lang="sv-SE" sz="1400" b="0" i="0" dirty="0">
                <a:solidFill>
                  <a:srgbClr val="C00000"/>
                </a:solidFill>
                <a:effectLst/>
              </a:rPr>
              <a:t> och inte genom </a:t>
            </a:r>
            <a:r>
              <a:rPr lang="sv-SE" sz="1400" b="0" i="1" u="sng" dirty="0">
                <a:solidFill>
                  <a:srgbClr val="C00000"/>
                </a:solidFill>
                <a:effectLst/>
              </a:rPr>
              <a:t>regler</a:t>
            </a:r>
            <a:r>
              <a:rPr lang="sv-SE" sz="1400" b="0" i="0" dirty="0">
                <a:solidFill>
                  <a:srgbClr val="C00000"/>
                </a:solidFill>
                <a:effectLst/>
              </a:rPr>
              <a:t> om mat som inte har hjälpt dem som har sysslat med sådant.</a:t>
            </a:r>
          </a:p>
        </p:txBody>
      </p:sp>
      <p:pic>
        <p:nvPicPr>
          <p:cNvPr id="4" name="Bildobjekt 3">
            <a:extLst>
              <a:ext uri="{FF2B5EF4-FFF2-40B4-BE49-F238E27FC236}">
                <a16:creationId xmlns:a16="http://schemas.microsoft.com/office/drawing/2014/main" id="{5E06E8FC-71C3-5D0F-6D22-DE01EE0E7F0F}"/>
              </a:ext>
            </a:extLst>
          </p:cNvPr>
          <p:cNvPicPr>
            <a:picLocks/>
          </p:cNvPicPr>
          <p:nvPr/>
        </p:nvPicPr>
        <p:blipFill>
          <a:blip r:embed="rId4"/>
          <a:srcRect t="64" b="64"/>
          <a:stretch/>
        </p:blipFill>
        <p:spPr>
          <a:xfrm>
            <a:off x="-1" y="3537104"/>
            <a:ext cx="2268000" cy="3312000"/>
          </a:xfrm>
          <a:prstGeom prst="rect">
            <a:avLst/>
          </a:prstGeom>
        </p:spPr>
      </p:pic>
      <p:sp>
        <p:nvSpPr>
          <p:cNvPr id="6" name="textruta 5">
            <a:extLst>
              <a:ext uri="{FF2B5EF4-FFF2-40B4-BE49-F238E27FC236}">
                <a16:creationId xmlns:a16="http://schemas.microsoft.com/office/drawing/2014/main" id="{C0345BBE-21CA-3CCF-28E3-DABB2CA9BBFC}"/>
              </a:ext>
            </a:extLst>
          </p:cNvPr>
          <p:cNvSpPr txBox="1"/>
          <p:nvPr/>
        </p:nvSpPr>
        <p:spPr>
          <a:xfrm>
            <a:off x="201452" y="6559898"/>
            <a:ext cx="1852678" cy="215444"/>
          </a:xfrm>
          <a:prstGeom prst="rect">
            <a:avLst/>
          </a:prstGeom>
          <a:solidFill>
            <a:srgbClr val="000000">
              <a:alpha val="50980"/>
            </a:srgbClr>
          </a:solidFill>
        </p:spPr>
        <p:txBody>
          <a:bodyPr wrap="none" lIns="36000" tIns="0" rIns="36000" bIns="0" rtlCol="0">
            <a:spAutoFit/>
          </a:bodyPr>
          <a:lstStyle/>
          <a:p>
            <a:r>
              <a:rPr lang="sv-SE" sz="1400" dirty="0">
                <a:solidFill>
                  <a:schemeClr val="bg1"/>
                </a:solidFill>
              </a:rPr>
              <a:t>Josef och Potifars hustru</a:t>
            </a:r>
          </a:p>
        </p:txBody>
      </p:sp>
    </p:spTree>
    <p:custDataLst>
      <p:tags r:id="rId1"/>
    </p:custDataLst>
    <p:extLst>
      <p:ext uri="{BB962C8B-B14F-4D97-AF65-F5344CB8AC3E}">
        <p14:creationId xmlns:p14="http://schemas.microsoft.com/office/powerpoint/2010/main" val="3914533097"/>
      </p:ext>
    </p:extLst>
  </p:cSld>
  <p:clrMapOvr>
    <a:masterClrMapping/>
  </p:clrMapOvr>
  <p:transition advTm="400121">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txEl>
                                              <p:pRg st="4" end="4"/>
                                            </p:txEl>
                                          </p:spTgt>
                                        </p:tgtEl>
                                        <p:attrNameLst>
                                          <p:attrName>style.visibility</p:attrName>
                                        </p:attrNameLst>
                                      </p:cBhvr>
                                      <p:to>
                                        <p:strVal val="visible"/>
                                      </p:to>
                                    </p:set>
                                    <p:animEffect transition="in" filter="fade">
                                      <p:cBhvr>
                                        <p:cTn id="35" dur="500"/>
                                        <p:tgtEl>
                                          <p:spTgt spid="5">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
                                            <p:txEl>
                                              <p:pRg st="5" end="5"/>
                                            </p:txEl>
                                          </p:spTgt>
                                        </p:tgtEl>
                                        <p:attrNameLst>
                                          <p:attrName>style.visibility</p:attrName>
                                        </p:attrNameLst>
                                      </p:cBhvr>
                                      <p:to>
                                        <p:strVal val="visible"/>
                                      </p:to>
                                    </p:set>
                                    <p:animEffect transition="in" filter="fade">
                                      <p:cBhvr>
                                        <p:cTn id="40"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6" grpId="0" animBg="1"/>
    </p:bldLst>
  </p:timing>
  <p:extLst>
    <p:ext uri="{3A86A75C-4F4B-4683-9AE1-C65F6400EC91}">
      <p14:laserTraceLst xmlns:p14="http://schemas.microsoft.com/office/powerpoint/2010/main">
        <p14:tracePtLst>
          <p14:tracePt t="3216" x="4318000" y="4191000"/>
          <p14:tracePt t="3224" x="4311650" y="4191000"/>
          <p14:tracePt t="3236" x="4279900" y="4178300"/>
          <p14:tracePt t="3253" x="4273550" y="4178300"/>
          <p14:tracePt t="3303" x="4260850" y="4178300"/>
          <p14:tracePt t="3319" x="4235450" y="4178300"/>
          <p14:tracePt t="3335" x="4210050" y="4178300"/>
          <p14:tracePt t="3352" x="4184650" y="4171950"/>
          <p14:tracePt t="3369" x="4178300" y="4171950"/>
          <p14:tracePt t="3387" x="4171950" y="4178300"/>
          <p14:tracePt t="3402" x="4171950" y="4191000"/>
          <p14:tracePt t="3419" x="4171950" y="4210050"/>
          <p14:tracePt t="3435" x="4178300" y="4222750"/>
          <p14:tracePt t="3439" x="4178300" y="4229100"/>
          <p14:tracePt t="3452" x="4178300" y="4241800"/>
          <p14:tracePt t="3469" x="4178300" y="4273550"/>
          <p14:tracePt t="3485" x="4178300" y="4286250"/>
          <p14:tracePt t="3757" x="4171950" y="4286250"/>
          <p14:tracePt t="3770" x="4165600" y="4273550"/>
          <p14:tracePt t="3786" x="4152900" y="4267200"/>
          <p14:tracePt t="3803" x="4146550" y="4260850"/>
          <p14:tracePt t="3819" x="4140200" y="4254500"/>
          <p14:tracePt t="3824" x="4133850" y="4248150"/>
          <p14:tracePt t="3835" x="4127500" y="4235450"/>
          <p14:tracePt t="3853" x="4108450" y="4210050"/>
          <p14:tracePt t="3869" x="4102100" y="4203700"/>
          <p14:tracePt t="3919" x="4083050" y="4197350"/>
          <p14:tracePt t="3936" x="4051300" y="4165600"/>
          <p14:tracePt t="3955" x="4006850" y="4121150"/>
          <p14:tracePt t="3969" x="3975100" y="4095750"/>
          <p14:tracePt t="3985" x="3962400" y="4083050"/>
          <p14:tracePt t="4036" x="3987800" y="4076700"/>
          <p14:tracePt t="4052" x="4044950" y="4070350"/>
          <p14:tracePt t="4069" x="4146550" y="4051300"/>
          <p14:tracePt t="4086" x="4279900" y="4019550"/>
          <p14:tracePt t="4104" x="4413250" y="3981450"/>
          <p14:tracePt t="4119" x="4514850" y="3949700"/>
          <p14:tracePt t="4124" x="4578350" y="3917950"/>
          <p14:tracePt t="4134" x="4635500" y="3892550"/>
          <p14:tracePt t="4153" x="4749800" y="3841750"/>
          <p14:tracePt t="4170" x="4851400" y="3790950"/>
          <p14:tracePt t="4186" x="4933950" y="3746500"/>
          <p14:tracePt t="4201" x="5067300" y="3670300"/>
          <p14:tracePt t="4206" x="5143500" y="3625850"/>
          <p14:tracePt t="4218" x="5226050" y="3575050"/>
          <p14:tracePt t="4237" x="5441950" y="3397250"/>
          <p14:tracePt t="4254" x="5543550" y="3295650"/>
          <p14:tracePt t="4269" x="5651500" y="3187700"/>
          <p14:tracePt t="4286" x="5734050" y="3105150"/>
          <p14:tracePt t="4303" x="5822950" y="3028950"/>
          <p14:tracePt t="4320" x="5892800" y="2965450"/>
          <p14:tracePt t="4324" x="5943600" y="2914650"/>
          <p14:tracePt t="4337" x="6000750" y="2870200"/>
          <p14:tracePt t="4353" x="6108700" y="2794000"/>
          <p14:tracePt t="4370" x="6216650" y="2730500"/>
          <p14:tracePt t="4387" x="6286500" y="2692400"/>
          <p14:tracePt t="4402" x="6356350" y="2641600"/>
          <p14:tracePt t="4420" x="6394450" y="2609850"/>
          <p14:tracePt t="4436" x="6445250" y="2571750"/>
          <p14:tracePt t="4453" x="6470650" y="2546350"/>
          <p14:tracePt t="4470" x="6508750" y="2514600"/>
          <p14:tracePt t="4485" x="6515100" y="2508250"/>
          <p14:tracePt t="4487" x="6534150" y="2489200"/>
          <p14:tracePt t="4503" x="6572250" y="2451100"/>
          <p14:tracePt t="4520" x="6597650" y="2413000"/>
          <p14:tracePt t="4536" x="6623050" y="2381250"/>
          <p14:tracePt t="4553" x="6642100" y="2355850"/>
          <p14:tracePt t="4570" x="6661150" y="2343150"/>
          <p14:tracePt t="4574" x="6667500" y="2343150"/>
          <p14:tracePt t="4996" x="6680200" y="2343150"/>
          <p14:tracePt t="5007" x="6699250" y="2343150"/>
          <p14:tracePt t="5019" x="6851650" y="2343150"/>
          <p14:tracePt t="5037" x="7086600" y="2336800"/>
          <p14:tracePt t="5053" x="7321550" y="2292350"/>
          <p14:tracePt t="5070" x="7467600" y="2241550"/>
          <p14:tracePt t="5087" x="7588250" y="2159000"/>
          <p14:tracePt t="5105" x="7721600" y="2032000"/>
          <p14:tracePt t="5121" x="7912100" y="1847850"/>
          <p14:tracePt t="5138" x="8267700" y="1562100"/>
          <p14:tracePt t="5154" x="8477250" y="1422400"/>
          <p14:tracePt t="5171" x="8540750" y="1365250"/>
          <p14:tracePt t="5173" x="8578850" y="1333500"/>
          <p14:tracePt t="5187" x="8674100" y="1257300"/>
          <p14:tracePt t="5204" x="8763000" y="1193800"/>
          <p14:tracePt t="5221" x="8820150" y="1143000"/>
          <p14:tracePt t="5239" x="8858250" y="1104900"/>
          <p14:tracePt t="5252" x="8864600" y="1085850"/>
          <p14:tracePt t="5270" x="8864600" y="1079500"/>
          <p14:tracePt t="5287" x="8864600" y="1066800"/>
          <p14:tracePt t="5304" x="8864600" y="1047750"/>
          <p14:tracePt t="5320" x="8864600" y="1003300"/>
          <p14:tracePt t="5325" x="8864600" y="971550"/>
          <p14:tracePt t="5337" x="8864600" y="939800"/>
          <p14:tracePt t="5354" x="8858250" y="876300"/>
          <p14:tracePt t="5371" x="8851900" y="831850"/>
          <p14:tracePt t="5387" x="8851900" y="800100"/>
          <p14:tracePt t="5391" x="8845550" y="800100"/>
          <p14:tracePt t="5403" x="8845550" y="793750"/>
          <p14:tracePt t="5420" x="8845550" y="819150"/>
          <p14:tracePt t="5437" x="8845550" y="844550"/>
          <p14:tracePt t="5454" x="8858250" y="863600"/>
          <p14:tracePt t="5471" x="8877300" y="876300"/>
          <p14:tracePt t="5487" x="8915400" y="876300"/>
          <p14:tracePt t="5504" x="8978900" y="869950"/>
          <p14:tracePt t="5521" x="9061450" y="863600"/>
          <p14:tracePt t="5537" x="9144000" y="857250"/>
          <p14:tracePt t="5555" x="9251950" y="850900"/>
          <p14:tracePt t="5571" x="9391650" y="850900"/>
          <p14:tracePt t="5587" x="9544050" y="838200"/>
          <p14:tracePt t="5604" x="9683750" y="825500"/>
          <p14:tracePt t="5621" x="9829800" y="793750"/>
          <p14:tracePt t="5625" x="9855200" y="787400"/>
          <p14:tracePt t="5636" x="9899650" y="768350"/>
          <p14:tracePt t="5655" x="9956800" y="723900"/>
          <p14:tracePt t="5669" x="9969500" y="698500"/>
          <p14:tracePt t="5689" x="9969500" y="679450"/>
          <p14:tracePt t="5704" x="9969500" y="660400"/>
          <p14:tracePt t="5721" x="9969500" y="654050"/>
          <p14:tracePt t="5737" x="9963150" y="647700"/>
          <p14:tracePt t="5742" x="9956800" y="641350"/>
          <p14:tracePt t="5753" x="9925050" y="628650"/>
          <p14:tracePt t="5772" x="9855200" y="603250"/>
          <p14:tracePt t="5787" x="9798050" y="590550"/>
          <p14:tracePt t="5804" x="9702800" y="577850"/>
          <p14:tracePt t="5821" x="9594850" y="565150"/>
          <p14:tracePt t="5838" x="9493250" y="565150"/>
          <p14:tracePt t="5854" x="9398000" y="577850"/>
          <p14:tracePt t="5871" x="9334500" y="590550"/>
          <p14:tracePt t="5887" x="9188450" y="635000"/>
          <p14:tracePt t="5904" x="9137650" y="654050"/>
          <p14:tracePt t="5921" x="9086850" y="679450"/>
          <p14:tracePt t="5937" x="9061450" y="704850"/>
          <p14:tracePt t="5954" x="9042400" y="723900"/>
          <p14:tracePt t="5971" x="9036050" y="749300"/>
          <p14:tracePt t="5976" x="9036050" y="755650"/>
          <p14:tracePt t="5987" x="9042400" y="774700"/>
          <p14:tracePt t="6005" x="9055100" y="793750"/>
          <p14:tracePt t="6021" x="9080500" y="819150"/>
          <p14:tracePt t="6038" x="9093200" y="831850"/>
          <p14:tracePt t="6054" x="9099550" y="844550"/>
          <p14:tracePt t="6071" x="9099550" y="850900"/>
          <p14:tracePt t="6088" x="9099550" y="857250"/>
          <p14:tracePt t="6970" x="9086850" y="857250"/>
          <p14:tracePt t="6980" x="9080500" y="850900"/>
          <p14:tracePt t="6987" x="9048750" y="850900"/>
          <p14:tracePt t="7005" x="8966200" y="850900"/>
          <p14:tracePt t="7023" x="8839200" y="850900"/>
          <p14:tracePt t="7040" x="8699500" y="863600"/>
          <p14:tracePt t="7055" x="8521700" y="882650"/>
          <p14:tracePt t="7073" x="8432800" y="889000"/>
          <p14:tracePt t="7089" x="8369300" y="889000"/>
          <p14:tracePt t="7106" x="8312150" y="895350"/>
          <p14:tracePt t="7123" x="8242300" y="895350"/>
          <p14:tracePt t="7139" x="8166100" y="901700"/>
          <p14:tracePt t="7155" x="7988300" y="908050"/>
          <p14:tracePt t="7172" x="7785100" y="920750"/>
          <p14:tracePt t="7188" x="7581900" y="927100"/>
          <p14:tracePt t="7204" x="7397750" y="933450"/>
          <p14:tracePt t="7222" x="7232650" y="939800"/>
          <p14:tracePt t="7239" x="7092950" y="939800"/>
          <p14:tracePt t="7255" x="6972300" y="939800"/>
          <p14:tracePt t="7272" x="6870700" y="946150"/>
          <p14:tracePt t="7276" x="6832600" y="946150"/>
          <p14:tracePt t="7288" x="6762750" y="946150"/>
          <p14:tracePt t="7306" x="6597650" y="952500"/>
          <p14:tracePt t="7324" x="6470650" y="952500"/>
          <p14:tracePt t="7340" x="6400800" y="958850"/>
          <p14:tracePt t="7345" x="6356350" y="958850"/>
          <p14:tracePt t="7354" x="6299200" y="965200"/>
          <p14:tracePt t="7373" x="6203950" y="977900"/>
          <p14:tracePt t="7389" x="6184900" y="990600"/>
          <p14:tracePt t="7405" x="6178550" y="996950"/>
          <p14:tracePt t="7422" x="6178550" y="1009650"/>
          <p14:tracePt t="7439" x="6178550" y="1035050"/>
          <p14:tracePt t="7455" x="6178550" y="1060450"/>
          <p14:tracePt t="7472" x="6184900" y="1079500"/>
          <p14:tracePt t="7488" x="6197600" y="1098550"/>
          <p14:tracePt t="7506" x="6210300" y="1104900"/>
          <p14:tracePt t="7523" x="6223000" y="1111250"/>
          <p14:tracePt t="7539" x="6229350" y="1111250"/>
          <p14:tracePt t="7541" x="6235700" y="1111250"/>
          <p14:tracePt t="7556" x="6248400" y="1111250"/>
          <p14:tracePt t="7589" x="6261100" y="1111250"/>
          <p14:tracePt t="7605" x="6299200" y="1111250"/>
          <p14:tracePt t="7623" x="6311900" y="1111250"/>
          <p14:tracePt t="7639" x="6318250" y="1104900"/>
          <p14:tracePt t="7655" x="6324600" y="1098550"/>
          <p14:tracePt t="7672" x="6337300" y="1079500"/>
          <p14:tracePt t="7689" x="6343650" y="1054100"/>
          <p14:tracePt t="7706" x="6343650" y="1028700"/>
          <p14:tracePt t="7722" x="6343650" y="996950"/>
          <p14:tracePt t="7739" x="6343650" y="977900"/>
          <p14:tracePt t="7755" x="6343650" y="958850"/>
          <p14:tracePt t="7756" x="6337300" y="958850"/>
          <p14:tracePt t="7773" x="6337300" y="952500"/>
          <p14:tracePt t="7776" x="6330950" y="952500"/>
          <p14:tracePt t="7792" x="6330950" y="946150"/>
          <p14:tracePt t="7805" x="6324600" y="946150"/>
          <p14:tracePt t="7823" x="6305550" y="946150"/>
          <p14:tracePt t="7841" x="6273800" y="946150"/>
          <p14:tracePt t="7856" x="6248400" y="946150"/>
          <p14:tracePt t="7858" x="6197600" y="952500"/>
          <p14:tracePt t="7872" x="6134100" y="971550"/>
          <p14:tracePt t="7889" x="6070600" y="984250"/>
          <p14:tracePt t="7906" x="5988050" y="1003300"/>
          <p14:tracePt t="7922" x="5943600" y="1016000"/>
          <p14:tracePt t="7939" x="5924550" y="1022350"/>
          <p14:tracePt t="7956" x="5905500" y="1028700"/>
          <p14:tracePt t="7973" x="5899150" y="1035050"/>
          <p14:tracePt t="7989" x="5892800" y="1047750"/>
          <p14:tracePt t="8046" x="5892800" y="1041400"/>
          <p14:tracePt t="8127" x="5892800" y="1047750"/>
          <p14:tracePt t="8135" x="5899150" y="1054100"/>
          <p14:tracePt t="8143" x="5905500" y="1060450"/>
          <p14:tracePt t="8156" x="5924550" y="1073150"/>
          <p14:tracePt t="8173" x="5949950" y="1085850"/>
          <p14:tracePt t="8189" x="6000750" y="1098550"/>
          <p14:tracePt t="8205" x="6070600" y="1111250"/>
          <p14:tracePt t="8223" x="6140450" y="1117600"/>
          <p14:tracePt t="8240" x="6197600" y="1123950"/>
          <p14:tracePt t="8256" x="6242050" y="1123950"/>
          <p14:tracePt t="8272" x="6273800" y="1111250"/>
          <p14:tracePt t="8289" x="6286500" y="1104900"/>
          <p14:tracePt t="8294" x="6292850" y="1098550"/>
          <p14:tracePt t="8324" x="6299200" y="1092200"/>
          <p14:tracePt t="8339" x="6299200" y="1085850"/>
          <p14:tracePt t="8357" x="6305550" y="1066800"/>
          <p14:tracePt t="8373" x="6318250" y="1047750"/>
          <p14:tracePt t="8375" x="6318250" y="1035050"/>
          <p14:tracePt t="8389" x="6324600" y="1022350"/>
          <p14:tracePt t="8406" x="6330950" y="990600"/>
          <p14:tracePt t="8423" x="6337300" y="984250"/>
          <p14:tracePt t="8439" x="6337300" y="965200"/>
          <p14:tracePt t="8456" x="6337300" y="958850"/>
          <p14:tracePt t="8475" x="6324600" y="952500"/>
          <p14:tracePt t="8490" x="6299200" y="952500"/>
          <p14:tracePt t="8506" x="6254750" y="939800"/>
          <p14:tracePt t="8523" x="6203950" y="927100"/>
          <p14:tracePt t="8540" x="6140450" y="908050"/>
          <p14:tracePt t="8557" x="6089650" y="882650"/>
          <p14:tracePt t="8573" x="6057900" y="863600"/>
          <p14:tracePt t="8590" x="6038850" y="857250"/>
          <p14:tracePt t="8607" x="6026150" y="850900"/>
          <p14:tracePt t="8623" x="6026150" y="844550"/>
          <p14:tracePt t="8675" x="6026150" y="850900"/>
          <p14:tracePt t="8681" x="6026150" y="857250"/>
          <p14:tracePt t="8690" x="6026150" y="869950"/>
          <p14:tracePt t="8705" x="6026150" y="895350"/>
          <p14:tracePt t="8723" x="6038850" y="939800"/>
          <p14:tracePt t="8731" x="6051550" y="958850"/>
          <p14:tracePt t="8738" x="6070600" y="977900"/>
          <p14:tracePt t="8756" x="6153150" y="1035050"/>
          <p14:tracePt t="8773" x="6267450" y="1066800"/>
          <p14:tracePt t="8790" x="6394450" y="1079500"/>
          <p14:tracePt t="8794" x="6432550" y="1085850"/>
          <p14:tracePt t="8805" x="6496050" y="1085850"/>
          <p14:tracePt t="8822" x="6616700" y="1085850"/>
          <p14:tracePt t="8840" x="6680200" y="1079500"/>
          <p14:tracePt t="8857" x="6724650" y="1073150"/>
          <p14:tracePt t="8873" x="6750050" y="1066800"/>
          <p14:tracePt t="8890" x="6750050" y="1060450"/>
          <p14:tracePt t="8906" x="6750050" y="1054100"/>
          <p14:tracePt t="8923" x="6743700" y="1047750"/>
          <p14:tracePt t="8940" x="6737350" y="1035050"/>
          <p14:tracePt t="8957" x="6731000" y="1028700"/>
          <p14:tracePt t="8990" x="6724650" y="1022350"/>
          <p14:tracePt t="9065" x="6724650" y="1016000"/>
          <p14:tracePt t="9075" x="6731000" y="1016000"/>
          <p14:tracePt t="9090" x="6737350" y="1009650"/>
          <p14:tracePt t="11670" x="6731000" y="1009650"/>
          <p14:tracePt t="11677" x="6718300" y="1003300"/>
          <p14:tracePt t="11693" x="6629400" y="1003300"/>
          <p14:tracePt t="11709" x="6470650" y="1022350"/>
          <p14:tracePt t="11726" x="6299200" y="1054100"/>
          <p14:tracePt t="11743" x="6127750" y="1079500"/>
          <p14:tracePt t="11760" x="5905500" y="1092200"/>
          <p14:tracePt t="11776" x="5613400" y="1104900"/>
          <p14:tracePt t="11793" x="5264150" y="1104900"/>
          <p14:tracePt t="11809" x="4895850" y="1104900"/>
          <p14:tracePt t="11826" x="4514850" y="1111250"/>
          <p14:tracePt t="11843" x="4051300" y="1111250"/>
          <p14:tracePt t="11859" x="3606800" y="1104900"/>
          <p14:tracePt t="11865" x="3359150" y="1104900"/>
          <p14:tracePt t="11876" x="2908300" y="1098550"/>
          <p14:tracePt t="11892" x="2463800" y="1092200"/>
          <p14:tracePt t="11909" x="2019300" y="1085850"/>
          <p14:tracePt t="11925" x="1682750" y="1073150"/>
          <p14:tracePt t="11942" x="1441450" y="1060450"/>
          <p14:tracePt t="11958" x="1289050" y="1047750"/>
          <p14:tracePt t="11974" x="1225550" y="1047750"/>
          <p14:tracePt t="11992" x="1193800" y="1047750"/>
          <p14:tracePt t="12009" x="1181100" y="1041400"/>
          <p14:tracePt t="12025" x="1168400" y="1041400"/>
          <p14:tracePt t="12042" x="1162050" y="1035050"/>
          <p14:tracePt t="12059" x="1149350" y="1022350"/>
          <p14:tracePt t="12075" x="1130300" y="1009650"/>
          <p14:tracePt t="12078" x="1111250" y="996950"/>
          <p14:tracePt t="12093" x="1092200" y="984250"/>
          <p14:tracePt t="12094" x="1073150" y="971550"/>
          <p14:tracePt t="12109" x="1028700" y="939800"/>
          <p14:tracePt t="12125" x="990600" y="908050"/>
          <p14:tracePt t="12142" x="971550" y="889000"/>
          <p14:tracePt t="12144" x="952500" y="863600"/>
          <p14:tracePt t="12158" x="927100" y="819150"/>
          <p14:tracePt t="12175" x="908050" y="781050"/>
          <p14:tracePt t="12193" x="869950" y="736600"/>
          <p14:tracePt t="12209" x="812800" y="698500"/>
          <p14:tracePt t="12225" x="704850" y="647700"/>
          <p14:tracePt t="12242" x="615950" y="609600"/>
          <p14:tracePt t="12261" x="533400" y="571500"/>
          <p14:tracePt t="12262" x="514350" y="565150"/>
          <p14:tracePt t="12277" x="501650" y="558800"/>
          <p14:tracePt t="12278" x="495300" y="552450"/>
          <p14:tracePt t="12326" x="488950" y="552450"/>
          <p14:tracePt t="12342" x="444500" y="577850"/>
          <p14:tracePt t="12359" x="355600" y="609600"/>
          <p14:tracePt t="12375" x="254000" y="635000"/>
          <p14:tracePt t="12393" x="171450" y="654050"/>
          <p14:tracePt t="12409" x="152400" y="654050"/>
          <p14:tracePt t="12467" x="152400" y="660400"/>
          <p14:tracePt t="12476" x="152400" y="666750"/>
          <p14:tracePt t="12496" x="158750" y="692150"/>
          <p14:tracePt t="12508" x="177800" y="717550"/>
          <p14:tracePt t="12526" x="209550" y="755650"/>
          <p14:tracePt t="12543" x="247650" y="781050"/>
          <p14:tracePt t="12560" x="317500" y="806450"/>
          <p14:tracePt t="12576" x="400050" y="825500"/>
          <p14:tracePt t="12593" x="546100" y="838200"/>
          <p14:tracePt t="12609" x="660400" y="844550"/>
          <p14:tracePt t="12626" x="781050" y="857250"/>
          <p14:tracePt t="12642" x="838200" y="857250"/>
          <p14:tracePt t="12660" x="895350" y="857250"/>
          <p14:tracePt t="12676" x="927100" y="857250"/>
          <p14:tracePt t="12693" x="946150" y="857250"/>
          <p14:tracePt t="12711" x="996950" y="844550"/>
          <p14:tracePt t="12726" x="1028700" y="838200"/>
          <p14:tracePt t="12748" x="1098550" y="825500"/>
          <p14:tracePt t="12750" x="1123950" y="812800"/>
          <p14:tracePt t="12759" x="1136650" y="812800"/>
          <p14:tracePt t="12776" x="1155700" y="793750"/>
          <p14:tracePt t="12793" x="1181100" y="781050"/>
          <p14:tracePt t="12810" x="1193800" y="768350"/>
          <p14:tracePt t="12827" x="1200150" y="762000"/>
          <p14:tracePt t="12843" x="1212850" y="749300"/>
          <p14:tracePt t="12860" x="1212850" y="723900"/>
          <p14:tracePt t="12876" x="1219200" y="711200"/>
          <p14:tracePt t="12894" x="1219200" y="685800"/>
          <p14:tracePt t="12910" x="1206500" y="666750"/>
          <p14:tracePt t="12913" x="1187450" y="647700"/>
          <p14:tracePt t="12927" x="1174750" y="635000"/>
          <p14:tracePt t="12943" x="1149350" y="615950"/>
          <p14:tracePt t="12961" x="1111250" y="596900"/>
          <p14:tracePt t="12977" x="1079500" y="584200"/>
          <p14:tracePt t="12993" x="1060450" y="584200"/>
          <p14:tracePt t="13010" x="1022350" y="584200"/>
          <p14:tracePt t="13027" x="990600" y="584200"/>
          <p14:tracePt t="13044" x="946150" y="577850"/>
          <p14:tracePt t="13060" x="869950" y="577850"/>
          <p14:tracePt t="13077" x="812800" y="577850"/>
          <p14:tracePt t="13094" x="774700" y="577850"/>
          <p14:tracePt t="13097" x="762000" y="577850"/>
          <p14:tracePt t="13110" x="755650" y="577850"/>
          <p14:tracePt t="13160" x="742950" y="577850"/>
          <p14:tracePt t="13177" x="704850" y="577850"/>
          <p14:tracePt t="13194" x="596900" y="584200"/>
          <p14:tracePt t="13210" x="520700" y="584200"/>
          <p14:tracePt t="13227" x="469900" y="571500"/>
          <p14:tracePt t="13244" x="444500" y="565150"/>
          <p14:tracePt t="13310" x="419100" y="577850"/>
          <p14:tracePt t="13327" x="387350" y="603250"/>
          <p14:tracePt t="13344" x="368300" y="615950"/>
          <p14:tracePt t="13360" x="355600" y="628650"/>
          <p14:tracePt t="13377" x="355600" y="635000"/>
          <p14:tracePt t="13393" x="355600" y="641350"/>
          <p14:tracePt t="13410" x="387350" y="654050"/>
          <p14:tracePt t="13416" x="400050" y="660400"/>
          <p14:tracePt t="13427" x="450850" y="679450"/>
          <p14:tracePt t="13446" x="558800" y="717550"/>
          <p14:tracePt t="13460" x="641350" y="755650"/>
          <p14:tracePt t="13478" x="742950" y="800100"/>
          <p14:tracePt t="13495" x="812800" y="825500"/>
          <p14:tracePt t="13497" x="844550" y="831850"/>
          <p14:tracePt t="13511" x="869950" y="844550"/>
          <p14:tracePt t="13513" x="882650" y="844550"/>
          <p14:tracePt t="13527" x="901700" y="844550"/>
          <p14:tracePt t="13545" x="933450" y="844550"/>
          <p14:tracePt t="13559" x="1003300" y="819150"/>
          <p14:tracePt t="13561" x="1028700" y="812800"/>
          <p14:tracePt t="13577" x="1098550" y="781050"/>
          <p14:tracePt t="13594" x="1193800" y="749300"/>
          <p14:tracePt t="13612" x="1244600" y="723900"/>
          <p14:tracePt t="13615" x="1270000" y="704850"/>
          <p14:tracePt t="13626" x="1276350" y="698500"/>
          <p14:tracePt t="13644" x="1289050" y="679450"/>
          <p14:tracePt t="13661" x="1289050" y="666750"/>
          <p14:tracePt t="13677" x="1289050" y="647700"/>
          <p14:tracePt t="13694" x="1276350" y="622300"/>
          <p14:tracePt t="13711" x="1257300" y="584200"/>
          <p14:tracePt t="13727" x="1238250" y="546100"/>
          <p14:tracePt t="13731" x="1231900" y="539750"/>
          <p14:tracePt t="13746" x="1193800" y="508000"/>
          <p14:tracePt t="13760" x="1174750" y="501650"/>
          <p14:tracePt t="13778" x="1136650" y="488950"/>
          <p14:tracePt t="13794" x="1054100" y="476250"/>
          <p14:tracePt t="13811" x="990600" y="469900"/>
          <p14:tracePt t="13830" x="939800" y="463550"/>
          <p14:tracePt t="13846" x="908050" y="457200"/>
          <p14:tracePt t="13861" x="863600" y="444500"/>
          <p14:tracePt t="13877" x="787400" y="438150"/>
          <p14:tracePt t="13894" x="679450" y="438150"/>
          <p14:tracePt t="13911" x="590550" y="438150"/>
          <p14:tracePt t="13928" x="482600" y="425450"/>
          <p14:tracePt t="13932" x="444500" y="419100"/>
          <p14:tracePt t="13943" x="412750" y="419100"/>
          <p14:tracePt t="13961" x="393700" y="412750"/>
          <p14:tracePt t="13994" x="387350" y="412750"/>
          <p14:tracePt t="14011" x="387350" y="431800"/>
          <p14:tracePt t="14028" x="355600" y="476250"/>
          <p14:tracePt t="14045" x="336550" y="501650"/>
          <p14:tracePt t="14061" x="317500" y="533400"/>
          <p14:tracePt t="14078" x="317500" y="558800"/>
          <p14:tracePt t="14095" x="323850" y="584200"/>
          <p14:tracePt t="14111" x="361950" y="603250"/>
          <p14:tracePt t="14128" x="412750" y="622300"/>
          <p14:tracePt t="14144" x="488950" y="647700"/>
          <p14:tracePt t="14161" x="577850" y="673100"/>
          <p14:tracePt t="14165" x="635000" y="685800"/>
          <p14:tracePt t="14177" x="666750" y="692150"/>
          <p14:tracePt t="14195" x="774700" y="730250"/>
          <p14:tracePt t="14211" x="793750" y="736600"/>
          <p14:tracePt t="14228" x="908050" y="762000"/>
          <p14:tracePt t="14244" x="984250" y="774700"/>
          <p14:tracePt t="14260" x="1054100" y="774700"/>
          <p14:tracePt t="14278" x="1111250" y="762000"/>
          <p14:tracePt t="14294" x="1162050" y="736600"/>
          <p14:tracePt t="14313" x="1200150" y="711200"/>
          <p14:tracePt t="14327" x="1225550" y="685800"/>
          <p14:tracePt t="14344" x="1238250" y="679450"/>
          <p14:tracePt t="14378" x="1238250" y="673100"/>
          <p14:tracePt t="14411" x="1231900" y="673100"/>
          <p14:tracePt t="14428" x="1219200" y="673100"/>
          <p14:tracePt t="14461" x="1212850" y="673100"/>
          <p14:tracePt t="14478" x="1206500" y="673100"/>
          <p14:tracePt t="14512" x="1206500" y="666750"/>
          <p14:tracePt t="14528" x="1200150" y="666750"/>
          <p14:tracePt t="14562" x="1193800" y="666750"/>
          <p14:tracePt t="14595" x="1187450" y="666750"/>
          <p14:tracePt t="14612" x="1181100" y="666750"/>
          <p14:tracePt t="14629" x="1174750" y="666750"/>
          <p14:tracePt t="14645" x="1168400" y="666750"/>
          <p14:tracePt t="14650" x="1162050" y="666750"/>
          <p14:tracePt t="14678" x="1155700" y="666750"/>
          <p14:tracePt t="14695" x="1143000" y="666750"/>
          <p14:tracePt t="14712" x="1123950" y="666750"/>
          <p14:tracePt t="14729" x="1117600" y="666750"/>
          <p14:tracePt t="14732" x="1111250" y="666750"/>
          <p14:tracePt t="14745" x="1104900" y="660400"/>
          <p14:tracePt t="14763" x="1098550" y="654050"/>
          <p14:tracePt t="14863" x="1098550" y="647700"/>
          <p14:tracePt t="14899" x="1104900" y="647700"/>
          <p14:tracePt t="14935" x="1117600" y="647700"/>
          <p14:tracePt t="14944" x="1123950" y="647700"/>
          <p14:tracePt t="14952" x="1130300" y="641350"/>
          <p14:tracePt t="14979" x="1155700" y="635000"/>
          <p14:tracePt t="14999" x="1460500" y="692150"/>
          <p14:tracePt t="15012" x="1555750" y="717550"/>
          <p14:tracePt t="15028" x="1816100" y="768350"/>
          <p14:tracePt t="15031" x="1930400" y="793750"/>
          <p14:tracePt t="15044" x="2076450" y="819150"/>
          <p14:tracePt t="15063" x="2336800" y="850900"/>
          <p14:tracePt t="15080" x="2724150" y="901700"/>
          <p14:tracePt t="15094" x="2844800" y="920750"/>
          <p14:tracePt t="15096" x="2959100" y="927100"/>
          <p14:tracePt t="15113" x="3168650" y="933450"/>
          <p14:tracePt t="15129" x="3448050" y="946150"/>
          <p14:tracePt t="15145" x="3848100" y="965200"/>
          <p14:tracePt t="15162" x="4273550" y="990600"/>
          <p14:tracePt t="15179" x="4679950" y="1016000"/>
          <p14:tracePt t="15195" x="5048250" y="1028700"/>
          <p14:tracePt t="15212" x="5372100" y="1060450"/>
          <p14:tracePt t="15217" x="5486400" y="1066800"/>
          <p14:tracePt t="15227" x="5600700" y="1073150"/>
          <p14:tracePt t="15246" x="5765800" y="1092200"/>
          <p14:tracePt t="15263" x="5918200" y="1117600"/>
          <p14:tracePt t="15280" x="6070600" y="1143000"/>
          <p14:tracePt t="15296" x="6235700" y="1162050"/>
          <p14:tracePt t="15313" x="6267450" y="1168400"/>
          <p14:tracePt t="15346" x="6273800" y="1168400"/>
          <p14:tracePt t="15363" x="6280150" y="1168400"/>
          <p14:tracePt t="15396" x="6292850" y="1168400"/>
          <p14:tracePt t="15413" x="6350000" y="1162050"/>
          <p14:tracePt t="15430" x="6477000" y="1136650"/>
          <p14:tracePt t="15446" x="6527800" y="1117600"/>
          <p14:tracePt t="15462" x="6565900" y="1104900"/>
          <p14:tracePt t="15477" x="6591300" y="1098550"/>
          <p14:tracePt t="15494" x="6597650" y="1092200"/>
          <p14:tracePt t="15512" x="6604000" y="1092200"/>
          <p14:tracePt t="15668" x="6604000" y="1098550"/>
          <p14:tracePt t="15685" x="6597650" y="1098550"/>
          <p14:tracePt t="15701" x="6591300" y="1104900"/>
          <p14:tracePt t="15719" x="6584950" y="1104900"/>
          <p14:tracePt t="15734" x="6584950" y="1111250"/>
          <p14:tracePt t="15749" x="6578600" y="1111250"/>
          <p14:tracePt t="15765" x="6572250" y="1111250"/>
          <p14:tracePt t="15772" x="6572250" y="1117600"/>
          <p14:tracePt t="15813" x="6565900" y="1123950"/>
          <p14:tracePt t="15829" x="6559550" y="1130300"/>
          <p14:tracePt t="15846" x="6559550" y="1136650"/>
          <p14:tracePt t="15862" x="6553200" y="1136650"/>
          <p14:tracePt t="15881" x="6546850" y="1149350"/>
          <p14:tracePt t="15896" x="6540500" y="1155700"/>
          <p14:tracePt t="15913" x="6540500" y="1162050"/>
          <p14:tracePt t="15929" x="6534150" y="1162050"/>
          <p14:tracePt t="15997" x="6527800" y="1168400"/>
          <p14:tracePt t="16005" x="6521450" y="1168400"/>
          <p14:tracePt t="16011" x="6515100" y="1174750"/>
          <p14:tracePt t="16030" x="6502400" y="1181100"/>
          <p14:tracePt t="16046" x="6489700" y="1181100"/>
          <p14:tracePt t="16063" x="6483350" y="1181100"/>
          <p14:tracePt t="16271" x="6477000" y="1181100"/>
          <p14:tracePt t="16308" x="6477000" y="1174750"/>
          <p14:tracePt t="16330" x="6477000" y="1168400"/>
          <p14:tracePt t="16339" x="6483350" y="1168400"/>
          <p14:tracePt t="16347" x="6483350" y="1162050"/>
          <p14:tracePt t="16364" x="6489700" y="1162050"/>
          <p14:tracePt t="16380" x="6489700" y="1155700"/>
          <p14:tracePt t="16396" x="6496050" y="1149350"/>
          <p14:tracePt t="16414" x="6502400" y="1143000"/>
          <p14:tracePt t="16430" x="6521450" y="1130300"/>
          <p14:tracePt t="16447" x="6534150" y="1123950"/>
          <p14:tracePt t="16451" x="6553200" y="1117600"/>
          <p14:tracePt t="16462" x="6572250" y="1111250"/>
          <p14:tracePt t="16481" x="6623050" y="1098550"/>
          <p14:tracePt t="16497" x="6686550" y="1092200"/>
          <p14:tracePt t="16514" x="6845300" y="1092200"/>
          <p14:tracePt t="16531" x="6908800" y="1085850"/>
          <p14:tracePt t="16547" x="6953250" y="1079500"/>
          <p14:tracePt t="16564" x="6972300" y="1079500"/>
          <p14:tracePt t="16580" x="6978650" y="1079500"/>
          <p14:tracePt t="16596" x="6985000" y="1079500"/>
          <p14:tracePt t="16613" x="6991350" y="1079500"/>
          <p14:tracePt t="16910" x="6997700" y="1079500"/>
          <p14:tracePt t="16919" x="7004050" y="1079500"/>
          <p14:tracePt t="16929" x="7016750" y="1079500"/>
          <p14:tracePt t="16947" x="7048500" y="1085850"/>
          <p14:tracePt t="16964" x="7073900" y="1092200"/>
          <p14:tracePt t="16981" x="7092950" y="1092200"/>
          <p14:tracePt t="16997" x="7118350" y="1092200"/>
          <p14:tracePt t="17014" x="7162800" y="1092200"/>
          <p14:tracePt t="17018" x="7194550" y="1092200"/>
          <p14:tracePt t="17031" x="7245350" y="1085850"/>
          <p14:tracePt t="17049" x="7302500" y="1079500"/>
          <p14:tracePt t="17064" x="7359650" y="1066800"/>
          <p14:tracePt t="17080" x="7404100" y="1060450"/>
          <p14:tracePt t="17097" x="7442200" y="1060450"/>
          <p14:tracePt t="17113" x="7480300" y="1054100"/>
          <p14:tracePt t="17129" x="7524750" y="1054100"/>
          <p14:tracePt t="17147" x="7543800" y="1060450"/>
          <p14:tracePt t="17163" x="7575550" y="1066800"/>
          <p14:tracePt t="17180" x="7588250" y="1066800"/>
          <p14:tracePt t="17184" x="7594600" y="1066800"/>
          <p14:tracePt t="17197" x="7613650" y="1066800"/>
          <p14:tracePt t="17213" x="7620000" y="1066800"/>
          <p14:tracePt t="17231" x="7632700" y="1054100"/>
          <p14:tracePt t="17337" x="7632700" y="1060450"/>
          <p14:tracePt t="17346" x="7632700" y="1066800"/>
          <p14:tracePt t="17365" x="7632700" y="1085850"/>
          <p14:tracePt t="17381" x="7639050" y="1111250"/>
          <p14:tracePt t="17397" x="7670800" y="1143000"/>
          <p14:tracePt t="17413" x="7727950" y="1162050"/>
          <p14:tracePt t="17418" x="7753350" y="1168400"/>
          <p14:tracePt t="17429" x="7804150" y="1174750"/>
          <p14:tracePt t="17431" x="7829550" y="1181100"/>
          <p14:tracePt t="17447" x="7912100" y="1181100"/>
          <p14:tracePt t="17464" x="7962900" y="1187450"/>
          <p14:tracePt t="17480" x="8032750" y="1187450"/>
          <p14:tracePt t="17496" x="8083550" y="1187450"/>
          <p14:tracePt t="17514" x="8102600" y="1187450"/>
          <p14:tracePt t="17530" x="8115300" y="1181100"/>
          <p14:tracePt t="17547" x="8121650" y="1174750"/>
          <p14:tracePt t="17564" x="8128000" y="1174750"/>
          <p14:tracePt t="17581" x="8140700" y="1168400"/>
          <p14:tracePt t="17597" x="8166100" y="1162050"/>
          <p14:tracePt t="17614" x="8197850" y="1155700"/>
          <p14:tracePt t="17631" x="8229600" y="1155700"/>
          <p14:tracePt t="17647" x="8280400" y="1149350"/>
          <p14:tracePt t="17664" x="8299450" y="1149350"/>
          <p14:tracePt t="17681" x="8324850" y="1149350"/>
          <p14:tracePt t="17698" x="8356600" y="1149350"/>
          <p14:tracePt t="17714" x="8394700" y="1149350"/>
          <p14:tracePt t="17730" x="8458200" y="1136650"/>
          <p14:tracePt t="17747" x="8509000" y="1130300"/>
          <p14:tracePt t="17764" x="8547100" y="1130300"/>
          <p14:tracePt t="17780" x="8572500" y="1130300"/>
          <p14:tracePt t="17797" x="8597900" y="1123950"/>
          <p14:tracePt t="17814" x="8616950" y="1123950"/>
          <p14:tracePt t="17830" x="8636000" y="1117600"/>
          <p14:tracePt t="17847" x="8648700" y="1104900"/>
          <p14:tracePt t="17864" x="8661400" y="1098550"/>
          <p14:tracePt t="17880" x="8674100" y="1085850"/>
          <p14:tracePt t="17898" x="8680450" y="1073150"/>
          <p14:tracePt t="17915" x="8680450" y="1066800"/>
          <p14:tracePt t="17931" x="8680450" y="1060450"/>
          <p14:tracePt t="17934" x="8680450" y="1054100"/>
          <p14:tracePt t="17947" x="8680450" y="1047750"/>
          <p14:tracePt t="17964" x="8680450" y="1035050"/>
          <p14:tracePt t="17981" x="8680450" y="1028700"/>
          <p14:tracePt t="17997" x="8680450" y="1022350"/>
          <p14:tracePt t="18031" x="8674100" y="1009650"/>
          <p14:tracePt t="18048" x="8667750" y="1003300"/>
          <p14:tracePt t="18064" x="8661400" y="996950"/>
          <p14:tracePt t="18068" x="8655050" y="990600"/>
          <p14:tracePt t="18098" x="8648700" y="990600"/>
          <p14:tracePt t="18114" x="8642350" y="990600"/>
          <p14:tracePt t="18148" x="8616950" y="990600"/>
          <p14:tracePt t="18165" x="8597900" y="990600"/>
          <p14:tracePt t="18181" x="8585200" y="990600"/>
          <p14:tracePt t="18198" x="8572500" y="990600"/>
          <p14:tracePt t="18231" x="8566150" y="990600"/>
          <p14:tracePt t="18265" x="8547100" y="990600"/>
          <p14:tracePt t="18282" x="8528050" y="984250"/>
          <p14:tracePt t="18299" x="8515350" y="984250"/>
          <p14:tracePt t="18315" x="8496300" y="977900"/>
          <p14:tracePt t="18331" x="8464550" y="971550"/>
          <p14:tracePt t="18348" x="8451850" y="965200"/>
          <p14:tracePt t="18365" x="8432800" y="958850"/>
          <p14:tracePt t="18381" x="8413750" y="946150"/>
          <p14:tracePt t="18398" x="8401050" y="939800"/>
          <p14:tracePt t="18415" x="8375650" y="927100"/>
          <p14:tracePt t="18431" x="8356600" y="920750"/>
          <p14:tracePt t="18449" x="8324850" y="908050"/>
          <p14:tracePt t="18453" x="8312150" y="901700"/>
          <p14:tracePt t="18463" x="8293100" y="895350"/>
          <p14:tracePt t="18481" x="8280400" y="889000"/>
          <p14:tracePt t="18498" x="8255000" y="876300"/>
          <p14:tracePt t="18515" x="8248650" y="869950"/>
          <p14:tracePt t="18518" x="8242300" y="863600"/>
          <p14:tracePt t="18533" x="8223250" y="844550"/>
          <p14:tracePt t="18549" x="8216900" y="838200"/>
          <p14:tracePt t="18565" x="8197850" y="831850"/>
          <p14:tracePt t="18582" x="8185150" y="825500"/>
          <p14:tracePt t="18598" x="8159750" y="812800"/>
          <p14:tracePt t="18615" x="8140700" y="806450"/>
          <p14:tracePt t="18631" x="8108950" y="800100"/>
          <p14:tracePt t="18648" x="8089900" y="800100"/>
          <p14:tracePt t="18665" x="8064500" y="806450"/>
          <p14:tracePt t="18681" x="8058150" y="812800"/>
          <p14:tracePt t="18698" x="8051800" y="819150"/>
          <p14:tracePt t="18715" x="8039100" y="876300"/>
          <p14:tracePt t="18718" x="8039100" y="895350"/>
          <p14:tracePt t="18732" x="8039100" y="927100"/>
          <p14:tracePt t="18748" x="8039100" y="977900"/>
          <p14:tracePt t="18766" x="8058150" y="1028700"/>
          <p14:tracePt t="18769" x="8070850" y="1066800"/>
          <p14:tracePt t="18781" x="8089900" y="1092200"/>
          <p14:tracePt t="18784" x="8102600" y="1104900"/>
          <p14:tracePt t="18798" x="8121650" y="1130300"/>
          <p14:tracePt t="18815" x="8204200" y="1155700"/>
          <p14:tracePt t="18832" x="8331200" y="1155700"/>
          <p14:tracePt t="18848" x="8483600" y="1130300"/>
          <p14:tracePt t="18865" x="8705850" y="1092200"/>
          <p14:tracePt t="18869" x="8750300" y="1085850"/>
          <p14:tracePt t="18880" x="8813800" y="1073150"/>
          <p14:tracePt t="18898" x="8877300" y="1054100"/>
          <p14:tracePt t="18915" x="8902700" y="1041400"/>
          <p14:tracePt t="18997" x="8902700" y="1035050"/>
          <p14:tracePt t="19088" x="8896350" y="1035050"/>
          <p14:tracePt t="19095" x="8883650" y="1041400"/>
          <p14:tracePt t="19103" x="8877300" y="1047750"/>
          <p14:tracePt t="19114" x="8864600" y="1047750"/>
          <p14:tracePt t="19116" x="8851900" y="1060450"/>
          <p14:tracePt t="19132" x="8832850" y="1073150"/>
          <p14:tracePt t="19150" x="8807450" y="1092200"/>
          <p14:tracePt t="19166" x="8794750" y="1098550"/>
          <p14:tracePt t="19183" x="8782050" y="1111250"/>
          <p14:tracePt t="19199" x="8775700" y="1111250"/>
          <p14:tracePt t="19215" x="8769350" y="1117600"/>
          <p14:tracePt t="19249" x="8763000" y="1117600"/>
          <p14:tracePt t="19265" x="8756650" y="1117600"/>
          <p14:tracePt t="19282" x="8750300" y="1117600"/>
          <p14:tracePt t="19300" x="8743950" y="1117600"/>
          <p14:tracePt t="19316" x="8737600" y="1117600"/>
          <p14:tracePt t="19332" x="8731250" y="1111250"/>
          <p14:tracePt t="19351" x="8724900" y="1111250"/>
          <p14:tracePt t="19368" x="8718550" y="1111250"/>
          <p14:tracePt t="19383" x="8712200" y="1104900"/>
          <p14:tracePt t="19398" x="8705850" y="1104900"/>
          <p14:tracePt t="19415" x="8693150" y="1098550"/>
          <p14:tracePt t="19432" x="8674100" y="1085850"/>
          <p14:tracePt t="19450" x="8661400" y="1073150"/>
          <p14:tracePt t="19455" x="8655050" y="1060450"/>
          <p14:tracePt t="19464" x="8642350" y="1054100"/>
          <p14:tracePt t="19482" x="8642350" y="1047750"/>
          <p14:tracePt t="19499" x="8629650" y="1035050"/>
          <p14:tracePt t="19515" x="8629650" y="1028700"/>
          <p14:tracePt t="19532" x="8629650" y="1022350"/>
          <p14:tracePt t="19667" x="8623300" y="1022350"/>
          <p14:tracePt t="19675" x="8616950" y="1022350"/>
          <p14:tracePt t="19681" x="8604250" y="1028700"/>
          <p14:tracePt t="19700" x="8591550" y="1041400"/>
          <p14:tracePt t="19716" x="8559800" y="1054100"/>
          <p14:tracePt t="19733" x="8540750" y="1060450"/>
          <p14:tracePt t="19749" x="8528050" y="1073150"/>
          <p14:tracePt t="19782" x="8521700" y="1073150"/>
          <p14:tracePt t="19799" x="8515350" y="1073150"/>
          <p14:tracePt t="19816" x="8502650" y="1073150"/>
          <p14:tracePt t="19833" x="8489950" y="1073150"/>
          <p14:tracePt t="19836" x="8483600" y="1073150"/>
          <p14:tracePt t="19866" x="8477250" y="1073150"/>
          <p14:tracePt t="19882" x="8464550" y="1073150"/>
          <p14:tracePt t="19901" x="8458200" y="1073150"/>
          <p14:tracePt t="19916" x="8432800" y="1073150"/>
          <p14:tracePt t="19933" x="8394700" y="1073150"/>
          <p14:tracePt t="19949" x="8382000" y="1073150"/>
          <p14:tracePt t="19965" x="8369300" y="1073150"/>
          <p14:tracePt t="20003" x="8362950" y="1066800"/>
          <p14:tracePt t="20016" x="8343900" y="1060450"/>
          <p14:tracePt t="20034" x="8312150" y="1054100"/>
          <p14:tracePt t="20049" x="8255000" y="1047750"/>
          <p14:tracePt t="20066" x="8191500" y="1041400"/>
          <p14:tracePt t="20083" x="8115300" y="1028700"/>
          <p14:tracePt t="20100" x="8051800" y="1016000"/>
          <p14:tracePt t="20116" x="8013700" y="1016000"/>
          <p14:tracePt t="20133" x="7981950" y="1009650"/>
          <p14:tracePt t="20148" x="7962900" y="1003300"/>
          <p14:tracePt t="20167" x="7931150" y="996950"/>
          <p14:tracePt t="20170" x="7912100" y="990600"/>
          <p14:tracePt t="20182" x="7886700" y="984250"/>
          <p14:tracePt t="20199" x="7778750" y="965200"/>
          <p14:tracePt t="20217" x="7715250" y="946150"/>
          <p14:tracePt t="20235" x="7626350" y="927100"/>
          <p14:tracePt t="20248" x="7550150" y="920750"/>
          <p14:tracePt t="20266" x="7493000" y="908050"/>
          <p14:tracePt t="20283" x="7454900" y="901700"/>
          <p14:tracePt t="20300" x="7416800" y="895350"/>
          <p14:tracePt t="20316" x="7391400" y="889000"/>
          <p14:tracePt t="20333" x="7353300" y="889000"/>
          <p14:tracePt t="20350" x="7315200" y="882650"/>
          <p14:tracePt t="20366" x="7188200" y="850900"/>
          <p14:tracePt t="20383" x="7054850" y="825500"/>
          <p14:tracePt t="20388" x="6991350" y="812800"/>
          <p14:tracePt t="20399" x="6953250" y="806450"/>
          <p14:tracePt t="20403" x="6896100" y="800100"/>
          <p14:tracePt t="20419" x="6788150" y="781050"/>
          <p14:tracePt t="20437" x="6711950" y="774700"/>
          <p14:tracePt t="20449" x="6661150" y="774700"/>
          <p14:tracePt t="20467" x="6642100" y="774700"/>
          <p14:tracePt t="20482" x="6635750" y="774700"/>
          <p14:tracePt t="20500" x="6623050" y="774700"/>
          <p14:tracePt t="20517" x="6584950" y="781050"/>
          <p14:tracePt t="20533" x="6521450" y="787400"/>
          <p14:tracePt t="20549" x="6426200" y="787400"/>
          <p14:tracePt t="20566" x="6311900" y="787400"/>
          <p14:tracePt t="20583" x="6197600" y="774700"/>
          <p14:tracePt t="20599" x="6127750" y="768350"/>
          <p14:tracePt t="20616" x="6051550" y="762000"/>
          <p14:tracePt t="20633" x="6013450" y="755650"/>
          <p14:tracePt t="20650" x="5981700" y="755650"/>
          <p14:tracePt t="20653" x="5975350" y="755650"/>
          <p14:tracePt t="20667" x="5949950" y="762000"/>
          <p14:tracePt t="20671" x="5918200" y="768350"/>
          <p14:tracePt t="20682" x="5905500" y="774700"/>
          <p14:tracePt t="20700" x="5810250" y="781050"/>
          <p14:tracePt t="20717" x="5689600" y="793750"/>
          <p14:tracePt t="20733" x="5607050" y="800100"/>
          <p14:tracePt t="20750" x="5568950" y="800100"/>
          <p14:tracePt t="20766" x="5549900" y="806450"/>
          <p14:tracePt t="20783" x="5537200" y="819150"/>
          <p14:tracePt t="20800" x="5537200" y="838200"/>
          <p14:tracePt t="20816" x="5537200" y="850900"/>
          <p14:tracePt t="20834" x="5549900" y="889000"/>
          <p14:tracePt t="20850" x="5556250" y="927100"/>
          <p14:tracePt t="20867" x="5556250" y="958850"/>
          <p14:tracePt t="20883" x="5556250" y="984250"/>
          <p14:tracePt t="20902" x="5562600" y="1022350"/>
          <p14:tracePt t="20917" x="5568950" y="1028700"/>
          <p14:tracePt t="20920" x="5581650" y="1041400"/>
          <p14:tracePt t="20933" x="5588000" y="1047750"/>
          <p14:tracePt t="20951" x="5613400" y="1073150"/>
          <p14:tracePt t="20966" x="5638800" y="1092200"/>
          <p14:tracePt t="20983" x="5651500" y="1111250"/>
          <p14:tracePt t="20999" x="5683250" y="1130300"/>
          <p14:tracePt t="21016" x="5695950" y="1143000"/>
          <p14:tracePt t="21034" x="5727700" y="1162050"/>
          <p14:tracePt t="21050" x="5746750" y="1168400"/>
          <p14:tracePt t="21067" x="5765800" y="1174750"/>
          <p14:tracePt t="21083" x="5791200" y="1174750"/>
          <p14:tracePt t="21101" x="5803900" y="1174750"/>
          <p14:tracePt t="21117" x="5816600" y="1181100"/>
          <p14:tracePt t="21134" x="5842000" y="1181100"/>
          <p14:tracePt t="21150" x="5854700" y="1181100"/>
          <p14:tracePt t="21154" x="5861050" y="1187450"/>
          <p14:tracePt t="21166" x="5873750" y="1187450"/>
          <p14:tracePt t="21184" x="5911850" y="1200150"/>
          <p14:tracePt t="21201" x="5930900" y="1200150"/>
          <p14:tracePt t="21219" x="5943600" y="1206500"/>
          <p14:tracePt t="21293" x="5943600" y="1212850"/>
          <p14:tracePt t="21300" x="5949950" y="1212850"/>
          <p14:tracePt t="21317" x="5962650" y="1225550"/>
          <p14:tracePt t="21334" x="5969000" y="1231900"/>
          <p14:tracePt t="21351" x="5981700" y="1244600"/>
          <p14:tracePt t="21367" x="6000750" y="1257300"/>
          <p14:tracePt t="21384" x="6019800" y="1270000"/>
          <p14:tracePt t="21399" x="6019800" y="1276350"/>
          <p14:tracePt t="21417" x="6026150" y="1276350"/>
          <p14:tracePt t="21484" x="6032500" y="1276350"/>
          <p14:tracePt t="21507" x="6038850" y="1282700"/>
          <p14:tracePt t="21517" x="6045200" y="1289050"/>
          <p14:tracePt t="21534" x="6057900" y="1301750"/>
          <p14:tracePt t="21551" x="6070600" y="1314450"/>
          <p14:tracePt t="21567" x="6076950" y="1320800"/>
          <p14:tracePt t="21584" x="6076950" y="1327150"/>
          <p14:tracePt t="21601" x="6083300" y="1333500"/>
          <p14:tracePt t="21651" x="6083300" y="1339850"/>
          <p14:tracePt t="21684" x="6083300" y="1346200"/>
          <p14:tracePt t="21796" x="6089650" y="1346200"/>
          <p14:tracePt t="21818" x="6089650" y="1339850"/>
          <p14:tracePt t="21826" x="6096000" y="1333500"/>
          <p14:tracePt t="21835" x="6096000" y="1327150"/>
          <p14:tracePt t="21932" x="6096000" y="1320800"/>
          <p14:tracePt t="21940" x="6102350" y="1314450"/>
          <p14:tracePt t="21956" x="6102350" y="1308100"/>
          <p14:tracePt t="21968" x="6108700" y="1301750"/>
          <p14:tracePt t="21985" x="6108700" y="1295400"/>
          <p14:tracePt t="22015" x="6108700" y="1289050"/>
          <p14:tracePt t="22098" x="6115050" y="1282700"/>
          <p14:tracePt t="22122" x="6115050" y="1276350"/>
          <p14:tracePt t="22346" x="6121400" y="1270000"/>
          <p14:tracePt t="22368" x="6127750" y="1270000"/>
          <p14:tracePt t="22388" x="6127750" y="1263650"/>
          <p14:tracePt t="23307" x="6134100" y="1263650"/>
          <p14:tracePt t="23314" x="6134100" y="1257300"/>
          <p14:tracePt t="23318" x="6140450" y="1250950"/>
          <p14:tracePt t="23335" x="6153150" y="1244600"/>
          <p14:tracePt t="23354" x="6165850" y="1238250"/>
          <p14:tracePt t="23369" x="6165850" y="1231900"/>
          <p14:tracePt t="23438" x="6165850" y="1238250"/>
          <p14:tracePt t="23453" x="6165850" y="1250950"/>
          <p14:tracePt t="23469" x="6153150" y="1263650"/>
          <p14:tracePt t="23486" x="6146800" y="1276350"/>
          <p14:tracePt t="23503" x="6140450" y="1282700"/>
          <p14:tracePt t="23520" x="6134100" y="1282700"/>
          <p14:tracePt t="23553" x="6108700" y="1276350"/>
          <p14:tracePt t="23569" x="6076950" y="1257300"/>
          <p14:tracePt t="23586" x="6051550" y="1238250"/>
          <p14:tracePt t="23619" x="6051550" y="1231900"/>
          <p14:tracePt t="23636" x="6051550" y="1225550"/>
          <p14:tracePt t="32126" x="6057900" y="1225550"/>
          <p14:tracePt t="32134" x="6070600" y="1225550"/>
          <p14:tracePt t="32142" x="6108700" y="1238250"/>
          <p14:tracePt t="32160" x="6229350" y="1270000"/>
          <p14:tracePt t="32176" x="6388100" y="1308100"/>
          <p14:tracePt t="32193" x="6540500" y="1346200"/>
          <p14:tracePt t="32210" x="6648450" y="1371600"/>
          <p14:tracePt t="32227" x="6711950" y="1377950"/>
          <p14:tracePt t="32243" x="6756400" y="1377950"/>
          <p14:tracePt t="32245" x="6775450" y="1377950"/>
          <p14:tracePt t="32260" x="6813550" y="1371600"/>
          <p14:tracePt t="32277" x="6851650" y="1365250"/>
          <p14:tracePt t="32293" x="6915150" y="1358900"/>
          <p14:tracePt t="32310" x="7010400" y="1352550"/>
          <p14:tracePt t="32327" x="7124700" y="1352550"/>
          <p14:tracePt t="32343" x="7226300" y="1352550"/>
          <p14:tracePt t="32360" x="7315200" y="1352550"/>
          <p14:tracePt t="32376" x="7385050" y="1352550"/>
          <p14:tracePt t="32393" x="7442200" y="1346200"/>
          <p14:tracePt t="32409" x="7480300" y="1333500"/>
          <p14:tracePt t="32414" x="7493000" y="1327150"/>
          <p14:tracePt t="32425" x="7524750" y="1314450"/>
          <p14:tracePt t="32443" x="7569200" y="1295400"/>
          <p14:tracePt t="32460" x="7632700" y="1270000"/>
          <p14:tracePt t="32476" x="7689850" y="1250950"/>
          <p14:tracePt t="32493" x="7766050" y="1231900"/>
          <p14:tracePt t="32497" x="7791450" y="1225550"/>
          <p14:tracePt t="32510" x="7816850" y="1219200"/>
          <p14:tracePt t="32527" x="7848600" y="1200150"/>
          <p14:tracePt t="32543" x="7861300" y="1174750"/>
          <p14:tracePt t="32560" x="7867650" y="1149350"/>
          <p14:tracePt t="32576" x="7874000" y="1104900"/>
          <p14:tracePt t="32593" x="7867650" y="1079500"/>
          <p14:tracePt t="32598" x="7861300" y="1060450"/>
          <p14:tracePt t="32608" x="7854950" y="1047750"/>
          <p14:tracePt t="32626" x="7823200" y="1016000"/>
          <p14:tracePt t="32644" x="7791450" y="984250"/>
          <p14:tracePt t="32660" x="7740650" y="958850"/>
          <p14:tracePt t="32664" x="7696200" y="939800"/>
          <p14:tracePt t="32676" x="7677150" y="933450"/>
          <p14:tracePt t="32693" x="7600950" y="908050"/>
          <p14:tracePt t="32710" x="7524750" y="895350"/>
          <p14:tracePt t="32716" x="7480300" y="889000"/>
          <p14:tracePt t="32725" x="7461250" y="882650"/>
          <p14:tracePt t="32744" x="7359650" y="882650"/>
          <p14:tracePt t="32759" x="7340600" y="882650"/>
          <p14:tracePt t="32760" x="7302500" y="882650"/>
          <p14:tracePt t="32776" x="7226300" y="882650"/>
          <p14:tracePt t="32793" x="7143750" y="895350"/>
          <p14:tracePt t="32810" x="7042150" y="908050"/>
          <p14:tracePt t="32826" x="6934200" y="933450"/>
          <p14:tracePt t="32844" x="6845300" y="952500"/>
          <p14:tracePt t="32860" x="6781800" y="965200"/>
          <p14:tracePt t="32877" x="6756400" y="984250"/>
          <p14:tracePt t="32894" x="6756400" y="1009650"/>
          <p14:tracePt t="32910" x="6762750" y="1041400"/>
          <p14:tracePt t="32927" x="6800850" y="1092200"/>
          <p14:tracePt t="32930" x="6819900" y="1117600"/>
          <p14:tracePt t="32944" x="6921500" y="1187450"/>
          <p14:tracePt t="32961" x="7029450" y="1231900"/>
          <p14:tracePt t="32977" x="7092950" y="1257300"/>
          <p14:tracePt t="32994" x="7302500" y="1289050"/>
          <p14:tracePt t="33013" x="7613650" y="1327150"/>
          <p14:tracePt t="33027" x="7791450" y="1333500"/>
          <p14:tracePt t="33043" x="7899400" y="1320800"/>
          <p14:tracePt t="33060" x="7931150" y="1308100"/>
          <p14:tracePt t="33077" x="7931150" y="1295400"/>
          <p14:tracePt t="33093" x="7931150" y="1289050"/>
          <p14:tracePt t="33110" x="7918450" y="1282700"/>
          <p14:tracePt t="33127" x="7905750" y="1282700"/>
          <p14:tracePt t="33142" x="7886700" y="1276350"/>
          <p14:tracePt t="33146" x="7874000" y="1276350"/>
          <p14:tracePt t="33159" x="7867650" y="1276350"/>
          <p14:tracePt t="33177" x="7867650" y="1270000"/>
          <p14:tracePt t="33194" x="7861300" y="1270000"/>
          <p14:tracePt t="33227" x="7848600" y="1270000"/>
          <p14:tracePt t="33245" x="7829550" y="1270000"/>
          <p14:tracePt t="33261" x="7810500" y="1270000"/>
          <p14:tracePt t="33277" x="7791450" y="1276350"/>
          <p14:tracePt t="33294" x="7785100" y="1282700"/>
          <p14:tracePt t="33311" x="7778750" y="1289050"/>
          <p14:tracePt t="33327" x="7772400" y="1289050"/>
          <p14:tracePt t="33343" x="7766050" y="1295400"/>
          <p14:tracePt t="33362" x="7759700" y="1295400"/>
          <p14:tracePt t="33377" x="7759700" y="1301750"/>
          <p14:tracePt t="33504" x="7753350" y="1301750"/>
          <p14:tracePt t="33520" x="7747000" y="1308100"/>
          <p14:tracePt t="33526" x="7734300" y="1314450"/>
          <p14:tracePt t="33544" x="7721600" y="1320800"/>
          <p14:tracePt t="33561" x="7708900" y="1339850"/>
          <p14:tracePt t="33577" x="7689850" y="1371600"/>
          <p14:tracePt t="33594" x="7677150" y="1390650"/>
          <p14:tracePt t="33611" x="7670800" y="1403350"/>
          <p14:tracePt t="33628" x="7670800" y="1416050"/>
          <p14:tracePt t="33777" x="7664450" y="1416050"/>
          <p14:tracePt t="33801" x="7658100" y="1416050"/>
          <p14:tracePt t="33810" x="7651750" y="1409700"/>
          <p14:tracePt t="33816" x="7645400" y="1409700"/>
          <p14:tracePt t="33828" x="7639050" y="1403350"/>
          <p14:tracePt t="33845" x="7626350" y="1397000"/>
          <p14:tracePt t="33861" x="7607300" y="1390650"/>
          <p14:tracePt t="33878" x="7594600" y="1384300"/>
          <p14:tracePt t="33894" x="7575550" y="1377950"/>
          <p14:tracePt t="33911" x="7562850" y="1371600"/>
          <p14:tracePt t="33914" x="7550150" y="1371600"/>
          <p14:tracePt t="33927" x="7543800" y="1365250"/>
          <p14:tracePt t="33947" x="7537450" y="1358900"/>
          <p14:tracePt t="33977" x="7531100" y="1352550"/>
          <p14:tracePt t="34045" x="7518400" y="1358900"/>
          <p14:tracePt t="34061" x="7505700" y="1371600"/>
          <p14:tracePt t="34078" x="7480300" y="1397000"/>
          <p14:tracePt t="34095" x="7473950" y="1403350"/>
          <p14:tracePt t="34113" x="7454900" y="1409700"/>
          <p14:tracePt t="34128" x="7429500" y="1409700"/>
          <p14:tracePt t="34144" x="7410450" y="1409700"/>
          <p14:tracePt t="34161" x="7359650" y="1397000"/>
          <p14:tracePt t="34178" x="7302500" y="1371600"/>
          <p14:tracePt t="34194" x="7239000" y="1327150"/>
          <p14:tracePt t="34211" x="7188200" y="1282700"/>
          <p14:tracePt t="34228" x="7150100" y="1244600"/>
          <p14:tracePt t="34247" x="7105650" y="1193800"/>
          <p14:tracePt t="34261" x="7105650" y="1187450"/>
          <p14:tracePt t="34265" x="7099300" y="1174750"/>
          <p14:tracePt t="34278" x="7092950" y="1162050"/>
          <p14:tracePt t="34295" x="7086600" y="1155700"/>
          <p14:tracePt t="34364" x="7092950" y="1162050"/>
          <p14:tracePt t="34377" x="7099300" y="1174750"/>
          <p14:tracePt t="34394" x="7124700" y="1206500"/>
          <p14:tracePt t="34411" x="7175500" y="1250950"/>
          <p14:tracePt t="34414" x="7213600" y="1276350"/>
          <p14:tracePt t="34428" x="7232650" y="1289050"/>
          <p14:tracePt t="34432" x="7264400" y="1308100"/>
          <p14:tracePt t="34445" x="7308850" y="1339850"/>
          <p14:tracePt t="34461" x="7334250" y="1352550"/>
          <p14:tracePt t="34478" x="7346950" y="1352550"/>
          <p14:tracePt t="34493" x="7366000" y="1358900"/>
          <p14:tracePt t="34511" x="7397750" y="1358900"/>
          <p14:tracePt t="34528" x="7461250" y="1352550"/>
          <p14:tracePt t="34545" x="7543800" y="1346200"/>
          <p14:tracePt t="34549" x="7588250" y="1333500"/>
          <p14:tracePt t="34561" x="7632700" y="1327150"/>
          <p14:tracePt t="34578" x="7689850" y="1314450"/>
          <p14:tracePt t="34594" x="7727950" y="1301750"/>
          <p14:tracePt t="34597" x="7740650" y="1301750"/>
          <p14:tracePt t="34611" x="7747000" y="1301750"/>
          <p14:tracePt t="34616" x="7747000" y="1295400"/>
          <p14:tracePt t="34628" x="7753350" y="1295400"/>
          <p14:tracePt t="34645" x="7759700" y="1276350"/>
          <p14:tracePt t="34662" x="7772400" y="1257300"/>
          <p14:tracePt t="34679" x="7791450" y="1225550"/>
          <p14:tracePt t="34697" x="7810500" y="1200150"/>
          <p14:tracePt t="34714" x="7829550" y="1174750"/>
          <p14:tracePt t="34728" x="7835900" y="1155700"/>
          <p14:tracePt t="34745" x="7835900" y="1136650"/>
          <p14:tracePt t="34762" x="7816850" y="1111250"/>
          <p14:tracePt t="34778" x="7791450" y="1079500"/>
          <p14:tracePt t="34795" x="7747000" y="1060450"/>
          <p14:tracePt t="34811" x="7721600" y="1041400"/>
          <p14:tracePt t="34829" x="7670800" y="1022350"/>
          <p14:tracePt t="34832" x="7651750" y="1016000"/>
          <p14:tracePt t="34845" x="7613650" y="1003300"/>
          <p14:tracePt t="34862" x="7550150" y="990600"/>
          <p14:tracePt t="34879" x="7531100" y="984250"/>
          <p14:tracePt t="34895" x="7512050" y="977900"/>
          <p14:tracePt t="34912" x="7480300" y="971550"/>
          <p14:tracePt t="34929" x="7448550" y="971550"/>
          <p14:tracePt t="34945" x="7429500" y="971550"/>
          <p14:tracePt t="34962" x="7391400" y="971550"/>
          <p14:tracePt t="34979" x="7366000" y="971550"/>
          <p14:tracePt t="34995" x="7346950" y="977900"/>
          <p14:tracePt t="35012" x="7334250" y="990600"/>
          <p14:tracePt t="35029" x="7321550" y="1003300"/>
          <p14:tracePt t="35045" x="7302500" y="1035050"/>
          <p14:tracePt t="35062" x="7289800" y="1054100"/>
          <p14:tracePt t="35078" x="7283450" y="1073150"/>
          <p14:tracePt t="35095" x="7283450" y="1092200"/>
          <p14:tracePt t="35112" x="7296150" y="1130300"/>
          <p14:tracePt t="35128" x="7308850" y="1143000"/>
          <p14:tracePt t="35130" x="7327900" y="1155700"/>
          <p14:tracePt t="35145" x="7372350" y="1200150"/>
          <p14:tracePt t="35161" x="7404100" y="1225550"/>
          <p14:tracePt t="35178" x="7473950" y="1289050"/>
          <p14:tracePt t="35195" x="7505700" y="1314450"/>
          <p14:tracePt t="35212" x="7531100" y="1333500"/>
          <p14:tracePt t="35228" x="7537450" y="1339850"/>
          <p14:tracePt t="35262" x="7537450" y="1346200"/>
          <p14:tracePt t="35278" x="7543800" y="1352550"/>
          <p14:tracePt t="35295" x="7550150" y="1365250"/>
          <p14:tracePt t="35312" x="7562850" y="1371600"/>
          <p14:tracePt t="35329" x="7575550" y="1377950"/>
          <p14:tracePt t="35345" x="7581900" y="1377950"/>
          <p14:tracePt t="35379" x="7600950" y="1377950"/>
          <p14:tracePt t="35395" x="7626350" y="1371600"/>
          <p14:tracePt t="35412" x="7645400" y="1358900"/>
          <p14:tracePt t="35429" x="7658100" y="1352550"/>
          <p14:tracePt t="35445" x="7664450" y="1352550"/>
          <p14:tracePt t="35462" x="7664450" y="1346200"/>
          <p14:tracePt t="35744" x="7670800" y="1339850"/>
          <p14:tracePt t="35762" x="7677150" y="1333500"/>
          <p14:tracePt t="35779" x="7696200" y="1327150"/>
          <p14:tracePt t="35796" x="7747000" y="1308100"/>
          <p14:tracePt t="35814" x="7791450" y="1289050"/>
          <p14:tracePt t="35817" x="7816850" y="1276350"/>
          <p14:tracePt t="35830" x="7823200" y="1270000"/>
          <p14:tracePt t="35834" x="7835900" y="1270000"/>
          <p14:tracePt t="35845" x="7842250" y="1263650"/>
          <p14:tracePt t="35862" x="7848600" y="1263650"/>
          <p14:tracePt t="35926" x="7848600" y="1257300"/>
          <p14:tracePt t="35934" x="7848600" y="1250950"/>
          <p14:tracePt t="35947" x="7842250" y="1238250"/>
          <p14:tracePt t="35964" x="7835900" y="1225550"/>
          <p14:tracePt t="35980" x="7804150" y="1187450"/>
          <p14:tracePt t="35996" x="7759700" y="1149350"/>
          <p14:tracePt t="35998" x="7753350" y="1136650"/>
          <p14:tracePt t="36013" x="7696200" y="1098550"/>
          <p14:tracePt t="36029" x="7651750" y="1073150"/>
          <p14:tracePt t="36046" x="7600950" y="1041400"/>
          <p14:tracePt t="36062" x="7575550" y="1028700"/>
          <p14:tracePt t="36079" x="7556500" y="1016000"/>
          <p14:tracePt t="36097" x="7537450" y="1003300"/>
          <p14:tracePt t="36101" x="7518400" y="996950"/>
          <p14:tracePt t="36112" x="7512050" y="990600"/>
          <p14:tracePt t="36129" x="7442200" y="990600"/>
          <p14:tracePt t="36146" x="7366000" y="1003300"/>
          <p14:tracePt t="36163" x="7277100" y="1028700"/>
          <p14:tracePt t="36179" x="7162800" y="1073150"/>
          <p14:tracePt t="36197" x="7124700" y="1098550"/>
          <p14:tracePt t="36214" x="7124700" y="1111250"/>
          <p14:tracePt t="36230" x="7124700" y="1130300"/>
          <p14:tracePt t="36247" x="7150100" y="1162050"/>
          <p14:tracePt t="36262" x="7181850" y="1193800"/>
          <p14:tracePt t="36279" x="7219950" y="1225550"/>
          <p14:tracePt t="36296" x="7239000" y="1250950"/>
          <p14:tracePt t="36313" x="7245350" y="1276350"/>
          <p14:tracePt t="36317" x="7245350" y="1282700"/>
          <p14:tracePt t="36329" x="7245350" y="1289050"/>
          <p14:tracePt t="36346" x="7245350" y="1301750"/>
          <p14:tracePt t="36402" x="7251700" y="1301750"/>
          <p14:tracePt t="36413" x="7251700" y="1295400"/>
          <p14:tracePt t="36431" x="7277100" y="1282700"/>
          <p14:tracePt t="36447" x="7296150" y="1270000"/>
          <p14:tracePt t="36463" x="7321550" y="1257300"/>
          <p14:tracePt t="36480" x="7340600" y="1257300"/>
          <p14:tracePt t="36497" x="7372350" y="1250950"/>
          <p14:tracePt t="36513" x="7429500" y="1250950"/>
          <p14:tracePt t="36530" x="7531100" y="1263650"/>
          <p14:tracePt t="36547" x="7639050" y="1276350"/>
          <p14:tracePt t="36563" x="7835900" y="1295400"/>
          <p14:tracePt t="36581" x="8128000" y="1327150"/>
          <p14:tracePt t="36584" x="8293100" y="1339850"/>
          <p14:tracePt t="36595" x="8432800" y="1352550"/>
          <p14:tracePt t="36614" x="8705850" y="1377950"/>
          <p14:tracePt t="36630" x="8940800" y="1384300"/>
          <p14:tracePt t="36648" x="9093200" y="1384300"/>
          <p14:tracePt t="36663" x="9112250" y="1377950"/>
          <p14:tracePt t="36667" x="9112250" y="1371600"/>
          <p14:tracePt t="36755" x="9118600" y="1371600"/>
          <p14:tracePt t="36763" x="9124950" y="1377950"/>
          <p14:tracePt t="36770" x="9131300" y="1377950"/>
          <p14:tracePt t="36780" x="9144000" y="1384300"/>
          <p14:tracePt t="36796" x="9175750" y="1390650"/>
          <p14:tracePt t="36813" x="9213850" y="1397000"/>
          <p14:tracePt t="36829" x="9245600" y="1397000"/>
          <p14:tracePt t="36847" x="9283700" y="1397000"/>
          <p14:tracePt t="36851" x="9296400" y="1390650"/>
          <p14:tracePt t="36863" x="9315450" y="1377950"/>
          <p14:tracePt t="36880" x="9347200" y="1352550"/>
          <p14:tracePt t="36897" x="9366250" y="1327150"/>
          <p14:tracePt t="36900" x="9372600" y="1301750"/>
          <p14:tracePt t="36914" x="9372600" y="1289050"/>
          <p14:tracePt t="36931" x="9359900" y="1225550"/>
          <p14:tracePt t="36947" x="9340850" y="1193800"/>
          <p14:tracePt t="36963" x="9315450" y="1168400"/>
          <p14:tracePt t="36980" x="9283700" y="1155700"/>
          <p14:tracePt t="36997" x="9251950" y="1143000"/>
          <p14:tracePt t="37012" x="9194800" y="1123950"/>
          <p14:tracePt t="37031" x="9131300" y="1104900"/>
          <p14:tracePt t="37047" x="9080500" y="1085850"/>
          <p14:tracePt t="37064" x="9010650" y="1060450"/>
          <p14:tracePt t="37080" x="8953500" y="1047750"/>
          <p14:tracePt t="37097" x="8909050" y="1035050"/>
          <p14:tracePt t="37114" x="8890000" y="1028700"/>
          <p14:tracePt t="37130" x="8870950" y="1022350"/>
          <p14:tracePt t="37147" x="8851900" y="1022350"/>
          <p14:tracePt t="37163" x="8845550" y="1022350"/>
          <p14:tracePt t="37165" x="8839200" y="1022350"/>
          <p14:tracePt t="37181" x="8826500" y="1028700"/>
          <p14:tracePt t="37198" x="8807450" y="1041400"/>
          <p14:tracePt t="37214" x="8775700" y="1066800"/>
          <p14:tracePt t="37231" x="8763000" y="1085850"/>
          <p14:tracePt t="37247" x="8750300" y="1098550"/>
          <p14:tracePt t="37265" x="8737600" y="1130300"/>
          <p14:tracePt t="37281" x="8731250" y="1149350"/>
          <p14:tracePt t="37299" x="8731250" y="1162050"/>
          <p14:tracePt t="37314" x="8737600" y="1181100"/>
          <p14:tracePt t="37331" x="8756650" y="1206500"/>
          <p14:tracePt t="37347" x="8769350" y="1219200"/>
          <p14:tracePt t="37351" x="8769350" y="1225550"/>
          <p14:tracePt t="37364" x="8775700" y="1225550"/>
          <p14:tracePt t="37381" x="8782050" y="1238250"/>
          <p14:tracePt t="37397" x="8782050" y="1244600"/>
          <p14:tracePt t="37400" x="8788400" y="1244600"/>
          <p14:tracePt t="37430" x="8788400" y="1250950"/>
          <p14:tracePt t="37447" x="8788400" y="1257300"/>
          <p14:tracePt t="37497" x="8788400" y="1263650"/>
          <p14:tracePt t="37514" x="8788400" y="1276350"/>
          <p14:tracePt t="37530" x="8788400" y="1289050"/>
          <p14:tracePt t="37547" x="8782050" y="1295400"/>
          <p14:tracePt t="37563" x="8782050" y="1301750"/>
          <p14:tracePt t="37565" x="8782050" y="1308100"/>
          <p14:tracePt t="37580" x="8775700" y="1314450"/>
          <p14:tracePt t="37597" x="8775700" y="1320800"/>
          <p14:tracePt t="37614" x="8769350" y="1320800"/>
          <p14:tracePt t="37632" x="8769350" y="1327150"/>
          <p14:tracePt t="37681" x="8763000" y="1327150"/>
          <p14:tracePt t="38024" x="8769350" y="1320800"/>
          <p14:tracePt t="38033" x="8775700" y="1320800"/>
          <p14:tracePt t="38047" x="8813800" y="1314450"/>
          <p14:tracePt t="38065" x="8864600" y="1308100"/>
          <p14:tracePt t="38083" x="8915400" y="1301750"/>
          <p14:tracePt t="38098" x="8959850" y="1295400"/>
          <p14:tracePt t="38115" x="8985250" y="1289050"/>
          <p14:tracePt t="38132" x="8997950" y="1289050"/>
          <p14:tracePt t="38149" x="9010650" y="1289050"/>
          <p14:tracePt t="38165" x="9036050" y="1289050"/>
          <p14:tracePt t="38168" x="9055100" y="1289050"/>
          <p14:tracePt t="38181" x="9061450" y="1289050"/>
          <p14:tracePt t="38184" x="9086850" y="1295400"/>
          <p14:tracePt t="38196" x="9112250" y="1295400"/>
          <p14:tracePt t="38215" x="9156700" y="1301750"/>
          <p14:tracePt t="38231" x="9175750" y="1301750"/>
          <p14:tracePt t="38248" x="9188450" y="1301750"/>
          <p14:tracePt t="38281" x="9194800" y="1301750"/>
          <p14:tracePt t="38315" x="9207500" y="1301750"/>
          <p14:tracePt t="38331" x="9328150" y="1301750"/>
          <p14:tracePt t="38349" x="9436100" y="1301750"/>
          <p14:tracePt t="38366" x="9556750" y="1295400"/>
          <p14:tracePt t="38381" x="9677400" y="1295400"/>
          <p14:tracePt t="38398" x="9798050" y="1295400"/>
          <p14:tracePt t="38415" x="9899650" y="1301750"/>
          <p14:tracePt t="38430" x="9975850" y="1301750"/>
          <p14:tracePt t="38448" x="10026650" y="1301750"/>
          <p14:tracePt t="38464" x="10052050" y="1301750"/>
          <p14:tracePt t="38480" x="10071100" y="1301750"/>
          <p14:tracePt t="38498" x="10102850" y="1289050"/>
          <p14:tracePt t="38514" x="10128250" y="1282700"/>
          <p14:tracePt t="38531" x="10153650" y="1263650"/>
          <p14:tracePt t="38548" x="10172700" y="1250950"/>
          <p14:tracePt t="38565" x="10185400" y="1238250"/>
          <p14:tracePt t="38581" x="10204450" y="1212850"/>
          <p14:tracePt t="38599" x="10204450" y="1200150"/>
          <p14:tracePt t="38615" x="10210800" y="1181100"/>
          <p14:tracePt t="38631" x="10217150" y="1168400"/>
          <p14:tracePt t="38648" x="10223500" y="1149350"/>
          <p14:tracePt t="38665" x="10229850" y="1143000"/>
          <p14:tracePt t="38681" x="10229850" y="1130300"/>
          <p14:tracePt t="38697" x="10229850" y="1117600"/>
          <p14:tracePt t="38715" x="10223500" y="1098550"/>
          <p14:tracePt t="38732" x="10210800" y="1079500"/>
          <p14:tracePt t="38748" x="10191750" y="1060450"/>
          <p14:tracePt t="38765" x="10153650" y="1035050"/>
          <p14:tracePt t="38781" x="10128250" y="1016000"/>
          <p14:tracePt t="38798" x="10090150" y="1003300"/>
          <p14:tracePt t="38815" x="10045700" y="984250"/>
          <p14:tracePt t="38818" x="10033000" y="984250"/>
          <p14:tracePt t="38832" x="10013950" y="977900"/>
          <p14:tracePt t="38849" x="9994900" y="971550"/>
          <p14:tracePt t="38867" x="9975850" y="971550"/>
          <p14:tracePt t="38880" x="9937750" y="971550"/>
          <p14:tracePt t="38898" x="9880600" y="971550"/>
          <p14:tracePt t="38915" x="9817100" y="977900"/>
          <p14:tracePt t="38932" x="9709150" y="996950"/>
          <p14:tracePt t="38948" x="9639300" y="1016000"/>
          <p14:tracePt t="38967" x="9575800" y="1028700"/>
          <p14:tracePt t="38970" x="9550400" y="1035050"/>
          <p14:tracePt t="38982" x="9531350" y="1041400"/>
          <p14:tracePt t="38998" x="9505950" y="1060450"/>
          <p14:tracePt t="39015" x="9493250" y="1073150"/>
          <p14:tracePt t="39018" x="9493250" y="1085850"/>
          <p14:tracePt t="39032" x="9486900" y="1117600"/>
          <p14:tracePt t="39036" x="9486900" y="1130300"/>
          <p14:tracePt t="39049" x="9486900" y="1162050"/>
          <p14:tracePt t="39068" x="9480550" y="1187450"/>
          <p14:tracePt t="39083" x="9474200" y="1212850"/>
          <p14:tracePt t="39099" x="9474200" y="1225550"/>
          <p14:tracePt t="39115" x="9474200" y="1250950"/>
          <p14:tracePt t="39132" x="9474200" y="1263650"/>
          <p14:tracePt t="39148" x="9474200" y="1270000"/>
          <p14:tracePt t="39222" x="9474200" y="1276350"/>
          <p14:tracePt t="39235" x="9486900" y="1276350"/>
          <p14:tracePt t="39249" x="9505950" y="1276350"/>
          <p14:tracePt t="39266" x="9544050" y="1282700"/>
          <p14:tracePt t="39282" x="9594850" y="1289050"/>
          <p14:tracePt t="39286" x="9620250" y="1289050"/>
          <p14:tracePt t="39298" x="9639300" y="1289050"/>
          <p14:tracePt t="39303" x="9658350" y="1289050"/>
          <p14:tracePt t="39315" x="9677400" y="1289050"/>
          <p14:tracePt t="39333" x="9721850" y="1282700"/>
          <p14:tracePt t="39349" x="9747250" y="1276350"/>
          <p14:tracePt t="39365" x="9766300" y="1276350"/>
          <p14:tracePt t="39382" x="9810750" y="1276350"/>
          <p14:tracePt t="39399" x="9944100" y="1276350"/>
          <p14:tracePt t="39416" x="10109200" y="1289050"/>
          <p14:tracePt t="39432" x="10280650" y="1301750"/>
          <p14:tracePt t="39449" x="10445750" y="1308100"/>
          <p14:tracePt t="39465" x="10534650" y="1308100"/>
          <p14:tracePt t="39483" x="10585450" y="1295400"/>
          <p14:tracePt t="39500" x="10617200" y="1276350"/>
          <p14:tracePt t="39514" x="10629900" y="1263650"/>
          <p14:tracePt t="39531" x="10693400" y="1244600"/>
          <p14:tracePt t="39550" x="10795000" y="1225550"/>
          <p14:tracePt t="39566" x="10902950" y="1193800"/>
          <p14:tracePt t="39583" x="10960100" y="1168400"/>
          <p14:tracePt t="39599" x="10979150" y="1149350"/>
          <p14:tracePt t="39616" x="10979150" y="1143000"/>
          <p14:tracePt t="39633" x="10979150" y="1136650"/>
          <p14:tracePt t="39649" x="10972800" y="1123950"/>
          <p14:tracePt t="39666" x="10953750" y="1117600"/>
          <p14:tracePt t="39682" x="10934700" y="1104900"/>
          <p14:tracePt t="39699" x="10902950" y="1098550"/>
          <p14:tracePt t="39716" x="10883900" y="1085850"/>
          <p14:tracePt t="39733" x="10858500" y="1073150"/>
          <p14:tracePt t="39750" x="10807700" y="1047750"/>
          <p14:tracePt t="39766" x="10769600" y="1035050"/>
          <p14:tracePt t="39768" x="10744200" y="1028700"/>
          <p14:tracePt t="39782" x="10718800" y="1016000"/>
          <p14:tracePt t="39784" x="10687050" y="1009650"/>
          <p14:tracePt t="39799" x="10617200" y="984250"/>
          <p14:tracePt t="39815" x="10541000" y="965200"/>
          <p14:tracePt t="39832" x="10502900" y="965200"/>
          <p14:tracePt t="39834" x="10464800" y="958850"/>
          <p14:tracePt t="39849" x="10382250" y="952500"/>
          <p14:tracePt t="39866" x="10312400" y="946150"/>
          <p14:tracePt t="39882" x="10217150" y="939800"/>
          <p14:tracePt t="39898" x="10121900" y="933450"/>
          <p14:tracePt t="39916" x="10026650" y="927100"/>
          <p14:tracePt t="39933" x="9950450" y="927100"/>
          <p14:tracePt t="39949" x="9880600" y="927100"/>
          <p14:tracePt t="39965" x="9823450" y="927100"/>
          <p14:tracePt t="39968" x="9798050" y="927100"/>
          <p14:tracePt t="39983" x="9779000" y="933450"/>
          <p14:tracePt t="39986" x="9759950" y="946150"/>
          <p14:tracePt t="40000" x="9734550" y="965200"/>
          <p14:tracePt t="40017" x="9702800" y="996950"/>
          <p14:tracePt t="40034" x="9683750" y="1016000"/>
          <p14:tracePt t="40049" x="9658350" y="1035050"/>
          <p14:tracePt t="40066" x="9645650" y="1054100"/>
          <p14:tracePt t="40083" x="9632950" y="1073150"/>
          <p14:tracePt t="40101" x="9626600" y="1098550"/>
          <p14:tracePt t="40116" x="9626600" y="1130300"/>
          <p14:tracePt t="40133" x="9639300" y="1174750"/>
          <p14:tracePt t="40149" x="9677400" y="1238250"/>
          <p14:tracePt t="40166" x="9715500" y="1301750"/>
          <p14:tracePt t="40182" x="9740900" y="1365250"/>
          <p14:tracePt t="40200" x="9766300" y="1416050"/>
          <p14:tracePt t="40216" x="9785350" y="1441450"/>
          <p14:tracePt t="40233" x="9791700" y="1454150"/>
          <p14:tracePt t="40250" x="9804400" y="1441450"/>
          <p14:tracePt t="40267" x="9823450" y="1422400"/>
          <p14:tracePt t="40283" x="9836150" y="1403350"/>
          <p14:tracePt t="40300" x="9842500" y="1403350"/>
          <p14:tracePt t="40350" x="9842500" y="1409700"/>
          <p14:tracePt t="40358" x="9842500" y="1416050"/>
          <p14:tracePt t="40367" x="9842500" y="1422400"/>
          <p14:tracePt t="40383" x="9836150" y="1422400"/>
          <p14:tracePt t="40457" x="9836150" y="1416050"/>
          <p14:tracePt t="40482" x="9836150" y="1409700"/>
          <p14:tracePt t="40500" x="9836150" y="1403350"/>
          <p14:tracePt t="40516" x="9829800" y="1390650"/>
          <p14:tracePt t="40533" x="9823450" y="1377950"/>
          <p14:tracePt t="40550" x="9823450" y="1358900"/>
          <p14:tracePt t="40553" x="9817100" y="1358900"/>
          <p14:tracePt t="40567" x="9817100" y="1352550"/>
          <p14:tracePt t="40569" x="9817100" y="1346200"/>
          <p14:tracePt t="40701" x="9817100" y="1339850"/>
          <p14:tracePt t="40722" x="9817100" y="1320800"/>
          <p14:tracePt t="40732" x="9817100" y="1314450"/>
          <p14:tracePt t="40751" x="9817100" y="1295400"/>
          <p14:tracePt t="40768" x="9817100" y="1263650"/>
          <p14:tracePt t="40783" x="9823450" y="1244600"/>
          <p14:tracePt t="40801" x="9823450" y="1225550"/>
          <p14:tracePt t="40806" x="9829800" y="1219200"/>
          <p14:tracePt t="40815" x="9829800" y="1212850"/>
          <p14:tracePt t="40818" x="9829800" y="1206500"/>
          <p14:tracePt t="40851" x="9836150" y="1200150"/>
          <p14:tracePt t="40950" x="9836150" y="1206500"/>
          <p14:tracePt t="40973" x="9836150" y="1212850"/>
          <p14:tracePt t="40990" x="9836150" y="1219200"/>
          <p14:tracePt t="41080" x="9842500" y="1219200"/>
          <p14:tracePt t="41088" x="9855200" y="1219200"/>
          <p14:tracePt t="41101" x="9899650" y="1219200"/>
          <p14:tracePt t="41118" x="9963150" y="1219200"/>
          <p14:tracePt t="41134" x="10001250" y="1219200"/>
          <p14:tracePt t="41151" x="10128250" y="1238250"/>
          <p14:tracePt t="41168" x="10229850" y="1244600"/>
          <p14:tracePt t="41184" x="10331450" y="1244600"/>
          <p14:tracePt t="41201" x="10420350" y="1244600"/>
          <p14:tracePt t="41217" x="10483850" y="1238250"/>
          <p14:tracePt t="41232" x="10528300" y="1225550"/>
          <p14:tracePt t="41251" x="10547350" y="1212850"/>
          <p14:tracePt t="41267" x="10560050" y="1206500"/>
          <p14:tracePt t="41285" x="10572750" y="1193800"/>
          <p14:tracePt t="41300" x="10579100" y="1187450"/>
          <p14:tracePt t="41304" x="10579100" y="1181100"/>
          <p14:tracePt t="41316" x="10585450" y="1174750"/>
          <p14:tracePt t="41319" x="10585450" y="1168400"/>
          <p14:tracePt t="41334" x="10591800" y="1155700"/>
          <p14:tracePt t="41351" x="10598150" y="1136650"/>
          <p14:tracePt t="41367" x="10598150" y="1130300"/>
          <p14:tracePt t="41384" x="10598150" y="1117600"/>
          <p14:tracePt t="41420" x="10598150" y="1111250"/>
          <p14:tracePt t="41440" x="10598150" y="1104900"/>
          <p14:tracePt t="41456" x="10598150" y="1098550"/>
          <p14:tracePt t="41471" x="10598150" y="1092200"/>
          <p14:tracePt t="41484" x="10591800" y="1092200"/>
          <p14:tracePt t="41501" x="10572750" y="1079500"/>
          <p14:tracePt t="41517" x="10547350" y="1073150"/>
          <p14:tracePt t="41534" x="10496550" y="1073150"/>
          <p14:tracePt t="41551" x="10407650" y="1079500"/>
          <p14:tracePt t="41568" x="10274300" y="1123950"/>
          <p14:tracePt t="41584" x="10179050" y="1162050"/>
          <p14:tracePt t="41601" x="10077450" y="1200150"/>
          <p14:tracePt t="41617" x="10001250" y="1238250"/>
          <p14:tracePt t="41634" x="9893300" y="1289050"/>
          <p14:tracePt t="41651" x="9785350" y="1346200"/>
          <p14:tracePt t="41667" x="9645650" y="1403350"/>
          <p14:tracePt t="41684" x="9505950" y="1466850"/>
          <p14:tracePt t="41701" x="9398000" y="1524000"/>
          <p14:tracePt t="41717" x="9283700" y="1587500"/>
          <p14:tracePt t="41721" x="9239250" y="1619250"/>
          <p14:tracePt t="41733" x="9220200" y="1631950"/>
          <p14:tracePt t="41751" x="9150350" y="1682750"/>
          <p14:tracePt t="41768" x="9118600" y="1720850"/>
          <p14:tracePt t="41784" x="9086850" y="1752600"/>
          <p14:tracePt t="41801" x="9061450" y="1803400"/>
          <p14:tracePt t="41818" x="9048750" y="1841500"/>
          <p14:tracePt t="41834" x="9042400" y="1866900"/>
          <p14:tracePt t="41850" x="9023350" y="1905000"/>
          <p14:tracePt t="41867" x="8991600" y="1936750"/>
          <p14:tracePt t="41884" x="8947150" y="1968500"/>
          <p14:tracePt t="41900" x="8909050" y="1987550"/>
          <p14:tracePt t="41917" x="8851900" y="2000250"/>
          <p14:tracePt t="41934" x="8788400" y="2032000"/>
          <p14:tracePt t="41951" x="8724900" y="2051050"/>
          <p14:tracePt t="41968" x="8718550" y="2057400"/>
          <p14:tracePt t="45653" x="8712200" y="2057400"/>
          <p14:tracePt t="45661" x="8705850" y="2057400"/>
          <p14:tracePt t="45669" x="8699500" y="2057400"/>
          <p14:tracePt t="45688" x="8655050" y="2057400"/>
          <p14:tracePt t="45704" x="8578850" y="2038350"/>
          <p14:tracePt t="45722" x="8496300" y="2000250"/>
          <p14:tracePt t="45725" x="8470900" y="1981200"/>
          <p14:tracePt t="45739" x="8439150" y="1955800"/>
          <p14:tracePt t="45772" x="8432800" y="1949450"/>
          <p14:tracePt t="45787" x="8407400" y="1936750"/>
          <p14:tracePt t="45804" x="8369300" y="1917700"/>
          <p14:tracePt t="45821" x="8312150" y="1892300"/>
          <p14:tracePt t="45837" x="8204200" y="1835150"/>
          <p14:tracePt t="45854" x="8083550" y="1771650"/>
          <p14:tracePt t="45871" x="7950200" y="1714500"/>
          <p14:tracePt t="45890" x="7727950" y="1631950"/>
          <p14:tracePt t="45904" x="7429500" y="1549400"/>
          <p14:tracePt t="45921" x="7137400" y="1504950"/>
          <p14:tracePt t="45937" x="6826250" y="1498600"/>
          <p14:tracePt t="45954" x="6610350" y="1511300"/>
          <p14:tracePt t="45957" x="6534150" y="1511300"/>
          <p14:tracePt t="45973" x="6426200" y="1511300"/>
          <p14:tracePt t="45988" x="6400800" y="1511300"/>
          <p14:tracePt t="46004" x="6350000" y="1492250"/>
          <p14:tracePt t="46021" x="6343650" y="1492250"/>
          <p14:tracePt t="46038" x="6280150" y="1492250"/>
          <p14:tracePt t="46054" x="6235700" y="1492250"/>
          <p14:tracePt t="46072" x="6210300" y="1485900"/>
          <p14:tracePt t="46088" x="6203950" y="1485900"/>
          <p14:tracePt t="46132" x="6203950" y="1479550"/>
          <p14:tracePt t="46558" x="6191250" y="1479550"/>
          <p14:tracePt t="46572" x="6172200" y="1479550"/>
          <p14:tracePt t="46589" x="6153150" y="1479550"/>
          <p14:tracePt t="46605" x="6153150" y="1485900"/>
          <p14:tracePt t="47411" x="6146800" y="1485900"/>
          <p14:tracePt t="47418" x="6140450" y="1479550"/>
          <p14:tracePt t="47428" x="6121400" y="1460500"/>
          <p14:tracePt t="47431" x="6108700" y="1447800"/>
          <p14:tracePt t="47439" x="6096000" y="1435100"/>
          <p14:tracePt t="47456" x="6089650" y="1428750"/>
          <p14:tracePt t="47489" x="6083300" y="1428750"/>
          <p14:tracePt t="47506" x="6076950" y="1422400"/>
          <p14:tracePt t="47523" x="6070600" y="1416050"/>
          <p14:tracePt t="47526" x="6057900" y="1409700"/>
          <p14:tracePt t="47538" x="6045200" y="1397000"/>
          <p14:tracePt t="47543" x="6026150" y="1384300"/>
          <p14:tracePt t="47556" x="5981700" y="1358900"/>
          <p14:tracePt t="47573" x="5930900" y="1333500"/>
          <p14:tracePt t="47589" x="5867400" y="1301750"/>
          <p14:tracePt t="47605" x="5803900" y="1276350"/>
          <p14:tracePt t="47622" x="5740400" y="1257300"/>
          <p14:tracePt t="47639" x="5695950" y="1244600"/>
          <p14:tracePt t="47655" x="5657850" y="1238250"/>
          <p14:tracePt t="47672" x="5600700" y="1225550"/>
          <p14:tracePt t="47689" x="5530850" y="1212850"/>
          <p14:tracePt t="47706" x="5467350" y="1206500"/>
          <p14:tracePt t="47722" x="5391150" y="1200150"/>
          <p14:tracePt t="47725" x="5340350" y="1193800"/>
          <p14:tracePt t="47738" x="5283200" y="1187450"/>
          <p14:tracePt t="47740" x="5245100" y="1181100"/>
          <p14:tracePt t="47754" x="5207000" y="1174750"/>
          <p14:tracePt t="47756" x="5143500" y="1168400"/>
          <p14:tracePt t="47772" x="5105400" y="1168400"/>
          <p14:tracePt t="47789" x="4965700" y="1155700"/>
          <p14:tracePt t="47806" x="4838700" y="1149350"/>
          <p14:tracePt t="47823" x="4578350" y="1143000"/>
          <p14:tracePt t="47839" x="4305300" y="1117600"/>
          <p14:tracePt t="47856" x="3962400" y="1073150"/>
          <p14:tracePt t="47872" x="3619500" y="1028700"/>
          <p14:tracePt t="47889" x="3333750" y="984250"/>
          <p14:tracePt t="47906" x="3009900" y="933450"/>
          <p14:tracePt t="47922" x="2813050" y="901700"/>
          <p14:tracePt t="47939" x="2578100" y="882650"/>
          <p14:tracePt t="47956" x="2374900" y="876300"/>
          <p14:tracePt t="47973" x="2089150" y="876300"/>
          <p14:tracePt t="47975" x="1968500" y="876300"/>
          <p14:tracePt t="47989" x="1727200" y="869950"/>
          <p14:tracePt t="48006" x="1504950" y="863600"/>
          <p14:tracePt t="48023" x="1301750" y="844550"/>
          <p14:tracePt t="48039" x="1143000" y="825500"/>
          <p14:tracePt t="48056" x="1028700" y="812800"/>
          <p14:tracePt t="48073" x="952500" y="812800"/>
          <p14:tracePt t="48090" x="920750" y="812800"/>
          <p14:tracePt t="48106" x="908050" y="812800"/>
          <p14:tracePt t="48139" x="908050" y="825500"/>
          <p14:tracePt t="48158" x="908050" y="844550"/>
          <p14:tracePt t="48173" x="920750" y="863600"/>
          <p14:tracePt t="48177" x="927100" y="869950"/>
          <p14:tracePt t="48189" x="933450" y="876300"/>
          <p14:tracePt t="48206" x="946150" y="889000"/>
          <p14:tracePt t="48209" x="952500" y="889000"/>
          <p14:tracePt t="48223" x="958850" y="895350"/>
          <p14:tracePt t="48227" x="971550" y="895350"/>
          <p14:tracePt t="48239" x="984250" y="901700"/>
          <p14:tracePt t="48257" x="1035050" y="927100"/>
          <p14:tracePt t="48273" x="1079500" y="971550"/>
          <p14:tracePt t="48290" x="1123950" y="1028700"/>
          <p14:tracePt t="48307" x="1181100" y="1123950"/>
          <p14:tracePt t="48323" x="1212850" y="1206500"/>
          <p14:tracePt t="48340" x="1244600" y="1295400"/>
          <p14:tracePt t="48356" x="1263650" y="1358900"/>
          <p14:tracePt t="48373" x="1270000" y="1428750"/>
          <p14:tracePt t="48390" x="1263650" y="1562100"/>
          <p14:tracePt t="48406" x="1212850" y="1727200"/>
          <p14:tracePt t="48423" x="1149350" y="1866900"/>
          <p14:tracePt t="48440" x="1054100" y="2057400"/>
          <p14:tracePt t="48456" x="984250" y="2209800"/>
          <p14:tracePt t="48473" x="946150" y="2349500"/>
          <p14:tracePt t="48475" x="946150" y="2406650"/>
          <p14:tracePt t="48489" x="946150" y="2432050"/>
          <p14:tracePt t="48492" x="952500" y="2470150"/>
          <p14:tracePt t="48507" x="971550" y="2489200"/>
          <p14:tracePt t="48523" x="996950" y="2482850"/>
          <p14:tracePt t="48540" x="1035050" y="2432050"/>
          <p14:tracePt t="48556" x="1066800" y="2374900"/>
          <p14:tracePt t="48573" x="1079500" y="2336800"/>
          <p14:tracePt t="48590" x="1073150" y="2292350"/>
          <p14:tracePt t="48606" x="1054100" y="2247900"/>
          <p14:tracePt t="48623" x="1041400" y="2197100"/>
          <p14:tracePt t="48640" x="1035050" y="2114550"/>
          <p14:tracePt t="48644" x="1035050" y="2070100"/>
          <p14:tracePt t="48656" x="1047750" y="1993900"/>
          <p14:tracePt t="48673" x="1079500" y="1879600"/>
          <p14:tracePt t="48691" x="1117600" y="1746250"/>
          <p14:tracePt t="48706" x="1162050" y="1619250"/>
          <p14:tracePt t="48724" x="1250950" y="1428750"/>
          <p14:tracePt t="48740" x="1308100" y="1295400"/>
          <p14:tracePt t="48757" x="1346200" y="1225550"/>
          <p14:tracePt t="48774" x="1435100" y="1047750"/>
          <p14:tracePt t="48790" x="1504950" y="901700"/>
          <p14:tracePt t="48807" x="1530350" y="800100"/>
          <p14:tracePt t="48822" x="1536700" y="717550"/>
          <p14:tracePt t="48840" x="1517650" y="622300"/>
          <p14:tracePt t="48844" x="1498600" y="596900"/>
          <p14:tracePt t="48856" x="1485900" y="577850"/>
          <p14:tracePt t="48874" x="1466850" y="565150"/>
          <p14:tracePt t="48891" x="1454150" y="565150"/>
          <p14:tracePt t="48907" x="1441450" y="577850"/>
          <p14:tracePt t="48911" x="1422400" y="596900"/>
          <p14:tracePt t="48923" x="1403350" y="622300"/>
          <p14:tracePt t="48940" x="1371600" y="666750"/>
          <p14:tracePt t="48958" x="1301750" y="787400"/>
          <p14:tracePt t="48975" x="1238250" y="927100"/>
          <p14:tracePt t="48991" x="1168400" y="1117600"/>
          <p14:tracePt t="49010" x="1136650" y="1301750"/>
          <p14:tracePt t="49024" x="1155700" y="1511300"/>
          <p14:tracePt t="49040" x="1238250" y="1701800"/>
          <p14:tracePt t="49057" x="1365250" y="1905000"/>
          <p14:tracePt t="49073" x="1466850" y="2082800"/>
          <p14:tracePt t="49090" x="1536700" y="2355850"/>
          <p14:tracePt t="49093" x="1549400" y="2533650"/>
          <p14:tracePt t="49107" x="1549400" y="2673350"/>
          <p14:tracePt t="49124" x="1530350" y="2946400"/>
          <p14:tracePt t="49140" x="1504950" y="3155950"/>
          <p14:tracePt t="49145" x="1498600" y="3244850"/>
          <p14:tracePt t="49156" x="1498600" y="3321050"/>
          <p14:tracePt t="49174" x="1517650" y="3429000"/>
          <p14:tracePt t="49190" x="1543050" y="3498850"/>
          <p14:tracePt t="49207" x="1562100" y="3543300"/>
          <p14:tracePt t="49211" x="1568450" y="3562350"/>
          <p14:tracePt t="49223" x="1574800" y="3575050"/>
          <p14:tracePt t="49241" x="1631950" y="3625850"/>
          <p14:tracePt t="49259" x="1708150" y="3663950"/>
          <p14:tracePt t="49275" x="1797050" y="3683000"/>
          <p14:tracePt t="49291" x="1866900" y="3676650"/>
          <p14:tracePt t="49307" x="1930400" y="3644900"/>
          <p14:tracePt t="49323" x="1987550" y="3587750"/>
          <p14:tracePt t="49339" x="2025650" y="3524250"/>
          <p14:tracePt t="49357" x="2051050" y="3441700"/>
          <p14:tracePt t="49374" x="2063750" y="3327400"/>
          <p14:tracePt t="49391" x="2063750" y="3175000"/>
          <p14:tracePt t="49408" x="2070100" y="2940050"/>
          <p14:tracePt t="49424" x="2063750" y="2495550"/>
          <p14:tracePt t="49441" x="2006600" y="2203450"/>
          <p14:tracePt t="49457" x="1968500" y="2063750"/>
          <p14:tracePt t="49474" x="1835150" y="1720850"/>
          <p14:tracePt t="49490" x="1771650" y="1581150"/>
          <p14:tracePt t="49507" x="1689100" y="1454150"/>
          <p14:tracePt t="49524" x="1600200" y="1358900"/>
          <p14:tracePt t="49540" x="1460500" y="1263650"/>
          <p14:tracePt t="49558" x="1365250" y="1212850"/>
          <p14:tracePt t="49576" x="1238250" y="1149350"/>
          <p14:tracePt t="49580" x="1181100" y="1130300"/>
          <p14:tracePt t="49590" x="1130300" y="1104900"/>
          <p14:tracePt t="49607" x="1035050" y="1073150"/>
          <p14:tracePt t="49625" x="977900" y="1066800"/>
          <p14:tracePt t="49643" x="908050" y="1073150"/>
          <p14:tracePt t="49657" x="882650" y="1092200"/>
          <p14:tracePt t="49661" x="857250" y="1123950"/>
          <p14:tracePt t="49674" x="844550" y="1143000"/>
          <p14:tracePt t="49691" x="749300" y="1257300"/>
          <p14:tracePt t="49707" x="692150" y="1327150"/>
          <p14:tracePt t="49724" x="647700" y="1397000"/>
          <p14:tracePt t="49741" x="628650" y="1473200"/>
          <p14:tracePt t="49757" x="628650" y="1562100"/>
          <p14:tracePt t="49774" x="666750" y="1663700"/>
          <p14:tracePt t="49791" x="730250" y="1803400"/>
          <p14:tracePt t="49807" x="806450" y="1936750"/>
          <p14:tracePt t="49824" x="908050" y="2082800"/>
          <p14:tracePt t="49841" x="1035050" y="2216150"/>
          <p14:tracePt t="49858" x="1149350" y="2324100"/>
          <p14:tracePt t="49862" x="1219200" y="2368550"/>
          <p14:tracePt t="49875" x="1270000" y="2400300"/>
          <p14:tracePt t="49891" x="1473200" y="2482850"/>
          <p14:tracePt t="49908" x="1612900" y="2520950"/>
          <p14:tracePt t="49925" x="1778000" y="2559050"/>
          <p14:tracePt t="49943" x="1911350" y="2584450"/>
          <p14:tracePt t="49947" x="1968500" y="2584450"/>
          <p14:tracePt t="49957" x="2019300" y="2590800"/>
          <p14:tracePt t="49974" x="2070100" y="2590800"/>
          <p14:tracePt t="49991" x="2108200" y="2578100"/>
          <p14:tracePt t="50008" x="2114550" y="2559050"/>
          <p14:tracePt t="50023" x="2114550" y="2520950"/>
          <p14:tracePt t="50041" x="2076450" y="2444750"/>
          <p14:tracePt t="50057" x="2025650" y="2355850"/>
          <p14:tracePt t="50074" x="1943100" y="2228850"/>
          <p14:tracePt t="50090" x="1879600" y="2120900"/>
          <p14:tracePt t="50093" x="1847850" y="2063750"/>
          <p14:tracePt t="50108" x="1816100" y="1993900"/>
          <p14:tracePt t="50125" x="1746250" y="1835150"/>
          <p14:tracePt t="50142" x="1644650" y="1670050"/>
          <p14:tracePt t="50145" x="1612900" y="1631950"/>
          <p14:tracePt t="50159" x="1485900" y="1485900"/>
          <p14:tracePt t="50175" x="1403350" y="1397000"/>
          <p14:tracePt t="50190" x="1339850" y="1314450"/>
          <p14:tracePt t="50208" x="1295400" y="1225550"/>
          <p14:tracePt t="50224" x="1263650" y="1162050"/>
          <p14:tracePt t="50241" x="1225550" y="1073150"/>
          <p14:tracePt t="50258" x="1174750" y="996950"/>
          <p14:tracePt t="50276" x="1136650" y="946150"/>
          <p14:tracePt t="50291" x="1104900" y="914400"/>
          <p14:tracePt t="50308" x="1060450" y="895350"/>
          <p14:tracePt t="50325" x="1035050" y="889000"/>
          <p14:tracePt t="50329" x="1022350" y="889000"/>
          <p14:tracePt t="50341" x="1003300" y="889000"/>
          <p14:tracePt t="50358" x="977900" y="895350"/>
          <p14:tracePt t="50375" x="946150" y="914400"/>
          <p14:tracePt t="50392" x="908050" y="946150"/>
          <p14:tracePt t="50409" x="882650" y="977900"/>
          <p14:tracePt t="50429" x="863600" y="1009650"/>
          <p14:tracePt t="50441" x="857250" y="1028700"/>
          <p14:tracePt t="50458" x="850900" y="1066800"/>
          <p14:tracePt t="50474" x="876300" y="1104900"/>
          <p14:tracePt t="50492" x="952500" y="1123950"/>
          <p14:tracePt t="50508" x="1073150" y="1123950"/>
          <p14:tracePt t="50525" x="1238250" y="1111250"/>
          <p14:tracePt t="50541" x="1390650" y="1092200"/>
          <p14:tracePt t="50559" x="1593850" y="1079500"/>
          <p14:tracePt t="50575" x="1765300" y="1066800"/>
          <p14:tracePt t="50591" x="1898650" y="1060450"/>
          <p14:tracePt t="50608" x="1987550" y="1035050"/>
          <p14:tracePt t="50625" x="2012950" y="990600"/>
          <p14:tracePt t="50642" x="1962150" y="920750"/>
          <p14:tracePt t="50646" x="1898650" y="882650"/>
          <p14:tracePt t="50657" x="1816100" y="844550"/>
          <p14:tracePt t="50659" x="1733550" y="819150"/>
          <p14:tracePt t="50675" x="1511300" y="768350"/>
          <p14:tracePt t="50691" x="1276350" y="742950"/>
          <p14:tracePt t="50709" x="1085850" y="749300"/>
          <p14:tracePt t="50725" x="952500" y="781050"/>
          <p14:tracePt t="50742" x="901700" y="825500"/>
          <p14:tracePt t="50758" x="895350" y="882650"/>
          <p14:tracePt t="50775" x="933450" y="952500"/>
          <p14:tracePt t="50792" x="990600" y="1041400"/>
          <p14:tracePt t="50795" x="1022350" y="1085850"/>
          <p14:tracePt t="50807" x="1060450" y="1136650"/>
          <p14:tracePt t="50824" x="1155700" y="1282700"/>
          <p14:tracePt t="50842" x="1231900" y="1435100"/>
          <p14:tracePt t="50859" x="1314450" y="1651000"/>
          <p14:tracePt t="50875" x="1365250" y="1816100"/>
          <p14:tracePt t="50892" x="1435100" y="2000250"/>
          <p14:tracePt t="50909" x="1460500" y="2063750"/>
          <p14:tracePt t="50925" x="1485900" y="2108200"/>
          <p14:tracePt t="50941" x="1498600" y="2127250"/>
          <p14:tracePt t="50959" x="1504950" y="2139950"/>
          <p14:tracePt t="50976" x="1517650" y="2152650"/>
          <p14:tracePt t="50980" x="1524000" y="2159000"/>
          <p14:tracePt t="50993" x="1536700" y="2171700"/>
          <p14:tracePt t="51008" x="1549400" y="2184400"/>
          <p14:tracePt t="51025" x="1562100" y="2203450"/>
          <p14:tracePt t="51042" x="1568450" y="2216150"/>
          <p14:tracePt t="51059" x="1574800" y="2228850"/>
          <p14:tracePt t="51075" x="1581150" y="2247900"/>
          <p14:tracePt t="51091" x="1600200" y="2286000"/>
          <p14:tracePt t="51094" x="1606550" y="2298700"/>
          <p14:tracePt t="51109" x="1612900" y="2317750"/>
          <p14:tracePt t="51126" x="1631950" y="2349500"/>
          <p14:tracePt t="51176" x="1625600" y="2349500"/>
          <p14:tracePt t="51192" x="1612900" y="2349500"/>
          <p14:tracePt t="51208" x="1600200" y="2349500"/>
          <p14:tracePt t="51226" x="1574800" y="2393950"/>
          <p14:tracePt t="51243" x="1562100" y="2432050"/>
          <p14:tracePt t="51258" x="1555750" y="2463800"/>
          <p14:tracePt t="51261" x="1549400" y="2501900"/>
          <p14:tracePt t="51276" x="1543050" y="2559050"/>
          <p14:tracePt t="51292" x="1536700" y="2578100"/>
          <p14:tracePt t="51309" x="1530350" y="2578100"/>
          <p14:tracePt t="51360" x="1530350" y="2571750"/>
          <p14:tracePt t="51390" x="1530350" y="2578100"/>
          <p14:tracePt t="51400" x="1530350" y="2584450"/>
          <p14:tracePt t="51407" x="1530350" y="2597150"/>
          <p14:tracePt t="51427" x="1530350" y="2616200"/>
          <p14:tracePt t="51442" x="1530350" y="2635250"/>
          <p14:tracePt t="51460" x="1530350" y="2654300"/>
          <p14:tracePt t="51463" x="1530350" y="2660650"/>
          <p14:tracePt t="51475" x="1530350" y="2667000"/>
          <p14:tracePt t="51479" x="1530350" y="2679700"/>
          <p14:tracePt t="51493" x="1530350" y="2686050"/>
          <p14:tracePt t="51509" x="1530350" y="2698750"/>
          <p14:tracePt t="51526" x="1530350" y="2705100"/>
          <p14:tracePt t="51543" x="1543050" y="2724150"/>
          <p14:tracePt t="51559" x="1555750" y="2736850"/>
          <p14:tracePt t="51576" x="1574800" y="2755900"/>
          <p14:tracePt t="51593" x="1581150" y="2762250"/>
          <p14:tracePt t="51597" x="1587500" y="2768600"/>
          <p14:tracePt t="51608" x="1593850" y="2774950"/>
          <p14:tracePt t="51625" x="1606550" y="2787650"/>
          <p14:tracePt t="51643" x="1631950" y="2813050"/>
          <p14:tracePt t="51660" x="1644650" y="2838450"/>
          <p14:tracePt t="51676" x="1676400" y="2876550"/>
          <p14:tracePt t="51694" x="1695450" y="2908300"/>
          <p14:tracePt t="51709" x="1708150" y="2940050"/>
          <p14:tracePt t="51712" x="1727200" y="2959100"/>
          <p14:tracePt t="51726" x="1765300" y="2990850"/>
          <p14:tracePt t="51735" x="1790700" y="3016250"/>
          <p14:tracePt t="51742" x="1809750" y="3022600"/>
          <p14:tracePt t="51760" x="1885950" y="3073400"/>
          <p14:tracePt t="51776" x="1936750" y="3111500"/>
          <p14:tracePt t="51793" x="1987550" y="3149600"/>
          <p14:tracePt t="51809" x="2044700" y="3213100"/>
          <p14:tracePt t="51826" x="2114550" y="3270250"/>
          <p14:tracePt t="51842" x="2235200" y="3365500"/>
          <p14:tracePt t="51859" x="2343150" y="3429000"/>
          <p14:tracePt t="51876" x="2476500" y="3505200"/>
          <p14:tracePt t="51893" x="2565400" y="3536950"/>
          <p14:tracePt t="51896" x="2609850" y="3549650"/>
          <p14:tracePt t="51908" x="2641600" y="3556000"/>
          <p14:tracePt t="51926" x="2660650" y="3556000"/>
          <p14:tracePt t="51943" x="2660650" y="3549650"/>
          <p14:tracePt t="51958" x="2654300" y="3505200"/>
          <p14:tracePt t="51960" x="2635250" y="3479800"/>
          <p14:tracePt t="51976" x="2578100" y="3397250"/>
          <p14:tracePt t="51993" x="2546350" y="3352800"/>
          <p14:tracePt t="52009" x="2387600" y="3175000"/>
          <p14:tracePt t="52026" x="2247900" y="3035300"/>
          <p14:tracePt t="52043" x="2108200" y="2901950"/>
          <p14:tracePt t="52060" x="1962150" y="2768600"/>
          <p14:tracePt t="52064" x="1911350" y="2698750"/>
          <p14:tracePt t="52075" x="1847850" y="2603500"/>
          <p14:tracePt t="52093" x="1790700" y="2463800"/>
          <p14:tracePt t="52109" x="1746250" y="2298700"/>
          <p14:tracePt t="52114" x="1733550" y="2203450"/>
          <p14:tracePt t="52125" x="1720850" y="2101850"/>
          <p14:tracePt t="52144" x="1689100" y="1892300"/>
          <p14:tracePt t="52160" x="1638300" y="1676400"/>
          <p14:tracePt t="52176" x="1606550" y="1619250"/>
          <p14:tracePt t="52181" x="1587500" y="1593850"/>
          <p14:tracePt t="52193" x="1574800" y="1574800"/>
          <p14:tracePt t="52196" x="1568450" y="1568450"/>
          <p14:tracePt t="52210" x="1562100" y="1562100"/>
          <p14:tracePt t="52227" x="1555750" y="1562100"/>
          <p14:tracePt t="52243" x="1555750" y="1574800"/>
          <p14:tracePt t="52276" x="1562100" y="1581150"/>
          <p14:tracePt t="52293" x="1568450" y="1587500"/>
          <p14:tracePt t="52310" x="1574800" y="1606550"/>
          <p14:tracePt t="52314" x="1581150" y="1619250"/>
          <p14:tracePt t="52325" x="1593850" y="1631950"/>
          <p14:tracePt t="52343" x="1612900" y="1670050"/>
          <p14:tracePt t="52361" x="1657350" y="1758950"/>
          <p14:tracePt t="52364" x="1689100" y="1797050"/>
          <p14:tracePt t="52376" x="1720850" y="1841500"/>
          <p14:tracePt t="52381" x="1771650" y="1892300"/>
          <p14:tracePt t="52393" x="1816100" y="1943100"/>
          <p14:tracePt t="52410" x="1962150" y="2089150"/>
          <p14:tracePt t="52427" x="2051050" y="2184400"/>
          <p14:tracePt t="52443" x="2133600" y="2273300"/>
          <p14:tracePt t="52460" x="2190750" y="2336800"/>
          <p14:tracePt t="52477" x="2241550" y="2387600"/>
          <p14:tracePt t="52483" x="2260600" y="2400300"/>
          <p14:tracePt t="52494" x="2260600" y="2406650"/>
          <p14:tracePt t="52510" x="2266950" y="2406650"/>
          <p14:tracePt t="52526" x="2266950" y="2393950"/>
          <p14:tracePt t="52543" x="2260600" y="2349500"/>
          <p14:tracePt t="52560" x="2235200" y="2292350"/>
          <p14:tracePt t="52576" x="2203450" y="2235200"/>
          <p14:tracePt t="52580" x="2184400" y="2209800"/>
          <p14:tracePt t="52593" x="2165350" y="2171700"/>
          <p14:tracePt t="52610" x="2127250" y="2108200"/>
          <p14:tracePt t="52627" x="2089150" y="2019300"/>
          <p14:tracePt t="52644" x="2038350" y="1917700"/>
          <p14:tracePt t="52647" x="2012950" y="1866900"/>
          <p14:tracePt t="52660" x="1981200" y="1803400"/>
          <p14:tracePt t="52663" x="1955800" y="1758950"/>
          <p14:tracePt t="52678" x="1911350" y="1695450"/>
          <p14:tracePt t="52693" x="1879600" y="1651000"/>
          <p14:tracePt t="52710" x="1847850" y="1625600"/>
          <p14:tracePt t="52727" x="1816100" y="1587500"/>
          <p14:tracePt t="52744" x="1797050" y="1549400"/>
          <p14:tracePt t="52760" x="1778000" y="1485900"/>
          <p14:tracePt t="52777" x="1765300" y="1428750"/>
          <p14:tracePt t="52792" x="1765300" y="1352550"/>
          <p14:tracePt t="52810" x="1765300" y="1289050"/>
          <p14:tracePt t="52827" x="1765300" y="1231900"/>
          <p14:tracePt t="52842" x="1765300" y="1181100"/>
          <p14:tracePt t="52860" x="1758950" y="1123950"/>
          <p14:tracePt t="52877" x="1758950" y="1073150"/>
          <p14:tracePt t="52893" x="1758950" y="1022350"/>
          <p14:tracePt t="52910" x="1758950" y="965200"/>
          <p14:tracePt t="52927" x="1752600" y="946150"/>
          <p14:tracePt t="52945" x="1739900" y="927100"/>
          <p14:tracePt t="52960" x="1708150" y="914400"/>
          <p14:tracePt t="52977" x="1676400" y="908050"/>
          <p14:tracePt t="52995" x="1619250" y="889000"/>
          <p14:tracePt t="53010" x="1543050" y="857250"/>
          <p14:tracePt t="53027" x="1428750" y="831850"/>
          <p14:tracePt t="53044" x="1314450" y="825500"/>
          <p14:tracePt t="53060" x="1193800" y="838200"/>
          <p14:tracePt t="53077" x="1079500" y="876300"/>
          <p14:tracePt t="53092" x="977900" y="939800"/>
          <p14:tracePt t="53111" x="920750" y="1016000"/>
          <p14:tracePt t="53128" x="889000" y="1155700"/>
          <p14:tracePt t="53144" x="914400" y="1231900"/>
          <p14:tracePt t="53160" x="952500" y="1295400"/>
          <p14:tracePt t="53178" x="996950" y="1358900"/>
          <p14:tracePt t="53194" x="1041400" y="1428750"/>
          <p14:tracePt t="53211" x="1098550" y="1517650"/>
          <p14:tracePt t="53226" x="1149350" y="1619250"/>
          <p14:tracePt t="53244" x="1193800" y="1739900"/>
          <p14:tracePt t="53261" x="1225550" y="1885950"/>
          <p14:tracePt t="53277" x="1244600" y="2006600"/>
          <p14:tracePt t="53295" x="1257300" y="2108200"/>
          <p14:tracePt t="53301" x="1257300" y="2127250"/>
          <p14:tracePt t="53309" x="1263650" y="2139950"/>
          <p14:tracePt t="53327" x="1263650" y="2159000"/>
          <p14:tracePt t="53344" x="1263650" y="2165350"/>
          <p14:tracePt t="53363" x="1263650" y="2171700"/>
          <p14:tracePt t="53377" x="1263650" y="2178050"/>
          <p14:tracePt t="53394" x="1270000" y="2190750"/>
          <p14:tracePt t="53410" x="1276350" y="2203450"/>
          <p14:tracePt t="53427" x="1282700" y="2222500"/>
          <p14:tracePt t="53444" x="1289050" y="2241550"/>
          <p14:tracePt t="53460" x="1301750" y="2260600"/>
          <p14:tracePt t="53477" x="1308100" y="2286000"/>
          <p14:tracePt t="53494" x="1308100" y="2305050"/>
          <p14:tracePt t="53510" x="1314450" y="2330450"/>
          <p14:tracePt t="53527" x="1320800" y="2374900"/>
          <p14:tracePt t="53544" x="1327150" y="2387600"/>
          <p14:tracePt t="53678" x="1327150" y="2393950"/>
          <p14:tracePt t="53687" x="1327150" y="2400300"/>
          <p14:tracePt t="53696" x="1327150" y="2406650"/>
          <p14:tracePt t="53711" x="1327150" y="2425700"/>
          <p14:tracePt t="53728" x="1333500" y="2470150"/>
          <p14:tracePt t="53736" x="1339850" y="2489200"/>
          <p14:tracePt t="53743" x="1352550" y="2514600"/>
          <p14:tracePt t="53762" x="1416050" y="2590800"/>
          <p14:tracePt t="53778" x="1517650" y="2692400"/>
          <p14:tracePt t="53782" x="1581150" y="2768600"/>
          <p14:tracePt t="53795" x="1625600" y="2825750"/>
          <p14:tracePt t="53811" x="1727200" y="2965450"/>
          <p14:tracePt t="53828" x="1797050" y="3060700"/>
          <p14:tracePt t="53832" x="1822450" y="3092450"/>
          <p14:tracePt t="53844" x="1828800" y="3105150"/>
          <p14:tracePt t="53848" x="1835150" y="3105150"/>
          <p14:tracePt t="53860" x="1835150" y="3111500"/>
          <p14:tracePt t="53878" x="1854200" y="3117850"/>
          <p14:tracePt t="53895" x="1873250" y="3130550"/>
          <p14:tracePt t="53911" x="1879600" y="3143250"/>
          <p14:tracePt t="53928" x="1885950" y="3149600"/>
          <p14:tracePt t="53944" x="1892300" y="3162300"/>
          <p14:tracePt t="53961" x="1898650" y="3175000"/>
          <p14:tracePt t="53978" x="1905000" y="3181350"/>
          <p14:tracePt t="53995" x="1911350" y="3187700"/>
          <p14:tracePt t="54011" x="1930400" y="3194050"/>
          <p14:tracePt t="54028" x="2044700" y="3257550"/>
          <p14:tracePt t="54044" x="2266950" y="3384550"/>
          <p14:tracePt t="54061" x="2508250" y="3517900"/>
          <p14:tracePt t="54064" x="2635250" y="3587750"/>
          <p14:tracePt t="54078" x="2832100" y="3695700"/>
          <p14:tracePt t="54093" x="2946400" y="3752850"/>
          <p14:tracePt t="54112" x="3105150" y="3816350"/>
          <p14:tracePt t="54128" x="3181350" y="3835400"/>
          <p14:tracePt t="54145" x="3181350" y="3829050"/>
          <p14:tracePt t="54161" x="3155950" y="3797300"/>
          <p14:tracePt t="54178" x="3130550" y="3784600"/>
          <p14:tracePt t="54228" x="3168650" y="3803650"/>
          <p14:tracePt t="54245" x="3206750" y="3822700"/>
          <p14:tracePt t="54262" x="3244850" y="3829050"/>
          <p14:tracePt t="54278" x="3270250" y="3835400"/>
          <p14:tracePt t="54295" x="3276600" y="3835400"/>
          <p14:tracePt t="54311" x="3276600" y="3816350"/>
          <p14:tracePt t="54328" x="3276600" y="3790950"/>
          <p14:tracePt t="54345" x="3282950" y="3771900"/>
          <p14:tracePt t="54360" x="3289300" y="3759200"/>
          <p14:tracePt t="54378" x="3308350" y="3746500"/>
          <p14:tracePt t="54393" x="3333750" y="3733800"/>
          <p14:tracePt t="54411" x="3346450" y="3727450"/>
          <p14:tracePt t="54428" x="3359150" y="3721100"/>
          <p14:tracePt t="54461" x="3359150" y="3714750"/>
          <p14:tracePt t="54479" x="3333750" y="3714750"/>
          <p14:tracePt t="54495" x="3276600" y="3733800"/>
          <p14:tracePt t="54511" x="3225800" y="3740150"/>
          <p14:tracePt t="54528" x="3219450" y="3740150"/>
          <p14:tracePt t="59487" x="3213100" y="3740150"/>
          <p14:tracePt t="59494" x="3206750" y="3733800"/>
          <p14:tracePt t="59502" x="3168650" y="3721100"/>
          <p14:tracePt t="59516" x="3098800" y="3708400"/>
          <p14:tracePt t="59533" x="3054350" y="3708400"/>
          <p14:tracePt t="59549" x="3035300" y="3708400"/>
          <p14:tracePt t="59566" x="3016250" y="3702050"/>
          <p14:tracePt t="59582" x="2971800" y="3676650"/>
          <p14:tracePt t="59599" x="2895600" y="3638550"/>
          <p14:tracePt t="59616" x="2787650" y="3606800"/>
          <p14:tracePt t="59620" x="2705100" y="3587750"/>
          <p14:tracePt t="59631" x="2628900" y="3568700"/>
          <p14:tracePt t="59649" x="2501900" y="3543300"/>
          <p14:tracePt t="59666" x="2413000" y="3517900"/>
          <p14:tracePt t="59683" x="2368550" y="3511550"/>
          <p14:tracePt t="59701" x="2228850" y="3479800"/>
          <p14:tracePt t="59716" x="2108200" y="3448050"/>
          <p14:tracePt t="59732" x="2057400" y="3416300"/>
          <p14:tracePt t="59749" x="2051050" y="3390900"/>
          <p14:tracePt t="59766" x="2063750" y="3352800"/>
          <p14:tracePt t="59781" x="2114550" y="3314700"/>
          <p14:tracePt t="59799" x="2146300" y="3302000"/>
          <p14:tracePt t="59816" x="2152650" y="3276600"/>
          <p14:tracePt t="59832" x="2139950" y="3232150"/>
          <p14:tracePt t="59849" x="2070100" y="3136900"/>
          <p14:tracePt t="59866" x="1987550" y="2997200"/>
          <p14:tracePt t="59870" x="1943100" y="2914650"/>
          <p14:tracePt t="59881" x="1898650" y="2825750"/>
          <p14:tracePt t="59898" x="1822450" y="2647950"/>
          <p14:tracePt t="59916" x="1752600" y="2476500"/>
          <p14:tracePt t="59933" x="1695450" y="2298700"/>
          <p14:tracePt t="59950" x="1606550" y="2120900"/>
          <p14:tracePt t="59954" x="1555750" y="2044700"/>
          <p14:tracePt t="59966" x="1492250" y="1981200"/>
          <p14:tracePt t="59969" x="1422400" y="1917700"/>
          <p14:tracePt t="59982" x="1257300" y="1803400"/>
          <p14:tracePt t="59999" x="1079500" y="1695450"/>
          <p14:tracePt t="60016" x="927100" y="1600200"/>
          <p14:tracePt t="60033" x="825500" y="1517650"/>
          <p14:tracePt t="60050" x="768350" y="1460500"/>
          <p14:tracePt t="60066" x="749300" y="1416050"/>
          <p14:tracePt t="60083" x="723900" y="1358900"/>
          <p14:tracePt t="60098" x="698500" y="1282700"/>
          <p14:tracePt t="60116" x="666750" y="1181100"/>
          <p14:tracePt t="60134" x="641350" y="1098550"/>
          <p14:tracePt t="60150" x="596900" y="952500"/>
          <p14:tracePt t="60166" x="590550" y="920750"/>
          <p14:tracePt t="60183" x="584200" y="882650"/>
          <p14:tracePt t="60187" x="584200" y="876300"/>
          <p14:tracePt t="60198" x="584200" y="869950"/>
          <p14:tracePt t="60201" x="590550" y="869950"/>
          <p14:tracePt t="60215" x="596900" y="869950"/>
          <p14:tracePt t="60233" x="666750" y="882650"/>
          <p14:tracePt t="60250" x="717550" y="895350"/>
          <p14:tracePt t="60266" x="755650" y="908050"/>
          <p14:tracePt t="60282" x="800100" y="927100"/>
          <p14:tracePt t="60300" x="857250" y="965200"/>
          <p14:tracePt t="60317" x="920750" y="1009650"/>
          <p14:tracePt t="60320" x="939800" y="1022350"/>
          <p14:tracePt t="60333" x="965200" y="1041400"/>
          <p14:tracePt t="60350" x="1035050" y="1066800"/>
          <p14:tracePt t="60366" x="1092200" y="1066800"/>
          <p14:tracePt t="60383" x="1174750" y="1060450"/>
          <p14:tracePt t="60400" x="1301750" y="1028700"/>
          <p14:tracePt t="60417" x="1314450" y="1022350"/>
          <p14:tracePt t="60421" x="1333500" y="1009650"/>
          <p14:tracePt t="60433" x="1346200" y="1003300"/>
          <p14:tracePt t="60450" x="1397000" y="971550"/>
          <p14:tracePt t="60467" x="1435100" y="927100"/>
          <p14:tracePt t="60482" x="1454150" y="882650"/>
          <p14:tracePt t="60500" x="1460500" y="838200"/>
          <p14:tracePt t="60517" x="1460500" y="806450"/>
          <p14:tracePt t="60533" x="1454150" y="768350"/>
          <p14:tracePt t="60550" x="1435100" y="742950"/>
          <p14:tracePt t="60567" x="1416050" y="723900"/>
          <p14:tracePt t="60573" x="1403350" y="723900"/>
          <p14:tracePt t="60583" x="1371600" y="711200"/>
          <p14:tracePt t="60600" x="1301750" y="704850"/>
          <p14:tracePt t="60618" x="1238250" y="704850"/>
          <p14:tracePt t="60634" x="1149350" y="711200"/>
          <p14:tracePt t="60637" x="1085850" y="717550"/>
          <p14:tracePt t="60649" x="1054100" y="723900"/>
          <p14:tracePt t="60667" x="920750" y="742950"/>
          <p14:tracePt t="60683" x="889000" y="755650"/>
          <p14:tracePt t="60686" x="857250" y="768350"/>
          <p14:tracePt t="60700" x="774700" y="825500"/>
          <p14:tracePt t="60718" x="692150" y="882650"/>
          <p14:tracePt t="60734" x="647700" y="920750"/>
          <p14:tracePt t="60749" x="603250" y="984250"/>
          <p14:tracePt t="60767" x="628650" y="1041400"/>
          <p14:tracePt t="60783" x="768350" y="1092200"/>
          <p14:tracePt t="60800" x="1003300" y="1111250"/>
          <p14:tracePt t="60817" x="1314450" y="1111250"/>
          <p14:tracePt t="60833" x="1651000" y="1111250"/>
          <p14:tracePt t="60838" x="1803400" y="1098550"/>
          <p14:tracePt t="60849" x="1905000" y="1079500"/>
          <p14:tracePt t="60852" x="1936750" y="1066800"/>
          <p14:tracePt t="60867" x="1943100" y="1054100"/>
          <p14:tracePt t="60884" x="1943100" y="1047750"/>
          <p14:tracePt t="60902" x="1943100" y="1041400"/>
          <p14:tracePt t="60917" x="1911350" y="1041400"/>
          <p14:tracePt t="60933" x="1873250" y="1047750"/>
          <p14:tracePt t="60950" x="1835150" y="1054100"/>
          <p14:tracePt t="60967" x="1803400" y="1066800"/>
          <p14:tracePt t="60983" x="1790700" y="1073150"/>
          <p14:tracePt t="61000" x="1784350" y="1079500"/>
          <p14:tracePt t="61015" x="1771650" y="1092200"/>
          <p14:tracePt t="61032" x="1733550" y="1111250"/>
          <p14:tracePt t="61050" x="1663700" y="1143000"/>
          <p14:tracePt t="61067" x="1593850" y="1168400"/>
          <p14:tracePt t="61083" x="1600200" y="1200150"/>
          <p14:tracePt t="61101" x="1612900" y="1219200"/>
          <p14:tracePt t="61262" x="1619250" y="1219200"/>
          <p14:tracePt t="61271" x="1638300" y="1225550"/>
          <p14:tracePt t="61283" x="1663700" y="1231900"/>
          <p14:tracePt t="61301" x="1936750" y="1301750"/>
          <p14:tracePt t="61317" x="2266950" y="1352550"/>
          <p14:tracePt t="61334" x="2559050" y="1390650"/>
          <p14:tracePt t="61352" x="2781300" y="1454150"/>
          <p14:tracePt t="61368" x="3003550" y="1530350"/>
          <p14:tracePt t="61373" x="3117850" y="1568450"/>
          <p14:tracePt t="61383" x="3244850" y="1606550"/>
          <p14:tracePt t="61401" x="3486150" y="1682750"/>
          <p14:tracePt t="61418" x="3702050" y="1752600"/>
          <p14:tracePt t="61422" x="3854450" y="1797050"/>
          <p14:tracePt t="61434" x="3943350" y="1816100"/>
          <p14:tracePt t="61452" x="4114800" y="1860550"/>
          <p14:tracePt t="61468" x="4279900" y="1905000"/>
          <p14:tracePt t="61484" x="4406900" y="1936750"/>
          <p14:tracePt t="61502" x="4572000" y="1974850"/>
          <p14:tracePt t="61517" x="4635500" y="1987550"/>
          <p14:tracePt t="61520" x="4705350" y="2000250"/>
          <p14:tracePt t="61534" x="4768850" y="2012950"/>
          <p14:tracePt t="61538" x="4838700" y="2025650"/>
          <p14:tracePt t="61550" x="4953000" y="2051050"/>
          <p14:tracePt t="61568" x="5080000" y="2076450"/>
          <p14:tracePt t="61584" x="5238750" y="2114550"/>
          <p14:tracePt t="61601" x="5365750" y="2133600"/>
          <p14:tracePt t="61605" x="5441950" y="2146300"/>
          <p14:tracePt t="61616" x="5480050" y="2152650"/>
          <p14:tracePt t="61635" x="5588000" y="2165350"/>
          <p14:tracePt t="61651" x="5695950" y="2165350"/>
          <p14:tracePt t="61668" x="5797550" y="2159000"/>
          <p14:tracePt t="61685" x="5905500" y="2146300"/>
          <p14:tracePt t="61689" x="5943600" y="2139950"/>
          <p14:tracePt t="61700" x="6013450" y="2133600"/>
          <p14:tracePt t="61718" x="6121400" y="2133600"/>
          <p14:tracePt t="61734" x="6134100" y="2133600"/>
          <p14:tracePt t="61751" x="6140450" y="2139950"/>
          <p14:tracePt t="61768" x="6146800" y="2152650"/>
          <p14:tracePt t="61771" x="6159500" y="2159000"/>
          <p14:tracePt t="61784" x="6172200" y="2171700"/>
          <p14:tracePt t="61802" x="6178550" y="2171700"/>
          <p14:tracePt t="61834" x="6184900" y="2165350"/>
          <p14:tracePt t="61851" x="6210300" y="2146300"/>
          <p14:tracePt t="61867" x="6242050" y="2120900"/>
          <p14:tracePt t="61884" x="6299200" y="2101850"/>
          <p14:tracePt t="61900" x="6375400" y="2076450"/>
          <p14:tracePt t="61918" x="6438900" y="2057400"/>
          <p14:tracePt t="61934" x="6502400" y="2032000"/>
          <p14:tracePt t="61938" x="6527800" y="2019300"/>
          <p14:tracePt t="61950" x="6546850" y="2000250"/>
          <p14:tracePt t="61968" x="6584950" y="1962150"/>
          <p14:tracePt t="61985" x="6597650" y="1943100"/>
          <p14:tracePt t="62001" x="6597650" y="1930400"/>
          <p14:tracePt t="62018" x="6597650" y="1917700"/>
          <p14:tracePt t="62033" x="6591300" y="1911350"/>
          <p14:tracePt t="62051" x="6578600" y="1898650"/>
          <p14:tracePt t="62068" x="6540500" y="1866900"/>
          <p14:tracePt t="62085" x="6496050" y="1841500"/>
          <p14:tracePt t="62101" x="6438900" y="1816100"/>
          <p14:tracePt t="62117" x="6375400" y="1790700"/>
          <p14:tracePt t="62135" x="6305550" y="1765300"/>
          <p14:tracePt t="62150" x="6229350" y="1739900"/>
          <p14:tracePt t="62168" x="6165850" y="1720850"/>
          <p14:tracePt t="62185" x="6140450" y="1708150"/>
          <p14:tracePt t="62201" x="6127750" y="1701800"/>
          <p14:tracePt t="62218" x="6115050" y="1701800"/>
          <p14:tracePt t="62235" x="6108700" y="1695450"/>
          <p14:tracePt t="62253" x="6076950" y="1695450"/>
          <p14:tracePt t="62268" x="6032500" y="1676400"/>
          <p14:tracePt t="62284" x="5994400" y="1663700"/>
          <p14:tracePt t="62300" x="5949950" y="1657350"/>
          <p14:tracePt t="62318" x="5905500" y="1644650"/>
          <p14:tracePt t="62335" x="5854700" y="1644650"/>
          <p14:tracePt t="62352" x="5829300" y="1644650"/>
          <p14:tracePt t="62368" x="5791200" y="1651000"/>
          <p14:tracePt t="62385" x="5759450" y="1670050"/>
          <p14:tracePt t="62402" x="5721350" y="1689100"/>
          <p14:tracePt t="62406" x="5708650" y="1695450"/>
          <p14:tracePt t="62417" x="5702300" y="1701800"/>
          <p14:tracePt t="62436" x="5683250" y="1720850"/>
          <p14:tracePt t="62452" x="5683250" y="1727200"/>
          <p14:tracePt t="62468" x="5670550" y="1752600"/>
          <p14:tracePt t="62485" x="5664200" y="1765300"/>
          <p14:tracePt t="62501" x="5638800" y="1803400"/>
          <p14:tracePt t="62518" x="5626100" y="1822450"/>
          <p14:tracePt t="62535" x="5619750" y="1847850"/>
          <p14:tracePt t="62552" x="5619750" y="1860550"/>
          <p14:tracePt t="62568" x="5619750" y="1873250"/>
          <p14:tracePt t="62585" x="5632450" y="1873250"/>
          <p14:tracePt t="62601" x="5651500" y="1885950"/>
          <p14:tracePt t="62619" x="5683250" y="1892300"/>
          <p14:tracePt t="62635" x="5708650" y="1898650"/>
          <p14:tracePt t="62651" x="5740400" y="1898650"/>
          <p14:tracePt t="62654" x="5753100" y="1898650"/>
          <p14:tracePt t="62668" x="5784850" y="1898650"/>
          <p14:tracePt t="62685" x="5835650" y="1911350"/>
          <p14:tracePt t="62703" x="5937250" y="1943100"/>
          <p14:tracePt t="62719" x="6026150" y="1974850"/>
          <p14:tracePt t="62735" x="6140450" y="2000250"/>
          <p14:tracePt t="62751" x="6261100" y="2019300"/>
          <p14:tracePt t="62768" x="6394450" y="2012950"/>
          <p14:tracePt t="62785" x="6470650" y="2000250"/>
          <p14:tracePt t="62802" x="6534150" y="1974850"/>
          <p14:tracePt t="62818" x="6553200" y="1962150"/>
          <p14:tracePt t="62835" x="6572250" y="1962150"/>
          <p14:tracePt t="62852" x="6578600" y="1955800"/>
          <p14:tracePt t="62885" x="6584950" y="1962150"/>
          <p14:tracePt t="62902" x="6597650" y="1962150"/>
          <p14:tracePt t="62918" x="6623050" y="1962150"/>
          <p14:tracePt t="62921" x="6635750" y="1955800"/>
          <p14:tracePt t="62935" x="6661150" y="1955800"/>
          <p14:tracePt t="62953" x="6699250" y="1943100"/>
          <p14:tracePt t="62969" x="6711950" y="1943100"/>
          <p14:tracePt t="62985" x="6724650" y="1943100"/>
          <p14:tracePt t="63083" x="6724650" y="1936750"/>
          <p14:tracePt t="63090" x="6724650" y="1930400"/>
          <p14:tracePt t="63119" x="6724650" y="1917700"/>
          <p14:tracePt t="63136" x="6724650" y="1892300"/>
          <p14:tracePt t="63152" x="6718300" y="1885950"/>
          <p14:tracePt t="63170" x="6718300" y="1879600"/>
          <p14:tracePt t="63202" x="6711950" y="1879600"/>
          <p14:tracePt t="63218" x="6705600" y="1879600"/>
          <p14:tracePt t="63235" x="6667500" y="1879600"/>
          <p14:tracePt t="63252" x="6635750" y="1879600"/>
          <p14:tracePt t="63269" x="6604000" y="1892300"/>
          <p14:tracePt t="63285" x="6591300" y="1892300"/>
          <p14:tracePt t="63302" x="6578600" y="1898650"/>
          <p14:tracePt t="63336" x="6578600" y="1905000"/>
          <p14:tracePt t="63369" x="6572250" y="1898650"/>
          <p14:tracePt t="63387" x="6559550" y="1885950"/>
          <p14:tracePt t="63404" x="6546850" y="1873250"/>
          <p14:tracePt t="63418" x="6540500" y="1860550"/>
          <p14:tracePt t="63436" x="6534150" y="1854200"/>
          <p14:tracePt t="63452" x="6534150" y="1847850"/>
          <p14:tracePt t="63469" x="6534150" y="1835150"/>
          <p14:tracePt t="63502" x="6534150" y="1828800"/>
          <p14:tracePt t="63558" x="6527800" y="1841500"/>
          <p14:tracePt t="63569" x="6527800" y="1847850"/>
          <p14:tracePt t="63586" x="6521450" y="1873250"/>
          <p14:tracePt t="63602" x="6521450" y="1892300"/>
          <p14:tracePt t="63619" x="6521450" y="1905000"/>
          <p14:tracePt t="63638" x="6540500" y="1936750"/>
          <p14:tracePt t="63652" x="6559550" y="1949450"/>
          <p14:tracePt t="63655" x="6572250" y="1955800"/>
          <p14:tracePt t="63671" x="6610350" y="1981200"/>
          <p14:tracePt t="63686" x="6648450" y="2000250"/>
          <p14:tracePt t="63703" x="6699250" y="2025650"/>
          <p14:tracePt t="63719" x="6731000" y="2038350"/>
          <p14:tracePt t="63736" x="6743700" y="2044700"/>
          <p14:tracePt t="63753" x="6756400" y="2051050"/>
          <p14:tracePt t="63769" x="6769100" y="2051050"/>
          <p14:tracePt t="63786" x="6826250" y="2051050"/>
          <p14:tracePt t="63803" x="6877050" y="2044700"/>
          <p14:tracePt t="63820" x="6927850" y="2032000"/>
          <p14:tracePt t="63836" x="6953250" y="2025650"/>
          <p14:tracePt t="63853" x="6965950" y="2025650"/>
          <p14:tracePt t="63869" x="6991350" y="2019300"/>
          <p14:tracePt t="63873" x="6997700" y="2019300"/>
          <p14:tracePt t="63886" x="7010400" y="2019300"/>
          <p14:tracePt t="63889" x="7016750" y="2019300"/>
          <p14:tracePt t="63903" x="7042150" y="2019300"/>
          <p14:tracePt t="63921" x="7105650" y="2032000"/>
          <p14:tracePt t="63936" x="7162800" y="2038350"/>
          <p14:tracePt t="63953" x="7213600" y="2044700"/>
          <p14:tracePt t="63969" x="7245350" y="2044700"/>
          <p14:tracePt t="63986" x="7289800" y="2044700"/>
          <p14:tracePt t="64003" x="7340600" y="2044700"/>
          <p14:tracePt t="64019" x="7378700" y="2038350"/>
          <p14:tracePt t="64036" x="7429500" y="2038350"/>
          <p14:tracePt t="64040" x="7442200" y="2032000"/>
          <p14:tracePt t="64055" x="7473950" y="2032000"/>
          <p14:tracePt t="64070" x="7505700" y="2019300"/>
          <p14:tracePt t="64086" x="7537450" y="2012950"/>
          <p14:tracePt t="64089" x="7562850" y="2000250"/>
          <p14:tracePt t="64103" x="7575550" y="1993900"/>
          <p14:tracePt t="64119" x="7594600" y="1987550"/>
          <p14:tracePt t="64137" x="7645400" y="1974850"/>
          <p14:tracePt t="64153" x="7677150" y="1968500"/>
          <p14:tracePt t="64169" x="7708900" y="1955800"/>
          <p14:tracePt t="64186" x="7753350" y="1936750"/>
          <p14:tracePt t="64205" x="7772400" y="1917700"/>
          <p14:tracePt t="64208" x="7778750" y="1911350"/>
          <p14:tracePt t="64219" x="7785100" y="1905000"/>
          <p14:tracePt t="64237" x="7785100" y="1892300"/>
          <p14:tracePt t="64253" x="7785100" y="1879600"/>
          <p14:tracePt t="64269" x="7778750" y="1866900"/>
          <p14:tracePt t="64273" x="7772400" y="1866900"/>
          <p14:tracePt t="64286" x="7766050" y="1860550"/>
          <p14:tracePt t="64303" x="7734300" y="1854200"/>
          <p14:tracePt t="64308" x="7708900" y="1854200"/>
          <p14:tracePt t="64318" x="7696200" y="1854200"/>
          <p14:tracePt t="64337" x="7658100" y="1847850"/>
          <p14:tracePt t="64354" x="7613650" y="1841500"/>
          <p14:tracePt t="64371" x="7543800" y="1841500"/>
          <p14:tracePt t="64387" x="7499350" y="1835150"/>
          <p14:tracePt t="64403" x="7473950" y="1835150"/>
          <p14:tracePt t="64420" x="7442200" y="1835150"/>
          <p14:tracePt t="64436" x="7397750" y="1828800"/>
          <p14:tracePt t="64453" x="7366000" y="1816100"/>
          <p14:tracePt t="64469" x="7321550" y="1809750"/>
          <p14:tracePt t="64487" x="7296150" y="1803400"/>
          <p14:tracePt t="64503" x="7264400" y="1790700"/>
          <p14:tracePt t="64519" x="7239000" y="1784350"/>
          <p14:tracePt t="64536" x="7213600" y="1784350"/>
          <p14:tracePt t="64539" x="7194550" y="1784350"/>
          <p14:tracePt t="64552" x="7181850" y="1790700"/>
          <p14:tracePt t="64554" x="7175500" y="1797050"/>
          <p14:tracePt t="64570" x="7169150" y="1803400"/>
          <p14:tracePt t="64587" x="7162800" y="1816100"/>
          <p14:tracePt t="64603" x="7150100" y="1828800"/>
          <p14:tracePt t="64607" x="7150100" y="1835150"/>
          <p14:tracePt t="64619" x="7150100" y="1841500"/>
          <p14:tracePt t="64637" x="7143750" y="1854200"/>
          <p14:tracePt t="64654" x="7143750" y="1860550"/>
          <p14:tracePt t="64670" x="7143750" y="1873250"/>
          <p14:tracePt t="64687" x="7143750" y="1898650"/>
          <p14:tracePt t="64704" x="7162800" y="1936750"/>
          <p14:tracePt t="64721" x="7194550" y="1974850"/>
          <p14:tracePt t="64737" x="7258050" y="2012950"/>
          <p14:tracePt t="64753" x="7308850" y="2032000"/>
          <p14:tracePt t="64770" x="7385050" y="2044700"/>
          <p14:tracePt t="64787" x="7423150" y="2044700"/>
          <p14:tracePt t="64804" x="7486650" y="2032000"/>
          <p14:tracePt t="64821" x="7493000" y="2025650"/>
          <p14:tracePt t="64823" x="7512050" y="2019300"/>
          <p14:tracePt t="64837" x="7518400" y="2019300"/>
          <p14:tracePt t="64853" x="7537450" y="2006600"/>
          <p14:tracePt t="64856" x="7543800" y="2000250"/>
          <p14:tracePt t="64869" x="7550150" y="2000250"/>
          <p14:tracePt t="64871" x="7550150" y="1993900"/>
          <p14:tracePt t="64887" x="7556500" y="1987550"/>
          <p14:tracePt t="64903" x="7556500" y="1981200"/>
          <p14:tracePt t="64920" x="7556500" y="1974850"/>
          <p14:tracePt t="64979" x="7562850" y="1981200"/>
          <p14:tracePt t="64989" x="7562850" y="1987550"/>
          <p14:tracePt t="65004" x="7581900" y="1987550"/>
          <p14:tracePt t="65020" x="7600950" y="1993900"/>
          <p14:tracePt t="65037" x="7632700" y="1993900"/>
          <p14:tracePt t="65054" x="7670800" y="1987550"/>
          <p14:tracePt t="65059" x="7715250" y="1987550"/>
          <p14:tracePt t="65069" x="7766050" y="1987550"/>
          <p14:tracePt t="65087" x="7848600" y="1981200"/>
          <p14:tracePt t="65104" x="7918450" y="1968500"/>
          <p14:tracePt t="65121" x="8058150" y="1955800"/>
          <p14:tracePt t="65126" x="8172450" y="1949450"/>
          <p14:tracePt t="65136" x="8255000" y="1949450"/>
          <p14:tracePt t="65155" x="8432800" y="1943100"/>
          <p14:tracePt t="65171" x="8597900" y="1943100"/>
          <p14:tracePt t="65188" x="8737600" y="1943100"/>
          <p14:tracePt t="65205" x="8813800" y="1943100"/>
          <p14:tracePt t="65222" x="8813800" y="1936750"/>
          <p14:tracePt t="65385" x="8813800" y="1930400"/>
          <p14:tracePt t="65872" x="8807450" y="1930400"/>
          <p14:tracePt t="65887" x="8801100" y="1930400"/>
          <p14:tracePt t="65895" x="8801100" y="1936750"/>
          <p14:tracePt t="65922" x="8794750" y="1936750"/>
          <p14:tracePt t="65955" x="8794750" y="1943100"/>
          <p14:tracePt t="65971" x="8788400" y="1943100"/>
          <p14:tracePt t="66495" x="8782050" y="1936750"/>
          <p14:tracePt t="66506" x="8782050" y="1930400"/>
          <p14:tracePt t="66520" x="8769350" y="1917700"/>
          <p14:tracePt t="66538" x="8750300" y="1905000"/>
          <p14:tracePt t="66555" x="8718550" y="1885950"/>
          <p14:tracePt t="66572" x="8686800" y="1873250"/>
          <p14:tracePt t="66589" x="8661400" y="1860550"/>
          <p14:tracePt t="66593" x="8642350" y="1860550"/>
          <p14:tracePt t="66606" x="8629650" y="1854200"/>
          <p14:tracePt t="66610" x="8610600" y="1847850"/>
          <p14:tracePt t="66623" x="8572500" y="1841500"/>
          <p14:tracePt t="66638" x="8534400" y="1828800"/>
          <p14:tracePt t="66656" x="8496300" y="1822450"/>
          <p14:tracePt t="66672" x="8458200" y="1816100"/>
          <p14:tracePt t="66688" x="8407400" y="1797050"/>
          <p14:tracePt t="66705" x="8369300" y="1790700"/>
          <p14:tracePt t="66722" x="8337550" y="1784350"/>
          <p14:tracePt t="66738" x="8312150" y="1778000"/>
          <p14:tracePt t="66755" x="8293100" y="1771650"/>
          <p14:tracePt t="66772" x="8235950" y="1765300"/>
          <p14:tracePt t="66788" x="8172450" y="1765300"/>
          <p14:tracePt t="66805" x="8083550" y="1790700"/>
          <p14:tracePt t="66822" x="8032750" y="1816100"/>
          <p14:tracePt t="66838" x="7988300" y="1835150"/>
          <p14:tracePt t="66855" x="7950200" y="1847850"/>
          <p14:tracePt t="66858" x="7937500" y="1860550"/>
          <p14:tracePt t="66870" x="7931150" y="1860550"/>
          <p14:tracePt t="66889" x="7874000" y="1879600"/>
          <p14:tracePt t="66907" x="7804150" y="1905000"/>
          <p14:tracePt t="66922" x="7734300" y="1936750"/>
          <p14:tracePt t="66938" x="7677150" y="1955800"/>
          <p14:tracePt t="66956" x="7620000" y="1981200"/>
          <p14:tracePt t="66972" x="7575550" y="1993900"/>
          <p14:tracePt t="66987" x="7543800" y="2000250"/>
          <p14:tracePt t="67006" x="7537450" y="2006600"/>
          <p14:tracePt t="87792" x="7531100" y="2006600"/>
          <p14:tracePt t="87801" x="7493000" y="2012950"/>
          <p14:tracePt t="87806" x="7416800" y="2032000"/>
          <p14:tracePt t="87823" x="7302500" y="2070100"/>
          <p14:tracePt t="87840" x="7232650" y="2089150"/>
          <p14:tracePt t="87856" x="7188200" y="2089150"/>
          <p14:tracePt t="87860" x="7156450" y="2076450"/>
          <p14:tracePt t="87873" x="7112000" y="2057400"/>
          <p14:tracePt t="87890" x="6991350" y="2012950"/>
          <p14:tracePt t="87907" x="6800850" y="1962150"/>
          <p14:tracePt t="87923" x="6508750" y="1911350"/>
          <p14:tracePt t="87940" x="6184900" y="1873250"/>
          <p14:tracePt t="87957" x="5791200" y="1835150"/>
          <p14:tracePt t="87975" x="5257800" y="1778000"/>
          <p14:tracePt t="87988" x="5080000" y="1752600"/>
          <p14:tracePt t="88006" x="4591050" y="1689100"/>
          <p14:tracePt t="88023" x="4286250" y="1638300"/>
          <p14:tracePt t="88040" x="3962400" y="1581150"/>
          <p14:tracePt t="88056" x="3581400" y="1511300"/>
          <p14:tracePt t="88073" x="3225800" y="1447800"/>
          <p14:tracePt t="88090" x="2901950" y="1390650"/>
          <p14:tracePt t="88106" x="2501900" y="1358900"/>
          <p14:tracePt t="88123" x="2209800" y="1333500"/>
          <p14:tracePt t="88139" x="1892300" y="1295400"/>
          <p14:tracePt t="88156" x="1663700" y="1250950"/>
          <p14:tracePt t="88173" x="1536700" y="1225550"/>
          <p14:tracePt t="88177" x="1485900" y="1212850"/>
          <p14:tracePt t="88189" x="1454150" y="1200150"/>
          <p14:tracePt t="88206" x="1422400" y="1187450"/>
          <p14:tracePt t="88223" x="1416050" y="1181100"/>
          <p14:tracePt t="88250" x="1409700" y="1181100"/>
          <p14:tracePt t="88258" x="1403350" y="1181100"/>
          <p14:tracePt t="88273" x="1371600" y="1181100"/>
          <p14:tracePt t="88289" x="1320800" y="1187450"/>
          <p14:tracePt t="88306" x="1289050" y="1193800"/>
          <p14:tracePt t="88323" x="1282700" y="1200150"/>
          <p14:tracePt t="88373" x="1289050" y="1200150"/>
          <p14:tracePt t="88390" x="1339850" y="1187450"/>
          <p14:tracePt t="88394" x="1384300" y="1181100"/>
          <p14:tracePt t="88407" x="1460500" y="1168400"/>
          <p14:tracePt t="88410" x="1530350" y="1155700"/>
          <p14:tracePt t="88422" x="1612900" y="1143000"/>
          <p14:tracePt t="88440" x="1771650" y="1104900"/>
          <p14:tracePt t="88456" x="1835150" y="1054100"/>
          <p14:tracePt t="88473" x="1828800" y="977900"/>
          <p14:tracePt t="88489" x="1689100" y="869950"/>
          <p14:tracePt t="88507" x="1536700" y="787400"/>
          <p14:tracePt t="88523" x="1358900" y="711200"/>
          <p14:tracePt t="88540" x="1206500" y="660400"/>
          <p14:tracePt t="88557" x="1104900" y="635000"/>
          <p14:tracePt t="88573" x="1073150" y="635000"/>
          <p14:tracePt t="88590" x="1060450" y="654050"/>
          <p14:tracePt t="88606" x="1041400" y="717550"/>
          <p14:tracePt t="88623" x="1003300" y="806450"/>
          <p14:tracePt t="88640" x="946150" y="889000"/>
          <p14:tracePt t="88657" x="876300" y="958850"/>
          <p14:tracePt t="88673" x="812800" y="1016000"/>
          <p14:tracePt t="88677" x="800100" y="1035050"/>
          <p14:tracePt t="88690" x="787400" y="1054100"/>
          <p14:tracePt t="88694" x="787400" y="1060450"/>
          <p14:tracePt t="88706" x="787400" y="1073150"/>
          <p14:tracePt t="88708" x="793750" y="1079500"/>
          <p14:tracePt t="88724" x="806450" y="1092200"/>
          <p14:tracePt t="88742" x="920750" y="1123950"/>
          <p14:tracePt t="88757" x="996950" y="1136650"/>
          <p14:tracePt t="88761" x="1054100" y="1143000"/>
          <p14:tracePt t="88775" x="1263650" y="1162050"/>
          <p14:tracePt t="88790" x="1454150" y="1174750"/>
          <p14:tracePt t="88806" x="1714500" y="1174750"/>
          <p14:tracePt t="88823" x="1879600" y="1130300"/>
          <p14:tracePt t="88840" x="1949450" y="1060450"/>
          <p14:tracePt t="88856" x="1949450" y="977900"/>
          <p14:tracePt t="88873" x="1892300" y="882650"/>
          <p14:tracePt t="88889" x="1797050" y="781050"/>
          <p14:tracePt t="88907" x="1695450" y="711200"/>
          <p14:tracePt t="88923" x="1562100" y="666750"/>
          <p14:tracePt t="88940" x="1339850" y="654050"/>
          <p14:tracePt t="88957" x="1174750" y="654050"/>
          <p14:tracePt t="88974" x="1022350" y="673100"/>
          <p14:tracePt t="88990" x="952500" y="685800"/>
          <p14:tracePt t="88993" x="901700" y="698500"/>
          <p14:tracePt t="89007" x="831850" y="723900"/>
          <p14:tracePt t="89023" x="793750" y="768350"/>
          <p14:tracePt t="89040" x="774700" y="831850"/>
          <p14:tracePt t="89057" x="781050" y="889000"/>
          <p14:tracePt t="89073" x="806450" y="939800"/>
          <p14:tracePt t="89089" x="857250" y="1003300"/>
          <p14:tracePt t="89108" x="914400" y="1054100"/>
          <p14:tracePt t="89124" x="1009650" y="1111250"/>
          <p14:tracePt t="89127" x="1047750" y="1130300"/>
          <p14:tracePt t="89140" x="1104900" y="1149350"/>
          <p14:tracePt t="89157" x="1219200" y="1181100"/>
          <p14:tracePt t="89174" x="1447800" y="1206500"/>
          <p14:tracePt t="89191" x="1606550" y="1212850"/>
          <p14:tracePt t="89207" x="1758950" y="1200150"/>
          <p14:tracePt t="89225" x="1879600" y="1168400"/>
          <p14:tracePt t="89240" x="1892300" y="1136650"/>
          <p14:tracePt t="89257" x="1873250" y="1111250"/>
          <p14:tracePt t="89273" x="1822450" y="1079500"/>
          <p14:tracePt t="89290" x="1746250" y="1047750"/>
          <p14:tracePt t="89307" x="1689100" y="1016000"/>
          <p14:tracePt t="89324" x="1651000" y="1003300"/>
          <p14:tracePt t="89340" x="1644650" y="996950"/>
          <p14:tracePt t="89375" x="1651000" y="1003300"/>
          <p14:tracePt t="89390" x="1714500" y="1028700"/>
          <p14:tracePt t="89407" x="1828800" y="1066800"/>
          <p14:tracePt t="89425" x="2000250" y="1123950"/>
          <p14:tracePt t="89441" x="2228850" y="1200150"/>
          <p14:tracePt t="89457" x="2514600" y="1282700"/>
          <p14:tracePt t="89474" x="2882900" y="1397000"/>
          <p14:tracePt t="89491" x="3295650" y="1517650"/>
          <p14:tracePt t="89494" x="3517900" y="1581150"/>
          <p14:tracePt t="89508" x="3727450" y="1631950"/>
          <p14:tracePt t="89512" x="4019550" y="1708150"/>
          <p14:tracePt t="89523" x="4286250" y="1771650"/>
          <p14:tracePt t="89540" x="4724400" y="1879600"/>
          <p14:tracePt t="89557" x="5200650" y="1987550"/>
          <p14:tracePt t="89574" x="5797550" y="2127250"/>
          <p14:tracePt t="89591" x="6108700" y="2197100"/>
          <p14:tracePt t="89609" x="6337300" y="2235200"/>
          <p14:tracePt t="89623" x="6489700" y="2241550"/>
          <p14:tracePt t="89641" x="6565900" y="2247900"/>
          <p14:tracePt t="89657" x="6591300" y="2247900"/>
          <p14:tracePt t="89691" x="6584950" y="2247900"/>
          <p14:tracePt t="89708" x="6565900" y="2254250"/>
          <p14:tracePt t="89724" x="6553200" y="2254250"/>
          <p14:tracePt t="90823" x="6546850" y="2254250"/>
          <p14:tracePt t="90837" x="6540500" y="2254250"/>
          <p14:tracePt t="90846" x="6527800" y="2254250"/>
          <p14:tracePt t="90859" x="6508750" y="2266950"/>
          <p14:tracePt t="90909" x="6521450" y="2273300"/>
          <p14:tracePt t="90925" x="6604000" y="2279650"/>
          <p14:tracePt t="90942" x="6731000" y="2279650"/>
          <p14:tracePt t="90960" x="7010400" y="2254250"/>
          <p14:tracePt t="90976" x="7105650" y="2241550"/>
          <p14:tracePt t="90979" x="7200900" y="2228850"/>
          <p14:tracePt t="90992" x="7346950" y="2216150"/>
          <p14:tracePt t="90997" x="7467600" y="2190750"/>
          <p14:tracePt t="91008" x="7753350" y="2120900"/>
          <p14:tracePt t="91026" x="8121650" y="2000250"/>
          <p14:tracePt t="91042" x="8439150" y="1879600"/>
          <p14:tracePt t="91058" x="8756650" y="1771650"/>
          <p14:tracePt t="91074" x="9036050" y="1689100"/>
          <p14:tracePt t="91093" x="9302750" y="1619250"/>
          <p14:tracePt t="91109" x="9525000" y="1587500"/>
          <p14:tracePt t="91125" x="9709150" y="1568450"/>
          <p14:tracePt t="91142" x="9848850" y="1562100"/>
          <p14:tracePt t="91159" x="9931400" y="1555750"/>
          <p14:tracePt t="91177" x="9975850" y="1549400"/>
          <p14:tracePt t="91181" x="9982200" y="1549400"/>
          <p14:tracePt t="91192" x="9988550" y="1543050"/>
          <p14:tracePt t="91261" x="9988550" y="1555750"/>
          <p14:tracePt t="91268" x="9994900" y="1555750"/>
          <p14:tracePt t="91276" x="10001250" y="1568450"/>
          <p14:tracePt t="91293" x="10020300" y="1600200"/>
          <p14:tracePt t="91309" x="10052050" y="1644650"/>
          <p14:tracePt t="91325" x="10109200" y="1701800"/>
          <p14:tracePt t="91341" x="10160000" y="1746250"/>
          <p14:tracePt t="91360" x="10198100" y="1771650"/>
          <p14:tracePt t="91376" x="10248900" y="1809750"/>
          <p14:tracePt t="91393" x="10280650" y="1835150"/>
          <p14:tracePt t="91409" x="10312400" y="1866900"/>
          <p14:tracePt t="91426" x="10337800" y="1898650"/>
          <p14:tracePt t="91442" x="10344150" y="1905000"/>
          <p14:tracePt t="91459" x="10350500" y="1905000"/>
          <p14:tracePt t="91493" x="10350500" y="1892300"/>
          <p14:tracePt t="91510" x="10350500" y="1860550"/>
          <p14:tracePt t="91526" x="10312400" y="1803400"/>
          <p14:tracePt t="91542" x="10274300" y="1771650"/>
          <p14:tracePt t="91559" x="10210800" y="1720850"/>
          <p14:tracePt t="91576" x="10134600" y="1689100"/>
          <p14:tracePt t="91592" x="10058400" y="1663700"/>
          <p14:tracePt t="91609" x="9988550" y="1644650"/>
          <p14:tracePt t="91626" x="9937750" y="1638300"/>
          <p14:tracePt t="91642" x="9918700" y="1638300"/>
          <p14:tracePt t="91645" x="9893300" y="1638300"/>
          <p14:tracePt t="91659" x="9874250" y="1644650"/>
          <p14:tracePt t="91662" x="9848850" y="1657350"/>
          <p14:tracePt t="91677" x="9734550" y="1701800"/>
          <p14:tracePt t="91693" x="9582150" y="1739900"/>
          <p14:tracePt t="91711" x="9404350" y="1778000"/>
          <p14:tracePt t="91728" x="9283700" y="1797050"/>
          <p14:tracePt t="91742" x="9239250" y="1816100"/>
          <p14:tracePt t="91760" x="9239250" y="1822450"/>
          <p14:tracePt t="91776" x="9258300" y="1841500"/>
          <p14:tracePt t="91792" x="9309100" y="1873250"/>
          <p14:tracePt t="91809" x="9391650" y="1930400"/>
          <p14:tracePt t="91826" x="9512300" y="1993900"/>
          <p14:tracePt t="91843" x="9658350" y="2057400"/>
          <p14:tracePt t="91859" x="9791700" y="2101850"/>
          <p14:tracePt t="91876" x="9906000" y="2133600"/>
          <p14:tracePt t="91893" x="9975850" y="2139950"/>
          <p14:tracePt t="91909" x="10013950" y="2139950"/>
          <p14:tracePt t="91928" x="10045700" y="2108200"/>
          <p14:tracePt t="91943" x="10058400" y="2076450"/>
          <p14:tracePt t="91961" x="10071100" y="2032000"/>
          <p14:tracePt t="91976" x="10083800" y="1974850"/>
          <p14:tracePt t="91993" x="10090150" y="1924050"/>
          <p14:tracePt t="92011" x="10102850" y="1860550"/>
          <p14:tracePt t="92025" x="10102850" y="1816100"/>
          <p14:tracePt t="92043" x="10102850" y="1771650"/>
          <p14:tracePt t="92060" x="10096500" y="1733550"/>
          <p14:tracePt t="92075" x="10096500" y="1714500"/>
          <p14:tracePt t="92092" x="10090150" y="1701800"/>
          <p14:tracePt t="92110" x="10083800" y="1695450"/>
          <p14:tracePt t="92126" x="10052050" y="1682750"/>
          <p14:tracePt t="92131" x="10026650" y="1682750"/>
          <p14:tracePt t="92142" x="9975850" y="1682750"/>
          <p14:tracePt t="92161" x="9842500" y="1682750"/>
          <p14:tracePt t="92177" x="9740900" y="1695450"/>
          <p14:tracePt t="92193" x="9683750" y="1708150"/>
          <p14:tracePt t="92196" x="9652000" y="1714500"/>
          <p14:tracePt t="92209" x="9569450" y="1746250"/>
          <p14:tracePt t="92227" x="9480550" y="1778000"/>
          <p14:tracePt t="92243" x="9385300" y="1816100"/>
          <p14:tracePt t="92260" x="9290050" y="1860550"/>
          <p14:tracePt t="92276" x="9213850" y="1898650"/>
          <p14:tracePt t="92293" x="9182100" y="1930400"/>
          <p14:tracePt t="92310" x="9182100" y="1943100"/>
          <p14:tracePt t="92326" x="9182100" y="1968500"/>
          <p14:tracePt t="92343" x="9213850" y="2006600"/>
          <p14:tracePt t="92360" x="9245600" y="2032000"/>
          <p14:tracePt t="92377" x="9277350" y="2063750"/>
          <p14:tracePt t="92394" x="9302750" y="2076450"/>
          <p14:tracePt t="92410" x="9353550" y="2095500"/>
          <p14:tracePt t="92427" x="9385300" y="2108200"/>
          <p14:tracePt t="92445" x="9404350" y="2108200"/>
          <p14:tracePt t="92459" x="9442450" y="2108200"/>
          <p14:tracePt t="92478" x="9486900" y="2095500"/>
          <p14:tracePt t="92493" x="9582150" y="2076450"/>
          <p14:tracePt t="92510" x="9639300" y="2057400"/>
          <p14:tracePt t="92526" x="9690100" y="2038350"/>
          <p14:tracePt t="92543" x="9709150" y="2025650"/>
          <p14:tracePt t="92721" x="9702800" y="2019300"/>
          <p14:tracePt t="92734" x="9696450" y="2019300"/>
          <p14:tracePt t="92751" x="9690100" y="2019300"/>
          <p14:tracePt t="92777" x="9690100" y="2025650"/>
          <p14:tracePt t="92794" x="9690100" y="2032000"/>
          <p14:tracePt t="92810" x="9696450" y="2032000"/>
          <p14:tracePt t="93026" x="9702800" y="2032000"/>
          <p14:tracePt t="93041" x="9702800" y="2025650"/>
          <p14:tracePt t="93049" x="9709150" y="2025650"/>
          <p14:tracePt t="93077" x="9715500" y="2019300"/>
          <p14:tracePt t="93095" x="9721850" y="2006600"/>
          <p14:tracePt t="93111" x="9747250" y="1993900"/>
          <p14:tracePt t="93115" x="9759950" y="1981200"/>
          <p14:tracePt t="93144" x="9791700" y="1962150"/>
          <p14:tracePt t="93160" x="9798050" y="1955800"/>
          <p14:tracePt t="93211" x="9791700" y="1955800"/>
          <p14:tracePt t="93227" x="9798050" y="1943100"/>
          <p14:tracePt t="93244" x="9836150" y="1943100"/>
          <p14:tracePt t="93261" x="9880600" y="1917700"/>
          <p14:tracePt t="93264" x="9899650" y="1905000"/>
          <p14:tracePt t="93276" x="9912350" y="1885950"/>
          <p14:tracePt t="93294" x="9925050" y="1860550"/>
          <p14:tracePt t="93310" x="9925050" y="1854200"/>
          <p14:tracePt t="93344" x="9918700" y="1854200"/>
          <p14:tracePt t="93362" x="9918700" y="1866900"/>
          <p14:tracePt t="93394" x="9925050" y="1873250"/>
          <p14:tracePt t="93428" x="9931400" y="1873250"/>
          <p14:tracePt t="93444" x="9944100" y="1866900"/>
          <p14:tracePt t="93461" x="9963150" y="1860550"/>
          <p14:tracePt t="93465" x="9975850" y="1854200"/>
          <p14:tracePt t="93477" x="9982200" y="1847850"/>
          <p14:tracePt t="93480" x="9994900" y="1841500"/>
          <p14:tracePt t="93496" x="10020300" y="1828800"/>
          <p14:tracePt t="93511" x="10033000" y="1822450"/>
          <p14:tracePt t="93527" x="10045700" y="1816100"/>
          <p14:tracePt t="93544" x="10052050" y="1803400"/>
          <p14:tracePt t="93561" x="10064750" y="1790700"/>
          <p14:tracePt t="93578" x="10071100" y="1778000"/>
          <p14:tracePt t="93594" x="10071100" y="1765300"/>
          <p14:tracePt t="93611" x="10071100" y="1752600"/>
          <p14:tracePt t="93628" x="10071100" y="1746250"/>
          <p14:tracePt t="93782" x="10064750" y="1746250"/>
          <p14:tracePt t="93791" x="10058400" y="1758950"/>
          <p14:tracePt t="93812" x="10045700" y="1809750"/>
          <p14:tracePt t="93829" x="10045700" y="1841500"/>
          <p14:tracePt t="93845" x="10052050" y="1860550"/>
          <p14:tracePt t="93861" x="10071100" y="1885950"/>
          <p14:tracePt t="93878" x="10096500" y="1905000"/>
          <p14:tracePt t="93895" x="10115550" y="1924050"/>
          <p14:tracePt t="93911" x="10140950" y="1930400"/>
          <p14:tracePt t="93928" x="10172700" y="1930400"/>
          <p14:tracePt t="93944" x="10204450" y="1911350"/>
          <p14:tracePt t="93960" x="10229850" y="1892300"/>
          <p14:tracePt t="93978" x="10236200" y="1873250"/>
          <p14:tracePt t="93995" x="10236200" y="1854200"/>
          <p14:tracePt t="94011" x="10210800" y="1841500"/>
          <p14:tracePt t="94028" x="10179050" y="1841500"/>
          <p14:tracePt t="94044" x="10147300" y="1847850"/>
          <p14:tracePt t="94061" x="10115550" y="1860550"/>
          <p14:tracePt t="94064" x="10102850" y="1860550"/>
          <p14:tracePt t="94076" x="10083800" y="1866900"/>
          <p14:tracePt t="94079" x="10077450" y="1873250"/>
          <p14:tracePt t="94093" x="10064750" y="1873250"/>
          <p14:tracePt t="94111" x="10045700" y="1885950"/>
          <p14:tracePt t="94128" x="10039350" y="1898650"/>
          <p14:tracePt t="94144" x="10033000" y="1936750"/>
          <p14:tracePt t="94161" x="10033000" y="1968500"/>
          <p14:tracePt t="94178" x="10039350" y="2019300"/>
          <p14:tracePt t="94194" x="10102850" y="2082800"/>
          <p14:tracePt t="94211" x="10172700" y="2120900"/>
          <p14:tracePt t="94228" x="10274300" y="2139950"/>
          <p14:tracePt t="94243" x="10375900" y="2133600"/>
          <p14:tracePt t="94261" x="10464800" y="2101850"/>
          <p14:tracePt t="94278" x="10509250" y="2076450"/>
          <p14:tracePt t="94295" x="10547350" y="2038350"/>
          <p14:tracePt t="94311" x="10579100" y="1993900"/>
          <p14:tracePt t="94328" x="10598150" y="1949450"/>
          <p14:tracePt t="94345" x="10598150" y="1936750"/>
          <p14:tracePt t="94362" x="10591800" y="1930400"/>
          <p14:tracePt t="94378" x="10585450" y="1930400"/>
          <p14:tracePt t="94395" x="10579100" y="1924050"/>
          <p14:tracePt t="94411" x="10579100" y="1905000"/>
          <p14:tracePt t="94429" x="10579100" y="1879600"/>
          <p14:tracePt t="94445" x="10579100" y="1847850"/>
          <p14:tracePt t="94462" x="10579100" y="1835150"/>
          <p14:tracePt t="94478" x="10572750" y="1816100"/>
          <p14:tracePt t="94494" x="10560050" y="1809750"/>
          <p14:tracePt t="94511" x="10528300" y="1797050"/>
          <p14:tracePt t="94528" x="10509250" y="1790700"/>
          <p14:tracePt t="94531" x="10490200" y="1784350"/>
          <p14:tracePt t="94545" x="10477500" y="1778000"/>
          <p14:tracePt t="94548" x="10464800" y="1778000"/>
          <p14:tracePt t="94560" x="10445750" y="1771650"/>
          <p14:tracePt t="94578" x="10407650" y="1765300"/>
          <p14:tracePt t="94595" x="10394950" y="1765300"/>
          <p14:tracePt t="94612" x="10388600" y="1784350"/>
          <p14:tracePt t="94628" x="10388600" y="1822450"/>
          <p14:tracePt t="94645" x="10401300" y="1866900"/>
          <p14:tracePt t="94662" x="10426700" y="1911350"/>
          <p14:tracePt t="94678" x="10458450" y="1936750"/>
          <p14:tracePt t="94697" x="10502900" y="1955800"/>
          <p14:tracePt t="94712" x="10528300" y="1962150"/>
          <p14:tracePt t="94729" x="10585450" y="1943100"/>
          <p14:tracePt t="94745" x="10629900" y="1911350"/>
          <p14:tracePt t="94761" x="10648950" y="1854200"/>
          <p14:tracePt t="94778" x="10648950" y="1809750"/>
          <p14:tracePt t="94795" x="10623550" y="1784350"/>
          <p14:tracePt t="94812" x="10591800" y="1778000"/>
          <p14:tracePt t="94815" x="10566400" y="1778000"/>
          <p14:tracePt t="94829" x="10521950" y="1809750"/>
          <p14:tracePt t="94845" x="10477500" y="1854200"/>
          <p14:tracePt t="94862" x="10433050" y="1898650"/>
          <p14:tracePt t="94878" x="10401300" y="1949450"/>
          <p14:tracePt t="94895" x="10382250" y="1981200"/>
          <p14:tracePt t="94912" x="10375900" y="2000250"/>
          <p14:tracePt t="94929" x="10375900" y="2012950"/>
          <p14:tracePt t="94945" x="10375900" y="2025650"/>
          <p14:tracePt t="94963" x="10394950" y="2038350"/>
          <p14:tracePt t="94979" x="10452100" y="2057400"/>
          <p14:tracePt t="94995" x="10502900" y="2076450"/>
          <p14:tracePt t="94998" x="10521950" y="2082800"/>
          <p14:tracePt t="95012" x="10553700" y="2108200"/>
          <p14:tracePt t="95029" x="10553700" y="2114550"/>
          <p14:tracePt t="95046" x="10541000" y="2133600"/>
          <p14:tracePt t="95062" x="10509250" y="2152650"/>
          <p14:tracePt t="95079" x="10490200" y="2165350"/>
          <p14:tracePt t="95096" x="10483850" y="2178050"/>
          <p14:tracePt t="95129" x="10477500" y="2184400"/>
          <p14:tracePt t="95145" x="10471150" y="2184400"/>
          <p14:tracePt t="95162" x="10464800" y="2197100"/>
          <p14:tracePt t="95179" x="10458450" y="2228850"/>
          <p14:tracePt t="95195" x="10445750" y="2254250"/>
          <p14:tracePt t="95212" x="10433050" y="2266950"/>
          <p14:tracePt t="95262" x="10426700" y="2260600"/>
          <p14:tracePt t="95279" x="10420350" y="2247900"/>
          <p14:tracePt t="95296" x="10420350" y="2235200"/>
          <p14:tracePt t="95312" x="10414000" y="2228850"/>
          <p14:tracePt t="95329" x="10414000" y="2222500"/>
          <p14:tracePt t="95345" x="10414000" y="2216150"/>
          <p14:tracePt t="95362" x="10407650" y="2216150"/>
          <p14:tracePt t="95396" x="10407650" y="2209800"/>
          <p14:tracePt t="95500" x="10407650" y="2216150"/>
          <p14:tracePt t="95512" x="10407650" y="2222500"/>
          <p14:tracePt t="96673" x="10414000" y="2222500"/>
          <p14:tracePt t="96681" x="10420350" y="2228850"/>
          <p14:tracePt t="96697" x="10464800" y="2235200"/>
          <p14:tracePt t="96714" x="10509250" y="2235200"/>
          <p14:tracePt t="96721" x="10521950" y="2235200"/>
          <p14:tracePt t="96729" x="10534650" y="2235200"/>
          <p14:tracePt t="97075" x="10541000" y="2235200"/>
          <p14:tracePt t="97084" x="10566400" y="2222500"/>
          <p14:tracePt t="97096" x="10661650" y="2184400"/>
          <p14:tracePt t="97114" x="10756900" y="2139950"/>
          <p14:tracePt t="97131" x="10833100" y="2108200"/>
          <p14:tracePt t="97147" x="10890250" y="2089150"/>
          <p14:tracePt t="97165" x="10953750" y="2063750"/>
          <p14:tracePt t="97180" x="11010900" y="2051050"/>
          <p14:tracePt t="97197" x="11068050" y="2032000"/>
          <p14:tracePt t="97200" x="11087100" y="2025650"/>
          <p14:tracePt t="97213" x="11093450" y="2019300"/>
          <p14:tracePt t="97229" x="11106150" y="2006600"/>
          <p14:tracePt t="97247" x="11118850" y="1993900"/>
          <p14:tracePt t="97264" x="11118850" y="1981200"/>
          <p14:tracePt t="97280" x="11125200" y="1968500"/>
          <p14:tracePt t="97284" x="11125200" y="1962150"/>
          <p14:tracePt t="97298" x="11131550" y="1955800"/>
          <p14:tracePt t="97315" x="11131550" y="1949450"/>
          <p14:tracePt t="97332" x="11131550" y="1943100"/>
          <p14:tracePt t="97347" x="11118850" y="1930400"/>
          <p14:tracePt t="97364" x="11093450" y="1905000"/>
          <p14:tracePt t="97381" x="11074400" y="1892300"/>
          <p14:tracePt t="97397" x="11068050" y="1885950"/>
          <p14:tracePt t="97457" x="11068050" y="1892300"/>
          <p14:tracePt t="97463" x="11068050" y="1898650"/>
          <p14:tracePt t="97480" x="11068050" y="1924050"/>
          <p14:tracePt t="97497" x="11068050" y="1943100"/>
          <p14:tracePt t="97514" x="11068050" y="1955800"/>
          <p14:tracePt t="97531" x="11068050" y="1962150"/>
          <p14:tracePt t="97589" x="11068050" y="1968500"/>
          <p14:tracePt t="97598" x="11074400" y="1968500"/>
          <p14:tracePt t="97614" x="11112500" y="1987550"/>
          <p14:tracePt t="97631" x="11150600" y="1993900"/>
          <p14:tracePt t="97648" x="11182350" y="2000250"/>
          <p14:tracePt t="97664" x="11201400" y="2000250"/>
          <p14:tracePt t="97681" x="11226800" y="2000250"/>
          <p14:tracePt t="97698" x="11277600" y="1987550"/>
          <p14:tracePt t="97714" x="11341100" y="1962150"/>
          <p14:tracePt t="97718" x="11360150" y="1949450"/>
          <p14:tracePt t="97723" x="11385550" y="1930400"/>
          <p14:tracePt t="97748" x="11410950" y="1898650"/>
          <p14:tracePt t="97764" x="11417300" y="1860550"/>
          <p14:tracePt t="97781" x="11417300" y="1822450"/>
          <p14:tracePt t="97798" x="11417300" y="1816100"/>
          <p14:tracePt t="97815" x="11404600" y="1809750"/>
          <p14:tracePt t="97831" x="11391900" y="1809750"/>
          <p14:tracePt t="97833" x="11372850" y="1809750"/>
          <p14:tracePt t="97847" x="11303000" y="1809750"/>
          <p14:tracePt t="97864" x="11226800" y="1828800"/>
          <p14:tracePt t="97881" x="11118850" y="1866900"/>
          <p14:tracePt t="97898" x="11029950" y="1892300"/>
          <p14:tracePt t="97914" x="10909300" y="1936750"/>
          <p14:tracePt t="97931" x="10820400" y="1974850"/>
          <p14:tracePt t="97947" x="10712450" y="2019300"/>
          <p14:tracePt t="97965" x="10521950" y="2089150"/>
          <p14:tracePt t="97982" x="10299700" y="2159000"/>
          <p14:tracePt t="97998" x="9912350" y="2254250"/>
          <p14:tracePt t="98015" x="9639300" y="2305050"/>
          <p14:tracePt t="98031" x="9353550" y="2349500"/>
          <p14:tracePt t="98050" x="9048750" y="2368550"/>
          <p14:tracePt t="98064" x="8680450" y="2393950"/>
          <p14:tracePt t="98081" x="8324850" y="2425700"/>
          <p14:tracePt t="98098" x="7874000" y="2463800"/>
          <p14:tracePt t="98114" x="7493000" y="2482850"/>
          <p14:tracePt t="98131" x="7023100" y="2482850"/>
          <p14:tracePt t="98148" x="6680200" y="2476500"/>
          <p14:tracePt t="98165" x="6457950" y="2457450"/>
          <p14:tracePt t="98181" x="6318250" y="2432050"/>
          <p14:tracePt t="98198" x="6229350" y="2425700"/>
          <p14:tracePt t="98215" x="6140450" y="2419350"/>
          <p14:tracePt t="98231" x="6070600" y="2419350"/>
          <p14:tracePt t="98248" x="6007100" y="2432050"/>
          <p14:tracePt t="98264" x="6000750" y="2432050"/>
          <p14:tracePt t="98331" x="6000750" y="2438400"/>
          <p14:tracePt t="98339" x="5994400" y="2438400"/>
          <p14:tracePt t="98347" x="5988050" y="2438400"/>
          <p14:tracePt t="98365" x="5962650" y="2438400"/>
          <p14:tracePt t="98381" x="5943600" y="2438400"/>
          <p14:tracePt t="98398" x="5937250" y="2438400"/>
          <p14:tracePt t="98415" x="5924550" y="2432050"/>
          <p14:tracePt t="98432" x="5918200" y="2425700"/>
          <p14:tracePt t="98448" x="5918200" y="2419350"/>
          <p14:tracePt t="98465" x="5918200" y="2406650"/>
          <p14:tracePt t="98481" x="5905500" y="2387600"/>
          <p14:tracePt t="98485" x="5892800" y="2374900"/>
          <p14:tracePt t="98498" x="5842000" y="2336800"/>
          <p14:tracePt t="98514" x="5822950" y="2317750"/>
          <p14:tracePt t="98533" x="5695950" y="2247900"/>
          <p14:tracePt t="98548" x="5664200" y="2216150"/>
          <p14:tracePt t="98566" x="5657850" y="2197100"/>
          <p14:tracePt t="98581" x="5670550" y="2184400"/>
          <p14:tracePt t="98677" x="5676900" y="2184400"/>
          <p14:tracePt t="98685" x="5683250" y="2184400"/>
          <p14:tracePt t="98699" x="5702300" y="2184400"/>
          <p14:tracePt t="98716" x="5778500" y="2184400"/>
          <p14:tracePt t="98732" x="5816600" y="2190750"/>
          <p14:tracePt t="98751" x="5829300" y="2197100"/>
          <p14:tracePt t="98894" x="5835650" y="2197100"/>
          <p14:tracePt t="98902" x="5842000" y="2197100"/>
          <p14:tracePt t="98914" x="5848350" y="2203450"/>
          <p14:tracePt t="98988" x="5854700" y="2203450"/>
          <p14:tracePt t="99004" x="5861050" y="2203450"/>
          <p14:tracePt t="99014" x="5867400" y="2197100"/>
          <p14:tracePt t="99033" x="5886450" y="2190750"/>
          <p14:tracePt t="99037" x="5892800" y="2190750"/>
          <p14:tracePt t="99049" x="5899150" y="2184400"/>
          <p14:tracePt t="99066" x="5918200" y="2171700"/>
          <p14:tracePt t="99084" x="5956300" y="2146300"/>
          <p14:tracePt t="99100" x="5962650" y="2133600"/>
          <p14:tracePt t="99116" x="5975350" y="2114550"/>
          <p14:tracePt t="99132" x="5981700" y="2101850"/>
          <p14:tracePt t="99148" x="5988050" y="2095500"/>
          <p14:tracePt t="99221" x="5988050" y="2089150"/>
          <p14:tracePt t="99232" x="5975350" y="2082800"/>
          <p14:tracePt t="99249" x="5937250" y="2063750"/>
          <p14:tracePt t="99265" x="5899150" y="2038350"/>
          <p14:tracePt t="99282" x="5867400" y="2019300"/>
          <p14:tracePt t="99299" x="5854700" y="2006600"/>
          <p14:tracePt t="99317" x="5842000" y="2000250"/>
          <p14:tracePt t="99366" x="5829300" y="2000250"/>
          <p14:tracePt t="99382" x="5778500" y="2006600"/>
          <p14:tracePt t="99399" x="5676900" y="2019300"/>
          <p14:tracePt t="99416" x="5543550" y="2032000"/>
          <p14:tracePt t="99432" x="5410200" y="2063750"/>
          <p14:tracePt t="99449" x="5264150" y="2108200"/>
          <p14:tracePt t="99467" x="5207000" y="2120900"/>
          <p14:tracePt t="99482" x="5200650" y="2120900"/>
          <p14:tracePt t="99499" x="5200650" y="2127250"/>
          <p14:tracePt t="99516" x="5200650" y="2139950"/>
          <p14:tracePt t="99533" x="5200650" y="2178050"/>
          <p14:tracePt t="99549" x="5213350" y="2222500"/>
          <p14:tracePt t="99566" x="5232400" y="2260600"/>
          <p14:tracePt t="99583" x="5245100" y="2273300"/>
          <p14:tracePt t="99599" x="5264150" y="2286000"/>
          <p14:tracePt t="99617" x="5321300" y="2305050"/>
          <p14:tracePt t="99633" x="5429250" y="2324100"/>
          <p14:tracePt t="99650" x="5594350" y="2349500"/>
          <p14:tracePt t="99665" x="5835650" y="2381250"/>
          <p14:tracePt t="99682" x="6064250" y="2400300"/>
          <p14:tracePt t="99701" x="6305550" y="2406650"/>
          <p14:tracePt t="99716" x="6426200" y="2406650"/>
          <p14:tracePt t="99721" x="6464300" y="2400300"/>
          <p14:tracePt t="99731" x="6470650" y="2400300"/>
          <p14:tracePt t="99749" x="6457950" y="2400300"/>
          <p14:tracePt t="99766" x="6419850" y="2400300"/>
          <p14:tracePt t="99783" x="6362700" y="2406650"/>
          <p14:tracePt t="99800" x="6299200" y="2419350"/>
          <p14:tracePt t="99816" x="6286500" y="2419350"/>
          <p14:tracePt t="99818" x="6280150" y="2419350"/>
          <p14:tracePt t="99868" x="6273800" y="2419350"/>
          <p14:tracePt t="99882" x="6261100" y="2419350"/>
          <p14:tracePt t="99900" x="6254750" y="2419350"/>
          <p14:tracePt t="99916" x="6254750" y="2413000"/>
          <p14:tracePt t="107929" x="6261100" y="2413000"/>
          <p14:tracePt t="107938" x="6286500" y="2406650"/>
          <p14:tracePt t="107945" x="6324600" y="2393950"/>
          <p14:tracePt t="107957" x="6375400" y="2387600"/>
          <p14:tracePt t="107962" x="6438900" y="2381250"/>
          <p14:tracePt t="107972" x="6496050" y="2381250"/>
          <p14:tracePt t="107990" x="6642100" y="2381250"/>
          <p14:tracePt t="108007" x="6794500" y="2381250"/>
          <p14:tracePt t="108024" x="6940550" y="2387600"/>
          <p14:tracePt t="108040" x="7048500" y="2387600"/>
          <p14:tracePt t="108044" x="7099300" y="2387600"/>
          <p14:tracePt t="108056" x="7162800" y="2387600"/>
          <p14:tracePt t="108073" x="7219950" y="2381250"/>
          <p14:tracePt t="108089" x="7245350" y="2368550"/>
          <p14:tracePt t="108106" x="7270750" y="2355850"/>
          <p14:tracePt t="108123" x="7302500" y="2330450"/>
          <p14:tracePt t="108139" x="7346950" y="2317750"/>
          <p14:tracePt t="108156" x="7397750" y="2298700"/>
          <p14:tracePt t="108173" x="7442200" y="2292350"/>
          <p14:tracePt t="108189" x="7480300" y="2292350"/>
          <p14:tracePt t="108206" x="7531100" y="2279650"/>
          <p14:tracePt t="108211" x="7550150" y="2279650"/>
          <p14:tracePt t="108222" x="7600950" y="2273300"/>
          <p14:tracePt t="108240" x="7810500" y="2260600"/>
          <p14:tracePt t="108256" x="8026400" y="2241550"/>
          <p14:tracePt t="108273" x="8280400" y="2241550"/>
          <p14:tracePt t="108278" x="8401050" y="2241550"/>
          <p14:tracePt t="108288" x="8483600" y="2247900"/>
          <p14:tracePt t="108291" x="8572500" y="2247900"/>
          <p14:tracePt t="108308" x="8667750" y="2247900"/>
          <p14:tracePt t="108323" x="8674100" y="2247900"/>
          <p14:tracePt t="108478" x="8661400" y="2247900"/>
          <p14:tracePt t="108487" x="8655050" y="2247900"/>
          <p14:tracePt t="108494" x="8636000" y="2247900"/>
          <p14:tracePt t="108506" x="8629650" y="2241550"/>
          <p14:tracePt t="108524" x="8597900" y="2241550"/>
          <p14:tracePt t="108594" x="8597900" y="2235200"/>
          <p14:tracePt t="108602" x="8597900" y="2228850"/>
          <p14:tracePt t="108610" x="8597900" y="2222500"/>
          <p14:tracePt t="108622" x="8597900" y="2216150"/>
          <p14:tracePt t="108640" x="8597900" y="2203450"/>
          <p14:tracePt t="108710" x="8597900" y="2197100"/>
          <p14:tracePt t="108716" x="8585200" y="2197100"/>
          <p14:tracePt t="108723" x="8578850" y="2197100"/>
          <p14:tracePt t="108740" x="8566150" y="2197100"/>
          <p14:tracePt t="108757" x="8553450" y="2197100"/>
          <p14:tracePt t="108794" x="8553450" y="2190750"/>
          <p14:tracePt t="108844" x="8547100" y="2190750"/>
          <p14:tracePt t="108852" x="8540750" y="2190750"/>
          <p14:tracePt t="108860" x="8528050" y="2190750"/>
          <p14:tracePt t="108874" x="8509000" y="2184400"/>
          <p14:tracePt t="108891" x="8496300" y="2184400"/>
          <p14:tracePt t="108908" x="8489950" y="2184400"/>
          <p14:tracePt t="108926" x="8464550" y="2178050"/>
          <p14:tracePt t="108940" x="8413750" y="2178050"/>
          <p14:tracePt t="108958" x="8305800" y="2184400"/>
          <p14:tracePt t="108974" x="8147050" y="2184400"/>
          <p14:tracePt t="108978" x="8083550" y="2184400"/>
          <p14:tracePt t="108991" x="8026400" y="2184400"/>
          <p14:tracePt t="109007" x="7943850" y="2178050"/>
          <p14:tracePt t="109024" x="7931150" y="2171700"/>
          <p14:tracePt t="109057" x="7943850" y="2165350"/>
          <p14:tracePt t="109073" x="7962900" y="2159000"/>
          <p14:tracePt t="109090" x="7969250" y="2159000"/>
          <p14:tracePt t="109107" x="7969250" y="2165350"/>
          <p14:tracePt t="109124" x="7956550" y="2171700"/>
          <p14:tracePt t="109128" x="7956550" y="2178050"/>
          <p14:tracePt t="109141" x="7950200" y="2178050"/>
          <p14:tracePt t="109157" x="7950200" y="2184400"/>
          <p14:tracePt t="109174" x="7962900" y="2184400"/>
          <p14:tracePt t="109177" x="7988300" y="2184400"/>
          <p14:tracePt t="109190" x="8007350" y="2184400"/>
          <p14:tracePt t="109207" x="8077200" y="2184400"/>
          <p14:tracePt t="109224" x="8134350" y="2184400"/>
          <p14:tracePt t="109227" x="8178800" y="2184400"/>
          <p14:tracePt t="109239" x="8223250" y="2184400"/>
          <p14:tracePt t="109242" x="8280400" y="2184400"/>
          <p14:tracePt t="109257" x="8356600" y="2178050"/>
          <p14:tracePt t="109274" x="8432800" y="2171700"/>
          <p14:tracePt t="109290" x="8509000" y="2159000"/>
          <p14:tracePt t="109307" x="8540750" y="2146300"/>
          <p14:tracePt t="109324" x="8553450" y="2120900"/>
          <p14:tracePt t="109340" x="8553450" y="2101850"/>
          <p14:tracePt t="109357" x="8553450" y="2070100"/>
          <p14:tracePt t="109374" x="8553450" y="2044700"/>
          <p14:tracePt t="109390" x="8553450" y="2019300"/>
          <p14:tracePt t="109410" x="8553450" y="2000250"/>
          <p14:tracePt t="109424" x="8540750" y="1987550"/>
          <p14:tracePt t="109440" x="8489950" y="1962150"/>
          <p14:tracePt t="109457" x="8401050" y="1943100"/>
          <p14:tracePt t="109459" x="8331200" y="1930400"/>
          <p14:tracePt t="109474" x="8299450" y="1924050"/>
          <p14:tracePt t="109476" x="8267700" y="1917700"/>
          <p14:tracePt t="109490" x="8185150" y="1905000"/>
          <p14:tracePt t="109508" x="8134350" y="1885950"/>
          <p14:tracePt t="109524" x="8102600" y="1879600"/>
          <p14:tracePt t="109541" x="8089900" y="1873250"/>
          <p14:tracePt t="109556" x="8077200" y="1873250"/>
          <p14:tracePt t="109574" x="8064500" y="1885950"/>
          <p14:tracePt t="109591" x="8032750" y="1917700"/>
          <p14:tracePt t="109607" x="8013700" y="1943100"/>
          <p14:tracePt t="109624" x="7988300" y="1981200"/>
          <p14:tracePt t="109641" x="7988300" y="2012950"/>
          <p14:tracePt t="109658" x="7988300" y="2051050"/>
          <p14:tracePt t="109663" x="7994650" y="2063750"/>
          <p14:tracePt t="109673" x="8001000" y="2076450"/>
          <p14:tracePt t="109692" x="8064500" y="2133600"/>
          <p14:tracePt t="109708" x="8089900" y="2146300"/>
          <p14:tracePt t="109724" x="8178800" y="2171700"/>
          <p14:tracePt t="109743" x="8286750" y="2171700"/>
          <p14:tracePt t="109757" x="8369300" y="2171700"/>
          <p14:tracePt t="109774" x="8502650" y="2159000"/>
          <p14:tracePt t="109791" x="8585200" y="2139950"/>
          <p14:tracePt t="109807" x="8680450" y="2120900"/>
          <p14:tracePt t="109825" x="8724900" y="2108200"/>
          <p14:tracePt t="109841" x="8750300" y="2082800"/>
          <p14:tracePt t="109857" x="8750300" y="2063750"/>
          <p14:tracePt t="109874" x="8731250" y="2025650"/>
          <p14:tracePt t="109891" x="8712200" y="1993900"/>
          <p14:tracePt t="109908" x="8686800" y="1968500"/>
          <p14:tracePt t="109911" x="8674100" y="1962150"/>
          <p14:tracePt t="109924" x="8667750" y="1955800"/>
          <p14:tracePt t="109927" x="8661400" y="1955800"/>
          <p14:tracePt t="109958" x="8648700" y="1955800"/>
          <p14:tracePt t="109974" x="8572500" y="1968500"/>
          <p14:tracePt t="109991" x="8483600" y="1993900"/>
          <p14:tracePt t="110008" x="8382000" y="2032000"/>
          <p14:tracePt t="110023" x="8299450" y="2070100"/>
          <p14:tracePt t="110041" x="8242300" y="2108200"/>
          <p14:tracePt t="110058" x="8229600" y="2114550"/>
          <p14:tracePt t="110092" x="8235950" y="2127250"/>
          <p14:tracePt t="110108" x="8255000" y="2133600"/>
          <p14:tracePt t="110125" x="8318500" y="2146300"/>
          <p14:tracePt t="110142" x="8375650" y="2159000"/>
          <p14:tracePt t="110145" x="8388350" y="2165350"/>
          <p14:tracePt t="110158" x="8388350" y="2171700"/>
          <p14:tracePt t="110164" x="8394700" y="2171700"/>
          <p14:tracePt t="110173" x="8394700" y="2178050"/>
          <p14:tracePt t="110191" x="8401050" y="2184400"/>
          <p14:tracePt t="110208" x="8401050" y="2190750"/>
          <p14:tracePt t="110225" x="8407400" y="2190750"/>
          <p14:tracePt t="110241" x="8413750" y="2197100"/>
          <p14:tracePt t="110258" x="8426450" y="2197100"/>
          <p14:tracePt t="110275" x="8439150" y="2197100"/>
          <p14:tracePt t="110292" x="8464550" y="2197100"/>
          <p14:tracePt t="110308" x="8559800" y="2184400"/>
          <p14:tracePt t="110325" x="8616950" y="2178050"/>
          <p14:tracePt t="110341" x="8705850" y="2165350"/>
          <p14:tracePt t="110358" x="8820150" y="2159000"/>
          <p14:tracePt t="110375" x="8953500" y="2159000"/>
          <p14:tracePt t="110395" x="9010650" y="2165350"/>
          <p14:tracePt t="110425" x="9010650" y="2171700"/>
          <p14:tracePt t="110441" x="9010650" y="2178050"/>
          <p14:tracePt t="110458" x="9010650" y="2184400"/>
          <p14:tracePt t="110474" x="9029700" y="2209800"/>
          <p14:tracePt t="110492" x="9080500" y="2228850"/>
          <p14:tracePt t="110508" x="9156700" y="2241550"/>
          <p14:tracePt t="110512" x="9194800" y="2241550"/>
          <p14:tracePt t="110524" x="9239250" y="2241550"/>
          <p14:tracePt t="110527" x="9277350" y="2241550"/>
          <p14:tracePt t="110541" x="9334500" y="2241550"/>
          <p14:tracePt t="110545" x="9372600" y="2241550"/>
          <p14:tracePt t="110560" x="9461500" y="2241550"/>
          <p14:tracePt t="110575" x="9569450" y="2228850"/>
          <p14:tracePt t="110591" x="9652000" y="2216150"/>
          <p14:tracePt t="110608" x="9721850" y="2203450"/>
          <p14:tracePt t="110625" x="9753600" y="2190750"/>
          <p14:tracePt t="110643" x="9772650" y="2184400"/>
          <p14:tracePt t="110658" x="9779000" y="2171700"/>
          <p14:tracePt t="110692" x="9785350" y="2165350"/>
          <p14:tracePt t="110709" x="9791700" y="2165350"/>
          <p14:tracePt t="110713" x="9798050" y="2165350"/>
          <p14:tracePt t="110726" x="9804400" y="2165350"/>
          <p14:tracePt t="110729" x="9817100" y="2165350"/>
          <p14:tracePt t="110741" x="9823450" y="2165350"/>
          <p14:tracePt t="110759" x="9836150" y="2165350"/>
          <p14:tracePt t="110775" x="9842500" y="2165350"/>
          <p14:tracePt t="110792" x="9855200" y="2171700"/>
          <p14:tracePt t="110796" x="9855200" y="2178050"/>
          <p14:tracePt t="110807" x="9861550" y="2178050"/>
          <p14:tracePt t="110825" x="9874250" y="2178050"/>
          <p14:tracePt t="110842" x="9880600" y="2178050"/>
          <p14:tracePt t="110858" x="9886950" y="2178050"/>
          <p14:tracePt t="110893" x="9899650" y="2171700"/>
          <p14:tracePt t="110909" x="9906000" y="2171700"/>
          <p14:tracePt t="111178" x="9906000" y="2178050"/>
          <p14:tracePt t="111186" x="9906000" y="2184400"/>
          <p14:tracePt t="111190" x="9906000" y="2190750"/>
          <p14:tracePt t="111209" x="9912350" y="2197100"/>
          <p14:tracePt t="111261" x="9912350" y="2203450"/>
          <p14:tracePt t="111276" x="9931400" y="2216150"/>
          <p14:tracePt t="111293" x="9969500" y="2222500"/>
          <p14:tracePt t="111309" x="10026650" y="2228850"/>
          <p14:tracePt t="111326" x="10121900" y="2235200"/>
          <p14:tracePt t="111342" x="10242550" y="2247900"/>
          <p14:tracePt t="111360" x="10344150" y="2254250"/>
          <p14:tracePt t="111376" x="10388600" y="2260600"/>
          <p14:tracePt t="111394" x="10394950" y="2260600"/>
          <p14:tracePt t="111409" x="10401300" y="2266950"/>
          <p14:tracePt t="111428" x="10414000" y="2273300"/>
          <p14:tracePt t="111443" x="10433050" y="2286000"/>
          <p14:tracePt t="111459" x="10477500" y="2292350"/>
          <p14:tracePt t="111478" x="10515600" y="2298700"/>
          <p14:tracePt t="111482" x="10534650" y="2298700"/>
          <p14:tracePt t="111491" x="10553700" y="2298700"/>
          <p14:tracePt t="111511" x="10591800" y="2286000"/>
          <p14:tracePt t="111526" x="10610850" y="2279650"/>
          <p14:tracePt t="111542" x="10629900" y="2266950"/>
          <p14:tracePt t="111547" x="10642600" y="2260600"/>
          <p14:tracePt t="111558" x="10648950" y="2260600"/>
          <p14:tracePt t="111578" x="10674350" y="2247900"/>
          <p14:tracePt t="111580" x="10687050" y="2247900"/>
          <p14:tracePt t="111591" x="10693400" y="2247900"/>
          <p14:tracePt t="111609" x="10706100" y="2247900"/>
          <p14:tracePt t="111628" x="10725150" y="2241550"/>
          <p14:tracePt t="111643" x="10737850" y="2241550"/>
          <p14:tracePt t="111659" x="10769600" y="2241550"/>
          <p14:tracePt t="111676" x="10814050" y="2241550"/>
          <p14:tracePt t="111692" x="10871200" y="2235200"/>
          <p14:tracePt t="111709" x="10941050" y="2222500"/>
          <p14:tracePt t="111726" x="10991850" y="2209800"/>
          <p14:tracePt t="111742" x="11061700" y="2197100"/>
          <p14:tracePt t="111760" x="11125200" y="2184400"/>
          <p14:tracePt t="111776" x="11182350" y="2171700"/>
          <p14:tracePt t="111782" x="11195050" y="2171700"/>
          <p14:tracePt t="111795" x="11233150" y="2165350"/>
          <p14:tracePt t="111809" x="11239500" y="2165350"/>
          <p14:tracePt t="111826" x="11245850" y="2165350"/>
          <p14:tracePt t="112073" x="11245850" y="2171700"/>
          <p14:tracePt t="112300" x="11252200" y="2171700"/>
          <p14:tracePt t="112310" x="11271250" y="2165350"/>
          <p14:tracePt t="112328" x="11303000" y="2159000"/>
          <p14:tracePt t="112344" x="11360150" y="2146300"/>
          <p14:tracePt t="112360" x="11391900" y="2133600"/>
          <p14:tracePt t="112376" x="11468100" y="2114550"/>
          <p14:tracePt t="112394" x="11544300" y="2095500"/>
          <p14:tracePt t="112410" x="11595100" y="2076450"/>
          <p14:tracePt t="112427" x="11614150" y="2063750"/>
          <p14:tracePt t="112443" x="11620500" y="2051050"/>
          <p14:tracePt t="112460" x="11614150" y="2032000"/>
          <p14:tracePt t="112476" x="11595100" y="2019300"/>
          <p14:tracePt t="112493" x="11550650" y="2006600"/>
          <p14:tracePt t="112510" x="11487150" y="1993900"/>
          <p14:tracePt t="112527" x="11410950" y="1987550"/>
          <p14:tracePt t="112543" x="11341100" y="1981200"/>
          <p14:tracePt t="112548" x="11315700" y="1981200"/>
          <p14:tracePt t="112560" x="11245850" y="1981200"/>
          <p14:tracePt t="112577" x="11182350" y="1981200"/>
          <p14:tracePt t="112594" x="11131550" y="1981200"/>
          <p14:tracePt t="112610" x="11106150" y="1987550"/>
          <p14:tracePt t="112628" x="11087100" y="2006600"/>
          <p14:tracePt t="112642" x="11074400" y="2038350"/>
          <p14:tracePt t="112660" x="11068050" y="2063750"/>
          <p14:tracePt t="112677" x="11068050" y="2095500"/>
          <p14:tracePt t="112696" x="11068050" y="2108200"/>
          <p14:tracePt t="112710" x="11068050" y="2114550"/>
          <p14:tracePt t="112804" x="11061700" y="2120900"/>
          <p14:tracePt t="112814" x="11049000" y="2127250"/>
          <p14:tracePt t="112826" x="11023600" y="2139950"/>
          <p14:tracePt t="112844" x="10998200" y="2152650"/>
          <p14:tracePt t="112860" x="10960100" y="2159000"/>
          <p14:tracePt t="112878" x="10922000" y="2159000"/>
          <p14:tracePt t="112894" x="10883900" y="2159000"/>
          <p14:tracePt t="112910" x="10833100" y="2159000"/>
          <p14:tracePt t="112927" x="10795000" y="2152650"/>
          <p14:tracePt t="112944" x="10744200" y="2152650"/>
          <p14:tracePt t="112961" x="10687050" y="2146300"/>
          <p14:tracePt t="112977" x="10617200" y="2146300"/>
          <p14:tracePt t="112994" x="10534650" y="2146300"/>
          <p14:tracePt t="112997" x="10490200" y="2146300"/>
          <p14:tracePt t="113009" x="10452100" y="2146300"/>
          <p14:tracePt t="113029" x="10312400" y="2146300"/>
          <p14:tracePt t="113045" x="10267950" y="2152650"/>
          <p14:tracePt t="113060" x="10217150" y="2152650"/>
          <p14:tracePt t="113077" x="10147300" y="2152650"/>
          <p14:tracePt t="113094" x="10071100" y="2152650"/>
          <p14:tracePt t="113110" x="9994900" y="2159000"/>
          <p14:tracePt t="113127" x="9861550" y="2171700"/>
          <p14:tracePt t="113142" x="9747250" y="2184400"/>
          <p14:tracePt t="113161" x="9607550" y="2190750"/>
          <p14:tracePt t="113177" x="9455150" y="2197100"/>
          <p14:tracePt t="113196" x="9213850" y="2197100"/>
          <p14:tracePt t="113211" x="8870950" y="2203450"/>
          <p14:tracePt t="113226" x="8566150" y="2203450"/>
          <p14:tracePt t="113244" x="8286750" y="2197100"/>
          <p14:tracePt t="113260" x="8013700" y="2190750"/>
          <p14:tracePt t="113263" x="7854950" y="2197100"/>
          <p14:tracePt t="113277" x="7677150" y="2209800"/>
          <p14:tracePt t="113295" x="7105650" y="2286000"/>
          <p14:tracePt t="113311" x="6699250" y="2336800"/>
          <p14:tracePt t="113327" x="6318250" y="2374900"/>
          <p14:tracePt t="113345" x="6000750" y="2374900"/>
          <p14:tracePt t="113361" x="5810250" y="2349500"/>
          <p14:tracePt t="113377" x="5702300" y="2330450"/>
          <p14:tracePt t="113394" x="5651500" y="2324100"/>
          <p14:tracePt t="113410" x="5638800" y="2324100"/>
          <p14:tracePt t="113428" x="5638800" y="2336800"/>
          <p14:tracePt t="113445" x="5664200" y="2362200"/>
          <p14:tracePt t="113461" x="5695950" y="2381250"/>
          <p14:tracePt t="113478" x="5727700" y="2393950"/>
          <p14:tracePt t="113482" x="5746750" y="2400300"/>
          <p14:tracePt t="113494" x="5759450" y="2406650"/>
          <p14:tracePt t="113511" x="5778500" y="2406650"/>
          <p14:tracePt t="113527" x="5784850" y="2406650"/>
          <p14:tracePt t="113530" x="5791200" y="2406650"/>
          <p14:tracePt t="113544" x="5797550" y="2406650"/>
          <p14:tracePt t="113562" x="5803900" y="2406650"/>
          <p14:tracePt t="113579" x="5810250" y="2406650"/>
          <p14:tracePt t="113594" x="5829300" y="2413000"/>
          <p14:tracePt t="113611" x="5867400" y="2419350"/>
          <p14:tracePt t="113628" x="5930900" y="2425700"/>
          <p14:tracePt t="113644" x="5988050" y="2432050"/>
          <p14:tracePt t="113661" x="6064250" y="2438400"/>
          <p14:tracePt t="113677" x="6134100" y="2438400"/>
          <p14:tracePt t="113694" x="6203950" y="2438400"/>
          <p14:tracePt t="113698" x="6248400" y="2438400"/>
          <p14:tracePt t="113711" x="6286500" y="2432050"/>
          <p14:tracePt t="113728" x="6330950" y="2425700"/>
          <p14:tracePt t="113744" x="6369050" y="2406650"/>
          <p14:tracePt t="113761" x="6375400" y="2406650"/>
          <p14:tracePt t="113765" x="6381750" y="2393950"/>
          <p14:tracePt t="113776" x="6381750" y="2387600"/>
          <p14:tracePt t="113794" x="6388100" y="2362200"/>
          <p14:tracePt t="113900" x="6388100" y="2355850"/>
          <p14:tracePt t="113998" x="6394450" y="2355850"/>
          <p14:tracePt t="114006" x="6400800" y="2362200"/>
          <p14:tracePt t="114015" x="6413500" y="2374900"/>
          <p14:tracePt t="114027" x="6426200" y="2381250"/>
          <p14:tracePt t="114045" x="6457950" y="2400300"/>
          <p14:tracePt t="114061" x="6508750" y="2425700"/>
          <p14:tracePt t="114078" x="6546850" y="2432050"/>
          <p14:tracePt t="114095" x="6597650" y="2432050"/>
          <p14:tracePt t="114111" x="6623050" y="2432050"/>
          <p14:tracePt t="114127" x="6654800" y="2425700"/>
          <p14:tracePt t="114145" x="6673850" y="2425700"/>
          <p14:tracePt t="114161" x="6686550" y="2425700"/>
          <p14:tracePt t="114178" x="6699250" y="2419350"/>
          <p14:tracePt t="114195" x="6724650" y="2406650"/>
          <p14:tracePt t="114211" x="6743700" y="2393950"/>
          <p14:tracePt t="114215" x="6750050" y="2387600"/>
          <p14:tracePt t="114228" x="6756400" y="2381250"/>
          <p14:tracePt t="114231" x="6769100" y="2374900"/>
          <p14:tracePt t="114244" x="6775450" y="2368550"/>
          <p14:tracePt t="114246" x="6788150" y="2362200"/>
          <p14:tracePt t="114261" x="6794500" y="2349500"/>
          <p14:tracePt t="114278" x="6800850" y="2349500"/>
          <p14:tracePt t="114313" x="6794500" y="2349500"/>
          <p14:tracePt t="114328" x="6775450" y="2349500"/>
          <p14:tracePt t="114345" x="6769100" y="2355850"/>
          <p14:tracePt t="114360" x="6762750" y="2355850"/>
          <p14:tracePt t="114412" x="6756400" y="2349500"/>
          <p14:tracePt t="114498" x="6756400" y="2343150"/>
          <p14:tracePt t="114505" x="6756400" y="2330450"/>
          <p14:tracePt t="114514" x="6769100" y="2324100"/>
          <p14:tracePt t="114528" x="6838950" y="2324100"/>
          <p14:tracePt t="114548" x="6972300" y="2336800"/>
          <p14:tracePt t="114564" x="7099300" y="2355850"/>
          <p14:tracePt t="114568" x="7137400" y="2368550"/>
          <p14:tracePt t="114579" x="7169150" y="2374900"/>
          <p14:tracePt t="114595" x="7194550" y="2393950"/>
          <p14:tracePt t="114612" x="7219950" y="2419350"/>
          <p14:tracePt t="114629" x="7232650" y="2444750"/>
          <p14:tracePt t="114633" x="7239000" y="2457450"/>
          <p14:tracePt t="114645" x="7245350" y="2463800"/>
          <p14:tracePt t="114662" x="7258050" y="2476500"/>
          <p14:tracePt t="114678" x="7270750" y="2489200"/>
          <p14:tracePt t="114698" x="7321550" y="2489200"/>
          <p14:tracePt t="114712" x="7340600" y="2489200"/>
          <p14:tracePt t="114715" x="7366000" y="2482850"/>
          <p14:tracePt t="114720" x="7385050" y="2476500"/>
          <p14:tracePt t="114727" x="7410450" y="2463800"/>
          <p14:tracePt t="114745" x="7448550" y="2444750"/>
          <p14:tracePt t="114762" x="7467600" y="2432050"/>
          <p14:tracePt t="114778" x="7480300" y="2432050"/>
          <p14:tracePt t="114795" x="7486650" y="2432050"/>
          <p14:tracePt t="114884" x="7493000" y="2425700"/>
          <p14:tracePt t="114901" x="7499350" y="2419350"/>
          <p14:tracePt t="114911" x="7505700" y="2413000"/>
          <p14:tracePt t="114928" x="7512050" y="2400300"/>
          <p14:tracePt t="114945" x="7512050" y="2374900"/>
          <p14:tracePt t="114962" x="7505700" y="2343150"/>
          <p14:tracePt t="114980" x="7493000" y="2324100"/>
          <p14:tracePt t="114995" x="7473950" y="2311400"/>
          <p14:tracePt t="115012" x="7467600" y="2305050"/>
          <p14:tracePt t="115029" x="7448550" y="2298700"/>
          <p14:tracePt t="115045" x="7435850" y="2292350"/>
          <p14:tracePt t="115062" x="7416800" y="2292350"/>
          <p14:tracePt t="115066" x="7410450" y="2286000"/>
          <p14:tracePt t="115079" x="7391400" y="2286000"/>
          <p14:tracePt t="115096" x="7334250" y="2273300"/>
          <p14:tracePt t="115112" x="7283450" y="2260600"/>
          <p14:tracePt t="115129" x="7226300" y="2247900"/>
          <p14:tracePt t="115133" x="7200900" y="2241550"/>
          <p14:tracePt t="115144" x="7162800" y="2235200"/>
          <p14:tracePt t="115163" x="7143750" y="2228850"/>
          <p14:tracePt t="115195" x="7143750" y="2235200"/>
          <p14:tracePt t="115212" x="7150100" y="2247900"/>
          <p14:tracePt t="115228" x="7162800" y="2266950"/>
          <p14:tracePt t="115245" x="7188200" y="2286000"/>
          <p14:tracePt t="115263" x="7219950" y="2305050"/>
          <p14:tracePt t="115279" x="7277100" y="2330450"/>
          <p14:tracePt t="115296" x="7359650" y="2362200"/>
          <p14:tracePt t="115312" x="7416800" y="2374900"/>
          <p14:tracePt t="115329" x="7448550" y="2381250"/>
          <p14:tracePt t="115345" x="7594600" y="2419350"/>
          <p14:tracePt t="115362" x="7651750" y="2432050"/>
          <p14:tracePt t="115378" x="7683500" y="2438400"/>
          <p14:tracePt t="115380" x="7702550" y="2451100"/>
          <p14:tracePt t="115397" x="7772400" y="2463800"/>
          <p14:tracePt t="115413" x="7810500" y="2476500"/>
          <p14:tracePt t="115429" x="7842250" y="2482850"/>
          <p14:tracePt t="115445" x="7854950" y="2482850"/>
          <p14:tracePt t="115462" x="7861300" y="2482850"/>
          <p14:tracePt t="115646" x="7854950" y="2482850"/>
          <p14:tracePt t="115663" x="7848600" y="2482850"/>
          <p14:tracePt t="115670" x="7848600" y="2476500"/>
          <p14:tracePt t="115679" x="7842250" y="2476500"/>
          <p14:tracePt t="115696" x="7842250" y="2463800"/>
          <p14:tracePt t="115713" x="7829550" y="2457450"/>
          <p14:tracePt t="115730" x="7829550" y="2451100"/>
          <p14:tracePt t="115746" x="7816850" y="2451100"/>
          <p14:tracePt t="115750" x="7816850" y="2444750"/>
          <p14:tracePt t="115807" x="7816850" y="2438400"/>
          <p14:tracePt t="115816" x="7816850" y="2432050"/>
          <p14:tracePt t="115829" x="7823200" y="2419350"/>
          <p14:tracePt t="115846" x="7905750" y="2400300"/>
          <p14:tracePt t="115862" x="8020050" y="2400300"/>
          <p14:tracePt t="115879" x="8128000" y="2406650"/>
          <p14:tracePt t="115896" x="8223250" y="2406650"/>
          <p14:tracePt t="115912" x="8286750" y="2413000"/>
          <p14:tracePt t="115929" x="8337550" y="2425700"/>
          <p14:tracePt t="115946" x="8375650" y="2438400"/>
          <p14:tracePt t="115963" x="8420100" y="2457450"/>
          <p14:tracePt t="115980" x="8470900" y="2476500"/>
          <p14:tracePt t="115996" x="8521700" y="2489200"/>
          <p14:tracePt t="116000" x="8566150" y="2495550"/>
          <p14:tracePt t="116013" x="8585200" y="2495550"/>
          <p14:tracePt t="116017" x="8636000" y="2495550"/>
          <p14:tracePt t="116029" x="8693150" y="2495550"/>
          <p14:tracePt t="116046" x="8807450" y="2482850"/>
          <p14:tracePt t="116063" x="8870950" y="2476500"/>
          <p14:tracePt t="116079" x="8909050" y="2476500"/>
          <p14:tracePt t="116097" x="8947150" y="2476500"/>
          <p14:tracePt t="116113" x="8985250" y="2476500"/>
          <p14:tracePt t="116130" x="9004300" y="2476500"/>
          <p14:tracePt t="116146" x="9017000" y="2482850"/>
          <p14:tracePt t="116163" x="9029700" y="2482850"/>
          <p14:tracePt t="116180" x="9042400" y="2482850"/>
          <p14:tracePt t="116196" x="9048750" y="2482850"/>
          <p14:tracePt t="116213" x="9055100" y="2482850"/>
          <p14:tracePt t="116392" x="9061450" y="2482850"/>
          <p14:tracePt t="116400" x="9074150" y="2476500"/>
          <p14:tracePt t="116412" x="9112250" y="2457450"/>
          <p14:tracePt t="116430" x="9144000" y="2438400"/>
          <p14:tracePt t="116447" x="9169400" y="2425700"/>
          <p14:tracePt t="116464" x="9188450" y="2413000"/>
          <p14:tracePt t="116480" x="9194800" y="2400300"/>
          <p14:tracePt t="116485" x="9201150" y="2387600"/>
          <p14:tracePt t="116512" x="9201150" y="2381250"/>
          <p14:tracePt t="116529" x="9201150" y="2374900"/>
          <p14:tracePt t="116544" x="9201150" y="2368550"/>
          <p14:tracePt t="116565" x="9194800" y="2362200"/>
          <p14:tracePt t="116580" x="9175750" y="2355850"/>
          <p14:tracePt t="116597" x="9150350" y="2355850"/>
          <p14:tracePt t="116614" x="9118600" y="2355850"/>
          <p14:tracePt t="116617" x="9099550" y="2355850"/>
          <p14:tracePt t="116631" x="9055100" y="2355850"/>
          <p14:tracePt t="116646" x="9023350" y="2362200"/>
          <p14:tracePt t="116663" x="8991600" y="2368550"/>
          <p14:tracePt t="116680" x="8959850" y="2381250"/>
          <p14:tracePt t="116697" x="8934450" y="2400300"/>
          <p14:tracePt t="116712" x="8928100" y="2413000"/>
          <p14:tracePt t="116730" x="8928100" y="2425700"/>
          <p14:tracePt t="116747" x="8953500" y="2438400"/>
          <p14:tracePt t="116764" x="8978900" y="2444750"/>
          <p14:tracePt t="116780" x="9029700" y="2451100"/>
          <p14:tracePt t="116797" x="9124950" y="2482850"/>
          <p14:tracePt t="116813" x="9226550" y="2527300"/>
          <p14:tracePt t="116829" x="9290050" y="2533650"/>
          <p14:tracePt t="116847" x="9321800" y="2527300"/>
          <p14:tracePt t="116849" x="9353550" y="2527300"/>
          <p14:tracePt t="116862" x="9366250" y="2527300"/>
          <p14:tracePt t="116897" x="9378950" y="2527300"/>
          <p14:tracePt t="116914" x="9423400" y="2527300"/>
          <p14:tracePt t="116930" x="9525000" y="2527300"/>
          <p14:tracePt t="116948" x="9639300" y="2527300"/>
          <p14:tracePt t="116964" x="9728200" y="2527300"/>
          <p14:tracePt t="116981" x="9766300" y="2527300"/>
          <p14:tracePt t="116997" x="9772650" y="2527300"/>
          <p14:tracePt t="117014" x="9785350" y="2527300"/>
          <p14:tracePt t="117016" x="9804400" y="2527300"/>
          <p14:tracePt t="117031" x="9842500" y="2527300"/>
          <p14:tracePt t="117047" x="9925050" y="2527300"/>
          <p14:tracePt t="117063" x="10007600" y="2533650"/>
          <p14:tracePt t="117080" x="10096500" y="2533650"/>
          <p14:tracePt t="117097" x="10179050" y="2520950"/>
          <p14:tracePt t="117114" x="10274300" y="2470150"/>
          <p14:tracePt t="117132" x="10312400" y="2438400"/>
          <p14:tracePt t="117148" x="10331450" y="2413000"/>
          <p14:tracePt t="117164" x="10344150" y="2381250"/>
          <p14:tracePt t="117180" x="10350500" y="2349500"/>
          <p14:tracePt t="117198" x="10350500" y="2330450"/>
          <p14:tracePt t="117213" x="10350500" y="2311400"/>
          <p14:tracePt t="117232" x="10350500" y="2298700"/>
          <p14:tracePt t="117247" x="10350500" y="2292350"/>
          <p14:tracePt t="117264" x="10350500" y="2286000"/>
          <p14:tracePt t="117280" x="10344150" y="2286000"/>
          <p14:tracePt t="117297" x="10337800" y="2279650"/>
          <p14:tracePt t="117314" x="10318750" y="2266950"/>
          <p14:tracePt t="117318" x="10312400" y="2254250"/>
          <p14:tracePt t="117330" x="10306050" y="2254250"/>
          <p14:tracePt t="117347" x="10287000" y="2235200"/>
          <p14:tracePt t="117350" x="10274300" y="2228850"/>
          <p14:tracePt t="117364" x="10261600" y="2216150"/>
          <p14:tracePt t="117367" x="10255250" y="2209800"/>
          <p14:tracePt t="117380" x="10229850" y="2203450"/>
          <p14:tracePt t="117399" x="10217150" y="2203450"/>
          <p14:tracePt t="117413" x="10204450" y="2203450"/>
          <p14:tracePt t="117430" x="10191750" y="2203450"/>
          <p14:tracePt t="117449" x="10179050" y="2216150"/>
          <p14:tracePt t="117463" x="10172700" y="2235200"/>
          <p14:tracePt t="117480" x="10172700" y="2266950"/>
          <p14:tracePt t="117497" x="10172700" y="2292350"/>
          <p14:tracePt t="117514" x="10179050" y="2330450"/>
          <p14:tracePt t="117531" x="10191750" y="2355850"/>
          <p14:tracePt t="117548" x="10204450" y="2387600"/>
          <p14:tracePt t="117565" x="10210800" y="2413000"/>
          <p14:tracePt t="117581" x="10210800" y="2419350"/>
          <p14:tracePt t="117598" x="10210800" y="2438400"/>
          <p14:tracePt t="117614" x="10210800" y="2451100"/>
          <p14:tracePt t="117631" x="10210800" y="2463800"/>
          <p14:tracePt t="118040" x="10204450" y="2470150"/>
          <p14:tracePt t="118050" x="10198100" y="2470150"/>
          <p14:tracePt t="118063" x="10185400" y="2470150"/>
          <p14:tracePt t="118082" x="10166350" y="2476500"/>
          <p14:tracePt t="118098" x="10160000" y="2476500"/>
          <p14:tracePt t="118115" x="10147300" y="2476500"/>
          <p14:tracePt t="118132" x="10134600" y="2476500"/>
          <p14:tracePt t="118149" x="10128250" y="2476500"/>
          <p14:tracePt t="118165" x="10115550" y="2476500"/>
          <p14:tracePt t="118181" x="10109200" y="2470150"/>
          <p14:tracePt t="118185" x="10102850" y="2470150"/>
          <p14:tracePt t="118197" x="10090150" y="2470150"/>
          <p14:tracePt t="118215" x="10071100" y="2463800"/>
          <p14:tracePt t="118231" x="10064750" y="2457450"/>
          <p14:tracePt t="118248" x="10058400" y="2451100"/>
          <p14:tracePt t="118265" x="10058400" y="2444750"/>
          <p14:tracePt t="118284" x="10052050" y="2444750"/>
          <p14:tracePt t="118298" x="10052050" y="2438400"/>
          <p14:tracePt t="118315" x="10052050" y="2432050"/>
          <p14:tracePt t="118331" x="10045700" y="2432050"/>
          <p14:tracePt t="118387" x="10045700" y="2425700"/>
          <p14:tracePt t="118419" x="10052050" y="2419350"/>
          <p14:tracePt t="118435" x="10058400" y="2413000"/>
          <p14:tracePt t="118449" x="10071100" y="2413000"/>
          <p14:tracePt t="118466" x="10083800" y="2406650"/>
          <p14:tracePt t="118482" x="10115550" y="2393950"/>
          <p14:tracePt t="118498" x="10147300" y="2387600"/>
          <p14:tracePt t="118515" x="10223500" y="2381250"/>
          <p14:tracePt t="118532" x="10306050" y="2381250"/>
          <p14:tracePt t="118549" x="10452100" y="2393950"/>
          <p14:tracePt t="118565" x="10572750" y="2406650"/>
          <p14:tracePt t="118586" x="10718800" y="2419350"/>
          <p14:tracePt t="118597" x="10731500" y="2419350"/>
          <p14:tracePt t="118615" x="10750550" y="2419350"/>
          <p14:tracePt t="118665" x="10737850" y="2419350"/>
          <p14:tracePt t="118682" x="10712450" y="2419350"/>
          <p14:tracePt t="118698" x="10661650" y="2413000"/>
          <p14:tracePt t="118715" x="10629900" y="2413000"/>
          <p14:tracePt t="118717" x="10598150" y="2413000"/>
          <p14:tracePt t="118731" x="10515600" y="2413000"/>
          <p14:tracePt t="118748" x="10433050" y="2413000"/>
          <p14:tracePt t="118765" x="10255250" y="2425700"/>
          <p14:tracePt t="118782" x="10001250" y="2444750"/>
          <p14:tracePt t="118798" x="9715500" y="2470150"/>
          <p14:tracePt t="118815" x="9410700" y="2495550"/>
          <p14:tracePt t="118832" x="9080500" y="2520950"/>
          <p14:tracePt t="118849" x="8845550" y="2533650"/>
          <p14:tracePt t="118853" x="8680450" y="2540000"/>
          <p14:tracePt t="118864" x="8547100" y="2533650"/>
          <p14:tracePt t="118869" x="8331200" y="2533650"/>
          <p14:tracePt t="118882" x="7969250" y="2565400"/>
          <p14:tracePt t="118899" x="7505700" y="2590800"/>
          <p14:tracePt t="118915" x="7010400" y="2654300"/>
          <p14:tracePt t="118934" x="6604000" y="2711450"/>
          <p14:tracePt t="118949" x="6267450" y="2774950"/>
          <p14:tracePt t="118964" x="6115050" y="2800350"/>
          <p14:tracePt t="118982" x="6089650" y="2806700"/>
          <p14:tracePt t="119032" x="6089650" y="2819400"/>
          <p14:tracePt t="119084" x="6089650" y="2825750"/>
          <p14:tracePt t="119121" x="6096000" y="2825750"/>
          <p14:tracePt t="119127" x="6102350" y="2825750"/>
          <p14:tracePt t="119132" x="6115050" y="2819400"/>
          <p14:tracePt t="119150" x="6127750" y="2819400"/>
          <p14:tracePt t="119166" x="6134100" y="2819400"/>
          <p14:tracePt t="119182" x="6146800" y="2813050"/>
          <p14:tracePt t="119198" x="6184900" y="2813050"/>
          <p14:tracePt t="119216" x="6267450" y="2794000"/>
          <p14:tracePt t="119233" x="6337300" y="2774950"/>
          <p14:tracePt t="119249" x="6432550" y="2743200"/>
          <p14:tracePt t="119266" x="6496050" y="2717800"/>
          <p14:tracePt t="119283" x="6553200" y="2686050"/>
          <p14:tracePt t="119299" x="6623050" y="2647950"/>
          <p14:tracePt t="119315" x="6642100" y="2622550"/>
          <p14:tracePt t="119332" x="6648450" y="2622550"/>
          <p14:tracePt t="119388" x="6654800" y="2616200"/>
          <p14:tracePt t="119394" x="6661150" y="2616200"/>
          <p14:tracePt t="119402" x="6667500" y="2609850"/>
          <p14:tracePt t="119414" x="6673850" y="2603500"/>
          <p14:tracePt t="119436" x="6692900" y="2597150"/>
          <p14:tracePt t="119465" x="6673850" y="2584450"/>
          <p14:tracePt t="119482" x="6623050" y="2565400"/>
          <p14:tracePt t="119825" x="6629400" y="2565400"/>
          <p14:tracePt t="119833" x="6654800" y="2571750"/>
          <p14:tracePt t="119850" x="6769100" y="2590800"/>
          <p14:tracePt t="119866" x="6934200" y="2609850"/>
          <p14:tracePt t="119882" x="7137400" y="2641600"/>
          <p14:tracePt t="119900" x="7302500" y="2667000"/>
          <p14:tracePt t="119916" x="7378700" y="2667000"/>
          <p14:tracePt t="119934" x="7391400" y="2667000"/>
          <p14:tracePt t="119954" x="7397750" y="2667000"/>
          <p14:tracePt t="119959" x="7404100" y="2667000"/>
          <p14:tracePt t="119984" x="7435850" y="2654300"/>
          <p14:tracePt t="120002" x="7467600" y="2647950"/>
          <p14:tracePt t="120016" x="7480300" y="2641600"/>
          <p14:tracePt t="120086" x="7486650" y="2641600"/>
          <p14:tracePt t="120095" x="7486650" y="2635250"/>
          <p14:tracePt t="120104" x="7499350" y="2628900"/>
          <p14:tracePt t="120116" x="7550150" y="2622550"/>
          <p14:tracePt t="120133" x="7600950" y="2622550"/>
          <p14:tracePt t="120149" x="7664450" y="2616200"/>
          <p14:tracePt t="120166" x="7702550" y="2616200"/>
          <p14:tracePt t="120183" x="7727950" y="2609850"/>
          <p14:tracePt t="120200" x="7759700" y="2603500"/>
          <p14:tracePt t="120216" x="7804150" y="2597150"/>
          <p14:tracePt t="120233" x="7848600" y="2597150"/>
          <p14:tracePt t="120237" x="7874000" y="2597150"/>
          <p14:tracePt t="120250" x="7880350" y="2597150"/>
          <p14:tracePt t="120266" x="7886700" y="2597150"/>
          <p14:tracePt t="120360" x="7899400" y="2597150"/>
          <p14:tracePt t="120370" x="7905750" y="2597150"/>
          <p14:tracePt t="120385" x="7931150" y="2603500"/>
          <p14:tracePt t="120403" x="7943850" y="2609850"/>
          <p14:tracePt t="120416" x="7950200" y="2609850"/>
          <p14:tracePt t="120473" x="7950200" y="2603500"/>
          <p14:tracePt t="120578" x="7950200" y="2609850"/>
          <p14:tracePt t="120593" x="7943850" y="2609850"/>
          <p14:tracePt t="120623" x="7943850" y="2616200"/>
          <p14:tracePt t="120840" x="7937500" y="2616200"/>
          <p14:tracePt t="120848" x="7924800" y="2603500"/>
          <p14:tracePt t="120852" x="7918450" y="2597150"/>
          <p14:tracePt t="120867" x="7912100" y="2597150"/>
          <p14:tracePt t="120885" x="7899400" y="2590800"/>
          <p14:tracePt t="120902" x="7893050" y="2590800"/>
          <p14:tracePt t="120959" x="7886700" y="2590800"/>
          <p14:tracePt t="120966" x="7880350" y="2590800"/>
          <p14:tracePt t="121001" x="7867650" y="2597150"/>
          <p14:tracePt t="121018" x="7829550" y="2603500"/>
          <p14:tracePt t="121021" x="7823200" y="2609850"/>
          <p14:tracePt t="121033" x="7835900" y="2609850"/>
          <p14:tracePt t="121052" x="7867650" y="2622550"/>
          <p14:tracePt t="121068" x="7905750" y="2622550"/>
          <p14:tracePt t="121084" x="7962900" y="2622550"/>
          <p14:tracePt t="121101" x="8020050" y="2622550"/>
          <p14:tracePt t="121117" x="8064500" y="2628900"/>
          <p14:tracePt t="121134" x="8083550" y="2628900"/>
          <p14:tracePt t="121173" x="8089900" y="2628900"/>
          <p14:tracePt t="121184" x="8096250" y="2628900"/>
          <p14:tracePt t="121201" x="8128000" y="2635250"/>
          <p14:tracePt t="121217" x="8172450" y="2641600"/>
          <p14:tracePt t="121234" x="8229600" y="2654300"/>
          <p14:tracePt t="121251" x="8286750" y="2667000"/>
          <p14:tracePt t="121267" x="8337550" y="2673350"/>
          <p14:tracePt t="121270" x="8362950" y="2673350"/>
          <p14:tracePt t="121284" x="8388350" y="2679700"/>
          <p14:tracePt t="121301" x="8483600" y="2679700"/>
          <p14:tracePt t="121317" x="8547100" y="2673350"/>
          <p14:tracePt t="121334" x="8623300" y="2667000"/>
          <p14:tracePt t="121350" x="8667750" y="2660650"/>
          <p14:tracePt t="121367" x="8705850" y="2654300"/>
          <p14:tracePt t="121384" x="8724900" y="2654300"/>
          <p14:tracePt t="121402" x="8737600" y="2641600"/>
          <p14:tracePt t="121404" x="8750300" y="2635250"/>
          <p14:tracePt t="121416" x="8756650" y="2628900"/>
          <p14:tracePt t="121434" x="8769350" y="2616200"/>
          <p14:tracePt t="121452" x="8782050" y="2597150"/>
          <p14:tracePt t="121467" x="8788400" y="2578100"/>
          <p14:tracePt t="121486" x="8788400" y="2559050"/>
          <p14:tracePt t="121501" x="8756650" y="2527300"/>
          <p14:tracePt t="121518" x="8680450" y="2489200"/>
          <p14:tracePt t="121534" x="8616950" y="2476500"/>
          <p14:tracePt t="121552" x="8566150" y="2470150"/>
          <p14:tracePt t="121568" x="8540750" y="2463800"/>
          <p14:tracePt t="121584" x="8496300" y="2463800"/>
          <p14:tracePt t="121601" x="8464550" y="2457450"/>
          <p14:tracePt t="121617" x="8439150" y="2457450"/>
          <p14:tracePt t="121634" x="8401050" y="2457450"/>
          <p14:tracePt t="121651" x="8375650" y="2463800"/>
          <p14:tracePt t="121668" x="8343900" y="2482850"/>
          <p14:tracePt t="121684" x="8331200" y="2501900"/>
          <p14:tracePt t="121701" x="8331200" y="2533650"/>
          <p14:tracePt t="121717" x="8337550" y="2571750"/>
          <p14:tracePt t="121720" x="8343900" y="2590800"/>
          <p14:tracePt t="121734" x="8350250" y="2603500"/>
          <p14:tracePt t="121751" x="8375650" y="2628900"/>
          <p14:tracePt t="121768" x="8407400" y="2667000"/>
          <p14:tracePt t="121771" x="8420100" y="2679700"/>
          <p14:tracePt t="121784" x="8432800" y="2692400"/>
          <p14:tracePt t="121787" x="8445500" y="2705100"/>
          <p14:tracePt t="121802" x="8464550" y="2717800"/>
          <p14:tracePt t="121818" x="8483600" y="2730500"/>
          <p14:tracePt t="121834" x="8509000" y="2736850"/>
          <p14:tracePt t="121851" x="8515350" y="2736850"/>
          <p14:tracePt t="121868" x="8521700" y="2743200"/>
          <p14:tracePt t="121885" x="8528050" y="2743200"/>
          <p14:tracePt t="122069" x="8534400" y="2736850"/>
          <p14:tracePt t="122085" x="8534400" y="2730500"/>
          <p14:tracePt t="122101" x="8534400" y="2724150"/>
          <p14:tracePt t="122129" x="8534400" y="2717800"/>
          <p14:tracePt t="122139" x="8540750" y="2711450"/>
          <p14:tracePt t="122151" x="8553450" y="2705100"/>
          <p14:tracePt t="122170" x="8585200" y="2686050"/>
          <p14:tracePt t="122185" x="8623300" y="2667000"/>
          <p14:tracePt t="122201" x="8642350" y="2654300"/>
          <p14:tracePt t="122217" x="8667750" y="2654300"/>
          <p14:tracePt t="122235" x="8731250" y="2654300"/>
          <p14:tracePt t="122251" x="8807450" y="2654300"/>
          <p14:tracePt t="122268" x="8877300" y="2654300"/>
          <p14:tracePt t="122272" x="8921750" y="2660650"/>
          <p14:tracePt t="122285" x="9036050" y="2673350"/>
          <p14:tracePt t="122301" x="9251950" y="2698750"/>
          <p14:tracePt t="122320" x="9467850" y="2736850"/>
          <p14:tracePt t="122335" x="9632950" y="2774950"/>
          <p14:tracePt t="122352" x="9709150" y="2806700"/>
          <p14:tracePt t="122370" x="9715500" y="2813050"/>
          <p14:tracePt t="122385" x="9702800" y="2813050"/>
          <p14:tracePt t="122402" x="9696450" y="2813050"/>
          <p14:tracePt t="122452" x="9709150" y="2813050"/>
          <p14:tracePt t="122469" x="9728200" y="2813050"/>
          <p14:tracePt t="122486" x="9747250" y="2813050"/>
          <p14:tracePt t="122502" x="9772650" y="2813050"/>
          <p14:tracePt t="122518" x="9785350" y="2813050"/>
          <p14:tracePt t="122535" x="9791700" y="2806700"/>
          <p14:tracePt t="122552" x="9804400" y="2806700"/>
          <p14:tracePt t="122607" x="9810750" y="2806700"/>
          <p14:tracePt t="122635" x="9823450" y="2800350"/>
          <p14:tracePt t="122652" x="9836150" y="2794000"/>
          <p14:tracePt t="122669" x="9836150" y="2787650"/>
          <p14:tracePt t="122686" x="9842500" y="2787650"/>
          <p14:tracePt t="122719" x="9886950" y="2768600"/>
          <p14:tracePt t="122738" x="9975850" y="2743200"/>
          <p14:tracePt t="122755" x="10039350" y="2717800"/>
          <p14:tracePt t="122769" x="10115550" y="2692400"/>
          <p14:tracePt t="122785" x="10147300" y="2679700"/>
          <p14:tracePt t="122804" x="10153650" y="2673350"/>
          <p14:tracePt t="122866" x="10160000" y="2673350"/>
          <p14:tracePt t="122892" x="10166350" y="2673350"/>
          <p14:tracePt t="122942" x="10172700" y="2673350"/>
          <p14:tracePt t="122951" x="10179050" y="2673350"/>
          <p14:tracePt t="122962" x="10191750" y="2667000"/>
          <p14:tracePt t="122969" x="10204450" y="2660650"/>
          <p14:tracePt t="122986" x="10223500" y="2654300"/>
          <p14:tracePt t="123002" x="10229850" y="2654300"/>
          <p14:tracePt t="123021" x="10229850" y="2647950"/>
          <p14:tracePt t="123035" x="10236200" y="2647950"/>
          <p14:tracePt t="123038" x="10248900" y="2647950"/>
          <p14:tracePt t="123052" x="10280650" y="2641600"/>
          <p14:tracePt t="123070" x="10344150" y="2635250"/>
          <p14:tracePt t="123086" x="10369550" y="2635250"/>
          <p14:tracePt t="123088" x="10388600" y="2628900"/>
          <p14:tracePt t="123101" x="10420350" y="2622550"/>
          <p14:tracePt t="123103" x="10439400" y="2616200"/>
          <p14:tracePt t="123119" x="10509250" y="2603500"/>
          <p14:tracePt t="123135" x="10547350" y="2590800"/>
          <p14:tracePt t="123152" x="10572750" y="2584450"/>
          <p14:tracePt t="123169" x="10591800" y="2578100"/>
          <p14:tracePt t="123185" x="10598150" y="2571750"/>
          <p14:tracePt t="123202" x="10598150" y="2565400"/>
          <p14:tracePt t="123219" x="10598150" y="2552700"/>
          <p14:tracePt t="123235" x="10598150" y="2540000"/>
          <p14:tracePt t="123253" x="10591800" y="2527300"/>
          <p14:tracePt t="123269" x="10579100" y="2514600"/>
          <p14:tracePt t="123286" x="10560050" y="2508250"/>
          <p14:tracePt t="123289" x="10553700" y="2501900"/>
          <p14:tracePt t="123302" x="10547350" y="2501900"/>
          <p14:tracePt t="123304" x="10534650" y="2501900"/>
          <p14:tracePt t="123319" x="10528300" y="2495550"/>
          <p14:tracePt t="123337" x="10521950" y="2495550"/>
          <p14:tracePt t="123353" x="10509250" y="2514600"/>
          <p14:tracePt t="123369" x="10496550" y="2527300"/>
          <p14:tracePt t="123386" x="10483850" y="2546350"/>
          <p14:tracePt t="123402" x="10477500" y="2565400"/>
          <p14:tracePt t="123419" x="10477500" y="2571750"/>
          <p14:tracePt t="123436" x="10477500" y="2578100"/>
          <p14:tracePt t="123487" x="10477500" y="2584450"/>
          <p14:tracePt t="123502" x="10483850" y="2590800"/>
          <p14:tracePt t="123519" x="10496550" y="2603500"/>
          <p14:tracePt t="123535" x="10521950" y="2616200"/>
          <p14:tracePt t="123552" x="10547350" y="2628900"/>
          <p14:tracePt t="123570" x="10566400" y="2635250"/>
          <p14:tracePt t="123586" x="10579100" y="2635250"/>
          <p14:tracePt t="123602" x="10591800" y="2641600"/>
          <p14:tracePt t="123619" x="10617200" y="2641600"/>
          <p14:tracePt t="123636" x="10668000" y="2641600"/>
          <p14:tracePt t="123640" x="10699750" y="2635250"/>
          <p14:tracePt t="123653" x="10737850" y="2628900"/>
          <p14:tracePt t="123669" x="10820400" y="2609850"/>
          <p14:tracePt t="123686" x="10909300" y="2590800"/>
          <p14:tracePt t="123703" x="10941050" y="2571750"/>
          <p14:tracePt t="123719" x="10947400" y="2565400"/>
          <p14:tracePt t="123736" x="10947400" y="2559050"/>
          <p14:tracePt t="123810" x="10941050" y="2559050"/>
          <p14:tracePt t="123816" x="10934700" y="2559050"/>
          <p14:tracePt t="123836" x="10915650" y="2552700"/>
          <p14:tracePt t="123853" x="10871200" y="2552700"/>
          <p14:tracePt t="123869" x="10826750" y="2552700"/>
          <p14:tracePt t="123872" x="10769600" y="2552700"/>
          <p14:tracePt t="123885" x="10737850" y="2552700"/>
          <p14:tracePt t="123887" x="10699750" y="2552700"/>
          <p14:tracePt t="123903" x="10617200" y="2552700"/>
          <p14:tracePt t="123920" x="10433050" y="2552700"/>
          <p14:tracePt t="123936" x="10382250" y="2552700"/>
          <p14:tracePt t="123940" x="10293350" y="2559050"/>
          <p14:tracePt t="123953" x="10172700" y="2559050"/>
          <p14:tracePt t="123972" x="10083800" y="2565400"/>
          <p14:tracePt t="123986" x="10013950" y="2565400"/>
          <p14:tracePt t="124003" x="9969500" y="2565400"/>
          <p14:tracePt t="124020" x="9944100" y="2559050"/>
          <p14:tracePt t="124036" x="9918700" y="2552700"/>
          <p14:tracePt t="124054" x="9893300" y="2546350"/>
          <p14:tracePt t="124069" x="9886950" y="2546350"/>
          <p14:tracePt t="124196" x="9880600" y="2546350"/>
          <p14:tracePt t="124204" x="9861550" y="2546350"/>
          <p14:tracePt t="124220" x="9791700" y="2559050"/>
          <p14:tracePt t="124236" x="9658350" y="2571750"/>
          <p14:tracePt t="124253" x="9493250" y="2590800"/>
          <p14:tracePt t="124270" x="9315450" y="2603500"/>
          <p14:tracePt t="124287" x="9163050" y="2622550"/>
          <p14:tracePt t="124304" x="9042400" y="2628900"/>
          <p14:tracePt t="124319" x="8928100" y="2635250"/>
          <p14:tracePt t="124336" x="8801100" y="2641600"/>
          <p14:tracePt t="124354" x="8591550" y="2647950"/>
          <p14:tracePt t="124370" x="8172450" y="2641600"/>
          <p14:tracePt t="124387" x="7791450" y="2603500"/>
          <p14:tracePt t="124403" x="7385050" y="2584450"/>
          <p14:tracePt t="124422" x="7048500" y="2565400"/>
          <p14:tracePt t="124437" x="6750050" y="2552700"/>
          <p14:tracePt t="124453" x="6502400" y="2546350"/>
          <p14:tracePt t="124470" x="6324600" y="2546350"/>
          <p14:tracePt t="124488" x="6223000" y="2559050"/>
          <p14:tracePt t="124505" x="6159500" y="2578100"/>
          <p14:tracePt t="124509" x="6140450" y="2590800"/>
          <p14:tracePt t="124519" x="6134100" y="2603500"/>
          <p14:tracePt t="124536" x="6121400" y="2622550"/>
          <p14:tracePt t="124554" x="6121400" y="2641600"/>
          <p14:tracePt t="124570" x="6121400" y="2654300"/>
          <p14:tracePt t="124587" x="6121400" y="2673350"/>
          <p14:tracePt t="124602" x="6121400" y="2686050"/>
          <p14:tracePt t="124605" x="6127750" y="2698750"/>
          <p14:tracePt t="124620" x="6134100" y="2717800"/>
          <p14:tracePt t="124637" x="6146800" y="2806700"/>
          <p14:tracePt t="124653" x="6153150" y="2851150"/>
          <p14:tracePt t="124670" x="6153150" y="2901950"/>
          <p14:tracePt t="124687" x="6153150" y="2933700"/>
          <p14:tracePt t="124704" x="6153150" y="2946400"/>
          <p14:tracePt t="124756" x="6159500" y="2946400"/>
          <p14:tracePt t="124769" x="6165850" y="2940050"/>
          <p14:tracePt t="124787" x="6172200" y="2940050"/>
          <p14:tracePt t="124820" x="6178550" y="2940050"/>
          <p14:tracePt t="124881" x="6184900" y="2940050"/>
          <p14:tracePt t="124891" x="6191250" y="2940050"/>
          <p14:tracePt t="124904" x="6210300" y="2933700"/>
          <p14:tracePt t="124921" x="6229350" y="2927350"/>
          <p14:tracePt t="124975" x="6235700" y="2927350"/>
          <p14:tracePt t="125736" x="6242050" y="2927350"/>
          <p14:tracePt t="125744" x="6248400" y="2927350"/>
          <p14:tracePt t="125753" x="6267450" y="2927350"/>
          <p14:tracePt t="125772" x="6343650" y="2927350"/>
          <p14:tracePt t="125788" x="6489700" y="2927350"/>
          <p14:tracePt t="125806" x="6597650" y="2927350"/>
          <p14:tracePt t="125822" x="6667500" y="2927350"/>
          <p14:tracePt t="125825" x="6731000" y="2927350"/>
          <p14:tracePt t="125838" x="6781800" y="2927350"/>
          <p14:tracePt t="125856" x="6991350" y="2927350"/>
          <p14:tracePt t="125872" x="7099300" y="2927350"/>
          <p14:tracePt t="125888" x="7175500" y="2921000"/>
          <p14:tracePt t="125905" x="7213600" y="2921000"/>
          <p14:tracePt t="125921" x="7245350" y="2921000"/>
          <p14:tracePt t="125938" x="7270750" y="2921000"/>
          <p14:tracePt t="125943" x="7289800" y="2921000"/>
          <p14:tracePt t="125953" x="7308850" y="2914650"/>
          <p14:tracePt t="125971" x="7334250" y="2914650"/>
          <p14:tracePt t="125988" x="7346950" y="2908300"/>
          <p14:tracePt t="126005" x="7366000" y="2908300"/>
          <p14:tracePt t="126022" x="7372350" y="2908300"/>
          <p14:tracePt t="126024" x="7378700" y="2908300"/>
          <p14:tracePt t="126038" x="7385050" y="2908300"/>
          <p14:tracePt t="126056" x="7391400" y="2908300"/>
          <p14:tracePt t="126071" x="7397750" y="2908300"/>
          <p14:tracePt t="126088" x="7404100" y="2908300"/>
          <p14:tracePt t="126220" x="7410450" y="2901950"/>
          <p14:tracePt t="126239" x="7416800" y="2901950"/>
          <p14:tracePt t="126272" x="7423150" y="2895600"/>
          <p14:tracePt t="126305" x="7423150" y="2889250"/>
          <p14:tracePt t="127074" x="7429500" y="2889250"/>
          <p14:tracePt t="127081" x="7435850" y="2889250"/>
          <p14:tracePt t="127089" x="7448550" y="2889250"/>
          <p14:tracePt t="127105" x="7493000" y="2889250"/>
          <p14:tracePt t="127122" x="7569200" y="2889250"/>
          <p14:tracePt t="127139" x="7670800" y="2908300"/>
          <p14:tracePt t="127156" x="7785100" y="2921000"/>
          <p14:tracePt t="127171" x="7829550" y="2927350"/>
          <p14:tracePt t="127247" x="7835900" y="2927350"/>
          <p14:tracePt t="127256" x="7842250" y="2921000"/>
          <p14:tracePt t="127262" x="7848600" y="2921000"/>
          <p14:tracePt t="127272" x="7861300" y="2914650"/>
          <p14:tracePt t="127290" x="7899400" y="2901950"/>
          <p14:tracePt t="127305" x="7950200" y="2889250"/>
          <p14:tracePt t="127309" x="7981950" y="2889250"/>
          <p14:tracePt t="127322" x="8001000" y="2889250"/>
          <p14:tracePt t="127325" x="8026400" y="2882900"/>
          <p14:tracePt t="127338" x="8039100" y="2882900"/>
          <p14:tracePt t="127357" x="8064500" y="2882900"/>
          <p14:tracePt t="127373" x="8070850" y="2882900"/>
          <p14:tracePt t="127463" x="8077200" y="2882900"/>
          <p14:tracePt t="127492" x="8083550" y="2889250"/>
          <p14:tracePt t="127499" x="8089900" y="2889250"/>
          <p14:tracePt t="127509" x="8096250" y="2895600"/>
          <p14:tracePt t="127522" x="8102600" y="2901950"/>
          <p14:tracePt t="127539" x="8121650" y="2921000"/>
          <p14:tracePt t="127556" x="8147050" y="2933700"/>
          <p14:tracePt t="127573" x="8166100" y="2940050"/>
          <p14:tracePt t="127589" x="8197850" y="2940050"/>
          <p14:tracePt t="127606" x="8229600" y="2940050"/>
          <p14:tracePt t="127623" x="8261350" y="2927350"/>
          <p14:tracePt t="127639" x="8274050" y="2908300"/>
          <p14:tracePt t="127656" x="8293100" y="2889250"/>
          <p14:tracePt t="127672" x="8293100" y="2876550"/>
          <p14:tracePt t="127690" x="8274050" y="2851150"/>
          <p14:tracePt t="127706" x="8261350" y="2844800"/>
          <p14:tracePt t="127723" x="8255000" y="2838450"/>
          <p14:tracePt t="127725" x="8248650" y="2838450"/>
          <p14:tracePt t="127739" x="8242300" y="2838450"/>
          <p14:tracePt t="127756" x="8267700" y="2832100"/>
          <p14:tracePt t="127773" x="8299450" y="2832100"/>
          <p14:tracePt t="127775" x="8337550" y="2832100"/>
          <p14:tracePt t="127791" x="8432800" y="2838450"/>
          <p14:tracePt t="127806" x="8559800" y="2851150"/>
          <p14:tracePt t="127823" x="8629650" y="2851150"/>
          <p14:tracePt t="127840" x="8642350" y="2851150"/>
          <p14:tracePt t="127952" x="8648700" y="2851150"/>
          <p14:tracePt t="127959" x="8655050" y="2857500"/>
          <p14:tracePt t="127973" x="8686800" y="2876550"/>
          <p14:tracePt t="127990" x="8718550" y="2895600"/>
          <p14:tracePt t="128006" x="8724900" y="2901950"/>
          <p14:tracePt t="128023" x="8731250" y="2908300"/>
          <p14:tracePt t="128120" x="8737600" y="2908300"/>
          <p14:tracePt t="128129" x="8743950" y="2908300"/>
          <p14:tracePt t="128138" x="8750300" y="2908300"/>
          <p14:tracePt t="128158" x="8775700" y="2901950"/>
          <p14:tracePt t="128173" x="8788400" y="2901950"/>
          <p14:tracePt t="128190" x="8801100" y="2901950"/>
          <p14:tracePt t="128452" x="8801100" y="2908300"/>
          <p14:tracePt t="128461" x="8794750" y="2914650"/>
          <p14:tracePt t="128472" x="8775700" y="2921000"/>
          <p14:tracePt t="128490" x="8743950" y="2933700"/>
          <p14:tracePt t="128507" x="8712200" y="2933700"/>
          <p14:tracePt t="128522" x="8686800" y="2933700"/>
          <p14:tracePt t="128540" x="8667750" y="2933700"/>
          <p14:tracePt t="128609" x="8661400" y="2933700"/>
          <p14:tracePt t="128618" x="8655050" y="2933700"/>
          <p14:tracePt t="128627" x="8636000" y="2927350"/>
          <p14:tracePt t="128639" x="8604250" y="2921000"/>
          <p14:tracePt t="128657" x="8591550" y="2921000"/>
          <p14:tracePt t="128766" x="8597900" y="2921000"/>
          <p14:tracePt t="128774" x="8604250" y="2921000"/>
          <p14:tracePt t="128790" x="8636000" y="2921000"/>
          <p14:tracePt t="128807" x="8693150" y="2921000"/>
          <p14:tracePt t="128824" x="8743950" y="2921000"/>
          <p14:tracePt t="128841" x="8820150" y="2914650"/>
          <p14:tracePt t="128857" x="8870950" y="2914650"/>
          <p14:tracePt t="128874" x="8915400" y="2914650"/>
          <p14:tracePt t="128891" x="8953500" y="2914650"/>
          <p14:tracePt t="128907" x="8985250" y="2914650"/>
          <p14:tracePt t="128924" x="9010650" y="2914650"/>
          <p14:tracePt t="128928" x="9029700" y="2914650"/>
          <p14:tracePt t="128939" x="9036050" y="2914650"/>
          <p14:tracePt t="128942" x="9055100" y="2908300"/>
          <p14:tracePt t="128958" x="9080500" y="2895600"/>
          <p14:tracePt t="128974" x="9086850" y="2889250"/>
          <p14:tracePt t="128990" x="9099550" y="2882900"/>
          <p14:tracePt t="129112" x="9099550" y="2889250"/>
          <p14:tracePt t="129121" x="9093200" y="2895600"/>
          <p14:tracePt t="129127" x="9086850" y="2901950"/>
          <p14:tracePt t="129141" x="9074150" y="2908300"/>
          <p14:tracePt t="129157" x="9055100" y="2914650"/>
          <p14:tracePt t="129174" x="9036050" y="2914650"/>
          <p14:tracePt t="129176" x="9029700" y="2914650"/>
          <p14:tracePt t="129191" x="9029700" y="2921000"/>
          <p14:tracePt t="129387" x="9042400" y="2921000"/>
          <p14:tracePt t="129395" x="9048750" y="2921000"/>
          <p14:tracePt t="129408" x="9080500" y="2921000"/>
          <p14:tracePt t="129426" x="9182100" y="2921000"/>
          <p14:tracePt t="129442" x="9226550" y="2908300"/>
          <p14:tracePt t="129456" x="9258300" y="2895600"/>
          <p14:tracePt t="129474" x="9283700" y="2876550"/>
          <p14:tracePt t="129492" x="9302750" y="2857500"/>
          <p14:tracePt t="129508" x="9321800" y="2851150"/>
          <p14:tracePt t="129525" x="9328150" y="2844800"/>
          <p14:tracePt t="129541" x="9334500" y="2844800"/>
          <p14:tracePt t="129557" x="9340850" y="2844800"/>
          <p14:tracePt t="129574" x="9347200" y="2844800"/>
          <p14:tracePt t="129591" x="9353550" y="2851150"/>
          <p14:tracePt t="129624" x="9372600" y="2851150"/>
          <p14:tracePt t="129641" x="9385300" y="2851150"/>
          <p14:tracePt t="129657" x="9391650" y="2851150"/>
          <p14:tracePt t="129674" x="9404350" y="2851150"/>
          <p14:tracePt t="129691" x="9410700" y="2851150"/>
          <p14:tracePt t="129724" x="9417050" y="2851150"/>
          <p14:tracePt t="129741" x="9423400" y="2851150"/>
          <p14:tracePt t="129758" x="9429750" y="2851150"/>
          <p14:tracePt t="129774" x="9436100" y="2851150"/>
          <p14:tracePt t="129808" x="9442450" y="2844800"/>
          <p14:tracePt t="129825" x="9448800" y="2844800"/>
          <p14:tracePt t="129841" x="9448800" y="2838450"/>
          <p14:tracePt t="129844" x="9448800" y="2832100"/>
          <p14:tracePt t="129876" x="9455150" y="2825750"/>
          <p14:tracePt t="129908" x="9455150" y="2819400"/>
          <p14:tracePt t="129941" x="9461500" y="2813050"/>
          <p14:tracePt t="129958" x="9461500" y="2806700"/>
          <p14:tracePt t="130013" x="9461500" y="2800350"/>
          <p14:tracePt t="130043" x="9461500" y="2794000"/>
          <p14:tracePt t="130059" x="9455150" y="2787650"/>
          <p14:tracePt t="130065" x="9448800" y="2787650"/>
          <p14:tracePt t="130075" x="9448800" y="2781300"/>
          <p14:tracePt t="130125" x="9448800" y="2794000"/>
          <p14:tracePt t="130142" x="9448800" y="2800350"/>
          <p14:tracePt t="130159" x="9461500" y="2806700"/>
          <p14:tracePt t="130163" x="9480550" y="2813050"/>
          <p14:tracePt t="130174" x="9512300" y="2825750"/>
          <p14:tracePt t="130191" x="9607550" y="2851150"/>
          <p14:tracePt t="130208" x="9747250" y="2895600"/>
          <p14:tracePt t="130225" x="9791700" y="2914650"/>
          <p14:tracePt t="130228" x="9823450" y="2921000"/>
          <p14:tracePt t="130242" x="9861550" y="2927350"/>
          <p14:tracePt t="130258" x="9867900" y="2933700"/>
          <p14:tracePt t="130364" x="9874250" y="2933700"/>
          <p14:tracePt t="130376" x="9886950" y="2933700"/>
          <p14:tracePt t="130392" x="9918700" y="2933700"/>
          <p14:tracePt t="130408" x="9963150" y="2927350"/>
          <p14:tracePt t="130424" x="9994900" y="2921000"/>
          <p14:tracePt t="130442" x="10026650" y="2921000"/>
          <p14:tracePt t="130458" x="10058400" y="2914650"/>
          <p14:tracePt t="130475" x="10102850" y="2914650"/>
          <p14:tracePt t="130492" x="10185400" y="2908300"/>
          <p14:tracePt t="130509" x="10242550" y="2901950"/>
          <p14:tracePt t="130513" x="10255250" y="2901950"/>
          <p14:tracePt t="130525" x="10280650" y="2895600"/>
          <p14:tracePt t="130541" x="10312400" y="2895600"/>
          <p14:tracePt t="130558" x="10331450" y="2895600"/>
          <p14:tracePt t="130576" x="10356850" y="2895600"/>
          <p14:tracePt t="130591" x="10375900" y="2895600"/>
          <p14:tracePt t="130608" x="10388600" y="2895600"/>
          <p14:tracePt t="130625" x="10394950" y="2895600"/>
          <p14:tracePt t="130644" x="10401300" y="2895600"/>
          <p14:tracePt t="130657" x="10407650" y="2901950"/>
          <p14:tracePt t="130675" x="10414000" y="2908300"/>
          <p14:tracePt t="130692" x="10426700" y="2914650"/>
          <p14:tracePt t="130708" x="10439400" y="2914650"/>
          <p14:tracePt t="130727" x="10452100" y="2921000"/>
          <p14:tracePt t="130741" x="10471150" y="2921000"/>
          <p14:tracePt t="130759" x="10496550" y="2921000"/>
          <p14:tracePt t="130775" x="10515600" y="2921000"/>
          <p14:tracePt t="130792" x="10534650" y="2921000"/>
          <p14:tracePt t="130809" x="10560050" y="2921000"/>
          <p14:tracePt t="130826" x="10579100" y="2921000"/>
          <p14:tracePt t="130829" x="10585450" y="2921000"/>
          <p14:tracePt t="130843" x="10604500" y="2921000"/>
          <p14:tracePt t="130859" x="10636250" y="2921000"/>
          <p14:tracePt t="130874" x="10668000" y="2921000"/>
          <p14:tracePt t="130891" x="10699750" y="2921000"/>
          <p14:tracePt t="130908" x="10731500" y="2914650"/>
          <p14:tracePt t="130925" x="10763250" y="2908300"/>
          <p14:tracePt t="130942" x="10795000" y="2895600"/>
          <p14:tracePt t="130959" x="10833100" y="2889250"/>
          <p14:tracePt t="130976" x="10896600" y="2863850"/>
          <p14:tracePt t="130980" x="10915650" y="2857500"/>
          <p14:tracePt t="130991" x="10941050" y="2851150"/>
          <p14:tracePt t="131007" x="10991850" y="2838450"/>
          <p14:tracePt t="131012" x="11010900" y="2825750"/>
          <p14:tracePt t="131024" x="11036300" y="2819400"/>
          <p14:tracePt t="131042" x="11061700" y="2806700"/>
          <p14:tracePt t="131059" x="11087100" y="2794000"/>
          <p14:tracePt t="131076" x="11106150" y="2781300"/>
          <p14:tracePt t="131080" x="11125200" y="2768600"/>
          <p14:tracePt t="131092" x="11137900" y="2755900"/>
          <p14:tracePt t="131109" x="11156950" y="2749550"/>
          <p14:tracePt t="131125" x="11176000" y="2730500"/>
          <p14:tracePt t="131142" x="11188700" y="2724150"/>
          <p14:tracePt t="131159" x="11195050" y="2711450"/>
          <p14:tracePt t="131176" x="11195050" y="2698750"/>
          <p14:tracePt t="131191" x="11182350" y="2673350"/>
          <p14:tracePt t="131209" x="11144250" y="2647950"/>
          <p14:tracePt t="131225" x="11093450" y="2628900"/>
          <p14:tracePt t="131242" x="11042650" y="2609850"/>
          <p14:tracePt t="131259" x="10991850" y="2597150"/>
          <p14:tracePt t="131277" x="10915650" y="2584450"/>
          <p14:tracePt t="131291" x="10858500" y="2571750"/>
          <p14:tracePt t="131309" x="10826750" y="2565400"/>
          <p14:tracePt t="131326" x="10712450" y="2559050"/>
          <p14:tracePt t="131342" x="10610850" y="2559050"/>
          <p14:tracePt t="131360" x="10490200" y="2559050"/>
          <p14:tracePt t="131377" x="10337800" y="2559050"/>
          <p14:tracePt t="131392" x="10204450" y="2571750"/>
          <p14:tracePt t="131409" x="10128250" y="2597150"/>
          <p14:tracePt t="131425" x="10096500" y="2622550"/>
          <p14:tracePt t="131442" x="10077450" y="2635250"/>
          <p14:tracePt t="131446" x="10071100" y="2641600"/>
          <p14:tracePt t="131459" x="10071100" y="2647950"/>
          <p14:tracePt t="131478" x="10064750" y="2660650"/>
          <p14:tracePt t="131492" x="10077450" y="2686050"/>
          <p14:tracePt t="131509" x="10109200" y="2711450"/>
          <p14:tracePt t="131526" x="10185400" y="2762250"/>
          <p14:tracePt t="131543" x="10255250" y="2794000"/>
          <p14:tracePt t="131559" x="10306050" y="2813050"/>
          <p14:tracePt t="131576" x="10502900" y="2851150"/>
          <p14:tracePt t="131592" x="10598150" y="2857500"/>
          <p14:tracePt t="131595" x="10693400" y="2857500"/>
          <p14:tracePt t="131608" x="10858500" y="2857500"/>
          <p14:tracePt t="131612" x="10953750" y="2851150"/>
          <p14:tracePt t="131625" x="11144250" y="2819400"/>
          <p14:tracePt t="131642" x="11322050" y="2787650"/>
          <p14:tracePt t="131660" x="11391900" y="2755900"/>
          <p14:tracePt t="131678" x="11423650" y="2736850"/>
          <p14:tracePt t="131681" x="11430000" y="2724150"/>
          <p14:tracePt t="131691" x="11436350" y="2717800"/>
          <p14:tracePt t="131709" x="11436350" y="2698750"/>
          <p14:tracePt t="131728" x="11423650" y="2686050"/>
          <p14:tracePt t="131743" x="11398250" y="2673350"/>
          <p14:tracePt t="131759" x="11353800" y="2654300"/>
          <p14:tracePt t="131776" x="11315700" y="2647950"/>
          <p14:tracePt t="131779" x="11296650" y="2641600"/>
          <p14:tracePt t="131793" x="11252200" y="2635250"/>
          <p14:tracePt t="131810" x="11195050" y="2628900"/>
          <p14:tracePt t="131827" x="11131550" y="2622550"/>
          <p14:tracePt t="131844" x="11068050" y="2622550"/>
          <p14:tracePt t="131860" x="11017250" y="2609850"/>
          <p14:tracePt t="131877" x="10972800" y="2597150"/>
          <p14:tracePt t="131893" x="10922000" y="2584450"/>
          <p14:tracePt t="131909" x="10890250" y="2571750"/>
          <p14:tracePt t="131926" x="10845800" y="2559050"/>
          <p14:tracePt t="131942" x="10807700" y="2546350"/>
          <p14:tracePt t="131959" x="10769600" y="2533650"/>
          <p14:tracePt t="131976" x="10750550" y="2527300"/>
          <p14:tracePt t="131992" x="10731500" y="2520950"/>
          <p14:tracePt t="132009" x="10725150" y="2514600"/>
          <p14:tracePt t="132025" x="10718800" y="2514600"/>
          <p14:tracePt t="132042" x="10706100" y="2514600"/>
          <p14:tracePt t="132059" x="10693400" y="2508250"/>
          <p14:tracePt t="132076" x="10668000" y="2508250"/>
          <p14:tracePt t="132092" x="10648950" y="2501900"/>
          <p14:tracePt t="132109" x="10636250" y="2501900"/>
          <p14:tracePt t="132126" x="10623550" y="2501900"/>
          <p14:tracePt t="132142" x="10617200" y="2501900"/>
          <p14:tracePt t="132193" x="10610850" y="2501900"/>
          <p14:tracePt t="132208" x="10598150" y="2508250"/>
          <p14:tracePt t="132226" x="10585450" y="2514600"/>
          <p14:tracePt t="132242" x="10566400" y="2520950"/>
          <p14:tracePt t="132259" x="10515600" y="2540000"/>
          <p14:tracePt t="132276" x="10464800" y="2546350"/>
          <p14:tracePt t="132292" x="10375900" y="2559050"/>
          <p14:tracePt t="132309" x="10223500" y="2565400"/>
          <p14:tracePt t="132326" x="10121900" y="2565400"/>
          <p14:tracePt t="132342" x="10045700" y="2565400"/>
          <p14:tracePt t="132359" x="10020300" y="2559050"/>
          <p14:tracePt t="132378" x="10013950" y="2559050"/>
          <p14:tracePt t="132393" x="10001250" y="2559050"/>
          <p14:tracePt t="132409" x="9994900" y="2559050"/>
          <p14:tracePt t="132426" x="9988550" y="2559050"/>
          <p14:tracePt t="132460" x="9963150" y="2559050"/>
          <p14:tracePt t="132476" x="9918700" y="2559050"/>
          <p14:tracePt t="132493" x="9880600" y="2552700"/>
          <p14:tracePt t="132509" x="9855200" y="2552700"/>
          <p14:tracePt t="132525" x="9836150" y="2552700"/>
          <p14:tracePt t="132544" x="9798050" y="2552700"/>
          <p14:tracePt t="132559" x="9753600" y="2546350"/>
          <p14:tracePt t="132576" x="9715500" y="2546350"/>
          <p14:tracePt t="132593" x="9645650" y="2546350"/>
          <p14:tracePt t="132610" x="9575800" y="2546350"/>
          <p14:tracePt t="132627" x="9518650" y="2546350"/>
          <p14:tracePt t="132647" x="9486900" y="2546350"/>
          <p14:tracePt t="132660" x="9448800" y="2546350"/>
          <p14:tracePt t="132677" x="9429750" y="2546350"/>
          <p14:tracePt t="132693" x="9404350" y="2546350"/>
          <p14:tracePt t="132710" x="9378950" y="2546350"/>
          <p14:tracePt t="132730" x="9315450" y="2552700"/>
          <p14:tracePt t="132743" x="9213850" y="2559050"/>
          <p14:tracePt t="132760" x="9086850" y="2565400"/>
          <p14:tracePt t="132781" x="8928100" y="2578100"/>
          <p14:tracePt t="132793" x="8851900" y="2590800"/>
          <p14:tracePt t="132810" x="8763000" y="2609850"/>
          <p14:tracePt t="132831" x="8661400" y="2635250"/>
          <p14:tracePt t="132843" x="8642350" y="2635250"/>
          <p14:tracePt t="132845" x="8629650" y="2641600"/>
          <p14:tracePt t="132860" x="8623300" y="2641600"/>
          <p14:tracePt t="141901" x="8591550" y="2641600"/>
          <p14:tracePt t="141918" x="8540750" y="2628900"/>
          <p14:tracePt t="141939" x="8458200" y="2597150"/>
          <p14:tracePt t="141952" x="8420100" y="2584450"/>
          <p14:tracePt t="142064" x="7493000" y="2381250"/>
          <p14:tracePt t="142068" x="7416800" y="2368550"/>
          <p14:tracePt t="142089" x="7213600" y="2349500"/>
          <p14:tracePt t="142100" x="7035800" y="2336800"/>
          <p14:tracePt t="142118" x="6813550" y="2336800"/>
          <p14:tracePt t="142135" x="6616700" y="2336800"/>
          <p14:tracePt t="142152" x="6400800" y="2330450"/>
          <p14:tracePt t="142168" x="6235700" y="2317750"/>
          <p14:tracePt t="142185" x="6089650" y="2298700"/>
          <p14:tracePt t="142201" x="5969000" y="2273300"/>
          <p14:tracePt t="142217" x="5829300" y="2241550"/>
          <p14:tracePt t="142220" x="5702300" y="2209800"/>
          <p14:tracePt t="142235" x="5600700" y="2190750"/>
          <p14:tracePt t="142251" x="5384800" y="2165350"/>
          <p14:tracePt t="142268" x="5054600" y="2146300"/>
          <p14:tracePt t="142286" x="4870450" y="2133600"/>
          <p14:tracePt t="142303" x="4762500" y="2114550"/>
          <p14:tracePt t="142318" x="4673600" y="2095500"/>
          <p14:tracePt t="142335" x="4508500" y="2051050"/>
          <p14:tracePt t="142351" x="4241800" y="2000250"/>
          <p14:tracePt t="142368" x="3930650" y="1949450"/>
          <p14:tracePt t="142385" x="3575050" y="1892300"/>
          <p14:tracePt t="142401" x="3244850" y="1828800"/>
          <p14:tracePt t="142418" x="3041650" y="1778000"/>
          <p14:tracePt t="142435" x="2882900" y="1733550"/>
          <p14:tracePt t="142452" x="2794000" y="1708150"/>
          <p14:tracePt t="142468" x="2724150" y="1695450"/>
          <p14:tracePt t="142485" x="2609850" y="1695450"/>
          <p14:tracePt t="142502" x="2451100" y="1701800"/>
          <p14:tracePt t="142518" x="2197100" y="1708150"/>
          <p14:tracePt t="142535" x="2012950" y="1727200"/>
          <p14:tracePt t="142550" x="1885950" y="1752600"/>
          <p14:tracePt t="142568" x="1765300" y="1771650"/>
          <p14:tracePt t="142585" x="1701800" y="1790700"/>
          <p14:tracePt t="142602" x="1670050" y="1803400"/>
          <p14:tracePt t="142617" x="1657350" y="1816100"/>
          <p14:tracePt t="142635" x="1612900" y="1854200"/>
          <p14:tracePt t="142639" x="1581150" y="1879600"/>
          <p14:tracePt t="142651" x="1543050" y="1905000"/>
          <p14:tracePt t="142668" x="1397000" y="1993900"/>
          <p14:tracePt t="142686" x="1200150" y="2095500"/>
          <p14:tracePt t="142702" x="971550" y="2190750"/>
          <p14:tracePt t="142717" x="742950" y="2266950"/>
          <p14:tracePt t="142721" x="615950" y="2305050"/>
          <p14:tracePt t="142734" x="501650" y="2343150"/>
          <p14:tracePt t="142753" x="336550" y="2387600"/>
          <p14:tracePt t="142768" x="139700" y="2451100"/>
          <p14:tracePt t="142785" x="69850" y="2463800"/>
          <p14:tracePt t="142802" x="25400" y="2470150"/>
          <p14:tracePt t="142818" x="19050" y="2470150"/>
          <p14:tracePt t="142852" x="38100" y="2457450"/>
          <p14:tracePt t="142870" x="88900" y="2419350"/>
          <p14:tracePt t="142885" x="139700" y="2387600"/>
          <p14:tracePt t="142902" x="196850" y="2349500"/>
          <p14:tracePt t="142918" x="222250" y="2317750"/>
          <p14:tracePt t="142935" x="247650" y="2286000"/>
          <p14:tracePt t="142940" x="260350" y="2273300"/>
          <p14:tracePt t="142951" x="266700" y="2266950"/>
          <p14:tracePt t="142969" x="279400" y="2254250"/>
          <p14:tracePt t="142985" x="298450" y="2247900"/>
          <p14:tracePt t="143002" x="317500" y="2241550"/>
          <p14:tracePt t="143019" x="336550" y="2241550"/>
          <p14:tracePt t="143052" x="342900" y="2241550"/>
          <p14:tracePt t="143069" x="349250" y="2235200"/>
          <p14:tracePt t="143086" x="355600" y="2222500"/>
          <p14:tracePt t="143089" x="361950" y="2216150"/>
          <p14:tracePt t="143102" x="374650" y="2203450"/>
          <p14:tracePt t="143118" x="387350" y="2197100"/>
          <p14:tracePt t="143218" x="387350" y="2190750"/>
          <p14:tracePt t="143225" x="393700" y="2190750"/>
          <p14:tracePt t="143235" x="400050" y="2184400"/>
          <p14:tracePt t="143252" x="425450" y="2165350"/>
          <p14:tracePt t="143320" x="431800" y="2165350"/>
          <p14:tracePt t="143366" x="438150" y="2159000"/>
          <p14:tracePt t="143374" x="444500" y="2159000"/>
          <p14:tracePt t="143384" x="457200" y="2152650"/>
          <p14:tracePt t="143402" x="476250" y="2152650"/>
          <p14:tracePt t="143420" x="501650" y="2152650"/>
          <p14:tracePt t="143438" x="533400" y="2152650"/>
          <p14:tracePt t="143451" x="539750" y="2152650"/>
          <p14:tracePt t="143454" x="546100" y="2152650"/>
          <p14:tracePt t="143469" x="558800" y="2152650"/>
          <p14:tracePt t="143486" x="571500" y="2152650"/>
          <p14:tracePt t="143503" x="590550" y="2152650"/>
          <p14:tracePt t="143520" x="603250" y="2146300"/>
          <p14:tracePt t="143553" x="609600" y="2146300"/>
          <p14:tracePt t="143570" x="615950" y="2152650"/>
          <p14:tracePt t="143586" x="628650" y="2159000"/>
          <p14:tracePt t="143602" x="635000" y="2165350"/>
          <p14:tracePt t="143637" x="641350" y="2165350"/>
          <p14:tracePt t="143675" x="641350" y="2171700"/>
          <p14:tracePt t="143726" x="647700" y="2178050"/>
          <p14:tracePt t="143741" x="654050" y="2184400"/>
          <p14:tracePt t="143747" x="660400" y="2190750"/>
          <p14:tracePt t="143770" x="679450" y="2216150"/>
          <p14:tracePt t="143786" x="698500" y="2241550"/>
          <p14:tracePt t="143802" x="704850" y="2247900"/>
          <p14:tracePt t="143806" x="704850" y="2254250"/>
          <p14:tracePt t="143819" x="711200" y="2254250"/>
          <p14:tracePt t="143822" x="711200" y="2260600"/>
          <p14:tracePt t="143961" x="717550" y="2260600"/>
          <p14:tracePt t="143983" x="723900" y="2266950"/>
          <p14:tracePt t="143990" x="736600" y="2273300"/>
          <p14:tracePt t="144004" x="749300" y="2279650"/>
          <p14:tracePt t="144020" x="781050" y="2286000"/>
          <p14:tracePt t="144037" x="831850" y="2298700"/>
          <p14:tracePt t="144053" x="863600" y="2298700"/>
          <p14:tracePt t="144071" x="939800" y="2311400"/>
          <p14:tracePt t="144086" x="984250" y="2317750"/>
          <p14:tracePt t="144103" x="1073150" y="2317750"/>
          <p14:tracePt t="144120" x="1130300" y="2317750"/>
          <p14:tracePt t="144136" x="1162050" y="2311400"/>
          <p14:tracePt t="144154" x="1231900" y="2292350"/>
          <p14:tracePt t="144170" x="1295400" y="2279650"/>
          <p14:tracePt t="144187" x="1320800" y="2273300"/>
          <p14:tracePt t="144191" x="1346200" y="2266950"/>
          <p14:tracePt t="144202" x="1365250" y="2260600"/>
          <p14:tracePt t="144220" x="1403350" y="2241550"/>
          <p14:tracePt t="144236" x="1422400" y="2235200"/>
          <p14:tracePt t="144254" x="1454150" y="2209800"/>
          <p14:tracePt t="144257" x="1466850" y="2203450"/>
          <p14:tracePt t="144270" x="1485900" y="2190750"/>
          <p14:tracePt t="144287" x="1492250" y="2184400"/>
          <p14:tracePt t="144320" x="1498600" y="2178050"/>
          <p14:tracePt t="144355" x="1498600" y="2165350"/>
          <p14:tracePt t="144370" x="1473200" y="2146300"/>
          <p14:tracePt t="144387" x="1441450" y="2127250"/>
          <p14:tracePt t="144404" x="1409700" y="2114550"/>
          <p14:tracePt t="144421" x="1384300" y="2101850"/>
          <p14:tracePt t="144437" x="1346200" y="2082800"/>
          <p14:tracePt t="144454" x="1314450" y="2076450"/>
          <p14:tracePt t="144470" x="1270000" y="2057400"/>
          <p14:tracePt t="144486" x="1250950" y="2051050"/>
          <p14:tracePt t="144489" x="1244600" y="2051050"/>
          <p14:tracePt t="144503" x="1238250" y="2051050"/>
          <p14:tracePt t="144520" x="1219200" y="2044700"/>
          <p14:tracePt t="144537" x="1200150" y="2044700"/>
          <p14:tracePt t="144553" x="1174750" y="2044700"/>
          <p14:tracePt t="144570" x="1155700" y="2051050"/>
          <p14:tracePt t="144586" x="1149350" y="2070100"/>
          <p14:tracePt t="144603" x="1149350" y="2095500"/>
          <p14:tracePt t="144620" x="1181100" y="2146300"/>
          <p14:tracePt t="144637" x="1231900" y="2171700"/>
          <p14:tracePt t="144653" x="1333500" y="2197100"/>
          <p14:tracePt t="144670" x="1416050" y="2203450"/>
          <p14:tracePt t="144687" x="1479550" y="2203450"/>
          <p14:tracePt t="144703" x="1511300" y="2203450"/>
          <p14:tracePt t="144720" x="1574800" y="2203450"/>
          <p14:tracePt t="144737" x="1689100" y="2216150"/>
          <p14:tracePt t="144740" x="1765300" y="2216150"/>
          <p14:tracePt t="144752" x="1835150" y="2216150"/>
          <p14:tracePt t="144757" x="1911350" y="2222500"/>
          <p14:tracePt t="144769" x="1981200" y="2228850"/>
          <p14:tracePt t="144788" x="2171700" y="2235200"/>
          <p14:tracePt t="144804" x="2266950" y="2247900"/>
          <p14:tracePt t="144821" x="2292350" y="2254250"/>
          <p14:tracePt t="144870" x="2305050" y="2260600"/>
          <p14:tracePt t="144888" x="2324100" y="2273300"/>
          <p14:tracePt t="144904" x="2400300" y="2305050"/>
          <p14:tracePt t="144921" x="2495550" y="2330450"/>
          <p14:tracePt t="144938" x="2603500" y="2362200"/>
          <p14:tracePt t="144941" x="2673350" y="2381250"/>
          <p14:tracePt t="144952" x="2755900" y="2406650"/>
          <p14:tracePt t="144970" x="3022600" y="2470150"/>
          <p14:tracePt t="144987" x="3359150" y="2552700"/>
          <p14:tracePt t="145003" x="3689350" y="2622550"/>
          <p14:tracePt t="145005" x="3835400" y="2654300"/>
          <p14:tracePt t="145020" x="4133850" y="2717800"/>
          <p14:tracePt t="145037" x="4413250" y="2774950"/>
          <p14:tracePt t="145054" x="4616450" y="2813050"/>
          <p14:tracePt t="145070" x="4749800" y="2844800"/>
          <p14:tracePt t="145088" x="4870450" y="2876550"/>
          <p14:tracePt t="145104" x="4959350" y="2921000"/>
          <p14:tracePt t="145120" x="5035550" y="2959100"/>
          <p14:tracePt t="145137" x="5073650" y="2978150"/>
          <p14:tracePt t="145154" x="5086350" y="2978150"/>
          <p14:tracePt t="145187" x="5092700" y="2978150"/>
          <p14:tracePt t="145204" x="5105400" y="2978150"/>
          <p14:tracePt t="145221" x="5137150" y="2959100"/>
          <p14:tracePt t="145223" x="5162550" y="2952750"/>
          <p14:tracePt t="145237" x="5187950" y="2940050"/>
          <p14:tracePt t="145254" x="5245100" y="2901950"/>
          <p14:tracePt t="145271" x="5251450" y="2870200"/>
          <p14:tracePt t="145287" x="5257800" y="2851150"/>
          <p14:tracePt t="145304" x="5264150" y="2851150"/>
          <p14:tracePt t="145320" x="5283200" y="2851150"/>
          <p14:tracePt t="145337" x="5346700" y="2863850"/>
          <p14:tracePt t="145354" x="5454650" y="2901950"/>
          <p14:tracePt t="145360" x="5499100" y="2921000"/>
          <p14:tracePt t="145370" x="5556250" y="2946400"/>
          <p14:tracePt t="145388" x="5613400" y="2971800"/>
          <p14:tracePt t="145405" x="5664200" y="3003550"/>
          <p14:tracePt t="145422" x="5695950" y="3035300"/>
          <p14:tracePt t="145438" x="5734050" y="3086100"/>
          <p14:tracePt t="145455" x="5784850" y="3136900"/>
          <p14:tracePt t="145470" x="5854700" y="3181350"/>
          <p14:tracePt t="145474" x="5905500" y="3194050"/>
          <p14:tracePt t="145488" x="5975350" y="3194050"/>
          <p14:tracePt t="145505" x="6070600" y="3194050"/>
          <p14:tracePt t="145521" x="6140450" y="3168650"/>
          <p14:tracePt t="145537" x="6165850" y="3143250"/>
          <p14:tracePt t="145556" x="6172200" y="3098800"/>
          <p14:tracePt t="145569" x="6165850" y="3060700"/>
          <p14:tracePt t="145587" x="6140450" y="3016250"/>
          <p14:tracePt t="145604" x="6108700" y="2971800"/>
          <p14:tracePt t="145620" x="6064250" y="2940050"/>
          <p14:tracePt t="145638" x="6013450" y="2914650"/>
          <p14:tracePt t="145641" x="5981700" y="2895600"/>
          <p14:tracePt t="145654" x="5962650" y="2889250"/>
          <p14:tracePt t="145671" x="5911850" y="2870200"/>
          <p14:tracePt t="145675" x="5873750" y="2857500"/>
          <p14:tracePt t="145686" x="5854700" y="2851150"/>
          <p14:tracePt t="145704" x="5791200" y="2832100"/>
          <p14:tracePt t="145708" x="5740400" y="2813050"/>
          <p14:tracePt t="145721" x="5715000" y="2806700"/>
          <p14:tracePt t="145738" x="5556250" y="2781300"/>
          <p14:tracePt t="145755" x="5518150" y="2781300"/>
          <p14:tracePt t="145757" x="5454650" y="2781300"/>
          <p14:tracePt t="145773" x="5378450" y="2781300"/>
          <p14:tracePt t="145788" x="5327650" y="2787650"/>
          <p14:tracePt t="145807" x="5314950" y="2794000"/>
          <p14:tracePt t="145820" x="5302250" y="2813050"/>
          <p14:tracePt t="145838" x="5302250" y="2825750"/>
          <p14:tracePt t="145854" x="5295900" y="2863850"/>
          <p14:tracePt t="145871" x="5295900" y="2901950"/>
          <p14:tracePt t="145888" x="5295900" y="2940050"/>
          <p14:tracePt t="145905" x="5289550" y="2959100"/>
          <p14:tracePt t="145909" x="5289550" y="2984500"/>
          <p14:tracePt t="145921" x="5289550" y="2990850"/>
          <p14:tracePt t="145938" x="5289550" y="3028950"/>
          <p14:tracePt t="145941" x="5289550" y="3041650"/>
          <p14:tracePt t="145953" x="5289550" y="3054350"/>
          <p14:tracePt t="145972" x="5295900" y="3079750"/>
          <p14:tracePt t="145988" x="5308600" y="3105150"/>
          <p14:tracePt t="146006" x="5327650" y="3117850"/>
          <p14:tracePt t="146022" x="5353050" y="3130550"/>
          <p14:tracePt t="146038" x="5391150" y="3136900"/>
          <p14:tracePt t="146055" x="5422900" y="3136900"/>
          <p14:tracePt t="146071" x="5480050" y="3136900"/>
          <p14:tracePt t="146076" x="5505450" y="3136900"/>
          <p14:tracePt t="146087" x="5537200" y="3130550"/>
          <p14:tracePt t="146105" x="5607050" y="3130550"/>
          <p14:tracePt t="146121" x="5708650" y="3130550"/>
          <p14:tracePt t="146126" x="5746750" y="3130550"/>
          <p14:tracePt t="146138" x="5778500" y="3136900"/>
          <p14:tracePt t="146142" x="5810250" y="3143250"/>
          <p14:tracePt t="146154" x="5835650" y="3143250"/>
          <p14:tracePt t="146172" x="5899150" y="3143250"/>
          <p14:tracePt t="146189" x="5937250" y="3130550"/>
          <p14:tracePt t="146205" x="5981700" y="3092450"/>
          <p14:tracePt t="146212" x="6000750" y="3079750"/>
          <p14:tracePt t="146221" x="6013450" y="3073400"/>
          <p14:tracePt t="146237" x="6045200" y="3048000"/>
          <p14:tracePt t="146255" x="6057900" y="3035300"/>
          <p14:tracePt t="146272" x="6064250" y="3022600"/>
          <p14:tracePt t="146288" x="6070600" y="3009900"/>
          <p14:tracePt t="146305" x="6070600" y="2990850"/>
          <p14:tracePt t="146322" x="6070600" y="2978150"/>
          <p14:tracePt t="146338" x="6064250" y="2971800"/>
          <p14:tracePt t="146343" x="6057900" y="2965450"/>
          <p14:tracePt t="146354" x="6051550" y="2959100"/>
          <p14:tracePt t="146372" x="6045200" y="2952750"/>
          <p14:tracePt t="146389" x="6032500" y="2946400"/>
          <p14:tracePt t="146405" x="6013450" y="2933700"/>
          <p14:tracePt t="146410" x="5994400" y="2927350"/>
          <p14:tracePt t="146421" x="5981700" y="2927350"/>
          <p14:tracePt t="146440" x="5937250" y="2908300"/>
          <p14:tracePt t="146456" x="5905500" y="2901950"/>
          <p14:tracePt t="146471" x="5873750" y="2901950"/>
          <p14:tracePt t="146489" x="5842000" y="2895600"/>
          <p14:tracePt t="146505" x="5816600" y="2882900"/>
          <p14:tracePt t="146521" x="5784850" y="2870200"/>
          <p14:tracePt t="146538" x="5753100" y="2857500"/>
          <p14:tracePt t="146554" x="5708650" y="2838450"/>
          <p14:tracePt t="146572" x="5670550" y="2832100"/>
          <p14:tracePt t="146577" x="5651500" y="2825750"/>
          <p14:tracePt t="146587" x="5632450" y="2819400"/>
          <p14:tracePt t="146605" x="5594350" y="2819400"/>
          <p14:tracePt t="146622" x="5556250" y="2819400"/>
          <p14:tracePt t="146639" x="5524500" y="2819400"/>
          <p14:tracePt t="146643" x="5511800" y="2825750"/>
          <p14:tracePt t="146654" x="5492750" y="2832100"/>
          <p14:tracePt t="146656" x="5480050" y="2838450"/>
          <p14:tracePt t="146671" x="5461000" y="2851150"/>
          <p14:tracePt t="146673" x="5441950" y="2857500"/>
          <p14:tracePt t="146688" x="5416550" y="2870200"/>
          <p14:tracePt t="146692" x="5403850" y="2876550"/>
          <p14:tracePt t="146704" x="5384800" y="2895600"/>
          <p14:tracePt t="146707" x="5365750" y="2908300"/>
          <p14:tracePt t="146722" x="5327650" y="2946400"/>
          <p14:tracePt t="146738" x="5314950" y="2965450"/>
          <p14:tracePt t="146755" x="5283200" y="3009900"/>
          <p14:tracePt t="146771" x="5270500" y="3054350"/>
          <p14:tracePt t="146789" x="5264150" y="3092450"/>
          <p14:tracePt t="146805" x="5283200" y="3130550"/>
          <p14:tracePt t="146810" x="5295900" y="3149600"/>
          <p14:tracePt t="146821" x="5314950" y="3168650"/>
          <p14:tracePt t="146838" x="5384800" y="3187700"/>
          <p14:tracePt t="146855" x="5505450" y="3187700"/>
          <p14:tracePt t="146872" x="5645150" y="3181350"/>
          <p14:tracePt t="146888" x="5803900" y="3155950"/>
          <p14:tracePt t="146905" x="5949950" y="3117850"/>
          <p14:tracePt t="146922" x="6057900" y="3079750"/>
          <p14:tracePt t="146939" x="6140450" y="3016250"/>
          <p14:tracePt t="146954" x="6165850" y="2978150"/>
          <p14:tracePt t="146972" x="6165850" y="2946400"/>
          <p14:tracePt t="146989" x="6159500" y="2921000"/>
          <p14:tracePt t="147005" x="6134100" y="2908300"/>
          <p14:tracePt t="147022" x="6096000" y="2901950"/>
          <p14:tracePt t="147039" x="6064250" y="2895600"/>
          <p14:tracePt t="147055" x="6019800" y="2895600"/>
          <p14:tracePt t="147072" x="5969000" y="2895600"/>
          <p14:tracePt t="147089" x="5924550" y="2895600"/>
          <p14:tracePt t="147106" x="5899150" y="2901950"/>
          <p14:tracePt t="147122" x="5886450" y="2901950"/>
          <p14:tracePt t="147139" x="5880100" y="2901950"/>
          <p14:tracePt t="147156" x="5880100" y="2908300"/>
          <p14:tracePt t="147189" x="5880100" y="2914650"/>
          <p14:tracePt t="147206" x="5873750" y="2927350"/>
          <p14:tracePt t="147222" x="5873750" y="2940050"/>
          <p14:tracePt t="147239" x="5867400" y="2952750"/>
          <p14:tracePt t="147256" x="5867400" y="2959100"/>
          <p14:tracePt t="147258" x="5861050" y="2959100"/>
          <p14:tracePt t="147272" x="5861050" y="2965450"/>
          <p14:tracePt t="147306" x="5854700" y="2978150"/>
          <p14:tracePt t="147323" x="5842000" y="2984500"/>
          <p14:tracePt t="147339" x="5822950" y="2997200"/>
          <p14:tracePt t="147354" x="5810250" y="3003550"/>
          <p14:tracePt t="147372" x="5778500" y="3016250"/>
          <p14:tracePt t="147389" x="5746750" y="3016250"/>
          <p14:tracePt t="147406" x="5695950" y="3022600"/>
          <p14:tracePt t="147423" x="5657850" y="3022600"/>
          <p14:tracePt t="147439" x="5543550" y="3048000"/>
          <p14:tracePt t="147456" x="5429250" y="3079750"/>
          <p14:tracePt t="147473" x="5226050" y="3175000"/>
          <p14:tracePt t="147490" x="4813300" y="3409950"/>
          <p14:tracePt t="147506" x="4533900" y="3524250"/>
          <p14:tracePt t="147524" x="4248150" y="3613150"/>
          <p14:tracePt t="147540" x="4025900" y="3683000"/>
          <p14:tracePt t="147556" x="3810000" y="3778250"/>
          <p14:tracePt t="147572" x="3632200" y="3886200"/>
          <p14:tracePt t="147589" x="3441700" y="4013200"/>
          <p14:tracePt t="147605" x="3276600" y="4127500"/>
          <p14:tracePt t="147623" x="3117850" y="4254500"/>
          <p14:tracePt t="147640" x="3003550" y="4356100"/>
          <p14:tracePt t="147656" x="2914650" y="4445000"/>
          <p14:tracePt t="147673" x="2838450" y="4527550"/>
          <p14:tracePt t="147690" x="2774950" y="4629150"/>
          <p14:tracePt t="147708" x="2686050" y="4737100"/>
          <p14:tracePt t="147723" x="2533650" y="4864100"/>
          <p14:tracePt t="147728" x="2444750" y="4927600"/>
          <p14:tracePt t="147738" x="2343150" y="4984750"/>
          <p14:tracePt t="147757" x="2190750" y="5086350"/>
          <p14:tracePt t="147773" x="2019300" y="5226050"/>
          <p14:tracePt t="147790" x="1987550" y="5257800"/>
          <p14:tracePt t="147825" x="1993900" y="5238750"/>
          <p14:tracePt t="147840" x="2038350" y="5162550"/>
          <p14:tracePt t="147856" x="2108200" y="5060950"/>
          <p14:tracePt t="147872" x="2178050" y="4972050"/>
          <p14:tracePt t="147890" x="2279650" y="4845050"/>
          <p14:tracePt t="147906" x="2368550" y="4737100"/>
          <p14:tracePt t="147924" x="2457450" y="4591050"/>
          <p14:tracePt t="147928" x="2482850" y="4533900"/>
          <p14:tracePt t="147938" x="2501900" y="4470400"/>
          <p14:tracePt t="147956" x="2501900" y="4318000"/>
          <p14:tracePt t="147975" x="2432050" y="4089400"/>
          <p14:tracePt t="147989" x="2400300" y="4032250"/>
          <p14:tracePt t="147993" x="2368550" y="3981450"/>
          <p14:tracePt t="148008" x="2286000" y="3873500"/>
          <p14:tracePt t="148024" x="2209800" y="3803650"/>
          <p14:tracePt t="148040" x="2089150" y="3733800"/>
          <p14:tracePt t="148056" x="1962150" y="3683000"/>
          <p14:tracePt t="148073" x="1758950" y="3625850"/>
          <p14:tracePt t="148088" x="1543050" y="3581400"/>
          <p14:tracePt t="148106" x="1320800" y="3549650"/>
          <p14:tracePt t="148123" x="1104900" y="3536950"/>
          <p14:tracePt t="148140" x="927100" y="3543300"/>
          <p14:tracePt t="148156" x="812800" y="3575050"/>
          <p14:tracePt t="148173" x="698500" y="3638550"/>
          <p14:tracePt t="148190" x="590550" y="3727450"/>
          <p14:tracePt t="148194" x="552450" y="3759200"/>
          <p14:tracePt t="148206" x="501650" y="3816350"/>
          <p14:tracePt t="148210" x="450850" y="3867150"/>
          <p14:tracePt t="148222" x="406400" y="3917950"/>
          <p14:tracePt t="148225" x="355600" y="3968750"/>
          <p14:tracePt t="148239" x="311150" y="4013200"/>
          <p14:tracePt t="148241" x="292100" y="4044950"/>
          <p14:tracePt t="148257" x="260350" y="4095750"/>
          <p14:tracePt t="148260" x="234950" y="4140200"/>
          <p14:tracePt t="148272" x="222250" y="4171950"/>
          <p14:tracePt t="148292" x="177800" y="4267200"/>
          <p14:tracePt t="148306" x="152400" y="4330700"/>
          <p14:tracePt t="148323" x="133350" y="4387850"/>
          <p14:tracePt t="148340" x="120650" y="4495800"/>
          <p14:tracePt t="148356" x="114300" y="4641850"/>
          <p14:tracePt t="148373" x="114300" y="4826000"/>
          <p14:tracePt t="148390" x="127000" y="4927600"/>
          <p14:tracePt t="148406" x="152400" y="4997450"/>
          <p14:tracePt t="148411" x="171450" y="5022850"/>
          <p14:tracePt t="148424" x="184150" y="5041900"/>
          <p14:tracePt t="148440" x="209550" y="5080000"/>
          <p14:tracePt t="148457" x="222250" y="5118100"/>
          <p14:tracePt t="148473" x="228600" y="5175250"/>
          <p14:tracePt t="148490" x="241300" y="5251450"/>
          <p14:tracePt t="148507" x="254000" y="5365750"/>
          <p14:tracePt t="148523" x="273050" y="5454650"/>
          <p14:tracePt t="148542" x="279400" y="5511800"/>
          <p14:tracePt t="148556" x="285750" y="5537200"/>
          <p14:tracePt t="148577" x="292100" y="5575300"/>
          <p14:tracePt t="148589" x="292100" y="5607050"/>
          <p14:tracePt t="148606" x="298450" y="5664200"/>
          <p14:tracePt t="148624" x="317500" y="5740400"/>
          <p14:tracePt t="148640" x="342900" y="5829300"/>
          <p14:tracePt t="148657" x="374650" y="5911850"/>
          <p14:tracePt t="148673" x="406400" y="5969000"/>
          <p14:tracePt t="148690" x="438150" y="6032500"/>
          <p14:tracePt t="148708" x="457200" y="6076950"/>
          <p14:tracePt t="148723" x="488950" y="6140450"/>
          <p14:tracePt t="148740" x="527050" y="6223000"/>
          <p14:tracePt t="148758" x="565150" y="6280150"/>
          <p14:tracePt t="148773" x="609600" y="6343650"/>
          <p14:tracePt t="148789" x="647700" y="6394450"/>
          <p14:tracePt t="148807" x="673100" y="6426200"/>
          <p14:tracePt t="148824" x="698500" y="6445250"/>
          <p14:tracePt t="148840" x="704850" y="6445250"/>
          <p14:tracePt t="148909" x="711200" y="6445250"/>
          <p14:tracePt t="148922" x="717550" y="6438900"/>
          <p14:tracePt t="148929" x="723900" y="6438900"/>
          <p14:tracePt t="148958" x="736600" y="6432550"/>
          <p14:tracePt t="148974" x="742950" y="6432550"/>
          <p14:tracePt t="148990" x="736600" y="6438900"/>
          <p14:tracePt t="149007" x="730250" y="6445250"/>
          <p14:tracePt t="149024" x="730250" y="6451600"/>
          <p14:tracePt t="149040" x="723900" y="6457950"/>
          <p14:tracePt t="149057" x="717550" y="6464300"/>
          <p14:tracePt t="149074" x="698500" y="6470650"/>
          <p14:tracePt t="149080" x="685800" y="6470650"/>
          <p14:tracePt t="149091" x="647700" y="6477000"/>
          <p14:tracePt t="149094" x="628650" y="6483350"/>
          <p14:tracePt t="149106" x="603250" y="6483350"/>
          <p14:tracePt t="149109" x="584200" y="6483350"/>
          <p14:tracePt t="149126" x="527050" y="6496050"/>
          <p14:tracePt t="149139" x="508000" y="6496050"/>
          <p14:tracePt t="149157" x="482600" y="6502400"/>
          <p14:tracePt t="149174" x="469900" y="6508750"/>
          <p14:tracePt t="149191" x="450850" y="6521450"/>
          <p14:tracePt t="149207" x="431800" y="6540500"/>
          <p14:tracePt t="149223" x="425450" y="6553200"/>
          <p14:tracePt t="149240" x="419100" y="6559550"/>
          <p14:tracePt t="149274" x="419100" y="6572250"/>
          <p14:tracePt t="149291" x="431800" y="6591300"/>
          <p14:tracePt t="149307" x="476250" y="6635750"/>
          <p14:tracePt t="149324" x="527050" y="6667500"/>
          <p14:tracePt t="149590" x="412750" y="6584950"/>
          <p14:tracePt t="149607" x="406400" y="6616700"/>
          <p14:tracePt t="150090" x="1289050" y="6642100"/>
          <p14:tracePt t="150144" x="1289050" y="6635750"/>
          <p14:tracePt t="150160" x="1289050" y="6616700"/>
          <p14:tracePt t="150176" x="1289050" y="6584950"/>
          <p14:tracePt t="150192" x="1289050" y="6559550"/>
          <p14:tracePt t="150209" x="1282700" y="6521450"/>
          <p14:tracePt t="150225" x="1257300" y="6489700"/>
          <p14:tracePt t="150241" x="1238250" y="6464300"/>
          <p14:tracePt t="150258" x="1193800" y="6419850"/>
          <p14:tracePt t="150274" x="1155700" y="6388100"/>
          <p14:tracePt t="150291" x="1130300" y="6381750"/>
          <p14:tracePt t="150308" x="1117600" y="6381750"/>
          <p14:tracePt t="150324" x="1092200" y="6394450"/>
          <p14:tracePt t="150328" x="1079500" y="6407150"/>
          <p14:tracePt t="150341" x="1041400" y="6438900"/>
          <p14:tracePt t="150358" x="952500" y="6521450"/>
          <p14:tracePt t="150375" x="895350" y="6553200"/>
          <p14:tracePt t="150392" x="850900" y="6578600"/>
          <p14:tracePt t="150408" x="806450" y="6604000"/>
          <p14:tracePt t="150426" x="806450" y="6616700"/>
          <p14:tracePt t="150441" x="812800" y="6623050"/>
          <p14:tracePt t="150530" x="1397000" y="6705600"/>
          <p14:tracePt t="150542" x="1428750" y="6705600"/>
          <p14:tracePt t="150558" x="1466850" y="6699250"/>
          <p14:tracePt t="150576" x="1492250" y="6692900"/>
          <p14:tracePt t="150592" x="1504950" y="6680200"/>
          <p14:tracePt t="150596" x="1511300" y="6673850"/>
          <p14:tracePt t="150608" x="1511300" y="6667500"/>
          <p14:tracePt t="150626" x="1524000" y="6661150"/>
          <p14:tracePt t="150643" x="1530350" y="6648450"/>
          <p14:tracePt t="150658" x="1543050" y="6629400"/>
          <p14:tracePt t="150676" x="1549400" y="6610350"/>
          <p14:tracePt t="150692" x="1549400" y="6591300"/>
          <p14:tracePt t="150708" x="1549400" y="6584950"/>
          <p14:tracePt t="150728" x="1549400" y="6572250"/>
          <p14:tracePt t="150777" x="1543050" y="6572250"/>
          <p14:tracePt t="150784" x="1536700" y="6572250"/>
          <p14:tracePt t="150793" x="1530350" y="6572250"/>
          <p14:tracePt t="150808" x="1517650" y="6572250"/>
          <p14:tracePt t="150825" x="1511300" y="6572250"/>
          <p14:tracePt t="150859" x="1498600" y="6572250"/>
          <p14:tracePt t="150875" x="1492250" y="6565900"/>
          <p14:tracePt t="150892" x="1479550" y="6540500"/>
          <p14:tracePt t="150908" x="1473200" y="6515100"/>
          <p14:tracePt t="150925" x="1466850" y="6502400"/>
          <p14:tracePt t="150943" x="1460500" y="6483350"/>
          <p14:tracePt t="150959" x="1454150" y="6464300"/>
          <p14:tracePt t="150975" x="1447800" y="6451600"/>
          <p14:tracePt t="150992" x="1435100" y="6438900"/>
          <p14:tracePt t="151009" x="1416050" y="6426200"/>
          <p14:tracePt t="151026" x="1377950" y="6413500"/>
          <p14:tracePt t="151030" x="1352550" y="6407150"/>
          <p14:tracePt t="151042" x="1289050" y="6394450"/>
          <p14:tracePt t="151044" x="1250950" y="6388100"/>
          <p14:tracePt t="151059" x="1206500" y="6375400"/>
          <p14:tracePt t="151062" x="1168400" y="6369050"/>
          <p14:tracePt t="151074" x="1130300" y="6369050"/>
          <p14:tracePt t="151077" x="1060450" y="6356350"/>
          <p14:tracePt t="151091" x="1035050" y="6356350"/>
          <p14:tracePt t="151094" x="1016000" y="6356350"/>
          <p14:tracePt t="151109" x="990600" y="6375400"/>
          <p14:tracePt t="151125" x="958850" y="6426200"/>
          <p14:tracePt t="151142" x="952500" y="6464300"/>
          <p14:tracePt t="151159" x="952500" y="6502400"/>
          <p14:tracePt t="151177" x="965200" y="6553200"/>
          <p14:tracePt t="151180" x="971550" y="6565900"/>
          <p14:tracePt t="151191" x="984250" y="6578600"/>
          <p14:tracePt t="151209" x="1016000" y="6604000"/>
          <p14:tracePt t="151214" x="1041400" y="6616700"/>
          <p14:tracePt t="151264" x="1308100" y="6762750"/>
          <p14:tracePt t="151276" x="1371600" y="6788150"/>
          <p14:tracePt t="151293" x="1416050" y="6800850"/>
          <p14:tracePt t="151311" x="1460500" y="6800850"/>
          <p14:tracePt t="151326" x="1492250" y="6781800"/>
          <p14:tracePt t="151330" x="1504950" y="6775450"/>
          <p14:tracePt t="151342" x="1530350" y="6737350"/>
          <p14:tracePt t="151359" x="1536700" y="6724650"/>
          <p14:tracePt t="151376" x="1555750" y="6667500"/>
          <p14:tracePt t="151392" x="1555750" y="6648450"/>
          <p14:tracePt t="151409" x="1562100" y="6623050"/>
          <p14:tracePt t="151426" x="1562100" y="6604000"/>
          <p14:tracePt t="151430" x="1562100" y="6597650"/>
          <p14:tracePt t="151441" x="1562100" y="6584950"/>
          <p14:tracePt t="151459" x="1555750" y="6559550"/>
          <p14:tracePt t="151476" x="1543050" y="6540500"/>
          <p14:tracePt t="151492" x="1530350" y="6521450"/>
          <p14:tracePt t="151511" x="1504950" y="6477000"/>
          <p14:tracePt t="151529" x="1473200" y="6426200"/>
          <p14:tracePt t="151543" x="1460500" y="6407150"/>
          <p14:tracePt t="151559" x="1441450" y="6375400"/>
          <p14:tracePt t="151578" x="1428750" y="6350000"/>
          <p14:tracePt t="151626" x="1422400" y="6343650"/>
          <p14:tracePt t="151642" x="1409700" y="6330950"/>
          <p14:tracePt t="151659" x="1397000" y="6311900"/>
          <p14:tracePt t="151677" x="1371600" y="6286500"/>
          <p14:tracePt t="151681" x="1358900" y="6273800"/>
          <p14:tracePt t="151692" x="1346200" y="6254750"/>
          <p14:tracePt t="151708" x="1327150" y="6216650"/>
          <p14:tracePt t="151727" x="1308100" y="6184900"/>
          <p14:tracePt t="151742" x="1289050" y="6159500"/>
          <p14:tracePt t="151760" x="1270000" y="6146800"/>
          <p14:tracePt t="151776" x="1244600" y="6127750"/>
          <p14:tracePt t="151793" x="1238250" y="6115050"/>
          <p14:tracePt t="151796" x="1231900" y="6102350"/>
          <p14:tracePt t="151810" x="1225550" y="6089650"/>
          <p14:tracePt t="151828" x="1206500" y="6038850"/>
          <p14:tracePt t="151843" x="1193800" y="6019800"/>
          <p14:tracePt t="151859" x="1143000" y="5956300"/>
          <p14:tracePt t="151876" x="1085850" y="5911850"/>
          <p14:tracePt t="151893" x="1035050" y="5880100"/>
          <p14:tracePt t="151909" x="958850" y="5829300"/>
          <p14:tracePt t="151926" x="889000" y="5784850"/>
          <p14:tracePt t="151943" x="838200" y="5753100"/>
          <p14:tracePt t="151960" x="806450" y="5727700"/>
          <p14:tracePt t="151976" x="762000" y="5695950"/>
          <p14:tracePt t="151992" x="704850" y="5689600"/>
          <p14:tracePt t="151996" x="685800" y="5689600"/>
          <p14:tracePt t="152009" x="641350" y="5689600"/>
          <p14:tracePt t="152026" x="565150" y="5689600"/>
          <p14:tracePt t="152043" x="520700" y="5689600"/>
          <p14:tracePt t="152047" x="488950" y="5695950"/>
          <p14:tracePt t="152058" x="476250" y="5695950"/>
          <p14:tracePt t="152076" x="463550" y="5695950"/>
          <p14:tracePt t="152174" x="463550" y="5702300"/>
          <p14:tracePt t="152182" x="457200" y="5702300"/>
          <p14:tracePt t="152192" x="450850" y="5702300"/>
          <p14:tracePt t="152210" x="425450" y="5721350"/>
          <p14:tracePt t="152227" x="431800" y="5753100"/>
          <p14:tracePt t="152243" x="457200" y="5784850"/>
          <p14:tracePt t="152260" x="546100" y="5861050"/>
          <p14:tracePt t="152277" x="641350" y="5918200"/>
          <p14:tracePt t="152296" x="781050" y="5981700"/>
          <p14:tracePt t="152300" x="889000" y="6013450"/>
          <p14:tracePt t="152311" x="977900" y="6032500"/>
          <p14:tracePt t="152326" x="1155700" y="6064250"/>
          <p14:tracePt t="152343" x="1301750" y="6076950"/>
          <p14:tracePt t="152360" x="1384300" y="6070600"/>
          <p14:tracePt t="152377" x="1454150" y="6051550"/>
          <p14:tracePt t="152394" x="1504950" y="6032500"/>
          <p14:tracePt t="152399" x="1524000" y="6013450"/>
          <p14:tracePt t="152410" x="1536700" y="6007100"/>
          <p14:tracePt t="152427" x="1543050" y="5969000"/>
          <p14:tracePt t="152444" x="1504950" y="5918200"/>
          <p14:tracePt t="152460" x="1409700" y="5867400"/>
          <p14:tracePt t="152475" x="1276350" y="5816600"/>
          <p14:tracePt t="152478" x="1231900" y="5810250"/>
          <p14:tracePt t="152492" x="1193800" y="5803900"/>
          <p14:tracePt t="152496" x="1162050" y="5803900"/>
          <p14:tracePt t="152509" x="1123950" y="5803900"/>
          <p14:tracePt t="152512" x="1111250" y="5803900"/>
          <p14:tracePt t="152528" x="1092200" y="5803900"/>
          <p14:tracePt t="152543" x="1066800" y="5803900"/>
          <p14:tracePt t="152563" x="1028700" y="5803900"/>
          <p14:tracePt t="152577" x="958850" y="5803900"/>
          <p14:tracePt t="152594" x="819150" y="5797550"/>
          <p14:tracePt t="152610" x="635000" y="5822950"/>
          <p14:tracePt t="152627" x="400050" y="5930900"/>
          <p14:tracePt t="152645" x="228600" y="6038850"/>
          <p14:tracePt t="152662" x="101600" y="6127750"/>
          <p14:tracePt t="152677" x="57150" y="6165850"/>
          <p14:tracePt t="152693" x="50800" y="6165850"/>
          <p14:tracePt t="157139" x="63500" y="6172200"/>
          <p14:tracePt t="157147" x="76200" y="6172200"/>
          <p14:tracePt t="157163" x="171450" y="6210300"/>
          <p14:tracePt t="157181" x="330200" y="6273800"/>
          <p14:tracePt t="157197" x="514350" y="6343650"/>
          <p14:tracePt t="157214" x="698500" y="6394450"/>
          <p14:tracePt t="157232" x="869950" y="6413500"/>
          <p14:tracePt t="157248" x="1060450" y="6419850"/>
          <p14:tracePt t="157264" x="1308100" y="6407150"/>
          <p14:tracePt t="157269" x="1466850" y="6388100"/>
          <p14:tracePt t="157280" x="1606550" y="6369050"/>
          <p14:tracePt t="157284" x="1790700" y="6343650"/>
          <p14:tracePt t="157296" x="1943100" y="6324600"/>
          <p14:tracePt t="157314" x="2495550" y="6248400"/>
          <p14:tracePt t="157332" x="2832100" y="6191250"/>
          <p14:tracePt t="157347" x="3149600" y="6121400"/>
          <p14:tracePt t="157364" x="3441700" y="6057900"/>
          <p14:tracePt t="157381" x="3689350" y="6013450"/>
          <p14:tracePt t="157398" x="3854450" y="5994400"/>
          <p14:tracePt t="157414" x="3917950" y="5994400"/>
          <p14:tracePt t="157431" x="3924300" y="5994400"/>
          <p14:tracePt t="157469" x="3924300" y="5988050"/>
          <p14:tracePt t="157480" x="3917950" y="5988050"/>
          <p14:tracePt t="157498" x="3886200" y="5975350"/>
          <p14:tracePt t="157514" x="3854450" y="5956300"/>
          <p14:tracePt t="157531" x="3841750" y="5949950"/>
          <p14:tracePt t="157534" x="3835400" y="5949950"/>
          <p14:tracePt t="157547" x="3816350" y="5937250"/>
          <p14:tracePt t="157550" x="3784600" y="5924550"/>
          <p14:tracePt t="157564" x="3683000" y="5880100"/>
          <p14:tracePt t="157581" x="3562350" y="5822950"/>
          <p14:tracePt t="157597" x="3460750" y="5772150"/>
          <p14:tracePt t="157614" x="3422650" y="5753100"/>
          <p14:tracePt t="157664" x="3460750" y="5759450"/>
          <p14:tracePt t="157681" x="3625850" y="5791200"/>
          <p14:tracePt t="157699" x="3854450" y="5835650"/>
          <p14:tracePt t="157714" x="4159250" y="5873750"/>
          <p14:tracePt t="157731" x="4375150" y="5867400"/>
          <p14:tracePt t="157734" x="4425950" y="5848350"/>
          <p14:tracePt t="157747" x="4470400" y="5822950"/>
          <p14:tracePt t="157749" x="4502150" y="5784850"/>
          <p14:tracePt t="157764" x="4527550" y="5740400"/>
          <p14:tracePt t="157781" x="4572000" y="5632450"/>
          <p14:tracePt t="157798" x="4591050" y="5575300"/>
          <p14:tracePt t="157815" x="4603750" y="5537200"/>
          <p14:tracePt t="157831" x="4654550" y="5454650"/>
          <p14:tracePt t="157847" x="4730750" y="5365750"/>
          <p14:tracePt t="157864" x="4819650" y="5270500"/>
          <p14:tracePt t="157882" x="4908550" y="5175250"/>
          <p14:tracePt t="157898" x="4984750" y="5073650"/>
          <p14:tracePt t="157914" x="5048250" y="4965700"/>
          <p14:tracePt t="157931" x="5111750" y="4864100"/>
          <p14:tracePt t="157948" x="5149850" y="4787900"/>
          <p14:tracePt t="157965" x="5181600" y="4724400"/>
          <p14:tracePt t="157981" x="5200650" y="4673600"/>
          <p14:tracePt t="157998" x="5213350" y="4641850"/>
          <p14:tracePt t="158000" x="5219700" y="4635500"/>
          <p14:tracePt t="158014" x="5232400" y="4616450"/>
          <p14:tracePt t="158032" x="5232400" y="4610100"/>
          <p14:tracePt t="158160" x="5238750" y="4610100"/>
          <p14:tracePt t="158175" x="5238750" y="4616450"/>
          <p14:tracePt t="158184" x="5245100" y="4635500"/>
          <p14:tracePt t="158198" x="5270500" y="4673600"/>
          <p14:tracePt t="158215" x="5289550" y="4718050"/>
          <p14:tracePt t="158231" x="5295900" y="4794250"/>
          <p14:tracePt t="158248" x="5295900" y="4857750"/>
          <p14:tracePt t="158265" x="5270500" y="4902200"/>
          <p14:tracePt t="158283" x="5238750" y="4927600"/>
          <p14:tracePt t="158298" x="5226050" y="4953000"/>
          <p14:tracePt t="158315" x="5194300" y="4940300"/>
          <p14:tracePt t="158318" x="5194300" y="4927600"/>
          <p14:tracePt t="158675" x="5194300" y="4933950"/>
          <p14:tracePt t="158699" x="5200650" y="4953000"/>
          <p14:tracePt t="158716" x="5226050" y="4959350"/>
          <p14:tracePt t="158732" x="5245100" y="4959350"/>
          <p14:tracePt t="158747" x="5264150" y="4953000"/>
          <p14:tracePt t="158765" x="5289550" y="4946650"/>
          <p14:tracePt t="158782" x="5321300" y="4921250"/>
          <p14:tracePt t="158787" x="5327650" y="4908550"/>
          <p14:tracePt t="158799" x="5334000" y="4895850"/>
          <p14:tracePt t="158816" x="5346700" y="4883150"/>
          <p14:tracePt t="158833" x="5378450" y="4864100"/>
          <p14:tracePt t="158850" x="5391150" y="4851400"/>
          <p14:tracePt t="158868" x="5397500" y="4826000"/>
          <p14:tracePt t="158883" x="5403850" y="4800600"/>
          <p14:tracePt t="158900" x="5403850" y="4762500"/>
          <p14:tracePt t="158915" x="5403850" y="4705350"/>
          <p14:tracePt t="158932" x="5410200" y="4622800"/>
          <p14:tracePt t="158949" x="5454650" y="4514850"/>
          <p14:tracePt t="158965" x="5518150" y="4406900"/>
          <p14:tracePt t="158983" x="5594350" y="4292600"/>
          <p14:tracePt t="158987" x="5632450" y="4235450"/>
          <p14:tracePt t="158997" x="5657850" y="4203700"/>
          <p14:tracePt t="159016" x="5702300" y="4127500"/>
          <p14:tracePt t="159032" x="5740400" y="4064000"/>
          <p14:tracePt t="159049" x="5765800" y="4019550"/>
          <p14:tracePt t="159066" x="5797550" y="3962400"/>
          <p14:tracePt t="159070" x="5816600" y="3943350"/>
          <p14:tracePt t="159081" x="5835650" y="3917950"/>
          <p14:tracePt t="159100" x="5880100" y="3841750"/>
          <p14:tracePt t="159118" x="5905500" y="3790950"/>
          <p14:tracePt t="159135" x="5924550" y="3740150"/>
          <p14:tracePt t="159149" x="5930900" y="3695700"/>
          <p14:tracePt t="159167" x="5937250" y="3663950"/>
          <p14:tracePt t="159182" x="5924550" y="3619500"/>
          <p14:tracePt t="159199" x="5918200" y="3606800"/>
          <p14:tracePt t="159204" x="5918200" y="3600450"/>
          <p14:tracePt t="159215" x="5918200" y="3594100"/>
          <p14:tracePt t="159233" x="5924550" y="3581400"/>
          <p14:tracePt t="159250" x="5956300" y="3543300"/>
          <p14:tracePt t="159266" x="6000750" y="3498850"/>
          <p14:tracePt t="159282" x="6045200" y="3448050"/>
          <p14:tracePt t="159299" x="6070600" y="3409950"/>
          <p14:tracePt t="159316" x="6089650" y="3371850"/>
          <p14:tracePt t="159319" x="6089650" y="3365500"/>
          <p14:tracePt t="159332" x="6102350" y="3346450"/>
          <p14:tracePt t="159336" x="6108700" y="3327400"/>
          <p14:tracePt t="159351" x="6121400" y="3302000"/>
          <p14:tracePt t="159366" x="6140450" y="3276600"/>
          <p14:tracePt t="159382" x="6159500" y="3257550"/>
          <p14:tracePt t="159399" x="6178550" y="3232150"/>
          <p14:tracePt t="159415" x="6191250" y="3219450"/>
          <p14:tracePt t="159431" x="6197600" y="3206750"/>
          <p14:tracePt t="159449" x="6203950" y="3206750"/>
          <p14:tracePt t="159499" x="6203950" y="3200400"/>
          <p14:tracePt t="159517" x="6210300" y="3187700"/>
          <p14:tracePt t="159533" x="6229350" y="3149600"/>
          <p14:tracePt t="159549" x="6254750" y="3098800"/>
          <p14:tracePt t="159566" x="6267450" y="3067050"/>
          <p14:tracePt t="159582" x="6280150" y="3035300"/>
          <p14:tracePt t="159599" x="6280150" y="3016250"/>
          <p14:tracePt t="159616" x="6280150" y="3009900"/>
          <p14:tracePt t="159721" x="6286500" y="3009900"/>
          <p14:tracePt t="159730" x="6292850" y="3022600"/>
          <p14:tracePt t="159750" x="6318250" y="3041650"/>
          <p14:tracePt t="159767" x="6350000" y="3067050"/>
          <p14:tracePt t="159771" x="6362700" y="3073400"/>
          <p14:tracePt t="159782" x="6394450" y="3079750"/>
          <p14:tracePt t="159787" x="6413500" y="3086100"/>
          <p14:tracePt t="159798" x="6438900" y="3092450"/>
          <p14:tracePt t="159816" x="6591300" y="3098800"/>
          <p14:tracePt t="159834" x="6667500" y="3098800"/>
          <p14:tracePt t="159850" x="6781800" y="3098800"/>
          <p14:tracePt t="159867" x="6896100" y="3098800"/>
          <p14:tracePt t="159883" x="6978650" y="3092450"/>
          <p14:tracePt t="159900" x="7029450" y="3073400"/>
          <p14:tracePt t="159916" x="7067550" y="3048000"/>
          <p14:tracePt t="159932" x="7112000" y="3022600"/>
          <p14:tracePt t="159950" x="7169150" y="2997200"/>
          <p14:tracePt t="159966" x="7226300" y="2971800"/>
          <p14:tracePt t="159983" x="7264400" y="2946400"/>
          <p14:tracePt t="160000" x="7277100" y="2933700"/>
          <p14:tracePt t="160002" x="7283450" y="2927350"/>
          <p14:tracePt t="160033" x="7283450" y="2921000"/>
          <p14:tracePt t="160049" x="7283450" y="2914650"/>
          <p14:tracePt t="160066" x="7270750" y="2901950"/>
          <p14:tracePt t="160084" x="7245350" y="2895600"/>
          <p14:tracePt t="160099" x="7213600" y="2882900"/>
          <p14:tracePt t="160116" x="7162800" y="2863850"/>
          <p14:tracePt t="160136" x="7112000" y="2851150"/>
          <p14:tracePt t="160150" x="7016750" y="2838450"/>
          <p14:tracePt t="160166" x="6927850" y="2832100"/>
          <p14:tracePt t="160183" x="6832600" y="2832100"/>
          <p14:tracePt t="160200" x="6743700" y="2832100"/>
          <p14:tracePt t="160216" x="6667500" y="2838450"/>
          <p14:tracePt t="160234" x="6604000" y="2838450"/>
          <p14:tracePt t="160250" x="6546850" y="2832100"/>
          <p14:tracePt t="160267" x="6477000" y="2825750"/>
          <p14:tracePt t="160271" x="6445250" y="2825750"/>
          <p14:tracePt t="160282" x="6432550" y="2825750"/>
          <p14:tracePt t="160284" x="6407150" y="2832100"/>
          <p14:tracePt t="160300" x="6356350" y="2844800"/>
          <p14:tracePt t="160317" x="6330950" y="2870200"/>
          <p14:tracePt t="160334" x="6318250" y="2895600"/>
          <p14:tracePt t="160350" x="6318250" y="2927350"/>
          <p14:tracePt t="160367" x="6330950" y="2959100"/>
          <p14:tracePt t="160384" x="6400800" y="2984500"/>
          <p14:tracePt t="160400" x="6534150" y="2990850"/>
          <p14:tracePt t="160416" x="6718300" y="3003550"/>
          <p14:tracePt t="160435" x="6921500" y="3003550"/>
          <p14:tracePt t="160450" x="7124700" y="2997200"/>
          <p14:tracePt t="160455" x="7239000" y="2990850"/>
          <p14:tracePt t="160466" x="7346950" y="2984500"/>
          <p14:tracePt t="160484" x="7543800" y="2984500"/>
          <p14:tracePt t="160500" x="7804150" y="2984500"/>
          <p14:tracePt t="160517" x="8007350" y="3003550"/>
          <p14:tracePt t="160532" x="8089900" y="3016250"/>
          <p14:tracePt t="160535" x="8166100" y="3028950"/>
          <p14:tracePt t="160550" x="8343900" y="3054350"/>
          <p14:tracePt t="160568" x="8439150" y="3067050"/>
          <p14:tracePt t="160585" x="8477250" y="3067050"/>
          <p14:tracePt t="163479" x="8489950" y="3067050"/>
          <p14:tracePt t="163489" x="8502650" y="3073400"/>
          <p14:tracePt t="163501" x="8604250" y="3117850"/>
          <p14:tracePt t="163519" x="8674100" y="3143250"/>
          <p14:tracePt t="163536" x="8718550" y="3162300"/>
          <p14:tracePt t="163553" x="8769350" y="3175000"/>
          <p14:tracePt t="163558" x="8788400" y="3181350"/>
          <p14:tracePt t="163570" x="8801100" y="3181350"/>
          <p14:tracePt t="163586" x="8826500" y="3187700"/>
          <p14:tracePt t="163603" x="8839200" y="3187700"/>
          <p14:tracePt t="163620" x="8845550" y="3187700"/>
          <p14:tracePt t="163654" x="8870950" y="3162300"/>
          <p14:tracePt t="163670" x="8909050" y="3149600"/>
          <p14:tracePt t="163686" x="8978900" y="3136900"/>
          <p14:tracePt t="163703" x="9067800" y="3130550"/>
          <p14:tracePt t="163719" x="9169400" y="3124200"/>
          <p14:tracePt t="163736" x="9232900" y="3124200"/>
          <p14:tracePt t="163753" x="9258300" y="3124200"/>
          <p14:tracePt t="163769" x="9271000" y="3117850"/>
          <p14:tracePt t="163786" x="9290050" y="3111500"/>
          <p14:tracePt t="163803" x="9321800" y="3098800"/>
          <p14:tracePt t="163820" x="9359900" y="3086100"/>
          <p14:tracePt t="163836" x="9398000" y="3073400"/>
          <p14:tracePt t="163853" x="9429750" y="3048000"/>
          <p14:tracePt t="163869" x="9448800" y="3028950"/>
          <p14:tracePt t="163872" x="9455150" y="3016250"/>
          <p14:tracePt t="163885" x="9455150" y="3003550"/>
          <p14:tracePt t="163904" x="9461500" y="2984500"/>
          <p14:tracePt t="163919" x="9455150" y="2971800"/>
          <p14:tracePt t="163936" x="9442450" y="2965450"/>
          <p14:tracePt t="163953" x="9436100" y="2959100"/>
          <p14:tracePt t="163970" x="9417050" y="2952750"/>
          <p14:tracePt t="163987" x="9404350" y="2940050"/>
          <p14:tracePt t="164003" x="9378950" y="2933700"/>
          <p14:tracePt t="164020" x="9347200" y="2921000"/>
          <p14:tracePt t="164036" x="9315450" y="2914650"/>
          <p14:tracePt t="164053" x="9296400" y="2914650"/>
          <p14:tracePt t="164055" x="9277350" y="2914650"/>
          <p14:tracePt t="164068" x="9271000" y="2914650"/>
          <p14:tracePt t="164085" x="9245600" y="2914650"/>
          <p14:tracePt t="164103" x="9226550" y="2914650"/>
          <p14:tracePt t="164119" x="9188450" y="2914650"/>
          <p14:tracePt t="164136" x="9163050" y="2914650"/>
          <p14:tracePt t="164138" x="9131300" y="2914650"/>
          <p14:tracePt t="164153" x="9105900" y="2914650"/>
          <p14:tracePt t="164171" x="9067800" y="2927350"/>
          <p14:tracePt t="164186" x="9042400" y="2940050"/>
          <p14:tracePt t="164203" x="9023350" y="2952750"/>
          <p14:tracePt t="164220" x="9004300" y="2965450"/>
          <p14:tracePt t="164236" x="8997950" y="2978150"/>
          <p14:tracePt t="164253" x="8985250" y="2990850"/>
          <p14:tracePt t="164270" x="8972550" y="3016250"/>
          <p14:tracePt t="164287" x="8966200" y="3022600"/>
          <p14:tracePt t="164290" x="8959850" y="3028950"/>
          <p14:tracePt t="164303" x="8959850" y="3035300"/>
          <p14:tracePt t="164307" x="8959850" y="3041650"/>
          <p14:tracePt t="164319" x="8959850" y="3048000"/>
          <p14:tracePt t="164336" x="8966200" y="3067050"/>
          <p14:tracePt t="164354" x="8985250" y="3079750"/>
          <p14:tracePt t="164370" x="9010650" y="3105150"/>
          <p14:tracePt t="164387" x="9036050" y="3124200"/>
          <p14:tracePt t="164403" x="9067800" y="3136900"/>
          <p14:tracePt t="164420" x="9105900" y="3149600"/>
          <p14:tracePt t="164436" x="9144000" y="3162300"/>
          <p14:tracePt t="164452" x="9175750" y="3168650"/>
          <p14:tracePt t="164470" x="9188450" y="3168650"/>
          <p14:tracePt t="164487" x="9194800" y="3168650"/>
          <p14:tracePt t="164520" x="9201150" y="3168650"/>
          <p14:tracePt t="164536" x="9220200" y="3168650"/>
          <p14:tracePt t="164554" x="9251950" y="3149600"/>
          <p14:tracePt t="164571" x="9271000" y="3143250"/>
          <p14:tracePt t="164587" x="9277350" y="3130550"/>
          <p14:tracePt t="164591" x="9283700" y="3130550"/>
          <p14:tracePt t="164708" x="9277350" y="3130550"/>
          <p14:tracePt t="164716" x="9271000" y="3130550"/>
          <p14:tracePt t="164721" x="9264650" y="3130550"/>
          <p14:tracePt t="164738" x="9245600" y="3136900"/>
          <p14:tracePt t="164755" x="9239250" y="3136900"/>
          <p14:tracePt t="164771" x="9239250" y="3143250"/>
          <p14:tracePt t="164788" x="9239250" y="3155950"/>
          <p14:tracePt t="164804" x="9239250" y="3181350"/>
          <p14:tracePt t="164821" x="9239250" y="3200400"/>
          <p14:tracePt t="164837" x="9239250" y="3206750"/>
          <p14:tracePt t="172016" x="9245600" y="3206750"/>
          <p14:tracePt t="172023" x="9251950" y="3206750"/>
          <p14:tracePt t="172031" x="9277350" y="3206750"/>
          <p14:tracePt t="172043" x="9366250" y="3206750"/>
          <p14:tracePt t="172060" x="9505950" y="3200400"/>
          <p14:tracePt t="172077" x="9690100" y="3175000"/>
          <p14:tracePt t="172093" x="9886950" y="3136900"/>
          <p14:tracePt t="172110" x="10140950" y="3092450"/>
          <p14:tracePt t="172126" x="10255250" y="3073400"/>
          <p14:tracePt t="172142" x="10375900" y="3054350"/>
          <p14:tracePt t="172144" x="10490200" y="3041650"/>
          <p14:tracePt t="172159" x="10795000" y="3035300"/>
          <p14:tracePt t="172176" x="10883900" y="3048000"/>
          <p14:tracePt t="172194" x="10928350" y="3060700"/>
          <p14:tracePt t="172209" x="10934700" y="3073400"/>
          <p14:tracePt t="172226" x="10902950" y="3098800"/>
          <p14:tracePt t="172243" x="10826750" y="3117850"/>
          <p14:tracePt t="172260" x="10725150" y="3124200"/>
          <p14:tracePt t="172277" x="10623550" y="3124200"/>
          <p14:tracePt t="172294" x="10547350" y="3130550"/>
          <p14:tracePt t="172310" x="10471150" y="3136900"/>
          <p14:tracePt t="172327" x="10299700" y="3136900"/>
          <p14:tracePt t="172343" x="10045700" y="3143250"/>
          <p14:tracePt t="172348" x="9893300" y="3143250"/>
          <p14:tracePt t="172359" x="9690100" y="3143250"/>
          <p14:tracePt t="172360" x="9467850" y="3143250"/>
          <p14:tracePt t="172376" x="8997950" y="3136900"/>
          <p14:tracePt t="172393" x="8794750" y="3149600"/>
          <p14:tracePt t="172410" x="8128000" y="3238500"/>
          <p14:tracePt t="172425" x="7861300" y="3270250"/>
          <p14:tracePt t="172443" x="7708900" y="3270250"/>
          <p14:tracePt t="172460" x="7670800" y="3257550"/>
          <p14:tracePt t="172476" x="7645400" y="3257550"/>
          <p14:tracePt t="172493" x="7550150" y="3251200"/>
          <p14:tracePt t="172510" x="7340600" y="3263900"/>
          <p14:tracePt t="172527" x="7042150" y="3352800"/>
          <p14:tracePt t="172543" x="6705600" y="3467100"/>
          <p14:tracePt t="172560" x="6369050" y="3575050"/>
          <p14:tracePt t="172577" x="6165850" y="3625850"/>
          <p14:tracePt t="172593" x="6102350" y="3632200"/>
          <p14:tracePt t="172613" x="6102350" y="3625850"/>
          <p14:tracePt t="172627" x="6115050" y="3625850"/>
          <p14:tracePt t="172644" x="6127750" y="3632200"/>
          <p14:tracePt t="172659" x="6153150" y="3651250"/>
          <p14:tracePt t="172677" x="6165850" y="3670300"/>
          <p14:tracePt t="172694" x="6172200" y="3676650"/>
          <p14:tracePt t="172757" x="6178550" y="3676650"/>
          <p14:tracePt t="172768" x="6184900" y="3670300"/>
          <p14:tracePt t="172775" x="6203950" y="3657600"/>
          <p14:tracePt t="172793" x="6248400" y="3644900"/>
          <p14:tracePt t="172810" x="6273800" y="3632200"/>
          <p14:tracePt t="172816" x="6286500" y="3625850"/>
          <p14:tracePt t="172826" x="6292850" y="3619500"/>
          <p14:tracePt t="172844" x="6318250" y="3613150"/>
          <p14:tracePt t="172860" x="6369050" y="3594100"/>
          <p14:tracePt t="172877" x="6413500" y="3575050"/>
          <p14:tracePt t="172895" x="6464300" y="3556000"/>
          <p14:tracePt t="172910" x="6502400" y="3530600"/>
          <p14:tracePt t="172927" x="6540500" y="3505200"/>
          <p14:tracePt t="172942" x="6553200" y="3486150"/>
          <p14:tracePt t="172961" x="6559550" y="3479800"/>
          <p14:tracePt t="172994" x="6559550" y="3473450"/>
          <p14:tracePt t="173010" x="6559550" y="3467100"/>
          <p14:tracePt t="173027" x="6559550" y="3460750"/>
          <p14:tracePt t="173044" x="6559550" y="3448050"/>
          <p14:tracePt t="173060" x="6553200" y="3429000"/>
          <p14:tracePt t="173077" x="6546850" y="3403600"/>
          <p14:tracePt t="173084" x="6534150" y="3390900"/>
          <p14:tracePt t="173094" x="6515100" y="3378200"/>
          <p14:tracePt t="173110" x="6464300" y="3352800"/>
          <p14:tracePt t="173118" x="6445250" y="3346450"/>
          <p14:tracePt t="173126" x="6407150" y="3333750"/>
          <p14:tracePt t="173144" x="6362700" y="3327400"/>
          <p14:tracePt t="173161" x="6343650" y="3327400"/>
          <p14:tracePt t="173177" x="6343650" y="3321050"/>
          <p14:tracePt t="173322" x="6350000" y="3327400"/>
          <p14:tracePt t="173329" x="6356350" y="3327400"/>
          <p14:tracePt t="173344" x="6369050" y="3333750"/>
          <p14:tracePt t="173361" x="6419850" y="3352800"/>
          <p14:tracePt t="173377" x="6477000" y="3365500"/>
          <p14:tracePt t="173394" x="6553200" y="3365500"/>
          <p14:tracePt t="173411" x="6623050" y="3359150"/>
          <p14:tracePt t="173429" x="6724650" y="3333750"/>
          <p14:tracePt t="173433" x="6775450" y="3314700"/>
          <p14:tracePt t="173444" x="6807200" y="3308350"/>
          <p14:tracePt t="173461" x="6921500" y="3263900"/>
          <p14:tracePt t="173478" x="6991350" y="3225800"/>
          <p14:tracePt t="173494" x="7061200" y="3187700"/>
          <p14:tracePt t="173499" x="7073900" y="3181350"/>
          <p14:tracePt t="173510" x="7080250" y="3175000"/>
          <p14:tracePt t="173513" x="7092950" y="3168650"/>
          <p14:tracePt t="173528" x="7099300" y="3162300"/>
          <p14:tracePt t="173544" x="7112000" y="3149600"/>
          <p14:tracePt t="173562" x="7124700" y="3143250"/>
          <p14:tracePt t="173577" x="7124700" y="3130550"/>
          <p14:tracePt t="173581" x="7124700" y="3117850"/>
          <p14:tracePt t="173594" x="7112000" y="3098800"/>
          <p14:tracePt t="173612" x="7067550" y="3048000"/>
          <p14:tracePt t="173629" x="7029450" y="3016250"/>
          <p14:tracePt t="173645" x="6978650" y="2978150"/>
          <p14:tracePt t="173661" x="6927850" y="2952750"/>
          <p14:tracePt t="173677" x="6877050" y="2927350"/>
          <p14:tracePt t="173683" x="6851650" y="2914650"/>
          <p14:tracePt t="173693" x="6826250" y="2908300"/>
          <p14:tracePt t="173711" x="6781800" y="2889250"/>
          <p14:tracePt t="173728" x="6743700" y="2882900"/>
          <p14:tracePt t="173744" x="6692900" y="2882900"/>
          <p14:tracePt t="173762" x="6629400" y="2895600"/>
          <p14:tracePt t="173778" x="6527800" y="2927350"/>
          <p14:tracePt t="173780" x="6483350" y="2940050"/>
          <p14:tracePt t="173796" x="6394450" y="2959100"/>
          <p14:tracePt t="173812" x="6330950" y="2971800"/>
          <p14:tracePt t="173828" x="6299200" y="2971800"/>
          <p14:tracePt t="173844" x="6286500" y="2971800"/>
          <p14:tracePt t="173861" x="6280150" y="2971800"/>
          <p14:tracePt t="173877" x="6261100" y="2997200"/>
          <p14:tracePt t="173894" x="6229350" y="3041650"/>
          <p14:tracePt t="173911" x="6165850" y="3098800"/>
          <p14:tracePt t="173928" x="6108700" y="3155950"/>
          <p14:tracePt t="173945" x="6076950" y="3187700"/>
          <p14:tracePt t="173950" x="6070600" y="3206750"/>
          <p14:tracePt t="173960" x="6070600" y="3225800"/>
          <p14:tracePt t="173978" x="6083300" y="3251200"/>
          <p14:tracePt t="173995" x="6127750" y="3276600"/>
          <p14:tracePt t="174012" x="6184900" y="3302000"/>
          <p14:tracePt t="174016" x="6235700" y="3327400"/>
          <p14:tracePt t="174027" x="6318250" y="3365500"/>
          <p14:tracePt t="174046" x="6400800" y="3397250"/>
          <p14:tracePt t="174062" x="6477000" y="3429000"/>
          <p14:tracePt t="174078" x="6540500" y="3441700"/>
          <p14:tracePt t="174096" x="6635750" y="3454400"/>
          <p14:tracePt t="174111" x="6711950" y="3454400"/>
          <p14:tracePt t="174128" x="6813550" y="3441700"/>
          <p14:tracePt t="174144" x="6877050" y="3422650"/>
          <p14:tracePt t="174160" x="6934200" y="3403600"/>
          <p14:tracePt t="174178" x="6972300" y="3384550"/>
          <p14:tracePt t="174195" x="7010400" y="3352800"/>
          <p14:tracePt t="174212" x="7035800" y="3327400"/>
          <p14:tracePt t="174229" x="7048500" y="3314700"/>
          <p14:tracePt t="174249" x="7061200" y="3282950"/>
          <p14:tracePt t="174262" x="7061200" y="3276600"/>
          <p14:tracePt t="174278" x="7048500" y="3232150"/>
          <p14:tracePt t="174296" x="7010400" y="3181350"/>
          <p14:tracePt t="174312" x="6972300" y="3149600"/>
          <p14:tracePt t="174327" x="6934200" y="3117850"/>
          <p14:tracePt t="174345" x="6896100" y="3086100"/>
          <p14:tracePt t="174362" x="6883400" y="3079750"/>
          <p14:tracePt t="174365" x="6870700" y="3073400"/>
          <p14:tracePt t="174378" x="6851650" y="3067050"/>
          <p14:tracePt t="174383" x="6845300" y="3067050"/>
          <p14:tracePt t="174395" x="6838950" y="3067050"/>
          <p14:tracePt t="174412" x="6826250" y="3060700"/>
          <p14:tracePt t="174429" x="6788150" y="3060700"/>
          <p14:tracePt t="174445" x="6724650" y="3060700"/>
          <p14:tracePt t="174462" x="6642100" y="3060700"/>
          <p14:tracePt t="174478" x="6572250" y="3060700"/>
          <p14:tracePt t="174494" x="6527800" y="3060700"/>
          <p14:tracePt t="174498" x="6508750" y="3054350"/>
          <p14:tracePt t="174511" x="6496050" y="3054350"/>
          <p14:tracePt t="174514" x="6483350" y="3054350"/>
          <p14:tracePt t="174529" x="6470650" y="3079750"/>
          <p14:tracePt t="174545" x="6470650" y="3130550"/>
          <p14:tracePt t="174562" x="6502400" y="3194050"/>
          <p14:tracePt t="174578" x="6546850" y="3238500"/>
          <p14:tracePt t="174595" x="6584950" y="3276600"/>
          <p14:tracePt t="174612" x="6610350" y="3302000"/>
          <p14:tracePt t="174629" x="6635750" y="3314700"/>
          <p14:tracePt t="174645" x="6661150" y="3327400"/>
          <p14:tracePt t="174662" x="6673850" y="3333750"/>
          <p14:tracePt t="174679" x="6692900" y="3340100"/>
          <p14:tracePt t="174695" x="6718300" y="3346450"/>
          <p14:tracePt t="174711" x="6743700" y="3359150"/>
          <p14:tracePt t="174728" x="6769100" y="3365500"/>
          <p14:tracePt t="174745" x="6788150" y="3371850"/>
          <p14:tracePt t="174762" x="6807200" y="3371850"/>
          <p14:tracePt t="174765" x="6819900" y="3371850"/>
          <p14:tracePt t="174778" x="6826250" y="3371850"/>
          <p14:tracePt t="174781" x="6838950" y="3371850"/>
          <p14:tracePt t="174795" x="6858000" y="3365500"/>
          <p14:tracePt t="174798" x="6877050" y="3359150"/>
          <p14:tracePt t="174811" x="6902450" y="3346450"/>
          <p14:tracePt t="174829" x="6927850" y="3327400"/>
          <p14:tracePt t="174845" x="6940550" y="3308350"/>
          <p14:tracePt t="174862" x="6953250" y="3295650"/>
          <p14:tracePt t="174878" x="6953250" y="3282950"/>
          <p14:tracePt t="174896" x="6953250" y="3276600"/>
          <p14:tracePt t="174912" x="6953250" y="3263900"/>
          <p14:tracePt t="174929" x="6946900" y="3251200"/>
          <p14:tracePt t="174945" x="6934200" y="3238500"/>
          <p14:tracePt t="174962" x="6927850" y="3225800"/>
          <p14:tracePt t="174979" x="6915150" y="3219450"/>
          <p14:tracePt t="174996" x="6908800" y="3213100"/>
          <p14:tracePt t="175012" x="6902450" y="3206750"/>
          <p14:tracePt t="175029" x="6896100" y="3200400"/>
          <p14:tracePt t="175045" x="6877050" y="3194050"/>
          <p14:tracePt t="175062" x="6858000" y="3187700"/>
          <p14:tracePt t="175079" x="6832600" y="3181350"/>
          <p14:tracePt t="175096" x="6807200" y="3175000"/>
          <p14:tracePt t="175112" x="6762750" y="3168650"/>
          <p14:tracePt t="175129" x="6737350" y="3162300"/>
          <p14:tracePt t="175145" x="6711950" y="3168650"/>
          <p14:tracePt t="175163" x="6680200" y="3194050"/>
          <p14:tracePt t="175179" x="6667500" y="3219450"/>
          <p14:tracePt t="175196" x="6661150" y="3238500"/>
          <p14:tracePt t="175212" x="6661150" y="3257550"/>
          <p14:tracePt t="175230" x="6661150" y="3263900"/>
          <p14:tracePt t="175279" x="6610350" y="3276600"/>
          <p14:tracePt t="175296" x="6610350" y="3289300"/>
          <p14:tracePt t="175312" x="6610350" y="3295650"/>
          <p14:tracePt t="181780" x="6623050" y="3295650"/>
          <p14:tracePt t="181789" x="6642100" y="3295650"/>
          <p14:tracePt t="181802" x="6692900" y="3295650"/>
          <p14:tracePt t="181819" x="6940550" y="3295650"/>
          <p14:tracePt t="181835" x="7092950" y="3308350"/>
          <p14:tracePt t="181852" x="7207250" y="3321050"/>
          <p14:tracePt t="181868" x="7277100" y="3333750"/>
          <p14:tracePt t="181884" x="7340600" y="3352800"/>
          <p14:tracePt t="181902" x="7385050" y="3371850"/>
          <p14:tracePt t="181917" x="7448550" y="3390900"/>
          <p14:tracePt t="181935" x="7512050" y="3403600"/>
          <p14:tracePt t="181939" x="7531100" y="3403600"/>
          <p14:tracePt t="181950" x="7556500" y="3403600"/>
          <p14:tracePt t="181969" x="7626350" y="3409950"/>
          <p14:tracePt t="181986" x="7696200" y="3409950"/>
          <p14:tracePt t="182002" x="7797800" y="3409950"/>
          <p14:tracePt t="182005" x="7823200" y="3409950"/>
          <p14:tracePt t="182018" x="7880350" y="3409950"/>
          <p14:tracePt t="182037" x="8108950" y="3429000"/>
          <p14:tracePt t="182052" x="8382000" y="3467100"/>
          <p14:tracePt t="182068" x="8655050" y="3498850"/>
          <p14:tracePt t="182085" x="8896350" y="3524250"/>
          <p14:tracePt t="182102" x="9182100" y="3549650"/>
          <p14:tracePt t="182118" x="9378950" y="3556000"/>
          <p14:tracePt t="182135" x="9550400" y="3562350"/>
          <p14:tracePt t="182151" x="9721850" y="3562350"/>
          <p14:tracePt t="182168" x="9912350" y="3543300"/>
          <p14:tracePt t="182185" x="10153650" y="3517900"/>
          <p14:tracePt t="182202" x="10414000" y="3498850"/>
          <p14:tracePt t="182218" x="10718800" y="3486150"/>
          <p14:tracePt t="182235" x="10979150" y="3486150"/>
          <p14:tracePt t="182251" x="11156950" y="3498850"/>
          <p14:tracePt t="182268" x="11233150" y="3517900"/>
          <p14:tracePt t="182271" x="11258550" y="3524250"/>
          <p14:tracePt t="182285" x="11290300" y="3536950"/>
          <p14:tracePt t="182301" x="11322050" y="3556000"/>
          <p14:tracePt t="182318" x="11353800" y="3562350"/>
          <p14:tracePt t="182336" x="11385550" y="3562350"/>
          <p14:tracePt t="182351" x="11423650" y="3556000"/>
          <p14:tracePt t="182368" x="11480800" y="3536950"/>
          <p14:tracePt t="182385" x="11525250" y="3511550"/>
          <p14:tracePt t="182402" x="11569700" y="3492500"/>
          <p14:tracePt t="182418" x="11633200" y="3467100"/>
          <p14:tracePt t="182435" x="11684000" y="3448050"/>
          <p14:tracePt t="182452" x="11728450" y="3429000"/>
          <p14:tracePt t="182468" x="11772900" y="3416300"/>
          <p14:tracePt t="182488" x="11804650" y="3397250"/>
          <p14:tracePt t="182501" x="11811000" y="3390900"/>
          <p14:tracePt t="182504" x="11811000" y="3384550"/>
          <p14:tracePt t="182518" x="11804650" y="3365500"/>
          <p14:tracePt t="182535" x="11760200" y="3340100"/>
          <p14:tracePt t="182552" x="11709400" y="3314700"/>
          <p14:tracePt t="182568" x="11658600" y="3282950"/>
          <p14:tracePt t="182585" x="11576050" y="3257550"/>
          <p14:tracePt t="182601" x="11525250" y="3244850"/>
          <p14:tracePt t="182619" x="11468100" y="3232150"/>
          <p14:tracePt t="182635" x="11410950" y="3232150"/>
          <p14:tracePt t="182652" x="11347450" y="3232150"/>
          <p14:tracePt t="182668" x="11271250" y="3244850"/>
          <p14:tracePt t="182686" x="11214100" y="3244850"/>
          <p14:tracePt t="182702" x="11118850" y="3244850"/>
          <p14:tracePt t="182718" x="11010900" y="3238500"/>
          <p14:tracePt t="182735" x="10934700" y="3232150"/>
          <p14:tracePt t="182752" x="10826750" y="3225800"/>
          <p14:tracePt t="182755" x="10795000" y="3225800"/>
          <p14:tracePt t="182770" x="10744200" y="3225800"/>
          <p14:tracePt t="182772" x="10725150" y="3225800"/>
          <p14:tracePt t="182784" x="10693400" y="3232150"/>
          <p14:tracePt t="182786" x="10674350" y="3238500"/>
          <p14:tracePt t="182802" x="10648950" y="3251200"/>
          <p14:tracePt t="182818" x="10636250" y="3263900"/>
          <p14:tracePt t="182836" x="10629900" y="3270250"/>
          <p14:tracePt t="182852" x="10623550" y="3282950"/>
          <p14:tracePt t="182869" x="10617200" y="3308350"/>
          <p14:tracePt t="182887" x="10617200" y="3352800"/>
          <p14:tracePt t="182902" x="10629900" y="3409950"/>
          <p14:tracePt t="182918" x="10655300" y="3467100"/>
          <p14:tracePt t="182935" x="10680700" y="3524250"/>
          <p14:tracePt t="182952" x="10718800" y="3581400"/>
          <p14:tracePt t="182969" x="10750550" y="3625850"/>
          <p14:tracePt t="182985" x="10801350" y="3683000"/>
          <p14:tracePt t="183002" x="10845800" y="3727450"/>
          <p14:tracePt t="183019" x="10928350" y="3810000"/>
          <p14:tracePt t="183035" x="10972800" y="3854450"/>
          <p14:tracePt t="183052" x="10991850" y="3879850"/>
          <p14:tracePt t="183069" x="11004550" y="3886200"/>
          <p14:tracePt t="183086" x="11010900" y="3892550"/>
          <p14:tracePt t="183103" x="11023600" y="3898900"/>
          <p14:tracePt t="183119" x="11029950" y="3911600"/>
          <p14:tracePt t="183135" x="11036300" y="3917950"/>
          <p14:tracePt t="183152" x="11036300" y="3930650"/>
          <p14:tracePt t="183169" x="11029950" y="3943350"/>
          <p14:tracePt t="183185" x="11017250" y="3962400"/>
          <p14:tracePt t="183202" x="10972800" y="3987800"/>
          <p14:tracePt t="183219" x="10883900" y="4013200"/>
          <p14:tracePt t="183222" x="10839450" y="4019550"/>
          <p14:tracePt t="183235" x="10782300" y="4025900"/>
          <p14:tracePt t="183238" x="10718800" y="4025900"/>
          <p14:tracePt t="183251" x="10604500" y="4025900"/>
          <p14:tracePt t="183252" x="10458450" y="4000500"/>
          <p14:tracePt t="183269" x="10242550" y="3968750"/>
          <p14:tracePt t="183286" x="10039350" y="3930650"/>
          <p14:tracePt t="183302" x="9899650" y="3892550"/>
          <p14:tracePt t="183319" x="9810750" y="3867150"/>
          <p14:tracePt t="183336" x="9779000" y="3854450"/>
          <p14:tracePt t="183399" x="9779000" y="3848100"/>
          <p14:tracePt t="183406" x="9785350" y="3841750"/>
          <p14:tracePt t="183418" x="9791700" y="3835400"/>
          <p14:tracePt t="183436" x="9855200" y="3816350"/>
          <p14:tracePt t="183452" x="9956800" y="3797300"/>
          <p14:tracePt t="183469" x="10153650" y="3784600"/>
          <p14:tracePt t="183486" x="10369550" y="3784600"/>
          <p14:tracePt t="183488" x="10490200" y="3784600"/>
          <p14:tracePt t="183503" x="10712450" y="3790950"/>
          <p14:tracePt t="183519" x="10953750" y="3797300"/>
          <p14:tracePt t="183536" x="11176000" y="3797300"/>
          <p14:tracePt t="183553" x="11341100" y="3771900"/>
          <p14:tracePt t="183569" x="11398250" y="3746500"/>
          <p14:tracePt t="183586" x="11404600" y="3721100"/>
          <p14:tracePt t="183602" x="11398250" y="3702050"/>
          <p14:tracePt t="183619" x="11372850" y="3683000"/>
          <p14:tracePt t="183637" x="11353800" y="3663950"/>
          <p14:tracePt t="183652" x="11334750" y="3651250"/>
          <p14:tracePt t="183669" x="11328400" y="3632200"/>
          <p14:tracePt t="183674" x="11322050" y="3625850"/>
          <p14:tracePt t="183686" x="11315700" y="3619500"/>
          <p14:tracePt t="183702" x="11309350" y="3600450"/>
          <p14:tracePt t="183720" x="11309350" y="3587750"/>
          <p14:tracePt t="183736" x="11309350" y="3581400"/>
          <p14:tracePt t="183739" x="11309350" y="3575050"/>
          <p14:tracePt t="183752" x="11328400" y="3556000"/>
          <p14:tracePt t="183769" x="11341100" y="3543300"/>
          <p14:tracePt t="183786" x="11398250" y="3505200"/>
          <p14:tracePt t="183803" x="11430000" y="3486150"/>
          <p14:tracePt t="183819" x="11455400" y="3460750"/>
          <p14:tracePt t="183836" x="11474450" y="3416300"/>
          <p14:tracePt t="183853" x="11474450" y="3365500"/>
          <p14:tracePt t="183869" x="11442700" y="3308350"/>
          <p14:tracePt t="183886" x="11398250" y="3251200"/>
          <p14:tracePt t="183903" x="11347450" y="3194050"/>
          <p14:tracePt t="183906" x="11322050" y="3175000"/>
          <p14:tracePt t="183920" x="11303000" y="3168650"/>
          <p14:tracePt t="183922" x="11277600" y="3162300"/>
          <p14:tracePt t="183936" x="11258550" y="3155950"/>
          <p14:tracePt t="183939" x="11245850" y="3155950"/>
          <p14:tracePt t="183951" x="11214100" y="3162300"/>
          <p14:tracePt t="183955" x="11150600" y="3181350"/>
          <p14:tracePt t="183968" x="11112500" y="3200400"/>
          <p14:tracePt t="183986" x="10966450" y="3257550"/>
          <p14:tracePt t="184003" x="10890250" y="3302000"/>
          <p14:tracePt t="184022" x="10833100" y="3340100"/>
          <p14:tracePt t="184036" x="10807700" y="3384550"/>
          <p14:tracePt t="184053" x="10826750" y="3429000"/>
          <p14:tracePt t="184070" x="10883900" y="3467100"/>
          <p14:tracePt t="184086" x="11023600" y="3505200"/>
          <p14:tracePt t="184103" x="11182350" y="3530600"/>
          <p14:tracePt t="184120" x="11341100" y="3556000"/>
          <p14:tracePt t="184136" x="11518900" y="3575050"/>
          <p14:tracePt t="184154" x="11645900" y="3581400"/>
          <p14:tracePt t="184170" x="11696700" y="3581400"/>
          <p14:tracePt t="184186" x="11671300" y="3575050"/>
          <p14:tracePt t="184202" x="11576050" y="3575050"/>
          <p14:tracePt t="184220" x="11449050" y="3575050"/>
          <p14:tracePt t="184236" x="11328400" y="3575050"/>
          <p14:tracePt t="184253" x="11214100" y="3575050"/>
          <p14:tracePt t="184270" x="11112500" y="3575050"/>
          <p14:tracePt t="184287" x="11055350" y="3568700"/>
          <p14:tracePt t="184303" x="11042650" y="3568700"/>
          <p14:tracePt t="184320" x="11036300" y="3568700"/>
          <p14:tracePt t="184355" x="11029950" y="3575050"/>
          <p14:tracePt t="184370" x="11023600" y="3594100"/>
          <p14:tracePt t="184387" x="10998200" y="3613150"/>
          <p14:tracePt t="184403" x="10966450" y="3638550"/>
          <p14:tracePt t="184420" x="10941050" y="3657600"/>
          <p14:tracePt t="184437" x="10928350" y="3663950"/>
          <p14:tracePt t="184453" x="10915650" y="3676650"/>
          <p14:tracePt t="184470" x="10909300" y="3683000"/>
          <p14:tracePt t="184487" x="10902950" y="3689350"/>
          <p14:tracePt t="184503" x="10896600" y="3695700"/>
          <p14:tracePt t="184520" x="10877550" y="3708400"/>
          <p14:tracePt t="184536" x="10826750" y="3733800"/>
          <p14:tracePt t="184554" x="10737850" y="3759200"/>
          <p14:tracePt t="184571" x="10712450" y="3765550"/>
          <p14:tracePt t="184573" x="10693400" y="3765550"/>
          <p14:tracePt t="184587" x="10648950" y="3771900"/>
          <p14:tracePt t="184605" x="10617200" y="3765550"/>
          <p14:tracePt t="184620" x="10598150" y="3759200"/>
          <p14:tracePt t="184637" x="10585450" y="3759200"/>
          <p14:tracePt t="184653" x="10572750" y="3759200"/>
          <p14:tracePt t="184670" x="10547350" y="3759200"/>
          <p14:tracePt t="184687" x="10515600" y="3752850"/>
          <p14:tracePt t="184703" x="10483850" y="3752850"/>
          <p14:tracePt t="184720" x="10433050" y="3733800"/>
          <p14:tracePt t="184737" x="10375900" y="3708400"/>
          <p14:tracePt t="184754" x="10337800" y="3689350"/>
          <p14:tracePt t="184771" x="10293350" y="3663950"/>
          <p14:tracePt t="184773" x="10267950" y="3657600"/>
          <p14:tracePt t="184787" x="10242550" y="3657600"/>
          <p14:tracePt t="184803" x="10166350" y="3657600"/>
          <p14:tracePt t="184820" x="10033000" y="3657600"/>
          <p14:tracePt t="184837" x="9944100" y="3657600"/>
          <p14:tracePt t="184853" x="9874250" y="3644900"/>
          <p14:tracePt t="184870" x="9810750" y="3625850"/>
          <p14:tracePt t="184887" x="9785350" y="3613150"/>
          <p14:tracePt t="184904" x="9753600" y="3600450"/>
          <p14:tracePt t="184920" x="9728200" y="3594100"/>
          <p14:tracePt t="184937" x="9690100" y="3581400"/>
          <p14:tracePt t="184954" x="9626600" y="3568700"/>
          <p14:tracePt t="184970" x="9575800" y="3562350"/>
          <p14:tracePt t="184974" x="9550400" y="3556000"/>
          <p14:tracePt t="184986" x="9531350" y="3549650"/>
          <p14:tracePt t="184988" x="9518650" y="3549650"/>
          <p14:tracePt t="185002" x="9499600" y="3549650"/>
          <p14:tracePt t="185004" x="9493250" y="3543300"/>
          <p14:tracePt t="185019" x="9486900" y="3543300"/>
          <p14:tracePt t="185064" x="9486900" y="3536950"/>
          <p14:tracePt t="185073" x="9480550" y="3536950"/>
          <p14:tracePt t="185087" x="9448800" y="3530600"/>
          <p14:tracePt t="185104" x="9378950" y="3524250"/>
          <p14:tracePt t="185121" x="9296400" y="3511550"/>
          <p14:tracePt t="185137" x="9213850" y="3498850"/>
          <p14:tracePt t="185154" x="9137650" y="3486150"/>
          <p14:tracePt t="185171" x="9093200" y="3473450"/>
          <p14:tracePt t="185187" x="9086850" y="3473450"/>
          <p14:tracePt t="185302" x="9086850" y="3467100"/>
          <p14:tracePt t="185316" x="9086850" y="3460750"/>
          <p14:tracePt t="185324" x="9086850" y="3454400"/>
          <p14:tracePt t="185336" x="9080500" y="3435350"/>
          <p14:tracePt t="185354" x="9074150" y="3416300"/>
          <p14:tracePt t="185371" x="9061450" y="3403600"/>
          <p14:tracePt t="185572" x="9061450" y="3397250"/>
          <p14:tracePt t="185590" x="9067800" y="3390900"/>
          <p14:tracePt t="185597" x="9093200" y="3378200"/>
          <p14:tracePt t="185603" x="9112250" y="3365500"/>
          <p14:tracePt t="185622" x="9144000" y="3346450"/>
          <p14:tracePt t="185638" x="9175750" y="3340100"/>
          <p14:tracePt t="185655" x="9201150" y="3327400"/>
          <p14:tracePt t="185672" x="9232900" y="3321050"/>
          <p14:tracePt t="185688" x="9277350" y="3308350"/>
          <p14:tracePt t="185705" x="9309100" y="3295650"/>
          <p14:tracePt t="185722" x="9353550" y="3282950"/>
          <p14:tracePt t="185738" x="9385300" y="3276600"/>
          <p14:tracePt t="185742" x="9398000" y="3276600"/>
          <p14:tracePt t="185754" x="9410700" y="3276600"/>
          <p14:tracePt t="185755" x="9423400" y="3276600"/>
          <p14:tracePt t="185772" x="9442450" y="3276600"/>
          <p14:tracePt t="185786" x="9493250" y="3282950"/>
          <p14:tracePt t="185804" x="9525000" y="3295650"/>
          <p14:tracePt t="185822" x="9544050" y="3295650"/>
          <p14:tracePt t="185838" x="9556750" y="3302000"/>
          <p14:tracePt t="185855" x="9563100" y="3302000"/>
          <p14:tracePt t="185931" x="9569450" y="3302000"/>
          <p14:tracePt t="185947" x="9575800" y="3302000"/>
          <p14:tracePt t="185954" x="9582150" y="3302000"/>
          <p14:tracePt t="185972" x="9588500" y="3302000"/>
          <p14:tracePt t="186071" x="9594850" y="3302000"/>
          <p14:tracePt t="186080" x="9607550" y="3302000"/>
          <p14:tracePt t="186087" x="9626600" y="3295650"/>
          <p14:tracePt t="186105" x="9690100" y="3289300"/>
          <p14:tracePt t="186122" x="9842500" y="3289300"/>
          <p14:tracePt t="186138" x="10001250" y="3295650"/>
          <p14:tracePt t="186155" x="10109200" y="3282950"/>
          <p14:tracePt t="186160" x="10121900" y="3276600"/>
          <p14:tracePt t="186170" x="10128250" y="3270250"/>
          <p14:tracePt t="186187" x="10128250" y="3257550"/>
          <p14:tracePt t="186205" x="10128250" y="3251200"/>
          <p14:tracePt t="186366" x="10134600" y="3251200"/>
          <p14:tracePt t="186374" x="10140950" y="3251200"/>
          <p14:tracePt t="186389" x="10204450" y="3257550"/>
          <p14:tracePt t="186406" x="10318750" y="3282950"/>
          <p14:tracePt t="186422" x="10464800" y="3302000"/>
          <p14:tracePt t="186426" x="10566400" y="3308350"/>
          <p14:tracePt t="186439" x="10642600" y="3314700"/>
          <p14:tracePt t="186456" x="10801350" y="3314700"/>
          <p14:tracePt t="186473" x="10922000" y="3302000"/>
          <p14:tracePt t="186487" x="10934700" y="3295650"/>
          <p14:tracePt t="186488" x="10941050" y="3289300"/>
          <p14:tracePt t="186506" x="10934700" y="3270250"/>
          <p14:tracePt t="186522" x="10896600" y="3238500"/>
          <p14:tracePt t="186538" x="10833100" y="3200400"/>
          <p14:tracePt t="186556" x="10756900" y="3155950"/>
          <p14:tracePt t="186572" x="10680700" y="3124200"/>
          <p14:tracePt t="186589" x="10617200" y="3098800"/>
          <p14:tracePt t="186594" x="10579100" y="3079750"/>
          <p14:tracePt t="186604" x="10534650" y="3067050"/>
          <p14:tracePt t="186622" x="10471150" y="3041650"/>
          <p14:tracePt t="186639" x="10369550" y="3009900"/>
          <p14:tracePt t="186642" x="10325100" y="3003550"/>
          <p14:tracePt t="186655" x="10267950" y="2997200"/>
          <p14:tracePt t="186672" x="10058400" y="2997200"/>
          <p14:tracePt t="186690" x="10001250" y="2997200"/>
          <p14:tracePt t="186693" x="9944100" y="3003550"/>
          <p14:tracePt t="186704" x="9899650" y="3009900"/>
          <p14:tracePt t="186722" x="9823450" y="3035300"/>
          <p14:tracePt t="186740" x="9810750" y="3054350"/>
          <p14:tracePt t="186756" x="9810750" y="3067050"/>
          <p14:tracePt t="186760" x="9810750" y="3086100"/>
          <p14:tracePt t="186773" x="9829800" y="3130550"/>
          <p14:tracePt t="186789" x="9880600" y="3187700"/>
          <p14:tracePt t="186805" x="9956800" y="3257550"/>
          <p14:tracePt t="186821" x="10045700" y="3308350"/>
          <p14:tracePt t="186839" x="10134600" y="3340100"/>
          <p14:tracePt t="186855" x="10217150" y="3365500"/>
          <p14:tracePt t="186872" x="10318750" y="3371850"/>
          <p14:tracePt t="186889" x="10407650" y="3371850"/>
          <p14:tracePt t="186905" x="10521950" y="3371850"/>
          <p14:tracePt t="186922" x="10623550" y="3359150"/>
          <p14:tracePt t="186939" x="10668000" y="3352800"/>
          <p14:tracePt t="186956" x="10680700" y="3346450"/>
          <p14:tracePt t="187137" x="10687050" y="3346450"/>
          <p14:tracePt t="187145" x="10693400" y="3346450"/>
          <p14:tracePt t="187155" x="10712450" y="3340100"/>
          <p14:tracePt t="187173" x="10775950" y="3340100"/>
          <p14:tracePt t="187190" x="10826750" y="3340100"/>
          <p14:tracePt t="187206" x="10871200" y="3340100"/>
          <p14:tracePt t="187223" x="10896600" y="3340100"/>
          <p14:tracePt t="187240" x="10902950" y="3333750"/>
          <p14:tracePt t="187391" x="10909300" y="3333750"/>
          <p14:tracePt t="187399" x="10915650" y="3333750"/>
          <p14:tracePt t="187407" x="10934700" y="3333750"/>
          <p14:tracePt t="187424" x="10979150" y="3327400"/>
          <p14:tracePt t="187439" x="11023600" y="3321050"/>
          <p14:tracePt t="187456" x="11068050" y="3314700"/>
          <p14:tracePt t="187473" x="11112500" y="3308350"/>
          <p14:tracePt t="187490" x="11144250" y="3295650"/>
          <p14:tracePt t="187507" x="11169650" y="3282950"/>
          <p14:tracePt t="187523" x="11176000" y="3276600"/>
          <p14:tracePt t="187614" x="11182350" y="3276600"/>
          <p14:tracePt t="187621" x="11188700" y="3276600"/>
          <p14:tracePt t="187639" x="11207750" y="3276600"/>
          <p14:tracePt t="187656" x="11252200" y="3270250"/>
          <p14:tracePt t="187673" x="11290300" y="3270250"/>
          <p14:tracePt t="187688" x="11334750" y="3263900"/>
          <p14:tracePt t="187706" x="11417300" y="3263900"/>
          <p14:tracePt t="187709" x="11442700" y="3263900"/>
          <p14:tracePt t="187723" x="11468100" y="3257550"/>
          <p14:tracePt t="187727" x="11487150" y="3257550"/>
          <p14:tracePt t="187739" x="11506200" y="3257550"/>
          <p14:tracePt t="187743" x="11537950" y="3257550"/>
          <p14:tracePt t="187757" x="11557000" y="3257550"/>
          <p14:tracePt t="187774" x="11569700" y="3257550"/>
          <p14:tracePt t="187790" x="11576050" y="3257550"/>
          <p14:tracePt t="187792" x="11582400" y="3257550"/>
          <p14:tracePt t="187808" x="11588750" y="3263900"/>
          <p14:tracePt t="187822" x="11595100" y="3263900"/>
          <p14:tracePt t="187839" x="11601450" y="3270250"/>
          <p14:tracePt t="187908" x="11576050" y="3263900"/>
          <p14:tracePt t="187924" x="11531600" y="3263900"/>
          <p14:tracePt t="187940" x="11480800" y="3263900"/>
          <p14:tracePt t="187957" x="11430000" y="3257550"/>
          <p14:tracePt t="187973" x="11379200" y="3257550"/>
          <p14:tracePt t="187990" x="11334750" y="3251200"/>
          <p14:tracePt t="188006" x="11283950" y="3251200"/>
          <p14:tracePt t="188023" x="11207750" y="3251200"/>
          <p14:tracePt t="188040" x="11125200" y="3251200"/>
          <p14:tracePt t="188044" x="11029950" y="3257550"/>
          <p14:tracePt t="188057" x="10960100" y="3263900"/>
          <p14:tracePt t="188072" x="10782300" y="3276600"/>
          <p14:tracePt t="188090" x="10585450" y="3282950"/>
          <p14:tracePt t="188110" x="10325100" y="3289300"/>
          <p14:tracePt t="188123" x="10287000" y="3289300"/>
          <p14:tracePt t="188140" x="10115550" y="3302000"/>
          <p14:tracePt t="188143" x="10020300" y="3308350"/>
          <p14:tracePt t="188157" x="9842500" y="3340100"/>
          <p14:tracePt t="188173" x="9569450" y="3390900"/>
          <p14:tracePt t="188190" x="9309100" y="3435350"/>
          <p14:tracePt t="188206" x="9048750" y="3460750"/>
          <p14:tracePt t="188223" x="8686800" y="3441700"/>
          <p14:tracePt t="188240" x="8337550" y="3409950"/>
          <p14:tracePt t="188256" x="8045450" y="3378200"/>
          <p14:tracePt t="188273" x="7778750" y="3378200"/>
          <p14:tracePt t="188290" x="7480300" y="3390900"/>
          <p14:tracePt t="188307" x="7131050" y="3435350"/>
          <p14:tracePt t="188323" x="6908800" y="3460750"/>
          <p14:tracePt t="188340" x="6680200" y="3486150"/>
          <p14:tracePt t="188357" x="6559550" y="3492500"/>
          <p14:tracePt t="188361" x="6534150" y="3492500"/>
          <p14:tracePt t="188374" x="6527800" y="3492500"/>
          <p14:tracePt t="188390" x="6483350" y="3511550"/>
          <p14:tracePt t="188406" x="6445250" y="3530600"/>
          <p14:tracePt t="188424" x="6305550" y="3575050"/>
          <p14:tracePt t="188440" x="6203950" y="3606800"/>
          <p14:tracePt t="188456" x="6121400" y="3632200"/>
          <p14:tracePt t="188473" x="6096000" y="3644900"/>
          <p14:tracePt t="188507" x="6108700" y="3644900"/>
          <p14:tracePt t="188523" x="6140450" y="3644900"/>
          <p14:tracePt t="188540" x="6197600" y="3638550"/>
          <p14:tracePt t="188545" x="6203950" y="3638550"/>
          <p14:tracePt t="188724" x="6197600" y="3632200"/>
          <p14:tracePt t="188732" x="6191250" y="3632200"/>
          <p14:tracePt t="188739" x="6172200" y="3625850"/>
          <p14:tracePt t="188758" x="6153150" y="3613150"/>
          <p14:tracePt t="188773" x="6146800" y="3613150"/>
          <p14:tracePt t="188791" x="6146800" y="3600450"/>
          <p14:tracePt t="188806" x="6140450" y="3575050"/>
          <p14:tracePt t="188810" x="6140450" y="3568700"/>
          <p14:tracePt t="188822" x="6140450" y="3562350"/>
          <p14:tracePt t="188874" x="6127750" y="3556000"/>
          <p14:tracePt t="188891" x="6121400" y="3549650"/>
          <p14:tracePt t="188924" x="6121400" y="3536950"/>
          <p14:tracePt t="188940" x="6127750" y="3524250"/>
          <p14:tracePt t="188958" x="6146800" y="3505200"/>
          <p14:tracePt t="188975" x="6197600" y="3479800"/>
          <p14:tracePt t="188979" x="6210300" y="3473450"/>
          <p14:tracePt t="188989" x="6223000" y="3473450"/>
          <p14:tracePt t="189024" x="6216650" y="3473450"/>
          <p14:tracePt t="189041" x="6210300" y="3473450"/>
          <p14:tracePt t="189057" x="6203950" y="3473450"/>
          <p14:tracePt t="189174" x="6203950" y="3479800"/>
          <p14:tracePt t="189192" x="6203950" y="3486150"/>
          <p14:tracePt t="189198" x="6197600" y="3486150"/>
          <p14:tracePt t="189295" x="6203950" y="3486150"/>
          <p14:tracePt t="189308" x="6210300" y="3486150"/>
          <p14:tracePt t="189324" x="6210300" y="3479800"/>
          <p14:tracePt t="189359" x="6210300" y="3467100"/>
          <p14:tracePt t="189374" x="6197600" y="3441700"/>
          <p14:tracePt t="189391" x="6184900" y="3409950"/>
          <p14:tracePt t="189406" x="6165850" y="3378200"/>
          <p14:tracePt t="189425" x="6153150" y="3359150"/>
          <p14:tracePt t="189441" x="6115050" y="3340100"/>
          <p14:tracePt t="189458" x="6045200" y="3314700"/>
          <p14:tracePt t="189462" x="6007100" y="3302000"/>
          <p14:tracePt t="189473" x="5949950" y="3289300"/>
          <p14:tracePt t="189491" x="5892800" y="3270250"/>
          <p14:tracePt t="189508" x="5829300" y="3244850"/>
          <p14:tracePt t="189523" x="5797550" y="3232150"/>
          <p14:tracePt t="189558" x="5784850" y="3232150"/>
          <p14:tracePt t="189575" x="5740400" y="3251200"/>
          <p14:tracePt t="189592" x="5702300" y="3276600"/>
          <p14:tracePt t="189606" x="5689600" y="3295650"/>
          <p14:tracePt t="189625" x="5689600" y="3314700"/>
          <p14:tracePt t="189641" x="5702300" y="3333750"/>
          <p14:tracePt t="189658" x="5740400" y="3359150"/>
          <p14:tracePt t="189674" x="5797550" y="3390900"/>
          <p14:tracePt t="189679" x="5829300" y="3416300"/>
          <p14:tracePt t="189690" x="5867400" y="3441700"/>
          <p14:tracePt t="189708" x="5924550" y="3486150"/>
          <p14:tracePt t="189724" x="5969000" y="3536950"/>
          <p14:tracePt t="189730" x="5988050" y="3556000"/>
          <p14:tracePt t="189740" x="5994400" y="3562350"/>
          <p14:tracePt t="189758" x="6032500" y="3587750"/>
          <p14:tracePt t="189775" x="6070600" y="3600450"/>
          <p14:tracePt t="189793" x="6153150" y="3594100"/>
          <p14:tracePt t="189810" x="6223000" y="3568700"/>
          <p14:tracePt t="189823" x="6273800" y="3556000"/>
          <p14:tracePt t="189841" x="6318250" y="3530600"/>
          <p14:tracePt t="189858" x="6280150" y="3530600"/>
          <p14:tracePt t="189875" x="6134100" y="3549650"/>
          <p14:tracePt t="189891" x="5937250" y="3556000"/>
          <p14:tracePt t="189908" x="5746750" y="3549650"/>
          <p14:tracePt t="189924" x="5594350" y="3524250"/>
          <p14:tracePt t="189928" x="5518150" y="3511550"/>
          <p14:tracePt t="189940" x="5492750" y="3505200"/>
          <p14:tracePt t="189958" x="5486400" y="3498850"/>
          <p14:tracePt t="189975" x="5499100" y="3498850"/>
          <p14:tracePt t="189991" x="5581650" y="3492500"/>
          <p14:tracePt t="190008" x="5746750" y="3498850"/>
          <p14:tracePt t="190025" x="5873750" y="3536950"/>
          <p14:tracePt t="190041" x="5905500" y="3575050"/>
          <p14:tracePt t="190058" x="5905500" y="3587750"/>
          <p14:tracePt t="191173" x="5918200" y="3587750"/>
          <p14:tracePt t="191179" x="5937250" y="3587750"/>
          <p14:tracePt t="191192" x="5981700" y="3587750"/>
          <p14:tracePt t="191210" x="6096000" y="3575050"/>
          <p14:tracePt t="191227" x="6305550" y="3575050"/>
          <p14:tracePt t="191243" x="6413500" y="3575050"/>
          <p14:tracePt t="191260" x="6451600" y="3575050"/>
          <p14:tracePt t="192300" x="6445250" y="3568700"/>
          <p14:tracePt t="192308" x="6432550" y="3568700"/>
          <p14:tracePt t="192326" x="6388100" y="3556000"/>
          <p14:tracePt t="192342" x="6343650" y="3556000"/>
          <p14:tracePt t="192360" x="6311900" y="3549650"/>
          <p14:tracePt t="192377" x="6292850" y="3543300"/>
          <p14:tracePt t="192461" x="6299200" y="3543300"/>
          <p14:tracePt t="192476" x="6318250" y="3562350"/>
          <p14:tracePt t="192493" x="6330950" y="3568700"/>
          <p14:tracePt t="192509" x="6343650" y="3594100"/>
          <p14:tracePt t="192527" x="6350000" y="3594100"/>
          <p14:tracePt t="192613" x="6356350" y="3600450"/>
          <p14:tracePt t="192620" x="6375400" y="3600450"/>
          <p14:tracePt t="192647" x="6432550" y="3625850"/>
          <p14:tracePt t="192653" x="6464300" y="3638550"/>
          <p14:tracePt t="192661" x="6477000" y="3644900"/>
          <p14:tracePt t="192676" x="6502400" y="3657600"/>
          <p14:tracePt t="192693" x="6540500" y="3676650"/>
          <p14:tracePt t="192710" x="6553200" y="3683000"/>
          <p14:tracePt t="192727" x="6559550" y="3683000"/>
          <p14:tracePt t="192840" x="6559550" y="3689350"/>
          <p14:tracePt t="192868" x="6565900" y="3689350"/>
          <p14:tracePt t="192930" x="6559550" y="3689350"/>
          <p14:tracePt t="192956" x="6559550" y="3683000"/>
          <p14:tracePt t="192961" x="6559550" y="3676650"/>
          <p14:tracePt t="192978" x="6553200" y="3663950"/>
          <p14:tracePt t="192994" x="6553200" y="3644900"/>
          <p14:tracePt t="193010" x="6553200" y="3632200"/>
          <p14:tracePt t="193026" x="6559550" y="3619500"/>
          <p14:tracePt t="193044" x="6565900" y="3606800"/>
          <p14:tracePt t="193060" x="6578600" y="3594100"/>
          <p14:tracePt t="193077" x="6591300" y="3581400"/>
          <p14:tracePt t="193094" x="6610350" y="3575050"/>
          <p14:tracePt t="193111" x="6616700" y="3575050"/>
          <p14:tracePt t="193138" x="6610350" y="3575050"/>
          <p14:tracePt t="193154" x="6604000" y="3575050"/>
          <p14:tracePt t="193177" x="6604000" y="3581400"/>
          <p14:tracePt t="193211" x="6610350" y="3581400"/>
          <p14:tracePt t="193228" x="6623050" y="3581400"/>
          <p14:tracePt t="193244" x="6654800" y="3587750"/>
          <p14:tracePt t="193261" x="6705600" y="3625850"/>
          <p14:tracePt t="193277" x="6724650" y="3638550"/>
          <p14:tracePt t="193360" x="6731000" y="3638550"/>
          <p14:tracePt t="193367" x="6737350" y="3638550"/>
          <p14:tracePt t="193376" x="6756400" y="3638550"/>
          <p14:tracePt t="193394" x="6807200" y="3632200"/>
          <p14:tracePt t="193411" x="6864350" y="3625850"/>
          <p14:tracePt t="193428" x="6877050" y="3625850"/>
          <p14:tracePt t="193445" x="6889750" y="3625850"/>
          <p14:tracePt t="193462" x="6934200" y="3613150"/>
          <p14:tracePt t="193478" x="6972300" y="3606800"/>
          <p14:tracePt t="193494" x="7042150" y="3594100"/>
          <p14:tracePt t="193512" x="7092950" y="3587750"/>
          <p14:tracePt t="193527" x="7162800" y="3581400"/>
          <p14:tracePt t="193544" x="7213600" y="3581400"/>
          <p14:tracePt t="193562" x="7264400" y="3581400"/>
          <p14:tracePt t="193577" x="7302500" y="3581400"/>
          <p14:tracePt t="193594" x="7334250" y="3581400"/>
          <p14:tracePt t="193611" x="7366000" y="3587750"/>
          <p14:tracePt t="193628" x="7404100" y="3587750"/>
          <p14:tracePt t="193644" x="7442200" y="3587750"/>
          <p14:tracePt t="193662" x="7473950" y="3587750"/>
          <p14:tracePt t="193677" x="7505700" y="3594100"/>
          <p14:tracePt t="193695" x="7531100" y="3594100"/>
          <p14:tracePt t="193711" x="7537450" y="3594100"/>
          <p14:tracePt t="193728" x="7550150" y="3594100"/>
          <p14:tracePt t="193744" x="7562850" y="3594100"/>
          <p14:tracePt t="193761" x="7607300" y="3600450"/>
          <p14:tracePt t="193778" x="7645400" y="3600450"/>
          <p14:tracePt t="193795" x="7689850" y="3600450"/>
          <p14:tracePt t="193811" x="7708900" y="3600450"/>
          <p14:tracePt t="193828" x="7734300" y="3600450"/>
          <p14:tracePt t="193844" x="7753350" y="3600450"/>
          <p14:tracePt t="193861" x="7766050" y="3600450"/>
          <p14:tracePt t="193877" x="7778750" y="3600450"/>
          <p14:tracePt t="193894" x="7791450" y="3594100"/>
          <p14:tracePt t="193911" x="7797800" y="3587750"/>
          <p14:tracePt t="193928" x="7816850" y="3581400"/>
          <p14:tracePt t="193945" x="7829550" y="3575050"/>
          <p14:tracePt t="193962" x="7848600" y="3562350"/>
          <p14:tracePt t="193978" x="7861300" y="3556000"/>
          <p14:tracePt t="193981" x="7867650" y="3556000"/>
          <p14:tracePt t="193995" x="7867650" y="3549650"/>
          <p14:tracePt t="193997" x="7874000" y="3549650"/>
          <p14:tracePt t="194102" x="7874000" y="3556000"/>
          <p14:tracePt t="194110" x="7867650" y="3562350"/>
          <p14:tracePt t="194133" x="7861300" y="3568700"/>
          <p14:tracePt t="194150" x="7854950" y="3575050"/>
          <p14:tracePt t="194161" x="7848600" y="3575050"/>
          <p14:tracePt t="194178" x="7835900" y="3581400"/>
          <p14:tracePt t="194195" x="7823200" y="3581400"/>
          <p14:tracePt t="194228" x="7829550" y="3581400"/>
          <p14:tracePt t="194245" x="7874000" y="3581400"/>
          <p14:tracePt t="194263" x="7905750" y="3581400"/>
          <p14:tracePt t="194278" x="7943850" y="3575050"/>
          <p14:tracePt t="194295" x="7969250" y="3568700"/>
          <p14:tracePt t="194312" x="8001000" y="3562350"/>
          <p14:tracePt t="194328" x="8058150" y="3562350"/>
          <p14:tracePt t="194345" x="8166100" y="3562350"/>
          <p14:tracePt t="194361" x="8305800" y="3568700"/>
          <p14:tracePt t="194378" x="8464550" y="3581400"/>
          <p14:tracePt t="194395" x="8616950" y="3587750"/>
          <p14:tracePt t="194411" x="8737600" y="3587750"/>
          <p14:tracePt t="194429" x="8826500" y="3575050"/>
          <p14:tracePt t="194445" x="8883650" y="3562350"/>
          <p14:tracePt t="194462" x="8915400" y="3549650"/>
          <p14:tracePt t="194464" x="8928100" y="3543300"/>
          <p14:tracePt t="194478" x="8940800" y="3536950"/>
          <p14:tracePt t="194481" x="8966200" y="3530600"/>
          <p14:tracePt t="194494" x="8985250" y="3524250"/>
          <p14:tracePt t="194512" x="9036050" y="3498850"/>
          <p14:tracePt t="194528" x="9080500" y="3486150"/>
          <p14:tracePt t="194545" x="9112250" y="3479800"/>
          <p14:tracePt t="194562" x="9144000" y="3473450"/>
          <p14:tracePt t="194579" x="9163050" y="3467100"/>
          <p14:tracePt t="194596" x="9169400" y="3460750"/>
          <p14:tracePt t="194612" x="9163050" y="3454400"/>
          <p14:tracePt t="194628" x="9137650" y="3441700"/>
          <p14:tracePt t="194645" x="9093200" y="3429000"/>
          <p14:tracePt t="194662" x="9023350" y="3403600"/>
          <p14:tracePt t="194679" x="8959850" y="3390900"/>
          <p14:tracePt t="194695" x="8909050" y="3378200"/>
          <p14:tracePt t="194712" x="8864600" y="3365500"/>
          <p14:tracePt t="194728" x="8832850" y="3352800"/>
          <p14:tracePt t="194744" x="8826500" y="3352800"/>
          <p14:tracePt t="194747" x="8826500" y="3346450"/>
          <p14:tracePt t="194761" x="8801100" y="3346450"/>
          <p14:tracePt t="194779" x="8743950" y="3340100"/>
          <p14:tracePt t="194795" x="8661400" y="3340100"/>
          <p14:tracePt t="194812" x="8572500" y="3333750"/>
          <p14:tracePt t="194829" x="8464550" y="3289300"/>
          <p14:tracePt t="194833" x="8388350" y="3270250"/>
          <p14:tracePt t="194845" x="8356600" y="3263900"/>
          <p14:tracePt t="194864" x="8274050" y="3251200"/>
          <p14:tracePt t="194882" x="8204200" y="3244850"/>
          <p14:tracePt t="194895" x="8191500" y="3251200"/>
          <p14:tracePt t="194912" x="8178800" y="3263900"/>
          <p14:tracePt t="194929" x="8172450" y="3302000"/>
          <p14:tracePt t="194945" x="8172450" y="3327400"/>
          <p14:tracePt t="194963" x="8185150" y="3384550"/>
          <p14:tracePt t="194978" x="8204200" y="3409950"/>
          <p14:tracePt t="194979" x="8210550" y="3422650"/>
          <p14:tracePt t="194995" x="8216900" y="3429000"/>
          <p14:tracePt t="194998" x="8229600" y="3441700"/>
          <p14:tracePt t="195011" x="8255000" y="3460750"/>
          <p14:tracePt t="195029" x="8280400" y="3473450"/>
          <p14:tracePt t="195045" x="8305800" y="3479800"/>
          <p14:tracePt t="195062" x="8324850" y="3486150"/>
          <p14:tracePt t="195080" x="8369300" y="3498850"/>
          <p14:tracePt t="195083" x="8388350" y="3498850"/>
          <p14:tracePt t="195094" x="8401050" y="3498850"/>
          <p14:tracePt t="195112" x="8432800" y="3505200"/>
          <p14:tracePt t="195129" x="8470900" y="3511550"/>
          <p14:tracePt t="195146" x="8521700" y="3524250"/>
          <p14:tracePt t="195166" x="8591550" y="3543300"/>
          <p14:tracePt t="195179" x="8623300" y="3556000"/>
          <p14:tracePt t="195195" x="8629650" y="3556000"/>
          <p14:tracePt t="195198" x="8642350" y="3556000"/>
          <p14:tracePt t="195215" x="8648700" y="3556000"/>
          <p14:tracePt t="195247" x="8680450" y="3556000"/>
          <p14:tracePt t="195262" x="8705850" y="3543300"/>
          <p14:tracePt t="195279" x="8731250" y="3530600"/>
          <p14:tracePt t="195296" x="8756650" y="3517900"/>
          <p14:tracePt t="195312" x="8775700" y="3505200"/>
          <p14:tracePt t="195329" x="8788400" y="3498850"/>
          <p14:tracePt t="195346" x="8794750" y="3498850"/>
          <p14:tracePt t="195362" x="8807450" y="3492500"/>
          <p14:tracePt t="195379" x="8826500" y="3492500"/>
          <p14:tracePt t="195396" x="8851900" y="3492500"/>
          <p14:tracePt t="195399" x="8864600" y="3492500"/>
          <p14:tracePt t="195413" x="8890000" y="3492500"/>
          <p14:tracePt t="195430" x="8909050" y="3492500"/>
          <p14:tracePt t="195446" x="8928100" y="3492500"/>
          <p14:tracePt t="195463" x="8940800" y="3492500"/>
          <p14:tracePt t="195480" x="8953500" y="3498850"/>
          <p14:tracePt t="195496" x="8966200" y="3498850"/>
          <p14:tracePt t="195512" x="8991600" y="3505200"/>
          <p14:tracePt t="195529" x="9004300" y="3511550"/>
          <p14:tracePt t="195545" x="9029700" y="3511550"/>
          <p14:tracePt t="195561" x="9055100" y="3511550"/>
          <p14:tracePt t="195580" x="9086850" y="3511550"/>
          <p14:tracePt t="195596" x="9118600" y="3511550"/>
          <p14:tracePt t="195613" x="9144000" y="3511550"/>
          <p14:tracePt t="195630" x="9226550" y="3511550"/>
          <p14:tracePt t="195646" x="9264650" y="3511550"/>
          <p14:tracePt t="195663" x="9296400" y="3511550"/>
          <p14:tracePt t="195679" x="9309100" y="3511550"/>
          <p14:tracePt t="195696" x="9334500" y="3498850"/>
          <p14:tracePt t="195713" x="9359900" y="3479800"/>
          <p14:tracePt t="195730" x="9385300" y="3460750"/>
          <p14:tracePt t="195746" x="9391650" y="3454400"/>
          <p14:tracePt t="195763" x="9404350" y="3441700"/>
          <p14:tracePt t="195778" x="9410700" y="3429000"/>
          <p14:tracePt t="195796" x="9410700" y="3422650"/>
          <p14:tracePt t="195813" x="9410700" y="3403600"/>
          <p14:tracePt t="195829" x="9391650" y="3390900"/>
          <p14:tracePt t="195833" x="9372600" y="3378200"/>
          <p14:tracePt t="195863" x="9315450" y="3371850"/>
          <p14:tracePt t="195880" x="9271000" y="3365500"/>
          <p14:tracePt t="195896" x="9194800" y="3346450"/>
          <p14:tracePt t="195914" x="9131300" y="3333750"/>
          <p14:tracePt t="195929" x="9099550" y="3327400"/>
          <p14:tracePt t="195946" x="9067800" y="3327400"/>
          <p14:tracePt t="195963" x="9055100" y="3327400"/>
          <p14:tracePt t="195980" x="9036050" y="3327400"/>
          <p14:tracePt t="195996" x="9023350" y="3340100"/>
          <p14:tracePt t="196012" x="9017000" y="3346450"/>
          <p14:tracePt t="196030" x="9010650" y="3359150"/>
          <p14:tracePt t="196048" x="9010650" y="3365500"/>
          <p14:tracePt t="196063" x="9080500" y="3390900"/>
          <p14:tracePt t="196079" x="9220200" y="3429000"/>
          <p14:tracePt t="196096" x="9404350" y="3441700"/>
          <p14:tracePt t="196113" x="9537700" y="3441700"/>
          <p14:tracePt t="196130" x="9652000" y="3435350"/>
          <p14:tracePt t="196133" x="9696450" y="3429000"/>
          <p14:tracePt t="196147" x="9734550" y="3429000"/>
          <p14:tracePt t="196151" x="9772650" y="3429000"/>
          <p14:tracePt t="196163" x="9867900" y="3429000"/>
          <p14:tracePt t="196179" x="9982200" y="3435350"/>
          <p14:tracePt t="196196" x="10102850" y="3448050"/>
          <p14:tracePt t="196214" x="10261600" y="3473450"/>
          <p14:tracePt t="196230" x="10401300" y="3492500"/>
          <p14:tracePt t="196246" x="10547350" y="3511550"/>
          <p14:tracePt t="196263" x="10655300" y="3524250"/>
          <p14:tracePt t="196280" x="10718800" y="3530600"/>
          <p14:tracePt t="196297" x="10750550" y="3543300"/>
          <p14:tracePt t="196313" x="10775950" y="3549650"/>
          <p14:tracePt t="196330" x="10807700" y="3549650"/>
          <p14:tracePt t="196335" x="10833100" y="3556000"/>
          <p14:tracePt t="196346" x="10858500" y="3556000"/>
          <p14:tracePt t="196364" x="10928350" y="3556000"/>
          <p14:tracePt t="196380" x="11023600" y="3543300"/>
          <p14:tracePt t="196397" x="11068050" y="3530600"/>
          <p14:tracePt t="196414" x="11080750" y="3524250"/>
          <p14:tracePt t="196432" x="11093450" y="3524250"/>
          <p14:tracePt t="196447" x="11093450" y="3517900"/>
          <p14:tracePt t="196480" x="11093450" y="3498850"/>
          <p14:tracePt t="196497" x="11093450" y="3479800"/>
          <p14:tracePt t="196513" x="11080750" y="3448050"/>
          <p14:tracePt t="196530" x="11068050" y="3409950"/>
          <p14:tracePt t="196547" x="11042650" y="3365500"/>
          <p14:tracePt t="196564" x="11010900" y="3327400"/>
          <p14:tracePt t="196567" x="10998200" y="3314700"/>
          <p14:tracePt t="196579" x="10972800" y="3302000"/>
          <p14:tracePt t="196582" x="10953750" y="3289300"/>
          <p14:tracePt t="196596" x="10915650" y="3276600"/>
          <p14:tracePt t="196616" x="10814050" y="3251200"/>
          <p14:tracePt t="196631" x="10725150" y="3244850"/>
          <p14:tracePt t="196647" x="10655300" y="3244850"/>
          <p14:tracePt t="196664" x="10553700" y="3244850"/>
          <p14:tracePt t="196681" x="10477500" y="3244850"/>
          <p14:tracePt t="196697" x="10433050" y="3244850"/>
          <p14:tracePt t="196714" x="10401300" y="3257550"/>
          <p14:tracePt t="196729" x="10363200" y="3276600"/>
          <p14:tracePt t="196747" x="10337800" y="3295650"/>
          <p14:tracePt t="196764" x="10299700" y="3321050"/>
          <p14:tracePt t="196780" x="10274300" y="3352800"/>
          <p14:tracePt t="196799" x="10261600" y="3397250"/>
          <p14:tracePt t="196814" x="10261600" y="3409950"/>
          <p14:tracePt t="196831" x="10261600" y="3441700"/>
          <p14:tracePt t="196847" x="10280650" y="3467100"/>
          <p14:tracePt t="196864" x="10318750" y="3498850"/>
          <p14:tracePt t="196880" x="10325100" y="3511550"/>
          <p14:tracePt t="196914" x="10331450" y="3517900"/>
          <p14:tracePt t="197104" x="10325100" y="3517900"/>
          <p14:tracePt t="197169" x="10325100" y="3511550"/>
          <p14:tracePt t="197181" x="10318750" y="3505200"/>
          <p14:tracePt t="197198" x="10306050" y="3492500"/>
          <p14:tracePt t="197215" x="10261600" y="3486150"/>
          <p14:tracePt t="197232" x="10242550" y="3486150"/>
          <p14:tracePt t="197249" x="10236200" y="3486150"/>
          <p14:tracePt t="197264" x="10217150" y="3486150"/>
          <p14:tracePt t="197281" x="10198100" y="3486150"/>
          <p14:tracePt t="197299" x="10185400" y="3492500"/>
          <p14:tracePt t="197314" x="10172700" y="3505200"/>
          <p14:tracePt t="197319" x="10160000" y="3517900"/>
          <p14:tracePt t="197330" x="10140950" y="3524250"/>
          <p14:tracePt t="197348" x="10121900" y="3530600"/>
          <p14:tracePt t="197364" x="10077450" y="3536950"/>
          <p14:tracePt t="197380" x="10026650" y="3530600"/>
          <p14:tracePt t="197397" x="10001250" y="3511550"/>
          <p14:tracePt t="197414" x="9994900" y="3460750"/>
          <p14:tracePt t="197431" x="9994900" y="3435350"/>
          <p14:tracePt t="197448" x="9975850" y="3365500"/>
          <p14:tracePt t="197465" x="9937750" y="3251200"/>
          <p14:tracePt t="197480" x="9918700" y="3187700"/>
          <p14:tracePt t="197498" x="9906000" y="3136900"/>
          <p14:tracePt t="197516" x="9899650" y="3117850"/>
          <p14:tracePt t="197531" x="9893300" y="3117850"/>
          <p14:tracePt t="197566" x="9899650" y="3124200"/>
          <p14:tracePt t="197582" x="9931400" y="3162300"/>
          <p14:tracePt t="197586" x="9950450" y="3181350"/>
          <p14:tracePt t="197597" x="9969500" y="3206750"/>
          <p14:tracePt t="197615" x="10013950" y="3251200"/>
          <p14:tracePt t="197632" x="10064750" y="3289300"/>
          <p14:tracePt t="197649" x="10121900" y="3308350"/>
          <p14:tracePt t="197665" x="10198100" y="3327400"/>
          <p14:tracePt t="197681" x="10299700" y="3327400"/>
          <p14:tracePt t="197684" x="10356850" y="3314700"/>
          <p14:tracePt t="197698" x="10471150" y="3276600"/>
          <p14:tracePt t="197713" x="10502900" y="3263900"/>
          <p14:tracePt t="197732" x="10610850" y="3206750"/>
          <p14:tracePt t="197748" x="10661650" y="3168650"/>
          <p14:tracePt t="197764" x="10706100" y="3117850"/>
          <p14:tracePt t="197781" x="10731500" y="3073400"/>
          <p14:tracePt t="197797" x="10731500" y="3016250"/>
          <p14:tracePt t="197815" x="10718800" y="2978150"/>
          <p14:tracePt t="197831" x="10680700" y="2946400"/>
          <p14:tracePt t="197848" x="10623550" y="2927350"/>
          <p14:tracePt t="197865" x="10553700" y="2914650"/>
          <p14:tracePt t="197881" x="10433050" y="2908300"/>
          <p14:tracePt t="197898" x="10293350" y="2901950"/>
          <p14:tracePt t="197914" x="10160000" y="2914650"/>
          <p14:tracePt t="197931" x="10064750" y="2927350"/>
          <p14:tracePt t="197934" x="10007600" y="2933700"/>
          <p14:tracePt t="197948" x="9956800" y="2940050"/>
          <p14:tracePt t="197966" x="9842500" y="2971800"/>
          <p14:tracePt t="197982" x="9740900" y="2997200"/>
          <p14:tracePt t="197998" x="9677400" y="3016250"/>
          <p14:tracePt t="198013" x="9613900" y="3048000"/>
          <p14:tracePt t="198031" x="9594850" y="3086100"/>
          <p14:tracePt t="198048" x="9620250" y="3124200"/>
          <p14:tracePt t="198065" x="9734550" y="3162300"/>
          <p14:tracePt t="198081" x="9912350" y="3187700"/>
          <p14:tracePt t="198099" x="10128250" y="3194050"/>
          <p14:tracePt t="198115" x="10287000" y="3194050"/>
          <p14:tracePt t="198117" x="10337800" y="3175000"/>
          <p14:tracePt t="198131" x="10375900" y="3155950"/>
          <p14:tracePt t="198149" x="10445750" y="3105150"/>
          <p14:tracePt t="198165" x="10483850" y="3067050"/>
          <p14:tracePt t="198182" x="10490200" y="3054350"/>
          <p14:tracePt t="198198" x="10502900" y="2997200"/>
          <p14:tracePt t="198215" x="10502900" y="2959100"/>
          <p14:tracePt t="198231" x="10477500" y="2933700"/>
          <p14:tracePt t="198248" x="10407650" y="2908300"/>
          <p14:tracePt t="198265" x="10299700" y="2901950"/>
          <p14:tracePt t="198282" x="10172700" y="2901950"/>
          <p14:tracePt t="198298" x="10033000" y="2901950"/>
          <p14:tracePt t="198315" x="9899650" y="2901950"/>
          <p14:tracePt t="198331" x="9772650" y="2901950"/>
          <p14:tracePt t="198348" x="9683750" y="2895600"/>
          <p14:tracePt t="198364" x="9613900" y="2895600"/>
          <p14:tracePt t="198382" x="9537700" y="2889250"/>
          <p14:tracePt t="198399" x="9429750" y="2940050"/>
          <p14:tracePt t="198415" x="9353550" y="2990850"/>
          <p14:tracePt t="198432" x="9302750" y="3054350"/>
          <p14:tracePt t="198448" x="9283700" y="3111500"/>
          <p14:tracePt t="198465" x="9296400" y="3200400"/>
          <p14:tracePt t="198483" x="9372600" y="3289300"/>
          <p14:tracePt t="198499" x="9525000" y="3365500"/>
          <p14:tracePt t="198515" x="9728200" y="3422650"/>
          <p14:tracePt t="198533" x="9899650" y="3441700"/>
          <p14:tracePt t="198549" x="10013950" y="3448050"/>
          <p14:tracePt t="198566" x="10109200" y="3435350"/>
          <p14:tracePt t="198582" x="10210800" y="3397250"/>
          <p14:tracePt t="198599" x="10318750" y="3352800"/>
          <p14:tracePt t="198616" x="10407650" y="3295650"/>
          <p14:tracePt t="198632" x="10452100" y="3244850"/>
          <p14:tracePt t="198635" x="10471150" y="3213100"/>
          <p14:tracePt t="198647" x="10477500" y="3194050"/>
          <p14:tracePt t="198665" x="10483850" y="3143250"/>
          <p14:tracePt t="198682" x="10464800" y="3124200"/>
          <p14:tracePt t="198698" x="10414000" y="3111500"/>
          <p14:tracePt t="198715" x="10363200" y="3105150"/>
          <p14:tracePt t="198731" x="10274300" y="3098800"/>
          <p14:tracePt t="198748" x="10179050" y="3092450"/>
          <p14:tracePt t="198764" x="10096500" y="3092450"/>
          <p14:tracePt t="198782" x="10045700" y="3092450"/>
          <p14:tracePt t="198799" x="10001250" y="3092450"/>
          <p14:tracePt t="198815" x="9988550" y="3092450"/>
          <p14:tracePt t="198865" x="9994900" y="3105150"/>
          <p14:tracePt t="198882" x="10007600" y="3124200"/>
          <p14:tracePt t="198899" x="10013950" y="3136900"/>
          <p14:tracePt t="198915" x="10013950" y="3155950"/>
          <p14:tracePt t="198932" x="10020300" y="3162300"/>
          <p14:tracePt t="198949" x="10020300" y="3168650"/>
          <p14:tracePt t="198999" x="10026650" y="3168650"/>
          <p14:tracePt t="199006" x="10033000" y="3168650"/>
          <p14:tracePt t="199014" x="10039350" y="3168650"/>
          <p14:tracePt t="199032" x="10052050" y="3175000"/>
          <p14:tracePt t="199049" x="10071100" y="3168650"/>
          <p14:tracePt t="199065" x="10083800" y="3149600"/>
          <p14:tracePt t="199082" x="10083800" y="3130550"/>
          <p14:tracePt t="199099" x="10045700" y="3086100"/>
          <p14:tracePt t="199116" x="9975850" y="3028950"/>
          <p14:tracePt t="199132" x="9944100" y="3009900"/>
          <p14:tracePt t="199150" x="9886950" y="2984500"/>
          <p14:tracePt t="199166" x="9842500" y="2965450"/>
          <p14:tracePt t="199183" x="9766300" y="2940050"/>
          <p14:tracePt t="199198" x="9696450" y="2914650"/>
          <p14:tracePt t="199216" x="9556750" y="2870200"/>
          <p14:tracePt t="199233" x="9423400" y="2863850"/>
          <p14:tracePt t="199249" x="9340850" y="2870200"/>
          <p14:tracePt t="199266" x="9239250" y="2921000"/>
          <p14:tracePt t="199282" x="9194800" y="2984500"/>
          <p14:tracePt t="199299" x="9194800" y="3067050"/>
          <p14:tracePt t="199316" x="9239250" y="3175000"/>
          <p14:tracePt t="199333" x="9359900" y="3276600"/>
          <p14:tracePt t="199351" x="9836150" y="3365500"/>
          <p14:tracePt t="199368" x="10134600" y="3371850"/>
          <p14:tracePt t="199382" x="10229850" y="3359150"/>
          <p14:tracePt t="199400" x="10356850" y="3295650"/>
          <p14:tracePt t="199416" x="10369550" y="3251200"/>
          <p14:tracePt t="199432" x="10369550" y="3200400"/>
          <p14:tracePt t="199449" x="10344150" y="3168650"/>
          <p14:tracePt t="199466" x="10299700" y="3149600"/>
          <p14:tracePt t="199481" x="10248900" y="3143250"/>
          <p14:tracePt t="199500" x="10204450" y="3143250"/>
          <p14:tracePt t="199516" x="10147300" y="3143250"/>
          <p14:tracePt t="199533" x="10096500" y="3143250"/>
          <p14:tracePt t="199537" x="10064750" y="3149600"/>
          <p14:tracePt t="199548" x="10039350" y="3149600"/>
          <p14:tracePt t="199566" x="9969500" y="3162300"/>
          <p14:tracePt t="199583" x="9886950" y="3175000"/>
          <p14:tracePt t="199600" x="9785350" y="3181350"/>
          <p14:tracePt t="199616" x="9664700" y="3194050"/>
          <p14:tracePt t="199620" x="9613900" y="3200400"/>
          <p14:tracePt t="199633" x="9518650" y="3200400"/>
          <p14:tracePt t="199649" x="9461500" y="3206750"/>
          <p14:tracePt t="199651" x="9410700" y="3213100"/>
          <p14:tracePt t="199669" x="9309100" y="3219450"/>
          <p14:tracePt t="199673" x="9271000" y="3219450"/>
          <p14:tracePt t="199681" x="9226550" y="3225800"/>
          <p14:tracePt t="199699" x="9163050" y="3232150"/>
          <p14:tracePt t="199717" x="9105900" y="3238500"/>
          <p14:tracePt t="199733" x="9061450" y="3244850"/>
          <p14:tracePt t="199750" x="9036050" y="3244850"/>
          <p14:tracePt t="199766" x="9017000" y="3244850"/>
          <p14:tracePt t="199783" x="9010650" y="3244850"/>
          <p14:tracePt t="199816" x="9004300" y="3238500"/>
          <p14:tracePt t="199849" x="8991600" y="3238500"/>
          <p14:tracePt t="199868" x="8966200" y="3238500"/>
          <p14:tracePt t="199882" x="8934450" y="3232150"/>
          <p14:tracePt t="199885" x="8921750" y="3232150"/>
          <p14:tracePt t="199900" x="8877300" y="3232150"/>
          <p14:tracePt t="199916" x="8858250" y="3232150"/>
          <p14:tracePt t="199933" x="8839200" y="3232150"/>
          <p14:tracePt t="199949" x="8807450" y="3251200"/>
          <p14:tracePt t="199966" x="8737600" y="3289300"/>
          <p14:tracePt t="199983" x="8667750" y="3327400"/>
          <p14:tracePt t="199999" x="8566150" y="3365500"/>
          <p14:tracePt t="200003" x="8534400" y="3378200"/>
          <p14:tracePt t="200015" x="8477250" y="3397250"/>
          <p14:tracePt t="200034" x="8432800" y="3403600"/>
          <p14:tracePt t="200050" x="8401050" y="3409950"/>
          <p14:tracePt t="200123" x="8407400" y="3416300"/>
          <p14:tracePt t="200133" x="8420100" y="3429000"/>
          <p14:tracePt t="200150" x="8458200" y="3448050"/>
          <p14:tracePt t="200167" x="8502650" y="3467100"/>
          <p14:tracePt t="200171" x="8528050" y="3473450"/>
          <p14:tracePt t="200182" x="8585200" y="3486150"/>
          <p14:tracePt t="200185" x="8610600" y="3492500"/>
          <p14:tracePt t="200200" x="8642350" y="3498850"/>
          <p14:tracePt t="200217" x="8705850" y="3505200"/>
          <p14:tracePt t="200234" x="8832850" y="3505200"/>
          <p14:tracePt t="200251" x="8883650" y="3505200"/>
          <p14:tracePt t="200266" x="8915400" y="3505200"/>
          <p14:tracePt t="200282" x="8934450" y="3498850"/>
          <p14:tracePt t="200300" x="8953500" y="3486150"/>
          <p14:tracePt t="200316" x="8966200" y="3467100"/>
          <p14:tracePt t="200332" x="8978900" y="3454400"/>
          <p14:tracePt t="200350" x="8978900" y="3435350"/>
          <p14:tracePt t="200366" x="8934450" y="3390900"/>
          <p14:tracePt t="200370" x="8870950" y="3365500"/>
          <p14:tracePt t="200382" x="8807450" y="3340100"/>
          <p14:tracePt t="200386" x="8724900" y="3314700"/>
          <p14:tracePt t="200400" x="8655050" y="3289300"/>
          <p14:tracePt t="200416" x="8496300" y="3244850"/>
          <p14:tracePt t="200434" x="8356600" y="3213100"/>
          <p14:tracePt t="200438" x="8299450" y="3200400"/>
          <p14:tracePt t="200449" x="8255000" y="3187700"/>
          <p14:tracePt t="200467" x="8216900" y="3181350"/>
          <p14:tracePt t="200517" x="8210550" y="3187700"/>
          <p14:tracePt t="200533" x="8197850" y="3219450"/>
          <p14:tracePt t="200552" x="8159750" y="3302000"/>
          <p14:tracePt t="200567" x="8153400" y="3340100"/>
          <p14:tracePt t="200584" x="8153400" y="3371850"/>
          <p14:tracePt t="200600" x="8172450" y="3403600"/>
          <p14:tracePt t="200616" x="8204200" y="3435350"/>
          <p14:tracePt t="200634" x="8235950" y="3454400"/>
          <p14:tracePt t="200649" x="8299450" y="3473450"/>
          <p14:tracePt t="200667" x="8356600" y="3492500"/>
          <p14:tracePt t="200683" x="8439150" y="3517900"/>
          <p14:tracePt t="200701" x="8515350" y="3536950"/>
          <p14:tracePt t="200705" x="8566150" y="3549650"/>
          <p14:tracePt t="200716" x="8636000" y="3568700"/>
          <p14:tracePt t="200734" x="8750300" y="3594100"/>
          <p14:tracePt t="200751" x="8915400" y="3613150"/>
          <p14:tracePt t="200767" x="9017000" y="3613150"/>
          <p14:tracePt t="200785" x="9137650" y="3600450"/>
          <p14:tracePt t="200801" x="9182100" y="3568700"/>
          <p14:tracePt t="200818" x="9188450" y="3543300"/>
          <p14:tracePt t="200833" x="9182100" y="3492500"/>
          <p14:tracePt t="200850" x="9131300" y="3448050"/>
          <p14:tracePt t="200867" x="9017000" y="3378200"/>
          <p14:tracePt t="200884" x="8909050" y="3314700"/>
          <p14:tracePt t="200900" x="8756650" y="3263900"/>
          <p14:tracePt t="200917" x="8648700" y="3244850"/>
          <p14:tracePt t="200934" x="8540750" y="3238500"/>
          <p14:tracePt t="200951" x="8489950" y="3244850"/>
          <p14:tracePt t="200967" x="8451850" y="3270250"/>
          <p14:tracePt t="200984" x="8439150" y="3302000"/>
          <p14:tracePt t="201000" x="8432800" y="3352800"/>
          <p14:tracePt t="201017" x="8451850" y="3416300"/>
          <p14:tracePt t="201034" x="8502650" y="3492500"/>
          <p14:tracePt t="201036" x="8540750" y="3530600"/>
          <p14:tracePt t="201051" x="8585200" y="3575050"/>
          <p14:tracePt t="201068" x="8750300" y="3676650"/>
          <p14:tracePt t="201084" x="8858250" y="3714750"/>
          <p14:tracePt t="201101" x="8985250" y="3746500"/>
          <p14:tracePt t="201117" x="9080500" y="3771900"/>
          <p14:tracePt t="201134" x="9156700" y="3790950"/>
          <p14:tracePt t="201151" x="9194800" y="3803650"/>
          <p14:tracePt t="201168" x="9201150" y="3803650"/>
          <p14:tracePt t="201292" x="9201150" y="3797300"/>
          <p14:tracePt t="201300" x="9194800" y="3797300"/>
          <p14:tracePt t="201317" x="9194800" y="3784600"/>
          <p14:tracePt t="201333" x="9188450" y="3771900"/>
          <p14:tracePt t="201338" x="9188450" y="3759200"/>
          <p14:tracePt t="201349" x="9188450" y="3752850"/>
          <p14:tracePt t="201368" x="9182100" y="3740150"/>
          <p14:tracePt t="201371" x="9182100" y="3727450"/>
          <p14:tracePt t="201385" x="9175750" y="3708400"/>
          <p14:tracePt t="201402" x="9175750" y="3689350"/>
          <p14:tracePt t="201419" x="9169400" y="3683000"/>
          <p14:tracePt t="201434" x="9169400" y="3670300"/>
          <p14:tracePt t="201451" x="9169400" y="3663950"/>
          <p14:tracePt t="201468" x="9175750" y="3663950"/>
          <p14:tracePt t="201485" x="9182100" y="3663950"/>
          <p14:tracePt t="201501" x="9194800" y="3663950"/>
          <p14:tracePt t="201518" x="9226550" y="3663950"/>
          <p14:tracePt t="201534" x="9258300" y="3663950"/>
          <p14:tracePt t="201550" x="9334500" y="3657600"/>
          <p14:tracePt t="201568" x="9486900" y="3638550"/>
          <p14:tracePt t="201585" x="9620250" y="3625850"/>
          <p14:tracePt t="201601" x="9766300" y="3606800"/>
          <p14:tracePt t="201619" x="9867900" y="3575050"/>
          <p14:tracePt t="201622" x="9912350" y="3556000"/>
          <p14:tracePt t="201635" x="9963150" y="3536950"/>
          <p14:tracePt t="201651" x="10001250" y="3524250"/>
          <p14:tracePt t="201669" x="10007600" y="3517900"/>
          <p14:tracePt t="201718" x="10013950" y="3517900"/>
          <p14:tracePt t="201738" x="10039350" y="3511550"/>
          <p14:tracePt t="201752" x="10045700" y="3511550"/>
          <p14:tracePt t="201768" x="10064750" y="3505200"/>
          <p14:tracePt t="201784" x="10077450" y="3498850"/>
          <p14:tracePt t="201818" x="10077450" y="3492500"/>
          <p14:tracePt t="201834" x="10083800" y="3486150"/>
          <p14:tracePt t="201850" x="10083800" y="3473450"/>
          <p14:tracePt t="201853" x="10083800" y="3460750"/>
          <p14:tracePt t="201868" x="10083800" y="3454400"/>
          <p14:tracePt t="201872" x="10083800" y="3448050"/>
          <p14:tracePt t="201884" x="10083800" y="3429000"/>
          <p14:tracePt t="201901" x="10083800" y="3416300"/>
          <p14:tracePt t="201952" x="10077450" y="3409950"/>
          <p14:tracePt t="201968" x="10064750" y="3409950"/>
          <p14:tracePt t="201986" x="10045700" y="3403600"/>
          <p14:tracePt t="202000" x="10033000" y="3403600"/>
          <p14:tracePt t="202018" x="10013950" y="3403600"/>
          <p14:tracePt t="202036" x="10001250" y="3403600"/>
          <p14:tracePt t="202052" x="9975850" y="3403600"/>
          <p14:tracePt t="202068" x="9963150" y="3403600"/>
          <p14:tracePt t="202085" x="9956800" y="3403600"/>
          <p14:tracePt t="202102" x="9950450" y="3403600"/>
          <p14:tracePt t="202118" x="9931400" y="3409950"/>
          <p14:tracePt t="202136" x="9906000" y="3416300"/>
          <p14:tracePt t="202150" x="9880600" y="3422650"/>
          <p14:tracePt t="202169" x="9861550" y="3429000"/>
          <p14:tracePt t="202172" x="9848850" y="3429000"/>
          <p14:tracePt t="202185" x="9842500" y="3435350"/>
          <p14:tracePt t="202202" x="9829800" y="3435350"/>
          <p14:tracePt t="202219" x="9823450" y="3435350"/>
          <p14:tracePt t="202235" x="9817100" y="3435350"/>
          <p14:tracePt t="202256" x="9810750" y="3435350"/>
          <p14:tracePt t="202684" x="9804400" y="3435350"/>
          <p14:tracePt t="202702" x="9785350" y="3435350"/>
          <p14:tracePt t="202720" x="9772650" y="3441700"/>
          <p14:tracePt t="202736" x="9759950" y="3441700"/>
          <p14:tracePt t="202752" x="9753600" y="3441700"/>
          <p14:tracePt t="202769" x="9747250" y="3441700"/>
          <p14:tracePt t="202860" x="9740900" y="3448050"/>
          <p14:tracePt t="202868" x="9734550" y="3448050"/>
          <p14:tracePt t="202886" x="9728200" y="3448050"/>
          <p14:tracePt t="202919" x="9721850" y="3448050"/>
          <p14:tracePt t="202999" x="9715500" y="3448050"/>
          <p14:tracePt t="203022" x="9709150" y="3448050"/>
          <p14:tracePt t="203036" x="9702800" y="3448050"/>
          <p14:tracePt t="203053" x="9696450" y="3454400"/>
          <p14:tracePt t="203156" x="9690100" y="3454400"/>
          <p14:tracePt t="203181" x="9683750" y="3454400"/>
          <p14:tracePt t="203197" x="9677400" y="3460750"/>
          <p14:tracePt t="203206" x="9664700" y="3460750"/>
          <p14:tracePt t="203223" x="9658350" y="3460750"/>
          <p14:tracePt t="203239" x="9652000" y="3467100"/>
          <p14:tracePt t="203374" x="9645650" y="3467100"/>
          <p14:tracePt t="203389" x="9639300" y="3473450"/>
          <p14:tracePt t="203398" x="9626600" y="3473450"/>
          <p14:tracePt t="203412" x="9613900" y="3479800"/>
          <p14:tracePt t="203436" x="9588500" y="3486150"/>
          <p14:tracePt t="203454" x="9569450" y="3492500"/>
          <p14:tracePt t="203487" x="9556750" y="3492500"/>
          <p14:tracePt t="203503" x="9525000" y="3492500"/>
          <p14:tracePt t="203520" x="9499600" y="3492500"/>
          <p14:tracePt t="203536" x="9429750" y="3492500"/>
          <p14:tracePt t="203554" x="9391650" y="3492500"/>
          <p14:tracePt t="203570" x="9340850" y="3486150"/>
          <p14:tracePt t="203574" x="9296400" y="3479800"/>
          <p14:tracePt t="203586" x="9245600" y="3473450"/>
          <p14:tracePt t="203603" x="9194800" y="3467100"/>
          <p14:tracePt t="203620" x="9080500" y="3460750"/>
          <p14:tracePt t="203637" x="8972550" y="3486150"/>
          <p14:tracePt t="203656" x="8953500" y="3492500"/>
          <p14:tracePt t="203661" x="8890000" y="3524250"/>
          <p14:tracePt t="203669" x="8877300" y="3530600"/>
          <p14:tracePt t="203687" x="8858250" y="3536950"/>
          <p14:tracePt t="203704" x="8826500" y="3549650"/>
          <p14:tracePt t="203720" x="8794750" y="3556000"/>
          <p14:tracePt t="203735" x="8756650" y="3562350"/>
          <p14:tracePt t="203753" x="8731250" y="3568700"/>
          <p14:tracePt t="203770" x="8705850" y="3575050"/>
          <p14:tracePt t="203786" x="8686800" y="3581400"/>
          <p14:tracePt t="203802" x="8648700" y="3594100"/>
          <p14:tracePt t="203819" x="8597900" y="3606800"/>
          <p14:tracePt t="203836" x="8547100" y="3613150"/>
          <p14:tracePt t="203853" x="8464550" y="3625850"/>
          <p14:tracePt t="203869" x="8401050" y="3632200"/>
          <p14:tracePt t="203887" x="8318500" y="3644900"/>
          <p14:tracePt t="203904" x="8261350" y="3657600"/>
          <p14:tracePt t="203920" x="8140700" y="3676650"/>
          <p14:tracePt t="203936" x="8102600" y="3676650"/>
          <p14:tracePt t="203954" x="7905750" y="3683000"/>
          <p14:tracePt t="203969" x="7759700" y="3683000"/>
          <p14:tracePt t="203986" x="7639050" y="3683000"/>
          <p14:tracePt t="204003" x="7461250" y="3689350"/>
          <p14:tracePt t="204019" x="7321550" y="3689350"/>
          <p14:tracePt t="204036" x="7156450" y="3689350"/>
          <p14:tracePt t="204053" x="7035800" y="3689350"/>
          <p14:tracePt t="204070" x="6959600" y="3689350"/>
          <p14:tracePt t="204086" x="6915150" y="3689350"/>
          <p14:tracePt t="204103" x="6864350" y="3695700"/>
          <p14:tracePt t="204106" x="6832600" y="3702050"/>
          <p14:tracePt t="204120" x="6807200" y="3708400"/>
          <p14:tracePt t="204122" x="6762750" y="3721100"/>
          <p14:tracePt t="204136" x="6635750" y="3733800"/>
          <p14:tracePt t="204153" x="6534150" y="3740150"/>
          <p14:tracePt t="204169" x="6451600" y="3740150"/>
          <p14:tracePt t="204186" x="6400800" y="3740150"/>
          <p14:tracePt t="204237" x="6419850" y="3740150"/>
          <p14:tracePt t="204253" x="6426200" y="3740150"/>
          <p14:tracePt t="204270" x="6457950" y="3740150"/>
          <p14:tracePt t="204287" x="6464300" y="3740150"/>
          <p14:tracePt t="204503" x="6464300" y="3733800"/>
          <p14:tracePt t="204559" x="6470650" y="3733800"/>
          <p14:tracePt t="204571" x="6477000" y="3733800"/>
          <p14:tracePt t="204587" x="6508750" y="3733800"/>
          <p14:tracePt t="204604" x="6565900" y="3733800"/>
          <p14:tracePt t="204621" x="6699250" y="3733800"/>
          <p14:tracePt t="204638" x="6838950" y="3752850"/>
          <p14:tracePt t="204653" x="6978650" y="3771900"/>
          <p14:tracePt t="204672" x="7061200" y="3778250"/>
          <p14:tracePt t="204687" x="7143750" y="3784600"/>
          <p14:tracePt t="204704" x="7200900" y="3784600"/>
          <p14:tracePt t="204720" x="7251700" y="3778250"/>
          <p14:tracePt t="204737" x="7289800" y="3765550"/>
          <p14:tracePt t="204754" x="7315200" y="3746500"/>
          <p14:tracePt t="204770" x="7327900" y="3727450"/>
          <p14:tracePt t="204787" x="7353300" y="3702050"/>
          <p14:tracePt t="204804" x="7366000" y="3683000"/>
          <p14:tracePt t="204808" x="7372350" y="3670300"/>
          <p14:tracePt t="204820" x="7378700" y="3657600"/>
          <p14:tracePt t="204839" x="7359650" y="3619500"/>
          <p14:tracePt t="204854" x="7346950" y="3606800"/>
          <p14:tracePt t="204856" x="7334250" y="3587750"/>
          <p14:tracePt t="204870" x="7308850" y="3568700"/>
          <p14:tracePt t="204887" x="7283450" y="3543300"/>
          <p14:tracePt t="204903" x="7251700" y="3517900"/>
          <p14:tracePt t="204920" x="7213600" y="3498850"/>
          <p14:tracePt t="204937" x="7162800" y="3479800"/>
          <p14:tracePt t="204953" x="7105650" y="3467100"/>
          <p14:tracePt t="204971" x="7035800" y="3460750"/>
          <p14:tracePt t="204975" x="6985000" y="3454400"/>
          <p14:tracePt t="204986" x="6959600" y="3454400"/>
          <p14:tracePt t="204990" x="6902450" y="3454400"/>
          <p14:tracePt t="205003" x="6870700" y="3454400"/>
          <p14:tracePt t="205021" x="6788150" y="3454400"/>
          <p14:tracePt t="205037" x="6711950" y="3454400"/>
          <p14:tracePt t="205056" x="6661150" y="3441700"/>
          <p14:tracePt t="205070" x="6629400" y="3435350"/>
          <p14:tracePt t="205088" x="6610350" y="3435350"/>
          <p14:tracePt t="205104" x="6572250" y="3435350"/>
          <p14:tracePt t="205121" x="6502400" y="3454400"/>
          <p14:tracePt t="205138" x="6457950" y="3473450"/>
          <p14:tracePt t="205154" x="6445250" y="3492500"/>
          <p14:tracePt t="205171" x="6438900" y="3511550"/>
          <p14:tracePt t="205188" x="6438900" y="3530600"/>
          <p14:tracePt t="205204" x="6445250" y="3549650"/>
          <p14:tracePt t="205221" x="6477000" y="3587750"/>
          <p14:tracePt t="205237" x="6502400" y="3619500"/>
          <p14:tracePt t="205254" x="6553200" y="3670300"/>
          <p14:tracePt t="205272" x="6597650" y="3695700"/>
          <p14:tracePt t="205288" x="6673850" y="3746500"/>
          <p14:tracePt t="205304" x="6731000" y="3778250"/>
          <p14:tracePt t="205321" x="6819900" y="3816350"/>
          <p14:tracePt t="205339" x="6896100" y="3841750"/>
          <p14:tracePt t="205353" x="6927850" y="3854450"/>
          <p14:tracePt t="205355" x="6934200" y="3854450"/>
          <p14:tracePt t="205371" x="6940550" y="3854450"/>
          <p14:tracePt t="205460" x="6940550" y="3860800"/>
          <p14:tracePt t="205469" x="6934200" y="3860800"/>
          <p14:tracePt t="205476" x="6927850" y="3860800"/>
          <p14:tracePt t="205488" x="6921500" y="3860800"/>
          <p14:tracePt t="205505" x="6908800" y="3867150"/>
          <p14:tracePt t="205524" x="6902450" y="3867150"/>
          <p14:tracePt t="205572" x="6896100" y="3867150"/>
          <p14:tracePt t="205588" x="6896100" y="3860800"/>
          <p14:tracePt t="205622" x="6889750" y="3854450"/>
          <p14:tracePt t="205638" x="6883400" y="3848100"/>
          <p14:tracePt t="205756" x="6883400" y="3841750"/>
          <p14:tracePt t="205829" x="6864350" y="3841750"/>
          <p14:tracePt t="205855" x="6832600" y="3848100"/>
          <p14:tracePt t="205871" x="6807200" y="3848100"/>
          <p14:tracePt t="205888" x="6775450" y="3848100"/>
          <p14:tracePt t="205904" x="6743700" y="3841750"/>
          <p14:tracePt t="205921" x="6731000" y="3835400"/>
          <p14:tracePt t="205938" x="6705600" y="3816350"/>
          <p14:tracePt t="205955" x="6667500" y="3790950"/>
          <p14:tracePt t="205972" x="6604000" y="3759200"/>
          <p14:tracePt t="205988" x="6578600" y="3746500"/>
          <p14:tracePt t="206004" x="6540500" y="3727450"/>
          <p14:tracePt t="206008" x="6521450" y="3721100"/>
          <p14:tracePt t="206024" x="6508750" y="3714750"/>
          <p14:tracePt t="206093" x="6515100" y="3714750"/>
          <p14:tracePt t="206106" x="6527800" y="3714750"/>
          <p14:tracePt t="206122" x="6572250" y="3727450"/>
          <p14:tracePt t="206138" x="6616700" y="3740150"/>
          <p14:tracePt t="206155" x="6635750" y="3746500"/>
          <p14:tracePt t="206172" x="6654800" y="3759200"/>
          <p14:tracePt t="206187" x="6667500" y="3765550"/>
          <p14:tracePt t="206205" x="6692900" y="3771900"/>
          <p14:tracePt t="206221" x="6724650" y="3778250"/>
          <p14:tracePt t="206238" x="6743700" y="3778250"/>
          <p14:tracePt t="206255" x="6781800" y="3778250"/>
          <p14:tracePt t="206259" x="6807200" y="3778250"/>
          <p14:tracePt t="206274" x="6832600" y="3778250"/>
          <p14:tracePt t="206289" x="6883400" y="3771900"/>
          <p14:tracePt t="206305" x="6908800" y="3765550"/>
          <p14:tracePt t="206322" x="6946900" y="3746500"/>
          <p14:tracePt t="206338" x="6965950" y="3727450"/>
          <p14:tracePt t="206354" x="6965950" y="3714750"/>
          <p14:tracePt t="206372" x="6959600" y="3676650"/>
          <p14:tracePt t="206388" x="6927850" y="3625850"/>
          <p14:tracePt t="206405" x="6908800" y="3594100"/>
          <p14:tracePt t="206421" x="6877050" y="3549650"/>
          <p14:tracePt t="206439" x="6870700" y="3530600"/>
          <p14:tracePt t="206455" x="6858000" y="3511550"/>
          <p14:tracePt t="206472" x="6838950" y="3505200"/>
          <p14:tracePt t="206487" x="6775450" y="3505200"/>
          <p14:tracePt t="206505" x="6680200" y="3505200"/>
          <p14:tracePt t="206522" x="6584950" y="3511550"/>
          <p14:tracePt t="206539" x="6477000" y="3530600"/>
          <p14:tracePt t="206555" x="6445250" y="3549650"/>
          <p14:tracePt t="206572" x="6445250" y="3594100"/>
          <p14:tracePt t="206588" x="6521450" y="3663950"/>
          <p14:tracePt t="206605" x="6629400" y="3733800"/>
          <p14:tracePt t="206622" x="6775450" y="3803650"/>
          <p14:tracePt t="206638" x="6877050" y="3835400"/>
          <p14:tracePt t="206655" x="6965950" y="3848100"/>
          <p14:tracePt t="206672" x="7023100" y="3848100"/>
          <p14:tracePt t="206689" x="7061200" y="3835400"/>
          <p14:tracePt t="206705" x="7118350" y="3816350"/>
          <p14:tracePt t="206723" x="7150100" y="3810000"/>
          <p14:tracePt t="206739" x="7162800" y="3803650"/>
          <p14:tracePt t="206807" x="7162800" y="3810000"/>
          <p14:tracePt t="206814" x="7156450" y="3810000"/>
          <p14:tracePt t="206821" x="7150100" y="3816350"/>
          <p14:tracePt t="206839" x="7143750" y="3816350"/>
          <p14:tracePt t="206906" x="7137400" y="3803650"/>
          <p14:tracePt t="206924" x="7131050" y="3784600"/>
          <p14:tracePt t="206939" x="7124700" y="3765550"/>
          <p14:tracePt t="206955" x="7124700" y="3752850"/>
          <p14:tracePt t="206972" x="7124700" y="3746500"/>
          <p14:tracePt t="206989" x="7118350" y="3746500"/>
          <p14:tracePt t="207008" x="7118350" y="3740150"/>
          <p14:tracePt t="207085" x="7112000" y="3740150"/>
          <p14:tracePt t="207151" x="7105650" y="3740150"/>
          <p14:tracePt t="207178" x="7099300" y="3740150"/>
          <p14:tracePt t="207214" x="7092950" y="3733800"/>
          <p14:tracePt t="207251" x="7092950" y="3727450"/>
          <p14:tracePt t="207283" x="7092950" y="3721100"/>
          <p14:tracePt t="207306" x="7092950" y="3714750"/>
          <p14:tracePt t="207340" x="7092950" y="3708400"/>
          <p14:tracePt t="207428" x="7086600" y="3702050"/>
          <p14:tracePt t="207443" x="7080250" y="3702050"/>
          <p14:tracePt t="207481" x="7073900" y="3702050"/>
          <p14:tracePt t="207505" x="7067550" y="3708400"/>
          <p14:tracePt t="207519" x="7067550" y="3721100"/>
          <p14:tracePt t="207527" x="7061200" y="3727450"/>
          <p14:tracePt t="207540" x="7054850" y="3740150"/>
          <p14:tracePt t="207557" x="7042150" y="3759200"/>
          <p14:tracePt t="207573" x="7042150" y="3771900"/>
          <p14:tracePt t="207589" x="7042150" y="3778250"/>
          <p14:tracePt t="207623" x="7042150" y="3784600"/>
          <p14:tracePt t="207640" x="7035800" y="3797300"/>
          <p14:tracePt t="207644" x="7035800" y="3803650"/>
          <p14:tracePt t="207655" x="7029450" y="3810000"/>
          <p14:tracePt t="207673" x="7010400" y="3835400"/>
          <p14:tracePt t="207690" x="7004050" y="3841750"/>
          <p14:tracePt t="207706" x="6997700" y="3841750"/>
          <p14:tracePt t="207773" x="6985000" y="3822700"/>
          <p14:tracePt t="207790" x="6972300" y="3810000"/>
          <p14:tracePt t="208577" x="6978650" y="3803650"/>
          <p14:tracePt t="208586" x="6985000" y="3803650"/>
          <p14:tracePt t="208592" x="7016750" y="3797300"/>
          <p14:tracePt t="208607" x="7080250" y="3790950"/>
          <p14:tracePt t="208625" x="7131050" y="3790950"/>
          <p14:tracePt t="208640" x="7156450" y="3790950"/>
          <p14:tracePt t="208657" x="7162800" y="3810000"/>
          <p14:tracePt t="208674" x="7175500" y="3822700"/>
          <p14:tracePt t="208690" x="7181850" y="3835400"/>
          <p14:tracePt t="208707" x="7188200" y="3835400"/>
          <p14:tracePt t="208723" x="7194550" y="3835400"/>
          <p14:tracePt t="208740" x="7200900" y="3822700"/>
          <p14:tracePt t="208757" x="7213600" y="3803650"/>
          <p14:tracePt t="208774" x="7232650" y="3784600"/>
          <p14:tracePt t="208776" x="7245350" y="3771900"/>
          <p14:tracePt t="208791" x="7264400" y="3759200"/>
          <p14:tracePt t="208807" x="7277100" y="3746500"/>
          <p14:tracePt t="208824" x="7289800" y="3740150"/>
          <p14:tracePt t="208840" x="7296150" y="3733800"/>
          <p14:tracePt t="208929" x="7302500" y="3733800"/>
          <p14:tracePt t="208938" x="7308850" y="3733800"/>
          <p14:tracePt t="208956" x="7315200" y="3733800"/>
          <p14:tracePt t="208990" x="7321550" y="3740150"/>
          <p14:tracePt t="209007" x="7321550" y="3746500"/>
          <p14:tracePt t="209024" x="7327900" y="3759200"/>
          <p14:tracePt t="209026" x="7327900" y="3765550"/>
          <p14:tracePt t="209040" x="7327900" y="3778250"/>
          <p14:tracePt t="209058" x="7327900" y="3797300"/>
          <p14:tracePt t="209076" x="7327900" y="3810000"/>
          <p14:tracePt t="209091" x="7327900" y="3822700"/>
          <p14:tracePt t="209124" x="7321550" y="3829050"/>
          <p14:tracePt t="209174" x="7321550" y="3835400"/>
          <p14:tracePt t="209196" x="7321550" y="3841750"/>
          <p14:tracePt t="209375" x="7315200" y="3841750"/>
          <p14:tracePt t="209383" x="7308850" y="3841750"/>
          <p14:tracePt t="209390" x="7302500" y="3848100"/>
          <p14:tracePt t="209408" x="7289800" y="3854450"/>
          <p14:tracePt t="209426" x="7277100" y="3860800"/>
          <p14:tracePt t="209441" x="7264400" y="3873500"/>
          <p14:tracePt t="209458" x="7258050" y="3905250"/>
          <p14:tracePt t="209462" x="7258050" y="3924300"/>
          <p14:tracePt t="209474" x="7258050" y="3956050"/>
          <p14:tracePt t="209491" x="7327900" y="4064000"/>
          <p14:tracePt t="209509" x="7499350" y="4191000"/>
          <p14:tracePt t="209729" x="7493000" y="4197350"/>
          <p14:tracePt t="209737" x="7493000" y="4203700"/>
          <p14:tracePt t="209745" x="7486650" y="4229100"/>
          <p14:tracePt t="209757" x="7480300" y="4248150"/>
          <p14:tracePt t="209777" x="7480300" y="4318000"/>
          <p14:tracePt t="209792" x="7486650" y="4349750"/>
          <p14:tracePt t="209808" x="7486650" y="4381500"/>
          <p14:tracePt t="209825" x="7480300" y="4394200"/>
          <p14:tracePt t="209840" x="7467600" y="4400550"/>
          <p14:tracePt t="209858" x="7442200" y="4375150"/>
          <p14:tracePt t="209874" x="7429500" y="4337050"/>
          <p14:tracePt t="209891" x="7416800" y="4298950"/>
          <p14:tracePt t="209907" x="7416800" y="4273550"/>
          <p14:tracePt t="209924" x="7454900" y="4254500"/>
          <p14:tracePt t="209941" x="7505700" y="4235450"/>
          <p14:tracePt t="209957" x="7537450" y="4210050"/>
          <p14:tracePt t="209975" x="7537450" y="4171950"/>
          <p14:tracePt t="209977" x="7537450" y="4146550"/>
          <p14:tracePt t="209991" x="7537450" y="4133850"/>
          <p14:tracePt t="209994" x="7537450" y="4102100"/>
          <p14:tracePt t="210008" x="7537450" y="4070350"/>
          <p14:tracePt t="210025" x="7569200" y="3975100"/>
          <p14:tracePt t="210041" x="7613650" y="3905250"/>
          <p14:tracePt t="210058" x="7651750" y="3867150"/>
          <p14:tracePt t="210075" x="7702550" y="3835400"/>
          <p14:tracePt t="210092" x="7810500" y="3784600"/>
          <p14:tracePt t="210108" x="7924800" y="3765550"/>
          <p14:tracePt t="210125" x="8001000" y="3752850"/>
          <p14:tracePt t="210141" x="8039100" y="3727450"/>
          <p14:tracePt t="210159" x="8064500" y="3702050"/>
          <p14:tracePt t="210175" x="8102600" y="3663950"/>
          <p14:tracePt t="210191" x="8140700" y="3632200"/>
          <p14:tracePt t="210194" x="8172450" y="3606800"/>
          <p14:tracePt t="210208" x="8235950" y="3581400"/>
          <p14:tracePt t="210226" x="8343900" y="3556000"/>
          <p14:tracePt t="210241" x="8432800" y="3517900"/>
          <p14:tracePt t="210258" x="8667750" y="3517900"/>
          <p14:tracePt t="210275" x="9042400" y="3536950"/>
          <p14:tracePt t="210290" x="9239250" y="3556000"/>
          <p14:tracePt t="210308" x="9378950" y="3581400"/>
          <p14:tracePt t="210325" x="9442450" y="3587750"/>
          <p14:tracePt t="210342" x="9455150" y="3587750"/>
          <p14:tracePt t="210391" x="9467850" y="3587750"/>
          <p14:tracePt t="210408" x="9486900" y="3587750"/>
          <p14:tracePt t="210425" x="9525000" y="3587750"/>
          <p14:tracePt t="210442" x="9588500" y="3594100"/>
          <p14:tracePt t="210458" x="9709150" y="3638550"/>
          <p14:tracePt t="210476" x="9772650" y="3676650"/>
          <p14:tracePt t="210492" x="9861550" y="3733800"/>
          <p14:tracePt t="210508" x="9944100" y="3784600"/>
          <p14:tracePt t="210525" x="10007600" y="3816350"/>
          <p14:tracePt t="210542" x="10058400" y="3829050"/>
          <p14:tracePt t="210558" x="10090150" y="3829050"/>
          <p14:tracePt t="210575" x="10096500" y="3829050"/>
          <p14:tracePt t="210592" x="10109200" y="3816350"/>
          <p14:tracePt t="210608" x="10121900" y="3797300"/>
          <p14:tracePt t="210625" x="10128250" y="3784600"/>
          <p14:tracePt t="210642" x="10134600" y="3778250"/>
          <p14:tracePt t="210726" x="10140950" y="3771900"/>
          <p14:tracePt t="210808" x="10147300" y="3771900"/>
          <p14:tracePt t="210873" x="10147300" y="3765550"/>
          <p14:tracePt t="210881" x="10153650" y="3765550"/>
          <p14:tracePt t="210891" x="10166350" y="3759200"/>
          <p14:tracePt t="210910" x="10191750" y="3759200"/>
          <p14:tracePt t="210926" x="10229850" y="3752850"/>
          <p14:tracePt t="210943" x="10369550" y="3765550"/>
          <p14:tracePt t="210959" x="10471150" y="3784600"/>
          <p14:tracePt t="210976" x="10515600" y="3784600"/>
          <p14:tracePt t="211042" x="10521950" y="3784600"/>
          <p14:tracePt t="211060" x="10560050" y="3771900"/>
          <p14:tracePt t="211076" x="10579100" y="3771900"/>
          <p14:tracePt t="211092" x="10687050" y="3765550"/>
          <p14:tracePt t="211109" x="10769600" y="3765550"/>
          <p14:tracePt t="211125" x="10864850" y="3790950"/>
          <p14:tracePt t="211142" x="10909300" y="3797300"/>
          <p14:tracePt t="211159" x="10934700" y="3797300"/>
          <p14:tracePt t="211176" x="10960100" y="3797300"/>
          <p14:tracePt t="211192" x="11017250" y="3797300"/>
          <p14:tracePt t="211209" x="11087100" y="3797300"/>
          <p14:tracePt t="211226" x="11150600" y="3797300"/>
          <p14:tracePt t="211242" x="11226800" y="3797300"/>
          <p14:tracePt t="211259" x="11303000" y="3790950"/>
          <p14:tracePt t="211276" x="11385550" y="3784600"/>
          <p14:tracePt t="211293" x="11391900" y="3784600"/>
          <p14:tracePt t="211393" x="11398250" y="3784600"/>
          <p14:tracePt t="211410" x="11404600" y="3784600"/>
          <p14:tracePt t="211432" x="11410950" y="3784600"/>
          <p14:tracePt t="211442" x="11417300" y="3784600"/>
          <p14:tracePt t="211459" x="11455400" y="3784600"/>
          <p14:tracePt t="211477" x="11499850" y="3784600"/>
          <p14:tracePt t="211493" x="11595100" y="3784600"/>
          <p14:tracePt t="211510" x="11658600" y="3778250"/>
          <p14:tracePt t="211513" x="11690350" y="3778250"/>
          <p14:tracePt t="211526" x="11734800" y="3778250"/>
          <p14:tracePt t="211531" x="11753850" y="3771900"/>
          <p14:tracePt t="211544" x="11785600" y="3765550"/>
          <p14:tracePt t="211560" x="11798300" y="3765550"/>
          <p14:tracePt t="211576" x="11804650" y="3765550"/>
          <p14:tracePt t="211788" x="11798300" y="3765550"/>
          <p14:tracePt t="211797" x="11791950" y="3759200"/>
          <p14:tracePt t="211937" x="11785600" y="3759200"/>
          <p14:tracePt t="211946" x="11779250" y="3759200"/>
          <p14:tracePt t="211962" x="11772900" y="3759200"/>
          <p14:tracePt t="211977" x="11753850" y="3759200"/>
          <p14:tracePt t="211993" x="11741150" y="3759200"/>
          <p14:tracePt t="212010" x="11715750" y="3765550"/>
          <p14:tracePt t="212025" x="11696700" y="3765550"/>
          <p14:tracePt t="212044" x="11690350" y="3771900"/>
          <p14:tracePt t="212060" x="11677650" y="3771900"/>
          <p14:tracePt t="212077" x="11664950" y="3771900"/>
          <p14:tracePt t="212110" x="11658600" y="3771900"/>
          <p14:tracePt t="212127" x="11652250" y="3771900"/>
          <p14:tracePt t="212144" x="11633200" y="3771900"/>
          <p14:tracePt t="212161" x="11614150" y="3765550"/>
          <p14:tracePt t="212177" x="11595100" y="3759200"/>
          <p14:tracePt t="212194" x="11544300" y="3746500"/>
          <p14:tracePt t="212210" x="11474450" y="3740150"/>
          <p14:tracePt t="212227" x="11430000" y="3740150"/>
          <p14:tracePt t="212244" x="11334750" y="3740150"/>
          <p14:tracePt t="212260" x="11233150" y="3752850"/>
          <p14:tracePt t="212263" x="11188700" y="3765550"/>
          <p14:tracePt t="212277" x="11156950" y="3765550"/>
          <p14:tracePt t="212280" x="11055350" y="3765550"/>
          <p14:tracePt t="212294" x="10845800" y="3778250"/>
          <p14:tracePt t="212310" x="10604500" y="3790950"/>
          <p14:tracePt t="212326" x="10325100" y="3790950"/>
          <p14:tracePt t="212343" x="10077450" y="3784600"/>
          <p14:tracePt t="212360" x="9753600" y="3733800"/>
          <p14:tracePt t="212376" x="9353550" y="3695700"/>
          <p14:tracePt t="212393" x="8966200" y="3676650"/>
          <p14:tracePt t="212410" x="8553450" y="3663950"/>
          <p14:tracePt t="212427" x="8140700" y="3663950"/>
          <p14:tracePt t="212444" x="7740650" y="3683000"/>
          <p14:tracePt t="212460" x="7461250" y="3708400"/>
          <p14:tracePt t="212476" x="7289800" y="3746500"/>
          <p14:tracePt t="212494" x="7175500" y="3790950"/>
          <p14:tracePt t="212510" x="7061200" y="3841750"/>
          <p14:tracePt t="212512" x="7016750" y="3867150"/>
          <p14:tracePt t="212527" x="6915150" y="3917950"/>
          <p14:tracePt t="212543" x="6826250" y="3943350"/>
          <p14:tracePt t="212560" x="6610350" y="3975100"/>
          <p14:tracePt t="212577" x="6464300" y="3975100"/>
          <p14:tracePt t="212593" x="6394450" y="3975100"/>
          <p14:tracePt t="212610" x="6388100" y="3975100"/>
          <p14:tracePt t="212627" x="6394450" y="3968750"/>
          <p14:tracePt t="212643" x="6426200" y="3962400"/>
          <p14:tracePt t="212660" x="6438900" y="3962400"/>
          <p14:tracePt t="212694" x="6432550" y="3968750"/>
          <p14:tracePt t="212710" x="6407150" y="3975100"/>
          <p14:tracePt t="212727" x="6356350" y="3994150"/>
          <p14:tracePt t="212732" x="6330950" y="4000500"/>
          <p14:tracePt t="212743" x="6305550" y="4006850"/>
          <p14:tracePt t="212744" x="6292850" y="4006850"/>
          <p14:tracePt t="212761" x="6280150" y="4006850"/>
          <p14:tracePt t="212764" x="6273800" y="4006850"/>
          <p14:tracePt t="212794" x="6273800" y="4000500"/>
          <p14:tracePt t="212823" x="6267450" y="4000500"/>
          <p14:tracePt t="212831" x="6261100" y="4000500"/>
          <p14:tracePt t="212844" x="6248400" y="4000500"/>
          <p14:tracePt t="212861" x="6102350" y="4019550"/>
          <p14:tracePt t="212878" x="5962650" y="4032250"/>
          <p14:tracePt t="212894" x="5772150" y="4025900"/>
          <p14:tracePt t="212910" x="5715000" y="4019550"/>
          <p14:tracePt t="212927" x="5727700" y="4000500"/>
          <p14:tracePt t="212944" x="5784850" y="3975100"/>
          <p14:tracePt t="212961" x="5854700" y="3962400"/>
          <p14:tracePt t="212977" x="5886450" y="3962400"/>
          <p14:tracePt t="213779" x="5892800" y="3968750"/>
          <p14:tracePt t="213787" x="5905500" y="3968750"/>
          <p14:tracePt t="213793" x="5943600" y="3968750"/>
          <p14:tracePt t="213812" x="6076950" y="3975100"/>
          <p14:tracePt t="213829" x="6273800" y="3987800"/>
          <p14:tracePt t="213844" x="6451600" y="3987800"/>
          <p14:tracePt t="213862" x="6534150" y="3987800"/>
          <p14:tracePt t="213866" x="6565900" y="3987800"/>
          <p14:tracePt t="213878" x="6584950" y="3981450"/>
          <p14:tracePt t="213896" x="6654800" y="3962400"/>
          <p14:tracePt t="213912" x="6743700" y="3949700"/>
          <p14:tracePt t="213928" x="6769100" y="3943350"/>
          <p14:tracePt t="213972" x="6762750" y="3943350"/>
          <p14:tracePt t="214061" x="6762750" y="3937000"/>
          <p14:tracePt t="214069" x="6769100" y="3937000"/>
          <p14:tracePt t="214077" x="6775450" y="3937000"/>
          <p14:tracePt t="214363" x="6769100" y="3937000"/>
          <p14:tracePt t="214373" x="6762750" y="3937000"/>
          <p14:tracePt t="214380" x="6743700" y="3943350"/>
          <p14:tracePt t="214395" x="6705600" y="3949700"/>
          <p14:tracePt t="214412" x="6686550" y="3949700"/>
          <p14:tracePt t="214429" x="6673850" y="3949700"/>
          <p14:tracePt t="214502" x="6680200" y="3949700"/>
          <p14:tracePt t="214613" x="6699250" y="3956050"/>
          <p14:tracePt t="214620" x="6718300" y="3956050"/>
          <p14:tracePt t="214629" x="6762750" y="3962400"/>
          <p14:tracePt t="214646" x="6826250" y="3968750"/>
          <p14:tracePt t="214662" x="6851650" y="3975100"/>
          <p14:tracePt t="214677" x="6864350" y="3981450"/>
          <p14:tracePt t="214696" x="6896100" y="4000500"/>
          <p14:tracePt t="214712" x="6959600" y="4000500"/>
          <p14:tracePt t="214729" x="7023100" y="4000500"/>
          <p14:tracePt t="214733" x="7048500" y="4000500"/>
          <p14:tracePt t="214744" x="7067550" y="3994150"/>
          <p14:tracePt t="214763" x="7124700" y="3981450"/>
          <p14:tracePt t="214766" x="7150100" y="3975100"/>
          <p14:tracePt t="214779" x="7239000" y="3962400"/>
          <p14:tracePt t="214796" x="7302500" y="3962400"/>
          <p14:tracePt t="214812" x="7359650" y="3962400"/>
          <p14:tracePt t="214829" x="7378700" y="3968750"/>
          <p14:tracePt t="214845" x="7385050" y="3968750"/>
          <p14:tracePt t="214862" x="7391400" y="3975100"/>
          <p14:tracePt t="214879" x="7397750" y="3975100"/>
          <p14:tracePt t="214884" x="7404100" y="3975100"/>
          <p14:tracePt t="214912" x="7423150" y="3975100"/>
          <p14:tracePt t="214929" x="7442200" y="3975100"/>
          <p14:tracePt t="214945" x="7461250" y="3968750"/>
          <p14:tracePt t="214950" x="7467600" y="3968750"/>
          <p14:tracePt t="214962" x="7473950" y="3968750"/>
          <p14:tracePt t="214979" x="7480300" y="3968750"/>
          <p14:tracePt t="215014" x="7473950" y="3968750"/>
          <p14:tracePt t="215031" x="7467600" y="3968750"/>
          <p14:tracePt t="215046" x="7461250" y="3968750"/>
          <p14:tracePt t="215096" x="7454900" y="3968750"/>
          <p14:tracePt t="215112" x="7448550" y="3968750"/>
          <p14:tracePt t="215297" x="7448550" y="3962400"/>
          <p14:tracePt t="215383" x="7448550" y="3956050"/>
          <p14:tracePt t="215400" x="7454900" y="3949700"/>
          <p14:tracePt t="215413" x="7461250" y="3943350"/>
          <p14:tracePt t="215432" x="7467600" y="3937000"/>
          <p14:tracePt t="215610" x="7467600" y="3943350"/>
          <p14:tracePt t="215617" x="7461250" y="3943350"/>
          <p14:tracePt t="215630" x="7454900" y="3943350"/>
          <p14:tracePt t="215664" x="7454900" y="3949700"/>
          <p14:tracePt t="215680" x="7435850" y="3949700"/>
          <p14:tracePt t="215697" x="7410450" y="3943350"/>
          <p14:tracePt t="215968" x="7410450" y="3937000"/>
          <p14:tracePt t="218190" x="7404100" y="3937000"/>
          <p14:tracePt t="218197" x="7397750" y="3937000"/>
          <p14:tracePt t="218217" x="7391400" y="3937000"/>
          <p14:tracePt t="218232" x="7378700" y="3937000"/>
          <p14:tracePt t="219021" x="7378700" y="3943350"/>
          <p14:tracePt t="219129" x="7372350" y="3943350"/>
          <p14:tracePt t="219137" x="7366000" y="3943350"/>
          <p14:tracePt t="219191" x="7378700" y="3943350"/>
          <p14:tracePt t="219199" x="7391400" y="3943350"/>
          <p14:tracePt t="219216" x="7448550" y="3956050"/>
          <p14:tracePt t="219234" x="7531100" y="3968750"/>
          <p14:tracePt t="219250" x="7607300" y="3975100"/>
          <p14:tracePt t="219266" x="7645400" y="3975100"/>
          <p14:tracePt t="219283" x="7664450" y="3975100"/>
          <p14:tracePt t="219285" x="7677150" y="3975100"/>
          <p14:tracePt t="219299" x="7696200" y="3968750"/>
          <p14:tracePt t="219316" x="7715250" y="3962400"/>
          <p14:tracePt t="219333" x="7759700" y="3956050"/>
          <p14:tracePt t="219335" x="7778750" y="3956050"/>
          <p14:tracePt t="219350" x="7823200" y="3956050"/>
          <p14:tracePt t="219353" x="7880350" y="3949700"/>
          <p14:tracePt t="219366" x="7988300" y="3949700"/>
          <p14:tracePt t="219382" x="8140700" y="3949700"/>
          <p14:tracePt t="219399" x="8229600" y="3949700"/>
          <p14:tracePt t="219416" x="8305800" y="3949700"/>
          <p14:tracePt t="219432" x="8350250" y="3949700"/>
          <p14:tracePt t="219449" x="8394700" y="3949700"/>
          <p14:tracePt t="219466" x="8426450" y="3956050"/>
          <p14:tracePt t="219481" x="8458200" y="3956050"/>
          <p14:tracePt t="219499" x="8496300" y="3956050"/>
          <p14:tracePt t="219504" x="8528050" y="3949700"/>
          <p14:tracePt t="219515" x="8547100" y="3943350"/>
          <p14:tracePt t="219519" x="8585200" y="3930650"/>
          <p14:tracePt t="219531" x="8604250" y="3924300"/>
          <p14:tracePt t="219550" x="8655050" y="3898900"/>
          <p14:tracePt t="219566" x="8712200" y="3867150"/>
          <p14:tracePt t="219583" x="8724900" y="3848100"/>
          <p14:tracePt t="219599" x="8724900" y="3822700"/>
          <p14:tracePt t="219618" x="8712200" y="3797300"/>
          <p14:tracePt t="219622" x="8699500" y="3790950"/>
          <p14:tracePt t="219632" x="8680450" y="3771900"/>
          <p14:tracePt t="219649" x="8661400" y="3759200"/>
          <p14:tracePt t="219666" x="8629650" y="3733800"/>
          <p14:tracePt t="219683" x="8604250" y="3714750"/>
          <p14:tracePt t="219698" x="8566150" y="3689350"/>
          <p14:tracePt t="219717" x="8534400" y="3670300"/>
          <p14:tracePt t="219732" x="8470900" y="3657600"/>
          <p14:tracePt t="219750" x="8401050" y="3657600"/>
          <p14:tracePt t="219767" x="8280400" y="3657600"/>
          <p14:tracePt t="219783" x="8140700" y="3651250"/>
          <p14:tracePt t="219799" x="8115300" y="3651250"/>
          <p14:tracePt t="219802" x="8089900" y="3638550"/>
          <p14:tracePt t="219816" x="8007350" y="3606800"/>
          <p14:tracePt t="219833" x="7962900" y="3581400"/>
          <p14:tracePt t="219850" x="7931150" y="3575050"/>
          <p14:tracePt t="219866" x="7924800" y="3575050"/>
          <p14:tracePt t="219883" x="7899400" y="3575050"/>
          <p14:tracePt t="219900" x="7861300" y="3575050"/>
          <p14:tracePt t="219903" x="7842250" y="3575050"/>
          <p14:tracePt t="219916" x="7810500" y="3575050"/>
          <p14:tracePt t="219933" x="7791450" y="3575050"/>
          <p14:tracePt t="219950" x="7778750" y="3575050"/>
          <p14:tracePt t="220006" x="7791450" y="3575050"/>
          <p14:tracePt t="220015" x="7804150" y="3581400"/>
          <p14:tracePt t="220034" x="7848600" y="3600450"/>
          <p14:tracePt t="220050" x="7861300" y="3606800"/>
          <p14:tracePt t="220066" x="7861300" y="3613150"/>
          <p14:tracePt t="220084" x="7861300" y="3619500"/>
          <p14:tracePt t="220100" x="7861300" y="3625850"/>
          <p14:tracePt t="220149" x="7854950" y="3632200"/>
          <p14:tracePt t="220157" x="7848600" y="3632200"/>
          <p14:tracePt t="220166" x="7829550" y="3644900"/>
          <p14:tracePt t="220183" x="7772400" y="3663950"/>
          <p14:tracePt t="220200" x="7696200" y="3676650"/>
          <p14:tracePt t="220217" x="7607300" y="3683000"/>
          <p14:tracePt t="220233" x="7594600" y="3683000"/>
          <p14:tracePt t="220367" x="7600950" y="3689350"/>
          <p14:tracePt t="220373" x="7613650" y="3689350"/>
          <p14:tracePt t="220383" x="7632700" y="3695700"/>
          <p14:tracePt t="220400" x="7715250" y="3702050"/>
          <p14:tracePt t="220417" x="7791450" y="3708400"/>
          <p14:tracePt t="220435" x="7943850" y="3733800"/>
          <p14:tracePt t="220450" x="8128000" y="3765550"/>
          <p14:tracePt t="220467" x="8331200" y="3790950"/>
          <p14:tracePt t="220472" x="8477250" y="3810000"/>
          <p14:tracePt t="220482" x="8547100" y="3816350"/>
          <p14:tracePt t="220501" x="8832850" y="3867150"/>
          <p14:tracePt t="220517" x="8959850" y="3892550"/>
          <p14:tracePt t="220534" x="9055100" y="3917950"/>
          <p14:tracePt t="220540" x="9093200" y="3930650"/>
          <p14:tracePt t="220549" x="9105900" y="3937000"/>
          <p14:tracePt t="220567" x="9118600" y="3937000"/>
          <p14:tracePt t="220657" x="9118600" y="3943350"/>
          <p14:tracePt t="220665" x="9124950" y="3943350"/>
          <p14:tracePt t="220683" x="9150350" y="3949700"/>
          <p14:tracePt t="220700" x="9201150" y="3962400"/>
          <p14:tracePt t="220717" x="9264650" y="3962400"/>
          <p14:tracePt t="220734" x="9334500" y="3962400"/>
          <p14:tracePt t="220751" x="9353550" y="3962400"/>
          <p14:tracePt t="220753" x="9366250" y="3962400"/>
          <p14:tracePt t="220767" x="9378950" y="3962400"/>
          <p14:tracePt t="220784" x="9385300" y="3949700"/>
          <p14:tracePt t="220800" x="9385300" y="3924300"/>
          <p14:tracePt t="220817" x="9385300" y="3905250"/>
          <p14:tracePt t="220835" x="9385300" y="3879850"/>
          <p14:tracePt t="220839" x="9385300" y="3867150"/>
          <p14:tracePt t="220849" x="9378950" y="3860800"/>
          <p14:tracePt t="220867" x="9378950" y="3835400"/>
          <p14:tracePt t="220885" x="9378950" y="3822700"/>
          <p14:tracePt t="220903" x="9378950" y="3803650"/>
          <p14:tracePt t="220918" x="9378950" y="3797300"/>
          <p14:tracePt t="220935" x="9366250" y="3784600"/>
          <p14:tracePt t="220951" x="9359900" y="3778250"/>
          <p14:tracePt t="220955" x="9347200" y="3771900"/>
          <p14:tracePt t="220968" x="9340850" y="3771900"/>
          <p14:tracePt t="220972" x="9321800" y="3765550"/>
          <p14:tracePt t="220983" x="9277350" y="3752850"/>
          <p14:tracePt t="221000" x="9201150" y="3740150"/>
          <p14:tracePt t="221018" x="9144000" y="3733800"/>
          <p14:tracePt t="221034" x="9074150" y="3721100"/>
          <p14:tracePt t="221050" x="9036050" y="3708400"/>
          <p14:tracePt t="221067" x="9017000" y="3695700"/>
          <p14:tracePt t="221083" x="9004300" y="3689350"/>
          <p14:tracePt t="221101" x="8985250" y="3689350"/>
          <p14:tracePt t="221117" x="8959850" y="3695700"/>
          <p14:tracePt t="221134" x="8934450" y="3702050"/>
          <p14:tracePt t="221151" x="8909050" y="3714750"/>
          <p14:tracePt t="221167" x="8883650" y="3727450"/>
          <p14:tracePt t="221184" x="8877300" y="3740150"/>
          <p14:tracePt t="221187" x="8870950" y="3746500"/>
          <p14:tracePt t="221200" x="8870950" y="3752850"/>
          <p14:tracePt t="221203" x="8870950" y="3759200"/>
          <p14:tracePt t="221217" x="8864600" y="3765550"/>
          <p14:tracePt t="221221" x="8864600" y="3778250"/>
          <p14:tracePt t="221233" x="8864600" y="3784600"/>
          <p14:tracePt t="221251" x="8864600" y="3810000"/>
          <p14:tracePt t="221267" x="8870950" y="3829050"/>
          <p14:tracePt t="221284" x="8870950" y="3848100"/>
          <p14:tracePt t="221300" x="8883650" y="3873500"/>
          <p14:tracePt t="221316" x="8902700" y="3898900"/>
          <p14:tracePt t="221334" x="8934450" y="3924300"/>
          <p14:tracePt t="221351" x="8953500" y="3943350"/>
          <p14:tracePt t="221367" x="9010650" y="3968750"/>
          <p14:tracePt t="221384" x="9074150" y="3987800"/>
          <p14:tracePt t="221401" x="9144000" y="3994150"/>
          <p14:tracePt t="221418" x="9213850" y="3994150"/>
          <p14:tracePt t="221421" x="9239250" y="3987800"/>
          <p14:tracePt t="221434" x="9283700" y="3968750"/>
          <p14:tracePt t="221450" x="9302750" y="3956050"/>
          <p14:tracePt t="221453" x="9321800" y="3943350"/>
          <p14:tracePt t="221466" x="9340850" y="3930650"/>
          <p14:tracePt t="221484" x="9353550" y="3917950"/>
          <p14:tracePt t="221487" x="9372600" y="3898900"/>
          <p14:tracePt t="221501" x="9385300" y="3879850"/>
          <p14:tracePt t="221517" x="9417050" y="3822700"/>
          <p14:tracePt t="221534" x="9423400" y="3784600"/>
          <p14:tracePt t="221551" x="9410700" y="3759200"/>
          <p14:tracePt t="221567" x="9391650" y="3740150"/>
          <p14:tracePt t="221584" x="9359900" y="3721100"/>
          <p14:tracePt t="221601" x="9290050" y="3702050"/>
          <p14:tracePt t="221618" x="9220200" y="3683000"/>
          <p14:tracePt t="221635" x="9150350" y="3663950"/>
          <p14:tracePt t="221651" x="9099550" y="3657600"/>
          <p14:tracePt t="221668" x="9067800" y="3651250"/>
          <p14:tracePt t="221685" x="9042400" y="3644900"/>
          <p14:tracePt t="221702" x="9023350" y="3644900"/>
          <p14:tracePt t="221717" x="8953500" y="3644900"/>
          <p14:tracePt t="221734" x="8864600" y="3638550"/>
          <p14:tracePt t="221751" x="8782050" y="3638550"/>
          <p14:tracePt t="221768" x="8642350" y="3644900"/>
          <p14:tracePt t="221785" x="8578850" y="3663950"/>
          <p14:tracePt t="221801" x="8572500" y="3676650"/>
          <p14:tracePt t="221818" x="8572500" y="3689350"/>
          <p14:tracePt t="221835" x="8591550" y="3702050"/>
          <p14:tracePt t="221851" x="8648700" y="3733800"/>
          <p14:tracePt t="221868" x="8731250" y="3771900"/>
          <p14:tracePt t="221884" x="8820150" y="3822700"/>
          <p14:tracePt t="221901" x="8851900" y="3854450"/>
          <p14:tracePt t="221918" x="8883650" y="3898900"/>
          <p14:tracePt t="221935" x="8915400" y="3949700"/>
          <p14:tracePt t="221952" x="8934450" y="3962400"/>
          <p14:tracePt t="221968" x="8953500" y="3981450"/>
          <p14:tracePt t="221985" x="8978900" y="4000500"/>
          <p14:tracePt t="222001" x="9004300" y="4013200"/>
          <p14:tracePt t="222018" x="9042400" y="4025900"/>
          <p14:tracePt t="222037" x="9080500" y="4032250"/>
          <p14:tracePt t="222051" x="9112250" y="4038600"/>
          <p14:tracePt t="222067" x="9112250" y="4044950"/>
          <p14:tracePt t="222085" x="9086850" y="4051300"/>
          <p14:tracePt t="222102" x="9036050" y="4057650"/>
          <p14:tracePt t="222118" x="8972550" y="4057650"/>
          <p14:tracePt t="222135" x="8909050" y="4044950"/>
          <p14:tracePt t="222152" x="8864600" y="4025900"/>
          <p14:tracePt t="222168" x="8801100" y="3994150"/>
          <p14:tracePt t="222171" x="8743950" y="3962400"/>
          <p14:tracePt t="222184" x="8718550" y="3949700"/>
          <p14:tracePt t="222186" x="8699500" y="3937000"/>
          <p14:tracePt t="222201" x="8680450" y="3930650"/>
          <p14:tracePt t="225921" x="8693150" y="3930650"/>
          <p14:tracePt t="225927" x="8705850" y="3930650"/>
          <p14:tracePt t="225937" x="8756650" y="3930650"/>
          <p14:tracePt t="225956" x="8921750" y="3949700"/>
          <p14:tracePt t="225972" x="9144000" y="3981450"/>
          <p14:tracePt t="225989" x="9296400" y="4019550"/>
          <p14:tracePt t="226042" x="9302750" y="4019550"/>
          <p14:tracePt t="226049" x="9309100" y="4013200"/>
          <p14:tracePt t="226053" x="9315450" y="4013200"/>
          <p14:tracePt t="226072" x="9347200" y="4000500"/>
          <p14:tracePt t="226089" x="9385300" y="3994150"/>
          <p14:tracePt t="226105" x="9417050" y="3994150"/>
          <p14:tracePt t="226120" x="9423400" y="3994150"/>
          <p14:tracePt t="226177" x="9429750" y="4000500"/>
          <p14:tracePt t="226188" x="9436100" y="4006850"/>
          <p14:tracePt t="226205" x="9499600" y="4025900"/>
          <p14:tracePt t="226222" x="9632950" y="4038600"/>
          <p14:tracePt t="226238" x="9906000" y="4051300"/>
          <p14:tracePt t="226255" x="10058400" y="4057650"/>
          <p14:tracePt t="226270" x="10102850" y="4057650"/>
          <p14:tracePt t="226288" x="10134600" y="4064000"/>
          <p14:tracePt t="226336" x="10128250" y="4064000"/>
          <p14:tracePt t="226345" x="10128250" y="4057650"/>
          <p14:tracePt t="226357" x="10121900" y="4057650"/>
          <p14:tracePt t="226883" x="10128250" y="4057650"/>
          <p14:tracePt t="227551" x="10121900" y="4057650"/>
          <p14:tracePt t="227559" x="10115550" y="4057650"/>
          <p14:tracePt t="227574" x="10090150" y="4070350"/>
          <p14:tracePt t="227589" x="10064750" y="4083050"/>
          <p14:tracePt t="227606" x="10045700" y="4095750"/>
          <p14:tracePt t="227623" x="10033000" y="4102100"/>
          <p14:tracePt t="227640" x="10020300" y="4108450"/>
          <p14:tracePt t="227655" x="10013950" y="4108450"/>
          <p14:tracePt t="227673" x="10001250" y="4114800"/>
          <p14:tracePt t="227690" x="9982200" y="4121150"/>
          <p14:tracePt t="227706" x="9950450" y="4127500"/>
          <p14:tracePt t="227723" x="9912350" y="4127500"/>
          <p14:tracePt t="227739" x="9880600" y="4127500"/>
          <p14:tracePt t="227756" x="9867900" y="4127500"/>
          <p14:tracePt t="227759" x="9861550" y="4121150"/>
          <p14:tracePt t="227775" x="9842500" y="4114800"/>
          <p14:tracePt t="227790" x="9829800" y="4108450"/>
          <p14:tracePt t="227793" x="9823450" y="4102100"/>
          <p14:tracePt t="227808" x="9804400" y="4083050"/>
          <p14:tracePt t="227824" x="9798050" y="4076700"/>
          <p14:tracePt t="227840" x="9791700" y="4064000"/>
          <p14:tracePt t="227858" x="9791700" y="4051300"/>
          <p14:tracePt t="227872" x="9791700" y="4038600"/>
          <p14:tracePt t="227890" x="9791700" y="4019550"/>
          <p14:tracePt t="227906" x="9791700" y="4013200"/>
          <p14:tracePt t="227923" x="9791700" y="4006850"/>
          <p14:tracePt t="227940" x="9791700" y="4000500"/>
          <p14:tracePt t="227973" x="9791700" y="3994150"/>
          <p14:tracePt t="228075" x="9791700" y="4000500"/>
          <p14:tracePt t="228083" x="9791700" y="4006850"/>
          <p14:tracePt t="228106" x="9791700" y="4013200"/>
          <p14:tracePt t="228124" x="9798050" y="4019550"/>
          <p14:tracePt t="228157" x="9798050" y="4025900"/>
          <p14:tracePt t="228251" x="9804400" y="4025900"/>
          <p14:tracePt t="228259" x="9810750" y="4025900"/>
          <p14:tracePt t="228273" x="9829800" y="4025900"/>
          <p14:tracePt t="228292" x="9899650" y="4013200"/>
          <p14:tracePt t="228307" x="9918700" y="4013200"/>
          <p14:tracePt t="228311" x="9937750" y="4006850"/>
          <p14:tracePt t="228324" x="9982200" y="4006850"/>
          <p14:tracePt t="228340" x="10071100" y="4006850"/>
          <p14:tracePt t="228358" x="10140950" y="4006850"/>
          <p14:tracePt t="228373" x="10198100" y="4006850"/>
          <p14:tracePt t="228390" x="10242550" y="4006850"/>
          <p14:tracePt t="228407" x="10274300" y="4000500"/>
          <p14:tracePt t="228424" x="10280650" y="4000500"/>
          <p14:tracePt t="228518" x="10280650" y="3987800"/>
          <p14:tracePt t="228526" x="10274300" y="3981450"/>
          <p14:tracePt t="228540" x="10255250" y="3968750"/>
          <p14:tracePt t="228557" x="10236200" y="3962400"/>
          <p14:tracePt t="228574" x="10223500" y="3956050"/>
          <p14:tracePt t="228590" x="10217150" y="3956050"/>
          <p14:tracePt t="228607" x="10204450" y="3956050"/>
          <p14:tracePt t="228640" x="10198100" y="3956050"/>
          <p14:tracePt t="228657" x="10191750" y="3956050"/>
          <p14:tracePt t="228719" x="10191750" y="3949700"/>
          <p14:tracePt t="228728" x="10204450" y="3943350"/>
          <p14:tracePt t="228739" x="10229850" y="3937000"/>
          <p14:tracePt t="228758" x="10287000" y="3930650"/>
          <p14:tracePt t="228774" x="10363200" y="3943350"/>
          <p14:tracePt t="228790" x="10401300" y="3962400"/>
          <p14:tracePt t="228809" x="10414000" y="3975100"/>
          <p14:tracePt t="228823" x="10414000" y="3981450"/>
          <p14:tracePt t="228840" x="10414000" y="3987800"/>
          <p14:tracePt t="228857" x="10414000" y="3994150"/>
          <p14:tracePt t="228874" x="10407650" y="3994150"/>
          <p14:tracePt t="228890" x="10407650" y="4000500"/>
          <p14:tracePt t="228907" x="10407650" y="4006850"/>
          <p14:tracePt t="228958" x="10414000" y="4006850"/>
          <p14:tracePt t="228974" x="10439400" y="4006850"/>
          <p14:tracePt t="228991" x="10483850" y="4006850"/>
          <p14:tracePt t="229007" x="10591800" y="4013200"/>
          <p14:tracePt t="229024" x="10763250" y="4025900"/>
          <p14:tracePt t="229041" x="10972800" y="4038600"/>
          <p14:tracePt t="229057" x="11144250" y="4038600"/>
          <p14:tracePt t="229074" x="11220450" y="4038600"/>
          <p14:tracePt t="229077" x="11245850" y="4038600"/>
          <p14:tracePt t="229091" x="11264900" y="4032250"/>
          <p14:tracePt t="229171" x="11264900" y="4025900"/>
          <p14:tracePt t="229187" x="11264900" y="4019550"/>
          <p14:tracePt t="229207" x="11264900" y="4013200"/>
          <p14:tracePt t="229225" x="11264900" y="4000500"/>
          <p14:tracePt t="229241" x="11271250" y="4000500"/>
          <p14:tracePt t="229258" x="11271250" y="3994150"/>
          <p14:tracePt t="229274" x="11277600" y="3987800"/>
          <p14:tracePt t="229291" x="11290300" y="3981450"/>
          <p14:tracePt t="229307" x="11296650" y="3975100"/>
          <p14:tracePt t="229324" x="11309350" y="3968750"/>
          <p14:tracePt t="229340" x="11328400" y="3968750"/>
          <p14:tracePt t="229356" x="11341100" y="3968750"/>
          <p14:tracePt t="229374" x="11347450" y="3968750"/>
          <p14:tracePt t="229391" x="11353800" y="3968750"/>
          <p14:tracePt t="229461" x="11334750" y="3968750"/>
          <p14:tracePt t="229468" x="11322050" y="3968750"/>
          <p14:tracePt t="229479" x="11277600" y="3987800"/>
          <p14:tracePt t="229492" x="11163300" y="4013200"/>
          <p14:tracePt t="229507" x="11036300" y="4032250"/>
          <p14:tracePt t="229524" x="10858500" y="4044950"/>
          <p14:tracePt t="229541" x="10693400" y="4044950"/>
          <p14:tracePt t="229558" x="10483850" y="4044950"/>
          <p14:tracePt t="229574" x="10242550" y="4044950"/>
          <p14:tracePt t="229591" x="9956800" y="4064000"/>
          <p14:tracePt t="229608" x="9658350" y="4089400"/>
          <p14:tracePt t="229625" x="9321800" y="4121150"/>
          <p14:tracePt t="229641" x="9048750" y="4133850"/>
          <p14:tracePt t="229658" x="8655050" y="4095750"/>
          <p14:tracePt t="229660" x="8407400" y="4057650"/>
          <p14:tracePt t="229674" x="8153400" y="4025900"/>
          <p14:tracePt t="229678" x="7962900" y="3994150"/>
          <p14:tracePt t="229690" x="7753350" y="3968750"/>
          <p14:tracePt t="229708" x="7410450" y="3924300"/>
          <p14:tracePt t="229724" x="6965950" y="3886200"/>
          <p14:tracePt t="229741" x="6718300" y="3886200"/>
          <p14:tracePt t="229758" x="6534150" y="3892550"/>
          <p14:tracePt t="229774" x="6369050" y="3930650"/>
          <p14:tracePt t="229791" x="6235700" y="3975100"/>
          <p14:tracePt t="229808" x="6121400" y="4019550"/>
          <p14:tracePt t="229825" x="6007100" y="4044950"/>
          <p14:tracePt t="229832" x="5949950" y="4057650"/>
          <p14:tracePt t="229841" x="5905500" y="4064000"/>
          <p14:tracePt t="229858" x="5861050" y="4076700"/>
          <p14:tracePt t="229948" x="5861050" y="4083050"/>
          <p14:tracePt t="229958" x="5861050" y="4089400"/>
          <p14:tracePt t="229975" x="5861050" y="4102100"/>
          <p14:tracePt t="229992" x="5873750" y="4114800"/>
          <p14:tracePt t="230008" x="5892800" y="4133850"/>
          <p14:tracePt t="230025" x="5930900" y="4152900"/>
          <p14:tracePt t="230042" x="5949950" y="4165600"/>
          <p14:tracePt t="230058" x="5962650" y="4178300"/>
          <p14:tracePt t="230075" x="5969000" y="4184650"/>
          <p14:tracePt t="230150" x="5975350" y="4184650"/>
          <p14:tracePt t="230158" x="5988050" y="4184650"/>
          <p14:tracePt t="230176" x="6026150" y="4184650"/>
          <p14:tracePt t="230192" x="6121400" y="4197350"/>
          <p14:tracePt t="230195" x="6153150" y="4203700"/>
          <p14:tracePt t="230207" x="6210300" y="4210050"/>
          <p14:tracePt t="230226" x="6267450" y="4222750"/>
          <p14:tracePt t="230242" x="6299200" y="4229100"/>
          <p14:tracePt t="230259" x="6337300" y="4229100"/>
          <p14:tracePt t="230276" x="6369050" y="4229100"/>
          <p14:tracePt t="230279" x="6375400" y="4229100"/>
          <p14:tracePt t="230421" x="6381750" y="4235450"/>
          <p14:tracePt t="230508" x="6388100" y="4235450"/>
          <p14:tracePt t="230517" x="6394450" y="4229100"/>
          <p14:tracePt t="230637" x="6400800" y="4229100"/>
          <p14:tracePt t="230653" x="6407150" y="4222750"/>
          <p14:tracePt t="230661" x="6413500" y="4222750"/>
          <p14:tracePt t="230893" x="6413500" y="4229100"/>
          <p14:tracePt t="230995" x="6419850" y="4229100"/>
          <p14:tracePt t="231108" x="6426200" y="4222750"/>
          <p14:tracePt t="231126" x="6438900" y="4216400"/>
          <p14:tracePt t="231133" x="6451600" y="4210050"/>
          <p14:tracePt t="231142" x="6464300" y="4203700"/>
          <p14:tracePt t="231160" x="6470650" y="4203700"/>
          <p14:tracePt t="231176" x="6470650" y="4197350"/>
          <p14:tracePt t="231208" x="6477000" y="4197350"/>
          <p14:tracePt t="231243" x="6502400" y="4197350"/>
          <p14:tracePt t="231260" x="6546850" y="4197350"/>
          <p14:tracePt t="231276" x="6591300" y="4197350"/>
          <p14:tracePt t="231293" x="6623050" y="4203700"/>
          <p14:tracePt t="231309" x="6686550" y="4203700"/>
          <p14:tracePt t="231326" x="6731000" y="4197350"/>
          <p14:tracePt t="231329" x="6750050" y="4191000"/>
          <p14:tracePt t="231342" x="6775450" y="4184650"/>
          <p14:tracePt t="231347" x="6794500" y="4171950"/>
          <p14:tracePt t="231358" x="6800850" y="4171950"/>
          <p14:tracePt t="231376" x="6813550" y="4165600"/>
          <p14:tracePt t="231605" x="6813550" y="4159250"/>
          <p14:tracePt t="231614" x="6813550" y="4152900"/>
          <p14:tracePt t="231625" x="6813550" y="4146550"/>
          <p14:tracePt t="231643" x="6813550" y="4140200"/>
          <p14:tracePt t="231660" x="6813550" y="4127500"/>
          <p14:tracePt t="231677" x="6813550" y="4121150"/>
          <p14:tracePt t="231693" x="6845300" y="4114800"/>
          <p14:tracePt t="231709" x="6889750" y="4121150"/>
          <p14:tracePt t="231727" x="7010400" y="4184650"/>
          <p14:tracePt t="231735" x="7048500" y="4203700"/>
          <p14:tracePt t="231743" x="7067550" y="4210050"/>
          <p14:tracePt t="231760" x="7086600" y="4216400"/>
          <p14:tracePt t="231793" x="7092950" y="4216400"/>
          <p14:tracePt t="231843" x="7124700" y="4216400"/>
          <p14:tracePt t="231860" x="7194550" y="4216400"/>
          <p14:tracePt t="231878" x="7277100" y="4210050"/>
          <p14:tracePt t="231893" x="7340600" y="4210050"/>
          <p14:tracePt t="231909" x="7353300" y="4210050"/>
          <p14:tracePt t="232015" x="7359650" y="4210050"/>
          <p14:tracePt t="232022" x="7372350" y="4210050"/>
          <p14:tracePt t="232030" x="7385050" y="4210050"/>
          <p14:tracePt t="232043" x="7423150" y="4216400"/>
          <p14:tracePt t="232061" x="7518400" y="4222750"/>
          <p14:tracePt t="232077" x="7620000" y="4222750"/>
          <p14:tracePt t="232094" x="7639050" y="4222750"/>
          <p14:tracePt t="232222" x="7645400" y="4222750"/>
          <p14:tracePt t="232233" x="7651750" y="4222750"/>
          <p14:tracePt t="232236" x="7658100" y="4216400"/>
          <p14:tracePt t="232243" x="7670800" y="4210050"/>
          <p14:tracePt t="232260" x="7708900" y="4197350"/>
          <p14:tracePt t="232278" x="7740650" y="4191000"/>
          <p14:tracePt t="232294" x="7797800" y="4184650"/>
          <p14:tracePt t="232310" x="7848600" y="4184650"/>
          <p14:tracePt t="232327" x="7924800" y="4184650"/>
          <p14:tracePt t="232344" x="7975600" y="4184650"/>
          <p14:tracePt t="232360" x="8032750" y="4184650"/>
          <p14:tracePt t="232377" x="8058150" y="4184650"/>
          <p14:tracePt t="232393" x="8077200" y="4184650"/>
          <p14:tracePt t="232396" x="8096250" y="4184650"/>
          <p14:tracePt t="232410" x="8102600" y="4184650"/>
          <p14:tracePt t="232427" x="8108950" y="4184650"/>
          <p14:tracePt t="232527" x="8102600" y="4184650"/>
          <p14:tracePt t="232535" x="8089900" y="4184650"/>
          <p14:tracePt t="232543" x="8070850" y="4184650"/>
          <p14:tracePt t="232560" x="8032750" y="4184650"/>
          <p14:tracePt t="232577" x="8001000" y="4184650"/>
          <p14:tracePt t="232594" x="7969250" y="4178300"/>
          <p14:tracePt t="232611" x="7950200" y="4178300"/>
          <p14:tracePt t="232627" x="7943850" y="4178300"/>
          <p14:tracePt t="232782" x="7943850" y="4171950"/>
          <p14:tracePt t="232790" x="7950200" y="4171950"/>
          <p14:tracePt t="232797" x="7962900" y="4171950"/>
          <p14:tracePt t="232813" x="8007350" y="4171950"/>
          <p14:tracePt t="232827" x="8058150" y="4171950"/>
          <p14:tracePt t="232845" x="8077200" y="4171950"/>
          <p14:tracePt t="232861" x="8089900" y="4171950"/>
          <p14:tracePt t="232878" x="8089900" y="4178300"/>
          <p14:tracePt t="232911" x="8089900" y="4184650"/>
          <p14:tracePt t="232977" x="8102600" y="4184650"/>
          <p14:tracePt t="232994" x="8147050" y="4184650"/>
          <p14:tracePt t="233010" x="8223250" y="4184650"/>
          <p14:tracePt t="233026" x="8299450" y="4184650"/>
          <p14:tracePt t="233044" x="8331200" y="4184650"/>
          <p14:tracePt t="233167" x="8337550" y="4184650"/>
          <p14:tracePt t="233176" x="8343900" y="4184650"/>
          <p14:tracePt t="233182" x="8350250" y="4184650"/>
          <p14:tracePt t="233195" x="8362950" y="4178300"/>
          <p14:tracePt t="233210" x="8413750" y="4178300"/>
          <p14:tracePt t="233213" x="8432800" y="4178300"/>
          <p14:tracePt t="233228" x="8439150" y="4178300"/>
          <p14:tracePt t="233262" x="8439150" y="4184650"/>
          <p14:tracePt t="233277" x="8439150" y="4191000"/>
          <p14:tracePt t="233406" x="8445500" y="4191000"/>
          <p14:tracePt t="233563" x="8451850" y="4191000"/>
          <p14:tracePt t="233700" x="8445500" y="4191000"/>
          <p14:tracePt t="233709" x="8439150" y="4191000"/>
          <p14:tracePt t="233714" x="8420100" y="4184650"/>
          <p14:tracePt t="233727" x="8401050" y="4184650"/>
          <p14:tracePt t="233745" x="8318500" y="4171950"/>
          <p14:tracePt t="233762" x="8305800" y="4171950"/>
          <p14:tracePt t="233765" x="8299450" y="4171950"/>
          <p14:tracePt t="233778" x="8293100" y="4171950"/>
          <p14:tracePt t="233794" x="8293100" y="4165600"/>
          <p14:tracePt t="233828" x="8293100" y="4159250"/>
          <p14:tracePt t="233894" x="8286750" y="4159250"/>
          <p14:tracePt t="233911" x="8274050" y="4159250"/>
          <p14:tracePt t="234004" x="8280400" y="4152900"/>
          <p14:tracePt t="234035" x="8286750" y="4152900"/>
          <p14:tracePt t="234043" x="8293100" y="4152900"/>
          <p14:tracePt t="234063" x="8343900" y="4140200"/>
          <p14:tracePt t="234078" x="8401050" y="4140200"/>
          <p14:tracePt t="234096" x="8483600" y="4140200"/>
          <p14:tracePt t="234112" x="8667750" y="4140200"/>
          <p14:tracePt t="234115" x="8763000" y="4165600"/>
          <p14:tracePt t="234128" x="8858250" y="4184650"/>
          <p14:tracePt t="234132" x="8921750" y="4197350"/>
          <p14:tracePt t="234145" x="9042400" y="4210050"/>
          <p14:tracePt t="234162" x="9093200" y="4216400"/>
          <p14:tracePt t="234178" x="9182100" y="4235450"/>
          <p14:tracePt t="234195" x="9213850" y="4248150"/>
          <p14:tracePt t="234211" x="9226550" y="4254500"/>
          <p14:tracePt t="234229" x="9239250" y="4260850"/>
          <p14:tracePt t="234233" x="9245600" y="4260850"/>
          <p14:tracePt t="234244" x="9264650" y="4267200"/>
          <p14:tracePt t="234261" x="9296400" y="4273550"/>
          <p14:tracePt t="234279" x="9328150" y="4273550"/>
          <p14:tracePt t="234295" x="9340850" y="4273550"/>
          <p14:tracePt t="234388" x="9347200" y="4273550"/>
          <p14:tracePt t="234398" x="9347200" y="4267200"/>
          <p14:tracePt t="234412" x="9353550" y="4267200"/>
          <p14:tracePt t="234429" x="9353550" y="4260850"/>
          <p14:tracePt t="234525" x="9359900" y="4260850"/>
          <p14:tracePt t="234668" x="9359900" y="4254500"/>
          <p14:tracePt t="234691" x="9353550" y="4248150"/>
          <p14:tracePt t="234805" x="9353550" y="4241800"/>
          <p14:tracePt t="234829" x="9347200" y="4241800"/>
          <p14:tracePt t="234873" x="9340850" y="4241800"/>
          <p14:tracePt t="234898" x="9334500" y="4241800"/>
          <p14:tracePt t="234913" x="9334500" y="4235450"/>
          <p14:tracePt t="234961" x="9328150" y="4235450"/>
          <p14:tracePt t="235002" x="9321800" y="4235450"/>
          <p14:tracePt t="235010" x="9315450" y="4235450"/>
          <p14:tracePt t="235028" x="9302750" y="4235450"/>
          <p14:tracePt t="235046" x="9283700" y="4235450"/>
          <p14:tracePt t="235063" x="9264650" y="4235450"/>
          <p14:tracePt t="235066" x="9258300" y="4235450"/>
          <p14:tracePt t="235078" x="9251950" y="4235450"/>
          <p14:tracePt t="235079" x="9245600" y="4235450"/>
          <p14:tracePt t="235143" x="9239250" y="4235450"/>
          <p14:tracePt t="235167" x="9239250" y="4241800"/>
          <p14:tracePt t="235182" x="9239250" y="4248150"/>
          <p14:tracePt t="235200" x="9239250" y="4254500"/>
          <p14:tracePt t="235296" x="9251950" y="4254500"/>
          <p14:tracePt t="235313" x="9290050" y="4254500"/>
          <p14:tracePt t="235330" x="9321800" y="4248150"/>
          <p14:tracePt t="235347" x="9359900" y="4248150"/>
          <p14:tracePt t="235364" x="9391650" y="4241800"/>
          <p14:tracePt t="235368" x="9398000" y="4241800"/>
          <p14:tracePt t="235380" x="9404350" y="4241800"/>
          <p14:tracePt t="235396" x="9417050" y="4229100"/>
          <p14:tracePt t="235415" x="9423400" y="4222750"/>
          <p14:tracePt t="235430" x="9429750" y="4222750"/>
          <p14:tracePt t="235476" x="9429750" y="4216400"/>
          <p14:tracePt t="235525" x="9436100" y="4216400"/>
          <p14:tracePt t="235540" x="9442450" y="4216400"/>
          <p14:tracePt t="235563" x="9486900" y="4210050"/>
          <p14:tracePt t="235580" x="9550400" y="4203700"/>
          <p14:tracePt t="235596" x="9671050" y="4191000"/>
          <p14:tracePt t="235613" x="9766300" y="4191000"/>
          <p14:tracePt t="235630" x="9886950" y="4191000"/>
          <p14:tracePt t="235646" x="9937750" y="4197350"/>
          <p14:tracePt t="235663" x="9975850" y="4197350"/>
          <p14:tracePt t="235667" x="9982200" y="4197350"/>
          <p14:tracePt t="235680" x="9988550" y="4203700"/>
          <p14:tracePt t="235775" x="9994900" y="4203700"/>
          <p14:tracePt t="235802" x="10001250" y="4203700"/>
          <p14:tracePt t="235824" x="10007600" y="4203700"/>
          <p14:tracePt t="235842" x="10013950" y="4203700"/>
          <p14:tracePt t="235850" x="10020300" y="4197350"/>
          <p14:tracePt t="235863" x="10033000" y="4197350"/>
          <p14:tracePt t="235880" x="10071100" y="4191000"/>
          <p14:tracePt t="235897" x="10134600" y="4191000"/>
          <p14:tracePt t="235900" x="10166350" y="4191000"/>
          <p14:tracePt t="235913" x="10179050" y="4191000"/>
          <p14:tracePt t="235916" x="10204450" y="4191000"/>
          <p14:tracePt t="235929" x="10223500" y="4191000"/>
          <p14:tracePt t="235947" x="10236200" y="4191000"/>
          <p14:tracePt t="235993" x="10242550" y="4191000"/>
          <p14:tracePt t="236013" x="10248900" y="4191000"/>
          <p14:tracePt t="236030" x="10255250" y="4191000"/>
          <p14:tracePt t="236047" x="10255250" y="4197350"/>
          <p14:tracePt t="236113" x="10261600" y="4197350"/>
          <p14:tracePt t="236136" x="10267950" y="4191000"/>
          <p14:tracePt t="236152" x="10280650" y="4191000"/>
          <p14:tracePt t="236162" x="10287000" y="4191000"/>
          <p14:tracePt t="236180" x="10306050" y="4191000"/>
          <p14:tracePt t="236197" x="10318750" y="4191000"/>
          <p14:tracePt t="236214" x="10337800" y="4191000"/>
          <p14:tracePt t="236231" x="10344150" y="4184650"/>
          <p14:tracePt t="236271" x="10350500" y="4184650"/>
          <p14:tracePt t="236374" x="10350500" y="4178300"/>
          <p14:tracePt t="236390" x="10350500" y="4171950"/>
          <p14:tracePt t="236415" x="10350500" y="4165600"/>
          <p14:tracePt t="236422" x="10350500" y="4159250"/>
          <p14:tracePt t="236433" x="10344150" y="4159250"/>
          <p14:tracePt t="236447" x="10318750" y="4159250"/>
          <p14:tracePt t="236463" x="10293350" y="4159250"/>
          <p14:tracePt t="236480" x="10287000" y="4159250"/>
          <p14:tracePt t="236497" x="10274300" y="4159250"/>
          <p14:tracePt t="236513" x="10261600" y="4159250"/>
          <p14:tracePt t="236518" x="10255250" y="4159250"/>
          <p14:tracePt t="236564" x="10274300" y="4178300"/>
          <p14:tracePt t="236581" x="10331450" y="4216400"/>
          <p14:tracePt t="236597" x="10401300" y="4241800"/>
          <p14:tracePt t="236600" x="10439400" y="4248150"/>
          <p14:tracePt t="236613" x="10471150" y="4241800"/>
          <p14:tracePt t="236631" x="10553700" y="4210050"/>
          <p14:tracePt t="236648" x="10706100" y="4146550"/>
          <p14:tracePt t="236663" x="10801350" y="4114800"/>
          <p14:tracePt t="236680" x="10890250" y="4108450"/>
          <p14:tracePt t="236697" x="11004550" y="4108450"/>
          <p14:tracePt t="236714" x="11125200" y="4108450"/>
          <p14:tracePt t="236729" x="11220450" y="4108450"/>
          <p14:tracePt t="236746" x="11271250" y="4108450"/>
          <p14:tracePt t="236763" x="11283950" y="4108450"/>
          <p14:tracePt t="236780" x="11290300" y="4108450"/>
          <p14:tracePt t="236798" x="11303000" y="4095750"/>
          <p14:tracePt t="236814" x="11334750" y="4057650"/>
          <p14:tracePt t="236817" x="11353800" y="4044950"/>
          <p14:tracePt t="236831" x="11391900" y="4006850"/>
          <p14:tracePt t="236847" x="11404600" y="3994150"/>
          <p14:tracePt t="236864" x="11423650" y="3975100"/>
          <p14:tracePt t="236881" x="11442700" y="3956050"/>
          <p14:tracePt t="236897" x="11442700" y="3949700"/>
          <p14:tracePt t="236916" x="11436350" y="3943350"/>
          <p14:tracePt t="236930" x="11417300" y="3930650"/>
          <p14:tracePt t="239413" x="11410950" y="3924300"/>
          <p14:tracePt t="239433" x="11347450" y="3905250"/>
          <p14:tracePt t="239450" x="11258550" y="3892550"/>
          <p14:tracePt t="239467" x="11144250" y="3886200"/>
          <p14:tracePt t="239483" x="11074400" y="3879850"/>
          <p14:tracePt t="239500" x="11023600" y="3873500"/>
          <p14:tracePt t="239517" x="10947400" y="3860800"/>
          <p14:tracePt t="239533" x="10839450" y="3841750"/>
          <p14:tracePt t="239550" x="10731500" y="3816350"/>
          <p14:tracePt t="239566" x="10572750" y="3784600"/>
          <p14:tracePt t="239583" x="10388600" y="3759200"/>
          <p14:tracePt t="239600" x="10229850" y="3733800"/>
          <p14:tracePt t="239616" x="10045700" y="3714750"/>
          <p14:tracePt t="239633" x="9848850" y="3695700"/>
          <p14:tracePt t="239649" x="9677400" y="3676650"/>
          <p14:tracePt t="239666" x="9480550" y="3663950"/>
          <p14:tracePt t="239683" x="9309100" y="3651250"/>
          <p14:tracePt t="239700" x="9182100" y="3638550"/>
          <p14:tracePt t="239718" x="8966200" y="3632200"/>
          <p14:tracePt t="239735" x="8839200" y="3632200"/>
          <p14:tracePt t="239749" x="8756650" y="3632200"/>
          <p14:tracePt t="239767" x="8477250" y="3625850"/>
          <p14:tracePt t="239783" x="8305800" y="3619500"/>
          <p14:tracePt t="239800" x="8070850" y="3594100"/>
          <p14:tracePt t="239816" x="7810500" y="3581400"/>
          <p14:tracePt t="239821" x="7683500" y="3575050"/>
          <p14:tracePt t="239833" x="7556500" y="3575050"/>
          <p14:tracePt t="239849" x="7277100" y="3568700"/>
          <p14:tracePt t="239866" x="6959600" y="3549650"/>
          <p14:tracePt t="239883" x="6597650" y="3517900"/>
          <p14:tracePt t="239900" x="6197600" y="3473450"/>
          <p14:tracePt t="239910" x="5943600" y="3441700"/>
          <p14:tracePt t="239915" x="5676900" y="3403600"/>
          <p14:tracePt t="239933" x="5054600" y="3289300"/>
          <p14:tracePt t="239951" x="4121150" y="3086100"/>
          <p14:tracePt t="239967" x="3524250" y="2927350"/>
          <p14:tracePt t="239984" x="3048000" y="2787650"/>
          <p14:tracePt t="239999" x="2711450" y="2692400"/>
          <p14:tracePt t="240018" x="2451100" y="2622550"/>
          <p14:tracePt t="240033" x="2203450" y="2552700"/>
          <p14:tracePt t="240050" x="1917700" y="2463800"/>
          <p14:tracePt t="240067" x="1581150" y="2355850"/>
          <p14:tracePt t="240072" x="1403350" y="2305050"/>
          <p14:tracePt t="240082" x="1270000" y="2279650"/>
          <p14:tracePt t="240101" x="1054100" y="2241550"/>
          <p14:tracePt t="240116" x="958850" y="2235200"/>
          <p14:tracePt t="240121" x="952500" y="2235200"/>
          <p14:tracePt t="240389" x="946150" y="2235200"/>
          <p14:tracePt t="240399" x="939800" y="2247900"/>
          <p14:tracePt t="240402" x="920750" y="2286000"/>
          <p14:tracePt t="240420" x="882650" y="2349500"/>
          <p14:tracePt t="240433" x="857250" y="2393950"/>
          <p14:tracePt t="240451" x="768350" y="2520950"/>
          <p14:tracePt t="240467" x="717550" y="2597150"/>
          <p14:tracePt t="240484" x="673100" y="2654300"/>
          <p14:tracePt t="240500" x="654050" y="2692400"/>
          <p14:tracePt t="240517" x="647700" y="2711450"/>
          <p14:tracePt t="240534" x="641350" y="2730500"/>
          <p14:tracePt t="240551" x="635000" y="2736850"/>
          <p14:tracePt t="240584" x="628650" y="2736850"/>
          <p14:tracePt t="240600" x="622300" y="2736850"/>
          <p14:tracePt t="240617" x="603250" y="2724150"/>
          <p14:tracePt t="240634" x="571500" y="2711450"/>
          <p14:tracePt t="240650" x="488950" y="2698750"/>
          <p14:tracePt t="240667" x="361950" y="2679700"/>
          <p14:tracePt t="240684" x="260350" y="2667000"/>
          <p14:tracePt t="240701" x="101600" y="2641600"/>
          <p14:tracePt t="240904" x="6350" y="2908300"/>
          <p14:tracePt t="240910" x="31750" y="2921000"/>
          <p14:tracePt t="240919" x="63500" y="2940050"/>
          <p14:tracePt t="240934" x="133350" y="2971800"/>
          <p14:tracePt t="240951" x="177800" y="2990850"/>
          <p14:tracePt t="240968" x="234950" y="3009900"/>
          <p14:tracePt t="240985" x="273050" y="3016250"/>
          <p14:tracePt t="241001" x="285750" y="3016250"/>
          <p14:tracePt t="241018" x="298450" y="3009900"/>
          <p14:tracePt t="241034" x="304800" y="3003550"/>
          <p14:tracePt t="241051" x="317500" y="2990850"/>
          <p14:tracePt t="241055" x="323850" y="2990850"/>
          <p14:tracePt t="241066" x="330200" y="2984500"/>
          <p14:tracePt t="241083" x="361950" y="2971800"/>
          <p14:tracePt t="241101" x="387350" y="2971800"/>
          <p14:tracePt t="241118" x="444500" y="2971800"/>
          <p14:tracePt t="241135" x="488950" y="2971800"/>
          <p14:tracePt t="241139" x="514350" y="2978150"/>
          <p14:tracePt t="241150" x="571500" y="2984500"/>
          <p14:tracePt t="241151" x="603250" y="2990850"/>
          <p14:tracePt t="241168" x="679450" y="2997200"/>
          <p14:tracePt t="241185" x="806450" y="3003550"/>
          <p14:tracePt t="241200" x="914400" y="3009900"/>
          <p14:tracePt t="241218" x="1009650" y="3009900"/>
          <p14:tracePt t="241235" x="1060450" y="3009900"/>
          <p14:tracePt t="241251" x="1111250" y="3009900"/>
          <p14:tracePt t="241268" x="1143000" y="3003550"/>
          <p14:tracePt t="241277" x="1149350" y="2997200"/>
          <p14:tracePt t="241284" x="1174750" y="2990850"/>
          <p14:tracePt t="241301" x="1225550" y="2971800"/>
          <p14:tracePt t="241305" x="1238250" y="2965450"/>
          <p14:tracePt t="241317" x="1257300" y="2959100"/>
          <p14:tracePt t="241321" x="1282700" y="2940050"/>
          <p14:tracePt t="241333" x="1295400" y="2927350"/>
          <p14:tracePt t="241351" x="1320800" y="2901950"/>
          <p14:tracePt t="241368" x="1352550" y="2844800"/>
          <p14:tracePt t="241385" x="1371600" y="2806700"/>
          <p14:tracePt t="241401" x="1384300" y="2730500"/>
          <p14:tracePt t="241419" x="1384300" y="2686050"/>
          <p14:tracePt t="241434" x="1377950" y="2660650"/>
          <p14:tracePt t="241451" x="1358900" y="2641600"/>
          <p14:tracePt t="241467" x="1339850" y="2616200"/>
          <p14:tracePt t="241483" x="1327150" y="2597150"/>
          <p14:tracePt t="241501" x="1314450" y="2590800"/>
          <p14:tracePt t="241518" x="1295400" y="2584450"/>
          <p14:tracePt t="241534" x="1200150" y="2578100"/>
          <p14:tracePt t="241550" x="1054100" y="2565400"/>
          <p14:tracePt t="241568" x="850900" y="2546350"/>
          <p14:tracePt t="241584" x="685800" y="2533650"/>
          <p14:tracePt t="241601" x="565150" y="2527300"/>
          <p14:tracePt t="241605" x="533400" y="2527300"/>
          <p14:tracePt t="241616" x="508000" y="2527300"/>
          <p14:tracePt t="241620" x="488950" y="2527300"/>
          <p14:tracePt t="241634" x="476250" y="2533650"/>
          <p14:tracePt t="241652" x="476250" y="2584450"/>
          <p14:tracePt t="241669" x="482600" y="2647950"/>
          <p14:tracePt t="241685" x="527050" y="2730500"/>
          <p14:tracePt t="241701" x="558800" y="2774950"/>
          <p14:tracePt t="241718" x="590550" y="2800350"/>
          <p14:tracePt t="241734" x="622300" y="2819400"/>
          <p14:tracePt t="241738" x="647700" y="2825750"/>
          <p14:tracePt t="241750" x="679450" y="2832100"/>
          <p14:tracePt t="241768" x="755650" y="2851150"/>
          <p14:tracePt t="241785" x="844550" y="2863850"/>
          <p14:tracePt t="241802" x="908050" y="2876550"/>
          <p14:tracePt t="241819" x="984250" y="2876550"/>
          <p14:tracePt t="241835" x="1054100" y="2870200"/>
          <p14:tracePt t="241851" x="1117600" y="2844800"/>
          <p14:tracePt t="241856" x="1130300" y="2838450"/>
          <p14:tracePt t="241868" x="1155700" y="2832100"/>
          <p14:tracePt t="241885" x="1225550" y="2800350"/>
          <p14:tracePt t="241902" x="1250950" y="2787650"/>
          <p14:tracePt t="241918" x="1276350" y="2774950"/>
          <p14:tracePt t="241935" x="1301750" y="2755900"/>
          <p14:tracePt t="241952" x="1327150" y="2736850"/>
          <p14:tracePt t="241968" x="1339850" y="2711450"/>
          <p14:tracePt t="241985" x="1339850" y="2679700"/>
          <p14:tracePt t="242001" x="1314450" y="2641600"/>
          <p14:tracePt t="242018" x="1270000" y="2603500"/>
          <p14:tracePt t="242036" x="1212850" y="2571750"/>
          <p14:tracePt t="242051" x="1162050" y="2546350"/>
          <p14:tracePt t="242068" x="1104900" y="2533650"/>
          <p14:tracePt t="242085" x="1041400" y="2527300"/>
          <p14:tracePt t="242101" x="977900" y="2527300"/>
          <p14:tracePt t="242118" x="901700" y="2540000"/>
          <p14:tracePt t="242135" x="806450" y="2565400"/>
          <p14:tracePt t="242152" x="768350" y="2584450"/>
          <p14:tracePt t="242154" x="749300" y="2590800"/>
          <p14:tracePt t="242168" x="717550" y="2616200"/>
          <p14:tracePt t="242185" x="711200" y="2647950"/>
          <p14:tracePt t="242201" x="717550" y="2692400"/>
          <p14:tracePt t="242217" x="755650" y="2749550"/>
          <p14:tracePt t="242235" x="819150" y="2825750"/>
          <p14:tracePt t="242240" x="876300" y="2889250"/>
          <p14:tracePt t="242250" x="908050" y="2914650"/>
          <p14:tracePt t="242269" x="1041400" y="3022600"/>
          <p14:tracePt t="242285" x="1231900" y="3149600"/>
          <p14:tracePt t="242301" x="1504950" y="3289300"/>
          <p14:tracePt t="242319" x="1854200" y="3441700"/>
          <p14:tracePt t="242323" x="2057400" y="3524250"/>
          <p14:tracePt t="242334" x="2190750" y="3581400"/>
          <p14:tracePt t="242337" x="2387600" y="3657600"/>
          <p14:tracePt t="242352" x="2571750" y="3727450"/>
          <p14:tracePt t="242369" x="3111500" y="3898900"/>
          <p14:tracePt t="242385" x="3441700" y="3994150"/>
          <p14:tracePt t="242401" x="3797300" y="4095750"/>
          <p14:tracePt t="242418" x="4203700" y="4229100"/>
          <p14:tracePt t="242436" x="4591050" y="4381500"/>
          <p14:tracePt t="242452" x="4933950" y="4495800"/>
          <p14:tracePt t="242468" x="5226050" y="4565650"/>
          <p14:tracePt t="242485" x="5416550" y="4597400"/>
          <p14:tracePt t="242504" x="5549900" y="4616450"/>
          <p14:tracePt t="242506" x="5588000" y="4616450"/>
          <p14:tracePt t="242518" x="5626100" y="4622800"/>
          <p14:tracePt t="242535" x="5683250" y="4622800"/>
          <p14:tracePt t="242554" x="5734050" y="4629150"/>
          <p14:tracePt t="242569" x="5778500" y="4629150"/>
          <p14:tracePt t="242586" x="5784850" y="4629150"/>
          <p14:tracePt t="242602" x="5791200" y="4629150"/>
          <p14:tracePt t="242604" x="5797550" y="4629150"/>
          <p14:tracePt t="242618" x="5803900" y="4629150"/>
          <p14:tracePt t="242635" x="5810250" y="4629150"/>
          <p14:tracePt t="242652" x="5822950" y="4629150"/>
          <p14:tracePt t="242668" x="5854700" y="4629150"/>
          <p14:tracePt t="242685" x="5962650" y="4641850"/>
          <p14:tracePt t="242702" x="6096000" y="4654550"/>
          <p14:tracePt t="242718" x="6229350" y="4654550"/>
          <p14:tracePt t="242736" x="6318250" y="4654550"/>
          <p14:tracePt t="242740" x="6369050" y="4648200"/>
          <p14:tracePt t="242751" x="6419850" y="4635500"/>
          <p14:tracePt t="242769" x="6515100" y="4591050"/>
          <p14:tracePt t="242788" x="6680200" y="4495800"/>
          <p14:tracePt t="242803" x="6718300" y="4483100"/>
          <p14:tracePt t="242806" x="6794500" y="4464050"/>
          <p14:tracePt t="242818" x="6877050" y="4451350"/>
          <p14:tracePt t="242836" x="7105650" y="4438650"/>
          <p14:tracePt t="242852" x="7258050" y="4432300"/>
          <p14:tracePt t="242869" x="7321550" y="4425950"/>
          <p14:tracePt t="242886" x="7334250" y="4419600"/>
          <p14:tracePt t="242902" x="7334250" y="4394200"/>
          <p14:tracePt t="242919" x="7321550" y="4375150"/>
          <p14:tracePt t="242936" x="7302500" y="4349750"/>
          <p14:tracePt t="242951" x="7296150" y="4337050"/>
          <p14:tracePt t="242969" x="7283450" y="4330700"/>
          <p14:tracePt t="243064" x="7283450" y="4324350"/>
          <p14:tracePt t="243071" x="7277100" y="4318000"/>
          <p14:tracePt t="243085" x="7245350" y="4305300"/>
          <p14:tracePt t="243102" x="7156450" y="4267200"/>
          <p14:tracePt t="243119" x="7080250" y="4235450"/>
          <p14:tracePt t="243136" x="6997700" y="4197350"/>
          <p14:tracePt t="243153" x="6902450" y="4152900"/>
          <p14:tracePt t="243169" x="6794500" y="4114800"/>
          <p14:tracePt t="243186" x="6680200" y="4076700"/>
          <p14:tracePt t="243202" x="6559550" y="4044950"/>
          <p14:tracePt t="243219" x="6432550" y="4019550"/>
          <p14:tracePt t="243236" x="6261100" y="3987800"/>
          <p14:tracePt t="243252" x="6146800" y="3975100"/>
          <p14:tracePt t="243269" x="6013450" y="3968750"/>
          <p14:tracePt t="243273" x="5981700" y="3968750"/>
          <p14:tracePt t="243288" x="5842000" y="3968750"/>
          <p14:tracePt t="243302" x="5772150" y="3968750"/>
          <p14:tracePt t="243320" x="5607050" y="3975100"/>
          <p14:tracePt t="243338" x="5524500" y="3981450"/>
          <p14:tracePt t="243352" x="5429250" y="4000500"/>
          <p14:tracePt t="243369" x="5365750" y="4013200"/>
          <p14:tracePt t="243386" x="5289550" y="4038600"/>
          <p14:tracePt t="243402" x="5245100" y="4057650"/>
          <p14:tracePt t="243418" x="5219700" y="4083050"/>
          <p14:tracePt t="243436" x="5219700" y="4127500"/>
          <p14:tracePt t="243453" x="5219700" y="4165600"/>
          <p14:tracePt t="243471" x="5226050" y="4203700"/>
          <p14:tracePt t="243487" x="5257800" y="4248150"/>
          <p14:tracePt t="243503" x="5314950" y="4298950"/>
          <p14:tracePt t="243519" x="5384800" y="4343400"/>
          <p14:tracePt t="243523" x="5410200" y="4356100"/>
          <p14:tracePt t="243535" x="5461000" y="4375150"/>
          <p14:tracePt t="243538" x="5486400" y="4381500"/>
          <p14:tracePt t="243553" x="5562600" y="4400550"/>
          <p14:tracePt t="243570" x="5638800" y="4406900"/>
          <p14:tracePt t="243586" x="5715000" y="4406900"/>
          <p14:tracePt t="243603" x="5816600" y="4406900"/>
          <p14:tracePt t="243621" x="5930900" y="4406900"/>
          <p14:tracePt t="243625" x="6013450" y="4406900"/>
          <p14:tracePt t="243636" x="6064250" y="4406900"/>
          <p14:tracePt t="243653" x="6203950" y="4406900"/>
          <p14:tracePt t="243669" x="6394450" y="4406900"/>
          <p14:tracePt t="243686" x="6527800" y="4406900"/>
          <p14:tracePt t="243690" x="6604000" y="4406900"/>
          <p14:tracePt t="243703" x="6642100" y="4406900"/>
          <p14:tracePt t="243720" x="6762750" y="4400550"/>
          <p14:tracePt t="243736" x="6972300" y="4400550"/>
          <p14:tracePt t="243753" x="7131050" y="4400550"/>
          <p14:tracePt t="243770" x="7308850" y="4387850"/>
          <p14:tracePt t="243787" x="7397750" y="4375150"/>
          <p14:tracePt t="243790" x="7435850" y="4368800"/>
          <p14:tracePt t="243803" x="7454900" y="4362450"/>
          <p14:tracePt t="243822" x="7461250" y="4362450"/>
          <p14:tracePt t="243887" x="7461250" y="4356100"/>
          <p14:tracePt t="243903" x="7499350" y="4330700"/>
          <p14:tracePt t="243919" x="7524750" y="4318000"/>
          <p14:tracePt t="243921" x="7537450" y="4311650"/>
          <p14:tracePt t="243936" x="7569200" y="4286250"/>
          <p14:tracePt t="243953" x="7588250" y="4267200"/>
          <p14:tracePt t="243970" x="7594600" y="4248150"/>
          <p14:tracePt t="243986" x="7594600" y="4229100"/>
          <p14:tracePt t="244003" x="7594600" y="4216400"/>
          <p14:tracePt t="244020" x="7581900" y="4210050"/>
          <p14:tracePt t="244037" x="7562850" y="4203700"/>
          <p14:tracePt t="244053" x="7543800" y="4197350"/>
          <p14:tracePt t="244070" x="7524750" y="4197350"/>
          <p14:tracePt t="244087" x="7499350" y="4191000"/>
          <p14:tracePt t="244090" x="7473950" y="4178300"/>
          <p14:tracePt t="244104" x="7454900" y="4165600"/>
          <p14:tracePt t="244107" x="7429500" y="4152900"/>
          <p14:tracePt t="244119" x="7404100" y="4140200"/>
          <p14:tracePt t="244122" x="7353300" y="4114800"/>
          <p14:tracePt t="244137" x="7296150" y="4083050"/>
          <p14:tracePt t="244155" x="7194550" y="4038600"/>
          <p14:tracePt t="244170" x="7112000" y="4006850"/>
          <p14:tracePt t="244189" x="6978650" y="3962400"/>
          <p14:tracePt t="244203" x="6832600" y="3924300"/>
          <p14:tracePt t="244221" x="6692900" y="3905250"/>
          <p14:tracePt t="244237" x="6565900" y="3892550"/>
          <p14:tracePt t="244253" x="6457950" y="3892550"/>
          <p14:tracePt t="244270" x="6350000" y="3892550"/>
          <p14:tracePt t="244287" x="6248400" y="3898900"/>
          <p14:tracePt t="244303" x="6153150" y="3924300"/>
          <p14:tracePt t="244320" x="6070600" y="3962400"/>
          <p14:tracePt t="244336" x="6000750" y="3987800"/>
          <p14:tracePt t="244354" x="5943600" y="4019550"/>
          <p14:tracePt t="244356" x="5930900" y="4032250"/>
          <p14:tracePt t="244370" x="5905500" y="4057650"/>
          <p14:tracePt t="244373" x="5899150" y="4070350"/>
          <p14:tracePt t="244386" x="5880100" y="4108450"/>
          <p14:tracePt t="244405" x="5854700" y="4203700"/>
          <p14:tracePt t="244420" x="5854700" y="4311650"/>
          <p14:tracePt t="244439" x="5867400" y="4400550"/>
          <p14:tracePt t="244454" x="5911850" y="4546600"/>
          <p14:tracePt t="244470" x="5988050" y="4692650"/>
          <p14:tracePt t="244487" x="6089650" y="4813300"/>
          <p14:tracePt t="244503" x="6216650" y="4908550"/>
          <p14:tracePt t="244508" x="6292850" y="4940300"/>
          <p14:tracePt t="244520" x="6362700" y="4959350"/>
          <p14:tracePt t="244537" x="6451600" y="4965700"/>
          <p14:tracePt t="244554" x="6515100" y="4940300"/>
          <p14:tracePt t="244570" x="6553200" y="4895850"/>
          <p14:tracePt t="244587" x="6565900" y="4864100"/>
          <p14:tracePt t="244606" x="6565900" y="4832350"/>
          <p14:tracePt t="244637" x="6565900" y="4826000"/>
          <p14:tracePt t="244670" x="6559550" y="4826000"/>
          <p14:tracePt t="244687" x="6553200" y="4826000"/>
          <p14:tracePt t="244704" x="6546850" y="4826000"/>
          <p14:tracePt t="244707" x="6540500" y="4826000"/>
          <p14:tracePt t="244719" x="6540500" y="4832350"/>
          <p14:tracePt t="244737" x="6515100" y="4845050"/>
          <p14:tracePt t="244754" x="6508750" y="4857750"/>
          <p14:tracePt t="244757" x="6502400" y="4864100"/>
          <p14:tracePt t="244772" x="6489700" y="4870450"/>
          <p14:tracePt t="244786" x="6483350" y="4876800"/>
          <p14:tracePt t="245024" x="6483350" y="4870450"/>
          <p14:tracePt t="245155" x="6470650" y="4857750"/>
          <p14:tracePt t="245163" x="6464300" y="4857750"/>
          <p14:tracePt t="245171" x="6432550" y="4845050"/>
          <p14:tracePt t="245188" x="6375400" y="4832350"/>
          <p14:tracePt t="245204" x="6305550" y="4819650"/>
          <p14:tracePt t="245220" x="6235700" y="4813300"/>
          <p14:tracePt t="245238" x="6159500" y="4800600"/>
          <p14:tracePt t="245254" x="6064250" y="4781550"/>
          <p14:tracePt t="245271" x="5937250" y="4756150"/>
          <p14:tracePt t="245275" x="5892800" y="4743450"/>
          <p14:tracePt t="245286" x="5822950" y="4724400"/>
          <p14:tracePt t="245305" x="5626100" y="4654550"/>
          <p14:tracePt t="245323" x="5518150" y="4610100"/>
          <p14:tracePt t="245338" x="5461000" y="4584700"/>
          <p14:tracePt t="245355" x="5289550" y="4514850"/>
          <p14:tracePt t="245371" x="5207000" y="4483100"/>
          <p14:tracePt t="245388" x="5080000" y="4445000"/>
          <p14:tracePt t="245404" x="4927600" y="4387850"/>
          <p14:tracePt t="245420" x="4781550" y="4337050"/>
          <p14:tracePt t="245437" x="4591050" y="4260850"/>
          <p14:tracePt t="245454" x="4413250" y="4191000"/>
          <p14:tracePt t="245471" x="4298950" y="4146550"/>
          <p14:tracePt t="245488" x="4191000" y="4095750"/>
          <p14:tracePt t="245504" x="4133850" y="4070350"/>
          <p14:tracePt t="245521" x="4102100" y="4057650"/>
          <p14:tracePt t="245524" x="4089400" y="4051300"/>
          <p14:tracePt t="245538" x="4076700" y="4044950"/>
          <p14:tracePt t="245542" x="4057650" y="4044950"/>
          <p14:tracePt t="245553" x="4038600" y="4038600"/>
          <p14:tracePt t="245571" x="3917950" y="4025900"/>
          <p14:tracePt t="245587" x="3816350" y="4013200"/>
          <p14:tracePt t="245604" x="3708400" y="3994150"/>
          <p14:tracePt t="245621" x="3619500" y="3975100"/>
          <p14:tracePt t="245638" x="3568700" y="3968750"/>
          <p14:tracePt t="245654" x="3549650" y="3962400"/>
          <p14:tracePt t="245673" x="3536950" y="3956050"/>
          <p14:tracePt t="245687" x="3530600" y="3956050"/>
          <p14:tracePt t="245704" x="3517900" y="3943350"/>
          <p14:tracePt t="245721" x="3486150" y="3930650"/>
          <p14:tracePt t="245738" x="3422650" y="3898900"/>
          <p14:tracePt t="245753" x="3352800" y="3867150"/>
          <p14:tracePt t="245772" x="3282950" y="3835400"/>
          <p14:tracePt t="245775" x="3232150" y="3810000"/>
          <p14:tracePt t="245788" x="3206750" y="3797300"/>
          <p14:tracePt t="245805" x="3105150" y="3740150"/>
          <p14:tracePt t="245822" x="3060700" y="3702050"/>
          <p14:tracePt t="245838" x="3016250" y="3657600"/>
          <p14:tracePt t="245854" x="2927350" y="3594100"/>
          <p14:tracePt t="245871" x="2832100" y="3536950"/>
          <p14:tracePt t="245888" x="2730500" y="3473450"/>
          <p14:tracePt t="245905" x="2628900" y="3422650"/>
          <p14:tracePt t="245921" x="2559050" y="3378200"/>
          <p14:tracePt t="245938" x="2527300" y="3359150"/>
          <p14:tracePt t="246001" x="2520950" y="3352800"/>
          <p14:tracePt t="246008" x="2514600" y="3352800"/>
          <p14:tracePt t="246024" x="2463800" y="3327400"/>
          <p14:tracePt t="246039" x="2374900" y="3282950"/>
          <p14:tracePt t="246055" x="2305050" y="3244850"/>
          <p14:tracePt t="246072" x="2222500" y="3200400"/>
          <p14:tracePt t="246090" x="2171700" y="3168650"/>
          <p14:tracePt t="246105" x="2139950" y="3143250"/>
          <p14:tracePt t="246122" x="2095500" y="3117850"/>
          <p14:tracePt t="246138" x="2051050" y="3098800"/>
          <p14:tracePt t="246154" x="1943100" y="3067050"/>
          <p14:tracePt t="246172" x="1809750" y="3041650"/>
          <p14:tracePt t="246189" x="1663700" y="3016250"/>
          <p14:tracePt t="246193" x="1612900" y="3009900"/>
          <p14:tracePt t="246204" x="1593850" y="3003550"/>
          <p14:tracePt t="246222" x="1543050" y="2997200"/>
          <p14:tracePt t="246239" x="1536700" y="2997200"/>
          <p14:tracePt t="246272" x="1536700" y="3003550"/>
          <p14:tracePt t="246290" x="1517650" y="3035300"/>
          <p14:tracePt t="246307" x="1492250" y="3060700"/>
          <p14:tracePt t="246322" x="1454150" y="3086100"/>
          <p14:tracePt t="246338" x="1403350" y="3111500"/>
          <p14:tracePt t="246356" x="1371600" y="3124200"/>
          <p14:tracePt t="246372" x="1365250" y="3124200"/>
          <p14:tracePt t="246426" x="1358900" y="3124200"/>
          <p14:tracePt t="246442" x="1352550" y="3124200"/>
          <p14:tracePt t="246450" x="1339850" y="3124200"/>
          <p14:tracePt t="246455" x="1295400" y="3111500"/>
          <p14:tracePt t="246471" x="1270000" y="3105150"/>
          <p14:tracePt t="246488" x="1073150" y="3054350"/>
          <p14:tracePt t="246505" x="939800" y="3016250"/>
          <p14:tracePt t="246522" x="844550" y="2984500"/>
          <p14:tracePt t="246538" x="793750" y="2965450"/>
          <p14:tracePt t="246555" x="787400" y="2965450"/>
          <p14:tracePt t="246627" x="787400" y="2971800"/>
          <p14:tracePt t="246639" x="787400" y="2984500"/>
          <p14:tracePt t="246656" x="787400" y="3003550"/>
          <p14:tracePt t="246672" x="793750" y="3016250"/>
          <p14:tracePt t="246689" x="806450" y="3041650"/>
          <p14:tracePt t="246707" x="825500" y="3054350"/>
          <p14:tracePt t="246725" x="863600" y="3079750"/>
          <p14:tracePt t="246737" x="939800" y="3092450"/>
          <p14:tracePt t="246754" x="1028700" y="3105150"/>
          <p14:tracePt t="246773" x="1200150" y="3111500"/>
          <p14:tracePt t="246789" x="1397000" y="3124200"/>
          <p14:tracePt t="246806" x="1543050" y="3130550"/>
          <p14:tracePt t="246821" x="1701800" y="3149600"/>
          <p14:tracePt t="246839" x="1828800" y="3162300"/>
          <p14:tracePt t="246856" x="1892300" y="3168650"/>
          <p14:tracePt t="246859" x="1917700" y="3168650"/>
          <p14:tracePt t="246872" x="1930400" y="3175000"/>
          <p14:tracePt t="246890" x="1974850" y="3181350"/>
          <p14:tracePt t="246906" x="2006600" y="3181350"/>
          <p14:tracePt t="246922" x="2070100" y="3187700"/>
          <p14:tracePt t="246939" x="2139950" y="3194050"/>
          <p14:tracePt t="246956" x="2266950" y="3200400"/>
          <p14:tracePt t="246972" x="2374900" y="3200400"/>
          <p14:tracePt t="246989" x="2501900" y="3206750"/>
          <p14:tracePt t="247005" x="2578100" y="3206750"/>
          <p14:tracePt t="247021" x="2660650" y="3206750"/>
          <p14:tracePt t="247039" x="2705100" y="3194050"/>
          <p14:tracePt t="247043" x="2724150" y="3181350"/>
          <p14:tracePt t="247056" x="2730500" y="3175000"/>
          <p14:tracePt t="247073" x="2736850" y="3155950"/>
          <p14:tracePt t="247089" x="2724150" y="3105150"/>
          <p14:tracePt t="247106" x="2679700" y="3060700"/>
          <p14:tracePt t="247123" x="2590800" y="2984500"/>
          <p14:tracePt t="247138" x="2546350" y="2952750"/>
          <p14:tracePt t="247141" x="2520950" y="2940050"/>
          <p14:tracePt t="247155" x="2476500" y="2914650"/>
          <p14:tracePt t="247172" x="2406650" y="2882900"/>
          <p14:tracePt t="247189" x="2374900" y="2870200"/>
          <p14:tracePt t="247206" x="2349500" y="2863850"/>
          <p14:tracePt t="247223" x="2286000" y="2870200"/>
          <p14:tracePt t="247239" x="2171700" y="2889250"/>
          <p14:tracePt t="247256" x="1993900" y="2908300"/>
          <p14:tracePt t="247272" x="1847850" y="2927350"/>
          <p14:tracePt t="247289" x="1695450" y="2940050"/>
          <p14:tracePt t="247306" x="1625600" y="2952750"/>
          <p14:tracePt t="247323" x="1612900" y="2959100"/>
          <p14:tracePt t="247339" x="1612900" y="2971800"/>
          <p14:tracePt t="247357" x="1657350" y="2997200"/>
          <p14:tracePt t="247373" x="1727200" y="3028950"/>
          <p14:tracePt t="247376" x="1765300" y="3048000"/>
          <p14:tracePt t="247390" x="1822450" y="3079750"/>
          <p14:tracePt t="247406" x="1847850" y="3117850"/>
          <p14:tracePt t="247423" x="1860550" y="3130550"/>
          <p14:tracePt t="247439" x="1879600" y="3155950"/>
          <p14:tracePt t="247456" x="1905000" y="3162300"/>
          <p14:tracePt t="247472" x="1949450" y="3168650"/>
          <p14:tracePt t="247490" x="1987550" y="3162300"/>
          <p14:tracePt t="247493" x="2000250" y="3155950"/>
          <p14:tracePt t="247506" x="2019300" y="3149600"/>
          <p14:tracePt t="247523" x="2057400" y="3130550"/>
          <p14:tracePt t="247540" x="2089150" y="3111500"/>
          <p14:tracePt t="247556" x="2120900" y="3105150"/>
          <p14:tracePt t="247573" x="2152650" y="3098800"/>
          <p14:tracePt t="247590" x="2216150" y="3105150"/>
          <p14:tracePt t="247592" x="2247900" y="3111500"/>
          <p14:tracePt t="247605" x="2279650" y="3117850"/>
          <p14:tracePt t="247608" x="2362200" y="3130550"/>
          <p14:tracePt t="247623" x="2400300" y="3136900"/>
          <p14:tracePt t="247640" x="2635250" y="3155950"/>
          <p14:tracePt t="247656" x="2736850" y="3155950"/>
          <p14:tracePt t="247673" x="2768600" y="3155950"/>
          <p14:tracePt t="247688" x="2774950" y="3149600"/>
          <p14:tracePt t="247739" x="2781300" y="3149600"/>
          <p14:tracePt t="247747" x="2794000" y="3149600"/>
          <p14:tracePt t="247755" x="2832100" y="3155950"/>
          <p14:tracePt t="247773" x="2952750" y="3175000"/>
          <p14:tracePt t="247790" x="3079750" y="3187700"/>
          <p14:tracePt t="247807" x="3225800" y="3200400"/>
          <p14:tracePt t="247811" x="3276600" y="3213100"/>
          <p14:tracePt t="247823" x="3308350" y="3219450"/>
          <p14:tracePt t="247829" x="3321050" y="3219450"/>
          <p14:tracePt t="247840" x="3321050" y="3225800"/>
          <p14:tracePt t="247924" x="3327400" y="3225800"/>
          <p14:tracePt t="247931" x="3340100" y="3213100"/>
          <p14:tracePt t="247938" x="3359150" y="3200400"/>
          <p14:tracePt t="247957" x="3422650" y="3155950"/>
          <p14:tracePt t="247974" x="3441700" y="3136900"/>
          <p14:tracePt t="247990" x="3448050" y="3136900"/>
          <p14:tracePt t="248194" x="3435350" y="3136900"/>
          <p14:tracePt t="248203" x="3422650" y="3136900"/>
          <p14:tracePt t="248209" x="3409950" y="3130550"/>
          <p14:tracePt t="248223" x="3378200" y="3124200"/>
          <p14:tracePt t="248240" x="3321050" y="3098800"/>
          <p14:tracePt t="248257" x="3302000" y="3086100"/>
          <p14:tracePt t="249042" x="3302000" y="3092450"/>
          <p14:tracePt t="249051" x="3302000" y="3105150"/>
          <p14:tracePt t="249061" x="3308350" y="3117850"/>
          <p14:tracePt t="249074" x="3327400" y="3143250"/>
          <p14:tracePt t="249091" x="3333750" y="3155950"/>
          <p14:tracePt t="249232" x="3333750" y="3149600"/>
          <p14:tracePt t="249743" x="3327400" y="3143250"/>
          <p14:tracePt t="249750" x="3321050" y="3143250"/>
          <p14:tracePt t="250119" x="3327400" y="3143250"/>
          <p14:tracePt t="250128" x="3333750" y="3155950"/>
          <p14:tracePt t="250141" x="3371850" y="3200400"/>
          <p14:tracePt t="250159" x="3378200" y="3225800"/>
          <p14:tracePt t="250175" x="3378200" y="3238500"/>
          <p14:tracePt t="250192" x="3378200" y="3251200"/>
          <p14:tracePt t="250209" x="3378200" y="3257550"/>
          <p14:tracePt t="250249" x="3384550" y="3263900"/>
          <p14:tracePt t="250258" x="3390900" y="3270250"/>
          <p14:tracePt t="250276" x="3403600" y="3282950"/>
          <p14:tracePt t="250281" x="3409950" y="3295650"/>
          <p14:tracePt t="250292" x="3409950" y="3308350"/>
          <p14:tracePt t="250296" x="3409950" y="3314700"/>
          <p14:tracePt t="250307" x="3409950" y="3321050"/>
          <p14:tracePt t="250328" x="3409950" y="3346450"/>
          <p14:tracePt t="250342" x="3409950" y="3352800"/>
          <p14:tracePt t="250359" x="3416300" y="3359150"/>
          <p14:tracePt t="250375" x="3422650" y="3359150"/>
          <p14:tracePt t="250392" x="3422650" y="3365500"/>
          <p14:tracePt t="250410" x="3422650" y="3371850"/>
          <p14:tracePt t="250425" x="3429000" y="3384550"/>
          <p14:tracePt t="250442" x="3429000" y="3397250"/>
          <p14:tracePt t="250459" x="3429000" y="3409950"/>
          <p14:tracePt t="250474" x="3416300" y="3422650"/>
          <p14:tracePt t="250492" x="3409950" y="3429000"/>
          <p14:tracePt t="250508" x="3403600" y="3429000"/>
          <p14:tracePt t="250531" x="3403600" y="3435350"/>
          <p14:tracePt t="250546" x="3416300" y="3435350"/>
          <p14:tracePt t="250558" x="3422650" y="3441700"/>
          <p14:tracePt t="250575" x="3473450" y="3448050"/>
          <p14:tracePt t="250594" x="3651250" y="3505200"/>
          <p14:tracePt t="250609" x="3714750" y="3524250"/>
          <p14:tracePt t="250612" x="3810000" y="3568700"/>
          <p14:tracePt t="250625" x="3937000" y="3625850"/>
          <p14:tracePt t="250644" x="4070350" y="3670300"/>
          <p14:tracePt t="250658" x="4140200" y="3676650"/>
          <p14:tracePt t="250675" x="4191000" y="3683000"/>
          <p14:tracePt t="250692" x="4273550" y="3683000"/>
          <p14:tracePt t="250708" x="4476750" y="3689350"/>
          <p14:tracePt t="250726" x="4718050" y="3733800"/>
          <p14:tracePt t="250731" x="4940300" y="3778250"/>
          <p14:tracePt t="250741" x="5092700" y="3803650"/>
          <p14:tracePt t="250759" x="5467350" y="3860800"/>
          <p14:tracePt t="250776" x="5854700" y="3911600"/>
          <p14:tracePt t="250779" x="6013450" y="3930650"/>
          <p14:tracePt t="250792" x="6134100" y="3949700"/>
          <p14:tracePt t="250796" x="6229350" y="3962400"/>
          <p14:tracePt t="250809" x="6311900" y="3968750"/>
          <p14:tracePt t="250826" x="6413500" y="3975100"/>
          <p14:tracePt t="250829" x="6451600" y="3975100"/>
          <p14:tracePt t="250843" x="6508750" y="3975100"/>
          <p14:tracePt t="250845" x="6572250" y="3975100"/>
          <p14:tracePt t="250859" x="6724650" y="3975100"/>
          <p14:tracePt t="250876" x="6934200" y="3987800"/>
          <p14:tracePt t="250891" x="7124700" y="4000500"/>
          <p14:tracePt t="250909" x="7245350" y="4006850"/>
          <p14:tracePt t="250925" x="7334250" y="4000500"/>
          <p14:tracePt t="250941" x="7378700" y="4000500"/>
          <p14:tracePt t="250958" x="7404100" y="4000500"/>
          <p14:tracePt t="250976" x="7429500" y="4006850"/>
          <p14:tracePt t="250980" x="7448550" y="4006850"/>
          <p14:tracePt t="250992" x="7467600" y="4006850"/>
          <p14:tracePt t="251009" x="7556500" y="4013200"/>
          <p14:tracePt t="251027" x="7804150" y="4032250"/>
          <p14:tracePt t="251043" x="8032750" y="4044950"/>
          <p14:tracePt t="251060" x="8248650" y="4070350"/>
          <p14:tracePt t="251078" x="8401050" y="4095750"/>
          <p14:tracePt t="251093" x="8458200" y="4102100"/>
          <p14:tracePt t="251110" x="8509000" y="4114800"/>
          <p14:tracePt t="251127" x="8636000" y="4140200"/>
          <p14:tracePt t="251142" x="8788400" y="4165600"/>
          <p14:tracePt t="251161" x="8947150" y="4197350"/>
          <p14:tracePt t="251176" x="9080500" y="4229100"/>
          <p14:tracePt t="251193" x="9137650" y="4241800"/>
          <p14:tracePt t="251210" x="9144000" y="4241800"/>
          <p14:tracePt t="251357" x="9137650" y="4235450"/>
          <p14:tracePt t="251376" x="9112250" y="4229100"/>
          <p14:tracePt t="251393" x="9080500" y="4222750"/>
          <p14:tracePt t="251409" x="9055100" y="4222750"/>
          <p14:tracePt t="251427" x="9017000" y="4222750"/>
          <p14:tracePt t="251443" x="8953500" y="4216400"/>
          <p14:tracePt t="251460" x="8877300" y="4210050"/>
          <p14:tracePt t="251477" x="8794750" y="4203700"/>
          <p14:tracePt t="251493" x="8712200" y="4191000"/>
          <p14:tracePt t="251510" x="8636000" y="4171950"/>
          <p14:tracePt t="251526" x="8547100" y="4146550"/>
          <p14:tracePt t="251529" x="8521700" y="4140200"/>
          <p14:tracePt t="251542" x="8477250" y="4133850"/>
          <p14:tracePt t="251546" x="8464550" y="4127500"/>
          <p14:tracePt t="251560" x="8432800" y="4114800"/>
          <p14:tracePt t="251576" x="8413750" y="4108450"/>
          <p14:tracePt t="251592" x="8407400" y="4108450"/>
          <p14:tracePt t="251609" x="8401050" y="4108450"/>
          <p14:tracePt t="251626" x="8388350" y="4121150"/>
          <p14:tracePt t="251643" x="8362950" y="4140200"/>
          <p14:tracePt t="251659" x="8331200" y="4171950"/>
          <p14:tracePt t="251676" x="8305800" y="4203700"/>
          <p14:tracePt t="251693" x="8267700" y="4260850"/>
          <p14:tracePt t="251709" x="8255000" y="4292600"/>
          <p14:tracePt t="251726" x="8242300" y="4330700"/>
          <p14:tracePt t="251743" x="8248650" y="4368800"/>
          <p14:tracePt t="251760" x="8267700" y="4394200"/>
          <p14:tracePt t="251776" x="8312150" y="4432300"/>
          <p14:tracePt t="251778" x="8324850" y="4445000"/>
          <p14:tracePt t="251793" x="8343900" y="4457700"/>
          <p14:tracePt t="251809" x="8382000" y="4495800"/>
          <p14:tracePt t="251826" x="8388350" y="4502150"/>
          <p14:tracePt t="251843" x="8388350" y="4508500"/>
          <p14:tracePt t="251950" x="8388350" y="4502150"/>
          <p14:tracePt t="255864" x="8401050" y="4502150"/>
          <p14:tracePt t="255874" x="8413750" y="4502150"/>
          <p14:tracePt t="255884" x="8464550" y="4508500"/>
          <p14:tracePt t="255897" x="8623300" y="4533900"/>
          <p14:tracePt t="255913" x="8807450" y="4572000"/>
          <p14:tracePt t="255929" x="8915400" y="4578350"/>
          <p14:tracePt t="255947" x="8928100" y="4578350"/>
          <p14:tracePt t="256003" x="8928100" y="4572000"/>
          <p14:tracePt t="256013" x="8928100" y="4565650"/>
          <p14:tracePt t="256031" x="8934450" y="4552950"/>
          <p14:tracePt t="256048" x="8947150" y="4546600"/>
          <p14:tracePt t="256051" x="8959850" y="4540250"/>
          <p14:tracePt t="256062" x="8978900" y="4540250"/>
          <p14:tracePt t="256066" x="8997950" y="4533900"/>
          <p14:tracePt t="256079" x="9017000" y="4533900"/>
          <p14:tracePt t="256097" x="9048750" y="4514850"/>
          <p14:tracePt t="256114" x="9061450" y="4508500"/>
          <p14:tracePt t="256130" x="9067800" y="4495800"/>
          <p14:tracePt t="256146" x="9080500" y="4476750"/>
          <p14:tracePt t="256163" x="9086850" y="4464050"/>
          <p14:tracePt t="256180" x="9086850" y="4445000"/>
          <p14:tracePt t="256196" x="9093200" y="4419600"/>
          <p14:tracePt t="256213" x="9105900" y="4381500"/>
          <p14:tracePt t="256231" x="9112250" y="4362450"/>
          <p14:tracePt t="256247" x="9118600" y="4337050"/>
          <p14:tracePt t="256263" x="9124950" y="4318000"/>
          <p14:tracePt t="256280" x="9131300" y="4292600"/>
          <p14:tracePt t="256283" x="9137650" y="4273550"/>
          <p14:tracePt t="256297" x="9137650" y="4267200"/>
          <p14:tracePt t="256300" x="9131300" y="4248150"/>
          <p14:tracePt t="256312" x="9124950" y="4235450"/>
          <p14:tracePt t="256316" x="9112250" y="4229100"/>
          <p14:tracePt t="256330" x="9086850" y="4210050"/>
          <p14:tracePt t="256347" x="8991600" y="4191000"/>
          <p14:tracePt t="256364" x="8934450" y="4191000"/>
          <p14:tracePt t="256380" x="8902700" y="4197350"/>
          <p14:tracePt t="256397" x="8896350" y="4203700"/>
          <p14:tracePt t="256413" x="8883650" y="4216400"/>
          <p14:tracePt t="256430" x="8870950" y="4222750"/>
          <p14:tracePt t="256447" x="8864600" y="4235450"/>
          <p14:tracePt t="256463" x="8839200" y="4241800"/>
          <p14:tracePt t="256480" x="8820150" y="4248150"/>
          <p14:tracePt t="256497" x="8801100" y="4260850"/>
          <p14:tracePt t="256500" x="8794750" y="4260850"/>
          <p14:tracePt t="256514" x="8788400" y="4267200"/>
          <p14:tracePt t="256518" x="8775700" y="4273550"/>
          <p14:tracePt t="256530" x="8769350" y="4273550"/>
          <p14:tracePt t="256564" x="8769350" y="4279900"/>
          <p14:tracePt t="256580" x="8769350" y="4292600"/>
          <p14:tracePt t="256597" x="8769350" y="4305300"/>
          <p14:tracePt t="256614" x="8769350" y="4318000"/>
          <p14:tracePt t="256630" x="8769350" y="4324350"/>
          <p14:tracePt t="256670" x="8775700" y="4324350"/>
          <p14:tracePt t="256697" x="8794750" y="4311650"/>
          <p14:tracePt t="256714" x="8807450" y="4298950"/>
          <p14:tracePt t="256730" x="8820150" y="4286250"/>
          <p14:tracePt t="256747" x="8832850" y="4273550"/>
          <p14:tracePt t="256764" x="8845550" y="4254500"/>
          <p14:tracePt t="256781" x="8864600" y="4235450"/>
          <p14:tracePt t="256797" x="8870950" y="4222750"/>
          <p14:tracePt t="256813" x="8870950" y="4216400"/>
          <p14:tracePt t="256831" x="8870950" y="4203700"/>
          <p14:tracePt t="256847" x="8864600" y="4197350"/>
          <p14:tracePt t="256864" x="8858250" y="4191000"/>
          <p14:tracePt t="256880" x="8845550" y="4178300"/>
          <p14:tracePt t="256897" x="8832850" y="4165600"/>
          <p14:tracePt t="256914" x="8820150" y="4159250"/>
          <p14:tracePt t="256931" x="8801100" y="4159250"/>
          <p14:tracePt t="256936" x="8794750" y="4159250"/>
          <p14:tracePt t="256946" x="8782050" y="4159250"/>
          <p14:tracePt t="256965" x="8763000" y="4159250"/>
          <p14:tracePt t="256982" x="8737600" y="4159250"/>
          <p14:tracePt t="256998" x="8712200" y="4159250"/>
          <p14:tracePt t="257002" x="8693150" y="4159250"/>
          <p14:tracePt t="257018" x="8680450" y="4165600"/>
          <p14:tracePt t="257032" x="8655050" y="4171950"/>
          <p14:tracePt t="257047" x="8648700" y="4178300"/>
          <p14:tracePt t="257148" x="8648700" y="4184650"/>
          <p14:tracePt t="257165" x="8642350" y="4216400"/>
          <p14:tracePt t="257181" x="8642350" y="4235450"/>
          <p14:tracePt t="257198" x="8648700" y="4260850"/>
          <p14:tracePt t="257214" x="8661400" y="4273550"/>
          <p14:tracePt t="257231" x="8667750" y="4279900"/>
          <p14:tracePt t="257331" x="8667750" y="4286250"/>
          <p14:tracePt t="257338" x="8661400" y="4292600"/>
          <p14:tracePt t="257346" x="8655050" y="4298950"/>
          <p14:tracePt t="257675" x="8648700" y="4298950"/>
          <p14:tracePt t="257685" x="8642350" y="4298950"/>
          <p14:tracePt t="257698" x="8629650" y="4286250"/>
          <p14:tracePt t="257715" x="8616950" y="4279900"/>
          <p14:tracePt t="257981" x="8616950" y="4273550"/>
          <p14:tracePt t="258004" x="8610600" y="4273550"/>
          <p14:tracePt t="258836" x="8616950" y="4273550"/>
          <p14:tracePt t="258843" x="8623300" y="4273550"/>
          <p14:tracePt t="258852" x="8642350" y="4273550"/>
          <p14:tracePt t="258866" x="8680450" y="4279900"/>
          <p14:tracePt t="258882" x="8712200" y="4279900"/>
          <p14:tracePt t="258899" x="8731250" y="4279900"/>
          <p14:tracePt t="258916" x="8756650" y="4279900"/>
          <p14:tracePt t="258933" x="8782050" y="4273550"/>
          <p14:tracePt t="258938" x="8794750" y="4273550"/>
          <p14:tracePt t="258948" x="8807450" y="4267200"/>
          <p14:tracePt t="258966" x="8826500" y="4260850"/>
          <p14:tracePt t="258983" x="8845550" y="4254500"/>
          <p14:tracePt t="258999" x="8851900" y="4248150"/>
          <p14:tracePt t="259016" x="8858250" y="4241800"/>
          <p14:tracePt t="259032" x="8858250" y="4229100"/>
          <p14:tracePt t="259049" x="8858250" y="4222750"/>
          <p14:tracePt t="259082" x="8858250" y="4216400"/>
          <p14:tracePt t="259099" x="8851900" y="4216400"/>
          <p14:tracePt t="259116" x="8832850" y="4216400"/>
          <p14:tracePt t="259120" x="8826500" y="4216400"/>
          <p14:tracePt t="259131" x="8807450" y="4216400"/>
          <p14:tracePt t="259149" x="8769350" y="4216400"/>
          <p14:tracePt t="259166" x="8712200" y="4229100"/>
          <p14:tracePt t="259183" x="8597900" y="4241800"/>
          <p14:tracePt t="259200" x="8534400" y="4222750"/>
          <p14:tracePt t="259216" x="8483600" y="4197350"/>
          <p14:tracePt t="259233" x="8439150" y="4171950"/>
          <p14:tracePt t="259249" x="8413750" y="4152900"/>
          <p14:tracePt t="259265" x="8407400" y="4152900"/>
          <p14:tracePt t="259282" x="8401050" y="4152900"/>
          <p14:tracePt t="259299" x="8401050" y="4171950"/>
          <p14:tracePt t="259316" x="8394700" y="4191000"/>
          <p14:tracePt t="259332" x="8388350" y="4216400"/>
          <p14:tracePt t="259349" x="8388350" y="4241800"/>
          <p14:tracePt t="259367" x="8388350" y="4273550"/>
          <p14:tracePt t="259370" x="8394700" y="4292600"/>
          <p14:tracePt t="259383" x="8407400" y="4324350"/>
          <p14:tracePt t="259399" x="8420100" y="4356100"/>
          <p14:tracePt t="259416" x="8432800" y="4387850"/>
          <p14:tracePt t="259419" x="8439150" y="4394200"/>
          <p14:tracePt t="259433" x="8445500" y="4406900"/>
          <p14:tracePt t="259450" x="8470900" y="4425950"/>
          <p14:tracePt t="259466" x="8521700" y="4451350"/>
          <p14:tracePt t="259483" x="8597900" y="4470400"/>
          <p14:tracePt t="259500" x="8680450" y="4483100"/>
          <p14:tracePt t="259515" x="8782050" y="4483100"/>
          <p14:tracePt t="259533" x="8839200" y="4483100"/>
          <p14:tracePt t="259537" x="8864600" y="4476750"/>
          <p14:tracePt t="259548" x="8890000" y="4464050"/>
          <p14:tracePt t="259567" x="8928100" y="4438650"/>
          <p14:tracePt t="259583" x="8997950" y="4394200"/>
          <p14:tracePt t="259600" x="9099550" y="4349750"/>
          <p14:tracePt t="259604" x="9169400" y="4324350"/>
          <p14:tracePt t="259615" x="9239250" y="4305300"/>
          <p14:tracePt t="259633" x="9334500" y="4279900"/>
          <p14:tracePt t="259650" x="9391650" y="4254500"/>
          <p14:tracePt t="259666" x="9417050" y="4229100"/>
          <p14:tracePt t="259669" x="9429750" y="4222750"/>
          <p14:tracePt t="259683" x="9436100" y="4203700"/>
          <p14:tracePt t="259699" x="9442450" y="4197350"/>
          <p14:tracePt t="259717" x="9448800" y="4191000"/>
          <p14:tracePt t="259733" x="9448800" y="4184650"/>
          <p14:tracePt t="259749" x="9448800" y="4178300"/>
          <p14:tracePt t="259766" x="9448800" y="4171950"/>
          <p14:tracePt t="259783" x="9448800" y="4165600"/>
          <p14:tracePt t="259800" x="9442450" y="4165600"/>
          <p14:tracePt t="259816" x="9436100" y="4159250"/>
          <p14:tracePt t="259832" x="9417050" y="4159250"/>
          <p14:tracePt t="259850" x="9385300" y="4159250"/>
          <p14:tracePt t="259853" x="9353550" y="4152900"/>
          <p14:tracePt t="259865" x="9340850" y="4152900"/>
          <p14:tracePt t="259883" x="9296400" y="4152900"/>
          <p14:tracePt t="259900" x="9239250" y="4165600"/>
          <p14:tracePt t="259917" x="9156700" y="4178300"/>
          <p14:tracePt t="259934" x="9093200" y="4191000"/>
          <p14:tracePt t="259951" x="9029700" y="4203700"/>
          <p14:tracePt t="259966" x="8978900" y="4216400"/>
          <p14:tracePt t="259983" x="8940800" y="4229100"/>
          <p14:tracePt t="260000" x="8896350" y="4248150"/>
          <p14:tracePt t="260017" x="8864600" y="4267200"/>
          <p14:tracePt t="260032" x="8845550" y="4279900"/>
          <p14:tracePt t="260050" x="8820150" y="4292600"/>
          <p14:tracePt t="260068" x="8807450" y="4305300"/>
          <p14:tracePt t="260082" x="8782050" y="4311650"/>
          <p14:tracePt t="260100" x="8775700" y="4318000"/>
          <p14:tracePt t="260117" x="8769350" y="4324350"/>
          <p14:tracePt t="260167" x="8756650" y="4311650"/>
          <p14:tracePt t="260184" x="8750300" y="4298950"/>
          <p14:tracePt t="260200" x="8737600" y="4286250"/>
          <p14:tracePt t="260217" x="8731250" y="4279900"/>
          <p14:tracePt t="260233" x="8705850" y="4279900"/>
          <p14:tracePt t="260250" x="8648700" y="4279900"/>
          <p14:tracePt t="260267" x="8559800" y="4305300"/>
          <p14:tracePt t="260284" x="8432800" y="4337050"/>
          <p14:tracePt t="260300" x="8305800" y="4368800"/>
          <p14:tracePt t="260316" x="8191500" y="4400550"/>
          <p14:tracePt t="260320" x="8166100" y="4400550"/>
          <p14:tracePt t="260332" x="8128000" y="4406900"/>
          <p14:tracePt t="260351" x="8058150" y="4394200"/>
          <p14:tracePt t="260367" x="8039100" y="4362450"/>
          <p14:tracePt t="260383" x="8026400" y="4343400"/>
          <p14:tracePt t="260388" x="8007350" y="4324350"/>
          <p14:tracePt t="260399" x="7969250" y="4292600"/>
          <p14:tracePt t="260417" x="7810500" y="4203700"/>
          <p14:tracePt t="260420" x="7727950" y="4171950"/>
          <p14:tracePt t="260435" x="7543800" y="4102100"/>
          <p14:tracePt t="260450" x="7359650" y="4051300"/>
          <p14:tracePt t="260467" x="7169150" y="4025900"/>
          <p14:tracePt t="260484" x="7004050" y="4019550"/>
          <p14:tracePt t="260501" x="6902450" y="4038600"/>
          <p14:tracePt t="260506" x="6877050" y="4051300"/>
          <p14:tracePt t="260516" x="6858000" y="4070350"/>
          <p14:tracePt t="260534" x="6826250" y="4102100"/>
          <p14:tracePt t="260549" x="6800850" y="4140200"/>
          <p14:tracePt t="260567" x="6781800" y="4159250"/>
          <p14:tracePt t="260571" x="6775450" y="4165600"/>
          <p14:tracePt t="260584" x="6756400" y="4171950"/>
          <p14:tracePt t="260601" x="6711950" y="4184650"/>
          <p14:tracePt t="260619" x="6680200" y="4191000"/>
          <p14:tracePt t="260634" x="6661150" y="4197350"/>
          <p14:tracePt t="260651" x="6629400" y="4216400"/>
          <p14:tracePt t="260667" x="6572250" y="4248150"/>
          <p14:tracePt t="260683" x="6546850" y="4260850"/>
          <p14:tracePt t="260685" x="6515100" y="4273550"/>
          <p14:tracePt t="260701" x="6457950" y="4286250"/>
          <p14:tracePt t="260716" x="6407150" y="4298950"/>
          <p14:tracePt t="260734" x="6381750" y="4298950"/>
          <p14:tracePt t="260751" x="6375400" y="4298950"/>
          <p14:tracePt t="260784" x="6369050" y="4298950"/>
          <p14:tracePt t="260801" x="6362700" y="4298950"/>
          <p14:tracePt t="260817" x="6343650" y="4305300"/>
          <p14:tracePt t="260835" x="6280150" y="4362450"/>
          <p14:tracePt t="260851" x="6223000" y="4419600"/>
          <p14:tracePt t="260868" x="6165850" y="4464050"/>
          <p14:tracePt t="260885" x="6070600" y="4489450"/>
          <p14:tracePt t="260900" x="6013450" y="4495800"/>
          <p14:tracePt t="260919" x="6007100" y="4502150"/>
          <p14:tracePt t="260986" x="6000750" y="4502150"/>
          <p14:tracePt t="261005" x="5994400" y="4502150"/>
          <p14:tracePt t="261017" x="5988050" y="4508500"/>
          <p14:tracePt t="261051" x="5981700" y="4502150"/>
          <p14:tracePt t="261067" x="5975350" y="4502150"/>
          <p14:tracePt t="261083" x="5975350" y="4495800"/>
          <p14:tracePt t="261101" x="5969000" y="4489450"/>
          <p14:tracePt t="261118" x="5962650" y="4483100"/>
          <p14:tracePt t="261151" x="5956300" y="4476750"/>
          <p14:tracePt t="261184" x="5943600" y="4476750"/>
          <p14:tracePt t="261201" x="5911850" y="4483100"/>
          <p14:tracePt t="261217" x="5848350" y="4495800"/>
          <p14:tracePt t="261235" x="5759450" y="4495800"/>
          <p14:tracePt t="261251" x="5626100" y="4495800"/>
          <p14:tracePt t="261268" x="5524500" y="4483100"/>
          <p14:tracePt t="261284" x="5441950" y="4464050"/>
          <p14:tracePt t="261300" x="5403850" y="4451350"/>
          <p14:tracePt t="261317" x="5397500" y="4445000"/>
          <p14:tracePt t="261351" x="5403850" y="4432300"/>
          <p14:tracePt t="261367" x="5416550" y="4425950"/>
          <p14:tracePt t="261384" x="5441950" y="4419600"/>
          <p14:tracePt t="261401" x="5467350" y="4419600"/>
          <p14:tracePt t="261418" x="5480050" y="4419600"/>
          <p14:tracePt t="261435" x="5505450" y="4419600"/>
          <p14:tracePt t="261450" x="5518150" y="4432300"/>
          <p14:tracePt t="261454" x="5530850" y="4451350"/>
          <p14:tracePt t="261466" x="5537200" y="4464050"/>
          <p14:tracePt t="261485" x="5575300" y="4527550"/>
          <p14:tracePt t="261501" x="5594350" y="4559300"/>
          <p14:tracePt t="261518" x="5619750" y="4591050"/>
          <p14:tracePt t="261534" x="5626100" y="4603750"/>
          <p14:tracePt t="261552" x="5632450" y="4603750"/>
          <p14:tracePt t="261568" x="5632450" y="4610100"/>
          <p14:tracePt t="261585" x="5638800" y="4616450"/>
          <p14:tracePt t="261635" x="5638800" y="4622800"/>
          <p14:tracePt t="261677" x="5638800" y="4616450"/>
          <p14:tracePt t="261701" x="5638800" y="4603750"/>
          <p14:tracePt t="261718" x="5645150" y="4591050"/>
          <p14:tracePt t="261735" x="5657850" y="4559300"/>
          <p14:tracePt t="261752" x="5664200" y="4533900"/>
          <p14:tracePt t="261768" x="5670550" y="4508500"/>
          <p14:tracePt t="261772" x="5676900" y="4495800"/>
          <p14:tracePt t="261783" x="5683250" y="4489450"/>
          <p14:tracePt t="261801" x="5683250" y="4483100"/>
          <p14:tracePt t="261834" x="5676900" y="4489450"/>
          <p14:tracePt t="261851" x="5664200" y="4502150"/>
          <p14:tracePt t="261868" x="5657850" y="4508500"/>
          <p14:tracePt t="262080" x="5657850" y="4502150"/>
          <p14:tracePt t="262089" x="5657850" y="4495800"/>
          <p14:tracePt t="262105" x="5657850" y="4489450"/>
          <p14:tracePt t="262280" x="5638800" y="4489450"/>
          <p14:tracePt t="262287" x="5613400" y="4495800"/>
          <p14:tracePt t="262303" x="5543550" y="4495800"/>
          <p14:tracePt t="262319" x="5518150" y="4495800"/>
          <p14:tracePt t="269221" x="5524500" y="4495800"/>
          <p14:tracePt t="269242" x="5568950" y="4514850"/>
          <p14:tracePt t="269259" x="5651500" y="4533900"/>
          <p14:tracePt t="269275" x="5746750" y="4546600"/>
          <p14:tracePt t="269292" x="5784850" y="4559300"/>
          <p14:tracePt t="269308" x="5829300" y="4565650"/>
          <p14:tracePt t="269324" x="5848350" y="4572000"/>
          <p14:tracePt t="269330" x="5867400" y="4578350"/>
          <p14:tracePt t="269330" x="5886450" y="4584700"/>
          <p14:tracePt t="269342" x="5905500" y="4584700"/>
          <p14:tracePt t="269358" x="5943600" y="4597400"/>
          <p14:tracePt t="269375" x="5981700" y="4603750"/>
          <p14:tracePt t="269390" x="6057900" y="4603750"/>
          <p14:tracePt t="269408" x="6165850" y="4603750"/>
          <p14:tracePt t="269426" x="6242050" y="4597400"/>
          <p14:tracePt t="269441" x="6299200" y="4591050"/>
          <p14:tracePt t="269458" x="6337300" y="4572000"/>
          <p14:tracePt t="269474" x="6350000" y="4572000"/>
          <p14:tracePt t="269491" x="6356350" y="4565650"/>
          <p14:tracePt t="269508" x="6362700" y="4559300"/>
          <p14:tracePt t="269525" x="6375400" y="4540250"/>
          <p14:tracePt t="269528" x="6388100" y="4527550"/>
          <p14:tracePt t="269540" x="6394450" y="4521200"/>
          <p14:tracePt t="269542" x="6457950" y="4495800"/>
          <p14:tracePt t="269559" x="6521450" y="4476750"/>
          <p14:tracePt t="269561" x="6565900" y="4464050"/>
          <p14:tracePt t="269575" x="6635750" y="4432300"/>
          <p14:tracePt t="269591" x="6673850" y="4394200"/>
          <p14:tracePt t="269608" x="6686550" y="4375150"/>
          <p14:tracePt t="269625" x="6680200" y="4356100"/>
          <p14:tracePt t="269642" x="6642100" y="4324350"/>
          <p14:tracePt t="269658" x="6540500" y="4286250"/>
          <p14:tracePt t="269675" x="6438900" y="4260850"/>
          <p14:tracePt t="269690" x="6318250" y="4222750"/>
          <p14:tracePt t="269708" x="6248400" y="4203700"/>
          <p14:tracePt t="269716" x="6197600" y="4191000"/>
          <p14:tracePt t="269723" x="6172200" y="4178300"/>
          <p14:tracePt t="269741" x="6108700" y="4165600"/>
          <p14:tracePt t="269745" x="6076950" y="4165600"/>
          <p14:tracePt t="269757" x="6038850" y="4165600"/>
          <p14:tracePt t="269758" x="6007100" y="4165600"/>
          <p14:tracePt t="269774" x="5937250" y="4165600"/>
          <p14:tracePt t="269792" x="5861050" y="4178300"/>
          <p14:tracePt t="269808" x="5734050" y="4203700"/>
          <p14:tracePt t="269825" x="5607050" y="4229100"/>
          <p14:tracePt t="269841" x="5499100" y="4254500"/>
          <p14:tracePt t="269858" x="5416550" y="4279900"/>
          <p14:tracePt t="269873" x="5372100" y="4305300"/>
          <p14:tracePt t="269892" x="5359400" y="4330700"/>
          <p14:tracePt t="269908" x="5359400" y="4356100"/>
          <p14:tracePt t="269925" x="5384800" y="4413250"/>
          <p14:tracePt t="269942" x="5429250" y="4457700"/>
          <p14:tracePt t="269958" x="5511800" y="4514850"/>
          <p14:tracePt t="269975" x="5594350" y="4559300"/>
          <p14:tracePt t="269992" x="5740400" y="4597400"/>
          <p14:tracePt t="270008" x="5861050" y="4622800"/>
          <p14:tracePt t="270026" x="6172200" y="4654550"/>
          <p14:tracePt t="270042" x="6362700" y="4660900"/>
          <p14:tracePt t="270060" x="6527800" y="4660900"/>
          <p14:tracePt t="270075" x="6667500" y="4641850"/>
          <p14:tracePt t="270092" x="6699250" y="4629150"/>
          <p14:tracePt t="270125" x="6699250" y="4622800"/>
          <p14:tracePt t="270142" x="6699250" y="4610100"/>
          <p14:tracePt t="270224" x="6699250" y="4616450"/>
          <p14:tracePt t="270241" x="6705600" y="4616450"/>
          <p14:tracePt t="270258" x="6711950" y="4622800"/>
          <p14:tracePt t="270275" x="6724650" y="4629150"/>
          <p14:tracePt t="270291" x="6756400" y="4629150"/>
          <p14:tracePt t="270308" x="6788150" y="4629150"/>
          <p14:tracePt t="270325" x="6800850" y="4629150"/>
          <p14:tracePt t="271223" x="6800850" y="4622800"/>
          <p14:tracePt t="271233" x="6788150" y="4616450"/>
          <p14:tracePt t="271242" x="6775450" y="4603750"/>
          <p14:tracePt t="271261" x="6769100" y="4597400"/>
          <p14:tracePt t="271345" x="6769100" y="4591050"/>
          <p14:tracePt t="271362" x="6775450" y="4591050"/>
          <p14:tracePt t="271377" x="6858000" y="4597400"/>
          <p14:tracePt t="271393" x="7010400" y="4610100"/>
          <p14:tracePt t="271409" x="7219950" y="4629150"/>
          <p14:tracePt t="271426" x="7397750" y="4648200"/>
          <p14:tracePt t="271443" x="7581900" y="4667250"/>
          <p14:tracePt t="271459" x="7702550" y="4679950"/>
          <p14:tracePt t="271476" x="7766050" y="4686300"/>
          <p14:tracePt t="271493" x="7778750" y="4686300"/>
          <p14:tracePt t="272061" x="7772400" y="4686300"/>
          <p14:tracePt t="272078" x="7766050" y="4686300"/>
          <p14:tracePt t="272085" x="7759700" y="4686300"/>
          <p14:tracePt t="272163" x="7766050" y="4686300"/>
          <p14:tracePt t="272172" x="7772400" y="4679950"/>
          <p14:tracePt t="272181" x="7791450" y="4679950"/>
          <p14:tracePt t="272195" x="7854950" y="4667250"/>
          <p14:tracePt t="272211" x="7924800" y="4660900"/>
          <p14:tracePt t="272227" x="8026400" y="4654550"/>
          <p14:tracePt t="272244" x="8134350" y="4654550"/>
          <p14:tracePt t="272261" x="8204200" y="4654550"/>
          <p14:tracePt t="272277" x="8242300" y="4654550"/>
          <p14:tracePt t="272294" x="8280400" y="4654550"/>
          <p14:tracePt t="272297" x="8293100" y="4654550"/>
          <p14:tracePt t="272310" x="8305800" y="4654550"/>
          <p14:tracePt t="272326" x="8331200" y="4654550"/>
          <p14:tracePt t="272343" x="8343900" y="4654550"/>
          <p14:tracePt t="272459" x="8350250" y="4654550"/>
          <p14:tracePt t="272489" x="8356600" y="4654550"/>
          <p14:tracePt t="272497" x="8369300" y="4654550"/>
          <p14:tracePt t="272511" x="8445500" y="4654550"/>
          <p14:tracePt t="272527" x="8515350" y="4641850"/>
          <p14:tracePt t="272544" x="8655050" y="4622800"/>
          <p14:tracePt t="272561" x="8769350" y="4610100"/>
          <p14:tracePt t="272578" x="8845550" y="4597400"/>
          <p14:tracePt t="272594" x="8883650" y="4584700"/>
          <p14:tracePt t="272610" x="8890000" y="4584700"/>
          <p14:tracePt t="272684" x="8890000" y="4578350"/>
          <p14:tracePt t="272692" x="8883650" y="4572000"/>
          <p14:tracePt t="272710" x="8845550" y="4527550"/>
          <p14:tracePt t="272727" x="8807450" y="4495800"/>
          <p14:tracePt t="272731" x="8782050" y="4483100"/>
          <p14:tracePt t="272743" x="8763000" y="4464050"/>
          <p14:tracePt t="272744" x="8743950" y="4445000"/>
          <p14:tracePt t="272761" x="8705850" y="4419600"/>
          <p14:tracePt t="272777" x="8661400" y="4400550"/>
          <p14:tracePt t="272794" x="8629650" y="4394200"/>
          <p14:tracePt t="272810" x="8597900" y="4394200"/>
          <p14:tracePt t="272826" x="8572500" y="4394200"/>
          <p14:tracePt t="272844" x="8534400" y="4394200"/>
          <p14:tracePt t="272848" x="8515350" y="4394200"/>
          <p14:tracePt t="272859" x="8483600" y="4394200"/>
          <p14:tracePt t="272877" x="8413750" y="4400550"/>
          <p14:tracePt t="272895" x="8324850" y="4413250"/>
          <p14:tracePt t="272911" x="8242300" y="4432300"/>
          <p14:tracePt t="272927" x="8172450" y="4438650"/>
          <p14:tracePt t="272932" x="8147050" y="4438650"/>
          <p14:tracePt t="272943" x="8128000" y="4445000"/>
          <p14:tracePt t="272947" x="8115300" y="4451350"/>
          <p14:tracePt t="272960" x="8115300" y="4457700"/>
          <p14:tracePt t="272978" x="8115300" y="4464050"/>
          <p14:tracePt t="272994" x="8115300" y="4483100"/>
          <p14:tracePt t="273013" x="8140700" y="4521200"/>
          <p14:tracePt t="273027" x="8159750" y="4540250"/>
          <p14:tracePt t="273045" x="8178800" y="4552950"/>
          <p14:tracePt t="273061" x="8204200" y="4559300"/>
          <p14:tracePt t="273078" x="8255000" y="4559300"/>
          <p14:tracePt t="273093" x="8337550" y="4559300"/>
          <p14:tracePt t="273111" x="8464550" y="4559300"/>
          <p14:tracePt t="273115" x="8566150" y="4559300"/>
          <p14:tracePt t="273127" x="8610600" y="4559300"/>
          <p14:tracePt t="273132" x="8705850" y="4559300"/>
          <p14:tracePt t="273143" x="8743950" y="4559300"/>
          <p14:tracePt t="273161" x="8832850" y="4559300"/>
          <p14:tracePt t="273178" x="8870950" y="4552950"/>
          <p14:tracePt t="273182" x="8877300" y="4552950"/>
          <p14:tracePt t="273293" x="8870950" y="4552950"/>
          <p14:tracePt t="273307" x="8864600" y="4552950"/>
          <p14:tracePt t="273316" x="8864600" y="4559300"/>
          <p14:tracePt t="273485" x="8858250" y="4559300"/>
          <p14:tracePt t="273494" x="8851900" y="4565650"/>
          <p14:tracePt t="273511" x="8832850" y="4565650"/>
          <p14:tracePt t="273516" x="8826500" y="4572000"/>
          <p14:tracePt t="273545" x="8813800" y="4572000"/>
          <p14:tracePt t="273595" x="8807450" y="4578350"/>
          <p14:tracePt t="273612" x="8794750" y="4578350"/>
          <p14:tracePt t="273628" x="8782050" y="4584700"/>
          <p14:tracePt t="273644" x="8775700" y="4591050"/>
          <p14:tracePt t="273663" x="8769350" y="4591050"/>
          <p14:tracePt t="273677" x="8763000" y="4591050"/>
          <p14:tracePt t="273821" x="8756650" y="4591050"/>
          <p14:tracePt t="273885" x="8756650" y="4597400"/>
          <p14:tracePt t="273895" x="8750300" y="4597400"/>
          <p14:tracePt t="273912" x="8743950" y="4603750"/>
          <p14:tracePt t="273929" x="8737600" y="4610100"/>
          <p14:tracePt t="273946" x="8724900" y="4616450"/>
          <p14:tracePt t="273961" x="8724900" y="4622800"/>
          <p14:tracePt t="273978" x="8718550" y="4622800"/>
          <p14:tracePt t="273995" x="8718550" y="4629150"/>
          <p14:tracePt t="274372" x="8724900" y="4622800"/>
          <p14:tracePt t="274387" x="8731250" y="4622800"/>
          <p14:tracePt t="274403" x="8731250" y="4616450"/>
          <p14:tracePt t="274439" x="8737600" y="4616450"/>
          <p14:tracePt t="274867" x="8731250" y="4616450"/>
          <p14:tracePt t="274882" x="8724900" y="4616450"/>
          <p14:tracePt t="274896" x="8724900" y="4622800"/>
          <p14:tracePt t="274913" x="8712200" y="4629150"/>
          <p14:tracePt t="274932" x="8705850" y="4635500"/>
          <p14:tracePt t="275270" x="8699500" y="4641850"/>
          <p14:tracePt t="275294" x="8699500" y="4648200"/>
          <p14:tracePt t="275299" x="8693150" y="4648200"/>
          <p14:tracePt t="275594" x="8699500" y="4648200"/>
          <p14:tracePt t="275602" x="8705850" y="4648200"/>
          <p14:tracePt t="275617" x="8712200" y="4648200"/>
          <p14:tracePt t="275647" x="8718550" y="4654550"/>
          <p14:tracePt t="275663" x="8724900" y="4667250"/>
          <p14:tracePt t="275680" x="8750300" y="4686300"/>
          <p14:tracePt t="275697" x="8769350" y="4699000"/>
          <p14:tracePt t="275714" x="8788400" y="4705350"/>
          <p14:tracePt t="275730" x="8858250" y="4737100"/>
          <p14:tracePt t="275736" x="8896350" y="4756150"/>
          <p14:tracePt t="275747" x="8928100" y="4762500"/>
          <p14:tracePt t="275762" x="8959850" y="4768850"/>
          <p14:tracePt t="275780" x="8972550" y="4768850"/>
          <p14:tracePt t="275797" x="8978900" y="4762500"/>
          <p14:tracePt t="275814" x="8991600" y="4743450"/>
          <p14:tracePt t="275831" x="9029700" y="4730750"/>
          <p14:tracePt t="275834" x="9048750" y="4730750"/>
          <p14:tracePt t="275847" x="9086850" y="4730750"/>
          <p14:tracePt t="275863" x="9207500" y="4743450"/>
          <p14:tracePt t="275880" x="9315450" y="4762500"/>
          <p14:tracePt t="275896" x="9417050" y="4768850"/>
          <p14:tracePt t="275913" x="9499600" y="4775200"/>
          <p14:tracePt t="275930" x="9569450" y="4775200"/>
          <p14:tracePt t="275945" x="9601200" y="4775200"/>
          <p14:tracePt t="275963" x="9626600" y="4768850"/>
          <p14:tracePt t="275980" x="9671050" y="4756150"/>
          <p14:tracePt t="275996" x="9715500" y="4749800"/>
          <p14:tracePt t="276013" x="9747250" y="4743450"/>
          <p14:tracePt t="276030" x="9766300" y="4737100"/>
          <p14:tracePt t="276046" x="9772650" y="4730750"/>
          <p14:tracePt t="276080" x="9779000" y="4730750"/>
          <p14:tracePt t="276097" x="9785350" y="4724400"/>
          <p14:tracePt t="276114" x="9804400" y="4711700"/>
          <p14:tracePt t="276130" x="9836150" y="4699000"/>
          <p14:tracePt t="276146" x="9867900" y="4692650"/>
          <p14:tracePt t="276163" x="9906000" y="4686300"/>
          <p14:tracePt t="276180" x="9925050" y="4679950"/>
          <p14:tracePt t="276197" x="9937750" y="4679950"/>
          <p14:tracePt t="276214" x="9950450" y="4673600"/>
          <p14:tracePt t="276230" x="9950450" y="4667250"/>
          <p14:tracePt t="276435" x="9963150" y="4660900"/>
          <p14:tracePt t="276443" x="9969500" y="4654550"/>
          <p14:tracePt t="276450" x="9994900" y="4648200"/>
          <p14:tracePt t="276463" x="10045700" y="4635500"/>
          <p14:tracePt t="276480" x="10096500" y="4622800"/>
          <p14:tracePt t="276497" x="10140950" y="4610100"/>
          <p14:tracePt t="276514" x="10172700" y="4603750"/>
          <p14:tracePt t="276530" x="10217150" y="4597400"/>
          <p14:tracePt t="276547" x="10280650" y="4591050"/>
          <p14:tracePt t="276564" x="10356850" y="4591050"/>
          <p14:tracePt t="276580" x="10471150" y="4591050"/>
          <p14:tracePt t="276597" x="10547350" y="4591050"/>
          <p14:tracePt t="276614" x="10598150" y="4584700"/>
          <p14:tracePt t="276631" x="10610850" y="4578350"/>
          <p14:tracePt t="276766" x="10604500" y="4584700"/>
          <p14:tracePt t="276780" x="10598150" y="4584700"/>
          <p14:tracePt t="276797" x="10591800" y="4584700"/>
          <p14:tracePt t="276816" x="10579100" y="4584700"/>
          <p14:tracePt t="276831" x="10566400" y="4584700"/>
          <p14:tracePt t="276847" x="10553700" y="4584700"/>
          <p14:tracePt t="276864" x="10541000" y="4584700"/>
          <p14:tracePt t="276868" x="10534650" y="4578350"/>
          <p14:tracePt t="276897" x="10521950" y="4565650"/>
          <p14:tracePt t="276914" x="10515600" y="4565650"/>
          <p14:tracePt t="276931" x="10515600" y="4559300"/>
          <p14:tracePt t="276964" x="10534650" y="4552950"/>
          <p14:tracePt t="276983" x="10591800" y="4546600"/>
          <p14:tracePt t="276997" x="10623550" y="4546600"/>
          <p14:tracePt t="277016" x="10718800" y="4540250"/>
          <p14:tracePt t="277031" x="10775950" y="4540250"/>
          <p14:tracePt t="277048" x="10826750" y="4540250"/>
          <p14:tracePt t="277064" x="10877550" y="4546600"/>
          <p14:tracePt t="277081" x="10915650" y="4559300"/>
          <p14:tracePt t="277097" x="10947400" y="4559300"/>
          <p14:tracePt t="277114" x="10947400" y="4565650"/>
          <p14:tracePt t="277130" x="10953750" y="4565650"/>
          <p14:tracePt t="277147" x="10972800" y="4565650"/>
          <p14:tracePt t="277164" x="11029950" y="4572000"/>
          <p14:tracePt t="277181" x="11112500" y="4578350"/>
          <p14:tracePt t="277197" x="11195050" y="4584700"/>
          <p14:tracePt t="277214" x="11252200" y="4591050"/>
          <p14:tracePt t="277230" x="11283950" y="4591050"/>
          <p14:tracePt t="277233" x="11290300" y="4591050"/>
          <p14:tracePt t="277312" x="11296650" y="4591050"/>
          <p14:tracePt t="277321" x="11303000" y="4591050"/>
          <p14:tracePt t="277330" x="11322050" y="4591050"/>
          <p14:tracePt t="277348" x="11372850" y="4591050"/>
          <p14:tracePt t="277364" x="11436350" y="4584700"/>
          <p14:tracePt t="277383" x="11506200" y="4572000"/>
          <p14:tracePt t="277397" x="11525250" y="4565650"/>
          <p14:tracePt t="277415" x="11544300" y="4559300"/>
          <p14:tracePt t="277431" x="11569700" y="4552950"/>
          <p14:tracePt t="277448" x="11588750" y="4546600"/>
          <p14:tracePt t="277466" x="11601450" y="4540250"/>
          <p14:tracePt t="277575" x="11595100" y="4546600"/>
          <p14:tracePt t="277583" x="11588750" y="4546600"/>
          <p14:tracePt t="277598" x="11569700" y="4559300"/>
          <p14:tracePt t="277615" x="11537950" y="4572000"/>
          <p14:tracePt t="277633" x="11506200" y="4584700"/>
          <p14:tracePt t="277648" x="11487150" y="4584700"/>
          <p14:tracePt t="277665" x="11461750" y="4584700"/>
          <p14:tracePt t="277682" x="11423650" y="4584700"/>
          <p14:tracePt t="277687" x="11385550" y="4584700"/>
          <p14:tracePt t="277698" x="11366500" y="4584700"/>
          <p14:tracePt t="277715" x="11290300" y="4584700"/>
          <p14:tracePt t="277731" x="11220450" y="4584700"/>
          <p14:tracePt t="277748" x="11080750" y="4584700"/>
          <p14:tracePt t="277751" x="11049000" y="4584700"/>
          <p14:tracePt t="277765" x="10985500" y="4591050"/>
          <p14:tracePt t="277768" x="10947400" y="4591050"/>
          <p14:tracePt t="277781" x="10845800" y="4591050"/>
          <p14:tracePt t="277798" x="10731500" y="4591050"/>
          <p14:tracePt t="277815" x="10623550" y="4603750"/>
          <p14:tracePt t="277831" x="10515600" y="4610100"/>
          <p14:tracePt t="277848" x="10414000" y="4622800"/>
          <p14:tracePt t="277865" x="10344150" y="4629150"/>
          <p14:tracePt t="277881" x="10236200" y="4635500"/>
          <p14:tracePt t="277898" x="10096500" y="4648200"/>
          <p14:tracePt t="277915" x="9785350" y="4654550"/>
          <p14:tracePt t="277931" x="9423400" y="4635500"/>
          <p14:tracePt t="277951" x="9093200" y="4610100"/>
          <p14:tracePt t="277965" x="8731250" y="4572000"/>
          <p14:tracePt t="277967" x="8572500" y="4546600"/>
          <p14:tracePt t="277981" x="8407400" y="4521200"/>
          <p14:tracePt t="277998" x="8108950" y="4483100"/>
          <p14:tracePt t="278015" x="7766050" y="4464050"/>
          <p14:tracePt t="278032" x="7480300" y="4483100"/>
          <p14:tracePt t="278048" x="7162800" y="4540250"/>
          <p14:tracePt t="278065" x="6845300" y="4603750"/>
          <p14:tracePt t="278081" x="6470650" y="4692650"/>
          <p14:tracePt t="278099" x="6178550" y="4756150"/>
          <p14:tracePt t="278115" x="5962650" y="4787900"/>
          <p14:tracePt t="278132" x="5829300" y="4787900"/>
          <p14:tracePt t="278148" x="5803900" y="4781550"/>
          <p14:tracePt t="278182" x="5816600" y="4781550"/>
          <p14:tracePt t="278198" x="5861050" y="4781550"/>
          <p14:tracePt t="278215" x="5905500" y="4781550"/>
          <p14:tracePt t="278232" x="5969000" y="4781550"/>
          <p14:tracePt t="278247" x="6019800" y="4781550"/>
          <p14:tracePt t="278265" x="6045200" y="4781550"/>
          <p14:tracePt t="278282" x="6057900" y="4781550"/>
          <p14:tracePt t="278298" x="6070600" y="4775200"/>
          <p14:tracePt t="278315" x="6076950" y="4775200"/>
          <p14:tracePt t="278332" x="6089650" y="4768850"/>
          <p14:tracePt t="278335" x="6102350" y="4768850"/>
          <p14:tracePt t="278348" x="6115050" y="4768850"/>
          <p14:tracePt t="278350" x="6121400" y="4768850"/>
          <p14:tracePt t="278366" x="6146800" y="4768850"/>
          <p14:tracePt t="278381" x="6159500" y="4768850"/>
          <p14:tracePt t="278383" x="6165850" y="4775200"/>
          <p14:tracePt t="278398" x="6191250" y="4781550"/>
          <p14:tracePt t="278415" x="6203950" y="4787900"/>
          <p14:tracePt t="278504" x="6210300" y="4787900"/>
          <p14:tracePt t="278513" x="6216650" y="4787900"/>
          <p14:tracePt t="278520" x="6216650" y="4794250"/>
          <p14:tracePt t="278532" x="6223000" y="4794250"/>
          <p14:tracePt t="278608" x="6229350" y="4794250"/>
          <p14:tracePt t="278620" x="6235700" y="4794250"/>
          <p14:tracePt t="278632" x="6261100" y="4794250"/>
          <p14:tracePt t="278648" x="6311900" y="4787900"/>
          <p14:tracePt t="278666" x="6356350" y="4781550"/>
          <p14:tracePt t="278681" x="6375400" y="4781550"/>
          <p14:tracePt t="278699" x="6381750" y="4781550"/>
          <p14:tracePt t="278715" x="6388100" y="4781550"/>
          <p14:tracePt t="278732" x="6394450" y="4781550"/>
          <p14:tracePt t="278771" x="6400800" y="4781550"/>
          <p14:tracePt t="278782" x="6407150" y="4787900"/>
          <p14:tracePt t="278799" x="6464300" y="4806950"/>
          <p14:tracePt t="278816" x="6527800" y="4826000"/>
          <p14:tracePt t="278833" x="6616700" y="4857750"/>
          <p14:tracePt t="278849" x="6635750" y="4870450"/>
          <p14:tracePt t="278916" x="6642100" y="4870450"/>
          <p14:tracePt t="278932" x="6648450" y="4864100"/>
          <p14:tracePt t="278966" x="6654800" y="4864100"/>
          <p14:tracePt t="278982" x="6667500" y="4870450"/>
          <p14:tracePt t="278999" x="6680200" y="4876800"/>
          <p14:tracePt t="279002" x="6680200" y="4883150"/>
          <p14:tracePt t="279016" x="6686550" y="4883150"/>
          <p14:tracePt t="279072" x="6686550" y="4876800"/>
          <p14:tracePt t="279081" x="6686550" y="4870450"/>
          <p14:tracePt t="279099" x="6692900" y="4864100"/>
          <p14:tracePt t="279115" x="6692900" y="4857750"/>
          <p14:tracePt t="279132" x="6692900" y="4851400"/>
          <p14:tracePt t="279137" x="6692900" y="4845050"/>
          <p14:tracePt t="279166" x="6692900" y="4838700"/>
          <p14:tracePt t="279199" x="6692900" y="4832350"/>
          <p14:tracePt t="279219" x="6699250" y="4832350"/>
          <p14:tracePt t="279232" x="6705600" y="4826000"/>
          <p14:tracePt t="279249" x="6718300" y="4832350"/>
          <p14:tracePt t="279266" x="6737350" y="4845050"/>
          <p14:tracePt t="279284" x="6750050" y="4857750"/>
          <p14:tracePt t="279299" x="6781800" y="4876800"/>
          <p14:tracePt t="279316" x="6813550" y="4889500"/>
          <p14:tracePt t="279332" x="6838950" y="4889500"/>
          <p14:tracePt t="279350" x="6870700" y="4889500"/>
          <p14:tracePt t="279366" x="6915150" y="4883150"/>
          <p14:tracePt t="279383" x="6978650" y="4883150"/>
          <p14:tracePt t="279399" x="7035800" y="4895850"/>
          <p14:tracePt t="279416" x="7105650" y="4908550"/>
          <p14:tracePt t="279436" x="7251700" y="4953000"/>
          <p14:tracePt t="279448" x="7277100" y="4959350"/>
          <p14:tracePt t="279450" x="7289800" y="4965700"/>
          <p14:tracePt t="279556" x="7296150" y="4965700"/>
          <p14:tracePt t="279565" x="7302500" y="4965700"/>
          <p14:tracePt t="279583" x="7327900" y="4953000"/>
          <p14:tracePt t="279599" x="7366000" y="4946650"/>
          <p14:tracePt t="279616" x="7404100" y="4927600"/>
          <p14:tracePt t="279632" x="7429500" y="4921250"/>
          <p14:tracePt t="279649" x="7442200" y="4914900"/>
          <p14:tracePt t="279656" x="7448550" y="4914900"/>
          <p14:tracePt t="279665" x="7454900" y="4914900"/>
          <p14:tracePt t="279683" x="7454900" y="4908550"/>
          <p14:tracePt t="279727" x="7461250" y="4908550"/>
          <p14:tracePt t="279735" x="7467600" y="4902200"/>
          <p14:tracePt t="279750" x="7473950" y="4895850"/>
          <p14:tracePt t="279766" x="7486650" y="4889500"/>
          <p14:tracePt t="279783" x="7493000" y="4883150"/>
          <p14:tracePt t="279891" x="7493000" y="4876800"/>
          <p14:tracePt t="279907" x="7493000" y="4870450"/>
          <p14:tracePt t="279923" x="7493000" y="4864100"/>
          <p14:tracePt t="279932" x="7493000" y="4857750"/>
          <p14:tracePt t="279967" x="7499350" y="4857750"/>
          <p14:tracePt t="279984" x="7505700" y="4857750"/>
          <p14:tracePt t="280001" x="7550150" y="4857750"/>
          <p14:tracePt t="280017" x="7562850" y="4857750"/>
          <p14:tracePt t="280035" x="7613650" y="4857750"/>
          <p14:tracePt t="280051" x="7626350" y="4857750"/>
          <p14:tracePt t="280067" x="7645400" y="4845050"/>
          <p14:tracePt t="280083" x="7658100" y="4832350"/>
          <p14:tracePt t="280100" x="7664450" y="4826000"/>
          <p14:tracePt t="280117" x="7670800" y="4819650"/>
          <p14:tracePt t="280134" x="7677150" y="4819650"/>
          <p14:tracePt t="280150" x="7683500" y="4813300"/>
          <p14:tracePt t="280167" x="7702550" y="4813300"/>
          <p14:tracePt t="280183" x="7721600" y="4813300"/>
          <p14:tracePt t="280200" x="7747000" y="4813300"/>
          <p14:tracePt t="280217" x="7766050" y="4819650"/>
          <p14:tracePt t="280234" x="7804150" y="4826000"/>
          <p14:tracePt t="280237" x="7842250" y="4838700"/>
          <p14:tracePt t="280250" x="7867650" y="4845050"/>
          <p14:tracePt t="280268" x="7969250" y="4870450"/>
          <p14:tracePt t="280284" x="8039100" y="4876800"/>
          <p14:tracePt t="280300" x="8102600" y="4876800"/>
          <p14:tracePt t="280317" x="8159750" y="4876800"/>
          <p14:tracePt t="280333" x="8191500" y="4876800"/>
          <p14:tracePt t="280350" x="8197850" y="4876800"/>
          <p14:tracePt t="280400" x="8204200" y="4876800"/>
          <p14:tracePt t="280417" x="8210550" y="4876800"/>
          <p14:tracePt t="280541" x="8216900" y="4876800"/>
          <p14:tracePt t="280549" x="8229600" y="4876800"/>
          <p14:tracePt t="280558" x="8242300" y="4876800"/>
          <p14:tracePt t="280566" x="8267700" y="4876800"/>
          <p14:tracePt t="280584" x="8286750" y="4876800"/>
          <p14:tracePt t="280588" x="8293100" y="4876800"/>
          <p14:tracePt t="280617" x="8299450" y="4883150"/>
          <p14:tracePt t="280634" x="8305800" y="4883150"/>
          <p14:tracePt t="280650" x="8312150" y="4889500"/>
          <p14:tracePt t="280667" x="8312150" y="4895850"/>
          <p14:tracePt t="280894" x="8312150" y="4889500"/>
          <p14:tracePt t="280902" x="8305800" y="4883150"/>
          <p14:tracePt t="280918" x="8293100" y="4857750"/>
          <p14:tracePt t="280935" x="8293100" y="4832350"/>
          <p14:tracePt t="280951" x="8318500" y="4806950"/>
          <p14:tracePt t="280968" x="8356600" y="4787900"/>
          <p14:tracePt t="280984" x="8420100" y="4775200"/>
          <p14:tracePt t="281001" x="8509000" y="4775200"/>
          <p14:tracePt t="281017" x="8585200" y="4794250"/>
          <p14:tracePt t="281035" x="8616950" y="4794250"/>
          <p14:tracePt t="281103" x="8616950" y="4800600"/>
          <p14:tracePt t="281118" x="8629650" y="4800600"/>
          <p14:tracePt t="281134" x="8642350" y="4806950"/>
          <p14:tracePt t="281151" x="8648700" y="4806950"/>
          <p14:tracePt t="281167" x="8655050" y="4806950"/>
          <p14:tracePt t="281203" x="8661400" y="4806950"/>
          <p14:tracePt t="281218" x="8686800" y="4806950"/>
          <p14:tracePt t="281235" x="8737600" y="4813300"/>
          <p14:tracePt t="281251" x="8807450" y="4819650"/>
          <p14:tracePt t="281256" x="8858250" y="4819650"/>
          <p14:tracePt t="281266" x="8902700" y="4819650"/>
          <p14:tracePt t="281285" x="8972550" y="4826000"/>
          <p14:tracePt t="281303" x="9048750" y="4826000"/>
          <p14:tracePt t="281318" x="9055100" y="4826000"/>
          <p14:tracePt t="281321" x="9067800" y="4826000"/>
          <p14:tracePt t="281398" x="9074150" y="4826000"/>
          <p14:tracePt t="281413" x="9074150" y="4819650"/>
          <p14:tracePt t="281434" x="9086850" y="4819650"/>
          <p14:tracePt t="281451" x="9093200" y="4819650"/>
          <p14:tracePt t="281543" x="9099550" y="4819650"/>
          <p14:tracePt t="281551" x="9112250" y="4819650"/>
          <p14:tracePt t="281558" x="9124950" y="4819650"/>
          <p14:tracePt t="281567" x="9137650" y="4819650"/>
          <p14:tracePt t="281584" x="9194800" y="4819650"/>
          <p14:tracePt t="281601" x="9251950" y="4813300"/>
          <p14:tracePt t="281618" x="9315450" y="4800600"/>
          <p14:tracePt t="281635" x="9404350" y="4787900"/>
          <p14:tracePt t="281651" x="9442450" y="4781550"/>
          <p14:tracePt t="281668" x="9461500" y="4781550"/>
          <p14:tracePt t="281685" x="9467850" y="4775200"/>
          <p14:tracePt t="281770" x="9467850" y="4781550"/>
          <p14:tracePt t="281775" x="9480550" y="4787900"/>
          <p14:tracePt t="281783" x="9486900" y="4800600"/>
          <p14:tracePt t="281801" x="9525000" y="4806950"/>
          <p14:tracePt t="281819" x="9582150" y="4806950"/>
          <p14:tracePt t="281836" x="9626600" y="4806950"/>
          <p14:tracePt t="281839" x="9639300" y="4806950"/>
          <p14:tracePt t="281852" x="9652000" y="4806950"/>
          <p14:tracePt t="281868" x="9677400" y="4806950"/>
          <p14:tracePt t="281885" x="9709150" y="4806950"/>
          <p14:tracePt t="281901" x="9747250" y="4806950"/>
          <p14:tracePt t="281918" x="9804400" y="4806950"/>
          <p14:tracePt t="281921" x="9836150" y="4806950"/>
          <p14:tracePt t="281935" x="9893300" y="4806950"/>
          <p14:tracePt t="281952" x="9937750" y="4806950"/>
          <p14:tracePt t="281968" x="9963150" y="4806950"/>
          <p14:tracePt t="281985" x="9969500" y="4806950"/>
          <p14:tracePt t="282019" x="9975850" y="4806950"/>
          <p14:tracePt t="282135" x="9975850" y="4800600"/>
          <p14:tracePt t="282157" x="9982200" y="4794250"/>
          <p14:tracePt t="282185" x="9988550" y="4794250"/>
          <p14:tracePt t="282202" x="10001250" y="4794250"/>
          <p14:tracePt t="282219" x="10013950" y="4794250"/>
          <p14:tracePt t="282235" x="10026650" y="4794250"/>
          <p14:tracePt t="282252" x="10033000" y="4794250"/>
          <p14:tracePt t="282269" x="10045700" y="4787900"/>
          <p14:tracePt t="282284" x="10058400" y="4787900"/>
          <p14:tracePt t="282287" x="10064750" y="4781550"/>
          <p14:tracePt t="282302" x="10077450" y="4781550"/>
          <p14:tracePt t="282318" x="10096500" y="4775200"/>
          <p14:tracePt t="282335" x="10115550" y="4768850"/>
          <p14:tracePt t="282352" x="10121900" y="4768850"/>
          <p14:tracePt t="282393" x="10128250" y="4768850"/>
          <p14:tracePt t="282535" x="10115550" y="4762500"/>
          <p14:tracePt t="282543" x="10109200" y="4756150"/>
          <p14:tracePt t="282550" x="10102850" y="4749800"/>
          <p14:tracePt t="282569" x="10090150" y="4743450"/>
          <p14:tracePt t="282586" x="10083800" y="4730750"/>
          <p14:tracePt t="282602" x="10071100" y="4730750"/>
          <p14:tracePt t="282620" x="10064750" y="4730750"/>
          <p14:tracePt t="282635" x="10052050" y="4737100"/>
          <p14:tracePt t="282639" x="10052050" y="4743450"/>
          <p14:tracePt t="282653" x="10109200" y="4800600"/>
          <p14:tracePt t="282668" x="10140950" y="4819650"/>
          <p14:tracePt t="282686" x="10331450" y="4908550"/>
          <p14:tracePt t="282704" x="10394950" y="4940300"/>
          <p14:tracePt t="282718" x="10414000" y="4953000"/>
          <p14:tracePt t="282735" x="10420350" y="4953000"/>
          <p14:tracePt t="282789" x="10414000" y="4953000"/>
          <p14:tracePt t="283127" x="10414000" y="4959350"/>
          <p14:tracePt t="283135" x="10407650" y="4959350"/>
          <p14:tracePt t="283143" x="10394950" y="4965700"/>
          <p14:tracePt t="283153" x="10382250" y="4972050"/>
          <p14:tracePt t="283170" x="10356850" y="4978400"/>
          <p14:tracePt t="283186" x="10331450" y="4984750"/>
          <p14:tracePt t="283239" x="10325100" y="4984750"/>
          <p14:tracePt t="283418" x="10331450" y="4984750"/>
          <p14:tracePt t="283427" x="10337800" y="4984750"/>
          <p14:tracePt t="283436" x="10344150" y="4978400"/>
          <p14:tracePt t="283453" x="10356850" y="4978400"/>
          <p14:tracePt t="283470" x="10375900" y="4978400"/>
          <p14:tracePt t="283487" x="10382250" y="4978400"/>
          <p14:tracePt t="283504" x="10388600" y="4972050"/>
          <p14:tracePt t="283530" x="10394950" y="4965700"/>
          <p14:tracePt t="283539" x="10401300" y="4965700"/>
          <p14:tracePt t="283553" x="10407650" y="4959350"/>
          <p14:tracePt t="283570" x="10420350" y="4953000"/>
          <p14:tracePt t="283586" x="10439400" y="4940300"/>
          <p14:tracePt t="283603" x="10452100" y="4927600"/>
          <p14:tracePt t="283620" x="10477500" y="4908550"/>
          <p14:tracePt t="283636" x="10502900" y="4902200"/>
          <p14:tracePt t="283653" x="10541000" y="4883150"/>
          <p14:tracePt t="283670" x="10572750" y="4857750"/>
          <p14:tracePt t="283686" x="10585450" y="4851400"/>
          <p14:tracePt t="283690" x="10591800" y="4845050"/>
          <p14:tracePt t="283703" x="10598150" y="4838700"/>
          <p14:tracePt t="283706" x="10598150" y="4832350"/>
          <p14:tracePt t="283718" x="10604500" y="4826000"/>
          <p14:tracePt t="283929" x="10604500" y="4819650"/>
          <p14:tracePt t="283938" x="10610850" y="4819650"/>
          <p14:tracePt t="283954" x="10617200" y="4813300"/>
          <p14:tracePt t="284049" x="10623550" y="4813300"/>
          <p14:tracePt t="284066" x="10629900" y="4806950"/>
          <p14:tracePt t="284074" x="10648950" y="4800600"/>
          <p14:tracePt t="284085" x="10693400" y="4794250"/>
          <p14:tracePt t="284104" x="10871200" y="4794250"/>
          <p14:tracePt t="284121" x="10972800" y="4806950"/>
          <p14:tracePt t="284137" x="11061700" y="4813300"/>
          <p14:tracePt t="284154" x="11080750" y="4813300"/>
          <p14:tracePt t="284211" x="11087100" y="4813300"/>
          <p14:tracePt t="284220" x="11093450" y="4819650"/>
          <p14:tracePt t="284236" x="11156950" y="4826000"/>
          <p14:tracePt t="284254" x="11252200" y="4826000"/>
          <p14:tracePt t="284270" x="11379200" y="4826000"/>
          <p14:tracePt t="284290" x="11537950" y="4819650"/>
          <p14:tracePt t="284304" x="11569700" y="4813300"/>
          <p14:tracePt t="284320" x="11582400" y="4813300"/>
          <p14:tracePt t="284338" x="11582400" y="4800600"/>
          <p14:tracePt t="284387" x="11595100" y="4800600"/>
          <p14:tracePt t="284403" x="11626850" y="4800600"/>
          <p14:tracePt t="284420" x="11652250" y="4800600"/>
          <p14:tracePt t="284437" x="11658600" y="4800600"/>
          <p14:tracePt t="284717" x="11664950" y="4794250"/>
          <p14:tracePt t="284736" x="11671300" y="4794250"/>
          <p14:tracePt t="284755" x="11671300" y="4787900"/>
          <p14:tracePt t="284772" x="11677650" y="4787900"/>
          <p14:tracePt t="284787" x="11677650" y="4781550"/>
          <p14:tracePt t="284822" x="11658600" y="4781550"/>
          <p14:tracePt t="284838" x="11620500" y="4781550"/>
          <p14:tracePt t="284855" x="11550650" y="4775200"/>
          <p14:tracePt t="284871" x="11461750" y="4775200"/>
          <p14:tracePt t="284887" x="11347450" y="4775200"/>
          <p14:tracePt t="284904" x="11195050" y="4781550"/>
          <p14:tracePt t="284921" x="11004550" y="4800600"/>
          <p14:tracePt t="284937" x="10801350" y="4813300"/>
          <p14:tracePt t="284954" x="10604500" y="4819650"/>
          <p14:tracePt t="284971" x="10426700" y="4819650"/>
          <p14:tracePt t="284987" x="10223500" y="4800600"/>
          <p14:tracePt t="285004" x="9906000" y="4775200"/>
          <p14:tracePt t="285007" x="9728200" y="4762500"/>
          <p14:tracePt t="285020" x="9537700" y="4743450"/>
          <p14:tracePt t="285037" x="8896350" y="4699000"/>
          <p14:tracePt t="285054" x="8661400" y="4679950"/>
          <p14:tracePt t="285071" x="8070850" y="4641850"/>
          <p14:tracePt t="285087" x="7747000" y="4622800"/>
          <p14:tracePt t="285104" x="7486650" y="4616450"/>
          <p14:tracePt t="285121" x="7270750" y="4622800"/>
          <p14:tracePt t="285136" x="7023100" y="4667250"/>
          <p14:tracePt t="285154" x="6686550" y="4749800"/>
          <p14:tracePt t="285171" x="6273800" y="4870450"/>
          <p14:tracePt t="285187" x="5886450" y="4978400"/>
          <p14:tracePt t="285204" x="5632450" y="5041900"/>
          <p14:tracePt t="285222" x="5530850" y="5048250"/>
          <p14:tracePt t="285238" x="5549900" y="5029200"/>
          <p14:tracePt t="285254" x="5670550" y="4984750"/>
          <p14:tracePt t="285256" x="5759450" y="4959350"/>
          <p14:tracePt t="285271" x="5918200" y="4946650"/>
          <p14:tracePt t="285288" x="6019800" y="4946650"/>
          <p14:tracePt t="285304" x="6045200" y="4965700"/>
          <p14:tracePt t="285321" x="6045200" y="4991100"/>
          <p14:tracePt t="285337" x="6051550" y="5022850"/>
          <p14:tracePt t="285354" x="6051550" y="5035550"/>
          <p14:tracePt t="285388" x="6045200" y="5035550"/>
          <p14:tracePt t="285404" x="6045200" y="5029200"/>
          <p14:tracePt t="285421" x="6076950" y="5022850"/>
          <p14:tracePt t="285437" x="6127750" y="5022850"/>
          <p14:tracePt t="285454" x="6184900" y="5029200"/>
          <p14:tracePt t="285471" x="6235700" y="5035550"/>
          <p14:tracePt t="285488" x="6248400" y="5035550"/>
          <p14:tracePt t="285505" x="6261100" y="5041900"/>
          <p14:tracePt t="285506" x="6273800" y="5041900"/>
          <p14:tracePt t="285521" x="6280150" y="5041900"/>
          <p14:tracePt t="285537" x="6299200" y="5041900"/>
          <p14:tracePt t="285555" x="6311900" y="5029200"/>
          <p14:tracePt t="285571" x="6311900" y="5022850"/>
          <p14:tracePt t="285588" x="6318250" y="5022850"/>
          <p14:tracePt t="285605" x="6324600" y="5016500"/>
          <p14:tracePt t="285621" x="6330950" y="5016500"/>
          <p14:tracePt t="285637" x="6337300" y="5022850"/>
          <p14:tracePt t="285654" x="6350000" y="5035550"/>
          <p14:tracePt t="285671" x="6356350" y="5035550"/>
          <p14:tracePt t="285688" x="6362700" y="5035550"/>
          <p14:tracePt t="285705" x="6381750" y="5035550"/>
          <p14:tracePt t="285721" x="6426200" y="5016500"/>
          <p14:tracePt t="285738" x="6457950" y="5010150"/>
          <p14:tracePt t="285756" x="6477000" y="5003800"/>
          <p14:tracePt t="285789" x="6483350" y="5003800"/>
          <p14:tracePt t="285821" x="6483350" y="5010150"/>
          <p14:tracePt t="286101" x="6489700" y="5010150"/>
          <p14:tracePt t="286109" x="6496050" y="5010150"/>
          <p14:tracePt t="286126" x="6502400" y="5003800"/>
          <p14:tracePt t="286139" x="6508750" y="4997450"/>
          <p14:tracePt t="286155" x="6527800" y="4991100"/>
          <p14:tracePt t="286174" x="6546850" y="4978400"/>
          <p14:tracePt t="286191" x="6559550" y="4959350"/>
          <p14:tracePt t="286205" x="6565900" y="4953000"/>
          <p14:tracePt t="286222" x="6572250" y="4953000"/>
          <p14:tracePt t="286262" x="6572250" y="4965700"/>
          <p14:tracePt t="286272" x="6572250" y="4978400"/>
          <p14:tracePt t="286289" x="6572250" y="4997450"/>
          <p14:tracePt t="286306" x="6565900" y="5016500"/>
          <p14:tracePt t="286322" x="6565900" y="5035550"/>
          <p14:tracePt t="286481" x="6565900" y="5029200"/>
          <p14:tracePt t="286489" x="6565900" y="5022850"/>
          <p14:tracePt t="286506" x="6559550" y="5022850"/>
          <p14:tracePt t="286522" x="6559550" y="5016500"/>
          <p14:tracePt t="286539" x="6559550" y="5010150"/>
          <p14:tracePt t="286694" x="6559550" y="5003800"/>
          <p14:tracePt t="286801" x="6546850" y="5003800"/>
          <p14:tracePt t="286823" x="6534150" y="5010150"/>
          <p14:tracePt t="286923" x="6534150" y="5003800"/>
          <p14:tracePt t="286931" x="6534150" y="4997450"/>
          <p14:tracePt t="286939" x="6540500" y="4991100"/>
          <p14:tracePt t="286956" x="6578600" y="4978400"/>
          <p14:tracePt t="286973" x="6648450" y="4972050"/>
          <p14:tracePt t="286990" x="6781800" y="4991100"/>
          <p14:tracePt t="287006" x="6858000" y="4997450"/>
          <p14:tracePt t="287023" x="6889750" y="5003800"/>
          <p14:tracePt t="287039" x="6902450" y="5003800"/>
          <p14:tracePt t="287056" x="6908800" y="5016500"/>
          <p14:tracePt t="287060" x="6915150" y="5016500"/>
          <p14:tracePt t="287071" x="6927850" y="5029200"/>
          <p14:tracePt t="287090" x="6972300" y="5035550"/>
          <p14:tracePt t="287106" x="7004050" y="5035550"/>
          <p14:tracePt t="287122" x="7073900" y="5035550"/>
          <p14:tracePt t="287139" x="7118350" y="5035550"/>
          <p14:tracePt t="287156" x="7143750" y="5029200"/>
          <p14:tracePt t="287172" x="7188200" y="5029200"/>
          <p14:tracePt t="287189" x="7283450" y="5060950"/>
          <p14:tracePt t="287206" x="7404100" y="5111750"/>
          <p14:tracePt t="287222" x="7499350" y="5149850"/>
          <p14:tracePt t="287239" x="7562850" y="5168900"/>
          <p14:tracePt t="287256" x="7581900" y="5168900"/>
          <p14:tracePt t="287290" x="7594600" y="5162550"/>
          <p14:tracePt t="287306" x="7600950" y="5143500"/>
          <p14:tracePt t="287323" x="7632700" y="5111750"/>
          <p14:tracePt t="287340" x="7658100" y="5099050"/>
          <p14:tracePt t="287358" x="7670800" y="5099050"/>
          <p14:tracePt t="287373" x="7683500" y="5092700"/>
          <p14:tracePt t="287389" x="7696200" y="5092700"/>
          <p14:tracePt t="287406" x="7702550" y="5092700"/>
          <p14:tracePt t="287523" x="7708900" y="5092700"/>
          <p14:tracePt t="287541" x="7708900" y="5099050"/>
          <p14:tracePt t="287573" x="7702550" y="5099050"/>
          <p14:tracePt t="287590" x="7696200" y="5099050"/>
          <p14:tracePt t="287607" x="7689850" y="5092700"/>
          <p14:tracePt t="287623" x="7677150" y="5080000"/>
          <p14:tracePt t="287640" x="7670800" y="5067300"/>
          <p14:tracePt t="287645" x="7664450" y="5060950"/>
          <p14:tracePt t="287655" x="7664450" y="5054600"/>
          <p14:tracePt t="287659" x="7658100" y="5054600"/>
          <p14:tracePt t="287672" x="7658100" y="5048250"/>
          <p14:tracePt t="287707" x="7651750" y="5048250"/>
          <p14:tracePt t="287861" x="7651750" y="5041900"/>
          <p14:tracePt t="287871" x="7651750" y="5029200"/>
          <p14:tracePt t="287877" x="7658100" y="5022850"/>
          <p14:tracePt t="287888" x="7664450" y="5016500"/>
          <p14:tracePt t="287907" x="7677150" y="4991100"/>
          <p14:tracePt t="287925" x="7677150" y="4978400"/>
          <p14:tracePt t="287941" x="7683500" y="4972050"/>
          <p14:tracePt t="287956" x="7683500" y="4965700"/>
          <p14:tracePt t="287973" x="7683500" y="4959350"/>
          <p14:tracePt t="287990" x="7689850" y="4953000"/>
          <p14:tracePt t="288008" x="7689850" y="4946650"/>
          <p14:tracePt t="288041" x="7639050" y="4946650"/>
          <p14:tracePt t="288057" x="7581900" y="4940300"/>
          <p14:tracePt t="288075" x="7543800" y="4940300"/>
          <p14:tracePt t="288089" x="7537450" y="4940300"/>
          <p14:tracePt t="288091" x="7518400" y="4940300"/>
          <p14:tracePt t="288107" x="7486650" y="4933950"/>
          <p14:tracePt t="288123" x="7454900" y="4933950"/>
          <p14:tracePt t="288179" x="7461250" y="4933950"/>
          <p14:tracePt t="288190" x="7467600" y="4933950"/>
          <p14:tracePt t="288207" x="7486650" y="4933950"/>
          <p14:tracePt t="288225" x="7493000" y="4933950"/>
          <p14:tracePt t="288240" x="7499350" y="4933950"/>
          <p14:tracePt t="288257" x="7505700" y="4933950"/>
          <p14:tracePt t="288274" x="7524750" y="4927600"/>
          <p14:tracePt t="288291" x="7556500" y="4927600"/>
          <p14:tracePt t="288295" x="7575550" y="4921250"/>
          <p14:tracePt t="288309" x="7607300" y="4921250"/>
          <p14:tracePt t="288324" x="7626350" y="4921250"/>
          <p14:tracePt t="288340" x="7651750" y="4921250"/>
          <p14:tracePt t="288357" x="7670800" y="4927600"/>
          <p14:tracePt t="288361" x="7683500" y="4933950"/>
          <p14:tracePt t="288374" x="7696200" y="4940300"/>
          <p14:tracePt t="288377" x="7702550" y="4946650"/>
          <p14:tracePt t="288391" x="7721600" y="4953000"/>
          <p14:tracePt t="288407" x="7721600" y="4959350"/>
          <p14:tracePt t="288457" x="7734300" y="4959350"/>
          <p14:tracePt t="288475" x="7740650" y="4959350"/>
          <p14:tracePt t="288491" x="7747000" y="4959350"/>
          <p14:tracePt t="288509" x="7747000" y="4953000"/>
          <p14:tracePt t="288524" x="7747000" y="4946650"/>
          <p14:tracePt t="288540" x="7753350" y="4933950"/>
          <p14:tracePt t="288544" x="7753350" y="4927600"/>
          <p14:tracePt t="288556" x="7759700" y="4921250"/>
          <p14:tracePt t="288574" x="7759700" y="4902200"/>
          <p14:tracePt t="288578" x="7759700" y="4895850"/>
          <p14:tracePt t="288589" x="7759700" y="4889500"/>
          <p14:tracePt t="288607" x="7759700" y="4883150"/>
          <p14:tracePt t="288809" x="7759700" y="4876800"/>
          <p14:tracePt t="288930" x="7753350" y="4876800"/>
          <p14:tracePt t="288946" x="7753350" y="4883150"/>
          <p14:tracePt t="288953" x="7753350" y="4889500"/>
          <p14:tracePt t="288959" x="7753350" y="4902200"/>
          <p14:tracePt t="288975" x="7753350" y="4921250"/>
          <p14:tracePt t="288992" x="7766050" y="4946650"/>
          <p14:tracePt t="289008" x="7766050" y="4959350"/>
          <p14:tracePt t="289025" x="7766050" y="4965700"/>
          <p14:tracePt t="289041" x="7766050" y="4972050"/>
          <p14:tracePt t="289213" x="7759700" y="4972050"/>
          <p14:tracePt t="289225" x="7734300" y="4965700"/>
          <p14:tracePt t="289241" x="7708900" y="4959350"/>
          <p14:tracePt t="289259" x="7683500" y="4959350"/>
          <p14:tracePt t="289274" x="7658100" y="4953000"/>
          <p14:tracePt t="289313" x="7664450" y="4953000"/>
          <p14:tracePt t="289325" x="7696200" y="4953000"/>
          <p14:tracePt t="289343" x="7810500" y="4978400"/>
          <p14:tracePt t="289358" x="7918450" y="5003800"/>
          <p14:tracePt t="289374" x="7969250" y="5003800"/>
          <p14:tracePt t="289393" x="7975600" y="5003800"/>
          <p14:tracePt t="289423" x="7975600" y="5010150"/>
          <p14:tracePt t="289441" x="7981950" y="5022850"/>
          <p14:tracePt t="289458" x="7988300" y="5041900"/>
          <p14:tracePt t="289473" x="8026400" y="5073650"/>
          <p14:tracePt t="289478" x="8064500" y="5092700"/>
          <p14:tracePt t="289491" x="8128000" y="5105400"/>
          <p14:tracePt t="289508" x="8210550" y="5111750"/>
          <p14:tracePt t="289524" x="8261350" y="5105400"/>
          <p14:tracePt t="289541" x="8286750" y="5092700"/>
          <p14:tracePt t="289558" x="8286750" y="5086350"/>
          <p14:tracePt t="289574" x="8286750" y="5073650"/>
          <p14:tracePt t="289591" x="8286750" y="5067300"/>
          <p14:tracePt t="289608" x="8286750" y="5060950"/>
          <p14:tracePt t="289678" x="8286750" y="5054600"/>
          <p14:tracePt t="289766" x="8293100" y="5054600"/>
          <p14:tracePt t="289783" x="8293100" y="5048250"/>
          <p14:tracePt t="289807" x="8299450" y="5041900"/>
          <p14:tracePt t="289925" x="8299450" y="5048250"/>
          <p14:tracePt t="289933" x="8293100" y="5054600"/>
          <p14:tracePt t="289940" x="8286750" y="5067300"/>
          <p14:tracePt t="289958" x="8280400" y="5086350"/>
          <p14:tracePt t="289976" x="8274050" y="5111750"/>
          <p14:tracePt t="289980" x="8274050" y="5124450"/>
          <p14:tracePt t="289990" x="8274050" y="5137150"/>
          <p14:tracePt t="290008" x="8274050" y="5149850"/>
          <p14:tracePt t="290065" x="8280400" y="5149850"/>
          <p14:tracePt t="290096" x="8286750" y="5149850"/>
          <p14:tracePt t="290112" x="8293100" y="5143500"/>
          <p14:tracePt t="290115" x="8299450" y="5137150"/>
          <p14:tracePt t="290125" x="8312150" y="5130800"/>
          <p14:tracePt t="290142" x="8356600" y="5111750"/>
          <p14:tracePt t="290158" x="8413750" y="5080000"/>
          <p14:tracePt t="290176" x="8477250" y="5048250"/>
          <p14:tracePt t="290192" x="8521700" y="5016500"/>
          <p14:tracePt t="290209" x="8547100" y="4997450"/>
          <p14:tracePt t="290227" x="8553450" y="4984750"/>
          <p14:tracePt t="290242" x="8553450" y="4978400"/>
          <p14:tracePt t="290308" x="8547100" y="4978400"/>
          <p14:tracePt t="290325" x="8540750" y="4978400"/>
          <p14:tracePt t="290342" x="8515350" y="4959350"/>
          <p14:tracePt t="290359" x="8496300" y="4940300"/>
          <p14:tracePt t="290375" x="8477250" y="4921250"/>
          <p14:tracePt t="290392" x="8451850" y="4908550"/>
          <p14:tracePt t="290409" x="8426450" y="4889500"/>
          <p14:tracePt t="290426" x="8413750" y="4883150"/>
          <p14:tracePt t="290442" x="8375650" y="4870450"/>
          <p14:tracePt t="290459" x="8331200" y="4857750"/>
          <p14:tracePt t="290475" x="8267700" y="4845050"/>
          <p14:tracePt t="290493" x="8185150" y="4838700"/>
          <p14:tracePt t="290509" x="8102600" y="4826000"/>
          <p14:tracePt t="290526" x="8039100" y="4813300"/>
          <p14:tracePt t="290542" x="7981950" y="4806950"/>
          <p14:tracePt t="290559" x="7943850" y="4800600"/>
          <p14:tracePt t="290575" x="7918450" y="4800600"/>
          <p14:tracePt t="290592" x="7905750" y="4800600"/>
          <p14:tracePt t="290609" x="7880350" y="4800600"/>
          <p14:tracePt t="290625" x="7861300" y="4800600"/>
          <p14:tracePt t="290642" x="7848600" y="4806950"/>
          <p14:tracePt t="290658" x="7842250" y="4806950"/>
          <p14:tracePt t="290675" x="7823200" y="4826000"/>
          <p14:tracePt t="290692" x="7804150" y="4838700"/>
          <p14:tracePt t="290709" x="7797800" y="4845050"/>
          <p14:tracePt t="290726" x="7785100" y="4851400"/>
          <p14:tracePt t="290742" x="7772400" y="4864100"/>
          <p14:tracePt t="290759" x="7759700" y="4870450"/>
          <p14:tracePt t="290776" x="7753350" y="4876800"/>
          <p14:tracePt t="290792" x="7747000" y="4876800"/>
          <p14:tracePt t="290825" x="7740650" y="4876800"/>
          <p14:tracePt t="290842" x="7734300" y="4876800"/>
          <p14:tracePt t="290859" x="7727950" y="4870450"/>
          <p14:tracePt t="290893" x="7721600" y="4864100"/>
          <p14:tracePt t="290909" x="7715250" y="4864100"/>
          <p14:tracePt t="291033" x="7708900" y="4876800"/>
          <p14:tracePt t="291057" x="7708900" y="4883150"/>
          <p14:tracePt t="291065" x="7708900" y="4889500"/>
          <p14:tracePt t="291093" x="7702550" y="4895850"/>
          <p14:tracePt t="291145" x="7696200" y="4902200"/>
          <p14:tracePt t="291169" x="7689850" y="4902200"/>
          <p14:tracePt t="291200" x="7670800" y="4895850"/>
          <p14:tracePt t="291209" x="7664450" y="4889500"/>
          <p14:tracePt t="291242" x="7677150" y="4902200"/>
          <p14:tracePt t="291259" x="7683500" y="4908550"/>
          <p14:tracePt t="294301" x="7689850" y="4908550"/>
          <p14:tracePt t="294308" x="7689850" y="4914900"/>
          <p14:tracePt t="294313" x="7702550" y="4914900"/>
          <p14:tracePt t="294329" x="7734300" y="4921250"/>
          <p14:tracePt t="294347" x="7772400" y="4921250"/>
          <p14:tracePt t="294362" x="7797800" y="4921250"/>
          <p14:tracePt t="294379" x="7861300" y="4927600"/>
          <p14:tracePt t="294395" x="7912100" y="4927600"/>
          <p14:tracePt t="294412" x="7931150" y="4927600"/>
          <p14:tracePt t="294415" x="7943850" y="4927600"/>
          <p14:tracePt t="294432" x="7981950" y="4927600"/>
          <p14:tracePt t="294445" x="7994650" y="4927600"/>
          <p14:tracePt t="294462" x="8001000" y="4927600"/>
          <p14:tracePt t="294512" x="8007350" y="4927600"/>
          <p14:tracePt t="294529" x="8020050" y="4927600"/>
          <p14:tracePt t="294545" x="8032750" y="4927600"/>
          <p14:tracePt t="294562" x="8051800" y="4933950"/>
          <p14:tracePt t="294579" x="8070850" y="4940300"/>
          <p14:tracePt t="294596" x="8102600" y="4946650"/>
          <p14:tracePt t="294612" x="8128000" y="4959350"/>
          <p14:tracePt t="294631" x="8191500" y="4978400"/>
          <p14:tracePt t="294646" x="8267700" y="5003800"/>
          <p14:tracePt t="294663" x="8350250" y="5035550"/>
          <p14:tracePt t="294679" x="8432800" y="5060950"/>
          <p14:tracePt t="294696" x="8477250" y="5067300"/>
          <p14:tracePt t="294712" x="8502650" y="5073650"/>
          <p14:tracePt t="294728" x="8509000" y="5073650"/>
          <p14:tracePt t="295111" x="8509000" y="5080000"/>
          <p14:tracePt t="295119" x="8502650" y="5080000"/>
          <p14:tracePt t="295128" x="8496300" y="5086350"/>
          <p14:tracePt t="295147" x="8483600" y="5092700"/>
          <p14:tracePt t="295163" x="8470900" y="5099050"/>
          <p14:tracePt t="295302" x="8464550" y="5099050"/>
          <p14:tracePt t="295311" x="8458200" y="5099050"/>
          <p14:tracePt t="295317" x="8451850" y="5099050"/>
          <p14:tracePt t="295328" x="8445500" y="5092700"/>
          <p14:tracePt t="295346" x="8439150" y="5086350"/>
          <p14:tracePt t="295364" x="8420100" y="5080000"/>
          <p14:tracePt t="295379" x="8394700" y="5060950"/>
          <p14:tracePt t="295396" x="8382000" y="5054600"/>
          <p14:tracePt t="295399" x="8369300" y="5048250"/>
          <p14:tracePt t="295413" x="8362950" y="5035550"/>
          <p14:tracePt t="295430" x="8356600" y="5016500"/>
          <p14:tracePt t="295463" x="8413750" y="5016500"/>
          <p14:tracePt t="295480" x="8502650" y="5029200"/>
          <p14:tracePt t="295498" x="8597900" y="5048250"/>
          <p14:tracePt t="295513" x="8667750" y="5054600"/>
          <p14:tracePt t="295529" x="8724900" y="5054600"/>
          <p14:tracePt t="295546" x="8769350" y="5054600"/>
          <p14:tracePt t="295563" x="8782050" y="5054600"/>
          <p14:tracePt t="295580" x="8788400" y="5054600"/>
          <p14:tracePt t="295596" x="8794750" y="5054600"/>
          <p14:tracePt t="295612" x="8813800" y="5054600"/>
          <p14:tracePt t="295630" x="8864600" y="5054600"/>
          <p14:tracePt t="295647" x="8953500" y="5054600"/>
          <p14:tracePt t="295663" x="8991600" y="5054600"/>
          <p14:tracePt t="295680" x="9048750" y="5054600"/>
          <p14:tracePt t="295697" x="9105900" y="5060950"/>
          <p14:tracePt t="295713" x="9144000" y="5067300"/>
          <p14:tracePt t="295730" x="9226550" y="5073650"/>
          <p14:tracePt t="295747" x="9264650" y="5080000"/>
          <p14:tracePt t="295764" x="9410700" y="5086350"/>
          <p14:tracePt t="295780" x="9505950" y="5086350"/>
          <p14:tracePt t="295800" x="9556750" y="5073650"/>
          <p14:tracePt t="295813" x="9575800" y="5054600"/>
          <p14:tracePt t="295830" x="9582150" y="5022850"/>
          <p14:tracePt t="295846" x="9588500" y="4997450"/>
          <p14:tracePt t="295863" x="9588500" y="4965700"/>
          <p14:tracePt t="295880" x="9588500" y="4940300"/>
          <p14:tracePt t="295896" x="9575800" y="4914900"/>
          <p14:tracePt t="295898" x="9563100" y="4895850"/>
          <p14:tracePt t="295914" x="9531350" y="4857750"/>
          <p14:tracePt t="295930" x="9480550" y="4813300"/>
          <p14:tracePt t="295947" x="9423400" y="4781550"/>
          <p14:tracePt t="295963" x="9340850" y="4749800"/>
          <p14:tracePt t="295980" x="9290050" y="4737100"/>
          <p14:tracePt t="295996" x="9232900" y="4730750"/>
          <p14:tracePt t="296013" x="9163050" y="4724400"/>
          <p14:tracePt t="296030" x="9086850" y="4724400"/>
          <p14:tracePt t="296047" x="8985250" y="4737100"/>
          <p14:tracePt t="296063" x="8940800" y="4756150"/>
          <p14:tracePt t="296080" x="8902700" y="4787900"/>
          <p14:tracePt t="296085" x="8883650" y="4806950"/>
          <p14:tracePt t="296095" x="8877300" y="4819650"/>
          <p14:tracePt t="296114" x="8851900" y="4838700"/>
          <p14:tracePt t="296131" x="8839200" y="4864100"/>
          <p14:tracePt t="296147" x="8832850" y="4889500"/>
          <p14:tracePt t="296165" x="8832850" y="4921250"/>
          <p14:tracePt t="296180" x="8832850" y="4940300"/>
          <p14:tracePt t="296198" x="8839200" y="4959350"/>
          <p14:tracePt t="296214" x="8851900" y="4978400"/>
          <p14:tracePt t="296230" x="8909050" y="5029200"/>
          <p14:tracePt t="296247" x="8997950" y="5086350"/>
          <p14:tracePt t="296263" x="9080500" y="5124450"/>
          <p14:tracePt t="296280" x="9220200" y="5162550"/>
          <p14:tracePt t="296297" x="9353550" y="5181600"/>
          <p14:tracePt t="296314" x="9493250" y="5181600"/>
          <p14:tracePt t="296330" x="9620250" y="5168900"/>
          <p14:tracePt t="296347" x="9715500" y="5143500"/>
          <p14:tracePt t="296363" x="9766300" y="5118100"/>
          <p14:tracePt t="296380" x="9791700" y="5086350"/>
          <p14:tracePt t="296397" x="9798050" y="5054600"/>
          <p14:tracePt t="296399" x="9798050" y="5048250"/>
          <p14:tracePt t="296414" x="9798050" y="5029200"/>
          <p14:tracePt t="296430" x="9785350" y="5010150"/>
          <p14:tracePt t="296447" x="9772650" y="5003800"/>
          <p14:tracePt t="296463" x="9753600" y="5003800"/>
          <p14:tracePt t="296480" x="9728200" y="5003800"/>
          <p14:tracePt t="296497" x="9715500" y="5003800"/>
          <p14:tracePt t="296514" x="9683750" y="5010150"/>
          <p14:tracePt t="296530" x="9664700" y="5022850"/>
          <p14:tracePt t="296547" x="9652000" y="5035550"/>
          <p14:tracePt t="296564" x="9639300" y="5054600"/>
          <p14:tracePt t="296580" x="9626600" y="5073650"/>
          <p14:tracePt t="296597" x="9613900" y="5099050"/>
          <p14:tracePt t="296601" x="9613900" y="5105400"/>
          <p14:tracePt t="296614" x="9607550" y="5111750"/>
          <p14:tracePt t="296630" x="9601200" y="5130800"/>
          <p14:tracePt t="296647" x="9588500" y="5143500"/>
          <p14:tracePt t="296649" x="9582150" y="5149850"/>
          <p14:tracePt t="296664" x="9575800" y="5162550"/>
          <p14:tracePt t="296682" x="9569450" y="5175250"/>
          <p14:tracePt t="296713" x="9563100" y="5181600"/>
          <p14:tracePt t="296791" x="9563100" y="5175250"/>
          <p14:tracePt t="296798" x="9563100" y="5168900"/>
          <p14:tracePt t="296813" x="9563100" y="5156200"/>
          <p14:tracePt t="296830" x="9563100" y="5143500"/>
          <p14:tracePt t="296847" x="9563100" y="5137150"/>
          <p14:tracePt t="296927" x="9556750" y="5137150"/>
          <p14:tracePt t="296951" x="9556750" y="5143500"/>
          <p14:tracePt t="296965" x="9550400" y="5143500"/>
          <p14:tracePt t="296981" x="9544050" y="5149850"/>
          <p14:tracePt t="296997" x="9537700" y="5149850"/>
          <p14:tracePt t="297078" x="9537700" y="5143500"/>
          <p14:tracePt t="297120" x="9537700" y="5149850"/>
          <p14:tracePt t="297145" x="9544050" y="5156200"/>
          <p14:tracePt t="297153" x="9544050" y="5168900"/>
          <p14:tracePt t="297166" x="9544050" y="5175250"/>
          <p14:tracePt t="297181" x="9550400" y="5187950"/>
          <p14:tracePt t="297198" x="9550400" y="5194300"/>
          <p14:tracePt t="297215" x="9556750" y="5207000"/>
          <p14:tracePt t="297218" x="9556750" y="5213350"/>
          <p14:tracePt t="297231" x="9563100" y="5226050"/>
          <p14:tracePt t="297249" x="9575800" y="5251450"/>
          <p14:tracePt t="297266" x="9582150" y="5264150"/>
          <p14:tracePt t="297281" x="9588500" y="5270500"/>
          <p14:tracePt t="297379" x="9588500" y="5264150"/>
          <p14:tracePt t="297387" x="9588500" y="5257800"/>
          <p14:tracePt t="297396" x="9588500" y="5251450"/>
          <p14:tracePt t="297415" x="9588500" y="5238750"/>
          <p14:tracePt t="297433" x="9588500" y="5226050"/>
          <p14:tracePt t="297448" x="9588500" y="5219700"/>
          <p14:tracePt t="297464" x="9588500" y="5213350"/>
          <p14:tracePt t="297481" x="9588500" y="5207000"/>
          <p14:tracePt t="297498" x="9582150" y="5207000"/>
          <p14:tracePt t="297514" x="9582150" y="5213350"/>
          <p14:tracePt t="297531" x="9620250" y="5232400"/>
          <p14:tracePt t="297548" x="9677400" y="5251450"/>
          <p14:tracePt t="297565" x="9772650" y="5257800"/>
          <p14:tracePt t="297570" x="9842500" y="5264150"/>
          <p14:tracePt t="297580" x="9931400" y="5270500"/>
          <p14:tracePt t="297598" x="10115550" y="5283200"/>
          <p14:tracePt t="297615" x="10274300" y="5289550"/>
          <p14:tracePt t="297631" x="10325100" y="5289550"/>
          <p14:tracePt t="297648" x="10331450" y="5289550"/>
          <p14:tracePt t="297680" x="10331450" y="5283200"/>
          <p14:tracePt t="297698" x="10325100" y="5283200"/>
          <p14:tracePt t="297714" x="10325100" y="5276850"/>
          <p14:tracePt t="297745" x="10325100" y="5270500"/>
          <p14:tracePt t="297765" x="10325100" y="5257800"/>
          <p14:tracePt t="297781" x="10331450" y="5251450"/>
          <p14:tracePt t="297785" x="10331450" y="5245100"/>
          <p14:tracePt t="297797" x="10337800" y="5238750"/>
          <p14:tracePt t="297815" x="10350500" y="5207000"/>
          <p14:tracePt t="297832" x="10350500" y="5175250"/>
          <p14:tracePt t="297848" x="10350500" y="5143500"/>
          <p14:tracePt t="297865" x="10344150" y="5111750"/>
          <p14:tracePt t="297882" x="10325100" y="5080000"/>
          <p14:tracePt t="297898" x="10306050" y="5060950"/>
          <p14:tracePt t="297915" x="10293350" y="5048250"/>
          <p14:tracePt t="297931" x="10287000" y="5035550"/>
          <p14:tracePt t="297936" x="10280650" y="5035550"/>
          <p14:tracePt t="297965" x="10274300" y="5035550"/>
          <p14:tracePt t="297982" x="10267950" y="5035550"/>
          <p14:tracePt t="297999" x="10261600" y="5035550"/>
          <p14:tracePt t="298016" x="10248900" y="5035550"/>
          <p14:tracePt t="298032" x="10229850" y="5035550"/>
          <p14:tracePt t="298049" x="10223500" y="5041900"/>
          <p14:tracePt t="298115" x="10255250" y="5041900"/>
          <p14:tracePt t="298132" x="10299700" y="5054600"/>
          <p14:tracePt t="298149" x="10426700" y="5035550"/>
          <p14:tracePt t="298165" x="10483850" y="5029200"/>
          <p14:tracePt t="298184" x="10541000" y="5029200"/>
          <p14:tracePt t="298198" x="10579100" y="5029200"/>
          <p14:tracePt t="298215" x="10604500" y="5029200"/>
          <p14:tracePt t="298232" x="10642600" y="5041900"/>
          <p14:tracePt t="298248" x="10680700" y="5054600"/>
          <p14:tracePt t="298265" x="10699750" y="5054600"/>
          <p14:tracePt t="298387" x="10699750" y="5048250"/>
          <p14:tracePt t="298410" x="10693400" y="5048250"/>
          <p14:tracePt t="298425" x="10687050" y="5048250"/>
          <p14:tracePt t="298442" x="10680700" y="5048250"/>
          <p14:tracePt t="298452" x="10674350" y="5048250"/>
          <p14:tracePt t="298465" x="10661650" y="5048250"/>
          <p14:tracePt t="298483" x="10648950" y="5048250"/>
          <p14:tracePt t="298501" x="10629900" y="5048250"/>
          <p14:tracePt t="298518" x="10623550" y="5048250"/>
          <p14:tracePt t="298582" x="10623550" y="5054600"/>
          <p14:tracePt t="298661" x="10636250" y="5054600"/>
          <p14:tracePt t="298670" x="10661650" y="5054600"/>
          <p14:tracePt t="298683" x="10788650" y="5060950"/>
          <p14:tracePt t="298699" x="10947400" y="5060950"/>
          <p14:tracePt t="298716" x="11074400" y="5054600"/>
          <p14:tracePt t="298722" x="11106150" y="5054600"/>
          <p14:tracePt t="298732" x="11137900" y="5054600"/>
          <p14:tracePt t="298750" x="11163300" y="5054600"/>
          <p14:tracePt t="298766" x="11176000" y="5048250"/>
          <p14:tracePt t="298784" x="11195050" y="5048250"/>
          <p14:tracePt t="298799" x="11239500" y="5035550"/>
          <p14:tracePt t="298816" x="11290300" y="5029200"/>
          <p14:tracePt t="298832" x="11328400" y="5016500"/>
          <p14:tracePt t="298849" x="11341100" y="5010150"/>
          <p14:tracePt t="298886" x="11334750" y="5010150"/>
          <p14:tracePt t="298899" x="11309350" y="5010150"/>
          <p14:tracePt t="298916" x="11233150" y="5016500"/>
          <p14:tracePt t="298932" x="11169650" y="5022850"/>
          <p14:tracePt t="298949" x="11080750" y="5029200"/>
          <p14:tracePt t="298966" x="11017250" y="5029200"/>
          <p14:tracePt t="298982" x="10953750" y="5035550"/>
          <p14:tracePt t="298999" x="10902950" y="5041900"/>
          <p14:tracePt t="299016" x="10820400" y="5041900"/>
          <p14:tracePt t="299032" x="10744200" y="5048250"/>
          <p14:tracePt t="299049" x="10648950" y="5048250"/>
          <p14:tracePt t="299066" x="10572750" y="5048250"/>
          <p14:tracePt t="299083" x="10496550" y="5048250"/>
          <p14:tracePt t="299099" x="10401300" y="5048250"/>
          <p14:tracePt t="299116" x="10331450" y="5048250"/>
          <p14:tracePt t="299119" x="10287000" y="5048250"/>
          <p14:tracePt t="299131" x="10242550" y="5048250"/>
          <p14:tracePt t="299135" x="10210800" y="5048250"/>
          <p14:tracePt t="299148" x="10191750" y="5048250"/>
          <p14:tracePt t="299167" x="10115550" y="5048250"/>
          <p14:tracePt t="299182" x="10071100" y="5048250"/>
          <p14:tracePt t="299199" x="10045700" y="5048250"/>
          <p14:tracePt t="299216" x="10020300" y="5048250"/>
          <p14:tracePt t="299233" x="9982200" y="5054600"/>
          <p14:tracePt t="299249" x="9925050" y="5067300"/>
          <p14:tracePt t="299266" x="9836150" y="5073650"/>
          <p14:tracePt t="299282" x="9715500" y="5080000"/>
          <p14:tracePt t="299300" x="9550400" y="5080000"/>
          <p14:tracePt t="299316" x="9359900" y="5067300"/>
          <p14:tracePt t="299333" x="9175750" y="5041900"/>
          <p14:tracePt t="299336" x="9080500" y="5035550"/>
          <p14:tracePt t="299348" x="9004300" y="5035550"/>
          <p14:tracePt t="299351" x="8909050" y="5029200"/>
          <p14:tracePt t="299365" x="8839200" y="5022850"/>
          <p14:tracePt t="299384" x="8578850" y="5016500"/>
          <p14:tracePt t="299400" x="8426450" y="5016500"/>
          <p14:tracePt t="299415" x="8274050" y="5016500"/>
          <p14:tracePt t="299433" x="8140700" y="5016500"/>
          <p14:tracePt t="299450" x="7981950" y="5016500"/>
          <p14:tracePt t="299466" x="7835900" y="5016500"/>
          <p14:tracePt t="299472" x="7753350" y="5016500"/>
          <p14:tracePt t="299481" x="7670800" y="5022850"/>
          <p14:tracePt t="299500" x="7531100" y="5022850"/>
          <p14:tracePt t="299517" x="7359650" y="5022850"/>
          <p14:tracePt t="299533" x="7188200" y="5022850"/>
          <p14:tracePt t="299550" x="6978650" y="5029200"/>
          <p14:tracePt t="299567" x="6711950" y="5048250"/>
          <p14:tracePt t="299583" x="6572250" y="5060950"/>
          <p14:tracePt t="299600" x="6527800" y="5073650"/>
          <p14:tracePt t="299604" x="6508750" y="5080000"/>
          <p14:tracePt t="299615" x="6502400" y="5086350"/>
          <p14:tracePt t="299618" x="6496050" y="5092700"/>
          <p14:tracePt t="299632" x="6496050" y="5099050"/>
          <p14:tracePt t="299650" x="6483350" y="5118100"/>
          <p14:tracePt t="299666" x="6477000" y="5137150"/>
          <p14:tracePt t="299683" x="6464300" y="5156200"/>
          <p14:tracePt t="299699" x="6451600" y="5175250"/>
          <p14:tracePt t="299717" x="6432550" y="5194300"/>
          <p14:tracePt t="299733" x="6426200" y="5219700"/>
          <p14:tracePt t="299750" x="6419850" y="5232400"/>
          <p14:tracePt t="299767" x="6419850" y="5245100"/>
          <p14:tracePt t="299783" x="6419850" y="5251450"/>
          <p14:tracePt t="299800" x="6413500" y="5270500"/>
          <p14:tracePt t="299817" x="6407150" y="5289550"/>
          <p14:tracePt t="299833" x="6407150" y="5327650"/>
          <p14:tracePt t="299850" x="6407150" y="5353050"/>
          <p14:tracePt t="299866" x="6407150" y="5372100"/>
          <p14:tracePt t="299886" x="6419850" y="5378450"/>
          <p14:tracePt t="299899" x="6426200" y="5378450"/>
          <p14:tracePt t="299917" x="6432550" y="5378450"/>
          <p14:tracePt t="300020" x="6438900" y="5378450"/>
          <p14:tracePt t="300029" x="6445250" y="5378450"/>
          <p14:tracePt t="300035" x="6451600" y="5372100"/>
          <p14:tracePt t="300049" x="6457950" y="5372100"/>
          <p14:tracePt t="300066" x="6477000" y="5353050"/>
          <p14:tracePt t="300070" x="6483350" y="5353050"/>
          <p14:tracePt t="300085" x="6502400" y="5340350"/>
          <p14:tracePt t="300100" x="6515100" y="5334000"/>
          <p14:tracePt t="300117" x="6527800" y="5334000"/>
          <p14:tracePt t="300151" x="6534150" y="5327650"/>
          <p14:tracePt t="300167" x="6540500" y="5321300"/>
          <p14:tracePt t="300184" x="6553200" y="5321300"/>
          <p14:tracePt t="300200" x="6559550" y="5321300"/>
          <p14:tracePt t="300217" x="6565900" y="5321300"/>
          <p14:tracePt t="300234" x="6578600" y="5314950"/>
          <p14:tracePt t="300250" x="6597650" y="5314950"/>
          <p14:tracePt t="300254" x="6610350" y="5314950"/>
          <p14:tracePt t="300266" x="6616700" y="5314950"/>
          <p14:tracePt t="300285" x="6642100" y="5321300"/>
          <p14:tracePt t="300300" x="6654800" y="5321300"/>
          <p14:tracePt t="300333" x="6667500" y="5321300"/>
          <p14:tracePt t="300351" x="6686550" y="5321300"/>
          <p14:tracePt t="300367" x="6699250" y="5314950"/>
          <p14:tracePt t="300417" x="6705600" y="5308600"/>
          <p14:tracePt t="300434" x="6718300" y="5295900"/>
          <p14:tracePt t="300453" x="6724650" y="5283200"/>
          <p14:tracePt t="300467" x="6724650" y="5270500"/>
          <p14:tracePt t="300484" x="6731000" y="5270500"/>
          <p14:tracePt t="300501" x="6731000" y="5264150"/>
          <p14:tracePt t="300517" x="6737350" y="5264150"/>
          <p14:tracePt t="300551" x="6750050" y="5264150"/>
          <p14:tracePt t="300567" x="6775450" y="5264150"/>
          <p14:tracePt t="300584" x="6813550" y="5276850"/>
          <p14:tracePt t="300600" x="6832600" y="5283200"/>
          <p14:tracePt t="300617" x="6915150" y="5295900"/>
          <p14:tracePt t="300634" x="6959600" y="5295900"/>
          <p14:tracePt t="300651" x="7029450" y="5295900"/>
          <p14:tracePt t="300667" x="7086600" y="5289550"/>
          <p14:tracePt t="300672" x="7105650" y="5289550"/>
          <p14:tracePt t="300684" x="7118350" y="5289550"/>
          <p14:tracePt t="300701" x="7169150" y="5283200"/>
          <p14:tracePt t="300718" x="7200900" y="5276850"/>
          <p14:tracePt t="300734" x="7219950" y="5276850"/>
          <p14:tracePt t="300752" x="7232650" y="5276850"/>
          <p14:tracePt t="300767" x="7239000" y="5276850"/>
          <p14:tracePt t="300784" x="7251700" y="5276850"/>
          <p14:tracePt t="300800" x="7258050" y="5276850"/>
          <p14:tracePt t="300817" x="7277100" y="5276850"/>
          <p14:tracePt t="300834" x="7289800" y="5283200"/>
          <p14:tracePt t="300850" x="7296150" y="5283200"/>
          <p14:tracePt t="301049" x="7296150" y="5276850"/>
          <p14:tracePt t="301074" x="7289800" y="5276850"/>
          <p14:tracePt t="301088" x="7283450" y="5276850"/>
          <p14:tracePt t="301187" x="7308850" y="5276850"/>
          <p14:tracePt t="301195" x="7315200" y="5276850"/>
          <p14:tracePt t="301203" x="7321550" y="5276850"/>
          <p14:tracePt t="301218" x="7346950" y="5276850"/>
          <p14:tracePt t="301234" x="7372350" y="5276850"/>
          <p14:tracePt t="301251" x="7435850" y="5276850"/>
          <p14:tracePt t="301268" x="7512050" y="5289550"/>
          <p14:tracePt t="301285" x="7600950" y="5289550"/>
          <p14:tracePt t="301300" x="7696200" y="5302250"/>
          <p14:tracePt t="301318" x="7791450" y="5314950"/>
          <p14:tracePt t="301334" x="7854950" y="5327650"/>
          <p14:tracePt t="301338" x="7874000" y="5327650"/>
          <p14:tracePt t="301350" x="7886700" y="5327650"/>
          <p14:tracePt t="301422" x="7893050" y="5327650"/>
          <p14:tracePt t="301434" x="7905750" y="5327650"/>
          <p14:tracePt t="301451" x="7931150" y="5327650"/>
          <p14:tracePt t="301468" x="7962900" y="5327650"/>
          <p14:tracePt t="301483" x="7988300" y="5327650"/>
          <p14:tracePt t="301501" x="8007350" y="5327650"/>
          <p14:tracePt t="301518" x="8032750" y="5327650"/>
          <p14:tracePt t="301534" x="8045450" y="5327650"/>
          <p14:tracePt t="301552" x="8064500" y="5321300"/>
          <p14:tracePt t="301568" x="8089900" y="5314950"/>
          <p14:tracePt t="301585" x="8121650" y="5308600"/>
          <p14:tracePt t="301601" x="8153400" y="5295900"/>
          <p14:tracePt t="301617" x="8185150" y="5289550"/>
          <p14:tracePt t="301620" x="8191500" y="5283200"/>
          <p14:tracePt t="301635" x="8197850" y="5283200"/>
          <p14:tracePt t="301651" x="8216900" y="5276850"/>
          <p14:tracePt t="301965" x="8223250" y="5276850"/>
          <p14:tracePt t="301972" x="8235950" y="5276850"/>
          <p14:tracePt t="301985" x="8318500" y="5276850"/>
          <p14:tracePt t="302002" x="8458200" y="5289550"/>
          <p14:tracePt t="302018" x="8597900" y="5302250"/>
          <p14:tracePt t="302037" x="8693150" y="5302250"/>
          <p14:tracePt t="302052" x="8763000" y="5302250"/>
          <p14:tracePt t="302069" x="8775700" y="5302250"/>
          <p14:tracePt t="302670" x="8775700" y="5295900"/>
          <p14:tracePt t="302737" x="8769350" y="5295900"/>
          <p14:tracePt t="302755" x="8763000" y="5295900"/>
          <p14:tracePt t="302786" x="8756650" y="5295900"/>
          <p14:tracePt t="302988" x="8750300" y="5295900"/>
          <p14:tracePt t="302997" x="8743950" y="5295900"/>
          <p14:tracePt t="303003" x="8737600" y="5289550"/>
          <p14:tracePt t="303019" x="8724900" y="5283200"/>
          <p14:tracePt t="303036" x="8718550" y="5276850"/>
          <p14:tracePt t="303053" x="8699500" y="5270500"/>
          <p14:tracePt t="303106" x="8705850" y="5276850"/>
          <p14:tracePt t="303119" x="8737600" y="5295900"/>
          <p14:tracePt t="303136" x="8769350" y="5308600"/>
          <p14:tracePt t="303153" x="8794750" y="5308600"/>
          <p14:tracePt t="303169" x="8832850" y="5308600"/>
          <p14:tracePt t="303186" x="8883650" y="5308600"/>
          <p14:tracePt t="303203" x="8915400" y="5295900"/>
          <p14:tracePt t="303220" x="8959850" y="5289550"/>
          <p14:tracePt t="303236" x="9004300" y="5283200"/>
          <p14:tracePt t="303253" x="9036050" y="5283200"/>
          <p14:tracePt t="303269" x="9080500" y="5283200"/>
          <p14:tracePt t="303286" x="9105900" y="5276850"/>
          <p14:tracePt t="303288" x="9118600" y="5276850"/>
          <p14:tracePt t="303303" x="9144000" y="5276850"/>
          <p14:tracePt t="303321" x="9175750" y="5276850"/>
          <p14:tracePt t="303336" x="9213850" y="5276850"/>
          <p14:tracePt t="303353" x="9232900" y="5276850"/>
          <p14:tracePt t="303369" x="9277350" y="5276850"/>
          <p14:tracePt t="303387" x="9309100" y="5276850"/>
          <p14:tracePt t="303391" x="9340850" y="5276850"/>
          <p14:tracePt t="303401" x="9366250" y="5270500"/>
          <p14:tracePt t="303419" x="9404350" y="5270500"/>
          <p14:tracePt t="303437" x="9436100" y="5270500"/>
          <p14:tracePt t="303453" x="9467850" y="5264150"/>
          <p14:tracePt t="303469" x="9493250" y="5264150"/>
          <p14:tracePt t="303486" x="9518650" y="5264150"/>
          <p14:tracePt t="303503" x="9556750" y="5264150"/>
          <p14:tracePt t="303520" x="9620250" y="5264150"/>
          <p14:tracePt t="303524" x="9671050" y="5264150"/>
          <p14:tracePt t="303535" x="9690100" y="5270500"/>
          <p14:tracePt t="303538" x="9753600" y="5270500"/>
          <p14:tracePt t="303552" x="9779000" y="5270500"/>
          <p14:tracePt t="303570" x="9937750" y="5295900"/>
          <p14:tracePt t="303587" x="9963150" y="5295900"/>
          <p14:tracePt t="303661" x="9963150" y="5302250"/>
          <p14:tracePt t="303670" x="9969500" y="5302250"/>
          <p14:tracePt t="303688" x="9982200" y="5314950"/>
          <p14:tracePt t="303703" x="9994900" y="5314950"/>
          <p14:tracePt t="303707" x="10001250" y="5314950"/>
          <p14:tracePt t="303720" x="10007600" y="5314950"/>
          <p14:tracePt t="303737" x="10020300" y="5314950"/>
          <p14:tracePt t="303753" x="10026650" y="5314950"/>
          <p14:tracePt t="303770" x="10033000" y="5314950"/>
          <p14:tracePt t="303786" x="10039350" y="5308600"/>
          <p14:tracePt t="303803" x="10045700" y="5302250"/>
          <p14:tracePt t="303971" x="10052050" y="5302250"/>
          <p14:tracePt t="303999" x="10058400" y="5302250"/>
          <p14:tracePt t="304007" x="10064750" y="5302250"/>
          <p14:tracePt t="304021" x="10071100" y="5302250"/>
          <p14:tracePt t="304037" x="10134600" y="5302250"/>
          <p14:tracePt t="304055" x="10179050" y="5302250"/>
          <p14:tracePt t="304070" x="10217150" y="5302250"/>
          <p14:tracePt t="304087" x="10274300" y="5302250"/>
          <p14:tracePt t="304103" x="10375900" y="5295900"/>
          <p14:tracePt t="304120" x="10496550" y="5295900"/>
          <p14:tracePt t="304136" x="10617200" y="5289550"/>
          <p14:tracePt t="304153" x="10693400" y="5276850"/>
          <p14:tracePt t="304170" x="10731500" y="5264150"/>
          <p14:tracePt t="304186" x="10737850" y="5257800"/>
          <p14:tracePt t="304925" x="10731500" y="5257800"/>
          <p14:tracePt t="304935" x="10725150" y="5257800"/>
          <p14:tracePt t="304955" x="10712450" y="5251450"/>
          <p14:tracePt t="304971" x="10706100" y="5251450"/>
          <p14:tracePt t="305037" x="10706100" y="5245100"/>
          <p14:tracePt t="305055" x="10699750" y="5245100"/>
          <p14:tracePt t="305071" x="10680700" y="5245100"/>
          <p14:tracePt t="305088" x="10668000" y="5245100"/>
          <p14:tracePt t="305104" x="10661650" y="5245100"/>
          <p14:tracePt t="305121" x="10648950" y="5257800"/>
          <p14:tracePt t="305138" x="10642600" y="5264150"/>
          <p14:tracePt t="305154" x="10636250" y="5270500"/>
          <p14:tracePt t="305171" x="10629900" y="5283200"/>
          <p14:tracePt t="305187" x="10623550" y="5289550"/>
          <p14:tracePt t="305205" x="10617200" y="5295900"/>
          <p14:tracePt t="305254" x="10610850" y="5295900"/>
          <p14:tracePt t="305271" x="10610850" y="5302250"/>
          <p14:tracePt t="305341" x="10610850" y="5308600"/>
          <p14:tracePt t="305660" x="10617200" y="5308600"/>
          <p14:tracePt t="305669" x="10623550" y="5308600"/>
          <p14:tracePt t="305676" x="10648950" y="5308600"/>
          <p14:tracePt t="305688" x="10661650" y="5302250"/>
          <p14:tracePt t="305705" x="10706100" y="5289550"/>
          <p14:tracePt t="305722" x="10737850" y="5283200"/>
          <p14:tracePt t="305739" x="10769600" y="5276850"/>
          <p14:tracePt t="305753" x="10871200" y="5276850"/>
          <p14:tracePt t="305772" x="11087100" y="5321300"/>
          <p14:tracePt t="305789" x="11245850" y="5353050"/>
          <p14:tracePt t="305805" x="11379200" y="5384800"/>
          <p14:tracePt t="305822" x="11436350" y="5391150"/>
          <p14:tracePt t="305838" x="11442700" y="5391150"/>
          <p14:tracePt t="305905" x="11468100" y="5384800"/>
          <p14:tracePt t="305921" x="11493500" y="5384800"/>
          <p14:tracePt t="305938" x="11544300" y="5378450"/>
          <p14:tracePt t="305942" x="11557000" y="5378450"/>
          <p14:tracePt t="305957" x="11563350" y="5372100"/>
          <p14:tracePt t="305988" x="11557000" y="5372100"/>
          <p14:tracePt t="306005" x="11537950" y="5372100"/>
          <p14:tracePt t="306022" x="11474450" y="5378450"/>
          <p14:tracePt t="306039" x="11366500" y="5391150"/>
          <p14:tracePt t="306055" x="11283950" y="5397500"/>
          <p14:tracePt t="306072" x="11150600" y="5416550"/>
          <p14:tracePt t="306089" x="11004550" y="5422900"/>
          <p14:tracePt t="306105" x="10725150" y="5441950"/>
          <p14:tracePt t="306122" x="10426700" y="5441950"/>
          <p14:tracePt t="306138" x="10109200" y="5429250"/>
          <p14:tracePt t="306156" x="9804400" y="5410200"/>
          <p14:tracePt t="306172" x="9518650" y="5391150"/>
          <p14:tracePt t="306188" x="9226550" y="5378450"/>
          <p14:tracePt t="306205" x="8959850" y="5372100"/>
          <p14:tracePt t="306222" x="8705850" y="5365750"/>
          <p14:tracePt t="306238" x="8432800" y="5365750"/>
          <p14:tracePt t="306255" x="8147050" y="5365750"/>
          <p14:tracePt t="306272" x="7880350" y="5372100"/>
          <p14:tracePt t="306289" x="7562850" y="5372100"/>
          <p14:tracePt t="306305" x="7493000" y="5365750"/>
          <p14:tracePt t="306308" x="7416800" y="5359400"/>
          <p14:tracePt t="306321" x="7327900" y="5346700"/>
          <p14:tracePt t="306340" x="7289800" y="5340350"/>
          <p14:tracePt t="306355" x="7258050" y="5340350"/>
          <p14:tracePt t="306372" x="7194550" y="5359400"/>
          <p14:tracePt t="306388" x="7112000" y="5391150"/>
          <p14:tracePt t="306406" x="7023100" y="5422900"/>
          <p14:tracePt t="306422" x="6946900" y="5454650"/>
          <p14:tracePt t="306439" x="6896100" y="5467350"/>
          <p14:tracePt t="306456" x="6858000" y="5467350"/>
          <p14:tracePt t="306472" x="6851650" y="5467350"/>
          <p14:tracePt t="306565" x="6851650" y="5473700"/>
          <p14:tracePt t="306597" x="6858000" y="5473700"/>
          <p14:tracePt t="306605" x="6864350" y="5473700"/>
          <p14:tracePt t="306614" x="6870700" y="5473700"/>
          <p14:tracePt t="306622" x="6883400" y="5473700"/>
          <p14:tracePt t="306639" x="6908800" y="5473700"/>
          <p14:tracePt t="306656" x="6934200" y="5473700"/>
          <p14:tracePt t="306672" x="6953250" y="5473700"/>
          <p14:tracePt t="306677" x="6959600" y="5473700"/>
          <p14:tracePt t="306689" x="6965950" y="5473700"/>
          <p14:tracePt t="306693" x="6972300" y="5473700"/>
          <p14:tracePt t="306722" x="6978650" y="5473700"/>
          <p14:tracePt t="306737" x="6985000" y="5473700"/>
          <p14:tracePt t="306756" x="6991350" y="5473700"/>
          <p14:tracePt t="306773" x="6997700" y="5473700"/>
          <p14:tracePt t="306790" x="7004050" y="5473700"/>
          <p14:tracePt t="306871" x="7010400" y="5473700"/>
          <p14:tracePt t="306887" x="7016750" y="5473700"/>
          <p14:tracePt t="306895" x="7023100" y="5473700"/>
          <p14:tracePt t="306906" x="7029450" y="5473700"/>
          <p14:tracePt t="306924" x="7042150" y="5473700"/>
          <p14:tracePt t="306939" x="7048500" y="5473700"/>
          <p14:tracePt t="306957" x="7054850" y="5473700"/>
          <p14:tracePt t="306973" x="7061200" y="5480050"/>
          <p14:tracePt t="307033" x="7067550" y="5480050"/>
          <p14:tracePt t="307058" x="7073900" y="5480050"/>
          <p14:tracePt t="307086" x="7080250" y="5480050"/>
          <p14:tracePt t="307092" x="7086600" y="5480050"/>
          <p14:tracePt t="307106" x="7092950" y="5480050"/>
          <p14:tracePt t="307124" x="7112000" y="5467350"/>
          <p14:tracePt t="307139" x="7131050" y="5461000"/>
          <p14:tracePt t="307156" x="7150100" y="5461000"/>
          <p14:tracePt t="307189" x="7156450" y="5461000"/>
          <p14:tracePt t="307223" x="7162800" y="5454650"/>
          <p14:tracePt t="307256" x="7188200" y="5454650"/>
          <p14:tracePt t="307272" x="7200900" y="5454650"/>
          <p14:tracePt t="307289" x="7207250" y="5454650"/>
          <p14:tracePt t="307306" x="7213600" y="5454650"/>
          <p14:tracePt t="307322" x="7219950" y="5454650"/>
          <p14:tracePt t="307339" x="7226300" y="5461000"/>
          <p14:tracePt t="307356" x="7239000" y="5461000"/>
          <p14:tracePt t="307373" x="7251700" y="5461000"/>
          <p14:tracePt t="307406" x="7258050" y="5461000"/>
          <p14:tracePt t="307439" x="7264400" y="5461000"/>
          <p14:tracePt t="307701" x="7270750" y="5461000"/>
          <p14:tracePt t="307931" x="7277100" y="5461000"/>
          <p14:tracePt t="307968" x="7283450" y="5461000"/>
          <p14:tracePt t="308722" x="7289800" y="5454650"/>
          <p14:tracePt t="309531" x="7289800" y="5448300"/>
          <p14:tracePt t="309540" x="7296150" y="5448300"/>
          <p14:tracePt t="309547" x="7302500" y="5441950"/>
          <p14:tracePt t="309558" x="7308850" y="5435600"/>
          <p14:tracePt t="309575" x="7315200" y="5429250"/>
          <p14:tracePt t="309592" x="7321550" y="5422900"/>
          <p14:tracePt t="309608" x="7334250" y="5416550"/>
          <p14:tracePt t="309625" x="7340600" y="5416550"/>
          <p14:tracePt t="309643" x="7353300" y="5410200"/>
          <p14:tracePt t="309658" x="7359650" y="5410200"/>
          <p14:tracePt t="309749" x="7366000" y="5410200"/>
          <p14:tracePt t="309883" x="7372350" y="5410200"/>
          <p14:tracePt t="309897" x="7378700" y="5416550"/>
          <p14:tracePt t="309914" x="7378700" y="5422900"/>
          <p14:tracePt t="309924" x="7385050" y="5429250"/>
          <p14:tracePt t="309943" x="7391400" y="5435600"/>
          <p14:tracePt t="309958" x="7391400" y="5441950"/>
          <p14:tracePt t="310019" x="7397750" y="5441950"/>
          <p14:tracePt t="310033" x="7397750" y="5448300"/>
          <p14:tracePt t="310045" x="7397750" y="5454650"/>
          <p14:tracePt t="310075" x="7397750" y="5461000"/>
          <p14:tracePt t="310260" x="7397750" y="5454650"/>
          <p14:tracePt t="310268" x="7397750" y="5448300"/>
          <p14:tracePt t="310294" x="7397750" y="5441950"/>
          <p14:tracePt t="310321" x="7397750" y="5435600"/>
          <p14:tracePt t="310414" x="7404100" y="5435600"/>
          <p14:tracePt t="310425" x="7410450" y="5429250"/>
          <p14:tracePt t="310442" x="7429500" y="5422900"/>
          <p14:tracePt t="310459" x="7435850" y="5416550"/>
          <p14:tracePt t="310477" x="7442200" y="5416550"/>
          <p14:tracePt t="310482" x="7448550" y="5416550"/>
          <p14:tracePt t="310509" x="7454900" y="5416550"/>
          <p14:tracePt t="310576" x="7461250" y="5410200"/>
          <p14:tracePt t="310583" x="7467600" y="5410200"/>
          <p14:tracePt t="310592" x="7480300" y="5403850"/>
          <p14:tracePt t="310626" x="7486650" y="5403850"/>
          <p14:tracePt t="310735" x="7473950" y="5403850"/>
          <p14:tracePt t="310759" x="7448550" y="5403850"/>
          <p14:tracePt t="316553" x="7442200" y="5403850"/>
          <p14:tracePt t="316561" x="7429500" y="5403850"/>
          <p14:tracePt t="316569" x="7423150" y="5403850"/>
          <p14:tracePt t="316581" x="7385050" y="5391150"/>
          <p14:tracePt t="316597" x="7372350" y="5384800"/>
          <p14:tracePt t="316647" x="7385050" y="5384800"/>
          <p14:tracePt t="316665" x="7467600" y="5397500"/>
          <p14:tracePt t="316681" x="7632700" y="5410200"/>
          <p14:tracePt t="316697" x="7848600" y="5410200"/>
          <p14:tracePt t="316714" x="8153400" y="5403850"/>
          <p14:tracePt t="316720" x="8350250" y="5397500"/>
          <p14:tracePt t="316729" x="8489950" y="5391150"/>
          <p14:tracePt t="316747" x="8737600" y="5378450"/>
          <p14:tracePt t="316764" x="8972550" y="5372100"/>
          <p14:tracePt t="316780" x="9144000" y="5378450"/>
          <p14:tracePt t="316797" x="9315450" y="5391150"/>
          <p14:tracePt t="316815" x="9569450" y="5403850"/>
          <p14:tracePt t="316832" x="9658350" y="5410200"/>
          <p14:tracePt t="316847" x="9677400" y="5410200"/>
          <p14:tracePt t="316947" x="9683750" y="5410200"/>
          <p14:tracePt t="316964" x="9696450" y="5397500"/>
          <p14:tracePt t="316981" x="9715500" y="5372100"/>
          <p14:tracePt t="316997" x="9728200" y="5346700"/>
          <p14:tracePt t="317003" x="9728200" y="5334000"/>
          <p14:tracePt t="317013" x="9728200" y="5327650"/>
          <p14:tracePt t="317031" x="9734550" y="5302250"/>
          <p14:tracePt t="317035" x="9734550" y="5295900"/>
          <p14:tracePt t="317081" x="9613900" y="5308600"/>
          <p14:tracePt t="317098" x="9467850" y="5327650"/>
          <p14:tracePt t="317114" x="9378950" y="5346700"/>
          <p14:tracePt t="317116" x="9302750" y="5359400"/>
          <p14:tracePt t="317130" x="9144000" y="5372100"/>
          <p14:tracePt t="317146" x="9017000" y="5372100"/>
          <p14:tracePt t="317164" x="8909050" y="5365750"/>
          <p14:tracePt t="317181" x="8883650" y="5365750"/>
          <p14:tracePt t="317198" x="8877300" y="5365750"/>
          <p14:tracePt t="317254" x="8883650" y="5365750"/>
          <p14:tracePt t="317263" x="8915400" y="5378450"/>
          <p14:tracePt t="317281" x="9004300" y="5397500"/>
          <p14:tracePt t="317298" x="9144000" y="5429250"/>
          <p14:tracePt t="317315" x="9271000" y="5448300"/>
          <p14:tracePt t="317331" x="9512300" y="5480050"/>
          <p14:tracePt t="317349" x="9652000" y="5492750"/>
          <p14:tracePt t="317364" x="9829800" y="5505450"/>
          <p14:tracePt t="317381" x="9937750" y="5511800"/>
          <p14:tracePt t="317398" x="10013950" y="5518150"/>
          <p14:tracePt t="317416" x="10020300" y="5518150"/>
          <p14:tracePt t="317602" x="10026650" y="5518150"/>
          <p14:tracePt t="317616" x="10033000" y="5511800"/>
          <p14:tracePt t="317632" x="10039350" y="5499100"/>
          <p14:tracePt t="317648" x="10045700" y="5486400"/>
          <p14:tracePt t="317665" x="10045700" y="5480050"/>
          <p14:tracePt t="317682" x="10052050" y="5473700"/>
          <p14:tracePt t="317825" x="10064750" y="5473700"/>
          <p14:tracePt t="317835" x="10077450" y="5473700"/>
          <p14:tracePt t="317849" x="10102850" y="5473700"/>
          <p14:tracePt t="317865" x="10121900" y="5473700"/>
          <p14:tracePt t="317882" x="10128250" y="5473700"/>
          <p14:tracePt t="317899" x="10147300" y="5473700"/>
          <p14:tracePt t="317915" x="10204450" y="5473700"/>
          <p14:tracePt t="317920" x="10255250" y="5473700"/>
          <p14:tracePt t="317930" x="10312400" y="5473700"/>
          <p14:tracePt t="317949" x="10426700" y="5486400"/>
          <p14:tracePt t="317965" x="10541000" y="5499100"/>
          <p14:tracePt t="317970" x="10585450" y="5505450"/>
          <p14:tracePt t="317981" x="10617200" y="5511800"/>
          <p14:tracePt t="317983" x="10642600" y="5511800"/>
          <p14:tracePt t="317999" x="10661650" y="5511800"/>
          <p14:tracePt t="318083" x="10668000" y="5511800"/>
          <p14:tracePt t="318098" x="10680700" y="5511800"/>
          <p14:tracePt t="318115" x="10712450" y="5505450"/>
          <p14:tracePt t="318132" x="10737850" y="5499100"/>
          <p14:tracePt t="318147" x="10769600" y="5492750"/>
          <p14:tracePt t="318165" x="10795000" y="5492750"/>
          <p14:tracePt t="318182" x="10820400" y="5486400"/>
          <p14:tracePt t="318199" x="10839450" y="5486400"/>
          <p14:tracePt t="318215" x="10852150" y="5486400"/>
          <p14:tracePt t="318273" x="10858500" y="5486400"/>
          <p14:tracePt t="318282" x="10864850" y="5486400"/>
          <p14:tracePt t="318298" x="10877550" y="5492750"/>
          <p14:tracePt t="318315" x="10902950" y="5499100"/>
          <p14:tracePt t="318332" x="10915650" y="5499100"/>
          <p14:tracePt t="318349" x="10922000" y="5505450"/>
          <p14:tracePt t="318365" x="10928350" y="5505450"/>
          <p14:tracePt t="318382" x="10941050" y="5505450"/>
          <p14:tracePt t="318399" x="10953750" y="5505450"/>
          <p14:tracePt t="318416" x="10972800" y="5492750"/>
          <p14:tracePt t="318432" x="10991850" y="5480050"/>
          <p14:tracePt t="318449" x="11004550" y="5473700"/>
          <p14:tracePt t="318815" x="11010900" y="5467350"/>
          <p14:tracePt t="318823" x="11017250" y="5467350"/>
          <p14:tracePt t="318831" x="11023600" y="5467350"/>
          <p14:tracePt t="318849" x="11087100" y="5461000"/>
          <p14:tracePt t="318866" x="11112500" y="5461000"/>
          <p14:tracePt t="318883" x="11150600" y="5454650"/>
          <p14:tracePt t="318901" x="11182350" y="5454650"/>
          <p14:tracePt t="318916" x="11195050" y="5461000"/>
          <p14:tracePt t="318933" x="11214100" y="5461000"/>
          <p14:tracePt t="318949" x="11239500" y="5461000"/>
          <p14:tracePt t="318966" x="11264900" y="5448300"/>
          <p14:tracePt t="318982" x="11277600" y="5441950"/>
          <p14:tracePt t="318999" x="11290300" y="5429250"/>
          <p14:tracePt t="319016" x="11296650" y="5422900"/>
          <p14:tracePt t="319087" x="11303000" y="5422900"/>
          <p14:tracePt t="319099" x="11328400" y="5435600"/>
          <p14:tracePt t="319116" x="11353800" y="5441950"/>
          <p14:tracePt t="319132" x="11417300" y="5461000"/>
          <p14:tracePt t="319148" x="11436350" y="5461000"/>
          <p14:tracePt t="319166" x="11455400" y="5461000"/>
          <p14:tracePt t="319183" x="11480800" y="5461000"/>
          <p14:tracePt t="319199" x="11493500" y="5461000"/>
          <p14:tracePt t="319217" x="11512550" y="5454650"/>
          <p14:tracePt t="319233" x="11525250" y="5454650"/>
          <p14:tracePt t="319238" x="11531600" y="5448300"/>
          <p14:tracePt t="319312" x="11512550" y="5448300"/>
          <p14:tracePt t="319321" x="11506200" y="5448300"/>
          <p14:tracePt t="319333" x="11449050" y="5454650"/>
          <p14:tracePt t="319350" x="11353800" y="5480050"/>
          <p14:tracePt t="319366" x="11195050" y="5518150"/>
          <p14:tracePt t="319383" x="10979150" y="5549900"/>
          <p14:tracePt t="319399" x="10763250" y="5568950"/>
          <p14:tracePt t="319417" x="10534650" y="5581650"/>
          <p14:tracePt t="319434" x="10306050" y="5594350"/>
          <p14:tracePt t="319450" x="10052050" y="5594350"/>
          <p14:tracePt t="319466" x="9798050" y="5594350"/>
          <p14:tracePt t="319483" x="9359900" y="5594350"/>
          <p14:tracePt t="319500" x="8680450" y="5530850"/>
          <p14:tracePt t="319516" x="7950200" y="5461000"/>
          <p14:tracePt t="319533" x="7251700" y="5359400"/>
          <p14:tracePt t="319550" x="6718300" y="5264150"/>
          <p14:tracePt t="319566" x="6324600" y="5187950"/>
          <p14:tracePt t="319583" x="5892800" y="5118100"/>
          <p14:tracePt t="319601" x="5651500" y="5105400"/>
          <p14:tracePt t="319618" x="5454650" y="5124450"/>
          <p14:tracePt t="319634" x="5321300" y="5175250"/>
          <p14:tracePt t="319651" x="5251450" y="5245100"/>
          <p14:tracePt t="319666" x="5238750" y="5314950"/>
          <p14:tracePt t="319685" x="5257800" y="5353050"/>
          <p14:tracePt t="319701" x="5289550" y="5378450"/>
          <p14:tracePt t="319716" x="5334000" y="5416550"/>
          <p14:tracePt t="319733" x="5365750" y="5461000"/>
          <p14:tracePt t="319750" x="5365750" y="5505450"/>
          <p14:tracePt t="319767" x="5353050" y="5543550"/>
          <p14:tracePt t="319782" x="5334000" y="5575300"/>
          <p14:tracePt t="319786" x="5327650" y="5581650"/>
          <p14:tracePt t="319833" x="5327650" y="5588000"/>
          <p14:tracePt t="319850" x="5334000" y="5588000"/>
          <p14:tracePt t="319866" x="5359400" y="5594350"/>
          <p14:tracePt t="319884" x="5422900" y="5619750"/>
          <p14:tracePt t="319900" x="5480050" y="5657850"/>
          <p14:tracePt t="319916" x="5518150" y="5683250"/>
          <p14:tracePt t="319933" x="5549900" y="5708650"/>
          <p14:tracePt t="319950" x="5568950" y="5721350"/>
          <p14:tracePt t="319966" x="5588000" y="5727700"/>
          <p14:tracePt t="319983" x="5607050" y="5727700"/>
          <p14:tracePt t="320000" x="5645150" y="5721350"/>
          <p14:tracePt t="320017" x="5708650" y="5708650"/>
          <p14:tracePt t="320033" x="5791200" y="5702300"/>
          <p14:tracePt t="320050" x="5854700" y="5695950"/>
          <p14:tracePt t="320065" x="5886450" y="5695950"/>
          <p14:tracePt t="320083" x="5899150" y="5695950"/>
          <p14:tracePt t="320100" x="5905500" y="5695950"/>
          <p14:tracePt t="320179" x="5911850" y="5695950"/>
          <p14:tracePt t="320193" x="5918200" y="5695950"/>
          <p14:tracePt t="320201" x="5918200" y="5689600"/>
          <p14:tracePt t="320219" x="5924550" y="5689600"/>
          <p14:tracePt t="320234" x="5930900" y="5689600"/>
          <p14:tracePt t="320416" x="5930900" y="5683250"/>
          <p14:tracePt t="320434" x="5937250" y="5683250"/>
          <p14:tracePt t="320450" x="5949950" y="5683250"/>
          <p14:tracePt t="320454" x="5975350" y="5695950"/>
          <p14:tracePt t="320467" x="5994400" y="5702300"/>
          <p14:tracePt t="320484" x="6057900" y="5727700"/>
          <p14:tracePt t="320501" x="6127750" y="5753100"/>
          <p14:tracePt t="320517" x="6216650" y="5778500"/>
          <p14:tracePt t="320534" x="6318250" y="5797550"/>
          <p14:tracePt t="320538" x="6381750" y="5803900"/>
          <p14:tracePt t="320551" x="6445250" y="5810250"/>
          <p14:tracePt t="320567" x="6629400" y="5822950"/>
          <p14:tracePt t="320585" x="6743700" y="5829300"/>
          <p14:tracePt t="320600" x="6851650" y="5829300"/>
          <p14:tracePt t="320617" x="6927850" y="5829300"/>
          <p14:tracePt t="320634" x="7004050" y="5822950"/>
          <p14:tracePt t="320650" x="7131050" y="5822950"/>
          <p14:tracePt t="320667" x="7264400" y="5822950"/>
          <p14:tracePt t="320684" x="7410450" y="5816600"/>
          <p14:tracePt t="320701" x="7569200" y="5816600"/>
          <p14:tracePt t="320717" x="7715250" y="5822950"/>
          <p14:tracePt t="320734" x="7816850" y="5829300"/>
          <p14:tracePt t="320751" x="7899400" y="5829300"/>
          <p14:tracePt t="320767" x="7912100" y="5829300"/>
          <p14:tracePt t="320982" x="7918450" y="5829300"/>
          <p14:tracePt t="320996" x="7924800" y="5822950"/>
          <p14:tracePt t="321005" x="7931150" y="5822950"/>
          <p14:tracePt t="321018" x="7937500" y="5822950"/>
          <p14:tracePt t="321034" x="7943850" y="5816600"/>
          <p14:tracePt t="321051" x="7950200" y="5810250"/>
          <p14:tracePt t="321068" x="7969250" y="5803900"/>
          <p14:tracePt t="321084" x="7981950" y="5784850"/>
          <p14:tracePt t="321100" x="7988300" y="5772150"/>
          <p14:tracePt t="321118" x="7994650" y="5759450"/>
          <p14:tracePt t="321134" x="8001000" y="5746750"/>
          <p14:tracePt t="321151" x="8001000" y="5740400"/>
          <p14:tracePt t="321185" x="8001000" y="5734050"/>
          <p14:tracePt t="321201" x="7962900" y="5734050"/>
          <p14:tracePt t="321218" x="7874000" y="5734050"/>
          <p14:tracePt t="321221" x="7816850" y="5727700"/>
          <p14:tracePt t="321234" x="7766050" y="5727700"/>
          <p14:tracePt t="321237" x="7721600" y="5727700"/>
          <p14:tracePt t="321251" x="7677150" y="5721350"/>
          <p14:tracePt t="321268" x="7594600" y="5715000"/>
          <p14:tracePt t="321284" x="7569200" y="5715000"/>
          <p14:tracePt t="321318" x="7556500" y="5715000"/>
          <p14:tracePt t="321334" x="7512050" y="5727700"/>
          <p14:tracePt t="321351" x="7473950" y="5740400"/>
          <p14:tracePt t="321368" x="7442200" y="5753100"/>
          <p14:tracePt t="321384" x="7423150" y="5765800"/>
          <p14:tracePt t="321401" x="7423150" y="5772150"/>
          <p14:tracePt t="321434" x="7416800" y="5772150"/>
          <p14:tracePt t="321451" x="7416800" y="5778500"/>
          <p14:tracePt t="321466" x="7397750" y="5784850"/>
          <p14:tracePt t="321483" x="7366000" y="5797550"/>
          <p14:tracePt t="321485" x="7334250" y="5803900"/>
          <p14:tracePt t="321501" x="7270750" y="5816600"/>
          <p14:tracePt t="321518" x="7232650" y="5816600"/>
          <p14:tracePt t="321521" x="7219950" y="5816600"/>
          <p14:tracePt t="321533" x="7162800" y="5816600"/>
          <p14:tracePt t="321551" x="7112000" y="5791200"/>
          <p14:tracePt t="321568" x="7112000" y="5784850"/>
          <p14:tracePt t="321586" x="7112000" y="5778500"/>
          <p14:tracePt t="321602" x="7112000" y="5772150"/>
          <p14:tracePt t="321746" x="7118350" y="5772150"/>
          <p14:tracePt t="321774" x="7118350" y="5778500"/>
          <p14:tracePt t="321785" x="7112000" y="5778500"/>
          <p14:tracePt t="321802" x="7105650" y="5778500"/>
          <p14:tracePt t="321819" x="7092950" y="5784850"/>
          <p14:tracePt t="321835" x="7086600" y="5791200"/>
          <p14:tracePt t="321852" x="7073900" y="5791200"/>
          <p14:tracePt t="321869" x="7042150" y="5803900"/>
          <p14:tracePt t="321885" x="6991350" y="5816600"/>
          <p14:tracePt t="321902" x="6883400" y="5835650"/>
          <p14:tracePt t="321918" x="6762750" y="5835650"/>
          <p14:tracePt t="321935" x="6642100" y="5822950"/>
          <p14:tracePt t="321952" x="6565900" y="5803900"/>
          <p14:tracePt t="321968" x="6546850" y="5791200"/>
          <p14:tracePt t="321985" x="6546850" y="5784850"/>
          <p14:tracePt t="322001" x="6559550" y="5772150"/>
          <p14:tracePt t="322018" x="6578600" y="5765800"/>
          <p14:tracePt t="322035" x="6597650" y="5765800"/>
          <p14:tracePt t="322052" x="6604000" y="5765800"/>
          <p14:tracePt t="322068" x="6604000" y="5759450"/>
          <p14:tracePt t="322072" x="6610350" y="5759450"/>
          <p14:tracePt t="322085" x="6616700" y="5759450"/>
          <p14:tracePt t="322118" x="6623050" y="5759450"/>
          <p14:tracePt t="322136" x="6629400" y="5759450"/>
          <p14:tracePt t="322152" x="6635750" y="5746750"/>
          <p14:tracePt t="322168" x="6673850" y="5734050"/>
          <p14:tracePt t="322185" x="6718300" y="5721350"/>
          <p14:tracePt t="322188" x="6731000" y="5721350"/>
          <p14:tracePt t="322202" x="6756400" y="5715000"/>
          <p14:tracePt t="322219" x="6781800" y="5708650"/>
          <p14:tracePt t="322235" x="6800850" y="5702300"/>
          <p14:tracePt t="322281" x="6807200" y="5702300"/>
          <p14:tracePt t="322298" x="6813550" y="5702300"/>
          <p14:tracePt t="322306" x="6819900" y="5695950"/>
          <p14:tracePt t="322317" x="6838950" y="5695950"/>
          <p14:tracePt t="322335" x="6896100" y="5695950"/>
          <p14:tracePt t="322352" x="6908800" y="5695950"/>
          <p14:tracePt t="322354" x="6921500" y="5695950"/>
          <p14:tracePt t="322370" x="6959600" y="5695950"/>
          <p14:tracePt t="322385" x="6985000" y="5702300"/>
          <p14:tracePt t="322402" x="7029450" y="5702300"/>
          <p14:tracePt t="322419" x="7054850" y="5695950"/>
          <p14:tracePt t="322435" x="7086600" y="5676900"/>
          <p14:tracePt t="322452" x="7105650" y="5664200"/>
          <p14:tracePt t="322468" x="7124700" y="5632450"/>
          <p14:tracePt t="322486" x="7124700" y="5600700"/>
          <p14:tracePt t="322489" x="7124700" y="5588000"/>
          <p14:tracePt t="322502" x="7118350" y="5568950"/>
          <p14:tracePt t="322518" x="7067550" y="5530850"/>
          <p14:tracePt t="322536" x="7010400" y="5492750"/>
          <p14:tracePt t="322552" x="6940550" y="5461000"/>
          <p14:tracePt t="322569" x="6813550" y="5410200"/>
          <p14:tracePt t="322585" x="6750050" y="5378450"/>
          <p14:tracePt t="322602" x="6711950" y="5359400"/>
          <p14:tracePt t="322621" x="6692900" y="5353050"/>
          <p14:tracePt t="322636" x="6673850" y="5346700"/>
          <p14:tracePt t="322652" x="6642100" y="5346700"/>
          <p14:tracePt t="322668" x="6610350" y="5346700"/>
          <p14:tracePt t="322686" x="6572250" y="5359400"/>
          <p14:tracePt t="322702" x="6553200" y="5372100"/>
          <p14:tracePt t="322719" x="6534150" y="5378450"/>
          <p14:tracePt t="322735" x="6527800" y="5403850"/>
          <p14:tracePt t="322753" x="6527800" y="5435600"/>
          <p14:tracePt t="322769" x="6540500" y="5473700"/>
          <p14:tracePt t="322773" x="6540500" y="5486400"/>
          <p14:tracePt t="322785" x="6540500" y="5518150"/>
          <p14:tracePt t="322790" x="6540500" y="5530850"/>
          <p14:tracePt t="322803" x="6540500" y="5568950"/>
          <p14:tracePt t="322820" x="6540500" y="5588000"/>
          <p14:tracePt t="322837" x="6546850" y="5600700"/>
          <p14:tracePt t="322852" x="6559550" y="5607050"/>
          <p14:tracePt t="322869" x="6565900" y="5613400"/>
          <p14:tracePt t="322886" x="6616700" y="5619750"/>
          <p14:tracePt t="322902" x="6673850" y="5626100"/>
          <p14:tracePt t="322919" x="6750050" y="5626100"/>
          <p14:tracePt t="322936" x="6877050" y="5626100"/>
          <p14:tracePt t="322952" x="6965950" y="5607050"/>
          <p14:tracePt t="322969" x="7035800" y="5594350"/>
          <p14:tracePt t="322987" x="7150100" y="5568950"/>
          <p14:tracePt t="322990" x="7207250" y="5562600"/>
          <p14:tracePt t="323001" x="7264400" y="5556250"/>
          <p14:tracePt t="323020" x="7391400" y="5549900"/>
          <p14:tracePt t="323036" x="7518400" y="5556250"/>
          <p14:tracePt t="323052" x="7600950" y="5575300"/>
          <p14:tracePt t="323069" x="7620000" y="5600700"/>
          <p14:tracePt t="323087" x="7613650" y="5613400"/>
          <p14:tracePt t="323102" x="7607300" y="5626100"/>
          <p14:tracePt t="323119" x="7594600" y="5638800"/>
          <p14:tracePt t="323209" x="7594600" y="5645150"/>
          <p14:tracePt t="323216" x="7600950" y="5651500"/>
          <p14:tracePt t="323236" x="7620000" y="5670550"/>
          <p14:tracePt t="323253" x="7639050" y="5689600"/>
          <p14:tracePt t="323271" x="7658100" y="5715000"/>
          <p14:tracePt t="323303" x="7664450" y="5721350"/>
          <p14:tracePt t="323319" x="7670800" y="5721350"/>
          <p14:tracePt t="323336" x="7677150" y="5727700"/>
          <p14:tracePt t="323353" x="7702550" y="5746750"/>
          <p14:tracePt t="323370" x="7727950" y="5759450"/>
          <p14:tracePt t="323387" x="7759700" y="5772150"/>
          <p14:tracePt t="323403" x="7778750" y="5778500"/>
          <p14:tracePt t="323420" x="7791450" y="5784850"/>
          <p14:tracePt t="323436" x="7797800" y="5784850"/>
          <p14:tracePt t="323453" x="7804150" y="5784850"/>
          <p14:tracePt t="323470" x="7810500" y="5784850"/>
          <p14:tracePt t="323486" x="7823200" y="5772150"/>
          <p14:tracePt t="323503" x="7854950" y="5759450"/>
          <p14:tracePt t="323506" x="7874000" y="5753100"/>
          <p14:tracePt t="323520" x="7918450" y="5740400"/>
          <p14:tracePt t="323536" x="7943850" y="5734050"/>
          <p14:tracePt t="323553" x="8013700" y="5708650"/>
          <p14:tracePt t="323570" x="8039100" y="5689600"/>
          <p14:tracePt t="323586" x="8064500" y="5670550"/>
          <p14:tracePt t="323603" x="8083550" y="5651500"/>
          <p14:tracePt t="323621" x="8108950" y="5619750"/>
          <p14:tracePt t="323636" x="8128000" y="5600700"/>
          <p14:tracePt t="323653" x="8134350" y="5588000"/>
          <p14:tracePt t="323670" x="8134350" y="5581650"/>
          <p14:tracePt t="323687" x="8134350" y="5575300"/>
          <p14:tracePt t="323706" x="8134350" y="5568950"/>
          <p14:tracePt t="323720" x="8128000" y="5562600"/>
          <p14:tracePt t="323737" x="8115300" y="5549900"/>
          <p14:tracePt t="323752" x="8108950" y="5543550"/>
          <p14:tracePt t="323770" x="8083550" y="5511800"/>
          <p14:tracePt t="323786" x="8058150" y="5492750"/>
          <p14:tracePt t="323803" x="8026400" y="5480050"/>
          <p14:tracePt t="323820" x="8001000" y="5467350"/>
          <p14:tracePt t="323836" x="7981950" y="5454650"/>
          <p14:tracePt t="323853" x="7969250" y="5454650"/>
          <p14:tracePt t="323870" x="7956550" y="5454650"/>
          <p14:tracePt t="323889" x="7950200" y="5448300"/>
          <p14:tracePt t="323903" x="7943850" y="5448300"/>
          <p14:tracePt t="323920" x="7918450" y="5448300"/>
          <p14:tracePt t="323937" x="7880350" y="5441950"/>
          <p14:tracePt t="323953" x="7848600" y="5435600"/>
          <p14:tracePt t="323970" x="7804150" y="5422900"/>
          <p14:tracePt t="323986" x="7759700" y="5410200"/>
          <p14:tracePt t="324003" x="7727950" y="5403850"/>
          <p14:tracePt t="324020" x="7702550" y="5403850"/>
          <p14:tracePt t="324036" x="7670800" y="5410200"/>
          <p14:tracePt t="324054" x="7632700" y="5416550"/>
          <p14:tracePt t="324070" x="7600950" y="5435600"/>
          <p14:tracePt t="324087" x="7575550" y="5454650"/>
          <p14:tracePt t="324103" x="7569200" y="5473700"/>
          <p14:tracePt t="324106" x="7562850" y="5492750"/>
          <p14:tracePt t="324120" x="7562850" y="5505450"/>
          <p14:tracePt t="324137" x="7562850" y="5537200"/>
          <p14:tracePt t="324154" x="7569200" y="5581650"/>
          <p14:tracePt t="324170" x="7594600" y="5626100"/>
          <p14:tracePt t="324187" x="7620000" y="5651500"/>
          <p14:tracePt t="324203" x="7664450" y="5683250"/>
          <p14:tracePt t="324220" x="7689850" y="5689600"/>
          <p14:tracePt t="324237" x="7721600" y="5689600"/>
          <p14:tracePt t="324253" x="7747000" y="5689600"/>
          <p14:tracePt t="324270" x="7772400" y="5670550"/>
          <p14:tracePt t="324287" x="7785100" y="5664200"/>
          <p14:tracePt t="324357" x="7791450" y="5664200"/>
          <p14:tracePt t="324373" x="7797800" y="5664200"/>
          <p14:tracePt t="324387" x="7816850" y="5670550"/>
          <p14:tracePt t="324406" x="7829550" y="5683250"/>
          <p14:tracePt t="324423" x="7842250" y="5695950"/>
          <p14:tracePt t="324437" x="7861300" y="5721350"/>
          <p14:tracePt t="324454" x="7867650" y="5727700"/>
          <p14:tracePt t="324469" x="7867650" y="5740400"/>
          <p14:tracePt t="324567" x="7867650" y="5734050"/>
          <p14:tracePt t="324574" x="7867650" y="5727700"/>
          <p14:tracePt t="324588" x="7861300" y="5708650"/>
          <p14:tracePt t="324604" x="7861300" y="5683250"/>
          <p14:tracePt t="324620" x="7861300" y="5657850"/>
          <p14:tracePt t="324637" x="7861300" y="5638800"/>
          <p14:tracePt t="324654" x="7861300" y="5632450"/>
          <p14:tracePt t="324959" x="7861300" y="5626100"/>
          <p14:tracePt t="324970" x="7861300" y="5619750"/>
          <p14:tracePt t="324988" x="7874000" y="5600700"/>
          <p14:tracePt t="325005" x="7874000" y="5588000"/>
          <p14:tracePt t="325022" x="7880350" y="5588000"/>
          <p14:tracePt t="325095" x="7880350" y="5594350"/>
          <p14:tracePt t="325124" x="7880350" y="5600700"/>
          <p14:tracePt t="325361" x="7880350" y="5594350"/>
          <p14:tracePt t="325370" x="7880350" y="5588000"/>
          <p14:tracePt t="325388" x="7880350" y="5562600"/>
          <p14:tracePt t="325405" x="7880350" y="5537200"/>
          <p14:tracePt t="325422" x="7861300" y="5505450"/>
          <p14:tracePt t="325438" x="7835900" y="5486400"/>
          <p14:tracePt t="325455" x="7791450" y="5441950"/>
          <p14:tracePt t="325471" x="7747000" y="5391150"/>
          <p14:tracePt t="325489" x="7683500" y="5321300"/>
          <p14:tracePt t="325506" x="7613650" y="5257800"/>
          <p14:tracePt t="325521" x="7531100" y="5181600"/>
          <p14:tracePt t="325538" x="7435850" y="5105400"/>
          <p14:tracePt t="325556" x="7315200" y="5022850"/>
          <p14:tracePt t="325573" x="7150100" y="4953000"/>
          <p14:tracePt t="325588" x="6965950" y="4883150"/>
          <p14:tracePt t="325605" x="6711950" y="4787900"/>
          <p14:tracePt t="325621" x="6400800" y="4705350"/>
          <p14:tracePt t="325638" x="5969000" y="4591050"/>
          <p14:tracePt t="325642" x="5689600" y="4514850"/>
          <p14:tracePt t="325655" x="5473700" y="4457700"/>
          <p14:tracePt t="325671" x="4762500" y="4248150"/>
          <p14:tracePt t="325688" x="4311650" y="4108450"/>
          <p14:tracePt t="325705" x="3879850" y="3994150"/>
          <p14:tracePt t="325720" x="3429000" y="3905250"/>
          <p14:tracePt t="325738" x="3162300" y="3854450"/>
          <p14:tracePt t="325741" x="2933700" y="3816350"/>
          <p14:tracePt t="325753" x="2432050" y="3746500"/>
          <p14:tracePt t="325771" x="2000250" y="3695700"/>
          <p14:tracePt t="325789" x="1828800" y="3676650"/>
          <p14:tracePt t="325805" x="1403350" y="3619500"/>
          <p14:tracePt t="325820" x="1257300" y="3600450"/>
          <p14:tracePt t="325838" x="1162050" y="3581400"/>
          <p14:tracePt t="325855" x="1123950" y="3562350"/>
          <p14:tracePt t="325871" x="1104900" y="3536950"/>
          <p14:tracePt t="325888" x="1085850" y="3511550"/>
          <p14:tracePt t="325905" x="1073150" y="3479800"/>
          <p14:tracePt t="325922" x="1066800" y="3429000"/>
          <p14:tracePt t="325938" x="1066800" y="3384550"/>
          <p14:tracePt t="325955" x="1066800" y="3327400"/>
          <p14:tracePt t="325972" x="1054100" y="3263900"/>
          <p14:tracePt t="325988" x="1054100" y="3187700"/>
          <p14:tracePt t="326005" x="1047750" y="3149600"/>
          <p14:tracePt t="326022" x="1047750" y="3117850"/>
          <p14:tracePt t="326025" x="1054100" y="3111500"/>
          <p14:tracePt t="326038" x="1054100" y="3105150"/>
          <p14:tracePt t="326113" x="1060450" y="3098800"/>
          <p14:tracePt t="326123" x="1060450" y="3092450"/>
          <p14:tracePt t="326138" x="1079500" y="3079750"/>
          <p14:tracePt t="326155" x="1111250" y="3048000"/>
          <p14:tracePt t="326172" x="1130300" y="3016250"/>
          <p14:tracePt t="326188" x="1149350" y="2997200"/>
          <p14:tracePt t="326205" x="1149350" y="2990850"/>
          <p14:tracePt t="326340" x="1155700" y="2990850"/>
          <p14:tracePt t="326356" x="1181100" y="2997200"/>
          <p14:tracePt t="326373" x="1244600" y="3009900"/>
          <p14:tracePt t="326388" x="1308100" y="3022600"/>
          <p14:tracePt t="326406" x="1390650" y="3041650"/>
          <p14:tracePt t="326422" x="1492250" y="3054350"/>
          <p14:tracePt t="326439" x="1606550" y="3060700"/>
          <p14:tracePt t="326456" x="1733550" y="3073400"/>
          <p14:tracePt t="326460" x="1822450" y="3086100"/>
          <p14:tracePt t="326472" x="1879600" y="3092450"/>
          <p14:tracePt t="326489" x="2178050" y="3136900"/>
          <p14:tracePt t="326505" x="2381250" y="3162300"/>
          <p14:tracePt t="326522" x="2578100" y="3187700"/>
          <p14:tracePt t="326540" x="2755900" y="3200400"/>
          <p14:tracePt t="326555" x="2901950" y="3200400"/>
          <p14:tracePt t="326572" x="3003550" y="3206750"/>
          <p14:tracePt t="326589" x="3067050" y="3206750"/>
          <p14:tracePt t="326605" x="3136900" y="3206750"/>
          <p14:tracePt t="326623" x="3194050" y="3200400"/>
          <p14:tracePt t="326639" x="3257550" y="3194050"/>
          <p14:tracePt t="326655" x="3321050" y="3187700"/>
          <p14:tracePt t="326672" x="3378200" y="3181350"/>
          <p14:tracePt t="326689" x="3416300" y="3181350"/>
          <p14:tracePt t="326692" x="3422650" y="3181350"/>
          <p14:tracePt t="326706" x="3429000" y="3181350"/>
          <p14:tracePt t="326722" x="3435350" y="3175000"/>
          <p14:tracePt t="326739" x="3460750" y="3168650"/>
          <p14:tracePt t="326743" x="3467100" y="3168650"/>
          <p14:tracePt t="326756" x="3498850" y="3162300"/>
          <p14:tracePt t="326772" x="3568700" y="3130550"/>
          <p14:tracePt t="326789" x="3581400" y="3111500"/>
          <p14:tracePt t="326806" x="3587750" y="3086100"/>
          <p14:tracePt t="326822" x="3587750" y="3060700"/>
          <p14:tracePt t="326839" x="3587750" y="3028950"/>
          <p14:tracePt t="326856" x="3587750" y="3003550"/>
          <p14:tracePt t="326872" x="3575050" y="2965450"/>
          <p14:tracePt t="326889" x="3543300" y="2921000"/>
          <p14:tracePt t="326906" x="3517900" y="2895600"/>
          <p14:tracePt t="326922" x="3460750" y="2863850"/>
          <p14:tracePt t="326939" x="3403600" y="2844800"/>
          <p14:tracePt t="326957" x="3359150" y="2832100"/>
          <p14:tracePt t="326959" x="3308350" y="2819400"/>
          <p14:tracePt t="326971" x="3282950" y="2813050"/>
          <p14:tracePt t="326973" x="3251200" y="2806700"/>
          <p14:tracePt t="326989" x="3181350" y="2794000"/>
          <p14:tracePt t="327006" x="3003550" y="2774950"/>
          <p14:tracePt t="327023" x="2882900" y="2762250"/>
          <p14:tracePt t="327039" x="2755900" y="2749550"/>
          <p14:tracePt t="327056" x="2616200" y="2743200"/>
          <p14:tracePt t="327061" x="2584450" y="2743200"/>
          <p14:tracePt t="327071" x="2527300" y="2743200"/>
          <p14:tracePt t="327089" x="2438400" y="2736850"/>
          <p14:tracePt t="327106" x="2355850" y="2736850"/>
          <p14:tracePt t="327122" x="2222500" y="2736850"/>
          <p14:tracePt t="327139" x="2108200" y="2730500"/>
          <p14:tracePt t="327159" x="1981200" y="2730500"/>
          <p14:tracePt t="327162" x="1905000" y="2724150"/>
          <p14:tracePt t="327172" x="1866900" y="2717800"/>
          <p14:tracePt t="327189" x="1758950" y="2711450"/>
          <p14:tracePt t="327206" x="1631950" y="2692400"/>
          <p14:tracePt t="327223" x="1504950" y="2679700"/>
          <p14:tracePt t="327239" x="1377950" y="2679700"/>
          <p14:tracePt t="327256" x="1282700" y="2686050"/>
          <p14:tracePt t="327274" x="1193800" y="2698750"/>
          <p14:tracePt t="327290" x="1111250" y="2711450"/>
          <p14:tracePt t="327306" x="1022350" y="2724150"/>
          <p14:tracePt t="327323" x="984250" y="2736850"/>
          <p14:tracePt t="327328" x="971550" y="2743200"/>
          <p14:tracePt t="327338" x="958850" y="2755900"/>
          <p14:tracePt t="327356" x="908050" y="2787650"/>
          <p14:tracePt t="327373" x="812800" y="2832100"/>
          <p14:tracePt t="327390" x="692150" y="2870200"/>
          <p14:tracePt t="327407" x="596900" y="2908300"/>
          <p14:tracePt t="327422" x="527050" y="2927350"/>
          <p14:tracePt t="327439" x="508000" y="2933700"/>
          <p14:tracePt t="327443" x="501650" y="2940050"/>
          <p14:tracePt t="327473" x="527050" y="2959100"/>
          <p14:tracePt t="327491" x="565150" y="2978150"/>
          <p14:tracePt t="327508" x="615950" y="3016250"/>
          <p14:tracePt t="327522" x="666750" y="3054350"/>
          <p14:tracePt t="327539" x="742950" y="3092450"/>
          <p14:tracePt t="327557" x="857250" y="3124200"/>
          <p14:tracePt t="327573" x="996950" y="3143250"/>
          <p14:tracePt t="327578" x="1073150" y="3149600"/>
          <p14:tracePt t="327588" x="1143000" y="3149600"/>
          <p14:tracePt t="327606" x="1276350" y="3149600"/>
          <p14:tracePt t="327623" x="1346200" y="3136900"/>
          <p14:tracePt t="327640" x="1377950" y="3130550"/>
          <p14:tracePt t="327656" x="1384300" y="3124200"/>
          <p14:tracePt t="327734" x="1390650" y="3124200"/>
          <p14:tracePt t="327743" x="1397000" y="3124200"/>
          <p14:tracePt t="327755" x="1416050" y="3124200"/>
          <p14:tracePt t="327773" x="1454150" y="3124200"/>
          <p14:tracePt t="327790" x="1504950" y="3117850"/>
          <p14:tracePt t="327806" x="1593850" y="3111500"/>
          <p14:tracePt t="327823" x="1701800" y="3098800"/>
          <p14:tracePt t="327840" x="1835150" y="3098800"/>
          <p14:tracePt t="327857" x="1981200" y="3098800"/>
          <p14:tracePt t="327873" x="2108200" y="3092450"/>
          <p14:tracePt t="327890" x="2197100" y="3079750"/>
          <p14:tracePt t="327907" x="2241550" y="3073400"/>
          <p14:tracePt t="327923" x="2266950" y="3067050"/>
          <p14:tracePt t="327927" x="2273300" y="3060700"/>
          <p14:tracePt t="327939" x="2279650" y="3060700"/>
          <p14:tracePt t="328047" x="2286000" y="3060700"/>
          <p14:tracePt t="328054" x="2292350" y="3060700"/>
          <p14:tracePt t="328074" x="2343150" y="3067050"/>
          <p14:tracePt t="328091" x="2419350" y="3073400"/>
          <p14:tracePt t="328107" x="2476500" y="3073400"/>
          <p14:tracePt t="328123" x="2520950" y="3079750"/>
          <p14:tracePt t="328128" x="2540000" y="3079750"/>
          <p14:tracePt t="328139" x="2546350" y="3079750"/>
          <p14:tracePt t="328156" x="2559050" y="3079750"/>
          <p14:tracePt t="328174" x="2565400" y="3079750"/>
          <p14:tracePt t="328361" x="2571750" y="3079750"/>
          <p14:tracePt t="328370" x="2571750" y="3086100"/>
          <p14:tracePt t="328377" x="2578100" y="3086100"/>
          <p14:tracePt t="328391" x="2584450" y="3086100"/>
          <p14:tracePt t="328408" x="2590800" y="3092450"/>
          <p14:tracePt t="328527" x="2590800" y="3086100"/>
          <p14:tracePt t="328535" x="2597150" y="3073400"/>
          <p14:tracePt t="328543" x="2597150" y="3060700"/>
          <p14:tracePt t="328557" x="2603500" y="3048000"/>
          <p14:tracePt t="328575" x="2609850" y="3028950"/>
          <p14:tracePt t="328591" x="2616200" y="3022600"/>
          <p14:tracePt t="328641" x="2616200" y="3035300"/>
          <p14:tracePt t="328658" x="2616200" y="3048000"/>
          <p14:tracePt t="328676" x="2616200" y="3067050"/>
          <p14:tracePt t="328691" x="2616200" y="3073400"/>
          <p14:tracePt t="328707" x="2616200" y="3079750"/>
          <p14:tracePt t="328774" x="2622550" y="3079750"/>
          <p14:tracePt t="328790" x="2635250" y="3079750"/>
          <p14:tracePt t="328808" x="2679700" y="3073400"/>
          <p14:tracePt t="328825" x="2730500" y="3048000"/>
          <p14:tracePt t="328841" x="2768600" y="3028950"/>
          <p14:tracePt t="328844" x="2781300" y="3016250"/>
          <p14:tracePt t="328857" x="2787650" y="3016250"/>
          <p14:tracePt t="328859" x="2794000" y="3009900"/>
          <p14:tracePt t="328873" x="2794000" y="3003550"/>
          <p14:tracePt t="328893" x="2800350" y="2997200"/>
          <p14:tracePt t="328907" x="2800350" y="2990850"/>
          <p14:tracePt t="328910" x="2806700" y="2990850"/>
          <p14:tracePt t="328924" x="2813050" y="2984500"/>
          <p14:tracePt t="328941" x="2870200" y="2984500"/>
          <p14:tracePt t="328957" x="2997200" y="2990850"/>
          <p14:tracePt t="328975" x="3092450" y="2997200"/>
          <p14:tracePt t="328991" x="3136900" y="2997200"/>
          <p14:tracePt t="329008" x="3149600" y="2997200"/>
          <p14:tracePt t="329062" x="3155950" y="2997200"/>
          <p14:tracePt t="329071" x="3162300" y="2997200"/>
          <p14:tracePt t="329091" x="3225800" y="3003550"/>
          <p14:tracePt t="329108" x="3295650" y="3016250"/>
          <p14:tracePt t="329124" x="3371850" y="3028950"/>
          <p14:tracePt t="329127" x="3397250" y="3035300"/>
          <p14:tracePt t="329140" x="3416300" y="3041650"/>
          <p14:tracePt t="329143" x="3429000" y="3041650"/>
          <p14:tracePt t="329158" x="3441700" y="3048000"/>
          <p14:tracePt t="329208" x="3454400" y="3048000"/>
          <p14:tracePt t="329225" x="3505200" y="3060700"/>
          <p14:tracePt t="329241" x="3619500" y="3067050"/>
          <p14:tracePt t="329259" x="3714750" y="3073400"/>
          <p14:tracePt t="329275" x="3816350" y="3079750"/>
          <p14:tracePt t="329291" x="3848100" y="3079750"/>
          <p14:tracePt t="329476" x="3854450" y="3079750"/>
          <p14:tracePt t="329484" x="3860800" y="3079750"/>
          <p14:tracePt t="329490" x="3873500" y="3079750"/>
          <p14:tracePt t="329508" x="3905250" y="3079750"/>
          <p14:tracePt t="329525" x="3930650" y="3079750"/>
          <p14:tracePt t="329529" x="3937000" y="3079750"/>
          <p14:tracePt t="329542" x="3949700" y="3079750"/>
          <p14:tracePt t="329558" x="3968750" y="3079750"/>
          <p14:tracePt t="329575" x="3981450" y="3073400"/>
          <p14:tracePt t="329592" x="3994150" y="3067050"/>
          <p14:tracePt t="329596" x="4000500" y="3054350"/>
          <p14:tracePt t="329608" x="4006850" y="3048000"/>
          <p14:tracePt t="329611" x="4006850" y="3041650"/>
          <p14:tracePt t="329625" x="4013200" y="3035300"/>
          <p14:tracePt t="329628" x="4013200" y="3028950"/>
          <p14:tracePt t="329641" x="4013200" y="3016250"/>
          <p14:tracePt t="329643" x="4013200" y="3003550"/>
          <p14:tracePt t="329658" x="4000500" y="2971800"/>
          <p14:tracePt t="329674" x="3956050" y="2940050"/>
          <p14:tracePt t="329692" x="3911600" y="2927350"/>
          <p14:tracePt t="332240" x="3905250" y="2927350"/>
          <p14:tracePt t="332247" x="3898900" y="2927350"/>
          <p14:tracePt t="332261" x="3879850" y="2927350"/>
          <p14:tracePt t="332279" x="3867150" y="2933700"/>
          <p14:tracePt t="332294" x="3854450" y="2933700"/>
          <p14:tracePt t="332327" x="3854450" y="2946400"/>
          <p14:tracePt t="332345" x="3835400" y="2959100"/>
          <p14:tracePt t="332361" x="3803650" y="2978150"/>
          <p14:tracePt t="332377" x="3625850" y="3060700"/>
          <p14:tracePt t="332395" x="3511550" y="3098800"/>
          <p14:tracePt t="332412" x="3435350" y="3117850"/>
          <p14:tracePt t="332428" x="3409950" y="3117850"/>
          <p14:tracePt t="332443" x="3403600" y="3117850"/>
          <p14:tracePt t="332460" x="3390900" y="3124200"/>
          <p14:tracePt t="332477" x="3371850" y="3143250"/>
          <p14:tracePt t="332494" x="3346450" y="3168650"/>
          <p14:tracePt t="332510" x="3321050" y="3200400"/>
          <p14:tracePt t="332527" x="3302000" y="3232150"/>
          <p14:tracePt t="332544" x="3302000" y="3276600"/>
          <p14:tracePt t="332560" x="3302000" y="3308350"/>
          <p14:tracePt t="332563" x="3302000" y="3321050"/>
          <p14:tracePt t="332577" x="3302000" y="3340100"/>
          <p14:tracePt t="332594" x="3302000" y="3378200"/>
          <p14:tracePt t="332610" x="3302000" y="3454400"/>
          <p14:tracePt t="332613" x="3289300" y="3505200"/>
          <p14:tracePt t="332628" x="3276600" y="3568700"/>
          <p14:tracePt t="332644" x="3244850" y="3632200"/>
          <p14:tracePt t="332660" x="3225800" y="3663950"/>
          <p14:tracePt t="332677" x="3213100" y="3676650"/>
          <p14:tracePt t="332694" x="3206750" y="3676650"/>
          <p14:tracePt t="332764" x="3206750" y="3670300"/>
          <p14:tracePt t="332779" x="3200400" y="3670300"/>
          <p14:tracePt t="332794" x="3200400" y="3663950"/>
          <p14:tracePt t="332811" x="3194050" y="3663950"/>
          <p14:tracePt t="332827" x="3187700" y="3657600"/>
          <p14:tracePt t="332877" x="3168650" y="3651250"/>
          <p14:tracePt t="332895" x="3130550" y="3632200"/>
          <p14:tracePt t="332912" x="3041650" y="3606800"/>
          <p14:tracePt t="332927" x="2940050" y="3575050"/>
          <p14:tracePt t="332944" x="2863850" y="3556000"/>
          <p14:tracePt t="332961" x="2794000" y="3530600"/>
          <p14:tracePt t="332977" x="2717800" y="3511550"/>
          <p14:tracePt t="332994" x="2692400" y="3505200"/>
          <p14:tracePt t="333010" x="2673350" y="3505200"/>
          <p14:tracePt t="333068" x="2667000" y="3505200"/>
          <p14:tracePt t="333078" x="2654300" y="3511550"/>
          <p14:tracePt t="333094" x="2635250" y="3524250"/>
          <p14:tracePt t="333110" x="2578100" y="3543300"/>
          <p14:tracePt t="333114" x="2540000" y="3562350"/>
          <p14:tracePt t="333127" x="2520950" y="3575050"/>
          <p14:tracePt t="333144" x="2470150" y="3594100"/>
          <p14:tracePt t="333161" x="2444750" y="3606800"/>
          <p14:tracePt t="333178" x="2438400" y="3606800"/>
          <p14:tracePt t="333182" x="2438400" y="3613150"/>
          <p14:tracePt t="333194" x="2444750" y="3619500"/>
          <p14:tracePt t="333211" x="2482850" y="3638550"/>
          <p14:tracePt t="333228" x="2540000" y="3670300"/>
          <p14:tracePt t="333244" x="2603500" y="3721100"/>
          <p14:tracePt t="333261" x="2641600" y="3759200"/>
          <p14:tracePt t="333277" x="2711450" y="3810000"/>
          <p14:tracePt t="333293" x="2755900" y="3841750"/>
          <p14:tracePt t="333311" x="2825750" y="3873500"/>
          <p14:tracePt t="333329" x="2921000" y="3898900"/>
          <p14:tracePt t="333344" x="3003550" y="3905250"/>
          <p14:tracePt t="333362" x="3130550" y="3911600"/>
          <p14:tracePt t="333365" x="3175000" y="3911600"/>
          <p14:tracePt t="333377" x="3251200" y="3911600"/>
          <p14:tracePt t="333379" x="3289300" y="3905250"/>
          <p14:tracePt t="333394" x="3327400" y="3898900"/>
          <p14:tracePt t="333412" x="3422650" y="3886200"/>
          <p14:tracePt t="333428" x="3498850" y="3873500"/>
          <p14:tracePt t="333431" x="3511550" y="3873500"/>
          <p14:tracePt t="333445" x="3568700" y="3867150"/>
          <p14:tracePt t="333461" x="3625850" y="3873500"/>
          <p14:tracePt t="333478" x="3740150" y="3879850"/>
          <p14:tracePt t="333495" x="3886200" y="3879850"/>
          <p14:tracePt t="333511" x="3981450" y="3867150"/>
          <p14:tracePt t="333528" x="4102100" y="3848100"/>
          <p14:tracePt t="333534" x="4171950" y="3829050"/>
          <p14:tracePt t="333543" x="4197350" y="3822700"/>
          <p14:tracePt t="333562" x="4267200" y="3784600"/>
          <p14:tracePt t="333578" x="4305300" y="3759200"/>
          <p14:tracePt t="333594" x="4311650" y="3727450"/>
          <p14:tracePt t="333612" x="4298950" y="3708400"/>
          <p14:tracePt t="333628" x="4273550" y="3683000"/>
          <p14:tracePt t="333645" x="4229100" y="3657600"/>
          <p14:tracePt t="333649" x="4197350" y="3638550"/>
          <p14:tracePt t="333661" x="4152900" y="3619500"/>
          <p14:tracePt t="333678" x="4121150" y="3606800"/>
          <p14:tracePt t="333695" x="4032250" y="3568700"/>
          <p14:tracePt t="333711" x="3949700" y="3524250"/>
          <p14:tracePt t="333729" x="3854450" y="3492500"/>
          <p14:tracePt t="333744" x="3765550" y="3454400"/>
          <p14:tracePt t="333762" x="3670300" y="3429000"/>
          <p14:tracePt t="333779" x="3594100" y="3403600"/>
          <p14:tracePt t="333795" x="3543300" y="3397250"/>
          <p14:tracePt t="333812" x="3505200" y="3397250"/>
          <p14:tracePt t="333829" x="3454400" y="3403600"/>
          <p14:tracePt t="333845" x="3384550" y="3416300"/>
          <p14:tracePt t="333849" x="3359150" y="3429000"/>
          <p14:tracePt t="333862" x="3327400" y="3429000"/>
          <p14:tracePt t="333880" x="3244850" y="3454400"/>
          <p14:tracePt t="333895" x="3175000" y="3479800"/>
          <p14:tracePt t="333899" x="3149600" y="3486150"/>
          <p14:tracePt t="333912" x="3111500" y="3505200"/>
          <p14:tracePt t="333928" x="3035300" y="3536950"/>
          <p14:tracePt t="333945" x="2997200" y="3556000"/>
          <p14:tracePt t="333962" x="2978150" y="3581400"/>
          <p14:tracePt t="333978" x="2978150" y="3594100"/>
          <p14:tracePt t="333995" x="2978150" y="3625850"/>
          <p14:tracePt t="334010" x="2978150" y="3651250"/>
          <p14:tracePt t="334028" x="2990850" y="3670300"/>
          <p14:tracePt t="334044" x="3016250" y="3714750"/>
          <p14:tracePt t="334061" x="3035300" y="3746500"/>
          <p14:tracePt t="334078" x="3060700" y="3771900"/>
          <p14:tracePt t="334096" x="3092450" y="3797300"/>
          <p14:tracePt t="334112" x="3117850" y="3816350"/>
          <p14:tracePt t="334128" x="3130550" y="3829050"/>
          <p14:tracePt t="334131" x="3136900" y="3835400"/>
          <p14:tracePt t="334145" x="3136900" y="3841750"/>
          <p14:tracePt t="334147" x="3143250" y="3841750"/>
          <p14:tracePt t="334162" x="3149600" y="3848100"/>
          <p14:tracePt t="334179" x="3162300" y="3860800"/>
          <p14:tracePt t="334309" x="3168650" y="3860800"/>
          <p14:tracePt t="334317" x="3175000" y="3860800"/>
          <p14:tracePt t="334327" x="3187700" y="3854450"/>
          <p14:tracePt t="334346" x="3232150" y="3835400"/>
          <p14:tracePt t="334362" x="3295650" y="3810000"/>
          <p14:tracePt t="334379" x="3365500" y="3784600"/>
          <p14:tracePt t="334383" x="3416300" y="3771900"/>
          <p14:tracePt t="334395" x="3543300" y="3740150"/>
          <p14:tracePt t="334412" x="3702050" y="3727450"/>
          <p14:tracePt t="334431" x="3848100" y="3702050"/>
          <p14:tracePt t="334446" x="3911600" y="3670300"/>
          <p14:tracePt t="334463" x="3911600" y="3638550"/>
          <p14:tracePt t="334479" x="3898900" y="3613150"/>
          <p14:tracePt t="334497" x="3860800" y="3568700"/>
          <p14:tracePt t="334512" x="3822700" y="3524250"/>
          <p14:tracePt t="334529" x="3765550" y="3492500"/>
          <p14:tracePt t="334545" x="3714750" y="3473450"/>
          <p14:tracePt t="334550" x="3683000" y="3467100"/>
          <p14:tracePt t="334562" x="3663950" y="3467100"/>
          <p14:tracePt t="334579" x="3632200" y="3460750"/>
          <p14:tracePt t="334596" x="3594100" y="3460750"/>
          <p14:tracePt t="334612" x="3549650" y="3454400"/>
          <p14:tracePt t="334629" x="3454400" y="3454400"/>
          <p14:tracePt t="334645" x="3409950" y="3448050"/>
          <p14:tracePt t="334662" x="3359150" y="3441700"/>
          <p14:tracePt t="334679" x="3314700" y="3435350"/>
          <p14:tracePt t="334695" x="3232150" y="3435350"/>
          <p14:tracePt t="334712" x="3181350" y="3441700"/>
          <p14:tracePt t="334729" x="3155950" y="3454400"/>
          <p14:tracePt t="334734" x="3149600" y="3460750"/>
          <p14:tracePt t="334745" x="3136900" y="3467100"/>
          <p14:tracePt t="334762" x="3130550" y="3486150"/>
          <p14:tracePt t="334779" x="3130550" y="3524250"/>
          <p14:tracePt t="334796" x="3130550" y="3575050"/>
          <p14:tracePt t="334813" x="3143250" y="3651250"/>
          <p14:tracePt t="334829" x="3200400" y="3784600"/>
          <p14:tracePt t="334846" x="3282950" y="3898900"/>
          <p14:tracePt t="334850" x="3333750" y="3968750"/>
          <p14:tracePt t="334862" x="3365500" y="4013200"/>
          <p14:tracePt t="334867" x="3397250" y="4057650"/>
          <p14:tracePt t="334879" x="3460750" y="4146550"/>
          <p14:tracePt t="334897" x="3511550" y="4216400"/>
          <p14:tracePt t="334915" x="3575050" y="4292600"/>
          <p14:tracePt t="334929" x="3663950" y="4387850"/>
          <p14:tracePt t="334945" x="3790950" y="4508500"/>
          <p14:tracePt t="334963" x="3911600" y="4603750"/>
          <p14:tracePt t="334980" x="4013200" y="4699000"/>
          <p14:tracePt t="334996" x="4102100" y="4787900"/>
          <p14:tracePt t="335013" x="4191000" y="4895850"/>
          <p14:tracePt t="335030" x="4286250" y="5010150"/>
          <p14:tracePt t="335046" x="4394200" y="5130800"/>
          <p14:tracePt t="335063" x="4521200" y="5264150"/>
          <p14:tracePt t="335079" x="4660900" y="5403850"/>
          <p14:tracePt t="335082" x="4730750" y="5461000"/>
          <p14:tracePt t="335096" x="4832350" y="5543550"/>
          <p14:tracePt t="335113" x="5086350" y="5708650"/>
          <p14:tracePt t="335129" x="5283200" y="5784850"/>
          <p14:tracePt t="335145" x="5467350" y="5829300"/>
          <p14:tracePt t="335162" x="5619750" y="5854700"/>
          <p14:tracePt t="335179" x="5727700" y="5873750"/>
          <p14:tracePt t="335196" x="5816600" y="5886450"/>
          <p14:tracePt t="335211" x="5892800" y="5892800"/>
          <p14:tracePt t="335229" x="5969000" y="5899150"/>
          <p14:tracePt t="335234" x="5988050" y="5899150"/>
          <p14:tracePt t="335246" x="6007100" y="5899150"/>
          <p14:tracePt t="335263" x="6026150" y="5899150"/>
          <p14:tracePt t="335279" x="6045200" y="5899150"/>
          <p14:tracePt t="335296" x="6064250" y="5899150"/>
          <p14:tracePt t="335313" x="6102350" y="5905500"/>
          <p14:tracePt t="335315" x="6134100" y="5918200"/>
          <p14:tracePt t="335331" x="6165850" y="5930900"/>
          <p14:tracePt t="335335" x="6203950" y="5943600"/>
          <p14:tracePt t="335346" x="6235700" y="5956300"/>
          <p14:tracePt t="335363" x="6311900" y="5994400"/>
          <p14:tracePt t="335379" x="6337300" y="6000750"/>
          <p14:tracePt t="335396" x="6343650" y="6000750"/>
          <p14:tracePt t="335413" x="6350000" y="6007100"/>
          <p14:tracePt t="335430" x="6375400" y="6019800"/>
          <p14:tracePt t="335446" x="6470650" y="6045200"/>
          <p14:tracePt t="335463" x="6667500" y="6102350"/>
          <p14:tracePt t="335479" x="6864350" y="6140450"/>
          <p14:tracePt t="335496" x="7035800" y="6172200"/>
          <p14:tracePt t="335501" x="7092950" y="6178550"/>
          <p14:tracePt t="335513" x="7131050" y="6178550"/>
          <p14:tracePt t="335530" x="7162800" y="6178550"/>
          <p14:tracePt t="335545" x="7169150" y="6178550"/>
          <p14:tracePt t="335595" x="7175500" y="6184900"/>
          <p14:tracePt t="335603" x="7188200" y="6191250"/>
          <p14:tracePt t="335612" x="7213600" y="6203950"/>
          <p14:tracePt t="335630" x="7289800" y="6229350"/>
          <p14:tracePt t="335646" x="7385050" y="6254750"/>
          <p14:tracePt t="335649" x="7442200" y="6273800"/>
          <p14:tracePt t="335662" x="7499350" y="6286500"/>
          <p14:tracePt t="335666" x="7562850" y="6299200"/>
          <p14:tracePt t="335680" x="7581900" y="6299200"/>
          <p14:tracePt t="335697" x="7594600" y="6299200"/>
          <p14:tracePt t="335713" x="7594600" y="6292850"/>
          <p14:tracePt t="335721" x="7594600" y="6286500"/>
          <p14:tracePt t="335729" x="7594600" y="6280150"/>
          <p14:tracePt t="335747" x="7588250" y="6273800"/>
          <p14:tracePt t="335764" x="7575550" y="6267450"/>
          <p14:tracePt t="335781" x="7575550" y="6261100"/>
          <p14:tracePt t="335869" x="7575550" y="6267450"/>
          <p14:tracePt t="336187" x="7569200" y="6267450"/>
          <p14:tracePt t="336195" x="7569200" y="6261100"/>
          <p14:tracePt t="336203" x="7556500" y="6254750"/>
          <p14:tracePt t="336213" x="7550150" y="6242050"/>
          <p14:tracePt t="336230" x="7537450" y="6229350"/>
          <p14:tracePt t="336247" x="7531100" y="6223000"/>
          <p14:tracePt t="336252" x="7531100" y="6210300"/>
          <p14:tracePt t="336263" x="7524750" y="6203950"/>
          <p14:tracePt t="336280" x="7518400" y="6191250"/>
          <p14:tracePt t="336297" x="7512050" y="6165850"/>
          <p14:tracePt t="336314" x="7505700" y="6146800"/>
          <p14:tracePt t="336330" x="7505700" y="6134100"/>
          <p14:tracePt t="336347" x="7499350" y="6115050"/>
          <p14:tracePt t="336364" x="7499350" y="6108700"/>
          <p14:tracePt t="336381" x="7499350" y="6096000"/>
          <p14:tracePt t="336397" x="7493000" y="6083300"/>
          <p14:tracePt t="336414" x="7493000" y="6070600"/>
          <p14:tracePt t="336430" x="7493000" y="6057900"/>
          <p14:tracePt t="336449" x="7486650" y="6051550"/>
          <p14:tracePt t="336462" x="7480300" y="6038850"/>
          <p14:tracePt t="336481" x="7480300" y="6026150"/>
          <p14:tracePt t="336498" x="7467600" y="6013450"/>
          <p14:tracePt t="336514" x="7454900" y="6000750"/>
          <p14:tracePt t="336531" x="7442200" y="5994400"/>
          <p14:tracePt t="336547" x="7410450" y="5969000"/>
          <p14:tracePt t="336564" x="7372350" y="5949950"/>
          <p14:tracePt t="336580" x="7340600" y="5930900"/>
          <p14:tracePt t="336597" x="7277100" y="5880100"/>
          <p14:tracePt t="336614" x="7175500" y="5810250"/>
          <p14:tracePt t="336631" x="7073900" y="5746750"/>
          <p14:tracePt t="336647" x="6972300" y="5683250"/>
          <p14:tracePt t="336664" x="6858000" y="5613400"/>
          <p14:tracePt t="336681" x="6775450" y="5562600"/>
          <p14:tracePt t="336697" x="6654800" y="5486400"/>
          <p14:tracePt t="336713" x="6527800" y="5416550"/>
          <p14:tracePt t="336730" x="6388100" y="5346700"/>
          <p14:tracePt t="336748" x="6197600" y="5257800"/>
          <p14:tracePt t="336764" x="6064250" y="5200650"/>
          <p14:tracePt t="336781" x="5861050" y="5111750"/>
          <p14:tracePt t="336798" x="5746750" y="5073650"/>
          <p14:tracePt t="336813" x="5670550" y="5054600"/>
          <p14:tracePt t="336816" x="5632450" y="5041900"/>
          <p14:tracePt t="336833" x="5511800" y="5003800"/>
          <p14:tracePt t="336846" x="5334000" y="4965700"/>
          <p14:tracePt t="336865" x="5181600" y="4933950"/>
          <p14:tracePt t="336881" x="5029200" y="4908550"/>
          <p14:tracePt t="336886" x="4921250" y="4889500"/>
          <p14:tracePt t="336897" x="4819650" y="4864100"/>
          <p14:tracePt t="336914" x="4667250" y="4832350"/>
          <p14:tracePt t="336931" x="4514850" y="4787900"/>
          <p14:tracePt t="336948" x="4406900" y="4762500"/>
          <p14:tracePt t="336967" x="4343400" y="4743450"/>
          <p14:tracePt t="336981" x="4337050" y="4743450"/>
          <p14:tracePt t="336984" x="4330700" y="4737100"/>
          <p14:tracePt t="336997" x="4324350" y="4737100"/>
          <p14:tracePt t="337015" x="4305300" y="4730750"/>
          <p14:tracePt t="337031" x="4235450" y="4705350"/>
          <p14:tracePt t="337048" x="4171950" y="4686300"/>
          <p14:tracePt t="337063" x="4102100" y="4667250"/>
          <p14:tracePt t="337081" x="4044950" y="4648200"/>
          <p14:tracePt t="337098" x="3994150" y="4635500"/>
          <p14:tracePt t="337114" x="3930650" y="4616450"/>
          <p14:tracePt t="337131" x="3841750" y="4603750"/>
          <p14:tracePt t="337148" x="3708400" y="4591050"/>
          <p14:tracePt t="337164" x="3549650" y="4578350"/>
          <p14:tracePt t="337181" x="3346450" y="4552950"/>
          <p14:tracePt t="337197" x="3244850" y="4540250"/>
          <p14:tracePt t="337202" x="3194050" y="4527550"/>
          <p14:tracePt t="337213" x="3162300" y="4508500"/>
          <p14:tracePt t="337260" x="3168650" y="4508500"/>
          <p14:tracePt t="337266" x="3175000" y="4508500"/>
          <p14:tracePt t="337281" x="3187700" y="4521200"/>
          <p14:tracePt t="337298" x="3194050" y="4540250"/>
          <p14:tracePt t="337314" x="3181350" y="4565650"/>
          <p14:tracePt t="337330" x="3162300" y="4591050"/>
          <p14:tracePt t="337348" x="3149600" y="4597400"/>
          <p14:tracePt t="337399" x="3149600" y="4591050"/>
          <p14:tracePt t="337415" x="3155950" y="4552950"/>
          <p14:tracePt t="337431" x="3155950" y="4495800"/>
          <p14:tracePt t="337448" x="3136900" y="4451350"/>
          <p14:tracePt t="337463" x="3073400" y="4375150"/>
          <p14:tracePt t="337481" x="2990850" y="4298950"/>
          <p14:tracePt t="337498" x="2971800" y="4279900"/>
          <p14:tracePt t="337501" x="2965450" y="4279900"/>
          <p14:tracePt t="337516" x="2959100" y="4273550"/>
          <p14:tracePt t="337548" x="2959100" y="4267200"/>
          <p14:tracePt t="337565" x="2959100" y="4248150"/>
          <p14:tracePt t="337581" x="2965450" y="4235450"/>
          <p14:tracePt t="337598" x="2965450" y="4229100"/>
          <p14:tracePt t="337804" x="2971800" y="4229100"/>
          <p14:tracePt t="337812" x="2984500" y="4222750"/>
          <p14:tracePt t="337832" x="3022600" y="4216400"/>
          <p14:tracePt t="337836" x="3041650" y="4210050"/>
          <p14:tracePt t="337849" x="3086100" y="4203700"/>
          <p14:tracePt t="337865" x="3124200" y="4197350"/>
          <p14:tracePt t="337881" x="3155950" y="4191000"/>
          <p14:tracePt t="337899" x="3187700" y="4178300"/>
          <p14:tracePt t="337915" x="3200400" y="4178300"/>
          <p14:tracePt t="337932" x="3213100" y="4171950"/>
          <p14:tracePt t="337949" x="3219450" y="4165600"/>
          <p14:tracePt t="337965" x="3225800" y="4152900"/>
          <p14:tracePt t="337983" x="3232150" y="4133850"/>
          <p14:tracePt t="337998" x="3232150" y="4102100"/>
          <p14:tracePt t="338015" x="3219450" y="4064000"/>
          <p14:tracePt t="338033" x="3181350" y="4019550"/>
          <p14:tracePt t="338051" x="3168650" y="4000500"/>
          <p14:tracePt t="338065" x="3155950" y="3994150"/>
          <p14:tracePt t="338082" x="3149600" y="3994150"/>
          <p14:tracePt t="338136" x="3143250" y="3994150"/>
          <p14:tracePt t="338148" x="3124200" y="4000500"/>
          <p14:tracePt t="338166" x="3092450" y="4013200"/>
          <p14:tracePt t="338168" x="3054350" y="4025900"/>
          <p14:tracePt t="338182" x="3041650" y="4032250"/>
          <p14:tracePt t="338185" x="3028950" y="4044950"/>
          <p14:tracePt t="338198" x="3009900" y="4064000"/>
          <p14:tracePt t="338201" x="3009900" y="4076700"/>
          <p14:tracePt t="338215" x="3009900" y="4083050"/>
          <p14:tracePt t="338218" x="3016250" y="4108450"/>
          <p14:tracePt t="338232" x="3054350" y="4133850"/>
          <p14:tracePt t="338248" x="3136900" y="4178300"/>
          <p14:tracePt t="338265" x="3244850" y="4210050"/>
          <p14:tracePt t="338282" x="3308350" y="4222750"/>
          <p14:tracePt t="338299" x="3378200" y="4235450"/>
          <p14:tracePt t="338315" x="3422650" y="4229100"/>
          <p14:tracePt t="338332" x="3460750" y="4210050"/>
          <p14:tracePt t="338348" x="3524250" y="4171950"/>
          <p14:tracePt t="338366" x="3568700" y="4152900"/>
          <p14:tracePt t="338382" x="3581400" y="4152900"/>
          <p14:tracePt t="338398" x="3606800" y="4152900"/>
          <p14:tracePt t="338401" x="3613150" y="4152900"/>
          <p14:tracePt t="338414" x="3619500" y="4152900"/>
          <p14:tracePt t="338433" x="3632200" y="4152900"/>
          <p14:tracePt t="338488" x="3638550" y="4152900"/>
          <p14:tracePt t="338496" x="3638550" y="4146550"/>
          <p14:tracePt t="338532" x="3644900" y="4146550"/>
          <p14:tracePt t="338582" x="3651250" y="4146550"/>
          <p14:tracePt t="338589" x="3663950" y="4146550"/>
          <p14:tracePt t="338597" x="3683000" y="4146550"/>
          <p14:tracePt t="338616" x="3740150" y="4159250"/>
          <p14:tracePt t="338632" x="3810000" y="4159250"/>
          <p14:tracePt t="338649" x="3892550" y="4152900"/>
          <p14:tracePt t="338666" x="3956050" y="4140200"/>
          <p14:tracePt t="338671" x="3975100" y="4133850"/>
          <p14:tracePt t="338681" x="3981450" y="4127500"/>
          <p14:tracePt t="338700" x="3994150" y="4121150"/>
          <p14:tracePt t="338717" x="3994150" y="4108450"/>
          <p14:tracePt t="338732" x="3994150" y="4095750"/>
          <p14:tracePt t="338748" x="3994150" y="4089400"/>
          <p14:tracePt t="338799" x="4000500" y="4089400"/>
          <p14:tracePt t="338817" x="4000500" y="4083050"/>
          <p14:tracePt t="338849" x="3981450" y="4076700"/>
          <p14:tracePt t="338866" x="3949700" y="4070350"/>
          <p14:tracePt t="338883" x="3886200" y="4057650"/>
          <p14:tracePt t="338900" x="3822700" y="4044950"/>
          <p14:tracePt t="338916" x="3759200" y="4044950"/>
          <p14:tracePt t="338932" x="3708400" y="4044950"/>
          <p14:tracePt t="338949" x="3663950" y="4044950"/>
          <p14:tracePt t="338966" x="3638550" y="4044950"/>
          <p14:tracePt t="338970" x="3619500" y="4044950"/>
          <p14:tracePt t="338981" x="3613150" y="4044950"/>
          <p14:tracePt t="338999" x="3581400" y="4044950"/>
          <p14:tracePt t="339005" x="3536950" y="4044950"/>
          <p14:tracePt t="339016" x="3498850" y="4044950"/>
          <p14:tracePt t="339033" x="3333750" y="4057650"/>
          <p14:tracePt t="339050" x="3054350" y="4064000"/>
          <p14:tracePt t="339066" x="2870200" y="4057650"/>
          <p14:tracePt t="339083" x="2730500" y="4032250"/>
          <p14:tracePt t="339100" x="2654300" y="4025900"/>
          <p14:tracePt t="339116" x="2641600" y="4025900"/>
          <p14:tracePt t="339175" x="2641600" y="4032250"/>
          <p14:tracePt t="339182" x="2635250" y="4044950"/>
          <p14:tracePt t="339199" x="2616200" y="4076700"/>
          <p14:tracePt t="339215" x="2597150" y="4095750"/>
          <p14:tracePt t="339233" x="2565400" y="4127500"/>
          <p14:tracePt t="339249" x="2565400" y="4140200"/>
          <p14:tracePt t="339268" x="2565400" y="4146550"/>
          <p14:tracePt t="339282" x="2603500" y="4184650"/>
          <p14:tracePt t="339299" x="2673350" y="4229100"/>
          <p14:tracePt t="339315" x="2800350" y="4298950"/>
          <p14:tracePt t="339332" x="2895600" y="4362450"/>
          <p14:tracePt t="339349" x="2965450" y="4406900"/>
          <p14:tracePt t="339366" x="2997200" y="4445000"/>
          <p14:tracePt t="339383" x="3016250" y="4457700"/>
          <p14:tracePt t="339385" x="3016250" y="4464050"/>
          <p14:tracePt t="339399" x="3022600" y="4464050"/>
          <p14:tracePt t="339449" x="3048000" y="4470400"/>
          <p14:tracePt t="339466" x="3086100" y="4470400"/>
          <p14:tracePt t="339483" x="3136900" y="4470400"/>
          <p14:tracePt t="339499" x="3200400" y="4470400"/>
          <p14:tracePt t="339516" x="3232150" y="4464050"/>
          <p14:tracePt t="339533" x="3251200" y="4464050"/>
          <p14:tracePt t="339550" x="3270250" y="4451350"/>
          <p14:tracePt t="339566" x="3276600" y="4451350"/>
          <p14:tracePt t="339583" x="3276600" y="4445000"/>
          <p14:tracePt t="339599" x="3282950" y="4445000"/>
          <p14:tracePt t="339617" x="3282950" y="4438650"/>
          <p14:tracePt t="339657" x="3289300" y="4438650"/>
          <p14:tracePt t="339673" x="3295650" y="4432300"/>
          <p14:tracePt t="339687" x="3302000" y="4432300"/>
          <p14:tracePt t="339700" x="3308350" y="4432300"/>
          <p14:tracePt t="339745" x="3302000" y="4438650"/>
          <p14:tracePt t="339754" x="3295650" y="4438650"/>
          <p14:tracePt t="339766" x="3289300" y="4438650"/>
          <p14:tracePt t="339783" x="3282950" y="4445000"/>
          <p14:tracePt t="339800" x="3282950" y="4438650"/>
          <p14:tracePt t="339817" x="3314700" y="4438650"/>
          <p14:tracePt t="339833" x="3409950" y="4438650"/>
          <p14:tracePt t="339850" x="3587750" y="4495800"/>
          <p14:tracePt t="339865" x="3784600" y="4565650"/>
          <p14:tracePt t="339883" x="4013200" y="4667250"/>
          <p14:tracePt t="339900" x="4260850" y="4768850"/>
          <p14:tracePt t="339917" x="4521200" y="4864100"/>
          <p14:tracePt t="339932" x="4781550" y="4940300"/>
          <p14:tracePt t="339950" x="4978400" y="4997450"/>
          <p14:tracePt t="339967" x="5213350" y="5067300"/>
          <p14:tracePt t="339984" x="5765800" y="5194300"/>
          <p14:tracePt t="340000" x="5988050" y="5245100"/>
          <p14:tracePt t="340005" x="6178550" y="5283200"/>
          <p14:tracePt t="340015" x="6388100" y="5327650"/>
          <p14:tracePt t="340034" x="6870700" y="5429250"/>
          <p14:tracePt t="340049" x="6991350" y="5454650"/>
          <p14:tracePt t="340053" x="7073900" y="5467350"/>
          <p14:tracePt t="340066" x="7194550" y="5480050"/>
          <p14:tracePt t="340083" x="7239000" y="5486400"/>
          <p14:tracePt t="340100" x="7302500" y="5499100"/>
          <p14:tracePt t="340117" x="7448550" y="5549900"/>
          <p14:tracePt t="340121" x="7524750" y="5575300"/>
          <p14:tracePt t="340132" x="7600950" y="5600700"/>
          <p14:tracePt t="340150" x="7778750" y="5651500"/>
          <p14:tracePt t="340166" x="7893050" y="5676900"/>
          <p14:tracePt t="340183" x="7956550" y="5683250"/>
          <p14:tracePt t="340200" x="7975600" y="5683250"/>
          <p14:tracePt t="340217" x="7988300" y="5683250"/>
          <p14:tracePt t="340220" x="7994650" y="5683250"/>
          <p14:tracePt t="340267" x="8001000" y="5689600"/>
          <p14:tracePt t="340284" x="8026400" y="5715000"/>
          <p14:tracePt t="340301" x="8070850" y="5759450"/>
          <p14:tracePt t="340316" x="8121650" y="5816600"/>
          <p14:tracePt t="340334" x="8153400" y="5854700"/>
          <p14:tracePt t="340351" x="8166100" y="5886450"/>
          <p14:tracePt t="340367" x="8172450" y="5905500"/>
          <p14:tracePt t="340384" x="8172450" y="5918200"/>
          <p14:tracePt t="340400" x="8172450" y="5924550"/>
          <p14:tracePt t="340417" x="8178800" y="5930900"/>
          <p14:tracePt t="340434" x="8204200" y="5962650"/>
          <p14:tracePt t="340436" x="8223250" y="6000750"/>
          <p14:tracePt t="340450" x="8229600" y="6019800"/>
          <p14:tracePt t="340467" x="8267700" y="6102350"/>
          <p14:tracePt t="340485" x="8274050" y="6140450"/>
          <p14:tracePt t="340500" x="8267700" y="6159500"/>
          <p14:tracePt t="340517" x="8261350" y="6165850"/>
          <p14:tracePt t="340534" x="8255000" y="6172200"/>
          <p14:tracePt t="340550" x="8274050" y="6172200"/>
          <p14:tracePt t="340567" x="8293100" y="6178550"/>
          <p14:tracePt t="340584" x="8305800" y="6197600"/>
          <p14:tracePt t="340601" x="8318500" y="6273800"/>
          <p14:tracePt t="340618" x="8318500" y="6343650"/>
          <p14:tracePt t="340634" x="8312150" y="6477000"/>
          <p14:tracePt t="340650" x="8362950" y="6604000"/>
          <p14:tracePt t="340669" x="8394700" y="6629400"/>
          <p14:tracePt t="340702" x="8388350" y="6508750"/>
          <p14:tracePt t="340717" x="8324850" y="6375400"/>
          <p14:tracePt t="340735" x="8197850" y="6267450"/>
          <p14:tracePt t="340751" x="8115300" y="6210300"/>
          <p14:tracePt t="340767" x="8121650" y="6165850"/>
          <p14:tracePt t="340786" x="8159750" y="6127750"/>
          <p14:tracePt t="340789" x="8185150" y="6115050"/>
          <p14:tracePt t="340799" x="8197850" y="6115050"/>
          <p14:tracePt t="340817" x="8248650" y="6121400"/>
          <p14:tracePt t="340834" x="8318500" y="6134100"/>
          <p14:tracePt t="340850" x="8432800" y="6140450"/>
          <p14:tracePt t="340869" x="8502650" y="6146800"/>
          <p14:tracePt t="340872" x="8528050" y="6146800"/>
          <p14:tracePt t="340884" x="8547100" y="6153150"/>
          <p14:tracePt t="340901" x="8559800" y="6159500"/>
          <p14:tracePt t="340951" x="8521700" y="6165850"/>
          <p14:tracePt t="340968" x="8464550" y="6165850"/>
          <p14:tracePt t="340984" x="8445500" y="6165850"/>
          <p14:tracePt t="341036" x="8439150" y="6165850"/>
          <p14:tracePt t="341050" x="8432800" y="6165850"/>
          <p14:tracePt t="341068" x="8413750" y="6165850"/>
          <p14:tracePt t="341084" x="8394700" y="6165850"/>
          <p14:tracePt t="341101" x="8382000" y="6153150"/>
          <p14:tracePt t="341118" x="8369300" y="6134100"/>
          <p14:tracePt t="341133" x="8362950" y="6102350"/>
          <p14:tracePt t="341151" x="8362950" y="6057900"/>
          <p14:tracePt t="341167" x="8362950" y="6032500"/>
          <p14:tracePt t="341184" x="8369300" y="5988050"/>
          <p14:tracePt t="341201" x="8369300" y="5969000"/>
          <p14:tracePt t="341217" x="8375650" y="5937250"/>
          <p14:tracePt t="341234" x="8382000" y="5924550"/>
          <p14:tracePt t="341251" x="8401050" y="5911850"/>
          <p14:tracePt t="341268" x="8451850" y="5911850"/>
          <p14:tracePt t="341285" x="8515350" y="5905500"/>
          <p14:tracePt t="341289" x="8547100" y="5905500"/>
          <p14:tracePt t="341301" x="8578850" y="5905500"/>
          <p14:tracePt t="341305" x="8604250" y="5905500"/>
          <p14:tracePt t="341317" x="8629650" y="5905500"/>
          <p14:tracePt t="341334" x="8648700" y="5899150"/>
          <p14:tracePt t="341351" x="8655050" y="5899150"/>
          <p14:tracePt t="341426" x="8661400" y="5899150"/>
          <p14:tracePt t="341434" x="8667750" y="5892800"/>
          <p14:tracePt t="341451" x="8705850" y="5892800"/>
          <p14:tracePt t="341469" x="8743950" y="5886450"/>
          <p14:tracePt t="341486" x="8763000" y="5886450"/>
          <p14:tracePt t="341502" x="8775700" y="5886450"/>
          <p14:tracePt t="341518" x="8794750" y="5886450"/>
          <p14:tracePt t="341522" x="8801100" y="5886450"/>
          <p14:tracePt t="341535" x="8807450" y="5886450"/>
          <p14:tracePt t="341552" x="8832850" y="5880100"/>
          <p14:tracePt t="341568" x="8851900" y="5880100"/>
          <p14:tracePt t="341601" x="8858250" y="5880100"/>
          <p14:tracePt t="341862" x="8851900" y="5880100"/>
          <p14:tracePt t="341877" x="8845550" y="5880100"/>
          <p14:tracePt t="341929" x="8845550" y="5873750"/>
          <p14:tracePt t="341938" x="8839200" y="5873750"/>
          <p14:tracePt t="341953" x="8826500" y="5873750"/>
          <p14:tracePt t="342050" x="8832850" y="5873750"/>
          <p14:tracePt t="342057" x="8839200" y="5873750"/>
          <p14:tracePt t="342069" x="8845550" y="5867400"/>
          <p14:tracePt t="342086" x="8858250" y="5861050"/>
          <p14:tracePt t="342102" x="8870950" y="5848350"/>
          <p14:tracePt t="342119" x="8877300" y="5842000"/>
          <p14:tracePt t="342124" x="8883650" y="5842000"/>
          <p14:tracePt t="342139" x="8883650" y="5829300"/>
          <p14:tracePt t="342153" x="8877300" y="5803900"/>
          <p14:tracePt t="342170" x="8864600" y="5778500"/>
          <p14:tracePt t="342185" x="8839200" y="5753100"/>
          <p14:tracePt t="342202" x="8826500" y="5746750"/>
          <p14:tracePt t="342219" x="8820150" y="5740400"/>
          <p14:tracePt t="342235" x="8801100" y="5740400"/>
          <p14:tracePt t="342251" x="8756650" y="5740400"/>
          <p14:tracePt t="342268" x="8674100" y="5740400"/>
          <p14:tracePt t="342285" x="8559800" y="5740400"/>
          <p14:tracePt t="342302" x="8432800" y="5740400"/>
          <p14:tracePt t="342319" x="8299450" y="5740400"/>
          <p14:tracePt t="342335" x="8235950" y="5740400"/>
          <p14:tracePt t="342352" x="8210550" y="5740400"/>
          <p14:tracePt t="342369" x="8197850" y="5740400"/>
          <p14:tracePt t="342386" x="8185150" y="5740400"/>
          <p14:tracePt t="342402" x="8178800" y="5753100"/>
          <p14:tracePt t="342420" x="8172450" y="5759450"/>
          <p14:tracePt t="342435" x="8166100" y="5765800"/>
          <p14:tracePt t="342452" x="8159750" y="5778500"/>
          <p14:tracePt t="342467" x="8159750" y="5791200"/>
          <p14:tracePt t="342486" x="8172450" y="5822950"/>
          <p14:tracePt t="342503" x="8204200" y="5854700"/>
          <p14:tracePt t="342518" x="8242300" y="5886450"/>
          <p14:tracePt t="342535" x="8274050" y="5911850"/>
          <p14:tracePt t="342552" x="8293100" y="5930900"/>
          <p14:tracePt t="342569" x="8312150" y="5943600"/>
          <p14:tracePt t="342585" x="8318500" y="5956300"/>
          <p14:tracePt t="342602" x="8331200" y="5956300"/>
          <p14:tracePt t="342619" x="8362950" y="5956300"/>
          <p14:tracePt t="342635" x="8388350" y="5943600"/>
          <p14:tracePt t="342654" x="8413750" y="5930900"/>
          <p14:tracePt t="342669" x="8426450" y="5924550"/>
          <p14:tracePt t="342804" x="8426450" y="5918200"/>
          <p14:tracePt t="342819" x="8420100" y="5905500"/>
          <p14:tracePt t="342836" x="8413750" y="5899150"/>
          <p14:tracePt t="342869" x="8407400" y="5899150"/>
          <p14:tracePt t="342886" x="8401050" y="5899150"/>
          <p14:tracePt t="342903" x="8388350" y="5899150"/>
          <p14:tracePt t="342907" x="8382000" y="5899150"/>
          <p14:tracePt t="343558" x="8375650" y="5899150"/>
          <p14:tracePt t="343564" x="8375650" y="5892800"/>
          <p14:tracePt t="343570" x="8375650" y="5880100"/>
          <p14:tracePt t="343586" x="8375650" y="5873750"/>
          <p14:tracePt t="343603" x="8369300" y="5873750"/>
          <p14:tracePt t="343621" x="8369300" y="5861050"/>
          <p14:tracePt t="343637" x="8362950" y="5848350"/>
          <p14:tracePt t="343652" x="8362950" y="5842000"/>
          <p14:tracePt t="343670" x="8362950" y="5822950"/>
          <p14:tracePt t="343687" x="8362950" y="5803900"/>
          <p14:tracePt t="343703" x="8362950" y="5772150"/>
          <p14:tracePt t="343720" x="8369300" y="5746750"/>
          <p14:tracePt t="343727" x="8375650" y="5734050"/>
          <p14:tracePt t="343735" x="8375650" y="5715000"/>
          <p14:tracePt t="343753" x="8382000" y="5676900"/>
          <p14:tracePt t="343770" x="8388350" y="5632450"/>
          <p14:tracePt t="343788" x="8388350" y="5575300"/>
          <p14:tracePt t="343804" x="8394700" y="5549900"/>
          <p14:tracePt t="343820" x="8394700" y="5537200"/>
          <p14:tracePt t="343837" x="8394700" y="5530850"/>
          <p14:tracePt t="343853" x="8394700" y="5524500"/>
          <p14:tracePt t="343919" x="8401050" y="5524500"/>
          <p14:tracePt t="343927" x="8407400" y="5524500"/>
          <p14:tracePt t="343936" x="8413750" y="5524500"/>
          <p14:tracePt t="343954" x="8445500" y="5537200"/>
          <p14:tracePt t="343970" x="8483600" y="5556250"/>
          <p14:tracePt t="343975" x="8509000" y="5562600"/>
          <p14:tracePt t="343987" x="8534400" y="5575300"/>
          <p14:tracePt t="344003" x="8572500" y="5588000"/>
          <p14:tracePt t="344020" x="8597900" y="5600700"/>
          <p14:tracePt t="344037" x="8629650" y="5607050"/>
          <p14:tracePt t="344054" x="8648700" y="5613400"/>
          <p14:tracePt t="344071" x="8661400" y="5613400"/>
          <p14:tracePt t="344085" x="8674100" y="5613400"/>
          <p14:tracePt t="344121" x="8680450" y="5619750"/>
          <p14:tracePt t="344205" x="8680450" y="5613400"/>
          <p14:tracePt t="344213" x="8680450" y="5600700"/>
          <p14:tracePt t="344237" x="8667750" y="5581650"/>
          <p14:tracePt t="344253" x="8661400" y="5575300"/>
          <p14:tracePt t="344269" x="8623300" y="5562600"/>
          <p14:tracePt t="344287" x="8572500" y="5562600"/>
          <p14:tracePt t="344304" x="8521700" y="5562600"/>
          <p14:tracePt t="344308" x="8496300" y="5562600"/>
          <p14:tracePt t="344319" x="8483600" y="5562600"/>
          <p14:tracePt t="344337" x="8458200" y="5568950"/>
          <p14:tracePt t="344354" x="8426450" y="5568950"/>
          <p14:tracePt t="344370" x="8369300" y="5568950"/>
          <p14:tracePt t="344389" x="8248650" y="5575300"/>
          <p14:tracePt t="344402" x="8204200" y="5588000"/>
          <p14:tracePt t="344406" x="8159750" y="5607050"/>
          <p14:tracePt t="344421" x="8147050" y="5613400"/>
          <p14:tracePt t="344439" x="8102600" y="5689600"/>
          <p14:tracePt t="344454" x="8178800" y="5816600"/>
          <p14:tracePt t="344470" x="8331200" y="5949950"/>
          <p14:tracePt t="344488" x="8458200" y="6032500"/>
          <p14:tracePt t="344504" x="8521700" y="6102350"/>
          <p14:tracePt t="344521" x="8553450" y="6146800"/>
          <p14:tracePt t="344537" x="8585200" y="6172200"/>
          <p14:tracePt t="344553" x="8616950" y="6184900"/>
          <p14:tracePt t="344571" x="8667750" y="6191250"/>
          <p14:tracePt t="344589" x="8763000" y="6184900"/>
          <p14:tracePt t="344604" x="8807450" y="6184900"/>
          <p14:tracePt t="344608" x="8864600" y="6191250"/>
          <p14:tracePt t="344621" x="8902700" y="6191250"/>
          <p14:tracePt t="344637" x="8997950" y="6210300"/>
          <p14:tracePt t="344654" x="9004300" y="6210300"/>
          <p14:tracePt t="344704" x="9010650" y="6191250"/>
          <p14:tracePt t="344720" x="9010650" y="6127750"/>
          <p14:tracePt t="344737" x="8997950" y="6051550"/>
          <p14:tracePt t="344754" x="8972550" y="5969000"/>
          <p14:tracePt t="344771" x="8947150" y="5930900"/>
          <p14:tracePt t="344787" x="8947150" y="5918200"/>
          <p14:tracePt t="344837" x="8940800" y="5918200"/>
          <p14:tracePt t="344855" x="8928100" y="5911850"/>
          <p14:tracePt t="344871" x="8921750" y="5905500"/>
          <p14:tracePt t="344887" x="8902700" y="5886450"/>
          <p14:tracePt t="344890" x="8896350" y="5873750"/>
          <p14:tracePt t="344904" x="8877300" y="5854700"/>
          <p14:tracePt t="344920" x="8845550" y="5835650"/>
          <p14:tracePt t="344937" x="8820150" y="5816600"/>
          <p14:tracePt t="344955" x="8788400" y="5810250"/>
          <p14:tracePt t="344971" x="8769350" y="5797550"/>
          <p14:tracePt t="344988" x="8756650" y="5791200"/>
          <p14:tracePt t="345004" x="8737600" y="5772150"/>
          <p14:tracePt t="345021" x="8718550" y="5759450"/>
          <p14:tracePt t="345037" x="8693150" y="5734050"/>
          <p14:tracePt t="345054" x="8674100" y="5721350"/>
          <p14:tracePt t="345071" x="8642350" y="5708650"/>
          <p14:tracePt t="345088" x="8604250" y="5689600"/>
          <p14:tracePt t="345105" x="8578850" y="5683250"/>
          <p14:tracePt t="345107" x="8566150" y="5676900"/>
          <p14:tracePt t="345121" x="8540750" y="5676900"/>
          <p14:tracePt t="345138" x="8509000" y="5676900"/>
          <p14:tracePt t="345154" x="8496300" y="5676900"/>
          <p14:tracePt t="345171" x="8477250" y="5676900"/>
          <p14:tracePt t="345188" x="8458200" y="5683250"/>
          <p14:tracePt t="345205" x="8426450" y="5702300"/>
          <p14:tracePt t="345221" x="8362950" y="5734050"/>
          <p14:tracePt t="345238" x="8299450" y="5772150"/>
          <p14:tracePt t="345254" x="8242300" y="5797550"/>
          <p14:tracePt t="345271" x="8223250" y="5810250"/>
          <p14:tracePt t="345275" x="8216900" y="5810250"/>
          <p14:tracePt t="345323" x="8223250" y="5810250"/>
          <p14:tracePt t="345338" x="8248650" y="5816600"/>
          <p14:tracePt t="345355" x="8261350" y="5822950"/>
          <p14:tracePt t="345449" x="8255000" y="5816600"/>
          <p14:tracePt t="345457" x="8255000" y="5810250"/>
          <p14:tracePt t="345471" x="8248650" y="5810250"/>
          <p14:tracePt t="345521" x="8235950" y="5810250"/>
          <p14:tracePt t="345539" x="8191500" y="5810250"/>
          <p14:tracePt t="345557" x="8166100" y="5810250"/>
          <p14:tracePt t="345572" x="8147050" y="5810250"/>
          <p14:tracePt t="345588" x="8128000" y="5797550"/>
          <p14:tracePt t="345605" x="8108950" y="5784850"/>
          <p14:tracePt t="345621" x="8083550" y="5759450"/>
          <p14:tracePt t="345626" x="8051800" y="5740400"/>
          <p14:tracePt t="345638" x="8013700" y="5727700"/>
          <p14:tracePt t="345655" x="7956550" y="5715000"/>
          <p14:tracePt t="345672" x="7886700" y="5715000"/>
          <p14:tracePt t="345676" x="7861300" y="5715000"/>
          <p14:tracePt t="345687" x="7816850" y="5715000"/>
          <p14:tracePt t="345689" x="7778750" y="5721350"/>
          <p14:tracePt t="345705" x="7753350" y="5727700"/>
          <p14:tracePt t="345722" x="7651750" y="5734050"/>
          <p14:tracePt t="345737" x="7600950" y="5734050"/>
          <p14:tracePt t="345754" x="7575550" y="5734050"/>
          <p14:tracePt t="355350" x="7569200" y="5734050"/>
          <p14:tracePt t="355358" x="7562850" y="5734050"/>
          <p14:tracePt t="355366" x="7556500" y="5740400"/>
          <p14:tracePt t="355380" x="7550150" y="5740400"/>
          <p14:tracePt t="355458" x="7543800" y="5740400"/>
          <p14:tracePt t="355466" x="7537450" y="5740400"/>
          <p14:tracePt t="355481" x="7518400" y="5734050"/>
          <p14:tracePt t="355497" x="7505700" y="5721350"/>
          <p14:tracePt t="355547" x="7518400" y="5734050"/>
          <p14:tracePt t="355563" x="7543800" y="5759450"/>
          <p14:tracePt t="355583" x="7562850" y="5816600"/>
          <p14:tracePt t="355595" x="7562850" y="5886450"/>
          <p14:tracePt t="355613" x="7562850" y="5994400"/>
          <p14:tracePt t="355630" x="7543800" y="6083300"/>
          <p14:tracePt t="355645" x="7518400" y="6184900"/>
          <p14:tracePt t="355663" x="7499350" y="6235700"/>
          <p14:tracePt t="355669" x="7499350" y="6242050"/>
          <p14:tracePt t="355688" x="7505700" y="6242050"/>
          <p14:tracePt t="355696" x="7537450" y="6242050"/>
          <p14:tracePt t="355714" x="7620000" y="6248400"/>
          <p14:tracePt t="355730" x="7696200" y="6261100"/>
          <p14:tracePt t="355747" x="7759700" y="6273800"/>
          <p14:tracePt t="355763" x="7861300" y="6311900"/>
          <p14:tracePt t="355781" x="8001000" y="6350000"/>
          <p14:tracePt t="355784" x="8096250" y="6375400"/>
          <p14:tracePt t="355797" x="8197850" y="6394450"/>
          <p14:tracePt t="355815" x="8458200" y="6432550"/>
          <p14:tracePt t="355831" x="8597900" y="6445250"/>
          <p14:tracePt t="355846" x="8724900" y="6445250"/>
          <p14:tracePt t="355863" x="8820150" y="6432550"/>
          <p14:tracePt t="355881" x="8915400" y="6413500"/>
          <p14:tracePt t="355896" x="9010650" y="6388100"/>
          <p14:tracePt t="355912" x="9131300" y="6362700"/>
          <p14:tracePt t="355916" x="9194800" y="6350000"/>
          <p14:tracePt t="355928" x="9232900" y="6337300"/>
          <p14:tracePt t="355946" x="9366250" y="6311900"/>
          <p14:tracePt t="355963" x="9455150" y="6292850"/>
          <p14:tracePt t="355980" x="9518650" y="6273800"/>
          <p14:tracePt t="355983" x="9550400" y="6261100"/>
          <p14:tracePt t="355995" x="9588500" y="6248400"/>
          <p14:tracePt t="356013" x="9658350" y="6229350"/>
          <p14:tracePt t="356030" x="9753600" y="6203950"/>
          <p14:tracePt t="356048" x="9886950" y="6140450"/>
          <p14:tracePt t="356063" x="9931400" y="6108700"/>
          <p14:tracePt t="356080" x="9956800" y="6083300"/>
          <p14:tracePt t="356097" x="9994900" y="6032500"/>
          <p14:tracePt t="356113" x="10001250" y="6000750"/>
          <p14:tracePt t="356130" x="10020300" y="5969000"/>
          <p14:tracePt t="356146" x="10071100" y="5924550"/>
          <p14:tracePt t="356164" x="10134600" y="5886450"/>
          <p14:tracePt t="356180" x="10179050" y="5854700"/>
          <p14:tracePt t="356197" x="10210800" y="5822950"/>
          <p14:tracePt t="356214" x="10217150" y="5816600"/>
          <p14:tracePt t="356267" x="10217150" y="5810250"/>
          <p14:tracePt t="356285" x="10210800" y="5803900"/>
          <p14:tracePt t="356297" x="10204450" y="5797550"/>
          <p14:tracePt t="356314" x="10121900" y="5759450"/>
          <p14:tracePt t="356330" x="10039350" y="5727700"/>
          <p14:tracePt t="356347" x="9975850" y="5702300"/>
          <p14:tracePt t="356363" x="9918700" y="5689600"/>
          <p14:tracePt t="356380" x="9848850" y="5676900"/>
          <p14:tracePt t="356397" x="9785350" y="5657850"/>
          <p14:tracePt t="356414" x="9715500" y="5645150"/>
          <p14:tracePt t="356430" x="9658350" y="5638800"/>
          <p14:tracePt t="356447" x="9613900" y="5632450"/>
          <p14:tracePt t="356463" x="9594850" y="5632450"/>
          <p14:tracePt t="356466" x="9582150" y="5632450"/>
          <p14:tracePt t="356479" x="9575800" y="5632450"/>
          <p14:tracePt t="356482" x="9563100" y="5632450"/>
          <p14:tracePt t="356496" x="9556750" y="5632450"/>
          <p14:tracePt t="356514" x="9525000" y="5664200"/>
          <p14:tracePt t="356531" x="9505950" y="5689600"/>
          <p14:tracePt t="356548" x="9499600" y="5708650"/>
          <p14:tracePt t="356565" x="9505950" y="5740400"/>
          <p14:tracePt t="356582" x="9537700" y="5765800"/>
          <p14:tracePt t="356597" x="9575800" y="5784850"/>
          <p14:tracePt t="356614" x="9652000" y="5797550"/>
          <p14:tracePt t="356632" x="9728200" y="5803900"/>
          <p14:tracePt t="356636" x="9791700" y="5803900"/>
          <p14:tracePt t="356646" x="9842500" y="5803900"/>
          <p14:tracePt t="356664" x="9956800" y="5810250"/>
          <p14:tracePt t="356681" x="10083800" y="5810250"/>
          <p14:tracePt t="356684" x="10140950" y="5810250"/>
          <p14:tracePt t="356699" x="10223500" y="5803900"/>
          <p14:tracePt t="356713" x="10248900" y="5797550"/>
          <p14:tracePt t="356730" x="10267950" y="5791200"/>
          <p14:tracePt t="356733" x="10274300" y="5791200"/>
          <p14:tracePt t="356746" x="10280650" y="5778500"/>
          <p14:tracePt t="356765" x="10287000" y="5778500"/>
          <p14:tracePt t="356781" x="10293350" y="5765800"/>
          <p14:tracePt t="356797" x="10299700" y="5765800"/>
          <p14:tracePt t="356833" x="10299700" y="5759450"/>
          <p14:tracePt t="356849" x="10293350" y="5753100"/>
          <p14:tracePt t="356864" x="10274300" y="5753100"/>
          <p14:tracePt t="356881" x="10248900" y="5746750"/>
          <p14:tracePt t="356898" x="10223500" y="5740400"/>
          <p14:tracePt t="356914" x="10191750" y="5734050"/>
          <p14:tracePt t="356931" x="10147300" y="5734050"/>
          <p14:tracePt t="356948" x="10096500" y="5734050"/>
          <p14:tracePt t="356951" x="10058400" y="5746750"/>
          <p14:tracePt t="356965" x="10020300" y="5759450"/>
          <p14:tracePt t="356981" x="9906000" y="5797550"/>
          <p14:tracePt t="356997" x="9823450" y="5829300"/>
          <p14:tracePt t="357014" x="9772650" y="5842000"/>
          <p14:tracePt t="357017" x="9728200" y="5854700"/>
          <p14:tracePt t="357031" x="9677400" y="5867400"/>
          <p14:tracePt t="357047" x="9652000" y="5867400"/>
          <p14:tracePt t="357065" x="9645650" y="5867400"/>
          <p14:tracePt t="357224" x="9639300" y="5867400"/>
          <p14:tracePt t="357229" x="9632950" y="5867400"/>
          <p14:tracePt t="357248" x="9620250" y="5867400"/>
          <p14:tracePt t="357265" x="9550400" y="5867400"/>
          <p14:tracePt t="357281" x="9480550" y="5861050"/>
          <p14:tracePt t="357286" x="9423400" y="5854700"/>
          <p14:tracePt t="357299" x="9366250" y="5848350"/>
          <p14:tracePt t="357317" x="9163050" y="5835650"/>
          <p14:tracePt t="357331" x="9093200" y="5829300"/>
          <p14:tracePt t="357334" x="9067800" y="5829300"/>
          <p14:tracePt t="357346" x="9010650" y="5822950"/>
          <p14:tracePt t="357365" x="8940800" y="5822950"/>
          <p14:tracePt t="357381" x="8826500" y="5816600"/>
          <p14:tracePt t="357398" x="8731250" y="5816600"/>
          <p14:tracePt t="357414" x="8578850" y="5816600"/>
          <p14:tracePt t="357431" x="8458200" y="5816600"/>
          <p14:tracePt t="357447" x="8261350" y="5791200"/>
          <p14:tracePt t="357464" x="8039100" y="5746750"/>
          <p14:tracePt t="357480" x="7893050" y="5715000"/>
          <p14:tracePt t="357497" x="7785100" y="5683250"/>
          <p14:tracePt t="357515" x="7689850" y="5664200"/>
          <p14:tracePt t="357518" x="7639050" y="5651500"/>
          <p14:tracePt t="357530" x="7607300" y="5645150"/>
          <p14:tracePt t="357548" x="7550150" y="5638800"/>
          <p14:tracePt t="357565" x="7537450" y="5638800"/>
          <p14:tracePt t="357581" x="7531100" y="5638800"/>
          <p14:tracePt t="357601" x="7531100" y="5645150"/>
          <p14:tracePt t="357615" x="7518400" y="5664200"/>
          <p14:tracePt t="357631" x="7518400" y="5670550"/>
          <p14:tracePt t="357648" x="7499350" y="5702300"/>
          <p14:tracePt t="357664" x="7486650" y="5721350"/>
          <p14:tracePt t="357681" x="7467600" y="5753100"/>
          <p14:tracePt t="357699" x="7454900" y="5778500"/>
          <p14:tracePt t="357715" x="7442200" y="5810250"/>
          <p14:tracePt t="357731" x="7423150" y="5848350"/>
          <p14:tracePt t="357736" x="7416800" y="5867400"/>
          <p14:tracePt t="357747" x="7410450" y="5880100"/>
          <p14:tracePt t="357765" x="7397750" y="5905500"/>
          <p14:tracePt t="357782" x="7391400" y="5930900"/>
          <p14:tracePt t="357799" x="7385050" y="5930900"/>
          <p14:tracePt t="357859" x="7385050" y="5937250"/>
          <p14:tracePt t="357874" x="7385050" y="5943600"/>
          <p14:tracePt t="357899" x="7397750" y="5975350"/>
          <p14:tracePt t="357915" x="7423150" y="6019800"/>
          <p14:tracePt t="357932" x="7442200" y="6057900"/>
          <p14:tracePt t="357949" x="7448550" y="6076950"/>
          <p14:tracePt t="357965" x="7448550" y="6102350"/>
          <p14:tracePt t="357982" x="7448550" y="6127750"/>
          <p14:tracePt t="357998" x="7442200" y="6153150"/>
          <p14:tracePt t="358016" x="7442200" y="6184900"/>
          <p14:tracePt t="358020" x="7442200" y="6191250"/>
          <p14:tracePt t="358032" x="7442200" y="6197600"/>
          <p14:tracePt t="358449" x="7435850" y="6197600"/>
          <p14:tracePt t="358464" x="7429500" y="6197600"/>
          <p14:tracePt t="358500" x="7429500" y="6191250"/>
          <p14:tracePt t="358516" x="7423150" y="6191250"/>
          <p14:tracePt t="358548" x="7416800" y="6191250"/>
          <p14:tracePt t="358566" x="7416800" y="6184900"/>
          <p14:tracePt t="358600" x="7410450" y="6184900"/>
          <p14:tracePt t="358632" x="7404100" y="6178550"/>
          <p14:tracePt t="358649" x="7397750" y="6178550"/>
          <p14:tracePt t="358702" x="7397750" y="6172200"/>
          <p14:tracePt t="358716" x="7391400" y="6172200"/>
          <p14:tracePt t="358733" x="7385050" y="6165850"/>
          <p14:tracePt t="358749" x="7366000" y="6153150"/>
          <p14:tracePt t="358766" x="7340600" y="6140450"/>
          <p14:tracePt t="358783" x="7302500" y="6121400"/>
          <p14:tracePt t="358799" x="7258050" y="6108700"/>
          <p14:tracePt t="358804" x="7232650" y="6096000"/>
          <p14:tracePt t="358817" x="7200900" y="6089650"/>
          <p14:tracePt t="358832" x="7156450" y="6076950"/>
          <p14:tracePt t="358849" x="7112000" y="6064250"/>
          <p14:tracePt t="358866" x="7086600" y="6057900"/>
          <p14:tracePt t="358871" x="7073900" y="6051550"/>
          <p14:tracePt t="358882" x="7067550" y="6045200"/>
          <p14:tracePt t="358887" x="7054850" y="6045200"/>
          <p14:tracePt t="358899" x="7016750" y="6032500"/>
          <p14:tracePt t="358917" x="6940550" y="6013450"/>
          <p14:tracePt t="358933" x="6800850" y="5988050"/>
          <p14:tracePt t="358949" x="6578600" y="5937250"/>
          <p14:tracePt t="358967" x="6350000" y="5886450"/>
          <p14:tracePt t="358983" x="6146800" y="5835650"/>
          <p14:tracePt t="358987" x="6045200" y="5803900"/>
          <p14:tracePt t="358998" x="5969000" y="5784850"/>
          <p14:tracePt t="359016" x="5822950" y="5746750"/>
          <p14:tracePt t="359033" x="5721350" y="5727700"/>
          <p14:tracePt t="359050" x="5645150" y="5715000"/>
          <p14:tracePt t="359054" x="5594350" y="5708650"/>
          <p14:tracePt t="359065" x="5530850" y="5708650"/>
          <p14:tracePt t="359083" x="5340350" y="5695950"/>
          <p14:tracePt t="359099" x="5143500" y="5676900"/>
          <p14:tracePt t="359102" x="5003800" y="5664200"/>
          <p14:tracePt t="359116" x="4902200" y="5651500"/>
          <p14:tracePt t="359132" x="4692650" y="5613400"/>
          <p14:tracePt t="359150" x="4394200" y="5549900"/>
          <p14:tracePt t="359166" x="4260850" y="5518150"/>
          <p14:tracePt t="359182" x="4165600" y="5505450"/>
          <p14:tracePt t="359199" x="4095750" y="5505450"/>
          <p14:tracePt t="359216" x="4032250" y="5505450"/>
          <p14:tracePt t="359233" x="3924300" y="5518150"/>
          <p14:tracePt t="359249" x="3790950" y="5518150"/>
          <p14:tracePt t="359266" x="3657600" y="5518150"/>
          <p14:tracePt t="359283" x="3530600" y="5511800"/>
          <p14:tracePt t="359300" x="3435350" y="5492750"/>
          <p14:tracePt t="359316" x="3390900" y="5480050"/>
          <p14:tracePt t="359333" x="3378200" y="5473700"/>
          <p14:tracePt t="359405" x="3371850" y="5473700"/>
          <p14:tracePt t="359467" x="3371850" y="5467350"/>
          <p14:tracePt t="359475" x="3371850" y="5461000"/>
          <p14:tracePt t="359482" x="3378200" y="5461000"/>
          <p14:tracePt t="359500" x="3384550" y="5448300"/>
          <p14:tracePt t="359516" x="3403600" y="5435600"/>
          <p14:tracePt t="359533" x="3429000" y="5422900"/>
          <p14:tracePt t="359549" x="3454400" y="5410200"/>
          <p14:tracePt t="359566" x="3492500" y="5397500"/>
          <p14:tracePt t="359584" x="3543300" y="5378450"/>
          <p14:tracePt t="359601" x="3581400" y="5365750"/>
          <p14:tracePt t="359618" x="3600450" y="5353050"/>
          <p14:tracePt t="359634" x="3606800" y="5353050"/>
          <p14:tracePt t="359651" x="3613150" y="5346700"/>
          <p14:tracePt t="359666" x="3625850" y="5334000"/>
          <p14:tracePt t="359683" x="3644900" y="5314950"/>
          <p14:tracePt t="359700" x="3708400" y="5270500"/>
          <p14:tracePt t="359717" x="3752850" y="5232400"/>
          <p14:tracePt t="359734" x="3803650" y="5162550"/>
          <p14:tracePt t="359751" x="3822700" y="5111750"/>
          <p14:tracePt t="359767" x="3835400" y="5054600"/>
          <p14:tracePt t="359784" x="3835400" y="5029200"/>
          <p14:tracePt t="359801" x="3835400" y="5016500"/>
          <p14:tracePt t="359804" x="3835400" y="5010150"/>
          <p14:tracePt t="359833" x="3835400" y="5003800"/>
          <p14:tracePt t="359850" x="3835400" y="4997450"/>
          <p14:tracePt t="359866" x="3841750" y="4991100"/>
          <p14:tracePt t="359883" x="3841750" y="4984750"/>
          <p14:tracePt t="359938" x="3841750" y="4991100"/>
          <p14:tracePt t="359949" x="3841750" y="4997450"/>
          <p14:tracePt t="359967" x="3829050" y="5029200"/>
          <p14:tracePt t="359984" x="3822700" y="5048250"/>
          <p14:tracePt t="360001" x="3816350" y="5060950"/>
          <p14:tracePt t="360108" x="3816350" y="5067300"/>
          <p14:tracePt t="360116" x="3829050" y="5080000"/>
          <p14:tracePt t="360122" x="3841750" y="5086350"/>
          <p14:tracePt t="360132" x="3860800" y="5092700"/>
          <p14:tracePt t="360151" x="3886200" y="5092700"/>
          <p14:tracePt t="360167" x="3949700" y="5092700"/>
          <p14:tracePt t="360183" x="4013200" y="5086350"/>
          <p14:tracePt t="360188" x="4038600" y="5080000"/>
          <p14:tracePt t="360200" x="4057650" y="5073650"/>
          <p14:tracePt t="360217" x="4114800" y="5060950"/>
          <p14:tracePt t="360234" x="4133850" y="5060950"/>
          <p14:tracePt t="360251" x="4140200" y="5060950"/>
          <p14:tracePt t="360305" x="4133850" y="5067300"/>
          <p14:tracePt t="360317" x="4070350" y="5092700"/>
          <p14:tracePt t="360335" x="3956050" y="5111750"/>
          <p14:tracePt t="360351" x="3892550" y="5118100"/>
          <p14:tracePt t="360354" x="3829050" y="5124450"/>
          <p14:tracePt t="360367" x="3676650" y="5143500"/>
          <p14:tracePt t="360384" x="3556000" y="5162550"/>
          <p14:tracePt t="360400" x="3448050" y="5168900"/>
          <p14:tracePt t="360417" x="3352800" y="5181600"/>
          <p14:tracePt t="360434" x="3289300" y="5194300"/>
          <p14:tracePt t="360450" x="3238500" y="5207000"/>
          <p14:tracePt t="360467" x="3194050" y="5213350"/>
          <p14:tracePt t="360484" x="3130550" y="5226050"/>
          <p14:tracePt t="360501" x="3079750" y="5226050"/>
          <p14:tracePt t="360520" x="3041650" y="5232400"/>
          <p14:tracePt t="360589" x="3048000" y="5232400"/>
          <p14:tracePt t="360596" x="3054350" y="5232400"/>
          <p14:tracePt t="360601" x="3079750" y="5232400"/>
          <p14:tracePt t="360618" x="3136900" y="5232400"/>
          <p14:tracePt t="360634" x="3213100" y="5232400"/>
          <p14:tracePt t="360650" x="3333750" y="5219700"/>
          <p14:tracePt t="360667" x="3467100" y="5213350"/>
          <p14:tracePt t="360682" x="3644900" y="5213350"/>
          <p14:tracePt t="360701" x="3848100" y="5226050"/>
          <p14:tracePt t="360716" x="4089400" y="5245100"/>
          <p14:tracePt t="360734" x="4184650" y="5251450"/>
          <p14:tracePt t="360751" x="4191000" y="5251450"/>
          <p14:tracePt t="360769" x="4191000" y="5257800"/>
          <p14:tracePt t="360786" x="4184650" y="5257800"/>
          <p14:tracePt t="360800" x="4159250" y="5257800"/>
          <p14:tracePt t="360817" x="4127500" y="5257800"/>
          <p14:tracePt t="360834" x="4108450" y="5257800"/>
          <p14:tracePt t="360877" x="4102100" y="5257800"/>
          <p14:tracePt t="360884" x="4089400" y="5264150"/>
          <p14:tracePt t="360901" x="4070350" y="5276850"/>
          <p14:tracePt t="360917" x="3994150" y="5321300"/>
          <p14:tracePt t="360934" x="3917950" y="5346700"/>
          <p14:tracePt t="360950" x="3822700" y="5378450"/>
          <p14:tracePt t="360969" x="3765550" y="5391150"/>
          <p14:tracePt t="360984" x="3714750" y="5397500"/>
          <p14:tracePt t="361000" x="3695700" y="5403850"/>
          <p14:tracePt t="361017" x="3689350" y="5403850"/>
          <p14:tracePt t="361075" x="3683000" y="5403850"/>
          <p14:tracePt t="361101" x="3676650" y="5403850"/>
          <p14:tracePt t="361117" x="3663950" y="5403850"/>
          <p14:tracePt t="361134" x="3651250" y="5403850"/>
          <p14:tracePt t="361151" x="3638550" y="5403850"/>
          <p14:tracePt t="361154" x="3632200" y="5403850"/>
          <p14:tracePt t="361168" x="3625850" y="5403850"/>
          <p14:tracePt t="361172" x="3625850" y="5410200"/>
          <p14:tracePt t="361184" x="3619500" y="5410200"/>
          <p14:tracePt t="361201" x="3613150" y="5410200"/>
          <p14:tracePt t="361219" x="3600450" y="5416550"/>
          <p14:tracePt t="361235" x="3581400" y="5416550"/>
          <p14:tracePt t="361250" x="3511550" y="5429250"/>
          <p14:tracePt t="361268" x="3448050" y="5435600"/>
          <p14:tracePt t="361286" x="3384550" y="5441950"/>
          <p14:tracePt t="361302" x="3295650" y="5441950"/>
          <p14:tracePt t="361305" x="3263900" y="5441950"/>
          <p14:tracePt t="361318" x="3238500" y="5441950"/>
          <p14:tracePt t="361335" x="3206750" y="5435600"/>
          <p14:tracePt t="361350" x="3194050" y="5429250"/>
          <p14:tracePt t="361526" x="3200400" y="5429250"/>
          <p14:tracePt t="361534" x="3213100" y="5429250"/>
          <p14:tracePt t="361540" x="3232150" y="5429250"/>
          <p14:tracePt t="361550" x="3289300" y="5429250"/>
          <p14:tracePt t="361569" x="3359150" y="5429250"/>
          <p14:tracePt t="361585" x="3492500" y="5422900"/>
          <p14:tracePt t="361589" x="3587750" y="5416550"/>
          <p14:tracePt t="361601" x="3625850" y="5416550"/>
          <p14:tracePt t="361606" x="3689350" y="5410200"/>
          <p14:tracePt t="361617" x="3714750" y="5403850"/>
          <p14:tracePt t="361621" x="3759200" y="5391150"/>
          <p14:tracePt t="361635" x="3784600" y="5384800"/>
          <p14:tracePt t="361639" x="3810000" y="5378450"/>
          <p14:tracePt t="361651" x="3816350" y="5372100"/>
          <p14:tracePt t="361668" x="3822700" y="5365750"/>
          <p14:tracePt t="361685" x="3797300" y="5359400"/>
          <p14:tracePt t="361702" x="3752850" y="5359400"/>
          <p14:tracePt t="361719" x="3676650" y="5365750"/>
          <p14:tracePt t="361735" x="3606800" y="5372100"/>
          <p14:tracePt t="361752" x="3517900" y="5384800"/>
          <p14:tracePt t="361768" x="3441700" y="5397500"/>
          <p14:tracePt t="361784" x="3346450" y="5403850"/>
          <p14:tracePt t="361802" x="3257550" y="5410200"/>
          <p14:tracePt t="361819" x="3168650" y="5410200"/>
          <p14:tracePt t="361835" x="3092450" y="5416550"/>
          <p14:tracePt t="361852" x="3054350" y="5416550"/>
          <p14:tracePt t="361868" x="3041650" y="5416550"/>
          <p14:tracePt t="362026" x="3041650" y="5422900"/>
          <p14:tracePt t="362042" x="3048000" y="5422900"/>
          <p14:tracePt t="362049" x="3054350" y="5422900"/>
          <p14:tracePt t="362069" x="3060700" y="5422900"/>
          <p14:tracePt t="362086" x="3092450" y="5422900"/>
          <p14:tracePt t="362103" x="3130550" y="5422900"/>
          <p14:tracePt t="362106" x="3175000" y="5429250"/>
          <p14:tracePt t="362119" x="3194050" y="5429250"/>
          <p14:tracePt t="362136" x="3302000" y="5441950"/>
          <p14:tracePt t="362152" x="3340100" y="5441950"/>
          <p14:tracePt t="362169" x="3384550" y="5454650"/>
          <p14:tracePt t="362185" x="3435350" y="5467350"/>
          <p14:tracePt t="362201" x="3479800" y="5473700"/>
          <p14:tracePt t="362218" x="3549650" y="5480050"/>
          <p14:tracePt t="362236" x="3619500" y="5480050"/>
          <p14:tracePt t="362252" x="3657600" y="5480050"/>
          <p14:tracePt t="362269" x="3702050" y="5480050"/>
          <p14:tracePt t="362286" x="3733800" y="5473700"/>
          <p14:tracePt t="362302" x="3752850" y="5461000"/>
          <p14:tracePt t="362307" x="3759200" y="5461000"/>
          <p14:tracePt t="362317" x="3778250" y="5448300"/>
          <p14:tracePt t="362336" x="3790950" y="5435600"/>
          <p14:tracePt t="362353" x="3810000" y="5397500"/>
          <p14:tracePt t="362369" x="3810000" y="5384800"/>
          <p14:tracePt t="362372" x="3810000" y="5378450"/>
          <p14:tracePt t="362387" x="3797300" y="5353050"/>
          <p14:tracePt t="362404" x="3759200" y="5314950"/>
          <p14:tracePt t="362419" x="3727450" y="5289550"/>
          <p14:tracePt t="362435" x="3708400" y="5276850"/>
          <p14:tracePt t="362452" x="3683000" y="5270500"/>
          <p14:tracePt t="362469" x="3644900" y="5257800"/>
          <p14:tracePt t="362485" x="3594100" y="5251450"/>
          <p14:tracePt t="362502" x="3505200" y="5238750"/>
          <p14:tracePt t="362505" x="3441700" y="5238750"/>
          <p14:tracePt t="362519" x="3365500" y="5238750"/>
          <p14:tracePt t="362535" x="3206750" y="5226050"/>
          <p14:tracePt t="362552" x="3054350" y="5219700"/>
          <p14:tracePt t="362569" x="2933700" y="5213350"/>
          <p14:tracePt t="362572" x="2901950" y="5213350"/>
          <p14:tracePt t="362589" x="2882900" y="5207000"/>
          <p14:tracePt t="362602" x="2857500" y="5207000"/>
          <p14:tracePt t="362635" x="2844800" y="5207000"/>
          <p14:tracePt t="362652" x="2825750" y="5213350"/>
          <p14:tracePt t="362669" x="2787650" y="5226050"/>
          <p14:tracePt t="362685" x="2749550" y="5245100"/>
          <p14:tracePt t="362703" x="2711450" y="5257800"/>
          <p14:tracePt t="362718" x="2686050" y="5264150"/>
          <p14:tracePt t="362735" x="2673350" y="5276850"/>
          <p14:tracePt t="362752" x="2673350" y="5289550"/>
          <p14:tracePt t="362769" x="2673350" y="5308600"/>
          <p14:tracePt t="362786" x="2705100" y="5340350"/>
          <p14:tracePt t="362802" x="2736850" y="5359400"/>
          <p14:tracePt t="362806" x="2768600" y="5378450"/>
          <p14:tracePt t="362820" x="2825750" y="5397500"/>
          <p14:tracePt t="362837" x="2895600" y="5410200"/>
          <p14:tracePt t="362853" x="2984500" y="5422900"/>
          <p14:tracePt t="362869" x="3048000" y="5429250"/>
          <p14:tracePt t="362887" x="3257550" y="5448300"/>
          <p14:tracePt t="362902" x="3390900" y="5461000"/>
          <p14:tracePt t="362919" x="3568700" y="5467350"/>
          <p14:tracePt t="362936" x="3733800" y="5473700"/>
          <p14:tracePt t="362953" x="3829050" y="5473700"/>
          <p14:tracePt t="362969" x="3924300" y="5461000"/>
          <p14:tracePt t="362986" x="3975100" y="5441950"/>
          <p14:tracePt t="363003" x="4006850" y="5416550"/>
          <p14:tracePt t="363020" x="4025900" y="5391150"/>
          <p14:tracePt t="363036" x="4025900" y="5359400"/>
          <p14:tracePt t="363053" x="4025900" y="5340350"/>
          <p14:tracePt t="363069" x="3994150" y="5302250"/>
          <p14:tracePt t="363087" x="3975100" y="5283200"/>
          <p14:tracePt t="363103" x="3968750" y="5276850"/>
          <p14:tracePt t="363106" x="3949700" y="5270500"/>
          <p14:tracePt t="363118" x="3943350" y="5264150"/>
          <p14:tracePt t="363136" x="3879850" y="5245100"/>
          <p14:tracePt t="363155" x="3816350" y="5238750"/>
          <p14:tracePt t="363169" x="3708400" y="5245100"/>
          <p14:tracePt t="363186" x="3556000" y="5257800"/>
          <p14:tracePt t="363203" x="3378200" y="5257800"/>
          <p14:tracePt t="363219" x="3187700" y="5257800"/>
          <p14:tracePt t="363236" x="2990850" y="5257800"/>
          <p14:tracePt t="363253" x="2914650" y="5257800"/>
          <p14:tracePt t="363270" x="2870200" y="5257800"/>
          <p14:tracePt t="363303" x="2870200" y="5276850"/>
          <p14:tracePt t="363319" x="2914650" y="5334000"/>
          <p14:tracePt t="363337" x="2965450" y="5384800"/>
          <p14:tracePt t="363351" x="3022600" y="5441950"/>
          <p14:tracePt t="363370" x="3086100" y="5499100"/>
          <p14:tracePt t="363386" x="3143250" y="5568950"/>
          <p14:tracePt t="363403" x="3175000" y="5600700"/>
          <p14:tracePt t="363420" x="3194050" y="5626100"/>
          <p14:tracePt t="363436" x="3200400" y="5638800"/>
          <p14:tracePt t="363454" x="3206750" y="5638800"/>
          <p14:tracePt t="363470" x="3213100" y="5645150"/>
          <p14:tracePt t="363487" x="3225800" y="5651500"/>
          <p14:tracePt t="363503" x="3238500" y="5657850"/>
          <p14:tracePt t="363519" x="3282950" y="5676900"/>
          <p14:tracePt t="363536" x="3333750" y="5689600"/>
          <p14:tracePt t="363553" x="3384550" y="5695950"/>
          <p14:tracePt t="363570" x="3397250" y="5695950"/>
          <p14:tracePt t="363661" x="3403600" y="5695950"/>
          <p14:tracePt t="363668" x="3409950" y="5695950"/>
          <p14:tracePt t="363686" x="3435350" y="5695950"/>
          <p14:tracePt t="363703" x="3473450" y="5695950"/>
          <p14:tracePt t="363720" x="3530600" y="5695950"/>
          <p14:tracePt t="363724" x="3594100" y="5695950"/>
          <p14:tracePt t="363737" x="3657600" y="5683250"/>
          <p14:tracePt t="363753" x="3822700" y="5708650"/>
          <p14:tracePt t="363770" x="4000500" y="5734050"/>
          <p14:tracePt t="363786" x="4191000" y="5772150"/>
          <p14:tracePt t="363803" x="4457700" y="5822950"/>
          <p14:tracePt t="363820" x="4616450" y="5848350"/>
          <p14:tracePt t="363836" x="4749800" y="5867400"/>
          <p14:tracePt t="363853" x="4902200" y="5899150"/>
          <p14:tracePt t="363870" x="5054600" y="5930900"/>
          <p14:tracePt t="363887" x="5181600" y="5949950"/>
          <p14:tracePt t="363903" x="5334000" y="5981700"/>
          <p14:tracePt t="363920" x="5454650" y="6000750"/>
          <p14:tracePt t="363936" x="5581650" y="6019800"/>
          <p14:tracePt t="363953" x="5695950" y="6038850"/>
          <p14:tracePt t="363970" x="5848350" y="6070600"/>
          <p14:tracePt t="363987" x="6000750" y="6089650"/>
          <p14:tracePt t="364003" x="6223000" y="6121400"/>
          <p14:tracePt t="364021" x="6451600" y="6153150"/>
          <p14:tracePt t="364023" x="6578600" y="6165850"/>
          <p14:tracePt t="364037" x="6883400" y="6197600"/>
          <p14:tracePt t="364053" x="7105650" y="6216650"/>
          <p14:tracePt t="364072" x="7296150" y="6229350"/>
          <p14:tracePt t="364087" x="7391400" y="6242050"/>
          <p14:tracePt t="364103" x="7435850" y="6242050"/>
          <p14:tracePt t="364138" x="7442200" y="6242050"/>
          <p14:tracePt t="364154" x="7461250" y="6242050"/>
          <p14:tracePt t="364170" x="7499350" y="6242050"/>
          <p14:tracePt t="364187" x="7531100" y="6242050"/>
          <p14:tracePt t="364203" x="7562850" y="6235700"/>
          <p14:tracePt t="364208" x="7594600" y="6235700"/>
          <p14:tracePt t="364219" x="7620000" y="6235700"/>
          <p14:tracePt t="364237" x="7651750" y="6235700"/>
          <p14:tracePt t="364254" x="7670800" y="6235700"/>
          <p14:tracePt t="364271" x="7683500" y="6242050"/>
          <p14:tracePt t="364288" x="7715250" y="6254750"/>
          <p14:tracePt t="364304" x="7759700" y="6254750"/>
          <p14:tracePt t="364321" x="7797800" y="6261100"/>
          <p14:tracePt t="364339" x="7829550" y="6261100"/>
          <p14:tracePt t="364354" x="7886700" y="6267450"/>
          <p14:tracePt t="364370" x="7943850" y="6267450"/>
          <p14:tracePt t="364387" x="8026400" y="6267450"/>
          <p14:tracePt t="364391" x="8070850" y="6261100"/>
          <p14:tracePt t="364402" x="8089900" y="6254750"/>
          <p14:tracePt t="364422" x="8134350" y="6242050"/>
          <p14:tracePt t="364437" x="8140700" y="6242050"/>
          <p14:tracePt t="364576" x="8140700" y="6235700"/>
          <p14:tracePt t="364592" x="8140700" y="6229350"/>
          <p14:tracePt t="364599" x="8140700" y="6223000"/>
          <p14:tracePt t="364606" x="8140700" y="6216650"/>
          <p14:tracePt t="364717" x="8134350" y="6216650"/>
          <p14:tracePt t="364727" x="8128000" y="6216650"/>
          <p14:tracePt t="364834" x="8121650" y="6216650"/>
          <p14:tracePt t="364844" x="8108950" y="6216650"/>
          <p14:tracePt t="364855" x="8096250" y="6216650"/>
          <p14:tracePt t="364871" x="8077200" y="6216650"/>
          <p14:tracePt t="364888" x="8070850" y="6216650"/>
          <p14:tracePt t="364905" x="8058150" y="6216650"/>
          <p14:tracePt t="364919" x="8045450" y="6223000"/>
          <p14:tracePt t="364937" x="8032750" y="6229350"/>
          <p14:tracePt t="364955" x="8013700" y="6248400"/>
          <p14:tracePt t="364971" x="7994650" y="6261100"/>
          <p14:tracePt t="364988" x="7981950" y="6273800"/>
          <p14:tracePt t="365005" x="7969250" y="6286500"/>
          <p14:tracePt t="365020" x="7956550" y="6292850"/>
          <p14:tracePt t="365054" x="7950200" y="6299200"/>
          <p14:tracePt t="365071" x="7943850" y="6299200"/>
          <p14:tracePt t="365088" x="7931150" y="6305550"/>
          <p14:tracePt t="365105" x="7912100" y="6311900"/>
          <p14:tracePt t="365121" x="7886700" y="6318250"/>
          <p14:tracePt t="365125" x="7867650" y="6318250"/>
          <p14:tracePt t="365136" x="7861300" y="6318250"/>
          <p14:tracePt t="365139" x="7842250" y="6324600"/>
          <p14:tracePt t="365155" x="7829550" y="6324600"/>
          <p14:tracePt t="365171" x="7810500" y="6324600"/>
          <p14:tracePt t="365188" x="7791450" y="6318250"/>
          <p14:tracePt t="365204" x="7772400" y="6305550"/>
          <p14:tracePt t="365221" x="7753350" y="6292850"/>
          <p14:tracePt t="365238" x="7740650" y="6286500"/>
          <p14:tracePt t="365297" x="7734300" y="6286500"/>
          <p14:tracePt t="365304" x="7734300" y="6280150"/>
          <p14:tracePt t="365321" x="7727950" y="6273800"/>
          <p14:tracePt t="365355" x="7721600" y="6267450"/>
          <p14:tracePt t="365371" x="7721600" y="6261100"/>
          <p14:tracePt t="365388" x="7715250" y="6254750"/>
          <p14:tracePt t="365575" x="7708900" y="6261100"/>
          <p14:tracePt t="365583" x="7702550" y="6261100"/>
          <p14:tracePt t="365591" x="7689850" y="6267450"/>
          <p14:tracePt t="365605" x="7677150" y="6273800"/>
          <p14:tracePt t="365623" x="7651750" y="6292850"/>
          <p14:tracePt t="365639" x="7632700" y="6305550"/>
          <p14:tracePt t="365655" x="7607300" y="6324600"/>
          <p14:tracePt t="365672" x="7588250" y="6343650"/>
          <p14:tracePt t="365688" x="7575550" y="6362700"/>
          <p14:tracePt t="365705" x="7562850" y="6381750"/>
          <p14:tracePt t="365720" x="7556500" y="6400800"/>
          <p14:tracePt t="365738" x="7543800" y="6426200"/>
          <p14:tracePt t="365756" x="7537450" y="6445250"/>
          <p14:tracePt t="365773" x="7537450" y="6489700"/>
          <p14:tracePt t="365788" x="7537450" y="6508750"/>
          <p14:tracePt t="365805" x="7537450" y="6540500"/>
          <p14:tracePt t="365821" x="7524750" y="6572250"/>
          <p14:tracePt t="365824" x="7518400" y="6591300"/>
          <p14:tracePt t="365838" x="7499350" y="6623050"/>
          <p14:tracePt t="365855" x="7493000" y="6642100"/>
          <p14:tracePt t="365871" x="7467600" y="6661150"/>
          <p14:tracePt t="365888" x="7423150" y="6661150"/>
          <p14:tracePt t="365905" x="7372350" y="6661150"/>
          <p14:tracePt t="365921" x="7353300" y="6654800"/>
          <p14:tracePt t="365938" x="7321550" y="6642100"/>
          <p14:tracePt t="365943" x="7308850" y="6635750"/>
          <p14:tracePt t="365955" x="7283450" y="6623050"/>
          <p14:tracePt t="365972" x="7239000" y="6584950"/>
          <p14:tracePt t="365988" x="7169150" y="6534150"/>
          <p14:tracePt t="366005" x="7099300" y="6489700"/>
          <p14:tracePt t="366022" x="7004050" y="6438900"/>
          <p14:tracePt t="366039" x="6908800" y="6413500"/>
          <p14:tracePt t="366056" x="6851650" y="6388100"/>
          <p14:tracePt t="366060" x="6832600" y="6381750"/>
          <p14:tracePt t="366070" x="6826250" y="6381750"/>
          <p14:tracePt t="366088" x="6819900" y="6381750"/>
          <p14:tracePt t="366171" x="6813550" y="6381750"/>
          <p14:tracePt t="366179" x="6807200" y="6381750"/>
          <p14:tracePt t="366187" x="6794500" y="6381750"/>
          <p14:tracePt t="366205" x="6769100" y="6381750"/>
          <p14:tracePt t="366222" x="6756400" y="6381750"/>
          <p14:tracePt t="366295" x="6756400" y="6388100"/>
          <p14:tracePt t="366446" x="6762750" y="6388100"/>
          <p14:tracePt t="366455" x="6762750" y="6381750"/>
          <p14:tracePt t="366462" x="6769100" y="6381750"/>
          <p14:tracePt t="366473" x="6775450" y="6381750"/>
          <p14:tracePt t="366490" x="6781800" y="6375400"/>
          <p14:tracePt t="366506" x="6794500" y="6375400"/>
          <p14:tracePt t="368259" x="6794500" y="6369050"/>
          <p14:tracePt t="368268" x="6794500" y="6362700"/>
          <p14:tracePt t="368274" x="6775450" y="6356350"/>
          <p14:tracePt t="368291" x="6737350" y="6337300"/>
          <p14:tracePt t="368307" x="6718300" y="6337300"/>
          <p14:tracePt t="368324" x="6711950" y="6337300"/>
          <p14:tracePt t="368452" x="6711950" y="6330950"/>
          <p14:tracePt t="368462" x="6718300" y="6330950"/>
          <p14:tracePt t="368473" x="6737350" y="6311900"/>
          <p14:tracePt t="368491" x="6762750" y="6292850"/>
          <p14:tracePt t="368507" x="6781800" y="6273800"/>
          <p14:tracePt t="368524" x="6807200" y="6254750"/>
          <p14:tracePt t="368541" x="6819900" y="6242050"/>
          <p14:tracePt t="368558" x="6826250" y="6235700"/>
          <p14:tracePt t="368574" x="6838950" y="6223000"/>
          <p14:tracePt t="368591" x="6851650" y="6210300"/>
          <p14:tracePt t="368607" x="6864350" y="6184900"/>
          <p14:tracePt t="368624" x="6877050" y="6165850"/>
          <p14:tracePt t="368641" x="6883400" y="6146800"/>
          <p14:tracePt t="368658" x="6889750" y="6127750"/>
          <p14:tracePt t="368674" x="6896100" y="6102350"/>
          <p14:tracePt t="368679" x="6896100" y="6096000"/>
          <p14:tracePt t="368691" x="6896100" y="6083300"/>
          <p14:tracePt t="368695" x="6902450" y="6083300"/>
          <p14:tracePt t="368707" x="6902450" y="6076950"/>
          <p14:tracePt t="368709" x="6902450" y="6070600"/>
          <p14:tracePt t="368815" x="6896100" y="6070600"/>
          <p14:tracePt t="368829" x="6896100" y="6064250"/>
          <p14:tracePt t="368895" x="6889750" y="6064250"/>
          <p14:tracePt t="368902" x="6889750" y="6070600"/>
          <p14:tracePt t="368912" x="6883400" y="6083300"/>
          <p14:tracePt t="368925" x="6877050" y="6096000"/>
          <p14:tracePt t="368941" x="6870700" y="6115050"/>
          <p14:tracePt t="368958" x="6851650" y="6140450"/>
          <p14:tracePt t="368975" x="6851650" y="6159500"/>
          <p14:tracePt t="368991" x="6845300" y="6178550"/>
          <p14:tracePt t="369007" x="6845300" y="6184900"/>
          <p14:tracePt t="369053" x="6858000" y="6184900"/>
          <p14:tracePt t="369061" x="6870700" y="6184900"/>
          <p14:tracePt t="369074" x="6889750" y="6184900"/>
          <p14:tracePt t="369092" x="6940550" y="6165850"/>
          <p14:tracePt t="369108" x="6965950" y="6146800"/>
          <p14:tracePt t="369124" x="6978650" y="6127750"/>
          <p14:tracePt t="369141" x="6991350" y="6102350"/>
          <p14:tracePt t="369158" x="6997700" y="6076950"/>
          <p14:tracePt t="369174" x="6997700" y="6051550"/>
          <p14:tracePt t="369191" x="6997700" y="6019800"/>
          <p14:tracePt t="369208" x="6997700" y="5994400"/>
          <p14:tracePt t="369225" x="6997700" y="5981700"/>
          <p14:tracePt t="369241" x="6997700" y="5962650"/>
          <p14:tracePt t="369244" x="6991350" y="5956300"/>
          <p14:tracePt t="369258" x="6978650" y="5949950"/>
          <p14:tracePt t="369275" x="6946900" y="5930900"/>
          <p14:tracePt t="369292" x="6889750" y="5918200"/>
          <p14:tracePt t="369308" x="6819900" y="5911850"/>
          <p14:tracePt t="369325" x="6743700" y="5905500"/>
          <p14:tracePt t="369341" x="6686550" y="5899150"/>
          <p14:tracePt t="369358" x="6654800" y="5892800"/>
          <p14:tracePt t="369375" x="6635750" y="5892800"/>
          <p14:tracePt t="369392" x="6616700" y="5886450"/>
          <p14:tracePt t="369408" x="6591300" y="5880100"/>
          <p14:tracePt t="369415" x="6572250" y="5880100"/>
          <p14:tracePt t="369441" x="6534150" y="5892800"/>
          <p14:tracePt t="369458" x="6489700" y="5930900"/>
          <p14:tracePt t="369475" x="6457950" y="5969000"/>
          <p14:tracePt t="369492" x="6432550" y="6007100"/>
          <p14:tracePt t="369508" x="6432550" y="6032500"/>
          <p14:tracePt t="369525" x="6432550" y="6057900"/>
          <p14:tracePt t="369527" x="6445250" y="6064250"/>
          <p14:tracePt t="369542" x="6477000" y="6083300"/>
          <p14:tracePt t="369559" x="6515100" y="6096000"/>
          <p14:tracePt t="369574" x="6604000" y="6121400"/>
          <p14:tracePt t="369591" x="6686550" y="6146800"/>
          <p14:tracePt t="369608" x="6794500" y="6178550"/>
          <p14:tracePt t="369624" x="6851650" y="6191250"/>
          <p14:tracePt t="369641" x="6877050" y="6203950"/>
          <p14:tracePt t="369657" x="6883400" y="6203950"/>
          <p14:tracePt t="369731" x="6883400" y="6210300"/>
          <p14:tracePt t="369766" x="6877050" y="6210300"/>
          <p14:tracePt t="369790" x="6870700" y="6210300"/>
          <p14:tracePt t="369806" x="6870700" y="6203950"/>
          <p14:tracePt t="369813" x="6864350" y="6203950"/>
          <p14:tracePt t="369842" x="6858000" y="6197600"/>
          <p14:tracePt t="369858" x="6858000" y="6191250"/>
          <p14:tracePt t="369875" x="6858000" y="6184900"/>
          <p14:tracePt t="369893" x="6858000" y="6178550"/>
          <p14:tracePt t="369909" x="6851650" y="6178550"/>
          <p14:tracePt t="369986" x="6845300" y="6178550"/>
          <p14:tracePt t="370013" x="6845300" y="6172200"/>
          <p14:tracePt t="370028" x="6838950" y="6172200"/>
          <p14:tracePt t="370043" x="6838950" y="6159500"/>
          <p14:tracePt t="370059" x="6838950" y="6153150"/>
          <p14:tracePt t="370076" x="6832600" y="6146800"/>
          <p14:tracePt t="370443" x="6832600" y="6140450"/>
          <p14:tracePt t="370452" x="6832600" y="6134100"/>
          <p14:tracePt t="370459" x="6845300" y="6121400"/>
          <p14:tracePt t="370476" x="6877050" y="6102350"/>
          <p14:tracePt t="370492" x="6921500" y="6089650"/>
          <p14:tracePt t="370509" x="6985000" y="6089650"/>
          <p14:tracePt t="370526" x="7048500" y="6096000"/>
          <p14:tracePt t="370543" x="7112000" y="6115050"/>
          <p14:tracePt t="370560" x="7226300" y="6146800"/>
          <p14:tracePt t="370576" x="7270750" y="6172200"/>
          <p14:tracePt t="370581" x="7308850" y="6184900"/>
          <p14:tracePt t="370591" x="7359650" y="6203950"/>
          <p14:tracePt t="370610" x="7473950" y="6235700"/>
          <p14:tracePt t="370627" x="7518400" y="6242050"/>
          <p14:tracePt t="370643" x="7550150" y="6248400"/>
          <p14:tracePt t="370659" x="7556500" y="6248400"/>
          <p14:tracePt t="370709" x="7556500" y="6242050"/>
          <p14:tracePt t="370728" x="7556500" y="6235700"/>
          <p14:tracePt t="370743" x="7562850" y="6229350"/>
          <p14:tracePt t="370747" x="7569200" y="6229350"/>
          <p14:tracePt t="370759" x="7575550" y="6223000"/>
          <p14:tracePt t="370764" x="7581900" y="6216650"/>
          <p14:tracePt t="371016" x="7575550" y="6216650"/>
          <p14:tracePt t="371024" x="7569200" y="6223000"/>
          <p14:tracePt t="371044" x="7556500" y="6223000"/>
          <p14:tracePt t="371060" x="7550150" y="6229350"/>
          <p14:tracePt t="371076" x="7531100" y="6229350"/>
          <p14:tracePt t="371093" x="7524750" y="6229350"/>
          <p14:tracePt t="371096" x="7524750" y="6235700"/>
          <p14:tracePt t="371110" x="7518400" y="6235700"/>
          <p14:tracePt t="371127" x="7512050" y="6235700"/>
          <p14:tracePt t="371143" x="7493000" y="6235700"/>
          <p14:tracePt t="371159" x="7461250" y="6242050"/>
          <p14:tracePt t="371175" x="7423150" y="6248400"/>
          <p14:tracePt t="371193" x="7346950" y="6261100"/>
          <p14:tracePt t="371209" x="7289800" y="6267450"/>
          <p14:tracePt t="371226" x="7245350" y="6273800"/>
          <p14:tracePt t="371231" x="7219950" y="6273800"/>
          <p14:tracePt t="371242" x="7194550" y="6273800"/>
          <p14:tracePt t="371260" x="7124700" y="6267450"/>
          <p14:tracePt t="371277" x="7073900" y="6267450"/>
          <p14:tracePt t="371293" x="6959600" y="6267450"/>
          <p14:tracePt t="371310" x="6832600" y="6261100"/>
          <p14:tracePt t="371326" x="6743700" y="6261100"/>
          <p14:tracePt t="371344" x="6616700" y="6242050"/>
          <p14:tracePt t="371360" x="6521450" y="6223000"/>
          <p14:tracePt t="371378" x="6477000" y="6210300"/>
          <p14:tracePt t="371393" x="6438900" y="6197600"/>
          <p14:tracePt t="371409" x="6426200" y="6197600"/>
          <p14:tracePt t="371426" x="6400800" y="6197600"/>
          <p14:tracePt t="371443" x="6381750" y="6197600"/>
          <p14:tracePt t="371459" x="6369050" y="6203950"/>
          <p14:tracePt t="371464" x="6356350" y="6203950"/>
          <p14:tracePt t="371475" x="6350000" y="6210300"/>
          <p14:tracePt t="371493" x="6330950" y="6216650"/>
          <p14:tracePt t="371509" x="6305550" y="6235700"/>
          <p14:tracePt t="371526" x="6286500" y="6242050"/>
          <p14:tracePt t="371543" x="6261100" y="6242050"/>
          <p14:tracePt t="371546" x="6242050" y="6242050"/>
          <p14:tracePt t="371561" x="6197600" y="6242050"/>
          <p14:tracePt t="371577" x="6172200" y="6242050"/>
          <p14:tracePt t="371593" x="6159500" y="6235700"/>
          <p14:tracePt t="371610" x="6153150" y="6235700"/>
          <p14:tracePt t="371736" x="6140450" y="6235700"/>
          <p14:tracePt t="371745" x="6115050" y="6235700"/>
          <p14:tracePt t="371760" x="6089650" y="6248400"/>
          <p14:tracePt t="371777" x="5924550" y="6248400"/>
          <p14:tracePt t="371794" x="5715000" y="6242050"/>
          <p14:tracePt t="371810" x="5505450" y="6223000"/>
          <p14:tracePt t="371828" x="5207000" y="6165850"/>
          <p14:tracePt t="371844" x="4845050" y="6108700"/>
          <p14:tracePt t="371860" x="4521200" y="6057900"/>
          <p14:tracePt t="371863" x="4343400" y="6038850"/>
          <p14:tracePt t="371877" x="4197350" y="6026150"/>
          <p14:tracePt t="371894" x="3689350" y="5994400"/>
          <p14:tracePt t="371911" x="3530600" y="5981700"/>
          <p14:tracePt t="371913" x="3403600" y="5969000"/>
          <p14:tracePt t="371926" x="3263900" y="5956300"/>
          <p14:tracePt t="371927" x="3136900" y="5943600"/>
          <p14:tracePt t="371942" x="3048000" y="5930900"/>
          <p14:tracePt t="371959" x="2806700" y="5886450"/>
          <p14:tracePt t="371976" x="2711450" y="5867400"/>
          <p14:tracePt t="371993" x="2660650" y="5861050"/>
          <p14:tracePt t="372009" x="2647950" y="5861050"/>
          <p14:tracePt t="372065" x="2654300" y="5861050"/>
          <p14:tracePt t="372076" x="2667000" y="5861050"/>
          <p14:tracePt t="372092" x="2724150" y="5854700"/>
          <p14:tracePt t="372110" x="2838450" y="5854700"/>
          <p14:tracePt t="372127" x="2959100" y="5854700"/>
          <p14:tracePt t="372143" x="3181350" y="5854700"/>
          <p14:tracePt t="372159" x="3314700" y="5861050"/>
          <p14:tracePt t="372176" x="3403600" y="5867400"/>
          <p14:tracePt t="372193" x="3467100" y="5880100"/>
          <p14:tracePt t="372210" x="3524250" y="5899150"/>
          <p14:tracePt t="372226" x="3543300" y="5911850"/>
          <p14:tracePt t="372243" x="3556000" y="5924550"/>
          <p14:tracePt t="372293" x="3556000" y="5930900"/>
          <p14:tracePt t="372350" x="3556000" y="5937250"/>
          <p14:tracePt t="372374" x="3556000" y="5943600"/>
          <p14:tracePt t="372382" x="3562350" y="5943600"/>
          <p14:tracePt t="372393" x="3568700" y="5943600"/>
          <p14:tracePt t="372409" x="3587750" y="5943600"/>
          <p14:tracePt t="372426" x="3651250" y="5943600"/>
          <p14:tracePt t="372443" x="3721100" y="5937250"/>
          <p14:tracePt t="372459" x="3784600" y="5924550"/>
          <p14:tracePt t="372461" x="3797300" y="5918200"/>
          <p14:tracePt t="372476" x="3816350" y="5905500"/>
          <p14:tracePt t="372478" x="3822700" y="5905500"/>
          <p14:tracePt t="372493" x="3822700" y="5899150"/>
          <p14:tracePt t="372495" x="3822700" y="5886450"/>
          <p14:tracePt t="372509" x="3822700" y="5880100"/>
          <p14:tracePt t="372512" x="3829050" y="5861050"/>
          <p14:tracePt t="372527" x="3829050" y="5854700"/>
          <p14:tracePt t="372529" x="3829050" y="5829300"/>
          <p14:tracePt t="372543" x="3829050" y="5816600"/>
          <p14:tracePt t="372563" x="3835400" y="5772150"/>
          <p14:tracePt t="372578" x="3829050" y="5727700"/>
          <p14:tracePt t="372593" x="3810000" y="5702300"/>
          <p14:tracePt t="372610" x="3746500" y="5664200"/>
          <p14:tracePt t="372626" x="3670300" y="5638800"/>
          <p14:tracePt t="372643" x="3619500" y="5619750"/>
          <p14:tracePt t="372660" x="3556000" y="5607050"/>
          <p14:tracePt t="372676" x="3505200" y="5594350"/>
          <p14:tracePt t="372700" x="3467100" y="5594350"/>
          <p14:tracePt t="372710" x="3460750" y="5594350"/>
          <p14:tracePt t="372714" x="3448050" y="5594350"/>
          <p14:tracePt t="372726" x="3441700" y="5594350"/>
          <p14:tracePt t="372743" x="3397250" y="5626100"/>
          <p14:tracePt t="372760" x="3333750" y="5670550"/>
          <p14:tracePt t="372777" x="3321050" y="5676900"/>
          <p14:tracePt t="372794" x="3289300" y="5715000"/>
          <p14:tracePt t="372811" x="3289300" y="5727700"/>
          <p14:tracePt t="372828" x="3302000" y="5753100"/>
          <p14:tracePt t="372844" x="3365500" y="5810250"/>
          <p14:tracePt t="372861" x="3429000" y="5854700"/>
          <p14:tracePt t="372878" x="3511550" y="5886450"/>
          <p14:tracePt t="372894" x="3613150" y="5924550"/>
          <p14:tracePt t="372910" x="3657600" y="5924550"/>
          <p14:tracePt t="372927" x="3702050" y="5924550"/>
          <p14:tracePt t="372944" x="3752850" y="5924550"/>
          <p14:tracePt t="372961" x="3822700" y="5905500"/>
          <p14:tracePt t="372978" x="3848100" y="5880100"/>
          <p14:tracePt t="372994" x="3905250" y="5822950"/>
          <p14:tracePt t="373011" x="3930650" y="5772150"/>
          <p14:tracePt t="373028" x="3930650" y="5734050"/>
          <p14:tracePt t="373044" x="3930650" y="5715000"/>
          <p14:tracePt t="373061" x="3917950" y="5702300"/>
          <p14:tracePt t="373078" x="3905250" y="5695950"/>
          <p14:tracePt t="373094" x="3854450" y="5683250"/>
          <p14:tracePt t="373111" x="3778250" y="5670550"/>
          <p14:tracePt t="373127" x="3689350" y="5657850"/>
          <p14:tracePt t="373144" x="3600450" y="5651500"/>
          <p14:tracePt t="373161" x="3460750" y="5638800"/>
          <p14:tracePt t="373177" x="3359150" y="5619750"/>
          <p14:tracePt t="373194" x="3270250" y="5607050"/>
          <p14:tracePt t="373211" x="3244850" y="5613400"/>
          <p14:tracePt t="373214" x="3244850" y="5638800"/>
          <p14:tracePt t="373228" x="3289300" y="5715000"/>
          <p14:tracePt t="373246" x="3352800" y="5772150"/>
          <p14:tracePt t="373261" x="3435350" y="5835650"/>
          <p14:tracePt t="373278" x="3536950" y="5911850"/>
          <p14:tracePt t="373294" x="3600450" y="5956300"/>
          <p14:tracePt t="373311" x="3638550" y="5975350"/>
          <p14:tracePt t="373328" x="3651250" y="5981700"/>
          <p14:tracePt t="373344" x="3670300" y="5981700"/>
          <p14:tracePt t="373362" x="3714750" y="5949950"/>
          <p14:tracePt t="373378" x="3727450" y="5930900"/>
          <p14:tracePt t="373395" x="3733800" y="5930900"/>
          <p14:tracePt t="373411" x="3702050" y="5962650"/>
          <p14:tracePt t="373428" x="3619500" y="6026150"/>
          <p14:tracePt t="373432" x="3543300" y="6070600"/>
          <p14:tracePt t="373444" x="3473450" y="6102350"/>
          <p14:tracePt t="373447" x="3403600" y="6134100"/>
          <p14:tracePt t="373461" x="3327400" y="6165850"/>
          <p14:tracePt t="373463" x="3251200" y="6197600"/>
          <p14:tracePt t="373479" x="3155950" y="6229350"/>
          <p14:tracePt t="373498" x="3009900" y="6248400"/>
          <p14:tracePt t="373503" x="2990850" y="6242050"/>
          <p14:tracePt t="373510" x="2978150" y="6229350"/>
          <p14:tracePt t="373528" x="2965450" y="6191250"/>
          <p14:tracePt t="373545" x="2965450" y="6153150"/>
          <p14:tracePt t="373561" x="2965450" y="6140450"/>
          <p14:tracePt t="373612" x="2933700" y="6140450"/>
          <p14:tracePt t="373628" x="2895600" y="6146800"/>
          <p14:tracePt t="373649" x="2863850" y="6153150"/>
          <p14:tracePt t="373653" x="2851150" y="6153150"/>
          <p14:tracePt t="373660" x="2838450" y="6153150"/>
          <p14:tracePt t="373695" x="2851150" y="6146800"/>
          <p14:tracePt t="373711" x="2889250" y="6146800"/>
          <p14:tracePt t="373728" x="2959100" y="6146800"/>
          <p14:tracePt t="373734" x="2997200" y="6153150"/>
          <p14:tracePt t="373745" x="3035300" y="6165850"/>
          <p14:tracePt t="373762" x="3073400" y="6178550"/>
          <p14:tracePt t="373778" x="3105150" y="6197600"/>
          <p14:tracePt t="373795" x="3130550" y="6203950"/>
          <p14:tracePt t="373799" x="3162300" y="6216650"/>
          <p14:tracePt t="373810" x="3175000" y="6216650"/>
          <p14:tracePt t="373829" x="3257550" y="6223000"/>
          <p14:tracePt t="373846" x="3289300" y="6216650"/>
          <p14:tracePt t="373861" x="3346450" y="6210300"/>
          <p14:tracePt t="373878" x="3403600" y="6197600"/>
          <p14:tracePt t="373895" x="3441700" y="6191250"/>
          <p14:tracePt t="373912" x="3505200" y="6184900"/>
          <p14:tracePt t="373927" x="3568700" y="6178550"/>
          <p14:tracePt t="373945" x="3619500" y="6165850"/>
          <p14:tracePt t="373962" x="3683000" y="6140450"/>
          <p14:tracePt t="373977" x="3708400" y="6127750"/>
          <p14:tracePt t="373995" x="3721100" y="6096000"/>
          <p14:tracePt t="373999" x="3721100" y="6089650"/>
          <p14:tracePt t="374011" x="3714750" y="6057900"/>
          <p14:tracePt t="374029" x="3676650" y="5994400"/>
          <p14:tracePt t="374046" x="3651250" y="5969000"/>
          <p14:tracePt t="374063" x="3613150" y="5943600"/>
          <p14:tracePt t="374079" x="3594100" y="5930900"/>
          <p14:tracePt t="374095" x="3568700" y="5930900"/>
          <p14:tracePt t="374113" x="3549650" y="5930900"/>
          <p14:tracePt t="374128" x="3511550" y="5930900"/>
          <p14:tracePt t="374145" x="3479800" y="5930900"/>
          <p14:tracePt t="374162" x="3409950" y="5930900"/>
          <p14:tracePt t="374178" x="3314700" y="5930900"/>
          <p14:tracePt t="374195" x="3149600" y="5937250"/>
          <p14:tracePt t="374199" x="3111500" y="5943600"/>
          <p14:tracePt t="374211" x="3048000" y="5943600"/>
          <p14:tracePt t="374229" x="2959100" y="5943600"/>
          <p14:tracePt t="374245" x="2927350" y="5943600"/>
          <p14:tracePt t="374262" x="2908300" y="5943600"/>
          <p14:tracePt t="374295" x="2908300" y="5956300"/>
          <p14:tracePt t="374313" x="2908300" y="5975350"/>
          <p14:tracePt t="374330" x="2901950" y="5994400"/>
          <p14:tracePt t="374344" x="2882900" y="6013450"/>
          <p14:tracePt t="374362" x="2863850" y="6032500"/>
          <p14:tracePt t="374379" x="2851150" y="6051550"/>
          <p14:tracePt t="374395" x="2844800" y="6064250"/>
          <p14:tracePt t="374412" x="2844800" y="6076950"/>
          <p14:tracePt t="374429" x="2857500" y="6089650"/>
          <p14:tracePt t="374446" x="2876550" y="6108700"/>
          <p14:tracePt t="374462" x="2940050" y="6134100"/>
          <p14:tracePt t="374479" x="3035300" y="6165850"/>
          <p14:tracePt t="374495" x="3111500" y="6178550"/>
          <p14:tracePt t="374513" x="3225800" y="6197600"/>
          <p14:tracePt t="374529" x="3340100" y="6197600"/>
          <p14:tracePt t="374531" x="3371850" y="6197600"/>
          <p14:tracePt t="374545" x="3486150" y="6197600"/>
          <p14:tracePt t="374562" x="3517900" y="6197600"/>
          <p14:tracePt t="374565" x="3556000" y="6191250"/>
          <p14:tracePt t="374578" x="3632200" y="6172200"/>
          <p14:tracePt t="374595" x="3670300" y="6146800"/>
          <p14:tracePt t="374612" x="3683000" y="6134100"/>
          <p14:tracePt t="374629" x="3683000" y="6121400"/>
          <p14:tracePt t="374662" x="3683000" y="6115050"/>
          <p14:tracePt t="374695" x="3683000" y="6108700"/>
          <p14:tracePt t="374750" x="3676650" y="6108700"/>
          <p14:tracePt t="374773" x="3676650" y="6102350"/>
          <p14:tracePt t="374781" x="3670300" y="6102350"/>
          <p14:tracePt t="374809" x="3663950" y="6102350"/>
          <p14:tracePt t="374817" x="3663950" y="6096000"/>
          <p14:tracePt t="374828" x="3657600" y="6096000"/>
          <p14:tracePt t="374846" x="3657600" y="6089650"/>
          <p14:tracePt t="374863" x="3651250" y="6076950"/>
          <p14:tracePt t="374880" x="3644900" y="6076950"/>
          <p14:tracePt t="374987" x="3651250" y="6089650"/>
          <p14:tracePt t="374995" x="3657600" y="6096000"/>
          <p14:tracePt t="375001" x="3663950" y="6108700"/>
          <p14:tracePt t="375013" x="3670300" y="6115050"/>
          <p14:tracePt t="375029" x="3683000" y="6127750"/>
          <p14:tracePt t="375047" x="3695700" y="6140450"/>
          <p14:tracePt t="375063" x="3708400" y="6140450"/>
          <p14:tracePt t="375080" x="3714750" y="6146800"/>
          <p14:tracePt t="375083" x="3721100" y="6146800"/>
          <p14:tracePt t="375096" x="3727450" y="6146800"/>
          <p14:tracePt t="375114" x="3765550" y="6127750"/>
          <p14:tracePt t="375130" x="3816350" y="6096000"/>
          <p14:tracePt t="375145" x="3829050" y="6089650"/>
          <p14:tracePt t="375163" x="3867150" y="6064250"/>
          <p14:tracePt t="375180" x="3886200" y="6051550"/>
          <p14:tracePt t="375196" x="3898900" y="6045200"/>
          <p14:tracePt t="375213" x="3905250" y="6038850"/>
          <p14:tracePt t="375230" x="3911600" y="6038850"/>
          <p14:tracePt t="375233" x="3911600" y="6032500"/>
          <p14:tracePt t="375266" x="3911600" y="6026150"/>
          <p14:tracePt t="375416" x="3898900" y="6026150"/>
          <p14:tracePt t="375424" x="3886200" y="6019800"/>
          <p14:tracePt t="375431" x="3873500" y="6019800"/>
          <p14:tracePt t="375446" x="3835400" y="6019800"/>
          <p14:tracePt t="375463" x="3765550" y="6026150"/>
          <p14:tracePt t="375468" x="3733800" y="6032500"/>
          <p14:tracePt t="375480" x="3689350" y="6038850"/>
          <p14:tracePt t="375497" x="3676650" y="6083300"/>
          <p14:tracePt t="375514" x="3683000" y="6115050"/>
          <p14:tracePt t="375530" x="3689350" y="6115050"/>
          <p14:tracePt t="375535" x="3695700" y="6115050"/>
          <p14:tracePt t="375545" x="3702050" y="6115050"/>
          <p14:tracePt t="375564" x="3721100" y="6115050"/>
          <p14:tracePt t="375581" x="3752850" y="6102350"/>
          <p14:tracePt t="375596" x="3765550" y="6096000"/>
          <p14:tracePt t="375738" x="3771900" y="6096000"/>
          <p14:tracePt t="375761" x="3778250" y="6096000"/>
          <p14:tracePt t="375818" x="3784600" y="6102350"/>
          <p14:tracePt t="375832" x="3790950" y="6108700"/>
          <p14:tracePt t="375847" x="3797300" y="6115050"/>
          <p14:tracePt t="375864" x="3829050" y="6127750"/>
          <p14:tracePt t="375881" x="3835400" y="6127750"/>
          <p14:tracePt t="375913" x="3841750" y="6127750"/>
          <p14:tracePt t="375930" x="3848100" y="6127750"/>
          <p14:tracePt t="376032" x="3854450" y="6127750"/>
          <p14:tracePt t="376040" x="3860800" y="6121400"/>
          <p14:tracePt t="376048" x="3867150" y="6121400"/>
          <p14:tracePt t="376064" x="3879850" y="6115050"/>
          <p14:tracePt t="376081" x="3892550" y="6108700"/>
          <p14:tracePt t="376097" x="3898900" y="6102350"/>
          <p14:tracePt t="376114" x="3905250" y="6102350"/>
          <p14:tracePt t="376215" x="3917950" y="6102350"/>
          <p14:tracePt t="376226" x="3943350" y="6102350"/>
          <p14:tracePt t="376234" x="3968750" y="6102350"/>
          <p14:tracePt t="376246" x="4032250" y="6089650"/>
          <p14:tracePt t="376264" x="4133850" y="6076950"/>
          <p14:tracePt t="376280" x="4229100" y="6070600"/>
          <p14:tracePt t="376299" x="4337050" y="6057900"/>
          <p14:tracePt t="376303" x="4368800" y="6051550"/>
          <p14:tracePt t="376312" x="4400550" y="6045200"/>
          <p14:tracePt t="376330" x="4457700" y="6032500"/>
          <p14:tracePt t="376348" x="4533900" y="6019800"/>
          <p14:tracePt t="376364" x="4775200" y="6013450"/>
          <p14:tracePt t="376368" x="4933950" y="6013450"/>
          <p14:tracePt t="376381" x="5067300" y="6019800"/>
          <p14:tracePt t="376397" x="5467350" y="6026150"/>
          <p14:tracePt t="376414" x="5880100" y="6026150"/>
          <p14:tracePt t="376430" x="6267450" y="6026150"/>
          <p14:tracePt t="376432" x="6477000" y="6032500"/>
          <p14:tracePt t="376449" x="6858000" y="6051550"/>
          <p14:tracePt t="376464" x="7239000" y="6070600"/>
          <p14:tracePt t="376482" x="7683500" y="6121400"/>
          <p14:tracePt t="376498" x="8102600" y="6172200"/>
          <p14:tracePt t="376514" x="8502650" y="6203950"/>
          <p14:tracePt t="376530" x="8858250" y="6229350"/>
          <p14:tracePt t="376549" x="9086850" y="6229350"/>
          <p14:tracePt t="376553" x="9150350" y="6216650"/>
          <p14:tracePt t="376564" x="9201150" y="6203950"/>
          <p14:tracePt t="376580" x="9239250" y="6178550"/>
          <p14:tracePt t="376597" x="9264650" y="6153150"/>
          <p14:tracePt t="376614" x="9334500" y="6134100"/>
          <p14:tracePt t="376632" x="9493250" y="6127750"/>
          <p14:tracePt t="376636" x="9575800" y="6127750"/>
          <p14:tracePt t="376648" x="9664700" y="6140450"/>
          <p14:tracePt t="376664" x="9874250" y="6165850"/>
          <p14:tracePt t="376681" x="10020300" y="6191250"/>
          <p14:tracePt t="376697" x="10083800" y="6191250"/>
          <p14:tracePt t="376714" x="10083800" y="6184900"/>
          <p14:tracePt t="376717" x="10083800" y="6178550"/>
          <p14:tracePt t="376731" x="10083800" y="6165850"/>
          <p14:tracePt t="376764" x="10121900" y="6165850"/>
          <p14:tracePt t="376781" x="10198100" y="6165850"/>
          <p14:tracePt t="376797" x="10287000" y="6178550"/>
          <p14:tracePt t="376813" x="10356850" y="6191250"/>
          <p14:tracePt t="376831" x="10375900" y="6197600"/>
          <p14:tracePt t="376834" x="10375900" y="6203950"/>
          <p14:tracePt t="376847" x="10363200" y="6203950"/>
          <p14:tracePt t="376864" x="10331450" y="6216650"/>
          <p14:tracePt t="376869" x="10306050" y="6216650"/>
          <p14:tracePt t="376880" x="10267950" y="6229350"/>
          <p14:tracePt t="376898" x="10217150" y="6248400"/>
          <p14:tracePt t="376915" x="10166350" y="6280150"/>
          <p14:tracePt t="376932" x="10134600" y="6318250"/>
          <p14:tracePt t="376947" x="10121900" y="6330950"/>
          <p14:tracePt t="376965" x="10115550" y="6337300"/>
          <p14:tracePt t="376981" x="10109200" y="6350000"/>
          <p14:tracePt t="376998" x="10077450" y="6362700"/>
          <p14:tracePt t="377015" x="10033000" y="6375400"/>
          <p14:tracePt t="377031" x="9956800" y="6388100"/>
          <p14:tracePt t="377048" x="9867900" y="6407150"/>
          <p14:tracePt t="377052" x="9836150" y="6413500"/>
          <p14:tracePt t="377065" x="9766300" y="6432550"/>
          <p14:tracePt t="377081" x="9671050" y="6445250"/>
          <p14:tracePt t="377098" x="9582150" y="6464300"/>
          <p14:tracePt t="377115" x="9512300" y="6477000"/>
          <p14:tracePt t="377119" x="9486900" y="6483350"/>
          <p14:tracePt t="377131" x="9448800" y="6496050"/>
          <p14:tracePt t="377135" x="9429750" y="6502400"/>
          <p14:tracePt t="377147" x="9398000" y="6515100"/>
          <p14:tracePt t="377164" x="9347200" y="6534150"/>
          <p14:tracePt t="377181" x="9296400" y="6546850"/>
          <p14:tracePt t="377197" x="9232900" y="6565900"/>
          <p14:tracePt t="377215" x="9188450" y="6565900"/>
          <p14:tracePt t="377231" x="9156700" y="6572250"/>
          <p14:tracePt t="377248" x="9144000" y="6572250"/>
          <p14:tracePt t="377264" x="9105900" y="6572250"/>
          <p14:tracePt t="377281" x="9048750" y="6572250"/>
          <p14:tracePt t="377298" x="9023350" y="6578600"/>
          <p14:tracePt t="377302" x="8997950" y="6578600"/>
          <p14:tracePt t="377315" x="8991600" y="6584950"/>
          <p14:tracePt t="377332" x="8966200" y="6584950"/>
          <p14:tracePt t="377348" x="8940800" y="6591300"/>
          <p14:tracePt t="377365" x="8909050" y="6591300"/>
          <p14:tracePt t="377381" x="8902700" y="6591300"/>
          <p14:tracePt t="377385" x="8896350" y="6591300"/>
          <p14:tracePt t="377399" x="8883650" y="6591300"/>
          <p14:tracePt t="377415" x="8864600" y="6591300"/>
          <p14:tracePt t="377432" x="8782050" y="6591300"/>
          <p14:tracePt t="377448" x="8712200" y="6591300"/>
          <p14:tracePt t="377466" x="8686800" y="6591300"/>
          <p14:tracePt t="377481" x="8680450" y="6591300"/>
          <p14:tracePt t="377569" x="8674100" y="6591300"/>
          <p14:tracePt t="377577" x="8674100" y="6597650"/>
          <p14:tracePt t="377585" x="8667750" y="6597650"/>
          <p14:tracePt t="377598" x="8661400" y="6604000"/>
          <p14:tracePt t="377602" x="8655050" y="6604000"/>
          <p14:tracePt t="377615" x="8648700" y="6610350"/>
          <p14:tracePt t="377618" x="8642350" y="6610350"/>
          <p14:tracePt t="377632" x="8642350" y="6616700"/>
          <p14:tracePt t="377647" x="8623300" y="6623050"/>
          <p14:tracePt t="377663" x="8597900" y="6629400"/>
          <p14:tracePt t="377680" x="8578850" y="6635750"/>
          <p14:tracePt t="377698" x="8553450" y="6635750"/>
          <p14:tracePt t="377714" x="8509000" y="6642100"/>
          <p14:tracePt t="377731" x="8470900" y="6642100"/>
          <p14:tracePt t="377748" x="8439150" y="6642100"/>
          <p14:tracePt t="377765" x="8432800" y="6642100"/>
          <p14:tracePt t="377832" x="8432800" y="6635750"/>
          <p14:tracePt t="377839" x="8432800" y="6629400"/>
          <p14:tracePt t="377847" x="8426450" y="6623050"/>
          <p14:tracePt t="377865" x="8426450" y="6597650"/>
          <p14:tracePt t="377882" x="8426450" y="6584950"/>
          <p14:tracePt t="377900" x="8432800" y="6553200"/>
          <p14:tracePt t="377903" x="8445500" y="6540500"/>
          <p14:tracePt t="377914" x="8458200" y="6527800"/>
          <p14:tracePt t="377931" x="8534400" y="6489700"/>
          <p14:tracePt t="377949" x="8578850" y="6464300"/>
          <p14:tracePt t="377966" x="8642350" y="6407150"/>
          <p14:tracePt t="377982" x="8674100" y="6375400"/>
          <p14:tracePt t="377998" x="8680450" y="6362700"/>
          <p14:tracePt t="378016" x="8699500" y="6337300"/>
          <p14:tracePt t="378032" x="8705850" y="6324600"/>
          <p14:tracePt t="378098" x="8686800" y="6324600"/>
          <p14:tracePt t="378115" x="8623300" y="6324600"/>
          <p14:tracePt t="378132" x="8566150" y="6324600"/>
          <p14:tracePt t="378148" x="8496300" y="6330950"/>
          <p14:tracePt t="378166" x="8426450" y="6330950"/>
          <p14:tracePt t="378182" x="8318500" y="6337300"/>
          <p14:tracePt t="378198" x="8255000" y="6343650"/>
          <p14:tracePt t="378215" x="8185150" y="6350000"/>
          <p14:tracePt t="378232" x="8064500" y="6356350"/>
          <p14:tracePt t="378248" x="7918450" y="6356350"/>
          <p14:tracePt t="378265" x="7861300" y="6356350"/>
          <p14:tracePt t="378282" x="7816850" y="6343650"/>
          <p14:tracePt t="378299" x="7778750" y="6330950"/>
          <p14:tracePt t="378316" x="7778750" y="6324600"/>
          <p14:tracePt t="378332" x="7766050" y="6318250"/>
          <p14:tracePt t="378349" x="7734300" y="6305550"/>
          <p14:tracePt t="378352" x="7721600" y="6305550"/>
          <p14:tracePt t="378366" x="7696200" y="6299200"/>
          <p14:tracePt t="378383" x="7639050" y="6292850"/>
          <p14:tracePt t="378399" x="7588250" y="6286500"/>
          <p14:tracePt t="378416" x="7575550" y="6286500"/>
          <p14:tracePt t="378467" x="7569200" y="6286500"/>
          <p14:tracePt t="378483" x="7537450" y="6286500"/>
          <p14:tracePt t="378499" x="7442200" y="6305550"/>
          <p14:tracePt t="378517" x="7315200" y="6305550"/>
          <p14:tracePt t="378532" x="7162800" y="6311900"/>
          <p14:tracePt t="378549" x="7042150" y="6305550"/>
          <p14:tracePt t="378566" x="6991350" y="6299200"/>
          <p14:tracePt t="378582" x="6985000" y="6299200"/>
          <p14:tracePt t="378675" x="6985000" y="6292850"/>
          <p14:tracePt t="378684" x="6978650" y="6292850"/>
          <p14:tracePt t="378699" x="6953250" y="6286500"/>
          <p14:tracePt t="378716" x="6902450" y="6286500"/>
          <p14:tracePt t="378732" x="6813550" y="6286500"/>
          <p14:tracePt t="378736" x="6781800" y="6286500"/>
          <p14:tracePt t="378748" x="6731000" y="6280150"/>
          <p14:tracePt t="378766" x="6724650" y="6267450"/>
          <p14:tracePt t="382172" x="6718300" y="6267450"/>
          <p14:tracePt t="382182" x="6711950" y="6267450"/>
          <p14:tracePt t="382189" x="6692900" y="6261100"/>
          <p14:tracePt t="382203" x="6654800" y="6248400"/>
          <p14:tracePt t="382219" x="6635750" y="6235700"/>
          <p14:tracePt t="382235" x="6584950" y="6203950"/>
          <p14:tracePt t="382252" x="6559550" y="6191250"/>
          <p14:tracePt t="382269" x="6546850" y="6178550"/>
          <p14:tracePt t="382285" x="6521450" y="6159500"/>
          <p14:tracePt t="382301" x="6502400" y="6146800"/>
          <p14:tracePt t="382319" x="6483350" y="6134100"/>
          <p14:tracePt t="382335" x="6464300" y="6121400"/>
          <p14:tracePt t="382352" x="6445250" y="6108700"/>
          <p14:tracePt t="382369" x="6432550" y="6108700"/>
          <p14:tracePt t="382402" x="6477000" y="6115050"/>
          <p14:tracePt t="382419" x="6642100" y="6146800"/>
          <p14:tracePt t="382435" x="6800850" y="6159500"/>
          <p14:tracePt t="382453" x="6915150" y="6172200"/>
          <p14:tracePt t="382471" x="6985000" y="6172200"/>
          <p14:tracePt t="382486" x="7067550" y="6178550"/>
          <p14:tracePt t="382502" x="7162800" y="6178550"/>
          <p14:tracePt t="382519" x="7264400" y="6197600"/>
          <p14:tracePt t="382535" x="7359650" y="6210300"/>
          <p14:tracePt t="382552" x="7416800" y="6223000"/>
          <p14:tracePt t="382569" x="7467600" y="6229350"/>
          <p14:tracePt t="382585" x="7499350" y="6235700"/>
          <p14:tracePt t="382602" x="7512050" y="6235700"/>
          <p14:tracePt t="382606" x="7518400" y="6242050"/>
          <p14:tracePt t="382619" x="7556500" y="6254750"/>
          <p14:tracePt t="382635" x="7569200" y="6254750"/>
          <p14:tracePt t="382653" x="7632700" y="6267450"/>
          <p14:tracePt t="382656" x="7677150" y="6267450"/>
          <p14:tracePt t="382670" x="7747000" y="6267450"/>
          <p14:tracePt t="382687" x="7804150" y="6254750"/>
          <p14:tracePt t="382701" x="7835900" y="6254750"/>
          <p14:tracePt t="382702" x="7867650" y="6248400"/>
          <p14:tracePt t="382719" x="7905750" y="6242050"/>
          <p14:tracePt t="382735" x="7924800" y="6229350"/>
          <p14:tracePt t="382753" x="7937500" y="6216650"/>
          <p14:tracePt t="382769" x="7937500" y="6203950"/>
          <p14:tracePt t="382786" x="7937500" y="6178550"/>
          <p14:tracePt t="382802" x="7937500" y="6159500"/>
          <p14:tracePt t="382819" x="7937500" y="6127750"/>
          <p14:tracePt t="382836" x="7912100" y="6089650"/>
          <p14:tracePt t="382840" x="7905750" y="6076950"/>
          <p14:tracePt t="382851" x="7899400" y="6070600"/>
          <p14:tracePt t="382869" x="7886700" y="6064250"/>
          <p14:tracePt t="382886" x="7874000" y="6064250"/>
          <p14:tracePt t="382902" x="7867650" y="6064250"/>
          <p14:tracePt t="382919" x="7804150" y="6057900"/>
          <p14:tracePt t="382936" x="7772400" y="6057900"/>
          <p14:tracePt t="382952" x="7702550" y="6070600"/>
          <p14:tracePt t="382969" x="7677150" y="6076950"/>
          <p14:tracePt t="382970" x="7645400" y="6076950"/>
          <p14:tracePt t="382986" x="7569200" y="6096000"/>
          <p14:tracePt t="383002" x="7524750" y="6108700"/>
          <p14:tracePt t="383020" x="7480300" y="6134100"/>
          <p14:tracePt t="383036" x="7467600" y="6153150"/>
          <p14:tracePt t="383053" x="7461250" y="6172200"/>
          <p14:tracePt t="383069" x="7461250" y="6191250"/>
          <p14:tracePt t="383087" x="7461250" y="6210300"/>
          <p14:tracePt t="383103" x="7499350" y="6254750"/>
          <p14:tracePt t="383120" x="7562850" y="6292850"/>
          <p14:tracePt t="383136" x="7651750" y="6330950"/>
          <p14:tracePt t="383152" x="7734300" y="6350000"/>
          <p14:tracePt t="383169" x="7861300" y="6362700"/>
          <p14:tracePt t="383186" x="8001000" y="6362700"/>
          <p14:tracePt t="383203" x="8083550" y="6350000"/>
          <p14:tracePt t="383220" x="8140700" y="6330950"/>
          <p14:tracePt t="383236" x="8159750" y="6311900"/>
          <p14:tracePt t="383253" x="8166100" y="6280150"/>
          <p14:tracePt t="383270" x="8159750" y="6261100"/>
          <p14:tracePt t="383286" x="8147050" y="6248400"/>
          <p14:tracePt t="383303" x="8134350" y="6235700"/>
          <p14:tracePt t="383319" x="8121650" y="6229350"/>
          <p14:tracePt t="383336" x="8102600" y="6216650"/>
          <p14:tracePt t="383353" x="8070850" y="6210300"/>
          <p14:tracePt t="383370" x="8013700" y="6191250"/>
          <p14:tracePt t="383386" x="7975600" y="6178550"/>
          <p14:tracePt t="383389" x="7962900" y="6178550"/>
          <p14:tracePt t="383403" x="7905750" y="6159500"/>
          <p14:tracePt t="383419" x="7854950" y="6146800"/>
          <p14:tracePt t="383436" x="7835900" y="6146800"/>
          <p14:tracePt t="383457" x="7810500" y="6140450"/>
          <p14:tracePt t="383460" x="7797800" y="6140450"/>
          <p14:tracePt t="383468" x="7785100" y="6140450"/>
          <p14:tracePt t="383487" x="7772400" y="6140450"/>
          <p14:tracePt t="383503" x="7740650" y="6140450"/>
          <p14:tracePt t="383520" x="7727950" y="6140450"/>
          <p14:tracePt t="383524" x="7715250" y="6140450"/>
          <p14:tracePt t="383536" x="7708900" y="6140450"/>
          <p14:tracePt t="383552" x="7696200" y="6140450"/>
          <p14:tracePt t="383570" x="7677150" y="6153150"/>
          <p14:tracePt t="383586" x="7670800" y="6159500"/>
          <p14:tracePt t="383603" x="7645400" y="6184900"/>
          <p14:tracePt t="383620" x="7632700" y="6197600"/>
          <p14:tracePt t="383636" x="7626350" y="6210300"/>
          <p14:tracePt t="383639" x="7620000" y="6223000"/>
          <p14:tracePt t="383655" x="7600950" y="6248400"/>
          <p14:tracePt t="383670" x="7588250" y="6261100"/>
          <p14:tracePt t="383687" x="7588250" y="6273800"/>
          <p14:tracePt t="383704" x="7588250" y="6280150"/>
          <p14:tracePt t="383719" x="7588250" y="6286500"/>
          <p14:tracePt t="383737" x="7594600" y="6292850"/>
          <p14:tracePt t="383754" x="7613650" y="6305550"/>
          <p14:tracePt t="383770" x="7639050" y="6318250"/>
          <p14:tracePt t="383787" x="7664450" y="6337300"/>
          <p14:tracePt t="383791" x="7683500" y="6343650"/>
          <p14:tracePt t="383804" x="7696200" y="6356350"/>
          <p14:tracePt t="383821" x="7734300" y="6369050"/>
          <p14:tracePt t="383837" x="7766050" y="6375400"/>
          <p14:tracePt t="383853" x="7816850" y="6375400"/>
          <p14:tracePt t="383870" x="7848600" y="6369050"/>
          <p14:tracePt t="383886" x="7880350" y="6356350"/>
          <p14:tracePt t="383903" x="7905750" y="6343650"/>
          <p14:tracePt t="383920" x="7912100" y="6337300"/>
          <p14:tracePt t="383936" x="7918450" y="6337300"/>
          <p14:tracePt t="384138" x="7918450" y="6343650"/>
          <p14:tracePt t="384143" x="7912100" y="6356350"/>
          <p14:tracePt t="384154" x="7912100" y="6362700"/>
          <p14:tracePt t="384171" x="7905750" y="6369050"/>
          <p14:tracePt t="384187" x="7899400" y="6375400"/>
          <p14:tracePt t="384336" x="7893050" y="6369050"/>
          <p14:tracePt t="384346" x="7893050" y="6362700"/>
          <p14:tracePt t="384367" x="7893050" y="6356350"/>
          <p14:tracePt t="384387" x="7886700" y="6356350"/>
          <p14:tracePt t="384405" x="7880350" y="6350000"/>
          <p14:tracePt t="384421" x="7874000" y="6350000"/>
          <p14:tracePt t="384437" x="7874000" y="6337300"/>
          <p14:tracePt t="384455" x="7931150" y="6330950"/>
          <p14:tracePt t="384471" x="7981950" y="6330950"/>
          <p14:tracePt t="384489" x="8007350" y="6330950"/>
          <p14:tracePt t="384504" x="8026400" y="6330950"/>
          <p14:tracePt t="384520" x="8039100" y="6330950"/>
          <p14:tracePt t="384554" x="8051800" y="6330950"/>
          <p14:tracePt t="384570" x="8070850" y="6330950"/>
          <p14:tracePt t="384587" x="8108950" y="6330950"/>
          <p14:tracePt t="384604" x="8134350" y="6330950"/>
          <p14:tracePt t="384621" x="8153400" y="6337300"/>
          <p14:tracePt t="384637" x="8166100" y="6337300"/>
          <p14:tracePt t="384654" x="8172450" y="6337300"/>
          <p14:tracePt t="384670" x="8178800" y="6343650"/>
          <p14:tracePt t="384687" x="8185150" y="6343650"/>
          <p14:tracePt t="384704" x="8197850" y="6343650"/>
          <p14:tracePt t="384720" x="8210550" y="6350000"/>
          <p14:tracePt t="384737" x="8229600" y="6362700"/>
          <p14:tracePt t="384755" x="8261350" y="6375400"/>
          <p14:tracePt t="384771" x="8293100" y="6381750"/>
          <p14:tracePt t="384787" x="8324850" y="6381750"/>
          <p14:tracePt t="384804" x="8343900" y="6381750"/>
          <p14:tracePt t="384820" x="8369300" y="6381750"/>
          <p14:tracePt t="384837" x="8375650" y="6381750"/>
          <p14:tracePt t="384854" x="8382000" y="6381750"/>
          <p14:tracePt t="384871" x="8394700" y="6381750"/>
          <p14:tracePt t="384887" x="8401050" y="6381750"/>
          <p14:tracePt t="384904" x="8407400" y="6375400"/>
          <p14:tracePt t="384921" x="8413750" y="6375400"/>
          <p14:tracePt t="384937" x="8413750" y="6369050"/>
          <p14:tracePt t="384955" x="8413750" y="6362700"/>
          <p14:tracePt t="384971" x="8420100" y="6356350"/>
          <p14:tracePt t="384987" x="8426450" y="6356350"/>
          <p14:tracePt t="385004" x="8426450" y="6350000"/>
          <p14:tracePt t="385081" x="8432800" y="6343650"/>
          <p14:tracePt t="385095" x="8432800" y="6337300"/>
          <p14:tracePt t="385113" x="8439150" y="6330950"/>
          <p14:tracePt t="385120" x="8451850" y="6330950"/>
          <p14:tracePt t="385138" x="8464550" y="6330950"/>
          <p14:tracePt t="385217" x="8470900" y="6330950"/>
          <p14:tracePt t="385226" x="8483600" y="6330950"/>
          <p14:tracePt t="385238" x="8502650" y="6337300"/>
          <p14:tracePt t="385254" x="8553450" y="6350000"/>
          <p14:tracePt t="385271" x="8623300" y="6362700"/>
          <p14:tracePt t="385288" x="8686800" y="6375400"/>
          <p14:tracePt t="385304" x="8712200" y="6381750"/>
          <p14:tracePt t="385306" x="8737600" y="6388100"/>
          <p14:tracePt t="385321" x="8756650" y="6394450"/>
          <p14:tracePt t="385338" x="8763000" y="6394450"/>
          <p14:tracePt t="385375" x="8769350" y="6394450"/>
          <p14:tracePt t="385387" x="8775700" y="6394450"/>
          <p14:tracePt t="385404" x="8813800" y="6394450"/>
          <p14:tracePt t="385422" x="8890000" y="6394450"/>
          <p14:tracePt t="385439" x="8934450" y="6394450"/>
          <p14:tracePt t="385456" x="8959850" y="6394450"/>
          <p14:tracePt t="385471" x="8972550" y="6394450"/>
          <p14:tracePt t="385488" x="8978900" y="6394450"/>
          <p14:tracePt t="385538" x="8985250" y="6394450"/>
          <p14:tracePt t="385653" x="8991600" y="6394450"/>
          <p14:tracePt t="385679" x="8997950" y="6394450"/>
          <p14:tracePt t="385694" x="8997950" y="6388100"/>
          <p14:tracePt t="385705" x="9004300" y="6388100"/>
          <p14:tracePt t="385722" x="9017000" y="6388100"/>
          <p14:tracePt t="385738" x="9029700" y="6388100"/>
          <p14:tracePt t="385755" x="9055100" y="6388100"/>
          <p14:tracePt t="385758" x="9067800" y="6388100"/>
          <p14:tracePt t="385772" x="9080500" y="6394450"/>
          <p14:tracePt t="385788" x="9093200" y="6394450"/>
          <p14:tracePt t="385791" x="9099550" y="6394450"/>
          <p14:tracePt t="385805" x="9124950" y="6400800"/>
          <p14:tracePt t="385822" x="9144000" y="6400800"/>
          <p14:tracePt t="385838" x="9163050" y="6400800"/>
          <p14:tracePt t="385855" x="9182100" y="6400800"/>
          <p14:tracePt t="385871" x="9207500" y="6400800"/>
          <p14:tracePt t="385888" x="9220200" y="6400800"/>
          <p14:tracePt t="385892" x="9226550" y="6400800"/>
          <p14:tracePt t="385921" x="9232900" y="6400800"/>
          <p14:tracePt t="385938" x="9239250" y="6400800"/>
          <p14:tracePt t="385956" x="9245600" y="6400800"/>
          <p14:tracePt t="385972" x="9251950" y="6394450"/>
          <p14:tracePt t="385974" x="9258300" y="6394450"/>
          <p14:tracePt t="385989" x="9264650" y="6388100"/>
          <p14:tracePt t="385992" x="9277350" y="6381750"/>
          <p14:tracePt t="386005" x="9283700" y="6375400"/>
          <p14:tracePt t="386022" x="9302750" y="6362700"/>
          <p14:tracePt t="386038" x="9321800" y="6356350"/>
          <p14:tracePt t="386098" x="9328150" y="6356350"/>
          <p14:tracePt t="386115" x="9334500" y="6362700"/>
          <p14:tracePt t="386125" x="9340850" y="6369050"/>
          <p14:tracePt t="386139" x="9359900" y="6375400"/>
          <p14:tracePt t="386155" x="9436100" y="6400800"/>
          <p14:tracePt t="386172" x="9493250" y="6413500"/>
          <p14:tracePt t="386189" x="9544050" y="6413500"/>
          <p14:tracePt t="386205" x="9594850" y="6413500"/>
          <p14:tracePt t="386222" x="9639300" y="6413500"/>
          <p14:tracePt t="386238" x="9658350" y="6413500"/>
          <p14:tracePt t="386255" x="9658350" y="6407150"/>
          <p14:tracePt t="386289" x="9664700" y="6407150"/>
          <p14:tracePt t="386305" x="9683750" y="6407150"/>
          <p14:tracePt t="386323" x="9721850" y="6400800"/>
          <p14:tracePt t="386339" x="9766300" y="6400800"/>
          <p14:tracePt t="386357" x="9810750" y="6400800"/>
          <p14:tracePt t="386372" x="9842500" y="6400800"/>
          <p14:tracePt t="386389" x="9874250" y="6394450"/>
          <p14:tracePt t="386406" x="9899650" y="6394450"/>
          <p14:tracePt t="386423" x="9925050" y="6388100"/>
          <p14:tracePt t="386440" x="9944100" y="6388100"/>
          <p14:tracePt t="386457" x="9975850" y="6388100"/>
          <p14:tracePt t="386476" x="9994900" y="6381750"/>
          <p14:tracePt t="386489" x="10020300" y="6381750"/>
          <p14:tracePt t="386505" x="10033000" y="6381750"/>
          <p14:tracePt t="386522" x="10058400" y="6381750"/>
          <p14:tracePt t="386541" x="10071100" y="6381750"/>
          <p14:tracePt t="386556" x="10090150" y="6381750"/>
          <p14:tracePt t="386573" x="10109200" y="6381750"/>
          <p14:tracePt t="386589" x="10128250" y="6381750"/>
          <p14:tracePt t="386593" x="10140950" y="6381750"/>
          <p14:tracePt t="386604" x="10153650" y="6381750"/>
          <p14:tracePt t="386622" x="10179050" y="6381750"/>
          <p14:tracePt t="386639" x="10204450" y="6388100"/>
          <p14:tracePt t="386656" x="10229850" y="6394450"/>
          <p14:tracePt t="386659" x="10236200" y="6394450"/>
          <p14:tracePt t="386726" x="10242550" y="6394450"/>
          <p14:tracePt t="386733" x="10248900" y="6400800"/>
          <p14:tracePt t="386742" x="10267950" y="6407150"/>
          <p14:tracePt t="386757" x="10287000" y="6413500"/>
          <p14:tracePt t="386773" x="10388600" y="6426200"/>
          <p14:tracePt t="386789" x="10471150" y="6426200"/>
          <p14:tracePt t="386806" x="10553700" y="6426200"/>
          <p14:tracePt t="386822" x="10610850" y="6426200"/>
          <p14:tracePt t="386839" x="10642600" y="6419850"/>
          <p14:tracePt t="386856" x="10648950" y="6419850"/>
          <p14:tracePt t="386871" x="10655300" y="6426200"/>
          <p14:tracePt t="386889" x="10680700" y="6445250"/>
          <p14:tracePt t="386906" x="10731500" y="6470650"/>
          <p14:tracePt t="386923" x="10788650" y="6483350"/>
          <p14:tracePt t="386939" x="10877550" y="6489700"/>
          <p14:tracePt t="386957" x="10922000" y="6489700"/>
          <p14:tracePt t="386974" x="10947400" y="6489700"/>
          <p14:tracePt t="386989" x="10953750" y="6483350"/>
          <p14:tracePt t="387006" x="10960100" y="6483350"/>
          <p14:tracePt t="387060" x="10966450" y="6483350"/>
          <p14:tracePt t="387088" x="10972800" y="6483350"/>
          <p14:tracePt t="387106" x="10979150" y="6489700"/>
          <p14:tracePt t="387158" x="10985500" y="6489700"/>
          <p14:tracePt t="387173" x="10998200" y="6483350"/>
          <p14:tracePt t="387190" x="11010900" y="6477000"/>
          <p14:tracePt t="387207" x="11023600" y="6477000"/>
          <p14:tracePt t="387223" x="11023600" y="6470650"/>
          <p14:tracePt t="387429" x="11055350" y="6470650"/>
          <p14:tracePt t="387438" x="11068050" y="6470650"/>
          <p14:tracePt t="387457" x="11131550" y="6464300"/>
          <p14:tracePt t="387473" x="11201400" y="6451600"/>
          <p14:tracePt t="387491" x="11264900" y="6426200"/>
          <p14:tracePt t="387507" x="11322050" y="6400800"/>
          <p14:tracePt t="387511" x="11341100" y="6394450"/>
          <p14:tracePt t="387523" x="11353800" y="6388100"/>
          <p14:tracePt t="387528" x="11360150" y="6381750"/>
          <p14:tracePt t="387540" x="11366500" y="6381750"/>
          <p14:tracePt t="387573" x="11372850" y="6381750"/>
          <p14:tracePt t="387590" x="11379200" y="6381750"/>
          <p14:tracePt t="387606" x="11385550" y="6381750"/>
          <p14:tracePt t="387623" x="11391900" y="6381750"/>
          <p14:tracePt t="387639" x="11391900" y="6375400"/>
          <p14:tracePt t="387656" x="11391900" y="6369050"/>
          <p14:tracePt t="387674" x="11391900" y="6362700"/>
          <p14:tracePt t="387690" x="11366500" y="6356350"/>
          <p14:tracePt t="387706" x="11334750" y="6356350"/>
          <p14:tracePt t="387723" x="11252200" y="6356350"/>
          <p14:tracePt t="387740" x="11169650" y="6356350"/>
          <p14:tracePt t="387755" x="11036300" y="6362700"/>
          <p14:tracePt t="387773" x="10922000" y="6362700"/>
          <p14:tracePt t="387778" x="10845800" y="6362700"/>
          <p14:tracePt t="387789" x="10756900" y="6362700"/>
          <p14:tracePt t="387806" x="10604500" y="6362700"/>
          <p14:tracePt t="387823" x="10369550" y="6356350"/>
          <p14:tracePt t="387840" x="10077450" y="6337300"/>
          <p14:tracePt t="387857" x="9785350" y="6330950"/>
          <p14:tracePt t="387873" x="9531350" y="6324600"/>
          <p14:tracePt t="387877" x="9429750" y="6318250"/>
          <p14:tracePt t="387889" x="9334500" y="6318250"/>
          <p14:tracePt t="387892" x="9251950" y="6318250"/>
          <p14:tracePt t="387906" x="9144000" y="6318250"/>
          <p14:tracePt t="387924" x="8832850" y="6318250"/>
          <p14:tracePt t="387941" x="8458200" y="6318250"/>
          <p14:tracePt t="387957" x="8121650" y="6318250"/>
          <p14:tracePt t="387974" x="7753350" y="6324600"/>
          <p14:tracePt t="387991" x="7442200" y="6318250"/>
          <p14:tracePt t="388007" x="7200900" y="6311900"/>
          <p14:tracePt t="388024" x="7042150" y="6311900"/>
          <p14:tracePt t="388040" x="6940550" y="6311900"/>
          <p14:tracePt t="388057" x="6845300" y="6324600"/>
          <p14:tracePt t="388074" x="6737350" y="6337300"/>
          <p14:tracePt t="388091" x="6578600" y="6375400"/>
          <p14:tracePt t="388108" x="6375400" y="6413500"/>
          <p14:tracePt t="388123" x="6299200" y="6432550"/>
          <p14:tracePt t="388127" x="6261100" y="6445250"/>
          <p14:tracePt t="388141" x="6229350" y="6451600"/>
          <p14:tracePt t="388142" x="6203950" y="6457950"/>
          <p14:tracePt t="388157" x="6172200" y="6464300"/>
          <p14:tracePt t="388174" x="6108700" y="6489700"/>
          <p14:tracePt t="388190" x="6013450" y="6540500"/>
          <p14:tracePt t="388207" x="5937250" y="6584950"/>
          <p14:tracePt t="388224" x="5873750" y="6616700"/>
          <p14:tracePt t="388240" x="5822950" y="6654800"/>
          <p14:tracePt t="388257" x="5784850" y="6692900"/>
          <p14:tracePt t="388274" x="5778500" y="6705600"/>
          <p14:tracePt t="388278" x="5778500" y="6711950"/>
          <p14:tracePt t="388343" x="5772150" y="6711950"/>
          <p14:tracePt t="389082" x="5778500" y="6711950"/>
          <p14:tracePt t="389092" x="5803900" y="6711950"/>
          <p14:tracePt t="389099" x="5854700" y="6718300"/>
          <p14:tracePt t="389108" x="5924550" y="6731000"/>
          <p14:tracePt t="389125" x="6096000" y="6762750"/>
          <p14:tracePt t="389142" x="6267450" y="6800850"/>
          <p14:tracePt t="389158" x="6369050" y="6826250"/>
          <p14:tracePt t="389175" x="6394450" y="6826250"/>
          <p14:tracePt t="389192" x="6413500" y="6813550"/>
          <p14:tracePt t="389209" x="6457950" y="6788150"/>
          <p14:tracePt t="389225" x="6508750" y="6769100"/>
          <p14:tracePt t="389242" x="6565900" y="6756400"/>
          <p14:tracePt t="389258" x="6648450" y="6750050"/>
          <p14:tracePt t="389275" x="6711950" y="6743700"/>
          <p14:tracePt t="389291" x="6756400" y="6743700"/>
          <p14:tracePt t="389388" x="6762750" y="6743700"/>
          <p14:tracePt t="389395" x="6769100" y="6743700"/>
          <p14:tracePt t="389408" x="6781800" y="6743700"/>
          <p14:tracePt t="389426" x="6858000" y="6737350"/>
          <p14:tracePt t="389441" x="6877050" y="6731000"/>
          <p14:tracePt t="389445" x="6915150" y="6718300"/>
          <p14:tracePt t="389460" x="6965950" y="6692900"/>
          <p14:tracePt t="389475" x="7016750" y="6667500"/>
          <p14:tracePt t="389491" x="7061200" y="6648450"/>
          <p14:tracePt t="389509" x="7105650" y="6629400"/>
          <p14:tracePt t="389525" x="7131050" y="6616700"/>
          <p14:tracePt t="389542" x="7143750" y="6610350"/>
          <p14:tracePt t="389662" x="7150100" y="6610350"/>
          <p14:tracePt t="389692" x="7156450" y="6610350"/>
          <p14:tracePt t="389709" x="7162800" y="6616700"/>
          <p14:tracePt t="389725" x="7175500" y="6616700"/>
          <p14:tracePt t="389732" x="7188200" y="6623050"/>
          <p14:tracePt t="389742" x="7200900" y="6623050"/>
          <p14:tracePt t="389758" x="7264400" y="6623050"/>
          <p14:tracePt t="389775" x="7327900" y="6610350"/>
          <p14:tracePt t="389792" x="7397750" y="6591300"/>
          <p14:tracePt t="389808" x="7454900" y="6584950"/>
          <p14:tracePt t="389826" x="7531100" y="6584950"/>
          <p14:tracePt t="389842" x="7639050" y="6597650"/>
          <p14:tracePt t="389846" x="7683500" y="6610350"/>
          <p14:tracePt t="389861" x="7708900" y="6610350"/>
          <p14:tracePt t="389875" x="7708900" y="6616700"/>
          <p14:tracePt t="389892" x="7715250" y="6616700"/>
          <p14:tracePt t="389969" x="7715250" y="6623050"/>
          <p14:tracePt t="389976" x="7721600" y="6629400"/>
          <p14:tracePt t="389991" x="7734300" y="6635750"/>
          <p14:tracePt t="390009" x="7747000" y="6642100"/>
          <p14:tracePt t="390042" x="7753350" y="6642100"/>
          <p14:tracePt t="390097" x="7766050" y="6642100"/>
          <p14:tracePt t="390109" x="7772400" y="6642100"/>
          <p14:tracePt t="390126" x="7804150" y="6642100"/>
          <p14:tracePt t="390143" x="7874000" y="6642100"/>
          <p14:tracePt t="390159" x="7950200" y="6642100"/>
          <p14:tracePt t="390176" x="7975600" y="6642100"/>
          <p14:tracePt t="390192" x="8001000" y="6642100"/>
          <p14:tracePt t="390208" x="8013700" y="6642100"/>
          <p14:tracePt t="390226" x="8020050" y="6642100"/>
          <p14:tracePt t="390354" x="8045450" y="6648450"/>
          <p14:tracePt t="390362" x="8051800" y="6654800"/>
          <p14:tracePt t="390375" x="8089900" y="6661150"/>
          <p14:tracePt t="390392" x="8121650" y="6661150"/>
          <p14:tracePt t="390411" x="8140700" y="6667500"/>
          <p14:tracePt t="390415" x="8147050" y="6667500"/>
          <p14:tracePt t="390425" x="8153400" y="6667500"/>
          <p14:tracePt t="391220" x="8159750" y="6661150"/>
          <p14:tracePt t="391228" x="8159750" y="6654800"/>
          <p14:tracePt t="391243" x="8159750" y="6642100"/>
          <p14:tracePt t="391364" x="8159750" y="6648450"/>
          <p14:tracePt t="391381" x="8159750" y="6654800"/>
          <p14:tracePt t="391959" x="8166100" y="6654800"/>
          <p14:tracePt t="391970" x="8172450" y="6654800"/>
          <p14:tracePt t="391975" x="8178800" y="6648450"/>
          <p14:tracePt t="391994" x="8242300" y="6648450"/>
          <p14:tracePt t="392011" x="8356600" y="6661150"/>
          <p14:tracePt t="392027" x="8470900" y="6673850"/>
          <p14:tracePt t="392044" x="8585200" y="6680200"/>
          <p14:tracePt t="392049" x="8642350" y="6686550"/>
          <p14:tracePt t="392061" x="8674100" y="6686550"/>
          <p14:tracePt t="392065" x="8699500" y="6686550"/>
          <p14:tracePt t="392077" x="8705850" y="6686550"/>
          <p14:tracePt t="392129" x="8712200" y="6686550"/>
          <p14:tracePt t="392137" x="8718550" y="6686550"/>
          <p14:tracePt t="392143" x="8724900" y="6686550"/>
          <p14:tracePt t="392161" x="8756650" y="6686550"/>
          <p14:tracePt t="392177" x="8788400" y="6686550"/>
          <p14:tracePt t="392194" x="8826500" y="6680200"/>
          <p14:tracePt t="392210" x="8864600" y="6673850"/>
          <p14:tracePt t="392227" x="8896350" y="6673850"/>
          <p14:tracePt t="392243" x="8909050" y="6673850"/>
          <p14:tracePt t="392248" x="8921750" y="6673850"/>
          <p14:tracePt t="392259" x="8940800" y="6673850"/>
          <p14:tracePt t="392277" x="8972550" y="6673850"/>
          <p14:tracePt t="392294" x="9010650" y="6673850"/>
          <p14:tracePt t="392310" x="9055100" y="6667500"/>
          <p14:tracePt t="392328" x="9112250" y="6667500"/>
          <p14:tracePt t="392343" x="9118600" y="6667500"/>
          <p14:tracePt t="392345" x="9131300" y="6667500"/>
          <p14:tracePt t="392361" x="9144000" y="6667500"/>
          <p14:tracePt t="392394" x="9156700" y="6667500"/>
          <p14:tracePt t="392411" x="9169400" y="6673850"/>
          <p14:tracePt t="392427" x="9220200" y="6673850"/>
          <p14:tracePt t="392443" x="9258300" y="6673850"/>
          <p14:tracePt t="392460" x="9309100" y="6667500"/>
          <p14:tracePt t="392464" x="9321800" y="6667500"/>
          <p14:tracePt t="392476" x="9334500" y="6667500"/>
          <p14:tracePt t="392511" x="9347200" y="6667500"/>
          <p14:tracePt t="392529" x="9359900" y="6667500"/>
          <p14:tracePt t="392544" x="9372600" y="6667500"/>
          <p14:tracePt t="392561" x="9385300" y="6667500"/>
          <p14:tracePt t="392579" x="9398000" y="6661150"/>
          <p14:tracePt t="392594" x="9410700" y="6654800"/>
          <p14:tracePt t="392610" x="9429750" y="6648450"/>
          <p14:tracePt t="392628" x="9442450" y="6635750"/>
          <p14:tracePt t="392644" x="9455150" y="6623050"/>
          <p14:tracePt t="392661" x="9455150" y="6616700"/>
          <p14:tracePt t="392679" x="9448800" y="6610350"/>
          <p14:tracePt t="392694" x="9448800" y="6604000"/>
          <p14:tracePt t="392711" x="9442450" y="6597650"/>
          <p14:tracePt t="392727" x="9442450" y="6591300"/>
          <p14:tracePt t="392744" x="9467850" y="6591300"/>
          <p14:tracePt t="392747" x="9493250" y="6604000"/>
          <p14:tracePt t="392761" x="9512300" y="6604000"/>
          <p14:tracePt t="392766" x="9525000" y="6610350"/>
          <p14:tracePt t="392776" x="9550400" y="6610350"/>
          <p14:tracePt t="392794" x="9582150" y="6610350"/>
          <p14:tracePt t="392811" x="9620250" y="6610350"/>
          <p14:tracePt t="392828" x="9652000" y="6610350"/>
          <p14:tracePt t="392845" x="9658350" y="6610350"/>
          <p14:tracePt t="392941" x="9664700" y="6610350"/>
          <p14:tracePt t="392948" x="9671050" y="6610350"/>
          <p14:tracePt t="392962" x="9677400" y="6610350"/>
          <p14:tracePt t="392978" x="9683750" y="6616700"/>
          <p14:tracePt t="392995" x="9702800" y="6623050"/>
          <p14:tracePt t="393012" x="9740900" y="6635750"/>
          <p14:tracePt t="393028" x="9880600" y="6648450"/>
          <p14:tracePt t="393045" x="9912350" y="6648450"/>
          <p14:tracePt t="393062" x="10077450" y="6648450"/>
          <p14:tracePt t="393079" x="10160000" y="6635750"/>
          <p14:tracePt t="393094" x="10204450" y="6629400"/>
          <p14:tracePt t="393099" x="10242550" y="6623050"/>
          <p14:tracePt t="393110" x="10287000" y="6616700"/>
          <p14:tracePt t="393127" x="10337800" y="6604000"/>
          <p14:tracePt t="393145" x="10382250" y="6591300"/>
          <p14:tracePt t="393161" x="10420350" y="6584950"/>
          <p14:tracePt t="393178" x="10445750" y="6578600"/>
          <p14:tracePt t="393194" x="10464800" y="6578600"/>
          <p14:tracePt t="393325" x="10464800" y="6584950"/>
          <p14:tracePt t="393334" x="10458450" y="6591300"/>
          <p14:tracePt t="393361" x="10452100" y="6591300"/>
          <p14:tracePt t="393378" x="10452100" y="6597650"/>
          <p14:tracePt t="393395" x="10452100" y="6604000"/>
          <p14:tracePt t="393632" x="10445750" y="6604000"/>
          <p14:tracePt t="393656" x="10439400" y="6604000"/>
          <p14:tracePt t="393672" x="10433050" y="6604000"/>
          <p14:tracePt t="393687" x="10426700" y="6597650"/>
          <p14:tracePt t="393699" x="10420350" y="6597650"/>
          <p14:tracePt t="393715" x="10414000" y="6591300"/>
          <p14:tracePt t="393727" x="10394950" y="6584950"/>
          <p14:tracePt t="393745" x="10375900" y="6584950"/>
          <p14:tracePt t="393763" x="10350500" y="6578600"/>
          <p14:tracePt t="393767" x="10344150" y="6578600"/>
          <p14:tracePt t="393779" x="10331450" y="6578600"/>
          <p14:tracePt t="393795" x="10325100" y="6578600"/>
          <p14:tracePt t="393814" x="10318750" y="6578600"/>
          <p14:tracePt t="393955" x="10306050" y="6578600"/>
          <p14:tracePt t="393960" x="10287000" y="6578600"/>
          <p14:tracePt t="393979" x="10267950" y="6584950"/>
          <p14:tracePt t="393995" x="10242550" y="6591300"/>
          <p14:tracePt t="394012" x="10217150" y="6597650"/>
          <p14:tracePt t="394029" x="10198100" y="6604000"/>
          <p14:tracePt t="394033" x="10191750" y="6604000"/>
          <p14:tracePt t="394046" x="10179050" y="6610350"/>
          <p14:tracePt t="394063" x="10160000" y="6610350"/>
          <p14:tracePt t="394079" x="10147300" y="6616700"/>
          <p14:tracePt t="394273" x="10140950" y="6616700"/>
          <p14:tracePt t="394302" x="10134600" y="6616700"/>
          <p14:tracePt t="394337" x="10128250" y="6616700"/>
          <p14:tracePt t="394347" x="10128250" y="6623050"/>
          <p14:tracePt t="394362" x="10121900" y="6629400"/>
          <p14:tracePt t="394379" x="10115550" y="6635750"/>
          <p14:tracePt t="394396" x="10109200" y="6648450"/>
          <p14:tracePt t="394413" x="10102850" y="6654800"/>
          <p14:tracePt t="394429" x="10096500" y="6654800"/>
          <p14:tracePt t="394446" x="10096500" y="6661150"/>
          <p14:tracePt t="394514" x="10102850" y="6667500"/>
          <p14:tracePt t="394522" x="10109200" y="6667500"/>
          <p14:tracePt t="394530" x="10134600" y="6673850"/>
          <p14:tracePt t="394545" x="10255250" y="6673850"/>
          <p14:tracePt t="394562" x="10414000" y="6654800"/>
          <p14:tracePt t="394579" x="10566400" y="6616700"/>
          <p14:tracePt t="394596" x="10668000" y="6578600"/>
          <p14:tracePt t="394600" x="10699750" y="6565900"/>
          <p14:tracePt t="394611" x="10725150" y="6553200"/>
          <p14:tracePt t="394630" x="10763250" y="6527800"/>
          <p14:tracePt t="394646" x="10782300" y="6515100"/>
          <p14:tracePt t="394662" x="10782300" y="6508750"/>
          <p14:tracePt t="394717" x="10782300" y="6502400"/>
          <p14:tracePt t="394730" x="10775950" y="6502400"/>
          <p14:tracePt t="394747" x="10737850" y="6502400"/>
          <p14:tracePt t="394762" x="10725150" y="6508750"/>
          <p14:tracePt t="394766" x="10699750" y="6515100"/>
          <p14:tracePt t="394778" x="10668000" y="6521450"/>
          <p14:tracePt t="394796" x="10623550" y="6534150"/>
          <p14:tracePt t="394813" x="10591800" y="6540500"/>
          <p14:tracePt t="394829" x="10560050" y="6553200"/>
          <p14:tracePt t="394846" x="10541000" y="6565900"/>
          <p14:tracePt t="394862" x="10528300" y="6572250"/>
          <p14:tracePt t="394879" x="10515600" y="6572250"/>
          <p14:tracePt t="394896" x="10502900" y="6584950"/>
          <p14:tracePt t="394913" x="10490200" y="6591300"/>
          <p14:tracePt t="394916" x="10483850" y="6591300"/>
          <p14:tracePt t="394929" x="10477500" y="6591300"/>
          <p14:tracePt t="394946" x="10445750" y="6597650"/>
          <p14:tracePt t="394963" x="10420350" y="6604000"/>
          <p14:tracePt t="394979" x="10394950" y="6610350"/>
          <p14:tracePt t="394996" x="10236200" y="6616700"/>
          <p14:tracePt t="395012" x="10033000" y="6610350"/>
          <p14:tracePt t="395029" x="9791700" y="6591300"/>
          <p14:tracePt t="395046" x="9531350" y="6578600"/>
          <p14:tracePt t="395061" x="9271000" y="6565900"/>
          <p14:tracePt t="395079" x="9086850" y="6559550"/>
          <p14:tracePt t="395096" x="8915400" y="6565900"/>
          <p14:tracePt t="395112" x="8712200" y="6584950"/>
          <p14:tracePt t="395129" x="8401050" y="6604000"/>
          <p14:tracePt t="395147" x="8096250" y="6629400"/>
          <p14:tracePt t="395163" x="7766050" y="6648450"/>
          <p14:tracePt t="395165" x="7607300" y="6642100"/>
          <p14:tracePt t="395179" x="7461250" y="6635750"/>
          <p14:tracePt t="395182" x="7359650" y="6635750"/>
          <p14:tracePt t="395196" x="7086600" y="6623050"/>
          <p14:tracePt t="395212" x="6940550" y="6623050"/>
          <p14:tracePt t="395229" x="6788150" y="6623050"/>
          <p14:tracePt t="395247" x="6718300" y="6648450"/>
          <p14:tracePt t="395262" x="6667500" y="6686550"/>
          <p14:tracePt t="395279" x="6616700" y="6731000"/>
          <p14:tracePt t="395296" x="6527800" y="6756400"/>
          <p14:tracePt t="395306" x="6483350" y="6769100"/>
          <p14:tracePt t="395312" x="6445250" y="6781800"/>
          <p14:tracePt t="395330" x="6407150" y="6794500"/>
          <p14:tracePt t="395347" x="6388100" y="6800850"/>
          <p14:tracePt t="395364" x="6388100" y="6807200"/>
          <p14:tracePt t="395397" x="6394450" y="6813550"/>
          <p14:tracePt t="395413" x="6432550" y="6826250"/>
          <p14:tracePt t="395431" x="6451600" y="6826250"/>
          <p14:tracePt t="395447" x="6470650" y="6832600"/>
          <p14:tracePt t="395497" x="6477000" y="6832600"/>
          <p14:tracePt t="395514" x="6521450" y="6807200"/>
          <p14:tracePt t="395533" x="6565900" y="6794500"/>
          <p14:tracePt t="395545" x="6584950" y="6788150"/>
          <p14:tracePt t="395548" x="6623050" y="6781800"/>
          <p14:tracePt t="395565" x="6680200" y="6775450"/>
          <p14:tracePt t="395580" x="6737350" y="6769100"/>
          <p14:tracePt t="395597" x="6788150" y="6762750"/>
          <p14:tracePt t="395613" x="6838950" y="6762750"/>
          <p14:tracePt t="395630" x="6883400" y="6762750"/>
          <p14:tracePt t="395646" x="6908800" y="6762750"/>
          <p14:tracePt t="395662" x="6946900" y="6762750"/>
          <p14:tracePt t="395680" x="6991350" y="6762750"/>
          <p14:tracePt t="395696" x="7023100" y="6769100"/>
          <p14:tracePt t="395713" x="7080250" y="6769100"/>
          <p14:tracePt t="395730" x="7118350" y="6769100"/>
          <p14:tracePt t="395746" x="7162800" y="6769100"/>
          <p14:tracePt t="395763" x="7188200" y="6775450"/>
          <p14:tracePt t="395780" x="7232650" y="6781800"/>
          <p14:tracePt t="395785" x="7258050" y="6788150"/>
          <p14:tracePt t="395797" x="7283450" y="6794500"/>
          <p14:tracePt t="395813" x="7346950" y="6807200"/>
          <p14:tracePt t="395830" x="7385050" y="6813550"/>
          <p14:tracePt t="395849" x="7423150" y="6819900"/>
          <p14:tracePt t="395863" x="7480300" y="6826250"/>
          <p14:tracePt t="395880" x="7512050" y="6826250"/>
          <p14:tracePt t="395897" x="7550150" y="6826250"/>
          <p14:tracePt t="395902" x="7562850" y="6826250"/>
          <p14:tracePt t="395912" x="7575550" y="6819900"/>
          <p14:tracePt t="395930" x="7594600" y="6807200"/>
          <p14:tracePt t="395947" x="7607300" y="6794500"/>
          <p14:tracePt t="395963" x="7620000" y="6781800"/>
          <p14:tracePt t="395980" x="7626350" y="6769100"/>
          <p14:tracePt t="395982" x="7626350" y="6762750"/>
          <p14:tracePt t="395996" x="7632700" y="6762750"/>
          <p14:tracePt t="396014" x="7632700" y="6743700"/>
          <p14:tracePt t="396030" x="7632700" y="6737350"/>
          <p14:tracePt t="396033" x="7632700" y="6731000"/>
          <p14:tracePt t="396047" x="7632700" y="6718300"/>
          <p14:tracePt t="396049" x="7626350" y="6711950"/>
          <p14:tracePt t="396063" x="7620000" y="6686550"/>
          <p14:tracePt t="396081" x="7607300" y="6667500"/>
          <p14:tracePt t="396097" x="7588250" y="6648450"/>
          <p14:tracePt t="396113" x="7575550" y="6642100"/>
          <p14:tracePt t="396129" x="7569200" y="6635750"/>
          <p14:tracePt t="396146" x="7556500" y="6635750"/>
          <p14:tracePt t="396164" x="7550150" y="6635750"/>
          <p14:tracePt t="396180" x="7550150" y="6629400"/>
          <p14:tracePt t="396197" x="7543800" y="6623050"/>
          <p14:tracePt t="396214" x="7537450" y="6616700"/>
          <p14:tracePt t="396232" x="7531100" y="6616700"/>
          <p14:tracePt t="396247" x="7531100" y="6610350"/>
          <p14:tracePt t="396250" x="7531100" y="6604000"/>
          <p14:tracePt t="396264" x="7524750" y="6591300"/>
          <p14:tracePt t="396281" x="7518400" y="6578600"/>
          <p14:tracePt t="396297" x="7512050" y="6527800"/>
          <p14:tracePt t="396314" x="7512050" y="6496050"/>
          <p14:tracePt t="396330" x="7512050" y="6445250"/>
          <p14:tracePt t="396349" x="7518400" y="6413500"/>
          <p14:tracePt t="396364" x="7518400" y="6388100"/>
          <p14:tracePt t="396381" x="7524750" y="6362700"/>
          <p14:tracePt t="396397" x="7524750" y="6350000"/>
          <p14:tracePt t="396414" x="7524750" y="6343650"/>
          <p14:tracePt t="396448" x="7531100" y="6343650"/>
          <p14:tracePt t="396482" x="7531100" y="6330950"/>
          <p14:tracePt t="396498" x="7531100" y="6324600"/>
          <p14:tracePt t="396514" x="7531100" y="6305550"/>
          <p14:tracePt t="396531" x="7531100" y="6286500"/>
          <p14:tracePt t="396547" x="7524750" y="6254750"/>
          <p14:tracePt t="396564" x="7524750" y="6216650"/>
          <p14:tracePt t="396581" x="7505700" y="6146800"/>
          <p14:tracePt t="396597" x="7505700" y="6127750"/>
          <p14:tracePt t="396600" x="7493000" y="6096000"/>
          <p14:tracePt t="396614" x="7473950" y="6038850"/>
          <p14:tracePt t="396631" x="7454900" y="5981700"/>
          <p14:tracePt t="396648" x="7423150" y="5918200"/>
          <p14:tracePt t="396652" x="7416800" y="5899150"/>
          <p14:tracePt t="396663" x="7397750" y="5867400"/>
          <p14:tracePt t="396682" x="7378700" y="5835650"/>
          <p14:tracePt t="396698" x="7353300" y="5803900"/>
          <p14:tracePt t="396714" x="7327900" y="5778500"/>
          <p14:tracePt t="396719" x="7289800" y="5753100"/>
          <p14:tracePt t="396731" x="7245350" y="5727700"/>
          <p14:tracePt t="396748" x="7207250" y="5740400"/>
          <p14:tracePt t="396765" x="7200900" y="5784850"/>
          <p14:tracePt t="396781" x="7200900" y="5791200"/>
        </p14:tracePtLst>
      </p14:laserTraceLst>
    </p:ext>
  </p:extLs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13:1-9</a:t>
            </a:r>
          </a:p>
        </p:txBody>
      </p:sp>
      <p:sp>
        <p:nvSpPr>
          <p:cNvPr id="5" name="textruta 4">
            <a:extLst>
              <a:ext uri="{FF2B5EF4-FFF2-40B4-BE49-F238E27FC236}">
                <a16:creationId xmlns:a16="http://schemas.microsoft.com/office/drawing/2014/main" id="{9632D781-7CF2-36E7-13EA-28C38AFDE74C}"/>
              </a:ext>
            </a:extLst>
          </p:cNvPr>
          <p:cNvSpPr txBox="1"/>
          <p:nvPr/>
        </p:nvSpPr>
        <p:spPr>
          <a:xfrm>
            <a:off x="5111406" y="501768"/>
            <a:ext cx="6750627" cy="6394058"/>
          </a:xfrm>
          <a:prstGeom prst="rect">
            <a:avLst/>
          </a:prstGeom>
          <a:noFill/>
        </p:spPr>
        <p:txBody>
          <a:bodyPr wrap="square" rIns="0">
            <a:spAutoFit/>
          </a:bodyPr>
          <a:lstStyle/>
          <a:p>
            <a:pPr marL="271463" indent="-271463">
              <a:spcBef>
                <a:spcPts val="600"/>
              </a:spcBef>
            </a:pPr>
            <a:r>
              <a:rPr lang="sv-SE" altLang="sv-SE" sz="1400" b="1" dirty="0">
                <a:solidFill>
                  <a:srgbClr val="0070C0"/>
                </a:solidFill>
              </a:rPr>
              <a:t>3.</a:t>
            </a:r>
            <a:r>
              <a:rPr lang="sv-SE" altLang="sv-SE" sz="1400" dirty="0"/>
              <a:t>	Det är uppenbart från flera ställen i Skriften att änglar hjälper människor:</a:t>
            </a:r>
          </a:p>
          <a:p>
            <a:pPr marL="538163" indent="-179388">
              <a:spcBef>
                <a:spcPts val="300"/>
              </a:spcBef>
              <a:buAutoNum type="alphaLcPeriod"/>
            </a:pPr>
            <a:r>
              <a:rPr lang="sv-SE" sz="1400" dirty="0">
                <a:solidFill>
                  <a:srgbClr val="C00000"/>
                </a:solidFill>
              </a:rPr>
              <a:t>Är inte </a:t>
            </a:r>
            <a:r>
              <a:rPr lang="sv-SE" sz="1400" b="1" i="1" dirty="0">
                <a:solidFill>
                  <a:srgbClr val="C00000"/>
                </a:solidFill>
              </a:rPr>
              <a:t>änglarna</a:t>
            </a:r>
            <a:r>
              <a:rPr lang="sv-SE" sz="1400" dirty="0">
                <a:solidFill>
                  <a:srgbClr val="C00000"/>
                </a:solidFill>
              </a:rPr>
              <a:t> andar i Guds tjänst, utsända för att hjälpa dem som </a:t>
            </a:r>
            <a:r>
              <a:rPr lang="sv-SE" sz="1400" strike="sngStrike" dirty="0">
                <a:solidFill>
                  <a:srgbClr val="C00000"/>
                </a:solidFill>
              </a:rPr>
              <a:t>ska</a:t>
            </a:r>
            <a:r>
              <a:rPr lang="sv-SE" sz="1400" dirty="0">
                <a:solidFill>
                  <a:srgbClr val="C00000"/>
                </a:solidFill>
              </a:rPr>
              <a:t> </a:t>
            </a:r>
            <a:br>
              <a:rPr lang="sv-SE" sz="1400" dirty="0">
                <a:solidFill>
                  <a:srgbClr val="C00000"/>
                </a:solidFill>
              </a:rPr>
            </a:br>
            <a:r>
              <a:rPr lang="sv-SE" sz="1400" i="1" u="sng" cap="small" dirty="0">
                <a:solidFill>
                  <a:srgbClr val="C00000"/>
                </a:solidFill>
              </a:rPr>
              <a:t>står i begrepp att</a:t>
            </a:r>
            <a:r>
              <a:rPr lang="sv-SE" sz="1400" i="1" u="sng" dirty="0">
                <a:solidFill>
                  <a:srgbClr val="C00000"/>
                </a:solidFill>
              </a:rPr>
              <a:t> ärva frälsningen</a:t>
            </a:r>
            <a:r>
              <a:rPr lang="sv-SE" sz="1400" dirty="0">
                <a:solidFill>
                  <a:srgbClr val="C00000"/>
                </a:solidFill>
              </a:rPr>
              <a:t>? </a:t>
            </a:r>
            <a:r>
              <a:rPr lang="sv-SE" sz="1400" dirty="0"/>
              <a:t>(</a:t>
            </a:r>
            <a:r>
              <a:rPr lang="sv-SE" altLang="sv-SE" sz="1400" dirty="0"/>
              <a:t>Hebr 1:14)</a:t>
            </a:r>
            <a:endParaRPr lang="sv-SE" altLang="sv-SE" sz="1400" i="1" dirty="0"/>
          </a:p>
          <a:p>
            <a:pPr marL="538163" indent="-179388">
              <a:spcBef>
                <a:spcPts val="300"/>
              </a:spcBef>
              <a:buFontTx/>
              <a:buAutoNum type="alphaLcPeriod"/>
            </a:pPr>
            <a:r>
              <a:rPr lang="sv-SE" altLang="sv-SE" sz="1400" dirty="0"/>
              <a:t>Lot visade gästfrihet för de två </a:t>
            </a:r>
            <a:r>
              <a:rPr lang="sv-SE" altLang="sv-SE" sz="1400" b="1" i="1" dirty="0"/>
              <a:t>änglar</a:t>
            </a:r>
            <a:r>
              <a:rPr lang="sv-SE" altLang="sv-SE" sz="1400" dirty="0"/>
              <a:t> som var sända att förstöra Sodom och Gomorra, och han blev räddad från förstörelsen (1 Mos 19). Om detta säger Jesus: </a:t>
            </a:r>
            <a:r>
              <a:rPr lang="sv-SE" altLang="sv-SE" sz="1400" dirty="0">
                <a:solidFill>
                  <a:srgbClr val="C00000"/>
                </a:solidFill>
              </a:rPr>
              <a:t>På samma sätt </a:t>
            </a:r>
            <a:r>
              <a:rPr lang="sv-SE" altLang="sv-SE" sz="1400" dirty="0"/>
              <a:t>[som på Noas tid]</a:t>
            </a:r>
            <a:r>
              <a:rPr lang="sv-SE" altLang="sv-SE" sz="1400" dirty="0">
                <a:solidFill>
                  <a:srgbClr val="C00000"/>
                </a:solidFill>
              </a:rPr>
              <a:t> var det på Lots tid: de åt och drack, köpte och sålde, planterade och byggde, men den dag då Lot lämnade Sodom regnade eld och svavel från himlen och gjorde slut på dem alla. På samma sätt ska det bli </a:t>
            </a:r>
            <a:r>
              <a:rPr lang="sv-SE" altLang="sv-SE" sz="1400" i="1" u="sng" dirty="0">
                <a:solidFill>
                  <a:srgbClr val="C00000"/>
                </a:solidFill>
              </a:rPr>
              <a:t>den dag då Människosonen uppenbarar sig</a:t>
            </a:r>
            <a:r>
              <a:rPr lang="sv-SE" altLang="sv-SE" sz="1400" dirty="0">
                <a:solidFill>
                  <a:srgbClr val="C00000"/>
                </a:solidFill>
              </a:rPr>
              <a:t>. </a:t>
            </a:r>
            <a:r>
              <a:rPr lang="sv-SE" altLang="sv-SE" sz="1400" dirty="0"/>
              <a:t>(Luk 17:28-30) Här finns också en varning: </a:t>
            </a:r>
            <a:r>
              <a:rPr lang="sv-SE" altLang="sv-SE" sz="1400" dirty="0">
                <a:solidFill>
                  <a:srgbClr val="C00000"/>
                </a:solidFill>
              </a:rPr>
              <a:t>Tänk på Lots hustru! </a:t>
            </a:r>
            <a:r>
              <a:rPr lang="sv-SE" altLang="sv-SE" sz="1400" dirty="0"/>
              <a:t>(v.32) Hon såg sig tillbaka till sitt gamla liv och sina förra ägodelar!</a:t>
            </a:r>
          </a:p>
          <a:p>
            <a:pPr marL="538163" indent="-179388">
              <a:spcBef>
                <a:spcPts val="300"/>
              </a:spcBef>
              <a:buFontTx/>
              <a:buAutoNum type="alphaLcPeriod"/>
            </a:pPr>
            <a:r>
              <a:rPr lang="sv-SE" sz="1400" dirty="0"/>
              <a:t>Upp 12:6-7 handlar om sluttiden: </a:t>
            </a:r>
            <a:r>
              <a:rPr lang="sv-SE" sz="1400" dirty="0">
                <a:solidFill>
                  <a:srgbClr val="C00000"/>
                </a:solidFill>
              </a:rPr>
              <a:t>Kvinnan </a:t>
            </a:r>
            <a:r>
              <a:rPr lang="sv-SE" sz="1400" dirty="0"/>
              <a:t>[Jerusalem, en metafor för församlingen]</a:t>
            </a:r>
            <a:r>
              <a:rPr lang="sv-SE" sz="1400" dirty="0">
                <a:solidFill>
                  <a:srgbClr val="C00000"/>
                </a:solidFill>
              </a:rPr>
              <a:t> flydde då ut i öknen, där hon har en plats som Gud berett för henne så att hon får sitt uppehälle där i </a:t>
            </a:r>
            <a:r>
              <a:rPr lang="sv-SE" sz="1400" i="1" u="sng" dirty="0">
                <a:solidFill>
                  <a:srgbClr val="C00000"/>
                </a:solidFill>
              </a:rPr>
              <a:t>ettusen tvåhundrasextio dagar</a:t>
            </a:r>
            <a:r>
              <a:rPr lang="sv-SE" sz="1400" dirty="0">
                <a:solidFill>
                  <a:srgbClr val="C00000"/>
                </a:solidFill>
              </a:rPr>
              <a:t> </a:t>
            </a:r>
            <a:r>
              <a:rPr lang="sv-SE" sz="1400" dirty="0"/>
              <a:t>[andra halvan av vedermödan]</a:t>
            </a:r>
            <a:r>
              <a:rPr lang="sv-SE" sz="1400" dirty="0">
                <a:solidFill>
                  <a:srgbClr val="C00000"/>
                </a:solidFill>
              </a:rPr>
              <a:t>. Och det blev strid i himlen: Mikael och hans </a:t>
            </a:r>
            <a:r>
              <a:rPr lang="sv-SE" sz="1400" b="1" i="1" dirty="0">
                <a:solidFill>
                  <a:srgbClr val="C00000"/>
                </a:solidFill>
              </a:rPr>
              <a:t>änglar</a:t>
            </a:r>
            <a:r>
              <a:rPr lang="sv-SE" sz="1400" dirty="0">
                <a:solidFill>
                  <a:srgbClr val="C00000"/>
                </a:solidFill>
              </a:rPr>
              <a:t> stred mot draken.</a:t>
            </a:r>
          </a:p>
          <a:p>
            <a:pPr marL="268288" indent="-268288">
              <a:spcBef>
                <a:spcPts val="300"/>
              </a:spcBef>
            </a:pPr>
            <a:r>
              <a:rPr lang="sv-SE" sz="1400" dirty="0"/>
              <a:t>	Märk att alla dessa ställen handlar om den sista tiden. Därför är även Paulus uppmaning att visa gästfrihet högst relevant för oss som lever i sluttiden. Att husera änglar utan att veta om det kommer troligen att bli vanligare i sluttiden!</a:t>
            </a:r>
          </a:p>
          <a:p>
            <a:pPr marL="271463" indent="-271463">
              <a:spcBef>
                <a:spcPts val="600"/>
              </a:spcBef>
            </a:pPr>
            <a:r>
              <a:rPr lang="sv-SE" altLang="sv-SE" sz="1400" b="1" dirty="0">
                <a:solidFill>
                  <a:srgbClr val="0070C0"/>
                </a:solidFill>
                <a:ea typeface="Times New Roman" panose="02020603050405020304" pitchFamily="18" charset="0"/>
              </a:rPr>
              <a:t>4.	</a:t>
            </a:r>
            <a:r>
              <a:rPr lang="sv-SE" altLang="sv-SE" sz="1400" dirty="0">
                <a:ea typeface="Times New Roman" panose="02020603050405020304" pitchFamily="18" charset="0"/>
              </a:rPr>
              <a:t>Från Jos 1:5-9: </a:t>
            </a:r>
            <a:r>
              <a:rPr lang="sv-SE" altLang="sv-SE" sz="1400" dirty="0">
                <a:solidFill>
                  <a:srgbClr val="C00000"/>
                </a:solidFill>
                <a:ea typeface="Times New Roman" panose="02020603050405020304" pitchFamily="18" charset="0"/>
              </a:rPr>
              <a:t>Så som jag var med Mose, så ska jag också vara med dig </a:t>
            </a:r>
            <a:r>
              <a:rPr lang="sv-SE" altLang="sv-SE" sz="1400" dirty="0">
                <a:ea typeface="Times New Roman" panose="02020603050405020304" pitchFamily="18" charset="0"/>
              </a:rPr>
              <a:t>[Josua]</a:t>
            </a:r>
            <a:r>
              <a:rPr lang="sv-SE" altLang="sv-SE" sz="1400" dirty="0">
                <a:solidFill>
                  <a:srgbClr val="C00000"/>
                </a:solidFill>
                <a:ea typeface="Times New Roman" panose="02020603050405020304" pitchFamily="18" charset="0"/>
              </a:rPr>
              <a:t>. </a:t>
            </a:r>
            <a:r>
              <a:rPr lang="sv-SE" altLang="sv-SE" sz="1400" i="1" u="sng" dirty="0">
                <a:solidFill>
                  <a:srgbClr val="C00000"/>
                </a:solidFill>
                <a:ea typeface="Times New Roman" panose="02020603050405020304" pitchFamily="18" charset="0"/>
              </a:rPr>
              <a:t>Jag ska inte lämna dig eller överge dig</a:t>
            </a:r>
            <a:r>
              <a:rPr lang="sv-SE" altLang="sv-SE" sz="1400" dirty="0">
                <a:solidFill>
                  <a:srgbClr val="C00000"/>
                </a:solidFill>
                <a:ea typeface="Times New Roman" panose="02020603050405020304" pitchFamily="18" charset="0"/>
              </a:rPr>
              <a:t>… Var bara stark och mycket frimodig så att du håller fast vid och följer all den </a:t>
            </a:r>
            <a:r>
              <a:rPr lang="sv-SE" altLang="sv-SE" sz="1400" i="1" u="sng" dirty="0">
                <a:solidFill>
                  <a:srgbClr val="C00000"/>
                </a:solidFill>
                <a:ea typeface="Times New Roman" panose="02020603050405020304" pitchFamily="18" charset="0"/>
              </a:rPr>
              <a:t>undervisning</a:t>
            </a:r>
            <a:r>
              <a:rPr lang="sv-SE" altLang="sv-SE" sz="1400" dirty="0">
                <a:solidFill>
                  <a:srgbClr val="C00000"/>
                </a:solidFill>
                <a:ea typeface="Times New Roman" panose="02020603050405020304" pitchFamily="18" charset="0"/>
              </a:rPr>
              <a:t> som min tjänare Mose har gett dig... Låt inte denna </a:t>
            </a:r>
            <a:r>
              <a:rPr lang="sv-SE" altLang="sv-SE" sz="1400" i="1" u="sng" dirty="0">
                <a:solidFill>
                  <a:srgbClr val="C00000"/>
                </a:solidFill>
                <a:ea typeface="Times New Roman" panose="02020603050405020304" pitchFamily="18" charset="0"/>
              </a:rPr>
              <a:t>lagbok</a:t>
            </a:r>
            <a:r>
              <a:rPr lang="sv-SE" altLang="sv-SE" sz="1400" dirty="0">
                <a:solidFill>
                  <a:srgbClr val="C00000"/>
                </a:solidFill>
                <a:ea typeface="Times New Roman" panose="02020603050405020304" pitchFamily="18" charset="0"/>
              </a:rPr>
              <a:t> vara skild från din mun. Tänk på den både dag och natt, så att du håller fast vid och följer allt som är skrivet i den. </a:t>
            </a:r>
            <a:r>
              <a:rPr lang="sv-SE" altLang="sv-SE" sz="1400" b="1" i="1" dirty="0">
                <a:solidFill>
                  <a:srgbClr val="C00000"/>
                </a:solidFill>
                <a:ea typeface="Times New Roman" panose="02020603050405020304" pitchFamily="18" charset="0"/>
              </a:rPr>
              <a:t>Då</a:t>
            </a:r>
            <a:r>
              <a:rPr lang="sv-SE" altLang="sv-SE" sz="1400" dirty="0">
                <a:solidFill>
                  <a:srgbClr val="C00000"/>
                </a:solidFill>
                <a:ea typeface="Times New Roman" panose="02020603050405020304" pitchFamily="18" charset="0"/>
              </a:rPr>
              <a:t> ska du lyckas på din väg och då ska du ha framgång… Var inte rädd eller förfärad, för Herren din Gud är med dig </a:t>
            </a:r>
            <a:r>
              <a:rPr lang="sv-SE" altLang="sv-SE" sz="1400" i="1" u="sng" dirty="0">
                <a:solidFill>
                  <a:srgbClr val="C00000"/>
                </a:solidFill>
                <a:ea typeface="Times New Roman" panose="02020603050405020304" pitchFamily="18" charset="0"/>
              </a:rPr>
              <a:t>vart än </a:t>
            </a:r>
            <a:r>
              <a:rPr lang="sv-SE" altLang="sv-SE" sz="1400" b="1" i="1" u="sng" dirty="0">
                <a:solidFill>
                  <a:srgbClr val="C00000"/>
                </a:solidFill>
                <a:ea typeface="Times New Roman" panose="02020603050405020304" pitchFamily="18" charset="0"/>
              </a:rPr>
              <a:t>du</a:t>
            </a:r>
            <a:r>
              <a:rPr lang="sv-SE" altLang="sv-SE" sz="1400" i="1" u="sng" dirty="0">
                <a:solidFill>
                  <a:srgbClr val="C00000"/>
                </a:solidFill>
                <a:ea typeface="Times New Roman" panose="02020603050405020304" pitchFamily="18" charset="0"/>
              </a:rPr>
              <a:t> går</a:t>
            </a:r>
            <a:r>
              <a:rPr lang="sv-SE" altLang="sv-SE" sz="1400" dirty="0">
                <a:solidFill>
                  <a:srgbClr val="C00000"/>
                </a:solidFill>
                <a:ea typeface="Times New Roman" panose="02020603050405020304" pitchFamily="18" charset="0"/>
              </a:rPr>
              <a:t>. </a:t>
            </a:r>
          </a:p>
          <a:p>
            <a:pPr marL="271463" indent="-271463">
              <a:spcBef>
                <a:spcPts val="300"/>
              </a:spcBef>
            </a:pPr>
            <a:r>
              <a:rPr lang="sv-SE" altLang="sv-SE" sz="1400" dirty="0">
                <a:solidFill>
                  <a:srgbClr val="C00000"/>
                </a:solidFill>
                <a:ea typeface="Times New Roman" panose="02020603050405020304" pitchFamily="18" charset="0"/>
              </a:rPr>
              <a:t>	</a:t>
            </a:r>
            <a:r>
              <a:rPr lang="sv-SE" altLang="sv-SE" sz="1400" dirty="0">
                <a:ea typeface="Times New Roman" panose="02020603050405020304" pitchFamily="18" charset="0"/>
              </a:rPr>
              <a:t>Märk ansvarsuppdelningen: Josua ska fylla sig med Guds principer (så att han börjar tänka som Gud vilket kallas </a:t>
            </a:r>
            <a:r>
              <a:rPr lang="sv-SE" altLang="sv-SE" sz="1400" i="1" u="sng" dirty="0">
                <a:ea typeface="Times New Roman" panose="02020603050405020304" pitchFamily="18" charset="0"/>
              </a:rPr>
              <a:t>vishet</a:t>
            </a:r>
            <a:r>
              <a:rPr lang="sv-SE" altLang="sv-SE" sz="1400" dirty="0">
                <a:ea typeface="Times New Roman" panose="02020603050405020304" pitchFamily="18" charset="0"/>
              </a:rPr>
              <a:t>). Då har han Guds fulla förtroende, och Gud lovar vara med honom oavsett vad han tar sig till. Detta kan också vägleda en mogen kristen. Med </a:t>
            </a:r>
            <a:r>
              <a:rPr lang="sv-SE" altLang="sv-SE" sz="1400" i="1" u="sng" dirty="0">
                <a:ea typeface="Times New Roman" panose="02020603050405020304" pitchFamily="18" charset="0"/>
              </a:rPr>
              <a:t>gudagivet förstånd</a:t>
            </a:r>
            <a:r>
              <a:rPr lang="sv-SE" altLang="sv-SE" sz="1400" dirty="0">
                <a:ea typeface="Times New Roman" panose="02020603050405020304" pitchFamily="18" charset="0"/>
              </a:rPr>
              <a:t> och </a:t>
            </a:r>
            <a:r>
              <a:rPr lang="sv-SE" altLang="sv-SE" sz="1400" i="1" u="sng" dirty="0">
                <a:ea typeface="Times New Roman" panose="02020603050405020304" pitchFamily="18" charset="0"/>
              </a:rPr>
              <a:t>biblisk vishet</a:t>
            </a:r>
            <a:r>
              <a:rPr lang="sv-SE" altLang="sv-SE" sz="1400" dirty="0">
                <a:ea typeface="Times New Roman" panose="02020603050405020304" pitchFamily="18" charset="0"/>
              </a:rPr>
              <a:t> behöver vi kanske inte fråga Gud om varje beslut i vardagen. Gud är mer intresserad av vilka vi blir än vad vi gör!</a:t>
            </a:r>
          </a:p>
        </p:txBody>
      </p:sp>
      <p:pic>
        <p:nvPicPr>
          <p:cNvPr id="4" name="Bildobjekt 3">
            <a:extLst>
              <a:ext uri="{FF2B5EF4-FFF2-40B4-BE49-F238E27FC236}">
                <a16:creationId xmlns:a16="http://schemas.microsoft.com/office/drawing/2014/main" id="{D0E3B80B-964D-2622-6167-49D8CCD1043A}"/>
              </a:ext>
            </a:extLst>
          </p:cNvPr>
          <p:cNvPicPr>
            <a:picLocks/>
          </p:cNvPicPr>
          <p:nvPr/>
        </p:nvPicPr>
        <p:blipFill>
          <a:blip r:embed="rId4"/>
          <a:stretch>
            <a:fillRect/>
          </a:stretch>
        </p:blipFill>
        <p:spPr>
          <a:xfrm>
            <a:off x="-2" y="3547853"/>
            <a:ext cx="2268000" cy="3312000"/>
          </a:xfrm>
          <a:prstGeom prst="rect">
            <a:avLst/>
          </a:prstGeom>
        </p:spPr>
      </p:pic>
      <p:sp>
        <p:nvSpPr>
          <p:cNvPr id="6" name="Rectangle 3">
            <a:extLst>
              <a:ext uri="{FF2B5EF4-FFF2-40B4-BE49-F238E27FC236}">
                <a16:creationId xmlns:a16="http://schemas.microsoft.com/office/drawing/2014/main" id="{D45E3866-0F57-26F3-D93E-087149ABC000}"/>
              </a:ext>
            </a:extLst>
          </p:cNvPr>
          <p:cNvSpPr>
            <a:spLocks noChangeArrowheads="1"/>
          </p:cNvSpPr>
          <p:nvPr/>
        </p:nvSpPr>
        <p:spPr bwMode="auto">
          <a:xfrm>
            <a:off x="-1" y="504491"/>
            <a:ext cx="4708734" cy="60939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a:spcBef>
                <a:spcPts val="300"/>
              </a:spcBef>
            </a:pPr>
            <a:r>
              <a:rPr lang="sv-SE" sz="1600" b="1" i="1" baseline="30000" dirty="0">
                <a:solidFill>
                  <a:srgbClr val="0070C0"/>
                </a:solidFill>
                <a:effectLst/>
              </a:rPr>
              <a:t>1</a:t>
            </a:r>
            <a:r>
              <a:rPr lang="sv-SE" sz="1600" b="1" i="1" dirty="0">
                <a:solidFill>
                  <a:srgbClr val="0070C0"/>
                </a:solidFill>
                <a:effectLst/>
              </a:rPr>
              <a:t>Tillämpningar</a:t>
            </a:r>
            <a:endParaRPr lang="sv-SE" sz="1600" b="1" i="1" dirty="0">
              <a:effectLst/>
            </a:endParaRPr>
          </a:p>
          <a:p>
            <a:pPr algn="l">
              <a:spcBef>
                <a:spcPts val="300"/>
              </a:spcBef>
            </a:pPr>
            <a:r>
              <a:rPr lang="sv-SE" sz="1400" baseline="30000" dirty="0">
                <a:solidFill>
                  <a:srgbClr val="00B050"/>
                </a:solidFill>
              </a:rPr>
              <a:t>2</a:t>
            </a:r>
            <a:r>
              <a:rPr lang="sv-SE" sz="1400" b="1" i="1" dirty="0">
                <a:solidFill>
                  <a:srgbClr val="00B050"/>
                </a:solidFill>
              </a:rPr>
              <a:t>a</a:t>
            </a:r>
            <a:r>
              <a:rPr lang="sv-SE" sz="1400" b="1" i="1" dirty="0">
                <a:solidFill>
                  <a:srgbClr val="00B050"/>
                </a:solidFill>
                <a:effectLst/>
              </a:rPr>
              <a:t>. Håll syskonkärleken levande.</a:t>
            </a:r>
            <a:r>
              <a:rPr lang="sv-SE" sz="1400" b="0" i="0" dirty="0">
                <a:solidFill>
                  <a:srgbClr val="C00000"/>
                </a:solidFill>
                <a:effectLst/>
              </a:rPr>
              <a:t> Glöm inte att visa gästfrihet, för genom gästfrihet har några fått </a:t>
            </a:r>
            <a:r>
              <a:rPr lang="sv-SE" sz="1400" b="0" i="0" baseline="30000" dirty="0">
                <a:solidFill>
                  <a:srgbClr val="0070C0"/>
                </a:solidFill>
                <a:effectLst/>
              </a:rPr>
              <a:t>3</a:t>
            </a:r>
            <a:r>
              <a:rPr lang="sv-SE" sz="1400" b="0" i="0" dirty="0">
                <a:solidFill>
                  <a:srgbClr val="0070C0"/>
                </a:solidFill>
                <a:effectLst/>
              </a:rPr>
              <a:t>änglar</a:t>
            </a:r>
            <a:r>
              <a:rPr lang="sv-SE" sz="1400" b="0" i="0" dirty="0">
                <a:solidFill>
                  <a:srgbClr val="C00000"/>
                </a:solidFill>
                <a:effectLst/>
              </a:rPr>
              <a:t> till gäster utan att veta om det. Tänk på dem som sitter i fängelse som om ni var deras medfångar, och på dem som blir misshandlade som om det gällde er egen kropp.</a:t>
            </a:r>
          </a:p>
          <a:p>
            <a:pPr algn="l">
              <a:spcBef>
                <a:spcPts val="300"/>
              </a:spcBef>
            </a:pPr>
            <a:r>
              <a:rPr lang="sv-SE" sz="1400" b="1" i="1" dirty="0">
                <a:solidFill>
                  <a:srgbClr val="00B050"/>
                </a:solidFill>
              </a:rPr>
              <a:t>b</a:t>
            </a:r>
            <a:r>
              <a:rPr lang="sv-SE" sz="1400" b="1" i="1" dirty="0">
                <a:solidFill>
                  <a:srgbClr val="00B050"/>
                </a:solidFill>
                <a:effectLst/>
              </a:rPr>
              <a:t>. Äktenskapet ska hållas i ära</a:t>
            </a:r>
            <a:r>
              <a:rPr lang="sv-SE" sz="1400" b="0" i="0" dirty="0">
                <a:solidFill>
                  <a:srgbClr val="C00000"/>
                </a:solidFill>
                <a:effectLst/>
              </a:rPr>
              <a:t> hos alla och den äkta sängen bevaras obefläckad, för Gud ska </a:t>
            </a:r>
            <a:r>
              <a:rPr lang="sv-SE" sz="1400" b="0" dirty="0">
                <a:solidFill>
                  <a:srgbClr val="C00000"/>
                </a:solidFill>
                <a:effectLst/>
              </a:rPr>
              <a:t>döma dem som är sexuellt omoraliska och äktenskapsbrytare.</a:t>
            </a:r>
          </a:p>
          <a:p>
            <a:pPr algn="l">
              <a:spcBef>
                <a:spcPts val="300"/>
              </a:spcBef>
            </a:pPr>
            <a:r>
              <a:rPr lang="sv-SE" sz="1400" b="1" i="1" dirty="0">
                <a:solidFill>
                  <a:srgbClr val="00B050"/>
                </a:solidFill>
              </a:rPr>
              <a:t>c. </a:t>
            </a:r>
            <a:r>
              <a:rPr lang="sv-SE" sz="1400" b="1" i="1" dirty="0">
                <a:solidFill>
                  <a:srgbClr val="00B050"/>
                </a:solidFill>
                <a:effectLst/>
              </a:rPr>
              <a:t>Lev inte för pengar</a:t>
            </a:r>
            <a:r>
              <a:rPr lang="sv-SE" sz="1400" b="0" dirty="0">
                <a:solidFill>
                  <a:srgbClr val="C00000"/>
                </a:solidFill>
                <a:effectLst/>
              </a:rPr>
              <a:t>, utan nöj er med vad ni har. Gud har själv sagt: </a:t>
            </a:r>
            <a:r>
              <a:rPr lang="sv-SE" sz="1400" b="0" baseline="30000" dirty="0">
                <a:solidFill>
                  <a:srgbClr val="0070C0"/>
                </a:solidFill>
                <a:effectLst/>
              </a:rPr>
              <a:t>4</a:t>
            </a:r>
            <a:r>
              <a:rPr lang="sv-SE" sz="1400" b="0" u="none" strike="noStrike" dirty="0">
                <a:solidFill>
                  <a:srgbClr val="0070C0"/>
                </a:solidFill>
                <a:effectLst/>
              </a:rPr>
              <a:t>Jag ska aldrig lämna dig eller överge dig</a:t>
            </a:r>
            <a:r>
              <a:rPr lang="sv-SE" sz="1400" b="0" dirty="0">
                <a:solidFill>
                  <a:srgbClr val="0070C0"/>
                </a:solidFill>
                <a:effectLst/>
              </a:rPr>
              <a:t>. </a:t>
            </a:r>
            <a:r>
              <a:rPr lang="sv-SE" sz="1400" b="0" dirty="0">
                <a:solidFill>
                  <a:srgbClr val="C00000"/>
                </a:solidFill>
                <a:effectLst/>
              </a:rPr>
              <a:t>Därför kan vi frimodigt säga: </a:t>
            </a:r>
            <a:r>
              <a:rPr lang="sv-SE" sz="1400" b="0" u="none" strike="noStrike" dirty="0">
                <a:solidFill>
                  <a:srgbClr val="C00000"/>
                </a:solidFill>
                <a:effectLst/>
              </a:rPr>
              <a:t>Herren är min hjälpare,</a:t>
            </a:r>
            <a:r>
              <a:rPr lang="sv-SE" sz="1400" dirty="0">
                <a:solidFill>
                  <a:srgbClr val="C00000"/>
                </a:solidFill>
              </a:rPr>
              <a:t> </a:t>
            </a:r>
            <a:r>
              <a:rPr lang="sv-SE" sz="1400" b="0" u="none" strike="noStrike" dirty="0">
                <a:solidFill>
                  <a:srgbClr val="C00000"/>
                </a:solidFill>
                <a:effectLst/>
              </a:rPr>
              <a:t>jag ska inte vara rädd.</a:t>
            </a:r>
            <a:r>
              <a:rPr lang="sv-SE" sz="1400" dirty="0">
                <a:solidFill>
                  <a:srgbClr val="C00000"/>
                </a:solidFill>
              </a:rPr>
              <a:t> </a:t>
            </a:r>
            <a:r>
              <a:rPr lang="sv-SE" sz="1400" b="0" u="none" strike="noStrike" dirty="0">
                <a:solidFill>
                  <a:srgbClr val="C00000"/>
                </a:solidFill>
                <a:effectLst/>
              </a:rPr>
              <a:t>Vad kan en människa göra mig </a:t>
            </a:r>
            <a:r>
              <a:rPr lang="sv-SE" sz="1400" b="0" u="none" strike="noStrike" dirty="0">
                <a:effectLst/>
              </a:rPr>
              <a:t>[Ps 118:6]</a:t>
            </a:r>
            <a:r>
              <a:rPr lang="sv-SE" sz="1400" b="0" u="none" strike="noStrike" dirty="0">
                <a:solidFill>
                  <a:srgbClr val="C00000"/>
                </a:solidFill>
                <a:effectLst/>
              </a:rPr>
              <a:t>?</a:t>
            </a:r>
          </a:p>
          <a:p>
            <a:pPr marL="2333625">
              <a:spcBef>
                <a:spcPts val="300"/>
              </a:spcBef>
            </a:pPr>
            <a:r>
              <a:rPr lang="sv-SE" sz="1400" b="1" i="1" dirty="0">
                <a:solidFill>
                  <a:srgbClr val="00B050"/>
                </a:solidFill>
              </a:rPr>
              <a:t>d</a:t>
            </a:r>
            <a:r>
              <a:rPr lang="sv-SE" sz="1400" b="1" i="1" dirty="0">
                <a:solidFill>
                  <a:srgbClr val="00B050"/>
                </a:solidFill>
                <a:effectLst/>
              </a:rPr>
              <a:t>. Tänk på era ledare</a:t>
            </a:r>
            <a:r>
              <a:rPr lang="sv-SE" sz="1400" b="0" i="0" dirty="0">
                <a:solidFill>
                  <a:srgbClr val="C00000"/>
                </a:solidFill>
                <a:effectLst/>
              </a:rPr>
              <a:t> som har förkunnat Guds ord för er. </a:t>
            </a:r>
            <a:r>
              <a:rPr lang="sv-SE" sz="1400" b="0" i="1" u="sng" dirty="0">
                <a:solidFill>
                  <a:srgbClr val="C00000"/>
                </a:solidFill>
                <a:effectLst/>
              </a:rPr>
              <a:t>Se</a:t>
            </a:r>
            <a:r>
              <a:rPr lang="sv-SE" sz="1400" b="0" i="0" dirty="0">
                <a:solidFill>
                  <a:srgbClr val="C00000"/>
                </a:solidFill>
                <a:effectLst/>
              </a:rPr>
              <a:t> vad deras liv har lett fram till och ta efter deras tro. Jesus Kristus är densamme i går och i dag och i evighet. Låt er inte föras bort av alla slags </a:t>
            </a:r>
            <a:r>
              <a:rPr lang="sv-SE" sz="1400" b="0" i="1" u="sng" dirty="0">
                <a:solidFill>
                  <a:srgbClr val="C00000"/>
                </a:solidFill>
                <a:effectLst/>
              </a:rPr>
              <a:t>främmande läror</a:t>
            </a:r>
            <a:r>
              <a:rPr lang="sv-SE" sz="1400" b="0" i="0" dirty="0">
                <a:solidFill>
                  <a:srgbClr val="C00000"/>
                </a:solidFill>
                <a:effectLst/>
              </a:rPr>
              <a:t>. Det är gott att bli styrkt i sitt hjärta genom </a:t>
            </a:r>
            <a:r>
              <a:rPr lang="sv-SE" sz="1400" b="0" i="1" u="sng" dirty="0">
                <a:solidFill>
                  <a:srgbClr val="C00000"/>
                </a:solidFill>
                <a:effectLst/>
              </a:rPr>
              <a:t>nåd</a:t>
            </a:r>
            <a:r>
              <a:rPr lang="sv-SE" sz="1400" b="0" i="0" dirty="0">
                <a:solidFill>
                  <a:srgbClr val="C00000"/>
                </a:solidFill>
                <a:effectLst/>
              </a:rPr>
              <a:t> och inte genom </a:t>
            </a:r>
            <a:r>
              <a:rPr lang="sv-SE" sz="1400" b="0" i="1" u="sng" dirty="0">
                <a:solidFill>
                  <a:srgbClr val="C00000"/>
                </a:solidFill>
                <a:effectLst/>
              </a:rPr>
              <a:t>regler</a:t>
            </a:r>
            <a:r>
              <a:rPr lang="sv-SE" sz="1400" b="0" i="0" dirty="0">
                <a:solidFill>
                  <a:srgbClr val="C00000"/>
                </a:solidFill>
                <a:effectLst/>
              </a:rPr>
              <a:t> om mat som inte har hjälpt dem som har sysslat med sådant.</a:t>
            </a:r>
          </a:p>
        </p:txBody>
      </p:sp>
    </p:spTree>
    <p:custDataLst>
      <p:tags r:id="rId1"/>
    </p:custDataLst>
    <p:extLst>
      <p:ext uri="{BB962C8B-B14F-4D97-AF65-F5344CB8AC3E}">
        <p14:creationId xmlns:p14="http://schemas.microsoft.com/office/powerpoint/2010/main" val="1686193834"/>
      </p:ext>
    </p:extLst>
  </p:cSld>
  <p:clrMapOvr>
    <a:masterClrMapping/>
  </p:clrMapOvr>
  <p:transition advTm="507837">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fade">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164" x="5060950" y="2044700"/>
          <p14:tracePt t="1173" x="5067300" y="2057400"/>
          <p14:tracePt t="1185" x="5111750" y="2120900"/>
          <p14:tracePt t="1201" x="5181600" y="2184400"/>
          <p14:tracePt t="1217" x="5245100" y="2222500"/>
          <p14:tracePt t="1234" x="5308600" y="2241550"/>
          <p14:tracePt t="1251" x="5365750" y="2241550"/>
          <p14:tracePt t="1269" x="5429250" y="2241550"/>
          <p14:tracePt t="1284" x="5480050" y="2235200"/>
          <p14:tracePt t="1301" x="5518150" y="2216150"/>
          <p14:tracePt t="1319" x="5581650" y="2203450"/>
          <p14:tracePt t="1334" x="5683250" y="2203450"/>
          <p14:tracePt t="1351" x="5829300" y="2228850"/>
          <p14:tracePt t="1367" x="5969000" y="2260600"/>
          <p14:tracePt t="1370" x="6019800" y="2273300"/>
          <p14:tracePt t="1383" x="6083300" y="2292350"/>
          <p14:tracePt t="1385" x="6134100" y="2305050"/>
          <p14:tracePt t="1401" x="6159500" y="2311400"/>
          <p14:tracePt t="1418" x="6210300" y="2324100"/>
          <p14:tracePt t="1434" x="6242050" y="2317750"/>
          <p14:tracePt t="1451" x="6286500" y="2298700"/>
          <p14:tracePt t="1466" x="6362700" y="2279650"/>
          <p14:tracePt t="1484" x="6489700" y="2273300"/>
          <p14:tracePt t="1500" x="6648450" y="2266950"/>
          <p14:tracePt t="1517" x="6813550" y="2254250"/>
          <p14:tracePt t="1534" x="6959600" y="2216150"/>
          <p14:tracePt t="1541" x="7023100" y="2197100"/>
          <p14:tracePt t="1549" x="7092950" y="2146300"/>
          <p14:tracePt t="1566" x="7131050" y="2070100"/>
          <p14:tracePt t="1583" x="7131050" y="1981200"/>
          <p14:tracePt t="1600" x="7118350" y="1885950"/>
          <p14:tracePt t="1617" x="7099300" y="1739900"/>
          <p14:tracePt t="1635" x="7086600" y="1695450"/>
          <p14:tracePt t="1649" x="7073900" y="1593850"/>
          <p14:tracePt t="1667" x="7042150" y="1466850"/>
          <p14:tracePt t="1683" x="7035800" y="1428750"/>
          <p14:tracePt t="1700" x="6997700" y="1320800"/>
          <p14:tracePt t="1716" x="6965950" y="1270000"/>
          <p14:tracePt t="1733" x="6921500" y="1219200"/>
          <p14:tracePt t="1750" x="6838950" y="1155700"/>
          <p14:tracePt t="1766" x="6731000" y="1092200"/>
          <p14:tracePt t="1784" x="6616700" y="1028700"/>
          <p14:tracePt t="1800" x="6527800" y="996950"/>
          <p14:tracePt t="1817" x="6426200" y="958850"/>
          <p14:tracePt t="1834" x="6330950" y="927100"/>
          <p14:tracePt t="1851" x="6178550" y="908050"/>
          <p14:tracePt t="1868" x="6096000" y="908050"/>
          <p14:tracePt t="1884" x="5988050" y="920750"/>
          <p14:tracePt t="1900" x="5886450" y="984250"/>
          <p14:tracePt t="1917" x="5829300" y="1028700"/>
          <p14:tracePt t="1934" x="5721350" y="1136650"/>
          <p14:tracePt t="1950" x="5568950" y="1320800"/>
          <p14:tracePt t="1968" x="5467350" y="1479550"/>
          <p14:tracePt t="1984" x="5378450" y="1644650"/>
          <p14:tracePt t="2001" x="5302250" y="1866900"/>
          <p14:tracePt t="2017" x="5283200" y="2051050"/>
          <p14:tracePt t="2034" x="5289550" y="2298700"/>
          <p14:tracePt t="2051" x="5365750" y="2565400"/>
          <p14:tracePt t="2067" x="5499100" y="2844800"/>
          <p14:tracePt t="2084" x="5619750" y="3035300"/>
          <p14:tracePt t="2101" x="5867400" y="3263900"/>
          <p14:tracePt t="2117" x="5962650" y="3321050"/>
          <p14:tracePt t="2134" x="6330950" y="3403600"/>
          <p14:tracePt t="2151" x="6629400" y="3409950"/>
          <p14:tracePt t="2168" x="7016750" y="3371850"/>
          <p14:tracePt t="2183" x="7378700" y="3270250"/>
          <p14:tracePt t="2201" x="7702550" y="3111500"/>
          <p14:tracePt t="2218" x="7981950" y="2908300"/>
          <p14:tracePt t="2234" x="8191500" y="2692400"/>
          <p14:tracePt t="2251" x="8331200" y="2457450"/>
          <p14:tracePt t="2267" x="8388350" y="2197100"/>
          <p14:tracePt t="2284" x="8356600" y="1917700"/>
          <p14:tracePt t="2300" x="8235950" y="1670050"/>
          <p14:tracePt t="2317" x="8032750" y="1435100"/>
          <p14:tracePt t="2334" x="7823200" y="1276350"/>
          <p14:tracePt t="2351" x="7467600" y="1130300"/>
          <p14:tracePt t="2368" x="7175500" y="1066800"/>
          <p14:tracePt t="2384" x="6870700" y="1035050"/>
          <p14:tracePt t="2401" x="6578600" y="1035050"/>
          <p14:tracePt t="2417" x="6324600" y="1098550"/>
          <p14:tracePt t="2434" x="6083300" y="1231900"/>
          <p14:tracePt t="2451" x="5848350" y="1403350"/>
          <p14:tracePt t="2467" x="5626100" y="1619250"/>
          <p14:tracePt t="2484" x="5473700" y="1835150"/>
          <p14:tracePt t="2501" x="5384800" y="2057400"/>
          <p14:tracePt t="2518" x="5346700" y="2260600"/>
          <p14:tracePt t="2534" x="5340350" y="2425700"/>
          <p14:tracePt t="2538" x="5346700" y="2476500"/>
          <p14:tracePt t="2550" x="5359400" y="2533650"/>
          <p14:tracePt t="2567" x="5384800" y="2590800"/>
          <p14:tracePt t="2584" x="5403850" y="2628900"/>
          <p14:tracePt t="2614" x="5410200" y="2667000"/>
          <p14:tracePt t="2621" x="5410200" y="2673350"/>
          <p14:tracePt t="2634" x="5397500" y="2686050"/>
          <p14:tracePt t="2651" x="5384800" y="2698750"/>
          <p14:tracePt t="2667" x="5372100" y="2705100"/>
          <p14:tracePt t="2684" x="5353050" y="2711450"/>
          <p14:tracePt t="2701" x="5340350" y="2717800"/>
          <p14:tracePt t="2717" x="5327650" y="2717800"/>
          <p14:tracePt t="2769" x="5327650" y="2711450"/>
          <p14:tracePt t="2784" x="5321300" y="2698750"/>
          <p14:tracePt t="2801" x="5321300" y="2692400"/>
          <p14:tracePt t="2853" x="5321300" y="2705100"/>
          <p14:tracePt t="2870" x="5321300" y="2730500"/>
          <p14:tracePt t="2885" x="5321300" y="2762250"/>
          <p14:tracePt t="2901" x="5327650" y="2781300"/>
          <p14:tracePt t="2983" x="5327650" y="2787650"/>
          <p14:tracePt t="3001" x="5327650" y="2794000"/>
          <p14:tracePt t="3007" x="5327650" y="2800350"/>
          <p14:tracePt t="3020" x="5327650" y="2806700"/>
          <p14:tracePt t="3040" x="5321300" y="2813050"/>
          <p14:tracePt t="3151" x="5314950" y="2813050"/>
          <p14:tracePt t="3168" x="5308600" y="2813050"/>
          <p14:tracePt t="3176" x="5302250" y="2813050"/>
          <p14:tracePt t="3184" x="5295900" y="2813050"/>
          <p14:tracePt t="3203" x="5289550" y="2813050"/>
          <p14:tracePt t="3219" x="5289550" y="2819400"/>
          <p14:tracePt t="3305" x="5283200" y="2819400"/>
          <p14:tracePt t="3322" x="5283200" y="2813050"/>
          <p14:tracePt t="3343" x="5276850" y="2806700"/>
          <p14:tracePt t="3345" x="5276850" y="2800350"/>
          <p14:tracePt t="3451" x="5270500" y="2800350"/>
          <p14:tracePt t="3488" x="5264150" y="2800350"/>
          <p14:tracePt t="3568" x="5264150" y="2794000"/>
          <p14:tracePt t="3576" x="5264150" y="2781300"/>
          <p14:tracePt t="3592" x="5257800" y="2768600"/>
          <p14:tracePt t="3603" x="5257800" y="2755900"/>
          <p14:tracePt t="3619" x="5245100" y="2736850"/>
          <p14:tracePt t="3636" x="5207000" y="2724150"/>
          <p14:tracePt t="3644" x="5175250" y="2717800"/>
          <p14:tracePt t="3644" x="5111750" y="2717800"/>
          <p14:tracePt t="3668" x="4984750" y="2698750"/>
          <p14:tracePt t="3686" x="4578350" y="2603500"/>
          <p14:tracePt t="3703" x="4203700" y="2527300"/>
          <p14:tracePt t="3719" x="3873500" y="2432050"/>
          <p14:tracePt t="3736" x="3587750" y="2298700"/>
          <p14:tracePt t="3752" x="3378200" y="2152650"/>
          <p14:tracePt t="3769" x="3181350" y="1962150"/>
          <p14:tracePt t="3786" x="3054350" y="1797050"/>
          <p14:tracePt t="3803" x="2965450" y="1638300"/>
          <p14:tracePt t="3819" x="2908300" y="1511300"/>
          <p14:tracePt t="3835" x="2863850" y="1409700"/>
          <p14:tracePt t="3853" x="2774950" y="1282700"/>
          <p14:tracePt t="3857" x="2724150" y="1231900"/>
          <p14:tracePt t="3868" x="2667000" y="1181100"/>
          <p14:tracePt t="3886" x="2546350" y="1092200"/>
          <p14:tracePt t="3903" x="2400300" y="1054100"/>
          <p14:tracePt t="3920" x="2133600" y="1136650"/>
          <p14:tracePt t="3937" x="1898650" y="1270000"/>
          <p14:tracePt t="3953" x="1625600" y="1466850"/>
          <p14:tracePt t="3970" x="1365250" y="1714500"/>
          <p14:tracePt t="3985" x="1174750" y="1974850"/>
          <p14:tracePt t="4004" x="1009650" y="2311400"/>
          <p14:tracePt t="4010" x="958850" y="2463800"/>
          <p14:tracePt t="4020" x="914400" y="2641600"/>
          <p14:tracePt t="4037" x="901700" y="2965450"/>
          <p14:tracePt t="4053" x="984250" y="3302000"/>
          <p14:tracePt t="4069" x="1155700" y="3663950"/>
          <p14:tracePt t="4087" x="1422400" y="3981450"/>
          <p14:tracePt t="4103" x="1765300" y="4216400"/>
          <p14:tracePt t="4120" x="2133600" y="4349750"/>
          <p14:tracePt t="4137" x="2457450" y="4368800"/>
          <p14:tracePt t="4153" x="2717800" y="4273550"/>
          <p14:tracePt t="4155" x="2851150" y="4197350"/>
          <p14:tracePt t="4170" x="3086100" y="4051300"/>
          <p14:tracePt t="4186" x="3308350" y="3886200"/>
          <p14:tracePt t="4202" x="3536950" y="3651250"/>
          <p14:tracePt t="4220" x="3752850" y="3340100"/>
          <p14:tracePt t="4236" x="3879850" y="2990850"/>
          <p14:tracePt t="4253" x="3924300" y="2590800"/>
          <p14:tracePt t="4269" x="3898900" y="2152650"/>
          <p14:tracePt t="4287" x="3797300" y="1809750"/>
          <p14:tracePt t="4304" x="3644900" y="1536700"/>
          <p14:tracePt t="4320" x="3435350" y="1327150"/>
          <p14:tracePt t="4336" x="3213100" y="1206500"/>
          <p14:tracePt t="4353" x="2940050" y="1149350"/>
          <p14:tracePt t="4358" x="2768600" y="1143000"/>
          <p14:tracePt t="4370" x="2584450" y="1143000"/>
          <p14:tracePt t="4374" x="2432050" y="1155700"/>
          <p14:tracePt t="4385" x="2247900" y="1187450"/>
          <p14:tracePt t="4404" x="1955800" y="1289050"/>
          <p14:tracePt t="4421" x="1631950" y="1593850"/>
          <p14:tracePt t="4437" x="1492250" y="1860550"/>
          <p14:tracePt t="4453" x="1397000" y="2197100"/>
          <p14:tracePt t="4470" x="1384300" y="2527300"/>
          <p14:tracePt t="4487" x="1435100" y="2844800"/>
          <p14:tracePt t="4502" x="1581150" y="3155950"/>
          <p14:tracePt t="4520" x="1784350" y="3416300"/>
          <p14:tracePt t="4537" x="2038350" y="3651250"/>
          <p14:tracePt t="4540" x="2190750" y="3759200"/>
          <p14:tracePt t="4552" x="2349500" y="3848100"/>
          <p14:tracePt t="4556" x="2476500" y="3905250"/>
          <p14:tracePt t="4570" x="2628900" y="3956050"/>
          <p14:tracePt t="4586" x="2870200" y="3994150"/>
          <p14:tracePt t="4604" x="3187700" y="3911600"/>
          <p14:tracePt t="4620" x="3289300" y="3822700"/>
          <p14:tracePt t="4623" x="3365500" y="3727450"/>
          <p14:tracePt t="4637" x="3448050" y="3575050"/>
          <p14:tracePt t="4654" x="3606800" y="2971800"/>
          <p14:tracePt t="4670" x="3594100" y="2495550"/>
          <p14:tracePt t="4686" x="3492500" y="2076450"/>
          <p14:tracePt t="4703" x="3327400" y="1714500"/>
          <p14:tracePt t="4720" x="3143250" y="1441450"/>
          <p14:tracePt t="4736" x="2952750" y="1263650"/>
          <p14:tracePt t="4753" x="2730500" y="1174750"/>
          <p14:tracePt t="4769" x="2425700" y="1149350"/>
          <p14:tracePt t="4786" x="2089150" y="1149350"/>
          <p14:tracePt t="4803" x="1746250" y="1168400"/>
          <p14:tracePt t="4819" x="1422400" y="1263650"/>
          <p14:tracePt t="4836" x="1162050" y="1409700"/>
          <p14:tracePt t="4856" x="946150" y="1625600"/>
          <p14:tracePt t="4859" x="844550" y="1771650"/>
          <p14:tracePt t="4869" x="774700" y="1911350"/>
          <p14:tracePt t="4886" x="679450" y="2273300"/>
          <p14:tracePt t="4902" x="685800" y="2622550"/>
          <p14:tracePt t="4920" x="781050" y="2946400"/>
          <p14:tracePt t="4937" x="1028700" y="3321050"/>
          <p14:tracePt t="4953" x="1200150" y="3467100"/>
          <p14:tracePt t="4970" x="1352550" y="3543300"/>
          <p14:tracePt t="4987" x="1492250" y="3556000"/>
          <p14:tracePt t="5002" x="1587500" y="3511550"/>
          <p14:tracePt t="5020" x="1631950" y="3435350"/>
          <p14:tracePt t="5026" x="1638300" y="3397250"/>
          <p14:tracePt t="5038" x="1638300" y="3359150"/>
          <p14:tracePt t="5057" x="1625600" y="3302000"/>
          <p14:tracePt t="5071" x="1625600" y="3295650"/>
          <p14:tracePt t="5104" x="1625600" y="3308350"/>
          <p14:tracePt t="5120" x="1631950" y="3346450"/>
          <p14:tracePt t="5137" x="1651000" y="3371850"/>
          <p14:tracePt t="5154" x="1670050" y="3384550"/>
          <p14:tracePt t="5170" x="1682750" y="3390900"/>
          <p14:tracePt t="5187" x="1708150" y="3390900"/>
          <p14:tracePt t="5204" x="1720850" y="3378200"/>
          <p14:tracePt t="5219" x="1733550" y="3365500"/>
          <p14:tracePt t="5237" x="1739900" y="3352800"/>
          <p14:tracePt t="5254" x="1746250" y="3346450"/>
          <p14:tracePt t="5304" x="1752600" y="3346450"/>
          <p14:tracePt t="5338" x="1758950" y="3346450"/>
          <p14:tracePt t="5354" x="1758950" y="3352800"/>
          <p14:tracePt t="5374" x="1765300" y="3352800"/>
          <p14:tracePt t="5550" x="1771650" y="3352800"/>
          <p14:tracePt t="5557" x="1778000" y="3346450"/>
          <p14:tracePt t="5570" x="1784350" y="3340100"/>
          <p14:tracePt t="5588" x="1790700" y="3333750"/>
          <p14:tracePt t="5745" x="1797050" y="3333750"/>
          <p14:tracePt t="5760" x="1797050" y="3327400"/>
          <p14:tracePt t="5897" x="1803400" y="3327400"/>
          <p14:tracePt t="5905" x="1803400" y="3321050"/>
          <p14:tracePt t="5922" x="1809750" y="3308350"/>
          <p14:tracePt t="5939" x="1816100" y="3289300"/>
          <p14:tracePt t="5955" x="1822450" y="3257550"/>
          <p14:tracePt t="5971" x="1822450" y="3225800"/>
          <p14:tracePt t="5988" x="1828800" y="3187700"/>
          <p14:tracePt t="6006" x="1835150" y="3168650"/>
          <p14:tracePt t="6021" x="1860550" y="3105150"/>
          <p14:tracePt t="6038" x="1949450" y="3003550"/>
          <p14:tracePt t="6055" x="2089150" y="2895600"/>
          <p14:tracePt t="6072" x="2324100" y="2705100"/>
          <p14:tracePt t="6088" x="2482850" y="2565400"/>
          <p14:tracePt t="6104" x="2654300" y="2406650"/>
          <p14:tracePt t="6121" x="2882900" y="2279650"/>
          <p14:tracePt t="6139" x="3219450" y="2165350"/>
          <p14:tracePt t="6155" x="3505200" y="2101850"/>
          <p14:tracePt t="6172" x="3810000" y="2038350"/>
          <p14:tracePt t="6176" x="3975100" y="2006600"/>
          <p14:tracePt t="6187" x="4121150" y="1981200"/>
          <p14:tracePt t="6207" x="4318000" y="1949450"/>
          <p14:tracePt t="6222" x="4508500" y="1936750"/>
          <p14:tracePt t="6239" x="4654550" y="1936750"/>
          <p14:tracePt t="6255" x="4737100" y="1949450"/>
          <p14:tracePt t="6259" x="4775200" y="1955800"/>
          <p14:tracePt t="6271" x="4794250" y="1962150"/>
          <p14:tracePt t="6289" x="4826000" y="1974850"/>
          <p14:tracePt t="6305" x="4832350" y="1974850"/>
          <p14:tracePt t="6445" x="4826000" y="1974850"/>
          <p14:tracePt t="6454" x="4819650" y="1974850"/>
          <p14:tracePt t="6457" x="4813300" y="1974850"/>
          <p14:tracePt t="6489" x="4806950" y="1974850"/>
          <p14:tracePt t="6538" x="4806950" y="1981200"/>
          <p14:tracePt t="6546" x="4813300" y="1987550"/>
          <p14:tracePt t="6556" x="4826000" y="1987550"/>
          <p14:tracePt t="6572" x="4902200" y="1993900"/>
          <p14:tracePt t="6588" x="5010150" y="1974850"/>
          <p14:tracePt t="6606" x="5168900" y="1917700"/>
          <p14:tracePt t="6622" x="5308600" y="1822450"/>
          <p14:tracePt t="6639" x="5403850" y="1714500"/>
          <p14:tracePt t="6655" x="5499100" y="1568450"/>
          <p14:tracePt t="6658" x="5568950" y="1485900"/>
          <p14:tracePt t="6672" x="5626100" y="1422400"/>
          <p14:tracePt t="6676" x="5702300" y="1346200"/>
          <p14:tracePt t="6689" x="5842000" y="1225550"/>
          <p14:tracePt t="6705" x="5943600" y="1155700"/>
          <p14:tracePt t="6722" x="6007100" y="1104900"/>
          <p14:tracePt t="6739" x="6038850" y="1066800"/>
          <p14:tracePt t="6755" x="6045200" y="1022350"/>
          <p14:tracePt t="6772" x="6051550" y="984250"/>
          <p14:tracePt t="6789" x="6051550" y="939800"/>
          <p14:tracePt t="6804" x="6051550" y="901700"/>
          <p14:tracePt t="6822" x="6045200" y="838200"/>
          <p14:tracePt t="6838" x="6038850" y="762000"/>
          <p14:tracePt t="6855" x="6051550" y="660400"/>
          <p14:tracePt t="6859" x="6064250" y="615950"/>
          <p14:tracePt t="6872" x="6076950" y="571500"/>
          <p14:tracePt t="6889" x="6108700" y="508000"/>
          <p14:tracePt t="6905" x="6140450" y="476250"/>
          <p14:tracePt t="6940" x="6121400" y="508000"/>
          <p14:tracePt t="6955" x="6070600" y="539750"/>
          <p14:tracePt t="6972" x="6057900" y="539750"/>
          <p14:tracePt t="7005" x="6051550" y="539750"/>
          <p14:tracePt t="7215" x="6051550" y="546100"/>
          <p14:tracePt t="7223" x="6051550" y="552450"/>
          <p14:tracePt t="7228" x="6038850" y="558800"/>
          <p14:tracePt t="7238" x="6026150" y="571500"/>
          <p14:tracePt t="7255" x="6000750" y="577850"/>
          <p14:tracePt t="7272" x="5949950" y="590550"/>
          <p14:tracePt t="7289" x="5930900" y="596900"/>
          <p14:tracePt t="7306" x="5930900" y="609600"/>
          <p14:tracePt t="7323" x="5924550" y="628650"/>
          <p14:tracePt t="7340" x="5911850" y="654050"/>
          <p14:tracePt t="7356" x="5899150" y="679450"/>
          <p14:tracePt t="7373" x="5886450" y="704850"/>
          <p14:tracePt t="7388" x="5873750" y="723900"/>
          <p14:tracePt t="7406" x="5861050" y="749300"/>
          <p14:tracePt t="7422" x="5842000" y="806450"/>
          <p14:tracePt t="7441" x="5822950" y="850900"/>
          <p14:tracePt t="7456" x="5803900" y="895350"/>
          <p14:tracePt t="7473" x="5778500" y="977900"/>
          <p14:tracePt t="7489" x="5765800" y="1028700"/>
          <p14:tracePt t="7506" x="5759450" y="1104900"/>
          <p14:tracePt t="7510" x="5759450" y="1123950"/>
          <p14:tracePt t="7522" x="5759450" y="1149350"/>
          <p14:tracePt t="7540" x="5759450" y="1181100"/>
          <p14:tracePt t="7556" x="5759450" y="1193800"/>
          <p14:tracePt t="7577" x="5759450" y="1200150"/>
          <p14:tracePt t="7689" x="5759450" y="1193800"/>
          <p14:tracePt t="7697" x="5759450" y="1187450"/>
          <p14:tracePt t="7706" x="5759450" y="1181100"/>
          <p14:tracePt t="7723" x="5759450" y="1168400"/>
          <p14:tracePt t="7738" x="5759450" y="1155700"/>
          <p14:tracePt t="7757" x="5759450" y="1149350"/>
          <p14:tracePt t="7773" x="5759450" y="1143000"/>
          <p14:tracePt t="7790" x="5759450" y="1136650"/>
          <p14:tracePt t="7807" x="5759450" y="1123950"/>
          <p14:tracePt t="7840" x="5753100" y="1136650"/>
          <p14:tracePt t="7857" x="5746750" y="1149350"/>
          <p14:tracePt t="7874" x="5740400" y="1168400"/>
          <p14:tracePt t="7890" x="5727700" y="1187450"/>
          <p14:tracePt t="7906" x="5721350" y="1200150"/>
          <p14:tracePt t="7910" x="5721350" y="1206500"/>
          <p14:tracePt t="7923" x="5721350" y="1212850"/>
          <p14:tracePt t="7927" x="5721350" y="1219200"/>
          <p14:tracePt t="7940" x="5721350" y="1231900"/>
          <p14:tracePt t="7956" x="5721350" y="1244600"/>
          <p14:tracePt t="7973" x="5721350" y="1282700"/>
          <p14:tracePt t="7990" x="5715000" y="1308100"/>
          <p14:tracePt t="8008" x="5695950" y="1352550"/>
          <p14:tracePt t="8023" x="5670550" y="1409700"/>
          <p14:tracePt t="8039" x="5657850" y="1454150"/>
          <p14:tracePt t="8056" x="5651500" y="1524000"/>
          <p14:tracePt t="8073" x="5657850" y="1600200"/>
          <p14:tracePt t="8089" x="5664200" y="1676400"/>
          <p14:tracePt t="8106" x="5657850" y="1727200"/>
          <p14:tracePt t="8123" x="5638800" y="1752600"/>
          <p14:tracePt t="8140" x="5581650" y="1771650"/>
          <p14:tracePt t="8156" x="5543550" y="1778000"/>
          <p14:tracePt t="8564" x="5537200" y="1778000"/>
          <p14:tracePt t="8596" x="5537200" y="1784350"/>
          <p14:tracePt t="8635" x="5537200" y="1790700"/>
          <p14:tracePt t="8652" x="5537200" y="1797050"/>
          <p14:tracePt t="8674" x="5543550" y="1809750"/>
          <p14:tracePt t="8691" x="5543550" y="1828800"/>
          <p14:tracePt t="8709" x="5543550" y="1854200"/>
          <p14:tracePt t="8723" x="5543550" y="1866900"/>
          <p14:tracePt t="8740" x="5543550" y="1885950"/>
          <p14:tracePt t="8759" x="5543550" y="1892300"/>
          <p14:tracePt t="8773" x="5543550" y="1898650"/>
          <p14:tracePt t="8823" x="5543550" y="1892300"/>
          <p14:tracePt t="8857" x="5543550" y="1885950"/>
          <p14:tracePt t="8874" x="5543550" y="1879600"/>
          <p14:tracePt t="8891" x="5543550" y="1866900"/>
          <p14:tracePt t="8908" x="5537200" y="1847850"/>
          <p14:tracePt t="8911" x="5537200" y="1828800"/>
          <p14:tracePt t="8924" x="5530850" y="1809750"/>
          <p14:tracePt t="8941" x="5530850" y="1797050"/>
          <p14:tracePt t="8957" x="5530850" y="1790700"/>
          <p14:tracePt t="8974" x="5530850" y="1784350"/>
          <p14:tracePt t="9043" x="5530850" y="1790700"/>
          <p14:tracePt t="9059" x="5530850" y="1797050"/>
          <p14:tracePt t="9074" x="5530850" y="1803400"/>
          <p14:tracePt t="9092" x="5530850" y="1841500"/>
          <p14:tracePt t="9108" x="5537200" y="1860550"/>
          <p14:tracePt t="9124" x="5543550" y="1892300"/>
          <p14:tracePt t="9142" x="5556250" y="1930400"/>
          <p14:tracePt t="9157" x="5568950" y="1955800"/>
          <p14:tracePt t="9174" x="5581650" y="1987550"/>
          <p14:tracePt t="9191" x="5600700" y="2032000"/>
          <p14:tracePt t="9207" x="5613400" y="2063750"/>
          <p14:tracePt t="9224" x="5626100" y="2095500"/>
          <p14:tracePt t="9241" x="5638800" y="2127250"/>
          <p14:tracePt t="9256" x="5651500" y="2152650"/>
          <p14:tracePt t="9259" x="5657850" y="2171700"/>
          <p14:tracePt t="9275" x="5676900" y="2203450"/>
          <p14:tracePt t="9289" x="5676900" y="2222500"/>
          <p14:tracePt t="9307" x="5683250" y="2235200"/>
          <p14:tracePt t="9325" x="5683250" y="2247900"/>
          <p14:tracePt t="9343" x="5683250" y="2254250"/>
          <p14:tracePt t="9359" x="5683250" y="2260600"/>
          <p14:tracePt t="9393" x="5676900" y="2260600"/>
          <p14:tracePt t="9408" x="5632450" y="2260600"/>
          <p14:tracePt t="9425" x="5588000" y="2241550"/>
          <p14:tracePt t="9441" x="5524500" y="2209800"/>
          <p14:tracePt t="9457" x="5454650" y="2178050"/>
          <p14:tracePt t="9475" x="5384800" y="2139950"/>
          <p14:tracePt t="9491" x="5340350" y="2133600"/>
          <p14:tracePt t="9507" x="5302250" y="2127250"/>
          <p14:tracePt t="9524" x="5289550" y="2120900"/>
          <p14:tracePt t="9541" x="5270500" y="2114550"/>
          <p14:tracePt t="9558" x="5251450" y="2101850"/>
          <p14:tracePt t="9562" x="5245100" y="2095500"/>
          <p14:tracePt t="9573" x="5219700" y="2082800"/>
          <p14:tracePt t="9591" x="5162550" y="2070100"/>
          <p14:tracePt t="9608" x="5092700" y="2070100"/>
          <p14:tracePt t="9624" x="5041900" y="2063750"/>
          <p14:tracePt t="9627" x="5022850" y="2063750"/>
          <p14:tracePt t="9641" x="4997450" y="2063750"/>
          <p14:tracePt t="9657" x="4991100" y="2063750"/>
          <p14:tracePt t="9736" x="4984750" y="2063750"/>
          <p14:tracePt t="9746" x="4978400" y="2063750"/>
          <p14:tracePt t="9758" x="4965700" y="2057400"/>
          <p14:tracePt t="9774" x="4927600" y="2051050"/>
          <p14:tracePt t="9791" x="4895850" y="2051050"/>
          <p14:tracePt t="9808" x="4857750" y="2038350"/>
          <p14:tracePt t="9824" x="4819650" y="2032000"/>
          <p14:tracePt t="9841" x="4800600" y="2025650"/>
          <p14:tracePt t="9858" x="4775200" y="2019300"/>
          <p14:tracePt t="9875" x="4737100" y="2006600"/>
          <p14:tracePt t="9891" x="4699000" y="1993900"/>
          <p14:tracePt t="9908" x="4654550" y="1974850"/>
          <p14:tracePt t="9925" x="4572000" y="1943100"/>
          <p14:tracePt t="9943" x="4502150" y="1917700"/>
          <p14:tracePt t="9959" x="4406900" y="1873250"/>
          <p14:tracePt t="9975" x="4356100" y="1847850"/>
          <p14:tracePt t="9978" x="4330700" y="1828800"/>
          <p14:tracePt t="9991" x="4311650" y="1816100"/>
          <p14:tracePt t="9992" x="4292600" y="1803400"/>
          <p14:tracePt t="10009" x="4260850" y="1778000"/>
          <p14:tracePt t="10024" x="4248150" y="1765300"/>
          <p14:tracePt t="10041" x="4241800" y="1765300"/>
          <p14:tracePt t="10058" x="4235450" y="1758950"/>
          <p14:tracePt t="10074" x="4229100" y="1758950"/>
          <p14:tracePt t="10091" x="4216400" y="1752600"/>
          <p14:tracePt t="10108" x="4178300" y="1746250"/>
          <p14:tracePt t="10126" x="4114800" y="1733550"/>
          <p14:tracePt t="10141" x="4057650" y="1720850"/>
          <p14:tracePt t="10158" x="4019550" y="1701800"/>
          <p14:tracePt t="10175" x="3987800" y="1676400"/>
          <p14:tracePt t="10191" x="3962400" y="1663700"/>
          <p14:tracePt t="10208" x="3956050" y="1657350"/>
          <p14:tracePt t="10241" x="3943350" y="1657350"/>
          <p14:tracePt t="10258" x="3917950" y="1657350"/>
          <p14:tracePt t="10275" x="3867150" y="1663700"/>
          <p14:tracePt t="10291" x="3797300" y="1663700"/>
          <p14:tracePt t="10308" x="3727450" y="1651000"/>
          <p14:tracePt t="10313" x="3676650" y="1631950"/>
          <p14:tracePt t="10323" x="3651250" y="1625600"/>
          <p14:tracePt t="10342" x="3581400" y="1593850"/>
          <p14:tracePt t="10358" x="3524250" y="1568450"/>
          <p14:tracePt t="10375" x="3486150" y="1549400"/>
          <p14:tracePt t="10392" x="3448050" y="1530350"/>
          <p14:tracePt t="10408" x="3409950" y="1517650"/>
          <p14:tracePt t="10425" x="3384550" y="1504950"/>
          <p14:tracePt t="10442" x="3359150" y="1492250"/>
          <p14:tracePt t="10459" x="3333750" y="1479550"/>
          <p14:tracePt t="10475" x="3321050" y="1473200"/>
          <p14:tracePt t="10478" x="3314700" y="1466850"/>
          <p14:tracePt t="10595" x="3308350" y="1466850"/>
          <p14:tracePt t="10604" x="3308350" y="1460500"/>
          <p14:tracePt t="10618" x="3302000" y="1460500"/>
          <p14:tracePt t="10625" x="3302000" y="1454150"/>
          <p14:tracePt t="10642" x="3289300" y="1447800"/>
          <p14:tracePt t="10659" x="3257550" y="1435100"/>
          <p14:tracePt t="10674" x="3213100" y="1422400"/>
          <p14:tracePt t="10693" x="3136900" y="1409700"/>
          <p14:tracePt t="10709" x="3003550" y="1390650"/>
          <p14:tracePt t="10726" x="2908300" y="1377950"/>
          <p14:tracePt t="10742" x="2832100" y="1365250"/>
          <p14:tracePt t="10759" x="2768600" y="1358900"/>
          <p14:tracePt t="10765" x="2762250" y="1358900"/>
          <p14:tracePt t="10907" x="2768600" y="1358900"/>
          <p14:tracePt t="10913" x="2774950" y="1358900"/>
          <p14:tracePt t="10930" x="2781300" y="1358900"/>
          <p14:tracePt t="10942" x="2787650" y="1358900"/>
          <p14:tracePt t="10960" x="2819400" y="1358900"/>
          <p14:tracePt t="10975" x="2863850" y="1358900"/>
          <p14:tracePt t="10993" x="2901950" y="1358900"/>
          <p14:tracePt t="11010" x="2984500" y="1358900"/>
          <p14:tracePt t="11026" x="3060700" y="1352550"/>
          <p14:tracePt t="11043" x="3117850" y="1352550"/>
          <p14:tracePt t="11059" x="3149600" y="1346200"/>
          <p14:tracePt t="11077" x="3168650" y="1346200"/>
          <p14:tracePt t="11093" x="3194050" y="1339850"/>
          <p14:tracePt t="11109" x="3225800" y="1327150"/>
          <p14:tracePt t="11127" x="3257550" y="1308100"/>
          <p14:tracePt t="11142" x="3282950" y="1295400"/>
          <p14:tracePt t="11159" x="3308350" y="1276350"/>
          <p14:tracePt t="11176" x="3314700" y="1270000"/>
          <p14:tracePt t="11193" x="3314700" y="1257300"/>
          <p14:tracePt t="11209" x="3314700" y="1238250"/>
          <p14:tracePt t="11225" x="3308350" y="1231900"/>
          <p14:tracePt t="11243" x="3282950" y="1206500"/>
          <p14:tracePt t="11259" x="3257550" y="1181100"/>
          <p14:tracePt t="11276" x="3238500" y="1162050"/>
          <p14:tracePt t="11293" x="3219450" y="1149350"/>
          <p14:tracePt t="11309" x="3200400" y="1130300"/>
          <p14:tracePt t="11326" x="3181350" y="1123950"/>
          <p14:tracePt t="11331" x="3175000" y="1117600"/>
          <p14:tracePt t="11343" x="3155950" y="1104900"/>
          <p14:tracePt t="11346" x="3143250" y="1098550"/>
          <p14:tracePt t="11358" x="3136900" y="1092200"/>
          <p14:tracePt t="11377" x="3111500" y="1085850"/>
          <p14:tracePt t="11393" x="3079750" y="1073150"/>
          <p14:tracePt t="11410" x="3035300" y="1060450"/>
          <p14:tracePt t="11426" x="3016250" y="1054100"/>
          <p14:tracePt t="11442" x="2997200" y="1047750"/>
          <p14:tracePt t="11461" x="2984500" y="1041400"/>
          <p14:tracePt t="11478" x="2971800" y="1041400"/>
          <p14:tracePt t="11492" x="2959100" y="1041400"/>
          <p14:tracePt t="11509" x="2933700" y="1060450"/>
          <p14:tracePt t="11526" x="2901950" y="1085850"/>
          <p14:tracePt t="11543" x="2876550" y="1111250"/>
          <p14:tracePt t="11558" x="2844800" y="1136650"/>
          <p14:tracePt t="11576" x="2825750" y="1162050"/>
          <p14:tracePt t="11593" x="2813050" y="1200150"/>
          <p14:tracePt t="11609" x="2806700" y="1231900"/>
          <p14:tracePt t="11626" x="2806700" y="1244600"/>
          <p14:tracePt t="11632" x="2806700" y="1250950"/>
          <p14:tracePt t="11641" x="2806700" y="1257300"/>
          <p14:tracePt t="11659" x="2813050" y="1270000"/>
          <p14:tracePt t="11677" x="2857500" y="1295400"/>
          <p14:tracePt t="11692" x="2908300" y="1308100"/>
          <p14:tracePt t="11711" x="2933700" y="1320800"/>
          <p14:tracePt t="11726" x="2946400" y="1327150"/>
          <p14:tracePt t="11743" x="2959100" y="1333500"/>
          <p14:tracePt t="11776" x="2959100" y="1339850"/>
          <p14:tracePt t="11826" x="2965450" y="1346200"/>
          <p14:tracePt t="11843" x="2978150" y="1346200"/>
          <p14:tracePt t="11858" x="2997200" y="1346200"/>
          <p14:tracePt t="11877" x="3016250" y="1352550"/>
          <p14:tracePt t="11909" x="3009900" y="1358900"/>
          <p14:tracePt t="11927" x="2990850" y="1358900"/>
          <p14:tracePt t="11943" x="2946400" y="1365250"/>
          <p14:tracePt t="11947" x="2927350" y="1377950"/>
          <p14:tracePt t="11959" x="2908300" y="1377950"/>
          <p14:tracePt t="11976" x="2895600" y="1384300"/>
          <p14:tracePt t="11993" x="2889250" y="1384300"/>
          <p14:tracePt t="12026" x="2882900" y="1384300"/>
          <p14:tracePt t="12043" x="2876550" y="1371600"/>
          <p14:tracePt t="12060" x="2844800" y="1371600"/>
          <p14:tracePt t="12076" x="2781300" y="1384300"/>
          <p14:tracePt t="12093" x="2673350" y="1397000"/>
          <p14:tracePt t="12109" x="2578100" y="1403350"/>
          <p14:tracePt t="12125" x="2444750" y="1409700"/>
          <p14:tracePt t="12143" x="2330450" y="1409700"/>
          <p14:tracePt t="12161" x="2247900" y="1397000"/>
          <p14:tracePt t="12176" x="2203450" y="1371600"/>
          <p14:tracePt t="12195" x="2184400" y="1352550"/>
          <p14:tracePt t="12210" x="2165350" y="1339850"/>
          <p14:tracePt t="12226" x="2146300" y="1327150"/>
          <p14:tracePt t="12243" x="2127250" y="1320800"/>
          <p14:tracePt t="12260" x="2101850" y="1314450"/>
          <p14:tracePt t="12277" x="2076450" y="1314450"/>
          <p14:tracePt t="12293" x="2044700" y="1314450"/>
          <p14:tracePt t="12297" x="2032000" y="1314450"/>
          <p14:tracePt t="12310" x="2025650" y="1314450"/>
          <p14:tracePt t="12313" x="2019300" y="1314450"/>
          <p14:tracePt t="12325" x="2012950" y="1314450"/>
          <p14:tracePt t="12377" x="2006600" y="1314450"/>
          <p14:tracePt t="12393" x="1981200" y="1314450"/>
          <p14:tracePt t="12410" x="1930400" y="1314450"/>
          <p14:tracePt t="12427" x="1898650" y="1320800"/>
          <p14:tracePt t="12443" x="1860550" y="1327150"/>
          <p14:tracePt t="12460" x="1841500" y="1327150"/>
          <p14:tracePt t="12476" x="1828800" y="1333500"/>
          <p14:tracePt t="12593" x="1822450" y="1339850"/>
          <p14:tracePt t="12601" x="1816100" y="1346200"/>
          <p14:tracePt t="12609" x="1809750" y="1358900"/>
          <p14:tracePt t="12627" x="1803400" y="1365250"/>
          <p14:tracePt t="12644" x="1797050" y="1377950"/>
          <p14:tracePt t="12660" x="1790700" y="1390650"/>
          <p14:tracePt t="12677" x="1784350" y="1403350"/>
          <p14:tracePt t="12694" x="1778000" y="1416050"/>
          <p14:tracePt t="12700" x="1778000" y="1422400"/>
          <p14:tracePt t="12709" x="1778000" y="1435100"/>
          <p14:tracePt t="12712" x="1778000" y="1441450"/>
          <p14:tracePt t="12726" x="1778000" y="1447800"/>
          <p14:tracePt t="12729" x="1778000" y="1454150"/>
          <p14:tracePt t="12744" x="1778000" y="1466850"/>
          <p14:tracePt t="12760" x="1778000" y="1473200"/>
          <p14:tracePt t="12777" x="1778000" y="1479550"/>
          <p14:tracePt t="12894" x="1790700" y="1473200"/>
          <p14:tracePt t="12914" x="1809750" y="1466850"/>
          <p14:tracePt t="12920" x="1835150" y="1460500"/>
          <p14:tracePt t="12927" x="1854200" y="1454150"/>
          <p14:tracePt t="12943" x="1898650" y="1441450"/>
          <p14:tracePt t="12960" x="1943100" y="1428750"/>
          <p14:tracePt t="12977" x="1987550" y="1416050"/>
          <p14:tracePt t="12994" x="2000250" y="1416050"/>
          <p14:tracePt t="13011" x="2025650" y="1403350"/>
          <p14:tracePt t="13044" x="2025650" y="1390650"/>
          <p14:tracePt t="13061" x="2000250" y="1377950"/>
          <p14:tracePt t="13078" x="1955800" y="1358900"/>
          <p14:tracePt t="13094" x="1892300" y="1339850"/>
          <p14:tracePt t="13110" x="1828800" y="1320800"/>
          <p14:tracePt t="13127" x="1771650" y="1308100"/>
          <p14:tracePt t="13144" x="1733550" y="1301750"/>
          <p14:tracePt t="13161" x="1714500" y="1301750"/>
          <p14:tracePt t="13176" x="1695450" y="1301750"/>
          <p14:tracePt t="13194" x="1670050" y="1295400"/>
          <p14:tracePt t="13211" x="1638300" y="1289050"/>
          <p14:tracePt t="13227" x="1612900" y="1282700"/>
          <p14:tracePt t="13244" x="1600200" y="1282700"/>
          <p14:tracePt t="13259" x="1587500" y="1282700"/>
          <p14:tracePt t="13277" x="1574800" y="1282700"/>
          <p14:tracePt t="13294" x="1562100" y="1282700"/>
          <p14:tracePt t="13311" x="1549400" y="1282700"/>
          <p14:tracePt t="13314" x="1536700" y="1282700"/>
          <p14:tracePt t="13326" x="1517650" y="1282700"/>
          <p14:tracePt t="13330" x="1504950" y="1282700"/>
          <p14:tracePt t="13345" x="1473200" y="1289050"/>
          <p14:tracePt t="13361" x="1466850" y="1295400"/>
          <p14:tracePt t="13377" x="1454150" y="1301750"/>
          <p14:tracePt t="13394" x="1447800" y="1301750"/>
          <p14:tracePt t="13411" x="1447800" y="1308100"/>
          <p14:tracePt t="13428" x="1447800" y="1314450"/>
          <p14:tracePt t="13433" x="1441450" y="1320800"/>
          <p14:tracePt t="13443" x="1441450" y="1327150"/>
          <p14:tracePt t="13461" x="1441450" y="1333500"/>
          <p14:tracePt t="13478" x="1435100" y="1339850"/>
          <p14:tracePt t="13494" x="1435100" y="1346200"/>
          <p14:tracePt t="13618" x="1454150" y="1333500"/>
          <p14:tracePt t="13626" x="1460500" y="1327150"/>
          <p14:tracePt t="13634" x="1479550" y="1314450"/>
          <p14:tracePt t="13643" x="1498600" y="1308100"/>
          <p14:tracePt t="13662" x="1568450" y="1282700"/>
          <p14:tracePt t="13679" x="1587500" y="1276350"/>
          <p14:tracePt t="13694" x="1644650" y="1276350"/>
          <p14:tracePt t="13711" x="1720850" y="1270000"/>
          <p14:tracePt t="13727" x="1765300" y="1270000"/>
          <p14:tracePt t="13744" x="1797050" y="1276350"/>
          <p14:tracePt t="13761" x="1822450" y="1276350"/>
          <p14:tracePt t="13778" x="1847850" y="1276350"/>
          <p14:tracePt t="13794" x="1873250" y="1276350"/>
          <p14:tracePt t="13811" x="1911350" y="1276350"/>
          <p14:tracePt t="13828" x="1949450" y="1270000"/>
          <p14:tracePt t="13844" x="1987550" y="1263650"/>
          <p14:tracePt t="13849" x="2000250" y="1263650"/>
          <p14:tracePt t="13860" x="2006600" y="1263650"/>
          <p14:tracePt t="13878" x="2025650" y="1263650"/>
          <p14:tracePt t="13884" x="2032000" y="1257300"/>
          <p14:tracePt t="13894" x="2038350" y="1257300"/>
          <p14:tracePt t="13912" x="2063750" y="1244600"/>
          <p14:tracePt t="13928" x="2076450" y="1244600"/>
          <p14:tracePt t="13931" x="2089150" y="1238250"/>
          <p14:tracePt t="13945" x="2101850" y="1231900"/>
          <p14:tracePt t="13961" x="2108200" y="1231900"/>
          <p14:tracePt t="13978" x="2133600" y="1219200"/>
          <p14:tracePt t="13995" x="2159000" y="1212850"/>
          <p14:tracePt t="14010" x="2178050" y="1200150"/>
          <p14:tracePt t="14028" x="2197100" y="1193800"/>
          <p14:tracePt t="14045" x="2228850" y="1181100"/>
          <p14:tracePt t="14060" x="2254250" y="1174750"/>
          <p14:tracePt t="14078" x="2273300" y="1168400"/>
          <p14:tracePt t="14095" x="2279650" y="1168400"/>
          <p14:tracePt t="14111" x="2286000" y="1168400"/>
          <p14:tracePt t="14128" x="2298700" y="1168400"/>
          <p14:tracePt t="14145" x="2305050" y="1168400"/>
          <p14:tracePt t="14162" x="2324100" y="1174750"/>
          <p14:tracePt t="14177" x="2330450" y="1174750"/>
          <p14:tracePt t="14212" x="2336800" y="1181100"/>
          <p14:tracePt t="14228" x="2349500" y="1187450"/>
          <p14:tracePt t="14245" x="2355850" y="1193800"/>
          <p14:tracePt t="14264" x="2362200" y="1200150"/>
          <p14:tracePt t="14312" x="2362200" y="1206500"/>
          <p14:tracePt t="14328" x="2368550" y="1206500"/>
          <p14:tracePt t="14361" x="2374900" y="1212850"/>
          <p14:tracePt t="14378" x="2387600" y="1225550"/>
          <p14:tracePt t="14395" x="2482850" y="1250950"/>
          <p14:tracePt t="14411" x="2597150" y="1270000"/>
          <p14:tracePt t="14428" x="2647950" y="1270000"/>
          <p14:tracePt t="14432" x="2679700" y="1276350"/>
          <p14:tracePt t="14445" x="2768600" y="1282700"/>
          <p14:tracePt t="14462" x="2800350" y="1282700"/>
          <p14:tracePt t="14479" x="2825750" y="1282700"/>
          <p14:tracePt t="14525" x="2832100" y="1282700"/>
          <p14:tracePt t="14534" x="2838450" y="1276350"/>
          <p14:tracePt t="14546" x="2863850" y="1270000"/>
          <p14:tracePt t="14564" x="2914650" y="1257300"/>
          <p14:tracePt t="14579" x="2978150" y="1244600"/>
          <p14:tracePt t="14599" x="3035300" y="1238250"/>
          <p14:tracePt t="14610" x="3086100" y="1231900"/>
          <p14:tracePt t="14628" x="3149600" y="1231900"/>
          <p14:tracePt t="14645" x="3200400" y="1225550"/>
          <p14:tracePt t="14662" x="3213100" y="1225550"/>
          <p14:tracePt t="14699" x="3219450" y="1225550"/>
          <p14:tracePt t="14712" x="3225800" y="1219200"/>
          <p14:tracePt t="14729" x="3232150" y="1206500"/>
          <p14:tracePt t="14745" x="3232150" y="1200150"/>
          <p14:tracePt t="14762" x="3238500" y="1200150"/>
          <p14:tracePt t="14766" x="3238500" y="1193800"/>
          <p14:tracePt t="14795" x="3238500" y="1187450"/>
          <p14:tracePt t="14829" x="3232150" y="1187450"/>
          <p14:tracePt t="14846" x="3225800" y="1187450"/>
          <p14:tracePt t="14862" x="3219450" y="1187450"/>
          <p14:tracePt t="14878" x="3219450" y="1181100"/>
          <p14:tracePt t="14933" x="3225800" y="1181100"/>
          <p14:tracePt t="14945" x="3232150" y="1187450"/>
          <p14:tracePt t="14963" x="3244850" y="1193800"/>
          <p14:tracePt t="14980" x="3282950" y="1212850"/>
          <p14:tracePt t="14996" x="3359150" y="1238250"/>
          <p14:tracePt t="15014" x="3397250" y="1257300"/>
          <p14:tracePt t="15029" x="3435350" y="1263650"/>
          <p14:tracePt t="15046" x="3448050" y="1270000"/>
          <p14:tracePt t="15194" x="3448050" y="1263650"/>
          <p14:tracePt t="15211" x="3448050" y="1257300"/>
          <p14:tracePt t="15228" x="3448050" y="1250950"/>
          <p14:tracePt t="15245" x="3448050" y="1244600"/>
          <p14:tracePt t="15279" x="3441700" y="1244600"/>
          <p14:tracePt t="15296" x="3435350" y="1244600"/>
          <p14:tracePt t="15313" x="3422650" y="1238250"/>
          <p14:tracePt t="15329" x="3416300" y="1238250"/>
          <p14:tracePt t="15379" x="3416300" y="1244600"/>
          <p14:tracePt t="15395" x="3416300" y="1250950"/>
          <p14:tracePt t="15429" x="3409950" y="1250950"/>
          <p14:tracePt t="15445" x="3403600" y="1250950"/>
          <p14:tracePt t="15480" x="3397250" y="1250950"/>
          <p14:tracePt t="15561" x="3397250" y="1244600"/>
          <p14:tracePt t="15569" x="3390900" y="1238250"/>
          <p14:tracePt t="15580" x="3390900" y="1231900"/>
          <p14:tracePt t="15596" x="3384550" y="1206500"/>
          <p14:tracePt t="15612" x="3371850" y="1181100"/>
          <p14:tracePt t="15631" x="3365500" y="1168400"/>
          <p14:tracePt t="15646" x="3352800" y="1149350"/>
          <p14:tracePt t="15663" x="3346450" y="1130300"/>
          <p14:tracePt t="15679" x="3340100" y="1123950"/>
          <p14:tracePt t="15696" x="3333750" y="1111250"/>
          <p14:tracePt t="15699" x="3327400" y="1104900"/>
          <p14:tracePt t="15716" x="3327400" y="1098550"/>
          <p14:tracePt t="15733" x="3321050" y="1092200"/>
          <p14:tracePt t="15790" x="3314700" y="1104900"/>
          <p14:tracePt t="15797" x="3308350" y="1123950"/>
          <p14:tracePt t="15813" x="3302000" y="1143000"/>
          <p14:tracePt t="15829" x="3289300" y="1187450"/>
          <p14:tracePt t="15847" x="3282950" y="1212850"/>
          <p14:tracePt t="15863" x="3270250" y="1250950"/>
          <p14:tracePt t="15880" x="3263900" y="1282700"/>
          <p14:tracePt t="15896" x="3263900" y="1301750"/>
          <p14:tracePt t="15913" x="3257550" y="1358900"/>
          <p14:tracePt t="15930" x="3251200" y="1377950"/>
          <p14:tracePt t="15947" x="3244850" y="1397000"/>
          <p14:tracePt t="15950" x="3232150" y="1422400"/>
          <p14:tracePt t="15963" x="3219450" y="1454150"/>
          <p14:tracePt t="15966" x="3206750" y="1485900"/>
          <p14:tracePt t="15980" x="3187700" y="1517650"/>
          <p14:tracePt t="15996" x="3162300" y="1587500"/>
          <p14:tracePt t="16013" x="3130550" y="1644650"/>
          <p14:tracePt t="16029" x="3079750" y="1695450"/>
          <p14:tracePt t="16046" x="3022600" y="1714500"/>
          <p14:tracePt t="16063" x="2965450" y="1727200"/>
          <p14:tracePt t="16079" x="2908300" y="1727200"/>
          <p14:tracePt t="16096" x="2882900" y="1727200"/>
          <p14:tracePt t="16344" x="2889250" y="1727200"/>
          <p14:tracePt t="16354" x="2895600" y="1720850"/>
          <p14:tracePt t="16362" x="2908300" y="1708150"/>
          <p14:tracePt t="16380" x="2946400" y="1682750"/>
          <p14:tracePt t="16396" x="2978150" y="1651000"/>
          <p14:tracePt t="16414" x="3028950" y="1581150"/>
          <p14:tracePt t="16431" x="3079750" y="1517650"/>
          <p14:tracePt t="16447" x="3155950" y="1409700"/>
          <p14:tracePt t="16464" x="3257550" y="1308100"/>
          <p14:tracePt t="16481" x="3371850" y="1206500"/>
          <p14:tracePt t="16497" x="3524250" y="1104900"/>
          <p14:tracePt t="16513" x="3695700" y="1016000"/>
          <p14:tracePt t="16530" x="3854450" y="952500"/>
          <p14:tracePt t="16547" x="4038600" y="908050"/>
          <p14:tracePt t="16564" x="4235450" y="895350"/>
          <p14:tracePt t="16580" x="4425950" y="895350"/>
          <p14:tracePt t="16597" x="4648200" y="895350"/>
          <p14:tracePt t="16614" x="4819650" y="895350"/>
          <p14:tracePt t="16630" x="4991100" y="882650"/>
          <p14:tracePt t="16647" x="5181600" y="844550"/>
          <p14:tracePt t="16663" x="5238750" y="819150"/>
          <p14:tracePt t="16681" x="5270500" y="806450"/>
          <p14:tracePt t="16698" x="5276850" y="806450"/>
          <p14:tracePt t="16812" x="5283200" y="806450"/>
          <p14:tracePt t="16820" x="5295900" y="806450"/>
          <p14:tracePt t="16829" x="5314950" y="806450"/>
          <p14:tracePt t="16847" x="5346700" y="812800"/>
          <p14:tracePt t="16864" x="5397500" y="825500"/>
          <p14:tracePt t="16881" x="5473700" y="844550"/>
          <p14:tracePt t="16897" x="5676900" y="863600"/>
          <p14:tracePt t="16914" x="5829300" y="863600"/>
          <p14:tracePt t="16931" x="5905500" y="850900"/>
          <p14:tracePt t="16949" x="5943600" y="825500"/>
          <p14:tracePt t="16964" x="5962650" y="812800"/>
          <p14:tracePt t="16979" x="5969000" y="787400"/>
          <p14:tracePt t="16997" x="5969000" y="774700"/>
          <p14:tracePt t="17014" x="5981700" y="755650"/>
          <p14:tracePt t="17031" x="5994400" y="742950"/>
          <p14:tracePt t="17048" x="6013450" y="730250"/>
          <p14:tracePt t="17064" x="6026150" y="711200"/>
          <p14:tracePt t="17071" x="6032500" y="692150"/>
          <p14:tracePt t="17079" x="6038850" y="685800"/>
          <p14:tracePt t="17098" x="6038850" y="660400"/>
          <p14:tracePt t="17115" x="6038850" y="635000"/>
          <p14:tracePt t="17132" x="6026150" y="622300"/>
          <p14:tracePt t="17134" x="6000750" y="609600"/>
          <p14:tracePt t="17148" x="5988050" y="609600"/>
          <p14:tracePt t="17165" x="5937250" y="603250"/>
          <p14:tracePt t="17181" x="5905500" y="596900"/>
          <p14:tracePt t="17198" x="5873750" y="590550"/>
          <p14:tracePt t="17214" x="5822950" y="577850"/>
          <p14:tracePt t="17231" x="5791200" y="565150"/>
          <p14:tracePt t="17247" x="5759450" y="558800"/>
          <p14:tracePt t="17251" x="5740400" y="546100"/>
          <p14:tracePt t="17264" x="5734050" y="546100"/>
          <p14:tracePt t="17280" x="5715000" y="539750"/>
          <p14:tracePt t="17299" x="5702300" y="539750"/>
          <p14:tracePt t="17314" x="5683250" y="539750"/>
          <p14:tracePt t="17331" x="5670550" y="539750"/>
          <p14:tracePt t="17348" x="5657850" y="546100"/>
          <p14:tracePt t="17364" x="5651500" y="552450"/>
          <p14:tracePt t="17381" x="5645150" y="552450"/>
          <p14:tracePt t="17432" x="5651500" y="552450"/>
          <p14:tracePt t="17447" x="5676900" y="546100"/>
          <p14:tracePt t="17463" x="5695950" y="546100"/>
          <p14:tracePt t="17481" x="5746750" y="552450"/>
          <p14:tracePt t="17497" x="5797550" y="565150"/>
          <p14:tracePt t="17513" x="5861050" y="577850"/>
          <p14:tracePt t="17531" x="5918200" y="590550"/>
          <p14:tracePt t="17548" x="5956300" y="596900"/>
          <p14:tracePt t="17564" x="5969000" y="596900"/>
          <p14:tracePt t="17614" x="5969000" y="590550"/>
          <p14:tracePt t="17751" x="5962650" y="590550"/>
          <p14:tracePt t="17759" x="5956300" y="590550"/>
          <p14:tracePt t="17764" x="5949950" y="590550"/>
          <p14:tracePt t="17781" x="5937250" y="590550"/>
          <p14:tracePt t="17799" x="5930900" y="590550"/>
          <p14:tracePt t="17815" x="5918200" y="584200"/>
          <p14:tracePt t="17831" x="5911850" y="584200"/>
          <p14:tracePt t="17848" x="5911850" y="577850"/>
          <p14:tracePt t="17865" x="5905500" y="565150"/>
          <p14:tracePt t="17881" x="5905500" y="552450"/>
          <p14:tracePt t="17886" x="5905500" y="546100"/>
          <p14:tracePt t="17898" x="5899150" y="533400"/>
          <p14:tracePt t="17914" x="5899150" y="514350"/>
          <p14:tracePt t="17931" x="5899150" y="501650"/>
          <p14:tracePt t="17948" x="5892800" y="488950"/>
          <p14:tracePt t="17964" x="5892800" y="476250"/>
          <p14:tracePt t="18145" x="5886450" y="476250"/>
          <p14:tracePt t="18154" x="5880100" y="495300"/>
          <p14:tracePt t="18164" x="5873750" y="501650"/>
          <p14:tracePt t="18182" x="5854700" y="539750"/>
          <p14:tracePt t="18199" x="5854700" y="590550"/>
          <p14:tracePt t="18216" x="5854700" y="628650"/>
          <p14:tracePt t="18218" x="5854700" y="641350"/>
          <p14:tracePt t="18232" x="5854700" y="666750"/>
          <p14:tracePt t="18250" x="5854700" y="685800"/>
          <p14:tracePt t="18264" x="5867400" y="698500"/>
          <p14:tracePt t="18281" x="5880100" y="704850"/>
          <p14:tracePt t="18298" x="5886450" y="704850"/>
          <p14:tracePt t="18314" x="5892800" y="704850"/>
          <p14:tracePt t="18331" x="5899150" y="711200"/>
          <p14:tracePt t="18349" x="5899150" y="717550"/>
          <p14:tracePt t="18365" x="5899150" y="723900"/>
          <p14:tracePt t="18453" x="5899150" y="717550"/>
          <p14:tracePt t="18463" x="5892800" y="711200"/>
          <p14:tracePt t="18483" x="5880100" y="679450"/>
          <p14:tracePt t="18499" x="5861050" y="654050"/>
          <p14:tracePt t="18515" x="5835650" y="628650"/>
          <p14:tracePt t="18532" x="5816600" y="615950"/>
          <p14:tracePt t="18549" x="5784850" y="590550"/>
          <p14:tracePt t="18565" x="5746750" y="565150"/>
          <p14:tracePt t="18582" x="5727700" y="546100"/>
          <p14:tracePt t="18599" x="5689600" y="520700"/>
          <p14:tracePt t="18615" x="5651500" y="495300"/>
          <p14:tracePt t="18632" x="5638800" y="488950"/>
          <p14:tracePt t="23496" x="5645150" y="488950"/>
          <p14:tracePt t="23506" x="5670550" y="508000"/>
          <p14:tracePt t="23510" x="5708650" y="539750"/>
          <p14:tracePt t="23518" x="5753100" y="565150"/>
          <p14:tracePt t="23535" x="5842000" y="609600"/>
          <p14:tracePt t="23553" x="5930900" y="654050"/>
          <p14:tracePt t="23569" x="5994400" y="704850"/>
          <p14:tracePt t="23586" x="6051550" y="774700"/>
          <p14:tracePt t="23603" x="6083300" y="844550"/>
          <p14:tracePt t="23619" x="6096000" y="895350"/>
          <p14:tracePt t="23636" x="6096000" y="933450"/>
          <p14:tracePt t="23653" x="6102350" y="971550"/>
          <p14:tracePt t="23660" x="6102350" y="977900"/>
          <p14:tracePt t="23668" x="6108700" y="990600"/>
          <p14:tracePt t="23686" x="6108700" y="1003300"/>
          <p14:tracePt t="23719" x="6108700" y="1009650"/>
          <p14:tracePt t="23737" x="6108700" y="1022350"/>
          <p14:tracePt t="23753" x="6108700" y="1047750"/>
          <p14:tracePt t="23769" x="6108700" y="1066800"/>
          <p14:tracePt t="23772" x="6108700" y="1085850"/>
          <p14:tracePt t="23788" x="6108700" y="1104900"/>
          <p14:tracePt t="23803" x="6115050" y="1111250"/>
          <p14:tracePt t="23819" x="6115050" y="1117600"/>
          <p14:tracePt t="23868" x="6115050" y="1111250"/>
          <p14:tracePt t="23875" x="6115050" y="1104900"/>
          <p14:tracePt t="23903" x="6115050" y="1098550"/>
          <p14:tracePt t="23987" x="6121400" y="1098550"/>
          <p14:tracePt t="24003" x="6134100" y="1098550"/>
          <p14:tracePt t="24020" x="6146800" y="1098550"/>
          <p14:tracePt t="24037" x="6178550" y="1098550"/>
          <p14:tracePt t="24053" x="6197600" y="1098550"/>
          <p14:tracePt t="24072" x="6216650" y="1098550"/>
          <p14:tracePt t="24076" x="6242050" y="1098550"/>
          <p14:tracePt t="24087" x="6254750" y="1092200"/>
          <p14:tracePt t="24103" x="6280150" y="1092200"/>
          <p14:tracePt t="24120" x="6324600" y="1092200"/>
          <p14:tracePt t="24123" x="6350000" y="1092200"/>
          <p14:tracePt t="24135" x="6369050" y="1092200"/>
          <p14:tracePt t="24153" x="6413500" y="1092200"/>
          <p14:tracePt t="24170" x="6470650" y="1092200"/>
          <p14:tracePt t="24186" x="6515100" y="1092200"/>
          <p14:tracePt t="24203" x="6597650" y="1092200"/>
          <p14:tracePt t="24220" x="6629400" y="1092200"/>
          <p14:tracePt t="24236" x="6642100" y="1092200"/>
          <p14:tracePt t="24253" x="6648450" y="1092200"/>
          <p14:tracePt t="24286" x="6654800" y="1092200"/>
          <p14:tracePt t="24387" x="6661150" y="1092200"/>
          <p14:tracePt t="24403" x="6673850" y="1079500"/>
          <p14:tracePt t="24420" x="6724650" y="1066800"/>
          <p14:tracePt t="24437" x="6851650" y="1066800"/>
          <p14:tracePt t="24453" x="7016750" y="1085850"/>
          <p14:tracePt t="24470" x="7207250" y="1098550"/>
          <p14:tracePt t="24487" x="7321550" y="1117600"/>
          <p14:tracePt t="24492" x="7366000" y="1130300"/>
          <p14:tracePt t="24502" x="7416800" y="1143000"/>
          <p14:tracePt t="24520" x="7435850" y="1149350"/>
          <p14:tracePt t="24666" x="7442200" y="1149350"/>
          <p14:tracePt t="24680" x="7448550" y="1149350"/>
          <p14:tracePt t="24691" x="7461250" y="1136650"/>
          <p14:tracePt t="24704" x="7486650" y="1123950"/>
          <p14:tracePt t="24721" x="7505700" y="1123950"/>
          <p14:tracePt t="24737" x="7512050" y="1117600"/>
          <p14:tracePt t="24740" x="7518400" y="1117600"/>
          <p14:tracePt t="24754" x="7524750" y="1111250"/>
          <p14:tracePt t="24771" x="7531100" y="1104900"/>
          <p14:tracePt t="24787" x="7537450" y="1104900"/>
          <p14:tracePt t="25010" x="7537450" y="1098550"/>
          <p14:tracePt t="25019" x="7543800" y="1092200"/>
          <p14:tracePt t="25038" x="7562850" y="1079500"/>
          <p14:tracePt t="25055" x="7575550" y="1073150"/>
          <p14:tracePt t="25070" x="7607300" y="1066800"/>
          <p14:tracePt t="25087" x="7658100" y="1060450"/>
          <p14:tracePt t="25104" x="7721600" y="1060450"/>
          <p14:tracePt t="25121" x="7785100" y="1060450"/>
          <p14:tracePt t="25138" x="7835900" y="1066800"/>
          <p14:tracePt t="25155" x="7874000" y="1073150"/>
          <p14:tracePt t="25159" x="7880350" y="1073150"/>
          <p14:tracePt t="25170" x="7893050" y="1079500"/>
          <p14:tracePt t="25188" x="7899400" y="1079500"/>
          <p14:tracePt t="25205" x="7905750" y="1079500"/>
          <p14:tracePt t="25221" x="7912100" y="1085850"/>
          <p14:tracePt t="25238" x="7943850" y="1085850"/>
          <p14:tracePt t="25253" x="7969250" y="1079500"/>
          <p14:tracePt t="25271" x="7981950" y="1073150"/>
          <p14:tracePt t="25288" x="7988300" y="1066800"/>
          <p14:tracePt t="25304" x="7988300" y="1060450"/>
          <p14:tracePt t="25354" x="7994650" y="1060450"/>
          <p14:tracePt t="25416" x="7994650" y="1054100"/>
          <p14:tracePt t="25430" x="7994650" y="1047750"/>
          <p14:tracePt t="25440" x="7994650" y="1041400"/>
          <p14:tracePt t="25454" x="7994650" y="1028700"/>
          <p14:tracePt t="25471" x="7988300" y="1022350"/>
          <p14:tracePt t="25488" x="7981950" y="1022350"/>
          <p14:tracePt t="25507" x="7988300" y="1022350"/>
          <p14:tracePt t="25521" x="7994650" y="1028700"/>
          <p14:tracePt t="25709" x="8001000" y="1028700"/>
          <p14:tracePt t="25716" x="8007350" y="1028700"/>
          <p14:tracePt t="25722" x="8013700" y="1028700"/>
          <p14:tracePt t="25737" x="8026400" y="1035050"/>
          <p14:tracePt t="25755" x="8070850" y="1060450"/>
          <p14:tracePt t="25771" x="8140700" y="1085850"/>
          <p14:tracePt t="25788" x="8185150" y="1098550"/>
          <p14:tracePt t="25805" x="8229600" y="1104900"/>
          <p14:tracePt t="25821" x="8286750" y="1104900"/>
          <p14:tracePt t="25837" x="8324850" y="1104900"/>
          <p14:tracePt t="25855" x="8350250" y="1104900"/>
          <p14:tracePt t="25871" x="8375650" y="1098550"/>
          <p14:tracePt t="25888" x="8394700" y="1098550"/>
          <p14:tracePt t="25892" x="8407400" y="1098550"/>
          <p14:tracePt t="25904" x="8413750" y="1092200"/>
          <p14:tracePt t="25920" x="8445500" y="1092200"/>
          <p14:tracePt t="25938" x="8464550" y="1085850"/>
          <p14:tracePt t="25955" x="8477250" y="1079500"/>
          <p14:tracePt t="25971" x="8496300" y="1073150"/>
          <p14:tracePt t="25988" x="8502650" y="1066800"/>
          <p14:tracePt t="26132" x="8502650" y="1073150"/>
          <p14:tracePt t="26208" x="8502650" y="1066800"/>
          <p14:tracePt t="26225" x="8509000" y="1060450"/>
          <p14:tracePt t="26239" x="8521700" y="1047750"/>
          <p14:tracePt t="26255" x="8528050" y="1028700"/>
          <p14:tracePt t="26272" x="8578850" y="1003300"/>
          <p14:tracePt t="26288" x="8686800" y="996950"/>
          <p14:tracePt t="26305" x="8813800" y="977900"/>
          <p14:tracePt t="26310" x="8864600" y="971550"/>
          <p14:tracePt t="26320" x="8915400" y="965200"/>
          <p14:tracePt t="26338" x="8972550" y="958850"/>
          <p14:tracePt t="26355" x="8991600" y="952500"/>
          <p14:tracePt t="26422" x="8991600" y="946150"/>
          <p14:tracePt t="26482" x="8997950" y="946150"/>
          <p14:tracePt t="26499" x="9004300" y="946150"/>
          <p14:tracePt t="26507" x="9010650" y="946150"/>
          <p14:tracePt t="26522" x="9017000" y="952500"/>
          <p14:tracePt t="26539" x="9023350" y="958850"/>
          <p14:tracePt t="26555" x="9048750" y="971550"/>
          <p14:tracePt t="26560" x="9074150" y="990600"/>
          <p14:tracePt t="26572" x="9086850" y="996950"/>
          <p14:tracePt t="26577" x="9112250" y="1022350"/>
          <p14:tracePt t="26587" x="9124950" y="1035050"/>
          <p14:tracePt t="26606" x="9156700" y="1066800"/>
          <p14:tracePt t="26622" x="9182100" y="1085850"/>
          <p14:tracePt t="26627" x="9188450" y="1092200"/>
          <p14:tracePt t="26637" x="9201150" y="1098550"/>
          <p14:tracePt t="26707" x="9207500" y="1098550"/>
          <p14:tracePt t="26834" x="9213850" y="1098550"/>
          <p14:tracePt t="26843" x="9226550" y="1092200"/>
          <p14:tracePt t="26854" x="9251950" y="1079500"/>
          <p14:tracePt t="26874" x="9271000" y="1073150"/>
          <p14:tracePt t="26889" x="9290050" y="1073150"/>
          <p14:tracePt t="26905" x="9328150" y="1073150"/>
          <p14:tracePt t="26922" x="9347200" y="1073150"/>
          <p14:tracePt t="26938" x="9359900" y="1073150"/>
          <p14:tracePt t="27244" x="9366250" y="1073150"/>
          <p14:tracePt t="27258" x="9366250" y="1066800"/>
          <p14:tracePt t="27272" x="9372600" y="1066800"/>
          <p14:tracePt t="27289" x="9378950" y="1066800"/>
          <p14:tracePt t="27323" x="9378950" y="1073150"/>
          <p14:tracePt t="27340" x="9378950" y="1085850"/>
          <p14:tracePt t="27356" x="9378950" y="1092200"/>
          <p14:tracePt t="27373" x="9378950" y="1098550"/>
          <p14:tracePt t="27423" x="9378950" y="1085850"/>
          <p14:tracePt t="27439" x="9378950" y="1073150"/>
          <p14:tracePt t="27456" x="9378950" y="1066800"/>
          <p14:tracePt t="27518" x="9378950" y="1073150"/>
          <p14:tracePt t="27525" x="9378950" y="1079500"/>
          <p14:tracePt t="27539" x="9378950" y="1092200"/>
          <p14:tracePt t="27557" x="9378950" y="1104900"/>
          <p14:tracePt t="27572" x="9378950" y="1117600"/>
          <p14:tracePt t="27591" x="9410700" y="1136650"/>
          <p14:tracePt t="27606" x="9455150" y="1155700"/>
          <p14:tracePt t="27623" x="9474200" y="1162050"/>
          <p14:tracePt t="27704" x="9480550" y="1162050"/>
          <p14:tracePt t="27711" x="9486900" y="1168400"/>
          <p14:tracePt t="27723" x="9499600" y="1174750"/>
          <p14:tracePt t="27740" x="9537700" y="1181100"/>
          <p14:tracePt t="27756" x="9626600" y="1187450"/>
          <p14:tracePt t="27773" x="9709150" y="1187450"/>
          <p14:tracePt t="27789" x="9753600" y="1181100"/>
          <p14:tracePt t="27807" x="9759950" y="1181100"/>
          <p14:tracePt t="27827" x="9766300" y="1174750"/>
          <p14:tracePt t="27840" x="9810750" y="1162050"/>
          <p14:tracePt t="27856" x="9893300" y="1130300"/>
          <p14:tracePt t="27873" x="10020300" y="1092200"/>
          <p14:tracePt t="27889" x="10109200" y="1066800"/>
          <p14:tracePt t="27906" x="10172700" y="1047750"/>
          <p14:tracePt t="27923" x="10204450" y="1035050"/>
          <p14:tracePt t="27940" x="10210800" y="1035050"/>
          <p14:tracePt t="27973" x="10210800" y="1028700"/>
          <p14:tracePt t="28260" x="10204450" y="1028700"/>
          <p14:tracePt t="28268" x="10191750" y="1028700"/>
          <p14:tracePt t="28274" x="10172700" y="1028700"/>
          <p14:tracePt t="28291" x="10121900" y="1041400"/>
          <p14:tracePt t="28307" x="10052050" y="1054100"/>
          <p14:tracePt t="28323" x="9950450" y="1066800"/>
          <p14:tracePt t="28340" x="9842500" y="1079500"/>
          <p14:tracePt t="28357" x="9728200" y="1092200"/>
          <p14:tracePt t="28374" x="9582150" y="1111250"/>
          <p14:tracePt t="28391" x="9448800" y="1117600"/>
          <p14:tracePt t="28407" x="9264650" y="1123950"/>
          <p14:tracePt t="28423" x="9080500" y="1123950"/>
          <p14:tracePt t="28440" x="8858250" y="1117600"/>
          <p14:tracePt t="28457" x="8680450" y="1104900"/>
          <p14:tracePt t="28473" x="8305800" y="1079500"/>
          <p14:tracePt t="28490" x="8051800" y="1079500"/>
          <p14:tracePt t="28506" x="7874000" y="1079500"/>
          <p14:tracePt t="28523" x="7689850" y="1079500"/>
          <p14:tracePt t="28540" x="7556500" y="1085850"/>
          <p14:tracePt t="28557" x="7448550" y="1092200"/>
          <p14:tracePt t="28574" x="7404100" y="1098550"/>
          <p14:tracePt t="28592" x="7385050" y="1104900"/>
          <p14:tracePt t="28607" x="7366000" y="1117600"/>
          <p14:tracePt t="28623" x="7308850" y="1143000"/>
          <p14:tracePt t="28640" x="7207250" y="1174750"/>
          <p14:tracePt t="28644" x="7118350" y="1187450"/>
          <p14:tracePt t="28655" x="7048500" y="1193800"/>
          <p14:tracePt t="28674" x="6877050" y="1200150"/>
          <p14:tracePt t="28690" x="6718300" y="1200150"/>
          <p14:tracePt t="28707" x="6584950" y="1193800"/>
          <p14:tracePt t="28710" x="6527800" y="1187450"/>
          <p14:tracePt t="28722" x="6502400" y="1187450"/>
          <p14:tracePt t="28725" x="6496050" y="1181100"/>
          <p14:tracePt t="28740" x="6489700" y="1181100"/>
          <p14:tracePt t="28774" x="6489700" y="1193800"/>
          <p14:tracePt t="28791" x="6470650" y="1219200"/>
          <p14:tracePt t="28807" x="6419850" y="1250950"/>
          <p14:tracePt t="28824" x="6407150" y="1250950"/>
          <p14:tracePt t="28828" x="6388100" y="1257300"/>
          <p14:tracePt t="28839" x="6362700" y="1257300"/>
          <p14:tracePt t="28857" x="6337300" y="1250950"/>
          <p14:tracePt t="28874" x="6324600" y="1244600"/>
          <p14:tracePt t="28907" x="6324600" y="1238250"/>
          <p14:tracePt t="28924" x="6311900" y="1238250"/>
          <p14:tracePt t="28941" x="6267450" y="1250950"/>
          <p14:tracePt t="28957" x="6216650" y="1263650"/>
          <p14:tracePt t="28960" x="6197600" y="1270000"/>
          <p14:tracePt t="28974" x="6165850" y="1276350"/>
          <p14:tracePt t="28977" x="6146800" y="1276350"/>
          <p14:tracePt t="28991" x="6115050" y="1282700"/>
          <p14:tracePt t="29007" x="6108700" y="1282700"/>
          <p14:tracePt t="29078" x="6115050" y="1282700"/>
          <p14:tracePt t="29091" x="6115050" y="1276350"/>
          <p14:tracePt t="29107" x="6121400" y="1276350"/>
          <p14:tracePt t="29124" x="6127750" y="1270000"/>
          <p14:tracePt t="29141" x="6134100" y="1270000"/>
          <p14:tracePt t="29157" x="6146800" y="1270000"/>
          <p14:tracePt t="29174" x="6159500" y="1270000"/>
          <p14:tracePt t="29191" x="6165850" y="1270000"/>
          <p14:tracePt t="29207" x="6178550" y="1270000"/>
          <p14:tracePt t="29224" x="6191250" y="1263650"/>
          <p14:tracePt t="29241" x="6197600" y="1263650"/>
          <p14:tracePt t="29258" x="6210300" y="1257300"/>
          <p14:tracePt t="29489" x="6216650" y="1257300"/>
          <p14:tracePt t="29497" x="6223000" y="1257300"/>
          <p14:tracePt t="29550" x="6223000" y="1250950"/>
          <p14:tracePt t="29563" x="6210300" y="1244600"/>
          <p14:tracePt t="29571" x="6197600" y="1238250"/>
          <p14:tracePt t="29592" x="6146800" y="1225550"/>
          <p14:tracePt t="29609" x="6026150" y="1193800"/>
          <p14:tracePt t="29624" x="5988050" y="1181100"/>
          <p14:tracePt t="29640" x="5886450" y="1162050"/>
          <p14:tracePt t="29658" x="5797550" y="1149350"/>
          <p14:tracePt t="29674" x="5651500" y="1117600"/>
          <p14:tracePt t="29691" x="5549900" y="1111250"/>
          <p14:tracePt t="29693" x="5499100" y="1104900"/>
          <p14:tracePt t="29708" x="5467350" y="1098550"/>
          <p14:tracePt t="29724" x="5410200" y="1079500"/>
          <p14:tracePt t="29741" x="5384800" y="1066800"/>
          <p14:tracePt t="29757" x="5365750" y="1054100"/>
          <p14:tracePt t="29774" x="5334000" y="1028700"/>
          <p14:tracePt t="29791" x="5321300" y="1009650"/>
          <p14:tracePt t="29808" x="5302250" y="990600"/>
          <p14:tracePt t="29824" x="5295900" y="977900"/>
          <p14:tracePt t="29841" x="5295900" y="971550"/>
          <p14:tracePt t="29858" x="5289550" y="965200"/>
          <p14:tracePt t="29875" x="5289550" y="958850"/>
          <p14:tracePt t="29891" x="5289550" y="946150"/>
          <p14:tracePt t="29896" x="5283200" y="939800"/>
          <p14:tracePt t="29925" x="5276850" y="927100"/>
          <p14:tracePt t="29941" x="5264150" y="914400"/>
          <p14:tracePt t="29958" x="5245100" y="908050"/>
          <p14:tracePt t="29974" x="5238750" y="908050"/>
          <p14:tracePt t="29991" x="5226050" y="908050"/>
          <p14:tracePt t="30008" x="5213350" y="901700"/>
          <p14:tracePt t="33434" x="5213350" y="908050"/>
          <p14:tracePt t="33441" x="5213350" y="914400"/>
          <p14:tracePt t="33449" x="5238750" y="939800"/>
          <p14:tracePt t="33462" x="5308600" y="990600"/>
          <p14:tracePt t="33478" x="5340350" y="1003300"/>
          <p14:tracePt t="33498" x="5441950" y="1035050"/>
          <p14:tracePt t="33512" x="5505450" y="1060450"/>
          <p14:tracePt t="33528" x="5575300" y="1092200"/>
          <p14:tracePt t="33545" x="5619750" y="1104900"/>
          <p14:tracePt t="33561" x="5645150" y="1111250"/>
          <p14:tracePt t="33577" x="5657850" y="1111250"/>
          <p14:tracePt t="33594" x="5664200" y="1111250"/>
          <p14:tracePt t="33611" x="5676900" y="1111250"/>
          <p14:tracePt t="33627" x="5695950" y="1111250"/>
          <p14:tracePt t="33643" x="5734050" y="1117600"/>
          <p14:tracePt t="33661" x="5772150" y="1136650"/>
          <p14:tracePt t="33678" x="5810250" y="1168400"/>
          <p14:tracePt t="33694" x="5848350" y="1193800"/>
          <p14:tracePt t="33711" x="5924550" y="1238250"/>
          <p14:tracePt t="33728" x="6013450" y="1289050"/>
          <p14:tracePt t="33745" x="6096000" y="1314450"/>
          <p14:tracePt t="33761" x="6115050" y="1327150"/>
          <p14:tracePt t="33778" x="6273800" y="1397000"/>
          <p14:tracePt t="33794" x="6305550" y="1409700"/>
          <p14:tracePt t="33811" x="6362700" y="1454150"/>
          <p14:tracePt t="33828" x="6369050" y="1466850"/>
          <p14:tracePt t="33844" x="6369050" y="1479550"/>
          <p14:tracePt t="33861" x="6369050" y="1485900"/>
          <p14:tracePt t="33945" x="6369050" y="1492250"/>
          <p14:tracePt t="33959" x="6375400" y="1498600"/>
          <p14:tracePt t="33978" x="6388100" y="1504950"/>
          <p14:tracePt t="33995" x="6407150" y="1517650"/>
          <p14:tracePt t="34013" x="6426200" y="1530350"/>
          <p14:tracePt t="34029" x="6445250" y="1543050"/>
          <p14:tracePt t="34045" x="6464300" y="1549400"/>
          <p14:tracePt t="34060" x="6477000" y="1555750"/>
          <p14:tracePt t="34078" x="6496050" y="1562100"/>
          <p14:tracePt t="34082" x="6502400" y="1562100"/>
          <p14:tracePt t="34093" x="6515100" y="1568450"/>
          <p14:tracePt t="34112" x="6559550" y="1600200"/>
          <p14:tracePt t="34128" x="6591300" y="1625600"/>
          <p14:tracePt t="34146" x="6629400" y="1657350"/>
          <p14:tracePt t="34161" x="6648450" y="1676400"/>
          <p14:tracePt t="34178" x="6661150" y="1695450"/>
          <p14:tracePt t="34195" x="6667500" y="1708150"/>
          <p14:tracePt t="34245" x="6673850" y="1714500"/>
          <p14:tracePt t="34262" x="6680200" y="1720850"/>
          <p14:tracePt t="34278" x="6692900" y="1733550"/>
          <p14:tracePt t="34295" x="6711950" y="1733550"/>
          <p14:tracePt t="34298" x="6718300" y="1739900"/>
          <p14:tracePt t="34312" x="6724650" y="1739900"/>
          <p14:tracePt t="34327" x="6731000" y="1739900"/>
          <p14:tracePt t="34345" x="6737350" y="1733550"/>
          <p14:tracePt t="34362" x="6756400" y="1714500"/>
          <p14:tracePt t="34378" x="6769100" y="1695450"/>
          <p14:tracePt t="34395" x="6781800" y="1676400"/>
          <p14:tracePt t="34411" x="6794500" y="1657350"/>
          <p14:tracePt t="34428" x="6800850" y="1638300"/>
          <p14:tracePt t="34445" x="6800850" y="1619250"/>
          <p14:tracePt t="34449" x="6800850" y="1612900"/>
          <p14:tracePt t="34460" x="6800850" y="1606550"/>
          <p14:tracePt t="34478" x="6800850" y="1600200"/>
          <p14:tracePt t="34562" x="6788150" y="1600200"/>
          <p14:tracePt t="34570" x="6781800" y="1600200"/>
          <p14:tracePt t="34578" x="6775450" y="1606550"/>
          <p14:tracePt t="34595" x="6750050" y="1612900"/>
          <p14:tracePt t="34613" x="6731000" y="1625600"/>
          <p14:tracePt t="34629" x="6711950" y="1625600"/>
          <p14:tracePt t="34645" x="6699250" y="1625600"/>
          <p14:tracePt t="34662" x="6692900" y="1625600"/>
          <p14:tracePt t="34679" x="6686550" y="1625600"/>
          <p14:tracePt t="34712" x="6673850" y="1625600"/>
          <p14:tracePt t="34729" x="6661150" y="1631950"/>
          <p14:tracePt t="34745" x="6616700" y="1638300"/>
          <p14:tracePt t="34762" x="6591300" y="1638300"/>
          <p14:tracePt t="34778" x="6578600" y="1638300"/>
          <p14:tracePt t="34796" x="6565900" y="1644650"/>
          <p14:tracePt t="34801" x="6559550" y="1651000"/>
          <p14:tracePt t="34812" x="6546850" y="1657350"/>
          <p14:tracePt t="34830" x="6534150" y="1676400"/>
          <p14:tracePt t="34845" x="6508750" y="1695450"/>
          <p14:tracePt t="34863" x="6502400" y="1708150"/>
          <p14:tracePt t="34879" x="6489700" y="1714500"/>
          <p14:tracePt t="34895" x="6489700" y="1720850"/>
          <p14:tracePt t="34947" x="6489700" y="1714500"/>
          <p14:tracePt t="34966" x="6489700" y="1708150"/>
          <p14:tracePt t="34978" x="6483350" y="1701800"/>
          <p14:tracePt t="35029" x="6483350" y="1708150"/>
          <p14:tracePt t="35045" x="6483350" y="1720850"/>
          <p14:tracePt t="35062" x="6483350" y="1733550"/>
          <p14:tracePt t="35079" x="6483350" y="1739900"/>
          <p14:tracePt t="35096" x="6477000" y="1746250"/>
          <p14:tracePt t="35130" x="6477000" y="1752600"/>
          <p14:tracePt t="35145" x="6477000" y="1765300"/>
          <p14:tracePt t="35162" x="6477000" y="1778000"/>
          <p14:tracePt t="35179" x="6470650" y="1816100"/>
          <p14:tracePt t="35196" x="6464300" y="1847850"/>
          <p14:tracePt t="35201" x="6464300" y="1860550"/>
          <p14:tracePt t="35211" x="6457950" y="1873250"/>
          <p14:tracePt t="35229" x="6445250" y="1898650"/>
          <p14:tracePt t="35246" x="6438900" y="1917700"/>
          <p14:tracePt t="35263" x="6438900" y="1924050"/>
          <p14:tracePt t="35279" x="6438900" y="1930400"/>
          <p14:tracePt t="35296" x="6445250" y="1936750"/>
          <p14:tracePt t="35312" x="6464300" y="1936750"/>
          <p14:tracePt t="35329" x="6489700" y="1943100"/>
          <p14:tracePt t="35346" x="6508750" y="1943100"/>
          <p14:tracePt t="35363" x="6527800" y="1943100"/>
          <p14:tracePt t="35368" x="6534150" y="1943100"/>
          <p14:tracePt t="35379" x="6540500" y="1943100"/>
          <p14:tracePt t="35396" x="6553200" y="1943100"/>
          <p14:tracePt t="35413" x="6559550" y="1936750"/>
          <p14:tracePt t="35429" x="6572250" y="1924050"/>
          <p14:tracePt t="35445" x="6584950" y="1905000"/>
          <p14:tracePt t="35463" x="6604000" y="1879600"/>
          <p14:tracePt t="35480" x="6610350" y="1866900"/>
          <p14:tracePt t="35496" x="6629400" y="1828800"/>
          <p14:tracePt t="35512" x="6648450" y="1790700"/>
          <p14:tracePt t="35529" x="6667500" y="1758950"/>
          <p14:tracePt t="35533" x="6673850" y="1746250"/>
          <p14:tracePt t="35546" x="6686550" y="1733550"/>
          <p14:tracePt t="35562" x="6699250" y="1708150"/>
          <p14:tracePt t="35579" x="6699250" y="1701800"/>
          <p14:tracePt t="35596" x="6705600" y="1682750"/>
          <p14:tracePt t="35613" x="6711950" y="1670050"/>
          <p14:tracePt t="35631" x="6724650" y="1644650"/>
          <p14:tracePt t="35646" x="6724650" y="1638300"/>
          <p14:tracePt t="35662" x="6724650" y="1619250"/>
          <p14:tracePt t="35684" x="6731000" y="1600200"/>
          <p14:tracePt t="35761" x="6724650" y="1600200"/>
          <p14:tracePt t="35777" x="6718300" y="1612900"/>
          <p14:tracePt t="35786" x="6711950" y="1619250"/>
          <p14:tracePt t="35795" x="6705600" y="1619250"/>
          <p14:tracePt t="35814" x="6686550" y="1625600"/>
          <p14:tracePt t="35830" x="6680200" y="1631950"/>
          <p14:tracePt t="35847" x="6673850" y="1638300"/>
          <p14:tracePt t="35851" x="6667500" y="1638300"/>
          <p14:tracePt t="35880" x="6654800" y="1651000"/>
          <p14:tracePt t="35897" x="6648450" y="1651000"/>
          <p14:tracePt t="35913" x="6642100" y="1657350"/>
          <p14:tracePt t="35930" x="6635750" y="1663700"/>
          <p14:tracePt t="35947" x="6623050" y="1670050"/>
          <p14:tracePt t="35963" x="6623050" y="1676400"/>
          <p14:tracePt t="35980" x="6616700" y="1682750"/>
          <p14:tracePt t="36064" x="6616700" y="1663700"/>
          <p14:tracePt t="36080" x="6623050" y="1651000"/>
          <p14:tracePt t="36097" x="6654800" y="1625600"/>
          <p14:tracePt t="36114" x="6705600" y="1612900"/>
          <p14:tracePt t="36130" x="6788150" y="1612900"/>
          <p14:tracePt t="36147" x="6940550" y="1638300"/>
          <p14:tracePt t="36164" x="7118350" y="1670050"/>
          <p14:tracePt t="36167" x="7194550" y="1682750"/>
          <p14:tracePt t="36179" x="7251700" y="1689100"/>
          <p14:tracePt t="36182" x="7315200" y="1701800"/>
          <p14:tracePt t="36195" x="7385050" y="1708150"/>
          <p14:tracePt t="36215" x="7518400" y="1701800"/>
          <p14:tracePt t="36230" x="7556500" y="1682750"/>
          <p14:tracePt t="36247" x="7620000" y="1638300"/>
          <p14:tracePt t="36254" x="7632700" y="1619250"/>
          <p14:tracePt t="36255" x="7658100" y="1593850"/>
          <p14:tracePt t="36281" x="7715250" y="1530350"/>
          <p14:tracePt t="36296" x="7721600" y="1517650"/>
          <p14:tracePt t="36313" x="7747000" y="1504950"/>
          <p14:tracePt t="36330" x="7766050" y="1498600"/>
          <p14:tracePt t="36347" x="7810500" y="1504950"/>
          <p14:tracePt t="36363" x="7861300" y="1517650"/>
          <p14:tracePt t="36380" x="7937500" y="1524000"/>
          <p14:tracePt t="36397" x="8007350" y="1524000"/>
          <p14:tracePt t="36413" x="8051800" y="1524000"/>
          <p14:tracePt t="36429" x="8077200" y="1524000"/>
          <p14:tracePt t="36445" x="8102600" y="1511300"/>
          <p14:tracePt t="36463" x="8115300" y="1511300"/>
          <p14:tracePt t="36465" x="8121650" y="1504950"/>
          <p14:tracePt t="36479" x="8128000" y="1504950"/>
          <p14:tracePt t="36481" x="8140700" y="1498600"/>
          <p14:tracePt t="36495" x="8159750" y="1498600"/>
          <p14:tracePt t="36514" x="8204200" y="1485900"/>
          <p14:tracePt t="36530" x="8235950" y="1479550"/>
          <p14:tracePt t="36547" x="8267700" y="1466850"/>
          <p14:tracePt t="36564" x="8293100" y="1454150"/>
          <p14:tracePt t="36581" x="8312150" y="1441450"/>
          <p14:tracePt t="36598" x="8318500" y="1435100"/>
          <p14:tracePt t="36630" x="8318500" y="1428750"/>
          <p14:tracePt t="36647" x="8312150" y="1416050"/>
          <p14:tracePt t="36664" x="8261350" y="1371600"/>
          <p14:tracePt t="36681" x="8229600" y="1358900"/>
          <p14:tracePt t="36697" x="8178800" y="1333500"/>
          <p14:tracePt t="36712" x="8147050" y="1327150"/>
          <p14:tracePt t="36731" x="8108950" y="1314450"/>
          <p14:tracePt t="36747" x="8089900" y="1308100"/>
          <p14:tracePt t="36764" x="8070850" y="1301750"/>
          <p14:tracePt t="36780" x="8064500" y="1301750"/>
          <p14:tracePt t="36814" x="8051800" y="1295400"/>
          <p14:tracePt t="36831" x="8020050" y="1295400"/>
          <p14:tracePt t="36848" x="7956550" y="1295400"/>
          <p14:tracePt t="36864" x="7886700" y="1289050"/>
          <p14:tracePt t="36880" x="7810500" y="1276350"/>
          <p14:tracePt t="36897" x="7740650" y="1257300"/>
          <p14:tracePt t="36914" x="7658100" y="1244600"/>
          <p14:tracePt t="36918" x="7645400" y="1238250"/>
          <p14:tracePt t="36929" x="7632700" y="1238250"/>
          <p14:tracePt t="36932" x="7632700" y="1231900"/>
          <p14:tracePt t="36980" x="7626350" y="1231900"/>
          <p14:tracePt t="36997" x="7620000" y="1231900"/>
          <p14:tracePt t="37014" x="7607300" y="1231900"/>
          <p14:tracePt t="37030" x="7607300" y="1238250"/>
          <p14:tracePt t="37046" x="7594600" y="1244600"/>
          <p14:tracePt t="37064" x="7581900" y="1257300"/>
          <p14:tracePt t="37080" x="7581900" y="1276350"/>
          <p14:tracePt t="37097" x="7581900" y="1301750"/>
          <p14:tracePt t="37113" x="7581900" y="1320800"/>
          <p14:tracePt t="37131" x="7600950" y="1346200"/>
          <p14:tracePt t="37147" x="7620000" y="1384300"/>
          <p14:tracePt t="37164" x="7639050" y="1422400"/>
          <p14:tracePt t="37168" x="7645400" y="1441450"/>
          <p14:tracePt t="37181" x="7658100" y="1460500"/>
          <p14:tracePt t="37196" x="7670800" y="1485900"/>
          <p14:tracePt t="37215" x="7696200" y="1511300"/>
          <p14:tracePt t="37229" x="7702550" y="1517650"/>
          <p14:tracePt t="37231" x="7708900" y="1524000"/>
          <p14:tracePt t="37247" x="7747000" y="1536700"/>
          <p14:tracePt t="37264" x="7816850" y="1555750"/>
          <p14:tracePt t="37280" x="7918450" y="1568450"/>
          <p14:tracePt t="37297" x="8039100" y="1574800"/>
          <p14:tracePt t="37313" x="8140700" y="1568450"/>
          <p14:tracePt t="37331" x="8204200" y="1555750"/>
          <p14:tracePt t="37348" x="8242300" y="1543050"/>
          <p14:tracePt t="37364" x="8261350" y="1536700"/>
          <p14:tracePt t="37380" x="8267700" y="1536700"/>
          <p14:tracePt t="37398" x="8267700" y="1530350"/>
          <p14:tracePt t="37415" x="8280400" y="1524000"/>
          <p14:tracePt t="37431" x="8299450" y="1511300"/>
          <p14:tracePt t="37434" x="8312150" y="1498600"/>
          <p14:tracePt t="37448" x="8318500" y="1492250"/>
          <p14:tracePt t="37451" x="8331200" y="1479550"/>
          <p14:tracePt t="37463" x="8343900" y="1466850"/>
          <p14:tracePt t="37481" x="8369300" y="1441450"/>
          <p14:tracePt t="37498" x="8369300" y="1428750"/>
          <p14:tracePt t="37515" x="8375650" y="1409700"/>
          <p14:tracePt t="37530" x="8375650" y="1403350"/>
          <p14:tracePt t="37550" x="8369300" y="1397000"/>
          <p14:tracePt t="37564" x="8356600" y="1390650"/>
          <p14:tracePt t="37581" x="8337550" y="1384300"/>
          <p14:tracePt t="37597" x="8324850" y="1384300"/>
          <p14:tracePt t="37615" x="8305800" y="1384300"/>
          <p14:tracePt t="37631" x="8299450" y="1384300"/>
          <p14:tracePt t="37648" x="8293100" y="1384300"/>
          <p14:tracePt t="37665" x="8280400" y="1384300"/>
          <p14:tracePt t="37682" x="8274050" y="1384300"/>
          <p14:tracePt t="37685" x="8267700" y="1377950"/>
          <p14:tracePt t="37698" x="8261350" y="1371600"/>
          <p14:tracePt t="37714" x="8248650" y="1365250"/>
          <p14:tracePt t="37733" x="8235950" y="1352550"/>
          <p14:tracePt t="37748" x="8216900" y="1339850"/>
          <p14:tracePt t="37765" x="8204200" y="1333500"/>
          <p14:tracePt t="37781" x="8197850" y="1327150"/>
          <p14:tracePt t="37797" x="8185150" y="1327150"/>
          <p14:tracePt t="37815" x="8172450" y="1327150"/>
          <p14:tracePt t="37832" x="8159750" y="1327150"/>
          <p14:tracePt t="37848" x="8153400" y="1320800"/>
          <p14:tracePt t="37866" x="8134350" y="1320800"/>
          <p14:tracePt t="37870" x="8128000" y="1320800"/>
          <p14:tracePt t="37880" x="8115300" y="1314450"/>
          <p14:tracePt t="37898" x="8096250" y="1314450"/>
          <p14:tracePt t="37915" x="8089900" y="1314450"/>
          <p14:tracePt t="37932" x="8039100" y="1314450"/>
          <p14:tracePt t="37949" x="8001000" y="1314450"/>
          <p14:tracePt t="37965" x="7962900" y="1327150"/>
          <p14:tracePt t="37984" x="7924800" y="1333500"/>
          <p14:tracePt t="38001" x="7912100" y="1333500"/>
          <p14:tracePt t="38015" x="7905750" y="1333500"/>
          <p14:tracePt t="38081" x="7899400" y="1333500"/>
          <p14:tracePt t="38098" x="7874000" y="1320800"/>
          <p14:tracePt t="38115" x="7848600" y="1308100"/>
          <p14:tracePt t="38131" x="7842250" y="1308100"/>
          <p14:tracePt t="38148" x="7829550" y="1308100"/>
          <p14:tracePt t="38151" x="7816850" y="1308100"/>
          <p14:tracePt t="38165" x="7810500" y="1308100"/>
          <p14:tracePt t="38182" x="7797800" y="1308100"/>
          <p14:tracePt t="38199" x="7785100" y="1308100"/>
          <p14:tracePt t="38215" x="7778750" y="1308100"/>
          <p14:tracePt t="38230" x="7772400" y="1308100"/>
          <p14:tracePt t="38265" x="7766050" y="1308100"/>
          <p14:tracePt t="38287" x="7766050" y="1314450"/>
          <p14:tracePt t="38297" x="7759700" y="1314450"/>
          <p14:tracePt t="38315" x="7753350" y="1314450"/>
          <p14:tracePt t="38332" x="7753350" y="1320800"/>
          <p14:tracePt t="38348" x="7747000" y="1333500"/>
          <p14:tracePt t="38366" x="7734300" y="1346200"/>
          <p14:tracePt t="38382" x="7727950" y="1358900"/>
          <p14:tracePt t="38399" x="7727950" y="1365250"/>
          <p14:tracePt t="38415" x="7721600" y="1377950"/>
          <p14:tracePt t="38431" x="7721600" y="1416050"/>
          <p14:tracePt t="38435" x="7734300" y="1441450"/>
          <p14:tracePt t="38449" x="7759700" y="1498600"/>
          <p14:tracePt t="38466" x="7785100" y="1555750"/>
          <p14:tracePt t="38482" x="7810500" y="1631950"/>
          <p14:tracePt t="38498" x="7823200" y="1682750"/>
          <p14:tracePt t="38515" x="7823200" y="1714500"/>
          <p14:tracePt t="38532" x="7823200" y="1720850"/>
          <p14:tracePt t="38579" x="7829550" y="1720850"/>
          <p14:tracePt t="38586" x="7835900" y="1720850"/>
          <p14:tracePt t="38599" x="7835900" y="1714500"/>
          <p14:tracePt t="38616" x="7861300" y="1682750"/>
          <p14:tracePt t="38632" x="7893050" y="1651000"/>
          <p14:tracePt t="38649" x="7931150" y="1619250"/>
          <p14:tracePt t="38666" x="7975600" y="1600200"/>
          <p14:tracePt t="38682" x="8001000" y="1587500"/>
          <p14:tracePt t="38699" x="8039100" y="1574800"/>
          <p14:tracePt t="38715" x="8121650" y="1549400"/>
          <p14:tracePt t="38732" x="8191500" y="1530350"/>
          <p14:tracePt t="38748" x="8248650" y="1504950"/>
          <p14:tracePt t="38765" x="8280400" y="1485900"/>
          <p14:tracePt t="38782" x="8337550" y="1454150"/>
          <p14:tracePt t="38786" x="8350250" y="1447800"/>
          <p14:tracePt t="38798" x="8382000" y="1428750"/>
          <p14:tracePt t="38815" x="8401050" y="1409700"/>
          <p14:tracePt t="38832" x="8426450" y="1390650"/>
          <p14:tracePt t="38848" x="8432800" y="1384300"/>
          <p14:tracePt t="38899" x="8432800" y="1371600"/>
          <p14:tracePt t="38915" x="8407400" y="1358900"/>
          <p14:tracePt t="38932" x="8382000" y="1339850"/>
          <p14:tracePt t="38949" x="8324850" y="1320800"/>
          <p14:tracePt t="38965" x="8280400" y="1314450"/>
          <p14:tracePt t="38982" x="8229600" y="1308100"/>
          <p14:tracePt t="38999" x="8185150" y="1301750"/>
          <p14:tracePt t="39015" x="8128000" y="1295400"/>
          <p14:tracePt t="39032" x="8096250" y="1289050"/>
          <p14:tracePt t="39049" x="8077200" y="1289050"/>
          <p14:tracePt t="39065" x="8064500" y="1282700"/>
          <p14:tracePt t="39082" x="8051800" y="1282700"/>
          <p14:tracePt t="39101" x="8045450" y="1282700"/>
          <p14:tracePt t="39134" x="8039100" y="1282700"/>
          <p14:tracePt t="39150" x="8032750" y="1276350"/>
          <p14:tracePt t="39166" x="8026400" y="1276350"/>
          <p14:tracePt t="39182" x="8020050" y="1276350"/>
          <p14:tracePt t="39215" x="8007350" y="1289050"/>
          <p14:tracePt t="39232" x="7994650" y="1308100"/>
          <p14:tracePt t="39249" x="7994650" y="1320800"/>
          <p14:tracePt t="39266" x="7994650" y="1339850"/>
          <p14:tracePt t="39282" x="8013700" y="1365250"/>
          <p14:tracePt t="39288" x="8020050" y="1384300"/>
          <p14:tracePt t="39298" x="8026400" y="1397000"/>
          <p14:tracePt t="39315" x="8039100" y="1422400"/>
          <p14:tracePt t="39332" x="8039100" y="1441450"/>
          <p14:tracePt t="39349" x="8039100" y="1460500"/>
          <p14:tracePt t="39382" x="8039100" y="1466850"/>
          <p14:tracePt t="39435" x="8045450" y="1466850"/>
          <p14:tracePt t="39502" x="8045450" y="1473200"/>
          <p14:tracePt t="39520" x="8045450" y="1479550"/>
          <p14:tracePt t="39534" x="8045450" y="1485900"/>
          <p14:tracePt t="39548" x="8039100" y="1492250"/>
          <p14:tracePt t="39566" x="8032750" y="1498600"/>
          <p14:tracePt t="39582" x="8032750" y="1504950"/>
          <p14:tracePt t="39600" x="8026400" y="1511300"/>
          <p14:tracePt t="39616" x="8020050" y="1511300"/>
          <p14:tracePt t="39633" x="8020050" y="1517650"/>
          <p14:tracePt t="39780" x="8013700" y="1524000"/>
          <p14:tracePt t="39795" x="8007350" y="1524000"/>
          <p14:tracePt t="39817" x="7994650" y="1536700"/>
          <p14:tracePt t="39834" x="7988300" y="1543050"/>
          <p14:tracePt t="39850" x="7975600" y="1555750"/>
          <p14:tracePt t="39867" x="7962900" y="1555750"/>
          <p14:tracePt t="39883" x="7956550" y="1562100"/>
          <p14:tracePt t="39900" x="7950200" y="1568450"/>
          <p14:tracePt t="39917" x="7943850" y="1574800"/>
          <p14:tracePt t="39932" x="7924800" y="1606550"/>
          <p14:tracePt t="39950" x="7918450" y="1619250"/>
          <p14:tracePt t="39967" x="7918450" y="1644650"/>
          <p14:tracePt t="40276" x="7924800" y="1651000"/>
          <p14:tracePt t="40289" x="7924800" y="1663700"/>
          <p14:tracePt t="40302" x="7924800" y="1670050"/>
          <p14:tracePt t="40317" x="7924800" y="1682750"/>
          <p14:tracePt t="40322" x="7905750" y="1689100"/>
          <p14:tracePt t="40332" x="7886700" y="1701800"/>
          <p14:tracePt t="40350" x="7861300" y="1714500"/>
          <p14:tracePt t="40367" x="7835900" y="1720850"/>
          <p14:tracePt t="40382" x="7778750" y="1733550"/>
          <p14:tracePt t="40401" x="7747000" y="1739900"/>
          <p14:tracePt t="40417" x="7715250" y="1746250"/>
          <p14:tracePt t="40434" x="7696200" y="1746250"/>
          <p14:tracePt t="40450" x="7689850" y="1752600"/>
          <p14:tracePt t="40509" x="7683500" y="1752600"/>
          <p14:tracePt t="40524" x="7677150" y="1752600"/>
          <p14:tracePt t="40534" x="7670800" y="1752600"/>
          <p14:tracePt t="40551" x="7664450" y="1752600"/>
          <p14:tracePt t="40567" x="7664450" y="1746250"/>
          <p14:tracePt t="40600" x="7677150" y="1746250"/>
          <p14:tracePt t="40617" x="7727950" y="1746250"/>
          <p14:tracePt t="40621" x="7791450" y="1752600"/>
          <p14:tracePt t="40632" x="7848600" y="1758950"/>
          <p14:tracePt t="40650" x="7981950" y="1771650"/>
          <p14:tracePt t="40668" x="8077200" y="1771650"/>
          <p14:tracePt t="40684" x="8134350" y="1771650"/>
          <p14:tracePt t="40686" x="8159750" y="1771650"/>
          <p14:tracePt t="40700" x="8178800" y="1758950"/>
          <p14:tracePt t="40717" x="8197850" y="1746250"/>
          <p14:tracePt t="40734" x="8210550" y="1733550"/>
          <p14:tracePt t="40750" x="8223250" y="1727200"/>
          <p14:tracePt t="40767" x="8242300" y="1720850"/>
          <p14:tracePt t="40783" x="8274050" y="1714500"/>
          <p14:tracePt t="40801" x="8305800" y="1714500"/>
          <p14:tracePt t="40817" x="8318500" y="1714500"/>
          <p14:tracePt t="40834" x="8324850" y="1714500"/>
          <p14:tracePt t="40868" x="8331200" y="1714500"/>
          <p14:tracePt t="40884" x="8343900" y="1708150"/>
          <p14:tracePt t="40900" x="8375650" y="1689100"/>
          <p14:tracePt t="40903" x="8382000" y="1682750"/>
          <p14:tracePt t="40916" x="8401050" y="1670050"/>
          <p14:tracePt t="40918" x="8413750" y="1657350"/>
          <p14:tracePt t="40934" x="8432800" y="1644650"/>
          <p14:tracePt t="40950" x="8458200" y="1619250"/>
          <p14:tracePt t="40967" x="8477250" y="1593850"/>
          <p14:tracePt t="40983" x="8483600" y="1574800"/>
          <p14:tracePt t="41002" x="8464550" y="1549400"/>
          <p14:tracePt t="41017" x="8413750" y="1517650"/>
          <p14:tracePt t="41034" x="8343900" y="1479550"/>
          <p14:tracePt t="41051" x="8293100" y="1460500"/>
          <p14:tracePt t="41067" x="8210550" y="1435100"/>
          <p14:tracePt t="41084" x="8134350" y="1422400"/>
          <p14:tracePt t="41100" x="8064500" y="1422400"/>
          <p14:tracePt t="41118" x="8013700" y="1422400"/>
          <p14:tracePt t="41133" x="7988300" y="1422400"/>
          <p14:tracePt t="41151" x="7981950" y="1422400"/>
          <p14:tracePt t="41168" x="7950200" y="1428750"/>
          <p14:tracePt t="41184" x="7899400" y="1428750"/>
          <p14:tracePt t="41201" x="7880350" y="1428750"/>
          <p14:tracePt t="41217" x="7785100" y="1435100"/>
          <p14:tracePt t="41234" x="7740650" y="1441450"/>
          <p14:tracePt t="41250" x="7702550" y="1447800"/>
          <p14:tracePt t="41266" x="7683500" y="1454150"/>
          <p14:tracePt t="41284" x="7670800" y="1460500"/>
          <p14:tracePt t="41301" x="7664450" y="1479550"/>
          <p14:tracePt t="41305" x="7664450" y="1485900"/>
          <p14:tracePt t="41317" x="7658100" y="1498600"/>
          <p14:tracePt t="41334" x="7658100" y="1524000"/>
          <p14:tracePt t="41351" x="7658100" y="1530350"/>
          <p14:tracePt t="41355" x="7658100" y="1536700"/>
          <p14:tracePt t="41401" x="7670800" y="1543050"/>
          <p14:tracePt t="41418" x="7683500" y="1549400"/>
          <p14:tracePt t="41435" x="7696200" y="1555750"/>
          <p14:tracePt t="41451" x="7721600" y="1568450"/>
          <p14:tracePt t="41468" x="7753350" y="1593850"/>
          <p14:tracePt t="41484" x="7791450" y="1612900"/>
          <p14:tracePt t="41501" x="7829550" y="1625600"/>
          <p14:tracePt t="41517" x="7861300" y="1631950"/>
          <p14:tracePt t="41535" x="7899400" y="1631950"/>
          <p14:tracePt t="41551" x="7937500" y="1631950"/>
          <p14:tracePt t="41568" x="7994650" y="1631950"/>
          <p14:tracePt t="41585" x="8026400" y="1631950"/>
          <p14:tracePt t="41602" x="8051800" y="1631950"/>
          <p14:tracePt t="41606" x="8064500" y="1631950"/>
          <p14:tracePt t="41618" x="8070850" y="1631950"/>
          <p14:tracePt t="41635" x="8096250" y="1631950"/>
          <p14:tracePt t="41651" x="8115300" y="1631950"/>
          <p14:tracePt t="41668" x="8128000" y="1638300"/>
          <p14:tracePt t="41685" x="8140700" y="1638300"/>
          <p14:tracePt t="41701" x="8159750" y="1638300"/>
          <p14:tracePt t="41718" x="8172450" y="1638300"/>
          <p14:tracePt t="41822" x="8178800" y="1638300"/>
          <p14:tracePt t="41830" x="8185150" y="1638300"/>
          <p14:tracePt t="41836" x="8197850" y="1644650"/>
          <p14:tracePt t="41852" x="8223250" y="1657350"/>
          <p14:tracePt t="41873" x="8235950" y="1670050"/>
          <p14:tracePt t="41901" x="8248650" y="1670050"/>
          <p14:tracePt t="41918" x="8255000" y="1676400"/>
          <p14:tracePt t="41935" x="8261350" y="1676400"/>
          <p14:tracePt t="41951" x="8267700" y="1676400"/>
          <p14:tracePt t="41968" x="8280400" y="1663700"/>
          <p14:tracePt t="41985" x="8293100" y="1651000"/>
          <p14:tracePt t="42001" x="8299450" y="1638300"/>
          <p14:tracePt t="42018" x="8299450" y="1631950"/>
          <p14:tracePt t="42035" x="8305800" y="1625600"/>
          <p14:tracePt t="42051" x="8312150" y="1625600"/>
          <p14:tracePt t="42085" x="8312150" y="1619250"/>
          <p14:tracePt t="42101" x="8318500" y="1619250"/>
          <p14:tracePt t="42118" x="8318500" y="1612900"/>
          <p14:tracePt t="42420" x="8312150" y="1612900"/>
          <p14:tracePt t="42428" x="8305800" y="1612900"/>
          <p14:tracePt t="42435" x="8299450" y="1606550"/>
          <p14:tracePt t="42452" x="8293100" y="1606550"/>
          <p14:tracePt t="42469" x="8293100" y="1593850"/>
          <p14:tracePt t="42486" x="8356600" y="1536700"/>
          <p14:tracePt t="42502" x="8477250" y="1473200"/>
          <p14:tracePt t="42519" x="8591550" y="1416050"/>
          <p14:tracePt t="42536" x="8667750" y="1384300"/>
          <p14:tracePt t="42551" x="8724900" y="1365250"/>
          <p14:tracePt t="42567" x="8743950" y="1358900"/>
          <p14:tracePt t="42585" x="8743950" y="1352550"/>
          <p14:tracePt t="42603" x="8718550" y="1339850"/>
          <p14:tracePt t="42619" x="8661400" y="1320800"/>
          <p14:tracePt t="42634" x="8610600" y="1301750"/>
          <p14:tracePt t="42652" x="8553450" y="1276350"/>
          <p14:tracePt t="42657" x="8528050" y="1263650"/>
          <p14:tracePt t="42667" x="8502650" y="1257300"/>
          <p14:tracePt t="42685" x="8458200" y="1244600"/>
          <p14:tracePt t="42702" x="8401050" y="1238250"/>
          <p14:tracePt t="42718" x="8369300" y="1238250"/>
          <p14:tracePt t="42735" x="8337550" y="1270000"/>
          <p14:tracePt t="42752" x="8312150" y="1295400"/>
          <p14:tracePt t="42768" x="8286750" y="1333500"/>
          <p14:tracePt t="42785" x="8261350" y="1358900"/>
          <p14:tracePt t="42802" x="8235950" y="1384300"/>
          <p14:tracePt t="42819" x="8210550" y="1403350"/>
          <p14:tracePt t="42835" x="8204200" y="1416050"/>
          <p14:tracePt t="42839" x="8191500" y="1428750"/>
          <p14:tracePt t="42851" x="8191500" y="1435100"/>
          <p14:tracePt t="42869" x="8185150" y="1473200"/>
          <p14:tracePt t="42885" x="8185150" y="1485900"/>
          <p14:tracePt t="42902" x="8204200" y="1511300"/>
          <p14:tracePt t="42919" x="8248650" y="1536700"/>
          <p14:tracePt t="42935" x="8267700" y="1549400"/>
          <p14:tracePt t="42952" x="8293100" y="1574800"/>
          <p14:tracePt t="42971" x="8305800" y="1587500"/>
          <p14:tracePt t="42985" x="8305800" y="1600200"/>
          <p14:tracePt t="43002" x="8312150" y="1600200"/>
          <p14:tracePt t="43063" x="8312150" y="1593850"/>
          <p14:tracePt t="43086" x="8324850" y="1574800"/>
          <p14:tracePt t="43103" x="8331200" y="1562100"/>
          <p14:tracePt t="43121" x="8337550" y="1555750"/>
          <p14:tracePt t="43188" x="8324850" y="1568450"/>
          <p14:tracePt t="43203" x="8299450" y="1581150"/>
          <p14:tracePt t="43223" x="8267700" y="1612900"/>
          <p14:tracePt t="43235" x="8229600" y="1644650"/>
          <p14:tracePt t="43252" x="8185150" y="1682750"/>
          <p14:tracePt t="43269" x="8140700" y="1708150"/>
          <p14:tracePt t="43286" x="8115300" y="1714500"/>
          <p14:tracePt t="43303" x="8102600" y="1714500"/>
          <p14:tracePt t="43336" x="8102600" y="1695450"/>
          <p14:tracePt t="43352" x="8096250" y="1670050"/>
          <p14:tracePt t="43369" x="8096250" y="1638300"/>
          <p14:tracePt t="43386" x="8089900" y="1619250"/>
          <p14:tracePt t="43402" x="8089900" y="1606550"/>
          <p14:tracePt t="43436" x="8089900" y="1619250"/>
          <p14:tracePt t="43453" x="8096250" y="1644650"/>
          <p14:tracePt t="43470" x="8096250" y="1670050"/>
          <p14:tracePt t="43486" x="8096250" y="1701800"/>
          <p14:tracePt t="43502" x="8102600" y="1720850"/>
          <p14:tracePt t="43519" x="8102600" y="1733550"/>
          <p14:tracePt t="43537" x="8115300" y="1746250"/>
          <p14:tracePt t="43553" x="8153400" y="1752600"/>
          <p14:tracePt t="43570" x="8242300" y="1739900"/>
          <p14:tracePt t="43586" x="8356600" y="1695450"/>
          <p14:tracePt t="43604" x="8470900" y="1619250"/>
          <p14:tracePt t="43621" x="8540750" y="1536700"/>
          <p14:tracePt t="43636" x="8540750" y="1517650"/>
          <p14:tracePt t="43640" x="8540750" y="1479550"/>
          <p14:tracePt t="43653" x="8534400" y="1460500"/>
          <p14:tracePt t="43670" x="8458200" y="1377950"/>
          <p14:tracePt t="43687" x="8394700" y="1352550"/>
          <p14:tracePt t="43703" x="8318500" y="1339850"/>
          <p14:tracePt t="43719" x="8248650" y="1333500"/>
          <p14:tracePt t="43736" x="8185150" y="1327150"/>
          <p14:tracePt t="43752" x="8134350" y="1333500"/>
          <p14:tracePt t="43769" x="8089900" y="1346200"/>
          <p14:tracePt t="43786" x="8058150" y="1358900"/>
          <p14:tracePt t="43802" x="8026400" y="1371600"/>
          <p14:tracePt t="43819" x="7994650" y="1384300"/>
          <p14:tracePt t="43837" x="7981950" y="1397000"/>
          <p14:tracePt t="43853" x="7969250" y="1409700"/>
          <p14:tracePt t="43870" x="7956550" y="1454150"/>
          <p14:tracePt t="43886" x="7962900" y="1530350"/>
          <p14:tracePt t="43904" x="7969250" y="1555750"/>
          <p14:tracePt t="43907" x="7988300" y="1612900"/>
          <p14:tracePt t="43920" x="8001000" y="1631950"/>
          <p14:tracePt t="43937" x="8058150" y="1720850"/>
          <p14:tracePt t="43953" x="8102600" y="1752600"/>
          <p14:tracePt t="43968" x="8128000" y="1752600"/>
          <p14:tracePt t="43987" x="8147050" y="1758950"/>
          <p14:tracePt t="44004" x="8159750" y="1758950"/>
          <p14:tracePt t="44010" x="8166100" y="1758950"/>
          <p14:tracePt t="44020" x="8172450" y="1758950"/>
          <p14:tracePt t="44038" x="8185150" y="1752600"/>
          <p14:tracePt t="44053" x="8197850" y="1746250"/>
          <p14:tracePt t="44070" x="8204200" y="1746250"/>
          <p14:tracePt t="44127" x="8197850" y="1746250"/>
          <p14:tracePt t="44135" x="8197850" y="1752600"/>
          <p14:tracePt t="44153" x="8185150" y="1758950"/>
          <p14:tracePt t="44170" x="8185150" y="1765300"/>
          <p14:tracePt t="44187" x="8178800" y="1771650"/>
          <p14:tracePt t="44204" x="8172450" y="1771650"/>
          <p14:tracePt t="44219" x="8159750" y="1771650"/>
          <p14:tracePt t="44237" x="8147050" y="1771650"/>
          <p14:tracePt t="44253" x="8134350" y="1765300"/>
          <p14:tracePt t="44270" x="8128000" y="1765300"/>
          <p14:tracePt t="44354" x="8128000" y="1758950"/>
          <p14:tracePt t="44363" x="8128000" y="1746250"/>
          <p14:tracePt t="44370" x="8128000" y="1739900"/>
          <p14:tracePt t="44387" x="8134350" y="1727200"/>
          <p14:tracePt t="44405" x="8134350" y="1714500"/>
          <p14:tracePt t="44420" x="8140700" y="1708150"/>
          <p14:tracePt t="44490" x="8134350" y="1708150"/>
          <p14:tracePt t="44499" x="8121650" y="1708150"/>
          <p14:tracePt t="44508" x="8115300" y="1708150"/>
          <p14:tracePt t="44524" x="8102600" y="1708150"/>
          <p14:tracePt t="44537" x="8083550" y="1708150"/>
          <p14:tracePt t="44553" x="8064500" y="1708150"/>
          <p14:tracePt t="44570" x="8051800" y="1708150"/>
          <p14:tracePt t="44592" x="8045450" y="1708150"/>
          <p14:tracePt t="44621" x="8039100" y="1708150"/>
          <p14:tracePt t="44687" x="8039100" y="1695450"/>
          <p14:tracePt t="44704" x="8039100" y="1689100"/>
          <p14:tracePt t="44775" x="8039100" y="1695450"/>
          <p14:tracePt t="45054" x="8032750" y="1695450"/>
          <p14:tracePt t="45063" x="8026400" y="1701800"/>
          <p14:tracePt t="45074" x="8020050" y="1701800"/>
          <p14:tracePt t="45088" x="8007350" y="1701800"/>
          <p14:tracePt t="45104" x="8007350" y="1708150"/>
          <p14:tracePt t="45151" x="8001000" y="1708150"/>
          <p14:tracePt t="45173" x="8001000" y="1714500"/>
          <p14:tracePt t="45181" x="7994650" y="1714500"/>
          <p14:tracePt t="45204" x="7988300" y="1714500"/>
          <p14:tracePt t="45418" x="7994650" y="1714500"/>
          <p14:tracePt t="45446" x="8001000" y="1714500"/>
          <p14:tracePt t="45497" x="8007350" y="1714500"/>
          <p14:tracePt t="45525" x="8013700" y="1714500"/>
          <p14:tracePt t="45559" x="8020050" y="1714500"/>
          <p14:tracePt t="45622" x="8026400" y="1714500"/>
          <p14:tracePt t="45824" x="8032750" y="1714500"/>
          <p14:tracePt t="45831" x="8032750" y="1695450"/>
          <p14:tracePt t="45840" x="8032750" y="1689100"/>
          <p14:tracePt t="45853" x="8039100" y="1670050"/>
          <p14:tracePt t="45870" x="8045450" y="1644650"/>
          <p14:tracePt t="45888" x="8045450" y="1638300"/>
          <p14:tracePt t="45921" x="8045450" y="1631950"/>
          <p14:tracePt t="45971" x="8045450" y="1625600"/>
          <p14:tracePt t="45987" x="8058150" y="1612900"/>
          <p14:tracePt t="46005" x="8077200" y="1593850"/>
          <p14:tracePt t="46021" x="8108950" y="1568450"/>
          <p14:tracePt t="46038" x="8121650" y="1555750"/>
          <p14:tracePt t="46053" x="8128000" y="1549400"/>
          <p14:tracePt t="46071" x="8134350" y="1549400"/>
          <p14:tracePt t="46088" x="8140700" y="1549400"/>
          <p14:tracePt t="46104" x="8147050" y="1536700"/>
          <p14:tracePt t="46121" x="8166100" y="1511300"/>
          <p14:tracePt t="46137" x="8178800" y="1441450"/>
          <p14:tracePt t="46153" x="8178800" y="1365250"/>
          <p14:tracePt t="46170" x="8178800" y="1289050"/>
          <p14:tracePt t="46187" x="8166100" y="1250950"/>
          <p14:tracePt t="46204" x="8128000" y="1212850"/>
          <p14:tracePt t="46221" x="8077200" y="1193800"/>
          <p14:tracePt t="46225" x="8051800" y="1187450"/>
          <p14:tracePt t="46238" x="8020050" y="1181100"/>
          <p14:tracePt t="46241" x="7981950" y="1181100"/>
          <p14:tracePt t="46254" x="7931150" y="1181100"/>
          <p14:tracePt t="46271" x="7797800" y="1181100"/>
          <p14:tracePt t="46288" x="7588250" y="1219200"/>
          <p14:tracePt t="46303" x="7448550" y="1276350"/>
          <p14:tracePt t="46320" x="7378700" y="1371600"/>
          <p14:tracePt t="46337" x="7378700" y="1460500"/>
          <p14:tracePt t="46354" x="7410450" y="1549400"/>
          <p14:tracePt t="46370" x="7454900" y="1625600"/>
          <p14:tracePt t="46387" x="7512050" y="1701800"/>
          <p14:tracePt t="46405" x="7639050" y="1778000"/>
          <p14:tracePt t="46422" x="7842250" y="1816100"/>
          <p14:tracePt t="46438" x="8140700" y="1822450"/>
          <p14:tracePt t="46454" x="8445500" y="1765300"/>
          <p14:tracePt t="46471" x="8616950" y="1670050"/>
          <p14:tracePt t="46487" x="8699500" y="1568450"/>
          <p14:tracePt t="46504" x="8724900" y="1479550"/>
          <p14:tracePt t="46521" x="8693150" y="1384300"/>
          <p14:tracePt t="46537" x="8636000" y="1346200"/>
          <p14:tracePt t="46555" x="8547100" y="1339850"/>
          <p14:tracePt t="46571" x="8420100" y="1339850"/>
          <p14:tracePt t="46587" x="8312150" y="1346200"/>
          <p14:tracePt t="46604" x="8191500" y="1371600"/>
          <p14:tracePt t="46621" x="8128000" y="1397000"/>
          <p14:tracePt t="46637" x="8121650" y="1409700"/>
          <p14:tracePt t="46655" x="8128000" y="1416050"/>
          <p14:tracePt t="46671" x="8178800" y="1435100"/>
          <p14:tracePt t="46687" x="8255000" y="1447800"/>
          <p14:tracePt t="46706" x="8362950" y="1460500"/>
          <p14:tracePt t="46721" x="8426450" y="1460500"/>
          <p14:tracePt t="46738" x="8470900" y="1441450"/>
          <p14:tracePt t="46755" x="8489950" y="1428750"/>
          <p14:tracePt t="46757" x="8489950" y="1422400"/>
          <p14:tracePt t="46771" x="8489950" y="1416050"/>
          <p14:tracePt t="46804" x="8483600" y="1416050"/>
          <p14:tracePt t="46821" x="8464550" y="1422400"/>
          <p14:tracePt t="46838" x="8445500" y="1435100"/>
          <p14:tracePt t="46855" x="8420100" y="1454150"/>
          <p14:tracePt t="46858" x="8407400" y="1466850"/>
          <p14:tracePt t="46872" x="8388350" y="1485900"/>
          <p14:tracePt t="46889" x="8375650" y="1498600"/>
          <p14:tracePt t="46906" x="8362950" y="1511300"/>
          <p14:tracePt t="46924" x="8356600" y="1511300"/>
          <p14:tracePt t="46972" x="8350250" y="1511300"/>
          <p14:tracePt t="46989" x="8337550" y="1511300"/>
          <p14:tracePt t="47006" x="8324850" y="1511300"/>
          <p14:tracePt t="47022" x="8305800" y="1511300"/>
          <p14:tracePt t="47039" x="8293100" y="1517650"/>
          <p14:tracePt t="47054" x="8280400" y="1517650"/>
          <p14:tracePt t="47071" x="8274050" y="1524000"/>
          <p14:tracePt t="47106" x="8267700" y="1524000"/>
          <p14:tracePt t="47123" x="8261350" y="1530350"/>
          <p14:tracePt t="47139" x="8248650" y="1536700"/>
          <p14:tracePt t="47155" x="8235950" y="1543050"/>
          <p14:tracePt t="47172" x="8223250" y="1555750"/>
          <p14:tracePt t="47189" x="8216900" y="1555750"/>
          <p14:tracePt t="47294" x="8210550" y="1562100"/>
          <p14:tracePt t="47301" x="8197850" y="1562100"/>
          <p14:tracePt t="47308" x="8185150" y="1568450"/>
          <p14:tracePt t="47322" x="8172450" y="1574800"/>
          <p14:tracePt t="47338" x="8147050" y="1587500"/>
          <p14:tracePt t="47355" x="8115300" y="1593850"/>
          <p14:tracePt t="47357" x="8108950" y="1600200"/>
          <p14:tracePt t="47373" x="8089900" y="1600200"/>
          <p14:tracePt t="47389" x="8070850" y="1593850"/>
          <p14:tracePt t="47406" x="8058150" y="1574800"/>
          <p14:tracePt t="47423" x="8045450" y="1549400"/>
          <p14:tracePt t="47439" x="8026400" y="1524000"/>
          <p14:tracePt t="47456" x="8013700" y="1504950"/>
          <p14:tracePt t="47474" x="7994650" y="1498600"/>
          <p14:tracePt t="47489" x="7981950" y="1492250"/>
          <p14:tracePt t="47506" x="7962900" y="1492250"/>
          <p14:tracePt t="47522" x="7956550" y="1504950"/>
          <p14:tracePt t="47541" x="7931150" y="1517650"/>
          <p14:tracePt t="47545" x="7918450" y="1524000"/>
          <p14:tracePt t="47556" x="7899400" y="1536700"/>
          <p14:tracePt t="47573" x="7874000" y="1543050"/>
          <p14:tracePt t="47592" x="7854950" y="1549400"/>
          <p14:tracePt t="47608" x="7848600" y="1549400"/>
          <p14:tracePt t="47624" x="7842250" y="1549400"/>
          <p14:tracePt t="47641" x="7835900" y="1549400"/>
          <p14:tracePt t="47656" x="7829550" y="1555750"/>
          <p14:tracePt t="47673" x="7804150" y="1574800"/>
          <p14:tracePt t="47689" x="7778750" y="1593850"/>
          <p14:tracePt t="47706" x="7766050" y="1600200"/>
          <p14:tracePt t="47723" x="7747000" y="1606550"/>
          <p14:tracePt t="47727" x="7740650" y="1606550"/>
          <p14:tracePt t="47738" x="7734300" y="1606550"/>
          <p14:tracePt t="47773" x="7727950" y="1612900"/>
          <p14:tracePt t="47790" x="7727950" y="1625600"/>
          <p14:tracePt t="47807" x="7727950" y="1638300"/>
          <p14:tracePt t="47823" x="7727950" y="1651000"/>
          <p14:tracePt t="47838" x="7740650" y="1676400"/>
          <p14:tracePt t="47855" x="7747000" y="1695450"/>
          <p14:tracePt t="47873" x="7753350" y="1714500"/>
          <p14:tracePt t="47890" x="7759700" y="1720850"/>
          <p14:tracePt t="47997" x="7766050" y="1720850"/>
          <p14:tracePt t="48040" x="7766050" y="1714500"/>
          <p14:tracePt t="48092" x="7759700" y="1720850"/>
          <p14:tracePt t="48100" x="7747000" y="1733550"/>
          <p14:tracePt t="48107" x="7727950" y="1746250"/>
          <p14:tracePt t="48122" x="7696200" y="1778000"/>
          <p14:tracePt t="48139" x="7651750" y="1816100"/>
          <p14:tracePt t="48156" x="7620000" y="1841500"/>
          <p14:tracePt t="48173" x="7594600" y="1860550"/>
          <p14:tracePt t="48188" x="7594600" y="1866900"/>
          <p14:tracePt t="48262" x="7594600" y="1860550"/>
          <p14:tracePt t="48297" x="7594600" y="1854200"/>
          <p14:tracePt t="48313" x="7594600" y="1847850"/>
          <p14:tracePt t="48328" x="7594600" y="1841500"/>
          <p14:tracePt t="48336" x="7594600" y="1835150"/>
          <p14:tracePt t="48343" x="7600950" y="1828800"/>
          <p14:tracePt t="48361" x="7600950" y="1822450"/>
          <p14:tracePt t="48372" x="7607300" y="1816100"/>
          <p14:tracePt t="48389" x="7620000" y="1797050"/>
          <p14:tracePt t="48408" x="7632700" y="1771650"/>
          <p14:tracePt t="48424" x="7658100" y="1727200"/>
          <p14:tracePt t="48442" x="7677150" y="1701800"/>
          <p14:tracePt t="48457" x="7689850" y="1682750"/>
          <p14:tracePt t="48473" x="7708900" y="1651000"/>
          <p14:tracePt t="48490" x="7721600" y="1625600"/>
          <p14:tracePt t="48506" x="7727950" y="1606550"/>
          <p14:tracePt t="48523" x="7734300" y="1593850"/>
          <p14:tracePt t="48540" x="7740650" y="1587500"/>
          <p14:tracePt t="49450" x="7747000" y="1587500"/>
          <p14:tracePt t="49459" x="7753350" y="1587500"/>
          <p14:tracePt t="49468" x="7759700" y="1587500"/>
          <p14:tracePt t="49476" x="7772400" y="1587500"/>
          <p14:tracePt t="49491" x="7797800" y="1587500"/>
          <p14:tracePt t="49508" x="7823200" y="1587500"/>
          <p14:tracePt t="49525" x="7854950" y="1587500"/>
          <p14:tracePt t="49542" x="7874000" y="1587500"/>
          <p14:tracePt t="49558" x="7893050" y="1593850"/>
          <p14:tracePt t="49563" x="7899400" y="1600200"/>
          <p14:tracePt t="49575" x="7912100" y="1606550"/>
          <p14:tracePt t="49591" x="7924800" y="1619250"/>
          <p14:tracePt t="49608" x="7937500" y="1644650"/>
          <p14:tracePt t="49625" x="7950200" y="1651000"/>
          <p14:tracePt t="49641" x="7962900" y="1663700"/>
          <p14:tracePt t="49658" x="7969250" y="1670050"/>
          <p14:tracePt t="49675" x="7981950" y="1670050"/>
          <p14:tracePt t="49691" x="7981950" y="1676400"/>
          <p14:tracePt t="49759" x="7988300" y="1676400"/>
          <p14:tracePt t="49777" x="7994650" y="1676400"/>
          <p14:tracePt t="49793" x="8001000" y="1676400"/>
          <p14:tracePt t="49808" x="8013700" y="1682750"/>
          <p14:tracePt t="49824" x="8026400" y="1689100"/>
          <p14:tracePt t="49841" x="8039100" y="1695450"/>
          <p14:tracePt t="49858" x="8108950" y="1701800"/>
          <p14:tracePt t="49875" x="8185150" y="1708150"/>
          <p14:tracePt t="49891" x="8223250" y="1701800"/>
          <p14:tracePt t="49908" x="8229600" y="1689100"/>
          <p14:tracePt t="49924" x="8235950" y="1670050"/>
          <p14:tracePt t="49942" x="8235950" y="1651000"/>
          <p14:tracePt t="49946" x="8235950" y="1644650"/>
          <p14:tracePt t="49961" x="8242300" y="1625600"/>
          <p14:tracePt t="49975" x="8248650" y="1619250"/>
          <p14:tracePt t="49991" x="8274050" y="1612900"/>
          <p14:tracePt t="50008" x="8356600" y="1612900"/>
          <p14:tracePt t="50024" x="8375650" y="1612900"/>
          <p14:tracePt t="50028" x="8407400" y="1612900"/>
          <p14:tracePt t="50041" x="8445500" y="1612900"/>
          <p14:tracePt t="50044" x="8477250" y="1606550"/>
          <p14:tracePt t="50057" x="8528050" y="1600200"/>
          <p14:tracePt t="50075" x="8610600" y="1600200"/>
          <p14:tracePt t="50093" x="8794750" y="1593850"/>
          <p14:tracePt t="50107" x="9010650" y="1619250"/>
          <p14:tracePt t="50124" x="9220200" y="1651000"/>
          <p14:tracePt t="50140" x="9429750" y="1682750"/>
          <p14:tracePt t="50158" x="9607550" y="1714500"/>
          <p14:tracePt t="50175" x="9747250" y="1733550"/>
          <p14:tracePt t="50192" x="9880600" y="1746250"/>
          <p14:tracePt t="50207" x="9944100" y="1746250"/>
          <p14:tracePt t="50225" x="10071100" y="1752600"/>
          <p14:tracePt t="50243" x="10287000" y="1765300"/>
          <p14:tracePt t="50258" x="10433050" y="1771650"/>
          <p14:tracePt t="50275" x="10547350" y="1778000"/>
          <p14:tracePt t="50290" x="10598150" y="1778000"/>
          <p14:tracePt t="50308" x="10610850" y="1778000"/>
          <p14:tracePt t="50325" x="10617200" y="1771650"/>
          <p14:tracePt t="50342" x="10629900" y="1765300"/>
          <p14:tracePt t="50358" x="10648950" y="1758950"/>
          <p14:tracePt t="50375" x="10693400" y="1758950"/>
          <p14:tracePt t="50394" x="10775950" y="1758950"/>
          <p14:tracePt t="50408" x="10864850" y="1758950"/>
          <p14:tracePt t="50425" x="10934700" y="1746250"/>
          <p14:tracePt t="50440" x="10998200" y="1720850"/>
          <p14:tracePt t="50443" x="11023600" y="1708150"/>
          <p14:tracePt t="50457" x="11055350" y="1670050"/>
          <p14:tracePt t="50474" x="11061700" y="1651000"/>
          <p14:tracePt t="50492" x="11068050" y="1619250"/>
          <p14:tracePt t="50508" x="11068050" y="1606550"/>
          <p14:tracePt t="50524" x="11074400" y="1587500"/>
          <p14:tracePt t="50541" x="11074400" y="1574800"/>
          <p14:tracePt t="50559" x="11061700" y="1549400"/>
          <p14:tracePt t="50575" x="11029950" y="1524000"/>
          <p14:tracePt t="50592" x="10972800" y="1485900"/>
          <p14:tracePt t="50608" x="10883900" y="1441450"/>
          <p14:tracePt t="50625" x="10782300" y="1403350"/>
          <p14:tracePt t="50644" x="10674350" y="1397000"/>
          <p14:tracePt t="50660" x="10610850" y="1422400"/>
          <p14:tracePt t="50675" x="10579100" y="1447800"/>
          <p14:tracePt t="50691" x="10528300" y="1485900"/>
          <p14:tracePt t="50708" x="10490200" y="1524000"/>
          <p14:tracePt t="50725" x="10452100" y="1568450"/>
          <p14:tracePt t="50741" x="10426700" y="1581150"/>
          <p14:tracePt t="50758" x="10414000" y="1587500"/>
          <p14:tracePt t="50776" x="10394950" y="1593850"/>
          <p14:tracePt t="50791" x="10363200" y="1600200"/>
          <p14:tracePt t="50807" x="10337800" y="1606550"/>
          <p14:tracePt t="50824" x="10274300" y="1625600"/>
          <p14:tracePt t="50842" x="10210800" y="1644650"/>
          <p14:tracePt t="50859" x="10109200" y="1676400"/>
          <p14:tracePt t="50875" x="10039350" y="1695450"/>
          <p14:tracePt t="50893" x="9931400" y="1727200"/>
          <p14:tracePt t="50909" x="9861550" y="1739900"/>
          <p14:tracePt t="50926" x="9759950" y="1758950"/>
          <p14:tracePt t="50943" x="9696450" y="1771650"/>
          <p14:tracePt t="50945" x="9632950" y="1771650"/>
          <p14:tracePt t="50959" x="9525000" y="1778000"/>
          <p14:tracePt t="50975" x="9448800" y="1790700"/>
          <p14:tracePt t="50992" x="9359900" y="1797050"/>
          <p14:tracePt t="51009" x="9213850" y="1797050"/>
          <p14:tracePt t="51025" x="9048750" y="1797050"/>
          <p14:tracePt t="51042" x="8909050" y="1797050"/>
          <p14:tracePt t="51059" x="8731250" y="1790700"/>
          <p14:tracePt t="51076" x="8597900" y="1790700"/>
          <p14:tracePt t="51092" x="8413750" y="1778000"/>
          <p14:tracePt t="51096" x="8343900" y="1778000"/>
          <p14:tracePt t="51108" x="8274050" y="1778000"/>
          <p14:tracePt t="51126" x="8077200" y="1758950"/>
          <p14:tracePt t="51142" x="7943850" y="1746250"/>
          <p14:tracePt t="51160" x="7766050" y="1727200"/>
          <p14:tracePt t="51176" x="7689850" y="1727200"/>
          <p14:tracePt t="51193" x="7645400" y="1727200"/>
          <p14:tracePt t="51211" x="7613650" y="1733550"/>
          <p14:tracePt t="51226" x="7569200" y="1752600"/>
          <p14:tracePt t="51242" x="7512050" y="1765300"/>
          <p14:tracePt t="51259" x="7435850" y="1778000"/>
          <p14:tracePt t="51276" x="7353300" y="1778000"/>
          <p14:tracePt t="51292" x="7270750" y="1771650"/>
          <p14:tracePt t="51309" x="7162800" y="1758950"/>
          <p14:tracePt t="51326" x="7073900" y="1746250"/>
          <p14:tracePt t="51343" x="6965950" y="1727200"/>
          <p14:tracePt t="51359" x="6896100" y="1727200"/>
          <p14:tracePt t="51376" x="6858000" y="1727200"/>
          <p14:tracePt t="51393" x="6819900" y="1727200"/>
          <p14:tracePt t="51409" x="6813550" y="1733550"/>
          <p14:tracePt t="51410" x="6807200" y="1739900"/>
          <p14:tracePt t="51426" x="6800850" y="1752600"/>
          <p14:tracePt t="51442" x="6788150" y="1771650"/>
          <p14:tracePt t="51459" x="6762750" y="1790700"/>
          <p14:tracePt t="51476" x="6737350" y="1803400"/>
          <p14:tracePt t="51493" x="6699250" y="1809750"/>
          <p14:tracePt t="51510" x="6661150" y="1803400"/>
          <p14:tracePt t="51527" x="6623050" y="1797050"/>
          <p14:tracePt t="51543" x="6610350" y="1790700"/>
          <p14:tracePt t="51560" x="6604000" y="1790700"/>
          <p14:tracePt t="51610" x="6604000" y="1797050"/>
          <p14:tracePt t="51626" x="6584950" y="1809750"/>
          <p14:tracePt t="51643" x="6553200" y="1816100"/>
          <p14:tracePt t="51658" x="6521450" y="1797050"/>
          <p14:tracePt t="51675" x="6464300" y="1708150"/>
          <p14:tracePt t="51693" x="6407150" y="1644650"/>
          <p14:tracePt t="51711" x="6375400" y="1670050"/>
          <p14:tracePt t="51715" x="6356350" y="1701800"/>
          <p14:tracePt t="51725" x="6337300" y="1727200"/>
          <p14:tracePt t="51744" x="6311900" y="1784350"/>
          <p14:tracePt t="51759" x="6311900" y="1790700"/>
          <p14:tracePt t="51853" x="6311900" y="1797050"/>
          <p14:tracePt t="51859" x="6311900" y="1803400"/>
          <p14:tracePt t="51877" x="6324600" y="1816100"/>
          <p14:tracePt t="51892" x="6337300" y="1822450"/>
          <p14:tracePt t="51910" x="6343650" y="1835150"/>
          <p14:tracePt t="51914" x="6343650" y="1841500"/>
          <p14:tracePt t="51927" x="6343650" y="1847850"/>
          <p14:tracePt t="51943" x="6343650" y="1873250"/>
          <p14:tracePt t="51962" x="6337300" y="1911350"/>
          <p14:tracePt t="51975" x="6330950" y="1917700"/>
          <p14:tracePt t="51994" x="6318250" y="1955800"/>
          <p14:tracePt t="52010" x="6318250" y="1974850"/>
          <p14:tracePt t="52121" x="6324600" y="1981200"/>
          <p14:tracePt t="52128" x="6330950" y="1981200"/>
          <p14:tracePt t="52142" x="6337300" y="1987550"/>
          <p14:tracePt t="52160" x="6356350" y="2000250"/>
          <p14:tracePt t="52176" x="6362700" y="2000250"/>
          <p14:tracePt t="52195" x="6438900" y="2019300"/>
          <p14:tracePt t="52209" x="6508750" y="2019300"/>
          <p14:tracePt t="52226" x="6635750" y="2025650"/>
          <p14:tracePt t="52243" x="6781800" y="2025650"/>
          <p14:tracePt t="52260" x="6889750" y="2025650"/>
          <p14:tracePt t="52277" x="6946900" y="2012950"/>
          <p14:tracePt t="52293" x="6953250" y="2006600"/>
          <p14:tracePt t="52319" x="6946900" y="2006600"/>
          <p14:tracePt t="52325" x="6940550" y="2006600"/>
          <p14:tracePt t="52343" x="6889750" y="2012950"/>
          <p14:tracePt t="52347" x="6858000" y="2019300"/>
          <p14:tracePt t="52359" x="6826250" y="2025650"/>
          <p14:tracePt t="52375" x="6781800" y="2038350"/>
          <p14:tracePt t="52392" x="6756400" y="2044700"/>
          <p14:tracePt t="52410" x="6750050" y="2044700"/>
          <p14:tracePt t="52443" x="6743700" y="2019300"/>
          <p14:tracePt t="52460" x="6743700" y="1993900"/>
          <p14:tracePt t="52477" x="6743700" y="1962150"/>
          <p14:tracePt t="52495" x="6731000" y="1924050"/>
          <p14:tracePt t="52509" x="6724650" y="1911350"/>
          <p14:tracePt t="52527" x="6705600" y="1873250"/>
          <p14:tracePt t="52542" x="6692900" y="1854200"/>
          <p14:tracePt t="52559" x="6680200" y="1841500"/>
          <p14:tracePt t="52575" x="6680200" y="1835150"/>
          <p14:tracePt t="52842" x="6680200" y="1841500"/>
          <p14:tracePt t="52848" x="6680200" y="1847850"/>
          <p14:tracePt t="52859" x="6680200" y="1854200"/>
          <p14:tracePt t="52877" x="6673850" y="1860550"/>
          <p14:tracePt t="52894" x="6673850" y="1873250"/>
          <p14:tracePt t="52912" x="6673850" y="1879600"/>
          <p14:tracePt t="52929" x="6673850" y="1885950"/>
          <p14:tracePt t="53457" x="6673850" y="1892300"/>
          <p14:tracePt t="53464" x="6686550" y="1898650"/>
          <p14:tracePt t="53478" x="6731000" y="1911350"/>
          <p14:tracePt t="53495" x="6794500" y="1924050"/>
          <p14:tracePt t="53512" x="6838950" y="1930400"/>
          <p14:tracePt t="53528" x="6870700" y="1936750"/>
          <p14:tracePt t="53545" x="6921500" y="1943100"/>
          <p14:tracePt t="53561" x="7010400" y="1949450"/>
          <p14:tracePt t="53578" x="7131050" y="1962150"/>
          <p14:tracePt t="53595" x="7308850" y="1974850"/>
          <p14:tracePt t="53611" x="7467600" y="1981200"/>
          <p14:tracePt t="53628" x="7556500" y="1987550"/>
          <p14:tracePt t="53645" x="7600950" y="1987550"/>
          <p14:tracePt t="53661" x="7620000" y="1987550"/>
          <p14:tracePt t="53678" x="7626350" y="1981200"/>
          <p14:tracePt t="53695" x="7639050" y="1968500"/>
          <p14:tracePt t="53713" x="7670800" y="1949450"/>
          <p14:tracePt t="53728" x="7715250" y="1930400"/>
          <p14:tracePt t="53745" x="7759700" y="1911350"/>
          <p14:tracePt t="53761" x="7797800" y="1898650"/>
          <p14:tracePt t="53777" x="7810500" y="1892300"/>
          <p14:tracePt t="53796" x="7823200" y="1885950"/>
          <p14:tracePt t="53798" x="7823200" y="1879600"/>
          <p14:tracePt t="53810" x="7829550" y="1873250"/>
          <p14:tracePt t="53828" x="7829550" y="1866900"/>
          <p14:tracePt t="53844" x="7829550" y="1841500"/>
          <p14:tracePt t="53861" x="7804150" y="1803400"/>
          <p14:tracePt t="53878" x="7766050" y="1771650"/>
          <p14:tracePt t="53895" x="7721600" y="1733550"/>
          <p14:tracePt t="53912" x="7664450" y="1695450"/>
          <p14:tracePt t="53928" x="7607300" y="1663700"/>
          <p14:tracePt t="53945" x="7550150" y="1644650"/>
          <p14:tracePt t="53961" x="7518400" y="1631950"/>
          <p14:tracePt t="53977" x="7480300" y="1625600"/>
          <p14:tracePt t="53993" x="7435850" y="1619250"/>
          <p14:tracePt t="54010" x="7397750" y="1619250"/>
          <p14:tracePt t="54027" x="7327900" y="1619250"/>
          <p14:tracePt t="54044" x="7219950" y="1612900"/>
          <p14:tracePt t="54060" x="7143750" y="1612900"/>
          <p14:tracePt t="54078" x="7035800" y="1612900"/>
          <p14:tracePt t="54095" x="6946900" y="1612900"/>
          <p14:tracePt t="54110" x="6902450" y="1619250"/>
          <p14:tracePt t="54127" x="6838950" y="1631950"/>
          <p14:tracePt t="54145" x="6794500" y="1651000"/>
          <p14:tracePt t="54160" x="6788150" y="1657350"/>
          <p14:tracePt t="54178" x="6775450" y="1689100"/>
          <p14:tracePt t="54194" x="6769100" y="1720850"/>
          <p14:tracePt t="54211" x="6762750" y="1746250"/>
          <p14:tracePt t="54228" x="6762750" y="1778000"/>
          <p14:tracePt t="54245" x="6756400" y="1797050"/>
          <p14:tracePt t="54261" x="6756400" y="1809750"/>
          <p14:tracePt t="54277" x="6756400" y="1828800"/>
          <p14:tracePt t="54295" x="6756400" y="1841500"/>
          <p14:tracePt t="54311" x="6756400" y="1854200"/>
          <p14:tracePt t="54330" x="6781800" y="1892300"/>
          <p14:tracePt t="54346" x="6788150" y="1905000"/>
          <p14:tracePt t="54360" x="6807200" y="1924050"/>
          <p14:tracePt t="54379" x="6826250" y="1936750"/>
          <p14:tracePt t="54382" x="6838950" y="1949450"/>
          <p14:tracePt t="54394" x="6845300" y="1949450"/>
          <p14:tracePt t="54412" x="6877050" y="1962150"/>
          <p14:tracePt t="54428" x="6889750" y="1968500"/>
          <p14:tracePt t="54447" x="6902450" y="1968500"/>
          <p14:tracePt t="54461" x="6908800" y="1968500"/>
          <p14:tracePt t="54744" x="6915150" y="1974850"/>
          <p14:tracePt t="54750" x="6921500" y="1974850"/>
          <p14:tracePt t="54761" x="6946900" y="1981200"/>
          <p14:tracePt t="54779" x="7004050" y="1987550"/>
          <p14:tracePt t="54795" x="7054850" y="2000250"/>
          <p14:tracePt t="54815" x="7118350" y="2000250"/>
          <p14:tracePt t="54831" x="7143750" y="2000250"/>
          <p14:tracePt t="54845" x="7156450" y="2000250"/>
          <p14:tracePt t="54862" x="7169150" y="2000250"/>
          <p14:tracePt t="54879" x="7175500" y="2000250"/>
          <p14:tracePt t="54881" x="7181850" y="1993900"/>
          <p14:tracePt t="54895" x="7181850" y="1987550"/>
          <p14:tracePt t="54912" x="7194550" y="1974850"/>
          <p14:tracePt t="54928" x="7200900" y="1974850"/>
          <p14:tracePt t="54946" x="7207250" y="1974850"/>
          <p14:tracePt t="54996" x="7207250" y="1981200"/>
          <p14:tracePt t="55012" x="7207250" y="1987550"/>
          <p14:tracePt t="55029" x="7213600" y="1987550"/>
          <p14:tracePt t="55145" x="7213600" y="1974850"/>
          <p14:tracePt t="55154" x="7219950" y="1968500"/>
          <p14:tracePt t="55163" x="7226300" y="1962150"/>
          <p14:tracePt t="55179" x="7232650" y="1936750"/>
          <p14:tracePt t="55195" x="7232650" y="1917700"/>
          <p14:tracePt t="55213" x="7232650" y="1905000"/>
          <p14:tracePt t="55263" x="7232650" y="1911350"/>
          <p14:tracePt t="55280" x="7219950" y="1930400"/>
          <p14:tracePt t="55285" x="7213600" y="1943100"/>
          <p14:tracePt t="55295" x="7207250" y="1949450"/>
          <p14:tracePt t="55313" x="7188200" y="1968500"/>
          <p14:tracePt t="55330" x="7156450" y="1987550"/>
          <p14:tracePt t="55346" x="7137400" y="1993900"/>
          <p14:tracePt t="55363" x="7124700" y="1993900"/>
          <p14:tracePt t="55379" x="7105650" y="1981200"/>
          <p14:tracePt t="55396" x="7073900" y="1968500"/>
          <p14:tracePt t="55413" x="7016750" y="1949450"/>
          <p14:tracePt t="55429" x="6978650" y="1943100"/>
          <p14:tracePt t="55446" x="6946900" y="1936750"/>
          <p14:tracePt t="55463" x="6908800" y="1930400"/>
          <p14:tracePt t="55480" x="6832600" y="1924050"/>
          <p14:tracePt t="55500" x="6756400" y="1924050"/>
          <p14:tracePt t="55502" x="6711950" y="1924050"/>
          <p14:tracePt t="55511" x="6673850" y="1924050"/>
          <p14:tracePt t="55528" x="6553200" y="1924050"/>
          <p14:tracePt t="55546" x="6483350" y="1924050"/>
          <p14:tracePt t="55562" x="6394450" y="1930400"/>
          <p14:tracePt t="55579" x="6350000" y="1936750"/>
          <p14:tracePt t="55581" x="6305550" y="1943100"/>
          <p14:tracePt t="55595" x="6280150" y="1949450"/>
          <p14:tracePt t="55596" x="6261100" y="1955800"/>
          <p14:tracePt t="55613" x="6235700" y="1955800"/>
          <p14:tracePt t="55615" x="6197600" y="1962150"/>
          <p14:tracePt t="55629" x="6165850" y="1968500"/>
          <p14:tracePt t="55646" x="6134100" y="1968500"/>
          <p14:tracePt t="55849" x="6146800" y="1968500"/>
          <p14:tracePt t="55857" x="6159500" y="1968500"/>
          <p14:tracePt t="55863" x="6178550" y="1974850"/>
          <p14:tracePt t="55878" x="6216650" y="1981200"/>
          <p14:tracePt t="55897" x="6254750" y="1981200"/>
          <p14:tracePt t="55913" x="6292850" y="1981200"/>
          <p14:tracePt t="55930" x="6318250" y="1981200"/>
          <p14:tracePt t="55947" x="6350000" y="1974850"/>
          <p14:tracePt t="55963" x="6375400" y="1955800"/>
          <p14:tracePt t="55980" x="6400800" y="1936750"/>
          <p14:tracePt t="55996" x="6419850" y="1917700"/>
          <p14:tracePt t="56013" x="6432550" y="1905000"/>
          <p14:tracePt t="56030" x="6445250" y="1905000"/>
          <p14:tracePt t="56046" x="6445250" y="1898650"/>
          <p14:tracePt t="56109" x="6451600" y="1898650"/>
          <p14:tracePt t="56126" x="6464300" y="1898650"/>
          <p14:tracePt t="56132" x="6477000" y="1898650"/>
          <p14:tracePt t="56145" x="6502400" y="1905000"/>
          <p14:tracePt t="56162" x="6553200" y="1905000"/>
          <p14:tracePt t="56179" x="6635750" y="1905000"/>
          <p14:tracePt t="56196" x="6673850" y="1905000"/>
          <p14:tracePt t="56213" x="6718300" y="1905000"/>
          <p14:tracePt t="56230" x="6737350" y="1905000"/>
          <p14:tracePt t="56233" x="6756400" y="1905000"/>
          <p14:tracePt t="56245" x="6788150" y="1905000"/>
          <p14:tracePt t="56264" x="6800850" y="1905000"/>
          <p14:tracePt t="56280" x="6813550" y="1898650"/>
          <p14:tracePt t="56330" x="6819900" y="1898650"/>
          <p14:tracePt t="56347" x="6826250" y="1898650"/>
          <p14:tracePt t="56362" x="6845300" y="1898650"/>
          <p14:tracePt t="56379" x="6870700" y="1905000"/>
          <p14:tracePt t="56396" x="6902450" y="1905000"/>
          <p14:tracePt t="56412" x="6940550" y="1905000"/>
          <p14:tracePt t="56431" x="7004050" y="1905000"/>
          <p14:tracePt t="56445" x="7067550" y="1892300"/>
          <p14:tracePt t="56462" x="7143750" y="1879600"/>
          <p14:tracePt t="56480" x="7219950" y="1873250"/>
          <p14:tracePt t="56496" x="7289800" y="1873250"/>
          <p14:tracePt t="56514" x="7346950" y="1873250"/>
          <p14:tracePt t="56529" x="7391400" y="1873250"/>
          <p14:tracePt t="56546" x="7410450" y="1873250"/>
          <p14:tracePt t="56599" x="7416800" y="1873250"/>
          <p14:tracePt t="56614" x="7416800" y="1879600"/>
          <p14:tracePt t="56733" x="7416800" y="1873250"/>
          <p14:tracePt t="56746" x="7410450" y="1854200"/>
          <p14:tracePt t="56764" x="7404100" y="1835150"/>
          <p14:tracePt t="56779" x="7397750" y="1816100"/>
          <p14:tracePt t="56796" x="7385050" y="1790700"/>
          <p14:tracePt t="56814" x="7378700" y="1784350"/>
          <p14:tracePt t="56830" x="7372350" y="1784350"/>
          <p14:tracePt t="56848" x="7404100" y="1835150"/>
          <p14:tracePt t="56863" x="7505700" y="1924050"/>
          <p14:tracePt t="56879" x="7645400" y="2006600"/>
          <p14:tracePt t="56896" x="7778750" y="2057400"/>
          <p14:tracePt t="56914" x="7931150" y="2089150"/>
          <p14:tracePt t="56930" x="7962900" y="2070100"/>
          <p14:tracePt t="56947" x="7962900" y="2006600"/>
          <p14:tracePt t="56964" x="7943850" y="1949450"/>
          <p14:tracePt t="56981" x="7912100" y="1898650"/>
          <p14:tracePt t="56997" x="7905750" y="1879600"/>
          <p14:tracePt t="57048" x="7905750" y="1885950"/>
          <p14:tracePt t="57053" x="7905750" y="1892300"/>
          <p14:tracePt t="57063" x="7912100" y="1911350"/>
          <p14:tracePt t="57080" x="7924800" y="1936750"/>
          <p14:tracePt t="57097" x="7943850" y="1974850"/>
          <p14:tracePt t="57114" x="7962900" y="2000250"/>
          <p14:tracePt t="57131" x="7969250" y="2006600"/>
          <p14:tracePt t="57234" x="7975600" y="2006600"/>
          <p14:tracePt t="57439" x="7975600" y="2000250"/>
          <p14:tracePt t="57451" x="7981950" y="2000250"/>
          <p14:tracePt t="57454" x="7988300" y="2000250"/>
          <p14:tracePt t="57463" x="8001000" y="2000250"/>
          <p14:tracePt t="57481" x="8020050" y="1993900"/>
          <p14:tracePt t="57498" x="8039100" y="1993900"/>
          <p14:tracePt t="57515" x="8051800" y="1987550"/>
          <p14:tracePt t="57532" x="8058150" y="1987550"/>
          <p14:tracePt t="57548" x="8070850" y="1987550"/>
          <p14:tracePt t="57581" x="8077200" y="1981200"/>
          <p14:tracePt t="57615" x="8083550" y="1974850"/>
          <p14:tracePt t="57631" x="8089900" y="1968500"/>
          <p14:tracePt t="57648" x="8096250" y="1968500"/>
          <p14:tracePt t="57665" x="8102600" y="1968500"/>
          <p14:tracePt t="57669" x="8108950" y="1968500"/>
          <p14:tracePt t="57698" x="8128000" y="1968500"/>
          <p14:tracePt t="57715" x="8153400" y="1968500"/>
          <p14:tracePt t="57732" x="8191500" y="1968500"/>
          <p14:tracePt t="57736" x="8210550" y="1968500"/>
          <p14:tracePt t="57748" x="8229600" y="1962150"/>
          <p14:tracePt t="57751" x="8242300" y="1962150"/>
          <p14:tracePt t="57765" x="8267700" y="1955800"/>
          <p14:tracePt t="57781" x="8293100" y="1949450"/>
          <p14:tracePt t="57798" x="8318500" y="1943100"/>
          <p14:tracePt t="57814" x="8350250" y="1943100"/>
          <p14:tracePt t="57831" x="8394700" y="1943100"/>
          <p14:tracePt t="57848" x="8413750" y="1943100"/>
          <p14:tracePt t="57865" x="8432800" y="1943100"/>
          <p14:tracePt t="57868" x="8439150" y="1943100"/>
          <p14:tracePt t="57898" x="8445500" y="1943100"/>
          <p14:tracePt t="57914" x="8451850" y="1936750"/>
          <p14:tracePt t="57931" x="8464550" y="1930400"/>
          <p14:tracePt t="57934" x="8470900" y="1924050"/>
          <p14:tracePt t="57947" x="8483600" y="1924050"/>
          <p14:tracePt t="57950" x="8502650" y="1917700"/>
          <p14:tracePt t="57963" x="8528050" y="1917700"/>
          <p14:tracePt t="57981" x="8553450" y="1917700"/>
          <p14:tracePt t="57998" x="8616950" y="1917700"/>
          <p14:tracePt t="58016" x="8648700" y="1917700"/>
          <p14:tracePt t="58031" x="8667750" y="1924050"/>
          <p14:tracePt t="58048" x="8680450" y="1924050"/>
          <p14:tracePt t="58065" x="8686800" y="1924050"/>
          <p14:tracePt t="58081" x="8699500" y="1924050"/>
          <p14:tracePt t="58098" x="8724900" y="1924050"/>
          <p14:tracePt t="58115" x="8756650" y="1917700"/>
          <p14:tracePt t="58132" x="8794750" y="1905000"/>
          <p14:tracePt t="58135" x="8813800" y="1905000"/>
          <p14:tracePt t="58152" x="8845550" y="1898650"/>
          <p14:tracePt t="58181" x="8864600" y="1892300"/>
          <p14:tracePt t="58199" x="8877300" y="1892300"/>
          <p14:tracePt t="58215" x="8890000" y="1892300"/>
          <p14:tracePt t="58231" x="8902700" y="1892300"/>
          <p14:tracePt t="58247" x="8909050" y="1892300"/>
          <p14:tracePt t="58264" x="8915400" y="1892300"/>
          <p14:tracePt t="58281" x="8921750" y="1892300"/>
          <p14:tracePt t="58298" x="8928100" y="1892300"/>
          <p14:tracePt t="58315" x="8934450" y="1898650"/>
          <p14:tracePt t="58330" x="8947150" y="1898650"/>
          <p14:tracePt t="58347" x="8953500" y="1898650"/>
          <p14:tracePt t="58365" x="8959850" y="1898650"/>
          <p14:tracePt t="58381" x="8966200" y="1898650"/>
          <p14:tracePt t="58387" x="8972550" y="1898650"/>
          <p14:tracePt t="58415" x="8985250" y="1905000"/>
          <p14:tracePt t="58448" x="9004300" y="1911350"/>
          <p14:tracePt t="58466" x="9017000" y="1917700"/>
          <p14:tracePt t="58481" x="9023350" y="1917700"/>
          <p14:tracePt t="58498" x="9029700" y="1911350"/>
          <p14:tracePt t="58514" x="9036050" y="1898650"/>
          <p14:tracePt t="58532" x="9042400" y="1892300"/>
          <p14:tracePt t="58549" x="9048750" y="1892300"/>
          <p14:tracePt t="58565" x="9048750" y="1885950"/>
          <p14:tracePt t="58710" x="9048750" y="1879600"/>
          <p14:tracePt t="58736" x="9048750" y="1873250"/>
          <p14:tracePt t="58757" x="9042400" y="1873250"/>
          <p14:tracePt t="58768" x="9029700" y="1873250"/>
          <p14:tracePt t="58782" x="9017000" y="1873250"/>
          <p14:tracePt t="58799" x="8978900" y="1873250"/>
          <p14:tracePt t="58815" x="8959850" y="1879600"/>
          <p14:tracePt t="58832" x="8947150" y="1879600"/>
          <p14:tracePt t="58847" x="8953500" y="1885950"/>
          <p14:tracePt t="58865" x="8959850" y="1885950"/>
          <p14:tracePt t="58881" x="8978900" y="1885950"/>
          <p14:tracePt t="58898" x="8991600" y="1885950"/>
          <p14:tracePt t="58991" x="8997950" y="1879600"/>
          <p14:tracePt t="59036" x="9004300" y="1879600"/>
          <p14:tracePt t="59234" x="9004300" y="1873250"/>
          <p14:tracePt t="59249" x="9004300" y="1866900"/>
          <p14:tracePt t="59255" x="9004300" y="1860550"/>
          <p14:tracePt t="59267" x="9010650" y="1854200"/>
          <p14:tracePt t="59283" x="9010650" y="1847850"/>
          <p14:tracePt t="59300" x="9017000" y="1841500"/>
          <p14:tracePt t="59333" x="9023350" y="1841500"/>
          <p14:tracePt t="59350" x="9055100" y="1835150"/>
          <p14:tracePt t="59367" x="9156700" y="1835150"/>
          <p14:tracePt t="59383" x="9283700" y="1828800"/>
          <p14:tracePt t="59400" x="9417050" y="1822450"/>
          <p14:tracePt t="59416" x="9537700" y="1822450"/>
          <p14:tracePt t="59433" x="9620250" y="1822450"/>
          <p14:tracePt t="59449" x="9664700" y="1816100"/>
          <p14:tracePt t="59466" x="9702800" y="1816100"/>
          <p14:tracePt t="59482" x="9740900" y="1822450"/>
          <p14:tracePt t="59499" x="9785350" y="1841500"/>
          <p14:tracePt t="59516" x="9829800" y="1860550"/>
          <p14:tracePt t="59533" x="9855200" y="1873250"/>
          <p14:tracePt t="59551" x="9899650" y="1892300"/>
          <p14:tracePt t="59566" x="9931400" y="1898650"/>
          <p14:tracePt t="59581" x="9950450" y="1898650"/>
          <p14:tracePt t="59598" x="9963150" y="1898650"/>
          <p14:tracePt t="59615" x="9975850" y="1898650"/>
          <p14:tracePt t="59632" x="10013950" y="1898650"/>
          <p14:tracePt t="59650" x="10083800" y="1898650"/>
          <p14:tracePt t="59666" x="10147300" y="1911350"/>
          <p14:tracePt t="59684" x="10198100" y="1911350"/>
          <p14:tracePt t="59704" x="10223500" y="1911350"/>
          <p14:tracePt t="59716" x="10229850" y="1911350"/>
          <p14:tracePt t="59735" x="10236200" y="1911350"/>
          <p14:tracePt t="59750" x="10299700" y="1917700"/>
          <p14:tracePt t="59766" x="10414000" y="1924050"/>
          <p14:tracePt t="59783" x="10490200" y="1930400"/>
          <p14:tracePt t="59800" x="10585450" y="1930400"/>
          <p14:tracePt t="59816" x="10636250" y="1930400"/>
          <p14:tracePt t="59833" x="10661650" y="1930400"/>
          <p14:tracePt t="59849" x="10693400" y="1924050"/>
          <p14:tracePt t="59867" x="10725150" y="1911350"/>
          <p14:tracePt t="59883" x="10756900" y="1905000"/>
          <p14:tracePt t="59885" x="10775950" y="1898650"/>
          <p14:tracePt t="59900" x="10788650" y="1898650"/>
          <p14:tracePt t="59901" x="10795000" y="1898650"/>
          <p14:tracePt t="59915" x="10801350" y="1898650"/>
          <p14:tracePt t="59918" x="10807700" y="1898650"/>
          <p14:tracePt t="59932" x="10814050" y="1898650"/>
          <p14:tracePt t="59950" x="10814050" y="1905000"/>
          <p14:tracePt t="59983" x="10801350" y="1911350"/>
          <p14:tracePt t="60016" x="10801350" y="1917700"/>
          <p14:tracePt t="60123" x="10807700" y="1917700"/>
          <p14:tracePt t="60130" x="10814050" y="1917700"/>
          <p14:tracePt t="60150" x="10845800" y="1917700"/>
          <p14:tracePt t="60166" x="10896600" y="1924050"/>
          <p14:tracePt t="60185" x="10941050" y="1924050"/>
          <p14:tracePt t="60187" x="10966450" y="1924050"/>
          <p14:tracePt t="60199" x="10985500" y="1917700"/>
          <p14:tracePt t="60215" x="11010900" y="1911350"/>
          <p14:tracePt t="60234" x="11036300" y="1898650"/>
          <p14:tracePt t="60249" x="11042650" y="1898650"/>
          <p14:tracePt t="60313" x="11036300" y="1898650"/>
          <p14:tracePt t="60319" x="11029950" y="1898650"/>
          <p14:tracePt t="60332" x="11017250" y="1898650"/>
          <p14:tracePt t="60350" x="10985500" y="1905000"/>
          <p14:tracePt t="60367" x="10928350" y="1917700"/>
          <p14:tracePt t="60383" x="10820400" y="1955800"/>
          <p14:tracePt t="60400" x="10731500" y="1993900"/>
          <p14:tracePt t="60417" x="10623550" y="2038350"/>
          <p14:tracePt t="60433" x="10452100" y="2076450"/>
          <p14:tracePt t="60450" x="10236200" y="2101850"/>
          <p14:tracePt t="60467" x="10007600" y="2127250"/>
          <p14:tracePt t="60482" x="9753600" y="2139950"/>
          <p14:tracePt t="60499" x="9537700" y="2146300"/>
          <p14:tracePt t="60517" x="9347200" y="2146300"/>
          <p14:tracePt t="60533" x="9169400" y="2139950"/>
          <p14:tracePt t="60550" x="9010650" y="2139950"/>
          <p14:tracePt t="60567" x="8839200" y="2139950"/>
          <p14:tracePt t="60584" x="8572500" y="2133600"/>
          <p14:tracePt t="60585" x="8458200" y="2139950"/>
          <p14:tracePt t="60600" x="8197850" y="2171700"/>
          <p14:tracePt t="60618" x="7962900" y="2190750"/>
          <p14:tracePt t="60632" x="7867650" y="2209800"/>
          <p14:tracePt t="60651" x="7550150" y="2222500"/>
          <p14:tracePt t="60667" x="7404100" y="2241550"/>
          <p14:tracePt t="60687" x="7251700" y="2247900"/>
          <p14:tracePt t="60702" x="7137400" y="2254250"/>
          <p14:tracePt t="60716" x="7035800" y="2266950"/>
          <p14:tracePt t="60733" x="6927850" y="2266950"/>
          <p14:tracePt t="60749" x="6800850" y="2286000"/>
          <p14:tracePt t="60766" x="6724650" y="2292350"/>
          <p14:tracePt t="60785" x="6654800" y="2292350"/>
          <p14:tracePt t="60800" x="6623050" y="2298700"/>
          <p14:tracePt t="60817" x="6623050" y="2305050"/>
          <p14:tracePt t="60926" x="6616700" y="2298700"/>
          <p14:tracePt t="60935" x="6616700" y="2292350"/>
          <p14:tracePt t="60951" x="6610350" y="2279650"/>
          <p14:tracePt t="60968" x="6610350" y="2273300"/>
          <p14:tracePt t="60984" x="6610350" y="2266950"/>
          <p14:tracePt t="61071" x="6610350" y="2260600"/>
          <p14:tracePt t="61084" x="6616700" y="2254250"/>
          <p14:tracePt t="61101" x="6629400" y="2241550"/>
          <p14:tracePt t="61117" x="6642100" y="2228850"/>
          <p14:tracePt t="61122" x="6648450" y="2222500"/>
          <p14:tracePt t="61133" x="6654800" y="2222500"/>
          <p14:tracePt t="61151" x="6661150" y="2216150"/>
          <p14:tracePt t="61167" x="6661150" y="2209800"/>
          <p14:tracePt t="61236" x="6667500" y="2209800"/>
          <p14:tracePt t="61254" x="6680200" y="2203450"/>
          <p14:tracePt t="61259" x="6692900" y="2197100"/>
          <p14:tracePt t="61268" x="6711950" y="2197100"/>
          <p14:tracePt t="61284" x="6800850" y="2184400"/>
          <p14:tracePt t="61301" x="6870700" y="2184400"/>
          <p14:tracePt t="61318" x="6972300" y="2184400"/>
          <p14:tracePt t="61334" x="7029450" y="2184400"/>
          <p14:tracePt t="61351" x="7092950" y="2184400"/>
          <p14:tracePt t="61368" x="7131050" y="2178050"/>
          <p14:tracePt t="61384" x="7175500" y="2178050"/>
          <p14:tracePt t="61403" x="7245350" y="2165350"/>
          <p14:tracePt t="61418" x="7283450" y="2159000"/>
          <p14:tracePt t="61434" x="7302500" y="2159000"/>
          <p14:tracePt t="61451" x="7308850" y="2152650"/>
          <p14:tracePt t="61468" x="7321550" y="2152650"/>
          <p14:tracePt t="61525" x="7327900" y="2152650"/>
          <p14:tracePt t="61551" x="7346950" y="2146300"/>
          <p14:tracePt t="61568" x="7378700" y="2133600"/>
          <p14:tracePt t="61588" x="7410450" y="2120900"/>
          <p14:tracePt t="61591" x="7435850" y="2114550"/>
          <p14:tracePt t="61601" x="7454900" y="2114550"/>
          <p14:tracePt t="61618" x="7493000" y="2108200"/>
          <p14:tracePt t="61622" x="7543800" y="2108200"/>
          <p14:tracePt t="61633" x="7575550" y="2108200"/>
          <p14:tracePt t="61651" x="7632700" y="2108200"/>
          <p14:tracePt t="61669" x="7708900" y="2101850"/>
          <p14:tracePt t="61685" x="7734300" y="2101850"/>
          <p14:tracePt t="61701" x="7740650" y="2095500"/>
          <p14:tracePt t="61718" x="7747000" y="2095500"/>
          <p14:tracePt t="61916" x="7740650" y="2095500"/>
          <p14:tracePt t="61923" x="7734300" y="2095500"/>
          <p14:tracePt t="61934" x="7727950" y="2095500"/>
          <p14:tracePt t="61950" x="7721600" y="2095500"/>
          <p14:tracePt t="61967" x="7715250" y="2095500"/>
          <p14:tracePt t="61984" x="7708900" y="2095500"/>
          <p14:tracePt t="62000" x="7702550" y="2095500"/>
          <p14:tracePt t="62034" x="7683500" y="2095500"/>
          <p14:tracePt t="62051" x="7658100" y="2089150"/>
          <p14:tracePt t="62068" x="7626350" y="2082800"/>
          <p14:tracePt t="62084" x="7620000" y="2082800"/>
          <p14:tracePt t="62100" x="7639050" y="2089150"/>
          <p14:tracePt t="62117" x="7645400" y="2089150"/>
          <p14:tracePt t="62152" x="7651750" y="2089150"/>
          <p14:tracePt t="62225" x="7651750" y="2095500"/>
          <p14:tracePt t="62234" x="7664450" y="2095500"/>
          <p14:tracePt t="62251" x="7696200" y="2108200"/>
          <p14:tracePt t="62267" x="7708900" y="2114550"/>
          <p14:tracePt t="62285" x="7727950" y="2114550"/>
          <p14:tracePt t="62300" x="7740650" y="2120900"/>
          <p14:tracePt t="62317" x="7772400" y="2120900"/>
          <p14:tracePt t="62335" x="7804150" y="2120900"/>
          <p14:tracePt t="62351" x="7823200" y="2120900"/>
          <p14:tracePt t="62368" x="7848600" y="2120900"/>
          <p14:tracePt t="62385" x="7893050" y="2127250"/>
          <p14:tracePt t="62401" x="7912100" y="2133600"/>
          <p14:tracePt t="62402" x="7924800" y="2133600"/>
          <p14:tracePt t="62417" x="7950200" y="2139950"/>
          <p14:tracePt t="62434" x="7962900" y="2139950"/>
          <p14:tracePt t="62451" x="7962900" y="2146300"/>
          <p14:tracePt t="62493" x="7975600" y="2146300"/>
          <p14:tracePt t="62500" x="7994650" y="2139950"/>
          <p14:tracePt t="62518" x="8045450" y="2139950"/>
          <p14:tracePt t="62534" x="8096250" y="2139950"/>
          <p14:tracePt t="62551" x="8140700" y="2139950"/>
          <p14:tracePt t="62567" x="8185150" y="2139950"/>
          <p14:tracePt t="62584" x="8204200" y="2139950"/>
          <p14:tracePt t="62601" x="8229600" y="2139950"/>
          <p14:tracePt t="62617" x="8248650" y="2139950"/>
          <p14:tracePt t="62635" x="8255000" y="2139950"/>
          <p14:tracePt t="62651" x="8267700" y="2139950"/>
          <p14:tracePt t="62667" x="8280400" y="2133600"/>
          <p14:tracePt t="62684" x="8312150" y="2120900"/>
          <p14:tracePt t="62704" x="8318500" y="2114550"/>
          <p14:tracePt t="62718" x="8324850" y="2108200"/>
          <p14:tracePt t="62751" x="8331200" y="2101850"/>
          <p14:tracePt t="62768" x="8331200" y="2095500"/>
          <p14:tracePt t="62786" x="8331200" y="2089150"/>
          <p14:tracePt t="62803" x="8324850" y="2076450"/>
          <p14:tracePt t="62822" x="8312150" y="2070100"/>
          <p14:tracePt t="62839" x="8305800" y="2070100"/>
          <p14:tracePt t="62857" x="8293100" y="2070100"/>
          <p14:tracePt t="62886" x="8280400" y="2076450"/>
          <p14:tracePt t="62903" x="8267700" y="2089150"/>
          <p14:tracePt t="62919" x="8248650" y="2095500"/>
          <p14:tracePt t="62939" x="8235950" y="2095500"/>
          <p14:tracePt t="62985" x="8235950" y="2089150"/>
          <p14:tracePt t="63003" x="8242300" y="2082800"/>
          <p14:tracePt t="63052" x="8248650" y="2076450"/>
          <p14:tracePt t="63069" x="8248650" y="2070100"/>
          <p14:tracePt t="63086" x="8274050" y="2063750"/>
          <p14:tracePt t="63103" x="8293100" y="2057400"/>
          <p14:tracePt t="63120" x="8426450" y="2038350"/>
          <p14:tracePt t="63136" x="8540750" y="2038350"/>
          <p14:tracePt t="63153" x="8661400" y="2051050"/>
          <p14:tracePt t="63174" x="8769350" y="2063750"/>
          <p14:tracePt t="63184" x="8845550" y="2076450"/>
          <p14:tracePt t="63203" x="8883650" y="2076450"/>
          <p14:tracePt t="63219" x="8902700" y="2082800"/>
          <p14:tracePt t="63236" x="8909050" y="2082800"/>
          <p14:tracePt t="63273" x="8915400" y="2082800"/>
          <p14:tracePt t="63320" x="8934450" y="2089150"/>
          <p14:tracePt t="63338" x="8947150" y="2089150"/>
          <p14:tracePt t="63353" x="8972550" y="2095500"/>
          <p14:tracePt t="63372" x="8997950" y="2101850"/>
          <p14:tracePt t="63386" x="9010650" y="2101850"/>
          <p14:tracePt t="63402" x="9023350" y="2101850"/>
          <p14:tracePt t="63419" x="9048750" y="2101850"/>
          <p14:tracePt t="63436" x="9099550" y="2101850"/>
          <p14:tracePt t="63452" x="9144000" y="2108200"/>
          <p14:tracePt t="63469" x="9220200" y="2114550"/>
          <p14:tracePt t="63486" x="9271000" y="2120900"/>
          <p14:tracePt t="63502" x="9328150" y="2120900"/>
          <p14:tracePt t="63519" x="9353550" y="2120900"/>
          <p14:tracePt t="63536" x="9378950" y="2120900"/>
          <p14:tracePt t="63541" x="9385300" y="2120900"/>
          <p14:tracePt t="63553" x="9391650" y="2120900"/>
          <p14:tracePt t="63568" x="9410700" y="2114550"/>
          <p14:tracePt t="63569" x="9417050" y="2108200"/>
          <p14:tracePt t="63586" x="9423400" y="2108200"/>
          <p14:tracePt t="63603" x="9442450" y="2101850"/>
          <p14:tracePt t="63619" x="9461500" y="2101850"/>
          <p14:tracePt t="63636" x="9474200" y="2095500"/>
          <p14:tracePt t="63652" x="9480550" y="2095500"/>
          <p14:tracePt t="63818" x="9486900" y="2095500"/>
          <p14:tracePt t="63823" x="9493250" y="2101850"/>
          <p14:tracePt t="63837" x="9499600" y="2101850"/>
          <p14:tracePt t="63916" x="9499600" y="2095500"/>
          <p14:tracePt t="63925" x="9505950" y="2082800"/>
          <p14:tracePt t="63954" x="9518650" y="2057400"/>
          <p14:tracePt t="63970" x="9550400" y="2044700"/>
          <p14:tracePt t="63989" x="9626600" y="2044700"/>
          <p14:tracePt t="63995" x="9664700" y="2051050"/>
          <p14:tracePt t="64002" x="9702800" y="2057400"/>
          <p14:tracePt t="64020" x="9772650" y="2076450"/>
          <p14:tracePt t="64036" x="9810750" y="2082800"/>
          <p14:tracePt t="64053" x="9829800" y="2089150"/>
          <p14:tracePt t="64070" x="9842500" y="2089150"/>
          <p14:tracePt t="64089" x="9848850" y="2089150"/>
          <p14:tracePt t="64120" x="9855200" y="2082800"/>
          <p14:tracePt t="64136" x="9861550" y="2082800"/>
          <p14:tracePt t="64154" x="9874250" y="2082800"/>
          <p14:tracePt t="64170" x="9893300" y="2082800"/>
          <p14:tracePt t="64187" x="9925050" y="2076450"/>
          <p14:tracePt t="64204" x="9975850" y="2076450"/>
          <p14:tracePt t="64220" x="10045700" y="2095500"/>
          <p14:tracePt t="64237" x="10166350" y="2133600"/>
          <p14:tracePt t="64252" x="10242550" y="2165350"/>
          <p14:tracePt t="64269" x="10293350" y="2178050"/>
          <p14:tracePt t="64286" x="10325100" y="2184400"/>
          <p14:tracePt t="64302" x="10344150" y="2184400"/>
          <p14:tracePt t="64319" x="10375900" y="2184400"/>
          <p14:tracePt t="64336" x="10401300" y="2184400"/>
          <p14:tracePt t="64353" x="10445750" y="2184400"/>
          <p14:tracePt t="64370" x="10496550" y="2184400"/>
          <p14:tracePt t="64386" x="10541000" y="2184400"/>
          <p14:tracePt t="64403" x="10566400" y="2184400"/>
          <p14:tracePt t="64405" x="10572750" y="2184400"/>
          <p14:tracePt t="64420" x="10579100" y="2184400"/>
          <p14:tracePt t="64435" x="10579100" y="2178050"/>
          <p14:tracePt t="64470" x="10585450" y="2178050"/>
          <p14:tracePt t="64486" x="10610850" y="2178050"/>
          <p14:tracePt t="64503" x="10642600" y="2178050"/>
          <p14:tracePt t="64520" x="10668000" y="2178050"/>
          <p14:tracePt t="64537" x="10699750" y="2165350"/>
          <p14:tracePt t="64552" x="10712450" y="2159000"/>
          <p14:tracePt t="64570" x="10750550" y="2133600"/>
          <p14:tracePt t="64589" x="10775950" y="2120900"/>
          <p14:tracePt t="64602" x="10801350" y="2108200"/>
          <p14:tracePt t="64620" x="10826750" y="2101850"/>
          <p14:tracePt t="64636" x="10845800" y="2101850"/>
          <p14:tracePt t="64652" x="10877550" y="2089150"/>
          <p14:tracePt t="64670" x="10915650" y="2076450"/>
          <p14:tracePt t="64690" x="10934700" y="2070100"/>
          <p14:tracePt t="64702" x="10947400" y="2063750"/>
          <p14:tracePt t="64720" x="10953750" y="2057400"/>
          <p14:tracePt t="64793" x="10960100" y="2057400"/>
          <p14:tracePt t="64802" x="10966450" y="2057400"/>
          <p14:tracePt t="64819" x="10972800" y="2051050"/>
          <p14:tracePt t="64837" x="10991850" y="2051050"/>
          <p14:tracePt t="64854" x="11017250" y="2051050"/>
          <p14:tracePt t="64871" x="11055350" y="2051050"/>
          <p14:tracePt t="64887" x="11106150" y="2044700"/>
          <p14:tracePt t="64903" x="11176000" y="2038350"/>
          <p14:tracePt t="64920" x="11220450" y="2038350"/>
          <p14:tracePt t="64936" x="11252200" y="2032000"/>
          <p14:tracePt t="64954" x="11277600" y="2032000"/>
          <p14:tracePt t="64987" x="11283950" y="2032000"/>
          <p14:tracePt t="65005" x="11283950" y="2025650"/>
          <p14:tracePt t="65036" x="11290300" y="2025650"/>
          <p14:tracePt t="65140" x="11283950" y="2025650"/>
          <p14:tracePt t="65148" x="11277600" y="2025650"/>
          <p14:tracePt t="65156" x="11271250" y="2032000"/>
          <p14:tracePt t="65171" x="11258550" y="2038350"/>
          <p14:tracePt t="65187" x="11220450" y="2044700"/>
          <p14:tracePt t="65204" x="11163300" y="2057400"/>
          <p14:tracePt t="65221" x="11131550" y="2063750"/>
          <p14:tracePt t="65238" x="11074400" y="2082800"/>
          <p14:tracePt t="65254" x="11017250" y="2095500"/>
          <p14:tracePt t="65271" x="10985500" y="2095500"/>
          <p14:tracePt t="65288" x="10922000" y="2108200"/>
          <p14:tracePt t="65292" x="10883900" y="2114550"/>
          <p14:tracePt t="65303" x="10845800" y="2120900"/>
          <p14:tracePt t="65321" x="10795000" y="2127250"/>
          <p14:tracePt t="65337" x="10699750" y="2146300"/>
          <p14:tracePt t="65354" x="10604500" y="2159000"/>
          <p14:tracePt t="65359" x="10560050" y="2171700"/>
          <p14:tracePt t="65369" x="10515600" y="2178050"/>
          <p14:tracePt t="65371" x="10471150" y="2184400"/>
          <p14:tracePt t="65388" x="10394950" y="2197100"/>
          <p14:tracePt t="65404" x="10350500" y="2203450"/>
          <p14:tracePt t="65421" x="10267950" y="2216150"/>
          <p14:tracePt t="65437" x="10179050" y="2228850"/>
          <p14:tracePt t="65454" x="10077450" y="2241550"/>
          <p14:tracePt t="65471" x="9956800" y="2241550"/>
          <p14:tracePt t="65487" x="9893300" y="2241550"/>
          <p14:tracePt t="65504" x="9766300" y="2241550"/>
          <p14:tracePt t="65521" x="9652000" y="2241550"/>
          <p14:tracePt t="65539" x="9550400" y="2241550"/>
          <p14:tracePt t="65554" x="9448800" y="2247900"/>
          <p14:tracePt t="65572" x="9340850" y="2254250"/>
          <p14:tracePt t="65588" x="9169400" y="2266950"/>
          <p14:tracePt t="65593" x="9048750" y="2266950"/>
          <p14:tracePt t="65605" x="8940800" y="2273300"/>
          <p14:tracePt t="65622" x="8731250" y="2279650"/>
          <p14:tracePt t="65638" x="8407400" y="2279650"/>
          <p14:tracePt t="65655" x="8210550" y="2273300"/>
          <p14:tracePt t="65671" x="8001000" y="2266950"/>
          <p14:tracePt t="65687" x="7816850" y="2260600"/>
          <p14:tracePt t="65704" x="7664450" y="2260600"/>
          <p14:tracePt t="65721" x="7556500" y="2260600"/>
          <p14:tracePt t="65738" x="7467600" y="2279650"/>
          <p14:tracePt t="65754" x="7385050" y="2305050"/>
          <p14:tracePt t="65771" x="7315200" y="2336800"/>
          <p14:tracePt t="65788" x="7251700" y="2355850"/>
          <p14:tracePt t="65805" x="7207250" y="2368550"/>
          <p14:tracePt t="65821" x="7188200" y="2374900"/>
          <p14:tracePt t="66052" x="7188200" y="2381250"/>
          <p14:tracePt t="66072" x="7207250" y="2387600"/>
          <p14:tracePt t="66089" x="7219950" y="2387600"/>
          <p14:tracePt t="66105" x="7232650" y="2387600"/>
          <p14:tracePt t="66121" x="7245350" y="2387600"/>
          <p14:tracePt t="66139" x="7258050" y="2387600"/>
          <p14:tracePt t="66155" x="7283450" y="2387600"/>
          <p14:tracePt t="66172" x="7296150" y="2387600"/>
          <p14:tracePt t="66188" x="7308850" y="2381250"/>
          <p14:tracePt t="66206" x="7321550" y="2381250"/>
          <p14:tracePt t="66222" x="7327900" y="2381250"/>
          <p14:tracePt t="66239" x="7334250" y="2381250"/>
          <p14:tracePt t="66273" x="7346950" y="2381250"/>
          <p14:tracePt t="66289" x="7359650" y="2381250"/>
          <p14:tracePt t="66305" x="7372350" y="2381250"/>
          <p14:tracePt t="66320" x="7385050" y="2381250"/>
          <p14:tracePt t="66337" x="7397750" y="2381250"/>
          <p14:tracePt t="66355" x="7404100" y="2381250"/>
          <p14:tracePt t="66372" x="7410450" y="2381250"/>
          <p14:tracePt t="66422" x="7416800" y="2381250"/>
          <p14:tracePt t="66439" x="7423150" y="2381250"/>
          <p14:tracePt t="66455" x="7442200" y="2374900"/>
          <p14:tracePt t="66472" x="7473950" y="2368550"/>
          <p14:tracePt t="66489" x="7493000" y="2362200"/>
          <p14:tracePt t="66505" x="7518400" y="2355850"/>
          <p14:tracePt t="66524" x="7550150" y="2355850"/>
          <p14:tracePt t="66541" x="7569200" y="2355850"/>
          <p14:tracePt t="66554" x="7581900" y="2355850"/>
          <p14:tracePt t="66573" x="7594600" y="2355850"/>
          <p14:tracePt t="66589" x="7613650" y="2362200"/>
          <p14:tracePt t="66604" x="7632700" y="2368550"/>
          <p14:tracePt t="66624" x="7645400" y="2374900"/>
          <p14:tracePt t="66637" x="7651750" y="2381250"/>
          <p14:tracePt t="66654" x="7664450" y="2381250"/>
          <p14:tracePt t="66671" x="7670800" y="2387600"/>
          <p14:tracePt t="66688" x="7677150" y="2387600"/>
          <p14:tracePt t="67256" x="7677150" y="2381250"/>
          <p14:tracePt t="67261" x="7683500" y="2381250"/>
          <p14:tracePt t="67273" x="7683500" y="2374900"/>
          <p14:tracePt t="67290" x="7689850" y="2368550"/>
          <p14:tracePt t="67306" x="7702550" y="2362200"/>
          <p14:tracePt t="67323" x="7721600" y="2349500"/>
          <p14:tracePt t="67339" x="7747000" y="2349500"/>
          <p14:tracePt t="67356" x="7766050" y="2343150"/>
          <p14:tracePt t="67372" x="7804150" y="2343150"/>
          <p14:tracePt t="67376" x="7810500" y="2343150"/>
          <p14:tracePt t="67390" x="7854950" y="2343150"/>
          <p14:tracePt t="67406" x="7867650" y="2343150"/>
          <p14:tracePt t="67440" x="7880350" y="2336800"/>
          <p14:tracePt t="67456" x="7912100" y="2324100"/>
          <p14:tracePt t="67473" x="7975600" y="2311400"/>
          <p14:tracePt t="67489" x="8051800" y="2298700"/>
          <p14:tracePt t="67509" x="8134350" y="2292350"/>
          <p14:tracePt t="67513" x="8178800" y="2286000"/>
          <p14:tracePt t="67521" x="8197850" y="2286000"/>
          <p14:tracePt t="67540" x="8242300" y="2286000"/>
          <p14:tracePt t="67557" x="8261350" y="2286000"/>
          <p14:tracePt t="67622" x="8280400" y="2286000"/>
          <p14:tracePt t="67639" x="8337550" y="2292350"/>
          <p14:tracePt t="67656" x="8413750" y="2292350"/>
          <p14:tracePt t="67673" x="8496300" y="2292350"/>
          <p14:tracePt t="67690" x="8559800" y="2292350"/>
          <p14:tracePt t="67694" x="8585200" y="2292350"/>
          <p14:tracePt t="67706" x="8604250" y="2292350"/>
          <p14:tracePt t="67709" x="8629650" y="2292350"/>
          <p14:tracePt t="67722" x="8642350" y="2292350"/>
          <p14:tracePt t="67740" x="8680450" y="2298700"/>
          <p14:tracePt t="67760" x="8699500" y="2298700"/>
          <p14:tracePt t="67772" x="8705850" y="2305050"/>
          <p14:tracePt t="67773" x="8712200" y="2305050"/>
          <p14:tracePt t="67823" x="8718550" y="2305050"/>
          <p14:tracePt t="67840" x="8724900" y="2305050"/>
          <p14:tracePt t="67857" x="8737600" y="2305050"/>
          <p14:tracePt t="67874" x="8782050" y="2298700"/>
          <p14:tracePt t="67890" x="8801100" y="2298700"/>
          <p14:tracePt t="67907" x="8820150" y="2292350"/>
          <p14:tracePt t="68014" x="8826500" y="2292350"/>
          <p14:tracePt t="68030" x="8832850" y="2298700"/>
          <p14:tracePt t="68039" x="8839200" y="2305050"/>
          <p14:tracePt t="68046" x="8845550" y="2317750"/>
          <p14:tracePt t="68058" x="8851900" y="2330450"/>
          <p14:tracePt t="68073" x="8864600" y="2343150"/>
          <p14:tracePt t="68090" x="8877300" y="2355850"/>
          <p14:tracePt t="68095" x="8883650" y="2355850"/>
          <p14:tracePt t="68105" x="8883650" y="2362200"/>
          <p14:tracePt t="68360" x="8883650" y="2355850"/>
          <p14:tracePt t="68369" x="8877300" y="2349500"/>
          <p14:tracePt t="68377" x="8870950" y="2343150"/>
          <p14:tracePt t="68393" x="8864600" y="2336800"/>
          <p14:tracePt t="68407" x="8858250" y="2324100"/>
          <p14:tracePt t="68424" x="8851900" y="2317750"/>
          <p14:tracePt t="68457" x="8870950" y="2317750"/>
          <p14:tracePt t="68473" x="8915400" y="2330450"/>
          <p14:tracePt t="68490" x="8985250" y="2362200"/>
          <p14:tracePt t="68507" x="9055100" y="2381250"/>
          <p14:tracePt t="68524" x="9093200" y="2393950"/>
          <p14:tracePt t="68540" x="9099550" y="2393950"/>
          <p14:tracePt t="68573" x="9099550" y="2406650"/>
          <p14:tracePt t="68590" x="9099550" y="2413000"/>
          <p14:tracePt t="68608" x="9099550" y="2425700"/>
          <p14:tracePt t="68623" x="9112250" y="2432050"/>
          <p14:tracePt t="68640" x="9112250" y="2438400"/>
          <p14:tracePt t="68713" x="9118600" y="2438400"/>
          <p14:tracePt t="68721" x="9124950" y="2432050"/>
          <p14:tracePt t="68740" x="9144000" y="2432050"/>
          <p14:tracePt t="68757" x="9156700" y="2425700"/>
          <p14:tracePt t="68772" x="9169400" y="2419350"/>
          <p14:tracePt t="68791" x="9175750" y="2419350"/>
          <p14:tracePt t="68807" x="9182100" y="2419350"/>
          <p14:tracePt t="69266" x="9182100" y="2413000"/>
          <p14:tracePt t="69276" x="9188450" y="2413000"/>
          <p14:tracePt t="69291" x="9245600" y="2387600"/>
          <p14:tracePt t="69308" x="9347200" y="2368550"/>
          <p14:tracePt t="69324" x="9461500" y="2349500"/>
          <p14:tracePt t="69341" x="9588500" y="2336800"/>
          <p14:tracePt t="69358" x="9702800" y="2330450"/>
          <p14:tracePt t="69375" x="9798050" y="2330450"/>
          <p14:tracePt t="69392" x="9842500" y="2330450"/>
          <p14:tracePt t="69395" x="9861550" y="2330450"/>
          <p14:tracePt t="69407" x="9867900" y="2330450"/>
          <p14:tracePt t="69409" x="9874250" y="2330450"/>
          <p14:tracePt t="69424" x="9880600" y="2330450"/>
          <p14:tracePt t="69441" x="9899650" y="2324100"/>
          <p14:tracePt t="69458" x="9931400" y="2324100"/>
          <p14:tracePt t="69461" x="9950450" y="2317750"/>
          <p14:tracePt t="69474" x="9988550" y="2311400"/>
          <p14:tracePt t="69490" x="10020300" y="2305050"/>
          <p14:tracePt t="69508" x="10039350" y="2298700"/>
          <p14:tracePt t="69525" x="10052050" y="2292350"/>
          <p14:tracePt t="69541" x="10071100" y="2292350"/>
          <p14:tracePt t="69558" x="10077450" y="2286000"/>
          <p14:tracePt t="69562" x="10083800" y="2286000"/>
          <p14:tracePt t="69591" x="10090150" y="2286000"/>
          <p14:tracePt t="69649" x="10090150" y="2279650"/>
          <p14:tracePt t="69656" x="10083800" y="2279650"/>
          <p14:tracePt t="69674" x="10064750" y="2273300"/>
          <p14:tracePt t="69691" x="10039350" y="2260600"/>
          <p14:tracePt t="69708" x="10013950" y="2254250"/>
          <p14:tracePt t="69723" x="9988550" y="2247900"/>
          <p14:tracePt t="69741" x="9975850" y="2241550"/>
          <p14:tracePt t="69758" x="9969500" y="2241550"/>
          <p14:tracePt t="69762" x="9963150" y="2241550"/>
          <p14:tracePt t="69792" x="9994900" y="2241550"/>
          <p14:tracePt t="69809" x="10096500" y="2235200"/>
          <p14:tracePt t="69824" x="10217150" y="2235200"/>
          <p14:tracePt t="69843" x="10350500" y="2235200"/>
          <p14:tracePt t="69858" x="10452100" y="2235200"/>
          <p14:tracePt t="69876" x="10521950" y="2235200"/>
          <p14:tracePt t="69891" x="10566400" y="2235200"/>
          <p14:tracePt t="69908" x="10604500" y="2235200"/>
          <p14:tracePt t="69925" x="10674350" y="2235200"/>
          <p14:tracePt t="69942" x="10763250" y="2254250"/>
          <p14:tracePt t="69958" x="10871200" y="2279650"/>
          <p14:tracePt t="69975" x="10941050" y="2292350"/>
          <p14:tracePt t="69992" x="10979150" y="2292350"/>
          <p14:tracePt t="70009" x="10985500" y="2292350"/>
          <p14:tracePt t="70012" x="10991850" y="2292350"/>
          <p14:tracePt t="70041" x="11004550" y="2292350"/>
          <p14:tracePt t="70060" x="11010900" y="2292350"/>
          <p14:tracePt t="70075" x="11029950" y="2305050"/>
          <p14:tracePt t="70092" x="11068050" y="2324100"/>
          <p14:tracePt t="70110" x="11106150" y="2343150"/>
          <p14:tracePt t="70125" x="11137900" y="2362200"/>
          <p14:tracePt t="70141" x="11144250" y="2362200"/>
          <p14:tracePt t="70265" x="11144250" y="2368550"/>
          <p14:tracePt t="70274" x="11137900" y="2368550"/>
          <p14:tracePt t="70291" x="11137900" y="2381250"/>
          <p14:tracePt t="70308" x="11131550" y="2393950"/>
          <p14:tracePt t="70325" x="11131550" y="2406650"/>
          <p14:tracePt t="70342" x="11131550" y="2413000"/>
          <p14:tracePt t="70377" x="11131550" y="2419350"/>
          <p14:tracePt t="70395" x="11150600" y="2419350"/>
          <p14:tracePt t="70409" x="11195050" y="2419350"/>
          <p14:tracePt t="70425" x="11277600" y="2393950"/>
          <p14:tracePt t="70442" x="11366500" y="2368550"/>
          <p14:tracePt t="70459" x="11436350" y="2349500"/>
          <p14:tracePt t="70475" x="11499850" y="2330450"/>
          <p14:tracePt t="70492" x="11550650" y="2317750"/>
          <p14:tracePt t="70496" x="11582400" y="2311400"/>
          <p14:tracePt t="70509" x="11607800" y="2305050"/>
          <p14:tracePt t="70526" x="11658600" y="2292350"/>
          <p14:tracePt t="70542" x="11671300" y="2279650"/>
          <p14:tracePt t="70559" x="11677650" y="2273300"/>
          <p14:tracePt t="70609" x="11677650" y="2266950"/>
          <p14:tracePt t="70642" x="11664950" y="2266950"/>
          <p14:tracePt t="70658" x="11607800" y="2266950"/>
          <p14:tracePt t="70676" x="11544300" y="2273300"/>
          <p14:tracePt t="70693" x="11487150" y="2279650"/>
          <p14:tracePt t="70712" x="11385550" y="2305050"/>
          <p14:tracePt t="70725" x="11347450" y="2311400"/>
          <p14:tracePt t="70742" x="11226800" y="2336800"/>
          <p14:tracePt t="70759" x="11207750" y="2343150"/>
          <p14:tracePt t="70776" x="11061700" y="2362200"/>
          <p14:tracePt t="70792" x="10947400" y="2374900"/>
          <p14:tracePt t="70809" x="10795000" y="2374900"/>
          <p14:tracePt t="70827" x="10648950" y="2374900"/>
          <p14:tracePt t="70842" x="10394950" y="2374900"/>
          <p14:tracePt t="70857" x="10198100" y="2374900"/>
          <p14:tracePt t="70874" x="10039350" y="2374900"/>
          <p14:tracePt t="70892" x="9893300" y="2374900"/>
          <p14:tracePt t="70909" x="9810750" y="2374900"/>
          <p14:tracePt t="70924" x="9728200" y="2374900"/>
          <p14:tracePt t="70942" x="9658350" y="2381250"/>
          <p14:tracePt t="70959" x="9550400" y="2393950"/>
          <p14:tracePt t="70974" x="9366250" y="2406650"/>
          <p14:tracePt t="70976" x="9245600" y="2413000"/>
          <p14:tracePt t="70991" x="9137650" y="2425700"/>
          <p14:tracePt t="70992" x="9023350" y="2432050"/>
          <p14:tracePt t="71009" x="8807450" y="2425700"/>
          <p14:tracePt t="71025" x="8674100" y="2425700"/>
          <p14:tracePt t="71027" x="8553450" y="2419350"/>
          <p14:tracePt t="71042" x="8362950" y="2413000"/>
          <p14:tracePt t="71059" x="8185150" y="2400300"/>
          <p14:tracePt t="71075" x="8058150" y="2400300"/>
          <p14:tracePt t="71091" x="7912100" y="2406650"/>
          <p14:tracePt t="71109" x="7785100" y="2419350"/>
          <p14:tracePt t="71126" x="7639050" y="2438400"/>
          <p14:tracePt t="71141" x="7512050" y="2451100"/>
          <p14:tracePt t="71158" x="7410450" y="2463800"/>
          <p14:tracePt t="71176" x="7334250" y="2470150"/>
          <p14:tracePt t="71191" x="7258050" y="2470150"/>
          <p14:tracePt t="71193" x="7239000" y="2470150"/>
          <p14:tracePt t="71257" x="7245350" y="2476500"/>
          <p14:tracePt t="71264" x="7251700" y="2476500"/>
          <p14:tracePt t="71275" x="7264400" y="2489200"/>
          <p14:tracePt t="71292" x="7283450" y="2508250"/>
          <p14:tracePt t="71311" x="7302500" y="2527300"/>
          <p14:tracePt t="71325" x="7315200" y="2533650"/>
          <p14:tracePt t="71342" x="7334250" y="2540000"/>
          <p14:tracePt t="71361" x="7372350" y="2540000"/>
          <p14:tracePt t="71374" x="7391400" y="2546350"/>
          <p14:tracePt t="71376" x="7404100" y="2546350"/>
          <p14:tracePt t="71392" x="7435850" y="2552700"/>
          <p14:tracePt t="71409" x="7480300" y="2559050"/>
          <p14:tracePt t="71425" x="7505700" y="2559050"/>
          <p14:tracePt t="71442" x="7550150" y="2559050"/>
          <p14:tracePt t="71459" x="7600950" y="2559050"/>
          <p14:tracePt t="71476" x="7651750" y="2559050"/>
          <p14:tracePt t="71492" x="7696200" y="2559050"/>
          <p14:tracePt t="71510" x="7727950" y="2559050"/>
          <p14:tracePt t="71526" x="7740650" y="2559050"/>
          <p14:tracePt t="75199" x="7753350" y="2559050"/>
          <p14:tracePt t="75211" x="7772400" y="2559050"/>
          <p14:tracePt t="75228" x="7981950" y="2552700"/>
          <p14:tracePt t="75244" x="8153400" y="2552700"/>
          <p14:tracePt t="75262" x="8293100" y="2565400"/>
          <p14:tracePt t="75278" x="8413750" y="2578100"/>
          <p14:tracePt t="75294" x="8553450" y="2584450"/>
          <p14:tracePt t="75311" x="8693150" y="2597150"/>
          <p14:tracePt t="75329" x="8858250" y="2609850"/>
          <p14:tracePt t="75344" x="8985250" y="2609850"/>
          <p14:tracePt t="75361" x="9099550" y="2603500"/>
          <p14:tracePt t="75380" x="9194800" y="2590800"/>
          <p14:tracePt t="75395" x="9207500" y="2590800"/>
          <p14:tracePt t="75411" x="9232900" y="2578100"/>
          <p14:tracePt t="75431" x="9277350" y="2559050"/>
          <p14:tracePt t="75448" x="9309100" y="2546350"/>
          <p14:tracePt t="75463" x="9385300" y="2533650"/>
          <p14:tracePt t="75479" x="9480550" y="2533650"/>
          <p14:tracePt t="75495" x="9607550" y="2533650"/>
          <p14:tracePt t="75511" x="9696450" y="2533650"/>
          <p14:tracePt t="75529" x="9759950" y="2533650"/>
          <p14:tracePt t="75545" x="9791700" y="2527300"/>
          <p14:tracePt t="75562" x="9817100" y="2520950"/>
          <p14:tracePt t="75579" x="9836150" y="2514600"/>
          <p14:tracePt t="75595" x="9842500" y="2501900"/>
          <p14:tracePt t="75614" x="9855200" y="2476500"/>
          <p14:tracePt t="75630" x="9861550" y="2470150"/>
          <p14:tracePt t="75645" x="9886950" y="2444750"/>
          <p14:tracePt t="75663" x="9906000" y="2425700"/>
          <p14:tracePt t="75679" x="9906000" y="2406650"/>
          <p14:tracePt t="75696" x="9893300" y="2387600"/>
          <p14:tracePt t="75713" x="9848850" y="2368550"/>
          <p14:tracePt t="75730" x="9798050" y="2349500"/>
          <p14:tracePt t="75746" x="9734550" y="2330450"/>
          <p14:tracePt t="75762" x="9671050" y="2317750"/>
          <p14:tracePt t="75782" x="9607550" y="2305050"/>
          <p14:tracePt t="75797" x="9563100" y="2298700"/>
          <p14:tracePt t="75814" x="9537700" y="2298700"/>
          <p14:tracePt t="75829" x="9512300" y="2298700"/>
          <p14:tracePt t="75846" x="9486900" y="2298700"/>
          <p14:tracePt t="75864" x="9391650" y="2305050"/>
          <p14:tracePt t="75879" x="9347200" y="2311400"/>
          <p14:tracePt t="75897" x="9156700" y="2330450"/>
          <p14:tracePt t="75913" x="9048750" y="2336800"/>
          <p14:tracePt t="75930" x="8934450" y="2336800"/>
          <p14:tracePt t="75945" x="8864600" y="2343150"/>
          <p14:tracePt t="75962" x="8826500" y="2343150"/>
          <p14:tracePt t="75978" x="8820150" y="2343150"/>
          <p14:tracePt t="76013" x="8820150" y="2349500"/>
          <p14:tracePt t="76030" x="8820150" y="2368550"/>
          <p14:tracePt t="76046" x="8807450" y="2393950"/>
          <p14:tracePt t="76063" x="8788400" y="2413000"/>
          <p14:tracePt t="76080" x="8782050" y="2413000"/>
          <p14:tracePt t="76132" x="8782050" y="2419350"/>
          <p14:tracePt t="77423" x="8794750" y="2419350"/>
          <p14:tracePt t="77430" x="8807450" y="2419350"/>
          <p14:tracePt t="77446" x="8877300" y="2413000"/>
          <p14:tracePt t="77465" x="8972550" y="2413000"/>
          <p14:tracePt t="77481" x="9055100" y="2413000"/>
          <p14:tracePt t="77498" x="9131300" y="2413000"/>
          <p14:tracePt t="77514" x="9226550" y="2413000"/>
          <p14:tracePt t="77516" x="9290050" y="2413000"/>
          <p14:tracePt t="77530" x="9372600" y="2419350"/>
          <p14:tracePt t="77531" x="9436100" y="2425700"/>
          <p14:tracePt t="77548" x="9550400" y="2425700"/>
          <p14:tracePt t="77565" x="9645650" y="2425700"/>
          <p14:tracePt t="77581" x="9702800" y="2425700"/>
          <p14:tracePt t="77598" x="9728200" y="2419350"/>
          <p14:tracePt t="77614" x="9740900" y="2419350"/>
          <p14:tracePt t="77633" x="9747250" y="2413000"/>
          <p14:tracePt t="77647" x="9779000" y="2406650"/>
          <p14:tracePt t="77665" x="9848850" y="2406650"/>
          <p14:tracePt t="77682" x="9937750" y="2413000"/>
          <p14:tracePt t="77698" x="10013950" y="2425700"/>
          <p14:tracePt t="77715" x="10071100" y="2438400"/>
          <p14:tracePt t="77732" x="10102850" y="2444750"/>
          <p14:tracePt t="77748" x="10134600" y="2457450"/>
          <p14:tracePt t="77764" x="10172700" y="2476500"/>
          <p14:tracePt t="77781" x="10217150" y="2495550"/>
          <p14:tracePt t="77783" x="10267950" y="2514600"/>
          <p14:tracePt t="77798" x="10445750" y="2552700"/>
          <p14:tracePt t="77815" x="10648950" y="2565400"/>
          <p14:tracePt t="77831" x="10833100" y="2559050"/>
          <p14:tracePt t="77848" x="10928350" y="2540000"/>
          <p14:tracePt t="77865" x="10966450" y="2533650"/>
          <p14:tracePt t="77881" x="10972800" y="2533650"/>
          <p14:tracePt t="77898" x="10979150" y="2533650"/>
          <p14:tracePt t="77915" x="10979150" y="2540000"/>
          <p14:tracePt t="77932" x="10979150" y="2552700"/>
          <p14:tracePt t="77948" x="10979150" y="2559050"/>
          <p14:tracePt t="77965" x="10991850" y="2565400"/>
          <p14:tracePt t="77982" x="11010900" y="2565400"/>
          <p14:tracePt t="77999" x="11023600" y="2565400"/>
          <p14:tracePt t="78015" x="11036300" y="2565400"/>
          <p14:tracePt t="78031" x="11042650" y="2565400"/>
          <p14:tracePt t="78048" x="11042650" y="2559050"/>
          <p14:tracePt t="78104" x="11036300" y="2559050"/>
          <p14:tracePt t="78115" x="11023600" y="2565400"/>
          <p14:tracePt t="78132" x="10934700" y="2603500"/>
          <p14:tracePt t="78148" x="10839450" y="2628900"/>
          <p14:tracePt t="78165" x="10712450" y="2660650"/>
          <p14:tracePt t="78181" x="10547350" y="2686050"/>
          <p14:tracePt t="78198" x="10356850" y="2698750"/>
          <p14:tracePt t="78215" x="10160000" y="2705100"/>
          <p14:tracePt t="78232" x="9937750" y="2705100"/>
          <p14:tracePt t="78248" x="9620250" y="2711450"/>
          <p14:tracePt t="78265" x="9353550" y="2711450"/>
          <p14:tracePt t="78282" x="9010650" y="2724150"/>
          <p14:tracePt t="78298" x="8667750" y="2749550"/>
          <p14:tracePt t="78315" x="8318500" y="2736850"/>
          <p14:tracePt t="78332" x="7943850" y="2736850"/>
          <p14:tracePt t="78349" x="7651750" y="2724150"/>
          <p14:tracePt t="78365" x="7435850" y="2717800"/>
          <p14:tracePt t="78369" x="7289800" y="2705100"/>
          <p14:tracePt t="78381" x="7181850" y="2705100"/>
          <p14:tracePt t="78399" x="6870700" y="2705100"/>
          <p14:tracePt t="78415" x="6762750" y="2711450"/>
          <p14:tracePt t="78432" x="6718300" y="2724150"/>
          <p14:tracePt t="78449" x="6711950" y="2730500"/>
          <p14:tracePt t="78467" x="6705600" y="2749550"/>
          <p14:tracePt t="78482" x="6705600" y="2762250"/>
          <p14:tracePt t="78498" x="6705600" y="2768600"/>
          <p14:tracePt t="78549" x="6705600" y="2774950"/>
          <p14:tracePt t="78565" x="6705600" y="2781300"/>
          <p14:tracePt t="78582" x="6705600" y="2794000"/>
          <p14:tracePt t="78599" x="6699250" y="2813050"/>
          <p14:tracePt t="78615" x="6692900" y="2819400"/>
          <p14:tracePt t="78664" x="6680200" y="2825750"/>
          <p14:tracePt t="78681" x="6642100" y="2832100"/>
          <p14:tracePt t="78698" x="6584950" y="2838450"/>
          <p14:tracePt t="78714" x="6515100" y="2838450"/>
          <p14:tracePt t="78731" x="6413500" y="2819400"/>
          <p14:tracePt t="78747" x="6330950" y="2806700"/>
          <p14:tracePt t="78765" x="6318250" y="2800350"/>
          <p14:tracePt t="78799" x="6318250" y="2794000"/>
          <p14:tracePt t="78815" x="6337300" y="2781300"/>
          <p14:tracePt t="78832" x="6362700" y="2774950"/>
          <p14:tracePt t="78885" x="6369050" y="2774950"/>
          <p14:tracePt t="78898" x="6375400" y="2768600"/>
          <p14:tracePt t="78914" x="6407150" y="2762250"/>
          <p14:tracePt t="78931" x="6451600" y="2762250"/>
          <p14:tracePt t="78947" x="6515100" y="2762250"/>
          <p14:tracePt t="78964" x="6559550" y="2768600"/>
          <p14:tracePt t="78982" x="6591300" y="2774950"/>
          <p14:tracePt t="78998" x="6616700" y="2781300"/>
          <p14:tracePt t="79016" x="6623050" y="2787650"/>
          <p14:tracePt t="79032" x="6623050" y="2794000"/>
          <p14:tracePt t="79048" x="6623050" y="2806700"/>
          <p14:tracePt t="79067" x="6623050" y="2813050"/>
          <p14:tracePt t="79099" x="6623050" y="2819400"/>
          <p14:tracePt t="80151" x="6635750" y="2819400"/>
          <p14:tracePt t="80159" x="6642100" y="2819400"/>
          <p14:tracePt t="80166" x="6667500" y="2825750"/>
          <p14:tracePt t="80183" x="6711950" y="2851150"/>
          <p14:tracePt t="80200" x="6743700" y="2876550"/>
          <p14:tracePt t="80217" x="6769100" y="2895600"/>
          <p14:tracePt t="80234" x="6794500" y="2908300"/>
          <p14:tracePt t="80250" x="6813550" y="2908300"/>
          <p14:tracePt t="80267" x="6826250" y="2914650"/>
          <p14:tracePt t="80432" x="6819900" y="2914650"/>
          <p14:tracePt t="80440" x="6807200" y="2921000"/>
          <p14:tracePt t="80449" x="6775450" y="2921000"/>
          <p14:tracePt t="80467" x="6743700" y="2921000"/>
          <p14:tracePt t="80483" x="6737350" y="2921000"/>
          <p14:tracePt t="93544" x="6731000" y="2921000"/>
          <p14:tracePt t="93551" x="6711950" y="2933700"/>
          <p14:tracePt t="93560" x="6667500" y="2959100"/>
          <p14:tracePt t="93576" x="6604000" y="3003550"/>
          <p14:tracePt t="93593" x="6540500" y="3035300"/>
          <p14:tracePt t="93610" x="6508750" y="3041650"/>
          <p14:tracePt t="93627" x="6489700" y="3048000"/>
          <p14:tracePt t="93643" x="6470650" y="3054350"/>
          <p14:tracePt t="93665" x="6432550" y="3079750"/>
          <p14:tracePt t="93678" x="6426200" y="3086100"/>
          <p14:tracePt t="93693" x="6413500" y="3105150"/>
          <p14:tracePt t="93710" x="6407150" y="3111500"/>
          <p14:tracePt t="93853" x="6413500" y="3111500"/>
          <p14:tracePt t="93862" x="6426200" y="3111500"/>
          <p14:tracePt t="93877" x="6438900" y="3111500"/>
          <p14:tracePt t="93894" x="6470650" y="3105150"/>
          <p14:tracePt t="93911" x="6521450" y="3105150"/>
          <p14:tracePt t="93928" x="6540500" y="3098800"/>
          <p14:tracePt t="93945" x="6546850" y="3098800"/>
          <p14:tracePt t="93962" x="6553200" y="3098800"/>
          <p14:tracePt t="94252" x="6559550" y="3098800"/>
          <p14:tracePt t="94257" x="6565900" y="3098800"/>
          <p14:tracePt t="94277" x="6591300" y="3098800"/>
          <p14:tracePt t="94294" x="6616700" y="3098800"/>
          <p14:tracePt t="94311" x="6635750" y="3105150"/>
          <p14:tracePt t="94327" x="6648450" y="3105150"/>
          <p14:tracePt t="95061" x="6642100" y="3105150"/>
          <p14:tracePt t="95078" x="6604000" y="3092450"/>
          <p14:tracePt t="95094" x="6572250" y="3092450"/>
          <p14:tracePt t="95204" x="6572250" y="3098800"/>
          <p14:tracePt t="95520" x="6572250" y="3092450"/>
          <p14:tracePt t="95581" x="6578600" y="3092450"/>
          <p14:tracePt t="95598" x="6584950" y="3092450"/>
          <p14:tracePt t="95613" x="6591300" y="3092450"/>
          <p14:tracePt t="96420" x="6584950" y="3092450"/>
          <p14:tracePt t="96428" x="6578600" y="3092450"/>
          <p14:tracePt t="96435" x="6578600" y="3086100"/>
          <p14:tracePt t="96447" x="6572250" y="3086100"/>
          <p14:tracePt t="99129" x="6553200" y="3073400"/>
          <p14:tracePt t="99137" x="6508750" y="3054350"/>
          <p14:tracePt t="99150" x="6413500" y="3009900"/>
          <p14:tracePt t="99166" x="6299200" y="2965450"/>
          <p14:tracePt t="99183" x="6197600" y="2921000"/>
          <p14:tracePt t="99188" x="6159500" y="2895600"/>
          <p14:tracePt t="99198" x="6127750" y="2882900"/>
          <p14:tracePt t="99216" x="6057900" y="2844800"/>
          <p14:tracePt t="99233" x="5994400" y="2813050"/>
          <p14:tracePt t="99249" x="5918200" y="2781300"/>
          <p14:tracePt t="99267" x="5829300" y="2755900"/>
          <p14:tracePt t="99283" x="5734050" y="2736850"/>
          <p14:tracePt t="99299" x="5645150" y="2736850"/>
          <p14:tracePt t="99316" x="5638800" y="2730500"/>
          <p14:tracePt t="99349" x="5645150" y="2730500"/>
          <p14:tracePt t="99366" x="5683250" y="2736850"/>
          <p14:tracePt t="99383" x="5715000" y="2743200"/>
          <p14:tracePt t="99399" x="5740400" y="2755900"/>
          <p14:tracePt t="99416" x="5759450" y="2768600"/>
          <p14:tracePt t="99432" x="5797550" y="2806700"/>
          <p14:tracePt t="99449" x="5835650" y="2832100"/>
          <p14:tracePt t="99466" x="5911850" y="2870200"/>
          <p14:tracePt t="99483" x="5994400" y="2901950"/>
          <p14:tracePt t="99499" x="6064250" y="2921000"/>
          <p14:tracePt t="99516" x="6127750" y="2933700"/>
          <p14:tracePt t="99533" x="6165850" y="2933700"/>
          <p14:tracePt t="99549" x="6216650" y="2933700"/>
          <p14:tracePt t="99566" x="6242050" y="2921000"/>
          <p14:tracePt t="99583" x="6267450" y="2914650"/>
          <p14:tracePt t="99600" x="6286500" y="2895600"/>
          <p14:tracePt t="99616" x="6305550" y="2882900"/>
          <p14:tracePt t="99732" x="6299200" y="2882900"/>
          <p14:tracePt t="99740" x="6292850" y="2876550"/>
          <p14:tracePt t="99748" x="6286500" y="2876550"/>
          <p14:tracePt t="99766" x="6267450" y="2876550"/>
          <p14:tracePt t="99783" x="6242050" y="2876550"/>
          <p14:tracePt t="99800" x="6229350" y="2882900"/>
          <p14:tracePt t="99816" x="6216650" y="2889250"/>
          <p14:tracePt t="99833" x="6210300" y="2889250"/>
          <p14:tracePt t="99925" x="6216650" y="2895600"/>
          <p14:tracePt t="99935" x="6223000" y="2908300"/>
          <p14:tracePt t="99950" x="6248400" y="2914650"/>
          <p14:tracePt t="99967" x="6254750" y="2914650"/>
          <p14:tracePt t="99983" x="6261100" y="2908300"/>
          <p14:tracePt t="100000" x="6280150" y="2895600"/>
          <p14:tracePt t="100006" x="6292850" y="2882900"/>
          <p14:tracePt t="100016" x="6299200" y="2863850"/>
          <p14:tracePt t="100033" x="6318250" y="2825750"/>
          <p14:tracePt t="100050" x="6330950" y="2787650"/>
          <p14:tracePt t="100067" x="6330950" y="2781300"/>
          <p14:tracePt t="100858" x="6324600" y="2781300"/>
          <p14:tracePt t="100870" x="6299200" y="2781300"/>
          <p14:tracePt t="100877" x="6267450" y="2781300"/>
          <p14:tracePt t="100882" x="6235700" y="2781300"/>
          <p14:tracePt t="100901" x="6159500" y="2774950"/>
          <p14:tracePt t="100918" x="6083300" y="2768600"/>
          <p14:tracePt t="100935" x="6038850" y="2768600"/>
          <p14:tracePt t="100938" x="6032500" y="2768600"/>
          <p14:tracePt t="100967" x="6038850" y="2768600"/>
          <p14:tracePt t="100984" x="6070600" y="2787650"/>
          <p14:tracePt t="100989" x="6102350" y="2806700"/>
          <p14:tracePt t="101001" x="6153150" y="2851150"/>
          <p14:tracePt t="101003" x="6191250" y="2895600"/>
          <p14:tracePt t="101017" x="6248400" y="2971800"/>
          <p14:tracePt t="101020" x="6286500" y="3022600"/>
          <p14:tracePt t="101034" x="6369050" y="3111500"/>
          <p14:tracePt t="101051" x="6438900" y="3155950"/>
          <p14:tracePt t="101067" x="6477000" y="3162300"/>
          <p14:tracePt t="101084" x="6521450" y="3155950"/>
          <p14:tracePt t="101101" x="6578600" y="3130550"/>
          <p14:tracePt t="101117" x="6635750" y="3092450"/>
          <p14:tracePt t="101134" x="6680200" y="3060700"/>
          <p14:tracePt t="101151" x="6711950" y="3035300"/>
          <p14:tracePt t="101167" x="6718300" y="3035300"/>
          <p14:tracePt t="101184" x="6724650" y="3035300"/>
          <p14:tracePt t="101201" x="6724650" y="3041650"/>
          <p14:tracePt t="101217" x="6724650" y="3054350"/>
          <p14:tracePt t="101234" x="6724650" y="3073400"/>
          <p14:tracePt t="101251" x="6724650" y="3086100"/>
          <p14:tracePt t="101268" x="6724650" y="3098800"/>
          <p14:tracePt t="101271" x="6724650" y="3105150"/>
          <p14:tracePt t="101283" x="6724650" y="3111500"/>
          <p14:tracePt t="101303" x="6743700" y="3143250"/>
          <p14:tracePt t="101318" x="6756400" y="3162300"/>
          <p14:tracePt t="101339" x="6775450" y="3175000"/>
          <p14:tracePt t="101351" x="6788150" y="3194050"/>
          <p14:tracePt t="101367" x="6800850" y="3194050"/>
          <p14:tracePt t="101384" x="6807200" y="3200400"/>
          <p14:tracePt t="101432" x="6813550" y="3194050"/>
          <p14:tracePt t="101441" x="6826250" y="3187700"/>
          <p14:tracePt t="101450" x="6832600" y="3181350"/>
          <p14:tracePt t="101468" x="6858000" y="3168650"/>
          <p14:tracePt t="101484" x="6877050" y="3162300"/>
          <p14:tracePt t="101501" x="6889750" y="3155950"/>
          <p14:tracePt t="101588" x="6896100" y="3155950"/>
          <p14:tracePt t="101595" x="6902450" y="3155950"/>
          <p14:tracePt t="101599" x="6915150" y="3155950"/>
          <p14:tracePt t="101618" x="6946900" y="3155950"/>
          <p14:tracePt t="101635" x="6997700" y="3155950"/>
          <p14:tracePt t="101651" x="7054850" y="3162300"/>
          <p14:tracePt t="101669" x="7092950" y="3168650"/>
          <p14:tracePt t="101685" x="7105650" y="3168650"/>
          <p14:tracePt t="101701" x="7112000" y="3175000"/>
          <p14:tracePt t="101718" x="7118350" y="3175000"/>
          <p14:tracePt t="101787" x="7124700" y="3175000"/>
          <p14:tracePt t="101795" x="7131050" y="3175000"/>
          <p14:tracePt t="101804" x="7143750" y="3175000"/>
          <p14:tracePt t="101818" x="7175500" y="3181350"/>
          <p14:tracePt t="101835" x="7239000" y="3181350"/>
          <p14:tracePt t="101852" x="7315200" y="3187700"/>
          <p14:tracePt t="101869" x="7416800" y="3200400"/>
          <p14:tracePt t="101885" x="7524750" y="3225800"/>
          <p14:tracePt t="101901" x="7632700" y="3244850"/>
          <p14:tracePt t="101919" x="7696200" y="3244850"/>
          <p14:tracePt t="101923" x="7708900" y="3244850"/>
          <p14:tracePt t="101934" x="7727950" y="3244850"/>
          <p14:tracePt t="101952" x="7766050" y="3232150"/>
          <p14:tracePt t="101968" x="7778750" y="3225800"/>
          <p14:tracePt t="101985" x="7829550" y="3206750"/>
          <p14:tracePt t="102002" x="7899400" y="3181350"/>
          <p14:tracePt t="102018" x="7931150" y="3168650"/>
          <p14:tracePt t="102035" x="7962900" y="3155950"/>
          <p14:tracePt t="102051" x="7975600" y="3149600"/>
          <p14:tracePt t="102069" x="8007350" y="3136900"/>
          <p14:tracePt t="102085" x="8032750" y="3136900"/>
          <p14:tracePt t="102102" x="8064500" y="3136900"/>
          <p14:tracePt t="102118" x="8077200" y="3136900"/>
          <p14:tracePt t="102135" x="8089900" y="3136900"/>
          <p14:tracePt t="102151" x="8096250" y="3136900"/>
          <p14:tracePt t="102185" x="8102600" y="3136900"/>
          <p14:tracePt t="102202" x="8128000" y="3136900"/>
          <p14:tracePt t="102218" x="8134350" y="3136900"/>
          <p14:tracePt t="102235" x="8140700" y="3136900"/>
          <p14:tracePt t="102238" x="8140700" y="3143250"/>
          <p14:tracePt t="102252" x="8153400" y="3143250"/>
          <p14:tracePt t="102269" x="8159750" y="3149600"/>
          <p14:tracePt t="102302" x="8166100" y="3149600"/>
          <p14:tracePt t="102352" x="8166100" y="3155950"/>
          <p14:tracePt t="102368" x="8172450" y="3155950"/>
          <p14:tracePt t="102443" x="8159750" y="3149600"/>
          <p14:tracePt t="102449" x="8140700" y="3136900"/>
          <p14:tracePt t="102469" x="8134350" y="3130550"/>
          <p14:tracePt t="102485" x="8115300" y="3111500"/>
          <p14:tracePt t="102502" x="8102600" y="3092450"/>
          <p14:tracePt t="102519" x="8083550" y="3079750"/>
          <p14:tracePt t="102537" x="8064500" y="3067050"/>
          <p14:tracePt t="102539" x="8058150" y="3060700"/>
          <p14:tracePt t="102568" x="8051800" y="3054350"/>
          <p14:tracePt t="102585" x="8045450" y="3048000"/>
          <p14:tracePt t="102602" x="8039100" y="3048000"/>
          <p14:tracePt t="102659" x="8020050" y="3048000"/>
          <p14:tracePt t="102670" x="8001000" y="3054350"/>
          <p14:tracePt t="102685" x="7893050" y="3079750"/>
          <p14:tracePt t="102702" x="7721600" y="3105150"/>
          <p14:tracePt t="102719" x="7518400" y="3105150"/>
          <p14:tracePt t="102723" x="7423150" y="3105150"/>
          <p14:tracePt t="102735" x="7321550" y="3098800"/>
          <p14:tracePt t="102752" x="7169150" y="3067050"/>
          <p14:tracePt t="102770" x="7042150" y="3022600"/>
          <p14:tracePt t="102773" x="6997700" y="3003550"/>
          <p14:tracePt t="102784" x="6972300" y="2990850"/>
          <p14:tracePt t="102803" x="6959600" y="2971800"/>
          <p14:tracePt t="102820" x="6953250" y="2971800"/>
          <p14:tracePt t="102852" x="6953250" y="2978150"/>
          <p14:tracePt t="102869" x="6953250" y="2990850"/>
          <p14:tracePt t="102873" x="6946900" y="2990850"/>
          <p14:tracePt t="102885" x="6946900" y="2997200"/>
          <p14:tracePt t="102902" x="6940550" y="3009900"/>
          <p14:tracePt t="102919" x="6934200" y="3022600"/>
          <p14:tracePt t="102937" x="6934200" y="3028950"/>
          <p14:tracePt t="102970" x="6959600" y="3041650"/>
          <p14:tracePt t="102986" x="6997700" y="3054350"/>
          <p14:tracePt t="103002" x="7054850" y="3067050"/>
          <p14:tracePt t="103019" x="7188200" y="3079750"/>
          <p14:tracePt t="103036" x="7327900" y="3079750"/>
          <p14:tracePt t="103053" x="7493000" y="3079750"/>
          <p14:tracePt t="103070" x="7689850" y="3067050"/>
          <p14:tracePt t="103086" x="7791450" y="3054350"/>
          <p14:tracePt t="103091" x="7829550" y="3035300"/>
          <p14:tracePt t="103103" x="7854950" y="3016250"/>
          <p14:tracePt t="103118" x="7880350" y="2997200"/>
          <p14:tracePt t="103135" x="7912100" y="2978150"/>
          <p14:tracePt t="103152" x="7924800" y="2965450"/>
          <p14:tracePt t="103169" x="7950200" y="2952750"/>
          <p14:tracePt t="103186" x="7975600" y="2933700"/>
          <p14:tracePt t="103204" x="7994650" y="2914650"/>
          <p14:tracePt t="103219" x="7994650" y="2882900"/>
          <p14:tracePt t="103236" x="7988300" y="2844800"/>
          <p14:tracePt t="103252" x="7962900" y="2806700"/>
          <p14:tracePt t="103269" x="7943850" y="2774950"/>
          <p14:tracePt t="103285" x="7893050" y="2743200"/>
          <p14:tracePt t="103302" x="7842250" y="2724150"/>
          <p14:tracePt t="103320" x="7785100" y="2711450"/>
          <p14:tracePt t="103335" x="7734300" y="2711450"/>
          <p14:tracePt t="103352" x="7702550" y="2711450"/>
          <p14:tracePt t="103371" x="7658100" y="2717800"/>
          <p14:tracePt t="103386" x="7620000" y="2730500"/>
          <p14:tracePt t="103403" x="7594600" y="2749550"/>
          <p14:tracePt t="103420" x="7562850" y="2774950"/>
          <p14:tracePt t="103436" x="7518400" y="2813050"/>
          <p14:tracePt t="103453" x="7505700" y="2838450"/>
          <p14:tracePt t="103469" x="7505700" y="2889250"/>
          <p14:tracePt t="103486" x="7524750" y="2927350"/>
          <p14:tracePt t="103503" x="7581900" y="2978150"/>
          <p14:tracePt t="103519" x="7607300" y="3003550"/>
          <p14:tracePt t="103536" x="7639050" y="3028950"/>
          <p14:tracePt t="103553" x="7651750" y="3035300"/>
          <p14:tracePt t="103569" x="7664450" y="3041650"/>
          <p14:tracePt t="103586" x="7670800" y="3041650"/>
          <p14:tracePt t="103705" x="7664450" y="3041650"/>
          <p14:tracePt t="103713" x="7651750" y="3041650"/>
          <p14:tracePt t="103722" x="7632700" y="3041650"/>
          <p14:tracePt t="103736" x="7588250" y="3054350"/>
          <p14:tracePt t="103753" x="7531100" y="3060700"/>
          <p14:tracePt t="103770" x="7486650" y="3067050"/>
          <p14:tracePt t="103786" x="7461250" y="3067050"/>
          <p14:tracePt t="103803" x="7442200" y="3067050"/>
          <p14:tracePt t="103819" x="7423150" y="3067050"/>
          <p14:tracePt t="103836" x="7391400" y="3067050"/>
          <p14:tracePt t="103853" x="7372350" y="3060700"/>
          <p14:tracePt t="103870" x="7366000" y="3060700"/>
          <p14:tracePt t="103903" x="7372350" y="3060700"/>
          <p14:tracePt t="103922" x="7486650" y="3067050"/>
          <p14:tracePt t="103937" x="7543800" y="3073400"/>
          <p14:tracePt t="103952" x="7747000" y="3086100"/>
          <p14:tracePt t="103969" x="7848600" y="3086100"/>
          <p14:tracePt t="103986" x="7943850" y="3067050"/>
          <p14:tracePt t="104003" x="8032750" y="3054350"/>
          <p14:tracePt t="104019" x="8128000" y="3048000"/>
          <p14:tracePt t="104036" x="8210550" y="3048000"/>
          <p14:tracePt t="104053" x="8312150" y="3054350"/>
          <p14:tracePt t="104070" x="8426450" y="3073400"/>
          <p14:tracePt t="104086" x="8528050" y="3086100"/>
          <p14:tracePt t="104103" x="8591550" y="3098800"/>
          <p14:tracePt t="104120" x="8616950" y="3098800"/>
          <p14:tracePt t="104252" x="8623300" y="3098800"/>
          <p14:tracePt t="104271" x="8629650" y="3098800"/>
          <p14:tracePt t="104287" x="8636000" y="3098800"/>
          <p14:tracePt t="104303" x="8642350" y="3098800"/>
          <p14:tracePt t="104320" x="8655050" y="3098800"/>
          <p14:tracePt t="104337" x="8661400" y="3098800"/>
          <p14:tracePt t="104625" x="8661400" y="3092450"/>
          <p14:tracePt t="104632" x="8661400" y="3086100"/>
          <p14:tracePt t="104637" x="8661400" y="3079750"/>
          <p14:tracePt t="104657" x="8661400" y="3073400"/>
          <p14:tracePt t="104671" x="8661400" y="3067050"/>
          <p14:tracePt t="104687" x="8661400" y="3060700"/>
          <p14:tracePt t="104704" x="8667750" y="3060700"/>
          <p14:tracePt t="104850" x="8667750" y="3054350"/>
          <p14:tracePt t="104878" x="8667750" y="3048000"/>
          <p14:tracePt t="105035" x="8655050" y="3048000"/>
          <p14:tracePt t="105051" x="8636000" y="3054350"/>
          <p14:tracePt t="105059" x="8591550" y="3060700"/>
          <p14:tracePt t="105072" x="8553450" y="3067050"/>
          <p14:tracePt t="105089" x="8439150" y="3079750"/>
          <p14:tracePt t="105104" x="8382000" y="3079750"/>
          <p14:tracePt t="105121" x="8318500" y="3092450"/>
          <p14:tracePt t="105138" x="8261350" y="3092450"/>
          <p14:tracePt t="105155" x="8172450" y="3098800"/>
          <p14:tracePt t="105171" x="8032750" y="3105150"/>
          <p14:tracePt t="105177" x="7943850" y="3105150"/>
          <p14:tracePt t="105186" x="7842250" y="3111500"/>
          <p14:tracePt t="105205" x="7575550" y="3111500"/>
          <p14:tracePt t="105221" x="7353300" y="3098800"/>
          <p14:tracePt t="105238" x="7105650" y="3079750"/>
          <p14:tracePt t="105255" x="6902450" y="3067050"/>
          <p14:tracePt t="105270" x="6750050" y="3067050"/>
          <p14:tracePt t="105288" x="6642100" y="3079750"/>
          <p14:tracePt t="105304" x="6540500" y="3124200"/>
          <p14:tracePt t="105324" x="6464300" y="3181350"/>
          <p14:tracePt t="105338" x="6438900" y="3219450"/>
          <p14:tracePt t="105356" x="6438900" y="3244850"/>
          <p14:tracePt t="105371" x="6464300" y="3270250"/>
          <p14:tracePt t="105387" x="6483350" y="3276600"/>
          <p14:tracePt t="105405" x="6521450" y="3289300"/>
          <p14:tracePt t="105421" x="6572250" y="3295650"/>
          <p14:tracePt t="105437" x="6616700" y="3295650"/>
          <p14:tracePt t="105454" x="6661150" y="3295650"/>
          <p14:tracePt t="105470" x="6680200" y="3295650"/>
          <p14:tracePt t="105486" x="6705600" y="3295650"/>
          <p14:tracePt t="105490" x="6724650" y="3295650"/>
          <p14:tracePt t="105504" x="6743700" y="3295650"/>
          <p14:tracePt t="105521" x="6794500" y="3295650"/>
          <p14:tracePt t="105538" x="6864350" y="3295650"/>
          <p14:tracePt t="105542" x="6902450" y="3295650"/>
          <p14:tracePt t="105555" x="6921500" y="3295650"/>
          <p14:tracePt t="105571" x="6972300" y="3295650"/>
          <p14:tracePt t="105588" x="7010400" y="3295650"/>
          <p14:tracePt t="105605" x="7048500" y="3289300"/>
          <p14:tracePt t="105621" x="7073900" y="3282950"/>
          <p14:tracePt t="105638" x="7099300" y="3276600"/>
          <p14:tracePt t="105655" x="7112000" y="3270250"/>
          <p14:tracePt t="105672" x="7124700" y="3270250"/>
          <p14:tracePt t="105688" x="7137400" y="3276600"/>
          <p14:tracePt t="105704" x="7162800" y="3289300"/>
          <p14:tracePt t="105721" x="7175500" y="3295650"/>
          <p14:tracePt t="105738" x="7194550" y="3302000"/>
          <p14:tracePt t="105742" x="7200900" y="3302000"/>
          <p14:tracePt t="105755" x="7207250" y="3302000"/>
          <p14:tracePt t="105759" x="7213600" y="3302000"/>
          <p14:tracePt t="105788" x="7226300" y="3302000"/>
          <p14:tracePt t="105805" x="7239000" y="3302000"/>
          <p14:tracePt t="105822" x="7251700" y="3295650"/>
          <p14:tracePt t="105838" x="7258050" y="3295650"/>
          <p14:tracePt t="106014" x="7251700" y="3302000"/>
          <p14:tracePt t="106029" x="7251700" y="3308350"/>
          <p14:tracePt t="106197" x="7245350" y="3308350"/>
          <p14:tracePt t="106205" x="7245350" y="3302000"/>
          <p14:tracePt t="106228" x="7239000" y="3302000"/>
          <p14:tracePt t="106250" x="7232650" y="3302000"/>
          <p14:tracePt t="106304" x="7226300" y="3302000"/>
          <p14:tracePt t="106312" x="7226300" y="3308350"/>
          <p14:tracePt t="106320" x="7226300" y="3314700"/>
          <p14:tracePt t="106339" x="7219950" y="3314700"/>
          <p14:tracePt t="106355" x="7213600" y="3321050"/>
          <p14:tracePt t="106371" x="7207250" y="3327400"/>
          <p14:tracePt t="106530" x="7194550" y="3314700"/>
          <p14:tracePt t="106537" x="7188200" y="3308350"/>
          <p14:tracePt t="106556" x="7181850" y="3295650"/>
          <p14:tracePt t="106572" x="7181850" y="3282950"/>
          <p14:tracePt t="106589" x="7181850" y="3276600"/>
          <p14:tracePt t="106592" x="7181850" y="3270250"/>
          <p14:tracePt t="106622" x="7181850" y="3263900"/>
          <p14:tracePt t="106639" x="7232650" y="3263900"/>
          <p14:tracePt t="106655" x="7327900" y="3263900"/>
          <p14:tracePt t="106672" x="7448550" y="3270250"/>
          <p14:tracePt t="106675" x="7512050" y="3270250"/>
          <p14:tracePt t="106689" x="7613650" y="3276600"/>
          <p14:tracePt t="106705" x="7747000" y="3289300"/>
          <p14:tracePt t="106722" x="7854950" y="3295650"/>
          <p14:tracePt t="106739" x="7912100" y="3295650"/>
          <p14:tracePt t="106755" x="7937500" y="3295650"/>
          <p14:tracePt t="106772" x="7962900" y="3295650"/>
          <p14:tracePt t="106789" x="7988300" y="3295650"/>
          <p14:tracePt t="106806" x="8007350" y="3295650"/>
          <p14:tracePt t="106822" x="8039100" y="3308350"/>
          <p14:tracePt t="106839" x="8083550" y="3321050"/>
          <p14:tracePt t="106856" x="8166100" y="3327400"/>
          <p14:tracePt t="106872" x="8178800" y="3327400"/>
          <p14:tracePt t="106876" x="8216900" y="3327400"/>
          <p14:tracePt t="106888" x="8229600" y="3327400"/>
          <p14:tracePt t="106890" x="8255000" y="3314700"/>
          <p14:tracePt t="106905" x="8267700" y="3314700"/>
          <p14:tracePt t="106923" x="8324850" y="3289300"/>
          <p14:tracePt t="106940" x="8343900" y="3282950"/>
          <p14:tracePt t="106956" x="8356600" y="3276600"/>
          <p14:tracePt t="107018" x="8362950" y="3276600"/>
          <p14:tracePt t="107039" x="8382000" y="3276600"/>
          <p14:tracePt t="107056" x="8413750" y="3276600"/>
          <p14:tracePt t="107073" x="8439150" y="3282950"/>
          <p14:tracePt t="107089" x="8470900" y="3289300"/>
          <p14:tracePt t="107106" x="8496300" y="3289300"/>
          <p14:tracePt t="107110" x="8509000" y="3289300"/>
          <p14:tracePt t="107121" x="8515350" y="3289300"/>
          <p14:tracePt t="107139" x="8547100" y="3289300"/>
          <p14:tracePt t="107156" x="8559800" y="3282950"/>
          <p14:tracePt t="107172" x="8566150" y="3282950"/>
          <p14:tracePt t="107189" x="8572500" y="3282950"/>
          <p14:tracePt t="107208" x="8585200" y="3282950"/>
          <p14:tracePt t="107223" x="8591550" y="3282950"/>
          <p14:tracePt t="107239" x="8597900" y="3282950"/>
          <p14:tracePt t="107372" x="8610600" y="3282950"/>
          <p14:tracePt t="107380" x="8616950" y="3282950"/>
          <p14:tracePt t="107388" x="8623300" y="3282950"/>
          <p14:tracePt t="107407" x="8636000" y="3289300"/>
          <p14:tracePt t="107423" x="8642350" y="3289300"/>
          <p14:tracePt t="107439" x="8667750" y="3289300"/>
          <p14:tracePt t="107456" x="8756650" y="3302000"/>
          <p14:tracePt t="107473" x="8864600" y="3327400"/>
          <p14:tracePt t="107490" x="8947150" y="3346450"/>
          <p14:tracePt t="107508" x="9023350" y="3359150"/>
          <p14:tracePt t="107523" x="9055100" y="3359150"/>
          <p14:tracePt t="107540" x="9067800" y="3365500"/>
          <p14:tracePt t="107617" x="9074150" y="3365500"/>
          <p14:tracePt t="107632" x="9080500" y="3365500"/>
          <p14:tracePt t="107640" x="9086850" y="3365500"/>
          <p14:tracePt t="107656" x="9105900" y="3359150"/>
          <p14:tracePt t="107673" x="9163050" y="3340100"/>
          <p14:tracePt t="107689" x="9213850" y="3333750"/>
          <p14:tracePt t="107707" x="9283700" y="3327400"/>
          <p14:tracePt t="107723" x="9328150" y="3327400"/>
          <p14:tracePt t="107740" x="9359900" y="3327400"/>
          <p14:tracePt t="107757" x="9366250" y="3327400"/>
          <p14:tracePt t="107793" x="9372600" y="3321050"/>
          <p14:tracePt t="107807" x="9398000" y="3314700"/>
          <p14:tracePt t="107823" x="9474200" y="3308350"/>
          <p14:tracePt t="107840" x="9544050" y="3302000"/>
          <p14:tracePt t="107857" x="9601200" y="3295650"/>
          <p14:tracePt t="107875" x="9632950" y="3289300"/>
          <p14:tracePt t="107890" x="9658350" y="3282950"/>
          <p14:tracePt t="107906" x="9671050" y="3276600"/>
          <p14:tracePt t="107911" x="9683750" y="3270250"/>
          <p14:tracePt t="107922" x="9696450" y="3270250"/>
          <p14:tracePt t="107940" x="9734550" y="3251200"/>
          <p14:tracePt t="107944" x="9759950" y="3244850"/>
          <p14:tracePt t="107956" x="9779000" y="3238500"/>
          <p14:tracePt t="107974" x="9804400" y="3232150"/>
          <p14:tracePt t="107990" x="9823450" y="3225800"/>
          <p14:tracePt t="107994" x="9829800" y="3225800"/>
          <p14:tracePt t="108006" x="9842500" y="3219450"/>
          <p14:tracePt t="108023" x="9848850" y="3213100"/>
          <p14:tracePt t="108040" x="9855200" y="3206750"/>
          <p14:tracePt t="108056" x="9861550" y="3206750"/>
          <p14:tracePt t="108075" x="9867900" y="3206750"/>
          <p14:tracePt t="108090" x="9874250" y="3206750"/>
          <p14:tracePt t="108106" x="9880600" y="3206750"/>
          <p14:tracePt t="108123" x="9886950" y="3206750"/>
          <p14:tracePt t="108219" x="9893300" y="3206750"/>
          <p14:tracePt t="108234" x="9899650" y="3206750"/>
          <p14:tracePt t="108243" x="9899650" y="3200400"/>
          <p14:tracePt t="108257" x="9906000" y="3200400"/>
          <p14:tracePt t="108274" x="9918700" y="3194050"/>
          <p14:tracePt t="108290" x="9931400" y="3187700"/>
          <p14:tracePt t="108307" x="9931400" y="3181350"/>
          <p14:tracePt t="108324" x="9937750" y="3181350"/>
          <p14:tracePt t="108341" x="9937750" y="3175000"/>
          <p14:tracePt t="108357" x="9937750" y="3168650"/>
          <p14:tracePt t="108391" x="9931400" y="3168650"/>
          <p14:tracePt t="108407" x="9918700" y="3168650"/>
          <p14:tracePt t="108424" x="9906000" y="3181350"/>
          <p14:tracePt t="108457" x="9906000" y="3187700"/>
          <p14:tracePt t="108556" x="9912350" y="3181350"/>
          <p14:tracePt t="108571" x="9918700" y="3181350"/>
          <p14:tracePt t="108579" x="9925050" y="3181350"/>
          <p14:tracePt t="108590" x="9937750" y="3181350"/>
          <p14:tracePt t="108607" x="9982200" y="3181350"/>
          <p14:tracePt t="108624" x="10026650" y="3181350"/>
          <p14:tracePt t="108629" x="10096500" y="3181350"/>
          <p14:tracePt t="108641" x="10128250" y="3187700"/>
          <p14:tracePt t="108645" x="10210800" y="3194050"/>
          <p14:tracePt t="108657" x="10248900" y="3194050"/>
          <p14:tracePt t="108674" x="10433050" y="3200400"/>
          <p14:tracePt t="108692" x="10490200" y="3200400"/>
          <p14:tracePt t="108706" x="10509250" y="3200400"/>
          <p14:tracePt t="108724" x="10515600" y="3200400"/>
          <p14:tracePt t="108895" x="10509250" y="3206750"/>
          <p14:tracePt t="108910" x="10502900" y="3213100"/>
          <p14:tracePt t="108918" x="10496550" y="3219450"/>
          <p14:tracePt t="108924" x="10490200" y="3225800"/>
          <p14:tracePt t="108941" x="10477500" y="3238500"/>
          <p14:tracePt t="108958" x="10452100" y="3257550"/>
          <p14:tracePt t="108974" x="10426700" y="3276600"/>
          <p14:tracePt t="108991" x="10394950" y="3289300"/>
          <p14:tracePt t="109008" x="10344150" y="3314700"/>
          <p14:tracePt t="109024" x="10318750" y="3327400"/>
          <p14:tracePt t="109043" x="10299700" y="3346450"/>
          <p14:tracePt t="109057" x="10287000" y="3352800"/>
          <p14:tracePt t="109075" x="10280650" y="3359150"/>
          <p14:tracePt t="109141" x="10312400" y="3352800"/>
          <p14:tracePt t="109157" x="10394950" y="3340100"/>
          <p14:tracePt t="109174" x="10471150" y="3327400"/>
          <p14:tracePt t="109191" x="10534650" y="3314700"/>
          <p14:tracePt t="109208" x="10572750" y="3308350"/>
          <p14:tracePt t="109224" x="10591800" y="3302000"/>
          <p14:tracePt t="109241" x="10604500" y="3289300"/>
          <p14:tracePt t="109245" x="10610850" y="3289300"/>
          <p14:tracePt t="109256" x="10617200" y="3289300"/>
          <p14:tracePt t="109259" x="10617200" y="3282950"/>
          <p14:tracePt t="109275" x="10623550" y="3282950"/>
          <p14:tracePt t="109291" x="10629900" y="3282950"/>
          <p14:tracePt t="109308" x="10648950" y="3276600"/>
          <p14:tracePt t="109325" x="10661650" y="3270250"/>
          <p14:tracePt t="109413" x="10668000" y="3270250"/>
          <p14:tracePt t="109438" x="10674350" y="3270250"/>
          <p14:tracePt t="109447" x="10674350" y="3263900"/>
          <p14:tracePt t="109457" x="10687050" y="3257550"/>
          <p14:tracePt t="109475" x="10718800" y="3238500"/>
          <p14:tracePt t="109478" x="10737850" y="3225800"/>
          <p14:tracePt t="109491" x="10750550" y="3219450"/>
          <p14:tracePt t="109495" x="10775950" y="3200400"/>
          <p14:tracePt t="109508" x="10788650" y="3194050"/>
          <p14:tracePt t="109511" x="10801350" y="3181350"/>
          <p14:tracePt t="109523" x="10807700" y="3175000"/>
          <p14:tracePt t="109525" x="10814050" y="3162300"/>
          <p14:tracePt t="109541" x="10820400" y="3155950"/>
          <p14:tracePt t="109557" x="10820400" y="3143250"/>
          <p14:tracePt t="109656" x="10814050" y="3143250"/>
          <p14:tracePt t="109665" x="10801350" y="3143250"/>
          <p14:tracePt t="109673" x="10788650" y="3143250"/>
          <p14:tracePt t="109692" x="10737850" y="3149600"/>
          <p14:tracePt t="109708" x="10693400" y="3155950"/>
          <p14:tracePt t="109714" x="10629900" y="3162300"/>
          <p14:tracePt t="109723" x="10591800" y="3168650"/>
          <p14:tracePt t="109726" x="10541000" y="3168650"/>
          <p14:tracePt t="109744" x="10394950" y="3187700"/>
          <p14:tracePt t="109757" x="10337800" y="3194050"/>
          <p14:tracePt t="109775" x="10109200" y="3206750"/>
          <p14:tracePt t="109791" x="9944100" y="3213100"/>
          <p14:tracePt t="109808" x="9798050" y="3213100"/>
          <p14:tracePt t="109824" x="9690100" y="3206750"/>
          <p14:tracePt t="109841" x="9594850" y="3206750"/>
          <p14:tracePt t="109858" x="9417050" y="3206750"/>
          <p14:tracePt t="109875" x="9188450" y="3213100"/>
          <p14:tracePt t="109891" x="8896350" y="3206750"/>
          <p14:tracePt t="109908" x="8597900" y="3194050"/>
          <p14:tracePt t="109925" x="8318500" y="3181350"/>
          <p14:tracePt t="109942" x="8077200" y="3162300"/>
          <p14:tracePt t="109958" x="7854950" y="3149600"/>
          <p14:tracePt t="109975" x="7689850" y="3149600"/>
          <p14:tracePt t="109992" x="7543800" y="3143250"/>
          <p14:tracePt t="109996" x="7473950" y="3143250"/>
          <p14:tracePt t="110010" x="7346950" y="3155950"/>
          <p14:tracePt t="110025" x="7232650" y="3168650"/>
          <p14:tracePt t="110041" x="7156450" y="3187700"/>
          <p14:tracePt t="110058" x="7105650" y="3206750"/>
          <p14:tracePt t="110074" x="7080250" y="3225800"/>
          <p14:tracePt t="110091" x="7073900" y="3251200"/>
          <p14:tracePt t="110108" x="7061200" y="3282950"/>
          <p14:tracePt t="110125" x="7054850" y="3314700"/>
          <p14:tracePt t="110141" x="7054850" y="3352800"/>
          <p14:tracePt t="110158" x="7054850" y="3378200"/>
          <p14:tracePt t="110175" x="7054850" y="3397250"/>
          <p14:tracePt t="110191" x="7054850" y="3416300"/>
          <p14:tracePt t="110209" x="7054850" y="3422650"/>
          <p14:tracePt t="110225" x="7054850" y="3429000"/>
          <p14:tracePt t="110228" x="7054850" y="3435350"/>
          <p14:tracePt t="110242" x="7054850" y="3441700"/>
          <p14:tracePt t="110276" x="7054850" y="3448050"/>
          <p14:tracePt t="110292" x="7054850" y="3454400"/>
          <p14:tracePt t="110429" x="7054850" y="3460750"/>
          <p14:tracePt t="110575" x="7048500" y="3460750"/>
          <p14:tracePt t="110590" x="7042150" y="3454400"/>
          <p14:tracePt t="110923" x="7048500" y="3454400"/>
          <p14:tracePt t="110930" x="7061200" y="3454400"/>
          <p14:tracePt t="110942" x="7086600" y="3454400"/>
          <p14:tracePt t="110960" x="7175500" y="3467100"/>
          <p14:tracePt t="110976" x="7226300" y="3473450"/>
          <p14:tracePt t="110994" x="7270750" y="3479800"/>
          <p14:tracePt t="111008" x="7283450" y="3486150"/>
          <p14:tracePt t="111026" x="7308850" y="3486150"/>
          <p14:tracePt t="111076" x="7315200" y="3486150"/>
          <p14:tracePt t="111093" x="7321550" y="3486150"/>
          <p14:tracePt t="111109" x="7340600" y="3473450"/>
          <p14:tracePt t="111126" x="7372350" y="3473450"/>
          <p14:tracePt t="111142" x="7423150" y="3467100"/>
          <p14:tracePt t="111146" x="7454900" y="3460750"/>
          <p14:tracePt t="111158" x="7467600" y="3460750"/>
          <p14:tracePt t="111159" x="7505700" y="3460750"/>
          <p14:tracePt t="111176" x="7569200" y="3460750"/>
          <p14:tracePt t="111193" x="7626350" y="3454400"/>
          <p14:tracePt t="111209" x="7651750" y="3448050"/>
          <p14:tracePt t="111226" x="7664450" y="3448050"/>
          <p14:tracePt t="111228" x="7670800" y="3448050"/>
          <p14:tracePt t="111242" x="7677150" y="3441700"/>
          <p14:tracePt t="111261" x="7689850" y="3441700"/>
          <p14:tracePt t="111344" x="7696200" y="3435350"/>
          <p14:tracePt t="111359" x="7702550" y="3435350"/>
          <p14:tracePt t="111376" x="7715250" y="3435350"/>
          <p14:tracePt t="111392" x="7727950" y="3435350"/>
          <p14:tracePt t="111410" x="7734300" y="3435350"/>
          <p14:tracePt t="111415" x="7734300" y="3429000"/>
          <p14:tracePt t="111443" x="7740650" y="3429000"/>
          <p14:tracePt t="111460" x="7747000" y="3429000"/>
          <p14:tracePt t="111477" x="7753350" y="3429000"/>
          <p14:tracePt t="111550" x="7759700" y="3429000"/>
          <p14:tracePt t="111561" x="7772400" y="3429000"/>
          <p14:tracePt t="111576" x="7823200" y="3409950"/>
          <p14:tracePt t="111593" x="7912100" y="3390900"/>
          <p14:tracePt t="111609" x="7975600" y="3390900"/>
          <p14:tracePt t="111626" x="8007350" y="3390900"/>
          <p14:tracePt t="111643" x="8020050" y="3384550"/>
          <p14:tracePt t="111677" x="8032750" y="3384550"/>
          <p14:tracePt t="111693" x="8077200" y="3384550"/>
          <p14:tracePt t="111709" x="8153400" y="3390900"/>
          <p14:tracePt t="111713" x="8229600" y="3390900"/>
          <p14:tracePt t="111725" x="8286750" y="3390900"/>
          <p14:tracePt t="111743" x="8401050" y="3397250"/>
          <p14:tracePt t="111760" x="8521700" y="3397250"/>
          <p14:tracePt t="111776" x="8597900" y="3397250"/>
          <p14:tracePt t="111793" x="8616950" y="3397250"/>
          <p14:tracePt t="111810" x="8623300" y="3397250"/>
          <p14:tracePt t="111862" x="8629650" y="3397250"/>
          <p14:tracePt t="111877" x="8648700" y="3403600"/>
          <p14:tracePt t="111893" x="8712200" y="3416300"/>
          <p14:tracePt t="111911" x="8763000" y="3416300"/>
          <p14:tracePt t="111927" x="8839200" y="3416300"/>
          <p14:tracePt t="111943" x="8896350" y="3409950"/>
          <p14:tracePt t="111959" x="8966200" y="3390900"/>
          <p14:tracePt t="111963" x="8985250" y="3390900"/>
          <p14:tracePt t="111976" x="9017000" y="3378200"/>
          <p14:tracePt t="111980" x="9042400" y="3371850"/>
          <p14:tracePt t="111993" x="9055100" y="3365500"/>
          <p14:tracePt t="112010" x="9105900" y="3352800"/>
          <p14:tracePt t="112027" x="9118600" y="3346450"/>
          <p14:tracePt t="112187" x="9124950" y="3346450"/>
          <p14:tracePt t="112203" x="9131300" y="3352800"/>
          <p14:tracePt t="112217" x="9137650" y="3359150"/>
          <p14:tracePt t="112227" x="9144000" y="3365500"/>
          <p14:tracePt t="112244" x="9150350" y="3365500"/>
          <p14:tracePt t="112260" x="9163050" y="3371850"/>
          <p14:tracePt t="112278" x="9169400" y="3371850"/>
          <p14:tracePt t="112315" x="9175750" y="3371850"/>
          <p14:tracePt t="112432" x="9163050" y="3365500"/>
          <p14:tracePt t="112440" x="9150350" y="3359150"/>
          <p14:tracePt t="112448" x="9137650" y="3352800"/>
          <p14:tracePt t="112461" x="9124950" y="3346450"/>
          <p14:tracePt t="112478" x="9099550" y="3340100"/>
          <p14:tracePt t="112494" x="9055100" y="3333750"/>
          <p14:tracePt t="112511" x="9029700" y="3327400"/>
          <p14:tracePt t="112528" x="9004300" y="3321050"/>
          <p14:tracePt t="112543" x="8972550" y="3314700"/>
          <p14:tracePt t="112560" x="8940800" y="3308350"/>
          <p14:tracePt t="112577" x="8909050" y="3302000"/>
          <p14:tracePt t="112594" x="8864600" y="3295650"/>
          <p14:tracePt t="112611" x="8826500" y="3289300"/>
          <p14:tracePt t="112627" x="8788400" y="3289300"/>
          <p14:tracePt t="112644" x="8750300" y="3289300"/>
          <p14:tracePt t="112648" x="8731250" y="3289300"/>
          <p14:tracePt t="112659" x="8718550" y="3289300"/>
          <p14:tracePt t="112678" x="8705850" y="3289300"/>
          <p14:tracePt t="112694" x="8674100" y="3289300"/>
          <p14:tracePt t="112710" x="8642350" y="3289300"/>
          <p14:tracePt t="112729" x="8547100" y="3302000"/>
          <p14:tracePt t="112743" x="8509000" y="3308350"/>
          <p14:tracePt t="112750" x="8470900" y="3308350"/>
          <p14:tracePt t="112759" x="8426450" y="3314700"/>
          <p14:tracePt t="112761" x="8394700" y="3314700"/>
          <p14:tracePt t="112780" x="8324850" y="3321050"/>
          <p14:tracePt t="112794" x="8274050" y="3333750"/>
          <p14:tracePt t="112810" x="8255000" y="3333750"/>
          <p14:tracePt t="112827" x="8223250" y="3340100"/>
          <p14:tracePt t="112844" x="8210550" y="3352800"/>
          <p14:tracePt t="112848" x="8204200" y="3359150"/>
          <p14:tracePt t="112859" x="8197850" y="3365500"/>
          <p14:tracePt t="112877" x="8191500" y="3371850"/>
          <p14:tracePt t="112894" x="8191500" y="3378200"/>
          <p14:tracePt t="112910" x="8185150" y="3384550"/>
          <p14:tracePt t="112927" x="8185150" y="3390900"/>
          <p14:tracePt t="112944" x="8185150" y="3397250"/>
          <p14:tracePt t="112961" x="8185150" y="3409950"/>
          <p14:tracePt t="112977" x="8185150" y="3416300"/>
          <p14:tracePt t="112994" x="8185150" y="3422650"/>
          <p14:tracePt t="113182" x="8191500" y="3422650"/>
          <p14:tracePt t="113199" x="8197850" y="3422650"/>
          <p14:tracePt t="113211" x="8204200" y="3422650"/>
          <p14:tracePt t="113228" x="8210550" y="3422650"/>
          <p14:tracePt t="113245" x="8229600" y="3422650"/>
          <p14:tracePt t="113260" x="8235950" y="3422650"/>
          <p14:tracePt t="113278" x="8242300" y="3422650"/>
          <p14:tracePt t="113348" x="8248650" y="3422650"/>
          <p14:tracePt t="113424" x="8255000" y="3416300"/>
          <p14:tracePt t="113441" x="8255000" y="3409950"/>
          <p14:tracePt t="113449" x="8261350" y="3409950"/>
          <p14:tracePt t="113461" x="8274050" y="3403600"/>
          <p14:tracePt t="113480" x="8299450" y="3397250"/>
          <p14:tracePt t="113496" x="8312150" y="3397250"/>
          <p14:tracePt t="113512" x="8356600" y="3397250"/>
          <p14:tracePt t="113529" x="8401050" y="3390900"/>
          <p14:tracePt t="113544" x="8451850" y="3384550"/>
          <p14:tracePt t="113561" x="8534400" y="3384550"/>
          <p14:tracePt t="113578" x="8578850" y="3378200"/>
          <p14:tracePt t="113583" x="8597900" y="3378200"/>
          <p14:tracePt t="113593" x="8616950" y="3371850"/>
          <p14:tracePt t="113611" x="8655050" y="3365500"/>
          <p14:tracePt t="113628" x="8712200" y="3346450"/>
          <p14:tracePt t="113632" x="8737600" y="3346450"/>
          <p14:tracePt t="113643" x="8769350" y="3340100"/>
          <p14:tracePt t="113662" x="8883650" y="3333750"/>
          <p14:tracePt t="113678" x="8934450" y="3333750"/>
          <p14:tracePt t="113694" x="9086850" y="3333750"/>
          <p14:tracePt t="113711" x="9220200" y="3346450"/>
          <p14:tracePt t="113728" x="9340850" y="3352800"/>
          <p14:tracePt t="113745" x="9378950" y="3359150"/>
          <p14:tracePt t="113761" x="9410700" y="3359150"/>
          <p14:tracePt t="113778" x="9486900" y="3365500"/>
          <p14:tracePt t="113795" x="9563100" y="3378200"/>
          <p14:tracePt t="113812" x="9715500" y="3397250"/>
          <p14:tracePt t="113828" x="9899650" y="3435350"/>
          <p14:tracePt t="113845" x="10052050" y="3460750"/>
          <p14:tracePt t="113862" x="10140950" y="3473450"/>
          <p14:tracePt t="113878" x="10204450" y="3473450"/>
          <p14:tracePt t="113912" x="10217150" y="3473450"/>
          <p14:tracePt t="113929" x="10255250" y="3479800"/>
          <p14:tracePt t="113945" x="10293350" y="3486150"/>
          <p14:tracePt t="113948" x="10337800" y="3492500"/>
          <p14:tracePt t="113962" x="10439400" y="3492500"/>
          <p14:tracePt t="113978" x="10528300" y="3486150"/>
          <p14:tracePt t="113995" x="10572750" y="3467100"/>
          <p14:tracePt t="114011" x="10591800" y="3448050"/>
          <p14:tracePt t="114028" x="10591800" y="3435350"/>
          <p14:tracePt t="114045" x="10591800" y="3416300"/>
          <p14:tracePt t="114062" x="10579100" y="3403600"/>
          <p14:tracePt t="114078" x="10553700" y="3390900"/>
          <p14:tracePt t="114095" x="10528300" y="3378200"/>
          <p14:tracePt t="114112" x="10477500" y="3365500"/>
          <p14:tracePt t="114129" x="10439400" y="3359150"/>
          <p14:tracePt t="114145" x="10394950" y="3346450"/>
          <p14:tracePt t="114161" x="10325100" y="3333750"/>
          <p14:tracePt t="114178" x="10236200" y="3314700"/>
          <p14:tracePt t="114197" x="10172700" y="3308350"/>
          <p14:tracePt t="114212" x="10077450" y="3295650"/>
          <p14:tracePt t="114228" x="10001250" y="3282950"/>
          <p14:tracePt t="114245" x="9899650" y="3270250"/>
          <p14:tracePt t="114262" x="9842500" y="3257550"/>
          <p14:tracePt t="114278" x="9785350" y="3244850"/>
          <p14:tracePt t="114295" x="9759950" y="3238500"/>
          <p14:tracePt t="114312" x="9734550" y="3232150"/>
          <p14:tracePt t="114329" x="9696450" y="3232150"/>
          <p14:tracePt t="114331" x="9683750" y="3232150"/>
          <p14:tracePt t="114346" x="9658350" y="3232150"/>
          <p14:tracePt t="114362" x="9632950" y="3232150"/>
          <p14:tracePt t="114378" x="9607550" y="3238500"/>
          <p14:tracePt t="114395" x="9588500" y="3238500"/>
          <p14:tracePt t="114398" x="9582150" y="3238500"/>
          <p14:tracePt t="114411" x="9575800" y="3244850"/>
          <p14:tracePt t="114429" x="9544050" y="3276600"/>
          <p14:tracePt t="114447" x="9537700" y="3289300"/>
          <p14:tracePt t="114461" x="9525000" y="3302000"/>
          <p14:tracePt t="114478" x="9518650" y="3308350"/>
          <p14:tracePt t="114495" x="9518650" y="3314700"/>
          <p14:tracePt t="114666" x="9525000" y="3321050"/>
          <p14:tracePt t="114674" x="9531350" y="3321050"/>
          <p14:tracePt t="114683" x="9537700" y="3327400"/>
          <p14:tracePt t="114695" x="9550400" y="3333750"/>
          <p14:tracePt t="114712" x="9556750" y="3333750"/>
          <p14:tracePt t="114729" x="9556750" y="3327400"/>
          <p14:tracePt t="117600" x="9556750" y="3321050"/>
          <p14:tracePt t="117615" x="9537700" y="3314700"/>
          <p14:tracePt t="117632" x="9499600" y="3295650"/>
          <p14:tracePt t="117648" x="9461500" y="3282950"/>
          <p14:tracePt t="117666" x="9436100" y="3276600"/>
          <p14:tracePt t="117682" x="9410700" y="3263900"/>
          <p14:tracePt t="117698" x="9359900" y="3244850"/>
          <p14:tracePt t="117714" x="9296400" y="3219450"/>
          <p14:tracePt t="117717" x="9245600" y="3206750"/>
          <p14:tracePt t="117732" x="9194800" y="3194050"/>
          <p14:tracePt t="117735" x="9150350" y="3187700"/>
          <p14:tracePt t="117748" x="9086850" y="3181350"/>
          <p14:tracePt t="117764" x="9061450" y="3175000"/>
          <p14:tracePt t="117781" x="9055100" y="3175000"/>
          <p14:tracePt t="117831" x="9048750" y="3168650"/>
          <p14:tracePt t="117848" x="9042400" y="3162300"/>
          <p14:tracePt t="117881" x="9029700" y="3162300"/>
          <p14:tracePt t="117898" x="9017000" y="3162300"/>
          <p14:tracePt t="117914" x="9010650" y="3155950"/>
          <p14:tracePt t="117994" x="9004300" y="3155950"/>
          <p14:tracePt t="118002" x="8997950" y="3155950"/>
          <p14:tracePt t="118015" x="8978900" y="3155950"/>
          <p14:tracePt t="118032" x="8947150" y="3149600"/>
          <p14:tracePt t="118049" x="8820150" y="3130550"/>
          <p14:tracePt t="118064" x="8788400" y="3124200"/>
          <p14:tracePt t="118082" x="8655050" y="3092450"/>
          <p14:tracePt t="118097" x="8616950" y="3086100"/>
          <p14:tracePt t="118115" x="8566150" y="3073400"/>
          <p14:tracePt t="118132" x="8521700" y="3067050"/>
          <p14:tracePt t="118149" x="8489950" y="3060700"/>
          <p14:tracePt t="118154" x="8483600" y="3060700"/>
          <p14:tracePt t="118183" x="8477250" y="3060700"/>
          <p14:tracePt t="118217" x="8470900" y="3060700"/>
          <p14:tracePt t="118224" x="8464550" y="3060700"/>
          <p14:tracePt t="118231" x="8451850" y="3060700"/>
          <p14:tracePt t="118249" x="8426450" y="3067050"/>
          <p14:tracePt t="118265" x="8356600" y="3060700"/>
          <p14:tracePt t="118282" x="8286750" y="3041650"/>
          <p14:tracePt t="118299" x="8242300" y="3028950"/>
          <p14:tracePt t="118314" x="8185150" y="3016250"/>
          <p14:tracePt t="118333" x="8147050" y="3009900"/>
          <p14:tracePt t="118349" x="8096250" y="3009900"/>
          <p14:tracePt t="118365" x="8039100" y="3016250"/>
          <p14:tracePt t="118368" x="8020050" y="3016250"/>
          <p14:tracePt t="118382" x="8001000" y="3022600"/>
          <p14:tracePt t="118385" x="7969250" y="3041650"/>
          <p14:tracePt t="118398" x="7937500" y="3054350"/>
          <p14:tracePt t="118415" x="7886700" y="3073400"/>
          <p14:tracePt t="118432" x="7835900" y="3092450"/>
          <p14:tracePt t="118448" x="7791450" y="3105150"/>
          <p14:tracePt t="118466" x="7708900" y="3130550"/>
          <p14:tracePt t="118473" x="7677150" y="3136900"/>
          <p14:tracePt t="118481" x="7607300" y="3149600"/>
          <p14:tracePt t="118499" x="7543800" y="3162300"/>
          <p14:tracePt t="118515" x="7461250" y="3187700"/>
          <p14:tracePt t="118532" x="7410450" y="3219450"/>
          <p14:tracePt t="118549" x="7385050" y="3244850"/>
          <p14:tracePt t="118565" x="7359650" y="3276600"/>
          <p14:tracePt t="118568" x="7359650" y="3289300"/>
          <p14:tracePt t="118582" x="7372350" y="3321050"/>
          <p14:tracePt t="118599" x="7385050" y="3333750"/>
          <p14:tracePt t="118614" x="7416800" y="3352800"/>
          <p14:tracePt t="118619" x="7454900" y="3365500"/>
          <p14:tracePt t="118631" x="7499350" y="3378200"/>
          <p14:tracePt t="118649" x="7594600" y="3378200"/>
          <p14:tracePt t="118668" x="7658100" y="3378200"/>
          <p14:tracePt t="118687" x="7766050" y="3365500"/>
          <p14:tracePt t="118699" x="7835900" y="3352800"/>
          <p14:tracePt t="118715" x="7931150" y="3333750"/>
          <p14:tracePt t="118733" x="7994650" y="3314700"/>
          <p14:tracePt t="118736" x="8026400" y="3308350"/>
          <p14:tracePt t="118749" x="8102600" y="3302000"/>
          <p14:tracePt t="118765" x="8172450" y="3295650"/>
          <p14:tracePt t="118782" x="8235950" y="3295650"/>
          <p14:tracePt t="118799" x="8248650" y="3295650"/>
          <p14:tracePt t="118832" x="8248650" y="3289300"/>
          <p14:tracePt t="118849" x="8216900" y="3270250"/>
          <p14:tracePt t="118866" x="8178800" y="3251200"/>
          <p14:tracePt t="118882" x="8134350" y="3232150"/>
          <p14:tracePt t="118899" x="8089900" y="3219450"/>
          <p14:tracePt t="118915" x="8026400" y="3200400"/>
          <p14:tracePt t="118933" x="7950200" y="3194050"/>
          <p14:tracePt t="118949" x="7848600" y="3187700"/>
          <p14:tracePt t="118966" x="7766050" y="3181350"/>
          <p14:tracePt t="118984" x="7715250" y="3194050"/>
          <p14:tracePt t="118998" x="7702550" y="3200400"/>
          <p14:tracePt t="119016" x="7645400" y="3238500"/>
          <p14:tracePt t="119032" x="7620000" y="3257550"/>
          <p14:tracePt t="119049" x="7594600" y="3295650"/>
          <p14:tracePt t="119066" x="7569200" y="3321050"/>
          <p14:tracePt t="119082" x="7556500" y="3352800"/>
          <p14:tracePt t="119099" x="7556500" y="3378200"/>
          <p14:tracePt t="119116" x="7556500" y="3416300"/>
          <p14:tracePt t="119133" x="7575550" y="3454400"/>
          <p14:tracePt t="119149" x="7594600" y="3473450"/>
          <p14:tracePt t="119165" x="7620000" y="3492500"/>
          <p14:tracePt t="119182" x="7645400" y="3498850"/>
          <p14:tracePt t="119199" x="7721600" y="3505200"/>
          <p14:tracePt t="119216" x="7785100" y="3505200"/>
          <p14:tracePt t="119218" x="7848600" y="3505200"/>
          <p14:tracePt t="119233" x="7912100" y="3486150"/>
          <p14:tracePt t="119249" x="7988300" y="3479800"/>
          <p14:tracePt t="119266" x="8026400" y="3473450"/>
          <p14:tracePt t="119282" x="8064500" y="3460750"/>
          <p14:tracePt t="119299" x="8083550" y="3460750"/>
          <p14:tracePt t="119316" x="8089900" y="3454400"/>
          <p14:tracePt t="119349" x="8089900" y="3448050"/>
          <p14:tracePt t="119366" x="8089900" y="3441700"/>
          <p14:tracePt t="119382" x="8083550" y="3435350"/>
          <p14:tracePt t="119400" x="8077200" y="3422650"/>
          <p14:tracePt t="119416" x="8064500" y="3416300"/>
          <p14:tracePt t="119433" x="8045450" y="3416300"/>
          <p14:tracePt t="119451" x="8032750" y="3416300"/>
          <p14:tracePt t="119467" x="8026400" y="3416300"/>
          <p14:tracePt t="119469" x="8020050" y="3416300"/>
          <p14:tracePt t="119483" x="8007350" y="3422650"/>
          <p14:tracePt t="119499" x="8001000" y="3429000"/>
          <p14:tracePt t="119515" x="7994650" y="3435350"/>
          <p14:tracePt t="119598" x="8001000" y="3429000"/>
          <p14:tracePt t="119605" x="8007350" y="3422650"/>
          <p14:tracePt t="119620" x="8013700" y="3416300"/>
          <p14:tracePt t="119872" x="8013700" y="3409950"/>
          <p14:tracePt t="119883" x="8013700" y="3390900"/>
          <p14:tracePt t="119888" x="8007350" y="3378200"/>
          <p14:tracePt t="119901" x="8007350" y="3371850"/>
          <p14:tracePt t="119917" x="8007350" y="3352800"/>
          <p14:tracePt t="119934" x="8001000" y="3346450"/>
          <p14:tracePt t="119950" x="7994650" y="3340100"/>
          <p14:tracePt t="119954" x="7969250" y="3340100"/>
          <p14:tracePt t="119967" x="7962900" y="3340100"/>
          <p14:tracePt t="119984" x="7956550" y="3333750"/>
          <p14:tracePt t="120263" x="7956550" y="3340100"/>
          <p14:tracePt t="120272" x="7956550" y="3346450"/>
          <p14:tracePt t="120284" x="7969250" y="3359150"/>
          <p14:tracePt t="120302" x="8013700" y="3397250"/>
          <p14:tracePt t="120317" x="8026400" y="3416300"/>
          <p14:tracePt t="120334" x="8039100" y="3429000"/>
          <p14:tracePt t="120350" x="8039100" y="3435350"/>
          <p14:tracePt t="120428" x="8045450" y="3435350"/>
          <p14:tracePt t="120435" x="8045450" y="3429000"/>
          <p14:tracePt t="120450" x="8058150" y="3422650"/>
          <p14:tracePt t="120467" x="8058150" y="3416300"/>
          <p14:tracePt t="120556" x="8058150" y="3409950"/>
          <p14:tracePt t="120564" x="8045450" y="3403600"/>
          <p14:tracePt t="120570" x="8039100" y="3403600"/>
          <p14:tracePt t="120584" x="8032750" y="3397250"/>
          <p14:tracePt t="120602" x="8007350" y="3384550"/>
          <p14:tracePt t="120617" x="8001000" y="3378200"/>
          <p14:tracePt t="120634" x="7994650" y="3371850"/>
          <p14:tracePt t="120650" x="7988300" y="3371850"/>
          <p14:tracePt t="120714" x="7981950" y="3371850"/>
          <p14:tracePt t="120801" x="7981950" y="3378200"/>
          <p14:tracePt t="120823" x="7981950" y="3384550"/>
          <p14:tracePt t="120863" x="7988300" y="3384550"/>
          <p14:tracePt t="120931" x="7994650" y="3384550"/>
          <p14:tracePt t="120960" x="7994650" y="3390900"/>
          <p14:tracePt t="121048" x="7988300" y="3390900"/>
          <p14:tracePt t="121057" x="7981950" y="3390900"/>
          <p14:tracePt t="121068" x="7975600" y="3384550"/>
          <p14:tracePt t="121102" x="7969250" y="3384550"/>
          <p14:tracePt t="121118" x="7943850" y="3397250"/>
          <p14:tracePt t="121135" x="7905750" y="3409950"/>
          <p14:tracePt t="121151" x="7861300" y="3429000"/>
          <p14:tracePt t="121168" x="7835900" y="3441700"/>
          <p14:tracePt t="121184" x="7810500" y="3454400"/>
          <p14:tracePt t="121201" x="7797800" y="3460750"/>
          <p14:tracePt t="121203" x="7791450" y="3460750"/>
          <p14:tracePt t="121234" x="7791450" y="3479800"/>
          <p14:tracePt t="121251" x="7797800" y="3517900"/>
          <p14:tracePt t="121268" x="7810500" y="3549650"/>
          <p14:tracePt t="121284" x="7823200" y="3568700"/>
          <p14:tracePt t="121301" x="7835900" y="3581400"/>
          <p14:tracePt t="121317" x="7848600" y="3581400"/>
          <p14:tracePt t="121334" x="7893050" y="3581400"/>
          <p14:tracePt t="121351" x="7981950" y="3543300"/>
          <p14:tracePt t="121367" x="8064500" y="3505200"/>
          <p14:tracePt t="121384" x="8153400" y="3441700"/>
          <p14:tracePt t="121401" x="8216900" y="3390900"/>
          <p14:tracePt t="121417" x="8280400" y="3327400"/>
          <p14:tracePt t="121434" x="8305800" y="3289300"/>
          <p14:tracePt t="121451" x="8324850" y="3257550"/>
          <p14:tracePt t="121469" x="8312150" y="3219450"/>
          <p14:tracePt t="121484" x="8293100" y="3206750"/>
          <p14:tracePt t="121487" x="8261350" y="3194050"/>
          <p14:tracePt t="121501" x="8178800" y="3168650"/>
          <p14:tracePt t="121518" x="8070850" y="3149600"/>
          <p14:tracePt t="121535" x="7962900" y="3130550"/>
          <p14:tracePt t="121551" x="7886700" y="3117850"/>
          <p14:tracePt t="121567" x="7823200" y="3105150"/>
          <p14:tracePt t="121583" x="7766050" y="3098800"/>
          <p14:tracePt t="121602" x="7727950" y="3086100"/>
          <p14:tracePt t="121618" x="7708900" y="3086100"/>
          <p14:tracePt t="121669" x="7702550" y="3079750"/>
          <p14:tracePt t="121684" x="7696200" y="3079750"/>
          <p14:tracePt t="121701" x="7683500" y="3079750"/>
          <p14:tracePt t="121705" x="7670800" y="3073400"/>
          <p14:tracePt t="121718" x="7658100" y="3073400"/>
          <p14:tracePt t="121721" x="7645400" y="3073400"/>
          <p14:tracePt t="121733" x="7639050" y="3073400"/>
          <p14:tracePt t="127025" x="7645400" y="3073400"/>
          <p14:tracePt t="127031" x="7658100" y="3073400"/>
          <p14:tracePt t="127045" x="7772400" y="3073400"/>
          <p14:tracePt t="127055" x="7874000" y="3079750"/>
          <p14:tracePt t="127073" x="8159750" y="3092450"/>
          <p14:tracePt t="127089" x="8426450" y="3117850"/>
          <p14:tracePt t="127106" x="8610600" y="3168650"/>
          <p14:tracePt t="127111" x="8623300" y="3187700"/>
          <p14:tracePt t="127123" x="8616950" y="3206750"/>
          <p14:tracePt t="127140" x="8553450" y="3238500"/>
          <p14:tracePt t="127156" x="8477250" y="3276600"/>
          <p14:tracePt t="127172" x="8420100" y="3321050"/>
          <p14:tracePt t="127175" x="8401050" y="3340100"/>
          <p14:tracePt t="127189" x="8394700" y="3359150"/>
          <p14:tracePt t="127192" x="8388350" y="3365500"/>
          <p14:tracePt t="127206" x="8388350" y="3378200"/>
          <p14:tracePt t="127224" x="8445500" y="3422650"/>
          <p14:tracePt t="127239" x="8470900" y="3435350"/>
          <p14:tracePt t="127242" x="8489950" y="3441700"/>
          <p14:tracePt t="127256" x="8553450" y="3460750"/>
          <p14:tracePt t="127272" x="8578850" y="3467100"/>
          <p14:tracePt t="127289" x="8585200" y="3467100"/>
          <p14:tracePt t="127339" x="8578850" y="3460750"/>
          <p14:tracePt t="127356" x="8553450" y="3448050"/>
          <p14:tracePt t="127373" x="8509000" y="3435350"/>
          <p14:tracePt t="127389" x="8451850" y="3416300"/>
          <p14:tracePt t="127393" x="8439150" y="3416300"/>
          <p14:tracePt t="127405" x="8413750" y="3409950"/>
          <p14:tracePt t="127423" x="8388350" y="3409950"/>
          <p14:tracePt t="127439" x="8362950" y="3409950"/>
          <p14:tracePt t="127456" x="8356600" y="3409950"/>
          <p14:tracePt t="127522" x="8350250" y="3416300"/>
          <p14:tracePt t="127540" x="8350250" y="3429000"/>
          <p14:tracePt t="127545" x="8343900" y="3441700"/>
          <p14:tracePt t="127556" x="8343900" y="3454400"/>
          <p14:tracePt t="127574" x="8343900" y="3473450"/>
          <p14:tracePt t="127628" x="8350250" y="3479800"/>
          <p14:tracePt t="127639" x="8356600" y="3479800"/>
          <p14:tracePt t="127657" x="8382000" y="3486150"/>
          <p14:tracePt t="127674" x="8401050" y="3492500"/>
          <p14:tracePt t="127690" x="8420100" y="3492500"/>
          <p14:tracePt t="127693" x="8432800" y="3498850"/>
          <p14:tracePt t="127706" x="8451850" y="3498850"/>
          <p14:tracePt t="127723" x="8483600" y="3505200"/>
          <p14:tracePt t="127739" x="8540750" y="3505200"/>
          <p14:tracePt t="127756" x="8597900" y="3511550"/>
          <p14:tracePt t="127773" x="8667750" y="3511550"/>
          <p14:tracePt t="127788" x="8705850" y="3511550"/>
          <p14:tracePt t="127805" x="8750300" y="3511550"/>
          <p14:tracePt t="127823" x="8782050" y="3511550"/>
          <p14:tracePt t="127840" x="8813800" y="3505200"/>
          <p14:tracePt t="127856" x="8832850" y="3498850"/>
          <p14:tracePt t="127861" x="8839200" y="3498850"/>
          <p14:tracePt t="127873" x="8839200" y="3492500"/>
          <p14:tracePt t="127890" x="8845550" y="3492500"/>
          <p14:tracePt t="127993" x="8851900" y="3486150"/>
          <p14:tracePt t="128000" x="8858250" y="3486150"/>
          <p14:tracePt t="128007" x="8864600" y="3479800"/>
          <p14:tracePt t="128023" x="8890000" y="3473450"/>
          <p14:tracePt t="128040" x="8921750" y="3467100"/>
          <p14:tracePt t="128057" x="8966200" y="3460750"/>
          <p14:tracePt t="128074" x="9004300" y="3460750"/>
          <p14:tracePt t="128090" x="9048750" y="3448050"/>
          <p14:tracePt t="128107" x="9074150" y="3448050"/>
          <p14:tracePt t="128124" x="9080500" y="3441700"/>
          <p14:tracePt t="128157" x="9093200" y="3441700"/>
          <p14:tracePt t="128174" x="9124950" y="3441700"/>
          <p14:tracePt t="128190" x="9169400" y="3441700"/>
          <p14:tracePt t="128207" x="9226550" y="3441700"/>
          <p14:tracePt t="128224" x="9264650" y="3441700"/>
          <p14:tracePt t="128240" x="9283700" y="3441700"/>
          <p14:tracePt t="128257" x="9296400" y="3441700"/>
          <p14:tracePt t="128274" x="9302750" y="3435350"/>
          <p14:tracePt t="128290" x="9315450" y="3429000"/>
          <p14:tracePt t="128308" x="9315450" y="3422650"/>
          <p14:tracePt t="128326" x="9321800" y="3422650"/>
          <p14:tracePt t="128430" x="9321800" y="3416300"/>
          <p14:tracePt t="128446" x="9321800" y="3409950"/>
          <p14:tracePt t="128454" x="9328150" y="3403600"/>
          <p14:tracePt t="128474" x="9328150" y="3397250"/>
          <p14:tracePt t="128478" x="9328150" y="3390900"/>
          <p14:tracePt t="128489" x="9334500" y="3390900"/>
          <p14:tracePt t="128507" x="9340850" y="3378200"/>
          <p14:tracePt t="128524" x="9347200" y="3365500"/>
          <p14:tracePt t="128540" x="9353550" y="3359150"/>
          <p14:tracePt t="128557" x="9359900" y="3359150"/>
          <p14:tracePt t="128574" x="9359900" y="3352800"/>
          <p14:tracePt t="128851" x="9353550" y="3352800"/>
          <p14:tracePt t="128858" x="9353550" y="3346450"/>
          <p14:tracePt t="128874" x="9347200" y="3346450"/>
          <p14:tracePt t="128891" x="9340850" y="3346450"/>
          <p14:tracePt t="128908" x="9340850" y="3340100"/>
          <p14:tracePt t="128941" x="9328150" y="3327400"/>
          <p14:tracePt t="128958" x="9315450" y="3295650"/>
          <p14:tracePt t="128974" x="9296400" y="3257550"/>
          <p14:tracePt t="128991" x="9277350" y="3213100"/>
          <p14:tracePt t="129008" x="9264650" y="3143250"/>
          <p14:tracePt t="129024" x="9264650" y="3111500"/>
          <p14:tracePt t="129028" x="9258300" y="3086100"/>
          <p14:tracePt t="129040" x="9258300" y="3041650"/>
          <p14:tracePt t="129058" x="9251950" y="2997200"/>
          <p14:tracePt t="129075" x="9245600" y="2959100"/>
          <p14:tracePt t="129091" x="9232900" y="2927350"/>
          <p14:tracePt t="129111" x="9213850" y="2914650"/>
          <p14:tracePt t="129124" x="9201150" y="2901950"/>
          <p14:tracePt t="129141" x="9194800" y="2901950"/>
          <p14:tracePt t="129408" x="9201150" y="2901950"/>
          <p14:tracePt t="129425" x="9232900" y="2933700"/>
          <p14:tracePt t="129442" x="9296400" y="3003550"/>
          <p14:tracePt t="129458" x="9398000" y="3092450"/>
          <p14:tracePt t="129476" x="9436100" y="3130550"/>
          <p14:tracePt t="129490" x="9448800" y="3143250"/>
          <p14:tracePt t="129508" x="9480550" y="3200400"/>
          <p14:tracePt t="129526" x="9499600" y="3238500"/>
          <p14:tracePt t="129542" x="9512300" y="3276600"/>
          <p14:tracePt t="129558" x="9525000" y="3314700"/>
          <p14:tracePt t="129574" x="9537700" y="3333750"/>
          <p14:tracePt t="129591" x="9544050" y="3346450"/>
          <p14:tracePt t="129641" x="9544050" y="3359150"/>
          <p14:tracePt t="129658" x="9544050" y="3371850"/>
          <p14:tracePt t="129674" x="9537700" y="3390900"/>
          <p14:tracePt t="129691" x="9525000" y="3422650"/>
          <p14:tracePt t="129708" x="9512300" y="3454400"/>
          <p14:tracePt t="129724" x="9493250" y="3498850"/>
          <p14:tracePt t="129743" x="9474200" y="3530600"/>
          <p14:tracePt t="129758" x="9461500" y="3575050"/>
          <p14:tracePt t="129774" x="9436100" y="3619500"/>
          <p14:tracePt t="129791" x="9398000" y="3657600"/>
          <p14:tracePt t="129808" x="9353550" y="3708400"/>
          <p14:tracePt t="129825" x="9315450" y="3752850"/>
          <p14:tracePt t="129842" x="9283700" y="3797300"/>
          <p14:tracePt t="129845" x="9264650" y="3822700"/>
          <p14:tracePt t="129857" x="9251950" y="3829050"/>
          <p14:tracePt t="129875" x="9207500" y="3860800"/>
          <p14:tracePt t="129891" x="9163050" y="3879850"/>
          <p14:tracePt t="129908" x="9131300" y="3879850"/>
          <p14:tracePt t="129924" x="9112250" y="3879850"/>
          <p14:tracePt t="129975" x="9118600" y="3860800"/>
          <p14:tracePt t="129994" x="9144000" y="3829050"/>
          <p14:tracePt t="130007" x="9163050" y="3797300"/>
          <p14:tracePt t="130026" x="9182100" y="3765550"/>
          <p14:tracePt t="130044" x="9194800" y="3740150"/>
          <p14:tracePt t="130058" x="9201150" y="3721100"/>
          <p14:tracePt t="130162" x="9201150" y="3727450"/>
          <p14:tracePt t="130178" x="9201150" y="3733800"/>
          <p14:tracePt t="130184" x="9201150" y="3740150"/>
          <p14:tracePt t="130491" x="9194800" y="3740150"/>
          <p14:tracePt t="130499" x="9188450" y="3740150"/>
          <p14:tracePt t="130512" x="9182100" y="3740150"/>
          <p14:tracePt t="130592" x="9175750" y="3740150"/>
          <p14:tracePt t="130601" x="9169400" y="3740150"/>
          <p14:tracePt t="130618" x="9163050" y="3740150"/>
          <p14:tracePt t="130629" x="9156700" y="3740150"/>
          <p14:tracePt t="130642" x="9150350" y="3740150"/>
          <p14:tracePt t="130730" x="9144000" y="3740150"/>
          <p14:tracePt t="130738" x="9144000" y="3733800"/>
          <p14:tracePt t="130754" x="9137650" y="3733800"/>
          <p14:tracePt t="130761" x="9137650" y="3727450"/>
          <p14:tracePt t="130793" x="9131300" y="3727450"/>
          <p14:tracePt t="131199" x="9131300" y="3721100"/>
          <p14:tracePt t="131209" x="9131300" y="3708400"/>
          <p14:tracePt t="131226" x="9137650" y="3695700"/>
          <p14:tracePt t="131243" x="9137650" y="3683000"/>
          <p14:tracePt t="131260" x="9144000" y="3670300"/>
          <p14:tracePt t="131417" x="9144000" y="3676650"/>
          <p14:tracePt t="131426" x="9137650" y="3683000"/>
          <p14:tracePt t="131433" x="9131300" y="3695700"/>
          <p14:tracePt t="131443" x="9124950" y="3708400"/>
          <p14:tracePt t="131493" x="9124950" y="3702050"/>
          <p14:tracePt t="131510" x="9137650" y="3670300"/>
          <p14:tracePt t="131526" x="9156700" y="3644900"/>
          <p14:tracePt t="131543" x="9169400" y="3625850"/>
          <p14:tracePt t="131609" x="9169400" y="3644900"/>
          <p14:tracePt t="131626" x="9163050" y="3663950"/>
          <p14:tracePt t="131643" x="9163050" y="3683000"/>
          <p14:tracePt t="131648" x="9156700" y="3695700"/>
          <p14:tracePt t="131658" x="9156700" y="3702050"/>
          <p14:tracePt t="131676" x="9144000" y="3727450"/>
          <p14:tracePt t="131693" x="9137650" y="3740150"/>
          <p14:tracePt t="131712" x="9124950" y="3752850"/>
          <p14:tracePt t="131730" x="9105900" y="3759200"/>
          <p14:tracePt t="131760" x="9105900" y="3752850"/>
          <p14:tracePt t="131776" x="9105900" y="3733800"/>
          <p14:tracePt t="131793" x="9105900" y="3702050"/>
          <p14:tracePt t="131810" x="9118600" y="3676650"/>
          <p14:tracePt t="131826" x="9124950" y="3644900"/>
          <p14:tracePt t="131831" x="9131300" y="3632200"/>
          <p14:tracePt t="131842" x="9137650" y="3619500"/>
          <p14:tracePt t="131844" x="9137650" y="3613150"/>
          <p14:tracePt t="131858" x="9137650" y="3606800"/>
          <p14:tracePt t="131861" x="9137650" y="3600450"/>
          <p14:tracePt t="131876" x="9137650" y="3594100"/>
          <p14:tracePt t="131942" x="9124950" y="3606800"/>
          <p14:tracePt t="131962" x="9105900" y="3619500"/>
          <p14:tracePt t="131977" x="9080500" y="3651250"/>
          <p14:tracePt t="131993" x="9061450" y="3663950"/>
          <p14:tracePt t="132011" x="9029700" y="3683000"/>
          <p14:tracePt t="132026" x="9023350" y="3683000"/>
          <p14:tracePt t="132109" x="9023350" y="3676650"/>
          <p14:tracePt t="132117" x="9023350" y="3670300"/>
          <p14:tracePt t="132125" x="9023350" y="3663950"/>
          <p14:tracePt t="132144" x="9023350" y="3651250"/>
          <p14:tracePt t="132160" x="9017000" y="3651250"/>
          <p14:tracePt t="132365" x="9017000" y="3644900"/>
          <p14:tracePt t="132380" x="9023350" y="3632200"/>
          <p14:tracePt t="132393" x="9029700" y="3625850"/>
          <p14:tracePt t="132410" x="9029700" y="3619500"/>
          <p14:tracePt t="132427" x="9036050" y="3613150"/>
          <p14:tracePt t="132508" x="9036050" y="3619500"/>
          <p14:tracePt t="132516" x="9036050" y="3625850"/>
          <p14:tracePt t="132526" x="9042400" y="3638550"/>
          <p14:tracePt t="132544" x="9048750" y="3651250"/>
          <p14:tracePt t="132887" x="9048750" y="3657600"/>
          <p14:tracePt t="132896" x="9048750" y="3663950"/>
          <p14:tracePt t="132902" x="9042400" y="3670300"/>
          <p14:tracePt t="132911" x="9042400" y="3676650"/>
          <p14:tracePt t="132928" x="9036050" y="3676650"/>
          <p14:tracePt t="132944" x="9036050" y="3689350"/>
          <p14:tracePt t="132961" x="9029700" y="3695700"/>
          <p14:tracePt t="133096" x="9029700" y="3689350"/>
          <p14:tracePt t="133105" x="9029700" y="3683000"/>
          <p14:tracePt t="133114" x="9029700" y="3676650"/>
          <p14:tracePt t="133128" x="9036050" y="3670300"/>
          <p14:tracePt t="133144" x="9036050" y="3651250"/>
          <p14:tracePt t="133161" x="9042400" y="3638550"/>
          <p14:tracePt t="133178" x="9048750" y="3632200"/>
          <p14:tracePt t="133197" x="9061450" y="3625850"/>
          <p14:tracePt t="133209" x="9080500" y="3619500"/>
          <p14:tracePt t="133226" x="9112250" y="3619500"/>
          <p14:tracePt t="133243" x="9137650" y="3619500"/>
          <p14:tracePt t="133261" x="9156700" y="3619500"/>
          <p14:tracePt t="133278" x="9169400" y="3613150"/>
          <p14:tracePt t="133295" x="9182100" y="3606800"/>
          <p14:tracePt t="133298" x="9194800" y="3600450"/>
          <p14:tracePt t="133311" x="9201150" y="3594100"/>
          <p14:tracePt t="133328" x="9239250" y="3562350"/>
          <p14:tracePt t="133344" x="9258300" y="3549650"/>
          <p14:tracePt t="133362" x="9302750" y="3524250"/>
          <p14:tracePt t="133378" x="9353550" y="3505200"/>
          <p14:tracePt t="133394" x="9385300" y="3492500"/>
          <p14:tracePt t="133412" x="9417050" y="3473450"/>
          <p14:tracePt t="133428" x="9429750" y="3467100"/>
          <p14:tracePt t="133433" x="9436100" y="3460750"/>
          <p14:tracePt t="133445" x="9442450" y="3454400"/>
          <p14:tracePt t="133462" x="9467850" y="3441700"/>
          <p14:tracePt t="133478" x="9512300" y="3429000"/>
          <p14:tracePt t="133494" x="9563100" y="3416300"/>
          <p14:tracePt t="133511" x="9626600" y="3397250"/>
          <p14:tracePt t="133528" x="9690100" y="3384550"/>
          <p14:tracePt t="133544" x="9715500" y="3378200"/>
          <p14:tracePt t="133628" x="9715500" y="3371850"/>
          <p14:tracePt t="133638" x="9721850" y="3371850"/>
          <p14:tracePt t="133645" x="9728200" y="3371850"/>
          <p14:tracePt t="133661" x="9740900" y="3371850"/>
          <p14:tracePt t="133756" x="9734550" y="3371850"/>
          <p14:tracePt t="133763" x="9728200" y="3371850"/>
          <p14:tracePt t="133778" x="9696450" y="3371850"/>
          <p14:tracePt t="133795" x="9677400" y="3378200"/>
          <p14:tracePt t="133811" x="9652000" y="3384550"/>
          <p14:tracePt t="133828" x="9632950" y="3390900"/>
          <p14:tracePt t="133845" x="9626600" y="3390900"/>
          <p14:tracePt t="133863" x="9620250" y="3390900"/>
          <p14:tracePt t="133895" x="9607550" y="3390900"/>
          <p14:tracePt t="133911" x="9594850" y="3390900"/>
          <p14:tracePt t="133928" x="9588500" y="3390900"/>
          <p14:tracePt t="133945" x="9575800" y="3390900"/>
          <p14:tracePt t="133949" x="9569450" y="3390900"/>
          <p14:tracePt t="133961" x="9563100" y="3384550"/>
          <p14:tracePt t="133978" x="9550400" y="3384550"/>
          <p14:tracePt t="133995" x="9531350" y="3378200"/>
          <p14:tracePt t="134001" x="9525000" y="3378200"/>
          <p14:tracePt t="134012" x="9512300" y="3378200"/>
          <p14:tracePt t="134030" x="9499600" y="3371850"/>
          <p14:tracePt t="134045" x="9486900" y="3371850"/>
          <p14:tracePt t="134062" x="9467850" y="3371850"/>
          <p14:tracePt t="134078" x="9455150" y="3365500"/>
          <p14:tracePt t="134096" x="9436100" y="3365500"/>
          <p14:tracePt t="134111" x="9417050" y="3365500"/>
          <p14:tracePt t="134129" x="9385300" y="3365500"/>
          <p14:tracePt t="134145" x="9328150" y="3359150"/>
          <p14:tracePt t="134162" x="9258300" y="3352800"/>
          <p14:tracePt t="134178" x="9163050" y="3333750"/>
          <p14:tracePt t="134195" x="9074150" y="3321050"/>
          <p14:tracePt t="134212" x="9004300" y="3308350"/>
          <p14:tracePt t="134228" x="8851900" y="3282950"/>
          <p14:tracePt t="134245" x="8737600" y="3276600"/>
          <p14:tracePt t="134250" x="8693150" y="3276600"/>
          <p14:tracePt t="134263" x="8648700" y="3289300"/>
          <p14:tracePt t="134280" x="8547100" y="3333750"/>
          <p14:tracePt t="134295" x="8528050" y="3340100"/>
          <p14:tracePt t="134312" x="8407400" y="3371850"/>
          <p14:tracePt t="134329" x="8267700" y="3397250"/>
          <p14:tracePt t="134345" x="8096250" y="3422650"/>
          <p14:tracePt t="134361" x="7880350" y="3467100"/>
          <p14:tracePt t="134378" x="7759700" y="3467100"/>
          <p14:tracePt t="134395" x="7664450" y="3467100"/>
          <p14:tracePt t="134412" x="7429500" y="3435350"/>
          <p14:tracePt t="134429" x="7169150" y="3422650"/>
          <p14:tracePt t="134445" x="6896100" y="3441700"/>
          <p14:tracePt t="134462" x="6667500" y="3517900"/>
          <p14:tracePt t="134479" x="6489700" y="3594100"/>
          <p14:tracePt t="134495" x="6388100" y="3638550"/>
          <p14:tracePt t="134499" x="6369050" y="3644900"/>
          <p14:tracePt t="134512" x="6343650" y="3644900"/>
          <p14:tracePt t="134530" x="6330950" y="3644900"/>
          <p14:tracePt t="134545" x="6324600" y="3638550"/>
          <p14:tracePt t="134579" x="6337300" y="3638550"/>
          <p14:tracePt t="134595" x="6350000" y="3638550"/>
          <p14:tracePt t="134613" x="6381750" y="3638550"/>
          <p14:tracePt t="134617" x="6394450" y="3638550"/>
          <p14:tracePt t="134628" x="6407150" y="3644900"/>
          <p14:tracePt t="134645" x="6470650" y="3670300"/>
          <p14:tracePt t="134662" x="6553200" y="3702050"/>
          <p14:tracePt t="134679" x="6642100" y="3740150"/>
          <p14:tracePt t="134695" x="6731000" y="3778250"/>
          <p14:tracePt t="134712" x="6826250" y="3810000"/>
          <p14:tracePt t="134729" x="6927850" y="3835400"/>
          <p14:tracePt t="134745" x="7054850" y="3848100"/>
          <p14:tracePt t="134762" x="7239000" y="3854450"/>
          <p14:tracePt t="134779" x="7353300" y="3848100"/>
          <p14:tracePt t="134795" x="7429500" y="3835400"/>
          <p14:tracePt t="134812" x="7493000" y="3822700"/>
          <p14:tracePt t="134829" x="7569200" y="3810000"/>
          <p14:tracePt t="134845" x="7651750" y="3803650"/>
          <p14:tracePt t="134863" x="7702550" y="3797300"/>
          <p14:tracePt t="134879" x="7759700" y="3784600"/>
          <p14:tracePt t="134895" x="7785100" y="3778250"/>
          <p14:tracePt t="134913" x="7791450" y="3771900"/>
          <p14:tracePt t="134929" x="7791450" y="3752850"/>
          <p14:tracePt t="134945" x="7785100" y="3740150"/>
          <p14:tracePt t="134962" x="7759700" y="3708400"/>
          <p14:tracePt t="134979" x="7715250" y="3663950"/>
          <p14:tracePt t="134996" x="7670800" y="3625850"/>
          <p14:tracePt t="134999" x="7658100" y="3613150"/>
          <p14:tracePt t="135003" x="7645400" y="3600450"/>
          <p14:tracePt t="135012" x="7613650" y="3581400"/>
          <p14:tracePt t="135029" x="7575550" y="3562350"/>
          <p14:tracePt t="135046" x="7537450" y="3543300"/>
          <p14:tracePt t="135062" x="7512050" y="3530600"/>
          <p14:tracePt t="135080" x="7467600" y="3524250"/>
          <p14:tracePt t="135096" x="7423150" y="3511550"/>
          <p14:tracePt t="135113" x="7385050" y="3498850"/>
          <p14:tracePt t="135129" x="7334250" y="3479800"/>
          <p14:tracePt t="135146" x="7302500" y="3467100"/>
          <p14:tracePt t="135162" x="7251700" y="3454400"/>
          <p14:tracePt t="135179" x="7219950" y="3448050"/>
          <p14:tracePt t="135196" x="7162800" y="3441700"/>
          <p14:tracePt t="135214" x="7131050" y="3441700"/>
          <p14:tracePt t="135229" x="7118350" y="3435350"/>
          <p14:tracePt t="135231" x="7073900" y="3435350"/>
          <p14:tracePt t="135246" x="7023100" y="3435350"/>
          <p14:tracePt t="135263" x="6965950" y="3435350"/>
          <p14:tracePt t="135279" x="6908800" y="3441700"/>
          <p14:tracePt t="135296" x="6838950" y="3448050"/>
          <p14:tracePt t="135313" x="6807200" y="3448050"/>
          <p14:tracePt t="135330" x="6781800" y="3448050"/>
          <p14:tracePt t="135346" x="6769100" y="3454400"/>
          <p14:tracePt t="135362" x="6750050" y="3473450"/>
          <p14:tracePt t="135380" x="6737350" y="3498850"/>
          <p14:tracePt t="135396" x="6731000" y="3530600"/>
          <p14:tracePt t="135400" x="6731000" y="3536950"/>
          <p14:tracePt t="135413" x="6724650" y="3549650"/>
          <p14:tracePt t="135430" x="6724650" y="3562350"/>
          <p14:tracePt t="135446" x="6724650" y="3568700"/>
          <p14:tracePt t="135479" x="6724650" y="3575050"/>
          <p14:tracePt t="135496" x="6750050" y="3594100"/>
          <p14:tracePt t="135513" x="6794500" y="3625850"/>
          <p14:tracePt t="135529" x="6908800" y="3689350"/>
          <p14:tracePt t="135546" x="7099300" y="3752850"/>
          <p14:tracePt t="135548" x="7239000" y="3784600"/>
          <p14:tracePt t="135563" x="7359650" y="3810000"/>
          <p14:tracePt t="135580" x="7677150" y="3848100"/>
          <p14:tracePt t="135597" x="7804150" y="3841750"/>
          <p14:tracePt t="135613" x="7842250" y="3822700"/>
          <p14:tracePt t="135629" x="7867650" y="3790950"/>
          <p14:tracePt t="135646" x="7867650" y="3765550"/>
          <p14:tracePt t="135662" x="7867650" y="3746500"/>
          <p14:tracePt t="135704" x="7861300" y="3752850"/>
          <p14:tracePt t="135711" x="7861300" y="3759200"/>
          <p14:tracePt t="135730" x="7854950" y="3771900"/>
          <p14:tracePt t="135746" x="7848600" y="3778250"/>
          <p14:tracePt t="135763" x="7848600" y="3784600"/>
          <p14:tracePt t="135796" x="7835900" y="3784600"/>
          <p14:tracePt t="135814" x="7829550" y="3784600"/>
          <p14:tracePt t="135830" x="7810500" y="3797300"/>
          <p14:tracePt t="135833" x="7804150" y="3803650"/>
          <p14:tracePt t="135846" x="7797800" y="3803650"/>
          <p14:tracePt t="135851" x="7797800" y="3810000"/>
          <p14:tracePt t="135866" x="7791450" y="3810000"/>
          <p14:tracePt t="135880" x="7785100" y="3810000"/>
          <p14:tracePt t="135896" x="7778750" y="3816350"/>
          <p14:tracePt t="135913" x="7759700" y="3816350"/>
          <p14:tracePt t="135930" x="7747000" y="3816350"/>
          <p14:tracePt t="135935" x="7747000" y="3810000"/>
          <p14:tracePt t="135952" x="7753350" y="3803650"/>
          <p14:tracePt t="135962" x="7816850" y="3797300"/>
          <p14:tracePt t="135979" x="7943850" y="3797300"/>
          <p14:tracePt t="135996" x="8051800" y="3797300"/>
          <p14:tracePt t="135999" x="8096250" y="3797300"/>
          <p14:tracePt t="136014" x="8134350" y="3790950"/>
          <p14:tracePt t="136030" x="8210550" y="3784600"/>
          <p14:tracePt t="136046" x="8216900" y="3778250"/>
          <p14:tracePt t="136063" x="8216900" y="3771900"/>
          <p14:tracePt t="136080" x="8216900" y="3759200"/>
          <p14:tracePt t="136147" x="8223250" y="3759200"/>
          <p14:tracePt t="136163" x="8242300" y="3759200"/>
          <p14:tracePt t="136180" x="8280400" y="3759200"/>
          <p14:tracePt t="136197" x="8324850" y="3759200"/>
          <p14:tracePt t="136214" x="8439150" y="3778250"/>
          <p14:tracePt t="136230" x="8629650" y="3803650"/>
          <p14:tracePt t="136247" x="8813800" y="3816350"/>
          <p14:tracePt t="136264" x="8985250" y="3822700"/>
          <p14:tracePt t="136280" x="9124950" y="3797300"/>
          <p14:tracePt t="136297" x="9150350" y="3759200"/>
          <p14:tracePt t="136313" x="9156700" y="3721100"/>
          <p14:tracePt t="136330" x="9156700" y="3702050"/>
          <p14:tracePt t="136347" x="9144000" y="3644900"/>
          <p14:tracePt t="136363" x="9131300" y="3600450"/>
          <p14:tracePt t="136380" x="9118600" y="3562350"/>
          <p14:tracePt t="136397" x="9099550" y="3530600"/>
          <p14:tracePt t="136414" x="9055100" y="3492500"/>
          <p14:tracePt t="136430" x="8978900" y="3460750"/>
          <p14:tracePt t="136435" x="8940800" y="3448050"/>
          <p14:tracePt t="136448" x="8890000" y="3435350"/>
          <p14:tracePt t="136451" x="8851900" y="3429000"/>
          <p14:tracePt t="136463" x="8782050" y="3403600"/>
          <p14:tracePt t="136480" x="8648700" y="3371850"/>
          <p14:tracePt t="136497" x="8547100" y="3359150"/>
          <p14:tracePt t="136514" x="8388350" y="3352800"/>
          <p14:tracePt t="136531" x="8280400" y="3359150"/>
          <p14:tracePt t="136547" x="8140700" y="3378200"/>
          <p14:tracePt t="136564" x="8020050" y="3397250"/>
          <p14:tracePt t="136580" x="7861300" y="3435350"/>
          <p14:tracePt t="136598" x="7759700" y="3473450"/>
          <p14:tracePt t="136614" x="7702550" y="3511550"/>
          <p14:tracePt t="136631" x="7683500" y="3543300"/>
          <p14:tracePt t="136649" x="7683500" y="3575050"/>
          <p14:tracePt t="136652" x="7683500" y="3594100"/>
          <p14:tracePt t="136665" x="7708900" y="3619500"/>
          <p14:tracePt t="136680" x="7772400" y="3683000"/>
          <p14:tracePt t="136697" x="7880350" y="3746500"/>
          <p14:tracePt t="136714" x="7994650" y="3790950"/>
          <p14:tracePt t="136731" x="8134350" y="3829050"/>
          <p14:tracePt t="136749" x="8477250" y="3848100"/>
          <p14:tracePt t="136764" x="8623300" y="3848100"/>
          <p14:tracePt t="136766" x="8775700" y="3848100"/>
          <p14:tracePt t="136779" x="8883650" y="3841750"/>
          <p14:tracePt t="136797" x="9201150" y="3778250"/>
          <p14:tracePt t="136814" x="9264650" y="3752850"/>
          <p14:tracePt t="136830" x="9290050" y="3733800"/>
          <p14:tracePt t="136864" x="9283700" y="3733800"/>
          <p14:tracePt t="136881" x="9264650" y="3733800"/>
          <p14:tracePt t="136899" x="9226550" y="3733800"/>
          <p14:tracePt t="136914" x="9213850" y="3733800"/>
          <p14:tracePt t="136931" x="9213850" y="3740150"/>
          <p14:tracePt t="137046" x="9226550" y="3746500"/>
          <p14:tracePt t="137055" x="9239250" y="3746500"/>
          <p14:tracePt t="137063" x="9258300" y="3752850"/>
          <p14:tracePt t="137081" x="9290050" y="3759200"/>
          <p14:tracePt t="137098" x="9315450" y="3759200"/>
          <p14:tracePt t="137114" x="9328150" y="3759200"/>
          <p14:tracePt t="137131" x="9340850" y="3746500"/>
          <p14:tracePt t="137148" x="9347200" y="3733800"/>
          <p14:tracePt t="137164" x="9353550" y="3721100"/>
          <p14:tracePt t="137230" x="9353550" y="3727450"/>
          <p14:tracePt t="137239" x="9347200" y="3727450"/>
          <p14:tracePt t="137265" x="9347200" y="3733800"/>
          <p14:tracePt t="137298" x="9340850" y="3733800"/>
          <p14:tracePt t="137314" x="9328150" y="3733800"/>
          <p14:tracePt t="137331" x="9315450" y="3733800"/>
          <p14:tracePt t="137348" x="9296400" y="3727450"/>
          <p14:tracePt t="137400" x="9290050" y="3727450"/>
          <p14:tracePt t="137423" x="9283700" y="3727450"/>
          <p14:tracePt t="137488" x="9277350" y="3727450"/>
          <p14:tracePt t="137496" x="9277350" y="3733800"/>
          <p14:tracePt t="137504" x="9277350" y="3740150"/>
          <p14:tracePt t="137513" x="9271000" y="3746500"/>
          <p14:tracePt t="137532" x="9264650" y="3752850"/>
          <p14:tracePt t="137548" x="9258300" y="3759200"/>
          <p14:tracePt t="137553" x="9251950" y="3765550"/>
          <p14:tracePt t="137557" x="9245600" y="3765550"/>
          <p14:tracePt t="137581" x="9232900" y="3778250"/>
          <p14:tracePt t="137599" x="9220200" y="3784600"/>
          <p14:tracePt t="137614" x="9220200" y="3790950"/>
          <p14:tracePt t="137631" x="9213850" y="3790950"/>
          <p14:tracePt t="137647" x="9207500" y="3797300"/>
          <p14:tracePt t="137665" x="9201150" y="3803650"/>
          <p14:tracePt t="137685" x="9194800" y="3810000"/>
          <p14:tracePt t="137689" x="9188450" y="3810000"/>
          <p14:tracePt t="137707" x="9182100" y="3816350"/>
          <p14:tracePt t="137749" x="9182100" y="3822700"/>
          <p14:tracePt t="137775" x="9175750" y="3829050"/>
          <p14:tracePt t="137880" x="9182100" y="3829050"/>
          <p14:tracePt t="137887" x="9188450" y="3829050"/>
          <p14:tracePt t="137897" x="9201150" y="3829050"/>
          <p14:tracePt t="137915" x="9232900" y="3822700"/>
          <p14:tracePt t="137932" x="9258300" y="3816350"/>
          <p14:tracePt t="137948" x="9264650" y="3816350"/>
          <p14:tracePt t="138041" x="9271000" y="3816350"/>
          <p14:tracePt t="138057" x="9277350" y="3816350"/>
          <p14:tracePt t="138065" x="9283700" y="3816350"/>
          <p14:tracePt t="138082" x="9296400" y="3816350"/>
          <p14:tracePt t="138099" x="9309100" y="3803650"/>
          <p14:tracePt t="138115" x="9315450" y="3803650"/>
          <p14:tracePt t="138168" x="9309100" y="3803650"/>
          <p14:tracePt t="138174" x="9302750" y="3797300"/>
          <p14:tracePt t="138182" x="9296400" y="3797300"/>
          <p14:tracePt t="138199" x="9277350" y="3797300"/>
          <p14:tracePt t="138215" x="9264650" y="3797300"/>
          <p14:tracePt t="138232" x="9251950" y="3803650"/>
          <p14:tracePt t="138314" x="9251950" y="3797300"/>
          <p14:tracePt t="138322" x="9258300" y="3797300"/>
          <p14:tracePt t="138332" x="9258300" y="3790950"/>
          <p14:tracePt t="138349" x="9271000" y="3771900"/>
          <p14:tracePt t="138366" x="9277350" y="3759200"/>
          <p14:tracePt t="138383" x="9277350" y="3746500"/>
          <p14:tracePt t="138400" x="9283700" y="3733800"/>
          <p14:tracePt t="138415" x="9283700" y="3721100"/>
          <p14:tracePt t="138432" x="9283700" y="3714750"/>
          <p14:tracePt t="138435" x="9290050" y="3714750"/>
          <p14:tracePt t="138482" x="9296400" y="3708400"/>
          <p14:tracePt t="138499" x="9296400" y="3702050"/>
          <p14:tracePt t="138515" x="9296400" y="3695700"/>
          <p14:tracePt t="138548" x="9296400" y="3683000"/>
          <p14:tracePt t="138565" x="9296400" y="3670300"/>
          <p14:tracePt t="138568" x="9290050" y="3670300"/>
          <p14:tracePt t="138582" x="9290050" y="3663950"/>
          <p14:tracePt t="138600" x="9290050" y="3651250"/>
          <p14:tracePt t="138615" x="9290050" y="3644900"/>
          <p14:tracePt t="138652" x="9290050" y="3638550"/>
          <p14:tracePt t="138698" x="9290050" y="3632200"/>
          <p14:tracePt t="138920" x="9290050" y="3625850"/>
          <p14:tracePt t="138935" x="9290050" y="3619500"/>
          <p14:tracePt t="138943" x="9290050" y="3613150"/>
          <p14:tracePt t="138958" x="9296400" y="3613150"/>
          <p14:tracePt t="138970" x="9296400" y="3606800"/>
          <p14:tracePt t="139282" x="9296400" y="3600450"/>
          <p14:tracePt t="139290" x="9290050" y="3600450"/>
          <p14:tracePt t="139328" x="9283700" y="3600450"/>
          <p14:tracePt t="139351" x="9277350" y="3600450"/>
          <p14:tracePt t="139367" x="9271000" y="3600450"/>
          <p14:tracePt t="139377" x="9264650" y="3600450"/>
          <p14:tracePt t="139384" x="9258300" y="3600450"/>
          <p14:tracePt t="139400" x="9245600" y="3600450"/>
          <p14:tracePt t="139417" x="9232900" y="3606800"/>
          <p14:tracePt t="139432" x="9220200" y="3606800"/>
          <p14:tracePt t="139449" x="9207500" y="3600450"/>
          <p14:tracePt t="139466" x="9194800" y="3594100"/>
          <p14:tracePt t="139469" x="9188450" y="3587750"/>
          <p14:tracePt t="139483" x="9182100" y="3581400"/>
          <p14:tracePt t="139486" x="9175750" y="3575050"/>
          <p14:tracePt t="139499" x="9163050" y="3568700"/>
          <p14:tracePt t="139501" x="9156700" y="3562350"/>
          <p14:tracePt t="139516" x="9124950" y="3543300"/>
          <p14:tracePt t="139533" x="9067800" y="3524250"/>
          <p14:tracePt t="139549" x="8959850" y="3492500"/>
          <p14:tracePt t="139565" x="8877300" y="3467100"/>
          <p14:tracePt t="139568" x="8782050" y="3435350"/>
          <p14:tracePt t="139584" x="8591550" y="3384550"/>
          <p14:tracePt t="139599" x="8407400" y="3352800"/>
          <p14:tracePt t="139615" x="8261350" y="3327400"/>
          <p14:tracePt t="139633" x="8197850" y="3327400"/>
          <p14:tracePt t="139648" x="8172450" y="3327400"/>
          <p14:tracePt t="139667" x="8153400" y="3346450"/>
          <p14:tracePt t="139684" x="8115300" y="3371850"/>
          <p14:tracePt t="139688" x="8089900" y="3397250"/>
          <p14:tracePt t="139700" x="8058150" y="3416300"/>
          <p14:tracePt t="139717" x="7994650" y="3448050"/>
          <p14:tracePt t="139734" x="7931150" y="3479800"/>
          <p14:tracePt t="139750" x="7886700" y="3511550"/>
          <p14:tracePt t="139753" x="7880350" y="3536950"/>
          <p14:tracePt t="139766" x="7880350" y="3549650"/>
          <p14:tracePt t="139769" x="7893050" y="3581400"/>
          <p14:tracePt t="139784" x="7950200" y="3644900"/>
          <p14:tracePt t="139802" x="8039100" y="3714750"/>
          <p14:tracePt t="139816" x="8159750" y="3790950"/>
          <p14:tracePt t="139833" x="8248650" y="3841750"/>
          <p14:tracePt t="139850" x="8280400" y="3860800"/>
          <p14:tracePt t="139922" x="8293100" y="3854450"/>
          <p14:tracePt t="139929" x="8305800" y="3848100"/>
          <p14:tracePt t="139936" x="8331200" y="3841750"/>
          <p14:tracePt t="139948" x="8362950" y="3841750"/>
          <p14:tracePt t="139967" x="8439150" y="3841750"/>
          <p14:tracePt t="139983" x="8540750" y="3841750"/>
          <p14:tracePt t="140000" x="8680450" y="3848100"/>
          <p14:tracePt t="140017" x="8763000" y="3848100"/>
          <p14:tracePt t="140034" x="8801100" y="3841750"/>
          <p14:tracePt t="140050" x="8820150" y="3829050"/>
          <p14:tracePt t="140067" x="8820150" y="3803650"/>
          <p14:tracePt t="140084" x="8807450" y="3765550"/>
          <p14:tracePt t="140099" x="8775700" y="3721100"/>
          <p14:tracePt t="140116" x="8750300" y="3689350"/>
          <p14:tracePt t="140271" x="8750300" y="3683000"/>
          <p14:tracePt t="140284" x="8750300" y="3670300"/>
          <p14:tracePt t="140300" x="8743950" y="3651250"/>
          <p14:tracePt t="140317" x="8731250" y="3625850"/>
          <p14:tracePt t="140333" x="8693150" y="3575050"/>
          <p14:tracePt t="140350" x="8623300" y="3511550"/>
          <p14:tracePt t="140367" x="8540750" y="3448050"/>
          <p14:tracePt t="140384" x="8496300" y="3435350"/>
          <p14:tracePt t="140401" x="8470900" y="3435350"/>
          <p14:tracePt t="140416" x="8470900" y="3429000"/>
          <p14:tracePt t="140433" x="8464550" y="3365500"/>
          <p14:tracePt t="140451" x="8426450" y="3219450"/>
          <p14:tracePt t="140467" x="8356600" y="3105150"/>
          <p14:tracePt t="140484" x="8178800" y="2959100"/>
          <p14:tracePt t="140500" x="8070850" y="2901950"/>
          <p14:tracePt t="140517" x="8032750" y="2882900"/>
          <p14:tracePt t="140534" x="8026400" y="2870200"/>
          <p14:tracePt t="140567" x="8039100" y="2870200"/>
          <p14:tracePt t="140584" x="8077200" y="2863850"/>
          <p14:tracePt t="140601" x="8121650" y="2863850"/>
          <p14:tracePt t="140617" x="8147050" y="2863850"/>
          <p14:tracePt t="140634" x="8153400" y="2876550"/>
          <p14:tracePt t="140651" x="8153400" y="2889250"/>
          <p14:tracePt t="140668" x="8153400" y="2921000"/>
          <p14:tracePt t="140684" x="8153400" y="2959100"/>
          <p14:tracePt t="140688" x="8153400" y="2978150"/>
          <p14:tracePt t="140700" x="8159750" y="2997200"/>
          <p14:tracePt t="140704" x="8159750" y="3003550"/>
          <p14:tracePt t="140716" x="8166100" y="3016250"/>
          <p14:tracePt t="140734" x="8178800" y="3028950"/>
          <p14:tracePt t="140751" x="8185150" y="3041650"/>
          <p14:tracePt t="140801" x="8191500" y="3041650"/>
          <p14:tracePt t="140817" x="8216900" y="3041650"/>
          <p14:tracePt t="140834" x="8343900" y="3067050"/>
          <p14:tracePt t="140852" x="8407400" y="3079750"/>
          <p14:tracePt t="140868" x="8451850" y="3092450"/>
          <p14:tracePt t="140884" x="8483600" y="3092450"/>
          <p14:tracePt t="140901" x="8540750" y="3092450"/>
          <p14:tracePt t="140917" x="8623300" y="3079750"/>
          <p14:tracePt t="140933" x="8693150" y="3060700"/>
          <p14:tracePt t="140951" x="8737600" y="3028950"/>
          <p14:tracePt t="140967" x="8763000" y="2997200"/>
          <p14:tracePt t="140984" x="8782050" y="2965450"/>
          <p14:tracePt t="141001" x="8788400" y="2940050"/>
          <p14:tracePt t="141018" x="8775700" y="2921000"/>
          <p14:tracePt t="141034" x="8737600" y="2908300"/>
          <p14:tracePt t="141051" x="8699500" y="2889250"/>
          <p14:tracePt t="141067" x="8661400" y="2876550"/>
          <p14:tracePt t="141070" x="8642350" y="2876550"/>
          <p14:tracePt t="141084" x="8553450" y="2857500"/>
          <p14:tracePt t="141101" x="8445500" y="2844800"/>
          <p14:tracePt t="141117" x="8324850" y="2844800"/>
          <p14:tracePt t="141135" x="8178800" y="2863850"/>
          <p14:tracePt t="141151" x="8128000" y="2876550"/>
          <p14:tracePt t="141166" x="8121650" y="2882900"/>
          <p14:tracePt t="149517" x="8115300" y="2882900"/>
          <p14:tracePt t="149525" x="8102600" y="2876550"/>
          <p14:tracePt t="149529" x="8058150" y="2851150"/>
          <p14:tracePt t="149542" x="8001000" y="2819400"/>
          <p14:tracePt t="149561" x="7785100" y="2743200"/>
          <p14:tracePt t="149575" x="7480300" y="2667000"/>
          <p14:tracePt t="149592" x="7162800" y="2628900"/>
          <p14:tracePt t="149608" x="6877050" y="2622550"/>
          <p14:tracePt t="149613" x="6762750" y="2622550"/>
          <p14:tracePt t="149623" x="6692900" y="2635250"/>
          <p14:tracePt t="149641" x="6648450" y="2660650"/>
          <p14:tracePt t="149645" x="6648450" y="2667000"/>
          <p14:tracePt t="149659" x="6648450" y="2679700"/>
          <p14:tracePt t="149675" x="6648450" y="2692400"/>
          <p14:tracePt t="149692" x="6648450" y="2705100"/>
          <p14:tracePt t="149696" x="6648450" y="2724150"/>
          <p14:tracePt t="149707" x="6648450" y="2768600"/>
          <p14:tracePt t="149725" x="6648450" y="2832100"/>
          <p14:tracePt t="149742" x="6661150" y="2927350"/>
          <p14:tracePt t="149758" x="6648450" y="3054350"/>
          <p14:tracePt t="149775" x="6610350" y="3155950"/>
          <p14:tracePt t="149793" x="6565900" y="3238500"/>
          <p14:tracePt t="149809" x="6546850" y="3295650"/>
          <p14:tracePt t="149813" x="6546850" y="3308350"/>
          <p14:tracePt t="149824" x="6546850" y="3327400"/>
          <p14:tracePt t="149829" x="6553200" y="3346450"/>
          <p14:tracePt t="149842" x="6559550" y="3359150"/>
          <p14:tracePt t="149858" x="6591300" y="3378200"/>
          <p14:tracePt t="149862" x="6610350" y="3384550"/>
          <p14:tracePt t="149875" x="6635750" y="3397250"/>
          <p14:tracePt t="149878" x="6661150" y="3397250"/>
          <p14:tracePt t="149891" x="6692900" y="3403600"/>
          <p14:tracePt t="149896" x="6731000" y="3403600"/>
          <p14:tracePt t="149908" x="6769100" y="3403600"/>
          <p14:tracePt t="149912" x="6819900" y="3409950"/>
          <p14:tracePt t="149925" x="6940550" y="3416300"/>
          <p14:tracePt t="149942" x="7112000" y="3448050"/>
          <p14:tracePt t="149958" x="7353300" y="3511550"/>
          <p14:tracePt t="149975" x="7670800" y="3594100"/>
          <p14:tracePt t="149992" x="7950200" y="3657600"/>
          <p14:tracePt t="150008" x="8229600" y="3733800"/>
          <p14:tracePt t="150025" x="8382000" y="3771900"/>
          <p14:tracePt t="150042" x="8458200" y="3778250"/>
          <p14:tracePt t="150059" x="8509000" y="3771900"/>
          <p14:tracePt t="150075" x="8578850" y="3759200"/>
          <p14:tracePt t="150079" x="8623300" y="3746500"/>
          <p14:tracePt t="150092" x="8667750" y="3740150"/>
          <p14:tracePt t="150096" x="8699500" y="3733800"/>
          <p14:tracePt t="150107" x="8743950" y="3727450"/>
          <p14:tracePt t="150110" x="8769350" y="3727450"/>
          <p14:tracePt t="150124" x="8801100" y="3727450"/>
          <p14:tracePt t="150126" x="8820150" y="3727450"/>
          <p14:tracePt t="150142" x="8832850" y="3727450"/>
          <p14:tracePt t="150159" x="8851900" y="3727450"/>
          <p14:tracePt t="150175" x="8864600" y="3727450"/>
          <p14:tracePt t="150192" x="8877300" y="3727450"/>
          <p14:tracePt t="150209" x="8896350" y="3727450"/>
          <p14:tracePt t="150224" x="8915400" y="3727450"/>
          <p14:tracePt t="150242" x="8934450" y="3721100"/>
          <p14:tracePt t="150259" x="8947150" y="3721100"/>
          <p14:tracePt t="150276" x="8966200" y="3721100"/>
          <p14:tracePt t="150292" x="8978900" y="3714750"/>
          <p14:tracePt t="150308" x="9010650" y="3702050"/>
          <p14:tracePt t="150313" x="9042400" y="3689350"/>
          <p14:tracePt t="150326" x="9055100" y="3683000"/>
          <p14:tracePt t="150329" x="9099550" y="3670300"/>
          <p14:tracePt t="150342" x="9124950" y="3663950"/>
          <p14:tracePt t="150345" x="9175750" y="3644900"/>
          <p14:tracePt t="150359" x="9201150" y="3632200"/>
          <p14:tracePt t="150375" x="9271000" y="3600450"/>
          <p14:tracePt t="150379" x="9309100" y="3587750"/>
          <p14:tracePt t="150391" x="9328150" y="3575050"/>
          <p14:tracePt t="150393" x="9353550" y="3562350"/>
          <p14:tracePt t="150409" x="9372600" y="3549650"/>
          <p14:tracePt t="150427" x="9385300" y="3536950"/>
          <p14:tracePt t="150442" x="9398000" y="3524250"/>
          <p14:tracePt t="150461" x="9404350" y="3511550"/>
          <p14:tracePt t="150476" x="9423400" y="3479800"/>
          <p14:tracePt t="150491" x="9429750" y="3448050"/>
          <p14:tracePt t="150510" x="9429750" y="3435350"/>
          <p14:tracePt t="150524" x="9417050" y="3416300"/>
          <p14:tracePt t="150544" x="9385300" y="3390900"/>
          <p14:tracePt t="150559" x="9353550" y="3378200"/>
          <p14:tracePt t="150574" x="9315450" y="3365500"/>
          <p14:tracePt t="150576" x="9290050" y="3359150"/>
          <p14:tracePt t="150592" x="9245600" y="3346450"/>
          <p14:tracePt t="150609" x="9175750" y="3333750"/>
          <p14:tracePt t="150626" x="9124950" y="3333750"/>
          <p14:tracePt t="150644" x="9061450" y="3340100"/>
          <p14:tracePt t="150648" x="9048750" y="3346450"/>
          <p14:tracePt t="150661" x="9042400" y="3352800"/>
          <p14:tracePt t="150676" x="9010650" y="3390900"/>
          <p14:tracePt t="150692" x="8978900" y="3435350"/>
          <p14:tracePt t="150709" x="8953500" y="3486150"/>
          <p14:tracePt t="150726" x="8947150" y="3530600"/>
          <p14:tracePt t="150743" x="8947150" y="3568700"/>
          <p14:tracePt t="150747" x="8953500" y="3581400"/>
          <p14:tracePt t="150759" x="8966200" y="3594100"/>
          <p14:tracePt t="150776" x="9004300" y="3625850"/>
          <p14:tracePt t="150792" x="9036050" y="3638550"/>
          <p14:tracePt t="150809" x="9074150" y="3651250"/>
          <p14:tracePt t="150826" x="9118600" y="3657600"/>
          <p14:tracePt t="150842" x="9144000" y="3657600"/>
          <p14:tracePt t="150859" x="9156700" y="3657600"/>
          <p14:tracePt t="150876" x="9163050" y="3657600"/>
          <p14:tracePt t="150893" x="9169400" y="3651250"/>
          <p14:tracePt t="150908" x="9156700" y="3644900"/>
          <p14:tracePt t="150926" x="9112250" y="3638550"/>
          <p14:tracePt t="150942" x="9042400" y="3632200"/>
          <p14:tracePt t="150959" x="8940800" y="3632200"/>
          <p14:tracePt t="150976" x="8820150" y="3625850"/>
          <p14:tracePt t="150981" x="8750300" y="3625850"/>
          <p14:tracePt t="150993" x="8674100" y="3625850"/>
          <p14:tracePt t="150997" x="8585200" y="3619500"/>
          <p14:tracePt t="151008" x="8483600" y="3613150"/>
          <p14:tracePt t="151026" x="8312150" y="3600450"/>
          <p14:tracePt t="151042" x="8166100" y="3587750"/>
          <p14:tracePt t="151059" x="8089900" y="3581400"/>
          <p14:tracePt t="151076" x="8032750" y="3568700"/>
          <p14:tracePt t="151092" x="8007350" y="3568700"/>
          <p14:tracePt t="151109" x="7988300" y="3568700"/>
          <p14:tracePt t="151126" x="7981950" y="3568700"/>
          <p14:tracePt t="151264" x="7981950" y="3562350"/>
          <p14:tracePt t="151276" x="7981950" y="3556000"/>
          <p14:tracePt t="151293" x="7962900" y="3511550"/>
          <p14:tracePt t="151311" x="7931150" y="3479800"/>
          <p14:tracePt t="151327" x="7905750" y="3448050"/>
          <p14:tracePt t="151343" x="7880350" y="3429000"/>
          <p14:tracePt t="151359" x="7842250" y="3416300"/>
          <p14:tracePt t="151378" x="7759700" y="3397250"/>
          <p14:tracePt t="151393" x="7670800" y="3390900"/>
          <p14:tracePt t="151410" x="7575550" y="3390900"/>
          <p14:tracePt t="151426" x="7493000" y="3390900"/>
          <p14:tracePt t="151443" x="7435850" y="3397250"/>
          <p14:tracePt t="151459" x="7423150" y="3403600"/>
          <p14:tracePt t="151477" x="7423150" y="3409950"/>
          <p14:tracePt t="151494" x="7423150" y="3422650"/>
          <p14:tracePt t="151498" x="7423150" y="3429000"/>
          <p14:tracePt t="151508" x="7423150" y="3441700"/>
          <p14:tracePt t="151526" x="7435850" y="3473450"/>
          <p14:tracePt t="151543" x="7454900" y="3511550"/>
          <p14:tracePt t="151561" x="7499350" y="3562350"/>
          <p14:tracePt t="151575" x="7537450" y="3581400"/>
          <p14:tracePt t="151593" x="7639050" y="3600450"/>
          <p14:tracePt t="151609" x="7747000" y="3606800"/>
          <p14:tracePt t="151626" x="7835900" y="3606800"/>
          <p14:tracePt t="151643" x="7905750" y="3606800"/>
          <p14:tracePt t="151658" x="7956550" y="3594100"/>
          <p14:tracePt t="151679" x="8020050" y="3575050"/>
          <p14:tracePt t="151682" x="8051800" y="3562350"/>
          <p14:tracePt t="151692" x="8070850" y="3543300"/>
          <p14:tracePt t="151712" x="8089900" y="3517900"/>
          <p14:tracePt t="151726" x="8108950" y="3492500"/>
          <p14:tracePt t="151743" x="8121650" y="3467100"/>
          <p14:tracePt t="151759" x="8134350" y="3448050"/>
          <p14:tracePt t="151778" x="8134350" y="3416300"/>
          <p14:tracePt t="151793" x="8134350" y="3397250"/>
          <p14:tracePt t="151810" x="8102600" y="3371850"/>
          <p14:tracePt t="151826" x="8058150" y="3346450"/>
          <p14:tracePt t="151843" x="7994650" y="3327400"/>
          <p14:tracePt t="151860" x="7931150" y="3314700"/>
          <p14:tracePt t="151877" x="7893050" y="3308350"/>
          <p14:tracePt t="151893" x="7823200" y="3302000"/>
          <p14:tracePt t="151899" x="7804150" y="3302000"/>
          <p14:tracePt t="151910" x="7772400" y="3302000"/>
          <p14:tracePt t="151927" x="7747000" y="3308350"/>
          <p14:tracePt t="151943" x="7721600" y="3327400"/>
          <p14:tracePt t="151962" x="7708900" y="3352800"/>
          <p14:tracePt t="151980" x="7689850" y="3441700"/>
          <p14:tracePt t="151993" x="7677150" y="3473450"/>
          <p14:tracePt t="152012" x="7658100" y="3549650"/>
          <p14:tracePt t="152026" x="7658100" y="3562350"/>
          <p14:tracePt t="152044" x="7677150" y="3632200"/>
          <p14:tracePt t="152060" x="7747000" y="3695700"/>
          <p14:tracePt t="152077" x="7829550" y="3740150"/>
          <p14:tracePt t="152093" x="7899400" y="3759200"/>
          <p14:tracePt t="152110" x="7962900" y="3771900"/>
          <p14:tracePt t="152127" x="7994650" y="3771900"/>
          <p14:tracePt t="152143" x="8032750" y="3771900"/>
          <p14:tracePt t="152160" x="8032750" y="3765550"/>
          <p14:tracePt t="152164" x="8032750" y="3759200"/>
          <p14:tracePt t="152175" x="8032750" y="3752850"/>
          <p14:tracePt t="152194" x="8007350" y="3746500"/>
          <p14:tracePt t="152212" x="7981950" y="3740150"/>
          <p14:tracePt t="152227" x="7943850" y="3733800"/>
          <p14:tracePt t="152243" x="7905750" y="3714750"/>
          <p14:tracePt t="152262" x="7848600" y="3695700"/>
          <p14:tracePt t="152293" x="7848600" y="3689350"/>
          <p14:tracePt t="152310" x="7867650" y="3676650"/>
          <p14:tracePt t="152327" x="7905750" y="3663950"/>
          <p14:tracePt t="152344" x="7956550" y="3657600"/>
          <p14:tracePt t="152360" x="7981950" y="3644900"/>
          <p14:tracePt t="152543" x="7969250" y="3638550"/>
          <p14:tracePt t="152552" x="7943850" y="3632200"/>
          <p14:tracePt t="152559" x="7918450" y="3625850"/>
          <p14:tracePt t="152577" x="7905750" y="3625850"/>
          <p14:tracePt t="156591" x="7905750" y="3619500"/>
          <p14:tracePt t="156600" x="7905750" y="3613150"/>
          <p14:tracePt t="156614" x="7943850" y="3600450"/>
          <p14:tracePt t="156631" x="7956550" y="3594100"/>
          <p14:tracePt t="156697" x="7950200" y="3587750"/>
          <p14:tracePt t="156714" x="7924800" y="3568700"/>
          <p14:tracePt t="156731" x="7905750" y="3549650"/>
          <p14:tracePt t="156747" x="7899400" y="3543300"/>
          <p14:tracePt t="156808" x="7905750" y="3543300"/>
          <p14:tracePt t="156817" x="7912100" y="3543300"/>
          <p14:tracePt t="156830" x="7931150" y="3556000"/>
          <p14:tracePt t="156847" x="8001000" y="3594100"/>
          <p14:tracePt t="156864" x="8083550" y="3606800"/>
          <p14:tracePt t="156881" x="8210550" y="3613150"/>
          <p14:tracePt t="156897" x="8318500" y="3587750"/>
          <p14:tracePt t="156903" x="8362950" y="3568700"/>
          <p14:tracePt t="156913" x="8413750" y="3536950"/>
          <p14:tracePt t="156931" x="8489950" y="3479800"/>
          <p14:tracePt t="156952" x="8616950" y="3384550"/>
          <p14:tracePt t="156964" x="8667750" y="3352800"/>
          <p14:tracePt t="156981" x="8731250" y="3314700"/>
          <p14:tracePt t="156998" x="8794750" y="3257550"/>
          <p14:tracePt t="157014" x="8826500" y="3213100"/>
          <p14:tracePt t="157019" x="8826500" y="3181350"/>
          <p14:tracePt t="157031" x="8826500" y="3155950"/>
          <p14:tracePt t="157035" x="8826500" y="3136900"/>
          <p14:tracePt t="157047" x="8820150" y="3117850"/>
          <p14:tracePt t="157066" x="8756650" y="3035300"/>
          <p14:tracePt t="157083" x="8718550" y="3009900"/>
          <p14:tracePt t="157098" x="8686800" y="2984500"/>
          <p14:tracePt t="157114" x="8655050" y="2965450"/>
          <p14:tracePt t="157132" x="8623300" y="2952750"/>
          <p14:tracePt t="157147" x="8610600" y="2952750"/>
          <p14:tracePt t="157336" x="8610600" y="2946400"/>
          <p14:tracePt t="157345" x="8623300" y="2933700"/>
          <p14:tracePt t="157349" x="8636000" y="2921000"/>
          <p14:tracePt t="157365" x="8648700" y="2901950"/>
          <p14:tracePt t="157382" x="8667750" y="2863850"/>
          <p14:tracePt t="157398" x="8648700" y="2787650"/>
          <p14:tracePt t="157415" x="8597900" y="2717800"/>
          <p14:tracePt t="157432" x="8534400" y="2673350"/>
          <p14:tracePt t="157448" x="8483600" y="2641600"/>
          <p14:tracePt t="157465" x="8458200" y="2628900"/>
          <p14:tracePt t="157481" x="8375650" y="2590800"/>
          <p14:tracePt t="157498" x="8299450" y="2578100"/>
          <p14:tracePt t="157514" x="8210550" y="2584450"/>
          <p14:tracePt t="157531" x="8147050" y="2609850"/>
          <p14:tracePt t="157548" x="8102600" y="2647950"/>
          <p14:tracePt t="157564" x="8077200" y="2673350"/>
          <p14:tracePt t="157580" x="8058150" y="2724150"/>
          <p14:tracePt t="157599" x="8051800" y="2781300"/>
          <p14:tracePt t="157615" x="8070850" y="2844800"/>
          <p14:tracePt t="157630" x="8108950" y="2914650"/>
          <p14:tracePt t="157634" x="8134350" y="2946400"/>
          <p14:tracePt t="157648" x="8185150" y="2997200"/>
          <p14:tracePt t="157665" x="8223250" y="3028950"/>
          <p14:tracePt t="157682" x="8248650" y="3041650"/>
          <p14:tracePt t="157700" x="8337550" y="3054350"/>
          <p14:tracePt t="157713" x="8477250" y="3054350"/>
          <p14:tracePt t="157735" x="8610600" y="3035300"/>
          <p14:tracePt t="157748" x="8775700" y="3003550"/>
          <p14:tracePt t="157765" x="8947150" y="2940050"/>
          <p14:tracePt t="157782" x="9055100" y="2876550"/>
          <p14:tracePt t="157799" x="9105900" y="2825750"/>
          <p14:tracePt t="157803" x="9112250" y="2806700"/>
          <p14:tracePt t="157814" x="9112250" y="2794000"/>
          <p14:tracePt t="157831" x="9086850" y="2768600"/>
          <p14:tracePt t="157848" x="9023350" y="2730500"/>
          <p14:tracePt t="157865" x="8934450" y="2705100"/>
          <p14:tracePt t="157881" x="8813800" y="2673350"/>
          <p14:tracePt t="157898" x="8680450" y="2641600"/>
          <p14:tracePt t="157916" x="8591550" y="2635250"/>
          <p14:tracePt t="157932" x="8470900" y="2635250"/>
          <p14:tracePt t="157950" x="8305800" y="2635250"/>
          <p14:tracePt t="157965" x="8185150" y="2635250"/>
          <p14:tracePt t="157982" x="8121650" y="2641600"/>
          <p14:tracePt t="157999" x="8108950" y="2660650"/>
          <p14:tracePt t="158015" x="8108950" y="2692400"/>
          <p14:tracePt t="158031" x="8147050" y="2736850"/>
          <p14:tracePt t="158050" x="8204200" y="2781300"/>
          <p14:tracePt t="158064" x="8235950" y="2825750"/>
          <p14:tracePt t="158081" x="8267700" y="2876550"/>
          <p14:tracePt t="158085" x="8274050" y="2895600"/>
          <p14:tracePt t="158097" x="8280400" y="2901950"/>
          <p14:tracePt t="158115" x="8286750" y="2921000"/>
          <p14:tracePt t="158151" x="8286750" y="2927350"/>
          <p14:tracePt t="158164" x="8293100" y="2927350"/>
          <p14:tracePt t="158182" x="8324850" y="2952750"/>
          <p14:tracePt t="158198" x="8324850" y="2971800"/>
          <p14:tracePt t="167244" x="8318500" y="2971800"/>
          <p14:tracePt t="167253" x="8312150" y="2971800"/>
          <p14:tracePt t="167261" x="8293100" y="2971800"/>
          <p14:tracePt t="167273" x="8274050" y="2952750"/>
          <p14:tracePt t="167290" x="8255000" y="2933700"/>
          <p14:tracePt t="167306" x="8248650" y="2927350"/>
          <p14:tracePt t="167356" x="8248650" y="2933700"/>
          <p14:tracePt t="167373" x="8242300" y="2959100"/>
          <p14:tracePt t="167390" x="8242300" y="3003550"/>
          <p14:tracePt t="167407" x="8242300" y="3041650"/>
          <p14:tracePt t="167409" x="8242300" y="3060700"/>
          <p14:tracePt t="167422" x="8242300" y="3067050"/>
          <p14:tracePt t="167497" x="8255000" y="3073400"/>
          <p14:tracePt t="167506" x="8267700" y="3079750"/>
          <p14:tracePt t="167512" x="8305800" y="3092450"/>
          <p14:tracePt t="167522" x="8369300" y="3111500"/>
          <p14:tracePt t="167542" x="8528050" y="3130550"/>
          <p14:tracePt t="167557" x="8667750" y="3136900"/>
          <p14:tracePt t="167573" x="8794750" y="3130550"/>
          <p14:tracePt t="167590" x="8858250" y="3105150"/>
          <p14:tracePt t="167595" x="8870950" y="3092450"/>
          <p14:tracePt t="167607" x="8883650" y="3079750"/>
          <p14:tracePt t="167611" x="8890000" y="3073400"/>
          <p14:tracePt t="167624" x="8890000" y="3054350"/>
          <p14:tracePt t="167638" x="8883650" y="3041650"/>
          <p14:tracePt t="167658" x="8845550" y="2997200"/>
          <p14:tracePt t="167674" x="8807450" y="2971800"/>
          <p14:tracePt t="167690" x="8731250" y="2908300"/>
          <p14:tracePt t="167706" x="8655050" y="2863850"/>
          <p14:tracePt t="167723" x="8610600" y="2851150"/>
          <p14:tracePt t="167742" x="8521700" y="2838450"/>
          <p14:tracePt t="167756" x="8420100" y="2832100"/>
          <p14:tracePt t="167773" x="8274050" y="2825750"/>
          <p14:tracePt t="167790" x="8134350" y="2819400"/>
          <p14:tracePt t="167807" x="7975600" y="2813050"/>
          <p14:tracePt t="167823" x="7835900" y="2806700"/>
          <p14:tracePt t="167840" x="7759700" y="2819400"/>
          <p14:tracePt t="167844" x="7740650" y="2819400"/>
          <p14:tracePt t="167857" x="7734300" y="2825750"/>
          <p14:tracePt t="167861" x="7727950" y="2838450"/>
          <p14:tracePt t="167873" x="7715250" y="2857500"/>
          <p14:tracePt t="167890" x="7689850" y="2921000"/>
          <p14:tracePt t="167907" x="7658100" y="3009900"/>
          <p14:tracePt t="167924" x="7613650" y="3136900"/>
          <p14:tracePt t="167942" x="7594600" y="3187700"/>
          <p14:tracePt t="167957" x="7588250" y="3232150"/>
          <p14:tracePt t="167974" x="7600950" y="3270250"/>
          <p14:tracePt t="167990" x="7651750" y="3327400"/>
          <p14:tracePt t="168008" x="7708900" y="3371850"/>
          <p14:tracePt t="168023" x="7804150" y="3422650"/>
          <p14:tracePt t="168039" x="7893050" y="3441700"/>
          <p14:tracePt t="168055" x="7988300" y="3448050"/>
          <p14:tracePt t="168074" x="8039100" y="3448050"/>
          <p14:tracePt t="168092" x="8102600" y="3435350"/>
          <p14:tracePt t="168107" x="8159750" y="3409950"/>
          <p14:tracePt t="168123" x="8235950" y="3384550"/>
          <p14:tracePt t="168141" x="8375650" y="3340100"/>
          <p14:tracePt t="168157" x="8439150" y="3302000"/>
          <p14:tracePt t="168173" x="8470900" y="3263900"/>
          <p14:tracePt t="168190" x="8470900" y="3225800"/>
          <p14:tracePt t="168207" x="8470900" y="3187700"/>
          <p14:tracePt t="168211" x="8458200" y="3175000"/>
          <p14:tracePt t="168222" x="8445500" y="3143250"/>
          <p14:tracePt t="168242" x="8426450" y="3117850"/>
          <p14:tracePt t="168257" x="8388350" y="3086100"/>
          <p14:tracePt t="168274" x="8362950" y="3067050"/>
          <p14:tracePt t="168290" x="8324850" y="3048000"/>
          <p14:tracePt t="168307" x="8293100" y="3022600"/>
          <p14:tracePt t="168323" x="8261350" y="3009900"/>
          <p14:tracePt t="168340" x="8242300" y="2997200"/>
          <p14:tracePt t="168357" x="8223250" y="2984500"/>
          <p14:tracePt t="168374" x="8210550" y="2978150"/>
          <p14:tracePt t="168378" x="8204200" y="2978150"/>
          <p14:tracePt t="168389" x="8191500" y="2978150"/>
          <p14:tracePt t="168391" x="8178800" y="2978150"/>
          <p14:tracePt t="168408" x="8147050" y="2971800"/>
          <p14:tracePt t="168426" x="8108950" y="2971800"/>
          <p14:tracePt t="168440" x="8051800" y="2959100"/>
          <p14:tracePt t="168458" x="8039100" y="2959100"/>
          <p14:tracePt t="168578" x="8045450" y="2965450"/>
          <p14:tracePt t="168589" x="8051800" y="2978150"/>
          <p14:tracePt t="168597" x="8089900" y="3016250"/>
          <p14:tracePt t="168606" x="8134350" y="3054350"/>
          <p14:tracePt t="168624" x="8248650" y="3149600"/>
          <p14:tracePt t="168639" x="8267700" y="3162300"/>
          <p14:tracePt t="168657" x="8293100" y="3187700"/>
          <p14:tracePt t="168674" x="8299450" y="3194050"/>
          <p14:tracePt t="168724" x="8286750" y="3181350"/>
          <p14:tracePt t="168742" x="8255000" y="3149600"/>
          <p14:tracePt t="168758" x="8210550" y="3117850"/>
          <p14:tracePt t="168774" x="8172450" y="3098800"/>
          <p14:tracePt t="174917" x="8172450" y="3092450"/>
          <p14:tracePt t="174929" x="8159750" y="3086100"/>
          <p14:tracePt t="174947" x="8108950" y="3060700"/>
          <p14:tracePt t="174964" x="8096250" y="3060700"/>
          <p14:tracePt t="174980" x="8089900" y="3060700"/>
          <p14:tracePt t="175151" x="8089900" y="3054350"/>
          <p14:tracePt t="175160" x="8083550" y="3048000"/>
          <p14:tracePt t="175180" x="8051800" y="3016250"/>
          <p14:tracePt t="175197" x="7981950" y="2971800"/>
          <p14:tracePt t="175214" x="7912100" y="2952750"/>
          <p14:tracePt t="175229" x="7854950" y="2946400"/>
          <p14:tracePt t="175246" x="7810500" y="2946400"/>
          <p14:tracePt t="175263" x="7778750" y="2946400"/>
          <p14:tracePt t="175280" x="7708900" y="2959100"/>
          <p14:tracePt t="175295" x="7632700" y="2978150"/>
          <p14:tracePt t="175312" x="7550150" y="3003550"/>
          <p14:tracePt t="175330" x="7486650" y="3022600"/>
          <p14:tracePt t="175346" x="7454900" y="3028950"/>
          <p14:tracePt t="175363" x="7429500" y="3035300"/>
          <p14:tracePt t="175379" x="7385050" y="3048000"/>
          <p14:tracePt t="175397" x="7296150" y="3067050"/>
          <p14:tracePt t="175413" x="7162800" y="3098800"/>
          <p14:tracePt t="175430" x="7023100" y="3136900"/>
          <p14:tracePt t="175433" x="6972300" y="3149600"/>
          <p14:tracePt t="175447" x="6832600" y="3187700"/>
          <p14:tracePt t="175462" x="6737350" y="3206750"/>
          <p14:tracePt t="175480" x="6705600" y="3225800"/>
          <p14:tracePt t="175498" x="6692900" y="3232150"/>
          <p14:tracePt t="175512" x="6680200" y="3251200"/>
          <p14:tracePt t="175530" x="6661150" y="3270250"/>
          <p14:tracePt t="175547" x="6642100" y="3302000"/>
          <p14:tracePt t="175563" x="6629400" y="3333750"/>
          <p14:tracePt t="175580" x="6623050" y="3371850"/>
          <p14:tracePt t="175597" x="6616700" y="3397250"/>
          <p14:tracePt t="175614" x="6610350" y="3422650"/>
          <p14:tracePt t="175629" x="6604000" y="3435350"/>
          <p14:tracePt t="175645" x="6604000" y="3441700"/>
          <p14:tracePt t="175687" x="6597650" y="3441700"/>
          <p14:tracePt t="175695" x="6591300" y="3441700"/>
          <p14:tracePt t="175713" x="6546850" y="3422650"/>
          <p14:tracePt t="175730" x="6483350" y="3403600"/>
          <p14:tracePt t="175746" x="6400800" y="3378200"/>
          <p14:tracePt t="175763" x="6337300" y="3359150"/>
          <p14:tracePt t="175780" x="6280150" y="3340100"/>
          <p14:tracePt t="175797" x="6184900" y="3314700"/>
          <p14:tracePt t="175813" x="6165850" y="3314700"/>
          <p14:tracePt t="175816" x="6115050" y="3308350"/>
          <p14:tracePt t="175829" x="6019800" y="3308350"/>
          <p14:tracePt t="175846" x="5842000" y="3295650"/>
          <p14:tracePt t="175863" x="5626100" y="3270250"/>
          <p14:tracePt t="175879" x="5429250" y="3238500"/>
          <p14:tracePt t="175896" x="5295900" y="3213100"/>
          <p14:tracePt t="175913" x="5245100" y="3187700"/>
          <p14:tracePt t="175930" x="5232400" y="3181350"/>
          <p14:tracePt t="175947" x="5232400" y="3175000"/>
          <p14:tracePt t="175951" x="5232400" y="3168650"/>
          <p14:tracePt t="175962" x="5238750" y="3162300"/>
          <p14:tracePt t="175980" x="5257800" y="3143250"/>
          <p14:tracePt t="175996" x="5264150" y="3136900"/>
          <p14:tracePt t="176048" x="5264150" y="3130550"/>
          <p14:tracePt t="176056" x="5257800" y="3130550"/>
          <p14:tracePt t="176082" x="5251450" y="3117850"/>
          <p14:tracePt t="176097" x="5226050" y="3098800"/>
          <p14:tracePt t="176113" x="5181600" y="3073400"/>
          <p14:tracePt t="176132" x="5099050" y="3035300"/>
          <p14:tracePt t="176135" x="5073650" y="3022600"/>
          <p14:tracePt t="176147" x="5054600" y="3016250"/>
          <p14:tracePt t="176163" x="5041900" y="3009900"/>
          <p14:tracePt t="178499" x="5048250" y="3009900"/>
          <p14:tracePt t="178508" x="5060950" y="3009900"/>
          <p14:tracePt t="178515" x="5099050" y="3016250"/>
          <p14:tracePt t="178533" x="5187950" y="3035300"/>
          <p14:tracePt t="178549" x="5270500" y="3060700"/>
          <p14:tracePt t="178566" x="5334000" y="3086100"/>
          <p14:tracePt t="178583" x="5365750" y="3111500"/>
          <p14:tracePt t="178599" x="5384800" y="3130550"/>
          <p14:tracePt t="178616" x="5397500" y="3143250"/>
          <p14:tracePt t="178620" x="5410200" y="3155950"/>
          <p14:tracePt t="178632" x="5416550" y="3168650"/>
          <p14:tracePt t="178635" x="5429250" y="3175000"/>
          <p14:tracePt t="178647" x="5441950" y="3194050"/>
          <p14:tracePt t="178667" x="5505450" y="3263900"/>
          <p14:tracePt t="178682" x="5556250" y="3295650"/>
          <p14:tracePt t="178700" x="5689600" y="3365500"/>
          <p14:tracePt t="178716" x="5822950" y="3429000"/>
          <p14:tracePt t="178734" x="5892800" y="3467100"/>
          <p14:tracePt t="178749" x="5969000" y="3492500"/>
          <p14:tracePt t="178765" x="6032500" y="3511550"/>
          <p14:tracePt t="178782" x="6108700" y="3530600"/>
          <p14:tracePt t="178798" x="6172200" y="3556000"/>
          <p14:tracePt t="178816" x="6286500" y="3594100"/>
          <p14:tracePt t="178832" x="6381750" y="3625850"/>
          <p14:tracePt t="178849" x="6508750" y="3663950"/>
          <p14:tracePt t="178866" x="6832600" y="3733800"/>
          <p14:tracePt t="178882" x="7004050" y="3759200"/>
          <p14:tracePt t="178899" x="7073900" y="3771900"/>
          <p14:tracePt t="178915" x="7258050" y="3784600"/>
          <p14:tracePt t="178933" x="7321550" y="3778250"/>
          <p14:tracePt t="178949" x="7346950" y="3759200"/>
          <p14:tracePt t="178966" x="7366000" y="3733800"/>
          <p14:tracePt t="178983" x="7366000" y="3702050"/>
          <p14:tracePt t="179000" x="7366000" y="3683000"/>
          <p14:tracePt t="179016" x="7366000" y="3670300"/>
          <p14:tracePt t="179049" x="7359650" y="3657600"/>
          <p14:tracePt t="179066" x="7340600" y="3644900"/>
          <p14:tracePt t="179083" x="7302500" y="3632200"/>
          <p14:tracePt t="179099" x="7251700" y="3619500"/>
          <p14:tracePt t="179104" x="7219950" y="3619500"/>
          <p14:tracePt t="179116" x="7156450" y="3613150"/>
          <p14:tracePt t="179133" x="6978650" y="3619500"/>
          <p14:tracePt t="179151" x="6800850" y="3638550"/>
          <p14:tracePt t="179166" x="6699250" y="3644900"/>
          <p14:tracePt t="179169" x="6604000" y="3651250"/>
          <p14:tracePt t="179183" x="6470650" y="3657600"/>
          <p14:tracePt t="179200" x="6330950" y="3670300"/>
          <p14:tracePt t="179216" x="6273800" y="3676650"/>
          <p14:tracePt t="179233" x="6254750" y="3683000"/>
          <p14:tracePt t="179249" x="6254750" y="3702050"/>
          <p14:tracePt t="179266" x="6254750" y="3740150"/>
          <p14:tracePt t="179283" x="6267450" y="3784600"/>
          <p14:tracePt t="179287" x="6273800" y="3810000"/>
          <p14:tracePt t="179299" x="6286500" y="3822700"/>
          <p14:tracePt t="179315" x="6305550" y="3867150"/>
          <p14:tracePt t="179333" x="6337300" y="3905250"/>
          <p14:tracePt t="179350" x="6381750" y="3943350"/>
          <p14:tracePt t="179366" x="6451600" y="3975100"/>
          <p14:tracePt t="179383" x="6515100" y="3987800"/>
          <p14:tracePt t="179399" x="6572250" y="3987800"/>
          <p14:tracePt t="179418" x="6616700" y="3987800"/>
          <p14:tracePt t="179433" x="6667500" y="3975100"/>
          <p14:tracePt t="179449" x="6692900" y="3968750"/>
          <p14:tracePt t="179466" x="6705600" y="3962400"/>
          <p14:tracePt t="179483" x="6705600" y="3956050"/>
          <p14:tracePt t="179605" x="6711950" y="3956050"/>
          <p14:tracePt t="179622" x="6718300" y="3956050"/>
          <p14:tracePt t="179630" x="6731000" y="3956050"/>
          <p14:tracePt t="179650" x="6737350" y="3956050"/>
          <p14:tracePt t="179667" x="6743700" y="3956050"/>
          <p14:tracePt t="179684" x="6750050" y="3956050"/>
          <p14:tracePt t="179701" x="6756400" y="3956050"/>
          <p14:tracePt t="179704" x="6762750" y="3956050"/>
          <p14:tracePt t="179717" x="6769100" y="3956050"/>
          <p14:tracePt t="179733" x="6775450" y="3956050"/>
          <p14:tracePt t="179750" x="6775450" y="3949700"/>
          <p14:tracePt t="179818" x="6781800" y="3949700"/>
          <p14:tracePt t="179895" x="6781800" y="3956050"/>
          <p14:tracePt t="179903" x="6781800" y="3962400"/>
          <p14:tracePt t="179938" x="6775450" y="3968750"/>
          <p14:tracePt t="179950" x="6769100" y="3968750"/>
          <p14:tracePt t="179967" x="6762750" y="3975100"/>
          <p14:tracePt t="179984" x="6756400" y="3975100"/>
          <p14:tracePt t="180017" x="6750050" y="3975100"/>
          <p14:tracePt t="180034" x="6743700" y="3968750"/>
          <p14:tracePt t="180050" x="6737350" y="3962400"/>
          <p14:tracePt t="180067" x="6724650" y="3949700"/>
          <p14:tracePt t="180084" x="6718300" y="3943350"/>
          <p14:tracePt t="180100" x="6711950" y="3937000"/>
          <p14:tracePt t="180117" x="6705600" y="3917950"/>
          <p14:tracePt t="180135" x="6692900" y="3860800"/>
          <p14:tracePt t="180150" x="6699250" y="3740150"/>
          <p14:tracePt t="180167" x="6750050" y="3530600"/>
          <p14:tracePt t="180183" x="6826250" y="3295650"/>
          <p14:tracePt t="180200" x="6896100" y="3048000"/>
          <p14:tracePt t="180217" x="6985000" y="2647950"/>
          <p14:tracePt t="180233" x="7004050" y="2425700"/>
          <p14:tracePt t="180252" x="6972300" y="2197100"/>
          <p14:tracePt t="180266" x="6940550" y="1917700"/>
          <p14:tracePt t="180284" x="6934200" y="1714500"/>
          <p14:tracePt t="180300" x="6927850" y="1498600"/>
          <p14:tracePt t="180317" x="6940550" y="1371600"/>
          <p14:tracePt t="180334" x="6965950" y="1301750"/>
          <p14:tracePt t="180353" x="6985000" y="1270000"/>
          <p14:tracePt t="180356" x="6991350" y="1263650"/>
          <p14:tracePt t="180365" x="6991350" y="1257300"/>
          <p14:tracePt t="180384" x="6991350" y="1250950"/>
          <p14:tracePt t="180401" x="6991350" y="1244600"/>
          <p14:tracePt t="180417" x="6997700" y="1231900"/>
          <p14:tracePt t="180421" x="6997700" y="1225550"/>
          <p14:tracePt t="180432" x="6997700" y="1219200"/>
          <p14:tracePt t="180436" x="6997700" y="1212850"/>
          <p14:tracePt t="180518" x="6997700" y="1219200"/>
          <p14:tracePt t="180525" x="6991350" y="1231900"/>
          <p14:tracePt t="180532" x="6985000" y="1250950"/>
          <p14:tracePt t="180550" x="6972300" y="1295400"/>
          <p14:tracePt t="180567" x="6965950" y="1352550"/>
          <p14:tracePt t="180584" x="6959600" y="1428750"/>
          <p14:tracePt t="180601" x="6946900" y="1568450"/>
          <p14:tracePt t="180617" x="6927850" y="1727200"/>
          <p14:tracePt t="180634" x="6908800" y="1866900"/>
          <p14:tracePt t="180651" x="6896100" y="2076450"/>
          <p14:tracePt t="180668" x="6896100" y="2241550"/>
          <p14:tracePt t="180688" x="6889750" y="2565400"/>
          <p14:tracePt t="180700" x="6896100" y="2635250"/>
          <p14:tracePt t="180702" x="6902450" y="2768600"/>
          <p14:tracePt t="180718" x="6908800" y="2952750"/>
          <p14:tracePt t="180733" x="6915150" y="3111500"/>
          <p14:tracePt t="180751" x="6915150" y="3213100"/>
          <p14:tracePt t="180767" x="6902450" y="3270250"/>
          <p14:tracePt t="180784" x="6896100" y="3282950"/>
          <p14:tracePt t="180801" x="6889750" y="3295650"/>
          <p14:tracePt t="180817" x="6883400" y="3308350"/>
          <p14:tracePt t="180834" x="6870700" y="3333750"/>
          <p14:tracePt t="180851" x="6858000" y="3359150"/>
          <p14:tracePt t="180868" x="6851650" y="3416300"/>
          <p14:tracePt t="180871" x="6851650" y="3454400"/>
          <p14:tracePt t="180884" x="6858000" y="3492500"/>
          <p14:tracePt t="180900" x="6864350" y="3536950"/>
          <p14:tracePt t="180903" x="6870700" y="3562350"/>
          <p14:tracePt t="180917" x="6877050" y="3581400"/>
          <p14:tracePt t="180934" x="6883400" y="3619500"/>
          <p14:tracePt t="180951" x="6889750" y="3644900"/>
          <p14:tracePt t="180967" x="6896100" y="3670300"/>
          <p14:tracePt t="180986" x="6908800" y="3714750"/>
          <p14:tracePt t="181001" x="6915150" y="3765550"/>
          <p14:tracePt t="181018" x="6921500" y="3816350"/>
          <p14:tracePt t="181034" x="6921500" y="3854450"/>
          <p14:tracePt t="181051" x="6921500" y="3879850"/>
          <p14:tracePt t="181066" x="6921500" y="3892550"/>
          <p14:tracePt t="181084" x="6921500" y="3898900"/>
          <p14:tracePt t="181178" x="6915150" y="3898900"/>
          <p14:tracePt t="181230" x="6915150" y="3892550"/>
          <p14:tracePt t="181255" x="6915150" y="3886200"/>
          <p14:tracePt t="181269" x="6915150" y="3873500"/>
          <p14:tracePt t="181285" x="6902450" y="3854450"/>
          <p14:tracePt t="181302" x="6889750" y="3835400"/>
          <p14:tracePt t="181317" x="6883400" y="3829050"/>
          <p14:tracePt t="181320" x="6877050" y="3822700"/>
          <p14:tracePt t="181368" x="6877050" y="3810000"/>
          <p14:tracePt t="181385" x="6877050" y="3803650"/>
          <p14:tracePt t="181401" x="6877050" y="3790950"/>
          <p14:tracePt t="181405" x="6877050" y="3784600"/>
          <p14:tracePt t="181419" x="6877050" y="3771900"/>
          <p14:tracePt t="181435" x="6889750" y="3746500"/>
          <p14:tracePt t="181452" x="6934200" y="3727450"/>
          <p14:tracePt t="181468" x="7035800" y="3721100"/>
          <p14:tracePt t="181484" x="7175500" y="3752850"/>
          <p14:tracePt t="181501" x="7366000" y="3810000"/>
          <p14:tracePt t="181518" x="7575550" y="3873500"/>
          <p14:tracePt t="181524" x="7651750" y="3892550"/>
          <p14:tracePt t="181534" x="7753350" y="3911600"/>
          <p14:tracePt t="181551" x="7899400" y="3937000"/>
          <p14:tracePt t="181568" x="8058150" y="3975100"/>
          <p14:tracePt t="181585" x="8166100" y="3994150"/>
          <p14:tracePt t="181602" x="8299450" y="4013200"/>
          <p14:tracePt t="181607" x="8356600" y="4019550"/>
          <p14:tracePt t="181620" x="8458200" y="4025900"/>
          <p14:tracePt t="181635" x="8502650" y="4025900"/>
          <p14:tracePt t="181651" x="8553450" y="4013200"/>
          <p14:tracePt t="181669" x="8585200" y="3994150"/>
          <p14:tracePt t="181685" x="8585200" y="3987800"/>
          <p14:tracePt t="181701" x="8591550" y="3981450"/>
          <p14:tracePt t="181735" x="8597900" y="3981450"/>
          <p14:tracePt t="181753" x="8610600" y="4006850"/>
          <p14:tracePt t="181768" x="8623300" y="4044950"/>
          <p14:tracePt t="181785" x="8642350" y="4076700"/>
          <p14:tracePt t="181801" x="8655050" y="4089400"/>
          <p14:tracePt t="181818" x="8655050" y="4095750"/>
          <p14:tracePt t="181835" x="8661400" y="4095750"/>
          <p14:tracePt t="181843" x="8674100" y="4095750"/>
          <p14:tracePt t="181854" x="8731250" y="4083050"/>
          <p14:tracePt t="181869" x="8756650" y="4076700"/>
          <p14:tracePt t="181871" x="8807450" y="4057650"/>
          <p14:tracePt t="181887" x="8909050" y="4025900"/>
          <p14:tracePt t="181902" x="9023350" y="3981450"/>
          <p14:tracePt t="181918" x="9118600" y="3937000"/>
          <p14:tracePt t="181935" x="9144000" y="3917950"/>
          <p14:tracePt t="181951" x="9182100" y="3879850"/>
          <p14:tracePt t="181968" x="9194800" y="3867150"/>
          <p14:tracePt t="181985" x="9194800" y="3854450"/>
          <p14:tracePt t="182017" x="9194800" y="3848100"/>
          <p14:tracePt t="182035" x="9182100" y="3835400"/>
          <p14:tracePt t="182053" x="9163050" y="3816350"/>
          <p14:tracePt t="182068" x="9137650" y="3803650"/>
          <p14:tracePt t="182086" x="9080500" y="3790950"/>
          <p14:tracePt t="182101" x="9061450" y="3784600"/>
          <p14:tracePt t="182118" x="8991600" y="3778250"/>
          <p14:tracePt t="182135" x="8896350" y="3752850"/>
          <p14:tracePt t="182152" x="8832850" y="3733800"/>
          <p14:tracePt t="182168" x="8788400" y="3721100"/>
          <p14:tracePt t="182185" x="8756650" y="3708400"/>
          <p14:tracePt t="182201" x="8724900" y="3702050"/>
          <p14:tracePt t="182220" x="8686800" y="3702050"/>
          <p14:tracePt t="182235" x="8642350" y="3702050"/>
          <p14:tracePt t="182253" x="8585200" y="3714750"/>
          <p14:tracePt t="182271" x="8528050" y="3727450"/>
          <p14:tracePt t="182284" x="8483600" y="3746500"/>
          <p14:tracePt t="182301" x="8470900" y="3759200"/>
          <p14:tracePt t="182318" x="8470900" y="3790950"/>
          <p14:tracePt t="182335" x="8470900" y="3810000"/>
          <p14:tracePt t="182351" x="8483600" y="3829050"/>
          <p14:tracePt t="182368" x="8496300" y="3867150"/>
          <p14:tracePt t="182384" x="8496300" y="3886200"/>
          <p14:tracePt t="182387" x="8496300" y="3898900"/>
          <p14:tracePt t="182401" x="8502650" y="3943350"/>
          <p14:tracePt t="182418" x="8540750" y="4013200"/>
          <p14:tracePt t="182435" x="8648700" y="4083050"/>
          <p14:tracePt t="182453" x="8870950" y="4146550"/>
          <p14:tracePt t="182470" x="9074150" y="4184650"/>
          <p14:tracePt t="182484" x="9213850" y="4197350"/>
          <p14:tracePt t="182502" x="9239250" y="4197350"/>
          <p14:tracePt t="182538" x="9251950" y="4178300"/>
          <p14:tracePt t="182551" x="9245600" y="4171950"/>
          <p14:tracePt t="182567" x="9207500" y="4133850"/>
          <p14:tracePt t="182584" x="9163050" y="4108450"/>
          <p14:tracePt t="182601" x="9163050" y="4089400"/>
          <p14:tracePt t="182619" x="9182100" y="4070350"/>
          <p14:tracePt t="182635" x="9188450" y="4057650"/>
          <p14:tracePt t="182652" x="9188450" y="4038600"/>
          <p14:tracePt t="182669" x="9169400" y="4013200"/>
          <p14:tracePt t="182684" x="9156700" y="4006850"/>
          <p14:tracePt t="182702" x="9124950" y="3987800"/>
          <p14:tracePt t="182723" x="9099550" y="3981450"/>
          <p14:tracePt t="182821" x="9093200" y="3981450"/>
          <p14:tracePt t="182830" x="9086850" y="3981450"/>
          <p14:tracePt t="182836" x="9080500" y="3975100"/>
          <p14:tracePt t="182853" x="9067800" y="3975100"/>
          <p14:tracePt t="182902" x="9067800" y="3968750"/>
          <p14:tracePt t="182919" x="9042400" y="3949700"/>
          <p14:tracePt t="182936" x="8953500" y="3924300"/>
          <p14:tracePt t="182953" x="8883650" y="3917950"/>
          <p14:tracePt t="182970" x="8845550" y="3905250"/>
          <p14:tracePt t="182987" x="8820150" y="3892550"/>
          <p14:tracePt t="183002" x="8807450" y="3879850"/>
          <p14:tracePt t="183019" x="8801100" y="3860800"/>
          <p14:tracePt t="183021" x="8788400" y="3854450"/>
          <p14:tracePt t="183040" x="8775700" y="3835400"/>
          <p14:tracePt t="183044" x="8763000" y="3829050"/>
          <p14:tracePt t="183051" x="8743950" y="3829050"/>
          <p14:tracePt t="183068" x="8655050" y="3829050"/>
          <p14:tracePt t="183086" x="8534400" y="3841750"/>
          <p14:tracePt t="183102" x="8413750" y="3867150"/>
          <p14:tracePt t="183119" x="8337550" y="3886200"/>
          <p14:tracePt t="183136" x="8324850" y="3892550"/>
          <p14:tracePt t="183153" x="8331200" y="3892550"/>
          <p14:tracePt t="183170" x="8356600" y="3879850"/>
          <p14:tracePt t="183186" x="8394700" y="3854450"/>
          <p14:tracePt t="183203" x="8420100" y="3829050"/>
          <p14:tracePt t="183219" x="8439150" y="3816350"/>
          <p14:tracePt t="183236" x="8445500" y="3816350"/>
          <p14:tracePt t="183270" x="8458200" y="3816350"/>
          <p14:tracePt t="183290" x="8489950" y="3822700"/>
          <p14:tracePt t="183302" x="8509000" y="3829050"/>
          <p14:tracePt t="183320" x="8515350" y="3829050"/>
          <p14:tracePt t="193670" x="8515350" y="3835400"/>
          <p14:tracePt t="193677" x="8515350" y="3841750"/>
          <p14:tracePt t="193696" x="8515350" y="3867150"/>
          <p14:tracePt t="193712" x="8502650" y="3924300"/>
          <p14:tracePt t="193729" x="8502650" y="4000500"/>
          <p14:tracePt t="193746" x="8534400" y="4146550"/>
          <p14:tracePt t="193762" x="8566150" y="4203700"/>
          <p14:tracePt t="193766" x="8604250" y="4248150"/>
          <p14:tracePt t="193777" x="8655050" y="4279900"/>
          <p14:tracePt t="193797" x="8782050" y="4324350"/>
          <p14:tracePt t="193812" x="8883650" y="4330700"/>
          <p14:tracePt t="193829" x="8972550" y="4305300"/>
          <p14:tracePt t="193846" x="8991600" y="4286250"/>
          <p14:tracePt t="193861" x="9004300" y="4267200"/>
          <p14:tracePt t="193879" x="9010650" y="4248150"/>
          <p14:tracePt t="193895" x="9029700" y="4229100"/>
          <p14:tracePt t="193912" x="9061450" y="4210050"/>
          <p14:tracePt t="193929" x="9093200" y="4184650"/>
          <p14:tracePt t="193933" x="9118600" y="4171950"/>
          <p14:tracePt t="193945" x="9137650" y="4165600"/>
          <p14:tracePt t="193962" x="9163050" y="4159250"/>
          <p14:tracePt t="193979" x="9182100" y="4152900"/>
          <p14:tracePt t="193995" x="9188450" y="4152900"/>
          <p14:tracePt t="194064" x="9188450" y="4146550"/>
          <p14:tracePt t="194079" x="9201150" y="4140200"/>
          <p14:tracePt t="194096" x="9226550" y="4127500"/>
          <p14:tracePt t="194114" x="9251950" y="4108450"/>
          <p14:tracePt t="194127" x="9271000" y="4095750"/>
          <p14:tracePt t="194145" x="9296400" y="4070350"/>
          <p14:tracePt t="194162" x="9340850" y="4044950"/>
          <p14:tracePt t="194179" x="9429750" y="4025900"/>
          <p14:tracePt t="194195" x="9499600" y="4025900"/>
          <p14:tracePt t="194212" x="9632950" y="4025900"/>
          <p14:tracePt t="194228" x="9779000" y="4032250"/>
          <p14:tracePt t="194235" x="9874250" y="4044950"/>
          <p14:tracePt t="194244" x="9925050" y="4051300"/>
          <p14:tracePt t="194262" x="10039350" y="4051300"/>
          <p14:tracePt t="194278" x="10096500" y="4051300"/>
          <p14:tracePt t="194282" x="10102850" y="4051300"/>
          <p14:tracePt t="194294" x="10109200" y="4044950"/>
          <p14:tracePt t="194296" x="10121900" y="4044950"/>
          <p14:tracePt t="194314" x="10140950" y="4038600"/>
          <p14:tracePt t="194329" x="10166350" y="4032250"/>
          <p14:tracePt t="194345" x="10185400" y="4025900"/>
          <p14:tracePt t="194362" x="10204450" y="4025900"/>
          <p14:tracePt t="194378" x="10210800" y="4013200"/>
          <p14:tracePt t="194394" x="10217150" y="4013200"/>
          <p14:tracePt t="194412" x="10223500" y="4006850"/>
          <p14:tracePt t="194428" x="10223500" y="4000500"/>
          <p14:tracePt t="194530" x="10217150" y="4000500"/>
          <p14:tracePt t="194540" x="10217150" y="4006850"/>
          <p14:tracePt t="194549" x="10204450" y="4013200"/>
          <p14:tracePt t="194562" x="10185400" y="4025900"/>
          <p14:tracePt t="194579" x="10160000" y="4032250"/>
          <p14:tracePt t="194597" x="10147300" y="4038600"/>
          <p14:tracePt t="194613" x="10128250" y="4044950"/>
          <p14:tracePt t="194629" x="10115550" y="4051300"/>
          <p14:tracePt t="194646" x="10102850" y="4057650"/>
          <p14:tracePt t="194663" x="10090150" y="4064000"/>
          <p14:tracePt t="194678" x="10083800" y="4070350"/>
          <p14:tracePt t="194696" x="10071100" y="4070350"/>
          <p14:tracePt t="194699" x="10064750" y="4076700"/>
          <p14:tracePt t="194712" x="10052050" y="4076700"/>
          <p14:tracePt t="194716" x="10045700" y="4076700"/>
          <p14:tracePt t="194728" x="10039350" y="4076700"/>
          <p14:tracePt t="194746" x="10033000" y="4076700"/>
          <p14:tracePt t="194763" x="10026650" y="4076700"/>
          <p14:tracePt t="194796" x="10020300" y="4076700"/>
          <p14:tracePt t="194813" x="10013950" y="4076700"/>
          <p14:tracePt t="194816" x="10007600" y="4076700"/>
          <p14:tracePt t="194829" x="10001250" y="4076700"/>
          <p14:tracePt t="194832" x="9994900" y="4076700"/>
          <p14:tracePt t="194885" x="9988550" y="4076700"/>
          <p14:tracePt t="194909" x="9982200" y="4076700"/>
          <p14:tracePt t="194929" x="9975850" y="4076700"/>
          <p14:tracePt t="194946" x="9963150" y="4083050"/>
          <p14:tracePt t="194963" x="9950450" y="4083050"/>
          <p14:tracePt t="194980" x="9937750" y="4089400"/>
          <p14:tracePt t="194997" x="9912350" y="4095750"/>
          <p14:tracePt t="195013" x="9899650" y="4102100"/>
          <p14:tracePt t="195021" x="9893300" y="4114800"/>
          <p14:tracePt t="195029" x="9886950" y="4121150"/>
          <p14:tracePt t="195044" x="9874250" y="4140200"/>
          <p14:tracePt t="195063" x="9861550" y="4159250"/>
          <p14:tracePt t="195081" x="9855200" y="4171950"/>
          <p14:tracePt t="195096" x="9848850" y="4191000"/>
          <p14:tracePt t="195113" x="9836150" y="4222750"/>
          <p14:tracePt t="195132" x="9829800" y="4254500"/>
          <p14:tracePt t="195146" x="9823450" y="4279900"/>
          <p14:tracePt t="195164" x="9823450" y="4305300"/>
          <p14:tracePt t="195167" x="9823450" y="4318000"/>
          <p14:tracePt t="195178" x="9823450" y="4337050"/>
          <p14:tracePt t="195196" x="9823450" y="4375150"/>
          <p14:tracePt t="195213" x="9817100" y="4419600"/>
          <p14:tracePt t="195217" x="9817100" y="4438650"/>
          <p14:tracePt t="195228" x="9810750" y="4457700"/>
          <p14:tracePt t="195232" x="9804400" y="4476750"/>
          <p14:tracePt t="195245" x="9798050" y="4489450"/>
          <p14:tracePt t="195264" x="9798050" y="4502150"/>
          <p14:tracePt t="195280" x="9798050" y="4527550"/>
          <p14:tracePt t="195296" x="9798050" y="4540250"/>
          <p14:tracePt t="195313" x="9798050" y="4552950"/>
          <p14:tracePt t="195330" x="9804400" y="4552950"/>
          <p14:tracePt t="195346" x="9817100" y="4546600"/>
          <p14:tracePt t="195363" x="9836150" y="4521200"/>
          <p14:tracePt t="195368" x="9842500" y="4508500"/>
          <p14:tracePt t="195380" x="9855200" y="4489450"/>
          <p14:tracePt t="195397" x="9867900" y="4451350"/>
          <p14:tracePt t="195413" x="9886950" y="4413250"/>
          <p14:tracePt t="195430" x="9931400" y="4349750"/>
          <p14:tracePt t="195446" x="9994900" y="4286250"/>
          <p14:tracePt t="195463" x="10102850" y="4197350"/>
          <p14:tracePt t="195467" x="10153650" y="4159250"/>
          <p14:tracePt t="195480" x="10198100" y="4121150"/>
          <p14:tracePt t="195484" x="10236200" y="4083050"/>
          <p14:tracePt t="195496" x="10306050" y="4000500"/>
          <p14:tracePt t="195513" x="10312400" y="3943350"/>
          <p14:tracePt t="195530" x="10306050" y="3898900"/>
          <p14:tracePt t="195546" x="10299700" y="3886200"/>
          <p14:tracePt t="195563" x="10287000" y="3879850"/>
          <p14:tracePt t="195579" x="10274300" y="3879850"/>
          <p14:tracePt t="195596" x="10267950" y="3879850"/>
          <p14:tracePt t="195613" x="10261600" y="3879850"/>
          <p14:tracePt t="195630" x="10248900" y="3873500"/>
          <p14:tracePt t="195646" x="10242550" y="3873500"/>
          <p14:tracePt t="195664" x="10210800" y="3879850"/>
          <p14:tracePt t="195667" x="10204450" y="3879850"/>
          <p14:tracePt t="195680" x="10179050" y="3892550"/>
          <p14:tracePt t="195696" x="10134600" y="3898900"/>
          <p14:tracePt t="195713" x="10083800" y="3911600"/>
          <p14:tracePt t="195730" x="10020300" y="3911600"/>
          <p14:tracePt t="195733" x="10013950" y="3911600"/>
          <p14:tracePt t="195746" x="10007600" y="3911600"/>
          <p14:tracePt t="195763" x="10001250" y="3911600"/>
          <p14:tracePt t="195852" x="10007600" y="3905250"/>
          <p14:tracePt t="195861" x="10020300" y="3898900"/>
          <p14:tracePt t="195868" x="10039350" y="3892550"/>
          <p14:tracePt t="195880" x="10058400" y="3886200"/>
          <p14:tracePt t="195896" x="10128250" y="3873500"/>
          <p14:tracePt t="195914" x="10223500" y="3860800"/>
          <p14:tracePt t="195931" x="10433050" y="3860800"/>
          <p14:tracePt t="195934" x="10547350" y="3867150"/>
          <p14:tracePt t="195947" x="10788650" y="3879850"/>
          <p14:tracePt t="195963" x="10960100" y="3886200"/>
          <p14:tracePt t="195980" x="11010900" y="3886200"/>
          <p14:tracePt t="195983" x="11049000" y="3879850"/>
          <p14:tracePt t="195998" x="11080750" y="3867150"/>
          <p14:tracePt t="196013" x="11106150" y="3848100"/>
          <p14:tracePt t="196030" x="11144250" y="3835400"/>
          <p14:tracePt t="196047" x="11188700" y="3816350"/>
          <p14:tracePt t="196062" x="11239500" y="3790950"/>
          <p14:tracePt t="196080" x="11290300" y="3752850"/>
          <p14:tracePt t="196095" x="11322050" y="3708400"/>
          <p14:tracePt t="196113" x="11328400" y="3676650"/>
          <p14:tracePt t="196131" x="11328400" y="3651250"/>
          <p14:tracePt t="196147" x="11315700" y="3632200"/>
          <p14:tracePt t="196163" x="11277600" y="3619500"/>
          <p14:tracePt t="196182" x="11169650" y="3606800"/>
          <p14:tracePt t="196196" x="11118850" y="3606800"/>
          <p14:tracePt t="196199" x="11068050" y="3600450"/>
          <p14:tracePt t="196213" x="10991850" y="3594100"/>
          <p14:tracePt t="196232" x="10890250" y="3587750"/>
          <p14:tracePt t="196249" x="10782300" y="3575050"/>
          <p14:tracePt t="196265" x="10648950" y="3556000"/>
          <p14:tracePt t="196280" x="10477500" y="3524250"/>
          <p14:tracePt t="196297" x="10287000" y="3524250"/>
          <p14:tracePt t="196313" x="10083800" y="3524250"/>
          <p14:tracePt t="196329" x="9867900" y="3524250"/>
          <p14:tracePt t="196347" x="9683750" y="3536950"/>
          <p14:tracePt t="196364" x="9486900" y="3543300"/>
          <p14:tracePt t="196380" x="9340850" y="3549650"/>
          <p14:tracePt t="196399" x="9232900" y="3562350"/>
          <p14:tracePt t="196416" x="9213850" y="3575050"/>
          <p14:tracePt t="196429" x="9207500" y="3581400"/>
          <p14:tracePt t="196448" x="9201150" y="3625850"/>
          <p14:tracePt t="196466" x="9201150" y="3683000"/>
          <p14:tracePt t="196479" x="9207500" y="3746500"/>
          <p14:tracePt t="196497" x="9232900" y="3829050"/>
          <p14:tracePt t="196513" x="9271000" y="3911600"/>
          <p14:tracePt t="196531" x="9321800" y="3994150"/>
          <p14:tracePt t="196547" x="9391650" y="4064000"/>
          <p14:tracePt t="196552" x="9467850" y="4108450"/>
          <p14:tracePt t="196563" x="9575800" y="4146550"/>
          <p14:tracePt t="196580" x="9817100" y="4191000"/>
          <p14:tracePt t="196598" x="10172700" y="4222750"/>
          <p14:tracePt t="196614" x="10496550" y="4235450"/>
          <p14:tracePt t="196630" x="10775950" y="4241800"/>
          <p14:tracePt t="196647" x="10947400" y="4229100"/>
          <p14:tracePt t="196665" x="11049000" y="4184650"/>
          <p14:tracePt t="196684" x="11068050" y="4165600"/>
          <p14:tracePt t="196697" x="11080750" y="4152900"/>
          <p14:tracePt t="196713" x="11099800" y="4133850"/>
          <p14:tracePt t="196731" x="11118850" y="4121150"/>
          <p14:tracePt t="196747" x="11131550" y="4114800"/>
          <p14:tracePt t="196764" x="11144250" y="4102100"/>
          <p14:tracePt t="196780" x="11156950" y="4095750"/>
          <p14:tracePt t="196798" x="11163300" y="4095750"/>
          <p14:tracePt t="196909" x="11156950" y="4095750"/>
          <p14:tracePt t="196916" x="11150600" y="4095750"/>
          <p14:tracePt t="196932" x="11137900" y="4095750"/>
          <p14:tracePt t="196949" x="11125200" y="4095750"/>
          <p14:tracePt t="196965" x="11112500" y="4089400"/>
          <p14:tracePt t="196981" x="11106150" y="4089400"/>
          <p14:tracePt t="197015" x="11106150" y="4076700"/>
          <p14:tracePt t="197031" x="11131550" y="4044950"/>
          <p14:tracePt t="197048" x="11201400" y="3962400"/>
          <p14:tracePt t="197067" x="11290300" y="3860800"/>
          <p14:tracePt t="197081" x="11360150" y="3765550"/>
          <p14:tracePt t="197096" x="11404600" y="3702050"/>
          <p14:tracePt t="197114" x="11423650" y="3676650"/>
          <p14:tracePt t="197148" x="11423650" y="3683000"/>
          <p14:tracePt t="197165" x="11423650" y="3695700"/>
          <p14:tracePt t="197181" x="11410950" y="3702050"/>
          <p14:tracePt t="197198" x="11398250" y="3702050"/>
          <p14:tracePt t="197214" x="11360150" y="3702050"/>
          <p14:tracePt t="197231" x="11303000" y="3683000"/>
          <p14:tracePt t="197247" x="11233150" y="3663950"/>
          <p14:tracePt t="197270" x="11106150" y="3644900"/>
          <p14:tracePt t="197280" x="11042650" y="3644900"/>
          <p14:tracePt t="197298" x="10896600" y="3644900"/>
          <p14:tracePt t="197314" x="10731500" y="3651250"/>
          <p14:tracePt t="197331" x="10572750" y="3651250"/>
          <p14:tracePt t="197347" x="10458450" y="3657600"/>
          <p14:tracePt t="197351" x="10401300" y="3663950"/>
          <p14:tracePt t="197364" x="10344150" y="3670300"/>
          <p14:tracePt t="197380" x="10280650" y="3695700"/>
          <p14:tracePt t="197383" x="10255250" y="3708400"/>
          <p14:tracePt t="197398" x="10242550" y="3714750"/>
          <p14:tracePt t="197414" x="10160000" y="3759200"/>
          <p14:tracePt t="197432" x="10109200" y="3790950"/>
          <p14:tracePt t="197448" x="10052050" y="3816350"/>
          <p14:tracePt t="197465" x="9988550" y="3841750"/>
          <p14:tracePt t="197481" x="9886950" y="3879850"/>
          <p14:tracePt t="197498" x="9810750" y="3905250"/>
          <p14:tracePt t="197514" x="9671050" y="3937000"/>
          <p14:tracePt t="197532" x="9467850" y="3943350"/>
          <p14:tracePt t="197548" x="9201150" y="3943350"/>
          <p14:tracePt t="197553" x="9055100" y="3930650"/>
          <p14:tracePt t="197563" x="8953500" y="3924300"/>
          <p14:tracePt t="197580" x="8686800" y="3917950"/>
          <p14:tracePt t="197583" x="8553450" y="3911600"/>
          <p14:tracePt t="197597" x="8432800" y="3911600"/>
          <p14:tracePt t="197615" x="8191500" y="3911600"/>
          <p14:tracePt t="197632" x="7874000" y="3911600"/>
          <p14:tracePt t="197648" x="7594600" y="3911600"/>
          <p14:tracePt t="197664" x="7270750" y="3911600"/>
          <p14:tracePt t="197667" x="7162800" y="3911600"/>
          <p14:tracePt t="197682" x="6902450" y="3905250"/>
          <p14:tracePt t="197698" x="6800850" y="3898900"/>
          <p14:tracePt t="197715" x="6635750" y="3886200"/>
          <p14:tracePt t="197731" x="6578600" y="3886200"/>
          <p14:tracePt t="197748" x="6534150" y="3905250"/>
          <p14:tracePt t="197753" x="6515100" y="3911600"/>
          <p14:tracePt t="197765" x="6470650" y="3937000"/>
          <p14:tracePt t="197781" x="6381750" y="3981450"/>
          <p14:tracePt t="197798" x="6292850" y="4019550"/>
          <p14:tracePt t="197804" x="6261100" y="4032250"/>
          <p14:tracePt t="197814" x="6223000" y="4044950"/>
          <p14:tracePt t="197831" x="6197600" y="4044950"/>
          <p14:tracePt t="197848" x="6191250" y="4044950"/>
          <p14:tracePt t="197920" x="6184900" y="4051300"/>
          <p14:tracePt t="197928" x="6165850" y="4057650"/>
          <p14:tracePt t="197948" x="6115050" y="4070350"/>
          <p14:tracePt t="197965" x="6013450" y="4070350"/>
          <p14:tracePt t="197983" x="5892800" y="4070350"/>
          <p14:tracePt t="197986" x="5822950" y="4064000"/>
          <p14:tracePt t="197998" x="5765800" y="4057650"/>
          <p14:tracePt t="198016" x="5683250" y="4044950"/>
          <p14:tracePt t="198196" x="5689600" y="4044950"/>
          <p14:tracePt t="198202" x="5721350" y="4038600"/>
          <p14:tracePt t="198216" x="5746750" y="4038600"/>
          <p14:tracePt t="198233" x="5969000" y="4032250"/>
          <p14:tracePt t="198249" x="6115050" y="4032250"/>
          <p14:tracePt t="198266" x="6305550" y="4044950"/>
          <p14:tracePt t="198282" x="6407150" y="4044950"/>
          <p14:tracePt t="198298" x="6464300" y="4044950"/>
          <p14:tracePt t="198315" x="6477000" y="4044950"/>
          <p14:tracePt t="198349" x="6483350" y="4038600"/>
          <p14:tracePt t="198365" x="6496050" y="4019550"/>
          <p14:tracePt t="198382" x="6508750" y="4006850"/>
          <p14:tracePt t="198399" x="6527800" y="3987800"/>
          <p14:tracePt t="198414" x="6534150" y="3975100"/>
          <p14:tracePt t="198431" x="6527800" y="3962400"/>
          <p14:tracePt t="198435" x="6521450" y="3956050"/>
          <p14:tracePt t="198449" x="6515100" y="3949700"/>
          <p14:tracePt t="198466" x="6489700" y="3937000"/>
          <p14:tracePt t="198470" x="6477000" y="3930650"/>
          <p14:tracePt t="198482" x="6457950" y="3924300"/>
          <p14:tracePt t="198485" x="6451600" y="3917950"/>
          <p14:tracePt t="198498" x="6426200" y="3917950"/>
          <p14:tracePt t="198514" x="6413500" y="3911600"/>
          <p14:tracePt t="198516" x="6407150" y="3911600"/>
          <p14:tracePt t="198532" x="6394450" y="3911600"/>
          <p14:tracePt t="198623" x="6381750" y="3924300"/>
          <p14:tracePt t="198631" x="6369050" y="3943350"/>
          <p14:tracePt t="198649" x="6324600" y="3975100"/>
          <p14:tracePt t="198666" x="6254750" y="4038600"/>
          <p14:tracePt t="198682" x="6197600" y="4102100"/>
          <p14:tracePt t="198699" x="6045200" y="4171950"/>
          <p14:tracePt t="198715" x="5829300" y="4171950"/>
          <p14:tracePt t="198732" x="5588000" y="4064000"/>
          <p14:tracePt t="198749" x="5295900" y="3873500"/>
          <p14:tracePt t="198766" x="4978400" y="3619500"/>
          <p14:tracePt t="198782" x="4686300" y="3346450"/>
          <p14:tracePt t="198800" x="4445000" y="3067050"/>
          <p14:tracePt t="198816" x="4267200" y="2876550"/>
          <p14:tracePt t="198834" x="3917950" y="2635250"/>
          <p14:tracePt t="198848" x="3663950" y="2470150"/>
          <p14:tracePt t="198867" x="3429000" y="2298700"/>
          <p14:tracePt t="198882" x="3263900" y="2152650"/>
          <p14:tracePt t="198899" x="3105150" y="2025650"/>
          <p14:tracePt t="198916" x="2946400" y="1943100"/>
          <p14:tracePt t="198931" x="2825750" y="1879600"/>
          <p14:tracePt t="198949" x="2749550" y="1841500"/>
          <p14:tracePt t="198966" x="2736850" y="1828800"/>
          <p14:tracePt t="198983" x="2730500" y="1828800"/>
          <p14:tracePt t="198999" x="2730500" y="1816100"/>
          <p14:tracePt t="199016" x="2736850" y="1784350"/>
          <p14:tracePt t="199032" x="2736850" y="1746250"/>
          <p14:tracePt t="199049" x="2705100" y="1676400"/>
          <p14:tracePt t="199065" x="2667000" y="1631950"/>
          <p14:tracePt t="199081" x="2641600" y="1581150"/>
          <p14:tracePt t="199099" x="2622550" y="1492250"/>
          <p14:tracePt t="199117" x="2622550" y="1403350"/>
          <p14:tracePt t="199131" x="2641600" y="1314450"/>
          <p14:tracePt t="199150" x="2660650" y="1244600"/>
          <p14:tracePt t="199166" x="2686050" y="1162050"/>
          <p14:tracePt t="199183" x="2705100" y="1104900"/>
          <p14:tracePt t="199200" x="2711450" y="1066800"/>
          <p14:tracePt t="199216" x="2717800" y="1060450"/>
          <p14:tracePt t="199232" x="2724150" y="1066800"/>
          <p14:tracePt t="199249" x="2736850" y="1085850"/>
          <p14:tracePt t="199266" x="2762250" y="1123950"/>
          <p14:tracePt t="199283" x="2813050" y="1162050"/>
          <p14:tracePt t="199299" x="2927350" y="1219200"/>
          <p14:tracePt t="199315" x="3028950" y="1244600"/>
          <p14:tracePt t="199320" x="3060700" y="1257300"/>
          <p14:tracePt t="199331" x="3117850" y="1270000"/>
          <p14:tracePt t="199349" x="3181350" y="1270000"/>
          <p14:tracePt t="199366" x="3225800" y="1270000"/>
          <p14:tracePt t="199383" x="3276600" y="1244600"/>
          <p14:tracePt t="199400" x="3308350" y="1219200"/>
          <p14:tracePt t="199417" x="3333750" y="1181100"/>
          <p14:tracePt t="199434" x="3346450" y="1149350"/>
          <p14:tracePt t="199449" x="3352800" y="1111250"/>
          <p14:tracePt t="199467" x="3340100" y="1060450"/>
          <p14:tracePt t="199483" x="3327400" y="1028700"/>
          <p14:tracePt t="199500" x="3289300" y="996950"/>
          <p14:tracePt t="199515" x="3206750" y="977900"/>
          <p14:tracePt t="199533" x="3124200" y="971550"/>
          <p14:tracePt t="199550" x="2984500" y="965200"/>
          <p14:tracePt t="199565" x="2819400" y="933450"/>
          <p14:tracePt t="199570" x="2698750" y="908050"/>
          <p14:tracePt t="199582" x="2635250" y="901700"/>
          <p14:tracePt t="199600" x="2457450" y="882650"/>
          <p14:tracePt t="199618" x="2343150" y="889000"/>
          <p14:tracePt t="199636" x="2241550" y="933450"/>
          <p14:tracePt t="199650" x="2216150" y="952500"/>
          <p14:tracePt t="199667" x="2120900" y="1047750"/>
          <p14:tracePt t="199684" x="2101850" y="1092200"/>
          <p14:tracePt t="199700" x="2120900" y="1206500"/>
          <p14:tracePt t="199716" x="2197100" y="1270000"/>
          <p14:tracePt t="199734" x="2317750" y="1314450"/>
          <p14:tracePt t="199750" x="2495550" y="1346200"/>
          <p14:tracePt t="199766" x="2673350" y="1358900"/>
          <p14:tracePt t="199783" x="2813050" y="1358900"/>
          <p14:tracePt t="199800" x="2940050" y="1358900"/>
          <p14:tracePt t="199816" x="3028950" y="1333500"/>
          <p14:tracePt t="199833" x="3092450" y="1289050"/>
          <p14:tracePt t="199850" x="3130550" y="1225550"/>
          <p14:tracePt t="199867" x="3155950" y="1143000"/>
          <p14:tracePt t="199883" x="3155950" y="1060450"/>
          <p14:tracePt t="199900" x="3124200" y="977900"/>
          <p14:tracePt t="199902" x="3111500" y="952500"/>
          <p14:tracePt t="199918" x="3073400" y="914400"/>
          <p14:tracePt t="199932" x="3048000" y="895350"/>
          <p14:tracePt t="199950" x="2933700" y="863600"/>
          <p14:tracePt t="199967" x="2794000" y="863600"/>
          <p14:tracePt t="199984" x="2660650" y="882650"/>
          <p14:tracePt t="199992" x="2578100" y="908050"/>
          <p14:tracePt t="199999" x="2489200" y="933450"/>
          <p14:tracePt t="200017" x="2324100" y="990600"/>
          <p14:tracePt t="200034" x="2197100" y="1054100"/>
          <p14:tracePt t="200049" x="2139950" y="1117600"/>
          <p14:tracePt t="200066" x="2139950" y="1174750"/>
          <p14:tracePt t="200084" x="2184400" y="1257300"/>
          <p14:tracePt t="200089" x="2260600" y="1333500"/>
          <p14:tracePt t="200100" x="2324100" y="1390650"/>
          <p14:tracePt t="200115" x="2514600" y="1530350"/>
          <p14:tracePt t="200134" x="2800350" y="1720850"/>
          <p14:tracePt t="200137" x="2921000" y="1797050"/>
          <p14:tracePt t="200150" x="3092450" y="1930400"/>
          <p14:tracePt t="200167" x="3206750" y="2108200"/>
          <p14:tracePt t="200184" x="3327400" y="2343150"/>
          <p14:tracePt t="200202" x="3479800" y="2641600"/>
          <p14:tracePt t="200217" x="3638550" y="2946400"/>
          <p14:tracePt t="200233" x="3784600" y="3175000"/>
          <p14:tracePt t="200252" x="3968750" y="3346450"/>
          <p14:tracePt t="200267" x="4229100" y="3454400"/>
          <p14:tracePt t="200284" x="4521200" y="3536950"/>
          <p14:tracePt t="200300" x="4914900" y="3657600"/>
          <p14:tracePt t="200317" x="5257800" y="3790950"/>
          <p14:tracePt t="200334" x="5518150" y="3943350"/>
          <p14:tracePt t="200350" x="5695950" y="4089400"/>
          <p14:tracePt t="200367" x="5810250" y="4222750"/>
          <p14:tracePt t="200384" x="5886450" y="4337050"/>
          <p14:tracePt t="200401" x="5994400" y="4495800"/>
          <p14:tracePt t="200418" x="6051550" y="4552950"/>
          <p14:tracePt t="200433" x="6108700" y="4584700"/>
          <p14:tracePt t="200450" x="6172200" y="4603750"/>
          <p14:tracePt t="200468" x="6229350" y="4610100"/>
          <p14:tracePt t="200484" x="6286500" y="4610100"/>
          <p14:tracePt t="200499" x="6356350" y="4622800"/>
          <p14:tracePt t="200516" x="6419850" y="4635500"/>
          <p14:tracePt t="200534" x="6477000" y="4641850"/>
          <p14:tracePt t="200551" x="6527800" y="4641850"/>
          <p14:tracePt t="200567" x="6559550" y="4641850"/>
          <p14:tracePt t="200584" x="6616700" y="4622800"/>
          <p14:tracePt t="200601" x="6718300" y="4565650"/>
          <p14:tracePt t="200617" x="6800850" y="4508500"/>
          <p14:tracePt t="200634" x="6883400" y="4464050"/>
          <p14:tracePt t="200651" x="6985000" y="4425950"/>
          <p14:tracePt t="200668" x="7004050" y="4419600"/>
          <p14:tracePt t="200700" x="7010400" y="4419600"/>
          <p14:tracePt t="200717" x="7023100" y="4413250"/>
          <p14:tracePt t="200734" x="7048500" y="4400550"/>
          <p14:tracePt t="200750" x="7099300" y="4375150"/>
          <p14:tracePt t="200767" x="7162800" y="4343400"/>
          <p14:tracePt t="200784" x="7213600" y="4305300"/>
          <p14:tracePt t="200801" x="7245350" y="4273550"/>
          <p14:tracePt t="200817" x="7270750" y="4248150"/>
          <p14:tracePt t="200834" x="7289800" y="4229100"/>
          <p14:tracePt t="200837" x="7296150" y="4222750"/>
          <p14:tracePt t="200849" x="7302500" y="4222750"/>
          <p14:tracePt t="200870" x="7308850" y="4222750"/>
          <p14:tracePt t="200885" x="7334250" y="4216400"/>
          <p14:tracePt t="200901" x="7372350" y="4210050"/>
          <p14:tracePt t="200917" x="7448550" y="4203700"/>
          <p14:tracePt t="200936" x="7518400" y="4184650"/>
          <p14:tracePt t="200951" x="7550150" y="4171950"/>
          <p14:tracePt t="200969" x="7575550" y="4159250"/>
          <p14:tracePt t="201029" x="7581900" y="4159250"/>
          <p14:tracePt t="201036" x="7594600" y="4159250"/>
          <p14:tracePt t="201051" x="7626350" y="4165600"/>
          <p14:tracePt t="201068" x="7651750" y="4171950"/>
          <p14:tracePt t="201084" x="7664450" y="4171950"/>
          <p14:tracePt t="201101" x="7670800" y="4171950"/>
          <p14:tracePt t="201135" x="7677150" y="4171950"/>
          <p14:tracePt t="201151" x="7677150" y="4184650"/>
          <p14:tracePt t="201168" x="7677150" y="4197350"/>
          <p14:tracePt t="201172" x="7677150" y="4203700"/>
          <p14:tracePt t="201185" x="7670800" y="4210050"/>
          <p14:tracePt t="201202" x="7658100" y="4210050"/>
          <p14:tracePt t="201218" x="7594600" y="4165600"/>
          <p14:tracePt t="201222" x="7581900" y="4152900"/>
          <p14:tracePt t="201233" x="7575550" y="4140200"/>
          <p14:tracePt t="206967" x="7581900" y="4140200"/>
          <p14:tracePt t="206975" x="7594600" y="4140200"/>
          <p14:tracePt t="206988" x="7778750" y="4108450"/>
          <p14:tracePt t="207006" x="8108950" y="4057650"/>
          <p14:tracePt t="207023" x="8547100" y="3994150"/>
          <p14:tracePt t="207040" x="8947150" y="3968750"/>
          <p14:tracePt t="207057" x="9169400" y="3968750"/>
          <p14:tracePt t="207061" x="9239250" y="3975100"/>
          <p14:tracePt t="207071" x="9302750" y="3975100"/>
          <p14:tracePt t="207088" x="9385300" y="3968750"/>
          <p14:tracePt t="207091" x="9423400" y="3968750"/>
          <p14:tracePt t="207105" x="9455150" y="3962400"/>
          <p14:tracePt t="207123" x="9537700" y="3956050"/>
          <p14:tracePt t="207140" x="9652000" y="3943350"/>
          <p14:tracePt t="207156" x="9779000" y="3937000"/>
          <p14:tracePt t="207174" x="9810750" y="3937000"/>
          <p14:tracePt t="207207" x="9817100" y="3937000"/>
          <p14:tracePt t="207223" x="9829800" y="3943350"/>
          <p14:tracePt t="207239" x="9829800" y="3949700"/>
          <p14:tracePt t="207256" x="9829800" y="3956050"/>
          <p14:tracePt t="207289" x="9829800" y="3968750"/>
          <p14:tracePt t="207306" x="9836150" y="3994150"/>
          <p14:tracePt t="207323" x="9855200" y="4025900"/>
          <p14:tracePt t="207339" x="9906000" y="4076700"/>
          <p14:tracePt t="207356" x="9944100" y="4121150"/>
          <p14:tracePt t="207373" x="9982200" y="4165600"/>
          <p14:tracePt t="207390" x="9988550" y="4165600"/>
          <p14:tracePt t="207700" x="9988550" y="4171950"/>
          <p14:tracePt t="207714" x="9982200" y="4171950"/>
          <p14:tracePt t="207723" x="9975850" y="4171950"/>
          <p14:tracePt t="207729" x="9975850" y="4178300"/>
          <p14:tracePt t="207741" x="9969500" y="4178300"/>
          <p14:tracePt t="207756" x="9969500" y="4184650"/>
          <p14:tracePt t="207773" x="9963150" y="4191000"/>
          <p14:tracePt t="207790" x="9956800" y="4197350"/>
          <p14:tracePt t="207807" x="9956800" y="4203700"/>
          <p14:tracePt t="207823" x="9950450" y="4210050"/>
          <p14:tracePt t="207840" x="9944100" y="4210050"/>
          <p14:tracePt t="207843" x="9937750" y="4216400"/>
          <p14:tracePt t="207873" x="9931400" y="4216400"/>
          <p14:tracePt t="207965" x="9925050" y="4216400"/>
          <p14:tracePt t="207972" x="9918700" y="4216400"/>
          <p14:tracePt t="207991" x="9906000" y="4216400"/>
          <p14:tracePt t="208006" x="9893300" y="4216400"/>
          <p14:tracePt t="208024" x="9893300" y="4222750"/>
          <p14:tracePt t="208093" x="9886950" y="4222750"/>
          <p14:tracePt t="208117" x="9880600" y="4222750"/>
          <p14:tracePt t="208140" x="9874250" y="4222750"/>
          <p14:tracePt t="208174" x="9867900" y="4222750"/>
          <p14:tracePt t="208191" x="9855200" y="4222750"/>
          <p14:tracePt t="208207" x="9842500" y="4222750"/>
          <p14:tracePt t="208279" x="9842500" y="4210050"/>
          <p14:tracePt t="208286" x="9842500" y="4197350"/>
          <p14:tracePt t="208293" x="9842500" y="4184650"/>
          <p14:tracePt t="208306" x="9842500" y="4165600"/>
          <p14:tracePt t="208324" x="9842500" y="4133850"/>
          <p14:tracePt t="208341" x="9848850" y="4064000"/>
          <p14:tracePt t="208358" x="9867900" y="4038600"/>
          <p14:tracePt t="208374" x="9886950" y="4019550"/>
          <p14:tracePt t="208390" x="9912350" y="3994150"/>
          <p14:tracePt t="208407" x="9925050" y="3981450"/>
          <p14:tracePt t="208424" x="9925050" y="3968750"/>
          <p14:tracePt t="208440" x="9925050" y="3962400"/>
          <p14:tracePt t="208457" x="9925050" y="3956050"/>
          <p14:tracePt t="208508" x="9925050" y="3962400"/>
          <p14:tracePt t="208517" x="9931400" y="3975100"/>
          <p14:tracePt t="208524" x="9944100" y="3987800"/>
          <p14:tracePt t="208540" x="9956800" y="4006850"/>
          <p14:tracePt t="208557" x="9975850" y="4013200"/>
          <p14:tracePt t="208574" x="9982200" y="4019550"/>
          <p14:tracePt t="208590" x="9988550" y="4025900"/>
          <p14:tracePt t="208595" x="9994900" y="4032250"/>
          <p14:tracePt t="208607" x="10001250" y="4032250"/>
          <p14:tracePt t="208624" x="10052050" y="4057650"/>
          <p14:tracePt t="208641" x="10115550" y="4076700"/>
          <p14:tracePt t="208658" x="10261600" y="4108450"/>
          <p14:tracePt t="208675" x="10496550" y="4152900"/>
          <p14:tracePt t="208691" x="10591800" y="4159250"/>
          <p14:tracePt t="208695" x="10648950" y="4165600"/>
          <p14:tracePt t="208708" x="10718800" y="4165600"/>
          <p14:tracePt t="208723" x="10763250" y="4159250"/>
          <p14:tracePt t="208741" x="10820400" y="4152900"/>
          <p14:tracePt t="208757" x="10902950" y="4152900"/>
          <p14:tracePt t="208774" x="11004550" y="4152900"/>
          <p14:tracePt t="208791" x="11112500" y="4146550"/>
          <p14:tracePt t="208808" x="11201400" y="4146550"/>
          <p14:tracePt t="208824" x="11252200" y="4140200"/>
          <p14:tracePt t="208841" x="11271250" y="4127500"/>
          <p14:tracePt t="208858" x="11277600" y="4121150"/>
          <p14:tracePt t="208874" x="11277600" y="4102100"/>
          <p14:tracePt t="208891" x="11271250" y="4083050"/>
          <p14:tracePt t="208908" x="11258550" y="4064000"/>
          <p14:tracePt t="208911" x="11252200" y="4057650"/>
          <p14:tracePt t="208923" x="11245850" y="4044950"/>
          <p14:tracePt t="208924" x="11239500" y="4038600"/>
          <p14:tracePt t="208940" x="11233150" y="4025900"/>
          <p14:tracePt t="208957" x="11214100" y="3994150"/>
          <p14:tracePt t="208974" x="11195050" y="3981450"/>
          <p14:tracePt t="208991" x="11156950" y="3968750"/>
          <p14:tracePt t="209008" x="11106150" y="3956050"/>
          <p14:tracePt t="209023" x="11029950" y="3937000"/>
          <p14:tracePt t="209041" x="10947400" y="3917950"/>
          <p14:tracePt t="209058" x="10864850" y="3905250"/>
          <p14:tracePt t="209075" x="10782300" y="3892550"/>
          <p14:tracePt t="209091" x="10725150" y="3879850"/>
          <p14:tracePt t="209108" x="10674350" y="3873500"/>
          <p14:tracePt t="209124" x="10642600" y="3873500"/>
          <p14:tracePt t="209141" x="10610850" y="3873500"/>
          <p14:tracePt t="209144" x="10604500" y="3873500"/>
          <p14:tracePt t="209158" x="10579100" y="3879850"/>
          <p14:tracePt t="209161" x="10566400" y="3886200"/>
          <p14:tracePt t="209175" x="10521950" y="3905250"/>
          <p14:tracePt t="209192" x="10483850" y="3930650"/>
          <p14:tracePt t="209208" x="10458450" y="3943350"/>
          <p14:tracePt t="209224" x="10445750" y="3949700"/>
          <p14:tracePt t="209278" x="10445750" y="3956050"/>
          <p14:tracePt t="209292" x="10445750" y="3975100"/>
          <p14:tracePt t="209308" x="10445750" y="4013200"/>
          <p14:tracePt t="209325" x="10445750" y="4076700"/>
          <p14:tracePt t="209341" x="10439400" y="4108450"/>
          <p14:tracePt t="209358" x="10433050" y="4140200"/>
          <p14:tracePt t="209374" x="10426700" y="4146550"/>
          <p14:tracePt t="209438" x="10420350" y="4146550"/>
          <p14:tracePt t="209463" x="10407650" y="4146550"/>
          <p14:tracePt t="209474" x="10394950" y="4152900"/>
          <p14:tracePt t="209491" x="10363200" y="4171950"/>
          <p14:tracePt t="209508" x="10293350" y="4203700"/>
          <p14:tracePt t="209525" x="10267950" y="4216400"/>
          <p14:tracePt t="209542" x="10242550" y="4216400"/>
          <p14:tracePt t="209558" x="10229850" y="4216400"/>
          <p14:tracePt t="209575" x="10223500" y="4222750"/>
          <p14:tracePt t="209591" x="10179050" y="4229100"/>
          <p14:tracePt t="209608" x="10033000" y="4248150"/>
          <p14:tracePt t="209624" x="9791700" y="4267200"/>
          <p14:tracePt t="209641" x="9404350" y="4267200"/>
          <p14:tracePt t="209659" x="9010650" y="4248150"/>
          <p14:tracePt t="209675" x="8648700" y="4229100"/>
          <p14:tracePt t="209692" x="8318500" y="4197350"/>
          <p14:tracePt t="209708" x="8089900" y="4171950"/>
          <p14:tracePt t="209725" x="7867650" y="4171950"/>
          <p14:tracePt t="209742" x="7575550" y="4184650"/>
          <p14:tracePt t="209745" x="7372350" y="4197350"/>
          <p14:tracePt t="209757" x="7150100" y="4210050"/>
          <p14:tracePt t="209759" x="6953250" y="4210050"/>
          <p14:tracePt t="209776" x="6464300" y="4241800"/>
          <p14:tracePt t="209792" x="6096000" y="4279900"/>
          <p14:tracePt t="209808" x="5861050" y="4292600"/>
          <p14:tracePt t="209825" x="5778500" y="4298950"/>
          <p14:tracePt t="209857" x="5791200" y="4298950"/>
          <p14:tracePt t="209876" x="5854700" y="4298950"/>
          <p14:tracePt t="209891" x="5924550" y="4298950"/>
          <p14:tracePt t="209908" x="6000750" y="4318000"/>
          <p14:tracePt t="209925" x="6051550" y="4330700"/>
          <p14:tracePt t="209942" x="6083300" y="4343400"/>
          <p14:tracePt t="209958" x="6115050" y="4343400"/>
          <p14:tracePt t="209975" x="6134100" y="4349750"/>
          <p14:tracePt t="209992" x="6191250" y="4362450"/>
          <p14:tracePt t="210010" x="6261100" y="4375150"/>
          <p14:tracePt t="210025" x="6324600" y="4394200"/>
          <p14:tracePt t="210042" x="6356350" y="4400550"/>
          <p14:tracePt t="210058" x="6369050" y="4400550"/>
          <p14:tracePt t="210075" x="6375400" y="4406900"/>
          <p14:tracePt t="210092" x="6381750" y="4406900"/>
          <p14:tracePt t="210109" x="6388100" y="4400550"/>
          <p14:tracePt t="210113" x="6407150" y="4394200"/>
          <p14:tracePt t="210124" x="6419850" y="4394200"/>
          <p14:tracePt t="210142" x="6457950" y="4381500"/>
          <p14:tracePt t="210159" x="6508750" y="4375150"/>
          <p14:tracePt t="210175" x="6578600" y="4375150"/>
          <p14:tracePt t="210191" x="6642100" y="4375150"/>
          <p14:tracePt t="210209" x="6686550" y="4381500"/>
          <p14:tracePt t="210225" x="6718300" y="4387850"/>
          <p14:tracePt t="210242" x="6737350" y="4387850"/>
          <p14:tracePt t="210308" x="6743700" y="4394200"/>
          <p14:tracePt t="210317" x="6756400" y="4400550"/>
          <p14:tracePt t="210324" x="6781800" y="4419600"/>
          <p14:tracePt t="210342" x="6838950" y="4445000"/>
          <p14:tracePt t="210359" x="6877050" y="4464050"/>
          <p14:tracePt t="210376" x="6896100" y="4470400"/>
          <p14:tracePt t="210394" x="6902450" y="4470400"/>
          <p14:tracePt t="210409" x="6921500" y="4470400"/>
          <p14:tracePt t="210414" x="6934200" y="4470400"/>
          <p14:tracePt t="210424" x="6946900" y="4464050"/>
          <p14:tracePt t="210442" x="6959600" y="4451350"/>
          <p14:tracePt t="210550" x="6965950" y="4445000"/>
          <p14:tracePt t="210559" x="6972300" y="4438650"/>
          <p14:tracePt t="210567" x="6978650" y="4432300"/>
          <p14:tracePt t="210575" x="6985000" y="4432300"/>
          <p14:tracePt t="210593" x="6991350" y="4425950"/>
          <p14:tracePt t="210609" x="6991350" y="4419600"/>
          <p14:tracePt t="210626" x="6997700" y="4419600"/>
          <p14:tracePt t="210724" x="7004050" y="4413250"/>
          <p14:tracePt t="210743" x="7016750" y="4406900"/>
          <p14:tracePt t="210759" x="7042150" y="4400550"/>
          <p14:tracePt t="210776" x="7061200" y="4400550"/>
          <p14:tracePt t="210794" x="7067550" y="4400550"/>
          <p14:tracePt t="210809" x="7073900" y="4400550"/>
          <p14:tracePt t="210826" x="7080250" y="4400550"/>
          <p14:tracePt t="210950" x="7073900" y="4400550"/>
          <p14:tracePt t="210958" x="7067550" y="4400550"/>
          <p14:tracePt t="210975" x="7061200" y="4400550"/>
          <p14:tracePt t="213072" x="7067550" y="4400550"/>
          <p14:tracePt t="213080" x="7086600" y="4400550"/>
          <p14:tracePt t="213095" x="7188200" y="4400550"/>
          <p14:tracePt t="213111" x="7359650" y="4419600"/>
          <p14:tracePt t="213128" x="7543800" y="4438650"/>
          <p14:tracePt t="213145" x="7702550" y="4445000"/>
          <p14:tracePt t="213161" x="7842250" y="4425950"/>
          <p14:tracePt t="213178" x="7943850" y="4381500"/>
          <p14:tracePt t="213195" x="8026400" y="4337050"/>
          <p14:tracePt t="213211" x="8102600" y="4292600"/>
          <p14:tracePt t="213228" x="8140700" y="4241800"/>
          <p14:tracePt t="213245" x="8147050" y="4229100"/>
          <p14:tracePt t="213262" x="8147050" y="4222750"/>
          <p14:tracePt t="213294" x="8140700" y="4222750"/>
          <p14:tracePt t="213311" x="8134350" y="4222750"/>
          <p14:tracePt t="213328" x="8128000" y="4222750"/>
          <p14:tracePt t="213412" x="8121650" y="4216400"/>
          <p14:tracePt t="213421" x="8115300" y="4216400"/>
          <p14:tracePt t="213428" x="8108950" y="4210050"/>
          <p14:tracePt t="213444" x="8096250" y="4203700"/>
          <p14:tracePt t="213461" x="8089900" y="4197350"/>
          <p14:tracePt t="213479" x="8077200" y="4191000"/>
          <p14:tracePt t="213495" x="8070850" y="4191000"/>
          <p14:tracePt t="213578" x="8070850" y="4184650"/>
          <p14:tracePt t="213586" x="8064500" y="4184650"/>
          <p14:tracePt t="213611" x="8058150" y="4184650"/>
          <p14:tracePt t="213711" x="8051800" y="4184650"/>
          <p14:tracePt t="213720" x="8045450" y="4184650"/>
          <p14:tracePt t="213731" x="8032750" y="4191000"/>
          <p14:tracePt t="213745" x="8026400" y="4197350"/>
          <p14:tracePt t="213762" x="8013700" y="4203700"/>
          <p14:tracePt t="213779" x="8007350" y="4210050"/>
          <p14:tracePt t="213796" x="7994650" y="4216400"/>
          <p14:tracePt t="213799" x="7981950" y="4222750"/>
          <p14:tracePt t="213813" x="7975600" y="4222750"/>
          <p14:tracePt t="213817" x="7969250" y="4229100"/>
          <p14:tracePt t="213827" x="7956550" y="4229100"/>
          <p14:tracePt t="213846" x="7931150" y="4241800"/>
          <p14:tracePt t="213862" x="7912100" y="4254500"/>
          <p14:tracePt t="213878" x="7893050" y="4260850"/>
          <p14:tracePt t="213895" x="7880350" y="4267200"/>
          <p14:tracePt t="213910" x="7867650" y="4273550"/>
          <p14:tracePt t="213929" x="7861300" y="4279900"/>
          <p14:tracePt t="213945" x="7848600" y="4286250"/>
          <p14:tracePt t="213961" x="7842250" y="4286250"/>
          <p14:tracePt t="213978" x="7829550" y="4298950"/>
          <p14:tracePt t="213995" x="7810500" y="4305300"/>
          <p14:tracePt t="213999" x="7804150" y="4305300"/>
          <p14:tracePt t="214028" x="7785100" y="4311650"/>
          <p14:tracePt t="214045" x="7766050" y="4318000"/>
          <p14:tracePt t="214062" x="7740650" y="4324350"/>
          <p14:tracePt t="214079" x="7727950" y="4324350"/>
          <p14:tracePt t="214096" x="7727950" y="4330700"/>
          <p14:tracePt t="214517" x="7727950" y="4324350"/>
          <p14:tracePt t="214525" x="7721600" y="4318000"/>
          <p14:tracePt t="214533" x="7721600" y="4311650"/>
          <p14:tracePt t="214573" x="7721600" y="4305300"/>
          <p14:tracePt t="214596" x="7715250" y="4305300"/>
          <p14:tracePt t="214613" x="7715250" y="4298950"/>
          <p14:tracePt t="214650" x="7715250" y="4292600"/>
          <p14:tracePt t="214711" x="7715250" y="4286250"/>
          <p14:tracePt t="214724" x="7715250" y="4279900"/>
          <p14:tracePt t="214733" x="7715250" y="4273550"/>
          <p14:tracePt t="214747" x="7715250" y="4267200"/>
          <p14:tracePt t="214763" x="7715250" y="4254500"/>
          <p14:tracePt t="214780" x="7715250" y="4248150"/>
          <p14:tracePt t="214796" x="7727950" y="4241800"/>
          <p14:tracePt t="214812" x="7747000" y="4235450"/>
          <p14:tracePt t="214830" x="7766050" y="4229100"/>
          <p14:tracePt t="214845" x="7772400" y="4222750"/>
          <p14:tracePt t="214864" x="7778750" y="4222750"/>
          <p14:tracePt t="214879" x="7785100" y="4216400"/>
          <p14:tracePt t="214896" x="7791450" y="4216400"/>
          <p14:tracePt t="214912" x="7797800" y="4210050"/>
          <p14:tracePt t="214930" x="7804150" y="4203700"/>
          <p14:tracePt t="215149" x="7810500" y="4203700"/>
          <p14:tracePt t="215157" x="7816850" y="4197350"/>
          <p14:tracePt t="215173" x="7823200" y="4197350"/>
          <p14:tracePt t="215352" x="7829550" y="4197350"/>
          <p14:tracePt t="215411" x="7835900" y="4197350"/>
          <p14:tracePt t="215473" x="7835900" y="4203700"/>
          <p14:tracePt t="215481" x="7829550" y="4210050"/>
          <p14:tracePt t="215497" x="7829550" y="4222750"/>
          <p14:tracePt t="215513" x="7816850" y="4248150"/>
          <p14:tracePt t="215520" x="7810500" y="4260850"/>
          <p14:tracePt t="215529" x="7804150" y="4273550"/>
          <p14:tracePt t="215547" x="7785100" y="4286250"/>
          <p14:tracePt t="215564" x="7772400" y="4292600"/>
          <p14:tracePt t="215580" x="7766050" y="4292600"/>
          <p14:tracePt t="215583" x="7766050" y="4298950"/>
          <p14:tracePt t="215613" x="7759700" y="4298950"/>
          <p14:tracePt t="215646" x="7753350" y="4298950"/>
          <p14:tracePt t="215664" x="7747000" y="4298950"/>
          <p14:tracePt t="215680" x="7734300" y="4292600"/>
          <p14:tracePt t="215696" x="7721600" y="4273550"/>
          <p14:tracePt t="215713" x="7721600" y="4260850"/>
          <p14:tracePt t="215730" x="7721600" y="4210050"/>
          <p14:tracePt t="215733" x="7721600" y="4178300"/>
          <p14:tracePt t="215746" x="7721600" y="4146550"/>
          <p14:tracePt t="215764" x="7727950" y="4089400"/>
          <p14:tracePt t="215782" x="7721600" y="4044950"/>
          <p14:tracePt t="215797" x="7708900" y="4013200"/>
          <p14:tracePt t="215813" x="7702550" y="4000500"/>
          <p14:tracePt t="215829" x="7689850" y="3987800"/>
          <p14:tracePt t="215847" x="7683500" y="3975100"/>
          <p14:tracePt t="215863" x="7670800" y="3968750"/>
          <p14:tracePt t="215880" x="7664450" y="3962400"/>
          <p14:tracePt t="215896" x="7658100" y="3962400"/>
          <p14:tracePt t="215913" x="7639050" y="3962400"/>
          <p14:tracePt t="215930" x="7613650" y="3962400"/>
          <p14:tracePt t="215946" x="7594600" y="3962400"/>
          <p14:tracePt t="215964" x="7569200" y="3968750"/>
          <p14:tracePt t="215981" x="7531100" y="3975100"/>
          <p14:tracePt t="215997" x="7524750" y="3975100"/>
          <p14:tracePt t="216137" x="7518400" y="3975100"/>
          <p14:tracePt t="216145" x="7505700" y="3975100"/>
          <p14:tracePt t="216148" x="7473950" y="3975100"/>
          <p14:tracePt t="216164" x="7423150" y="3968750"/>
          <p14:tracePt t="216180" x="7283450" y="3917950"/>
          <p14:tracePt t="216198" x="7124700" y="3873500"/>
          <p14:tracePt t="216214" x="6915150" y="3778250"/>
          <p14:tracePt t="216217" x="6832600" y="3733800"/>
          <p14:tracePt t="216229" x="6756400" y="3689350"/>
          <p14:tracePt t="216232" x="6686550" y="3651250"/>
          <p14:tracePt t="216246" x="6597650" y="3613150"/>
          <p14:tracePt t="216247" x="6546850" y="3587750"/>
          <p14:tracePt t="216264" x="6502400" y="3568700"/>
          <p14:tracePt t="216269" x="6451600" y="3549650"/>
          <p14:tracePt t="216271" x="6419850" y="3536950"/>
          <p14:tracePt t="216281" x="6375400" y="3524250"/>
          <p14:tracePt t="216297" x="6292850" y="3505200"/>
          <p14:tracePt t="216314" x="6197600" y="3486150"/>
          <p14:tracePt t="216330" x="6108700" y="3467100"/>
          <p14:tracePt t="216347" x="6032500" y="3441700"/>
          <p14:tracePt t="216356" x="6000750" y="3435350"/>
          <p14:tracePt t="216362" x="5949950" y="3429000"/>
          <p14:tracePt t="216380" x="5854700" y="3422650"/>
          <p14:tracePt t="216398" x="5721350" y="3422650"/>
          <p14:tracePt t="216415" x="5556250" y="3422650"/>
          <p14:tracePt t="216430" x="5467350" y="3429000"/>
          <p14:tracePt t="216448" x="5441950" y="3435350"/>
          <p14:tracePt t="221483" x="5448300" y="3441700"/>
          <p14:tracePt t="221492" x="5461000" y="3448050"/>
          <p14:tracePt t="221500" x="5480050" y="3454400"/>
          <p14:tracePt t="221518" x="5518150" y="3460750"/>
          <p14:tracePt t="221536" x="5537200" y="3460750"/>
          <p14:tracePt t="221552" x="5543550" y="3467100"/>
          <p14:tracePt t="221569" x="5562600" y="3467100"/>
          <p14:tracePt t="221586" x="5575300" y="3467100"/>
          <p14:tracePt t="221602" x="5588000" y="3467100"/>
          <p14:tracePt t="221619" x="5594350" y="3467100"/>
          <p14:tracePt t="221636" x="5607050" y="3448050"/>
          <p14:tracePt t="221652" x="5619750" y="3435350"/>
          <p14:tracePt t="221668" x="5632450" y="3416300"/>
          <p14:tracePt t="221685" x="5645150" y="3390900"/>
          <p14:tracePt t="221701" x="5664200" y="3359150"/>
          <p14:tracePt t="221718" x="5689600" y="3321050"/>
          <p14:tracePt t="221735" x="5702300" y="3289300"/>
          <p14:tracePt t="221751" x="5702300" y="3270250"/>
          <p14:tracePt t="221768" x="5702300" y="3263900"/>
          <p14:tracePt t="221785" x="5708650" y="3263900"/>
          <p14:tracePt t="221818" x="5708650" y="3257550"/>
          <p14:tracePt t="221835" x="5689600" y="3244850"/>
          <p14:tracePt t="221869" x="5689600" y="3263900"/>
          <p14:tracePt t="221886" x="5676900" y="3314700"/>
          <p14:tracePt t="221902" x="5670550" y="3352800"/>
          <p14:tracePt t="221917" x="5664200" y="3378200"/>
          <p14:tracePt t="221936" x="5651500" y="3416300"/>
          <p14:tracePt t="221952" x="5619750" y="3460750"/>
          <p14:tracePt t="221969" x="5581650" y="3467100"/>
          <p14:tracePt t="221985" x="5530850" y="3467100"/>
          <p14:tracePt t="222003" x="5486400" y="3467100"/>
          <p14:tracePt t="222019" x="5429250" y="3467100"/>
          <p14:tracePt t="222035" x="5378450" y="3467100"/>
          <p14:tracePt t="222039" x="5365750" y="3467100"/>
          <p14:tracePt t="222052" x="5340350" y="3467100"/>
          <p14:tracePt t="222056" x="5334000" y="3479800"/>
          <p14:tracePt t="222069" x="5283200" y="3530600"/>
          <p14:tracePt t="222087" x="5232400" y="3575050"/>
          <p14:tracePt t="222102" x="5143500" y="3644900"/>
          <p14:tracePt t="222119" x="5054600" y="3695700"/>
          <p14:tracePt t="222135" x="4933950" y="3721100"/>
          <p14:tracePt t="222152" x="4743450" y="3676650"/>
          <p14:tracePt t="222168" x="4508500" y="3625850"/>
          <p14:tracePt t="222184" x="4241800" y="3536950"/>
          <p14:tracePt t="222202" x="3994150" y="3454400"/>
          <p14:tracePt t="222218" x="3695700" y="3371850"/>
          <p14:tracePt t="222234" x="3441700" y="3308350"/>
          <p14:tracePt t="222252" x="3175000" y="3244850"/>
          <p14:tracePt t="222268" x="2965450" y="3206750"/>
          <p14:tracePt t="222285" x="2762250" y="3162300"/>
          <p14:tracePt t="222290" x="2667000" y="3143250"/>
          <p14:tracePt t="222301" x="2603500" y="3124200"/>
          <p14:tracePt t="222319" x="2355850" y="3060700"/>
          <p14:tracePt t="222336" x="2222500" y="3028950"/>
          <p14:tracePt t="222352" x="2108200" y="2997200"/>
          <p14:tracePt t="222368" x="1987550" y="2978150"/>
          <p14:tracePt t="222386" x="1892300" y="2971800"/>
          <p14:tracePt t="222392" x="1841500" y="2965450"/>
          <p14:tracePt t="222401" x="1790700" y="2959100"/>
          <p14:tracePt t="222419" x="1695450" y="2959100"/>
          <p14:tracePt t="222436" x="1600200" y="2946400"/>
          <p14:tracePt t="222453" x="1511300" y="2940050"/>
          <p14:tracePt t="222469" x="1441450" y="2933700"/>
          <p14:tracePt t="222486" x="1397000" y="2927350"/>
          <p14:tracePt t="222502" x="1365250" y="2927350"/>
          <p14:tracePt t="222570" x="1358900" y="2927350"/>
          <p14:tracePt t="222578" x="1352550" y="2927350"/>
          <p14:tracePt t="222602" x="1308100" y="2933700"/>
          <p14:tracePt t="222619" x="1270000" y="2940050"/>
          <p14:tracePt t="222636" x="1225550" y="2952750"/>
          <p14:tracePt t="222652" x="1193800" y="2965450"/>
          <p14:tracePt t="222669" x="1174750" y="2965450"/>
          <p14:tracePt t="222673" x="1168400" y="2965450"/>
          <p14:tracePt t="222685" x="1162050" y="2965450"/>
          <p14:tracePt t="222764" x="1136650" y="2965450"/>
          <p14:tracePt t="222771" x="1123950" y="2965450"/>
          <p14:tracePt t="222786" x="1104900" y="2965450"/>
          <p14:tracePt t="222803" x="1054100" y="2965450"/>
          <p14:tracePt t="222819" x="1009650" y="2965450"/>
          <p14:tracePt t="222835" x="1003300" y="2965450"/>
          <p14:tracePt t="222902" x="1003300" y="2971800"/>
          <p14:tracePt t="222919" x="1003300" y="2978150"/>
          <p14:tracePt t="222936" x="1003300" y="2997200"/>
          <p14:tracePt t="222953" x="1003300" y="3009900"/>
          <p14:tracePt t="222970" x="1003300" y="3022600"/>
          <p14:tracePt t="222987" x="1003300" y="3035300"/>
          <p14:tracePt t="223003" x="1003300" y="3041650"/>
          <p14:tracePt t="223036" x="996950" y="3048000"/>
          <p14:tracePt t="223091" x="996950" y="3054350"/>
          <p14:tracePt t="223121" x="996950" y="3060700"/>
          <p14:tracePt t="223137" x="990600" y="3060700"/>
          <p14:tracePt t="223153" x="984250" y="3067050"/>
          <p14:tracePt t="223169" x="971550" y="3067050"/>
          <p14:tracePt t="223186" x="946150" y="3067050"/>
          <p14:tracePt t="223203" x="920750" y="3048000"/>
          <p14:tracePt t="223219" x="901700" y="3035300"/>
          <p14:tracePt t="223236" x="869950" y="2997200"/>
          <p14:tracePt t="223240" x="863600" y="2984500"/>
          <p14:tracePt t="223251" x="844550" y="2959100"/>
          <p14:tracePt t="223270" x="831850" y="2940050"/>
          <p14:tracePt t="223272" x="825500" y="2927350"/>
          <p14:tracePt t="223286" x="812800" y="2908300"/>
          <p14:tracePt t="223290" x="806450" y="2895600"/>
          <p14:tracePt t="223303" x="787400" y="2870200"/>
          <p14:tracePt t="223319" x="781050" y="2857500"/>
          <p14:tracePt t="223338" x="774700" y="2844800"/>
          <p14:tracePt t="223380" x="774700" y="2838450"/>
          <p14:tracePt t="223403" x="774700" y="2832100"/>
          <p14:tracePt t="223421" x="781050" y="2825750"/>
          <p14:tracePt t="223436" x="787400" y="2819400"/>
          <p14:tracePt t="223454" x="812800" y="2819400"/>
          <p14:tracePt t="223470" x="914400" y="2832100"/>
          <p14:tracePt t="223477" x="971550" y="2844800"/>
          <p14:tracePt t="223485" x="1035050" y="2863850"/>
          <p14:tracePt t="223503" x="1206500" y="2901950"/>
          <p14:tracePt t="223520" x="1333500" y="2933700"/>
          <p14:tracePt t="223537" x="1485900" y="2959100"/>
          <p14:tracePt t="223554" x="1593850" y="2965450"/>
          <p14:tracePt t="223570" x="1695450" y="2952750"/>
          <p14:tracePt t="223574" x="1714500" y="2940050"/>
          <p14:tracePt t="223585" x="1727200" y="2927350"/>
          <p14:tracePt t="223604" x="1746250" y="2889250"/>
          <p14:tracePt t="223621" x="1752600" y="2813050"/>
          <p14:tracePt t="223637" x="1752600" y="2794000"/>
          <p14:tracePt t="223640" x="1752600" y="2774950"/>
          <p14:tracePt t="223654" x="1739900" y="2736850"/>
          <p14:tracePt t="223670" x="1720850" y="2705100"/>
          <p14:tracePt t="223687" x="1676400" y="2667000"/>
          <p14:tracePt t="223703" x="1612900" y="2628900"/>
          <p14:tracePt t="223720" x="1549400" y="2597150"/>
          <p14:tracePt t="223736" x="1466850" y="2571750"/>
          <p14:tracePt t="223752" x="1403350" y="2552700"/>
          <p14:tracePt t="223770" x="1333500" y="2540000"/>
          <p14:tracePt t="223787" x="1263650" y="2540000"/>
          <p14:tracePt t="223803" x="1193800" y="2546350"/>
          <p14:tracePt t="223822" x="1130300" y="2578100"/>
          <p14:tracePt t="223825" x="1079500" y="2603500"/>
          <p14:tracePt t="223837" x="1054100" y="2622550"/>
          <p14:tracePt t="223839" x="1028700" y="2641600"/>
          <p14:tracePt t="223852" x="1009650" y="2660650"/>
          <p14:tracePt t="223870" x="990600" y="2692400"/>
          <p14:tracePt t="223887" x="977900" y="2749550"/>
          <p14:tracePt t="223904" x="977900" y="2774950"/>
          <p14:tracePt t="223920" x="1003300" y="2813050"/>
          <p14:tracePt t="223937" x="1035050" y="2844800"/>
          <p14:tracePt t="223953" x="1098550" y="2889250"/>
          <p14:tracePt t="223970" x="1136650" y="2921000"/>
          <p14:tracePt t="223987" x="1168400" y="2940050"/>
          <p14:tracePt t="224004" x="1181100" y="2952750"/>
          <p14:tracePt t="224020" x="1193800" y="2959100"/>
          <p14:tracePt t="224054" x="1200150" y="2959100"/>
          <p14:tracePt t="224072" x="1212850" y="2959100"/>
          <p14:tracePt t="224087" x="1250950" y="2946400"/>
          <p14:tracePt t="224103" x="1276350" y="2933700"/>
          <p14:tracePt t="224122" x="1327150" y="2914650"/>
          <p14:tracePt t="224137" x="1390650" y="2908300"/>
          <p14:tracePt t="224153" x="1441450" y="2901950"/>
          <p14:tracePt t="224170" x="1524000" y="2882900"/>
          <p14:tracePt t="224188" x="1587500" y="2857500"/>
          <p14:tracePt t="224204" x="1619250" y="2844800"/>
          <p14:tracePt t="224221" x="1657350" y="2800350"/>
          <p14:tracePt t="224236" x="1676400" y="2768600"/>
          <p14:tracePt t="224252" x="1676400" y="2749550"/>
          <p14:tracePt t="224272" x="1676400" y="2724150"/>
          <p14:tracePt t="224286" x="1663700" y="2705100"/>
          <p14:tracePt t="224303" x="1638300" y="2686050"/>
          <p14:tracePt t="224320" x="1625600" y="2667000"/>
          <p14:tracePt t="224338" x="1587500" y="2647950"/>
          <p14:tracePt t="224341" x="1568450" y="2635250"/>
          <p14:tracePt t="224354" x="1555750" y="2628900"/>
          <p14:tracePt t="224370" x="1511300" y="2616200"/>
          <p14:tracePt t="224387" x="1447800" y="2597150"/>
          <p14:tracePt t="224404" x="1403350" y="2597150"/>
          <p14:tracePt t="224420" x="1365250" y="2609850"/>
          <p14:tracePt t="224425" x="1333500" y="2622550"/>
          <p14:tracePt t="224436" x="1327150" y="2635250"/>
          <p14:tracePt t="224440" x="1314450" y="2647950"/>
          <p14:tracePt t="224455" x="1301750" y="2673350"/>
          <p14:tracePt t="224470" x="1301750" y="2705100"/>
          <p14:tracePt t="224488" x="1301750" y="2749550"/>
          <p14:tracePt t="224502" x="1301750" y="2774950"/>
          <p14:tracePt t="224521" x="1301750" y="2806700"/>
          <p14:tracePt t="224539" x="1320800" y="2838450"/>
          <p14:tracePt t="224554" x="1346200" y="2876550"/>
          <p14:tracePt t="224571" x="1377950" y="2927350"/>
          <p14:tracePt t="224588" x="1416050" y="2965450"/>
          <p14:tracePt t="224604" x="1466850" y="3022600"/>
          <p14:tracePt t="224620" x="1498600" y="3060700"/>
          <p14:tracePt t="224637" x="1524000" y="3079750"/>
          <p14:tracePt t="224654" x="1543050" y="3098800"/>
          <p14:tracePt t="224671" x="1549400" y="3105150"/>
          <p14:tracePt t="224704" x="1555750" y="3111500"/>
          <p14:tracePt t="224720" x="1562100" y="3117850"/>
          <p14:tracePt t="224738" x="1581150" y="3143250"/>
          <p14:tracePt t="224754" x="1612900" y="3181350"/>
          <p14:tracePt t="224771" x="1651000" y="3225800"/>
          <p14:tracePt t="224787" x="1676400" y="3257550"/>
          <p14:tracePt t="224804" x="1682750" y="3270250"/>
          <p14:tracePt t="224808" x="1689100" y="3276600"/>
          <p14:tracePt t="225172" x="1695450" y="3276600"/>
          <p14:tracePt t="225243" x="1701800" y="3276600"/>
          <p14:tracePt t="225271" x="1708150" y="3282950"/>
          <p14:tracePt t="225288" x="1714500" y="3289300"/>
          <p14:tracePt t="225303" x="1739900" y="3308350"/>
          <p14:tracePt t="225321" x="1765300" y="3321050"/>
          <p14:tracePt t="225337" x="1784350" y="3327400"/>
          <p14:tracePt t="225355" x="1809750" y="3333750"/>
          <p14:tracePt t="225372" x="1822450" y="3340100"/>
          <p14:tracePt t="225387" x="1835150" y="3340100"/>
          <p14:tracePt t="225389" x="1841500" y="3340100"/>
          <p14:tracePt t="225405" x="1847850" y="3340100"/>
          <p14:tracePt t="225422" x="1854200" y="3333750"/>
          <p14:tracePt t="225439" x="1892300" y="3308350"/>
          <p14:tracePt t="225454" x="1898650" y="3302000"/>
          <p14:tracePt t="225458" x="1917700" y="3289300"/>
          <p14:tracePt t="225471" x="1943100" y="3276600"/>
          <p14:tracePt t="225488" x="1981200" y="3257550"/>
          <p14:tracePt t="225505" x="2000250" y="3232150"/>
          <p14:tracePt t="225522" x="2006600" y="3219450"/>
          <p14:tracePt t="225539" x="2006600" y="3200400"/>
          <p14:tracePt t="225555" x="2006600" y="3187700"/>
          <p14:tracePt t="225572" x="1993900" y="3168650"/>
          <p14:tracePt t="225588" x="1968500" y="3149600"/>
          <p14:tracePt t="225606" x="1955800" y="3130550"/>
          <p14:tracePt t="225622" x="1930400" y="3105150"/>
          <p14:tracePt t="225639" x="1892300" y="3079750"/>
          <p14:tracePt t="227499" x="1879600" y="3073400"/>
          <p14:tracePt t="227507" x="1866900" y="3073400"/>
          <p14:tracePt t="227515" x="1841500" y="3067050"/>
          <p14:tracePt t="227523" x="1809750" y="3054350"/>
          <p14:tracePt t="227540" x="1752600" y="3022600"/>
          <p14:tracePt t="227557" x="1739900" y="3016250"/>
          <p14:tracePt t="227627" x="1733550" y="3022600"/>
          <p14:tracePt t="227636" x="1727200" y="3028950"/>
          <p14:tracePt t="227644" x="1701800" y="3041650"/>
          <p14:tracePt t="227657" x="1612900" y="3079750"/>
          <p14:tracePt t="227673" x="1549400" y="3143250"/>
          <p14:tracePt t="227690" x="1517650" y="3187700"/>
          <p14:tracePt t="227706" x="1504950" y="3219450"/>
          <p14:tracePt t="227723" x="1498600" y="3251200"/>
          <p14:tracePt t="227740" x="1530350" y="3289300"/>
          <p14:tracePt t="227756" x="1593850" y="3371850"/>
          <p14:tracePt t="227773" x="1670050" y="3448050"/>
          <p14:tracePt t="227790" x="1720850" y="3492500"/>
          <p14:tracePt t="227806" x="1727200" y="3498850"/>
          <p14:tracePt t="227840" x="1689100" y="3467100"/>
          <p14:tracePt t="227857" x="1638300" y="3422650"/>
          <p14:tracePt t="227873" x="1574800" y="3352800"/>
          <p14:tracePt t="227890" x="1524000" y="3308350"/>
          <p14:tracePt t="227906" x="1479550" y="3263900"/>
          <p14:tracePt t="227923" x="1428750" y="3213100"/>
          <p14:tracePt t="227940" x="1352550" y="3143250"/>
          <p14:tracePt t="227957" x="1308100" y="3098800"/>
          <p14:tracePt t="227973" x="1276350" y="3067050"/>
          <p14:tracePt t="227990" x="1244600" y="3035300"/>
          <p14:tracePt t="228008" x="1212850" y="3016250"/>
          <p14:tracePt t="228023" x="1200150" y="3009900"/>
          <p14:tracePt t="228221" x="1206500" y="3016250"/>
          <p14:tracePt t="228231" x="1219200" y="3016250"/>
          <p14:tracePt t="228239" x="1225550" y="3016250"/>
          <p14:tracePt t="228258" x="1244600" y="3009900"/>
          <p14:tracePt t="228274" x="1276350" y="2997200"/>
          <p14:tracePt t="228291" x="1320800" y="2971800"/>
          <p14:tracePt t="228308" x="1327150" y="2940050"/>
          <p14:tracePt t="228322" x="1327150" y="2921000"/>
          <p14:tracePt t="228340" x="1276350" y="2819400"/>
          <p14:tracePt t="228357" x="1225550" y="2755900"/>
          <p14:tracePt t="228374" x="1111250" y="2660650"/>
          <p14:tracePt t="228378" x="1066800" y="2635250"/>
          <p14:tracePt t="228390" x="1028700" y="2609850"/>
          <p14:tracePt t="228407" x="939800" y="2584450"/>
          <p14:tracePt t="228424" x="914400" y="2584450"/>
          <p14:tracePt t="228441" x="895350" y="2590800"/>
          <p14:tracePt t="228458" x="857250" y="2628900"/>
          <p14:tracePt t="228474" x="800100" y="2679700"/>
          <p14:tracePt t="228480" x="774700" y="2705100"/>
          <p14:tracePt t="228489" x="749300" y="2730500"/>
          <p14:tracePt t="228508" x="711200" y="2787650"/>
          <p14:tracePt t="228525" x="698500" y="2832100"/>
          <p14:tracePt t="228541" x="730250" y="2889250"/>
          <p14:tracePt t="228558" x="787400" y="2921000"/>
          <p14:tracePt t="228573" x="927100" y="2952750"/>
          <p14:tracePt t="228591" x="1130300" y="2984500"/>
          <p14:tracePt t="228608" x="1346200" y="3022600"/>
          <p14:tracePt t="228624" x="1555750" y="3048000"/>
          <p14:tracePt t="228640" x="1727200" y="3067050"/>
          <p14:tracePt t="228646" x="1765300" y="3067050"/>
          <p14:tracePt t="228656" x="1784350" y="3067050"/>
          <p14:tracePt t="228674" x="1790700" y="3067050"/>
          <p14:tracePt t="228707" x="1790700" y="3054350"/>
          <p14:tracePt t="228726" x="1784350" y="3048000"/>
          <p14:tracePt t="228741" x="1778000" y="3048000"/>
          <p14:tracePt t="228757" x="1778000" y="3041650"/>
          <p14:tracePt t="228774" x="1790700" y="3041650"/>
          <p14:tracePt t="228791" x="1835150" y="3041650"/>
          <p14:tracePt t="228809" x="1892300" y="3041650"/>
          <p14:tracePt t="228824" x="1968500" y="3035300"/>
          <p14:tracePt t="228841" x="2012950" y="3035300"/>
          <p14:tracePt t="228857" x="2025650" y="3028950"/>
          <p14:tracePt t="228891" x="2032000" y="3016250"/>
          <p14:tracePt t="228908" x="2038350" y="3009900"/>
          <p14:tracePt t="228924" x="2038350" y="3003550"/>
          <p14:tracePt t="229030" x="2044700" y="3003550"/>
          <p14:tracePt t="229040" x="2051050" y="3003550"/>
          <p14:tracePt t="229047" x="2082800" y="3003550"/>
          <p14:tracePt t="229058" x="2108200" y="2997200"/>
          <p14:tracePt t="229075" x="2197100" y="2990850"/>
          <p14:tracePt t="229091" x="2286000" y="2990850"/>
          <p14:tracePt t="229108" x="2362200" y="2984500"/>
          <p14:tracePt t="229112" x="2374900" y="2984500"/>
          <p14:tracePt t="229124" x="2400300" y="2984500"/>
          <p14:tracePt t="229140" x="2413000" y="2984500"/>
          <p14:tracePt t="229158" x="2432050" y="2984500"/>
          <p14:tracePt t="229174" x="2451100" y="2990850"/>
          <p14:tracePt t="229191" x="2495550" y="3016250"/>
          <p14:tracePt t="229210" x="2533650" y="3035300"/>
          <p14:tracePt t="229213" x="2559050" y="3041650"/>
          <p14:tracePt t="229223" x="2578100" y="3054350"/>
          <p14:tracePt t="229241" x="2609850" y="3060700"/>
          <p14:tracePt t="229258" x="2647950" y="3067050"/>
          <p14:tracePt t="229274" x="2679700" y="3073400"/>
          <p14:tracePt t="229291" x="2698750" y="3079750"/>
          <p14:tracePt t="229308" x="2705100" y="3079750"/>
          <p14:tracePt t="229325" x="2711450" y="3079750"/>
          <p14:tracePt t="229341" x="2717800" y="3079750"/>
          <p14:tracePt t="229490" x="2724150" y="3079750"/>
          <p14:tracePt t="229497" x="2724150" y="3073400"/>
          <p14:tracePt t="229507" x="2730500" y="3073400"/>
          <p14:tracePt t="229525" x="2730500" y="3067050"/>
          <p14:tracePt t="229685" x="2736850" y="3067050"/>
          <p14:tracePt t="229693" x="2749550" y="3073400"/>
          <p14:tracePt t="229708" x="2832100" y="3092450"/>
          <p14:tracePt t="229726" x="2927350" y="3098800"/>
          <p14:tracePt t="229740" x="2984500" y="3098800"/>
          <p14:tracePt t="229757" x="3016250" y="3098800"/>
          <p14:tracePt t="229775" x="3054350" y="3098800"/>
          <p14:tracePt t="229793" x="3098800" y="3098800"/>
          <p14:tracePt t="229809" x="3130550" y="3098800"/>
          <p14:tracePt t="229842" x="3136900" y="3098800"/>
          <p14:tracePt t="229860" x="3149600" y="3098800"/>
          <p14:tracePt t="229875" x="3155950" y="3092450"/>
          <p14:tracePt t="229893" x="3162300" y="3092450"/>
          <p14:tracePt t="229911" x="3162300" y="3086100"/>
          <p14:tracePt t="229928" x="3168650" y="3086100"/>
          <p14:tracePt t="229942" x="3175000" y="3073400"/>
          <p14:tracePt t="229960" x="3181350" y="3067050"/>
          <p14:tracePt t="229976" x="3181350" y="3054350"/>
          <p14:tracePt t="229992" x="3181350" y="3041650"/>
          <p14:tracePt t="230009" x="3175000" y="3016250"/>
          <p14:tracePt t="230025" x="3162300" y="2984500"/>
          <p14:tracePt t="230042" x="3143250" y="2959100"/>
          <p14:tracePt t="230059" x="3117850" y="2927350"/>
          <p14:tracePt t="230061" x="3105150" y="2921000"/>
          <p14:tracePt t="230074" x="3086100" y="2901950"/>
          <p14:tracePt t="230076" x="3067050" y="2882900"/>
          <p14:tracePt t="230091" x="3054350" y="2876550"/>
          <p14:tracePt t="230094" x="3041650" y="2870200"/>
          <p14:tracePt t="230108" x="3022600" y="2863850"/>
          <p14:tracePt t="230111" x="3016250" y="2863850"/>
          <p14:tracePt t="230126" x="2990850" y="2863850"/>
          <p14:tracePt t="230142" x="2959100" y="2863850"/>
          <p14:tracePt t="230158" x="2933700" y="2863850"/>
          <p14:tracePt t="230175" x="2844800" y="2895600"/>
          <p14:tracePt t="230192" x="2755900" y="2946400"/>
          <p14:tracePt t="230208" x="2635250" y="3016250"/>
          <p14:tracePt t="230225" x="2533650" y="3079750"/>
          <p14:tracePt t="230242" x="2470150" y="3130550"/>
          <p14:tracePt t="230258" x="2425700" y="3181350"/>
          <p14:tracePt t="230275" x="2419350" y="3219450"/>
          <p14:tracePt t="230279" x="2419350" y="3225800"/>
          <p14:tracePt t="230293" x="2482850" y="3251200"/>
          <p14:tracePt t="230309" x="2603500" y="3257550"/>
          <p14:tracePt t="230326" x="2781300" y="3257550"/>
          <p14:tracePt t="230344" x="2921000" y="3244850"/>
          <p14:tracePt t="230359" x="2971800" y="3244850"/>
          <p14:tracePt t="230362" x="3016250" y="3238500"/>
          <p14:tracePt t="230375" x="3060700" y="3232150"/>
          <p14:tracePt t="230394" x="3181350" y="3187700"/>
          <p14:tracePt t="230409" x="3213100" y="3162300"/>
          <p14:tracePt t="230425" x="3232150" y="3130550"/>
          <p14:tracePt t="230442" x="3238500" y="3117850"/>
          <p14:tracePt t="230459" x="3238500" y="3111500"/>
          <p14:tracePt t="230475" x="3238500" y="3105150"/>
          <p14:tracePt t="230509" x="3238500" y="3092450"/>
          <p14:tracePt t="230526" x="3232150" y="3092450"/>
          <p14:tracePt t="230542" x="3219450" y="3092450"/>
          <p14:tracePt t="230559" x="3213100" y="3098800"/>
          <p14:tracePt t="230616" x="3206750" y="3098800"/>
          <p14:tracePt t="230632" x="3200400" y="3105150"/>
          <p14:tracePt t="230641" x="3194050" y="3105150"/>
          <p14:tracePt t="230659" x="3181350" y="3105150"/>
          <p14:tracePt t="230676" x="3168650" y="3111500"/>
          <p14:tracePt t="230693" x="3149600" y="3111500"/>
          <p14:tracePt t="230696" x="3143250" y="3111500"/>
          <p14:tracePt t="230709" x="3136900" y="3111500"/>
          <p14:tracePt t="230726" x="3124200" y="3111500"/>
          <p14:tracePt t="230742" x="3117850" y="3117850"/>
          <p14:tracePt t="230776" x="3105150" y="3124200"/>
          <p14:tracePt t="230794" x="3098800" y="3130550"/>
          <p14:tracePt t="230811" x="3098800" y="3136900"/>
          <p14:tracePt t="230815" x="3092450" y="3136900"/>
          <p14:tracePt t="230824" x="3086100" y="3136900"/>
          <p14:tracePt t="230842" x="3079750" y="3143250"/>
          <p14:tracePt t="230860" x="3073400" y="3143250"/>
          <p14:tracePt t="230892" x="3073400" y="3149600"/>
          <p14:tracePt t="230909" x="3073400" y="3155950"/>
          <p14:tracePt t="231042" x="3073400" y="3162300"/>
          <p14:tracePt t="231050" x="3073400" y="3175000"/>
          <p14:tracePt t="231058" x="3073400" y="3181350"/>
          <p14:tracePt t="231076" x="3060700" y="3187700"/>
          <p14:tracePt t="231093" x="3060700" y="3194050"/>
          <p14:tracePt t="231126" x="3054350" y="3194050"/>
          <p14:tracePt t="231143" x="3048000" y="3194050"/>
          <p14:tracePt t="231160" x="3041650" y="3194050"/>
          <p14:tracePt t="231164" x="3035300" y="3187700"/>
          <p14:tracePt t="231177" x="3028950" y="3187700"/>
          <p14:tracePt t="231193" x="3022600" y="3175000"/>
          <p14:tracePt t="231210" x="3009900" y="3168650"/>
          <p14:tracePt t="231226" x="3003550" y="3155950"/>
          <p14:tracePt t="231243" x="3003550" y="3149600"/>
          <p14:tracePt t="231260" x="2997200" y="3136900"/>
          <p14:tracePt t="231276" x="2990850" y="3124200"/>
          <p14:tracePt t="231293" x="2990850" y="3117850"/>
          <p14:tracePt t="231309" x="2990850" y="3111500"/>
          <p14:tracePt t="231326" x="2984500" y="3111500"/>
          <p14:tracePt t="231346" x="2984500" y="3105150"/>
          <p14:tracePt t="231376" x="2984500" y="3098800"/>
          <p14:tracePt t="231393" x="2978150" y="3092450"/>
          <p14:tracePt t="231426" x="2978150" y="3086100"/>
          <p14:tracePt t="231545" x="2971800" y="3086100"/>
          <p14:tracePt t="231577" x="2965450" y="3092450"/>
          <p14:tracePt t="231606" x="2959100" y="3092450"/>
          <p14:tracePt t="231621" x="2959100" y="3098800"/>
          <p14:tracePt t="231631" x="2952750" y="3098800"/>
          <p14:tracePt t="231646" x="2946400" y="3098800"/>
          <p14:tracePt t="231660" x="2927350" y="3105150"/>
          <p14:tracePt t="231693" x="2921000" y="3105150"/>
          <p14:tracePt t="231728" x="2914650" y="3105150"/>
          <p14:tracePt t="231743" x="2908300" y="3105150"/>
          <p14:tracePt t="231760" x="2895600" y="3105150"/>
          <p14:tracePt t="231793" x="2889250" y="3105150"/>
          <p14:tracePt t="231810" x="2882900" y="3105150"/>
          <p14:tracePt t="231826" x="2876550" y="3098800"/>
          <p14:tracePt t="231861" x="2952750" y="3105150"/>
          <p14:tracePt t="231877" x="3067050" y="3124200"/>
          <p14:tracePt t="231894" x="3175000" y="3143250"/>
          <p14:tracePt t="231909" x="3276600" y="3155950"/>
          <p14:tracePt t="231927" x="3384550" y="3162300"/>
          <p14:tracePt t="231944" x="3486150" y="3168650"/>
          <p14:tracePt t="231960" x="3619500" y="3175000"/>
          <p14:tracePt t="231977" x="3771900" y="3194050"/>
          <p14:tracePt t="231994" x="3994150" y="3219450"/>
          <p14:tracePt t="232011" x="4349750" y="3257550"/>
          <p14:tracePt t="232027" x="4743450" y="3302000"/>
          <p14:tracePt t="232043" x="5092700" y="3327400"/>
          <p14:tracePt t="232060" x="5486400" y="3365500"/>
          <p14:tracePt t="232077" x="5835650" y="3403600"/>
          <p14:tracePt t="232094" x="6064250" y="3435350"/>
          <p14:tracePt t="232110" x="6165850" y="3460750"/>
          <p14:tracePt t="232113" x="6178550" y="3467100"/>
          <p14:tracePt t="232299" x="6172200" y="3473450"/>
          <p14:tracePt t="232309" x="6165850" y="3486150"/>
          <p14:tracePt t="232313" x="6146800" y="3517900"/>
          <p14:tracePt t="232328" x="6127750" y="3568700"/>
          <p14:tracePt t="232345" x="6089650" y="3702050"/>
          <p14:tracePt t="232361" x="6057900" y="3898900"/>
          <p14:tracePt t="232378" x="6057900" y="4051300"/>
          <p14:tracePt t="232394" x="6076950" y="4184650"/>
          <p14:tracePt t="232411" x="6076950" y="4298950"/>
          <p14:tracePt t="232427" x="6057900" y="4362450"/>
          <p14:tracePt t="232444" x="6013450" y="4413250"/>
          <p14:tracePt t="232461" x="5988050" y="4425950"/>
          <p14:tracePt t="232477" x="5956300" y="4425950"/>
          <p14:tracePt t="232494" x="5918200" y="4413250"/>
          <p14:tracePt t="232510" x="5880100" y="4394200"/>
          <p14:tracePt t="232528" x="5854700" y="4381500"/>
          <p14:tracePt t="232544" x="5835650" y="4375150"/>
          <p14:tracePt t="232560" x="5822950" y="4368800"/>
          <p14:tracePt t="232577" x="5797550" y="4368800"/>
          <p14:tracePt t="232594" x="5791200" y="4368800"/>
          <p14:tracePt t="232611" x="5784850" y="4387850"/>
          <p14:tracePt t="232628" x="5772150" y="4413250"/>
          <p14:tracePt t="232645" x="5740400" y="4495800"/>
          <p14:tracePt t="232661" x="5727700" y="4527550"/>
          <p14:tracePt t="232677" x="5695950" y="4559300"/>
          <p14:tracePt t="232694" x="5657850" y="4603750"/>
          <p14:tracePt t="232709" x="5651500" y="4654550"/>
          <p14:tracePt t="232728" x="5683250" y="4711700"/>
          <p14:tracePt t="232743" x="5772150" y="4787900"/>
          <p14:tracePt t="232761" x="5873750" y="4857750"/>
          <p14:tracePt t="232780" x="6045200" y="4972050"/>
          <p14:tracePt t="232794" x="6083300" y="5003800"/>
          <p14:tracePt t="232797" x="6115050" y="5035550"/>
          <p14:tracePt t="232810" x="6140450" y="5067300"/>
          <p14:tracePt t="232828" x="6203950" y="5156200"/>
          <p14:tracePt t="232845" x="6280150" y="5232400"/>
          <p14:tracePt t="232861" x="6330950" y="5251450"/>
          <p14:tracePt t="232878" x="6362700" y="5257800"/>
          <p14:tracePt t="232896" x="6388100" y="5257800"/>
          <p14:tracePt t="232910" x="6445250" y="5257800"/>
          <p14:tracePt t="232928" x="6496050" y="5245100"/>
          <p14:tracePt t="232944" x="6565900" y="5213350"/>
          <p14:tracePt t="232961" x="6610350" y="5175250"/>
          <p14:tracePt t="232978" x="6648450" y="5118100"/>
          <p14:tracePt t="232993" x="6686550" y="5022850"/>
          <p14:tracePt t="233011" x="6705600" y="4959350"/>
          <p14:tracePt t="233014" x="6705600" y="4940300"/>
          <p14:tracePt t="233028" x="6711950" y="4895850"/>
          <p14:tracePt t="233032" x="6711950" y="4864100"/>
          <p14:tracePt t="233045" x="6711950" y="4813300"/>
          <p14:tracePt t="233060" x="6705600" y="4794250"/>
          <p14:tracePt t="233078" x="6661150" y="4699000"/>
          <p14:tracePt t="233095" x="6610350" y="4629150"/>
          <p14:tracePt t="233112" x="6502400" y="4527550"/>
          <p14:tracePt t="233129" x="6445250" y="4476750"/>
          <p14:tracePt t="233145" x="6388100" y="4425950"/>
          <p14:tracePt t="233163" x="6330950" y="4375150"/>
          <p14:tracePt t="233178" x="6267450" y="4330700"/>
          <p14:tracePt t="233193" x="6229350" y="4311650"/>
          <p14:tracePt t="233211" x="6197600" y="4305300"/>
          <p14:tracePt t="233228" x="6159500" y="4305300"/>
          <p14:tracePt t="233243" x="6102350" y="4324350"/>
          <p14:tracePt t="233261" x="6032500" y="4362450"/>
          <p14:tracePt t="233279" x="5962650" y="4406900"/>
          <p14:tracePt t="233295" x="5867400" y="4457700"/>
          <p14:tracePt t="233312" x="5803900" y="4495800"/>
          <p14:tracePt t="233329" x="5765800" y="4527550"/>
          <p14:tracePt t="233345" x="5759450" y="4565650"/>
          <p14:tracePt t="233362" x="5765800" y="4610100"/>
          <p14:tracePt t="233378" x="5784850" y="4648200"/>
          <p14:tracePt t="233395" x="5822950" y="4699000"/>
          <p14:tracePt t="233411" x="5886450" y="4756150"/>
          <p14:tracePt t="233428" x="5937250" y="4800600"/>
          <p14:tracePt t="233445" x="6000750" y="4838700"/>
          <p14:tracePt t="233449" x="6019800" y="4857750"/>
          <p14:tracePt t="233461" x="6032500" y="4864100"/>
          <p14:tracePt t="233480" x="6064250" y="4883150"/>
          <p14:tracePt t="233495" x="6076950" y="4889500"/>
          <p14:tracePt t="233511" x="6076950" y="4895850"/>
          <p14:tracePt t="233529" x="6076950" y="4902200"/>
          <p14:tracePt t="233531" x="6083300" y="4908550"/>
          <p14:tracePt t="233545" x="6089650" y="4940300"/>
          <p14:tracePt t="233561" x="6108700" y="4991100"/>
          <p14:tracePt t="233578" x="6134100" y="5048250"/>
          <p14:tracePt t="233595" x="6159500" y="5099050"/>
          <p14:tracePt t="233611" x="6165850" y="5105400"/>
          <p14:tracePt t="233614" x="6172200" y="5124450"/>
          <p14:tracePt t="233628" x="6178550" y="5137150"/>
          <p14:tracePt t="233668" x="6178550" y="5130800"/>
          <p14:tracePt t="233683" x="6191250" y="5105400"/>
          <p14:tracePt t="233695" x="6210300" y="5080000"/>
          <p14:tracePt t="233713" x="6248400" y="5048250"/>
          <p14:tracePt t="233728" x="6299200" y="5016500"/>
          <p14:tracePt t="233745" x="6356350" y="4991100"/>
          <p14:tracePt t="233749" x="6375400" y="4978400"/>
          <p14:tracePt t="233760" x="6413500" y="4965700"/>
          <p14:tracePt t="233777" x="6464300" y="4933950"/>
          <p14:tracePt t="233796" x="6515100" y="4883150"/>
          <p14:tracePt t="233812" x="6534150" y="4838700"/>
          <p14:tracePt t="233828" x="6553200" y="4787900"/>
          <p14:tracePt t="233845" x="6565900" y="4737100"/>
          <p14:tracePt t="233862" x="6572250" y="4699000"/>
          <p14:tracePt t="233878" x="6578600" y="4648200"/>
          <p14:tracePt t="233894" x="6578600" y="4610100"/>
          <p14:tracePt t="233912" x="6572250" y="4572000"/>
          <p14:tracePt t="233928" x="6559550" y="4552950"/>
          <p14:tracePt t="233945" x="6534150" y="4527550"/>
          <p14:tracePt t="233961" x="6508750" y="4514850"/>
          <p14:tracePt t="233978" x="6451600" y="4489450"/>
          <p14:tracePt t="233996" x="6400800" y="4476750"/>
          <p14:tracePt t="233998" x="6356350" y="4464050"/>
          <p14:tracePt t="234010" x="6330950" y="4464050"/>
          <p14:tracePt t="234013" x="6311900" y="4457700"/>
          <p14:tracePt t="234028" x="6299200" y="4457700"/>
          <p14:tracePt t="234031" x="6273800" y="4451350"/>
          <p14:tracePt t="234044" x="6254750" y="4445000"/>
          <p14:tracePt t="234063" x="6229350" y="4445000"/>
          <p14:tracePt t="234079" x="6191250" y="4445000"/>
          <p14:tracePt t="234095" x="6146800" y="4445000"/>
          <p14:tracePt t="234112" x="6064250" y="4445000"/>
          <p14:tracePt t="234127" x="6013450" y="4445000"/>
          <p14:tracePt t="234145" x="5969000" y="4445000"/>
          <p14:tracePt t="234162" x="5911850" y="4451350"/>
          <p14:tracePt t="234179" x="5892800" y="4457700"/>
          <p14:tracePt t="234196" x="5873750" y="4464050"/>
          <p14:tracePt t="234212" x="5842000" y="4476750"/>
          <p14:tracePt t="234228" x="5822950" y="4495800"/>
          <p14:tracePt t="234232" x="5810250" y="4502150"/>
          <p14:tracePt t="234246" x="5803900" y="4514850"/>
          <p14:tracePt t="234262" x="5784850" y="4540250"/>
          <p14:tracePt t="234279" x="5772150" y="4610100"/>
          <p14:tracePt t="234296" x="5778500" y="4660900"/>
          <p14:tracePt t="234312" x="5797550" y="4711700"/>
          <p14:tracePt t="234329" x="5829300" y="4775200"/>
          <p14:tracePt t="234345" x="5873750" y="4857750"/>
          <p14:tracePt t="234361" x="5918200" y="4940300"/>
          <p14:tracePt t="234379" x="5962650" y="5016500"/>
          <p14:tracePt t="234383" x="5994400" y="5073650"/>
          <p14:tracePt t="234394" x="6007100" y="5099050"/>
          <p14:tracePt t="234412" x="6032500" y="5124450"/>
          <p14:tracePt t="234429" x="6045200" y="5137150"/>
          <p14:tracePt t="234433" x="6051550" y="5143500"/>
          <p14:tracePt t="234444" x="6057900" y="5143500"/>
          <p14:tracePt t="234462" x="6089650" y="5143500"/>
          <p14:tracePt t="234479" x="6153150" y="5143500"/>
          <p14:tracePt t="234483" x="6203950" y="5143500"/>
          <p14:tracePt t="234494" x="6267450" y="5137150"/>
          <p14:tracePt t="234513" x="6407150" y="5124450"/>
          <p14:tracePt t="234529" x="6534150" y="5111750"/>
          <p14:tracePt t="234532" x="6591300" y="5099050"/>
          <p14:tracePt t="234546" x="6661150" y="5080000"/>
          <p14:tracePt t="234564" x="6737350" y="5035550"/>
          <p14:tracePt t="234579" x="6750050" y="5016500"/>
          <p14:tracePt t="234596" x="6756400" y="4991100"/>
          <p14:tracePt t="234612" x="6756400" y="4953000"/>
          <p14:tracePt t="234628" x="6756400" y="4921250"/>
          <p14:tracePt t="234645" x="6750050" y="4876800"/>
          <p14:tracePt t="234664" x="6737350" y="4832350"/>
          <p14:tracePt t="234680" x="6724650" y="4794250"/>
          <p14:tracePt t="234697" x="6718300" y="4749800"/>
          <p14:tracePt t="234712" x="6699250" y="4711700"/>
          <p14:tracePt t="234716" x="6692900" y="4679950"/>
          <p14:tracePt t="234728" x="6686550" y="4667250"/>
          <p14:tracePt t="234746" x="6673850" y="4629150"/>
          <p14:tracePt t="234762" x="6648450" y="4584700"/>
          <p14:tracePt t="234780" x="6629400" y="4559300"/>
          <p14:tracePt t="234796" x="6604000" y="4533900"/>
          <p14:tracePt t="234812" x="6572250" y="4508500"/>
          <p14:tracePt t="234829" x="6546850" y="4483100"/>
          <p14:tracePt t="234846" x="6496050" y="4451350"/>
          <p14:tracePt t="234861" x="6438900" y="4419600"/>
          <p14:tracePt t="234880" x="6394450" y="4400550"/>
          <p14:tracePt t="234896" x="6324600" y="4375150"/>
          <p14:tracePt t="234899" x="6299200" y="4362450"/>
          <p14:tracePt t="234911" x="6248400" y="4349750"/>
          <p14:tracePt t="234930" x="6210300" y="4337050"/>
          <p14:tracePt t="234946" x="6203950" y="4337050"/>
          <p14:tracePt t="234986" x="6203950" y="4330700"/>
          <p14:tracePt t="234996" x="6197600" y="4330700"/>
          <p14:tracePt t="235013" x="6178550" y="4311650"/>
          <p14:tracePt t="235018" x="6172200" y="4305300"/>
          <p14:tracePt t="235029" x="6159500" y="4305300"/>
          <p14:tracePt t="235046" x="6153150" y="4298950"/>
          <p14:tracePt t="235063" x="6140450" y="4292600"/>
          <p14:tracePt t="235236" x="6134100" y="4292600"/>
          <p14:tracePt t="235244" x="6127750" y="4286250"/>
          <p14:tracePt t="235264" x="6115050" y="4279900"/>
          <p14:tracePt t="235280" x="6108700" y="4279900"/>
          <p14:tracePt t="235296" x="6096000" y="4279900"/>
          <p14:tracePt t="235456" x="6089650" y="4279900"/>
          <p14:tracePt t="235519" x="6089650" y="4292600"/>
          <p14:tracePt t="235527" x="6083300" y="4305300"/>
          <p14:tracePt t="235535" x="6076950" y="4324350"/>
          <p14:tracePt t="235547" x="6076950" y="4343400"/>
          <p14:tracePt t="235564" x="6076950" y="4368800"/>
          <p14:tracePt t="235581" x="6076950" y="4419600"/>
          <p14:tracePt t="235598" x="6083300" y="4489450"/>
          <p14:tracePt t="235614" x="6102350" y="4540250"/>
          <p14:tracePt t="235630" x="6121400" y="4591050"/>
          <p14:tracePt t="235646" x="6134100" y="4635500"/>
          <p14:tracePt t="235664" x="6140450" y="4699000"/>
          <p14:tracePt t="235680" x="6146800" y="4737100"/>
          <p14:tracePt t="235697" x="6146800" y="4762500"/>
          <p14:tracePt t="235713" x="6146800" y="4787900"/>
          <p14:tracePt t="235730" x="6140450" y="4813300"/>
          <p14:tracePt t="235746" x="6140450" y="4819650"/>
          <p14:tracePt t="235763" x="6140450" y="4832350"/>
          <p14:tracePt t="235780" x="6146800" y="4851400"/>
          <p14:tracePt t="235797" x="6178550" y="4876800"/>
          <p14:tracePt t="235813" x="6191250" y="4889500"/>
          <p14:tracePt t="235817" x="6197600" y="4902200"/>
          <p14:tracePt t="235830" x="6210300" y="4908550"/>
          <p14:tracePt t="235833" x="6223000" y="4921250"/>
          <p14:tracePt t="235845" x="6235700" y="4927600"/>
          <p14:tracePt t="235863" x="6261100" y="4946650"/>
          <p14:tracePt t="235880" x="6280150" y="4946650"/>
          <p14:tracePt t="235896" x="6299200" y="4946650"/>
          <p14:tracePt t="235913" x="6311900" y="4933950"/>
          <p14:tracePt t="235929" x="6324600" y="4921250"/>
          <p14:tracePt t="235946" x="6330950" y="4908550"/>
          <p14:tracePt t="235963" x="6330950" y="4895850"/>
          <p14:tracePt t="235980" x="6330950" y="4883150"/>
          <p14:tracePt t="235997" x="6318250" y="4876800"/>
          <p14:tracePt t="236014" x="6305550" y="4870450"/>
          <p14:tracePt t="236030" x="6280150" y="4864100"/>
          <p14:tracePt t="236033" x="6267450" y="4864100"/>
          <p14:tracePt t="236047" x="6235700" y="4864100"/>
          <p14:tracePt t="236067" x="6216650" y="4864100"/>
          <p14:tracePt t="236081" x="6203950" y="4864100"/>
          <p14:tracePt t="236097" x="6159500" y="4876800"/>
          <p14:tracePt t="236114" x="6146800" y="4876800"/>
          <p14:tracePt t="236147" x="6140450" y="4870450"/>
          <p14:tracePt t="236164" x="6140450" y="4826000"/>
          <p14:tracePt t="236182" x="6172200" y="4781550"/>
          <p14:tracePt t="236197" x="6178550" y="4775200"/>
          <p14:tracePt t="236214" x="6203950" y="4756150"/>
          <p14:tracePt t="236302" x="6203950" y="4762500"/>
          <p14:tracePt t="236309" x="6203950" y="4768850"/>
          <p14:tracePt t="236317" x="6203950" y="4775200"/>
          <p14:tracePt t="236331" x="6197600" y="4781550"/>
          <p14:tracePt t="236347" x="6191250" y="4787900"/>
          <p14:tracePt t="236364" x="6191250" y="4794250"/>
          <p14:tracePt t="236380" x="6184900" y="4794250"/>
          <p14:tracePt t="236398" x="6184900" y="4800600"/>
          <p14:tracePt t="236431" x="6184900" y="4806950"/>
          <p14:tracePt t="236853" x="6184900" y="4813300"/>
          <p14:tracePt t="236861" x="6184900" y="4819650"/>
          <p14:tracePt t="236869" x="6184900" y="4832350"/>
          <p14:tracePt t="236881" x="6184900" y="4845050"/>
          <p14:tracePt t="236898" x="6184900" y="4870450"/>
          <p14:tracePt t="236915" x="6191250" y="4895850"/>
          <p14:tracePt t="236932" x="6197600" y="4908550"/>
          <p14:tracePt t="236948" x="6203950" y="4921250"/>
          <p14:tracePt t="236964" x="6210300" y="4933950"/>
          <p14:tracePt t="236981" x="6216650" y="4940300"/>
          <p14:tracePt t="236998" x="6223000" y="4953000"/>
          <p14:tracePt t="237014" x="6235700" y="4965700"/>
          <p14:tracePt t="237031" x="6242050" y="4972050"/>
          <p14:tracePt t="237064" x="6248400" y="4978400"/>
          <p14:tracePt t="237097" x="6254750" y="4978400"/>
          <p14:tracePt t="237115" x="6267450" y="4972050"/>
          <p14:tracePt t="237132" x="6273800" y="4965700"/>
          <p14:tracePt t="237148" x="6280150" y="4959350"/>
          <p14:tracePt t="237239" x="6280150" y="4953000"/>
          <p14:tracePt t="237254" x="6280150" y="4946650"/>
          <p14:tracePt t="237267" x="6280150" y="4933950"/>
          <p14:tracePt t="237281" x="6286500" y="4914900"/>
          <p14:tracePt t="237298" x="6292850" y="4902200"/>
          <p14:tracePt t="237315" x="6292850" y="4889500"/>
          <p14:tracePt t="237318" x="6292850" y="4883150"/>
          <p14:tracePt t="237331" x="6292850" y="4876800"/>
          <p14:tracePt t="237433" x="6292850" y="4883150"/>
          <p14:tracePt t="237441" x="6286500" y="4883150"/>
          <p14:tracePt t="237619" x="6280150" y="4889500"/>
          <p14:tracePt t="237626" x="6273800" y="4895850"/>
          <p14:tracePt t="237631" x="6261100" y="4902200"/>
          <p14:tracePt t="237653" x="6254750" y="4908550"/>
          <p14:tracePt t="237664" x="6248400" y="4921250"/>
          <p14:tracePt t="237682" x="6242050" y="4933950"/>
          <p14:tracePt t="238128" x="6235700" y="4933950"/>
          <p14:tracePt t="238136" x="6229350" y="4933950"/>
          <p14:tracePt t="238149" x="6229350" y="4927600"/>
          <p14:tracePt t="238165" x="6223000" y="4927600"/>
          <p14:tracePt t="238182" x="6216650" y="4927600"/>
          <p14:tracePt t="238199" x="6203950" y="4927600"/>
          <p14:tracePt t="238216" x="6184900" y="4933950"/>
          <p14:tracePt t="238232" x="6172200" y="4933950"/>
          <p14:tracePt t="238249" x="6153150" y="4933950"/>
          <p14:tracePt t="238265" x="6146800" y="4933950"/>
          <p14:tracePt t="238668" x="6146800" y="4940300"/>
          <p14:tracePt t="238674" x="6146800" y="4946650"/>
          <p14:tracePt t="238681" x="6146800" y="4959350"/>
          <p14:tracePt t="238699" x="6146800" y="4984750"/>
          <p14:tracePt t="238716" x="6146800" y="5003800"/>
          <p14:tracePt t="238734" x="6153150" y="5003800"/>
          <p14:tracePt t="238766" x="6153150" y="5010150"/>
          <p14:tracePt t="238789" x="6159500" y="5041900"/>
          <p14:tracePt t="238798" x="6165850" y="5060950"/>
          <p14:tracePt t="238817" x="6178550" y="5092700"/>
          <p14:tracePt t="238832" x="6197600" y="5130800"/>
          <p14:tracePt t="238849" x="6203950" y="5149850"/>
          <p14:tracePt t="238866" x="6210300" y="5156200"/>
          <p14:tracePt t="239174" x="6216650" y="5156200"/>
          <p14:tracePt t="239189" x="6216650" y="5149850"/>
          <p14:tracePt t="239200" x="6223000" y="5149850"/>
          <p14:tracePt t="239217" x="6229350" y="5143500"/>
          <p14:tracePt t="239233" x="6235700" y="5137150"/>
          <p14:tracePt t="239250" x="6242050" y="5130800"/>
          <p14:tracePt t="239267" x="6254750" y="5124450"/>
          <p14:tracePt t="239284" x="6267450" y="5118100"/>
          <p14:tracePt t="239300" x="6280150" y="5118100"/>
          <p14:tracePt t="239303" x="6292850" y="5118100"/>
          <p14:tracePt t="239307" x="6305550" y="5111750"/>
          <p14:tracePt t="239335" x="6343650" y="5111750"/>
          <p14:tracePt t="239350" x="6362700" y="5111750"/>
          <p14:tracePt t="239370" x="6388100" y="5099050"/>
          <p14:tracePt t="239383" x="6407150" y="5092700"/>
          <p14:tracePt t="239400" x="6438900" y="5073650"/>
          <p14:tracePt t="239417" x="6496050" y="5054600"/>
          <p14:tracePt t="239433" x="6546850" y="5029200"/>
          <p14:tracePt t="239450" x="6610350" y="4991100"/>
          <p14:tracePt t="239454" x="6635750" y="4965700"/>
          <p14:tracePt t="239466" x="6648450" y="4959350"/>
          <p14:tracePt t="239483" x="6680200" y="4914900"/>
          <p14:tracePt t="239501" x="6699250" y="4883150"/>
          <p14:tracePt t="239516" x="6718300" y="4851400"/>
          <p14:tracePt t="239518" x="6724650" y="4832350"/>
          <p14:tracePt t="239532" x="6724650" y="4819650"/>
          <p14:tracePt t="239533" x="6724650" y="4800600"/>
          <p14:tracePt t="239549" x="6731000" y="4775200"/>
          <p14:tracePt t="239567" x="6731000" y="4743450"/>
          <p14:tracePt t="239582" x="6724650" y="4737100"/>
          <p14:tracePt t="239600" x="6705600" y="4699000"/>
          <p14:tracePt t="239616" x="6661150" y="4635500"/>
          <p14:tracePt t="239633" x="6616700" y="4591050"/>
          <p14:tracePt t="239649" x="6572250" y="4546600"/>
          <p14:tracePt t="239667" x="6534150" y="4521200"/>
          <p14:tracePt t="239683" x="6477000" y="4483100"/>
          <p14:tracePt t="239700" x="6426200" y="4464050"/>
          <p14:tracePt t="239718" x="6369050" y="4451350"/>
          <p14:tracePt t="239734" x="6337300" y="4445000"/>
          <p14:tracePt t="239750" x="6305550" y="4445000"/>
          <p14:tracePt t="239766" x="6273800" y="4445000"/>
          <p14:tracePt t="239769" x="6267450" y="4445000"/>
          <p14:tracePt t="239783" x="6254750" y="4445000"/>
          <p14:tracePt t="239800" x="6203950" y="4445000"/>
          <p14:tracePt t="239816" x="6146800" y="4457700"/>
          <p14:tracePt t="239833" x="6102350" y="4476750"/>
          <p14:tracePt t="239850" x="6064250" y="4495800"/>
          <p14:tracePt t="239866" x="6019800" y="4514850"/>
          <p14:tracePt t="239883" x="6000750" y="4527550"/>
          <p14:tracePt t="239900" x="5988050" y="4546600"/>
          <p14:tracePt t="239916" x="5975350" y="4565650"/>
          <p14:tracePt t="239933" x="5969000" y="4584700"/>
          <p14:tracePt t="239950" x="5969000" y="4616450"/>
          <p14:tracePt t="239967" x="5975350" y="4660900"/>
          <p14:tracePt t="239983" x="5994400" y="4711700"/>
          <p14:tracePt t="239987" x="6000750" y="4737100"/>
          <p14:tracePt t="239999" x="6013450" y="4756150"/>
          <p14:tracePt t="240000" x="6026150" y="4781550"/>
          <p14:tracePt t="240017" x="6051550" y="4832350"/>
          <p14:tracePt t="240033" x="6096000" y="4883150"/>
          <p14:tracePt t="240050" x="6108700" y="4902200"/>
          <p14:tracePt t="240067" x="6121400" y="4908550"/>
          <p14:tracePt t="240084" x="6121400" y="4914900"/>
          <p14:tracePt t="240150" x="6108700" y="4921250"/>
          <p14:tracePt t="240167" x="6083300" y="4927600"/>
          <p14:tracePt t="240184" x="6013450" y="4933950"/>
          <p14:tracePt t="240188" x="5981700" y="4940300"/>
          <p14:tracePt t="240200" x="5924550" y="4940300"/>
          <p14:tracePt t="240217" x="5835650" y="4940300"/>
          <p14:tracePt t="240235" x="5702300" y="4940300"/>
          <p14:tracePt t="240250" x="5670550" y="4940300"/>
          <p14:tracePt t="240253" x="5638800" y="4933950"/>
          <p14:tracePt t="240266" x="5613400" y="4933950"/>
          <p14:tracePt t="240270" x="5581650" y="4927600"/>
          <p14:tracePt t="240284" x="5537200" y="4908550"/>
          <p14:tracePt t="240302" x="5492750" y="4895850"/>
          <p14:tracePt t="240317" x="5467350" y="4889500"/>
          <p14:tracePt t="240334" x="5441950" y="4876800"/>
          <p14:tracePt t="240352" x="5422900" y="4864100"/>
          <p14:tracePt t="240366" x="5403850" y="4851400"/>
          <p14:tracePt t="240382" x="5378450" y="4838700"/>
          <p14:tracePt t="240400" x="5359400" y="4832350"/>
          <p14:tracePt t="240417" x="5359400" y="4826000"/>
          <p14:tracePt t="257467" x="5359400" y="4832350"/>
          <p14:tracePt t="257477" x="5359400" y="4838700"/>
          <p14:tracePt t="257485" x="5372100" y="4851400"/>
          <p14:tracePt t="257497" x="5397500" y="4895850"/>
          <p14:tracePt t="257515" x="5435600" y="4927600"/>
          <p14:tracePt t="257532" x="5454650" y="4940300"/>
          <p14:tracePt t="257548" x="5467350" y="4953000"/>
          <p14:tracePt t="257565" x="5480050" y="4959350"/>
          <p14:tracePt t="257582" x="5492750" y="4972050"/>
          <p14:tracePt t="257599" x="5549900" y="4991100"/>
          <p14:tracePt t="257615" x="5645150" y="5003800"/>
          <p14:tracePt t="257632" x="5759450" y="5003800"/>
          <p14:tracePt t="257636" x="5797550" y="4997450"/>
          <p14:tracePt t="257647" x="5848350" y="4991100"/>
          <p14:tracePt t="257666" x="5930900" y="4965700"/>
          <p14:tracePt t="257682" x="5956300" y="4953000"/>
          <p14:tracePt t="257686" x="5981700" y="4940300"/>
          <p14:tracePt t="257689" x="5988050" y="4933950"/>
          <p14:tracePt t="257699" x="5994400" y="4921250"/>
          <p14:tracePt t="257715" x="6013450" y="4902200"/>
          <p14:tracePt t="257732" x="6026150" y="4889500"/>
          <p14:tracePt t="257749" x="6057900" y="4864100"/>
          <p14:tracePt t="257765" x="6083300" y="4845050"/>
          <p14:tracePt t="257781" x="6172200" y="4819650"/>
          <p14:tracePt t="257798" x="6254750" y="4781550"/>
          <p14:tracePt t="257815" x="6318250" y="4749800"/>
          <p14:tracePt t="257832" x="6362700" y="4718050"/>
          <p14:tracePt t="257848" x="6400800" y="4699000"/>
          <p14:tracePt t="257866" x="6489700" y="4654550"/>
          <p14:tracePt t="257882" x="6521450" y="4648200"/>
          <p14:tracePt t="257886" x="6565900" y="4635500"/>
          <p14:tracePt t="257898" x="6591300" y="4635500"/>
          <p14:tracePt t="257916" x="6654800" y="4629150"/>
          <p14:tracePt t="257930" x="6673850" y="4629150"/>
          <p14:tracePt t="257949" x="6781800" y="4660900"/>
          <p14:tracePt t="257965" x="6896100" y="4686300"/>
          <p14:tracePt t="257982" x="6972300" y="4692650"/>
          <p14:tracePt t="257999" x="7035800" y="4692650"/>
          <p14:tracePt t="258015" x="7061200" y="4679950"/>
          <p14:tracePt t="258032" x="7073900" y="4667250"/>
          <p14:tracePt t="258048" x="7086600" y="4648200"/>
          <p14:tracePt t="258064" x="7092950" y="4622800"/>
          <p14:tracePt t="258081" x="7092950" y="4610100"/>
          <p14:tracePt t="258098" x="7092950" y="4591050"/>
          <p14:tracePt t="258115" x="7092950" y="4572000"/>
          <p14:tracePt t="258132" x="7086600" y="4552950"/>
          <p14:tracePt t="258149" x="7054850" y="4514850"/>
          <p14:tracePt t="258166" x="7016750" y="4483100"/>
          <p14:tracePt t="258184" x="6972300" y="4451350"/>
          <p14:tracePt t="258198" x="6921500" y="4406900"/>
          <p14:tracePt t="258215" x="6889750" y="4387850"/>
          <p14:tracePt t="258232" x="6851650" y="4356100"/>
          <p14:tracePt t="258236" x="6832600" y="4349750"/>
          <p14:tracePt t="258250" x="6800850" y="4330700"/>
          <p14:tracePt t="258253" x="6781800" y="4324350"/>
          <p14:tracePt t="258264" x="6769100" y="4318000"/>
          <p14:tracePt t="258282" x="6731000" y="4305300"/>
          <p14:tracePt t="258299" x="6705600" y="4305300"/>
          <p14:tracePt t="258314" x="6673850" y="4305300"/>
          <p14:tracePt t="258333" x="6642100" y="4305300"/>
          <p14:tracePt t="258349" x="6597650" y="4324350"/>
          <p14:tracePt t="258365" x="6559550" y="4356100"/>
          <p14:tracePt t="258369" x="6540500" y="4362450"/>
          <p14:tracePt t="258382" x="6527800" y="4375150"/>
          <p14:tracePt t="258399" x="6483350" y="4419600"/>
          <p14:tracePt t="258416" x="6470650" y="4432300"/>
          <p14:tracePt t="258434" x="6457950" y="4457700"/>
          <p14:tracePt t="258449" x="6457950" y="4470400"/>
          <p14:tracePt t="258466" x="6457950" y="4508500"/>
          <p14:tracePt t="258482" x="6470650" y="4540250"/>
          <p14:tracePt t="258499" x="6477000" y="4572000"/>
          <p14:tracePt t="258516" x="6496050" y="4622800"/>
          <p14:tracePt t="258532" x="6502400" y="4641850"/>
          <p14:tracePt t="258551" x="6508750" y="4660900"/>
          <p14:tracePt t="258566" x="6521450" y="4673600"/>
          <p14:tracePt t="258583" x="6527800" y="4679950"/>
          <p14:tracePt t="258602" x="6540500" y="4686300"/>
          <p14:tracePt t="258614" x="6546850" y="4692650"/>
          <p14:tracePt t="258632" x="6572250" y="4705350"/>
          <p14:tracePt t="258649" x="6591300" y="4705350"/>
          <p14:tracePt t="258665" x="6610350" y="4711700"/>
          <p14:tracePt t="258682" x="6616700" y="4718050"/>
          <p14:tracePt t="258825" x="6610350" y="4718050"/>
          <p14:tracePt t="258841" x="6604000" y="4718050"/>
          <p14:tracePt t="258848" x="6591300" y="4711700"/>
          <p14:tracePt t="258867" x="6546850" y="4705350"/>
          <p14:tracePt t="258884" x="6521450" y="4705350"/>
          <p14:tracePt t="258900" x="6489700" y="4692650"/>
          <p14:tracePt t="258949" x="6521450" y="4686300"/>
          <p14:tracePt t="258967" x="6629400" y="4692650"/>
          <p14:tracePt t="258983" x="6762750" y="4699000"/>
          <p14:tracePt t="258988" x="6845300" y="4699000"/>
          <p14:tracePt t="258999" x="6959600" y="4699000"/>
          <p14:tracePt t="259016" x="7067550" y="4699000"/>
          <p14:tracePt t="259032" x="7137400" y="4692650"/>
          <p14:tracePt t="259050" x="7169150" y="4679950"/>
          <p14:tracePt t="259066" x="7175500" y="4673600"/>
          <p14:tracePt t="259083" x="7175500" y="4654550"/>
          <p14:tracePt t="259100" x="7162800" y="4635500"/>
          <p14:tracePt t="259116" x="7150100" y="4610100"/>
          <p14:tracePt t="259133" x="7137400" y="4578350"/>
          <p14:tracePt t="259150" x="7105650" y="4540250"/>
          <p14:tracePt t="259167" x="7073900" y="4508500"/>
          <p14:tracePt t="259183" x="7035800" y="4483100"/>
          <p14:tracePt t="259200" x="6985000" y="4457700"/>
          <p14:tracePt t="259203" x="6965950" y="4457700"/>
          <p14:tracePt t="259217" x="6921500" y="4445000"/>
          <p14:tracePt t="259220" x="6877050" y="4438650"/>
          <p14:tracePt t="259235" x="6807200" y="4432300"/>
          <p14:tracePt t="259250" x="6743700" y="4432300"/>
          <p14:tracePt t="259266" x="6692900" y="4432300"/>
          <p14:tracePt t="259283" x="6629400" y="4419600"/>
          <p14:tracePt t="259300" x="6591300" y="4419600"/>
          <p14:tracePt t="259317" x="6527800" y="4419600"/>
          <p14:tracePt t="259334" x="6464300" y="4425950"/>
          <p14:tracePt t="259338" x="6419850" y="4438650"/>
          <p14:tracePt t="259350" x="6400800" y="4451350"/>
          <p14:tracePt t="259367" x="6350000" y="4489450"/>
          <p14:tracePt t="259383" x="6318250" y="4533900"/>
          <p14:tracePt t="259388" x="6318250" y="4552950"/>
          <p14:tracePt t="259399" x="6318250" y="4578350"/>
          <p14:tracePt t="259416" x="6324600" y="4616450"/>
          <p14:tracePt t="259433" x="6343650" y="4641850"/>
          <p14:tracePt t="259451" x="6375400" y="4673600"/>
          <p14:tracePt t="259466" x="6407150" y="4692650"/>
          <p14:tracePt t="259470" x="6432550" y="4705350"/>
          <p14:tracePt t="259483" x="6470650" y="4724400"/>
          <p14:tracePt t="259500" x="6521450" y="4749800"/>
          <p14:tracePt t="259516" x="6572250" y="4775200"/>
          <p14:tracePt t="259532" x="6623050" y="4806950"/>
          <p14:tracePt t="259550" x="6654800" y="4819650"/>
          <p14:tracePt t="259565" x="6667500" y="4826000"/>
          <p14:tracePt t="259583" x="6673850" y="4826000"/>
          <p14:tracePt t="259651" x="6673850" y="4832350"/>
          <p14:tracePt t="259658" x="6673850" y="4838700"/>
          <p14:tracePt t="259669" x="6680200" y="4851400"/>
          <p14:tracePt t="259683" x="6680200" y="4870450"/>
          <p14:tracePt t="259700" x="6680200" y="4889500"/>
          <p14:tracePt t="259717" x="6673850" y="4908550"/>
          <p14:tracePt t="259844" x="6673850" y="4902200"/>
          <p14:tracePt t="260034" x="6673850" y="4895850"/>
          <p14:tracePt t="260041" x="6680200" y="4895850"/>
          <p14:tracePt t="260051" x="6680200" y="4889500"/>
          <p14:tracePt t="260068" x="6686550" y="4883150"/>
          <p14:tracePt t="260084" x="6692900" y="4876800"/>
          <p14:tracePt t="260101" x="6699250" y="4876800"/>
          <p14:tracePt t="260118" x="6711950" y="4876800"/>
          <p14:tracePt t="260122" x="6718300" y="4876800"/>
          <p14:tracePt t="260134" x="6724650" y="4876800"/>
          <p14:tracePt t="260151" x="6731000" y="4876800"/>
          <p14:tracePt t="260167" x="6737350" y="4876800"/>
          <p14:tracePt t="260184" x="6743700" y="4870450"/>
          <p14:tracePt t="260187" x="6756400" y="4864100"/>
          <p14:tracePt t="260200" x="6756400" y="4857750"/>
          <p14:tracePt t="260205" x="6769100" y="4851400"/>
          <p14:tracePt t="260219" x="6769100" y="4845050"/>
          <p14:tracePt t="260233" x="6775450" y="4845050"/>
          <p14:tracePt t="260507" x="6788150" y="4838700"/>
          <p14:tracePt t="260517" x="6800850" y="4832350"/>
          <p14:tracePt t="260524" x="6819900" y="4819650"/>
          <p14:tracePt t="260534" x="6845300" y="4813300"/>
          <p14:tracePt t="260551" x="6896100" y="4794250"/>
          <p14:tracePt t="260567" x="6934200" y="4794250"/>
          <p14:tracePt t="260572" x="6940550" y="4794250"/>
          <p14:tracePt t="260601" x="6921500" y="4813300"/>
          <p14:tracePt t="260617" x="6838950" y="4838700"/>
          <p14:tracePt t="260622" x="6807200" y="4845050"/>
          <p14:tracePt t="260633" x="6750050" y="4845050"/>
          <p14:tracePt t="260649" x="6642100" y="4851400"/>
          <p14:tracePt t="260668" x="6591300" y="4851400"/>
          <p14:tracePt t="260731" x="6591300" y="4845050"/>
          <p14:tracePt t="260741" x="6591300" y="4838700"/>
          <p14:tracePt t="260754" x="6591300" y="4832350"/>
          <p14:tracePt t="260768" x="6597650" y="4826000"/>
          <p14:tracePt t="260784" x="6610350" y="4819650"/>
          <p14:tracePt t="260801" x="6616700" y="4819650"/>
          <p14:tracePt t="260818" x="6616700" y="4813300"/>
          <p14:tracePt t="260834" x="6623050" y="4813300"/>
          <p14:tracePt t="260851" x="6629400" y="4813300"/>
          <p14:tracePt t="260868" x="6635750" y="4806950"/>
          <p14:tracePt t="260884" x="6648450" y="4800600"/>
          <p14:tracePt t="260901" x="6654800" y="4800600"/>
          <p14:tracePt t="260918" x="6667500" y="4794250"/>
          <p14:tracePt t="260934" x="6686550" y="4781550"/>
          <p14:tracePt t="260951" x="6699250" y="4775200"/>
          <p14:tracePt t="260967" x="6731000" y="4762500"/>
          <p14:tracePt t="260984" x="6762750" y="4756150"/>
          <p14:tracePt t="261001" x="6800850" y="4743450"/>
          <p14:tracePt t="261018" x="6813550" y="4743450"/>
          <p14:tracePt t="261022" x="6813550" y="4737100"/>
          <p14:tracePt t="261051" x="6819900" y="4737100"/>
          <p14:tracePt t="261376" x="6826250" y="4737100"/>
          <p14:tracePt t="261384" x="6832600" y="4743450"/>
          <p14:tracePt t="261402" x="6858000" y="4762500"/>
          <p14:tracePt t="261420" x="6889750" y="4787900"/>
          <p14:tracePt t="261424" x="6908800" y="4800600"/>
          <p14:tracePt t="261434" x="6915150" y="4806950"/>
          <p14:tracePt t="261438" x="6921500" y="4813300"/>
          <p14:tracePt t="261450" x="6927850" y="4813300"/>
          <p14:tracePt t="261468" x="6940550" y="4819650"/>
          <p14:tracePt t="261485" x="6946900" y="4826000"/>
          <p14:tracePt t="261502" x="6953250" y="4832350"/>
          <p14:tracePt t="261518" x="6959600" y="4838700"/>
          <p14:tracePt t="261534" x="6972300" y="4845050"/>
          <p14:tracePt t="261552" x="6985000" y="4851400"/>
          <p14:tracePt t="261568" x="6997700" y="4857750"/>
          <p14:tracePt t="261585" x="7004050" y="4857750"/>
          <p14:tracePt t="261601" x="7010400" y="4857750"/>
          <p14:tracePt t="261620" x="7010400" y="4864100"/>
          <p14:tracePt t="261637" x="7016750" y="4864100"/>
          <p14:tracePt t="261654" x="7023100" y="4883150"/>
          <p14:tracePt t="261668" x="7029450" y="4921250"/>
          <p14:tracePt t="261685" x="7029450" y="4946650"/>
          <p14:tracePt t="261701" x="7023100" y="4965700"/>
          <p14:tracePt t="261718" x="7010400" y="4997450"/>
          <p14:tracePt t="261735" x="7004050" y="5016500"/>
          <p14:tracePt t="261752" x="6997700" y="5022850"/>
          <p14:tracePt t="261802" x="6991350" y="5016500"/>
          <p14:tracePt t="261819" x="6991350" y="5010150"/>
          <p14:tracePt t="261835" x="6985000" y="5003800"/>
          <p14:tracePt t="261839" x="6985000" y="4997450"/>
          <p14:tracePt t="261919" x="6985000" y="4991100"/>
          <p14:tracePt t="261944" x="6985000" y="4984750"/>
          <p14:tracePt t="262081" x="6985000" y="4978400"/>
          <p14:tracePt t="262090" x="6985000" y="4972050"/>
          <p14:tracePt t="262100" x="6985000" y="4965700"/>
          <p14:tracePt t="262120" x="6991350" y="4965700"/>
          <p14:tracePt t="262177" x="6991350" y="4959350"/>
          <p14:tracePt t="262185" x="6991350" y="4953000"/>
          <p14:tracePt t="262314" x="6991350" y="4959350"/>
          <p14:tracePt t="262403" x="6991350" y="4965700"/>
          <p14:tracePt t="262419" x="6991350" y="4972050"/>
          <p14:tracePt t="262435" x="6985000" y="4978400"/>
          <p14:tracePt t="262452" x="6978650" y="4984750"/>
          <p14:tracePt t="262470" x="6972300" y="4984750"/>
          <p14:tracePt t="262505" x="6972300" y="4978400"/>
          <p14:tracePt t="262519" x="6972300" y="4959350"/>
          <p14:tracePt t="262536" x="6972300" y="4940300"/>
          <p14:tracePt t="262552" x="6978650" y="4921250"/>
          <p14:tracePt t="262569" x="6985000" y="4908550"/>
          <p14:tracePt t="262585" x="6991350" y="4902200"/>
          <p14:tracePt t="262807" x="6985000" y="4902200"/>
          <p14:tracePt t="262814" x="6985000" y="4908550"/>
          <p14:tracePt t="262820" x="6978650" y="4908550"/>
          <p14:tracePt t="262836" x="6965950" y="4921250"/>
          <p14:tracePt t="262853" x="6946900" y="4940300"/>
          <p14:tracePt t="262870" x="6921500" y="4953000"/>
          <p14:tracePt t="262886" x="6896100" y="4965700"/>
          <p14:tracePt t="262902" x="6870700" y="4972050"/>
          <p14:tracePt t="262919" x="6858000" y="4972050"/>
          <p14:tracePt t="262935" x="6845300" y="4972050"/>
          <p14:tracePt t="262953" x="6838950" y="4972050"/>
          <p14:tracePt t="262970" x="6826250" y="4965700"/>
          <p14:tracePt t="262987" x="6819900" y="4953000"/>
          <p14:tracePt t="263003" x="6800850" y="4933950"/>
          <p14:tracePt t="263019" x="6775450" y="4908550"/>
          <p14:tracePt t="263035" x="6762750" y="4895850"/>
          <p14:tracePt t="263053" x="6743700" y="4876800"/>
          <p14:tracePt t="263070" x="6737350" y="4870450"/>
          <p14:tracePt t="263088" x="6731000" y="4857750"/>
          <p14:tracePt t="263102" x="6718300" y="4851400"/>
          <p14:tracePt t="263119" x="6705600" y="4838700"/>
          <p14:tracePt t="263135" x="6692900" y="4832350"/>
          <p14:tracePt t="263152" x="6680200" y="4813300"/>
          <p14:tracePt t="263169" x="6667500" y="4806950"/>
          <p14:tracePt t="263186" x="6654800" y="4794250"/>
          <p14:tracePt t="263191" x="6642100" y="4787900"/>
          <p14:tracePt t="263202" x="6642100" y="4781550"/>
          <p14:tracePt t="263218" x="6616700" y="4762500"/>
          <p14:tracePt t="263236" x="6591300" y="4743450"/>
          <p14:tracePt t="263253" x="6572250" y="4724400"/>
          <p14:tracePt t="263256" x="6559550" y="4718050"/>
          <p14:tracePt t="263269" x="6553200" y="4711700"/>
          <p14:tracePt t="263285" x="6546850" y="4705350"/>
          <p14:tracePt t="263303" x="6540500" y="4699000"/>
          <p14:tracePt t="263419" x="6540500" y="4692650"/>
          <p14:tracePt t="263425" x="6546850" y="4692650"/>
          <p14:tracePt t="263435" x="6553200" y="4686300"/>
          <p14:tracePt t="263453" x="6559550" y="4686300"/>
          <p14:tracePt t="263470" x="6572250" y="4679950"/>
          <p14:tracePt t="263813" x="6578600" y="4679950"/>
          <p14:tracePt t="263823" x="6584950" y="4692650"/>
          <p14:tracePt t="263836" x="6604000" y="4705350"/>
          <p14:tracePt t="263854" x="6616700" y="4711700"/>
          <p14:tracePt t="263870" x="6635750" y="4718050"/>
          <p14:tracePt t="263887" x="6661150" y="4724400"/>
          <p14:tracePt t="263904" x="6699250" y="4724400"/>
          <p14:tracePt t="263920" x="6731000" y="4724400"/>
          <p14:tracePt t="263924" x="6743700" y="4724400"/>
          <p14:tracePt t="263937" x="6756400" y="4718050"/>
          <p14:tracePt t="263941" x="6762750" y="4718050"/>
          <p14:tracePt t="263953" x="6769100" y="4718050"/>
          <p14:tracePt t="263970" x="6775450" y="4711700"/>
          <p14:tracePt t="263987" x="6788150" y="4705350"/>
          <p14:tracePt t="264184" x="6781800" y="4705350"/>
          <p14:tracePt t="264204" x="6775450" y="4705350"/>
          <p14:tracePt t="264221" x="6756400" y="4699000"/>
          <p14:tracePt t="264281" x="6750050" y="4699000"/>
          <p14:tracePt t="264290" x="6750050" y="4692650"/>
          <p14:tracePt t="264302" x="6743700" y="4692650"/>
          <p14:tracePt t="264321" x="6718300" y="4667250"/>
          <p14:tracePt t="264338" x="6705600" y="4660900"/>
          <p14:tracePt t="264354" x="6699250" y="4648200"/>
          <p14:tracePt t="264369" x="6686550" y="4635500"/>
          <p14:tracePt t="264387" x="6673850" y="4629150"/>
          <p14:tracePt t="264405" x="6667500" y="4622800"/>
          <p14:tracePt t="264420" x="6661150" y="4616450"/>
          <p14:tracePt t="264424" x="6661150" y="4610100"/>
          <p14:tracePt t="264440" x="6654800" y="4610100"/>
          <p14:tracePt t="264453" x="6648450" y="4603750"/>
          <p14:tracePt t="264472" x="6629400" y="4591050"/>
          <p14:tracePt t="264488" x="6616700" y="4584700"/>
          <p14:tracePt t="264505" x="6604000" y="4584700"/>
          <p14:tracePt t="264521" x="6597650" y="4584700"/>
          <p14:tracePt t="264537" x="6591300" y="4584700"/>
          <p14:tracePt t="264554" x="6584950" y="4584700"/>
          <p14:tracePt t="264570" x="6578600" y="4591050"/>
          <p14:tracePt t="264587" x="6572250" y="4603750"/>
          <p14:tracePt t="264604" x="6565900" y="4616450"/>
          <p14:tracePt t="264621" x="6565900" y="4622800"/>
          <p14:tracePt t="264654" x="6578600" y="4622800"/>
          <p14:tracePt t="264671" x="6623050" y="4622800"/>
          <p14:tracePt t="264687" x="6680200" y="4610100"/>
          <p14:tracePt t="264704" x="6731000" y="4603750"/>
          <p14:tracePt t="264721" x="6781800" y="4603750"/>
          <p14:tracePt t="264737" x="6832600" y="4597400"/>
          <p14:tracePt t="264754" x="6883400" y="4597400"/>
          <p14:tracePt t="264771" x="6934200" y="4597400"/>
          <p14:tracePt t="264787" x="6985000" y="4597400"/>
          <p14:tracePt t="264805" x="7048500" y="4597400"/>
          <p14:tracePt t="264822" x="7080250" y="4597400"/>
          <p14:tracePt t="264838" x="7092950" y="4597400"/>
          <p14:tracePt t="264840" x="7112000" y="4597400"/>
          <p14:tracePt t="264854" x="7124700" y="4597400"/>
          <p14:tracePt t="264871" x="7162800" y="4591050"/>
          <p14:tracePt t="264888" x="7194550" y="4591050"/>
          <p14:tracePt t="264904" x="7213600" y="4591050"/>
          <p14:tracePt t="264921" x="7239000" y="4591050"/>
          <p14:tracePt t="264939" x="7251700" y="4591050"/>
          <p14:tracePt t="264954" x="7258050" y="4591050"/>
          <p14:tracePt t="264971" x="7264400" y="4591050"/>
          <p14:tracePt t="265106" x="7270750" y="4591050"/>
          <p14:tracePt t="265115" x="7289800" y="4591050"/>
          <p14:tracePt t="265125" x="7315200" y="4591050"/>
          <p14:tracePt t="265138" x="7346950" y="4597400"/>
          <p14:tracePt t="265155" x="7435850" y="4603750"/>
          <p14:tracePt t="265171" x="7467600" y="4603750"/>
          <p14:tracePt t="265188" x="7473950" y="4603750"/>
          <p14:tracePt t="265203" x="7486650" y="4603750"/>
          <p14:tracePt t="265221" x="7531100" y="4603750"/>
          <p14:tracePt t="265238" x="7575550" y="4610100"/>
          <p14:tracePt t="265255" x="7620000" y="4610100"/>
          <p14:tracePt t="265271" x="7664450" y="4610100"/>
          <p14:tracePt t="265288" x="7689850" y="4610100"/>
          <p14:tracePt t="265364" x="7696200" y="4610100"/>
          <p14:tracePt t="265370" x="7708900" y="4610100"/>
          <p14:tracePt t="265388" x="7747000" y="4610100"/>
          <p14:tracePt t="265404" x="7810500" y="4616450"/>
          <p14:tracePt t="265423" x="7854950" y="4616450"/>
          <p14:tracePt t="265438" x="7886700" y="4616450"/>
          <p14:tracePt t="265455" x="7899400" y="4616450"/>
          <p14:tracePt t="265471" x="7912100" y="4616450"/>
          <p14:tracePt t="265475" x="7918450" y="4616450"/>
          <p14:tracePt t="265488" x="7931150" y="4616450"/>
          <p14:tracePt t="265505" x="7950200" y="4622800"/>
          <p14:tracePt t="265522" x="7994650" y="4622800"/>
          <p14:tracePt t="265524" x="8020050" y="4622800"/>
          <p14:tracePt t="265539" x="8045450" y="4622800"/>
          <p14:tracePt t="265555" x="8121650" y="4603750"/>
          <p14:tracePt t="265573" x="8147050" y="4591050"/>
          <p14:tracePt t="265588" x="8166100" y="4578350"/>
          <p14:tracePt t="265605" x="8185150" y="4559300"/>
          <p14:tracePt t="265622" x="8185150" y="4546600"/>
          <p14:tracePt t="265639" x="8191500" y="4546600"/>
          <p14:tracePt t="265751" x="8185150" y="4546600"/>
          <p14:tracePt t="265758" x="8178800" y="4552950"/>
          <p14:tracePt t="265772" x="8166100" y="4552950"/>
          <p14:tracePt t="265789" x="8128000" y="4572000"/>
          <p14:tracePt t="265807" x="8102600" y="4578350"/>
          <p14:tracePt t="265822" x="8089900" y="4578350"/>
          <p14:tracePt t="265825" x="8083550" y="4578350"/>
          <p14:tracePt t="265838" x="8058150" y="4584700"/>
          <p14:tracePt t="265856" x="8051800" y="4584700"/>
          <p14:tracePt t="265939" x="8051800" y="4578350"/>
          <p14:tracePt t="265946" x="8058150" y="4578350"/>
          <p14:tracePt t="265954" x="8064500" y="4572000"/>
          <p14:tracePt t="265972" x="8077200" y="4559300"/>
          <p14:tracePt t="265988" x="8096250" y="4540250"/>
          <p14:tracePt t="266006" x="8121650" y="4521200"/>
          <p14:tracePt t="266022" x="8153400" y="4508500"/>
          <p14:tracePt t="266025" x="8172450" y="4502150"/>
          <p14:tracePt t="266039" x="8191500" y="4489450"/>
          <p14:tracePt t="266044" x="8204200" y="4483100"/>
          <p14:tracePt t="266055" x="8242300" y="4457700"/>
          <p14:tracePt t="266072" x="8255000" y="4445000"/>
          <p14:tracePt t="266089" x="8261350" y="4432300"/>
          <p14:tracePt t="266105" x="8255000" y="4413250"/>
          <p14:tracePt t="266121" x="8235950" y="4387850"/>
          <p14:tracePt t="266139" x="8210550" y="4375150"/>
          <p14:tracePt t="266155" x="8172450" y="4356100"/>
          <p14:tracePt t="266172" x="8108950" y="4343400"/>
          <p14:tracePt t="266188" x="8039100" y="4337050"/>
          <p14:tracePt t="266191" x="8013700" y="4337050"/>
          <p14:tracePt t="266205" x="7988300" y="4337050"/>
          <p14:tracePt t="266222" x="7918450" y="4337050"/>
          <p14:tracePt t="266226" x="7899400" y="4337050"/>
          <p14:tracePt t="266237" x="7861300" y="4349750"/>
          <p14:tracePt t="266255" x="7829550" y="4356100"/>
          <p14:tracePt t="266272" x="7791450" y="4362450"/>
          <p14:tracePt t="266289" x="7766050" y="4381500"/>
          <p14:tracePt t="266305" x="7747000" y="4413250"/>
          <p14:tracePt t="266322" x="7747000" y="4445000"/>
          <p14:tracePt t="266339" x="7759700" y="4521200"/>
          <p14:tracePt t="266355" x="7804150" y="4565650"/>
          <p14:tracePt t="266372" x="7848600" y="4603750"/>
          <p14:tracePt t="266389" x="7918450" y="4629150"/>
          <p14:tracePt t="266406" x="8007350" y="4648200"/>
          <p14:tracePt t="266422" x="8108950" y="4654550"/>
          <p14:tracePt t="266438" x="8216900" y="4660900"/>
          <p14:tracePt t="266456" x="8312150" y="4660900"/>
          <p14:tracePt t="266460" x="8356600" y="4660900"/>
          <p14:tracePt t="266472" x="8388350" y="4660900"/>
          <p14:tracePt t="266491" x="8445500" y="4648200"/>
          <p14:tracePt t="266505" x="8451850" y="4648200"/>
          <p14:tracePt t="266549" x="8445500" y="4648200"/>
          <p14:tracePt t="266558" x="8439150" y="4648200"/>
          <p14:tracePt t="266574" x="8426450" y="4648200"/>
          <p14:tracePt t="266590" x="8394700" y="4654550"/>
          <p14:tracePt t="266606" x="8375650" y="4667250"/>
          <p14:tracePt t="266622" x="8375650" y="4673600"/>
          <p14:tracePt t="266843" x="8375650" y="4679950"/>
          <p14:tracePt t="266851" x="8375650" y="4686300"/>
          <p14:tracePt t="266860" x="8375650" y="4692650"/>
          <p14:tracePt t="266872" x="8394700" y="4711700"/>
          <p14:tracePt t="266890" x="8458200" y="4762500"/>
          <p14:tracePt t="266906" x="8502650" y="4775200"/>
          <p14:tracePt t="266923" x="8547100" y="4781550"/>
          <p14:tracePt t="266939" x="8585200" y="4775200"/>
          <p14:tracePt t="266957" x="8616950" y="4756150"/>
          <p14:tracePt t="266971" x="8629650" y="4743450"/>
          <p14:tracePt t="266989" x="8642350" y="4730750"/>
          <p14:tracePt t="267006" x="8648700" y="4718050"/>
          <p14:tracePt t="267023" x="8648700" y="4711700"/>
          <p14:tracePt t="267039" x="8648700" y="4705350"/>
          <p14:tracePt t="267056" x="8655050" y="4705350"/>
          <p14:tracePt t="267122" x="8648700" y="4705350"/>
          <p14:tracePt t="267140" x="8648700" y="4711700"/>
          <p14:tracePt t="267156" x="8636000" y="4711700"/>
          <p14:tracePt t="267174" x="8616950" y="4711700"/>
          <p14:tracePt t="267177" x="8610600" y="4705350"/>
          <p14:tracePt t="267190" x="8604250" y="4705350"/>
          <p14:tracePt t="267195" x="8591550" y="4699000"/>
          <p14:tracePt t="267205" x="8585200" y="4692650"/>
          <p14:tracePt t="267223" x="8553450" y="4673600"/>
          <p14:tracePt t="267240" x="8553450" y="4654550"/>
          <p14:tracePt t="267256" x="8667750" y="4660900"/>
          <p14:tracePt t="267273" x="8737600" y="4673600"/>
          <p14:tracePt t="267275" x="8813800" y="4686300"/>
          <p14:tracePt t="267290" x="8896350" y="4705350"/>
          <p14:tracePt t="267306" x="8928100" y="4724400"/>
          <p14:tracePt t="267323" x="8934450" y="4730750"/>
          <p14:tracePt t="267339" x="8934450" y="4737100"/>
          <p14:tracePt t="267357" x="8940800" y="4730750"/>
          <p14:tracePt t="267373" x="8966200" y="4711700"/>
          <p14:tracePt t="267390" x="9042400" y="4692650"/>
          <p14:tracePt t="267406" x="9150350" y="4686300"/>
          <p14:tracePt t="267423" x="9321800" y="4686300"/>
          <p14:tracePt t="267440" x="9486900" y="4686300"/>
          <p14:tracePt t="267457" x="9683750" y="4679950"/>
          <p14:tracePt t="267473" x="9747250" y="4673600"/>
          <p14:tracePt t="267490" x="9766300" y="4667250"/>
          <p14:tracePt t="267523" x="9772650" y="4667250"/>
          <p14:tracePt t="267578" x="9779000" y="4667250"/>
          <p14:tracePt t="267589" x="9785350" y="4667250"/>
          <p14:tracePt t="267607" x="9817100" y="4660900"/>
          <p14:tracePt t="267625" x="9848850" y="4667250"/>
          <p14:tracePt t="267640" x="9867900" y="4673600"/>
          <p14:tracePt t="267657" x="9918700" y="4686300"/>
          <p14:tracePt t="267674" x="9963150" y="4686300"/>
          <p14:tracePt t="267690" x="10020300" y="4686300"/>
          <p14:tracePt t="267705" x="10052050" y="4686300"/>
          <p14:tracePt t="267724" x="10083800" y="4673600"/>
          <p14:tracePt t="267740" x="10121900" y="4660900"/>
          <p14:tracePt t="267745" x="10134600" y="4654550"/>
          <p14:tracePt t="267757" x="10140950" y="4654550"/>
          <p14:tracePt t="267773" x="10153650" y="4654550"/>
          <p14:tracePt t="267791" x="10160000" y="4648200"/>
          <p14:tracePt t="267807" x="10179050" y="4648200"/>
          <p14:tracePt t="267824" x="10185400" y="4641850"/>
          <p14:tracePt t="267841" x="10198100" y="4641850"/>
          <p14:tracePt t="267856" x="10210800" y="4629150"/>
          <p14:tracePt t="267874" x="10236200" y="4622800"/>
          <p14:tracePt t="267890" x="10261600" y="4610100"/>
          <p14:tracePt t="267907" x="10280650" y="4603750"/>
          <p14:tracePt t="267924" x="10299700" y="4591050"/>
          <p14:tracePt t="267940" x="10312400" y="4584700"/>
          <p14:tracePt t="267957" x="10325100" y="4572000"/>
          <p14:tracePt t="267962" x="10337800" y="4565650"/>
          <p14:tracePt t="267972" x="10337800" y="4559300"/>
          <p14:tracePt t="267989" x="10356850" y="4533900"/>
          <p14:tracePt t="268007" x="10369550" y="4514850"/>
          <p14:tracePt t="268023" x="10382250" y="4489450"/>
          <p14:tracePt t="268040" x="10388600" y="4470400"/>
          <p14:tracePt t="268059" x="10388600" y="4445000"/>
          <p14:tracePt t="268074" x="10388600" y="4425950"/>
          <p14:tracePt t="268090" x="10382250" y="4419600"/>
          <p14:tracePt t="268107" x="10344150" y="4400550"/>
          <p14:tracePt t="268124" x="10299700" y="4381500"/>
          <p14:tracePt t="268140" x="10255250" y="4368800"/>
          <p14:tracePt t="268157" x="10217150" y="4362450"/>
          <p14:tracePt t="268174" x="10179050" y="4356100"/>
          <p14:tracePt t="268191" x="10140950" y="4349750"/>
          <p14:tracePt t="268207" x="10109200" y="4349750"/>
          <p14:tracePt t="268224" x="10077450" y="4349750"/>
          <p14:tracePt t="268241" x="10045700" y="4375150"/>
          <p14:tracePt t="268258" x="9994900" y="4438650"/>
          <p14:tracePt t="268273" x="9963150" y="4495800"/>
          <p14:tracePt t="268290" x="9944100" y="4578350"/>
          <p14:tracePt t="268293" x="9944100" y="4610100"/>
          <p14:tracePt t="268307" x="9950450" y="4648200"/>
          <p14:tracePt t="268324" x="9975850" y="4660900"/>
          <p14:tracePt t="268342" x="10045700" y="4660900"/>
          <p14:tracePt t="268357" x="10191750" y="4641850"/>
          <p14:tracePt t="268374" x="10369550" y="4616450"/>
          <p14:tracePt t="268392" x="10560050" y="4597400"/>
          <p14:tracePt t="268407" x="10725150" y="4584700"/>
          <p14:tracePt t="268423" x="10858500" y="4578350"/>
          <p14:tracePt t="268440" x="10928350" y="4572000"/>
          <p14:tracePt t="268457" x="10947400" y="4565650"/>
          <p14:tracePt t="268528" x="10941050" y="4565650"/>
          <p14:tracePt t="268542" x="10941050" y="4572000"/>
          <p14:tracePt t="268556" x="10934700" y="4572000"/>
          <p14:tracePt t="268574" x="10934700" y="4578350"/>
          <p14:tracePt t="268592" x="10934700" y="4584700"/>
          <p14:tracePt t="268607" x="10934700" y="4591050"/>
          <p14:tracePt t="268624" x="10947400" y="4591050"/>
          <p14:tracePt t="268641" x="10972800" y="4597400"/>
          <p14:tracePt t="268658" x="11010900" y="4597400"/>
          <p14:tracePt t="268674" x="11055350" y="4591050"/>
          <p14:tracePt t="268691" x="11080750" y="4584700"/>
          <p14:tracePt t="268707" x="11099800" y="4578350"/>
          <p14:tracePt t="268724" x="11112500" y="4565650"/>
          <p14:tracePt t="268741" x="11118850" y="4559300"/>
          <p14:tracePt t="268757" x="11118850" y="4540250"/>
          <p14:tracePt t="268774" x="11118850" y="4527550"/>
          <p14:tracePt t="268791" x="11112500" y="4495800"/>
          <p14:tracePt t="268808" x="11099800" y="4483100"/>
          <p14:tracePt t="268823" x="11087100" y="4470400"/>
          <p14:tracePt t="268841" x="11061700" y="4457700"/>
          <p14:tracePt t="268858" x="11029950" y="4445000"/>
          <p14:tracePt t="268874" x="11010900" y="4438650"/>
          <p14:tracePt t="268891" x="10979150" y="4432300"/>
          <p14:tracePt t="268908" x="10947400" y="4425950"/>
          <p14:tracePt t="268925" x="10909300" y="4425950"/>
          <p14:tracePt t="268941" x="10883900" y="4425950"/>
          <p14:tracePt t="268958" x="10852150" y="4425950"/>
          <p14:tracePt t="268974" x="10839450" y="4425950"/>
          <p14:tracePt t="268990" x="10826750" y="4425950"/>
          <p14:tracePt t="268993" x="10820400" y="4425950"/>
          <p14:tracePt t="269008" x="10807700" y="4438650"/>
          <p14:tracePt t="269012" x="10801350" y="4445000"/>
          <p14:tracePt t="269023" x="10788650" y="4451350"/>
          <p14:tracePt t="269027" x="10782300" y="4457700"/>
          <p14:tracePt t="269040" x="10744200" y="4483100"/>
          <p14:tracePt t="269058" x="10725150" y="4502150"/>
          <p14:tracePt t="269076" x="10668000" y="4572000"/>
          <p14:tracePt t="269091" x="10661650" y="4635500"/>
          <p14:tracePt t="269108" x="10680700" y="4692650"/>
          <p14:tracePt t="269124" x="10699750" y="4743450"/>
          <p14:tracePt t="269142" x="10706100" y="4768850"/>
          <p14:tracePt t="269158" x="10712450" y="4781550"/>
          <p14:tracePt t="269174" x="10718800" y="4781550"/>
          <p14:tracePt t="269191" x="10725150" y="4781550"/>
          <p14:tracePt t="269224" x="10731500" y="4762500"/>
          <p14:tracePt t="269241" x="10750550" y="4743450"/>
          <p14:tracePt t="269258" x="10769600" y="4724400"/>
          <p14:tracePt t="269274" x="10788650" y="4711700"/>
          <p14:tracePt t="269291" x="10801350" y="4705350"/>
          <p14:tracePt t="269308" x="10814050" y="4705350"/>
          <p14:tracePt t="269402" x="10820400" y="4711700"/>
          <p14:tracePt t="269411" x="10826750" y="4711700"/>
          <p14:tracePt t="269425" x="10852150" y="4718050"/>
          <p14:tracePt t="269441" x="10877550" y="4724400"/>
          <p14:tracePt t="269458" x="10902950" y="4724400"/>
          <p14:tracePt t="269475" x="10934700" y="4724400"/>
          <p14:tracePt t="269491" x="10972800" y="4724400"/>
          <p14:tracePt t="269508" x="11023600" y="4724400"/>
          <p14:tracePt t="269525" x="11093450" y="4724400"/>
          <p14:tracePt t="269542" x="11163300" y="4724400"/>
          <p14:tracePt t="269558" x="11226800" y="4724400"/>
          <p14:tracePt t="269575" x="11258550" y="4724400"/>
          <p14:tracePt t="269592" x="11277600" y="4724400"/>
          <p14:tracePt t="269610" x="11290300" y="4718050"/>
          <p14:tracePt t="269625" x="11334750" y="4692650"/>
          <p14:tracePt t="269642" x="11404600" y="4648200"/>
          <p14:tracePt t="269658" x="11455400" y="4597400"/>
          <p14:tracePt t="269675" x="11493500" y="4546600"/>
          <p14:tracePt t="269691" x="11506200" y="4514850"/>
          <p14:tracePt t="269708" x="11512550" y="4495800"/>
          <p14:tracePt t="269725" x="11512550" y="4489450"/>
          <p14:tracePt t="269742" x="11499850" y="4489450"/>
          <p14:tracePt t="269758" x="11468100" y="4489450"/>
          <p14:tracePt t="269775" x="11449050" y="4502150"/>
          <p14:tracePt t="269792" x="11430000" y="4514850"/>
          <p14:tracePt t="269808" x="11423650" y="4521200"/>
          <p14:tracePt t="269825" x="11404600" y="4527550"/>
          <p14:tracePt t="269842" x="11366500" y="4527550"/>
          <p14:tracePt t="269859" x="11296650" y="4527550"/>
          <p14:tracePt t="269875" x="11220450" y="4527550"/>
          <p14:tracePt t="269892" x="11182350" y="4527550"/>
          <p14:tracePt t="269908" x="10998200" y="4533900"/>
          <p14:tracePt t="269925" x="10826750" y="4552950"/>
          <p14:tracePt t="269942" x="10706100" y="4565650"/>
          <p14:tracePt t="269958" x="10521950" y="4591050"/>
          <p14:tracePt t="269975" x="10369550" y="4610100"/>
          <p14:tracePt t="269992" x="10198100" y="4622800"/>
          <p14:tracePt t="270009" x="10001250" y="4635500"/>
          <p14:tracePt t="270013" x="9874250" y="4635500"/>
          <p14:tracePt t="270025" x="9753600" y="4635500"/>
          <p14:tracePt t="270042" x="9588500" y="4635500"/>
          <p14:tracePt t="270059" x="9455150" y="4635500"/>
          <p14:tracePt t="270075" x="9315450" y="4641850"/>
          <p14:tracePt t="270080" x="9251950" y="4641850"/>
          <p14:tracePt t="270090" x="9220200" y="4641850"/>
          <p14:tracePt t="270092" x="9144000" y="4648200"/>
          <p14:tracePt t="270108" x="9055100" y="4660900"/>
          <p14:tracePt t="270111" x="9004300" y="4667250"/>
          <p14:tracePt t="270125" x="8788400" y="4692650"/>
          <p14:tracePt t="270142" x="8528050" y="4699000"/>
          <p14:tracePt t="270158" x="8197850" y="4686300"/>
          <p14:tracePt t="270175" x="7924800" y="4667250"/>
          <p14:tracePt t="270192" x="7632700" y="4641850"/>
          <p14:tracePt t="270211" x="7442200" y="4635500"/>
          <p14:tracePt t="270215" x="7346950" y="4635500"/>
          <p14:tracePt t="270224" x="7245350" y="4635500"/>
          <p14:tracePt t="270242" x="7073900" y="4635500"/>
          <p14:tracePt t="270259" x="6921500" y="4635500"/>
          <p14:tracePt t="270263" x="6864350" y="4635500"/>
          <p14:tracePt t="270274" x="6788150" y="4648200"/>
          <p14:tracePt t="270292" x="6705600" y="4673600"/>
          <p14:tracePt t="270309" x="6629400" y="4699000"/>
          <p14:tracePt t="270314" x="6597650" y="4711700"/>
          <p14:tracePt t="270326" x="6559550" y="4724400"/>
          <p14:tracePt t="270343" x="6496050" y="4749800"/>
          <p14:tracePt t="270359" x="6464300" y="4781550"/>
          <p14:tracePt t="270376" x="6464300" y="4794250"/>
          <p14:tracePt t="270394" x="6496050" y="4826000"/>
          <p14:tracePt t="270409" x="6527800" y="4845050"/>
          <p14:tracePt t="270425" x="6559550" y="4883150"/>
          <p14:tracePt t="270442" x="6572250" y="4908550"/>
          <p14:tracePt t="270458" x="6572250" y="4933950"/>
          <p14:tracePt t="270476" x="6572250" y="4959350"/>
          <p14:tracePt t="270481" x="6565900" y="4965700"/>
          <p14:tracePt t="270491" x="6565900" y="4972050"/>
          <p14:tracePt t="270509" x="6559550" y="4978400"/>
          <p14:tracePt t="270513" x="6559550" y="4984750"/>
          <p14:tracePt t="270526" x="6559550" y="4991100"/>
          <p14:tracePt t="270542" x="6572250" y="5003800"/>
          <p14:tracePt t="270558" x="6597650" y="5010150"/>
          <p14:tracePt t="270576" x="6623050" y="5022850"/>
          <p14:tracePt t="270593" x="6686550" y="5029200"/>
          <p14:tracePt t="270609" x="6794500" y="5035550"/>
          <p14:tracePt t="270626" x="6883400" y="5029200"/>
          <p14:tracePt t="270642" x="6946900" y="5010150"/>
          <p14:tracePt t="270660" x="7023100" y="4984750"/>
          <p14:tracePt t="270676" x="7061200" y="4965700"/>
          <p14:tracePt t="270693" x="7092950" y="4946650"/>
          <p14:tracePt t="270709" x="7112000" y="4933950"/>
          <p14:tracePt t="270726" x="7124700" y="4933950"/>
          <p14:tracePt t="270743" x="7137400" y="4933950"/>
          <p14:tracePt t="270759" x="7143750" y="4933950"/>
          <p14:tracePt t="270809" x="7150100" y="4933950"/>
          <p14:tracePt t="270843" x="7162800" y="4927600"/>
          <p14:tracePt t="270860" x="7181850" y="4921250"/>
          <p14:tracePt t="270876" x="7213600" y="4921250"/>
          <p14:tracePt t="270892" x="7239000" y="4921250"/>
          <p14:tracePt t="270909" x="7264400" y="4921250"/>
          <p14:tracePt t="270926" x="7277100" y="4921250"/>
          <p14:tracePt t="270943" x="7277100" y="4927600"/>
          <p14:tracePt t="271098" x="7283450" y="4927600"/>
          <p14:tracePt t="271107" x="7289800" y="4927600"/>
          <p14:tracePt t="271126" x="7302500" y="4927600"/>
          <p14:tracePt t="271143" x="7334250" y="4927600"/>
          <p14:tracePt t="271148" x="7346950" y="4927600"/>
          <p14:tracePt t="271158" x="7378700" y="4914900"/>
          <p14:tracePt t="271177" x="7429500" y="4889500"/>
          <p14:tracePt t="271193" x="7448550" y="4870450"/>
          <p14:tracePt t="271211" x="7467600" y="4838700"/>
          <p14:tracePt t="271227" x="7473950" y="4819650"/>
          <p14:tracePt t="271233" x="7473950" y="4806950"/>
          <p14:tracePt t="271241" x="7473950" y="4781550"/>
          <p14:tracePt t="271260" x="7467600" y="4756150"/>
          <p14:tracePt t="271276" x="7454900" y="4724400"/>
          <p14:tracePt t="271293" x="7429500" y="4692650"/>
          <p14:tracePt t="271310" x="7410450" y="4673600"/>
          <p14:tracePt t="271327" x="7391400" y="4660900"/>
          <p14:tracePt t="271343" x="7366000" y="4641850"/>
          <p14:tracePt t="271348" x="7359650" y="4635500"/>
          <p14:tracePt t="271358" x="7353300" y="4635500"/>
          <p14:tracePt t="271376" x="7340600" y="4629150"/>
          <p14:tracePt t="271394" x="7327900" y="4622800"/>
          <p14:tracePt t="271410" x="7296150" y="4610100"/>
          <p14:tracePt t="271414" x="7277100" y="4603750"/>
          <p14:tracePt t="271426" x="7264400" y="4603750"/>
          <p14:tracePt t="271443" x="7181850" y="4591050"/>
          <p14:tracePt t="271459" x="7162800" y="4591050"/>
          <p14:tracePt t="271461" x="7131050" y="4584700"/>
          <p14:tracePt t="271479" x="7073900" y="4584700"/>
          <p14:tracePt t="271492" x="7023100" y="4584700"/>
          <p14:tracePt t="271510" x="6985000" y="4584700"/>
          <p14:tracePt t="271526" x="6953250" y="4584700"/>
          <p14:tracePt t="271543" x="6921500" y="4584700"/>
          <p14:tracePt t="271548" x="6896100" y="4584700"/>
          <p14:tracePt t="271559" x="6877050" y="4584700"/>
          <p14:tracePt t="271577" x="6826250" y="4591050"/>
          <p14:tracePt t="271593" x="6769100" y="4603750"/>
          <p14:tracePt t="271596" x="6750050" y="4603750"/>
          <p14:tracePt t="271610" x="6711950" y="4610100"/>
          <p14:tracePt t="271626" x="6680200" y="4622800"/>
          <p14:tracePt t="271643" x="6623050" y="4641850"/>
          <p14:tracePt t="271660" x="6604000" y="4654550"/>
          <p14:tracePt t="271677" x="6578600" y="4692650"/>
          <p14:tracePt t="271693" x="6578600" y="4705350"/>
          <p14:tracePt t="271697" x="6572250" y="4718050"/>
          <p14:tracePt t="271709" x="6572250" y="4737100"/>
          <p14:tracePt t="271727" x="6578600" y="4756150"/>
          <p14:tracePt t="271743" x="6591300" y="4768850"/>
          <p14:tracePt t="271760" x="6616700" y="4794250"/>
          <p14:tracePt t="271776" x="6642100" y="4813300"/>
          <p14:tracePt t="271794" x="6673850" y="4832350"/>
          <p14:tracePt t="271810" x="6737350" y="4864100"/>
          <p14:tracePt t="271827" x="6800850" y="4889500"/>
          <p14:tracePt t="271843" x="6877050" y="4908550"/>
          <p14:tracePt t="271861" x="6953250" y="4927600"/>
          <p14:tracePt t="271877" x="7067550" y="4940300"/>
          <p14:tracePt t="271893" x="7086600" y="4940300"/>
          <p14:tracePt t="271897" x="7124700" y="4940300"/>
          <p14:tracePt t="271911" x="7207250" y="4940300"/>
          <p14:tracePt t="271927" x="7277100" y="4933950"/>
          <p14:tracePt t="271944" x="7359650" y="4921250"/>
          <p14:tracePt t="271960" x="7473950" y="4889500"/>
          <p14:tracePt t="271977" x="7556500" y="4845050"/>
          <p14:tracePt t="271994" x="7620000" y="4806950"/>
          <p14:tracePt t="272010" x="7670800" y="4768850"/>
          <p14:tracePt t="272026" x="7702550" y="4737100"/>
          <p14:tracePt t="272042" x="7721600" y="4705350"/>
          <p14:tracePt t="272059" x="7734300" y="4673600"/>
          <p14:tracePt t="272077" x="7740650" y="4660900"/>
          <p14:tracePt t="272094" x="7740650" y="4654550"/>
          <p14:tracePt t="272111" x="7727950" y="4641850"/>
          <p14:tracePt t="272128" x="7689850" y="4622800"/>
          <p14:tracePt t="272144" x="7632700" y="4597400"/>
          <p14:tracePt t="272160" x="7562850" y="4565650"/>
          <p14:tracePt t="272177" x="7493000" y="4540250"/>
          <p14:tracePt t="272194" x="7442200" y="4514850"/>
          <p14:tracePt t="272210" x="7391400" y="4495800"/>
          <p14:tracePt t="272227" x="7366000" y="4489450"/>
          <p14:tracePt t="272247" x="7359650" y="4489450"/>
          <p14:tracePt t="272288" x="7353300" y="4489450"/>
          <p14:tracePt t="272297" x="7346950" y="4495800"/>
          <p14:tracePt t="272309" x="7308850" y="4521200"/>
          <p14:tracePt t="272328" x="7239000" y="4552950"/>
          <p14:tracePt t="272344" x="7162800" y="4572000"/>
          <p14:tracePt t="272363" x="7105650" y="4584700"/>
          <p14:tracePt t="272377" x="7035800" y="4597400"/>
          <p14:tracePt t="272394" x="6997700" y="4597400"/>
          <p14:tracePt t="272413" x="6959600" y="4603750"/>
          <p14:tracePt t="272427" x="6946900" y="4610100"/>
          <p14:tracePt t="272444" x="6927850" y="4616450"/>
          <p14:tracePt t="272460" x="6858000" y="4622800"/>
          <p14:tracePt t="272464" x="6800850" y="4622800"/>
          <p14:tracePt t="272477" x="6731000" y="4616450"/>
          <p14:tracePt t="272480" x="6604000" y="4597400"/>
          <p14:tracePt t="272493" x="6502400" y="4578350"/>
          <p14:tracePt t="272511" x="6235700" y="4514850"/>
          <p14:tracePt t="272528" x="5854700" y="4419600"/>
          <p14:tracePt t="272543" x="5651500" y="4368800"/>
          <p14:tracePt t="272560" x="5486400" y="4318000"/>
          <p14:tracePt t="272577" x="5251450" y="4216400"/>
          <p14:tracePt t="272594" x="4978400" y="4102100"/>
          <p14:tracePt t="272610" x="4667250" y="3975100"/>
          <p14:tracePt t="272626" x="4248150" y="3829050"/>
          <p14:tracePt t="272644" x="3784600" y="3676650"/>
          <p14:tracePt t="272661" x="3416300" y="3575050"/>
          <p14:tracePt t="272678" x="3067050" y="3486150"/>
          <p14:tracePt t="272695" x="2654300" y="3403600"/>
          <p14:tracePt t="272711" x="2552700" y="3384550"/>
          <p14:tracePt t="272729" x="2203450" y="3321050"/>
          <p14:tracePt t="272745" x="1936750" y="3251200"/>
          <p14:tracePt t="272761" x="1568450" y="3143250"/>
          <p14:tracePt t="272777" x="1447800" y="3111500"/>
          <p14:tracePt t="272779" x="1301750" y="3073400"/>
          <p14:tracePt t="272794" x="1079500" y="3022600"/>
          <p14:tracePt t="272810" x="946150" y="2990850"/>
          <p14:tracePt t="272827" x="869950" y="2984500"/>
          <p14:tracePt t="272896" x="869950" y="2978150"/>
          <p14:tracePt t="272903" x="869950" y="2971800"/>
          <p14:tracePt t="272910" x="869950" y="2965450"/>
          <p14:tracePt t="272928" x="876300" y="2959100"/>
          <p14:tracePt t="272945" x="882650" y="2952750"/>
          <p14:tracePt t="272960" x="901700" y="2946400"/>
          <p14:tracePt t="272977" x="933450" y="2946400"/>
          <p14:tracePt t="272995" x="990600" y="2946400"/>
          <p14:tracePt t="273011" x="1035050" y="2959100"/>
          <p14:tracePt t="273028" x="1066800" y="2965450"/>
          <p14:tracePt t="273032" x="1079500" y="2965450"/>
          <p14:tracePt t="273045" x="1092200" y="2965450"/>
          <p14:tracePt t="273061" x="1117600" y="2971800"/>
          <p14:tracePt t="273078" x="1174750" y="2971800"/>
          <p14:tracePt t="273095" x="1231900" y="2978150"/>
          <p14:tracePt t="273098" x="1276350" y="2984500"/>
          <p14:tracePt t="273112" x="1403350" y="3016250"/>
          <p14:tracePt t="273129" x="1530350" y="3041650"/>
          <p14:tracePt t="273144" x="1727200" y="3067050"/>
          <p14:tracePt t="273161" x="1892300" y="3086100"/>
          <p14:tracePt t="273177" x="2006600" y="3086100"/>
          <p14:tracePt t="273193" x="2070100" y="3079750"/>
          <p14:tracePt t="273211" x="2114550" y="3073400"/>
          <p14:tracePt t="273228" x="2146300" y="3067050"/>
          <p14:tracePt t="273243" x="2178050" y="3054350"/>
          <p14:tracePt t="273261" x="2222500" y="3041650"/>
          <p14:tracePt t="273278" x="2279650" y="3016250"/>
          <p14:tracePt t="273295" x="2349500" y="2984500"/>
          <p14:tracePt t="273311" x="2381250" y="2965450"/>
          <p14:tracePt t="273328" x="2393950" y="2940050"/>
          <p14:tracePt t="273345" x="2400300" y="2927350"/>
          <p14:tracePt t="273362" x="2400300" y="2908300"/>
          <p14:tracePt t="273378" x="2400300" y="2889250"/>
          <p14:tracePt t="273395" x="2400300" y="2876550"/>
          <p14:tracePt t="273411" x="2400300" y="2851150"/>
          <p14:tracePt t="273428" x="2374900" y="2825750"/>
          <p14:tracePt t="273445" x="2330450" y="2800350"/>
          <p14:tracePt t="273462" x="2241550" y="2774950"/>
          <p14:tracePt t="273478" x="2152650" y="2749550"/>
          <p14:tracePt t="273495" x="2063750" y="2730500"/>
          <p14:tracePt t="273511" x="1987550" y="2711450"/>
          <p14:tracePt t="273529" x="1930400" y="2698750"/>
          <p14:tracePt t="273545" x="1879600" y="2692400"/>
          <p14:tracePt t="273562" x="1803400" y="2692400"/>
          <p14:tracePt t="273579" x="1574800" y="2698750"/>
          <p14:tracePt t="273595" x="1390650" y="2698750"/>
          <p14:tracePt t="273612" x="1219200" y="2698750"/>
          <p14:tracePt t="273628" x="1104900" y="2673350"/>
          <p14:tracePt t="273645" x="1041400" y="2673350"/>
          <p14:tracePt t="273651" x="1035050" y="2673350"/>
          <p14:tracePt t="273678" x="1054100" y="2692400"/>
          <p14:tracePt t="273684" x="1079500" y="2711450"/>
          <p14:tracePt t="273693" x="1111250" y="2743200"/>
          <p14:tracePt t="273712" x="1181100" y="2794000"/>
          <p14:tracePt t="273728" x="1244600" y="2844800"/>
          <p14:tracePt t="273745" x="1308100" y="2889250"/>
          <p14:tracePt t="273764" x="1390650" y="2927350"/>
          <p14:tracePt t="273778" x="1416050" y="2940050"/>
          <p14:tracePt t="273795" x="1479550" y="2952750"/>
          <p14:tracePt t="273812" x="1568450" y="2965450"/>
          <p14:tracePt t="273815" x="1619250" y="2971800"/>
          <p14:tracePt t="273828" x="1676400" y="2971800"/>
          <p14:tracePt t="273845" x="1866900" y="2978150"/>
          <p14:tracePt t="273862" x="2038350" y="2984500"/>
          <p14:tracePt t="273878" x="2165350" y="2984500"/>
          <p14:tracePt t="273895" x="2228850" y="2990850"/>
          <p14:tracePt t="273911" x="2260600" y="2990850"/>
          <p14:tracePt t="273929" x="2292350" y="2990850"/>
          <p14:tracePt t="273945" x="2362200" y="2997200"/>
          <p14:tracePt t="273962" x="2482850" y="3016250"/>
          <p14:tracePt t="273978" x="2667000" y="3035300"/>
          <p14:tracePt t="273995" x="2895600" y="3060700"/>
          <p14:tracePt t="274012" x="3111500" y="3092450"/>
          <p14:tracePt t="274029" x="3282950" y="3117850"/>
          <p14:tracePt t="274033" x="3359150" y="3124200"/>
          <p14:tracePt t="274045" x="3460750" y="3143250"/>
          <p14:tracePt t="274061" x="3498850" y="3149600"/>
          <p14:tracePt t="274064" x="3524250" y="3155950"/>
          <p14:tracePt t="274078" x="3543300" y="3162300"/>
          <p14:tracePt t="274082" x="3562350" y="3162300"/>
          <p14:tracePt t="274094" x="3594100" y="3162300"/>
          <p14:tracePt t="274113" x="3683000" y="3162300"/>
          <p14:tracePt t="274132" x="3784600" y="3143250"/>
          <p14:tracePt t="274145" x="3898900" y="3124200"/>
          <p14:tracePt t="274162" x="4000500" y="3098800"/>
          <p14:tracePt t="274179" x="4057650" y="3079750"/>
          <p14:tracePt t="274196" x="4108450" y="3060700"/>
          <p14:tracePt t="274212" x="4127500" y="3048000"/>
          <p14:tracePt t="274216" x="4127500" y="3041650"/>
          <p14:tracePt t="274229" x="4127500" y="3028950"/>
          <p14:tracePt t="274246" x="4114800" y="3003550"/>
          <p14:tracePt t="274263" x="4089400" y="2978150"/>
          <p14:tracePt t="274265" x="4064000" y="2959100"/>
          <p14:tracePt t="274278" x="4032250" y="2933700"/>
          <p14:tracePt t="274297" x="3943350" y="2876550"/>
          <p14:tracePt t="274312" x="3886200" y="2851150"/>
          <p14:tracePt t="274329" x="3816350" y="2819400"/>
          <p14:tracePt t="274345" x="3702050" y="2768600"/>
          <p14:tracePt t="274362" x="3619500" y="2743200"/>
          <p14:tracePt t="274379" x="3543300" y="2724150"/>
          <p14:tracePt t="274394" x="3435350" y="2711450"/>
          <p14:tracePt t="274412" x="3302000" y="2705100"/>
          <p14:tracePt t="274429" x="3124200" y="2705100"/>
          <p14:tracePt t="274445" x="2946400" y="2705100"/>
          <p14:tracePt t="274463" x="2774950" y="2705100"/>
          <p14:tracePt t="274479" x="2673350" y="2698750"/>
          <p14:tracePt t="274495" x="2603500" y="2686050"/>
          <p14:tracePt t="274500" x="2578100" y="2679700"/>
          <p14:tracePt t="274513" x="2508250" y="2679700"/>
          <p14:tracePt t="274529" x="2406650" y="2692400"/>
          <p14:tracePt t="274546" x="2254250" y="2705100"/>
          <p14:tracePt t="274562" x="2057400" y="2724150"/>
          <p14:tracePt t="274579" x="1860550" y="2743200"/>
          <p14:tracePt t="274596" x="1727200" y="2755900"/>
          <p14:tracePt t="274612" x="1631950" y="2774950"/>
          <p14:tracePt t="274629" x="1600200" y="2794000"/>
          <p14:tracePt t="274646" x="1625600" y="2832100"/>
          <p14:tracePt t="274663" x="1701800" y="2882900"/>
          <p14:tracePt t="274679" x="1841500" y="2952750"/>
          <p14:tracePt t="274696" x="2006600" y="3016250"/>
          <p14:tracePt t="274713" x="2171700" y="3067050"/>
          <p14:tracePt t="274732" x="2444750" y="3130550"/>
          <p14:tracePt t="274746" x="2540000" y="3143250"/>
          <p14:tracePt t="274763" x="2730500" y="3168650"/>
          <p14:tracePt t="274779" x="3117850" y="3187700"/>
          <p14:tracePt t="274796" x="3321050" y="3187700"/>
          <p14:tracePt t="274812" x="3536950" y="3162300"/>
          <p14:tracePt t="274829" x="3683000" y="3130550"/>
          <p14:tracePt t="274846" x="3797300" y="3073400"/>
          <p14:tracePt t="274863" x="3848100" y="3022600"/>
          <p14:tracePt t="274879" x="3854450" y="2971800"/>
          <p14:tracePt t="274896" x="3841750" y="2940050"/>
          <p14:tracePt t="274912" x="3778250" y="2901950"/>
          <p14:tracePt t="274929" x="3683000" y="2870200"/>
          <p14:tracePt t="274946" x="3524250" y="2851150"/>
          <p14:tracePt t="274964" x="3295650" y="2825750"/>
          <p14:tracePt t="274979" x="3111500" y="2819400"/>
          <p14:tracePt t="274997" x="2813050" y="2819400"/>
          <p14:tracePt t="275013" x="2647950" y="2844800"/>
          <p14:tracePt t="275030" x="2571750" y="2889250"/>
          <p14:tracePt t="275045" x="2540000" y="2946400"/>
          <p14:tracePt t="275062" x="2552700" y="3028950"/>
          <p14:tracePt t="275079" x="2622550" y="3136900"/>
          <p14:tracePt t="275096" x="2755900" y="3257550"/>
          <p14:tracePt t="275113" x="3016250" y="3448050"/>
          <p14:tracePt t="275129" x="3384550" y="3663950"/>
          <p14:tracePt t="275146" x="3873500" y="3930650"/>
          <p14:tracePt t="275162" x="4502150" y="4222750"/>
          <p14:tracePt t="275179" x="5099050" y="4425950"/>
          <p14:tracePt t="275196" x="5549900" y="4565650"/>
          <p14:tracePt t="275213" x="5949950" y="4660900"/>
          <p14:tracePt t="275230" x="6216650" y="4699000"/>
          <p14:tracePt t="275246" x="6407150" y="4711700"/>
          <p14:tracePt t="275249" x="6477000" y="4705350"/>
          <p14:tracePt t="275262" x="6502400" y="4699000"/>
          <p14:tracePt t="275263" x="6515100" y="4692650"/>
          <p14:tracePt t="275280" x="6515100" y="4679950"/>
          <p14:tracePt t="275298" x="6502400" y="4673600"/>
          <p14:tracePt t="275312" x="6457950" y="4654550"/>
          <p14:tracePt t="275330" x="6432550" y="4648200"/>
          <p14:tracePt t="275381" x="6451600" y="4635500"/>
          <p14:tracePt t="275397" x="6483350" y="4622800"/>
          <p14:tracePt t="275413" x="6496050" y="4603750"/>
          <p14:tracePt t="275430" x="6502400" y="4584700"/>
          <p14:tracePt t="275449" x="6502400" y="4552950"/>
          <p14:tracePt t="275451" x="6502400" y="4546600"/>
          <p14:tracePt t="275462" x="6502400" y="4533900"/>
          <p14:tracePt t="275480" x="6496050" y="4521200"/>
          <p14:tracePt t="275496" x="6483350" y="4508500"/>
          <p14:tracePt t="275530" x="6470650" y="4508500"/>
          <p14:tracePt t="275547" x="6445250" y="4495800"/>
          <p14:tracePt t="275563" x="6369050" y="4476750"/>
          <p14:tracePt t="275567" x="6324600" y="4464050"/>
          <p14:tracePt t="275579" x="6261100" y="4457700"/>
          <p14:tracePt t="275597" x="6083300" y="4445000"/>
          <p14:tracePt t="275614" x="5969000" y="4457700"/>
          <p14:tracePt t="275630" x="5886450" y="4476750"/>
          <p14:tracePt t="275647" x="5816600" y="4508500"/>
          <p14:tracePt t="275664" x="5784850" y="4540250"/>
          <p14:tracePt t="275682" x="5784850" y="4565650"/>
          <p14:tracePt t="275697" x="5791200" y="4597400"/>
          <p14:tracePt t="275713" x="5810250" y="4635500"/>
          <p14:tracePt t="275730" x="5842000" y="4667250"/>
          <p14:tracePt t="275747" x="5867400" y="4692650"/>
          <p14:tracePt t="275763" x="5899150" y="4730750"/>
          <p14:tracePt t="275780" x="5949950" y="4768850"/>
          <p14:tracePt t="275797" x="6007100" y="4806950"/>
          <p14:tracePt t="275815" x="6121400" y="4845050"/>
          <p14:tracePt t="275830" x="6153150" y="4851400"/>
          <p14:tracePt t="275847" x="6197600" y="4857750"/>
          <p14:tracePt t="275864" x="6140450" y="4832350"/>
          <p14:tracePt t="275880" x="5924550" y="4775200"/>
          <p14:tracePt t="275896" x="5613400" y="4692650"/>
          <p14:tracePt t="275914" x="5156200" y="4552950"/>
          <p14:tracePt t="275931" x="4679950" y="4356100"/>
          <p14:tracePt t="275946" x="4133850" y="4070350"/>
          <p14:tracePt t="275963" x="3625850" y="3790950"/>
          <p14:tracePt t="275980" x="3143250" y="3511550"/>
          <p14:tracePt t="275997" x="2755900" y="3289300"/>
          <p14:tracePt t="276013" x="2393950" y="3117850"/>
          <p14:tracePt t="276029" x="2146300" y="3009900"/>
          <p14:tracePt t="276049" x="1949450" y="2927350"/>
          <p14:tracePt t="276064" x="1911350" y="2908300"/>
          <p14:tracePt t="276081" x="1885950" y="2889250"/>
          <p14:tracePt t="276097" x="1854200" y="2870200"/>
          <p14:tracePt t="276114" x="1835150" y="2863850"/>
          <p14:tracePt t="276131" x="1828800" y="2863850"/>
          <p14:tracePt t="276147" x="1816100" y="2863850"/>
          <p14:tracePt t="276164" x="1797050" y="2863850"/>
          <p14:tracePt t="276181" x="1784350" y="2863850"/>
          <p14:tracePt t="276214" x="1790700" y="2863850"/>
          <p14:tracePt t="276230" x="1873250" y="2895600"/>
          <p14:tracePt t="276247" x="2019300" y="2940050"/>
          <p14:tracePt t="276263" x="2228850" y="3009900"/>
          <p14:tracePt t="276280" x="2501900" y="3092450"/>
          <p14:tracePt t="276297" x="2774950" y="3168650"/>
          <p14:tracePt t="276315" x="3028950" y="3213100"/>
          <p14:tracePt t="276331" x="3225800" y="3225800"/>
          <p14:tracePt t="276347" x="3321050" y="3219450"/>
          <p14:tracePt t="276364" x="3378200" y="3187700"/>
          <p14:tracePt t="276380" x="3384550" y="3149600"/>
          <p14:tracePt t="276397" x="3359150" y="3117850"/>
          <p14:tracePt t="276413" x="3282950" y="3073400"/>
          <p14:tracePt t="276416" x="3238500" y="3054350"/>
          <p14:tracePt t="276429" x="3181350" y="3028950"/>
          <p14:tracePt t="276433" x="3124200" y="2997200"/>
          <p14:tracePt t="276446" x="3060700" y="2971800"/>
          <p14:tracePt t="276464" x="2946400" y="2921000"/>
          <p14:tracePt t="276480" x="2781300" y="2851150"/>
          <p14:tracePt t="276497" x="2616200" y="2813050"/>
          <p14:tracePt t="276514" x="2400300" y="2794000"/>
          <p14:tracePt t="276530" x="2171700" y="2781300"/>
          <p14:tracePt t="276546" x="1930400" y="2768600"/>
          <p14:tracePt t="276564" x="1752600" y="2755900"/>
          <p14:tracePt t="276582" x="1625600" y="2755900"/>
          <p14:tracePt t="276598" x="1562100" y="2768600"/>
          <p14:tracePt t="276614" x="1555750" y="2774950"/>
          <p14:tracePt t="276619" x="1549400" y="2794000"/>
          <p14:tracePt t="276630" x="1543050" y="2806700"/>
          <p14:tracePt t="276648" x="1524000" y="2844800"/>
          <p14:tracePt t="276664" x="1479550" y="2895600"/>
          <p14:tracePt t="276681" x="1441450" y="2971800"/>
          <p14:tracePt t="276701" x="1441450" y="2997200"/>
          <p14:tracePt t="276703" x="1441450" y="3022600"/>
          <p14:tracePt t="276713" x="1441450" y="3048000"/>
          <p14:tracePt t="276731" x="1454150" y="3060700"/>
          <p14:tracePt t="276747" x="1504950" y="3079750"/>
          <p14:tracePt t="276764" x="1612900" y="3098800"/>
          <p14:tracePt t="276781" x="1797050" y="3124200"/>
          <p14:tracePt t="276797" x="1987550" y="3155950"/>
          <p14:tracePt t="276814" x="2228850" y="3194050"/>
          <p14:tracePt t="276831" x="2457450" y="3225800"/>
          <p14:tracePt t="276846" x="2660650" y="3257550"/>
          <p14:tracePt t="276863" x="2825750" y="3270250"/>
          <p14:tracePt t="276881" x="3003550" y="3282950"/>
          <p14:tracePt t="276897" x="3194050" y="3289300"/>
          <p14:tracePt t="276915" x="3378200" y="3295650"/>
          <p14:tracePt t="276918" x="3454400" y="3295650"/>
          <p14:tracePt t="276931" x="3606800" y="3295650"/>
          <p14:tracePt t="276947" x="3784600" y="3282950"/>
          <p14:tracePt t="276966" x="3892550" y="3244850"/>
          <p14:tracePt t="276981" x="3924300" y="3206750"/>
          <p14:tracePt t="276998" x="3924300" y="3168650"/>
          <p14:tracePt t="277014" x="3917950" y="3136900"/>
          <p14:tracePt t="277031" x="3898900" y="3098800"/>
          <p14:tracePt t="277047" x="3879850" y="3054350"/>
          <p14:tracePt t="277064" x="3848100" y="3003550"/>
          <p14:tracePt t="277068" x="3835400" y="2984500"/>
          <p14:tracePt t="277080" x="3803650" y="2959100"/>
          <p14:tracePt t="277098" x="3695700" y="2901950"/>
          <p14:tracePt t="277114" x="3524250" y="2857500"/>
          <p14:tracePt t="277131" x="3308350" y="2813050"/>
          <p14:tracePt t="277135" x="3175000" y="2794000"/>
          <p14:tracePt t="277146" x="3073400" y="2774950"/>
          <p14:tracePt t="277165" x="2762250" y="2736850"/>
          <p14:tracePt t="277180" x="2603500" y="2711450"/>
          <p14:tracePt t="277198" x="2508250" y="2698750"/>
          <p14:tracePt t="277214" x="2400300" y="2692400"/>
          <p14:tracePt t="277231" x="2222500" y="2692400"/>
          <p14:tracePt t="277248" x="2032000" y="2698750"/>
          <p14:tracePt t="277264" x="1822450" y="2705100"/>
          <p14:tracePt t="277281" x="1606550" y="2717800"/>
          <p14:tracePt t="277298" x="1479550" y="2736850"/>
          <p14:tracePt t="277316" x="1441450" y="2762250"/>
          <p14:tracePt t="277331" x="1435100" y="2794000"/>
          <p14:tracePt t="277348" x="1473200" y="2838450"/>
          <p14:tracePt t="277365" x="1549400" y="2882900"/>
          <p14:tracePt t="277381" x="1670050" y="2940050"/>
          <p14:tracePt t="277398" x="1765300" y="2990850"/>
          <p14:tracePt t="277415" x="1873250" y="3054350"/>
          <p14:tracePt t="277432" x="1962150" y="3092450"/>
          <p14:tracePt t="277448" x="2146300" y="3124200"/>
          <p14:tracePt t="277466" x="2324100" y="3136900"/>
          <p14:tracePt t="277481" x="2597150" y="3143250"/>
          <p14:tracePt t="277498" x="2844800" y="3143250"/>
          <p14:tracePt t="277516" x="3086100" y="3143250"/>
          <p14:tracePt t="277531" x="3187700" y="3143250"/>
          <p14:tracePt t="277548" x="3181350" y="3143250"/>
          <p14:tracePt t="277565" x="3124200" y="3155950"/>
          <p14:tracePt t="277582" x="3009900" y="3175000"/>
          <p14:tracePt t="277599" x="2901950" y="3194050"/>
          <p14:tracePt t="277603" x="2876550" y="3206750"/>
          <p14:tracePt t="277614" x="2857500" y="3225800"/>
          <p14:tracePt t="277633" x="2882900" y="3308350"/>
          <p14:tracePt t="277649" x="3028950" y="3448050"/>
          <p14:tracePt t="277665" x="3238500" y="3575050"/>
          <p14:tracePt t="277685" x="3575050" y="3752850"/>
          <p14:tracePt t="277690" x="3752850" y="3829050"/>
          <p14:tracePt t="277697" x="3943350" y="3911600"/>
          <p14:tracePt t="277715" x="4400550" y="4102100"/>
          <p14:tracePt t="277732" x="4883150" y="4286250"/>
          <p14:tracePt t="277749" x="5353050" y="4451350"/>
          <p14:tracePt t="277764" x="5784850" y="4584700"/>
          <p14:tracePt t="277781" x="6127750" y="4667250"/>
          <p14:tracePt t="277798" x="6381750" y="4718050"/>
          <p14:tracePt t="277816" x="6565900" y="4743450"/>
          <p14:tracePt t="277818" x="6610350" y="4743450"/>
          <p14:tracePt t="277831" x="6635750" y="4743450"/>
          <p14:tracePt t="277834" x="6648450" y="4743450"/>
          <p14:tracePt t="277905" x="6648450" y="4737100"/>
          <p14:tracePt t="277912" x="6654800" y="4737100"/>
          <p14:tracePt t="277932" x="6654800" y="4686300"/>
          <p14:tracePt t="277936" x="6648450" y="4641850"/>
          <p14:tracePt t="277949" x="6635750" y="4603750"/>
          <p14:tracePt t="277965" x="6572250" y="4476750"/>
          <p14:tracePt t="277983" x="6508750" y="4362450"/>
          <p14:tracePt t="277998" x="6477000" y="4305300"/>
          <p14:tracePt t="278000" x="6470650" y="4298950"/>
          <p14:tracePt t="278015" x="6470650" y="4292600"/>
          <p14:tracePt t="278032" x="6470650" y="4286250"/>
          <p14:tracePt t="278049" x="6464300" y="4279900"/>
          <p14:tracePt t="278066" x="6464300" y="4273550"/>
          <p14:tracePt t="278082" x="6457950" y="4267200"/>
          <p14:tracePt t="278098" x="6426200" y="4241800"/>
          <p14:tracePt t="278116" x="6350000" y="4203700"/>
          <p14:tracePt t="278132" x="6223000" y="4159250"/>
          <p14:tracePt t="278149" x="6064250" y="4127500"/>
          <p14:tracePt t="278166" x="5949950" y="4127500"/>
          <p14:tracePt t="278182" x="5867400" y="4133850"/>
          <p14:tracePt t="278199" x="5772150" y="4171950"/>
          <p14:tracePt t="278203" x="5740400" y="4197350"/>
          <p14:tracePt t="278215" x="5708650" y="4216400"/>
          <p14:tracePt t="278232" x="5664200" y="4260850"/>
          <p14:tracePt t="278249" x="5657850" y="4292600"/>
          <p14:tracePt t="278252" x="5651500" y="4305300"/>
          <p14:tracePt t="278266" x="5670550" y="4330700"/>
          <p14:tracePt t="278282" x="5708650" y="4356100"/>
          <p14:tracePt t="278299" x="5791200" y="4394200"/>
          <p14:tracePt t="278315" x="5886450" y="4451350"/>
          <p14:tracePt t="278332" x="6013450" y="4527550"/>
          <p14:tracePt t="278349" x="6115050" y="4591050"/>
          <p14:tracePt t="278365" x="6210300" y="4654550"/>
          <p14:tracePt t="278382" x="6292850" y="4711700"/>
          <p14:tracePt t="278399" x="6318250" y="4730750"/>
          <p14:tracePt t="278415" x="6337300" y="4737100"/>
          <p14:tracePt t="278432" x="6343650" y="4737100"/>
          <p14:tracePt t="278450" x="6343650" y="4711700"/>
          <p14:tracePt t="278466" x="6350000" y="4705350"/>
          <p14:tracePt t="278532" x="6350000" y="4718050"/>
          <p14:tracePt t="278549" x="6350000" y="4743450"/>
          <p14:tracePt t="278566" x="6337300" y="4775200"/>
          <p14:tracePt t="278583" x="6330950" y="4806950"/>
          <p14:tracePt t="278599" x="6318250" y="4838700"/>
          <p14:tracePt t="278604" x="6318250" y="4851400"/>
          <p14:tracePt t="278616" x="6311900" y="4857750"/>
          <p14:tracePt t="278632" x="6311900" y="4870450"/>
          <p14:tracePt t="278683" x="6318250" y="4857750"/>
          <p14:tracePt t="278699" x="6337300" y="4838700"/>
          <p14:tracePt t="278716" x="6362700" y="4813300"/>
          <p14:tracePt t="278732" x="6381750" y="4794250"/>
          <p14:tracePt t="278749" x="6400800" y="4768850"/>
          <p14:tracePt t="278766" x="6413500" y="4737100"/>
          <p14:tracePt t="278782" x="6419850" y="4705350"/>
          <p14:tracePt t="278800" x="6419850" y="4667250"/>
          <p14:tracePt t="278816" x="6388100" y="4629150"/>
          <p14:tracePt t="278833" x="6311900" y="4591050"/>
          <p14:tracePt t="278850" x="6273800" y="4584700"/>
          <p14:tracePt t="278866" x="6229350" y="4591050"/>
          <p14:tracePt t="278886" x="6203950" y="4622800"/>
          <p14:tracePt t="278899" x="6178550" y="4667250"/>
          <p14:tracePt t="278916" x="6159500" y="4711700"/>
          <p14:tracePt t="278933" x="6153150" y="4762500"/>
          <p14:tracePt t="278949" x="6165850" y="4800600"/>
          <p14:tracePt t="278966" x="6242050" y="4857750"/>
          <p14:tracePt t="278983" x="6337300" y="4895850"/>
          <p14:tracePt t="278999" x="6426200" y="4927600"/>
          <p14:tracePt t="279018" x="6527800" y="4946650"/>
          <p14:tracePt t="279033" x="6572250" y="4953000"/>
          <p14:tracePt t="279050" x="6578600" y="4959350"/>
          <p14:tracePt t="279240" x="6584950" y="4953000"/>
          <p14:tracePt t="279246" x="6597650" y="4953000"/>
          <p14:tracePt t="279252" x="6629400" y="4953000"/>
          <p14:tracePt t="279265" x="6686550" y="4959350"/>
          <p14:tracePt t="279284" x="6800850" y="4972050"/>
          <p14:tracePt t="279300" x="6921500" y="4978400"/>
          <p14:tracePt t="279317" x="7131050" y="4965700"/>
          <p14:tracePt t="279333" x="7239000" y="4946650"/>
          <p14:tracePt t="279351" x="7277100" y="4933950"/>
          <p14:tracePt t="279367" x="7321550" y="4908550"/>
          <p14:tracePt t="279383" x="7340600" y="4895850"/>
          <p14:tracePt t="279400" x="7366000" y="4895850"/>
          <p14:tracePt t="279416" x="7404100" y="4895850"/>
          <p14:tracePt t="279433" x="7454900" y="4908550"/>
          <p14:tracePt t="279450" x="7499350" y="4921250"/>
          <p14:tracePt t="279466" x="7524750" y="4933950"/>
          <p14:tracePt t="279483" x="7531100" y="4933950"/>
          <p14:tracePt t="279500" x="7531100" y="4940300"/>
          <p14:tracePt t="279551" x="7531100" y="4946650"/>
          <p14:tracePt t="279567" x="7575550" y="4965700"/>
          <p14:tracePt t="279584" x="7677150" y="4997450"/>
          <p14:tracePt t="279601" x="7848600" y="5054600"/>
          <p14:tracePt t="279616" x="8045450" y="5111750"/>
          <p14:tracePt t="279634" x="8216900" y="5149850"/>
          <p14:tracePt t="279651" x="8318500" y="5168900"/>
          <p14:tracePt t="279656" x="8356600" y="5175250"/>
          <p14:tracePt t="279666" x="8369300" y="5175250"/>
          <p14:tracePt t="279823" x="8369300" y="5168900"/>
          <p14:tracePt t="279872" x="8375650" y="5162550"/>
          <p14:tracePt t="279880" x="8382000" y="5162550"/>
          <p14:tracePt t="279887" x="8394700" y="5149850"/>
          <p14:tracePt t="279899" x="8407400" y="5137150"/>
          <p14:tracePt t="279917" x="8432800" y="5105400"/>
          <p14:tracePt t="279934" x="8439150" y="5092700"/>
          <p14:tracePt t="279952" x="8445500" y="5067300"/>
          <p14:tracePt t="279967" x="8445500" y="5048250"/>
          <p14:tracePt t="279972" x="8445500" y="5029200"/>
          <p14:tracePt t="279982" x="8445500" y="5016500"/>
          <p14:tracePt t="280001" x="8445500" y="4978400"/>
          <p14:tracePt t="280017" x="8445500" y="4953000"/>
          <p14:tracePt t="280034" x="8439150" y="4921250"/>
          <p14:tracePt t="280051" x="8432800" y="4895850"/>
          <p14:tracePt t="280055" x="8426450" y="4889500"/>
          <p14:tracePt t="280065" x="8420100" y="4883150"/>
          <p14:tracePt t="280084" x="8394700" y="4864100"/>
          <p14:tracePt t="280100" x="8362950" y="4851400"/>
          <p14:tracePt t="280117" x="8350250" y="4851400"/>
          <p14:tracePt t="280181" x="8343900" y="4851400"/>
          <p14:tracePt t="280200" x="8343900" y="4857750"/>
          <p14:tracePt t="280217" x="8331200" y="4870450"/>
          <p14:tracePt t="280267" x="8350250" y="4870450"/>
          <p14:tracePt t="280284" x="8420100" y="4876800"/>
          <p14:tracePt t="280300" x="8515350" y="4889500"/>
          <p14:tracePt t="280303" x="8559800" y="4895850"/>
          <p14:tracePt t="280317" x="8597900" y="4902200"/>
          <p14:tracePt t="280334" x="8648700" y="4914900"/>
          <p14:tracePt t="280350" x="8705850" y="4921250"/>
          <p14:tracePt t="280354" x="8718550" y="4921250"/>
          <p14:tracePt t="280367" x="8737600" y="4921250"/>
          <p14:tracePt t="280371" x="8769350" y="4921250"/>
          <p14:tracePt t="280384" x="8794750" y="4921250"/>
          <p14:tracePt t="280401" x="8890000" y="4921250"/>
          <p14:tracePt t="280417" x="8928100" y="4914900"/>
          <p14:tracePt t="280420" x="8972550" y="4914900"/>
          <p14:tracePt t="280434" x="9061450" y="4921250"/>
          <p14:tracePt t="280452" x="9080500" y="4921250"/>
          <p14:tracePt t="280501" x="9080500" y="4927600"/>
          <p14:tracePt t="280519" x="9067800" y="4940300"/>
          <p14:tracePt t="280533" x="9061450" y="4946650"/>
          <p14:tracePt t="280585" x="9067800" y="4946650"/>
          <p14:tracePt t="280601" x="9086850" y="4946650"/>
          <p14:tracePt t="280618" x="9099550" y="4946650"/>
          <p14:tracePt t="280620" x="9105900" y="4940300"/>
          <p14:tracePt t="280634" x="9112250" y="4933950"/>
          <p14:tracePt t="280651" x="9144000" y="4921250"/>
          <p14:tracePt t="280653" x="9169400" y="4908550"/>
          <p14:tracePt t="280668" x="9245600" y="4895850"/>
          <p14:tracePt t="280686" x="9334500" y="4889500"/>
          <p14:tracePt t="280706" x="9410700" y="4889500"/>
          <p14:tracePt t="280709" x="9448800" y="4895850"/>
          <p14:tracePt t="280718" x="9467850" y="4902200"/>
          <p14:tracePt t="280735" x="9486900" y="4908550"/>
          <p14:tracePt t="280830" x="9486900" y="4902200"/>
          <p14:tracePt t="280837" x="9486900" y="4895850"/>
          <p14:tracePt t="280851" x="9486900" y="4883150"/>
          <p14:tracePt t="280868" x="9499600" y="4857750"/>
          <p14:tracePt t="280884" x="9499600" y="4851400"/>
          <p14:tracePt t="280967" x="9505950" y="4851400"/>
          <p14:tracePt t="280976" x="9512300" y="4851400"/>
          <p14:tracePt t="280985" x="9531350" y="4851400"/>
          <p14:tracePt t="281001" x="9550400" y="4851400"/>
          <p14:tracePt t="281017" x="9556750" y="4851400"/>
          <p14:tracePt t="281698" x="9563100" y="4851400"/>
          <p14:tracePt t="281711" x="9620250" y="4838700"/>
          <p14:tracePt t="281736" x="9855200" y="4806950"/>
          <p14:tracePt t="281752" x="10045700" y="4787900"/>
          <p14:tracePt t="281769" x="10166350" y="4768850"/>
          <p14:tracePt t="281786" x="10223500" y="4762500"/>
          <p14:tracePt t="281802" x="10267950" y="4762500"/>
          <p14:tracePt t="281819" x="10293350" y="4762500"/>
          <p14:tracePt t="281835" x="10325100" y="4762500"/>
          <p14:tracePt t="281852" x="10350500" y="4762500"/>
          <p14:tracePt t="281868" x="10382250" y="4762500"/>
          <p14:tracePt t="281885" x="10401300" y="4768850"/>
          <p14:tracePt t="281889" x="10407650" y="4768850"/>
          <p14:tracePt t="281902" x="10414000" y="4768850"/>
          <p14:tracePt t="281905" x="10420350" y="4768850"/>
          <p14:tracePt t="281935" x="10426700" y="4768850"/>
          <p14:tracePt t="282055" x="10433050" y="4768850"/>
          <p14:tracePt t="282069" x="10445750" y="4768850"/>
          <p14:tracePt t="282087" x="10502900" y="4781550"/>
          <p14:tracePt t="282103" x="10579100" y="4794250"/>
          <p14:tracePt t="282119" x="10648950" y="4813300"/>
          <p14:tracePt t="282135" x="10674350" y="4819650"/>
          <p14:tracePt t="282152" x="10693400" y="4819650"/>
          <p14:tracePt t="282169" x="10712450" y="4819650"/>
          <p14:tracePt t="282186" x="10731500" y="4819650"/>
          <p14:tracePt t="282203" x="10782300" y="4819650"/>
          <p14:tracePt t="282221" x="10839450" y="4806950"/>
          <p14:tracePt t="282236" x="10845800" y="4800600"/>
          <p14:tracePt t="282253" x="10864850" y="4800600"/>
          <p14:tracePt t="282270" x="10871200" y="4794250"/>
          <p14:tracePt t="282319" x="10877550" y="4794250"/>
          <p14:tracePt t="282336" x="10890250" y="4794250"/>
          <p14:tracePt t="282386" x="10896600" y="4794250"/>
          <p14:tracePt t="282403" x="10928350" y="4794250"/>
          <p14:tracePt t="282419" x="10953750" y="4800600"/>
          <p14:tracePt t="282436" x="10966450" y="4800600"/>
          <p14:tracePt t="282451" x="10979150" y="4800600"/>
          <p14:tracePt t="282469" x="10985500" y="4800600"/>
          <p14:tracePt t="282559" x="10991850" y="4800600"/>
          <p14:tracePt t="282567" x="11004550" y="4800600"/>
          <p14:tracePt t="282575" x="11017250" y="4800600"/>
          <p14:tracePt t="282586" x="11036300" y="4800600"/>
          <p14:tracePt t="282603" x="11061700" y="4800600"/>
          <p14:tracePt t="282619" x="11074400" y="4800600"/>
          <p14:tracePt t="282636" x="11074400" y="4794250"/>
          <p14:tracePt t="282686" x="11061700" y="4794250"/>
          <p14:tracePt t="282703" x="11017250" y="4800600"/>
          <p14:tracePt t="282706" x="11004550" y="4800600"/>
          <p14:tracePt t="282719" x="10960100" y="4806950"/>
          <p14:tracePt t="282735" x="10890250" y="4806950"/>
          <p14:tracePt t="282736" x="10864850" y="4806950"/>
          <p14:tracePt t="282753" x="10814050" y="4813300"/>
          <p14:tracePt t="282755" x="10782300" y="4813300"/>
          <p14:tracePt t="282769" x="10712450" y="4826000"/>
          <p14:tracePt t="282771" x="10668000" y="4832350"/>
          <p14:tracePt t="282784" x="10572750" y="4845050"/>
          <p14:tracePt t="282786" x="10515600" y="4857750"/>
          <p14:tracePt t="282803" x="10401300" y="4876800"/>
          <p14:tracePt t="282805" x="10344150" y="4889500"/>
          <p14:tracePt t="282819" x="10121900" y="4921250"/>
          <p14:tracePt t="282836" x="9963150" y="4933950"/>
          <p14:tracePt t="282852" x="9829800" y="4933950"/>
          <p14:tracePt t="282870" x="9702800" y="4933950"/>
          <p14:tracePt t="282886" x="9626600" y="4933950"/>
          <p14:tracePt t="282903" x="9525000" y="4933950"/>
          <p14:tracePt t="282919" x="9423400" y="4933950"/>
          <p14:tracePt t="282936" x="9156700" y="4940300"/>
          <p14:tracePt t="282953" x="8858250" y="4940300"/>
          <p14:tracePt t="282969" x="8553450" y="4940300"/>
          <p14:tracePt t="282986" x="8261350" y="4921250"/>
          <p14:tracePt t="283003" x="7931150" y="4902200"/>
          <p14:tracePt t="283020" x="7772400" y="4895850"/>
          <p14:tracePt t="283036" x="7658100" y="4895850"/>
          <p14:tracePt t="283052" x="7486650" y="4921250"/>
          <p14:tracePt t="283069" x="7239000" y="4940300"/>
          <p14:tracePt t="283086" x="6978650" y="4959350"/>
          <p14:tracePt t="283103" x="6692900" y="4978400"/>
          <p14:tracePt t="283118" x="6483350" y="4984750"/>
          <p14:tracePt t="283139" x="6330950" y="4991100"/>
          <p14:tracePt t="283143" x="6305550" y="4997450"/>
          <p14:tracePt t="283152" x="6292850" y="4997450"/>
          <p14:tracePt t="283169" x="6286500" y="4997450"/>
          <p14:tracePt t="283203" x="6299200" y="4997450"/>
          <p14:tracePt t="283219" x="6324600" y="5003800"/>
          <p14:tracePt t="283236" x="6337300" y="5022850"/>
          <p14:tracePt t="283253" x="6356350" y="5048250"/>
          <p14:tracePt t="283258" x="6362700" y="5054600"/>
          <p14:tracePt t="283268" x="6369050" y="5060950"/>
          <p14:tracePt t="283286" x="6369050" y="5067300"/>
          <p14:tracePt t="283303" x="6369050" y="5073650"/>
          <p14:tracePt t="283322" x="6375400" y="5073650"/>
          <p14:tracePt t="283369" x="6381750" y="5073650"/>
          <p14:tracePt t="283377" x="6381750" y="5080000"/>
          <p14:tracePt t="283386" x="6388100" y="5080000"/>
          <p14:tracePt t="283403" x="6407150" y="5086350"/>
          <p14:tracePt t="283420" x="6413500" y="5086350"/>
          <p14:tracePt t="283436" x="6419850" y="5086350"/>
          <p14:tracePt t="283441" x="6426200" y="5086350"/>
          <p14:tracePt t="283471" x="6438900" y="5086350"/>
          <p14:tracePt t="283523" x="6432550" y="5086350"/>
          <p14:tracePt t="283539" x="6426200" y="5086350"/>
          <p14:tracePt t="283739" x="6438900" y="5086350"/>
          <p14:tracePt t="283747" x="6451600" y="5086350"/>
          <p14:tracePt t="283754" x="6477000" y="5086350"/>
          <p14:tracePt t="283770" x="6565900" y="5080000"/>
          <p14:tracePt t="283787" x="6667500" y="5080000"/>
          <p14:tracePt t="283804" x="6750050" y="5080000"/>
          <p14:tracePt t="283820" x="6800850" y="5080000"/>
          <p14:tracePt t="283837" x="6845300" y="5080000"/>
          <p14:tracePt t="283854" x="6870700" y="5080000"/>
          <p14:tracePt t="283871" x="6883400" y="5080000"/>
          <p14:tracePt t="283888" x="6902450" y="5080000"/>
          <p14:tracePt t="283903" x="6908800" y="5080000"/>
          <p14:tracePt t="284385" x="6915150" y="5080000"/>
          <p14:tracePt t="284393" x="6927850" y="5080000"/>
          <p14:tracePt t="284404" x="6953250" y="5080000"/>
          <p14:tracePt t="284421" x="7035800" y="5080000"/>
          <p14:tracePt t="284438" x="7080250" y="5080000"/>
          <p14:tracePt t="284453" x="7118350" y="5080000"/>
          <p14:tracePt t="284471" x="7213600" y="5092700"/>
          <p14:tracePt t="284488" x="7245350" y="5099050"/>
          <p14:tracePt t="284504" x="7270750" y="5099050"/>
          <p14:tracePt t="284521" x="7289800" y="5105400"/>
          <p14:tracePt t="284538" x="7289800" y="5111750"/>
          <p14:tracePt t="284554" x="7296150" y="5111750"/>
          <p14:tracePt t="284588" x="7308850" y="5111750"/>
          <p14:tracePt t="284604" x="7321550" y="5111750"/>
          <p14:tracePt t="284620" x="7327900" y="5111750"/>
          <p14:tracePt t="284637" x="7340600" y="5111750"/>
          <p14:tracePt t="284654" x="7353300" y="5111750"/>
          <p14:tracePt t="284671" x="7378700" y="5111750"/>
          <p14:tracePt t="284674" x="7391400" y="5111750"/>
          <p14:tracePt t="284688" x="7429500" y="5111750"/>
          <p14:tracePt t="284704" x="7480300" y="5118100"/>
          <p14:tracePt t="284721" x="7556500" y="5124450"/>
          <p14:tracePt t="284737" x="7620000" y="5124450"/>
          <p14:tracePt t="284754" x="7670800" y="5124450"/>
          <p14:tracePt t="284771" x="7721600" y="5124450"/>
          <p14:tracePt t="284787" x="7759700" y="5124450"/>
          <p14:tracePt t="284804" x="7797800" y="5118100"/>
          <p14:tracePt t="284821" x="7835900" y="5111750"/>
          <p14:tracePt t="284838" x="7874000" y="5099050"/>
          <p14:tracePt t="284843" x="7899400" y="5086350"/>
          <p14:tracePt t="284853" x="7905750" y="5080000"/>
          <p14:tracePt t="284872" x="7931150" y="5054600"/>
          <p14:tracePt t="284888" x="7937500" y="5016500"/>
          <p14:tracePt t="284904" x="7937500" y="4991100"/>
          <p14:tracePt t="284908" x="7924800" y="4972050"/>
          <p14:tracePt t="284923" x="7905750" y="4953000"/>
          <p14:tracePt t="284937" x="7880350" y="4927600"/>
          <p14:tracePt t="284954" x="7867650" y="4914900"/>
          <p14:tracePt t="284971" x="7842250" y="4895850"/>
          <p14:tracePt t="284988" x="7823200" y="4883150"/>
          <p14:tracePt t="285004" x="7791450" y="4870450"/>
          <p14:tracePt t="285021" x="7766050" y="4864100"/>
          <p14:tracePt t="285038" x="7727950" y="4851400"/>
          <p14:tracePt t="285055" x="7696200" y="4851400"/>
          <p14:tracePt t="285071" x="7670800" y="4845050"/>
          <p14:tracePt t="285088" x="7639050" y="4845050"/>
          <p14:tracePt t="285103" x="7594600" y="4845050"/>
          <p14:tracePt t="285120" x="7562850" y="4845050"/>
          <p14:tracePt t="285138" x="7531100" y="4845050"/>
          <p14:tracePt t="285155" x="7486650" y="4851400"/>
          <p14:tracePt t="285171" x="7454900" y="4864100"/>
          <p14:tracePt t="285188" x="7423150" y="4883150"/>
          <p14:tracePt t="285205" x="7391400" y="4921250"/>
          <p14:tracePt t="285221" x="7378700" y="4946650"/>
          <p14:tracePt t="285238" x="7372350" y="4978400"/>
          <p14:tracePt t="285254" x="7372350" y="5003800"/>
          <p14:tracePt t="285271" x="7378700" y="5035550"/>
          <p14:tracePt t="285288" x="7391400" y="5060950"/>
          <p14:tracePt t="285304" x="7404100" y="5080000"/>
          <p14:tracePt t="285321" x="7416800" y="5099050"/>
          <p14:tracePt t="285338" x="7442200" y="5118100"/>
          <p14:tracePt t="285355" x="7467600" y="5137150"/>
          <p14:tracePt t="285371" x="7505700" y="5149850"/>
          <p14:tracePt t="285388" x="7556500" y="5162550"/>
          <p14:tracePt t="285405" x="7620000" y="5168900"/>
          <p14:tracePt t="285423" x="7689850" y="5175250"/>
          <p14:tracePt t="285438" x="7753350" y="5175250"/>
          <p14:tracePt t="285455" x="7810500" y="5175250"/>
          <p14:tracePt t="285471" x="7854950" y="5175250"/>
          <p14:tracePt t="285488" x="7899400" y="5175250"/>
          <p14:tracePt t="285505" x="7931150" y="5168900"/>
          <p14:tracePt t="285509" x="7950200" y="5168900"/>
          <p14:tracePt t="285525" x="7962900" y="5162550"/>
          <p14:tracePt t="285537" x="7969250" y="5156200"/>
          <p14:tracePt t="285555" x="7988300" y="5149850"/>
          <p14:tracePt t="285573" x="8007350" y="5143500"/>
          <p14:tracePt t="285588" x="8032750" y="5137150"/>
          <p14:tracePt t="285605" x="8064500" y="5130800"/>
          <p14:tracePt t="285622" x="8077200" y="5130800"/>
          <p14:tracePt t="285637" x="8096250" y="5130800"/>
          <p14:tracePt t="285639" x="8102600" y="5130800"/>
          <p14:tracePt t="285770" x="8089900" y="5130800"/>
          <p14:tracePt t="285776" x="8077200" y="5130800"/>
          <p14:tracePt t="285805" x="8070850" y="5130800"/>
          <p14:tracePt t="285822" x="8058150" y="5130800"/>
          <p14:tracePt t="285855" x="8077200" y="5124450"/>
          <p14:tracePt t="285872" x="8134350" y="5118100"/>
          <p14:tracePt t="285888" x="8248650" y="5111750"/>
          <p14:tracePt t="285892" x="8312150" y="5111750"/>
          <p14:tracePt t="285904" x="8407400" y="5111750"/>
          <p14:tracePt t="285907" x="8489950" y="5111750"/>
          <p14:tracePt t="285922" x="8667750" y="5111750"/>
          <p14:tracePt t="285939" x="8820150" y="5118100"/>
          <p14:tracePt t="285955" x="8947150" y="5118100"/>
          <p14:tracePt t="285971" x="9004300" y="5118100"/>
          <p14:tracePt t="285988" x="9017000" y="5118100"/>
          <p14:tracePt t="286022" x="9023350" y="5118100"/>
          <p14:tracePt t="286056" x="9042400" y="5118100"/>
          <p14:tracePt t="286071" x="9067800" y="5118100"/>
          <p14:tracePt t="286089" x="9112250" y="5118100"/>
          <p14:tracePt t="286105" x="9175750" y="5118100"/>
          <p14:tracePt t="286122" x="9239250" y="5118100"/>
          <p14:tracePt t="286138" x="9302750" y="5118100"/>
          <p14:tracePt t="286155" x="9353550" y="5118100"/>
          <p14:tracePt t="286172" x="9417050" y="5118100"/>
          <p14:tracePt t="286189" x="9455150" y="5118100"/>
          <p14:tracePt t="286205" x="9486900" y="5118100"/>
          <p14:tracePt t="286222" x="9499600" y="5118100"/>
          <p14:tracePt t="286239" x="9505950" y="5118100"/>
          <p14:tracePt t="286272" x="9505950" y="5137150"/>
          <p14:tracePt t="286289" x="9512300" y="5143500"/>
          <p14:tracePt t="286305" x="9525000" y="5156200"/>
          <p14:tracePt t="286309" x="9531350" y="5162550"/>
          <p14:tracePt t="286324" x="9537700" y="5162550"/>
          <p14:tracePt t="286339" x="9556750" y="5168900"/>
          <p14:tracePt t="286357" x="9575800" y="5168900"/>
          <p14:tracePt t="286372" x="9594850" y="5168900"/>
          <p14:tracePt t="286389" x="9620250" y="5168900"/>
          <p14:tracePt t="286406" x="9632950" y="5168900"/>
          <p14:tracePt t="286439" x="9639300" y="5168900"/>
          <p14:tracePt t="286473" x="9645650" y="5168900"/>
          <p14:tracePt t="286489" x="9652000" y="5168900"/>
          <p14:tracePt t="286506" x="9658350" y="5162550"/>
          <p14:tracePt t="286736" x="9652000" y="5162550"/>
          <p14:tracePt t="286744" x="9645650" y="5162550"/>
          <p14:tracePt t="286773" x="9639300" y="5162550"/>
          <p14:tracePt t="286790" x="9632950" y="5162550"/>
          <p14:tracePt t="286839" x="9652000" y="5143500"/>
          <p14:tracePt t="286857" x="9683750" y="5124450"/>
          <p14:tracePt t="286872" x="9709150" y="5111750"/>
          <p14:tracePt t="286889" x="9721850" y="5099050"/>
          <p14:tracePt t="286895" x="9728200" y="5099050"/>
          <p14:tracePt t="286923" x="9734550" y="5092700"/>
          <p14:tracePt t="287049" x="9728200" y="5092700"/>
          <p14:tracePt t="287057" x="9721850" y="5092700"/>
          <p14:tracePt t="287073" x="9721850" y="5099050"/>
          <p14:tracePt t="287161" x="9715500" y="5099050"/>
          <p14:tracePt t="287176" x="9709150" y="5099050"/>
          <p14:tracePt t="287191" x="9696450" y="5099050"/>
          <p14:tracePt t="287209" x="9690100" y="5099050"/>
          <p14:tracePt t="287242" x="9683750" y="5092700"/>
          <p14:tracePt t="287257" x="9690100" y="5080000"/>
          <p14:tracePt t="287274" x="9690100" y="5067300"/>
          <p14:tracePt t="287290" x="9702800" y="5060950"/>
          <p14:tracePt t="287306" x="9709150" y="5054600"/>
          <p14:tracePt t="287324" x="9728200" y="5041900"/>
          <p14:tracePt t="287340" x="9753600" y="5041900"/>
          <p14:tracePt t="287356" x="9785350" y="5041900"/>
          <p14:tracePt t="287373" x="9829800" y="5048250"/>
          <p14:tracePt t="287390" x="9880600" y="5054600"/>
          <p14:tracePt t="287406" x="9918700" y="5060950"/>
          <p14:tracePt t="287410" x="9937750" y="5067300"/>
          <p14:tracePt t="287422" x="9950450" y="5067300"/>
          <p14:tracePt t="287425" x="9956800" y="5067300"/>
          <p14:tracePt t="287439" x="9963150" y="5067300"/>
          <p14:tracePt t="287479" x="9969500" y="5067300"/>
          <p14:tracePt t="287490" x="9969500" y="5073650"/>
          <p14:tracePt t="287507" x="9982200" y="5073650"/>
          <p14:tracePt t="287523" x="9994900" y="5080000"/>
          <p14:tracePt t="287540" x="10001250" y="5080000"/>
          <p14:tracePt t="287556" x="10007600" y="5080000"/>
          <p14:tracePt t="287684" x="10013950" y="5080000"/>
          <p14:tracePt t="287846" x="10013950" y="5073650"/>
          <p14:tracePt t="287860" x="10013950" y="5067300"/>
          <p14:tracePt t="287878" x="10007600" y="5067300"/>
          <p14:tracePt t="288016" x="10026650" y="5073650"/>
          <p14:tracePt t="288023" x="10039350" y="5086350"/>
          <p14:tracePt t="288041" x="10109200" y="5111750"/>
          <p14:tracePt t="288057" x="10198100" y="5137150"/>
          <p14:tracePt t="288074" x="10267950" y="5143500"/>
          <p14:tracePt t="288091" x="10318750" y="5149850"/>
          <p14:tracePt t="288107" x="10344150" y="5149850"/>
          <p14:tracePt t="288124" x="10375900" y="5143500"/>
          <p14:tracePt t="288140" x="10394950" y="5137150"/>
          <p14:tracePt t="288142" x="10414000" y="5137150"/>
          <p14:tracePt t="288157" x="10426700" y="5130800"/>
          <p14:tracePt t="288476" x="10426700" y="5124450"/>
          <p14:tracePt t="288483" x="10433050" y="5124450"/>
          <p14:tracePt t="288491" x="10433050" y="5118100"/>
          <p14:tracePt t="288508" x="10433050" y="5111750"/>
          <p14:tracePt t="288525" x="10433050" y="5105400"/>
          <p14:tracePt t="288541" x="10439400" y="5105400"/>
          <p14:tracePt t="288557" x="10439400" y="5099050"/>
          <p14:tracePt t="288591" x="10439400" y="5092700"/>
          <p14:tracePt t="288624" x="10439400" y="5086350"/>
          <p14:tracePt t="288687" x="10439400" y="5080000"/>
          <p14:tracePt t="288694" x="10433050" y="5080000"/>
          <p14:tracePt t="288708" x="10426700" y="5073650"/>
          <p14:tracePt t="288725" x="10407650" y="5067300"/>
          <p14:tracePt t="288741" x="10401300" y="5067300"/>
          <p14:tracePt t="288758" x="10363200" y="5054600"/>
          <p14:tracePt t="288774" x="10331450" y="5048250"/>
          <p14:tracePt t="288791" x="10287000" y="5041900"/>
          <p14:tracePt t="288808" x="10248900" y="5041900"/>
          <p14:tracePt t="288824" x="10217150" y="5041900"/>
          <p14:tracePt t="288841" x="10166350" y="5041900"/>
          <p14:tracePt t="288858" x="10115550" y="5041900"/>
          <p14:tracePt t="288874" x="10039350" y="5041900"/>
          <p14:tracePt t="288891" x="9982200" y="5035550"/>
          <p14:tracePt t="288907" x="9944100" y="5035550"/>
          <p14:tracePt t="288924" x="9937750" y="5035550"/>
          <p14:tracePt t="289010" x="9931400" y="5035550"/>
          <p14:tracePt t="289016" x="9925050" y="5035550"/>
          <p14:tracePt t="291684" x="9937750" y="5035550"/>
          <p14:tracePt t="291690" x="9944100" y="5035550"/>
          <p14:tracePt t="291695" x="9975850" y="5041900"/>
          <p14:tracePt t="291709" x="10020300" y="5048250"/>
          <p14:tracePt t="291731" x="10185400" y="5067300"/>
          <p14:tracePt t="291744" x="10306050" y="5073650"/>
          <p14:tracePt t="291760" x="10363200" y="5080000"/>
          <p14:tracePt t="291777" x="10509250" y="5073650"/>
          <p14:tracePt t="291794" x="10579100" y="5060950"/>
          <p14:tracePt t="291810" x="10642600" y="5048250"/>
          <p14:tracePt t="291827" x="10712450" y="5029200"/>
          <p14:tracePt t="291843" x="10795000" y="5016500"/>
          <p14:tracePt t="291861" x="10871200" y="5003800"/>
          <p14:tracePt t="291877" x="10922000" y="4997450"/>
          <p14:tracePt t="291893" x="10960100" y="4984750"/>
          <p14:tracePt t="291910" x="10985500" y="4984750"/>
          <p14:tracePt t="291927" x="10991850" y="4984750"/>
          <p14:tracePt t="291960" x="10998200" y="4984750"/>
          <p14:tracePt t="291977" x="11004550" y="4984750"/>
          <p14:tracePt t="292027" x="11010900" y="4984750"/>
          <p14:tracePt t="292077" x="11010900" y="4997450"/>
          <p14:tracePt t="292096" x="11010900" y="5010150"/>
          <p14:tracePt t="292110" x="11010900" y="5035550"/>
          <p14:tracePt t="292126" x="11042650" y="5054600"/>
          <p14:tracePt t="292144" x="11118850" y="5067300"/>
          <p14:tracePt t="292160" x="11220450" y="5067300"/>
          <p14:tracePt t="292177" x="11341100" y="5067300"/>
          <p14:tracePt t="292195" x="11436350" y="5048250"/>
          <p14:tracePt t="292211" x="11506200" y="5022850"/>
          <p14:tracePt t="292227" x="11531600" y="5010150"/>
          <p14:tracePt t="292244" x="11537950" y="5003800"/>
          <p14:tracePt t="292302" x="11531600" y="5003800"/>
          <p14:tracePt t="292310" x="11525250" y="5003800"/>
          <p14:tracePt t="292327" x="11506200" y="5003800"/>
          <p14:tracePt t="292344" x="11474450" y="4997450"/>
          <p14:tracePt t="292361" x="11442700" y="4997450"/>
          <p14:tracePt t="292377" x="11379200" y="4991100"/>
          <p14:tracePt t="292394" x="11322050" y="4991100"/>
          <p14:tracePt t="292410" x="11239500" y="4997450"/>
          <p14:tracePt t="292427" x="11068050" y="5003800"/>
          <p14:tracePt t="292430" x="10998200" y="5003800"/>
          <p14:tracePt t="292444" x="10890250" y="5003800"/>
          <p14:tracePt t="292461" x="10687050" y="5022850"/>
          <p14:tracePt t="292477" x="10382250" y="5035550"/>
          <p14:tracePt t="292494" x="10210800" y="5029200"/>
          <p14:tracePt t="292510" x="10045700" y="5022850"/>
          <p14:tracePt t="292528" x="9874250" y="5022850"/>
          <p14:tracePt t="292544" x="9671050" y="5022850"/>
          <p14:tracePt t="292560" x="9442450" y="5041900"/>
          <p14:tracePt t="292577" x="9124950" y="5022850"/>
          <p14:tracePt t="292594" x="8794750" y="5003800"/>
          <p14:tracePt t="292611" x="8547100" y="4984750"/>
          <p14:tracePt t="292628" x="8293100" y="4953000"/>
          <p14:tracePt t="292644" x="8045450" y="4946650"/>
          <p14:tracePt t="292649" x="7931150" y="4946650"/>
          <p14:tracePt t="292659" x="7810500" y="4946650"/>
          <p14:tracePt t="292677" x="7594600" y="4946650"/>
          <p14:tracePt t="292695" x="7239000" y="4946650"/>
          <p14:tracePt t="292711" x="7023100" y="4965700"/>
          <p14:tracePt t="292728" x="6883400" y="4984750"/>
          <p14:tracePt t="292744" x="6731000" y="5016500"/>
          <p14:tracePt t="292761" x="6597650" y="5048250"/>
          <p14:tracePt t="292777" x="6457950" y="5080000"/>
          <p14:tracePt t="292796" x="6324600" y="5099050"/>
          <p14:tracePt t="292799" x="6273800" y="5111750"/>
          <p14:tracePt t="292810" x="6229350" y="5118100"/>
          <p14:tracePt t="292827" x="6159500" y="5124450"/>
          <p14:tracePt t="292844" x="6089650" y="5137150"/>
          <p14:tracePt t="292861" x="6064250" y="5143500"/>
          <p14:tracePt t="292877" x="6045200" y="5156200"/>
          <p14:tracePt t="292893" x="6032500" y="5168900"/>
          <p14:tracePt t="292896" x="6019800" y="5175250"/>
          <p14:tracePt t="292910" x="6000750" y="5181600"/>
          <p14:tracePt t="292929" x="5943600" y="5194300"/>
          <p14:tracePt t="292945" x="5918200" y="5194300"/>
          <p14:tracePt t="292961" x="5892800" y="5194300"/>
          <p14:tracePt t="293011" x="5899150" y="5200650"/>
          <p14:tracePt t="293028" x="5899150" y="5213350"/>
          <p14:tracePt t="293044" x="5899150" y="5226050"/>
          <p14:tracePt t="293047" x="5892800" y="5232400"/>
          <p14:tracePt t="293060" x="5873750" y="5238750"/>
          <p14:tracePt t="293077" x="5873750" y="5245100"/>
          <p14:tracePt t="293094" x="5867400" y="5245100"/>
          <p14:tracePt t="293131" x="5873750" y="5245100"/>
          <p14:tracePt t="293145" x="5892800" y="5245100"/>
          <p14:tracePt t="293161" x="5943600" y="5232400"/>
          <p14:tracePt t="293178" x="5988050" y="5232400"/>
          <p14:tracePt t="293184" x="5994400" y="5232400"/>
          <p14:tracePt t="293221" x="6000750" y="5232400"/>
          <p14:tracePt t="293294" x="6013450" y="5226050"/>
          <p14:tracePt t="293303" x="6026150" y="5226050"/>
          <p14:tracePt t="293310" x="6045200" y="5219700"/>
          <p14:tracePt t="293330" x="6089650" y="5213350"/>
          <p14:tracePt t="293345" x="6108700" y="5213350"/>
          <p14:tracePt t="293432" x="6115050" y="5213350"/>
          <p14:tracePt t="293440" x="6121400" y="5207000"/>
          <p14:tracePt t="293450" x="6134100" y="5207000"/>
          <p14:tracePt t="293462" x="6191250" y="5200650"/>
          <p14:tracePt t="293479" x="6254750" y="5194300"/>
          <p14:tracePt t="293495" x="6305550" y="5194300"/>
          <p14:tracePt t="293512" x="6350000" y="5200650"/>
          <p14:tracePt t="293529" x="6388100" y="5213350"/>
          <p14:tracePt t="293544" x="6432550" y="5232400"/>
          <p14:tracePt t="293561" x="6457950" y="5238750"/>
          <p14:tracePt t="293579" x="6483350" y="5245100"/>
          <p14:tracePt t="293594" x="6521450" y="5245100"/>
          <p14:tracePt t="293611" x="6572250" y="5238750"/>
          <p14:tracePt t="293628" x="6623050" y="5226050"/>
          <p14:tracePt t="293645" x="6654800" y="5213350"/>
          <p14:tracePt t="293647" x="6667500" y="5207000"/>
          <p14:tracePt t="293661" x="6673850" y="5207000"/>
          <p14:tracePt t="293678" x="6680200" y="5200650"/>
          <p14:tracePt t="293695" x="6686550" y="5200650"/>
          <p14:tracePt t="293712" x="6711950" y="5194300"/>
          <p14:tracePt t="293729" x="6750050" y="5187950"/>
          <p14:tracePt t="293745" x="6800850" y="5181600"/>
          <p14:tracePt t="293761" x="6883400" y="5194300"/>
          <p14:tracePt t="293779" x="6934200" y="5207000"/>
          <p14:tracePt t="293783" x="6946900" y="5207000"/>
          <p14:tracePt t="293794" x="6953250" y="5213350"/>
          <p14:tracePt t="293811" x="6965950" y="5219700"/>
          <p14:tracePt t="293829" x="6991350" y="5226050"/>
          <p14:tracePt t="293845" x="7010400" y="5238750"/>
          <p14:tracePt t="293862" x="7029450" y="5245100"/>
          <p14:tracePt t="293865" x="7042150" y="5251450"/>
          <p14:tracePt t="293878" x="7067550" y="5257800"/>
          <p14:tracePt t="293883" x="7118350" y="5257800"/>
          <p14:tracePt t="293895" x="7137400" y="5257800"/>
          <p14:tracePt t="293912" x="7283450" y="5245100"/>
          <p14:tracePt t="293929" x="7378700" y="5232400"/>
          <p14:tracePt t="293945" x="7454900" y="5213350"/>
          <p14:tracePt t="293962" x="7486650" y="5207000"/>
          <p14:tracePt t="293978" x="7505700" y="5194300"/>
          <p14:tracePt t="293994" x="7512050" y="5194300"/>
          <p14:tracePt t="294256" x="7505700" y="5194300"/>
          <p14:tracePt t="294423" x="7499350" y="5194300"/>
          <p14:tracePt t="294487" x="7499350" y="5200650"/>
          <p14:tracePt t="294524" x="7505700" y="5207000"/>
          <p14:tracePt t="294558" x="7505700" y="5213350"/>
          <p14:tracePt t="294698" x="7499350" y="5213350"/>
          <p14:tracePt t="294705" x="7493000" y="5213350"/>
          <p14:tracePt t="294712" x="7486650" y="5213350"/>
          <p14:tracePt t="294730" x="7467600" y="5213350"/>
          <p14:tracePt t="294746" x="7442200" y="5207000"/>
          <p14:tracePt t="294763" x="7423150" y="5200650"/>
          <p14:tracePt t="294780" x="7385050" y="5200650"/>
          <p14:tracePt t="294795" x="7372350" y="5200650"/>
          <p14:tracePt t="294813" x="7353300" y="5200650"/>
          <p14:tracePt t="294846" x="7423150" y="5226050"/>
          <p14:tracePt t="294863" x="7664450" y="5270500"/>
          <p14:tracePt t="294881" x="7854950" y="5289550"/>
          <p14:tracePt t="294897" x="8039100" y="5308600"/>
          <p14:tracePt t="294912" x="8166100" y="5321300"/>
          <p14:tracePt t="294930" x="8242300" y="5321300"/>
          <p14:tracePt t="294946" x="8255000" y="5321300"/>
          <p14:tracePt t="294962" x="8261350" y="5321300"/>
          <p14:tracePt t="295139" x="8261350" y="5327650"/>
          <p14:tracePt t="295149" x="8261350" y="5334000"/>
          <p14:tracePt t="295163" x="8261350" y="5340350"/>
          <p14:tracePt t="295180" x="8261350" y="5346700"/>
          <p14:tracePt t="295301" x="8261350" y="5340350"/>
          <p14:tracePt t="295362" x="8261350" y="5334000"/>
          <p14:tracePt t="295370" x="8267700" y="5334000"/>
          <p14:tracePt t="295380" x="8267700" y="5327650"/>
          <p14:tracePt t="295397" x="8267700" y="5321300"/>
          <p14:tracePt t="295417" x="8274050" y="5314950"/>
          <p14:tracePt t="295431" x="8280400" y="5308600"/>
          <p14:tracePt t="295446" x="8280400" y="5302250"/>
          <p14:tracePt t="295449" x="8286750" y="5302250"/>
          <p14:tracePt t="295464" x="8293100" y="5295900"/>
          <p14:tracePt t="295480" x="8318500" y="5289550"/>
          <p14:tracePt t="295496" x="8337550" y="5289550"/>
          <p14:tracePt t="295513" x="8362950" y="5289550"/>
          <p14:tracePt t="295530" x="8382000" y="5289550"/>
          <p14:tracePt t="295547" x="8407400" y="5289550"/>
          <p14:tracePt t="295562" x="8445500" y="5295900"/>
          <p14:tracePt t="295580" x="8496300" y="5295900"/>
          <p14:tracePt t="295596" x="8547100" y="5295900"/>
          <p14:tracePt t="295598" x="8572500" y="5295900"/>
          <p14:tracePt t="295613" x="8585200" y="5295900"/>
          <p14:tracePt t="295618" x="8597900" y="5295900"/>
          <p14:tracePt t="295630" x="8604250" y="5295900"/>
          <p14:tracePt t="295647" x="8610600" y="5289550"/>
          <p14:tracePt t="295664" x="8616950" y="5283200"/>
          <p14:tracePt t="295680" x="8623300" y="5276850"/>
          <p14:tracePt t="295697" x="8629650" y="5270500"/>
          <p14:tracePt t="295713" x="8636000" y="5270500"/>
          <p14:tracePt t="295730" x="8642350" y="5270500"/>
          <p14:tracePt t="295746" x="8661400" y="5270500"/>
          <p14:tracePt t="295763" x="8674100" y="5270500"/>
          <p14:tracePt t="295780" x="8686800" y="5270500"/>
          <p14:tracePt t="295797" x="8705850" y="5270500"/>
          <p14:tracePt t="295802" x="8718550" y="5270500"/>
          <p14:tracePt t="295813" x="8724900" y="5270500"/>
          <p14:tracePt t="295830" x="8737600" y="5270500"/>
          <p14:tracePt t="295847" x="8801100" y="5276850"/>
          <p14:tracePt t="295864" x="8877300" y="5283200"/>
          <p14:tracePt t="295880" x="8972550" y="5289550"/>
          <p14:tracePt t="295896" x="9055100" y="5289550"/>
          <p14:tracePt t="295914" x="9144000" y="5289550"/>
          <p14:tracePt t="295930" x="9188450" y="5289550"/>
          <p14:tracePt t="295947" x="9201150" y="5283200"/>
          <p14:tracePt t="295964" x="9201150" y="5276850"/>
          <p14:tracePt t="296055" x="9207500" y="5270500"/>
          <p14:tracePt t="296067" x="9213850" y="5270500"/>
          <p14:tracePt t="296081" x="9226550" y="5270500"/>
          <p14:tracePt t="296097" x="9245600" y="5270500"/>
          <p14:tracePt t="296114" x="9277350" y="5264150"/>
          <p14:tracePt t="296131" x="9353550" y="5264150"/>
          <p14:tracePt t="296147" x="9372600" y="5264150"/>
          <p14:tracePt t="296152" x="9404350" y="5264150"/>
          <p14:tracePt t="296162" x="9423400" y="5257800"/>
          <p14:tracePt t="296165" x="9461500" y="5257800"/>
          <p14:tracePt t="296181" x="9493250" y="5251450"/>
          <p14:tracePt t="296197" x="9550400" y="5238750"/>
          <p14:tracePt t="296214" x="9582150" y="5232400"/>
          <p14:tracePt t="296230" x="9607550" y="5226050"/>
          <p14:tracePt t="296247" x="9620250" y="5226050"/>
          <p14:tracePt t="296264" x="9632950" y="5219700"/>
          <p14:tracePt t="296280" x="9645650" y="5219700"/>
          <p14:tracePt t="296297" x="9664700" y="5213350"/>
          <p14:tracePt t="296313" x="9677400" y="5213350"/>
          <p14:tracePt t="296333" x="9683750" y="5213350"/>
          <p14:tracePt t="296449" x="9690100" y="5213350"/>
          <p14:tracePt t="296473" x="9696450" y="5213350"/>
          <p14:tracePt t="296481" x="9702800" y="5213350"/>
          <p14:tracePt t="296497" x="9721850" y="5213350"/>
          <p14:tracePt t="296514" x="9759950" y="5207000"/>
          <p14:tracePt t="296531" x="9785350" y="5207000"/>
          <p14:tracePt t="296547" x="9804400" y="5207000"/>
          <p14:tracePt t="296564" x="9823450" y="5207000"/>
          <p14:tracePt t="296581" x="9855200" y="5207000"/>
          <p14:tracePt t="296598" x="9893300" y="5207000"/>
          <p14:tracePt t="296614" x="9963150" y="5213350"/>
          <p14:tracePt t="296617" x="10020300" y="5219700"/>
          <p14:tracePt t="296631" x="10083800" y="5232400"/>
          <p14:tracePt t="296648" x="10356850" y="5264150"/>
          <p14:tracePt t="296664" x="10490200" y="5270500"/>
          <p14:tracePt t="296681" x="10604500" y="5270500"/>
          <p14:tracePt t="296698" x="10636250" y="5270500"/>
          <p14:tracePt t="296700" x="10680700" y="5264150"/>
          <p14:tracePt t="296713" x="10718800" y="5245100"/>
          <p14:tracePt t="296735" x="10731500" y="5238750"/>
          <p14:tracePt t="296785" x="10737850" y="5238750"/>
          <p14:tracePt t="296796" x="10744200" y="5238750"/>
          <p14:tracePt t="296814" x="10763250" y="5238750"/>
          <p14:tracePt t="296831" x="10782300" y="5238750"/>
          <p14:tracePt t="296848" x="10814050" y="5238750"/>
          <p14:tracePt t="296865" x="10826750" y="5232400"/>
          <p14:tracePt t="296867" x="10833100" y="5232400"/>
          <p14:tracePt t="296881" x="10839450" y="5232400"/>
          <p14:tracePt t="296883" x="10845800" y="5232400"/>
          <p14:tracePt t="296898" x="10858500" y="5232400"/>
          <p14:tracePt t="296931" x="10864850" y="5226050"/>
          <p14:tracePt t="296948" x="10871200" y="5226050"/>
          <p14:tracePt t="296965" x="10883900" y="5226050"/>
          <p14:tracePt t="296967" x="10909300" y="5226050"/>
          <p14:tracePt t="296980" x="10922000" y="5226050"/>
          <p14:tracePt t="296999" x="10966450" y="5226050"/>
          <p14:tracePt t="297002" x="10991850" y="5226050"/>
          <p14:tracePt t="297015" x="11036300" y="5226050"/>
          <p14:tracePt t="297032" x="11099800" y="5226050"/>
          <p14:tracePt t="297048" x="11118850" y="5232400"/>
          <p14:tracePt t="297065" x="11125200" y="5232400"/>
          <p14:tracePt t="297120" x="11125200" y="5238750"/>
          <p14:tracePt t="297148" x="11131550" y="5251450"/>
          <p14:tracePt t="297182" x="11131550" y="5257800"/>
          <p14:tracePt t="297215" x="11137900" y="5264150"/>
          <p14:tracePt t="297231" x="11150600" y="5264150"/>
          <p14:tracePt t="297248" x="11156950" y="5264150"/>
          <p14:tracePt t="297265" x="11207750" y="5264150"/>
          <p14:tracePt t="297281" x="11264900" y="5251450"/>
          <p14:tracePt t="297298" x="11296650" y="5238750"/>
          <p14:tracePt t="297313" x="11315700" y="5232400"/>
          <p14:tracePt t="297330" x="11328400" y="5226050"/>
          <p14:tracePt t="297348" x="11334750" y="5226050"/>
          <p14:tracePt t="297398" x="11315700" y="5226050"/>
          <p14:tracePt t="297415" x="11290300" y="5232400"/>
          <p14:tracePt t="297431" x="11252200" y="5245100"/>
          <p14:tracePt t="297436" x="11233150" y="5251450"/>
          <p14:tracePt t="297447" x="11214100" y="5251450"/>
          <p14:tracePt t="297448" x="11182350" y="5257800"/>
          <p14:tracePt t="297465" x="11150600" y="5264150"/>
          <p14:tracePt t="297468" x="11106150" y="5270500"/>
          <p14:tracePt t="297482" x="10991850" y="5289550"/>
          <p14:tracePt t="297500" x="10807700" y="5314950"/>
          <p14:tracePt t="297515" x="10502900" y="5334000"/>
          <p14:tracePt t="297532" x="10255250" y="5340350"/>
          <p14:tracePt t="297548" x="9963150" y="5346700"/>
          <p14:tracePt t="297565" x="9759950" y="5346700"/>
          <p14:tracePt t="297581" x="9556750" y="5353050"/>
          <p14:tracePt t="297586" x="9467850" y="5359400"/>
          <p14:tracePt t="297597" x="9366250" y="5365750"/>
          <p14:tracePt t="297615" x="9017000" y="5365750"/>
          <p14:tracePt t="297632" x="8661400" y="5365750"/>
          <p14:tracePt t="297648" x="8331200" y="5353050"/>
          <p14:tracePt t="297664" x="8026400" y="5327650"/>
          <p14:tracePt t="297684" x="7626350" y="5283200"/>
          <p14:tracePt t="297699" x="7524750" y="5270500"/>
          <p14:tracePt t="297715" x="7194550" y="5238750"/>
          <p14:tracePt t="297733" x="7004050" y="5238750"/>
          <p14:tracePt t="297748" x="6826250" y="5245100"/>
          <p14:tracePt t="297765" x="6673850" y="5257800"/>
          <p14:tracePt t="297781" x="6546850" y="5264150"/>
          <p14:tracePt t="297798" x="6470650" y="5276850"/>
          <p14:tracePt t="297817" x="6432550" y="5276850"/>
          <p14:tracePt t="297849" x="6432550" y="5283200"/>
          <p14:tracePt t="297868" x="6432550" y="5308600"/>
          <p14:tracePt t="297882" x="6432550" y="5321300"/>
          <p14:tracePt t="297899" x="6413500" y="5359400"/>
          <p14:tracePt t="297914" x="6407150" y="5384800"/>
          <p14:tracePt t="297931" x="6407150" y="5397500"/>
          <p14:tracePt t="297982" x="6419850" y="5403850"/>
          <p14:tracePt t="297999" x="6483350" y="5410200"/>
          <p14:tracePt t="298015" x="6540500" y="5416550"/>
          <p14:tracePt t="298032" x="6591300" y="5429250"/>
          <p14:tracePt t="298047" x="6616700" y="5435600"/>
          <p14:tracePt t="298065" x="6623050" y="5441950"/>
          <p14:tracePt t="298098" x="6629400" y="5441950"/>
          <p14:tracePt t="298115" x="6642100" y="5448300"/>
          <p14:tracePt t="298132" x="6654800" y="5448300"/>
          <p14:tracePt t="298149" x="6686550" y="5454650"/>
          <p14:tracePt t="298166" x="6737350" y="5454650"/>
          <p14:tracePt t="298183" x="6775450" y="5461000"/>
          <p14:tracePt t="298186" x="6781800" y="5461000"/>
          <p14:tracePt t="298199" x="6788150" y="5461000"/>
          <p14:tracePt t="298216" x="6788150" y="5467350"/>
          <p14:tracePt t="298232" x="6794500" y="5467350"/>
          <p14:tracePt t="298290" x="6807200" y="5467350"/>
          <p14:tracePt t="298298" x="6819900" y="5467350"/>
          <p14:tracePt t="298317" x="6851650" y="5467350"/>
          <p14:tracePt t="298333" x="6883400" y="5467350"/>
          <p14:tracePt t="298349" x="6902450" y="5473700"/>
          <p14:tracePt t="298435" x="6908800" y="5473700"/>
          <p14:tracePt t="298451" x="6915150" y="5473700"/>
          <p14:tracePt t="298459" x="6921500" y="5473700"/>
          <p14:tracePt t="298466" x="6927850" y="5473700"/>
          <p14:tracePt t="298481" x="6953250" y="5473700"/>
          <p14:tracePt t="298499" x="6965950" y="5467350"/>
          <p14:tracePt t="298517" x="6985000" y="5467350"/>
          <p14:tracePt t="298533" x="6991350" y="5467350"/>
          <p14:tracePt t="298549" x="6997700" y="5467350"/>
          <p14:tracePt t="298566" x="7004050" y="5467350"/>
          <p14:tracePt t="298639" x="7010400" y="5461000"/>
          <p14:tracePt t="298648" x="7016750" y="5461000"/>
          <p14:tracePt t="298666" x="7035800" y="5461000"/>
          <p14:tracePt t="298683" x="7042150" y="5454650"/>
          <p14:tracePt t="298700" x="7054850" y="5454650"/>
          <p14:tracePt t="298716" x="7061200" y="5454650"/>
          <p14:tracePt t="298733" x="7073900" y="5454650"/>
          <p14:tracePt t="298750" x="7118350" y="5454650"/>
          <p14:tracePt t="298765" x="7181850" y="5454650"/>
          <p14:tracePt t="298783" x="7264400" y="5454650"/>
          <p14:tracePt t="298799" x="7315200" y="5461000"/>
          <p14:tracePt t="298816" x="7346950" y="5473700"/>
          <p14:tracePt t="298832" x="7353300" y="5473700"/>
          <p14:tracePt t="298890" x="7359650" y="5473700"/>
          <p14:tracePt t="298898" x="7366000" y="5473700"/>
          <p14:tracePt t="298905" x="7378700" y="5473700"/>
          <p14:tracePt t="298916" x="7397750" y="5473700"/>
          <p14:tracePt t="298933" x="7448550" y="5467350"/>
          <p14:tracePt t="298949" x="7473950" y="5467350"/>
          <p14:tracePt t="298966" x="7480300" y="5467350"/>
          <p14:tracePt t="298983" x="7493000" y="5467350"/>
          <p14:tracePt t="299016" x="7499350" y="5467350"/>
          <p14:tracePt t="299083" x="7505700" y="5467350"/>
          <p14:tracePt t="299099" x="7524750" y="5467350"/>
          <p14:tracePt t="299116" x="7556500" y="5467350"/>
          <p14:tracePt t="299120" x="7569200" y="5467350"/>
          <p14:tracePt t="299131" x="7581900" y="5467350"/>
          <p14:tracePt t="299151" x="7658100" y="5486400"/>
          <p14:tracePt t="299166" x="7670800" y="5486400"/>
          <p14:tracePt t="299183" x="7708900" y="5499100"/>
          <p14:tracePt t="299200" x="7727950" y="5505450"/>
          <p14:tracePt t="299216" x="7734300" y="5505450"/>
          <p14:tracePt t="299233" x="7740650" y="5505450"/>
          <p14:tracePt t="299249" x="7747000" y="5505450"/>
          <p14:tracePt t="299266" x="7753350" y="5505450"/>
          <p14:tracePt t="299300" x="7759700" y="5499100"/>
          <p14:tracePt t="299333" x="7766050" y="5499100"/>
          <p14:tracePt t="299350" x="7778750" y="5492750"/>
          <p14:tracePt t="299367" x="7791450" y="5492750"/>
          <p14:tracePt t="299383" x="7804150" y="5486400"/>
          <p14:tracePt t="299399" x="7810500" y="5486400"/>
          <p14:tracePt t="299402" x="7816850" y="5486400"/>
          <p14:tracePt t="299416" x="7823200" y="5486400"/>
          <p14:tracePt t="299433" x="7829550" y="5486400"/>
          <p14:tracePt t="299451" x="7835900" y="5486400"/>
          <p14:tracePt t="299466" x="7842250" y="5486400"/>
          <p14:tracePt t="299483" x="7848600" y="5486400"/>
          <p14:tracePt t="299500" x="7861300" y="5486400"/>
          <p14:tracePt t="299516" x="7874000" y="5486400"/>
          <p14:tracePt t="299534" x="7886700" y="5486400"/>
          <p14:tracePt t="299566" x="7893050" y="5486400"/>
          <p14:tracePt t="299676" x="7899400" y="5486400"/>
          <p14:tracePt t="299683" x="7912100" y="5486400"/>
          <p14:tracePt t="299701" x="7931150" y="5486400"/>
          <p14:tracePt t="299708" x="7956550" y="5492750"/>
          <p14:tracePt t="299717" x="7981950" y="5492750"/>
          <p14:tracePt t="299734" x="8051800" y="5492750"/>
          <p14:tracePt t="299751" x="8115300" y="5492750"/>
          <p14:tracePt t="299767" x="8166100" y="5486400"/>
          <p14:tracePt t="299783" x="8191500" y="5480050"/>
          <p14:tracePt t="299800" x="8229600" y="5467350"/>
          <p14:tracePt t="299803" x="8242300" y="5461000"/>
          <p14:tracePt t="299817" x="8248650" y="5454650"/>
          <p14:tracePt t="299833" x="8255000" y="5448300"/>
          <p14:tracePt t="299850" x="8261350" y="5448300"/>
          <p14:tracePt t="299918" x="8261350" y="5441950"/>
          <p14:tracePt t="299946" x="8267700" y="5435600"/>
          <p14:tracePt t="299955" x="8267700" y="5429250"/>
          <p14:tracePt t="299969" x="8274050" y="5422900"/>
          <p14:tracePt t="299983" x="8280400" y="5410200"/>
          <p14:tracePt t="300000" x="8286750" y="5403850"/>
          <p14:tracePt t="300017" x="8293100" y="5397500"/>
          <p14:tracePt t="300034" x="8312150" y="5384800"/>
          <p14:tracePt t="300050" x="8324850" y="5372100"/>
          <p14:tracePt t="300067" x="8331200" y="5372100"/>
          <p14:tracePt t="300083" x="8337550" y="5365750"/>
          <p14:tracePt t="300100" x="8343900" y="5359400"/>
          <p14:tracePt t="300221" x="8343900" y="5365750"/>
          <p14:tracePt t="300305" x="8343900" y="5372100"/>
          <p14:tracePt t="300369" x="8343900" y="5365750"/>
          <p14:tracePt t="300388" x="8337550" y="5359400"/>
          <p14:tracePt t="300503" x="8337550" y="5353050"/>
          <p14:tracePt t="300530" x="8331200" y="5346700"/>
          <p14:tracePt t="300563" x="8324850" y="5340350"/>
          <p14:tracePt t="300595" x="8324850" y="5334000"/>
          <p14:tracePt t="300611" x="8318500" y="5334000"/>
          <p14:tracePt t="300640" x="8312150" y="5334000"/>
          <p14:tracePt t="300663" x="8312150" y="5327650"/>
          <p14:tracePt t="300679" x="8305800" y="5327650"/>
          <p14:tracePt t="300702" x="8299450" y="5327650"/>
          <p14:tracePt t="300721" x="8299450" y="5321300"/>
          <p14:tracePt t="300736" x="8293100" y="5321300"/>
          <p14:tracePt t="300768" x="8286750" y="5321300"/>
          <p14:tracePt t="300873" x="8286750" y="5314950"/>
          <p14:tracePt t="300881" x="8280400" y="5308600"/>
          <p14:tracePt t="300995" x="8280400" y="5302250"/>
          <p14:tracePt t="301009" x="8280400" y="5295900"/>
          <p14:tracePt t="301019" x="8280400" y="5283200"/>
          <p14:tracePt t="301035" x="8280400" y="5276850"/>
          <p14:tracePt t="301068" x="8280400" y="5270500"/>
          <p14:tracePt t="302950" x="8274050" y="5276850"/>
          <p14:tracePt t="302958" x="8267700" y="5283200"/>
          <p14:tracePt t="302961" x="8261350" y="5289550"/>
          <p14:tracePt t="302986" x="8255000" y="5289550"/>
          <p14:tracePt t="303020" x="8255000" y="5283200"/>
          <p14:tracePt t="303037" x="8267700" y="5264150"/>
          <p14:tracePt t="303041" x="8274050" y="5257800"/>
          <p14:tracePt t="303052" x="8274050" y="5251450"/>
          <p14:tracePt t="303070" x="8280400" y="5245100"/>
          <p14:tracePt t="303119" x="8274050" y="5245100"/>
          <p14:tracePt t="303135" x="8267700" y="5257800"/>
          <p14:tracePt t="303157" x="8255000" y="5270500"/>
          <p14:tracePt t="303174" x="8242300" y="5276850"/>
          <p14:tracePt t="303185" x="8229600" y="5283200"/>
          <p14:tracePt t="303203" x="8191500" y="5289550"/>
          <p14:tracePt t="303206" x="8166100" y="5295900"/>
          <p14:tracePt t="303221" x="8134350" y="5295900"/>
          <p14:tracePt t="303237" x="8115300" y="5295900"/>
          <p14:tracePt t="303323" x="8115300" y="5289550"/>
          <p14:tracePt t="303331" x="8115300" y="5283200"/>
          <p14:tracePt t="303361" x="8115300" y="5276850"/>
          <p14:tracePt t="303485" x="8121650" y="5270500"/>
          <p14:tracePt t="303492" x="8121650" y="5264150"/>
          <p14:tracePt t="303502" x="8128000" y="5264150"/>
          <p14:tracePt t="303520" x="8134350" y="5257800"/>
          <p14:tracePt t="303538" x="8153400" y="5251450"/>
          <p14:tracePt t="303554" x="8172450" y="5251450"/>
          <p14:tracePt t="303571" x="8178800" y="5264150"/>
          <p14:tracePt t="303575" x="8178800" y="5276850"/>
          <p14:tracePt t="303585" x="8178800" y="5289550"/>
          <p14:tracePt t="303604" x="8172450" y="5327650"/>
          <p14:tracePt t="303620" x="8159750" y="5346700"/>
          <p14:tracePt t="303636" x="8153400" y="5365750"/>
          <p14:tracePt t="303653" x="8153400" y="5378450"/>
          <p14:tracePt t="303670" x="8153400" y="5384800"/>
          <p14:tracePt t="303686" x="8153400" y="5397500"/>
          <p14:tracePt t="303704" x="8147050" y="5403850"/>
          <p14:tracePt t="303720" x="8147050" y="5416550"/>
          <p14:tracePt t="303737" x="8140700" y="5416550"/>
          <p14:tracePt t="303804" x="8128000" y="5416550"/>
          <p14:tracePt t="303820" x="8115300" y="5416550"/>
          <p14:tracePt t="303837" x="8083550" y="5410200"/>
          <p14:tracePt t="303853" x="8064500" y="5403850"/>
          <p14:tracePt t="303870" x="8032750" y="5397500"/>
          <p14:tracePt t="303886" x="8001000" y="5397500"/>
          <p14:tracePt t="303903" x="7969250" y="5391150"/>
          <p14:tracePt t="303920" x="7931150" y="5391150"/>
          <p14:tracePt t="303937" x="7880350" y="5384800"/>
          <p14:tracePt t="303953" x="7804150" y="5378450"/>
          <p14:tracePt t="303970" x="7727950" y="5372100"/>
          <p14:tracePt t="303987" x="7645400" y="5365750"/>
          <p14:tracePt t="304004" x="7531100" y="5359400"/>
          <p14:tracePt t="304020" x="7423150" y="5340350"/>
          <p14:tracePt t="304037" x="7258050" y="5308600"/>
          <p14:tracePt t="304053" x="7213600" y="5308600"/>
          <p14:tracePt t="304058" x="7169150" y="5308600"/>
          <p14:tracePt t="304070" x="7112000" y="5308600"/>
          <p14:tracePt t="304075" x="7073900" y="5308600"/>
          <p14:tracePt t="304086" x="6965950" y="5308600"/>
          <p14:tracePt t="304104" x="6877050" y="5314950"/>
          <p14:tracePt t="304121" x="6832600" y="5314950"/>
          <p14:tracePt t="304138" x="6813550" y="5321300"/>
          <p14:tracePt t="304187" x="6807200" y="5321300"/>
          <p14:tracePt t="304204" x="6794500" y="5321300"/>
          <p14:tracePt t="304209" x="6762750" y="5321300"/>
          <p14:tracePt t="304220" x="6750050" y="5321300"/>
          <p14:tracePt t="304238" x="6654800" y="5302250"/>
          <p14:tracePt t="304254" x="6546850" y="5283200"/>
          <p14:tracePt t="304272" x="6470650" y="5257800"/>
          <p14:tracePt t="304371" x="6464300" y="5257800"/>
          <p14:tracePt t="304388" x="6457950" y="5257800"/>
          <p14:tracePt t="304450" x="6464300" y="5257800"/>
          <p14:tracePt t="304459" x="6470650" y="5257800"/>
          <p14:tracePt t="304471" x="6489700" y="5257800"/>
          <p14:tracePt t="304488" x="6572250" y="5264150"/>
          <p14:tracePt t="304505" x="6654800" y="5264150"/>
          <p14:tracePt t="304509" x="6743700" y="5270500"/>
          <p14:tracePt t="304512" x="6794500" y="5270500"/>
          <p14:tracePt t="304539" x="7042150" y="5270500"/>
          <p14:tracePt t="304545" x="7092950" y="5270500"/>
          <p14:tracePt t="304553" x="7175500" y="5264150"/>
          <p14:tracePt t="304571" x="7258050" y="5238750"/>
          <p14:tracePt t="304587" x="7270750" y="5219700"/>
          <p14:tracePt t="304604" x="7283450" y="5207000"/>
          <p14:tracePt t="304621" x="7289800" y="5194300"/>
          <p14:tracePt t="304638" x="7302500" y="5187950"/>
          <p14:tracePt t="304653" x="7308850" y="5187950"/>
          <p14:tracePt t="304671" x="7315200" y="5194300"/>
          <p14:tracePt t="304687" x="7308850" y="5207000"/>
          <p14:tracePt t="304704" x="7264400" y="5232400"/>
          <p14:tracePt t="304721" x="7169150" y="5245100"/>
          <p14:tracePt t="304738" x="7042150" y="5232400"/>
          <p14:tracePt t="304754" x="6972300" y="5187950"/>
          <p14:tracePt t="304758" x="6972300" y="5175250"/>
          <p14:tracePt t="304771" x="6972300" y="5168900"/>
          <p14:tracePt t="307933" x="6965950" y="5168900"/>
          <p14:tracePt t="307941" x="6946900" y="5162550"/>
          <p14:tracePt t="307957" x="6838950" y="5092700"/>
          <p14:tracePt t="307975" x="6686550" y="4978400"/>
          <p14:tracePt t="307991" x="6534150" y="4889500"/>
          <p14:tracePt t="308007" x="6388100" y="4819650"/>
          <p14:tracePt t="308024" x="6292850" y="4787900"/>
          <p14:tracePt t="308041" x="6261100" y="4781550"/>
          <p14:tracePt t="308074" x="6299200" y="4781550"/>
          <p14:tracePt t="308090" x="6432550" y="4813300"/>
          <p14:tracePt t="308108" x="6540500" y="4851400"/>
          <p14:tracePt t="308111" x="6578600" y="4864100"/>
          <p14:tracePt t="308124" x="6604000" y="4876800"/>
          <p14:tracePt t="308139" x="6629400" y="4902200"/>
          <p14:tracePt t="308157" x="6686550" y="4959350"/>
          <p14:tracePt t="308174" x="6870700" y="5048250"/>
          <p14:tracePt t="308191" x="7092950" y="5099050"/>
          <p14:tracePt t="308209" x="7397750" y="5137150"/>
          <p14:tracePt t="308223" x="7493000" y="5149850"/>
          <p14:tracePt t="308226" x="7550150" y="5149850"/>
          <p14:tracePt t="308241" x="7626350" y="5149850"/>
          <p14:tracePt t="308256" x="7632700" y="5149850"/>
          <p14:tracePt t="308274" x="7670800" y="5130800"/>
          <p14:tracePt t="308290" x="7702550" y="5118100"/>
          <p14:tracePt t="308307" x="7734300" y="5099050"/>
          <p14:tracePt t="308324" x="7759700" y="5086350"/>
          <p14:tracePt t="308340" x="7804150" y="5080000"/>
          <p14:tracePt t="308357" x="7905750" y="5086350"/>
          <p14:tracePt t="308374" x="8026400" y="5105400"/>
          <p14:tracePt t="308391" x="8147050" y="5124450"/>
          <p14:tracePt t="308394" x="8191500" y="5130800"/>
          <p14:tracePt t="308407" x="8242300" y="5137150"/>
          <p14:tracePt t="308424" x="8286750" y="5137150"/>
          <p14:tracePt t="308441" x="8318500" y="5137150"/>
          <p14:tracePt t="308457" x="8375650" y="5137150"/>
          <p14:tracePt t="308460" x="8382000" y="5137150"/>
          <p14:tracePt t="308474" x="8401050" y="5137150"/>
          <p14:tracePt t="308478" x="8413750" y="5137150"/>
          <p14:tracePt t="308542" x="8420100" y="5137150"/>
          <p14:tracePt t="308558" x="8439150" y="5143500"/>
          <p14:tracePt t="308575" x="8515350" y="5168900"/>
          <p14:tracePt t="308591" x="8655050" y="5207000"/>
          <p14:tracePt t="308607" x="8807450" y="5238750"/>
          <p14:tracePt t="308624" x="8947150" y="5270500"/>
          <p14:tracePt t="308641" x="8985250" y="5276850"/>
          <p14:tracePt t="308742" x="8991600" y="5276850"/>
          <p14:tracePt t="308795" x="8997950" y="5283200"/>
          <p14:tracePt t="308804" x="9004300" y="5283200"/>
          <p14:tracePt t="308811" x="9017000" y="5295900"/>
          <p14:tracePt t="308824" x="9036050" y="5308600"/>
          <p14:tracePt t="308841" x="9055100" y="5334000"/>
          <p14:tracePt t="308858" x="9067800" y="5346700"/>
          <p14:tracePt t="308874" x="9074150" y="5359400"/>
          <p14:tracePt t="308891" x="9086850" y="5372100"/>
          <p14:tracePt t="308907" x="9099550" y="5391150"/>
          <p14:tracePt t="308924" x="9112250" y="5397500"/>
          <p14:tracePt t="308941" x="9118600" y="5403850"/>
          <p14:tracePt t="308958" x="9124950" y="5410200"/>
          <p14:tracePt t="308974" x="9131300" y="5410200"/>
          <p14:tracePt t="309008" x="9137650" y="5416550"/>
          <p14:tracePt t="309025" x="9150350" y="5422900"/>
          <p14:tracePt t="309042" x="9182100" y="5429250"/>
          <p14:tracePt t="309059" x="9207500" y="5429250"/>
          <p14:tracePt t="309075" x="9232900" y="5416550"/>
          <p14:tracePt t="309091" x="9245600" y="5403850"/>
          <p14:tracePt t="309108" x="9251950" y="5397500"/>
          <p14:tracePt t="309124" x="9290050" y="5397500"/>
          <p14:tracePt t="309141" x="9385300" y="5397500"/>
          <p14:tracePt t="309158" x="9505950" y="5403850"/>
          <p14:tracePt t="309175" x="9664700" y="5422900"/>
          <p14:tracePt t="309192" x="9848850" y="5441950"/>
          <p14:tracePt t="309208" x="10052050" y="5467350"/>
          <p14:tracePt t="309225" x="10204450" y="5492750"/>
          <p14:tracePt t="309242" x="10312400" y="5524500"/>
          <p14:tracePt t="309258" x="10337800" y="5530850"/>
          <p14:tracePt t="309262" x="10337800" y="5537200"/>
          <p14:tracePt t="309275" x="10344150" y="5537200"/>
          <p14:tracePt t="309343" x="10356850" y="5537200"/>
          <p14:tracePt t="309359" x="10414000" y="5537200"/>
          <p14:tracePt t="309375" x="10490200" y="5549900"/>
          <p14:tracePt t="309392" x="10547350" y="5556250"/>
          <p14:tracePt t="309408" x="10585450" y="5562600"/>
          <p14:tracePt t="309424" x="10623550" y="5575300"/>
          <p14:tracePt t="309442" x="10655300" y="5581650"/>
          <p14:tracePt t="309459" x="10674350" y="5588000"/>
          <p14:tracePt t="309475" x="10687050" y="5594350"/>
          <p14:tracePt t="309491" x="10693400" y="5594350"/>
          <p14:tracePt t="309548" x="10699750" y="5594350"/>
          <p14:tracePt t="309573" x="10706100" y="5594350"/>
          <p14:tracePt t="309602" x="10712450" y="5594350"/>
          <p14:tracePt t="309620" x="10718800" y="5594350"/>
          <p14:tracePt t="309637" x="10718800" y="5588000"/>
          <p14:tracePt t="309665" x="10725150" y="5588000"/>
          <p14:tracePt t="309679" x="10731500" y="5581650"/>
          <p14:tracePt t="309690" x="10737850" y="5581650"/>
          <p14:tracePt t="309708" x="10763250" y="5575300"/>
          <p14:tracePt t="309725" x="10795000" y="5575300"/>
          <p14:tracePt t="309742" x="10820400" y="5575300"/>
          <p14:tracePt t="309758" x="10826750" y="5575300"/>
          <p14:tracePt t="309830" x="10833100" y="5575300"/>
          <p14:tracePt t="309838" x="10845800" y="5575300"/>
          <p14:tracePt t="309857" x="10864850" y="5562600"/>
          <p14:tracePt t="309875" x="10890250" y="5549900"/>
          <p14:tracePt t="309892" x="10902950" y="5537200"/>
          <p14:tracePt t="309909" x="10915650" y="5530850"/>
          <p14:tracePt t="309911" x="10915650" y="5524500"/>
          <p14:tracePt t="309925" x="10922000" y="5524500"/>
          <p14:tracePt t="309975" x="10928350" y="5511800"/>
          <p14:tracePt t="310025" x="10928350" y="5505450"/>
          <p14:tracePt t="310059" x="10928350" y="5492750"/>
          <p14:tracePt t="310075" x="10928350" y="5480050"/>
          <p14:tracePt t="310092" x="10928350" y="5461000"/>
          <p14:tracePt t="310108" x="10915650" y="5441950"/>
          <p14:tracePt t="310125" x="10902950" y="5429250"/>
          <p14:tracePt t="310142" x="10890250" y="5410200"/>
          <p14:tracePt t="310158" x="10883900" y="5403850"/>
          <p14:tracePt t="310175" x="10864850" y="5391150"/>
          <p14:tracePt t="310192" x="10833100" y="5384800"/>
          <p14:tracePt t="310209" x="10795000" y="5384800"/>
          <p14:tracePt t="310225" x="10769600" y="5384800"/>
          <p14:tracePt t="310241" x="10725150" y="5384800"/>
          <p14:tracePt t="310258" x="10680700" y="5384800"/>
          <p14:tracePt t="310275" x="10629900" y="5384800"/>
          <p14:tracePt t="310292" x="10610850" y="5384800"/>
          <p14:tracePt t="310309" x="10591800" y="5384800"/>
          <p14:tracePt t="310326" x="10585450" y="5384800"/>
          <p14:tracePt t="310342" x="10579100" y="5391150"/>
          <p14:tracePt t="310359" x="10572750" y="5397500"/>
          <p14:tracePt t="310375" x="10560050" y="5397500"/>
          <p14:tracePt t="310393" x="10553700" y="5403850"/>
          <p14:tracePt t="310409" x="10547350" y="5410200"/>
          <p14:tracePt t="310425" x="10541000" y="5441950"/>
          <p14:tracePt t="310442" x="10541000" y="5499100"/>
          <p14:tracePt t="310459" x="10547350" y="5549900"/>
          <p14:tracePt t="310476" x="10560050" y="5588000"/>
          <p14:tracePt t="310492" x="10560050" y="5613400"/>
          <p14:tracePt t="310509" x="10560050" y="5638800"/>
          <p14:tracePt t="310526" x="10560050" y="5651500"/>
          <p14:tracePt t="310542" x="10566400" y="5664200"/>
          <p14:tracePt t="310559" x="10579100" y="5676900"/>
          <p14:tracePt t="310576" x="10598150" y="5683250"/>
          <p14:tracePt t="310592" x="10623550" y="5689600"/>
          <p14:tracePt t="310609" x="10636250" y="5689600"/>
          <p14:tracePt t="310775" x="10642600" y="5689600"/>
          <p14:tracePt t="310791" x="10648950" y="5689600"/>
          <p14:tracePt t="310800" x="10655300" y="5689600"/>
          <p14:tracePt t="310845" x="10655300" y="5683250"/>
          <p14:tracePt t="310860" x="10661650" y="5683250"/>
          <p14:tracePt t="310893" x="10661650" y="5676900"/>
          <p14:tracePt t="310910" x="10661650" y="5670550"/>
          <p14:tracePt t="310926" x="10661650" y="5657850"/>
          <p14:tracePt t="310930" x="10655300" y="5651500"/>
          <p14:tracePt t="310941" x="10648950" y="5645150"/>
          <p14:tracePt t="310959" x="10636250" y="5626100"/>
          <p14:tracePt t="310976" x="10623550" y="5607050"/>
          <p14:tracePt t="310993" x="10604500" y="5568950"/>
          <p14:tracePt t="311010" x="10598150" y="5549900"/>
          <p14:tracePt t="311026" x="10591800" y="5530850"/>
          <p14:tracePt t="311043" x="10585450" y="5511800"/>
          <p14:tracePt t="311060" x="10579100" y="5499100"/>
          <p14:tracePt t="311076" x="10579100" y="5486400"/>
          <p14:tracePt t="311093" x="10579100" y="5473700"/>
          <p14:tracePt t="311110" x="10579100" y="5461000"/>
          <p14:tracePt t="311127" x="10579100" y="5454650"/>
          <p14:tracePt t="311143" x="10572750" y="5448300"/>
          <p14:tracePt t="311159" x="10566400" y="5441950"/>
          <p14:tracePt t="311176" x="10560050" y="5441950"/>
          <p14:tracePt t="311193" x="10560050" y="5435600"/>
          <p14:tracePt t="311396" x="10528300" y="5435600"/>
          <p14:tracePt t="311404" x="10515600" y="5435600"/>
          <p14:tracePt t="311413" x="10483850" y="5435600"/>
          <p14:tracePt t="311427" x="10414000" y="5435600"/>
          <p14:tracePt t="311443" x="10325100" y="5429250"/>
          <p14:tracePt t="311461" x="10223500" y="5422900"/>
          <p14:tracePt t="311477" x="10096500" y="5422900"/>
          <p14:tracePt t="311493" x="9925050" y="5429250"/>
          <p14:tracePt t="311510" x="9632950" y="5410200"/>
          <p14:tracePt t="311526" x="9315450" y="5384800"/>
          <p14:tracePt t="311543" x="9029700" y="5346700"/>
          <p14:tracePt t="311560" x="8737600" y="5302250"/>
          <p14:tracePt t="311577" x="8255000" y="5245100"/>
          <p14:tracePt t="311594" x="7912100" y="5213350"/>
          <p14:tracePt t="311610" x="7562850" y="5181600"/>
          <p14:tracePt t="311626" x="7207250" y="5149850"/>
          <p14:tracePt t="311643" x="6851650" y="5118100"/>
          <p14:tracePt t="311660" x="6572250" y="5111750"/>
          <p14:tracePt t="311676" x="6330950" y="5118100"/>
          <p14:tracePt t="311693" x="6184900" y="5143500"/>
          <p14:tracePt t="311710" x="6108700" y="5175250"/>
          <p14:tracePt t="311727" x="6070600" y="5207000"/>
          <p14:tracePt t="311743" x="6045200" y="5238750"/>
          <p14:tracePt t="311760" x="6026150" y="5264150"/>
          <p14:tracePt t="311777" x="5994400" y="5295900"/>
          <p14:tracePt t="311794" x="5975350" y="5314950"/>
          <p14:tracePt t="311811" x="5956300" y="5340350"/>
          <p14:tracePt t="311827" x="5956300" y="5359400"/>
          <p14:tracePt t="311830" x="5956300" y="5365750"/>
          <p14:tracePt t="311843" x="5956300" y="5378450"/>
          <p14:tracePt t="311861" x="5981700" y="5410200"/>
          <p14:tracePt t="311877" x="5994400" y="5422900"/>
          <p14:tracePt t="311893" x="6013450" y="5441950"/>
          <p14:tracePt t="311910" x="6026150" y="5461000"/>
          <p14:tracePt t="311927" x="6019800" y="5505450"/>
          <p14:tracePt t="311944" x="5981700" y="5549900"/>
          <p14:tracePt t="311960" x="5943600" y="5594350"/>
          <p14:tracePt t="311977" x="5924550" y="5638800"/>
          <p14:tracePt t="311994" x="5911850" y="5670550"/>
          <p14:tracePt t="312010" x="5911850" y="5695950"/>
          <p14:tracePt t="312027" x="5905500" y="5715000"/>
          <p14:tracePt t="312043" x="5899150" y="5727700"/>
          <p14:tracePt t="312060" x="5899150" y="5740400"/>
          <p14:tracePt t="312077" x="5892800" y="5753100"/>
          <p14:tracePt t="312093" x="5892800" y="5759450"/>
          <p14:tracePt t="312109" x="5892800" y="5765800"/>
          <p14:tracePt t="312160" x="5905500" y="5765800"/>
          <p14:tracePt t="312177" x="5930900" y="5772150"/>
          <p14:tracePt t="312194" x="5956300" y="5784850"/>
          <p14:tracePt t="312210" x="5988050" y="5803900"/>
          <p14:tracePt t="312227" x="6007100" y="5822950"/>
          <p14:tracePt t="312244" x="6026150" y="5842000"/>
          <p14:tracePt t="312261" x="6032500" y="5848350"/>
          <p14:tracePt t="312313" x="6032500" y="5842000"/>
          <p14:tracePt t="312327" x="6032500" y="5829300"/>
          <p14:tracePt t="312343" x="6032500" y="5822950"/>
          <p14:tracePt t="312360" x="6032500" y="5816600"/>
          <p14:tracePt t="312394" x="6032500" y="5810250"/>
          <p14:tracePt t="312411" x="6032500" y="5797550"/>
          <p14:tracePt t="312429" x="6032500" y="5778500"/>
          <p14:tracePt t="312444" x="6032500" y="5772150"/>
          <p14:tracePt t="312461" x="6032500" y="5734050"/>
          <p14:tracePt t="312477" x="6032500" y="5695950"/>
          <p14:tracePt t="312494" x="6045200" y="5683250"/>
          <p14:tracePt t="312512" x="6083300" y="5657850"/>
          <p14:tracePt t="312516" x="6102350" y="5651500"/>
          <p14:tracePt t="312529" x="6127750" y="5645150"/>
          <p14:tracePt t="312544" x="6203950" y="5619750"/>
          <p14:tracePt t="312560" x="6280150" y="5600700"/>
          <p14:tracePt t="312577" x="6369050" y="5575300"/>
          <p14:tracePt t="312594" x="6445250" y="5549900"/>
          <p14:tracePt t="312611" x="6527800" y="5530850"/>
          <p14:tracePt t="312628" x="6572250" y="5518150"/>
          <p14:tracePt t="312645" x="6616700" y="5518150"/>
          <p14:tracePt t="312660" x="6692900" y="5530850"/>
          <p14:tracePt t="312677" x="6775450" y="5543550"/>
          <p14:tracePt t="312694" x="6851650" y="5549900"/>
          <p14:tracePt t="312711" x="6921500" y="5556250"/>
          <p14:tracePt t="312728" x="7023100" y="5556250"/>
          <p14:tracePt t="312745" x="7092950" y="5556250"/>
          <p14:tracePt t="312761" x="7175500" y="5556250"/>
          <p14:tracePt t="312778" x="7277100" y="5556250"/>
          <p14:tracePt t="312795" x="7397750" y="5556250"/>
          <p14:tracePt t="312811" x="7531100" y="5568950"/>
          <p14:tracePt t="312828" x="7581900" y="5568950"/>
          <p14:tracePt t="312844" x="7600950" y="5568950"/>
          <p14:tracePt t="312860" x="7613650" y="5568950"/>
          <p14:tracePt t="312878" x="7626350" y="5568950"/>
          <p14:tracePt t="312894" x="7639050" y="5575300"/>
          <p14:tracePt t="312911" x="7715250" y="5645150"/>
          <p14:tracePt t="312928" x="7778750" y="5695950"/>
          <p14:tracePt t="312944" x="7829550" y="5727700"/>
          <p14:tracePt t="312961" x="7854950" y="5740400"/>
          <p14:tracePt t="313011" x="7861300" y="5740400"/>
          <p14:tracePt t="313028" x="7867650" y="5734050"/>
          <p14:tracePt t="313044" x="7874000" y="5727700"/>
          <p14:tracePt t="313062" x="7880350" y="5727700"/>
          <p14:tracePt t="313078" x="7893050" y="5727700"/>
          <p14:tracePt t="313094" x="7905750" y="5727700"/>
          <p14:tracePt t="313111" x="7912100" y="5727700"/>
          <p14:tracePt t="313145" x="7918450" y="5727700"/>
          <p14:tracePt t="313228" x="7924800" y="5727700"/>
          <p14:tracePt t="313243" x="7924800" y="5721350"/>
          <p14:tracePt t="313268" x="7931150" y="5721350"/>
          <p14:tracePt t="313305" x="7931150" y="5715000"/>
          <p14:tracePt t="313418" x="7931150" y="5708650"/>
          <p14:tracePt t="313492" x="7943850" y="5708650"/>
          <p14:tracePt t="313499" x="7950200" y="5708650"/>
          <p14:tracePt t="313510" x="7962900" y="5708650"/>
          <p14:tracePt t="313529" x="8013700" y="5708650"/>
          <p14:tracePt t="313545" x="8045450" y="5702300"/>
          <p14:tracePt t="313562" x="8070850" y="5689600"/>
          <p14:tracePt t="313578" x="8089900" y="5676900"/>
          <p14:tracePt t="313594" x="8102600" y="5657850"/>
          <p14:tracePt t="313612" x="8108950" y="5638800"/>
          <p14:tracePt t="313628" x="8115300" y="5619750"/>
          <p14:tracePt t="313645" x="8121650" y="5619750"/>
          <p14:tracePt t="313688" x="8128000" y="5619750"/>
          <p14:tracePt t="313695" x="8134350" y="5619750"/>
          <p14:tracePt t="313712" x="8140700" y="5626100"/>
          <p14:tracePt t="313729" x="8147050" y="5626100"/>
          <p14:tracePt t="313745" x="8147050" y="5632450"/>
          <p14:tracePt t="313922" x="8147050" y="5638800"/>
          <p14:tracePt t="313930" x="8153400" y="5638800"/>
          <p14:tracePt t="313945" x="8172450" y="5645150"/>
          <p14:tracePt t="313962" x="8248650" y="5670550"/>
          <p14:tracePt t="313977" x="8337550" y="5676900"/>
          <p14:tracePt t="313995" x="8413750" y="5676900"/>
          <p14:tracePt t="314012" x="8477250" y="5676900"/>
          <p14:tracePt t="314029" x="8547100" y="5664200"/>
          <p14:tracePt t="314046" x="8591550" y="5651500"/>
          <p14:tracePt t="314062" x="8610600" y="5645150"/>
          <p14:tracePt t="314079" x="8616950" y="5638800"/>
          <p14:tracePt t="314081" x="8629650" y="5632450"/>
          <p14:tracePt t="314096" x="8655050" y="5626100"/>
          <p14:tracePt t="314112" x="8686800" y="5619750"/>
          <p14:tracePt t="314129" x="8718550" y="5613400"/>
          <p14:tracePt t="314144" x="8731250" y="5613400"/>
          <p14:tracePt t="314147" x="8737600" y="5613400"/>
          <p14:tracePt t="314161" x="8763000" y="5613400"/>
          <p14:tracePt t="314179" x="8788400" y="5626100"/>
          <p14:tracePt t="314196" x="8807450" y="5638800"/>
          <p14:tracePt t="314212" x="8820150" y="5651500"/>
          <p14:tracePt t="314229" x="8839200" y="5670550"/>
          <p14:tracePt t="314246" x="8851900" y="5683250"/>
          <p14:tracePt t="314262" x="8883650" y="5702300"/>
          <p14:tracePt t="314279" x="8915400" y="5708650"/>
          <p14:tracePt t="314296" x="8953500" y="5715000"/>
          <p14:tracePt t="314313" x="9010650" y="5715000"/>
          <p14:tracePt t="314315" x="9029700" y="5715000"/>
          <p14:tracePt t="314329" x="9067800" y="5721350"/>
          <p14:tracePt t="314332" x="9086850" y="5721350"/>
          <p14:tracePt t="314346" x="9137650" y="5721350"/>
          <p14:tracePt t="314362" x="9194800" y="5702300"/>
          <p14:tracePt t="314379" x="9226550" y="5689600"/>
          <p14:tracePt t="314394" x="9264650" y="5664200"/>
          <p14:tracePt t="314412" x="9290050" y="5638800"/>
          <p14:tracePt t="314429" x="9296400" y="5626100"/>
          <p14:tracePt t="314445" x="9296400" y="5619750"/>
          <p14:tracePt t="314463" x="9296400" y="5613400"/>
          <p14:tracePt t="314479" x="9296400" y="5607050"/>
          <p14:tracePt t="314496" x="9283700" y="5600700"/>
          <p14:tracePt t="314512" x="9251950" y="5588000"/>
          <p14:tracePt t="314517" x="9239250" y="5588000"/>
          <p14:tracePt t="314528" x="9226550" y="5581650"/>
          <p14:tracePt t="314546" x="9188450" y="5575300"/>
          <p14:tracePt t="314563" x="9150350" y="5568950"/>
          <p14:tracePt t="314581" x="9131300" y="5568950"/>
          <p14:tracePt t="314595" x="9124950" y="5568950"/>
          <p14:tracePt t="314612" x="9105900" y="5568950"/>
          <p14:tracePt t="314629" x="9093200" y="5568950"/>
          <p14:tracePt t="314646" x="9086850" y="5581650"/>
          <p14:tracePt t="314662" x="9080500" y="5613400"/>
          <p14:tracePt t="314681" x="9080500" y="5645150"/>
          <p14:tracePt t="314695" x="9080500" y="5670550"/>
          <p14:tracePt t="314716" x="9099550" y="5708650"/>
          <p14:tracePt t="314729" x="9124950" y="5734050"/>
          <p14:tracePt t="314746" x="9144000" y="5746750"/>
          <p14:tracePt t="314763" x="9163050" y="5753100"/>
          <p14:tracePt t="314779" x="9182100" y="5759450"/>
          <p14:tracePt t="314783" x="9188450" y="5759450"/>
          <p14:tracePt t="314796" x="9226550" y="5759450"/>
          <p14:tracePt t="314812" x="9245600" y="5759450"/>
          <p14:tracePt t="314829" x="9321800" y="5753100"/>
          <p14:tracePt t="314846" x="9347200" y="5753100"/>
          <p14:tracePt t="314862" x="9378950" y="5746750"/>
          <p14:tracePt t="314879" x="9391650" y="5740400"/>
          <p14:tracePt t="314970" x="9391650" y="5734050"/>
          <p14:tracePt t="315009" x="9391650" y="5727700"/>
          <p14:tracePt t="315045" x="9391650" y="5721350"/>
          <p14:tracePt t="315129" x="9404350" y="5727700"/>
          <p14:tracePt t="315137" x="9417050" y="5727700"/>
          <p14:tracePt t="315145" x="9455150" y="5740400"/>
          <p14:tracePt t="315163" x="9582150" y="5759450"/>
          <p14:tracePt t="315180" x="9715500" y="5778500"/>
          <p14:tracePt t="315195" x="9861550" y="5791200"/>
          <p14:tracePt t="315213" x="9994900" y="5803900"/>
          <p14:tracePt t="315230" x="10064750" y="5810250"/>
          <p14:tracePt t="315245" x="10102850" y="5816600"/>
          <p14:tracePt t="315284" x="10109200" y="5816600"/>
          <p14:tracePt t="315297" x="10115550" y="5816600"/>
          <p14:tracePt t="315314" x="10160000" y="5810250"/>
          <p14:tracePt t="315330" x="10210800" y="5810250"/>
          <p14:tracePt t="315346" x="10242550" y="5803900"/>
          <p14:tracePt t="315363" x="10280650" y="5797550"/>
          <p14:tracePt t="315380" x="10306050" y="5791200"/>
          <p14:tracePt t="315384" x="10318750" y="5784850"/>
          <p14:tracePt t="315395" x="10331450" y="5778500"/>
          <p14:tracePt t="315413" x="10350500" y="5765800"/>
          <p14:tracePt t="315430" x="10414000" y="5746750"/>
          <p14:tracePt t="315447" x="10477500" y="5721350"/>
          <p14:tracePt t="315463" x="10528300" y="5702300"/>
          <p14:tracePt t="315480" x="10560050" y="5683250"/>
          <p14:tracePt t="315497" x="10579100" y="5676900"/>
          <p14:tracePt t="315637" x="10572750" y="5683250"/>
          <p14:tracePt t="315653" x="10572750" y="5689600"/>
          <p14:tracePt t="315723" x="10572750" y="5683250"/>
          <p14:tracePt t="315747" x="10572750" y="5695950"/>
          <p14:tracePt t="315755" x="10572750" y="5708650"/>
          <p14:tracePt t="315762" x="10572750" y="5721350"/>
          <p14:tracePt t="315780" x="10572750" y="5753100"/>
          <p14:tracePt t="315798" x="10572750" y="5784850"/>
          <p14:tracePt t="315814" x="10566400" y="5822950"/>
          <p14:tracePt t="315831" x="10553700" y="5848350"/>
          <p14:tracePt t="315848" x="10553700" y="5861050"/>
          <p14:tracePt t="315866" x="10553700" y="5867400"/>
          <p14:tracePt t="315880" x="10553700" y="5873750"/>
          <p14:tracePt t="315897" x="10572750" y="5873750"/>
          <p14:tracePt t="315914" x="10591800" y="5873750"/>
          <p14:tracePt t="315930" x="10617200" y="5867400"/>
          <p14:tracePt t="316025" x="10623550" y="5861050"/>
          <p14:tracePt t="316032" x="10636250" y="5861050"/>
          <p14:tracePt t="316047" x="10648950" y="5854700"/>
          <p14:tracePt t="316065" x="10661650" y="5848350"/>
          <p14:tracePt t="316080" x="10674350" y="5848350"/>
          <p14:tracePt t="316099" x="10687050" y="5842000"/>
          <p14:tracePt t="316114" x="10699750" y="5835650"/>
          <p14:tracePt t="316131" x="10712450" y="5829300"/>
          <p14:tracePt t="316147" x="10725150" y="5822950"/>
          <p14:tracePt t="316166" x="10763250" y="5797550"/>
          <p14:tracePt t="316180" x="10820400" y="5765800"/>
          <p14:tracePt t="316197" x="10883900" y="5734050"/>
          <p14:tracePt t="316214" x="10941050" y="5702300"/>
          <p14:tracePt t="316230" x="10966450" y="5695950"/>
          <p14:tracePt t="316249" x="10979150" y="5689600"/>
          <p14:tracePt t="316264" x="10979150" y="5683250"/>
          <p14:tracePt t="316297" x="10985500" y="5676900"/>
          <p14:tracePt t="316314" x="10985500" y="5670550"/>
          <p14:tracePt t="316330" x="10985500" y="5657850"/>
          <p14:tracePt t="316347" x="10985500" y="5645150"/>
          <p14:tracePt t="316364" x="10979150" y="5632450"/>
          <p14:tracePt t="316382" x="10966450" y="5626100"/>
          <p14:tracePt t="316398" x="10953750" y="5619750"/>
          <p14:tracePt t="316414" x="10941050" y="5619750"/>
          <p14:tracePt t="316430" x="10922000" y="5619750"/>
          <p14:tracePt t="316447" x="10902950" y="5619750"/>
          <p14:tracePt t="316465" x="10883900" y="5632450"/>
          <p14:tracePt t="316481" x="10877550" y="5638800"/>
          <p14:tracePt t="316499" x="10909300" y="5657850"/>
          <p14:tracePt t="316514" x="11004550" y="5695950"/>
          <p14:tracePt t="316531" x="11099800" y="5715000"/>
          <p14:tracePt t="316547" x="11182350" y="5734050"/>
          <p14:tracePt t="316564" x="11245850" y="5746750"/>
          <p14:tracePt t="316580" x="11283950" y="5746750"/>
          <p14:tracePt t="316645" x="11290300" y="5746750"/>
          <p14:tracePt t="316665" x="11334750" y="5740400"/>
          <p14:tracePt t="316681" x="11410950" y="5727700"/>
          <p14:tracePt t="316684" x="11461750" y="5715000"/>
          <p14:tracePt t="316697" x="11499850" y="5702300"/>
          <p14:tracePt t="316700" x="11544300" y="5689600"/>
          <p14:tracePt t="316713" x="11582400" y="5676900"/>
          <p14:tracePt t="316715" x="11607800" y="5664200"/>
          <p14:tracePt t="316729" x="11614150" y="5651500"/>
          <p14:tracePt t="316731" x="11620500" y="5645150"/>
          <p14:tracePt t="316746" x="11620500" y="5638800"/>
          <p14:tracePt t="316748" x="11626850" y="5632450"/>
          <p14:tracePt t="316781" x="11626850" y="5626100"/>
          <p14:tracePt t="316798" x="11620500" y="5632450"/>
          <p14:tracePt t="316814" x="11614150" y="5638800"/>
          <p14:tracePt t="316830" x="11595100" y="5651500"/>
          <p14:tracePt t="316847" x="11582400" y="5657850"/>
          <p14:tracePt t="316864" x="11569700" y="5670550"/>
          <p14:tracePt t="316881" x="11544300" y="5683250"/>
          <p14:tracePt t="316897" x="11506200" y="5683250"/>
          <p14:tracePt t="316914" x="11461750" y="5683250"/>
          <p14:tracePt t="316918" x="11430000" y="5683250"/>
          <p14:tracePt t="316933" x="11385550" y="5676900"/>
          <p14:tracePt t="316948" x="11353800" y="5676900"/>
          <p14:tracePt t="316964" x="11322050" y="5676900"/>
          <p14:tracePt t="316981" x="11309350" y="5676900"/>
          <p14:tracePt t="317372" x="11309350" y="5670550"/>
          <p14:tracePt t="317380" x="11309350" y="5664200"/>
          <p14:tracePt t="317389" x="11309350" y="5657850"/>
          <p14:tracePt t="317397" x="11303000" y="5645150"/>
          <p14:tracePt t="317400" x="11303000" y="5638800"/>
          <p14:tracePt t="317415" x="11303000" y="5626100"/>
          <p14:tracePt t="317431" x="11303000" y="5619750"/>
          <p14:tracePt t="317449" x="11303000" y="5600700"/>
          <p14:tracePt t="317506" x="11303000" y="5594350"/>
          <p14:tracePt t="317548" x="11303000" y="5588000"/>
          <p14:tracePt t="317565" x="11303000" y="5581650"/>
          <p14:tracePt t="317582" x="11309350" y="5575300"/>
          <p14:tracePt t="317599" x="11309350" y="5568950"/>
          <p14:tracePt t="317688" x="11315700" y="5568950"/>
          <p14:tracePt t="317704" x="11322050" y="5568950"/>
          <p14:tracePt t="317712" x="11322050" y="5562600"/>
          <p14:tracePt t="318282" x="11315700" y="5562600"/>
          <p14:tracePt t="318326" x="11309350" y="5562600"/>
          <p14:tracePt t="318390" x="11303000" y="5562600"/>
          <p14:tracePt t="318416" x="11296650" y="5562600"/>
          <p14:tracePt t="318431" x="11290300" y="5562600"/>
          <p14:tracePt t="318467" x="11271250" y="5556250"/>
          <p14:tracePt t="318483" x="11264900" y="5549900"/>
          <p14:tracePt t="318499" x="11258550" y="5549900"/>
          <p14:tracePt t="318533" x="11252200" y="5543550"/>
          <p14:tracePt t="318549" x="11245850" y="5537200"/>
          <p14:tracePt t="318566" x="11245850" y="5524500"/>
          <p14:tracePt t="318586" x="11239500" y="5518150"/>
          <p14:tracePt t="318599" x="11233150" y="5511800"/>
          <p14:tracePt t="318615" x="11226800" y="5505450"/>
          <p14:tracePt t="318682" x="11220450" y="5505450"/>
          <p14:tracePt t="318699" x="11214100" y="5505450"/>
          <p14:tracePt t="318716" x="11207750" y="5499100"/>
          <p14:tracePt t="318733" x="11201400" y="5499100"/>
          <p14:tracePt t="318749" x="11188700" y="5499100"/>
          <p14:tracePt t="318766" x="11176000" y="5492750"/>
          <p14:tracePt t="318783" x="11156950" y="5492750"/>
          <p14:tracePt t="318799" x="11144250" y="5492750"/>
          <p14:tracePt t="318816" x="11137900" y="5492750"/>
          <p14:tracePt t="318832" x="11125200" y="5492750"/>
          <p14:tracePt t="318849" x="11112500" y="5486400"/>
          <p14:tracePt t="318867" x="11074400" y="5480050"/>
          <p14:tracePt t="318883" x="11061700" y="5480050"/>
          <p14:tracePt t="318899" x="11036300" y="5467350"/>
          <p14:tracePt t="318916" x="10966450" y="5441950"/>
          <p14:tracePt t="318933" x="10934700" y="5429250"/>
          <p14:tracePt t="318949" x="10883900" y="5391150"/>
          <p14:tracePt t="318966" x="10833100" y="5346700"/>
          <p14:tracePt t="318983" x="10788650" y="5295900"/>
          <p14:tracePt t="319000" x="10712450" y="5200650"/>
          <p14:tracePt t="319016" x="10636250" y="5086350"/>
          <p14:tracePt t="319033" x="10572750" y="5003800"/>
          <p14:tracePt t="319050" x="10464800" y="4895850"/>
          <p14:tracePt t="319066" x="10344150" y="4806950"/>
          <p14:tracePt t="319083" x="10242550" y="4737100"/>
          <p14:tracePt t="319100" x="10153650" y="4686300"/>
          <p14:tracePt t="319117" x="10077450" y="4648200"/>
          <p14:tracePt t="319133" x="10052050" y="4635500"/>
          <p14:tracePt t="319150" x="10052050" y="4629150"/>
          <p14:tracePt t="322141" x="10058400" y="4635500"/>
          <p14:tracePt t="322149" x="10071100" y="4654550"/>
          <p14:tracePt t="322169" x="10115550" y="4692650"/>
          <p14:tracePt t="322186" x="10147300" y="4724400"/>
          <p14:tracePt t="322202" x="10153650" y="4743450"/>
          <p14:tracePt t="322269" x="10153650" y="4756150"/>
          <p14:tracePt t="322286" x="10153650" y="4787900"/>
          <p14:tracePt t="322303" x="10128250" y="4838700"/>
          <p14:tracePt t="322319" x="10090150" y="4883150"/>
          <p14:tracePt t="322336" x="10007600" y="4953000"/>
          <p14:tracePt t="322352" x="9918700" y="5029200"/>
          <p14:tracePt t="322369" x="9798050" y="5118100"/>
          <p14:tracePt t="322385" x="9671050" y="5194300"/>
          <p14:tracePt t="322402" x="9499600" y="5276850"/>
          <p14:tracePt t="322419" x="9372600" y="5346700"/>
          <p14:tracePt t="322435" x="9213850" y="5461000"/>
          <p14:tracePt t="322452" x="9074150" y="5575300"/>
          <p14:tracePt t="322455" x="9004300" y="5638800"/>
          <p14:tracePt t="322468" x="8794750" y="5784850"/>
          <p14:tracePt t="322486" x="8667750" y="5867400"/>
          <p14:tracePt t="322502" x="8496300" y="5937250"/>
          <p14:tracePt t="322518" x="8350250" y="5962650"/>
          <p14:tracePt t="322536" x="8267700" y="5949950"/>
          <p14:tracePt t="322552" x="8191500" y="5892800"/>
          <p14:tracePt t="322569" x="8147050" y="5842000"/>
          <p14:tracePt t="322586" x="8115300" y="5797550"/>
          <p14:tracePt t="322602" x="8077200" y="5765800"/>
          <p14:tracePt t="322619" x="8007350" y="5721350"/>
          <p14:tracePt t="322636" x="7931150" y="5683250"/>
          <p14:tracePt t="322651" x="7880350" y="5651500"/>
          <p14:tracePt t="322671" x="7816850" y="5613400"/>
          <p14:tracePt t="322675" x="7778750" y="5594350"/>
          <p14:tracePt t="322685" x="7759700" y="5581650"/>
          <p14:tracePt t="322688" x="7734300" y="5568950"/>
          <p14:tracePt t="322703" x="7696200" y="5562600"/>
          <p14:tracePt t="322719" x="7677150" y="5562600"/>
          <p14:tracePt t="322736" x="7639050" y="5581650"/>
          <p14:tracePt t="322752" x="7556500" y="5613400"/>
          <p14:tracePt t="322769" x="7448550" y="5619750"/>
          <p14:tracePt t="322786" x="7283450" y="5626100"/>
          <p14:tracePt t="322803" x="7105650" y="5619750"/>
          <p14:tracePt t="322819" x="6940550" y="5607050"/>
          <p14:tracePt t="322836" x="6826250" y="5594350"/>
          <p14:tracePt t="322853" x="6680200" y="5588000"/>
          <p14:tracePt t="322869" x="6508750" y="5594350"/>
          <p14:tracePt t="322886" x="6337300" y="5607050"/>
          <p14:tracePt t="322902" x="6102350" y="5626100"/>
          <p14:tracePt t="322919" x="5956300" y="5657850"/>
          <p14:tracePt t="322936" x="5880100" y="5708650"/>
          <p14:tracePt t="322953" x="5918200" y="5778500"/>
          <p14:tracePt t="322970" x="6026150" y="5842000"/>
          <p14:tracePt t="322986" x="6178550" y="5899150"/>
          <p14:tracePt t="323002" x="6400800" y="5975350"/>
          <p14:tracePt t="323019" x="6680200" y="6051550"/>
          <p14:tracePt t="323036" x="6946900" y="6115050"/>
          <p14:tracePt t="323053" x="7232650" y="6172200"/>
          <p14:tracePt t="323059" x="7346950" y="6184900"/>
          <p14:tracePt t="323069" x="7454900" y="6203950"/>
          <p14:tracePt t="323086" x="7664450" y="6229350"/>
          <p14:tracePt t="323103" x="7683500" y="6235700"/>
          <p14:tracePt t="323119" x="7658100" y="6235700"/>
          <p14:tracePt t="323136" x="7575550" y="6223000"/>
          <p14:tracePt t="323153" x="7518400" y="6210300"/>
          <p14:tracePt t="323169" x="7499350" y="6203950"/>
          <p14:tracePt t="324252" x="7505700" y="6203950"/>
          <p14:tracePt t="324259" x="7512050" y="6203950"/>
          <p14:tracePt t="324271" x="7543800" y="6203950"/>
          <p14:tracePt t="324287" x="7632700" y="6197600"/>
          <p14:tracePt t="324304" x="7670800" y="6191250"/>
          <p14:tracePt t="324322" x="7696200" y="6184900"/>
          <p14:tracePt t="324337" x="7734300" y="6165850"/>
          <p14:tracePt t="324354" x="7791450" y="6134100"/>
          <p14:tracePt t="324371" x="7835900" y="6102350"/>
          <p14:tracePt t="324387" x="7886700" y="6051550"/>
          <p14:tracePt t="324404" x="7924800" y="6013450"/>
          <p14:tracePt t="324420" x="7937500" y="5994400"/>
          <p14:tracePt t="324437" x="7943850" y="5981700"/>
          <p14:tracePt t="324454" x="7950200" y="5981700"/>
          <p14:tracePt t="324659" x="7956550" y="5975350"/>
          <p14:tracePt t="324671" x="7962900" y="5969000"/>
          <p14:tracePt t="324687" x="7988300" y="5949950"/>
          <p14:tracePt t="324704" x="8013700" y="5930900"/>
          <p14:tracePt t="324709" x="8020050" y="5918200"/>
          <p14:tracePt t="324720" x="8032750" y="5911850"/>
          <p14:tracePt t="324738" x="8051800" y="5867400"/>
          <p14:tracePt t="324755" x="8058150" y="5835650"/>
          <p14:tracePt t="324771" x="8045450" y="5778500"/>
          <p14:tracePt t="324788" x="8032750" y="5765800"/>
          <p14:tracePt t="324805" x="8032750" y="5759450"/>
          <p14:tracePt t="324871" x="8001000" y="5765800"/>
          <p14:tracePt t="324888" x="7962900" y="5778500"/>
          <p14:tracePt t="324904" x="7886700" y="5784850"/>
          <p14:tracePt t="324921" x="7829550" y="5791200"/>
          <p14:tracePt t="324938" x="7778750" y="5791200"/>
          <p14:tracePt t="324954" x="7759700" y="5791200"/>
          <p14:tracePt t="325030" x="7753350" y="5791200"/>
          <p14:tracePt t="325039" x="7747000" y="5791200"/>
          <p14:tracePt t="325044" x="7721600" y="5797550"/>
          <p14:tracePt t="325053" x="7689850" y="5797550"/>
          <p14:tracePt t="325070" x="7588250" y="5803900"/>
          <p14:tracePt t="325088" x="7467600" y="5784850"/>
          <p14:tracePt t="325104" x="7353300" y="5778500"/>
          <p14:tracePt t="325120" x="7308850" y="5759450"/>
          <p14:tracePt t="325137" x="7302500" y="5759450"/>
          <p14:tracePt t="325171" x="7302500" y="5753100"/>
          <p14:tracePt t="325406" x="7302500" y="5759450"/>
          <p14:tracePt t="325414" x="7302500" y="5765800"/>
          <p14:tracePt t="325420" x="7302500" y="5778500"/>
          <p14:tracePt t="325439" x="7315200" y="5797550"/>
          <p14:tracePt t="325456" x="7321550" y="5797550"/>
          <p14:tracePt t="325472" x="7334250" y="5797550"/>
          <p14:tracePt t="325489" x="7346950" y="5803900"/>
          <p14:tracePt t="325506" x="7353300" y="5803900"/>
          <p14:tracePt t="325539" x="7359650" y="5810250"/>
          <p14:tracePt t="325555" x="7397750" y="5829300"/>
          <p14:tracePt t="325573" x="7429500" y="5842000"/>
          <p14:tracePt t="325589" x="7461250" y="5854700"/>
          <p14:tracePt t="325605" x="7486650" y="5861050"/>
          <p14:tracePt t="325623" x="7531100" y="5861050"/>
          <p14:tracePt t="325640" x="7569200" y="5861050"/>
          <p14:tracePt t="325655" x="7600950" y="5861050"/>
          <p14:tracePt t="325672" x="7632700" y="5854700"/>
          <p14:tracePt t="325688" x="7645400" y="5854700"/>
          <p14:tracePt t="325705" x="7670800" y="5848350"/>
          <p14:tracePt t="325721" x="7689850" y="5848350"/>
          <p14:tracePt t="325739" x="7708900" y="5842000"/>
          <p14:tracePt t="325755" x="7727950" y="5842000"/>
          <p14:tracePt t="325772" x="7740650" y="5842000"/>
          <p14:tracePt t="325776" x="7747000" y="5835650"/>
          <p14:tracePt t="325787" x="7759700" y="5835650"/>
          <p14:tracePt t="325789" x="7766050" y="5829300"/>
          <p14:tracePt t="325804" x="7804150" y="5810250"/>
          <p14:tracePt t="325822" x="7829550" y="5797550"/>
          <p14:tracePt t="325838" x="7835900" y="5791200"/>
          <p14:tracePt t="325841" x="7842250" y="5784850"/>
          <p14:tracePt t="325855" x="7848600" y="5778500"/>
          <p14:tracePt t="325872" x="7848600" y="5765800"/>
          <p14:tracePt t="325889" x="7848600" y="5759450"/>
          <p14:tracePt t="325905" x="7835900" y="5740400"/>
          <p14:tracePt t="325922" x="7816850" y="5721350"/>
          <p14:tracePt t="325939" x="7778750" y="5702300"/>
          <p14:tracePt t="325955" x="7759700" y="5689600"/>
          <p14:tracePt t="325972" x="7715250" y="5670550"/>
          <p14:tracePt t="325989" x="7670800" y="5657850"/>
          <p14:tracePt t="326006" x="7620000" y="5645150"/>
          <p14:tracePt t="326022" x="7575550" y="5645150"/>
          <p14:tracePt t="326025" x="7562850" y="5638800"/>
          <p14:tracePt t="326037" x="7550150" y="5638800"/>
          <p14:tracePt t="326059" x="7543800" y="5638800"/>
          <p14:tracePt t="326072" x="7537450" y="5664200"/>
          <p14:tracePt t="326090" x="7524750" y="5695950"/>
          <p14:tracePt t="326104" x="7512050" y="5740400"/>
          <p14:tracePt t="326122" x="7512050" y="5772150"/>
          <p14:tracePt t="326139" x="7512050" y="5791200"/>
          <p14:tracePt t="326155" x="7531100" y="5816600"/>
          <p14:tracePt t="326171" x="7556500" y="5842000"/>
          <p14:tracePt t="326189" x="7600950" y="5873750"/>
          <p14:tracePt t="326209" x="7670800" y="5892800"/>
          <p14:tracePt t="326212" x="7721600" y="5899150"/>
          <p14:tracePt t="326221" x="7778750" y="5905500"/>
          <p14:tracePt t="326239" x="7880350" y="5918200"/>
          <p14:tracePt t="326256" x="8026400" y="5924550"/>
          <p14:tracePt t="326272" x="8147050" y="5930900"/>
          <p14:tracePt t="326288" x="8242300" y="5930900"/>
          <p14:tracePt t="326291" x="8293100" y="5924550"/>
          <p14:tracePt t="326306" x="8350250" y="5911850"/>
          <p14:tracePt t="326321" x="8382000" y="5892800"/>
          <p14:tracePt t="326339" x="8388350" y="5892800"/>
          <p14:tracePt t="326372" x="8388350" y="5886450"/>
          <p14:tracePt t="326389" x="8394700" y="5886450"/>
          <p14:tracePt t="326406" x="8401050" y="5873750"/>
          <p14:tracePt t="326409" x="8407400" y="5867400"/>
          <p14:tracePt t="326422" x="8426450" y="5867400"/>
          <p14:tracePt t="326439" x="8477250" y="5854700"/>
          <p14:tracePt t="326456" x="8591550" y="5854700"/>
          <p14:tracePt t="326472" x="8699500" y="5854700"/>
          <p14:tracePt t="326489" x="8807450" y="5854700"/>
          <p14:tracePt t="326506" x="8909050" y="5867400"/>
          <p14:tracePt t="326523" x="8978900" y="5873750"/>
          <p14:tracePt t="326526" x="9017000" y="5873750"/>
          <p14:tracePt t="326539" x="9074150" y="5886450"/>
          <p14:tracePt t="326555" x="9131300" y="5892800"/>
          <p14:tracePt t="326572" x="9220200" y="5899150"/>
          <p14:tracePt t="326589" x="9290050" y="5905500"/>
          <p14:tracePt t="326606" x="9366250" y="5905500"/>
          <p14:tracePt t="326622" x="9429750" y="5905500"/>
          <p14:tracePt t="326639" x="9499600" y="5899150"/>
          <p14:tracePt t="326655" x="9531350" y="5892800"/>
          <p14:tracePt t="326672" x="9563100" y="5892800"/>
          <p14:tracePt t="326689" x="9607550" y="5886450"/>
          <p14:tracePt t="326706" x="9664700" y="5886450"/>
          <p14:tracePt t="326711" x="9690100" y="5886450"/>
          <p14:tracePt t="326723" x="9734550" y="5886450"/>
          <p14:tracePt t="326739" x="9785350" y="5886450"/>
          <p14:tracePt t="326743" x="9798050" y="5886450"/>
          <p14:tracePt t="326759" x="9810750" y="5886450"/>
          <p14:tracePt t="326764" x="9817100" y="5886450"/>
          <p14:tracePt t="326766" x="9829800" y="5886450"/>
          <p14:tracePt t="326807" x="9836150" y="5886450"/>
          <p14:tracePt t="326823" x="9842500" y="5886450"/>
          <p14:tracePt t="326838" x="9861550" y="5873750"/>
          <p14:tracePt t="326856" x="9867900" y="5861050"/>
          <p14:tracePt t="326860" x="9874250" y="5842000"/>
          <p14:tracePt t="326873" x="9874250" y="5835650"/>
          <p14:tracePt t="326889" x="9874250" y="5797550"/>
          <p14:tracePt t="326906" x="9861550" y="5778500"/>
          <p14:tracePt t="326922" x="9829800" y="5746750"/>
          <p14:tracePt t="326939" x="9798050" y="5727700"/>
          <p14:tracePt t="326955" x="9779000" y="5721350"/>
          <p14:tracePt t="326974" x="9696450" y="5695950"/>
          <p14:tracePt t="326990" x="9652000" y="5695950"/>
          <p14:tracePt t="327006" x="9582150" y="5689600"/>
          <p14:tracePt t="327023" x="9544050" y="5689600"/>
          <p14:tracePt t="327040" x="9525000" y="5689600"/>
          <p14:tracePt t="327044" x="9512300" y="5683250"/>
          <p14:tracePt t="327073" x="9499600" y="5683250"/>
          <p14:tracePt t="327090" x="9474200" y="5683250"/>
          <p14:tracePt t="327094" x="9455150" y="5683250"/>
          <p14:tracePt t="327105" x="9436100" y="5683250"/>
          <p14:tracePt t="327108" x="9423400" y="5683250"/>
          <p14:tracePt t="327122" x="9404350" y="5683250"/>
          <p14:tracePt t="327140" x="9353550" y="5695950"/>
          <p14:tracePt t="327156" x="9328150" y="5708650"/>
          <p14:tracePt t="327173" x="9302750" y="5734050"/>
          <p14:tracePt t="327190" x="9296400" y="5746750"/>
          <p14:tracePt t="327208" x="9290050" y="5753100"/>
          <p14:tracePt t="327223" x="9290050" y="5765800"/>
          <p14:tracePt t="327239" x="9290050" y="5784850"/>
          <p14:tracePt t="327257" x="9290050" y="5803900"/>
          <p14:tracePt t="327273" x="9290050" y="5816600"/>
          <p14:tracePt t="327289" x="9296400" y="5842000"/>
          <p14:tracePt t="327306" x="9315450" y="5867400"/>
          <p14:tracePt t="327323" x="9334500" y="5892800"/>
          <p14:tracePt t="327339" x="9347200" y="5918200"/>
          <p14:tracePt t="327356" x="9353550" y="5937250"/>
          <p14:tracePt t="327359" x="9359900" y="5943600"/>
          <p14:tracePt t="327373" x="9359900" y="5949950"/>
          <p14:tracePt t="327409" x="9366250" y="5956300"/>
          <p14:tracePt t="327422" x="9385300" y="5956300"/>
          <p14:tracePt t="327440" x="9410700" y="5962650"/>
          <p14:tracePt t="327457" x="9417050" y="5969000"/>
          <p14:tracePt t="327473" x="9423400" y="5969000"/>
          <p14:tracePt t="327672" x="9423400" y="5962650"/>
          <p14:tracePt t="327775" x="9423400" y="5956300"/>
          <p14:tracePt t="327800" x="9417050" y="5949950"/>
          <p14:tracePt t="327809" x="9410700" y="5949950"/>
          <p14:tracePt t="327824" x="9404350" y="5943600"/>
          <p14:tracePt t="327993" x="9398000" y="5943600"/>
          <p14:tracePt t="328025" x="9398000" y="5937250"/>
          <p14:tracePt t="328078" x="9391650" y="5937250"/>
          <p14:tracePt t="328113" x="9385300" y="5937250"/>
          <p14:tracePt t="328121" x="9378950" y="5937250"/>
          <p14:tracePt t="328141" x="9372600" y="5937250"/>
          <p14:tracePt t="328157" x="9359900" y="5937250"/>
          <p14:tracePt t="328174" x="9347200" y="5937250"/>
          <p14:tracePt t="328178" x="9334500" y="5937250"/>
          <p14:tracePt t="328191" x="9334500" y="5943600"/>
          <p14:tracePt t="328207" x="9328150" y="5943600"/>
          <p14:tracePt t="328380" x="9321800" y="5943600"/>
          <p14:tracePt t="328389" x="9309100" y="5943600"/>
          <p14:tracePt t="328397" x="9302750" y="5949950"/>
          <p14:tracePt t="328424" x="9290050" y="5949950"/>
          <p14:tracePt t="328442" x="9283700" y="5949950"/>
          <p14:tracePt t="328474" x="9277350" y="5949950"/>
          <p14:tracePt t="328491" x="9271000" y="5949950"/>
          <p14:tracePt t="328508" x="9264650" y="5949950"/>
          <p14:tracePt t="328524" x="9245600" y="5956300"/>
          <p14:tracePt t="328541" x="9239250" y="5962650"/>
          <p14:tracePt t="328557" x="9226550" y="5962650"/>
          <p14:tracePt t="328574" x="9213850" y="5969000"/>
          <p14:tracePt t="328591" x="9201150" y="5969000"/>
          <p14:tracePt t="328608" x="9175750" y="5969000"/>
          <p14:tracePt t="328624" x="9163050" y="5969000"/>
          <p14:tracePt t="328641" x="9118600" y="5969000"/>
          <p14:tracePt t="328658" x="9086850" y="5962650"/>
          <p14:tracePt t="328675" x="9023350" y="5937250"/>
          <p14:tracePt t="328677" x="8978900" y="5918200"/>
          <p14:tracePt t="328690" x="8921750" y="5899150"/>
          <p14:tracePt t="328693" x="8864600" y="5880100"/>
          <p14:tracePt t="328707" x="8813800" y="5861050"/>
          <p14:tracePt t="328724" x="8623300" y="5772150"/>
          <p14:tracePt t="328741" x="8515350" y="5721350"/>
          <p14:tracePt t="328757" x="8439150" y="5670550"/>
          <p14:tracePt t="328774" x="8274050" y="5575300"/>
          <p14:tracePt t="328791" x="8070850" y="5480050"/>
          <p14:tracePt t="328807" x="7804150" y="5365750"/>
          <p14:tracePt t="328824" x="7588250" y="5264150"/>
          <p14:tracePt t="328841" x="7359650" y="5175250"/>
          <p14:tracePt t="328858" x="7207250" y="5118100"/>
          <p14:tracePt t="328874" x="7092950" y="5073650"/>
          <p14:tracePt t="328891" x="7061200" y="5060950"/>
          <p14:tracePt t="329026" x="7061200" y="5067300"/>
          <p14:tracePt t="329033" x="7061200" y="5073650"/>
          <p14:tracePt t="329040" x="7067550" y="5080000"/>
          <p14:tracePt t="329059" x="7073900" y="5099050"/>
          <p14:tracePt t="329075" x="7080250" y="5118100"/>
          <p14:tracePt t="329091" x="7092950" y="5130800"/>
          <p14:tracePt t="329096" x="7099300" y="5130800"/>
          <p14:tracePt t="329159" x="7099300" y="5118100"/>
          <p14:tracePt t="329175" x="7099300" y="5105400"/>
          <p14:tracePt t="329192" x="7099300" y="5099050"/>
          <p14:tracePt t="329280" x="7105650" y="5099050"/>
          <p14:tracePt t="329286" x="7118350" y="5099050"/>
          <p14:tracePt t="329291" x="7131050" y="5099050"/>
          <p14:tracePt t="329309" x="7162800" y="5111750"/>
          <p14:tracePt t="329325" x="7200900" y="5137150"/>
          <p14:tracePt t="329341" x="7239000" y="5162550"/>
          <p14:tracePt t="329358" x="7321550" y="5187950"/>
          <p14:tracePt t="329374" x="7385050" y="5200650"/>
          <p14:tracePt t="329392" x="7493000" y="5207000"/>
          <p14:tracePt t="329408" x="7556500" y="5207000"/>
          <p14:tracePt t="329425" x="7645400" y="5200650"/>
          <p14:tracePt t="329441" x="7696200" y="5194300"/>
          <p14:tracePt t="329458" x="7753350" y="5187950"/>
          <p14:tracePt t="329475" x="7785100" y="5175250"/>
          <p14:tracePt t="329495" x="7848600" y="5143500"/>
          <p14:tracePt t="329508" x="7893050" y="5118100"/>
          <p14:tracePt t="329512" x="7905750" y="5099050"/>
          <p14:tracePt t="329524" x="7937500" y="5073650"/>
          <p14:tracePt t="329526" x="7943850" y="5054600"/>
          <p14:tracePt t="329542" x="7956550" y="5022850"/>
          <p14:tracePt t="329559" x="7969250" y="4978400"/>
          <p14:tracePt t="329575" x="7969250" y="4953000"/>
          <p14:tracePt t="329592" x="7956550" y="4914900"/>
          <p14:tracePt t="329608" x="7937500" y="4895850"/>
          <p14:tracePt t="329624" x="7893050" y="4876800"/>
          <p14:tracePt t="329641" x="7797800" y="4845050"/>
          <p14:tracePt t="329658" x="7740650" y="4819650"/>
          <p14:tracePt t="329675" x="7651750" y="4794250"/>
          <p14:tracePt t="329692" x="7607300" y="4775200"/>
          <p14:tracePt t="329708" x="7562850" y="4756150"/>
          <p14:tracePt t="329725" x="7518400" y="4724400"/>
          <p14:tracePt t="329742" x="7486650" y="4705350"/>
          <p14:tracePt t="329746" x="7473950" y="4692650"/>
          <p14:tracePt t="329758" x="7454900" y="4692650"/>
          <p14:tracePt t="329760" x="7404100" y="4686300"/>
          <p14:tracePt t="329775" x="7315200" y="4679950"/>
          <p14:tracePt t="329792" x="7162800" y="4679950"/>
          <p14:tracePt t="329808" x="7042150" y="4679950"/>
          <p14:tracePt t="329825" x="6902450" y="4679950"/>
          <p14:tracePt t="329841" x="6832600" y="4692650"/>
          <p14:tracePt t="329859" x="6800850" y="4692650"/>
          <p14:tracePt t="329875" x="6794500" y="4692650"/>
          <p14:tracePt t="329892" x="6794500" y="4705350"/>
          <p14:tracePt t="329909" x="6800850" y="4724400"/>
          <p14:tracePt t="329926" x="6826250" y="4787900"/>
          <p14:tracePt t="329942" x="6832600" y="4845050"/>
          <p14:tracePt t="329959" x="6832600" y="4902200"/>
          <p14:tracePt t="329975" x="6832600" y="4959350"/>
          <p14:tracePt t="329992" x="6838950" y="5003800"/>
          <p14:tracePt t="330009" x="6877050" y="5060950"/>
          <p14:tracePt t="330025" x="6921500" y="5099050"/>
          <p14:tracePt t="330044" x="6997700" y="5130800"/>
          <p14:tracePt t="330059" x="7118350" y="5143500"/>
          <p14:tracePt t="330076" x="7270750" y="5143500"/>
          <p14:tracePt t="330092" x="7416800" y="5143500"/>
          <p14:tracePt t="330109" x="7550150" y="5143500"/>
          <p14:tracePt t="330114" x="7626350" y="5143500"/>
          <p14:tracePt t="330124" x="7683500" y="5143500"/>
          <p14:tracePt t="330142" x="7740650" y="5137150"/>
          <p14:tracePt t="330159" x="7766050" y="5130800"/>
          <p14:tracePt t="330175" x="7785100" y="5111750"/>
          <p14:tracePt t="330192" x="7816850" y="5080000"/>
          <p14:tracePt t="330209" x="7842250" y="5048250"/>
          <p14:tracePt t="330226" x="7867650" y="5016500"/>
          <p14:tracePt t="330230" x="7874000" y="5010150"/>
          <p14:tracePt t="330242" x="7880350" y="4984750"/>
          <p14:tracePt t="330259" x="7874000" y="4933950"/>
          <p14:tracePt t="330277" x="7842250" y="4883150"/>
          <p14:tracePt t="330293" x="7804150" y="4838700"/>
          <p14:tracePt t="330309" x="7766050" y="4813300"/>
          <p14:tracePt t="330326" x="7747000" y="4800600"/>
          <p14:tracePt t="330343" x="7715250" y="4787900"/>
          <p14:tracePt t="330359" x="7702550" y="4787900"/>
          <p14:tracePt t="330376" x="7664450" y="4781550"/>
          <p14:tracePt t="330392" x="7556500" y="4787900"/>
          <p14:tracePt t="330409" x="7435850" y="4794250"/>
          <p14:tracePt t="330425" x="7258050" y="4787900"/>
          <p14:tracePt t="330442" x="7112000" y="4775200"/>
          <p14:tracePt t="330445" x="7016750" y="4756150"/>
          <p14:tracePt t="330459" x="6953250" y="4737100"/>
          <p14:tracePt t="330462" x="6896100" y="4724400"/>
          <p14:tracePt t="330474" x="6851650" y="4718050"/>
          <p14:tracePt t="330492" x="6794500" y="4705350"/>
          <p14:tracePt t="330509" x="6788150" y="4705350"/>
          <p14:tracePt t="330526" x="6788150" y="4718050"/>
          <p14:tracePt t="330544" x="6794500" y="4743450"/>
          <p14:tracePt t="330559" x="6807200" y="4787900"/>
          <p14:tracePt t="330576" x="6807200" y="4838700"/>
          <p14:tracePt t="330593" x="6807200" y="4883150"/>
          <p14:tracePt t="330609" x="6807200" y="4921250"/>
          <p14:tracePt t="330626" x="6826250" y="4953000"/>
          <p14:tracePt t="330642" x="6877050" y="4991100"/>
          <p14:tracePt t="330660" x="6934200" y="5016500"/>
          <p14:tracePt t="330676" x="7029450" y="5060950"/>
          <p14:tracePt t="330693" x="7092950" y="5092700"/>
          <p14:tracePt t="330695" x="7137400" y="5111750"/>
          <p14:tracePt t="330709" x="7207250" y="5130800"/>
          <p14:tracePt t="330727" x="7289800" y="5149850"/>
          <p14:tracePt t="330742" x="7334250" y="5156200"/>
          <p14:tracePt t="330745" x="7359650" y="5156200"/>
          <p14:tracePt t="330759" x="7435850" y="5156200"/>
          <p14:tracePt t="330775" x="7486650" y="5156200"/>
          <p14:tracePt t="330793" x="7543800" y="5149850"/>
          <p14:tracePt t="330811" x="7575550" y="5137150"/>
          <p14:tracePt t="330826" x="7600950" y="5124450"/>
          <p14:tracePt t="330843" x="7632700" y="5105400"/>
          <p14:tracePt t="330860" x="7645400" y="5092700"/>
          <p14:tracePt t="330864" x="7651750" y="5092700"/>
          <p14:tracePt t="330875" x="7658100" y="5086350"/>
          <p14:tracePt t="330893" x="7677150" y="5073650"/>
          <p14:tracePt t="330910" x="7689850" y="5060950"/>
          <p14:tracePt t="330927" x="7702550" y="5048250"/>
          <p14:tracePt t="330943" x="7708900" y="5041900"/>
          <p14:tracePt t="331009" x="7708900" y="5035550"/>
          <p14:tracePt t="331048" x="7702550" y="5035550"/>
          <p14:tracePt t="331079" x="7696200" y="5035550"/>
          <p14:tracePt t="331093" x="7664450" y="5035550"/>
          <p14:tracePt t="331110" x="7632700" y="5041900"/>
          <p14:tracePt t="331127" x="7600950" y="5048250"/>
          <p14:tracePt t="331143" x="7550150" y="5067300"/>
          <p14:tracePt t="331159" x="7493000" y="5080000"/>
          <p14:tracePt t="331176" x="7385050" y="5111750"/>
          <p14:tracePt t="331192" x="7302500" y="5137150"/>
          <p14:tracePt t="331209" x="7219950" y="5143500"/>
          <p14:tracePt t="331213" x="7175500" y="5149850"/>
          <p14:tracePt t="331225" x="7150100" y="5149850"/>
          <p14:tracePt t="331243" x="7073900" y="5156200"/>
          <p14:tracePt t="331260" x="6908800" y="5168900"/>
          <p14:tracePt t="331261" x="6858000" y="5175250"/>
          <p14:tracePt t="331275" x="6737350" y="5187950"/>
          <p14:tracePt t="331293" x="6388100" y="5213350"/>
          <p14:tracePt t="331309" x="6235700" y="5213350"/>
          <p14:tracePt t="331313" x="6083300" y="5207000"/>
          <p14:tracePt t="331325" x="5943600" y="5194300"/>
          <p14:tracePt t="331327" x="5810250" y="5187950"/>
          <p14:tracePt t="331344" x="5613400" y="5168900"/>
          <p14:tracePt t="331360" x="5575300" y="5156200"/>
          <p14:tracePt t="331377" x="5556250" y="5149850"/>
          <p14:tracePt t="331427" x="5568950" y="5149850"/>
          <p14:tracePt t="331444" x="5600700" y="5143500"/>
          <p14:tracePt t="331461" x="5632450" y="5143500"/>
          <p14:tracePt t="331465" x="5645150" y="5143500"/>
          <p14:tracePt t="331476" x="5664200" y="5137150"/>
          <p14:tracePt t="331493" x="5702300" y="5137150"/>
          <p14:tracePt t="331510" x="5753100" y="5130800"/>
          <p14:tracePt t="331514" x="5784850" y="5130800"/>
          <p14:tracePt t="331527" x="5810250" y="5130800"/>
          <p14:tracePt t="331543" x="5873750" y="5130800"/>
          <p14:tracePt t="331560" x="5892800" y="5130800"/>
          <p14:tracePt t="331563" x="5911850" y="5130800"/>
          <p14:tracePt t="331575" x="5930900" y="5130800"/>
          <p14:tracePt t="331580" x="5943600" y="5137150"/>
          <p14:tracePt t="331592" x="5962650" y="5137150"/>
          <p14:tracePt t="331610" x="6026150" y="5149850"/>
          <p14:tracePt t="331627" x="6051550" y="5149850"/>
          <p14:tracePt t="331644" x="6057900" y="5149850"/>
          <p14:tracePt t="331660" x="6064250" y="5137150"/>
          <p14:tracePt t="331677" x="6064250" y="5105400"/>
          <p14:tracePt t="331694" x="6064250" y="5073650"/>
          <p14:tracePt t="331711" x="6045200" y="5041900"/>
          <p14:tracePt t="331726" x="6013450" y="5022850"/>
          <p14:tracePt t="331743" x="5988050" y="5016500"/>
          <p14:tracePt t="331747" x="5956300" y="5016500"/>
          <p14:tracePt t="331760" x="5937250" y="5016500"/>
          <p14:tracePt t="331777" x="5848350" y="5029200"/>
          <p14:tracePt t="331796" x="5810250" y="5035550"/>
          <p14:tracePt t="331810" x="5803900" y="5041900"/>
          <p14:tracePt t="331843" x="5797550" y="5048250"/>
          <p14:tracePt t="331860" x="5778500" y="5067300"/>
          <p14:tracePt t="331877" x="5721350" y="5137150"/>
          <p14:tracePt t="331894" x="5670550" y="5194300"/>
          <p14:tracePt t="331911" x="5607050" y="5251450"/>
          <p14:tracePt t="331927" x="5537200" y="5327650"/>
          <p14:tracePt t="331944" x="5543550" y="5334000"/>
          <p14:tracePt t="331960" x="5607050" y="5334000"/>
          <p14:tracePt t="331977" x="5695950" y="5314950"/>
          <p14:tracePt t="331994" x="5829300" y="5289550"/>
          <p14:tracePt t="332010" x="5930900" y="5283200"/>
          <p14:tracePt t="332027" x="5956300" y="5283200"/>
          <p14:tracePt t="332030" x="5943600" y="5295900"/>
          <p14:tracePt t="332044" x="5829300" y="5334000"/>
          <p14:tracePt t="332060" x="5676900" y="5346700"/>
          <p14:tracePt t="332077" x="5492750" y="5346700"/>
          <p14:tracePt t="332095" x="5353050" y="5327650"/>
          <p14:tracePt t="332109" x="5276850" y="5302250"/>
          <p14:tracePt t="332127" x="5238750" y="5276850"/>
          <p14:tracePt t="332144" x="5232400" y="5270500"/>
          <p14:tracePt t="334824" x="5245100" y="5270500"/>
          <p14:tracePt t="334832" x="5251450" y="5270500"/>
          <p14:tracePt t="334847" x="5314950" y="5270500"/>
          <p14:tracePt t="334863" x="5429250" y="5276850"/>
          <p14:tracePt t="334880" x="5626100" y="5276850"/>
          <p14:tracePt t="334896" x="5911850" y="5276850"/>
          <p14:tracePt t="334913" x="6254750" y="5276850"/>
          <p14:tracePt t="334930" x="6553200" y="5276850"/>
          <p14:tracePt t="334946" x="6800850" y="5327650"/>
          <p14:tracePt t="334950" x="6896100" y="5353050"/>
          <p14:tracePt t="334963" x="7010400" y="5378450"/>
          <p14:tracePt t="334980" x="7169150" y="5435600"/>
          <p14:tracePt t="334996" x="7258050" y="5492750"/>
          <p14:tracePt t="335013" x="7308850" y="5543550"/>
          <p14:tracePt t="335029" x="7315200" y="5568950"/>
          <p14:tracePt t="335047" x="7321550" y="5575300"/>
          <p14:tracePt t="335050" x="7321550" y="5581650"/>
          <p14:tracePt t="335063" x="7321550" y="5594350"/>
          <p14:tracePt t="335079" x="7321550" y="5600700"/>
          <p14:tracePt t="335080" x="7327900" y="5607050"/>
          <p14:tracePt t="335096" x="7334250" y="5619750"/>
          <p14:tracePt t="335098" x="7334250" y="5632450"/>
          <p14:tracePt t="335113" x="7346950" y="5670550"/>
          <p14:tracePt t="335130" x="7353300" y="5727700"/>
          <p14:tracePt t="335146" x="7353300" y="5822950"/>
          <p14:tracePt t="335162" x="7327900" y="5937250"/>
          <p14:tracePt t="335179" x="7302500" y="6038850"/>
          <p14:tracePt t="335196" x="7296150" y="6115050"/>
          <p14:tracePt t="335213" x="7296150" y="6127750"/>
          <p14:tracePt t="335229" x="7315200" y="6127750"/>
          <p14:tracePt t="335232" x="7327900" y="6121400"/>
          <p14:tracePt t="335245" x="7340600" y="6115050"/>
          <p14:tracePt t="335263" x="7359650" y="6108700"/>
          <p14:tracePt t="335280" x="7378700" y="6108700"/>
          <p14:tracePt t="335354" x="7385050" y="6108700"/>
          <p14:tracePt t="335365" x="7397750" y="6115050"/>
          <p14:tracePt t="335380" x="7448550" y="6127750"/>
          <p14:tracePt t="335397" x="7518400" y="6146800"/>
          <p14:tracePt t="335413" x="7575550" y="6159500"/>
          <p14:tracePt t="335430" x="7639050" y="6165850"/>
          <p14:tracePt t="335447" x="7708900" y="6172200"/>
          <p14:tracePt t="335464" x="7785100" y="6172200"/>
          <p14:tracePt t="335480" x="7854950" y="6172200"/>
          <p14:tracePt t="335496" x="7912100" y="6159500"/>
          <p14:tracePt t="335499" x="7931150" y="6159500"/>
          <p14:tracePt t="335513" x="7969250" y="6153150"/>
          <p14:tracePt t="335530" x="7988300" y="6153150"/>
          <p14:tracePt t="335546" x="7994650" y="6153150"/>
          <p14:tracePt t="335597" x="8001000" y="6159500"/>
          <p14:tracePt t="335709" x="8007350" y="6165850"/>
          <p14:tracePt t="335717" x="8013700" y="6172200"/>
          <p14:tracePt t="335729" x="8026400" y="6178550"/>
          <p14:tracePt t="335747" x="8064500" y="6197600"/>
          <p14:tracePt t="335765" x="8077200" y="6203950"/>
          <p14:tracePt t="335780" x="8083550" y="6203950"/>
          <p14:tracePt t="335783" x="8089900" y="6203950"/>
          <p14:tracePt t="335799" x="8102600" y="6203950"/>
          <p14:tracePt t="335814" x="8115300" y="6203950"/>
          <p14:tracePt t="335830" x="8128000" y="6203950"/>
          <p14:tracePt t="335846" x="8134350" y="6203950"/>
          <p14:tracePt t="335864" x="8134350" y="6197600"/>
          <p14:tracePt t="335869" x="8140700" y="6197600"/>
          <p14:tracePt t="335897" x="8147050" y="6197600"/>
          <p14:tracePt t="336158" x="8140700" y="6197600"/>
          <p14:tracePt t="336173" x="8134350" y="6197600"/>
          <p14:tracePt t="336199" x="8128000" y="6197600"/>
          <p14:tracePt t="336222" x="8121650" y="6197600"/>
          <p14:tracePt t="336373" x="8115300" y="6197600"/>
          <p14:tracePt t="336386" x="8096250" y="6178550"/>
          <p14:tracePt t="336393" x="8077200" y="6165850"/>
          <p14:tracePt t="336401" x="8064500" y="6159500"/>
          <p14:tracePt t="336413" x="8051800" y="6146800"/>
          <p14:tracePt t="336431" x="8032750" y="6127750"/>
          <p14:tracePt t="336448" x="8013700" y="6115050"/>
          <p14:tracePt t="336465" x="8007350" y="6102350"/>
          <p14:tracePt t="336497" x="8001000" y="6096000"/>
          <p14:tracePt t="336514" x="7994650" y="6083300"/>
          <p14:tracePt t="336532" x="7988300" y="6070600"/>
          <p14:tracePt t="336547" x="7981950" y="6064250"/>
          <p14:tracePt t="336564" x="7975600" y="6057900"/>
          <p14:tracePt t="336580" x="7969250" y="6045200"/>
          <p14:tracePt t="336599" x="7962900" y="6038850"/>
          <p14:tracePt t="336614" x="7962900" y="6032500"/>
          <p14:tracePt t="336632" x="7956550" y="6032500"/>
          <p14:tracePt t="336697" x="7956550" y="6038850"/>
          <p14:tracePt t="336705" x="7956550" y="6045200"/>
          <p14:tracePt t="336715" x="7956550" y="6057900"/>
          <p14:tracePt t="336733" x="7956550" y="6089650"/>
          <p14:tracePt t="336748" x="7950200" y="6115050"/>
          <p14:tracePt t="336764" x="7950200" y="6134100"/>
          <p14:tracePt t="336781" x="7950200" y="6146800"/>
          <p14:tracePt t="336899" x="7943850" y="6153150"/>
          <p14:tracePt t="336907" x="7937500" y="6153150"/>
          <p14:tracePt t="336922" x="7931150" y="6153150"/>
          <p14:tracePt t="336948" x="7924800" y="6153150"/>
          <p14:tracePt t="336965" x="7918450" y="6153150"/>
          <p14:tracePt t="336981" x="7912100" y="6153150"/>
          <p14:tracePt t="336999" x="7905750" y="6153150"/>
          <p14:tracePt t="337015" x="7899400" y="6153150"/>
          <p14:tracePt t="337048" x="7893050" y="6153150"/>
          <p14:tracePt t="337095" x="7886700" y="6153150"/>
          <p14:tracePt t="337105" x="7874000" y="6146800"/>
          <p14:tracePt t="337113" x="7854950" y="6146800"/>
          <p14:tracePt t="337131" x="7785100" y="6146800"/>
          <p14:tracePt t="337148" x="7696200" y="6140450"/>
          <p14:tracePt t="337165" x="7651750" y="6134100"/>
          <p14:tracePt t="337169" x="7645400" y="6134100"/>
          <p14:tracePt t="337225" x="7645400" y="6140450"/>
          <p14:tracePt t="337232" x="7651750" y="6146800"/>
          <p14:tracePt t="337248" x="7658100" y="6153150"/>
          <p14:tracePt t="337265" x="7702550" y="6165850"/>
          <p14:tracePt t="337540" x="7696200" y="6159500"/>
          <p14:tracePt t="337550" x="7689850" y="6153150"/>
          <p14:tracePt t="337555" x="7683500" y="6146800"/>
          <p14:tracePt t="337565" x="7677150" y="6146800"/>
          <p14:tracePt t="337582" x="7658100" y="6134100"/>
          <p14:tracePt t="337600" x="7664450" y="6127750"/>
          <p14:tracePt t="337615" x="7670800" y="6115050"/>
          <p14:tracePt t="337632" x="7670800" y="6102350"/>
          <p14:tracePt t="337682" x="7677150" y="6102350"/>
          <p14:tracePt t="337699" x="7689850" y="6121400"/>
          <p14:tracePt t="337715" x="7696200" y="6127750"/>
          <p14:tracePt t="337732" x="7715250" y="6134100"/>
          <p14:tracePt t="337748" x="7734300" y="6134100"/>
          <p14:tracePt t="337765" x="7766050" y="6127750"/>
          <p14:tracePt t="337782" x="7785100" y="6121400"/>
          <p14:tracePt t="337798" x="7791450" y="6108700"/>
          <p14:tracePt t="337815" x="7772400" y="6083300"/>
          <p14:tracePt t="337832" x="7753350" y="6057900"/>
          <p14:tracePt t="337849" x="7727950" y="6038850"/>
          <p14:tracePt t="337865" x="7702550" y="6007100"/>
          <p14:tracePt t="337883" x="7683500" y="5994400"/>
          <p14:tracePt t="337886" x="7677150" y="5988050"/>
          <p14:tracePt t="337899" x="7670800" y="5969000"/>
          <p14:tracePt t="337915" x="7670800" y="5949950"/>
          <p14:tracePt t="337932" x="7677150" y="5924550"/>
          <p14:tracePt t="337948" x="7677150" y="5911850"/>
          <p14:tracePt t="337952" x="7683500" y="5905500"/>
          <p14:tracePt t="337965" x="7689850" y="5880100"/>
          <p14:tracePt t="337982" x="7702550" y="5867400"/>
          <p14:tracePt t="337999" x="7715250" y="5848350"/>
          <p14:tracePt t="338015" x="7727950" y="5848350"/>
          <p14:tracePt t="338032" x="7747000" y="5848350"/>
          <p14:tracePt t="338049" x="7753350" y="5848350"/>
          <p14:tracePt t="338066" x="7772400" y="5848350"/>
          <p14:tracePt t="338082" x="7816850" y="5848350"/>
          <p14:tracePt t="338099" x="7893050" y="5848350"/>
          <p14:tracePt t="338115" x="7981950" y="5861050"/>
          <p14:tracePt t="338132" x="8039100" y="5867400"/>
          <p14:tracePt t="338149" x="8121650" y="5880100"/>
          <p14:tracePt t="338165" x="8235950" y="5892800"/>
          <p14:tracePt t="338169" x="8318500" y="5905500"/>
          <p14:tracePt t="338181" x="8407400" y="5911850"/>
          <p14:tracePt t="338183" x="8496300" y="5924550"/>
          <p14:tracePt t="338199" x="8623300" y="5937250"/>
          <p14:tracePt t="338216" x="8680450" y="5937250"/>
          <p14:tracePt t="338232" x="8699500" y="5937250"/>
          <p14:tracePt t="338265" x="8699500" y="5930900"/>
          <p14:tracePt t="338282" x="8705850" y="5918200"/>
          <p14:tracePt t="338299" x="8724900" y="5905500"/>
          <p14:tracePt t="338316" x="8845550" y="5911850"/>
          <p14:tracePt t="338332" x="9042400" y="5956300"/>
          <p14:tracePt t="338349" x="9213850" y="5988050"/>
          <p14:tracePt t="338365" x="9359900" y="6019800"/>
          <p14:tracePt t="338382" x="9448800" y="6026150"/>
          <p14:tracePt t="338399" x="9493250" y="6026150"/>
          <p14:tracePt t="338416" x="9499600" y="6026150"/>
          <p14:tracePt t="338435" x="9505950" y="6026150"/>
          <p14:tracePt t="338449" x="9525000" y="6026150"/>
          <p14:tracePt t="338466" x="9620250" y="6026150"/>
          <p14:tracePt t="338482" x="9728200" y="6026150"/>
          <p14:tracePt t="338498" x="9855200" y="6019800"/>
          <p14:tracePt t="338516" x="9950450" y="6007100"/>
          <p14:tracePt t="338533" x="9988550" y="5994400"/>
          <p14:tracePt t="338549" x="9994900" y="5962650"/>
          <p14:tracePt t="338553" x="9994900" y="5949950"/>
          <p14:tracePt t="338566" x="9994900" y="5937250"/>
          <p14:tracePt t="338570" x="9994900" y="5924550"/>
          <p14:tracePt t="338582" x="10001250" y="5911850"/>
          <p14:tracePt t="338599" x="10001250" y="5880100"/>
          <p14:tracePt t="338616" x="10007600" y="5861050"/>
          <p14:tracePt t="338620" x="10007600" y="5848350"/>
          <p14:tracePt t="338633" x="10007600" y="5835650"/>
          <p14:tracePt t="338650" x="10013950" y="5816600"/>
          <p14:tracePt t="338666" x="10013950" y="5797550"/>
          <p14:tracePt t="338670" x="10013950" y="5791200"/>
          <p14:tracePt t="338686" x="9994900" y="5740400"/>
          <p14:tracePt t="338689" x="9988550" y="5727700"/>
          <p14:tracePt t="338698" x="9969500" y="5708650"/>
          <p14:tracePt t="338716" x="9937750" y="5683250"/>
          <p14:tracePt t="338733" x="9886950" y="5664200"/>
          <p14:tracePt t="338749" x="9829800" y="5645150"/>
          <p14:tracePt t="338766" x="9766300" y="5632450"/>
          <p14:tracePt t="338782" x="9709150" y="5632450"/>
          <p14:tracePt t="338800" x="9671050" y="5638800"/>
          <p14:tracePt t="338816" x="9639300" y="5657850"/>
          <p14:tracePt t="338833" x="9620250" y="5676900"/>
          <p14:tracePt t="338836" x="9613900" y="5689600"/>
          <p14:tracePt t="338849" x="9601200" y="5708650"/>
          <p14:tracePt t="338867" x="9601200" y="5715000"/>
          <p14:tracePt t="338883" x="9588500" y="5734050"/>
          <p14:tracePt t="338899" x="9569450" y="5784850"/>
          <p14:tracePt t="338916" x="9556750" y="5835650"/>
          <p14:tracePt t="338933" x="9550400" y="5867400"/>
          <p14:tracePt t="338949" x="9544050" y="5899150"/>
          <p14:tracePt t="338966" x="9537700" y="5918200"/>
          <p14:tracePt t="338983" x="9537700" y="5937250"/>
          <p14:tracePt t="339000" x="9537700" y="5943600"/>
          <p14:tracePt t="339130" x="9537700" y="5949950"/>
          <p14:tracePt t="339139" x="9531350" y="5956300"/>
          <p14:tracePt t="339167" x="9518650" y="5962650"/>
          <p14:tracePt t="339183" x="9505950" y="5975350"/>
          <p14:tracePt t="339188" x="9493250" y="5981700"/>
          <p14:tracePt t="339201" x="9480550" y="5988050"/>
          <p14:tracePt t="339217" x="9442450" y="5994400"/>
          <p14:tracePt t="339233" x="9378950" y="6007100"/>
          <p14:tracePt t="339250" x="9232900" y="6007100"/>
          <p14:tracePt t="339267" x="9144000" y="6000750"/>
          <p14:tracePt t="339284" x="9074150" y="5988050"/>
          <p14:tracePt t="339301" x="9017000" y="5981700"/>
          <p14:tracePt t="339317" x="8985250" y="5975350"/>
          <p14:tracePt t="339334" x="8947150" y="5969000"/>
          <p14:tracePt t="339350" x="8921750" y="5969000"/>
          <p14:tracePt t="339366" x="8909050" y="5969000"/>
          <p14:tracePt t="339383" x="8883650" y="5981700"/>
          <p14:tracePt t="339400" x="8877300" y="5988050"/>
          <p14:tracePt t="339433" x="8870950" y="5994400"/>
          <p14:tracePt t="339450" x="8858250" y="6007100"/>
          <p14:tracePt t="339467" x="8826500" y="6019800"/>
          <p14:tracePt t="339472" x="8807450" y="6019800"/>
          <p14:tracePt t="339482" x="8788400" y="6026150"/>
          <p14:tracePt t="339501" x="8693150" y="6032500"/>
          <p14:tracePt t="339519" x="8655050" y="6032500"/>
          <p14:tracePt t="339533" x="8616950" y="6032500"/>
          <p14:tracePt t="339567" x="8610600" y="6032500"/>
          <p14:tracePt t="339583" x="8559800" y="6045200"/>
          <p14:tracePt t="339599" x="8464550" y="6070600"/>
          <p14:tracePt t="339616" x="8293100" y="6083300"/>
          <p14:tracePt t="339633" x="8128000" y="6089650"/>
          <p14:tracePt t="339637" x="8013700" y="6089650"/>
          <p14:tracePt t="339649" x="7912100" y="6083300"/>
          <p14:tracePt t="339652" x="7810500" y="6057900"/>
          <p14:tracePt t="339667" x="7727950" y="6045200"/>
          <p14:tracePt t="339684" x="7620000" y="6019800"/>
          <p14:tracePt t="339700" x="7613650" y="6019800"/>
          <p14:tracePt t="339734" x="7594600" y="6032500"/>
          <p14:tracePt t="339752" x="7531100" y="6064250"/>
          <p14:tracePt t="339767" x="7385050" y="6096000"/>
          <p14:tracePt t="339784" x="7226300" y="6108700"/>
          <p14:tracePt t="339800" x="7035800" y="6096000"/>
          <p14:tracePt t="339817" x="6959600" y="6070600"/>
          <p14:tracePt t="339833" x="6946900" y="6032500"/>
          <p14:tracePt t="339850" x="6934200" y="5975350"/>
          <p14:tracePt t="339867" x="6921500" y="5930900"/>
          <p14:tracePt t="343713" x="6915150" y="5924550"/>
          <p14:tracePt t="343723" x="6908800" y="5918200"/>
          <p14:tracePt t="343737" x="6877050" y="5892800"/>
          <p14:tracePt t="343754" x="6826250" y="5880100"/>
          <p14:tracePt t="343771" x="6781800" y="5867400"/>
          <p14:tracePt t="343787" x="6750050" y="5867400"/>
          <p14:tracePt t="343804" x="6743700" y="5867400"/>
          <p14:tracePt t="343956" x="6750050" y="5867400"/>
          <p14:tracePt t="343970" x="6756400" y="5867400"/>
          <p14:tracePt t="343979" x="6756400" y="5873750"/>
          <p14:tracePt t="343986" x="6756400" y="5886450"/>
          <p14:tracePt t="344004" x="6762750" y="5918200"/>
          <p14:tracePt t="344020" x="6769100" y="5949950"/>
          <p14:tracePt t="344037" x="6769100" y="5981700"/>
          <p14:tracePt t="344054" x="6775450" y="6032500"/>
          <p14:tracePt t="344071" x="6788150" y="6083300"/>
          <p14:tracePt t="344087" x="6813550" y="6127750"/>
          <p14:tracePt t="344104" x="6851650" y="6159500"/>
          <p14:tracePt t="344109" x="6858000" y="6165850"/>
          <p14:tracePt t="344119" x="6877050" y="6178550"/>
          <p14:tracePt t="344122" x="6889750" y="6184900"/>
          <p14:tracePt t="344138" x="6902450" y="6191250"/>
          <p14:tracePt t="344152" x="6908800" y="6191250"/>
          <p14:tracePt t="344169" x="6915150" y="6191250"/>
          <p14:tracePt t="344187" x="6921500" y="6191250"/>
          <p14:tracePt t="344220" x="6927850" y="6191250"/>
          <p14:tracePt t="344255" x="6934200" y="6191250"/>
          <p14:tracePt t="344321" x="6927850" y="6197600"/>
          <p14:tracePt t="344338" x="6915150" y="6210300"/>
          <p14:tracePt t="344355" x="6908800" y="6216650"/>
          <p14:tracePt t="344370" x="6902450" y="6223000"/>
          <p14:tracePt t="344491" x="6896100" y="6223000"/>
          <p14:tracePt t="344599" x="6896100" y="6216650"/>
          <p14:tracePt t="344624" x="6889750" y="6216650"/>
          <p14:tracePt t="344635" x="6889750" y="6210300"/>
          <p14:tracePt t="344671" x="6889750" y="6197600"/>
          <p14:tracePt t="344688" x="6889750" y="6191250"/>
          <p14:tracePt t="344705" x="6889750" y="6178550"/>
          <p14:tracePt t="344722" x="6883400" y="6178550"/>
          <p14:tracePt t="344889" x="6877050" y="6172200"/>
          <p14:tracePt t="344898" x="6870700" y="6159500"/>
          <p14:tracePt t="344914" x="6864350" y="6153150"/>
          <p14:tracePt t="344922" x="6851650" y="6140450"/>
          <p14:tracePt t="344938" x="6832600" y="6121400"/>
          <p14:tracePt t="344955" x="6826250" y="6115050"/>
          <p14:tracePt t="344971" x="6819900" y="6102350"/>
          <p14:tracePt t="344987" x="6813550" y="6089650"/>
          <p14:tracePt t="345005" x="6807200" y="6083300"/>
          <p14:tracePt t="345022" x="6750050" y="6064250"/>
          <p14:tracePt t="345038" x="6648450" y="6057900"/>
          <p14:tracePt t="345054" x="6515100" y="6038850"/>
          <p14:tracePt t="345055" x="6426200" y="6026150"/>
          <p14:tracePt t="345071" x="6273800" y="5988050"/>
          <p14:tracePt t="345089" x="6115050" y="5949950"/>
          <p14:tracePt t="345104" x="6000750" y="5918200"/>
          <p14:tracePt t="345122" x="5899150" y="5886450"/>
          <p14:tracePt t="345138" x="5810250" y="5861050"/>
          <p14:tracePt t="345154" x="5772150" y="5848350"/>
          <p14:tracePt t="345171" x="5734050" y="5848350"/>
          <p14:tracePt t="345188" x="5664200" y="5848350"/>
          <p14:tracePt t="345205" x="5581650" y="5848350"/>
          <p14:tracePt t="345221" x="5499100" y="5848350"/>
          <p14:tracePt t="345238" x="5441950" y="5848350"/>
          <p14:tracePt t="345255" x="5416550" y="5848350"/>
          <p14:tracePt t="345271" x="5410200" y="5848350"/>
          <p14:tracePt t="345288" x="5410200" y="5861050"/>
          <p14:tracePt t="345305" x="5403850" y="5905500"/>
          <p14:tracePt t="345320" x="5403850" y="5930900"/>
          <p14:tracePt t="345323" x="5403850" y="5949950"/>
          <p14:tracePt t="345338" x="5416550" y="5988050"/>
          <p14:tracePt t="345355" x="5429250" y="6013450"/>
          <p14:tracePt t="345371" x="5454650" y="6038850"/>
          <p14:tracePt t="345390" x="5480050" y="6057900"/>
          <p14:tracePt t="345407" x="5518150" y="6076950"/>
          <p14:tracePt t="345410" x="5543550" y="6096000"/>
          <p14:tracePt t="345423" x="5556250" y="6102350"/>
          <p14:tracePt t="345438" x="5600700" y="6121400"/>
          <p14:tracePt t="345455" x="5638800" y="6146800"/>
          <p14:tracePt t="345471" x="5664200" y="6165850"/>
          <p14:tracePt t="345488" x="5676900" y="6178550"/>
          <p14:tracePt t="345505" x="5689600" y="6178550"/>
          <p14:tracePt t="345522" x="5708650" y="6178550"/>
          <p14:tracePt t="345526" x="5721350" y="6178550"/>
          <p14:tracePt t="345539" x="5740400" y="6184900"/>
          <p14:tracePt t="345555" x="5797550" y="6184900"/>
          <p14:tracePt t="345573" x="5905500" y="6184900"/>
          <p14:tracePt t="345587" x="6000750" y="6184900"/>
          <p14:tracePt t="345605" x="6064250" y="6184900"/>
          <p14:tracePt t="345621" x="6146800" y="6172200"/>
          <p14:tracePt t="345638" x="6197600" y="6159500"/>
          <p14:tracePt t="345643" x="6210300" y="6153150"/>
          <p14:tracePt t="345654" x="6223000" y="6146800"/>
          <p14:tracePt t="345672" x="6254750" y="6121400"/>
          <p14:tracePt t="345688" x="6273800" y="6108700"/>
          <p14:tracePt t="345705" x="6292850" y="6076950"/>
          <p14:tracePt t="345722" x="6299200" y="6057900"/>
          <p14:tracePt t="345738" x="6292850" y="6026150"/>
          <p14:tracePt t="345755" x="6273800" y="6000750"/>
          <p14:tracePt t="345772" x="6248400" y="5975350"/>
          <p14:tracePt t="345789" x="6229350" y="5962650"/>
          <p14:tracePt t="345805" x="6203950" y="5949950"/>
          <p14:tracePt t="345822" x="6184900" y="5943600"/>
          <p14:tracePt t="345844" x="6165850" y="5937250"/>
          <p14:tracePt t="345846" x="6153150" y="5937250"/>
          <p14:tracePt t="345855" x="6134100" y="5930900"/>
          <p14:tracePt t="345871" x="6057900" y="5930900"/>
          <p14:tracePt t="345888" x="5994400" y="5937250"/>
          <p14:tracePt t="345905" x="5918200" y="5943600"/>
          <p14:tracePt t="345921" x="5848350" y="5943600"/>
          <p14:tracePt t="345938" x="5772150" y="5943600"/>
          <p14:tracePt t="345955" x="5734050" y="5949950"/>
          <p14:tracePt t="345972" x="5702300" y="5949950"/>
          <p14:tracePt t="345989" x="5670550" y="5949950"/>
          <p14:tracePt t="346006" x="5632450" y="5962650"/>
          <p14:tracePt t="346022" x="5600700" y="5975350"/>
          <p14:tracePt t="346039" x="5575300" y="6000750"/>
          <p14:tracePt t="346056" x="5530850" y="6038850"/>
          <p14:tracePt t="346072" x="5518150" y="6064250"/>
          <p14:tracePt t="346089" x="5518150" y="6096000"/>
          <p14:tracePt t="346105" x="5530850" y="6127750"/>
          <p14:tracePt t="346122" x="5562600" y="6159500"/>
          <p14:tracePt t="346139" x="5600700" y="6191250"/>
          <p14:tracePt t="346155" x="5664200" y="6216650"/>
          <p14:tracePt t="346172" x="5746750" y="6223000"/>
          <p14:tracePt t="346190" x="5842000" y="6235700"/>
          <p14:tracePt t="346205" x="6013450" y="6248400"/>
          <p14:tracePt t="346209" x="6070600" y="6254750"/>
          <p14:tracePt t="346221" x="6121400" y="6254750"/>
          <p14:tracePt t="346225" x="6172200" y="6261100"/>
          <p14:tracePt t="346238" x="6223000" y="6261100"/>
          <p14:tracePt t="346256" x="6299200" y="6261100"/>
          <p14:tracePt t="346273" x="6375400" y="6242050"/>
          <p14:tracePt t="346288" x="6407150" y="6223000"/>
          <p14:tracePt t="346292" x="6426200" y="6216650"/>
          <p14:tracePt t="346305" x="6445250" y="6203950"/>
          <p14:tracePt t="346309" x="6470650" y="6191250"/>
          <p14:tracePt t="346321" x="6515100" y="6172200"/>
          <p14:tracePt t="346339" x="6572250" y="6146800"/>
          <p14:tracePt t="346356" x="6597650" y="6127750"/>
          <p14:tracePt t="346372" x="6623050" y="6115050"/>
          <p14:tracePt t="346389" x="6635750" y="6096000"/>
          <p14:tracePt t="346406" x="6648450" y="6076950"/>
          <p14:tracePt t="346422" x="6648450" y="6057900"/>
          <p14:tracePt t="346439" x="6648450" y="6045200"/>
          <p14:tracePt t="346456" x="6642100" y="6026150"/>
          <p14:tracePt t="346473" x="6623050" y="6007100"/>
          <p14:tracePt t="346492" x="6604000" y="5981700"/>
          <p14:tracePt t="346504" x="6597650" y="5975350"/>
          <p14:tracePt t="346523" x="6572250" y="5956300"/>
          <p14:tracePt t="346539" x="6496050" y="5930900"/>
          <p14:tracePt t="346556" x="6445250" y="5911850"/>
          <p14:tracePt t="346572" x="6388100" y="5892800"/>
          <p14:tracePt t="346590" x="6369050" y="5880100"/>
          <p14:tracePt t="346606" x="6362700" y="5880100"/>
          <p14:tracePt t="346639" x="6324600" y="5886450"/>
          <p14:tracePt t="346657" x="6267450" y="5911850"/>
          <p14:tracePt t="346673" x="6203950" y="5937250"/>
          <p14:tracePt t="346689" x="6159500" y="5962650"/>
          <p14:tracePt t="346705" x="6146800" y="5975350"/>
          <p14:tracePt t="346723" x="6146800" y="5981700"/>
          <p14:tracePt t="346756" x="6159500" y="5988050"/>
          <p14:tracePt t="346773" x="6184900" y="6007100"/>
          <p14:tracePt t="346790" x="6223000" y="6032500"/>
          <p14:tracePt t="346807" x="6273800" y="6070600"/>
          <p14:tracePt t="346824" x="6324600" y="6102350"/>
          <p14:tracePt t="346840" x="6362700" y="6134100"/>
          <p14:tracePt t="346857" x="6400800" y="6159500"/>
          <p14:tracePt t="346873" x="6438900" y="6172200"/>
          <p14:tracePt t="346878" x="6457950" y="6172200"/>
          <p14:tracePt t="346890" x="6470650" y="6172200"/>
          <p14:tracePt t="346906" x="6502400" y="6165850"/>
          <p14:tracePt t="346922" x="6521450" y="6159500"/>
          <p14:tracePt t="346940" x="6534150" y="6146800"/>
          <p14:tracePt t="346943" x="6534150" y="6140450"/>
          <p14:tracePt t="346956" x="6540500" y="6134100"/>
          <p14:tracePt t="346973" x="6553200" y="6121400"/>
          <p14:tracePt t="346990" x="6553200" y="6115050"/>
          <p14:tracePt t="347025" x="6553200" y="6108700"/>
          <p14:tracePt t="347041" x="6559550" y="6102350"/>
          <p14:tracePt t="347057" x="6559550" y="6096000"/>
          <p14:tracePt t="347073" x="6559550" y="6083300"/>
          <p14:tracePt t="347106" x="6559550" y="6076950"/>
          <p14:tracePt t="347123" x="6559550" y="6064250"/>
          <p14:tracePt t="347140" x="6559550" y="6045200"/>
          <p14:tracePt t="347145" x="6559550" y="6038850"/>
          <p14:tracePt t="347156" x="6559550" y="6026150"/>
          <p14:tracePt t="347173" x="6559550" y="6007100"/>
          <p14:tracePt t="347190" x="6559550" y="5981700"/>
          <p14:tracePt t="347193" x="6559550" y="5975350"/>
          <p14:tracePt t="347207" x="6553200" y="5969000"/>
          <p14:tracePt t="347212" x="6540500" y="5956300"/>
          <p14:tracePt t="347224" x="6521450" y="5943600"/>
          <p14:tracePt t="347240" x="6502400" y="5937250"/>
          <p14:tracePt t="347257" x="6496050" y="5930900"/>
          <p14:tracePt t="347273" x="6483350" y="5924550"/>
          <p14:tracePt t="347289" x="6470650" y="5924550"/>
          <p14:tracePt t="347306" x="6464300" y="5918200"/>
          <p14:tracePt t="347323" x="6451600" y="5911850"/>
          <p14:tracePt t="347340" x="6426200" y="5905500"/>
          <p14:tracePt t="347356" x="6419850" y="5905500"/>
          <p14:tracePt t="347373" x="6413500" y="5905500"/>
          <p14:tracePt t="347389" x="6400800" y="5899150"/>
          <p14:tracePt t="347406" x="6388100" y="5899150"/>
          <p14:tracePt t="347581" x="6388100" y="5911850"/>
          <p14:tracePt t="347590" x="6388100" y="5918200"/>
          <p14:tracePt t="347597" x="6388100" y="5937250"/>
          <p14:tracePt t="347607" x="6388100" y="5943600"/>
          <p14:tracePt t="347624" x="6388100" y="5969000"/>
          <p14:tracePt t="347640" x="6388100" y="5981700"/>
          <p14:tracePt t="347657" x="6388100" y="5988050"/>
          <p14:tracePt t="347742" x="6381750" y="5988050"/>
          <p14:tracePt t="347752" x="6375400" y="5988050"/>
          <p14:tracePt t="347757" x="6369050" y="5988050"/>
          <p14:tracePt t="347774" x="6343650" y="5988050"/>
          <p14:tracePt t="347791" x="6330950" y="5988050"/>
          <p14:tracePt t="347807" x="6324600" y="5988050"/>
          <p14:tracePt t="347824" x="6311900" y="5988050"/>
          <p14:tracePt t="347841" x="6305550" y="5988050"/>
          <p14:tracePt t="347858" x="6292850" y="5988050"/>
          <p14:tracePt t="347873" x="6286500" y="5988050"/>
          <p14:tracePt t="347891" x="6280150" y="5988050"/>
          <p14:tracePt t="347925" x="6280150" y="5994400"/>
          <p14:tracePt t="347941" x="6286500" y="6013450"/>
          <p14:tracePt t="347957" x="6299200" y="6026150"/>
          <p14:tracePt t="347974" x="6305550" y="6038850"/>
          <p14:tracePt t="347990" x="6318250" y="6045200"/>
          <p14:tracePt t="348007" x="6324600" y="6051550"/>
          <p14:tracePt t="348024" x="6330950" y="6051550"/>
          <p14:tracePt t="348040" x="6337300" y="6051550"/>
          <p14:tracePt t="348057" x="6350000" y="6057900"/>
          <p14:tracePt t="348075" x="6388100" y="6070600"/>
          <p14:tracePt t="348090" x="6413500" y="6076950"/>
          <p14:tracePt t="348107" x="6457950" y="6083300"/>
          <p14:tracePt t="348124" x="6477000" y="6083300"/>
          <p14:tracePt t="348140" x="6502400" y="6083300"/>
          <p14:tracePt t="348157" x="6521450" y="6083300"/>
          <p14:tracePt t="348174" x="6534150" y="6083300"/>
          <p14:tracePt t="348191" x="6553200" y="6064250"/>
          <p14:tracePt t="348207" x="6559550" y="6051550"/>
          <p14:tracePt t="348224" x="6559550" y="6038850"/>
          <p14:tracePt t="348240" x="6565900" y="6032500"/>
          <p14:tracePt t="348348" x="6591300" y="6051550"/>
          <p14:tracePt t="348355" x="6597650" y="6057900"/>
          <p14:tracePt t="348374" x="6604000" y="6064250"/>
          <p14:tracePt t="361444" x="6635750" y="6064250"/>
          <p14:tracePt t="361453" x="6731000" y="6076950"/>
          <p14:tracePt t="361469" x="6921500" y="6089650"/>
          <p14:tracePt t="361485" x="7067550" y="6089650"/>
          <p14:tracePt t="361502" x="7156450" y="6076950"/>
          <p14:tracePt t="361519" x="7213600" y="6070600"/>
          <p14:tracePt t="361535" x="7251700" y="6064250"/>
          <p14:tracePt t="361552" x="7296150" y="6057900"/>
          <p14:tracePt t="361569" x="7346950" y="6057900"/>
          <p14:tracePt t="361585" x="7435850" y="6076950"/>
          <p14:tracePt t="361603" x="7480300" y="6083300"/>
          <p14:tracePt t="361618" x="7531100" y="6089650"/>
          <p14:tracePt t="361635" x="7575550" y="6096000"/>
          <p14:tracePt t="361652" x="7645400" y="6108700"/>
          <p14:tracePt t="361668" x="7721600" y="6121400"/>
          <p14:tracePt t="361685" x="7785100" y="6127750"/>
          <p14:tracePt t="361700" x="7829550" y="6134100"/>
          <p14:tracePt t="361718" x="7867650" y="6134100"/>
          <p14:tracePt t="361735" x="7899400" y="6134100"/>
          <p14:tracePt t="361752" x="7931150" y="6134100"/>
          <p14:tracePt t="361768" x="8020050" y="6134100"/>
          <p14:tracePt t="361786" x="8147050" y="6140450"/>
          <p14:tracePt t="361802" x="8337550" y="6165850"/>
          <p14:tracePt t="361818" x="8540750" y="6216650"/>
          <p14:tracePt t="361821" x="8636000" y="6242050"/>
          <p14:tracePt t="361834" x="8705850" y="6267450"/>
          <p14:tracePt t="361841" x="8769350" y="6286500"/>
          <p14:tracePt t="361844" x="8807450" y="6292850"/>
          <p14:tracePt t="361853" x="8839200" y="6299200"/>
          <p14:tracePt t="361872" x="8877300" y="6305550"/>
          <p14:tracePt t="361886" x="8896350" y="6305550"/>
          <p14:tracePt t="361902" x="8909050" y="6305550"/>
          <p14:tracePt t="361919" x="8915400" y="6299200"/>
          <p14:tracePt t="361935" x="8921750" y="6299200"/>
          <p14:tracePt t="361952" x="8928100" y="6286500"/>
          <p14:tracePt t="361968" x="8934450" y="6286500"/>
          <p14:tracePt t="361984" x="8940800" y="6267450"/>
          <p14:tracePt t="362001" x="8947150" y="6261100"/>
          <p14:tracePt t="362017" x="8947150" y="6254750"/>
          <p14:tracePt t="362034" x="8947150" y="6248400"/>
          <p14:tracePt t="362051" x="8940800" y="6223000"/>
          <p14:tracePt t="362068" x="8921750" y="6197600"/>
          <p14:tracePt t="362084" x="8896350" y="6178550"/>
          <p14:tracePt t="362101" x="8864600" y="6153150"/>
          <p14:tracePt t="362118" x="8801100" y="6121400"/>
          <p14:tracePt t="362136" x="8775700" y="6108700"/>
          <p14:tracePt t="362151" x="8731250" y="6096000"/>
          <p14:tracePt t="362168" x="8686800" y="6076950"/>
          <p14:tracePt t="362185" x="8674100" y="6076950"/>
          <p14:tracePt t="362218" x="8667750" y="6070600"/>
          <p14:tracePt t="362235" x="8655050" y="6070600"/>
          <p14:tracePt t="362251" x="8648700" y="6064250"/>
          <p14:tracePt t="362268" x="8642350" y="6057900"/>
          <p14:tracePt t="362285" x="8610600" y="6045200"/>
          <p14:tracePt t="362302" x="8578850" y="6032500"/>
          <p14:tracePt t="362319" x="8559800" y="6032500"/>
          <p14:tracePt t="362335" x="8445500" y="6026150"/>
          <p14:tracePt t="362351" x="8305800" y="6013450"/>
          <p14:tracePt t="362368" x="8223250" y="6007100"/>
          <p14:tracePt t="362384" x="8166100" y="6000750"/>
          <p14:tracePt t="362402" x="8108950" y="5994400"/>
          <p14:tracePt t="362419" x="8096250" y="5988050"/>
          <p14:tracePt t="362436" x="8089900" y="5988050"/>
          <p14:tracePt t="362469" x="8083550" y="5994400"/>
          <p14:tracePt t="362485" x="8077200" y="6007100"/>
          <p14:tracePt t="362501" x="8070850" y="6026150"/>
          <p14:tracePt t="362519" x="8070850" y="6045200"/>
          <p14:tracePt t="362535" x="8077200" y="6064250"/>
          <p14:tracePt t="362551" x="8096250" y="6083300"/>
          <p14:tracePt t="362569" x="8128000" y="6096000"/>
          <p14:tracePt t="362586" x="8185150" y="6108700"/>
          <p14:tracePt t="362602" x="8267700" y="6127750"/>
          <p14:tracePt t="362619" x="8369300" y="6140450"/>
          <p14:tracePt t="362635" x="8496300" y="6140450"/>
          <p14:tracePt t="362655" x="8731250" y="6146800"/>
          <p14:tracePt t="362670" x="8864600" y="6153150"/>
          <p14:tracePt t="362686" x="8940800" y="6153150"/>
          <p14:tracePt t="362701" x="9048750" y="6153150"/>
          <p14:tracePt t="362718" x="9112250" y="6153150"/>
          <p14:tracePt t="362735" x="9156700" y="6153150"/>
          <p14:tracePt t="362753" x="9213850" y="6153150"/>
          <p14:tracePt t="362770" x="9264650" y="6140450"/>
          <p14:tracePt t="362786" x="9328150" y="6115050"/>
          <p14:tracePt t="362803" x="9385300" y="6089650"/>
          <p14:tracePt t="362806" x="9404350" y="6076950"/>
          <p14:tracePt t="362819" x="9436100" y="6064250"/>
          <p14:tracePt t="362835" x="9467850" y="6051550"/>
          <p14:tracePt t="362838" x="9474200" y="6045200"/>
          <p14:tracePt t="362852" x="9480550" y="6045200"/>
          <p14:tracePt t="362854" x="9480550" y="6038850"/>
          <p14:tracePt t="362870" x="9486900" y="6038850"/>
          <p14:tracePt t="362903" x="9493250" y="6038850"/>
          <p14:tracePt t="362920" x="9512300" y="6019800"/>
          <p14:tracePt t="362939" x="9525000" y="6000750"/>
          <p14:tracePt t="362953" x="9537700" y="5981700"/>
          <p14:tracePt t="362970" x="9544050" y="5969000"/>
          <p14:tracePt t="362989" x="9544050" y="5949950"/>
          <p14:tracePt t="362992" x="9531350" y="5943600"/>
          <p14:tracePt t="363003" x="9518650" y="5930900"/>
          <p14:tracePt t="363020" x="9448800" y="5899150"/>
          <p14:tracePt t="363037" x="9391650" y="5886450"/>
          <p14:tracePt t="363053" x="9328150" y="5880100"/>
          <p14:tracePt t="363070" x="9251950" y="5880100"/>
          <p14:tracePt t="363087" x="9213850" y="5880100"/>
          <p14:tracePt t="363103" x="9188450" y="5880100"/>
          <p14:tracePt t="363120" x="9156700" y="5886450"/>
          <p14:tracePt t="363136" x="9144000" y="5892800"/>
          <p14:tracePt t="363153" x="9124950" y="5899150"/>
          <p14:tracePt t="363170" x="9093200" y="5911850"/>
          <p14:tracePt t="363186" x="9086850" y="5924550"/>
          <p14:tracePt t="363202" x="9086850" y="5937250"/>
          <p14:tracePt t="363219" x="9150350" y="5981700"/>
          <p14:tracePt t="363236" x="9245600" y="6026150"/>
          <p14:tracePt t="363253" x="9404350" y="6083300"/>
          <p14:tracePt t="363270" x="9607550" y="6134100"/>
          <p14:tracePt t="363288" x="9766300" y="6146800"/>
          <p14:tracePt t="363307" x="9988550" y="6165850"/>
          <p14:tracePt t="363320" x="10026650" y="6172200"/>
          <p14:tracePt t="363337" x="10115550" y="6178550"/>
          <p14:tracePt t="363404" x="10121900" y="6178550"/>
          <p14:tracePt t="363420" x="10134600" y="6172200"/>
          <p14:tracePt t="363440" x="10140950" y="6159500"/>
          <p14:tracePt t="363934" x="10140950" y="6153150"/>
          <p14:tracePt t="363942" x="10109200" y="6134100"/>
          <p14:tracePt t="363955" x="10083800" y="6121400"/>
          <p14:tracePt t="363971" x="10001250" y="6070600"/>
          <p14:tracePt t="363987" x="9804400" y="5981700"/>
          <p14:tracePt t="364005" x="9664700" y="5918200"/>
          <p14:tracePt t="364020" x="9544050" y="5867400"/>
          <p14:tracePt t="364037" x="9442450" y="5829300"/>
          <p14:tracePt t="364054" x="9359900" y="5803900"/>
          <p14:tracePt t="364071" x="9290050" y="5791200"/>
          <p14:tracePt t="364087" x="9232900" y="5791200"/>
          <p14:tracePt t="364104" x="9201150" y="5791200"/>
          <p14:tracePt t="364121" x="9182100" y="5797550"/>
          <p14:tracePt t="364137" x="9175750" y="5803900"/>
          <p14:tracePt t="364154" x="9169400" y="5829300"/>
          <p14:tracePt t="364170" x="9169400" y="5880100"/>
          <p14:tracePt t="364187" x="9169400" y="5905500"/>
          <p14:tracePt t="364189" x="9169400" y="5924550"/>
          <p14:tracePt t="364204" x="9182100" y="5969000"/>
          <p14:tracePt t="364220" x="9213850" y="6000750"/>
          <p14:tracePt t="364237" x="9309100" y="6038850"/>
          <p14:tracePt t="364253" x="9429750" y="6064250"/>
          <p14:tracePt t="364270" x="9632950" y="6076950"/>
          <p14:tracePt t="364287" x="9842500" y="6076950"/>
          <p14:tracePt t="364304" x="10013950" y="6064250"/>
          <p14:tracePt t="364319" x="10140950" y="6038850"/>
          <p14:tracePt t="364337" x="10217150" y="6007100"/>
          <p14:tracePt t="364353" x="10255250" y="5988050"/>
          <p14:tracePt t="364371" x="10261600" y="5981700"/>
          <p14:tracePt t="364421" x="10248900" y="5981700"/>
          <p14:tracePt t="364438" x="10217150" y="5988050"/>
          <p14:tracePt t="364455" x="10210800" y="5994400"/>
          <p14:tracePt t="364636" x="10204450" y="6000750"/>
          <p14:tracePt t="364659" x="10198100" y="6007100"/>
          <p14:tracePt t="364671" x="10191750" y="6007100"/>
          <p14:tracePt t="364686" x="10191750" y="6013450"/>
          <p14:tracePt t="364705" x="10185400" y="6013450"/>
          <p14:tracePt t="364722" x="10179050" y="6019800"/>
          <p14:tracePt t="364738" x="10166350" y="6032500"/>
          <p14:tracePt t="364754" x="10153650" y="6038850"/>
          <p14:tracePt t="364771" x="10134600" y="6045200"/>
          <p14:tracePt t="364787" x="10115550" y="6051550"/>
          <p14:tracePt t="364804" x="10102850" y="6057900"/>
          <p14:tracePt t="364821" x="10090150" y="6057900"/>
          <p14:tracePt t="364996" x="10083800" y="6057900"/>
          <p14:tracePt t="365003" x="10077450" y="6064250"/>
          <p14:tracePt t="365021" x="10071100" y="6064250"/>
          <p14:tracePt t="365038" x="10058400" y="6064250"/>
          <p14:tracePt t="365056" x="10052050" y="6070600"/>
          <p14:tracePt t="365071" x="10045700" y="6070600"/>
          <p14:tracePt t="365141" x="10039350" y="6070600"/>
          <p14:tracePt t="365154" x="10033000" y="6070600"/>
          <p14:tracePt t="365174" x="10026650" y="6070600"/>
          <p14:tracePt t="365407" x="10020300" y="6070600"/>
          <p14:tracePt t="365426" x="10001250" y="6070600"/>
          <p14:tracePt t="365431" x="9982200" y="6070600"/>
          <p14:tracePt t="365440" x="9963150" y="6064250"/>
          <p14:tracePt t="365455" x="9886950" y="6057900"/>
          <p14:tracePt t="365472" x="9772650" y="6051550"/>
          <p14:tracePt t="365489" x="9594850" y="6032500"/>
          <p14:tracePt t="365504" x="9423400" y="6019800"/>
          <p14:tracePt t="365521" x="9213850" y="6013450"/>
          <p14:tracePt t="365539" x="9023350" y="6013450"/>
          <p14:tracePt t="365555" x="8737600" y="6032500"/>
          <p14:tracePt t="365572" x="8439150" y="6057900"/>
          <p14:tracePt t="365593" x="7899400" y="6064250"/>
          <p14:tracePt t="365605" x="7702550" y="6057900"/>
          <p14:tracePt t="365622" x="7372350" y="6051550"/>
          <p14:tracePt t="365637" x="7099300" y="6038850"/>
          <p14:tracePt t="365640" x="6991350" y="6038850"/>
          <p14:tracePt t="365655" x="6724650" y="6038850"/>
          <p14:tracePt t="365672" x="6432550" y="6045200"/>
          <p14:tracePt t="365690" x="6165850" y="6064250"/>
          <p14:tracePt t="365705" x="5956300" y="6076950"/>
          <p14:tracePt t="365722" x="5835650" y="6089650"/>
          <p14:tracePt t="365738" x="5803900" y="6089650"/>
          <p14:tracePt t="365771" x="5816600" y="6096000"/>
          <p14:tracePt t="365788" x="5835650" y="6115050"/>
          <p14:tracePt t="365805" x="5867400" y="6146800"/>
          <p14:tracePt t="365822" x="5873750" y="6172200"/>
          <p14:tracePt t="365839" x="5880100" y="6223000"/>
          <p14:tracePt t="365841" x="5880100" y="6242050"/>
          <p14:tracePt t="365854" x="5880100" y="6254750"/>
          <p14:tracePt t="365856" x="5880100" y="6261100"/>
          <p14:tracePt t="365873" x="5886450" y="6267450"/>
          <p14:tracePt t="365905" x="5892800" y="6267450"/>
          <p14:tracePt t="365922" x="5918200" y="6267450"/>
          <p14:tracePt t="365939" x="5962650" y="6267450"/>
          <p14:tracePt t="365955" x="6000750" y="6267450"/>
          <p14:tracePt t="365972" x="6026150" y="6273800"/>
          <p14:tracePt t="365989" x="6051550" y="6299200"/>
          <p14:tracePt t="366006" x="6115050" y="6343650"/>
          <p14:tracePt t="366022" x="6140450" y="6369050"/>
          <p14:tracePt t="366039" x="6165850" y="6381750"/>
          <p14:tracePt t="366055" x="6184900" y="6381750"/>
          <p14:tracePt t="366073" x="6191250" y="6381750"/>
          <p14:tracePt t="366089" x="6197600" y="6381750"/>
          <p14:tracePt t="366105" x="6203950" y="6381750"/>
          <p14:tracePt t="366122" x="6210300" y="6381750"/>
          <p14:tracePt t="366139" x="6223000" y="6375400"/>
          <p14:tracePt t="366155" x="6229350" y="6375400"/>
          <p14:tracePt t="366172" x="6229350" y="6369050"/>
          <p14:tracePt t="366205" x="6235700" y="6369050"/>
          <p14:tracePt t="366222" x="6248400" y="6362700"/>
          <p14:tracePt t="366239" x="6267450" y="6362700"/>
          <p14:tracePt t="366256" x="6299200" y="6362700"/>
          <p14:tracePt t="366272" x="6324600" y="6362700"/>
          <p14:tracePt t="366289" x="6375400" y="6356350"/>
          <p14:tracePt t="366306" x="6419850" y="6350000"/>
          <p14:tracePt t="366321" x="6457950" y="6343650"/>
          <p14:tracePt t="366339" x="6515100" y="6337300"/>
          <p14:tracePt t="366343" x="6527800" y="6337300"/>
          <p14:tracePt t="366356" x="6553200" y="6330950"/>
          <p14:tracePt t="366373" x="6572250" y="6330950"/>
          <p14:tracePt t="366424" x="6572250" y="6343650"/>
          <p14:tracePt t="366439" x="6565900" y="6350000"/>
          <p14:tracePt t="366456" x="6565900" y="6356350"/>
          <p14:tracePt t="366531" x="6559550" y="6356350"/>
          <p14:tracePt t="366540" x="6553200" y="6362700"/>
          <p14:tracePt t="366556" x="6534150" y="6369050"/>
          <p14:tracePt t="366574" x="6521450" y="6369050"/>
          <p14:tracePt t="366589" x="6515100" y="6369050"/>
          <p14:tracePt t="366606" x="6508750" y="6356350"/>
          <p14:tracePt t="366624" x="6508750" y="6343650"/>
          <p14:tracePt t="366639" x="6508750" y="6337300"/>
          <p14:tracePt t="366673" x="6521450" y="6337300"/>
          <p14:tracePt t="366689" x="6527800" y="6337300"/>
          <p14:tracePt t="366789" x="6527800" y="6330950"/>
          <p14:tracePt t="366904" x="6527800" y="6324600"/>
          <p14:tracePt t="366917" x="6527800" y="6318250"/>
          <p14:tracePt t="366940" x="6515100" y="6299200"/>
          <p14:tracePt t="366956" x="6483350" y="6280150"/>
          <p14:tracePt t="366973" x="6438900" y="6273800"/>
          <p14:tracePt t="366990" x="6413500" y="6273800"/>
          <p14:tracePt t="367007" x="6362700" y="6273800"/>
          <p14:tracePt t="367023" x="6299200" y="6273800"/>
          <p14:tracePt t="367041" x="6280150" y="6273800"/>
          <p14:tracePt t="367056" x="6254750" y="6267450"/>
          <p14:tracePt t="367073" x="6242050" y="6261100"/>
          <p14:tracePt t="367089" x="6235700" y="6254750"/>
          <p14:tracePt t="367106" x="6223000" y="6242050"/>
          <p14:tracePt t="367123" x="6210300" y="6235700"/>
          <p14:tracePt t="367126" x="6191250" y="6229350"/>
          <p14:tracePt t="367143" x="6121400" y="6210300"/>
          <p14:tracePt t="367156" x="6076950" y="6203950"/>
          <p14:tracePt t="367158" x="6038850" y="6203950"/>
          <p14:tracePt t="367173" x="6026150" y="6203950"/>
          <p14:tracePt t="367190" x="5937250" y="6203950"/>
          <p14:tracePt t="367207" x="5873750" y="6203950"/>
          <p14:tracePt t="367223" x="5822950" y="6203950"/>
          <p14:tracePt t="367239" x="5810250" y="6210300"/>
          <p14:tracePt t="367242" x="5778500" y="6216650"/>
          <p14:tracePt t="367257" x="5734050" y="6242050"/>
          <p14:tracePt t="367273" x="5689600" y="6286500"/>
          <p14:tracePt t="367290" x="5645150" y="6324600"/>
          <p14:tracePt t="367306" x="5568950" y="6394450"/>
          <p14:tracePt t="367322" x="5518150" y="6464300"/>
          <p14:tracePt t="367340" x="5505450" y="6527800"/>
          <p14:tracePt t="367356" x="5524500" y="6604000"/>
          <p14:tracePt t="367373" x="5600700" y="6686550"/>
          <p14:tracePt t="367390" x="5727700" y="6781800"/>
          <p14:tracePt t="367393" x="5791200" y="6813550"/>
          <p14:tracePt t="367407" x="5867400" y="6851650"/>
          <p14:tracePt t="367490" x="6502400" y="6832600"/>
          <p14:tracePt t="367507" x="6527800" y="6800850"/>
          <p14:tracePt t="367524" x="6553200" y="6756400"/>
          <p14:tracePt t="367541" x="6565900" y="6718300"/>
          <p14:tracePt t="367557" x="6578600" y="6680200"/>
          <p14:tracePt t="367573" x="6591300" y="6635750"/>
          <p14:tracePt t="367590" x="6591300" y="6584950"/>
          <p14:tracePt t="367606" x="6591300" y="6527800"/>
          <p14:tracePt t="367611" x="6578600" y="6496050"/>
          <p14:tracePt t="367623" x="6572250" y="6464300"/>
          <p14:tracePt t="367640" x="6559550" y="6413500"/>
          <p14:tracePt t="367657" x="6553200" y="6388100"/>
          <p14:tracePt t="367664" x="6546850" y="6375400"/>
          <p14:tracePt t="367675" x="6534150" y="6350000"/>
          <p14:tracePt t="367689" x="6527800" y="6330950"/>
          <p14:tracePt t="367707" x="6515100" y="6318250"/>
          <p14:tracePt t="367724" x="6502400" y="6299200"/>
          <p14:tracePt t="367740" x="6470650" y="6261100"/>
          <p14:tracePt t="367757" x="6438900" y="6223000"/>
          <p14:tracePt t="367773" x="6407150" y="6197600"/>
          <p14:tracePt t="367790" x="6375400" y="6184900"/>
          <p14:tracePt t="367806" x="6356350" y="6184900"/>
          <p14:tracePt t="367823" x="6311900" y="6197600"/>
          <p14:tracePt t="367840" x="6273800" y="6229350"/>
          <p14:tracePt t="367857" x="6254750" y="6267450"/>
          <p14:tracePt t="367873" x="6254750" y="6299200"/>
          <p14:tracePt t="367890" x="6273800" y="6362700"/>
          <p14:tracePt t="367893" x="6292850" y="6388100"/>
          <p14:tracePt t="367907" x="6343650" y="6432550"/>
          <p14:tracePt t="367924" x="6515100" y="6496050"/>
          <p14:tracePt t="367940" x="6680200" y="6515100"/>
          <p14:tracePt t="367957" x="6838950" y="6521450"/>
          <p14:tracePt t="367973" x="6978650" y="6508750"/>
          <p14:tracePt t="367990" x="7042150" y="6496050"/>
          <p14:tracePt t="368006" x="7073900" y="6483350"/>
          <p14:tracePt t="368023" x="7086600" y="6470650"/>
          <p14:tracePt t="368027" x="7099300" y="6464300"/>
          <p14:tracePt t="368041" x="7105650" y="6451600"/>
          <p14:tracePt t="368058" x="7131050" y="6438900"/>
          <p14:tracePt t="368074" x="7162800" y="6432550"/>
          <p14:tracePt t="368090" x="7175500" y="6432550"/>
          <p14:tracePt t="368141" x="7181850" y="6432550"/>
          <p14:tracePt t="368175" x="7181850" y="6426200"/>
          <p14:tracePt t="368191" x="7181850" y="6419850"/>
          <p14:tracePt t="368282" x="7169150" y="6419850"/>
          <p14:tracePt t="368290" x="7156450" y="6419850"/>
          <p14:tracePt t="368297" x="7143750" y="6419850"/>
          <p14:tracePt t="368307" x="7118350" y="6419850"/>
          <p14:tracePt t="368324" x="7092950" y="6419850"/>
          <p14:tracePt t="368341" x="7080250" y="6432550"/>
          <p14:tracePt t="368357" x="7080250" y="6445250"/>
          <p14:tracePt t="368374" x="7143750" y="6451600"/>
          <p14:tracePt t="368391" x="7270750" y="6470650"/>
          <p14:tracePt t="368408" x="7435850" y="6502400"/>
          <p14:tracePt t="368425" x="7639050" y="6540500"/>
          <p14:tracePt t="368441" x="7835900" y="6553200"/>
          <p14:tracePt t="368458" x="8032750" y="6540500"/>
          <p14:tracePt t="368462" x="8134350" y="6540500"/>
          <p14:tracePt t="368473" x="8185150" y="6540500"/>
          <p14:tracePt t="368475" x="8210550" y="6540500"/>
          <p14:tracePt t="368491" x="8248650" y="6540500"/>
          <p14:tracePt t="368493" x="8274050" y="6546850"/>
          <p14:tracePt t="368507" x="8293100" y="6553200"/>
          <p14:tracePt t="368510" x="8299450" y="6553200"/>
          <p14:tracePt t="368523" x="8299450" y="6559550"/>
          <p14:tracePt t="368525" x="8305800" y="6559550"/>
          <p14:tracePt t="368541" x="8312150" y="6572250"/>
          <p14:tracePt t="368557" x="8324850" y="6584950"/>
          <p14:tracePt t="368574" x="8331200" y="6591300"/>
          <p14:tracePt t="368627" x="8324850" y="6591300"/>
          <p14:tracePt t="368634" x="8318500" y="6591300"/>
          <p14:tracePt t="368641" x="8312150" y="6591300"/>
          <p14:tracePt t="368658" x="8299450" y="6584950"/>
          <p14:tracePt t="368674" x="8280400" y="6578600"/>
          <p14:tracePt t="368691" x="8248650" y="6565900"/>
          <p14:tracePt t="368707" x="8229600" y="6559550"/>
          <p14:tracePt t="368724" x="8223250" y="6559550"/>
          <p14:tracePt t="368758" x="8216900" y="6559550"/>
          <p14:tracePt t="368774" x="8210550" y="6559550"/>
          <p14:tracePt t="368791" x="8121650" y="6546850"/>
          <p14:tracePt t="368808" x="8051800" y="6534150"/>
          <p14:tracePt t="368826" x="8045450" y="6527800"/>
          <p14:tracePt t="368875" x="8045450" y="6521450"/>
          <p14:tracePt t="379954" x="8051800" y="6521450"/>
          <p14:tracePt t="379963" x="8058150" y="6521450"/>
          <p14:tracePt t="379984" x="8070850" y="6515100"/>
          <p14:tracePt t="380002" x="8089900" y="6496050"/>
          <p14:tracePt t="380017" x="8102600" y="6483350"/>
          <p14:tracePt t="380020" x="8121650" y="6470650"/>
          <p14:tracePt t="380034" x="8153400" y="6457950"/>
          <p14:tracePt t="380052" x="8223250" y="6432550"/>
          <p14:tracePt t="380068" x="8356600" y="6407150"/>
          <p14:tracePt t="380084" x="8464550" y="6407150"/>
          <p14:tracePt t="380102" x="8528050" y="6407150"/>
          <p14:tracePt t="380117" x="8572500" y="6419850"/>
          <p14:tracePt t="380134" x="8591550" y="6432550"/>
          <p14:tracePt t="380150" x="8604250" y="6451600"/>
          <p14:tracePt t="380167" x="8610600" y="6470650"/>
          <p14:tracePt t="380184" x="8623300" y="6477000"/>
          <p14:tracePt t="380201" x="8667750" y="6470650"/>
          <p14:tracePt t="380217" x="8769350" y="6451600"/>
          <p14:tracePt t="380234" x="8870950" y="6426200"/>
          <p14:tracePt t="380251" x="8953500" y="6400800"/>
          <p14:tracePt t="380267" x="9023350" y="6381750"/>
          <p14:tracePt t="380284" x="9055100" y="6362700"/>
          <p14:tracePt t="380318" x="9055100" y="6356350"/>
          <p14:tracePt t="380385" x="9048750" y="6356350"/>
          <p14:tracePt t="380395" x="9042400" y="6356350"/>
          <p14:tracePt t="380399" x="9036050" y="6362700"/>
          <p14:tracePt t="380418" x="9017000" y="6369050"/>
          <p14:tracePt t="380434" x="9004300" y="6375400"/>
          <p14:tracePt t="380453" x="9004300" y="6381750"/>
          <p14:tracePt t="380501" x="8997950" y="6381750"/>
          <p14:tracePt t="380561" x="8991600" y="6381750"/>
          <p14:tracePt t="380569" x="8985250" y="6381750"/>
          <p14:tracePt t="380585" x="8959850" y="6381750"/>
          <p14:tracePt t="380601" x="8934450" y="6381750"/>
          <p14:tracePt t="380617" x="8921750" y="6375400"/>
          <p14:tracePt t="380651" x="8921750" y="6369050"/>
          <p14:tracePt t="380667" x="8915400" y="6369050"/>
          <p14:tracePt t="380684" x="8915400" y="6362700"/>
          <p14:tracePt t="396267" x="8966200" y="6362700"/>
          <p14:tracePt t="396275" x="9010650" y="6362700"/>
          <p14:tracePt t="396285" x="9080500" y="6369050"/>
          <p14:tracePt t="396297" x="9118600" y="6369050"/>
          <p14:tracePt t="396315" x="9175750" y="6356350"/>
          <p14:tracePt t="396331" x="9258300" y="6330950"/>
          <p14:tracePt t="396347" x="9359900" y="6318250"/>
          <p14:tracePt t="396364" x="9461500" y="6305550"/>
          <p14:tracePt t="396382" x="9537700" y="6305550"/>
          <p14:tracePt t="396397" x="9582150" y="6299200"/>
          <p14:tracePt t="396414" x="9607550" y="6299200"/>
          <p14:tracePt t="396431" x="9613900" y="6299200"/>
          <p14:tracePt t="396448" x="9620250" y="6305550"/>
          <p14:tracePt t="396453" x="9620250" y="6311900"/>
          <p14:tracePt t="396466" x="9632950" y="6318250"/>
          <p14:tracePt t="396470" x="9639300" y="6318250"/>
          <p14:tracePt t="396480" x="9652000" y="6324600"/>
          <p14:tracePt t="396498" x="9709150" y="6324600"/>
          <p14:tracePt t="396514" x="9734550" y="6324600"/>
          <p14:tracePt t="396518" x="9772650" y="6324600"/>
          <p14:tracePt t="396530" x="9842500" y="6324600"/>
          <p14:tracePt t="396547" x="9931400" y="6324600"/>
          <p14:tracePt t="396564" x="9988550" y="6318250"/>
          <p14:tracePt t="396581" x="10045700" y="6305550"/>
          <p14:tracePt t="396597" x="10071100" y="6305550"/>
          <p14:tracePt t="396615" x="10077450" y="6305550"/>
          <p14:tracePt t="396683" x="10071100" y="6311900"/>
          <p14:tracePt t="396698" x="10058400" y="6318250"/>
          <p14:tracePt t="396715" x="10020300" y="6330950"/>
          <p14:tracePt t="396731" x="9969500" y="6343650"/>
          <p14:tracePt t="396747" x="9893300" y="6356350"/>
          <p14:tracePt t="396764" x="9842500" y="6362700"/>
          <p14:tracePt t="396781" x="9798050" y="6362700"/>
          <p14:tracePt t="396797" x="9753600" y="6362700"/>
          <p14:tracePt t="396814" x="9702800" y="6350000"/>
          <p14:tracePt t="396817" x="9671050" y="6343650"/>
          <p14:tracePt t="396831" x="9658350" y="6337300"/>
          <p14:tracePt t="396835" x="9620250" y="6330950"/>
          <p14:tracePt t="396846" x="9588500" y="6324600"/>
          <p14:tracePt t="396865" x="9525000" y="6318250"/>
          <p14:tracePt t="396881" x="9429750" y="6318250"/>
          <p14:tracePt t="396898" x="9328150" y="6318250"/>
          <p14:tracePt t="396914" x="9290050" y="6324600"/>
          <p14:tracePt t="396931" x="9271000" y="6324600"/>
          <p14:tracePt t="396948" x="9258300" y="6324600"/>
          <p14:tracePt t="396964" x="9245600" y="6324600"/>
          <p14:tracePt t="396981" x="9226550" y="6324600"/>
          <p14:tracePt t="396998" x="9201150" y="6324600"/>
          <p14:tracePt t="397014" x="9175750" y="6324600"/>
          <p14:tracePt t="397031" x="9163050" y="6330950"/>
          <p14:tracePt t="397048" x="9150350" y="6337300"/>
          <p14:tracePt t="397065" x="9137650" y="6337300"/>
          <p14:tracePt t="397098" x="9131300" y="6337300"/>
          <p14:tracePt t="397246" x="9137650" y="6337300"/>
          <p14:tracePt t="397253" x="9144000" y="6337300"/>
          <p14:tracePt t="397265" x="9163050" y="6337300"/>
          <p14:tracePt t="397282" x="9207500" y="6324600"/>
          <p14:tracePt t="397286" x="9239250" y="6324600"/>
          <p14:tracePt t="397299" x="9283700" y="6318250"/>
          <p14:tracePt t="397313" x="9302750" y="6318250"/>
          <p14:tracePt t="397332" x="9321800" y="6318250"/>
          <p14:tracePt t="397512" x="9328150" y="6318250"/>
          <p14:tracePt t="397530" x="9334500" y="6318250"/>
          <p14:tracePt t="397549" x="9334500" y="6330950"/>
          <p14:tracePt t="397566" x="9334500" y="6343650"/>
          <p14:tracePt t="397582" x="9334500" y="6350000"/>
          <p14:tracePt t="397598" x="9334500" y="6356350"/>
          <p14:tracePt t="397601" x="9328150" y="6356350"/>
          <p14:tracePt t="397617" x="9321800" y="6362700"/>
          <p14:tracePt t="397686" x="9315450" y="6362700"/>
          <p14:tracePt t="397722" x="9309100" y="6362700"/>
          <p14:tracePt t="397731" x="9296400" y="6350000"/>
          <p14:tracePt t="397738" x="9290050" y="6343650"/>
          <p14:tracePt t="397749" x="9277350" y="6330950"/>
          <p14:tracePt t="397765" x="9258300" y="6318250"/>
          <p14:tracePt t="397782" x="9232900" y="6305550"/>
          <p14:tracePt t="397799" x="9194800" y="6286500"/>
          <p14:tracePt t="397816" x="9182100" y="6280150"/>
          <p14:tracePt t="397882" x="9188450" y="6273800"/>
          <p14:tracePt t="397899" x="9207500" y="6273800"/>
          <p14:tracePt t="397915" x="9220200" y="6273800"/>
          <p14:tracePt t="397949" x="9251950" y="6267450"/>
          <p14:tracePt t="397965" x="9309100" y="6267450"/>
          <p14:tracePt t="397982" x="9398000" y="6273800"/>
          <p14:tracePt t="397998" x="9455150" y="6280150"/>
          <p14:tracePt t="398002" x="9467850" y="6280150"/>
          <p14:tracePt t="398015" x="9474200" y="6280150"/>
          <p14:tracePt t="398098" x="9474200" y="6286500"/>
          <p14:tracePt t="398137" x="9474200" y="6292850"/>
          <p14:tracePt t="398152" x="9455150" y="6292850"/>
          <p14:tracePt t="398160" x="9442450" y="6292850"/>
          <p14:tracePt t="398166" x="9410700" y="6299200"/>
          <p14:tracePt t="398183" x="9283700" y="6324600"/>
          <p14:tracePt t="398199" x="9118600" y="6375400"/>
          <p14:tracePt t="398216" x="8959850" y="6451600"/>
          <p14:tracePt t="398233" x="8807450" y="6546850"/>
          <p14:tracePt t="398249" x="8724900" y="6597650"/>
          <p14:tracePt t="398266" x="8686800" y="6616700"/>
          <p14:tracePt t="398282" x="8680450" y="6616700"/>
          <p14:tracePt t="398299" x="8674100" y="6616700"/>
          <p14:tracePt t="398316" x="8667750" y="6623050"/>
          <p14:tracePt t="398335" x="8616950" y="6654800"/>
          <p14:tracePt t="398349" x="8604250" y="6667500"/>
          <p14:tracePt t="398366" x="8578850" y="6692900"/>
          <p14:tracePt t="398382" x="8553450" y="6718300"/>
          <p14:tracePt t="398384" x="8540750" y="6737350"/>
          <p14:tracePt t="398399" x="8521700" y="6750050"/>
          <p14:tracePt t="398403" x="8515350" y="6756400"/>
          <p14:tracePt t="398416" x="8483600" y="6788150"/>
          <p14:tracePt t="398433" x="8470900" y="6800850"/>
          <p14:tracePt t="398449" x="8464550" y="6813550"/>
          <p14:tracePt t="398465" x="8451850" y="6832600"/>
          <p14:tracePt t="398483" x="8445500" y="6851650"/>
          <p14:tracePt t="398700" x="9353550" y="6832600"/>
          <p14:tracePt t="398716" x="9607550" y="6762750"/>
          <p14:tracePt t="398734" x="9880600" y="6680200"/>
          <p14:tracePt t="398739" x="10001250" y="6654800"/>
          <p14:tracePt t="398748" x="10210800" y="6616700"/>
          <p14:tracePt t="398765" x="10610850" y="6572250"/>
          <p14:tracePt t="398768" x="10750550" y="6553200"/>
          <p14:tracePt t="398783" x="11036300" y="6502400"/>
          <p14:tracePt t="398801" x="11207750" y="6413500"/>
          <p14:tracePt t="398817" x="11290300" y="6330950"/>
          <p14:tracePt t="398833" x="11334750" y="6242050"/>
          <p14:tracePt t="398849" x="11334750" y="6178550"/>
          <p14:tracePt t="398866" x="11341100" y="6159500"/>
          <p14:tracePt t="398883" x="11360150" y="6159500"/>
          <p14:tracePt t="398900" x="11404600" y="6172200"/>
          <p14:tracePt t="398917" x="11455400" y="6197600"/>
          <p14:tracePt t="398934" x="11480800" y="6210300"/>
          <p14:tracePt t="398950" x="11487150" y="6210300"/>
          <p14:tracePt t="399020" x="11480800" y="6210300"/>
          <p14:tracePt t="399092" x="11480800" y="6203950"/>
          <p14:tracePt t="399140" x="11487150" y="6203950"/>
          <p14:tracePt t="399164" x="11487150" y="6197600"/>
          <p14:tracePt t="399180" x="11480800" y="6197600"/>
          <p14:tracePt t="399188" x="11461750" y="6197600"/>
          <p14:tracePt t="399201" x="11442700" y="6203950"/>
          <p14:tracePt t="399218" x="11379200" y="6273800"/>
          <p14:tracePt t="399234" x="11353800" y="6324600"/>
          <p14:tracePt t="399250" x="11353800" y="6356350"/>
          <p14:tracePt t="399269" x="11360150" y="6413500"/>
          <p14:tracePt t="399283" x="11398250" y="6438900"/>
          <p14:tracePt t="399301" x="11493500" y="6451600"/>
          <p14:tracePt t="399319" x="11645900" y="6457950"/>
          <p14:tracePt t="399333" x="11823700" y="6457950"/>
          <p14:tracePt t="399350" x="11957050" y="6438900"/>
          <p14:tracePt t="399368" x="12045950" y="6407150"/>
          <p14:tracePt t="399384" x="12084050" y="6369050"/>
          <p14:tracePt t="399400" x="12090400" y="6324600"/>
          <p14:tracePt t="399416" x="12058650" y="6286500"/>
          <p14:tracePt t="399433" x="12001500" y="6242050"/>
          <p14:tracePt t="399450" x="11893550" y="6203950"/>
          <p14:tracePt t="399466" x="11747500" y="6159500"/>
          <p14:tracePt t="399483" x="11480800" y="6083300"/>
          <p14:tracePt t="399500" x="11322050" y="6045200"/>
          <p14:tracePt t="399516" x="11226800" y="6038850"/>
          <p14:tracePt t="399533" x="11156950" y="6051550"/>
          <p14:tracePt t="399550" x="11106150" y="6070600"/>
          <p14:tracePt t="399569" x="11055350" y="6115050"/>
          <p14:tracePt t="399584" x="11036300" y="6159500"/>
          <p14:tracePt t="399600" x="11049000" y="6210300"/>
          <p14:tracePt t="399617" x="11137900" y="6286500"/>
          <p14:tracePt t="399633" x="11233150" y="6330950"/>
          <p14:tracePt t="399650" x="11341100" y="6362700"/>
          <p14:tracePt t="399667" x="11442700" y="6369050"/>
          <p14:tracePt t="399684" x="11588750" y="6356350"/>
          <p14:tracePt t="399700" x="11709400" y="6330950"/>
          <p14:tracePt t="399717" x="11804650" y="6286500"/>
          <p14:tracePt t="399734" x="11842750" y="6242050"/>
          <p14:tracePt t="399750" x="11849100" y="6216650"/>
          <p14:tracePt t="399769" x="11823700" y="6197600"/>
          <p14:tracePt t="399784" x="11760200" y="6178550"/>
          <p14:tracePt t="399800" x="11684000" y="6165850"/>
          <p14:tracePt t="399817" x="11557000" y="6153150"/>
          <p14:tracePt t="399834" x="11423650" y="6153150"/>
          <p14:tracePt t="399850" x="11303000" y="6178550"/>
          <p14:tracePt t="399867" x="11233150" y="6210300"/>
          <p14:tracePt t="399884" x="11220450" y="6229350"/>
          <p14:tracePt t="399900" x="11220450" y="6254750"/>
          <p14:tracePt t="399918" x="11220450" y="6280150"/>
          <p14:tracePt t="399934" x="11220450" y="6292850"/>
          <p14:tracePt t="399951" x="11207750" y="6311900"/>
          <p14:tracePt t="399955" x="11195050" y="6318250"/>
          <p14:tracePt t="399967" x="11163300" y="6330950"/>
          <p14:tracePt t="399970" x="11106150" y="6337300"/>
          <p14:tracePt t="399983" x="11042650" y="6343650"/>
          <p14:tracePt t="399984" x="10966450" y="6356350"/>
          <p14:tracePt t="400000" x="10871200" y="6362700"/>
          <p14:tracePt t="400003" x="10801350" y="6375400"/>
          <p14:tracePt t="400017" x="10604500" y="6400800"/>
          <p14:tracePt t="400034" x="10369550" y="6445250"/>
          <p14:tracePt t="400050" x="9988550" y="6483350"/>
          <p14:tracePt t="400067" x="9607550" y="6502400"/>
          <p14:tracePt t="400084" x="9169400" y="6508750"/>
          <p14:tracePt t="400100" x="8667750" y="6477000"/>
          <p14:tracePt t="400117" x="8223250" y="6426200"/>
          <p14:tracePt t="400134" x="7734300" y="6369050"/>
          <p14:tracePt t="400151" x="7264400" y="6311900"/>
          <p14:tracePt t="400167" x="6845300" y="6254750"/>
          <p14:tracePt t="400185" x="6502400" y="6235700"/>
          <p14:tracePt t="400201" x="6172200" y="6229350"/>
          <p14:tracePt t="400218" x="5797550" y="6248400"/>
          <p14:tracePt t="400235" x="5683250" y="6261100"/>
          <p14:tracePt t="400251" x="5632450" y="6267450"/>
          <p14:tracePt t="400284" x="5632450" y="6273800"/>
          <p14:tracePt t="400301" x="5632450" y="6280150"/>
          <p14:tracePt t="400317" x="5626100" y="6292850"/>
          <p14:tracePt t="400397" x="5632450" y="6299200"/>
          <p14:tracePt t="400405" x="5638800" y="6305550"/>
          <p14:tracePt t="400418" x="5645150" y="6311900"/>
          <p14:tracePt t="400434" x="5670550" y="6337300"/>
          <p14:tracePt t="400451" x="5689600" y="6369050"/>
          <p14:tracePt t="400469" x="5702300" y="6388100"/>
          <p14:tracePt t="400485" x="5702300" y="6400800"/>
          <p14:tracePt t="400501" x="5708650" y="6407150"/>
          <p14:tracePt t="400517" x="5715000" y="6413500"/>
          <p14:tracePt t="400535" x="5753100" y="6438900"/>
          <p14:tracePt t="400551" x="5835650" y="6464300"/>
          <p14:tracePt t="400568" x="5962650" y="6489700"/>
          <p14:tracePt t="400584" x="6070600" y="6502400"/>
          <p14:tracePt t="400601" x="6197600" y="6515100"/>
          <p14:tracePt t="400618" x="6292850" y="6515100"/>
          <p14:tracePt t="400636" x="6324600" y="6515100"/>
          <p14:tracePt t="400652" x="6330950" y="6508750"/>
          <p14:tracePt t="400653" x="6330950" y="6502400"/>
          <p14:tracePt t="400667" x="6337300" y="6483350"/>
          <p14:tracePt t="400684" x="6330950" y="6457950"/>
          <p14:tracePt t="400701" x="6311900" y="6426200"/>
          <p14:tracePt t="400719" x="6286500" y="6407150"/>
          <p14:tracePt t="400735" x="6280150" y="6407150"/>
          <p14:tracePt t="400751" x="6248400" y="6407150"/>
          <p14:tracePt t="400768" x="6184900" y="6407150"/>
          <p14:tracePt t="400785" x="6089650" y="6407150"/>
          <p14:tracePt t="400801" x="6019800" y="6407150"/>
          <p14:tracePt t="400818" x="5943600" y="6400800"/>
          <p14:tracePt t="400835" x="5867400" y="6375400"/>
          <p14:tracePt t="400838" x="5848350" y="6369050"/>
          <p14:tracePt t="400850" x="5816600" y="6362700"/>
          <p14:tracePt t="400868" x="5784850" y="6350000"/>
          <p14:tracePt t="400885" x="5765800" y="6343650"/>
          <p14:tracePt t="400901" x="5708650" y="6343650"/>
          <p14:tracePt t="400906" x="5676900" y="6343650"/>
          <p14:tracePt t="400918" x="5638800" y="6343650"/>
          <p14:tracePt t="400935" x="5562600" y="6350000"/>
          <p14:tracePt t="400951" x="5480050" y="6356350"/>
          <p14:tracePt t="400969" x="5454650" y="6356350"/>
          <p14:tracePt t="401018" x="5454650" y="6381750"/>
          <p14:tracePt t="401035" x="5492750" y="6451600"/>
          <p14:tracePt t="401052" x="5511800" y="6508750"/>
          <p14:tracePt t="401068" x="5518150" y="6565900"/>
          <p14:tracePt t="401084" x="5524500" y="6604000"/>
          <p14:tracePt t="401101" x="5530850" y="6629400"/>
          <p14:tracePt t="401118" x="5543550" y="6642100"/>
          <p14:tracePt t="401134" x="5588000" y="6654800"/>
          <p14:tracePt t="401152" x="5676900" y="6661150"/>
          <p14:tracePt t="401168" x="5772150" y="6667500"/>
          <p14:tracePt t="401185" x="5899150" y="6673850"/>
          <p14:tracePt t="401201" x="6057900" y="6686550"/>
          <p14:tracePt t="401218" x="6216650" y="6686550"/>
          <p14:tracePt t="401235" x="6400800" y="6686550"/>
          <p14:tracePt t="401252" x="6527800" y="6680200"/>
          <p14:tracePt t="401268" x="6635750" y="6661150"/>
          <p14:tracePt t="401285" x="6699250" y="6635750"/>
          <p14:tracePt t="401288" x="6718300" y="6616700"/>
          <p14:tracePt t="401301" x="6724650" y="6597650"/>
          <p14:tracePt t="401305" x="6737350" y="6578600"/>
          <p14:tracePt t="401317" x="6750050" y="6553200"/>
          <p14:tracePt t="401335" x="6750050" y="6546850"/>
          <p14:tracePt t="401405" x="6750050" y="6540500"/>
          <p14:tracePt t="401418" x="6743700" y="6534150"/>
          <p14:tracePt t="401435" x="6711950" y="6508750"/>
          <p14:tracePt t="401452" x="6680200" y="6483350"/>
          <p14:tracePt t="401468" x="6648450" y="6457950"/>
          <p14:tracePt t="401485" x="6610350" y="6432550"/>
          <p14:tracePt t="401502" x="6604000" y="6426200"/>
          <p14:tracePt t="401517" x="6597650" y="6419850"/>
          <p14:tracePt t="401571" x="6591300" y="6419850"/>
          <p14:tracePt t="401579" x="6584950" y="6413500"/>
          <p14:tracePt t="401584" x="6565900" y="6413500"/>
          <p14:tracePt t="401602" x="6496050" y="6400800"/>
          <p14:tracePt t="401619" x="6426200" y="6394450"/>
          <p14:tracePt t="401635" x="6337300" y="6388100"/>
          <p14:tracePt t="401652" x="6292850" y="6388100"/>
          <p14:tracePt t="401669" x="6280150" y="6388100"/>
          <p14:tracePt t="401702" x="6280150" y="6394450"/>
          <p14:tracePt t="401718" x="6292850" y="6400800"/>
          <p14:tracePt t="401737" x="6318250" y="6419850"/>
          <p14:tracePt t="401752" x="6324600" y="6426200"/>
          <p14:tracePt t="401768" x="6305550" y="6457950"/>
          <p14:tracePt t="401785" x="6248400" y="6483350"/>
          <p14:tracePt t="401802" x="6178550" y="6502400"/>
          <p14:tracePt t="401819" x="6140450" y="6502400"/>
          <p14:tracePt t="401835" x="6127750" y="6502400"/>
          <p14:tracePt t="401852" x="6127750" y="6496050"/>
          <p14:tracePt t="401868" x="6121400" y="6483350"/>
          <p14:tracePt t="401885" x="6121400" y="6470650"/>
          <p14:tracePt t="404899" x="6127750" y="6477000"/>
          <p14:tracePt t="404908" x="6140450" y="6483350"/>
          <p14:tracePt t="404920" x="6229350" y="6527800"/>
          <p14:tracePt t="404938" x="6375400" y="6584950"/>
          <p14:tracePt t="404955" x="6534150" y="6648450"/>
          <p14:tracePt t="404972" x="6705600" y="6699250"/>
          <p14:tracePt t="404976" x="6788150" y="6711950"/>
          <p14:tracePt t="404987" x="6896100" y="6737350"/>
          <p14:tracePt t="405005" x="7080250" y="6762750"/>
          <p14:tracePt t="405022" x="7232650" y="6775450"/>
          <p14:tracePt t="405039" x="7397750" y="6781800"/>
          <p14:tracePt t="405056" x="7480300" y="6781800"/>
          <p14:tracePt t="405060" x="7505700" y="6781800"/>
          <p14:tracePt t="405071" x="7531100" y="6781800"/>
          <p14:tracePt t="405088" x="7556500" y="6781800"/>
          <p14:tracePt t="405092" x="7562850" y="6775450"/>
          <p14:tracePt t="405122" x="7569200" y="6775450"/>
          <p14:tracePt t="405138" x="7581900" y="6769100"/>
          <p14:tracePt t="405155" x="7620000" y="6756400"/>
          <p14:tracePt t="405173" x="7658100" y="6743700"/>
          <p14:tracePt t="405189" x="7677150" y="6731000"/>
          <p14:tracePt t="405194" x="7689850" y="6731000"/>
          <p14:tracePt t="405204" x="7696200" y="6724650"/>
          <p14:tracePt t="405221" x="7708900" y="6718300"/>
          <p14:tracePt t="405238" x="7734300" y="6718300"/>
          <p14:tracePt t="405243" x="7740650" y="6718300"/>
          <p14:tracePt t="405255" x="7747000" y="6718300"/>
          <p14:tracePt t="405272" x="7778750" y="6718300"/>
          <p14:tracePt t="405287" x="7816850" y="6699250"/>
          <p14:tracePt t="405305" x="7861300" y="6673850"/>
          <p14:tracePt t="405321" x="7886700" y="6635750"/>
          <p14:tracePt t="405324" x="7899400" y="6597650"/>
          <p14:tracePt t="405338" x="7899400" y="6578600"/>
          <p14:tracePt t="405356" x="7880350" y="6502400"/>
          <p14:tracePt t="405372" x="7835900" y="6457950"/>
          <p14:tracePt t="405389" x="7778750" y="6426200"/>
          <p14:tracePt t="405405" x="7727950" y="6407150"/>
          <p14:tracePt t="405421" x="7651750" y="6388100"/>
          <p14:tracePt t="405438" x="7600950" y="6375400"/>
          <p14:tracePt t="405455" x="7543800" y="6362700"/>
          <p14:tracePt t="405471" x="7512050" y="6356350"/>
          <p14:tracePt t="405488" x="7467600" y="6350000"/>
          <p14:tracePt t="405505" x="7435850" y="6356350"/>
          <p14:tracePt t="405522" x="7404100" y="6369050"/>
          <p14:tracePt t="405526" x="7397750" y="6375400"/>
          <p14:tracePt t="405539" x="7385050" y="6381750"/>
          <p14:tracePt t="405555" x="7327900" y="6419850"/>
          <p14:tracePt t="405571" x="7289800" y="6451600"/>
          <p14:tracePt t="405575" x="7277100" y="6470650"/>
          <p14:tracePt t="405588" x="7277100" y="6483350"/>
          <p14:tracePt t="405591" x="7270750" y="6502400"/>
          <p14:tracePt t="405605" x="7283450" y="6521450"/>
          <p14:tracePt t="405623" x="7372350" y="6572250"/>
          <p14:tracePt t="405640" x="7493000" y="6610350"/>
          <p14:tracePt t="405654" x="7600950" y="6623050"/>
          <p14:tracePt t="405673" x="7702550" y="6623050"/>
          <p14:tracePt t="405689" x="7747000" y="6616700"/>
          <p14:tracePt t="405705" x="7772400" y="6604000"/>
          <p14:tracePt t="405722" x="7778750" y="6597650"/>
          <p14:tracePt t="405818" x="7778750" y="6591300"/>
          <p14:tracePt t="405830" x="7772400" y="6584950"/>
          <p14:tracePt t="405838" x="7766050" y="6584950"/>
          <p14:tracePt t="405857" x="7759700" y="6578600"/>
          <p14:tracePt t="405873" x="7740650" y="6578600"/>
          <p14:tracePt t="405889" x="7734300" y="6578600"/>
          <p14:tracePt t="405892" x="7727950" y="6578600"/>
          <p14:tracePt t="405905" x="7702550" y="6578600"/>
          <p14:tracePt t="405923" x="7683500" y="6578600"/>
          <p14:tracePt t="405939" x="7670800" y="6578600"/>
          <p14:tracePt t="405954" x="7658100" y="6578600"/>
          <p14:tracePt t="405972" x="7651750" y="6578600"/>
          <p14:tracePt t="405989" x="7639050" y="6578600"/>
          <p14:tracePt t="406005" x="7632700" y="6578600"/>
          <p14:tracePt t="406022" x="7626350" y="6578600"/>
          <p14:tracePt t="406039" x="7613650" y="6572250"/>
          <p14:tracePt t="406056" x="7594600" y="6572250"/>
          <p14:tracePt t="406072" x="7581900" y="6578600"/>
          <p14:tracePt t="406089" x="7562850" y="6578600"/>
          <p14:tracePt t="406105" x="7556500" y="6584950"/>
          <p14:tracePt t="406228" x="7550150" y="6584950"/>
          <p14:tracePt t="406324" x="7543800" y="6591300"/>
          <p14:tracePt t="406374" x="7550150" y="6591300"/>
          <p14:tracePt t="406391" x="7556500" y="6591300"/>
          <p14:tracePt t="406506" x="7562850" y="6584950"/>
          <p14:tracePt t="406515" x="7562850" y="6572250"/>
          <p14:tracePt t="406521" x="7562850" y="6565900"/>
          <p14:tracePt t="406539" x="7569200" y="6534150"/>
          <p14:tracePt t="406556" x="7581900" y="6502400"/>
          <p14:tracePt t="406573" x="7588250" y="6464300"/>
          <p14:tracePt t="406590" x="7588250" y="6432550"/>
          <p14:tracePt t="406607" x="7594600" y="6400800"/>
          <p14:tracePt t="406623" x="7594600" y="6375400"/>
          <p14:tracePt t="406626" x="7594600" y="6362700"/>
          <p14:tracePt t="406638" x="7594600" y="6350000"/>
          <p14:tracePt t="406656" x="7594600" y="6324600"/>
          <p14:tracePt t="406673" x="7594600" y="6311900"/>
          <p14:tracePt t="406690" x="7594600" y="6286500"/>
          <p14:tracePt t="406723" x="7600950" y="6292850"/>
          <p14:tracePt t="406739" x="7607300" y="6318250"/>
          <p14:tracePt t="406742" x="7607300" y="6343650"/>
          <p14:tracePt t="406755" x="7613650" y="6369050"/>
          <p14:tracePt t="406772" x="7626350" y="6419850"/>
          <p14:tracePt t="406775" x="7632700" y="6432550"/>
          <p14:tracePt t="406789" x="7639050" y="6451600"/>
          <p14:tracePt t="406807" x="7670800" y="6483350"/>
          <p14:tracePt t="406823" x="7708900" y="6489700"/>
          <p14:tracePt t="406838" x="7747000" y="6496050"/>
          <p14:tracePt t="406857" x="7785100" y="6483350"/>
          <p14:tracePt t="406874" x="7829550" y="6457950"/>
          <p14:tracePt t="406889" x="7867650" y="6419850"/>
          <p14:tracePt t="406894" x="7886700" y="6381750"/>
          <p14:tracePt t="406905" x="7893050" y="6362700"/>
          <p14:tracePt t="406925" x="7893050" y="6286500"/>
          <p14:tracePt t="406940" x="7880350" y="6235700"/>
          <p14:tracePt t="406956" x="7842250" y="6197600"/>
          <p14:tracePt t="406975" x="7797800" y="6165850"/>
          <p14:tracePt t="406989" x="7753350" y="6159500"/>
          <p14:tracePt t="407007" x="7702550" y="6159500"/>
          <p14:tracePt t="407011" x="7677150" y="6159500"/>
          <p14:tracePt t="407022" x="7645400" y="6165850"/>
          <p14:tracePt t="407040" x="7562850" y="6203950"/>
          <p14:tracePt t="407057" x="7505700" y="6235700"/>
          <p14:tracePt t="407073" x="7454900" y="6267450"/>
          <p14:tracePt t="407089" x="7416800" y="6299200"/>
          <p14:tracePt t="407106" x="7391400" y="6324600"/>
          <p14:tracePt t="407111" x="7378700" y="6343650"/>
          <p14:tracePt t="407122" x="7366000" y="6369050"/>
          <p14:tracePt t="407140" x="7353300" y="6438900"/>
          <p14:tracePt t="407156" x="7385050" y="6527800"/>
          <p14:tracePt t="407173" x="7473950" y="6591300"/>
          <p14:tracePt t="407190" x="7645400" y="6635750"/>
          <p14:tracePt t="407207" x="7835900" y="6642100"/>
          <p14:tracePt t="407223" x="7956550" y="6635750"/>
          <p14:tracePt t="407241" x="8032750" y="6604000"/>
          <p14:tracePt t="407257" x="8077200" y="6565900"/>
          <p14:tracePt t="407260" x="8089900" y="6546850"/>
          <p14:tracePt t="407274" x="8096250" y="6527800"/>
          <p14:tracePt t="407307" x="8083550" y="6527800"/>
          <p14:tracePt t="407324" x="8058150" y="6527800"/>
          <p14:tracePt t="407341" x="8020050" y="6527800"/>
          <p14:tracePt t="407345" x="8001000" y="6527800"/>
          <p14:tracePt t="407357" x="7981950" y="6527800"/>
          <p14:tracePt t="407373" x="7956550" y="6534150"/>
          <p14:tracePt t="407390" x="7905750" y="6540500"/>
          <p14:tracePt t="407406" x="7867650" y="6546850"/>
          <p14:tracePt t="407423" x="7842250" y="6553200"/>
          <p14:tracePt t="407440" x="7816850" y="6572250"/>
          <p14:tracePt t="407457" x="7791450" y="6584950"/>
          <p14:tracePt t="407473" x="7772400" y="6591300"/>
          <p14:tracePt t="407476" x="7772400" y="6597650"/>
          <p14:tracePt t="407490" x="7766050" y="6597650"/>
          <p14:tracePt t="407509" x="7766050" y="6604000"/>
          <p14:tracePt t="407569" x="7759700" y="6604000"/>
          <p14:tracePt t="409690" x="7753350" y="6604000"/>
          <p14:tracePt t="409766" x="7766050" y="6604000"/>
          <p14:tracePt t="409775" x="7772400" y="6604000"/>
          <p14:tracePt t="409782" x="7810500" y="6597650"/>
          <p14:tracePt t="409792" x="7861300" y="6597650"/>
          <p14:tracePt t="409809" x="7988300" y="6597650"/>
          <p14:tracePt t="409826" x="8083550" y="6584950"/>
          <p14:tracePt t="409843" x="8153400" y="6565900"/>
          <p14:tracePt t="409860" x="8223250" y="6527800"/>
          <p14:tracePt t="409876" x="8293100" y="6483350"/>
          <p14:tracePt t="409893" x="8369300" y="6438900"/>
          <p14:tracePt t="409909" x="8464550" y="6407150"/>
          <p14:tracePt t="409926" x="8578850" y="6388100"/>
          <p14:tracePt t="409942" x="8686800" y="6381750"/>
          <p14:tracePt t="409959" x="8756650" y="6381750"/>
          <p14:tracePt t="409975" x="8813800" y="6381750"/>
          <p14:tracePt t="409992" x="8832850" y="6388100"/>
          <p14:tracePt t="410042" x="8839200" y="6388100"/>
          <p14:tracePt t="410059" x="8851900" y="6388100"/>
          <p14:tracePt t="410075" x="8883650" y="6388100"/>
          <p14:tracePt t="410092" x="8921750" y="6388100"/>
          <p14:tracePt t="410109" x="8972550" y="6381750"/>
          <p14:tracePt t="410112" x="8991600" y="6381750"/>
          <p14:tracePt t="410125" x="9042400" y="6381750"/>
          <p14:tracePt t="410129" x="9093200" y="6388100"/>
          <p14:tracePt t="410142" x="9251950" y="6413500"/>
          <p14:tracePt t="410159" x="9423400" y="6457950"/>
          <p14:tracePt t="410175" x="9544050" y="6502400"/>
          <p14:tracePt t="410193" x="9645650" y="6553200"/>
          <p14:tracePt t="410197" x="9696450" y="6584950"/>
          <p14:tracePt t="410209" x="9728200" y="6604000"/>
          <p14:tracePt t="410226" x="9779000" y="6629400"/>
          <p14:tracePt t="410242" x="9798050" y="6635750"/>
          <p14:tracePt t="410260" x="9810750" y="6635750"/>
          <p14:tracePt t="410276" x="9842500" y="6616700"/>
          <p14:tracePt t="410293" x="9874250" y="6597650"/>
          <p14:tracePt t="410309" x="9906000" y="6578600"/>
          <p14:tracePt t="410327" x="9944100" y="6559550"/>
          <p14:tracePt t="410344" x="10007600" y="6559550"/>
          <p14:tracePt t="410359" x="10052050" y="6559550"/>
          <p14:tracePt t="410376" x="10071100" y="6565900"/>
          <p14:tracePt t="410393" x="10090150" y="6584950"/>
          <p14:tracePt t="410409" x="10109200" y="6597650"/>
          <p14:tracePt t="410426" x="10115550" y="6604000"/>
          <p14:tracePt t="410442" x="10121900" y="6610350"/>
          <p14:tracePt t="410459" x="10134600" y="6616700"/>
          <p14:tracePt t="410475" x="10160000" y="6623050"/>
          <p14:tracePt t="410492" x="10179050" y="6623050"/>
          <p14:tracePt t="410509" x="10204450" y="6623050"/>
          <p14:tracePt t="410527" x="10229850" y="6623050"/>
          <p14:tracePt t="410543" x="10242550" y="6623050"/>
          <p14:tracePt t="410560" x="10255250" y="6623050"/>
          <p14:tracePt t="410564" x="10267950" y="6623050"/>
          <p14:tracePt t="410575" x="10280650" y="6623050"/>
          <p14:tracePt t="410578" x="10287000" y="6623050"/>
          <p14:tracePt t="410593" x="10299700" y="6616700"/>
          <p14:tracePt t="410596" x="10312400" y="6616700"/>
          <p14:tracePt t="410608" x="10325100" y="6616700"/>
          <p14:tracePt t="410610" x="10337800" y="6616700"/>
          <p14:tracePt t="410625" x="10350500" y="6610350"/>
          <p14:tracePt t="410627" x="10363200" y="6610350"/>
          <p14:tracePt t="410643" x="10382250" y="6604000"/>
          <p14:tracePt t="410935" x="10375900" y="6597650"/>
          <p14:tracePt t="410943" x="10369550" y="6597650"/>
          <p14:tracePt t="410960" x="10356850" y="6591300"/>
          <p14:tracePt t="410977" x="10325100" y="6572250"/>
          <p14:tracePt t="410993" x="10287000" y="6565900"/>
          <p14:tracePt t="410997" x="10267950" y="6559550"/>
          <p14:tracePt t="411010" x="10255250" y="6559550"/>
          <p14:tracePt t="411027" x="10229850" y="6559550"/>
          <p14:tracePt t="411043" x="10210800" y="6572250"/>
          <p14:tracePt t="411048" x="10198100" y="6578600"/>
          <p14:tracePt t="411060" x="10185400" y="6584950"/>
          <p14:tracePt t="411077" x="10172700" y="6597650"/>
          <p14:tracePt t="411081" x="10166350" y="6597650"/>
          <p14:tracePt t="411246" x="10172700" y="6591300"/>
          <p14:tracePt t="411254" x="10172700" y="6584950"/>
          <p14:tracePt t="411260" x="10185400" y="6578600"/>
          <p14:tracePt t="411277" x="10204450" y="6572250"/>
          <p14:tracePt t="411294" x="10217150" y="6565900"/>
          <p14:tracePt t="411310" x="10223500" y="6565900"/>
          <p14:tracePt t="411326" x="10248900" y="6565900"/>
          <p14:tracePt t="411344" x="10325100" y="6578600"/>
          <p14:tracePt t="411360" x="10414000" y="6597650"/>
          <p14:tracePt t="411377" x="10528300" y="6616700"/>
          <p14:tracePt t="411394" x="10636250" y="6623050"/>
          <p14:tracePt t="411411" x="10725150" y="6616700"/>
          <p14:tracePt t="411428" x="10801350" y="6610350"/>
          <p14:tracePt t="411431" x="10826750" y="6610350"/>
          <p14:tracePt t="411444" x="10858500" y="6610350"/>
          <p14:tracePt t="411461" x="10883900" y="6610350"/>
          <p14:tracePt t="411477" x="10890250" y="6610350"/>
          <p14:tracePt t="411493" x="10896600" y="6610350"/>
          <p14:tracePt t="411510" x="10915650" y="6604000"/>
          <p14:tracePt t="411527" x="10941050" y="6597650"/>
          <p14:tracePt t="411543" x="10985500" y="6578600"/>
          <p14:tracePt t="411560" x="11029950" y="6572250"/>
          <p14:tracePt t="411577" x="11093450" y="6565900"/>
          <p14:tracePt t="411593" x="11137900" y="6565900"/>
          <p14:tracePt t="411610" x="11169650" y="6565900"/>
          <p14:tracePt t="411626" x="11195050" y="6565900"/>
          <p14:tracePt t="411643" x="11214100" y="6565900"/>
          <p14:tracePt t="411661" x="11245850" y="6572250"/>
          <p14:tracePt t="411677" x="11290300" y="6584950"/>
          <p14:tracePt t="411679" x="11309350" y="6584950"/>
          <p14:tracePt t="411693" x="11322050" y="6591300"/>
          <p14:tracePt t="411710" x="11391900" y="6597650"/>
          <p14:tracePt t="411727" x="11417300" y="6597650"/>
          <p14:tracePt t="411743" x="11449050" y="6597650"/>
          <p14:tracePt t="411760" x="11474450" y="6591300"/>
          <p14:tracePt t="411777" x="11480800" y="6584950"/>
          <p14:tracePt t="411793" x="11487150" y="6578600"/>
          <p14:tracePt t="411812" x="11493500" y="6572250"/>
          <p14:tracePt t="411827" x="11506200" y="6565900"/>
          <p14:tracePt t="411843" x="11512550" y="6559550"/>
          <p14:tracePt t="411861" x="11518900" y="6559550"/>
          <p14:tracePt t="411877" x="11518900" y="6553200"/>
          <p14:tracePt t="411894" x="11525250" y="6546850"/>
          <p14:tracePt t="411911" x="11525250" y="6534150"/>
          <p14:tracePt t="411928" x="11525250" y="6515100"/>
          <p14:tracePt t="411944" x="11525250" y="6496050"/>
          <p14:tracePt t="411960" x="11518900" y="6496050"/>
          <p14:tracePt t="411963" x="11512550" y="6489700"/>
          <p14:tracePt t="411976" x="11499850" y="6470650"/>
          <p14:tracePt t="411994" x="11455400" y="6445250"/>
          <p14:tracePt t="412010" x="11398250" y="6419850"/>
          <p14:tracePt t="412027" x="11353800" y="6413500"/>
          <p14:tracePt t="412044" x="11283950" y="6394450"/>
          <p14:tracePt t="412061" x="11214100" y="6388100"/>
          <p14:tracePt t="412079" x="11150600" y="6388100"/>
          <p14:tracePt t="412094" x="11068050" y="6407150"/>
          <p14:tracePt t="412111" x="10922000" y="6451600"/>
          <p14:tracePt t="412127" x="10737850" y="6489700"/>
          <p14:tracePt t="412144" x="10471150" y="6527800"/>
          <p14:tracePt t="412148" x="10344150" y="6540500"/>
          <p14:tracePt t="412159" x="10204450" y="6546850"/>
          <p14:tracePt t="412163" x="10077450" y="6546850"/>
          <p14:tracePt t="412176" x="9950450" y="6546850"/>
          <p14:tracePt t="412195" x="9652000" y="6521450"/>
          <p14:tracePt t="412210" x="9512300" y="6515100"/>
          <p14:tracePt t="412227" x="9207500" y="6527800"/>
          <p14:tracePt t="412243" x="8820150" y="6527800"/>
          <p14:tracePt t="412261" x="8312150" y="6521450"/>
          <p14:tracePt t="412277" x="7848600" y="6508750"/>
          <p14:tracePt t="412294" x="7385050" y="6483350"/>
          <p14:tracePt t="412311" x="7042150" y="6438900"/>
          <p14:tracePt t="412328" x="6845300" y="6419850"/>
          <p14:tracePt t="412345" x="6724650" y="6413500"/>
          <p14:tracePt t="412361" x="6604000" y="6445250"/>
          <p14:tracePt t="412378" x="6565900" y="6464300"/>
          <p14:tracePt t="412394" x="6457950" y="6515100"/>
          <p14:tracePt t="412411" x="6356350" y="6553200"/>
          <p14:tracePt t="412414" x="6305550" y="6578600"/>
          <p14:tracePt t="412426" x="6267450" y="6597650"/>
          <p14:tracePt t="412428" x="6254750" y="6604000"/>
          <p14:tracePt t="412444" x="6229350" y="6610350"/>
          <p14:tracePt t="412494" x="6229350" y="6623050"/>
          <p14:tracePt t="412511" x="6242050" y="6654800"/>
          <p14:tracePt t="412529" x="6248400" y="6724650"/>
          <p14:tracePt t="412544" x="6248400" y="6781800"/>
          <p14:tracePt t="412549" x="6242050" y="6819900"/>
          <p14:tracePt t="412560" x="6235700" y="6851650"/>
          <p14:tracePt t="412945" x="5854700" y="6851650"/>
          <p14:tracePt t="412962" x="5861050" y="6845300"/>
          <p14:tracePt t="413128" x="5854700" y="6845300"/>
          <p14:tracePt t="415014" x="7131050" y="6851650"/>
          <p14:tracePt t="415031" x="7131050" y="6826250"/>
          <p14:tracePt t="415047" x="7137400" y="6807200"/>
          <p14:tracePt t="415063" x="7137400" y="6769100"/>
          <p14:tracePt t="415080" x="7124700" y="6737350"/>
          <p14:tracePt t="415097" x="7112000" y="6711950"/>
          <p14:tracePt t="415113" x="7054850" y="6667500"/>
          <p14:tracePt t="415130" x="6946900" y="6616700"/>
          <p14:tracePt t="415147" x="6858000" y="6591300"/>
          <p14:tracePt t="415163" x="6756400" y="6559550"/>
          <p14:tracePt t="415180" x="6673850" y="6527800"/>
          <p14:tracePt t="415196" x="6584950" y="6496050"/>
          <p14:tracePt t="415200" x="6553200" y="6489700"/>
          <p14:tracePt t="415216" x="6521450" y="6477000"/>
          <p14:tracePt t="415230" x="6477000" y="6457950"/>
          <p14:tracePt t="415247" x="6457950" y="6438900"/>
          <p14:tracePt t="415264" x="6419850" y="6432550"/>
          <p14:tracePt t="415280" x="6394450" y="6432550"/>
          <p14:tracePt t="415297" x="6350000" y="6464300"/>
          <p14:tracePt t="415313" x="6330950" y="6502400"/>
          <p14:tracePt t="415330" x="6318250" y="6534150"/>
          <p14:tracePt t="415347" x="6318250" y="6565900"/>
          <p14:tracePt t="415363" x="6324600" y="6591300"/>
          <p14:tracePt t="415380" x="6350000" y="6623050"/>
          <p14:tracePt t="415397" x="6381750" y="6648450"/>
          <p14:tracePt t="415413" x="6438900" y="6667500"/>
          <p14:tracePt t="415430" x="6502400" y="6680200"/>
          <p14:tracePt t="415435" x="6515100" y="6680200"/>
          <p14:tracePt t="415446" x="6540500" y="6680200"/>
          <p14:tracePt t="415464" x="6565900" y="6680200"/>
          <p14:tracePt t="415480" x="6584950" y="6680200"/>
          <p14:tracePt t="415497" x="6610350" y="6680200"/>
          <p14:tracePt t="415513" x="6616700" y="6673850"/>
          <p14:tracePt t="415516" x="6629400" y="6667500"/>
          <p14:tracePt t="415530" x="6642100" y="6661150"/>
          <p14:tracePt t="415597" x="6642100" y="6654800"/>
          <p14:tracePt t="415613" x="6610350" y="6648450"/>
          <p14:tracePt t="415631" x="6515100" y="6635750"/>
          <p14:tracePt t="415647" x="6457950" y="6623050"/>
          <p14:tracePt t="415663" x="6432550" y="6623050"/>
          <p14:tracePt t="415714" x="6445250" y="6623050"/>
          <p14:tracePt t="415730" x="6470650" y="6629400"/>
          <p14:tracePt t="415747" x="6521450" y="6654800"/>
          <p14:tracePt t="415763" x="6572250" y="6680200"/>
          <p14:tracePt t="415780" x="6623050" y="6711950"/>
          <p14:tracePt t="415796" x="6673850" y="6737350"/>
          <p14:tracePt t="415814" x="6743700" y="6762750"/>
          <p14:tracePt t="415831" x="6819900" y="6775450"/>
          <p14:tracePt t="415848" x="6915150" y="6775450"/>
          <p14:tracePt t="415864" x="7004050" y="6775450"/>
          <p14:tracePt t="415867" x="7042150" y="6769100"/>
          <p14:tracePt t="415880" x="7067550" y="6762750"/>
          <p14:tracePt t="415899" x="7124700" y="6750050"/>
          <p14:tracePt t="415915" x="7131050" y="6750050"/>
          <p14:tracePt t="416011" x="7137400" y="6750050"/>
          <p14:tracePt t="416029" x="7143750" y="6750050"/>
          <p14:tracePt t="416035" x="7150100" y="6750050"/>
          <p14:tracePt t="416064" x="7156450" y="6743700"/>
          <p14:tracePt t="416081" x="7162800" y="6743700"/>
          <p14:tracePt t="416098" x="7169150" y="6731000"/>
          <p14:tracePt t="416115" x="7169150" y="6711950"/>
          <p14:tracePt t="416130" x="7169150" y="6705600"/>
          <p14:tracePt t="416147" x="7169150" y="6680200"/>
          <p14:tracePt t="416164" x="7169150" y="6648450"/>
          <p14:tracePt t="416181" x="7169150" y="6635750"/>
          <p14:tracePt t="416198" x="7150100" y="6610350"/>
          <p14:tracePt t="416214" x="7124700" y="6591300"/>
          <p14:tracePt t="416231" x="7067550" y="6565900"/>
          <p14:tracePt t="416248" x="7016750" y="6546850"/>
          <p14:tracePt t="416264" x="6953250" y="6527800"/>
          <p14:tracePt t="416281" x="6927850" y="6521450"/>
          <p14:tracePt t="416286" x="6921500" y="6521450"/>
          <p14:tracePt t="416297" x="6915150" y="6515100"/>
          <p14:tracePt t="416315" x="6902450" y="6508750"/>
          <p14:tracePt t="416332" x="6845300" y="6515100"/>
          <p14:tracePt t="416348" x="6788150" y="6540500"/>
          <p14:tracePt t="416365" x="6711950" y="6578600"/>
          <p14:tracePt t="416382" x="6673850" y="6604000"/>
          <p14:tracePt t="416397" x="6661150" y="6629400"/>
          <p14:tracePt t="416414" x="6654800" y="6648450"/>
          <p14:tracePt t="416433" x="6686550" y="6680200"/>
          <p14:tracePt t="416437" x="6699250" y="6692900"/>
          <p14:tracePt t="416446" x="6731000" y="6711950"/>
          <p14:tracePt t="416464" x="6819900" y="6756400"/>
          <p14:tracePt t="416481" x="6889750" y="6775450"/>
          <p14:tracePt t="416497" x="6965950" y="6800850"/>
          <p14:tracePt t="416514" x="7004050" y="6807200"/>
          <p14:tracePt t="416532" x="7054850" y="6813550"/>
          <p14:tracePt t="416547" x="7118350" y="6813550"/>
          <p14:tracePt t="416564" x="7181850" y="6813550"/>
          <p14:tracePt t="416568" x="7207250" y="6800850"/>
          <p14:tracePt t="416580" x="7219950" y="6800850"/>
          <p14:tracePt t="416598" x="7251700" y="6775450"/>
          <p14:tracePt t="416615" x="7264400" y="6769100"/>
          <p14:tracePt t="416631" x="7270750" y="6756400"/>
          <p14:tracePt t="416647" x="7270750" y="6750050"/>
          <p14:tracePt t="416698" x="7270750" y="6743700"/>
          <p14:tracePt t="416714" x="7270750" y="6737350"/>
          <p14:tracePt t="416748" x="7264400" y="6737350"/>
          <p14:tracePt t="416765" x="7258050" y="6731000"/>
          <p14:tracePt t="416781" x="7245350" y="6731000"/>
          <p14:tracePt t="416798" x="7245350" y="6724650"/>
          <p14:tracePt t="416815" x="7239000" y="6718300"/>
          <p14:tracePt t="416832" x="7315200" y="6724650"/>
          <p14:tracePt t="416848" x="7473950" y="6737350"/>
          <p14:tracePt t="416863" x="7543800" y="6743700"/>
          <p14:tracePt t="416883" x="7727950" y="6756400"/>
          <p14:tracePt t="416898" x="7778750" y="6756400"/>
          <p14:tracePt t="416915" x="7791450" y="6750050"/>
          <p14:tracePt t="416964" x="7804150" y="6750050"/>
          <p14:tracePt t="416983" x="7829550" y="6750050"/>
          <p14:tracePt t="416998" x="7842250" y="6737350"/>
          <p14:tracePt t="417015" x="7880350" y="6731000"/>
          <p14:tracePt t="417031" x="7969250" y="6724650"/>
          <p14:tracePt t="417048" x="8058150" y="6724650"/>
          <p14:tracePt t="417066" x="8115300" y="6724650"/>
          <p14:tracePt t="437985" x="8128000" y="6724650"/>
          <p14:tracePt t="438000" x="8140700" y="6724650"/>
          <p14:tracePt t="438016" x="8185150" y="6724650"/>
          <p14:tracePt t="438033" x="8255000" y="6711950"/>
          <p14:tracePt t="438049" x="8318500" y="6686550"/>
          <p14:tracePt t="438055" x="8369300" y="6673850"/>
          <p14:tracePt t="438057" x="8420100" y="6654800"/>
          <p14:tracePt t="438083" x="8528050" y="6597650"/>
          <p14:tracePt t="438100" x="8559800" y="6565900"/>
          <p14:tracePt t="438116" x="8623300" y="6489700"/>
          <p14:tracePt t="438133" x="8648700" y="6432550"/>
          <p14:tracePt t="438149" x="8661400" y="6388100"/>
          <p14:tracePt t="438166" x="8680450" y="6343650"/>
          <p14:tracePt t="438183" x="8693150" y="6311900"/>
          <p14:tracePt t="438198" x="8705850" y="6267450"/>
          <p14:tracePt t="438216" x="8705850" y="6229350"/>
          <p14:tracePt t="438232" x="8699500" y="6191250"/>
          <p14:tracePt t="438250" x="8680450" y="6165850"/>
          <p14:tracePt t="438266" x="8642350" y="6121400"/>
          <p14:tracePt t="438282" x="8591550" y="6083300"/>
          <p14:tracePt t="438286" x="8578850" y="6076950"/>
          <p14:tracePt t="438299" x="8528050" y="6057900"/>
          <p14:tracePt t="438316" x="8515350" y="6057900"/>
          <p14:tracePt t="438333" x="8458200" y="6045200"/>
          <p14:tracePt t="438349" x="8432800" y="6038850"/>
          <p14:tracePt t="438367" x="8407400" y="6038850"/>
          <p14:tracePt t="438381" x="8401050" y="6038850"/>
          <p14:tracePt t="438399" x="8375650" y="6038850"/>
          <p14:tracePt t="438416" x="8369300" y="6038850"/>
          <p14:tracePt t="438488" x="8369300" y="6032500"/>
          <p14:tracePt t="438550" x="8382000" y="6032500"/>
          <p14:tracePt t="438565" x="8401050" y="6038850"/>
          <p14:tracePt t="438583" x="8470900" y="6070600"/>
          <p14:tracePt t="438600" x="8534400" y="6096000"/>
          <p14:tracePt t="438616" x="8585200" y="6108700"/>
          <p14:tracePt t="438633" x="8623300" y="6121400"/>
          <p14:tracePt t="438650" x="8648700" y="6127750"/>
          <p14:tracePt t="438666" x="8661400" y="6127750"/>
          <p14:tracePt t="438746" x="8667750" y="6127750"/>
          <p14:tracePt t="438753" x="8674100" y="6127750"/>
          <p14:tracePt t="438766" x="8680450" y="6127750"/>
          <p14:tracePt t="438783" x="8712200" y="6115050"/>
          <p14:tracePt t="438800" x="8743950" y="6083300"/>
          <p14:tracePt t="438816" x="8750300" y="6064250"/>
          <p14:tracePt t="438834" x="8756650" y="6026150"/>
          <p14:tracePt t="438852" x="8756650" y="5994400"/>
          <p14:tracePt t="438865" x="8750300" y="5975350"/>
          <p14:tracePt t="438883" x="8743950" y="5956300"/>
          <p14:tracePt t="438899" x="8731250" y="5937250"/>
          <p14:tracePt t="438916" x="8718550" y="5924550"/>
          <p14:tracePt t="438933" x="8699500" y="5911850"/>
          <p14:tracePt t="438949" x="8674100" y="5899150"/>
          <p14:tracePt t="438967" x="8655050" y="5892800"/>
          <p14:tracePt t="439105" x="8648700" y="5892800"/>
          <p14:tracePt t="439113" x="8642350" y="5886450"/>
          <p14:tracePt t="439133" x="8591550" y="5886450"/>
          <p14:tracePt t="439150" x="8483600" y="5924550"/>
          <p14:tracePt t="439167" x="8439150" y="5975350"/>
          <p14:tracePt t="439184" x="8401050" y="6064250"/>
          <p14:tracePt t="439201" x="8369300" y="6159500"/>
          <p14:tracePt t="439217" x="8343900" y="6242050"/>
          <p14:tracePt t="439233" x="8324850" y="6292850"/>
          <p14:tracePt t="439250" x="8318500" y="6324600"/>
          <p14:tracePt t="439267" x="8312150" y="6337300"/>
          <p14:tracePt t="439283" x="8312150" y="6343650"/>
          <p14:tracePt t="439300" x="8318500" y="6350000"/>
          <p14:tracePt t="439317" x="8331200" y="6356350"/>
          <p14:tracePt t="439334" x="8375650" y="6356350"/>
          <p14:tracePt t="439350" x="8451850" y="6350000"/>
          <p14:tracePt t="439367" x="8528050" y="6324600"/>
          <p14:tracePt t="439371" x="8578850" y="6305550"/>
          <p14:tracePt t="439382" x="8623300" y="6286500"/>
          <p14:tracePt t="439385" x="8648700" y="6267450"/>
          <p14:tracePt t="439400" x="8674100" y="6248400"/>
          <p14:tracePt t="439419" x="8750300" y="6159500"/>
          <p14:tracePt t="439434" x="8782050" y="6096000"/>
          <p14:tracePt t="439451" x="8801100" y="6026150"/>
          <p14:tracePt t="439467" x="8807450" y="5969000"/>
          <p14:tracePt t="439483" x="8807450" y="5924550"/>
          <p14:tracePt t="439500" x="8769350" y="5886450"/>
          <p14:tracePt t="439515" x="8718550" y="5867400"/>
          <p14:tracePt t="439533" x="8623300" y="5842000"/>
          <p14:tracePt t="439550" x="8540750" y="5835650"/>
          <p14:tracePt t="439555" x="8483600" y="5835650"/>
          <p14:tracePt t="439565" x="8458200" y="5835650"/>
          <p14:tracePt t="439584" x="8382000" y="5835650"/>
          <p14:tracePt t="439601" x="8305800" y="5854700"/>
          <p14:tracePt t="439617" x="8261350" y="5880100"/>
          <p14:tracePt t="439620" x="8248650" y="5886450"/>
          <p14:tracePt t="439634" x="8223250" y="5905500"/>
          <p14:tracePt t="439651" x="8210550" y="5924550"/>
          <p14:tracePt t="439667" x="8204200" y="5937250"/>
          <p14:tracePt t="439774" x="8204200" y="5943600"/>
          <p14:tracePt t="439793" x="8204200" y="5956300"/>
          <p14:tracePt t="439799" x="8204200" y="5962650"/>
          <p14:tracePt t="439817" x="8210550" y="6000750"/>
          <p14:tracePt t="439834" x="8229600" y="6026150"/>
          <p14:tracePt t="439851" x="8248650" y="6051550"/>
          <p14:tracePt t="439867" x="8248650" y="6064250"/>
          <p14:tracePt t="439934" x="8261350" y="6076950"/>
          <p14:tracePt t="439951" x="8274050" y="6096000"/>
          <p14:tracePt t="439968" x="8305800" y="6127750"/>
          <p14:tracePt t="439984" x="8312150" y="6134100"/>
          <p14:tracePt t="439987" x="8318500" y="6140450"/>
          <p14:tracePt t="440000" x="8324850" y="6140450"/>
          <p14:tracePt t="440040" x="8324850" y="6134100"/>
          <p14:tracePt t="440051" x="8331200" y="6121400"/>
          <p14:tracePt t="440068" x="8337550" y="6089650"/>
          <p14:tracePt t="440084" x="8343900" y="6064250"/>
          <p14:tracePt t="448110" x="8337550" y="6057900"/>
          <p14:tracePt t="448118" x="8331200" y="6045200"/>
          <p14:tracePt t="448123" x="8324850" y="6045200"/>
          <p14:tracePt t="448141" x="8248650" y="6026150"/>
          <p14:tracePt t="448158" x="8108950" y="6013450"/>
          <p14:tracePt t="448174" x="7950200" y="6013450"/>
          <p14:tracePt t="448190" x="7823200" y="6013450"/>
          <p14:tracePt t="448208" x="7715250" y="5994400"/>
          <p14:tracePt t="448225" x="7677150" y="5981700"/>
          <p14:tracePt t="448229" x="7670800" y="5981700"/>
          <p14:tracePt t="448242" x="7670800" y="5975350"/>
          <p14:tracePt t="448258" x="7670800" y="5969000"/>
          <p14:tracePt t="448274" x="7670800" y="5962650"/>
          <p14:tracePt t="448325" x="7664450" y="5962650"/>
          <p14:tracePt t="448341" x="7658100" y="5962650"/>
          <p14:tracePt t="448433" x="7651750" y="5969000"/>
          <p14:tracePt t="448442" x="7645400" y="5975350"/>
          <p14:tracePt t="448446" x="7626350" y="5988050"/>
          <p14:tracePt t="448457" x="7600950" y="6007100"/>
          <p14:tracePt t="448475" x="7524750" y="6051550"/>
          <p14:tracePt t="448491" x="7448550" y="6089650"/>
          <p14:tracePt t="448508" x="7410450" y="6115050"/>
          <p14:tracePt t="448525" x="7404100" y="6127750"/>
          <p14:tracePt t="448541" x="7397750" y="6134100"/>
          <p14:tracePt t="491173" x="7442200" y="6134100"/>
          <p14:tracePt t="491183" x="7486650" y="6134100"/>
          <p14:tracePt t="491192" x="7569200" y="6134100"/>
          <p14:tracePt t="491210" x="7778750" y="6127750"/>
          <p14:tracePt t="491228" x="7867650" y="6115050"/>
          <p14:tracePt t="491243" x="7937500" y="6089650"/>
          <p14:tracePt t="491260" x="8001000" y="6051550"/>
          <p14:tracePt t="491277" x="8051800" y="6013450"/>
          <p14:tracePt t="491293" x="8077200" y="5981700"/>
          <p14:tracePt t="491310" x="8083550" y="5949950"/>
          <p14:tracePt t="491326" x="8083550" y="5918200"/>
          <p14:tracePt t="491343" x="8077200" y="5886450"/>
          <p14:tracePt t="491360" x="8058150" y="5848350"/>
          <p14:tracePt t="491377" x="8007350" y="5772150"/>
          <p14:tracePt t="491379" x="7981950" y="5746750"/>
          <p14:tracePt t="491394" x="7956550" y="5721350"/>
          <p14:tracePt t="491397" x="7924800" y="5689600"/>
          <p14:tracePt t="491409" x="7893050" y="5664200"/>
          <p14:tracePt t="491427" x="7829550" y="5613400"/>
          <p14:tracePt t="491444" x="7772400" y="5575300"/>
          <p14:tracePt t="491461" x="7689850" y="5530850"/>
          <p14:tracePt t="491464" x="7645400" y="5505450"/>
          <p14:tracePt t="491476" x="7613650" y="5492750"/>
          <p14:tracePt t="491478" x="7556500" y="5480050"/>
          <p14:tracePt t="491493" x="7461250" y="5473700"/>
          <p14:tracePt t="491510" x="7302500" y="5499100"/>
          <p14:tracePt t="491527" x="7169150" y="5543550"/>
          <p14:tracePt t="491544" x="7042150" y="5626100"/>
          <p14:tracePt t="491559" x="6985000" y="5702300"/>
          <p14:tracePt t="491576" x="6978650" y="5797550"/>
          <p14:tracePt t="491594" x="7023100" y="5880100"/>
          <p14:tracePt t="491596" x="7067550" y="5924550"/>
          <p14:tracePt t="491609" x="7105650" y="5956300"/>
          <p14:tracePt t="491627" x="7219950" y="6019800"/>
          <p14:tracePt t="491645" x="7575550" y="6127750"/>
          <p14:tracePt t="491661" x="7899400" y="6172200"/>
          <p14:tracePt t="491682" x="8293100" y="6178550"/>
          <p14:tracePt t="491684" x="8470900" y="6159500"/>
          <p14:tracePt t="491710" x="8870950" y="6038850"/>
          <p14:tracePt t="491727" x="9048750" y="5937250"/>
          <p14:tracePt t="491744" x="9169400" y="5822950"/>
          <p14:tracePt t="491761" x="9232900" y="5727700"/>
          <p14:tracePt t="491777" x="9251950" y="5626100"/>
          <p14:tracePt t="491793" x="9232900" y="5537200"/>
          <p14:tracePt t="491811" x="9175750" y="5473700"/>
          <p14:tracePt t="491827" x="9036050" y="5410200"/>
          <p14:tracePt t="491844" x="8832850" y="5353050"/>
          <p14:tracePt t="491846" x="8731250" y="5327650"/>
          <p14:tracePt t="491861" x="8616950" y="5308600"/>
          <p14:tracePt t="491878" x="8420100" y="5283200"/>
          <p14:tracePt t="491894" x="8242300" y="5251450"/>
          <p14:tracePt t="491911" x="8191500" y="5245100"/>
          <p14:tracePt t="491928" x="8178800" y="5238750"/>
          <p14:tracePt t="491944" x="8172450" y="5232400"/>
          <p14:tracePt t="491978" x="8166100" y="5232400"/>
          <p14:tracePt t="493666" x="8172450" y="5232400"/>
          <p14:tracePt t="493680" x="8191500" y="5232400"/>
          <p14:tracePt t="493694" x="8210550" y="5232400"/>
          <p14:tracePt t="493713" x="8280400" y="5226050"/>
          <p14:tracePt t="493729" x="8343900" y="5213350"/>
          <p14:tracePt t="493745" x="8388350" y="5207000"/>
          <p14:tracePt t="493762" x="8413750" y="5194300"/>
          <p14:tracePt t="493779" x="8420100" y="5187950"/>
          <p14:tracePt t="493895" x="8413750" y="5181600"/>
          <p14:tracePt t="493904" x="8401050" y="5175250"/>
          <p14:tracePt t="493913" x="8362950" y="5156200"/>
          <p14:tracePt t="493929" x="8261350" y="5111750"/>
          <p14:tracePt t="493946" x="8140700" y="5073650"/>
          <p14:tracePt t="493962" x="8026400" y="5041900"/>
          <p14:tracePt t="493980" x="7924800" y="5010150"/>
          <p14:tracePt t="493996" x="7842250" y="4991100"/>
          <p14:tracePt t="494013" x="7772400" y="4991100"/>
          <p14:tracePt t="494016" x="7753350" y="4991100"/>
          <p14:tracePt t="494028" x="7747000" y="4991100"/>
          <p14:tracePt t="494032" x="7740650" y="5003800"/>
          <p14:tracePt t="494046" x="7740650" y="5022850"/>
          <p14:tracePt t="494050" x="7734300" y="5041900"/>
          <p14:tracePt t="494063" x="7734300" y="5060950"/>
          <p14:tracePt t="494067" x="7727950" y="5086350"/>
          <p14:tracePt t="494079" x="7727950" y="5099050"/>
          <p14:tracePt t="494082" x="7721600" y="5118100"/>
          <p14:tracePt t="494098" x="7721600" y="5162550"/>
          <p14:tracePt t="494112" x="7721600" y="5226050"/>
          <p14:tracePt t="494129" x="7734300" y="5295900"/>
          <p14:tracePt t="494145" x="7747000" y="5359400"/>
          <p14:tracePt t="494162" x="7753350" y="5416550"/>
          <p14:tracePt t="494179" x="7766050" y="5448300"/>
          <p14:tracePt t="494196" x="7778750" y="5499100"/>
          <p14:tracePt t="494213" x="7804150" y="5549900"/>
          <p14:tracePt t="494229" x="7829550" y="5607050"/>
          <p14:tracePt t="494246" x="7880350" y="5670550"/>
          <p14:tracePt t="494263" x="8026400" y="5721350"/>
          <p14:tracePt t="494279" x="8185150" y="5746750"/>
          <p14:tracePt t="494296" x="8356600" y="5753100"/>
          <p14:tracePt t="494300" x="8432800" y="5746750"/>
          <p14:tracePt t="494313" x="8578850" y="5676900"/>
          <p14:tracePt t="494330" x="8636000" y="5575300"/>
          <p14:tracePt t="494347" x="8674100" y="5435600"/>
          <p14:tracePt t="494363" x="8674100" y="5308600"/>
          <p14:tracePt t="494379" x="8629650" y="5175250"/>
          <p14:tracePt t="494396" x="8547100" y="5080000"/>
          <p14:tracePt t="494413" x="8445500" y="5010150"/>
          <p14:tracePt t="494429" x="8318500" y="4965700"/>
          <p14:tracePt t="494446" x="8210550" y="4940300"/>
          <p14:tracePt t="494461" x="8121650" y="4933950"/>
          <p14:tracePt t="494479" x="8102600" y="4933950"/>
          <p14:tracePt t="495180" x="8089900" y="4933950"/>
          <p14:tracePt t="495187" x="8083550" y="4933950"/>
          <p14:tracePt t="495197" x="8058150" y="4933950"/>
          <p14:tracePt t="495214" x="7975600" y="4946650"/>
          <p14:tracePt t="495230" x="7950200" y="4959350"/>
          <p14:tracePt t="495248" x="7905750" y="4978400"/>
          <p14:tracePt t="495264" x="7854950" y="5003800"/>
          <p14:tracePt t="495280" x="7848600" y="5010150"/>
          <p14:tracePt t="495282" x="7842250" y="5016500"/>
          <p14:tracePt t="495296" x="7842250" y="5022850"/>
          <p14:tracePt t="495313" x="7867650" y="5067300"/>
          <p14:tracePt t="495330" x="7918450" y="5111750"/>
          <p14:tracePt t="495347" x="7988300" y="5149850"/>
          <p14:tracePt t="495364" x="8045450" y="5181600"/>
          <p14:tracePt t="495382" x="8064500" y="5200650"/>
          <p14:tracePt t="495397" x="8077200" y="5219700"/>
          <p14:tracePt t="495413" x="8089900" y="5238750"/>
          <p14:tracePt t="495430" x="8096250" y="5264150"/>
          <p14:tracePt t="495447" x="8102600" y="5283200"/>
          <p14:tracePt t="495464" x="8115300" y="5308600"/>
          <p14:tracePt t="495480" x="8121650" y="5321300"/>
          <p14:tracePt t="496017" x="8121650" y="5314950"/>
          <p14:tracePt t="496030" x="8121650" y="5308600"/>
          <p14:tracePt t="496048" x="8115300" y="5308600"/>
          <p14:tracePt t="496620" x="8108950" y="5314950"/>
          <p14:tracePt t="496733" x="8102600" y="5314950"/>
          <p14:tracePt t="496748" x="8096250" y="5308600"/>
          <p14:tracePt t="496756" x="8089900" y="5308600"/>
          <p14:tracePt t="496763" x="8083550" y="5302250"/>
          <p14:tracePt t="496782" x="8083550" y="5295900"/>
          <p14:tracePt t="496798" x="8077200" y="5289550"/>
          <p14:tracePt t="496815" x="8077200" y="5283200"/>
          <p14:tracePt t="496832" x="8077200" y="5276850"/>
          <p14:tracePt t="496849" x="8077200" y="5270500"/>
          <p14:tracePt t="496913" x="8070850" y="5270500"/>
          <p14:tracePt t="496920" x="8064500" y="5276850"/>
          <p14:tracePt t="496932" x="8058150" y="5283200"/>
          <p14:tracePt t="496948" x="8039100" y="5308600"/>
          <p14:tracePt t="496965" x="8026400" y="5334000"/>
          <p14:tracePt t="496981" x="8007350" y="5353050"/>
          <p14:tracePt t="496998" x="7988300" y="5378450"/>
          <p14:tracePt t="497015" x="7975600" y="5384800"/>
          <p14:tracePt t="497032" x="7969250" y="5384800"/>
          <p14:tracePt t="497034" x="7962900" y="5384800"/>
          <p14:tracePt t="497049" x="7950200" y="5384800"/>
          <p14:tracePt t="497065" x="7937500" y="5384800"/>
          <p14:tracePt t="497082" x="7931150" y="5384800"/>
          <p14:tracePt t="497371" x="7931150" y="5378450"/>
          <p14:tracePt t="497377" x="7931150" y="5372100"/>
          <p14:tracePt t="497382" x="7924800" y="5365750"/>
          <p14:tracePt t="497397" x="7924800" y="5359400"/>
          <p14:tracePt t="497942" x="7918450" y="5359400"/>
          <p14:tracePt t="497950" x="7918450" y="5365750"/>
          <p14:tracePt t="499277" x="7912100" y="5365750"/>
          <p14:tracePt t="499285" x="7905750" y="5365750"/>
          <p14:tracePt t="499301" x="7886700" y="5359400"/>
          <p14:tracePt t="499318" x="7861300" y="5359400"/>
          <p14:tracePt t="499334" x="7842250" y="5359400"/>
          <p14:tracePt t="499350" x="7823200" y="5359400"/>
          <p14:tracePt t="499367" x="7810500" y="5359400"/>
          <p14:tracePt t="499384" x="7797800" y="5359400"/>
          <p14:tracePt t="499417" x="7791450" y="5359400"/>
          <p14:tracePt t="499433" x="7785100" y="5359400"/>
          <p14:tracePt t="499451" x="7772400" y="5359400"/>
          <p14:tracePt t="499466" x="7753350" y="5359400"/>
          <p14:tracePt t="499483" x="7740650" y="5359400"/>
          <p14:tracePt t="499500" x="7727950" y="5359400"/>
          <p14:tracePt t="499533" x="7721600" y="5359400"/>
          <p14:tracePt t="499816" x="7715250" y="5365750"/>
          <p14:tracePt t="499824" x="7708900" y="5372100"/>
          <p14:tracePt t="499832" x="7702550" y="5378450"/>
          <p14:tracePt t="501239" x="7715250" y="5378450"/>
          <p14:tracePt t="501246" x="7721600" y="5378450"/>
          <p14:tracePt t="501259" x="7740650" y="5378450"/>
          <p14:tracePt t="501261" x="7759700" y="5378450"/>
          <p14:tracePt t="501267" x="7772400" y="5378450"/>
          <p14:tracePt t="501286" x="7778750" y="5372100"/>
          <p14:tracePt t="501352" x="7778750" y="5378450"/>
          <p14:tracePt t="501369" x="7785100" y="5391150"/>
          <p14:tracePt t="501373" x="7791450" y="5403850"/>
          <p14:tracePt t="501388" x="7791450" y="5422900"/>
          <p14:tracePt t="501402" x="7791450" y="5429250"/>
          <p14:tracePt t="501421" x="7791450" y="5448300"/>
          <p14:tracePt t="501435" x="7791450" y="5454650"/>
          <p14:tracePt t="501439" x="7791450" y="5461000"/>
          <p14:tracePt t="501469" x="7785100" y="5473700"/>
          <p14:tracePt t="501485" x="7778750" y="5480050"/>
          <p14:tracePt t="501502" x="7772400" y="5486400"/>
          <p14:tracePt t="501519" x="7766050" y="5486400"/>
          <p14:tracePt t="501535" x="7766050" y="5492750"/>
          <p14:tracePt t="501776" x="7759700" y="5492750"/>
          <p14:tracePt t="501784" x="7759700" y="5499100"/>
          <p14:tracePt t="501788" x="7753350" y="5499100"/>
          <p14:tracePt t="501803" x="7747000" y="5499100"/>
          <p14:tracePt t="501820" x="7740650" y="5505450"/>
          <p14:tracePt t="501836" x="7727950" y="5511800"/>
          <p14:tracePt t="501853" x="7721600" y="5511800"/>
          <p14:tracePt t="501870" x="7715250" y="5511800"/>
          <p14:tracePt t="501873" x="7708900" y="5511800"/>
          <p14:tracePt t="501884" x="7689850" y="5511800"/>
          <p14:tracePt t="501903" x="7670800" y="5511800"/>
          <p14:tracePt t="501919" x="7645400" y="5505450"/>
          <p14:tracePt t="501936" x="7626350" y="5505450"/>
          <p14:tracePt t="501953" x="7613650" y="5499100"/>
          <p14:tracePt t="501970" x="7607300" y="5492750"/>
          <p14:tracePt t="501987" x="7594600" y="5480050"/>
          <p14:tracePt t="502003" x="7588250" y="5467350"/>
          <p14:tracePt t="502160" x="7581900" y="5467350"/>
          <p14:tracePt t="502168" x="7575550" y="5467350"/>
          <p14:tracePt t="502175" x="7569200" y="5467350"/>
          <p14:tracePt t="502186" x="7562850" y="5473700"/>
          <p14:tracePt t="502203" x="7556500" y="5473700"/>
          <p14:tracePt t="502235" x="7550150" y="5473700"/>
          <p14:tracePt t="502330" x="7543800" y="5473700"/>
          <p14:tracePt t="502339" x="7537450" y="5473700"/>
          <p14:tracePt t="502353" x="7518400" y="5473700"/>
          <p14:tracePt t="502370" x="7505700" y="5473700"/>
          <p14:tracePt t="502386" x="7493000" y="5480050"/>
          <p14:tracePt t="502403" x="7486650" y="5492750"/>
          <p14:tracePt t="502408" x="7486650" y="5499100"/>
          <p14:tracePt t="502436" x="7486650" y="5505450"/>
          <p14:tracePt t="502453" x="7480300" y="5511800"/>
          <p14:tracePt t="502470" x="7473950" y="5518150"/>
          <p14:tracePt t="502486" x="7467600" y="5530850"/>
          <p14:tracePt t="502651" x="7467600" y="5537200"/>
          <p14:tracePt t="502668" x="7473950" y="5543550"/>
          <p14:tracePt t="502674" x="7480300" y="5549900"/>
          <p14:tracePt t="502687" x="7486650" y="5556250"/>
          <p14:tracePt t="502703" x="7493000" y="5556250"/>
          <p14:tracePt t="502753" x="7499350" y="5556250"/>
          <p14:tracePt t="502787" x="7518400" y="5568950"/>
          <p14:tracePt t="502803" x="7531100" y="5575300"/>
          <p14:tracePt t="502819" x="7537450" y="5581650"/>
          <p14:tracePt t="502836" x="7543800" y="5581650"/>
          <p14:tracePt t="502853" x="7569200" y="5581650"/>
          <p14:tracePt t="502870" x="7607300" y="5588000"/>
          <p14:tracePt t="502886" x="7670800" y="5600700"/>
          <p14:tracePt t="502903" x="7702550" y="5600700"/>
          <p14:tracePt t="502920" x="7772400" y="5613400"/>
          <p14:tracePt t="502937" x="7823200" y="5613400"/>
          <p14:tracePt t="502953" x="7842250" y="5613400"/>
          <p14:tracePt t="503020" x="7842250" y="5600700"/>
          <p14:tracePt t="503037" x="7835900" y="5600700"/>
          <p14:tracePt t="503054" x="7835900" y="5594350"/>
          <p14:tracePt t="503104" x="7829550" y="5594350"/>
          <p14:tracePt t="503120" x="7823200" y="5600700"/>
          <p14:tracePt t="503136" x="7810500" y="5600700"/>
          <p14:tracePt t="503153" x="7804150" y="5613400"/>
          <p14:tracePt t="503170" x="7797800" y="5613400"/>
          <p14:tracePt t="503284" x="7797800" y="5607050"/>
          <p14:tracePt t="503292" x="7797800" y="5600700"/>
          <p14:tracePt t="503303" x="7804150" y="5594350"/>
          <p14:tracePt t="503321" x="7816850" y="5581650"/>
          <p14:tracePt t="503337" x="7848600" y="5543550"/>
          <p14:tracePt t="503341" x="7867650" y="5530850"/>
          <p14:tracePt t="503354" x="7905750" y="5505450"/>
          <p14:tracePt t="503372" x="7956550" y="5454650"/>
          <p14:tracePt t="503386" x="7975600" y="5441950"/>
          <p14:tracePt t="503387" x="7988300" y="5422900"/>
          <p14:tracePt t="503404" x="7994650" y="5378450"/>
          <p14:tracePt t="503420" x="7994650" y="5353050"/>
          <p14:tracePt t="503436" x="8001000" y="5340350"/>
          <p14:tracePt t="503454" x="8001000" y="5327650"/>
          <p14:tracePt t="503472" x="7994650" y="5327650"/>
          <p14:tracePt t="503487" x="7981950" y="5321300"/>
          <p14:tracePt t="503504" x="7956550" y="5321300"/>
          <p14:tracePt t="503523" x="7937500" y="5321300"/>
          <p14:tracePt t="503537" x="7918450" y="5321300"/>
          <p14:tracePt t="503554" x="7905750" y="5321300"/>
          <p14:tracePt t="503570" x="7899400" y="5321300"/>
          <p14:tracePt t="503587" x="7893050" y="5321300"/>
          <p14:tracePt t="503621" x="7874000" y="5334000"/>
          <p14:tracePt t="503637" x="7854950" y="5353050"/>
          <p14:tracePt t="503654" x="7835900" y="5365750"/>
          <p14:tracePt t="503669" x="7829550" y="5372100"/>
          <p14:tracePt t="503687" x="7810500" y="5384800"/>
          <p14:tracePt t="503704" x="7797800" y="5397500"/>
          <p14:tracePt t="503721" x="7791450" y="5397500"/>
          <p14:tracePt t="504038" x="7791450" y="5403850"/>
          <p14:tracePt t="504054" x="7785100" y="5410200"/>
          <p14:tracePt t="504071" x="7772400" y="5416550"/>
          <p14:tracePt t="504140" x="7772400" y="5410200"/>
          <p14:tracePt t="504154" x="7772400" y="5397500"/>
          <p14:tracePt t="504171" x="7772400" y="5378450"/>
          <p14:tracePt t="504188" x="7772400" y="5359400"/>
          <p14:tracePt t="504204" x="7778750" y="5340350"/>
          <p14:tracePt t="504209" x="7778750" y="5334000"/>
          <p14:tracePt t="504300" x="7778750" y="5340350"/>
          <p14:tracePt t="504309" x="7778750" y="5346700"/>
          <p14:tracePt t="504322" x="7772400" y="5353050"/>
          <p14:tracePt t="504340" x="7766050" y="5372100"/>
          <p14:tracePt t="504356" x="7766050" y="5384800"/>
          <p14:tracePt t="504372" x="7759700" y="5391150"/>
          <p14:tracePt t="504389" x="7759700" y="5397500"/>
          <p14:tracePt t="504506" x="7759700" y="5403850"/>
          <p14:tracePt t="504513" x="7753350" y="5403850"/>
          <p14:tracePt t="504521" x="7747000" y="5410200"/>
          <p14:tracePt t="504537" x="7734300" y="5429250"/>
          <p14:tracePt t="504555" x="7715250" y="5441950"/>
          <p14:tracePt t="504571" x="7708900" y="5441950"/>
          <p14:tracePt t="504605" x="7702550" y="5441950"/>
          <p14:tracePt t="504621" x="7696200" y="5422900"/>
          <p14:tracePt t="504638" x="7689850" y="5397500"/>
          <p14:tracePt t="504654" x="7689850" y="5372100"/>
          <p14:tracePt t="504672" x="7683500" y="5334000"/>
          <p14:tracePt t="504675" x="7683500" y="5327650"/>
          <p14:tracePt t="504688" x="7683500" y="5314950"/>
          <p14:tracePt t="504692" x="7683500" y="5308600"/>
          <p14:tracePt t="504743" x="7683500" y="5314950"/>
          <p14:tracePt t="504755" x="7677150" y="5327650"/>
          <p14:tracePt t="504771" x="7670800" y="5359400"/>
          <p14:tracePt t="504789" x="7664450" y="5397500"/>
          <p14:tracePt t="504804" x="7664450" y="5422900"/>
          <p14:tracePt t="504821" x="7664450" y="5454650"/>
          <p14:tracePt t="504838" x="7664450" y="5486400"/>
          <p14:tracePt t="504855" x="7664450" y="5511800"/>
          <p14:tracePt t="504872" x="7664450" y="5537200"/>
          <p14:tracePt t="504888" x="7664450" y="5543550"/>
          <p14:tracePt t="504925" x="7670800" y="5543550"/>
          <p14:tracePt t="504942" x="7670800" y="5537200"/>
          <p14:tracePt t="504955" x="7683500" y="5518150"/>
          <p14:tracePt t="504972" x="7702550" y="5492750"/>
          <p14:tracePt t="504988" x="7715250" y="5473700"/>
          <p14:tracePt t="505005" x="7727950" y="5448300"/>
          <p14:tracePt t="505021" x="7734300" y="5435600"/>
          <p14:tracePt t="505038" x="7740650" y="5429250"/>
          <p14:tracePt t="505055" x="7740650" y="5416550"/>
          <p14:tracePt t="505071" x="7747000" y="5410200"/>
          <p14:tracePt t="505088" x="7747000" y="5403850"/>
          <p14:tracePt t="505121" x="7734300" y="5403850"/>
          <p14:tracePt t="505138" x="7721600" y="5403850"/>
          <p14:tracePt t="505155" x="7696200" y="5410200"/>
          <p14:tracePt t="505172" x="7645400" y="5410200"/>
          <p14:tracePt t="505188" x="7581900" y="5391150"/>
          <p14:tracePt t="505205" x="7550150" y="5372100"/>
          <p14:tracePt t="505222" x="7486650" y="5321300"/>
          <p14:tracePt t="505238" x="7423150" y="5251450"/>
          <p14:tracePt t="505255" x="7366000" y="5200650"/>
          <p14:tracePt t="505272" x="7340600" y="5175250"/>
          <p14:tracePt t="505288" x="7340600" y="5168900"/>
          <p14:tracePt t="505308" x="7334250" y="5162550"/>
        </p14:tracePtLst>
      </p14:laserTraceLst>
    </p:ext>
  </p:extLs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13:10-16</a:t>
            </a:r>
          </a:p>
        </p:txBody>
      </p:sp>
      <p:sp>
        <p:nvSpPr>
          <p:cNvPr id="5" name="textruta 4">
            <a:extLst>
              <a:ext uri="{FF2B5EF4-FFF2-40B4-BE49-F238E27FC236}">
                <a16:creationId xmlns:a16="http://schemas.microsoft.com/office/drawing/2014/main" id="{9632D781-7CF2-36E7-13EA-28C38AFDE74C}"/>
              </a:ext>
            </a:extLst>
          </p:cNvPr>
          <p:cNvSpPr txBox="1"/>
          <p:nvPr/>
        </p:nvSpPr>
        <p:spPr>
          <a:xfrm>
            <a:off x="5184396" y="522421"/>
            <a:ext cx="6736360" cy="6217087"/>
          </a:xfrm>
          <a:prstGeom prst="rect">
            <a:avLst/>
          </a:prstGeom>
          <a:noFill/>
        </p:spPr>
        <p:txBody>
          <a:bodyPr wrap="square" rIns="0">
            <a:spAutoFit/>
          </a:bodyPr>
          <a:lstStyle/>
          <a:p>
            <a:pPr marL="268288" indent="-268288"/>
            <a:r>
              <a:rPr lang="sv-SE" altLang="sv-SE" sz="1400" dirty="0">
                <a:ea typeface="Times New Roman" panose="02020603050405020304" pitchFamily="18" charset="0"/>
              </a:rPr>
              <a:t>5.	”Altaret” bör vara en metafor för nattvardsbordet. Det är alltså ett ställe </a:t>
            </a:r>
            <a:br>
              <a:rPr lang="sv-SE" altLang="sv-SE" sz="1400" dirty="0">
                <a:ea typeface="Times New Roman" panose="02020603050405020304" pitchFamily="18" charset="0"/>
              </a:rPr>
            </a:br>
            <a:r>
              <a:rPr lang="sv-SE" altLang="sv-SE" sz="1400" dirty="0">
                <a:ea typeface="Times New Roman" panose="02020603050405020304" pitchFamily="18" charset="0"/>
              </a:rPr>
              <a:t>för offer och död, vilket symboliserar Jesu offerdöd: </a:t>
            </a:r>
            <a:r>
              <a:rPr lang="sv-SE" sz="1400" dirty="0">
                <a:solidFill>
                  <a:srgbClr val="C00000"/>
                </a:solidFill>
              </a:rPr>
              <a:t>Den natt då Herren Jesus </a:t>
            </a:r>
            <a:br>
              <a:rPr lang="sv-SE" sz="1400" dirty="0">
                <a:solidFill>
                  <a:srgbClr val="C00000"/>
                </a:solidFill>
              </a:rPr>
            </a:br>
            <a:r>
              <a:rPr lang="sv-SE" sz="1400" dirty="0">
                <a:solidFill>
                  <a:srgbClr val="C00000"/>
                </a:solidFill>
              </a:rPr>
              <a:t>blev förrådd, tog han ett bröd, tackade Gud, bröt det och sade: "Detta är min </a:t>
            </a:r>
            <a:br>
              <a:rPr lang="sv-SE" sz="1400" dirty="0">
                <a:solidFill>
                  <a:srgbClr val="C00000"/>
                </a:solidFill>
              </a:rPr>
            </a:br>
            <a:r>
              <a:rPr lang="sv-SE" sz="1400" i="1" u="sng" dirty="0">
                <a:solidFill>
                  <a:srgbClr val="C00000"/>
                </a:solidFill>
              </a:rPr>
              <a:t>kropp, som är utgiven</a:t>
            </a:r>
            <a:r>
              <a:rPr lang="sv-SE" sz="1400" dirty="0">
                <a:solidFill>
                  <a:srgbClr val="C00000"/>
                </a:solidFill>
              </a:rPr>
              <a:t> för er. Gör detta till minne av mig." På samma sätt tog han bägaren efter måltiden och sade: "Denna bägare är det nya förbundet i </a:t>
            </a:r>
            <a:r>
              <a:rPr lang="sv-SE" sz="1400" i="1" u="sng" dirty="0">
                <a:solidFill>
                  <a:srgbClr val="C00000"/>
                </a:solidFill>
              </a:rPr>
              <a:t>mitt blod</a:t>
            </a:r>
            <a:r>
              <a:rPr lang="sv-SE" sz="1400" dirty="0">
                <a:solidFill>
                  <a:srgbClr val="C00000"/>
                </a:solidFill>
              </a:rPr>
              <a:t>. Så ofta ni dricker av den, gör det till minne av mig." Ty så ofta ni äter detta bröd och dricker av denna bägare, förkunnar ni Herrens </a:t>
            </a:r>
            <a:r>
              <a:rPr lang="sv-SE" sz="1400" i="1" u="sng" dirty="0">
                <a:solidFill>
                  <a:srgbClr val="C00000"/>
                </a:solidFill>
              </a:rPr>
              <a:t>död</a:t>
            </a:r>
            <a:r>
              <a:rPr lang="sv-SE" sz="1400" dirty="0">
                <a:solidFill>
                  <a:srgbClr val="C00000"/>
                </a:solidFill>
              </a:rPr>
              <a:t> till dess han kommer.</a:t>
            </a:r>
            <a:r>
              <a:rPr lang="sv-SE" sz="1400" dirty="0"/>
              <a:t> (1 Kor 11:23-26)</a:t>
            </a:r>
          </a:p>
          <a:p>
            <a:pPr marL="271463" indent="-271463">
              <a:spcBef>
                <a:spcPts val="600"/>
              </a:spcBef>
            </a:pPr>
            <a:r>
              <a:rPr lang="sv-SE" altLang="sv-SE" sz="1400" dirty="0">
                <a:ea typeface="Times New Roman" panose="02020603050405020304" pitchFamily="18" charset="0"/>
              </a:rPr>
              <a:t>6.	2 Mos 29:14: </a:t>
            </a:r>
            <a:r>
              <a:rPr lang="sv-SE" altLang="sv-SE" sz="1400" dirty="0">
                <a:solidFill>
                  <a:srgbClr val="C00000"/>
                </a:solidFill>
                <a:ea typeface="Times New Roman" panose="02020603050405020304" pitchFamily="18" charset="0"/>
              </a:rPr>
              <a:t>Tjurens kött och hud och hans tarminnehåll ska du bränna upp i eld </a:t>
            </a:r>
            <a:r>
              <a:rPr lang="sv-SE" altLang="sv-SE" sz="1400" i="1" u="sng" dirty="0">
                <a:solidFill>
                  <a:srgbClr val="C00000"/>
                </a:solidFill>
                <a:ea typeface="Times New Roman" panose="02020603050405020304" pitchFamily="18" charset="0"/>
              </a:rPr>
              <a:t>utanför lägret</a:t>
            </a:r>
            <a:r>
              <a:rPr lang="sv-SE" altLang="sv-SE" sz="1400" dirty="0">
                <a:solidFill>
                  <a:srgbClr val="C00000"/>
                </a:solidFill>
                <a:ea typeface="Times New Roman" panose="02020603050405020304" pitchFamily="18" charset="0"/>
              </a:rPr>
              <a:t>. Det är ett syndoffer.</a:t>
            </a:r>
          </a:p>
          <a:p>
            <a:pPr marL="271463" indent="-271463">
              <a:spcBef>
                <a:spcPts val="600"/>
              </a:spcBef>
            </a:pPr>
            <a:r>
              <a:rPr lang="sv-SE" altLang="sv-SE" sz="1400" b="1" dirty="0">
                <a:solidFill>
                  <a:srgbClr val="00B050"/>
                </a:solidFill>
                <a:ea typeface="Times New Roman" panose="02020603050405020304" pitchFamily="18" charset="0"/>
              </a:rPr>
              <a:t>7.	</a:t>
            </a:r>
            <a:r>
              <a:rPr lang="sv-SE" altLang="sv-SE" sz="1400" dirty="0">
                <a:solidFill>
                  <a:srgbClr val="000000"/>
                </a:solidFill>
                <a:ea typeface="Times New Roman" panose="02020603050405020304" pitchFamily="18" charset="0"/>
              </a:rPr>
              <a:t>Så länge det nya Jerusalem inte finns måste vi lämna det gamla livet för att möta Kristus. Det gjorde även Mose: </a:t>
            </a:r>
            <a:r>
              <a:rPr lang="sv-SE" altLang="sv-SE" sz="1400" dirty="0">
                <a:solidFill>
                  <a:srgbClr val="C00000"/>
                </a:solidFill>
                <a:ea typeface="Times New Roman" panose="02020603050405020304" pitchFamily="18" charset="0"/>
              </a:rPr>
              <a:t>Mose tog tältet och slog upp det </a:t>
            </a:r>
            <a:r>
              <a:rPr lang="sv-SE" altLang="sv-SE" sz="1400" i="1" u="sng" dirty="0">
                <a:solidFill>
                  <a:srgbClr val="C00000"/>
                </a:solidFill>
                <a:ea typeface="Times New Roman" panose="02020603050405020304" pitchFamily="18" charset="0"/>
              </a:rPr>
              <a:t>utanför lägret</a:t>
            </a:r>
            <a:r>
              <a:rPr lang="sv-SE" altLang="sv-SE" sz="1400" dirty="0">
                <a:solidFill>
                  <a:srgbClr val="C00000"/>
                </a:solidFill>
                <a:ea typeface="Times New Roman" panose="02020603050405020304" pitchFamily="18" charset="0"/>
              </a:rPr>
              <a:t>, långt ifrån lägret. Han kallade det uppenbarelsetältet. Var och en som ville rådfråga Herren måste gå ut till uppenbarelsetältet </a:t>
            </a:r>
            <a:r>
              <a:rPr lang="sv-SE" altLang="sv-SE" sz="1400" i="1" u="sng" dirty="0">
                <a:solidFill>
                  <a:srgbClr val="C00000"/>
                </a:solidFill>
                <a:ea typeface="Times New Roman" panose="02020603050405020304" pitchFamily="18" charset="0"/>
              </a:rPr>
              <a:t>utanför lägret</a:t>
            </a:r>
            <a:r>
              <a:rPr lang="sv-SE" altLang="sv-SE" sz="1400" dirty="0">
                <a:solidFill>
                  <a:srgbClr val="C00000"/>
                </a:solidFill>
                <a:ea typeface="Times New Roman" panose="02020603050405020304" pitchFamily="18" charset="0"/>
              </a:rPr>
              <a:t>… Varje gång Mose kom in i tältet sänkte molnstoden sig och blev stående vid ingången till tältet… Och </a:t>
            </a:r>
            <a:r>
              <a:rPr lang="sv-SE" altLang="sv-SE" sz="1400" i="1" u="sng" dirty="0">
                <a:solidFill>
                  <a:srgbClr val="C00000"/>
                </a:solidFill>
                <a:ea typeface="Times New Roman" panose="02020603050405020304" pitchFamily="18" charset="0"/>
              </a:rPr>
              <a:t>Herren talade med Mose</a:t>
            </a:r>
            <a:r>
              <a:rPr lang="sv-SE" altLang="sv-SE" sz="1400" dirty="0">
                <a:solidFill>
                  <a:srgbClr val="C00000"/>
                </a:solidFill>
                <a:ea typeface="Times New Roman" panose="02020603050405020304" pitchFamily="18" charset="0"/>
              </a:rPr>
              <a:t> ansikte mot ansikte, som när en man talar med en annan. Sedan vände Mose tillbaka till lägret.</a:t>
            </a:r>
            <a:r>
              <a:rPr lang="sv-SE" altLang="sv-SE" sz="1400" dirty="0">
                <a:ea typeface="Times New Roman" panose="02020603050405020304" pitchFamily="18" charset="0"/>
              </a:rPr>
              <a:t> (2 Mos 33:7-11)</a:t>
            </a:r>
          </a:p>
          <a:p>
            <a:pPr marL="271463" indent="-271463">
              <a:spcBef>
                <a:spcPts val="600"/>
              </a:spcBef>
            </a:pPr>
            <a:r>
              <a:rPr lang="sv-SE" altLang="sv-SE" sz="1400" dirty="0">
                <a:ea typeface="Times New Roman" panose="02020603050405020304" pitchFamily="18" charset="0"/>
              </a:rPr>
              <a:t>8.	”Vanära”, jämför Fil 3:7-11:</a:t>
            </a:r>
            <a:r>
              <a:rPr lang="sv-SE" altLang="sv-SE" sz="1400" dirty="0">
                <a:solidFill>
                  <a:srgbClr val="C00000"/>
                </a:solidFill>
                <a:ea typeface="Times New Roman" panose="02020603050405020304" pitchFamily="18" charset="0"/>
              </a:rPr>
              <a:t> </a:t>
            </a:r>
            <a:r>
              <a:rPr lang="sv-SE" sz="1400" dirty="0">
                <a:solidFill>
                  <a:srgbClr val="C00000"/>
                </a:solidFill>
              </a:rPr>
              <a:t>Allt det som förr var en vinst för mig räknar jag nu som förlust för Kristi skull. Ja, jag räknar allt som förlust, för jag har funnit det som är långt mer värt: kunskapen om Kristus Jesus, min Herre. För hans skull har jag </a:t>
            </a:r>
            <a:r>
              <a:rPr lang="sv-SE" sz="1400" i="1" u="sng" dirty="0">
                <a:solidFill>
                  <a:srgbClr val="C00000"/>
                </a:solidFill>
              </a:rPr>
              <a:t>förlorat allt</a:t>
            </a:r>
            <a:r>
              <a:rPr lang="sv-SE" sz="1400" dirty="0">
                <a:solidFill>
                  <a:srgbClr val="C00000"/>
                </a:solidFill>
              </a:rPr>
              <a:t> och räknar det som skräp, för att vinna Kristus och bli funnen i honom… Då får jag lära känna Kristus och kraften i hans uppståndelse och </a:t>
            </a:r>
            <a:r>
              <a:rPr lang="sv-SE" sz="1400" i="1" u="sng" dirty="0">
                <a:solidFill>
                  <a:srgbClr val="C00000"/>
                </a:solidFill>
              </a:rPr>
              <a:t>dela hans lidanden</a:t>
            </a:r>
            <a:r>
              <a:rPr lang="sv-SE" sz="1400" dirty="0">
                <a:solidFill>
                  <a:srgbClr val="C00000"/>
                </a:solidFill>
              </a:rPr>
              <a:t> genom att bli </a:t>
            </a:r>
            <a:r>
              <a:rPr lang="sv-SE" sz="1400" i="1" u="sng" dirty="0">
                <a:solidFill>
                  <a:srgbClr val="C00000"/>
                </a:solidFill>
              </a:rPr>
              <a:t>lik honom i hans död</a:t>
            </a:r>
            <a:r>
              <a:rPr lang="sv-SE" sz="1400" dirty="0">
                <a:solidFill>
                  <a:srgbClr val="C00000"/>
                </a:solidFill>
              </a:rPr>
              <a:t>, i hoppet om att nå fram till uppståndelsen från de döda.</a:t>
            </a:r>
            <a:endParaRPr lang="sv-SE" altLang="sv-SE" sz="1400" dirty="0">
              <a:ea typeface="Times New Roman" panose="02020603050405020304" pitchFamily="18" charset="0"/>
            </a:endParaRPr>
          </a:p>
          <a:p>
            <a:pPr marL="271463" indent="-271463">
              <a:spcBef>
                <a:spcPts val="600"/>
              </a:spcBef>
            </a:pPr>
            <a:r>
              <a:rPr lang="sv-SE" altLang="sv-SE" sz="1400" dirty="0">
                <a:ea typeface="Times New Roman" panose="02020603050405020304" pitchFamily="18" charset="0"/>
              </a:rPr>
              <a:t>9.	Den stad som ”inte består” är det nuvarande Jerusalem medan ”den stad som ska komma” är Nya Jerusalem: </a:t>
            </a:r>
            <a:r>
              <a:rPr lang="sv-SE" altLang="sv-SE" sz="1400" dirty="0">
                <a:solidFill>
                  <a:srgbClr val="C00000"/>
                </a:solidFill>
                <a:ea typeface="Times New Roman" panose="02020603050405020304" pitchFamily="18" charset="0"/>
              </a:rPr>
              <a:t>En av de sju änglarna… kom och talade till mig och sade: "Kom, jag ska visa dig </a:t>
            </a:r>
            <a:r>
              <a:rPr lang="sv-SE" altLang="sv-SE" sz="1400" i="1" u="sng" dirty="0">
                <a:solidFill>
                  <a:srgbClr val="C00000"/>
                </a:solidFill>
                <a:ea typeface="Times New Roman" panose="02020603050405020304" pitchFamily="18" charset="0"/>
              </a:rPr>
              <a:t>bruden</a:t>
            </a:r>
            <a:r>
              <a:rPr lang="sv-SE" altLang="sv-SE" sz="1400" dirty="0">
                <a:solidFill>
                  <a:srgbClr val="C00000"/>
                </a:solidFill>
                <a:ea typeface="Times New Roman" panose="02020603050405020304" pitchFamily="18" charset="0"/>
              </a:rPr>
              <a:t>, </a:t>
            </a:r>
            <a:r>
              <a:rPr lang="sv-SE" altLang="sv-SE" sz="1400" i="1" u="sng" dirty="0">
                <a:solidFill>
                  <a:srgbClr val="C00000"/>
                </a:solidFill>
                <a:ea typeface="Times New Roman" panose="02020603050405020304" pitchFamily="18" charset="0"/>
              </a:rPr>
              <a:t>Lammets hustru</a:t>
            </a:r>
            <a:r>
              <a:rPr lang="sv-SE" altLang="sv-SE" sz="1400" dirty="0">
                <a:solidFill>
                  <a:srgbClr val="C00000"/>
                </a:solidFill>
                <a:ea typeface="Times New Roman" panose="02020603050405020304" pitchFamily="18" charset="0"/>
              </a:rPr>
              <a:t>.” Och han förde mig i Anden upp på ett stort och högt berg och visade mig den heliga </a:t>
            </a:r>
            <a:r>
              <a:rPr lang="sv-SE" altLang="sv-SE" sz="1400" i="1" u="sng" dirty="0">
                <a:solidFill>
                  <a:srgbClr val="C00000"/>
                </a:solidFill>
                <a:ea typeface="Times New Roman" panose="02020603050405020304" pitchFamily="18" charset="0"/>
              </a:rPr>
              <a:t>staden Jerusalem</a:t>
            </a:r>
            <a:r>
              <a:rPr lang="sv-SE" altLang="sv-SE" sz="1400" dirty="0">
                <a:solidFill>
                  <a:srgbClr val="C00000"/>
                </a:solidFill>
                <a:ea typeface="Times New Roman" panose="02020603050405020304" pitchFamily="18" charset="0"/>
              </a:rPr>
              <a:t>, som kom ner från himlen, från Gud. </a:t>
            </a:r>
            <a:r>
              <a:rPr lang="sv-SE" altLang="sv-SE" sz="1400" dirty="0">
                <a:ea typeface="Times New Roman" panose="02020603050405020304" pitchFamily="18" charset="0"/>
              </a:rPr>
              <a:t>(Upp 21:9-10)</a:t>
            </a:r>
            <a:endParaRPr lang="sv-SE" altLang="sv-SE" sz="1400" dirty="0">
              <a:solidFill>
                <a:srgbClr val="C00000"/>
              </a:solidFill>
              <a:ea typeface="Times New Roman" panose="02020603050405020304" pitchFamily="18" charset="0"/>
            </a:endParaRP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1" y="522421"/>
            <a:ext cx="4907561" cy="49013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algn="l">
              <a:spcBef>
                <a:spcPts val="300"/>
              </a:spcBef>
            </a:pPr>
            <a:r>
              <a:rPr lang="sv-SE" sz="1600" b="1" i="1" dirty="0">
                <a:effectLst/>
              </a:rPr>
              <a:t>Temporär tjänst i väntan på permanent arv</a:t>
            </a:r>
          </a:p>
          <a:p>
            <a:pPr algn="l">
              <a:spcBef>
                <a:spcPts val="300"/>
              </a:spcBef>
            </a:pPr>
            <a:r>
              <a:rPr lang="sv-SE" sz="1400" b="0" i="0" dirty="0">
                <a:solidFill>
                  <a:srgbClr val="C00000"/>
                </a:solidFill>
                <a:effectLst/>
              </a:rPr>
              <a:t>Vi har ett </a:t>
            </a:r>
            <a:r>
              <a:rPr lang="sv-SE" sz="1400" b="0" i="0" baseline="30000" dirty="0">
                <a:solidFill>
                  <a:srgbClr val="0070C0"/>
                </a:solidFill>
                <a:effectLst/>
              </a:rPr>
              <a:t>5</a:t>
            </a:r>
            <a:r>
              <a:rPr lang="sv-SE" sz="1400" b="0" i="0" dirty="0">
                <a:solidFill>
                  <a:srgbClr val="0070C0"/>
                </a:solidFill>
                <a:effectLst/>
              </a:rPr>
              <a:t>altare</a:t>
            </a:r>
            <a:r>
              <a:rPr lang="sv-SE" sz="1400" b="0" i="0" dirty="0">
                <a:solidFill>
                  <a:srgbClr val="C00000"/>
                </a:solidFill>
                <a:effectLst/>
              </a:rPr>
              <a:t> från vilket tabernaklets tjänare inte har rätt att äta. Offerdjurens blod bärs in i det allra heligaste av översteprästen som syndoffer, men kropparna </a:t>
            </a:r>
            <a:r>
              <a:rPr lang="sv-SE" sz="1400" baseline="30000" dirty="0">
                <a:solidFill>
                  <a:srgbClr val="0070C0"/>
                </a:solidFill>
              </a:rPr>
              <a:t>6</a:t>
            </a:r>
            <a:r>
              <a:rPr lang="sv-SE" sz="1400" b="0" i="0" dirty="0">
                <a:solidFill>
                  <a:srgbClr val="0070C0"/>
                </a:solidFill>
                <a:effectLst/>
              </a:rPr>
              <a:t>bränns upp </a:t>
            </a:r>
            <a:r>
              <a:rPr lang="sv-SE" sz="1400" b="0" i="1" u="sng" dirty="0">
                <a:solidFill>
                  <a:srgbClr val="0070C0"/>
                </a:solidFill>
                <a:effectLst/>
              </a:rPr>
              <a:t>utanför lägret</a:t>
            </a:r>
            <a:r>
              <a:rPr lang="sv-SE" sz="1400" b="0" i="0" dirty="0">
                <a:solidFill>
                  <a:srgbClr val="0070C0"/>
                </a:solidFill>
                <a:effectLst/>
              </a:rPr>
              <a:t>. </a:t>
            </a:r>
            <a:r>
              <a:rPr lang="sv-SE" sz="1400" b="0" i="0" dirty="0">
                <a:solidFill>
                  <a:srgbClr val="C00000"/>
                </a:solidFill>
                <a:effectLst/>
              </a:rPr>
              <a:t>Därför har också </a:t>
            </a:r>
            <a:r>
              <a:rPr lang="sv-SE" sz="1400" baseline="30000" dirty="0">
                <a:solidFill>
                  <a:srgbClr val="00B050"/>
                </a:solidFill>
              </a:rPr>
              <a:t>7</a:t>
            </a:r>
            <a:r>
              <a:rPr lang="sv-SE" sz="1400" b="0" i="0" dirty="0">
                <a:solidFill>
                  <a:srgbClr val="00B050"/>
                </a:solidFill>
                <a:effectLst/>
              </a:rPr>
              <a:t>Jesus lidit </a:t>
            </a:r>
            <a:r>
              <a:rPr lang="sv-SE" sz="1400" b="0" i="1" u="sng" dirty="0">
                <a:solidFill>
                  <a:srgbClr val="00B050"/>
                </a:solidFill>
                <a:effectLst/>
              </a:rPr>
              <a:t>utanför stadsporten</a:t>
            </a:r>
            <a:r>
              <a:rPr lang="sv-SE" sz="1400" b="0" i="0" dirty="0">
                <a:solidFill>
                  <a:srgbClr val="00B050"/>
                </a:solidFill>
                <a:effectLst/>
              </a:rPr>
              <a:t>, </a:t>
            </a:r>
            <a:r>
              <a:rPr lang="sv-SE" sz="1400" b="0" i="0" dirty="0">
                <a:solidFill>
                  <a:srgbClr val="C00000"/>
                </a:solidFill>
                <a:effectLst/>
              </a:rPr>
              <a:t>för att helga folket med sitt eget blod. </a:t>
            </a:r>
            <a:r>
              <a:rPr lang="sv-SE" sz="1400" b="0" i="0" dirty="0">
                <a:solidFill>
                  <a:srgbClr val="00B050"/>
                </a:solidFill>
                <a:effectLst/>
              </a:rPr>
              <a:t>Låt oss därför gå ut till honom </a:t>
            </a:r>
            <a:r>
              <a:rPr lang="sv-SE" sz="1400" b="0" i="1" u="sng" dirty="0">
                <a:solidFill>
                  <a:srgbClr val="00B050"/>
                </a:solidFill>
                <a:effectLst/>
              </a:rPr>
              <a:t>utanför lägret</a:t>
            </a:r>
            <a:r>
              <a:rPr lang="sv-SE" sz="1400" b="0" i="0" dirty="0">
                <a:solidFill>
                  <a:srgbClr val="00B050"/>
                </a:solidFill>
                <a:effectLst/>
              </a:rPr>
              <a:t> </a:t>
            </a:r>
            <a:r>
              <a:rPr lang="sv-SE" sz="1400" b="0" i="0" dirty="0">
                <a:solidFill>
                  <a:srgbClr val="C00000"/>
                </a:solidFill>
                <a:effectLst/>
              </a:rPr>
              <a:t>och bära hans </a:t>
            </a:r>
            <a:r>
              <a:rPr lang="sv-SE" sz="1400" baseline="30000" dirty="0">
                <a:solidFill>
                  <a:srgbClr val="0070C0"/>
                </a:solidFill>
              </a:rPr>
              <a:t>8</a:t>
            </a:r>
            <a:r>
              <a:rPr lang="sv-SE" sz="1400" b="0" i="1" u="sng" dirty="0">
                <a:solidFill>
                  <a:srgbClr val="0070C0"/>
                </a:solidFill>
                <a:effectLst/>
              </a:rPr>
              <a:t>vanära</a:t>
            </a:r>
            <a:r>
              <a:rPr lang="sv-SE" sz="1400" b="0" i="0" dirty="0">
                <a:solidFill>
                  <a:srgbClr val="C00000"/>
                </a:solidFill>
                <a:effectLst/>
              </a:rPr>
              <a:t>.</a:t>
            </a:r>
            <a:r>
              <a:rPr lang="sv-SE" sz="1400" b="0" i="0" dirty="0">
                <a:solidFill>
                  <a:srgbClr val="00B050"/>
                </a:solidFill>
                <a:effectLst/>
              </a:rPr>
              <a:t> </a:t>
            </a:r>
            <a:r>
              <a:rPr lang="sv-SE" sz="1400" baseline="30000" dirty="0">
                <a:solidFill>
                  <a:srgbClr val="0070C0"/>
                </a:solidFill>
              </a:rPr>
              <a:t>9</a:t>
            </a:r>
            <a:r>
              <a:rPr lang="sv-SE" sz="1400" b="0" i="0" dirty="0">
                <a:solidFill>
                  <a:srgbClr val="0070C0"/>
                </a:solidFill>
                <a:effectLst/>
              </a:rPr>
              <a:t>Här </a:t>
            </a:r>
            <a:r>
              <a:rPr lang="sv-SE" sz="1400" b="1" i="1" dirty="0">
                <a:solidFill>
                  <a:srgbClr val="0070C0"/>
                </a:solidFill>
                <a:effectLst/>
              </a:rPr>
              <a:t>har</a:t>
            </a:r>
            <a:r>
              <a:rPr lang="sv-SE" sz="1400" b="0" i="1" dirty="0">
                <a:solidFill>
                  <a:srgbClr val="0070C0"/>
                </a:solidFill>
                <a:effectLst/>
              </a:rPr>
              <a:t> </a:t>
            </a:r>
            <a:r>
              <a:rPr lang="sv-SE" sz="1400" b="0" i="1" u="sng" dirty="0">
                <a:solidFill>
                  <a:srgbClr val="0070C0"/>
                </a:solidFill>
                <a:effectLst/>
              </a:rPr>
              <a:t>vi ingen stad som består</a:t>
            </a:r>
            <a:r>
              <a:rPr lang="sv-SE" sz="1400" b="0" i="0" dirty="0">
                <a:solidFill>
                  <a:srgbClr val="0070C0"/>
                </a:solidFill>
                <a:effectLst/>
              </a:rPr>
              <a:t>, </a:t>
            </a:r>
            <a:br>
              <a:rPr lang="sv-SE" sz="1400" b="0" i="0" dirty="0">
                <a:solidFill>
                  <a:srgbClr val="0070C0"/>
                </a:solidFill>
                <a:effectLst/>
              </a:rPr>
            </a:br>
            <a:r>
              <a:rPr lang="sv-SE" sz="1400" b="0" i="0" dirty="0">
                <a:solidFill>
                  <a:srgbClr val="0070C0"/>
                </a:solidFill>
                <a:effectLst/>
              </a:rPr>
              <a:t>men vi </a:t>
            </a:r>
            <a:r>
              <a:rPr lang="sv-SE" sz="1400" b="1" i="1" dirty="0">
                <a:solidFill>
                  <a:srgbClr val="0070C0"/>
                </a:solidFill>
                <a:effectLst/>
              </a:rPr>
              <a:t>söker </a:t>
            </a:r>
            <a:r>
              <a:rPr lang="sv-SE" sz="1400" b="0" i="1" u="sng" dirty="0">
                <a:solidFill>
                  <a:srgbClr val="0070C0"/>
                </a:solidFill>
                <a:effectLst/>
              </a:rPr>
              <a:t>den </a:t>
            </a:r>
            <a:br>
              <a:rPr lang="sv-SE" sz="1400" b="0" i="1" u="sng" dirty="0">
                <a:solidFill>
                  <a:srgbClr val="0070C0"/>
                </a:solidFill>
                <a:effectLst/>
              </a:rPr>
            </a:br>
            <a:r>
              <a:rPr lang="sv-SE" sz="1400" b="0" i="1" u="sng" dirty="0">
                <a:solidFill>
                  <a:srgbClr val="0070C0"/>
                </a:solidFill>
                <a:effectLst/>
              </a:rPr>
              <a:t>stad som ska </a:t>
            </a:r>
            <a:br>
              <a:rPr lang="sv-SE" sz="1400" b="0" i="1" u="sng" dirty="0">
                <a:solidFill>
                  <a:srgbClr val="0070C0"/>
                </a:solidFill>
                <a:effectLst/>
              </a:rPr>
            </a:br>
            <a:r>
              <a:rPr lang="sv-SE" sz="1400" b="0" i="1" u="sng" dirty="0">
                <a:solidFill>
                  <a:srgbClr val="0070C0"/>
                </a:solidFill>
                <a:effectLst/>
              </a:rPr>
              <a:t>komma</a:t>
            </a:r>
            <a:r>
              <a:rPr lang="sv-SE" sz="1400" b="0" i="0" dirty="0">
                <a:solidFill>
                  <a:srgbClr val="0070C0"/>
                </a:solidFill>
                <a:effectLst/>
              </a:rPr>
              <a:t>. </a:t>
            </a:r>
            <a:r>
              <a:rPr lang="sv-SE" sz="1400" b="0" i="0" dirty="0">
                <a:solidFill>
                  <a:srgbClr val="C00000"/>
                </a:solidFill>
                <a:effectLst/>
              </a:rPr>
              <a:t>Låt oss </a:t>
            </a:r>
            <a:br>
              <a:rPr lang="sv-SE" sz="1400" b="0" i="0" dirty="0">
                <a:solidFill>
                  <a:srgbClr val="C00000"/>
                </a:solidFill>
                <a:effectLst/>
              </a:rPr>
            </a:br>
            <a:r>
              <a:rPr lang="sv-SE" sz="1400" b="0" i="0" dirty="0">
                <a:solidFill>
                  <a:srgbClr val="C00000"/>
                </a:solidFill>
                <a:effectLst/>
              </a:rPr>
              <a:t>därför ständigt </a:t>
            </a:r>
            <a:br>
              <a:rPr lang="sv-SE" sz="1400" b="0" i="0" dirty="0">
                <a:solidFill>
                  <a:srgbClr val="C00000"/>
                </a:solidFill>
                <a:effectLst/>
              </a:rPr>
            </a:br>
            <a:r>
              <a:rPr lang="sv-SE" sz="1400" b="0" i="0" dirty="0">
                <a:solidFill>
                  <a:srgbClr val="C00000"/>
                </a:solidFill>
                <a:effectLst/>
              </a:rPr>
              <a:t>genom honom </a:t>
            </a:r>
            <a:br>
              <a:rPr lang="sv-SE" sz="1400" b="0" i="0" dirty="0">
                <a:solidFill>
                  <a:srgbClr val="C00000"/>
                </a:solidFill>
                <a:effectLst/>
              </a:rPr>
            </a:br>
            <a:r>
              <a:rPr lang="sv-SE" sz="1400" b="0" i="0" dirty="0">
                <a:solidFill>
                  <a:srgbClr val="C00000"/>
                </a:solidFill>
                <a:effectLst/>
              </a:rPr>
              <a:t>frambära lovets </a:t>
            </a:r>
            <a:br>
              <a:rPr lang="sv-SE" sz="1400" b="0" i="0" dirty="0">
                <a:solidFill>
                  <a:srgbClr val="C00000"/>
                </a:solidFill>
                <a:effectLst/>
              </a:rPr>
            </a:br>
            <a:r>
              <a:rPr lang="sv-SE" sz="1400" b="0" i="0" dirty="0">
                <a:solidFill>
                  <a:srgbClr val="C00000"/>
                </a:solidFill>
                <a:effectLst/>
              </a:rPr>
              <a:t>offer till Gud, en </a:t>
            </a:r>
            <a:br>
              <a:rPr lang="sv-SE" sz="1400" b="0" i="0" dirty="0">
                <a:solidFill>
                  <a:srgbClr val="C00000"/>
                </a:solidFill>
                <a:effectLst/>
              </a:rPr>
            </a:br>
            <a:r>
              <a:rPr lang="sv-SE" sz="1400" b="0" i="0" dirty="0">
                <a:solidFill>
                  <a:srgbClr val="C00000"/>
                </a:solidFill>
                <a:effectLst/>
              </a:rPr>
              <a:t>frukt från läppar </a:t>
            </a:r>
            <a:br>
              <a:rPr lang="sv-SE" sz="1400" b="0" i="0" dirty="0">
                <a:solidFill>
                  <a:srgbClr val="C00000"/>
                </a:solidFill>
                <a:effectLst/>
              </a:rPr>
            </a:br>
            <a:r>
              <a:rPr lang="sv-SE" sz="1400" b="0" i="0" dirty="0">
                <a:solidFill>
                  <a:srgbClr val="C00000"/>
                </a:solidFill>
                <a:effectLst/>
              </a:rPr>
              <a:t>som prisar hans </a:t>
            </a:r>
            <a:br>
              <a:rPr lang="sv-SE" sz="1400" b="0" i="0" dirty="0">
                <a:solidFill>
                  <a:srgbClr val="C00000"/>
                </a:solidFill>
                <a:effectLst/>
              </a:rPr>
            </a:br>
            <a:r>
              <a:rPr lang="sv-SE" sz="1400" b="0" i="0" dirty="0">
                <a:solidFill>
                  <a:srgbClr val="C00000"/>
                </a:solidFill>
                <a:effectLst/>
              </a:rPr>
              <a:t>namn. Och glöm </a:t>
            </a:r>
            <a:br>
              <a:rPr lang="sv-SE" sz="1400" b="0" i="0" dirty="0">
                <a:solidFill>
                  <a:srgbClr val="C00000"/>
                </a:solidFill>
                <a:effectLst/>
              </a:rPr>
            </a:br>
            <a:r>
              <a:rPr lang="sv-SE" sz="1400" b="0" i="0" dirty="0">
                <a:solidFill>
                  <a:srgbClr val="C00000"/>
                </a:solidFill>
                <a:effectLst/>
              </a:rPr>
              <a:t>inte att göra gott </a:t>
            </a:r>
            <a:br>
              <a:rPr lang="sv-SE" sz="1400" b="0" i="0" dirty="0">
                <a:solidFill>
                  <a:srgbClr val="C00000"/>
                </a:solidFill>
                <a:effectLst/>
              </a:rPr>
            </a:br>
            <a:r>
              <a:rPr lang="sv-SE" sz="1400" b="0" i="0" dirty="0">
                <a:solidFill>
                  <a:srgbClr val="C00000"/>
                </a:solidFill>
                <a:effectLst/>
              </a:rPr>
              <a:t>och dela med er, </a:t>
            </a:r>
            <a:br>
              <a:rPr lang="sv-SE" sz="1400" b="0" i="0" dirty="0">
                <a:solidFill>
                  <a:srgbClr val="C00000"/>
                </a:solidFill>
                <a:effectLst/>
              </a:rPr>
            </a:br>
            <a:r>
              <a:rPr lang="sv-SE" sz="1400" b="0" i="0" dirty="0">
                <a:solidFill>
                  <a:srgbClr val="C00000"/>
                </a:solidFill>
                <a:effectLst/>
              </a:rPr>
              <a:t>för sådana offer </a:t>
            </a:r>
            <a:br>
              <a:rPr lang="sv-SE" sz="1400" b="0" i="0" dirty="0">
                <a:solidFill>
                  <a:srgbClr val="C00000"/>
                </a:solidFill>
                <a:effectLst/>
              </a:rPr>
            </a:br>
            <a:r>
              <a:rPr lang="sv-SE" sz="1400" b="0" i="0" dirty="0">
                <a:solidFill>
                  <a:srgbClr val="C00000"/>
                </a:solidFill>
                <a:effectLst/>
              </a:rPr>
              <a:t>behagar Gud.</a:t>
            </a:r>
          </a:p>
        </p:txBody>
      </p:sp>
      <p:pic>
        <p:nvPicPr>
          <p:cNvPr id="4" name="Bildobjekt 3" descr="En bild som visar siluett, mörkt&#10;&#10;Automatiskt genererad beskrivning">
            <a:extLst>
              <a:ext uri="{FF2B5EF4-FFF2-40B4-BE49-F238E27FC236}">
                <a16:creationId xmlns:a16="http://schemas.microsoft.com/office/drawing/2014/main" id="{BC9EFEE8-F50D-D1C6-EC21-B287CE0D2AE6}"/>
              </a:ext>
            </a:extLst>
          </p:cNvPr>
          <p:cNvPicPr>
            <a:picLocks noChangeAspect="1"/>
          </p:cNvPicPr>
          <p:nvPr/>
        </p:nvPicPr>
        <p:blipFill>
          <a:blip r:embed="rId4"/>
          <a:stretch>
            <a:fillRect/>
          </a:stretch>
        </p:blipFill>
        <p:spPr>
          <a:xfrm>
            <a:off x="1585519" y="2201116"/>
            <a:ext cx="3520365" cy="4656884"/>
          </a:xfrm>
          <a:prstGeom prst="rect">
            <a:avLst/>
          </a:prstGeom>
        </p:spPr>
      </p:pic>
    </p:spTree>
    <p:custDataLst>
      <p:tags r:id="rId1"/>
    </p:custDataLst>
    <p:extLst>
      <p:ext uri="{BB962C8B-B14F-4D97-AF65-F5344CB8AC3E}">
        <p14:creationId xmlns:p14="http://schemas.microsoft.com/office/powerpoint/2010/main" val="1023269180"/>
      </p:ext>
    </p:extLst>
  </p:cSld>
  <p:clrMapOvr>
    <a:masterClrMapping/>
  </p:clrMapOvr>
  <p:transition advTm="34827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1774" x="5156200" y="374650"/>
          <p14:tracePt t="1783" x="5149850" y="374650"/>
          <p14:tracePt t="1790" x="5118100" y="381000"/>
          <p14:tracePt t="1802" x="5060950" y="387350"/>
          <p14:tracePt t="1818" x="4857750" y="419100"/>
          <p14:tracePt t="1835" x="4794250" y="425450"/>
          <p14:tracePt t="1851" x="4654550" y="438150"/>
          <p14:tracePt t="1853" x="4603750" y="444500"/>
          <p14:tracePt t="1868" x="4527550" y="457200"/>
          <p14:tracePt t="1885" x="4457700" y="457200"/>
          <p14:tracePt t="1901" x="4406900" y="457200"/>
          <p14:tracePt t="1917" x="4362450" y="457200"/>
          <p14:tracePt t="1934" x="4330700" y="457200"/>
          <p14:tracePt t="1951" x="4305300" y="457200"/>
          <p14:tracePt t="1967" x="4286250" y="457200"/>
          <p14:tracePt t="1984" x="4260850" y="457200"/>
          <p14:tracePt t="2001" x="4216400" y="457200"/>
          <p14:tracePt t="2018" x="4165600" y="469900"/>
          <p14:tracePt t="2035" x="4121150" y="469900"/>
          <p14:tracePt t="2051" x="4102100" y="476250"/>
          <p14:tracePt t="2068" x="4095750" y="476250"/>
          <p14:tracePt t="2117" x="4089400" y="476250"/>
          <p14:tracePt t="2126" x="4089400" y="469900"/>
          <p14:tracePt t="2133" x="4083050" y="463550"/>
          <p14:tracePt t="2151" x="4064000" y="438150"/>
          <p14:tracePt t="2169" x="4051300" y="425450"/>
          <p14:tracePt t="2185" x="4038600" y="419100"/>
          <p14:tracePt t="2189" x="4032250" y="419100"/>
          <p14:tracePt t="2277" x="4032250" y="425450"/>
          <p14:tracePt t="2286" x="4032250" y="431800"/>
          <p14:tracePt t="2292" x="4025900" y="444500"/>
          <p14:tracePt t="2301" x="4019550" y="450850"/>
          <p14:tracePt t="2318" x="4000500" y="476250"/>
          <p14:tracePt t="2335" x="3975100" y="508000"/>
          <p14:tracePt t="2339" x="3975100" y="514350"/>
          <p14:tracePt t="2350" x="3968750" y="514350"/>
          <p14:tracePt t="2368" x="3968750" y="520700"/>
          <p14:tracePt t="2402" x="3962400" y="527050"/>
          <p14:tracePt t="2419" x="3956050" y="533400"/>
          <p14:tracePt t="2435" x="3943350" y="539750"/>
          <p14:tracePt t="2451" x="3930650" y="552450"/>
          <p14:tracePt t="2468" x="3924300" y="565150"/>
          <p14:tracePt t="2524" x="3924300" y="558800"/>
          <p14:tracePt t="2532" x="3924300" y="546100"/>
          <p14:tracePt t="2539" x="3924300" y="533400"/>
          <p14:tracePt t="2552" x="3924300" y="527050"/>
          <p14:tracePt t="2569" x="3917950" y="508000"/>
          <p14:tracePt t="2587" x="3911600" y="488950"/>
          <p14:tracePt t="2602" x="3905250" y="476250"/>
          <p14:tracePt t="2618" x="3905250" y="457200"/>
          <p14:tracePt t="2635" x="3905250" y="438150"/>
          <p14:tracePt t="2652" x="3905250" y="419100"/>
          <p14:tracePt t="2668" x="3905250" y="393700"/>
          <p14:tracePt t="2685" x="3905250" y="368300"/>
          <p14:tracePt t="2701" x="3905250" y="342900"/>
          <p14:tracePt t="2718" x="3905250" y="330200"/>
          <p14:tracePt t="2735" x="3892550" y="304800"/>
          <p14:tracePt t="2752" x="3873500" y="279400"/>
          <p14:tracePt t="2769" x="3854450" y="260350"/>
          <p14:tracePt t="2786" x="3841750" y="241300"/>
          <p14:tracePt t="2802" x="3829050" y="215900"/>
          <p14:tracePt t="2835" x="3829050" y="203200"/>
          <p14:tracePt t="2852" x="3829050" y="184150"/>
          <p14:tracePt t="2868" x="3822700" y="165100"/>
          <p14:tracePt t="2886" x="3822700" y="152400"/>
          <p14:tracePt t="2902" x="3816350" y="127000"/>
          <p14:tracePt t="2907" x="3816350" y="114300"/>
          <p14:tracePt t="2918" x="3810000" y="107950"/>
          <p14:tracePt t="2935" x="3810000" y="101600"/>
          <p14:tracePt t="2952" x="3803650" y="88900"/>
          <p14:tracePt t="2985" x="3797300" y="88900"/>
          <p14:tracePt t="3036" x="3784600" y="82550"/>
          <p14:tracePt t="3052" x="3771900" y="76200"/>
          <p14:tracePt t="3069" x="3733800" y="69850"/>
          <p14:tracePt t="3085" x="3708400" y="63500"/>
          <p14:tracePt t="3089" x="3689350" y="50800"/>
          <p14:tracePt t="3102" x="3670300" y="44450"/>
          <p14:tracePt t="3106" x="3651250" y="38100"/>
          <p14:tracePt t="3119" x="3638550" y="31750"/>
          <p14:tracePt t="3135" x="3625850" y="31750"/>
          <p14:tracePt t="3153" x="3581400" y="31750"/>
          <p14:tracePt t="3169" x="3562350" y="31750"/>
          <p14:tracePt t="3185" x="3517900" y="57150"/>
          <p14:tracePt t="3203" x="3492500" y="69850"/>
          <p14:tracePt t="3219" x="3454400" y="95250"/>
          <p14:tracePt t="3237" x="3422650" y="120650"/>
          <p14:tracePt t="3251" x="3416300" y="133350"/>
          <p14:tracePt t="3269" x="3409950" y="196850"/>
          <p14:tracePt t="3286" x="3409950" y="234950"/>
          <p14:tracePt t="3302" x="3409950" y="266700"/>
          <p14:tracePt t="3306" x="3409950" y="279400"/>
          <p14:tracePt t="3318" x="3409950" y="298450"/>
          <p14:tracePt t="3336" x="3409950" y="317500"/>
          <p14:tracePt t="3352" x="3409950" y="342900"/>
          <p14:tracePt t="3356" x="3409950" y="349250"/>
          <p14:tracePt t="3369" x="3416300" y="361950"/>
          <p14:tracePt t="3372" x="3422650" y="381000"/>
          <p14:tracePt t="3384" x="3429000" y="400050"/>
          <p14:tracePt t="3403" x="3473450" y="463550"/>
          <p14:tracePt t="3419" x="3505200" y="501650"/>
          <p14:tracePt t="3436" x="3536950" y="514350"/>
          <p14:tracePt t="3452" x="3594100" y="514350"/>
          <p14:tracePt t="3469" x="3683000" y="514350"/>
          <p14:tracePt t="3486" x="3765550" y="495300"/>
          <p14:tracePt t="3502" x="3841750" y="463550"/>
          <p14:tracePt t="3519" x="3924300" y="412750"/>
          <p14:tracePt t="3524" x="3956050" y="387350"/>
          <p14:tracePt t="3534" x="3975100" y="355600"/>
          <p14:tracePt t="3552" x="4013200" y="292100"/>
          <p14:tracePt t="3569" x="4032250" y="241300"/>
          <p14:tracePt t="3584" x="4038600" y="177800"/>
          <p14:tracePt t="3602" x="4032250" y="139700"/>
          <p14:tracePt t="3618" x="4013200" y="95250"/>
          <p14:tracePt t="3636" x="3975100" y="44450"/>
          <p14:tracePt t="3654" x="3937000" y="25400"/>
          <p14:tracePt t="3670" x="3873500" y="12700"/>
          <p14:tracePt t="3686" x="3797300" y="0"/>
          <p14:tracePt t="3736" x="3543300" y="0"/>
          <p14:tracePt t="3752" x="3492500" y="44450"/>
          <p14:tracePt t="3769" x="3448050" y="120650"/>
          <p14:tracePt t="3786" x="3429000" y="177800"/>
          <p14:tracePt t="3803" x="3429000" y="234950"/>
          <p14:tracePt t="3819" x="3435350" y="285750"/>
          <p14:tracePt t="3836" x="3460750" y="330200"/>
          <p14:tracePt t="3853" x="3505200" y="387350"/>
          <p14:tracePt t="3871" x="3568700" y="444500"/>
          <p14:tracePt t="3886" x="3606800" y="469900"/>
          <p14:tracePt t="3888" x="3625850" y="476250"/>
          <p14:tracePt t="3903" x="3676650" y="501650"/>
          <p14:tracePt t="3919" x="3708400" y="514350"/>
          <p14:tracePt t="3936" x="3727450" y="514350"/>
          <p14:tracePt t="4014" x="3727450" y="520700"/>
          <p14:tracePt t="4027" x="3733800" y="520700"/>
          <p14:tracePt t="4039" x="3733800" y="527050"/>
          <p14:tracePt t="4083" x="3733800" y="533400"/>
          <p14:tracePt t="4105" x="3727450" y="539750"/>
          <p14:tracePt t="4118" x="3721100" y="539750"/>
          <p14:tracePt t="4137" x="3702050" y="552450"/>
          <p14:tracePt t="4152" x="3676650" y="565150"/>
          <p14:tracePt t="4170" x="3613150" y="590550"/>
          <p14:tracePt t="4186" x="3556000" y="609600"/>
          <p14:tracePt t="4203" x="3505200" y="635000"/>
          <p14:tracePt t="4220" x="3435350" y="666750"/>
          <p14:tracePt t="4236" x="3403600" y="679450"/>
          <p14:tracePt t="4253" x="3397250" y="685800"/>
          <p14:tracePt t="4271" x="3390900" y="685800"/>
          <p14:tracePt t="4368" x="3384550" y="685800"/>
          <p14:tracePt t="4376" x="3371850" y="692150"/>
          <p14:tracePt t="4385" x="3359150" y="692150"/>
          <p14:tracePt t="4403" x="3333750" y="692150"/>
          <p14:tracePt t="4420" x="3321050" y="692150"/>
          <p14:tracePt t="4436" x="3302000" y="679450"/>
          <p14:tracePt t="4453" x="3289300" y="660400"/>
          <p14:tracePt t="4457" x="3276600" y="654050"/>
          <p14:tracePt t="4469" x="3270250" y="641350"/>
          <p14:tracePt t="4473" x="3263900" y="628650"/>
          <p14:tracePt t="4487" x="3251200" y="603250"/>
          <p14:tracePt t="4503" x="3238500" y="571500"/>
          <p14:tracePt t="4520" x="3219450" y="533400"/>
          <p14:tracePt t="4537" x="3213100" y="514350"/>
          <p14:tracePt t="4553" x="3187700" y="476250"/>
          <p14:tracePt t="4570" x="3181350" y="469900"/>
          <p14:tracePt t="4603" x="3175000" y="469900"/>
          <p14:tracePt t="4620" x="3168650" y="482600"/>
          <p14:tracePt t="4637" x="3124200" y="527050"/>
          <p14:tracePt t="4653" x="3073400" y="584200"/>
          <p14:tracePt t="4670" x="3016250" y="635000"/>
          <p14:tracePt t="4686" x="2990850" y="654050"/>
          <p14:tracePt t="4704" x="2990850" y="660400"/>
          <p14:tracePt t="4720" x="2984500" y="666750"/>
          <p14:tracePt t="4736" x="2984500" y="673100"/>
          <p14:tracePt t="4753" x="2997200" y="704850"/>
          <p14:tracePt t="4770" x="3022600" y="717550"/>
          <p14:tracePt t="4788" x="3060700" y="723900"/>
          <p14:tracePt t="4803" x="3079750" y="730250"/>
          <p14:tracePt t="4820" x="3111500" y="742950"/>
          <p14:tracePt t="4837" x="3124200" y="755650"/>
          <p14:tracePt t="4853" x="3136900" y="787400"/>
          <p14:tracePt t="4870" x="3143250" y="812800"/>
          <p14:tracePt t="4888" x="3143250" y="838200"/>
          <p14:tracePt t="4903" x="3143250" y="863600"/>
          <p14:tracePt t="4906" x="3143250" y="876300"/>
          <p14:tracePt t="4920" x="3143250" y="882650"/>
          <p14:tracePt t="4923" x="3143250" y="901700"/>
          <p14:tracePt t="4937" x="3143250" y="908050"/>
          <p14:tracePt t="4954" x="3143250" y="946150"/>
          <p14:tracePt t="4971" x="3149600" y="971550"/>
          <p14:tracePt t="4985" x="3149600" y="984250"/>
          <p14:tracePt t="5003" x="3136900" y="1016000"/>
          <p14:tracePt t="5020" x="3111500" y="1066800"/>
          <p14:tracePt t="5039" x="3092450" y="1111250"/>
          <p14:tracePt t="5052" x="3067050" y="1168400"/>
          <p14:tracePt t="5072" x="3041650" y="1212850"/>
          <p14:tracePt t="5086" x="3028950" y="1231900"/>
          <p14:tracePt t="5103" x="3022600" y="1244600"/>
          <p14:tracePt t="5137" x="2997200" y="1244600"/>
          <p14:tracePt t="5154" x="2952750" y="1257300"/>
          <p14:tracePt t="5171" x="2895600" y="1270000"/>
          <p14:tracePt t="5191" x="2787650" y="1295400"/>
          <p14:tracePt t="5204" x="2724150" y="1308100"/>
          <p14:tracePt t="5221" x="2673350" y="1314450"/>
          <p14:tracePt t="5237" x="2628900" y="1327150"/>
          <p14:tracePt t="5254" x="2597150" y="1333500"/>
          <p14:tracePt t="5270" x="2559050" y="1346200"/>
          <p14:tracePt t="5287" x="2520950" y="1352550"/>
          <p14:tracePt t="5304" x="2470150" y="1371600"/>
          <p14:tracePt t="5320" x="2413000" y="1377950"/>
          <p14:tracePt t="5337" x="2336800" y="1384300"/>
          <p14:tracePt t="5354" x="2247900" y="1384300"/>
          <p14:tracePt t="5370" x="2171700" y="1384300"/>
          <p14:tracePt t="5387" x="2101850" y="1384300"/>
          <p14:tracePt t="5389" x="2044700" y="1384300"/>
          <p14:tracePt t="5404" x="1885950" y="1384300"/>
          <p14:tracePt t="5421" x="1803400" y="1384300"/>
          <p14:tracePt t="5437" x="1587500" y="1377950"/>
          <p14:tracePt t="5454" x="1358900" y="1358900"/>
          <p14:tracePt t="5471" x="1193800" y="1339850"/>
          <p14:tracePt t="5488" x="1079500" y="1320800"/>
          <p14:tracePt t="5504" x="965200" y="1301750"/>
          <p14:tracePt t="5520" x="895350" y="1289050"/>
          <p14:tracePt t="5536" x="838200" y="1276350"/>
          <p14:tracePt t="5553" x="787400" y="1263650"/>
          <p14:tracePt t="5571" x="762000" y="1257300"/>
          <p14:tracePt t="5587" x="742950" y="1250950"/>
          <p14:tracePt t="5604" x="736600" y="1238250"/>
          <p14:tracePt t="5621" x="730250" y="1231900"/>
          <p14:tracePt t="5638" x="723900" y="1219200"/>
          <p14:tracePt t="5641" x="717550" y="1212850"/>
          <p14:tracePt t="5653" x="717550" y="1206500"/>
          <p14:tracePt t="5657" x="711200" y="1193800"/>
          <p14:tracePt t="5669" x="704850" y="1187450"/>
          <p14:tracePt t="5688" x="660400" y="1155700"/>
          <p14:tracePt t="5705" x="641350" y="1136650"/>
          <p14:tracePt t="5721" x="615950" y="1111250"/>
          <p14:tracePt t="5737" x="603250" y="1092200"/>
          <p14:tracePt t="5754" x="603250" y="1079500"/>
          <p14:tracePt t="5771" x="603250" y="1066800"/>
          <p14:tracePt t="5787" x="603250" y="1054100"/>
          <p14:tracePt t="5804" x="603250" y="1041400"/>
          <p14:tracePt t="5820" x="609600" y="1028700"/>
          <p14:tracePt t="5837" x="622300" y="1016000"/>
          <p14:tracePt t="5854" x="635000" y="1009650"/>
          <p14:tracePt t="5888" x="647700" y="1009650"/>
          <p14:tracePt t="5904" x="660400" y="1009650"/>
          <p14:tracePt t="5921" x="685800" y="1022350"/>
          <p14:tracePt t="5937" x="704850" y="1035050"/>
          <p14:tracePt t="5953" x="723900" y="1047750"/>
          <p14:tracePt t="5971" x="749300" y="1066800"/>
          <p14:tracePt t="5976" x="762000" y="1066800"/>
          <p14:tracePt t="5987" x="768350" y="1073150"/>
          <p14:tracePt t="6004" x="787400" y="1085850"/>
          <p14:tracePt t="6022" x="806450" y="1104900"/>
          <p14:tracePt t="6038" x="838200" y="1136650"/>
          <p14:tracePt t="6055" x="850900" y="1149350"/>
          <p14:tracePt t="6073" x="863600" y="1155700"/>
          <p14:tracePt t="6128" x="876300" y="1149350"/>
          <p14:tracePt t="6138" x="882650" y="1149350"/>
          <p14:tracePt t="6154" x="920750" y="1136650"/>
          <p14:tracePt t="6171" x="971550" y="1130300"/>
          <p14:tracePt t="6188" x="1016000" y="1123950"/>
          <p14:tracePt t="6192" x="1041400" y="1117600"/>
          <p14:tracePt t="6207" x="1079500" y="1111250"/>
          <p14:tracePt t="6222" x="1092200" y="1104900"/>
          <p14:tracePt t="6238" x="1117600" y="1104900"/>
          <p14:tracePt t="6254" x="1136650" y="1098550"/>
          <p14:tracePt t="6258" x="1136650" y="1092200"/>
          <p14:tracePt t="6271" x="1143000" y="1092200"/>
          <p14:tracePt t="6346" x="1149350" y="1092200"/>
          <p14:tracePt t="6356" x="1155700" y="1092200"/>
          <p14:tracePt t="6371" x="1168400" y="1085850"/>
          <p14:tracePt t="6388" x="1181100" y="1085850"/>
          <p14:tracePt t="6405" x="1187450" y="1085850"/>
          <p14:tracePt t="6459" x="1193800" y="1085850"/>
          <p14:tracePt t="6472" x="1212850" y="1085850"/>
          <p14:tracePt t="6488" x="1225550" y="1085850"/>
          <p14:tracePt t="6505" x="1257300" y="1085850"/>
          <p14:tracePt t="6521" x="1276350" y="1085850"/>
          <p14:tracePt t="6525" x="1282700" y="1085850"/>
          <p14:tracePt t="6538" x="1308100" y="1085850"/>
          <p14:tracePt t="6554" x="1314450" y="1085850"/>
          <p14:tracePt t="6571" x="1346200" y="1085850"/>
          <p14:tracePt t="6588" x="1365250" y="1085850"/>
          <p14:tracePt t="6605" x="1384300" y="1085850"/>
          <p14:tracePt t="6622" x="1390650" y="1085850"/>
          <p14:tracePt t="6638" x="1397000" y="1085850"/>
          <p14:tracePt t="6655" x="1403350" y="1092200"/>
          <p14:tracePt t="6671" x="1409700" y="1092200"/>
          <p14:tracePt t="6689" x="1409700" y="1098550"/>
          <p14:tracePt t="6705" x="1416050" y="1098550"/>
          <p14:tracePt t="6721" x="1422400" y="1098550"/>
          <p14:tracePt t="6739" x="1435100" y="1098550"/>
          <p14:tracePt t="6754" x="1441450" y="1098550"/>
          <p14:tracePt t="6771" x="1447800" y="1098550"/>
          <p14:tracePt t="6870" x="1454150" y="1098550"/>
          <p14:tracePt t="6879" x="1460500" y="1104900"/>
          <p14:tracePt t="6888" x="1473200" y="1104900"/>
          <p14:tracePt t="6905" x="1524000" y="1123950"/>
          <p14:tracePt t="6922" x="1593850" y="1149350"/>
          <p14:tracePt t="6939" x="1651000" y="1174750"/>
          <p14:tracePt t="6943" x="1670050" y="1181100"/>
          <p14:tracePt t="6956" x="1682750" y="1181100"/>
          <p14:tracePt t="6958" x="1689100" y="1181100"/>
          <p14:tracePt t="7040" x="1695450" y="1187450"/>
          <p14:tracePt t="7048" x="1708150" y="1187450"/>
          <p14:tracePt t="7055" x="1727200" y="1187450"/>
          <p14:tracePt t="7072" x="1803400" y="1187450"/>
          <p14:tracePt t="7089" x="1905000" y="1187450"/>
          <p14:tracePt t="7105" x="2012950" y="1187450"/>
          <p14:tracePt t="7122" x="2114550" y="1181100"/>
          <p14:tracePt t="7139" x="2203450" y="1181100"/>
          <p14:tracePt t="7156" x="2254250" y="1181100"/>
          <p14:tracePt t="7172" x="2286000" y="1181100"/>
          <p14:tracePt t="7189" x="2292350" y="1181100"/>
          <p14:tracePt t="7355" x="2298700" y="1174750"/>
          <p14:tracePt t="7950" x="2305050" y="1168400"/>
          <p14:tracePt t="7960" x="2305050" y="1162050"/>
          <p14:tracePt t="7972" x="2311400" y="1162050"/>
          <p14:tracePt t="7989" x="2311400" y="1155700"/>
          <p14:tracePt t="8101" x="2317750" y="1155700"/>
          <p14:tracePt t="8132" x="2317750" y="1149350"/>
          <p14:tracePt t="8141" x="2324100" y="1149350"/>
          <p14:tracePt t="8370" x="2324100" y="1143000"/>
          <p14:tracePt t="8379" x="2330450" y="1143000"/>
          <p14:tracePt t="8389" x="2336800" y="1136650"/>
          <p14:tracePt t="8407" x="2349500" y="1123950"/>
          <p14:tracePt t="8424" x="2355850" y="1117600"/>
          <p14:tracePt t="8522" x="2362200" y="1117600"/>
          <p14:tracePt t="8531" x="2374900" y="1117600"/>
          <p14:tracePt t="8539" x="2400300" y="1111250"/>
          <p14:tracePt t="8557" x="2451100" y="1104900"/>
          <p14:tracePt t="8573" x="2540000" y="1098550"/>
          <p14:tracePt t="8590" x="2590800" y="1092200"/>
          <p14:tracePt t="8594" x="2603500" y="1092200"/>
          <p14:tracePt t="8609" x="2622550" y="1092200"/>
          <p14:tracePt t="8623" x="2628900" y="1092200"/>
          <p14:tracePt t="8781" x="2635250" y="1092200"/>
          <p14:tracePt t="8789" x="2641600" y="1092200"/>
          <p14:tracePt t="8807" x="2673350" y="1092200"/>
          <p14:tracePt t="8824" x="2717800" y="1092200"/>
          <p14:tracePt t="8840" x="2762250" y="1092200"/>
          <p14:tracePt t="8857" x="2806700" y="1092200"/>
          <p14:tracePt t="8861" x="2825750" y="1092200"/>
          <p14:tracePt t="8874" x="2851150" y="1098550"/>
          <p14:tracePt t="8879" x="2876550" y="1098550"/>
          <p14:tracePt t="8890" x="2927350" y="1098550"/>
          <p14:tracePt t="8907" x="2952750" y="1098550"/>
          <p14:tracePt t="8924" x="3035300" y="1098550"/>
          <p14:tracePt t="8940" x="3054350" y="1098550"/>
          <p14:tracePt t="8958" x="3060700" y="1098550"/>
          <p14:tracePt t="8973" x="3067050" y="1098550"/>
          <p14:tracePt t="9007" x="3073400" y="1098550"/>
          <p14:tracePt t="9024" x="3079750" y="1092200"/>
          <p14:tracePt t="9057" x="3086100" y="1092200"/>
          <p14:tracePt t="9150" x="3092450" y="1085850"/>
          <p14:tracePt t="9166" x="3098800" y="1085850"/>
          <p14:tracePt t="9376" x="3105150" y="1085850"/>
          <p14:tracePt t="9400" x="3117850" y="1085850"/>
          <p14:tracePt t="9410" x="3130550" y="1085850"/>
          <p14:tracePt t="9424" x="3162300" y="1085850"/>
          <p14:tracePt t="9441" x="3194050" y="1092200"/>
          <p14:tracePt t="9456" x="3244850" y="1111250"/>
          <p14:tracePt t="9475" x="3302000" y="1117600"/>
          <p14:tracePt t="9491" x="3359150" y="1117600"/>
          <p14:tracePt t="9508" x="3403600" y="1111250"/>
          <p14:tracePt t="9524" x="3429000" y="1092200"/>
          <p14:tracePt t="9530" x="3435350" y="1085850"/>
          <p14:tracePt t="9541" x="3454400" y="1073150"/>
          <p14:tracePt t="9558" x="3473450" y="1060450"/>
          <p14:tracePt t="9574" x="3479800" y="1054100"/>
          <p14:tracePt t="9591" x="3486150" y="1054100"/>
          <p14:tracePt t="9702" x="3492500" y="1047750"/>
          <p14:tracePt t="9727" x="3498850" y="1047750"/>
          <p14:tracePt t="9852" x="3511550" y="1047750"/>
          <p14:tracePt t="9861" x="3524250" y="1047750"/>
          <p14:tracePt t="9875" x="3568700" y="1054100"/>
          <p14:tracePt t="9892" x="3625850" y="1066800"/>
          <p14:tracePt t="9908" x="3683000" y="1079500"/>
          <p14:tracePt t="9924" x="3740150" y="1085850"/>
          <p14:tracePt t="9941" x="3784600" y="1092200"/>
          <p14:tracePt t="9946" x="3797300" y="1092200"/>
          <p14:tracePt t="9958" x="3803650" y="1092200"/>
          <p14:tracePt t="9975" x="3810000" y="1092200"/>
          <p14:tracePt t="10098" x="3810000" y="1098550"/>
          <p14:tracePt t="10202" x="3810000" y="1104900"/>
          <p14:tracePt t="10218" x="3810000" y="1111250"/>
          <p14:tracePt t="10241" x="3803650" y="1130300"/>
          <p14:tracePt t="10258" x="3797300" y="1143000"/>
          <p14:tracePt t="10274" x="3784600" y="1149350"/>
          <p14:tracePt t="10292" x="3784600" y="1155700"/>
          <p14:tracePt t="10308" x="3771900" y="1168400"/>
          <p14:tracePt t="10325" x="3759200" y="1181100"/>
          <p14:tracePt t="10375" x="3759200" y="1162050"/>
          <p14:tracePt t="10391" x="3752850" y="1149350"/>
          <p14:tracePt t="10408" x="3752850" y="1130300"/>
          <p14:tracePt t="10425" x="3746500" y="1130300"/>
          <p14:tracePt t="10499" x="3746500" y="1123950"/>
          <p14:tracePt t="10507" x="3746500" y="1117600"/>
          <p14:tracePt t="10525" x="3746500" y="1104900"/>
          <p14:tracePt t="10541" x="3752850" y="1092200"/>
          <p14:tracePt t="10637" x="3746500" y="1092200"/>
          <p14:tracePt t="10645" x="3746500" y="1098550"/>
          <p14:tracePt t="10657" x="3740150" y="1098550"/>
          <p14:tracePt t="10675" x="3721100" y="1104900"/>
          <p14:tracePt t="10692" x="3708400" y="1117600"/>
          <p14:tracePt t="10759" x="3714750" y="1117600"/>
          <p14:tracePt t="10777" x="3752850" y="1104900"/>
          <p14:tracePt t="10790" x="3803650" y="1085850"/>
          <p14:tracePt t="10808" x="3917950" y="1066800"/>
          <p14:tracePt t="10826" x="4000500" y="1054100"/>
          <p14:tracePt t="10842" x="4102100" y="1047750"/>
          <p14:tracePt t="10858" x="4178300" y="1047750"/>
          <p14:tracePt t="10876" x="4203700" y="1047750"/>
          <p14:tracePt t="10892" x="4216400" y="1047750"/>
          <p14:tracePt t="10944" x="4222750" y="1041400"/>
          <p14:tracePt t="10959" x="4222750" y="1028700"/>
          <p14:tracePt t="10975" x="4222750" y="1022350"/>
          <p14:tracePt t="10992" x="4222750" y="1016000"/>
          <p14:tracePt t="11008" x="4210050" y="1009650"/>
          <p14:tracePt t="11025" x="4171950" y="1009650"/>
          <p14:tracePt t="11042" x="4114800" y="1016000"/>
          <p14:tracePt t="11058" x="3987800" y="1041400"/>
          <p14:tracePt t="11075" x="3886200" y="1066800"/>
          <p14:tracePt t="11092" x="3740150" y="1098550"/>
          <p14:tracePt t="11108" x="3594100" y="1130300"/>
          <p14:tracePt t="11125" x="3422650" y="1162050"/>
          <p14:tracePt t="11128" x="3308350" y="1174750"/>
          <p14:tracePt t="11143" x="3136900" y="1193800"/>
          <p14:tracePt t="11159" x="3016250" y="1200150"/>
          <p14:tracePt t="11175" x="2743200" y="1200150"/>
          <p14:tracePt t="11192" x="2559050" y="1200150"/>
          <p14:tracePt t="11210" x="2317750" y="1187450"/>
          <p14:tracePt t="11227" x="2076450" y="1162050"/>
          <p14:tracePt t="11241" x="1879600" y="1149350"/>
          <p14:tracePt t="11260" x="1651000" y="1117600"/>
          <p14:tracePt t="11276" x="1466850" y="1098550"/>
          <p14:tracePt t="11292" x="1358900" y="1085850"/>
          <p14:tracePt t="11309" x="1295400" y="1085850"/>
          <p14:tracePt t="11326" x="1263650" y="1098550"/>
          <p14:tracePt t="11342" x="1212850" y="1143000"/>
          <p14:tracePt t="11359" x="1104900" y="1206500"/>
          <p14:tracePt t="11363" x="1035050" y="1231900"/>
          <p14:tracePt t="11376" x="819150" y="1282700"/>
          <p14:tracePt t="11393" x="660400" y="1320800"/>
          <p14:tracePt t="11409" x="501650" y="1333500"/>
          <p14:tracePt t="11425" x="438150" y="1333500"/>
          <p14:tracePt t="11442" x="431800" y="1333500"/>
          <p14:tracePt t="11460" x="438150" y="1333500"/>
          <p14:tracePt t="11476" x="469900" y="1320800"/>
          <p14:tracePt t="11480" x="488950" y="1320800"/>
          <p14:tracePt t="11493" x="508000" y="1320800"/>
          <p14:tracePt t="11526" x="508000" y="1327150"/>
          <p14:tracePt t="11544" x="495300" y="1333500"/>
          <p14:tracePt t="11560" x="476250" y="1333500"/>
          <p14:tracePt t="11576" x="463550" y="1333500"/>
          <p14:tracePt t="11593" x="450850" y="1333500"/>
          <p14:tracePt t="11609" x="444500" y="1320800"/>
          <p14:tracePt t="11627" x="444500" y="1295400"/>
          <p14:tracePt t="11642" x="450850" y="1276350"/>
          <p14:tracePt t="11659" x="457200" y="1270000"/>
          <p14:tracePt t="11693" x="450850" y="1270000"/>
          <p14:tracePt t="11709" x="438150" y="1276350"/>
          <p14:tracePt t="11726" x="412750" y="1276350"/>
          <p14:tracePt t="11742" x="387350" y="1282700"/>
          <p14:tracePt t="11760" x="368300" y="1282700"/>
          <p14:tracePt t="11776" x="355600" y="1282700"/>
          <p14:tracePt t="11793" x="342900" y="1276350"/>
          <p14:tracePt t="11809" x="342900" y="1270000"/>
          <p14:tracePt t="11826" x="342900" y="1257300"/>
          <p14:tracePt t="11843" x="342900" y="1250950"/>
          <p14:tracePt t="11846" x="342900" y="1244600"/>
          <p14:tracePt t="11860" x="342900" y="1238250"/>
          <p14:tracePt t="11876" x="349250" y="1231900"/>
          <p14:tracePt t="11893" x="349250" y="1225550"/>
          <p14:tracePt t="11909" x="355600" y="1219200"/>
          <p14:tracePt t="11926" x="361950" y="1212850"/>
          <p14:tracePt t="12004" x="355600" y="1212850"/>
          <p14:tracePt t="12056" x="349250" y="1212850"/>
          <p14:tracePt t="12081" x="349250" y="1206500"/>
          <p14:tracePt t="12104" x="349250" y="1200150"/>
          <p14:tracePt t="12250" x="342900" y="1200150"/>
          <p14:tracePt t="12258" x="336550" y="1200150"/>
          <p14:tracePt t="12263" x="330200" y="1193800"/>
          <p14:tracePt t="12277" x="323850" y="1193800"/>
          <p14:tracePt t="12318" x="317500" y="1193800"/>
          <p14:tracePt t="12334" x="317500" y="1187450"/>
          <p14:tracePt t="12620" x="317500" y="1181100"/>
          <p14:tracePt t="12629" x="317500" y="1174750"/>
          <p14:tracePt t="12644" x="317500" y="1155700"/>
          <p14:tracePt t="12660" x="317500" y="1149350"/>
          <p14:tracePt t="12677" x="317500" y="1143000"/>
          <p14:tracePt t="12874" x="317500" y="1149350"/>
          <p14:tracePt t="12884" x="317500" y="1155700"/>
          <p14:tracePt t="12911" x="317500" y="1162050"/>
          <p14:tracePt t="12927" x="311150" y="1162050"/>
          <p14:tracePt t="13002" x="304800" y="1162050"/>
          <p14:tracePt t="13012" x="304800" y="1155700"/>
          <p14:tracePt t="13018" x="298450" y="1149350"/>
          <p14:tracePt t="14638" x="304800" y="1155700"/>
          <p14:tracePt t="14648" x="317500" y="1162050"/>
          <p14:tracePt t="14661" x="361950" y="1181100"/>
          <p14:tracePt t="14678" x="412750" y="1193800"/>
          <p14:tracePt t="14696" x="450850" y="1206500"/>
          <p14:tracePt t="14711" x="482600" y="1219200"/>
          <p14:tracePt t="14728" x="495300" y="1219200"/>
          <p14:tracePt t="14745" x="501650" y="1225550"/>
          <p14:tracePt t="14779" x="508000" y="1225550"/>
          <p14:tracePt t="14796" x="520700" y="1225550"/>
          <p14:tracePt t="14814" x="552450" y="1231900"/>
          <p14:tracePt t="14816" x="571500" y="1238250"/>
          <p14:tracePt t="14829" x="590550" y="1250950"/>
          <p14:tracePt t="14846" x="635000" y="1270000"/>
          <p14:tracePt t="14862" x="647700" y="1276350"/>
          <p14:tracePt t="14879" x="654050" y="1276350"/>
          <p14:tracePt t="15174" x="660400" y="1276350"/>
          <p14:tracePt t="15182" x="666750" y="1276350"/>
          <p14:tracePt t="15196" x="736600" y="1282700"/>
          <p14:tracePt t="15214" x="831850" y="1289050"/>
          <p14:tracePt t="15229" x="901700" y="1295400"/>
          <p14:tracePt t="15246" x="920750" y="1295400"/>
          <p14:tracePt t="15296" x="939800" y="1295400"/>
          <p14:tracePt t="15313" x="965200" y="1295400"/>
          <p14:tracePt t="15329" x="1016000" y="1289050"/>
          <p14:tracePt t="15346" x="1066800" y="1282700"/>
          <p14:tracePt t="15363" x="1130300" y="1276350"/>
          <p14:tracePt t="15379" x="1181100" y="1276350"/>
          <p14:tracePt t="15383" x="1200150" y="1270000"/>
          <p14:tracePt t="15399" x="1225550" y="1270000"/>
          <p14:tracePt t="15403" x="1244600" y="1270000"/>
          <p14:tracePt t="15413" x="1276350" y="1270000"/>
          <p14:tracePt t="15429" x="1289050" y="1270000"/>
          <p14:tracePt t="15446" x="1314450" y="1270000"/>
          <p14:tracePt t="15463" x="1327150" y="1263650"/>
          <p14:tracePt t="15479" x="1333500" y="1263650"/>
          <p14:tracePt t="15496" x="1346200" y="1263650"/>
          <p14:tracePt t="15512" x="1352550" y="1263650"/>
          <p14:tracePt t="15529" x="1358900" y="1263650"/>
          <p14:tracePt t="15534" x="1371600" y="1263650"/>
          <p14:tracePt t="15544" x="1384300" y="1263650"/>
          <p14:tracePt t="15562" x="1416050" y="1263650"/>
          <p14:tracePt t="15579" x="1454150" y="1263650"/>
          <p14:tracePt t="15596" x="1492250" y="1270000"/>
          <p14:tracePt t="15613" x="1517650" y="1270000"/>
          <p14:tracePt t="15631" x="1530350" y="1276350"/>
          <p14:tracePt t="15646" x="1536700" y="1276350"/>
          <p14:tracePt t="15751" x="1543050" y="1276350"/>
          <p14:tracePt t="15766" x="1555750" y="1282700"/>
          <p14:tracePt t="15780" x="1562100" y="1282700"/>
          <p14:tracePt t="15797" x="1581150" y="1289050"/>
          <p14:tracePt t="15813" x="1593850" y="1295400"/>
          <p14:tracePt t="15830" x="1612900" y="1301750"/>
          <p14:tracePt t="15846" x="1638300" y="1308100"/>
          <p14:tracePt t="15863" x="1670050" y="1314450"/>
          <p14:tracePt t="15880" x="1701800" y="1314450"/>
          <p14:tracePt t="15897" x="1752600" y="1314450"/>
          <p14:tracePt t="15912" x="1797050" y="1314450"/>
          <p14:tracePt t="15931" x="1835150" y="1308100"/>
          <p14:tracePt t="15946" x="1866900" y="1301750"/>
          <p14:tracePt t="15963" x="1885950" y="1295400"/>
          <p14:tracePt t="16172" x="1879600" y="1289050"/>
          <p14:tracePt t="16177" x="1873250" y="1289050"/>
          <p14:tracePt t="16212" x="1866900" y="1282700"/>
          <p14:tracePt t="16229" x="1885950" y="1295400"/>
          <p14:tracePt t="16245" x="1936750" y="1327150"/>
          <p14:tracePt t="16263" x="1968500" y="1358900"/>
          <p14:tracePt t="16279" x="1974850" y="1371600"/>
          <p14:tracePt t="16296" x="1955800" y="1377950"/>
          <p14:tracePt t="16313" x="1936750" y="1384300"/>
          <p14:tracePt t="16329" x="1930400" y="1384300"/>
          <p14:tracePt t="16779" x="1936750" y="1390650"/>
          <p14:tracePt t="16788" x="1943100" y="1397000"/>
          <p14:tracePt t="16795" x="1949450" y="1397000"/>
          <p14:tracePt t="16814" x="1974850" y="1416050"/>
          <p14:tracePt t="16830" x="1993900" y="1428750"/>
          <p14:tracePt t="16834" x="2006600" y="1435100"/>
          <p14:tracePt t="16847" x="2019300" y="1441450"/>
          <p14:tracePt t="16852" x="2025650" y="1441450"/>
          <p14:tracePt t="16862" x="2044700" y="1447800"/>
          <p14:tracePt t="16866" x="2063750" y="1447800"/>
          <p14:tracePt t="16880" x="2082800" y="1447800"/>
          <p14:tracePt t="16882" x="2101850" y="1447800"/>
          <p14:tracePt t="16898" x="2133600" y="1447800"/>
          <p14:tracePt t="16914" x="2171700" y="1447800"/>
          <p14:tracePt t="16930" x="2197100" y="1447800"/>
          <p14:tracePt t="16947" x="2235200" y="1447800"/>
          <p14:tracePt t="16965" x="2279650" y="1447800"/>
          <p14:tracePt t="16980" x="2336800" y="1441450"/>
          <p14:tracePt t="16997" x="2374900" y="1428750"/>
          <p14:tracePt t="17002" x="2393950" y="1428750"/>
          <p14:tracePt t="17014" x="2406650" y="1422400"/>
          <p14:tracePt t="17030" x="2425700" y="1409700"/>
          <p14:tracePt t="17047" x="2457450" y="1390650"/>
          <p14:tracePt t="17051" x="2476500" y="1377950"/>
          <p14:tracePt t="17064" x="2482850" y="1371600"/>
          <p14:tracePt t="17080" x="2501900" y="1358900"/>
          <p14:tracePt t="17097" x="2514600" y="1346200"/>
          <p14:tracePt t="17101" x="2520950" y="1346200"/>
          <p14:tracePt t="17114" x="2527300" y="1333500"/>
          <p14:tracePt t="17129" x="2533650" y="1333500"/>
          <p14:tracePt t="17133" x="2540000" y="1327150"/>
          <p14:tracePt t="17149" x="2559050" y="1320800"/>
          <p14:tracePt t="17163" x="2571750" y="1320800"/>
          <p14:tracePt t="17200" x="2578100" y="1314450"/>
          <p14:tracePt t="17215" x="2584450" y="1314450"/>
          <p14:tracePt t="17230" x="2584450" y="1308100"/>
          <p14:tracePt t="17247" x="2597150" y="1301750"/>
          <p14:tracePt t="17264" x="2603500" y="1295400"/>
          <p14:tracePt t="17280" x="2609850" y="1276350"/>
          <p14:tracePt t="17297" x="2616200" y="1263650"/>
          <p14:tracePt t="17314" x="2622550" y="1257300"/>
          <p14:tracePt t="17330" x="2622550" y="1250950"/>
          <p14:tracePt t="17398" x="2628900" y="1250950"/>
          <p14:tracePt t="17406" x="2635250" y="1250950"/>
          <p14:tracePt t="17416" x="2641600" y="1250950"/>
          <p14:tracePt t="17431" x="2705100" y="1257300"/>
          <p14:tracePt t="17448" x="2806700" y="1263650"/>
          <p14:tracePt t="17466" x="2908300" y="1276350"/>
          <p14:tracePt t="17485" x="3016250" y="1295400"/>
          <p14:tracePt t="17498" x="3041650" y="1301750"/>
          <p14:tracePt t="17514" x="3054350" y="1301750"/>
          <p14:tracePt t="17591" x="3060700" y="1301750"/>
          <p14:tracePt t="17601" x="3067050" y="1301750"/>
          <p14:tracePt t="17613" x="3079750" y="1301750"/>
          <p14:tracePt t="17631" x="3143250" y="1289050"/>
          <p14:tracePt t="17647" x="3175000" y="1276350"/>
          <p14:tracePt t="17664" x="3219450" y="1263650"/>
          <p14:tracePt t="17682" x="3251200" y="1257300"/>
          <p14:tracePt t="17697" x="3276600" y="1250950"/>
          <p14:tracePt t="17714" x="3289300" y="1250950"/>
          <p14:tracePt t="17764" x="3302000" y="1250950"/>
          <p14:tracePt t="17781" x="3327400" y="1250950"/>
          <p14:tracePt t="17798" x="3371850" y="1244600"/>
          <p14:tracePt t="17814" x="3416300" y="1244600"/>
          <p14:tracePt t="17831" x="3448050" y="1244600"/>
          <p14:tracePt t="17847" x="3467100" y="1244600"/>
          <p14:tracePt t="17864" x="3467100" y="1250950"/>
          <p14:tracePt t="18020" x="3473450" y="1250950"/>
          <p14:tracePt t="18032" x="3479800" y="1263650"/>
          <p14:tracePt t="18048" x="3492500" y="1276350"/>
          <p14:tracePt t="18064" x="3556000" y="1301750"/>
          <p14:tracePt t="18080" x="3600450" y="1314450"/>
          <p14:tracePt t="18098" x="3638550" y="1320800"/>
          <p14:tracePt t="18115" x="3663950" y="1320800"/>
          <p14:tracePt t="18131" x="3689350" y="1320800"/>
          <p14:tracePt t="18148" x="3702050" y="1320800"/>
          <p14:tracePt t="18165" x="3708400" y="1320800"/>
          <p14:tracePt t="18413" x="3702050" y="1327150"/>
          <p14:tracePt t="18422" x="3689350" y="1327150"/>
          <p14:tracePt t="18432" x="3670300" y="1333500"/>
          <p14:tracePt t="18448" x="3632200" y="1339850"/>
          <p14:tracePt t="18465" x="3594100" y="1346200"/>
          <p14:tracePt t="18481" x="3562350" y="1346200"/>
          <p14:tracePt t="18498" x="3530600" y="1352550"/>
          <p14:tracePt t="18515" x="3511550" y="1358900"/>
          <p14:tracePt t="18532" x="3460750" y="1365250"/>
          <p14:tracePt t="18550" x="3371850" y="1371600"/>
          <p14:tracePt t="18566" x="3327400" y="1377950"/>
          <p14:tracePt t="18568" x="3270250" y="1384300"/>
          <p14:tracePt t="18584" x="3111500" y="1390650"/>
          <p14:tracePt t="18598" x="2952750" y="1403350"/>
          <p14:tracePt t="18615" x="2825750" y="1403350"/>
          <p14:tracePt t="18632" x="2705100" y="1409700"/>
          <p14:tracePt t="18648" x="2622550" y="1416050"/>
          <p14:tracePt t="18665" x="2527300" y="1428750"/>
          <p14:tracePt t="18681" x="2463800" y="1435100"/>
          <p14:tracePt t="18698" x="2400300" y="1447800"/>
          <p14:tracePt t="18715" x="2330450" y="1454150"/>
          <p14:tracePt t="18719" x="2298700" y="1454150"/>
          <p14:tracePt t="18731" x="2260600" y="1460500"/>
          <p14:tracePt t="18748" x="2178050" y="1460500"/>
          <p14:tracePt t="18751" x="2114550" y="1454150"/>
          <p14:tracePt t="18764" x="2051050" y="1447800"/>
          <p14:tracePt t="18766" x="1993900" y="1447800"/>
          <p14:tracePt t="18783" x="1905000" y="1447800"/>
          <p14:tracePt t="18799" x="1784350" y="1447800"/>
          <p14:tracePt t="18815" x="1689100" y="1447800"/>
          <p14:tracePt t="18832" x="1562100" y="1454150"/>
          <p14:tracePt t="18848" x="1479550" y="1466850"/>
          <p14:tracePt t="18865" x="1454150" y="1473200"/>
          <p14:tracePt t="18918" x="1460500" y="1479550"/>
          <p14:tracePt t="18932" x="1473200" y="1479550"/>
          <p14:tracePt t="18950" x="1479550" y="1479550"/>
          <p14:tracePt t="19018" x="1485900" y="1479550"/>
          <p14:tracePt t="19032" x="1504950" y="1479550"/>
          <p14:tracePt t="19049" x="1536700" y="1473200"/>
          <p14:tracePt t="19067" x="1568450" y="1466850"/>
          <p14:tracePt t="19082" x="1593850" y="1466850"/>
          <p14:tracePt t="19100" x="1606550" y="1466850"/>
          <p14:tracePt t="19115" x="1612900" y="1466850"/>
          <p14:tracePt t="19132" x="1625600" y="1466850"/>
          <p14:tracePt t="19151" x="1631950" y="1460500"/>
          <p14:tracePt t="19165" x="1638300" y="1460500"/>
          <p14:tracePt t="19182" x="1644650" y="1460500"/>
          <p14:tracePt t="19292" x="1651000" y="1460500"/>
          <p14:tracePt t="19301" x="1657350" y="1460500"/>
          <p14:tracePt t="19315" x="1676400" y="1454150"/>
          <p14:tracePt t="19332" x="1689100" y="1454150"/>
          <p14:tracePt t="19349" x="1695450" y="1454150"/>
          <p14:tracePt t="19382" x="1701800" y="1460500"/>
          <p14:tracePt t="19399" x="1708150" y="1460500"/>
          <p14:tracePt t="19415" x="1714500" y="1466850"/>
          <p14:tracePt t="19492" x="1720850" y="1466850"/>
          <p14:tracePt t="19516" x="1733550" y="1473200"/>
          <p14:tracePt t="19532" x="1752600" y="1479550"/>
          <p14:tracePt t="19549" x="1778000" y="1485900"/>
          <p14:tracePt t="19566" x="1797050" y="1485900"/>
          <p14:tracePt t="19582" x="1822450" y="1492250"/>
          <p14:tracePt t="19599" x="1835150" y="1498600"/>
          <p14:tracePt t="19616" x="1841500" y="1498600"/>
          <p14:tracePt t="19675" x="1841500" y="1504950"/>
          <p14:tracePt t="19690" x="1847850" y="1511300"/>
          <p14:tracePt t="19699" x="1854200" y="1511300"/>
          <p14:tracePt t="19716" x="1854200" y="1517650"/>
          <p14:tracePt t="19733" x="1854200" y="1524000"/>
          <p14:tracePt t="19736" x="1860550" y="1524000"/>
          <p14:tracePt t="19812" x="1866900" y="1524000"/>
          <p14:tracePt t="19820" x="1873250" y="1524000"/>
          <p14:tracePt t="19831" x="1879600" y="1524000"/>
          <p14:tracePt t="19849" x="1892300" y="1517650"/>
          <p14:tracePt t="19852" x="1898650" y="1517650"/>
          <p14:tracePt t="19867" x="1911350" y="1517650"/>
          <p14:tracePt t="19883" x="1924050" y="1517650"/>
          <p14:tracePt t="19899" x="1936750" y="1517650"/>
          <p14:tracePt t="19916" x="1943100" y="1517650"/>
          <p14:tracePt t="19932" x="1949450" y="1517650"/>
          <p14:tracePt t="19950" x="1955800" y="1517650"/>
          <p14:tracePt t="20047" x="1955800" y="1524000"/>
          <p14:tracePt t="20055" x="1955800" y="1530350"/>
          <p14:tracePt t="20066" x="1955800" y="1536700"/>
          <p14:tracePt t="20083" x="1955800" y="1555750"/>
          <p14:tracePt t="20100" x="1955800" y="1574800"/>
          <p14:tracePt t="20117" x="1955800" y="1581150"/>
          <p14:tracePt t="20133" x="1955800" y="1587500"/>
          <p14:tracePt t="20150" x="1955800" y="1593850"/>
          <p14:tracePt t="20227" x="1968500" y="1593850"/>
          <p14:tracePt t="20235" x="1974850" y="1593850"/>
          <p14:tracePt t="20250" x="2000250" y="1593850"/>
          <p14:tracePt t="20267" x="2025650" y="1593850"/>
          <p14:tracePt t="20284" x="2063750" y="1593850"/>
          <p14:tracePt t="20300" x="2089150" y="1593850"/>
          <p14:tracePt t="20317" x="2095500" y="1593850"/>
          <p14:tracePt t="20319" x="2101850" y="1593850"/>
          <p14:tracePt t="20333" x="2108200" y="1593850"/>
          <p14:tracePt t="20337" x="2108200" y="1587500"/>
          <p14:tracePt t="20349" x="2114550" y="1581150"/>
          <p14:tracePt t="20366" x="2133600" y="1562100"/>
          <p14:tracePt t="20384" x="2139950" y="1549400"/>
          <p14:tracePt t="20400" x="2146300" y="1543050"/>
          <p14:tracePt t="20417" x="2152650" y="1543050"/>
          <p14:tracePt t="20450" x="2152650" y="1536700"/>
          <p14:tracePt t="21333" x="2146300" y="1536700"/>
          <p14:tracePt t="21340" x="2139950" y="1536700"/>
          <p14:tracePt t="21351" x="2133600" y="1530350"/>
          <p14:tracePt t="21369" x="2114550" y="1524000"/>
          <p14:tracePt t="21384" x="2114550" y="1511300"/>
          <p14:tracePt t="21401" x="2120900" y="1511300"/>
          <p14:tracePt t="21418" x="2171700" y="1504950"/>
          <p14:tracePt t="21434" x="2260600" y="1504950"/>
          <p14:tracePt t="21451" x="2349500" y="1504950"/>
          <p14:tracePt t="21467" x="2463800" y="1504950"/>
          <p14:tracePt t="21484" x="2546350" y="1504950"/>
          <p14:tracePt t="21501" x="2597150" y="1504950"/>
          <p14:tracePt t="21518" x="2622550" y="1498600"/>
          <p14:tracePt t="21523" x="2628900" y="1498600"/>
          <p14:tracePt t="21533" x="2635250" y="1492250"/>
          <p14:tracePt t="21553" x="2660650" y="1485900"/>
          <p14:tracePt t="21568" x="2679700" y="1473200"/>
          <p14:tracePt t="21585" x="2705100" y="1466850"/>
          <p14:tracePt t="21601" x="2730500" y="1460500"/>
          <p14:tracePt t="21618" x="2768600" y="1454150"/>
          <p14:tracePt t="21620" x="2787650" y="1447800"/>
          <p14:tracePt t="21634" x="2819400" y="1441450"/>
          <p14:tracePt t="21649" x="2838450" y="1435100"/>
          <p14:tracePt t="21668" x="2882900" y="1428750"/>
          <p14:tracePt t="21684" x="2933700" y="1422400"/>
          <p14:tracePt t="21699" x="2959100" y="1416050"/>
          <p14:tracePt t="21701" x="2997200" y="1409700"/>
          <p14:tracePt t="21719" x="3048000" y="1390650"/>
          <p14:tracePt t="21734" x="3092450" y="1384300"/>
          <p14:tracePt t="21751" x="3130550" y="1377950"/>
          <p14:tracePt t="21768" x="3155950" y="1371600"/>
          <p14:tracePt t="21784" x="3181350" y="1371600"/>
          <p14:tracePt t="21801" x="3200400" y="1371600"/>
          <p14:tracePt t="21820" x="3219450" y="1377950"/>
          <p14:tracePt t="21834" x="3244850" y="1384300"/>
          <p14:tracePt t="21851" x="3289300" y="1384300"/>
          <p14:tracePt t="21868" x="3321050" y="1384300"/>
          <p14:tracePt t="21884" x="3340100" y="1377950"/>
          <p14:tracePt t="21901" x="3346450" y="1371600"/>
          <p14:tracePt t="21919" x="3352800" y="1371600"/>
          <p14:tracePt t="21975" x="3359150" y="1371600"/>
          <p14:tracePt t="21985" x="3365500" y="1371600"/>
          <p14:tracePt t="22001" x="3378200" y="1377950"/>
          <p14:tracePt t="22019" x="3390900" y="1384300"/>
          <p14:tracePt t="22034" x="3409950" y="1390650"/>
          <p14:tracePt t="22051" x="3422650" y="1397000"/>
          <p14:tracePt t="22069" x="3435350" y="1397000"/>
          <p14:tracePt t="22102" x="3435350" y="1403350"/>
          <p14:tracePt t="22118" x="3416300" y="1409700"/>
          <p14:tracePt t="22135" x="3346450" y="1435100"/>
          <p14:tracePt t="22151" x="3295650" y="1454150"/>
          <p14:tracePt t="22168" x="3244850" y="1460500"/>
          <p14:tracePt t="22184" x="3168650" y="1473200"/>
          <p14:tracePt t="22201" x="3073400" y="1492250"/>
          <p14:tracePt t="22218" x="2933700" y="1511300"/>
          <p14:tracePt t="22235" x="2755900" y="1530350"/>
          <p14:tracePt t="22251" x="2603500" y="1543050"/>
          <p14:tracePt t="22268" x="2413000" y="1562100"/>
          <p14:tracePt t="22285" x="2286000" y="1568450"/>
          <p14:tracePt t="22301" x="2146300" y="1574800"/>
          <p14:tracePt t="22318" x="2063750" y="1587500"/>
          <p14:tracePt t="22335" x="1981200" y="1606550"/>
          <p14:tracePt t="22354" x="1778000" y="1638300"/>
          <p14:tracePt t="22367" x="1708150" y="1644650"/>
          <p14:tracePt t="22369" x="1651000" y="1663700"/>
          <p14:tracePt t="22385" x="1581150" y="1676400"/>
          <p14:tracePt t="22401" x="1530350" y="1689100"/>
          <p14:tracePt t="22418" x="1479550" y="1695450"/>
          <p14:tracePt t="22434" x="1473200" y="1701800"/>
          <p14:tracePt t="22450" x="1473200" y="1708150"/>
          <p14:tracePt t="22468" x="1473200" y="1714500"/>
          <p14:tracePt t="22485" x="1473200" y="1720850"/>
          <p14:tracePt t="22501" x="1473200" y="1727200"/>
          <p14:tracePt t="22656" x="1473200" y="1733550"/>
          <p14:tracePt t="22670" x="1466850" y="1733550"/>
          <p14:tracePt t="22684" x="1466850" y="1739900"/>
          <p14:tracePt t="22702" x="1447800" y="1739900"/>
          <p14:tracePt t="22719" x="1397000" y="1752600"/>
          <p14:tracePt t="22736" x="1371600" y="1752600"/>
          <p14:tracePt t="22739" x="1339850" y="1758950"/>
          <p14:tracePt t="22751" x="1263650" y="1765300"/>
          <p14:tracePt t="22769" x="1206500" y="1765300"/>
          <p14:tracePt t="22785" x="1162050" y="1771650"/>
          <p14:tracePt t="22802" x="1104900" y="1765300"/>
          <p14:tracePt t="22817" x="1098550" y="1765300"/>
          <p14:tracePt t="22852" x="1098550" y="1758950"/>
          <p14:tracePt t="22869" x="1111250" y="1752600"/>
          <p14:tracePt t="22885" x="1123950" y="1739900"/>
          <p14:tracePt t="22902" x="1143000" y="1733550"/>
          <p14:tracePt t="22922" x="1149350" y="1727200"/>
          <p14:tracePt t="22935" x="1155700" y="1727200"/>
          <p14:tracePt t="22937" x="1155700" y="1720850"/>
          <p14:tracePt t="22952" x="1162050" y="1714500"/>
          <p14:tracePt t="22969" x="1174750" y="1701800"/>
          <p14:tracePt t="22985" x="1174750" y="1689100"/>
          <p14:tracePt t="23001" x="1181100" y="1676400"/>
          <p14:tracePt t="23017" x="1181100" y="1670050"/>
          <p14:tracePt t="23035" x="1187450" y="1663700"/>
          <p14:tracePt t="23052" x="1187450" y="1657350"/>
          <p14:tracePt t="23068" x="1193800" y="1651000"/>
          <p14:tracePt t="23102" x="1193800" y="1644650"/>
          <p14:tracePt t="23118" x="1200150" y="1644650"/>
          <p14:tracePt t="23152" x="1200150" y="1638300"/>
          <p14:tracePt t="23277" x="1200150" y="1644650"/>
          <p14:tracePt t="23291" x="1206500" y="1644650"/>
          <p14:tracePt t="23406" x="1212850" y="1644650"/>
          <p14:tracePt t="23414" x="1212850" y="1638300"/>
          <p14:tracePt t="23437" x="1219200" y="1638300"/>
          <p14:tracePt t="23676" x="1219200" y="1644650"/>
          <p14:tracePt t="23692" x="1219200" y="1651000"/>
          <p14:tracePt t="23716" x="1219200" y="1657350"/>
          <p14:tracePt t="23842" x="1225550" y="1657350"/>
          <p14:tracePt t="23856" x="1231900" y="1657350"/>
          <p14:tracePt t="23862" x="1244600" y="1657350"/>
          <p14:tracePt t="23887" x="1270000" y="1644650"/>
          <p14:tracePt t="23903" x="1282700" y="1644650"/>
          <p14:tracePt t="23920" x="1295400" y="1638300"/>
          <p14:tracePt t="23937" x="1301750" y="1631950"/>
          <p14:tracePt t="23990" x="1308100" y="1625600"/>
          <p14:tracePt t="24005" x="1308100" y="1619250"/>
          <p14:tracePt t="24020" x="1308100" y="1612900"/>
          <p14:tracePt t="24180" x="1308100" y="1619250"/>
          <p14:tracePt t="24446" x="1308100" y="1625600"/>
          <p14:tracePt t="24690" x="1308100" y="1631950"/>
          <p14:tracePt t="24703" x="1314450" y="1638300"/>
          <p14:tracePt t="24720" x="1339850" y="1644650"/>
          <p14:tracePt t="24737" x="1397000" y="1651000"/>
          <p14:tracePt t="24754" x="1504950" y="1670050"/>
          <p14:tracePt t="24770" x="1619250" y="1682750"/>
          <p14:tracePt t="24787" x="1758950" y="1708150"/>
          <p14:tracePt t="24804" x="1924050" y="1746250"/>
          <p14:tracePt t="24821" x="2038350" y="1765300"/>
          <p14:tracePt t="24837" x="2120900" y="1778000"/>
          <p14:tracePt t="24854" x="2152650" y="1778000"/>
          <p14:tracePt t="24922" x="2159000" y="1778000"/>
          <p14:tracePt t="24930" x="2165350" y="1778000"/>
          <p14:tracePt t="24935" x="2171700" y="1778000"/>
          <p14:tracePt t="24954" x="2190750" y="1771650"/>
          <p14:tracePt t="24971" x="2222500" y="1765300"/>
          <p14:tracePt t="24987" x="2241550" y="1752600"/>
          <p14:tracePt t="25003" x="2247900" y="1746250"/>
          <p14:tracePt t="25020" x="2260600" y="1746250"/>
          <p14:tracePt t="25037" x="2260600" y="1739900"/>
          <p14:tracePt t="25053" x="2266950" y="1739900"/>
          <p14:tracePt t="25434" x="2273300" y="1739900"/>
          <p14:tracePt t="25442" x="2279650" y="1739900"/>
          <p14:tracePt t="25456" x="2292350" y="1733550"/>
          <p14:tracePt t="25471" x="2311400" y="1733550"/>
          <p14:tracePt t="25488" x="2330450" y="1727200"/>
          <p14:tracePt t="25504" x="2343150" y="1727200"/>
          <p14:tracePt t="25630" x="2349500" y="1727200"/>
          <p14:tracePt t="25639" x="2355850" y="1720850"/>
          <p14:tracePt t="25644" x="2362200" y="1720850"/>
          <p14:tracePt t="25653" x="2368550" y="1720850"/>
          <p14:tracePt t="25671" x="2381250" y="1714500"/>
          <p14:tracePt t="25688" x="2387600" y="1714500"/>
          <p14:tracePt t="25721" x="2400300" y="1714500"/>
          <p14:tracePt t="25737" x="2406650" y="1714500"/>
          <p14:tracePt t="25754" x="2413000" y="1714500"/>
          <p14:tracePt t="25771" x="2425700" y="1714500"/>
          <p14:tracePt t="25788" x="2444750" y="1714500"/>
          <p14:tracePt t="25790" x="2457450" y="1714500"/>
          <p14:tracePt t="25804" x="2482850" y="1714500"/>
          <p14:tracePt t="25821" x="2559050" y="1720850"/>
          <p14:tracePt t="25823" x="2597150" y="1720850"/>
          <p14:tracePt t="25837" x="2667000" y="1727200"/>
          <p14:tracePt t="25840" x="2698750" y="1733550"/>
          <p14:tracePt t="25854" x="2774950" y="1739900"/>
          <p14:tracePt t="25870" x="2870200" y="1758950"/>
          <p14:tracePt t="25887" x="2889250" y="1758950"/>
          <p14:tracePt t="26002" x="2895600" y="1758950"/>
          <p14:tracePt t="26021" x="2901950" y="1752600"/>
          <p14:tracePt t="26038" x="2908300" y="1739900"/>
          <p14:tracePt t="26071" x="2908300" y="1733550"/>
          <p14:tracePt t="26111" x="2914650" y="1733550"/>
          <p14:tracePt t="26135" x="2914650" y="1727200"/>
          <p14:tracePt t="26144" x="2921000" y="1720850"/>
          <p14:tracePt t="26156" x="2921000" y="1714500"/>
          <p14:tracePt t="26171" x="2927350" y="1708150"/>
          <p14:tracePt t="26380" x="2933700" y="1708150"/>
          <p14:tracePt t="26389" x="2940050" y="1701800"/>
          <p14:tracePt t="26396" x="2959100" y="1701800"/>
          <p14:tracePt t="26405" x="2971800" y="1701800"/>
          <p14:tracePt t="26422" x="3003550" y="1695450"/>
          <p14:tracePt t="26438" x="3035300" y="1689100"/>
          <p14:tracePt t="26455" x="3054350" y="1682750"/>
          <p14:tracePt t="26472" x="3060700" y="1682750"/>
          <p14:tracePt t="26551" x="3067050" y="1682750"/>
          <p14:tracePt t="26560" x="3073400" y="1682750"/>
          <p14:tracePt t="26572" x="3092450" y="1682750"/>
          <p14:tracePt t="26588" x="3117850" y="1682750"/>
          <p14:tracePt t="26605" x="3130550" y="1682750"/>
          <p14:tracePt t="26622" x="3155950" y="1682750"/>
          <p14:tracePt t="26639" x="3168650" y="1682750"/>
          <p14:tracePt t="26693" x="3175000" y="1682750"/>
          <p14:tracePt t="26705" x="3194050" y="1682750"/>
          <p14:tracePt t="26722" x="3219450" y="1682750"/>
          <p14:tracePt t="26738" x="3295650" y="1682750"/>
          <p14:tracePt t="26756" x="3422650" y="1682750"/>
          <p14:tracePt t="26772" x="3575050" y="1708150"/>
          <p14:tracePt t="26788" x="3746500" y="1727200"/>
          <p14:tracePt t="26805" x="3886200" y="1739900"/>
          <p14:tracePt t="26810" x="3924300" y="1739900"/>
          <p14:tracePt t="26822" x="3981450" y="1746250"/>
          <p14:tracePt t="26838" x="4057650" y="1752600"/>
          <p14:tracePt t="27093" x="4064000" y="1752600"/>
          <p14:tracePt t="27106" x="4070350" y="1752600"/>
          <p14:tracePt t="27122" x="4095750" y="1752600"/>
          <p14:tracePt t="27139" x="4121150" y="1733550"/>
          <p14:tracePt t="27156" x="4127500" y="1733550"/>
          <p14:tracePt t="27283" x="4133850" y="1733550"/>
          <p14:tracePt t="27293" x="4140200" y="1739900"/>
          <p14:tracePt t="27304" x="4159250" y="1746250"/>
          <p14:tracePt t="27321" x="4197350" y="1758950"/>
          <p14:tracePt t="27339" x="4235450" y="1765300"/>
          <p14:tracePt t="27356" x="4324350" y="1778000"/>
          <p14:tracePt t="27372" x="4387850" y="1790700"/>
          <p14:tracePt t="27388" x="4489450" y="1803400"/>
          <p14:tracePt t="27404" x="4552950" y="1809750"/>
          <p14:tracePt t="27421" x="4616450" y="1816100"/>
          <p14:tracePt t="27438" x="4654550" y="1816100"/>
          <p14:tracePt t="27454" x="4686300" y="1816100"/>
          <p14:tracePt t="27472" x="4711700" y="1816100"/>
          <p14:tracePt t="27476" x="4718050" y="1816100"/>
          <p14:tracePt t="27488" x="4724400" y="1816100"/>
          <p14:tracePt t="27702" x="4718050" y="1816100"/>
          <p14:tracePt t="27721" x="4711700" y="1816100"/>
          <p14:tracePt t="27739" x="4705350" y="1816100"/>
          <p14:tracePt t="27756" x="4692650" y="1816100"/>
          <p14:tracePt t="27773" x="4679950" y="1816100"/>
          <p14:tracePt t="27790" x="4660900" y="1816100"/>
          <p14:tracePt t="27805" x="4654550" y="1816100"/>
          <p14:tracePt t="27821" x="4641850" y="1822450"/>
          <p14:tracePt t="27838" x="4629150" y="1828800"/>
          <p14:tracePt t="27855" x="4616450" y="1835150"/>
          <p14:tracePt t="27871" x="4603750" y="1841500"/>
          <p14:tracePt t="27888" x="4597400" y="1847850"/>
          <p14:tracePt t="27956" x="4591050" y="1854200"/>
          <p14:tracePt t="27988" x="4578350" y="1854200"/>
          <p14:tracePt t="28005" x="4572000" y="1860550"/>
          <p14:tracePt t="28039" x="4565650" y="1860550"/>
          <p14:tracePt t="28056" x="4559300" y="1860550"/>
          <p14:tracePt t="28073" x="4552950" y="1860550"/>
          <p14:tracePt t="28089" x="4527550" y="1860550"/>
          <p14:tracePt t="28106" x="4489450" y="1860550"/>
          <p14:tracePt t="28127" x="4438650" y="1860550"/>
          <p14:tracePt t="28139" x="4406900" y="1860550"/>
          <p14:tracePt t="28157" x="4343400" y="1860550"/>
          <p14:tracePt t="28159" x="4305300" y="1866900"/>
          <p14:tracePt t="28174" x="4273550" y="1866900"/>
          <p14:tracePt t="28190" x="4229100" y="1866900"/>
          <p14:tracePt t="28205" x="4102100" y="1873250"/>
          <p14:tracePt t="28223" x="4013200" y="1879600"/>
          <p14:tracePt t="28256" x="3968750" y="1879600"/>
          <p14:tracePt t="28273" x="3867150" y="1879600"/>
          <p14:tracePt t="28290" x="3632200" y="1866900"/>
          <p14:tracePt t="28306" x="3486150" y="1866900"/>
          <p14:tracePt t="28323" x="3409950" y="1866900"/>
          <p14:tracePt t="28326" x="3321050" y="1866900"/>
          <p14:tracePt t="28329" x="3238500" y="1866900"/>
          <p14:tracePt t="28339" x="3155950" y="1873250"/>
          <p14:tracePt t="28361" x="2997200" y="1885950"/>
          <p14:tracePt t="28373" x="2768600" y="1892300"/>
          <p14:tracePt t="28390" x="2609850" y="1892300"/>
          <p14:tracePt t="28408" x="2419350" y="1885950"/>
          <p14:tracePt t="28423" x="2241550" y="1885950"/>
          <p14:tracePt t="28440" x="2012950" y="1866900"/>
          <p14:tracePt t="28459" x="1746250" y="1847850"/>
          <p14:tracePt t="28473" x="1549400" y="1828800"/>
          <p14:tracePt t="28490" x="1339850" y="1816100"/>
          <p14:tracePt t="28506" x="1143000" y="1803400"/>
          <p14:tracePt t="28523" x="977900" y="1803400"/>
          <p14:tracePt t="28540" x="692150" y="1803400"/>
          <p14:tracePt t="28557" x="558800" y="1809750"/>
          <p14:tracePt t="28572" x="457200" y="1816100"/>
          <p14:tracePt t="28589" x="431800" y="1816100"/>
          <p14:tracePt t="28640" x="444500" y="1822450"/>
          <p14:tracePt t="28656" x="482600" y="1828800"/>
          <p14:tracePt t="28673" x="520700" y="1835150"/>
          <p14:tracePt t="28690" x="565150" y="1841500"/>
          <p14:tracePt t="28706" x="609600" y="1847850"/>
          <p14:tracePt t="28723" x="660400" y="1854200"/>
          <p14:tracePt t="28740" x="736600" y="1873250"/>
          <p14:tracePt t="28757" x="787400" y="1879600"/>
          <p14:tracePt t="28773" x="850900" y="1892300"/>
          <p14:tracePt t="28776" x="882650" y="1892300"/>
          <p14:tracePt t="28790" x="901700" y="1898650"/>
          <p14:tracePt t="28792" x="939800" y="1905000"/>
          <p14:tracePt t="28807" x="977900" y="1905000"/>
          <p14:tracePt t="28824" x="1073150" y="1911350"/>
          <p14:tracePt t="28840" x="1117600" y="1917700"/>
          <p14:tracePt t="28856" x="1174750" y="1917700"/>
          <p14:tracePt t="28874" x="1200150" y="1924050"/>
          <p14:tracePt t="28890" x="1206500" y="1924050"/>
          <p14:tracePt t="28930" x="1212850" y="1924050"/>
          <p14:tracePt t="28945" x="1212850" y="1930400"/>
          <p14:tracePt t="28957" x="1219200" y="1930400"/>
          <p14:tracePt t="28973" x="1231900" y="1930400"/>
          <p14:tracePt t="28990" x="1238250" y="1930400"/>
          <p14:tracePt t="29007" x="1244600" y="1930400"/>
          <p14:tracePt t="29024" x="1250950" y="1930400"/>
          <p14:tracePt t="29084" x="1257300" y="1924050"/>
          <p14:tracePt t="29109" x="1257300" y="1917700"/>
          <p14:tracePt t="29117" x="1263650" y="1917700"/>
          <p14:tracePt t="29122" x="1270000" y="1911350"/>
          <p14:tracePt t="29140" x="1276350" y="1905000"/>
          <p14:tracePt t="29158" x="1295400" y="1892300"/>
          <p14:tracePt t="29174" x="1346200" y="1885950"/>
          <p14:tracePt t="29191" x="1466850" y="1892300"/>
          <p14:tracePt t="29207" x="1581150" y="1911350"/>
          <p14:tracePt t="29225" x="1701800" y="1936750"/>
          <p14:tracePt t="29241" x="1778000" y="1955800"/>
          <p14:tracePt t="29258" x="1828800" y="1962150"/>
          <p14:tracePt t="29261" x="1841500" y="1968500"/>
          <p14:tracePt t="29337" x="1847850" y="1968500"/>
          <p14:tracePt t="29343" x="1854200" y="1968500"/>
          <p14:tracePt t="29356" x="1873250" y="1968500"/>
          <p14:tracePt t="29375" x="1955800" y="1974850"/>
          <p14:tracePt t="29391" x="2025650" y="1974850"/>
          <p14:tracePt t="29406" x="2108200" y="1974850"/>
          <p14:tracePt t="29425" x="2159000" y="1974850"/>
          <p14:tracePt t="29441" x="2216150" y="1974850"/>
          <p14:tracePt t="29457" x="2241550" y="1974850"/>
          <p14:tracePt t="29474" x="2266950" y="1981200"/>
          <p14:tracePt t="29491" x="2286000" y="1981200"/>
          <p14:tracePt t="29507" x="2305050" y="1981200"/>
          <p14:tracePt t="29524" x="2343150" y="1981200"/>
          <p14:tracePt t="29541" x="2381250" y="1981200"/>
          <p14:tracePt t="29559" x="2406650" y="1968500"/>
          <p14:tracePt t="29574" x="2432050" y="1962150"/>
          <p14:tracePt t="29591" x="2444750" y="1955800"/>
          <p14:tracePt t="29607" x="2451100" y="1955800"/>
          <p14:tracePt t="29716" x="2457450" y="1955800"/>
          <p14:tracePt t="29724" x="2463800" y="1955800"/>
          <p14:tracePt t="29739" x="2476500" y="1955800"/>
          <p14:tracePt t="29756" x="2489200" y="1955800"/>
          <p14:tracePt t="29774" x="2514600" y="1955800"/>
          <p14:tracePt t="29780" x="2527300" y="1955800"/>
          <p14:tracePt t="29789" x="2540000" y="1955800"/>
          <p14:tracePt t="29808" x="2578100" y="1955800"/>
          <p14:tracePt t="29824" x="2609850" y="1962150"/>
          <p14:tracePt t="29841" x="2660650" y="1962150"/>
          <p14:tracePt t="29858" x="2711450" y="1962150"/>
          <p14:tracePt t="29874" x="2736850" y="1962150"/>
          <p14:tracePt t="29890" x="2768600" y="1962150"/>
          <p14:tracePt t="29908" x="2806700" y="1962150"/>
          <p14:tracePt t="29924" x="2832100" y="1962150"/>
          <p14:tracePt t="29941" x="2851150" y="1962150"/>
          <p14:tracePt t="29958" x="2870200" y="1962150"/>
          <p14:tracePt t="29991" x="2870200" y="1968500"/>
          <p14:tracePt t="30008" x="2876550" y="1974850"/>
          <p14:tracePt t="30025" x="2876550" y="1981200"/>
          <p14:tracePt t="30041" x="2876550" y="1993900"/>
          <p14:tracePt t="30058" x="2882900" y="2006600"/>
          <p14:tracePt t="30075" x="2882900" y="2019300"/>
          <p14:tracePt t="30091" x="2882900" y="2025650"/>
          <p14:tracePt t="30124" x="2882900" y="2032000"/>
          <p14:tracePt t="30344" x="2882900" y="2025650"/>
          <p14:tracePt t="30358" x="2876550" y="2019300"/>
          <p14:tracePt t="30375" x="2870200" y="2006600"/>
          <p14:tracePt t="30392" x="2857500" y="1993900"/>
          <p14:tracePt t="30409" x="2851150" y="1993900"/>
          <p14:tracePt t="30425" x="2851150" y="1987550"/>
          <p14:tracePt t="30444" x="2844800" y="1987550"/>
          <p14:tracePt t="30458" x="2838450" y="1987550"/>
          <p14:tracePt t="30475" x="2832100" y="1987550"/>
          <p14:tracePt t="30507" x="2844800" y="1993900"/>
          <p14:tracePt t="30525" x="2889250" y="2000250"/>
          <p14:tracePt t="30540" x="2971800" y="2006600"/>
          <p14:tracePt t="30559" x="3028950" y="2012950"/>
          <p14:tracePt t="30579" x="3054350" y="2012950"/>
          <p14:tracePt t="30649" x="3060700" y="2012950"/>
          <p14:tracePt t="30658" x="3060700" y="2019300"/>
          <p14:tracePt t="30674" x="3073400" y="2025650"/>
          <p14:tracePt t="30860" x="3073400" y="2019300"/>
          <p14:tracePt t="30887" x="3073400" y="2012950"/>
          <p14:tracePt t="31396" x="3073400" y="2006600"/>
          <p14:tracePt t="31404" x="3079750" y="2006600"/>
          <p14:tracePt t="31413" x="3086100" y="2000250"/>
          <p14:tracePt t="31426" x="3098800" y="2000250"/>
          <p14:tracePt t="31443" x="3143250" y="2000250"/>
          <p14:tracePt t="31460" x="3181350" y="2000250"/>
          <p14:tracePt t="31476" x="3238500" y="2000250"/>
          <p14:tracePt t="31493" x="3276600" y="2000250"/>
          <p14:tracePt t="31509" x="3289300" y="2000250"/>
          <p14:tracePt t="31598" x="3295650" y="2000250"/>
          <p14:tracePt t="31604" x="3302000" y="2000250"/>
          <p14:tracePt t="31610" x="3308350" y="1993900"/>
          <p14:tracePt t="31626" x="3314700" y="1987550"/>
          <p14:tracePt t="31643" x="3346450" y="1968500"/>
          <p14:tracePt t="31660" x="3397250" y="1949450"/>
          <p14:tracePt t="31676" x="3409950" y="1943100"/>
          <p14:tracePt t="31679" x="3429000" y="1936750"/>
          <p14:tracePt t="31693" x="3473450" y="1936750"/>
          <p14:tracePt t="31699" x="3486150" y="1930400"/>
          <p14:tracePt t="31708" x="3505200" y="1930400"/>
          <p14:tracePt t="31726" x="3530600" y="1930400"/>
          <p14:tracePt t="31743" x="3549650" y="1924050"/>
          <p14:tracePt t="31760" x="3562350" y="1924050"/>
          <p14:tracePt t="31776" x="3575050" y="1924050"/>
          <p14:tracePt t="31793" x="3581400" y="1917700"/>
          <p14:tracePt t="31799" x="3587750" y="1917700"/>
          <p14:tracePt t="31808" x="3594100" y="1917700"/>
          <p14:tracePt t="31827" x="3619500" y="1911350"/>
          <p14:tracePt t="31843" x="3638550" y="1911350"/>
          <p14:tracePt t="31860" x="3670300" y="1911350"/>
          <p14:tracePt t="31877" x="3689350" y="1911350"/>
          <p14:tracePt t="31892" x="3714750" y="1911350"/>
          <p14:tracePt t="31909" x="3727450" y="1911350"/>
          <p14:tracePt t="31926" x="3733800" y="1905000"/>
          <p14:tracePt t="31943" x="3752850" y="1905000"/>
          <p14:tracePt t="31960" x="3771900" y="1898650"/>
          <p14:tracePt t="31976" x="3803650" y="1892300"/>
          <p14:tracePt t="31993" x="3848100" y="1892300"/>
          <p14:tracePt t="32009" x="3873500" y="1892300"/>
          <p14:tracePt t="32026" x="3886200" y="1892300"/>
          <p14:tracePt t="32042" x="3898900" y="1892300"/>
          <p14:tracePt t="32059" x="3905250" y="1892300"/>
          <p14:tracePt t="32076" x="3911600" y="1892300"/>
          <p14:tracePt t="32093" x="3917950" y="1892300"/>
          <p14:tracePt t="32109" x="3924300" y="1892300"/>
          <p14:tracePt t="32126" x="3930650" y="1892300"/>
          <p14:tracePt t="32143" x="3937000" y="1892300"/>
          <p14:tracePt t="32160" x="3943350" y="1892300"/>
          <p14:tracePt t="32176" x="3949700" y="1892300"/>
          <p14:tracePt t="32193" x="3956050" y="1892300"/>
          <p14:tracePt t="32212" x="3962400" y="1892300"/>
          <p14:tracePt t="32225" x="3968750" y="1898650"/>
          <p14:tracePt t="32243" x="3981450" y="1898650"/>
          <p14:tracePt t="32259" x="4013200" y="1898650"/>
          <p14:tracePt t="32278" x="4064000" y="1898650"/>
          <p14:tracePt t="32296" x="4095750" y="1898650"/>
          <p14:tracePt t="32310" x="4178300" y="1892300"/>
          <p14:tracePt t="32326" x="4260850" y="1879600"/>
          <p14:tracePt t="32342" x="4337050" y="1866900"/>
          <p14:tracePt t="32344" x="4362450" y="1860550"/>
          <p14:tracePt t="32360" x="4406900" y="1854200"/>
          <p14:tracePt t="32377" x="4413250" y="1854200"/>
          <p14:tracePt t="32393" x="4419600" y="1854200"/>
          <p14:tracePt t="32458" x="4413250" y="1860550"/>
          <p14:tracePt t="32465" x="4406900" y="1860550"/>
          <p14:tracePt t="32475" x="4394200" y="1866900"/>
          <p14:tracePt t="32492" x="4375150" y="1873250"/>
          <p14:tracePt t="32509" x="4349750" y="1879600"/>
          <p14:tracePt t="32526" x="4311650" y="1885950"/>
          <p14:tracePt t="32543" x="4267200" y="1892300"/>
          <p14:tracePt t="32560" x="4222750" y="1892300"/>
          <p14:tracePt t="32576" x="4178300" y="1898650"/>
          <p14:tracePt t="32593" x="4108450" y="1905000"/>
          <p14:tracePt t="32611" x="3968750" y="1917700"/>
          <p14:tracePt t="32626" x="3911600" y="1917700"/>
          <p14:tracePt t="32627" x="3860800" y="1924050"/>
          <p14:tracePt t="32645" x="3803650" y="1930400"/>
          <p14:tracePt t="32659" x="3695700" y="1943100"/>
          <p14:tracePt t="32677" x="3594100" y="1955800"/>
          <p14:tracePt t="32693" x="3486150" y="1962150"/>
          <p14:tracePt t="32710" x="3384550" y="1968500"/>
          <p14:tracePt t="32726" x="3225800" y="1974850"/>
          <p14:tracePt t="32743" x="3143250" y="1974850"/>
          <p14:tracePt t="32760" x="3067050" y="1981200"/>
          <p14:tracePt t="32777" x="2978150" y="1981200"/>
          <p14:tracePt t="32793" x="2908300" y="1981200"/>
          <p14:tracePt t="32811" x="2781300" y="1987550"/>
          <p14:tracePt t="32828" x="2641600" y="1993900"/>
          <p14:tracePt t="32843" x="2489200" y="1993900"/>
          <p14:tracePt t="32846" x="2374900" y="2000250"/>
          <p14:tracePt t="32861" x="2273300" y="2006600"/>
          <p14:tracePt t="32865" x="2114550" y="1993900"/>
          <p14:tracePt t="32878" x="1885950" y="1981200"/>
          <p14:tracePt t="32894" x="1612900" y="1936750"/>
          <p14:tracePt t="32910" x="1384300" y="1917700"/>
          <p14:tracePt t="32926" x="1174750" y="1905000"/>
          <p14:tracePt t="32943" x="965200" y="1898650"/>
          <p14:tracePt t="32962" x="825500" y="1905000"/>
          <p14:tracePt t="32979" x="749300" y="1924050"/>
          <p14:tracePt t="32993" x="723900" y="1943100"/>
          <p14:tracePt t="33010" x="711200" y="1968500"/>
          <p14:tracePt t="33027" x="704850" y="1993900"/>
          <p14:tracePt t="33043" x="704850" y="2006600"/>
          <p14:tracePt t="33060" x="704850" y="2012950"/>
          <p14:tracePt t="33110" x="704850" y="2019300"/>
          <p14:tracePt t="33127" x="704850" y="2032000"/>
          <p14:tracePt t="33143" x="717550" y="2044700"/>
          <p14:tracePt t="33160" x="742950" y="2070100"/>
          <p14:tracePt t="33177" x="774700" y="2082800"/>
          <p14:tracePt t="33193" x="800100" y="2095500"/>
          <p14:tracePt t="33211" x="825500" y="2108200"/>
          <p14:tracePt t="33227" x="844550" y="2108200"/>
          <p14:tracePt t="33244" x="857250" y="2108200"/>
          <p14:tracePt t="33248" x="863600" y="2108200"/>
          <p14:tracePt t="33260" x="876300" y="2108200"/>
          <p14:tracePt t="33277" x="895350" y="2108200"/>
          <p14:tracePt t="33294" x="914400" y="2108200"/>
          <p14:tracePt t="33298" x="946150" y="2108200"/>
          <p14:tracePt t="33309" x="958850" y="2108200"/>
          <p14:tracePt t="33327" x="1028700" y="2108200"/>
          <p14:tracePt t="33344" x="1117600" y="2114550"/>
          <p14:tracePt t="33361" x="1168400" y="2114550"/>
          <p14:tracePt t="33377" x="1206500" y="2114550"/>
          <p14:tracePt t="33394" x="1225550" y="2114550"/>
          <p14:tracePt t="33411" x="1250950" y="2114550"/>
          <p14:tracePt t="33426" x="1276350" y="2114550"/>
          <p14:tracePt t="33444" x="1295400" y="2114550"/>
          <p14:tracePt t="33461" x="1327150" y="2120900"/>
          <p14:tracePt t="33477" x="1346200" y="2127250"/>
          <p14:tracePt t="33495" x="1371600" y="2127250"/>
          <p14:tracePt t="33511" x="1397000" y="2127250"/>
          <p14:tracePt t="33527" x="1409700" y="2127250"/>
          <p14:tracePt t="33544" x="1428750" y="2120900"/>
          <p14:tracePt t="33561" x="1428750" y="2114550"/>
          <p14:tracePt t="33608" x="1435100" y="2114550"/>
          <p14:tracePt t="33850" x="1441450" y="2108200"/>
          <p14:tracePt t="33858" x="1447800" y="2108200"/>
          <p14:tracePt t="33878" x="1454150" y="2101850"/>
          <p14:tracePt t="33895" x="1454150" y="2095500"/>
          <p14:tracePt t="33911" x="1460500" y="2095500"/>
          <p14:tracePt t="33915" x="1466850" y="2095500"/>
          <p14:tracePt t="33928" x="1485900" y="2089150"/>
          <p14:tracePt t="33983" x="1479550" y="2089150"/>
          <p14:tracePt t="33995" x="1479550" y="2095500"/>
          <p14:tracePt t="34012" x="1473200" y="2095500"/>
          <p14:tracePt t="34103" x="1479550" y="2095500"/>
          <p14:tracePt t="34117" x="1492250" y="2095500"/>
          <p14:tracePt t="34126" x="1498600" y="2095500"/>
          <p14:tracePt t="34143" x="1517650" y="2089150"/>
          <p14:tracePt t="34161" x="1524000" y="2089150"/>
          <p14:tracePt t="34178" x="1536700" y="2089150"/>
          <p14:tracePt t="34194" x="1555750" y="2089150"/>
          <p14:tracePt t="34211" x="1574800" y="2089150"/>
          <p14:tracePt t="34227" x="1606550" y="2089150"/>
          <p14:tracePt t="34245" x="1625600" y="2095500"/>
          <p14:tracePt t="34249" x="1651000" y="2095500"/>
          <p14:tracePt t="34260" x="1670050" y="2095500"/>
          <p14:tracePt t="34277" x="1695450" y="2095500"/>
          <p14:tracePt t="34378" x="1695450" y="2101850"/>
          <p14:tracePt t="34390" x="1701800" y="2101850"/>
          <p14:tracePt t="34400" x="1708150" y="2108200"/>
          <p14:tracePt t="34410" x="1714500" y="2108200"/>
          <p14:tracePt t="34427" x="1739900" y="2120900"/>
          <p14:tracePt t="34443" x="1765300" y="2127250"/>
          <p14:tracePt t="34460" x="1778000" y="2133600"/>
          <p14:tracePt t="34576" x="1784350" y="2139950"/>
          <p14:tracePt t="34590" x="1790700" y="2139950"/>
          <p14:tracePt t="34598" x="1803400" y="2139950"/>
          <p14:tracePt t="34611" x="1809750" y="2139950"/>
          <p14:tracePt t="34629" x="1841500" y="2139950"/>
          <p14:tracePt t="34645" x="1860550" y="2139950"/>
          <p14:tracePt t="34663" x="1879600" y="2139950"/>
          <p14:tracePt t="34679" x="1898650" y="2139950"/>
          <p14:tracePt t="34695" x="1911350" y="2139950"/>
          <p14:tracePt t="34712" x="1936750" y="2139950"/>
          <p14:tracePt t="34728" x="1955800" y="2139950"/>
          <p14:tracePt t="34746" x="1981200" y="2139950"/>
          <p14:tracePt t="34760" x="1993900" y="2139950"/>
          <p14:tracePt t="34778" x="2006600" y="2139950"/>
          <p14:tracePt t="34795" x="2019300" y="2139950"/>
          <p14:tracePt t="34812" x="2032000" y="2139950"/>
          <p14:tracePt t="34830" x="2051050" y="2139950"/>
          <p14:tracePt t="34845" x="2057400" y="2139950"/>
          <p14:tracePt t="34862" x="2070100" y="2133600"/>
          <p14:tracePt t="35176" x="2076450" y="2133600"/>
          <p14:tracePt t="35183" x="2082800" y="2133600"/>
          <p14:tracePt t="35194" x="2095500" y="2133600"/>
          <p14:tracePt t="35212" x="2139950" y="2146300"/>
          <p14:tracePt t="35229" x="2178050" y="2152650"/>
          <p14:tracePt t="35246" x="2235200" y="2152650"/>
          <p14:tracePt t="35263" x="2266950" y="2152650"/>
          <p14:tracePt t="35279" x="2292350" y="2152650"/>
          <p14:tracePt t="35296" x="2298700" y="2152650"/>
          <p14:tracePt t="35313" x="2305050" y="2152650"/>
          <p14:tracePt t="35329" x="2311400" y="2152650"/>
          <p14:tracePt t="35346" x="2324100" y="2146300"/>
          <p14:tracePt t="35362" x="2355850" y="2139950"/>
          <p14:tracePt t="35379" x="2393950" y="2139950"/>
          <p14:tracePt t="35395" x="2432050" y="2139950"/>
          <p14:tracePt t="35400" x="2451100" y="2139950"/>
          <p14:tracePt t="35411" x="2470150" y="2139950"/>
          <p14:tracePt t="35429" x="2514600" y="2139950"/>
          <p14:tracePt t="35446" x="2546350" y="2139950"/>
          <p14:tracePt t="35462" x="2552700" y="2139950"/>
          <p14:tracePt t="35479" x="2559050" y="2139950"/>
          <p14:tracePt t="35606" x="2565400" y="2139950"/>
          <p14:tracePt t="35631" x="2571750" y="2139950"/>
          <p14:tracePt t="35701" x="2578100" y="2146300"/>
          <p14:tracePt t="35707" x="2584450" y="2146300"/>
          <p14:tracePt t="35712" x="2590800" y="2152650"/>
          <p14:tracePt t="35730" x="2603500" y="2152650"/>
          <p14:tracePt t="35746" x="2622550" y="2159000"/>
          <p14:tracePt t="35763" x="2641600" y="2159000"/>
          <p14:tracePt t="35781" x="2660650" y="2159000"/>
          <p14:tracePt t="35795" x="2686050" y="2159000"/>
          <p14:tracePt t="35812" x="2711450" y="2152650"/>
          <p14:tracePt t="35829" x="2736850" y="2146300"/>
          <p14:tracePt t="35846" x="2755900" y="2146300"/>
          <p14:tracePt t="35851" x="2768600" y="2139950"/>
          <p14:tracePt t="35863" x="2774950" y="2139950"/>
          <p14:tracePt t="35879" x="2781300" y="2139950"/>
          <p14:tracePt t="35898" x="2800350" y="2139950"/>
          <p14:tracePt t="35912" x="2806700" y="2139950"/>
          <p14:tracePt t="35929" x="2832100" y="2146300"/>
          <p14:tracePt t="35948" x="2876550" y="2159000"/>
          <p14:tracePt t="35964" x="2901950" y="2165350"/>
          <p14:tracePt t="35979" x="2927350" y="2165350"/>
          <p14:tracePt t="35998" x="2946400" y="2165350"/>
          <p14:tracePt t="36013" x="2965450" y="2165350"/>
          <p14:tracePt t="36029" x="2990850" y="2165350"/>
          <p14:tracePt t="36046" x="3009900" y="2165350"/>
          <p14:tracePt t="36063" x="3022600" y="2159000"/>
          <p14:tracePt t="36079" x="3028950" y="2159000"/>
          <p14:tracePt t="36096" x="3041650" y="2152650"/>
          <p14:tracePt t="36281" x="3048000" y="2152650"/>
          <p14:tracePt t="36313" x="3054350" y="2159000"/>
          <p14:tracePt t="36348" x="3067050" y="2165350"/>
          <p14:tracePt t="36363" x="3079750" y="2165350"/>
          <p14:tracePt t="36380" x="3117850" y="2165350"/>
          <p14:tracePt t="36397" x="3149600" y="2165350"/>
          <p14:tracePt t="36414" x="3162300" y="2165350"/>
          <p14:tracePt t="36431" x="3175000" y="2165350"/>
          <p14:tracePt t="36499" x="3175000" y="2159000"/>
          <p14:tracePt t="36627" x="3168650" y="2159000"/>
          <p14:tracePt t="36651" x="3162300" y="2159000"/>
          <p14:tracePt t="36659" x="3155950" y="2159000"/>
          <p14:tracePt t="36681" x="3149600" y="2159000"/>
          <p14:tracePt t="36722" x="3143250" y="2159000"/>
          <p14:tracePt t="36737" x="3143250" y="2152650"/>
          <p14:tracePt t="36744" x="3136900" y="2152650"/>
          <p14:tracePt t="36764" x="3130550" y="2152650"/>
          <p14:tracePt t="36780" x="3181350" y="2146300"/>
          <p14:tracePt t="36797" x="3251200" y="2159000"/>
          <p14:tracePt t="36812" x="3308350" y="2171700"/>
          <p14:tracePt t="36830" x="3352800" y="2178050"/>
          <p14:tracePt t="36846" x="3378200" y="2178050"/>
          <p14:tracePt t="36863" x="3384550" y="2178050"/>
          <p14:tracePt t="36900" x="3390900" y="2178050"/>
          <p14:tracePt t="36916" x="3397250" y="2178050"/>
          <p14:tracePt t="36930" x="3409950" y="2178050"/>
          <p14:tracePt t="36947" x="3479800" y="2178050"/>
          <p14:tracePt t="36964" x="3530600" y="2178050"/>
          <p14:tracePt t="36980" x="3587750" y="2171700"/>
          <p14:tracePt t="36997" x="3651250" y="2171700"/>
          <p14:tracePt t="37014" x="3702050" y="2171700"/>
          <p14:tracePt t="37018" x="3714750" y="2171700"/>
          <p14:tracePt t="37031" x="3721100" y="2171700"/>
          <p14:tracePt t="37062" x="3727450" y="2171700"/>
          <p14:tracePt t="37162" x="3733800" y="2171700"/>
          <p14:tracePt t="37168" x="3740150" y="2171700"/>
          <p14:tracePt t="37214" x="3746500" y="2171700"/>
          <p14:tracePt t="37230" x="3746500" y="2165350"/>
          <p14:tracePt t="37264" x="3752850" y="2165350"/>
          <p14:tracePt t="37280" x="3759200" y="2159000"/>
          <p14:tracePt t="37297" x="3771900" y="2159000"/>
          <p14:tracePt t="37314" x="3797300" y="2159000"/>
          <p14:tracePt t="37331" x="3816350" y="2159000"/>
          <p14:tracePt t="37347" x="3841750" y="2159000"/>
          <p14:tracePt t="37363" x="3860800" y="2159000"/>
          <p14:tracePt t="37381" x="3873500" y="2159000"/>
          <p14:tracePt t="37397" x="3898900" y="2159000"/>
          <p14:tracePt t="37414" x="3930650" y="2159000"/>
          <p14:tracePt t="37432" x="3962400" y="2165350"/>
          <p14:tracePt t="37448" x="3981450" y="2165350"/>
          <p14:tracePt t="37452" x="3994150" y="2171700"/>
          <p14:tracePt t="37463" x="4000500" y="2171700"/>
          <p14:tracePt t="37481" x="4013200" y="2171700"/>
          <p14:tracePt t="37499" x="4019550" y="2171700"/>
          <p14:tracePt t="37606" x="4025900" y="2171700"/>
          <p14:tracePt t="37614" x="4038600" y="2171700"/>
          <p14:tracePt t="37621" x="4051300" y="2171700"/>
          <p14:tracePt t="37647" x="4095750" y="2171700"/>
          <p14:tracePt t="37664" x="4146550" y="2171700"/>
          <p14:tracePt t="37681" x="4197350" y="2171700"/>
          <p14:tracePt t="37698" x="4235450" y="2165350"/>
          <p14:tracePt t="37714" x="4260850" y="2159000"/>
          <p14:tracePt t="37731" x="4279900" y="2159000"/>
          <p14:tracePt t="37749" x="4292600" y="2152650"/>
          <p14:tracePt t="37764" x="4311650" y="2152650"/>
          <p14:tracePt t="37781" x="4337050" y="2146300"/>
          <p14:tracePt t="37797" x="4356100" y="2139950"/>
          <p14:tracePt t="37814" x="4368800" y="2139950"/>
          <p14:tracePt t="37831" x="4375150" y="2139950"/>
          <p14:tracePt t="37914" x="4368800" y="2139950"/>
          <p14:tracePt t="37919" x="4362450" y="2139950"/>
          <p14:tracePt t="37936" x="4362450" y="2146300"/>
          <p14:tracePt t="37947" x="4356100" y="2146300"/>
          <p14:tracePt t="37965" x="4343400" y="2159000"/>
          <p14:tracePt t="37981" x="4337050" y="2159000"/>
          <p14:tracePt t="38015" x="4324350" y="2165350"/>
          <p14:tracePt t="38031" x="4305300" y="2165350"/>
          <p14:tracePt t="38048" x="4298950" y="2171700"/>
          <p14:tracePt t="38065" x="4273550" y="2171700"/>
          <p14:tracePt t="38069" x="4260850" y="2171700"/>
          <p14:tracePt t="38098" x="4254500" y="2171700"/>
          <p14:tracePt t="38115" x="4248150" y="2178050"/>
          <p14:tracePt t="38165" x="4241800" y="2178050"/>
          <p14:tracePt t="38188" x="4235450" y="2178050"/>
          <p14:tracePt t="38200" x="4229100" y="2171700"/>
          <p14:tracePt t="38218" x="4222750" y="2171700"/>
          <p14:tracePt t="38232" x="4210050" y="2171700"/>
          <p14:tracePt t="38281" x="4197350" y="2171700"/>
          <p14:tracePt t="38299" x="4171950" y="2171700"/>
          <p14:tracePt t="38315" x="4152900" y="2171700"/>
          <p14:tracePt t="38332" x="4108450" y="2165350"/>
          <p14:tracePt t="38348" x="4089400" y="2165350"/>
          <p14:tracePt t="38364" x="4064000" y="2165350"/>
          <p14:tracePt t="38384" x="4057650" y="2165350"/>
          <p14:tracePt t="38397" x="4051300" y="2165350"/>
          <p14:tracePt t="38415" x="4044950" y="2165350"/>
          <p14:tracePt t="38432" x="3956050" y="2159000"/>
          <p14:tracePt t="38449" x="3860800" y="2159000"/>
          <p14:tracePt t="38466" x="3746500" y="2152650"/>
          <p14:tracePt t="38480" x="3644900" y="2139950"/>
          <p14:tracePt t="38500" x="3556000" y="2127250"/>
          <p14:tracePt t="38516" x="3511550" y="2120900"/>
          <p14:tracePt t="38534" x="3486150" y="2120900"/>
          <p14:tracePt t="38549" x="3479800" y="2120900"/>
          <p14:tracePt t="38646" x="3486150" y="2120900"/>
          <p14:tracePt t="38654" x="3492500" y="2120900"/>
          <p14:tracePt t="38664" x="3498850" y="2120900"/>
          <p14:tracePt t="38682" x="3524250" y="2120900"/>
          <p14:tracePt t="38700" x="3594100" y="2120900"/>
          <p14:tracePt t="38715" x="3651250" y="2127250"/>
          <p14:tracePt t="38731" x="3714750" y="2146300"/>
          <p14:tracePt t="38747" x="3752850" y="2152650"/>
          <p14:tracePt t="38765" x="3803650" y="2165350"/>
          <p14:tracePt t="38782" x="3829050" y="2171700"/>
          <p14:tracePt t="38798" x="3848100" y="2171700"/>
          <p14:tracePt t="38955" x="3854450" y="2171700"/>
          <p14:tracePt t="38968" x="3860800" y="2171700"/>
          <p14:tracePt t="38980" x="3873500" y="2171700"/>
          <p14:tracePt t="38997" x="3886200" y="2165350"/>
          <p14:tracePt t="39015" x="3898900" y="2165350"/>
          <p14:tracePt t="39032" x="3905250" y="2165350"/>
          <p14:tracePt t="39049" x="3911600" y="2165350"/>
          <p14:tracePt t="39067" x="3924300" y="2165350"/>
          <p14:tracePt t="39083" x="3943350" y="2159000"/>
          <p14:tracePt t="39099" x="3956050" y="2152650"/>
          <p14:tracePt t="39115" x="3968750" y="2152650"/>
          <p14:tracePt t="39165" x="3962400" y="2152650"/>
          <p14:tracePt t="39182" x="3930650" y="2159000"/>
          <p14:tracePt t="39198" x="3873500" y="2165350"/>
          <p14:tracePt t="39214" x="3810000" y="2165350"/>
          <p14:tracePt t="39231" x="3733800" y="2171700"/>
          <p14:tracePt t="39247" x="3632200" y="2184400"/>
          <p14:tracePt t="39264" x="3448050" y="2197100"/>
          <p14:tracePt t="39281" x="3276600" y="2203450"/>
          <p14:tracePt t="39298" x="2997200" y="2216150"/>
          <p14:tracePt t="39314" x="2876550" y="2222500"/>
          <p14:tracePt t="39331" x="2768600" y="2235200"/>
          <p14:tracePt t="39349" x="2698750" y="2254250"/>
          <p14:tracePt t="39365" x="2578100" y="2279650"/>
          <p14:tracePt t="39382" x="2463800" y="2305050"/>
          <p14:tracePt t="39399" x="2317750" y="2324100"/>
          <p14:tracePt t="39416" x="2108200" y="2324100"/>
          <p14:tracePt t="39433" x="1930400" y="2324100"/>
          <p14:tracePt t="39449" x="1822450" y="2324100"/>
          <p14:tracePt t="39465" x="1682750" y="2298700"/>
          <p14:tracePt t="39482" x="1593850" y="2292350"/>
          <p14:tracePt t="39500" x="1543050" y="2292350"/>
          <p14:tracePt t="39515" x="1536700" y="2292350"/>
          <p14:tracePt t="39659" x="1530350" y="2292350"/>
          <p14:tracePt t="39669" x="1524000" y="2298700"/>
          <p14:tracePt t="39684" x="1498600" y="2305050"/>
          <p14:tracePt t="39699" x="1447800" y="2317750"/>
          <p14:tracePt t="39716" x="1390650" y="2324100"/>
          <p14:tracePt t="39732" x="1282700" y="2330450"/>
          <p14:tracePt t="39748" x="1149350" y="2324100"/>
          <p14:tracePt t="39766" x="1079500" y="2324100"/>
          <p14:tracePt t="39783" x="1035050" y="2317750"/>
          <p14:tracePt t="39800" x="1003300" y="2311400"/>
          <p14:tracePt t="39804" x="996950" y="2311400"/>
          <p14:tracePt t="40086" x="996950" y="2305050"/>
          <p14:tracePt t="40100" x="1003300" y="2305050"/>
          <p14:tracePt t="40134" x="1003300" y="2298700"/>
          <p14:tracePt t="40150" x="1009650" y="2298700"/>
          <p14:tracePt t="40183" x="1016000" y="2292350"/>
          <p14:tracePt t="40199" x="1022350" y="2292350"/>
          <p14:tracePt t="40216" x="1028700" y="2292350"/>
          <p14:tracePt t="40233" x="1035050" y="2292350"/>
          <p14:tracePt t="40249" x="1041400" y="2292350"/>
          <p14:tracePt t="40421" x="1035050" y="2292350"/>
          <p14:tracePt t="40434" x="1028700" y="2292350"/>
          <p14:tracePt t="40450" x="1022350" y="2292350"/>
          <p14:tracePt t="40467" x="1016000" y="2298700"/>
          <p14:tracePt t="40485" x="1003300" y="2305050"/>
          <p14:tracePt t="40500" x="996950" y="2305050"/>
          <p14:tracePt t="40597" x="990600" y="2305050"/>
          <p14:tracePt t="40606" x="984250" y="2305050"/>
          <p14:tracePt t="40615" x="977900" y="2305050"/>
          <p14:tracePt t="40633" x="965200" y="2305050"/>
          <p14:tracePt t="40650" x="958850" y="2305050"/>
          <p14:tracePt t="40666" x="952500" y="2305050"/>
          <p14:tracePt t="40863" x="946150" y="2305050"/>
          <p14:tracePt t="40871" x="939800" y="2305050"/>
          <p14:tracePt t="40883" x="920750" y="2317750"/>
          <p14:tracePt t="40900" x="889000" y="2324100"/>
          <p14:tracePt t="40917" x="850900" y="2324100"/>
          <p14:tracePt t="40934" x="806450" y="2330450"/>
          <p14:tracePt t="40949" x="774700" y="2336800"/>
          <p14:tracePt t="40968" x="762000" y="2336800"/>
          <p14:tracePt t="41020" x="755650" y="2336800"/>
          <p14:tracePt t="41034" x="749300" y="2349500"/>
          <p14:tracePt t="41050" x="730250" y="2355850"/>
          <p14:tracePt t="41066" x="723900" y="2368550"/>
          <p14:tracePt t="41084" x="717550" y="2368550"/>
          <p14:tracePt t="41102" x="717550" y="2381250"/>
          <p14:tracePt t="41106" x="717550" y="2387600"/>
          <p14:tracePt t="41116" x="717550" y="2393950"/>
          <p14:tracePt t="41134" x="730250" y="2413000"/>
          <p14:tracePt t="41150" x="749300" y="2432050"/>
          <p14:tracePt t="41167" x="768350" y="2451100"/>
          <p14:tracePt t="41170" x="774700" y="2457450"/>
          <p14:tracePt t="41182" x="781050" y="2463800"/>
          <p14:tracePt t="41184" x="787400" y="2470150"/>
          <p14:tracePt t="41201" x="793750" y="2482850"/>
          <p14:tracePt t="41259" x="800100" y="2482850"/>
          <p14:tracePt t="41266" x="806450" y="2489200"/>
          <p14:tracePt t="41283" x="844550" y="2489200"/>
          <p14:tracePt t="41300" x="863600" y="2489200"/>
          <p14:tracePt t="41317" x="908050" y="2489200"/>
          <p14:tracePt t="41334" x="939800" y="2489200"/>
          <p14:tracePt t="41446" x="946150" y="2489200"/>
          <p14:tracePt t="41493" x="946150" y="2495550"/>
          <p14:tracePt t="41500" x="946150" y="2501900"/>
          <p14:tracePt t="41516" x="946150" y="2508250"/>
          <p14:tracePt t="41533" x="933450" y="2514600"/>
          <p14:tracePt t="41551" x="927100" y="2527300"/>
          <p14:tracePt t="41568" x="927100" y="2533650"/>
          <p14:tracePt t="41584" x="927100" y="2540000"/>
          <p14:tracePt t="41601" x="920750" y="2540000"/>
          <p14:tracePt t="41634" x="920750" y="2546350"/>
          <p14:tracePt t="41657" x="920750" y="2552700"/>
          <p14:tracePt t="41684" x="920750" y="2559050"/>
          <p14:tracePt t="42030" x="914400" y="2559050"/>
          <p14:tracePt t="42039" x="914400" y="2565400"/>
          <p14:tracePt t="42051" x="908050" y="2578100"/>
          <p14:tracePt t="42068" x="901700" y="2584450"/>
          <p14:tracePt t="42085" x="876300" y="2603500"/>
          <p14:tracePt t="42102" x="844550" y="2622550"/>
          <p14:tracePt t="42119" x="800100" y="2647950"/>
          <p14:tracePt t="42135" x="749300" y="2686050"/>
          <p14:tracePt t="42152" x="717550" y="2692400"/>
          <p14:tracePt t="42169" x="711200" y="2705100"/>
          <p14:tracePt t="42185" x="717550" y="2743200"/>
          <p14:tracePt t="42202" x="749300" y="2787650"/>
          <p14:tracePt t="42218" x="781050" y="2832100"/>
          <p14:tracePt t="42236" x="806450" y="2863850"/>
          <p14:tracePt t="42240" x="819150" y="2870200"/>
          <p14:tracePt t="42250" x="831850" y="2876550"/>
          <p14:tracePt t="42252" x="831850" y="2882900"/>
          <p14:tracePt t="42268" x="838200" y="2882900"/>
          <p14:tracePt t="42336" x="844550" y="2882900"/>
          <p14:tracePt t="42343" x="850900" y="2882900"/>
          <p14:tracePt t="42350" x="857250" y="2882900"/>
          <p14:tracePt t="42368" x="895350" y="2876550"/>
          <p14:tracePt t="42385" x="933450" y="2876550"/>
          <p14:tracePt t="42401" x="952500" y="2876550"/>
          <p14:tracePt t="42405" x="958850" y="2876550"/>
          <p14:tracePt t="42567" x="958850" y="2870200"/>
          <p14:tracePt t="42573" x="958850" y="2863850"/>
          <p14:tracePt t="42585" x="958850" y="2857500"/>
          <p14:tracePt t="42602" x="958850" y="2844800"/>
          <p14:tracePt t="42620" x="958850" y="2819400"/>
          <p14:tracePt t="42636" x="952500" y="2806700"/>
          <p14:tracePt t="42652" x="939800" y="2800350"/>
          <p14:tracePt t="42670" x="933450" y="2794000"/>
          <p14:tracePt t="42686" x="920750" y="2781300"/>
          <p14:tracePt t="42701" x="914400" y="2768600"/>
          <p14:tracePt t="42718" x="908050" y="2755900"/>
          <p14:tracePt t="42735" x="901700" y="2755900"/>
          <p14:tracePt t="42888" x="901700" y="2749550"/>
          <p14:tracePt t="42913" x="901700" y="2743200"/>
          <p14:tracePt t="42944" x="901700" y="2736850"/>
          <p14:tracePt t="43107" x="895350" y="2743200"/>
          <p14:tracePt t="43112" x="889000" y="2749550"/>
          <p14:tracePt t="43135" x="882650" y="2755900"/>
          <p14:tracePt t="43151" x="876300" y="2762250"/>
          <p14:tracePt t="43219" x="869950" y="2768600"/>
          <p14:tracePt t="43235" x="863600" y="2774950"/>
          <p14:tracePt t="43252" x="844550" y="2781300"/>
          <p14:tracePt t="43270" x="825500" y="2800350"/>
          <p14:tracePt t="43286" x="812800" y="2806700"/>
          <p14:tracePt t="43302" x="800100" y="2819400"/>
          <p14:tracePt t="43319" x="793750" y="2825750"/>
          <p14:tracePt t="43322" x="793750" y="2832100"/>
          <p14:tracePt t="43335" x="787400" y="2832100"/>
          <p14:tracePt t="43407" x="787400" y="2838450"/>
          <p14:tracePt t="43419" x="787400" y="2844800"/>
          <p14:tracePt t="43428" x="787400" y="2851150"/>
          <p14:tracePt t="43435" x="787400" y="2863850"/>
          <p14:tracePt t="43469" x="787400" y="2876550"/>
          <p14:tracePt t="43486" x="787400" y="2882900"/>
          <p14:tracePt t="43502" x="787400" y="2889250"/>
          <p14:tracePt t="43519" x="793750" y="2895600"/>
          <p14:tracePt t="43537" x="831850" y="2914650"/>
          <p14:tracePt t="43551" x="850900" y="2914650"/>
          <p14:tracePt t="43569" x="863600" y="2921000"/>
          <p14:tracePt t="43586" x="869950" y="2921000"/>
          <p14:tracePt t="43602" x="876300" y="2927350"/>
          <p14:tracePt t="43636" x="876300" y="2933700"/>
          <p14:tracePt t="43661" x="882650" y="2933700"/>
          <p14:tracePt t="43668" x="882650" y="2940050"/>
          <p14:tracePt t="43685" x="895350" y="2940050"/>
          <p14:tracePt t="43704" x="908050" y="2946400"/>
          <p14:tracePt t="43720" x="908050" y="2959100"/>
          <p14:tracePt t="43734" x="908050" y="2965450"/>
          <p14:tracePt t="43785" x="914400" y="2965450"/>
          <p14:tracePt t="43802" x="920750" y="2952750"/>
          <p14:tracePt t="43818" x="927100" y="2946400"/>
          <p14:tracePt t="43972" x="927100" y="2952750"/>
          <p14:tracePt t="43985" x="927100" y="2959100"/>
          <p14:tracePt t="44011" x="927100" y="2965450"/>
          <p14:tracePt t="44068" x="933450" y="2965450"/>
          <p14:tracePt t="44310" x="933450" y="2971800"/>
          <p14:tracePt t="44318" x="927100" y="2984500"/>
          <p14:tracePt t="44324" x="920750" y="2990850"/>
          <p14:tracePt t="44337" x="914400" y="2997200"/>
          <p14:tracePt t="44354" x="908050" y="3009900"/>
          <p14:tracePt t="44370" x="895350" y="3028950"/>
          <p14:tracePt t="44387" x="869950" y="3041650"/>
          <p14:tracePt t="44391" x="863600" y="3048000"/>
          <p14:tracePt t="44404" x="850900" y="3060700"/>
          <p14:tracePt t="44407" x="838200" y="3073400"/>
          <p14:tracePt t="44421" x="806450" y="3098800"/>
          <p14:tracePt t="44437" x="781050" y="3124200"/>
          <p14:tracePt t="44453" x="762000" y="3155950"/>
          <p14:tracePt t="44470" x="749300" y="3175000"/>
          <p14:tracePt t="44487" x="749300" y="3187700"/>
          <p14:tracePt t="44503" x="749300" y="3194050"/>
          <p14:tracePt t="44552" x="749300" y="3200400"/>
          <p14:tracePt t="44580" x="749300" y="3206750"/>
          <p14:tracePt t="44605" x="755650" y="3206750"/>
          <p14:tracePt t="44636" x="762000" y="3206750"/>
          <p14:tracePt t="44755" x="768350" y="3213100"/>
          <p14:tracePt t="44794" x="774700" y="3213100"/>
          <p14:tracePt t="44809" x="781050" y="3219450"/>
          <p14:tracePt t="44817" x="787400" y="3219450"/>
          <p14:tracePt t="44837" x="800100" y="3219450"/>
          <p14:tracePt t="44854" x="812800" y="3225800"/>
          <p14:tracePt t="44870" x="819150" y="3225800"/>
          <p14:tracePt t="44904" x="831850" y="3225800"/>
          <p14:tracePt t="44920" x="838200" y="3225800"/>
          <p14:tracePt t="44939" x="844550" y="3225800"/>
          <p14:tracePt t="44954" x="850900" y="3225800"/>
          <p14:tracePt t="45065" x="857250" y="3225800"/>
          <p14:tracePt t="45104" x="863600" y="3225800"/>
          <p14:tracePt t="45139" x="863600" y="3238500"/>
          <p14:tracePt t="45153" x="863600" y="3244850"/>
          <p14:tracePt t="45171" x="844550" y="3263900"/>
          <p14:tracePt t="45187" x="831850" y="3276600"/>
          <p14:tracePt t="45203" x="812800" y="3289300"/>
          <p14:tracePt t="45219" x="800100" y="3295650"/>
          <p14:tracePt t="45237" x="787400" y="3302000"/>
          <p14:tracePt t="45252" x="774700" y="3308350"/>
          <p14:tracePt t="45270" x="762000" y="3314700"/>
          <p14:tracePt t="45286" x="736600" y="3327400"/>
          <p14:tracePt t="45303" x="711200" y="3340100"/>
          <p14:tracePt t="45319" x="698500" y="3346450"/>
          <p14:tracePt t="45336" x="692150" y="3346450"/>
          <p14:tracePt t="45354" x="692150" y="3352800"/>
          <p14:tracePt t="45387" x="685800" y="3352800"/>
          <p14:tracePt t="45402" x="685800" y="3359150"/>
          <p14:tracePt t="45419" x="679450" y="3365500"/>
          <p14:tracePt t="45436" x="679450" y="3378200"/>
          <p14:tracePt t="45453" x="679450" y="3390900"/>
          <p14:tracePt t="45469" x="692150" y="3416300"/>
          <p14:tracePt t="45486" x="711200" y="3422650"/>
          <p14:tracePt t="45504" x="742950" y="3429000"/>
          <p14:tracePt t="45519" x="749300" y="3429000"/>
          <p14:tracePt t="45536" x="742950" y="3454400"/>
          <p14:tracePt t="45553" x="723900" y="3460750"/>
          <p14:tracePt t="45569" x="698500" y="3467100"/>
          <p14:tracePt t="45586" x="673100" y="3473450"/>
          <p14:tracePt t="45603" x="647700" y="3479800"/>
          <p14:tracePt t="45620" x="641350" y="3486150"/>
          <p14:tracePt t="45637" x="635000" y="3486150"/>
          <p14:tracePt t="45653" x="641350" y="3492500"/>
          <p14:tracePt t="45671" x="666750" y="3492500"/>
          <p14:tracePt t="45686" x="692150" y="3492500"/>
          <p14:tracePt t="45704" x="704850" y="3492500"/>
          <p14:tracePt t="45815" x="711200" y="3492500"/>
          <p14:tracePt t="45821" x="717550" y="3498850"/>
          <p14:tracePt t="45836" x="723900" y="3498850"/>
          <p14:tracePt t="45855" x="768350" y="3498850"/>
          <p14:tracePt t="45873" x="812800" y="3505200"/>
          <p14:tracePt t="45888" x="850900" y="3505200"/>
          <p14:tracePt t="45905" x="889000" y="3511550"/>
          <p14:tracePt t="45922" x="920750" y="3511550"/>
          <p14:tracePt t="45937" x="946150" y="3505200"/>
          <p14:tracePt t="45954" x="971550" y="3498850"/>
          <p14:tracePt t="45971" x="996950" y="3492500"/>
          <p14:tracePt t="45988" x="1016000" y="3486150"/>
          <p14:tracePt t="46005" x="1022350" y="3479800"/>
          <p14:tracePt t="46009" x="1028700" y="3479800"/>
          <p14:tracePt t="46037" x="1035050" y="3479800"/>
          <p14:tracePt t="46066" x="1035050" y="3473450"/>
          <p14:tracePt t="46125" x="1041400" y="3473450"/>
          <p14:tracePt t="46150" x="1047750" y="3473450"/>
          <p14:tracePt t="46171" x="1054100" y="3473450"/>
          <p14:tracePt t="46188" x="1073150" y="3460750"/>
          <p14:tracePt t="46205" x="1085850" y="3454400"/>
          <p14:tracePt t="46221" x="1098550" y="3454400"/>
          <p14:tracePt t="46238" x="1098550" y="3448050"/>
          <p14:tracePt t="46328" x="1092200" y="3454400"/>
          <p14:tracePt t="46337" x="1079500" y="3460750"/>
          <p14:tracePt t="46343" x="1060450" y="3467100"/>
          <p14:tracePt t="46353" x="1054100" y="3473450"/>
          <p14:tracePt t="46372" x="1028700" y="3486150"/>
          <p14:tracePt t="46389" x="990600" y="3492500"/>
          <p14:tracePt t="46405" x="971550" y="3492500"/>
          <p14:tracePt t="46422" x="946150" y="3492500"/>
          <p14:tracePt t="46438" x="914400" y="3492500"/>
          <p14:tracePt t="46456" x="831850" y="3505200"/>
          <p14:tracePt t="46472" x="768350" y="3524250"/>
          <p14:tracePt t="46489" x="673100" y="3543300"/>
          <p14:tracePt t="46505" x="622300" y="3549650"/>
          <p14:tracePt t="46522" x="584200" y="3562350"/>
          <p14:tracePt t="46538" x="565150" y="3562350"/>
          <p14:tracePt t="46555" x="558800" y="3562350"/>
          <p14:tracePt t="46572" x="552450" y="3562350"/>
          <p14:tracePt t="46588" x="539750" y="3568700"/>
          <p14:tracePt t="46605" x="495300" y="3587750"/>
          <p14:tracePt t="46622" x="457200" y="3613150"/>
          <p14:tracePt t="46638" x="419100" y="3625850"/>
          <p14:tracePt t="46641" x="406400" y="3632200"/>
          <p14:tracePt t="46654" x="400050" y="3638550"/>
          <p14:tracePt t="46658" x="393700" y="3638550"/>
          <p14:tracePt t="46670" x="387350" y="3644900"/>
          <p14:tracePt t="46770" x="393700" y="3651250"/>
          <p14:tracePt t="46777" x="400050" y="3657600"/>
          <p14:tracePt t="46787" x="406400" y="3657600"/>
          <p14:tracePt t="46805" x="412750" y="3663950"/>
          <p14:tracePt t="46822" x="425450" y="3670300"/>
          <p14:tracePt t="46839" x="431800" y="3676650"/>
          <p14:tracePt t="46855" x="444500" y="3676650"/>
          <p14:tracePt t="46872" x="457200" y="3676650"/>
          <p14:tracePt t="46876" x="463550" y="3676650"/>
          <p14:tracePt t="46889" x="476250" y="3676650"/>
          <p14:tracePt t="46905" x="501650" y="3676650"/>
          <p14:tracePt t="46922" x="520700" y="3676650"/>
          <p14:tracePt t="46925" x="533400" y="3676650"/>
          <p14:tracePt t="46939" x="558800" y="3670300"/>
          <p14:tracePt t="46955" x="577850" y="3663950"/>
          <p14:tracePt t="46972" x="590550" y="3651250"/>
          <p14:tracePt t="46989" x="609600" y="3644900"/>
          <p14:tracePt t="47006" x="635000" y="3625850"/>
          <p14:tracePt t="47021" x="660400" y="3619500"/>
          <p14:tracePt t="47039" x="673100" y="3613150"/>
          <p14:tracePt t="47056" x="685800" y="3613150"/>
          <p14:tracePt t="47089" x="692150" y="3613150"/>
          <p14:tracePt t="47111" x="692150" y="3619500"/>
          <p14:tracePt t="47122" x="698500" y="3619500"/>
          <p14:tracePt t="47139" x="698500" y="3625850"/>
          <p14:tracePt t="47230" x="704850" y="3625850"/>
          <p14:tracePt t="47246" x="711200" y="3625850"/>
          <p14:tracePt t="47283" x="717550" y="3625850"/>
          <p14:tracePt t="47289" x="723900" y="3625850"/>
          <p14:tracePt t="47305" x="742950" y="3625850"/>
          <p14:tracePt t="47322" x="793750" y="3638550"/>
          <p14:tracePt t="47339" x="876300" y="3670300"/>
          <p14:tracePt t="47356" x="933450" y="3689350"/>
          <p14:tracePt t="47372" x="990600" y="3695700"/>
          <p14:tracePt t="47388" x="1009650" y="3695700"/>
          <p14:tracePt t="47538" x="1003300" y="3702050"/>
          <p14:tracePt t="47544" x="996950" y="3702050"/>
          <p14:tracePt t="47555" x="977900" y="3714750"/>
          <p14:tracePt t="47571" x="920750" y="3740150"/>
          <p14:tracePt t="47588" x="876300" y="3759200"/>
          <p14:tracePt t="47606" x="825500" y="3778250"/>
          <p14:tracePt t="47624" x="806450" y="3784600"/>
          <p14:tracePt t="47639" x="793750" y="3790950"/>
          <p14:tracePt t="47656" x="781050" y="3797300"/>
          <p14:tracePt t="47674" x="755650" y="3803650"/>
          <p14:tracePt t="47690" x="730250" y="3810000"/>
          <p14:tracePt t="47706" x="698500" y="3822700"/>
          <p14:tracePt t="47722" x="679450" y="3822700"/>
          <p14:tracePt t="47739" x="673100" y="3829050"/>
          <p14:tracePt t="47808" x="673100" y="3835400"/>
          <p14:tracePt t="47813" x="673100" y="3841750"/>
          <p14:tracePt t="47840" x="679450" y="3848100"/>
          <p14:tracePt t="47856" x="685800" y="3854450"/>
          <p14:tracePt t="47906" x="685800" y="3867150"/>
          <p14:tracePt t="47923" x="692150" y="3867150"/>
          <p14:tracePt t="47940" x="692150" y="3873500"/>
          <p14:tracePt t="47955" x="698500" y="3886200"/>
          <p14:tracePt t="47973" x="711200" y="3892550"/>
          <p14:tracePt t="47989" x="717550" y="3892550"/>
          <p14:tracePt t="48005" x="736600" y="3898900"/>
          <p14:tracePt t="48021" x="749300" y="3898900"/>
          <p14:tracePt t="48041" x="755650" y="3905250"/>
          <p14:tracePt t="48056" x="768350" y="3905250"/>
          <p14:tracePt t="48090" x="774700" y="3905250"/>
          <p14:tracePt t="48124" x="787400" y="3905250"/>
          <p14:tracePt t="48141" x="800100" y="3905250"/>
          <p14:tracePt t="48156" x="806450" y="3905250"/>
          <p14:tracePt t="48173" x="812800" y="3905250"/>
          <p14:tracePt t="48347" x="819150" y="3905250"/>
          <p14:tracePt t="48362" x="825500" y="3905250"/>
          <p14:tracePt t="48373" x="831850" y="3905250"/>
          <p14:tracePt t="48391" x="844550" y="3898900"/>
          <p14:tracePt t="48394" x="850900" y="3898900"/>
          <p14:tracePt t="48406" x="857250" y="3892550"/>
          <p14:tracePt t="48423" x="869950" y="3892550"/>
          <p14:tracePt t="48440" x="882650" y="3886200"/>
          <p14:tracePt t="48473" x="889000" y="3879850"/>
          <p14:tracePt t="48507" x="901700" y="3873500"/>
          <p14:tracePt t="48523" x="914400" y="3867150"/>
          <p14:tracePt t="48540" x="927100" y="3860800"/>
          <p14:tracePt t="48557" x="939800" y="3860800"/>
          <p14:tracePt t="48573" x="965200" y="3854450"/>
          <p14:tracePt t="48576" x="977900" y="3854450"/>
          <p14:tracePt t="48590" x="996950" y="3854450"/>
          <p14:tracePt t="48751" x="990600" y="3854450"/>
          <p14:tracePt t="48776" x="990600" y="3860800"/>
          <p14:tracePt t="48814" x="984250" y="3860800"/>
          <p14:tracePt t="48829" x="977900" y="3860800"/>
          <p14:tracePt t="48836" x="971550" y="3860800"/>
          <p14:tracePt t="48844" x="958850" y="3860800"/>
          <p14:tracePt t="48855" x="952500" y="3860800"/>
          <p14:tracePt t="48874" x="933450" y="3860800"/>
          <p14:tracePt t="48890" x="908050" y="3860800"/>
          <p14:tracePt t="48895" x="901700" y="3860800"/>
          <p14:tracePt t="48907" x="889000" y="3860800"/>
          <p14:tracePt t="48910" x="882650" y="3867150"/>
          <p14:tracePt t="48923" x="869950" y="3867150"/>
          <p14:tracePt t="48940" x="819150" y="3873500"/>
          <p14:tracePt t="48957" x="806450" y="3873500"/>
          <p14:tracePt t="48959" x="793750" y="3879850"/>
          <p14:tracePt t="48972" x="768350" y="3892550"/>
          <p14:tracePt t="48989" x="723900" y="3917950"/>
          <p14:tracePt t="49007" x="692150" y="3937000"/>
          <p14:tracePt t="49024" x="666750" y="3956050"/>
          <p14:tracePt t="49040" x="641350" y="3981450"/>
          <p14:tracePt t="49056" x="628650" y="3994150"/>
          <p14:tracePt t="49074" x="615950" y="4013200"/>
          <p14:tracePt t="49107" x="615950" y="4019550"/>
          <p14:tracePt t="49123" x="615950" y="4025900"/>
          <p14:tracePt t="49140" x="615950" y="4038600"/>
          <p14:tracePt t="49144" x="615950" y="4044950"/>
          <p14:tracePt t="49156" x="615950" y="4051300"/>
          <p14:tracePt t="49174" x="622300" y="4057650"/>
          <p14:tracePt t="49290" x="628650" y="4057650"/>
          <p14:tracePt t="49298" x="635000" y="4057650"/>
          <p14:tracePt t="49307" x="641350" y="4057650"/>
          <p14:tracePt t="49324" x="673100" y="4057650"/>
          <p14:tracePt t="49341" x="704850" y="4057650"/>
          <p14:tracePt t="49360" x="749300" y="4057650"/>
          <p14:tracePt t="49374" x="800100" y="4064000"/>
          <p14:tracePt t="49390" x="863600" y="4064000"/>
          <p14:tracePt t="49407" x="920750" y="4064000"/>
          <p14:tracePt t="49410" x="939800" y="4064000"/>
          <p14:tracePt t="49423" x="977900" y="4064000"/>
          <p14:tracePt t="49425" x="996950" y="4064000"/>
          <p14:tracePt t="49440" x="1041400" y="4057650"/>
          <p14:tracePt t="49456" x="1073150" y="4051300"/>
          <p14:tracePt t="49474" x="1098550" y="4051300"/>
          <p14:tracePt t="49492" x="1136650" y="4051300"/>
          <p14:tracePt t="49507" x="1162050" y="4051300"/>
          <p14:tracePt t="49523" x="1193800" y="4051300"/>
          <p14:tracePt t="49539" x="1212850" y="4051300"/>
          <p14:tracePt t="49556" x="1219200" y="4051300"/>
          <p14:tracePt t="49818" x="1219200" y="4057650"/>
          <p14:tracePt t="49825" x="1212850" y="4057650"/>
          <p14:tracePt t="49841" x="1206500" y="4064000"/>
          <p14:tracePt t="49858" x="1200150" y="4064000"/>
          <p14:tracePt t="49874" x="1193800" y="4070350"/>
          <p14:tracePt t="49908" x="1187450" y="4070350"/>
          <p14:tracePt t="49925" x="1181100" y="4070350"/>
          <p14:tracePt t="49941" x="1174750" y="4076700"/>
          <p14:tracePt t="49957" x="1155700" y="4083050"/>
          <p14:tracePt t="49974" x="1130300" y="4095750"/>
          <p14:tracePt t="49993" x="1098550" y="4108450"/>
          <p14:tracePt t="50008" x="1085850" y="4114800"/>
          <p14:tracePt t="50011" x="1079500" y="4114800"/>
          <p14:tracePt t="50023" x="1060450" y="4114800"/>
          <p14:tracePt t="50041" x="1047750" y="4121150"/>
          <p14:tracePt t="50058" x="1009650" y="4127500"/>
          <p14:tracePt t="50075" x="990600" y="4127500"/>
          <p14:tracePt t="50091" x="971550" y="4133850"/>
          <p14:tracePt t="50107" x="952500" y="4152900"/>
          <p14:tracePt t="50123" x="952500" y="4178300"/>
          <p14:tracePt t="50141" x="939800" y="4197350"/>
          <p14:tracePt t="50157" x="927100" y="4210050"/>
          <p14:tracePt t="50174" x="914400" y="4222750"/>
          <p14:tracePt t="50190" x="895350" y="4235450"/>
          <p14:tracePt t="50207" x="876300" y="4248150"/>
          <p14:tracePt t="50225" x="857250" y="4254500"/>
          <p14:tracePt t="50244" x="831850" y="4273550"/>
          <p14:tracePt t="50260" x="812800" y="4279900"/>
          <p14:tracePt t="50275" x="800100" y="4292600"/>
          <p14:tracePt t="50291" x="787400" y="4292600"/>
          <p14:tracePt t="50310" x="781050" y="4298950"/>
          <p14:tracePt t="50341" x="774700" y="4292600"/>
          <p14:tracePt t="50359" x="774700" y="4279900"/>
          <p14:tracePt t="50391" x="742950" y="4298950"/>
          <p14:tracePt t="50408" x="685800" y="4330700"/>
          <p14:tracePt t="50426" x="615950" y="4356100"/>
          <p14:tracePt t="50442" x="539750" y="4375150"/>
          <p14:tracePt t="50459" x="476250" y="4387850"/>
          <p14:tracePt t="50476" x="425450" y="4387850"/>
          <p14:tracePt t="50492" x="412750" y="4387850"/>
          <p14:tracePt t="50546" x="419100" y="4387850"/>
          <p14:tracePt t="50559" x="425450" y="4387850"/>
          <p14:tracePt t="50575" x="431800" y="4387850"/>
          <p14:tracePt t="50592" x="438150" y="4387850"/>
          <p14:tracePt t="50609" x="450850" y="4381500"/>
          <p14:tracePt t="50625" x="463550" y="4368800"/>
          <p14:tracePt t="50642" x="469900" y="4362450"/>
          <p14:tracePt t="50658" x="482600" y="4356100"/>
          <p14:tracePt t="50673" x="495300" y="4356100"/>
          <p14:tracePt t="50675" x="501650" y="4349750"/>
          <p14:tracePt t="50838" x="508000" y="4349750"/>
          <p14:tracePt t="50844" x="514350" y="4349750"/>
          <p14:tracePt t="50859" x="539750" y="4337050"/>
          <p14:tracePt t="50876" x="558800" y="4330700"/>
          <p14:tracePt t="50909" x="565150" y="4324350"/>
          <p14:tracePt t="50942" x="577850" y="4324350"/>
          <p14:tracePt t="50959" x="603250" y="4324350"/>
          <p14:tracePt t="50975" x="647700" y="4324350"/>
          <p14:tracePt t="50992" x="717550" y="4324350"/>
          <p14:tracePt t="51009" x="806450" y="4324350"/>
          <p14:tracePt t="51026" x="889000" y="4324350"/>
          <p14:tracePt t="51042" x="971550" y="4324350"/>
          <p14:tracePt t="51058" x="1016000" y="4318000"/>
          <p14:tracePt t="51074" x="1060450" y="4305300"/>
          <p14:tracePt t="51076" x="1066800" y="4305300"/>
          <p14:tracePt t="51091" x="1079500" y="4305300"/>
          <p14:tracePt t="51092" x="1085850" y="4305300"/>
          <p14:tracePt t="51240" x="1079500" y="4305300"/>
          <p14:tracePt t="51247" x="1073150" y="4305300"/>
          <p14:tracePt t="51257" x="1054100" y="4311650"/>
          <p14:tracePt t="51276" x="1022350" y="4324350"/>
          <p14:tracePt t="51292" x="977900" y="4343400"/>
          <p14:tracePt t="51309" x="933450" y="4368800"/>
          <p14:tracePt t="51313" x="920750" y="4375150"/>
          <p14:tracePt t="51326" x="882650" y="4394200"/>
          <p14:tracePt t="51342" x="850900" y="4406900"/>
          <p14:tracePt t="51360" x="825500" y="4425950"/>
          <p14:tracePt t="51375" x="806450" y="4432300"/>
          <p14:tracePt t="51392" x="787400" y="4438650"/>
          <p14:tracePt t="51410" x="774700" y="4451350"/>
          <p14:tracePt t="51424" x="755650" y="4457700"/>
          <p14:tracePt t="51443" x="736600" y="4457700"/>
          <p14:tracePt t="51459" x="730250" y="4470400"/>
          <p14:tracePt t="51474" x="717550" y="4470400"/>
          <p14:tracePt t="51491" x="704850" y="4476750"/>
          <p14:tracePt t="51509" x="698500" y="4483100"/>
          <p14:tracePt t="51526" x="692150" y="4489450"/>
          <p14:tracePt t="51543" x="685800" y="4489450"/>
          <p14:tracePt t="51547" x="679450" y="4489450"/>
          <p14:tracePt t="51558" x="679450" y="4495800"/>
          <p14:tracePt t="51593" x="673100" y="4502150"/>
          <p14:tracePt t="51609" x="666750" y="4508500"/>
          <p14:tracePt t="51626" x="666750" y="4514850"/>
          <p14:tracePt t="51643" x="660400" y="4521200"/>
          <p14:tracePt t="51658" x="654050" y="4527550"/>
          <p14:tracePt t="51677" x="654050" y="4533900"/>
          <p14:tracePt t="51692" x="654050" y="4540250"/>
          <p14:tracePt t="51709" x="654050" y="4552950"/>
          <p14:tracePt t="51726" x="654050" y="4559300"/>
          <p14:tracePt t="51743" x="654050" y="4565650"/>
          <p14:tracePt t="51760" x="654050" y="4572000"/>
          <p14:tracePt t="51776" x="647700" y="4572000"/>
          <p14:tracePt t="51809" x="641350" y="4572000"/>
          <p14:tracePt t="51844" x="635000" y="4572000"/>
          <p14:tracePt t="51859" x="635000" y="4578350"/>
          <p14:tracePt t="51883" x="628650" y="4578350"/>
          <p14:tracePt t="52107" x="635000" y="4572000"/>
          <p14:tracePt t="52122" x="641350" y="4572000"/>
          <p14:tracePt t="52189" x="647700" y="4565650"/>
          <p14:tracePt t="52198" x="654050" y="4565650"/>
          <p14:tracePt t="52208" x="660400" y="4565650"/>
          <p14:tracePt t="52225" x="673100" y="4565650"/>
          <p14:tracePt t="52243" x="685800" y="4559300"/>
          <p14:tracePt t="52260" x="711200" y="4546600"/>
          <p14:tracePt t="52278" x="736600" y="4540250"/>
          <p14:tracePt t="52293" x="742950" y="4540250"/>
          <p14:tracePt t="52309" x="762000" y="4533900"/>
          <p14:tracePt t="52328" x="787400" y="4533900"/>
          <p14:tracePt t="52343" x="831850" y="4527550"/>
          <p14:tracePt t="52360" x="889000" y="4521200"/>
          <p14:tracePt t="52377" x="952500" y="4521200"/>
          <p14:tracePt t="52393" x="1009650" y="4514850"/>
          <p14:tracePt t="52410" x="1060450" y="4514850"/>
          <p14:tracePt t="52427" x="1104900" y="4514850"/>
          <p14:tracePt t="52443" x="1130300" y="4508500"/>
          <p14:tracePt t="52460" x="1149350" y="4508500"/>
          <p14:tracePt t="52477" x="1155700" y="4508500"/>
          <p14:tracePt t="52493" x="1162050" y="4508500"/>
          <p14:tracePt t="52541" x="1155700" y="4508500"/>
          <p14:tracePt t="52550" x="1143000" y="4508500"/>
          <p14:tracePt t="52559" x="1130300" y="4514850"/>
          <p14:tracePt t="52577" x="1104900" y="4527550"/>
          <p14:tracePt t="52594" x="1066800" y="4552950"/>
          <p14:tracePt t="52610" x="1028700" y="4578350"/>
          <p14:tracePt t="52614" x="1003300" y="4597400"/>
          <p14:tracePt t="52627" x="977900" y="4610100"/>
          <p14:tracePt t="52644" x="889000" y="4654550"/>
          <p14:tracePt t="52660" x="825500" y="4679950"/>
          <p14:tracePt t="52677" x="781050" y="4705350"/>
          <p14:tracePt t="52694" x="749300" y="4718050"/>
          <p14:tracePt t="52710" x="717550" y="4724400"/>
          <p14:tracePt t="52716" x="711200" y="4724400"/>
          <p14:tracePt t="52725" x="704850" y="4730750"/>
          <p14:tracePt t="52744" x="698500" y="4730750"/>
          <p14:tracePt t="52940" x="704850" y="4730750"/>
          <p14:tracePt t="52948" x="711200" y="4730750"/>
          <p14:tracePt t="52961" x="717550" y="4730750"/>
          <p14:tracePt t="52977" x="742950" y="4730750"/>
          <p14:tracePt t="52994" x="768350" y="4730750"/>
          <p14:tracePt t="53010" x="774700" y="4730750"/>
          <p14:tracePt t="53251" x="787400" y="4730750"/>
          <p14:tracePt t="53259" x="793750" y="4730750"/>
          <p14:tracePt t="53278" x="812800" y="4724400"/>
          <p14:tracePt t="53294" x="857250" y="4711700"/>
          <p14:tracePt t="53311" x="901700" y="4711700"/>
          <p14:tracePt t="53328" x="952500" y="4711700"/>
          <p14:tracePt t="53332" x="984250" y="4711700"/>
          <p14:tracePt t="53343" x="1016000" y="4711700"/>
          <p14:tracePt t="53345" x="1028700" y="4711700"/>
          <p14:tracePt t="53360" x="1054100" y="4711700"/>
          <p14:tracePt t="53378" x="1092200" y="4711700"/>
          <p14:tracePt t="53394" x="1098550" y="4711700"/>
          <p14:tracePt t="53508" x="1098550" y="4718050"/>
          <p14:tracePt t="53516" x="1092200" y="4718050"/>
          <p14:tracePt t="53532" x="1079500" y="4730750"/>
          <p14:tracePt t="53543" x="1060450" y="4737100"/>
          <p14:tracePt t="53562" x="1041400" y="4749800"/>
          <p14:tracePt t="53578" x="1028700" y="4756150"/>
          <p14:tracePt t="53596" x="1003300" y="4762500"/>
          <p14:tracePt t="53612" x="984250" y="4762500"/>
          <p14:tracePt t="53628" x="971550" y="4762500"/>
          <p14:tracePt t="53644" x="958850" y="4762500"/>
          <p14:tracePt t="53661" x="946150" y="4762500"/>
          <p14:tracePt t="53678" x="939800" y="4762500"/>
          <p14:tracePt t="53711" x="933450" y="4762500"/>
          <p14:tracePt t="53976" x="933450" y="4756150"/>
          <p14:tracePt t="53984" x="933450" y="4749800"/>
          <p14:tracePt t="53994" x="939800" y="4749800"/>
          <p14:tracePt t="54012" x="939800" y="4737100"/>
          <p14:tracePt t="54028" x="946150" y="4730750"/>
          <p14:tracePt t="54061" x="939800" y="4730750"/>
          <p14:tracePt t="54078" x="920750" y="4730750"/>
          <p14:tracePt t="54095" x="882650" y="4737100"/>
          <p14:tracePt t="54098" x="869950" y="4743450"/>
          <p14:tracePt t="54110" x="850900" y="4749800"/>
          <p14:tracePt t="54128" x="819150" y="4756150"/>
          <p14:tracePt t="54143" x="787400" y="4762500"/>
          <p14:tracePt t="54160" x="762000" y="4775200"/>
          <p14:tracePt t="54161" x="749300" y="4775200"/>
          <p14:tracePt t="54178" x="717550" y="4781550"/>
          <p14:tracePt t="54196" x="698500" y="4787900"/>
          <p14:tracePt t="54212" x="673100" y="4787900"/>
          <p14:tracePt t="54228" x="654050" y="4794250"/>
          <p14:tracePt t="54245" x="635000" y="4800600"/>
          <p14:tracePt t="54262" x="622300" y="4806950"/>
          <p14:tracePt t="54277" x="615950" y="4813300"/>
          <p14:tracePt t="54295" x="609600" y="4819650"/>
          <p14:tracePt t="54312" x="596900" y="4826000"/>
          <p14:tracePt t="54328" x="590550" y="4838700"/>
          <p14:tracePt t="54345" x="584200" y="4857750"/>
          <p14:tracePt t="54361" x="577850" y="4870450"/>
          <p14:tracePt t="54378" x="577850" y="4883150"/>
          <p14:tracePt t="54381" x="571500" y="4895850"/>
          <p14:tracePt t="54394" x="571500" y="4902200"/>
          <p14:tracePt t="54412" x="565150" y="4927600"/>
          <p14:tracePt t="54414" x="565150" y="4946650"/>
          <p14:tracePt t="54430" x="565150" y="4959350"/>
          <p14:tracePt t="54508" x="571500" y="4959350"/>
          <p14:tracePt t="54533" x="577850" y="4959350"/>
          <p14:tracePt t="54538" x="584200" y="4959350"/>
          <p14:tracePt t="54547" x="596900" y="4959350"/>
          <p14:tracePt t="54560" x="622300" y="4946650"/>
          <p14:tracePt t="54578" x="647700" y="4940300"/>
          <p14:tracePt t="54595" x="673100" y="4933950"/>
          <p14:tracePt t="54612" x="717550" y="4921250"/>
          <p14:tracePt t="54628" x="749300" y="4914900"/>
          <p14:tracePt t="54645" x="774700" y="4908550"/>
          <p14:tracePt t="54661" x="812800" y="4908550"/>
          <p14:tracePt t="54678" x="819150" y="4908550"/>
          <p14:tracePt t="54695" x="831850" y="4908550"/>
          <p14:tracePt t="54728" x="838200" y="4908550"/>
          <p14:tracePt t="54745" x="850900" y="4908550"/>
          <p14:tracePt t="54762" x="869950" y="4908550"/>
          <p14:tracePt t="54778" x="882650" y="4908550"/>
          <p14:tracePt t="54795" x="889000" y="4908550"/>
          <p14:tracePt t="54812" x="895350" y="4908550"/>
          <p14:tracePt t="54829" x="901700" y="4914900"/>
          <p14:tracePt t="54846" x="920750" y="4914900"/>
          <p14:tracePt t="54862" x="939800" y="4914900"/>
          <p14:tracePt t="54877" x="984250" y="4921250"/>
          <p14:tracePt t="54895" x="1022350" y="4921250"/>
          <p14:tracePt t="54911" x="1060450" y="4921250"/>
          <p14:tracePt t="54928" x="1098550" y="4914900"/>
          <p14:tracePt t="54945" x="1130300" y="4902200"/>
          <p14:tracePt t="54962" x="1155700" y="4895850"/>
          <p14:tracePt t="54979" x="1168400" y="4889500"/>
          <p14:tracePt t="54995" x="1181100" y="4889500"/>
          <p14:tracePt t="55012" x="1193800" y="4889500"/>
          <p14:tracePt t="55029" x="1212850" y="4889500"/>
          <p14:tracePt t="55045" x="1219200" y="4889500"/>
          <p14:tracePt t="55079" x="1225550" y="4889500"/>
          <p14:tracePt t="55270" x="1219200" y="4889500"/>
          <p14:tracePt t="55296" x="1212850" y="4889500"/>
          <p14:tracePt t="55313" x="1206500" y="4889500"/>
          <p14:tracePt t="55331" x="1200150" y="4889500"/>
          <p14:tracePt t="55345" x="1193800" y="4889500"/>
          <p14:tracePt t="55378" x="1187450" y="4889500"/>
          <p14:tracePt t="55395" x="1181100" y="4889500"/>
          <p14:tracePt t="55412" x="1174750" y="4889500"/>
          <p14:tracePt t="55429" x="1168400" y="4889500"/>
          <p14:tracePt t="55446" x="1162050" y="4889500"/>
          <p14:tracePt t="55462" x="1155700" y="4889500"/>
          <p14:tracePt t="55479" x="1149350" y="4889500"/>
          <p14:tracePt t="55496" x="1143000" y="4889500"/>
          <p14:tracePt t="55546" x="1136650" y="4889500"/>
          <p14:tracePt t="55563" x="1123950" y="4889500"/>
          <p14:tracePt t="55566" x="1111250" y="4889500"/>
          <p14:tracePt t="55579" x="1098550" y="4895850"/>
          <p14:tracePt t="55583" x="1079500" y="4902200"/>
          <p14:tracePt t="55594" x="1060450" y="4908550"/>
          <p14:tracePt t="55599" x="1047750" y="4914900"/>
          <p14:tracePt t="55614" x="1016000" y="4927600"/>
          <p14:tracePt t="55629" x="971550" y="4940300"/>
          <p14:tracePt t="55646" x="939800" y="4959350"/>
          <p14:tracePt t="55663" x="889000" y="4984750"/>
          <p14:tracePt t="55681" x="844550" y="5010150"/>
          <p14:tracePt t="55696" x="781050" y="5048250"/>
          <p14:tracePt t="55712" x="736600" y="5073650"/>
          <p14:tracePt t="55729" x="698500" y="5105400"/>
          <p14:tracePt t="55746" x="679450" y="5124450"/>
          <p14:tracePt t="55762" x="673100" y="5124450"/>
          <p14:tracePt t="55838" x="679450" y="5130800"/>
          <p14:tracePt t="55845" x="685800" y="5130800"/>
          <p14:tracePt t="55863" x="692150" y="5137150"/>
          <p14:tracePt t="55880" x="692150" y="5143500"/>
          <p14:tracePt t="55897" x="698500" y="5149850"/>
          <p14:tracePt t="55901" x="704850" y="5149850"/>
          <p14:tracePt t="55913" x="711200" y="5149850"/>
          <p14:tracePt t="55932" x="736600" y="5156200"/>
          <p14:tracePt t="55947" x="755650" y="5162550"/>
          <p14:tracePt t="55963" x="812800" y="5162550"/>
          <p14:tracePt t="55980" x="901700" y="5149850"/>
          <p14:tracePt t="55996" x="996950" y="5130800"/>
          <p14:tracePt t="56015" x="1066800" y="5111750"/>
          <p14:tracePt t="56029" x="1149350" y="5086350"/>
          <p14:tracePt t="56046" x="1212850" y="5060950"/>
          <p14:tracePt t="56063" x="1250950" y="5041900"/>
          <p14:tracePt t="56080" x="1263650" y="5022850"/>
          <p14:tracePt t="56096" x="1276350" y="4997450"/>
          <p14:tracePt t="56113" x="1289050" y="4953000"/>
          <p14:tracePt t="56129" x="1308100" y="4914900"/>
          <p14:tracePt t="56146" x="1327150" y="4870450"/>
          <p14:tracePt t="56166" x="1397000" y="4794250"/>
          <p14:tracePt t="56180" x="1460500" y="4781550"/>
          <p14:tracePt t="56184" x="1543050" y="4762500"/>
          <p14:tracePt t="56197" x="1612900" y="4743450"/>
          <p14:tracePt t="56214" x="1790700" y="4699000"/>
          <p14:tracePt t="56230" x="2044700" y="4629150"/>
          <p14:tracePt t="56248" x="2266950" y="4578350"/>
          <p14:tracePt t="56263" x="2406650" y="4540250"/>
          <p14:tracePt t="56280" x="2571750" y="4451350"/>
          <p14:tracePt t="56297" x="2762250" y="4324350"/>
          <p14:tracePt t="56313" x="2959100" y="4178300"/>
          <p14:tracePt t="56330" x="3200400" y="4038600"/>
          <p14:tracePt t="56334" x="3295650" y="3994150"/>
          <p14:tracePt t="56345" x="3448050" y="3930650"/>
          <p14:tracePt t="56363" x="3714750" y="3841750"/>
          <p14:tracePt t="56380" x="3949700" y="3771900"/>
          <p14:tracePt t="56396" x="4229100" y="3683000"/>
          <p14:tracePt t="56414" x="4438650" y="3594100"/>
          <p14:tracePt t="56430" x="4724400" y="3397250"/>
          <p14:tracePt t="56447" x="4876800" y="3232150"/>
          <p14:tracePt t="56463" x="4997450" y="3098800"/>
          <p14:tracePt t="56480" x="5124450" y="2940050"/>
          <p14:tracePt t="56497" x="5187950" y="2813050"/>
          <p14:tracePt t="56513" x="5219700" y="2686050"/>
          <p14:tracePt t="56529" x="5232400" y="2565400"/>
          <p14:tracePt t="56545" x="5251450" y="2451100"/>
          <p14:tracePt t="56563" x="5276850" y="2292350"/>
          <p14:tracePt t="56580" x="5308600" y="2114550"/>
          <p14:tracePt t="56597" x="5346700" y="1949450"/>
          <p14:tracePt t="56614" x="5403850" y="1784350"/>
          <p14:tracePt t="56630" x="5454650" y="1663700"/>
          <p14:tracePt t="56646" x="5492750" y="1549400"/>
          <p14:tracePt t="56662" x="5518150" y="1460500"/>
          <p14:tracePt t="56663" x="5530850" y="1422400"/>
          <p14:tracePt t="56679" x="5537200" y="1390650"/>
          <p14:tracePt t="56680" x="5543550" y="1365250"/>
          <p14:tracePt t="56696" x="5549900" y="1352550"/>
          <p14:tracePt t="56730" x="5549900" y="1358900"/>
          <p14:tracePt t="56747" x="5549900" y="1384300"/>
          <p14:tracePt t="56765" x="5537200" y="1397000"/>
          <p14:tracePt t="56779" x="5518150" y="1416050"/>
          <p14:tracePt t="56795" x="5511800" y="1422400"/>
          <p14:tracePt t="56847" x="5499100" y="1422400"/>
          <p14:tracePt t="56863" x="5461000" y="1422400"/>
          <p14:tracePt t="56879" x="5397500" y="1422400"/>
          <p14:tracePt t="56896" x="5295900" y="1435100"/>
          <p14:tracePt t="56913" x="5213350" y="1447800"/>
          <p14:tracePt t="56930" x="5156200" y="1447800"/>
          <p14:tracePt t="56947" x="5143500" y="1447800"/>
          <p14:tracePt t="60246" x="5137150" y="1447800"/>
          <p14:tracePt t="60251" x="5130800" y="1441450"/>
          <p14:tracePt t="60265" x="5118100" y="1435100"/>
          <p14:tracePt t="60282" x="5054600" y="1422400"/>
          <p14:tracePt t="60300" x="5010150" y="1416050"/>
          <p14:tracePt t="60316" x="4984750" y="1416050"/>
          <p14:tracePt t="60333" x="4959350" y="1416050"/>
          <p14:tracePt t="60349" x="4927600" y="1403350"/>
          <p14:tracePt t="60365" x="4895850" y="1397000"/>
          <p14:tracePt t="60383" x="4826000" y="1390650"/>
          <p14:tracePt t="60399" x="4711700" y="1384300"/>
          <p14:tracePt t="60415" x="4584700" y="1384300"/>
          <p14:tracePt t="60435" x="4425950" y="1384300"/>
          <p14:tracePt t="60450" x="4298950" y="1384300"/>
          <p14:tracePt t="60465" x="4197350" y="1377950"/>
          <p14:tracePt t="60482" x="4121150" y="1377950"/>
          <p14:tracePt t="60483" x="4095750" y="1371600"/>
          <p14:tracePt t="60500" x="4038600" y="1365250"/>
          <p14:tracePt t="60517" x="3962400" y="1358900"/>
          <p14:tracePt t="60532" x="3886200" y="1346200"/>
          <p14:tracePt t="60549" x="3727450" y="1327150"/>
          <p14:tracePt t="60567" x="3581400" y="1308100"/>
          <p14:tracePt t="60583" x="3448050" y="1301750"/>
          <p14:tracePt t="60604" x="3346450" y="1301750"/>
          <p14:tracePt t="60616" x="3270250" y="1289050"/>
          <p14:tracePt t="60634" x="3219450" y="1282700"/>
          <p14:tracePt t="60650" x="3181350" y="1276350"/>
          <p14:tracePt t="60665" x="3130550" y="1270000"/>
          <p14:tracePt t="60682" x="3079750" y="1263650"/>
          <p14:tracePt t="60699" x="3035300" y="1257300"/>
          <p14:tracePt t="60715" x="2990850" y="1250950"/>
          <p14:tracePt t="60732" x="2946400" y="1238250"/>
          <p14:tracePt t="60749" x="2927350" y="1231900"/>
          <p14:tracePt t="60766" x="2914650" y="1225550"/>
          <p14:tracePt t="60782" x="2895600" y="1212850"/>
          <p14:tracePt t="60799" x="2844800" y="1193800"/>
          <p14:tracePt t="60816" x="2774950" y="1174750"/>
          <p14:tracePt t="60832" x="2705100" y="1162050"/>
          <p14:tracePt t="60849" x="2603500" y="1149350"/>
          <p14:tracePt t="60866" x="2508250" y="1130300"/>
          <p14:tracePt t="60883" x="2355850" y="1117600"/>
          <p14:tracePt t="60902" x="2228850" y="1104900"/>
          <p14:tracePt t="60919" x="2082800" y="1079500"/>
          <p14:tracePt t="60933" x="1917700" y="1047750"/>
          <p14:tracePt t="60950" x="1758950" y="1028700"/>
          <p14:tracePt t="60967" x="1651000" y="1016000"/>
          <p14:tracePt t="60984" x="1549400" y="1003300"/>
          <p14:tracePt t="60999" x="1524000" y="1003300"/>
          <p14:tracePt t="61001" x="1498600" y="1003300"/>
          <p14:tracePt t="61016" x="1460500" y="1003300"/>
          <p14:tracePt t="61032" x="1435100" y="1003300"/>
          <p14:tracePt t="61049" x="1422400" y="1009650"/>
          <p14:tracePt t="61066" x="1384300" y="1022350"/>
          <p14:tracePt t="61083" x="1333500" y="1035050"/>
          <p14:tracePt t="61099" x="1257300" y="1054100"/>
          <p14:tracePt t="61117" x="1231900" y="1060450"/>
          <p14:tracePt t="61663" x="1225550" y="1060450"/>
          <p14:tracePt t="61676" x="1219200" y="1060450"/>
          <p14:tracePt t="61685" x="1212850" y="1054100"/>
          <p14:tracePt t="61700" x="1206500" y="1047750"/>
          <p14:tracePt t="61717" x="1200150" y="1041400"/>
          <p14:tracePt t="61734" x="1193800" y="1035050"/>
          <p14:tracePt t="61751" x="1187450" y="1035050"/>
          <p14:tracePt t="61767" x="1174750" y="1035050"/>
          <p14:tracePt t="61848" x="1181100" y="1028700"/>
          <p14:tracePt t="61855" x="1200150" y="1028700"/>
          <p14:tracePt t="61866" x="1219200" y="1028700"/>
          <p14:tracePt t="61883" x="1263650" y="1022350"/>
          <p14:tracePt t="61903" x="1339850" y="1009650"/>
          <p14:tracePt t="61918" x="1384300" y="1003300"/>
          <p14:tracePt t="61935" x="1409700" y="996950"/>
          <p14:tracePt t="61950" x="1416050" y="990600"/>
          <p14:tracePt t="61968" x="1428750" y="965200"/>
          <p14:tracePt t="61984" x="1435100" y="946150"/>
          <p14:tracePt t="62000" x="1435100" y="933450"/>
          <p14:tracePt t="62017" x="1428750" y="920750"/>
          <p14:tracePt t="62033" x="1409700" y="908050"/>
          <p14:tracePt t="62050" x="1384300" y="882650"/>
          <p14:tracePt t="62067" x="1352550" y="857250"/>
          <p14:tracePt t="62084" x="1320800" y="831850"/>
          <p14:tracePt t="62100" x="1289050" y="806450"/>
          <p14:tracePt t="62119" x="1244600" y="781050"/>
          <p14:tracePt t="62133" x="1219200" y="768350"/>
          <p14:tracePt t="62136" x="1200150" y="762000"/>
          <p14:tracePt t="62150" x="1181100" y="755650"/>
          <p14:tracePt t="62167" x="1149350" y="749300"/>
          <p14:tracePt t="62185" x="1111250" y="742950"/>
          <p14:tracePt t="62201" x="1098550" y="742950"/>
          <p14:tracePt t="62218" x="1079500" y="742950"/>
          <p14:tracePt t="62235" x="1060450" y="749300"/>
          <p14:tracePt t="62250" x="1047750" y="762000"/>
          <p14:tracePt t="62267" x="1028700" y="774700"/>
          <p14:tracePt t="62284" x="996950" y="800100"/>
          <p14:tracePt t="62301" x="965200" y="819150"/>
          <p14:tracePt t="62318" x="927100" y="844550"/>
          <p14:tracePt t="62334" x="901700" y="876300"/>
          <p14:tracePt t="62350" x="882650" y="908050"/>
          <p14:tracePt t="62367" x="863600" y="933450"/>
          <p14:tracePt t="62384" x="850900" y="958850"/>
          <p14:tracePt t="62400" x="838200" y="984250"/>
          <p14:tracePt t="62417" x="831850" y="1016000"/>
          <p14:tracePt t="62436" x="831850" y="1054100"/>
          <p14:tracePt t="62452" x="838200" y="1073150"/>
          <p14:tracePt t="62468" x="857250" y="1092200"/>
          <p14:tracePt t="62484" x="895350" y="1117600"/>
          <p14:tracePt t="62503" x="952500" y="1162050"/>
          <p14:tracePt t="62519" x="1009650" y="1193800"/>
          <p14:tracePt t="62533" x="1066800" y="1219200"/>
          <p14:tracePt t="62551" x="1123950" y="1244600"/>
          <p14:tracePt t="62568" x="1168400" y="1250950"/>
          <p14:tracePt t="62585" x="1212850" y="1250950"/>
          <p14:tracePt t="62602" x="1257300" y="1250950"/>
          <p14:tracePt t="62617" x="1282700" y="1250950"/>
          <p14:tracePt t="62635" x="1314450" y="1244600"/>
          <p14:tracePt t="62654" x="1352550" y="1231900"/>
          <p14:tracePt t="62668" x="1358900" y="1231900"/>
          <p14:tracePt t="62723" x="1365250" y="1231900"/>
          <p14:tracePt t="62819" x="1365250" y="1225550"/>
          <p14:tracePt t="62825" x="1365250" y="1219200"/>
          <p14:tracePt t="62835" x="1371600" y="1206500"/>
          <p14:tracePt t="62851" x="1371600" y="1187450"/>
          <p14:tracePt t="62868" x="1371600" y="1168400"/>
          <p14:tracePt t="62884" x="1377950" y="1149350"/>
          <p14:tracePt t="62901" x="1377950" y="1123950"/>
          <p14:tracePt t="62918" x="1384300" y="1104900"/>
          <p14:tracePt t="62935" x="1397000" y="1073150"/>
          <p14:tracePt t="62952" x="1403350" y="1054100"/>
          <p14:tracePt t="62969" x="1403350" y="1041400"/>
          <p14:tracePt t="62985" x="1409700" y="1028700"/>
          <p14:tracePt t="63002" x="1409700" y="1022350"/>
          <p14:tracePt t="63134" x="1403350" y="1028700"/>
          <p14:tracePt t="63140" x="1397000" y="1028700"/>
          <p14:tracePt t="63152" x="1384300" y="1035050"/>
          <p14:tracePt t="63169" x="1365250" y="1047750"/>
          <p14:tracePt t="63184" x="1346200" y="1054100"/>
          <p14:tracePt t="63201" x="1327150" y="1066800"/>
          <p14:tracePt t="63219" x="1308100" y="1073150"/>
          <p14:tracePt t="63236" x="1295400" y="1079500"/>
          <p14:tracePt t="63254" x="1289050" y="1079500"/>
          <p14:tracePt t="63467" x="1282700" y="1079500"/>
          <p14:tracePt t="63475" x="1276350" y="1079500"/>
          <p14:tracePt t="63485" x="1276350" y="1073150"/>
          <p14:tracePt t="63501" x="1257300" y="1066800"/>
          <p14:tracePt t="63518" x="1244600" y="1060450"/>
          <p14:tracePt t="63535" x="1231900" y="1060450"/>
          <p14:tracePt t="63551" x="1219200" y="1060450"/>
          <p14:tracePt t="63610" x="1219200" y="1054100"/>
          <p14:tracePt t="63636" x="1212850" y="1054100"/>
          <p14:tracePt t="63652" x="1206500" y="1054100"/>
          <p14:tracePt t="63669" x="1193800" y="1054100"/>
          <p14:tracePt t="63686" x="1181100" y="1054100"/>
          <p14:tracePt t="63703" x="1174750" y="1054100"/>
          <p14:tracePt t="63719" x="1168400" y="1060450"/>
          <p14:tracePt t="63721" x="1162050" y="1060450"/>
          <p14:tracePt t="63736" x="1149350" y="1060450"/>
          <p14:tracePt t="63753" x="1143000" y="1066800"/>
          <p14:tracePt t="63786" x="1130300" y="1066800"/>
          <p14:tracePt t="63802" x="1123950" y="1073150"/>
          <p14:tracePt t="63836" x="1117600" y="1079500"/>
          <p14:tracePt t="63852" x="1104900" y="1104900"/>
          <p14:tracePt t="63869" x="1092200" y="1123950"/>
          <p14:tracePt t="63885" x="1085850" y="1143000"/>
          <p14:tracePt t="63903" x="1079500" y="1149350"/>
          <p14:tracePt t="63918" x="1079500" y="1155700"/>
          <p14:tracePt t="63999" x="1073150" y="1162050"/>
          <p14:tracePt t="64007" x="1073150" y="1168400"/>
          <p14:tracePt t="64018" x="1073150" y="1174750"/>
          <p14:tracePt t="64038" x="1066800" y="1181100"/>
          <p14:tracePt t="64053" x="1066800" y="1193800"/>
          <p14:tracePt t="64068" x="1060450" y="1200150"/>
          <p14:tracePt t="64085" x="1060450" y="1212850"/>
          <p14:tracePt t="64119" x="1060450" y="1225550"/>
          <p14:tracePt t="64136" x="1054100" y="1238250"/>
          <p14:tracePt t="64152" x="1054100" y="1250950"/>
          <p14:tracePt t="64169" x="1054100" y="1270000"/>
          <p14:tracePt t="64185" x="1047750" y="1282700"/>
          <p14:tracePt t="64203" x="1041400" y="1301750"/>
          <p14:tracePt t="64220" x="1035050" y="1314450"/>
          <p14:tracePt t="64236" x="1035050" y="1327150"/>
          <p14:tracePt t="64253" x="1035050" y="1346200"/>
          <p14:tracePt t="64268" x="1035050" y="1352550"/>
          <p14:tracePt t="64285" x="1035050" y="1365250"/>
          <p14:tracePt t="64302" x="1041400" y="1371600"/>
          <p14:tracePt t="64320" x="1047750" y="1390650"/>
          <p14:tracePt t="64336" x="1047750" y="1397000"/>
          <p14:tracePt t="64354" x="1054100" y="1403350"/>
          <p14:tracePt t="64369" x="1060450" y="1416050"/>
          <p14:tracePt t="64388" x="1066800" y="1428750"/>
          <p14:tracePt t="64403" x="1079500" y="1435100"/>
          <p14:tracePt t="64420" x="1085850" y="1447800"/>
          <p14:tracePt t="64437" x="1098550" y="1460500"/>
          <p14:tracePt t="64456" x="1123950" y="1460500"/>
          <p14:tracePt t="64469" x="1130300" y="1460500"/>
          <p14:tracePt t="64485" x="1162050" y="1460500"/>
          <p14:tracePt t="64503" x="1200150" y="1460500"/>
          <p14:tracePt t="64519" x="1225550" y="1460500"/>
          <p14:tracePt t="64537" x="1270000" y="1460500"/>
          <p14:tracePt t="64555" x="1339850" y="1435100"/>
          <p14:tracePt t="64570" x="1365250" y="1428750"/>
          <p14:tracePt t="64587" x="1422400" y="1409700"/>
          <p14:tracePt t="64603" x="1454150" y="1397000"/>
          <p14:tracePt t="64620" x="1479550" y="1384300"/>
          <p14:tracePt t="64639" x="1504950" y="1371600"/>
          <p14:tracePt t="64652" x="1524000" y="1358900"/>
          <p14:tracePt t="64669" x="1530350" y="1346200"/>
          <p14:tracePt t="64686" x="1536700" y="1333500"/>
          <p14:tracePt t="64703" x="1536700" y="1320800"/>
          <p14:tracePt t="64720" x="1536700" y="1314450"/>
          <p14:tracePt t="64737" x="1536700" y="1301750"/>
          <p14:tracePt t="64753" x="1536700" y="1289050"/>
          <p14:tracePt t="64770" x="1536700" y="1270000"/>
          <p14:tracePt t="64785" x="1536700" y="1263650"/>
          <p14:tracePt t="64802" x="1536700" y="1250950"/>
          <p14:tracePt t="64805" x="1536700" y="1244600"/>
          <p14:tracePt t="64819" x="1536700" y="1238250"/>
          <p14:tracePt t="64837" x="1536700" y="1219200"/>
          <p14:tracePt t="64852" x="1536700" y="1200150"/>
          <p14:tracePt t="64870" x="1530350" y="1174750"/>
          <p14:tracePt t="64887" x="1524000" y="1162050"/>
          <p14:tracePt t="64904" x="1517650" y="1149350"/>
          <p14:tracePt t="64919" x="1511300" y="1130300"/>
          <p14:tracePt t="64936" x="1498600" y="1117600"/>
          <p14:tracePt t="64953" x="1485900" y="1098550"/>
          <p14:tracePt t="64972" x="1473200" y="1079500"/>
          <p14:tracePt t="64987" x="1460500" y="1066800"/>
          <p14:tracePt t="65004" x="1428750" y="1028700"/>
          <p14:tracePt t="65022" x="1422400" y="1016000"/>
          <p14:tracePt t="65036" x="1409700" y="1009650"/>
          <p14:tracePt t="65038" x="1403350" y="1003300"/>
          <p14:tracePt t="65053" x="1397000" y="996950"/>
          <p14:tracePt t="65069" x="1384300" y="984250"/>
          <p14:tracePt t="65070" x="1371600" y="977900"/>
          <p14:tracePt t="65087" x="1365250" y="965200"/>
          <p14:tracePt t="65105" x="1339850" y="958850"/>
          <p14:tracePt t="65119" x="1327150" y="952500"/>
          <p14:tracePt t="65136" x="1282700" y="946150"/>
          <p14:tracePt t="65153" x="1250950" y="946150"/>
          <p14:tracePt t="65169" x="1193800" y="946150"/>
          <p14:tracePt t="65186" x="1149350" y="946150"/>
          <p14:tracePt t="65203" x="1085850" y="946150"/>
          <p14:tracePt t="65220" x="1054100" y="952500"/>
          <p14:tracePt t="65237" x="1022350" y="958850"/>
          <p14:tracePt t="65254" x="977900" y="977900"/>
          <p14:tracePt t="65271" x="958850" y="996950"/>
          <p14:tracePt t="65286" x="952500" y="1016000"/>
          <p14:tracePt t="65304" x="952500" y="1041400"/>
          <p14:tracePt t="65320" x="952500" y="1060450"/>
          <p14:tracePt t="65337" x="946150" y="1079500"/>
          <p14:tracePt t="65353" x="939800" y="1092200"/>
          <p14:tracePt t="65370" x="927100" y="1111250"/>
          <p14:tracePt t="65386" x="927100" y="1130300"/>
          <p14:tracePt t="65405" x="920750" y="1155700"/>
          <p14:tracePt t="65421" x="933450" y="1187450"/>
          <p14:tracePt t="65437" x="952500" y="1212850"/>
          <p14:tracePt t="65455" x="977900" y="1231900"/>
          <p14:tracePt t="65469" x="1009650" y="1250950"/>
          <p14:tracePt t="65488" x="1041400" y="1270000"/>
          <p14:tracePt t="65491" x="1060450" y="1276350"/>
          <p14:tracePt t="65503" x="1073150" y="1282700"/>
          <p14:tracePt t="65520" x="1111250" y="1295400"/>
          <p14:tracePt t="65537" x="1123950" y="1295400"/>
          <p14:tracePt t="65553" x="1130300" y="1295400"/>
          <p14:tracePt t="65571" x="1143000" y="1295400"/>
          <p14:tracePt t="65587" x="1168400" y="1295400"/>
          <p14:tracePt t="65603" x="1212850" y="1295400"/>
          <p14:tracePt t="65621" x="1244600" y="1295400"/>
          <p14:tracePt t="65638" x="1301750" y="1295400"/>
          <p14:tracePt t="65653" x="1346200" y="1295400"/>
          <p14:tracePt t="65670" x="1365250" y="1295400"/>
          <p14:tracePt t="65688" x="1377950" y="1289050"/>
          <p14:tracePt t="65703" x="1397000" y="1276350"/>
          <p14:tracePt t="65720" x="1403350" y="1263650"/>
          <p14:tracePt t="65736" x="1416050" y="1250950"/>
          <p14:tracePt t="65754" x="1422400" y="1231900"/>
          <p14:tracePt t="65771" x="1435100" y="1206500"/>
          <p14:tracePt t="65786" x="1435100" y="1181100"/>
          <p14:tracePt t="65803" x="1441450" y="1162050"/>
          <p14:tracePt t="65820" x="1441450" y="1143000"/>
          <p14:tracePt t="65839" x="1441450" y="1123950"/>
          <p14:tracePt t="65853" x="1435100" y="1104900"/>
          <p14:tracePt t="65870" x="1428750" y="1092200"/>
          <p14:tracePt t="65887" x="1422400" y="1085850"/>
          <p14:tracePt t="65903" x="1416050" y="1085850"/>
          <p14:tracePt t="65921" x="1403350" y="1085850"/>
          <p14:tracePt t="65938" x="1390650" y="1085850"/>
          <p14:tracePt t="65955" x="1377950" y="1085850"/>
          <p14:tracePt t="65971" x="1365250" y="1085850"/>
          <p14:tracePt t="65988" x="1346200" y="1085850"/>
          <p14:tracePt t="66003" x="1339850" y="1085850"/>
          <p14:tracePt t="66004" x="1333500" y="1085850"/>
          <p14:tracePt t="66020" x="1327150" y="1085850"/>
          <p14:tracePt t="66039" x="1320800" y="1085850"/>
          <p14:tracePt t="66054" x="1314450" y="1085850"/>
          <p14:tracePt t="66070" x="1301750" y="1085850"/>
          <p14:tracePt t="66087" x="1289050" y="1085850"/>
          <p14:tracePt t="66104" x="1282700" y="1079500"/>
          <p14:tracePt t="66120" x="1276350" y="1079500"/>
          <p14:tracePt t="66200" x="1270000" y="1079500"/>
          <p14:tracePt t="66206" x="1263650" y="1079500"/>
          <p14:tracePt t="66220" x="1257300" y="1079500"/>
          <p14:tracePt t="66238" x="1250950" y="1079500"/>
          <p14:tracePt t="66255" x="1244600" y="1085850"/>
          <p14:tracePt t="66272" x="1238250" y="1085850"/>
          <p14:tracePt t="66305" x="1231900" y="1092200"/>
          <p14:tracePt t="66320" x="1219200" y="1098550"/>
          <p14:tracePt t="66340" x="1206500" y="1104900"/>
          <p14:tracePt t="66354" x="1193800" y="1104900"/>
          <p14:tracePt t="66370" x="1193800" y="1111250"/>
          <p14:tracePt t="66438" x="1187450" y="1104900"/>
          <p14:tracePt t="66446" x="1187450" y="1098550"/>
          <p14:tracePt t="66453" x="1181100" y="1092200"/>
          <p14:tracePt t="66470" x="1174750" y="1085850"/>
          <p14:tracePt t="66489" x="1174750" y="1079500"/>
          <p14:tracePt t="66505" x="1168400" y="1079500"/>
          <p14:tracePt t="66583" x="1162050" y="1079500"/>
          <p14:tracePt t="66590" x="1155700" y="1079500"/>
          <p14:tracePt t="66604" x="1143000" y="1085850"/>
          <p14:tracePt t="66621" x="1104900" y="1117600"/>
          <p14:tracePt t="66637" x="1092200" y="1136650"/>
          <p14:tracePt t="66655" x="1073150" y="1162050"/>
          <p14:tracePt t="66672" x="1060450" y="1174750"/>
          <p14:tracePt t="66724" x="1060450" y="1168400"/>
          <p14:tracePt t="66737" x="1060450" y="1162050"/>
          <p14:tracePt t="66754" x="1073150" y="1143000"/>
          <p14:tracePt t="66771" x="1085850" y="1123950"/>
          <p14:tracePt t="66788" x="1085850" y="1111250"/>
          <p14:tracePt t="66885" x="1079500" y="1117600"/>
          <p14:tracePt t="66930" x="1079500" y="1123950"/>
          <p14:tracePt t="67107" x="1085850" y="1136650"/>
          <p14:tracePt t="67115" x="1117600" y="1155700"/>
          <p14:tracePt t="67125" x="1149350" y="1174750"/>
          <p14:tracePt t="67138" x="1238250" y="1219200"/>
          <p14:tracePt t="67156" x="1301750" y="1250950"/>
          <p14:tracePt t="67172" x="1346200" y="1270000"/>
          <p14:tracePt t="67188" x="1371600" y="1282700"/>
          <p14:tracePt t="67204" x="1397000" y="1282700"/>
          <p14:tracePt t="67221" x="1416050" y="1282700"/>
          <p14:tracePt t="67239" x="1435100" y="1276350"/>
          <p14:tracePt t="67256" x="1454150" y="1257300"/>
          <p14:tracePt t="67271" x="1466850" y="1238250"/>
          <p14:tracePt t="67288" x="1479550" y="1219200"/>
          <p14:tracePt t="67289" x="1485900" y="1206500"/>
          <p14:tracePt t="67304" x="1492250" y="1200150"/>
          <p14:tracePt t="67321" x="1504950" y="1162050"/>
          <p14:tracePt t="67338" x="1511300" y="1149350"/>
          <p14:tracePt t="67340" x="1511300" y="1136650"/>
          <p14:tracePt t="67356" x="1517650" y="1104900"/>
          <p14:tracePt t="67372" x="1517650" y="1079500"/>
          <p14:tracePt t="67388" x="1517650" y="1041400"/>
          <p14:tracePt t="67405" x="1517650" y="1022350"/>
          <p14:tracePt t="67421" x="1517650" y="996950"/>
          <p14:tracePt t="67438" x="1511300" y="977900"/>
          <p14:tracePt t="67455" x="1504950" y="958850"/>
          <p14:tracePt t="67472" x="1492250" y="946150"/>
          <p14:tracePt t="67488" x="1479550" y="939800"/>
          <p14:tracePt t="67506" x="1466850" y="927100"/>
          <p14:tracePt t="67521" x="1454150" y="920750"/>
          <p14:tracePt t="67538" x="1422400" y="901700"/>
          <p14:tracePt t="67555" x="1397000" y="889000"/>
          <p14:tracePt t="67558" x="1371600" y="876300"/>
          <p14:tracePt t="67572" x="1339850" y="863600"/>
          <p14:tracePt t="67588" x="1314450" y="850900"/>
          <p14:tracePt t="67605" x="1295400" y="850900"/>
          <p14:tracePt t="67621" x="1270000" y="850900"/>
          <p14:tracePt t="67638" x="1257300" y="863600"/>
          <p14:tracePt t="67655" x="1219200" y="908050"/>
          <p14:tracePt t="67671" x="1187450" y="965200"/>
          <p14:tracePt t="67689" x="1168400" y="1022350"/>
          <p14:tracePt t="67706" x="1149350" y="1066800"/>
          <p14:tracePt t="67708" x="1136650" y="1085850"/>
          <p14:tracePt t="67721" x="1136650" y="1098550"/>
          <p14:tracePt t="67739" x="1123950" y="1123950"/>
          <p14:tracePt t="67852" x="1123950" y="1117600"/>
          <p14:tracePt t="67859" x="1130300" y="1111250"/>
          <p14:tracePt t="67873" x="1130300" y="1104900"/>
          <p14:tracePt t="67889" x="1136650" y="1098550"/>
          <p14:tracePt t="67905" x="1149350" y="1085850"/>
          <p14:tracePt t="67923" x="1155700" y="1079500"/>
          <p14:tracePt t="67939" x="1155700" y="1073150"/>
          <p14:tracePt t="68038" x="1155700" y="1079500"/>
          <p14:tracePt t="68042" x="1155700" y="1085850"/>
          <p14:tracePt t="68055" x="1155700" y="1092200"/>
          <p14:tracePt t="68073" x="1155700" y="1117600"/>
          <p14:tracePt t="68090" x="1149350" y="1130300"/>
          <p14:tracePt t="68106" x="1149350" y="1149350"/>
          <p14:tracePt t="68123" x="1149350" y="1162050"/>
          <p14:tracePt t="68127" x="1149350" y="1174750"/>
          <p14:tracePt t="68139" x="1149350" y="1181100"/>
          <p14:tracePt t="68140" x="1149350" y="1193800"/>
          <p14:tracePt t="68156" x="1155700" y="1219200"/>
          <p14:tracePt t="68173" x="1162050" y="1238250"/>
          <p14:tracePt t="68190" x="1168400" y="1270000"/>
          <p14:tracePt t="68205" x="1174750" y="1301750"/>
          <p14:tracePt t="68222" x="1174750" y="1327150"/>
          <p14:tracePt t="68239" x="1181100" y="1346200"/>
          <p14:tracePt t="68255" x="1181100" y="1352550"/>
          <p14:tracePt t="68290" x="1193800" y="1352550"/>
          <p14:tracePt t="68306" x="1212850" y="1352550"/>
          <p14:tracePt t="68322" x="1238250" y="1352550"/>
          <p14:tracePt t="68339" x="1257300" y="1352550"/>
          <p14:tracePt t="68341" x="1270000" y="1352550"/>
          <p14:tracePt t="68355" x="1276350" y="1352550"/>
          <p14:tracePt t="68357" x="1282700" y="1352550"/>
          <p14:tracePt t="68372" x="1289050" y="1352550"/>
          <p14:tracePt t="68389" x="1295400" y="1358900"/>
          <p14:tracePt t="68391" x="1301750" y="1365250"/>
          <p14:tracePt t="68405" x="1308100" y="1371600"/>
          <p14:tracePt t="68408" x="1314450" y="1377950"/>
          <p14:tracePt t="68422" x="1333500" y="1390650"/>
          <p14:tracePt t="68440" x="1346200" y="1403350"/>
          <p14:tracePt t="68457" x="1352550" y="1409700"/>
          <p14:tracePt t="68491" x="1358900" y="1409700"/>
          <p14:tracePt t="68559" x="1365250" y="1409700"/>
          <p14:tracePt t="68572" x="1371600" y="1409700"/>
          <p14:tracePt t="68590" x="1377950" y="1416050"/>
          <p14:tracePt t="68605" x="1377950" y="1428750"/>
          <p14:tracePt t="68622" x="1377950" y="1441450"/>
          <p14:tracePt t="68640" x="1358900" y="1466850"/>
          <p14:tracePt t="68655" x="1346200" y="1511300"/>
          <p14:tracePt t="68672" x="1339850" y="1606550"/>
          <p14:tracePt t="68690" x="1339850" y="1708150"/>
          <p14:tracePt t="69242" x="1346200" y="1708150"/>
          <p14:tracePt t="69249" x="1352550" y="1701800"/>
          <p14:tracePt t="69257" x="1358900" y="1701800"/>
          <p14:tracePt t="69273" x="1384300" y="1682750"/>
          <p14:tracePt t="69290" x="1403350" y="1657350"/>
          <p14:tracePt t="69307" x="1422400" y="1619250"/>
          <p14:tracePt t="69324" x="1454150" y="1581150"/>
          <p14:tracePt t="69340" x="1524000" y="1555750"/>
          <p14:tracePt t="69357" x="1606550" y="1536700"/>
          <p14:tracePt t="69374" x="1676400" y="1536700"/>
          <p14:tracePt t="69391" x="1727200" y="1536700"/>
          <p14:tracePt t="69406" x="1784350" y="1524000"/>
          <p14:tracePt t="69408" x="1822450" y="1517650"/>
          <p14:tracePt t="69423" x="1860550" y="1517650"/>
          <p14:tracePt t="69425" x="1905000" y="1511300"/>
          <p14:tracePt t="69440" x="1943100" y="1504950"/>
          <p14:tracePt t="69442" x="2000250" y="1492250"/>
          <p14:tracePt t="69456" x="2063750" y="1479550"/>
          <p14:tracePt t="69458" x="2114550" y="1473200"/>
          <p14:tracePt t="69473" x="2190750" y="1454150"/>
          <p14:tracePt t="69490" x="2419350" y="1409700"/>
          <p14:tracePt t="69508" x="2565400" y="1377950"/>
          <p14:tracePt t="69523" x="2755900" y="1339850"/>
          <p14:tracePt t="69539" x="2921000" y="1314450"/>
          <p14:tracePt t="69557" x="3117850" y="1308100"/>
          <p14:tracePt t="69573" x="3416300" y="1295400"/>
          <p14:tracePt t="69589" x="3746500" y="1276350"/>
          <p14:tracePt t="69606" x="4013200" y="1263650"/>
          <p14:tracePt t="69623" x="4368800" y="1225550"/>
          <p14:tracePt t="69641" x="4775200" y="1168400"/>
          <p14:tracePt t="69657" x="5207000" y="1117600"/>
          <p14:tracePt t="69674" x="5930900" y="1041400"/>
          <p14:tracePt t="69691" x="6356350" y="1009650"/>
          <p14:tracePt t="69707" x="6667500" y="996950"/>
          <p14:tracePt t="69723" x="6851650" y="984250"/>
          <p14:tracePt t="69742" x="7213600" y="946150"/>
          <p14:tracePt t="69758" x="7416800" y="920750"/>
          <p14:tracePt t="69774" x="7581900" y="895350"/>
          <p14:tracePt t="69790" x="7740650" y="876300"/>
          <p14:tracePt t="69807" x="7848600" y="863600"/>
          <p14:tracePt t="69823" x="7969250" y="850900"/>
          <p14:tracePt t="69840" x="8064500" y="850900"/>
          <p14:tracePt t="69857" x="8166100" y="850900"/>
          <p14:tracePt t="69876" x="8324850" y="844550"/>
          <p14:tracePt t="69890" x="8375650" y="844550"/>
          <p14:tracePt t="69907" x="8445500" y="850900"/>
          <p14:tracePt t="69925" x="8521700" y="850900"/>
          <p14:tracePt t="69940" x="8528050" y="850900"/>
          <p14:tracePt t="69943" x="8540750" y="850900"/>
          <p14:tracePt t="69957" x="8553450" y="850900"/>
          <p14:tracePt t="69974" x="8559800" y="850900"/>
          <p14:tracePt t="70072" x="8566150" y="850900"/>
          <p14:tracePt t="70090" x="8623300" y="850900"/>
          <p14:tracePt t="70107" x="8712200" y="850900"/>
          <p14:tracePt t="70125" x="8813800" y="857250"/>
          <p14:tracePt t="70142" x="8915400" y="863600"/>
          <p14:tracePt t="70158" x="9004300" y="869950"/>
          <p14:tracePt t="70161" x="9036050" y="876300"/>
          <p14:tracePt t="70174" x="9086850" y="882650"/>
          <p14:tracePt t="70190" x="9150350" y="895350"/>
          <p14:tracePt t="70207" x="9213850" y="920750"/>
          <p14:tracePt t="70225" x="9309100" y="946150"/>
          <p14:tracePt t="70241" x="9385300" y="958850"/>
          <p14:tracePt t="70258" x="9423400" y="952500"/>
          <p14:tracePt t="70273" x="9448800" y="946150"/>
          <p14:tracePt t="71291" x="9455150" y="939800"/>
          <p14:tracePt t="71297" x="9461500" y="933450"/>
          <p14:tracePt t="71308" x="9467850" y="933450"/>
          <p14:tracePt t="71325" x="9486900" y="920750"/>
          <p14:tracePt t="71343" x="9544050" y="908050"/>
          <p14:tracePt t="71359" x="9607550" y="895350"/>
          <p14:tracePt t="71375" x="9709150" y="876300"/>
          <p14:tracePt t="71392" x="9810750" y="869950"/>
          <p14:tracePt t="71409" x="9899650" y="869950"/>
          <p14:tracePt t="71425" x="9975850" y="869950"/>
          <p14:tracePt t="71441" x="10064750" y="863600"/>
          <p14:tracePt t="71458" x="10140950" y="857250"/>
          <p14:tracePt t="71476" x="10229850" y="850900"/>
          <p14:tracePt t="71491" x="10274300" y="844550"/>
          <p14:tracePt t="71508" x="10287000" y="838200"/>
          <p14:tracePt t="71524" x="10293350" y="825500"/>
          <p14:tracePt t="71643" x="10287000" y="825500"/>
          <p14:tracePt t="71649" x="10274300" y="825500"/>
          <p14:tracePt t="71662" x="10248900" y="825500"/>
          <p14:tracePt t="71675" x="10179050" y="844550"/>
          <p14:tracePt t="71691" x="10102850" y="857250"/>
          <p14:tracePt t="71709" x="10020300" y="876300"/>
          <p14:tracePt t="71726" x="9944100" y="889000"/>
          <p14:tracePt t="71741" x="9861550" y="901700"/>
          <p14:tracePt t="71761" x="9779000" y="914400"/>
          <p14:tracePt t="71775" x="9671050" y="933450"/>
          <p14:tracePt t="71793" x="9512300" y="952500"/>
          <p14:tracePt t="71809" x="9347200" y="971550"/>
          <p14:tracePt t="71825" x="9093200" y="971550"/>
          <p14:tracePt t="71827" x="8947150" y="965200"/>
          <p14:tracePt t="71843" x="8756650" y="958850"/>
          <p14:tracePt t="71858" x="8534400" y="933450"/>
          <p14:tracePt t="71876" x="8343900" y="914400"/>
          <p14:tracePt t="71892" x="8204200" y="901700"/>
          <p14:tracePt t="71909" x="8058150" y="889000"/>
          <p14:tracePt t="71927" x="7905750" y="889000"/>
          <p14:tracePt t="71945" x="7766050" y="889000"/>
          <p14:tracePt t="71960" x="7664450" y="889000"/>
          <p14:tracePt t="71976" x="7550150" y="889000"/>
          <p14:tracePt t="71992" x="7486650" y="895350"/>
          <p14:tracePt t="72008" x="7404100" y="914400"/>
          <p14:tracePt t="72025" x="7321550" y="920750"/>
          <p14:tracePt t="72042" x="7219950" y="933450"/>
          <p14:tracePt t="72058" x="7099300" y="939800"/>
          <p14:tracePt t="72075" x="6972300" y="939800"/>
          <p14:tracePt t="72076" x="6883400" y="946150"/>
          <p14:tracePt t="72092" x="6838950" y="952500"/>
          <p14:tracePt t="72093" x="6737350" y="965200"/>
          <p14:tracePt t="72109" x="6616700" y="971550"/>
          <p14:tracePt t="72125" x="6546850" y="977900"/>
          <p14:tracePt t="72142" x="6451600" y="984250"/>
          <p14:tracePt t="72159" x="6388100" y="996950"/>
          <p14:tracePt t="72176" x="6343650" y="1009650"/>
          <p14:tracePt t="72193" x="6324600" y="1009650"/>
          <p14:tracePt t="72243" x="6324600" y="1022350"/>
          <p14:tracePt t="72260" x="6318250" y="1035050"/>
          <p14:tracePt t="72275" x="6311900" y="1047750"/>
          <p14:tracePt t="72292" x="6299200" y="1066800"/>
          <p14:tracePt t="72386" x="6305550" y="1066800"/>
          <p14:tracePt t="72394" x="6318250" y="1060450"/>
          <p14:tracePt t="72409" x="6337300" y="1047750"/>
          <p14:tracePt t="72427" x="6375400" y="1035050"/>
          <p14:tracePt t="72443" x="6419850" y="1022350"/>
          <p14:tracePt t="72460" x="6457950" y="1009650"/>
          <p14:tracePt t="72477" x="6489700" y="1003300"/>
          <p14:tracePt t="72494" x="6508750" y="996950"/>
          <p14:tracePt t="72510" x="6521450" y="996950"/>
          <p14:tracePt t="72527" x="6527800" y="996950"/>
          <p14:tracePt t="72542" x="6534150" y="990600"/>
          <p14:tracePt t="72561" x="6546850" y="990600"/>
          <p14:tracePt t="72585" x="6553200" y="990600"/>
          <p14:tracePt t="72610" x="6559550" y="990600"/>
          <p14:tracePt t="72625" x="6565900" y="990600"/>
          <p14:tracePt t="72643" x="6572250" y="996950"/>
          <p14:tracePt t="72660" x="6578600" y="1009650"/>
          <p14:tracePt t="72675" x="6591300" y="1028700"/>
          <p14:tracePt t="72692" x="6604000" y="1041400"/>
          <p14:tracePt t="72710" x="6610350" y="1060450"/>
          <p14:tracePt t="72727" x="6623050" y="1085850"/>
          <p14:tracePt t="72743" x="6635750" y="1104900"/>
          <p14:tracePt t="72760" x="6642100" y="1111250"/>
          <p14:tracePt t="72763" x="6648450" y="1117600"/>
          <p14:tracePt t="72776" x="6648450" y="1123950"/>
          <p14:tracePt t="72794" x="6699250" y="1136650"/>
          <p14:tracePt t="72810" x="6731000" y="1143000"/>
          <p14:tracePt t="72827" x="6826250" y="1143000"/>
          <p14:tracePt t="72843" x="6883400" y="1143000"/>
          <p14:tracePt t="72860" x="6921500" y="1143000"/>
          <p14:tracePt t="72876" x="6934200" y="1136650"/>
          <p14:tracePt t="72910" x="6940550" y="1130300"/>
          <p14:tracePt t="72944" x="6940550" y="1123950"/>
          <p14:tracePt t="72960" x="6946900" y="1123950"/>
          <p14:tracePt t="72994" x="6946900" y="1117600"/>
          <p14:tracePt t="73010" x="6953250" y="1117600"/>
          <p14:tracePt t="73027" x="6953250" y="1111250"/>
          <p14:tracePt t="73044" x="6959600" y="1111250"/>
          <p14:tracePt t="73129" x="6965950" y="1104900"/>
          <p14:tracePt t="73146" x="6965950" y="1098550"/>
          <p14:tracePt t="73162" x="6972300" y="1092200"/>
          <p14:tracePt t="73182" x="6972300" y="1085850"/>
          <p14:tracePt t="73196" x="6972300" y="1079500"/>
          <p14:tracePt t="73320" x="6972300" y="1073150"/>
          <p14:tracePt t="73343" x="6972300" y="1060450"/>
          <p14:tracePt t="73360" x="6972300" y="1047750"/>
          <p14:tracePt t="73376" x="6959600" y="1028700"/>
          <p14:tracePt t="73393" x="6959600" y="1016000"/>
          <p14:tracePt t="73409" x="6946900" y="996950"/>
          <p14:tracePt t="73427" x="6946900" y="990600"/>
          <p14:tracePt t="73444" x="6946900" y="977900"/>
          <p14:tracePt t="73460" x="6940550" y="971550"/>
          <p14:tracePt t="73477" x="6940550" y="965200"/>
          <p14:tracePt t="73493" x="6934200" y="965200"/>
          <p14:tracePt t="73586" x="6927850" y="965200"/>
          <p14:tracePt t="73594" x="6921500" y="965200"/>
          <p14:tracePt t="73599" x="6908800" y="965200"/>
          <p14:tracePt t="73633" x="6902450" y="965200"/>
          <p14:tracePt t="73649" x="6902450" y="958850"/>
          <p14:tracePt t="73660" x="6896100" y="952500"/>
          <p14:tracePt t="73676" x="6889750" y="933450"/>
          <p14:tracePt t="73693" x="6877050" y="920750"/>
          <p14:tracePt t="73711" x="6877050" y="914400"/>
          <p14:tracePt t="73761" x="6870700" y="914400"/>
          <p14:tracePt t="73796" x="6864350" y="914400"/>
          <p14:tracePt t="73810" x="6851650" y="927100"/>
          <p14:tracePt t="73828" x="6832600" y="939800"/>
          <p14:tracePt t="73843" x="6819900" y="946150"/>
          <p14:tracePt t="73861" x="6813550" y="952500"/>
          <p14:tracePt t="73876" x="6807200" y="965200"/>
          <p14:tracePt t="73893" x="6794500" y="971550"/>
          <p14:tracePt t="73911" x="6788150" y="977900"/>
          <p14:tracePt t="73944" x="6781800" y="977900"/>
          <p14:tracePt t="74057" x="6781800" y="971550"/>
          <p14:tracePt t="74094" x="6788150" y="971550"/>
          <p14:tracePt t="74117" x="6794500" y="971550"/>
          <p14:tracePt t="74197" x="6800850" y="971550"/>
          <p14:tracePt t="74205" x="6813550" y="984250"/>
          <p14:tracePt t="74212" x="6813550" y="990600"/>
          <p14:tracePt t="74227" x="6826250" y="1009650"/>
          <p14:tracePt t="74245" x="6851650" y="1047750"/>
          <p14:tracePt t="74260" x="6864350" y="1073150"/>
          <p14:tracePt t="74278" x="6877050" y="1079500"/>
          <p14:tracePt t="74295" x="6877050" y="1085850"/>
          <p14:tracePt t="74357" x="6883400" y="1079500"/>
          <p14:tracePt t="74362" x="6889750" y="1079500"/>
          <p14:tracePt t="74377" x="6896100" y="1073150"/>
          <p14:tracePt t="74394" x="6896100" y="1066800"/>
          <p14:tracePt t="74429" x="6902450" y="1066800"/>
          <p14:tracePt t="74445" x="6915150" y="1054100"/>
          <p14:tracePt t="74462" x="6946900" y="1041400"/>
          <p14:tracePt t="74477" x="6972300" y="1028700"/>
          <p14:tracePt t="74479" x="6997700" y="1022350"/>
          <p14:tracePt t="74494" x="7023100" y="1009650"/>
          <p14:tracePt t="74495" x="7048500" y="990600"/>
          <p14:tracePt t="74510" x="7105650" y="958850"/>
          <p14:tracePt t="74527" x="7175500" y="927100"/>
          <p14:tracePt t="74544" x="7302500" y="908050"/>
          <p14:tracePt t="74562" x="7524750" y="908050"/>
          <p14:tracePt t="74580" x="7747000" y="908050"/>
          <p14:tracePt t="74582" x="7867650" y="908050"/>
          <p14:tracePt t="74593" x="7975600" y="901700"/>
          <p14:tracePt t="74610" x="8204200" y="889000"/>
          <p14:tracePt t="74628" x="8458200" y="863600"/>
          <p14:tracePt t="74644" x="8674100" y="838200"/>
          <p14:tracePt t="74662" x="8864600" y="819150"/>
          <p14:tracePt t="74677" x="8896350" y="819150"/>
          <p14:tracePt t="74679" x="8921750" y="819150"/>
          <p14:tracePt t="74694" x="8928100" y="819150"/>
          <p14:tracePt t="74873" x="8928100" y="825500"/>
          <p14:tracePt t="74895" x="8909050" y="850900"/>
          <p14:tracePt t="74912" x="8858250" y="882650"/>
          <p14:tracePt t="74928" x="8794750" y="895350"/>
          <p14:tracePt t="74944" x="8763000" y="889000"/>
          <p14:tracePt t="74962" x="8737600" y="857250"/>
          <p14:tracePt t="74978" x="8718550" y="825500"/>
          <p14:tracePt t="74994" x="8699500" y="806450"/>
          <p14:tracePt t="75011" x="8686800" y="806450"/>
          <p14:tracePt t="75028" x="8661400" y="838200"/>
          <p14:tracePt t="75046" x="8629650" y="869950"/>
          <p14:tracePt t="75062" x="8597900" y="901700"/>
          <p14:tracePt t="75078" x="8578850" y="914400"/>
          <p14:tracePt t="75096" x="8572500" y="927100"/>
          <p14:tracePt t="75187" x="8566150" y="927100"/>
          <p14:tracePt t="75195" x="8566150" y="933450"/>
          <p14:tracePt t="75211" x="8534400" y="946150"/>
          <p14:tracePt t="75229" x="8502650" y="958850"/>
          <p14:tracePt t="75245" x="8445500" y="971550"/>
          <p14:tracePt t="75261" x="8362950" y="977900"/>
          <p14:tracePt t="75278" x="8293100" y="977900"/>
          <p14:tracePt t="75294" x="8242300" y="965200"/>
          <p14:tracePt t="75312" x="8172450" y="927100"/>
          <p14:tracePt t="75328" x="8089900" y="863600"/>
          <p14:tracePt t="75344" x="8045450" y="838200"/>
          <p14:tracePt t="75362" x="8039100" y="838200"/>
          <p14:tracePt t="78313" x="8045450" y="838200"/>
          <p14:tracePt t="78321" x="8058150" y="838200"/>
          <p14:tracePt t="78331" x="8096250" y="850900"/>
          <p14:tracePt t="78347" x="8210550" y="863600"/>
          <p14:tracePt t="78367" x="8420100" y="876300"/>
          <p14:tracePt t="78380" x="8483600" y="882650"/>
          <p14:tracePt t="78399" x="8610600" y="889000"/>
          <p14:tracePt t="78414" x="8686800" y="889000"/>
          <p14:tracePt t="78431" x="8769350" y="882650"/>
          <p14:tracePt t="78448" x="8851900" y="882650"/>
          <p14:tracePt t="78465" x="8947150" y="882650"/>
          <p14:tracePt t="78481" x="9061450" y="908050"/>
          <p14:tracePt t="78498" x="9156700" y="927100"/>
          <p14:tracePt t="78515" x="9213850" y="933450"/>
          <p14:tracePt t="78531" x="9239250" y="933450"/>
          <p14:tracePt t="78548" x="9309100" y="933450"/>
          <p14:tracePt t="78564" x="9480550" y="927100"/>
          <p14:tracePt t="78581" x="9683750" y="939800"/>
          <p14:tracePt t="78597" x="9867900" y="958850"/>
          <p14:tracePt t="78614" x="10077450" y="984250"/>
          <p14:tracePt t="78631" x="10223500" y="996950"/>
          <p14:tracePt t="78633" x="10255250" y="996950"/>
          <p14:tracePt t="78648" x="10306050" y="996950"/>
          <p14:tracePt t="78649" x="10318750" y="996950"/>
          <p14:tracePt t="78665" x="10331450" y="990600"/>
          <p14:tracePt t="78698" x="10337800" y="984250"/>
          <p14:tracePt t="78715" x="10344150" y="977900"/>
          <p14:tracePt t="78732" x="10350500" y="965200"/>
          <p14:tracePt t="78748" x="10350500" y="952500"/>
          <p14:tracePt t="78764" x="10350500" y="933450"/>
          <p14:tracePt t="78782" x="10350500" y="914400"/>
          <p14:tracePt t="78798" x="10337800" y="882650"/>
          <p14:tracePt t="78816" x="10287000" y="831850"/>
          <p14:tracePt t="78831" x="10248900" y="806450"/>
          <p14:tracePt t="78849" x="10191750" y="768350"/>
          <p14:tracePt t="78852" x="10153650" y="755650"/>
          <p14:tracePt t="78865" x="10115550" y="736600"/>
          <p14:tracePt t="78882" x="9956800" y="692150"/>
          <p14:tracePt t="78899" x="9861550" y="673100"/>
          <p14:tracePt t="78915" x="9753600" y="647700"/>
          <p14:tracePt t="78932" x="9690100" y="635000"/>
          <p14:tracePt t="78949" x="9632950" y="622300"/>
          <p14:tracePt t="78965" x="9588500" y="609600"/>
          <p14:tracePt t="78981" x="9544050" y="590550"/>
          <p14:tracePt t="78999" x="9480550" y="571500"/>
          <p14:tracePt t="79015" x="9429750" y="558800"/>
          <p14:tracePt t="79032" x="9391650" y="558800"/>
          <p14:tracePt t="79051" x="9353550" y="571500"/>
          <p14:tracePt t="79068" x="9334500" y="584200"/>
          <p14:tracePt t="79083" x="9302750" y="609600"/>
          <p14:tracePt t="79100" x="9271000" y="635000"/>
          <p14:tracePt t="79115" x="9251950" y="666750"/>
          <p14:tracePt t="79132" x="9239250" y="685800"/>
          <p14:tracePt t="79149" x="9226550" y="704850"/>
          <p14:tracePt t="79165" x="9213850" y="730250"/>
          <p14:tracePt t="79182" x="9207500" y="749300"/>
          <p14:tracePt t="79197" x="9207500" y="762000"/>
          <p14:tracePt t="79216" x="9207500" y="774700"/>
          <p14:tracePt t="79232" x="9207500" y="787400"/>
          <p14:tracePt t="79249" x="9213850" y="793750"/>
          <p14:tracePt t="79266" x="9220200" y="800100"/>
          <p14:tracePt t="79283" x="9220200" y="806450"/>
          <p14:tracePt t="79300" x="9226550" y="812800"/>
          <p14:tracePt t="79316" x="9232900" y="812800"/>
          <p14:tracePt t="79333" x="9239250" y="819150"/>
          <p14:tracePt t="79338" x="9239250" y="825500"/>
          <p14:tracePt t="79348" x="9251950" y="825500"/>
          <p14:tracePt t="79366" x="9290050" y="844550"/>
          <p14:tracePt t="79382" x="9334500" y="850900"/>
          <p14:tracePt t="79400" x="9372600" y="863600"/>
          <p14:tracePt t="79416" x="9410700" y="869950"/>
          <p14:tracePt t="79433" x="9442450" y="882650"/>
          <p14:tracePt t="79449" x="9467850" y="889000"/>
          <p14:tracePt t="79466" x="9499600" y="901700"/>
          <p14:tracePt t="79483" x="9512300" y="901700"/>
          <p14:tracePt t="79499" x="9518650" y="908050"/>
          <p14:tracePt t="79516" x="9525000" y="908050"/>
          <p14:tracePt t="79532" x="9537700" y="908050"/>
          <p14:tracePt t="79538" x="9544050" y="914400"/>
          <p14:tracePt t="79548" x="9550400" y="914400"/>
          <p14:tracePt t="79566" x="9563100" y="914400"/>
          <p14:tracePt t="79582" x="9569450" y="914400"/>
          <p14:tracePt t="79599" x="9575800" y="914400"/>
          <p14:tracePt t="79632" x="9575800" y="920750"/>
          <p14:tracePt t="79651" x="9575800" y="939800"/>
          <p14:tracePt t="79668" x="9569450" y="958850"/>
          <p14:tracePt t="79682" x="9569450" y="965200"/>
          <p14:tracePt t="79699" x="9563100" y="977900"/>
          <p14:tracePt t="79716" x="9544050" y="996950"/>
          <p14:tracePt t="79732" x="9531350" y="1003300"/>
          <p14:tracePt t="79751" x="9518650" y="1003300"/>
          <p14:tracePt t="79765" x="9499600" y="1003300"/>
          <p14:tracePt t="79782" x="9474200" y="1003300"/>
          <p14:tracePt t="79799" x="9442450" y="1003300"/>
          <p14:tracePt t="79817" x="9423400" y="1003300"/>
          <p14:tracePt t="79819" x="9417050" y="1003300"/>
          <p14:tracePt t="79832" x="9410700" y="1003300"/>
          <p14:tracePt t="79849" x="9398000" y="1003300"/>
          <p14:tracePt t="79883" x="9385300" y="1003300"/>
          <p14:tracePt t="79903" x="9372600" y="1016000"/>
          <p14:tracePt t="79915" x="9366250" y="1016000"/>
          <p14:tracePt t="79919" x="9359900" y="1022350"/>
          <p14:tracePt t="79933" x="9347200" y="1028700"/>
          <p14:tracePt t="79966" x="9347200" y="1035050"/>
          <p14:tracePt t="79983" x="9347200" y="1041400"/>
          <p14:tracePt t="79999" x="9353550" y="1054100"/>
          <p14:tracePt t="80015" x="9366250" y="1066800"/>
          <p14:tracePt t="80033" x="9385300" y="1079500"/>
          <p14:tracePt t="80050" x="9429750" y="1098550"/>
          <p14:tracePt t="80066" x="9467850" y="1111250"/>
          <p14:tracePt t="80083" x="9512300" y="1123950"/>
          <p14:tracePt t="80100" x="9537700" y="1130300"/>
          <p14:tracePt t="80116" x="9588500" y="1143000"/>
          <p14:tracePt t="80133" x="9658350" y="1162050"/>
          <p14:tracePt t="80150" x="9734550" y="1168400"/>
          <p14:tracePt t="80166" x="9772650" y="1168400"/>
          <p14:tracePt t="80183" x="9779000" y="1155700"/>
          <p14:tracePt t="80199" x="9785350" y="1143000"/>
          <p14:tracePt t="80215" x="9785350" y="1130300"/>
          <p14:tracePt t="80216" x="9779000" y="1117600"/>
          <p14:tracePt t="80234" x="9772650" y="1098550"/>
          <p14:tracePt t="80250" x="9772650" y="1085850"/>
          <p14:tracePt t="80267" x="9772650" y="1073150"/>
          <p14:tracePt t="80283" x="9791700" y="1060450"/>
          <p14:tracePt t="80300" x="9810750" y="1041400"/>
          <p14:tracePt t="80317" x="9842500" y="1016000"/>
          <p14:tracePt t="80333" x="9874250" y="990600"/>
          <p14:tracePt t="80349" x="9893300" y="971550"/>
          <p14:tracePt t="80367" x="9899650" y="965200"/>
          <p14:tracePt t="80371" x="9899650" y="958850"/>
          <p14:tracePt t="80394" x="9899650" y="952500"/>
          <p14:tracePt t="80404" x="9899650" y="946150"/>
          <p14:tracePt t="80418" x="9893300" y="939800"/>
          <p14:tracePt t="80433" x="9880600" y="927100"/>
          <p14:tracePt t="80450" x="9861550" y="914400"/>
          <p14:tracePt t="80467" x="9842500" y="901700"/>
          <p14:tracePt t="80482" x="9810750" y="895350"/>
          <p14:tracePt t="80499" x="9766300" y="889000"/>
          <p14:tracePt t="80517" x="9715500" y="889000"/>
          <p14:tracePt t="80533" x="9664700" y="889000"/>
          <p14:tracePt t="80551" x="9620250" y="889000"/>
          <p14:tracePt t="80554" x="9601200" y="889000"/>
          <p14:tracePt t="80565" x="9588500" y="889000"/>
          <p14:tracePt t="80584" x="9563100" y="882650"/>
          <p14:tracePt t="80600" x="9537700" y="876300"/>
          <p14:tracePt t="80617" x="9505950" y="869950"/>
          <p14:tracePt t="80634" x="9455150" y="863600"/>
          <p14:tracePt t="80650" x="9436100" y="863600"/>
          <p14:tracePt t="80667" x="9423400" y="863600"/>
          <p14:tracePt t="80684" x="9410700" y="869950"/>
          <p14:tracePt t="80700" x="9404350" y="869950"/>
          <p14:tracePt t="80717" x="9404350" y="882650"/>
          <p14:tracePt t="80734" x="9404350" y="895350"/>
          <p14:tracePt t="80749" x="9404350" y="927100"/>
          <p14:tracePt t="80767" x="9410700" y="958850"/>
          <p14:tracePt t="80784" x="9436100" y="996950"/>
          <p14:tracePt t="80800" x="9448800" y="1016000"/>
          <p14:tracePt t="80817" x="9461500" y="1016000"/>
          <p14:tracePt t="80834" x="9480550" y="1009650"/>
          <p14:tracePt t="80850" x="9531350" y="965200"/>
          <p14:tracePt t="80866" x="9575800" y="920750"/>
          <p14:tracePt t="80869" x="9588500" y="901700"/>
          <p14:tracePt t="80884" x="9601200" y="889000"/>
          <p14:tracePt t="80900" x="9613900" y="876300"/>
          <p14:tracePt t="80950" x="9620250" y="882650"/>
          <p14:tracePt t="80967" x="9626600" y="908050"/>
          <p14:tracePt t="80983" x="9626600" y="914400"/>
          <p14:tracePt t="81051" x="9632950" y="914400"/>
          <p14:tracePt t="81084" x="9626600" y="920750"/>
          <p14:tracePt t="81100" x="9620250" y="927100"/>
          <p14:tracePt t="81322" x="9620250" y="933450"/>
          <p14:tracePt t="81355" x="9620250" y="939800"/>
          <p14:tracePt t="81395" x="9613900" y="946150"/>
          <p14:tracePt t="81403" x="9613900" y="952500"/>
          <p14:tracePt t="81417" x="9613900" y="958850"/>
          <p14:tracePt t="81435" x="9607550" y="965200"/>
          <p14:tracePt t="81502" x="9594850" y="965200"/>
          <p14:tracePt t="81517" x="9575800" y="965200"/>
          <p14:tracePt t="81534" x="9556750" y="965200"/>
          <p14:tracePt t="81550" x="9544050" y="965200"/>
          <p14:tracePt t="81566" x="9531350" y="977900"/>
          <p14:tracePt t="81584" x="9525000" y="990600"/>
          <p14:tracePt t="81601" x="9525000" y="1016000"/>
          <p14:tracePt t="81618" x="9518650" y="1047750"/>
          <p14:tracePt t="81634" x="9512300" y="1085850"/>
          <p14:tracePt t="81651" x="9505950" y="1111250"/>
          <p14:tracePt t="81668" x="9537700" y="1212850"/>
          <p14:tracePt t="81683" x="9626600" y="1327150"/>
          <p14:tracePt t="81701" x="9728200" y="1428750"/>
          <p14:tracePt t="81717" x="9842500" y="1530350"/>
          <p14:tracePt t="81735" x="10020300" y="1670050"/>
          <p14:tracePt t="81752" x="10064750" y="1695450"/>
          <p14:tracePt t="81754" x="10096500" y="1714500"/>
          <p14:tracePt t="81767" x="10147300" y="1746250"/>
          <p14:tracePt t="81784" x="10166350" y="1758950"/>
          <p14:tracePt t="81851" x="10166350" y="1765300"/>
          <p14:tracePt t="81868" x="10166350" y="1771650"/>
          <p14:tracePt t="81884" x="10166350" y="1778000"/>
          <p14:tracePt t="81901" x="10166350" y="1784350"/>
          <p14:tracePt t="81917" x="10166350" y="1790700"/>
          <p14:tracePt t="81934" x="10172700" y="1797050"/>
          <p14:tracePt t="81952" x="10172700" y="1803400"/>
          <p14:tracePt t="81968" x="10191750" y="1828800"/>
          <p14:tracePt t="81971" x="10198100" y="1841500"/>
          <p14:tracePt t="81984" x="10210800" y="1860550"/>
          <p14:tracePt t="81989" x="10223500" y="1885950"/>
          <p14:tracePt t="82001" x="10242550" y="1917700"/>
          <p14:tracePt t="82018" x="10261600" y="1943100"/>
          <p14:tracePt t="82034" x="10274300" y="1962150"/>
          <p14:tracePt t="82051" x="10287000" y="1968500"/>
          <p14:tracePt t="82316" x="10293350" y="1962150"/>
          <p14:tracePt t="82325" x="10318750" y="1936750"/>
          <p14:tracePt t="82335" x="10344150" y="1917700"/>
          <p14:tracePt t="82352" x="10401300" y="1854200"/>
          <p14:tracePt t="82369" x="10439400" y="1784350"/>
          <p14:tracePt t="82386" x="10471150" y="1714500"/>
          <p14:tracePt t="82402" x="10502900" y="1625600"/>
          <p14:tracePt t="82406" x="10515600" y="1587500"/>
          <p14:tracePt t="82417" x="10528300" y="1517650"/>
          <p14:tracePt t="82436" x="10528300" y="1314450"/>
          <p14:tracePt t="82452" x="10490200" y="1219200"/>
          <p14:tracePt t="82469" x="10458450" y="1155700"/>
          <p14:tracePt t="82485" x="10287000" y="958850"/>
          <p14:tracePt t="82503" x="10217150" y="920750"/>
          <p14:tracePt t="82518" x="10179050" y="946150"/>
          <p14:tracePt t="82535" x="10128250" y="1028700"/>
          <p14:tracePt t="82552" x="10083800" y="1149350"/>
          <p14:tracePt t="82568" x="10045700" y="1270000"/>
          <p14:tracePt t="82585" x="10013950" y="1403350"/>
          <p14:tracePt t="82602" x="10001250" y="1511300"/>
          <p14:tracePt t="82619" x="10001250" y="1587500"/>
          <p14:tracePt t="82623" x="10001250" y="1619250"/>
          <p14:tracePt t="82634" x="10007600" y="1651000"/>
          <p14:tracePt t="82636" x="10020300" y="1670050"/>
          <p14:tracePt t="82651" x="10052050" y="1714500"/>
          <p14:tracePt t="82669" x="10172700" y="1847850"/>
          <p14:tracePt t="82686" x="10248900" y="1924050"/>
          <p14:tracePt t="82702" x="10287000" y="1968500"/>
          <p14:tracePt t="82719" x="10299700" y="1987550"/>
          <p14:tracePt t="82841" x="10299700" y="1981200"/>
          <p14:tracePt t="83019" x="10306050" y="1987550"/>
          <p14:tracePt t="83036" x="10325100" y="2012950"/>
          <p14:tracePt t="83053" x="10344150" y="2051050"/>
          <p14:tracePt t="83069" x="10363200" y="2070100"/>
          <p14:tracePt t="83086" x="10382250" y="2089150"/>
          <p14:tracePt t="83089" x="10407650" y="2095500"/>
          <p14:tracePt t="83102" x="10433050" y="2101850"/>
          <p14:tracePt t="83106" x="10464800" y="2101850"/>
          <p14:tracePt t="83118" x="10509250" y="2101850"/>
          <p14:tracePt t="83123" x="10560050" y="2089150"/>
          <p14:tracePt t="83136" x="10604500" y="2076450"/>
          <p14:tracePt t="83139" x="10674350" y="2057400"/>
          <p14:tracePt t="83152" x="10744200" y="2032000"/>
          <p14:tracePt t="83169" x="10788650" y="2006600"/>
          <p14:tracePt t="83187" x="10896600" y="1936750"/>
          <p14:tracePt t="83202" x="10960100" y="1873250"/>
          <p14:tracePt t="83219" x="10972800" y="1847850"/>
          <p14:tracePt t="83235" x="10966450" y="1828800"/>
          <p14:tracePt t="83252" x="10934700" y="1809750"/>
          <p14:tracePt t="83269" x="10890250" y="1797050"/>
          <p14:tracePt t="83286" x="10845800" y="1784350"/>
          <p14:tracePt t="83302" x="10763250" y="1752600"/>
          <p14:tracePt t="83319" x="10699750" y="1733550"/>
          <p14:tracePt t="83335" x="10629900" y="1720850"/>
          <p14:tracePt t="83352" x="10572750" y="1727200"/>
          <p14:tracePt t="83369" x="10509250" y="1765300"/>
          <p14:tracePt t="83373" x="10483850" y="1784350"/>
          <p14:tracePt t="83386" x="10407650" y="1822450"/>
          <p14:tracePt t="83404" x="10325100" y="1860550"/>
          <p14:tracePt t="83419" x="10274300" y="1892300"/>
          <p14:tracePt t="83436" x="10255250" y="1898650"/>
          <p14:tracePt t="83488" x="10255250" y="1892300"/>
          <p14:tracePt t="83503" x="10255250" y="1879600"/>
          <p14:tracePt t="83519" x="10236200" y="1847850"/>
          <p14:tracePt t="83536" x="10210800" y="1822450"/>
          <p14:tracePt t="83552" x="10179050" y="1797050"/>
          <p14:tracePt t="83570" x="10134600" y="1758950"/>
          <p14:tracePt t="83586" x="10083800" y="1733550"/>
          <p14:tracePt t="83592" x="10045700" y="1714500"/>
          <p14:tracePt t="83601" x="10001250" y="1695450"/>
          <p14:tracePt t="83619" x="9925050" y="1657350"/>
          <p14:tracePt t="83636" x="9798050" y="1581150"/>
          <p14:tracePt t="83653" x="9747250" y="1530350"/>
          <p14:tracePt t="83669" x="9728200" y="1498600"/>
          <p14:tracePt t="83671" x="9715500" y="1485900"/>
          <p14:tracePt t="83686" x="9702800" y="1447800"/>
          <p14:tracePt t="83703" x="9690100" y="1416050"/>
          <p14:tracePt t="83719" x="9677400" y="1390650"/>
          <p14:tracePt t="83734" x="9645650" y="1333500"/>
          <p14:tracePt t="83753" x="9601200" y="1282700"/>
          <p14:tracePt t="83769" x="9550400" y="1231900"/>
          <p14:tracePt t="83786" x="9512300" y="1193800"/>
          <p14:tracePt t="83805" x="9461500" y="1155700"/>
          <p14:tracePt t="83820" x="9461500" y="1149350"/>
          <p14:tracePt t="83836" x="9461500" y="1143000"/>
          <p14:tracePt t="83854" x="9461500" y="1136650"/>
          <p14:tracePt t="83869" x="9461500" y="1130300"/>
          <p14:tracePt t="84050" x="9455150" y="1123950"/>
          <p14:tracePt t="84057" x="9448800" y="1123950"/>
          <p14:tracePt t="84069" x="9436100" y="1123950"/>
          <p14:tracePt t="84086" x="9410700" y="1104900"/>
          <p14:tracePt t="84103" x="9378950" y="1092200"/>
          <p14:tracePt t="84120" x="9359900" y="1085850"/>
          <p14:tracePt t="84135" x="9271000" y="1054100"/>
          <p14:tracePt t="84152" x="9245600" y="1047750"/>
          <p14:tracePt t="84153" x="9220200" y="1041400"/>
          <p14:tracePt t="84169" x="9201150" y="1035050"/>
          <p14:tracePt t="84324" x="9207500" y="1035050"/>
          <p14:tracePt t="84332" x="9213850" y="1041400"/>
          <p14:tracePt t="84337" x="9239250" y="1047750"/>
          <p14:tracePt t="84353" x="9271000" y="1047750"/>
          <p14:tracePt t="84370" x="9378950" y="1054100"/>
          <p14:tracePt t="84387" x="9436100" y="1054100"/>
          <p14:tracePt t="84404" x="9486900" y="1054100"/>
          <p14:tracePt t="84420" x="9512300" y="1054100"/>
          <p14:tracePt t="84436" x="9531350" y="1047750"/>
          <p14:tracePt t="84454" x="9537700" y="1047750"/>
          <p14:tracePt t="84532" x="9537700" y="1041400"/>
          <p14:tracePt t="84727" x="9537700" y="1035050"/>
          <p14:tracePt t="84758" x="9544050" y="1035050"/>
          <p14:tracePt t="84775" x="9550400" y="1035050"/>
          <p14:tracePt t="84786" x="9556750" y="1035050"/>
          <p14:tracePt t="84804" x="9582150" y="1035050"/>
          <p14:tracePt t="84820" x="9632950" y="1041400"/>
          <p14:tracePt t="84838" x="9664700" y="1041400"/>
          <p14:tracePt t="84854" x="9702800" y="1035050"/>
          <p14:tracePt t="84870" x="9740900" y="1035050"/>
          <p14:tracePt t="84887" x="9753600" y="1035050"/>
          <p14:tracePt t="84954" x="9766300" y="1035050"/>
          <p14:tracePt t="84970" x="9810750" y="1041400"/>
          <p14:tracePt t="84987" x="9855200" y="1047750"/>
          <p14:tracePt t="85004" x="9886950" y="1047750"/>
          <p14:tracePt t="85010" x="9906000" y="1047750"/>
          <p14:tracePt t="85019" x="9912350" y="1047750"/>
          <p14:tracePt t="85037" x="9931400" y="1047750"/>
          <p14:tracePt t="85054" x="9950450" y="1047750"/>
          <p14:tracePt t="85071" x="9963150" y="1047750"/>
          <p14:tracePt t="85075" x="9969500" y="1047750"/>
          <p14:tracePt t="85086" x="9975850" y="1047750"/>
          <p14:tracePt t="85104" x="9994900" y="1047750"/>
          <p14:tracePt t="85121" x="10013950" y="1047750"/>
          <p14:tracePt t="85138" x="10020300" y="1054100"/>
          <p14:tracePt t="85153" x="10033000" y="1054100"/>
          <p14:tracePt t="85171" x="10052050" y="1060450"/>
          <p14:tracePt t="85188" x="10071100" y="1060450"/>
          <p14:tracePt t="85204" x="10090150" y="1066800"/>
          <p14:tracePt t="85221" x="10102850" y="1066800"/>
          <p14:tracePt t="85238" x="10115550" y="1066800"/>
          <p14:tracePt t="85254" x="10121900" y="1066800"/>
          <p14:tracePt t="85260" x="10128250" y="1073150"/>
          <p14:tracePt t="85271" x="10134600" y="1073150"/>
          <p14:tracePt t="85288" x="10166350" y="1079500"/>
          <p14:tracePt t="85304" x="10198100" y="1085850"/>
          <p14:tracePt t="85321" x="10242550" y="1085850"/>
          <p14:tracePt t="85338" x="10287000" y="1092200"/>
          <p14:tracePt t="85354" x="10325100" y="1092200"/>
          <p14:tracePt t="85371" x="10382250" y="1098550"/>
          <p14:tracePt t="85387" x="10433050" y="1098550"/>
          <p14:tracePt t="85404" x="10502900" y="1098550"/>
          <p14:tracePt t="85421" x="10547350" y="1098550"/>
          <p14:tracePt t="85439" x="10579100" y="1092200"/>
          <p14:tracePt t="85453" x="10604500" y="1092200"/>
          <p14:tracePt t="85470" x="10623550" y="1092200"/>
          <p14:tracePt t="85488" x="10636250" y="1092200"/>
          <p14:tracePt t="85521" x="10648950" y="1092200"/>
          <p14:tracePt t="85538" x="10655300" y="1092200"/>
          <p14:tracePt t="85554" x="10668000" y="1092200"/>
          <p14:tracePt t="85587" x="10674350" y="1085850"/>
          <p14:tracePt t="85718" x="10668000" y="1092200"/>
          <p14:tracePt t="85727" x="10661650" y="1092200"/>
          <p14:tracePt t="85736" x="10661650" y="1098550"/>
          <p14:tracePt t="85757" x="10636250" y="1104900"/>
          <p14:tracePt t="85771" x="10617200" y="1111250"/>
          <p14:tracePt t="85788" x="10610850" y="1111250"/>
          <p14:tracePt t="85838" x="10617200" y="1111250"/>
          <p14:tracePt t="85855" x="10648950" y="1111250"/>
          <p14:tracePt t="85872" x="10699750" y="1117600"/>
          <p14:tracePt t="85888" x="10725150" y="1117600"/>
          <p14:tracePt t="85906" x="10788650" y="1111250"/>
          <p14:tracePt t="85922" x="10864850" y="1104900"/>
          <p14:tracePt t="85938" x="10928350" y="1104900"/>
          <p14:tracePt t="85954" x="10966450" y="1104900"/>
          <p14:tracePt t="85971" x="11004550" y="1111250"/>
          <p14:tracePt t="86038" x="10998200" y="1123950"/>
          <p14:tracePt t="86055" x="10972800" y="1136650"/>
          <p14:tracePt t="86072" x="10922000" y="1162050"/>
          <p14:tracePt t="86077" x="10883900" y="1174750"/>
          <p14:tracePt t="86087" x="10864850" y="1181100"/>
          <p14:tracePt t="86104" x="10750550" y="1206500"/>
          <p14:tracePt t="86121" x="10648950" y="1219200"/>
          <p14:tracePt t="86138" x="10534650" y="1250950"/>
          <p14:tracePt t="86155" x="10388600" y="1270000"/>
          <p14:tracePt t="86171" x="10153650" y="1314450"/>
          <p14:tracePt t="86188" x="9994900" y="1339850"/>
          <p14:tracePt t="86205" x="9798050" y="1365250"/>
          <p14:tracePt t="86221" x="9652000" y="1377950"/>
          <p14:tracePt t="86238" x="9493250" y="1390650"/>
          <p14:tracePt t="86253" x="9277350" y="1390650"/>
          <p14:tracePt t="86271" x="8972550" y="1390650"/>
          <p14:tracePt t="86276" x="8877300" y="1390650"/>
          <p14:tracePt t="86287" x="8737600" y="1384300"/>
          <p14:tracePt t="86305" x="8521700" y="1384300"/>
          <p14:tracePt t="86309" x="8439150" y="1384300"/>
          <p14:tracePt t="86322" x="8324850" y="1371600"/>
          <p14:tracePt t="86327" x="8255000" y="1365250"/>
          <p14:tracePt t="86337" x="8185150" y="1358900"/>
          <p14:tracePt t="86356" x="7924800" y="1333500"/>
          <p14:tracePt t="86372" x="7880350" y="1327150"/>
          <p14:tracePt t="86375" x="7778750" y="1327150"/>
          <p14:tracePt t="86388" x="7670800" y="1320800"/>
          <p14:tracePt t="86405" x="7296150" y="1295400"/>
          <p14:tracePt t="86422" x="7042150" y="1270000"/>
          <p14:tracePt t="86438" x="6807200" y="1244600"/>
          <p14:tracePt t="86455" x="6629400" y="1219200"/>
          <p14:tracePt t="86472" x="6502400" y="1200150"/>
          <p14:tracePt t="86489" x="6489700" y="1200150"/>
          <p14:tracePt t="86557" x="6489700" y="1206500"/>
          <p14:tracePt t="86580" x="6489700" y="1212850"/>
          <p14:tracePt t="86594" x="6489700" y="1219200"/>
          <p14:tracePt t="86731" x="6483350" y="1219200"/>
          <p14:tracePt t="86796" x="6483350" y="1225550"/>
          <p14:tracePt t="86834" x="6483350" y="1231900"/>
          <p14:tracePt t="87155" x="6489700" y="1231900"/>
          <p14:tracePt t="87173" x="6527800" y="1212850"/>
          <p14:tracePt t="87190" x="6540500" y="1206500"/>
          <p14:tracePt t="87208" x="6584950" y="1193800"/>
          <p14:tracePt t="87222" x="6604000" y="1193800"/>
          <p14:tracePt t="87225" x="6610350" y="1187450"/>
          <p14:tracePt t="87239" x="6648450" y="1187450"/>
          <p14:tracePt t="87258" x="6680200" y="1181100"/>
          <p14:tracePt t="87272" x="6705600" y="1181100"/>
          <p14:tracePt t="87290" x="6724650" y="1181100"/>
          <p14:tracePt t="87306" x="6750050" y="1181100"/>
          <p14:tracePt t="87322" x="6788150" y="1187450"/>
          <p14:tracePt t="87340" x="6819900" y="1193800"/>
          <p14:tracePt t="87356" x="6838950" y="1200150"/>
          <p14:tracePt t="87372" x="6851650" y="1206500"/>
          <p14:tracePt t="87389" x="6851650" y="1212850"/>
          <p14:tracePt t="87423" x="6858000" y="1212850"/>
          <p14:tracePt t="87609" x="6864350" y="1212850"/>
          <p14:tracePt t="87624" x="6870700" y="1212850"/>
          <p14:tracePt t="87640" x="6902450" y="1206500"/>
          <p14:tracePt t="87656" x="6927850" y="1200150"/>
          <p14:tracePt t="87673" x="6991350" y="1193800"/>
          <p14:tracePt t="87690" x="7086600" y="1200150"/>
          <p14:tracePt t="87706" x="7219950" y="1225550"/>
          <p14:tracePt t="87723" x="7327900" y="1250950"/>
          <p14:tracePt t="87740" x="7429500" y="1276350"/>
          <p14:tracePt t="87756" x="7486650" y="1295400"/>
          <p14:tracePt t="87772" x="7493000" y="1301750"/>
          <p14:tracePt t="87806" x="7480300" y="1301750"/>
          <p14:tracePt t="87823" x="7473950" y="1295400"/>
          <p14:tracePt t="87884" x="7480300" y="1295400"/>
          <p14:tracePt t="87906" x="7524750" y="1289050"/>
          <p14:tracePt t="87923" x="7600950" y="1282700"/>
          <p14:tracePt t="87940" x="7651750" y="1282700"/>
          <p14:tracePt t="87955" x="7702550" y="1276350"/>
          <p14:tracePt t="87973" x="7740650" y="1276350"/>
          <p14:tracePt t="87990" x="7766050" y="1276350"/>
          <p14:tracePt t="88005" x="7785100" y="1270000"/>
          <p14:tracePt t="88023" x="7804150" y="1270000"/>
          <p14:tracePt t="88039" x="7810500" y="1270000"/>
          <p14:tracePt t="88056" x="7823200" y="1270000"/>
          <p14:tracePt t="88073" x="7829550" y="1270000"/>
          <p14:tracePt t="88106" x="7835900" y="1276350"/>
          <p14:tracePt t="88183" x="7842250" y="1276350"/>
          <p14:tracePt t="88197" x="7848600" y="1276350"/>
          <p14:tracePt t="88207" x="7854950" y="1276350"/>
          <p14:tracePt t="88256" x="7867650" y="1276350"/>
          <p14:tracePt t="88273" x="7874000" y="1276350"/>
          <p14:tracePt t="88290" x="7886700" y="1276350"/>
          <p14:tracePt t="88306" x="7912100" y="1276350"/>
          <p14:tracePt t="88325" x="7924800" y="1270000"/>
          <p14:tracePt t="88343" x="7950200" y="1263650"/>
          <p14:tracePt t="88355" x="8007350" y="1250950"/>
          <p14:tracePt t="88375" x="8058150" y="1250950"/>
          <p14:tracePt t="88390" x="8147050" y="1250950"/>
          <p14:tracePt t="88406" x="8235950" y="1257300"/>
          <p14:tracePt t="88424" x="8312150" y="1270000"/>
          <p14:tracePt t="88440" x="8350250" y="1282700"/>
          <p14:tracePt t="88457" x="8356600" y="1282700"/>
          <p14:tracePt t="88826" x="8362950" y="1282700"/>
          <p14:tracePt t="88833" x="8369300" y="1276350"/>
          <p14:tracePt t="88840" x="8394700" y="1270000"/>
          <p14:tracePt t="88856" x="8458200" y="1263650"/>
          <p14:tracePt t="88875" x="8509000" y="1250950"/>
          <p14:tracePt t="88891" x="8540750" y="1244600"/>
          <p14:tracePt t="88907" x="8553450" y="1238250"/>
          <p14:tracePt t="88987" x="8559800" y="1238250"/>
          <p14:tracePt t="88995" x="8572500" y="1238250"/>
          <p14:tracePt t="89007" x="8604250" y="1231900"/>
          <p14:tracePt t="89024" x="8629650" y="1231900"/>
          <p14:tracePt t="89040" x="8648700" y="1225550"/>
          <p14:tracePt t="89057" x="8655050" y="1225550"/>
          <p14:tracePt t="89171" x="8661400" y="1225550"/>
          <p14:tracePt t="89179" x="8667750" y="1225550"/>
          <p14:tracePt t="89189" x="8680450" y="1225550"/>
          <p14:tracePt t="89208" x="8699500" y="1225550"/>
          <p14:tracePt t="89212" x="8712200" y="1225550"/>
          <p14:tracePt t="89223" x="8718550" y="1225550"/>
          <p14:tracePt t="89225" x="8724900" y="1225550"/>
          <p14:tracePt t="89241" x="8731250" y="1225550"/>
          <p14:tracePt t="89316" x="8737600" y="1219200"/>
          <p14:tracePt t="89324" x="8750300" y="1212850"/>
          <p14:tracePt t="89341" x="8775700" y="1206500"/>
          <p14:tracePt t="89357" x="8807450" y="1200150"/>
          <p14:tracePt t="89374" x="8826500" y="1193800"/>
          <p14:tracePt t="89392" x="8826500" y="1187450"/>
          <p14:tracePt t="89491" x="8832850" y="1187450"/>
          <p14:tracePt t="89513" x="8832850" y="1193800"/>
          <p14:tracePt t="89575" x="8839200" y="1193800"/>
          <p14:tracePt t="89583" x="8845550" y="1193800"/>
          <p14:tracePt t="89589" x="8851900" y="1193800"/>
          <p14:tracePt t="89608" x="8864600" y="1187450"/>
          <p14:tracePt t="89626" x="8883650" y="1174750"/>
          <p14:tracePt t="89641" x="8896350" y="1168400"/>
          <p14:tracePt t="89658" x="8915400" y="1162050"/>
          <p14:tracePt t="89664" x="8921750" y="1155700"/>
          <p14:tracePt t="89673" x="8947150" y="1155700"/>
          <p14:tracePt t="89692" x="9004300" y="1149350"/>
          <p14:tracePt t="89695" x="9042400" y="1149350"/>
          <p14:tracePt t="89711" x="9074150" y="1143000"/>
          <p14:tracePt t="89723" x="9163050" y="1143000"/>
          <p14:tracePt t="89740" x="9271000" y="1143000"/>
          <p14:tracePt t="89759" x="9315450" y="1143000"/>
          <p14:tracePt t="89776" x="9334500" y="1143000"/>
          <p14:tracePt t="89900" x="9347200" y="1143000"/>
          <p14:tracePt t="89907" x="9353550" y="1143000"/>
          <p14:tracePt t="89925" x="9410700" y="1143000"/>
          <p14:tracePt t="89942" x="9493250" y="1149350"/>
          <p14:tracePt t="89958" x="9582150" y="1168400"/>
          <p14:tracePt t="89974" x="9677400" y="1187450"/>
          <p14:tracePt t="89992" x="9817100" y="1212850"/>
          <p14:tracePt t="90009" x="9918700" y="1231900"/>
          <p14:tracePt t="90013" x="9969500" y="1238250"/>
          <p14:tracePt t="90024" x="10007600" y="1238250"/>
          <p14:tracePt t="90042" x="10039350" y="1244600"/>
          <p14:tracePt t="90198" x="10033000" y="1244600"/>
          <p14:tracePt t="90204" x="10026650" y="1244600"/>
          <p14:tracePt t="90225" x="10013950" y="1238250"/>
          <p14:tracePt t="90242" x="10007600" y="1238250"/>
          <p14:tracePt t="90259" x="9994900" y="1231900"/>
          <p14:tracePt t="90275" x="9982200" y="1231900"/>
          <p14:tracePt t="90292" x="9975850" y="1231900"/>
          <p14:tracePt t="90308" x="9969500" y="1231900"/>
          <p14:tracePt t="90342" x="9963150" y="1231900"/>
          <p14:tracePt t="90375" x="9956800" y="1231900"/>
          <p14:tracePt t="90702" x="9963150" y="1231900"/>
          <p14:tracePt t="90708" x="9969500" y="1231900"/>
          <p14:tracePt t="90726" x="9975850" y="1231900"/>
          <p14:tracePt t="90783" x="9969500" y="1231900"/>
          <p14:tracePt t="90792" x="9963150" y="1238250"/>
          <p14:tracePt t="90809" x="9931400" y="1244600"/>
          <p14:tracePt t="90826" x="9867900" y="1257300"/>
          <p14:tracePt t="90842" x="9772650" y="1270000"/>
          <p14:tracePt t="90846" x="9715500" y="1270000"/>
          <p14:tracePt t="90862" x="9594850" y="1270000"/>
          <p14:tracePt t="90874" x="9550400" y="1270000"/>
          <p14:tracePt t="90892" x="9417050" y="1270000"/>
          <p14:tracePt t="90909" x="9353550" y="1270000"/>
          <p14:tracePt t="90925" x="9296400" y="1270000"/>
          <p14:tracePt t="90942" x="9226550" y="1276350"/>
          <p14:tracePt t="90959" x="9144000" y="1276350"/>
          <p14:tracePt t="90975" x="9023350" y="1282700"/>
          <p14:tracePt t="90992" x="8921750" y="1282700"/>
          <p14:tracePt t="91009" x="8769350" y="1282700"/>
          <p14:tracePt t="91026" x="8616950" y="1263650"/>
          <p14:tracePt t="91043" x="8483600" y="1263650"/>
          <p14:tracePt t="91059" x="8369300" y="1263650"/>
          <p14:tracePt t="91074" x="8204200" y="1263650"/>
          <p14:tracePt t="91091" x="7981950" y="1289050"/>
          <p14:tracePt t="91109" x="7772400" y="1352550"/>
          <p14:tracePt t="91125" x="7588250" y="1403350"/>
          <p14:tracePt t="91142" x="7442200" y="1441450"/>
          <p14:tracePt t="91159" x="7429500" y="1447800"/>
          <p14:tracePt t="91192" x="7410450" y="1447800"/>
          <p14:tracePt t="91209" x="7359650" y="1441450"/>
          <p14:tracePt t="91226" x="7188200" y="1454150"/>
          <p14:tracePt t="91242" x="7124700" y="1473200"/>
          <p14:tracePt t="91259" x="7105650" y="1485900"/>
          <p14:tracePt t="91278" x="7105650" y="1498600"/>
          <p14:tracePt t="91292" x="7105650" y="1504950"/>
          <p14:tracePt t="91309" x="7105650" y="1511300"/>
          <p14:tracePt t="91406" x="7112000" y="1511300"/>
          <p14:tracePt t="91414" x="7112000" y="1504950"/>
          <p14:tracePt t="91424" x="7112000" y="1498600"/>
          <p14:tracePt t="91443" x="7080250" y="1466850"/>
          <p14:tracePt t="91459" x="7048500" y="1454150"/>
          <p14:tracePt t="91477" x="7016750" y="1441450"/>
          <p14:tracePt t="91494" x="6991350" y="1441450"/>
          <p14:tracePt t="91509" x="6965950" y="1435100"/>
          <p14:tracePt t="91526" x="6940550" y="1428750"/>
          <p14:tracePt t="91543" x="6927850" y="1428750"/>
          <p14:tracePt t="91576" x="6921500" y="1428750"/>
          <p14:tracePt t="91609" x="6915150" y="1422400"/>
          <p14:tracePt t="91626" x="6908800" y="1422400"/>
          <p14:tracePt t="91720" x="6908800" y="1428750"/>
          <p14:tracePt t="91736" x="6908800" y="1435100"/>
          <p14:tracePt t="91776" x="6908800" y="1441450"/>
          <p14:tracePt t="91883" x="6915150" y="1435100"/>
          <p14:tracePt t="91896" x="6921500" y="1422400"/>
          <p14:tracePt t="91910" x="6921500" y="1416050"/>
          <p14:tracePt t="91927" x="6927850" y="1409700"/>
          <p14:tracePt t="91932" x="6927850" y="1403350"/>
          <p14:tracePt t="91959" x="6927850" y="1397000"/>
          <p14:tracePt t="91976" x="6934200" y="1397000"/>
          <p14:tracePt t="92098" x="6940550" y="1397000"/>
          <p14:tracePt t="92103" x="6940550" y="1390650"/>
          <p14:tracePt t="92112" x="6946900" y="1390650"/>
          <p14:tracePt t="92125" x="6965950" y="1384300"/>
          <p14:tracePt t="92144" x="6978650" y="1384300"/>
          <p14:tracePt t="92159" x="7004050" y="1384300"/>
          <p14:tracePt t="92176" x="7035800" y="1397000"/>
          <p14:tracePt t="92193" x="7105650" y="1416050"/>
          <p14:tracePt t="92210" x="7156450" y="1428750"/>
          <p14:tracePt t="92226" x="7213600" y="1441450"/>
          <p14:tracePt t="92244" x="7258050" y="1447800"/>
          <p14:tracePt t="92248" x="7270750" y="1447800"/>
          <p14:tracePt t="92261" x="7283450" y="1447800"/>
          <p14:tracePt t="92277" x="7315200" y="1441450"/>
          <p14:tracePt t="92294" x="7334250" y="1441450"/>
          <p14:tracePt t="92310" x="7359650" y="1435100"/>
          <p14:tracePt t="92328" x="7372350" y="1435100"/>
          <p14:tracePt t="92342" x="7378700" y="1435100"/>
          <p14:tracePt t="92442" x="7385050" y="1435100"/>
          <p14:tracePt t="92449" x="7391400" y="1435100"/>
          <p14:tracePt t="92459" x="7404100" y="1435100"/>
          <p14:tracePt t="92477" x="7423150" y="1435100"/>
          <p14:tracePt t="92494" x="7448550" y="1435100"/>
          <p14:tracePt t="92510" x="7467600" y="1435100"/>
          <p14:tracePt t="92515" x="7480300" y="1435100"/>
          <p14:tracePt t="92526" x="7499350" y="1435100"/>
          <p14:tracePt t="92528" x="7505700" y="1435100"/>
          <p14:tracePt t="92544" x="7512050" y="1435100"/>
          <p14:tracePt t="92559" x="7518400" y="1435100"/>
          <p14:tracePt t="92610" x="7524750" y="1447800"/>
          <p14:tracePt t="92628" x="7524750" y="1473200"/>
          <p14:tracePt t="92644" x="7524750" y="1479550"/>
          <p14:tracePt t="92681" x="7524750" y="1473200"/>
          <p14:tracePt t="92694" x="7537450" y="1454150"/>
          <p14:tracePt t="92710" x="7562850" y="1428750"/>
          <p14:tracePt t="92728" x="7575550" y="1416050"/>
          <p14:tracePt t="92744" x="7581900" y="1403350"/>
          <p14:tracePt t="93070" x="7581900" y="1397000"/>
          <p14:tracePt t="93095" x="7588250" y="1397000"/>
          <p14:tracePt t="93111" x="7588250" y="1390650"/>
          <p14:tracePt t="93221" x="7588250" y="1397000"/>
          <p14:tracePt t="93229" x="7588250" y="1403350"/>
          <p14:tracePt t="93249" x="7588250" y="1409700"/>
          <p14:tracePt t="93272" x="7594600" y="1409700"/>
          <p14:tracePt t="93611" x="7594600" y="1416050"/>
          <p14:tracePt t="93646" x="7594600" y="1422400"/>
          <p14:tracePt t="93672" x="7594600" y="1428750"/>
          <p14:tracePt t="93694" x="7600950" y="1435100"/>
          <p14:tracePt t="93826" x="7600950" y="1441450"/>
          <p14:tracePt t="93840" x="7600950" y="1447800"/>
          <p14:tracePt t="93855" x="7600950" y="1454150"/>
          <p14:tracePt t="93885" x="7600950" y="1460500"/>
          <p14:tracePt t="93956" x="7600950" y="1466850"/>
          <p14:tracePt t="93986" x="7600950" y="1473200"/>
          <p14:tracePt t="94034" x="7600950" y="1479550"/>
          <p14:tracePt t="94050" x="7600950" y="1485900"/>
          <p14:tracePt t="94066" x="7600950" y="1492250"/>
          <p14:tracePt t="94083" x="7600950" y="1498600"/>
          <p14:tracePt t="94095" x="7600950" y="1504950"/>
          <p14:tracePt t="94112" x="7600950" y="1524000"/>
          <p14:tracePt t="94128" x="7600950" y="1543050"/>
          <p14:tracePt t="94146" x="7600950" y="1555750"/>
          <p14:tracePt t="94161" x="7600950" y="1562100"/>
          <p14:tracePt t="94194" x="7600950" y="1568450"/>
          <p14:tracePt t="94272" x="7607300" y="1568450"/>
          <p14:tracePt t="94297" x="7613650" y="1568450"/>
          <p14:tracePt t="94311" x="7620000" y="1568450"/>
          <p14:tracePt t="94328" x="7626350" y="1568450"/>
          <p14:tracePt t="94345" x="7639050" y="1555750"/>
          <p14:tracePt t="94362" x="7645400" y="1549400"/>
          <p14:tracePt t="94377" x="7651750" y="1543050"/>
          <p14:tracePt t="94444" x="7651750" y="1536700"/>
          <p14:tracePt t="94791" x="7651750" y="1530350"/>
          <p14:tracePt t="94800" x="7651750" y="1524000"/>
          <p14:tracePt t="94830" x="7645400" y="1517650"/>
          <p14:tracePt t="95231" x="7639050" y="1517650"/>
          <p14:tracePt t="95254" x="7632700" y="1517650"/>
          <p14:tracePt t="95279" x="7632700" y="1511300"/>
          <p14:tracePt t="95303" x="7632700" y="1504950"/>
          <p14:tracePt t="95318" x="7632700" y="1498600"/>
          <p14:tracePt t="95327" x="7626350" y="1498600"/>
          <p14:tracePt t="95343" x="7626350" y="1492250"/>
          <p14:tracePt t="95358" x="7626350" y="1485900"/>
          <p14:tracePt t="95400" x="7626350" y="1479550"/>
          <p14:tracePt t="95480" x="7626350" y="1473200"/>
          <p14:tracePt t="95684" x="7620000" y="1473200"/>
          <p14:tracePt t="95697" x="7607300" y="1479550"/>
          <p14:tracePt t="95803" x="7600950" y="1479550"/>
          <p14:tracePt t="95812" x="7594600" y="1473200"/>
          <p14:tracePt t="95819" x="7588250" y="1466850"/>
          <p14:tracePt t="95846" x="7581900" y="1460500"/>
          <p14:tracePt t="95920" x="7588250" y="1460500"/>
          <p14:tracePt t="95930" x="7594600" y="1460500"/>
          <p14:tracePt t="95947" x="7620000" y="1460500"/>
          <p14:tracePt t="95964" x="7702550" y="1466850"/>
          <p14:tracePt t="95967" x="7759700" y="1479550"/>
          <p14:tracePt t="95979" x="7791450" y="1485900"/>
          <p14:tracePt t="95996" x="7886700" y="1498600"/>
          <p14:tracePt t="95999" x="7905750" y="1498600"/>
          <p14:tracePt t="96013" x="7918450" y="1504950"/>
          <p14:tracePt t="96015" x="7931150" y="1504950"/>
          <p14:tracePt t="96051" x="7937500" y="1504950"/>
          <p14:tracePt t="96063" x="7943850" y="1504950"/>
          <p14:tracePt t="96080" x="7962900" y="1498600"/>
          <p14:tracePt t="96096" x="8013700" y="1492250"/>
          <p14:tracePt t="96113" x="8096250" y="1492250"/>
          <p14:tracePt t="96115" x="8153400" y="1492250"/>
          <p14:tracePt t="96128" x="8223250" y="1492250"/>
          <p14:tracePt t="96131" x="8293100" y="1492250"/>
          <p14:tracePt t="96146" x="8331200" y="1492250"/>
          <p14:tracePt t="96163" x="8426450" y="1492250"/>
          <p14:tracePt t="96180" x="8464550" y="1492250"/>
          <p14:tracePt t="96196" x="8477250" y="1492250"/>
          <p14:tracePt t="96213" x="8483600" y="1492250"/>
          <p14:tracePt t="96230" x="8496300" y="1492250"/>
          <p14:tracePt t="96246" x="8515350" y="1492250"/>
          <p14:tracePt t="96263" x="8547100" y="1479550"/>
          <p14:tracePt t="96281" x="8578850" y="1473200"/>
          <p14:tracePt t="96296" x="8610600" y="1460500"/>
          <p14:tracePt t="96313" x="8636000" y="1447800"/>
          <p14:tracePt t="96330" x="8674100" y="1435100"/>
          <p14:tracePt t="96347" x="8693150" y="1428750"/>
          <p14:tracePt t="96350" x="8699500" y="1428750"/>
          <p14:tracePt t="96363" x="8705850" y="1428750"/>
          <p14:tracePt t="96380" x="8718550" y="1422400"/>
          <p14:tracePt t="96447" x="8724900" y="1422400"/>
          <p14:tracePt t="96464" x="8731250" y="1422400"/>
          <p14:tracePt t="96497" x="8737600" y="1422400"/>
          <p14:tracePt t="96609" x="8743950" y="1428750"/>
          <p14:tracePt t="96618" x="8750300" y="1435100"/>
          <p14:tracePt t="96629" x="8756650" y="1441450"/>
          <p14:tracePt t="96648" x="8769350" y="1447800"/>
          <p14:tracePt t="96664" x="8782050" y="1447800"/>
          <p14:tracePt t="96680" x="8794750" y="1447800"/>
          <p14:tracePt t="96698" x="8820150" y="1441450"/>
          <p14:tracePt t="96703" x="8826500" y="1441450"/>
          <p14:tracePt t="96714" x="8832850" y="1435100"/>
          <p14:tracePt t="96730" x="8851900" y="1435100"/>
          <p14:tracePt t="96748" x="8877300" y="1428750"/>
          <p14:tracePt t="96764" x="8921750" y="1428750"/>
          <p14:tracePt t="96780" x="8959850" y="1428750"/>
          <p14:tracePt t="96797" x="8997950" y="1428750"/>
          <p14:tracePt t="96814" x="9048750" y="1428750"/>
          <p14:tracePt t="96830" x="9112250" y="1428750"/>
          <p14:tracePt t="96848" x="9194800" y="1447800"/>
          <p14:tracePt t="96864" x="9264650" y="1460500"/>
          <p14:tracePt t="96867" x="9296400" y="1473200"/>
          <p14:tracePt t="96883" x="9334500" y="1479550"/>
          <p14:tracePt t="96898" x="9347200" y="1479550"/>
          <p14:tracePt t="97077" x="9347200" y="1485900"/>
          <p14:tracePt t="97084" x="9353550" y="1485900"/>
          <p14:tracePt t="97097" x="9359900" y="1485900"/>
          <p14:tracePt t="97115" x="9378950" y="1492250"/>
          <p14:tracePt t="97148" x="9385300" y="1492250"/>
          <p14:tracePt t="97813" x="9391650" y="1492250"/>
          <p14:tracePt t="97822" x="9423400" y="1492250"/>
          <p14:tracePt t="97830" x="9467850" y="1492250"/>
          <p14:tracePt t="97848" x="9575800" y="1492250"/>
          <p14:tracePt t="97865" x="9715500" y="1492250"/>
          <p14:tracePt t="97882" x="9836150" y="1492250"/>
          <p14:tracePt t="97899" x="9975850" y="1479550"/>
          <p14:tracePt t="97915" x="9988550" y="1473200"/>
          <p14:tracePt t="97918" x="10001250" y="1473200"/>
          <p14:tracePt t="97965" x="10007600" y="1473200"/>
          <p14:tracePt t="97981" x="10020300" y="1466850"/>
          <p14:tracePt t="97998" x="10033000" y="1460500"/>
          <p14:tracePt t="98017" x="10039350" y="1454150"/>
          <p14:tracePt t="98048" x="10045700" y="1447800"/>
          <p14:tracePt t="98065" x="10052050" y="1447800"/>
          <p14:tracePt t="98082" x="10064750" y="1441450"/>
          <p14:tracePt t="98098" x="10064750" y="1435100"/>
          <p14:tracePt t="98115" x="10071100" y="1428750"/>
          <p14:tracePt t="98131" x="10083800" y="1422400"/>
          <p14:tracePt t="98147" x="10115550" y="1409700"/>
          <p14:tracePt t="98164" x="10172700" y="1403350"/>
          <p14:tracePt t="98181" x="10312400" y="1397000"/>
          <p14:tracePt t="98198" x="10490200" y="1409700"/>
          <p14:tracePt t="98214" x="10655300" y="1422400"/>
          <p14:tracePt t="98231" x="10756900" y="1428750"/>
          <p14:tracePt t="98248" x="10820400" y="1435100"/>
          <p14:tracePt t="98264" x="10826750" y="1435100"/>
          <p14:tracePt t="98431" x="10839450" y="1428750"/>
          <p14:tracePt t="98438" x="10852150" y="1422400"/>
          <p14:tracePt t="98447" x="10871200" y="1416050"/>
          <p14:tracePt t="98465" x="10922000" y="1403350"/>
          <p14:tracePt t="98483" x="10972800" y="1384300"/>
          <p14:tracePt t="98500" x="11010900" y="1371600"/>
          <p14:tracePt t="98516" x="11055350" y="1358900"/>
          <p14:tracePt t="98532" x="11080750" y="1352550"/>
          <p14:tracePt t="98550" x="11118850" y="1333500"/>
          <p14:tracePt t="98564" x="11125200" y="1333500"/>
          <p14:tracePt t="98581" x="11137900" y="1327150"/>
          <p14:tracePt t="98649" x="11131550" y="1327150"/>
          <p14:tracePt t="98665" x="11099800" y="1333500"/>
          <p14:tracePt t="98682" x="11036300" y="1346200"/>
          <p14:tracePt t="98699" x="10947400" y="1371600"/>
          <p14:tracePt t="98715" x="10864850" y="1390650"/>
          <p14:tracePt t="98732" x="10744200" y="1416050"/>
          <p14:tracePt t="98734" x="10693400" y="1422400"/>
          <p14:tracePt t="98748" x="10610850" y="1428750"/>
          <p14:tracePt t="98750" x="10541000" y="1428750"/>
          <p14:tracePt t="98765" x="10464800" y="1428750"/>
          <p14:tracePt t="98768" x="10337800" y="1428750"/>
          <p14:tracePt t="98782" x="10248900" y="1428750"/>
          <p14:tracePt t="98799" x="9956800" y="1416050"/>
          <p14:tracePt t="98816" x="9861550" y="1416050"/>
          <p14:tracePt t="98832" x="9505950" y="1397000"/>
          <p14:tracePt t="98848" x="9258300" y="1390650"/>
          <p14:tracePt t="98866" x="9023350" y="1390650"/>
          <p14:tracePt t="98882" x="8807450" y="1390650"/>
          <p14:tracePt t="98899" x="8604250" y="1390650"/>
          <p14:tracePt t="98914" x="8401050" y="1377950"/>
          <p14:tracePt t="98932" x="8172450" y="1365250"/>
          <p14:tracePt t="98949" x="7893050" y="1339850"/>
          <p14:tracePt t="98965" x="7600950" y="1314450"/>
          <p14:tracePt t="98982" x="7112000" y="1289050"/>
          <p14:tracePt t="98998" x="6991350" y="1289050"/>
          <p14:tracePt t="99015" x="6724650" y="1308100"/>
          <p14:tracePt t="99019" x="6635750" y="1327150"/>
          <p14:tracePt t="99032" x="6527800" y="1352550"/>
          <p14:tracePt t="99049" x="6451600" y="1397000"/>
          <p14:tracePt t="99065" x="6426200" y="1447800"/>
          <p14:tracePt t="99082" x="6426200" y="1492250"/>
          <p14:tracePt t="99099" x="6426200" y="1543050"/>
          <p14:tracePt t="99115" x="6426200" y="1593850"/>
          <p14:tracePt t="99132" x="6432550" y="1638300"/>
          <p14:tracePt t="99149" x="6451600" y="1676400"/>
          <p14:tracePt t="99165" x="6477000" y="1714500"/>
          <p14:tracePt t="99182" x="6502400" y="1739900"/>
          <p14:tracePt t="99199" x="6515100" y="1752600"/>
          <p14:tracePt t="99215" x="6540500" y="1758950"/>
          <p14:tracePt t="99232" x="6578600" y="1758950"/>
          <p14:tracePt t="99249" x="6604000" y="1758950"/>
          <p14:tracePt t="99266" x="6623050" y="1752600"/>
          <p14:tracePt t="99283" x="6648450" y="1746250"/>
          <p14:tracePt t="99299" x="6673850" y="1746250"/>
          <p14:tracePt t="99317" x="6699250" y="1746250"/>
          <p14:tracePt t="99332" x="6724650" y="1739900"/>
          <p14:tracePt t="99349" x="6750050" y="1733550"/>
          <p14:tracePt t="99365" x="6781800" y="1733550"/>
          <p14:tracePt t="99382" x="6813550" y="1720850"/>
          <p14:tracePt t="99399" x="6832600" y="1714500"/>
          <p14:tracePt t="99403" x="6858000" y="1708150"/>
          <p14:tracePt t="99416" x="6864350" y="1701800"/>
          <p14:tracePt t="99433" x="6902450" y="1689100"/>
          <p14:tracePt t="99451" x="6934200" y="1676400"/>
          <p14:tracePt t="99466" x="6940550" y="1676400"/>
          <p14:tracePt t="99482" x="6946900" y="1676400"/>
          <p14:tracePt t="99663" x="6953250" y="1676400"/>
          <p14:tracePt t="99671" x="6959600" y="1676400"/>
          <p14:tracePt t="99684" x="6965950" y="1676400"/>
          <p14:tracePt t="99700" x="6972300" y="1670050"/>
          <p14:tracePt t="99717" x="6978650" y="1670050"/>
          <p14:tracePt t="99733" x="6985000" y="1670050"/>
          <p14:tracePt t="99750" x="6997700" y="1663700"/>
          <p14:tracePt t="99766" x="7010400" y="1657350"/>
          <p14:tracePt t="99783" x="7035800" y="1651000"/>
          <p14:tracePt t="99800" x="7054850" y="1638300"/>
          <p14:tracePt t="99816" x="7067550" y="1625600"/>
          <p14:tracePt t="99833" x="7080250" y="1619250"/>
          <p14:tracePt t="99850" x="7092950" y="1612900"/>
          <p14:tracePt t="99866" x="7105650" y="1600200"/>
          <p14:tracePt t="99883" x="7124700" y="1593850"/>
          <p14:tracePt t="99899" x="7143750" y="1593850"/>
          <p14:tracePt t="99916" x="7150100" y="1593850"/>
          <p14:tracePt t="99933" x="7162800" y="1593850"/>
          <p14:tracePt t="99950" x="7169150" y="1600200"/>
          <p14:tracePt t="99953" x="7175500" y="1600200"/>
          <p14:tracePt t="99983" x="7181850" y="1606550"/>
          <p14:tracePt t="100016" x="7188200" y="1606550"/>
          <p14:tracePt t="100032" x="7194550" y="1606550"/>
          <p14:tracePt t="100049" x="7207250" y="1606550"/>
          <p14:tracePt t="100066" x="7226300" y="1612900"/>
          <p14:tracePt t="100084" x="7251700" y="1612900"/>
          <p14:tracePt t="100100" x="7289800" y="1619250"/>
          <p14:tracePt t="100117" x="7334250" y="1619250"/>
          <p14:tracePt t="100133" x="7372350" y="1625600"/>
          <p14:tracePt t="100151" x="7486650" y="1638300"/>
          <p14:tracePt t="100167" x="7588250" y="1651000"/>
          <p14:tracePt t="100183" x="7670800" y="1657350"/>
          <p14:tracePt t="100200" x="7740650" y="1657350"/>
          <p14:tracePt t="100218" x="7753350" y="1657350"/>
          <p14:tracePt t="100234" x="7759700" y="1657350"/>
          <p14:tracePt t="100250" x="7759700" y="1651000"/>
          <p14:tracePt t="100267" x="7759700" y="1644650"/>
          <p14:tracePt t="100647" x="7759700" y="1638300"/>
          <p14:tracePt t="100654" x="7759700" y="1631950"/>
          <p14:tracePt t="100666" x="7759700" y="1625600"/>
          <p14:tracePt t="100684" x="7759700" y="1619250"/>
          <p14:tracePt t="100828" x="7766050" y="1619250"/>
          <p14:tracePt t="100838" x="7772400" y="1619250"/>
          <p14:tracePt t="100850" x="7791450" y="1619250"/>
          <p14:tracePt t="100867" x="7823200" y="1619250"/>
          <p14:tracePt t="100883" x="7861300" y="1619250"/>
          <p14:tracePt t="100900" x="7899400" y="1619250"/>
          <p14:tracePt t="100917" x="7924800" y="1612900"/>
          <p14:tracePt t="100934" x="7931150" y="1612900"/>
          <p14:tracePt t="101284" x="7931150" y="1619250"/>
          <p14:tracePt t="101293" x="7931150" y="1625600"/>
          <p14:tracePt t="101300" x="7937500" y="1625600"/>
          <p14:tracePt t="101318" x="7943850" y="1638300"/>
          <p14:tracePt t="101323" x="7956550" y="1644650"/>
          <p14:tracePt t="101334" x="7981950" y="1657350"/>
          <p14:tracePt t="101351" x="8051800" y="1676400"/>
          <p14:tracePt t="101368" x="8134350" y="1695450"/>
          <p14:tracePt t="101373" x="8172450" y="1695450"/>
          <p14:tracePt t="101383" x="8204200" y="1701800"/>
          <p14:tracePt t="101385" x="8242300" y="1701800"/>
          <p14:tracePt t="101402" x="8318500" y="1701800"/>
          <p14:tracePt t="101418" x="8394700" y="1701800"/>
          <p14:tracePt t="101434" x="8451850" y="1689100"/>
          <p14:tracePt t="101451" x="8489950" y="1682750"/>
          <p14:tracePt t="101456" x="8496300" y="1682750"/>
          <p14:tracePt t="101466" x="8502650" y="1682750"/>
          <p14:tracePt t="101548" x="8502650" y="1676400"/>
          <p14:tracePt t="101558" x="8509000" y="1676400"/>
          <p14:tracePt t="101573" x="8509000" y="1670050"/>
          <p14:tracePt t="101583" x="8515350" y="1670050"/>
          <p14:tracePt t="101601" x="8521700" y="1663700"/>
          <p14:tracePt t="101619" x="8534400" y="1663700"/>
          <p14:tracePt t="101634" x="8547100" y="1657350"/>
          <p14:tracePt t="101652" x="8566150" y="1657350"/>
          <p14:tracePt t="101669" x="8585200" y="1651000"/>
          <p14:tracePt t="101684" x="8610600" y="1644650"/>
          <p14:tracePt t="101701" x="8642350" y="1638300"/>
          <p14:tracePt t="101718" x="8686800" y="1631950"/>
          <p14:tracePt t="101734" x="8712200" y="1631950"/>
          <p14:tracePt t="101751" x="8737600" y="1625600"/>
          <p14:tracePt t="101767" x="8763000" y="1625600"/>
          <p14:tracePt t="101784" x="8769350" y="1625600"/>
          <p14:tracePt t="101928" x="8775700" y="1625600"/>
          <p14:tracePt t="101937" x="8782050" y="1625600"/>
          <p14:tracePt t="101952" x="8807450" y="1625600"/>
          <p14:tracePt t="101968" x="8839200" y="1625600"/>
          <p14:tracePt t="101985" x="8864600" y="1625600"/>
          <p14:tracePt t="102000" x="8896350" y="1625600"/>
          <p14:tracePt t="102017" x="8928100" y="1631950"/>
          <p14:tracePt t="102036" x="8985250" y="1631950"/>
          <p14:tracePt t="102051" x="9023350" y="1631950"/>
          <p14:tracePt t="102056" x="9048750" y="1631950"/>
          <p14:tracePt t="102067" x="9074150" y="1631950"/>
          <p14:tracePt t="102085" x="9124950" y="1625600"/>
          <p14:tracePt t="102101" x="9150350" y="1625600"/>
          <p14:tracePt t="102118" x="9175750" y="1619250"/>
          <p14:tracePt t="102121" x="9201150" y="1612900"/>
          <p14:tracePt t="102134" x="9283700" y="1600200"/>
          <p14:tracePt t="102154" x="9334500" y="1593850"/>
          <p14:tracePt t="102168" x="9366250" y="1593850"/>
          <p14:tracePt t="102335" x="9372600" y="1593850"/>
          <p14:tracePt t="102344" x="9378950" y="1593850"/>
          <p14:tracePt t="102350" x="9391650" y="1593850"/>
          <p14:tracePt t="102369" x="9442450" y="1593850"/>
          <p14:tracePt t="102385" x="9499600" y="1600200"/>
          <p14:tracePt t="102402" x="9582150" y="1606550"/>
          <p14:tracePt t="102420" x="9645650" y="1612900"/>
          <p14:tracePt t="102435" x="9677400" y="1612900"/>
          <p14:tracePt t="102508" x="9683750" y="1612900"/>
          <p14:tracePt t="102522" x="9690100" y="1612900"/>
          <p14:tracePt t="102535" x="9696450" y="1612900"/>
          <p14:tracePt t="102552" x="9721850" y="1612900"/>
          <p14:tracePt t="102568" x="9747250" y="1612900"/>
          <p14:tracePt t="102571" x="9753600" y="1612900"/>
          <p14:tracePt t="102585" x="9772650" y="1612900"/>
          <p14:tracePt t="102602" x="9779000" y="1612900"/>
          <p14:tracePt t="102620" x="9785350" y="1612900"/>
          <p14:tracePt t="102672" x="9785350" y="1606550"/>
          <p14:tracePt t="102718" x="9791700" y="1612900"/>
          <p14:tracePt t="102751" x="9804400" y="1625600"/>
          <p14:tracePt t="102768" x="9829800" y="1631950"/>
          <p14:tracePt t="102785" x="9855200" y="1638300"/>
          <p14:tracePt t="102802" x="9918700" y="1638300"/>
          <p14:tracePt t="102819" x="9988550" y="1638300"/>
          <p14:tracePt t="102837" x="10039350" y="1638300"/>
          <p14:tracePt t="102852" x="10102850" y="1625600"/>
          <p14:tracePt t="102868" x="10204450" y="1612900"/>
          <p14:tracePt t="102887" x="10280650" y="1600200"/>
          <p14:tracePt t="102902" x="10337800" y="1593850"/>
          <p14:tracePt t="102919" x="10401300" y="1574800"/>
          <p14:tracePt t="102936" x="10414000" y="1568450"/>
          <p14:tracePt t="102953" x="10420350" y="1562100"/>
          <p14:tracePt t="103092" x="10420350" y="1568450"/>
          <p14:tracePt t="103106" x="10420350" y="1574800"/>
          <p14:tracePt t="103132" x="10420350" y="1581150"/>
          <p14:tracePt t="103165" x="10414000" y="1581150"/>
          <p14:tracePt t="103186" x="10394950" y="1587500"/>
          <p14:tracePt t="103204" x="10375900" y="1587500"/>
          <p14:tracePt t="103220" x="10356850" y="1587500"/>
          <p14:tracePt t="103261" x="10363200" y="1587500"/>
          <p14:tracePt t="103270" x="10382250" y="1587500"/>
          <p14:tracePt t="103286" x="10464800" y="1600200"/>
          <p14:tracePt t="103302" x="10585450" y="1619250"/>
          <p14:tracePt t="103319" x="10731500" y="1638300"/>
          <p14:tracePt t="103336" x="10858500" y="1651000"/>
          <p14:tracePt t="103353" x="10960100" y="1663700"/>
          <p14:tracePt t="103369" x="10979150" y="1663700"/>
          <p14:tracePt t="103526" x="10985500" y="1663700"/>
          <p14:tracePt t="103534" x="10991850" y="1663700"/>
          <p14:tracePt t="103540" x="11010900" y="1663700"/>
          <p14:tracePt t="103551" x="11023600" y="1663700"/>
          <p14:tracePt t="103570" x="11074400" y="1657350"/>
          <p14:tracePt t="103586" x="11137900" y="1644650"/>
          <p14:tracePt t="103603" x="11182350" y="1631950"/>
          <p14:tracePt t="103619" x="11214100" y="1619250"/>
          <p14:tracePt t="103623" x="11220450" y="1619250"/>
          <p14:tracePt t="103637" x="11245850" y="1606550"/>
          <p14:tracePt t="103654" x="11264900" y="1593850"/>
          <p14:tracePt t="103668" x="11277600" y="1581150"/>
          <p14:tracePt t="103670" x="11290300" y="1574800"/>
          <p14:tracePt t="103686" x="11309350" y="1549400"/>
          <p14:tracePt t="103702" x="11334750" y="1524000"/>
          <p14:tracePt t="103720" x="11347450" y="1504950"/>
          <p14:tracePt t="103736" x="11366500" y="1492250"/>
          <p14:tracePt t="103754" x="11366500" y="1473200"/>
          <p14:tracePt t="103769" x="11366500" y="1460500"/>
          <p14:tracePt t="103785" x="11341100" y="1441450"/>
          <p14:tracePt t="103803" x="11315700" y="1435100"/>
          <p14:tracePt t="103819" x="11271250" y="1428750"/>
          <p14:tracePt t="103836" x="11252200" y="1422400"/>
          <p14:tracePt t="103853" x="11233150" y="1416050"/>
          <p14:tracePt t="103869" x="11220450" y="1409700"/>
          <p14:tracePt t="103873" x="11207750" y="1403350"/>
          <p14:tracePt t="103886" x="11201400" y="1403350"/>
          <p14:tracePt t="103903" x="11182350" y="1390650"/>
          <p14:tracePt t="103919" x="11163300" y="1377950"/>
          <p14:tracePt t="103936" x="11150600" y="1377950"/>
          <p14:tracePt t="103953" x="11118850" y="1377950"/>
          <p14:tracePt t="103970" x="11080750" y="1390650"/>
          <p14:tracePt t="103986" x="11023600" y="1416050"/>
          <p14:tracePt t="104003" x="10960100" y="1441450"/>
          <p14:tracePt t="104020" x="10890250" y="1485900"/>
          <p14:tracePt t="104036" x="10845800" y="1524000"/>
          <p14:tracePt t="104053" x="10820400" y="1555750"/>
          <p14:tracePt t="104070" x="10807700" y="1587500"/>
          <p14:tracePt t="104087" x="10807700" y="1606550"/>
          <p14:tracePt t="104103" x="10801350" y="1625600"/>
          <p14:tracePt t="104107" x="10801350" y="1631950"/>
          <p14:tracePt t="104118" x="10801350" y="1638300"/>
          <p14:tracePt t="104136" x="10801350" y="1644650"/>
          <p14:tracePt t="104154" x="10795000" y="1651000"/>
          <p14:tracePt t="104171" x="10795000" y="1657350"/>
          <p14:tracePt t="104186" x="10795000" y="1663700"/>
          <p14:tracePt t="104203" x="10788650" y="1676400"/>
          <p14:tracePt t="104220" x="10782300" y="1682750"/>
          <p14:tracePt t="104237" x="10775950" y="1689100"/>
          <p14:tracePt t="104253" x="10769600" y="1701800"/>
          <p14:tracePt t="104459" x="10763250" y="1701800"/>
          <p14:tracePt t="104485" x="10763250" y="1708150"/>
          <p14:tracePt t="104588" x="10763250" y="1714500"/>
          <p14:tracePt t="104619" x="10763250" y="1720850"/>
          <p14:tracePt t="104785" x="10756900" y="1720850"/>
          <p14:tracePt t="105417" x="10756900" y="1727200"/>
          <p14:tracePt t="105426" x="10756900" y="1733550"/>
          <p14:tracePt t="105437" x="10756900" y="1739900"/>
          <p14:tracePt t="105566" x="10763250" y="1739900"/>
          <p14:tracePt t="105574" x="10769600" y="1739900"/>
          <p14:tracePt t="105586" x="10788650" y="1739900"/>
          <p14:tracePt t="105674" x="10788650" y="1733550"/>
          <p14:tracePt t="105703" x="10795000" y="1733550"/>
          <p14:tracePt t="106835" x="10801350" y="1733550"/>
          <p14:tracePt t="106960" x="10795000" y="1733550"/>
          <p14:tracePt t="106968" x="10788650" y="1733550"/>
          <p14:tracePt t="106976" x="10769600" y="1733550"/>
          <p14:tracePt t="106989" x="10731500" y="1739900"/>
          <p14:tracePt t="107006" x="10668000" y="1739900"/>
          <p14:tracePt t="107022" x="10610850" y="1739900"/>
          <p14:tracePt t="107039" x="10541000" y="1739900"/>
          <p14:tracePt t="107056" x="10471150" y="1739900"/>
          <p14:tracePt t="107072" x="10394950" y="1739900"/>
          <p14:tracePt t="107090" x="10356850" y="1739900"/>
          <p14:tracePt t="107106" x="10325100" y="1739900"/>
          <p14:tracePt t="107122" x="10267950" y="1746250"/>
          <p14:tracePt t="107139" x="10185400" y="1746250"/>
          <p14:tracePt t="107154" x="9969500" y="1727200"/>
          <p14:tracePt t="107172" x="9702800" y="1720850"/>
          <p14:tracePt t="107177" x="9569450" y="1714500"/>
          <p14:tracePt t="107189" x="9429750" y="1701800"/>
          <p14:tracePt t="107207" x="8928100" y="1670050"/>
          <p14:tracePt t="107224" x="8655050" y="1638300"/>
          <p14:tracePt t="107239" x="8388350" y="1606550"/>
          <p14:tracePt t="107256" x="8210550" y="1587500"/>
          <p14:tracePt t="107272" x="8032750" y="1587500"/>
          <p14:tracePt t="107290" x="7880350" y="1600200"/>
          <p14:tracePt t="107306" x="7689850" y="1631950"/>
          <p14:tracePt t="107322" x="7442200" y="1644650"/>
          <p14:tracePt t="107340" x="7080250" y="1663700"/>
          <p14:tracePt t="107356" x="6711950" y="1689100"/>
          <p14:tracePt t="107374" x="6419850" y="1708150"/>
          <p14:tracePt t="107379" x="6305550" y="1720850"/>
          <p14:tracePt t="107388" x="6248400" y="1727200"/>
          <p14:tracePt t="107406" x="6216650" y="1739900"/>
          <p14:tracePt t="107439" x="6242050" y="1758950"/>
          <p14:tracePt t="107456" x="6292850" y="1790700"/>
          <p14:tracePt t="107472" x="6356350" y="1860550"/>
          <p14:tracePt t="107489" x="6362700" y="1911350"/>
          <p14:tracePt t="107505" x="6362700" y="1936750"/>
          <p14:tracePt t="107522" x="6337300" y="1955800"/>
          <p14:tracePt t="107528" x="6324600" y="1955800"/>
          <p14:tracePt t="107538" x="6318250" y="1962150"/>
          <p14:tracePt t="107556" x="6311900" y="1962150"/>
          <p14:tracePt t="107606" x="6330950" y="1962150"/>
          <p14:tracePt t="107623" x="6369050" y="1955800"/>
          <p14:tracePt t="107639" x="6426200" y="1949450"/>
          <p14:tracePt t="107656" x="6521450" y="1936750"/>
          <p14:tracePt t="107672" x="6546850" y="1936750"/>
          <p14:tracePt t="107690" x="6572250" y="1936750"/>
          <p14:tracePt t="107706" x="6591300" y="1936750"/>
          <p14:tracePt t="107723" x="6610350" y="1936750"/>
          <p14:tracePt t="107740" x="6629400" y="1936750"/>
          <p14:tracePt t="107744" x="6642100" y="1936750"/>
          <p14:tracePt t="107755" x="6667500" y="1930400"/>
          <p14:tracePt t="107773" x="6711950" y="1924050"/>
          <p14:tracePt t="107790" x="6743700" y="1924050"/>
          <p14:tracePt t="107806" x="6826250" y="1911350"/>
          <p14:tracePt t="107824" x="6851650" y="1911350"/>
          <p14:tracePt t="107839" x="6877050" y="1905000"/>
          <p14:tracePt t="107856" x="6889750" y="1905000"/>
          <p14:tracePt t="107874" x="6902450" y="1898650"/>
          <p14:tracePt t="107890" x="6921500" y="1898650"/>
          <p14:tracePt t="107906" x="6946900" y="1898650"/>
          <p14:tracePt t="107923" x="6965950" y="1898650"/>
          <p14:tracePt t="107939" x="6978650" y="1898650"/>
          <p14:tracePt t="107956" x="6991350" y="1898650"/>
          <p14:tracePt t="107973" x="7004050" y="1898650"/>
          <p14:tracePt t="107990" x="7010400" y="1905000"/>
          <p14:tracePt t="108024" x="7016750" y="1905000"/>
          <p14:tracePt t="108057" x="7029450" y="1905000"/>
          <p14:tracePt t="108074" x="7042150" y="1911350"/>
          <p14:tracePt t="108090" x="7067550" y="1917700"/>
          <p14:tracePt t="108106" x="7092950" y="1924050"/>
          <p14:tracePt t="108123" x="7112000" y="1924050"/>
          <p14:tracePt t="108140" x="7124700" y="1924050"/>
          <p14:tracePt t="108156" x="7131050" y="1924050"/>
          <p14:tracePt t="108174" x="7143750" y="1924050"/>
          <p14:tracePt t="108190" x="7150100" y="1924050"/>
          <p14:tracePt t="108194" x="7156450" y="1917700"/>
          <p14:tracePt t="108478" x="7162800" y="1911350"/>
          <p14:tracePt t="108488" x="7175500" y="1905000"/>
          <p14:tracePt t="108495" x="7181850" y="1905000"/>
          <p14:tracePt t="108525" x="7188200" y="1892300"/>
          <p14:tracePt t="108541" x="7194550" y="1885950"/>
          <p14:tracePt t="108693" x="7200900" y="1885950"/>
          <p14:tracePt t="108709" x="7207250" y="1879600"/>
          <p14:tracePt t="108724" x="7226300" y="1873250"/>
          <p14:tracePt t="108740" x="7258050" y="1873250"/>
          <p14:tracePt t="108757" x="7353300" y="1873250"/>
          <p14:tracePt t="108774" x="7442200" y="1873250"/>
          <p14:tracePt t="108792" x="7524750" y="1873250"/>
          <p14:tracePt t="108807" x="7588250" y="1873250"/>
          <p14:tracePt t="108824" x="7607300" y="1873250"/>
          <p14:tracePt t="108840" x="7613650" y="1873250"/>
          <p14:tracePt t="108857" x="7620000" y="1873250"/>
          <p14:tracePt t="108860" x="7620000" y="1866900"/>
          <p14:tracePt t="108873" x="7626350" y="1866900"/>
          <p14:tracePt t="108890" x="7645400" y="1860550"/>
          <p14:tracePt t="108907" x="7651750" y="1860550"/>
          <p14:tracePt t="108923" x="7658100" y="1860550"/>
          <p14:tracePt t="108940" x="7664450" y="1860550"/>
          <p14:tracePt t="108995" x="7670800" y="1860550"/>
          <p14:tracePt t="109003" x="7677150" y="1860550"/>
          <p14:tracePt t="109010" x="7683500" y="1860550"/>
          <p14:tracePt t="109023" x="7702550" y="1860550"/>
          <p14:tracePt t="109041" x="7791450" y="1866900"/>
          <p14:tracePt t="109058" x="7861300" y="1866900"/>
          <p14:tracePt t="109074" x="7943850" y="1866900"/>
          <p14:tracePt t="109089" x="7981950" y="1866900"/>
          <p14:tracePt t="109107" x="8007350" y="1860550"/>
          <p14:tracePt t="109124" x="8020050" y="1860550"/>
          <p14:tracePt t="109651" x="8026400" y="1860550"/>
          <p14:tracePt t="109659" x="8026400" y="1854200"/>
          <p14:tracePt t="109675" x="8039100" y="1854200"/>
          <p14:tracePt t="109692" x="8058150" y="1847850"/>
          <p14:tracePt t="109708" x="8096250" y="1847850"/>
          <p14:tracePt t="109724" x="8159750" y="1854200"/>
          <p14:tracePt t="109740" x="8267700" y="1879600"/>
          <p14:tracePt t="109758" x="8356600" y="1885950"/>
          <p14:tracePt t="109774" x="8426450" y="1885950"/>
          <p14:tracePt t="109791" x="8483600" y="1885950"/>
          <p14:tracePt t="109808" x="8515350" y="1885950"/>
          <p14:tracePt t="109824" x="8521700" y="1885950"/>
          <p14:tracePt t="109895" x="8521700" y="1879600"/>
          <p14:tracePt t="109904" x="8528050" y="1879600"/>
          <p14:tracePt t="109928" x="8534400" y="1879600"/>
          <p14:tracePt t="109936" x="8534400" y="1873250"/>
          <p14:tracePt t="109943" x="8540750" y="1873250"/>
          <p14:tracePt t="109975" x="8553450" y="1873250"/>
          <p14:tracePt t="110025" x="8572500" y="1873250"/>
          <p14:tracePt t="110042" x="8591550" y="1879600"/>
          <p14:tracePt t="110058" x="8648700" y="1892300"/>
          <p14:tracePt t="110075" x="8769350" y="1905000"/>
          <p14:tracePt t="110091" x="8921750" y="1924050"/>
          <p14:tracePt t="110108" x="9074150" y="1930400"/>
          <p14:tracePt t="110124" x="9194800" y="1936750"/>
          <p14:tracePt t="110141" x="9213850" y="1936750"/>
          <p14:tracePt t="110202" x="9213850" y="1930400"/>
          <p14:tracePt t="110230" x="9213850" y="1924050"/>
          <p14:tracePt t="110811" x="9213850" y="1930400"/>
          <p14:tracePt t="110826" x="9207500" y="1936750"/>
          <p14:tracePt t="110859" x="9207500" y="1943100"/>
          <p14:tracePt t="110909" x="9220200" y="1943100"/>
          <p14:tracePt t="110926" x="9251950" y="1943100"/>
          <p14:tracePt t="110943" x="9321800" y="1930400"/>
          <p14:tracePt t="110960" x="9372600" y="1917700"/>
          <p14:tracePt t="110975" x="9404350" y="1905000"/>
          <p14:tracePt t="110992" x="9429750" y="1898650"/>
          <p14:tracePt t="111010" x="9442450" y="1885950"/>
          <p14:tracePt t="111042" x="9448800" y="1885950"/>
          <p14:tracePt t="111059" x="9448800" y="1879600"/>
          <p14:tracePt t="111194" x="9448800" y="1873250"/>
          <p14:tracePt t="111203" x="9448800" y="1866900"/>
          <p14:tracePt t="111226" x="9442450" y="1854200"/>
          <p14:tracePt t="111243" x="9442450" y="1847850"/>
          <p14:tracePt t="111259" x="9442450" y="1835150"/>
          <p14:tracePt t="111276" x="9448800" y="1835150"/>
          <p14:tracePt t="111293" x="9455150" y="1822450"/>
          <p14:tracePt t="111309" x="9461500" y="1822450"/>
          <p14:tracePt t="111326" x="9474200" y="1822450"/>
          <p14:tracePt t="111344" x="9493250" y="1822450"/>
          <p14:tracePt t="111359" x="9505950" y="1822450"/>
          <p14:tracePt t="111364" x="9531350" y="1822450"/>
          <p14:tracePt t="111376" x="9613900" y="1841500"/>
          <p14:tracePt t="111392" x="9715500" y="1847850"/>
          <p14:tracePt t="111409" x="9791700" y="1854200"/>
          <p14:tracePt t="111426" x="9848850" y="1854200"/>
          <p14:tracePt t="111442" x="9867900" y="1854200"/>
          <p14:tracePt t="111512" x="9874250" y="1854200"/>
          <p14:tracePt t="111521" x="9874250" y="1847850"/>
          <p14:tracePt t="111525" x="9880600" y="1847850"/>
          <p14:tracePt t="111543" x="9893300" y="1841500"/>
          <p14:tracePt t="111560" x="9906000" y="1835150"/>
          <p14:tracePt t="111576" x="9918700" y="1828800"/>
          <p14:tracePt t="111591" x="9956800" y="1828800"/>
          <p14:tracePt t="111594" x="9975850" y="1828800"/>
          <p14:tracePt t="111609" x="10007600" y="1828800"/>
          <p14:tracePt t="111626" x="10121900" y="1841500"/>
          <p14:tracePt t="111643" x="10185400" y="1841500"/>
          <p14:tracePt t="111659" x="10223500" y="1841500"/>
          <p14:tracePt t="111676" x="10280650" y="1841500"/>
          <p14:tracePt t="111693" x="10306050" y="1841500"/>
          <p14:tracePt t="111710" x="10331450" y="1841500"/>
          <p14:tracePt t="111715" x="10350500" y="1835150"/>
          <p14:tracePt t="111725" x="10363200" y="1835150"/>
          <p14:tracePt t="111743" x="10407650" y="1835150"/>
          <p14:tracePt t="111760" x="10458450" y="1835150"/>
          <p14:tracePt t="111776" x="10509250" y="1828800"/>
          <p14:tracePt t="111793" x="10541000" y="1828800"/>
          <p14:tracePt t="111810" x="10572750" y="1822450"/>
          <p14:tracePt t="111827" x="10579100" y="1822450"/>
          <p14:tracePt t="111879" x="10585450" y="1822450"/>
          <p14:tracePt t="111909" x="10610850" y="1822450"/>
          <p14:tracePt t="111926" x="10648950" y="1828800"/>
          <p14:tracePt t="111943" x="10680700" y="1835150"/>
          <p14:tracePt t="111960" x="10712450" y="1841500"/>
          <p14:tracePt t="111976" x="10750550" y="1841500"/>
          <p14:tracePt t="111993" x="10763250" y="1847850"/>
          <p14:tracePt t="112009" x="10775950" y="1847850"/>
          <p14:tracePt t="112026" x="10788650" y="1847850"/>
          <p14:tracePt t="112043" x="10826750" y="1854200"/>
          <p14:tracePt t="112060" x="10877550" y="1866900"/>
          <p14:tracePt t="112076" x="10922000" y="1866900"/>
          <p14:tracePt t="112095" x="10985500" y="1860550"/>
          <p14:tracePt t="112110" x="11004550" y="1860550"/>
          <p14:tracePt t="112126" x="11029950" y="1860550"/>
          <p14:tracePt t="112143" x="11036300" y="1860550"/>
          <p14:tracePt t="112248" x="11042650" y="1860550"/>
          <p14:tracePt t="112366" x="11049000" y="1860550"/>
          <p14:tracePt t="112376" x="11049000" y="1866900"/>
          <p14:tracePt t="112383" x="11049000" y="1873250"/>
          <p14:tracePt t="112394" x="11049000" y="1879600"/>
          <p14:tracePt t="112411" x="11049000" y="1885950"/>
          <p14:tracePt t="112443" x="11049000" y="1892300"/>
          <p14:tracePt t="112461" x="11049000" y="1898650"/>
          <p14:tracePt t="112493" x="11042650" y="1898650"/>
          <p14:tracePt t="112527" x="11036300" y="1898650"/>
          <p14:tracePt t="112544" x="11029950" y="1892300"/>
          <p14:tracePt t="112560" x="11029950" y="1885950"/>
          <p14:tracePt t="112577" x="11023600" y="1885950"/>
          <p14:tracePt t="112594" x="11010900" y="1879600"/>
          <p14:tracePt t="112612" x="10985500" y="1879600"/>
          <p14:tracePt t="112627" x="10979150" y="1879600"/>
          <p14:tracePt t="112643" x="10966450" y="1879600"/>
          <p14:tracePt t="112660" x="10947400" y="1892300"/>
          <p14:tracePt t="112677" x="10934700" y="1898650"/>
          <p14:tracePt t="112694" x="10922000" y="1911350"/>
          <p14:tracePt t="112697" x="10915650" y="1917700"/>
          <p14:tracePt t="112710" x="10902950" y="1917700"/>
          <p14:tracePt t="112821" x="10909300" y="1917700"/>
          <p14:tracePt t="112825" x="10922000" y="1917700"/>
          <p14:tracePt t="112844" x="10941050" y="1917700"/>
          <p14:tracePt t="112860" x="10991850" y="1917700"/>
          <p14:tracePt t="112881" x="11023600" y="1911350"/>
          <p14:tracePt t="112894" x="11099800" y="1898650"/>
          <p14:tracePt t="112910" x="11137900" y="1892300"/>
          <p14:tracePt t="112927" x="11188700" y="1879600"/>
          <p14:tracePt t="112944" x="11207750" y="1879600"/>
          <p14:tracePt t="112947" x="11226800" y="1873250"/>
          <p14:tracePt t="112960" x="11245850" y="1873250"/>
          <p14:tracePt t="112978" x="11258550" y="1873250"/>
          <p14:tracePt t="112994" x="11264900" y="1873250"/>
          <p14:tracePt t="113027" x="11271250" y="1873250"/>
          <p14:tracePt t="113075" x="11271250" y="1866900"/>
          <p14:tracePt t="113092" x="11264900" y="1866900"/>
          <p14:tracePt t="113110" x="11258550" y="1866900"/>
          <p14:tracePt t="113127" x="11245850" y="1866900"/>
          <p14:tracePt t="113144" x="11207750" y="1860550"/>
          <p14:tracePt t="113161" x="11182350" y="1860550"/>
          <p14:tracePt t="113177" x="11137900" y="1866900"/>
          <p14:tracePt t="113196" x="11029950" y="1879600"/>
          <p14:tracePt t="113211" x="10928350" y="1898650"/>
          <p14:tracePt t="113228" x="10801350" y="1911350"/>
          <p14:tracePt t="113244" x="10668000" y="1917700"/>
          <p14:tracePt t="113260" x="10541000" y="1924050"/>
          <p14:tracePt t="113276" x="10388600" y="1930400"/>
          <p14:tracePt t="113294" x="10248900" y="1930400"/>
          <p14:tracePt t="113310" x="10071100" y="1917700"/>
          <p14:tracePt t="113328" x="9899650" y="1898650"/>
          <p14:tracePt t="113344" x="9709150" y="1879600"/>
          <p14:tracePt t="113360" x="9569450" y="1866900"/>
          <p14:tracePt t="113377" x="9455150" y="1860550"/>
          <p14:tracePt t="113394" x="9378950" y="1860550"/>
          <p14:tracePt t="113398" x="9334500" y="1860550"/>
          <p14:tracePt t="113409" x="9258300" y="1847850"/>
          <p14:tracePt t="113427" x="9061450" y="1828800"/>
          <p14:tracePt t="113444" x="8769350" y="1809750"/>
          <p14:tracePt t="113461" x="8559800" y="1797050"/>
          <p14:tracePt t="113477" x="8382000" y="1784350"/>
          <p14:tracePt t="113493" x="8229600" y="1778000"/>
          <p14:tracePt t="113511" x="8115300" y="1771650"/>
          <p14:tracePt t="113527" x="7988300" y="1765300"/>
          <p14:tracePt t="113544" x="7880350" y="1778000"/>
          <p14:tracePt t="113561" x="7734300" y="1784350"/>
          <p14:tracePt t="113578" x="7531100" y="1797050"/>
          <p14:tracePt t="113595" x="7359650" y="1797050"/>
          <p14:tracePt t="113611" x="7181850" y="1816100"/>
          <p14:tracePt t="113615" x="7118350" y="1822450"/>
          <p14:tracePt t="113628" x="7061200" y="1822450"/>
          <p14:tracePt t="113644" x="6953250" y="1841500"/>
          <p14:tracePt t="113661" x="6902450" y="1879600"/>
          <p14:tracePt t="113678" x="6864350" y="1924050"/>
          <p14:tracePt t="113694" x="6813550" y="1987550"/>
          <p14:tracePt t="113711" x="6781800" y="2032000"/>
          <p14:tracePt t="113727" x="6769100" y="2044700"/>
          <p14:tracePt t="113731" x="6750050" y="2063750"/>
          <p14:tracePt t="113743" x="6737350" y="2082800"/>
          <p14:tracePt t="113763" x="6724650" y="2095500"/>
          <p14:tracePt t="113778" x="6718300" y="2101850"/>
          <p14:tracePt t="113794" x="6705600" y="2108200"/>
          <p14:tracePt t="113811" x="6699250" y="2127250"/>
          <p14:tracePt t="113830" x="6699250" y="2139950"/>
          <p14:tracePt t="113844" x="6692900" y="2146300"/>
          <p14:tracePt t="113877" x="6692900" y="2152650"/>
          <p14:tracePt t="114014" x="6699250" y="2152650"/>
          <p14:tracePt t="114031" x="6705600" y="2152650"/>
          <p14:tracePt t="114039" x="6711950" y="2152650"/>
          <p14:tracePt t="114045" x="6718300" y="2152650"/>
          <p14:tracePt t="114066" x="6724650" y="2159000"/>
          <p14:tracePt t="114068" x="6731000" y="2159000"/>
          <p14:tracePt t="114077" x="6737350" y="2159000"/>
          <p14:tracePt t="114112" x="6743700" y="2159000"/>
          <p14:tracePt t="114128" x="6756400" y="2159000"/>
          <p14:tracePt t="114144" x="6769100" y="2159000"/>
          <p14:tracePt t="114162" x="6794500" y="2152650"/>
          <p14:tracePt t="114178" x="6807200" y="2152650"/>
          <p14:tracePt t="114195" x="6819900" y="2152650"/>
          <p14:tracePt t="114444" x="6845300" y="2152650"/>
          <p14:tracePt t="114450" x="6851650" y="2152650"/>
          <p14:tracePt t="114460" x="6864350" y="2152650"/>
          <p14:tracePt t="114479" x="6889750" y="2152650"/>
          <p14:tracePt t="114495" x="6896100" y="2152650"/>
          <p14:tracePt t="114741" x="6902450" y="2146300"/>
          <p14:tracePt t="114762" x="6908800" y="2139950"/>
          <p14:tracePt t="114779" x="6915150" y="2133600"/>
          <p14:tracePt t="114905" x="6921500" y="2133600"/>
          <p14:tracePt t="114914" x="6927850" y="2127250"/>
          <p14:tracePt t="114929" x="6940550" y="2127250"/>
          <p14:tracePt t="114946" x="6953250" y="2120900"/>
          <p14:tracePt t="114962" x="6972300" y="2120900"/>
          <p14:tracePt t="114979" x="7016750" y="2120900"/>
          <p14:tracePt t="114996" x="7048500" y="2114550"/>
          <p14:tracePt t="115012" x="7092950" y="2114550"/>
          <p14:tracePt t="115030" x="7137400" y="2108200"/>
          <p14:tracePt t="115046" x="7181850" y="2101850"/>
          <p14:tracePt t="115063" x="7232650" y="2101850"/>
          <p14:tracePt t="115079" x="7283450" y="2101850"/>
          <p14:tracePt t="115097" x="7385050" y="2101850"/>
          <p14:tracePt t="115100" x="7416800" y="2108200"/>
          <p14:tracePt t="115111" x="7442200" y="2114550"/>
          <p14:tracePt t="115129" x="7512050" y="2127250"/>
          <p14:tracePt t="115145" x="7531100" y="2127250"/>
          <p14:tracePt t="115162" x="7543800" y="2133600"/>
          <p14:tracePt t="115178" x="7556500" y="2133600"/>
          <p14:tracePt t="115195" x="7562850" y="2120900"/>
          <p14:tracePt t="115214" x="7569200" y="2114550"/>
          <p14:tracePt t="115229" x="7575550" y="2101850"/>
          <p14:tracePt t="115245" x="7581900" y="2095500"/>
          <p14:tracePt t="115262" x="7588250" y="2095500"/>
          <p14:tracePt t="115333" x="7594600" y="2095500"/>
          <p14:tracePt t="115340" x="7600950" y="2095500"/>
          <p14:tracePt t="115346" x="7620000" y="2095500"/>
          <p14:tracePt t="115367" x="7632700" y="2095500"/>
          <p14:tracePt t="115379" x="7651750" y="2095500"/>
          <p14:tracePt t="115396" x="7664450" y="2095500"/>
          <p14:tracePt t="115413" x="7670800" y="2101850"/>
          <p14:tracePt t="115498" x="7677150" y="2101850"/>
          <p14:tracePt t="115506" x="7683500" y="2101850"/>
          <p14:tracePt t="115513" x="7689850" y="2101850"/>
          <p14:tracePt t="115530" x="7702550" y="2101850"/>
          <p14:tracePt t="115537" x="7715250" y="2101850"/>
          <p14:tracePt t="115548" x="7734300" y="2101850"/>
          <p14:tracePt t="115563" x="7766050" y="2101850"/>
          <p14:tracePt t="115580" x="7797800" y="2101850"/>
          <p14:tracePt t="115585" x="7816850" y="2101850"/>
          <p14:tracePt t="115594" x="7835900" y="2101850"/>
          <p14:tracePt t="115613" x="7861300" y="2101850"/>
          <p14:tracePt t="115629" x="7899400" y="2095500"/>
          <p14:tracePt t="115646" x="7937500" y="2095500"/>
          <p14:tracePt t="115662" x="7969250" y="2089150"/>
          <p14:tracePt t="115680" x="8001000" y="2089150"/>
          <p14:tracePt t="115682" x="8020050" y="2082800"/>
          <p14:tracePt t="115697" x="8032750" y="2082800"/>
          <p14:tracePt t="115712" x="8045450" y="2076450"/>
          <p14:tracePt t="115729" x="8051800" y="2076450"/>
          <p14:tracePt t="115829" x="8051800" y="2063750"/>
          <p14:tracePt t="115837" x="8045450" y="2057400"/>
          <p14:tracePt t="115845" x="8039100" y="2051050"/>
          <p14:tracePt t="115864" x="8032750" y="2044700"/>
          <p14:tracePt t="115880" x="8020050" y="2038350"/>
          <p14:tracePt t="115898" x="8007350" y="2038350"/>
          <p14:tracePt t="115914" x="8001000" y="2038350"/>
          <p14:tracePt t="115930" x="7994650" y="2051050"/>
          <p14:tracePt t="115947" x="8020050" y="2063750"/>
          <p14:tracePt t="115964" x="8058150" y="2070100"/>
          <p14:tracePt t="115980" x="8077200" y="2070100"/>
          <p14:tracePt t="115996" x="8115300" y="2057400"/>
          <p14:tracePt t="116013" x="8147050" y="2044700"/>
          <p14:tracePt t="116029" x="8185150" y="2032000"/>
          <p14:tracePt t="116047" x="8223250" y="2032000"/>
          <p14:tracePt t="116063" x="8255000" y="2032000"/>
          <p14:tracePt t="116067" x="8274050" y="2032000"/>
          <p14:tracePt t="116080" x="8293100" y="2032000"/>
          <p14:tracePt t="116097" x="8331200" y="2032000"/>
          <p14:tracePt t="116112" x="8382000" y="2038350"/>
          <p14:tracePt t="116130" x="8432800" y="2044700"/>
          <p14:tracePt t="116147" x="8489950" y="2051050"/>
          <p14:tracePt t="116150" x="8521700" y="2063750"/>
          <p14:tracePt t="116163" x="8553450" y="2070100"/>
          <p14:tracePt t="116168" x="8578850" y="2076450"/>
          <p14:tracePt t="116180" x="8591550" y="2076450"/>
          <p14:tracePt t="116182" x="8604250" y="2082800"/>
          <p14:tracePt t="116195" x="8616950" y="2082800"/>
          <p14:tracePt t="116198" x="8623300" y="2089150"/>
          <p14:tracePt t="116213" x="8629650" y="2089150"/>
          <p14:tracePt t="116250" x="8636000" y="2089150"/>
          <p14:tracePt t="116266" x="8642350" y="2089150"/>
          <p14:tracePt t="116280" x="8648700" y="2089150"/>
          <p14:tracePt t="116297" x="8674100" y="2082800"/>
          <p14:tracePt t="116313" x="8705850" y="2070100"/>
          <p14:tracePt t="116330" x="8737600" y="2057400"/>
          <p14:tracePt t="116347" x="8750300" y="2051050"/>
          <p14:tracePt t="116363" x="8763000" y="2032000"/>
          <p14:tracePt t="116382" x="8763000" y="2019300"/>
          <p14:tracePt t="116387" x="8763000" y="1987550"/>
          <p14:tracePt t="116397" x="8763000" y="1974850"/>
          <p14:tracePt t="116414" x="8756650" y="1936750"/>
          <p14:tracePt t="116430" x="8731250" y="1885950"/>
          <p14:tracePt t="116447" x="8712200" y="1854200"/>
          <p14:tracePt t="116464" x="8693150" y="1835150"/>
          <p14:tracePt t="116480" x="8680450" y="1822450"/>
          <p14:tracePt t="116497" x="8661400" y="1816100"/>
          <p14:tracePt t="116514" x="8636000" y="1816100"/>
          <p14:tracePt t="116517" x="8623300" y="1816100"/>
          <p14:tracePt t="116529" x="8578850" y="1816100"/>
          <p14:tracePt t="116532" x="8553450" y="1816100"/>
          <p14:tracePt t="116546" x="8528050" y="1816100"/>
          <p14:tracePt t="116550" x="8509000" y="1816100"/>
          <p14:tracePt t="116563" x="8432800" y="1816100"/>
          <p14:tracePt t="116580" x="8388350" y="1816100"/>
          <p14:tracePt t="116597" x="8337550" y="1822450"/>
          <p14:tracePt t="116613" x="8286750" y="1841500"/>
          <p14:tracePt t="116632" x="8261350" y="1866900"/>
          <p14:tracePt t="116638" x="8255000" y="1879600"/>
          <p14:tracePt t="116645" x="8255000" y="1892300"/>
          <p14:tracePt t="116664" x="8248650" y="1930400"/>
          <p14:tracePt t="116680" x="8248650" y="1962150"/>
          <p14:tracePt t="116698" x="8267700" y="1993900"/>
          <p14:tracePt t="116701" x="8293100" y="2032000"/>
          <p14:tracePt t="116713" x="8299450" y="2044700"/>
          <p14:tracePt t="116729" x="8324850" y="2070100"/>
          <p14:tracePt t="116747" x="8350250" y="2082800"/>
          <p14:tracePt t="116764" x="8401050" y="2114550"/>
          <p14:tracePt t="116780" x="8420100" y="2120900"/>
          <p14:tracePt t="116797" x="8477250" y="2146300"/>
          <p14:tracePt t="116813" x="8528050" y="2165350"/>
          <p14:tracePt t="116830" x="8566150" y="2171700"/>
          <p14:tracePt t="116847" x="8610600" y="2171700"/>
          <p14:tracePt t="116864" x="8648700" y="2171700"/>
          <p14:tracePt t="116879" x="8699500" y="2146300"/>
          <p14:tracePt t="116897" x="8731250" y="2127250"/>
          <p14:tracePt t="116914" x="8763000" y="2101850"/>
          <p14:tracePt t="116930" x="8794750" y="2082800"/>
          <p14:tracePt t="116946" x="8813800" y="2057400"/>
          <p14:tracePt t="116964" x="8826500" y="2032000"/>
          <p14:tracePt t="116968" x="8832850" y="2019300"/>
          <p14:tracePt t="116979" x="8832850" y="2012950"/>
          <p14:tracePt t="116997" x="8832850" y="2000250"/>
          <p14:tracePt t="117014" x="8832850" y="1981200"/>
          <p14:tracePt t="117031" x="8807450" y="1955800"/>
          <p14:tracePt t="117048" x="8775700" y="1936750"/>
          <p14:tracePt t="117066" x="8743950" y="1917700"/>
          <p14:tracePt t="117080" x="8712200" y="1911350"/>
          <p14:tracePt t="117097" x="8674100" y="1905000"/>
          <p14:tracePt t="117114" x="8642350" y="1905000"/>
          <p14:tracePt t="117131" x="8616950" y="1917700"/>
          <p14:tracePt t="117135" x="8610600" y="1924050"/>
          <p14:tracePt t="117147" x="8597900" y="1930400"/>
          <p14:tracePt t="117164" x="8591550" y="1936750"/>
          <p14:tracePt t="117180" x="8585200" y="1936750"/>
          <p14:tracePt t="117642" x="8585200" y="1930400"/>
          <p14:tracePt t="117651" x="8585200" y="1924050"/>
          <p14:tracePt t="117664" x="8585200" y="1911350"/>
          <p14:tracePt t="117682" x="8585200" y="1905000"/>
          <p14:tracePt t="117698" x="8585200" y="1898650"/>
          <p14:tracePt t="117715" x="8585200" y="1892300"/>
          <p14:tracePt t="117850" x="8585200" y="1898650"/>
          <p14:tracePt t="117859" x="8578850" y="1898650"/>
          <p14:tracePt t="117867" x="8578850" y="1905000"/>
          <p14:tracePt t="117881" x="8572500" y="1924050"/>
          <p14:tracePt t="117899" x="8566150" y="1936750"/>
          <p14:tracePt t="117915" x="8559800" y="1955800"/>
          <p14:tracePt t="117932" x="8553450" y="1968500"/>
          <p14:tracePt t="117949" x="8553450" y="1974850"/>
          <p14:tracePt t="117965" x="8553450" y="1981200"/>
          <p14:tracePt t="117982" x="8553450" y="1987550"/>
          <p14:tracePt t="118031" x="8553450" y="1993900"/>
          <p14:tracePt t="118182" x="8559800" y="1993900"/>
          <p14:tracePt t="118190" x="8578850" y="1993900"/>
          <p14:tracePt t="118200" x="8585200" y="1993900"/>
          <p14:tracePt t="118215" x="8623300" y="1987550"/>
          <p14:tracePt t="118232" x="8629650" y="1981200"/>
          <p14:tracePt t="118265" x="8623300" y="1981200"/>
          <p14:tracePt t="118282" x="8636000" y="1987550"/>
          <p14:tracePt t="118299" x="8693150" y="2012950"/>
          <p14:tracePt t="118315" x="8750300" y="2032000"/>
          <p14:tracePt t="118332" x="8807450" y="2044700"/>
          <p14:tracePt t="118348" x="8877300" y="2051050"/>
          <p14:tracePt t="118365" x="8947150" y="2057400"/>
          <p14:tracePt t="118381" x="9010650" y="2057400"/>
          <p14:tracePt t="118398" x="9036050" y="2057400"/>
          <p14:tracePt t="118414" x="9055100" y="2057400"/>
          <p14:tracePt t="118432" x="9061450" y="2057400"/>
          <p14:tracePt t="118434" x="9067800" y="2057400"/>
          <p14:tracePt t="118448" x="9074150" y="2057400"/>
          <p14:tracePt t="118465" x="9080500" y="2051050"/>
          <p14:tracePt t="118482" x="9086850" y="2051050"/>
          <p14:tracePt t="118499" x="9112250" y="2044700"/>
          <p14:tracePt t="118515" x="9182100" y="2038350"/>
          <p14:tracePt t="118519" x="9213850" y="2038350"/>
          <p14:tracePt t="118530" x="9296400" y="2038350"/>
          <p14:tracePt t="118549" x="9423400" y="2038350"/>
          <p14:tracePt t="118565" x="9550400" y="2051050"/>
          <p14:tracePt t="118582" x="9652000" y="2057400"/>
          <p14:tracePt t="118598" x="9728200" y="2057400"/>
          <p14:tracePt t="118615" x="9785350" y="2057400"/>
          <p14:tracePt t="118634" x="9798050" y="2057400"/>
          <p14:tracePt t="118713" x="9804400" y="2057400"/>
          <p14:tracePt t="118722" x="9804400" y="2051050"/>
          <p14:tracePt t="118730" x="9810750" y="2051050"/>
          <p14:tracePt t="118782" x="9817100" y="2044700"/>
          <p14:tracePt t="118870" x="9829800" y="2051050"/>
          <p14:tracePt t="118878" x="9842500" y="2057400"/>
          <p14:tracePt t="118886" x="9855200" y="2063750"/>
          <p14:tracePt t="118899" x="9874250" y="2063750"/>
          <p14:tracePt t="118916" x="9925050" y="2076450"/>
          <p14:tracePt t="118932" x="9950450" y="2082800"/>
          <p14:tracePt t="118950" x="9969500" y="2082800"/>
          <p14:tracePt t="118966" x="9982200" y="2082800"/>
          <p14:tracePt t="118982" x="9994900" y="2082800"/>
          <p14:tracePt t="118999" x="10001250" y="2070100"/>
          <p14:tracePt t="119015" x="10013950" y="2057400"/>
          <p14:tracePt t="119032" x="10020300" y="2032000"/>
          <p14:tracePt t="119049" x="10020300" y="2012950"/>
          <p14:tracePt t="119065" x="10020300" y="1993900"/>
          <p14:tracePt t="119082" x="10013950" y="1974850"/>
          <p14:tracePt t="119099" x="10001250" y="1955800"/>
          <p14:tracePt t="119115" x="9982200" y="1943100"/>
          <p14:tracePt t="119132" x="9969500" y="1930400"/>
          <p14:tracePt t="119136" x="9963150" y="1924050"/>
          <p14:tracePt t="119150" x="9944100" y="1905000"/>
          <p14:tracePt t="119165" x="9937750" y="1898650"/>
          <p14:tracePt t="119183" x="9912350" y="1873250"/>
          <p14:tracePt t="119200" x="9893300" y="1854200"/>
          <p14:tracePt t="119216" x="9874250" y="1841500"/>
          <p14:tracePt t="119232" x="9855200" y="1835150"/>
          <p14:tracePt t="119249" x="9842500" y="1828800"/>
          <p14:tracePt t="119265" x="9823450" y="1828800"/>
          <p14:tracePt t="119283" x="9804400" y="1822450"/>
          <p14:tracePt t="119299" x="9798050" y="1822450"/>
          <p14:tracePt t="119303" x="9785350" y="1822450"/>
          <p14:tracePt t="119316" x="9779000" y="1822450"/>
          <p14:tracePt t="119332" x="9759950" y="1816100"/>
          <p14:tracePt t="119337" x="9747250" y="1809750"/>
          <p14:tracePt t="119348" x="9734550" y="1803400"/>
          <p14:tracePt t="119366" x="9702800" y="1790700"/>
          <p14:tracePt t="119369" x="9690100" y="1784350"/>
          <p14:tracePt t="119383" x="9671050" y="1778000"/>
          <p14:tracePt t="119399" x="9658350" y="1771650"/>
          <p14:tracePt t="119416" x="9620250" y="1752600"/>
          <p14:tracePt t="119433" x="9601200" y="1746250"/>
          <p14:tracePt t="119436" x="9588500" y="1733550"/>
          <p14:tracePt t="119449" x="9556750" y="1708150"/>
          <p14:tracePt t="119466" x="9537700" y="1701800"/>
          <p14:tracePt t="119483" x="9499600" y="1682750"/>
          <p14:tracePt t="119499" x="9448800" y="1651000"/>
          <p14:tracePt t="119516" x="9385300" y="1612900"/>
          <p14:tracePt t="119532" x="9328150" y="1587500"/>
          <p14:tracePt t="119549" x="9302750" y="1581150"/>
          <p14:tracePt t="119566" x="9258300" y="1562100"/>
          <p14:tracePt t="119582" x="9220200" y="1549400"/>
          <p14:tracePt t="119586" x="9194800" y="1536700"/>
          <p14:tracePt t="119598" x="9175750" y="1530350"/>
          <p14:tracePt t="119616" x="9131300" y="1517650"/>
          <p14:tracePt t="119632" x="9086850" y="1504950"/>
          <p14:tracePt t="119651" x="9042400" y="1492250"/>
          <p14:tracePt t="119666" x="9010650" y="1485900"/>
          <p14:tracePt t="119683" x="8972550" y="1479550"/>
          <p14:tracePt t="119701" x="8959850" y="1479550"/>
          <p14:tracePt t="119716" x="8921750" y="1479550"/>
          <p14:tracePt t="119732" x="8896350" y="1473200"/>
          <p14:tracePt t="119749" x="8877300" y="1466850"/>
          <p14:tracePt t="119766" x="8864600" y="1460500"/>
          <p14:tracePt t="119783" x="8845550" y="1454150"/>
          <p14:tracePt t="119799" x="8813800" y="1447800"/>
          <p14:tracePt t="119817" x="8794750" y="1441450"/>
          <p14:tracePt t="119833" x="8756650" y="1441450"/>
          <p14:tracePt t="119850" x="8718550" y="1441450"/>
          <p14:tracePt t="119853" x="8693150" y="1441450"/>
          <p14:tracePt t="119868" x="8674100" y="1447800"/>
          <p14:tracePt t="119882" x="8655050" y="1454150"/>
          <p14:tracePt t="119885" x="8636000" y="1460500"/>
          <p14:tracePt t="119899" x="8597900" y="1473200"/>
          <p14:tracePt t="119916" x="8585200" y="1479550"/>
          <p14:tracePt t="119933" x="8572500" y="1492250"/>
          <p14:tracePt t="119950" x="8566150" y="1492250"/>
          <p14:tracePt t="119983" x="8566150" y="1498600"/>
          <p14:tracePt t="120017" x="8566150" y="1504950"/>
          <p14:tracePt t="120033" x="8566150" y="1511300"/>
          <p14:tracePt t="120050" x="8566150" y="1530350"/>
          <p14:tracePt t="120066" x="8566150" y="1536700"/>
          <p14:tracePt t="120083" x="8566150" y="1543050"/>
          <p14:tracePt t="120100" x="8566150" y="1555750"/>
          <p14:tracePt t="120133" x="8566150" y="1562100"/>
          <p14:tracePt t="120150" x="8566150" y="1568450"/>
          <p14:tracePt t="121102" x="8559800" y="1568450"/>
          <p14:tracePt t="121111" x="8559800" y="1562100"/>
          <p14:tracePt t="121120" x="8553450" y="1549400"/>
          <p14:tracePt t="121133" x="8515350" y="1511300"/>
          <p14:tracePt t="121151" x="8445500" y="1460500"/>
          <p14:tracePt t="121168" x="8394700" y="1416050"/>
          <p14:tracePt t="121185" x="8331200" y="1377950"/>
          <p14:tracePt t="121201" x="8261350" y="1339850"/>
          <p14:tracePt t="121204" x="8229600" y="1320800"/>
          <p14:tracePt t="121216" x="8210550" y="1314450"/>
          <p14:tracePt t="121234" x="8166100" y="1289050"/>
          <p14:tracePt t="121251" x="8147050" y="1276350"/>
          <p14:tracePt t="121269" x="8134350" y="1263650"/>
          <p14:tracePt t="121285" x="8115300" y="1257300"/>
          <p14:tracePt t="121301" x="8089900" y="1244600"/>
          <p14:tracePt t="121317" x="8070850" y="1244600"/>
          <p14:tracePt t="121321" x="8045450" y="1244600"/>
          <p14:tracePt t="121334" x="7988300" y="1238250"/>
          <p14:tracePt t="121352" x="7912100" y="1238250"/>
          <p14:tracePt t="121367" x="7867650" y="1244600"/>
          <p14:tracePt t="121384" x="7823200" y="1250950"/>
          <p14:tracePt t="121401" x="7810500" y="1257300"/>
          <p14:tracePt t="121418" x="7797800" y="1257300"/>
          <p14:tracePt t="121434" x="7785100" y="1263650"/>
          <p14:tracePt t="121451" x="7747000" y="1276350"/>
          <p14:tracePt t="121467" x="7689850" y="1295400"/>
          <p14:tracePt t="121471" x="7645400" y="1308100"/>
          <p14:tracePt t="121484" x="7626350" y="1314450"/>
          <p14:tracePt t="121501" x="7562850" y="1339850"/>
          <p14:tracePt t="121517" x="7512050" y="1358900"/>
          <p14:tracePt t="121534" x="7461250" y="1377950"/>
          <p14:tracePt t="121552" x="7435850" y="1390650"/>
          <p14:tracePt t="121568" x="7410450" y="1409700"/>
          <p14:tracePt t="121584" x="7372350" y="1435100"/>
          <p14:tracePt t="121601" x="7327900" y="1466850"/>
          <p14:tracePt t="121617" x="7308850" y="1473200"/>
          <p14:tracePt t="121619" x="7296150" y="1485900"/>
          <p14:tracePt t="121634" x="7245350" y="1504950"/>
          <p14:tracePt t="121640" x="7226300" y="1511300"/>
          <p14:tracePt t="121650" x="7194550" y="1511300"/>
          <p14:tracePt t="121668" x="7175500" y="1517650"/>
          <p14:tracePt t="121685" x="7156450" y="1517650"/>
          <p14:tracePt t="121701" x="7143750" y="1517650"/>
          <p14:tracePt t="121706" x="7131050" y="1517650"/>
          <p14:tracePt t="121718" x="7118350" y="1517650"/>
          <p14:tracePt t="121733" x="7086600" y="1517650"/>
          <p14:tracePt t="121736" x="7067550" y="1517650"/>
          <p14:tracePt t="121752" x="7048500" y="1517650"/>
          <p14:tracePt t="121755" x="7004050" y="1511300"/>
          <p14:tracePt t="121768" x="6978650" y="1511300"/>
          <p14:tracePt t="121786" x="6902450" y="1511300"/>
          <p14:tracePt t="121802" x="6851650" y="1524000"/>
          <p14:tracePt t="121818" x="6826250" y="1543050"/>
          <p14:tracePt t="121835" x="6813550" y="1555750"/>
          <p14:tracePt t="121852" x="6800850" y="1574800"/>
          <p14:tracePt t="121868" x="6794500" y="1581150"/>
          <p14:tracePt t="121885" x="6788150" y="1587500"/>
          <p14:tracePt t="121918" x="6788150" y="1574800"/>
          <p14:tracePt t="121934" x="6788150" y="1568450"/>
          <p14:tracePt t="121951" x="6788150" y="1562100"/>
          <p14:tracePt t="121968" x="6794500" y="1555750"/>
          <p14:tracePt t="121984" x="6807200" y="1555750"/>
          <p14:tracePt t="122002" x="6813550" y="1549400"/>
          <p14:tracePt t="122019" x="6826250" y="1549400"/>
          <p14:tracePt t="122035" x="6838950" y="1549400"/>
          <p14:tracePt t="122072" x="6845300" y="1549400"/>
          <p14:tracePt t="122131" x="6851650" y="1549400"/>
          <p14:tracePt t="122141" x="6851650" y="1555750"/>
          <p14:tracePt t="122151" x="6851650" y="1568450"/>
          <p14:tracePt t="122169" x="6851650" y="1574800"/>
          <p14:tracePt t="122185" x="6832600" y="1606550"/>
          <p14:tracePt t="122202" x="6807200" y="1619250"/>
          <p14:tracePt t="122218" x="6769100" y="1625600"/>
          <p14:tracePt t="122234" x="6731000" y="1619250"/>
          <p14:tracePt t="122251" x="6711950" y="1612900"/>
          <p14:tracePt t="122256" x="6692900" y="1600200"/>
          <p14:tracePt t="122267" x="6673850" y="1593850"/>
          <p14:tracePt t="122285" x="6654800" y="1587500"/>
          <p14:tracePt t="122301" x="6648450" y="1581150"/>
          <p14:tracePt t="122373" x="6648450" y="1587500"/>
          <p14:tracePt t="122379" x="6648450" y="1600200"/>
          <p14:tracePt t="122388" x="6648450" y="1606550"/>
          <p14:tracePt t="122403" x="6648450" y="1612900"/>
          <p14:tracePt t="122421" x="6648450" y="1625600"/>
          <p14:tracePt t="122437" x="6648450" y="1651000"/>
          <p14:tracePt t="122455" x="6648450" y="1663700"/>
          <p14:tracePt t="122468" x="6654800" y="1676400"/>
          <p14:tracePt t="122488" x="6654800" y="1689100"/>
          <p14:tracePt t="122502" x="6654800" y="1695450"/>
          <p14:tracePt t="122518" x="6661150" y="1708150"/>
          <p14:tracePt t="122535" x="6667500" y="1733550"/>
          <p14:tracePt t="122551" x="6667500" y="1746250"/>
          <p14:tracePt t="122569" x="6667500" y="1752600"/>
          <p14:tracePt t="122586" x="6667500" y="1758950"/>
          <p14:tracePt t="122602" x="6673850" y="1758950"/>
          <p14:tracePt t="122621" x="6680200" y="1771650"/>
          <p14:tracePt t="122978" x="6686550" y="1771650"/>
          <p14:tracePt t="122989" x="6686550" y="1778000"/>
          <p14:tracePt t="123001" x="6686550" y="1784350"/>
          <p14:tracePt t="123020" x="6680200" y="1797050"/>
          <p14:tracePt t="123037" x="6673850" y="1803400"/>
          <p14:tracePt t="123052" x="6667500" y="1803400"/>
          <p14:tracePt t="123069" x="6661150" y="1803400"/>
          <p14:tracePt t="123133" x="6661150" y="1797050"/>
          <p14:tracePt t="123165" x="6661150" y="1790700"/>
          <p14:tracePt t="123172" x="6667500" y="1784350"/>
          <p14:tracePt t="123186" x="6673850" y="1784350"/>
          <p14:tracePt t="123203" x="6705600" y="1765300"/>
          <p14:tracePt t="123220" x="6750050" y="1752600"/>
          <p14:tracePt t="123235" x="6794500" y="1746250"/>
          <p14:tracePt t="123253" x="6889750" y="1727200"/>
          <p14:tracePt t="123270" x="6965950" y="1714500"/>
          <p14:tracePt t="123286" x="7073900" y="1701800"/>
          <p14:tracePt t="123302" x="7118350" y="1695450"/>
          <p14:tracePt t="123318" x="7131050" y="1689100"/>
          <p14:tracePt t="123336" x="7131050" y="1676400"/>
          <p14:tracePt t="123353" x="7118350" y="1651000"/>
          <p14:tracePt t="128950" x="7112000" y="1651000"/>
          <p14:tracePt t="128959" x="7092950" y="1638300"/>
          <p14:tracePt t="128974" x="6965950" y="1587500"/>
          <p14:tracePt t="128991" x="6800850" y="1568450"/>
          <p14:tracePt t="129008" x="6604000" y="1543050"/>
          <p14:tracePt t="129024" x="6381750" y="1517650"/>
          <p14:tracePt t="129041" x="6146800" y="1466850"/>
          <p14:tracePt t="129045" x="6007100" y="1435100"/>
          <p14:tracePt t="129056" x="5861050" y="1403350"/>
          <p14:tracePt t="129059" x="5740400" y="1371600"/>
          <p14:tracePt t="129074" x="5581650" y="1333500"/>
          <p14:tracePt t="129091" x="5105400" y="1219200"/>
          <p14:tracePt t="129107" x="4794250" y="1143000"/>
          <p14:tracePt t="129125" x="4502150" y="1079500"/>
          <p14:tracePt t="129141" x="4197350" y="1003300"/>
          <p14:tracePt t="129158" x="3930650" y="933450"/>
          <p14:tracePt t="129174" x="3670300" y="889000"/>
          <p14:tracePt t="129191" x="3371850" y="838200"/>
          <p14:tracePt t="129208" x="3060700" y="800100"/>
          <p14:tracePt t="129225" x="2711450" y="768350"/>
          <p14:tracePt t="129241" x="2368550" y="749300"/>
          <p14:tracePt t="129257" x="2051050" y="742950"/>
          <p14:tracePt t="129274" x="1854200" y="730250"/>
          <p14:tracePt t="129291" x="1771650" y="723900"/>
          <p14:tracePt t="129294" x="1746250" y="717550"/>
          <p14:tracePt t="129308" x="1727200" y="704850"/>
          <p14:tracePt t="129324" x="1701800" y="685800"/>
          <p14:tracePt t="129341" x="1695450" y="666750"/>
          <p14:tracePt t="129343" x="1695450" y="660400"/>
          <p14:tracePt t="129357" x="1695450" y="654050"/>
          <p14:tracePt t="129374" x="1708150" y="647700"/>
          <p14:tracePt t="129390" x="1714500" y="647700"/>
          <p14:tracePt t="129547" x="1714500" y="654050"/>
          <p14:tracePt t="129554" x="1708150" y="660400"/>
          <p14:tracePt t="129558" x="1701800" y="673100"/>
          <p14:tracePt t="129575" x="1651000" y="717550"/>
          <p14:tracePt t="129591" x="1530350" y="806450"/>
          <p14:tracePt t="129608" x="1327150" y="844550"/>
          <p14:tracePt t="129625" x="1079500" y="863600"/>
          <p14:tracePt t="129641" x="882650" y="869950"/>
          <p14:tracePt t="129657" x="768350" y="869950"/>
          <p14:tracePt t="129674" x="742950" y="869950"/>
          <p14:tracePt t="129851" x="742950" y="876300"/>
          <p14:tracePt t="129859" x="742950" y="882650"/>
          <p14:tracePt t="129867" x="742950" y="889000"/>
          <p14:tracePt t="129876" x="742950" y="895350"/>
          <p14:tracePt t="129961" x="755650" y="895350"/>
          <p14:tracePt t="129969" x="762000" y="895350"/>
          <p14:tracePt t="129973" x="768350" y="895350"/>
          <p14:tracePt t="129992" x="787400" y="895350"/>
          <p14:tracePt t="130048" x="793750" y="895350"/>
          <p14:tracePt t="130058" x="800100" y="908050"/>
          <p14:tracePt t="130075" x="825500" y="933450"/>
          <p14:tracePt t="130092" x="844550" y="958850"/>
          <p14:tracePt t="130108" x="876300" y="1003300"/>
          <p14:tracePt t="130125" x="901700" y="1041400"/>
          <p14:tracePt t="130142" x="927100" y="1054100"/>
          <p14:tracePt t="130145" x="933450" y="1060450"/>
          <p14:tracePt t="130158" x="952500" y="1060450"/>
          <p14:tracePt t="130176" x="965200" y="1066800"/>
          <p14:tracePt t="130191" x="977900" y="1066800"/>
          <p14:tracePt t="130208" x="984250" y="1066800"/>
          <p14:tracePt t="130225" x="1003300" y="1079500"/>
          <p14:tracePt t="130242" x="1041400" y="1092200"/>
          <p14:tracePt t="130258" x="1073150" y="1104900"/>
          <p14:tracePt t="130275" x="1123950" y="1104900"/>
          <p14:tracePt t="130293" x="1174750" y="1104900"/>
          <p14:tracePt t="130308" x="1244600" y="1085850"/>
          <p14:tracePt t="130325" x="1276350" y="1066800"/>
          <p14:tracePt t="130341" x="1295400" y="1035050"/>
          <p14:tracePt t="130359" x="1308100" y="1009650"/>
          <p14:tracePt t="130375" x="1308100" y="958850"/>
          <p14:tracePt t="130392" x="1289050" y="933450"/>
          <p14:tracePt t="130394" x="1282700" y="920750"/>
          <p14:tracePt t="130408" x="1270000" y="908050"/>
          <p14:tracePt t="130412" x="1263650" y="895350"/>
          <p14:tracePt t="130426" x="1231900" y="869950"/>
          <p14:tracePt t="130441" x="1181100" y="819150"/>
          <p14:tracePt t="130458" x="1130300" y="793750"/>
          <p14:tracePt t="130475" x="1085850" y="774700"/>
          <p14:tracePt t="130492" x="1047750" y="768350"/>
          <p14:tracePt t="130508" x="1022350" y="762000"/>
          <p14:tracePt t="130525" x="965200" y="755650"/>
          <p14:tracePt t="130542" x="889000" y="755650"/>
          <p14:tracePt t="130545" x="844550" y="755650"/>
          <p14:tracePt t="130558" x="806450" y="762000"/>
          <p14:tracePt t="130575" x="736600" y="768350"/>
          <p14:tracePt t="130592" x="723900" y="781050"/>
          <p14:tracePt t="130600" x="717550" y="781050"/>
          <p14:tracePt t="130607" x="717550" y="800100"/>
          <p14:tracePt t="130624" x="717550" y="825500"/>
          <p14:tracePt t="130642" x="749300" y="901700"/>
          <p14:tracePt t="130657" x="755650" y="914400"/>
          <p14:tracePt t="130674" x="762000" y="939800"/>
          <p14:tracePt t="130691" x="774700" y="952500"/>
          <p14:tracePt t="130709" x="781050" y="958850"/>
          <p14:tracePt t="130725" x="781050" y="965200"/>
          <p14:tracePt t="130741" x="806450" y="977900"/>
          <p14:tracePt t="130759" x="831850" y="990600"/>
          <p14:tracePt t="130775" x="876300" y="1009650"/>
          <p14:tracePt t="130792" x="908050" y="1016000"/>
          <p14:tracePt t="130807" x="933450" y="1022350"/>
          <p14:tracePt t="130826" x="996950" y="1022350"/>
          <p14:tracePt t="130842" x="1041400" y="1016000"/>
          <p14:tracePt t="130859" x="1073150" y="1016000"/>
          <p14:tracePt t="130863" x="1092200" y="1016000"/>
          <p14:tracePt t="130875" x="1098550" y="1016000"/>
          <p14:tracePt t="130893" x="1111250" y="1009650"/>
          <p14:tracePt t="130926" x="1117600" y="1009650"/>
          <p14:tracePt t="130943" x="1136650" y="1003300"/>
          <p14:tracePt t="130959" x="1155700" y="1003300"/>
          <p14:tracePt t="130975" x="1162050" y="1003300"/>
          <p14:tracePt t="130992" x="1168400" y="1003300"/>
          <p14:tracePt t="131009" x="1174750" y="996950"/>
          <p14:tracePt t="131026" x="1193800" y="984250"/>
          <p14:tracePt t="131042" x="1212850" y="958850"/>
          <p14:tracePt t="131059" x="1231900" y="946150"/>
          <p14:tracePt t="131075" x="1250950" y="939800"/>
          <p14:tracePt t="131093" x="1263650" y="939800"/>
          <p14:tracePt t="131109" x="1276350" y="939800"/>
          <p14:tracePt t="131220" x="1276350" y="946150"/>
          <p14:tracePt t="131226" x="1270000" y="946150"/>
          <p14:tracePt t="131242" x="1257300" y="958850"/>
          <p14:tracePt t="131259" x="1244600" y="958850"/>
          <p14:tracePt t="131276" x="1225550" y="965200"/>
          <p14:tracePt t="131292" x="1206500" y="965200"/>
          <p14:tracePt t="131309" x="1193800" y="952500"/>
          <p14:tracePt t="131313" x="1181100" y="939800"/>
          <p14:tracePt t="131325" x="1174750" y="933450"/>
          <p14:tracePt t="131327" x="1168400" y="927100"/>
          <p14:tracePt t="131341" x="1162050" y="914400"/>
          <p14:tracePt t="131359" x="1155700" y="908050"/>
          <p14:tracePt t="131593" x="1155700" y="914400"/>
          <p14:tracePt t="131600" x="1155700" y="920750"/>
          <p14:tracePt t="131609" x="1162050" y="933450"/>
          <p14:tracePt t="131627" x="1168400" y="952500"/>
          <p14:tracePt t="131643" x="1168400" y="971550"/>
          <p14:tracePt t="131660" x="1168400" y="990600"/>
          <p14:tracePt t="131665" x="1168400" y="1003300"/>
          <p14:tracePt t="131679" x="1162050" y="1016000"/>
          <p14:tracePt t="131697" x="1162050" y="1022350"/>
          <p14:tracePt t="131708" x="1155700" y="1022350"/>
          <p14:tracePt t="131829" x="1155700" y="1016000"/>
          <p14:tracePt t="131843" x="1155700" y="1003300"/>
          <p14:tracePt t="131860" x="1162050" y="984250"/>
          <p14:tracePt t="131876" x="1162050" y="965200"/>
          <p14:tracePt t="131894" x="1162050" y="946150"/>
          <p14:tracePt t="131910" x="1162050" y="933450"/>
          <p14:tracePt t="131926" x="1162050" y="920750"/>
          <p14:tracePt t="131943" x="1162050" y="914400"/>
          <p14:tracePt t="132015" x="1168400" y="914400"/>
          <p14:tracePt t="132029" x="1168400" y="920750"/>
          <p14:tracePt t="132037" x="1168400" y="927100"/>
          <p14:tracePt t="132227" x="1174750" y="927100"/>
          <p14:tracePt t="132244" x="1187450" y="927100"/>
          <p14:tracePt t="132260" x="1231900" y="939800"/>
          <p14:tracePt t="132277" x="1250950" y="977900"/>
          <p14:tracePt t="132294" x="1257300" y="1009650"/>
          <p14:tracePt t="132310" x="1270000" y="1041400"/>
          <p14:tracePt t="132313" x="1282700" y="1060450"/>
          <p14:tracePt t="132328" x="1308100" y="1092200"/>
          <p14:tracePt t="132343" x="1333500" y="1117600"/>
          <p14:tracePt t="132361" x="1339850" y="1123950"/>
          <p14:tracePt t="132394" x="1333500" y="1123950"/>
          <p14:tracePt t="132410" x="1320800" y="1123950"/>
          <p14:tracePt t="132427" x="1314450" y="1123950"/>
          <p14:tracePt t="132444" x="1314450" y="1117600"/>
          <p14:tracePt t="132494" x="1308100" y="1117600"/>
          <p14:tracePt t="132510" x="1295400" y="1117600"/>
          <p14:tracePt t="132527" x="1270000" y="1130300"/>
          <p14:tracePt t="132532" x="1263650" y="1136650"/>
          <p14:tracePt t="132542" x="1257300" y="1136650"/>
          <p14:tracePt t="132560" x="1244600" y="1155700"/>
          <p14:tracePt t="132578" x="1231900" y="1174750"/>
          <p14:tracePt t="132610" x="1231900" y="1181100"/>
          <p14:tracePt t="132684" x="1225550" y="1181100"/>
          <p14:tracePt t="132697" x="1219200" y="1181100"/>
          <p14:tracePt t="132706" x="1212850" y="1187450"/>
          <p14:tracePt t="132713" x="1200150" y="1187450"/>
          <p14:tracePt t="132727" x="1200150" y="1193800"/>
          <p14:tracePt t="132743" x="1193800" y="1193800"/>
          <p14:tracePt t="132777" x="1187450" y="1193800"/>
          <p14:tracePt t="132794" x="1181100" y="1193800"/>
          <p14:tracePt t="132811" x="1162050" y="1200150"/>
          <p14:tracePt t="132844" x="1155700" y="1206500"/>
          <p14:tracePt t="132860" x="1155700" y="1219200"/>
          <p14:tracePt t="132877" x="1155700" y="1225550"/>
          <p14:tracePt t="132930" x="1149350" y="1225550"/>
          <p14:tracePt t="132942" x="1149350" y="1212850"/>
          <p14:tracePt t="132960" x="1149350" y="1200150"/>
          <p14:tracePt t="132994" x="1149350" y="1193800"/>
          <p14:tracePt t="133011" x="1162050" y="1193800"/>
          <p14:tracePt t="133028" x="1168400" y="1187450"/>
          <p14:tracePt t="133044" x="1174750" y="1181100"/>
          <p14:tracePt t="133061" x="1174750" y="1174750"/>
          <p14:tracePt t="133078" x="1181100" y="1162050"/>
          <p14:tracePt t="133094" x="1187450" y="1143000"/>
          <p14:tracePt t="133100" x="1187450" y="1136650"/>
          <p14:tracePt t="133111" x="1193800" y="1123950"/>
          <p14:tracePt t="133128" x="1200150" y="1092200"/>
          <p14:tracePt t="133145" x="1200150" y="1079500"/>
          <p14:tracePt t="133181" x="1200150" y="1073150"/>
          <p14:tracePt t="133196" x="1200150" y="1060450"/>
          <p14:tracePt t="133211" x="1200150" y="1054100"/>
          <p14:tracePt t="133227" x="1206500" y="1035050"/>
          <p14:tracePt t="133244" x="1206500" y="1022350"/>
          <p14:tracePt t="133261" x="1212850" y="1009650"/>
          <p14:tracePt t="133277" x="1219200" y="996950"/>
          <p14:tracePt t="133294" x="1225550" y="984250"/>
          <p14:tracePt t="133311" x="1231900" y="977900"/>
          <p14:tracePt t="133327" x="1231900" y="965200"/>
          <p14:tracePt t="133331" x="1238250" y="958850"/>
          <p14:tracePt t="133343" x="1238250" y="952500"/>
          <p14:tracePt t="133361" x="1238250" y="946150"/>
          <p14:tracePt t="133379" x="1244600" y="939800"/>
          <p14:tracePt t="133395" x="1244600" y="933450"/>
          <p14:tracePt t="133411" x="1244600" y="927100"/>
          <p14:tracePt t="133587" x="1244600" y="933450"/>
          <p14:tracePt t="133603" x="1238250" y="933450"/>
          <p14:tracePt t="133626" x="1231900" y="939800"/>
          <p14:tracePt t="133666" x="1225550" y="946150"/>
          <p14:tracePt t="133690" x="1225550" y="952500"/>
          <p14:tracePt t="133707" x="1219200" y="952500"/>
          <p14:tracePt t="134820" x="1212850" y="952500"/>
          <p14:tracePt t="134829" x="1206500" y="952500"/>
          <p14:tracePt t="134846" x="1200150" y="946150"/>
          <p14:tracePt t="134862" x="1193800" y="939800"/>
          <p14:tracePt t="134879" x="1181100" y="933450"/>
          <p14:tracePt t="134882" x="1174750" y="933450"/>
          <p14:tracePt t="134894" x="1168400" y="927100"/>
          <p14:tracePt t="134897" x="1162050" y="927100"/>
          <p14:tracePt t="134911" x="1162050" y="920750"/>
          <p14:tracePt t="134930" x="1155700" y="914400"/>
          <p14:tracePt t="134946" x="1143000" y="914400"/>
          <p14:tracePt t="134962" x="1123950" y="914400"/>
          <p14:tracePt t="134980" x="1111250" y="914400"/>
          <p14:tracePt t="134995" x="1079500" y="908050"/>
          <p14:tracePt t="134998" x="1060450" y="908050"/>
          <p14:tracePt t="135012" x="1009650" y="901700"/>
          <p14:tracePt t="135029" x="971550" y="901700"/>
          <p14:tracePt t="135046" x="952500" y="895350"/>
          <p14:tracePt t="135155" x="952500" y="901700"/>
          <p14:tracePt t="135161" x="952500" y="908050"/>
          <p14:tracePt t="135196" x="946150" y="914400"/>
          <p14:tracePt t="135213" x="946150" y="920750"/>
          <p14:tracePt t="135229" x="946150" y="939800"/>
          <p14:tracePt t="135234" x="946150" y="952500"/>
          <p14:tracePt t="135245" x="946150" y="958850"/>
          <p14:tracePt t="135247" x="946150" y="971550"/>
          <p14:tracePt t="135263" x="933450" y="996950"/>
          <p14:tracePt t="135268" x="927100" y="1016000"/>
          <p14:tracePt t="135278" x="901700" y="1054100"/>
          <p14:tracePt t="135280" x="889000" y="1066800"/>
          <p14:tracePt t="135297" x="876300" y="1085850"/>
          <p14:tracePt t="135314" x="831850" y="1136650"/>
          <p14:tracePt t="135329" x="800100" y="1155700"/>
          <p14:tracePt t="135346" x="787400" y="1174750"/>
          <p14:tracePt t="135362" x="781050" y="1181100"/>
          <p14:tracePt t="135379" x="781050" y="1193800"/>
          <p14:tracePt t="135396" x="781050" y="1206500"/>
          <p14:tracePt t="135413" x="793750" y="1231900"/>
          <p14:tracePt t="135430" x="806450" y="1257300"/>
          <p14:tracePt t="135446" x="812800" y="1289050"/>
          <p14:tracePt t="135463" x="819150" y="1320800"/>
          <p14:tracePt t="135480" x="819150" y="1333500"/>
          <p14:tracePt t="135496" x="819150" y="1339850"/>
          <p14:tracePt t="135536" x="825500" y="1339850"/>
          <p14:tracePt t="135546" x="838200" y="1346200"/>
          <p14:tracePt t="135563" x="869950" y="1346200"/>
          <p14:tracePt t="135579" x="946150" y="1358900"/>
          <p14:tracePt t="135595" x="1028700" y="1365250"/>
          <p14:tracePt t="135599" x="1073150" y="1365250"/>
          <p14:tracePt t="135613" x="1123950" y="1365250"/>
          <p14:tracePt t="135630" x="1200150" y="1365250"/>
          <p14:tracePt t="135646" x="1301750" y="1365250"/>
          <p14:tracePt t="135664" x="1352550" y="1365250"/>
          <p14:tracePt t="135678" x="1384300" y="1365250"/>
          <p14:tracePt t="135696" x="1454150" y="1358900"/>
          <p14:tracePt t="135713" x="1498600" y="1358900"/>
          <p14:tracePt t="135729" x="1543050" y="1358900"/>
          <p14:tracePt t="135747" x="1587500" y="1358900"/>
          <p14:tracePt t="135761" x="1612900" y="1365250"/>
          <p14:tracePt t="135779" x="1625600" y="1365250"/>
          <p14:tracePt t="135796" x="1631950" y="1371600"/>
          <p14:tracePt t="135812" x="1631950" y="1377950"/>
          <p14:tracePt t="135830" x="1631950" y="1390650"/>
          <p14:tracePt t="135846" x="1631950" y="1397000"/>
          <p14:tracePt t="135863" x="1625600" y="1409700"/>
          <p14:tracePt t="135880" x="1619250" y="1422400"/>
          <p14:tracePt t="135897" x="1612900" y="1435100"/>
          <p14:tracePt t="135915" x="1606550" y="1447800"/>
          <p14:tracePt t="135928" x="1606550" y="1454150"/>
          <p14:tracePt t="135931" x="1600200" y="1460500"/>
          <p14:tracePt t="135945" x="1593850" y="1479550"/>
          <p14:tracePt t="135964" x="1593850" y="1498600"/>
          <p14:tracePt t="135980" x="1593850" y="1511300"/>
          <p14:tracePt t="136013" x="1593850" y="1524000"/>
          <p14:tracePt t="136031" x="1600200" y="1530350"/>
          <p14:tracePt t="136046" x="1606550" y="1543050"/>
          <p14:tracePt t="136049" x="1612900" y="1549400"/>
          <p14:tracePt t="136064" x="1625600" y="1555750"/>
          <p14:tracePt t="136080" x="1689100" y="1593850"/>
          <p14:tracePt t="136096" x="1803400" y="1651000"/>
          <p14:tracePt t="136113" x="1968500" y="1714500"/>
          <p14:tracePt t="136129" x="2076450" y="1752600"/>
          <p14:tracePt t="136145" x="2178050" y="1778000"/>
          <p14:tracePt t="136147" x="2190750" y="1784350"/>
          <p14:tracePt t="136162" x="2209800" y="1784350"/>
          <p14:tracePt t="136361" x="2216150" y="1784350"/>
          <p14:tracePt t="136370" x="2228850" y="1784350"/>
          <p14:tracePt t="136379" x="2247900" y="1784350"/>
          <p14:tracePt t="136396" x="2292350" y="1778000"/>
          <p14:tracePt t="136412" x="2355850" y="1771650"/>
          <p14:tracePt t="136430" x="2413000" y="1771650"/>
          <p14:tracePt t="136447" x="2470150" y="1771650"/>
          <p14:tracePt t="136450" x="2495550" y="1771650"/>
          <p14:tracePt t="136464" x="2508250" y="1771650"/>
          <p14:tracePt t="136481" x="2565400" y="1765300"/>
          <p14:tracePt t="136496" x="2584450" y="1752600"/>
          <p14:tracePt t="136513" x="2590800" y="1752600"/>
          <p14:tracePt t="136529" x="2597150" y="1739900"/>
          <p14:tracePt t="136546" x="2590800" y="1733550"/>
          <p14:tracePt t="136562" x="2578100" y="1727200"/>
          <p14:tracePt t="136580" x="2552700" y="1714500"/>
          <p14:tracePt t="136598" x="2533650" y="1701800"/>
          <p14:tracePt t="136625" x="2514600" y="1682750"/>
          <p14:tracePt t="136629" x="2508250" y="1676400"/>
          <p14:tracePt t="136647" x="2489200" y="1663700"/>
          <p14:tracePt t="136662" x="2457450" y="1644650"/>
          <p14:tracePt t="136679" x="2419350" y="1625600"/>
          <p14:tracePt t="136696" x="2368550" y="1619250"/>
          <p14:tracePt t="136713" x="2324100" y="1612900"/>
          <p14:tracePt t="136716" x="2298700" y="1612900"/>
          <p14:tracePt t="136732" x="2247900" y="1612900"/>
          <p14:tracePt t="136748" x="2197100" y="1619250"/>
          <p14:tracePt t="136763" x="2159000" y="1638300"/>
          <p14:tracePt t="136784" x="2127250" y="1651000"/>
          <p14:tracePt t="136797" x="2089150" y="1657350"/>
          <p14:tracePt t="136814" x="2038350" y="1657350"/>
          <p14:tracePt t="136830" x="1968500" y="1651000"/>
          <p14:tracePt t="136847" x="1892300" y="1638300"/>
          <p14:tracePt t="136864" x="1835150" y="1631950"/>
          <p14:tracePt t="136881" x="1797050" y="1625600"/>
          <p14:tracePt t="136898" x="1758950" y="1612900"/>
          <p14:tracePt t="136914" x="1746250" y="1600200"/>
          <p14:tracePt t="136932" x="1733550" y="1587500"/>
          <p14:tracePt t="136964" x="1733550" y="1581150"/>
          <p14:tracePt t="136980" x="1727200" y="1568450"/>
          <p14:tracePt t="136997" x="1727200" y="1555750"/>
          <p14:tracePt t="137014" x="1727200" y="1536700"/>
          <p14:tracePt t="137031" x="1733550" y="1517650"/>
          <p14:tracePt t="137047" x="1746250" y="1504950"/>
          <p14:tracePt t="137063" x="1752600" y="1492250"/>
          <p14:tracePt t="137080" x="1758950" y="1479550"/>
          <p14:tracePt t="137096" x="1758950" y="1466850"/>
          <p14:tracePt t="137114" x="1758950" y="1460500"/>
          <p14:tracePt t="137130" x="1758950" y="1454150"/>
          <p14:tracePt t="137288" x="1746250" y="1447800"/>
          <p14:tracePt t="137299" x="1739900" y="1447800"/>
          <p14:tracePt t="137315" x="1720850" y="1441450"/>
          <p14:tracePt t="137330" x="1714500" y="1441450"/>
          <p14:tracePt t="137499" x="1720850" y="1441450"/>
          <p14:tracePt t="137510" x="1752600" y="1441450"/>
          <p14:tracePt t="137512" x="1797050" y="1435100"/>
          <p14:tracePt t="137531" x="1905000" y="1428750"/>
          <p14:tracePt t="137548" x="2019300" y="1422400"/>
          <p14:tracePt t="137554" x="2076450" y="1416050"/>
          <p14:tracePt t="137564" x="2127250" y="1416050"/>
          <p14:tracePt t="137581" x="2216150" y="1409700"/>
          <p14:tracePt t="137598" x="2279650" y="1403350"/>
          <p14:tracePt t="137615" x="2279650" y="1397000"/>
          <p14:tracePt t="137631" x="2273300" y="1384300"/>
          <p14:tracePt t="137633" x="2260600" y="1384300"/>
          <p14:tracePt t="137648" x="2241550" y="1384300"/>
          <p14:tracePt t="137651" x="2228850" y="1384300"/>
          <p14:tracePt t="137668" x="2197100" y="1397000"/>
          <p14:tracePt t="137681" x="2178050" y="1397000"/>
          <p14:tracePt t="137698" x="2133600" y="1403350"/>
          <p14:tracePt t="137714" x="2095500" y="1403350"/>
          <p14:tracePt t="137731" x="2063750" y="1409700"/>
          <p14:tracePt t="137748" x="2012950" y="1416050"/>
          <p14:tracePt t="137764" x="1955800" y="1422400"/>
          <p14:tracePt t="137781" x="1930400" y="1428750"/>
          <p14:tracePt t="137786" x="1917700" y="1428750"/>
          <p14:tracePt t="137797" x="1911350" y="1428750"/>
          <p14:tracePt t="137850" x="1924050" y="1435100"/>
          <p14:tracePt t="137864" x="1968500" y="1441450"/>
          <p14:tracePt t="137882" x="2089150" y="1454150"/>
          <p14:tracePt t="137899" x="2266950" y="1473200"/>
          <p14:tracePt t="137915" x="2489200" y="1492250"/>
          <p14:tracePt t="137919" x="2603500" y="1498600"/>
          <p14:tracePt t="137931" x="2673350" y="1504950"/>
          <p14:tracePt t="137949" x="2813050" y="1511300"/>
          <p14:tracePt t="137965" x="2825750" y="1511300"/>
          <p14:tracePt t="137982" x="2825750" y="1492250"/>
          <p14:tracePt t="137984" x="2813050" y="1479550"/>
          <p14:tracePt t="137998" x="2800350" y="1460500"/>
          <p14:tracePt t="138015" x="2781300" y="1441450"/>
          <p14:tracePt t="138032" x="2774950" y="1435100"/>
          <p14:tracePt t="138098" x="2787650" y="1435100"/>
          <p14:tracePt t="138115" x="2825750" y="1441450"/>
          <p14:tracePt t="138131" x="2870200" y="1447800"/>
          <p14:tracePt t="138148" x="2933700" y="1454150"/>
          <p14:tracePt t="138165" x="3016250" y="1460500"/>
          <p14:tracePt t="138182" x="3111500" y="1466850"/>
          <p14:tracePt t="138198" x="3213100" y="1473200"/>
          <p14:tracePt t="138215" x="3314700" y="1473200"/>
          <p14:tracePt t="138232" x="3384550" y="1473200"/>
          <p14:tracePt t="138249" x="3448050" y="1473200"/>
          <p14:tracePt t="138265" x="3454400" y="1473200"/>
          <p14:tracePt t="138337" x="3454400" y="1466850"/>
          <p14:tracePt t="138345" x="3448050" y="1460500"/>
          <p14:tracePt t="138350" x="3448050" y="1454150"/>
          <p14:tracePt t="138365" x="3435350" y="1435100"/>
          <p14:tracePt t="138382" x="3409950" y="1403350"/>
          <p14:tracePt t="138399" x="3365500" y="1358900"/>
          <p14:tracePt t="138416" x="3346450" y="1333500"/>
          <p14:tracePt t="138432" x="3333750" y="1314450"/>
          <p14:tracePt t="138448" x="3333750" y="1301750"/>
          <p14:tracePt t="138465" x="3321050" y="1276350"/>
          <p14:tracePt t="138482" x="3282950" y="1231900"/>
          <p14:tracePt t="138498" x="3219450" y="1193800"/>
          <p14:tracePt t="138515" x="3136900" y="1162050"/>
          <p14:tracePt t="138535" x="2990850" y="1123950"/>
          <p14:tracePt t="138552" x="2889250" y="1104900"/>
          <p14:tracePt t="138566" x="2851150" y="1104900"/>
          <p14:tracePt t="138582" x="2787650" y="1104900"/>
          <p14:tracePt t="138599" x="2705100" y="1136650"/>
          <p14:tracePt t="138604" x="2673350" y="1155700"/>
          <p14:tracePt t="138615" x="2641600" y="1168400"/>
          <p14:tracePt t="138632" x="2578100" y="1193800"/>
          <p14:tracePt t="138648" x="2540000" y="1219200"/>
          <p14:tracePt t="138665" x="2533650" y="1244600"/>
          <p14:tracePt t="138684" x="2540000" y="1282700"/>
          <p14:tracePt t="138701" x="2571750" y="1327150"/>
          <p14:tracePt t="138715" x="2622550" y="1377950"/>
          <p14:tracePt t="138735" x="2686050" y="1403350"/>
          <p14:tracePt t="138749" x="2794000" y="1416050"/>
          <p14:tracePt t="138765" x="2959100" y="1422400"/>
          <p14:tracePt t="138784" x="3257550" y="1409700"/>
          <p14:tracePt t="138798" x="3371850" y="1403350"/>
          <p14:tracePt t="138815" x="3517900" y="1390650"/>
          <p14:tracePt t="138832" x="3702050" y="1352550"/>
          <p14:tracePt t="138847" x="3759200" y="1339850"/>
          <p14:tracePt t="138865" x="3803650" y="1327150"/>
          <p14:tracePt t="138883" x="3822700" y="1320800"/>
          <p14:tracePt t="138948" x="3829050" y="1320800"/>
          <p14:tracePt t="138974" x="3835400" y="1320800"/>
          <p14:tracePt t="138982" x="3841750" y="1320800"/>
          <p14:tracePt t="138999" x="3848100" y="1320800"/>
          <p14:tracePt t="139016" x="3886200" y="1333500"/>
          <p14:tracePt t="139033" x="3943350" y="1346200"/>
          <p14:tracePt t="139050" x="4006850" y="1352550"/>
          <p14:tracePt t="139066" x="4057650" y="1365250"/>
          <p14:tracePt t="139069" x="4070350" y="1365250"/>
          <p14:tracePt t="139082" x="4083050" y="1371600"/>
          <p14:tracePt t="139099" x="4133850" y="1377950"/>
          <p14:tracePt t="139115" x="4197350" y="1384300"/>
          <p14:tracePt t="139132" x="4229100" y="1384300"/>
          <p14:tracePt t="139149" x="4286250" y="1384300"/>
          <p14:tracePt t="139165" x="4292600" y="1377950"/>
          <p14:tracePt t="139199" x="4279900" y="1371600"/>
          <p14:tracePt t="139216" x="4229100" y="1365250"/>
          <p14:tracePt t="139232" x="4178300" y="1346200"/>
          <p14:tracePt t="139249" x="4159250" y="1339850"/>
          <p14:tracePt t="139282" x="4152900" y="1339850"/>
          <p14:tracePt t="139299" x="4140200" y="1339850"/>
          <p14:tracePt t="139316" x="4121150" y="1339850"/>
          <p14:tracePt t="142673" x="4127500" y="1346200"/>
          <p14:tracePt t="142682" x="4140200" y="1352550"/>
          <p14:tracePt t="142689" x="4165600" y="1365250"/>
          <p14:tracePt t="142703" x="4229100" y="1390650"/>
          <p14:tracePt t="142719" x="4279900" y="1409700"/>
          <p14:tracePt t="142736" x="4318000" y="1422400"/>
          <p14:tracePt t="142753" x="4349750" y="1441450"/>
          <p14:tracePt t="142760" x="4362450" y="1447800"/>
          <p14:tracePt t="142769" x="4375150" y="1454150"/>
          <p14:tracePt t="142785" x="4406900" y="1473200"/>
          <p14:tracePt t="142802" x="4438650" y="1504950"/>
          <p14:tracePt t="142819" x="4483100" y="1536700"/>
          <p14:tracePt t="142835" x="4514850" y="1562100"/>
          <p14:tracePt t="142852" x="4546600" y="1581150"/>
          <p14:tracePt t="142872" x="4578350" y="1606550"/>
          <p14:tracePt t="142886" x="4584700" y="1612900"/>
          <p14:tracePt t="142902" x="4610100" y="1638300"/>
          <p14:tracePt t="142919" x="4629150" y="1657350"/>
          <p14:tracePt t="142936" x="4654550" y="1682750"/>
          <p14:tracePt t="142951" x="4692650" y="1708150"/>
          <p14:tracePt t="142969" x="4711700" y="1733550"/>
          <p14:tracePt t="142985" x="4711700" y="1771650"/>
          <p14:tracePt t="143002" x="4705350" y="1809750"/>
          <p14:tracePt t="143019" x="4699000" y="1847850"/>
          <p14:tracePt t="143024" x="4699000" y="1873250"/>
          <p14:tracePt t="143034" x="4711700" y="1885950"/>
          <p14:tracePt t="143052" x="4781550" y="1962150"/>
          <p14:tracePt t="143069" x="4883150" y="2019300"/>
          <p14:tracePt t="143073" x="4927600" y="2044700"/>
          <p14:tracePt t="143086" x="4984750" y="2063750"/>
          <p14:tracePt t="143102" x="5054600" y="2089150"/>
          <p14:tracePt t="143120" x="5105400" y="2101850"/>
          <p14:tracePt t="143136" x="5118100" y="2101850"/>
          <p14:tracePt t="143152" x="5124450" y="2101850"/>
          <p14:tracePt t="143169" x="5130800" y="2108200"/>
          <p14:tracePt t="143185" x="5168900" y="2127250"/>
          <p14:tracePt t="143202" x="5264150" y="2165350"/>
          <p14:tracePt t="143219" x="5391150" y="2209800"/>
          <p14:tracePt t="143235" x="5530850" y="2260600"/>
          <p14:tracePt t="143253" x="5645150" y="2311400"/>
          <p14:tracePt t="143269" x="5734050" y="2355850"/>
          <p14:tracePt t="143285" x="5803900" y="2393950"/>
          <p14:tracePt t="143302" x="5835650" y="2419350"/>
          <p14:tracePt t="143319" x="5854700" y="2432050"/>
          <p14:tracePt t="143336" x="5854700" y="2444750"/>
          <p14:tracePt t="143353" x="5842000" y="2457450"/>
          <p14:tracePt t="143369" x="5835650" y="2470150"/>
          <p14:tracePt t="143374" x="5829300" y="2482850"/>
          <p14:tracePt t="143386" x="5822950" y="2489200"/>
          <p14:tracePt t="143389" x="5822950" y="2495550"/>
          <p14:tracePt t="143402" x="5822950" y="2501900"/>
          <p14:tracePt t="143407" x="5816600" y="2501900"/>
          <p14:tracePt t="143482" x="5810250" y="2489200"/>
          <p14:tracePt t="143491" x="5803900" y="2482850"/>
          <p14:tracePt t="143502" x="5797550" y="2470150"/>
          <p14:tracePt t="143520" x="5765800" y="2425700"/>
          <p14:tracePt t="143536" x="5734050" y="2393950"/>
          <p14:tracePt t="143553" x="5695950" y="2362200"/>
          <p14:tracePt t="143569" x="5657850" y="2330450"/>
          <p14:tracePt t="143586" x="5638800" y="2317750"/>
          <p14:tracePt t="143602" x="5619750" y="2298700"/>
          <p14:tracePt t="143620" x="5613400" y="2298700"/>
          <p14:tracePt t="143691" x="5613400" y="2292350"/>
          <p14:tracePt t="143718" x="5632450" y="2292350"/>
          <p14:tracePt t="143726" x="5651500" y="2292350"/>
          <p14:tracePt t="143736" x="5689600" y="2292350"/>
          <p14:tracePt t="143753" x="5784850" y="2298700"/>
          <p14:tracePt t="143769" x="5867400" y="2305050"/>
          <p14:tracePt t="143786" x="5930900" y="2305050"/>
          <p14:tracePt t="143803" x="5969000" y="2305050"/>
          <p14:tracePt t="143819" x="5988050" y="2305050"/>
          <p14:tracePt t="143880" x="5988050" y="2298700"/>
          <p14:tracePt t="143889" x="5981700" y="2298700"/>
          <p14:tracePt t="143938" x="5981700" y="2311400"/>
          <p14:tracePt t="143954" x="5981700" y="2343150"/>
          <p14:tracePt t="143970" x="5988050" y="2381250"/>
          <p14:tracePt t="143987" x="6000750" y="2406650"/>
          <p14:tracePt t="144003" x="6019800" y="2425700"/>
          <p14:tracePt t="144062" x="6026150" y="2425700"/>
          <p14:tracePt t="144070" x="6026150" y="2413000"/>
          <p14:tracePt t="144086" x="6045200" y="2393950"/>
          <p14:tracePt t="144103" x="6057900" y="2387600"/>
          <p14:tracePt t="144120" x="6070600" y="2381250"/>
          <p14:tracePt t="144137" x="6076950" y="2381250"/>
          <p14:tracePt t="144153" x="6076950" y="2374900"/>
          <p14:tracePt t="144219" x="6076950" y="2368550"/>
          <p14:tracePt t="144341" x="6070600" y="2368550"/>
          <p14:tracePt t="144359" x="6064250" y="2368550"/>
          <p14:tracePt t="144362" x="6057900" y="2368550"/>
          <p14:tracePt t="144372" x="6051550" y="2368550"/>
          <p14:tracePt t="144387" x="6038850" y="2368550"/>
          <p14:tracePt t="144404" x="6013450" y="2368550"/>
          <p14:tracePt t="144421" x="5981700" y="2368550"/>
          <p14:tracePt t="144437" x="5956300" y="2362200"/>
          <p14:tracePt t="144454" x="5924550" y="2355850"/>
          <p14:tracePt t="144470" x="5905500" y="2349500"/>
          <p14:tracePt t="144488" x="5930900" y="2349500"/>
          <p14:tracePt t="144504" x="6032500" y="2387600"/>
          <p14:tracePt t="144520" x="6121400" y="2393950"/>
          <p14:tracePt t="144525" x="6159500" y="2400300"/>
          <p14:tracePt t="144539" x="6229350" y="2400300"/>
          <p14:tracePt t="144554" x="6286500" y="2400300"/>
          <p14:tracePt t="144571" x="6299200" y="2400300"/>
          <p14:tracePt t="144587" x="6311900" y="2400300"/>
          <p14:tracePt t="144620" x="6330950" y="2400300"/>
          <p14:tracePt t="144637" x="6362700" y="2400300"/>
          <p14:tracePt t="144654" x="6400800" y="2400300"/>
          <p14:tracePt t="144670" x="6451600" y="2400300"/>
          <p14:tracePt t="144675" x="6464300" y="2393950"/>
          <p14:tracePt t="144686" x="6483350" y="2393950"/>
          <p14:tracePt t="144704" x="6508750" y="2393950"/>
          <p14:tracePt t="144720" x="6527800" y="2387600"/>
          <p14:tracePt t="144737" x="6540500" y="2381250"/>
          <p14:tracePt t="144754" x="6546850" y="2374900"/>
          <p14:tracePt t="144789" x="6553200" y="2374900"/>
          <p14:tracePt t="144805" x="6565900" y="2374900"/>
          <p14:tracePt t="144821" x="6584950" y="2374900"/>
          <p14:tracePt t="144837" x="6616700" y="2374900"/>
          <p14:tracePt t="144854" x="6661150" y="2374900"/>
          <p14:tracePt t="144870" x="6699250" y="2374900"/>
          <p14:tracePt t="144888" x="6737350" y="2368550"/>
          <p14:tracePt t="144904" x="6775450" y="2368550"/>
          <p14:tracePt t="144920" x="6794500" y="2362200"/>
          <p14:tracePt t="144937" x="6800850" y="2362200"/>
          <p14:tracePt t="144954" x="6807200" y="2362200"/>
          <p14:tracePt t="144990" x="6807200" y="2355850"/>
          <p14:tracePt t="145005" x="6813550" y="2355850"/>
          <p14:tracePt t="145020" x="6845300" y="2349500"/>
          <p14:tracePt t="145037" x="6902450" y="2343150"/>
          <p14:tracePt t="145055" x="6946900" y="2343150"/>
          <p14:tracePt t="145070" x="6997700" y="2343150"/>
          <p14:tracePt t="145087" x="7016750" y="2343150"/>
          <p14:tracePt t="145104" x="7023100" y="2343150"/>
          <p14:tracePt t="145144" x="7029450" y="2336800"/>
          <p14:tracePt t="145153" x="7035800" y="2330450"/>
          <p14:tracePt t="145171" x="7048500" y="2324100"/>
          <p14:tracePt t="145187" x="7067550" y="2317750"/>
          <p14:tracePt t="145203" x="7086600" y="2305050"/>
          <p14:tracePt t="145221" x="7092950" y="2298700"/>
          <p14:tracePt t="145237" x="7099300" y="2298700"/>
          <p14:tracePt t="145338" x="7105650" y="2298700"/>
          <p14:tracePt t="145354" x="7118350" y="2298700"/>
          <p14:tracePt t="145371" x="7156450" y="2311400"/>
          <p14:tracePt t="145387" x="7219950" y="2324100"/>
          <p14:tracePt t="145404" x="7283450" y="2336800"/>
          <p14:tracePt t="145421" x="7346950" y="2362200"/>
          <p14:tracePt t="145437" x="7397750" y="2374900"/>
          <p14:tracePt t="145453" x="7435850" y="2387600"/>
          <p14:tracePt t="145457" x="7448550" y="2393950"/>
          <p14:tracePt t="145471" x="7461250" y="2400300"/>
          <p14:tracePt t="145474" x="7467600" y="2400300"/>
          <p14:tracePt t="145488" x="7473950" y="2400300"/>
          <p14:tracePt t="145504" x="7480300" y="2400300"/>
          <p14:tracePt t="145685" x="7480300" y="2393950"/>
          <p14:tracePt t="145692" x="7480300" y="2387600"/>
          <p14:tracePt t="145704" x="7461250" y="2374900"/>
          <p14:tracePt t="145721" x="7442200" y="2362200"/>
          <p14:tracePt t="145738" x="7435850" y="2355850"/>
          <p14:tracePt t="145754" x="7429500" y="2349500"/>
          <p14:tracePt t="145771" x="7467600" y="2349500"/>
          <p14:tracePt t="145789" x="7543800" y="2349500"/>
          <p14:tracePt t="145793" x="7588250" y="2349500"/>
          <p14:tracePt t="145805" x="7613650" y="2349500"/>
          <p14:tracePt t="145822" x="7696200" y="2349500"/>
          <p14:tracePt t="145838" x="7734300" y="2349500"/>
          <p14:tracePt t="145841" x="7747000" y="2349500"/>
          <p14:tracePt t="145927" x="7753350" y="2349500"/>
          <p14:tracePt t="145935" x="7766050" y="2349500"/>
          <p14:tracePt t="145943" x="7785100" y="2355850"/>
          <p14:tracePt t="145956" x="7804150" y="2362200"/>
          <p14:tracePt t="145972" x="7835900" y="2368550"/>
          <p14:tracePt t="145988" x="7867650" y="2374900"/>
          <p14:tracePt t="146005" x="7880350" y="2374900"/>
          <p14:tracePt t="146022" x="7886700" y="2374900"/>
          <p14:tracePt t="146038" x="7899400" y="2381250"/>
          <p14:tracePt t="146054" x="7912100" y="2387600"/>
          <p14:tracePt t="146455" x="7924800" y="2387600"/>
          <p14:tracePt t="146463" x="7931150" y="2387600"/>
          <p14:tracePt t="146473" x="7962900" y="2387600"/>
          <p14:tracePt t="146490" x="8020050" y="2381250"/>
          <p14:tracePt t="146505" x="8083550" y="2381250"/>
          <p14:tracePt t="146522" x="8121650" y="2381250"/>
          <p14:tracePt t="146539" x="8153400" y="2381250"/>
          <p14:tracePt t="146555" x="8159750" y="2381250"/>
          <p14:tracePt t="146616" x="8166100" y="2381250"/>
          <p14:tracePt t="146624" x="8172450" y="2381250"/>
          <p14:tracePt t="146637" x="8204200" y="2374900"/>
          <p14:tracePt t="146656" x="8235950" y="2368550"/>
          <p14:tracePt t="146672" x="8261350" y="2368550"/>
          <p14:tracePt t="146689" x="8274050" y="2368550"/>
          <p14:tracePt t="146874" x="8280400" y="2368550"/>
          <p14:tracePt t="146883" x="8286750" y="2368550"/>
          <p14:tracePt t="146888" x="8299450" y="2368550"/>
          <p14:tracePt t="146906" x="8318500" y="2368550"/>
          <p14:tracePt t="146922" x="8337550" y="2362200"/>
          <p14:tracePt t="146940" x="8356600" y="2362200"/>
          <p14:tracePt t="146960" x="8375650" y="2362200"/>
          <p14:tracePt t="146963" x="8401050" y="2362200"/>
          <p14:tracePt t="146971" x="8413750" y="2362200"/>
          <p14:tracePt t="146989" x="8464550" y="2355850"/>
          <p14:tracePt t="147006" x="8515350" y="2355850"/>
          <p14:tracePt t="147022" x="8547100" y="2355850"/>
          <p14:tracePt t="147039" x="8578850" y="2349500"/>
          <p14:tracePt t="147056" x="8591550" y="2349500"/>
          <p14:tracePt t="147072" x="8604250" y="2343150"/>
          <p14:tracePt t="147088" x="8610600" y="2343150"/>
          <p14:tracePt t="147089" x="8629650" y="2343150"/>
          <p14:tracePt t="147104" x="8655050" y="2343150"/>
          <p14:tracePt t="147122" x="8667750" y="2343150"/>
          <p14:tracePt t="147139" x="8674100" y="2343150"/>
          <p14:tracePt t="147237" x="8680450" y="2343150"/>
          <p14:tracePt t="147245" x="8680450" y="2349500"/>
          <p14:tracePt t="147261" x="8686800" y="2355850"/>
          <p14:tracePt t="147275" x="8686800" y="2362200"/>
          <p14:tracePt t="147290" x="8693150" y="2362200"/>
          <p14:tracePt t="147306" x="8699500" y="2362200"/>
          <p14:tracePt t="147323" x="8705850" y="2362200"/>
          <p14:tracePt t="147340" x="8705850" y="2368550"/>
          <p14:tracePt t="147356" x="8718550" y="2368550"/>
          <p14:tracePt t="147374" x="8743950" y="2374900"/>
          <p14:tracePt t="147380" x="8756650" y="2374900"/>
          <p14:tracePt t="147388" x="8769350" y="2374900"/>
          <p14:tracePt t="147406" x="8788400" y="2374900"/>
          <p14:tracePt t="147423" x="8794750" y="2374900"/>
          <p14:tracePt t="147440" x="8801100" y="2374900"/>
          <p14:tracePt t="147472" x="8801100" y="2368550"/>
          <p14:tracePt t="147506" x="8801100" y="2362200"/>
          <p14:tracePt t="147556" x="8801100" y="2355850"/>
          <p14:tracePt t="148120" x="8807450" y="2355850"/>
          <p14:tracePt t="148129" x="8820150" y="2355850"/>
          <p14:tracePt t="148139" x="8845550" y="2355850"/>
          <p14:tracePt t="148157" x="8947150" y="2355850"/>
          <p14:tracePt t="148174" x="9023350" y="2362200"/>
          <p14:tracePt t="148189" x="9099550" y="2368550"/>
          <p14:tracePt t="148207" x="9156700" y="2368550"/>
          <p14:tracePt t="148224" x="9188450" y="2368550"/>
          <p14:tracePt t="148240" x="9213850" y="2368550"/>
          <p14:tracePt t="148256" x="9226550" y="2368550"/>
          <p14:tracePt t="148273" x="9232900" y="2362200"/>
          <p14:tracePt t="148291" x="9245600" y="2362200"/>
          <p14:tracePt t="148307" x="9258300" y="2355850"/>
          <p14:tracePt t="148327" x="9283700" y="2349500"/>
          <p14:tracePt t="148331" x="9290050" y="2349500"/>
          <p14:tracePt t="148339" x="9296400" y="2349500"/>
          <p14:tracePt t="148356" x="9296400" y="2343150"/>
          <p14:tracePt t="148373" x="9302750" y="2343150"/>
          <p14:tracePt t="148424" x="9315450" y="2343150"/>
          <p14:tracePt t="148442" x="9328150" y="2343150"/>
          <p14:tracePt t="148457" x="9359900" y="2343150"/>
          <p14:tracePt t="148473" x="9378950" y="2343150"/>
          <p14:tracePt t="148491" x="9410700" y="2343150"/>
          <p14:tracePt t="148507" x="9423400" y="2336800"/>
          <p14:tracePt t="148523" x="9429750" y="2330450"/>
          <p14:tracePt t="148541" x="9436100" y="2330450"/>
          <p14:tracePt t="148598" x="9442450" y="2330450"/>
          <p14:tracePt t="148623" x="9455150" y="2330450"/>
          <p14:tracePt t="148642" x="9461500" y="2330450"/>
          <p14:tracePt t="148657" x="9467850" y="2330450"/>
          <p14:tracePt t="149156" x="9455150" y="2330450"/>
          <p14:tracePt t="149164" x="9448800" y="2324100"/>
          <p14:tracePt t="149173" x="9423400" y="2324100"/>
          <p14:tracePt t="149191" x="9378950" y="2317750"/>
          <p14:tracePt t="149208" x="9340850" y="2311400"/>
          <p14:tracePt t="149225" x="9302750" y="2305050"/>
          <p14:tracePt t="149241" x="9309100" y="2311400"/>
          <p14:tracePt t="149258" x="9391650" y="2349500"/>
          <p14:tracePt t="149273" x="9512300" y="2374900"/>
          <p14:tracePt t="149291" x="9594850" y="2400300"/>
          <p14:tracePt t="149307" x="9639300" y="2406650"/>
          <p14:tracePt t="149324" x="9664700" y="2406650"/>
          <p14:tracePt t="149330" x="9677400" y="2406650"/>
          <p14:tracePt t="149339" x="9690100" y="2406650"/>
          <p14:tracePt t="149358" x="9728200" y="2406650"/>
          <p14:tracePt t="149374" x="9804400" y="2393950"/>
          <p14:tracePt t="149391" x="9899650" y="2393950"/>
          <p14:tracePt t="149408" x="10045700" y="2393950"/>
          <p14:tracePt t="149424" x="10191750" y="2393950"/>
          <p14:tracePt t="149427" x="10280650" y="2393950"/>
          <p14:tracePt t="149441" x="10325100" y="2393950"/>
          <p14:tracePt t="149458" x="10382250" y="2387600"/>
          <p14:tracePt t="149474" x="10394950" y="2381250"/>
          <p14:tracePt t="149478" x="10401300" y="2374900"/>
          <p14:tracePt t="149492" x="10433050" y="2362200"/>
          <p14:tracePt t="149508" x="10464800" y="2355850"/>
          <p14:tracePt t="149524" x="10509250" y="2343150"/>
          <p14:tracePt t="149540" x="10547350" y="2336800"/>
          <p14:tracePt t="149558" x="10579100" y="2336800"/>
          <p14:tracePt t="149575" x="10591800" y="2336800"/>
          <p14:tracePt t="149591" x="10598150" y="2336800"/>
          <p14:tracePt t="149608" x="10617200" y="2336800"/>
          <p14:tracePt t="149626" x="10642600" y="2336800"/>
          <p14:tracePt t="149629" x="10661650" y="2336800"/>
          <p14:tracePt t="149641" x="10680700" y="2343150"/>
          <p14:tracePt t="149644" x="10693400" y="2349500"/>
          <p14:tracePt t="149656" x="10712450" y="2355850"/>
          <p14:tracePt t="149658" x="10718800" y="2355850"/>
          <p14:tracePt t="149674" x="10731500" y="2362200"/>
          <p14:tracePt t="149692" x="10737850" y="2362200"/>
          <p14:tracePt t="149708" x="10744200" y="2368550"/>
          <p14:tracePt t="149724" x="10782300" y="2374900"/>
          <p14:tracePt t="149741" x="10839450" y="2374900"/>
          <p14:tracePt t="149757" x="10896600" y="2374900"/>
          <p14:tracePt t="149774" x="10960100" y="2374900"/>
          <p14:tracePt t="149791" x="10998200" y="2374900"/>
          <p14:tracePt t="149808" x="11017250" y="2374900"/>
          <p14:tracePt t="149824" x="11042650" y="2368550"/>
          <p14:tracePt t="149841" x="11068050" y="2362200"/>
          <p14:tracePt t="149858" x="11093450" y="2362200"/>
          <p14:tracePt t="149874" x="11137900" y="2355850"/>
          <p14:tracePt t="149892" x="11182350" y="2349500"/>
          <p14:tracePt t="149910" x="11239500" y="2336800"/>
          <p14:tracePt t="149924" x="11258550" y="2324100"/>
          <p14:tracePt t="150037" x="11252200" y="2324100"/>
          <p14:tracePt t="150045" x="11239500" y="2324100"/>
          <p14:tracePt t="150057" x="11226800" y="2324100"/>
          <p14:tracePt t="150075" x="11137900" y="2349500"/>
          <p14:tracePt t="150092" x="11049000" y="2368550"/>
          <p14:tracePt t="150108" x="10909300" y="2374900"/>
          <p14:tracePt t="150125" x="10693400" y="2381250"/>
          <p14:tracePt t="150141" x="10502900" y="2381250"/>
          <p14:tracePt t="150158" x="10217150" y="2381250"/>
          <p14:tracePt t="150175" x="9906000" y="2368550"/>
          <p14:tracePt t="150191" x="9652000" y="2362200"/>
          <p14:tracePt t="150208" x="9366250" y="2349500"/>
          <p14:tracePt t="150212" x="9213850" y="2349500"/>
          <p14:tracePt t="150225" x="9112250" y="2349500"/>
          <p14:tracePt t="150242" x="8731250" y="2298700"/>
          <p14:tracePt t="150258" x="8331200" y="2266950"/>
          <p14:tracePt t="150275" x="7981950" y="2235200"/>
          <p14:tracePt t="150292" x="7620000" y="2203450"/>
          <p14:tracePt t="150308" x="7277100" y="2171700"/>
          <p14:tracePt t="150311" x="7118350" y="2165350"/>
          <p14:tracePt t="150325" x="7010400" y="2159000"/>
          <p14:tracePt t="150328" x="6858000" y="2159000"/>
          <p14:tracePt t="150341" x="6629400" y="2165350"/>
          <p14:tracePt t="150358" x="6400800" y="2190750"/>
          <p14:tracePt t="150375" x="6242050" y="2209800"/>
          <p14:tracePt t="150391" x="6089650" y="2241550"/>
          <p14:tracePt t="150408" x="5956300" y="2286000"/>
          <p14:tracePt t="150425" x="5924550" y="2311400"/>
          <p14:tracePt t="150441" x="5924550" y="2324100"/>
          <p14:tracePt t="150458" x="5924550" y="2336800"/>
          <p14:tracePt t="150475" x="5924550" y="2349500"/>
          <p14:tracePt t="150480" x="5924550" y="2355850"/>
          <p14:tracePt t="150490" x="5930900" y="2362200"/>
          <p14:tracePt t="150494" x="5943600" y="2374900"/>
          <p14:tracePt t="150507" x="5943600" y="2387600"/>
          <p14:tracePt t="150510" x="5949950" y="2400300"/>
          <p14:tracePt t="150526" x="5949950" y="2419350"/>
          <p14:tracePt t="150540" x="5949950" y="2425700"/>
          <p14:tracePt t="150543" x="5949950" y="2432050"/>
          <p14:tracePt t="150559" x="5943600" y="2444750"/>
          <p14:tracePt t="150575" x="5943600" y="2451100"/>
          <p14:tracePt t="150592" x="5949950" y="2457450"/>
          <p14:tracePt t="150609" x="5956300" y="2457450"/>
          <p14:tracePt t="150625" x="5962650" y="2457450"/>
          <p14:tracePt t="150669" x="5969000" y="2457450"/>
          <p14:tracePt t="150678" x="5975350" y="2457450"/>
          <p14:tracePt t="150709" x="6007100" y="2457450"/>
          <p14:tracePt t="150726" x="6045200" y="2463800"/>
          <p14:tracePt t="150742" x="6089650" y="2470150"/>
          <p14:tracePt t="150759" x="6134100" y="2476500"/>
          <p14:tracePt t="150775" x="6172200" y="2482850"/>
          <p14:tracePt t="150779" x="6184900" y="2482850"/>
          <p14:tracePt t="150792" x="6203950" y="2482850"/>
          <p14:tracePt t="150808" x="6223000" y="2482850"/>
          <p14:tracePt t="150825" x="6229350" y="2482850"/>
          <p14:tracePt t="150862" x="6229350" y="2476500"/>
          <p14:tracePt t="150876" x="6235700" y="2470150"/>
          <p14:tracePt t="150892" x="6235700" y="2457450"/>
          <p14:tracePt t="150925" x="6235700" y="2451100"/>
          <p14:tracePt t="150942" x="6235700" y="2444750"/>
          <p14:tracePt t="150959" x="6235700" y="2438400"/>
          <p14:tracePt t="151036" x="6229350" y="2438400"/>
          <p14:tracePt t="151076" x="6223000" y="2438400"/>
          <p14:tracePt t="151085" x="6216650" y="2438400"/>
          <p14:tracePt t="151092" x="6210300" y="2438400"/>
          <p14:tracePt t="151109" x="6191250" y="2438400"/>
          <p14:tracePt t="151126" x="6178550" y="2432050"/>
          <p14:tracePt t="151142" x="6146800" y="2432050"/>
          <p14:tracePt t="151160" x="6108700" y="2432050"/>
          <p14:tracePt t="151176" x="6089650" y="2432050"/>
          <p14:tracePt t="151192" x="6057900" y="2432050"/>
          <p14:tracePt t="151197" x="6051550" y="2432050"/>
          <p14:tracePt t="151287" x="6045200" y="2425700"/>
          <p14:tracePt t="151293" x="6045200" y="2419350"/>
          <p14:tracePt t="151309" x="6045200" y="2413000"/>
          <p14:tracePt t="151325" x="6045200" y="2406650"/>
          <p14:tracePt t="151456" x="6045200" y="2413000"/>
          <p14:tracePt t="151471" x="6045200" y="2419350"/>
          <p14:tracePt t="151481" x="6045200" y="2425700"/>
          <p14:tracePt t="151510" x="6045200" y="2438400"/>
          <p14:tracePt t="151526" x="6045200" y="2444750"/>
          <p14:tracePt t="151753" x="6051550" y="2444750"/>
          <p14:tracePt t="151763" x="6057900" y="2451100"/>
          <p14:tracePt t="151775" x="6064250" y="2451100"/>
          <p14:tracePt t="151793" x="6070600" y="2451100"/>
          <p14:tracePt t="151864" x="6070600" y="2457450"/>
          <p14:tracePt t="151871" x="6076950" y="2463800"/>
          <p14:tracePt t="151877" x="6076950" y="2470150"/>
          <p14:tracePt t="151893" x="6083300" y="2476500"/>
          <p14:tracePt t="151910" x="6089650" y="2482850"/>
          <p14:tracePt t="151927" x="6096000" y="2482850"/>
          <p14:tracePt t="151960" x="6108700" y="2489200"/>
          <p14:tracePt t="151976" x="6121400" y="2489200"/>
          <p14:tracePt t="151993" x="6159500" y="2501900"/>
          <p14:tracePt t="152010" x="6191250" y="2508250"/>
          <p14:tracePt t="152027" x="6242050" y="2520950"/>
          <p14:tracePt t="152043" x="6280150" y="2527300"/>
          <p14:tracePt t="152060" x="6381750" y="2540000"/>
          <p14:tracePt t="152078" x="6438900" y="2546350"/>
          <p14:tracePt t="152094" x="6508750" y="2546350"/>
          <p14:tracePt t="152112" x="6578600" y="2552700"/>
          <p14:tracePt t="152126" x="6661150" y="2559050"/>
          <p14:tracePt t="152144" x="6743700" y="2565400"/>
          <p14:tracePt t="152160" x="6826250" y="2571750"/>
          <p14:tracePt t="152176" x="6921500" y="2578100"/>
          <p14:tracePt t="152193" x="6997700" y="2584450"/>
          <p14:tracePt t="152197" x="7035800" y="2584450"/>
          <p14:tracePt t="152209" x="7080250" y="2584450"/>
          <p14:tracePt t="152227" x="7124700" y="2584450"/>
          <p14:tracePt t="152243" x="7213600" y="2584450"/>
          <p14:tracePt t="152260" x="7346950" y="2578100"/>
          <p14:tracePt t="152276" x="7550150" y="2571750"/>
          <p14:tracePt t="152294" x="7708900" y="2565400"/>
          <p14:tracePt t="152310" x="7874000" y="2546350"/>
          <p14:tracePt t="152327" x="7962900" y="2520950"/>
          <p14:tracePt t="152343" x="7962900" y="2514600"/>
          <p14:tracePt t="152524" x="7956550" y="2514600"/>
          <p14:tracePt t="152532" x="7937500" y="2514600"/>
          <p14:tracePt t="152543" x="7918450" y="2527300"/>
          <p14:tracePt t="152561" x="7848600" y="2552700"/>
          <p14:tracePt t="152578" x="7721600" y="2571750"/>
          <p14:tracePt t="152594" x="7708900" y="2571750"/>
          <p14:tracePt t="156601" x="7689850" y="2571750"/>
          <p14:tracePt t="156608" x="7670800" y="2559050"/>
          <p14:tracePt t="156614" x="7632700" y="2540000"/>
          <p14:tracePt t="156630" x="7594600" y="2520950"/>
          <p14:tracePt t="156648" x="7518400" y="2457450"/>
          <p14:tracePt t="156664" x="7480300" y="2432050"/>
          <p14:tracePt t="156680" x="7442200" y="2413000"/>
          <p14:tracePt t="156698" x="7366000" y="2374900"/>
          <p14:tracePt t="156714" x="7245350" y="2324100"/>
          <p14:tracePt t="156730" x="7092950" y="2247900"/>
          <p14:tracePt t="156748" x="6845300" y="2133600"/>
          <p14:tracePt t="156764" x="6654800" y="2070100"/>
          <p14:tracePt t="156781" x="6432550" y="2006600"/>
          <p14:tracePt t="156797" x="6261100" y="1968500"/>
          <p14:tracePt t="156815" x="6089650" y="1936750"/>
          <p14:tracePt t="156819" x="6045200" y="1930400"/>
          <p14:tracePt t="156830" x="5892800" y="1930400"/>
          <p14:tracePt t="156848" x="5695950" y="1917700"/>
          <p14:tracePt t="156865" x="5365750" y="1854200"/>
          <p14:tracePt t="156881" x="5010150" y="1809750"/>
          <p14:tracePt t="156898" x="4705350" y="1784350"/>
          <p14:tracePt t="156914" x="4445000" y="1752600"/>
          <p14:tracePt t="156931" x="4286250" y="1720850"/>
          <p14:tracePt t="156948" x="4178300" y="1689100"/>
          <p14:tracePt t="156964" x="4070350" y="1663700"/>
          <p14:tracePt t="156980" x="3962400" y="1651000"/>
          <p14:tracePt t="156997" x="3854450" y="1631950"/>
          <p14:tracePt t="157017" x="3651250" y="1619250"/>
          <p14:tracePt t="157031" x="3600450" y="1619250"/>
          <p14:tracePt t="157047" x="3505200" y="1619250"/>
          <p14:tracePt t="157064" x="3441700" y="1619250"/>
          <p14:tracePt t="157067" x="3416300" y="1612900"/>
          <p14:tracePt t="157080" x="3397250" y="1612900"/>
          <p14:tracePt t="157084" x="3378200" y="1606550"/>
          <p14:tracePt t="157096" x="3359150" y="1600200"/>
          <p14:tracePt t="157098" x="3346450" y="1593850"/>
          <p14:tracePt t="157114" x="3302000" y="1593850"/>
          <p14:tracePt t="157131" x="3225800" y="1593850"/>
          <p14:tracePt t="157146" x="3155950" y="1600200"/>
          <p14:tracePt t="157165" x="3092450" y="1612900"/>
          <p14:tracePt t="157181" x="3079750" y="1612900"/>
          <p14:tracePt t="157248" x="3098800" y="1625600"/>
          <p14:tracePt t="157265" x="3136900" y="1651000"/>
          <p14:tracePt t="157281" x="3168650" y="1682750"/>
          <p14:tracePt t="157298" x="3175000" y="1708150"/>
          <p14:tracePt t="157315" x="3175000" y="1727200"/>
          <p14:tracePt t="157331" x="3168650" y="1739900"/>
          <p14:tracePt t="157346" x="3168650" y="1752600"/>
          <p14:tracePt t="157364" x="3162300" y="1758950"/>
          <p14:tracePt t="157540" x="3162300" y="1746250"/>
          <p14:tracePt t="157549" x="3168650" y="1739900"/>
          <p14:tracePt t="157553" x="3168650" y="1727200"/>
          <p14:tracePt t="157564" x="3175000" y="1720850"/>
          <p14:tracePt t="157581" x="3181350" y="1695450"/>
          <p14:tracePt t="157598" x="3181350" y="1682750"/>
          <p14:tracePt t="157725" x="3187700" y="1682750"/>
          <p14:tracePt t="157733" x="3187700" y="1676400"/>
          <p14:tracePt t="157749" x="3232150" y="1657350"/>
          <p14:tracePt t="157765" x="3289300" y="1644650"/>
          <p14:tracePt t="157782" x="3371850" y="1644650"/>
          <p14:tracePt t="157798" x="3429000" y="1651000"/>
          <p14:tracePt t="157816" x="3511550" y="1663700"/>
          <p14:tracePt t="157831" x="3587750" y="1676400"/>
          <p14:tracePt t="157848" x="3638550" y="1676400"/>
          <p14:tracePt t="157869" x="3708400" y="1676400"/>
          <p14:tracePt t="157880" x="3721100" y="1676400"/>
          <p14:tracePt t="157899" x="3778250" y="1657350"/>
          <p14:tracePt t="157915" x="3854450" y="1638300"/>
          <p14:tracePt t="157932" x="3930650" y="1612900"/>
          <p14:tracePt t="157950" x="3975100" y="1606550"/>
          <p14:tracePt t="157963" x="4000500" y="1600200"/>
          <p14:tracePt t="157981" x="4013200" y="1600200"/>
          <p14:tracePt t="157997" x="4044950" y="1600200"/>
          <p14:tracePt t="158015" x="4076700" y="1587500"/>
          <p14:tracePt t="158031" x="4102100" y="1581150"/>
          <p14:tracePt t="158048" x="4127500" y="1568450"/>
          <p14:tracePt t="158065" x="4146550" y="1555750"/>
          <p14:tracePt t="158082" x="4159250" y="1543050"/>
          <p14:tracePt t="158098" x="4165600" y="1517650"/>
          <p14:tracePt t="158114" x="4171950" y="1498600"/>
          <p14:tracePt t="158131" x="4171950" y="1473200"/>
          <p14:tracePt t="158148" x="4165600" y="1473200"/>
          <p14:tracePt t="158151" x="4152900" y="1466850"/>
          <p14:tracePt t="158164" x="4127500" y="1466850"/>
          <p14:tracePt t="158168" x="4095750" y="1466850"/>
          <p14:tracePt t="158180" x="4025900" y="1466850"/>
          <p14:tracePt t="158198" x="3949700" y="1473200"/>
          <p14:tracePt t="158216" x="3905250" y="1473200"/>
          <p14:tracePt t="158232" x="3860800" y="1466850"/>
          <p14:tracePt t="158249" x="3822700" y="1460500"/>
          <p14:tracePt t="158265" x="3784600" y="1447800"/>
          <p14:tracePt t="158282" x="3752850" y="1435100"/>
          <p14:tracePt t="158299" x="3727450" y="1435100"/>
          <p14:tracePt t="158317" x="3708400" y="1435100"/>
          <p14:tracePt t="158332" x="3689350" y="1435100"/>
          <p14:tracePt t="158349" x="3676650" y="1441450"/>
          <p14:tracePt t="158398" x="3670300" y="1441450"/>
          <p14:tracePt t="158415" x="3670300" y="1460500"/>
          <p14:tracePt t="158432" x="3670300" y="1511300"/>
          <p14:tracePt t="158448" x="3670300" y="1555750"/>
          <p14:tracePt t="158467" x="3676650" y="1606550"/>
          <p14:tracePt t="158482" x="3676650" y="1625600"/>
          <p14:tracePt t="158499" x="3689350" y="1657350"/>
          <p14:tracePt t="158516" x="3695700" y="1670050"/>
          <p14:tracePt t="158532" x="3695700" y="1676400"/>
          <p14:tracePt t="158711" x="3702050" y="1676400"/>
          <p14:tracePt t="158736" x="3708400" y="1670050"/>
          <p14:tracePt t="158805" x="3714750" y="1676400"/>
          <p14:tracePt t="158814" x="3721100" y="1682750"/>
          <p14:tracePt t="158821" x="3727450" y="1695450"/>
          <p14:tracePt t="158833" x="3733800" y="1708150"/>
          <p14:tracePt t="158849" x="3740150" y="1727200"/>
          <p14:tracePt t="158866" x="3740150" y="1739900"/>
          <p14:tracePt t="158870" x="3746500" y="1746250"/>
          <p14:tracePt t="158881" x="3746500" y="1752600"/>
          <p14:tracePt t="158899" x="3746500" y="1765300"/>
          <p14:tracePt t="158918" x="3746500" y="1778000"/>
          <p14:tracePt t="158950" x="3746500" y="1784350"/>
          <p14:tracePt t="159497" x="3752850" y="1790700"/>
          <p14:tracePt t="159506" x="3752850" y="1797050"/>
          <p14:tracePt t="159515" x="3752850" y="1803400"/>
          <p14:tracePt t="159533" x="3752850" y="1822450"/>
          <p14:tracePt t="159550" x="3759200" y="1835150"/>
          <p14:tracePt t="159567" x="3765550" y="1854200"/>
          <p14:tracePt t="159651" x="3759200" y="1854200"/>
          <p14:tracePt t="159659" x="3752850" y="1854200"/>
          <p14:tracePt t="159667" x="3733800" y="1847850"/>
          <p14:tracePt t="159683" x="3657600" y="1841500"/>
          <p14:tracePt t="159700" x="3575050" y="1835150"/>
          <p14:tracePt t="159715" x="3498850" y="1847850"/>
          <p14:tracePt t="159733" x="3441700" y="1847850"/>
          <p14:tracePt t="159750" x="3416300" y="1847850"/>
          <p14:tracePt t="159766" x="3397250" y="1847850"/>
          <p14:tracePt t="159783" x="3390900" y="1841500"/>
          <p14:tracePt t="159800" x="3384550" y="1835150"/>
          <p14:tracePt t="159817" x="3365500" y="1822450"/>
          <p14:tracePt t="159834" x="3340100" y="1822450"/>
          <p14:tracePt t="159849" x="3302000" y="1822450"/>
          <p14:tracePt t="159866" x="3282950" y="1822450"/>
          <p14:tracePt t="159883" x="3276600" y="1822450"/>
          <p14:tracePt t="159899" x="3270250" y="1822450"/>
          <p14:tracePt t="159919" x="3276600" y="1828800"/>
          <p14:tracePt t="159933" x="3289300" y="1847850"/>
          <p14:tracePt t="159950" x="3327400" y="1866900"/>
          <p14:tracePt t="159966" x="3378200" y="1879600"/>
          <p14:tracePt t="159983" x="3448050" y="1892300"/>
          <p14:tracePt t="160000" x="3498850" y="1898650"/>
          <p14:tracePt t="160017" x="3556000" y="1898650"/>
          <p14:tracePt t="160033" x="3613150" y="1905000"/>
          <p14:tracePt t="160050" x="3676650" y="1905000"/>
          <p14:tracePt t="160067" x="3797300" y="1911350"/>
          <p14:tracePt t="160083" x="3848100" y="1905000"/>
          <p14:tracePt t="160100" x="3898900" y="1892300"/>
          <p14:tracePt t="160117" x="3930650" y="1879600"/>
          <p14:tracePt t="160132" x="3956050" y="1847850"/>
          <p14:tracePt t="160151" x="3968750" y="1816100"/>
          <p14:tracePt t="160168" x="3968750" y="1784350"/>
          <p14:tracePt t="160171" x="3968750" y="1771650"/>
          <p14:tracePt t="160184" x="3968750" y="1752600"/>
          <p14:tracePt t="160200" x="3943350" y="1720850"/>
          <p14:tracePt t="160204" x="3937000" y="1708150"/>
          <p14:tracePt t="160215" x="3917950" y="1695450"/>
          <p14:tracePt t="160232" x="3886200" y="1676400"/>
          <p14:tracePt t="160250" x="3829050" y="1663700"/>
          <p14:tracePt t="160265" x="3746500" y="1663700"/>
          <p14:tracePt t="160284" x="3644900" y="1657350"/>
          <p14:tracePt t="160288" x="3594100" y="1657350"/>
          <p14:tracePt t="160300" x="3575050" y="1657350"/>
          <p14:tracePt t="160317" x="3448050" y="1657350"/>
          <p14:tracePt t="160334" x="3409950" y="1657350"/>
          <p14:tracePt t="160350" x="3384550" y="1657350"/>
          <p14:tracePt t="160367" x="3378200" y="1657350"/>
          <p14:tracePt t="160383" x="3371850" y="1663700"/>
          <p14:tracePt t="160401" x="3365500" y="1676400"/>
          <p14:tracePt t="160416" x="3346450" y="1695450"/>
          <p14:tracePt t="160434" x="3327400" y="1720850"/>
          <p14:tracePt t="160450" x="3308350" y="1746250"/>
          <p14:tracePt t="160467" x="3295650" y="1771650"/>
          <p14:tracePt t="160484" x="3289300" y="1784350"/>
          <p14:tracePt t="160502" x="3289300" y="1803400"/>
          <p14:tracePt t="160505" x="3289300" y="1809750"/>
          <p14:tracePt t="160520" x="3289300" y="1828800"/>
          <p14:tracePt t="160533" x="3289300" y="1835150"/>
          <p14:tracePt t="160550" x="3295650" y="1854200"/>
          <p14:tracePt t="160568" x="3289300" y="1860550"/>
          <p14:tracePt t="160584" x="3276600" y="1873250"/>
          <p14:tracePt t="160600" x="3244850" y="1879600"/>
          <p14:tracePt t="160618" x="3225800" y="1879600"/>
          <p14:tracePt t="160634" x="3200400" y="1879600"/>
          <p14:tracePt t="160650" x="3187700" y="1873250"/>
          <p14:tracePt t="160667" x="3181350" y="1866900"/>
          <p14:tracePt t="160684" x="3168650" y="1866900"/>
          <p14:tracePt t="160700" x="3162300" y="1860550"/>
          <p14:tracePt t="160717" x="3130550" y="1860550"/>
          <p14:tracePt t="160733" x="3092450" y="1860550"/>
          <p14:tracePt t="160750" x="3067050" y="1860550"/>
          <p14:tracePt t="160843" x="3073400" y="1860550"/>
          <p14:tracePt t="160851" x="3079750" y="1860550"/>
          <p14:tracePt t="160860" x="3086100" y="1860550"/>
          <p14:tracePt t="160867" x="3105150" y="1854200"/>
          <p14:tracePt t="160884" x="3149600" y="1854200"/>
          <p14:tracePt t="160901" x="3238500" y="1854200"/>
          <p14:tracePt t="160917" x="3333750" y="1866900"/>
          <p14:tracePt t="160934" x="3454400" y="1873250"/>
          <p14:tracePt t="160951" x="3556000" y="1879600"/>
          <p14:tracePt t="160968" x="3632200" y="1885950"/>
          <p14:tracePt t="160984" x="3676650" y="1885950"/>
          <p14:tracePt t="160987" x="3702050" y="1885950"/>
          <p14:tracePt t="161001" x="3733800" y="1892300"/>
          <p14:tracePt t="161018" x="3752850" y="1892300"/>
          <p14:tracePt t="161034" x="3765550" y="1898650"/>
          <p14:tracePt t="161051" x="3771900" y="1898650"/>
          <p14:tracePt t="161068" x="3771900" y="1905000"/>
          <p14:tracePt t="161101" x="3771900" y="1911350"/>
          <p14:tracePt t="161134" x="3752850" y="1917700"/>
          <p14:tracePt t="161151" x="3740150" y="1917700"/>
          <p14:tracePt t="161168" x="3714750" y="1917700"/>
          <p14:tracePt t="161184" x="3683000" y="1917700"/>
          <p14:tracePt t="161201" x="3644900" y="1917700"/>
          <p14:tracePt t="161218" x="3594100" y="1917700"/>
          <p14:tracePt t="161234" x="3530600" y="1917700"/>
          <p14:tracePt t="161250" x="3441700" y="1917700"/>
          <p14:tracePt t="161268" x="3352800" y="1917700"/>
          <p14:tracePt t="161272" x="3282950" y="1917700"/>
          <p14:tracePt t="161283" x="3206750" y="1917700"/>
          <p14:tracePt t="161301" x="3098800" y="1911350"/>
          <p14:tracePt t="161318" x="2965450" y="1911350"/>
          <p14:tracePt t="161334" x="2876550" y="1905000"/>
          <p14:tracePt t="161339" x="2819400" y="1898650"/>
          <p14:tracePt t="161351" x="2787650" y="1898650"/>
          <p14:tracePt t="161368" x="2692400" y="1892300"/>
          <p14:tracePt t="161384" x="2546350" y="1885950"/>
          <p14:tracePt t="161388" x="2508250" y="1879600"/>
          <p14:tracePt t="161400" x="2413000" y="1879600"/>
          <p14:tracePt t="161418" x="2203450" y="1885950"/>
          <p14:tracePt t="161436" x="2032000" y="1905000"/>
          <p14:tracePt t="161450" x="1835150" y="1930400"/>
          <p14:tracePt t="161468" x="1651000" y="1962150"/>
          <p14:tracePt t="161485" x="1416050" y="1993900"/>
          <p14:tracePt t="161501" x="1257300" y="2019300"/>
          <p14:tracePt t="161518" x="1187450" y="2025650"/>
          <p14:tracePt t="161523" x="1174750" y="2032000"/>
          <p14:tracePt t="161533" x="1149350" y="2032000"/>
          <p14:tracePt t="161551" x="1066800" y="2025650"/>
          <p14:tracePt t="161568" x="1016000" y="2032000"/>
          <p14:tracePt t="161583" x="996950" y="2038350"/>
          <p14:tracePt t="161588" x="990600" y="2044700"/>
          <p14:tracePt t="161600" x="984250" y="2044700"/>
          <p14:tracePt t="161603" x="984250" y="2051050"/>
          <p14:tracePt t="161637" x="996950" y="2057400"/>
          <p14:tracePt t="161652" x="1028700" y="2070100"/>
          <p14:tracePt t="161668" x="1092200" y="2082800"/>
          <p14:tracePt t="161685" x="1174750" y="2101850"/>
          <p14:tracePt t="161701" x="1244600" y="2127250"/>
          <p14:tracePt t="161718" x="1289050" y="2146300"/>
          <p14:tracePt t="161735" x="1314450" y="2159000"/>
          <p14:tracePt t="161752" x="1327150" y="2165350"/>
          <p14:tracePt t="161927" x="1333500" y="2165350"/>
          <p14:tracePt t="161936" x="1339850" y="2159000"/>
          <p14:tracePt t="161940" x="1358900" y="2152650"/>
          <p14:tracePt t="161950" x="1371600" y="2139950"/>
          <p14:tracePt t="161968" x="1416050" y="2120900"/>
          <p14:tracePt t="161985" x="1460500" y="2101850"/>
          <p14:tracePt t="162002" x="1485900" y="2095500"/>
          <p14:tracePt t="162019" x="1498600" y="2095500"/>
          <p14:tracePt t="162121" x="1504950" y="2095500"/>
          <p14:tracePt t="162128" x="1524000" y="2095500"/>
          <p14:tracePt t="162135" x="1536700" y="2095500"/>
          <p14:tracePt t="162152" x="1574800" y="2089150"/>
          <p14:tracePt t="162168" x="1606550" y="2082800"/>
          <p14:tracePt t="162185" x="1638300" y="2063750"/>
          <p14:tracePt t="162202" x="1657350" y="2057400"/>
          <p14:tracePt t="162218" x="1663700" y="2032000"/>
          <p14:tracePt t="162235" x="1657350" y="2000250"/>
          <p14:tracePt t="162252" x="1644650" y="1968500"/>
          <p14:tracePt t="162269" x="1612900" y="1930400"/>
          <p14:tracePt t="162288" x="1574800" y="1885950"/>
          <p14:tracePt t="162302" x="1562100" y="1879600"/>
          <p14:tracePt t="162305" x="1536700" y="1866900"/>
          <p14:tracePt t="162319" x="1504950" y="1854200"/>
          <p14:tracePt t="162337" x="1346200" y="1822450"/>
          <p14:tracePt t="162352" x="1187450" y="1809750"/>
          <p14:tracePt t="162368" x="1028700" y="1803400"/>
          <p14:tracePt t="162385" x="939800" y="1797050"/>
          <p14:tracePt t="162401" x="895350" y="1797050"/>
          <p14:tracePt t="162418" x="895350" y="1803400"/>
          <p14:tracePt t="162435" x="920750" y="1828800"/>
          <p14:tracePt t="162451" x="977900" y="1885950"/>
          <p14:tracePt t="162467" x="1041400" y="1943100"/>
          <p14:tracePt t="162485" x="1085850" y="1987550"/>
          <p14:tracePt t="162502" x="1104900" y="2012950"/>
          <p14:tracePt t="162518" x="1123950" y="2032000"/>
          <p14:tracePt t="162535" x="1130300" y="2032000"/>
          <p14:tracePt t="162552" x="1143000" y="2038350"/>
          <p14:tracePt t="162569" x="1250950" y="2070100"/>
          <p14:tracePt t="162585" x="1314450" y="2082800"/>
          <p14:tracePt t="162587" x="1371600" y="2089150"/>
          <p14:tracePt t="162601" x="1568450" y="2101850"/>
          <p14:tracePt t="162618" x="1720850" y="2101850"/>
          <p14:tracePt t="162635" x="1892300" y="2101850"/>
          <p14:tracePt t="162652" x="2000250" y="2101850"/>
          <p14:tracePt t="162668" x="2006600" y="2082800"/>
          <p14:tracePt t="162685" x="1949450" y="2032000"/>
          <p14:tracePt t="162701" x="1809750" y="1955800"/>
          <p14:tracePt t="162717" x="1631950" y="1892300"/>
          <p14:tracePt t="162735" x="1441450" y="1860550"/>
          <p14:tracePt t="162752" x="1339850" y="1860550"/>
          <p14:tracePt t="162756" x="1320800" y="1860550"/>
          <p14:tracePt t="162767" x="1301750" y="1866900"/>
          <p14:tracePt t="162785" x="1276350" y="1917700"/>
          <p14:tracePt t="162802" x="1250950" y="1974850"/>
          <p14:tracePt t="162819" x="1231900" y="2025650"/>
          <p14:tracePt t="162835" x="1231900" y="2038350"/>
          <p14:tracePt t="162839" x="1231900" y="2044700"/>
          <p14:tracePt t="162851" x="1244600" y="2057400"/>
          <p14:tracePt t="162869" x="1263650" y="2070100"/>
          <p14:tracePt t="162884" x="1314450" y="2082800"/>
          <p14:tracePt t="162902" x="1384300" y="2089150"/>
          <p14:tracePt t="162919" x="1498600" y="2089150"/>
          <p14:tracePt t="162936" x="1587500" y="2089150"/>
          <p14:tracePt t="162953" x="1663700" y="2089150"/>
          <p14:tracePt t="162969" x="1708150" y="2089150"/>
          <p14:tracePt t="162985" x="1739900" y="2089150"/>
          <p14:tracePt t="163064" x="1739900" y="2082800"/>
          <p14:tracePt t="163072" x="1733550" y="2082800"/>
          <p14:tracePt t="163086" x="1727200" y="2076450"/>
          <p14:tracePt t="163102" x="1714500" y="2063750"/>
          <p14:tracePt t="163119" x="1689100" y="2057400"/>
          <p14:tracePt t="163136" x="1657350" y="2057400"/>
          <p14:tracePt t="163153" x="1612900" y="2057400"/>
          <p14:tracePt t="163170" x="1587500" y="2057400"/>
          <p14:tracePt t="163186" x="1574800" y="2057400"/>
          <p14:tracePt t="163268" x="1581150" y="2057400"/>
          <p14:tracePt t="163286" x="1587500" y="2063750"/>
          <p14:tracePt t="163423" x="1587500" y="2070100"/>
          <p14:tracePt t="163620" x="1581150" y="2070100"/>
          <p14:tracePt t="163636" x="1574800" y="2063750"/>
          <p14:tracePt t="163653" x="1574800" y="2057400"/>
          <p14:tracePt t="163670" x="1568450" y="2051050"/>
          <p14:tracePt t="163885" x="1562100" y="2051050"/>
          <p14:tracePt t="163901" x="1555750" y="2051050"/>
          <p14:tracePt t="163907" x="1549400" y="2051050"/>
          <p14:tracePt t="163920" x="1543050" y="2051050"/>
          <p14:tracePt t="163953" x="1536700" y="2051050"/>
          <p14:tracePt t="164030" x="1536700" y="2044700"/>
          <p14:tracePt t="164039" x="1530350" y="2044700"/>
          <p14:tracePt t="164076" x="1524000" y="2044700"/>
          <p14:tracePt t="164143" x="1524000" y="2038350"/>
          <p14:tracePt t="164247" x="1524000" y="2032000"/>
          <p14:tracePt t="164263" x="1536700" y="2025650"/>
          <p14:tracePt t="164274" x="1543050" y="2025650"/>
          <p14:tracePt t="164277" x="1555750" y="2019300"/>
          <p14:tracePt t="164286" x="1568450" y="2019300"/>
          <p14:tracePt t="164303" x="1600200" y="2012950"/>
          <p14:tracePt t="164320" x="1606550" y="2012950"/>
          <p14:tracePt t="164373" x="1606550" y="2006600"/>
          <p14:tracePt t="164388" x="1606550" y="1981200"/>
          <p14:tracePt t="164404" x="1606550" y="1974850"/>
          <p14:tracePt t="165158" x="1625600" y="1974850"/>
          <p14:tracePt t="165171" x="1651000" y="1987550"/>
          <p14:tracePt t="165188" x="1816100" y="2038350"/>
          <p14:tracePt t="165205" x="2216150" y="2127250"/>
          <p14:tracePt t="165221" x="2444750" y="2184400"/>
          <p14:tracePt t="165237" x="2552700" y="2216150"/>
          <p14:tracePt t="165254" x="2660650" y="2241550"/>
          <p14:tracePt t="165271" x="2762250" y="2260600"/>
          <p14:tracePt t="165288" x="2870200" y="2273300"/>
          <p14:tracePt t="165304" x="2997200" y="2279650"/>
          <p14:tracePt t="165321" x="3155950" y="2286000"/>
          <p14:tracePt t="165337" x="3371850" y="2311400"/>
          <p14:tracePt t="165354" x="3689350" y="2349500"/>
          <p14:tracePt t="165371" x="4089400" y="2406650"/>
          <p14:tracePt t="165375" x="4286250" y="2438400"/>
          <p14:tracePt t="165388" x="4489450" y="2470150"/>
          <p14:tracePt t="165390" x="4756150" y="2508250"/>
          <p14:tracePt t="165405" x="4991100" y="2533650"/>
          <p14:tracePt t="165407" x="5213350" y="2565400"/>
          <p14:tracePt t="165421" x="5549900" y="2603500"/>
          <p14:tracePt t="165438" x="5740400" y="2622550"/>
          <p14:tracePt t="165442" x="5873750" y="2628900"/>
          <p14:tracePt t="165453" x="5956300" y="2635250"/>
          <p14:tracePt t="165456" x="6064250" y="2635250"/>
          <p14:tracePt t="165470" x="6172200" y="2635250"/>
          <p14:tracePt t="165488" x="6445250" y="2635250"/>
          <p14:tracePt t="165504" x="6584950" y="2635250"/>
          <p14:tracePt t="165521" x="6724650" y="2641600"/>
          <p14:tracePt t="165537" x="6788150" y="2641600"/>
          <p14:tracePt t="165555" x="6807200" y="2641600"/>
          <p14:tracePt t="165588" x="6813550" y="2641600"/>
          <p14:tracePt t="165604" x="6826250" y="2641600"/>
          <p14:tracePt t="165621" x="6838950" y="2635250"/>
          <p14:tracePt t="165637" x="6845300" y="2628900"/>
          <p14:tracePt t="165654" x="6858000" y="2628900"/>
          <p14:tracePt t="165671" x="6877050" y="2628900"/>
          <p14:tracePt t="165688" x="6902450" y="2628900"/>
          <p14:tracePt t="165691" x="6915150" y="2635250"/>
          <p14:tracePt t="165704" x="6934200" y="2641600"/>
          <p14:tracePt t="165721" x="6972300" y="2660650"/>
          <p14:tracePt t="165738" x="7042150" y="2698750"/>
          <p14:tracePt t="165756" x="7105650" y="2736850"/>
          <p14:tracePt t="165771" x="7156450" y="2768600"/>
          <p14:tracePt t="165788" x="7181850" y="2787650"/>
          <p14:tracePt t="165804" x="7232650" y="2825750"/>
          <p14:tracePt t="165821" x="7251700" y="2844800"/>
          <p14:tracePt t="165838" x="7289800" y="2876550"/>
          <p14:tracePt t="165854" x="7321550" y="2895600"/>
          <p14:tracePt t="165871" x="7353300" y="2914650"/>
          <p14:tracePt t="165889" x="7397750" y="2933700"/>
          <p14:tracePt t="165904" x="7410450" y="2933700"/>
          <p14:tracePt t="165921" x="7416800" y="2933700"/>
          <p14:tracePt t="165938" x="7423150" y="2933700"/>
          <p14:tracePt t="165955" x="7429500" y="2933700"/>
          <p14:tracePt t="165971" x="7442200" y="2933700"/>
          <p14:tracePt t="165988" x="7467600" y="2952750"/>
          <p14:tracePt t="166004" x="7493000" y="2978150"/>
          <p14:tracePt t="166009" x="7505700" y="2990850"/>
          <p14:tracePt t="166020" x="7524750" y="3016250"/>
          <p14:tracePt t="166039" x="7581900" y="3086100"/>
          <p14:tracePt t="166055" x="7600950" y="3124200"/>
          <p14:tracePt t="166072" x="7613650" y="3155950"/>
          <p14:tracePt t="166089" x="7620000" y="3168650"/>
          <p14:tracePt t="166122" x="7613650" y="3168650"/>
          <p14:tracePt t="166139" x="7600950" y="3111500"/>
          <p14:tracePt t="166155" x="7600950" y="3073400"/>
          <p14:tracePt t="166172" x="7613650" y="3048000"/>
          <p14:tracePt t="166188" x="7626350" y="3041650"/>
          <p14:tracePt t="166205" x="7626350" y="3035300"/>
          <p14:tracePt t="166221" x="7626350" y="3028950"/>
          <p14:tracePt t="166238" x="7626350" y="3016250"/>
          <p14:tracePt t="166255" x="7600950" y="2990850"/>
          <p14:tracePt t="166272" x="7581900" y="2965450"/>
          <p14:tracePt t="166289" x="7562850" y="2940050"/>
          <p14:tracePt t="166305" x="7550150" y="2927350"/>
          <p14:tracePt t="166357" x="7550150" y="2921000"/>
          <p14:tracePt t="166372" x="7543800" y="2908300"/>
          <p14:tracePt t="166389" x="7518400" y="2876550"/>
          <p14:tracePt t="166406" x="7486650" y="2844800"/>
          <p14:tracePt t="166422" x="7442200" y="2800350"/>
          <p14:tracePt t="166438" x="7372350" y="2749550"/>
          <p14:tracePt t="166455" x="7289800" y="2711450"/>
          <p14:tracePt t="166471" x="7232650" y="2692400"/>
          <p14:tracePt t="166489" x="7162800" y="2679700"/>
          <p14:tracePt t="166505" x="7105650" y="2673350"/>
          <p14:tracePt t="166522" x="7016750" y="2667000"/>
          <p14:tracePt t="166538" x="6908800" y="2654300"/>
          <p14:tracePt t="166557" x="6794500" y="2641600"/>
          <p14:tracePt t="166572" x="6667500" y="2622550"/>
          <p14:tracePt t="166588" x="6527800" y="2597150"/>
          <p14:tracePt t="166606" x="6375400" y="2578100"/>
          <p14:tracePt t="166622" x="6229350" y="2552700"/>
          <p14:tracePt t="166638" x="6064250" y="2540000"/>
          <p14:tracePt t="166655" x="5981700" y="2533650"/>
          <p14:tracePt t="166672" x="5911850" y="2533650"/>
          <p14:tracePt t="166689" x="5835650" y="2540000"/>
          <p14:tracePt t="166705" x="5734050" y="2559050"/>
          <p14:tracePt t="166722" x="5657850" y="2571750"/>
          <p14:tracePt t="166739" x="5588000" y="2584450"/>
          <p14:tracePt t="166754" x="5543550" y="2603500"/>
          <p14:tracePt t="166772" x="5518150" y="2628900"/>
          <p14:tracePt t="166776" x="5505450" y="2660650"/>
          <p14:tracePt t="166788" x="5492750" y="2686050"/>
          <p14:tracePt t="166805" x="5473700" y="2736850"/>
          <p14:tracePt t="166823" x="5473700" y="2774950"/>
          <p14:tracePt t="166841" x="5473700" y="2806700"/>
          <p14:tracePt t="166856" x="5486400" y="2825750"/>
          <p14:tracePt t="166859" x="5492750" y="2832100"/>
          <p14:tracePt t="166872" x="5505450" y="2851150"/>
          <p14:tracePt t="166890" x="5562600" y="2901950"/>
          <p14:tracePt t="166906" x="5651500" y="2959100"/>
          <p14:tracePt t="166922" x="5740400" y="3009900"/>
          <p14:tracePt t="166939" x="5829300" y="3054350"/>
          <p14:tracePt t="166956" x="5924550" y="3092450"/>
          <p14:tracePt t="166972" x="6038850" y="3111500"/>
          <p14:tracePt t="166989" x="6153150" y="3117850"/>
          <p14:tracePt t="167006" x="6299200" y="3117850"/>
          <p14:tracePt t="167023" x="6426200" y="3105150"/>
          <p14:tracePt t="167039" x="6540500" y="3079750"/>
          <p14:tracePt t="167056" x="6648450" y="3048000"/>
          <p14:tracePt t="167073" x="6788150" y="3016250"/>
          <p14:tracePt t="167088" x="6826250" y="3016250"/>
          <p14:tracePt t="167106" x="6883400" y="3016250"/>
          <p14:tracePt t="167122" x="6934200" y="3016250"/>
          <p14:tracePt t="167139" x="6965950" y="3016250"/>
          <p14:tracePt t="167156" x="7004050" y="3003550"/>
          <p14:tracePt t="167172" x="7023100" y="2984500"/>
          <p14:tracePt t="167189" x="7054850" y="2965450"/>
          <p14:tracePt t="167206" x="7073900" y="2959100"/>
          <p14:tracePt t="167223" x="7092950" y="2940050"/>
          <p14:tracePt t="167239" x="7105650" y="2927350"/>
          <p14:tracePt t="167256" x="7112000" y="2914650"/>
          <p14:tracePt t="167273" x="7118350" y="2901950"/>
          <p14:tracePt t="167289" x="7124700" y="2895600"/>
          <p14:tracePt t="167306" x="7124700" y="2882900"/>
          <p14:tracePt t="167323" x="7124700" y="2857500"/>
          <p14:tracePt t="167339" x="7124700" y="2851150"/>
          <p14:tracePt t="167343" x="7118350" y="2844800"/>
          <p14:tracePt t="167354" x="7112000" y="2825750"/>
          <p14:tracePt t="167356" x="7099300" y="2819400"/>
          <p14:tracePt t="167372" x="7067550" y="2794000"/>
          <p14:tracePt t="167389" x="7029450" y="2755900"/>
          <p14:tracePt t="167406" x="7004050" y="2730500"/>
          <p14:tracePt t="167423" x="6915150" y="2698750"/>
          <p14:tracePt t="167439" x="6838950" y="2692400"/>
          <p14:tracePt t="167456" x="6807200" y="2692400"/>
          <p14:tracePt t="169830" x="6800850" y="2692400"/>
          <p14:tracePt t="169837" x="6794500" y="2692400"/>
          <p14:tracePt t="169845" x="6775450" y="2686050"/>
          <p14:tracePt t="169859" x="6743700" y="2686050"/>
          <p14:tracePt t="169876" x="6673850" y="2705100"/>
          <p14:tracePt t="169892" x="6673850" y="2711450"/>
          <p14:tracePt t="169895" x="6680200" y="2711450"/>
          <p14:tracePt t="169908" x="6692900" y="2717800"/>
          <p14:tracePt t="169925" x="6705600" y="2717800"/>
          <p14:tracePt t="170070" x="6718300" y="2717800"/>
          <p14:tracePt t="170077" x="6750050" y="2711450"/>
          <p14:tracePt t="170092" x="6845300" y="2705100"/>
          <p14:tracePt t="170109" x="6927850" y="2705100"/>
          <p14:tracePt t="170125" x="6978650" y="2717800"/>
          <p14:tracePt t="170142" x="6997700" y="2730500"/>
          <p14:tracePt t="170158" x="7042150" y="2762250"/>
          <p14:tracePt t="170174" x="7112000" y="2794000"/>
          <p14:tracePt t="170192" x="7162800" y="2800350"/>
          <p14:tracePt t="170209" x="7175500" y="2800350"/>
          <p14:tracePt t="170242" x="7181850" y="2800350"/>
          <p14:tracePt t="170259" x="7200900" y="2787650"/>
          <p14:tracePt t="170263" x="7226300" y="2781300"/>
          <p14:tracePt t="170275" x="7264400" y="2774950"/>
          <p14:tracePt t="170279" x="7308850" y="2768600"/>
          <p14:tracePt t="170292" x="7397750" y="2762250"/>
          <p14:tracePt t="170308" x="7505700" y="2762250"/>
          <p14:tracePt t="170325" x="7588250" y="2768600"/>
          <p14:tracePt t="170328" x="7600950" y="2774950"/>
          <p14:tracePt t="170341" x="7607300" y="2781300"/>
          <p14:tracePt t="170375" x="7607300" y="2787650"/>
          <p14:tracePt t="170442" x="7620000" y="2787650"/>
          <p14:tracePt t="170459" x="7651750" y="2787650"/>
          <p14:tracePt t="170475" x="7708900" y="2781300"/>
          <p14:tracePt t="170492" x="7778750" y="2768600"/>
          <p14:tracePt t="170508" x="7823200" y="2762250"/>
          <p14:tracePt t="170514" x="7848600" y="2749550"/>
          <p14:tracePt t="170524" x="7874000" y="2749550"/>
          <p14:tracePt t="170542" x="7905750" y="2736850"/>
          <p14:tracePt t="170558" x="7937500" y="2730500"/>
          <p14:tracePt t="170562" x="7950200" y="2730500"/>
          <p14:tracePt t="170576" x="7969250" y="2730500"/>
          <p14:tracePt t="170592" x="7988300" y="2724150"/>
          <p14:tracePt t="170609" x="8001000" y="2724150"/>
          <p14:tracePt t="170625" x="8013700" y="2724150"/>
          <p14:tracePt t="170641" x="8020050" y="2724150"/>
          <p14:tracePt t="170674" x="8026400" y="2724150"/>
          <p14:tracePt t="170710" x="8032750" y="2724150"/>
          <p14:tracePt t="170884" x="8039100" y="2724150"/>
          <p14:tracePt t="170893" x="8039100" y="2717800"/>
          <p14:tracePt t="170910" x="8064500" y="2711450"/>
          <p14:tracePt t="170926" x="8077200" y="2705100"/>
          <p14:tracePt t="170943" x="8204200" y="2724150"/>
          <p14:tracePt t="170960" x="8318500" y="2743200"/>
          <p14:tracePt t="170976" x="8432800" y="2749550"/>
          <p14:tracePt t="170992" x="8515350" y="2755900"/>
          <p14:tracePt t="171010" x="8655050" y="2762250"/>
          <p14:tracePt t="171026" x="8782050" y="2762250"/>
          <p14:tracePt t="171042" x="8934450" y="2762250"/>
          <p14:tracePt t="171059" x="9029700" y="2762250"/>
          <p14:tracePt t="171075" x="9080500" y="2762250"/>
          <p14:tracePt t="171093" x="9093200" y="2762250"/>
          <p14:tracePt t="171134" x="9099550" y="2762250"/>
          <p14:tracePt t="171142" x="9105900" y="2762250"/>
          <p14:tracePt t="171159" x="9137650" y="2755900"/>
          <p14:tracePt t="171175" x="9175750" y="2755900"/>
          <p14:tracePt t="171193" x="9239250" y="2755900"/>
          <p14:tracePt t="171209" x="9302750" y="2768600"/>
          <p14:tracePt t="171226" x="9372600" y="2781300"/>
          <p14:tracePt t="171242" x="9448800" y="2794000"/>
          <p14:tracePt t="171262" x="9683750" y="2813050"/>
          <p14:tracePt t="171277" x="9855200" y="2819400"/>
          <p14:tracePt t="171292" x="10052050" y="2819400"/>
          <p14:tracePt t="171310" x="10172700" y="2806700"/>
          <p14:tracePt t="171326" x="10236200" y="2800350"/>
          <p14:tracePt t="171344" x="10261600" y="2794000"/>
          <p14:tracePt t="171359" x="10274300" y="2781300"/>
          <p14:tracePt t="171376" x="10274300" y="2768600"/>
          <p14:tracePt t="171392" x="10280650" y="2762250"/>
          <p14:tracePt t="171408" x="10287000" y="2755900"/>
          <p14:tracePt t="171426" x="10293350" y="2749550"/>
          <p14:tracePt t="171442" x="10306050" y="2743200"/>
          <p14:tracePt t="171459" x="10318750" y="2743200"/>
          <p14:tracePt t="171516" x="10318750" y="2736850"/>
          <p14:tracePt t="171548" x="10318750" y="2730500"/>
          <p14:tracePt t="171560" x="10318750" y="2724150"/>
          <p14:tracePt t="171576" x="10325100" y="2717800"/>
          <p14:tracePt t="171593" x="10325100" y="2711450"/>
          <p14:tracePt t="171610" x="10325100" y="2698750"/>
          <p14:tracePt t="171613" x="10318750" y="2692400"/>
          <p14:tracePt t="171626" x="10318750" y="2686050"/>
          <p14:tracePt t="171644" x="10306050" y="2673350"/>
          <p14:tracePt t="171659" x="10299700" y="2673350"/>
          <p14:tracePt t="171661" x="10293350" y="2667000"/>
          <p14:tracePt t="171677" x="10267950" y="2647950"/>
          <p14:tracePt t="171693" x="10255250" y="2641600"/>
          <p14:tracePt t="171709" x="10223500" y="2628900"/>
          <p14:tracePt t="171726" x="10198100" y="2622550"/>
          <p14:tracePt t="171742" x="10166350" y="2616200"/>
          <p14:tracePt t="171759" x="10147300" y="2609850"/>
          <p14:tracePt t="171776" x="10115550" y="2603500"/>
          <p14:tracePt t="171793" x="10096500" y="2597150"/>
          <p14:tracePt t="171810" x="10064750" y="2597150"/>
          <p14:tracePt t="171826" x="10026650" y="2597150"/>
          <p14:tracePt t="171843" x="9956800" y="2597150"/>
          <p14:tracePt t="171846" x="9906000" y="2597150"/>
          <p14:tracePt t="171858" x="9874250" y="2597150"/>
          <p14:tracePt t="171862" x="9829800" y="2597150"/>
          <p14:tracePt t="171875" x="9791700" y="2590800"/>
          <p14:tracePt t="171877" x="9740900" y="2584450"/>
          <p14:tracePt t="171893" x="9709150" y="2584450"/>
          <p14:tracePt t="171896" x="9677400" y="2584450"/>
          <p14:tracePt t="171910" x="9639300" y="2584450"/>
          <p14:tracePt t="171926" x="9620250" y="2584450"/>
          <p14:tracePt t="171943" x="9613900" y="2584450"/>
          <p14:tracePt t="171961" x="9594850" y="2603500"/>
          <p14:tracePt t="171965" x="9575800" y="2622550"/>
          <p14:tracePt t="171975" x="9563100" y="2628900"/>
          <p14:tracePt t="171994" x="9486900" y="2654300"/>
          <p14:tracePt t="172010" x="9417050" y="2660650"/>
          <p14:tracePt t="172027" x="9353550" y="2667000"/>
          <p14:tracePt t="172042" x="9302750" y="2667000"/>
          <p14:tracePt t="172077" x="9302750" y="2673350"/>
          <p14:tracePt t="172093" x="9321800" y="2698750"/>
          <p14:tracePt t="172110" x="9378950" y="2736850"/>
          <p14:tracePt t="172126" x="9442450" y="2774950"/>
          <p14:tracePt t="172129" x="9467850" y="2787650"/>
          <p14:tracePt t="172143" x="9493250" y="2800350"/>
          <p14:tracePt t="172145" x="9518650" y="2813050"/>
          <p14:tracePt t="172159" x="9544050" y="2825750"/>
          <p14:tracePt t="172176" x="9569450" y="2832100"/>
          <p14:tracePt t="172193" x="9594850" y="2838450"/>
          <p14:tracePt t="172210" x="9620250" y="2838450"/>
          <p14:tracePt t="172226" x="9671050" y="2844800"/>
          <p14:tracePt t="172243" x="9747250" y="2851150"/>
          <p14:tracePt t="172260" x="9848850" y="2857500"/>
          <p14:tracePt t="172276" x="9956800" y="2870200"/>
          <p14:tracePt t="172279" x="10007600" y="2870200"/>
          <p14:tracePt t="172293" x="10033000" y="2870200"/>
          <p14:tracePt t="172296" x="10071100" y="2863850"/>
          <p14:tracePt t="172310" x="10090150" y="2851150"/>
          <p14:tracePt t="172326" x="10134600" y="2825750"/>
          <p14:tracePt t="172343" x="10153650" y="2806700"/>
          <p14:tracePt t="172361" x="10160000" y="2794000"/>
          <p14:tracePt t="172363" x="10160000" y="2787650"/>
          <p14:tracePt t="172378" x="10160000" y="2768600"/>
          <p14:tracePt t="172394" x="10160000" y="2762250"/>
          <p14:tracePt t="172410" x="10160000" y="2755900"/>
          <p14:tracePt t="172446" x="10140950" y="2768600"/>
          <p14:tracePt t="172460" x="10128250" y="2781300"/>
          <p14:tracePt t="172477" x="10083800" y="2787650"/>
          <p14:tracePt t="172493" x="10052050" y="2787650"/>
          <p14:tracePt t="172496" x="10007600" y="2787650"/>
          <p14:tracePt t="172512" x="9925050" y="2768600"/>
          <p14:tracePt t="172527" x="9842500" y="2743200"/>
          <p14:tracePt t="172544" x="9766300" y="2724150"/>
          <p14:tracePt t="172561" x="9709150" y="2724150"/>
          <p14:tracePt t="172576" x="9639300" y="2749550"/>
          <p14:tracePt t="172594" x="9556750" y="2781300"/>
          <p14:tracePt t="172610" x="9486900" y="2819400"/>
          <p14:tracePt t="172627" x="9461500" y="2832100"/>
          <p14:tracePt t="178375" x="9461500" y="2838450"/>
          <p14:tracePt t="178383" x="9455150" y="2838450"/>
          <p14:tracePt t="178399" x="9423400" y="2863850"/>
          <p14:tracePt t="178416" x="9404350" y="2882900"/>
          <p14:tracePt t="178432" x="9404350" y="2895600"/>
          <p14:tracePt t="179382" x="9398000" y="2895600"/>
          <p14:tracePt t="179391" x="9391650" y="2895600"/>
          <p14:tracePt t="179399" x="9385300" y="2895600"/>
          <p14:tracePt t="179417" x="9378950" y="2895600"/>
          <p14:tracePt t="179450" x="9372600" y="2895600"/>
          <p14:tracePt t="179467" x="9366250" y="2889250"/>
          <p14:tracePt t="179484" x="9359900" y="2889250"/>
          <p14:tracePt t="179555" x="9353550" y="2882900"/>
          <p14:tracePt t="179565" x="9347200" y="2882900"/>
          <p14:tracePt t="179583" x="9328150" y="2863850"/>
          <p14:tracePt t="179600" x="9302750" y="2851150"/>
          <p14:tracePt t="179617" x="9271000" y="2832100"/>
          <p14:tracePt t="179633" x="9207500" y="2794000"/>
          <p14:tracePt t="179650" x="9188450" y="2781300"/>
          <p14:tracePt t="179683" x="9182100" y="2781300"/>
          <p14:tracePt t="179821" x="9182100" y="2774950"/>
          <p14:tracePt t="179829" x="9175750" y="2774950"/>
          <p14:tracePt t="179837" x="9169400" y="2768600"/>
          <p14:tracePt t="179849" x="9156700" y="2755900"/>
          <p14:tracePt t="179867" x="9131300" y="2743200"/>
          <p14:tracePt t="179885" x="9118600" y="2730500"/>
          <p14:tracePt t="179900" x="9099550" y="2717800"/>
          <p14:tracePt t="179916" x="9074150" y="2698750"/>
          <p14:tracePt t="179933" x="9042400" y="2679700"/>
          <p14:tracePt t="179950" x="9010650" y="2667000"/>
          <p14:tracePt t="179966" x="8972550" y="2641600"/>
          <p14:tracePt t="179983" x="8902700" y="2616200"/>
          <p14:tracePt t="180000" x="8807450" y="2590800"/>
          <p14:tracePt t="180015" x="8699500" y="2571750"/>
          <p14:tracePt t="180033" x="8578850" y="2552700"/>
          <p14:tracePt t="180050" x="8502650" y="2546350"/>
          <p14:tracePt t="180069" x="8369300" y="2520950"/>
          <p14:tracePt t="180084" x="8318500" y="2514600"/>
          <p14:tracePt t="180100" x="8248650" y="2501900"/>
          <p14:tracePt t="180116" x="8108950" y="2470150"/>
          <p14:tracePt t="180133" x="8007350" y="2457450"/>
          <p14:tracePt t="180150" x="7886700" y="2444750"/>
          <p14:tracePt t="180166" x="7753350" y="2432050"/>
          <p14:tracePt t="180182" x="7632700" y="2425700"/>
          <p14:tracePt t="180200" x="7524750" y="2419350"/>
          <p14:tracePt t="180216" x="7461250" y="2413000"/>
          <p14:tracePt t="180233" x="7397750" y="2400300"/>
          <p14:tracePt t="180250" x="7340600" y="2387600"/>
          <p14:tracePt t="180266" x="7232650" y="2374900"/>
          <p14:tracePt t="180284" x="7137400" y="2368550"/>
          <p14:tracePt t="180300" x="7035800" y="2362200"/>
          <p14:tracePt t="180316" x="6927850" y="2355850"/>
          <p14:tracePt t="180321" x="6858000" y="2349500"/>
          <p14:tracePt t="180333" x="6819900" y="2343150"/>
          <p14:tracePt t="180351" x="6718300" y="2336800"/>
          <p14:tracePt t="180367" x="6559550" y="2330450"/>
          <p14:tracePt t="180384" x="6521450" y="2330450"/>
          <p14:tracePt t="180386" x="6445250" y="2336800"/>
          <p14:tracePt t="180399" x="6369050" y="2343150"/>
          <p14:tracePt t="180417" x="6235700" y="2362200"/>
          <p14:tracePt t="180433" x="6089650" y="2381250"/>
          <p14:tracePt t="180450" x="5949950" y="2406650"/>
          <p14:tracePt t="180467" x="5861050" y="2438400"/>
          <p14:tracePt t="180482" x="5835650" y="2463800"/>
          <p14:tracePt t="180500" x="5810250" y="2520950"/>
          <p14:tracePt t="180517" x="5778500" y="2603500"/>
          <p14:tracePt t="180534" x="5746750" y="2698750"/>
          <p14:tracePt t="180550" x="5721350" y="2768600"/>
          <p14:tracePt t="180554" x="5708650" y="2800350"/>
          <p14:tracePt t="180568" x="5702300" y="2832100"/>
          <p14:tracePt t="180584" x="5702300" y="2844800"/>
          <p14:tracePt t="180588" x="5702300" y="2851150"/>
          <p14:tracePt t="180600" x="5702300" y="2857500"/>
          <p14:tracePt t="180603" x="5702300" y="2863850"/>
          <p14:tracePt t="180617" x="5734050" y="2908300"/>
          <p14:tracePt t="180634" x="5772150" y="2946400"/>
          <p14:tracePt t="180652" x="5835650" y="3003550"/>
          <p14:tracePt t="180666" x="5969000" y="3092450"/>
          <p14:tracePt t="180684" x="6089650" y="3149600"/>
          <p14:tracePt t="180702" x="6242050" y="3181350"/>
          <p14:tracePt t="180717" x="6343650" y="3187700"/>
          <p14:tracePt t="180733" x="6388100" y="3181350"/>
          <p14:tracePt t="180749" x="6413500" y="3155950"/>
          <p14:tracePt t="180767" x="6432550" y="3136900"/>
          <p14:tracePt t="180784" x="6451600" y="3130550"/>
          <p14:tracePt t="180800" x="6457950" y="3124200"/>
          <p14:tracePt t="180834" x="6464300" y="3124200"/>
          <p14:tracePt t="181023" x="6457950" y="3124200"/>
          <p14:tracePt t="181030" x="6451600" y="3124200"/>
          <p14:tracePt t="181035" x="6445250" y="3124200"/>
          <p14:tracePt t="181050" x="6438900" y="3130550"/>
          <p14:tracePt t="181068" x="6413500" y="3143250"/>
          <p14:tracePt t="181084" x="6400800" y="3149600"/>
          <p14:tracePt t="181101" x="6394450" y="3155950"/>
          <p14:tracePt t="181118" x="6381750" y="3162300"/>
          <p14:tracePt t="181134" x="6375400" y="3162300"/>
          <p14:tracePt t="181151" x="6369050" y="3168650"/>
          <p14:tracePt t="181168" x="6362700" y="3181350"/>
          <p14:tracePt t="181183" x="6356350" y="3194050"/>
          <p14:tracePt t="181201" x="6337300" y="3213100"/>
          <p14:tracePt t="181217" x="6330950" y="3232150"/>
          <p14:tracePt t="181234" x="6311900" y="3244850"/>
          <p14:tracePt t="181251" x="6299200" y="3263900"/>
          <p14:tracePt t="181267" x="6286500" y="3282950"/>
          <p14:tracePt t="181284" x="6273800" y="3289300"/>
          <p14:tracePt t="181286" x="6267450" y="3295650"/>
          <p14:tracePt t="181300" x="6254750" y="3302000"/>
          <p14:tracePt t="181303" x="6248400" y="3308350"/>
          <p14:tracePt t="181316" x="6242050" y="3308350"/>
          <p14:tracePt t="181334" x="6229350" y="3314700"/>
          <p14:tracePt t="181351" x="6223000" y="3321050"/>
          <p14:tracePt t="181368" x="6216650" y="3321050"/>
          <p14:tracePt t="181401" x="6210300" y="3321050"/>
          <p14:tracePt t="181418" x="6203950" y="3321050"/>
          <p14:tracePt t="181435" x="6197600" y="3314700"/>
          <p14:tracePt t="181451" x="6191250" y="3295650"/>
          <p14:tracePt t="181468" x="6191250" y="3282950"/>
          <p14:tracePt t="181484" x="6191250" y="3270250"/>
          <p14:tracePt t="181501" x="6191250" y="3257550"/>
          <p14:tracePt t="181518" x="6191250" y="3251200"/>
          <p14:tracePt t="181533" x="6191250" y="3238500"/>
          <p14:tracePt t="181536" x="6191250" y="3232150"/>
          <p14:tracePt t="181550" x="6191250" y="3225800"/>
          <p14:tracePt t="181568" x="6184900" y="3200400"/>
          <p14:tracePt t="181587" x="6184900" y="3181350"/>
          <p14:tracePt t="181601" x="6178550" y="3168650"/>
          <p14:tracePt t="181618" x="6178550" y="3155950"/>
          <p14:tracePt t="181738" x="6178550" y="3149600"/>
          <p14:tracePt t="181843" x="6178550" y="3143250"/>
          <p14:tracePt t="181851" x="6178550" y="3130550"/>
          <p14:tracePt t="181858" x="6178550" y="3124200"/>
          <p14:tracePt t="181867" x="6178550" y="3117850"/>
          <p14:tracePt t="181885" x="6178550" y="3111500"/>
          <p14:tracePt t="181901" x="6184900" y="3105150"/>
          <p14:tracePt t="181918" x="6197600" y="3092450"/>
          <p14:tracePt t="181935" x="6210300" y="3092450"/>
          <p14:tracePt t="181952" x="6229350" y="3086100"/>
          <p14:tracePt t="181968" x="6330950" y="3086100"/>
          <p14:tracePt t="181985" x="6451600" y="3092450"/>
          <p14:tracePt t="181990" x="6515100" y="3092450"/>
          <p14:tracePt t="182000" x="6584950" y="3098800"/>
          <p14:tracePt t="182018" x="6711950" y="3111500"/>
          <p14:tracePt t="182019" x="6781800" y="3124200"/>
          <p14:tracePt t="182036" x="6870700" y="3130550"/>
          <p14:tracePt t="182052" x="6965950" y="3149600"/>
          <p14:tracePt t="182068" x="7067550" y="3168650"/>
          <p14:tracePt t="182085" x="7251700" y="3200400"/>
          <p14:tracePt t="182102" x="7423150" y="3219450"/>
          <p14:tracePt t="182117" x="7588250" y="3232150"/>
          <p14:tracePt t="182135" x="7702550" y="3244850"/>
          <p14:tracePt t="182152" x="7804150" y="3244850"/>
          <p14:tracePt t="182168" x="7835900" y="3244850"/>
          <p14:tracePt t="182201" x="7842250" y="3244850"/>
          <p14:tracePt t="182266" x="7842250" y="3238500"/>
          <p14:tracePt t="182275" x="7842250" y="3232150"/>
          <p14:tracePt t="182284" x="7842250" y="3225800"/>
          <p14:tracePt t="182301" x="7842250" y="3213100"/>
          <p14:tracePt t="182318" x="7842250" y="3206750"/>
          <p14:tracePt t="182352" x="7842250" y="3200400"/>
          <p14:tracePt t="182370" x="7854950" y="3200400"/>
          <p14:tracePt t="182385" x="7861300" y="3194050"/>
          <p14:tracePt t="182405" x="7874000" y="3187700"/>
          <p14:tracePt t="182435" x="7880350" y="3181350"/>
          <p14:tracePt t="182452" x="7899400" y="3168650"/>
          <p14:tracePt t="182468" x="7931150" y="3155950"/>
          <p14:tracePt t="182486" x="8007350" y="3143250"/>
          <p14:tracePt t="182502" x="8039100" y="3143250"/>
          <p14:tracePt t="182518" x="8083550" y="3130550"/>
          <p14:tracePt t="182535" x="8108950" y="3124200"/>
          <p14:tracePt t="182554" x="8115300" y="3124200"/>
          <p14:tracePt t="182567" x="8128000" y="3117850"/>
          <p14:tracePt t="182584" x="8140700" y="3111500"/>
          <p14:tracePt t="182602" x="8166100" y="3111500"/>
          <p14:tracePt t="182619" x="8178800" y="3105150"/>
          <p14:tracePt t="182635" x="8185150" y="3105150"/>
          <p14:tracePt t="182843" x="8191500" y="3105150"/>
          <p14:tracePt t="182851" x="8191500" y="3098800"/>
          <p14:tracePt t="182869" x="8229600" y="3073400"/>
          <p14:tracePt t="182886" x="8299450" y="3060700"/>
          <p14:tracePt t="182902" x="8394700" y="3054350"/>
          <p14:tracePt t="182920" x="8477250" y="3054350"/>
          <p14:tracePt t="182936" x="8566150" y="3067050"/>
          <p14:tracePt t="182953" x="8616950" y="3079750"/>
          <p14:tracePt t="183002" x="8623300" y="3086100"/>
          <p14:tracePt t="183019" x="8629650" y="3092450"/>
          <p14:tracePt t="183035" x="8636000" y="3092450"/>
          <p14:tracePt t="183155" x="8642350" y="3092450"/>
          <p14:tracePt t="183169" x="8674100" y="3092450"/>
          <p14:tracePt t="183186" x="8724900" y="3092450"/>
          <p14:tracePt t="183203" x="8763000" y="3098800"/>
          <p14:tracePt t="183220" x="8775700" y="3098800"/>
          <p14:tracePt t="183541" x="8782050" y="3098800"/>
          <p14:tracePt t="183550" x="8788400" y="3098800"/>
          <p14:tracePt t="183560" x="8807450" y="3098800"/>
          <p14:tracePt t="183562" x="8832850" y="3098800"/>
          <p14:tracePt t="183587" x="8928100" y="3073400"/>
          <p14:tracePt t="183604" x="9017000" y="3060700"/>
          <p14:tracePt t="183619" x="9061450" y="3054350"/>
          <p14:tracePt t="183622" x="9105900" y="3048000"/>
          <p14:tracePt t="183636" x="9150350" y="3041650"/>
          <p14:tracePt t="183653" x="9163050" y="3041650"/>
          <p14:tracePt t="183803" x="9169400" y="3041650"/>
          <p14:tracePt t="183810" x="9169400" y="3048000"/>
          <p14:tracePt t="183820" x="9175750" y="3054350"/>
          <p14:tracePt t="183836" x="9182100" y="3060700"/>
          <p14:tracePt t="183853" x="9182100" y="3067050"/>
          <p14:tracePt t="183870" x="9182100" y="3073400"/>
          <p14:tracePt t="183886" x="9188450" y="3073400"/>
          <p14:tracePt t="183889" x="9188450" y="3079750"/>
          <p14:tracePt t="183923" x="9188450" y="3086100"/>
          <p14:tracePt t="184273" x="9194800" y="3086100"/>
          <p14:tracePt t="184282" x="9207500" y="3086100"/>
          <p14:tracePt t="184304" x="9321800" y="3092450"/>
          <p14:tracePt t="184320" x="9398000" y="3105150"/>
          <p14:tracePt t="184337" x="9448800" y="3111500"/>
          <p14:tracePt t="184354" x="9474200" y="3111500"/>
          <p14:tracePt t="184371" x="9493250" y="3111500"/>
          <p14:tracePt t="184387" x="9505950" y="3111500"/>
          <p14:tracePt t="184403" x="9518650" y="3111500"/>
          <p14:tracePt t="184419" x="9537700" y="3105150"/>
          <p14:tracePt t="184437" x="9556750" y="3098800"/>
          <p14:tracePt t="184453" x="9575800" y="3092450"/>
          <p14:tracePt t="184470" x="9594850" y="3092450"/>
          <p14:tracePt t="184488" x="9626600" y="3092450"/>
          <p14:tracePt t="184504" x="9671050" y="3092450"/>
          <p14:tracePt t="184521" x="9721850" y="3098800"/>
          <p14:tracePt t="184524" x="9753600" y="3105150"/>
          <p14:tracePt t="184537" x="9817100" y="3105150"/>
          <p14:tracePt t="184554" x="9874250" y="3105150"/>
          <p14:tracePt t="184570" x="9963150" y="3092450"/>
          <p14:tracePt t="184587" x="10033000" y="3073400"/>
          <p14:tracePt t="184604" x="10064750" y="3060700"/>
          <p14:tracePt t="184621" x="10077450" y="3054350"/>
          <p14:tracePt t="184697" x="10083800" y="3054350"/>
          <p14:tracePt t="184706" x="10090150" y="3054350"/>
          <p14:tracePt t="184720" x="10102850" y="3048000"/>
          <p14:tracePt t="184737" x="10109200" y="3048000"/>
          <p14:tracePt t="184755" x="10115550" y="3048000"/>
          <p14:tracePt t="184886" x="10121900" y="3054350"/>
          <p14:tracePt t="184896" x="10128250" y="3060700"/>
          <p14:tracePt t="184899" x="10134600" y="3067050"/>
          <p14:tracePt t="184921" x="10153650" y="3073400"/>
          <p14:tracePt t="184938" x="10204450" y="3079750"/>
          <p14:tracePt t="184955" x="10325100" y="3079750"/>
          <p14:tracePt t="184970" x="10363200" y="3079750"/>
          <p14:tracePt t="184975" x="10394950" y="3079750"/>
          <p14:tracePt t="184988" x="10464800" y="3067050"/>
          <p14:tracePt t="185003" x="10483850" y="3067050"/>
          <p14:tracePt t="185021" x="10515600" y="3060700"/>
          <p14:tracePt t="185038" x="10521950" y="3054350"/>
          <p14:tracePt t="185071" x="10521950" y="3060700"/>
          <p14:tracePt t="185088" x="10521950" y="3067050"/>
          <p14:tracePt t="185104" x="10521950" y="3079750"/>
          <p14:tracePt t="185121" x="10528300" y="3079750"/>
          <p14:tracePt t="185138" x="10528300" y="3086100"/>
          <p14:tracePt t="185196" x="10528300" y="3092450"/>
          <p14:tracePt t="185350" x="10528300" y="3086100"/>
          <p14:tracePt t="185372" x="10528300" y="3079750"/>
          <p14:tracePt t="185382" x="10521950" y="3079750"/>
          <p14:tracePt t="185390" x="10521950" y="3073400"/>
          <p14:tracePt t="185405" x="10496550" y="3060700"/>
          <p14:tracePt t="185421" x="10477500" y="3054350"/>
          <p14:tracePt t="185438" x="10433050" y="3041650"/>
          <p14:tracePt t="185454" x="10394950" y="3041650"/>
          <p14:tracePt t="185472" x="10369550" y="3041650"/>
          <p14:tracePt t="185488" x="10331450" y="3041650"/>
          <p14:tracePt t="185504" x="10299700" y="3041650"/>
          <p14:tracePt t="185521" x="10287000" y="3035300"/>
          <p14:tracePt t="185537" x="10280650" y="3035300"/>
          <p14:tracePt t="185656" x="10274300" y="3035300"/>
          <p14:tracePt t="185672" x="10267950" y="3035300"/>
          <p14:tracePt t="185679" x="10261600" y="3035300"/>
          <p14:tracePt t="185761" x="10267950" y="3035300"/>
          <p14:tracePt t="185768" x="10274300" y="3035300"/>
          <p14:tracePt t="185789" x="10293350" y="3035300"/>
          <p14:tracePt t="185805" x="10299700" y="3035300"/>
          <p14:tracePt t="185821" x="10306050" y="3028950"/>
          <p14:tracePt t="185826" x="10312400" y="3028950"/>
          <p14:tracePt t="185855" x="10312400" y="3022600"/>
          <p14:tracePt t="185872" x="10325100" y="3016250"/>
          <p14:tracePt t="185891" x="10356850" y="3016250"/>
          <p14:tracePt t="185904" x="10445750" y="3016250"/>
          <p14:tracePt t="185921" x="10598150" y="3009900"/>
          <p14:tracePt t="185938" x="10725150" y="2997200"/>
          <p14:tracePt t="185954" x="10795000" y="2971800"/>
          <p14:tracePt t="185972" x="10820400" y="2959100"/>
          <p14:tracePt t="185989" x="10820400" y="2946400"/>
          <p14:tracePt t="186005" x="10820400" y="2940050"/>
          <p14:tracePt t="186009" x="10820400" y="2933700"/>
          <p14:tracePt t="186022" x="10807700" y="2933700"/>
          <p14:tracePt t="186025" x="10788650" y="2927350"/>
          <p14:tracePt t="186038" x="10769600" y="2927350"/>
          <p14:tracePt t="186042" x="10737850" y="2927350"/>
          <p14:tracePt t="186055" x="10712450" y="2927350"/>
          <p14:tracePt t="186059" x="10674350" y="2933700"/>
          <p14:tracePt t="186071" x="10623550" y="2946400"/>
          <p14:tracePt t="186075" x="10572750" y="2959100"/>
          <p14:tracePt t="186087" x="10521950" y="2971800"/>
          <p14:tracePt t="186105" x="10375900" y="3009900"/>
          <p14:tracePt t="186121" x="10312400" y="3022600"/>
          <p14:tracePt t="186125" x="10236200" y="3035300"/>
          <p14:tracePt t="186139" x="10064750" y="3054350"/>
          <p14:tracePt t="186155" x="9855200" y="3067050"/>
          <p14:tracePt t="186172" x="9607550" y="3067050"/>
          <p14:tracePt t="186189" x="9302750" y="3067050"/>
          <p14:tracePt t="186193" x="9169400" y="3067050"/>
          <p14:tracePt t="186205" x="8985250" y="3067050"/>
          <p14:tracePt t="186221" x="8731250" y="3060700"/>
          <p14:tracePt t="186226" x="8547100" y="3035300"/>
          <p14:tracePt t="186237" x="8439150" y="3022600"/>
          <p14:tracePt t="186255" x="8166100" y="3028950"/>
          <p14:tracePt t="186272" x="7874000" y="3035300"/>
          <p14:tracePt t="186289" x="7448550" y="3073400"/>
          <p14:tracePt t="186305" x="7175500" y="3098800"/>
          <p14:tracePt t="186322" x="7067550" y="3098800"/>
          <p14:tracePt t="186326" x="6972300" y="3098800"/>
          <p14:tracePt t="186337" x="6883400" y="3098800"/>
          <p14:tracePt t="186341" x="6813550" y="3098800"/>
          <p14:tracePt t="186354" x="6769100" y="3092450"/>
          <p14:tracePt t="186372" x="6705600" y="3086100"/>
          <p14:tracePt t="186422" x="6711950" y="3092450"/>
          <p14:tracePt t="186438" x="6724650" y="3111500"/>
          <p14:tracePt t="186455" x="6731000" y="3143250"/>
          <p14:tracePt t="186472" x="6737350" y="3181350"/>
          <p14:tracePt t="186490" x="6737350" y="3206750"/>
          <p14:tracePt t="186506" x="6737350" y="3219450"/>
          <p14:tracePt t="186521" x="6731000" y="3232150"/>
          <p14:tracePt t="186523" x="6724650" y="3232150"/>
          <p14:tracePt t="186539" x="6680200" y="3238500"/>
          <p14:tracePt t="186556" x="6616700" y="3244850"/>
          <p14:tracePt t="186571" x="6438900" y="3244850"/>
          <p14:tracePt t="186588" x="6261100" y="3238500"/>
          <p14:tracePt t="186606" x="6172200" y="3251200"/>
          <p14:tracePt t="186622" x="6165850" y="3251200"/>
          <p14:tracePt t="186702" x="6165850" y="3257550"/>
          <p14:tracePt t="186722" x="6159500" y="3263900"/>
          <p14:tracePt t="186739" x="6140450" y="3263900"/>
          <p14:tracePt t="186756" x="6127750" y="3270250"/>
          <p14:tracePt t="186861" x="6121400" y="3270250"/>
          <p14:tracePt t="186869" x="6115050" y="3270250"/>
          <p14:tracePt t="186877" x="6102350" y="3270250"/>
          <p14:tracePt t="186890" x="6076950" y="3270250"/>
          <p14:tracePt t="186906" x="6070600" y="3270250"/>
          <p14:tracePt t="187158" x="6070600" y="3276600"/>
          <p14:tracePt t="187172" x="6076950" y="3282950"/>
          <p14:tracePt t="187190" x="6089650" y="3289300"/>
          <p14:tracePt t="187206" x="6102350" y="3289300"/>
          <p14:tracePt t="187222" x="6115050" y="3295650"/>
          <p14:tracePt t="187239" x="6140450" y="3295650"/>
          <p14:tracePt t="187256" x="6172200" y="3302000"/>
          <p14:tracePt t="187272" x="6203950" y="3302000"/>
          <p14:tracePt t="187277" x="6229350" y="3302000"/>
          <p14:tracePt t="187289" x="6273800" y="3302000"/>
          <p14:tracePt t="187294" x="6299200" y="3302000"/>
          <p14:tracePt t="187306" x="6356350" y="3302000"/>
          <p14:tracePt t="187322" x="6457950" y="3302000"/>
          <p14:tracePt t="187339" x="6578600" y="3308350"/>
          <p14:tracePt t="187356" x="6661150" y="3308350"/>
          <p14:tracePt t="187359" x="6731000" y="3308350"/>
          <p14:tracePt t="187373" x="6794500" y="3308350"/>
          <p14:tracePt t="187389" x="6877050" y="3308350"/>
          <p14:tracePt t="187406" x="6959600" y="3308350"/>
          <p14:tracePt t="187422" x="7016750" y="3308350"/>
          <p14:tracePt t="187439" x="7092950" y="3308350"/>
          <p14:tracePt t="187456" x="7131050" y="3308350"/>
          <p14:tracePt t="187472" x="7143750" y="3308350"/>
          <p14:tracePt t="187507" x="7150100" y="3308350"/>
          <p14:tracePt t="187667" x="7156450" y="3308350"/>
          <p14:tracePt t="187690" x="7213600" y="3346450"/>
          <p14:tracePt t="187707" x="7302500" y="3378200"/>
          <p14:tracePt t="187723" x="7404100" y="3397250"/>
          <p14:tracePt t="187740" x="7467600" y="3403600"/>
          <p14:tracePt t="187756" x="7543800" y="3409950"/>
          <p14:tracePt t="187773" x="7620000" y="3409950"/>
          <p14:tracePt t="187777" x="7645400" y="3403600"/>
          <p14:tracePt t="187790" x="7677150" y="3397250"/>
          <p14:tracePt t="187807" x="7702550" y="3384550"/>
          <p14:tracePt t="187823" x="7727950" y="3371850"/>
          <p14:tracePt t="187840" x="7759700" y="3365500"/>
          <p14:tracePt t="187844" x="7778750" y="3365500"/>
          <p14:tracePt t="187856" x="7797800" y="3359150"/>
          <p14:tracePt t="187860" x="7810500" y="3359150"/>
          <p14:tracePt t="187872" x="7835900" y="3359150"/>
          <p14:tracePt t="187890" x="7874000" y="3359150"/>
          <p14:tracePt t="187906" x="7893050" y="3359150"/>
          <p14:tracePt t="187923" x="7905750" y="3359150"/>
          <p14:tracePt t="187939" x="7924800" y="3359150"/>
          <p14:tracePt t="187955" x="7943850" y="3359150"/>
          <p14:tracePt t="187973" x="7956550" y="3359150"/>
          <p14:tracePt t="187989" x="7962900" y="3359150"/>
          <p14:tracePt t="188275" x="7969250" y="3359150"/>
          <p14:tracePt t="188284" x="7975600" y="3352800"/>
          <p14:tracePt t="188307" x="8032750" y="3346450"/>
          <p14:tracePt t="188324" x="8096250" y="3333750"/>
          <p14:tracePt t="188340" x="8197850" y="3314700"/>
          <p14:tracePt t="188357" x="8280400" y="3308350"/>
          <p14:tracePt t="188374" x="8337550" y="3308350"/>
          <p14:tracePt t="188390" x="8369300" y="3308350"/>
          <p14:tracePt t="188407" x="8375650" y="3308350"/>
          <p14:tracePt t="188553" x="8375650" y="3302000"/>
          <p14:tracePt t="188560" x="8382000" y="3302000"/>
          <p14:tracePt t="188574" x="8382000" y="3289300"/>
          <p14:tracePt t="188591" x="8388350" y="3276600"/>
          <p14:tracePt t="188609" x="8394700" y="3276600"/>
          <p14:tracePt t="188624" x="8394700" y="3270250"/>
          <p14:tracePt t="188665" x="8394700" y="3263900"/>
          <p14:tracePt t="188718" x="8388350" y="3263900"/>
          <p14:tracePt t="188734" x="8382000" y="3263900"/>
          <p14:tracePt t="188742" x="8375650" y="3263900"/>
          <p14:tracePt t="188847" x="8382000" y="3263900"/>
          <p14:tracePt t="188853" x="8388350" y="3263900"/>
          <p14:tracePt t="188860" x="8401050" y="3263900"/>
          <p14:tracePt t="188876" x="8413750" y="3263900"/>
          <p14:tracePt t="188880" x="8439150" y="3263900"/>
          <p14:tracePt t="188889" x="8470900" y="3263900"/>
          <p14:tracePt t="188909" x="8591550" y="3282950"/>
          <p14:tracePt t="188924" x="8623300" y="3295650"/>
          <p14:tracePt t="188943" x="8667750" y="3308350"/>
          <p14:tracePt t="188990" x="8686800" y="3327400"/>
          <p14:tracePt t="189008" x="8718550" y="3352800"/>
          <p14:tracePt t="189024" x="8737600" y="3359150"/>
          <p14:tracePt t="189110" x="8743950" y="3359150"/>
          <p14:tracePt t="189128" x="8750300" y="3359150"/>
          <p14:tracePt t="189133" x="8756650" y="3365500"/>
          <p14:tracePt t="189140" x="8782050" y="3365500"/>
          <p14:tracePt t="189158" x="8813800" y="3371850"/>
          <p14:tracePt t="189175" x="8832850" y="3371850"/>
          <p14:tracePt t="189191" x="8839200" y="3371850"/>
          <p14:tracePt t="189264" x="8845550" y="3371850"/>
          <p14:tracePt t="189285" x="8851900" y="3371850"/>
          <p14:tracePt t="189294" x="8858250" y="3371850"/>
          <p14:tracePt t="189308" x="8877300" y="3371850"/>
          <p14:tracePt t="189324" x="8890000" y="3371850"/>
          <p14:tracePt t="189341" x="8909050" y="3371850"/>
          <p14:tracePt t="189358" x="8921750" y="3371850"/>
          <p14:tracePt t="189374" x="8934450" y="3371850"/>
          <p14:tracePt t="189601" x="8940800" y="3371850"/>
          <p14:tracePt t="189614" x="8953500" y="3365500"/>
          <p14:tracePt t="189624" x="8972550" y="3365500"/>
          <p14:tracePt t="189631" x="8991600" y="3365500"/>
          <p14:tracePt t="189641" x="9023350" y="3365500"/>
          <p14:tracePt t="189658" x="9099550" y="3359150"/>
          <p14:tracePt t="189675" x="9188450" y="3359150"/>
          <p14:tracePt t="189692" x="9258300" y="3359150"/>
          <p14:tracePt t="189708" x="9283700" y="3359150"/>
          <p14:tracePt t="189725" x="9290050" y="3359150"/>
          <p14:tracePt t="189742" x="9328150" y="3359150"/>
          <p14:tracePt t="189745" x="9372600" y="3352800"/>
          <p14:tracePt t="189760" x="9461500" y="3352800"/>
          <p14:tracePt t="189774" x="9505950" y="3352800"/>
          <p14:tracePt t="189792" x="9626600" y="3352800"/>
          <p14:tracePt t="189808" x="9658350" y="3352800"/>
          <p14:tracePt t="189863" x="9664700" y="3352800"/>
          <p14:tracePt t="189875" x="9683750" y="3352800"/>
          <p14:tracePt t="189892" x="9709150" y="3352800"/>
          <p14:tracePt t="189909" x="9810750" y="3346450"/>
          <p14:tracePt t="189912" x="9880600" y="3340100"/>
          <p14:tracePt t="189925" x="10020300" y="3327400"/>
          <p14:tracePt t="189942" x="10102850" y="3314700"/>
          <p14:tracePt t="189961" x="10134600" y="3302000"/>
          <p14:tracePt t="190181" x="10147300" y="3302000"/>
          <p14:tracePt t="190189" x="10160000" y="3302000"/>
          <p14:tracePt t="190196" x="10191750" y="3302000"/>
          <p14:tracePt t="190209" x="10242550" y="3302000"/>
          <p14:tracePt t="190213" x="10287000" y="3302000"/>
          <p14:tracePt t="190224" x="10312400" y="3302000"/>
          <p14:tracePt t="190228" x="10337800" y="3295650"/>
          <p14:tracePt t="190241" x="10356850" y="3295650"/>
          <p14:tracePt t="190246" x="10375900" y="3289300"/>
          <p14:tracePt t="190259" x="10407650" y="3289300"/>
          <p14:tracePt t="190276" x="10439400" y="3282950"/>
          <p14:tracePt t="190291" x="10452100" y="3282950"/>
          <p14:tracePt t="190293" x="10458450" y="3282950"/>
          <p14:tracePt t="190308" x="10471150" y="3282950"/>
          <p14:tracePt t="190326" x="10477500" y="3282950"/>
          <p14:tracePt t="190378" x="10483850" y="3282950"/>
          <p14:tracePt t="190504" x="10477500" y="3282950"/>
          <p14:tracePt t="190527" x="10471150" y="3282950"/>
          <p14:tracePt t="190561" x="10483850" y="3282950"/>
          <p14:tracePt t="190579" x="10528300" y="3289300"/>
          <p14:tracePt t="190592" x="10617200" y="3295650"/>
          <p14:tracePt t="190609" x="10718800" y="3308350"/>
          <p14:tracePt t="190626" x="10807700" y="3321050"/>
          <p14:tracePt t="190642" x="10871200" y="3327400"/>
          <p14:tracePt t="190659" x="10915650" y="3327400"/>
          <p14:tracePt t="190675" x="10934700" y="3333750"/>
          <p14:tracePt t="190680" x="10941050" y="3333750"/>
          <p14:tracePt t="190691" x="10960100" y="3333750"/>
          <p14:tracePt t="190694" x="10998200" y="3333750"/>
          <p14:tracePt t="190708" x="11049000" y="3333750"/>
          <p14:tracePt t="190726" x="11252200" y="3346450"/>
          <p14:tracePt t="190742" x="11296650" y="3346450"/>
          <p14:tracePt t="190759" x="11398250" y="3346450"/>
          <p14:tracePt t="190775" x="11410950" y="3346450"/>
          <p14:tracePt t="190857" x="11417300" y="3346450"/>
          <p14:tracePt t="190865" x="11423650" y="3352800"/>
          <p14:tracePt t="190876" x="11430000" y="3352800"/>
          <p14:tracePt t="190892" x="11455400" y="3352800"/>
          <p14:tracePt t="190909" x="11461750" y="3352800"/>
          <p14:tracePt t="190959" x="11468100" y="3352800"/>
          <p14:tracePt t="190976" x="11480800" y="3352800"/>
          <p14:tracePt t="190992" x="11493500" y="3352800"/>
          <p14:tracePt t="191010" x="11512550" y="3352800"/>
          <p14:tracePt t="191026" x="11525250" y="3346450"/>
          <p14:tracePt t="191134" x="11512550" y="3346450"/>
          <p14:tracePt t="191143" x="11499850" y="3346450"/>
          <p14:tracePt t="191159" x="11461750" y="3340100"/>
          <p14:tracePt t="191176" x="11385550" y="3340100"/>
          <p14:tracePt t="191193" x="11290300" y="3340100"/>
          <p14:tracePt t="191209" x="11188700" y="3340100"/>
          <p14:tracePt t="191227" x="11029950" y="3333750"/>
          <p14:tracePt t="191243" x="10902950" y="3333750"/>
          <p14:tracePt t="191259" x="10718800" y="3327400"/>
          <p14:tracePt t="191276" x="10598150" y="3327400"/>
          <p14:tracePt t="191280" x="10534650" y="3333750"/>
          <p14:tracePt t="191291" x="10496550" y="3340100"/>
          <p14:tracePt t="191309" x="10394950" y="3359150"/>
          <p14:tracePt t="191314" x="10312400" y="3378200"/>
          <p14:tracePt t="191325" x="10217150" y="3397250"/>
          <p14:tracePt t="191343" x="9721850" y="3422650"/>
          <p14:tracePt t="191360" x="9334500" y="3435350"/>
          <p14:tracePt t="191376" x="8851900" y="3435350"/>
          <p14:tracePt t="191392" x="8458200" y="3422650"/>
          <p14:tracePt t="191410" x="8064500" y="3390900"/>
          <p14:tracePt t="191426" x="7772400" y="3352800"/>
          <p14:tracePt t="191441" x="7531100" y="3314700"/>
          <p14:tracePt t="191459" x="7353300" y="3295650"/>
          <p14:tracePt t="191463" x="7264400" y="3282950"/>
          <p14:tracePt t="191475" x="7162800" y="3282950"/>
          <p14:tracePt t="191493" x="6965950" y="3282950"/>
          <p14:tracePt t="191510" x="6756400" y="3282950"/>
          <p14:tracePt t="191525" x="6597650" y="3282950"/>
          <p14:tracePt t="191530" x="6496050" y="3289300"/>
          <p14:tracePt t="191544" x="6445250" y="3289300"/>
          <p14:tracePt t="191560" x="6362700" y="3289300"/>
          <p14:tracePt t="191576" x="6350000" y="3295650"/>
          <p14:tracePt t="191594" x="6362700" y="3308350"/>
          <p14:tracePt t="191610" x="6413500" y="3346450"/>
          <p14:tracePt t="191626" x="6508750" y="3416300"/>
          <p14:tracePt t="191643" x="6572250" y="3460750"/>
          <p14:tracePt t="191660" x="6642100" y="3505200"/>
          <p14:tracePt t="191679" x="6680200" y="3524250"/>
          <p14:tracePt t="191683" x="6705600" y="3536950"/>
          <p14:tracePt t="191692" x="6724650" y="3543300"/>
          <p14:tracePt t="191709" x="6737350" y="3549650"/>
          <p14:tracePt t="191727" x="6750050" y="3549650"/>
          <p14:tracePt t="191743" x="6769100" y="3549650"/>
          <p14:tracePt t="191760" x="6775450" y="3549650"/>
          <p14:tracePt t="191776" x="6781800" y="3549650"/>
          <p14:tracePt t="191909" x="6775450" y="3543300"/>
          <p14:tracePt t="191917" x="6769100" y="3543300"/>
          <p14:tracePt t="191926" x="6743700" y="3530600"/>
          <p14:tracePt t="191943" x="6699250" y="3524250"/>
          <p14:tracePt t="191960" x="6661150" y="3511550"/>
          <p14:tracePt t="191977" x="6623050" y="3505200"/>
          <p14:tracePt t="191993" x="6610350" y="3498850"/>
          <p14:tracePt t="192028" x="6604000" y="3498850"/>
          <p14:tracePt t="192043" x="6597650" y="3492500"/>
          <p14:tracePt t="192060" x="6591300" y="3479800"/>
          <p14:tracePt t="192344" x="6604000" y="3479800"/>
          <p14:tracePt t="192352" x="6616700" y="3486150"/>
          <p14:tracePt t="192361" x="6642100" y="3486150"/>
          <p14:tracePt t="192377" x="6699250" y="3498850"/>
          <p14:tracePt t="192394" x="6756400" y="3505200"/>
          <p14:tracePt t="192409" x="6800850" y="3511550"/>
          <p14:tracePt t="192427" x="6832600" y="3511550"/>
          <p14:tracePt t="192444" x="6851650" y="3511550"/>
          <p14:tracePt t="192460" x="6870700" y="3511550"/>
          <p14:tracePt t="192477" x="6889750" y="3511550"/>
          <p14:tracePt t="192494" x="6915150" y="3511550"/>
          <p14:tracePt t="192510" x="6959600" y="3511550"/>
          <p14:tracePt t="192527" x="7010400" y="3511550"/>
          <p14:tracePt t="192544" x="7035800" y="3511550"/>
          <p14:tracePt t="192564" x="7054850" y="3511550"/>
          <p14:tracePt t="192567" x="7061200" y="3511550"/>
          <p14:tracePt t="192577" x="7067550" y="3511550"/>
          <p14:tracePt t="192593" x="7080250" y="3511550"/>
          <p14:tracePt t="192610" x="7092950" y="3511550"/>
          <p14:tracePt t="192627" x="7112000" y="3511550"/>
          <p14:tracePt t="192643" x="7131050" y="3511550"/>
          <p14:tracePt t="192660" x="7156450" y="3511550"/>
          <p14:tracePt t="192677" x="7169150" y="3511550"/>
          <p14:tracePt t="192694" x="7175500" y="3505200"/>
          <p14:tracePt t="192727" x="7181850" y="3505200"/>
          <p14:tracePt t="193015" x="7188200" y="3505200"/>
          <p14:tracePt t="193028" x="7200900" y="3498850"/>
          <p14:tracePt t="193044" x="7213600" y="3498850"/>
          <p14:tracePt t="193061" x="7251700" y="3498850"/>
          <p14:tracePt t="193078" x="7277100" y="3498850"/>
          <p14:tracePt t="193094" x="7283450" y="3498850"/>
          <p14:tracePt t="193111" x="7289800" y="3498850"/>
          <p14:tracePt t="193128" x="7296150" y="3498850"/>
          <p14:tracePt t="193145" x="7308850" y="3498850"/>
          <p14:tracePt t="193161" x="7315200" y="3498850"/>
          <p14:tracePt t="193165" x="7321550" y="3498850"/>
          <p14:tracePt t="193177" x="7327900" y="3498850"/>
          <p14:tracePt t="193180" x="7334250" y="3498850"/>
          <p14:tracePt t="193195" x="7340600" y="3498850"/>
          <p14:tracePt t="193211" x="7346950" y="3498850"/>
          <p14:tracePt t="193318" x="7353300" y="3498850"/>
          <p14:tracePt t="193326" x="7359650" y="3498850"/>
          <p14:tracePt t="193345" x="7378700" y="3498850"/>
          <p14:tracePt t="193361" x="7410450" y="3498850"/>
          <p14:tracePt t="193378" x="7435850" y="3498850"/>
          <p14:tracePt t="193394" x="7467600" y="3498850"/>
          <p14:tracePt t="193411" x="7499350" y="3498850"/>
          <p14:tracePt t="193428" x="7550150" y="3498850"/>
          <p14:tracePt t="193445" x="7677150" y="3498850"/>
          <p14:tracePt t="193462" x="7759700" y="3498850"/>
          <p14:tracePt t="193479" x="7829550" y="3492500"/>
          <p14:tracePt t="193495" x="7874000" y="3492500"/>
          <p14:tracePt t="193512" x="7893050" y="3492500"/>
          <p14:tracePt t="193527" x="7899400" y="3492500"/>
          <p14:tracePt t="193593" x="7905750" y="3492500"/>
          <p14:tracePt t="193601" x="7918450" y="3492500"/>
          <p14:tracePt t="193612" x="7937500" y="3492500"/>
          <p14:tracePt t="193628" x="8001000" y="3492500"/>
          <p14:tracePt t="193645" x="8051800" y="3492500"/>
          <p14:tracePt t="193661" x="8115300" y="3492500"/>
          <p14:tracePt t="193677" x="8153400" y="3492500"/>
          <p14:tracePt t="193679" x="8166100" y="3498850"/>
          <p14:tracePt t="193695" x="8191500" y="3498850"/>
          <p14:tracePt t="193712" x="8204200" y="3498850"/>
          <p14:tracePt t="193728" x="8210550" y="3498850"/>
          <p14:tracePt t="193732" x="8223250" y="3498850"/>
          <p14:tracePt t="193745" x="8255000" y="3498850"/>
          <p14:tracePt t="193762" x="8312150" y="3498850"/>
          <p14:tracePt t="193778" x="8388350" y="3498850"/>
          <p14:tracePt t="193794" x="8439150" y="3498850"/>
          <p14:tracePt t="193810" x="8502650" y="3486150"/>
          <p14:tracePt t="193828" x="8534400" y="3479800"/>
          <p14:tracePt t="193845" x="8572500" y="3460750"/>
          <p14:tracePt t="193861" x="8591550" y="3448050"/>
          <p14:tracePt t="193866" x="8604250" y="3441700"/>
          <p14:tracePt t="193878" x="8610600" y="3435350"/>
          <p14:tracePt t="193895" x="8629650" y="3422650"/>
          <p14:tracePt t="193911" x="8648700" y="3403600"/>
          <p14:tracePt t="193928" x="8667750" y="3390900"/>
          <p14:tracePt t="193945" x="8674100" y="3365500"/>
          <p14:tracePt t="193963" x="8674100" y="3346450"/>
          <p14:tracePt t="193978" x="8655050" y="3327400"/>
          <p14:tracePt t="193995" x="8623300" y="3302000"/>
          <p14:tracePt t="194013" x="8572500" y="3282950"/>
          <p14:tracePt t="194028" x="8528050" y="3270250"/>
          <p14:tracePt t="194045" x="8458200" y="3257550"/>
          <p14:tracePt t="194062" x="8420100" y="3251200"/>
          <p14:tracePt t="194078" x="8369300" y="3232150"/>
          <p14:tracePt t="194094" x="8337550" y="3225800"/>
          <p14:tracePt t="194112" x="8280400" y="3206750"/>
          <p14:tracePt t="194129" x="8235950" y="3200400"/>
          <p14:tracePt t="194133" x="8178800" y="3200400"/>
          <p14:tracePt t="194145" x="8147050" y="3200400"/>
          <p14:tracePt t="194162" x="8064500" y="3219450"/>
          <p14:tracePt t="194179" x="7975600" y="3295650"/>
          <p14:tracePt t="194196" x="7943850" y="3352800"/>
          <p14:tracePt t="194210" x="7943850" y="3365500"/>
          <p14:tracePt t="194212" x="7937500" y="3384550"/>
          <p14:tracePt t="194228" x="7937500" y="3422650"/>
          <p14:tracePt t="194245" x="7937500" y="3441700"/>
          <p14:tracePt t="194261" x="7943850" y="3454400"/>
          <p14:tracePt t="194278" x="7950200" y="3467100"/>
          <p14:tracePt t="194294" x="7962900" y="3473450"/>
          <p14:tracePt t="194312" x="8013700" y="3505200"/>
          <p14:tracePt t="194328" x="8089900" y="3530600"/>
          <p14:tracePt t="194345" x="8204200" y="3568700"/>
          <p14:tracePt t="194362" x="8312150" y="3594100"/>
          <p14:tracePt t="194378" x="8388350" y="3606800"/>
          <p14:tracePt t="194383" x="8420100" y="3606800"/>
          <p14:tracePt t="194394" x="8439150" y="3606800"/>
          <p14:tracePt t="194412" x="8489950" y="3606800"/>
          <p14:tracePt t="194430" x="8610600" y="3568700"/>
          <p14:tracePt t="194446" x="8705850" y="3536950"/>
          <p14:tracePt t="194462" x="8788400" y="3505200"/>
          <p14:tracePt t="194478" x="8858250" y="3486150"/>
          <p14:tracePt t="194495" x="8890000" y="3479800"/>
          <p14:tracePt t="194512" x="8896350" y="3479800"/>
          <p14:tracePt t="194528" x="8896350" y="3473450"/>
          <p14:tracePt t="194562" x="8890000" y="3473450"/>
          <p14:tracePt t="194595" x="8883650" y="3473450"/>
          <p14:tracePt t="194612" x="8883650" y="3479800"/>
          <p14:tracePt t="194645" x="8877300" y="3486150"/>
          <p14:tracePt t="194662" x="8870950" y="3492500"/>
          <p14:tracePt t="194678" x="8858250" y="3498850"/>
          <p14:tracePt t="194696" x="8851900" y="3511550"/>
          <p14:tracePt t="194712" x="8845550" y="3517900"/>
          <p14:tracePt t="194728" x="8826500" y="3524250"/>
          <p14:tracePt t="194745" x="8807450" y="3524250"/>
          <p14:tracePt t="194762" x="8782050" y="3524250"/>
          <p14:tracePt t="194778" x="8743950" y="3524250"/>
          <p14:tracePt t="194795" x="8712200" y="3517900"/>
          <p14:tracePt t="194812" x="8699500" y="3511550"/>
          <p14:tracePt t="194830" x="8686800" y="3511550"/>
          <p14:tracePt t="194845" x="8674100" y="3505200"/>
          <p14:tracePt t="194862" x="8667750" y="3498850"/>
          <p14:tracePt t="194879" x="8661400" y="3486150"/>
          <p14:tracePt t="194882" x="8655050" y="3479800"/>
          <p14:tracePt t="194896" x="8648700" y="3473450"/>
          <p14:tracePt t="194913" x="8648700" y="3467100"/>
          <p14:tracePt t="194930" x="8642350" y="3448050"/>
          <p14:tracePt t="194946" x="8636000" y="3441700"/>
          <p14:tracePt t="195020" x="8616950" y="3441700"/>
          <p14:tracePt t="195029" x="8610600" y="3441700"/>
          <p14:tracePt t="195046" x="8604250" y="3441700"/>
          <p14:tracePt t="197620" x="8591550" y="3441700"/>
          <p14:tracePt t="197632" x="8585200" y="3441700"/>
          <p14:tracePt t="197649" x="8496300" y="3416300"/>
          <p14:tracePt t="197665" x="8477250" y="3403600"/>
          <p14:tracePt t="197668" x="8470900" y="3403600"/>
          <p14:tracePt t="197680" x="8470900" y="3397250"/>
          <p14:tracePt t="197730" x="8477250" y="3397250"/>
          <p14:tracePt t="197738" x="8502650" y="3397250"/>
          <p14:tracePt t="197747" x="8566150" y="3390900"/>
          <p14:tracePt t="197764" x="8724900" y="3371850"/>
          <p14:tracePt t="197781" x="8953500" y="3346450"/>
          <p14:tracePt t="197798" x="9156700" y="3340100"/>
          <p14:tracePt t="197813" x="9321800" y="3333750"/>
          <p14:tracePt t="197831" x="9448800" y="3321050"/>
          <p14:tracePt t="197848" x="9575800" y="3314700"/>
          <p14:tracePt t="197865" x="9715500" y="3282950"/>
          <p14:tracePt t="197881" x="9734550" y="3270250"/>
          <p14:tracePt t="197885" x="9753600" y="3251200"/>
          <p14:tracePt t="197898" x="9759950" y="3238500"/>
          <p14:tracePt t="197902" x="9766300" y="3225800"/>
          <p14:tracePt t="197915" x="9779000" y="3200400"/>
          <p14:tracePt t="197932" x="9779000" y="3194050"/>
          <p14:tracePt t="197949" x="9785350" y="3194050"/>
          <p14:tracePt t="197965" x="9804400" y="3187700"/>
          <p14:tracePt t="197981" x="9848850" y="3187700"/>
          <p14:tracePt t="197998" x="9912350" y="3187700"/>
          <p14:tracePt t="198013" x="9975850" y="3187700"/>
          <p14:tracePt t="198030" x="10039350" y="3187700"/>
          <p14:tracePt t="198048" x="10096500" y="3181350"/>
          <p14:tracePt t="198065" x="10153650" y="3168650"/>
          <p14:tracePt t="198069" x="10210800" y="3155950"/>
          <p14:tracePt t="198080" x="10248900" y="3149600"/>
          <p14:tracePt t="198098" x="10318750" y="3130550"/>
          <p14:tracePt t="198116" x="10363200" y="3117850"/>
          <p14:tracePt t="198132" x="10369550" y="3117850"/>
          <p14:tracePt t="198206" x="10363200" y="3117850"/>
          <p14:tracePt t="198223" x="10350500" y="3117850"/>
          <p14:tracePt t="198230" x="10325100" y="3117850"/>
          <p14:tracePt t="198248" x="10248900" y="3117850"/>
          <p14:tracePt t="198265" x="10147300" y="3111500"/>
          <p14:tracePt t="198282" x="10013950" y="3105150"/>
          <p14:tracePt t="198298" x="9867900" y="3105150"/>
          <p14:tracePt t="198315" x="9734550" y="3105150"/>
          <p14:tracePt t="198320" x="9683750" y="3105150"/>
          <p14:tracePt t="198330" x="9632950" y="3105150"/>
          <p14:tracePt t="198334" x="9626600" y="3111500"/>
          <p14:tracePt t="198366" x="9639300" y="3124200"/>
          <p14:tracePt t="198382" x="9715500" y="3162300"/>
          <p14:tracePt t="198398" x="9823450" y="3213100"/>
          <p14:tracePt t="198416" x="9918700" y="3244850"/>
          <p14:tracePt t="198433" x="10071100" y="3276600"/>
          <p14:tracePt t="198448" x="10248900" y="3289300"/>
          <p14:tracePt t="198465" x="10433050" y="3289300"/>
          <p14:tracePt t="198482" x="10623550" y="3244850"/>
          <p14:tracePt t="198499" x="10693400" y="3200400"/>
          <p14:tracePt t="198516" x="10718800" y="3155950"/>
          <p14:tracePt t="198532" x="10712450" y="3124200"/>
          <p14:tracePt t="198549" x="10687050" y="3105150"/>
          <p14:tracePt t="198565" x="10655300" y="3092450"/>
          <p14:tracePt t="198582" x="10610850" y="3086100"/>
          <p14:tracePt t="198598" x="10528300" y="3086100"/>
          <p14:tracePt t="198615" x="10464800" y="3111500"/>
          <p14:tracePt t="198632" x="10414000" y="3136900"/>
          <p14:tracePt t="198648" x="10369550" y="3168650"/>
          <p14:tracePt t="198665" x="10325100" y="3206750"/>
          <p14:tracePt t="198684" x="10280650" y="3238500"/>
          <p14:tracePt t="198699" x="10248900" y="3257550"/>
          <p14:tracePt t="198715" x="10229850" y="3263900"/>
          <p14:tracePt t="198732" x="10223500" y="3270250"/>
          <p14:tracePt t="198751" x="10204450" y="3270250"/>
          <p14:tracePt t="198769" x="10153650" y="3276600"/>
          <p14:tracePt t="198782" x="10058400" y="3289300"/>
          <p14:tracePt t="198799" x="9925050" y="3302000"/>
          <p14:tracePt t="198816" x="9759950" y="3302000"/>
          <p14:tracePt t="198832" x="9601200" y="3302000"/>
          <p14:tracePt t="198849" x="9302750" y="3302000"/>
          <p14:tracePt t="198865" x="9226550" y="3302000"/>
          <p14:tracePt t="198869" x="9099550" y="3308350"/>
          <p14:tracePt t="198881" x="8928100" y="3321050"/>
          <p14:tracePt t="198899" x="8756650" y="3333750"/>
          <p14:tracePt t="198916" x="8502650" y="3340100"/>
          <p14:tracePt t="198932" x="8362950" y="3359150"/>
          <p14:tracePt t="198948" x="8350250" y="3365500"/>
          <p14:tracePt t="199038" x="8350250" y="3371850"/>
          <p14:tracePt t="199047" x="8343900" y="3378200"/>
          <p14:tracePt t="199067" x="8324850" y="3416300"/>
          <p14:tracePt t="199083" x="8318500" y="3435350"/>
          <p14:tracePt t="199101" x="8318500" y="3454400"/>
          <p14:tracePt t="199116" x="8331200" y="3473450"/>
          <p14:tracePt t="199133" x="8350250" y="3486150"/>
          <p14:tracePt t="199149" x="8356600" y="3498850"/>
          <p14:tracePt t="199166" x="8362950" y="3498850"/>
          <p14:tracePt t="199183" x="8362950" y="3505200"/>
          <p14:tracePt t="199187" x="8369300" y="3505200"/>
          <p14:tracePt t="199215" x="8369300" y="3511550"/>
          <p14:tracePt t="199232" x="8375650" y="3517900"/>
          <p14:tracePt t="199250" x="8388350" y="3524250"/>
          <p14:tracePt t="199266" x="8407400" y="3536950"/>
          <p14:tracePt t="199283" x="8426450" y="3556000"/>
          <p14:tracePt t="199299" x="8439150" y="3562350"/>
          <p14:tracePt t="199316" x="8445500" y="3568700"/>
          <p14:tracePt t="199332" x="8451850" y="3568700"/>
          <p14:tracePt t="199366" x="8458200" y="3568700"/>
          <p14:tracePt t="199382" x="8464550" y="3556000"/>
          <p14:tracePt t="199399" x="8470900" y="3543300"/>
          <p14:tracePt t="199417" x="8489950" y="3524250"/>
          <p14:tracePt t="199433" x="8515350" y="3511550"/>
          <p14:tracePt t="199448" x="8515350" y="3505200"/>
          <p14:tracePt t="199649" x="8521700" y="3505200"/>
          <p14:tracePt t="199678" x="8521700" y="3498850"/>
          <p14:tracePt t="199687" x="8528050" y="3498850"/>
          <p14:tracePt t="199836" x="8528050" y="3492500"/>
          <p14:tracePt t="199859" x="8534400" y="3486150"/>
          <p14:tracePt t="199883" x="8534400" y="3479800"/>
          <p14:tracePt t="199898" x="8540750" y="3479800"/>
          <p14:tracePt t="199948" x="8540750" y="3473450"/>
          <p14:tracePt t="200307" x="8553450" y="3473450"/>
          <p14:tracePt t="200315" x="8566150" y="3479800"/>
          <p14:tracePt t="200322" x="8597900" y="3486150"/>
          <p14:tracePt t="200333" x="8629650" y="3492500"/>
          <p14:tracePt t="200349" x="8731250" y="3511550"/>
          <p14:tracePt t="200367" x="8877300" y="3517900"/>
          <p14:tracePt t="200384" x="8991600" y="3517900"/>
          <p14:tracePt t="200401" x="9086850" y="3498850"/>
          <p14:tracePt t="200404" x="9118600" y="3492500"/>
          <p14:tracePt t="200416" x="9144000" y="3486150"/>
          <p14:tracePt t="200417" x="9169400" y="3479800"/>
          <p14:tracePt t="200436" x="9188450" y="3467100"/>
          <p14:tracePt t="200441" x="9194800" y="3467100"/>
          <p14:tracePt t="200654" x="9213850" y="3467100"/>
          <p14:tracePt t="200663" x="9220200" y="3467100"/>
          <p14:tracePt t="200670" x="9245600" y="3467100"/>
          <p14:tracePt t="200683" x="9271000" y="3467100"/>
          <p14:tracePt t="200700" x="9429750" y="3486150"/>
          <p14:tracePt t="200717" x="9563100" y="3505200"/>
          <p14:tracePt t="200734" x="9658350" y="3524250"/>
          <p14:tracePt t="200751" x="9734550" y="3530600"/>
          <p14:tracePt t="200767" x="9766300" y="3536950"/>
          <p14:tracePt t="200943" x="9772650" y="3536950"/>
          <p14:tracePt t="200952" x="9779000" y="3536950"/>
          <p14:tracePt t="200959" x="9785350" y="3536950"/>
          <p14:tracePt t="200967" x="9804400" y="3536950"/>
          <p14:tracePt t="200985" x="9848850" y="3536950"/>
          <p14:tracePt t="201001" x="9899650" y="3530600"/>
          <p14:tracePt t="201019" x="9937750" y="3517900"/>
          <p14:tracePt t="201034" x="9975850" y="3505200"/>
          <p14:tracePt t="201038" x="9988550" y="3498850"/>
          <p14:tracePt t="201051" x="10001250" y="3498850"/>
          <p14:tracePt t="201068" x="10013950" y="3492500"/>
          <p14:tracePt t="201085" x="10020300" y="3492500"/>
          <p14:tracePt t="201101" x="10039350" y="3492500"/>
          <p14:tracePt t="201118" x="10077450" y="3492500"/>
          <p14:tracePt t="201135" x="10109200" y="3498850"/>
          <p14:tracePt t="201151" x="10121900" y="3498850"/>
          <p14:tracePt t="201154" x="10140950" y="3498850"/>
          <p14:tracePt t="201168" x="10160000" y="3498850"/>
          <p14:tracePt t="201184" x="10172700" y="3498850"/>
          <p14:tracePt t="201202" x="10179050" y="3498850"/>
          <p14:tracePt t="201217" x="10185400" y="3498850"/>
          <p14:tracePt t="201251" x="10191750" y="3498850"/>
          <p14:tracePt t="201268" x="10198100" y="3498850"/>
          <p14:tracePt t="201285" x="10204450" y="3492500"/>
          <p14:tracePt t="201301" x="10223500" y="3492500"/>
          <p14:tracePt t="201318" x="10255250" y="3486150"/>
          <p14:tracePt t="201335" x="10306050" y="3473450"/>
          <p14:tracePt t="201340" x="10337800" y="3467100"/>
          <p14:tracePt t="201350" x="10375900" y="3467100"/>
          <p14:tracePt t="201367" x="10426700" y="3460750"/>
          <p14:tracePt t="201384" x="10439400" y="3454400"/>
          <p14:tracePt t="201418" x="10439400" y="3441700"/>
          <p14:tracePt t="201434" x="10439400" y="3429000"/>
          <p14:tracePt t="201451" x="10452100" y="3422650"/>
          <p14:tracePt t="201468" x="10471150" y="3409950"/>
          <p14:tracePt t="201472" x="10483850" y="3403600"/>
          <p14:tracePt t="201486" x="10541000" y="3397250"/>
          <p14:tracePt t="201500" x="10566400" y="3397250"/>
          <p14:tracePt t="201518" x="10591800" y="3390900"/>
          <p14:tracePt t="201615" x="10604500" y="3390900"/>
          <p14:tracePt t="201623" x="10636250" y="3390900"/>
          <p14:tracePt t="201635" x="10687050" y="3390900"/>
          <p14:tracePt t="201652" x="10763250" y="3390900"/>
          <p14:tracePt t="201669" x="10864850" y="3390900"/>
          <p14:tracePt t="201686" x="10896600" y="3384550"/>
          <p14:tracePt t="201689" x="10915650" y="3384550"/>
          <p14:tracePt t="201700" x="10934700" y="3378200"/>
          <p14:tracePt t="201704" x="10947400" y="3378200"/>
          <p14:tracePt t="201717" x="10966450" y="3378200"/>
          <p14:tracePt t="201735" x="10991850" y="3378200"/>
          <p14:tracePt t="201752" x="10998200" y="3384550"/>
          <p14:tracePt t="201768" x="11004550" y="3384550"/>
          <p14:tracePt t="201888" x="11004550" y="3390900"/>
          <p14:tracePt t="201895" x="10998200" y="3390900"/>
          <p14:tracePt t="201900" x="10991850" y="3390900"/>
          <p14:tracePt t="201918" x="10966450" y="3403600"/>
          <p14:tracePt t="201935" x="10915650" y="3409950"/>
          <p14:tracePt t="201952" x="10845800" y="3422650"/>
          <p14:tracePt t="201968" x="10756900" y="3429000"/>
          <p14:tracePt t="201985" x="10636250" y="3435350"/>
          <p14:tracePt t="202001" x="10521950" y="3441700"/>
          <p14:tracePt t="202018" x="10331450" y="3454400"/>
          <p14:tracePt t="202035" x="10179050" y="3460750"/>
          <p14:tracePt t="202052" x="9963150" y="3460750"/>
          <p14:tracePt t="202068" x="9747250" y="3467100"/>
          <p14:tracePt t="202084" x="9582150" y="3473450"/>
          <p14:tracePt t="202086" x="9467850" y="3473450"/>
          <p14:tracePt t="202102" x="9213850" y="3473450"/>
          <p14:tracePt t="202117" x="8826500" y="3448050"/>
          <p14:tracePt t="202135" x="8477250" y="3435350"/>
          <p14:tracePt t="202152" x="8134350" y="3435350"/>
          <p14:tracePt t="202168" x="7874000" y="3429000"/>
          <p14:tracePt t="202185" x="7670800" y="3429000"/>
          <p14:tracePt t="202202" x="7524750" y="3429000"/>
          <p14:tracePt t="202219" x="7423150" y="3429000"/>
          <p14:tracePt t="202235" x="7334250" y="3429000"/>
          <p14:tracePt t="202252" x="7207250" y="3435350"/>
          <p14:tracePt t="202269" x="7029450" y="3454400"/>
          <p14:tracePt t="202286" x="6870700" y="3486150"/>
          <p14:tracePt t="202302" x="6692900" y="3530600"/>
          <p14:tracePt t="202304" x="6642100" y="3549650"/>
          <p14:tracePt t="202319" x="6591300" y="3568700"/>
          <p14:tracePt t="202335" x="6584950" y="3575050"/>
          <p14:tracePt t="202352" x="6584950" y="3581400"/>
          <p14:tracePt t="202370" x="6578600" y="3594100"/>
          <p14:tracePt t="202384" x="6572250" y="3613150"/>
          <p14:tracePt t="202402" x="6553200" y="3638550"/>
          <p14:tracePt t="202419" x="6540500" y="3657600"/>
          <p14:tracePt t="202435" x="6527800" y="3670300"/>
          <p14:tracePt t="202452" x="6521450" y="3670300"/>
          <p14:tracePt t="202526" x="6521450" y="3676650"/>
          <p14:tracePt t="202535" x="6521450" y="3683000"/>
          <p14:tracePt t="202552" x="6521450" y="3708400"/>
          <p14:tracePt t="202569" x="6508750" y="3721100"/>
          <p14:tracePt t="202586" x="6502400" y="3733800"/>
          <p14:tracePt t="202636" x="6515100" y="3733800"/>
          <p14:tracePt t="202653" x="6534150" y="3733800"/>
          <p14:tracePt t="202669" x="6546850" y="3746500"/>
          <p14:tracePt t="202687" x="6553200" y="3752850"/>
          <p14:tracePt t="202701" x="6559550" y="3752850"/>
          <p14:tracePt t="202840" x="6565900" y="3752850"/>
          <p14:tracePt t="202865" x="6572250" y="3752850"/>
          <p14:tracePt t="202885" x="6572250" y="3746500"/>
          <p14:tracePt t="202904" x="6584950" y="3740150"/>
          <p14:tracePt t="202920" x="6591300" y="3727450"/>
          <p14:tracePt t="202935" x="6604000" y="3721100"/>
          <p14:tracePt t="202953" x="6610350" y="3714750"/>
          <p14:tracePt t="203265" x="6616700" y="3714750"/>
          <p14:tracePt t="203272" x="6623050" y="3714750"/>
          <p14:tracePt t="203285" x="6661150" y="3714750"/>
          <p14:tracePt t="203302" x="6692900" y="3721100"/>
          <p14:tracePt t="203319" x="6711950" y="3721100"/>
          <p14:tracePt t="203336" x="6718300" y="3727450"/>
          <p14:tracePt t="203401" x="6724650" y="3727450"/>
          <p14:tracePt t="203411" x="6731000" y="3727450"/>
          <p14:tracePt t="203418" x="6743700" y="3727450"/>
          <p14:tracePt t="203436" x="6832600" y="3733800"/>
          <p14:tracePt t="203453" x="6934200" y="3759200"/>
          <p14:tracePt t="203470" x="6959600" y="3765550"/>
          <p14:tracePt t="203627" x="6959600" y="3759200"/>
          <p14:tracePt t="203767" x="6959600" y="3752850"/>
          <p14:tracePt t="203775" x="6965950" y="3752850"/>
          <p14:tracePt t="203799" x="6965950" y="3746500"/>
          <p14:tracePt t="203820" x="6965950" y="3733800"/>
          <p14:tracePt t="203837" x="6972300" y="3727450"/>
          <p14:tracePt t="203853" x="6978650" y="3721100"/>
          <p14:tracePt t="203869" x="6978650" y="3714750"/>
          <p14:tracePt t="204042" x="6978650" y="3708400"/>
          <p14:tracePt t="204050" x="6972300" y="3708400"/>
          <p14:tracePt t="204070" x="6965950" y="3708400"/>
          <p14:tracePt t="204088" x="6959600" y="3708400"/>
          <p14:tracePt t="204104" x="6940550" y="3708400"/>
          <p14:tracePt t="204122" x="6889750" y="3708400"/>
          <p14:tracePt t="204137" x="6819900" y="3714750"/>
          <p14:tracePt t="204153" x="6737350" y="3721100"/>
          <p14:tracePt t="204170" x="6673850" y="3727450"/>
          <p14:tracePt t="204187" x="6661150" y="3727450"/>
          <p14:tracePt t="204236" x="6673850" y="3727450"/>
          <p14:tracePt t="204253" x="6705600" y="3733800"/>
          <p14:tracePt t="204270" x="6731000" y="3740150"/>
          <p14:tracePt t="204287" x="6743700" y="3740150"/>
          <p14:tracePt t="204305" x="6750050" y="3740150"/>
          <p14:tracePt t="204360" x="6756400" y="3740150"/>
          <p14:tracePt t="204369" x="6762750" y="3740150"/>
          <p14:tracePt t="204387" x="6794500" y="3740150"/>
          <p14:tracePt t="204404" x="6838950" y="3740150"/>
          <p14:tracePt t="204420" x="6877050" y="3733800"/>
          <p14:tracePt t="204437" x="6889750" y="3733800"/>
          <p14:tracePt t="204472" x="6877050" y="3727450"/>
          <p14:tracePt t="204487" x="6864350" y="3727450"/>
          <p14:tracePt t="204504" x="6858000" y="3721100"/>
          <p14:tracePt t="204520" x="6851650" y="3714750"/>
          <p14:tracePt t="204536" x="6845300" y="3714750"/>
          <p14:tracePt t="204598" x="6838950" y="3714750"/>
          <p14:tracePt t="204621" x="6832600" y="3714750"/>
          <p14:tracePt t="204637" x="6832600" y="3708400"/>
          <p14:tracePt t="204654" x="6826250" y="3708400"/>
          <p14:tracePt t="204767" x="6826250" y="3702050"/>
          <p14:tracePt t="204792" x="6832600" y="3695700"/>
          <p14:tracePt t="204805" x="6838950" y="3695700"/>
          <p14:tracePt t="204821" x="6845300" y="3689350"/>
          <p14:tracePt t="204933" x="6845300" y="3683000"/>
          <p14:tracePt t="204940" x="6838950" y="3683000"/>
          <p14:tracePt t="204954" x="6813550" y="3689350"/>
          <p14:tracePt t="204972" x="6775450" y="3702050"/>
          <p14:tracePt t="204988" x="6731000" y="3714750"/>
          <p14:tracePt t="205005" x="6680200" y="3721100"/>
          <p14:tracePt t="205021" x="6610350" y="3733800"/>
          <p14:tracePt t="205037" x="6527800" y="3733800"/>
          <p14:tracePt t="205054" x="6477000" y="3733800"/>
          <p14:tracePt t="205071" x="6445250" y="3733800"/>
          <p14:tracePt t="205087" x="6426200" y="3733800"/>
          <p14:tracePt t="205121" x="6426200" y="3727450"/>
          <p14:tracePt t="205137" x="6432550" y="3714750"/>
          <p14:tracePt t="205154" x="6438900" y="3702050"/>
          <p14:tracePt t="205158" x="6451600" y="3695700"/>
          <p14:tracePt t="205171" x="6457950" y="3689350"/>
          <p14:tracePt t="205202" x="6457950" y="3695700"/>
          <p14:tracePt t="205210" x="6457950" y="3702050"/>
          <p14:tracePt t="205220" x="6457950" y="3721100"/>
          <p14:tracePt t="205238" x="6457950" y="3752850"/>
          <p14:tracePt t="205255" x="6457950" y="3771900"/>
          <p14:tracePt t="205271" x="6457950" y="3778250"/>
          <p14:tracePt t="205319" x="6464300" y="3771900"/>
          <p14:tracePt t="205329" x="6464300" y="3765550"/>
          <p14:tracePt t="205345" x="6464300" y="3759200"/>
          <p14:tracePt t="205360" x="6464300" y="3752850"/>
          <p14:tracePt t="205371" x="6457950" y="3746500"/>
          <p14:tracePt t="206231" x="6464300" y="3746500"/>
          <p14:tracePt t="206239" x="6489700" y="3740150"/>
          <p14:tracePt t="206254" x="6623050" y="3733800"/>
          <p14:tracePt t="206272" x="6813550" y="3721100"/>
          <p14:tracePt t="206289" x="7010400" y="3714750"/>
          <p14:tracePt t="206305" x="7105650" y="3714750"/>
          <p14:tracePt t="206322" x="7118350" y="3714750"/>
          <p14:tracePt t="206447" x="7124700" y="3714750"/>
          <p14:tracePt t="206455" x="7124700" y="3708400"/>
          <p14:tracePt t="206462" x="7143750" y="3708400"/>
          <p14:tracePt t="206472" x="7169150" y="3702050"/>
          <p14:tracePt t="206489" x="7226300" y="3695700"/>
          <p14:tracePt t="206505" x="7264400" y="3695700"/>
          <p14:tracePt t="206510" x="7270750" y="3695700"/>
          <p14:tracePt t="206521" x="7283450" y="3695700"/>
          <p14:tracePt t="206526" x="7289800" y="3695700"/>
          <p14:tracePt t="206539" x="7308850" y="3695700"/>
          <p14:tracePt t="206556" x="7334250" y="3695700"/>
          <p14:tracePt t="206572" x="7366000" y="3702050"/>
          <p14:tracePt t="206576" x="7391400" y="3702050"/>
          <p14:tracePt t="206589" x="7410450" y="3702050"/>
          <p14:tracePt t="206606" x="7423150" y="3708400"/>
          <p14:tracePt t="206622" x="7429500" y="3708400"/>
          <p14:tracePt t="206640" x="7435850" y="3708400"/>
          <p14:tracePt t="206657" x="7442200" y="3708400"/>
          <p14:tracePt t="206672" x="7473950" y="3708400"/>
          <p14:tracePt t="206689" x="7505700" y="3708400"/>
          <p14:tracePt t="206705" x="7537450" y="3708400"/>
          <p14:tracePt t="206722" x="7543800" y="3708400"/>
          <p14:tracePt t="206738" x="7550150" y="3708400"/>
          <p14:tracePt t="206754" x="7569200" y="3702050"/>
          <p14:tracePt t="206772" x="7600950" y="3689350"/>
          <p14:tracePt t="206789" x="7658100" y="3676650"/>
          <p14:tracePt t="206805" x="7721600" y="3663950"/>
          <p14:tracePt t="206822" x="7810500" y="3638550"/>
          <p14:tracePt t="206825" x="7874000" y="3632200"/>
          <p14:tracePt t="206838" x="7912100" y="3619500"/>
          <p14:tracePt t="206840" x="7975600" y="3613150"/>
          <p14:tracePt t="206856" x="8064500" y="3606800"/>
          <p14:tracePt t="206872" x="8140700" y="3600450"/>
          <p14:tracePt t="206889" x="8172450" y="3594100"/>
          <p14:tracePt t="206955" x="8178800" y="3594100"/>
          <p14:tracePt t="206973" x="8191500" y="3594100"/>
          <p14:tracePt t="206989" x="8210550" y="3594100"/>
          <p14:tracePt t="207006" x="8229600" y="3594100"/>
          <p14:tracePt t="207022" x="8248650" y="3594100"/>
          <p14:tracePt t="207039" x="8280400" y="3600450"/>
          <p14:tracePt t="207055" x="8305800" y="3613150"/>
          <p14:tracePt t="207059" x="8331200" y="3625850"/>
          <p14:tracePt t="207073" x="8388350" y="3644900"/>
          <p14:tracePt t="207090" x="8439150" y="3657600"/>
          <p14:tracePt t="207106" x="8496300" y="3663950"/>
          <p14:tracePt t="207124" x="8547100" y="3663950"/>
          <p14:tracePt t="207138" x="8585200" y="3663950"/>
          <p14:tracePt t="207156" x="8610600" y="3657600"/>
          <p14:tracePt t="207173" x="8629650" y="3657600"/>
          <p14:tracePt t="207189" x="8642350" y="3657600"/>
          <p14:tracePt t="207206" x="8655050" y="3657600"/>
          <p14:tracePt t="207222" x="8680450" y="3663950"/>
          <p14:tracePt t="207239" x="8731250" y="3670300"/>
          <p14:tracePt t="207244" x="8743950" y="3670300"/>
          <p14:tracePt t="207254" x="8769350" y="3670300"/>
          <p14:tracePt t="207273" x="8845550" y="3670300"/>
          <p14:tracePt t="207291" x="8915400" y="3670300"/>
          <p14:tracePt t="207306" x="8991600" y="3670300"/>
          <p14:tracePt t="207310" x="9048750" y="3670300"/>
          <p14:tracePt t="207322" x="9093200" y="3663950"/>
          <p14:tracePt t="207325" x="9131300" y="3663950"/>
          <p14:tracePt t="207339" x="9175750" y="3657600"/>
          <p14:tracePt t="207356" x="9194800" y="3657600"/>
          <p14:tracePt t="207373" x="9201150" y="3657600"/>
          <p14:tracePt t="207389" x="9207500" y="3657600"/>
          <p14:tracePt t="207459" x="9213850" y="3657600"/>
          <p14:tracePt t="207465" x="9220200" y="3657600"/>
          <p14:tracePt t="207475" x="9226550" y="3657600"/>
          <p14:tracePt t="207490" x="9245600" y="3657600"/>
          <p14:tracePt t="207506" x="9264650" y="3657600"/>
          <p14:tracePt t="207523" x="9283700" y="3657600"/>
          <p14:tracePt t="207538" x="9309100" y="3651250"/>
          <p14:tracePt t="207556" x="9334500" y="3638550"/>
          <p14:tracePt t="207573" x="9347200" y="3632200"/>
          <p14:tracePt t="207589" x="9372600" y="3619500"/>
          <p14:tracePt t="207607" x="9391650" y="3606800"/>
          <p14:tracePt t="207623" x="9404350" y="3600450"/>
          <p14:tracePt t="207639" x="9410700" y="3594100"/>
          <p14:tracePt t="207656" x="9410700" y="3587750"/>
          <p14:tracePt t="207690" x="9410700" y="3581400"/>
          <p14:tracePt t="207714" x="9410700" y="3575050"/>
          <p14:tracePt t="207729" x="9410700" y="3568700"/>
          <p14:tracePt t="207740" x="9404350" y="3568700"/>
          <p14:tracePt t="207756" x="9391650" y="3556000"/>
          <p14:tracePt t="207773" x="9372600" y="3549650"/>
          <p14:tracePt t="207790" x="9340850" y="3530600"/>
          <p14:tracePt t="207807" x="9309100" y="3511550"/>
          <p14:tracePt t="207824" x="9290050" y="3505200"/>
          <p14:tracePt t="207840" x="9271000" y="3498850"/>
          <p14:tracePt t="207856" x="9251950" y="3492500"/>
          <p14:tracePt t="207873" x="9226550" y="3492500"/>
          <p14:tracePt t="207890" x="9207500" y="3486150"/>
          <p14:tracePt t="207906" x="9188450" y="3486150"/>
          <p14:tracePt t="207923" x="9169400" y="3486150"/>
          <p14:tracePt t="207939" x="9144000" y="3479800"/>
          <p14:tracePt t="207956" x="9124950" y="3479800"/>
          <p14:tracePt t="207973" x="9112250" y="3486150"/>
          <p14:tracePt t="207990" x="9093200" y="3498850"/>
          <p14:tracePt t="208007" x="9067800" y="3524250"/>
          <p14:tracePt t="208011" x="9061450" y="3530600"/>
          <p14:tracePt t="208022" x="9048750" y="3543300"/>
          <p14:tracePt t="208040" x="9023350" y="3562350"/>
          <p14:tracePt t="208057" x="8985250" y="3594100"/>
          <p14:tracePt t="208075" x="8959850" y="3619500"/>
          <p14:tracePt t="208081" x="8953500" y="3632200"/>
          <p14:tracePt t="208094" x="8947150" y="3644900"/>
          <p14:tracePt t="208096" x="8940800" y="3651250"/>
          <p14:tracePt t="208105" x="8940800" y="3663950"/>
          <p14:tracePt t="208123" x="8940800" y="3689350"/>
          <p14:tracePt t="208140" x="8947150" y="3702050"/>
          <p14:tracePt t="208157" x="8959850" y="3721100"/>
          <p14:tracePt t="208175" x="8972550" y="3746500"/>
          <p14:tracePt t="208190" x="8978900" y="3759200"/>
          <p14:tracePt t="208273" x="8966200" y="3765550"/>
          <p14:tracePt t="208280" x="8953500" y="3765550"/>
          <p14:tracePt t="208289" x="8928100" y="3765550"/>
          <p14:tracePt t="208311" x="8820150" y="3759200"/>
          <p14:tracePt t="208324" x="8807450" y="3752850"/>
          <p14:tracePt t="213857" x="8813800" y="3752850"/>
          <p14:tracePt t="213865" x="8826500" y="3752850"/>
          <p14:tracePt t="213878" x="8940800" y="3752850"/>
          <p14:tracePt t="213896" x="9131300" y="3752850"/>
          <p14:tracePt t="213913" x="9321800" y="3759200"/>
          <p14:tracePt t="213928" x="9499600" y="3759200"/>
          <p14:tracePt t="213945" x="9645650" y="3759200"/>
          <p14:tracePt t="213962" x="9753600" y="3752850"/>
          <p14:tracePt t="213978" x="9842500" y="3740150"/>
          <p14:tracePt t="213995" x="9912350" y="3727450"/>
          <p14:tracePt t="213998" x="9944100" y="3727450"/>
          <p14:tracePt t="214012" x="9963150" y="3721100"/>
          <p14:tracePt t="214028" x="10001250" y="3714750"/>
          <p14:tracePt t="214045" x="10013950" y="3714750"/>
          <p14:tracePt t="214061" x="10033000" y="3708400"/>
          <p14:tracePt t="214078" x="10045700" y="3702050"/>
          <p14:tracePt t="214081" x="10058400" y="3702050"/>
          <p14:tracePt t="214094" x="10064750" y="3702050"/>
          <p14:tracePt t="214095" x="10077450" y="3695700"/>
          <p14:tracePt t="214112" x="10090150" y="3689350"/>
          <p14:tracePt t="214128" x="10121900" y="3683000"/>
          <p14:tracePt t="214145" x="10160000" y="3670300"/>
          <p14:tracePt t="214161" x="10185400" y="3663950"/>
          <p14:tracePt t="214178" x="10204450" y="3657600"/>
          <p14:tracePt t="214195" x="10229850" y="3651250"/>
          <p14:tracePt t="214211" x="10242550" y="3651250"/>
          <p14:tracePt t="214228" x="10255250" y="3651250"/>
          <p14:tracePt t="214244" x="10280650" y="3651250"/>
          <p14:tracePt t="214262" x="10325100" y="3651250"/>
          <p14:tracePt t="214265" x="10363200" y="3651250"/>
          <p14:tracePt t="214278" x="10407650" y="3657600"/>
          <p14:tracePt t="214282" x="10452100" y="3663950"/>
          <p14:tracePt t="214295" x="10502900" y="3670300"/>
          <p14:tracePt t="214312" x="10579100" y="3676650"/>
          <p14:tracePt t="214329" x="10642600" y="3676650"/>
          <p14:tracePt t="214345" x="10674350" y="3676650"/>
          <p14:tracePt t="214426" x="10680700" y="3676650"/>
          <p14:tracePt t="214443" x="10687050" y="3676650"/>
          <p14:tracePt t="214457" x="10706100" y="3676650"/>
          <p14:tracePt t="214501" x="10712450" y="3676650"/>
          <p14:tracePt t="214515" x="10718800" y="3676650"/>
          <p14:tracePt t="214529" x="10750550" y="3683000"/>
          <p14:tracePt t="214545" x="10769600" y="3683000"/>
          <p14:tracePt t="214563" x="10833100" y="3689350"/>
          <p14:tracePt t="214566" x="10858500" y="3695700"/>
          <p14:tracePt t="214579" x="10915650" y="3695700"/>
          <p14:tracePt t="214596" x="10972800" y="3689350"/>
          <p14:tracePt t="214612" x="11010900" y="3676650"/>
          <p14:tracePt t="214628" x="11036300" y="3663950"/>
          <p14:tracePt t="214645" x="11049000" y="3657600"/>
          <p14:tracePt t="214662" x="11068050" y="3651250"/>
          <p14:tracePt t="214679" x="11106150" y="3644900"/>
          <p14:tracePt t="214696" x="11169650" y="3638550"/>
          <p14:tracePt t="214712" x="11220450" y="3625850"/>
          <p14:tracePt t="214729" x="11252200" y="3619500"/>
          <p14:tracePt t="214745" x="11258550" y="3619500"/>
          <p14:tracePt t="214779" x="11245850" y="3619500"/>
          <p14:tracePt t="214795" x="11233150" y="3619500"/>
          <p14:tracePt t="214904" x="11226800" y="3619500"/>
          <p14:tracePt t="214911" x="11226800" y="3613150"/>
          <p14:tracePt t="214928" x="11207750" y="3613150"/>
          <p14:tracePt t="214946" x="11188700" y="3606800"/>
          <p14:tracePt t="214963" x="11169650" y="3606800"/>
          <p14:tracePt t="214979" x="11150600" y="3606800"/>
          <p14:tracePt t="214996" x="11144250" y="3606800"/>
          <p14:tracePt t="215013" x="11125200" y="3606800"/>
          <p14:tracePt t="215029" x="11118850" y="3613150"/>
          <p14:tracePt t="215046" x="11087100" y="3613150"/>
          <p14:tracePt t="215062" x="11068050" y="3613150"/>
          <p14:tracePt t="215079" x="11036300" y="3613150"/>
          <p14:tracePt t="215096" x="10991850" y="3613150"/>
          <p14:tracePt t="215114" x="10941050" y="3606800"/>
          <p14:tracePt t="215128" x="10909300" y="3606800"/>
          <p14:tracePt t="215145" x="10890250" y="3606800"/>
          <p14:tracePt t="215179" x="10883900" y="3606800"/>
          <p14:tracePt t="215214" x="10877550" y="3600450"/>
          <p14:tracePt t="215231" x="10864850" y="3600450"/>
          <p14:tracePt t="215246" x="10852150" y="3600450"/>
          <p14:tracePt t="215263" x="10833100" y="3594100"/>
          <p14:tracePt t="215279" x="10795000" y="3587750"/>
          <p14:tracePt t="215296" x="10775950" y="3581400"/>
          <p14:tracePt t="215312" x="10763250" y="3575050"/>
          <p14:tracePt t="215329" x="10756900" y="3568700"/>
          <p14:tracePt t="215346" x="10756900" y="3562350"/>
          <p14:tracePt t="215362" x="10750550" y="3562350"/>
          <p14:tracePt t="215396" x="10744200" y="3562350"/>
          <p14:tracePt t="215413" x="10674350" y="3568700"/>
          <p14:tracePt t="215429" x="10598150" y="3575050"/>
          <p14:tracePt t="215446" x="10521950" y="3587750"/>
          <p14:tracePt t="215463" x="10464800" y="3594100"/>
          <p14:tracePt t="215479" x="10414000" y="3594100"/>
          <p14:tracePt t="215496" x="10337800" y="3606800"/>
          <p14:tracePt t="215513" x="10223500" y="3625850"/>
          <p14:tracePt t="215529" x="10052050" y="3638550"/>
          <p14:tracePt t="215546" x="9823450" y="3638550"/>
          <p14:tracePt t="215563" x="9575800" y="3638550"/>
          <p14:tracePt t="215584" x="9309100" y="3632200"/>
          <p14:tracePt t="215596" x="9226550" y="3619500"/>
          <p14:tracePt t="215613" x="9048750" y="3594100"/>
          <p14:tracePt t="215629" x="8883650" y="3581400"/>
          <p14:tracePt t="215648" x="8667750" y="3568700"/>
          <p14:tracePt t="215662" x="8528050" y="3568700"/>
          <p14:tracePt t="215663" x="8401050" y="3562350"/>
          <p14:tracePt t="215680" x="8147050" y="3556000"/>
          <p14:tracePt t="215696" x="7886700" y="3543300"/>
          <p14:tracePt t="215712" x="7696200" y="3530600"/>
          <p14:tracePt t="215729" x="7524750" y="3492500"/>
          <p14:tracePt t="215745" x="7448550" y="3479800"/>
          <p14:tracePt t="215763" x="7404100" y="3473450"/>
          <p14:tracePt t="215780" x="7378700" y="3473450"/>
          <p14:tracePt t="215796" x="7340600" y="3473450"/>
          <p14:tracePt t="215813" x="7283450" y="3473450"/>
          <p14:tracePt t="215830" x="7207250" y="3473450"/>
          <p14:tracePt t="215846" x="7131050" y="3486150"/>
          <p14:tracePt t="215851" x="7112000" y="3492500"/>
          <p14:tracePt t="215863" x="7086600" y="3498850"/>
          <p14:tracePt t="215880" x="7054850" y="3517900"/>
          <p14:tracePt t="215899" x="6965950" y="3562350"/>
          <p14:tracePt t="215912" x="6858000" y="3613150"/>
          <p14:tracePt t="215930" x="6788150" y="3644900"/>
          <p14:tracePt t="215946" x="6616700" y="3740150"/>
          <p14:tracePt t="215963" x="6572250" y="3771900"/>
          <p14:tracePt t="215980" x="6559550" y="3790950"/>
          <p14:tracePt t="215997" x="6565900" y="3810000"/>
          <p14:tracePt t="216013" x="6584950" y="3822700"/>
          <p14:tracePt t="216030" x="6597650" y="3854450"/>
          <p14:tracePt t="216047" x="6597650" y="3898900"/>
          <p14:tracePt t="216063" x="6572250" y="3937000"/>
          <p14:tracePt t="216080" x="6540500" y="3949700"/>
          <p14:tracePt t="216096" x="6527800" y="3956050"/>
          <p14:tracePt t="216152" x="6540500" y="3949700"/>
          <p14:tracePt t="216163" x="6546850" y="3943350"/>
          <p14:tracePt t="216182" x="6604000" y="3924300"/>
          <p14:tracePt t="216195" x="6623050" y="3917950"/>
          <p14:tracePt t="216200" x="6629400" y="3917950"/>
          <p14:tracePt t="216230" x="6635750" y="3917950"/>
          <p14:tracePt t="216766" x="6642100" y="3917950"/>
          <p14:tracePt t="216773" x="6648450" y="3917950"/>
          <p14:tracePt t="216780" x="6673850" y="3917950"/>
          <p14:tracePt t="216797" x="6781800" y="3917950"/>
          <p14:tracePt t="216814" x="6877050" y="3924300"/>
          <p14:tracePt t="216830" x="6953250" y="3930650"/>
          <p14:tracePt t="216835" x="6972300" y="3937000"/>
          <p14:tracePt t="216846" x="6985000" y="3937000"/>
          <p14:tracePt t="216864" x="7016750" y="3937000"/>
          <p14:tracePt t="216881" x="7048500" y="3937000"/>
          <p14:tracePt t="216886" x="7067550" y="3937000"/>
          <p14:tracePt t="216898" x="7092950" y="3937000"/>
          <p14:tracePt t="216916" x="7150100" y="3937000"/>
          <p14:tracePt t="216932" x="7200900" y="3930650"/>
          <p14:tracePt t="216947" x="7258050" y="3924300"/>
          <p14:tracePt t="216964" x="7327900" y="3917950"/>
          <p14:tracePt t="216981" x="7397750" y="3917950"/>
          <p14:tracePt t="216997" x="7429500" y="3917950"/>
          <p14:tracePt t="217030" x="7429500" y="3924300"/>
          <p14:tracePt t="217047" x="7435850" y="3924300"/>
          <p14:tracePt t="217111" x="7442200" y="3924300"/>
          <p14:tracePt t="217120" x="7448550" y="3924300"/>
          <p14:tracePt t="217129" x="7454900" y="3924300"/>
          <p14:tracePt t="217245" x="7461250" y="3924300"/>
          <p14:tracePt t="217252" x="7467600" y="3924300"/>
          <p14:tracePt t="217263" x="7480300" y="3930650"/>
          <p14:tracePt t="217281" x="7505700" y="3937000"/>
          <p14:tracePt t="217298" x="7556500" y="3943350"/>
          <p14:tracePt t="217315" x="7581900" y="3943350"/>
          <p14:tracePt t="217318" x="7588250" y="3943350"/>
          <p14:tracePt t="217331" x="7613650" y="3943350"/>
          <p14:tracePt t="217349" x="7626350" y="3943350"/>
          <p14:tracePt t="217366" x="7639050" y="3943350"/>
          <p14:tracePt t="217380" x="7651750" y="3943350"/>
          <p14:tracePt t="217397" x="7664450" y="3937000"/>
          <p14:tracePt t="217415" x="7683500" y="3930650"/>
          <p14:tracePt t="217431" x="7708900" y="3924300"/>
          <p14:tracePt t="217448" x="7734300" y="3924300"/>
          <p14:tracePt t="217452" x="7740650" y="3917950"/>
          <p14:tracePt t="217464" x="7747000" y="3917950"/>
          <p14:tracePt t="217481" x="7766050" y="3917950"/>
          <p14:tracePt t="217498" x="7772400" y="3917950"/>
          <p14:tracePt t="217514" x="7778750" y="3917950"/>
          <p14:tracePt t="217548" x="7785100" y="3917950"/>
          <p14:tracePt t="217565" x="7797800" y="3917950"/>
          <p14:tracePt t="217581" x="7823200" y="3911600"/>
          <p14:tracePt t="217598" x="7835900" y="3911600"/>
          <p14:tracePt t="217615" x="7842250" y="3911600"/>
          <p14:tracePt t="217631" x="7848600" y="3911600"/>
          <p14:tracePt t="217687" x="7854950" y="3911600"/>
          <p14:tracePt t="217710" x="7861300" y="3911600"/>
          <p14:tracePt t="217726" x="7867650" y="3905250"/>
          <p14:tracePt t="217750" x="7874000" y="3905250"/>
          <p14:tracePt t="217768" x="7886700" y="3905250"/>
          <p14:tracePt t="217782" x="7905750" y="3911600"/>
          <p14:tracePt t="217798" x="7918450" y="3930650"/>
          <p14:tracePt t="217815" x="7924800" y="3937000"/>
          <p14:tracePt t="217831" x="7931150" y="3943350"/>
          <p14:tracePt t="217849" x="7937500" y="3943350"/>
          <p14:tracePt t="217915" x="7950200" y="3943350"/>
          <p14:tracePt t="217932" x="7981950" y="3930650"/>
          <p14:tracePt t="217948" x="8026400" y="3924300"/>
          <p14:tracePt t="217965" x="8039100" y="3924300"/>
          <p14:tracePt t="217980" x="8045450" y="3924300"/>
          <p14:tracePt t="218015" x="8051800" y="3924300"/>
          <p14:tracePt t="218032" x="8077200" y="3924300"/>
          <p14:tracePt t="218049" x="8255000" y="3968750"/>
          <p14:tracePt t="218065" x="8502650" y="4019550"/>
          <p14:tracePt t="218083" x="8775700" y="4064000"/>
          <p14:tracePt t="218099" x="8966200" y="4089400"/>
          <p14:tracePt t="218102" x="9017000" y="4095750"/>
          <p14:tracePt t="218115" x="9029700" y="4095750"/>
          <p14:tracePt t="218132" x="9023350" y="4095750"/>
          <p14:tracePt t="218149" x="8978900" y="4089400"/>
          <p14:tracePt t="218165" x="8890000" y="4057650"/>
          <p14:tracePt t="218182" x="8858250" y="4044950"/>
          <p14:tracePt t="218198" x="8845550" y="4044950"/>
          <p14:tracePt t="218251" x="8851900" y="4044950"/>
          <p14:tracePt t="218265" x="8909050" y="4051300"/>
          <p14:tracePt t="218282" x="8985250" y="4064000"/>
          <p14:tracePt t="218300" x="9048750" y="4064000"/>
          <p14:tracePt t="218316" x="9086850" y="4064000"/>
          <p14:tracePt t="218332" x="9118600" y="4070350"/>
          <p14:tracePt t="218335" x="9124950" y="4070350"/>
          <p14:tracePt t="218349" x="9150350" y="4070350"/>
          <p14:tracePt t="218365" x="9182100" y="4070350"/>
          <p14:tracePt t="218382" x="9201150" y="4070350"/>
          <p14:tracePt t="218399" x="9207500" y="4070350"/>
          <p14:tracePt t="218402" x="9213850" y="4070350"/>
          <p14:tracePt t="218415" x="9220200" y="4070350"/>
          <p14:tracePt t="218432" x="9232900" y="4070350"/>
          <p14:tracePt t="218448" x="9239250" y="4070350"/>
          <p14:tracePt t="218591" x="9245600" y="4070350"/>
          <p14:tracePt t="218599" x="9245600" y="4064000"/>
          <p14:tracePt t="218603" x="9251950" y="4057650"/>
          <p14:tracePt t="218632" x="9251950" y="4051300"/>
          <p14:tracePt t="218649" x="9251950" y="4044950"/>
          <p14:tracePt t="218666" x="9251950" y="4038600"/>
          <p14:tracePt t="218682" x="9258300" y="4032250"/>
          <p14:tracePt t="218686" x="9258300" y="4025900"/>
          <p14:tracePt t="218699" x="9264650" y="4019550"/>
          <p14:tracePt t="218701" x="9264650" y="4013200"/>
          <p14:tracePt t="218715" x="9271000" y="4013200"/>
          <p14:tracePt t="218732" x="9277350" y="4000500"/>
          <p14:tracePt t="218749" x="9290050" y="3987800"/>
          <p14:tracePt t="218766" x="9296400" y="3981450"/>
          <p14:tracePt t="218782" x="9302750" y="3981450"/>
          <p14:tracePt t="218798" x="9309100" y="3975100"/>
          <p14:tracePt t="218816" x="9321800" y="3968750"/>
          <p14:tracePt t="218832" x="9334500" y="3962400"/>
          <p14:tracePt t="218849" x="9359900" y="3949700"/>
          <p14:tracePt t="218866" x="9385300" y="3943350"/>
          <p14:tracePt t="218870" x="9398000" y="3937000"/>
          <p14:tracePt t="218881" x="9410700" y="3930650"/>
          <p14:tracePt t="218899" x="9417050" y="3924300"/>
          <p14:tracePt t="218916" x="9417050" y="3917950"/>
          <p14:tracePt t="218932" x="9423400" y="3911600"/>
          <p14:tracePt t="218950" x="9423400" y="3892550"/>
          <p14:tracePt t="218967" x="9423400" y="3879850"/>
          <p14:tracePt t="219352" x="9417050" y="3879850"/>
          <p14:tracePt t="219361" x="9410700" y="3879850"/>
          <p14:tracePt t="219370" x="9404350" y="3879850"/>
          <p14:tracePt t="219383" x="9391650" y="3879850"/>
          <p14:tracePt t="219400" x="9385300" y="3879850"/>
          <p14:tracePt t="219435" x="9378950" y="3879850"/>
          <p14:tracePt t="219477" x="9385300" y="3879850"/>
          <p14:tracePt t="219485" x="9391650" y="3879850"/>
          <p14:tracePt t="219500" x="9417050" y="3886200"/>
          <p14:tracePt t="219517" x="9467850" y="3892550"/>
          <p14:tracePt t="219533" x="9569450" y="3905250"/>
          <p14:tracePt t="219550" x="9753600" y="3937000"/>
          <p14:tracePt t="219566" x="9956800" y="3962400"/>
          <p14:tracePt t="219583" x="10153650" y="3981450"/>
          <p14:tracePt t="219599" x="10331450" y="3994150"/>
          <p14:tracePt t="219616" x="10445750" y="4000500"/>
          <p14:tracePt t="219633" x="10515600" y="4000500"/>
          <p14:tracePt t="219649" x="10528300" y="4006850"/>
          <p14:tracePt t="219775" x="10534650" y="4006850"/>
          <p14:tracePt t="219784" x="10541000" y="4006850"/>
          <p14:tracePt t="219789" x="10560050" y="4006850"/>
          <p14:tracePt t="219799" x="10572750" y="4006850"/>
          <p14:tracePt t="219818" x="10636250" y="4006850"/>
          <p14:tracePt t="219833" x="10687050" y="4006850"/>
          <p14:tracePt t="219850" x="10725150" y="4000500"/>
          <p14:tracePt t="219867" x="10756900" y="3987800"/>
          <p14:tracePt t="219883" x="10775950" y="3975100"/>
          <p14:tracePt t="219900" x="10795000" y="3949700"/>
          <p14:tracePt t="219917" x="10807700" y="3924300"/>
          <p14:tracePt t="219920" x="10807700" y="3911600"/>
          <p14:tracePt t="219933" x="10807700" y="3898900"/>
          <p14:tracePt t="219950" x="10788650" y="3879850"/>
          <p14:tracePt t="219966" x="10756900" y="3867150"/>
          <p14:tracePt t="219983" x="10668000" y="3841750"/>
          <p14:tracePt t="220002" x="10591800" y="3829050"/>
          <p14:tracePt t="220016" x="10445750" y="3816350"/>
          <p14:tracePt t="220033" x="10337800" y="3816350"/>
          <p14:tracePt t="220050" x="10267950" y="3822700"/>
          <p14:tracePt t="220066" x="10229850" y="3848100"/>
          <p14:tracePt t="220083" x="10210800" y="3892550"/>
          <p14:tracePt t="220100" x="10204450" y="3937000"/>
          <p14:tracePt t="220116" x="10198100" y="3987800"/>
          <p14:tracePt t="220134" x="10204450" y="4038600"/>
          <p14:tracePt t="220138" x="10217150" y="4070350"/>
          <p14:tracePt t="220148" x="10236200" y="4095750"/>
          <p14:tracePt t="220167" x="10337800" y="4171950"/>
          <p14:tracePt t="220184" x="10464800" y="4197350"/>
          <p14:tracePt t="220201" x="10553700" y="4203700"/>
          <p14:tracePt t="220217" x="10668000" y="4210050"/>
          <p14:tracePt t="220223" x="10718800" y="4210050"/>
          <p14:tracePt t="220232" x="10763250" y="4210050"/>
          <p14:tracePt t="220250" x="10839450" y="4203700"/>
          <p14:tracePt t="220267" x="10877550" y="4197350"/>
          <p14:tracePt t="220284" x="10928350" y="4178300"/>
          <p14:tracePt t="220302" x="10972800" y="4159250"/>
          <p14:tracePt t="220317" x="11010900" y="4146550"/>
          <p14:tracePt t="220333" x="11042650" y="4133850"/>
          <p14:tracePt t="220353" x="11061700" y="4121150"/>
          <p14:tracePt t="220367" x="11087100" y="4108450"/>
          <p14:tracePt t="220384" x="11118850" y="4095750"/>
          <p14:tracePt t="220400" x="11156950" y="4064000"/>
          <p14:tracePt t="220417" x="11252200" y="4000500"/>
          <p14:tracePt t="220434" x="11296650" y="3981450"/>
          <p14:tracePt t="220450" x="11347450" y="3949700"/>
          <p14:tracePt t="220466" x="11385550" y="3924300"/>
          <p14:tracePt t="220482" x="11404600" y="3905250"/>
          <p14:tracePt t="220502" x="11404600" y="3892550"/>
          <p14:tracePt t="220517" x="11404600" y="3879850"/>
          <p14:tracePt t="220534" x="11379200" y="3867150"/>
          <p14:tracePt t="220550" x="11353800" y="3860800"/>
          <p14:tracePt t="220567" x="11277600" y="3841750"/>
          <p14:tracePt t="220584" x="11214100" y="3822700"/>
          <p14:tracePt t="220601" x="11150600" y="3810000"/>
          <p14:tracePt t="220618" x="11093450" y="3803650"/>
          <p14:tracePt t="220634" x="11029950" y="3797300"/>
          <p14:tracePt t="220636" x="10991850" y="3797300"/>
          <p14:tracePt t="220650" x="10947400" y="3797300"/>
          <p14:tracePt t="220652" x="10902950" y="3797300"/>
          <p14:tracePt t="220667" x="10795000" y="3784600"/>
          <p14:tracePt t="220684" x="10668000" y="3771900"/>
          <p14:tracePt t="220702" x="10515600" y="3759200"/>
          <p14:tracePt t="220716" x="10337800" y="3740150"/>
          <p14:tracePt t="220733" x="10210800" y="3721100"/>
          <p14:tracePt t="220750" x="10102850" y="3714750"/>
          <p14:tracePt t="220767" x="9982200" y="3714750"/>
          <p14:tracePt t="220784" x="9836150" y="3714750"/>
          <p14:tracePt t="220800" x="9664700" y="3727450"/>
          <p14:tracePt t="220817" x="9436100" y="3733800"/>
          <p14:tracePt t="220834" x="9220200" y="3733800"/>
          <p14:tracePt t="220853" x="8934450" y="3727450"/>
          <p14:tracePt t="220867" x="8826500" y="3721100"/>
          <p14:tracePt t="220884" x="8661400" y="3702050"/>
          <p14:tracePt t="220902" x="8464550" y="3695700"/>
          <p14:tracePt t="220918" x="8318500" y="3695700"/>
          <p14:tracePt t="220933" x="8096250" y="3663950"/>
          <p14:tracePt t="220953" x="7810500" y="3619500"/>
          <p14:tracePt t="220967" x="7569200" y="3587750"/>
          <p14:tracePt t="220985" x="7366000" y="3556000"/>
          <p14:tracePt t="221000" x="7219950" y="3536950"/>
          <p14:tracePt t="221018" x="7067550" y="3524250"/>
          <p14:tracePt t="221034" x="6927850" y="3536950"/>
          <p14:tracePt t="221050" x="6775450" y="3575050"/>
          <p14:tracePt t="221052" x="6667500" y="3606800"/>
          <p14:tracePt t="221068" x="6591300" y="3632200"/>
          <p14:tracePt t="221085" x="6381750" y="3702050"/>
          <p14:tracePt t="221103" x="6267450" y="3740150"/>
          <p14:tracePt t="221118" x="6235700" y="3759200"/>
          <p14:tracePt t="221134" x="6191250" y="3778250"/>
          <p14:tracePt t="221151" x="6178550" y="3797300"/>
          <p14:tracePt t="221168" x="6172200" y="3835400"/>
          <p14:tracePt t="221186" x="6165850" y="3854450"/>
          <p14:tracePt t="221200" x="6159500" y="3867150"/>
          <p14:tracePt t="221217" x="6153150" y="3873500"/>
          <p14:tracePt t="221330" x="6153150" y="3867150"/>
          <p14:tracePt t="221338" x="6146800" y="3860800"/>
          <p14:tracePt t="221351" x="6146800" y="3848100"/>
          <p14:tracePt t="221367" x="6146800" y="3835400"/>
          <p14:tracePt t="221384" x="6146800" y="3822700"/>
          <p14:tracePt t="221401" x="6146800" y="3803650"/>
          <p14:tracePt t="221418" x="6146800" y="3784600"/>
          <p14:tracePt t="221434" x="6146800" y="3759200"/>
          <p14:tracePt t="221451" x="6146800" y="3733800"/>
          <p14:tracePt t="221468" x="6153150" y="3695700"/>
          <p14:tracePt t="221485" x="6159500" y="3663950"/>
          <p14:tracePt t="221501" x="6159500" y="3644900"/>
          <p14:tracePt t="221518" x="6165850" y="3632200"/>
          <p14:tracePt t="221637" x="6165850" y="3625850"/>
          <p14:tracePt t="221652" x="6165850" y="3619500"/>
          <p14:tracePt t="221670" x="6172200" y="3619500"/>
          <p14:tracePt t="221685" x="6172200" y="3613150"/>
          <p14:tracePt t="221701" x="6172200" y="3606800"/>
          <p14:tracePt t="221719" x="6178550" y="3594100"/>
          <p14:tracePt t="221735" x="6184900" y="3587750"/>
          <p14:tracePt t="221752" x="6191250" y="3581400"/>
          <p14:tracePt t="221768" x="6203950" y="3568700"/>
          <p14:tracePt t="221772" x="6210300" y="3562350"/>
          <p14:tracePt t="221785" x="6216650" y="3549650"/>
          <p14:tracePt t="221801" x="6223000" y="3543300"/>
          <p14:tracePt t="221818" x="6229350" y="3536950"/>
          <p14:tracePt t="221868" x="6235700" y="3530600"/>
          <p14:tracePt t="221885" x="6242050" y="3524250"/>
          <p14:tracePt t="221903" x="6242050" y="3517900"/>
          <p14:tracePt t="221918" x="6242050" y="3511550"/>
          <p14:tracePt t="221952" x="6248400" y="3511550"/>
          <p14:tracePt t="222290" x="6248400" y="3505200"/>
          <p14:tracePt t="222298" x="6254750" y="3498850"/>
          <p14:tracePt t="222302" x="6254750" y="3486150"/>
          <p14:tracePt t="222319" x="6261100" y="3479800"/>
          <p14:tracePt t="222337" x="6267450" y="3467100"/>
          <p14:tracePt t="222352" x="6267450" y="3454400"/>
          <p14:tracePt t="222369" x="6273800" y="3441700"/>
          <p14:tracePt t="222385" x="6280150" y="3429000"/>
          <p14:tracePt t="222402" x="6286500" y="3422650"/>
          <p14:tracePt t="222419" x="6292850" y="3403600"/>
          <p14:tracePt t="222434" x="6299200" y="3384550"/>
          <p14:tracePt t="222452" x="6305550" y="3352800"/>
          <p14:tracePt t="222467" x="6311900" y="3321050"/>
          <p14:tracePt t="222484" x="6318250" y="3289300"/>
          <p14:tracePt t="222502" x="6324600" y="3257550"/>
          <p14:tracePt t="222518" x="6337300" y="3232150"/>
          <p14:tracePt t="222535" x="6350000" y="3206750"/>
          <p14:tracePt t="222553" x="6381750" y="3168650"/>
          <p14:tracePt t="222569" x="6419850" y="3136900"/>
          <p14:tracePt t="222572" x="6445250" y="3105150"/>
          <p14:tracePt t="222586" x="6521450" y="3048000"/>
          <p14:tracePt t="222602" x="6572250" y="2997200"/>
          <p14:tracePt t="222619" x="6642100" y="2933700"/>
          <p14:tracePt t="222635" x="6699250" y="2889250"/>
          <p14:tracePt t="222652" x="6750050" y="2844800"/>
          <p14:tracePt t="222669" x="6807200" y="2781300"/>
          <p14:tracePt t="222686" x="6845300" y="2724150"/>
          <p14:tracePt t="222702" x="6915150" y="2641600"/>
          <p14:tracePt t="222718" x="6972300" y="2584450"/>
          <p14:tracePt t="222735" x="7042150" y="2508250"/>
          <p14:tracePt t="222739" x="7061200" y="2470150"/>
          <p14:tracePt t="222751" x="7061200" y="2451100"/>
          <p14:tracePt t="222771" x="7048500" y="2374900"/>
          <p14:tracePt t="222785" x="7035800" y="2349500"/>
          <p14:tracePt t="222802" x="6997700" y="2324100"/>
          <p14:tracePt t="222819" x="6946900" y="2311400"/>
          <p14:tracePt t="222852" x="7016750" y="2311400"/>
          <p14:tracePt t="222869" x="7073900" y="2317750"/>
          <p14:tracePt t="222886" x="7048500" y="2336800"/>
          <p14:tracePt t="222902" x="6927850" y="2362200"/>
          <p14:tracePt t="222918" x="6692900" y="2387600"/>
          <p14:tracePt t="222936" x="6426200" y="2419350"/>
          <p14:tracePt t="222953" x="6184900" y="2457450"/>
          <p14:tracePt t="222969" x="5899150" y="2508250"/>
          <p14:tracePt t="222986" x="5702300" y="2533650"/>
          <p14:tracePt t="222990" x="5607050" y="2552700"/>
          <p14:tracePt t="223002" x="5556250" y="2559050"/>
          <p14:tracePt t="223020" x="5524500" y="2565400"/>
          <p14:tracePt t="223036" x="5518150" y="2565400"/>
          <p14:tracePt t="223069" x="5524500" y="2559050"/>
          <p14:tracePt t="223086" x="5543550" y="2559050"/>
          <p14:tracePt t="223090" x="5556250" y="2559050"/>
          <p14:tracePt t="223103" x="5562600" y="2565400"/>
          <p14:tracePt t="223119" x="5568950" y="2565400"/>
          <p14:tracePt t="223169" x="5562600" y="2559050"/>
          <p14:tracePt t="223186" x="5480050" y="2527300"/>
          <p14:tracePt t="223202" x="5353050" y="2482850"/>
          <p14:tracePt t="223219" x="5149850" y="2451100"/>
          <p14:tracePt t="223236" x="4940300" y="2432050"/>
          <p14:tracePt t="223253" x="4559300" y="2413000"/>
          <p14:tracePt t="223269" x="4381500" y="2387600"/>
          <p14:tracePt t="223286" x="4260850" y="2362200"/>
          <p14:tracePt t="223306" x="4203700" y="2343150"/>
          <p14:tracePt t="223319" x="4152900" y="2324100"/>
          <p14:tracePt t="223336" x="4108450" y="2305050"/>
          <p14:tracePt t="223352" x="4064000" y="2260600"/>
          <p14:tracePt t="223371" x="4019550" y="2197100"/>
          <p14:tracePt t="223386" x="3962400" y="2152650"/>
          <p14:tracePt t="223403" x="3867150" y="2139950"/>
          <p14:tracePt t="223420" x="3778250" y="2139950"/>
          <p14:tracePt t="223424" x="3733800" y="2133600"/>
          <p14:tracePt t="223436" x="3683000" y="2114550"/>
          <p14:tracePt t="223453" x="3606800" y="2089150"/>
          <p14:tracePt t="223469" x="3530600" y="2044700"/>
          <p14:tracePt t="223486" x="3492500" y="2019300"/>
          <p14:tracePt t="223503" x="3479800" y="2000250"/>
          <p14:tracePt t="223520" x="3479800" y="1993900"/>
          <p14:tracePt t="223536" x="3479800" y="1981200"/>
          <p14:tracePt t="223553" x="3473450" y="1974850"/>
          <p14:tracePt t="223569" x="3460750" y="1968500"/>
          <p14:tracePt t="223586" x="3429000" y="1955800"/>
          <p14:tracePt t="223603" x="3378200" y="1943100"/>
          <p14:tracePt t="223620" x="3314700" y="1924050"/>
          <p14:tracePt t="223636" x="3238500" y="1898650"/>
          <p14:tracePt t="223653" x="3162300" y="1873250"/>
          <p14:tracePt t="223668" x="3086100" y="1854200"/>
          <p14:tracePt t="223686" x="2984500" y="1822450"/>
          <p14:tracePt t="223703" x="2914650" y="1809750"/>
          <p14:tracePt t="223720" x="2870200" y="1803400"/>
          <p14:tracePt t="223736" x="2857500" y="1797050"/>
          <p14:tracePt t="223789" x="2857500" y="1803400"/>
          <p14:tracePt t="223803" x="2876550" y="1835150"/>
          <p14:tracePt t="223820" x="2946400" y="1892300"/>
          <p14:tracePt t="223836" x="3054350" y="1949450"/>
          <p14:tracePt t="223853" x="3181350" y="1993900"/>
          <p14:tracePt t="223869" x="3359150" y="2032000"/>
          <p14:tracePt t="223886" x="3524250" y="2051050"/>
          <p14:tracePt t="223903" x="3676650" y="2051050"/>
          <p14:tracePt t="223920" x="3784600" y="2051050"/>
          <p14:tracePt t="223936" x="3873500" y="2012950"/>
          <p14:tracePt t="223954" x="3924300" y="1974850"/>
          <p14:tracePt t="223970" x="3943350" y="1936750"/>
          <p14:tracePt t="223987" x="3949700" y="1885950"/>
          <p14:tracePt t="224004" x="3943350" y="1873250"/>
          <p14:tracePt t="224021" x="3930650" y="1860550"/>
          <p14:tracePt t="224036" x="3924300" y="1854200"/>
          <p14:tracePt t="224053" x="3917950" y="1847850"/>
          <p14:tracePt t="224070" x="3911600" y="1835150"/>
          <p14:tracePt t="224087" x="3898900" y="1809750"/>
          <p14:tracePt t="224103" x="3886200" y="1784350"/>
          <p14:tracePt t="224120" x="3854450" y="1733550"/>
          <p14:tracePt t="224138" x="3816350" y="1689100"/>
          <p14:tracePt t="224153" x="3714750" y="1625600"/>
          <p14:tracePt t="224170" x="3606800" y="1581150"/>
          <p14:tracePt t="224187" x="3429000" y="1504950"/>
          <p14:tracePt t="224204" x="3238500" y="1454150"/>
          <p14:tracePt t="224220" x="3092450" y="1428750"/>
          <p14:tracePt t="224237" x="2857500" y="1409700"/>
          <p14:tracePt t="224254" x="2717800" y="1409700"/>
          <p14:tracePt t="224270" x="2578100" y="1422400"/>
          <p14:tracePt t="224285" x="2406650" y="1454150"/>
          <p14:tracePt t="224303" x="2292350" y="1492250"/>
          <p14:tracePt t="224320" x="2222500" y="1536700"/>
          <p14:tracePt t="224337" x="2190750" y="1587500"/>
          <p14:tracePt t="224342" x="2190750" y="1619250"/>
          <p14:tracePt t="224352" x="2197100" y="1631950"/>
          <p14:tracePt t="224371" x="2235200" y="1701800"/>
          <p14:tracePt t="224375" x="2273300" y="1733550"/>
          <p14:tracePt t="224387" x="2330450" y="1771650"/>
          <p14:tracePt t="224392" x="2362200" y="1797050"/>
          <p14:tracePt t="224403" x="2444750" y="1835150"/>
          <p14:tracePt t="224421" x="2667000" y="1905000"/>
          <p14:tracePt t="224437" x="2870200" y="1936750"/>
          <p14:tracePt t="224441" x="3022600" y="1955800"/>
          <p14:tracePt t="224453" x="3181350" y="1962150"/>
          <p14:tracePt t="224456" x="3333750" y="1962150"/>
          <p14:tracePt t="224470" x="3479800" y="1955800"/>
          <p14:tracePt t="224487" x="3917950" y="1898650"/>
          <p14:tracePt t="224504" x="4114800" y="1866900"/>
          <p14:tracePt t="224520" x="4273550" y="1822450"/>
          <p14:tracePt t="224537" x="4311650" y="1797050"/>
          <p14:tracePt t="224554" x="4286250" y="1778000"/>
          <p14:tracePt t="224575" x="4146550" y="1733550"/>
          <p14:tracePt t="224587" x="4070350" y="1720850"/>
          <p14:tracePt t="224604" x="3917950" y="1695450"/>
          <p14:tracePt t="224620" x="3778250" y="1663700"/>
          <p14:tracePt t="224637" x="3657600" y="1638300"/>
          <p14:tracePt t="224654" x="3536950" y="1600200"/>
          <p14:tracePt t="224670" x="3441700" y="1581150"/>
          <p14:tracePt t="224673" x="3416300" y="1574800"/>
          <p14:tracePt t="224687" x="3403600" y="1568450"/>
          <p14:tracePt t="234504" x="3397250" y="1568450"/>
          <p14:tracePt t="234517" x="3390900" y="1568450"/>
          <p14:tracePt t="234523" x="3384550" y="1568450"/>
          <p14:tracePt t="234530" x="3378200" y="1568450"/>
          <p14:tracePt t="234544" x="3365500" y="1568450"/>
          <p14:tracePt t="234563" x="3352800" y="1568450"/>
          <p14:tracePt t="234579" x="3352800" y="1562100"/>
          <p14:tracePt t="234597" x="3321050" y="1555750"/>
          <p14:tracePt t="234614" x="3289300" y="1555750"/>
          <p14:tracePt t="234629" x="3263900" y="1549400"/>
          <p14:tracePt t="234859" x="3263900" y="1555750"/>
          <p14:tracePt t="234865" x="3270250" y="1568450"/>
          <p14:tracePt t="234878" x="3282950" y="1612900"/>
          <p14:tracePt t="234896" x="3340100" y="1746250"/>
          <p14:tracePt t="234913" x="3359150" y="1797050"/>
          <p14:tracePt t="234929" x="3365500" y="1822450"/>
          <p14:tracePt t="234945" x="3371850" y="1822450"/>
          <p14:tracePt t="234979" x="3371850" y="1835150"/>
          <p14:tracePt t="234996" x="3371850" y="1847850"/>
          <p14:tracePt t="235012" x="3371850" y="1879600"/>
          <p14:tracePt t="235030" x="3371850" y="1898650"/>
          <p14:tracePt t="235046" x="3371850" y="1911350"/>
          <p14:tracePt t="235171" x="3365500" y="1911350"/>
          <p14:tracePt t="235178" x="3365500" y="1917700"/>
          <p14:tracePt t="235196" x="3359150" y="1924050"/>
          <p14:tracePt t="235213" x="3365500" y="1943100"/>
          <p14:tracePt t="235229" x="3403600" y="1962150"/>
          <p14:tracePt t="235246" x="3454400" y="1993900"/>
          <p14:tracePt t="235263" x="3473450" y="2000250"/>
          <p14:tracePt t="235280" x="3479800" y="2012950"/>
          <p14:tracePt t="235296" x="3492500" y="2019300"/>
          <p14:tracePt t="235312" x="3530600" y="2019300"/>
          <p14:tracePt t="235315" x="3556000" y="2025650"/>
          <p14:tracePt t="235328" x="3594100" y="2032000"/>
          <p14:tracePt t="235333" x="3670300" y="2044700"/>
          <p14:tracePt t="235345" x="3771900" y="2051050"/>
          <p14:tracePt t="235362" x="3924300" y="2076450"/>
          <p14:tracePt t="235379" x="4057650" y="2095500"/>
          <p14:tracePt t="235396" x="4140200" y="2108200"/>
          <p14:tracePt t="235411" x="4178300" y="2108200"/>
          <p14:tracePt t="235430" x="4184650" y="2114550"/>
          <p14:tracePt t="235463" x="4197350" y="2114550"/>
          <p14:tracePt t="235481" x="4254500" y="2108200"/>
          <p14:tracePt t="235496" x="4343400" y="2139950"/>
          <p14:tracePt t="235513" x="4521200" y="2197100"/>
          <p14:tracePt t="235528" x="4679950" y="2228850"/>
          <p14:tracePt t="235547" x="4908550" y="2260600"/>
          <p14:tracePt t="235564" x="5175250" y="2324100"/>
          <p14:tracePt t="235580" x="5486400" y="2393950"/>
          <p14:tracePt t="235597" x="5822950" y="2463800"/>
          <p14:tracePt t="235613" x="6083300" y="2508250"/>
          <p14:tracePt t="235616" x="6216650" y="2527300"/>
          <p14:tracePt t="235629" x="6292850" y="2540000"/>
          <p14:tracePt t="235646" x="6388100" y="2540000"/>
          <p14:tracePt t="235664" x="6400800" y="2527300"/>
          <p14:tracePt t="235680" x="6400800" y="2508250"/>
          <p14:tracePt t="235695" x="6400800" y="2501900"/>
          <p14:tracePt t="235712" x="6394450" y="2482850"/>
          <p14:tracePt t="235730" x="6394450" y="2476500"/>
          <p14:tracePt t="237069" x="6362700" y="2470150"/>
          <p14:tracePt t="237158" x="6153150" y="2406650"/>
          <p14:tracePt t="237879" x="6146800" y="2400300"/>
          <p14:tracePt t="237888" x="6140450" y="2400300"/>
          <p14:tracePt t="237898" x="6127750" y="2381250"/>
          <p14:tracePt t="237915" x="6051550" y="2343150"/>
          <p14:tracePt t="237932" x="6026150" y="2343150"/>
          <p14:tracePt t="237937" x="6007100" y="2336800"/>
          <p14:tracePt t="237947" x="5994400" y="2330450"/>
          <p14:tracePt t="237949" x="5988050" y="2324100"/>
          <p14:tracePt t="237965" x="5962650" y="2298700"/>
          <p14:tracePt t="237982" x="5918200" y="2260600"/>
          <p14:tracePt t="237999" x="5816600" y="2197100"/>
          <p14:tracePt t="238015" x="5619750" y="2139950"/>
          <p14:tracePt t="238031" x="5397500" y="2095500"/>
          <p14:tracePt t="238048" x="5124450" y="2025650"/>
          <p14:tracePt t="238065" x="4927600" y="1968500"/>
          <p14:tracePt t="238082" x="4768850" y="1911350"/>
          <p14:tracePt t="238099" x="4679950" y="1879600"/>
          <p14:tracePt t="238115" x="4629150" y="1866900"/>
          <p14:tracePt t="238132" x="4616450" y="1854200"/>
          <p14:tracePt t="238190" x="4610100" y="1854200"/>
          <p14:tracePt t="238201" x="4603750" y="1854200"/>
          <p14:tracePt t="238215" x="4565650" y="1854200"/>
          <p14:tracePt t="238233" x="4470400" y="1854200"/>
          <p14:tracePt t="238249" x="4324350" y="1873250"/>
          <p14:tracePt t="238265" x="4108450" y="1911350"/>
          <p14:tracePt t="238282" x="3937000" y="1936750"/>
          <p14:tracePt t="238299" x="3752850" y="1949450"/>
          <p14:tracePt t="238316" x="3632200" y="1962150"/>
          <p14:tracePt t="238332" x="3511550" y="1974850"/>
          <p14:tracePt t="238336" x="3473450" y="1981200"/>
          <p14:tracePt t="238349" x="3441700" y="1993900"/>
          <p14:tracePt t="238365" x="3340100" y="2012950"/>
          <p14:tracePt t="238382" x="3232150" y="2032000"/>
          <p14:tracePt t="238385" x="3168650" y="2038350"/>
          <p14:tracePt t="238397" x="3060700" y="2044700"/>
          <p14:tracePt t="238416" x="2838450" y="2051050"/>
          <p14:tracePt t="238432" x="2705100" y="2057400"/>
          <p14:tracePt t="238449" x="2654300" y="2057400"/>
          <p14:tracePt t="238465" x="2641600" y="2057400"/>
          <p14:tracePt t="238556" x="2635250" y="2057400"/>
          <p14:tracePt t="238571" x="2622550" y="2063750"/>
          <p14:tracePt t="238578" x="2603500" y="2063750"/>
          <p14:tracePt t="238599" x="2552700" y="2063750"/>
          <p14:tracePt t="238616" x="2520950" y="2057400"/>
          <p14:tracePt t="238633" x="2489200" y="2051050"/>
          <p14:tracePt t="238649" x="2438400" y="2032000"/>
          <p14:tracePt t="238667" x="2393950" y="2012950"/>
          <p14:tracePt t="238683" x="2343150" y="1993900"/>
          <p14:tracePt t="238699" x="2279650" y="1974850"/>
          <p14:tracePt t="238716" x="2203450" y="1968500"/>
          <p14:tracePt t="238732" x="2114550" y="1974850"/>
          <p14:tracePt t="238749" x="2000250" y="1987550"/>
          <p14:tracePt t="238765" x="1892300" y="2000250"/>
          <p14:tracePt t="238782" x="1809750" y="2025650"/>
          <p14:tracePt t="238799" x="1778000" y="2044700"/>
          <p14:tracePt t="238816" x="1765300" y="2057400"/>
          <p14:tracePt t="238833" x="1765300" y="2095500"/>
          <p14:tracePt t="238849" x="1778000" y="2152650"/>
          <p14:tracePt t="238865" x="1835150" y="2235200"/>
          <p14:tracePt t="238868" x="1860550" y="2260600"/>
          <p14:tracePt t="238881" x="1911350" y="2305050"/>
          <p14:tracePt t="238884" x="1936750" y="2324100"/>
          <p14:tracePt t="238899" x="1987550" y="2362200"/>
          <p14:tracePt t="238916" x="2070100" y="2400300"/>
          <p14:tracePt t="238932" x="2139950" y="2413000"/>
          <p14:tracePt t="238949" x="2203450" y="2419350"/>
          <p14:tracePt t="238966" x="2279650" y="2419350"/>
          <p14:tracePt t="238982" x="2343150" y="2406650"/>
          <p14:tracePt t="238999" x="2393950" y="2387600"/>
          <p14:tracePt t="239016" x="2438400" y="2362200"/>
          <p14:tracePt t="239032" x="2463800" y="2343150"/>
          <p14:tracePt t="239049" x="2470150" y="2324100"/>
          <p14:tracePt t="239066" x="2476500" y="2311400"/>
          <p14:tracePt t="239082" x="2482850" y="2298700"/>
          <p14:tracePt t="239099" x="2482850" y="2286000"/>
          <p14:tracePt t="239116" x="2482850" y="2266950"/>
          <p14:tracePt t="239119" x="2482850" y="2254250"/>
          <p14:tracePt t="239133" x="2482850" y="2241550"/>
          <p14:tracePt t="239149" x="2476500" y="2184400"/>
          <p14:tracePt t="239166" x="2451100" y="2120900"/>
          <p14:tracePt t="239182" x="2425700" y="2076450"/>
          <p14:tracePt t="239200" x="2374900" y="2006600"/>
          <p14:tracePt t="239216" x="2336800" y="1974850"/>
          <p14:tracePt t="239232" x="2286000" y="1936750"/>
          <p14:tracePt t="239249" x="2247900" y="1917700"/>
          <p14:tracePt t="239266" x="2165350" y="1898650"/>
          <p14:tracePt t="239283" x="2082800" y="1879600"/>
          <p14:tracePt t="239299" x="1936750" y="1860550"/>
          <p14:tracePt t="239316" x="1841500" y="1847850"/>
          <p14:tracePt t="239321" x="1771650" y="1847850"/>
          <p14:tracePt t="239334" x="1739900" y="1841500"/>
          <p14:tracePt t="239349" x="1695450" y="1841500"/>
          <p14:tracePt t="239366" x="1682750" y="1841500"/>
          <p14:tracePt t="239382" x="1676400" y="1847850"/>
          <p14:tracePt t="239400" x="1676400" y="1860550"/>
          <p14:tracePt t="239417" x="1676400" y="1879600"/>
          <p14:tracePt t="239420" x="1676400" y="1885950"/>
          <p14:tracePt t="239433" x="1682750" y="1892300"/>
          <p14:tracePt t="239450" x="1695450" y="1911350"/>
          <p14:tracePt t="239466" x="1758950" y="1981200"/>
          <p14:tracePt t="239484" x="1803400" y="2025650"/>
          <p14:tracePt t="239500" x="1905000" y="2101850"/>
          <p14:tracePt t="239516" x="1955800" y="2133600"/>
          <p14:tracePt t="239532" x="2051050" y="2178050"/>
          <p14:tracePt t="239550" x="2120900" y="2203450"/>
          <p14:tracePt t="239568" x="2216150" y="2222500"/>
          <p14:tracePt t="239582" x="2305050" y="2228850"/>
          <p14:tracePt t="239600" x="2355850" y="2228850"/>
          <p14:tracePt t="239617" x="2406650" y="2222500"/>
          <p14:tracePt t="239633" x="2438400" y="2203450"/>
          <p14:tracePt t="239651" x="2451100" y="2178050"/>
          <p14:tracePt t="239654" x="2457450" y="2165350"/>
          <p14:tracePt t="239665" x="2463800" y="2139950"/>
          <p14:tracePt t="239683" x="2470150" y="2114550"/>
          <p14:tracePt t="239700" x="2476500" y="2076450"/>
          <p14:tracePt t="239715" x="2482850" y="2051050"/>
          <p14:tracePt t="239718" x="2482850" y="2044700"/>
          <p14:tracePt t="239734" x="2489200" y="2032000"/>
          <p14:tracePt t="239750" x="2489200" y="2019300"/>
          <p14:tracePt t="239767" x="2489200" y="2012950"/>
          <p14:tracePt t="239784" x="2489200" y="2006600"/>
          <p14:tracePt t="239800" x="2482850" y="2000250"/>
          <p14:tracePt t="239817" x="2470150" y="1987550"/>
          <p14:tracePt t="239833" x="2432050" y="1968500"/>
          <p14:tracePt t="239850" x="2374900" y="1936750"/>
          <p14:tracePt t="239867" x="2292350" y="1905000"/>
          <p14:tracePt t="239883" x="2228850" y="1892300"/>
          <p14:tracePt t="239888" x="2197100" y="1879600"/>
          <p14:tracePt t="239899" x="2165350" y="1873250"/>
          <p14:tracePt t="239915" x="2095500" y="1847850"/>
          <p14:tracePt t="239933" x="2051050" y="1822450"/>
          <p14:tracePt t="239951" x="2044700" y="1803400"/>
          <p14:tracePt t="239967" x="2101850" y="1765300"/>
          <p14:tracePt t="239985" x="2171700" y="1752600"/>
          <p14:tracePt t="240001" x="2197100" y="1746250"/>
          <p14:tracePt t="240017" x="2203450" y="1739900"/>
          <p14:tracePt t="240232" x="2184400" y="1739900"/>
          <p14:tracePt t="240241" x="2165350" y="1733550"/>
          <p14:tracePt t="240249" x="2133600" y="1733550"/>
          <p14:tracePt t="240267" x="2038350" y="1752600"/>
          <p14:tracePt t="240284" x="2012950" y="1771650"/>
          <p14:tracePt t="240300" x="2006600" y="1790700"/>
          <p14:tracePt t="240304" x="2006600" y="1797050"/>
          <p14:tracePt t="240319" x="2012950" y="1809750"/>
          <p14:tracePt t="240334" x="2019300" y="1835150"/>
          <p14:tracePt t="240350" x="2076450" y="1911350"/>
          <p14:tracePt t="240367" x="2203450" y="2038350"/>
          <p14:tracePt t="240383" x="2317750" y="2159000"/>
          <p14:tracePt t="240400" x="2355850" y="2222500"/>
          <p14:tracePt t="240405" x="2362200" y="2241550"/>
          <p14:tracePt t="240416" x="2368550" y="2260600"/>
          <p14:tracePt t="240433" x="2374900" y="2286000"/>
          <p14:tracePt t="240450" x="2381250" y="2298700"/>
          <p14:tracePt t="240484" x="2381250" y="2305050"/>
          <p14:tracePt t="240500" x="2374900" y="2305050"/>
          <p14:tracePt t="240517" x="2362200" y="2305050"/>
          <p14:tracePt t="240534" x="2355850" y="2305050"/>
          <p14:tracePt t="240551" x="2349500" y="2311400"/>
          <p14:tracePt t="240567" x="2343150" y="2311400"/>
          <p14:tracePt t="240600" x="2336800" y="2311400"/>
          <p14:tracePt t="240617" x="2330450" y="2311400"/>
          <p14:tracePt t="240634" x="2311400" y="2298700"/>
          <p14:tracePt t="240650" x="2298700" y="2279650"/>
          <p14:tracePt t="240667" x="2273300" y="2260600"/>
          <p14:tracePt t="240672" x="2266950" y="2254250"/>
          <p14:tracePt t="240683" x="2260600" y="2247900"/>
          <p14:tracePt t="240701" x="2241550" y="2228850"/>
          <p14:tracePt t="240717" x="2235200" y="2222500"/>
          <p14:tracePt t="240734" x="2228850" y="2222500"/>
          <p14:tracePt t="240938" x="2228850" y="2216150"/>
          <p14:tracePt t="240944" x="2228850" y="2209800"/>
          <p14:tracePt t="240951" x="2228850" y="2197100"/>
          <p14:tracePt t="240969" x="2241550" y="2165350"/>
          <p14:tracePt t="240985" x="2247900" y="2152650"/>
          <p14:tracePt t="240988" x="2260600" y="2133600"/>
          <p14:tracePt t="241001" x="2286000" y="2095500"/>
          <p14:tracePt t="241020" x="2305050" y="2070100"/>
          <p14:tracePt t="241034" x="2317750" y="2057400"/>
          <p14:tracePt t="241051" x="2330450" y="2051050"/>
          <p14:tracePt t="241084" x="2330450" y="2044700"/>
          <p14:tracePt t="241100" x="2343150" y="2044700"/>
          <p14:tracePt t="241117" x="2374900" y="2057400"/>
          <p14:tracePt t="241134" x="2406650" y="2070100"/>
          <p14:tracePt t="241151" x="2463800" y="2095500"/>
          <p14:tracePt t="241167" x="2514600" y="2108200"/>
          <p14:tracePt t="241184" x="2565400" y="2120900"/>
          <p14:tracePt t="241200" x="2603500" y="2120900"/>
          <p14:tracePt t="241217" x="2660650" y="2127250"/>
          <p14:tracePt t="241234" x="2749550" y="2139950"/>
          <p14:tracePt t="241250" x="2876550" y="2159000"/>
          <p14:tracePt t="241255" x="2908300" y="2165350"/>
          <p14:tracePt t="241267" x="2965450" y="2171700"/>
          <p14:tracePt t="241285" x="3048000" y="2171700"/>
          <p14:tracePt t="241301" x="3143250" y="2159000"/>
          <p14:tracePt t="241318" x="3187700" y="2133600"/>
          <p14:tracePt t="241334" x="3213100" y="2108200"/>
          <p14:tracePt t="241351" x="3238500" y="2076450"/>
          <p14:tracePt t="241367" x="3257550" y="2044700"/>
          <p14:tracePt t="241384" x="3276600" y="2012950"/>
          <p14:tracePt t="241402" x="3289300" y="1981200"/>
          <p14:tracePt t="241418" x="3289300" y="1955800"/>
          <p14:tracePt t="241434" x="3289300" y="1943100"/>
          <p14:tracePt t="241451" x="3282950" y="1930400"/>
          <p14:tracePt t="241468" x="3263900" y="1917700"/>
          <p14:tracePt t="241484" x="3238500" y="1911350"/>
          <p14:tracePt t="241501" x="3213100" y="1905000"/>
          <p14:tracePt t="241504" x="3200400" y="1898650"/>
          <p14:tracePt t="241518" x="3168650" y="1892300"/>
          <p14:tracePt t="241534" x="3130550" y="1885950"/>
          <p14:tracePt t="241552" x="3079750" y="1879600"/>
          <p14:tracePt t="241554" x="3067050" y="1879600"/>
          <p14:tracePt t="241568" x="3035300" y="1879600"/>
          <p14:tracePt t="241584" x="3003550" y="1879600"/>
          <p14:tracePt t="241601" x="2984500" y="1879600"/>
          <p14:tracePt t="241617" x="2959100" y="1879600"/>
          <p14:tracePt t="241634" x="2940050" y="1879600"/>
          <p14:tracePt t="241651" x="2908300" y="1885950"/>
          <p14:tracePt t="241668" x="2889250" y="1911350"/>
          <p14:tracePt t="241685" x="2870200" y="1949450"/>
          <p14:tracePt t="241702" x="2832100" y="2000250"/>
          <p14:tracePt t="241718" x="2806700" y="2038350"/>
          <p14:tracePt t="241720" x="2794000" y="2051050"/>
          <p14:tracePt t="241734" x="2787650" y="2063750"/>
          <p14:tracePt t="241737" x="2781300" y="2076450"/>
          <p14:tracePt t="241751" x="2781300" y="2101850"/>
          <p14:tracePt t="241753" x="2781300" y="2114550"/>
          <p14:tracePt t="241767" x="2787650" y="2120900"/>
          <p14:tracePt t="241785" x="2806700" y="2139950"/>
          <p14:tracePt t="241801" x="2870200" y="2159000"/>
          <p14:tracePt t="241817" x="2946400" y="2178050"/>
          <p14:tracePt t="241835" x="3009900" y="2190750"/>
          <p14:tracePt t="241851" x="3086100" y="2203450"/>
          <p14:tracePt t="241868" x="3206750" y="2203450"/>
          <p14:tracePt t="241885" x="3282950" y="2203450"/>
          <p14:tracePt t="241901" x="3371850" y="2190750"/>
          <p14:tracePt t="241918" x="3416300" y="2171700"/>
          <p14:tracePt t="241935" x="3454400" y="2127250"/>
          <p14:tracePt t="241952" x="3473450" y="2095500"/>
          <p14:tracePt t="241955" x="3473450" y="2082800"/>
          <p14:tracePt t="241968" x="3473450" y="2051050"/>
          <p14:tracePt t="241972" x="3473450" y="2044700"/>
          <p14:tracePt t="241984" x="3473450" y="2032000"/>
          <p14:tracePt t="242003" x="3454400" y="2000250"/>
          <p14:tracePt t="242019" x="3448050" y="1993900"/>
          <p14:tracePt t="242035" x="3441700" y="1987550"/>
          <p14:tracePt t="242053" x="3422650" y="1987550"/>
          <p14:tracePt t="242069" x="3384550" y="1987550"/>
          <p14:tracePt t="242084" x="3365500" y="1987550"/>
          <p14:tracePt t="242102" x="3340100" y="1987550"/>
          <p14:tracePt t="242118" x="3302000" y="1987550"/>
          <p14:tracePt t="242135" x="3282950" y="1981200"/>
          <p14:tracePt t="242154" x="3257550" y="1974850"/>
          <p14:tracePt t="242168" x="3225800" y="1968500"/>
          <p14:tracePt t="242185" x="3194050" y="1955800"/>
          <p14:tracePt t="242202" x="3168650" y="1949450"/>
          <p14:tracePt t="242220" x="3111500" y="1930400"/>
          <p14:tracePt t="242234" x="3092450" y="1930400"/>
          <p14:tracePt t="242252" x="3079750" y="1930400"/>
          <p14:tracePt t="242267" x="3060700" y="1930400"/>
          <p14:tracePt t="242285" x="3041650" y="1930400"/>
          <p14:tracePt t="242302" x="3022600" y="1930400"/>
          <p14:tracePt t="242318" x="2997200" y="1949450"/>
          <p14:tracePt t="242335" x="2965450" y="1981200"/>
          <p14:tracePt t="242352" x="2914650" y="2019300"/>
          <p14:tracePt t="242369" x="2851150" y="2057400"/>
          <p14:tracePt t="242386" x="2794000" y="2095500"/>
          <p14:tracePt t="242391" x="2774950" y="2120900"/>
          <p14:tracePt t="242402" x="2762250" y="2133600"/>
          <p14:tracePt t="242420" x="2755900" y="2178050"/>
          <p14:tracePt t="242436" x="2768600" y="2235200"/>
          <p14:tracePt t="242453" x="2794000" y="2273300"/>
          <p14:tracePt t="242457" x="2800350" y="2279650"/>
          <p14:tracePt t="242467" x="2813050" y="2298700"/>
          <p14:tracePt t="242471" x="2819400" y="2305050"/>
          <p14:tracePt t="242484" x="2832100" y="2311400"/>
          <p14:tracePt t="242502" x="2914650" y="2330450"/>
          <p14:tracePt t="242520" x="3016250" y="2336800"/>
          <p14:tracePt t="242535" x="3143250" y="2324100"/>
          <p14:tracePt t="242552" x="3238500" y="2292350"/>
          <p14:tracePt t="242573" x="3359150" y="2228850"/>
          <p14:tracePt t="242584" x="3384550" y="2197100"/>
          <p14:tracePt t="242602" x="3416300" y="2146300"/>
          <p14:tracePt t="242619" x="3416300" y="2101850"/>
          <p14:tracePt t="242635" x="3390900" y="2051050"/>
          <p14:tracePt t="242652" x="3359150" y="2012950"/>
          <p14:tracePt t="242656" x="3340100" y="1993900"/>
          <p14:tracePt t="242669" x="3321050" y="1974850"/>
          <p14:tracePt t="242671" x="3289300" y="1955800"/>
          <p14:tracePt t="242686" x="3257550" y="1930400"/>
          <p14:tracePt t="242703" x="3175000" y="1879600"/>
          <p14:tracePt t="242719" x="3105150" y="1854200"/>
          <p14:tracePt t="242736" x="3054350" y="1841500"/>
          <p14:tracePt t="242752" x="2997200" y="1828800"/>
          <p14:tracePt t="242769" x="2946400" y="1828800"/>
          <p14:tracePt t="242786" x="2901950" y="1841500"/>
          <p14:tracePt t="242803" x="2863850" y="1866900"/>
          <p14:tracePt t="242818" x="2838450" y="1892300"/>
          <p14:tracePt t="242836" x="2813050" y="1917700"/>
          <p14:tracePt t="242853" x="2794000" y="1949450"/>
          <p14:tracePt t="242869" x="2787650" y="1987550"/>
          <p14:tracePt t="242886" x="2787650" y="2032000"/>
          <p14:tracePt t="242902" x="2813050" y="2082800"/>
          <p14:tracePt t="242919" x="2832100" y="2114550"/>
          <p14:tracePt t="242935" x="2857500" y="2165350"/>
          <p14:tracePt t="242953" x="2889250" y="2222500"/>
          <p14:tracePt t="242970" x="2908300" y="2254250"/>
          <p14:tracePt t="242986" x="2921000" y="2279650"/>
          <p14:tracePt t="243005" x="2933700" y="2292350"/>
          <p14:tracePt t="243019" x="2952750" y="2317750"/>
          <p14:tracePt t="243036" x="2965450" y="2336800"/>
          <p14:tracePt t="243053" x="2984500" y="2355850"/>
          <p14:tracePt t="243069" x="2990850" y="2368550"/>
          <p14:tracePt t="243086" x="2997200" y="2374900"/>
          <p14:tracePt t="243221" x="3003550" y="2374900"/>
          <p14:tracePt t="243237" x="3003550" y="2381250"/>
          <p14:tracePt t="243253" x="3016250" y="2400300"/>
          <p14:tracePt t="243269" x="3022600" y="2425700"/>
          <p14:tracePt t="243273" x="3035300" y="2438400"/>
          <p14:tracePt t="243285" x="3041650" y="2444750"/>
          <p14:tracePt t="243287" x="3048000" y="2457450"/>
          <p14:tracePt t="243303" x="3054350" y="2470150"/>
          <p14:tracePt t="243320" x="3060700" y="2476500"/>
          <p14:tracePt t="243337" x="3067050" y="2482850"/>
          <p14:tracePt t="243353" x="3067050" y="2489200"/>
          <p14:tracePt t="243369" x="3073400" y="2501900"/>
          <p14:tracePt t="243387" x="3092450" y="2527300"/>
          <p14:tracePt t="243403" x="3105150" y="2546350"/>
          <p14:tracePt t="243420" x="3111500" y="2565400"/>
          <p14:tracePt t="243436" x="3117850" y="2578100"/>
          <p14:tracePt t="243532" x="3124200" y="2571750"/>
          <p14:tracePt t="243547" x="3124200" y="2559050"/>
          <p14:tracePt t="243570" x="3124200" y="2546350"/>
          <p14:tracePt t="243586" x="3124200" y="2540000"/>
          <p14:tracePt t="243638" x="3117850" y="2540000"/>
          <p14:tracePt t="243653" x="3105150" y="2540000"/>
          <p14:tracePt t="243670" x="3092450" y="2533650"/>
          <p14:tracePt t="243687" x="3067050" y="2527300"/>
          <p14:tracePt t="243703" x="3041650" y="2514600"/>
          <p14:tracePt t="243719" x="3028950" y="2508250"/>
          <p14:tracePt t="243736" x="3009900" y="2489200"/>
          <p14:tracePt t="243753" x="2997200" y="2482850"/>
          <p14:tracePt t="243756" x="2990850" y="2470150"/>
          <p14:tracePt t="243769" x="2984500" y="2463800"/>
          <p14:tracePt t="243786" x="2965450" y="2444750"/>
          <p14:tracePt t="243803" x="2952750" y="2425700"/>
          <p14:tracePt t="243820" x="2940050" y="2406650"/>
          <p14:tracePt t="243837" x="2933700" y="2387600"/>
          <p14:tracePt t="243853" x="2914650" y="2355850"/>
          <p14:tracePt t="243870" x="2901950" y="2336800"/>
          <p14:tracePt t="243886" x="2882900" y="2292350"/>
          <p14:tracePt t="243903" x="2876550" y="2266950"/>
          <p14:tracePt t="243919" x="2870200" y="2228850"/>
          <p14:tracePt t="243935" x="2870200" y="2216150"/>
          <p14:tracePt t="243953" x="2870200" y="2190750"/>
          <p14:tracePt t="243970" x="2870200" y="2178050"/>
          <p14:tracePt t="243986" x="2876550" y="2171700"/>
          <p14:tracePt t="244003" x="2882900" y="2159000"/>
          <p14:tracePt t="244174" x="2882900" y="2152650"/>
          <p14:tracePt t="244183" x="2882900" y="2146300"/>
          <p14:tracePt t="244199" x="2876550" y="2139950"/>
          <p14:tracePt t="244220" x="2870200" y="2127250"/>
          <p14:tracePt t="244237" x="2863850" y="2120900"/>
          <p14:tracePt t="244253" x="2863850" y="2114550"/>
          <p14:tracePt t="244258" x="2857500" y="2114550"/>
          <p14:tracePt t="244270" x="2851150" y="2108200"/>
          <p14:tracePt t="244287" x="2844800" y="2108200"/>
          <p14:tracePt t="244303" x="2838450" y="2101850"/>
          <p14:tracePt t="244337" x="2832100" y="2101850"/>
          <p14:tracePt t="244392" x="2825750" y="2101850"/>
          <p14:tracePt t="244406" x="2819400" y="2114550"/>
          <p14:tracePt t="244412" x="2819400" y="2127250"/>
          <p14:tracePt t="244428" x="2819400" y="2146300"/>
          <p14:tracePt t="244436" x="2819400" y="2171700"/>
          <p14:tracePt t="244454" x="2819400" y="2197100"/>
          <p14:tracePt t="244471" x="2825750" y="2228850"/>
          <p14:tracePt t="244488" x="2825750" y="2241550"/>
          <p14:tracePt t="244492" x="2825750" y="2247900"/>
          <p14:tracePt t="244521" x="2825750" y="2254250"/>
          <p14:tracePt t="244689" x="2825750" y="2260600"/>
          <p14:tracePt t="244714" x="2825750" y="2266950"/>
          <p14:tracePt t="244727" x="2825750" y="2273300"/>
          <p14:tracePt t="244736" x="2825750" y="2279650"/>
          <p14:tracePt t="244754" x="2825750" y="2292350"/>
          <p14:tracePt t="244771" x="2832100" y="2298700"/>
          <p14:tracePt t="244788" x="2832100" y="2305050"/>
          <p14:tracePt t="244804" x="2832100" y="2311400"/>
          <p14:tracePt t="244821" x="2832100" y="2317750"/>
          <p14:tracePt t="244837" x="2838450" y="2324100"/>
          <p14:tracePt t="244854" x="2876550" y="2343150"/>
          <p14:tracePt t="244858" x="2889250" y="2349500"/>
          <p14:tracePt t="244871" x="2940050" y="2368550"/>
          <p14:tracePt t="244875" x="2978150" y="2374900"/>
          <p14:tracePt t="244889" x="3079750" y="2393950"/>
          <p14:tracePt t="244905" x="3175000" y="2400300"/>
          <p14:tracePt t="244919" x="3308350" y="2413000"/>
          <p14:tracePt t="244937" x="3422650" y="2425700"/>
          <p14:tracePt t="244955" x="3562350" y="2451100"/>
          <p14:tracePt t="244971" x="3695700" y="2470150"/>
          <p14:tracePt t="244988" x="3835400" y="2489200"/>
          <p14:tracePt t="245005" x="4019550" y="2514600"/>
          <p14:tracePt t="245021" x="4191000" y="2533650"/>
          <p14:tracePt t="245037" x="4406900" y="2571750"/>
          <p14:tracePt t="245054" x="4578350" y="2603500"/>
          <p14:tracePt t="245059" x="4654550" y="2622550"/>
          <p14:tracePt t="245070" x="4724400" y="2660650"/>
          <p14:tracePt t="245088" x="4781550" y="2705100"/>
          <p14:tracePt t="245104" x="4806950" y="2743200"/>
          <p14:tracePt t="245121" x="4838700" y="2825750"/>
          <p14:tracePt t="245139" x="4870450" y="2876550"/>
          <p14:tracePt t="245153" x="4908550" y="2921000"/>
          <p14:tracePt t="245171" x="4959350" y="2959100"/>
          <p14:tracePt t="245188" x="5003800" y="2997200"/>
          <p14:tracePt t="245204" x="5041900" y="3041650"/>
          <p14:tracePt t="245220" x="5060950" y="3098800"/>
          <p14:tracePt t="245237" x="5073650" y="3194050"/>
          <p14:tracePt t="245253" x="5073650" y="3289300"/>
          <p14:tracePt t="245271" x="5080000" y="3384550"/>
          <p14:tracePt t="245288" x="5092700" y="3473450"/>
          <p14:tracePt t="245291" x="5092700" y="3492500"/>
          <p14:tracePt t="245305" x="5111750" y="3524250"/>
          <p14:tracePt t="245321" x="5187950" y="3600450"/>
          <p14:tracePt t="245337" x="5232400" y="3619500"/>
          <p14:tracePt t="245356" x="5276850" y="3632200"/>
          <p14:tracePt t="245370" x="5283200" y="3632200"/>
          <p14:tracePt t="245374" x="5295900" y="3632200"/>
          <p14:tracePt t="245388" x="5308600" y="3632200"/>
          <p14:tracePt t="245405" x="5314950" y="3625850"/>
          <p14:tracePt t="245421" x="5314950" y="3613150"/>
          <p14:tracePt t="245438" x="5283200" y="3575050"/>
          <p14:tracePt t="245443" x="5264150" y="3543300"/>
          <p14:tracePt t="245453" x="5257800" y="3530600"/>
          <p14:tracePt t="245472" x="5257800" y="3498850"/>
          <p14:tracePt t="245489" x="5302250" y="3486150"/>
          <p14:tracePt t="245504" x="5410200" y="3505200"/>
          <p14:tracePt t="245521" x="5594350" y="3536950"/>
          <p14:tracePt t="245525" x="5708650" y="3562350"/>
          <p14:tracePt t="245537" x="5810250" y="3587750"/>
          <p14:tracePt t="245554" x="6038850" y="3670300"/>
          <p14:tracePt t="245571" x="6286500" y="3778250"/>
          <p14:tracePt t="245575" x="6432550" y="3848100"/>
          <p14:tracePt t="245587" x="6540500" y="3911600"/>
          <p14:tracePt t="245590" x="6667500" y="3994150"/>
          <p14:tracePt t="245605" x="6851650" y="4133850"/>
          <p14:tracePt t="245622" x="6959600" y="4222750"/>
          <p14:tracePt t="245638" x="7004050" y="4267200"/>
          <p14:tracePt t="245655" x="7010400" y="4279900"/>
          <p14:tracePt t="245689" x="7016750" y="4279900"/>
          <p14:tracePt t="245705" x="7029450" y="4286250"/>
          <p14:tracePt t="245721" x="7035800" y="4298950"/>
          <p14:tracePt t="245738" x="7048500" y="4311650"/>
          <p14:tracePt t="245756" x="7086600" y="4330700"/>
          <p14:tracePt t="245771" x="7118350" y="4343400"/>
          <p14:tracePt t="245788" x="7150100" y="4362450"/>
          <p14:tracePt t="245806" x="7219950" y="4406900"/>
          <p14:tracePt t="245823" x="7264400" y="4432300"/>
          <p14:tracePt t="245837" x="7283450" y="4445000"/>
          <p14:tracePt t="245840" x="7308850" y="4457700"/>
          <p14:tracePt t="245855" x="7327900" y="4470400"/>
          <p14:tracePt t="245872" x="7334250" y="4476750"/>
          <p14:tracePt t="245888" x="7340600" y="4476750"/>
          <p14:tracePt t="245945" x="7340600" y="4464050"/>
          <p14:tracePt t="245954" x="7340600" y="4457700"/>
          <p14:tracePt t="245972" x="7315200" y="4413250"/>
          <p14:tracePt t="245988" x="7277100" y="4368800"/>
          <p14:tracePt t="246005" x="7245350" y="4330700"/>
          <p14:tracePt t="246022" x="7175500" y="4286250"/>
          <p14:tracePt t="246038" x="7099300" y="4248150"/>
          <p14:tracePt t="246055" x="6985000" y="4210050"/>
          <p14:tracePt t="246073" x="6902450" y="4197350"/>
          <p14:tracePt t="246090" x="6858000" y="4197350"/>
          <p14:tracePt t="246105" x="6832600" y="4216400"/>
          <p14:tracePt t="246122" x="6807200" y="4267200"/>
          <p14:tracePt t="246139" x="6800850" y="4318000"/>
          <p14:tracePt t="246155" x="6794500" y="4375150"/>
          <p14:tracePt t="246172" x="6788150" y="4419600"/>
          <p14:tracePt t="246189" x="6807200" y="4451350"/>
          <p14:tracePt t="246205" x="6832600" y="4483100"/>
          <p14:tracePt t="246222" x="6870700" y="4514850"/>
          <p14:tracePt t="246238" x="6915150" y="4527550"/>
          <p14:tracePt t="246255" x="6972300" y="4540250"/>
          <p14:tracePt t="246272" x="7016750" y="4540250"/>
          <p14:tracePt t="246289" x="7080250" y="4533900"/>
          <p14:tracePt t="246305" x="7112000" y="4527550"/>
          <p14:tracePt t="246322" x="7143750" y="4521200"/>
          <p14:tracePt t="246339" x="7150100" y="4521200"/>
          <p14:tracePt t="246396" x="7150100" y="4514850"/>
          <p14:tracePt t="246411" x="7150100" y="4508500"/>
          <p14:tracePt t="246421" x="7150100" y="4495800"/>
          <p14:tracePt t="246439" x="7150100" y="4483100"/>
          <p14:tracePt t="246455" x="7150100" y="4470400"/>
          <p14:tracePt t="246472" x="7150100" y="4457700"/>
          <p14:tracePt t="246489" x="7156450" y="4445000"/>
          <p14:tracePt t="246505" x="7162800" y="4432300"/>
          <p14:tracePt t="246509" x="7169150" y="4432300"/>
          <p14:tracePt t="246521" x="7188200" y="4419600"/>
          <p14:tracePt t="246523" x="7194550" y="4413250"/>
          <p14:tracePt t="246538" x="7207250" y="4413250"/>
          <p14:tracePt t="246556" x="7232650" y="4400550"/>
          <p14:tracePt t="246572" x="7251700" y="4400550"/>
          <p14:tracePt t="246588" x="7283450" y="4400550"/>
          <p14:tracePt t="246605" x="7308850" y="4406900"/>
          <p14:tracePt t="246622" x="7340600" y="4419600"/>
          <p14:tracePt t="246639" x="7372350" y="4425950"/>
          <p14:tracePt t="246644" x="7385050" y="4425950"/>
          <p14:tracePt t="246654" x="7391400" y="4425950"/>
          <p14:tracePt t="246673" x="7404100" y="4425950"/>
          <p14:tracePt t="246689" x="7410450" y="4425950"/>
          <p14:tracePt t="246739" x="7410450" y="4432300"/>
          <p14:tracePt t="246754" x="7410450" y="4445000"/>
          <p14:tracePt t="246772" x="7410450" y="4457700"/>
          <p14:tracePt t="246789" x="7410450" y="4464050"/>
          <p14:tracePt t="246806" x="7410450" y="4476750"/>
          <p14:tracePt t="246839" x="7410450" y="4483100"/>
          <p14:tracePt t="246856" x="7410450" y="4489450"/>
          <p14:tracePt t="246941" x="7416800" y="4489450"/>
          <p14:tracePt t="246969" x="7423150" y="4489450"/>
          <p14:tracePt t="246991" x="7429500" y="4489450"/>
          <p14:tracePt t="247022" x="7435850" y="4489450"/>
          <p14:tracePt t="247049" x="7435850" y="4483100"/>
          <p14:tracePt t="247058" x="7442200" y="4476750"/>
          <p14:tracePt t="247073" x="7454900" y="4464050"/>
          <p14:tracePt t="247089" x="7461250" y="4464050"/>
          <p14:tracePt t="247106" x="7461250" y="4457700"/>
          <p14:tracePt t="247123" x="7467600" y="4457700"/>
          <p14:tracePt t="247128" x="7473950" y="4470400"/>
          <p14:tracePt t="247156" x="7473950" y="4483100"/>
          <p14:tracePt t="247173" x="7473950" y="4502150"/>
          <p14:tracePt t="247190" x="7480300" y="4514850"/>
          <p14:tracePt t="247206" x="7480300" y="4533900"/>
          <p14:tracePt t="247211" x="7480300" y="4546600"/>
          <p14:tracePt t="247223" x="7473950" y="4572000"/>
          <p14:tracePt t="247241" x="7467600" y="4584700"/>
          <p14:tracePt t="247256" x="7454900" y="4597400"/>
          <p14:tracePt t="247273" x="7429500" y="4622800"/>
          <p14:tracePt t="247290" x="7416800" y="4635500"/>
          <p14:tracePt t="247306" x="7416800" y="4641850"/>
          <p14:tracePt t="247356" x="7423150" y="4641850"/>
          <p14:tracePt t="247373" x="7442200" y="4622800"/>
          <p14:tracePt t="247389" x="7448550" y="4603750"/>
          <p14:tracePt t="247407" x="7518400" y="4591050"/>
          <p14:tracePt t="247423" x="7620000" y="4610100"/>
          <p14:tracePt t="247439" x="7715250" y="4629150"/>
          <p14:tracePt t="247443" x="7740650" y="4635500"/>
          <p14:tracePt t="247456" x="7766050" y="4635500"/>
          <p14:tracePt t="247458" x="7778750" y="4641850"/>
          <p14:tracePt t="247472" x="7785100" y="4648200"/>
          <p14:tracePt t="247473" x="7791450" y="4648200"/>
          <p14:tracePt t="247528" x="7791450" y="4660900"/>
          <p14:tracePt t="247539" x="7791450" y="4679950"/>
          <p14:tracePt t="247556" x="7791450" y="4686300"/>
          <p14:tracePt t="247573" x="7823200" y="4692650"/>
          <p14:tracePt t="247590" x="7874000" y="4711700"/>
          <p14:tracePt t="247606" x="7918450" y="4730750"/>
          <p14:tracePt t="247623" x="7937500" y="4743450"/>
          <p14:tracePt t="247639" x="7950200" y="4756150"/>
          <p14:tracePt t="247726" x="7956550" y="4749800"/>
          <p14:tracePt t="247735" x="7962900" y="4743450"/>
          <p14:tracePt t="247740" x="7969250" y="4737100"/>
          <p14:tracePt t="247756" x="7975600" y="4724400"/>
          <p14:tracePt t="247773" x="7981950" y="4692650"/>
          <p14:tracePt t="247790" x="7988300" y="4673600"/>
          <p14:tracePt t="247807" x="7988300" y="4667250"/>
          <p14:tracePt t="247931" x="7988300" y="4660900"/>
          <p14:tracePt t="248214" x="7988300" y="4654550"/>
          <p14:tracePt t="248224" x="7988300" y="4648200"/>
          <p14:tracePt t="248241" x="7988300" y="4635500"/>
          <p14:tracePt t="248257" x="7988300" y="4616450"/>
          <p14:tracePt t="248275" x="7981950" y="4603750"/>
          <p14:tracePt t="248291" x="7975600" y="4591050"/>
          <p14:tracePt t="248325" x="7975600" y="4584700"/>
          <p14:tracePt t="248341" x="7969250" y="4584700"/>
          <p14:tracePt t="248373" x="7969250" y="4578350"/>
          <p14:tracePt t="248390" x="7962900" y="4578350"/>
          <p14:tracePt t="248407" x="7956550" y="4572000"/>
          <p14:tracePt t="248424" x="7950200" y="4572000"/>
          <p14:tracePt t="248429" x="7943850" y="4565650"/>
          <p14:tracePt t="248457" x="7931150" y="4559300"/>
          <p14:tracePt t="248474" x="7924800" y="4559300"/>
          <p14:tracePt t="248507" x="7924800" y="4552950"/>
          <p14:tracePt t="248524" x="7931150" y="4546600"/>
          <p14:tracePt t="248541" x="7962900" y="4533900"/>
          <p14:tracePt t="248559" x="8026400" y="4514850"/>
          <p14:tracePt t="248574" x="8045450" y="4514850"/>
          <p14:tracePt t="248578" x="8070850" y="4508500"/>
          <p14:tracePt t="248590" x="8083550" y="4502150"/>
          <p14:tracePt t="248607" x="8108950" y="4483100"/>
          <p14:tracePt t="248624" x="8121650" y="4464050"/>
          <p14:tracePt t="248640" x="8128000" y="4457700"/>
          <p14:tracePt t="248657" x="8134350" y="4451350"/>
          <p14:tracePt t="248800" x="8140700" y="4451350"/>
          <p14:tracePt t="248806" x="8147050" y="4451350"/>
          <p14:tracePt t="248825" x="8197850" y="4445000"/>
          <p14:tracePt t="248841" x="8280400" y="4438650"/>
          <p14:tracePt t="248858" x="8356600" y="4432300"/>
          <p14:tracePt t="248874" x="8413750" y="4425950"/>
          <p14:tracePt t="248891" x="8470900" y="4425950"/>
          <p14:tracePt t="248895" x="8489950" y="4425950"/>
          <p14:tracePt t="248906" x="8509000" y="4425950"/>
          <p14:tracePt t="248924" x="8534400" y="4425950"/>
          <p14:tracePt t="248927" x="8547100" y="4425950"/>
          <p14:tracePt t="248941" x="8559800" y="4425950"/>
          <p14:tracePt t="248959" x="8572500" y="4425950"/>
          <p14:tracePt t="248974" x="8578850" y="4425950"/>
          <p14:tracePt t="248977" x="8585200" y="4425950"/>
          <p14:tracePt t="248999" x="8591550" y="4425950"/>
          <p14:tracePt t="249129" x="8597900" y="4425950"/>
          <p14:tracePt t="249161" x="8604250" y="4419600"/>
          <p14:tracePt t="249178" x="8604250" y="4413250"/>
          <p14:tracePt t="249186" x="8610600" y="4413250"/>
          <p14:tracePt t="249198" x="8616950" y="4406900"/>
          <p14:tracePt t="249207" x="8636000" y="4400550"/>
          <p14:tracePt t="249225" x="8674100" y="4387850"/>
          <p14:tracePt t="249241" x="8699500" y="4381500"/>
          <p14:tracePt t="249258" x="8712200" y="4375150"/>
          <p14:tracePt t="249274" x="8718550" y="4375150"/>
          <p14:tracePt t="249324" x="8718550" y="4368800"/>
          <p14:tracePt t="249437" x="8724900" y="4368800"/>
          <p14:tracePt t="249442" x="8737600" y="4368800"/>
          <p14:tracePt t="249459" x="8769350" y="4381500"/>
          <p14:tracePt t="249474" x="8801100" y="4394200"/>
          <p14:tracePt t="249491" x="8813800" y="4406900"/>
          <p14:tracePt t="249508" x="8826500" y="4406900"/>
          <p14:tracePt t="249524" x="8832850" y="4413250"/>
          <p14:tracePt t="249574" x="8832850" y="4419600"/>
          <p14:tracePt t="249591" x="8839200" y="4419600"/>
          <p14:tracePt t="249608" x="8864600" y="4432300"/>
          <p14:tracePt t="249625" x="8902700" y="4445000"/>
          <p14:tracePt t="249641" x="8953500" y="4451350"/>
          <p14:tracePt t="249646" x="8985250" y="4457700"/>
          <p14:tracePt t="249657" x="9017000" y="4457700"/>
          <p14:tracePt t="249675" x="9067800" y="4457700"/>
          <p14:tracePt t="249692" x="9137650" y="4457700"/>
          <p14:tracePt t="249708" x="9175750" y="4457700"/>
          <p14:tracePt t="249725" x="9207500" y="4457700"/>
          <p14:tracePt t="249742" x="9239250" y="4457700"/>
          <p14:tracePt t="249760" x="9290050" y="4451350"/>
          <p14:tracePt t="249775" x="9315450" y="4451350"/>
          <p14:tracePt t="249792" x="9334500" y="4445000"/>
          <p14:tracePt t="249808" x="9347200" y="4445000"/>
          <p14:tracePt t="249825" x="9353550" y="4445000"/>
          <p14:tracePt t="249841" x="9359900" y="4445000"/>
          <p14:tracePt t="249859" x="9366250" y="4445000"/>
          <p14:tracePt t="249875" x="9372600" y="4445000"/>
          <p14:tracePt t="249908" x="9385300" y="4445000"/>
          <p14:tracePt t="249925" x="9410700" y="4445000"/>
          <p14:tracePt t="249941" x="9436100" y="4445000"/>
          <p14:tracePt t="249946" x="9448800" y="4445000"/>
          <p14:tracePt t="249959" x="9474200" y="4445000"/>
          <p14:tracePt t="249962" x="9493250" y="4445000"/>
          <p14:tracePt t="249975" x="9505950" y="4438650"/>
          <p14:tracePt t="249992" x="9531350" y="4438650"/>
          <p14:tracePt t="250009" x="9550400" y="4438650"/>
          <p14:tracePt t="250026" x="9556750" y="4438650"/>
          <p14:tracePt t="250041" x="9563100" y="4438650"/>
          <p14:tracePt t="250059" x="9569450" y="4438650"/>
          <p14:tracePt t="250128" x="9575800" y="4432300"/>
          <p14:tracePt t="250136" x="9588500" y="4419600"/>
          <p14:tracePt t="250158" x="9613900" y="4413250"/>
          <p14:tracePt t="250175" x="9779000" y="4425950"/>
          <p14:tracePt t="250192" x="9918700" y="4438650"/>
          <p14:tracePt t="250207" x="10071100" y="4470400"/>
          <p14:tracePt t="250225" x="10204450" y="4502150"/>
          <p14:tracePt t="250242" x="10299700" y="4521200"/>
          <p14:tracePt t="250259" x="10287000" y="4514850"/>
          <p14:tracePt t="250292" x="10280650" y="4514850"/>
          <p14:tracePt t="250309" x="10274300" y="4521200"/>
          <p14:tracePt t="250325" x="10274300" y="4527550"/>
          <p14:tracePt t="250342" x="10287000" y="4533900"/>
          <p14:tracePt t="250360" x="10306050" y="4540250"/>
          <p14:tracePt t="250425" x="10312400" y="4540250"/>
          <p14:tracePt t="250499" x="10312400" y="4546600"/>
          <p14:tracePt t="250576" x="10306050" y="4546600"/>
          <p14:tracePt t="250583" x="10299700" y="4546600"/>
          <p14:tracePt t="250593" x="10274300" y="4546600"/>
          <p14:tracePt t="250610" x="10198100" y="4546600"/>
          <p14:tracePt t="250626" x="10109200" y="4540250"/>
          <p14:tracePt t="250642" x="10020300" y="4527550"/>
          <p14:tracePt t="250659" x="9925050" y="4514850"/>
          <p14:tracePt t="250676" x="9848850" y="4502150"/>
          <p14:tracePt t="250692" x="9810750" y="4495800"/>
          <p14:tracePt t="250696" x="9804400" y="4489450"/>
          <p14:tracePt t="250708" x="9798050" y="4489450"/>
          <p14:tracePt t="250833" x="9791700" y="4495800"/>
          <p14:tracePt t="251664" x="9798050" y="4495800"/>
          <p14:tracePt t="251671" x="9804400" y="4495800"/>
          <p14:tracePt t="251680" x="9817100" y="4495800"/>
          <p14:tracePt t="251693" x="9842500" y="4495800"/>
          <p14:tracePt t="251710" x="9867900" y="4495800"/>
          <p14:tracePt t="251726" x="9880600" y="4495800"/>
          <p14:tracePt t="251860" x="9880600" y="4502150"/>
          <p14:tracePt t="251890" x="9886950" y="4502150"/>
          <p14:tracePt t="251899" x="9893300" y="4502150"/>
          <p14:tracePt t="251911" x="9906000" y="4502150"/>
          <p14:tracePt t="251930" x="9944100" y="4495800"/>
          <p14:tracePt t="251945" x="10033000" y="4495800"/>
          <p14:tracePt t="251961" x="10077450" y="4495800"/>
          <p14:tracePt t="251977" x="10109200" y="4495800"/>
          <p14:tracePt t="251993" x="10140950" y="4495800"/>
          <p14:tracePt t="252010" x="10153650" y="4495800"/>
          <p14:tracePt t="252015" x="10160000" y="4495800"/>
          <p14:tracePt t="252025" x="10166350" y="4495800"/>
          <p14:tracePt t="252043" x="10172700" y="4495800"/>
          <p14:tracePt t="252093" x="10185400" y="4489450"/>
          <p14:tracePt t="252110" x="10204450" y="4489450"/>
          <p14:tracePt t="252126" x="10236200" y="4483100"/>
          <p14:tracePt t="252143" x="10255250" y="4476750"/>
          <p14:tracePt t="252160" x="10280650" y="4464050"/>
          <p14:tracePt t="252165" x="10287000" y="4464050"/>
          <p14:tracePt t="252175" x="10293350" y="4464050"/>
          <p14:tracePt t="252194" x="10306050" y="4457700"/>
          <p14:tracePt t="252210" x="10312400" y="4451350"/>
          <p14:tracePt t="252231" x="10363200" y="4445000"/>
          <p14:tracePt t="252244" x="10458450" y="4438650"/>
          <p14:tracePt t="252260" x="10579100" y="4425950"/>
          <p14:tracePt t="252277" x="10775950" y="4406900"/>
          <p14:tracePt t="252294" x="10852150" y="4400550"/>
          <p14:tracePt t="252310" x="10877550" y="4394200"/>
          <p14:tracePt t="252327" x="10883900" y="4387850"/>
          <p14:tracePt t="252393" x="10890250" y="4387850"/>
          <p14:tracePt t="252505" x="10890250" y="4394200"/>
          <p14:tracePt t="252514" x="10896600" y="4394200"/>
          <p14:tracePt t="252612" x="10896600" y="4400550"/>
          <p14:tracePt t="252628" x="10864850" y="4425950"/>
          <p14:tracePt t="252644" x="10775950" y="4445000"/>
          <p14:tracePt t="252661" x="10661650" y="4457700"/>
          <p14:tracePt t="252678" x="10534650" y="4464050"/>
          <p14:tracePt t="252694" x="10369550" y="4470400"/>
          <p14:tracePt t="252711" x="10166350" y="4476750"/>
          <p14:tracePt t="252727" x="10001250" y="4476750"/>
          <p14:tracePt t="252744" x="9836150" y="4476750"/>
          <p14:tracePt t="252748" x="9721850" y="4476750"/>
          <p14:tracePt t="252761" x="9652000" y="4476750"/>
          <p14:tracePt t="252765" x="9575800" y="4483100"/>
          <p14:tracePt t="252776" x="9505950" y="4495800"/>
          <p14:tracePt t="252778" x="9448800" y="4508500"/>
          <p14:tracePt t="252794" x="9347200" y="4533900"/>
          <p14:tracePt t="252810" x="9258300" y="4565650"/>
          <p14:tracePt t="252827" x="9163050" y="4584700"/>
          <p14:tracePt t="252844" x="9067800" y="4591050"/>
          <p14:tracePt t="252859" x="8921750" y="4603750"/>
          <p14:tracePt t="252877" x="8712200" y="4603750"/>
          <p14:tracePt t="252881" x="8540750" y="4591050"/>
          <p14:tracePt t="252894" x="8356600" y="4591050"/>
          <p14:tracePt t="252911" x="7969250" y="4616450"/>
          <p14:tracePt t="252928" x="7620000" y="4654550"/>
          <p14:tracePt t="252944" x="7289800" y="4711700"/>
          <p14:tracePt t="252961" x="7042150" y="4730750"/>
          <p14:tracePt t="252966" x="6946900" y="4730750"/>
          <p14:tracePt t="252976" x="6902450" y="4730750"/>
          <p14:tracePt t="252994" x="6851650" y="4724400"/>
          <p14:tracePt t="252998" x="6838950" y="4724400"/>
          <p14:tracePt t="253010" x="6819900" y="4724400"/>
          <p14:tracePt t="253028" x="6750050" y="4737100"/>
          <p14:tracePt t="253044" x="6673850" y="4762500"/>
          <p14:tracePt t="253062" x="6597650" y="4781550"/>
          <p14:tracePt t="253078" x="6521450" y="4794250"/>
          <p14:tracePt t="253094" x="6470650" y="4794250"/>
          <p14:tracePt t="253112" x="6432550" y="4781550"/>
          <p14:tracePt t="253127" x="6413500" y="4768850"/>
          <p14:tracePt t="253144" x="6407150" y="4768850"/>
          <p14:tracePt t="253320" x="6413500" y="4762500"/>
          <p14:tracePt t="253327" x="6413500" y="4756150"/>
          <p14:tracePt t="253346" x="6438900" y="4749800"/>
          <p14:tracePt t="253361" x="6451600" y="4743450"/>
          <p14:tracePt t="253565" x="6457950" y="4743450"/>
          <p14:tracePt t="253574" x="6464300" y="4737100"/>
          <p14:tracePt t="253581" x="6470650" y="4730750"/>
          <p14:tracePt t="253594" x="6477000" y="4730750"/>
          <p14:tracePt t="253613" x="6483350" y="4718050"/>
          <p14:tracePt t="253629" x="6489700" y="4718050"/>
          <p14:tracePt t="253772" x="6489700" y="4711700"/>
          <p14:tracePt t="253779" x="6496050" y="4711700"/>
          <p14:tracePt t="253795" x="6496050" y="4692650"/>
          <p14:tracePt t="253812" x="6502400" y="4686300"/>
          <p14:tracePt t="253828" x="6508750" y="4673600"/>
          <p14:tracePt t="253844" x="6515100" y="4667250"/>
          <p14:tracePt t="253862" x="6527800" y="4660900"/>
          <p14:tracePt t="253867" x="6534150" y="4660900"/>
          <p14:tracePt t="253877" x="6540500" y="4654550"/>
          <p14:tracePt t="253895" x="6559550" y="4654550"/>
          <p14:tracePt t="253912" x="6584950" y="4654550"/>
          <p14:tracePt t="253929" x="6616700" y="4654550"/>
          <p14:tracePt t="253933" x="6642100" y="4654550"/>
          <p14:tracePt t="253944" x="6667500" y="4654550"/>
          <p14:tracePt t="253948" x="6692900" y="4654550"/>
          <p14:tracePt t="253963" x="6794500" y="4660900"/>
          <p14:tracePt t="253977" x="6883400" y="4660900"/>
          <p14:tracePt t="253995" x="6972300" y="4667250"/>
          <p14:tracePt t="254012" x="7080250" y="4667250"/>
          <p14:tracePt t="254028" x="7131050" y="4667250"/>
          <p14:tracePt t="254045" x="7162800" y="4667250"/>
          <p14:tracePt t="254061" x="7169150" y="4667250"/>
          <p14:tracePt t="254400" x="7169150" y="4673600"/>
          <p14:tracePt t="254629" x="7169150" y="4679950"/>
          <p14:tracePt t="254646" x="7169150" y="4686300"/>
          <p14:tracePt t="254663" x="7169150" y="4692650"/>
          <p14:tracePt t="254904" x="7169150" y="4686300"/>
          <p14:tracePt t="254912" x="7175500" y="4686300"/>
          <p14:tracePt t="254919" x="7175500" y="4679950"/>
          <p14:tracePt t="254930" x="7181850" y="4679950"/>
          <p14:tracePt t="254947" x="7207250" y="4667250"/>
          <p14:tracePt t="254963" x="7245350" y="4667250"/>
          <p14:tracePt t="254979" x="7372350" y="4673600"/>
          <p14:tracePt t="254984" x="7429500" y="4679950"/>
          <p14:tracePt t="254996" x="7486650" y="4686300"/>
          <p14:tracePt t="255013" x="7607300" y="4692650"/>
          <p14:tracePt t="255031" x="7670800" y="4692650"/>
          <p14:tracePt t="255046" x="7683500" y="4692650"/>
          <p14:tracePt t="255098" x="7689850" y="4692650"/>
          <p14:tracePt t="255112" x="7702550" y="4692650"/>
          <p14:tracePt t="255129" x="7715250" y="4692650"/>
          <p14:tracePt t="255146" x="7727950" y="4699000"/>
          <p14:tracePt t="255249" x="7734300" y="4699000"/>
          <p14:tracePt t="255265" x="7740650" y="4699000"/>
          <p14:tracePt t="255274" x="7747000" y="4699000"/>
          <p14:tracePt t="255297" x="7778750" y="4699000"/>
          <p14:tracePt t="255313" x="7804150" y="4692650"/>
          <p14:tracePt t="255329" x="7829550" y="4686300"/>
          <p14:tracePt t="255347" x="7848600" y="4686300"/>
          <p14:tracePt t="255363" x="7867650" y="4679950"/>
          <p14:tracePt t="255380" x="7880350" y="4679950"/>
          <p14:tracePt t="255396" x="7893050" y="4673600"/>
          <p14:tracePt t="255413" x="7912100" y="4673600"/>
          <p14:tracePt t="255561" x="7918450" y="4673600"/>
          <p14:tracePt t="255574" x="7924800" y="4673600"/>
          <p14:tracePt t="255583" x="7931150" y="4673600"/>
          <p14:tracePt t="255595" x="7937500" y="4673600"/>
          <p14:tracePt t="255613" x="7943850" y="4673600"/>
          <p14:tracePt t="255663" x="7956550" y="4673600"/>
          <p14:tracePt t="255680" x="7969250" y="4673600"/>
          <p14:tracePt t="255698" x="7994650" y="4673600"/>
          <p14:tracePt t="255712" x="8020050" y="4673600"/>
          <p14:tracePt t="255730" x="8045450" y="4673600"/>
          <p14:tracePt t="255748" x="8058150" y="4673600"/>
          <p14:tracePt t="255763" x="8070850" y="4673600"/>
          <p14:tracePt t="255780" x="8089900" y="4686300"/>
          <p14:tracePt t="255797" x="8108950" y="4705350"/>
          <p14:tracePt t="255815" x="8128000" y="4718050"/>
          <p14:tracePt t="255830" x="8147050" y="4730750"/>
          <p14:tracePt t="255847" x="8159750" y="4743450"/>
          <p14:tracePt t="255864" x="8172450" y="4743450"/>
          <p14:tracePt t="255879" x="8178800" y="4749800"/>
          <p14:tracePt t="255896" x="8185150" y="4749800"/>
          <p14:tracePt t="255913" x="8197850" y="4749800"/>
          <p14:tracePt t="255931" x="8216900" y="4756150"/>
          <p14:tracePt t="255947" x="8242300" y="4756150"/>
          <p14:tracePt t="255963" x="8274050" y="4756150"/>
          <p14:tracePt t="255980" x="8305800" y="4762500"/>
          <p14:tracePt t="255996" x="8331200" y="4762500"/>
          <p14:tracePt t="256016" x="8343900" y="4762500"/>
          <p14:tracePt t="256033" x="8362950" y="4762500"/>
          <p14:tracePt t="256046" x="8382000" y="4762500"/>
          <p14:tracePt t="256049" x="8420100" y="4762500"/>
          <p14:tracePt t="256064" x="8439150" y="4762500"/>
          <p14:tracePt t="256080" x="8483600" y="4756150"/>
          <p14:tracePt t="256083" x="8521700" y="4749800"/>
          <p14:tracePt t="256097" x="8547100" y="4743450"/>
          <p14:tracePt t="256099" x="8566150" y="4737100"/>
          <p14:tracePt t="256113" x="8578850" y="4730750"/>
          <p14:tracePt t="256130" x="8623300" y="4724400"/>
          <p14:tracePt t="256146" x="8629650" y="4718050"/>
          <p14:tracePt t="256163" x="8636000" y="4718050"/>
          <p14:tracePt t="256213" x="8642350" y="4724400"/>
          <p14:tracePt t="256229" x="8655050" y="4730750"/>
          <p14:tracePt t="256246" x="8667750" y="4730750"/>
          <p14:tracePt t="256263" x="8680450" y="4737100"/>
          <p14:tracePt t="256280" x="8686800" y="4737100"/>
          <p14:tracePt t="256298" x="8712200" y="4730750"/>
          <p14:tracePt t="256314" x="8718550" y="4730750"/>
          <p14:tracePt t="256334" x="8731250" y="4730750"/>
          <p14:tracePt t="256346" x="8737600" y="4724400"/>
          <p14:tracePt t="256380" x="8743950" y="4724400"/>
          <p14:tracePt t="256396" x="8756650" y="4724400"/>
          <p14:tracePt t="256413" x="8769350" y="4724400"/>
          <p14:tracePt t="256430" x="8788400" y="4724400"/>
          <p14:tracePt t="256446" x="8820150" y="4724400"/>
          <p14:tracePt t="256463" x="8883650" y="4730750"/>
          <p14:tracePt t="256479" x="8972550" y="4737100"/>
          <p14:tracePt t="256496" x="9036050" y="4737100"/>
          <p14:tracePt t="256513" x="9080500" y="4737100"/>
          <p14:tracePt t="256529" x="9086850" y="4737100"/>
          <p14:tracePt t="256664" x="9099550" y="4737100"/>
          <p14:tracePt t="256684" x="9118600" y="4737100"/>
          <p14:tracePt t="256699" x="9175750" y="4749800"/>
          <p14:tracePt t="256713" x="9226550" y="4768850"/>
          <p14:tracePt t="256732" x="9290050" y="4787900"/>
          <p14:tracePt t="256746" x="9340850" y="4794250"/>
          <p14:tracePt t="256763" x="9398000" y="4800600"/>
          <p14:tracePt t="256781" x="9455150" y="4806950"/>
          <p14:tracePt t="256797" x="9505950" y="4806950"/>
          <p14:tracePt t="256814" x="9544050" y="4806950"/>
          <p14:tracePt t="256818" x="9569450" y="4800600"/>
          <p14:tracePt t="256830" x="9582150" y="4794250"/>
          <p14:tracePt t="256834" x="9594850" y="4794250"/>
          <p14:tracePt t="256847" x="9607550" y="4787900"/>
          <p14:tracePt t="256849" x="9613900" y="4787900"/>
          <p14:tracePt t="256864" x="9632950" y="4781550"/>
          <p14:tracePt t="256881" x="9652000" y="4781550"/>
          <p14:tracePt t="256897" x="9664700" y="4781550"/>
          <p14:tracePt t="257082" x="9658350" y="4781550"/>
          <p14:tracePt t="257107" x="9652000" y="4781550"/>
          <p14:tracePt t="257151" x="9652000" y="4775200"/>
          <p14:tracePt t="257167" x="9658350" y="4768850"/>
          <p14:tracePt t="257173" x="9664700" y="4768850"/>
          <p14:tracePt t="257198" x="9728200" y="4762500"/>
          <p14:tracePt t="257215" x="9804400" y="4762500"/>
          <p14:tracePt t="257231" x="9893300" y="4762500"/>
          <p14:tracePt t="257248" x="9975850" y="4762500"/>
          <p14:tracePt t="257264" x="10020300" y="4762500"/>
          <p14:tracePt t="257281" x="10058400" y="4749800"/>
          <p14:tracePt t="257297" x="10064750" y="4749800"/>
          <p14:tracePt t="257343" x="10071100" y="4749800"/>
          <p14:tracePt t="257353" x="10077450" y="4743450"/>
          <p14:tracePt t="257364" x="10096500" y="4743450"/>
          <p14:tracePt t="257383" x="10115550" y="4730750"/>
          <p14:tracePt t="257398" x="10147300" y="4724400"/>
          <p14:tracePt t="257415" x="10179050" y="4711700"/>
          <p14:tracePt t="257431" x="10204450" y="4705350"/>
          <p14:tracePt t="257448" x="10229850" y="4699000"/>
          <p14:tracePt t="257464" x="10242550" y="4692650"/>
          <p14:tracePt t="257481" x="10261600" y="4692650"/>
          <p14:tracePt t="257498" x="10267950" y="4692650"/>
          <p14:tracePt t="257564" x="10274300" y="4692650"/>
          <p14:tracePt t="257607" x="10274300" y="4686300"/>
          <p14:tracePt t="257685" x="10287000" y="4686300"/>
          <p14:tracePt t="257698" x="10299700" y="4686300"/>
          <p14:tracePt t="257715" x="10356850" y="4673600"/>
          <p14:tracePt t="257732" x="10394950" y="4673600"/>
          <p14:tracePt t="257749" x="10420350" y="4667250"/>
          <p14:tracePt t="257765" x="10445750" y="4667250"/>
          <p14:tracePt t="257781" x="10477500" y="4660900"/>
          <p14:tracePt t="257798" x="10528300" y="4654550"/>
          <p14:tracePt t="257815" x="10585450" y="4641850"/>
          <p14:tracePt t="257831" x="10674350" y="4635500"/>
          <p14:tracePt t="257848" x="10725150" y="4629150"/>
          <p14:tracePt t="257865" x="10763250" y="4622800"/>
          <p14:tracePt t="257882" x="10795000" y="4622800"/>
          <p14:tracePt t="257898" x="10801350" y="4616450"/>
          <p14:tracePt t="257932" x="10807700" y="4616450"/>
          <p14:tracePt t="257948" x="10814050" y="4616450"/>
          <p14:tracePt t="257965" x="10820400" y="4616450"/>
          <p14:tracePt t="257984" x="10826750" y="4616450"/>
          <p14:tracePt t="258015" x="10833100" y="4616450"/>
          <p14:tracePt t="258031" x="10839450" y="4616450"/>
          <p14:tracePt t="258048" x="10858500" y="4622800"/>
          <p14:tracePt t="258065" x="10871200" y="4622800"/>
          <p14:tracePt t="258082" x="10883900" y="4629150"/>
          <p14:tracePt t="258098" x="10890250" y="4629150"/>
          <p14:tracePt t="258132" x="10896600" y="4629150"/>
          <p14:tracePt t="258149" x="10915650" y="4635500"/>
          <p14:tracePt t="258165" x="10979150" y="4641850"/>
          <p14:tracePt t="258180" x="11080750" y="4654550"/>
          <p14:tracePt t="258199" x="11169650" y="4654550"/>
          <p14:tracePt t="258216" x="11233150" y="4654550"/>
          <p14:tracePt t="258232" x="11290300" y="4648200"/>
          <p14:tracePt t="258236" x="11303000" y="4648200"/>
          <p14:tracePt t="258247" x="11315700" y="4641850"/>
          <p14:tracePt t="258249" x="11322050" y="4641850"/>
          <p14:tracePt t="258266" x="11322050" y="4635500"/>
          <p14:tracePt t="258300" x="11334750" y="4635500"/>
          <p14:tracePt t="258315" x="11360150" y="4635500"/>
          <p14:tracePt t="258332" x="11379200" y="4629150"/>
          <p14:tracePt t="258349" x="11391900" y="4629150"/>
          <p14:tracePt t="258399" x="11385550" y="4629150"/>
          <p14:tracePt t="258416" x="11366500" y="4629150"/>
          <p14:tracePt t="258432" x="11303000" y="4641850"/>
          <p14:tracePt t="258448" x="11220450" y="4654550"/>
          <p14:tracePt t="258465" x="11125200" y="4679950"/>
          <p14:tracePt t="258482" x="10991850" y="4699000"/>
          <p14:tracePt t="258498" x="10807700" y="4730750"/>
          <p14:tracePt t="258515" x="10617200" y="4749800"/>
          <p14:tracePt t="258532" x="10331450" y="4775200"/>
          <p14:tracePt t="258537" x="10217150" y="4781550"/>
          <p14:tracePt t="258549" x="10102850" y="4787900"/>
          <p14:tracePt t="258565" x="9880600" y="4800600"/>
          <p14:tracePt t="258582" x="9671050" y="4813300"/>
          <p14:tracePt t="258599" x="9410700" y="4819650"/>
          <p14:tracePt t="258616" x="9213850" y="4832350"/>
          <p14:tracePt t="258632" x="8972550" y="4832350"/>
          <p14:tracePt t="258649" x="8858250" y="4845050"/>
          <p14:tracePt t="258665" x="8509000" y="4876800"/>
          <p14:tracePt t="258682" x="8401050" y="4889500"/>
          <p14:tracePt t="258699" x="8045450" y="4908550"/>
          <p14:tracePt t="258715" x="7842250" y="4921250"/>
          <p14:tracePt t="258731" x="7670800" y="4946650"/>
          <p14:tracePt t="258749" x="7524750" y="4953000"/>
          <p14:tracePt t="258765" x="7461250" y="4953000"/>
          <p14:tracePt t="258782" x="7416800" y="4953000"/>
          <p14:tracePt t="258799" x="7359650" y="4965700"/>
          <p14:tracePt t="258816" x="7283450" y="4972050"/>
          <p14:tracePt t="258832" x="7226300" y="4978400"/>
          <p14:tracePt t="258849" x="7156450" y="4972050"/>
          <p14:tracePt t="258866" x="7112000" y="4965700"/>
          <p14:tracePt t="258882" x="7080250" y="4959350"/>
          <p14:tracePt t="258899" x="7048500" y="4953000"/>
          <p14:tracePt t="258916" x="7016750" y="4953000"/>
          <p14:tracePt t="258932" x="6959600" y="4959350"/>
          <p14:tracePt t="258948" x="6877050" y="4965700"/>
          <p14:tracePt t="258966" x="6769100" y="4972050"/>
          <p14:tracePt t="258982" x="6699250" y="4972050"/>
          <p14:tracePt t="258999" x="6642100" y="4965700"/>
          <p14:tracePt t="259016" x="6635750" y="4965700"/>
          <p14:tracePt t="259406" x="6642100" y="4965700"/>
          <p14:tracePt t="259413" x="6648450" y="4965700"/>
          <p14:tracePt t="259421" x="6661150" y="4959350"/>
          <p14:tracePt t="259433" x="6686550" y="4959350"/>
          <p14:tracePt t="259451" x="6699250" y="4953000"/>
          <p14:tracePt t="259467" x="6711950" y="4946650"/>
          <p14:tracePt t="259483" x="6731000" y="4946650"/>
          <p14:tracePt t="259500" x="6743700" y="4940300"/>
          <p14:tracePt t="259516" x="6750050" y="4940300"/>
          <p14:tracePt t="259533" x="6781800" y="4933950"/>
          <p14:tracePt t="259550" x="6794500" y="4927600"/>
          <p14:tracePt t="259566" x="6813550" y="4927600"/>
          <p14:tracePt t="259583" x="6826250" y="4921250"/>
          <p14:tracePt t="259599" x="6838950" y="4921250"/>
          <p14:tracePt t="259616" x="6851650" y="4914900"/>
          <p14:tracePt t="259633" x="6864350" y="4914900"/>
          <p14:tracePt t="259649" x="6877050" y="4914900"/>
          <p14:tracePt t="259666" x="6889750" y="4914900"/>
          <p14:tracePt t="259683" x="6908800" y="4914900"/>
          <p14:tracePt t="259700" x="6915150" y="4914900"/>
          <p14:tracePt t="259716" x="6927850" y="4914900"/>
          <p14:tracePt t="259733" x="6946900" y="4914900"/>
          <p14:tracePt t="259750" x="6965950" y="4908550"/>
          <p14:tracePt t="259767" x="6978650" y="4908550"/>
          <p14:tracePt t="259783" x="6991350" y="4908550"/>
          <p14:tracePt t="259800" x="6997700" y="4908550"/>
          <p14:tracePt t="259817" x="7004050" y="4908550"/>
          <p14:tracePt t="259833" x="7010400" y="4908550"/>
          <p14:tracePt t="259970" x="7016750" y="4908550"/>
          <p14:tracePt t="260021" x="7010400" y="4914900"/>
          <p14:tracePt t="260034" x="6997700" y="4914900"/>
          <p14:tracePt t="260051" x="6972300" y="4914900"/>
          <p14:tracePt t="260067" x="6953250" y="4914900"/>
          <p14:tracePt t="260084" x="6940550" y="4914900"/>
          <p14:tracePt t="260104" x="6927850" y="4908550"/>
          <p14:tracePt t="260117" x="6927850" y="4902200"/>
          <p14:tracePt t="260133" x="6921500" y="4895850"/>
          <p14:tracePt t="260151" x="6908800" y="4889500"/>
          <p14:tracePt t="260155" x="6902450" y="4889500"/>
          <p14:tracePt t="260166" x="6896100" y="4883150"/>
          <p14:tracePt t="260183" x="6877050" y="4876800"/>
          <p14:tracePt t="260201" x="6870700" y="4876800"/>
          <p14:tracePt t="260233" x="6864350" y="4876800"/>
          <p14:tracePt t="260357" x="6870700" y="4876800"/>
          <p14:tracePt t="260366" x="6877050" y="4876800"/>
          <p14:tracePt t="260386" x="6896100" y="4870450"/>
          <p14:tracePt t="260463" x="6896100" y="4864100"/>
          <p14:tracePt t="260471" x="6902450" y="4864100"/>
          <p14:tracePt t="260484" x="6902450" y="4857750"/>
          <p14:tracePt t="260501" x="6902450" y="4851400"/>
          <p14:tracePt t="260518" x="6889750" y="4838700"/>
          <p14:tracePt t="260534" x="6883400" y="4838700"/>
          <p14:tracePt t="260551" x="6883400" y="4832350"/>
          <p14:tracePt t="260567" x="6883400" y="4819650"/>
          <p14:tracePt t="260584" x="6883400" y="4813300"/>
          <p14:tracePt t="260601" x="6883400" y="4794250"/>
          <p14:tracePt t="260785" x="6889750" y="4800600"/>
          <p14:tracePt t="260796" x="6896100" y="4800600"/>
          <p14:tracePt t="260800" x="6908800" y="4813300"/>
          <p14:tracePt t="260818" x="6927850" y="4826000"/>
          <p14:tracePt t="260834" x="6946900" y="4832350"/>
          <p14:tracePt t="260851" x="6965950" y="4845050"/>
          <p14:tracePt t="260905" x="6972300" y="4845050"/>
          <p14:tracePt t="260918" x="6991350" y="4845050"/>
          <p14:tracePt t="260934" x="7029450" y="4845050"/>
          <p14:tracePt t="260951" x="7067550" y="4851400"/>
          <p14:tracePt t="260967" x="7099300" y="4851400"/>
          <p14:tracePt t="260984" x="7118350" y="4851400"/>
          <p14:tracePt t="260989" x="7124700" y="4851400"/>
          <p14:tracePt t="260999" x="7131050" y="4851400"/>
          <p14:tracePt t="261106" x="7131050" y="4845050"/>
          <p14:tracePt t="261113" x="7137400" y="4845050"/>
          <p14:tracePt t="261120" x="7143750" y="4838700"/>
          <p14:tracePt t="261133" x="7181850" y="4832350"/>
          <p14:tracePt t="261151" x="7321550" y="4826000"/>
          <p14:tracePt t="261169" x="7404100" y="4826000"/>
          <p14:tracePt t="261185" x="7480300" y="4832350"/>
          <p14:tracePt t="261201" x="7569200" y="4838700"/>
          <p14:tracePt t="261218" x="7626350" y="4845050"/>
          <p14:tracePt t="261234" x="7670800" y="4845050"/>
          <p14:tracePt t="261251" x="7683500" y="4838700"/>
          <p14:tracePt t="261268" x="7689850" y="4838700"/>
          <p14:tracePt t="261285" x="7696200" y="4838700"/>
          <p14:tracePt t="261300" x="7702550" y="4826000"/>
          <p14:tracePt t="261304" x="7708900" y="4826000"/>
          <p14:tracePt t="261318" x="7715250" y="4813300"/>
          <p14:tracePt t="261335" x="7759700" y="4806950"/>
          <p14:tracePt t="261352" x="7791450" y="4800600"/>
          <p14:tracePt t="261369" x="7829550" y="4800600"/>
          <p14:tracePt t="261384" x="7854950" y="4806950"/>
          <p14:tracePt t="261402" x="7886700" y="4813300"/>
          <p14:tracePt t="261420" x="7924800" y="4819650"/>
          <p14:tracePt t="261434" x="7962900" y="4826000"/>
          <p14:tracePt t="261451" x="8007350" y="4826000"/>
          <p14:tracePt t="261468" x="8026400" y="4826000"/>
          <p14:tracePt t="261484" x="8039100" y="4826000"/>
          <p14:tracePt t="261501" x="8051800" y="4826000"/>
          <p14:tracePt t="261505" x="8058150" y="4826000"/>
          <p14:tracePt t="261516" x="8064500" y="4826000"/>
          <p14:tracePt t="261534" x="8077200" y="4832350"/>
          <p14:tracePt t="261552" x="8102600" y="4838700"/>
          <p14:tracePt t="261555" x="8115300" y="4845050"/>
          <p14:tracePt t="261567" x="8121650" y="4845050"/>
          <p14:tracePt t="261583" x="8140700" y="4851400"/>
          <p14:tracePt t="261588" x="8140700" y="4857750"/>
          <p14:tracePt t="261711" x="8147050" y="4857750"/>
          <p14:tracePt t="262226" x="8153400" y="4857750"/>
          <p14:tracePt t="262234" x="8159750" y="4851400"/>
          <p14:tracePt t="262241" x="8166100" y="4845050"/>
          <p14:tracePt t="262252" x="8178800" y="4838700"/>
          <p14:tracePt t="262270" x="8191500" y="4826000"/>
          <p14:tracePt t="262286" x="8210550" y="4819650"/>
          <p14:tracePt t="262302" x="8229600" y="4813300"/>
          <p14:tracePt t="262319" x="8261350" y="4806950"/>
          <p14:tracePt t="262335" x="8388350" y="4813300"/>
          <p14:tracePt t="262352" x="8420100" y="4813300"/>
          <p14:tracePt t="262354" x="8451850" y="4813300"/>
          <p14:tracePt t="262368" x="8489950" y="4806950"/>
          <p14:tracePt t="262385" x="8540750" y="4806950"/>
          <p14:tracePt t="262402" x="8591550" y="4806950"/>
          <p14:tracePt t="262419" x="8642350" y="4806950"/>
          <p14:tracePt t="262435" x="8667750" y="4813300"/>
          <p14:tracePt t="262452" x="8680450" y="4813300"/>
          <p14:tracePt t="262524" x="8686800" y="4806950"/>
          <p14:tracePt t="262540" x="8693150" y="4806950"/>
          <p14:tracePt t="262556" x="8693150" y="4800600"/>
          <p14:tracePt t="262568" x="8699500" y="4800600"/>
          <p14:tracePt t="262587" x="8718550" y="4794250"/>
          <p14:tracePt t="262603" x="8724900" y="4794250"/>
          <p14:tracePt t="262619" x="8731250" y="4794250"/>
          <p14:tracePt t="262652" x="8737600" y="4794250"/>
          <p14:tracePt t="262992" x="8731250" y="4794250"/>
          <p14:tracePt t="263382" x="8737600" y="4787900"/>
          <p14:tracePt t="263391" x="8743950" y="4787900"/>
          <p14:tracePt t="263403" x="8750300" y="4787900"/>
          <p14:tracePt t="263421" x="8807450" y="4787900"/>
          <p14:tracePt t="263437" x="8845550" y="4794250"/>
          <p14:tracePt t="263453" x="8858250" y="4800600"/>
          <p14:tracePt t="263543" x="8864600" y="4800600"/>
          <p14:tracePt t="263551" x="8870950" y="4800600"/>
          <p14:tracePt t="263561" x="8890000" y="4806950"/>
          <p14:tracePt t="263568" x="8909050" y="4806950"/>
          <p14:tracePt t="263587" x="8959850" y="4806950"/>
          <p14:tracePt t="263603" x="8978900" y="4806950"/>
          <p14:tracePt t="263607" x="8991600" y="4800600"/>
          <p14:tracePt t="263619" x="8997950" y="4800600"/>
          <p14:tracePt t="263637" x="9004300" y="4800600"/>
          <p14:tracePt t="263653" x="9010650" y="4800600"/>
          <p14:tracePt t="263957" x="9017000" y="4806950"/>
          <p14:tracePt t="263970" x="9036050" y="4813300"/>
          <p14:tracePt t="263987" x="9099550" y="4826000"/>
          <p14:tracePt t="264004" x="9169400" y="4845050"/>
          <p14:tracePt t="264020" x="9258300" y="4857750"/>
          <p14:tracePt t="264037" x="9347200" y="4864100"/>
          <p14:tracePt t="264054" x="9448800" y="4864100"/>
          <p14:tracePt t="264070" x="9556750" y="4864100"/>
          <p14:tracePt t="264087" x="9728200" y="4864100"/>
          <p14:tracePt t="264104" x="9766300" y="4870450"/>
          <p14:tracePt t="264108" x="9829800" y="4870450"/>
          <p14:tracePt t="264119" x="9867900" y="4870450"/>
          <p14:tracePt t="264121" x="9899650" y="4870450"/>
          <p14:tracePt t="264137" x="9944100" y="4870450"/>
          <p14:tracePt t="264156" x="9975850" y="4870450"/>
          <p14:tracePt t="264678" x="9982200" y="4870450"/>
          <p14:tracePt t="264690" x="10020300" y="4870450"/>
          <p14:tracePt t="264704" x="10064750" y="4864100"/>
          <p14:tracePt t="264723" x="10236200" y="4857750"/>
          <p14:tracePt t="264738" x="10331450" y="4851400"/>
          <p14:tracePt t="264753" x="10375900" y="4851400"/>
          <p14:tracePt t="264770" x="10496550" y="4845050"/>
          <p14:tracePt t="264787" x="10566400" y="4845050"/>
          <p14:tracePt t="264804" x="10629900" y="4845050"/>
          <p14:tracePt t="264821" x="10674350" y="4845050"/>
          <p14:tracePt t="264837" x="10712450" y="4845050"/>
          <p14:tracePt t="264854" x="10731500" y="4845050"/>
          <p14:tracePt t="264873" x="10750550" y="4838700"/>
          <p14:tracePt t="264888" x="10763250" y="4838700"/>
          <p14:tracePt t="264904" x="10775950" y="4838700"/>
          <p14:tracePt t="264921" x="10788650" y="4838700"/>
          <p14:tracePt t="264937" x="10807700" y="4838700"/>
          <p14:tracePt t="264954" x="10826750" y="4838700"/>
          <p14:tracePt t="264970" x="10833100" y="4845050"/>
          <p14:tracePt t="264987" x="10858500" y="4845050"/>
          <p14:tracePt t="265006" x="10947400" y="4845050"/>
          <p14:tracePt t="265021" x="11074400" y="4845050"/>
          <p14:tracePt t="265037" x="11226800" y="4838700"/>
          <p14:tracePt t="265054" x="11315700" y="4826000"/>
          <p14:tracePt t="265071" x="11379200" y="4813300"/>
          <p14:tracePt t="265087" x="11404600" y="4806950"/>
          <p14:tracePt t="265146" x="11410950" y="4806950"/>
          <p14:tracePt t="265154" x="11417300" y="4806950"/>
          <p14:tracePt t="265171" x="11455400" y="4806950"/>
          <p14:tracePt t="265187" x="11506200" y="4806950"/>
          <p14:tracePt t="265204" x="11537950" y="4806950"/>
          <p14:tracePt t="265221" x="11544300" y="4806950"/>
          <p14:tracePt t="265237" x="11550650" y="4800600"/>
          <p14:tracePt t="265271" x="11557000" y="4800600"/>
          <p14:tracePt t="265304" x="11550650" y="4794250"/>
          <p14:tracePt t="265321" x="11512550" y="4781550"/>
          <p14:tracePt t="265338" x="11480800" y="4768850"/>
          <p14:tracePt t="265355" x="11442700" y="4756150"/>
          <p14:tracePt t="265371" x="11404600" y="4749800"/>
          <p14:tracePt t="265387" x="11360150" y="4737100"/>
          <p14:tracePt t="265404" x="11322050" y="4730750"/>
          <p14:tracePt t="265421" x="11277600" y="4724400"/>
          <p14:tracePt t="265438" x="11233150" y="4718050"/>
          <p14:tracePt t="265455" x="11176000" y="4711700"/>
          <p14:tracePt t="265471" x="11125200" y="4705350"/>
          <p14:tracePt t="265488" x="11049000" y="4699000"/>
          <p14:tracePt t="265505" x="10985500" y="4692650"/>
          <p14:tracePt t="265521" x="10934700" y="4692650"/>
          <p14:tracePt t="265525" x="10909300" y="4692650"/>
          <p14:tracePt t="265536" x="10883900" y="4692650"/>
          <p14:tracePt t="265540" x="10858500" y="4699000"/>
          <p14:tracePt t="265554" x="10845800" y="4699000"/>
          <p14:tracePt t="265571" x="10807700" y="4711700"/>
          <p14:tracePt t="265588" x="10782300" y="4730750"/>
          <p14:tracePt t="265604" x="10763250" y="4756150"/>
          <p14:tracePt t="265622" x="10750550" y="4775200"/>
          <p14:tracePt t="265638" x="10744200" y="4794250"/>
          <p14:tracePt t="265654" x="10731500" y="4806950"/>
          <p14:tracePt t="265671" x="10725150" y="4819650"/>
          <p14:tracePt t="265688" x="10718800" y="4819650"/>
          <p14:tracePt t="265722" x="10718800" y="4826000"/>
          <p14:tracePt t="265783" x="10718800" y="4832350"/>
          <p14:tracePt t="265791" x="10725150" y="4832350"/>
          <p14:tracePt t="265805" x="10731500" y="4838700"/>
          <p14:tracePt t="265821" x="10744200" y="4851400"/>
          <p14:tracePt t="265838" x="10750550" y="4851400"/>
          <p14:tracePt t="266427" x="10744200" y="4851400"/>
          <p14:tracePt t="266436" x="10737850" y="4851400"/>
          <p14:tracePt t="266443" x="10718800" y="4851400"/>
          <p14:tracePt t="266456" x="10706100" y="4851400"/>
          <p14:tracePt t="266472" x="10661650" y="4845050"/>
          <p14:tracePt t="266490" x="10553700" y="4806950"/>
          <p14:tracePt t="266507" x="10464800" y="4794250"/>
          <p14:tracePt t="266521" x="10433050" y="4794250"/>
          <p14:tracePt t="266522" x="10394950" y="4800600"/>
          <p14:tracePt t="266539" x="10318750" y="4819650"/>
          <p14:tracePt t="266556" x="10248900" y="4832350"/>
          <p14:tracePt t="266573" x="10185400" y="4838700"/>
          <p14:tracePt t="266589" x="10153650" y="4845050"/>
          <p14:tracePt t="266605" x="10102850" y="4851400"/>
          <p14:tracePt t="266622" x="9969500" y="4851400"/>
          <p14:tracePt t="266639" x="9759950" y="4845050"/>
          <p14:tracePt t="266644" x="9639300" y="4845050"/>
          <p14:tracePt t="266655" x="9531350" y="4845050"/>
          <p14:tracePt t="266672" x="9245600" y="4845050"/>
          <p14:tracePt t="266689" x="8928100" y="4832350"/>
          <p14:tracePt t="266705" x="8661400" y="4806950"/>
          <p14:tracePt t="266724" x="8343900" y="4781550"/>
          <p14:tracePt t="266739" x="8128000" y="4775200"/>
          <p14:tracePt t="266756" x="7893050" y="4787900"/>
          <p14:tracePt t="266772" x="7651750" y="4813300"/>
          <p14:tracePt t="266789" x="7334250" y="4870450"/>
          <p14:tracePt t="266805" x="7067550" y="4921250"/>
          <p14:tracePt t="266823" x="6953250" y="4940300"/>
          <p14:tracePt t="266839" x="6927850" y="4940300"/>
          <p14:tracePt t="266872" x="6940550" y="4953000"/>
          <p14:tracePt t="266889" x="6997700" y="4984750"/>
          <p14:tracePt t="266906" x="7092950" y="5029200"/>
          <p14:tracePt t="266927" x="7194550" y="5080000"/>
          <p14:tracePt t="266938" x="7213600" y="5092700"/>
          <p14:tracePt t="266956" x="7239000" y="5118100"/>
          <p14:tracePt t="266959" x="7245350" y="5124450"/>
          <p14:tracePt t="266974" x="7258050" y="5130800"/>
          <p14:tracePt t="267022" x="7264400" y="5130800"/>
          <p14:tracePt t="267039" x="7277100" y="5130800"/>
          <p14:tracePt t="267043" x="7289800" y="5130800"/>
          <p14:tracePt t="267056" x="7296150" y="5130800"/>
          <p14:tracePt t="267073" x="7315200" y="5130800"/>
          <p14:tracePt t="267133" x="7315200" y="5124450"/>
          <p14:tracePt t="267257" x="7321550" y="5124450"/>
          <p14:tracePt t="267265" x="7327900" y="5124450"/>
          <p14:tracePt t="267273" x="7334250" y="5124450"/>
          <p14:tracePt t="267290" x="7346950" y="5124450"/>
          <p14:tracePt t="267306" x="7353300" y="5118100"/>
          <p14:tracePt t="267323" x="7366000" y="5118100"/>
          <p14:tracePt t="267340" x="7372350" y="5118100"/>
          <p14:tracePt t="267356" x="7378700" y="5118100"/>
          <p14:tracePt t="267360" x="7385050" y="5118100"/>
          <p14:tracePt t="267373" x="7391400" y="5118100"/>
          <p14:tracePt t="267389" x="7404100" y="5118100"/>
          <p14:tracePt t="267406" x="7410450" y="5118100"/>
          <p14:tracePt t="267423" x="7423150" y="5118100"/>
          <p14:tracePt t="267439" x="7429500" y="5118100"/>
          <p14:tracePt t="267710" x="7435850" y="5118100"/>
          <p14:tracePt t="267718" x="7442200" y="5118100"/>
          <p14:tracePt t="267724" x="7448550" y="5118100"/>
          <p14:tracePt t="267740" x="7473950" y="5111750"/>
          <p14:tracePt t="267756" x="7493000" y="5111750"/>
          <p14:tracePt t="267773" x="7512050" y="5111750"/>
          <p14:tracePt t="267790" x="7531100" y="5111750"/>
          <p14:tracePt t="267794" x="7537450" y="5111750"/>
          <p14:tracePt t="267805" x="7543800" y="5111750"/>
          <p14:tracePt t="267823" x="7556500" y="5118100"/>
          <p14:tracePt t="267840" x="7569200" y="5118100"/>
          <p14:tracePt t="267855" x="7575550" y="5111750"/>
          <p14:tracePt t="267874" x="7581900" y="5111750"/>
          <p14:tracePt t="267890" x="7588250" y="5111750"/>
          <p14:tracePt t="267907" x="7588250" y="5105400"/>
          <p14:tracePt t="267923" x="7594600" y="5105400"/>
          <p14:tracePt t="267940" x="7600950" y="5105400"/>
          <p14:tracePt t="267957" x="7620000" y="5105400"/>
          <p14:tracePt t="267974" x="7639050" y="5099050"/>
          <p14:tracePt t="267991" x="7670800" y="5099050"/>
          <p14:tracePt t="268006" x="7683500" y="5099050"/>
          <p14:tracePt t="268010" x="7696200" y="5099050"/>
          <p14:tracePt t="268024" x="7702550" y="5092700"/>
          <p14:tracePt t="268027" x="7708900" y="5092700"/>
          <p14:tracePt t="268040" x="7708900" y="5086350"/>
          <p14:tracePt t="268057" x="7734300" y="5073650"/>
          <p14:tracePt t="268075" x="7766050" y="5054600"/>
          <p14:tracePt t="268091" x="7778750" y="5041900"/>
          <p14:tracePt t="268107" x="7785100" y="5041900"/>
          <p14:tracePt t="268141" x="7785100" y="5035550"/>
          <p14:tracePt t="268157" x="7797800" y="5022850"/>
          <p14:tracePt t="268173" x="7797800" y="5016500"/>
          <p14:tracePt t="268190" x="7785100" y="5003800"/>
          <p14:tracePt t="268207" x="7772400" y="4997450"/>
          <p14:tracePt t="268223" x="7766050" y="4997450"/>
          <p14:tracePt t="268320" x="7772400" y="4997450"/>
          <p14:tracePt t="268329" x="7778750" y="4991100"/>
          <p14:tracePt t="268340" x="7785100" y="4991100"/>
          <p14:tracePt t="268357" x="7823200" y="4997450"/>
          <p14:tracePt t="268373" x="7912100" y="5010150"/>
          <p14:tracePt t="268390" x="8001000" y="5022850"/>
          <p14:tracePt t="268394" x="8045450" y="5029200"/>
          <p14:tracePt t="268406" x="8083550" y="5035550"/>
          <p14:tracePt t="268411" x="8115300" y="5035550"/>
          <p14:tracePt t="268425" x="8147050" y="5041900"/>
          <p14:tracePt t="268507" x="8153400" y="5041900"/>
          <p14:tracePt t="268516" x="8166100" y="5041900"/>
          <p14:tracePt t="268524" x="8172450" y="5041900"/>
          <p14:tracePt t="268541" x="8216900" y="5041900"/>
          <p14:tracePt t="268557" x="8280400" y="5041900"/>
          <p14:tracePt t="268574" x="8331200" y="5029200"/>
          <p14:tracePt t="268590" x="8375650" y="5022850"/>
          <p14:tracePt t="268607" x="8401050" y="5016500"/>
          <p14:tracePt t="268624" x="8413750" y="5010150"/>
          <p14:tracePt t="268640" x="8420100" y="5010150"/>
          <p14:tracePt t="268714" x="8426450" y="5010150"/>
          <p14:tracePt t="268729" x="8432800" y="5010150"/>
          <p14:tracePt t="268733" x="8439150" y="5010150"/>
          <p14:tracePt t="268757" x="8445500" y="5010150"/>
          <p14:tracePt t="268774" x="8451850" y="5010150"/>
          <p14:tracePt t="268885" x="8458200" y="5010150"/>
          <p14:tracePt t="268898" x="8464550" y="5003800"/>
          <p14:tracePt t="268908" x="8464550" y="4997450"/>
          <p14:tracePt t="268925" x="8483600" y="4984750"/>
          <p14:tracePt t="268940" x="8502650" y="4972050"/>
          <p14:tracePt t="268957" x="8521700" y="4965700"/>
          <p14:tracePt t="268974" x="8547100" y="4959350"/>
          <p14:tracePt t="268991" x="8559800" y="4959350"/>
          <p14:tracePt t="269063" x="8578850" y="4965700"/>
          <p14:tracePt t="269073" x="8597900" y="4978400"/>
          <p14:tracePt t="269080" x="8642350" y="4991100"/>
          <p14:tracePt t="269091" x="8686800" y="5003800"/>
          <p14:tracePt t="269108" x="8820150" y="5035550"/>
          <p14:tracePt t="269124" x="8928100" y="5048250"/>
          <p14:tracePt t="269141" x="9055100" y="5054600"/>
          <p14:tracePt t="269159" x="9099550" y="5054600"/>
          <p14:tracePt t="269213" x="9105900" y="5054600"/>
          <p14:tracePt t="269228" x="9112250" y="5048250"/>
          <p14:tracePt t="269241" x="9124950" y="5041900"/>
          <p14:tracePt t="269258" x="9175750" y="5022850"/>
          <p14:tracePt t="269274" x="9207500" y="5016500"/>
          <p14:tracePt t="269291" x="9245600" y="5010150"/>
          <p14:tracePt t="269307" x="9271000" y="5010150"/>
          <p14:tracePt t="269324" x="9302750" y="5010150"/>
          <p14:tracePt t="269341" x="9315450" y="5010150"/>
          <p14:tracePt t="269358" x="9321800" y="5010150"/>
          <p14:tracePt t="269463" x="9328150" y="5016500"/>
          <p14:tracePt t="269471" x="9340850" y="5022850"/>
          <p14:tracePt t="269477" x="9353550" y="5029200"/>
          <p14:tracePt t="269491" x="9385300" y="5048250"/>
          <p14:tracePt t="269508" x="9429750" y="5073650"/>
          <p14:tracePt t="269526" x="9480550" y="5092700"/>
          <p14:tracePt t="269541" x="9525000" y="5092700"/>
          <p14:tracePt t="269558" x="9639300" y="5092700"/>
          <p14:tracePt t="269579" x="9734550" y="5073650"/>
          <p14:tracePt t="269583" x="9798050" y="5060950"/>
          <p14:tracePt t="269592" x="9848850" y="5054600"/>
          <p14:tracePt t="269608" x="9950450" y="5035550"/>
          <p14:tracePt t="269625" x="10007600" y="5022850"/>
          <p14:tracePt t="269645" x="10039350" y="5010150"/>
          <p14:tracePt t="269649" x="10045700" y="5010150"/>
          <p14:tracePt t="269853" x="10039350" y="5010150"/>
          <p14:tracePt t="269861" x="10033000" y="5010150"/>
          <p14:tracePt t="269876" x="10026650" y="5016500"/>
          <p14:tracePt t="269893" x="10013950" y="5022850"/>
          <p14:tracePt t="269908" x="10007600" y="5022850"/>
          <p14:tracePt t="269925" x="10001250" y="5022850"/>
          <p14:tracePt t="269999" x="10001250" y="5029200"/>
          <p14:tracePt t="270005" x="9994900" y="5029200"/>
          <p14:tracePt t="270042" x="10013950" y="5041900"/>
          <p14:tracePt t="270059" x="10045700" y="5048250"/>
          <p14:tracePt t="270076" x="10090150" y="5048250"/>
          <p14:tracePt t="270081" x="10115550" y="5048250"/>
          <p14:tracePt t="270092" x="10147300" y="5048250"/>
          <p14:tracePt t="270110" x="10204450" y="5048250"/>
          <p14:tracePt t="270125" x="10229850" y="5048250"/>
          <p14:tracePt t="270361" x="10229850" y="5054600"/>
          <p14:tracePt t="270368" x="10223500" y="5054600"/>
          <p14:tracePt t="270978" x="10223500" y="5060950"/>
          <p14:tracePt t="270984" x="10229850" y="5067300"/>
          <p14:tracePt t="270992" x="10242550" y="5080000"/>
          <p14:tracePt t="271008" x="10306050" y="5099050"/>
          <p14:tracePt t="271026" x="10363200" y="5105400"/>
          <p14:tracePt t="271042" x="10426700" y="5111750"/>
          <p14:tracePt t="271060" x="10483850" y="5118100"/>
          <p14:tracePt t="271077" x="10521950" y="5118100"/>
          <p14:tracePt t="271080" x="10528300" y="5118100"/>
          <p14:tracePt t="271138" x="10534650" y="5118100"/>
          <p14:tracePt t="271146" x="10541000" y="5118100"/>
          <p14:tracePt t="271160" x="10547350" y="5111750"/>
          <p14:tracePt t="271176" x="10553700" y="5105400"/>
          <p14:tracePt t="271192" x="10572750" y="5099050"/>
          <p14:tracePt t="271209" x="10585450" y="5092700"/>
          <p14:tracePt t="271226" x="10598150" y="5086350"/>
          <p14:tracePt t="271243" x="10648950" y="5086350"/>
          <p14:tracePt t="271259" x="10718800" y="5086350"/>
          <p14:tracePt t="271276" x="10769600" y="5092700"/>
          <p14:tracePt t="271293" x="10826750" y="5092700"/>
          <p14:tracePt t="271309" x="10839450" y="5099050"/>
          <p14:tracePt t="271326" x="10845800" y="5099050"/>
          <p14:tracePt t="271341" x="10871200" y="5092700"/>
          <p14:tracePt t="271359" x="10966450" y="5080000"/>
          <p14:tracePt t="271376" x="11176000" y="5067300"/>
          <p14:tracePt t="271393" x="11404600" y="5067300"/>
          <p14:tracePt t="271409" x="11664950" y="5054600"/>
          <p14:tracePt t="271426" x="11766550" y="5022850"/>
          <p14:tracePt t="271443" x="11791950" y="5010150"/>
          <p14:tracePt t="271459" x="11785600" y="4997450"/>
          <p14:tracePt t="271477" x="11760200" y="4984750"/>
          <p14:tracePt t="271493" x="11734800" y="4984750"/>
          <p14:tracePt t="271510" x="11722100" y="4991100"/>
          <p14:tracePt t="271526" x="11722100" y="5003800"/>
          <p14:tracePt t="271543" x="11753850" y="5016500"/>
          <p14:tracePt t="271560" x="11798300" y="5029200"/>
          <p14:tracePt t="271576" x="11811000" y="5029200"/>
          <p14:tracePt t="271593" x="11798300" y="5029200"/>
          <p14:tracePt t="271608" x="11671300" y="5003800"/>
          <p14:tracePt t="271627" x="11442700" y="4972050"/>
          <p14:tracePt t="271643" x="11207750" y="4959350"/>
          <p14:tracePt t="271660" x="10985500" y="4946650"/>
          <p14:tracePt t="271676" x="10941050" y="4953000"/>
          <p14:tracePt t="271710" x="10953750" y="4953000"/>
          <p14:tracePt t="271727" x="11061700" y="4965700"/>
          <p14:tracePt t="271744" x="11125200" y="4972050"/>
          <p14:tracePt t="271760" x="11264900" y="4991100"/>
          <p14:tracePt t="271777" x="11391900" y="5016500"/>
          <p14:tracePt t="271793" x="11417300" y="5035550"/>
          <p14:tracePt t="271810" x="11417300" y="5048250"/>
          <p14:tracePt t="271826" x="11417300" y="5054600"/>
          <p14:tracePt t="271860" x="11410950" y="5054600"/>
          <p14:tracePt t="271877" x="11391900" y="5054600"/>
          <p14:tracePt t="271893" x="11309350" y="5060950"/>
          <p14:tracePt t="271910" x="11252200" y="5060950"/>
          <p14:tracePt t="271925" x="11207750" y="5067300"/>
          <p14:tracePt t="271943" x="11156950" y="5067300"/>
          <p14:tracePt t="271960" x="11093450" y="5067300"/>
          <p14:tracePt t="271976" x="11004550" y="5067300"/>
          <p14:tracePt t="271994" x="10909300" y="5060950"/>
          <p14:tracePt t="272010" x="10807700" y="5054600"/>
          <p14:tracePt t="272027" x="10731500" y="5048250"/>
          <p14:tracePt t="272043" x="10585450" y="5048250"/>
          <p14:tracePt t="272060" x="10407650" y="5067300"/>
          <p14:tracePt t="272077" x="10217150" y="5105400"/>
          <p14:tracePt t="272093" x="10026650" y="5156200"/>
          <p14:tracePt t="272110" x="9848850" y="5207000"/>
          <p14:tracePt t="272127" x="9715500" y="5232400"/>
          <p14:tracePt t="272144" x="9366250" y="5232400"/>
          <p14:tracePt t="272160" x="9080500" y="5213350"/>
          <p14:tracePt t="272177" x="8705850" y="5194300"/>
          <p14:tracePt t="272193" x="8413750" y="5187950"/>
          <p14:tracePt t="272210" x="8147050" y="5181600"/>
          <p14:tracePt t="272227" x="7969250" y="5175250"/>
          <p14:tracePt t="272243" x="7759700" y="5168900"/>
          <p14:tracePt t="272260" x="7569200" y="5175250"/>
          <p14:tracePt t="272276" x="7340600" y="5194300"/>
          <p14:tracePt t="272293" x="6997700" y="5238750"/>
          <p14:tracePt t="272310" x="6731000" y="5283200"/>
          <p14:tracePt t="272327" x="6483350" y="5321300"/>
          <p14:tracePt t="272344" x="6324600" y="5365750"/>
          <p14:tracePt t="272361" x="6286500" y="5403850"/>
          <p14:tracePt t="272377" x="6292850" y="5429250"/>
          <p14:tracePt t="272380" x="6305550" y="5441950"/>
          <p14:tracePt t="272393" x="6337300" y="5461000"/>
          <p14:tracePt t="272396" x="6369050" y="5473700"/>
          <p14:tracePt t="272410" x="6432550" y="5511800"/>
          <p14:tracePt t="272427" x="6515100" y="5556250"/>
          <p14:tracePt t="272444" x="6572250" y="5581650"/>
          <p14:tracePt t="272461" x="6604000" y="5588000"/>
          <p14:tracePt t="272479" x="6623050" y="5594350"/>
          <p14:tracePt t="272494" x="6642100" y="5588000"/>
          <p14:tracePt t="272510" x="6667500" y="5581650"/>
          <p14:tracePt t="272527" x="6699250" y="5562600"/>
          <p14:tracePt t="272533" x="6718300" y="5556250"/>
          <p14:tracePt t="272543" x="6737350" y="5549900"/>
          <p14:tracePt t="272561" x="6762750" y="5543550"/>
          <p14:tracePt t="272629" x="6769100" y="5537200"/>
          <p14:tracePt t="272643" x="6769100" y="5524500"/>
          <p14:tracePt t="272660" x="6781800" y="5499100"/>
          <p14:tracePt t="272678" x="6788150" y="5473700"/>
          <p14:tracePt t="272694" x="6788150" y="5448300"/>
          <p14:tracePt t="272710" x="6788150" y="5429250"/>
          <p14:tracePt t="272727" x="6788150" y="5416550"/>
          <p14:tracePt t="272730" x="6788150" y="5410200"/>
          <p14:tracePt t="272742" x="6788150" y="5403850"/>
          <p14:tracePt t="272761" x="6788150" y="5397500"/>
          <p14:tracePt t="272777" x="6788150" y="5384800"/>
          <p14:tracePt t="272797" x="6788150" y="5378450"/>
          <p14:tracePt t="272812" x="6788150" y="5372100"/>
          <p14:tracePt t="272827" x="6788150" y="5365750"/>
          <p14:tracePt t="272844" x="6788150" y="5359400"/>
          <p14:tracePt t="272860" x="6788150" y="5353050"/>
          <p14:tracePt t="272894" x="6788150" y="5346700"/>
          <p14:tracePt t="272911" x="6794500" y="5340350"/>
          <p14:tracePt t="272927" x="6794500" y="5334000"/>
          <p14:tracePt t="272944" x="6800850" y="5327650"/>
          <p14:tracePt t="272977" x="6807200" y="5321300"/>
          <p14:tracePt t="273027" x="6813550" y="5314950"/>
          <p14:tracePt t="273044" x="6826250" y="5302250"/>
          <p14:tracePt t="273061" x="6851650" y="5283200"/>
          <p14:tracePt t="273076" x="6858000" y="5276850"/>
          <p14:tracePt t="273078" x="6870700" y="5276850"/>
          <p14:tracePt t="273094" x="6883400" y="5264150"/>
          <p14:tracePt t="273111" x="6902450" y="5264150"/>
          <p14:tracePt t="273127" x="6921500" y="5264150"/>
          <p14:tracePt t="273145" x="6934200" y="5264150"/>
          <p14:tracePt t="273161" x="6953250" y="5270500"/>
          <p14:tracePt t="273178" x="6997700" y="5283200"/>
          <p14:tracePt t="273195" x="7092950" y="5295900"/>
          <p14:tracePt t="273212" x="7162800" y="5295900"/>
          <p14:tracePt t="273216" x="7181850" y="5295900"/>
          <p14:tracePt t="273227" x="7200900" y="5289550"/>
          <p14:tracePt t="273244" x="7239000" y="5276850"/>
          <p14:tracePt t="273261" x="7264400" y="5264150"/>
          <p14:tracePt t="273266" x="7270750" y="5257800"/>
          <p14:tracePt t="273486" x="7277100" y="5257800"/>
          <p14:tracePt t="273562" x="7283450" y="5257800"/>
          <p14:tracePt t="273571" x="7289800" y="5257800"/>
          <p14:tracePt t="273576" x="7308850" y="5257800"/>
          <p14:tracePt t="273595" x="7385050" y="5289550"/>
          <p14:tracePt t="273600" x="7442200" y="5302250"/>
          <p14:tracePt t="273610" x="7499350" y="5314950"/>
          <p14:tracePt t="273629" x="7600950" y="5321300"/>
          <p14:tracePt t="273645" x="7683500" y="5314950"/>
          <p14:tracePt t="273661" x="7702550" y="5302250"/>
          <p14:tracePt t="273678" x="7708900" y="5302250"/>
          <p14:tracePt t="273695" x="7708900" y="5276850"/>
          <p14:tracePt t="273712" x="7708900" y="5270500"/>
          <p14:tracePt t="273801" x="7715250" y="5270500"/>
          <p14:tracePt t="273818" x="7734300" y="5270500"/>
          <p14:tracePt t="273828" x="7740650" y="5270500"/>
          <p14:tracePt t="273845" x="7797800" y="5283200"/>
          <p14:tracePt t="273862" x="7861300" y="5289550"/>
          <p14:tracePt t="273880" x="7937500" y="5289550"/>
          <p14:tracePt t="273897" x="7962900" y="5295900"/>
          <p14:tracePt t="273912" x="7975600" y="5295900"/>
          <p14:tracePt t="274148" x="7981950" y="5295900"/>
          <p14:tracePt t="274168" x="7988300" y="5295900"/>
          <p14:tracePt t="274184" x="7994650" y="5295900"/>
          <p14:tracePt t="274213" x="8001000" y="5295900"/>
          <p14:tracePt t="274229" x="8001000" y="5289550"/>
          <p14:tracePt t="274701" x="8007350" y="5289550"/>
          <p14:tracePt t="274717" x="8013700" y="5289550"/>
          <p14:tracePt t="274724" x="8020050" y="5283200"/>
          <p14:tracePt t="274730" x="8026400" y="5283200"/>
          <p14:tracePt t="274746" x="8039100" y="5283200"/>
          <p14:tracePt t="274763" x="8070850" y="5276850"/>
          <p14:tracePt t="274779" x="8128000" y="5270500"/>
          <p14:tracePt t="274797" x="8261350" y="5276850"/>
          <p14:tracePt t="274813" x="8420100" y="5295900"/>
          <p14:tracePt t="274829" x="8547100" y="5308600"/>
          <p14:tracePt t="274844" x="8686800" y="5314950"/>
          <p14:tracePt t="274862" x="8782050" y="5321300"/>
          <p14:tracePt t="274879" x="8870950" y="5321300"/>
          <p14:tracePt t="274895" x="8921750" y="5321300"/>
          <p14:tracePt t="274912" x="8947150" y="5321300"/>
          <p14:tracePt t="274929" x="8953500" y="5321300"/>
          <p14:tracePt t="275088" x="8959850" y="5321300"/>
          <p14:tracePt t="275104" x="8966200" y="5321300"/>
          <p14:tracePt t="275111" x="8972550" y="5321300"/>
          <p14:tracePt t="275130" x="8991600" y="5321300"/>
          <p14:tracePt t="275146" x="9023350" y="5327650"/>
          <p14:tracePt t="275164" x="9061450" y="5334000"/>
          <p14:tracePt t="275180" x="9099550" y="5340350"/>
          <p14:tracePt t="275183" x="9112250" y="5346700"/>
          <p14:tracePt t="275195" x="9124950" y="5346700"/>
          <p14:tracePt t="275214" x="9201150" y="5359400"/>
          <p14:tracePt t="275230" x="9290050" y="5365750"/>
          <p14:tracePt t="275246" x="9353550" y="5372100"/>
          <p14:tracePt t="275249" x="9385300" y="5372100"/>
          <p14:tracePt t="275262" x="9505950" y="5372100"/>
          <p14:tracePt t="275280" x="9582150" y="5372100"/>
          <p14:tracePt t="275296" x="9632950" y="5365750"/>
          <p14:tracePt t="275313" x="9664700" y="5365750"/>
          <p14:tracePt t="275329" x="9690100" y="5359400"/>
          <p14:tracePt t="275347" x="9721850" y="5353050"/>
          <p14:tracePt t="275363" x="9791700" y="5340350"/>
          <p14:tracePt t="275380" x="9842500" y="5321300"/>
          <p14:tracePt t="275384" x="9867900" y="5314950"/>
          <p14:tracePt t="275396" x="9886950" y="5302250"/>
          <p14:tracePt t="275412" x="9912350" y="5289550"/>
          <p14:tracePt t="275430" x="9925050" y="5283200"/>
          <p14:tracePt t="275446" x="9925050" y="5276850"/>
          <p14:tracePt t="275465" x="9931400" y="5276850"/>
          <p14:tracePt t="275496" x="9931400" y="5270500"/>
          <p14:tracePt t="275513" x="9931400" y="5264150"/>
          <p14:tracePt t="275529" x="9937750" y="5257800"/>
          <p14:tracePt t="275534" x="9937750" y="5251450"/>
          <p14:tracePt t="275546" x="9937750" y="5245100"/>
          <p14:tracePt t="275563" x="9931400" y="5232400"/>
          <p14:tracePt t="275579" x="9918700" y="5213350"/>
          <p14:tracePt t="275584" x="9906000" y="5200650"/>
          <p14:tracePt t="275595" x="9899650" y="5194300"/>
          <p14:tracePt t="275613" x="9880600" y="5175250"/>
          <p14:tracePt t="275616" x="9874250" y="5168900"/>
          <p14:tracePt t="275632" x="9855200" y="5156200"/>
          <p14:tracePt t="275646" x="9836150" y="5149850"/>
          <p14:tracePt t="275663" x="9810750" y="5137150"/>
          <p14:tracePt t="275680" x="9798050" y="5130800"/>
          <p14:tracePt t="275696" x="9772650" y="5118100"/>
          <p14:tracePt t="275713" x="9759950" y="5105400"/>
          <p14:tracePt t="275730" x="9740900" y="5092700"/>
          <p14:tracePt t="275747" x="9721850" y="5086350"/>
          <p14:tracePt t="275763" x="9696450" y="5073650"/>
          <p14:tracePt t="275780" x="9683750" y="5067300"/>
          <p14:tracePt t="275784" x="9677400" y="5067300"/>
          <p14:tracePt t="275797" x="9664700" y="5060950"/>
          <p14:tracePt t="275830" x="9652000" y="5054600"/>
          <p14:tracePt t="275847" x="9632950" y="5054600"/>
          <p14:tracePt t="275864" x="9588500" y="5054600"/>
          <p14:tracePt t="275880" x="9531350" y="5054600"/>
          <p14:tracePt t="275897" x="9474200" y="5048250"/>
          <p14:tracePt t="275913" x="9423400" y="5041900"/>
          <p14:tracePt t="275930" x="9353550" y="5029200"/>
          <p14:tracePt t="275947" x="9283700" y="5016500"/>
          <p14:tracePt t="275964" x="9245600" y="5010150"/>
          <p14:tracePt t="275980" x="9201150" y="5010150"/>
          <p14:tracePt t="275997" x="9175750" y="5003800"/>
          <p14:tracePt t="276014" x="9137650" y="5003800"/>
          <p14:tracePt t="276032" x="9055100" y="5022850"/>
          <p14:tracePt t="276047" x="9010650" y="5035550"/>
          <p14:tracePt t="276063" x="8997950" y="5041900"/>
          <p14:tracePt t="276080" x="8972550" y="5048250"/>
          <p14:tracePt t="276097" x="8953500" y="5073650"/>
          <p14:tracePt t="276113" x="8953500" y="5099050"/>
          <p14:tracePt t="276130" x="8953500" y="5124450"/>
          <p14:tracePt t="276149" x="8953500" y="5143500"/>
          <p14:tracePt t="276162" x="8953500" y="5162550"/>
          <p14:tracePt t="276179" x="8972550" y="5181600"/>
          <p14:tracePt t="276197" x="8985250" y="5200650"/>
          <p14:tracePt t="276214" x="9004300" y="5213350"/>
          <p14:tracePt t="276218" x="9004300" y="5219700"/>
          <p14:tracePt t="276230" x="9010650" y="5219700"/>
          <p14:tracePt t="276247" x="9010650" y="5226050"/>
          <p14:tracePt t="276394" x="9010650" y="5232400"/>
          <p14:tracePt t="276403" x="9017000" y="5232400"/>
          <p14:tracePt t="276415" x="9023350" y="5238750"/>
          <p14:tracePt t="276430" x="9029700" y="5238750"/>
          <p14:tracePt t="276447" x="9029700" y="5245100"/>
          <p14:tracePt t="276539" x="9036050" y="5245100"/>
          <p14:tracePt t="276548" x="9042400" y="5238750"/>
          <p14:tracePt t="276556" x="9048750" y="5238750"/>
          <p14:tracePt t="276563" x="9055100" y="5238750"/>
          <p14:tracePt t="276581" x="9080500" y="5238750"/>
          <p14:tracePt t="276598" x="9144000" y="5238750"/>
          <p14:tracePt t="276615" x="9283700" y="5257800"/>
          <p14:tracePt t="276631" x="9315450" y="5257800"/>
          <p14:tracePt t="276633" x="9366250" y="5257800"/>
          <p14:tracePt t="276647" x="9398000" y="5257800"/>
          <p14:tracePt t="276651" x="9448800" y="5264150"/>
          <p14:tracePt t="276664" x="9512300" y="5264150"/>
          <p14:tracePt t="276681" x="9575800" y="5264150"/>
          <p14:tracePt t="276697" x="9696450" y="5264150"/>
          <p14:tracePt t="276700" x="9759950" y="5264150"/>
          <p14:tracePt t="276714" x="9899650" y="5270500"/>
          <p14:tracePt t="276730" x="10045700" y="5276850"/>
          <p14:tracePt t="276747" x="10166350" y="5283200"/>
          <p14:tracePt t="276765" x="10248900" y="5283200"/>
          <p14:tracePt t="276780" x="10274300" y="5283200"/>
          <p14:tracePt t="276832" x="10306050" y="5289550"/>
          <p14:tracePt t="276847" x="10388600" y="5302250"/>
          <p14:tracePt t="276867" x="10528300" y="5321300"/>
          <p14:tracePt t="276871" x="10604500" y="5321300"/>
          <p14:tracePt t="276879" x="10661650" y="5327650"/>
          <p14:tracePt t="276897" x="10750550" y="5327650"/>
          <p14:tracePt t="276914" x="10769600" y="5327650"/>
          <p14:tracePt t="276948" x="10769600" y="5321300"/>
          <p14:tracePt t="276997" x="10763250" y="5321300"/>
          <p14:tracePt t="277053" x="10756900" y="5314950"/>
          <p14:tracePt t="277061" x="10744200" y="5314950"/>
          <p14:tracePt t="277068" x="10737850" y="5314950"/>
          <p14:tracePt t="277081" x="10731500" y="5308600"/>
          <p14:tracePt t="277098" x="10687050" y="5302250"/>
          <p14:tracePt t="277103" x="10668000" y="5302250"/>
          <p14:tracePt t="277114" x="10661650" y="5295900"/>
          <p14:tracePt t="277118" x="10642600" y="5295900"/>
          <p14:tracePt t="277130" x="10636250" y="5295900"/>
          <p14:tracePt t="277132" x="10617200" y="5295900"/>
          <p14:tracePt t="277149" x="10591800" y="5289550"/>
          <p14:tracePt t="277164" x="10566400" y="5289550"/>
          <p14:tracePt t="277181" x="10560050" y="5289550"/>
          <p14:tracePt t="277218" x="10553700" y="5289550"/>
          <p14:tracePt t="277239" x="10553700" y="5295900"/>
          <p14:tracePt t="277249" x="10547350" y="5295900"/>
          <p14:tracePt t="277265" x="10541000" y="5302250"/>
          <p14:tracePt t="277283" x="10541000" y="5308600"/>
          <p14:tracePt t="277348" x="10541000" y="5314950"/>
          <p14:tracePt t="277364" x="10547350" y="5327650"/>
          <p14:tracePt t="277381" x="10566400" y="5340350"/>
          <p14:tracePt t="277398" x="10598150" y="5353050"/>
          <p14:tracePt t="277415" x="10636250" y="5365750"/>
          <p14:tracePt t="277431" x="10706100" y="5365750"/>
          <p14:tracePt t="277448" x="10769600" y="5365750"/>
          <p14:tracePt t="277452" x="10795000" y="5365750"/>
          <p14:tracePt t="277463" x="10826750" y="5359400"/>
          <p14:tracePt t="277482" x="10877550" y="5340350"/>
          <p14:tracePt t="277588" x="10877550" y="5334000"/>
          <p14:tracePt t="277605" x="10877550" y="5327650"/>
          <p14:tracePt t="277612" x="10883900" y="5327650"/>
          <p14:tracePt t="277631" x="10896600" y="5321300"/>
          <p14:tracePt t="277648" x="10941050" y="5314950"/>
          <p14:tracePt t="277665" x="11004550" y="5302250"/>
          <p14:tracePt t="277681" x="11099800" y="5289550"/>
          <p14:tracePt t="277698" x="11195050" y="5276850"/>
          <p14:tracePt t="277715" x="11296650" y="5270500"/>
          <p14:tracePt t="277731" x="11512550" y="5264150"/>
          <p14:tracePt t="277749" x="11626850" y="5264150"/>
          <p14:tracePt t="277765" x="11696700" y="5264150"/>
          <p14:tracePt t="277768" x="11741150" y="5264150"/>
          <p14:tracePt t="277781" x="11791950" y="5264150"/>
          <p14:tracePt t="277798" x="11798300" y="5264150"/>
          <p14:tracePt t="277832" x="11798300" y="5257800"/>
          <p14:tracePt t="277945" x="11791950" y="5257800"/>
          <p14:tracePt t="277952" x="11785600" y="5257800"/>
          <p14:tracePt t="277966" x="11772900" y="5251450"/>
          <p14:tracePt t="277983" x="11760200" y="5245100"/>
          <p14:tracePt t="277999" x="11747500" y="5238750"/>
          <p14:tracePt t="278015" x="11734800" y="5226050"/>
          <p14:tracePt t="278032" x="11734800" y="5213350"/>
          <p14:tracePt t="278049" x="11734800" y="5207000"/>
          <p14:tracePt t="278064" x="11734800" y="5200650"/>
          <p14:tracePt t="278082" x="11728450" y="5200650"/>
          <p14:tracePt t="278098" x="11728450" y="5194300"/>
          <p14:tracePt t="278115" x="11709400" y="5194300"/>
          <p14:tracePt t="278134" x="11677650" y="5187950"/>
          <p14:tracePt t="278148" x="11639550" y="5187950"/>
          <p14:tracePt t="278165" x="11563350" y="5187950"/>
          <p14:tracePt t="278182" x="11480800" y="5187950"/>
          <p14:tracePt t="278198" x="11347450" y="5194300"/>
          <p14:tracePt t="278215" x="11087100" y="5213350"/>
          <p14:tracePt t="278232" x="10883900" y="5226050"/>
          <p14:tracePt t="278248" x="10591800" y="5251450"/>
          <p14:tracePt t="278265" x="10248900" y="5276850"/>
          <p14:tracePt t="278282" x="9906000" y="5308600"/>
          <p14:tracePt t="278298" x="9645650" y="5321300"/>
          <p14:tracePt t="278315" x="9232900" y="5295900"/>
          <p14:tracePt t="278331" x="8902700" y="5276850"/>
          <p14:tracePt t="278348" x="8547100" y="5257800"/>
          <p14:tracePt t="278365" x="8229600" y="5238750"/>
          <p14:tracePt t="278382" x="7912100" y="5219700"/>
          <p14:tracePt t="278399" x="7531100" y="5207000"/>
          <p14:tracePt t="278415" x="7219950" y="5194300"/>
          <p14:tracePt t="278432" x="6953250" y="5181600"/>
          <p14:tracePt t="278449" x="6718300" y="5181600"/>
          <p14:tracePt t="278451" x="6661150" y="5181600"/>
          <p14:tracePt t="278465" x="6521450" y="5181600"/>
          <p14:tracePt t="278482" x="6470650" y="5187950"/>
          <p14:tracePt t="278498" x="6394450" y="5213350"/>
          <p14:tracePt t="278515" x="6375400" y="5238750"/>
          <p14:tracePt t="278532" x="6369050" y="5245100"/>
          <p14:tracePt t="278549" x="6369050" y="5251450"/>
          <p14:tracePt t="278565" x="6369050" y="5264150"/>
          <p14:tracePt t="278582" x="6375400" y="5270500"/>
          <p14:tracePt t="278599" x="6381750" y="5276850"/>
          <p14:tracePt t="278616" x="6381750" y="5289550"/>
          <p14:tracePt t="278632" x="6362700" y="5314950"/>
          <p14:tracePt t="278637" x="6343650" y="5334000"/>
          <p14:tracePt t="278648" x="6337300" y="5340350"/>
          <p14:tracePt t="278666" x="6292850" y="5365750"/>
          <p14:tracePt t="278683" x="6261100" y="5384800"/>
          <p14:tracePt t="278699" x="6229350" y="5397500"/>
          <p14:tracePt t="278717" x="6216650" y="5403850"/>
          <p14:tracePt t="278732" x="6210300" y="5403850"/>
          <p14:tracePt t="278749" x="6203950" y="5410200"/>
          <p14:tracePt t="278765" x="6197600" y="5422900"/>
          <p14:tracePt t="278781" x="6197600" y="5435600"/>
          <p14:tracePt t="278799" x="6197600" y="5441950"/>
          <p14:tracePt t="279000" x="6191250" y="5441950"/>
          <p14:tracePt t="279009" x="6184900" y="5448300"/>
          <p14:tracePt t="279016" x="6178550" y="5448300"/>
          <p14:tracePt t="279033" x="6165850" y="5454650"/>
          <p14:tracePt t="279050" x="6153150" y="5461000"/>
          <p14:tracePt t="279133" x="6153150" y="5467350"/>
          <p14:tracePt t="279141" x="6153150" y="5473700"/>
          <p14:tracePt t="279149" x="6159500" y="5473700"/>
          <p14:tracePt t="279166" x="6165850" y="5480050"/>
          <p14:tracePt t="279183" x="6178550" y="5480050"/>
          <p14:tracePt t="279200" x="6184900" y="5480050"/>
          <p14:tracePt t="279217" x="6197600" y="5473700"/>
          <p14:tracePt t="279233" x="6203950" y="5467350"/>
          <p14:tracePt t="279392" x="6210300" y="5467350"/>
          <p14:tracePt t="279406" x="6216650" y="5467350"/>
          <p14:tracePt t="279415" x="6223000" y="5461000"/>
          <p14:tracePt t="279433" x="6248400" y="5454650"/>
          <p14:tracePt t="279450" x="6292850" y="5441950"/>
          <p14:tracePt t="279457" x="6324600" y="5441950"/>
          <p14:tracePt t="279465" x="6337300" y="5435600"/>
          <p14:tracePt t="279484" x="6375400" y="5435600"/>
          <p14:tracePt t="279500" x="6400800" y="5429250"/>
          <p14:tracePt t="279516" x="6432550" y="5429250"/>
          <p14:tracePt t="279549" x="6438900" y="5429250"/>
          <p14:tracePt t="279638" x="6438900" y="5435600"/>
          <p14:tracePt t="279645" x="6457950" y="5441950"/>
          <p14:tracePt t="279649" x="6470650" y="5448300"/>
          <p14:tracePt t="279665" x="6527800" y="5473700"/>
          <p14:tracePt t="279685" x="6578600" y="5499100"/>
          <p14:tracePt t="279701" x="6623050" y="5518150"/>
          <p14:tracePt t="279717" x="6654800" y="5537200"/>
          <p14:tracePt t="279733" x="6673850" y="5543550"/>
          <p14:tracePt t="279750" x="6692900" y="5543550"/>
          <p14:tracePt t="279767" x="6705600" y="5543550"/>
          <p14:tracePt t="279783" x="6718300" y="5543550"/>
          <p14:tracePt t="279958" x="6724650" y="5543550"/>
          <p14:tracePt t="280106" x="6731000" y="5543550"/>
          <p14:tracePt t="280113" x="6737350" y="5537200"/>
          <p14:tracePt t="280117" x="6743700" y="5530850"/>
          <p14:tracePt t="280135" x="6756400" y="5524500"/>
          <p14:tracePt t="280152" x="6781800" y="5511800"/>
          <p14:tracePt t="280167" x="6807200" y="5505450"/>
          <p14:tracePt t="280184" x="6832600" y="5505450"/>
          <p14:tracePt t="280199" x="6870700" y="5505450"/>
          <p14:tracePt t="280216" x="6902450" y="5505450"/>
          <p14:tracePt t="280234" x="6927850" y="5505450"/>
          <p14:tracePt t="280250" x="6940550" y="5505450"/>
          <p14:tracePt t="280267" x="6953250" y="5505450"/>
          <p14:tracePt t="280284" x="6959600" y="5505450"/>
          <p14:tracePt t="280300" x="6959600" y="5499100"/>
          <p14:tracePt t="280317" x="6972300" y="5499100"/>
          <p14:tracePt t="280333" x="6991350" y="5499100"/>
          <p14:tracePt t="280350" x="7016750" y="5499100"/>
          <p14:tracePt t="280353" x="7023100" y="5499100"/>
          <p14:tracePt t="280367" x="7035800" y="5505450"/>
          <p14:tracePt t="280475" x="7042150" y="5505450"/>
          <p14:tracePt t="280490" x="7048500" y="5505450"/>
          <p14:tracePt t="280501" x="7067550" y="5505450"/>
          <p14:tracePt t="280517" x="7086600" y="5505450"/>
          <p14:tracePt t="280534" x="7118350" y="5505450"/>
          <p14:tracePt t="280551" x="7169150" y="5499100"/>
          <p14:tracePt t="280567" x="7213600" y="5492750"/>
          <p14:tracePt t="280584" x="7315200" y="5492750"/>
          <p14:tracePt t="280589" x="7340600" y="5492750"/>
          <p14:tracePt t="280601" x="7442200" y="5486400"/>
          <p14:tracePt t="280617" x="7543800" y="5486400"/>
          <p14:tracePt t="280634" x="7607300" y="5486400"/>
          <p14:tracePt t="280651" x="7664450" y="5486400"/>
          <p14:tracePt t="280667" x="7708900" y="5486400"/>
          <p14:tracePt t="280684" x="7740650" y="5486400"/>
          <p14:tracePt t="280702" x="7778750" y="5486400"/>
          <p14:tracePt t="280718" x="7797800" y="5486400"/>
          <p14:tracePt t="280734" x="7816850" y="5486400"/>
          <p14:tracePt t="280750" x="7823200" y="5486400"/>
          <p14:tracePt t="280784" x="7835900" y="5480050"/>
          <p14:tracePt t="280801" x="7848600" y="5473700"/>
          <p14:tracePt t="280817" x="7886700" y="5467350"/>
          <p14:tracePt t="280834" x="7931150" y="5467350"/>
          <p14:tracePt t="280850" x="8007350" y="5467350"/>
          <p14:tracePt t="280867" x="8096250" y="5467350"/>
          <p14:tracePt t="280884" x="8147050" y="5461000"/>
          <p14:tracePt t="280902" x="8204200" y="5454650"/>
          <p14:tracePt t="280917" x="8229600" y="5448300"/>
          <p14:tracePt t="280935" x="8255000" y="5448300"/>
          <p14:tracePt t="280951" x="8286750" y="5441950"/>
          <p14:tracePt t="280954" x="8299450" y="5441950"/>
          <p14:tracePt t="280967" x="8312150" y="5435600"/>
          <p14:tracePt t="280970" x="8318500" y="5435600"/>
          <p14:tracePt t="280986" x="8337550" y="5435600"/>
          <p14:tracePt t="281000" x="8343900" y="5435600"/>
          <p14:tracePt t="281270" x="8350250" y="5448300"/>
          <p14:tracePt t="281277" x="8356600" y="5461000"/>
          <p14:tracePt t="281285" x="8375650" y="5486400"/>
          <p14:tracePt t="281301" x="8394700" y="5524500"/>
          <p14:tracePt t="281318" x="8413750" y="5549900"/>
          <p14:tracePt t="281334" x="8426450" y="5568950"/>
          <p14:tracePt t="281352" x="8432800" y="5568950"/>
          <p14:tracePt t="281394" x="8439150" y="5568950"/>
          <p14:tracePt t="281402" x="8451850" y="5568950"/>
          <p14:tracePt t="281418" x="8477250" y="5568950"/>
          <p14:tracePt t="281435" x="8515350" y="5568950"/>
          <p14:tracePt t="281451" x="8578850" y="5562600"/>
          <p14:tracePt t="281455" x="8610600" y="5556250"/>
          <p14:tracePt t="281468" x="8629650" y="5556250"/>
          <p14:tracePt t="281484" x="8661400" y="5549900"/>
          <p14:tracePt t="281501" x="8680450" y="5543550"/>
          <p14:tracePt t="281518" x="8693150" y="5530850"/>
          <p14:tracePt t="281534" x="8693150" y="5524500"/>
          <p14:tracePt t="281538" x="8699500" y="5524500"/>
          <p14:tracePt t="281551" x="8699500" y="5511800"/>
          <p14:tracePt t="281568" x="8705850" y="5511800"/>
          <p14:tracePt t="281586" x="8724900" y="5499100"/>
          <p14:tracePt t="281601" x="8737600" y="5492750"/>
          <p14:tracePt t="281619" x="8743950" y="5492750"/>
          <p14:tracePt t="281685" x="8750300" y="5492750"/>
          <p14:tracePt t="281711" x="8756650" y="5492750"/>
          <p14:tracePt t="281780" x="8763000" y="5492750"/>
          <p14:tracePt t="281789" x="8775700" y="5492750"/>
          <p14:tracePt t="281802" x="8820150" y="5492750"/>
          <p14:tracePt t="281819" x="8870950" y="5480050"/>
          <p14:tracePt t="281835" x="8921750" y="5461000"/>
          <p14:tracePt t="281852" x="8953500" y="5441950"/>
          <p14:tracePt t="281869" x="8985250" y="5422900"/>
          <p14:tracePt t="281885" x="8997950" y="5410200"/>
          <p14:tracePt t="281901" x="8997950" y="5403850"/>
          <p14:tracePt t="281918" x="8997950" y="5397500"/>
          <p14:tracePt t="281935" x="8997950" y="5391150"/>
          <p14:tracePt t="281952" x="8991600" y="5384800"/>
          <p14:tracePt t="281968" x="8978900" y="5372100"/>
          <p14:tracePt t="281985" x="8966200" y="5365750"/>
          <p14:tracePt t="282002" x="8934450" y="5353050"/>
          <p14:tracePt t="282019" x="8909050" y="5340350"/>
          <p14:tracePt t="282035" x="8877300" y="5340350"/>
          <p14:tracePt t="282037" x="8858250" y="5334000"/>
          <p14:tracePt t="282051" x="8839200" y="5334000"/>
          <p14:tracePt t="282054" x="8826500" y="5327650"/>
          <p14:tracePt t="282067" x="8782050" y="5321300"/>
          <p14:tracePt t="282085" x="8743950" y="5314950"/>
          <p14:tracePt t="282101" x="8718550" y="5308600"/>
          <p14:tracePt t="282118" x="8686800" y="5302250"/>
          <p14:tracePt t="282135" x="8667750" y="5302250"/>
          <p14:tracePt t="282152" x="8655050" y="5295900"/>
          <p14:tracePt t="282168" x="8629650" y="5295900"/>
          <p14:tracePt t="282184" x="8604250" y="5302250"/>
          <p14:tracePt t="282202" x="8566150" y="5321300"/>
          <p14:tracePt t="282218" x="8547100" y="5334000"/>
          <p14:tracePt t="282235" x="8521700" y="5359400"/>
          <p14:tracePt t="282252" x="8509000" y="5372100"/>
          <p14:tracePt t="282270" x="8496300" y="5410200"/>
          <p14:tracePt t="282286" x="8489950" y="5422900"/>
          <p14:tracePt t="282301" x="8489950" y="5429250"/>
          <p14:tracePt t="282305" x="8489950" y="5435600"/>
          <p14:tracePt t="282319" x="8489950" y="5441950"/>
          <p14:tracePt t="282352" x="8489950" y="5454650"/>
          <p14:tracePt t="282370" x="8489950" y="5461000"/>
          <p14:tracePt t="282385" x="8489950" y="5473700"/>
          <p14:tracePt t="282419" x="8489950" y="5480050"/>
          <p14:tracePt t="282490" x="8489950" y="5486400"/>
          <p14:tracePt t="282501" x="8483600" y="5486400"/>
          <p14:tracePt t="282519" x="8464550" y="5505450"/>
          <p14:tracePt t="282536" x="8458200" y="5505450"/>
          <p14:tracePt t="282569" x="8451850" y="5505450"/>
          <p14:tracePt t="282602" x="8445500" y="5505450"/>
          <p14:tracePt t="282620" x="8439150" y="5499100"/>
          <p14:tracePt t="282636" x="8432800" y="5492750"/>
          <p14:tracePt t="282654" x="8420100" y="5486400"/>
          <p14:tracePt t="282669" x="8420100" y="5480050"/>
          <p14:tracePt t="282687" x="8413750" y="5480050"/>
          <p14:tracePt t="282792" x="8407400" y="5480050"/>
          <p14:tracePt t="282798" x="8401050" y="5480050"/>
          <p14:tracePt t="282805" x="8394700" y="5480050"/>
          <p14:tracePt t="282836" x="8382000" y="5480050"/>
          <p14:tracePt t="282853" x="8375650" y="5480050"/>
          <p14:tracePt t="282871" x="8362950" y="5486400"/>
          <p14:tracePt t="282887" x="8356600" y="5486400"/>
          <p14:tracePt t="282903" x="8350250" y="5486400"/>
          <p14:tracePt t="282919" x="8343900" y="5486400"/>
          <p14:tracePt t="282936" x="8343900" y="5492750"/>
          <p14:tracePt t="283082" x="8343900" y="5486400"/>
          <p14:tracePt t="283106" x="8343900" y="5480050"/>
          <p14:tracePt t="283378" x="8343900" y="5473700"/>
          <p14:tracePt t="283385" x="8343900" y="5467350"/>
          <p14:tracePt t="283404" x="8337550" y="5448300"/>
          <p14:tracePt t="283420" x="8331200" y="5429250"/>
          <p14:tracePt t="283436" x="8331200" y="5410200"/>
          <p14:tracePt t="283557" x="8331200" y="5416550"/>
          <p14:tracePt t="283570" x="8324850" y="5422900"/>
          <p14:tracePt t="283587" x="8324850" y="5429250"/>
          <p14:tracePt t="283843" x="8324850" y="5435600"/>
          <p14:tracePt t="283852" x="8318500" y="5435600"/>
          <p14:tracePt t="283858" x="8318500" y="5441950"/>
          <p14:tracePt t="283887" x="8312150" y="5441950"/>
          <p14:tracePt t="284232" x="8305800" y="5441950"/>
          <p14:tracePt t="284327" x="8299450" y="5441950"/>
          <p14:tracePt t="284343" x="8293100" y="5441950"/>
          <p14:tracePt t="284352" x="8286750" y="5435600"/>
          <p14:tracePt t="284371" x="8267700" y="5429250"/>
          <p14:tracePt t="284387" x="8235950" y="5422900"/>
          <p14:tracePt t="284392" x="8197850" y="5410200"/>
          <p14:tracePt t="284403" x="8159750" y="5403850"/>
          <p14:tracePt t="284406" x="8128000" y="5397500"/>
          <p14:tracePt t="284421" x="8070850" y="5378450"/>
          <p14:tracePt t="284439" x="8013700" y="5353050"/>
          <p14:tracePt t="284455" x="7975600" y="5321300"/>
          <p14:tracePt t="284471" x="7950200" y="5276850"/>
          <p14:tracePt t="284488" x="7918450" y="5187950"/>
          <p14:tracePt t="284504" x="7893050" y="5092700"/>
          <p14:tracePt t="284521" x="7804150" y="4921250"/>
          <p14:tracePt t="284537" x="7721600" y="4806950"/>
          <p14:tracePt t="284554" x="7588250" y="4641850"/>
          <p14:tracePt t="284571" x="7378700" y="4445000"/>
          <p14:tracePt t="284587" x="7169150" y="4324350"/>
          <p14:tracePt t="284604" x="6915150" y="4191000"/>
          <p14:tracePt t="284620" x="6654800" y="3987800"/>
          <p14:tracePt t="284640" x="6273800" y="3549650"/>
          <p14:tracePt t="284654" x="6153150" y="3397250"/>
          <p14:tracePt t="284670" x="5873750" y="3067050"/>
          <p14:tracePt t="284673" x="5727700" y="2908300"/>
          <p14:tracePt t="284686" x="5613400" y="2794000"/>
          <p14:tracePt t="284688" x="5454650" y="2641600"/>
          <p14:tracePt t="284704" x="5168900" y="2444750"/>
          <p14:tracePt t="284720" x="4845050" y="2305050"/>
          <p14:tracePt t="284736" x="4540250" y="2241550"/>
          <p14:tracePt t="284753" x="4318000" y="2228850"/>
          <p14:tracePt t="284771" x="4083050" y="2247900"/>
          <p14:tracePt t="284788" x="3937000" y="2273300"/>
          <p14:tracePt t="284804" x="3848100" y="2298700"/>
          <p14:tracePt t="284808" x="3810000" y="2311400"/>
          <p14:tracePt t="284821" x="3784600" y="2317750"/>
          <p14:tracePt t="284838" x="3702050" y="2368550"/>
          <p14:tracePt t="284842" x="3644900" y="2400300"/>
          <p14:tracePt t="284854" x="3568700" y="2444750"/>
          <p14:tracePt t="284859" x="3473450" y="2501900"/>
          <p14:tracePt t="284871" x="3378200" y="2559050"/>
          <p14:tracePt t="284888" x="3175000" y="2698750"/>
          <p14:tracePt t="284904" x="3054350" y="2838450"/>
          <p14:tracePt t="284908" x="3041650" y="2895600"/>
          <p14:tracePt t="284920" x="3041650" y="2959100"/>
          <p14:tracePt t="284921" x="3060700" y="3009900"/>
          <p14:tracePt t="284939" x="3136900" y="3111500"/>
          <p14:tracePt t="284955" x="3257550" y="3232150"/>
          <p14:tracePt t="284971" x="3429000" y="3340100"/>
          <p14:tracePt t="284987" x="3619500" y="3441700"/>
          <p14:tracePt t="285004" x="3892550" y="3549650"/>
          <p14:tracePt t="285021" x="4267200" y="3676650"/>
          <p14:tracePt t="285036" x="4648200" y="3784600"/>
          <p14:tracePt t="285053" x="5137150" y="3873500"/>
          <p14:tracePt t="285071" x="5695950" y="3949700"/>
          <p14:tracePt t="285088" x="6242050" y="4000500"/>
          <p14:tracePt t="285104" x="6858000" y="4051300"/>
          <p14:tracePt t="285107" x="7162800" y="4083050"/>
          <p14:tracePt t="285121" x="7461250" y="4114800"/>
          <p14:tracePt t="285124" x="7696200" y="4140200"/>
          <p14:tracePt t="285138" x="7981950" y="4178300"/>
          <p14:tracePt t="285143" x="8204200" y="4210050"/>
          <p14:tracePt t="285153" x="8458200" y="4248150"/>
          <p14:tracePt t="285173" x="9137650" y="4362450"/>
          <p14:tracePt t="285188" x="9493250" y="4413250"/>
          <p14:tracePt t="285204" x="9747250" y="4438650"/>
          <p14:tracePt t="285221" x="9893300" y="4438650"/>
          <p14:tracePt t="285238" x="9969500" y="4438650"/>
          <p14:tracePt t="285253" x="9982200" y="4432300"/>
          <p14:tracePt t="285363" x="9988550" y="4432300"/>
          <p14:tracePt t="285370" x="9994900" y="4438650"/>
          <p14:tracePt t="285375" x="10007600" y="4438650"/>
          <p14:tracePt t="285387" x="10033000" y="4451350"/>
          <p14:tracePt t="285405" x="10058400" y="4464050"/>
          <p14:tracePt t="285421" x="10058400" y="4470400"/>
          <p14:tracePt t="285438" x="10033000" y="4495800"/>
          <p14:tracePt t="285443" x="10026650" y="4508500"/>
          <p14:tracePt t="285455" x="10026650" y="4527550"/>
          <p14:tracePt t="285472" x="10045700" y="4552950"/>
          <p14:tracePt t="285488" x="10090150" y="4572000"/>
          <p14:tracePt t="285505" x="10261600" y="4660900"/>
          <p14:tracePt t="285522" x="10433050" y="4756150"/>
          <p14:tracePt t="285538" x="10541000" y="4832350"/>
          <p14:tracePt t="285555" x="10553700" y="4870450"/>
          <p14:tracePt t="285572" x="10566400" y="4889500"/>
          <p14:tracePt t="285588" x="10585450" y="4914900"/>
          <p14:tracePt t="285605" x="10604500" y="4927600"/>
          <p14:tracePt t="285622" x="10629900" y="4933950"/>
          <p14:tracePt t="285638" x="10668000" y="4933950"/>
          <p14:tracePt t="285654" x="10725150" y="4914900"/>
          <p14:tracePt t="285671" x="10795000" y="4908550"/>
          <p14:tracePt t="285688" x="10858500" y="4908550"/>
          <p14:tracePt t="285705" x="10947400" y="4914900"/>
          <p14:tracePt t="285709" x="11010900" y="4927600"/>
          <p14:tracePt t="285721" x="11049000" y="4933950"/>
          <p14:tracePt t="285739" x="11214100" y="4946650"/>
          <p14:tracePt t="285742" x="11252200" y="4946650"/>
          <p14:tracePt t="285755" x="11322050" y="4946650"/>
          <p14:tracePt t="285759" x="11347450" y="4940300"/>
          <p14:tracePt t="285771" x="11379200" y="4921250"/>
          <p14:tracePt t="285788" x="11398250" y="4902200"/>
          <p14:tracePt t="285805" x="11404600" y="4870450"/>
          <p14:tracePt t="285821" x="11410950" y="4845050"/>
          <p14:tracePt t="285838" x="11423650" y="4819650"/>
          <p14:tracePt t="285855" x="11442700" y="4787900"/>
          <p14:tracePt t="285872" x="11461750" y="4756150"/>
          <p14:tracePt t="285888" x="11474450" y="4718050"/>
          <p14:tracePt t="285905" x="11474450" y="4686300"/>
          <p14:tracePt t="285921" x="11449050" y="4648200"/>
          <p14:tracePt t="285938" x="11391900" y="4603750"/>
          <p14:tracePt t="285942" x="11353800" y="4578350"/>
          <p14:tracePt t="285954" x="11309350" y="4559300"/>
          <p14:tracePt t="285972" x="11156950" y="4514850"/>
          <p14:tracePt t="285989" x="11023600" y="4508500"/>
          <p14:tracePt t="286008" x="10979150" y="4508500"/>
          <p14:tracePt t="286022" x="10744200" y="4559300"/>
          <p14:tracePt t="286038" x="10509250" y="4603750"/>
          <p14:tracePt t="286055" x="10318750" y="4622800"/>
          <p14:tracePt t="286072" x="10083800" y="4641850"/>
          <p14:tracePt t="286089" x="9950450" y="4648200"/>
          <p14:tracePt t="286105" x="9893300" y="4667250"/>
          <p14:tracePt t="286121" x="9906000" y="4718050"/>
          <p14:tracePt t="286138" x="9975850" y="4794250"/>
          <p14:tracePt t="286155" x="10096500" y="4883150"/>
          <p14:tracePt t="286172" x="10236200" y="4965700"/>
          <p14:tracePt t="286175" x="10331450" y="5016500"/>
          <p14:tracePt t="286187" x="10407650" y="5041900"/>
          <p14:tracePt t="286207" x="10725150" y="5105400"/>
          <p14:tracePt t="286222" x="10941050" y="5118100"/>
          <p14:tracePt t="286238" x="11099800" y="5118100"/>
          <p14:tracePt t="286256" x="11347450" y="5073650"/>
          <p14:tracePt t="286273" x="11398250" y="5022850"/>
          <p14:tracePt t="286289" x="11391900" y="4978400"/>
          <p14:tracePt t="286305" x="11360150" y="4940300"/>
          <p14:tracePt t="286322" x="11315700" y="4908550"/>
          <p14:tracePt t="286337" x="11264900" y="4889500"/>
          <p14:tracePt t="286356" x="11195050" y="4870450"/>
          <p14:tracePt t="286372" x="11144250" y="4864100"/>
          <p14:tracePt t="286388" x="11112500" y="4864100"/>
          <p14:tracePt t="286405" x="11049000" y="4895850"/>
          <p14:tracePt t="286423" x="10966450" y="4933950"/>
          <p14:tracePt t="286439" x="10814050" y="4972050"/>
          <p14:tracePt t="286442" x="10718800" y="4991100"/>
          <p14:tracePt t="286454" x="10648950" y="5010150"/>
          <p14:tracePt t="286455" x="10547350" y="5029200"/>
          <p14:tracePt t="286472" x="10414000" y="5048250"/>
          <p14:tracePt t="286489" x="10242550" y="5067300"/>
          <p14:tracePt t="286505" x="10102850" y="5086350"/>
          <p14:tracePt t="286522" x="9969500" y="5118100"/>
          <p14:tracePt t="286541" x="9867900" y="5162550"/>
          <p14:tracePt t="286560" x="9823450" y="5200650"/>
          <p14:tracePt t="286563" x="9810750" y="5213350"/>
          <p14:tracePt t="286571" x="9810750" y="5219700"/>
          <p14:tracePt t="286589" x="9810750" y="5226050"/>
          <p14:tracePt t="286679" x="9804400" y="5226050"/>
          <p14:tracePt t="286689" x="9791700" y="5226050"/>
          <p14:tracePt t="286707" x="9785350" y="5226050"/>
          <p14:tracePt t="286739" x="9779000" y="5219700"/>
          <p14:tracePt t="286756" x="9772650" y="5207000"/>
          <p14:tracePt t="286773" x="9759950" y="5181600"/>
          <p14:tracePt t="286788" x="9696450" y="5118100"/>
          <p14:tracePt t="286806" x="9620250" y="5073650"/>
          <p14:tracePt t="286822" x="9537700" y="5022850"/>
          <p14:tracePt t="286839" x="9455150" y="4984750"/>
          <p14:tracePt t="286856" x="9366250" y="4953000"/>
          <p14:tracePt t="286859" x="9334500" y="4940300"/>
          <p14:tracePt t="286872" x="9277350" y="4927600"/>
          <p14:tracePt t="286876" x="9245600" y="4921250"/>
          <p14:tracePt t="286889" x="9207500" y="4914900"/>
          <p14:tracePt t="286906" x="9131300" y="4902200"/>
          <p14:tracePt t="286923" x="8953500" y="4889500"/>
          <p14:tracePt t="286940" x="8845550" y="4889500"/>
          <p14:tracePt t="286957" x="8680450" y="4889500"/>
          <p14:tracePt t="286973" x="8515350" y="4895850"/>
          <p14:tracePt t="286989" x="8420100" y="4902200"/>
          <p14:tracePt t="287006" x="8305800" y="4914900"/>
          <p14:tracePt t="287022" x="8248650" y="4933950"/>
          <p14:tracePt t="287038" x="8235950" y="4959350"/>
          <p14:tracePt t="287056" x="8255000" y="4997450"/>
          <p14:tracePt t="287073" x="8312150" y="5060950"/>
          <p14:tracePt t="287089" x="8394700" y="5124450"/>
          <p14:tracePt t="287106" x="8470900" y="5175250"/>
          <p14:tracePt t="287122" x="8566150" y="5226050"/>
          <p14:tracePt t="287139" x="8661400" y="5270500"/>
          <p14:tracePt t="287156" x="8769350" y="5314950"/>
          <p14:tracePt t="287159" x="8826500" y="5327650"/>
          <p14:tracePt t="287172" x="8915400" y="5346700"/>
          <p14:tracePt t="287175" x="9010650" y="5365750"/>
          <p14:tracePt t="287188" x="9169400" y="5384800"/>
          <p14:tracePt t="287206" x="9683750" y="5410200"/>
          <p14:tracePt t="287223" x="10058400" y="5397500"/>
          <p14:tracePt t="287239" x="10369550" y="5372100"/>
          <p14:tracePt t="287256" x="10579100" y="5340350"/>
          <p14:tracePt t="287272" x="10731500" y="5295900"/>
          <p14:tracePt t="287290" x="10744200" y="5276850"/>
          <p14:tracePt t="287306" x="10737850" y="5270500"/>
          <p14:tracePt t="287323" x="10693400" y="5264150"/>
          <p14:tracePt t="287340" x="10604500" y="5251450"/>
          <p14:tracePt t="287356" x="10528300" y="5238750"/>
          <p14:tracePt t="287373" x="10464800" y="5219700"/>
          <p14:tracePt t="287390" x="10426700" y="5194300"/>
          <p14:tracePt t="287407" x="10407650" y="5175250"/>
          <p14:tracePt t="287423" x="10388600" y="5149850"/>
          <p14:tracePt t="287440" x="10318750" y="5105400"/>
          <p14:tracePt t="287456" x="10261600" y="5092700"/>
          <p14:tracePt t="287473" x="10166350" y="5080000"/>
          <p14:tracePt t="287489" x="10077450" y="5080000"/>
          <p14:tracePt t="287506" x="9994900" y="5080000"/>
          <p14:tracePt t="287523" x="9944100" y="5086350"/>
          <p14:tracePt t="287538" x="9886950" y="5092700"/>
          <p14:tracePt t="287556" x="9855200" y="5092700"/>
          <p14:tracePt t="287573" x="9785350" y="5099050"/>
          <p14:tracePt t="287590" x="9671050" y="5092700"/>
          <p14:tracePt t="287606" x="9499600" y="5060950"/>
          <p14:tracePt t="287623" x="9302750" y="5022850"/>
          <p14:tracePt t="287627" x="9213850" y="5010150"/>
          <p14:tracePt t="287634" x="9080500" y="4984750"/>
          <p14:tracePt t="287641" x="8985250" y="4972050"/>
          <p14:tracePt t="287656" x="8851900" y="4953000"/>
          <p14:tracePt t="287660" x="8763000" y="4946650"/>
          <p14:tracePt t="287673" x="8604250" y="4933950"/>
          <p14:tracePt t="287690" x="8413750" y="4959350"/>
          <p14:tracePt t="287706" x="8299450" y="5029200"/>
          <p14:tracePt t="287723" x="8229600" y="5137150"/>
          <p14:tracePt t="287741" x="8204200" y="5238750"/>
          <p14:tracePt t="287756" x="8197850" y="5327650"/>
          <p14:tracePt t="287773" x="8210550" y="5378450"/>
          <p14:tracePt t="287790" x="8242300" y="5397500"/>
          <p14:tracePt t="287807" x="8312150" y="5410200"/>
          <p14:tracePt t="287823" x="8458200" y="5435600"/>
          <p14:tracePt t="287840" x="8667750" y="5473700"/>
          <p14:tracePt t="287843" x="8769350" y="5486400"/>
          <p14:tracePt t="287855" x="8902700" y="5492750"/>
          <p14:tracePt t="287874" x="9340850" y="5511800"/>
          <p14:tracePt t="287890" x="9467850" y="5511800"/>
          <p14:tracePt t="287894" x="9601200" y="5499100"/>
          <p14:tracePt t="287905" x="9702800" y="5467350"/>
          <p14:tracePt t="287923" x="9823450" y="5302250"/>
          <p14:tracePt t="287940" x="9798050" y="5149850"/>
          <p14:tracePt t="287956" x="9728200" y="5029200"/>
          <p14:tracePt t="287973" x="9594850" y="4895850"/>
          <p14:tracePt t="287991" x="9461500" y="4800600"/>
          <p14:tracePt t="288006" x="9302750" y="4749800"/>
          <p14:tracePt t="288023" x="9213850" y="4762500"/>
          <p14:tracePt t="288039" x="9137650" y="4806950"/>
          <p14:tracePt t="288057" x="9099550" y="4851400"/>
          <p14:tracePt t="288074" x="9086850" y="4902200"/>
          <p14:tracePt t="288091" x="9105900" y="4984750"/>
          <p14:tracePt t="288107" x="9169400" y="5041900"/>
          <p14:tracePt t="288123" x="9251950" y="5073650"/>
          <p14:tracePt t="288141" x="9378950" y="5092700"/>
          <p14:tracePt t="288157" x="9518650" y="5105400"/>
          <p14:tracePt t="288173" x="9734550" y="5124450"/>
          <p14:tracePt t="288190" x="9969500" y="5149850"/>
          <p14:tracePt t="288209" x="10236200" y="5187950"/>
          <p14:tracePt t="288224" x="10502900" y="5219700"/>
          <p14:tracePt t="288240" x="10699750" y="5245100"/>
          <p14:tracePt t="288257" x="10877550" y="5270500"/>
          <p14:tracePt t="288274" x="10985500" y="5276850"/>
          <p14:tracePt t="288290" x="11042650" y="5276850"/>
          <p14:tracePt t="288307" x="11068050" y="5270500"/>
          <p14:tracePt t="288324" x="11087100" y="5264150"/>
          <p14:tracePt t="288327" x="11093450" y="5257800"/>
          <p14:tracePt t="288339" x="11112500" y="5251450"/>
          <p14:tracePt t="288343" x="11131550" y="5251450"/>
          <p14:tracePt t="288356" x="11176000" y="5245100"/>
          <p14:tracePt t="288374" x="11334750" y="5245100"/>
          <p14:tracePt t="288390" x="11461750" y="5251450"/>
          <p14:tracePt t="288407" x="11626850" y="5264150"/>
          <p14:tracePt t="288424" x="11772900" y="5270500"/>
          <p14:tracePt t="288440" x="11963400" y="5276850"/>
          <p14:tracePt t="288457" x="12084050" y="5264150"/>
          <p14:tracePt t="288474" x="12122150" y="5245100"/>
          <p14:tracePt t="288491" x="12122150" y="5219700"/>
          <p14:tracePt t="288507" x="12122150" y="5200650"/>
          <p14:tracePt t="288526" x="12109450" y="5187950"/>
          <p14:tracePt t="288541" x="12077700" y="5175250"/>
          <p14:tracePt t="288557" x="12039600" y="5168900"/>
          <p14:tracePt t="288561" x="12001500" y="5168900"/>
          <p14:tracePt t="288574" x="11976100" y="5162550"/>
          <p14:tracePt t="288579" x="11944350" y="5162550"/>
          <p14:tracePt t="288589" x="11893550" y="5168900"/>
          <p14:tracePt t="288607" x="11753850" y="5175250"/>
          <p14:tracePt t="288624" x="11639550" y="5181600"/>
          <p14:tracePt t="288640" x="11499850" y="5181600"/>
          <p14:tracePt t="288657" x="11296650" y="5168900"/>
          <p14:tracePt t="288672" x="11036300" y="5124450"/>
          <p14:tracePt t="288691" x="10756900" y="5092700"/>
          <p14:tracePt t="288707" x="10426700" y="5048250"/>
          <p14:tracePt t="288724" x="10045700" y="4997450"/>
          <p14:tracePt t="288741" x="9626600" y="4946650"/>
          <p14:tracePt t="288758" x="9239250" y="4889500"/>
          <p14:tracePt t="288774" x="8813800" y="4838700"/>
          <p14:tracePt t="288791" x="8382000" y="4794250"/>
          <p14:tracePt t="288808" x="8007350" y="4756150"/>
          <p14:tracePt t="288825" x="7581900" y="4705350"/>
          <p14:tracePt t="288829" x="7404100" y="4686300"/>
          <p14:tracePt t="288841" x="7035800" y="4654550"/>
          <p14:tracePt t="288857" x="6864350" y="4648200"/>
          <p14:tracePt t="288875" x="6464300" y="4654550"/>
          <p14:tracePt t="288891" x="6280150" y="4673600"/>
          <p14:tracePt t="288908" x="6134100" y="4699000"/>
          <p14:tracePt t="288923" x="6045200" y="4724400"/>
          <p14:tracePt t="288940" x="5981700" y="4743450"/>
          <p14:tracePt t="288957" x="5930900" y="4762500"/>
          <p14:tracePt t="288974" x="5892800" y="4794250"/>
          <p14:tracePt t="288991" x="5886450" y="4826000"/>
          <p14:tracePt t="289008" x="5880100" y="4857750"/>
          <p14:tracePt t="289024" x="5880100" y="4883150"/>
          <p14:tracePt t="289041" x="5873750" y="4908550"/>
          <p14:tracePt t="289057" x="5867400" y="4927600"/>
          <p14:tracePt t="289075" x="5848350" y="4959350"/>
          <p14:tracePt t="289090" x="5842000" y="4984750"/>
          <p14:tracePt t="289107" x="5829300" y="5016500"/>
          <p14:tracePt t="289124" x="5829300" y="5048250"/>
          <p14:tracePt t="289141" x="5829300" y="5105400"/>
          <p14:tracePt t="289158" x="5829300" y="5156200"/>
          <p14:tracePt t="289174" x="5829300" y="5219700"/>
          <p14:tracePt t="289191" x="5797550" y="5276850"/>
          <p14:tracePt t="289208" x="5759450" y="5327650"/>
          <p14:tracePt t="289213" x="5746750" y="5340350"/>
          <p14:tracePt t="289226" x="5734050" y="5372100"/>
          <p14:tracePt t="289241" x="5734050" y="5403850"/>
          <p14:tracePt t="289258" x="5734050" y="5441950"/>
          <p14:tracePt t="289274" x="5753100" y="5473700"/>
          <p14:tracePt t="289290" x="5778500" y="5505450"/>
          <p14:tracePt t="289308" x="5829300" y="5537200"/>
          <p14:tracePt t="289324" x="5867400" y="5549900"/>
          <p14:tracePt t="289343" x="5930900" y="5556250"/>
          <p14:tracePt t="289358" x="5975350" y="5543550"/>
          <p14:tracePt t="289374" x="6019800" y="5511800"/>
          <p14:tracePt t="289391" x="6057900" y="5473700"/>
          <p14:tracePt t="289409" x="6083300" y="5441950"/>
          <p14:tracePt t="289423" x="6096000" y="5422900"/>
          <p14:tracePt t="289441" x="6102350" y="5416550"/>
          <p14:tracePt t="289458" x="6102350" y="5410200"/>
          <p14:tracePt t="289473" x="6102350" y="5403850"/>
          <p14:tracePt t="289491" x="6102350" y="5397500"/>
          <p14:tracePt t="289508" x="6102350" y="5391150"/>
          <p14:tracePt t="289525" x="6102350" y="5378450"/>
          <p14:tracePt t="289530" x="6102350" y="5372100"/>
          <p14:tracePt t="289540" x="6096000" y="5365750"/>
          <p14:tracePt t="289558" x="6089650" y="5353050"/>
          <p14:tracePt t="289575" x="6076950" y="5346700"/>
          <p14:tracePt t="289591" x="6064250" y="5340350"/>
          <p14:tracePt t="289608" x="6064250" y="5334000"/>
          <p14:tracePt t="289625" x="6057900" y="5334000"/>
          <p14:tracePt t="289856" x="6057900" y="5327650"/>
          <p14:tracePt t="289864" x="6057900" y="5321300"/>
          <p14:tracePt t="289876" x="6064250" y="5308600"/>
          <p14:tracePt t="289892" x="6076950" y="5295900"/>
          <p14:tracePt t="289909" x="6083300" y="5276850"/>
          <p14:tracePt t="289914" x="6083300" y="5264150"/>
          <p14:tracePt t="289925" x="6089650" y="5257800"/>
          <p14:tracePt t="289942" x="6089650" y="5238750"/>
          <p14:tracePt t="289960" x="6096000" y="5226050"/>
          <p14:tracePt t="289975" x="6096000" y="5219700"/>
          <p14:tracePt t="289991" x="6102350" y="5207000"/>
          <p14:tracePt t="290009" x="6102350" y="5194300"/>
          <p14:tracePt t="290025" x="6108700" y="5187950"/>
          <p14:tracePt t="290207" x="6108700" y="5181600"/>
          <p14:tracePt t="290216" x="6102350" y="5168900"/>
          <p14:tracePt t="290224" x="6096000" y="5162550"/>
          <p14:tracePt t="290242" x="6070600" y="5137150"/>
          <p14:tracePt t="290260" x="6026150" y="5092700"/>
          <p14:tracePt t="290276" x="6000750" y="5054600"/>
          <p14:tracePt t="290292" x="5981700" y="5029200"/>
          <p14:tracePt t="290307" x="5969000" y="4997450"/>
          <p14:tracePt t="290326" x="5949950" y="4972050"/>
          <p14:tracePt t="290343" x="5911850" y="4946650"/>
          <p14:tracePt t="290360" x="5835650" y="4895850"/>
          <p14:tracePt t="290375" x="5759450" y="4857750"/>
          <p14:tracePt t="290392" x="5695950" y="4845050"/>
          <p14:tracePt t="290409" x="5651500" y="4838700"/>
          <p14:tracePt t="290426" x="5619750" y="4851400"/>
          <p14:tracePt t="290442" x="5600700" y="4876800"/>
          <p14:tracePt t="290459" x="5588000" y="4908550"/>
          <p14:tracePt t="290476" x="5588000" y="4921250"/>
          <p14:tracePt t="290492" x="5588000" y="4953000"/>
          <p14:tracePt t="290509" x="5594350" y="5016500"/>
          <p14:tracePt t="290525" x="5600700" y="5073650"/>
          <p14:tracePt t="290543" x="5607050" y="5118100"/>
          <p14:tracePt t="290559" x="5613400" y="5175250"/>
          <p14:tracePt t="290575" x="5638800" y="5213350"/>
          <p14:tracePt t="290592" x="5657850" y="5238750"/>
          <p14:tracePt t="290611" x="5683250" y="5245100"/>
          <p14:tracePt t="290625" x="5727700" y="5257800"/>
          <p14:tracePt t="290642" x="5772150" y="5257800"/>
          <p14:tracePt t="290659" x="5816600" y="5264150"/>
          <p14:tracePt t="290674" x="5861050" y="5264150"/>
          <p14:tracePt t="290692" x="5911850" y="5270500"/>
          <p14:tracePt t="290709" x="5969000" y="5270500"/>
          <p14:tracePt t="290725" x="6032500" y="5251450"/>
          <p14:tracePt t="290742" x="6076950" y="5232400"/>
          <p14:tracePt t="290758" x="6127750" y="5194300"/>
          <p14:tracePt t="290760" x="6159500" y="5175250"/>
          <p14:tracePt t="290777" x="6178550" y="5156200"/>
          <p14:tracePt t="290793" x="6197600" y="5130800"/>
          <p14:tracePt t="290809" x="6191250" y="5111750"/>
          <p14:tracePt t="290826" x="6172200" y="5092700"/>
          <p14:tracePt t="290842" x="6134100" y="5073650"/>
          <p14:tracePt t="290860" x="6076950" y="5054600"/>
          <p14:tracePt t="290876" x="6013450" y="5041900"/>
          <p14:tracePt t="290893" x="5949950" y="5041900"/>
          <p14:tracePt t="290910" x="5899150" y="5086350"/>
          <p14:tracePt t="290915" x="5880100" y="5118100"/>
          <p14:tracePt t="290924" x="5867400" y="5149850"/>
          <p14:tracePt t="290943" x="5835650" y="5245100"/>
          <p14:tracePt t="290959" x="5822950" y="5308600"/>
          <p14:tracePt t="290963" x="5822950" y="5359400"/>
          <p14:tracePt t="290976" x="5822950" y="5391150"/>
          <p14:tracePt t="290992" x="5829300" y="5441950"/>
          <p14:tracePt t="291010" x="5880100" y="5511800"/>
          <p14:tracePt t="291027" x="5930900" y="5543550"/>
          <p14:tracePt t="291044" x="5988050" y="5562600"/>
          <p14:tracePt t="291059" x="6051550" y="5568950"/>
          <p14:tracePt t="291076" x="6134100" y="5575300"/>
          <p14:tracePt t="291093" x="6184900" y="5575300"/>
          <p14:tracePt t="291109" x="6248400" y="5575300"/>
          <p14:tracePt t="291126" x="6280150" y="5562600"/>
          <p14:tracePt t="291142" x="6292850" y="5543550"/>
          <p14:tracePt t="291159" x="6292850" y="5518150"/>
          <p14:tracePt t="291176" x="6286500" y="5505450"/>
          <p14:tracePt t="291193" x="6267450" y="5492750"/>
          <p14:tracePt t="291208" x="6248400" y="5486400"/>
          <p14:tracePt t="291226" x="6235700" y="5486400"/>
          <p14:tracePt t="291243" x="6203950" y="5480050"/>
          <p14:tracePt t="291260" x="6134100" y="5480050"/>
          <p14:tracePt t="291277" x="6083300" y="5480050"/>
          <p14:tracePt t="291292" x="6064250" y="5480050"/>
          <p14:tracePt t="291326" x="6064250" y="5486400"/>
          <p14:tracePt t="291343" x="6064250" y="5492750"/>
          <p14:tracePt t="291413" x="6070600" y="5492750"/>
          <p14:tracePt t="291427" x="6083300" y="5492750"/>
          <p14:tracePt t="291443" x="6115050" y="5480050"/>
          <p14:tracePt t="291461" x="6127750" y="5467350"/>
          <p14:tracePt t="291475" x="6146800" y="5441950"/>
          <p14:tracePt t="291492" x="6165850" y="5422900"/>
          <p14:tracePt t="291510" x="6172200" y="5410200"/>
          <p14:tracePt t="291633" x="6172200" y="5403850"/>
          <p14:tracePt t="291641" x="6165850" y="5403850"/>
          <p14:tracePt t="291646" x="6159500" y="5403850"/>
          <p14:tracePt t="291677" x="6153150" y="5397500"/>
          <p14:tracePt t="291748" x="6153150" y="5391150"/>
          <p14:tracePt t="291760" x="6159500" y="5391150"/>
          <p14:tracePt t="291776" x="6191250" y="5378450"/>
          <p14:tracePt t="291793" x="6261100" y="5365750"/>
          <p14:tracePt t="291810" x="6337300" y="5365750"/>
          <p14:tracePt t="291827" x="6426200" y="5365750"/>
          <p14:tracePt t="291830" x="6483350" y="5372100"/>
          <p14:tracePt t="291844" x="6572250" y="5384800"/>
          <p14:tracePt t="291861" x="6718300" y="5410200"/>
          <p14:tracePt t="291877" x="6908800" y="5448300"/>
          <p14:tracePt t="291893" x="7162800" y="5486400"/>
          <p14:tracePt t="291910" x="7410450" y="5518150"/>
          <p14:tracePt t="291926" x="7677150" y="5537200"/>
          <p14:tracePt t="291943" x="7981950" y="5562600"/>
          <p14:tracePt t="291959" x="8178800" y="5575300"/>
          <p14:tracePt t="291976" x="8337550" y="5581650"/>
          <p14:tracePt t="291994" x="8451850" y="5581650"/>
          <p14:tracePt t="292010" x="8515350" y="5588000"/>
          <p14:tracePt t="292026" x="8534400" y="5588000"/>
          <p14:tracePt t="292043" x="8553450" y="5594350"/>
          <p14:tracePt t="292129" x="8559800" y="5594350"/>
          <p14:tracePt t="292138" x="8566150" y="5594350"/>
          <p14:tracePt t="292142" x="8578850" y="5581650"/>
          <p14:tracePt t="292160" x="8610600" y="5568950"/>
          <p14:tracePt t="292177" x="8636000" y="5568950"/>
          <p14:tracePt t="292194" x="8648700" y="5562600"/>
          <p14:tracePt t="292211" x="8674100" y="5556250"/>
          <p14:tracePt t="292227" x="8686800" y="5549900"/>
          <p14:tracePt t="292243" x="8705850" y="5537200"/>
          <p14:tracePt t="292260" x="8724900" y="5524500"/>
          <p14:tracePt t="292277" x="8763000" y="5499100"/>
          <p14:tracePt t="292293" x="8813800" y="5467350"/>
          <p14:tracePt t="292310" x="8851900" y="5435600"/>
          <p14:tracePt t="292327" x="8877300" y="5403850"/>
          <p14:tracePt t="292330" x="8877300" y="5397500"/>
          <p14:tracePt t="292343" x="8883650" y="5391150"/>
          <p14:tracePt t="292344" x="8883650" y="5384800"/>
          <p14:tracePt t="292360" x="8883650" y="5378450"/>
          <p14:tracePt t="292415" x="8883650" y="5372100"/>
          <p14:tracePt t="292448" x="8877300" y="5372100"/>
          <p14:tracePt t="292455" x="8870950" y="5365750"/>
          <p14:tracePt t="292463" x="8864600" y="5365750"/>
          <p14:tracePt t="292476" x="8839200" y="5353050"/>
          <p14:tracePt t="292494" x="8807450" y="5334000"/>
          <p14:tracePt t="292511" x="8782050" y="5321300"/>
          <p14:tracePt t="292530" x="8737600" y="5302250"/>
          <p14:tracePt t="292543" x="8712200" y="5295900"/>
          <p14:tracePt t="292561" x="8686800" y="5295900"/>
          <p14:tracePt t="292577" x="8667750" y="5295900"/>
          <p14:tracePt t="292595" x="8655050" y="5289550"/>
          <p14:tracePt t="292611" x="8616950" y="5289550"/>
          <p14:tracePt t="292627" x="8572500" y="5283200"/>
          <p14:tracePt t="292644" x="8515350" y="5283200"/>
          <p14:tracePt t="292648" x="8477250" y="5283200"/>
          <p14:tracePt t="292662" x="8420100" y="5283200"/>
          <p14:tracePt t="292677" x="8401050" y="5283200"/>
          <p14:tracePt t="292695" x="8362950" y="5295900"/>
          <p14:tracePt t="292711" x="8350250" y="5321300"/>
          <p14:tracePt t="292726" x="8337550" y="5346700"/>
          <p14:tracePt t="292744" x="8337550" y="5378450"/>
          <p14:tracePt t="292762" x="8337550" y="5416550"/>
          <p14:tracePt t="292766" x="8343900" y="5435600"/>
          <p14:tracePt t="292776" x="8343900" y="5441950"/>
          <p14:tracePt t="292794" x="8356600" y="5467350"/>
          <p14:tracePt t="292810" x="8375650" y="5492750"/>
          <p14:tracePt t="292827" x="8407400" y="5511800"/>
          <p14:tracePt t="292844" x="8445500" y="5530850"/>
          <p14:tracePt t="292848" x="8458200" y="5537200"/>
          <p14:tracePt t="292860" x="8496300" y="5549900"/>
          <p14:tracePt t="292880" x="8572500" y="5568950"/>
          <p14:tracePt t="292894" x="8623300" y="5575300"/>
          <p14:tracePt t="292911" x="8731250" y="5594350"/>
          <p14:tracePt t="292929" x="8966200" y="5619750"/>
          <p14:tracePt t="292943" x="9061450" y="5619750"/>
          <p14:tracePt t="292944" x="9163050" y="5619750"/>
          <p14:tracePt t="292959" x="9366250" y="5594350"/>
          <p14:tracePt t="292977" x="9544050" y="5556250"/>
          <p14:tracePt t="292995" x="9626600" y="5524500"/>
          <p14:tracePt t="293000" x="9652000" y="5511800"/>
          <p14:tracePt t="293009" x="9677400" y="5486400"/>
          <p14:tracePt t="293028" x="9690100" y="5467350"/>
          <p14:tracePt t="293044" x="9690100" y="5429250"/>
          <p14:tracePt t="293061" x="9683750" y="5403850"/>
          <p14:tracePt t="293077" x="9658350" y="5353050"/>
          <p14:tracePt t="293093" x="9639300" y="5321300"/>
          <p14:tracePt t="293114" x="9620250" y="5295900"/>
          <p14:tracePt t="293128" x="9607550" y="5283200"/>
          <p14:tracePt t="293145" x="9505950" y="5238750"/>
          <p14:tracePt t="293162" x="9410700" y="5219700"/>
          <p14:tracePt t="293178" x="9315450" y="5213350"/>
          <p14:tracePt t="293194" x="9175750" y="5213350"/>
          <p14:tracePt t="293211" x="8991600" y="5226050"/>
          <p14:tracePt t="293228" x="8813800" y="5226050"/>
          <p14:tracePt t="293244" x="8642350" y="5226050"/>
          <p14:tracePt t="293261" x="8515350" y="5219700"/>
          <p14:tracePt t="293278" x="8470900" y="5213350"/>
          <p14:tracePt t="293338" x="8470900" y="5219700"/>
          <p14:tracePt t="293362" x="8470900" y="5251450"/>
          <p14:tracePt t="293378" x="8470900" y="5264150"/>
          <p14:tracePt t="293563" x="8470900" y="5270500"/>
          <p14:tracePt t="293591" x="8470900" y="5264150"/>
          <p14:tracePt t="293608" x="8470900" y="5257800"/>
          <p14:tracePt t="293616" x="8470900" y="5251450"/>
          <p14:tracePt t="293629" x="8470900" y="5238750"/>
          <p14:tracePt t="293645" x="8464550" y="5207000"/>
          <p14:tracePt t="293662" x="8458200" y="5181600"/>
          <p14:tracePt t="293679" x="8445500" y="5149850"/>
          <p14:tracePt t="293695" x="8439150" y="5111750"/>
          <p14:tracePt t="293712" x="8432800" y="5073650"/>
          <p14:tracePt t="293728" x="8432800" y="5035550"/>
          <p14:tracePt t="293744" x="8432800" y="5010150"/>
          <p14:tracePt t="293761" x="8439150" y="4991100"/>
          <p14:tracePt t="293778" x="8439150" y="4972050"/>
          <p14:tracePt t="293795" x="8445500" y="4946650"/>
          <p14:tracePt t="293812" x="8445500" y="4895850"/>
          <p14:tracePt t="293815" x="8439150" y="4857750"/>
          <p14:tracePt t="293829" x="8426450" y="4813300"/>
          <p14:tracePt t="293845" x="8394700" y="4705350"/>
          <p14:tracePt t="293849" x="8369300" y="4648200"/>
          <p14:tracePt t="293861" x="8350250" y="4610100"/>
          <p14:tracePt t="293864" x="8331200" y="4578350"/>
          <p14:tracePt t="293879" x="8299450" y="4527550"/>
          <p14:tracePt t="293895" x="8286750" y="4514850"/>
          <p14:tracePt t="293913" x="8248650" y="4489450"/>
          <p14:tracePt t="293978" x="8242300" y="4483100"/>
          <p14:tracePt t="293995" x="8223250" y="4476750"/>
          <p14:tracePt t="294012" x="8210550" y="4476750"/>
          <p14:tracePt t="294028" x="8197850" y="4476750"/>
          <p14:tracePt t="294107" x="8191500" y="4476750"/>
          <p14:tracePt t="294123" x="8185150" y="4476750"/>
          <p14:tracePt t="294139" x="8172450" y="4476750"/>
          <p14:tracePt t="294145" x="8166100" y="4476750"/>
          <p14:tracePt t="294162" x="8140700" y="4476750"/>
          <p14:tracePt t="294179" x="8115300" y="4476750"/>
          <p14:tracePt t="294196" x="8089900" y="4483100"/>
          <p14:tracePt t="294212" x="8077200" y="4483100"/>
          <p14:tracePt t="294229" x="8039100" y="4483100"/>
          <p14:tracePt t="294245" x="7994650" y="4483100"/>
          <p14:tracePt t="294262" x="7924800" y="4483100"/>
          <p14:tracePt t="294279" x="7886700" y="4483100"/>
          <p14:tracePt t="294295" x="7835900" y="4483100"/>
          <p14:tracePt t="294312" x="7816850" y="4483100"/>
          <p14:tracePt t="294329" x="7810500" y="4483100"/>
          <p14:tracePt t="294379" x="7804150" y="4483100"/>
          <p14:tracePt t="294395" x="7753350" y="4489450"/>
          <p14:tracePt t="294412" x="7677150" y="4495800"/>
          <p14:tracePt t="294428" x="7594600" y="4514850"/>
          <p14:tracePt t="294445" x="7493000" y="4527550"/>
          <p14:tracePt t="294462" x="7397750" y="4533900"/>
          <p14:tracePt t="294479" x="7334250" y="4540250"/>
          <p14:tracePt t="294495" x="7258050" y="4540250"/>
          <p14:tracePt t="294515" x="7194550" y="4540250"/>
          <p14:tracePt t="294528" x="7112000" y="4540250"/>
          <p14:tracePt t="294546" x="7067550" y="4540250"/>
          <p14:tracePt t="294562" x="7035800" y="4546600"/>
          <p14:tracePt t="294581" x="7016750" y="4546600"/>
          <p14:tracePt t="297297" x="7010400" y="4546600"/>
          <p14:tracePt t="297305" x="6997700" y="4546600"/>
          <p14:tracePt t="297314" x="6972300" y="4546600"/>
          <p14:tracePt t="297331" x="6940550" y="4546600"/>
          <p14:tracePt t="297349" x="6934200" y="4546600"/>
          <p14:tracePt t="297428" x="6927850" y="4540250"/>
          <p14:tracePt t="297435" x="6927850" y="4533900"/>
          <p14:tracePt t="297446" x="6902450" y="4508500"/>
          <p14:tracePt t="297465" x="6838950" y="4464050"/>
          <p14:tracePt t="297482" x="6692900" y="4387850"/>
          <p14:tracePt t="297499" x="6629400" y="4368800"/>
          <p14:tracePt t="297515" x="6610350" y="4368800"/>
          <p14:tracePt t="297548" x="6604000" y="4362450"/>
          <p14:tracePt t="297565" x="6591300" y="4343400"/>
          <p14:tracePt t="297581" x="6534150" y="4298950"/>
          <p14:tracePt t="297585" x="6489700" y="4273550"/>
          <p14:tracePt t="297596" x="6413500" y="4229100"/>
          <p14:tracePt t="297615" x="6273800" y="4178300"/>
          <p14:tracePt t="297631" x="6140450" y="4121150"/>
          <p14:tracePt t="297648" x="6038850" y="4070350"/>
          <p14:tracePt t="297664" x="5975350" y="4051300"/>
          <p14:tracePt t="297682" x="5937250" y="4032250"/>
          <p14:tracePt t="297684" x="5930900" y="4025900"/>
          <p14:tracePt t="297698" x="5911850" y="4019550"/>
          <p14:tracePt t="297701" x="5899150" y="4013200"/>
          <p14:tracePt t="297713" x="5880100" y="4006850"/>
          <p14:tracePt t="297731" x="5746750" y="3943350"/>
          <p14:tracePt t="297749" x="5613400" y="3886200"/>
          <p14:tracePt t="297765" x="5480050" y="3841750"/>
          <p14:tracePt t="297782" x="5378450" y="3797300"/>
          <p14:tracePt t="297797" x="5257800" y="3752850"/>
          <p14:tracePt t="297816" x="5187950" y="3727450"/>
          <p14:tracePt t="297822" x="5156200" y="3708400"/>
          <p14:tracePt t="297830" x="5099050" y="3683000"/>
          <p14:tracePt t="297848" x="5016500" y="3644900"/>
          <p14:tracePt t="297852" x="4978400" y="3625850"/>
          <p14:tracePt t="297865" x="4940300" y="3613150"/>
          <p14:tracePt t="297882" x="4819650" y="3556000"/>
          <p14:tracePt t="297898" x="4705350" y="3505200"/>
          <p14:tracePt t="297902" x="4660900" y="3479800"/>
          <p14:tracePt t="297915" x="4603750" y="3435350"/>
          <p14:tracePt t="297932" x="4540250" y="3384550"/>
          <p14:tracePt t="297950" x="4476750" y="3314700"/>
          <p14:tracePt t="297967" x="4400550" y="3219450"/>
          <p14:tracePt t="297980" x="4324350" y="3124200"/>
          <p14:tracePt t="297998" x="4241800" y="3028950"/>
          <p14:tracePt t="298015" x="4165600" y="2952750"/>
          <p14:tracePt t="298031" x="4076700" y="2857500"/>
          <p14:tracePt t="298048" x="4019550" y="2774950"/>
          <p14:tracePt t="298065" x="3981450" y="2698750"/>
          <p14:tracePt t="298069" x="3968750" y="2654300"/>
          <p14:tracePt t="298080" x="3956050" y="2616200"/>
          <p14:tracePt t="298098" x="3937000" y="2533650"/>
          <p14:tracePt t="298115" x="3930650" y="2482850"/>
          <p14:tracePt t="298120" x="3924300" y="2451100"/>
          <p14:tracePt t="298130" x="3917950" y="2419350"/>
          <p14:tracePt t="298149" x="3905250" y="2374900"/>
          <p14:tracePt t="298165" x="3873500" y="2336800"/>
          <p14:tracePt t="298182" x="3854450" y="2317750"/>
          <p14:tracePt t="298197" x="3835400" y="2305050"/>
          <p14:tracePt t="298216" x="3816350" y="2292350"/>
          <p14:tracePt t="298232" x="3803650" y="2273300"/>
          <p14:tracePt t="298248" x="3797300" y="2254250"/>
          <p14:tracePt t="298271" x="3790950" y="2228850"/>
          <p14:tracePt t="298274" x="3790950" y="2216150"/>
          <p14:tracePt t="298283" x="3790950" y="2184400"/>
          <p14:tracePt t="298299" x="3784600" y="2152650"/>
          <p14:tracePt t="298315" x="3771900" y="2108200"/>
          <p14:tracePt t="298332" x="3759200" y="2076450"/>
          <p14:tracePt t="298336" x="3752850" y="2063750"/>
          <p14:tracePt t="298348" x="3752850" y="2057400"/>
          <p14:tracePt t="298365" x="3746500" y="2051050"/>
          <p14:tracePt t="298499" x="3740150" y="2057400"/>
          <p14:tracePt t="298507" x="3740150" y="2063750"/>
          <p14:tracePt t="298514" x="3733800" y="2070100"/>
          <p14:tracePt t="298533" x="3714750" y="2089150"/>
          <p14:tracePt t="298549" x="3695700" y="2114550"/>
          <p14:tracePt t="298565" x="3676650" y="2139950"/>
          <p14:tracePt t="298583" x="3657600" y="2152650"/>
          <p14:tracePt t="298632" x="3663950" y="2146300"/>
          <p14:tracePt t="298649" x="3683000" y="2133600"/>
          <p14:tracePt t="298666" x="3746500" y="2120900"/>
          <p14:tracePt t="298683" x="3816350" y="2108200"/>
          <p14:tracePt t="298699" x="3917950" y="2108200"/>
          <p14:tracePt t="298704" x="3962400" y="2114550"/>
          <p14:tracePt t="298714" x="3994150" y="2120900"/>
          <p14:tracePt t="298732" x="4064000" y="2139950"/>
          <p14:tracePt t="298750" x="4127500" y="2178050"/>
          <p14:tracePt t="298766" x="4184650" y="2209800"/>
          <p14:tracePt t="298782" x="4222750" y="2222500"/>
          <p14:tracePt t="298786" x="4241800" y="2228850"/>
          <p14:tracePt t="298799" x="4311650" y="2247900"/>
          <p14:tracePt t="298817" x="4375150" y="2254250"/>
          <p14:tracePt t="298832" x="4457700" y="2254250"/>
          <p14:tracePt t="298849" x="4540250" y="2241550"/>
          <p14:tracePt t="298867" x="4603750" y="2209800"/>
          <p14:tracePt t="298881" x="4635500" y="2178050"/>
          <p14:tracePt t="298899" x="4648200" y="2133600"/>
          <p14:tracePt t="298916" x="4654550" y="2095500"/>
          <p14:tracePt t="298932" x="4654550" y="2063750"/>
          <p14:tracePt t="298948" x="4654550" y="2044700"/>
          <p14:tracePt t="298966" x="4654550" y="2032000"/>
          <p14:tracePt t="298982" x="4654550" y="2019300"/>
          <p14:tracePt t="298999" x="4648200" y="2006600"/>
          <p14:tracePt t="299017" x="4635500" y="1987550"/>
          <p14:tracePt t="299032" x="4610100" y="1974850"/>
          <p14:tracePt t="299049" x="4572000" y="1962150"/>
          <p14:tracePt t="299067" x="4514850" y="1962150"/>
          <p14:tracePt t="299083" x="4445000" y="1962150"/>
          <p14:tracePt t="299099" x="4375150" y="1981200"/>
          <p14:tracePt t="299117" x="4330700" y="1981200"/>
          <p14:tracePt t="299133" x="4305300" y="1981200"/>
          <p14:tracePt t="299148" x="4292600" y="1981200"/>
          <p14:tracePt t="299165" x="4273550" y="1981200"/>
          <p14:tracePt t="299183" x="4229100" y="1981200"/>
          <p14:tracePt t="299200" x="4191000" y="1981200"/>
          <p14:tracePt t="299203" x="4152900" y="1981200"/>
          <p14:tracePt t="299216" x="4114800" y="1981200"/>
          <p14:tracePt t="299233" x="4051300" y="1974850"/>
          <p14:tracePt t="299249" x="3956050" y="1974850"/>
          <p14:tracePt t="299266" x="3905250" y="1968500"/>
          <p14:tracePt t="299282" x="3873500" y="1968500"/>
          <p14:tracePt t="299332" x="3879850" y="1993900"/>
          <p14:tracePt t="299350" x="3924300" y="2044700"/>
          <p14:tracePt t="299366" x="3981450" y="2089150"/>
          <p14:tracePt t="299383" x="4083050" y="2159000"/>
          <p14:tracePt t="299399" x="4114800" y="2184400"/>
          <p14:tracePt t="299416" x="4127500" y="2197100"/>
          <p14:tracePt t="299432" x="4127500" y="2209800"/>
          <p14:tracePt t="299450" x="4114800" y="2222500"/>
          <p14:tracePt t="299466" x="4070350" y="2241550"/>
          <p14:tracePt t="299482" x="4025900" y="2247900"/>
          <p14:tracePt t="299499" x="3956050" y="2260600"/>
          <p14:tracePt t="299516" x="3917950" y="2266950"/>
          <p14:tracePt t="299532" x="3848100" y="2279650"/>
          <p14:tracePt t="299550" x="3759200" y="2286000"/>
          <p14:tracePt t="299567" x="3619500" y="2292350"/>
          <p14:tracePt t="299583" x="3295650" y="2311400"/>
          <p14:tracePt t="299601" x="3086100" y="2317750"/>
          <p14:tracePt t="299615" x="2959100" y="2311400"/>
          <p14:tracePt t="299633" x="2673350" y="2298700"/>
          <p14:tracePt t="299650" x="2508250" y="2292350"/>
          <p14:tracePt t="299667" x="2349500" y="2292350"/>
          <p14:tracePt t="299682" x="2178050" y="2305050"/>
          <p14:tracePt t="299700" x="2019300" y="2311400"/>
          <p14:tracePt t="299718" x="1841500" y="2317750"/>
          <p14:tracePt t="299733" x="1670050" y="2311400"/>
          <p14:tracePt t="299750" x="1517650" y="2286000"/>
          <p14:tracePt t="299766" x="1416050" y="2273300"/>
          <p14:tracePt t="299783" x="1339850" y="2260600"/>
          <p14:tracePt t="299800" x="1308100" y="2260600"/>
          <p14:tracePt t="299816" x="1289050" y="2260600"/>
          <p14:tracePt t="299950" x="1289050" y="2266950"/>
          <p14:tracePt t="299959" x="1289050" y="2273300"/>
          <p14:tracePt t="299973" x="1289050" y="2279650"/>
          <p14:tracePt t="299990" x="1289050" y="2286000"/>
          <p14:tracePt t="300046" x="1289050" y="2292350"/>
          <p14:tracePt t="300062" x="1289050" y="2298700"/>
          <p14:tracePt t="300070" x="1289050" y="2305050"/>
          <p14:tracePt t="300085" x="1282700" y="2317750"/>
          <p14:tracePt t="300101" x="1270000" y="2330450"/>
          <p14:tracePt t="300134" x="1263650" y="2330450"/>
          <p14:tracePt t="300151" x="1257300" y="2336800"/>
          <p14:tracePt t="300167" x="1250950" y="2336800"/>
          <p14:tracePt t="300386" x="1238250" y="2336800"/>
          <p14:tracePt t="300393" x="1231900" y="2336800"/>
          <p14:tracePt t="300399" x="1212850" y="2343150"/>
          <p14:tracePt t="300418" x="1174750" y="2355850"/>
          <p14:tracePt t="300434" x="1143000" y="2362200"/>
          <p14:tracePt t="300451" x="1123950" y="2368550"/>
          <p14:tracePt t="300509" x="1117600" y="2374900"/>
          <p14:tracePt t="300519" x="1111250" y="2381250"/>
          <p14:tracePt t="300534" x="1073150" y="2400300"/>
          <p14:tracePt t="300552" x="1022350" y="2425700"/>
          <p14:tracePt t="300567" x="946150" y="2457450"/>
          <p14:tracePt t="300583" x="901700" y="2470150"/>
          <p14:tracePt t="300601" x="838200" y="2476500"/>
          <p14:tracePt t="300617" x="800100" y="2476500"/>
          <p14:tracePt t="300767" x="800100" y="2482850"/>
          <p14:tracePt t="300775" x="800100" y="2489200"/>
          <p14:tracePt t="300784" x="806450" y="2489200"/>
          <p14:tracePt t="300801" x="819150" y="2495550"/>
          <p14:tracePt t="300818" x="831850" y="2508250"/>
          <p14:tracePt t="300834" x="850900" y="2514600"/>
          <p14:tracePt t="300851" x="869950" y="2520950"/>
          <p14:tracePt t="300868" x="901700" y="2527300"/>
          <p14:tracePt t="300885" x="939800" y="2540000"/>
          <p14:tracePt t="300902" x="1022350" y="2559050"/>
          <p14:tracePt t="300917" x="1047750" y="2559050"/>
          <p14:tracePt t="300934" x="1111250" y="2565400"/>
          <p14:tracePt t="300953" x="1117600" y="2565400"/>
          <p14:tracePt t="300968" x="1117600" y="2559050"/>
          <p14:tracePt t="300984" x="1117600" y="2546350"/>
          <p14:tracePt t="301001" x="1117600" y="2540000"/>
          <p14:tracePt t="301017" x="1117600" y="2533650"/>
          <p14:tracePt t="301034" x="1111250" y="2533650"/>
          <p14:tracePt t="301052" x="1104900" y="2533650"/>
          <p14:tracePt t="301085" x="1104900" y="2527300"/>
          <p14:tracePt t="301272" x="1098550" y="2527300"/>
          <p14:tracePt t="301307" x="1098550" y="2533650"/>
          <p14:tracePt t="301315" x="1092200" y="2533650"/>
          <p14:tracePt t="301335" x="1092200" y="2540000"/>
          <p14:tracePt t="301352" x="1085850" y="2546350"/>
          <p14:tracePt t="301368" x="1079500" y="2552700"/>
          <p14:tracePt t="301384" x="1079500" y="2559050"/>
          <p14:tracePt t="301418" x="1073150" y="2559050"/>
          <p14:tracePt t="301546" x="1066800" y="2565400"/>
          <p14:tracePt t="301568" x="1047750" y="2565400"/>
          <p14:tracePt t="301585" x="1028700" y="2571750"/>
          <p14:tracePt t="301601" x="1003300" y="2584450"/>
          <p14:tracePt t="301619" x="977900" y="2597150"/>
          <p14:tracePt t="301635" x="965200" y="2603500"/>
          <p14:tracePt t="301651" x="952500" y="2609850"/>
          <p14:tracePt t="301668" x="946150" y="2622550"/>
          <p14:tracePt t="301686" x="927100" y="2641600"/>
          <p14:tracePt t="301701" x="914400" y="2660650"/>
          <p14:tracePt t="301718" x="908050" y="2673350"/>
          <p14:tracePt t="301735" x="889000" y="2692400"/>
          <p14:tracePt t="301737" x="889000" y="2698750"/>
          <p14:tracePt t="301751" x="876300" y="2717800"/>
          <p14:tracePt t="301769" x="869950" y="2724150"/>
          <p14:tracePt t="302170" x="876300" y="2730500"/>
          <p14:tracePt t="302179" x="882650" y="2730500"/>
          <p14:tracePt t="302185" x="889000" y="2736850"/>
          <p14:tracePt t="302201" x="920750" y="2749550"/>
          <p14:tracePt t="302219" x="946150" y="2762250"/>
          <p14:tracePt t="302235" x="977900" y="2774950"/>
          <p14:tracePt t="302253" x="1022350" y="2794000"/>
          <p14:tracePt t="302269" x="1085850" y="2825750"/>
          <p14:tracePt t="302285" x="1206500" y="2863850"/>
          <p14:tracePt t="302302" x="1460500" y="2952750"/>
          <p14:tracePt t="302318" x="1797050" y="3067050"/>
          <p14:tracePt t="302321" x="1962150" y="3117850"/>
          <p14:tracePt t="302335" x="2139950" y="3181350"/>
          <p14:tracePt t="302339" x="2324100" y="3244850"/>
          <p14:tracePt t="302355" x="2686050" y="3359150"/>
          <p14:tracePt t="302368" x="2800350" y="3397250"/>
          <p14:tracePt t="302387" x="3200400" y="3536950"/>
          <p14:tracePt t="302403" x="3384550" y="3613150"/>
          <p14:tracePt t="302421" x="3606800" y="3727450"/>
          <p14:tracePt t="302435" x="3771900" y="3822700"/>
          <p14:tracePt t="302452" x="3930650" y="3911600"/>
          <p14:tracePt t="302469" x="4083050" y="3994150"/>
          <p14:tracePt t="302486" x="4184650" y="4044950"/>
          <p14:tracePt t="302502" x="4337050" y="4121150"/>
          <p14:tracePt t="302518" x="4578350" y="4229100"/>
          <p14:tracePt t="302535" x="4794250" y="4330700"/>
          <p14:tracePt t="302552" x="5003800" y="4451350"/>
          <p14:tracePt t="302569" x="5156200" y="4546600"/>
          <p14:tracePt t="302585" x="5264150" y="4616450"/>
          <p14:tracePt t="302602" x="5308600" y="4648200"/>
          <p14:tracePt t="302619" x="5321300" y="4660900"/>
          <p14:tracePt t="302622" x="5327650" y="4660900"/>
          <p14:tracePt t="302635" x="5327650" y="4667250"/>
          <p14:tracePt t="302652" x="5410200" y="4743450"/>
          <p14:tracePt t="302669" x="5511800" y="4813300"/>
          <p14:tracePt t="302686" x="5632450" y="4889500"/>
          <p14:tracePt t="302702" x="5765800" y="4959350"/>
          <p14:tracePt t="302717" x="5861050" y="4997450"/>
          <p14:tracePt t="302736" x="5892800" y="5016500"/>
          <p14:tracePt t="302741" x="5899150" y="5016500"/>
          <p14:tracePt t="302751" x="5905500" y="5022850"/>
          <p14:tracePt t="302768" x="5918200" y="5041900"/>
          <p14:tracePt t="302786" x="5943600" y="5073650"/>
          <p14:tracePt t="302803" x="5975350" y="5111750"/>
          <p14:tracePt t="302819" x="6019800" y="5156200"/>
          <p14:tracePt t="302837" x="6083300" y="5219700"/>
          <p14:tracePt t="302853" x="6108700" y="5245100"/>
          <p14:tracePt t="302869" x="6134100" y="5264150"/>
          <p14:tracePt t="302886" x="6140450" y="5289550"/>
          <p14:tracePt t="302903" x="6146800" y="5314950"/>
          <p14:tracePt t="302919" x="6153150" y="5340350"/>
          <p14:tracePt t="302934" x="6159500" y="5378450"/>
          <p14:tracePt t="302953" x="6172200" y="5441950"/>
          <p14:tracePt t="302969" x="6184900" y="5492750"/>
          <p14:tracePt t="302986" x="6197600" y="5543550"/>
          <p14:tracePt t="302990" x="6197600" y="5556250"/>
          <p14:tracePt t="303002" x="6203950" y="5575300"/>
          <p14:tracePt t="303021" x="6210300" y="5594350"/>
          <p14:tracePt t="303036" x="6210300" y="5607050"/>
          <p14:tracePt t="303053" x="6210300" y="5613400"/>
          <p14:tracePt t="303069" x="6210300" y="5619750"/>
          <p14:tracePt t="303086" x="6216650" y="5626100"/>
          <p14:tracePt t="303174" x="6216650" y="5632450"/>
          <p14:tracePt t="303181" x="6223000" y="5638800"/>
          <p14:tracePt t="303195" x="6223000" y="5645150"/>
          <p14:tracePt t="303214" x="6229350" y="5651500"/>
          <p14:tracePt t="303230" x="6229350" y="5657850"/>
          <p14:tracePt t="303239" x="6235700" y="5657850"/>
          <p14:tracePt t="303324" x="6242050" y="5664200"/>
          <p14:tracePt t="303331" x="6248400" y="5664200"/>
          <p14:tracePt t="303339" x="6248400" y="5670550"/>
          <p14:tracePt t="303352" x="6261100" y="5676900"/>
          <p14:tracePt t="303369" x="6267450" y="5683250"/>
          <p14:tracePt t="303386" x="6273800" y="5689600"/>
          <p14:tracePt t="303436" x="6280150" y="5689600"/>
          <p14:tracePt t="303473" x="6292850" y="5689600"/>
          <p14:tracePt t="303480" x="6299200" y="5689600"/>
          <p14:tracePt t="303489" x="6311900" y="5689600"/>
          <p14:tracePt t="303503" x="6337300" y="5683250"/>
          <p14:tracePt t="303520" x="6350000" y="5676900"/>
          <p14:tracePt t="303535" x="6362700" y="5664200"/>
          <p14:tracePt t="303554" x="6375400" y="5657850"/>
          <p14:tracePt t="303570" x="6388100" y="5645150"/>
          <p14:tracePt t="303587" x="6445250" y="5645150"/>
          <p14:tracePt t="303604" x="6559550" y="5670550"/>
          <p14:tracePt t="303621" x="6654800" y="5689600"/>
          <p14:tracePt t="303636" x="6762750" y="5702300"/>
          <p14:tracePt t="303639" x="6813550" y="5702300"/>
          <p14:tracePt t="303653" x="6934200" y="5715000"/>
          <p14:tracePt t="303671" x="7029450" y="5721350"/>
          <p14:tracePt t="303687" x="7105650" y="5721350"/>
          <p14:tracePt t="303703" x="7162800" y="5708650"/>
          <p14:tracePt t="303720" x="7226300" y="5689600"/>
          <p14:tracePt t="303736" x="7308850" y="5689600"/>
          <p14:tracePt t="303754" x="7423150" y="5695950"/>
          <p14:tracePt t="303770" x="7531100" y="5708650"/>
          <p14:tracePt t="303786" x="7626350" y="5727700"/>
          <p14:tracePt t="303806" x="7689850" y="5734050"/>
          <p14:tracePt t="303809" x="7702550" y="5734050"/>
          <p14:tracePt t="303819" x="7708900" y="5734050"/>
          <p14:tracePt t="303836" x="7715250" y="5734050"/>
          <p14:tracePt t="303853" x="7734300" y="5734050"/>
          <p14:tracePt t="303870" x="7772400" y="5734050"/>
          <p14:tracePt t="303887" x="7842250" y="5746750"/>
          <p14:tracePt t="303903" x="7943850" y="5772150"/>
          <p14:tracePt t="303921" x="7988300" y="5778500"/>
          <p14:tracePt t="303936" x="8001000" y="5784850"/>
          <p14:tracePt t="303953" x="8013700" y="5784850"/>
          <p14:tracePt t="303970" x="8051800" y="5803900"/>
          <p14:tracePt t="303987" x="8121650" y="5829300"/>
          <p14:tracePt t="304003" x="8242300" y="5848350"/>
          <p14:tracePt t="304020" x="8388350" y="5848350"/>
          <p14:tracePt t="304036" x="8509000" y="5842000"/>
          <p14:tracePt t="304053" x="8597900" y="5816600"/>
          <p14:tracePt t="304070" x="8636000" y="5797550"/>
          <p14:tracePt t="304087" x="8648700" y="5791200"/>
          <p14:tracePt t="304154" x="8648700" y="5784850"/>
          <p14:tracePt t="304170" x="8648700" y="5772150"/>
          <p14:tracePt t="304187" x="8648700" y="5753100"/>
          <p14:tracePt t="304204" x="8642350" y="5734050"/>
          <p14:tracePt t="304220" x="8636000" y="5721350"/>
          <p14:tracePt t="304237" x="8623300" y="5702300"/>
          <p14:tracePt t="304239" x="8616950" y="5702300"/>
          <p14:tracePt t="304253" x="8604250" y="5695950"/>
          <p14:tracePt t="304270" x="8578850" y="5683250"/>
          <p14:tracePt t="304287" x="8566150" y="5676900"/>
          <p14:tracePt t="304303" x="8553450" y="5676900"/>
          <p14:tracePt t="304320" x="8528050" y="5670550"/>
          <p14:tracePt t="304338" x="8502650" y="5670550"/>
          <p14:tracePt t="304353" x="8477250" y="5670550"/>
          <p14:tracePt t="304371" x="8458200" y="5670550"/>
          <p14:tracePt t="304387" x="8439150" y="5670550"/>
          <p14:tracePt t="304438" x="8432800" y="5670550"/>
          <p14:tracePt t="304453" x="8426450" y="5670550"/>
          <p14:tracePt t="304470" x="8420100" y="5676900"/>
          <p14:tracePt t="304524" x="8413750" y="5676900"/>
          <p14:tracePt t="304530" x="8407400" y="5676900"/>
          <p14:tracePt t="304693" x="8407400" y="5670550"/>
          <p14:tracePt t="304700" x="8413750" y="5670550"/>
          <p14:tracePt t="304705" x="8420100" y="5664200"/>
          <p14:tracePt t="304721" x="8432800" y="5657850"/>
          <p14:tracePt t="304739" x="8464550" y="5645150"/>
          <p14:tracePt t="304755" x="8470900" y="5638800"/>
          <p14:tracePt t="304874" x="8470900" y="5645150"/>
          <p14:tracePt t="304888" x="8477250" y="5676900"/>
          <p14:tracePt t="304905" x="8496300" y="5721350"/>
          <p14:tracePt t="304921" x="8515350" y="5753100"/>
          <p14:tracePt t="304938" x="8540750" y="5784850"/>
          <p14:tracePt t="304955" x="8578850" y="5803900"/>
          <p14:tracePt t="304971" x="8636000" y="5822950"/>
          <p14:tracePt t="304987" x="8705850" y="5829300"/>
          <p14:tracePt t="305005" x="8769350" y="5816600"/>
          <p14:tracePt t="305021" x="8807450" y="5791200"/>
          <p14:tracePt t="305038" x="8826500" y="5765800"/>
          <p14:tracePt t="305041" x="8832850" y="5746750"/>
          <p14:tracePt t="305053" x="8832850" y="5734050"/>
          <p14:tracePt t="305071" x="8832850" y="5670550"/>
          <p14:tracePt t="305088" x="8826500" y="5651500"/>
          <p14:tracePt t="305090" x="8820150" y="5645150"/>
          <p14:tracePt t="305105" x="8788400" y="5600700"/>
          <p14:tracePt t="305121" x="8750300" y="5568950"/>
          <p14:tracePt t="305139" x="8674100" y="5530850"/>
          <p14:tracePt t="305157" x="8616950" y="5499100"/>
          <p14:tracePt t="305170" x="8553450" y="5480050"/>
          <p14:tracePt t="305187" x="8477250" y="5467350"/>
          <p14:tracePt t="305204" x="8401050" y="5454650"/>
          <p14:tracePt t="305221" x="8318500" y="5435600"/>
          <p14:tracePt t="305237" x="8229600" y="5416550"/>
          <p14:tracePt t="305254" x="8134350" y="5403850"/>
          <p14:tracePt t="305271" x="8051800" y="5391150"/>
          <p14:tracePt t="305287" x="7969250" y="5391150"/>
          <p14:tracePt t="305304" x="7918450" y="5391150"/>
          <p14:tracePt t="305321" x="7848600" y="5416550"/>
          <p14:tracePt t="305338" x="7804150" y="5461000"/>
          <p14:tracePt t="305355" x="7791450" y="5486400"/>
          <p14:tracePt t="305371" x="7778750" y="5511800"/>
          <p14:tracePt t="305388" x="7778750" y="5543550"/>
          <p14:tracePt t="305405" x="7778750" y="5600700"/>
          <p14:tracePt t="305420" x="7797800" y="5670550"/>
          <p14:tracePt t="305437" x="7823200" y="5740400"/>
          <p14:tracePt t="305454" x="7842250" y="5810250"/>
          <p14:tracePt t="305472" x="7854950" y="5842000"/>
          <p14:tracePt t="305488" x="7874000" y="5880100"/>
          <p14:tracePt t="305493" x="7893050" y="5899150"/>
          <p14:tracePt t="305503" x="7905750" y="5911850"/>
          <p14:tracePt t="305521" x="7956550" y="5937250"/>
          <p14:tracePt t="305538" x="8032750" y="5956300"/>
          <p14:tracePt t="305556" x="8178800" y="5981700"/>
          <p14:tracePt t="305572" x="8337550" y="5988050"/>
          <p14:tracePt t="305593" x="8445500" y="5988050"/>
          <p14:tracePt t="305605" x="8496300" y="5981700"/>
          <p14:tracePt t="305621" x="8559800" y="5969000"/>
          <p14:tracePt t="305638" x="8572500" y="5949950"/>
          <p14:tracePt t="305655" x="8578850" y="5924550"/>
          <p14:tracePt t="305671" x="8585200" y="5899150"/>
          <p14:tracePt t="305688" x="8591550" y="5873750"/>
          <p14:tracePt t="305705" x="8597900" y="5842000"/>
          <p14:tracePt t="305721" x="8604250" y="5810250"/>
          <p14:tracePt t="305739" x="8604250" y="5791200"/>
          <p14:tracePt t="305756" x="8604250" y="5778500"/>
          <p14:tracePt t="305771" x="8597900" y="5772150"/>
          <p14:tracePt t="305776" x="8597900" y="5765800"/>
          <p14:tracePt t="305787" x="8591550" y="5765800"/>
          <p14:tracePt t="305790" x="8585200" y="5759450"/>
          <p14:tracePt t="305805" x="8578850" y="5759450"/>
          <p14:tracePt t="305822" x="8559800" y="5753100"/>
          <p14:tracePt t="305839" x="8547100" y="5753100"/>
          <p14:tracePt t="305855" x="8547100" y="5746750"/>
          <p14:tracePt t="305872" x="8540750" y="5746750"/>
          <p14:tracePt t="305889" x="8534400" y="5746750"/>
          <p14:tracePt t="305904" x="8515350" y="5753100"/>
          <p14:tracePt t="305922" x="8509000" y="5759450"/>
          <p14:tracePt t="305939" x="8502650" y="5765800"/>
          <p14:tracePt t="305955" x="8489950" y="5765800"/>
          <p14:tracePt t="305972" x="8477250" y="5772150"/>
          <p14:tracePt t="305989" x="8451850" y="5778500"/>
          <p14:tracePt t="306005" x="8439150" y="5778500"/>
          <p14:tracePt t="306022" x="8432800" y="5778500"/>
          <p14:tracePt t="306041" x="8426450" y="5778500"/>
          <p14:tracePt t="306672" x="8420100" y="5778500"/>
          <p14:tracePt t="306680" x="8413750" y="5778500"/>
          <p14:tracePt t="306688" x="8407400" y="5778500"/>
          <p14:tracePt t="306705" x="8394700" y="5772150"/>
          <p14:tracePt t="306723" x="8382000" y="5772150"/>
          <p14:tracePt t="306727" x="8375650" y="5765800"/>
          <p14:tracePt t="306738" x="8369300" y="5765800"/>
          <p14:tracePt t="306756" x="8362950" y="5765800"/>
          <p14:tracePt t="306760" x="8362950" y="5759450"/>
          <p14:tracePt t="306807" x="8356600" y="5759450"/>
          <p14:tracePt t="306823" x="8350250" y="5759450"/>
          <p14:tracePt t="306839" x="8331200" y="5759450"/>
          <p14:tracePt t="306856" x="8312150" y="5753100"/>
          <p14:tracePt t="306873" x="8299450" y="5753100"/>
          <p14:tracePt t="306889" x="8299450" y="5746750"/>
          <p14:tracePt t="306937" x="8293100" y="5746750"/>
          <p14:tracePt t="307006" x="8293100" y="5740400"/>
          <p14:tracePt t="307015" x="8299450" y="5734050"/>
          <p14:tracePt t="307024" x="8299450" y="5727700"/>
          <p14:tracePt t="307040" x="8312150" y="5721350"/>
          <p14:tracePt t="307186" x="8305800" y="5721350"/>
          <p14:tracePt t="307194" x="8305800" y="5727700"/>
          <p14:tracePt t="307205" x="8299450" y="5734050"/>
          <p14:tracePt t="307209" x="8293100" y="5740400"/>
          <p14:tracePt t="307240" x="8286750" y="5746750"/>
          <p14:tracePt t="307339" x="8286750" y="5740400"/>
          <p14:tracePt t="307356" x="8293100" y="5734050"/>
          <p14:tracePt t="307373" x="8305800" y="5715000"/>
          <p14:tracePt t="307390" x="8312150" y="5702300"/>
          <p14:tracePt t="307406" x="8312150" y="5695950"/>
          <p14:tracePt t="307456" x="8318500" y="5689600"/>
          <p14:tracePt t="307472" x="8324850" y="5683250"/>
          <p14:tracePt t="307480" x="8337550" y="5676900"/>
          <p14:tracePt t="307490" x="8356600" y="5670550"/>
          <p14:tracePt t="307507" x="8432800" y="5664200"/>
          <p14:tracePt t="307523" x="8547100" y="5664200"/>
          <p14:tracePt t="307539" x="8629650" y="5657850"/>
          <p14:tracePt t="307542" x="8655050" y="5651500"/>
          <p14:tracePt t="307555" x="8686800" y="5638800"/>
          <p14:tracePt t="307573" x="8699500" y="5638800"/>
          <p14:tracePt t="307767" x="8699500" y="5632450"/>
          <p14:tracePt t="307781" x="8705850" y="5632450"/>
          <p14:tracePt t="307789" x="8705850" y="5626100"/>
          <p14:tracePt t="307810" x="8712200" y="5613400"/>
          <p14:tracePt t="307823" x="8718550" y="5613400"/>
          <p14:tracePt t="307840" x="8718550" y="5607050"/>
          <p14:tracePt t="307857" x="8724900" y="5607050"/>
          <p14:tracePt t="307873" x="8737600" y="5607050"/>
          <p14:tracePt t="307890" x="8750300" y="5607050"/>
          <p14:tracePt t="308098" x="8756650" y="5607050"/>
          <p14:tracePt t="308111" x="8769350" y="5613400"/>
          <p14:tracePt t="308120" x="8782050" y="5613400"/>
          <p14:tracePt t="308125" x="8794750" y="5619750"/>
          <p14:tracePt t="308141" x="8807450" y="5619750"/>
          <p14:tracePt t="308156" x="8826500" y="5626100"/>
          <p14:tracePt t="308174" x="8845550" y="5626100"/>
          <p14:tracePt t="308191" x="8909050" y="5626100"/>
          <p14:tracePt t="308195" x="8959850" y="5626100"/>
          <p14:tracePt t="308206" x="9023350" y="5626100"/>
          <p14:tracePt t="308225" x="9264650" y="5657850"/>
          <p14:tracePt t="308241" x="9448800" y="5689600"/>
          <p14:tracePt t="308257" x="9601200" y="5727700"/>
          <p14:tracePt t="308274" x="9671050" y="5734050"/>
          <p14:tracePt t="308291" x="9702800" y="5734050"/>
          <p14:tracePt t="308307" x="9734550" y="5727700"/>
          <p14:tracePt t="308323" x="9772650" y="5721350"/>
          <p14:tracePt t="308341" x="9823450" y="5721350"/>
          <p14:tracePt t="308357" x="9867900" y="5715000"/>
          <p14:tracePt t="308374" x="9906000" y="5708650"/>
          <p14:tracePt t="308390" x="9944100" y="5695950"/>
          <p14:tracePt t="308407" x="9975850" y="5676900"/>
          <p14:tracePt t="308424" x="9994900" y="5676900"/>
          <p14:tracePt t="308427" x="10007600" y="5676900"/>
          <p14:tracePt t="308440" x="10026650" y="5676900"/>
          <p14:tracePt t="308443" x="10058400" y="5676900"/>
          <p14:tracePt t="308457" x="10128250" y="5689600"/>
          <p14:tracePt t="308475" x="10198100" y="5702300"/>
          <p14:tracePt t="308490" x="10255250" y="5715000"/>
          <p14:tracePt t="308507" x="10293350" y="5715000"/>
          <p14:tracePt t="308524" x="10306050" y="5715000"/>
          <p14:tracePt t="308540" x="10325100" y="5715000"/>
          <p14:tracePt t="308558" x="10350500" y="5715000"/>
          <p14:tracePt t="308574" x="10382250" y="5715000"/>
          <p14:tracePt t="308591" x="10433050" y="5715000"/>
          <p14:tracePt t="308608" x="10496550" y="5702300"/>
          <p14:tracePt t="308625" x="10541000" y="5689600"/>
          <p14:tracePt t="308641" x="10604500" y="5670550"/>
          <p14:tracePt t="308645" x="10642600" y="5651500"/>
          <p14:tracePt t="308656" x="10661650" y="5651500"/>
          <p14:tracePt t="308657" x="10674350" y="5645150"/>
          <p14:tracePt t="308673" x="10706100" y="5638800"/>
          <p14:tracePt t="308690" x="10737850" y="5632450"/>
          <p14:tracePt t="308693" x="10744200" y="5632450"/>
          <p14:tracePt t="308707" x="10750550" y="5626100"/>
          <p14:tracePt t="308741" x="10744200" y="5619750"/>
          <p14:tracePt t="308758" x="10731500" y="5613400"/>
          <p14:tracePt t="308761" x="10718800" y="5607050"/>
          <p14:tracePt t="308773" x="10706100" y="5594350"/>
          <p14:tracePt t="308775" x="10693400" y="5588000"/>
          <p14:tracePt t="308791" x="10655300" y="5575300"/>
          <p14:tracePt t="308794" x="10636250" y="5568950"/>
          <p14:tracePt t="308809" x="10585450" y="5549900"/>
          <p14:tracePt t="308825" x="10502900" y="5530850"/>
          <p14:tracePt t="308841" x="10433050" y="5518150"/>
          <p14:tracePt t="308857" x="10331450" y="5511800"/>
          <p14:tracePt t="308874" x="10261600" y="5511800"/>
          <p14:tracePt t="308893" x="10147300" y="5511800"/>
          <p14:tracePt t="308907" x="10064750" y="5511800"/>
          <p14:tracePt t="308924" x="9944100" y="5537200"/>
          <p14:tracePt t="308941" x="9867900" y="5588000"/>
          <p14:tracePt t="308957" x="9829800" y="5638800"/>
          <p14:tracePt t="308974" x="9829800" y="5683250"/>
          <p14:tracePt t="308991" x="9855200" y="5708650"/>
          <p14:tracePt t="309008" x="9956800" y="5727700"/>
          <p14:tracePt t="309024" x="10071100" y="5740400"/>
          <p14:tracePt t="309043" x="10185400" y="5746750"/>
          <p14:tracePt t="309058" x="10248900" y="5746750"/>
          <p14:tracePt t="309075" x="10306050" y="5746750"/>
          <p14:tracePt t="309092" x="10344150" y="5746750"/>
          <p14:tracePt t="309108" x="10356850" y="5746750"/>
          <p14:tracePt t="309158" x="10344150" y="5740400"/>
          <p14:tracePt t="309175" x="10267950" y="5727700"/>
          <p14:tracePt t="309190" x="10172700" y="5715000"/>
          <p14:tracePt t="309208" x="10077450" y="5708650"/>
          <p14:tracePt t="309225" x="10007600" y="5708650"/>
          <p14:tracePt t="309241" x="9975850" y="5702300"/>
          <p14:tracePt t="309257" x="9963150" y="5702300"/>
          <p14:tracePt t="309274" x="9956800" y="5702300"/>
          <p14:tracePt t="309292" x="9944100" y="5702300"/>
          <p14:tracePt t="309310" x="9912350" y="5708650"/>
          <p14:tracePt t="309324" x="9867900" y="5721350"/>
          <p14:tracePt t="309341" x="9817100" y="5746750"/>
          <p14:tracePt t="309358" x="9747250" y="5765800"/>
          <p14:tracePt t="309375" x="9696450" y="5778500"/>
          <p14:tracePt t="309390" x="9632950" y="5784850"/>
          <p14:tracePt t="309408" x="9588500" y="5784850"/>
          <p14:tracePt t="309425" x="9544050" y="5784850"/>
          <p14:tracePt t="309440" x="9486900" y="5784850"/>
          <p14:tracePt t="309444" x="9467850" y="5784850"/>
          <p14:tracePt t="309458" x="9436100" y="5784850"/>
          <p14:tracePt t="309462" x="9423400" y="5784850"/>
          <p14:tracePt t="309474" x="9378950" y="5784850"/>
          <p14:tracePt t="309492" x="9213850" y="5778500"/>
          <p14:tracePt t="309508" x="9112250" y="5778500"/>
          <p14:tracePt t="309526" x="8928100" y="5778500"/>
          <p14:tracePt t="309542" x="8832850" y="5791200"/>
          <p14:tracePt t="309546" x="8769350" y="5797550"/>
          <p14:tracePt t="309558" x="8642350" y="5810250"/>
          <p14:tracePt t="309575" x="8547100" y="5810250"/>
          <p14:tracePt t="309578" x="8483600" y="5810250"/>
          <p14:tracePt t="309591" x="8362950" y="5810250"/>
          <p14:tracePt t="309608" x="8210550" y="5803900"/>
          <p14:tracePt t="309625" x="8096250" y="5797550"/>
          <p14:tracePt t="309641" x="7943850" y="5797550"/>
          <p14:tracePt t="309658" x="7816850" y="5797550"/>
          <p14:tracePt t="309675" x="7639050" y="5791200"/>
          <p14:tracePt t="309692" x="7473950" y="5791200"/>
          <p14:tracePt t="309709" x="7277100" y="5791200"/>
          <p14:tracePt t="309712" x="7162800" y="5791200"/>
          <p14:tracePt t="309724" x="7092950" y="5791200"/>
          <p14:tracePt t="309743" x="6819900" y="5791200"/>
          <p14:tracePt t="309758" x="6642100" y="5797550"/>
          <p14:tracePt t="309775" x="6470650" y="5797550"/>
          <p14:tracePt t="309790" x="6407150" y="5797550"/>
          <p14:tracePt t="309793" x="6305550" y="5784850"/>
          <p14:tracePt t="309809" x="6165850" y="5772150"/>
          <p14:tracePt t="309825" x="6064250" y="5753100"/>
          <p14:tracePt t="309841" x="5994400" y="5746750"/>
          <p14:tracePt t="309858" x="5956300" y="5746750"/>
          <p14:tracePt t="309874" x="5924550" y="5746750"/>
          <p14:tracePt t="309892" x="5911850" y="5765800"/>
          <p14:tracePt t="309897" x="5905500" y="5772150"/>
          <p14:tracePt t="309908" x="5905500" y="5791200"/>
          <p14:tracePt t="309925" x="5905500" y="5810250"/>
          <p14:tracePt t="309943" x="5905500" y="5835650"/>
          <p14:tracePt t="309959" x="5905500" y="5854700"/>
          <p14:tracePt t="309963" x="5905500" y="5861050"/>
          <p14:tracePt t="309974" x="5905500" y="5867400"/>
          <p14:tracePt t="309992" x="5911850" y="5886450"/>
          <p14:tracePt t="310008" x="5911850" y="5899150"/>
          <p14:tracePt t="310026" x="5918200" y="5905500"/>
          <p14:tracePt t="310042" x="5924550" y="5911850"/>
          <p14:tracePt t="310058" x="5937250" y="5930900"/>
          <p14:tracePt t="310074" x="5969000" y="5962650"/>
          <p14:tracePt t="310092" x="6000750" y="5994400"/>
          <p14:tracePt t="310108" x="6019800" y="6013450"/>
          <p14:tracePt t="310125" x="6038850" y="6032500"/>
          <p14:tracePt t="310142" x="6051550" y="6038850"/>
          <p14:tracePt t="310159" x="6057900" y="6038850"/>
          <p14:tracePt t="310175" x="6070600" y="6038850"/>
          <p14:tracePt t="310192" x="6089650" y="6038850"/>
          <p14:tracePt t="310209" x="6102350" y="6038850"/>
          <p14:tracePt t="310225" x="6115050" y="6038850"/>
          <p14:tracePt t="310242" x="6115050" y="6032500"/>
          <p14:tracePt t="310258" x="6121400" y="6032500"/>
          <p14:tracePt t="310400" x="6115050" y="6032500"/>
          <p14:tracePt t="310404" x="6108700" y="6026150"/>
          <p14:tracePt t="310450" x="6102350" y="6026150"/>
          <p14:tracePt t="310474" x="6102350" y="6019800"/>
          <p14:tracePt t="310493" x="6102350" y="6007100"/>
          <p14:tracePt t="310510" x="6102350" y="5988050"/>
          <p14:tracePt t="310514" x="6102350" y="5975350"/>
          <p14:tracePt t="310525" x="6102350" y="5962650"/>
          <p14:tracePt t="310542" x="6108700" y="5949950"/>
          <p14:tracePt t="310560" x="6108700" y="5937250"/>
          <p14:tracePt t="310639" x="6108700" y="5943600"/>
          <p14:tracePt t="310649" x="6115050" y="5956300"/>
          <p14:tracePt t="310658" x="6115050" y="5962650"/>
          <p14:tracePt t="310676" x="6115050" y="5975350"/>
          <p14:tracePt t="310693" x="6127750" y="5994400"/>
          <p14:tracePt t="310709" x="6140450" y="6000750"/>
          <p14:tracePt t="310713" x="6153150" y="6007100"/>
          <p14:tracePt t="310726" x="6197600" y="6019800"/>
          <p14:tracePt t="310742" x="6216650" y="6019800"/>
          <p14:tracePt t="310759" x="6305550" y="6026150"/>
          <p14:tracePt t="310776" x="6362700" y="6019800"/>
          <p14:tracePt t="310792" x="6438900" y="6019800"/>
          <p14:tracePt t="310808" x="6515100" y="6019800"/>
          <p14:tracePt t="310826" x="6610350" y="6013450"/>
          <p14:tracePt t="310842" x="6661150" y="6007100"/>
          <p14:tracePt t="310859" x="6686550" y="6007100"/>
          <p14:tracePt t="310876" x="6692900" y="6000750"/>
          <p14:tracePt t="310977" x="6699250" y="6000750"/>
          <p14:tracePt t="310995" x="6705600" y="6000750"/>
          <p14:tracePt t="311003" x="6718300" y="6007100"/>
          <p14:tracePt t="311009" x="6724650" y="6007100"/>
          <p14:tracePt t="311026" x="6750050" y="6019800"/>
          <p14:tracePt t="311043" x="6769100" y="6026150"/>
          <p14:tracePt t="311060" x="6781800" y="6026150"/>
          <p14:tracePt t="311077" x="6788150" y="6026150"/>
          <p14:tracePt t="311093" x="6813550" y="6026150"/>
          <p14:tracePt t="311109" x="6845300" y="6026150"/>
          <p14:tracePt t="311114" x="6877050" y="6026150"/>
          <p14:tracePt t="311127" x="6889750" y="6026150"/>
          <p14:tracePt t="311143" x="6921500" y="6032500"/>
          <p14:tracePt t="311159" x="6927850" y="6032500"/>
          <p14:tracePt t="311510" x="6927850" y="6019800"/>
          <p14:tracePt t="311519" x="6921500" y="6013450"/>
          <p14:tracePt t="311525" x="6921500" y="6007100"/>
          <p14:tracePt t="311544" x="6915150" y="6000750"/>
          <p14:tracePt t="311560" x="6908800" y="5988050"/>
          <p14:tracePt t="311577" x="6902450" y="5981700"/>
          <p14:tracePt t="311593" x="6896100" y="5969000"/>
          <p14:tracePt t="311598" x="6896100" y="5962650"/>
          <p14:tracePt t="311608" x="6889750" y="5956300"/>
          <p14:tracePt t="311627" x="6889750" y="5949950"/>
          <p14:tracePt t="311643" x="6877050" y="5930900"/>
          <p14:tracePt t="311661" x="6870700" y="5918200"/>
          <p14:tracePt t="311676" x="6870700" y="5911850"/>
          <p14:tracePt t="311679" x="6864350" y="5905500"/>
          <p14:tracePt t="311694" x="6864350" y="5899150"/>
          <p14:tracePt t="311711" x="6864350" y="5892800"/>
          <p14:tracePt t="311727" x="6858000" y="5880100"/>
          <p14:tracePt t="311744" x="6851650" y="5873750"/>
          <p14:tracePt t="311760" x="6845300" y="5861050"/>
          <p14:tracePt t="311777" x="6832600" y="5842000"/>
          <p14:tracePt t="311794" x="6819900" y="5829300"/>
          <p14:tracePt t="311809" x="6813550" y="5816600"/>
          <p14:tracePt t="311827" x="6807200" y="5810250"/>
          <p14:tracePt t="311843" x="6794500" y="5803900"/>
          <p14:tracePt t="311860" x="6788150" y="5791200"/>
          <p14:tracePt t="311877" x="6788150" y="5784850"/>
          <p14:tracePt t="311893" x="6781800" y="5784850"/>
          <p14:tracePt t="311966" x="6781800" y="5791200"/>
          <p14:tracePt t="311977" x="6781800" y="5810250"/>
          <p14:tracePt t="311993" x="6781800" y="5822950"/>
          <p14:tracePt t="312010" x="6775450" y="5861050"/>
          <p14:tracePt t="312026" x="6769100" y="5892800"/>
          <p14:tracePt t="312029" x="6769100" y="5911850"/>
          <p14:tracePt t="312043" x="6762750" y="5969000"/>
          <p14:tracePt t="312061" x="6762750" y="6007100"/>
          <p14:tracePt t="312077" x="6762750" y="6064250"/>
          <p14:tracePt t="312093" x="6769100" y="6096000"/>
          <p14:tracePt t="312110" x="6775450" y="6134100"/>
          <p14:tracePt t="312126" x="6781800" y="6146800"/>
          <p14:tracePt t="312144" x="6781800" y="6153150"/>
          <p14:tracePt t="312268" x="6775450" y="6159500"/>
          <p14:tracePt t="312279" x="6775450" y="6184900"/>
          <p14:tracePt t="312294" x="6807200" y="6324600"/>
          <p14:tracePt t="312311" x="6826250" y="6502400"/>
          <p14:tracePt t="312327" x="6845300" y="6648450"/>
          <p14:tracePt t="312344" x="6889750" y="6769100"/>
          <p14:tracePt t="312527" x="7042150" y="6845300"/>
          <p14:tracePt t="312534" x="7080250" y="6819900"/>
          <p14:tracePt t="312543" x="7112000" y="6800850"/>
          <p14:tracePt t="312561" x="7169150" y="6769100"/>
          <p14:tracePt t="312578" x="7200900" y="6743700"/>
          <p14:tracePt t="312582" x="7226300" y="6731000"/>
          <p14:tracePt t="312593" x="7239000" y="6724650"/>
          <p14:tracePt t="312595" x="7258050" y="6711950"/>
          <p14:tracePt t="312610" x="7264400" y="6705600"/>
          <p14:tracePt t="312627" x="7296150" y="6673850"/>
          <p14:tracePt t="312645" x="7308850" y="6635750"/>
          <p14:tracePt t="312661" x="7315200" y="6597650"/>
          <p14:tracePt t="312677" x="7321550" y="6553200"/>
          <p14:tracePt t="312694" x="7321550" y="6515100"/>
          <p14:tracePt t="312700" x="7321550" y="6508750"/>
          <p14:tracePt t="312709" x="7321550" y="6502400"/>
          <p14:tracePt t="312728" x="7308850" y="6489700"/>
          <p14:tracePt t="312745" x="7302500" y="6477000"/>
          <p14:tracePt t="312761" x="7277100" y="6457950"/>
          <p14:tracePt t="312766" x="7251700" y="6451600"/>
          <p14:tracePt t="312776" x="7245350" y="6445250"/>
          <p14:tracePt t="312793" x="7213600" y="6438900"/>
          <p14:tracePt t="312811" x="7194550" y="6438900"/>
          <p14:tracePt t="312829" x="7124700" y="6508750"/>
          <p14:tracePt t="312844" x="7105650" y="6534150"/>
          <p14:tracePt t="312861" x="7073900" y="6616700"/>
          <p14:tracePt t="312878" x="7067550" y="6654800"/>
          <p14:tracePt t="312895" x="7067550" y="6680200"/>
          <p14:tracePt t="312911" x="7073900" y="6686550"/>
          <p14:tracePt t="312927" x="7086600" y="6692900"/>
          <p14:tracePt t="312945" x="7099300" y="6692900"/>
          <p14:tracePt t="312961" x="7105650" y="6692900"/>
          <p14:tracePt t="312978" x="7112000" y="6686550"/>
          <p14:tracePt t="313028" x="7112000" y="6680200"/>
          <p14:tracePt t="313044" x="7118350" y="6680200"/>
          <p14:tracePt t="313062" x="7118350" y="6673850"/>
          <p14:tracePt t="313078" x="7124700" y="6673850"/>
          <p14:tracePt t="313094" x="7124700" y="6667500"/>
          <p14:tracePt t="313111" x="7131050" y="6667500"/>
          <p14:tracePt t="313128" x="7137400" y="6661150"/>
          <p14:tracePt t="313145" x="7137400" y="6654800"/>
          <p14:tracePt t="313162" x="7137400" y="6642100"/>
          <p14:tracePt t="313178" x="7137400" y="6623050"/>
          <p14:tracePt t="313194" x="7137400" y="6610350"/>
          <p14:tracePt t="313213" x="7137400" y="6591300"/>
          <p14:tracePt t="313228" x="7137400" y="6572250"/>
          <p14:tracePt t="313245" x="7137400" y="6559550"/>
          <p14:tracePt t="313261" x="7137400" y="6546850"/>
          <p14:tracePt t="313278" x="7137400" y="6534150"/>
          <p14:tracePt t="313295" x="7131050" y="6521450"/>
          <p14:tracePt t="313313" x="7124700" y="6515100"/>
          <p14:tracePt t="313330" x="7118350" y="6508750"/>
          <p14:tracePt t="313362" x="7112000" y="6502400"/>
          <p14:tracePt t="313379" x="7131050" y="6502400"/>
          <p14:tracePt t="313395" x="7175500" y="6502400"/>
          <p14:tracePt t="313412" x="7194550" y="6502400"/>
          <p14:tracePt t="313428" x="7207250" y="6502400"/>
          <p14:tracePt t="313433" x="7213600" y="6502400"/>
          <p14:tracePt t="313443" x="7219950" y="6502400"/>
          <p14:tracePt t="313497" x="7219950" y="6496050"/>
          <p14:tracePt t="313505" x="7226300" y="6496050"/>
          <p14:tracePt t="313512" x="7226300" y="6489700"/>
          <p14:tracePt t="313529" x="7239000" y="6483350"/>
          <p14:tracePt t="313545" x="7258050" y="6470650"/>
          <p14:tracePt t="313562" x="7270750" y="6457950"/>
          <p14:tracePt t="313578" x="7277100" y="6445250"/>
          <p14:tracePt t="313595" x="7289800" y="6438900"/>
          <p14:tracePt t="313611" x="7289800" y="6432550"/>
          <p14:tracePt t="313628" x="7302500" y="6432550"/>
          <p14:tracePt t="313645" x="7308850" y="6426200"/>
          <p14:tracePt t="313648" x="7315200" y="6426200"/>
          <p14:tracePt t="313678" x="7327900" y="6413500"/>
          <p14:tracePt t="313695" x="7366000" y="6400800"/>
          <p14:tracePt t="313711" x="7429500" y="6375400"/>
          <p14:tracePt t="313728" x="7480300" y="6350000"/>
          <p14:tracePt t="313747" x="7550150" y="6318250"/>
          <p14:tracePt t="313761" x="7620000" y="6292850"/>
          <p14:tracePt t="313778" x="7683500" y="6267450"/>
          <p14:tracePt t="313795" x="7727950" y="6242050"/>
          <p14:tracePt t="313812" x="7753350" y="6223000"/>
          <p14:tracePt t="313828" x="7772400" y="6203950"/>
          <p14:tracePt t="313832" x="7785100" y="6197600"/>
          <p14:tracePt t="313845" x="7791450" y="6191250"/>
          <p14:tracePt t="313861" x="7810500" y="6178550"/>
          <p14:tracePt t="313878" x="7867650" y="6172200"/>
          <p14:tracePt t="313895" x="7943850" y="6165850"/>
          <p14:tracePt t="313912" x="8039100" y="6153150"/>
          <p14:tracePt t="313928" x="8064500" y="6146800"/>
          <p14:tracePt t="313932" x="8083550" y="6140450"/>
          <p14:tracePt t="313944" x="8089900" y="6134100"/>
          <p14:tracePt t="314002" x="8096250" y="6134100"/>
          <p14:tracePt t="314011" x="8102600" y="6127750"/>
          <p14:tracePt t="314029" x="8134350" y="6127750"/>
          <p14:tracePt t="314045" x="8216900" y="6115050"/>
          <p14:tracePt t="314062" x="8255000" y="6108700"/>
          <p14:tracePt t="314079" x="8274050" y="6108700"/>
          <p14:tracePt t="314095" x="8286750" y="6102350"/>
          <p14:tracePt t="314111" x="8299450" y="6102350"/>
          <p14:tracePt t="314128" x="8324850" y="6102350"/>
          <p14:tracePt t="314144" x="8375650" y="6102350"/>
          <p14:tracePt t="314162" x="8464550" y="6096000"/>
          <p14:tracePt t="314179" x="8566150" y="6096000"/>
          <p14:tracePt t="314195" x="8667750" y="6096000"/>
          <p14:tracePt t="314212" x="8743950" y="6096000"/>
          <p14:tracePt t="314228" x="8775700" y="6096000"/>
          <p14:tracePt t="314233" x="8782050" y="6096000"/>
          <p14:tracePt t="314245" x="8788400" y="6096000"/>
          <p14:tracePt t="314262" x="8794750" y="6096000"/>
          <p14:tracePt t="314279" x="8801100" y="6089650"/>
          <p14:tracePt t="314295" x="8832850" y="6076950"/>
          <p14:tracePt t="314312" x="8890000" y="6064250"/>
          <p14:tracePt t="314328" x="8953500" y="6045200"/>
          <p14:tracePt t="314344" x="9023350" y="6026150"/>
          <p14:tracePt t="314362" x="9067800" y="6013450"/>
          <p14:tracePt t="314379" x="9086850" y="6007100"/>
          <p14:tracePt t="314412" x="9086850" y="6000750"/>
          <p14:tracePt t="314774" x="9093200" y="6000750"/>
          <p14:tracePt t="314783" x="9105900" y="6000750"/>
          <p14:tracePt t="314796" x="9118600" y="6000750"/>
          <p14:tracePt t="314813" x="9124950" y="6000750"/>
          <p14:tracePt t="314957" x="9124950" y="6007100"/>
          <p14:tracePt t="314963" x="9131300" y="6007100"/>
          <p14:tracePt t="314979" x="9137650" y="6007100"/>
          <p14:tracePt t="314996" x="9156700" y="6013450"/>
          <p14:tracePt t="315014" x="9188450" y="6013450"/>
          <p14:tracePt t="315030" x="9245600" y="6019800"/>
          <p14:tracePt t="315046" x="9309100" y="6019800"/>
          <p14:tracePt t="315052" x="9321800" y="6019800"/>
          <p14:tracePt t="315061" x="9353550" y="6026150"/>
          <p14:tracePt t="315078" x="9385300" y="6026150"/>
          <p14:tracePt t="315096" x="9410700" y="6032500"/>
          <p14:tracePt t="315113" x="9423400" y="6032500"/>
          <p14:tracePt t="315129" x="9448800" y="6032500"/>
          <p14:tracePt t="315147" x="9480550" y="6032500"/>
          <p14:tracePt t="315165" x="9531350" y="6026150"/>
          <p14:tracePt t="315178" x="9588500" y="6013450"/>
          <p14:tracePt t="315196" x="9652000" y="6000750"/>
          <p14:tracePt t="315213" x="9696450" y="5994400"/>
          <p14:tracePt t="315229" x="9721850" y="5988050"/>
          <p14:tracePt t="315246" x="9734550" y="5988050"/>
          <p14:tracePt t="315263" x="9740900" y="5988050"/>
          <p14:tracePt t="315322" x="9747250" y="5988050"/>
          <p14:tracePt t="315329" x="9753600" y="5988050"/>
          <p14:tracePt t="315345" x="9779000" y="5981700"/>
          <p14:tracePt t="315363" x="9823450" y="5981700"/>
          <p14:tracePt t="315379" x="9848850" y="5981700"/>
          <p14:tracePt t="315396" x="9867900" y="5981700"/>
          <p14:tracePt t="315413" x="9880600" y="5981700"/>
          <p14:tracePt t="315462" x="9886950" y="5981700"/>
          <p14:tracePt t="315470" x="9899650" y="5975350"/>
          <p14:tracePt t="315478" x="9918700" y="5975350"/>
          <p14:tracePt t="315496" x="9988550" y="5981700"/>
          <p14:tracePt t="315513" x="10102850" y="5981700"/>
          <p14:tracePt t="315530" x="10191750" y="5975350"/>
          <p14:tracePt t="315547" x="10242550" y="5975350"/>
          <p14:tracePt t="315563" x="10274300" y="5969000"/>
          <p14:tracePt t="315567" x="10293350" y="5969000"/>
          <p14:tracePt t="315578" x="10306050" y="5969000"/>
          <p14:tracePt t="315581" x="10325100" y="5969000"/>
          <p14:tracePt t="315597" x="10369550" y="5969000"/>
          <p14:tracePt t="315614" x="10420350" y="5969000"/>
          <p14:tracePt t="315630" x="10445750" y="5969000"/>
          <p14:tracePt t="315646" x="10458450" y="5969000"/>
          <p14:tracePt t="315697" x="10464800" y="5962650"/>
          <p14:tracePt t="315713" x="10464800" y="5956300"/>
          <p14:tracePt t="315730" x="10464800" y="5949950"/>
          <p14:tracePt t="315764" x="10458450" y="5937250"/>
          <p14:tracePt t="315780" x="10452100" y="5930900"/>
          <p14:tracePt t="315796" x="10433050" y="5918200"/>
          <p14:tracePt t="315814" x="10420350" y="5911850"/>
          <p14:tracePt t="315830" x="10407650" y="5911850"/>
          <p14:tracePt t="315845" x="10394950" y="5911850"/>
          <p14:tracePt t="315863" x="10375900" y="5911850"/>
          <p14:tracePt t="315880" x="10350500" y="5911850"/>
          <p14:tracePt t="315896" x="10325100" y="5911850"/>
          <p14:tracePt t="315913" x="10293350" y="5911850"/>
          <p14:tracePt t="315930" x="10261600" y="5911850"/>
          <p14:tracePt t="315947" x="10248900" y="5911850"/>
          <p14:tracePt t="315980" x="10267950" y="5924550"/>
          <p14:tracePt t="315999" x="10350500" y="5943600"/>
          <p14:tracePt t="316013" x="10496550" y="5975350"/>
          <p14:tracePt t="316034" x="10680700" y="6000750"/>
          <p14:tracePt t="316049" x="10788650" y="6007100"/>
          <p14:tracePt t="316064" x="10814050" y="6007100"/>
          <p14:tracePt t="316067" x="10826750" y="6007100"/>
          <p14:tracePt t="316080" x="10833100" y="6007100"/>
          <p14:tracePt t="316096" x="10833100" y="5994400"/>
          <p14:tracePt t="316113" x="10839450" y="5988050"/>
          <p14:tracePt t="316130" x="10883900" y="5975350"/>
          <p14:tracePt t="316146" x="10972800" y="5962650"/>
          <p14:tracePt t="316164" x="11106150" y="5949950"/>
          <p14:tracePt t="316182" x="11207750" y="5943600"/>
          <p14:tracePt t="316196" x="11296650" y="5937250"/>
          <p14:tracePt t="316215" x="11334750" y="5930900"/>
          <p14:tracePt t="316287" x="11341100" y="5930900"/>
          <p14:tracePt t="316302" x="11347450" y="5930900"/>
          <p14:tracePt t="316312" x="11353800" y="5930900"/>
          <p14:tracePt t="316423" x="11353800" y="5937250"/>
          <p14:tracePt t="316440" x="11353800" y="5943600"/>
          <p14:tracePt t="316570" x="11347450" y="5943600"/>
          <p14:tracePt t="316738" x="11341100" y="5943600"/>
          <p14:tracePt t="316747" x="11328400" y="5943600"/>
          <p14:tracePt t="316773" x="11277600" y="5956300"/>
          <p14:tracePt t="316779" x="11258550" y="5956300"/>
          <p14:tracePt t="316796" x="11214100" y="5962650"/>
          <p14:tracePt t="316813" x="11169650" y="5962650"/>
          <p14:tracePt t="316831" x="11106150" y="5969000"/>
          <p14:tracePt t="316847" x="11036300" y="5969000"/>
          <p14:tracePt t="316864" x="10953750" y="5975350"/>
          <p14:tracePt t="316869" x="10909300" y="5975350"/>
          <p14:tracePt t="316880" x="10871200" y="5975350"/>
          <p14:tracePt t="316898" x="10744200" y="5981700"/>
          <p14:tracePt t="316915" x="10610850" y="5981700"/>
          <p14:tracePt t="316931" x="10560050" y="5981700"/>
          <p14:tracePt t="316949" x="10401300" y="5969000"/>
          <p14:tracePt t="316964" x="10229850" y="5956300"/>
          <p14:tracePt t="316981" x="10134600" y="5949950"/>
          <p14:tracePt t="316997" x="10001250" y="5943600"/>
          <p14:tracePt t="317014" x="9855200" y="5930900"/>
          <p14:tracePt t="317031" x="9613900" y="5918200"/>
          <p14:tracePt t="317048" x="9398000" y="5905500"/>
          <p14:tracePt t="317064" x="9099550" y="5886450"/>
          <p14:tracePt t="317081" x="8788400" y="5873750"/>
          <p14:tracePt t="317098" x="8515350" y="5867400"/>
          <p14:tracePt t="317115" x="8274050" y="5880100"/>
          <p14:tracePt t="317131" x="8032750" y="5899150"/>
          <p14:tracePt t="317149" x="7613650" y="5969000"/>
          <p14:tracePt t="317167" x="7321550" y="6045200"/>
          <p14:tracePt t="317181" x="7061200" y="6134100"/>
          <p14:tracePt t="317198" x="6800850" y="6216650"/>
          <p14:tracePt t="317214" x="6629400" y="6280150"/>
          <p14:tracePt t="317231" x="6496050" y="6305550"/>
          <p14:tracePt t="317248" x="6464300" y="6318250"/>
          <p14:tracePt t="317268" x="6457950" y="6324600"/>
          <p14:tracePt t="317270" x="6457950" y="6330950"/>
          <p14:tracePt t="317280" x="6464300" y="6330950"/>
          <p14:tracePt t="317298" x="6483350" y="6330950"/>
          <p14:tracePt t="317315" x="6508750" y="6330950"/>
          <p14:tracePt t="317331" x="6527800" y="6337300"/>
          <p14:tracePt t="317348" x="6553200" y="6337300"/>
          <p14:tracePt t="317364" x="6584950" y="6337300"/>
          <p14:tracePt t="317367" x="6591300" y="6337300"/>
          <p14:tracePt t="317381" x="6597650" y="6337300"/>
          <p14:tracePt t="317439" x="6597650" y="6330950"/>
          <p14:tracePt t="317447" x="6604000" y="6324600"/>
          <p14:tracePt t="317465" x="6610350" y="6305550"/>
          <p14:tracePt t="317482" x="6623050" y="6292850"/>
          <p14:tracePt t="317498" x="6629400" y="6286500"/>
          <p14:tracePt t="317513" x="6635750" y="6280150"/>
          <p14:tracePt t="317532" x="6642100" y="6273800"/>
          <p14:tracePt t="317549" x="6648450" y="6273800"/>
          <p14:tracePt t="317564" x="6661150" y="6267450"/>
          <p14:tracePt t="317581" x="6680200" y="6261100"/>
          <p14:tracePt t="317598" x="6705600" y="6261100"/>
          <p14:tracePt t="317615" x="6737350" y="6261100"/>
          <p14:tracePt t="317631" x="6775450" y="6261100"/>
          <p14:tracePt t="317648" x="6813550" y="6261100"/>
          <p14:tracePt t="317665" x="6832600" y="6261100"/>
          <p14:tracePt t="317682" x="6864350" y="6254750"/>
          <p14:tracePt t="317698" x="6877050" y="6254750"/>
          <p14:tracePt t="317714" x="6889750" y="6254750"/>
          <p14:tracePt t="317715" x="6902450" y="6248400"/>
          <p14:tracePt t="317730" x="6908800" y="6248400"/>
          <p14:tracePt t="317748" x="6934200" y="6242050"/>
          <p14:tracePt t="317765" x="6959600" y="6235700"/>
          <p14:tracePt t="317781" x="6965950" y="6235700"/>
          <p14:tracePt t="317800" x="6978650" y="6229350"/>
          <p14:tracePt t="317815" x="6991350" y="6229350"/>
          <p14:tracePt t="317831" x="7010400" y="6229350"/>
          <p14:tracePt t="317852" x="7042150" y="6229350"/>
          <p14:tracePt t="317865" x="7067550" y="6229350"/>
          <p14:tracePt t="317882" x="7105650" y="6235700"/>
          <p14:tracePt t="317899" x="7137400" y="6235700"/>
          <p14:tracePt t="317915" x="7162800" y="6235700"/>
          <p14:tracePt t="317932" x="7181850" y="6242050"/>
          <p14:tracePt t="318013" x="7188200" y="6242050"/>
          <p14:tracePt t="318038" x="7194550" y="6242050"/>
          <p14:tracePt t="318047" x="7200900" y="6242050"/>
          <p14:tracePt t="318065" x="7207250" y="6242050"/>
          <p14:tracePt t="318121" x="7213600" y="6242050"/>
          <p14:tracePt t="318132" x="7213600" y="6235700"/>
          <p14:tracePt t="318149" x="7213600" y="6229350"/>
          <p14:tracePt t="318165" x="7213600" y="6223000"/>
          <p14:tracePt t="318198" x="7213600" y="6216650"/>
          <p14:tracePt t="318215" x="7213600" y="6210300"/>
          <p14:tracePt t="318232" x="7219950" y="6197600"/>
          <p14:tracePt t="318249" x="7277100" y="6197600"/>
          <p14:tracePt t="318264" x="7372350" y="6197600"/>
          <p14:tracePt t="318268" x="7410450" y="6197600"/>
          <p14:tracePt t="318282" x="7454900" y="6197600"/>
          <p14:tracePt t="318299" x="7518400" y="6197600"/>
          <p14:tracePt t="318301" x="7556500" y="6203950"/>
          <p14:tracePt t="318316" x="7600950" y="6210300"/>
          <p14:tracePt t="318332" x="7613650" y="6210300"/>
          <p14:tracePt t="318336" x="7620000" y="6210300"/>
          <p14:tracePt t="318471" x="7626350" y="6210300"/>
          <p14:tracePt t="318478" x="7632700" y="6210300"/>
          <p14:tracePt t="318499" x="7651750" y="6210300"/>
          <p14:tracePt t="318520" x="7683500" y="6216650"/>
          <p14:tracePt t="318527" x="7689850" y="6216650"/>
          <p14:tracePt t="318551" x="7708900" y="6216650"/>
          <p14:tracePt t="318605" x="7715250" y="6216650"/>
          <p14:tracePt t="318616" x="7721600" y="6216650"/>
          <p14:tracePt t="318632" x="7734300" y="6216650"/>
          <p14:tracePt t="318649" x="7791450" y="6216650"/>
          <p14:tracePt t="318665" x="7854950" y="6223000"/>
          <p14:tracePt t="318683" x="7956550" y="6223000"/>
          <p14:tracePt t="318686" x="8007350" y="6223000"/>
          <p14:tracePt t="318699" x="8026400" y="6223000"/>
          <p14:tracePt t="318716" x="8058150" y="6223000"/>
          <p14:tracePt t="318952" x="8064500" y="6223000"/>
          <p14:tracePt t="318962" x="8077200" y="6223000"/>
          <p14:tracePt t="318969" x="8096250" y="6216650"/>
          <p14:tracePt t="318983" x="8134350" y="6216650"/>
          <p14:tracePt t="318999" x="8216900" y="6216650"/>
          <p14:tracePt t="319016" x="8255000" y="6210300"/>
          <p14:tracePt t="319033" x="8261350" y="6210300"/>
          <p14:tracePt t="319305" x="8267700" y="6210300"/>
          <p14:tracePt t="319322" x="8274050" y="6210300"/>
          <p14:tracePt t="319329" x="8280400" y="6210300"/>
          <p14:tracePt t="319336" x="8286750" y="6210300"/>
          <p14:tracePt t="319348" x="8293100" y="6210300"/>
          <p14:tracePt t="319367" x="8331200" y="6210300"/>
          <p14:tracePt t="319383" x="8401050" y="6210300"/>
          <p14:tracePt t="319400" x="8420100" y="6210300"/>
          <p14:tracePt t="319403" x="8458200" y="6210300"/>
          <p14:tracePt t="319417" x="8470900" y="6210300"/>
          <p14:tracePt t="319433" x="8483600" y="6210300"/>
          <p14:tracePt t="319516" x="8489950" y="6210300"/>
          <p14:tracePt t="319525" x="8496300" y="6210300"/>
          <p14:tracePt t="319532" x="8502650" y="6210300"/>
          <p14:tracePt t="319550" x="8509000" y="6210300"/>
          <p14:tracePt t="319566" x="8509000" y="6203950"/>
          <p14:tracePt t="319583" x="8515350" y="6203950"/>
          <p14:tracePt t="319600" x="8553450" y="6197600"/>
          <p14:tracePt t="319617" x="8610600" y="6191250"/>
          <p14:tracePt t="319633" x="8674100" y="6184900"/>
          <p14:tracePt t="319649" x="8693150" y="6184900"/>
          <p14:tracePt t="319650" x="8724900" y="6178550"/>
          <p14:tracePt t="319666" x="8769350" y="6172200"/>
          <p14:tracePt t="319683" x="8820150" y="6159500"/>
          <p14:tracePt t="319700" x="8851900" y="6153150"/>
          <p14:tracePt t="319716" x="8870950" y="6146800"/>
          <p14:tracePt t="319733" x="8883650" y="6146800"/>
          <p14:tracePt t="319793" x="8877300" y="6146800"/>
          <p14:tracePt t="319803" x="8870950" y="6153150"/>
          <p14:tracePt t="319816" x="8845550" y="6159500"/>
          <p14:tracePt t="319833" x="8813800" y="6165850"/>
          <p14:tracePt t="319850" x="8794750" y="6165850"/>
          <p14:tracePt t="319867" x="8782050" y="6172200"/>
          <p14:tracePt t="319883" x="8775700" y="6172200"/>
          <p14:tracePt t="319888" x="8769350" y="6172200"/>
          <p14:tracePt t="319916" x="8763000" y="6172200"/>
          <p14:tracePt t="320088" x="8756650" y="6172200"/>
          <p14:tracePt t="320101" x="8743950" y="6178550"/>
          <p14:tracePt t="320117" x="8724900" y="6184900"/>
          <p14:tracePt t="320134" x="8705850" y="6191250"/>
          <p14:tracePt t="320138" x="8699500" y="6191250"/>
          <p14:tracePt t="320151" x="8686800" y="6191250"/>
          <p14:tracePt t="320166" x="8667750" y="6197600"/>
          <p14:tracePt t="320184" x="8661400" y="6197600"/>
          <p14:tracePt t="320408" x="8655050" y="6197600"/>
          <p14:tracePt t="320416" x="8648700" y="6197600"/>
          <p14:tracePt t="320423" x="8642350" y="6197600"/>
          <p14:tracePt t="320434" x="8636000" y="6197600"/>
          <p14:tracePt t="320451" x="8629650" y="6197600"/>
          <p14:tracePt t="320467" x="8604250" y="6197600"/>
          <p14:tracePt t="320484" x="8591550" y="6197600"/>
          <p14:tracePt t="320501" x="8585200" y="6197600"/>
          <p14:tracePt t="320572" x="8578850" y="6197600"/>
          <p14:tracePt t="320652" x="8591550" y="6197600"/>
          <p14:tracePt t="320660" x="8610600" y="6197600"/>
          <p14:tracePt t="320671" x="8636000" y="6197600"/>
          <p14:tracePt t="320684" x="8712200" y="6197600"/>
          <p14:tracePt t="320701" x="8813800" y="6210300"/>
          <p14:tracePt t="320717" x="8902700" y="6216650"/>
          <p14:tracePt t="320735" x="9010650" y="6229350"/>
          <p14:tracePt t="320741" x="9067800" y="6235700"/>
          <p14:tracePt t="320751" x="9093200" y="6242050"/>
          <p14:tracePt t="320755" x="9131300" y="6242050"/>
          <p14:tracePt t="320766" x="9144000" y="6248400"/>
          <p14:tracePt t="320783" x="9150350" y="6248400"/>
          <p14:tracePt t="320800" x="9156700" y="6248400"/>
          <p14:tracePt t="320818" x="9163050" y="6242050"/>
          <p14:tracePt t="320834" x="9188450" y="6229350"/>
          <p14:tracePt t="320851" x="9239250" y="6216650"/>
          <p14:tracePt t="320855" x="9277350" y="6210300"/>
          <p14:tracePt t="320867" x="9359900" y="6203950"/>
          <p14:tracePt t="320884" x="9455150" y="6197600"/>
          <p14:tracePt t="320901" x="9512300" y="6191250"/>
          <p14:tracePt t="320917" x="9537700" y="6184900"/>
          <p14:tracePt t="320934" x="9550400" y="6178550"/>
          <p14:tracePt t="320951" x="9563100" y="6178550"/>
          <p14:tracePt t="320968" x="9588500" y="6172200"/>
          <p14:tracePt t="320985" x="9626600" y="6172200"/>
          <p14:tracePt t="321001" x="9652000" y="6165850"/>
          <p14:tracePt t="321018" x="9677400" y="6165850"/>
          <p14:tracePt t="321035" x="9696450" y="6165850"/>
          <p14:tracePt t="321052" x="9709150" y="6165850"/>
          <p14:tracePt t="321069" x="9734550" y="6165850"/>
          <p14:tracePt t="321084" x="9747250" y="6172200"/>
          <p14:tracePt t="321088" x="9785350" y="6178550"/>
          <p14:tracePt t="321103" x="9848850" y="6191250"/>
          <p14:tracePt t="321118" x="9899650" y="6197600"/>
          <p14:tracePt t="321135" x="9944100" y="6203950"/>
          <p14:tracePt t="321151" x="9969500" y="6203950"/>
          <p14:tracePt t="321168" x="10007600" y="6203950"/>
          <p14:tracePt t="321185" x="10045700" y="6210300"/>
          <p14:tracePt t="321200" x="10109200" y="6216650"/>
          <p14:tracePt t="321219" x="10204450" y="6229350"/>
          <p14:tracePt t="321235" x="10318750" y="6235700"/>
          <p14:tracePt t="321251" x="10426700" y="6235700"/>
          <p14:tracePt t="321268" x="10509250" y="6235700"/>
          <p14:tracePt t="321286" x="10509250" y="6229350"/>
          <p14:tracePt t="321319" x="10515600" y="6223000"/>
          <p14:tracePt t="321334" x="10528300" y="6210300"/>
          <p14:tracePt t="321352" x="10553700" y="6197600"/>
          <p14:tracePt t="321368" x="10585450" y="6184900"/>
          <p14:tracePt t="321384" x="10617200" y="6172200"/>
          <p14:tracePt t="321401" x="10655300" y="6165850"/>
          <p14:tracePt t="321418" x="10699750" y="6159500"/>
          <p14:tracePt t="321434" x="10712450" y="6153150"/>
          <p14:tracePt t="321451" x="10718800" y="6153150"/>
          <p14:tracePt t="321485" x="10725150" y="6159500"/>
          <p14:tracePt t="321518" x="10725150" y="6165850"/>
          <p14:tracePt t="321535" x="10725150" y="6172200"/>
          <p14:tracePt t="321552" x="10718800" y="6184900"/>
          <p14:tracePt t="321567" x="10718800" y="6191250"/>
          <p14:tracePt t="321587" x="10712450" y="6203950"/>
          <p14:tracePt t="321703" x="10706100" y="6203950"/>
          <p14:tracePt t="321772" x="10699750" y="6203950"/>
          <p14:tracePt t="321795" x="10693400" y="6203950"/>
          <p14:tracePt t="321818" x="10687050" y="6203950"/>
          <p14:tracePt t="321839" x="10687050" y="6197600"/>
          <p14:tracePt t="321852" x="10687050" y="6191250"/>
          <p14:tracePt t="321869" x="10687050" y="6178550"/>
          <p14:tracePt t="321886" x="10687050" y="6165850"/>
          <p14:tracePt t="321902" x="10731500" y="6153150"/>
          <p14:tracePt t="321919" x="10782300" y="6153150"/>
          <p14:tracePt t="321936" x="10801350" y="6146800"/>
          <p14:tracePt t="321952" x="10814050" y="6140450"/>
          <p14:tracePt t="321968" x="10826750" y="6134100"/>
          <p14:tracePt t="321985" x="10833100" y="6127750"/>
          <p14:tracePt t="322002" x="10839450" y="6127750"/>
          <p14:tracePt t="322020" x="10858500" y="6121400"/>
          <p14:tracePt t="322036" x="10871200" y="6121400"/>
          <p14:tracePt t="322039" x="10883900" y="6121400"/>
          <p14:tracePt t="322051" x="10896600" y="6115050"/>
          <p14:tracePt t="322054" x="10902950" y="6115050"/>
          <p14:tracePt t="322069" x="10915650" y="6115050"/>
          <p14:tracePt t="322199" x="10909300" y="6115050"/>
          <p14:tracePt t="322207" x="10896600" y="6115050"/>
          <p14:tracePt t="322219" x="10883900" y="6115050"/>
          <p14:tracePt t="322235" x="10814050" y="6115050"/>
          <p14:tracePt t="322253" x="10712450" y="6121400"/>
          <p14:tracePt t="322256" x="10629900" y="6127750"/>
          <p14:tracePt t="322269" x="10585450" y="6127750"/>
          <p14:tracePt t="322286" x="10356850" y="6127750"/>
          <p14:tracePt t="322303" x="10229850" y="6127750"/>
          <p14:tracePt t="322321" x="10064750" y="6127750"/>
          <p14:tracePt t="322336" x="9886950" y="6108700"/>
          <p14:tracePt t="322352" x="9696450" y="6102350"/>
          <p14:tracePt t="322369" x="9493250" y="6089650"/>
          <p14:tracePt t="322385" x="9239250" y="6083300"/>
          <p14:tracePt t="322402" x="8940800" y="6076950"/>
          <p14:tracePt t="322421" x="8477250" y="6064250"/>
          <p14:tracePt t="322435" x="8356600" y="6064250"/>
          <p14:tracePt t="322452" x="8128000" y="6057900"/>
          <p14:tracePt t="322469" x="7918450" y="6057900"/>
          <p14:tracePt t="322473" x="7816850" y="6057900"/>
          <p14:tracePt t="322486" x="7708900" y="6057900"/>
          <p14:tracePt t="322502" x="7423150" y="6057900"/>
          <p14:tracePt t="322520" x="6991350" y="6064250"/>
          <p14:tracePt t="322534" x="6851650" y="6064250"/>
          <p14:tracePt t="322553" x="6515100" y="6083300"/>
          <p14:tracePt t="322574" x="6426200" y="6115050"/>
          <p14:tracePt t="322579" x="6407150" y="6121400"/>
          <p14:tracePt t="322584" x="6407150" y="6127750"/>
          <p14:tracePt t="322603" x="6407150" y="6146800"/>
          <p14:tracePt t="322620" x="6419850" y="6191250"/>
          <p14:tracePt t="322636" x="6470650" y="6248400"/>
          <p14:tracePt t="322653" x="6515100" y="6318250"/>
          <p14:tracePt t="322670" x="6546850" y="6362700"/>
          <p14:tracePt t="322685" x="6584950" y="6407150"/>
          <p14:tracePt t="322702" x="6604000" y="6432550"/>
          <p14:tracePt t="322706" x="6610350" y="6438900"/>
          <p14:tracePt t="322719" x="6616700" y="6438900"/>
          <p14:tracePt t="322780" x="6623050" y="6438900"/>
          <p14:tracePt t="322788" x="6635750" y="6445250"/>
          <p14:tracePt t="322802" x="6673850" y="6457950"/>
          <p14:tracePt t="322821" x="6718300" y="6477000"/>
          <p14:tracePt t="322835" x="6769100" y="6489700"/>
          <p14:tracePt t="322852" x="6813550" y="6496050"/>
          <p14:tracePt t="322869" x="6845300" y="6496050"/>
          <p14:tracePt t="322886" x="6864350" y="6496050"/>
          <p14:tracePt t="322902" x="6870700" y="6496050"/>
          <p14:tracePt t="322919" x="6877050" y="6496050"/>
          <p14:tracePt t="322935" x="6877050" y="6489700"/>
          <p14:tracePt t="322952" x="6883400" y="6489700"/>
          <p14:tracePt t="322986" x="6889750" y="6489700"/>
          <p14:tracePt t="323003" x="6896100" y="6489700"/>
          <p14:tracePt t="323020" x="6902450" y="6489700"/>
          <p14:tracePt t="323036" x="6915150" y="6489700"/>
          <p14:tracePt t="323053" x="6927850" y="6489700"/>
          <p14:tracePt t="323070" x="6940550" y="6483350"/>
          <p14:tracePt t="323086" x="6959600" y="6477000"/>
          <p14:tracePt t="323103" x="6991350" y="6470650"/>
          <p14:tracePt t="323119" x="7023100" y="6457950"/>
          <p14:tracePt t="323136" x="7048500" y="6451600"/>
          <p14:tracePt t="323152" x="7067550" y="6445250"/>
          <p14:tracePt t="323169" x="7080250" y="6445250"/>
          <p14:tracePt t="323186" x="7092950" y="6438900"/>
          <p14:tracePt t="323203" x="7105650" y="6438900"/>
          <p14:tracePt t="323219" x="7112000" y="6438900"/>
          <p14:tracePt t="323270" x="7131050" y="6445250"/>
          <p14:tracePt t="323287" x="7143750" y="6451600"/>
          <p14:tracePt t="323303" x="7156450" y="6457950"/>
          <p14:tracePt t="323353" x="7162800" y="6457950"/>
          <p14:tracePt t="323373" x="7169150" y="6451600"/>
          <p14:tracePt t="323385" x="7175500" y="6451600"/>
          <p14:tracePt t="323403" x="7194550" y="6438900"/>
          <p14:tracePt t="323420" x="7213600" y="6432550"/>
          <p14:tracePt t="323436" x="7232650" y="6426200"/>
          <p14:tracePt t="323453" x="7251700" y="6419850"/>
          <p14:tracePt t="323470" x="7289800" y="6419850"/>
          <p14:tracePt t="323486" x="7308850" y="6413500"/>
          <p14:tracePt t="324034" x="7315200" y="6413500"/>
          <p14:tracePt t="324041" x="7321550" y="6413500"/>
          <p14:tracePt t="324054" x="7378700" y="6413500"/>
          <p14:tracePt t="324072" x="7467600" y="6413500"/>
          <p14:tracePt t="324087" x="7588250" y="6413500"/>
          <p14:tracePt t="324103" x="7727950" y="6407150"/>
          <p14:tracePt t="324121" x="7886700" y="6400800"/>
          <p14:tracePt t="324137" x="7981950" y="6394450"/>
          <p14:tracePt t="324153" x="8032750" y="6381750"/>
          <p14:tracePt t="324170" x="8039100" y="6381750"/>
          <p14:tracePt t="324379" x="8032750" y="6381750"/>
          <p14:tracePt t="324395" x="8045450" y="6388100"/>
          <p14:tracePt t="324403" x="8096250" y="6407150"/>
          <p14:tracePt t="324419" x="8229600" y="6451600"/>
          <p14:tracePt t="324438" x="8369300" y="6483350"/>
          <p14:tracePt t="324455" x="8470900" y="6489700"/>
          <p14:tracePt t="324470" x="8559800" y="6496050"/>
          <p14:tracePt t="324488" x="8604250" y="6489700"/>
          <p14:tracePt t="324505" x="8604250" y="6483350"/>
          <p14:tracePt t="324508" x="8604250" y="6477000"/>
          <p14:tracePt t="324538" x="8597900" y="6464300"/>
          <p14:tracePt t="324555" x="8597900" y="6457950"/>
          <p14:tracePt t="325056" x="8604250" y="6457950"/>
          <p14:tracePt t="325064" x="8610600" y="6457950"/>
          <p14:tracePt t="325170" x="8610600" y="6464300"/>
          <p14:tracePt t="325177" x="8616950" y="6464300"/>
          <p14:tracePt t="325186" x="8629650" y="6470650"/>
          <p14:tracePt t="325205" x="8661400" y="6477000"/>
          <p14:tracePt t="325222" x="8693150" y="6483350"/>
          <p14:tracePt t="325238" x="8724900" y="6489700"/>
          <p14:tracePt t="325255" x="8769350" y="6489700"/>
          <p14:tracePt t="325272" x="8801100" y="6489700"/>
          <p14:tracePt t="325290" x="8832850" y="6483350"/>
          <p14:tracePt t="325307" x="8864600" y="6483350"/>
          <p14:tracePt t="325321" x="8896350" y="6477000"/>
          <p14:tracePt t="325338" x="8953500" y="6477000"/>
          <p14:tracePt t="325355" x="8985250" y="6477000"/>
          <p14:tracePt t="325373" x="9004300" y="6477000"/>
          <p14:tracePt t="325377" x="9010650" y="6477000"/>
          <p14:tracePt t="325386" x="9017000" y="6477000"/>
          <p14:tracePt t="325438" x="9029700" y="6477000"/>
          <p14:tracePt t="325455" x="9042400" y="6477000"/>
          <p14:tracePt t="325472" x="9061450" y="6470650"/>
          <p14:tracePt t="325475" x="9067800" y="6470650"/>
          <p14:tracePt t="325489" x="9080500" y="6464300"/>
          <p14:tracePt t="325493" x="9086850" y="6464300"/>
          <p14:tracePt t="325623" x="9080500" y="6464300"/>
          <p14:tracePt t="325643" x="9074150" y="6464300"/>
          <p14:tracePt t="325648" x="9067800" y="6464300"/>
          <p14:tracePt t="325663" x="9061450" y="6464300"/>
          <p14:tracePt t="325701" x="9055100" y="6464300"/>
          <p14:tracePt t="325709" x="9055100" y="6457950"/>
          <p14:tracePt t="325721" x="9055100" y="6451600"/>
          <p14:tracePt t="325738" x="9067800" y="6445250"/>
          <p14:tracePt t="325755" x="9080500" y="6445250"/>
          <p14:tracePt t="325772" x="9264650" y="6451600"/>
          <p14:tracePt t="325788" x="9398000" y="6464300"/>
          <p14:tracePt t="325805" x="9531350" y="6464300"/>
          <p14:tracePt t="325821" x="9664700" y="6464300"/>
          <p14:tracePt t="325838" x="9753600" y="6464300"/>
          <p14:tracePt t="325855" x="9823450" y="6451600"/>
          <p14:tracePt t="325873" x="9880600" y="6438900"/>
          <p14:tracePt t="325888" x="9937750" y="6426200"/>
          <p14:tracePt t="325893" x="9969500" y="6407150"/>
          <p14:tracePt t="325904" x="9994900" y="6400800"/>
          <p14:tracePt t="325922" x="10033000" y="6375400"/>
          <p14:tracePt t="325939" x="10071100" y="6356350"/>
          <p14:tracePt t="325955" x="10096500" y="6330950"/>
          <p14:tracePt t="325972" x="10109200" y="6324600"/>
          <p14:tracePt t="326005" x="10115550" y="6318250"/>
          <p14:tracePt t="326038" x="10121900" y="6318250"/>
          <p14:tracePt t="326076" x="10121900" y="6311900"/>
          <p14:tracePt t="326088" x="10115550" y="6311900"/>
          <p14:tracePt t="326106" x="10096500" y="6299200"/>
          <p14:tracePt t="326123" x="10058400" y="6286500"/>
          <p14:tracePt t="326138" x="10007600" y="6273800"/>
          <p14:tracePt t="326155" x="9956800" y="6261100"/>
          <p14:tracePt t="326172" x="9912350" y="6248400"/>
          <p14:tracePt t="326189" x="9874250" y="6235700"/>
          <p14:tracePt t="326193" x="9848850" y="6229350"/>
          <p14:tracePt t="326204" x="9829800" y="6229350"/>
          <p14:tracePt t="326222" x="9785350" y="6210300"/>
          <p14:tracePt t="326239" x="9728200" y="6203950"/>
          <p14:tracePt t="326256" x="9671050" y="6197600"/>
          <p14:tracePt t="326273" x="9626600" y="6197600"/>
          <p14:tracePt t="326289" x="9588500" y="6191250"/>
          <p14:tracePt t="326292" x="9550400" y="6191250"/>
          <p14:tracePt t="326305" x="9531350" y="6191250"/>
          <p14:tracePt t="326311" x="9493250" y="6191250"/>
          <p14:tracePt t="326321" x="9474200" y="6191250"/>
          <p14:tracePt t="326340" x="9391650" y="6197600"/>
          <p14:tracePt t="326356" x="9347200" y="6210300"/>
          <p14:tracePt t="326373" x="9309100" y="6223000"/>
          <p14:tracePt t="326389" x="9264650" y="6242050"/>
          <p14:tracePt t="326405" x="9232900" y="6261100"/>
          <p14:tracePt t="326422" x="9188450" y="6299200"/>
          <p14:tracePt t="326439" x="9150350" y="6330950"/>
          <p14:tracePt t="326455" x="9131300" y="6356350"/>
          <p14:tracePt t="326472" x="9118600" y="6375400"/>
          <p14:tracePt t="326489" x="9118600" y="6388100"/>
          <p14:tracePt t="326505" x="9118600" y="6394450"/>
          <p14:tracePt t="326522" x="9118600" y="6400800"/>
          <p14:tracePt t="326539" x="9118600" y="6407150"/>
          <p14:tracePt t="326556" x="9118600" y="6413500"/>
          <p14:tracePt t="326589" x="9118600" y="6419850"/>
          <p14:tracePt t="326846" x="9118600" y="6426200"/>
          <p14:tracePt t="326854" x="9124950" y="6438900"/>
          <p14:tracePt t="326873" x="9144000" y="6445250"/>
          <p14:tracePt t="326891" x="9194800" y="6464300"/>
          <p14:tracePt t="326904" x="9264650" y="6470650"/>
          <p14:tracePt t="326921" x="9398000" y="6470650"/>
          <p14:tracePt t="326924" x="9474200" y="6464300"/>
          <p14:tracePt t="326940" x="9677400" y="6457950"/>
          <p14:tracePt t="326957" x="9861550" y="6451600"/>
          <p14:tracePt t="326973" x="10039350" y="6451600"/>
          <p14:tracePt t="326989" x="10166350" y="6451600"/>
          <p14:tracePt t="327007" x="10236200" y="6451600"/>
          <p14:tracePt t="327022" x="10248900" y="6451600"/>
          <p14:tracePt t="327056" x="10255250" y="6451600"/>
          <p14:tracePt t="327073" x="10267950" y="6445250"/>
          <p14:tracePt t="327090" x="10318750" y="6445250"/>
          <p14:tracePt t="327106" x="10394950" y="6445250"/>
          <p14:tracePt t="327123" x="10515600" y="6445250"/>
          <p14:tracePt t="327139" x="10610850" y="6445250"/>
          <p14:tracePt t="327156" x="10674350" y="6445250"/>
          <p14:tracePt t="327172" x="10680700" y="6445250"/>
          <p14:tracePt t="327206" x="10706100" y="6438900"/>
          <p14:tracePt t="327223" x="10769600" y="6432550"/>
          <p14:tracePt t="327240" x="10896600" y="6432550"/>
          <p14:tracePt t="327245" x="10985500" y="6432550"/>
          <p14:tracePt t="327256" x="11080750" y="6426200"/>
          <p14:tracePt t="327273" x="11220450" y="6426200"/>
          <p14:tracePt t="327276" x="11277600" y="6419850"/>
          <p14:tracePt t="327289" x="11315700" y="6419850"/>
          <p14:tracePt t="327307" x="11353800" y="6407150"/>
          <p14:tracePt t="327340" x="11347450" y="6400800"/>
          <p14:tracePt t="327357" x="11341100" y="6394450"/>
          <p14:tracePt t="327373" x="11322050" y="6394450"/>
          <p14:tracePt t="327390" x="11296650" y="6394450"/>
          <p14:tracePt t="327406" x="11264900" y="6394450"/>
          <p14:tracePt t="327428" x="11163300" y="6400800"/>
          <p14:tracePt t="327440" x="11118850" y="6400800"/>
          <p14:tracePt t="327456" x="11017250" y="6407150"/>
          <p14:tracePt t="327473" x="10896600" y="6407150"/>
          <p14:tracePt t="327490" x="10756900" y="6407150"/>
          <p14:tracePt t="327507" x="10591800" y="6407150"/>
          <p14:tracePt t="327509" x="10509250" y="6407150"/>
          <p14:tracePt t="327522" x="10382250" y="6407150"/>
          <p14:tracePt t="327525" x="10293350" y="6407150"/>
          <p14:tracePt t="327539" x="10198100" y="6400800"/>
          <p14:tracePt t="327556" x="9785350" y="6369050"/>
          <p14:tracePt t="327573" x="9518650" y="6356350"/>
          <p14:tracePt t="327590" x="9258300" y="6350000"/>
          <p14:tracePt t="327607" x="9010650" y="6343650"/>
          <p14:tracePt t="327624" x="8699500" y="6337300"/>
          <p14:tracePt t="327640" x="8420100" y="6330950"/>
          <p14:tracePt t="327657" x="8115300" y="6318250"/>
          <p14:tracePt t="327673" x="7791450" y="6299200"/>
          <p14:tracePt t="327690" x="7499350" y="6286500"/>
          <p14:tracePt t="327707" x="7207250" y="6267450"/>
          <p14:tracePt t="327723" x="6940550" y="6254750"/>
          <p14:tracePt t="327739" x="6724650" y="6242050"/>
          <p14:tracePt t="327741" x="6642100" y="6242050"/>
          <p14:tracePt t="327758" x="6483350" y="6242050"/>
          <p14:tracePt t="327774" x="6362700" y="6242050"/>
          <p14:tracePt t="327791" x="6248400" y="6254750"/>
          <p14:tracePt t="327807" x="6134100" y="6273800"/>
          <p14:tracePt t="327823" x="6051550" y="6286500"/>
          <p14:tracePt t="327840" x="6019800" y="6305550"/>
          <p14:tracePt t="327855" x="6013450" y="6318250"/>
          <p14:tracePt t="327872" x="6013450" y="6343650"/>
          <p14:tracePt t="327891" x="6013450" y="6375400"/>
          <p14:tracePt t="327906" x="5988050" y="6419850"/>
          <p14:tracePt t="327909" x="5962650" y="6438900"/>
          <p14:tracePt t="327924" x="5943600" y="6457950"/>
          <p14:tracePt t="327940" x="5899150" y="6496050"/>
          <p14:tracePt t="327957" x="5867400" y="6521450"/>
          <p14:tracePt t="327973" x="5854700" y="6534150"/>
          <p14:tracePt t="327979" x="5854700" y="6540500"/>
          <p14:tracePt t="327989" x="5854700" y="6546850"/>
          <p14:tracePt t="328025" x="5886450" y="6572250"/>
          <p14:tracePt t="328041" x="5924550" y="6591300"/>
          <p14:tracePt t="328057" x="5956300" y="6610350"/>
          <p14:tracePt t="328073" x="5981700" y="6623050"/>
          <p14:tracePt t="328091" x="6000750" y="6635750"/>
          <p14:tracePt t="328107" x="6013450" y="6635750"/>
          <p14:tracePt t="328124" x="6032500" y="6642100"/>
          <p14:tracePt t="328141" x="6070600" y="6648450"/>
          <p14:tracePt t="328157" x="6121400" y="6661150"/>
          <p14:tracePt t="328162" x="6140450" y="6661150"/>
          <p14:tracePt t="328173" x="6184900" y="6667500"/>
          <p14:tracePt t="328190" x="6223000" y="6667500"/>
          <p14:tracePt t="328207" x="6280150" y="6667500"/>
          <p14:tracePt t="328224" x="6311900" y="6667500"/>
          <p14:tracePt t="328241" x="6337300" y="6667500"/>
          <p14:tracePt t="328260" x="6356350" y="6654800"/>
          <p14:tracePt t="328273" x="6362700" y="6648450"/>
          <p14:tracePt t="328274" x="6369050" y="6642100"/>
          <p14:tracePt t="328290" x="6375400" y="6635750"/>
          <p14:tracePt t="328307" x="6388100" y="6623050"/>
          <p14:tracePt t="328324" x="6407150" y="6597650"/>
          <p14:tracePt t="328341" x="6413500" y="6584950"/>
          <p14:tracePt t="328358" x="6419850" y="6578600"/>
          <p14:tracePt t="328374" x="6426200" y="6578600"/>
          <p14:tracePt t="328497" x="6432550" y="6578600"/>
          <p14:tracePt t="328643" x="6432550" y="6584950"/>
          <p14:tracePt t="328670" x="6432550" y="6591300"/>
          <p14:tracePt t="328694" x="6432550" y="6597650"/>
          <p14:tracePt t="328720" x="6432550" y="6604000"/>
          <p14:tracePt t="328918" x="6432550" y="6591300"/>
          <p14:tracePt t="328932" x="6432550" y="6584950"/>
          <p14:tracePt t="328941" x="6432550" y="6578600"/>
          <p14:tracePt t="328958" x="6432550" y="6572250"/>
          <p14:tracePt t="329106" x="6426200" y="6572250"/>
          <p14:tracePt t="329123" x="6426200" y="6578600"/>
          <p14:tracePt t="329129" x="6419850" y="6584950"/>
          <p14:tracePt t="329140" x="6419850" y="6591300"/>
          <p14:tracePt t="329332" x="6413500" y="6591300"/>
          <p14:tracePt t="329350" x="6413500" y="6597650"/>
          <p14:tracePt t="329358" x="6413500" y="6604000"/>
          <p14:tracePt t="329374" x="6413500" y="6610350"/>
          <p14:tracePt t="329392" x="6413500" y="6616700"/>
          <p14:tracePt t="329698" x="6419850" y="6616700"/>
          <p14:tracePt t="329706" x="6426200" y="6616700"/>
          <p14:tracePt t="329725" x="6445250" y="6616700"/>
          <p14:tracePt t="329730" x="6457950" y="6616700"/>
          <p14:tracePt t="329742" x="6470650" y="6616700"/>
          <p14:tracePt t="329758" x="6489700" y="6616700"/>
          <p14:tracePt t="329775" x="6515100" y="6616700"/>
          <p14:tracePt t="329792" x="6534150" y="6616700"/>
          <p14:tracePt t="329809" x="6565900" y="6604000"/>
          <p14:tracePt t="329827" x="6604000" y="6591300"/>
          <p14:tracePt t="329841" x="6673850" y="6578600"/>
          <p14:tracePt t="329858" x="6807200" y="6578600"/>
          <p14:tracePt t="329875" x="6985000" y="6578600"/>
          <p14:tracePt t="329891" x="7162800" y="6578600"/>
          <p14:tracePt t="329908" x="7327900" y="6584950"/>
          <p14:tracePt t="329925" x="7454900" y="6597650"/>
          <p14:tracePt t="329931" x="7486650" y="6597650"/>
          <p14:tracePt t="329941" x="7518400" y="6597650"/>
          <p14:tracePt t="329958" x="7537450" y="6597650"/>
          <p14:tracePt t="329975" x="7556500" y="6597650"/>
          <p14:tracePt t="329992" x="7620000" y="6597650"/>
          <p14:tracePt t="330008" x="7772400" y="6604000"/>
          <p14:tracePt t="330025" x="7937500" y="6616700"/>
          <p14:tracePt t="330028" x="8026400" y="6623050"/>
          <p14:tracePt t="330042" x="8197850" y="6635750"/>
          <p14:tracePt t="330059" x="8350250" y="6642100"/>
          <p14:tracePt t="330075" x="8401050" y="6642100"/>
          <p14:tracePt t="330092" x="8407400" y="6642100"/>
          <p14:tracePt t="330125" x="8420100" y="6635750"/>
          <p14:tracePt t="330142" x="8458200" y="6604000"/>
          <p14:tracePt t="330159" x="8553450" y="6553200"/>
          <p14:tracePt t="330176" x="8699500" y="6483350"/>
          <p14:tracePt t="330193" x="8756650" y="6445250"/>
          <p14:tracePt t="330211" x="8769350" y="6413500"/>
          <p14:tracePt t="330224" x="8775700" y="6381750"/>
          <p14:tracePt t="330242" x="8769350" y="6350000"/>
          <p14:tracePt t="330260" x="8756650" y="6318250"/>
          <p14:tracePt t="330274" x="8737600" y="6286500"/>
          <p14:tracePt t="330292" x="8712200" y="6242050"/>
          <p14:tracePt t="330309" x="8674100" y="6184900"/>
          <p14:tracePt t="330326" x="8629650" y="6134100"/>
          <p14:tracePt t="330343" x="8578850" y="6083300"/>
          <p14:tracePt t="330359" x="8528050" y="6032500"/>
          <p14:tracePt t="330363" x="8509000" y="6019800"/>
          <p14:tracePt t="330374" x="8470900" y="5988050"/>
          <p14:tracePt t="330393" x="8388350" y="5930900"/>
          <p14:tracePt t="330409" x="8305800" y="5880100"/>
          <p14:tracePt t="330426" x="8204200" y="5835650"/>
          <p14:tracePt t="330442" x="8096250" y="5791200"/>
          <p14:tracePt t="330459" x="7981950" y="5759450"/>
          <p14:tracePt t="330476" x="7861300" y="5740400"/>
          <p14:tracePt t="330492" x="7747000" y="5734050"/>
          <p14:tracePt t="330509" x="7632700" y="5727700"/>
          <p14:tracePt t="330524" x="7537450" y="5727700"/>
          <p14:tracePt t="330543" x="7467600" y="5727700"/>
          <p14:tracePt t="330559" x="7423150" y="5734050"/>
          <p14:tracePt t="330562" x="7397750" y="5740400"/>
          <p14:tracePt t="330574" x="7391400" y="5740400"/>
          <p14:tracePt t="330592" x="7372350" y="5759450"/>
          <p14:tracePt t="330610" x="7346950" y="5822950"/>
          <p14:tracePt t="330627" x="7334250" y="5873750"/>
          <p14:tracePt t="330643" x="7321550" y="5911850"/>
          <p14:tracePt t="330661" x="7315200" y="5937250"/>
          <p14:tracePt t="330675" x="7308850" y="5956300"/>
          <p14:tracePt t="330693" x="7308850" y="5975350"/>
          <p14:tracePt t="330743" x="7315200" y="5988050"/>
          <p14:tracePt t="330760" x="7327900" y="6000750"/>
          <p14:tracePt t="330776" x="7346950" y="6019800"/>
          <p14:tracePt t="330793" x="7353300" y="6026150"/>
          <p14:tracePt t="330808" x="7359650" y="6032500"/>
          <p14:tracePt t="330826" x="7372350" y="6038850"/>
          <p14:tracePt t="330842" x="7391400" y="6051550"/>
          <p14:tracePt t="330860" x="7461250" y="6076950"/>
          <p14:tracePt t="330877" x="7531100" y="6096000"/>
          <p14:tracePt t="330892" x="7620000" y="6108700"/>
          <p14:tracePt t="330909" x="7747000" y="6127750"/>
          <p14:tracePt t="330926" x="7816850" y="6134100"/>
          <p14:tracePt t="330943" x="7886700" y="6146800"/>
          <p14:tracePt t="330959" x="7905750" y="6146800"/>
          <p14:tracePt t="330976" x="7912100" y="6159500"/>
          <p14:tracePt t="330993" x="7924800" y="6165850"/>
          <p14:tracePt t="331008" x="7931150" y="6178550"/>
          <p14:tracePt t="331026" x="7931150" y="6184900"/>
          <p14:tracePt t="331042" x="7931150" y="6191250"/>
          <p14:tracePt t="331059" x="7931150" y="6197600"/>
          <p14:tracePt t="331064" x="7924800" y="6203950"/>
          <p14:tracePt t="331075" x="7918450" y="6210300"/>
          <p14:tracePt t="331077" x="7918450" y="6216650"/>
          <p14:tracePt t="331092" x="7912100" y="6223000"/>
          <p14:tracePt t="331097" x="7905750" y="6229350"/>
          <p14:tracePt t="331110" x="7893050" y="6248400"/>
          <p14:tracePt t="331126" x="7880350" y="6267450"/>
          <p14:tracePt t="331143" x="7861300" y="6330950"/>
          <p14:tracePt t="331159" x="7854950" y="6400800"/>
          <p14:tracePt t="331175" x="7854950" y="6445250"/>
          <p14:tracePt t="331193" x="7854950" y="6477000"/>
          <p14:tracePt t="331210" x="7854950" y="6502400"/>
          <p14:tracePt t="331214" x="7854950" y="6508750"/>
          <p14:tracePt t="331243" x="7861300" y="6508750"/>
          <p14:tracePt t="331260" x="7886700" y="6508750"/>
          <p14:tracePt t="331277" x="7918450" y="6502400"/>
          <p14:tracePt t="331294" x="7969250" y="6483350"/>
          <p14:tracePt t="331310" x="8032750" y="6451600"/>
          <p14:tracePt t="331327" x="8102600" y="6419850"/>
          <p14:tracePt t="331345" x="8210550" y="6375400"/>
          <p14:tracePt t="331359" x="8242300" y="6369050"/>
          <p14:tracePt t="331363" x="8293100" y="6350000"/>
          <p14:tracePt t="331377" x="8350250" y="6318250"/>
          <p14:tracePt t="331393" x="8375650" y="6305550"/>
          <p14:tracePt t="331410" x="8401050" y="6273800"/>
          <p14:tracePt t="331425" x="8420100" y="6242050"/>
          <p14:tracePt t="331443" x="8426450" y="6197600"/>
          <p14:tracePt t="331458" x="8426450" y="6178550"/>
          <p14:tracePt t="331476" x="8420100" y="6153150"/>
          <p14:tracePt t="331493" x="8407400" y="6140450"/>
          <p14:tracePt t="331510" x="8382000" y="6115050"/>
          <p14:tracePt t="331526" x="8356600" y="6096000"/>
          <p14:tracePt t="331530" x="8324850" y="6076950"/>
          <p14:tracePt t="331543" x="8312150" y="6070600"/>
          <p14:tracePt t="331560" x="8274050" y="6057900"/>
          <p14:tracePt t="331576" x="8223250" y="6032500"/>
          <p14:tracePt t="331593" x="8185150" y="6026150"/>
          <p14:tracePt t="331610" x="8134350" y="6007100"/>
          <p14:tracePt t="331627" x="8089900" y="5994400"/>
          <p14:tracePt t="331642" x="8058150" y="5981700"/>
          <p14:tracePt t="331660" x="8020050" y="5975350"/>
          <p14:tracePt t="331677" x="7994650" y="5975350"/>
          <p14:tracePt t="331693" x="7969250" y="5975350"/>
          <p14:tracePt t="331710" x="7943850" y="5975350"/>
          <p14:tracePt t="331727" x="7918450" y="5975350"/>
          <p14:tracePt t="331744" x="7880350" y="5975350"/>
          <p14:tracePt t="331760" x="7854950" y="5981700"/>
          <p14:tracePt t="331777" x="7829550" y="5981700"/>
          <p14:tracePt t="331793" x="7804150" y="5981700"/>
          <p14:tracePt t="331948" x="7797800" y="5981700"/>
          <p14:tracePt t="331955" x="7785100" y="5981700"/>
          <p14:tracePt t="331960" x="7766050" y="5975350"/>
          <p14:tracePt t="331975" x="7734300" y="5975350"/>
          <p14:tracePt t="331993" x="7715250" y="5969000"/>
          <p14:tracePt t="332010" x="7708900" y="5969000"/>
          <p14:tracePt t="332027" x="7696200" y="5969000"/>
          <p14:tracePt t="332043" x="7689850" y="5969000"/>
          <p14:tracePt t="332060" x="7683500" y="5975350"/>
          <p14:tracePt t="332077" x="7683500" y="5981700"/>
          <p14:tracePt t="332094" x="7677150" y="5988050"/>
          <p14:tracePt t="332143" x="7670800" y="5988050"/>
          <p14:tracePt t="332160" x="7664450" y="5988050"/>
          <p14:tracePt t="332193" x="7658100" y="5988050"/>
          <p14:tracePt t="332227" x="7651750" y="5988050"/>
          <p14:tracePt t="332260" x="7645400" y="5994400"/>
          <p14:tracePt t="332278" x="7639050" y="6007100"/>
          <p14:tracePt t="332294" x="7639050" y="6045200"/>
          <p14:tracePt t="332312" x="7645400" y="6083300"/>
          <p14:tracePt t="332327" x="7651750" y="6127750"/>
          <p14:tracePt t="332344" x="7670800" y="6159500"/>
          <p14:tracePt t="332361" x="7696200" y="6191250"/>
          <p14:tracePt t="332377" x="7753350" y="6242050"/>
          <p14:tracePt t="332394" x="7823200" y="6286500"/>
          <p14:tracePt t="332411" x="7899400" y="6330950"/>
          <p14:tracePt t="332427" x="7937500" y="6350000"/>
          <p14:tracePt t="332443" x="7943850" y="6356350"/>
          <p14:tracePt t="332478" x="7943850" y="6369050"/>
          <p14:tracePt t="332494" x="7924800" y="6388100"/>
          <p14:tracePt t="332510" x="7899400" y="6413500"/>
          <p14:tracePt t="332527" x="7867650" y="6445250"/>
          <p14:tracePt t="332543" x="7848600" y="6464300"/>
          <p14:tracePt t="332560" x="7835900" y="6470650"/>
          <p14:tracePt t="332577" x="7835900" y="6477000"/>
          <p14:tracePt t="332594" x="7829550" y="6477000"/>
          <p14:tracePt t="332611" x="7829550" y="6489700"/>
          <p14:tracePt t="332627" x="7823200" y="6508750"/>
          <p14:tracePt t="332643" x="7816850" y="6527800"/>
          <p14:tracePt t="332661" x="7797800" y="6559550"/>
          <p14:tracePt t="332678" x="7785100" y="6578600"/>
          <p14:tracePt t="332694" x="7778750" y="6591300"/>
          <p14:tracePt t="332710" x="7778750" y="6597650"/>
          <p14:tracePt t="332863" x="7778750" y="6591300"/>
          <p14:tracePt t="332879" x="7772400" y="6591300"/>
          <p14:tracePt t="332895" x="7772400" y="6584950"/>
          <p14:tracePt t="332911" x="7772400" y="6578600"/>
          <p14:tracePt t="332928" x="7772400" y="6565900"/>
          <p14:tracePt t="332945" x="7772400" y="6553200"/>
          <p14:tracePt t="332961" x="7778750" y="6534150"/>
          <p14:tracePt t="332978" x="7785100" y="6521450"/>
          <p14:tracePt t="332983" x="7791450" y="6508750"/>
          <p14:tracePt t="332993" x="7791450" y="6496050"/>
          <p14:tracePt t="333010" x="7797800" y="6477000"/>
          <p14:tracePt t="333029" x="7804150" y="6451600"/>
          <p14:tracePt t="333045" x="7804150" y="6432550"/>
          <p14:tracePt t="333061" x="7810500" y="6413500"/>
          <p14:tracePt t="333078" x="7835900" y="6400800"/>
          <p14:tracePt t="333095" x="7874000" y="6388100"/>
          <p14:tracePt t="333111" x="7937500" y="6388100"/>
          <p14:tracePt t="333128" x="8045450" y="6419850"/>
          <p14:tracePt t="333145" x="8115300" y="6426200"/>
          <p14:tracePt t="333161" x="8128000" y="6432550"/>
          <p14:tracePt t="333194" x="8121650" y="6419850"/>
          <p14:tracePt t="333211" x="8096250" y="6394450"/>
          <p14:tracePt t="333228" x="8058150" y="6369050"/>
          <p14:tracePt t="333244" x="8020050" y="6343650"/>
          <p14:tracePt t="333261" x="8013700" y="6337300"/>
          <p14:tracePt t="333278" x="8013700" y="6330950"/>
          <p14:tracePt t="333295" x="8026400" y="6330950"/>
          <p14:tracePt t="333311" x="8045450" y="6324600"/>
          <p14:tracePt t="333328" x="8070850" y="6324600"/>
          <p14:tracePt t="333345" x="8102600" y="6324600"/>
          <p14:tracePt t="333361" x="8134350" y="6324600"/>
          <p14:tracePt t="333378" x="8153400" y="6324600"/>
          <p14:tracePt t="333475" x="8153400" y="6330950"/>
          <p14:tracePt t="333570" x="8147050" y="6330950"/>
          <p14:tracePt t="333579" x="8140700" y="6330950"/>
          <p14:tracePt t="333595" x="8134350" y="6330950"/>
          <p14:tracePt t="333629" x="8128000" y="6330950"/>
          <p14:tracePt t="333764" x="8121650" y="6330950"/>
          <p14:tracePt t="333772" x="8115300" y="6330950"/>
          <p14:tracePt t="333795" x="8108950" y="6330950"/>
          <p14:tracePt t="333878" x="8108950" y="6337300"/>
          <p14:tracePt t="333885" x="8108950" y="6350000"/>
          <p14:tracePt t="333912" x="8108950" y="6356350"/>
          <p14:tracePt t="333928" x="8115300" y="6362700"/>
          <p14:tracePt t="333989" x="8115300" y="6369050"/>
          <p14:tracePt t="334021" x="8115300" y="6375400"/>
          <p14:tracePt t="334053" x="8108950" y="6375400"/>
          <p14:tracePt t="334069" x="8102600" y="6375400"/>
          <p14:tracePt t="334076" x="8089900" y="6375400"/>
          <p14:tracePt t="334095" x="8064500" y="6375400"/>
          <p14:tracePt t="334112" x="8045450" y="6369050"/>
          <p14:tracePt t="334129" x="8001000" y="6350000"/>
          <p14:tracePt t="334145" x="7962900" y="6330950"/>
          <p14:tracePt t="334162" x="7943850" y="6318250"/>
          <p14:tracePt t="334179" x="7905750" y="6286500"/>
          <p14:tracePt t="334182" x="7874000" y="6261100"/>
          <p14:tracePt t="334194" x="7829550" y="6223000"/>
          <p14:tracePt t="334197" x="7791450" y="6203950"/>
          <p14:tracePt t="334211" x="7772400" y="6191250"/>
          <p14:tracePt t="334214" x="7753350" y="6172200"/>
          <p14:tracePt t="334228" x="7721600" y="6146800"/>
          <p14:tracePt t="334246" x="7670800" y="6102350"/>
          <p14:tracePt t="334262" x="7626350" y="6070600"/>
          <p14:tracePt t="334279" x="7594600" y="6057900"/>
          <p14:tracePt t="334295" x="7594600" y="6051550"/>
          <p14:tracePt t="334550" x="7588250" y="6051550"/>
          <p14:tracePt t="334562" x="7575550" y="6057900"/>
          <p14:tracePt t="334579" x="7543800" y="6076950"/>
          <p14:tracePt t="334596" x="7524750" y="6096000"/>
          <p14:tracePt t="334613" x="7512050" y="6102350"/>
          <p14:tracePt t="334629" x="7486650" y="6115050"/>
          <p14:tracePt t="334646" x="7467600" y="6121400"/>
          <p14:tracePt t="334664" x="7448550" y="6153150"/>
          <p14:tracePt t="334680" x="7442200" y="6159500"/>
          <p14:tracePt t="334696" x="7435850" y="6165850"/>
          <p14:tracePt t="334729" x="7429500" y="6172200"/>
          <p14:tracePt t="334746" x="7423150" y="6178550"/>
          <p14:tracePt t="334763" x="7416800" y="6184900"/>
          <p14:tracePt t="334844" x="7429500" y="6191250"/>
          <p14:tracePt t="334853" x="7448550" y="6197600"/>
          <p14:tracePt t="334861" x="7467600" y="6203950"/>
          <p14:tracePt t="334880" x="7518400" y="6210300"/>
          <p14:tracePt t="334896" x="7588250" y="6223000"/>
          <p14:tracePt t="334913" x="7651750" y="6229350"/>
          <p14:tracePt t="334929" x="7772400" y="6229350"/>
          <p14:tracePt t="334947" x="7861300" y="6229350"/>
          <p14:tracePt t="334963" x="7905750" y="6216650"/>
          <p14:tracePt t="334979" x="7931150" y="6197600"/>
          <p14:tracePt t="334996" x="7937500" y="6178550"/>
          <p14:tracePt t="335012" x="7937500" y="6165850"/>
          <p14:tracePt t="335029" x="7931150" y="6165850"/>
          <p14:tracePt t="335046" x="7924800" y="6159500"/>
          <p14:tracePt t="335063" x="7905750" y="6159500"/>
          <p14:tracePt t="335080" x="7893050" y="6153150"/>
          <p14:tracePt t="335130" x="7893050" y="6140450"/>
          <p14:tracePt t="335146" x="7886700" y="6108700"/>
          <p14:tracePt t="335163" x="7867650" y="6083300"/>
          <p14:tracePt t="335179" x="7823200" y="6038850"/>
          <p14:tracePt t="335195" x="7753350" y="6013450"/>
          <p14:tracePt t="335213" x="7708900" y="6000750"/>
          <p14:tracePt t="335231" x="7607300" y="5981700"/>
          <p14:tracePt t="335246" x="7550150" y="5981700"/>
          <p14:tracePt t="335263" x="7473950" y="5975350"/>
          <p14:tracePt t="335280" x="7442200" y="5975350"/>
          <p14:tracePt t="335297" x="7423150" y="5981700"/>
          <p14:tracePt t="335313" x="7416800" y="5994400"/>
          <p14:tracePt t="335315" x="7410450" y="6000750"/>
          <p14:tracePt t="335331" x="7410450" y="6045200"/>
          <p14:tracePt t="335347" x="7404100" y="6076950"/>
          <p14:tracePt t="335363" x="7404100" y="6108700"/>
          <p14:tracePt t="335379" x="7404100" y="6153150"/>
          <p14:tracePt t="335396" x="7397750" y="6172200"/>
          <p14:tracePt t="335412" x="7397750" y="6184900"/>
          <p14:tracePt t="335429" x="7404100" y="6191250"/>
          <p14:tracePt t="335446" x="7423150" y="6210300"/>
          <p14:tracePt t="335463" x="7543800" y="6242050"/>
          <p14:tracePt t="335480" x="7721600" y="6267450"/>
          <p14:tracePt t="335496" x="7994650" y="6292850"/>
          <p14:tracePt t="335513" x="8299450" y="6305550"/>
          <p14:tracePt t="335516" x="8394700" y="6299200"/>
          <p14:tracePt t="335530" x="8458200" y="6280150"/>
          <p14:tracePt t="335548" x="8420100" y="6254750"/>
          <p14:tracePt t="335563" x="8312150" y="6223000"/>
          <p14:tracePt t="335580" x="8191500" y="6191250"/>
          <p14:tracePt t="335597" x="8153400" y="6172200"/>
          <p14:tracePt t="336144" x="8147050" y="6159500"/>
          <p14:tracePt t="336154" x="8134350" y="6153150"/>
          <p14:tracePt t="336163" x="8108950" y="6134100"/>
          <p14:tracePt t="336181" x="8058150" y="6102350"/>
          <p14:tracePt t="336197" x="8020050" y="6102350"/>
          <p14:tracePt t="336247" x="8032750" y="6102350"/>
          <p14:tracePt t="336264" x="8089900" y="6102350"/>
          <p14:tracePt t="336281" x="8229600" y="6115050"/>
          <p14:tracePt t="336297" x="8407400" y="6127750"/>
          <p14:tracePt t="336313" x="8559800" y="6140450"/>
          <p14:tracePt t="336333" x="8807450" y="6184900"/>
          <p14:tracePt t="336347" x="8890000" y="6203950"/>
          <p14:tracePt t="336352" x="8940800" y="6216650"/>
          <p14:tracePt t="336363" x="8997950" y="6229350"/>
          <p14:tracePt t="336381" x="9086850" y="6248400"/>
          <p14:tracePt t="336398" x="9093200" y="6248400"/>
          <p14:tracePt t="336431" x="9099550" y="6254750"/>
          <p14:tracePt t="336447" x="9137650" y="6267450"/>
          <p14:tracePt t="336464" x="9239250" y="6299200"/>
          <p14:tracePt t="336481" x="9391650" y="6343650"/>
          <p14:tracePt t="336498" x="9569450" y="6388100"/>
          <p14:tracePt t="336515" x="9715500" y="6419850"/>
          <p14:tracePt t="336531" x="9804400" y="6426200"/>
          <p14:tracePt t="336538" x="9823450" y="6426200"/>
          <p14:tracePt t="336546" x="9842500" y="6426200"/>
          <p14:tracePt t="336564" x="9886950" y="6432550"/>
          <p14:tracePt t="336580" x="9956800" y="6457950"/>
          <p14:tracePt t="336597" x="10058400" y="6489700"/>
          <p14:tracePt t="336600" x="10090150" y="6496050"/>
          <p14:tracePt t="336615" x="10115550" y="6502400"/>
          <p14:tracePt t="336631" x="10147300" y="6502400"/>
          <p14:tracePt t="336647" x="10153650" y="6502400"/>
          <p14:tracePt t="336681" x="10140950" y="6502400"/>
          <p14:tracePt t="336697" x="10121900" y="6496050"/>
          <p14:tracePt t="336714" x="10071100" y="6470650"/>
          <p14:tracePt t="336731" x="10045700" y="6451600"/>
          <p14:tracePt t="336736" x="10039350" y="6445250"/>
          <p14:tracePt t="336746" x="10026650" y="6432550"/>
          <p14:tracePt t="336764" x="10001250" y="6394450"/>
          <p14:tracePt t="336781" x="9975850" y="6356350"/>
          <p14:tracePt t="336797" x="9956800" y="6324600"/>
          <p14:tracePt t="336814" x="9937750" y="6299200"/>
          <p14:tracePt t="336830" x="9925050" y="6286500"/>
          <p14:tracePt t="336833" x="9918700" y="6280150"/>
          <p14:tracePt t="336847" x="9906000" y="6267450"/>
          <p14:tracePt t="336865" x="9899650" y="6261100"/>
          <p14:tracePt t="336880" x="9886950" y="6254750"/>
          <p14:tracePt t="336897" x="9867900" y="6248400"/>
          <p14:tracePt t="336914" x="9842500" y="6235700"/>
          <p14:tracePt t="336932" x="9791700" y="6216650"/>
          <p14:tracePt t="336950" x="9696450" y="6197600"/>
          <p14:tracePt t="336964" x="9632950" y="6191250"/>
          <p14:tracePt t="336981" x="9550400" y="6184900"/>
          <p14:tracePt t="336997" x="9518650" y="6184900"/>
          <p14:tracePt t="337014" x="9486900" y="6184900"/>
          <p14:tracePt t="337031" x="9461500" y="6184900"/>
          <p14:tracePt t="337047" x="9436100" y="6197600"/>
          <p14:tracePt t="337064" x="9417050" y="6203950"/>
          <p14:tracePt t="337081" x="9385300" y="6229350"/>
          <p14:tracePt t="337098" x="9372600" y="6248400"/>
          <p14:tracePt t="337115" x="9353550" y="6273800"/>
          <p14:tracePt t="337131" x="9347200" y="6292850"/>
          <p14:tracePt t="337148" x="9334500" y="6311900"/>
          <p14:tracePt t="337164" x="9321800" y="6350000"/>
          <p14:tracePt t="337183" x="9321800" y="6369050"/>
          <p14:tracePt t="337198" x="9321800" y="6381750"/>
          <p14:tracePt t="337214" x="9321800" y="6394450"/>
          <p14:tracePt t="337231" x="9321800" y="6407150"/>
          <p14:tracePt t="337248" x="9321800" y="6426200"/>
          <p14:tracePt t="337264" x="9321800" y="6438900"/>
          <p14:tracePt t="337281" x="9321800" y="6445250"/>
          <p14:tracePt t="337572" x="9315450" y="6445250"/>
          <p14:tracePt t="337580" x="9309100" y="6445250"/>
          <p14:tracePt t="337587" x="9296400" y="6438900"/>
          <p14:tracePt t="337598" x="9271000" y="6432550"/>
          <p14:tracePt t="337616" x="9213850" y="6419850"/>
          <p14:tracePt t="337631" x="9144000" y="6400800"/>
          <p14:tracePt t="337649" x="8997950" y="6356350"/>
          <p14:tracePt t="337666" x="8724900" y="6292850"/>
          <p14:tracePt t="337682" x="8496300" y="6261100"/>
          <p14:tracePt t="337699" x="8299450" y="6229350"/>
          <p14:tracePt t="337715" x="8134350" y="6210300"/>
          <p14:tracePt t="337731" x="8064500" y="6197600"/>
          <p14:tracePt t="337747" x="8045450" y="6191250"/>
          <p14:tracePt t="337816" x="8039100" y="6191250"/>
          <p14:tracePt t="337831" x="8032750" y="6184900"/>
          <p14:tracePt t="337865" x="8026400" y="6184900"/>
          <p14:tracePt t="337926" x="8020050" y="6184900"/>
          <p14:tracePt t="337934" x="8020050" y="6178550"/>
          <p14:tracePt t="337951" x="8001000" y="6178550"/>
          <p14:tracePt t="337965" x="7956550" y="6178550"/>
          <p14:tracePt t="337982" x="7924800" y="6184900"/>
          <p14:tracePt t="337998" x="7886700" y="6191250"/>
          <p14:tracePt t="338014" x="7848600" y="6203950"/>
          <p14:tracePt t="338032" x="7810500" y="6210300"/>
          <p14:tracePt t="338049" x="7778750" y="6210300"/>
          <p14:tracePt t="338066" x="7740650" y="6216650"/>
          <p14:tracePt t="338083" x="7689850" y="6216650"/>
          <p14:tracePt t="338099" x="7664450" y="6223000"/>
          <p14:tracePt t="338115" x="7626350" y="6223000"/>
          <p14:tracePt t="338132" x="7613650" y="6229350"/>
          <p14:tracePt t="338149" x="7607300" y="6229350"/>
          <p14:tracePt t="338183" x="7594600" y="6235700"/>
          <p14:tracePt t="338199" x="7594600" y="6242050"/>
          <p14:tracePt t="338215" x="7588250" y="6248400"/>
          <p14:tracePt t="338249" x="7588250" y="6254750"/>
          <p14:tracePt t="338313" x="7569200" y="6254750"/>
          <p14:tracePt t="338322" x="7556500" y="6254750"/>
          <p14:tracePt t="338333" x="7524750" y="6254750"/>
          <p14:tracePt t="338348" x="7429500" y="6254750"/>
          <p14:tracePt t="338367" x="7315200" y="6248400"/>
          <p14:tracePt t="338370" x="7264400" y="6242050"/>
          <p14:tracePt t="338382" x="7232650" y="6242050"/>
          <p14:tracePt t="338386" x="7207250" y="6242050"/>
          <p14:tracePt t="338399" x="7194550" y="6242050"/>
          <p14:tracePt t="338416" x="7175500" y="6242050"/>
          <p14:tracePt t="338495" x="7181850" y="6242050"/>
          <p14:tracePt t="338504" x="7188200" y="6242050"/>
          <p14:tracePt t="338515" x="7207250" y="6242050"/>
          <p14:tracePt t="338532" x="7289800" y="6261100"/>
          <p14:tracePt t="338539" x="7315200" y="6267450"/>
          <p14:tracePt t="338548" x="7340600" y="6273800"/>
          <p14:tracePt t="338565" x="7366000" y="6273800"/>
          <p14:tracePt t="338582" x="7397750" y="6273800"/>
          <p14:tracePt t="338599" x="7423150" y="6273800"/>
          <p14:tracePt t="338616" x="7448550" y="6273800"/>
          <p14:tracePt t="338632" x="7473950" y="6267450"/>
          <p14:tracePt t="338649" x="7524750" y="6267450"/>
          <p14:tracePt t="338665" x="7581900" y="6261100"/>
          <p14:tracePt t="338682" x="7645400" y="6261100"/>
          <p14:tracePt t="338699" x="7702550" y="6254750"/>
          <p14:tracePt t="338715" x="7747000" y="6248400"/>
          <p14:tracePt t="338719" x="7759700" y="6242050"/>
          <p14:tracePt t="338732" x="7778750" y="6235700"/>
          <p14:tracePt t="338750" x="7785100" y="6229350"/>
          <p14:tracePt t="338766" x="7785100" y="6223000"/>
          <p14:tracePt t="338782" x="7785100" y="6197600"/>
          <p14:tracePt t="338799" x="7785100" y="6184900"/>
          <p14:tracePt t="338816" x="7778750" y="6146800"/>
          <p14:tracePt t="338833" x="7772400" y="6102350"/>
          <p14:tracePt t="338852" x="7759700" y="6083300"/>
          <p14:tracePt t="338868" x="7747000" y="6057900"/>
          <p14:tracePt t="338882" x="7734300" y="6045200"/>
          <p14:tracePt t="338899" x="7715250" y="6032500"/>
          <p14:tracePt t="338916" x="7702550" y="6026150"/>
          <p14:tracePt t="338933" x="7689850" y="6019800"/>
          <p14:tracePt t="338950" x="7664450" y="6013450"/>
          <p14:tracePt t="338953" x="7651750" y="6007100"/>
          <p14:tracePt t="338966" x="7639050" y="6007100"/>
          <p14:tracePt t="338971" x="7620000" y="6000750"/>
          <p14:tracePt t="338981" x="7575550" y="5988050"/>
          <p14:tracePt t="339000" x="7499350" y="5969000"/>
          <p14:tracePt t="339018" x="7429500" y="5949950"/>
          <p14:tracePt t="339033" x="7346950" y="5930900"/>
          <p14:tracePt t="339049" x="7296150" y="5918200"/>
          <p14:tracePt t="339066" x="7239000" y="5905500"/>
          <p14:tracePt t="339083" x="7219950" y="5899150"/>
          <p14:tracePt t="339099" x="7213600" y="5899150"/>
          <p14:tracePt t="339132" x="7207250" y="5899150"/>
          <p14:tracePt t="339149" x="7194550" y="5899150"/>
          <p14:tracePt t="339167" x="7169150" y="5899150"/>
          <p14:tracePt t="339184" x="7137400" y="5911850"/>
          <p14:tracePt t="339188" x="7118350" y="5918200"/>
          <p14:tracePt t="339199" x="7105650" y="5924550"/>
          <p14:tracePt t="339216" x="7073900" y="5937250"/>
          <p14:tracePt t="339233" x="7029450" y="5956300"/>
          <p14:tracePt t="339250" x="7010400" y="5962650"/>
          <p14:tracePt t="339267" x="6991350" y="5969000"/>
          <p14:tracePt t="339285" x="6997700" y="6013450"/>
          <p14:tracePt t="339299" x="7035800" y="6096000"/>
          <p14:tracePt t="339315" x="7112000" y="6165850"/>
          <p14:tracePt t="339333" x="7156450" y="6203950"/>
          <p14:tracePt t="339350" x="7175500" y="6223000"/>
          <p14:tracePt t="339366" x="7181850" y="6223000"/>
          <p14:tracePt t="339416" x="7194550" y="6223000"/>
          <p14:tracePt t="339433" x="7207250" y="6223000"/>
          <p14:tracePt t="339450" x="7232650" y="6216650"/>
          <p14:tracePt t="339466" x="7264400" y="6216650"/>
          <p14:tracePt t="339483" x="7321550" y="6223000"/>
          <p14:tracePt t="339500" x="7397750" y="6242050"/>
          <p14:tracePt t="339516" x="7473950" y="6267450"/>
          <p14:tracePt t="339533" x="7569200" y="6292850"/>
          <p14:tracePt t="339550" x="7620000" y="6305550"/>
          <p14:tracePt t="339566" x="7664450" y="6311900"/>
          <p14:tracePt t="339570" x="7677150" y="6311900"/>
          <p14:tracePt t="339583" x="7708900" y="6311900"/>
          <p14:tracePt t="339600" x="7785100" y="6280150"/>
          <p14:tracePt t="339617" x="7861300" y="6254750"/>
          <p14:tracePt t="339633" x="7931150" y="6235700"/>
          <p14:tracePt t="339649" x="7988300" y="6210300"/>
          <p14:tracePt t="339666" x="8026400" y="6191250"/>
          <p14:tracePt t="339684" x="8045450" y="6178550"/>
          <p14:tracePt t="339700" x="8064500" y="6165850"/>
          <p14:tracePt t="339704" x="8070850" y="6159500"/>
          <p14:tracePt t="339716" x="8077200" y="6153150"/>
          <p14:tracePt t="339733" x="8089900" y="6140450"/>
          <p14:tracePt t="339750" x="8108950" y="6127750"/>
          <p14:tracePt t="339766" x="8128000" y="6115050"/>
          <p14:tracePt t="339783" x="8185150" y="6083300"/>
          <p14:tracePt t="339787" x="8204200" y="6070600"/>
          <p14:tracePt t="339799" x="8242300" y="6045200"/>
          <p14:tracePt t="339801" x="8261350" y="6038850"/>
          <p14:tracePt t="339816" x="8280400" y="6026150"/>
          <p14:tracePt t="339833" x="8324850" y="6000750"/>
          <p14:tracePt t="339850" x="8350250" y="5981700"/>
          <p14:tracePt t="339867" x="8369300" y="5962650"/>
          <p14:tracePt t="339884" x="8401050" y="5930900"/>
          <p14:tracePt t="339900" x="8413750" y="5905500"/>
          <p14:tracePt t="339917" x="8426450" y="5880100"/>
          <p14:tracePt t="339933" x="8432800" y="5867400"/>
          <p14:tracePt t="339950" x="8432800" y="5854700"/>
          <p14:tracePt t="339983" x="8426450" y="5848350"/>
          <p14:tracePt t="340000" x="8394700" y="5842000"/>
          <p14:tracePt t="340017" x="8350250" y="5842000"/>
          <p14:tracePt t="340033" x="8299450" y="5842000"/>
          <p14:tracePt t="340037" x="8267700" y="5842000"/>
          <p14:tracePt t="340050" x="8242300" y="5842000"/>
          <p14:tracePt t="340067" x="8185150" y="5842000"/>
          <p14:tracePt t="340084" x="8083550" y="5835650"/>
          <p14:tracePt t="340101" x="8032750" y="5835650"/>
          <p14:tracePt t="340117" x="7981950" y="5829300"/>
          <p14:tracePt t="340134" x="7899400" y="5822950"/>
          <p14:tracePt t="340150" x="7835900" y="5822950"/>
          <p14:tracePt t="340167" x="7766050" y="5822950"/>
          <p14:tracePt t="340184" x="7702550" y="5822950"/>
          <p14:tracePt t="340201" x="7620000" y="5822950"/>
          <p14:tracePt t="340218" x="7588250" y="5829300"/>
          <p14:tracePt t="340234" x="7562850" y="5835650"/>
          <p14:tracePt t="340251" x="7550150" y="5835650"/>
          <p14:tracePt t="340254" x="7543800" y="5842000"/>
          <p14:tracePt t="340268" x="7531100" y="5842000"/>
          <p14:tracePt t="340272" x="7512050" y="5848350"/>
          <p14:tracePt t="340283" x="7499350" y="5848350"/>
          <p14:tracePt t="340300" x="7467600" y="5867400"/>
          <p14:tracePt t="340317" x="7423150" y="5911850"/>
          <p14:tracePt t="340334" x="7404100" y="5924550"/>
          <p14:tracePt t="340350" x="7378700" y="5943600"/>
          <p14:tracePt t="340367" x="7366000" y="5962650"/>
          <p14:tracePt t="340385" x="7359650" y="5988050"/>
          <p14:tracePt t="340399" x="7353300" y="6019800"/>
          <p14:tracePt t="340418" x="7334250" y="6051550"/>
          <p14:tracePt t="340434" x="7283450" y="6096000"/>
          <p14:tracePt t="340451" x="7239000" y="6121400"/>
          <p14:tracePt t="340466" x="7188200" y="6134100"/>
          <p14:tracePt t="340484" x="7150100" y="6140450"/>
          <p14:tracePt t="340500" x="7131050" y="6140450"/>
          <p14:tracePt t="340517" x="7118350" y="6134100"/>
          <p14:tracePt t="340552" x="7112000" y="6134100"/>
          <p14:tracePt t="340567" x="7092950" y="6134100"/>
          <p14:tracePt t="340584" x="7016750" y="6134100"/>
          <p14:tracePt t="340601" x="6965950" y="6140450"/>
          <p14:tracePt t="340618" x="6946900" y="6140450"/>
          <p14:tracePt t="340668" x="6946900" y="6146800"/>
          <p14:tracePt t="340685" x="6965950" y="6159500"/>
          <p14:tracePt t="340702" x="6978650" y="6172200"/>
          <p14:tracePt t="340717" x="7010400" y="6197600"/>
          <p14:tracePt t="340734" x="7048500" y="6216650"/>
          <p14:tracePt t="340751" x="7080250" y="6235700"/>
          <p14:tracePt t="340767" x="7118350" y="6248400"/>
          <p14:tracePt t="340784" x="7156450" y="6254750"/>
          <p14:tracePt t="340788" x="7181850" y="6261100"/>
          <p14:tracePt t="340800" x="7194550" y="6261100"/>
          <p14:tracePt t="340817" x="7245350" y="6267450"/>
          <p14:tracePt t="340821" x="7277100" y="6273800"/>
          <p14:tracePt t="340834" x="7296150" y="6273800"/>
          <p14:tracePt t="340853" x="7346950" y="6273800"/>
          <p14:tracePt t="340857" x="7378700" y="6273800"/>
          <p14:tracePt t="340866" x="7391400" y="6280150"/>
          <p14:tracePt t="340884" x="7429500" y="6280150"/>
          <p14:tracePt t="340902" x="7448550" y="6280150"/>
          <p14:tracePt t="340918" x="7461250" y="6280150"/>
          <p14:tracePt t="340953" x="7467600" y="6280150"/>
          <p14:tracePt t="340986" x="7473950" y="6280150"/>
          <p14:tracePt t="340993" x="7473950" y="6273800"/>
          <p14:tracePt t="341000" x="7480300" y="6267450"/>
          <p14:tracePt t="341018" x="7493000" y="6254750"/>
          <p14:tracePt t="341034" x="7499350" y="6248400"/>
          <p14:tracePt t="341051" x="7505700" y="6242050"/>
          <p14:tracePt t="341056" x="7512050" y="6242050"/>
          <p14:tracePt t="341067" x="7518400" y="6242050"/>
          <p14:tracePt t="341084" x="7524750" y="6242050"/>
          <p14:tracePt t="341101" x="7531100" y="6229350"/>
          <p14:tracePt t="341118" x="7537450" y="6223000"/>
          <p14:tracePt t="341121" x="7543800" y="6216650"/>
          <p14:tracePt t="341137" x="7562850" y="6203950"/>
          <p14:tracePt t="341154" x="7575550" y="6184900"/>
          <p14:tracePt t="341167" x="7581900" y="6178550"/>
          <p14:tracePt t="341184" x="7600950" y="6146800"/>
          <p14:tracePt t="341201" x="7600950" y="6140450"/>
          <p14:tracePt t="341260" x="7607300" y="6140450"/>
          <p14:tracePt t="341300" x="7607300" y="6134100"/>
          <p14:tracePt t="341314" x="7594600" y="6127750"/>
          <p14:tracePt t="341321" x="7581900" y="6121400"/>
          <p14:tracePt t="341334" x="7569200" y="6121400"/>
          <p14:tracePt t="341352" x="7493000" y="6115050"/>
          <p14:tracePt t="341369" x="7448550" y="6115050"/>
          <p14:tracePt t="341383" x="7423150" y="6121400"/>
          <p14:tracePt t="341403" x="7423150" y="6127750"/>
          <p14:tracePt t="341479" x="7416800" y="6127750"/>
          <p14:tracePt t="341542" x="7423150" y="6127750"/>
          <p14:tracePt t="341554" x="7435850" y="6127750"/>
          <p14:tracePt t="341569" x="7454900" y="6127750"/>
          <p14:tracePt t="341585" x="7480300" y="6127750"/>
          <p14:tracePt t="341602" x="7524750" y="6140450"/>
          <p14:tracePt t="341619" x="7562850" y="6153150"/>
          <p14:tracePt t="341635" x="7613650" y="6178550"/>
          <p14:tracePt t="341652" x="7651750" y="6191250"/>
          <p14:tracePt t="341668" x="7670800" y="6197600"/>
          <p14:tracePt t="341753" x="7670800" y="6184900"/>
          <p14:tracePt t="341762" x="7664450" y="6178550"/>
          <p14:tracePt t="341771" x="7664450" y="6165850"/>
          <p14:tracePt t="341787" x="7658100" y="6153150"/>
          <p14:tracePt t="341802" x="7651750" y="6127750"/>
          <p14:tracePt t="341818" x="7645400" y="6108700"/>
          <p14:tracePt t="341835" x="7645400" y="6102350"/>
          <p14:tracePt t="341932" x="7658100" y="6102350"/>
          <p14:tracePt t="341951" x="7689850" y="6102350"/>
          <p14:tracePt t="341969" x="7727950" y="6108700"/>
          <p14:tracePt t="341985" x="7753350" y="6108700"/>
          <p14:tracePt t="342002" x="7778750" y="6121400"/>
          <p14:tracePt t="342019" x="7816850" y="6159500"/>
          <p14:tracePt t="342037" x="7835900" y="6184900"/>
          <p14:tracePt t="342050" x="7835900" y="6197600"/>
          <p14:tracePt t="342068" x="7835900" y="6210300"/>
          <p14:tracePt t="342085" x="7835900" y="6216650"/>
          <p14:tracePt t="342310" x="7835900" y="6210300"/>
          <p14:tracePt t="342341" x="7835900" y="6203950"/>
          <p14:tracePt t="342959" x="7823200" y="6203950"/>
          <p14:tracePt t="342967" x="7804150" y="6210300"/>
          <p14:tracePt t="342986" x="7740650" y="6210300"/>
          <p14:tracePt t="343003" x="7740650" y="6197600"/>
        </p14:tracePtLst>
      </p14:laserTraceLst>
    </p:ext>
  </p:extLs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76190BBA-8B41-B69E-1A88-E4FAA80BDD39}"/>
              </a:ext>
            </a:extLst>
          </p:cNvPr>
          <p:cNvSpPr>
            <a:spLocks noGrp="1"/>
          </p:cNvSpPr>
          <p:nvPr>
            <p:ph type="title"/>
          </p:nvPr>
        </p:nvSpPr>
        <p:spPr/>
        <p:txBody>
          <a:bodyPr/>
          <a:lstStyle/>
          <a:p>
            <a:r>
              <a:rPr lang="sv-SE" dirty="0"/>
              <a:t>Hebreerbrevet 13:17-25</a:t>
            </a:r>
          </a:p>
        </p:txBody>
      </p:sp>
      <p:sp>
        <p:nvSpPr>
          <p:cNvPr id="5" name="textruta 4">
            <a:extLst>
              <a:ext uri="{FF2B5EF4-FFF2-40B4-BE49-F238E27FC236}">
                <a16:creationId xmlns:a16="http://schemas.microsoft.com/office/drawing/2014/main" id="{9632D781-7CF2-36E7-13EA-28C38AFDE74C}"/>
              </a:ext>
            </a:extLst>
          </p:cNvPr>
          <p:cNvSpPr txBox="1"/>
          <p:nvPr/>
        </p:nvSpPr>
        <p:spPr>
          <a:xfrm>
            <a:off x="8125271" y="572617"/>
            <a:ext cx="3931861" cy="2693045"/>
          </a:xfrm>
          <a:prstGeom prst="rect">
            <a:avLst/>
          </a:prstGeom>
          <a:noFill/>
        </p:spPr>
        <p:txBody>
          <a:bodyPr wrap="square" rIns="0">
            <a:spAutoFit/>
          </a:bodyPr>
          <a:lstStyle/>
          <a:p>
            <a:pPr marL="271463" indent="-271463">
              <a:spcBef>
                <a:spcPts val="600"/>
              </a:spcBef>
            </a:pPr>
            <a:r>
              <a:rPr lang="sv-SE" altLang="sv-SE" sz="1400" dirty="0">
                <a:ea typeface="Times New Roman" panose="02020603050405020304" pitchFamily="18" charset="0"/>
              </a:rPr>
              <a:t>10.	”Fårens store herde” kan vara en </a:t>
            </a:r>
            <a:br>
              <a:rPr lang="sv-SE" altLang="sv-SE" sz="1400" dirty="0">
                <a:ea typeface="Times New Roman" panose="02020603050405020304" pitchFamily="18" charset="0"/>
              </a:rPr>
            </a:br>
            <a:r>
              <a:rPr lang="sv-SE" altLang="sv-SE" sz="1400" dirty="0">
                <a:ea typeface="Times New Roman" panose="02020603050405020304" pitchFamily="18" charset="0"/>
              </a:rPr>
              <a:t>referens till ”era ledare”. Även </a:t>
            </a:r>
            <a:br>
              <a:rPr lang="sv-SE" altLang="sv-SE" sz="1400" dirty="0">
                <a:ea typeface="Times New Roman" panose="02020603050405020304" pitchFamily="18" charset="0"/>
              </a:rPr>
            </a:br>
            <a:r>
              <a:rPr lang="sv-SE" altLang="sv-SE" sz="1400" dirty="0">
                <a:ea typeface="Times New Roman" panose="02020603050405020304" pitchFamily="18" charset="0"/>
              </a:rPr>
              <a:t>ledarna har en ledare, Jesus Kristus.</a:t>
            </a:r>
          </a:p>
          <a:p>
            <a:pPr marL="271463" indent="-271463">
              <a:spcBef>
                <a:spcPts val="600"/>
              </a:spcBef>
            </a:pPr>
            <a:r>
              <a:rPr lang="sv-SE" altLang="sv-SE" sz="1400" dirty="0">
                <a:ea typeface="Times New Roman" panose="02020603050405020304" pitchFamily="18" charset="0"/>
              </a:rPr>
              <a:t>11.	</a:t>
            </a:r>
            <a:r>
              <a:rPr lang="sv-SE" altLang="sv-SE" sz="1400" i="1" u="sng" dirty="0">
                <a:ea typeface="Times New Roman" panose="02020603050405020304" pitchFamily="18" charset="0"/>
              </a:rPr>
              <a:t>Samarbeta</a:t>
            </a:r>
            <a:r>
              <a:rPr lang="sv-SE" altLang="sv-SE" sz="1400" dirty="0">
                <a:ea typeface="Times New Roman" panose="02020603050405020304" pitchFamily="18" charset="0"/>
              </a:rPr>
              <a:t> med Gud!</a:t>
            </a:r>
          </a:p>
          <a:p>
            <a:pPr marL="271463" indent="-271463">
              <a:spcBef>
                <a:spcPts val="600"/>
              </a:spcBef>
            </a:pPr>
            <a:r>
              <a:rPr lang="sv-SE" altLang="sv-SE" sz="1400" dirty="0">
                <a:ea typeface="Times New Roman" panose="02020603050405020304" pitchFamily="18" charset="0"/>
              </a:rPr>
              <a:t>12.	Troligen framförallt i tidsåldern = Guds rike.</a:t>
            </a:r>
          </a:p>
          <a:p>
            <a:pPr marL="271463" indent="-271463">
              <a:spcBef>
                <a:spcPts val="600"/>
              </a:spcBef>
            </a:pPr>
            <a:r>
              <a:rPr lang="sv-SE" altLang="sv-SE" sz="1400" dirty="0">
                <a:ea typeface="Times New Roman" panose="02020603050405020304" pitchFamily="18" charset="0"/>
              </a:rPr>
              <a:t>13.	Paulus signaturhälsning som är ytterligare ett belägg för att han är författare till Hebreerbrevet. Jämför 2 Tess 3:17-18: </a:t>
            </a:r>
            <a:r>
              <a:rPr lang="sv-SE" altLang="sv-SE" sz="1400" dirty="0">
                <a:solidFill>
                  <a:srgbClr val="C00000"/>
                </a:solidFill>
                <a:ea typeface="Times New Roman" panose="02020603050405020304" pitchFamily="18" charset="0"/>
              </a:rPr>
              <a:t>Här skriver jag, Paulus, min hälsning med egen hand. Detta är ett </a:t>
            </a:r>
            <a:r>
              <a:rPr lang="sv-SE" altLang="sv-SE" sz="1400" i="1" u="sng" dirty="0">
                <a:solidFill>
                  <a:srgbClr val="C00000"/>
                </a:solidFill>
                <a:ea typeface="Times New Roman" panose="02020603050405020304" pitchFamily="18" charset="0"/>
              </a:rPr>
              <a:t>kännetecken i alla mina brev</a:t>
            </a:r>
            <a:r>
              <a:rPr lang="sv-SE" altLang="sv-SE" sz="1400" dirty="0">
                <a:solidFill>
                  <a:srgbClr val="C00000"/>
                </a:solidFill>
                <a:ea typeface="Times New Roman" panose="02020603050405020304" pitchFamily="18" charset="0"/>
              </a:rPr>
              <a:t>, så skriver jag. Vår Herre Jesu Kristi </a:t>
            </a:r>
            <a:r>
              <a:rPr lang="sv-SE" altLang="sv-SE" sz="1400" i="1" u="sng" dirty="0">
                <a:solidFill>
                  <a:srgbClr val="C00000"/>
                </a:solidFill>
                <a:ea typeface="Times New Roman" panose="02020603050405020304" pitchFamily="18" charset="0"/>
              </a:rPr>
              <a:t>nåd vare med er alla</a:t>
            </a:r>
            <a:r>
              <a:rPr lang="sv-SE" altLang="sv-SE" sz="1400" dirty="0">
                <a:solidFill>
                  <a:srgbClr val="C00000"/>
                </a:solidFill>
                <a:ea typeface="Times New Roman" panose="02020603050405020304" pitchFamily="18" charset="0"/>
              </a:rPr>
              <a:t>.</a:t>
            </a:r>
          </a:p>
        </p:txBody>
      </p:sp>
      <p:sp>
        <p:nvSpPr>
          <p:cNvPr id="8" name="Rectangle 3">
            <a:extLst>
              <a:ext uri="{FF2B5EF4-FFF2-40B4-BE49-F238E27FC236}">
                <a16:creationId xmlns:a16="http://schemas.microsoft.com/office/drawing/2014/main" id="{4D8499DA-321F-5667-53AA-1777E2BC664C}"/>
              </a:ext>
            </a:extLst>
          </p:cNvPr>
          <p:cNvSpPr>
            <a:spLocks noChangeArrowheads="1"/>
          </p:cNvSpPr>
          <p:nvPr/>
        </p:nvSpPr>
        <p:spPr bwMode="auto">
          <a:xfrm>
            <a:off x="-2" y="572617"/>
            <a:ext cx="8002535" cy="26468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0" tIns="45720" rIns="0" bIns="45720" numCol="1" anchor="t" anchorCtr="0" compatLnSpc="1">
            <a:prstTxWarp prst="textNoShape">
              <a:avLst/>
            </a:prstTxWarp>
            <a:spAutoFit/>
          </a:bodyPr>
          <a:lstStyle/>
          <a:p>
            <a:pPr marL="0" marR="0" lvl="0" indent="0" algn="l" defTabSz="914400" rtl="0" eaLnBrk="1" fontAlgn="auto" latinLnBrk="0" hangingPunct="1">
              <a:lnSpc>
                <a:spcPct val="100000"/>
              </a:lnSpc>
              <a:spcBef>
                <a:spcPts val="300"/>
              </a:spcBef>
              <a:spcAft>
                <a:spcPts val="0"/>
              </a:spcAft>
              <a:buClrTx/>
              <a:buSzTx/>
              <a:buFontTx/>
              <a:buNone/>
              <a:tabLst/>
              <a:defRPr/>
            </a:pPr>
            <a:r>
              <a:rPr kumimoji="0" lang="sv-SE" sz="1400" b="0" i="0" u="none" strike="noStrike" kern="1200" cap="none" spc="0" normalizeH="0" baseline="0" noProof="0" dirty="0">
                <a:ln>
                  <a:noFill/>
                </a:ln>
                <a:solidFill>
                  <a:srgbClr val="C00000"/>
                </a:solidFill>
                <a:effectLst/>
                <a:uLnTx/>
                <a:uFillTx/>
                <a:latin typeface="Calibri"/>
                <a:ea typeface="+mn-ea"/>
                <a:cs typeface="+mn-cs"/>
              </a:rPr>
              <a:t>Lyd </a:t>
            </a:r>
            <a:r>
              <a:rPr lang="sv-SE" sz="1400" baseline="30000" dirty="0">
                <a:solidFill>
                  <a:srgbClr val="00B050"/>
                </a:solidFill>
                <a:latin typeface="Calibri"/>
              </a:rPr>
              <a:t>10</a:t>
            </a:r>
            <a:r>
              <a:rPr kumimoji="0" lang="sv-SE" sz="1400" b="0" i="0" u="none" strike="noStrike" kern="1200" cap="none" spc="0" normalizeH="0" baseline="0" noProof="0" dirty="0">
                <a:ln>
                  <a:noFill/>
                </a:ln>
                <a:solidFill>
                  <a:srgbClr val="00B050"/>
                </a:solidFill>
                <a:effectLst/>
                <a:uLnTx/>
                <a:uFillTx/>
                <a:latin typeface="Calibri"/>
                <a:ea typeface="+mn-ea"/>
                <a:cs typeface="+mn-cs"/>
              </a:rPr>
              <a:t>era ledare</a:t>
            </a:r>
            <a:r>
              <a:rPr kumimoji="0" lang="sv-SE" sz="1400" b="0" i="0" u="none" strike="noStrike" kern="1200" cap="none" spc="0" normalizeH="0" baseline="0" noProof="0" dirty="0">
                <a:ln>
                  <a:noFill/>
                </a:ln>
                <a:solidFill>
                  <a:srgbClr val="C00000"/>
                </a:solidFill>
                <a:effectLst/>
                <a:uLnTx/>
                <a:uFillTx/>
                <a:latin typeface="Calibri"/>
                <a:ea typeface="+mn-ea"/>
                <a:cs typeface="+mn-cs"/>
              </a:rPr>
              <a:t> och rätta er efter dem, för de vakar över era själar och ska avlägga räkenskap. Låt dem göra det med glädje och inte suckande, för det skulle inte vara lyckligt för er.</a:t>
            </a:r>
          </a:p>
          <a:p>
            <a:pPr>
              <a:spcBef>
                <a:spcPts val="600"/>
              </a:spcBef>
            </a:pPr>
            <a:r>
              <a:rPr lang="sv-SE" sz="1600" b="1" i="1" dirty="0">
                <a:effectLst/>
              </a:rPr>
              <a:t>Personliga kommentarer</a:t>
            </a:r>
          </a:p>
          <a:p>
            <a:pPr algn="l">
              <a:spcBef>
                <a:spcPts val="300"/>
              </a:spcBef>
            </a:pPr>
            <a:r>
              <a:rPr lang="sv-SE" sz="1400" b="0" i="0" dirty="0">
                <a:solidFill>
                  <a:srgbClr val="C00000"/>
                </a:solidFill>
                <a:effectLst/>
              </a:rPr>
              <a:t>Be för oss. Vi vet att vi har ett gott samvete och vill göra rätt på alla sätt. Särskilt vill jag att ni ber att jag snart ska få komma tillbaka till er. Fridens Gud har i kraft av ett evigt förbunds blod fört </a:t>
            </a:r>
            <a:r>
              <a:rPr lang="sv-SE" sz="1400" b="0" i="0" dirty="0">
                <a:solidFill>
                  <a:srgbClr val="00B050"/>
                </a:solidFill>
                <a:effectLst/>
              </a:rPr>
              <a:t>fårens store herde</a:t>
            </a:r>
            <a:r>
              <a:rPr lang="sv-SE" sz="1400" b="0" i="0" dirty="0">
                <a:solidFill>
                  <a:srgbClr val="C00000"/>
                </a:solidFill>
                <a:effectLst/>
              </a:rPr>
              <a:t>, vår Herre Jesus, upp från de döda. Må han </a:t>
            </a:r>
            <a:r>
              <a:rPr lang="sv-SE" sz="1400" baseline="30000" dirty="0">
                <a:solidFill>
                  <a:srgbClr val="0070C0"/>
                </a:solidFill>
              </a:rPr>
              <a:t>11</a:t>
            </a:r>
            <a:r>
              <a:rPr lang="sv-SE" sz="1400" b="0" i="1" u="sng" dirty="0">
                <a:solidFill>
                  <a:srgbClr val="0070C0"/>
                </a:solidFill>
                <a:effectLst/>
              </a:rPr>
              <a:t>fullkomna</a:t>
            </a:r>
            <a:r>
              <a:rPr lang="sv-SE" sz="1400" b="0" i="0" dirty="0">
                <a:solidFill>
                  <a:srgbClr val="0070C0"/>
                </a:solidFill>
                <a:effectLst/>
              </a:rPr>
              <a:t> er i allt gott så att ni </a:t>
            </a:r>
            <a:r>
              <a:rPr lang="sv-SE" sz="1400" b="0" i="1" u="sng" dirty="0">
                <a:solidFill>
                  <a:srgbClr val="0070C0"/>
                </a:solidFill>
                <a:effectLst/>
              </a:rPr>
              <a:t>gör hans vilja</a:t>
            </a:r>
            <a:r>
              <a:rPr lang="sv-SE" sz="1400" b="0" i="0" dirty="0">
                <a:solidFill>
                  <a:srgbClr val="0070C0"/>
                </a:solidFill>
                <a:effectLst/>
              </a:rPr>
              <a:t>, och må han </a:t>
            </a:r>
            <a:r>
              <a:rPr lang="sv-SE" sz="1400" b="0" i="1" u="sng" dirty="0">
                <a:solidFill>
                  <a:srgbClr val="0070C0"/>
                </a:solidFill>
                <a:effectLst/>
              </a:rPr>
              <a:t>verka i oss</a:t>
            </a:r>
            <a:r>
              <a:rPr lang="sv-SE" sz="1400" b="0" i="0" dirty="0">
                <a:solidFill>
                  <a:srgbClr val="0070C0"/>
                </a:solidFill>
                <a:effectLst/>
              </a:rPr>
              <a:t> det som behagar honom</a:t>
            </a:r>
            <a:r>
              <a:rPr lang="sv-SE" sz="1400" b="0" i="0" dirty="0">
                <a:solidFill>
                  <a:srgbClr val="C00000"/>
                </a:solidFill>
                <a:effectLst/>
              </a:rPr>
              <a:t> genom Jesus Kristus. Hans är äran </a:t>
            </a:r>
            <a:r>
              <a:rPr lang="sv-SE" sz="1400" b="0" i="0" baseline="30000" dirty="0">
                <a:solidFill>
                  <a:srgbClr val="0070C0"/>
                </a:solidFill>
                <a:effectLst/>
              </a:rPr>
              <a:t>12</a:t>
            </a:r>
            <a:r>
              <a:rPr lang="sv-SE" sz="1400" b="0" i="0" cap="small" dirty="0">
                <a:solidFill>
                  <a:srgbClr val="0070C0"/>
                </a:solidFill>
                <a:effectLst/>
              </a:rPr>
              <a:t>till tidsåldrarnas tidsålder</a:t>
            </a:r>
            <a:r>
              <a:rPr lang="sv-SE" sz="1400" b="0" i="0" dirty="0">
                <a:solidFill>
                  <a:srgbClr val="C00000"/>
                </a:solidFill>
                <a:effectLst/>
              </a:rPr>
              <a:t> </a:t>
            </a:r>
            <a:r>
              <a:rPr lang="sv-SE" sz="1400" b="0" i="0" strike="sngStrike" dirty="0">
                <a:solidFill>
                  <a:srgbClr val="C00000"/>
                </a:solidFill>
                <a:effectLst/>
              </a:rPr>
              <a:t>i evigheters evighet</a:t>
            </a:r>
            <a:r>
              <a:rPr lang="sv-SE" sz="1400" b="0" i="0" dirty="0">
                <a:solidFill>
                  <a:srgbClr val="C00000"/>
                </a:solidFill>
                <a:effectLst/>
              </a:rPr>
              <a:t>. Amen.</a:t>
            </a:r>
          </a:p>
          <a:p>
            <a:pPr algn="l">
              <a:spcBef>
                <a:spcPts val="300"/>
              </a:spcBef>
            </a:pPr>
            <a:r>
              <a:rPr lang="sv-SE" sz="1400" b="0" i="0" dirty="0">
                <a:solidFill>
                  <a:srgbClr val="C00000"/>
                </a:solidFill>
                <a:effectLst/>
              </a:rPr>
              <a:t>Jag ber er, bröder, att lyssna tåligt till mina förmanande ord. Jag har ju skrivit kortfattat till er. Jag kan berätta för er att vår broder Timoteus har blivit frisläppt. Kommer han snart ska jag besöka er tillsammans med honom. Hälsa alla era ledare och alla de heliga. Bröderna från Italien hälsar er. </a:t>
            </a:r>
            <a:r>
              <a:rPr lang="sv-SE" sz="1400" b="0" i="0" baseline="30000" dirty="0">
                <a:solidFill>
                  <a:srgbClr val="0070C0"/>
                </a:solidFill>
                <a:effectLst/>
              </a:rPr>
              <a:t>13</a:t>
            </a:r>
            <a:r>
              <a:rPr lang="sv-SE" sz="1400" b="0" i="0" dirty="0">
                <a:solidFill>
                  <a:srgbClr val="0070C0"/>
                </a:solidFill>
                <a:effectLst/>
              </a:rPr>
              <a:t>Nåden vare med er alla.</a:t>
            </a:r>
            <a:endParaRPr lang="sv-SE" sz="1400" b="0" i="0" dirty="0">
              <a:solidFill>
                <a:srgbClr val="0070C0"/>
              </a:solidFill>
              <a:effectLst/>
              <a:ea typeface="Calibri" panose="020F0502020204030204" pitchFamily="34" charset="0"/>
              <a:cs typeface="Calibri" panose="020F0502020204030204" pitchFamily="34" charset="0"/>
            </a:endParaRPr>
          </a:p>
        </p:txBody>
      </p:sp>
      <p:pic>
        <p:nvPicPr>
          <p:cNvPr id="4" name="Bildobjekt 3" descr="En bild som visar natur, solnedgång&#10;&#10;Automatiskt genererad beskrivning">
            <a:extLst>
              <a:ext uri="{FF2B5EF4-FFF2-40B4-BE49-F238E27FC236}">
                <a16:creationId xmlns:a16="http://schemas.microsoft.com/office/drawing/2014/main" id="{502E79EC-18C5-8343-3057-3F7FCA5FB6B9}"/>
              </a:ext>
            </a:extLst>
          </p:cNvPr>
          <p:cNvPicPr>
            <a:picLocks noChangeAspect="1"/>
          </p:cNvPicPr>
          <p:nvPr/>
        </p:nvPicPr>
        <p:blipFill>
          <a:blip r:embed="rId4"/>
          <a:stretch>
            <a:fillRect/>
          </a:stretch>
        </p:blipFill>
        <p:spPr>
          <a:xfrm>
            <a:off x="0" y="3326551"/>
            <a:ext cx="12192000" cy="3572853"/>
          </a:xfrm>
          <a:prstGeom prst="rect">
            <a:avLst/>
          </a:prstGeom>
        </p:spPr>
      </p:pic>
      <p:sp>
        <p:nvSpPr>
          <p:cNvPr id="6" name="textruta 5">
            <a:extLst>
              <a:ext uri="{FF2B5EF4-FFF2-40B4-BE49-F238E27FC236}">
                <a16:creationId xmlns:a16="http://schemas.microsoft.com/office/drawing/2014/main" id="{A9D788DC-9078-1208-FFDA-42F6A0A3605E}"/>
              </a:ext>
            </a:extLst>
          </p:cNvPr>
          <p:cNvSpPr txBox="1"/>
          <p:nvPr/>
        </p:nvSpPr>
        <p:spPr>
          <a:xfrm>
            <a:off x="10973769" y="6443759"/>
            <a:ext cx="1180131" cy="369332"/>
          </a:xfrm>
          <a:prstGeom prst="rect">
            <a:avLst/>
          </a:prstGeom>
          <a:noFill/>
        </p:spPr>
        <p:txBody>
          <a:bodyPr wrap="none" rtlCol="0">
            <a:spAutoFit/>
          </a:bodyPr>
          <a:lstStyle/>
          <a:p>
            <a:r>
              <a:rPr lang="sv-SE" dirty="0">
                <a:solidFill>
                  <a:srgbClr val="EC5123"/>
                </a:solidFill>
              </a:rPr>
              <a:t>Signe Flink</a:t>
            </a:r>
          </a:p>
        </p:txBody>
      </p:sp>
    </p:spTree>
    <p:custDataLst>
      <p:tags r:id="rId1"/>
    </p:custDataLst>
    <p:extLst>
      <p:ext uri="{BB962C8B-B14F-4D97-AF65-F5344CB8AC3E}">
        <p14:creationId xmlns:p14="http://schemas.microsoft.com/office/powerpoint/2010/main" val="3998610808"/>
      </p:ext>
    </p:extLst>
  </p:cSld>
  <p:clrMapOvr>
    <a:masterClrMapping/>
  </p:clrMapOvr>
  <p:transition advTm="271317">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Lst>
  </p:timing>
  <p:extLst>
    <p:ext uri="{3A86A75C-4F4B-4683-9AE1-C65F6400EC91}">
      <p14:laserTraceLst xmlns:p14="http://schemas.microsoft.com/office/powerpoint/2010/main">
        <p14:tracePtLst>
          <p14:tracePt t="2077" x="7740650" y="6191250"/>
          <p14:tracePt t="2085" x="7734300" y="6184900"/>
          <p14:tracePt t="2101" x="7670800" y="6115050"/>
          <p14:tracePt t="2118" x="7569200" y="6038850"/>
          <p14:tracePt t="2136" x="7448550" y="5994400"/>
          <p14:tracePt t="2151" x="7340600" y="5975350"/>
          <p14:tracePt t="2169" x="7277100" y="5962650"/>
          <p14:tracePt t="2186" x="7232650" y="5943600"/>
          <p14:tracePt t="2201" x="7150100" y="5905500"/>
          <p14:tracePt t="2206" x="7092950" y="5867400"/>
          <p14:tracePt t="2218" x="7054850" y="5835650"/>
          <p14:tracePt t="2223" x="6978650" y="5791200"/>
          <p14:tracePt t="2235" x="6807200" y="5689600"/>
          <p14:tracePt t="2252" x="6591300" y="5556250"/>
          <p14:tracePt t="2273" x="6407150" y="5435600"/>
          <p14:tracePt t="2277" x="6299200" y="5365750"/>
          <p14:tracePt t="2283" x="6197600" y="5295900"/>
          <p14:tracePt t="2301" x="6026150" y="5168900"/>
          <p14:tracePt t="2319" x="5835650" y="5016500"/>
          <p14:tracePt t="2335" x="5651500" y="4851400"/>
          <p14:tracePt t="2352" x="5518150" y="4730750"/>
          <p14:tracePt t="2355" x="5454650" y="4673600"/>
          <p14:tracePt t="2368" x="5384800" y="4616450"/>
          <p14:tracePt t="2385" x="5270500" y="4533900"/>
          <p14:tracePt t="2402" x="5200650" y="4476750"/>
          <p14:tracePt t="2418" x="5130800" y="4413250"/>
          <p14:tracePt t="2421" x="5099050" y="4387850"/>
          <p14:tracePt t="2435" x="5054600" y="4343400"/>
          <p14:tracePt t="2452" x="4984750" y="4279900"/>
          <p14:tracePt t="2468" x="4921250" y="4229100"/>
          <p14:tracePt t="2471" x="4914900" y="4222750"/>
          <p14:tracePt t="2485" x="4883150" y="4191000"/>
          <p14:tracePt t="2501" x="4800600" y="4089400"/>
          <p14:tracePt t="2520" x="4641850" y="3860800"/>
          <p14:tracePt t="2535" x="4508500" y="3632200"/>
          <p14:tracePt t="2551" x="4343400" y="3365500"/>
          <p14:tracePt t="2568" x="4197350" y="3162300"/>
          <p14:tracePt t="2585" x="4070350" y="2990850"/>
          <p14:tracePt t="2602" x="4019550" y="2895600"/>
          <p14:tracePt t="2618" x="4013200" y="2844800"/>
          <p14:tracePt t="2622" x="4013200" y="2813050"/>
          <p14:tracePt t="2635" x="4013200" y="2768600"/>
          <p14:tracePt t="2637" x="4019550" y="2730500"/>
          <p14:tracePt t="2651" x="4025900" y="2667000"/>
          <p14:tracePt t="2668" x="4032250" y="2527300"/>
          <p14:tracePt t="2685" x="4032250" y="2387600"/>
          <p14:tracePt t="2702" x="4025900" y="2279650"/>
          <p14:tracePt t="2704" x="4032250" y="2235200"/>
          <p14:tracePt t="2717" x="4044950" y="2203450"/>
          <p14:tracePt t="2720" x="4051300" y="2197100"/>
          <p14:tracePt t="2751" x="4051300" y="2203450"/>
          <p14:tracePt t="2768" x="4038600" y="2228850"/>
          <p14:tracePt t="2786" x="4025900" y="2266950"/>
          <p14:tracePt t="2802" x="4000500" y="2298700"/>
          <p14:tracePt t="2819" x="3956050" y="2336800"/>
          <p14:tracePt t="2835" x="3892550" y="2368550"/>
          <p14:tracePt t="2852" x="3816350" y="2393950"/>
          <p14:tracePt t="2869" x="3733800" y="2406650"/>
          <p14:tracePt t="2886" x="3683000" y="2406650"/>
          <p14:tracePt t="2902" x="3587750" y="2413000"/>
          <p14:tracePt t="2918" x="3511550" y="2413000"/>
          <p14:tracePt t="2936" x="3422650" y="2419350"/>
          <p14:tracePt t="2952" x="3321050" y="2419350"/>
          <p14:tracePt t="2956" x="3244850" y="2406650"/>
          <p14:tracePt t="2967" x="3155950" y="2393950"/>
          <p14:tracePt t="2970" x="3073400" y="2362200"/>
          <p14:tracePt t="2984" x="2914650" y="2273300"/>
          <p14:tracePt t="3002" x="2749550" y="2152650"/>
          <p14:tracePt t="3019" x="2552700" y="1968500"/>
          <p14:tracePt t="3036" x="2413000" y="1797050"/>
          <p14:tracePt t="3054" x="2311400" y="1612900"/>
          <p14:tracePt t="3069" x="2216150" y="1358900"/>
          <p14:tracePt t="3085" x="2165350" y="1104900"/>
          <p14:tracePt t="3102" x="2133600" y="876300"/>
          <p14:tracePt t="3120" x="2101850" y="673100"/>
          <p14:tracePt t="3136" x="2076450" y="527050"/>
          <p14:tracePt t="3152" x="2070100" y="463550"/>
          <p14:tracePt t="3154" x="2063750" y="444500"/>
          <p14:tracePt t="3203" x="2057400" y="450850"/>
          <p14:tracePt t="3219" x="2038350" y="476250"/>
          <p14:tracePt t="3236" x="2006600" y="520700"/>
          <p14:tracePt t="3252" x="1974850" y="596900"/>
          <p14:tracePt t="3270" x="1943100" y="704850"/>
          <p14:tracePt t="3286" x="1898650" y="825500"/>
          <p14:tracePt t="3302" x="1841500" y="958850"/>
          <p14:tracePt t="3319" x="1739900" y="1174750"/>
          <p14:tracePt t="3336" x="1670050" y="1308100"/>
          <p14:tracePt t="3352" x="1600200" y="1428750"/>
          <p14:tracePt t="3369" x="1530350" y="1530350"/>
          <p14:tracePt t="3386" x="1492250" y="1581150"/>
          <p14:tracePt t="3402" x="1473200" y="1606550"/>
          <p14:tracePt t="3419" x="1460500" y="1625600"/>
          <p14:tracePt t="3436" x="1447800" y="1638300"/>
          <p14:tracePt t="3453" x="1428750" y="1657350"/>
          <p14:tracePt t="3469" x="1409700" y="1670050"/>
          <p14:tracePt t="3486" x="1377950" y="1701800"/>
          <p14:tracePt t="3502" x="1365250" y="1727200"/>
          <p14:tracePt t="3520" x="1352550" y="1778000"/>
          <p14:tracePt t="3536" x="1333500" y="1828800"/>
          <p14:tracePt t="3553" x="1289050" y="1892300"/>
          <p14:tracePt t="3569" x="1263650" y="1898650"/>
          <p14:tracePt t="3585" x="1250950" y="1905000"/>
          <p14:tracePt t="3602" x="1231900" y="1905000"/>
          <p14:tracePt t="3619" x="1212850" y="1917700"/>
          <p14:tracePt t="3636" x="1187450" y="1930400"/>
          <p14:tracePt t="3652" x="1168400" y="1949450"/>
          <p14:tracePt t="3668" x="1155700" y="1962150"/>
          <p14:tracePt t="3686" x="1149350" y="1968500"/>
          <p14:tracePt t="3702" x="1149350" y="1987550"/>
          <p14:tracePt t="3720" x="1149350" y="2012950"/>
          <p14:tracePt t="3736" x="1149350" y="2032000"/>
          <p14:tracePt t="3771" x="1155700" y="2032000"/>
          <p14:tracePt t="3786" x="1162050" y="2032000"/>
          <p14:tracePt t="3819" x="1174750" y="2025650"/>
          <p14:tracePt t="3836" x="1181100" y="2012950"/>
          <p14:tracePt t="3853" x="1187450" y="2006600"/>
          <p14:tracePt t="4213" x="1187450" y="2012950"/>
          <p14:tracePt t="4273" x="1193800" y="2006600"/>
          <p14:tracePt t="4283" x="1193800" y="2000250"/>
          <p14:tracePt t="4291" x="1193800" y="1987550"/>
          <p14:tracePt t="4302" x="1193800" y="1962150"/>
          <p14:tracePt t="4320" x="1200150" y="1943100"/>
          <p14:tracePt t="4532" x="1200150" y="1949450"/>
          <p14:tracePt t="4539" x="1200150" y="1955800"/>
          <p14:tracePt t="4554" x="1193800" y="1968500"/>
          <p14:tracePt t="4570" x="1187450" y="1981200"/>
          <p14:tracePt t="4587" x="1181100" y="2000250"/>
          <p14:tracePt t="4604" x="1174750" y="2025650"/>
          <p14:tracePt t="4620" x="1168400" y="2038350"/>
          <p14:tracePt t="4637" x="1162050" y="2057400"/>
          <p14:tracePt t="4654" x="1155700" y="2063750"/>
          <p14:tracePt t="4669" x="1155700" y="2070100"/>
          <p14:tracePt t="4687" x="1155700" y="2082800"/>
          <p14:tracePt t="4689" x="1155700" y="2089150"/>
          <p14:tracePt t="4720" x="1149350" y="2095500"/>
          <p14:tracePt t="4737" x="1149350" y="2101850"/>
          <p14:tracePt t="4781" x="1149350" y="2108200"/>
          <p14:tracePt t="4785" x="1143000" y="2108200"/>
          <p14:tracePt t="4804" x="1143000" y="2114550"/>
          <p14:tracePt t="5062" x="1143000" y="2108200"/>
          <p14:tracePt t="5401" x="1143000" y="2101850"/>
          <p14:tracePt t="5421" x="1149350" y="2082800"/>
          <p14:tracePt t="5493" x="1149350" y="2076450"/>
          <p14:tracePt t="5502" x="1155700" y="2076450"/>
          <p14:tracePt t="5522" x="1174750" y="2057400"/>
          <p14:tracePt t="5538" x="1231900" y="2025650"/>
          <p14:tracePt t="5555" x="1282700" y="2000250"/>
          <p14:tracePt t="5558" x="1308100" y="1987550"/>
          <p14:tracePt t="5570" x="1333500" y="1974850"/>
          <p14:tracePt t="5572" x="1346200" y="1968500"/>
          <p14:tracePt t="5587" x="1403350" y="1936750"/>
          <p14:tracePt t="5605" x="1454150" y="1905000"/>
          <p14:tracePt t="5621" x="1511300" y="1866900"/>
          <p14:tracePt t="5638" x="1543050" y="1835150"/>
          <p14:tracePt t="5656" x="1568450" y="1809750"/>
          <p14:tracePt t="5661" x="1574800" y="1797050"/>
          <p14:tracePt t="5670" x="1581150" y="1784350"/>
          <p14:tracePt t="5688" x="1600200" y="1752600"/>
          <p14:tracePt t="5704" x="1625600" y="1720850"/>
          <p14:tracePt t="5721" x="1644650" y="1676400"/>
          <p14:tracePt t="5738" x="1663700" y="1625600"/>
          <p14:tracePt t="5753" x="1670050" y="1568450"/>
          <p14:tracePt t="5771" x="1676400" y="1530350"/>
          <p14:tracePt t="5775" x="1676400" y="1511300"/>
          <p14:tracePt t="5786" x="1676400" y="1492250"/>
          <p14:tracePt t="5805" x="1676400" y="1460500"/>
          <p14:tracePt t="5822" x="1670050" y="1409700"/>
          <p14:tracePt t="5839" x="1663700" y="1384300"/>
          <p14:tracePt t="5855" x="1651000" y="1352550"/>
          <p14:tracePt t="5871" x="1644650" y="1327150"/>
          <p14:tracePt t="5888" x="1638300" y="1301750"/>
          <p14:tracePt t="5904" x="1625600" y="1276350"/>
          <p14:tracePt t="5922" x="1619250" y="1263650"/>
          <p14:tracePt t="5938" x="1606550" y="1244600"/>
          <p14:tracePt t="5954" x="1600200" y="1238250"/>
          <p14:tracePt t="5971" x="1587500" y="1231900"/>
          <p14:tracePt t="5975" x="1587500" y="1225550"/>
          <p14:tracePt t="5987" x="1581150" y="1225550"/>
          <p14:tracePt t="6005" x="1568450" y="1225550"/>
          <p14:tracePt t="6021" x="1562100" y="1225550"/>
          <p14:tracePt t="6037" x="1543050" y="1225550"/>
          <p14:tracePt t="6039" x="1543050" y="1231900"/>
          <p14:tracePt t="6054" x="1536700" y="1238250"/>
          <p14:tracePt t="6055" x="1530350" y="1244600"/>
          <p14:tracePt t="6072" x="1524000" y="1257300"/>
          <p14:tracePt t="6087" x="1524000" y="1270000"/>
          <p14:tracePt t="6104" x="1524000" y="1282700"/>
          <p14:tracePt t="6122" x="1524000" y="1289050"/>
          <p14:tracePt t="6137" x="1524000" y="1295400"/>
          <p14:tracePt t="6451" x="1517650" y="1295400"/>
          <p14:tracePt t="6473" x="1504950" y="1295400"/>
          <p14:tracePt t="6489" x="1492250" y="1295400"/>
          <p14:tracePt t="6505" x="1473200" y="1295400"/>
          <p14:tracePt t="6522" x="1460500" y="1301750"/>
          <p14:tracePt t="6539" x="1447800" y="1301750"/>
          <p14:tracePt t="6544" x="1435100" y="1308100"/>
          <p14:tracePt t="6554" x="1428750" y="1314450"/>
          <p14:tracePt t="6572" x="1409700" y="1327150"/>
          <p14:tracePt t="6589" x="1403350" y="1339850"/>
          <p14:tracePt t="6606" x="1397000" y="1339850"/>
          <p14:tracePt t="6622" x="1397000" y="1346200"/>
          <p14:tracePt t="6723" x="1390650" y="1346200"/>
          <p14:tracePt t="6756" x="1390650" y="1352550"/>
          <p14:tracePt t="6764" x="1384300" y="1352550"/>
          <p14:tracePt t="6789" x="1377950" y="1352550"/>
          <p14:tracePt t="6806" x="1377950" y="1358900"/>
          <p14:tracePt t="6872" x="1371600" y="1358900"/>
          <p14:tracePt t="7037" x="1365250" y="1358900"/>
          <p14:tracePt t="7045" x="1358900" y="1352550"/>
          <p14:tracePt t="7054" x="1352550" y="1346200"/>
          <p14:tracePt t="7072" x="1333500" y="1327150"/>
          <p14:tracePt t="7089" x="1320800" y="1314450"/>
          <p14:tracePt t="7106" x="1314450" y="1295400"/>
          <p14:tracePt t="7123" x="1301750" y="1276350"/>
          <p14:tracePt t="7140" x="1301750" y="1263650"/>
          <p14:tracePt t="7156" x="1295400" y="1250950"/>
          <p14:tracePt t="7174" x="1282700" y="1212850"/>
          <p14:tracePt t="7190" x="1276350" y="1193800"/>
          <p14:tracePt t="7206" x="1270000" y="1174750"/>
          <p14:tracePt t="7222" x="1263650" y="1155700"/>
          <p14:tracePt t="7238" x="1257300" y="1149350"/>
          <p14:tracePt t="7915" x="1257300" y="1155700"/>
          <p14:tracePt t="7927" x="1257300" y="1162050"/>
          <p14:tracePt t="7940" x="1250950" y="1174750"/>
          <p14:tracePt t="7973" x="1250950" y="1181100"/>
          <p14:tracePt t="8042" x="1244600" y="1181100"/>
          <p14:tracePt t="8056" x="1238250" y="1181100"/>
          <p14:tracePt t="8073" x="1212850" y="1162050"/>
          <p14:tracePt t="8089" x="1187450" y="1155700"/>
          <p14:tracePt t="8106" x="1174750" y="1149350"/>
          <p14:tracePt t="8123" x="1149350" y="1143000"/>
          <p14:tracePt t="8140" x="1130300" y="1136650"/>
          <p14:tracePt t="8157" x="1111250" y="1130300"/>
          <p14:tracePt t="8173" x="1092200" y="1130300"/>
          <p14:tracePt t="8190" x="1066800" y="1123950"/>
          <p14:tracePt t="8193" x="1054100" y="1117600"/>
          <p14:tracePt t="8207" x="1041400" y="1117600"/>
          <p14:tracePt t="8223" x="1035050" y="1117600"/>
          <p14:tracePt t="8282" x="1028700" y="1117600"/>
          <p14:tracePt t="8297" x="1016000" y="1111250"/>
          <p14:tracePt t="8305" x="1009650" y="1111250"/>
          <p14:tracePt t="8323" x="965200" y="1098550"/>
          <p14:tracePt t="8340" x="914400" y="1079500"/>
          <p14:tracePt t="8356" x="876300" y="1066800"/>
          <p14:tracePt t="8373" x="850900" y="1060450"/>
          <p14:tracePt t="8630" x="844550" y="1060450"/>
          <p14:tracePt t="8638" x="844550" y="1054100"/>
          <p14:tracePt t="8653" x="844550" y="1047750"/>
          <p14:tracePt t="8659" x="844550" y="1041400"/>
          <p14:tracePt t="8690" x="844550" y="1035050"/>
          <p14:tracePt t="8748" x="844550" y="1028700"/>
          <p14:tracePt t="8759" x="844550" y="1022350"/>
          <p14:tracePt t="8773" x="838200" y="984250"/>
          <p14:tracePt t="8791" x="838200" y="952500"/>
          <p14:tracePt t="8807" x="838200" y="927100"/>
          <p14:tracePt t="8812" x="838200" y="920750"/>
          <p14:tracePt t="8823" x="844550" y="914400"/>
          <p14:tracePt t="8883" x="850900" y="914400"/>
          <p14:tracePt t="8890" x="857250" y="914400"/>
          <p14:tracePt t="8907" x="876300" y="914400"/>
          <p14:tracePt t="8924" x="895350" y="920750"/>
          <p14:tracePt t="8940" x="914400" y="920750"/>
          <p14:tracePt t="8991" x="920750" y="920750"/>
          <p14:tracePt t="9008" x="933450" y="920750"/>
          <p14:tracePt t="9024" x="971550" y="920750"/>
          <p14:tracePt t="9027" x="1003300" y="927100"/>
          <p14:tracePt t="9041" x="1117600" y="946150"/>
          <p14:tracePt t="9057" x="1257300" y="971550"/>
          <p14:tracePt t="9074" x="1377950" y="990600"/>
          <p14:tracePt t="9091" x="1466850" y="996950"/>
          <p14:tracePt t="9107" x="1504950" y="996950"/>
          <p14:tracePt t="9124" x="1511300" y="996950"/>
          <p14:tracePt t="9212" x="1517650" y="996950"/>
          <p14:tracePt t="9221" x="1524000" y="990600"/>
          <p14:tracePt t="9228" x="1536700" y="990600"/>
          <p14:tracePt t="9244" x="1562100" y="990600"/>
          <p14:tracePt t="9258" x="1568450" y="990600"/>
          <p14:tracePt t="9276" x="1593850" y="990600"/>
          <p14:tracePt t="9290" x="1600200" y="984250"/>
          <p14:tracePt t="9308" x="1619250" y="984250"/>
          <p14:tracePt t="9324" x="1625600" y="977900"/>
          <p14:tracePt t="9341" x="1651000" y="971550"/>
          <p14:tracePt t="9357" x="1676400" y="965200"/>
          <p14:tracePt t="9374" x="1708150" y="952500"/>
          <p14:tracePt t="9378" x="1720850" y="952500"/>
          <p14:tracePt t="9389" x="1727200" y="946150"/>
          <p14:tracePt t="9406" x="1746250" y="946150"/>
          <p14:tracePt t="9425" x="1752600" y="939800"/>
          <p14:tracePt t="9534" x="1758950" y="939800"/>
          <p14:tracePt t="9543" x="1765300" y="939800"/>
          <p14:tracePt t="9548" x="1771650" y="933450"/>
          <p14:tracePt t="9560" x="1778000" y="933450"/>
          <p14:tracePt t="9574" x="1784350" y="933450"/>
          <p14:tracePt t="9721" x="1784350" y="927100"/>
          <p14:tracePt t="9741" x="1790700" y="920750"/>
          <p14:tracePt t="9758" x="1790700" y="914400"/>
          <p14:tracePt t="9775" x="1790700" y="895350"/>
          <p14:tracePt t="9792" x="1790700" y="876300"/>
          <p14:tracePt t="9809" x="1790700" y="869950"/>
          <p14:tracePt t="9841" x="1790700" y="863600"/>
          <p14:tracePt t="9875" x="1809750" y="844550"/>
          <p14:tracePt t="9892" x="1860550" y="844550"/>
          <p14:tracePt t="9908" x="1936750" y="857250"/>
          <p14:tracePt t="9925" x="2025650" y="876300"/>
          <p14:tracePt t="9941" x="2089150" y="889000"/>
          <p14:tracePt t="9958" x="2159000" y="895350"/>
          <p14:tracePt t="9974" x="2190750" y="895350"/>
          <p14:tracePt t="9991" x="2209800" y="895350"/>
          <p14:tracePt t="10008" x="2241550" y="895350"/>
          <p14:tracePt t="10024" x="2279650" y="895350"/>
          <p14:tracePt t="10041" x="2349500" y="908050"/>
          <p14:tracePt t="10058" x="2444750" y="927100"/>
          <p14:tracePt t="10075" x="2540000" y="939800"/>
          <p14:tracePt t="10092" x="2603500" y="946150"/>
          <p14:tracePt t="10108" x="2641600" y="946150"/>
          <p14:tracePt t="10111" x="2647950" y="946150"/>
          <p14:tracePt t="10123" x="2654300" y="946150"/>
          <p14:tracePt t="10195" x="2660650" y="946150"/>
          <p14:tracePt t="10207" x="2673350" y="946150"/>
          <p14:tracePt t="10225" x="2698750" y="952500"/>
          <p14:tracePt t="10243" x="2730500" y="952500"/>
          <p14:tracePt t="10258" x="2755900" y="952500"/>
          <p14:tracePt t="10275" x="2768600" y="952500"/>
          <p14:tracePt t="10292" x="2774950" y="952500"/>
          <p14:tracePt t="10386" x="2781300" y="952500"/>
          <p14:tracePt t="10394" x="2781300" y="946150"/>
          <p14:tracePt t="10408" x="2794000" y="933450"/>
          <p14:tracePt t="10425" x="2806700" y="927100"/>
          <p14:tracePt t="10442" x="2813050" y="920750"/>
          <p14:tracePt t="10475" x="2819400" y="914400"/>
          <p14:tracePt t="10801" x="2832100" y="914400"/>
          <p14:tracePt t="10809" x="2851150" y="914400"/>
          <p14:tracePt t="10826" x="2965450" y="920750"/>
          <p14:tracePt t="10843" x="3092450" y="927100"/>
          <p14:tracePt t="10859" x="3206750" y="933450"/>
          <p14:tracePt t="10876" x="3282950" y="933450"/>
          <p14:tracePt t="10893" x="3321050" y="933450"/>
          <p14:tracePt t="10897" x="3327400" y="933450"/>
          <p14:tracePt t="10967" x="3333750" y="933450"/>
          <p14:tracePt t="10981" x="3333750" y="927100"/>
          <p14:tracePt t="10989" x="3340100" y="927100"/>
          <p14:tracePt t="11008" x="3346450" y="914400"/>
          <p14:tracePt t="11010" x="3352800" y="914400"/>
          <p14:tracePt t="11253" x="3346450" y="914400"/>
          <p14:tracePt t="11313" x="3346450" y="920750"/>
          <p14:tracePt t="11324" x="3352800" y="920750"/>
          <p14:tracePt t="11333" x="3359150" y="927100"/>
          <p14:tracePt t="11344" x="3390900" y="939800"/>
          <p14:tracePt t="11360" x="3422650" y="952500"/>
          <p14:tracePt t="11376" x="3454400" y="965200"/>
          <p14:tracePt t="11393" x="3492500" y="977900"/>
          <p14:tracePt t="11409" x="3530600" y="984250"/>
          <p14:tracePt t="11426" x="3600450" y="996950"/>
          <p14:tracePt t="11443" x="3651250" y="1003300"/>
          <p14:tracePt t="11460" x="3689350" y="1009650"/>
          <p14:tracePt t="11464" x="3727450" y="1009650"/>
          <p14:tracePt t="11476" x="3752850" y="1009650"/>
          <p14:tracePt t="11492" x="3797300" y="1009650"/>
          <p14:tracePt t="11510" x="3848100" y="1009650"/>
          <p14:tracePt t="11513" x="3867150" y="1009650"/>
          <p14:tracePt t="11527" x="3905250" y="996950"/>
          <p14:tracePt t="11543" x="3917950" y="990600"/>
          <p14:tracePt t="11560" x="3930650" y="984250"/>
          <p14:tracePt t="11576" x="3937000" y="977900"/>
          <p14:tracePt t="11594" x="3956050" y="971550"/>
          <p14:tracePt t="11609" x="4000500" y="965200"/>
          <p14:tracePt t="11626" x="4064000" y="958850"/>
          <p14:tracePt t="11642" x="4121150" y="952500"/>
          <p14:tracePt t="11659" x="4178300" y="952500"/>
          <p14:tracePt t="11676" x="4216400" y="946150"/>
          <p14:tracePt t="11693" x="4241800" y="946150"/>
          <p14:tracePt t="11709" x="4267200" y="939800"/>
          <p14:tracePt t="11726" x="4286250" y="939800"/>
          <p14:tracePt t="11743" x="4311650" y="939800"/>
          <p14:tracePt t="11759" x="4343400" y="933450"/>
          <p14:tracePt t="11776" x="4356100" y="920750"/>
          <p14:tracePt t="11793" x="4381500" y="908050"/>
          <p14:tracePt t="11810" x="4387850" y="901700"/>
          <p14:tracePt t="11843" x="4394200" y="901700"/>
          <p14:tracePt t="11862" x="4394200" y="895350"/>
          <p14:tracePt t="12080" x="4387850" y="895350"/>
          <p14:tracePt t="12094" x="4381500" y="895350"/>
          <p14:tracePt t="12131" x="4394200" y="895350"/>
          <p14:tracePt t="12143" x="4406900" y="895350"/>
          <p14:tracePt t="12160" x="4425950" y="895350"/>
          <p14:tracePt t="12177" x="4445000" y="901700"/>
          <p14:tracePt t="12210" x="4457700" y="895350"/>
          <p14:tracePt t="12227" x="4483100" y="889000"/>
          <p14:tracePt t="12231" x="4502150" y="882650"/>
          <p14:tracePt t="12244" x="4533900" y="876300"/>
          <p14:tracePt t="12261" x="4629150" y="869950"/>
          <p14:tracePt t="12277" x="4660900" y="869950"/>
          <p14:tracePt t="12280" x="4679950" y="863600"/>
          <p14:tracePt t="12293" x="4705350" y="863600"/>
          <p14:tracePt t="12308" x="4711700" y="857250"/>
          <p14:tracePt t="12328" x="4718050" y="857250"/>
          <p14:tracePt t="12360" x="4724400" y="850900"/>
          <p14:tracePt t="12393" x="4730750" y="844550"/>
          <p14:tracePt t="12443" x="4737100" y="838200"/>
          <p14:tracePt t="12476" x="4743450" y="838200"/>
          <p14:tracePt t="12493" x="4749800" y="838200"/>
          <p14:tracePt t="12511" x="4762500" y="831850"/>
          <p14:tracePt t="12527" x="4768850" y="831850"/>
          <p14:tracePt t="12560" x="4768850" y="825500"/>
          <p14:tracePt t="12631" x="4775200" y="825500"/>
          <p14:tracePt t="12638" x="4781550" y="825500"/>
          <p14:tracePt t="12644" x="4787900" y="825500"/>
          <p14:tracePt t="12659" x="4794250" y="825500"/>
          <p14:tracePt t="12677" x="4800600" y="825500"/>
          <p14:tracePt t="12710" x="4813300" y="825500"/>
          <p14:tracePt t="12727" x="4845050" y="825500"/>
          <p14:tracePt t="12744" x="4908550" y="825500"/>
          <p14:tracePt t="12762" x="5010150" y="825500"/>
          <p14:tracePt t="12765" x="5060950" y="825500"/>
          <p14:tracePt t="12778" x="5124450" y="831850"/>
          <p14:tracePt t="12795" x="5226050" y="831850"/>
          <p14:tracePt t="12813" x="5334000" y="825500"/>
          <p14:tracePt t="12830" x="5359400" y="819150"/>
          <p14:tracePt t="12844" x="5365750" y="819150"/>
          <p14:tracePt t="13129" x="5365750" y="825500"/>
          <p14:tracePt t="13145" x="5365750" y="831850"/>
          <p14:tracePt t="13155" x="5365750" y="838200"/>
          <p14:tracePt t="13161" x="5365750" y="844550"/>
          <p14:tracePt t="13178" x="5365750" y="850900"/>
          <p14:tracePt t="13194" x="5359400" y="857250"/>
          <p14:tracePt t="13211" x="5359400" y="863600"/>
          <p14:tracePt t="13226" x="5359400" y="876300"/>
          <p14:tracePt t="13244" x="5365750" y="895350"/>
          <p14:tracePt t="13266" x="5391150" y="914400"/>
          <p14:tracePt t="13278" x="5403850" y="914400"/>
          <p14:tracePt t="13294" x="5422900" y="920750"/>
          <p14:tracePt t="13311" x="5448300" y="927100"/>
          <p14:tracePt t="13328" x="5467350" y="927100"/>
          <p14:tracePt t="13344" x="5480050" y="927100"/>
          <p14:tracePt t="13348" x="5486400" y="927100"/>
          <p14:tracePt t="13378" x="5499100" y="914400"/>
          <p14:tracePt t="13395" x="5511800" y="908050"/>
          <p14:tracePt t="13411" x="5524500" y="901700"/>
          <p14:tracePt t="13427" x="5537200" y="901700"/>
          <p14:tracePt t="13461" x="5543550" y="901700"/>
          <p14:tracePt t="13478" x="5549900" y="901700"/>
          <p14:tracePt t="13523" x="5549900" y="895350"/>
          <p14:tracePt t="13534" x="5549900" y="889000"/>
          <p14:tracePt t="13546" x="5549900" y="882650"/>
          <p14:tracePt t="13560" x="5549900" y="876300"/>
          <p14:tracePt t="13577" x="5562600" y="876300"/>
          <p14:tracePt t="13594" x="5613400" y="876300"/>
          <p14:tracePt t="13611" x="5632450" y="882650"/>
          <p14:tracePt t="13627" x="5638800" y="882650"/>
          <p14:tracePt t="13644" x="5645150" y="882650"/>
          <p14:tracePt t="13661" x="5657850" y="876300"/>
          <p14:tracePt t="13678" x="5702300" y="869950"/>
          <p14:tracePt t="13695" x="5765800" y="869950"/>
          <p14:tracePt t="13698" x="5810250" y="876300"/>
          <p14:tracePt t="13711" x="5892800" y="889000"/>
          <p14:tracePt t="13728" x="5969000" y="895350"/>
          <p14:tracePt t="13746" x="6007100" y="901700"/>
          <p14:tracePt t="13761" x="6032500" y="908050"/>
          <p14:tracePt t="13777" x="6045200" y="908050"/>
          <p14:tracePt t="13793" x="6057900" y="908050"/>
          <p14:tracePt t="13811" x="6070600" y="914400"/>
          <p14:tracePt t="13828" x="6096000" y="914400"/>
          <p14:tracePt t="13844" x="6121400" y="920750"/>
          <p14:tracePt t="13862" x="6140450" y="920750"/>
          <p14:tracePt t="13950" x="6146800" y="920750"/>
          <p14:tracePt t="13964" x="6153150" y="920750"/>
          <p14:tracePt t="13972" x="6159500" y="920750"/>
          <p14:tracePt t="13980" x="6165850" y="914400"/>
          <p14:tracePt t="13995" x="6184900" y="908050"/>
          <p14:tracePt t="14011" x="6223000" y="895350"/>
          <p14:tracePt t="14027" x="6254750" y="889000"/>
          <p14:tracePt t="14045" x="6318250" y="876300"/>
          <p14:tracePt t="14062" x="6350000" y="869950"/>
          <p14:tracePt t="14078" x="6388100" y="857250"/>
          <p14:tracePt t="14094" x="6400800" y="850900"/>
          <p14:tracePt t="14339" x="6407150" y="850900"/>
          <p14:tracePt t="14354" x="6413500" y="844550"/>
          <p14:tracePt t="14365" x="6438900" y="844550"/>
          <p14:tracePt t="14381" x="6483350" y="844550"/>
          <p14:tracePt t="14395" x="6546850" y="844550"/>
          <p14:tracePt t="14412" x="6616700" y="838200"/>
          <p14:tracePt t="14429" x="6699250" y="831850"/>
          <p14:tracePt t="14444" x="6743700" y="825500"/>
          <p14:tracePt t="14462" x="6762750" y="819150"/>
          <p14:tracePt t="14479" x="6775450" y="812800"/>
          <p14:tracePt t="14565" x="6775450" y="806450"/>
          <p14:tracePt t="14573" x="6781800" y="806450"/>
          <p14:tracePt t="14579" x="6781800" y="800100"/>
          <p14:tracePt t="14596" x="6788150" y="793750"/>
          <p14:tracePt t="14629" x="6794500" y="787400"/>
          <p14:tracePt t="14895" x="6788150" y="787400"/>
          <p14:tracePt t="14904" x="6788150" y="793750"/>
          <p14:tracePt t="14912" x="6781800" y="793750"/>
          <p14:tracePt t="14946" x="6775450" y="800100"/>
          <p14:tracePt t="14979" x="6769100" y="800100"/>
          <p14:tracePt t="15080" x="6769100" y="806450"/>
          <p14:tracePt t="15089" x="6762750" y="806450"/>
          <p14:tracePt t="15094" x="6756400" y="806450"/>
          <p14:tracePt t="15112" x="6750050" y="806450"/>
          <p14:tracePt t="15131" x="6737350" y="806450"/>
          <p14:tracePt t="15146" x="6711950" y="806450"/>
          <p14:tracePt t="15163" x="6692900" y="806450"/>
          <p14:tracePt t="15178" x="6654800" y="812800"/>
          <p14:tracePt t="15195" x="6635750" y="812800"/>
          <p14:tracePt t="15212" x="6616700" y="819150"/>
          <p14:tracePt t="15229" x="6610350" y="825500"/>
          <p14:tracePt t="15232" x="6610350" y="831850"/>
          <p14:tracePt t="15263" x="6616700" y="838200"/>
          <p14:tracePt t="15279" x="6635750" y="850900"/>
          <p14:tracePt t="15295" x="6661150" y="857250"/>
          <p14:tracePt t="15298" x="6667500" y="857250"/>
          <p14:tracePt t="15314" x="6705600" y="857250"/>
          <p14:tracePt t="15329" x="6762750" y="857250"/>
          <p14:tracePt t="15346" x="6870700" y="844550"/>
          <p14:tracePt t="15362" x="6991350" y="831850"/>
          <p14:tracePt t="15379" x="7118350" y="825500"/>
          <p14:tracePt t="15396" x="7245350" y="825500"/>
          <p14:tracePt t="15412" x="7334250" y="819150"/>
          <p14:tracePt t="15429" x="7385050" y="812800"/>
          <p14:tracePt t="15446" x="7423150" y="812800"/>
          <p14:tracePt t="15462" x="7480300" y="806450"/>
          <p14:tracePt t="15466" x="7512050" y="806450"/>
          <p14:tracePt t="15478" x="7562850" y="806450"/>
          <p14:tracePt t="15496" x="7651750" y="806450"/>
          <p14:tracePt t="15513" x="7696200" y="800100"/>
          <p14:tracePt t="15530" x="7721600" y="793750"/>
          <p14:tracePt t="15546" x="7721600" y="787400"/>
          <p14:tracePt t="15563" x="7721600" y="781050"/>
          <p14:tracePt t="15581" x="7708900" y="781050"/>
          <p14:tracePt t="15596" x="7670800" y="781050"/>
          <p14:tracePt t="15611" x="7607300" y="781050"/>
          <p14:tracePt t="15629" x="7493000" y="781050"/>
          <p14:tracePt t="15646" x="7404100" y="781050"/>
          <p14:tracePt t="15663" x="7321550" y="781050"/>
          <p14:tracePt t="15679" x="7239000" y="787400"/>
          <p14:tracePt t="15696" x="7162800" y="787400"/>
          <p14:tracePt t="15699" x="7105650" y="787400"/>
          <p14:tracePt t="15712" x="7073900" y="793750"/>
          <p14:tracePt t="15730" x="6915150" y="806450"/>
          <p14:tracePt t="15734" x="6832600" y="812800"/>
          <p14:tracePt t="15746" x="6743700" y="819150"/>
          <p14:tracePt t="15750" x="6591300" y="825500"/>
          <p14:tracePt t="15763" x="6223000" y="831850"/>
          <p14:tracePt t="15780" x="5822950" y="831850"/>
          <p14:tracePt t="15795" x="5397500" y="831850"/>
          <p14:tracePt t="15813" x="5060950" y="825500"/>
          <p14:tracePt t="15830" x="4724400" y="812800"/>
          <p14:tracePt t="15846" x="4457700" y="800100"/>
          <p14:tracePt t="15863" x="4146550" y="787400"/>
          <p14:tracePt t="15879" x="3917950" y="787400"/>
          <p14:tracePt t="15896" x="3613150" y="787400"/>
          <p14:tracePt t="15913" x="3263900" y="793750"/>
          <p14:tracePt t="15930" x="2889250" y="806450"/>
          <p14:tracePt t="15947" x="2552700" y="812800"/>
          <p14:tracePt t="15949" x="2425700" y="812800"/>
          <p14:tracePt t="15962" x="2235200" y="812800"/>
          <p14:tracePt t="15965" x="2063750" y="812800"/>
          <p14:tracePt t="15980" x="1822450" y="819150"/>
          <p14:tracePt t="15996" x="1746250" y="825500"/>
          <p14:tracePt t="16013" x="1612900" y="869950"/>
          <p14:tracePt t="16029" x="1574800" y="908050"/>
          <p14:tracePt t="16046" x="1555750" y="958850"/>
          <p14:tracePt t="16063" x="1543050" y="990600"/>
          <p14:tracePt t="16080" x="1543050" y="1022350"/>
          <p14:tracePt t="16098" x="1536700" y="1035050"/>
          <p14:tracePt t="16146" x="1530350" y="1041400"/>
          <p14:tracePt t="16163" x="1524000" y="1060450"/>
          <p14:tracePt t="16180" x="1504950" y="1104900"/>
          <p14:tracePt t="16195" x="1485900" y="1136650"/>
          <p14:tracePt t="16197" x="1479550" y="1155700"/>
          <p14:tracePt t="16213" x="1460500" y="1187450"/>
          <p14:tracePt t="16230" x="1447800" y="1206500"/>
          <p14:tracePt t="16246" x="1441450" y="1206500"/>
          <p14:tracePt t="16263" x="1435100" y="1206500"/>
          <p14:tracePt t="16313" x="1422400" y="1206500"/>
          <p14:tracePt t="16330" x="1403350" y="1206500"/>
          <p14:tracePt t="16347" x="1384300" y="1206500"/>
          <p14:tracePt t="16362" x="1377950" y="1206500"/>
          <p14:tracePt t="16413" x="1384300" y="1206500"/>
          <p14:tracePt t="16430" x="1397000" y="1200150"/>
          <p14:tracePt t="16447" x="1416050" y="1181100"/>
          <p14:tracePt t="16464" x="1441450" y="1168400"/>
          <p14:tracePt t="16479" x="1466850" y="1155700"/>
          <p14:tracePt t="16497" x="1479550" y="1149350"/>
          <p14:tracePt t="16513" x="1492250" y="1143000"/>
          <p14:tracePt t="16547" x="1498600" y="1136650"/>
          <p14:tracePt t="16581" x="1504950" y="1136650"/>
          <p14:tracePt t="16882" x="1504950" y="1130300"/>
          <p14:tracePt t="16890" x="1511300" y="1130300"/>
          <p14:tracePt t="16904" x="1517650" y="1130300"/>
          <p14:tracePt t="17009" x="1517650" y="1123950"/>
          <p14:tracePt t="17017" x="1524000" y="1123950"/>
          <p14:tracePt t="17029" x="1530350" y="1117600"/>
          <p14:tracePt t="17048" x="1536700" y="1111250"/>
          <p14:tracePt t="17065" x="1543050" y="1111250"/>
          <p14:tracePt t="17080" x="1543050" y="1104900"/>
          <p14:tracePt t="17097" x="1549400" y="1104900"/>
          <p14:tracePt t="17171" x="1555750" y="1104900"/>
          <p14:tracePt t="17190" x="1562100" y="1104900"/>
          <p14:tracePt t="17198" x="1568450" y="1104900"/>
          <p14:tracePt t="17214" x="1581150" y="1104900"/>
          <p14:tracePt t="17231" x="1593850" y="1111250"/>
          <p14:tracePt t="17265" x="1600200" y="1111250"/>
          <p14:tracePt t="17297" x="1606550" y="1111250"/>
          <p14:tracePt t="17314" x="1625600" y="1117600"/>
          <p14:tracePt t="17331" x="1651000" y="1123950"/>
          <p14:tracePt t="17347" x="1682750" y="1123950"/>
          <p14:tracePt t="17364" x="1708150" y="1123950"/>
          <p14:tracePt t="17380" x="1720850" y="1123950"/>
          <p14:tracePt t="17398" x="1746250" y="1123950"/>
          <p14:tracePt t="17414" x="1765300" y="1117600"/>
          <p14:tracePt t="17431" x="1816100" y="1098550"/>
          <p14:tracePt t="17448" x="1854200" y="1079500"/>
          <p14:tracePt t="17464" x="1873250" y="1073150"/>
          <p14:tracePt t="17481" x="1892300" y="1066800"/>
          <p14:tracePt t="17497" x="1898650" y="1060450"/>
          <p14:tracePt t="17595" x="1905000" y="1060450"/>
          <p14:tracePt t="17609" x="1911350" y="1060450"/>
          <p14:tracePt t="17624" x="1917700" y="1060450"/>
          <p14:tracePt t="17643" x="1924050" y="1060450"/>
          <p14:tracePt t="17652" x="1924050" y="1054100"/>
          <p14:tracePt t="17668" x="1930400" y="1054100"/>
          <p14:tracePt t="17681" x="1943100" y="1047750"/>
          <p14:tracePt t="17698" x="1968500" y="1047750"/>
          <p14:tracePt t="17714" x="1993900" y="1047750"/>
          <p14:tracePt t="17732" x="2012950" y="1047750"/>
          <p14:tracePt t="17748" x="2025650" y="1047750"/>
          <p14:tracePt t="17765" x="2044700" y="1047750"/>
          <p14:tracePt t="17781" x="2057400" y="1054100"/>
          <p14:tracePt t="17798" x="2076450" y="1054100"/>
          <p14:tracePt t="17814" x="2082800" y="1060450"/>
          <p14:tracePt t="17818" x="2089150" y="1060450"/>
          <p14:tracePt t="17848" x="2089150" y="1066800"/>
          <p14:tracePt t="17881" x="2095500" y="1073150"/>
          <p14:tracePt t="17898" x="2101850" y="1079500"/>
          <p14:tracePt t="17915" x="2101850" y="1085850"/>
          <p14:tracePt t="17931" x="2108200" y="1098550"/>
          <p14:tracePt t="17948" x="2108200" y="1104900"/>
          <p14:tracePt t="18167" x="2101850" y="1104900"/>
          <p14:tracePt t="18175" x="2101850" y="1111250"/>
          <p14:tracePt t="18185" x="2095500" y="1111250"/>
          <p14:tracePt t="18199" x="2089150" y="1111250"/>
          <p14:tracePt t="18215" x="2076450" y="1111250"/>
          <p14:tracePt t="18248" x="2089150" y="1111250"/>
          <p14:tracePt t="18265" x="2146300" y="1111250"/>
          <p14:tracePt t="18282" x="2273300" y="1123950"/>
          <p14:tracePt t="18298" x="2457450" y="1149350"/>
          <p14:tracePt t="18315" x="2628900" y="1168400"/>
          <p14:tracePt t="18332" x="2755900" y="1181100"/>
          <p14:tracePt t="18349" x="2921000" y="1212850"/>
          <p14:tracePt t="18367" x="2990850" y="1231900"/>
          <p14:tracePt t="18380" x="2997200" y="1231900"/>
          <p14:tracePt t="18398" x="2997200" y="1238250"/>
          <p14:tracePt t="18707" x="2997200" y="1231900"/>
          <p14:tracePt t="18788" x="2997200" y="1225550"/>
          <p14:tracePt t="18811" x="2997200" y="1219200"/>
          <p14:tracePt t="18819" x="2997200" y="1212850"/>
          <p14:tracePt t="18849" x="3009900" y="1200150"/>
          <p14:tracePt t="18866" x="3009900" y="1193800"/>
          <p14:tracePt t="18883" x="3016250" y="1187450"/>
          <p14:tracePt t="18898" x="3016250" y="1174750"/>
          <p14:tracePt t="18916" x="3022600" y="1168400"/>
          <p14:tracePt t="18933" x="3035300" y="1149350"/>
          <p14:tracePt t="18949" x="3041650" y="1136650"/>
          <p14:tracePt t="18966" x="3041650" y="1130300"/>
          <p14:tracePt t="18982" x="3048000" y="1123950"/>
          <p14:tracePt t="19000" x="3048000" y="1117600"/>
          <p14:tracePt t="19016" x="3054350" y="1111250"/>
          <p14:tracePt t="19198" x="3060700" y="1111250"/>
          <p14:tracePt t="19206" x="3067050" y="1117600"/>
          <p14:tracePt t="19214" x="3092450" y="1123950"/>
          <p14:tracePt t="19233" x="3136900" y="1123950"/>
          <p14:tracePt t="19250" x="3181350" y="1123950"/>
          <p14:tracePt t="19266" x="3219450" y="1123950"/>
          <p14:tracePt t="19271" x="3238500" y="1123950"/>
          <p14:tracePt t="19281" x="3251200" y="1123950"/>
          <p14:tracePt t="19299" x="3276600" y="1111250"/>
          <p14:tracePt t="19316" x="3282950" y="1111250"/>
          <p14:tracePt t="19332" x="3282950" y="1104900"/>
          <p14:tracePt t="19349" x="3289300" y="1104900"/>
          <p14:tracePt t="19366" x="3295650" y="1098550"/>
          <p14:tracePt t="19382" x="3308350" y="1098550"/>
          <p14:tracePt t="19399" x="3327400" y="1092200"/>
          <p14:tracePt t="19416" x="3340100" y="1085850"/>
          <p14:tracePt t="19433" x="3346450" y="1079500"/>
          <p14:tracePt t="19449" x="3352800" y="1079500"/>
          <p14:tracePt t="19501" x="3352800" y="1073150"/>
          <p14:tracePt t="19604" x="3359150" y="1073150"/>
          <p14:tracePt t="19633" x="3352800" y="1073150"/>
          <p14:tracePt t="19640" x="3346450" y="1073150"/>
          <p14:tracePt t="19649" x="3340100" y="1073150"/>
          <p14:tracePt t="19666" x="3333750" y="1073150"/>
          <p14:tracePt t="19683" x="3327400" y="1073150"/>
          <p14:tracePt t="19715" x="3352800" y="1073150"/>
          <p14:tracePt t="19722" x="3359150" y="1073150"/>
          <p14:tracePt t="19733" x="3390900" y="1073150"/>
          <p14:tracePt t="19749" x="3441700" y="1079500"/>
          <p14:tracePt t="19766" x="3473450" y="1079500"/>
          <p14:tracePt t="19783" x="3492500" y="1079500"/>
          <p14:tracePt t="19799" x="3505200" y="1073150"/>
          <p14:tracePt t="19804" x="3511550" y="1073150"/>
          <p14:tracePt t="19844" x="3517900" y="1073150"/>
          <p14:tracePt t="19852" x="3524250" y="1073150"/>
          <p14:tracePt t="19865" x="3556000" y="1079500"/>
          <p14:tracePt t="19883" x="3594100" y="1079500"/>
          <p14:tracePt t="19899" x="3632200" y="1079500"/>
          <p14:tracePt t="19915" x="3695700" y="1066800"/>
          <p14:tracePt t="19933" x="3759200" y="1047750"/>
          <p14:tracePt t="19950" x="3829050" y="1028700"/>
          <p14:tracePt t="19966" x="3892550" y="1016000"/>
          <p14:tracePt t="19984" x="3949700" y="1003300"/>
          <p14:tracePt t="20000" x="4006850" y="990600"/>
          <p14:tracePt t="20015" x="4032250" y="990600"/>
          <p14:tracePt t="20018" x="4038600" y="990600"/>
          <p14:tracePt t="20033" x="4064000" y="990600"/>
          <p14:tracePt t="20050" x="4102100" y="990600"/>
          <p14:tracePt t="20066" x="4121150" y="984250"/>
          <p14:tracePt t="20083" x="4178300" y="984250"/>
          <p14:tracePt t="20100" x="4203700" y="984250"/>
          <p14:tracePt t="20116" x="4229100" y="977900"/>
          <p14:tracePt t="20133" x="4235450" y="977900"/>
          <p14:tracePt t="20150" x="4241800" y="977900"/>
          <p14:tracePt t="20213" x="4241800" y="984250"/>
          <p14:tracePt t="20233" x="4241800" y="990600"/>
          <p14:tracePt t="20250" x="4235450" y="996950"/>
          <p14:tracePt t="20267" x="4235450" y="1003300"/>
          <p14:tracePt t="20270" x="4229100" y="1003300"/>
          <p14:tracePt t="20334" x="4229100" y="1009650"/>
          <p14:tracePt t="20350" x="4222750" y="1009650"/>
          <p14:tracePt t="20366" x="4222750" y="1016000"/>
          <p14:tracePt t="20383" x="4216400" y="1022350"/>
          <p14:tracePt t="20400" x="4210050" y="1035050"/>
          <p14:tracePt t="20416" x="4203700" y="1041400"/>
          <p14:tracePt t="20433" x="4197350" y="1060450"/>
          <p14:tracePt t="20450" x="4184650" y="1079500"/>
          <p14:tracePt t="20466" x="4178300" y="1098550"/>
          <p14:tracePt t="20483" x="4178300" y="1111250"/>
          <p14:tracePt t="20500" x="4178300" y="1117600"/>
          <p14:tracePt t="20502" x="4178300" y="1123950"/>
          <p14:tracePt t="20517" x="4197350" y="1130300"/>
          <p14:tracePt t="20519" x="4229100" y="1143000"/>
          <p14:tracePt t="20534" x="4292600" y="1155700"/>
          <p14:tracePt t="20550" x="4318000" y="1155700"/>
          <p14:tracePt t="20567" x="4330700" y="1155700"/>
          <p14:tracePt t="20583" x="4343400" y="1155700"/>
          <p14:tracePt t="20600" x="4356100" y="1149350"/>
          <p14:tracePt t="20617" x="4381500" y="1149350"/>
          <p14:tracePt t="20633" x="4419600" y="1155700"/>
          <p14:tracePt t="20650" x="4457700" y="1168400"/>
          <p14:tracePt t="20667" x="4489450" y="1168400"/>
          <p14:tracePt t="20683" x="4502150" y="1168400"/>
          <p14:tracePt t="20700" x="4508500" y="1168400"/>
          <p14:tracePt t="20717" x="4514850" y="1168400"/>
          <p14:tracePt t="20734" x="4521200" y="1162050"/>
          <p14:tracePt t="20750" x="4533900" y="1155700"/>
          <p14:tracePt t="20753" x="4533900" y="1149350"/>
          <p14:tracePt t="20766" x="4540250" y="1143000"/>
          <p14:tracePt t="20769" x="4540250" y="1136650"/>
          <p14:tracePt t="20783" x="4552950" y="1130300"/>
          <p14:tracePt t="20800" x="4552950" y="1123950"/>
          <p14:tracePt t="20882" x="4559300" y="1123950"/>
          <p14:tracePt t="20890" x="4559300" y="1130300"/>
          <p14:tracePt t="20900" x="4565650" y="1136650"/>
          <p14:tracePt t="20917" x="4565650" y="1143000"/>
          <p14:tracePt t="21149" x="4565650" y="1136650"/>
          <p14:tracePt t="21237" x="4559300" y="1136650"/>
          <p14:tracePt t="21246" x="4552950" y="1143000"/>
          <p14:tracePt t="21254" x="4540250" y="1149350"/>
          <p14:tracePt t="21267" x="4514850" y="1155700"/>
          <p14:tracePt t="21284" x="4508500" y="1162050"/>
          <p14:tracePt t="21301" x="4476750" y="1174750"/>
          <p14:tracePt t="21318" x="4464050" y="1181100"/>
          <p14:tracePt t="21351" x="4457700" y="1181100"/>
          <p14:tracePt t="21611" x="4457700" y="1174750"/>
          <p14:tracePt t="21621" x="4451350" y="1174750"/>
          <p14:tracePt t="21817" x="4445000" y="1174750"/>
          <p14:tracePt t="21825" x="4438650" y="1174750"/>
          <p14:tracePt t="21834" x="4432300" y="1181100"/>
          <p14:tracePt t="21852" x="4413250" y="1193800"/>
          <p14:tracePt t="21868" x="4394200" y="1200150"/>
          <p14:tracePt t="21885" x="4381500" y="1206500"/>
          <p14:tracePt t="21890" x="4375150" y="1212850"/>
          <p14:tracePt t="21901" x="4362450" y="1212850"/>
          <p14:tracePt t="21919" x="4337050" y="1225550"/>
          <p14:tracePt t="21935" x="4324350" y="1225550"/>
          <p14:tracePt t="21952" x="4318000" y="1231900"/>
          <p14:tracePt t="21968" x="4311650" y="1231900"/>
          <p14:tracePt t="21985" x="4298950" y="1238250"/>
          <p14:tracePt t="22002" x="4286250" y="1238250"/>
          <p14:tracePt t="22018" x="4273550" y="1244600"/>
          <p14:tracePt t="22035" x="4267200" y="1250950"/>
          <p14:tracePt t="22051" x="4260850" y="1250950"/>
          <p14:tracePt t="22234" x="4260850" y="1238250"/>
          <p14:tracePt t="22241" x="4254500" y="1238250"/>
          <p14:tracePt t="22269" x="4254500" y="1231900"/>
          <p14:tracePt t="22285" x="4254500" y="1225550"/>
          <p14:tracePt t="22431" x="4248150" y="1225550"/>
          <p14:tracePt t="22438" x="4241800" y="1225550"/>
          <p14:tracePt t="22451" x="4229100" y="1225550"/>
          <p14:tracePt t="22468" x="4178300" y="1231900"/>
          <p14:tracePt t="22485" x="4146550" y="1238250"/>
          <p14:tracePt t="22502" x="4121150" y="1244600"/>
          <p14:tracePt t="22508" x="4114800" y="1244600"/>
          <p14:tracePt t="22520" x="4102100" y="1244600"/>
          <p14:tracePt t="22524" x="4095750" y="1244600"/>
          <p14:tracePt t="22535" x="4083050" y="1244600"/>
          <p14:tracePt t="22552" x="4076700" y="1250950"/>
          <p14:tracePt t="22568" x="4070350" y="1250950"/>
          <p14:tracePt t="22585" x="4064000" y="1257300"/>
          <p14:tracePt t="22602" x="4044950" y="1257300"/>
          <p14:tracePt t="22619" x="4038600" y="1263650"/>
          <p14:tracePt t="22622" x="4032250" y="1263650"/>
          <p14:tracePt t="22636" x="4025900" y="1263650"/>
          <p14:tracePt t="22652" x="4019550" y="1263650"/>
          <p14:tracePt t="22669" x="4013200" y="1263650"/>
          <p14:tracePt t="22685" x="4000500" y="1263650"/>
          <p14:tracePt t="22702" x="3994150" y="1263650"/>
          <p14:tracePt t="22719" x="3987800" y="1263650"/>
          <p14:tracePt t="22735" x="3981450" y="1263650"/>
          <p14:tracePt t="23019" x="3975100" y="1263650"/>
          <p14:tracePt t="23027" x="3968750" y="1263650"/>
          <p14:tracePt t="23034" x="3943350" y="1270000"/>
          <p14:tracePt t="23052" x="3898900" y="1276350"/>
          <p14:tracePt t="23069" x="3835400" y="1289050"/>
          <p14:tracePt t="23086" x="3771900" y="1295400"/>
          <p14:tracePt t="23090" x="3746500" y="1295400"/>
          <p14:tracePt t="23102" x="3721100" y="1295400"/>
          <p14:tracePt t="23118" x="3670300" y="1295400"/>
          <p14:tracePt t="23136" x="3638550" y="1295400"/>
          <p14:tracePt t="23139" x="3632200" y="1295400"/>
          <p14:tracePt t="23153" x="3625850" y="1295400"/>
          <p14:tracePt t="23338" x="3619500" y="1295400"/>
          <p14:tracePt t="23346" x="3613150" y="1295400"/>
          <p14:tracePt t="23351" x="3606800" y="1295400"/>
          <p14:tracePt t="23369" x="3587750" y="1301750"/>
          <p14:tracePt t="23387" x="3562350" y="1308100"/>
          <p14:tracePt t="23403" x="3549650" y="1314450"/>
          <p14:tracePt t="23420" x="3536950" y="1314450"/>
          <p14:tracePt t="23425" x="3530600" y="1314450"/>
          <p14:tracePt t="23435" x="3524250" y="1320800"/>
          <p14:tracePt t="23453" x="3505200" y="1320800"/>
          <p14:tracePt t="23469" x="3479800" y="1327150"/>
          <p14:tracePt t="23486" x="3397250" y="1327150"/>
          <p14:tracePt t="23489" x="3365500" y="1327150"/>
          <p14:tracePt t="23504" x="3276600" y="1320800"/>
          <p14:tracePt t="23518" x="3238500" y="1314450"/>
          <p14:tracePt t="23536" x="3130550" y="1289050"/>
          <p14:tracePt t="23553" x="3073400" y="1276350"/>
          <p14:tracePt t="23569" x="3041650" y="1263650"/>
          <p14:tracePt t="23586" x="3028950" y="1257300"/>
          <p14:tracePt t="23603" x="3016250" y="1257300"/>
          <p14:tracePt t="23619" x="2984500" y="1244600"/>
          <p14:tracePt t="23636" x="2901950" y="1225550"/>
          <p14:tracePt t="23641" x="2851150" y="1219200"/>
          <p14:tracePt t="23651" x="2762250" y="1200150"/>
          <p14:tracePt t="23668" x="2609850" y="1174750"/>
          <p14:tracePt t="23686" x="2432050" y="1136650"/>
          <p14:tracePt t="23702" x="2241550" y="1098550"/>
          <p14:tracePt t="23707" x="2152650" y="1079500"/>
          <p14:tracePt t="23718" x="2070100" y="1066800"/>
          <p14:tracePt t="23737" x="1898650" y="1035050"/>
          <p14:tracePt t="23753" x="1866900" y="1035050"/>
          <p14:tracePt t="23771" x="1790700" y="1028700"/>
          <p14:tracePt t="23785" x="1727200" y="1028700"/>
          <p14:tracePt t="23803" x="1625600" y="1028700"/>
          <p14:tracePt t="23820" x="1517650" y="1028700"/>
          <p14:tracePt t="23836" x="1397000" y="1028700"/>
          <p14:tracePt t="23852" x="1295400" y="1028700"/>
          <p14:tracePt t="23869" x="1181100" y="1022350"/>
          <p14:tracePt t="23887" x="1098550" y="1016000"/>
          <p14:tracePt t="23903" x="1003300" y="1016000"/>
          <p14:tracePt t="23920" x="927100" y="1016000"/>
          <p14:tracePt t="23936" x="882650" y="1022350"/>
          <p14:tracePt t="23953" x="850900" y="1022350"/>
          <p14:tracePt t="23970" x="831850" y="1022350"/>
          <p14:tracePt t="23987" x="806450" y="1028700"/>
          <p14:tracePt t="24003" x="749300" y="1041400"/>
          <p14:tracePt t="24020" x="660400" y="1054100"/>
          <p14:tracePt t="24036" x="552450" y="1060450"/>
          <p14:tracePt t="24052" x="450850" y="1066800"/>
          <p14:tracePt t="24070" x="361950" y="1066800"/>
          <p14:tracePt t="24086" x="298450" y="1066800"/>
          <p14:tracePt t="24102" x="260350" y="1073150"/>
          <p14:tracePt t="24119" x="247650" y="1085850"/>
          <p14:tracePt t="24137" x="241300" y="1092200"/>
          <p14:tracePt t="24153" x="241300" y="1111250"/>
          <p14:tracePt t="24170" x="241300" y="1149350"/>
          <p14:tracePt t="24186" x="234950" y="1200150"/>
          <p14:tracePt t="24190" x="228600" y="1219200"/>
          <p14:tracePt t="24203" x="228600" y="1238250"/>
          <p14:tracePt t="24207" x="222250" y="1257300"/>
          <p14:tracePt t="24219" x="215900" y="1270000"/>
          <p14:tracePt t="24222" x="215900" y="1276350"/>
          <p14:tracePt t="24236" x="215900" y="1282700"/>
          <p14:tracePt t="24254" x="228600" y="1308100"/>
          <p14:tracePt t="24269" x="234950" y="1314450"/>
          <p14:tracePt t="24272" x="254000" y="1320800"/>
          <p14:tracePt t="24287" x="285750" y="1333500"/>
          <p14:tracePt t="24303" x="349250" y="1358900"/>
          <p14:tracePt t="24320" x="406400" y="1377950"/>
          <p14:tracePt t="24337" x="482600" y="1390650"/>
          <p14:tracePt t="24342" x="508000" y="1397000"/>
          <p14:tracePt t="24352" x="571500" y="1409700"/>
          <p14:tracePt t="24370" x="685800" y="1428750"/>
          <p14:tracePt t="24386" x="806450" y="1447800"/>
          <p14:tracePt t="24402" x="927100" y="1460500"/>
          <p14:tracePt t="24406" x="971550" y="1466850"/>
          <p14:tracePt t="24419" x="1016000" y="1473200"/>
          <p14:tracePt t="24437" x="1136650" y="1479550"/>
          <p14:tracePt t="24454" x="1238250" y="1479550"/>
          <p14:tracePt t="24470" x="1327150" y="1485900"/>
          <p14:tracePt t="24473" x="1358900" y="1485900"/>
          <p14:tracePt t="24487" x="1454150" y="1485900"/>
          <p14:tracePt t="24504" x="1562100" y="1485900"/>
          <p14:tracePt t="24520" x="1682750" y="1485900"/>
          <p14:tracePt t="24537" x="1809750" y="1485900"/>
          <p14:tracePt t="24554" x="1924050" y="1485900"/>
          <p14:tracePt t="24570" x="2012950" y="1485900"/>
          <p14:tracePt t="24587" x="2063750" y="1485900"/>
          <p14:tracePt t="24603" x="2108200" y="1485900"/>
          <p14:tracePt t="24607" x="2139950" y="1479550"/>
          <p14:tracePt t="24619" x="2159000" y="1479550"/>
          <p14:tracePt t="24636" x="2222500" y="1454150"/>
          <p14:tracePt t="24654" x="2260600" y="1428750"/>
          <p14:tracePt t="24672" x="2305050" y="1390650"/>
          <p14:tracePt t="24687" x="2330450" y="1365250"/>
          <p14:tracePt t="24703" x="2336800" y="1352550"/>
          <p14:tracePt t="24721" x="2349500" y="1308100"/>
          <p14:tracePt t="24738" x="2355850" y="1282700"/>
          <p14:tracePt t="24752" x="2349500" y="1257300"/>
          <p14:tracePt t="24770" x="2330450" y="1244600"/>
          <p14:tracePt t="24787" x="2317750" y="1231900"/>
          <p14:tracePt t="24804" x="2298700" y="1219200"/>
          <p14:tracePt t="24819" x="2273300" y="1200150"/>
          <p14:tracePt t="24836" x="2228850" y="1168400"/>
          <p14:tracePt t="24854" x="2190750" y="1136650"/>
          <p14:tracePt t="24871" x="2133600" y="1098550"/>
          <p14:tracePt t="24887" x="2089150" y="1073150"/>
          <p14:tracePt t="24904" x="2044700" y="1047750"/>
          <p14:tracePt t="24908" x="2019300" y="1035050"/>
          <p14:tracePt t="24920" x="1987550" y="1016000"/>
          <p14:tracePt t="24938" x="1943100" y="990600"/>
          <p14:tracePt t="24958" x="1847850" y="952500"/>
          <p14:tracePt t="24962" x="1790700" y="927100"/>
          <p14:tracePt t="24969" x="1733550" y="908050"/>
          <p14:tracePt t="24987" x="1612900" y="876300"/>
          <p14:tracePt t="25005" x="1524000" y="857250"/>
          <p14:tracePt t="25021" x="1422400" y="838200"/>
          <p14:tracePt t="25037" x="1346200" y="825500"/>
          <p14:tracePt t="25054" x="1225550" y="812800"/>
          <p14:tracePt t="25070" x="1092200" y="806450"/>
          <p14:tracePt t="25075" x="1028700" y="800100"/>
          <p14:tracePt t="25086" x="958850" y="800100"/>
          <p14:tracePt t="25104" x="857250" y="800100"/>
          <p14:tracePt t="25121" x="755650" y="800100"/>
          <p14:tracePt t="25137" x="704850" y="806450"/>
          <p14:tracePt t="25154" x="654050" y="844550"/>
          <p14:tracePt t="25157" x="622300" y="863600"/>
          <p14:tracePt t="25170" x="596900" y="889000"/>
          <p14:tracePt t="25188" x="508000" y="958850"/>
          <p14:tracePt t="25204" x="450850" y="1009650"/>
          <p14:tracePt t="25220" x="412750" y="1066800"/>
          <p14:tracePt t="25239" x="406400" y="1104900"/>
          <p14:tracePt t="25253" x="406400" y="1149350"/>
          <p14:tracePt t="25271" x="444500" y="1212850"/>
          <p14:tracePt t="25287" x="546100" y="1308100"/>
          <p14:tracePt t="25304" x="692150" y="1416050"/>
          <p14:tracePt t="25320" x="908050" y="1530350"/>
          <p14:tracePt t="25337" x="1117600" y="1619250"/>
          <p14:tracePt t="25354" x="1320800" y="1695450"/>
          <p14:tracePt t="25370" x="1498600" y="1739900"/>
          <p14:tracePt t="25387" x="1625600" y="1758950"/>
          <p14:tracePt t="25390" x="1689100" y="1765300"/>
          <p14:tracePt t="25404" x="1752600" y="1771650"/>
          <p14:tracePt t="25421" x="1936750" y="1758950"/>
          <p14:tracePt t="25439" x="2000250" y="1727200"/>
          <p14:tracePt t="25456" x="2038350" y="1695450"/>
          <p14:tracePt t="25471" x="2057400" y="1663700"/>
          <p14:tracePt t="25487" x="2076450" y="1631950"/>
          <p14:tracePt t="25504" x="2089150" y="1600200"/>
          <p14:tracePt t="25521" x="2101850" y="1568450"/>
          <p14:tracePt t="25538" x="2095500" y="1530350"/>
          <p14:tracePt t="25554" x="2051050" y="1479550"/>
          <p14:tracePt t="25571" x="1962150" y="1428750"/>
          <p14:tracePt t="25588" x="1866900" y="1384300"/>
          <p14:tracePt t="25604" x="1714500" y="1320800"/>
          <p14:tracePt t="25621" x="1562100" y="1238250"/>
          <p14:tracePt t="25638" x="1397000" y="1174750"/>
          <p14:tracePt t="25655" x="1231900" y="1149350"/>
          <p14:tracePt t="25671" x="1028700" y="1136650"/>
          <p14:tracePt t="25688" x="939800" y="1136650"/>
          <p14:tracePt t="25704" x="850900" y="1162050"/>
          <p14:tracePt t="25721" x="806450" y="1181100"/>
          <p14:tracePt t="25738" x="787400" y="1231900"/>
          <p14:tracePt t="25742" x="787400" y="1263650"/>
          <p14:tracePt t="25753" x="793750" y="1301750"/>
          <p14:tracePt t="25771" x="825500" y="1390650"/>
          <p14:tracePt t="25786" x="857250" y="1460500"/>
          <p14:tracePt t="25805" x="889000" y="1517650"/>
          <p14:tracePt t="25821" x="908050" y="1555750"/>
          <p14:tracePt t="25837" x="914400" y="1568450"/>
          <p14:tracePt t="25855" x="920750" y="1568450"/>
          <p14:tracePt t="31370" x="914400" y="1568450"/>
          <p14:tracePt t="31378" x="901700" y="1568450"/>
          <p14:tracePt t="31391" x="869950" y="1568450"/>
          <p14:tracePt t="31409" x="863600" y="1568450"/>
          <p14:tracePt t="31460" x="869950" y="1568450"/>
          <p14:tracePt t="31476" x="882650" y="1574800"/>
          <p14:tracePt t="31493" x="914400" y="1581150"/>
          <p14:tracePt t="31510" x="952500" y="1593850"/>
          <p14:tracePt t="31515" x="971550" y="1593850"/>
          <p14:tracePt t="31528" x="990600" y="1600200"/>
          <p14:tracePt t="31543" x="1028700" y="1606550"/>
          <p14:tracePt t="31560" x="1066800" y="1612900"/>
          <p14:tracePt t="31576" x="1193800" y="1612900"/>
          <p14:tracePt t="31579" x="1250950" y="1612900"/>
          <p14:tracePt t="31593" x="1314450" y="1606550"/>
          <p14:tracePt t="31597" x="1365250" y="1593850"/>
          <p14:tracePt t="31610" x="1409700" y="1574800"/>
          <p14:tracePt t="31626" x="1504950" y="1517650"/>
          <p14:tracePt t="31643" x="1562100" y="1473200"/>
          <p14:tracePt t="31659" x="1631950" y="1409700"/>
          <p14:tracePt t="31676" x="1689100" y="1346200"/>
          <p14:tracePt t="31681" x="1714500" y="1301750"/>
          <p14:tracePt t="31691" x="1733550" y="1263650"/>
          <p14:tracePt t="31710" x="1739900" y="1181100"/>
          <p14:tracePt t="31726" x="1727200" y="1111250"/>
          <p14:tracePt t="31743" x="1695450" y="1054100"/>
          <p14:tracePt t="31759" x="1651000" y="1016000"/>
          <p14:tracePt t="31776" x="1600200" y="990600"/>
          <p14:tracePt t="31779" x="1574800" y="977900"/>
          <p14:tracePt t="31793" x="1530350" y="965200"/>
          <p14:tracePt t="31795" x="1498600" y="958850"/>
          <p14:tracePt t="31810" x="1466850" y="958850"/>
          <p14:tracePt t="31826" x="1333500" y="965200"/>
          <p14:tracePt t="31843" x="1104900" y="1022350"/>
          <p14:tracePt t="31860" x="914400" y="1085850"/>
          <p14:tracePt t="31878" x="742950" y="1149350"/>
          <p14:tracePt t="31892" x="635000" y="1200150"/>
          <p14:tracePt t="31909" x="571500" y="1257300"/>
          <p14:tracePt t="31927" x="558800" y="1308100"/>
          <p14:tracePt t="31945" x="565150" y="1365250"/>
          <p14:tracePt t="31948" x="584200" y="1403350"/>
          <p14:tracePt t="31958" x="615950" y="1447800"/>
          <p14:tracePt t="31976" x="692150" y="1536700"/>
          <p14:tracePt t="31993" x="781050" y="1619250"/>
          <p14:tracePt t="32010" x="857250" y="1670050"/>
          <p14:tracePt t="32026" x="876300" y="1682750"/>
          <p14:tracePt t="32043" x="882650" y="1682750"/>
          <p14:tracePt t="32585" x="876300" y="1689100"/>
          <p14:tracePt t="32598" x="876300" y="1708150"/>
          <p14:tracePt t="32602" x="869950" y="1720850"/>
          <p14:tracePt t="32609" x="863600" y="1733550"/>
          <p14:tracePt t="32627" x="863600" y="1746250"/>
          <p14:tracePt t="32644" x="863600" y="1758950"/>
          <p14:tracePt t="32661" x="863600" y="1765300"/>
          <p14:tracePt t="32701" x="857250" y="1765300"/>
          <p14:tracePt t="32709" x="850900" y="1758950"/>
          <p14:tracePt t="32728" x="850900" y="1752600"/>
          <p14:tracePt t="32761" x="844550" y="1746250"/>
          <p14:tracePt t="32794" x="844550" y="1739900"/>
          <p14:tracePt t="32827" x="844550" y="1733550"/>
          <p14:tracePt t="32999" x="838200" y="1733550"/>
          <p14:tracePt t="33010" x="831850" y="1733550"/>
          <p14:tracePt t="33027" x="806450" y="1733550"/>
          <p14:tracePt t="33044" x="781050" y="1739900"/>
          <p14:tracePt t="33061" x="749300" y="1739900"/>
          <p14:tracePt t="33077" x="736600" y="1739900"/>
          <p14:tracePt t="33095" x="717550" y="1739900"/>
          <p14:tracePt t="33111" x="679450" y="1727200"/>
          <p14:tracePt t="33115" x="647700" y="1714500"/>
          <p14:tracePt t="33127" x="628650" y="1708150"/>
          <p14:tracePt t="33144" x="584200" y="1682750"/>
          <p14:tracePt t="33160" x="546100" y="1663700"/>
          <p14:tracePt t="33177" x="520700" y="1651000"/>
          <p14:tracePt t="33195" x="514350" y="1651000"/>
          <p14:tracePt t="33330" x="508000" y="1651000"/>
          <p14:tracePt t="33372" x="508000" y="1657350"/>
          <p14:tracePt t="33387" x="508000" y="1663700"/>
          <p14:tracePt t="33393" x="508000" y="1670050"/>
          <p14:tracePt t="33411" x="508000" y="1676400"/>
          <p14:tracePt t="33427" x="508000" y="1682750"/>
          <p14:tracePt t="33545" x="514350" y="1682750"/>
          <p14:tracePt t="33554" x="514350" y="1676400"/>
          <p14:tracePt t="33562" x="520700" y="1670050"/>
          <p14:tracePt t="33579" x="533400" y="1663700"/>
          <p14:tracePt t="33594" x="546100" y="1651000"/>
          <p14:tracePt t="33611" x="571500" y="1644650"/>
          <p14:tracePt t="33628" x="584200" y="1638300"/>
          <p14:tracePt t="33683" x="584200" y="1631950"/>
          <p14:tracePt t="33693" x="590550" y="1631950"/>
          <p14:tracePt t="33711" x="609600" y="1631950"/>
          <p14:tracePt t="33729" x="666750" y="1625600"/>
          <p14:tracePt t="33745" x="781050" y="1631950"/>
          <p14:tracePt t="33761" x="876300" y="1644650"/>
          <p14:tracePt t="33777" x="920750" y="1651000"/>
          <p14:tracePt t="33780" x="958850" y="1657350"/>
          <p14:tracePt t="33794" x="1022350" y="1676400"/>
          <p14:tracePt t="33811" x="1054100" y="1682750"/>
          <p14:tracePt t="33828" x="1085850" y="1689100"/>
          <p14:tracePt t="33844" x="1104900" y="1695450"/>
          <p14:tracePt t="33861" x="1130300" y="1701800"/>
          <p14:tracePt t="33878" x="1143000" y="1708150"/>
          <p14:tracePt t="33894" x="1162050" y="1714500"/>
          <p14:tracePt t="33911" x="1174750" y="1714500"/>
          <p14:tracePt t="33929" x="1187450" y="1714500"/>
          <p14:tracePt t="33932" x="1187450" y="1708150"/>
          <p14:tracePt t="33944" x="1193800" y="1708150"/>
          <p14:tracePt t="34009" x="1200150" y="1708150"/>
          <p14:tracePt t="34024" x="1206500" y="1708150"/>
          <p14:tracePt t="34101" x="1206500" y="1714500"/>
          <p14:tracePt t="34116" x="1206500" y="1720850"/>
          <p14:tracePt t="34131" x="1206500" y="1727200"/>
          <p14:tracePt t="34162" x="1206500" y="1733550"/>
          <p14:tracePt t="34179" x="1206500" y="1739900"/>
          <p14:tracePt t="34394" x="1206500" y="1733550"/>
          <p14:tracePt t="34407" x="1206500" y="1727200"/>
          <p14:tracePt t="34505" x="1206500" y="1720850"/>
          <p14:tracePt t="34641" x="1206500" y="1714500"/>
          <p14:tracePt t="34650" x="1212850" y="1714500"/>
          <p14:tracePt t="34663" x="1219200" y="1708150"/>
          <p14:tracePt t="34679" x="1225550" y="1708150"/>
          <p14:tracePt t="34696" x="1238250" y="1695450"/>
          <p14:tracePt t="34711" x="1244600" y="1689100"/>
          <p14:tracePt t="34729" x="1257300" y="1689100"/>
          <p14:tracePt t="34747" x="1289050" y="1682750"/>
          <p14:tracePt t="34762" x="1339850" y="1682750"/>
          <p14:tracePt t="34779" x="1390650" y="1682750"/>
          <p14:tracePt t="34795" x="1441450" y="1682750"/>
          <p14:tracePt t="34812" x="1479550" y="1682750"/>
          <p14:tracePt t="34829" x="1504950" y="1676400"/>
          <p14:tracePt t="34846" x="1524000" y="1676400"/>
          <p14:tracePt t="34863" x="1524000" y="1670050"/>
          <p14:tracePt t="34972" x="1530350" y="1670050"/>
          <p14:tracePt t="35005" x="1536700" y="1670050"/>
          <p14:tracePt t="35029" x="1543050" y="1670050"/>
          <p14:tracePt t="35043" x="1549400" y="1670050"/>
          <p14:tracePt t="35049" x="1562100" y="1670050"/>
          <p14:tracePt t="35063" x="1568450" y="1670050"/>
          <p14:tracePt t="35079" x="1587500" y="1670050"/>
          <p14:tracePt t="35149" x="1593850" y="1670050"/>
          <p14:tracePt t="35163" x="1625600" y="1670050"/>
          <p14:tracePt t="35179" x="1670050" y="1676400"/>
          <p14:tracePt t="35196" x="1739900" y="1682750"/>
          <p14:tracePt t="35212" x="1771650" y="1689100"/>
          <p14:tracePt t="35229" x="1790700" y="1689100"/>
          <p14:tracePt t="35247" x="1803400" y="1695450"/>
          <p14:tracePt t="35287" x="1809750" y="1695450"/>
          <p14:tracePt t="35301" x="1816100" y="1695450"/>
          <p14:tracePt t="35312" x="1822450" y="1695450"/>
          <p14:tracePt t="35329" x="1841500" y="1689100"/>
          <p14:tracePt t="35345" x="1873250" y="1689100"/>
          <p14:tracePt t="35362" x="1905000" y="1689100"/>
          <p14:tracePt t="35379" x="1930400" y="1689100"/>
          <p14:tracePt t="35395" x="1955800" y="1682750"/>
          <p14:tracePt t="35412" x="1968500" y="1676400"/>
          <p14:tracePt t="35429" x="1974850" y="1676400"/>
          <p14:tracePt t="35446" x="1981200" y="1676400"/>
          <p14:tracePt t="35463" x="1993900" y="1676400"/>
          <p14:tracePt t="35481" x="2006600" y="1670050"/>
          <p14:tracePt t="35495" x="2019300" y="1670050"/>
          <p14:tracePt t="35512" x="2025650" y="1670050"/>
          <p14:tracePt t="35549" x="2032000" y="1670050"/>
          <p14:tracePt t="35563" x="2051050" y="1670050"/>
          <p14:tracePt t="35580" x="2089150" y="1670050"/>
          <p14:tracePt t="35596" x="2114550" y="1670050"/>
          <p14:tracePt t="35613" x="2139950" y="1663700"/>
          <p14:tracePt t="35630" x="2146300" y="1663700"/>
          <p14:tracePt t="35645" x="2165350" y="1663700"/>
          <p14:tracePt t="35663" x="2184400" y="1663700"/>
          <p14:tracePt t="35680" x="2197100" y="1670050"/>
          <p14:tracePt t="35684" x="2203450" y="1670050"/>
          <p14:tracePt t="35696" x="2216150" y="1670050"/>
          <p14:tracePt t="35714" x="2235200" y="1670050"/>
          <p14:tracePt t="35730" x="2279650" y="1670050"/>
          <p14:tracePt t="35746" x="2317750" y="1657350"/>
          <p14:tracePt t="35750" x="2343150" y="1651000"/>
          <p14:tracePt t="35763" x="2374900" y="1638300"/>
          <p14:tracePt t="35780" x="2406650" y="1631950"/>
          <p14:tracePt t="35796" x="2432050" y="1625600"/>
          <p14:tracePt t="35813" x="2463800" y="1625600"/>
          <p14:tracePt t="35830" x="2489200" y="1619250"/>
          <p14:tracePt t="35836" x="2514600" y="1619250"/>
          <p14:tracePt t="35845" x="2527300" y="1619250"/>
          <p14:tracePt t="35863" x="2565400" y="1625600"/>
          <p14:tracePt t="35880" x="2597150" y="1625600"/>
          <p14:tracePt t="35896" x="2616200" y="1625600"/>
          <p14:tracePt t="35913" x="2628900" y="1631950"/>
          <p14:tracePt t="35946" x="2641600" y="1631950"/>
          <p14:tracePt t="35963" x="2654300" y="1631950"/>
          <p14:tracePt t="35980" x="2667000" y="1631950"/>
          <p14:tracePt t="35996" x="2679700" y="1625600"/>
          <p14:tracePt t="35999" x="2705100" y="1625600"/>
          <p14:tracePt t="36013" x="2717800" y="1619250"/>
          <p14:tracePt t="36030" x="2730500" y="1619250"/>
          <p14:tracePt t="36046" x="2755900" y="1612900"/>
          <p14:tracePt t="36063" x="2774950" y="1612900"/>
          <p14:tracePt t="36081" x="2787650" y="1606550"/>
          <p14:tracePt t="36096" x="2800350" y="1606550"/>
          <p14:tracePt t="36113" x="2813050" y="1606550"/>
          <p14:tracePt t="36129" x="2838450" y="1606550"/>
          <p14:tracePt t="36146" x="2882900" y="1606550"/>
          <p14:tracePt t="36163" x="2940050" y="1612900"/>
          <p14:tracePt t="36180" x="3003550" y="1619250"/>
          <p14:tracePt t="36197" x="3086100" y="1625600"/>
          <p14:tracePt t="36213" x="3155950" y="1631950"/>
          <p14:tracePt t="36217" x="3181350" y="1638300"/>
          <p14:tracePt t="36229" x="3200400" y="1638300"/>
          <p14:tracePt t="36231" x="3219450" y="1644650"/>
          <p14:tracePt t="36245" x="3225800" y="1644650"/>
          <p14:tracePt t="36264" x="3232150" y="1644650"/>
          <p14:tracePt t="36280" x="3238500" y="1644650"/>
          <p14:tracePt t="36297" x="3251200" y="1644650"/>
          <p14:tracePt t="36313" x="3257550" y="1644650"/>
          <p14:tracePt t="36332" x="3270250" y="1644650"/>
          <p14:tracePt t="36347" x="3282950" y="1644650"/>
          <p14:tracePt t="36363" x="3295650" y="1644650"/>
          <p14:tracePt t="36380" x="3321050" y="1644650"/>
          <p14:tracePt t="36396" x="3346450" y="1644650"/>
          <p14:tracePt t="36413" x="3365500" y="1651000"/>
          <p14:tracePt t="36430" x="3378200" y="1651000"/>
          <p14:tracePt t="36514" x="3384550" y="1657350"/>
          <p14:tracePt t="36530" x="3403600" y="1657350"/>
          <p14:tracePt t="36547" x="3429000" y="1663700"/>
          <p14:tracePt t="36563" x="3454400" y="1670050"/>
          <p14:tracePt t="36580" x="3473450" y="1670050"/>
          <p14:tracePt t="36596" x="3498850" y="1670050"/>
          <p14:tracePt t="36613" x="3517900" y="1670050"/>
          <p14:tracePt t="36646" x="3524250" y="1670050"/>
          <p14:tracePt t="36664" x="3536950" y="1657350"/>
          <p14:tracePt t="36667" x="3543300" y="1651000"/>
          <p14:tracePt t="36680" x="3549650" y="1644650"/>
          <p14:tracePt t="36697" x="3568700" y="1631950"/>
          <p14:tracePt t="36701" x="3575050" y="1625600"/>
          <p14:tracePt t="36714" x="3587750" y="1612900"/>
          <p14:tracePt t="36732" x="3644900" y="1600200"/>
          <p14:tracePt t="36747" x="3676650" y="1600200"/>
          <p14:tracePt t="36764" x="3702050" y="1612900"/>
          <p14:tracePt t="36780" x="3721100" y="1619250"/>
          <p14:tracePt t="36798" x="3740150" y="1638300"/>
          <p14:tracePt t="36813" x="3771900" y="1657350"/>
          <p14:tracePt t="36832" x="3790950" y="1670050"/>
          <p14:tracePt t="36847" x="3816350" y="1676400"/>
          <p14:tracePt t="36863" x="3829050" y="1682750"/>
          <p14:tracePt t="36914" x="3835400" y="1682750"/>
          <p14:tracePt t="37078" x="3835400" y="1676400"/>
          <p14:tracePt t="37087" x="3835400" y="1670050"/>
          <p14:tracePt t="37111" x="3841750" y="1663700"/>
          <p14:tracePt t="37131" x="3860800" y="1657350"/>
          <p14:tracePt t="37147" x="3892550" y="1651000"/>
          <p14:tracePt t="37165" x="3968750" y="1657350"/>
          <p14:tracePt t="37181" x="4051300" y="1676400"/>
          <p14:tracePt t="37198" x="4140200" y="1689100"/>
          <p14:tracePt t="37214" x="4203700" y="1689100"/>
          <p14:tracePt t="37230" x="4260850" y="1689100"/>
          <p14:tracePt t="37248" x="4305300" y="1689100"/>
          <p14:tracePt t="37263" x="4362450" y="1689100"/>
          <p14:tracePt t="37280" x="4425950" y="1689100"/>
          <p14:tracePt t="37297" x="4464050" y="1695450"/>
          <p14:tracePt t="37314" x="4495800" y="1695450"/>
          <p14:tracePt t="37331" x="4495800" y="1701800"/>
          <p14:tracePt t="37347" x="4502150" y="1701800"/>
          <p14:tracePt t="37380" x="4508500" y="1701800"/>
          <p14:tracePt t="37398" x="4521200" y="1701800"/>
          <p14:tracePt t="37414" x="4552950" y="1701800"/>
          <p14:tracePt t="37431" x="4635500" y="1701800"/>
          <p14:tracePt t="37448" x="4673600" y="1695450"/>
          <p14:tracePt t="37464" x="4705350" y="1689100"/>
          <p14:tracePt t="37481" x="4737100" y="1682750"/>
          <p14:tracePt t="37497" x="4756150" y="1676400"/>
          <p14:tracePt t="37514" x="4762500" y="1676400"/>
          <p14:tracePt t="37532" x="4768850" y="1676400"/>
          <p14:tracePt t="37547" x="4775200" y="1676400"/>
          <p14:tracePt t="37564" x="4787900" y="1676400"/>
          <p14:tracePt t="37582" x="4806950" y="1676400"/>
          <p14:tracePt t="37598" x="4826000" y="1676400"/>
          <p14:tracePt t="37614" x="4857750" y="1676400"/>
          <p14:tracePt t="37631" x="4889500" y="1676400"/>
          <p14:tracePt t="37648" x="4908550" y="1676400"/>
          <p14:tracePt t="37664" x="4927600" y="1676400"/>
          <p14:tracePt t="37667" x="4933950" y="1676400"/>
          <p14:tracePt t="37681" x="4933950" y="1670050"/>
          <p14:tracePt t="37698" x="4940300" y="1663700"/>
          <p14:tracePt t="37714" x="4940300" y="1657350"/>
          <p14:tracePt t="37731" x="4946650" y="1651000"/>
          <p14:tracePt t="37747" x="4953000" y="1644650"/>
          <p14:tracePt t="37764" x="4965700" y="1644650"/>
          <p14:tracePt t="37781" x="4984750" y="1644650"/>
          <p14:tracePt t="37798" x="5010150" y="1638300"/>
          <p14:tracePt t="37814" x="5035550" y="1638300"/>
          <p14:tracePt t="37831" x="5054600" y="1638300"/>
          <p14:tracePt t="37847" x="5067300" y="1638300"/>
          <p14:tracePt t="38087" x="5086350" y="1638300"/>
          <p14:tracePt t="38095" x="5092700" y="1638300"/>
          <p14:tracePt t="38115" x="5130800" y="1644650"/>
          <p14:tracePt t="38132" x="5175250" y="1644650"/>
          <p14:tracePt t="38149" x="5251450" y="1644650"/>
          <p14:tracePt t="38165" x="5289550" y="1644650"/>
          <p14:tracePt t="38182" x="5314950" y="1644650"/>
          <p14:tracePt t="38199" x="5321300" y="1644650"/>
          <p14:tracePt t="38215" x="5327650" y="1644650"/>
          <p14:tracePt t="39147" x="5327650" y="1651000"/>
          <p14:tracePt t="39211" x="5321300" y="1651000"/>
          <p14:tracePt t="39219" x="5314950" y="1651000"/>
          <p14:tracePt t="39231" x="5308600" y="1651000"/>
          <p14:tracePt t="39248" x="5276850" y="1651000"/>
          <p14:tracePt t="39267" x="5270500" y="1651000"/>
          <p14:tracePt t="39325" x="5276850" y="1657350"/>
          <p14:tracePt t="39335" x="5283200" y="1657350"/>
          <p14:tracePt t="39349" x="5289550" y="1657350"/>
          <p14:tracePt t="39424" x="5295900" y="1657350"/>
          <p14:tracePt t="39440" x="5308600" y="1657350"/>
          <p14:tracePt t="39448" x="5340350" y="1657350"/>
          <p14:tracePt t="39466" x="5384800" y="1663700"/>
          <p14:tracePt t="39483" x="5467350" y="1663700"/>
          <p14:tracePt t="39499" x="5549900" y="1670050"/>
          <p14:tracePt t="39503" x="5575300" y="1670050"/>
          <p14:tracePt t="39516" x="5619750" y="1670050"/>
          <p14:tracePt t="39533" x="5676900" y="1670050"/>
          <p14:tracePt t="39550" x="5727700" y="1670050"/>
          <p14:tracePt t="39566" x="5822950" y="1670050"/>
          <p14:tracePt t="39570" x="5899150" y="1670050"/>
          <p14:tracePt t="39582" x="5943600" y="1670050"/>
          <p14:tracePt t="39599" x="6076950" y="1670050"/>
          <p14:tracePt t="39616" x="6223000" y="1670050"/>
          <p14:tracePt t="39632" x="6286500" y="1670050"/>
          <p14:tracePt t="39648" x="6311900" y="1663700"/>
          <p14:tracePt t="39666" x="6330950" y="1663700"/>
          <p14:tracePt t="39683" x="6362700" y="1657350"/>
          <p14:tracePt t="39700" x="6400800" y="1657350"/>
          <p14:tracePt t="39717" x="6451600" y="1657350"/>
          <p14:tracePt t="39732" x="6508750" y="1657350"/>
          <p14:tracePt t="39749" x="6572250" y="1663700"/>
          <p14:tracePt t="39766" x="6610350" y="1663700"/>
          <p14:tracePt t="39783" x="6654800" y="1670050"/>
          <p14:tracePt t="39800" x="6680200" y="1676400"/>
          <p14:tracePt t="39817" x="6711950" y="1682750"/>
          <p14:tracePt t="39833" x="6724650" y="1682750"/>
          <p14:tracePt t="39851" x="6737350" y="1689100"/>
          <p14:tracePt t="39868" x="6762750" y="1689100"/>
          <p14:tracePt t="39881" x="6788150" y="1695450"/>
          <p14:tracePt t="39900" x="6813550" y="1695450"/>
          <p14:tracePt t="39916" x="6838950" y="1701800"/>
          <p14:tracePt t="39933" x="6858000" y="1701800"/>
          <p14:tracePt t="39950" x="6870700" y="1701800"/>
          <p14:tracePt t="39966" x="6883400" y="1701800"/>
          <p14:tracePt t="39984" x="6889750" y="1701800"/>
          <p14:tracePt t="39999" x="6902450" y="1701800"/>
          <p14:tracePt t="40004" x="6915150" y="1701800"/>
          <p14:tracePt t="40015" x="6921500" y="1695450"/>
          <p14:tracePt t="40033" x="6953250" y="1689100"/>
          <p14:tracePt t="40051" x="6965950" y="1682750"/>
          <p14:tracePt t="40066" x="6985000" y="1670050"/>
          <p14:tracePt t="40084" x="7004050" y="1663700"/>
          <p14:tracePt t="40100" x="7023100" y="1651000"/>
          <p14:tracePt t="40116" x="7035800" y="1651000"/>
          <p14:tracePt t="40133" x="7048500" y="1651000"/>
          <p14:tracePt t="40166" x="7048500" y="1644650"/>
          <p14:tracePt t="40433" x="7054850" y="1644650"/>
          <p14:tracePt t="40441" x="7073900" y="1644650"/>
          <p14:tracePt t="40449" x="7086600" y="1644650"/>
          <p14:tracePt t="40467" x="7143750" y="1644650"/>
          <p14:tracePt t="40484" x="7194550" y="1644650"/>
          <p14:tracePt t="40501" x="7277100" y="1638300"/>
          <p14:tracePt t="40518" x="7296150" y="1638300"/>
          <p14:tracePt t="40521" x="7315200" y="1631950"/>
          <p14:tracePt t="40536" x="7346950" y="1631950"/>
          <p14:tracePt t="40551" x="7372350" y="1631950"/>
          <p14:tracePt t="40568" x="7391400" y="1631950"/>
          <p14:tracePt t="40584" x="7404100" y="1631950"/>
          <p14:tracePt t="40617" x="7404100" y="1625600"/>
          <p14:tracePt t="40668" x="7397750" y="1625600"/>
          <p14:tracePt t="40684" x="7366000" y="1625600"/>
          <p14:tracePt t="40700" x="7321550" y="1631950"/>
          <p14:tracePt t="40717" x="7270750" y="1638300"/>
          <p14:tracePt t="40734" x="7207250" y="1651000"/>
          <p14:tracePt t="40750" x="7131050" y="1663700"/>
          <p14:tracePt t="40767" x="7067550" y="1670050"/>
          <p14:tracePt t="40784" x="7004050" y="1676400"/>
          <p14:tracePt t="40788" x="6959600" y="1682750"/>
          <p14:tracePt t="40800" x="6940550" y="1682750"/>
          <p14:tracePt t="40817" x="6864350" y="1689100"/>
          <p14:tracePt t="40833" x="6832600" y="1689100"/>
          <p14:tracePt t="40850" x="6794500" y="1689100"/>
          <p14:tracePt t="40867" x="6756400" y="1689100"/>
          <p14:tracePt t="40871" x="6737350" y="1689100"/>
          <p14:tracePt t="40884" x="6699250" y="1695450"/>
          <p14:tracePt t="40900" x="6623050" y="1695450"/>
          <p14:tracePt t="40916" x="6508750" y="1701800"/>
          <p14:tracePt t="40917" x="6464300" y="1701800"/>
          <p14:tracePt t="40934" x="6318250" y="1708150"/>
          <p14:tracePt t="40950" x="6121400" y="1714500"/>
          <p14:tracePt t="40967" x="5981700" y="1720850"/>
          <p14:tracePt t="40984" x="5867400" y="1727200"/>
          <p14:tracePt t="41000" x="5734050" y="1746250"/>
          <p14:tracePt t="41017" x="5632450" y="1758950"/>
          <p14:tracePt t="41034" x="5467350" y="1778000"/>
          <p14:tracePt t="41052" x="5200650" y="1778000"/>
          <p14:tracePt t="41067" x="4908550" y="1778000"/>
          <p14:tracePt t="41084" x="4654550" y="1778000"/>
          <p14:tracePt t="41100" x="4343400" y="1771650"/>
          <p14:tracePt t="41104" x="4178300" y="1771650"/>
          <p14:tracePt t="41116" x="4057650" y="1765300"/>
          <p14:tracePt t="41134" x="3746500" y="1758950"/>
          <p14:tracePt t="41152" x="3346450" y="1758950"/>
          <p14:tracePt t="41168" x="3143250" y="1784350"/>
          <p14:tracePt t="41184" x="2952750" y="1828800"/>
          <p14:tracePt t="41200" x="2711450" y="1885950"/>
          <p14:tracePt t="41218" x="2457450" y="1962150"/>
          <p14:tracePt t="41233" x="2197100" y="2019300"/>
          <p14:tracePt t="41251" x="1974850" y="2038350"/>
          <p14:tracePt t="41267" x="1828800" y="2038350"/>
          <p14:tracePt t="41284" x="1752600" y="2038350"/>
          <p14:tracePt t="41306" x="1746250" y="2038350"/>
          <p14:tracePt t="41371" x="1752600" y="2038350"/>
          <p14:tracePt t="41380" x="1758950" y="2038350"/>
          <p14:tracePt t="41384" x="1765300" y="2038350"/>
          <p14:tracePt t="41402" x="1771650" y="2044700"/>
          <p14:tracePt t="41418" x="1778000" y="2044700"/>
          <p14:tracePt t="41451" x="1784350" y="2044700"/>
          <p14:tracePt t="41468" x="1790700" y="2044700"/>
          <p14:tracePt t="41484" x="1803400" y="2044700"/>
          <p14:tracePt t="41501" x="1809750" y="2044700"/>
          <p14:tracePt t="41518" x="1816100" y="2044700"/>
          <p14:tracePt t="41630" x="1816100" y="2038350"/>
          <p14:tracePt t="41654" x="1816100" y="2032000"/>
          <p14:tracePt t="41668" x="1803400" y="2019300"/>
          <p14:tracePt t="41685" x="1790700" y="2012950"/>
          <p14:tracePt t="41701" x="1771650" y="2006600"/>
          <p14:tracePt t="41718" x="1758950" y="2000250"/>
          <p14:tracePt t="41734" x="1752600" y="1993900"/>
          <p14:tracePt t="41768" x="1746250" y="1993900"/>
          <p14:tracePt t="41785" x="1746250" y="1987550"/>
          <p14:tracePt t="41835" x="1746250" y="1981200"/>
          <p14:tracePt t="42015" x="1739900" y="1981200"/>
          <p14:tracePt t="42024" x="1739900" y="1974850"/>
          <p14:tracePt t="42033" x="1733550" y="1968500"/>
          <p14:tracePt t="42052" x="1708150" y="1962150"/>
          <p14:tracePt t="42069" x="1543050" y="1924050"/>
          <p14:tracePt t="42085" x="1485900" y="1917700"/>
          <p14:tracePt t="42089" x="1403350" y="1905000"/>
          <p14:tracePt t="42103" x="1263650" y="1885950"/>
          <p14:tracePt t="42121" x="1155700" y="1873250"/>
          <p14:tracePt t="42135" x="1104900" y="1866900"/>
          <p14:tracePt t="42152" x="1104900" y="1860550"/>
          <p14:tracePt t="42210" x="1111250" y="1860550"/>
          <p14:tracePt t="42217" x="1117600" y="1860550"/>
          <p14:tracePt t="42252" x="1123950" y="1860550"/>
          <p14:tracePt t="42268" x="1136650" y="1860550"/>
          <p14:tracePt t="42285" x="1168400" y="1866900"/>
          <p14:tracePt t="42302" x="1212850" y="1879600"/>
          <p14:tracePt t="42318" x="1257300" y="1892300"/>
          <p14:tracePt t="42335" x="1282700" y="1898650"/>
          <p14:tracePt t="42351" x="1301750" y="1905000"/>
          <p14:tracePt t="42355" x="1314450" y="1905000"/>
          <p14:tracePt t="42368" x="1320800" y="1905000"/>
          <p14:tracePt t="42386" x="1320800" y="1911350"/>
          <p14:tracePt t="42402" x="1333500" y="1911350"/>
          <p14:tracePt t="42420" x="1352550" y="1911350"/>
          <p14:tracePt t="42435" x="1365250" y="1905000"/>
          <p14:tracePt t="42452" x="1371600" y="1905000"/>
          <p14:tracePt t="42468" x="1384300" y="1898650"/>
          <p14:tracePt t="42485" x="1397000" y="1892300"/>
          <p14:tracePt t="42502" x="1403350" y="1892300"/>
          <p14:tracePt t="42821" x="1403350" y="1885950"/>
          <p14:tracePt t="42839" x="1409700" y="1885950"/>
          <p14:tracePt t="42861" x="1416050" y="1885950"/>
          <p14:tracePt t="42870" x="1422400" y="1879600"/>
          <p14:tracePt t="42885" x="1460500" y="1873250"/>
          <p14:tracePt t="42903" x="1524000" y="1873250"/>
          <p14:tracePt t="42920" x="1587500" y="1873250"/>
          <p14:tracePt t="42936" x="1657350" y="1873250"/>
          <p14:tracePt t="42953" x="1695450" y="1873250"/>
          <p14:tracePt t="42969" x="1708150" y="1873250"/>
          <p14:tracePt t="42986" x="1714500" y="1873250"/>
          <p14:tracePt t="43002" x="1720850" y="1873250"/>
          <p14:tracePt t="43019" x="1752600" y="1866900"/>
          <p14:tracePt t="43036" x="1803400" y="1866900"/>
          <p14:tracePt t="43053" x="1898650" y="1866900"/>
          <p14:tracePt t="43069" x="2019300" y="1879600"/>
          <p14:tracePt t="43085" x="2133600" y="1892300"/>
          <p14:tracePt t="43102" x="2216150" y="1898650"/>
          <p14:tracePt t="43119" x="2260600" y="1898650"/>
          <p14:tracePt t="43136" x="2273300" y="1898650"/>
          <p14:tracePt t="43153" x="2292350" y="1898650"/>
          <p14:tracePt t="43169" x="2349500" y="1898650"/>
          <p14:tracePt t="43186" x="2393950" y="1898650"/>
          <p14:tracePt t="43202" x="2463800" y="1898650"/>
          <p14:tracePt t="43219" x="2508250" y="1898650"/>
          <p14:tracePt t="43235" x="2552700" y="1892300"/>
          <p14:tracePt t="43240" x="2559050" y="1892300"/>
          <p14:tracePt t="43251" x="2571750" y="1892300"/>
          <p14:tracePt t="43396" x="2578100" y="1885950"/>
          <p14:tracePt t="44469" x="2584450" y="1885950"/>
          <p14:tracePt t="44479" x="2590800" y="1892300"/>
          <p14:tracePt t="44488" x="2597150" y="1905000"/>
          <p14:tracePt t="44502" x="2641600" y="1930400"/>
          <p14:tracePt t="44521" x="2692400" y="1955800"/>
          <p14:tracePt t="44537" x="2736850" y="1968500"/>
          <p14:tracePt t="44554" x="2762250" y="1968500"/>
          <p14:tracePt t="44558" x="2768600" y="1968500"/>
          <p14:tracePt t="44647" x="2774950" y="1968500"/>
          <p14:tracePt t="44670" x="2781300" y="1968500"/>
          <p14:tracePt t="44929" x="2787650" y="1968500"/>
          <p14:tracePt t="44938" x="2800350" y="1968500"/>
          <p14:tracePt t="44944" x="2806700" y="1962150"/>
          <p14:tracePt t="44953" x="2838450" y="1949450"/>
          <p14:tracePt t="44970" x="2870200" y="1943100"/>
          <p14:tracePt t="44986" x="2927350" y="1930400"/>
          <p14:tracePt t="45003" x="2990850" y="1917700"/>
          <p14:tracePt t="45019" x="3022600" y="1911350"/>
          <p14:tracePt t="45036" x="3060700" y="1905000"/>
          <p14:tracePt t="45054" x="3079750" y="1898650"/>
          <p14:tracePt t="45070" x="3105150" y="1892300"/>
          <p14:tracePt t="45087" x="3111500" y="1885950"/>
          <p14:tracePt t="45104" x="3117850" y="1885950"/>
          <p14:tracePt t="45268" x="3136900" y="1885950"/>
          <p14:tracePt t="45276" x="3149600" y="1885950"/>
          <p14:tracePt t="45287" x="3168650" y="1885950"/>
          <p14:tracePt t="45304" x="3225800" y="1885950"/>
          <p14:tracePt t="45308" x="3251200" y="1885950"/>
          <p14:tracePt t="45321" x="3295650" y="1885950"/>
          <p14:tracePt t="45325" x="3340100" y="1885950"/>
          <p14:tracePt t="45338" x="3409950" y="1885950"/>
          <p14:tracePt t="45354" x="3454400" y="1885950"/>
          <p14:tracePt t="45371" x="3498850" y="1885950"/>
          <p14:tracePt t="45388" x="3517900" y="1885950"/>
          <p14:tracePt t="45405" x="3524250" y="1885950"/>
          <p14:tracePt t="45421" x="3530600" y="1885950"/>
          <p14:tracePt t="45717" x="3530600" y="1892300"/>
          <p14:tracePt t="45730" x="3530600" y="1898650"/>
          <p14:tracePt t="45741" x="3536950" y="1905000"/>
          <p14:tracePt t="45780" x="3549650" y="1905000"/>
          <p14:tracePt t="45789" x="3562350" y="1898650"/>
          <p14:tracePt t="45805" x="3594100" y="1879600"/>
          <p14:tracePt t="45821" x="3625850" y="1847850"/>
          <p14:tracePt t="45838" x="3676650" y="1778000"/>
          <p14:tracePt t="45855" x="3714750" y="1714500"/>
          <p14:tracePt t="45871" x="3733800" y="1657350"/>
          <p14:tracePt t="45889" x="3746500" y="1619250"/>
          <p14:tracePt t="45892" x="3746500" y="1612900"/>
          <p14:tracePt t="45938" x="3746500" y="1619250"/>
          <p14:tracePt t="45954" x="3746500" y="1631950"/>
          <p14:tracePt t="45971" x="3740150" y="1644650"/>
          <p14:tracePt t="45988" x="3740150" y="1676400"/>
          <p14:tracePt t="46005" x="3740150" y="1720850"/>
          <p14:tracePt t="46021" x="3740150" y="1765300"/>
          <p14:tracePt t="46038" x="3746500" y="1797050"/>
          <p14:tracePt t="46055" x="3752850" y="1847850"/>
          <p14:tracePt t="46072" x="3752850" y="1860550"/>
          <p14:tracePt t="46088" x="3759200" y="1879600"/>
          <p14:tracePt t="46104" x="3765550" y="1885950"/>
          <p14:tracePt t="46121" x="3771900" y="1892300"/>
          <p14:tracePt t="46138" x="3778250" y="1898650"/>
          <p14:tracePt t="46155" x="3790950" y="1905000"/>
          <p14:tracePt t="46171" x="3816350" y="1905000"/>
          <p14:tracePt t="46188" x="3848100" y="1911350"/>
          <p14:tracePt t="46206" x="3905250" y="1911350"/>
          <p14:tracePt t="46222" x="3949700" y="1905000"/>
          <p14:tracePt t="46238" x="4019550" y="1905000"/>
          <p14:tracePt t="46255" x="4089400" y="1905000"/>
          <p14:tracePt t="46276" x="4108450" y="1898650"/>
          <p14:tracePt t="46287" x="4114800" y="1898650"/>
          <p14:tracePt t="46288" x="4133850" y="1898650"/>
          <p14:tracePt t="46304" x="4146550" y="1898650"/>
          <p14:tracePt t="46307" x="4159250" y="1898650"/>
          <p14:tracePt t="46322" x="4235450" y="1905000"/>
          <p14:tracePt t="46340" x="4305300" y="1917700"/>
          <p14:tracePt t="46355" x="4394200" y="1930400"/>
          <p14:tracePt t="46372" x="4438650" y="1930400"/>
          <p14:tracePt t="46389" x="4470400" y="1936750"/>
          <p14:tracePt t="46514" x="4476750" y="1936750"/>
          <p14:tracePt t="46522" x="4495800" y="1936750"/>
          <p14:tracePt t="46539" x="4527550" y="1936750"/>
          <p14:tracePt t="46555" x="4559300" y="1930400"/>
          <p14:tracePt t="46574" x="4584700" y="1924050"/>
          <p14:tracePt t="46589" x="4597400" y="1924050"/>
          <p14:tracePt t="46605" x="4603750" y="1924050"/>
          <p14:tracePt t="46608" x="4603750" y="1917700"/>
          <p14:tracePt t="46939" x="4610100" y="1917700"/>
          <p14:tracePt t="46948" x="4616450" y="1917700"/>
          <p14:tracePt t="46955" x="4622800" y="1917700"/>
          <p14:tracePt t="46972" x="4648200" y="1911350"/>
          <p14:tracePt t="46990" x="4673600" y="1905000"/>
          <p14:tracePt t="47006" x="4699000" y="1898650"/>
          <p14:tracePt t="47022" x="4718050" y="1892300"/>
          <p14:tracePt t="47039" x="4730750" y="1892300"/>
          <p14:tracePt t="47054" x="4749800" y="1885950"/>
          <p14:tracePt t="47057" x="4756150" y="1885950"/>
          <p14:tracePt t="47072" x="4775200" y="1879600"/>
          <p14:tracePt t="47076" x="4787900" y="1879600"/>
          <p14:tracePt t="47089" x="4813300" y="1879600"/>
          <p14:tracePt t="47093" x="4832350" y="1873250"/>
          <p14:tracePt t="47106" x="4845050" y="1873250"/>
          <p14:tracePt t="47110" x="4870450" y="1873250"/>
          <p14:tracePt t="47123" x="4889500" y="1866900"/>
          <p14:tracePt t="47126" x="4902200" y="1866900"/>
          <p14:tracePt t="47139" x="4927600" y="1866900"/>
          <p14:tracePt t="47156" x="4933950" y="1866900"/>
          <p14:tracePt t="47229" x="4940300" y="1866900"/>
          <p14:tracePt t="47237" x="4946650" y="1860550"/>
          <p14:tracePt t="47244" x="4953000" y="1860550"/>
          <p14:tracePt t="47255" x="4972050" y="1854200"/>
          <p14:tracePt t="47272" x="5010150" y="1847850"/>
          <p14:tracePt t="47289" x="5041900" y="1841500"/>
          <p14:tracePt t="47306" x="5073650" y="1841500"/>
          <p14:tracePt t="47310" x="5099050" y="1835150"/>
          <p14:tracePt t="47323" x="5137150" y="1835150"/>
          <p14:tracePt t="47339" x="5162550" y="1828800"/>
          <p14:tracePt t="47356" x="5187950" y="1828800"/>
          <p14:tracePt t="47372" x="5194300" y="1828800"/>
          <p14:tracePt t="47479" x="5200650" y="1828800"/>
          <p14:tracePt t="47496" x="5207000" y="1828800"/>
          <p14:tracePt t="47502" x="5219700" y="1828800"/>
          <p14:tracePt t="47509" x="5226050" y="1828800"/>
          <p14:tracePt t="47521" x="5245100" y="1828800"/>
          <p14:tracePt t="47539" x="5264150" y="1828800"/>
          <p14:tracePt t="47557" x="5289550" y="1828800"/>
          <p14:tracePt t="47573" x="5327650" y="1822450"/>
          <p14:tracePt t="47591" x="5353050" y="1816100"/>
          <p14:tracePt t="47606" x="5378450" y="1809750"/>
          <p14:tracePt t="47623" x="5416550" y="1809750"/>
          <p14:tracePt t="47639" x="5441950" y="1809750"/>
          <p14:tracePt t="47656" x="5454650" y="1803400"/>
          <p14:tracePt t="47673" x="5461000" y="1803400"/>
          <p14:tracePt t="47689" x="5467350" y="1803400"/>
          <p14:tracePt t="47895" x="5467350" y="1809750"/>
          <p14:tracePt t="47904" x="5467350" y="1822450"/>
          <p14:tracePt t="47911" x="5467350" y="1828800"/>
          <p14:tracePt t="47940" x="5467350" y="1841500"/>
          <p14:tracePt t="47957" x="5473700" y="1854200"/>
          <p14:tracePt t="47973" x="5480050" y="1860550"/>
          <p14:tracePt t="47992" x="5486400" y="1866900"/>
          <p14:tracePt t="48006" x="5492750" y="1866900"/>
          <p14:tracePt t="48023" x="5511800" y="1866900"/>
          <p14:tracePt t="48040" x="5543550" y="1866900"/>
          <p14:tracePt t="48057" x="5568950" y="1860550"/>
          <p14:tracePt t="48074" x="5613400" y="1847850"/>
          <p14:tracePt t="48090" x="5645150" y="1841500"/>
          <p14:tracePt t="48107" x="5664200" y="1841500"/>
          <p14:tracePt t="48298" x="5657850" y="1835150"/>
          <p14:tracePt t="48347" x="5670550" y="1835150"/>
          <p14:tracePt t="48361" x="5676900" y="1835150"/>
          <p14:tracePt t="48369" x="5689600" y="1835150"/>
          <p14:tracePt t="48377" x="5702300" y="1835150"/>
          <p14:tracePt t="48391" x="5721350" y="1835150"/>
          <p14:tracePt t="48407" x="5778500" y="1828800"/>
          <p14:tracePt t="48425" x="5911850" y="1841500"/>
          <p14:tracePt t="48442" x="6007100" y="1847850"/>
          <p14:tracePt t="48457" x="6089650" y="1854200"/>
          <p14:tracePt t="48474" x="6165850" y="1866900"/>
          <p14:tracePt t="48491" x="6184900" y="1866900"/>
          <p14:tracePt t="48649" x="6191250" y="1866900"/>
          <p14:tracePt t="48674" x="6197600" y="1860550"/>
          <p14:tracePt t="48691" x="6197600" y="1854200"/>
          <p14:tracePt t="48707" x="6203950" y="1854200"/>
          <p14:tracePt t="48774" x="6203950" y="1860550"/>
          <p14:tracePt t="48817" x="6197600" y="1860550"/>
          <p14:tracePt t="48984" x="6203950" y="1860550"/>
          <p14:tracePt t="48992" x="6216650" y="1854200"/>
          <p14:tracePt t="49007" x="6242050" y="1847850"/>
          <p14:tracePt t="49024" x="6273800" y="1835150"/>
          <p14:tracePt t="49041" x="6305550" y="1822450"/>
          <p14:tracePt t="49056" x="6356350" y="1816100"/>
          <p14:tracePt t="49074" x="6400800" y="1809750"/>
          <p14:tracePt t="49078" x="6451600" y="1809750"/>
          <p14:tracePt t="49090" x="6470650" y="1809750"/>
          <p14:tracePt t="49107" x="6502400" y="1809750"/>
          <p14:tracePt t="49124" x="6508750" y="1809750"/>
          <p14:tracePt t="49297" x="6515100" y="1809750"/>
          <p14:tracePt t="49305" x="6527800" y="1809750"/>
          <p14:tracePt t="49324" x="6565900" y="1809750"/>
          <p14:tracePt t="49341" x="6629400" y="1809750"/>
          <p14:tracePt t="49358" x="6731000" y="1816100"/>
          <p14:tracePt t="49375" x="6858000" y="1816100"/>
          <p14:tracePt t="49390" x="6883400" y="1822450"/>
          <p14:tracePt t="49391" x="6908800" y="1822450"/>
          <p14:tracePt t="49409" x="6940550" y="1822450"/>
          <p14:tracePt t="49425" x="6946900" y="1828800"/>
          <p14:tracePt t="49475" x="6953250" y="1828800"/>
          <p14:tracePt t="49491" x="6959600" y="1828800"/>
          <p14:tracePt t="49508" x="6965950" y="1835150"/>
          <p14:tracePt t="49541" x="6978650" y="1835150"/>
          <p14:tracePt t="49558" x="6991350" y="1841500"/>
          <p14:tracePt t="49574" x="7010400" y="1841500"/>
          <p14:tracePt t="49591" x="7035800" y="1847850"/>
          <p14:tracePt t="49608" x="7124700" y="1860550"/>
          <p14:tracePt t="49613" x="7169150" y="1866900"/>
          <p14:tracePt t="49623" x="7245350" y="1866900"/>
          <p14:tracePt t="49641" x="7385050" y="1866900"/>
          <p14:tracePt t="49657" x="7512050" y="1854200"/>
          <p14:tracePt t="49676" x="7600950" y="1847850"/>
          <p14:tracePt t="49691" x="7632700" y="1841500"/>
          <p14:tracePt t="49708" x="7645400" y="1835150"/>
          <p14:tracePt t="49741" x="7651750" y="1841500"/>
          <p14:tracePt t="49758" x="7664450" y="1841500"/>
          <p14:tracePt t="49775" x="7677150" y="1841500"/>
          <p14:tracePt t="49790" x="7696200" y="1835150"/>
          <p14:tracePt t="49808" x="7702550" y="1828800"/>
          <p14:tracePt t="49824" x="7702550" y="1816100"/>
          <p14:tracePt t="49841" x="7702550" y="1809750"/>
          <p14:tracePt t="49859" x="7702550" y="1797050"/>
          <p14:tracePt t="49861" x="7696200" y="1797050"/>
          <p14:tracePt t="49875" x="7683500" y="1784350"/>
          <p14:tracePt t="49892" x="7677150" y="1784350"/>
          <p14:tracePt t="49909" x="7670800" y="1784350"/>
          <p14:tracePt t="49925" x="7664450" y="1790700"/>
          <p14:tracePt t="49941" x="7658100" y="1797050"/>
          <p14:tracePt t="49958" x="7658100" y="1803400"/>
          <p14:tracePt t="49975" x="7651750" y="1803400"/>
          <p14:tracePt t="49994" x="7645400" y="1803400"/>
          <p14:tracePt t="50025" x="7645400" y="1797050"/>
          <p14:tracePt t="50041" x="7645400" y="1790700"/>
          <p14:tracePt t="50075" x="7645400" y="1771650"/>
          <p14:tracePt t="50092" x="7651750" y="1758950"/>
          <p14:tracePt t="50108" x="7651750" y="1752600"/>
          <p14:tracePt t="50125" x="7651750" y="1739900"/>
          <p14:tracePt t="50141" x="7645400" y="1714500"/>
          <p14:tracePt t="50158" x="7632700" y="1708150"/>
          <p14:tracePt t="50175" x="7620000" y="1695450"/>
          <p14:tracePt t="50191" x="7588250" y="1676400"/>
          <p14:tracePt t="50208" x="7556500" y="1663700"/>
          <p14:tracePt t="50213" x="7537450" y="1657350"/>
          <p14:tracePt t="50225" x="7518400" y="1651000"/>
          <p14:tracePt t="50240" x="7480300" y="1644650"/>
          <p14:tracePt t="50259" x="7410450" y="1631950"/>
          <p14:tracePt t="50276" x="7353300" y="1625600"/>
          <p14:tracePt t="50292" x="7296150" y="1625600"/>
          <p14:tracePt t="50309" x="7207250" y="1625600"/>
          <p14:tracePt t="50325" x="7105650" y="1625600"/>
          <p14:tracePt t="50342" x="7029450" y="1625600"/>
          <p14:tracePt t="50357" x="6985000" y="1631950"/>
          <p14:tracePt t="50359" x="6946900" y="1631950"/>
          <p14:tracePt t="50375" x="6858000" y="1638300"/>
          <p14:tracePt t="50378" x="6813550" y="1644650"/>
          <p14:tracePt t="50392" x="6718300" y="1644650"/>
          <p14:tracePt t="50408" x="6559550" y="1651000"/>
          <p14:tracePt t="50425" x="6438900" y="1663700"/>
          <p14:tracePt t="50441" x="6330950" y="1682750"/>
          <p14:tracePt t="50458" x="6223000" y="1708150"/>
          <p14:tracePt t="50475" x="6153150" y="1733550"/>
          <p14:tracePt t="50492" x="6038850" y="1765300"/>
          <p14:tracePt t="50508" x="5905500" y="1797050"/>
          <p14:tracePt t="50525" x="5753100" y="1822450"/>
          <p14:tracePt t="50542" x="5607050" y="1841500"/>
          <p14:tracePt t="50558" x="5467350" y="1854200"/>
          <p14:tracePt t="50575" x="5276850" y="1873250"/>
          <p14:tracePt t="50593" x="5041900" y="1866900"/>
          <p14:tracePt t="50608" x="4743450" y="1854200"/>
          <p14:tracePt t="50625" x="4470400" y="1828800"/>
          <p14:tracePt t="50642" x="4146550" y="1809750"/>
          <p14:tracePt t="50658" x="3860800" y="1797050"/>
          <p14:tracePt t="50675" x="3556000" y="1784350"/>
          <p14:tracePt t="50692" x="3314700" y="1778000"/>
          <p14:tracePt t="50708" x="3079750" y="1778000"/>
          <p14:tracePt t="50726" x="2901950" y="1778000"/>
          <p14:tracePt t="50742" x="2705100" y="1778000"/>
          <p14:tracePt t="50759" x="2527300" y="1778000"/>
          <p14:tracePt t="50775" x="2317750" y="1778000"/>
          <p14:tracePt t="50793" x="2146300" y="1784350"/>
          <p14:tracePt t="50795" x="2057400" y="1784350"/>
          <p14:tracePt t="50809" x="1981200" y="1784350"/>
          <p14:tracePt t="50826" x="1816100" y="1784350"/>
          <p14:tracePt t="50842" x="1758950" y="1784350"/>
          <p14:tracePt t="50858" x="1714500" y="1790700"/>
          <p14:tracePt t="50875" x="1689100" y="1797050"/>
          <p14:tracePt t="50892" x="1670050" y="1809750"/>
          <p14:tracePt t="50908" x="1651000" y="1822450"/>
          <p14:tracePt t="50925" x="1638300" y="1835150"/>
          <p14:tracePt t="50942" x="1625600" y="1841500"/>
          <p14:tracePt t="50958" x="1619250" y="1847850"/>
          <p14:tracePt t="50975" x="1612900" y="1847850"/>
          <p14:tracePt t="50981" x="1606550" y="1847850"/>
          <p14:tracePt t="50991" x="1600200" y="1854200"/>
          <p14:tracePt t="51009" x="1581150" y="1860550"/>
          <p14:tracePt t="51026" x="1562100" y="1866900"/>
          <p14:tracePt t="51029" x="1555750" y="1873250"/>
          <p14:tracePt t="51043" x="1549400" y="1879600"/>
          <p14:tracePt t="51048" x="1543050" y="1879600"/>
          <p14:tracePt t="51058" x="1536700" y="1879600"/>
          <p14:tracePt t="51061" x="1536700" y="1885950"/>
          <p14:tracePt t="51076" x="1530350" y="1885950"/>
          <p14:tracePt t="51091" x="1517650" y="1885950"/>
          <p14:tracePt t="51109" x="1511300" y="1885950"/>
          <p14:tracePt t="51477" x="1504950" y="1885950"/>
          <p14:tracePt t="51485" x="1504950" y="1892300"/>
          <p14:tracePt t="51492" x="1498600" y="1898650"/>
          <p14:tracePt t="51509" x="1460500" y="1911350"/>
          <p14:tracePt t="51527" x="1409700" y="1936750"/>
          <p14:tracePt t="51543" x="1333500" y="1968500"/>
          <p14:tracePt t="51549" x="1276350" y="1981200"/>
          <p14:tracePt t="51558" x="1193800" y="1987550"/>
          <p14:tracePt t="51576" x="1066800" y="1993900"/>
          <p14:tracePt t="51593" x="939800" y="2000250"/>
          <p14:tracePt t="51610" x="850900" y="2000250"/>
          <p14:tracePt t="51614" x="825500" y="2000250"/>
          <p14:tracePt t="51626" x="800100" y="2000250"/>
          <p14:tracePt t="51629" x="793750" y="2000250"/>
          <p14:tracePt t="51718" x="793750" y="2006600"/>
          <p14:tracePt t="51726" x="793750" y="2012950"/>
          <p14:tracePt t="51743" x="793750" y="2019300"/>
          <p14:tracePt t="51760" x="793750" y="2025650"/>
          <p14:tracePt t="51777" x="800100" y="2032000"/>
          <p14:tracePt t="51781" x="806450" y="2038350"/>
          <p14:tracePt t="51793" x="819150" y="2051050"/>
          <p14:tracePt t="51811" x="825500" y="2063750"/>
          <p14:tracePt t="51827" x="844550" y="2076450"/>
          <p14:tracePt t="51843" x="850900" y="2082800"/>
          <p14:tracePt t="51908" x="857250" y="2082800"/>
          <p14:tracePt t="51925" x="863600" y="2082800"/>
          <p14:tracePt t="51943" x="876300" y="2070100"/>
          <p14:tracePt t="51945" x="889000" y="2063750"/>
          <p14:tracePt t="51960" x="895350" y="2063750"/>
          <p14:tracePt t="51976" x="908050" y="2051050"/>
          <p14:tracePt t="51994" x="920750" y="2044700"/>
          <p14:tracePt t="52027" x="933450" y="2038350"/>
          <p14:tracePt t="52043" x="965200" y="2032000"/>
          <p14:tracePt t="52060" x="1003300" y="2019300"/>
          <p14:tracePt t="52076" x="1028700" y="2012950"/>
          <p14:tracePt t="52093" x="1060450" y="2006600"/>
          <p14:tracePt t="52110" x="1079500" y="2006600"/>
          <p14:tracePt t="52126" x="1079500" y="2000250"/>
          <p14:tracePt t="52213" x="1085850" y="2000250"/>
          <p14:tracePt t="52221" x="1098550" y="2006600"/>
          <p14:tracePt t="52227" x="1117600" y="2012950"/>
          <p14:tracePt t="52242" x="1130300" y="2019300"/>
          <p14:tracePt t="52261" x="1155700" y="2044700"/>
          <p14:tracePt t="52276" x="1174750" y="2051050"/>
          <p14:tracePt t="52293" x="1181100" y="2057400"/>
          <p14:tracePt t="52310" x="1187450" y="2063750"/>
          <p14:tracePt t="52469" x="1193800" y="2063750"/>
          <p14:tracePt t="52550" x="1200150" y="2063750"/>
          <p14:tracePt t="52557" x="1200150" y="2076450"/>
          <p14:tracePt t="52577" x="1212850" y="2089150"/>
          <p14:tracePt t="52594" x="1212850" y="2095500"/>
          <p14:tracePt t="52611" x="1219200" y="2108200"/>
          <p14:tracePt t="52732" x="1225550" y="2108200"/>
          <p14:tracePt t="52908" x="1231900" y="2108200"/>
          <p14:tracePt t="52918" x="1238250" y="2108200"/>
          <p14:tracePt t="52926" x="1250950" y="2108200"/>
          <p14:tracePt t="52943" x="1282700" y="2114550"/>
          <p14:tracePt t="52961" x="1333500" y="2114550"/>
          <p14:tracePt t="52979" x="1365250" y="2120900"/>
          <p14:tracePt t="52993" x="1384300" y="2120900"/>
          <p14:tracePt t="52996" x="1397000" y="2120900"/>
          <p14:tracePt t="53011" x="1422400" y="2120900"/>
          <p14:tracePt t="53028" x="1460500" y="2127250"/>
          <p14:tracePt t="53044" x="1555750" y="2139950"/>
          <p14:tracePt t="53061" x="1657350" y="2146300"/>
          <p14:tracePt t="53077" x="1778000" y="2159000"/>
          <p14:tracePt t="53094" x="1873250" y="2171700"/>
          <p14:tracePt t="53111" x="1949450" y="2178050"/>
          <p14:tracePt t="53128" x="2000250" y="2184400"/>
          <p14:tracePt t="53144" x="2012950" y="2184400"/>
          <p14:tracePt t="53149" x="2019300" y="2184400"/>
          <p14:tracePt t="53178" x="2025650" y="2178050"/>
          <p14:tracePt t="53195" x="2070100" y="2146300"/>
          <p14:tracePt t="53211" x="2146300" y="2108200"/>
          <p14:tracePt t="53228" x="2235200" y="2082800"/>
          <p14:tracePt t="53244" x="2355850" y="2063750"/>
          <p14:tracePt t="53262" x="2432050" y="2051050"/>
          <p14:tracePt t="53277" x="2476500" y="2051050"/>
          <p14:tracePt t="53294" x="2489200" y="2051050"/>
          <p14:tracePt t="53637" x="2482850" y="2051050"/>
          <p14:tracePt t="53681" x="2476500" y="2051050"/>
          <p14:tracePt t="53705" x="2470150" y="2051050"/>
          <p14:tracePt t="53991" x="2463800" y="2051050"/>
          <p14:tracePt t="54000" x="2457450" y="2051050"/>
          <p14:tracePt t="54015" x="2451100" y="2051050"/>
          <p14:tracePt t="54029" x="2451100" y="2057400"/>
          <p14:tracePt t="54045" x="2444750" y="2057400"/>
          <p14:tracePt t="54061" x="2438400" y="2057400"/>
          <p14:tracePt t="54098" x="2432050" y="2057400"/>
          <p14:tracePt t="54128" x="2432050" y="2063750"/>
          <p14:tracePt t="54178" x="2425700" y="2063750"/>
          <p14:tracePt t="54211" x="2419350" y="2070100"/>
          <p14:tracePt t="54280" x="2413000" y="2070100"/>
          <p14:tracePt t="54742" x="2413000" y="2076450"/>
          <p14:tracePt t="54749" x="2413000" y="2082800"/>
          <p14:tracePt t="54763" x="2406650" y="2108200"/>
          <p14:tracePt t="54780" x="2400300" y="2133600"/>
          <p14:tracePt t="54796" x="2400300" y="2165350"/>
          <p14:tracePt t="54812" x="2406650" y="2197100"/>
          <p14:tracePt t="54829" x="2413000" y="2228850"/>
          <p14:tracePt t="54845" x="2419350" y="2247900"/>
          <p14:tracePt t="54862" x="2425700" y="2260600"/>
          <p14:tracePt t="54878" x="2432050" y="2260600"/>
          <p14:tracePt t="54882" x="2438400" y="2260600"/>
          <p14:tracePt t="54895" x="2444750" y="2260600"/>
          <p14:tracePt t="54913" x="2476500" y="2260600"/>
          <p14:tracePt t="54929" x="2527300" y="2241550"/>
          <p14:tracePt t="54945" x="2571750" y="2222500"/>
          <p14:tracePt t="54963" x="2628900" y="2184400"/>
          <p14:tracePt t="54979" x="2654300" y="2165350"/>
          <p14:tracePt t="54996" x="2679700" y="2139950"/>
          <p14:tracePt t="55012" x="2705100" y="2120900"/>
          <p14:tracePt t="55029" x="2717800" y="2101850"/>
          <p14:tracePt t="55045" x="2743200" y="2089150"/>
          <p14:tracePt t="55062" x="2768600" y="2076450"/>
          <p14:tracePt t="55079" x="2781300" y="2063750"/>
          <p14:tracePt t="55096" x="2794000" y="2063750"/>
          <p14:tracePt t="55100" x="2800350" y="2063750"/>
          <p14:tracePt t="55112" x="2800350" y="2057400"/>
          <p14:tracePt t="55130" x="2806700" y="2057400"/>
          <p14:tracePt t="55255" x="2813050" y="2051050"/>
          <p14:tracePt t="55261" x="2819400" y="2051050"/>
          <p14:tracePt t="55280" x="2825750" y="2044700"/>
          <p14:tracePt t="55296" x="2825750" y="2038350"/>
          <p14:tracePt t="55334" x="2838450" y="2038350"/>
          <p14:tracePt t="55346" x="2851150" y="2038350"/>
          <p14:tracePt t="55363" x="2971800" y="2070100"/>
          <p14:tracePt t="55379" x="3092450" y="2089150"/>
          <p14:tracePt t="55396" x="3225800" y="2108200"/>
          <p14:tracePt t="55412" x="3378200" y="2133600"/>
          <p14:tracePt t="55429" x="3524250" y="2152650"/>
          <p14:tracePt t="55446" x="3632200" y="2165350"/>
          <p14:tracePt t="55463" x="3721100" y="2178050"/>
          <p14:tracePt t="55468" x="3746500" y="2178050"/>
          <p14:tracePt t="55480" x="3765550" y="2184400"/>
          <p14:tracePt t="55496" x="3771900" y="2184400"/>
          <p14:tracePt t="55512" x="3778250" y="2184400"/>
          <p14:tracePt t="55532" x="3848100" y="2184400"/>
          <p14:tracePt t="55546" x="3867150" y="2184400"/>
          <p14:tracePt t="55563" x="3937000" y="2178050"/>
          <p14:tracePt t="55579" x="3956050" y="2171700"/>
          <p14:tracePt t="55582" x="3968750" y="2165350"/>
          <p14:tracePt t="55596" x="3981450" y="2159000"/>
          <p14:tracePt t="55599" x="3987800" y="2159000"/>
          <p14:tracePt t="55613" x="4000500" y="2152650"/>
          <p14:tracePt t="55617" x="4006850" y="2146300"/>
          <p14:tracePt t="55629" x="4019550" y="2139950"/>
          <p14:tracePt t="55646" x="4025900" y="2139950"/>
          <p14:tracePt t="55663" x="4044950" y="2133600"/>
          <p14:tracePt t="55679" x="4057650" y="2127250"/>
          <p14:tracePt t="55696" x="4076700" y="2127250"/>
          <p14:tracePt t="55713" x="4108450" y="2120900"/>
          <p14:tracePt t="55729" x="4133850" y="2108200"/>
          <p14:tracePt t="55746" x="4159250" y="2101850"/>
          <p14:tracePt t="55763" x="4178300" y="2089150"/>
          <p14:tracePt t="55779" x="4203700" y="2076450"/>
          <p14:tracePt t="55796" x="4216400" y="2070100"/>
          <p14:tracePt t="55813" x="4235450" y="2051050"/>
          <p14:tracePt t="55831" x="4241800" y="2038350"/>
          <p14:tracePt t="55846" x="4248150" y="2032000"/>
          <p14:tracePt t="55866" x="4248150" y="2025650"/>
          <p14:tracePt t="55897" x="4248150" y="2019300"/>
          <p14:tracePt t="55946" x="4235450" y="2019300"/>
          <p14:tracePt t="55963" x="4210050" y="2051050"/>
          <p14:tracePt t="55980" x="4191000" y="2070100"/>
          <p14:tracePt t="55996" x="4184650" y="2082800"/>
          <p14:tracePt t="56013" x="4178300" y="2082800"/>
          <p14:tracePt t="56102" x="4184650" y="2082800"/>
          <p14:tracePt t="56114" x="4191000" y="2082800"/>
          <p14:tracePt t="56130" x="4191000" y="2089150"/>
          <p14:tracePt t="56146" x="4197350" y="2089150"/>
          <p14:tracePt t="56163" x="4210050" y="2095500"/>
          <p14:tracePt t="56167" x="4216400" y="2095500"/>
          <p14:tracePt t="56182" x="4216400" y="2101850"/>
          <p14:tracePt t="56197" x="4229100" y="2101850"/>
          <p14:tracePt t="56214" x="4241800" y="2108200"/>
          <p14:tracePt t="56230" x="4273550" y="2108200"/>
          <p14:tracePt t="56248" x="4298950" y="2108200"/>
          <p14:tracePt t="56264" x="4318000" y="2101850"/>
          <p14:tracePt t="56280" x="4330700" y="2101850"/>
          <p14:tracePt t="56297" x="4337050" y="2101850"/>
          <p14:tracePt t="56313" x="4343400" y="2095500"/>
          <p14:tracePt t="56330" x="4356100" y="2095500"/>
          <p14:tracePt t="56396" x="4356100" y="2089150"/>
          <p14:tracePt t="56429" x="4362450" y="2082800"/>
          <p14:tracePt t="56445" x="4368800" y="2082800"/>
          <p14:tracePt t="56480" x="4394200" y="2082800"/>
          <p14:tracePt t="56497" x="4425950" y="2082800"/>
          <p14:tracePt t="56514" x="4445000" y="2082800"/>
          <p14:tracePt t="56530" x="4470400" y="2082800"/>
          <p14:tracePt t="56533" x="4495800" y="2082800"/>
          <p14:tracePt t="56547" x="4565650" y="2089150"/>
          <p14:tracePt t="56565" x="4641850" y="2089150"/>
          <p14:tracePt t="56580" x="4718050" y="2095500"/>
          <p14:tracePt t="56597" x="4781550" y="2095500"/>
          <p14:tracePt t="56614" x="4813300" y="2101850"/>
          <p14:tracePt t="56631" x="4826000" y="2101850"/>
          <p14:tracePt t="56691" x="4832350" y="2101850"/>
          <p14:tracePt t="56702" x="4838700" y="2101850"/>
          <p14:tracePt t="56714" x="4870450" y="2101850"/>
          <p14:tracePt t="56730" x="4914900" y="2101850"/>
          <p14:tracePt t="56747" x="4972050" y="2101850"/>
          <p14:tracePt t="56764" x="5016500" y="2101850"/>
          <p14:tracePt t="56780" x="5067300" y="2095500"/>
          <p14:tracePt t="56797" x="5111750" y="2089150"/>
          <p14:tracePt t="56801" x="5137150" y="2082800"/>
          <p14:tracePt t="56813" x="5149850" y="2082800"/>
          <p14:tracePt t="56831" x="5187950" y="2076450"/>
          <p14:tracePt t="56848" x="5213350" y="2070100"/>
          <p14:tracePt t="56851" x="5219700" y="2063750"/>
          <p14:tracePt t="56863" x="5226050" y="2063750"/>
          <p14:tracePt t="56937" x="5232400" y="2063750"/>
          <p14:tracePt t="56946" x="5238750" y="2063750"/>
          <p14:tracePt t="56964" x="5251450" y="2063750"/>
          <p14:tracePt t="56981" x="5270500" y="2063750"/>
          <p14:tracePt t="56998" x="5289550" y="2063750"/>
          <p14:tracePt t="57001" x="5295900" y="2063750"/>
          <p14:tracePt t="57064" x="5295900" y="2070100"/>
          <p14:tracePt t="57081" x="5295900" y="2076450"/>
          <p14:tracePt t="57097" x="5295900" y="2089150"/>
          <p14:tracePt t="57114" x="5295900" y="2095500"/>
          <p14:tracePt t="57164" x="5295900" y="2101850"/>
          <p14:tracePt t="57197" x="5295900" y="2108200"/>
          <p14:tracePt t="57231" x="5295900" y="2114550"/>
          <p14:tracePt t="57327" x="5302250" y="2108200"/>
          <p14:tracePt t="57348" x="5308600" y="2108200"/>
          <p14:tracePt t="57364" x="5314950" y="2101850"/>
          <p14:tracePt t="57381" x="5321300" y="2101850"/>
          <p14:tracePt t="57399" x="5353050" y="2101850"/>
          <p14:tracePt t="57414" x="5384800" y="2108200"/>
          <p14:tracePt t="57505" x="5391150" y="2108200"/>
          <p14:tracePt t="57512" x="5397500" y="2108200"/>
          <p14:tracePt t="57531" x="5429250" y="2101850"/>
          <p14:tracePt t="57548" x="5467350" y="2089150"/>
          <p14:tracePt t="57564" x="5518150" y="2076450"/>
          <p14:tracePt t="57568" x="5530850" y="2076450"/>
          <p14:tracePt t="57583" x="5556250" y="2070100"/>
          <p14:tracePt t="57600" x="5562600" y="2063750"/>
          <p14:tracePt t="57648" x="5568950" y="2063750"/>
          <p14:tracePt t="57664" x="5568950" y="2070100"/>
          <p14:tracePt t="57681" x="5575300" y="2076450"/>
          <p14:tracePt t="57698" x="5588000" y="2082800"/>
          <p14:tracePt t="57715" x="5619750" y="2089150"/>
          <p14:tracePt t="57731" x="5645150" y="2095500"/>
          <p14:tracePt t="57735" x="5651500" y="2101850"/>
          <p14:tracePt t="57748" x="5657850" y="2101850"/>
          <p14:tracePt t="57765" x="5683250" y="2101850"/>
          <p14:tracePt t="57781" x="5695950" y="2108200"/>
          <p14:tracePt t="57785" x="5715000" y="2108200"/>
          <p14:tracePt t="57796" x="5727700" y="2108200"/>
          <p14:tracePt t="57798" x="5734050" y="2108200"/>
          <p14:tracePt t="57815" x="5740400" y="2114550"/>
          <p14:tracePt t="57831" x="5759450" y="2114550"/>
          <p14:tracePt t="57836" x="5765800" y="2114550"/>
          <p14:tracePt t="57865" x="5772150" y="2114550"/>
          <p14:tracePt t="57881" x="5778500" y="2114550"/>
          <p14:tracePt t="57899" x="5803900" y="2120900"/>
          <p14:tracePt t="57915" x="5835650" y="2120900"/>
          <p14:tracePt t="57931" x="5892800" y="2120900"/>
          <p14:tracePt t="57947" x="5937250" y="2114550"/>
          <p14:tracePt t="57965" x="5981700" y="2101850"/>
          <p14:tracePt t="57981" x="6019800" y="2089150"/>
          <p14:tracePt t="57998" x="6032500" y="2082800"/>
          <p14:tracePt t="58015" x="6032500" y="2076450"/>
          <p14:tracePt t="58102" x="6038850" y="2076450"/>
          <p14:tracePt t="58110" x="6045200" y="2076450"/>
          <p14:tracePt t="58115" x="6057900" y="2076450"/>
          <p14:tracePt t="58132" x="6083300" y="2082800"/>
          <p14:tracePt t="58149" x="6121400" y="2082800"/>
          <p14:tracePt t="58167" x="6159500" y="2082800"/>
          <p14:tracePt t="58181" x="6210300" y="2082800"/>
          <p14:tracePt t="58199" x="6242050" y="2076450"/>
          <p14:tracePt t="58215" x="6286500" y="2070100"/>
          <p14:tracePt t="58232" x="6324600" y="2070100"/>
          <p14:tracePt t="58248" x="6337300" y="2063750"/>
          <p14:tracePt t="58265" x="6343650" y="2063750"/>
          <p14:tracePt t="58282" x="6356350" y="2063750"/>
          <p14:tracePt t="58300" x="6381750" y="2063750"/>
          <p14:tracePt t="58318" x="6413500" y="2063750"/>
          <p14:tracePt t="58334" x="6432550" y="2063750"/>
          <p14:tracePt t="58349" x="6438900" y="2057400"/>
          <p14:tracePt t="58365" x="6464300" y="2044700"/>
          <p14:tracePt t="58382" x="6477000" y="2032000"/>
          <p14:tracePt t="58398" x="6483350" y="2012950"/>
          <p14:tracePt t="58415" x="6489700" y="2000250"/>
          <p14:tracePt t="58431" x="6496050" y="1987550"/>
          <p14:tracePt t="58449" x="6496050" y="1974850"/>
          <p14:tracePt t="58465" x="6496050" y="1968500"/>
          <p14:tracePt t="58481" x="6496050" y="1962150"/>
          <p14:tracePt t="58498" x="6489700" y="1962150"/>
          <p14:tracePt t="58501" x="6483350" y="1955800"/>
          <p14:tracePt t="58515" x="6477000" y="1955800"/>
          <p14:tracePt t="58532" x="6464300" y="1949450"/>
          <p14:tracePt t="58549" x="6451600" y="1943100"/>
          <p14:tracePt t="58552" x="6445250" y="1943100"/>
          <p14:tracePt t="58566" x="6438900" y="1943100"/>
          <p14:tracePt t="58633" x="6438900" y="1949450"/>
          <p14:tracePt t="58648" x="6438900" y="1955800"/>
          <p14:tracePt t="58667" x="6438900" y="1962150"/>
          <p14:tracePt t="58682" x="6451600" y="1968500"/>
          <p14:tracePt t="58699" x="6464300" y="1974850"/>
          <p14:tracePt t="58715" x="6534150" y="1993900"/>
          <p14:tracePt t="58732" x="6623050" y="2006600"/>
          <p14:tracePt t="58750" x="6667500" y="2012950"/>
          <p14:tracePt t="58765" x="6705600" y="2012950"/>
          <p14:tracePt t="58783" x="6724650" y="2019300"/>
          <p14:tracePt t="58799" x="6737350" y="2019300"/>
          <p14:tracePt t="58802" x="6743700" y="2019300"/>
          <p14:tracePt t="58907" x="6750050" y="2019300"/>
          <p14:tracePt t="58931" x="6756400" y="2019300"/>
          <p14:tracePt t="58938" x="6762750" y="2019300"/>
          <p14:tracePt t="58949" x="6788150" y="2025650"/>
          <p14:tracePt t="58966" x="6845300" y="2038350"/>
          <p14:tracePt t="58983" x="6927850" y="2044700"/>
          <p14:tracePt t="58987" x="6972300" y="2044700"/>
          <p14:tracePt t="59000" x="7004050" y="2044700"/>
          <p14:tracePt t="59016" x="7073900" y="2044700"/>
          <p14:tracePt t="59020" x="7112000" y="2044700"/>
          <p14:tracePt t="59036" x="7169150" y="2044700"/>
          <p14:tracePt t="59049" x="7232650" y="2044700"/>
          <p14:tracePt t="59066" x="7283450" y="2044700"/>
          <p14:tracePt t="59082" x="7308850" y="2044700"/>
          <p14:tracePt t="59099" x="7315200" y="2044700"/>
          <p14:tracePt t="59240" x="7321550" y="2051050"/>
          <p14:tracePt t="59252" x="7327900" y="2051050"/>
          <p14:tracePt t="59265" x="7340600" y="2057400"/>
          <p14:tracePt t="59285" x="7353300" y="2057400"/>
          <p14:tracePt t="59299" x="7366000" y="2057400"/>
          <p14:tracePt t="59315" x="7397750" y="2063750"/>
          <p14:tracePt t="59332" x="7461250" y="2070100"/>
          <p14:tracePt t="59350" x="7505700" y="2076450"/>
          <p14:tracePt t="59366" x="7581900" y="2082800"/>
          <p14:tracePt t="59383" x="7639050" y="2082800"/>
          <p14:tracePt t="59399" x="7677150" y="2082800"/>
          <p14:tracePt t="59416" x="7677150" y="2076450"/>
          <p14:tracePt t="59419" x="7683500" y="2076450"/>
          <p14:tracePt t="59432" x="7689850" y="2070100"/>
          <p14:tracePt t="59448" x="7696200" y="2063750"/>
          <p14:tracePt t="59466" x="7727950" y="2057400"/>
          <p14:tracePt t="59482" x="7747000" y="2057400"/>
          <p14:tracePt t="59499" x="7778750" y="2057400"/>
          <p14:tracePt t="59515" x="7791450" y="2051050"/>
          <p14:tracePt t="59581" x="7791450" y="2044700"/>
          <p14:tracePt t="59709" x="7785100" y="2044700"/>
          <p14:tracePt t="59724" x="7778750" y="2044700"/>
          <p14:tracePt t="59736" x="7772400" y="2044700"/>
          <p14:tracePt t="59750" x="7759700" y="2044700"/>
          <p14:tracePt t="59766" x="7727950" y="2057400"/>
          <p14:tracePt t="59783" x="7683500" y="2076450"/>
          <p14:tracePt t="59800" x="7626350" y="2095500"/>
          <p14:tracePt t="59817" x="7562850" y="2114550"/>
          <p14:tracePt t="59833" x="7505700" y="2133600"/>
          <p14:tracePt t="59849" x="7461250" y="2146300"/>
          <p14:tracePt t="59852" x="7454900" y="2152650"/>
          <p14:tracePt t="59867" x="7448550" y="2152650"/>
          <p14:tracePt t="59948" x="7454900" y="2152650"/>
          <p14:tracePt t="59954" x="7467600" y="2146300"/>
          <p14:tracePt t="59965" x="7486650" y="2146300"/>
          <p14:tracePt t="59984" x="7537450" y="2133600"/>
          <p14:tracePt t="60000" x="7600950" y="2127250"/>
          <p14:tracePt t="60017" x="7766050" y="2114550"/>
          <p14:tracePt t="60033" x="7835900" y="2101850"/>
          <p14:tracePt t="60050" x="7861300" y="2095500"/>
          <p14:tracePt t="60067" x="7867650" y="2089150"/>
          <p14:tracePt t="60084" x="7867650" y="2082800"/>
          <p14:tracePt t="60100" x="7861300" y="2082800"/>
          <p14:tracePt t="60117" x="7848600" y="2076450"/>
          <p14:tracePt t="60133" x="7823200" y="2076450"/>
          <p14:tracePt t="60150" x="7778750" y="2076450"/>
          <p14:tracePt t="60167" x="7727950" y="2076450"/>
          <p14:tracePt t="60183" x="7658100" y="2095500"/>
          <p14:tracePt t="60200" x="7556500" y="2127250"/>
          <p14:tracePt t="60216" x="7416800" y="2171700"/>
          <p14:tracePt t="60220" x="7327900" y="2190750"/>
          <p14:tracePt t="60233" x="7105650" y="2222500"/>
          <p14:tracePt t="60250" x="7010400" y="2235200"/>
          <p14:tracePt t="60267" x="6654800" y="2273300"/>
          <p14:tracePt t="60283" x="6559550" y="2286000"/>
          <p14:tracePt t="60285" x="6464300" y="2292350"/>
          <p14:tracePt t="60300" x="6369050" y="2305050"/>
          <p14:tracePt t="60302" x="6273800" y="2311400"/>
          <p14:tracePt t="60318" x="6083300" y="2336800"/>
          <p14:tracePt t="60333" x="5930900" y="2362200"/>
          <p14:tracePt t="60350" x="5613400" y="2387600"/>
          <p14:tracePt t="60366" x="5245100" y="2406650"/>
          <p14:tracePt t="60383" x="4902200" y="2413000"/>
          <p14:tracePt t="60400" x="4597400" y="2400300"/>
          <p14:tracePt t="60417" x="4267200" y="2381250"/>
          <p14:tracePt t="60433" x="3962400" y="2355850"/>
          <p14:tracePt t="60451" x="3606800" y="2336800"/>
          <p14:tracePt t="60467" x="3321050" y="2330450"/>
          <p14:tracePt t="60483" x="3206750" y="2330450"/>
          <p14:tracePt t="60486" x="3028950" y="2324100"/>
          <p14:tracePt t="60501" x="2774950" y="2311400"/>
          <p14:tracePt t="60516" x="2578100" y="2305050"/>
          <p14:tracePt t="60534" x="2165350" y="2273300"/>
          <p14:tracePt t="60550" x="1955800" y="2247900"/>
          <p14:tracePt t="60566" x="1771650" y="2222500"/>
          <p14:tracePt t="60583" x="1619250" y="2209800"/>
          <p14:tracePt t="60601" x="1460500" y="2203450"/>
          <p14:tracePt t="60617" x="1339850" y="2197100"/>
          <p14:tracePt t="60634" x="1212850" y="2203450"/>
          <p14:tracePt t="60650" x="1136650" y="2209800"/>
          <p14:tracePt t="60667" x="1085850" y="2216150"/>
          <p14:tracePt t="60684" x="1066800" y="2228850"/>
          <p14:tracePt t="60760" x="1066800" y="2235200"/>
          <p14:tracePt t="60797" x="1073150" y="2235200"/>
          <p14:tracePt t="60822" x="1079500" y="2235200"/>
          <p14:tracePt t="60832" x="1085850" y="2235200"/>
          <p14:tracePt t="60851" x="1098550" y="2235200"/>
          <p14:tracePt t="60868" x="1111250" y="2235200"/>
          <p14:tracePt t="60885" x="1123950" y="2235200"/>
          <p14:tracePt t="60901" x="1143000" y="2247900"/>
          <p14:tracePt t="60918" x="1149350" y="2260600"/>
          <p14:tracePt t="60934" x="1155700" y="2266950"/>
          <p14:tracePt t="60950" x="1162050" y="2273300"/>
          <p14:tracePt t="61021" x="1162050" y="2279650"/>
          <p14:tracePt t="61034" x="1168400" y="2286000"/>
          <p14:tracePt t="61051" x="1174750" y="2286000"/>
          <p14:tracePt t="61337" x="1174750" y="2279650"/>
          <p14:tracePt t="61353" x="1174750" y="2273300"/>
          <p14:tracePt t="61361" x="1174750" y="2266950"/>
          <p14:tracePt t="61371" x="1181100" y="2266950"/>
          <p14:tracePt t="61385" x="1181100" y="2254250"/>
          <p14:tracePt t="61400" x="1181100" y="2241550"/>
          <p14:tracePt t="61418" x="1181100" y="2228850"/>
          <p14:tracePt t="61435" x="1174750" y="2222500"/>
          <p14:tracePt t="61469" x="1174750" y="2216150"/>
          <p14:tracePt t="61588" x="1181100" y="2216150"/>
          <p14:tracePt t="61601" x="1193800" y="2235200"/>
          <p14:tracePt t="61618" x="1212850" y="2247900"/>
          <p14:tracePt t="61636" x="1231900" y="2273300"/>
          <p14:tracePt t="61650" x="1244600" y="2286000"/>
          <p14:tracePt t="61668" x="1250950" y="2292350"/>
          <p14:tracePt t="61685" x="1250950" y="2298700"/>
          <p14:tracePt t="61736" x="1263650" y="2305050"/>
          <p14:tracePt t="61751" x="1301750" y="2317750"/>
          <p14:tracePt t="61768" x="1358900" y="2324100"/>
          <p14:tracePt t="61785" x="1473200" y="2330450"/>
          <p14:tracePt t="61801" x="1625600" y="2336800"/>
          <p14:tracePt t="61818" x="1771650" y="2336800"/>
          <p14:tracePt t="61835" x="1860550" y="2317750"/>
          <p14:tracePt t="61851" x="1930400" y="2286000"/>
          <p14:tracePt t="61854" x="1955800" y="2266950"/>
          <p14:tracePt t="61868" x="1974850" y="2247900"/>
          <p14:tracePt t="61884" x="2000250" y="2222500"/>
          <p14:tracePt t="61901" x="2038350" y="2184400"/>
          <p14:tracePt t="61919" x="2057400" y="2159000"/>
          <p14:tracePt t="61935" x="2089150" y="2127250"/>
          <p14:tracePt t="61951" x="2095500" y="2120900"/>
          <p14:tracePt t="61954" x="2095500" y="2114550"/>
          <p14:tracePt t="61968" x="2101850" y="2108200"/>
          <p14:tracePt t="61985" x="2089150" y="2095500"/>
          <p14:tracePt t="62001" x="2051050" y="2076450"/>
          <p14:tracePt t="62018" x="2006600" y="2057400"/>
          <p14:tracePt t="62034" x="1981200" y="2038350"/>
          <p14:tracePt t="62050" x="1936750" y="2019300"/>
          <p14:tracePt t="62068" x="1911350" y="2006600"/>
          <p14:tracePt t="62085" x="1892300" y="2006600"/>
          <p14:tracePt t="62101" x="1879600" y="2000250"/>
          <p14:tracePt t="62104" x="1866900" y="2000250"/>
          <p14:tracePt t="62118" x="1860550" y="2000250"/>
          <p14:tracePt t="62136" x="1828800" y="2006600"/>
          <p14:tracePt t="62152" x="1816100" y="2012950"/>
          <p14:tracePt t="62169" x="1797050" y="2019300"/>
          <p14:tracePt t="62183" x="1790700" y="2025650"/>
          <p14:tracePt t="62202" x="1784350" y="2032000"/>
          <p14:tracePt t="62218" x="1778000" y="2044700"/>
          <p14:tracePt t="62237" x="1778000" y="2070100"/>
          <p14:tracePt t="62252" x="1778000" y="2114550"/>
          <p14:tracePt t="62269" x="1778000" y="2146300"/>
          <p14:tracePt t="62285" x="1778000" y="2171700"/>
          <p14:tracePt t="62302" x="1778000" y="2190750"/>
          <p14:tracePt t="62318" x="1778000" y="2209800"/>
          <p14:tracePt t="62335" x="1784350" y="2222500"/>
          <p14:tracePt t="62401" x="1790700" y="2222500"/>
          <p14:tracePt t="62418" x="1797050" y="2228850"/>
          <p14:tracePt t="62435" x="1803400" y="2228850"/>
          <p14:tracePt t="62452" x="1809750" y="2228850"/>
          <p14:tracePt t="62469" x="1816100" y="2228850"/>
          <p14:tracePt t="62485" x="1822450" y="2235200"/>
          <p14:tracePt t="62501" x="1828800" y="2254250"/>
          <p14:tracePt t="62519" x="1828800" y="2266950"/>
          <p14:tracePt t="62522" x="1835150" y="2273300"/>
          <p14:tracePt t="62537" x="1835150" y="2279650"/>
          <p14:tracePt t="62671" x="1841500" y="2279650"/>
          <p14:tracePt t="62851" x="1835150" y="2286000"/>
          <p14:tracePt t="62860" x="1835150" y="2292350"/>
          <p14:tracePt t="62868" x="1828800" y="2298700"/>
          <p14:tracePt t="62887" x="1816100" y="2317750"/>
          <p14:tracePt t="62903" x="1816100" y="2330450"/>
          <p14:tracePt t="62919" x="1809750" y="2336800"/>
          <p14:tracePt t="62969" x="1803400" y="2336800"/>
          <p14:tracePt t="62976" x="1797050" y="2336800"/>
          <p14:tracePt t="62984" x="1784350" y="2336800"/>
          <p14:tracePt t="63002" x="1778000" y="2330450"/>
          <p14:tracePt t="63019" x="1758950" y="2317750"/>
          <p14:tracePt t="63036" x="1746250" y="2298700"/>
          <p14:tracePt t="63052" x="1746250" y="2279650"/>
          <p14:tracePt t="63069" x="1771650" y="2254250"/>
          <p14:tracePt t="63086" x="1822450" y="2254250"/>
          <p14:tracePt t="63101" x="1930400" y="2247900"/>
          <p14:tracePt t="63104" x="1993900" y="2247900"/>
          <p14:tracePt t="63118" x="2044700" y="2247900"/>
          <p14:tracePt t="63119" x="2101850" y="2247900"/>
          <p14:tracePt t="63135" x="2203450" y="2254250"/>
          <p14:tracePt t="63154" x="2286000" y="2254250"/>
          <p14:tracePt t="63169" x="2381250" y="2260600"/>
          <p14:tracePt t="63186" x="2470150" y="2260600"/>
          <p14:tracePt t="63202" x="2571750" y="2260600"/>
          <p14:tracePt t="63219" x="2667000" y="2266950"/>
          <p14:tracePt t="63235" x="2819400" y="2279650"/>
          <p14:tracePt t="63253" x="3003550" y="2305050"/>
          <p14:tracePt t="63269" x="3155950" y="2324100"/>
          <p14:tracePt t="63286" x="3270250" y="2330450"/>
          <p14:tracePt t="63302" x="3333750" y="2336800"/>
          <p14:tracePt t="63319" x="3359150" y="2336800"/>
          <p14:tracePt t="63574" x="3365500" y="2336800"/>
          <p14:tracePt t="63598" x="3371850" y="2330450"/>
          <p14:tracePt t="63768" x="3371850" y="2324100"/>
          <p14:tracePt t="64122" x="3371850" y="2317750"/>
          <p14:tracePt t="64533" x="3378200" y="2317750"/>
          <p14:tracePt t="64541" x="3390900" y="2311400"/>
          <p14:tracePt t="64552" x="3422650" y="2311400"/>
          <p14:tracePt t="64571" x="3587750" y="2305050"/>
          <p14:tracePt t="64587" x="3721100" y="2305050"/>
          <p14:tracePt t="64604" x="3835400" y="2305050"/>
          <p14:tracePt t="64621" x="3949700" y="2298700"/>
          <p14:tracePt t="64637" x="4019550" y="2292350"/>
          <p14:tracePt t="64654" x="4051300" y="2286000"/>
          <p14:tracePt t="64671" x="4057650" y="2279650"/>
          <p14:tracePt t="64687" x="4070350" y="2273300"/>
          <p14:tracePt t="64703" x="4089400" y="2266950"/>
          <p14:tracePt t="64721" x="4127500" y="2254250"/>
          <p14:tracePt t="64737" x="4165600" y="2241550"/>
          <p14:tracePt t="64754" x="4203700" y="2222500"/>
          <p14:tracePt t="64772" x="4241800" y="2209800"/>
          <p14:tracePt t="64787" x="4254500" y="2203450"/>
          <p14:tracePt t="64790" x="4260850" y="2203450"/>
          <p14:tracePt t="64804" x="4267200" y="2203450"/>
          <p14:tracePt t="64822" x="4279900" y="2197100"/>
          <p14:tracePt t="64837" x="4298950" y="2197100"/>
          <p14:tracePt t="64854" x="4318000" y="2197100"/>
          <p14:tracePt t="64870" x="4349750" y="2190750"/>
          <p14:tracePt t="64887" x="4368800" y="2190750"/>
          <p14:tracePt t="64904" x="4394200" y="2190750"/>
          <p14:tracePt t="64921" x="4425950" y="2190750"/>
          <p14:tracePt t="64937" x="4451350" y="2190750"/>
          <p14:tracePt t="64954" x="4495800" y="2197100"/>
          <p14:tracePt t="64970" x="4533900" y="2209800"/>
          <p14:tracePt t="64989" x="4572000" y="2222500"/>
          <p14:tracePt t="65004" x="4578350" y="2222500"/>
          <p14:tracePt t="65020" x="4597400" y="2228850"/>
          <p14:tracePt t="65364" x="4603750" y="2235200"/>
          <p14:tracePt t="65371" x="4610100" y="2241550"/>
          <p14:tracePt t="65388" x="4648200" y="2273300"/>
          <p14:tracePt t="65405" x="4724400" y="2298700"/>
          <p14:tracePt t="65420" x="4794250" y="2317750"/>
          <p14:tracePt t="65423" x="4832350" y="2317750"/>
          <p14:tracePt t="65437" x="4864100" y="2324100"/>
          <p14:tracePt t="65441" x="4902200" y="2324100"/>
          <p14:tracePt t="65453" x="4940300" y="2324100"/>
          <p14:tracePt t="65471" x="5022850" y="2324100"/>
          <p14:tracePt t="65488" x="5137150" y="2324100"/>
          <p14:tracePt t="65505" x="5327650" y="2317750"/>
          <p14:tracePt t="65520" x="5403850" y="2317750"/>
          <p14:tracePt t="65524" x="5480050" y="2317750"/>
          <p14:tracePt t="65539" x="5613400" y="2317750"/>
          <p14:tracePt t="65556" x="5740400" y="2324100"/>
          <p14:tracePt t="65571" x="5816600" y="2324100"/>
          <p14:tracePt t="65588" x="5848350" y="2324100"/>
          <p14:tracePt t="65604" x="5861050" y="2324100"/>
          <p14:tracePt t="65773" x="5854700" y="2324100"/>
          <p14:tracePt t="65783" x="5848350" y="2324100"/>
          <p14:tracePt t="65805" x="5835650" y="2330450"/>
          <p14:tracePt t="65822" x="5822950" y="2336800"/>
          <p14:tracePt t="65838" x="5803900" y="2343150"/>
          <p14:tracePt t="65855" x="5778500" y="2349500"/>
          <p14:tracePt t="65871" x="5746750" y="2362200"/>
          <p14:tracePt t="65888" x="5727700" y="2368550"/>
          <p14:tracePt t="65974" x="5721350" y="2368550"/>
          <p14:tracePt t="65983" x="5715000" y="2368550"/>
          <p14:tracePt t="66087" x="5721350" y="2368550"/>
          <p14:tracePt t="66095" x="5721350" y="2362200"/>
          <p14:tracePt t="66103" x="5734050" y="2355850"/>
          <p14:tracePt t="66122" x="5778500" y="2324100"/>
          <p14:tracePt t="66138" x="5835650" y="2292350"/>
          <p14:tracePt t="66155" x="5905500" y="2254250"/>
          <p14:tracePt t="66172" x="5937250" y="2241550"/>
          <p14:tracePt t="66188" x="5956300" y="2235200"/>
          <p14:tracePt t="66192" x="5962650" y="2235200"/>
          <p14:tracePt t="66205" x="5975350" y="2228850"/>
          <p14:tracePt t="66221" x="5981700" y="2228850"/>
          <p14:tracePt t="66238" x="5994400" y="2222500"/>
          <p14:tracePt t="66255" x="6007100" y="2216150"/>
          <p14:tracePt t="66272" x="6026150" y="2197100"/>
          <p14:tracePt t="66288" x="6032500" y="2190750"/>
          <p14:tracePt t="66290" x="6032500" y="2184400"/>
          <p14:tracePt t="66304" x="6038850" y="2159000"/>
          <p14:tracePt t="66322" x="6038850" y="2139950"/>
          <p14:tracePt t="66338" x="6032500" y="2120900"/>
          <p14:tracePt t="66355" x="6019800" y="2108200"/>
          <p14:tracePt t="66371" x="6000750" y="2089150"/>
          <p14:tracePt t="66389" x="5981700" y="2076450"/>
          <p14:tracePt t="66405" x="5962650" y="2070100"/>
          <p14:tracePt t="66422" x="5930900" y="2057400"/>
          <p14:tracePt t="66425" x="5918200" y="2051050"/>
          <p14:tracePt t="66439" x="5899150" y="2044700"/>
          <p14:tracePt t="66442" x="5880100" y="2044700"/>
          <p14:tracePt t="66455" x="5854700" y="2038350"/>
          <p14:tracePt t="66472" x="5772150" y="2025650"/>
          <p14:tracePt t="66488" x="5740400" y="2019300"/>
          <p14:tracePt t="66505" x="5689600" y="2012950"/>
          <p14:tracePt t="66522" x="5632450" y="2012950"/>
          <p14:tracePt t="66538" x="5588000" y="2019300"/>
          <p14:tracePt t="66555" x="5556250" y="2032000"/>
          <p14:tracePt t="66572" x="5537200" y="2044700"/>
          <p14:tracePt t="66589" x="5518150" y="2057400"/>
          <p14:tracePt t="66605" x="5511800" y="2063750"/>
          <p14:tracePt t="66622" x="5499100" y="2089150"/>
          <p14:tracePt t="66638" x="5486400" y="2114550"/>
          <p14:tracePt t="66654" x="5480050" y="2152650"/>
          <p14:tracePt t="66672" x="5480050" y="2171700"/>
          <p14:tracePt t="66688" x="5480050" y="2216150"/>
          <p14:tracePt t="66705" x="5480050" y="2273300"/>
          <p14:tracePt t="66722" x="5486400" y="2286000"/>
          <p14:tracePt t="66738" x="5511800" y="2305050"/>
          <p14:tracePt t="66755" x="5562600" y="2324100"/>
          <p14:tracePt t="66772" x="5594350" y="2330450"/>
          <p14:tracePt t="66789" x="5664200" y="2336800"/>
          <p14:tracePt t="66805" x="5759450" y="2336800"/>
          <p14:tracePt t="66825" x="5854700" y="2343150"/>
          <p14:tracePt t="66830" x="5905500" y="2343150"/>
          <p14:tracePt t="66837" x="5949950" y="2343150"/>
          <p14:tracePt t="66855" x="6038850" y="2343150"/>
          <p14:tracePt t="66872" x="6108700" y="2349500"/>
          <p14:tracePt t="66889" x="6191250" y="2349500"/>
          <p14:tracePt t="66905" x="6286500" y="2355850"/>
          <p14:tracePt t="66923" x="6362700" y="2355850"/>
          <p14:tracePt t="66926" x="6381750" y="2355850"/>
          <p14:tracePt t="66939" x="6413500" y="2355850"/>
          <p14:tracePt t="66941" x="6432550" y="2355850"/>
          <p14:tracePt t="66955" x="6445250" y="2355850"/>
          <p14:tracePt t="66972" x="6477000" y="2349500"/>
          <p14:tracePt t="66989" x="6489700" y="2349500"/>
          <p14:tracePt t="67005" x="6502400" y="2343150"/>
          <p14:tracePt t="67022" x="6521450" y="2330450"/>
          <p14:tracePt t="67039" x="6546850" y="2324100"/>
          <p14:tracePt t="67055" x="6572250" y="2305050"/>
          <p14:tracePt t="67072" x="6584950" y="2292350"/>
          <p14:tracePt t="67089" x="6597650" y="2279650"/>
          <p14:tracePt t="67106" x="6604000" y="2266950"/>
          <p14:tracePt t="67122" x="6604000" y="2254250"/>
          <p14:tracePt t="67139" x="6604000" y="2235200"/>
          <p14:tracePt t="67156" x="6604000" y="2222500"/>
          <p14:tracePt t="67173" x="6604000" y="2190750"/>
          <p14:tracePt t="67189" x="6604000" y="2171700"/>
          <p14:tracePt t="67207" x="6597650" y="2159000"/>
          <p14:tracePt t="67224" x="6591300" y="2146300"/>
          <p14:tracePt t="67238" x="6584950" y="2133600"/>
          <p14:tracePt t="67256" x="6565900" y="2127250"/>
          <p14:tracePt t="67273" x="6553200" y="2120900"/>
          <p14:tracePt t="67289" x="6527800" y="2114550"/>
          <p14:tracePt t="67306" x="6508750" y="2108200"/>
          <p14:tracePt t="67323" x="6477000" y="2101850"/>
          <p14:tracePt t="67339" x="6451600" y="2095500"/>
          <p14:tracePt t="67356" x="6413500" y="2089150"/>
          <p14:tracePt t="67372" x="6381750" y="2089150"/>
          <p14:tracePt t="67389" x="6356350" y="2089150"/>
          <p14:tracePt t="67406" x="6305550" y="2089150"/>
          <p14:tracePt t="67423" x="6273800" y="2082800"/>
          <p14:tracePt t="67438" x="6242050" y="2082800"/>
          <p14:tracePt t="67441" x="6223000" y="2082800"/>
          <p14:tracePt t="67455" x="6203950" y="2076450"/>
          <p14:tracePt t="67457" x="6165850" y="2070100"/>
          <p14:tracePt t="67472" x="6127750" y="2063750"/>
          <p14:tracePt t="67489" x="6083300" y="2063750"/>
          <p14:tracePt t="67506" x="6032500" y="2057400"/>
          <p14:tracePt t="67522" x="5956300" y="2057400"/>
          <p14:tracePt t="67539" x="5899150" y="2057400"/>
          <p14:tracePt t="67556" x="5835650" y="2057400"/>
          <p14:tracePt t="67559" x="5797550" y="2057400"/>
          <p14:tracePt t="67573" x="5765800" y="2057400"/>
          <p14:tracePt t="67590" x="5657850" y="2057400"/>
          <p14:tracePt t="67606" x="5588000" y="2063750"/>
          <p14:tracePt t="67623" x="5499100" y="2076450"/>
          <p14:tracePt t="67639" x="5480050" y="2082800"/>
          <p14:tracePt t="67643" x="5448300" y="2089150"/>
          <p14:tracePt t="67656" x="5435600" y="2095500"/>
          <p14:tracePt t="67661" x="5422900" y="2101850"/>
          <p14:tracePt t="67673" x="5410200" y="2101850"/>
          <p14:tracePt t="67689" x="5384800" y="2120900"/>
          <p14:tracePt t="67707" x="5365750" y="2133600"/>
          <p14:tracePt t="67723" x="5346700" y="2146300"/>
          <p14:tracePt t="67738" x="5327650" y="2159000"/>
          <p14:tracePt t="67756" x="5308600" y="2178050"/>
          <p14:tracePt t="67773" x="5295900" y="2190750"/>
          <p14:tracePt t="67790" x="5283200" y="2216150"/>
          <p14:tracePt t="67807" x="5276850" y="2222500"/>
          <p14:tracePt t="67823" x="5276850" y="2228850"/>
          <p14:tracePt t="67839" x="5276850" y="2235200"/>
          <p14:tracePt t="67873" x="5270500" y="2241550"/>
          <p14:tracePt t="67907" x="5270500" y="2260600"/>
          <p14:tracePt t="67940" x="5270500" y="2273300"/>
          <p14:tracePt t="67956" x="5276850" y="2279650"/>
          <p14:tracePt t="68016" x="5276850" y="2286000"/>
          <p14:tracePt t="68045" x="5276850" y="2292350"/>
          <p14:tracePt t="68074" x="5276850" y="2298700"/>
          <p14:tracePt t="68131" x="5270500" y="2298700"/>
          <p14:tracePt t="68159" x="5270500" y="2305050"/>
          <p14:tracePt t="68165" x="5257800" y="2305050"/>
          <p14:tracePt t="68175" x="5245100" y="2305050"/>
          <p14:tracePt t="68189" x="5200650" y="2305050"/>
          <p14:tracePt t="68209" x="5118100" y="2298700"/>
          <p14:tracePt t="68224" x="4997450" y="2279650"/>
          <p14:tracePt t="68240" x="4857750" y="2266950"/>
          <p14:tracePt t="68256" x="4699000" y="2254250"/>
          <p14:tracePt t="68274" x="4552950" y="2260600"/>
          <p14:tracePt t="68290" x="4425950" y="2279650"/>
          <p14:tracePt t="68307" x="4184650" y="2298700"/>
          <p14:tracePt t="68324" x="3962400" y="2343150"/>
          <p14:tracePt t="68341" x="3683000" y="2374900"/>
          <p14:tracePt t="68357" x="3454400" y="2381250"/>
          <p14:tracePt t="68375" x="2990850" y="2362200"/>
          <p14:tracePt t="68391" x="2667000" y="2324100"/>
          <p14:tracePt t="68407" x="2355850" y="2279650"/>
          <p14:tracePt t="68423" x="2019300" y="2247900"/>
          <p14:tracePt t="68442" x="1695450" y="2241550"/>
          <p14:tracePt t="68457" x="1473200" y="2241550"/>
          <p14:tracePt t="68473" x="1327150" y="2254250"/>
          <p14:tracePt t="68491" x="1301750" y="2254250"/>
          <p14:tracePt t="68541" x="1308100" y="2260600"/>
          <p14:tracePt t="68557" x="1320800" y="2273300"/>
          <p14:tracePt t="68576" x="1358900" y="2298700"/>
          <p14:tracePt t="68590" x="1371600" y="2311400"/>
          <p14:tracePt t="68606" x="1384300" y="2317750"/>
          <p14:tracePt t="68624" x="1384300" y="2324100"/>
          <p14:tracePt t="68657" x="1377950" y="2330450"/>
          <p14:tracePt t="68674" x="1365250" y="2336800"/>
          <p14:tracePt t="68690" x="1327150" y="2349500"/>
          <p14:tracePt t="68694" x="1314450" y="2355850"/>
          <p14:tracePt t="68706" x="1295400" y="2362200"/>
          <p14:tracePt t="68724" x="1257300" y="2368550"/>
          <p14:tracePt t="68727" x="1225550" y="2374900"/>
          <p14:tracePt t="68741" x="1187450" y="2374900"/>
          <p14:tracePt t="68757" x="1136650" y="2381250"/>
          <p14:tracePt t="68774" x="1098550" y="2387600"/>
          <p14:tracePt t="68791" x="1079500" y="2387600"/>
          <p14:tracePt t="69732" x="1085850" y="2387600"/>
          <p14:tracePt t="69739" x="1092200" y="2387600"/>
          <p14:tracePt t="69743" x="1117600" y="2387600"/>
          <p14:tracePt t="69757" x="1143000" y="2387600"/>
          <p14:tracePt t="69775" x="1270000" y="2387600"/>
          <p14:tracePt t="69793" x="1358900" y="2387600"/>
          <p14:tracePt t="69809" x="1473200" y="2393950"/>
          <p14:tracePt t="69824" x="1530350" y="2393950"/>
          <p14:tracePt t="69827" x="1612900" y="2400300"/>
          <p14:tracePt t="69840" x="1758950" y="2406650"/>
          <p14:tracePt t="69858" x="1835150" y="2406650"/>
          <p14:tracePt t="69874" x="2101850" y="2419350"/>
          <p14:tracePt t="69891" x="2266950" y="2425700"/>
          <p14:tracePt t="69907" x="2489200" y="2444750"/>
          <p14:tracePt t="69925" x="2698750" y="2463800"/>
          <p14:tracePt t="69942" x="2933700" y="2482850"/>
          <p14:tracePt t="69957" x="3136900" y="2501900"/>
          <p14:tracePt t="69974" x="3409950" y="2527300"/>
          <p14:tracePt t="69992" x="3778250" y="2565400"/>
          <p14:tracePt t="70008" x="4197350" y="2597150"/>
          <p14:tracePt t="70025" x="4787900" y="2635250"/>
          <p14:tracePt t="70042" x="5130800" y="2654300"/>
          <p14:tracePt t="70059" x="5422900" y="2660650"/>
          <p14:tracePt t="70075" x="5575300" y="2660650"/>
          <p14:tracePt t="70092" x="5943600" y="2679700"/>
          <p14:tracePt t="70107" x="6064250" y="2686050"/>
          <p14:tracePt t="70125" x="6311900" y="2692400"/>
          <p14:tracePt t="70141" x="6432550" y="2698750"/>
          <p14:tracePt t="70158" x="6496050" y="2698750"/>
          <p14:tracePt t="70173" x="6521450" y="2698750"/>
          <p14:tracePt t="70192" x="6521450" y="2692400"/>
          <p14:tracePt t="70225" x="6534150" y="2686050"/>
          <p14:tracePt t="70242" x="6559550" y="2686050"/>
          <p14:tracePt t="70257" x="6604000" y="2679700"/>
          <p14:tracePt t="70260" x="6623050" y="2673350"/>
          <p14:tracePt t="70275" x="6642100" y="2673350"/>
          <p14:tracePt t="70292" x="6699250" y="2660650"/>
          <p14:tracePt t="70308" x="6724650" y="2660650"/>
          <p14:tracePt t="70325" x="6737350" y="2660650"/>
          <p14:tracePt t="70379" x="6737350" y="2654300"/>
          <p14:tracePt t="70392" x="6743700" y="2654300"/>
          <p14:tracePt t="70409" x="6775450" y="2616200"/>
          <p14:tracePt t="70426" x="6807200" y="2578100"/>
          <p14:tracePt t="70441" x="6838950" y="2527300"/>
          <p14:tracePt t="70458" x="6870700" y="2482850"/>
          <p14:tracePt t="70476" x="6902450" y="2438400"/>
          <p14:tracePt t="70491" x="6915150" y="2406650"/>
          <p14:tracePt t="70508" x="6921500" y="2393950"/>
          <p14:tracePt t="70525" x="6927850" y="2387600"/>
          <p14:tracePt t="70542" x="6934200" y="2387600"/>
          <p14:tracePt t="70558" x="6946900" y="2387600"/>
          <p14:tracePt t="70575" x="6985000" y="2374900"/>
          <p14:tracePt t="70592" x="7042150" y="2355850"/>
          <p14:tracePt t="70608" x="7073900" y="2343150"/>
          <p14:tracePt t="70611" x="7092950" y="2324100"/>
          <p14:tracePt t="70625" x="7105650" y="2311400"/>
          <p14:tracePt t="70628" x="7112000" y="2305050"/>
          <p14:tracePt t="70642" x="7118350" y="2292350"/>
          <p14:tracePt t="70644" x="7118350" y="2286000"/>
          <p14:tracePt t="70658" x="7118350" y="2279650"/>
          <p14:tracePt t="70661" x="7118350" y="2273300"/>
          <p14:tracePt t="70708" x="7124700" y="2273300"/>
          <p14:tracePt t="70802" x="7131050" y="2273300"/>
          <p14:tracePt t="70810" x="7156450" y="2279650"/>
          <p14:tracePt t="70824" x="7226300" y="2298700"/>
          <p14:tracePt t="70843" x="7302500" y="2305050"/>
          <p14:tracePt t="70859" x="7366000" y="2305050"/>
          <p14:tracePt t="70865" x="7391400" y="2305050"/>
          <p14:tracePt t="70874" x="7416800" y="2305050"/>
          <p14:tracePt t="70893" x="7467600" y="2305050"/>
          <p14:tracePt t="70909" x="7486650" y="2298700"/>
          <p14:tracePt t="70925" x="7499350" y="2292350"/>
          <p14:tracePt t="70943" x="7512050" y="2279650"/>
          <p14:tracePt t="70959" x="7518400" y="2273300"/>
          <p14:tracePt t="70975" x="7537450" y="2254250"/>
          <p14:tracePt t="70979" x="7550150" y="2241550"/>
          <p14:tracePt t="70992" x="7556500" y="2241550"/>
          <p14:tracePt t="70995" x="7562850" y="2228850"/>
          <p14:tracePt t="71009" x="7575550" y="2216150"/>
          <p14:tracePt t="71026" x="7588250" y="2197100"/>
          <p14:tracePt t="71044" x="7594600" y="2184400"/>
          <p14:tracePt t="71062" x="7594600" y="2171700"/>
          <p14:tracePt t="71076" x="7594600" y="2159000"/>
          <p14:tracePt t="71092" x="7588250" y="2152650"/>
          <p14:tracePt t="71109" x="7581900" y="2139950"/>
          <p14:tracePt t="71126" x="7569200" y="2127250"/>
          <p14:tracePt t="71143" x="7556500" y="2120900"/>
          <p14:tracePt t="71159" x="7543800" y="2114550"/>
          <p14:tracePt t="71163" x="7537450" y="2114550"/>
          <p14:tracePt t="71174" x="7531100" y="2114550"/>
          <p14:tracePt t="71193" x="7518400" y="2108200"/>
          <p14:tracePt t="71209" x="7499350" y="2101850"/>
          <p14:tracePt t="71226" x="7461250" y="2089150"/>
          <p14:tracePt t="71229" x="7448550" y="2089150"/>
          <p14:tracePt t="71242" x="7429500" y="2089150"/>
          <p14:tracePt t="71244" x="7391400" y="2082800"/>
          <p14:tracePt t="71260" x="7372350" y="2082800"/>
          <p14:tracePt t="71263" x="7346950" y="2076450"/>
          <p14:tracePt t="71275" x="7327900" y="2076450"/>
          <p14:tracePt t="71277" x="7270750" y="2070100"/>
          <p14:tracePt t="71296" x="7213600" y="2070100"/>
          <p14:tracePt t="71311" x="7131050" y="2070100"/>
          <p14:tracePt t="71326" x="7092950" y="2070100"/>
          <p14:tracePt t="71343" x="7061200" y="2070100"/>
          <p14:tracePt t="71359" x="7010400" y="2070100"/>
          <p14:tracePt t="71364" x="6991350" y="2070100"/>
          <p14:tracePt t="71375" x="6972300" y="2070100"/>
          <p14:tracePt t="71393" x="6946900" y="2070100"/>
          <p14:tracePt t="71410" x="6915150" y="2070100"/>
          <p14:tracePt t="71426" x="6896100" y="2082800"/>
          <p14:tracePt t="71429" x="6877050" y="2095500"/>
          <p14:tracePt t="71442" x="6864350" y="2108200"/>
          <p14:tracePt t="71460" x="6838950" y="2133600"/>
          <p14:tracePt t="71464" x="6819900" y="2171700"/>
          <p14:tracePt t="71476" x="6813550" y="2190750"/>
          <p14:tracePt t="71481" x="6813550" y="2209800"/>
          <p14:tracePt t="71492" x="6813550" y="2228850"/>
          <p14:tracePt t="71496" x="6813550" y="2241550"/>
          <p14:tracePt t="71510" x="6826250" y="2273300"/>
          <p14:tracePt t="71527" x="6845300" y="2292350"/>
          <p14:tracePt t="71544" x="6864350" y="2317750"/>
          <p14:tracePt t="71558" x="6896100" y="2336800"/>
          <p14:tracePt t="71576" x="6946900" y="2368550"/>
          <p14:tracePt t="71593" x="6991350" y="2381250"/>
          <p14:tracePt t="71610" x="7048500" y="2387600"/>
          <p14:tracePt t="71614" x="7080250" y="2393950"/>
          <p14:tracePt t="71625" x="7105650" y="2393950"/>
          <p14:tracePt t="71643" x="7175500" y="2393950"/>
          <p14:tracePt t="71659" x="7251700" y="2393950"/>
          <p14:tracePt t="71676" x="7366000" y="2381250"/>
          <p14:tracePt t="71680" x="7397750" y="2381250"/>
          <p14:tracePt t="71693" x="7461250" y="2368550"/>
          <p14:tracePt t="71710" x="7486650" y="2362200"/>
          <p14:tracePt t="71713" x="7537450" y="2349500"/>
          <p14:tracePt t="71727" x="7556500" y="2343150"/>
          <p14:tracePt t="71729" x="7575550" y="2330450"/>
          <p14:tracePt t="71743" x="7594600" y="2317750"/>
          <p14:tracePt t="71759" x="7607300" y="2305050"/>
          <p14:tracePt t="71776" x="7607300" y="2298700"/>
          <p14:tracePt t="71866" x="7600950" y="2298700"/>
          <p14:tracePt t="71873" x="7594600" y="2298700"/>
          <p14:tracePt t="71880" x="7588250" y="2298700"/>
          <p14:tracePt t="71893" x="7581900" y="2298700"/>
          <p14:tracePt t="71910" x="7569200" y="2298700"/>
          <p14:tracePt t="71927" x="7556500" y="2298700"/>
          <p14:tracePt t="71943" x="7543800" y="2298700"/>
          <p14:tracePt t="71960" x="7531100" y="2298700"/>
          <p14:tracePt t="71976" x="7524750" y="2298700"/>
          <p14:tracePt t="71993" x="7524750" y="2305050"/>
          <p14:tracePt t="72043" x="7531100" y="2305050"/>
          <p14:tracePt t="72047" x="7537450" y="2305050"/>
          <p14:tracePt t="72059" x="7562850" y="2305050"/>
          <p14:tracePt t="72077" x="7607300" y="2292350"/>
          <p14:tracePt t="72094" x="7658100" y="2260600"/>
          <p14:tracePt t="72110" x="7683500" y="2241550"/>
          <p14:tracePt t="72126" x="7702550" y="2222500"/>
          <p14:tracePt t="72143" x="7715250" y="2209800"/>
          <p14:tracePt t="72160" x="7721600" y="2197100"/>
          <p14:tracePt t="72176" x="7727950" y="2184400"/>
          <p14:tracePt t="72194" x="7734300" y="2171700"/>
          <p14:tracePt t="72210" x="7740650" y="2159000"/>
          <p14:tracePt t="72227" x="7747000" y="2152650"/>
          <p14:tracePt t="72243" x="7747000" y="2146300"/>
          <p14:tracePt t="72260" x="7740650" y="2139950"/>
          <p14:tracePt t="72276" x="7721600" y="2133600"/>
          <p14:tracePt t="72293" x="7702550" y="2127250"/>
          <p14:tracePt t="72310" x="7683500" y="2120900"/>
          <p14:tracePt t="72327" x="7639050" y="2108200"/>
          <p14:tracePt t="72343" x="7588250" y="2101850"/>
          <p14:tracePt t="72360" x="7581900" y="2101850"/>
          <p14:tracePt t="72376" x="7556500" y="2089150"/>
          <p14:tracePt t="72392" x="7531100" y="2082800"/>
          <p14:tracePt t="72410" x="7505700" y="2076450"/>
          <p14:tracePt t="72427" x="7480300" y="2070100"/>
          <p14:tracePt t="72443" x="7461250" y="2063750"/>
          <p14:tracePt t="72460" x="7423150" y="2063750"/>
          <p14:tracePt t="72465" x="7397750" y="2063750"/>
          <p14:tracePt t="72476" x="7385050" y="2063750"/>
          <p14:tracePt t="72493" x="7346950" y="2063750"/>
          <p14:tracePt t="72511" x="7315200" y="2063750"/>
          <p14:tracePt t="72527" x="7270750" y="2063750"/>
          <p14:tracePt t="72531" x="7258050" y="2063750"/>
          <p14:tracePt t="72543" x="7245350" y="2070100"/>
          <p14:tracePt t="72548" x="7226300" y="2070100"/>
          <p14:tracePt t="72561" x="7213600" y="2070100"/>
          <p14:tracePt t="72575" x="7200900" y="2070100"/>
          <p14:tracePt t="72578" x="7194550" y="2076450"/>
          <p14:tracePt t="72593" x="7181850" y="2076450"/>
          <p14:tracePt t="72610" x="7175500" y="2076450"/>
          <p14:tracePt t="72643" x="7175500" y="2082800"/>
          <p14:tracePt t="72677" x="7162800" y="2089150"/>
          <p14:tracePt t="72695" x="7162800" y="2095500"/>
          <p14:tracePt t="72710" x="7156450" y="2095500"/>
          <p14:tracePt t="72727" x="7156450" y="2101850"/>
          <p14:tracePt t="72744" x="7150100" y="2108200"/>
          <p14:tracePt t="72777" x="7143750" y="2114550"/>
          <p14:tracePt t="72793" x="7137400" y="2127250"/>
          <p14:tracePt t="72810" x="7131050" y="2133600"/>
          <p14:tracePt t="72827" x="7118350" y="2146300"/>
          <p14:tracePt t="72843" x="7105650" y="2152650"/>
          <p14:tracePt t="72860" x="7099300" y="2165350"/>
          <p14:tracePt t="72877" x="7092950" y="2178050"/>
          <p14:tracePt t="72893" x="7086600" y="2184400"/>
          <p14:tracePt t="72897" x="7080250" y="2190750"/>
          <p14:tracePt t="72910" x="7080250" y="2197100"/>
          <p14:tracePt t="73111" x="7080250" y="2203450"/>
          <p14:tracePt t="73128" x="7073900" y="2203450"/>
          <p14:tracePt t="73163" x="7073900" y="2209800"/>
          <p14:tracePt t="73195" x="7073900" y="2216150"/>
          <p14:tracePt t="73234" x="7073900" y="2222500"/>
          <p14:tracePt t="73337" x="7067550" y="2222500"/>
          <p14:tracePt t="74022" x="7067550" y="2228850"/>
          <p14:tracePt t="74036" x="7061200" y="2235200"/>
          <p14:tracePt t="74047" x="7054850" y="2241550"/>
          <p14:tracePt t="74063" x="7048500" y="2241550"/>
          <p14:tracePt t="74078" x="7035800" y="2254250"/>
          <p14:tracePt t="74095" x="7029450" y="2260600"/>
          <p14:tracePt t="74112" x="7016750" y="2260600"/>
          <p14:tracePt t="74128" x="7010400" y="2266950"/>
          <p14:tracePt t="74145" x="6997700" y="2266950"/>
          <p14:tracePt t="74161" x="6985000" y="2266950"/>
          <p14:tracePt t="74178" x="6972300" y="2266950"/>
          <p14:tracePt t="74195" x="6946900" y="2266950"/>
          <p14:tracePt t="74211" x="6908800" y="2266950"/>
          <p14:tracePt t="74228" x="6864350" y="2273300"/>
          <p14:tracePt t="74231" x="6838950" y="2273300"/>
          <p14:tracePt t="74245" x="6781800" y="2279650"/>
          <p14:tracePt t="74262" x="6724650" y="2286000"/>
          <p14:tracePt t="74278" x="6680200" y="2286000"/>
          <p14:tracePt t="74295" x="6648450" y="2292350"/>
          <p14:tracePt t="74315" x="6604000" y="2292350"/>
          <p14:tracePt t="74329" x="6565900" y="2298700"/>
          <p14:tracePt t="74345" x="6515100" y="2298700"/>
          <p14:tracePt t="74362" x="6470650" y="2298700"/>
          <p14:tracePt t="74379" x="6432550" y="2298700"/>
          <p14:tracePt t="74395" x="6394450" y="2298700"/>
          <p14:tracePt t="74412" x="6362700" y="2298700"/>
          <p14:tracePt t="74428" x="6292850" y="2298700"/>
          <p14:tracePt t="74446" x="6191250" y="2298700"/>
          <p14:tracePt t="74450" x="6153150" y="2298700"/>
          <p14:tracePt t="74462" x="6089650" y="2298700"/>
          <p14:tracePt t="74479" x="6000750" y="2298700"/>
          <p14:tracePt t="74495" x="5969000" y="2298700"/>
          <p14:tracePt t="74512" x="5969000" y="2292350"/>
          <p14:tracePt t="74574" x="5969000" y="2286000"/>
          <p14:tracePt t="74589" x="5962650" y="2279650"/>
          <p14:tracePt t="74596" x="5956300" y="2279650"/>
          <p14:tracePt t="74612" x="5930900" y="2266950"/>
          <p14:tracePt t="74629" x="5899150" y="2260600"/>
          <p14:tracePt t="74646" x="5854700" y="2254250"/>
          <p14:tracePt t="74662" x="5810250" y="2247900"/>
          <p14:tracePt t="74679" x="5772150" y="2241550"/>
          <p14:tracePt t="74696" x="5727700" y="2235200"/>
          <p14:tracePt t="74712" x="5664200" y="2235200"/>
          <p14:tracePt t="74729" x="5575300" y="2228850"/>
          <p14:tracePt t="74745" x="5480050" y="2216150"/>
          <p14:tracePt t="74762" x="5384800" y="2203450"/>
          <p14:tracePt t="74779" x="5321300" y="2190750"/>
          <p14:tracePt t="74797" x="5232400" y="2178050"/>
          <p14:tracePt t="74812" x="5226050" y="2178050"/>
          <p14:tracePt t="74816" x="5226050" y="2171700"/>
          <p14:tracePt t="74925" x="5226050" y="2178050"/>
          <p14:tracePt t="74933" x="5226050" y="2184400"/>
          <p14:tracePt t="74948" x="5251450" y="2222500"/>
          <p14:tracePt t="74962" x="5289550" y="2254250"/>
          <p14:tracePt t="74979" x="5327650" y="2286000"/>
          <p14:tracePt t="74997" x="5384800" y="2317750"/>
          <p14:tracePt t="75013" x="5422900" y="2336800"/>
          <p14:tracePt t="75029" x="5480050" y="2349500"/>
          <p14:tracePt t="75046" x="5524500" y="2355850"/>
          <p14:tracePt t="75063" x="5594350" y="2355850"/>
          <p14:tracePt t="75079" x="5657850" y="2362200"/>
          <p14:tracePt t="75096" x="5721350" y="2362200"/>
          <p14:tracePt t="75113" x="5765800" y="2362200"/>
          <p14:tracePt t="75129" x="5816600" y="2368550"/>
          <p14:tracePt t="75146" x="5861050" y="2368550"/>
          <p14:tracePt t="75162" x="5886450" y="2368550"/>
          <p14:tracePt t="75165" x="5899150" y="2362200"/>
          <p14:tracePt t="75179" x="5905500" y="2362200"/>
          <p14:tracePt t="75182" x="5924550" y="2355850"/>
          <p14:tracePt t="75196" x="5949950" y="2349500"/>
          <p14:tracePt t="75212" x="5975350" y="2343150"/>
          <p14:tracePt t="75229" x="5994400" y="2336800"/>
          <p14:tracePt t="75245" x="6026150" y="2330450"/>
          <p14:tracePt t="75262" x="6070600" y="2324100"/>
          <p14:tracePt t="75279" x="6127750" y="2311400"/>
          <p14:tracePt t="75296" x="6191250" y="2298700"/>
          <p14:tracePt t="75312" x="6229350" y="2292350"/>
          <p14:tracePt t="75329" x="6267450" y="2279650"/>
          <p14:tracePt t="75345" x="6299200" y="2273300"/>
          <p14:tracePt t="75362" x="6337300" y="2260600"/>
          <p14:tracePt t="75379" x="6388100" y="2254250"/>
          <p14:tracePt t="75396" x="6445250" y="2241550"/>
          <p14:tracePt t="75412" x="6502400" y="2228850"/>
          <p14:tracePt t="75430" x="6565900" y="2203450"/>
          <p14:tracePt t="75446" x="6591300" y="2184400"/>
          <p14:tracePt t="75465" x="6597650" y="2171700"/>
          <p14:tracePt t="75482" x="6604000" y="2152650"/>
          <p14:tracePt t="75496" x="6591300" y="2127250"/>
          <p14:tracePt t="75513" x="6578600" y="2114550"/>
          <p14:tracePt t="75529" x="6565900" y="2101850"/>
          <p14:tracePt t="75546" x="6559550" y="2089150"/>
          <p14:tracePt t="75563" x="6553200" y="2082800"/>
          <p14:tracePt t="75579" x="6540500" y="2076450"/>
          <p14:tracePt t="75596" x="6496050" y="2057400"/>
          <p14:tracePt t="75613" x="6445250" y="2044700"/>
          <p14:tracePt t="75629" x="6350000" y="2032000"/>
          <p14:tracePt t="75632" x="6318250" y="2025650"/>
          <p14:tracePt t="75645" x="6254750" y="2019300"/>
          <p14:tracePt t="75647" x="6191250" y="2012950"/>
          <p14:tracePt t="75663" x="6153150" y="2012950"/>
          <p14:tracePt t="75680" x="5981700" y="2000250"/>
          <p14:tracePt t="75696" x="5880100" y="1993900"/>
          <p14:tracePt t="75715" x="5778500" y="1987550"/>
          <p14:tracePt t="75730" x="5676900" y="1981200"/>
          <p14:tracePt t="75746" x="5581650" y="1981200"/>
          <p14:tracePt t="75763" x="5499100" y="1981200"/>
          <p14:tracePt t="75780" x="5435600" y="1981200"/>
          <p14:tracePt t="75785" x="5416550" y="1981200"/>
          <p14:tracePt t="75797" x="5403850" y="1981200"/>
          <p14:tracePt t="75815" x="5365750" y="1974850"/>
          <p14:tracePt t="75829" x="5308600" y="1974850"/>
          <p14:tracePt t="75846" x="5264150" y="1974850"/>
          <p14:tracePt t="75863" x="5187950" y="1987550"/>
          <p14:tracePt t="75867" x="5168900" y="1987550"/>
          <p14:tracePt t="75880" x="5143500" y="1993900"/>
          <p14:tracePt t="75883" x="5099050" y="2000250"/>
          <p14:tracePt t="75896" x="5086350" y="2000250"/>
          <p14:tracePt t="75899" x="5067300" y="2006600"/>
          <p14:tracePt t="75912" x="5060950" y="2006600"/>
          <p14:tracePt t="75946" x="5054600" y="2012950"/>
          <p14:tracePt t="75963" x="5029200" y="2032000"/>
          <p14:tracePt t="75968" x="4997450" y="2051050"/>
          <p14:tracePt t="75979" x="4959350" y="2057400"/>
          <p14:tracePt t="75982" x="4895850" y="2076450"/>
          <p14:tracePt t="75996" x="4832350" y="2089150"/>
          <p14:tracePt t="75999" x="4762500" y="2095500"/>
          <p14:tracePt t="76012" x="4686300" y="2101850"/>
          <p14:tracePt t="76031" x="4508500" y="2108200"/>
          <p14:tracePt t="76047" x="4425950" y="2114550"/>
          <p14:tracePt t="76063" x="4387850" y="2114550"/>
          <p14:tracePt t="76136" x="4387850" y="2120900"/>
          <p14:tracePt t="76146" x="4387850" y="2127250"/>
          <p14:tracePt t="76163" x="4387850" y="2159000"/>
          <p14:tracePt t="76180" x="4387850" y="2197100"/>
          <p14:tracePt t="76197" x="4387850" y="2222500"/>
          <p14:tracePt t="76213" x="4387850" y="2247900"/>
          <p14:tracePt t="76230" x="4381500" y="2260600"/>
          <p14:tracePt t="76234" x="4381500" y="2266950"/>
          <p14:tracePt t="76264" x="4394200" y="2273300"/>
          <p14:tracePt t="76280" x="4400550" y="2279650"/>
          <p14:tracePt t="76299" x="4464050" y="2298700"/>
          <p14:tracePt t="76313" x="4540250" y="2305050"/>
          <p14:tracePt t="76330" x="4622800" y="2311400"/>
          <p14:tracePt t="76347" x="4730750" y="2311400"/>
          <p14:tracePt t="76364" x="4883150" y="2317750"/>
          <p14:tracePt t="76380" x="5060950" y="2330450"/>
          <p14:tracePt t="76397" x="5251450" y="2349500"/>
          <p14:tracePt t="76412" x="5391150" y="2362200"/>
          <p14:tracePt t="76430" x="5562600" y="2374900"/>
          <p14:tracePt t="76448" x="5683250" y="2374900"/>
          <p14:tracePt t="76451" x="5727700" y="2381250"/>
          <p14:tracePt t="76464" x="5765800" y="2381250"/>
          <p14:tracePt t="76480" x="5829300" y="2381250"/>
          <p14:tracePt t="76497" x="5956300" y="2374900"/>
          <p14:tracePt t="76512" x="5975350" y="2374900"/>
          <p14:tracePt t="76531" x="6083300" y="2374900"/>
          <p14:tracePt t="76547" x="6159500" y="2374900"/>
          <p14:tracePt t="76564" x="6210300" y="2368550"/>
          <p14:tracePt t="76581" x="6254750" y="2368550"/>
          <p14:tracePt t="76598" x="6305550" y="2362200"/>
          <p14:tracePt t="76602" x="6324600" y="2355850"/>
          <p14:tracePt t="76615" x="6362700" y="2349500"/>
          <p14:tracePt t="76631" x="6432550" y="2336800"/>
          <p14:tracePt t="76647" x="6515100" y="2324100"/>
          <p14:tracePt t="76664" x="6565900" y="2311400"/>
          <p14:tracePt t="76681" x="6623050" y="2298700"/>
          <p14:tracePt t="76684" x="6648450" y="2286000"/>
          <p14:tracePt t="76697" x="6654800" y="2286000"/>
          <p14:tracePt t="76700" x="6661150" y="2279650"/>
          <p14:tracePt t="76714" x="6661150" y="2273300"/>
          <p14:tracePt t="76717" x="6661150" y="2260600"/>
          <p14:tracePt t="76730" x="6661150" y="2254250"/>
          <p14:tracePt t="76732" x="6661150" y="2247900"/>
          <p14:tracePt t="76747" x="6648450" y="2216150"/>
          <p14:tracePt t="76764" x="6610350" y="2178050"/>
          <p14:tracePt t="76780" x="6578600" y="2146300"/>
          <p14:tracePt t="76797" x="6534150" y="2127250"/>
          <p14:tracePt t="76813" x="6483350" y="2108200"/>
          <p14:tracePt t="76830" x="6419850" y="2089150"/>
          <p14:tracePt t="76847" x="6356350" y="2082800"/>
          <p14:tracePt t="76864" x="6273800" y="2070100"/>
          <p14:tracePt t="76880" x="6140450" y="2057400"/>
          <p14:tracePt t="76897" x="6057900" y="2044700"/>
          <p14:tracePt t="76915" x="5937250" y="2032000"/>
          <p14:tracePt t="76931" x="5803900" y="2012950"/>
          <p14:tracePt t="76947" x="5657850" y="1993900"/>
          <p14:tracePt t="76965" x="5556250" y="1987550"/>
          <p14:tracePt t="76981" x="5461000" y="1987550"/>
          <p14:tracePt t="76984" x="5397500" y="1981200"/>
          <p14:tracePt t="76998" x="5314950" y="1981200"/>
          <p14:tracePt t="77014" x="5251450" y="1981200"/>
          <p14:tracePt t="77030" x="5219700" y="1993900"/>
          <p14:tracePt t="77047" x="5200650" y="2006600"/>
          <p14:tracePt t="77064" x="5187950" y="2025650"/>
          <p14:tracePt t="77082" x="5168900" y="2051050"/>
          <p14:tracePt t="77097" x="5149850" y="2082800"/>
          <p14:tracePt t="77114" x="5137150" y="2101850"/>
          <p14:tracePt t="77130" x="5124450" y="2120900"/>
          <p14:tracePt t="77147" x="5118100" y="2133600"/>
          <p14:tracePt t="77164" x="5118100" y="2152650"/>
          <p14:tracePt t="77181" x="5124450" y="2171700"/>
          <p14:tracePt t="77184" x="5143500" y="2184400"/>
          <p14:tracePt t="77197" x="5175250" y="2203450"/>
          <p14:tracePt t="77202" x="5213350" y="2222500"/>
          <p14:tracePt t="77214" x="5245100" y="2241550"/>
          <p14:tracePt t="77231" x="5429250" y="2292350"/>
          <p14:tracePt t="77248" x="5600700" y="2317750"/>
          <p14:tracePt t="77264" x="5759450" y="2330450"/>
          <p14:tracePt t="77281" x="6000750" y="2343150"/>
          <p14:tracePt t="77297" x="6172200" y="2343150"/>
          <p14:tracePt t="77315" x="6305550" y="2343150"/>
          <p14:tracePt t="77319" x="6362700" y="2343150"/>
          <p14:tracePt t="77329" x="6400800" y="2336800"/>
          <p14:tracePt t="77347" x="6457950" y="2330450"/>
          <p14:tracePt t="77364" x="6489700" y="2317750"/>
          <p14:tracePt t="77381" x="6521450" y="2305050"/>
          <p14:tracePt t="77399" x="6546850" y="2286000"/>
          <p14:tracePt t="77415" x="6572250" y="2266950"/>
          <p14:tracePt t="77432" x="6610350" y="2241550"/>
          <p14:tracePt t="77447" x="6623050" y="2228850"/>
          <p14:tracePt t="77465" x="6623050" y="2216150"/>
          <p14:tracePt t="77483" x="6616700" y="2203450"/>
          <p14:tracePt t="77498" x="6578600" y="2190750"/>
          <p14:tracePt t="77516" x="6534150" y="2178050"/>
          <p14:tracePt t="77531" x="6477000" y="2165350"/>
          <p14:tracePt t="77548" x="6388100" y="2159000"/>
          <p14:tracePt t="77565" x="6311900" y="2152650"/>
          <p14:tracePt t="77581" x="6203950" y="2146300"/>
          <p14:tracePt t="77597" x="6115050" y="2146300"/>
          <p14:tracePt t="77614" x="6000750" y="2139950"/>
          <p14:tracePt t="77630" x="5924550" y="2133600"/>
          <p14:tracePt t="77648" x="5842000" y="2120900"/>
          <p14:tracePt t="77665" x="5772150" y="2114550"/>
          <p14:tracePt t="77681" x="5607050" y="2101850"/>
          <p14:tracePt t="77700" x="5524500" y="2095500"/>
          <p14:tracePt t="77716" x="5416550" y="2095500"/>
          <p14:tracePt t="77731" x="5346700" y="2095500"/>
          <p14:tracePt t="77749" x="5276850" y="2089150"/>
          <p14:tracePt t="77764" x="5219700" y="2082800"/>
          <p14:tracePt t="77781" x="5168900" y="2076450"/>
          <p14:tracePt t="77798" x="5118100" y="2076450"/>
          <p14:tracePt t="77815" x="5080000" y="2089150"/>
          <p14:tracePt t="77831" x="5048250" y="2101850"/>
          <p14:tracePt t="77848" x="5029200" y="2120900"/>
          <p14:tracePt t="77865" x="5029200" y="2133600"/>
          <p14:tracePt t="77881" x="5022850" y="2152650"/>
          <p14:tracePt t="77899" x="5022850" y="2165350"/>
          <p14:tracePt t="77914" x="5022850" y="2184400"/>
          <p14:tracePt t="77931" x="5060950" y="2235200"/>
          <p14:tracePt t="77948" x="5111750" y="2273300"/>
          <p14:tracePt t="77965" x="5194300" y="2324100"/>
          <p14:tracePt t="77985" x="5308600" y="2374900"/>
          <p14:tracePt t="77998" x="5365750" y="2400300"/>
          <p14:tracePt t="78000" x="5422900" y="2413000"/>
          <p14:tracePt t="78015" x="5549900" y="2432050"/>
          <p14:tracePt t="78032" x="5708650" y="2451100"/>
          <p14:tracePt t="78048" x="5892800" y="2451100"/>
          <p14:tracePt t="78065" x="6076950" y="2444750"/>
          <p14:tracePt t="78081" x="6210300" y="2432050"/>
          <p14:tracePt t="78098" x="6299200" y="2413000"/>
          <p14:tracePt t="78115" x="6343650" y="2400300"/>
          <p14:tracePt t="78131" x="6375400" y="2381250"/>
          <p14:tracePt t="78148" x="6413500" y="2368550"/>
          <p14:tracePt t="78164" x="6470650" y="2355850"/>
          <p14:tracePt t="78167" x="6496050" y="2349500"/>
          <p14:tracePt t="78181" x="6534150" y="2343150"/>
          <p14:tracePt t="78198" x="6565900" y="2330450"/>
          <p14:tracePt t="78216" x="6572250" y="2324100"/>
          <p14:tracePt t="78282" x="6565900" y="2311400"/>
          <p14:tracePt t="78298" x="6553200" y="2298700"/>
          <p14:tracePt t="78315" x="6540500" y="2286000"/>
          <p14:tracePt t="78331" x="6527800" y="2273300"/>
          <p14:tracePt t="78349" x="6515100" y="2266950"/>
          <p14:tracePt t="78352" x="6515100" y="2260600"/>
          <p14:tracePt t="78364" x="6508750" y="2254250"/>
          <p14:tracePt t="78382" x="6489700" y="2247900"/>
          <p14:tracePt t="78398" x="6457950" y="2235200"/>
          <p14:tracePt t="78415" x="6407150" y="2216150"/>
          <p14:tracePt t="78432" x="6350000" y="2203450"/>
          <p14:tracePt t="78447" x="6286500" y="2190750"/>
          <p14:tracePt t="78465" x="6210300" y="2171700"/>
          <p14:tracePt t="78482" x="6127750" y="2165350"/>
          <p14:tracePt t="78498" x="6032500" y="2152650"/>
          <p14:tracePt t="78503" x="6000750" y="2146300"/>
          <p14:tracePt t="78514" x="5930900" y="2133600"/>
          <p14:tracePt t="78532" x="5854700" y="2120900"/>
          <p14:tracePt t="78549" x="5727700" y="2101850"/>
          <p14:tracePt t="78565" x="5594350" y="2089150"/>
          <p14:tracePt t="78583" x="5511800" y="2082800"/>
          <p14:tracePt t="78586" x="5429250" y="2076450"/>
          <p14:tracePt t="78597" x="5391150" y="2076450"/>
          <p14:tracePt t="78615" x="5314950" y="2076450"/>
          <p14:tracePt t="78632" x="5213350" y="2076450"/>
          <p14:tracePt t="78650" x="5130800" y="2082800"/>
          <p14:tracePt t="78667" x="5092700" y="2082800"/>
          <p14:tracePt t="78681" x="5080000" y="2082800"/>
          <p14:tracePt t="78698" x="5048250" y="2108200"/>
          <p14:tracePt t="78715" x="5041900" y="2127250"/>
          <p14:tracePt t="78732" x="5035550" y="2146300"/>
          <p14:tracePt t="78749" x="5029200" y="2171700"/>
          <p14:tracePt t="78766" x="5029200" y="2190750"/>
          <p14:tracePt t="78770" x="5035550" y="2203450"/>
          <p14:tracePt t="78782" x="5035550" y="2209800"/>
          <p14:tracePt t="78799" x="5067300" y="2235200"/>
          <p14:tracePt t="78815" x="5099050" y="2260600"/>
          <p14:tracePt t="78832" x="5118100" y="2279650"/>
          <p14:tracePt t="78849" x="5137150" y="2298700"/>
          <p14:tracePt t="78852" x="5143500" y="2305050"/>
          <p14:tracePt t="78865" x="5149850" y="2311400"/>
          <p14:tracePt t="78882" x="5149850" y="2317750"/>
          <p14:tracePt t="81637" x="5162550" y="2317750"/>
          <p14:tracePt t="81647" x="5175250" y="2317750"/>
          <p14:tracePt t="81656" x="5213350" y="2324100"/>
          <p14:tracePt t="81667" x="5276850" y="2324100"/>
          <p14:tracePt t="81684" x="5321300" y="2330450"/>
          <p14:tracePt t="81701" x="5340350" y="2330450"/>
          <p14:tracePt t="81718" x="5359400" y="2330450"/>
          <p14:tracePt t="81734" x="5384800" y="2330450"/>
          <p14:tracePt t="81752" x="5429250" y="2336800"/>
          <p14:tracePt t="81768" x="5467350" y="2336800"/>
          <p14:tracePt t="81785" x="5492750" y="2343150"/>
          <p14:tracePt t="81801" x="5505450" y="2343150"/>
          <p14:tracePt t="81818" x="5518150" y="2349500"/>
          <p14:tracePt t="81835" x="5524500" y="2349500"/>
          <p14:tracePt t="81852" x="5530850" y="2349500"/>
          <p14:tracePt t="81855" x="5537200" y="2349500"/>
          <p14:tracePt t="81869" x="5556250" y="2349500"/>
          <p14:tracePt t="81885" x="5600700" y="2343150"/>
          <p14:tracePt t="81902" x="5664200" y="2336800"/>
          <p14:tracePt t="81918" x="5708650" y="2330450"/>
          <p14:tracePt t="81935" x="5746750" y="2324100"/>
          <p14:tracePt t="81951" x="5784850" y="2317750"/>
          <p14:tracePt t="81968" x="5829300" y="2311400"/>
          <p14:tracePt t="81984" x="5873750" y="2298700"/>
          <p14:tracePt t="82001" x="5918200" y="2298700"/>
          <p14:tracePt t="82019" x="5943600" y="2292350"/>
          <p14:tracePt t="82034" x="5969000" y="2286000"/>
          <p14:tracePt t="82052" x="5988050" y="2273300"/>
          <p14:tracePt t="82068" x="6000750" y="2266950"/>
          <p14:tracePt t="82085" x="6007100" y="2260600"/>
          <p14:tracePt t="82091" x="6013450" y="2260600"/>
          <p14:tracePt t="82118" x="6019800" y="2260600"/>
          <p14:tracePt t="82135" x="6038850" y="2247900"/>
          <p14:tracePt t="82153" x="6057900" y="2241550"/>
          <p14:tracePt t="82168" x="6089650" y="2228850"/>
          <p14:tracePt t="82185" x="6115050" y="2209800"/>
          <p14:tracePt t="82202" x="6134100" y="2190750"/>
          <p14:tracePt t="82218" x="6146800" y="2171700"/>
          <p14:tracePt t="82235" x="6165850" y="2146300"/>
          <p14:tracePt t="82251" x="6178550" y="2127250"/>
          <p14:tracePt t="82268" x="6184900" y="2108200"/>
          <p14:tracePt t="82285" x="6184900" y="2095500"/>
          <p14:tracePt t="82301" x="6184900" y="2076450"/>
          <p14:tracePt t="82305" x="6184900" y="2070100"/>
          <p14:tracePt t="82318" x="6165850" y="2057400"/>
          <p14:tracePt t="82322" x="6159500" y="2051050"/>
          <p14:tracePt t="82335" x="6134100" y="2038350"/>
          <p14:tracePt t="82352" x="6115050" y="2025650"/>
          <p14:tracePt t="82368" x="6102350" y="2019300"/>
          <p14:tracePt t="82372" x="6083300" y="2019300"/>
          <p14:tracePt t="82385" x="6057900" y="2006600"/>
          <p14:tracePt t="82403" x="6019800" y="2006600"/>
          <p14:tracePt t="82418" x="5994400" y="2000250"/>
          <p14:tracePt t="82434" x="5949950" y="2000250"/>
          <p14:tracePt t="82452" x="5880100" y="2000250"/>
          <p14:tracePt t="82468" x="5829300" y="2000250"/>
          <p14:tracePt t="82485" x="5759450" y="1993900"/>
          <p14:tracePt t="82502" x="5715000" y="1993900"/>
          <p14:tracePt t="82519" x="5657850" y="1987550"/>
          <p14:tracePt t="82522" x="5645150" y="1981200"/>
          <p14:tracePt t="82535" x="5632450" y="1981200"/>
          <p14:tracePt t="82539" x="5626100" y="1981200"/>
          <p14:tracePt t="82551" x="5607050" y="1974850"/>
          <p14:tracePt t="82555" x="5600700" y="1974850"/>
          <p14:tracePt t="82569" x="5594350" y="1974850"/>
          <p14:tracePt t="82572" x="5588000" y="1974850"/>
          <p14:tracePt t="82585" x="5575300" y="1974850"/>
          <p14:tracePt t="82602" x="5549900" y="1974850"/>
          <p14:tracePt t="82619" x="5518150" y="1993900"/>
          <p14:tracePt t="82635" x="5486400" y="2000250"/>
          <p14:tracePt t="82652" x="5467350" y="2012950"/>
          <p14:tracePt t="82671" x="5448300" y="2019300"/>
          <p14:tracePt t="82684" x="5435600" y="2025650"/>
          <p14:tracePt t="82702" x="5429250" y="2038350"/>
          <p14:tracePt t="82719" x="5416550" y="2044700"/>
          <p14:tracePt t="82735" x="5410200" y="2057400"/>
          <p14:tracePt t="82740" x="5403850" y="2063750"/>
          <p14:tracePt t="82752" x="5403850" y="2070100"/>
          <p14:tracePt t="82769" x="5403850" y="2089150"/>
          <p14:tracePt t="82785" x="5403850" y="2120900"/>
          <p14:tracePt t="82802" x="5416550" y="2152650"/>
          <p14:tracePt t="82807" x="5422900" y="2165350"/>
          <p14:tracePt t="82819" x="5441950" y="2184400"/>
          <p14:tracePt t="82835" x="5448300" y="2203450"/>
          <p14:tracePt t="82853" x="5448300" y="2209800"/>
          <p14:tracePt t="82955" x="5448300" y="2216150"/>
          <p14:tracePt t="82964" x="5448300" y="2222500"/>
          <p14:tracePt t="82971" x="5448300" y="2228850"/>
          <p14:tracePt t="82988" x="5435600" y="2241550"/>
          <p14:tracePt t="89315" x="5429250" y="2241550"/>
          <p14:tracePt t="89324" x="5416550" y="2241550"/>
          <p14:tracePt t="89341" x="5346700" y="2241550"/>
          <p14:tracePt t="89357" x="5264150" y="2254250"/>
          <p14:tracePt t="89374" x="5245100" y="2266950"/>
          <p14:tracePt t="89396" x="5283200" y="2273300"/>
          <p14:tracePt t="89407" x="5397500" y="2286000"/>
          <p14:tracePt t="89425" x="5549900" y="2298700"/>
          <p14:tracePt t="89445" x="5676900" y="2311400"/>
          <p14:tracePt t="89462" x="5772150" y="2317750"/>
          <p14:tracePt t="89475" x="5784850" y="2317750"/>
          <p14:tracePt t="89491" x="5797550" y="2311400"/>
          <p14:tracePt t="89507" x="5810250" y="2292350"/>
          <p14:tracePt t="89525" x="5810250" y="2254250"/>
          <p14:tracePt t="89541" x="5797550" y="2216150"/>
          <p14:tracePt t="89559" x="5772150" y="2184400"/>
          <p14:tracePt t="89574" x="5753100" y="2152650"/>
          <p14:tracePt t="89591" x="5746750" y="2133600"/>
          <p14:tracePt t="89607" x="5727700" y="2127250"/>
          <p14:tracePt t="89610" x="5702300" y="2120900"/>
          <p14:tracePt t="89623" x="5657850" y="2120900"/>
          <p14:tracePt t="89625" x="5600700" y="2120900"/>
          <p14:tracePt t="89640" x="5549900" y="2120900"/>
          <p14:tracePt t="89659" x="5384800" y="2108200"/>
          <p14:tracePt t="89675" x="5289550" y="2101850"/>
          <p14:tracePt t="89691" x="5181600" y="2070100"/>
          <p14:tracePt t="89708" x="5048250" y="2051050"/>
          <p14:tracePt t="89724" x="4959350" y="2044700"/>
          <p14:tracePt t="89741" x="4889500" y="2051050"/>
          <p14:tracePt t="89758" x="4876800" y="2070100"/>
          <p14:tracePt t="89775" x="4902200" y="2114550"/>
          <p14:tracePt t="89790" x="5048250" y="2190750"/>
          <p14:tracePt t="89808" x="5314950" y="2260600"/>
          <p14:tracePt t="89825" x="5727700" y="2336800"/>
          <p14:tracePt t="89829" x="5905500" y="2362200"/>
          <p14:tracePt t="89841" x="6121400" y="2387600"/>
          <p14:tracePt t="89858" x="6483350" y="2413000"/>
          <p14:tracePt t="89875" x="6807200" y="2381250"/>
          <p14:tracePt t="89891" x="6781800" y="2317750"/>
          <p14:tracePt t="89909" x="6667500" y="2222500"/>
          <p14:tracePt t="89924" x="6540500" y="2146300"/>
          <p14:tracePt t="89942" x="6375400" y="2082800"/>
          <p14:tracePt t="89958" x="6254750" y="2063750"/>
          <p14:tracePt t="89974" x="6159500" y="2057400"/>
          <p14:tracePt t="89992" x="6140450" y="2057400"/>
          <p14:tracePt t="89996" x="6140450" y="2063750"/>
          <p14:tracePt t="90009" x="6140450" y="2070100"/>
          <p14:tracePt t="90025" x="6146800" y="2095500"/>
          <p14:tracePt t="90041" x="6165850" y="2114550"/>
          <p14:tracePt t="90058" x="6178550" y="2127250"/>
          <p14:tracePt t="90063" x="6178550" y="2133600"/>
          <p14:tracePt t="90074" x="6178550" y="2139950"/>
          <p14:tracePt t="90090" x="6178550" y="2152650"/>
          <p14:tracePt t="90107" x="6159500" y="2165350"/>
          <p14:tracePt t="90109" x="6153150" y="2171700"/>
          <p14:tracePt t="90126" x="6140450" y="2178050"/>
          <p14:tracePt t="90141" x="6127750" y="2184400"/>
          <p14:tracePt t="90540" x="6121400" y="2184400"/>
          <p14:tracePt t="90547" x="6115050" y="2184400"/>
          <p14:tracePt t="90558" x="6096000" y="2184400"/>
          <p14:tracePt t="90576" x="6064250" y="2190750"/>
          <p14:tracePt t="90592" x="6038850" y="2197100"/>
          <p14:tracePt t="90683" x="6032500" y="2197100"/>
          <p14:tracePt t="90691" x="6026150" y="2197100"/>
          <p14:tracePt t="90697" x="6019800" y="2203450"/>
          <p14:tracePt t="90708" x="6013450" y="2203450"/>
          <p14:tracePt t="90727" x="6000750" y="2209800"/>
          <p14:tracePt t="90742" x="5988050" y="2209800"/>
          <p14:tracePt t="90759" x="5975350" y="2216150"/>
          <p14:tracePt t="90776" x="5962650" y="2216150"/>
          <p14:tracePt t="90793" x="5937250" y="2222500"/>
          <p14:tracePt t="90809" x="5930900" y="2228850"/>
          <p14:tracePt t="90813" x="5918200" y="2228850"/>
          <p14:tracePt t="90827" x="5899150" y="2235200"/>
          <p14:tracePt t="90842" x="5886450" y="2241550"/>
          <p14:tracePt t="90861" x="5861050" y="2260600"/>
          <p14:tracePt t="90876" x="5842000" y="2266950"/>
          <p14:tracePt t="90892" x="5822950" y="2273300"/>
          <p14:tracePt t="90909" x="5810250" y="2273300"/>
          <p14:tracePt t="90943" x="5803900" y="2273300"/>
          <p14:tracePt t="91019" x="5797550" y="2273300"/>
          <p14:tracePt t="91033" x="5791200" y="2273300"/>
          <p14:tracePt t="91041" x="5784850" y="2273300"/>
          <p14:tracePt t="91059" x="5772150" y="2279650"/>
          <p14:tracePt t="91076" x="5759450" y="2279650"/>
          <p14:tracePt t="91093" x="5746750" y="2279650"/>
          <p14:tracePt t="91098" x="5740400" y="2286000"/>
          <p14:tracePt t="91109" x="5734050" y="2286000"/>
          <p14:tracePt t="91126" x="5727700" y="2286000"/>
          <p14:tracePt t="91160" x="5721350" y="2286000"/>
          <p14:tracePt t="91177" x="5715000" y="2292350"/>
          <p14:tracePt t="91182" x="5708650" y="2292350"/>
          <p14:tracePt t="91193" x="5702300" y="2292350"/>
          <p14:tracePt t="91195" x="5695950" y="2292350"/>
          <p14:tracePt t="91209" x="5695950" y="2298700"/>
          <p14:tracePt t="91226" x="5670550" y="2305050"/>
          <p14:tracePt t="91245" x="5657850" y="2311400"/>
          <p14:tracePt t="91259" x="5638800" y="2317750"/>
          <p14:tracePt t="91276" x="5626100" y="2324100"/>
          <p14:tracePt t="91292" x="5600700" y="2336800"/>
          <p14:tracePt t="91296" x="5588000" y="2343150"/>
          <p14:tracePt t="91308" x="5575300" y="2349500"/>
          <p14:tracePt t="91326" x="5543550" y="2362200"/>
          <p14:tracePt t="91342" x="5505450" y="2374900"/>
          <p14:tracePt t="91359" x="5467350" y="2393950"/>
          <p14:tracePt t="91376" x="5441950" y="2406650"/>
          <p14:tracePt t="91392" x="5416550" y="2419350"/>
          <p14:tracePt t="91410" x="5391150" y="2425700"/>
          <p14:tracePt t="91426" x="5365750" y="2444750"/>
          <p14:tracePt t="91444" x="5289550" y="2476500"/>
          <p14:tracePt t="91458" x="5270500" y="2482850"/>
          <p14:tracePt t="91460" x="5219700" y="2501900"/>
          <p14:tracePt t="91476" x="5124450" y="2533650"/>
          <p14:tracePt t="91493" x="4946650" y="2590800"/>
          <p14:tracePt t="91509" x="4813300" y="2641600"/>
          <p14:tracePt t="91527" x="4673600" y="2679700"/>
          <p14:tracePt t="91543" x="4546600" y="2717800"/>
          <p14:tracePt t="91560" x="4438650" y="2749550"/>
          <p14:tracePt t="91577" x="4362450" y="2774950"/>
          <p14:tracePt t="91594" x="4298950" y="2794000"/>
          <p14:tracePt t="91610" x="4197350" y="2806700"/>
          <p14:tracePt t="91614" x="4108450" y="2813050"/>
          <p14:tracePt t="91626" x="3962400" y="2825750"/>
          <p14:tracePt t="91644" x="3473450" y="2882900"/>
          <p14:tracePt t="91660" x="3124200" y="2921000"/>
          <p14:tracePt t="91676" x="2933700" y="2940050"/>
          <p14:tracePt t="91679" x="2755900" y="2952750"/>
          <p14:tracePt t="91693" x="2597150" y="2959100"/>
          <p14:tracePt t="91695" x="2463800" y="2959100"/>
          <p14:tracePt t="91710" x="2254250" y="2946400"/>
          <p14:tracePt t="91726" x="2139950" y="2933700"/>
          <p14:tracePt t="91745" x="2070100" y="2933700"/>
          <p14:tracePt t="91749" x="2025650" y="2940050"/>
          <p14:tracePt t="91758" x="1981200" y="2946400"/>
          <p14:tracePt t="91776" x="1797050" y="2978150"/>
          <p14:tracePt t="91793" x="1562100" y="3003550"/>
          <p14:tracePt t="91810" x="1314450" y="3016250"/>
          <p14:tracePt t="91826" x="1111250" y="3016250"/>
          <p14:tracePt t="91843" x="927100" y="2990850"/>
          <p14:tracePt t="91860" x="819150" y="2959100"/>
          <p14:tracePt t="91876" x="806450" y="2952750"/>
          <p14:tracePt t="91934" x="800100" y="2952750"/>
          <p14:tracePt t="91942" x="793750" y="2952750"/>
          <p14:tracePt t="91960" x="755650" y="2952750"/>
          <p14:tracePt t="91976" x="685800" y="2946400"/>
          <p14:tracePt t="91993" x="628650" y="2933700"/>
          <p14:tracePt t="92010" x="584200" y="2921000"/>
          <p14:tracePt t="92026" x="552450" y="2895600"/>
          <p14:tracePt t="92029" x="552450" y="2882900"/>
          <p14:tracePt t="92043" x="552450" y="2863850"/>
          <p14:tracePt t="92060" x="558800" y="2838450"/>
          <p14:tracePt t="92076" x="565150" y="2832100"/>
          <p14:tracePt t="92093" x="565150" y="2825750"/>
          <p14:tracePt t="92110" x="558800" y="2813050"/>
          <p14:tracePt t="92126" x="552450" y="2794000"/>
          <p14:tracePt t="92143" x="546100" y="2774950"/>
          <p14:tracePt t="92160" x="539750" y="2762250"/>
          <p14:tracePt t="92176" x="539750" y="2743200"/>
          <p14:tracePt t="92193" x="552450" y="2730500"/>
          <p14:tracePt t="92210" x="577850" y="2724150"/>
          <p14:tracePt t="92227" x="609600" y="2711450"/>
          <p14:tracePt t="92243" x="628650" y="2711450"/>
          <p14:tracePt t="92260" x="647700" y="2711450"/>
          <p14:tracePt t="92276" x="654050" y="2711450"/>
          <p14:tracePt t="92327" x="666750" y="2711450"/>
          <p14:tracePt t="92343" x="692150" y="2711450"/>
          <p14:tracePt t="92360" x="730250" y="2717800"/>
          <p14:tracePt t="92377" x="774700" y="2730500"/>
          <p14:tracePt t="92392" x="819150" y="2736850"/>
          <p14:tracePt t="92410" x="850900" y="2736850"/>
          <p14:tracePt t="92427" x="869950" y="2743200"/>
          <p14:tracePt t="92430" x="876300" y="2743200"/>
          <p14:tracePt t="92443" x="882650" y="2743200"/>
          <p14:tracePt t="92460" x="895350" y="2743200"/>
          <p14:tracePt t="92477" x="914400" y="2743200"/>
          <p14:tracePt t="92493" x="939800" y="2736850"/>
          <p14:tracePt t="92510" x="965200" y="2736850"/>
          <p14:tracePt t="92513" x="971550" y="2730500"/>
          <p14:tracePt t="92527" x="1022350" y="2724150"/>
          <p14:tracePt t="92544" x="1047750" y="2717800"/>
          <p14:tracePt t="92560" x="1054100" y="2717800"/>
          <p14:tracePt t="92732" x="1060450" y="2717800"/>
          <p14:tracePt t="92739" x="1079500" y="2717800"/>
          <p14:tracePt t="92745" x="1104900" y="2717800"/>
          <p14:tracePt t="92761" x="1149350" y="2717800"/>
          <p14:tracePt t="92779" x="1200150" y="2743200"/>
          <p14:tracePt t="92796" x="1282700" y="2781300"/>
          <p14:tracePt t="92809" x="1365250" y="2806700"/>
          <p14:tracePt t="92828" x="1447800" y="2813050"/>
          <p14:tracePt t="92844" x="1485900" y="2813050"/>
          <p14:tracePt t="92860" x="1517650" y="2813050"/>
          <p14:tracePt t="92877" x="1536700" y="2813050"/>
          <p14:tracePt t="92893" x="1549400" y="2813050"/>
          <p14:tracePt t="92911" x="1562100" y="2813050"/>
          <p14:tracePt t="92927" x="1600200" y="2813050"/>
          <p14:tracePt t="92944" x="1651000" y="2813050"/>
          <p14:tracePt t="92961" x="1695450" y="2813050"/>
          <p14:tracePt t="93463" x="1708150" y="2813050"/>
          <p14:tracePt t="93472" x="1714500" y="2806700"/>
          <p14:tracePt t="93480" x="1752600" y="2787650"/>
          <p14:tracePt t="93493" x="1784350" y="2774950"/>
          <p14:tracePt t="93511" x="1943100" y="2743200"/>
          <p14:tracePt t="93529" x="2032000" y="2736850"/>
          <p14:tracePt t="93544" x="2063750" y="2736850"/>
          <p14:tracePt t="93561" x="2070100" y="2736850"/>
          <p14:tracePt t="93629" x="2076450" y="2736850"/>
          <p14:tracePt t="93636" x="2082800" y="2736850"/>
          <p14:tracePt t="93646" x="2089150" y="2736850"/>
          <p14:tracePt t="93661" x="2139950" y="2736850"/>
          <p14:tracePt t="93678" x="2203450" y="2749550"/>
          <p14:tracePt t="93694" x="2279650" y="2755900"/>
          <p14:tracePt t="93711" x="2355850" y="2762250"/>
          <p14:tracePt t="93728" x="2419350" y="2762250"/>
          <p14:tracePt t="93744" x="2476500" y="2762250"/>
          <p14:tracePt t="93761" x="2514600" y="2762250"/>
          <p14:tracePt t="93778" x="2559050" y="2762250"/>
          <p14:tracePt t="93795" x="2590800" y="2762250"/>
          <p14:tracePt t="93811" x="2705100" y="2762250"/>
          <p14:tracePt t="93828" x="2755900" y="2774950"/>
          <p14:tracePt t="93846" x="2774950" y="2781300"/>
          <p14:tracePt t="93879" x="2781300" y="2787650"/>
          <p14:tracePt t="93897" x="2806700" y="2800350"/>
          <p14:tracePt t="93911" x="2838450" y="2813050"/>
          <p14:tracePt t="93929" x="2857500" y="2813050"/>
          <p14:tracePt t="93945" x="2895600" y="2813050"/>
          <p14:tracePt t="93963" x="2959100" y="2813050"/>
          <p14:tracePt t="93979" x="3054350" y="2819400"/>
          <p14:tracePt t="93995" x="3149600" y="2825750"/>
          <p14:tracePt t="94011" x="3219450" y="2832100"/>
          <p14:tracePt t="94028" x="3244850" y="2832100"/>
          <p14:tracePt t="94045" x="3263900" y="2832100"/>
          <p14:tracePt t="94063" x="3276600" y="2832100"/>
          <p14:tracePt t="94079" x="3302000" y="2838450"/>
          <p14:tracePt t="94096" x="3333750" y="2838450"/>
          <p14:tracePt t="94112" x="3359150" y="2838450"/>
          <p14:tracePt t="94128" x="3371850" y="2838450"/>
          <p14:tracePt t="94701" x="3378200" y="2838450"/>
          <p14:tracePt t="94710" x="3384550" y="2838450"/>
          <p14:tracePt t="94730" x="3409950" y="2832100"/>
          <p14:tracePt t="94746" x="3448050" y="2825750"/>
          <p14:tracePt t="94762" x="3479800" y="2819400"/>
          <p14:tracePt t="94780" x="3524250" y="2819400"/>
          <p14:tracePt t="94795" x="3536950" y="2819400"/>
          <p14:tracePt t="94798" x="3543300" y="2819400"/>
          <p14:tracePt t="94812" x="3562350" y="2819400"/>
          <p14:tracePt t="95100" x="3575050" y="2819400"/>
          <p14:tracePt t="95108" x="3600450" y="2819400"/>
          <p14:tracePt t="95118" x="3644900" y="2819400"/>
          <p14:tracePt t="95129" x="3708400" y="2819400"/>
          <p14:tracePt t="95147" x="3886200" y="2819400"/>
          <p14:tracePt t="95163" x="3981450" y="2813050"/>
          <p14:tracePt t="95179" x="4025900" y="2806700"/>
          <p14:tracePt t="95197" x="4044950" y="2800350"/>
          <p14:tracePt t="95202" x="4051300" y="2800350"/>
          <p14:tracePt t="95212" x="4057650" y="2794000"/>
          <p14:tracePt t="95591" x="4057650" y="2787650"/>
          <p14:tracePt t="95600" x="4064000" y="2787650"/>
          <p14:tracePt t="95632" x="4064000" y="2781300"/>
          <p14:tracePt t="95665" x="4064000" y="2774950"/>
          <p14:tracePt t="95699" x="4064000" y="2768600"/>
          <p14:tracePt t="95741" x="4070350" y="2768600"/>
          <p14:tracePt t="95769" x="4070350" y="2762250"/>
          <p14:tracePt t="95922" x="4076700" y="2755900"/>
          <p14:tracePt t="95931" x="4083050" y="2755900"/>
          <p14:tracePt t="95945" x="4089400" y="2755900"/>
          <p14:tracePt t="95961" x="4108450" y="2749550"/>
          <p14:tracePt t="95978" x="4127500" y="2743200"/>
          <p14:tracePt t="95996" x="4146550" y="2743200"/>
          <p14:tracePt t="96012" x="4165600" y="2743200"/>
          <p14:tracePt t="96028" x="4184650" y="2743200"/>
          <p14:tracePt t="96045" x="4235450" y="2755900"/>
          <p14:tracePt t="96063" x="4267200" y="2762250"/>
          <p14:tracePt t="96080" x="4292600" y="2762250"/>
          <p14:tracePt t="96097" x="4305300" y="2762250"/>
          <p14:tracePt t="96163" x="4311650" y="2762250"/>
          <p14:tracePt t="96179" x="4318000" y="2762250"/>
          <p14:tracePt t="96187" x="4324350" y="2762250"/>
          <p14:tracePt t="96197" x="4330700" y="2762250"/>
          <p14:tracePt t="96230" x="4337050" y="2762250"/>
          <p14:tracePt t="96361" x="4343400" y="2762250"/>
          <p14:tracePt t="96368" x="4349750" y="2762250"/>
          <p14:tracePt t="96379" x="4362450" y="2768600"/>
          <p14:tracePt t="96397" x="4394200" y="2768600"/>
          <p14:tracePt t="96414" x="4432300" y="2768600"/>
          <p14:tracePt t="96431" x="4495800" y="2768600"/>
          <p14:tracePt t="96434" x="4559300" y="2774950"/>
          <p14:tracePt t="96446" x="4622800" y="2787650"/>
          <p14:tracePt t="96448" x="4692650" y="2794000"/>
          <p14:tracePt t="96463" x="4756150" y="2794000"/>
          <p14:tracePt t="96481" x="4927600" y="2794000"/>
          <p14:tracePt t="96496" x="4959350" y="2794000"/>
          <p14:tracePt t="96515" x="4965700" y="2794000"/>
          <p14:tracePt t="96564" x="4972050" y="2794000"/>
          <p14:tracePt t="96942" x="4965700" y="2794000"/>
          <p14:tracePt t="97108" x="4972050" y="2794000"/>
          <p14:tracePt t="97116" x="4978400" y="2794000"/>
          <p14:tracePt t="97131" x="5016500" y="2794000"/>
          <p14:tracePt t="97148" x="5054600" y="2794000"/>
          <p14:tracePt t="97165" x="5099050" y="2800350"/>
          <p14:tracePt t="97181" x="5137150" y="2800350"/>
          <p14:tracePt t="97197" x="5162550" y="2800350"/>
          <p14:tracePt t="97214" x="5187950" y="2800350"/>
          <p14:tracePt t="97231" x="5207000" y="2800350"/>
          <p14:tracePt t="97314" x="5207000" y="2794000"/>
          <p14:tracePt t="97331" x="5213350" y="2787650"/>
          <p14:tracePt t="97636" x="5219700" y="2787650"/>
          <p14:tracePt t="97644" x="5232400" y="2787650"/>
          <p14:tracePt t="97653" x="5245100" y="2787650"/>
          <p14:tracePt t="97656" x="5251450" y="2787650"/>
          <p14:tracePt t="97663" x="5264150" y="2787650"/>
          <p14:tracePt t="97681" x="5314950" y="2787650"/>
          <p14:tracePt t="97700" x="5397500" y="2787650"/>
          <p14:tracePt t="97714" x="5530850" y="2800350"/>
          <p14:tracePt t="97731" x="5657850" y="2813050"/>
          <p14:tracePt t="97748" x="5784850" y="2813050"/>
          <p14:tracePt t="97765" x="5873750" y="2813050"/>
          <p14:tracePt t="97781" x="5937250" y="2813050"/>
          <p14:tracePt t="97799" x="5962650" y="2806700"/>
          <p14:tracePt t="97815" x="5981700" y="2800350"/>
          <p14:tracePt t="97831" x="6000750" y="2787650"/>
          <p14:tracePt t="97836" x="6013450" y="2781300"/>
          <p14:tracePt t="97847" x="6026150" y="2781300"/>
          <p14:tracePt t="97865" x="6032500" y="2774950"/>
          <p14:tracePt t="97881" x="6038850" y="2774950"/>
          <p14:tracePt t="97899" x="6051550" y="2774950"/>
          <p14:tracePt t="97915" x="6064250" y="2774950"/>
          <p14:tracePt t="97931" x="6096000" y="2774950"/>
          <p14:tracePt t="97948" x="6121400" y="2774950"/>
          <p14:tracePt t="97965" x="6153150" y="2774950"/>
          <p14:tracePt t="97981" x="6178550" y="2774950"/>
          <p14:tracePt t="97998" x="6210300" y="2774950"/>
          <p14:tracePt t="98015" x="6242050" y="2768600"/>
          <p14:tracePt t="98033" x="6273800" y="2768600"/>
          <p14:tracePt t="98037" x="6292850" y="2762250"/>
          <p14:tracePt t="98047" x="6305550" y="2762250"/>
          <p14:tracePt t="98065" x="6330950" y="2749550"/>
          <p14:tracePt t="98082" x="6362700" y="2743200"/>
          <p14:tracePt t="98098" x="6388100" y="2736850"/>
          <p14:tracePt t="98115" x="6413500" y="2736850"/>
          <p14:tracePt t="98119" x="6419850" y="2730500"/>
          <p14:tracePt t="98132" x="6426200" y="2730500"/>
          <p14:tracePt t="98136" x="6438900" y="2730500"/>
          <p14:tracePt t="98148" x="6445250" y="2730500"/>
          <p14:tracePt t="98167" x="6451600" y="2724150"/>
          <p14:tracePt t="98379" x="6451600" y="2730500"/>
          <p14:tracePt t="98404" x="6451600" y="2736850"/>
          <p14:tracePt t="98419" x="6451600" y="2743200"/>
          <p14:tracePt t="98435" x="6451600" y="2749550"/>
          <p14:tracePt t="98482" x="6464300" y="2755900"/>
          <p14:tracePt t="98499" x="6502400" y="2762250"/>
          <p14:tracePt t="98516" x="6572250" y="2774950"/>
          <p14:tracePt t="98531" x="6610350" y="2774950"/>
          <p14:tracePt t="98549" x="6629400" y="2774950"/>
          <p14:tracePt t="98615" x="6635750" y="2774950"/>
          <p14:tracePt t="98632" x="6648450" y="2774950"/>
          <p14:tracePt t="98649" x="6667500" y="2774950"/>
          <p14:tracePt t="98666" x="6680200" y="2781300"/>
          <p14:tracePt t="98682" x="6686550" y="2781300"/>
          <p14:tracePt t="98715" x="6692900" y="2781300"/>
          <p14:tracePt t="98732" x="6705600" y="2781300"/>
          <p14:tracePt t="98749" x="6724650" y="2781300"/>
          <p14:tracePt t="98765" x="6750050" y="2781300"/>
          <p14:tracePt t="98770" x="6762750" y="2781300"/>
          <p14:tracePt t="98783" x="6788150" y="2774950"/>
          <p14:tracePt t="98799" x="6838950" y="2774950"/>
          <p14:tracePt t="98815" x="6883400" y="2768600"/>
          <p14:tracePt t="98832" x="6921500" y="2768600"/>
          <p14:tracePt t="98849" x="6940550" y="2768600"/>
          <p14:tracePt t="98853" x="6946900" y="2768600"/>
          <p14:tracePt t="98866" x="6953250" y="2768600"/>
          <p14:tracePt t="98882" x="6972300" y="2768600"/>
          <p14:tracePt t="98901" x="6985000" y="2768600"/>
          <p14:tracePt t="98916" x="6997700" y="2768600"/>
          <p14:tracePt t="99085" x="7004050" y="2762250"/>
          <p14:tracePt t="99094" x="7029450" y="2762250"/>
          <p14:tracePt t="99101" x="7035800" y="2762250"/>
          <p14:tracePt t="99117" x="7067550" y="2762250"/>
          <p14:tracePt t="99133" x="7105650" y="2762250"/>
          <p14:tracePt t="99149" x="7137400" y="2762250"/>
          <p14:tracePt t="99166" x="7175500" y="2762250"/>
          <p14:tracePt t="99183" x="7239000" y="2755900"/>
          <p14:tracePt t="99199" x="7308850" y="2755900"/>
          <p14:tracePt t="99216" x="7353300" y="2755900"/>
          <p14:tracePt t="99232" x="7378700" y="2755900"/>
          <p14:tracePt t="99250" x="7391400" y="2755900"/>
          <p14:tracePt t="99327" x="7397750" y="2755900"/>
          <p14:tracePt t="99336" x="7410450" y="2755900"/>
          <p14:tracePt t="99350" x="7435850" y="2749550"/>
          <p14:tracePt t="99367" x="7448550" y="2749550"/>
          <p14:tracePt t="99383" x="7461250" y="2749550"/>
          <p14:tracePt t="99400" x="7467600" y="2749550"/>
          <p14:tracePt t="99416" x="7473950" y="2749550"/>
          <p14:tracePt t="99433" x="7486650" y="2743200"/>
          <p14:tracePt t="99449" x="7524750" y="2743200"/>
          <p14:tracePt t="99466" x="7607300" y="2730500"/>
          <p14:tracePt t="99483" x="7658100" y="2717800"/>
          <p14:tracePt t="99499" x="7721600" y="2698750"/>
          <p14:tracePt t="99516" x="7753350" y="2686050"/>
          <p14:tracePt t="99533" x="7766050" y="2686050"/>
          <p14:tracePt t="99535" x="7766050" y="2679700"/>
          <p14:tracePt t="99600" x="7759700" y="2679700"/>
          <p14:tracePt t="99616" x="7727950" y="2679700"/>
          <p14:tracePt t="99633" x="7689850" y="2679700"/>
          <p14:tracePt t="99640" x="7658100" y="2686050"/>
          <p14:tracePt t="99648" x="7626350" y="2686050"/>
          <p14:tracePt t="99652" x="7607300" y="2692400"/>
          <p14:tracePt t="99668" x="7537450" y="2692400"/>
          <p14:tracePt t="99683" x="7486650" y="2698750"/>
          <p14:tracePt t="99699" x="7346950" y="2705100"/>
          <p14:tracePt t="99717" x="7245350" y="2711450"/>
          <p14:tracePt t="99735" x="7118350" y="2717800"/>
          <p14:tracePt t="99750" x="6991350" y="2724150"/>
          <p14:tracePt t="99766" x="6832600" y="2730500"/>
          <p14:tracePt t="99783" x="6718300" y="2730500"/>
          <p14:tracePt t="99800" x="6610350" y="2736850"/>
          <p14:tracePt t="99816" x="6496050" y="2736850"/>
          <p14:tracePt t="99833" x="6324600" y="2736850"/>
          <p14:tracePt t="99850" x="6172200" y="2736850"/>
          <p14:tracePt t="99853" x="6121400" y="2736850"/>
          <p14:tracePt t="99868" x="5918200" y="2730500"/>
          <p14:tracePt t="99883" x="5822950" y="2724150"/>
          <p14:tracePt t="99899" x="5556250" y="2698750"/>
          <p14:tracePt t="99904" x="5435600" y="2692400"/>
          <p14:tracePt t="99915" x="5321300" y="2686050"/>
          <p14:tracePt t="99934" x="5060950" y="2667000"/>
          <p14:tracePt t="99950" x="4724400" y="2660650"/>
          <p14:tracePt t="99966" x="4425950" y="2660650"/>
          <p14:tracePt t="99983" x="4133850" y="2660650"/>
          <p14:tracePt t="100000" x="3810000" y="2647950"/>
          <p14:tracePt t="100017" x="3536950" y="2641600"/>
          <p14:tracePt t="100033" x="3263900" y="2628900"/>
          <p14:tracePt t="100050" x="2965450" y="2622550"/>
          <p14:tracePt t="100066" x="2635250" y="2622550"/>
          <p14:tracePt t="100082" x="2324100" y="2622550"/>
          <p14:tracePt t="100085" x="2197100" y="2616200"/>
          <p14:tracePt t="100099" x="2044700" y="2616200"/>
          <p14:tracePt t="100102" x="1943100" y="2616200"/>
          <p14:tracePt t="100117" x="1746250" y="2609850"/>
          <p14:tracePt t="100133" x="1631950" y="2609850"/>
          <p14:tracePt t="100151" x="1593850" y="2609850"/>
          <p14:tracePt t="100167" x="1574800" y="2635250"/>
          <p14:tracePt t="100182" x="1562100" y="2660650"/>
          <p14:tracePt t="100200" x="1435100" y="2813050"/>
          <p14:tracePt t="100218" x="1282700" y="2901950"/>
          <p14:tracePt t="100233" x="1047750" y="2971800"/>
          <p14:tracePt t="100250" x="825500" y="3009900"/>
          <p14:tracePt t="100267" x="711200" y="3016250"/>
          <p14:tracePt t="100283" x="673100" y="3016250"/>
          <p14:tracePt t="100300" x="685800" y="3022600"/>
          <p14:tracePt t="100317" x="736600" y="3028950"/>
          <p14:tracePt t="100333" x="819150" y="3054350"/>
          <p14:tracePt t="100350" x="876300" y="3073400"/>
          <p14:tracePt t="100366" x="914400" y="3092450"/>
          <p14:tracePt t="100369" x="927100" y="3098800"/>
          <p14:tracePt t="100382" x="933450" y="3105150"/>
          <p14:tracePt t="100400" x="952500" y="3111500"/>
          <p14:tracePt t="100467" x="965200" y="3111500"/>
          <p14:tracePt t="100483" x="996950" y="3098800"/>
          <p14:tracePt t="100500" x="1028700" y="3086100"/>
          <p14:tracePt t="100519" x="1085850" y="3073400"/>
          <p14:tracePt t="100533" x="1117600" y="3067050"/>
          <p14:tracePt t="100550" x="1149350" y="3067050"/>
          <p14:tracePt t="100569" x="1168400" y="3060700"/>
          <p14:tracePt t="100582" x="1181100" y="3060700"/>
          <p14:tracePt t="100601" x="1193800" y="3060700"/>
          <p14:tracePt t="100617" x="1206500" y="3054350"/>
          <p14:tracePt t="100634" x="1219200" y="3054350"/>
          <p14:tracePt t="100638" x="1225550" y="3054350"/>
          <p14:tracePt t="100651" x="1231900" y="3048000"/>
          <p14:tracePt t="100667" x="1238250" y="3048000"/>
          <p14:tracePt t="100684" x="1244600" y="3048000"/>
          <p14:tracePt t="100805" x="1244600" y="3041650"/>
          <p14:tracePt t="100823" x="1250950" y="3035300"/>
          <p14:tracePt t="100830" x="1257300" y="3028950"/>
          <p14:tracePt t="100845" x="1257300" y="3022600"/>
          <p14:tracePt t="100956" x="1263650" y="3022600"/>
          <p14:tracePt t="100963" x="1263650" y="3016250"/>
          <p14:tracePt t="100968" x="1270000" y="3009900"/>
          <p14:tracePt t="100986" x="1276350" y="3009900"/>
          <p14:tracePt t="101002" x="1289050" y="2997200"/>
          <p14:tracePt t="101067" x="1301750" y="2997200"/>
          <p14:tracePt t="101084" x="1339850" y="2997200"/>
          <p14:tracePt t="101101" x="1403350" y="2997200"/>
          <p14:tracePt t="101116" x="1466850" y="3003550"/>
          <p14:tracePt t="101134" x="1536700" y="3016250"/>
          <p14:tracePt t="101151" x="1600200" y="3048000"/>
          <p14:tracePt t="101167" x="1657350" y="3060700"/>
          <p14:tracePt t="101184" x="1663700" y="3060700"/>
          <p14:tracePt t="101251" x="1663700" y="3054350"/>
          <p14:tracePt t="101268" x="1676400" y="3048000"/>
          <p14:tracePt t="101288" x="1708150" y="3022600"/>
          <p14:tracePt t="101301" x="1771650" y="3009900"/>
          <p14:tracePt t="101318" x="1835150" y="3009900"/>
          <p14:tracePt t="101321" x="1873250" y="3009900"/>
          <p14:tracePt t="101334" x="1892300" y="3009900"/>
          <p14:tracePt t="101354" x="1930400" y="3009900"/>
          <p14:tracePt t="101367" x="1936750" y="3009900"/>
          <p14:tracePt t="101404" x="1943100" y="3009900"/>
          <p14:tracePt t="101418" x="1955800" y="3009900"/>
          <p14:tracePt t="101434" x="1987550" y="3003550"/>
          <p14:tracePt t="101451" x="2038350" y="2997200"/>
          <p14:tracePt t="101468" x="2082800" y="2997200"/>
          <p14:tracePt t="101484" x="2159000" y="2997200"/>
          <p14:tracePt t="101501" x="2197100" y="2990850"/>
          <p14:tracePt t="101518" x="2228850" y="2990850"/>
          <p14:tracePt t="101534" x="2241550" y="2990850"/>
          <p14:tracePt t="101553" x="2247900" y="2990850"/>
          <p14:tracePt t="102176" x="2254250" y="2990850"/>
          <p14:tracePt t="102185" x="2254250" y="2984500"/>
          <p14:tracePt t="102191" x="2266950" y="2984500"/>
          <p14:tracePt t="102202" x="2279650" y="2984500"/>
          <p14:tracePt t="102218" x="2311400" y="2978150"/>
          <p14:tracePt t="102235" x="2330450" y="2978150"/>
          <p14:tracePt t="102429" x="2336800" y="2978150"/>
          <p14:tracePt t="102438" x="2349500" y="2978150"/>
          <p14:tracePt t="102453" x="2362200" y="2978150"/>
          <p14:tracePt t="102469" x="2413000" y="2978150"/>
          <p14:tracePt t="102485" x="2470150" y="2978150"/>
          <p14:tracePt t="102502" x="2571750" y="2990850"/>
          <p14:tracePt t="102520" x="2635250" y="2997200"/>
          <p14:tracePt t="102535" x="2717800" y="3009900"/>
          <p14:tracePt t="102540" x="2736850" y="3009900"/>
          <p14:tracePt t="102551" x="2787650" y="3009900"/>
          <p14:tracePt t="102569" x="2895600" y="3016250"/>
          <p14:tracePt t="102585" x="2984500" y="3022600"/>
          <p14:tracePt t="102602" x="3079750" y="3028950"/>
          <p14:tracePt t="102619" x="3124200" y="3028950"/>
          <p14:tracePt t="102623" x="3136900" y="3028950"/>
          <p14:tracePt t="102636" x="3143250" y="3028950"/>
          <p14:tracePt t="102656" x="3149600" y="3028950"/>
          <p14:tracePt t="102669" x="3168650" y="3022600"/>
          <p14:tracePt t="102686" x="3181350" y="3022600"/>
          <p14:tracePt t="102702" x="3213100" y="3022600"/>
          <p14:tracePt t="102718" x="3232150" y="3016250"/>
          <p14:tracePt t="102735" x="3244850" y="3016250"/>
          <p14:tracePt t="102752" x="3257550" y="3016250"/>
          <p14:tracePt t="102769" x="3263900" y="3016250"/>
          <p14:tracePt t="102784" x="3276600" y="3009900"/>
          <p14:tracePt t="102803" x="3289300" y="3009900"/>
          <p14:tracePt t="102819" x="3308350" y="3009900"/>
          <p14:tracePt t="102823" x="3314700" y="3003550"/>
          <p14:tracePt t="102836" x="3321050" y="3003550"/>
          <p14:tracePt t="102853" x="3340100" y="3003550"/>
          <p14:tracePt t="102869" x="3352800" y="3003550"/>
          <p14:tracePt t="103354" x="3359150" y="2997200"/>
          <p14:tracePt t="103361" x="3365500" y="2990850"/>
          <p14:tracePt t="103368" x="3371850" y="2990850"/>
          <p14:tracePt t="103386" x="3390900" y="2984500"/>
          <p14:tracePt t="103403" x="3403600" y="2978150"/>
          <p14:tracePt t="103420" x="3416300" y="2978150"/>
          <p14:tracePt t="103437" x="3429000" y="2971800"/>
          <p14:tracePt t="103454" x="3460750" y="2971800"/>
          <p14:tracePt t="103469" x="3467100" y="2971800"/>
          <p14:tracePt t="103473" x="3473450" y="2971800"/>
          <p14:tracePt t="103486" x="3479800" y="2971800"/>
          <p14:tracePt t="103519" x="3479800" y="2978150"/>
          <p14:tracePt t="103536" x="3486150" y="2984500"/>
          <p14:tracePt t="103553" x="3498850" y="2997200"/>
          <p14:tracePt t="103569" x="3517900" y="3022600"/>
          <p14:tracePt t="103587" x="3543300" y="3054350"/>
          <p14:tracePt t="103603" x="3568700" y="3067050"/>
          <p14:tracePt t="103607" x="3581400" y="3073400"/>
          <p14:tracePt t="103618" x="3587750" y="3073400"/>
          <p14:tracePt t="103669" x="3594100" y="3073400"/>
          <p14:tracePt t="103686" x="3606800" y="3060700"/>
          <p14:tracePt t="103703" x="3625850" y="3048000"/>
          <p14:tracePt t="103720" x="3638550" y="3041650"/>
          <p14:tracePt t="103737" x="3644900" y="3035300"/>
          <p14:tracePt t="104126" x="3651250" y="3035300"/>
          <p14:tracePt t="104134" x="3657600" y="3035300"/>
          <p14:tracePt t="104141" x="3683000" y="3035300"/>
          <p14:tracePt t="104154" x="3714750" y="3035300"/>
          <p14:tracePt t="104170" x="3784600" y="3041650"/>
          <p14:tracePt t="104188" x="3873500" y="3054350"/>
          <p14:tracePt t="104203" x="3949700" y="3060700"/>
          <p14:tracePt t="104221" x="4019550" y="3073400"/>
          <p14:tracePt t="104237" x="4102100" y="3086100"/>
          <p14:tracePt t="104254" x="4197350" y="3105150"/>
          <p14:tracePt t="104270" x="4273550" y="3117850"/>
          <p14:tracePt t="104287" x="4318000" y="3124200"/>
          <p14:tracePt t="104304" x="4337050" y="3124200"/>
          <p14:tracePt t="104367" x="4343400" y="3124200"/>
          <p14:tracePt t="104393" x="4362450" y="3124200"/>
          <p14:tracePt t="104404" x="4375150" y="3124200"/>
          <p14:tracePt t="104420" x="4394200" y="3124200"/>
          <p14:tracePt t="104436" x="4406900" y="3124200"/>
          <p14:tracePt t="104440" x="4413250" y="3124200"/>
          <p14:tracePt t="104454" x="4419600" y="3124200"/>
          <p14:tracePt t="104470" x="4445000" y="3117850"/>
          <p14:tracePt t="104489" x="4495800" y="3105150"/>
          <p14:tracePt t="104503" x="4635500" y="3086100"/>
          <p14:tracePt t="104520" x="4768850" y="3073400"/>
          <p14:tracePt t="104537" x="4902200" y="3060700"/>
          <p14:tracePt t="104553" x="4972050" y="3054350"/>
          <p14:tracePt t="104569" x="5016500" y="3041650"/>
          <p14:tracePt t="104587" x="5041900" y="3028950"/>
          <p14:tracePt t="104603" x="5067300" y="3009900"/>
          <p14:tracePt t="104620" x="5105400" y="2997200"/>
          <p14:tracePt t="104637" x="5137150" y="2984500"/>
          <p14:tracePt t="104654" x="5156200" y="2978150"/>
          <p14:tracePt t="104671" x="5162550" y="2971800"/>
          <p14:tracePt t="104981" x="5168900" y="2971800"/>
          <p14:tracePt t="104990" x="5175250" y="2965450"/>
          <p14:tracePt t="105004" x="5207000" y="2959100"/>
          <p14:tracePt t="105021" x="5238750" y="2959100"/>
          <p14:tracePt t="105038" x="5264150" y="2952750"/>
          <p14:tracePt t="105054" x="5276850" y="2952750"/>
          <p14:tracePt t="105367" x="5283200" y="2952750"/>
          <p14:tracePt t="105376" x="5289550" y="2952750"/>
          <p14:tracePt t="105387" x="5295900" y="2952750"/>
          <p14:tracePt t="105404" x="5302250" y="2952750"/>
          <p14:tracePt t="105421" x="5308600" y="2946400"/>
          <p14:tracePt t="105439" x="5334000" y="2940050"/>
          <p14:tracePt t="105455" x="5340350" y="2940050"/>
          <p14:tracePt t="105471" x="5397500" y="2921000"/>
          <p14:tracePt t="105488" x="5473700" y="2914650"/>
          <p14:tracePt t="105504" x="5651500" y="2908300"/>
          <p14:tracePt t="105521" x="5880100" y="2927350"/>
          <p14:tracePt t="105538" x="6146800" y="2952750"/>
          <p14:tracePt t="105554" x="6413500" y="2990850"/>
          <p14:tracePt t="105571" x="6648450" y="3016250"/>
          <p14:tracePt t="105574" x="6737350" y="3028950"/>
          <p14:tracePt t="105588" x="6794500" y="3035300"/>
          <p14:tracePt t="105591" x="6819900" y="3035300"/>
          <p14:tracePt t="105604" x="6832600" y="3035300"/>
          <p14:tracePt t="105673" x="6838950" y="3035300"/>
          <p14:tracePt t="105689" x="6851650" y="3028950"/>
          <p14:tracePt t="105705" x="6870700" y="3028950"/>
          <p14:tracePt t="105721" x="6883400" y="3028950"/>
          <p14:tracePt t="105795" x="6889750" y="3028950"/>
          <p14:tracePt t="105805" x="6889750" y="3022600"/>
          <p14:tracePt t="105847" x="6896100" y="3022600"/>
          <p14:tracePt t="105856" x="6902450" y="3022600"/>
          <p14:tracePt t="105872" x="6940550" y="3022600"/>
          <p14:tracePt t="105890" x="6985000" y="3028950"/>
          <p14:tracePt t="105905" x="7042150" y="3028950"/>
          <p14:tracePt t="105922" x="7092950" y="3028950"/>
          <p14:tracePt t="105938" x="7162800" y="3022600"/>
          <p14:tracePt t="105955" x="7213600" y="3016250"/>
          <p14:tracePt t="105971" x="7251700" y="3009900"/>
          <p14:tracePt t="105989" x="7277100" y="3003550"/>
          <p14:tracePt t="106005" x="7302500" y="2990850"/>
          <p14:tracePt t="106038" x="7308850" y="2990850"/>
          <p14:tracePt t="106055" x="7308850" y="2984500"/>
          <p14:tracePt t="106214" x="7302500" y="2984500"/>
          <p14:tracePt t="106223" x="7302500" y="2990850"/>
          <p14:tracePt t="106228" x="7296150" y="2990850"/>
          <p14:tracePt t="106239" x="7289800" y="2990850"/>
          <p14:tracePt t="106256" x="7277100" y="2997200"/>
          <p14:tracePt t="106272" x="7245350" y="3003550"/>
          <p14:tracePt t="106289" x="7188200" y="3016250"/>
          <p14:tracePt t="106305" x="7131050" y="3022600"/>
          <p14:tracePt t="106323" x="7080250" y="3028950"/>
          <p14:tracePt t="106339" x="6934200" y="3048000"/>
          <p14:tracePt t="106355" x="6851650" y="3054350"/>
          <p14:tracePt t="106373" x="6724650" y="3073400"/>
          <p14:tracePt t="106388" x="6616700" y="3092450"/>
          <p14:tracePt t="106405" x="6489700" y="3105150"/>
          <p14:tracePt t="106422" x="6337300" y="3130550"/>
          <p14:tracePt t="106440" x="6172200" y="3143250"/>
          <p14:tracePt t="106456" x="6000750" y="3155950"/>
          <p14:tracePt t="106472" x="5670550" y="3136900"/>
          <p14:tracePt t="106488" x="5391150" y="3117850"/>
          <p14:tracePt t="106505" x="5130800" y="3098800"/>
          <p14:tracePt t="106522" x="4819650" y="3086100"/>
          <p14:tracePt t="106538" x="4483100" y="3073400"/>
          <p14:tracePt t="106557" x="3968750" y="3060700"/>
          <p14:tracePt t="106572" x="3790950" y="3048000"/>
          <p14:tracePt t="106589" x="3505200" y="3048000"/>
          <p14:tracePt t="106606" x="3016250" y="3054350"/>
          <p14:tracePt t="106621" x="2635250" y="3079750"/>
          <p14:tracePt t="106639" x="2152650" y="3098800"/>
          <p14:tracePt t="106656" x="1720850" y="3098800"/>
          <p14:tracePt t="106672" x="1358900" y="3079750"/>
          <p14:tracePt t="106689" x="1117600" y="3060700"/>
          <p14:tracePt t="106706" x="984250" y="3054350"/>
          <p14:tracePt t="106721" x="939800" y="3054350"/>
          <p14:tracePt t="106755" x="946150" y="3067050"/>
          <p14:tracePt t="106772" x="965200" y="3111500"/>
          <p14:tracePt t="106791" x="990600" y="3168650"/>
          <p14:tracePt t="106808" x="1009650" y="3206750"/>
          <p14:tracePt t="106822" x="1022350" y="3232150"/>
          <p14:tracePt t="106839" x="1028700" y="3244850"/>
          <p14:tracePt t="106856" x="1035050" y="3251200"/>
          <p14:tracePt t="106889" x="1035050" y="3257550"/>
          <p14:tracePt t="106922" x="1028700" y="3257550"/>
          <p14:tracePt t="106939" x="990600" y="3257550"/>
          <p14:tracePt t="106956" x="933450" y="3257550"/>
          <p14:tracePt t="106972" x="895350" y="3251200"/>
          <p14:tracePt t="106989" x="876300" y="3244850"/>
          <p14:tracePt t="107007" x="863600" y="3244850"/>
          <p14:tracePt t="107023" x="850900" y="3244850"/>
          <p14:tracePt t="107041" x="831850" y="3244850"/>
          <p14:tracePt t="107056" x="793750" y="3238500"/>
          <p14:tracePt t="107074" x="768350" y="3232150"/>
          <p14:tracePt t="107089" x="736600" y="3219450"/>
          <p14:tracePt t="107106" x="711200" y="3200400"/>
          <p14:tracePt t="107123" x="692150" y="3194050"/>
          <p14:tracePt t="107140" x="685800" y="3187700"/>
          <p14:tracePt t="107190" x="685800" y="3181350"/>
          <p14:tracePt t="107206" x="685800" y="3175000"/>
          <p14:tracePt t="107222" x="685800" y="3168650"/>
          <p14:tracePt t="107395" x="692150" y="3162300"/>
          <p14:tracePt t="107410" x="698500" y="3162300"/>
          <p14:tracePt t="107878" x="692150" y="3162300"/>
          <p14:tracePt t="108015" x="692150" y="3168650"/>
          <p14:tracePt t="108063" x="692150" y="3175000"/>
          <p14:tracePt t="108078" x="685800" y="3175000"/>
          <p14:tracePt t="108112" x="685800" y="3181350"/>
          <p14:tracePt t="108124" x="692150" y="3181350"/>
          <p14:tracePt t="108130" x="692150" y="3187700"/>
          <p14:tracePt t="108140" x="698500" y="3187700"/>
          <p14:tracePt t="108157" x="717550" y="3194050"/>
          <p14:tracePt t="108174" x="736600" y="3206750"/>
          <p14:tracePt t="108190" x="755650" y="3213100"/>
          <p14:tracePt t="108207" x="774700" y="3219450"/>
          <p14:tracePt t="108224" x="781050" y="3225800"/>
          <p14:tracePt t="108241" x="787400" y="3225800"/>
          <p14:tracePt t="108257" x="793750" y="3225800"/>
          <p14:tracePt t="108273" x="800100" y="3232150"/>
          <p14:tracePt t="108290" x="812800" y="3232150"/>
          <p14:tracePt t="108307" x="831850" y="3232150"/>
          <p14:tracePt t="108324" x="882650" y="3238500"/>
          <p14:tracePt t="108340" x="927100" y="3251200"/>
          <p14:tracePt t="108357" x="1003300" y="3257550"/>
          <p14:tracePt t="108361" x="1022350" y="3257550"/>
          <p14:tracePt t="108372" x="1060450" y="3257550"/>
          <p14:tracePt t="108390" x="1117600" y="3257550"/>
          <p14:tracePt t="108407" x="1162050" y="3257550"/>
          <p14:tracePt t="108423" x="1219200" y="3244850"/>
          <p14:tracePt t="108440" x="1238250" y="3238500"/>
          <p14:tracePt t="108457" x="1250950" y="3232150"/>
          <p14:tracePt t="108676" x="1257300" y="3232150"/>
          <p14:tracePt t="108699" x="1276350" y="3232150"/>
          <p14:tracePt t="108709" x="1295400" y="3232150"/>
          <p14:tracePt t="108724" x="1352550" y="3232150"/>
          <p14:tracePt t="108741" x="1428750" y="3257550"/>
          <p14:tracePt t="108758" x="1479550" y="3263900"/>
          <p14:tracePt t="108774" x="1492250" y="3270250"/>
          <p14:tracePt t="108853" x="1498600" y="3270250"/>
          <p14:tracePt t="108860" x="1504950" y="3270250"/>
          <p14:tracePt t="108874" x="1524000" y="3257550"/>
          <p14:tracePt t="108890" x="1568450" y="3244850"/>
          <p14:tracePt t="108908" x="1619250" y="3238500"/>
          <p14:tracePt t="109224" x="1625600" y="3232150"/>
          <p14:tracePt t="109235" x="1638300" y="3232150"/>
          <p14:tracePt t="109240" x="1657350" y="3225800"/>
          <p14:tracePt t="109258" x="1695450" y="3219450"/>
          <p14:tracePt t="109274" x="1739900" y="3213100"/>
          <p14:tracePt t="109292" x="1790700" y="3213100"/>
          <p14:tracePt t="109308" x="1841500" y="3206750"/>
          <p14:tracePt t="109309" x="1873250" y="3206750"/>
          <p14:tracePt t="109325" x="1898650" y="3206750"/>
          <p14:tracePt t="109342" x="1981200" y="3200400"/>
          <p14:tracePt t="109359" x="2012950" y="3194050"/>
          <p14:tracePt t="109375" x="2019300" y="3194050"/>
          <p14:tracePt t="109523" x="2012950" y="3194050"/>
          <p14:tracePt t="109532" x="2006600" y="3194050"/>
          <p14:tracePt t="109540" x="1993900" y="3194050"/>
          <p14:tracePt t="109558" x="1962150" y="3200400"/>
          <p14:tracePt t="109575" x="1924050" y="3200400"/>
          <p14:tracePt t="109608" x="1917700" y="3200400"/>
          <p14:tracePt t="109709" x="1917700" y="3194050"/>
          <p14:tracePt t="109721" x="1924050" y="3194050"/>
          <p14:tracePt t="109731" x="1930400" y="3194050"/>
          <p14:tracePt t="109740" x="1936750" y="3194050"/>
          <p14:tracePt t="109758" x="1968500" y="3194050"/>
          <p14:tracePt t="109775" x="2032000" y="3194050"/>
          <p14:tracePt t="109792" x="2082800" y="3194050"/>
          <p14:tracePt t="109795" x="2127250" y="3194050"/>
          <p14:tracePt t="109809" x="2146300" y="3194050"/>
          <p14:tracePt t="109812" x="2165350" y="3194050"/>
          <p14:tracePt t="109825" x="2209800" y="3194050"/>
          <p14:tracePt t="109841" x="2247900" y="3194050"/>
          <p14:tracePt t="109859" x="2292350" y="3187700"/>
          <p14:tracePt t="109875" x="2330450" y="3181350"/>
          <p14:tracePt t="109891" x="2355850" y="3175000"/>
          <p14:tracePt t="109908" x="2381250" y="3175000"/>
          <p14:tracePt t="109925" x="2387600" y="3175000"/>
          <p14:tracePt t="109982" x="2387600" y="3168650"/>
          <p14:tracePt t="110129" x="2393950" y="3168650"/>
          <p14:tracePt t="110138" x="2400300" y="3175000"/>
          <p14:tracePt t="110143" x="2406650" y="3175000"/>
          <p14:tracePt t="110157" x="2419350" y="3181350"/>
          <p14:tracePt t="110175" x="2527300" y="3206750"/>
          <p14:tracePt t="110193" x="2641600" y="3232150"/>
          <p14:tracePt t="110209" x="2749550" y="3244850"/>
          <p14:tracePt t="110225" x="2844800" y="3251200"/>
          <p14:tracePt t="110242" x="2933700" y="3257550"/>
          <p14:tracePt t="110260" x="2990850" y="3257550"/>
          <p14:tracePt t="110275" x="3016250" y="3257550"/>
          <p14:tracePt t="110292" x="3041650" y="3257550"/>
          <p14:tracePt t="110309" x="3054350" y="3257550"/>
          <p14:tracePt t="110326" x="3060700" y="3257550"/>
          <p14:tracePt t="110342" x="3067050" y="3257550"/>
          <p14:tracePt t="110392" x="3073400" y="3257550"/>
          <p14:tracePt t="110409" x="3079750" y="3257550"/>
          <p14:tracePt t="110425" x="3111500" y="3257550"/>
          <p14:tracePt t="110442" x="3149600" y="3257550"/>
          <p14:tracePt t="110459" x="3168650" y="3257550"/>
          <p14:tracePt t="110475" x="3194050" y="3257550"/>
          <p14:tracePt t="110492" x="3232150" y="3251200"/>
          <p14:tracePt t="110496" x="3244850" y="3251200"/>
          <p14:tracePt t="110509" x="3270250" y="3251200"/>
          <p14:tracePt t="110527" x="3314700" y="3244850"/>
          <p14:tracePt t="110543" x="3327400" y="3244850"/>
          <p14:tracePt t="110558" x="3346450" y="3238500"/>
          <p14:tracePt t="110617" x="3359150" y="3232150"/>
          <p14:tracePt t="110628" x="3365500" y="3232150"/>
          <p14:tracePt t="110642" x="3390900" y="3225800"/>
          <p14:tracePt t="110659" x="3416300" y="3219450"/>
          <p14:tracePt t="110676" x="3429000" y="3213100"/>
          <p14:tracePt t="110692" x="3435350" y="3213100"/>
          <p14:tracePt t="110900" x="3435350" y="3206750"/>
          <p14:tracePt t="110935" x="3429000" y="3206750"/>
          <p14:tracePt t="110969" x="3422650" y="3206750"/>
          <p14:tracePt t="111041" x="3416300" y="3200400"/>
          <p14:tracePt t="111059" x="3409950" y="3200400"/>
          <p14:tracePt t="111144" x="3403600" y="3200400"/>
          <p14:tracePt t="111189" x="3397250" y="3200400"/>
          <p14:tracePt t="111205" x="3390900" y="3200400"/>
          <p14:tracePt t="111212" x="3384550" y="3200400"/>
          <p14:tracePt t="111226" x="3378200" y="3200400"/>
          <p14:tracePt t="111243" x="3371850" y="3200400"/>
          <p14:tracePt t="111315" x="3365500" y="3200400"/>
          <p14:tracePt t="111774" x="3365500" y="3206750"/>
          <p14:tracePt t="111783" x="3365500" y="3213100"/>
          <p14:tracePt t="111810" x="3365500" y="3219450"/>
          <p14:tracePt t="111827" x="3365500" y="3225800"/>
          <p14:tracePt t="111932" x="3371850" y="3225800"/>
          <p14:tracePt t="111939" x="3378200" y="3225800"/>
          <p14:tracePt t="111945" x="3397250" y="3225800"/>
          <p14:tracePt t="111958" x="3409950" y="3225800"/>
          <p14:tracePt t="111977" x="3460750" y="3219450"/>
          <p14:tracePt t="111994" x="3505200" y="3213100"/>
          <p14:tracePt t="112010" x="3556000" y="3200400"/>
          <p14:tracePt t="112027" x="3575050" y="3187700"/>
          <p14:tracePt t="112044" x="3581400" y="3187700"/>
          <p14:tracePt t="112060" x="3581400" y="3181350"/>
          <p14:tracePt t="112066" x="3587750" y="3181350"/>
          <p14:tracePt t="112077" x="3587750" y="3175000"/>
          <p14:tracePt t="112093" x="3600450" y="3168650"/>
          <p14:tracePt t="112109" x="3638550" y="3168650"/>
          <p14:tracePt t="112127" x="3689350" y="3168650"/>
          <p14:tracePt t="112143" x="3759200" y="3175000"/>
          <p14:tracePt t="112160" x="3835400" y="3181350"/>
          <p14:tracePt t="112176" x="3924300" y="3194050"/>
          <p14:tracePt t="112180" x="3956050" y="3194050"/>
          <p14:tracePt t="112194" x="3981450" y="3200400"/>
          <p14:tracePt t="112195" x="3987800" y="3200400"/>
          <p14:tracePt t="112246" x="3994150" y="3200400"/>
          <p14:tracePt t="112260" x="4006850" y="3194050"/>
          <p14:tracePt t="112277" x="4025900" y="3194050"/>
          <p14:tracePt t="112294" x="4051300" y="3187700"/>
          <p14:tracePt t="112310" x="4064000" y="3187700"/>
          <p14:tracePt t="112327" x="4076700" y="3187700"/>
          <p14:tracePt t="112343" x="4089400" y="3187700"/>
          <p14:tracePt t="112411" x="4102100" y="3187700"/>
          <p14:tracePt t="112427" x="4146550" y="3187700"/>
          <p14:tracePt t="112444" x="4343400" y="3187700"/>
          <p14:tracePt t="112460" x="4457700" y="3181350"/>
          <p14:tracePt t="112477" x="4552950" y="3175000"/>
          <p14:tracePt t="112493" x="4616450" y="3162300"/>
          <p14:tracePt t="112511" x="4660900" y="3149600"/>
          <p14:tracePt t="112529" x="4692650" y="3130550"/>
          <p14:tracePt t="112544" x="4705350" y="3124200"/>
          <p14:tracePt t="112561" x="4718050" y="3117850"/>
          <p14:tracePt t="112810" x="4718050" y="3124200"/>
          <p14:tracePt t="112826" x="4718050" y="3130550"/>
          <p14:tracePt t="112861" x="4718050" y="3143250"/>
          <p14:tracePt t="112878" x="4718050" y="3149600"/>
          <p14:tracePt t="112894" x="4743450" y="3149600"/>
          <p14:tracePt t="112898" x="4762500" y="3149600"/>
          <p14:tracePt t="112912" x="4851400" y="3149600"/>
          <p14:tracePt t="112928" x="4991100" y="3162300"/>
          <p14:tracePt t="112945" x="5194300" y="3168650"/>
          <p14:tracePt t="112960" x="5378450" y="3168650"/>
          <p14:tracePt t="112977" x="5486400" y="3168650"/>
          <p14:tracePt t="112996" x="5537200" y="3162300"/>
          <p14:tracePt t="113028" x="5543550" y="3162300"/>
          <p14:tracePt t="113203" x="5537200" y="3162300"/>
          <p14:tracePt t="113212" x="5530850" y="3168650"/>
          <p14:tracePt t="113219" x="5524500" y="3175000"/>
          <p14:tracePt t="113227" x="5518150" y="3175000"/>
          <p14:tracePt t="113244" x="5511800" y="3181350"/>
          <p14:tracePt t="113262" x="5505450" y="3181350"/>
          <p14:tracePt t="113328" x="5505450" y="3187700"/>
          <p14:tracePt t="113923" x="5505450" y="3194050"/>
          <p14:tracePt t="113946" x="5518150" y="3194050"/>
          <p14:tracePt t="113961" x="5524500" y="3200400"/>
          <p14:tracePt t="113979" x="5537200" y="3200400"/>
          <p14:tracePt t="113995" x="5556250" y="3200400"/>
          <p14:tracePt t="114011" x="5581650" y="3200400"/>
          <p14:tracePt t="114029" x="5607050" y="3206750"/>
          <p14:tracePt t="114034" x="5619750" y="3206750"/>
          <p14:tracePt t="114044" x="5632450" y="3206750"/>
          <p14:tracePt t="114062" x="5670550" y="3213100"/>
          <p14:tracePt t="114079" x="5746750" y="3232150"/>
          <p14:tracePt t="114095" x="5886450" y="3251200"/>
          <p14:tracePt t="114111" x="6013450" y="3251200"/>
          <p14:tracePt t="114128" x="6064250" y="3251200"/>
          <p14:tracePt t="114132" x="6108700" y="3244850"/>
          <p14:tracePt t="114144" x="6153150" y="3238500"/>
          <p14:tracePt t="114147" x="6184900" y="3232150"/>
          <p14:tracePt t="114162" x="6229350" y="3213100"/>
          <p14:tracePt t="114179" x="6248400" y="3206750"/>
          <p14:tracePt t="114194" x="6267450" y="3200400"/>
          <p14:tracePt t="114210" x="6267450" y="3194050"/>
          <p14:tracePt t="114228" x="6273800" y="3194050"/>
          <p14:tracePt t="114245" x="6280150" y="3194050"/>
          <p14:tracePt t="114317" x="6280150" y="3187700"/>
          <p14:tracePt t="114330" x="6286500" y="3187700"/>
          <p14:tracePt t="114344" x="6286500" y="3181350"/>
          <p14:tracePt t="114362" x="6292850" y="3181350"/>
          <p14:tracePt t="114473" x="6299200" y="3181350"/>
          <p14:tracePt t="114515" x="6311900" y="3181350"/>
          <p14:tracePt t="114529" x="6337300" y="3181350"/>
          <p14:tracePt t="114545" x="6388100" y="3187700"/>
          <p14:tracePt t="114562" x="6438900" y="3200400"/>
          <p14:tracePt t="114579" x="6483350" y="3206750"/>
          <p14:tracePt t="114595" x="6508750" y="3213100"/>
          <p14:tracePt t="114612" x="6527800" y="3219450"/>
          <p14:tracePt t="114679" x="6540500" y="3219450"/>
          <p14:tracePt t="114696" x="6559550" y="3225800"/>
          <p14:tracePt t="114712" x="6604000" y="3232150"/>
          <p14:tracePt t="114728" x="6648450" y="3238500"/>
          <p14:tracePt t="114746" x="6699250" y="3244850"/>
          <p14:tracePt t="114762" x="6813550" y="3257550"/>
          <p14:tracePt t="114779" x="6985000" y="3276600"/>
          <p14:tracePt t="114796" x="7245350" y="3289300"/>
          <p14:tracePt t="114800" x="7410450" y="3295650"/>
          <p14:tracePt t="114812" x="7531100" y="3289300"/>
          <p14:tracePt t="114816" x="7626350" y="3270250"/>
          <p14:tracePt t="114829" x="7740650" y="3225800"/>
          <p14:tracePt t="114846" x="7797800" y="3168650"/>
          <p14:tracePt t="114863" x="7823200" y="3117850"/>
          <p14:tracePt t="114879" x="7823200" y="3073400"/>
          <p14:tracePt t="114895" x="7816850" y="3048000"/>
          <p14:tracePt t="114913" x="7804150" y="3022600"/>
          <p14:tracePt t="114929" x="7797800" y="3003550"/>
          <p14:tracePt t="114946" x="7778750" y="2984500"/>
          <p14:tracePt t="114962" x="7747000" y="2965450"/>
          <p14:tracePt t="114979" x="7702550" y="2946400"/>
          <p14:tracePt t="114995" x="7651750" y="2933700"/>
          <p14:tracePt t="115013" x="7581900" y="2921000"/>
          <p14:tracePt t="115030" x="7493000" y="2901950"/>
          <p14:tracePt t="115047" x="7385050" y="2882900"/>
          <p14:tracePt t="115063" x="7270750" y="2863850"/>
          <p14:tracePt t="115066" x="7188200" y="2838450"/>
          <p14:tracePt t="115079" x="6978650" y="2794000"/>
          <p14:tracePt t="115096" x="6750050" y="2781300"/>
          <p14:tracePt t="115112" x="6534150" y="2781300"/>
          <p14:tracePt t="115129" x="6362700" y="2794000"/>
          <p14:tracePt t="115146" x="6115050" y="2819400"/>
          <p14:tracePt t="115163" x="5956300" y="2844800"/>
          <p14:tracePt t="115180" x="5803900" y="2882900"/>
          <p14:tracePt t="115183" x="5772150" y="2895600"/>
          <p14:tracePt t="115198" x="5746750" y="2901950"/>
          <p14:tracePt t="115201" x="5740400" y="2908300"/>
          <p14:tracePt t="115213" x="5734050" y="2914650"/>
          <p14:tracePt t="115229" x="5721350" y="2921000"/>
          <p14:tracePt t="115283" x="5721350" y="2927350"/>
          <p14:tracePt t="115299" x="5721350" y="2933700"/>
          <p14:tracePt t="115311" x="5727700" y="2933700"/>
          <p14:tracePt t="115330" x="5753100" y="2946400"/>
          <p14:tracePt t="119507" x="5753100" y="2952750"/>
          <p14:tracePt t="119514" x="5753100" y="2965450"/>
          <p14:tracePt t="119533" x="5740400" y="3003550"/>
          <p14:tracePt t="119550" x="5734050" y="3016250"/>
          <p14:tracePt t="119620" x="5727700" y="3009900"/>
          <p14:tracePt t="119629" x="5727700" y="3003550"/>
          <p14:tracePt t="119632" x="5721350" y="2990850"/>
          <p14:tracePt t="119649" x="5695950" y="2959100"/>
          <p14:tracePt t="119667" x="5670550" y="2927350"/>
          <p14:tracePt t="119682" x="5651500" y="2908300"/>
          <p14:tracePt t="119700" x="5638800" y="2895600"/>
          <p14:tracePt t="119717" x="5632450" y="2882900"/>
          <p14:tracePt t="119733" x="5632450" y="2876550"/>
          <p14:tracePt t="119750" x="5607050" y="2844800"/>
          <p14:tracePt t="119767" x="5562600" y="2800350"/>
          <p14:tracePt t="119783" x="5518150" y="2768600"/>
          <p14:tracePt t="119800" x="5461000" y="2736850"/>
          <p14:tracePt t="119817" x="5416550" y="2711450"/>
          <p14:tracePt t="119820" x="5391150" y="2698750"/>
          <p14:tracePt t="119833" x="5359400" y="2679700"/>
          <p14:tracePt t="119850" x="5314950" y="2654300"/>
          <p14:tracePt t="119867" x="5283200" y="2628900"/>
          <p14:tracePt t="119883" x="5245100" y="2609850"/>
          <p14:tracePt t="119898" x="5207000" y="2590800"/>
          <p14:tracePt t="119917" x="5162550" y="2565400"/>
          <p14:tracePt t="119933" x="5111750" y="2546350"/>
          <p14:tracePt t="119949" x="5048250" y="2527300"/>
          <p14:tracePt t="119966" x="4997450" y="2514600"/>
          <p14:tracePt t="119984" x="4914900" y="2495550"/>
          <p14:tracePt t="120000" x="4826000" y="2476500"/>
          <p14:tracePt t="120005" x="4794250" y="2470150"/>
          <p14:tracePt t="120017" x="4768850" y="2470150"/>
          <p14:tracePt t="120021" x="4724400" y="2463800"/>
          <p14:tracePt t="120035" x="4679950" y="2457450"/>
          <p14:tracePt t="120051" x="4667250" y="2451100"/>
          <p14:tracePt t="120067" x="4654550" y="2451100"/>
          <p14:tracePt t="120083" x="4629150" y="2451100"/>
          <p14:tracePt t="120086" x="4622800" y="2451100"/>
          <p14:tracePt t="120100" x="4591050" y="2451100"/>
          <p14:tracePt t="120117" x="4572000" y="2451100"/>
          <p14:tracePt t="120133" x="4552950" y="2444750"/>
          <p14:tracePt t="120150" x="4552950" y="2438400"/>
          <p14:tracePt t="120165" x="4533900" y="2425700"/>
          <p14:tracePt t="120183" x="4514850" y="2413000"/>
          <p14:tracePt t="120200" x="4489450" y="2387600"/>
          <p14:tracePt t="120216" x="4457700" y="2362200"/>
          <p14:tracePt t="120233" x="4406900" y="2311400"/>
          <p14:tracePt t="120250" x="4362450" y="2254250"/>
          <p14:tracePt t="120267" x="4305300" y="2184400"/>
          <p14:tracePt t="120288" x="4216400" y="2076450"/>
          <p14:tracePt t="120300" x="4178300" y="2038350"/>
          <p14:tracePt t="120317" x="4121150" y="1981200"/>
          <p14:tracePt t="120333" x="4019550" y="1892300"/>
          <p14:tracePt t="120350" x="3987800" y="1866900"/>
          <p14:tracePt t="120353" x="3956050" y="1847850"/>
          <p14:tracePt t="120366" x="3867150" y="1797050"/>
          <p14:tracePt t="120376" x="3829050" y="1778000"/>
          <p14:tracePt t="120382" x="3816350" y="1765300"/>
          <p14:tracePt t="120401" x="3759200" y="1739900"/>
          <p14:tracePt t="120417" x="3714750" y="1708150"/>
          <p14:tracePt t="120433" x="3695700" y="1689100"/>
          <p14:tracePt t="120449" x="3676650" y="1670050"/>
          <p14:tracePt t="120467" x="3663950" y="1651000"/>
          <p14:tracePt t="120483" x="3644900" y="1625600"/>
          <p14:tracePt t="120500" x="3619500" y="1606550"/>
          <p14:tracePt t="120516" x="3587750" y="1593850"/>
          <p14:tracePt t="120534" x="3536950" y="1581150"/>
          <p14:tracePt t="120550" x="3492500" y="1574800"/>
          <p14:tracePt t="120567" x="3441700" y="1568450"/>
          <p14:tracePt t="120585" x="3397250" y="1568450"/>
          <p14:tracePt t="120601" x="3327400" y="1568450"/>
          <p14:tracePt t="120617" x="3238500" y="1587500"/>
          <p14:tracePt t="120634" x="3136900" y="1625600"/>
          <p14:tracePt t="120651" x="3073400" y="1657350"/>
          <p14:tracePt t="120667" x="3022600" y="1720850"/>
          <p14:tracePt t="120684" x="3041650" y="1778000"/>
          <p14:tracePt t="120700" x="3111500" y="1854200"/>
          <p14:tracePt t="120717" x="3187700" y="1911350"/>
          <p14:tracePt t="121094" x="3168650" y="1917700"/>
          <p14:tracePt t="121104" x="3149600" y="1917700"/>
          <p14:tracePt t="121116" x="3073400" y="1917700"/>
          <p14:tracePt t="121135" x="3009900" y="1911350"/>
          <p14:tracePt t="121151" x="2965450" y="1892300"/>
          <p14:tracePt t="121168" x="2921000" y="1873250"/>
          <p14:tracePt t="121185" x="2870200" y="1860550"/>
          <p14:tracePt t="121201" x="2800350" y="1854200"/>
          <p14:tracePt t="121218" x="2762250" y="1841500"/>
          <p14:tracePt t="121222" x="2730500" y="1822450"/>
          <p14:tracePt t="121234" x="2711450" y="1816100"/>
          <p14:tracePt t="121238" x="2686050" y="1816100"/>
          <p14:tracePt t="121251" x="2654300" y="1816100"/>
          <p14:tracePt t="121269" x="2622550" y="1816100"/>
          <p14:tracePt t="121285" x="2616200" y="1816100"/>
          <p14:tracePt t="121303" x="2597150" y="1835150"/>
          <p14:tracePt t="121318" x="2590800" y="1841500"/>
          <p14:tracePt t="121334" x="2584450" y="1854200"/>
          <p14:tracePt t="121353" x="2571750" y="1854200"/>
          <p14:tracePt t="121366" x="2527300" y="1860550"/>
          <p14:tracePt t="121385" x="2470150" y="1854200"/>
          <p14:tracePt t="121403" x="2381250" y="1841500"/>
          <p14:tracePt t="121418" x="2336800" y="1828800"/>
          <p14:tracePt t="121434" x="2311400" y="1828800"/>
          <p14:tracePt t="121451" x="2279650" y="1828800"/>
          <p14:tracePt t="121467" x="2241550" y="1828800"/>
          <p14:tracePt t="121485" x="2197100" y="1835150"/>
          <p14:tracePt t="121501" x="2146300" y="1847850"/>
          <p14:tracePt t="121520" x="2139950" y="1847850"/>
          <p14:tracePt t="121569" x="2120900" y="1822450"/>
          <p14:tracePt t="121587" x="2070100" y="1771650"/>
          <p14:tracePt t="121601" x="2012950" y="1727200"/>
          <p14:tracePt t="121618" x="1873250" y="1644650"/>
          <p14:tracePt t="121634" x="1797050" y="1606550"/>
          <p14:tracePt t="121651" x="1695450" y="1562100"/>
          <p14:tracePt t="121668" x="1625600" y="1524000"/>
          <p14:tracePt t="121685" x="1568450" y="1485900"/>
          <p14:tracePt t="121701" x="1524000" y="1454150"/>
          <p14:tracePt t="121719" x="1454150" y="1409700"/>
          <p14:tracePt t="121735" x="1346200" y="1352550"/>
          <p14:tracePt t="121752" x="1187450" y="1270000"/>
          <p14:tracePt t="121768" x="1085850" y="1212850"/>
          <p14:tracePt t="121785" x="1035050" y="1181100"/>
          <p14:tracePt t="121802" x="1003300" y="1155700"/>
          <p14:tracePt t="121868" x="996950" y="1155700"/>
          <p14:tracePt t="121886" x="984250" y="1136650"/>
          <p14:tracePt t="121902" x="965200" y="1092200"/>
          <p14:tracePt t="121919" x="952500" y="1060450"/>
          <p14:tracePt t="121935" x="946150" y="1047750"/>
          <p14:tracePt t="121955" x="927100" y="1028700"/>
          <p14:tracePt t="121959" x="901700" y="1003300"/>
          <p14:tracePt t="121967" x="882650" y="984250"/>
          <p14:tracePt t="121983" x="755650" y="895350"/>
          <p14:tracePt t="122002" x="615950" y="825500"/>
          <p14:tracePt t="122018" x="444500" y="774700"/>
          <p14:tracePt t="122035" x="355600" y="755650"/>
          <p14:tracePt t="122051" x="323850" y="742950"/>
          <p14:tracePt t="122069" x="317500" y="742950"/>
          <p14:tracePt t="122118" x="311150" y="730250"/>
          <p14:tracePt t="122135" x="298450" y="723900"/>
          <p14:tracePt t="122152" x="285750" y="711200"/>
          <p14:tracePt t="122168" x="279400" y="711200"/>
          <p14:tracePt t="122202" x="285750" y="711200"/>
          <p14:tracePt t="122219" x="317500" y="723900"/>
          <p14:tracePt t="122236" x="406400" y="755650"/>
          <p14:tracePt t="122250" x="444500" y="768350"/>
          <p14:tracePt t="122271" x="514350" y="812800"/>
          <p14:tracePt t="122284" x="558800" y="844550"/>
          <p14:tracePt t="122302" x="603250" y="889000"/>
          <p14:tracePt t="122319" x="666750" y="946150"/>
          <p14:tracePt t="122335" x="762000" y="1009650"/>
          <p14:tracePt t="122352" x="869950" y="1060450"/>
          <p14:tracePt t="122369" x="952500" y="1085850"/>
          <p14:tracePt t="122385" x="1016000" y="1098550"/>
          <p14:tracePt t="122402" x="1060450" y="1104900"/>
          <p14:tracePt t="122418" x="1079500" y="1104900"/>
          <p14:tracePt t="122435" x="1123950" y="1104900"/>
          <p14:tracePt t="122452" x="1174750" y="1104900"/>
          <p14:tracePt t="122469" x="1225550" y="1104900"/>
          <p14:tracePt t="122485" x="1308100" y="1098550"/>
          <p14:tracePt t="122502" x="1365250" y="1085850"/>
          <p14:tracePt t="122518" x="1390650" y="1073150"/>
          <p14:tracePt t="122535" x="1428750" y="1047750"/>
          <p14:tracePt t="122552" x="1447800" y="1035050"/>
          <p14:tracePt t="122569" x="1473200" y="1009650"/>
          <p14:tracePt t="122584" x="1479550" y="984250"/>
          <p14:tracePt t="122588" x="1485900" y="977900"/>
          <p14:tracePt t="122601" x="1492250" y="965200"/>
          <p14:tracePt t="122619" x="1498600" y="927100"/>
          <p14:tracePt t="122635" x="1498600" y="908050"/>
          <p14:tracePt t="122652" x="1498600" y="889000"/>
          <p14:tracePt t="122657" x="1498600" y="869950"/>
          <p14:tracePt t="122667" x="1498600" y="863600"/>
          <p14:tracePt t="122685" x="1479550" y="844550"/>
          <p14:tracePt t="122703" x="1454150" y="819150"/>
          <p14:tracePt t="122720" x="1403350" y="781050"/>
          <p14:tracePt t="122737" x="1352550" y="749300"/>
          <p14:tracePt t="122752" x="1314450" y="730250"/>
          <p14:tracePt t="122769" x="1282700" y="711200"/>
          <p14:tracePt t="122786" x="1250950" y="698500"/>
          <p14:tracePt t="122802" x="1225550" y="692150"/>
          <p14:tracePt t="122819" x="1212850" y="685800"/>
          <p14:tracePt t="122835" x="1200150" y="679450"/>
          <p14:tracePt t="122840" x="1193800" y="679450"/>
          <p14:tracePt t="122851" x="1181100" y="673100"/>
          <p14:tracePt t="122869" x="1149350" y="666750"/>
          <p14:tracePt t="122884" x="1111250" y="666750"/>
          <p14:tracePt t="122902" x="1079500" y="660400"/>
          <p14:tracePt t="122920" x="1047750" y="654050"/>
          <p14:tracePt t="122936" x="1035050" y="654050"/>
          <p14:tracePt t="122953" x="1022350" y="647700"/>
          <p14:tracePt t="122970" x="984250" y="641350"/>
          <p14:tracePt t="122986" x="946150" y="641350"/>
          <p14:tracePt t="123002" x="895350" y="635000"/>
          <p14:tracePt t="123019" x="863600" y="635000"/>
          <p14:tracePt t="123036" x="806450" y="622300"/>
          <p14:tracePt t="123053" x="755650" y="615950"/>
          <p14:tracePt t="123069" x="730250" y="609600"/>
          <p14:tracePt t="123086" x="717550" y="609600"/>
          <p14:tracePt t="123103" x="698500" y="622300"/>
          <p14:tracePt t="123107" x="692150" y="628650"/>
          <p14:tracePt t="123118" x="679450" y="641350"/>
          <p14:tracePt t="123136" x="647700" y="673100"/>
          <p14:tracePt t="123140" x="635000" y="685800"/>
          <p14:tracePt t="123154" x="628650" y="698500"/>
          <p14:tracePt t="123169" x="615950" y="730250"/>
          <p14:tracePt t="123187" x="609600" y="762000"/>
          <p14:tracePt t="123203" x="609600" y="781050"/>
          <p14:tracePt t="123219" x="635000" y="806450"/>
          <p14:tracePt t="123222" x="654050" y="825500"/>
          <p14:tracePt t="123236" x="673100" y="838200"/>
          <p14:tracePt t="123252" x="717550" y="876300"/>
          <p14:tracePt t="123274" x="774700" y="914400"/>
          <p14:tracePt t="123277" x="800100" y="927100"/>
          <p14:tracePt t="123285" x="825500" y="939800"/>
          <p14:tracePt t="123303" x="869950" y="952500"/>
          <p14:tracePt t="123320" x="889000" y="958850"/>
          <p14:tracePt t="123336" x="927100" y="971550"/>
          <p14:tracePt t="123353" x="977900" y="977900"/>
          <p14:tracePt t="123371" x="1047750" y="977900"/>
          <p14:tracePt t="123386" x="1130300" y="977900"/>
          <p14:tracePt t="123402" x="1162050" y="971550"/>
          <p14:tracePt t="123419" x="1257300" y="927100"/>
          <p14:tracePt t="123435" x="1289050" y="895350"/>
          <p14:tracePt t="123453" x="1314450" y="857250"/>
          <p14:tracePt t="123469" x="1320800" y="844550"/>
          <p14:tracePt t="123487" x="1327150" y="812800"/>
          <p14:tracePt t="123502" x="1333500" y="781050"/>
          <p14:tracePt t="123520" x="1339850" y="749300"/>
          <p14:tracePt t="123536" x="1339850" y="723900"/>
          <p14:tracePt t="123553" x="1339850" y="704850"/>
          <p14:tracePt t="123569" x="1320800" y="679450"/>
          <p14:tracePt t="123586" x="1295400" y="641350"/>
          <p14:tracePt t="123603" x="1270000" y="615950"/>
          <p14:tracePt t="123620" x="1257300" y="596900"/>
          <p14:tracePt t="123636" x="1225550" y="571500"/>
          <p14:tracePt t="123654" x="1168400" y="539750"/>
          <p14:tracePt t="123671" x="1143000" y="527050"/>
          <p14:tracePt t="123686" x="1104900" y="514350"/>
          <p14:tracePt t="123702" x="1066800" y="508000"/>
          <p14:tracePt t="123720" x="1047750" y="508000"/>
          <p14:tracePt t="123736" x="1016000" y="501650"/>
          <p14:tracePt t="123753" x="1003300" y="501650"/>
          <p14:tracePt t="123769" x="958850" y="520700"/>
          <p14:tracePt t="123787" x="920750" y="546100"/>
          <p14:tracePt t="123803" x="908050" y="565150"/>
          <p14:tracePt t="123819" x="876300" y="596900"/>
          <p14:tracePt t="123836" x="863600" y="615950"/>
          <p14:tracePt t="123842" x="850900" y="641350"/>
          <p14:tracePt t="123852" x="838200" y="679450"/>
          <p14:tracePt t="123870" x="825500" y="730250"/>
          <p14:tracePt t="123887" x="825500" y="774700"/>
          <p14:tracePt t="123904" x="838200" y="850900"/>
          <p14:tracePt t="123919" x="844550" y="869950"/>
          <p14:tracePt t="123921" x="857250" y="889000"/>
          <p14:tracePt t="123937" x="876300" y="920750"/>
          <p14:tracePt t="123955" x="889000" y="946150"/>
          <p14:tracePt t="123968" x="908050" y="965200"/>
          <p14:tracePt t="123987" x="920750" y="984250"/>
          <p14:tracePt t="124003" x="939800" y="996950"/>
          <p14:tracePt t="124020" x="965200" y="1009650"/>
          <p14:tracePt t="124036" x="990600" y="1016000"/>
          <p14:tracePt t="124053" x="1016000" y="1016000"/>
          <p14:tracePt t="124070" x="1028700" y="1016000"/>
          <p14:tracePt t="124235" x="1035050" y="1035050"/>
          <p14:tracePt t="124242" x="1035050" y="1041400"/>
          <p14:tracePt t="124252" x="1035050" y="1054100"/>
          <p14:tracePt t="124271" x="1047750" y="1085850"/>
          <p14:tracePt t="124287" x="1054100" y="1104900"/>
          <p14:tracePt t="124303" x="1136650" y="1181100"/>
          <p14:tracePt t="124321" x="1289050" y="1257300"/>
          <p14:tracePt t="124337" x="1498600" y="1320800"/>
          <p14:tracePt t="124353" x="1841500" y="1384300"/>
          <p14:tracePt t="124370" x="2228850" y="1447800"/>
          <p14:tracePt t="124388" x="2641600" y="1524000"/>
          <p14:tracePt t="124404" x="3073400" y="1612900"/>
          <p14:tracePt t="124421" x="3409950" y="1689100"/>
          <p14:tracePt t="124437" x="3708400" y="1746250"/>
          <p14:tracePt t="124442" x="3860800" y="1778000"/>
          <p14:tracePt t="124458" x="4140200" y="1841500"/>
          <p14:tracePt t="124471" x="4419600" y="1911350"/>
          <p14:tracePt t="124487" x="4724400" y="1987550"/>
          <p14:tracePt t="124504" x="4984750" y="2032000"/>
          <p14:tracePt t="124520" x="5124450" y="2051050"/>
          <p14:tracePt t="124523" x="5232400" y="2063750"/>
          <p14:tracePt t="124539" x="5448300" y="2076450"/>
          <p14:tracePt t="124552" x="5632450" y="2089150"/>
          <p14:tracePt t="124571" x="5740400" y="2101850"/>
          <p14:tracePt t="124589" x="5816600" y="2114550"/>
          <p14:tracePt t="124604" x="5899150" y="2133600"/>
          <p14:tracePt t="124620" x="5975350" y="2152650"/>
          <p14:tracePt t="124637" x="6064250" y="2165350"/>
          <p14:tracePt t="124654" x="6108700" y="2165350"/>
          <p14:tracePt t="124671" x="6115050" y="2165350"/>
          <p14:tracePt t="124758" x="6115050" y="2159000"/>
          <p14:tracePt t="124764" x="6121400" y="2152650"/>
          <p14:tracePt t="124770" x="6121400" y="2146300"/>
          <p14:tracePt t="124786" x="6134100" y="2120900"/>
          <p14:tracePt t="124804" x="6159500" y="2082800"/>
          <p14:tracePt t="124821" x="6184900" y="2032000"/>
          <p14:tracePt t="124836" x="6210300" y="1968500"/>
          <p14:tracePt t="124854" x="6248400" y="1898650"/>
          <p14:tracePt t="124871" x="6273800" y="1860550"/>
          <p14:tracePt t="124887" x="6299200" y="1828800"/>
          <p14:tracePt t="124904" x="6318250" y="1809750"/>
          <p14:tracePt t="124921" x="6318250" y="1803400"/>
          <p14:tracePt t="124937" x="6318250" y="1797050"/>
          <p14:tracePt t="125043" x="6324600" y="1797050"/>
          <p14:tracePt t="125051" x="6330950" y="1797050"/>
          <p14:tracePt t="125055" x="6343650" y="1797050"/>
          <p14:tracePt t="125070" x="6369050" y="1797050"/>
          <p14:tracePt t="125089" x="6457950" y="1809750"/>
          <p14:tracePt t="125105" x="6534150" y="1828800"/>
          <p14:tracePt t="125121" x="6680200" y="1866900"/>
          <p14:tracePt t="125139" x="6832600" y="1905000"/>
          <p14:tracePt t="125155" x="6959600" y="1924050"/>
          <p14:tracePt t="125171" x="7067550" y="1936750"/>
          <p14:tracePt t="125187" x="7143750" y="1943100"/>
          <p14:tracePt t="125204" x="7194550" y="1943100"/>
          <p14:tracePt t="125221" x="7219950" y="1943100"/>
          <p14:tracePt t="125238" x="7264400" y="1936750"/>
          <p14:tracePt t="125255" x="7321550" y="1917700"/>
          <p14:tracePt t="125271" x="7359650" y="1911350"/>
          <p14:tracePt t="125288" x="7404100" y="1892300"/>
          <p14:tracePt t="125304" x="7448550" y="1879600"/>
          <p14:tracePt t="125308" x="7461250" y="1873250"/>
          <p14:tracePt t="125321" x="7473950" y="1866900"/>
          <p14:tracePt t="125326" x="7486650" y="1860550"/>
          <p14:tracePt t="125337" x="7505700" y="1854200"/>
          <p14:tracePt t="125355" x="7531100" y="1841500"/>
          <p14:tracePt t="125371" x="7537450" y="1835150"/>
          <p14:tracePt t="125374" x="7543800" y="1835150"/>
          <p14:tracePt t="125389" x="7569200" y="1822450"/>
          <p14:tracePt t="125405" x="7594600" y="1809750"/>
          <p14:tracePt t="125421" x="7620000" y="1797050"/>
          <p14:tracePt t="125437" x="7645400" y="1778000"/>
          <p14:tracePt t="125455" x="7651750" y="1771650"/>
          <p14:tracePt t="125471" x="7658100" y="1758950"/>
          <p14:tracePt t="125487" x="7664450" y="1746250"/>
          <p14:tracePt t="125504" x="7664450" y="1733550"/>
          <p14:tracePt t="125521" x="7670800" y="1720850"/>
          <p14:tracePt t="125538" x="7670800" y="1714500"/>
          <p14:tracePt t="125555" x="7651750" y="1695450"/>
          <p14:tracePt t="125573" x="7626350" y="1676400"/>
          <p14:tracePt t="125587" x="7594600" y="1663700"/>
          <p14:tracePt t="125605" x="7562850" y="1644650"/>
          <p14:tracePt t="125621" x="7524750" y="1631950"/>
          <p14:tracePt t="125638" x="7480300" y="1619250"/>
          <p14:tracePt t="125655" x="7423150" y="1606550"/>
          <p14:tracePt t="125671" x="7366000" y="1593850"/>
          <p14:tracePt t="125687" x="7321550" y="1587500"/>
          <p14:tracePt t="125704" x="7283450" y="1587500"/>
          <p14:tracePt t="125721" x="7251700" y="1581150"/>
          <p14:tracePt t="125738" x="7226300" y="1581150"/>
          <p14:tracePt t="125755" x="7194550" y="1581150"/>
          <p14:tracePt t="125759" x="7175500" y="1581150"/>
          <p14:tracePt t="125772" x="7162800" y="1581150"/>
          <p14:tracePt t="125788" x="7118350" y="1574800"/>
          <p14:tracePt t="125805" x="7029450" y="1568450"/>
          <p14:tracePt t="125809" x="6991350" y="1562100"/>
          <p14:tracePt t="125820" x="6953250" y="1549400"/>
          <p14:tracePt t="125822" x="6908800" y="1536700"/>
          <p14:tracePt t="125839" x="6813550" y="1504950"/>
          <p14:tracePt t="125855" x="6711950" y="1492250"/>
          <p14:tracePt t="125871" x="6623050" y="1485900"/>
          <p14:tracePt t="125888" x="6546850" y="1485900"/>
          <p14:tracePt t="125906" x="6489700" y="1492250"/>
          <p14:tracePt t="125921" x="6445250" y="1504950"/>
          <p14:tracePt t="125938" x="6413500" y="1524000"/>
          <p14:tracePt t="125955" x="6400800" y="1549400"/>
          <p14:tracePt t="125971" x="6381750" y="1574800"/>
          <p14:tracePt t="125989" x="6375400" y="1612900"/>
          <p14:tracePt t="126005" x="6375400" y="1651000"/>
          <p14:tracePt t="126008" x="6375400" y="1676400"/>
          <p14:tracePt t="126021" x="6375400" y="1695450"/>
          <p14:tracePt t="126038" x="6400800" y="1739900"/>
          <p14:tracePt t="126042" x="6413500" y="1758950"/>
          <p14:tracePt t="126053" x="6438900" y="1784350"/>
          <p14:tracePt t="126055" x="6464300" y="1803400"/>
          <p14:tracePt t="126072" x="6534150" y="1847850"/>
          <p14:tracePt t="126088" x="6699250" y="1898650"/>
          <p14:tracePt t="126105" x="6877050" y="1943100"/>
          <p14:tracePt t="126122" x="7067550" y="1974850"/>
          <p14:tracePt t="126138" x="7251700" y="1981200"/>
          <p14:tracePt t="126154" x="7404100" y="1981200"/>
          <p14:tracePt t="126172" x="7505700" y="1968500"/>
          <p14:tracePt t="126189" x="7581900" y="1949450"/>
          <p14:tracePt t="126205" x="7645400" y="1917700"/>
          <p14:tracePt t="126222" x="7677150" y="1898650"/>
          <p14:tracePt t="126239" x="7702550" y="1873250"/>
          <p14:tracePt t="126243" x="7715250" y="1860550"/>
          <p14:tracePt t="126254" x="7727950" y="1847850"/>
          <p14:tracePt t="126272" x="7753350" y="1828800"/>
          <p14:tracePt t="126289" x="7778750" y="1809750"/>
          <p14:tracePt t="126305" x="7791450" y="1797050"/>
          <p14:tracePt t="126322" x="7797800" y="1784350"/>
          <p14:tracePt t="126325" x="7797800" y="1778000"/>
          <p14:tracePt t="126340" x="7797800" y="1771650"/>
          <p14:tracePt t="126354" x="7797800" y="1765300"/>
          <p14:tracePt t="126372" x="7797800" y="1758950"/>
          <p14:tracePt t="126389" x="7797800" y="1746250"/>
          <p14:tracePt t="126405" x="7778750" y="1739900"/>
          <p14:tracePt t="126422" x="7753350" y="1720850"/>
          <p14:tracePt t="126437" x="7715250" y="1701800"/>
          <p14:tracePt t="126455" x="7664450" y="1682750"/>
          <p14:tracePt t="126472" x="7632700" y="1670050"/>
          <p14:tracePt t="126475" x="7600950" y="1657350"/>
          <p14:tracePt t="126487" x="7581900" y="1651000"/>
          <p14:tracePt t="126504" x="7537450" y="1638300"/>
          <p14:tracePt t="126522" x="7499350" y="1625600"/>
          <p14:tracePt t="126539" x="7448550" y="1600200"/>
          <p14:tracePt t="126556" x="7378700" y="1581150"/>
          <p14:tracePt t="126572" x="7308850" y="1562100"/>
          <p14:tracePt t="126589" x="7251700" y="1555750"/>
          <p14:tracePt t="126605" x="7156450" y="1530350"/>
          <p14:tracePt t="126622" x="7035800" y="1504950"/>
          <p14:tracePt t="126639" x="6959600" y="1492250"/>
          <p14:tracePt t="126656" x="6845300" y="1485900"/>
          <p14:tracePt t="126672" x="6750050" y="1498600"/>
          <p14:tracePt t="126689" x="6692900" y="1517650"/>
          <p14:tracePt t="126705" x="6629400" y="1543050"/>
          <p14:tracePt t="126709" x="6610350" y="1555750"/>
          <p14:tracePt t="126722" x="6584950" y="1574800"/>
          <p14:tracePt t="126739" x="6553200" y="1593850"/>
          <p14:tracePt t="126756" x="6508750" y="1625600"/>
          <p14:tracePt t="126760" x="6489700" y="1638300"/>
          <p14:tracePt t="126771" x="6477000" y="1644650"/>
          <p14:tracePt t="126774" x="6451600" y="1663700"/>
          <p14:tracePt t="126788" x="6445250" y="1670050"/>
          <p14:tracePt t="126805" x="6426200" y="1689100"/>
          <p14:tracePt t="126823" x="6419850" y="1689100"/>
          <p14:tracePt t="126839" x="6419850" y="1695450"/>
          <p14:tracePt t="126856" x="6419850" y="1701800"/>
          <p14:tracePt t="126872" x="6419850" y="1714500"/>
          <p14:tracePt t="126889" x="6419850" y="1727200"/>
          <p14:tracePt t="126906" x="6419850" y="1739900"/>
          <p14:tracePt t="126913" x="6419850" y="1746250"/>
          <p14:tracePt t="126921" x="6419850" y="1752600"/>
          <p14:tracePt t="126940" x="6419850" y="1758950"/>
          <p14:tracePt t="126956" x="6419850" y="1765300"/>
          <p14:tracePt t="126990" x="6419850" y="1778000"/>
          <p14:tracePt t="127006" x="6413500" y="1790700"/>
          <p14:tracePt t="127023" x="6407150" y="1816100"/>
          <p14:tracePt t="127040" x="6400800" y="1835150"/>
          <p14:tracePt t="127057" x="6394450" y="1854200"/>
          <p14:tracePt t="127073" x="6394450" y="1866900"/>
          <p14:tracePt t="127091" x="6394450" y="1873250"/>
          <p14:tracePt t="127243" x="6381750" y="1873250"/>
          <p14:tracePt t="127251" x="6375400" y="1873250"/>
          <p14:tracePt t="127260" x="6356350" y="1873250"/>
          <p14:tracePt t="127278" x="6305550" y="1873250"/>
          <p14:tracePt t="127289" x="6229350" y="1892300"/>
          <p14:tracePt t="127307" x="6159500" y="1905000"/>
          <p14:tracePt t="127322" x="6051550" y="1911350"/>
          <p14:tracePt t="127339" x="5937250" y="1911350"/>
          <p14:tracePt t="127356" x="5683250" y="1854200"/>
          <p14:tracePt t="127371" x="5283200" y="1765300"/>
          <p14:tracePt t="127390" x="4914900" y="1676400"/>
          <p14:tracePt t="127406" x="4502150" y="1600200"/>
          <p14:tracePt t="127423" x="4044950" y="1530350"/>
          <p14:tracePt t="127439" x="3638550" y="1473200"/>
          <p14:tracePt t="127456" x="3276600" y="1409700"/>
          <p14:tracePt t="127473" x="2959100" y="1346200"/>
          <p14:tracePt t="127489" x="2584450" y="1257300"/>
          <p14:tracePt t="127506" x="2349500" y="1206500"/>
          <p14:tracePt t="127524" x="2120900" y="1155700"/>
          <p14:tracePt t="127539" x="1860550" y="1098550"/>
          <p14:tracePt t="127556" x="1562100" y="1035050"/>
          <p14:tracePt t="127572" x="1314450" y="984250"/>
          <p14:tracePt t="127592" x="1123950" y="939800"/>
          <p14:tracePt t="127606" x="971550" y="908050"/>
          <p14:tracePt t="127623" x="895350" y="889000"/>
          <p14:tracePt t="127639" x="844550" y="889000"/>
          <p14:tracePt t="127657" x="781050" y="882650"/>
          <p14:tracePt t="127673" x="692150" y="869950"/>
          <p14:tracePt t="127690" x="603250" y="863600"/>
          <p14:tracePt t="127706" x="546100" y="844550"/>
          <p14:tracePt t="127723" x="501650" y="825500"/>
          <p14:tracePt t="127740" x="501650" y="819150"/>
          <p14:tracePt t="127757" x="501650" y="812800"/>
          <p14:tracePt t="127773" x="508000" y="806450"/>
          <p14:tracePt t="127790" x="520700" y="806450"/>
          <p14:tracePt t="127806" x="527050" y="800100"/>
          <p14:tracePt t="127823" x="539750" y="800100"/>
          <p14:tracePt t="127839" x="558800" y="800100"/>
          <p14:tracePt t="127857" x="596900" y="812800"/>
          <p14:tracePt t="127873" x="679450" y="844550"/>
          <p14:tracePt t="127890" x="793750" y="895350"/>
          <p14:tracePt t="127906" x="990600" y="952500"/>
          <p14:tracePt t="127924" x="1149350" y="996950"/>
          <p14:tracePt t="127940" x="1352550" y="1047750"/>
          <p14:tracePt t="127957" x="1536700" y="1085850"/>
          <p14:tracePt t="127959" x="1631950" y="1104900"/>
          <p14:tracePt t="127973" x="1676400" y="1117600"/>
          <p14:tracePt t="127976" x="1771650" y="1130300"/>
          <p14:tracePt t="127989" x="1905000" y="1162050"/>
          <p14:tracePt t="128006" x="2216150" y="1219200"/>
          <p14:tracePt t="128023" x="2438400" y="1257300"/>
          <p14:tracePt t="128040" x="2749550" y="1320800"/>
          <p14:tracePt t="128057" x="3098800" y="1397000"/>
          <p14:tracePt t="128073" x="3492500" y="1479550"/>
          <p14:tracePt t="128090" x="3994150" y="1574800"/>
          <p14:tracePt t="128106" x="4495800" y="1676400"/>
          <p14:tracePt t="128122" x="5067300" y="1784350"/>
          <p14:tracePt t="128140" x="5626100" y="1885950"/>
          <p14:tracePt t="128145" x="5899150" y="1924050"/>
          <p14:tracePt t="128156" x="6115050" y="1955800"/>
          <p14:tracePt t="128173" x="6438900" y="1993900"/>
          <p14:tracePt t="128191" x="6642100" y="2000250"/>
          <p14:tracePt t="128194" x="6680200" y="2000250"/>
          <p14:tracePt t="128207" x="6705600" y="2000250"/>
          <p14:tracePt t="128225" x="6718300" y="2000250"/>
          <p14:tracePt t="128239" x="6724650" y="2000250"/>
          <p14:tracePt t="128243" x="6731000" y="2000250"/>
          <p14:tracePt t="128257" x="6750050" y="2000250"/>
          <p14:tracePt t="128273" x="6800850" y="2000250"/>
          <p14:tracePt t="128290" x="6851650" y="2000250"/>
          <p14:tracePt t="128307" x="6908800" y="2006600"/>
          <p14:tracePt t="128324" x="7010400" y="2012950"/>
          <p14:tracePt t="128340" x="7105650" y="2019300"/>
          <p14:tracePt t="128345" x="7181850" y="2019300"/>
          <p14:tracePt t="128357" x="7226300" y="2019300"/>
          <p14:tracePt t="128374" x="7302500" y="2006600"/>
          <p14:tracePt t="128391" x="7353300" y="1974850"/>
          <p14:tracePt t="128394" x="7359650" y="1968500"/>
          <p14:tracePt t="128409" x="7372350" y="1962150"/>
          <p14:tracePt t="128413" x="7378700" y="1949450"/>
          <p14:tracePt t="128422" x="7391400" y="1936750"/>
          <p14:tracePt t="128426" x="7397750" y="1924050"/>
          <p14:tracePt t="128439" x="7404100" y="1911350"/>
          <p14:tracePt t="128457" x="7423150" y="1885950"/>
          <p14:tracePt t="128475" x="7442200" y="1835150"/>
          <p14:tracePt t="128491" x="7435850" y="1790700"/>
          <p14:tracePt t="128507" x="7366000" y="1727200"/>
          <p14:tracePt t="128524" x="7245350" y="1663700"/>
          <p14:tracePt t="128541" x="7086600" y="1593850"/>
          <p14:tracePt t="128559" x="6915150" y="1517650"/>
          <p14:tracePt t="128562" x="6800850" y="1479550"/>
          <p14:tracePt t="128572" x="6686550" y="1454150"/>
          <p14:tracePt t="128590" x="6496050" y="1428750"/>
          <p14:tracePt t="128607" x="6381750" y="1416050"/>
          <p14:tracePt t="128622" x="6305550" y="1409700"/>
          <p14:tracePt t="128640" x="6286500" y="1409700"/>
          <p14:tracePt t="128644" x="6280150" y="1416050"/>
          <p14:tracePt t="128657" x="6280150" y="1422400"/>
          <p14:tracePt t="128674" x="6254750" y="1454150"/>
          <p14:tracePt t="128690" x="6229350" y="1492250"/>
          <p14:tracePt t="128707" x="6197600" y="1543050"/>
          <p14:tracePt t="128711" x="6172200" y="1587500"/>
          <p14:tracePt t="128723" x="6159500" y="1619250"/>
          <p14:tracePt t="128724" x="6153150" y="1644650"/>
          <p14:tracePt t="128740" x="6146800" y="1689100"/>
          <p14:tracePt t="128757" x="6153150" y="1739900"/>
          <p14:tracePt t="128774" x="6216650" y="1803400"/>
          <p14:tracePt t="128791" x="6337300" y="1873250"/>
          <p14:tracePt t="128807" x="6527800" y="1930400"/>
          <p14:tracePt t="128824" x="6775450" y="1974850"/>
          <p14:tracePt t="128841" x="7054850" y="2006600"/>
          <p14:tracePt t="128857" x="7327900" y="2019300"/>
          <p14:tracePt t="128874" x="7543800" y="2012950"/>
          <p14:tracePt t="128877" x="7607300" y="2006600"/>
          <p14:tracePt t="128891" x="7664450" y="1993900"/>
          <p14:tracePt t="128894" x="7696200" y="1974850"/>
          <p14:tracePt t="128909" x="7727950" y="1949450"/>
          <p14:tracePt t="128924" x="7734300" y="1917700"/>
          <p14:tracePt t="128941" x="7734300" y="1911350"/>
          <p14:tracePt t="128957" x="7708900" y="1879600"/>
          <p14:tracePt t="128974" x="7683500" y="1866900"/>
          <p14:tracePt t="128990" x="7664450" y="1860550"/>
          <p14:tracePt t="129007" x="7645400" y="1860550"/>
          <p14:tracePt t="129024" x="7626350" y="1854200"/>
          <p14:tracePt t="129040" x="7600950" y="1854200"/>
          <p14:tracePt t="129057" x="7588250" y="1854200"/>
          <p14:tracePt t="129074" x="7581900" y="1854200"/>
          <p14:tracePt t="129091" x="7575550" y="1854200"/>
          <p14:tracePt t="129125" x="7562850" y="1854200"/>
          <p14:tracePt t="129141" x="7556500" y="1854200"/>
          <p14:tracePt t="129157" x="7543800" y="1854200"/>
          <p14:tracePt t="129174" x="7524750" y="1854200"/>
          <p14:tracePt t="129191" x="7512050" y="1860550"/>
          <p14:tracePt t="129207" x="7499350" y="1860550"/>
          <p14:tracePt t="129224" x="7486650" y="1860550"/>
          <p14:tracePt t="129241" x="7454900" y="1860550"/>
          <p14:tracePt t="129256" x="7423150" y="1860550"/>
          <p14:tracePt t="129273" x="7372350" y="1860550"/>
          <p14:tracePt t="129275" x="7327900" y="1860550"/>
          <p14:tracePt t="129291" x="7302500" y="1860550"/>
          <p14:tracePt t="129294" x="7270750" y="1860550"/>
          <p14:tracePt t="129308" x="7150100" y="1860550"/>
          <p14:tracePt t="129324" x="7048500" y="1854200"/>
          <p14:tracePt t="129341" x="6794500" y="1822450"/>
          <p14:tracePt t="129357" x="6572250" y="1778000"/>
          <p14:tracePt t="129362" x="6432550" y="1746250"/>
          <p14:tracePt t="129373" x="6362700" y="1727200"/>
          <p14:tracePt t="129393" x="6178550" y="1689100"/>
          <p14:tracePt t="129408" x="5962650" y="1638300"/>
          <p14:tracePt t="129424" x="5695950" y="1574800"/>
          <p14:tracePt t="129441" x="5372100" y="1504950"/>
          <p14:tracePt t="129459" x="4927600" y="1390650"/>
          <p14:tracePt t="129475" x="4457700" y="1276350"/>
          <p14:tracePt t="129477" x="4260850" y="1231900"/>
          <p14:tracePt t="129492" x="3867150" y="1149350"/>
          <p14:tracePt t="129508" x="3670300" y="1104900"/>
          <p14:tracePt t="129525" x="3308350" y="1035050"/>
          <p14:tracePt t="129528" x="3111500" y="996950"/>
          <p14:tracePt t="129542" x="2743200" y="920750"/>
          <p14:tracePt t="129558" x="2546350" y="876300"/>
          <p14:tracePt t="129560" x="2355850" y="831850"/>
          <p14:tracePt t="129574" x="2044700" y="749300"/>
          <p14:tracePt t="129593" x="1790700" y="666750"/>
          <p14:tracePt t="129608" x="1562100" y="603250"/>
          <p14:tracePt t="129624" x="1397000" y="558800"/>
          <p14:tracePt t="129643" x="1257300" y="520700"/>
          <p14:tracePt t="129658" x="1174750" y="495300"/>
          <p14:tracePt t="129675" x="1155700" y="488950"/>
          <p14:tracePt t="129693" x="1149350" y="488950"/>
          <p14:tracePt t="129802" x="1143000" y="488950"/>
          <p14:tracePt t="129810" x="1136650" y="488950"/>
          <p14:tracePt t="129824" x="1079500" y="508000"/>
          <p14:tracePt t="129842" x="958850" y="533400"/>
          <p14:tracePt t="129858" x="819150" y="565150"/>
          <p14:tracePt t="129875" x="730250" y="590550"/>
          <p14:tracePt t="129891" x="704850" y="615950"/>
          <p14:tracePt t="129908" x="704850" y="628650"/>
          <p14:tracePt t="129925" x="723900" y="660400"/>
          <p14:tracePt t="129929" x="742950" y="673100"/>
          <p14:tracePt t="129942" x="781050" y="692150"/>
          <p14:tracePt t="129959" x="838200" y="717550"/>
          <p14:tracePt t="129976" x="920750" y="736600"/>
          <p14:tracePt t="129980" x="939800" y="742950"/>
          <p14:tracePt t="129991" x="958850" y="749300"/>
          <p14:tracePt t="130173" x="958850" y="755650"/>
          <p14:tracePt t="130254" x="971550" y="762000"/>
          <p14:tracePt t="130265" x="1022350" y="787400"/>
          <p14:tracePt t="130275" x="1079500" y="806450"/>
          <p14:tracePt t="130292" x="1250950" y="844550"/>
          <p14:tracePt t="130309" x="1530350" y="908050"/>
          <p14:tracePt t="130325" x="1879600" y="971550"/>
          <p14:tracePt t="130342" x="2317750" y="1047750"/>
          <p14:tracePt t="130359" x="2832100" y="1130300"/>
          <p14:tracePt t="130376" x="3365500" y="1212850"/>
          <p14:tracePt t="130392" x="3892550" y="1308100"/>
          <p14:tracePt t="130409" x="4381500" y="1397000"/>
          <p14:tracePt t="130425" x="4832350" y="1485900"/>
          <p14:tracePt t="130442" x="5276850" y="1574800"/>
          <p14:tracePt t="130459" x="5683250" y="1651000"/>
          <p14:tracePt t="130461" x="5867400" y="1676400"/>
          <p14:tracePt t="130475" x="6076950" y="1701800"/>
          <p14:tracePt t="130478" x="6254750" y="1720850"/>
          <p14:tracePt t="130493" x="6584950" y="1758950"/>
          <p14:tracePt t="130507" x="6851650" y="1778000"/>
          <p14:tracePt t="130525" x="7061200" y="1790700"/>
          <p14:tracePt t="130542" x="7232650" y="1803400"/>
          <p14:tracePt t="130557" x="7321550" y="1816100"/>
          <p14:tracePt t="130575" x="7346950" y="1822450"/>
          <p14:tracePt t="130596" x="7340600" y="1822450"/>
          <p14:tracePt t="130608" x="7327900" y="1822450"/>
          <p14:tracePt t="130625" x="7283450" y="1822450"/>
          <p14:tracePt t="130643" x="7277100" y="1822450"/>
          <p14:tracePt t="130731" x="7270750" y="1822450"/>
          <p14:tracePt t="130739" x="7264400" y="1816100"/>
          <p14:tracePt t="130759" x="7207250" y="1803400"/>
          <p14:tracePt t="130775" x="7099300" y="1778000"/>
          <p14:tracePt t="130793" x="6959600" y="1746250"/>
          <p14:tracePt t="130809" x="6845300" y="1720850"/>
          <p14:tracePt t="130826" x="6680200" y="1682750"/>
          <p14:tracePt t="130842" x="6515100" y="1644650"/>
          <p14:tracePt t="130846" x="6432550" y="1625600"/>
          <p14:tracePt t="130858" x="6343650" y="1606550"/>
          <p14:tracePt t="130876" x="6032500" y="1555750"/>
          <p14:tracePt t="130892" x="5848350" y="1517650"/>
          <p14:tracePt t="130909" x="5638800" y="1479550"/>
          <p14:tracePt t="130925" x="5448300" y="1441450"/>
          <p14:tracePt t="130942" x="5276850" y="1403350"/>
          <p14:tracePt t="130959" x="5105400" y="1371600"/>
          <p14:tracePt t="130975" x="4902200" y="1339850"/>
          <p14:tracePt t="130992" x="4597400" y="1301750"/>
          <p14:tracePt t="131009" x="4140200" y="1238250"/>
          <p14:tracePt t="131028" x="3416300" y="1123950"/>
          <p14:tracePt t="131043" x="3149600" y="1085850"/>
          <p14:tracePt t="131060" x="2609850" y="996950"/>
          <p14:tracePt t="131076" x="2368550" y="958850"/>
          <p14:tracePt t="131092" x="2203450" y="952500"/>
          <p14:tracePt t="131109" x="2070100" y="946150"/>
          <p14:tracePt t="131125" x="1993900" y="946150"/>
          <p14:tracePt t="131128" x="1898650" y="946150"/>
          <p14:tracePt t="131142" x="1701800" y="939800"/>
          <p14:tracePt t="131158" x="1454150" y="908050"/>
          <p14:tracePt t="131176" x="1270000" y="882650"/>
          <p14:tracePt t="131193" x="1136650" y="869950"/>
          <p14:tracePt t="131209" x="1085850" y="863600"/>
          <p14:tracePt t="131326" x="1085850" y="869950"/>
          <p14:tracePt t="131334" x="1085850" y="876300"/>
          <p14:tracePt t="131341" x="1098550" y="889000"/>
          <p14:tracePt t="131358" x="1130300" y="914400"/>
          <p14:tracePt t="131375" x="1149350" y="920750"/>
          <p14:tracePt t="131665" x="1143000" y="920750"/>
          <p14:tracePt t="131672" x="1136650" y="920750"/>
          <p14:tracePt t="131676" x="1123950" y="920750"/>
          <p14:tracePt t="131694" x="1092200" y="914400"/>
          <p14:tracePt t="131710" x="1060450" y="914400"/>
          <p14:tracePt t="131726" x="1003300" y="908050"/>
          <p14:tracePt t="131743" x="933450" y="908050"/>
          <p14:tracePt t="131760" x="895350" y="908050"/>
          <p14:tracePt t="131777" x="889000" y="908050"/>
          <p14:tracePt t="131953" x="895350" y="908050"/>
          <p14:tracePt t="131961" x="908050" y="908050"/>
          <p14:tracePt t="131977" x="977900" y="914400"/>
          <p14:tracePt t="131994" x="1054100" y="920750"/>
          <p14:tracePt t="132010" x="1143000" y="927100"/>
          <p14:tracePt t="132027" x="1225550" y="933450"/>
          <p14:tracePt t="132044" x="1320800" y="933450"/>
          <p14:tracePt t="132060" x="1377950" y="927100"/>
          <p14:tracePt t="132077" x="1416050" y="908050"/>
          <p14:tracePt t="132093" x="1428750" y="876300"/>
          <p14:tracePt t="132110" x="1428750" y="844550"/>
          <p14:tracePt t="132127" x="1384300" y="787400"/>
          <p14:tracePt t="132143" x="1346200" y="755650"/>
          <p14:tracePt t="132160" x="1308100" y="723900"/>
          <p14:tracePt t="132175" x="1282700" y="698500"/>
          <p14:tracePt t="132193" x="1257300" y="679450"/>
          <p14:tracePt t="132209" x="1244600" y="666750"/>
          <p14:tracePt t="132227" x="1238250" y="660400"/>
          <p14:tracePt t="132261" x="1225550" y="660400"/>
          <p14:tracePt t="132276" x="1155700" y="660400"/>
          <p14:tracePt t="132293" x="1073150" y="660400"/>
          <p14:tracePt t="132310" x="990600" y="660400"/>
          <p14:tracePt t="132327" x="901700" y="628650"/>
          <p14:tracePt t="132343" x="850900" y="615950"/>
          <p14:tracePt t="132360" x="819150" y="615950"/>
          <p14:tracePt t="132377" x="812800" y="654050"/>
          <p14:tracePt t="132394" x="825500" y="679450"/>
          <p14:tracePt t="132410" x="850900" y="704850"/>
          <p14:tracePt t="132427" x="882650" y="730250"/>
          <p14:tracePt t="132444" x="895350" y="755650"/>
          <p14:tracePt t="132460" x="895350" y="781050"/>
          <p14:tracePt t="132477" x="895350" y="800100"/>
          <p14:tracePt t="132493" x="889000" y="838200"/>
          <p14:tracePt t="132510" x="882650" y="869950"/>
          <p14:tracePt t="132527" x="882650" y="901700"/>
          <p14:tracePt t="132544" x="882650" y="914400"/>
          <p14:tracePt t="132560" x="882650" y="920750"/>
          <p14:tracePt t="137328" x="889000" y="920750"/>
          <p14:tracePt t="137337" x="908050" y="920750"/>
          <p14:tracePt t="137347" x="958850" y="920750"/>
          <p14:tracePt t="137364" x="1143000" y="901700"/>
          <p14:tracePt t="137381" x="1638300" y="850900"/>
          <p14:tracePt t="137398" x="2032000" y="812800"/>
          <p14:tracePt t="137414" x="2247900" y="793750"/>
          <p14:tracePt t="137417" x="2425700" y="781050"/>
          <p14:tracePt t="137431" x="2838450" y="742950"/>
          <p14:tracePt t="137448" x="3238500" y="692150"/>
          <p14:tracePt t="137465" x="3663950" y="615950"/>
          <p14:tracePt t="137481" x="4159250" y="533400"/>
          <p14:tracePt t="137498" x="4559300" y="469900"/>
          <p14:tracePt t="137516" x="4838700" y="419100"/>
          <p14:tracePt t="137531" x="5041900" y="374650"/>
          <p14:tracePt t="137548" x="5251450" y="355600"/>
          <p14:tracePt t="137565" x="5492750" y="361950"/>
          <p14:tracePt t="137582" x="5746750" y="400050"/>
          <p14:tracePt t="137585" x="5848350" y="425450"/>
          <p14:tracePt t="137598" x="5949950" y="450850"/>
          <p14:tracePt t="137602" x="6019800" y="469900"/>
          <p14:tracePt t="137615" x="6083300" y="488950"/>
          <p14:tracePt t="137631" x="6159500" y="501650"/>
          <p14:tracePt t="137705" x="6159500" y="495300"/>
          <p14:tracePt t="137717" x="6159500" y="488950"/>
          <p14:tracePt t="137731" x="6165850" y="457200"/>
          <p14:tracePt t="137748" x="6172200" y="425450"/>
          <p14:tracePt t="137765" x="6184900" y="393700"/>
          <p14:tracePt t="137782" x="6197600" y="368300"/>
          <p14:tracePt t="137798" x="6229350" y="317500"/>
          <p14:tracePt t="137814" x="6286500" y="247650"/>
          <p14:tracePt t="137831" x="6356350" y="146050"/>
          <p14:tracePt t="137848" x="6400800" y="50800"/>
          <p14:tracePt t="137998" x="6934200" y="0"/>
          <p14:tracePt t="138015" x="7035800" y="50800"/>
          <p14:tracePt t="138030" x="7194550" y="146050"/>
          <p14:tracePt t="138049" x="7410450" y="254000"/>
          <p14:tracePt t="138065" x="7696200" y="406400"/>
          <p14:tracePt t="138082" x="7943850" y="558800"/>
          <p14:tracePt t="138098" x="8128000" y="673100"/>
          <p14:tracePt t="138115" x="8210550" y="742950"/>
          <p14:tracePt t="139832" x="8197850" y="736600"/>
          <p14:tracePt t="139840" x="8178800" y="723900"/>
          <p14:tracePt t="139848" x="8134350" y="698500"/>
          <p14:tracePt t="139868" x="8051800" y="654050"/>
          <p14:tracePt t="139883" x="8013700" y="641350"/>
          <p14:tracePt t="139900" x="7956550" y="615950"/>
          <p14:tracePt t="139917" x="7874000" y="584200"/>
          <p14:tracePt t="139934" x="7721600" y="565150"/>
          <p14:tracePt t="139950" x="7588250" y="552450"/>
          <p14:tracePt t="139966" x="7524750" y="546100"/>
          <p14:tracePt t="139983" x="7404100" y="546100"/>
          <p14:tracePt t="140000" x="7372350" y="539750"/>
          <p14:tracePt t="140017" x="7321550" y="539750"/>
          <p14:tracePt t="140033" x="7219950" y="539750"/>
          <p14:tracePt t="140049" x="7048500" y="565150"/>
          <p14:tracePt t="140067" x="6851650" y="609600"/>
          <p14:tracePt t="140084" x="6661150" y="666750"/>
          <p14:tracePt t="140101" x="6508750" y="723900"/>
          <p14:tracePt t="140118" x="6413500" y="768350"/>
          <p14:tracePt t="140121" x="6381750" y="787400"/>
          <p14:tracePt t="140133" x="6369050" y="793750"/>
          <p14:tracePt t="140136" x="6362700" y="793750"/>
          <p14:tracePt t="140149" x="6356350" y="800100"/>
          <p14:tracePt t="140166" x="6311900" y="838200"/>
          <p14:tracePt t="140183" x="6191250" y="914400"/>
          <p14:tracePt t="140201" x="6038850" y="1016000"/>
          <p14:tracePt t="140216" x="5880100" y="1123950"/>
          <p14:tracePt t="140233" x="5772150" y="1212850"/>
          <p14:tracePt t="140249" x="5727700" y="1238250"/>
          <p14:tracePt t="140267" x="5721350" y="1250950"/>
          <p14:tracePt t="140283" x="5715000" y="1263650"/>
          <p14:tracePt t="140301" x="5689600" y="1308100"/>
          <p14:tracePt t="140317" x="5632450" y="1416050"/>
          <p14:tracePt t="140334" x="5537200" y="1543050"/>
          <p14:tracePt t="140351" x="5403850" y="1695450"/>
          <p14:tracePt t="140367" x="5378450" y="1727200"/>
          <p14:tracePt t="140385" x="5264150" y="1854200"/>
          <p14:tracePt t="140400" x="5200650" y="1898650"/>
          <p14:tracePt t="140417" x="5162550" y="1930400"/>
          <p14:tracePt t="140433" x="5099050" y="1987550"/>
          <p14:tracePt t="140449" x="5054600" y="2032000"/>
          <p14:tracePt t="140467" x="4997450" y="2070100"/>
          <p14:tracePt t="140483" x="4940300" y="2108200"/>
          <p14:tracePt t="140500" x="4902200" y="2133600"/>
          <p14:tracePt t="140517" x="4845050" y="2178050"/>
          <p14:tracePt t="140534" x="4794250" y="2216150"/>
          <p14:tracePt t="140538" x="4762500" y="2247900"/>
          <p14:tracePt t="140551" x="4718050" y="2279650"/>
          <p14:tracePt t="140567" x="4648200" y="2330450"/>
          <p14:tracePt t="140584" x="4533900" y="2387600"/>
          <p14:tracePt t="140601" x="4445000" y="2419350"/>
          <p14:tracePt t="140618" x="4305300" y="2444750"/>
          <p14:tracePt t="140634" x="4260850" y="2444750"/>
          <p14:tracePt t="140638" x="4222750" y="2451100"/>
          <p14:tracePt t="140649" x="4191000" y="2451100"/>
          <p14:tracePt t="140651" x="4178300" y="2451100"/>
          <p14:tracePt t="140666" x="4102100" y="2457450"/>
          <p14:tracePt t="140684" x="4019550" y="2470150"/>
          <p14:tracePt t="140700" x="3879850" y="2489200"/>
          <p14:tracePt t="140717" x="3771900" y="2495550"/>
          <p14:tracePt t="140734" x="3644900" y="2501900"/>
          <p14:tracePt t="140750" x="3581400" y="2501900"/>
          <p14:tracePt t="140767" x="3536950" y="2501900"/>
          <p14:tracePt t="140784" x="3524250" y="2501900"/>
          <p14:tracePt t="140801" x="3511550" y="2501900"/>
          <p14:tracePt t="140817" x="3498850" y="2501900"/>
          <p14:tracePt t="140821" x="3492500" y="2501900"/>
          <p14:tracePt t="140834" x="3479800" y="2501900"/>
          <p14:tracePt t="140851" x="3467100" y="2495550"/>
          <p14:tracePt t="140868" x="3467100" y="2482850"/>
          <p14:tracePt t="140871" x="3467100" y="2470150"/>
          <p14:tracePt t="140883" x="3473450" y="2444750"/>
          <p14:tracePt t="140887" x="3486150" y="2432050"/>
          <p14:tracePt t="140900" x="3486150" y="2419350"/>
          <p14:tracePt t="140991" x="3479800" y="2413000"/>
          <p14:tracePt t="140999" x="3460750" y="2406650"/>
          <p14:tracePt t="141017" x="3384550" y="2349500"/>
          <p14:tracePt t="141034" x="3321050" y="2292350"/>
          <p14:tracePt t="141051" x="3270250" y="2260600"/>
          <p14:tracePt t="141069" x="3238500" y="2241550"/>
          <p14:tracePt t="141084" x="3232150" y="2235200"/>
          <p14:tracePt t="141088" x="3225800" y="2235200"/>
          <p14:tracePt t="141103" x="3219450" y="2228850"/>
          <p14:tracePt t="141271" x="3219450" y="2235200"/>
          <p14:tracePt t="141277" x="3219450" y="2241550"/>
          <p14:tracePt t="141284" x="3219450" y="2247900"/>
          <p14:tracePt t="141301" x="3232150" y="2254250"/>
          <p14:tracePt t="141318" x="3257550" y="2266950"/>
          <p14:tracePt t="141334" x="3282950" y="2273300"/>
          <p14:tracePt t="141476" x="3282950" y="2266950"/>
          <p14:tracePt t="141484" x="3282950" y="2260600"/>
          <p14:tracePt t="141487" x="3282950" y="2254250"/>
          <p14:tracePt t="141501" x="3276600" y="2247900"/>
          <p14:tracePt t="141518" x="3276600" y="2228850"/>
          <p14:tracePt t="141536" x="3276600" y="2203450"/>
          <p14:tracePt t="141552" x="3276600" y="2190750"/>
          <p14:tracePt t="141568" x="3276600" y="2184400"/>
          <p14:tracePt t="141585" x="3276600" y="2178050"/>
          <p14:tracePt t="141601" x="3276600" y="2171700"/>
          <p14:tracePt t="141619" x="3276600" y="2165350"/>
          <p14:tracePt t="141634" x="3282950" y="2165350"/>
          <p14:tracePt t="141652" x="3289300" y="2146300"/>
          <p14:tracePt t="141668" x="3295650" y="2133600"/>
          <p14:tracePt t="141685" x="3302000" y="2127250"/>
          <p14:tracePt t="142123" x="3302000" y="2133600"/>
          <p14:tracePt t="142141" x="3302000" y="2139950"/>
          <p14:tracePt t="142149" x="3302000" y="2146300"/>
          <p14:tracePt t="142168" x="3308350" y="2146300"/>
          <p14:tracePt t="142275" x="3314700" y="2146300"/>
          <p14:tracePt t="142284" x="3321050" y="2146300"/>
          <p14:tracePt t="142302" x="3327400" y="2146300"/>
          <p14:tracePt t="142319" x="3333750" y="2139950"/>
          <p14:tracePt t="142335" x="3352800" y="2133600"/>
          <p14:tracePt t="142351" x="3371850" y="2120900"/>
          <p14:tracePt t="142355" x="3384550" y="2108200"/>
          <p14:tracePt t="142369" x="3390900" y="2101850"/>
          <p14:tracePt t="142385" x="3403600" y="2089150"/>
          <p14:tracePt t="142402" x="3416300" y="2076450"/>
          <p14:tracePt t="142419" x="3422650" y="2051050"/>
          <p14:tracePt t="142436" x="3403600" y="2006600"/>
          <p14:tracePt t="142453" x="3359150" y="1974850"/>
          <p14:tracePt t="142469" x="3308350" y="1943100"/>
          <p14:tracePt t="142485" x="3263900" y="1924050"/>
          <p14:tracePt t="142502" x="3232150" y="1917700"/>
          <p14:tracePt t="142519" x="3213100" y="1911350"/>
          <p14:tracePt t="142535" x="3187700" y="1911350"/>
          <p14:tracePt t="142552" x="3168650" y="1911350"/>
          <p14:tracePt t="142569" x="3155950" y="1911350"/>
          <p14:tracePt t="142586" x="3143250" y="1911350"/>
          <p14:tracePt t="142602" x="3136900" y="1911350"/>
          <p14:tracePt t="142635" x="3130550" y="1917700"/>
          <p14:tracePt t="142653" x="3124200" y="1930400"/>
          <p14:tracePt t="142669" x="3124200" y="1949450"/>
          <p14:tracePt t="142686" x="3124200" y="1968500"/>
          <p14:tracePt t="142703" x="3143250" y="2000250"/>
          <p14:tracePt t="142718" x="3168650" y="2025650"/>
          <p14:tracePt t="142737" x="3219450" y="2070100"/>
          <p14:tracePt t="142752" x="3257550" y="2095500"/>
          <p14:tracePt t="142769" x="3308350" y="2127250"/>
          <p14:tracePt t="142785" x="3333750" y="2139950"/>
          <p14:tracePt t="142802" x="3359150" y="2146300"/>
          <p14:tracePt t="142819" x="3384550" y="2152650"/>
          <p14:tracePt t="142835" x="3435350" y="2159000"/>
          <p14:tracePt t="142853" x="3467100" y="2159000"/>
          <p14:tracePt t="142869" x="3492500" y="2159000"/>
          <p14:tracePt t="142873" x="3505200" y="2159000"/>
          <p14:tracePt t="142886" x="3517900" y="2159000"/>
          <p14:tracePt t="142888" x="3530600" y="2159000"/>
          <p14:tracePt t="142903" x="3575050" y="2152650"/>
          <p14:tracePt t="142918" x="3613150" y="2139950"/>
          <p14:tracePt t="142936" x="3663950" y="2133600"/>
          <p14:tracePt t="142953" x="3740150" y="2127250"/>
          <p14:tracePt t="142968" x="3835400" y="2114550"/>
          <p14:tracePt t="142986" x="3905250" y="2101850"/>
          <p14:tracePt t="143003" x="3956050" y="2082800"/>
          <p14:tracePt t="143019" x="3968750" y="2070100"/>
          <p14:tracePt t="143036" x="3975100" y="2057400"/>
          <p14:tracePt t="143040" x="3975100" y="2051050"/>
          <p14:tracePt t="143051" x="3981450" y="2051050"/>
          <p14:tracePt t="143069" x="3987800" y="2038350"/>
          <p14:tracePt t="143086" x="3994150" y="2019300"/>
          <p14:tracePt t="143102" x="3994150" y="2000250"/>
          <p14:tracePt t="143105" x="3994150" y="1981200"/>
          <p14:tracePt t="143118" x="3994150" y="1968500"/>
          <p14:tracePt t="143120" x="3994150" y="1955800"/>
          <p14:tracePt t="143136" x="3987800" y="1930400"/>
          <p14:tracePt t="143152" x="3968750" y="1911350"/>
          <p14:tracePt t="143169" x="3943350" y="1898650"/>
          <p14:tracePt t="143185" x="3905250" y="1885950"/>
          <p14:tracePt t="143202" x="3860800" y="1879600"/>
          <p14:tracePt t="143219" x="3803650" y="1873250"/>
          <p14:tracePt t="143236" x="3752850" y="1873250"/>
          <p14:tracePt t="143253" x="3702050" y="1873250"/>
          <p14:tracePt t="143269" x="3663950" y="1873250"/>
          <p14:tracePt t="143286" x="3606800" y="1873250"/>
          <p14:tracePt t="143302" x="3568700" y="1885950"/>
          <p14:tracePt t="143320" x="3536950" y="1917700"/>
          <p14:tracePt t="143336" x="3517900" y="1968500"/>
          <p14:tracePt t="143353" x="3505200" y="2032000"/>
          <p14:tracePt t="143356" x="3505200" y="2051050"/>
          <p14:tracePt t="143370" x="3505200" y="2095500"/>
          <p14:tracePt t="143387" x="3505200" y="2127250"/>
          <p14:tracePt t="143402" x="3524250" y="2165350"/>
          <p14:tracePt t="143419" x="3543300" y="2190750"/>
          <p14:tracePt t="143436" x="3606800" y="2222500"/>
          <p14:tracePt t="143453" x="3695700" y="2235200"/>
          <p14:tracePt t="143469" x="3854450" y="2235200"/>
          <p14:tracePt t="143486" x="3956050" y="2209800"/>
          <p14:tracePt t="143502" x="4038600" y="2171700"/>
          <p14:tracePt t="143520" x="4076700" y="2139950"/>
          <p14:tracePt t="143524" x="4089400" y="2127250"/>
          <p14:tracePt t="143536" x="4102100" y="2114550"/>
          <p14:tracePt t="143554" x="4114800" y="2089150"/>
          <p14:tracePt t="143570" x="4114800" y="2057400"/>
          <p14:tracePt t="143575" x="4114800" y="2044700"/>
          <p14:tracePt t="143585" x="4102100" y="2025650"/>
          <p14:tracePt t="143603" x="4083050" y="2000250"/>
          <p14:tracePt t="143606" x="4064000" y="1981200"/>
          <p14:tracePt t="143622" x="4019550" y="1943100"/>
          <p14:tracePt t="143637" x="3962400" y="1911350"/>
          <p14:tracePt t="143653" x="3860800" y="1879600"/>
          <p14:tracePt t="143670" x="3784600" y="1860550"/>
          <p14:tracePt t="143686" x="3714750" y="1854200"/>
          <p14:tracePt t="143703" x="3651250" y="1854200"/>
          <p14:tracePt t="143720" x="3600450" y="1854200"/>
          <p14:tracePt t="143724" x="3575050" y="1860550"/>
          <p14:tracePt t="143735" x="3549650" y="1866900"/>
          <p14:tracePt t="143753" x="3530600" y="1892300"/>
          <p14:tracePt t="143770" x="3517900" y="1924050"/>
          <p14:tracePt t="143786" x="3511550" y="1962150"/>
          <p14:tracePt t="143803" x="3549650" y="2006600"/>
          <p14:tracePt t="143820" x="3632200" y="2044700"/>
          <p14:tracePt t="143838" x="3860800" y="2076450"/>
          <p14:tracePt t="143853" x="3943350" y="2089150"/>
          <p14:tracePt t="143870" x="3949700" y="2089150"/>
          <p14:tracePt t="143994" x="3949700" y="2082800"/>
          <p14:tracePt t="144008" x="3949700" y="2076450"/>
          <p14:tracePt t="144015" x="3949700" y="2070100"/>
          <p14:tracePt t="144032" x="3949700" y="2063750"/>
          <p14:tracePt t="144042" x="3949700" y="2057400"/>
          <p14:tracePt t="144055" x="3949700" y="2051050"/>
          <p14:tracePt t="144070" x="3949700" y="2038350"/>
          <p14:tracePt t="144087" x="3943350" y="2025650"/>
          <p14:tracePt t="144103" x="3943350" y="2019300"/>
          <p14:tracePt t="144120" x="3943350" y="2012950"/>
          <p14:tracePt t="144136" x="3937000" y="2012950"/>
          <p14:tracePt t="144216" x="3943350" y="2012950"/>
          <p14:tracePt t="144223" x="3956050" y="2012950"/>
          <p14:tracePt t="144238" x="4019550" y="2032000"/>
          <p14:tracePt t="144252" x="4095750" y="2051050"/>
          <p14:tracePt t="144271" x="4171950" y="2063750"/>
          <p14:tracePt t="144287" x="4248150" y="2063750"/>
          <p14:tracePt t="144303" x="4292600" y="2057400"/>
          <p14:tracePt t="144320" x="4298950" y="2044700"/>
          <p14:tracePt t="144337" x="4298950" y="2032000"/>
          <p14:tracePt t="144370" x="4311650" y="2032000"/>
          <p14:tracePt t="144387" x="4349750" y="2032000"/>
          <p14:tracePt t="144404" x="4438650" y="2057400"/>
          <p14:tracePt t="144408" x="4502150" y="2070100"/>
          <p14:tracePt t="144421" x="4572000" y="2095500"/>
          <p14:tracePt t="144424" x="4648200" y="2114550"/>
          <p14:tracePt t="144436" x="4724400" y="2133600"/>
          <p14:tracePt t="144454" x="4965700" y="2171700"/>
          <p14:tracePt t="144471" x="5054600" y="2178050"/>
          <p14:tracePt t="144487" x="5080000" y="2178050"/>
          <p14:tracePt t="144537" x="5099050" y="2178050"/>
          <p14:tracePt t="144554" x="5143500" y="2178050"/>
          <p14:tracePt t="144570" x="5194300" y="2178050"/>
          <p14:tracePt t="144587" x="5346700" y="2197100"/>
          <p14:tracePt t="144605" x="5422900" y="2203450"/>
          <p14:tracePt t="144621" x="5492750" y="2203450"/>
          <p14:tracePt t="144637" x="5511800" y="2203450"/>
          <p14:tracePt t="144654" x="5524500" y="2203450"/>
          <p14:tracePt t="144729" x="5530850" y="2203450"/>
          <p14:tracePt t="144745" x="5537200" y="2203450"/>
          <p14:tracePt t="144773" x="5537200" y="2197100"/>
          <p14:tracePt t="144787" x="5543550" y="2197100"/>
          <p14:tracePt t="144804" x="5549900" y="2197100"/>
          <p14:tracePt t="144821" x="5556250" y="2197100"/>
          <p14:tracePt t="144854" x="5556250" y="2190750"/>
          <p14:tracePt t="145036" x="5562600" y="2190750"/>
          <p14:tracePt t="145046" x="5594350" y="2190750"/>
          <p14:tracePt t="145053" x="5651500" y="2184400"/>
          <p14:tracePt t="145071" x="5784850" y="2165350"/>
          <p14:tracePt t="145088" x="5867400" y="2152650"/>
          <p14:tracePt t="145093" x="5905500" y="2146300"/>
          <p14:tracePt t="145103" x="5918200" y="2139950"/>
          <p14:tracePt t="145122" x="5949950" y="2127250"/>
          <p14:tracePt t="145138" x="5962650" y="2114550"/>
          <p14:tracePt t="145155" x="5962650" y="2101850"/>
          <p14:tracePt t="145172" x="5956300" y="2082800"/>
          <p14:tracePt t="145189" x="5937250" y="2070100"/>
          <p14:tracePt t="145204" x="5924550" y="2057400"/>
          <p14:tracePt t="145221" x="5918200" y="2051050"/>
          <p14:tracePt t="145237" x="5911850" y="2044700"/>
          <p14:tracePt t="145254" x="5905500" y="2038350"/>
          <p14:tracePt t="145554" x="5911850" y="2038350"/>
          <p14:tracePt t="145562" x="5918200" y="2038350"/>
          <p14:tracePt t="145570" x="5930900" y="2038350"/>
          <p14:tracePt t="145588" x="5994400" y="2038350"/>
          <p14:tracePt t="145605" x="6115050" y="2044700"/>
          <p14:tracePt t="145621" x="6343650" y="2051050"/>
          <p14:tracePt t="145639" x="6470650" y="2051050"/>
          <p14:tracePt t="145655" x="6540500" y="2044700"/>
          <p14:tracePt t="145671" x="6565900" y="2038350"/>
          <p14:tracePt t="145689" x="6572250" y="2032000"/>
          <p14:tracePt t="145705" x="6578600" y="2025650"/>
          <p14:tracePt t="145722" x="6578600" y="2012950"/>
          <p14:tracePt t="145738" x="6565900" y="2000250"/>
          <p14:tracePt t="145755" x="6546850" y="1987550"/>
          <p14:tracePt t="145770" x="6534150" y="1974850"/>
          <p14:tracePt t="145788" x="6521450" y="1955800"/>
          <p14:tracePt t="145805" x="6502400" y="1949450"/>
          <p14:tracePt t="145821" x="6483350" y="1943100"/>
          <p14:tracePt t="145838" x="6464300" y="1943100"/>
          <p14:tracePt t="145855" x="6438900" y="1943100"/>
          <p14:tracePt t="145871" x="6394450" y="1955800"/>
          <p14:tracePt t="145889" x="6369050" y="1962150"/>
          <p14:tracePt t="145905" x="6356350" y="1974850"/>
          <p14:tracePt t="145924" x="6350000" y="1981200"/>
          <p14:tracePt t="145938" x="6350000" y="1987550"/>
          <p14:tracePt t="145955" x="6356350" y="1993900"/>
          <p14:tracePt t="145971" x="6362700" y="2000250"/>
          <p14:tracePt t="146027" x="6362700" y="2006600"/>
          <p14:tracePt t="146035" x="6369050" y="2006600"/>
          <p14:tracePt t="146055" x="6381750" y="2012950"/>
          <p14:tracePt t="146073" x="6457950" y="2025650"/>
          <p14:tracePt t="146088" x="6489700" y="2032000"/>
          <p14:tracePt t="146105" x="6540500" y="2038350"/>
          <p14:tracePt t="146123" x="6578600" y="2038350"/>
          <p14:tracePt t="146139" x="6604000" y="2025650"/>
          <p14:tracePt t="146155" x="6623050" y="2019300"/>
          <p14:tracePt t="146172" x="6648450" y="2012950"/>
          <p14:tracePt t="146189" x="6692900" y="2006600"/>
          <p14:tracePt t="146205" x="6762750" y="2006600"/>
          <p14:tracePt t="146220" x="6870700" y="2019300"/>
          <p14:tracePt t="146238" x="7010400" y="2038350"/>
          <p14:tracePt t="146256" x="7105650" y="2051050"/>
          <p14:tracePt t="146273" x="7188200" y="2063750"/>
          <p14:tracePt t="146275" x="7207250" y="2063750"/>
          <p14:tracePt t="146288" x="7226300" y="2063750"/>
          <p14:tracePt t="146305" x="7264400" y="2063750"/>
          <p14:tracePt t="146322" x="7321550" y="2057400"/>
          <p14:tracePt t="146339" x="7404100" y="2051050"/>
          <p14:tracePt t="146355" x="7505700" y="2038350"/>
          <p14:tracePt t="146372" x="7531100" y="2032000"/>
          <p14:tracePt t="146389" x="7543800" y="2032000"/>
          <p14:tracePt t="146439" x="7531100" y="2032000"/>
          <p14:tracePt t="146456" x="7467600" y="2032000"/>
          <p14:tracePt t="146473" x="7397750" y="2038350"/>
          <p14:tracePt t="146488" x="7315200" y="2038350"/>
          <p14:tracePt t="146505" x="7277100" y="2038350"/>
          <p14:tracePt t="146523" x="7112000" y="2038350"/>
          <p14:tracePt t="146538" x="6972300" y="2051050"/>
          <p14:tracePt t="146555" x="6756400" y="2057400"/>
          <p14:tracePt t="146572" x="6483350" y="2057400"/>
          <p14:tracePt t="146589" x="6184900" y="2057400"/>
          <p14:tracePt t="146606" x="5803900" y="2044700"/>
          <p14:tracePt t="146622" x="5359400" y="1987550"/>
          <p14:tracePt t="146639" x="4883150" y="1930400"/>
          <p14:tracePt t="146656" x="4533900" y="1885950"/>
          <p14:tracePt t="146673" x="4222750" y="1835150"/>
          <p14:tracePt t="146690" x="3778250" y="1797050"/>
          <p14:tracePt t="146706" x="3530600" y="1771650"/>
          <p14:tracePt t="146723" x="3244850" y="1752600"/>
          <p14:tracePt t="146739" x="2946400" y="1733550"/>
          <p14:tracePt t="146756" x="2647950" y="1720850"/>
          <p14:tracePt t="146771" x="2413000" y="1720850"/>
          <p14:tracePt t="146788" x="2152650" y="1733550"/>
          <p14:tracePt t="146805" x="1828800" y="1778000"/>
          <p14:tracePt t="146822" x="1587500" y="1816100"/>
          <p14:tracePt t="146827" x="1473200" y="1835150"/>
          <p14:tracePt t="146839" x="1397000" y="1847850"/>
          <p14:tracePt t="146856" x="1314450" y="1854200"/>
          <p14:tracePt t="146872" x="1244600" y="1854200"/>
          <p14:tracePt t="146888" x="1212850" y="1860550"/>
          <p14:tracePt t="146892" x="1193800" y="1866900"/>
          <p14:tracePt t="146906" x="1187450" y="1873250"/>
          <p14:tracePt t="146909" x="1174750" y="1885950"/>
          <p14:tracePt t="146922" x="1168400" y="1892300"/>
          <p14:tracePt t="146940" x="1162050" y="1917700"/>
          <p14:tracePt t="146956" x="1162050" y="1993900"/>
          <p14:tracePt t="146973" x="1181100" y="2051050"/>
          <p14:tracePt t="146989" x="1187450" y="2089150"/>
          <p14:tracePt t="147006" x="1174750" y="2133600"/>
          <p14:tracePt t="147022" x="1155700" y="2159000"/>
          <p14:tracePt t="147039" x="1130300" y="2178050"/>
          <p14:tracePt t="147055" x="1123950" y="2184400"/>
          <p14:tracePt t="147088" x="1117600" y="2203450"/>
          <p14:tracePt t="147106" x="1111250" y="2222500"/>
          <p14:tracePt t="147123" x="1079500" y="2279650"/>
          <p14:tracePt t="147139" x="1047750" y="2324100"/>
          <p14:tracePt t="147156" x="990600" y="2355850"/>
          <p14:tracePt t="147173" x="958850" y="2355850"/>
          <p14:tracePt t="147176" x="946150" y="2355850"/>
          <p14:tracePt t="147246" x="952500" y="2355850"/>
          <p14:tracePt t="147260" x="958850" y="2355850"/>
          <p14:tracePt t="147267" x="965200" y="2355850"/>
          <p14:tracePt t="147274" x="971550" y="2355850"/>
          <p14:tracePt t="147289" x="990600" y="2362200"/>
          <p14:tracePt t="147307" x="1035050" y="2368550"/>
          <p14:tracePt t="147323" x="1085850" y="2374900"/>
          <p14:tracePt t="147340" x="1149350" y="2381250"/>
          <p14:tracePt t="147357" x="1212850" y="2381250"/>
          <p14:tracePt t="147373" x="1289050" y="2381250"/>
          <p14:tracePt t="147390" x="1365250" y="2381250"/>
          <p14:tracePt t="147406" x="1441450" y="2362200"/>
          <p14:tracePt t="147423" x="1504950" y="2349500"/>
          <p14:tracePt t="147439" x="1555750" y="2343150"/>
          <p14:tracePt t="147443" x="1568450" y="2343150"/>
          <p14:tracePt t="147455" x="1581150" y="2343150"/>
          <p14:tracePt t="147473" x="1600200" y="2336800"/>
          <p14:tracePt t="147489" x="1612900" y="2336800"/>
          <p14:tracePt t="147493" x="1619250" y="2336800"/>
          <p14:tracePt t="147540" x="1625600" y="2336800"/>
          <p14:tracePt t="147573" x="1644650" y="2336800"/>
          <p14:tracePt t="147590" x="1663700" y="2324100"/>
          <p14:tracePt t="147607" x="1670050" y="2311400"/>
          <p14:tracePt t="147622" x="1670050" y="2298700"/>
          <p14:tracePt t="147643" x="1670050" y="2286000"/>
          <p14:tracePt t="147647" x="1663700" y="2273300"/>
          <p14:tracePt t="147656" x="1651000" y="2260600"/>
          <p14:tracePt t="147673" x="1619250" y="2235200"/>
          <p14:tracePt t="147690" x="1593850" y="2216150"/>
          <p14:tracePt t="147706" x="1562100" y="2203450"/>
          <p14:tracePt t="147723" x="1524000" y="2190750"/>
          <p14:tracePt t="147741" x="1447800" y="2171700"/>
          <p14:tracePt t="147757" x="1409700" y="2159000"/>
          <p14:tracePt t="147774" x="1289050" y="2127250"/>
          <p14:tracePt t="147790" x="1250950" y="2120900"/>
          <p14:tracePt t="147792" x="1206500" y="2114550"/>
          <p14:tracePt t="147806" x="1149350" y="2101850"/>
          <p14:tracePt t="147808" x="1104900" y="2089150"/>
          <p14:tracePt t="147823" x="1035050" y="2076450"/>
          <p14:tracePt t="147839" x="977900" y="2063750"/>
          <p14:tracePt t="147856" x="958850" y="2063750"/>
          <p14:tracePt t="147889" x="946150" y="2063750"/>
          <p14:tracePt t="147906" x="933450" y="2063750"/>
          <p14:tracePt t="147922" x="889000" y="2082800"/>
          <p14:tracePt t="147939" x="857250" y="2101850"/>
          <p14:tracePt t="147940" x="838200" y="2108200"/>
          <p14:tracePt t="147955" x="819150" y="2127250"/>
          <p14:tracePt t="147973" x="806450" y="2133600"/>
          <p14:tracePt t="147989" x="806450" y="2146300"/>
          <p14:tracePt t="148006" x="806450" y="2159000"/>
          <p14:tracePt t="148023" x="819150" y="2171700"/>
          <p14:tracePt t="148039" x="844550" y="2197100"/>
          <p14:tracePt t="148055" x="876300" y="2216150"/>
          <p14:tracePt t="148073" x="914400" y="2235200"/>
          <p14:tracePt t="148075" x="939800" y="2247900"/>
          <p14:tracePt t="148089" x="958850" y="2254250"/>
          <p14:tracePt t="148091" x="977900" y="2260600"/>
          <p14:tracePt t="148106" x="996950" y="2266950"/>
          <p14:tracePt t="148122" x="1041400" y="2273300"/>
          <p14:tracePt t="148139" x="1136650" y="2279650"/>
          <p14:tracePt t="148156" x="1187450" y="2279650"/>
          <p14:tracePt t="148173" x="1377950" y="2279650"/>
          <p14:tracePt t="148190" x="1485900" y="2279650"/>
          <p14:tracePt t="148206" x="1581150" y="2286000"/>
          <p14:tracePt t="148222" x="1663700" y="2292350"/>
          <p14:tracePt t="148240" x="1708150" y="2292350"/>
          <p14:tracePt t="148257" x="1720850" y="2292350"/>
          <p14:tracePt t="148273" x="1733550" y="2292350"/>
          <p14:tracePt t="148291" x="1739900" y="2292350"/>
          <p14:tracePt t="148306" x="1739900" y="2286000"/>
          <p14:tracePt t="148323" x="1746250" y="2279650"/>
          <p14:tracePt t="148339" x="1746250" y="2273300"/>
          <p14:tracePt t="148362" x="1752600" y="2266950"/>
          <p14:tracePt t="148373" x="1752600" y="2260600"/>
          <p14:tracePt t="148451" x="1758950" y="2260600"/>
          <p14:tracePt t="148464" x="1765300" y="2273300"/>
          <p14:tracePt t="148473" x="1784350" y="2286000"/>
          <p14:tracePt t="148491" x="1803400" y="2298700"/>
          <p14:tracePt t="148507" x="1809750" y="2311400"/>
          <p14:tracePt t="148523" x="1816100" y="2317750"/>
          <p14:tracePt t="148598" x="1816100" y="2324100"/>
          <p14:tracePt t="148619" x="1816100" y="2330450"/>
          <p14:tracePt t="148635" x="1809750" y="2336800"/>
          <p14:tracePt t="148640" x="1809750" y="2343150"/>
          <p14:tracePt t="148799" x="1803400" y="2343150"/>
          <p14:tracePt t="148808" x="1803400" y="2336800"/>
          <p14:tracePt t="148824" x="1797050" y="2317750"/>
          <p14:tracePt t="148841" x="1797050" y="2305050"/>
          <p14:tracePt t="148858" x="1797050" y="2292350"/>
          <p14:tracePt t="148874" x="1797050" y="2286000"/>
          <p14:tracePt t="148890" x="1797050" y="2279650"/>
          <p14:tracePt t="148925" x="1797050" y="2273300"/>
          <p14:tracePt t="148945" x="1797050" y="2266950"/>
          <p14:tracePt t="148947" x="1797050" y="2260600"/>
          <p14:tracePt t="148999" x="1797050" y="2254250"/>
          <p14:tracePt t="149590" x="1790700" y="2247900"/>
          <p14:tracePt t="149599" x="1790700" y="2241550"/>
          <p14:tracePt t="149606" x="1778000" y="2241550"/>
          <p14:tracePt t="149625" x="1765300" y="2228850"/>
          <p14:tracePt t="149658" x="1758950" y="2222500"/>
          <p14:tracePt t="149675" x="1752600" y="2216150"/>
          <p14:tracePt t="159638" x="1758950" y="2216150"/>
          <p14:tracePt t="159647" x="1778000" y="2216150"/>
          <p14:tracePt t="159655" x="1841500" y="2197100"/>
          <p14:tracePt t="159666" x="1936750" y="2178050"/>
          <p14:tracePt t="159683" x="2305050" y="2108200"/>
          <p14:tracePt t="159700" x="2673350" y="2063750"/>
          <p14:tracePt t="159718" x="3143250" y="2038350"/>
          <p14:tracePt t="159733" x="3651250" y="2019300"/>
          <p14:tracePt t="159750" x="4159250" y="2000250"/>
          <p14:tracePt t="159766" x="4584700" y="2000250"/>
          <p14:tracePt t="159783" x="4845050" y="2038350"/>
          <p14:tracePt t="159800" x="5029200" y="2076450"/>
          <p14:tracePt t="159804" x="5073650" y="2082800"/>
          <p14:tracePt t="159816" x="5105400" y="2089150"/>
          <p14:tracePt t="159833" x="5124450" y="2095500"/>
          <p14:tracePt t="159850" x="5137150" y="2101850"/>
          <p14:tracePt t="159866" x="5143500" y="2108200"/>
          <p14:tracePt t="159883" x="5149850" y="2108200"/>
          <p14:tracePt t="159944" x="5149850" y="2114550"/>
          <p14:tracePt t="159950" x="5156200" y="2114550"/>
          <p14:tracePt t="159967" x="5175250" y="2133600"/>
          <p14:tracePt t="159984" x="5194300" y="2152650"/>
          <p14:tracePt t="160000" x="5226050" y="2171700"/>
          <p14:tracePt t="160017" x="5264150" y="2184400"/>
          <p14:tracePt t="160033" x="5334000" y="2190750"/>
          <p14:tracePt t="160050" x="5435600" y="2184400"/>
          <p14:tracePt t="160066" x="5645150" y="2159000"/>
          <p14:tracePt t="160083" x="5905500" y="2108200"/>
          <p14:tracePt t="160085" x="6013450" y="2089150"/>
          <p14:tracePt t="160098" x="6178550" y="2057400"/>
          <p14:tracePt t="160116" x="6464300" y="2006600"/>
          <p14:tracePt t="160133" x="6661150" y="1962150"/>
          <p14:tracePt t="160150" x="6959600" y="1879600"/>
          <p14:tracePt t="160166" x="7162800" y="1835150"/>
          <p14:tracePt t="160183" x="7410450" y="1784350"/>
          <p14:tracePt t="160200" x="7651750" y="1739900"/>
          <p14:tracePt t="160216" x="7956550" y="1670050"/>
          <p14:tracePt t="160233" x="8178800" y="1606550"/>
          <p14:tracePt t="160239" x="8274050" y="1581150"/>
          <p14:tracePt t="160249" x="8394700" y="1543050"/>
          <p14:tracePt t="160267" x="8509000" y="1498600"/>
          <p14:tracePt t="160284" x="8566150" y="1441450"/>
          <p14:tracePt t="160300" x="8578850" y="1397000"/>
          <p14:tracePt t="160317" x="8572500" y="1371600"/>
          <p14:tracePt t="160350" x="8566150" y="1371600"/>
          <p14:tracePt t="160603" x="8566150" y="1384300"/>
          <p14:tracePt t="160612" x="8559800" y="1390650"/>
          <p14:tracePt t="160618" x="8553450" y="1409700"/>
          <p14:tracePt t="160635" x="8547100" y="1435100"/>
          <p14:tracePt t="160651" x="8540750" y="1454150"/>
          <p14:tracePt t="160667" x="8559800" y="1473200"/>
          <p14:tracePt t="160684" x="8585200" y="1498600"/>
          <p14:tracePt t="160700" x="8591550" y="1511300"/>
          <p14:tracePt t="160734" x="8591550" y="1530350"/>
          <p14:tracePt t="160751" x="8591550" y="1555750"/>
          <p14:tracePt t="160768" x="8597900" y="1587500"/>
          <p14:tracePt t="160784" x="8604250" y="1612900"/>
          <p14:tracePt t="160801" x="8616950" y="1638300"/>
          <p14:tracePt t="160817" x="8616950" y="1651000"/>
          <p14:tracePt t="160822" x="8623300" y="1651000"/>
          <p14:tracePt t="160851" x="8623300" y="1657350"/>
          <p14:tracePt t="160867" x="8642350" y="1657350"/>
          <p14:tracePt t="160884" x="8693150" y="1663700"/>
          <p14:tracePt t="160902" x="8743950" y="1670050"/>
          <p14:tracePt t="160918" x="8832850" y="1670050"/>
          <p14:tracePt t="160934" x="8902700" y="1670050"/>
          <p14:tracePt t="160951" x="9004300" y="1670050"/>
          <p14:tracePt t="160967" x="9144000" y="1663700"/>
          <p14:tracePt t="160985" x="9277350" y="1651000"/>
          <p14:tracePt t="161001" x="9391650" y="1625600"/>
          <p14:tracePt t="161017" x="9455150" y="1606550"/>
          <p14:tracePt t="161034" x="9505950" y="1581150"/>
          <p14:tracePt t="161051" x="9525000" y="1562100"/>
          <p14:tracePt t="161069" x="9544050" y="1543050"/>
          <p14:tracePt t="161085" x="9550400" y="1530350"/>
          <p14:tracePt t="161088" x="9556750" y="1524000"/>
          <p14:tracePt t="161101" x="9556750" y="1517650"/>
          <p14:tracePt t="161118" x="9556750" y="1492250"/>
          <p14:tracePt t="161135" x="9550400" y="1454150"/>
          <p14:tracePt t="161151" x="9544050" y="1428750"/>
          <p14:tracePt t="161169" x="9537700" y="1403350"/>
          <p14:tracePt t="161183" x="9518650" y="1384300"/>
          <p14:tracePt t="161201" x="9493250" y="1371600"/>
          <p14:tracePt t="161218" x="9455150" y="1358900"/>
          <p14:tracePt t="161234" x="9404350" y="1352550"/>
          <p14:tracePt t="161251" x="9340850" y="1339850"/>
          <p14:tracePt t="161255" x="9309100" y="1339850"/>
          <p14:tracePt t="161268" x="9283700" y="1339850"/>
          <p14:tracePt t="161285" x="9188450" y="1333500"/>
          <p14:tracePt t="161301" x="9118600" y="1333500"/>
          <p14:tracePt t="161305" x="9074150" y="1327150"/>
          <p14:tracePt t="161318" x="8997950" y="1314450"/>
          <p14:tracePt t="161336" x="8953500" y="1308100"/>
          <p14:tracePt t="161351" x="8902700" y="1295400"/>
          <p14:tracePt t="161368" x="8851900" y="1289050"/>
          <p14:tracePt t="161386" x="8775700" y="1282700"/>
          <p14:tracePt t="161401" x="8686800" y="1282700"/>
          <p14:tracePt t="161418" x="8585200" y="1282700"/>
          <p14:tracePt t="161434" x="8477250" y="1282700"/>
          <p14:tracePt t="161451" x="8375650" y="1270000"/>
          <p14:tracePt t="161468" x="8305800" y="1263650"/>
          <p14:tracePt t="161484" x="8267700" y="1263650"/>
          <p14:tracePt t="161501" x="8242300" y="1282700"/>
          <p14:tracePt t="161518" x="8223250" y="1314450"/>
          <p14:tracePt t="161535" x="8223250" y="1346200"/>
          <p14:tracePt t="161539" x="8223250" y="1358900"/>
          <p14:tracePt t="161550" x="8229600" y="1384300"/>
          <p14:tracePt t="161569" x="8299450" y="1454150"/>
          <p14:tracePt t="161585" x="8369300" y="1492250"/>
          <p14:tracePt t="161601" x="8388350" y="1498600"/>
          <p14:tracePt t="161619" x="8616950" y="1536700"/>
          <p14:tracePt t="161634" x="8807450" y="1555750"/>
          <p14:tracePt t="161651" x="9086850" y="1574800"/>
          <p14:tracePt t="161668" x="9271000" y="1587500"/>
          <p14:tracePt t="161685" x="9467850" y="1593850"/>
          <p14:tracePt t="161701" x="9575800" y="1581150"/>
          <p14:tracePt t="161719" x="9613900" y="1574800"/>
          <p14:tracePt t="161735" x="9626600" y="1562100"/>
          <p14:tracePt t="161751" x="9639300" y="1555750"/>
          <p14:tracePt t="161768" x="9645650" y="1549400"/>
          <p14:tracePt t="161772" x="9652000" y="1549400"/>
          <p14:tracePt t="161784" x="9652000" y="1543050"/>
          <p14:tracePt t="161802" x="9658350" y="1536700"/>
          <p14:tracePt t="161818" x="9658350" y="1530350"/>
          <p14:tracePt t="161834" x="9658350" y="1524000"/>
          <p14:tracePt t="161852" x="9658350" y="1517650"/>
          <p14:tracePt t="161927" x="9652000" y="1517650"/>
          <p14:tracePt t="161935" x="9652000" y="1524000"/>
          <p14:tracePt t="161951" x="9645650" y="1524000"/>
          <p14:tracePt t="161969" x="9639300" y="1524000"/>
          <p14:tracePt t="161985" x="9613900" y="1530350"/>
          <p14:tracePt t="162002" x="9588500" y="1530350"/>
          <p14:tracePt t="162018" x="9582150" y="1530350"/>
          <p14:tracePt t="162069" x="9569450" y="1530350"/>
          <p14:tracePt t="162085" x="9537700" y="1530350"/>
          <p14:tracePt t="162101" x="9486900" y="1530350"/>
          <p14:tracePt t="162118" x="9480550" y="1530350"/>
          <p14:tracePt t="162152" x="9480550" y="1536700"/>
          <p14:tracePt t="162185" x="9474200" y="1543050"/>
          <p14:tracePt t="162276" x="9467850" y="1543050"/>
          <p14:tracePt t="162283" x="9461500" y="1543050"/>
          <p14:tracePt t="162676" x="9455150" y="1543050"/>
          <p14:tracePt t="177678" x="9448800" y="1543050"/>
          <p14:tracePt t="177686" x="9436100" y="1530350"/>
          <p14:tracePt t="177697" x="9417050" y="1498600"/>
          <p14:tracePt t="177716" x="9404350" y="1479550"/>
          <p14:tracePt t="177787" x="9398000" y="1479550"/>
          <p14:tracePt t="177797" x="9391650" y="1485900"/>
          <p14:tracePt t="177816" x="9328150" y="1543050"/>
          <p14:tracePt t="177832" x="9283700" y="1581150"/>
          <p14:tracePt t="177849" x="9258300" y="1600200"/>
          <p14:tracePt t="177881" x="9258300" y="1606550"/>
          <p14:tracePt t="177972" x="9258300" y="1600200"/>
          <p14:tracePt t="177979" x="9258300" y="1593850"/>
          <p14:tracePt t="177998" x="9182100" y="1504950"/>
          <p14:tracePt t="178015" x="9131300" y="1422400"/>
          <p14:tracePt t="178032" x="9112250" y="1377950"/>
          <p14:tracePt t="178049" x="9124950" y="1333500"/>
          <p14:tracePt t="178065" x="9156700" y="1295400"/>
          <p14:tracePt t="178068" x="9169400" y="1270000"/>
          <p14:tracePt t="178082" x="9175750" y="1200150"/>
          <p14:tracePt t="178098" x="9163050" y="1168400"/>
          <p14:tracePt t="178117" x="9150350" y="1168400"/>
          <p14:tracePt t="178131" x="9105900" y="1168400"/>
          <p14:tracePt t="178148" x="9074150" y="1174750"/>
          <p14:tracePt t="178165" x="9061450" y="1187450"/>
          <p14:tracePt t="178182" x="9048750" y="1212850"/>
          <p14:tracePt t="178198" x="8978900" y="1270000"/>
          <p14:tracePt t="178202" x="8940800" y="1301750"/>
          <p14:tracePt t="178214" x="8877300" y="1327150"/>
          <p14:tracePt t="178232" x="8629650" y="1460500"/>
          <p14:tracePt t="178249" x="8255000" y="1663700"/>
          <p14:tracePt t="178266" x="7816850" y="1917700"/>
          <p14:tracePt t="178282" x="7467600" y="2095500"/>
          <p14:tracePt t="178298" x="7188200" y="2209800"/>
          <p14:tracePt t="178303" x="7086600" y="2241550"/>
          <p14:tracePt t="178314" x="6978650" y="2266950"/>
          <p14:tracePt t="178317" x="6845300" y="2292350"/>
          <p14:tracePt t="178332" x="6616700" y="2311400"/>
          <p14:tracePt t="178348" x="6419850" y="2330450"/>
          <p14:tracePt t="178367" x="6229350" y="2343150"/>
          <p14:tracePt t="178382" x="6057900" y="2349500"/>
          <p14:tracePt t="178398" x="5905500" y="2336800"/>
          <p14:tracePt t="178417" x="5810250" y="2298700"/>
          <p14:tracePt t="178431" x="5753100" y="2228850"/>
          <p14:tracePt t="178449" x="5740400" y="2139950"/>
          <p14:tracePt t="178465" x="5740400" y="2095500"/>
          <p14:tracePt t="178482" x="5746750" y="2082800"/>
          <p14:tracePt t="178486" x="5746750" y="2070100"/>
          <p14:tracePt t="178499" x="5734050" y="2051050"/>
          <p14:tracePt t="178503" x="5715000" y="2032000"/>
          <p14:tracePt t="178514" x="5689600" y="2006600"/>
          <p14:tracePt t="178532" x="5600700" y="1955800"/>
          <p14:tracePt t="178548" x="5480050" y="1905000"/>
          <p14:tracePt t="178565" x="5403850" y="1879600"/>
          <p14:tracePt t="178569" x="5365750" y="1866900"/>
          <p14:tracePt t="178583" x="5302250" y="1841500"/>
          <p14:tracePt t="178599" x="5276850" y="1828800"/>
          <p14:tracePt t="178615" x="5270500" y="1828800"/>
          <p14:tracePt t="178649" x="5257800" y="1828800"/>
          <p14:tracePt t="178665" x="5149850" y="1879600"/>
          <p14:tracePt t="178682" x="5029200" y="1905000"/>
          <p14:tracePt t="178699" x="4933950" y="1930400"/>
          <p14:tracePt t="178718" x="4857750" y="1962150"/>
          <p14:tracePt t="178731" x="4845050" y="1981200"/>
          <p14:tracePt t="178749" x="4845050" y="2000250"/>
          <p14:tracePt t="178766" x="4870450" y="2019300"/>
          <p14:tracePt t="178782" x="4921250" y="2025650"/>
          <p14:tracePt t="178799" x="5048250" y="2051050"/>
          <p14:tracePt t="178816" x="5219700" y="2076450"/>
          <p14:tracePt t="178833" x="5397500" y="2101850"/>
          <p14:tracePt t="178849" x="5524500" y="2108200"/>
          <p14:tracePt t="178866" x="5588000" y="2101850"/>
          <p14:tracePt t="178883" x="5626100" y="2082800"/>
          <p14:tracePt t="178899" x="5651500" y="2070100"/>
          <p14:tracePt t="178903" x="5664200" y="2057400"/>
          <p14:tracePt t="178915" x="5670550" y="2051050"/>
          <p14:tracePt t="178918" x="5676900" y="2044700"/>
          <p14:tracePt t="178933" x="5695950" y="2032000"/>
          <p14:tracePt t="178949" x="5708650" y="2032000"/>
          <p14:tracePt t="178985" x="5676900" y="2032000"/>
          <p14:tracePt t="179000" x="5562600" y="2032000"/>
          <p14:tracePt t="179016" x="5365750" y="2012950"/>
          <p14:tracePt t="179032" x="5137150" y="1974850"/>
          <p14:tracePt t="179049" x="4933950" y="1930400"/>
          <p14:tracePt t="179066" x="4794250" y="1879600"/>
          <p14:tracePt t="179069" x="4749800" y="1860550"/>
          <p14:tracePt t="179083" x="4724400" y="1847850"/>
          <p14:tracePt t="179099" x="4711700" y="1841500"/>
          <p14:tracePt t="179133" x="4692650" y="1854200"/>
          <p14:tracePt t="179150" x="4616450" y="1898650"/>
          <p14:tracePt t="179166" x="4311650" y="1968500"/>
          <p14:tracePt t="179183" x="4102100" y="1993900"/>
          <p14:tracePt t="179200" x="3816350" y="2012950"/>
          <p14:tracePt t="179215" x="3606800" y="1993900"/>
          <p14:tracePt t="179232" x="3549650" y="1962150"/>
          <p14:tracePt t="179266" x="3556000" y="1955800"/>
          <p14:tracePt t="179283" x="3568700" y="1955800"/>
          <p14:tracePt t="179300" x="3575050" y="1968500"/>
          <p14:tracePt t="179316" x="3536950" y="1981200"/>
          <p14:tracePt t="179333" x="3479800" y="1987550"/>
          <p14:tracePt t="179349" x="3390900" y="2000250"/>
          <p14:tracePt t="179366" x="3371850" y="2006600"/>
          <p14:tracePt t="179383" x="3365500" y="2006600"/>
          <p14:tracePt t="179416" x="3384550" y="2006600"/>
          <p14:tracePt t="179433" x="3473450" y="2012950"/>
          <p14:tracePt t="179450" x="3657600" y="2025650"/>
          <p14:tracePt t="179470" x="3968750" y="2051050"/>
          <p14:tracePt t="179483" x="4095750" y="2057400"/>
          <p14:tracePt t="179486" x="4191000" y="2057400"/>
          <p14:tracePt t="179500" x="4286250" y="2025650"/>
          <p14:tracePt t="179518" x="4279900" y="1993900"/>
          <p14:tracePt t="179533" x="4178300" y="1917700"/>
          <p14:tracePt t="179550" x="3981450" y="1822450"/>
          <p14:tracePt t="179566" x="3752850" y="1739900"/>
          <p14:tracePt t="179583" x="3556000" y="1708150"/>
          <p14:tracePt t="179600" x="3390900" y="1701800"/>
          <p14:tracePt t="179616" x="3289300" y="1720850"/>
          <p14:tracePt t="179633" x="3270250" y="1752600"/>
          <p14:tracePt t="179651" x="3308350" y="1809750"/>
          <p14:tracePt t="179654" x="3365500" y="1847850"/>
          <p14:tracePt t="179665" x="3429000" y="1885950"/>
          <p14:tracePt t="179683" x="3721100" y="1993900"/>
          <p14:tracePt t="179700" x="4064000" y="2070100"/>
          <p14:tracePt t="179717" x="4406900" y="2114550"/>
          <p14:tracePt t="179720" x="4591050" y="2133600"/>
          <p14:tracePt t="179733" x="4857750" y="2139950"/>
          <p14:tracePt t="179750" x="5060950" y="2133600"/>
          <p14:tracePt t="179766" x="5276850" y="2127250"/>
          <p14:tracePt t="179783" x="5461000" y="2108200"/>
          <p14:tracePt t="179800" x="5524500" y="2089150"/>
          <p14:tracePt t="179817" x="5562600" y="2076450"/>
          <p14:tracePt t="179833" x="5600700" y="2063750"/>
          <p14:tracePt t="179850" x="5645150" y="2063750"/>
          <p14:tracePt t="179866" x="5689600" y="2063750"/>
          <p14:tracePt t="179883" x="5721350" y="2057400"/>
          <p14:tracePt t="179899" x="5746750" y="2057400"/>
          <p14:tracePt t="179917" x="5753100" y="2057400"/>
          <p14:tracePt t="179933" x="5765800" y="2057400"/>
          <p14:tracePt t="179938" x="5772150" y="2057400"/>
          <p14:tracePt t="179949" x="5778500" y="2057400"/>
          <p14:tracePt t="179952" x="5784850" y="2057400"/>
          <p14:tracePt t="179965" x="5797550" y="2057400"/>
          <p14:tracePt t="179968" x="5816600" y="2057400"/>
          <p14:tracePt t="179982" x="5835650" y="2057400"/>
          <p14:tracePt t="179985" x="5854700" y="2057400"/>
          <p14:tracePt t="179999" x="5873750" y="2057400"/>
          <p14:tracePt t="180002" x="5892800" y="2051050"/>
          <p14:tracePt t="180015" x="5911850" y="2051050"/>
          <p14:tracePt t="180033" x="5988050" y="2057400"/>
          <p14:tracePt t="180050" x="6057900" y="2063750"/>
          <p14:tracePt t="180067" x="6096000" y="2063750"/>
          <p14:tracePt t="180083" x="6140450" y="2063750"/>
          <p14:tracePt t="180100" x="6184900" y="2063750"/>
          <p14:tracePt t="180117" x="6223000" y="2044700"/>
          <p14:tracePt t="180136" x="6299200" y="1993900"/>
          <p14:tracePt t="180150" x="6330950" y="1962150"/>
          <p14:tracePt t="180167" x="6375400" y="1917700"/>
          <p14:tracePt t="180183" x="6407150" y="1866900"/>
          <p14:tracePt t="180187" x="6413500" y="1847850"/>
          <p14:tracePt t="180200" x="6419850" y="1809750"/>
          <p14:tracePt t="180203" x="6419850" y="1797050"/>
          <p14:tracePt t="180216" x="6419850" y="1765300"/>
          <p14:tracePt t="180234" x="6407150" y="1733550"/>
          <p14:tracePt t="180251" x="6337300" y="1670050"/>
          <p14:tracePt t="180271" x="6292850" y="1644650"/>
          <p14:tracePt t="180282" x="6254750" y="1625600"/>
          <p14:tracePt t="180300" x="6223000" y="1619250"/>
          <p14:tracePt t="180317" x="6172200" y="1619250"/>
          <p14:tracePt t="180334" x="6127750" y="1619250"/>
          <p14:tracePt t="180350" x="6076950" y="1619250"/>
          <p14:tracePt t="180368" x="6026150" y="1638300"/>
          <p14:tracePt t="180383" x="5943600" y="1670050"/>
          <p14:tracePt t="180400" x="5886450" y="1701800"/>
          <p14:tracePt t="180417" x="5842000" y="1739900"/>
          <p14:tracePt t="180433" x="5822950" y="1797050"/>
          <p14:tracePt t="180449" x="5848350" y="1822450"/>
          <p14:tracePt t="180452" x="5892800" y="1847850"/>
          <p14:tracePt t="180466" x="5962650" y="1879600"/>
          <p14:tracePt t="180470" x="6051550" y="1898650"/>
          <p14:tracePt t="180483" x="6153150" y="1917700"/>
          <p14:tracePt t="180502" x="6394450" y="1949450"/>
          <p14:tracePt t="180518" x="6464300" y="1936750"/>
          <p14:tracePt t="180534" x="6508750" y="1917700"/>
          <p14:tracePt t="180551" x="6521450" y="1885950"/>
          <p14:tracePt t="180567" x="6521450" y="1860550"/>
          <p14:tracePt t="180584" x="6502400" y="1835150"/>
          <p14:tracePt t="180602" x="6464300" y="1822450"/>
          <p14:tracePt t="180616" x="6426200" y="1816100"/>
          <p14:tracePt t="180634" x="6381750" y="1816100"/>
          <p14:tracePt t="180637" x="6375400" y="1816100"/>
          <p14:tracePt t="180653" x="6362700" y="1828800"/>
          <p14:tracePt t="180668" x="6362700" y="1841500"/>
          <p14:tracePt t="180684" x="6369050" y="1873250"/>
          <p14:tracePt t="180701" x="6388100" y="1892300"/>
          <p14:tracePt t="180717" x="6394450" y="1905000"/>
          <p14:tracePt t="180734" x="6400800" y="1911350"/>
          <p14:tracePt t="180750" x="6407150" y="1911350"/>
          <p14:tracePt t="180769" x="6413500" y="1911350"/>
          <p14:tracePt t="180783" x="6527800" y="1905000"/>
          <p14:tracePt t="180801" x="6711950" y="1905000"/>
          <p14:tracePt t="180817" x="6927850" y="1936750"/>
          <p14:tracePt t="180834" x="7188200" y="2000250"/>
          <p14:tracePt t="180851" x="7372350" y="2044700"/>
          <p14:tracePt t="180855" x="7435850" y="2063750"/>
          <p14:tracePt t="180868" x="7448550" y="2063750"/>
          <p14:tracePt t="180885" x="7454900" y="2070100"/>
          <p14:tracePt t="180901" x="7435850" y="2076450"/>
          <p14:tracePt t="180904" x="7423150" y="2076450"/>
          <p14:tracePt t="180917" x="7391400" y="2076450"/>
          <p14:tracePt t="180935" x="7315200" y="2082800"/>
          <p14:tracePt t="180951" x="7213600" y="2089150"/>
          <p14:tracePt t="180967" x="7105650" y="2089150"/>
          <p14:tracePt t="180984" x="6978650" y="2089150"/>
          <p14:tracePt t="181001" x="6743700" y="2076450"/>
          <p14:tracePt t="181017" x="6419850" y="2051050"/>
          <p14:tracePt t="181034" x="5981700" y="2019300"/>
          <p14:tracePt t="181051" x="5499100" y="1987550"/>
          <p14:tracePt t="181067" x="5003800" y="1955800"/>
          <p14:tracePt t="181072" x="4775200" y="1936750"/>
          <p14:tracePt t="181083" x="4559300" y="1924050"/>
          <p14:tracePt t="181101" x="4235450" y="1911350"/>
          <p14:tracePt t="181118" x="3886200" y="1898650"/>
          <p14:tracePt t="181134" x="3422650" y="1885950"/>
          <p14:tracePt t="181151" x="2978150" y="1866900"/>
          <p14:tracePt t="181167" x="2057400" y="1816100"/>
          <p14:tracePt t="181185" x="1504950" y="1784350"/>
          <p14:tracePt t="181201" x="1117600" y="1752600"/>
          <p14:tracePt t="181217" x="812800" y="1727200"/>
          <p14:tracePt t="181234" x="647700" y="1708150"/>
          <p14:tracePt t="181250" x="527050" y="1701800"/>
          <p14:tracePt t="181268" x="412750" y="1708150"/>
          <p14:tracePt t="181284" x="298450" y="1727200"/>
          <p14:tracePt t="181301" x="196850" y="1746250"/>
          <p14:tracePt t="181319" x="146050" y="1758950"/>
          <p14:tracePt t="181334" x="139700" y="1765300"/>
          <p14:tracePt t="181351" x="139700" y="1771650"/>
          <p14:tracePt t="181368" x="165100" y="1771650"/>
          <p14:tracePt t="181386" x="196850" y="1784350"/>
          <p14:tracePt t="181402" x="209550" y="1790700"/>
          <p14:tracePt t="181418" x="209550" y="1803400"/>
          <p14:tracePt t="181421" x="209550" y="1809750"/>
          <p14:tracePt t="181434" x="203200" y="1822450"/>
          <p14:tracePt t="181436" x="203200" y="1841500"/>
          <p14:tracePt t="181451" x="190500" y="1879600"/>
          <p14:tracePt t="181467" x="196850" y="1924050"/>
          <p14:tracePt t="181484" x="228600" y="1974850"/>
          <p14:tracePt t="181502" x="285750" y="2012950"/>
          <p14:tracePt t="181506" x="336550" y="2038350"/>
          <p14:tracePt t="181517" x="381000" y="2063750"/>
          <p14:tracePt t="181534" x="469900" y="2108200"/>
          <p14:tracePt t="181551" x="520700" y="2152650"/>
          <p14:tracePt t="181568" x="546100" y="2184400"/>
          <p14:tracePt t="181585" x="558800" y="2203450"/>
          <p14:tracePt t="181601" x="565150" y="2203450"/>
          <p14:tracePt t="181618" x="571500" y="2203450"/>
          <p14:tracePt t="181635" x="603250" y="2184400"/>
          <p14:tracePt t="181650" x="654050" y="2146300"/>
          <p14:tracePt t="181653" x="666750" y="2133600"/>
          <p14:tracePt t="181669" x="692150" y="2089150"/>
          <p14:tracePt t="181684" x="679450" y="2076450"/>
          <p14:tracePt t="181703" x="596900" y="2070100"/>
          <p14:tracePt t="181718" x="444500" y="2070100"/>
          <p14:tracePt t="181737" x="247650" y="2057400"/>
          <p14:tracePt t="181754" x="63500" y="2044700"/>
          <p14:tracePt t="181832" x="50800" y="2089150"/>
          <p14:tracePt t="181839" x="152400" y="2127250"/>
          <p14:tracePt t="181851" x="254000" y="2178050"/>
          <p14:tracePt t="181868" x="425450" y="2279650"/>
          <p14:tracePt t="181885" x="495300" y="2349500"/>
          <p14:tracePt t="181902" x="552450" y="2406650"/>
          <p14:tracePt t="181919" x="558800" y="2406650"/>
          <p14:tracePt t="181935" x="571500" y="2400300"/>
          <p14:tracePt t="181952" x="590550" y="2374900"/>
          <p14:tracePt t="181968" x="647700" y="2336800"/>
          <p14:tracePt t="181984" x="730250" y="2305050"/>
          <p14:tracePt t="182002" x="825500" y="2273300"/>
          <p14:tracePt t="182019" x="908050" y="2260600"/>
          <p14:tracePt t="182035" x="933450" y="2254250"/>
          <p14:tracePt t="182107" x="939800" y="2254250"/>
          <p14:tracePt t="182120" x="965200" y="2247900"/>
          <p14:tracePt t="182136" x="996950" y="2235200"/>
          <p14:tracePt t="182152" x="1022350" y="2228850"/>
          <p14:tracePt t="182169" x="1035050" y="2228850"/>
          <p14:tracePt t="182185" x="1041400" y="2228850"/>
          <p14:tracePt t="182237" x="1028700" y="2228850"/>
          <p14:tracePt t="182252" x="1016000" y="2235200"/>
          <p14:tracePt t="182268" x="1009650" y="2241550"/>
          <p14:tracePt t="182285" x="1009650" y="2247900"/>
          <p14:tracePt t="182357" x="1016000" y="2247900"/>
          <p14:tracePt t="182363" x="1028700" y="2247900"/>
          <p14:tracePt t="182369" x="1047750" y="2247900"/>
          <p14:tracePt t="182384" x="1060450" y="2247900"/>
          <p14:tracePt t="182403" x="1111250" y="2247900"/>
          <p14:tracePt t="182419" x="1136650" y="2247900"/>
          <p14:tracePt t="182435" x="1155700" y="2247900"/>
          <p14:tracePt t="182452" x="1181100" y="2241550"/>
          <p14:tracePt t="182469" x="1206500" y="2235200"/>
          <p14:tracePt t="182485" x="1225550" y="2222500"/>
          <p14:tracePt t="182502" x="1231900" y="2216150"/>
          <p14:tracePt t="182622" x="1231900" y="2209800"/>
          <p14:tracePt t="182629" x="1231900" y="2203450"/>
          <p14:tracePt t="182642" x="1231900" y="2197100"/>
          <p14:tracePt t="182674" x="1231900" y="2190750"/>
          <p14:tracePt t="182816" x="1231900" y="2197100"/>
          <p14:tracePt t="182887" x="1231900" y="2203450"/>
          <p14:tracePt t="182895" x="1238250" y="2203450"/>
          <p14:tracePt t="182909" x="1244600" y="2203450"/>
          <p14:tracePt t="182919" x="1250950" y="2203450"/>
          <p14:tracePt t="182936" x="1257300" y="2203450"/>
          <p14:tracePt t="182953" x="1263650" y="2203450"/>
          <p14:tracePt t="182970" x="1270000" y="2197100"/>
          <p14:tracePt t="182986" x="1276350" y="2190750"/>
          <p14:tracePt t="183103" x="1270000" y="2190750"/>
          <p14:tracePt t="183109" x="1257300" y="2197100"/>
          <p14:tracePt t="183118" x="1244600" y="2203450"/>
          <p14:tracePt t="183136" x="1231900" y="2203450"/>
          <p14:tracePt t="183153" x="1225550" y="2209800"/>
          <p14:tracePt t="183188" x="1225550" y="2216150"/>
          <p14:tracePt t="183209" x="1231900" y="2222500"/>
          <p14:tracePt t="183218" x="1238250" y="2222500"/>
          <p14:tracePt t="183236" x="1257300" y="2241550"/>
          <p14:tracePt t="183253" x="1282700" y="2260600"/>
          <p14:tracePt t="183270" x="1295400" y="2279650"/>
          <p14:tracePt t="183286" x="1301750" y="2298700"/>
          <p14:tracePt t="183290" x="1301750" y="2305050"/>
          <p14:tracePt t="183303" x="1308100" y="2305050"/>
          <p14:tracePt t="183378" x="1314450" y="2305050"/>
          <p14:tracePt t="183388" x="1320800" y="2305050"/>
          <p14:tracePt t="183420" x="1327150" y="2305050"/>
          <p14:tracePt t="183469" x="1314450" y="2305050"/>
          <p14:tracePt t="183486" x="1301750" y="2305050"/>
          <p14:tracePt t="183490" x="1289050" y="2305050"/>
          <p14:tracePt t="183503" x="1263650" y="2298700"/>
          <p14:tracePt t="183519" x="1174750" y="2279650"/>
          <p14:tracePt t="183537" x="1104900" y="2266950"/>
          <p14:tracePt t="183553" x="1098550" y="2266950"/>
          <p14:tracePt t="193204" x="1104900" y="2266950"/>
          <p14:tracePt t="193211" x="1111250" y="2273300"/>
          <p14:tracePt t="193229" x="1174750" y="2311400"/>
          <p14:tracePt t="193244" x="1263650" y="2368550"/>
          <p14:tracePt t="193262" x="1352550" y="2406650"/>
          <p14:tracePt t="193278" x="1447800" y="2425700"/>
          <p14:tracePt t="193295" x="1562100" y="2425700"/>
          <p14:tracePt t="193298" x="1612900" y="2425700"/>
          <p14:tracePt t="193310" x="1682750" y="2425700"/>
          <p14:tracePt t="193328" x="1924050" y="2463800"/>
          <p14:tracePt t="193345" x="2051050" y="2501900"/>
          <p14:tracePt t="193361" x="2203450" y="2540000"/>
          <p14:tracePt t="193377" x="2336800" y="2565400"/>
          <p14:tracePt t="193395" x="2457450" y="2578100"/>
          <p14:tracePt t="193412" x="2533650" y="2584450"/>
          <p14:tracePt t="193416" x="2692400" y="2590800"/>
          <p14:tracePt t="193427" x="2743200" y="2597150"/>
          <p14:tracePt t="193444" x="2889250" y="2609850"/>
          <p14:tracePt t="193462" x="3028950" y="2628900"/>
          <p14:tracePt t="193478" x="3130550" y="2641600"/>
          <p14:tracePt t="193495" x="3206750" y="2660650"/>
          <p14:tracePt t="193512" x="3251200" y="2673350"/>
          <p14:tracePt t="193529" x="3257550" y="2673350"/>
          <p14:tracePt t="193545" x="3263900" y="2673350"/>
          <p14:tracePt t="193562" x="3314700" y="2679700"/>
          <p14:tracePt t="193579" x="3543300" y="2711450"/>
          <p14:tracePt t="193594" x="3695700" y="2736850"/>
          <p14:tracePt t="193611" x="4140200" y="2825750"/>
          <p14:tracePt t="193628" x="4483100" y="2895600"/>
          <p14:tracePt t="193645" x="4743450" y="2940050"/>
          <p14:tracePt t="193661" x="4889500" y="2959100"/>
          <p14:tracePt t="193678" x="4940300" y="2959100"/>
          <p14:tracePt t="193695" x="4946650" y="2959100"/>
          <p14:tracePt t="193712" x="4972050" y="2959100"/>
          <p14:tracePt t="193716" x="4978400" y="2959100"/>
          <p14:tracePt t="193728" x="5016500" y="2959100"/>
          <p14:tracePt t="193745" x="5105400" y="2952750"/>
          <p14:tracePt t="193761" x="5226050" y="2940050"/>
          <p14:tracePt t="193763" x="5283200" y="2933700"/>
          <p14:tracePt t="193781" x="5359400" y="2908300"/>
          <p14:tracePt t="193795" x="5378450" y="2901950"/>
          <p14:tracePt t="193812" x="5397500" y="2889250"/>
          <p14:tracePt t="193828" x="5403850" y="2882900"/>
          <p14:tracePt t="193862" x="5410200" y="2876550"/>
          <p14:tracePt t="193878" x="5410200" y="2870200"/>
          <p14:tracePt t="193895" x="5410200" y="2844800"/>
          <p14:tracePt t="193911" x="5410200" y="2819400"/>
          <p14:tracePt t="193929" x="5416550" y="2781300"/>
          <p14:tracePt t="193945" x="5416550" y="2730500"/>
          <p14:tracePt t="193960" x="5410200" y="2692400"/>
          <p14:tracePt t="193978" x="5391150" y="2654300"/>
          <p14:tracePt t="193985" x="5378450" y="2635250"/>
          <p14:tracePt t="193995" x="5372100" y="2622550"/>
          <p14:tracePt t="193998" x="5346700" y="2597150"/>
          <p14:tracePt t="194012" x="5321300" y="2565400"/>
          <p14:tracePt t="194029" x="5219700" y="2470150"/>
          <p14:tracePt t="194045" x="5194300" y="2444750"/>
          <p14:tracePt t="194062" x="5067300" y="2311400"/>
          <p14:tracePt t="194079" x="4997450" y="2241550"/>
          <p14:tracePt t="194097" x="4927600" y="2184400"/>
          <p14:tracePt t="194111" x="4845050" y="2127250"/>
          <p14:tracePt t="194129" x="4775200" y="2101850"/>
          <p14:tracePt t="194146" x="4692650" y="2082800"/>
          <p14:tracePt t="194162" x="4610100" y="2070100"/>
          <p14:tracePt t="194179" x="4540250" y="2057400"/>
          <p14:tracePt t="194195" x="4470400" y="2057400"/>
          <p14:tracePt t="194212" x="4419600" y="2057400"/>
          <p14:tracePt t="194229" x="4356100" y="2057400"/>
          <p14:tracePt t="194246" x="4260850" y="2051050"/>
          <p14:tracePt t="194261" x="4235450" y="2051050"/>
          <p14:tracePt t="194283" x="4216400" y="2051050"/>
          <p14:tracePt t="194312" x="4210050" y="2051050"/>
          <p14:tracePt t="194329" x="4203700" y="2063750"/>
          <p14:tracePt t="194345" x="4197350" y="2070100"/>
          <p14:tracePt t="194453" x="4197350" y="2082800"/>
          <p14:tracePt t="194462" x="4197350" y="2095500"/>
          <p14:tracePt t="194479" x="4203700" y="2133600"/>
          <p14:tracePt t="194496" x="4279900" y="2209800"/>
          <p14:tracePt t="194511" x="4406900" y="2247900"/>
          <p14:tracePt t="194529" x="4597400" y="2292350"/>
          <p14:tracePt t="194546" x="4781550" y="2324100"/>
          <p14:tracePt t="194562" x="4914900" y="2330450"/>
          <p14:tracePt t="194578" x="5048250" y="2330450"/>
          <p14:tracePt t="194596" x="5143500" y="2324100"/>
          <p14:tracePt t="194600" x="5187950" y="2311400"/>
          <p14:tracePt t="194613" x="5232400" y="2298700"/>
          <p14:tracePt t="194629" x="5283200" y="2279650"/>
          <p14:tracePt t="194646" x="5314950" y="2254250"/>
          <p14:tracePt t="194663" x="5321300" y="2247900"/>
          <p14:tracePt t="194680" x="5327650" y="2241550"/>
          <p14:tracePt t="194712" x="5327650" y="2235200"/>
          <p14:tracePt t="194746" x="5334000" y="2228850"/>
          <p14:tracePt t="194762" x="5340350" y="2228850"/>
          <p14:tracePt t="194842" x="5340350" y="2222500"/>
          <p14:tracePt t="194866" x="5340350" y="2216150"/>
          <p14:tracePt t="195014" x="5353050" y="2216150"/>
          <p14:tracePt t="195023" x="5365750" y="2222500"/>
          <p14:tracePt t="195032" x="5378450" y="2228850"/>
          <p14:tracePt t="195046" x="5416550" y="2235200"/>
          <p14:tracePt t="195063" x="5486400" y="2241550"/>
          <p14:tracePt t="195079" x="5537200" y="2241550"/>
          <p14:tracePt t="195086" x="5562600" y="2241550"/>
          <p14:tracePt t="195095" x="5619750" y="2241550"/>
          <p14:tracePt t="195113" x="5683250" y="2241550"/>
          <p14:tracePt t="195129" x="5791200" y="2241550"/>
          <p14:tracePt t="195135" x="5829300" y="2247900"/>
          <p14:tracePt t="195146" x="5880100" y="2254250"/>
          <p14:tracePt t="195166" x="6026150" y="2266950"/>
          <p14:tracePt t="195180" x="6115050" y="2273300"/>
          <p14:tracePt t="195196" x="6216650" y="2273300"/>
          <p14:tracePt t="195213" x="6280150" y="2273300"/>
          <p14:tracePt t="195230" x="6318250" y="2266950"/>
          <p14:tracePt t="195245" x="6337300" y="2260600"/>
          <p14:tracePt t="195246" x="6350000" y="2260600"/>
          <p14:tracePt t="195264" x="6394450" y="2241550"/>
          <p14:tracePt t="195279" x="6445250" y="2216150"/>
          <p14:tracePt t="195296" x="6477000" y="2203450"/>
          <p14:tracePt t="195314" x="6508750" y="2178050"/>
          <p14:tracePt t="195329" x="6521450" y="2159000"/>
          <p14:tracePt t="195346" x="6521450" y="2139950"/>
          <p14:tracePt t="195363" x="6515100" y="2127250"/>
          <p14:tracePt t="195380" x="6502400" y="2114550"/>
          <p14:tracePt t="195396" x="6489700" y="2108200"/>
          <p14:tracePt t="195415" x="6438900" y="2082800"/>
          <p14:tracePt t="195430" x="6419850" y="2076450"/>
          <p14:tracePt t="195433" x="6381750" y="2063750"/>
          <p14:tracePt t="195445" x="6362700" y="2057400"/>
          <p14:tracePt t="195464" x="6280150" y="2032000"/>
          <p14:tracePt t="195480" x="6229350" y="2025650"/>
          <p14:tracePt t="195497" x="6146800" y="2006600"/>
          <p14:tracePt t="195513" x="6076950" y="1987550"/>
          <p14:tracePt t="195530" x="5930900" y="1955800"/>
          <p14:tracePt t="195547" x="5816600" y="1943100"/>
          <p14:tracePt t="195564" x="5670550" y="1943100"/>
          <p14:tracePt t="195569" x="5626100" y="1955800"/>
          <p14:tracePt t="195578" x="5549900" y="1974850"/>
          <p14:tracePt t="195595" x="5461000" y="2012950"/>
          <p14:tracePt t="195613" x="5429250" y="2044700"/>
          <p14:tracePt t="195630" x="5403850" y="2095500"/>
          <p14:tracePt t="195634" x="5403850" y="2133600"/>
          <p14:tracePt t="195647" x="5410200" y="2152650"/>
          <p14:tracePt t="195664" x="5486400" y="2235200"/>
          <p14:tracePt t="195681" x="5835650" y="2324100"/>
          <p14:tracePt t="195698" x="6146800" y="2355850"/>
          <p14:tracePt t="195712" x="6273800" y="2362200"/>
          <p14:tracePt t="195730" x="6540500" y="2343150"/>
          <p14:tracePt t="195746" x="6604000" y="2305050"/>
          <p14:tracePt t="195763" x="6629400" y="2260600"/>
          <p14:tracePt t="195780" x="6635750" y="2209800"/>
          <p14:tracePt t="195797" x="6623050" y="2171700"/>
          <p14:tracePt t="195814" x="6578600" y="2120900"/>
          <p14:tracePt t="195818" x="6553200" y="2114550"/>
          <p14:tracePt t="195828" x="6515100" y="2089150"/>
          <p14:tracePt t="195847" x="6457950" y="2070100"/>
          <p14:tracePt t="195863" x="6388100" y="2057400"/>
          <p14:tracePt t="195882" x="6292850" y="2051050"/>
          <p14:tracePt t="195897" x="6261100" y="2051050"/>
          <p14:tracePt t="195900" x="6235700" y="2051050"/>
          <p14:tracePt t="195913" x="6210300" y="2057400"/>
          <p14:tracePt t="195930" x="6172200" y="2057400"/>
          <p14:tracePt t="195947" x="6140450" y="2063750"/>
          <p14:tracePt t="195964" x="6115050" y="2070100"/>
          <p14:tracePt t="195980" x="6102350" y="2076450"/>
          <p14:tracePt t="195997" x="6070600" y="2095500"/>
          <p14:tracePt t="196013" x="6051550" y="2108200"/>
          <p14:tracePt t="196030" x="6026150" y="2120900"/>
          <p14:tracePt t="196047" x="6013450" y="2139950"/>
          <p14:tracePt t="196063" x="5994400" y="2165350"/>
          <p14:tracePt t="196080" x="5981700" y="2197100"/>
          <p14:tracePt t="196097" x="5981700" y="2241550"/>
          <p14:tracePt t="196113" x="5975350" y="2266950"/>
          <p14:tracePt t="196130" x="5975350" y="2273300"/>
          <p14:tracePt t="196166" x="5969000" y="2279650"/>
          <p14:tracePt t="196181" x="5943600" y="2286000"/>
          <p14:tracePt t="196197" x="5918200" y="2305050"/>
          <p14:tracePt t="196214" x="5861050" y="2355850"/>
          <p14:tracePt t="196230" x="5772150" y="2444750"/>
          <p14:tracePt t="196247" x="5702300" y="2514600"/>
          <p14:tracePt t="196251" x="5676900" y="2540000"/>
          <p14:tracePt t="196264" x="5645150" y="2609850"/>
          <p14:tracePt t="196280" x="5632450" y="2705100"/>
          <p14:tracePt t="196283" x="5632450" y="2749550"/>
          <p14:tracePt t="196297" x="5632450" y="2774950"/>
          <p14:tracePt t="196299" x="5632450" y="2806700"/>
          <p14:tracePt t="196312" x="5626100" y="2819400"/>
          <p14:tracePt t="196566" x="5619750" y="2800350"/>
          <p14:tracePt t="196575" x="5607050" y="2768600"/>
          <p14:tracePt t="196585" x="5607050" y="2743200"/>
          <p14:tracePt t="196598" x="5645150" y="2679700"/>
          <p14:tracePt t="196614" x="5746750" y="2628900"/>
          <p14:tracePt t="196631" x="5911850" y="2514600"/>
          <p14:tracePt t="196646" x="6083300" y="2400300"/>
          <p14:tracePt t="196665" x="6280150" y="2254250"/>
          <p14:tracePt t="196681" x="6457950" y="2127250"/>
          <p14:tracePt t="196698" x="6667500" y="2012950"/>
          <p14:tracePt t="196715" x="6870700" y="1955800"/>
          <p14:tracePt t="196731" x="7112000" y="1911350"/>
          <p14:tracePt t="196748" x="7321550" y="1885950"/>
          <p14:tracePt t="196751" x="7423150" y="1879600"/>
          <p14:tracePt t="196764" x="7505700" y="1873250"/>
          <p14:tracePt t="196767" x="7556500" y="1866900"/>
          <p14:tracePt t="196781" x="7658100" y="1847850"/>
          <p14:tracePt t="196798" x="7747000" y="1828800"/>
          <p14:tracePt t="196815" x="7880350" y="1822450"/>
          <p14:tracePt t="196831" x="8039100" y="1828800"/>
          <p14:tracePt t="196847" x="8172450" y="1841500"/>
          <p14:tracePt t="196864" x="8305800" y="1854200"/>
          <p14:tracePt t="196881" x="8394700" y="1860550"/>
          <p14:tracePt t="196897" x="8432800" y="1860550"/>
          <p14:tracePt t="196913" x="8458200" y="1860550"/>
          <p14:tracePt t="196931" x="8521700" y="1866900"/>
          <p14:tracePt t="196934" x="8566150" y="1866900"/>
          <p14:tracePt t="196947" x="8629650" y="1873250"/>
          <p14:tracePt t="196964" x="8832850" y="1905000"/>
          <p14:tracePt t="196980" x="9048750" y="1930400"/>
          <p14:tracePt t="196983" x="9175750" y="1936750"/>
          <p14:tracePt t="196998" x="9391650" y="1949450"/>
          <p14:tracePt t="197015" x="9537700" y="1955800"/>
          <p14:tracePt t="197030" x="9613900" y="1962150"/>
          <p14:tracePt t="197031" x="9683750" y="1968500"/>
          <p14:tracePt t="197047" x="9791700" y="1981200"/>
          <p14:tracePt t="197066" x="9975850" y="1987550"/>
          <p14:tracePt t="197083" x="10204450" y="1987550"/>
          <p14:tracePt t="197097" x="10382250" y="1974850"/>
          <p14:tracePt t="197115" x="10547350" y="1943100"/>
          <p14:tracePt t="197131" x="10648950" y="1905000"/>
          <p14:tracePt t="197148" x="10680700" y="1866900"/>
          <p14:tracePt t="197165" x="10687050" y="1835150"/>
          <p14:tracePt t="197181" x="10680700" y="1809750"/>
          <p14:tracePt t="197198" x="10648950" y="1784350"/>
          <p14:tracePt t="197214" x="10610850" y="1758950"/>
          <p14:tracePt t="197231" x="10553700" y="1727200"/>
          <p14:tracePt t="197233" x="10521950" y="1708150"/>
          <p14:tracePt t="197247" x="10483850" y="1689100"/>
          <p14:tracePt t="197265" x="10363200" y="1631950"/>
          <p14:tracePt t="197281" x="10261600" y="1587500"/>
          <p14:tracePt t="197297" x="10134600" y="1549400"/>
          <p14:tracePt t="197314" x="9994900" y="1517650"/>
          <p14:tracePt t="197331" x="9823450" y="1485900"/>
          <p14:tracePt t="197348" x="9709150" y="1473200"/>
          <p14:tracePt t="197364" x="9613900" y="1466850"/>
          <p14:tracePt t="197382" x="9544050" y="1466850"/>
          <p14:tracePt t="197398" x="9480550" y="1466850"/>
          <p14:tracePt t="197414" x="9417050" y="1479550"/>
          <p14:tracePt t="197431" x="9347200" y="1504950"/>
          <p14:tracePt t="197448" x="9264650" y="1530350"/>
          <p14:tracePt t="197465" x="9182100" y="1555750"/>
          <p14:tracePt t="197481" x="9118600" y="1587500"/>
          <p14:tracePt t="197483" x="9093200" y="1600200"/>
          <p14:tracePt t="197498" x="9067800" y="1612900"/>
          <p14:tracePt t="197501" x="9048750" y="1625600"/>
          <p14:tracePt t="197514" x="9029700" y="1638300"/>
          <p14:tracePt t="197531" x="8997950" y="1670050"/>
          <p14:tracePt t="197548" x="8978900" y="1708150"/>
          <p14:tracePt t="197564" x="8972550" y="1746250"/>
          <p14:tracePt t="197581" x="8985250" y="1790700"/>
          <p14:tracePt t="197598" x="9036050" y="1841500"/>
          <p14:tracePt t="197615" x="9118600" y="1873250"/>
          <p14:tracePt t="197631" x="9226550" y="1905000"/>
          <p14:tracePt t="197648" x="9359900" y="1943100"/>
          <p14:tracePt t="197665" x="9563100" y="1974850"/>
          <p14:tracePt t="197681" x="9715500" y="2000250"/>
          <p14:tracePt t="197698" x="9899650" y="2025650"/>
          <p14:tracePt t="197701" x="9982200" y="2025650"/>
          <p14:tracePt t="197715" x="10020300" y="2032000"/>
          <p14:tracePt t="197732" x="10166350" y="2032000"/>
          <p14:tracePt t="197748" x="10414000" y="2038350"/>
          <p14:tracePt t="197764" x="10566400" y="2032000"/>
          <p14:tracePt t="197782" x="10655300" y="2019300"/>
          <p14:tracePt t="197797" x="10725150" y="1993900"/>
          <p14:tracePt t="197815" x="10750550" y="1968500"/>
          <p14:tracePt t="197833" x="10756900" y="1949450"/>
          <p14:tracePt t="197848" x="10750550" y="1943100"/>
          <p14:tracePt t="197865" x="10744200" y="1930400"/>
          <p14:tracePt t="197915" x="10744200" y="1924050"/>
          <p14:tracePt t="197931" x="10744200" y="1917700"/>
          <p14:tracePt t="197948" x="10744200" y="1911350"/>
          <p14:tracePt t="197965" x="10744200" y="1892300"/>
          <p14:tracePt t="197982" x="10744200" y="1854200"/>
          <p14:tracePt t="197999" x="10737850" y="1816100"/>
          <p14:tracePt t="198015" x="10706100" y="1784350"/>
          <p14:tracePt t="198030" x="10674350" y="1752600"/>
          <p14:tracePt t="198048" x="10642600" y="1739900"/>
          <p14:tracePt t="198064" x="10598150" y="1733550"/>
          <p14:tracePt t="198082" x="10541000" y="1727200"/>
          <p14:tracePt t="198099" x="10496550" y="1727200"/>
          <p14:tracePt t="198115" x="10420350" y="1714500"/>
          <p14:tracePt t="198132" x="10344150" y="1701800"/>
          <p14:tracePt t="198148" x="10299700" y="1695450"/>
          <p14:tracePt t="198165" x="10229850" y="1689100"/>
          <p14:tracePt t="198182" x="10160000" y="1708150"/>
          <p14:tracePt t="198198" x="10102850" y="1733550"/>
          <p14:tracePt t="198215" x="10039350" y="1765300"/>
          <p14:tracePt t="198217" x="10020300" y="1790700"/>
          <p14:tracePt t="198232" x="10001250" y="1816100"/>
          <p14:tracePt t="198249" x="10001250" y="1828800"/>
          <p14:tracePt t="198251" x="9994900" y="1841500"/>
          <p14:tracePt t="198265" x="9994900" y="1860550"/>
          <p14:tracePt t="198282" x="10039350" y="1885950"/>
          <p14:tracePt t="198298" x="10223500" y="1930400"/>
          <p14:tracePt t="198315" x="10509250" y="1968500"/>
          <p14:tracePt t="198332" x="10826750" y="1981200"/>
          <p14:tracePt t="198348" x="11112500" y="1981200"/>
          <p14:tracePt t="198365" x="11322050" y="1962150"/>
          <p14:tracePt t="198380" x="11417300" y="1943100"/>
          <p14:tracePt t="198399" x="11423650" y="1943100"/>
          <p14:tracePt t="198401" x="11423650" y="1936750"/>
          <p14:tracePt t="198444" x="11423650" y="1943100"/>
          <p14:tracePt t="198452" x="11430000" y="1943100"/>
          <p14:tracePt t="198464" x="11468100" y="1949450"/>
          <p14:tracePt t="198482" x="11639550" y="1949450"/>
          <p14:tracePt t="198499" x="11766550" y="1924050"/>
          <p14:tracePt t="198516" x="11842750" y="1885950"/>
          <p14:tracePt t="198532" x="11868150" y="1854200"/>
          <p14:tracePt t="198549" x="11868150" y="1822450"/>
          <p14:tracePt t="198565" x="11836400" y="1790700"/>
          <p14:tracePt t="198582" x="11779250" y="1771650"/>
          <p14:tracePt t="198599" x="11703050" y="1765300"/>
          <p14:tracePt t="198615" x="11626850" y="1765300"/>
          <p14:tracePt t="198632" x="11563350" y="1771650"/>
          <p14:tracePt t="198650" x="11499850" y="1771650"/>
          <p14:tracePt t="198665" x="11480800" y="1771650"/>
          <p14:tracePt t="198667" x="11455400" y="1771650"/>
          <p14:tracePt t="198683" x="11404600" y="1771650"/>
          <p14:tracePt t="198699" x="11296650" y="1758950"/>
          <p14:tracePt t="198716" x="11195050" y="1746250"/>
          <p14:tracePt t="198733" x="11068050" y="1739900"/>
          <p14:tracePt t="198748" x="10896600" y="1727200"/>
          <p14:tracePt t="198767" x="10801350" y="1727200"/>
          <p14:tracePt t="198782" x="10737850" y="1720850"/>
          <p14:tracePt t="198878" x="10731500" y="1720850"/>
          <p14:tracePt t="201354" x="10718800" y="1708150"/>
          <p14:tracePt t="201361" x="10706100" y="1695450"/>
          <p14:tracePt t="201366" x="10680700" y="1670050"/>
          <p14:tracePt t="201385" x="10642600" y="1644650"/>
          <p14:tracePt t="201401" x="10591800" y="1644650"/>
          <p14:tracePt t="201418" x="10547350" y="1663700"/>
          <p14:tracePt t="201435" x="10521950" y="1682750"/>
          <p14:tracePt t="201454" x="10496550" y="1714500"/>
          <p14:tracePt t="201467" x="10490200" y="1720850"/>
          <p14:tracePt t="201485" x="10490200" y="1727200"/>
          <p14:tracePt t="201501" x="10471150" y="1739900"/>
          <p14:tracePt t="201518" x="10401300" y="1784350"/>
          <p14:tracePt t="201535" x="10267950" y="1873250"/>
          <p14:tracePt t="201539" x="10198100" y="1911350"/>
          <p14:tracePt t="201543" x="10128250" y="1962150"/>
          <p14:tracePt t="201569" x="9855200" y="2146300"/>
          <p14:tracePt t="201575" x="9779000" y="2203450"/>
          <p14:tracePt t="201602" x="9563100" y="2349500"/>
          <p14:tracePt t="201618" x="9505950" y="2387600"/>
          <p14:tracePt t="201635" x="9461500" y="2432050"/>
          <p14:tracePt t="201652" x="9366250" y="2508250"/>
          <p14:tracePt t="201656" x="9296400" y="2571750"/>
          <p14:tracePt t="201668" x="9194800" y="2673350"/>
          <p14:tracePt t="201684" x="9048750" y="2819400"/>
          <p14:tracePt t="201703" x="8915400" y="2952750"/>
          <p14:tracePt t="201718" x="8832850" y="3028950"/>
          <p14:tracePt t="201735" x="8731250" y="3079750"/>
          <p14:tracePt t="201751" x="8636000" y="3111500"/>
          <p14:tracePt t="201769" x="8521700" y="3136900"/>
          <p14:tracePt t="201785" x="8420100" y="3168650"/>
          <p14:tracePt t="201802" x="8293100" y="3232150"/>
          <p14:tracePt t="201804" x="8223250" y="3270250"/>
          <p14:tracePt t="201819" x="8089900" y="3352800"/>
          <p14:tracePt t="201837" x="8007350" y="3416300"/>
          <p14:tracePt t="201850" x="7956550" y="3454400"/>
          <p14:tracePt t="201868" x="7937500" y="3473450"/>
          <p14:tracePt t="201885" x="7918450" y="3492500"/>
          <p14:tracePt t="201901" x="7886700" y="3505200"/>
          <p14:tracePt t="201919" x="7861300" y="3498850"/>
          <p14:tracePt t="201935" x="7835900" y="3473450"/>
          <p14:tracePt t="201951" x="7823200" y="3441700"/>
          <p14:tracePt t="201969" x="7823200" y="3435350"/>
          <p14:tracePt t="202079" x="7810500" y="3435350"/>
          <p14:tracePt t="202087" x="7772400" y="3416300"/>
          <p14:tracePt t="202100" x="7556500" y="3276600"/>
          <p14:tracePt t="202119" x="7302500" y="3079750"/>
          <p14:tracePt t="202135" x="7112000" y="2959100"/>
          <p14:tracePt t="202152" x="7010400" y="2933700"/>
          <p14:tracePt t="202169" x="6965950" y="2952750"/>
          <p14:tracePt t="202186" x="6965950" y="2984500"/>
          <p14:tracePt t="202202" x="6965950" y="3016250"/>
          <p14:tracePt t="202219" x="6965950" y="3060700"/>
          <p14:tracePt t="202234" x="6985000" y="3111500"/>
          <p14:tracePt t="202252" x="7061200" y="3244850"/>
          <p14:tracePt t="202269" x="7086600" y="3289300"/>
          <p14:tracePt t="202285" x="7086600" y="3321050"/>
          <p14:tracePt t="202302" x="7042150" y="3359150"/>
          <p14:tracePt t="202319" x="7010400" y="3365500"/>
          <p14:tracePt t="202335" x="6985000" y="3371850"/>
          <p14:tracePt t="202352" x="6959600" y="3371850"/>
          <p14:tracePt t="202368" x="6946900" y="3371850"/>
          <p14:tracePt t="202384" x="6927850" y="3371850"/>
          <p14:tracePt t="202401" x="6908800" y="3371850"/>
          <p14:tracePt t="202419" x="6889750" y="3371850"/>
          <p14:tracePt t="202436" x="6883400" y="3365500"/>
          <p14:tracePt t="202537" x="6896100" y="3365500"/>
          <p14:tracePt t="202545" x="6915150" y="3365500"/>
          <p14:tracePt t="202551" x="6965950" y="3365500"/>
          <p14:tracePt t="202570" x="7137400" y="3365500"/>
          <p14:tracePt t="202586" x="7353300" y="3359150"/>
          <p14:tracePt t="202603" x="7581900" y="3352800"/>
          <p14:tracePt t="202620" x="7734300" y="3346450"/>
          <p14:tracePt t="202636" x="7848600" y="3333750"/>
          <p14:tracePt t="202652" x="7899400" y="3314700"/>
          <p14:tracePt t="202669" x="7905750" y="3282950"/>
          <p14:tracePt t="202685" x="7893050" y="3244850"/>
          <p14:tracePt t="202703" x="7854950" y="3206750"/>
          <p14:tracePt t="202720" x="7816850" y="3162300"/>
          <p14:tracePt t="202736" x="7766050" y="3111500"/>
          <p14:tracePt t="202753" x="7734300" y="3079750"/>
          <p14:tracePt t="202770" x="7708900" y="3054350"/>
          <p14:tracePt t="202785" x="7677150" y="3022600"/>
          <p14:tracePt t="202803" x="7645400" y="2990850"/>
          <p14:tracePt t="202819" x="7613650" y="2959100"/>
          <p14:tracePt t="202836" x="7581900" y="2940050"/>
          <p14:tracePt t="202852" x="7531100" y="2914650"/>
          <p14:tracePt t="202869" x="7486650" y="2895600"/>
          <p14:tracePt t="202886" x="7404100" y="2863850"/>
          <p14:tracePt t="202902" x="7346950" y="2851150"/>
          <p14:tracePt t="202906" x="7308850" y="2838450"/>
          <p14:tracePt t="202919" x="7277100" y="2838450"/>
          <p14:tracePt t="202936" x="7226300" y="2832100"/>
          <p14:tracePt t="202953" x="7175500" y="2832100"/>
          <p14:tracePt t="202973" x="7073900" y="2832100"/>
          <p14:tracePt t="202989" x="7023100" y="2832100"/>
          <p14:tracePt t="203003" x="6978650" y="2832100"/>
          <p14:tracePt t="203020" x="6927850" y="2832100"/>
          <p14:tracePt t="203036" x="6870700" y="2832100"/>
          <p14:tracePt t="203053" x="6813550" y="2832100"/>
          <p14:tracePt t="203070" x="6762750" y="2832100"/>
          <p14:tracePt t="203085" x="6692900" y="2838450"/>
          <p14:tracePt t="203102" x="6604000" y="2844800"/>
          <p14:tracePt t="203119" x="6508750" y="2851150"/>
          <p14:tracePt t="203136" x="6426200" y="2851150"/>
          <p14:tracePt t="203153" x="6369050" y="2851150"/>
          <p14:tracePt t="203169" x="6337300" y="2851150"/>
          <p14:tracePt t="203186" x="6311900" y="2851150"/>
          <p14:tracePt t="203203" x="6299200" y="2863850"/>
          <p14:tracePt t="203220" x="6216650" y="2908300"/>
          <p14:tracePt t="203235" x="6191250" y="2921000"/>
          <p14:tracePt t="203238" x="6165850" y="2940050"/>
          <p14:tracePt t="203252" x="6108700" y="2971800"/>
          <p14:tracePt t="203271" x="6032500" y="3028950"/>
          <p14:tracePt t="203286" x="6019800" y="3054350"/>
          <p14:tracePt t="203303" x="6013450" y="3079750"/>
          <p14:tracePt t="203320" x="6013450" y="3092450"/>
          <p14:tracePt t="203336" x="6013450" y="3111500"/>
          <p14:tracePt t="203352" x="6013450" y="3117850"/>
          <p14:tracePt t="203386" x="6013450" y="3124200"/>
          <p14:tracePt t="203403" x="6019800" y="3130550"/>
          <p14:tracePt t="203420" x="6026150" y="3136900"/>
          <p14:tracePt t="203436" x="6038850" y="3149600"/>
          <p14:tracePt t="203437" x="6064250" y="3162300"/>
          <p14:tracePt t="203453" x="6076950" y="3175000"/>
          <p14:tracePt t="203470" x="6121400" y="3200400"/>
          <p14:tracePt t="203487" x="6159500" y="3213100"/>
          <p14:tracePt t="203503" x="6242050" y="3232150"/>
          <p14:tracePt t="203520" x="6400800" y="3251200"/>
          <p14:tracePt t="203537" x="6686550" y="3263900"/>
          <p14:tracePt t="203552" x="6946900" y="3270250"/>
          <p14:tracePt t="203569" x="7264400" y="3276600"/>
          <p14:tracePt t="203587" x="7467600" y="3282950"/>
          <p14:tracePt t="203603" x="7607300" y="3270250"/>
          <p14:tracePt t="203620" x="7696200" y="3244850"/>
          <p14:tracePt t="203638" x="7740650" y="3206750"/>
          <p14:tracePt t="203653" x="7740650" y="3200400"/>
          <p14:tracePt t="203656" x="7740650" y="3187700"/>
          <p14:tracePt t="203670" x="7740650" y="3175000"/>
          <p14:tracePt t="203687" x="7740650" y="3149600"/>
          <p14:tracePt t="203704" x="7727950" y="3105150"/>
          <p14:tracePt t="203718" x="7721600" y="3092450"/>
          <p14:tracePt t="203719" x="7715250" y="3086100"/>
          <p14:tracePt t="203736" x="7708900" y="3067050"/>
          <p14:tracePt t="203755" x="7702550" y="3054350"/>
          <p14:tracePt t="203768" x="7683500" y="3041650"/>
          <p14:tracePt t="203786" x="7664450" y="3035300"/>
          <p14:tracePt t="203803" x="7632700" y="3028950"/>
          <p14:tracePt t="203820" x="7600950" y="3028950"/>
          <p14:tracePt t="203836" x="7569200" y="3028950"/>
          <p14:tracePt t="203855" x="7543800" y="3022600"/>
          <p14:tracePt t="203870" x="7512050" y="3022600"/>
          <p14:tracePt t="203887" x="7473950" y="3022600"/>
          <p14:tracePt t="203904" x="7442200" y="3028950"/>
          <p14:tracePt t="203908" x="7423150" y="3041650"/>
          <p14:tracePt t="203919" x="7410450" y="3048000"/>
          <p14:tracePt t="203937" x="7385050" y="3067050"/>
          <p14:tracePt t="203954" x="7359650" y="3092450"/>
          <p14:tracePt t="203970" x="7321550" y="3143250"/>
          <p14:tracePt t="203985" x="7315200" y="3155950"/>
          <p14:tracePt t="204002" x="7283450" y="3200400"/>
          <p14:tracePt t="204020" x="7258050" y="3238500"/>
          <p14:tracePt t="204037" x="7226300" y="3270250"/>
          <p14:tracePt t="204054" x="7162800" y="3321050"/>
          <p14:tracePt t="204070" x="7105650" y="3365500"/>
          <p14:tracePt t="204087" x="7016750" y="3448050"/>
          <p14:tracePt t="204103" x="6959600" y="3498850"/>
          <p14:tracePt t="204109" x="6908800" y="3549650"/>
          <p14:tracePt t="204119" x="6883400" y="3575050"/>
          <p14:tracePt t="204137" x="6832600" y="3625850"/>
          <p14:tracePt t="204154" x="6788150" y="3752850"/>
          <p14:tracePt t="204169" x="6769100" y="3790950"/>
          <p14:tracePt t="204171" x="6743700" y="3797300"/>
          <p14:tracePt t="204188" x="6705600" y="3784600"/>
          <p14:tracePt t="204552" x="6705600" y="3778250"/>
          <p14:tracePt t="204559" x="6711950" y="3771900"/>
          <p14:tracePt t="204571" x="6718300" y="3765550"/>
          <p14:tracePt t="204588" x="6743700" y="3746500"/>
          <p14:tracePt t="204604" x="6775450" y="3746500"/>
          <p14:tracePt t="204621" x="6826250" y="3746500"/>
          <p14:tracePt t="204625" x="6845300" y="3746500"/>
          <p14:tracePt t="204638" x="6858000" y="3740150"/>
          <p14:tracePt t="204655" x="6883400" y="3683000"/>
          <p14:tracePt t="204672" x="6883400" y="3600450"/>
          <p14:tracePt t="204687" x="6946900" y="3460750"/>
          <p14:tracePt t="204704" x="7067550" y="3321050"/>
          <p14:tracePt t="204722" x="7181850" y="3225800"/>
          <p14:tracePt t="204738" x="7302500" y="3124200"/>
          <p14:tracePt t="204754" x="7410450" y="3041650"/>
          <p14:tracePt t="204770" x="7562850" y="2933700"/>
          <p14:tracePt t="204788" x="7721600" y="2838450"/>
          <p14:tracePt t="204804" x="7905750" y="2730500"/>
          <p14:tracePt t="204821" x="8058150" y="2647950"/>
          <p14:tracePt t="204837" x="8223250" y="2571750"/>
          <p14:tracePt t="204854" x="8362950" y="2527300"/>
          <p14:tracePt t="204871" x="8483600" y="2501900"/>
          <p14:tracePt t="204888" x="8559800" y="2489200"/>
          <p14:tracePt t="204895" x="8578850" y="2489200"/>
          <p14:tracePt t="204904" x="8585200" y="2489200"/>
          <p14:tracePt t="204907" x="8591550" y="2482850"/>
          <p14:tracePt t="204919" x="8604250" y="2476500"/>
          <p14:tracePt t="204937" x="8667750" y="2432050"/>
          <p14:tracePt t="204954" x="8712200" y="2393950"/>
          <p14:tracePt t="204971" x="8756650" y="2349500"/>
          <p14:tracePt t="204988" x="8769350" y="2330450"/>
          <p14:tracePt t="204993" x="8775700" y="2330450"/>
          <p14:tracePt t="205003" x="8782050" y="2324100"/>
          <p14:tracePt t="205128" x="8782050" y="2317750"/>
          <p14:tracePt t="205218" x="8788400" y="2317750"/>
          <p14:tracePt t="205233" x="8794750" y="2324100"/>
          <p14:tracePt t="205242" x="8801100" y="2317750"/>
          <p14:tracePt t="205255" x="8813800" y="2305050"/>
          <p14:tracePt t="205272" x="8820150" y="2298700"/>
          <p14:tracePt t="205288" x="8883650" y="2260600"/>
          <p14:tracePt t="205305" x="8953500" y="2247900"/>
          <p14:tracePt t="205322" x="9004300" y="2241550"/>
          <p14:tracePt t="205338" x="9055100" y="2235200"/>
          <p14:tracePt t="205355" x="9086850" y="2235200"/>
          <p14:tracePt t="205370" x="9131300" y="2228850"/>
          <p14:tracePt t="205388" x="9156700" y="2228850"/>
          <p14:tracePt t="205405" x="9201150" y="2222500"/>
          <p14:tracePt t="205421" x="9220200" y="2222500"/>
          <p14:tracePt t="205437" x="9239250" y="2216150"/>
          <p14:tracePt t="205455" x="9251950" y="2209800"/>
          <p14:tracePt t="205458" x="9258300" y="2209800"/>
          <p14:tracePt t="205472" x="9271000" y="2197100"/>
          <p14:tracePt t="205489" x="9283700" y="2197100"/>
          <p14:tracePt t="205505" x="9290050" y="2190750"/>
          <p14:tracePt t="205522" x="9296400" y="2184400"/>
          <p14:tracePt t="205668" x="9296400" y="2178050"/>
          <p14:tracePt t="205675" x="9302750" y="2178050"/>
          <p14:tracePt t="205688" x="9302750" y="2171700"/>
          <p14:tracePt t="205845" x="9302750" y="2165350"/>
          <p14:tracePt t="205854" x="9309100" y="2165350"/>
          <p14:tracePt t="206311" x="9309100" y="2159000"/>
          <p14:tracePt t="206592" x="9302750" y="2159000"/>
          <p14:tracePt t="206851" x="9296400" y="2159000"/>
          <p14:tracePt t="206859" x="9290050" y="2159000"/>
          <p14:tracePt t="206873" x="9283700" y="2165350"/>
          <p14:tracePt t="206889" x="9271000" y="2171700"/>
          <p14:tracePt t="206906" x="9258300" y="2178050"/>
          <p14:tracePt t="206923" x="9245600" y="2184400"/>
          <p14:tracePt t="206940" x="9213850" y="2203450"/>
          <p14:tracePt t="206956" x="9156700" y="2228850"/>
          <p14:tracePt t="206961" x="9112250" y="2241550"/>
          <p14:tracePt t="206972" x="9074150" y="2254250"/>
          <p14:tracePt t="206989" x="8991600" y="2292350"/>
          <p14:tracePt t="207006" x="8896350" y="2330450"/>
          <p14:tracePt t="207010" x="8832850" y="2349500"/>
          <p14:tracePt t="207023" x="8782050" y="2368550"/>
          <p14:tracePt t="207039" x="8629650" y="2406650"/>
          <p14:tracePt t="207056" x="8337550" y="2463800"/>
          <p14:tracePt t="207072" x="8166100" y="2508250"/>
          <p14:tracePt t="207090" x="8001000" y="2552700"/>
          <p14:tracePt t="207106" x="7823200" y="2590800"/>
          <p14:tracePt t="207123" x="7588250" y="2603500"/>
          <p14:tracePt t="207139" x="7391400" y="2641600"/>
          <p14:tracePt t="207156" x="7239000" y="2673350"/>
          <p14:tracePt t="207172" x="7137400" y="2692400"/>
          <p14:tracePt t="207189" x="7004050" y="2711450"/>
          <p14:tracePt t="207206" x="6870700" y="2743200"/>
          <p14:tracePt t="207222" x="6794500" y="2768600"/>
          <p14:tracePt t="207239" x="6769100" y="2787650"/>
          <p14:tracePt t="207256" x="6769100" y="2794000"/>
          <p14:tracePt t="207273" x="6769100" y="2806700"/>
          <p14:tracePt t="207290" x="6794500" y="2825750"/>
          <p14:tracePt t="207306" x="6832600" y="2851150"/>
          <p14:tracePt t="207323" x="6838950" y="2863850"/>
          <p14:tracePt t="207339" x="6838950" y="2870200"/>
          <p14:tracePt t="207356" x="6819900" y="2863850"/>
          <p14:tracePt t="207373" x="6781800" y="2832100"/>
          <p14:tracePt t="207389" x="6756400" y="2806700"/>
          <p14:tracePt t="207406" x="6731000" y="2787650"/>
          <p14:tracePt t="207423" x="6718300" y="2787650"/>
          <p14:tracePt t="207440" x="6692900" y="2794000"/>
          <p14:tracePt t="207456" x="6648450" y="2832100"/>
          <p14:tracePt t="207473" x="6527800" y="2901950"/>
          <p14:tracePt t="207490" x="6464300" y="2921000"/>
          <p14:tracePt t="207494" x="6432550" y="2927350"/>
          <p14:tracePt t="207506" x="6362700" y="2927350"/>
          <p14:tracePt t="207509" x="6299200" y="2927350"/>
          <p14:tracePt t="207522" x="6273800" y="2927350"/>
          <p14:tracePt t="207524" x="6235700" y="2927350"/>
          <p14:tracePt t="207540" x="6210300" y="2927350"/>
          <p14:tracePt t="207557" x="6203950" y="2927350"/>
          <p14:tracePt t="207590" x="6203950" y="2952750"/>
          <p14:tracePt t="207606" x="6191250" y="3022600"/>
          <p14:tracePt t="207623" x="6172200" y="3086100"/>
          <p14:tracePt t="207640" x="6165850" y="3130550"/>
          <p14:tracePt t="207673" x="6184900" y="3130550"/>
          <p14:tracePt t="207690" x="6280150" y="3111500"/>
          <p14:tracePt t="207707" x="6381750" y="3086100"/>
          <p14:tracePt t="207725" x="6477000" y="3079750"/>
          <p14:tracePt t="207729" x="6515100" y="3079750"/>
          <p14:tracePt t="207741" x="6559550" y="3079750"/>
          <p14:tracePt t="207757" x="6654800" y="3079750"/>
          <p14:tracePt t="207774" x="6781800" y="3105150"/>
          <p14:tracePt t="207790" x="6915150" y="3136900"/>
          <p14:tracePt t="207807" x="7035800" y="3149600"/>
          <p14:tracePt t="207822" x="7112000" y="3155950"/>
          <p14:tracePt t="207841" x="7162800" y="3155950"/>
          <p14:tracePt t="207856" x="7188200" y="3155950"/>
          <p14:tracePt t="207873" x="7219950" y="3149600"/>
          <p14:tracePt t="207889" x="7251700" y="3136900"/>
          <p14:tracePt t="207907" x="7366000" y="3105150"/>
          <p14:tracePt t="207922" x="7429500" y="3067050"/>
          <p14:tracePt t="207940" x="7493000" y="3028950"/>
          <p14:tracePt t="207956" x="7537450" y="2984500"/>
          <p14:tracePt t="207973" x="7550150" y="2946400"/>
          <p14:tracePt t="207989" x="7550150" y="2914650"/>
          <p14:tracePt t="208005" x="7550150" y="2889250"/>
          <p14:tracePt t="208023" x="7531100" y="2863850"/>
          <p14:tracePt t="208039" x="7499350" y="2838450"/>
          <p14:tracePt t="208057" x="7461250" y="2813050"/>
          <p14:tracePt t="208073" x="7423150" y="2781300"/>
          <p14:tracePt t="208089" x="7391400" y="2762250"/>
          <p14:tracePt t="208106" x="7359650" y="2743200"/>
          <p14:tracePt t="208123" x="7251700" y="2736850"/>
          <p14:tracePt t="208141" x="7118350" y="2736850"/>
          <p14:tracePt t="208157" x="7067550" y="2736850"/>
          <p14:tracePt t="208173" x="6813550" y="2736850"/>
          <p14:tracePt t="208189" x="6667500" y="2730500"/>
          <p14:tracePt t="208206" x="6559550" y="2730500"/>
          <p14:tracePt t="208223" x="6477000" y="2724150"/>
          <p14:tracePt t="208239" x="6419850" y="2749550"/>
          <p14:tracePt t="208256" x="6369050" y="2781300"/>
          <p14:tracePt t="208273" x="6318250" y="2825750"/>
          <p14:tracePt t="208290" x="6273800" y="2870200"/>
          <p14:tracePt t="208307" x="6242050" y="2901950"/>
          <p14:tracePt t="208323" x="6191250" y="2946400"/>
          <p14:tracePt t="208339" x="6153150" y="2990850"/>
          <p14:tracePt t="208357" x="6134100" y="3028950"/>
          <p14:tracePt t="208372" x="6134100" y="3067050"/>
          <p14:tracePt t="208390" x="6146800" y="3111500"/>
          <p14:tracePt t="208406" x="6184900" y="3143250"/>
          <p14:tracePt t="208423" x="6248400" y="3187700"/>
          <p14:tracePt t="208440" x="6318250" y="3232150"/>
          <p14:tracePt t="208458" x="6445250" y="3295650"/>
          <p14:tracePt t="208473" x="6559550" y="3352800"/>
          <p14:tracePt t="208490" x="6731000" y="3409950"/>
          <p14:tracePt t="208506" x="6877050" y="3441700"/>
          <p14:tracePt t="208523" x="7048500" y="3454400"/>
          <p14:tracePt t="208540" x="7194550" y="3454400"/>
          <p14:tracePt t="208560" x="7315200" y="3422650"/>
          <p14:tracePt t="208573" x="7353300" y="3409950"/>
          <p14:tracePt t="208589" x="7404100" y="3371850"/>
          <p14:tracePt t="208606" x="7429500" y="3340100"/>
          <p14:tracePt t="208623" x="7429500" y="3263900"/>
          <p14:tracePt t="208640" x="7410450" y="3219450"/>
          <p14:tracePt t="208657" x="7397750" y="3175000"/>
          <p14:tracePt t="208674" x="7378700" y="3130550"/>
          <p14:tracePt t="208690" x="7353300" y="3079750"/>
          <p14:tracePt t="208707" x="7334250" y="3041650"/>
          <p14:tracePt t="208724" x="7308850" y="3009900"/>
          <p14:tracePt t="208741" x="7283450" y="2984500"/>
          <p14:tracePt t="208757" x="7245350" y="2959100"/>
          <p14:tracePt t="208774" x="7200900" y="2927350"/>
          <p14:tracePt t="208791" x="7131050" y="2901950"/>
          <p14:tracePt t="208808" x="6997700" y="2870200"/>
          <p14:tracePt t="208824" x="6959600" y="2863850"/>
          <p14:tracePt t="208841" x="6807200" y="2863850"/>
          <p14:tracePt t="208858" x="6680200" y="2876550"/>
          <p14:tracePt t="208875" x="6546850" y="2908300"/>
          <p14:tracePt t="208891" x="6508750" y="2921000"/>
          <p14:tracePt t="208908" x="6394450" y="2952750"/>
          <p14:tracePt t="208924" x="6381750" y="2959100"/>
          <p14:tracePt t="208941" x="6369050" y="2965450"/>
          <p14:tracePt t="208957" x="6305550" y="2984500"/>
          <p14:tracePt t="208974" x="6210300" y="3022600"/>
          <p14:tracePt t="208990" x="6045200" y="3092450"/>
          <p14:tracePt t="209007" x="5930900" y="3143250"/>
          <p14:tracePt t="209024" x="5861050" y="3187700"/>
          <p14:tracePt t="209040" x="5861050" y="3219450"/>
          <p14:tracePt t="209041" x="5861050" y="3225800"/>
          <p14:tracePt t="209058" x="5861050" y="3238500"/>
          <p14:tracePt t="209060" x="5873750" y="3251200"/>
          <p14:tracePt t="209076" x="5937250" y="3276600"/>
          <p14:tracePt t="209091" x="6032500" y="3314700"/>
          <p14:tracePt t="209108" x="6146800" y="3365500"/>
          <p14:tracePt t="209124" x="6267450" y="3422650"/>
          <p14:tracePt t="209141" x="6419850" y="3479800"/>
          <p14:tracePt t="209158" x="6591300" y="3524250"/>
          <p14:tracePt t="209174" x="6800850" y="3562350"/>
          <p14:tracePt t="209191" x="6940550" y="3568700"/>
          <p14:tracePt t="209208" x="7067550" y="3568700"/>
          <p14:tracePt t="209224" x="7143750" y="3549650"/>
          <p14:tracePt t="209241" x="7188200" y="3524250"/>
          <p14:tracePt t="209258" x="7219950" y="3492500"/>
          <p14:tracePt t="209275" x="7239000" y="3460750"/>
          <p14:tracePt t="209291" x="7251700" y="3416300"/>
          <p14:tracePt t="209294" x="7251700" y="3409950"/>
          <p14:tracePt t="209310" x="7264400" y="3359150"/>
          <p14:tracePt t="209329" x="7264400" y="3321050"/>
          <p14:tracePt t="209341" x="7251700" y="3257550"/>
          <p14:tracePt t="209358" x="7226300" y="3200400"/>
          <p14:tracePt t="209374" x="7181850" y="3143250"/>
          <p14:tracePt t="209393" x="7131050" y="3092450"/>
          <p14:tracePt t="209408" x="7054850" y="3035300"/>
          <p14:tracePt t="209424" x="6997700" y="3009900"/>
          <p14:tracePt t="209442" x="6940550" y="2990850"/>
          <p14:tracePt t="209458" x="6896100" y="2984500"/>
          <p14:tracePt t="209474" x="6845300" y="2978150"/>
          <p14:tracePt t="209491" x="6775450" y="2965450"/>
          <p14:tracePt t="209508" x="6711950" y="2965450"/>
          <p14:tracePt t="209523" x="6648450" y="2971800"/>
          <p14:tracePt t="209546" x="6578600" y="2990850"/>
          <p14:tracePt t="209558" x="6559550" y="2990850"/>
          <p14:tracePt t="209625" x="6559550" y="2997200"/>
          <p14:tracePt t="209631" x="6559550" y="3009900"/>
          <p14:tracePt t="209640" x="6565900" y="3035300"/>
          <p14:tracePt t="209658" x="6623050" y="3117850"/>
          <p14:tracePt t="209675" x="6680200" y="3162300"/>
          <p14:tracePt t="209693" x="6750050" y="3213100"/>
          <p14:tracePt t="209711" x="6807200" y="3244850"/>
          <p14:tracePt t="209714" x="6832600" y="3251200"/>
          <p14:tracePt t="209727" x="6902450" y="3263900"/>
          <p14:tracePt t="209741" x="7023100" y="3270250"/>
          <p14:tracePt t="209758" x="7112000" y="3270250"/>
          <p14:tracePt t="209775" x="7213600" y="3251200"/>
          <p14:tracePt t="209793" x="7289800" y="3219450"/>
          <p14:tracePt t="209809" x="7308850" y="3194050"/>
          <p14:tracePt t="209825" x="7321550" y="3168650"/>
          <p14:tracePt t="209844" x="7321550" y="3149600"/>
          <p14:tracePt t="209858" x="7315200" y="3130550"/>
          <p14:tracePt t="209875" x="7302500" y="3117850"/>
          <p14:tracePt t="209893" x="7277100" y="3098800"/>
          <p14:tracePt t="209896" x="7258050" y="3092450"/>
          <p14:tracePt t="209907" x="7226300" y="3079750"/>
          <p14:tracePt t="209926" x="7181850" y="3060700"/>
          <p14:tracePt t="209943" x="7112000" y="3028950"/>
          <p14:tracePt t="209946" x="7086600" y="3022600"/>
          <p14:tracePt t="209959" x="7042150" y="3003550"/>
          <p14:tracePt t="209962" x="7016750" y="2997200"/>
          <p14:tracePt t="209975" x="6991350" y="2990850"/>
          <p14:tracePt t="209992" x="6921500" y="2971800"/>
          <p14:tracePt t="210009" x="6851650" y="2959100"/>
          <p14:tracePt t="210012" x="6832600" y="2959100"/>
          <p14:tracePt t="210024" x="6807200" y="2959100"/>
          <p14:tracePt t="210027" x="6743700" y="2959100"/>
          <p14:tracePt t="210042" x="6667500" y="2959100"/>
          <p14:tracePt t="210059" x="6540500" y="2971800"/>
          <p14:tracePt t="210075" x="6464300" y="2978150"/>
          <p14:tracePt t="210092" x="6381750" y="2990850"/>
          <p14:tracePt t="210107" x="6343650" y="2990850"/>
          <p14:tracePt t="234960" x="6337300" y="2990850"/>
          <p14:tracePt t="234968" x="6318250" y="2984500"/>
          <p14:tracePt t="234978" x="6273800" y="2971800"/>
          <p14:tracePt t="234996" x="6153150" y="2952750"/>
          <p14:tracePt t="235013" x="6108700" y="2940050"/>
          <p14:tracePt t="235029" x="6115050" y="2933700"/>
          <p14:tracePt t="235047" x="6165850" y="2927350"/>
          <p14:tracePt t="235062" x="6229350" y="2914650"/>
          <p14:tracePt t="235079" x="6235700" y="2914650"/>
          <p14:tracePt t="235155" x="6248400" y="2921000"/>
          <p14:tracePt t="235166" x="6254750" y="2927350"/>
          <p14:tracePt t="235180" x="6337300" y="2959100"/>
          <p14:tracePt t="235196" x="6413500" y="2997200"/>
          <p14:tracePt t="235213" x="6457950" y="3022600"/>
          <p14:tracePt t="235230" x="6470650" y="3041650"/>
          <p14:tracePt t="235235" x="6470650" y="3054350"/>
          <p14:tracePt t="235246" x="6470650" y="3067050"/>
          <p14:tracePt t="235263" x="6470650" y="3086100"/>
          <p14:tracePt t="235280" x="6477000" y="3098800"/>
          <p14:tracePt t="235283" x="6483350" y="3105150"/>
          <p14:tracePt t="235296" x="6496050" y="3105150"/>
          <p14:tracePt t="235299" x="6521450" y="3111500"/>
          <p14:tracePt t="235311" x="6534150" y="3111500"/>
          <p14:tracePt t="235330" x="6648450" y="3111500"/>
          <p14:tracePt t="235346" x="6718300" y="3111500"/>
          <p14:tracePt t="235363" x="6762750" y="3105150"/>
          <p14:tracePt t="235379" x="6870700" y="3092450"/>
          <p14:tracePt t="235395" x="6934200" y="3086100"/>
          <p14:tracePt t="235414" x="6978650" y="3073400"/>
          <p14:tracePt t="235430" x="7004050" y="3060700"/>
          <p14:tracePt t="235447" x="7023100" y="3048000"/>
          <p14:tracePt t="235463" x="7035800" y="3035300"/>
          <p14:tracePt t="235482" x="7042150" y="3009900"/>
          <p14:tracePt t="235486" x="7042150" y="2997200"/>
          <p14:tracePt t="235495" x="7042150" y="2984500"/>
          <p14:tracePt t="235513" x="7023100" y="2959100"/>
          <p14:tracePt t="235530" x="6985000" y="2933700"/>
          <p14:tracePt t="235547" x="6940550" y="2908300"/>
          <p14:tracePt t="235563" x="6877050" y="2895600"/>
          <p14:tracePt t="235567" x="6858000" y="2889250"/>
          <p14:tracePt t="235579" x="6838950" y="2889250"/>
          <p14:tracePt t="235583" x="6800850" y="2882900"/>
          <p14:tracePt t="235598" x="6750050" y="2876550"/>
          <p14:tracePt t="235614" x="6711950" y="2870200"/>
          <p14:tracePt t="235630" x="6642100" y="2857500"/>
          <p14:tracePt t="235647" x="6565900" y="2844800"/>
          <p14:tracePt t="235663" x="6489700" y="2825750"/>
          <p14:tracePt t="235680" x="6381750" y="2806700"/>
          <p14:tracePt t="235697" x="6254750" y="2794000"/>
          <p14:tracePt t="235712" x="6134100" y="2781300"/>
          <p14:tracePt t="235730" x="6038850" y="2774950"/>
          <p14:tracePt t="235747" x="5949950" y="2768600"/>
          <p14:tracePt t="235763" x="5873750" y="2768600"/>
          <p14:tracePt t="235780" x="5803900" y="2768600"/>
          <p14:tracePt t="235797" x="5727700" y="2781300"/>
          <p14:tracePt t="235813" x="5651500" y="2794000"/>
          <p14:tracePt t="235830" x="5562600" y="2825750"/>
          <p14:tracePt t="235847" x="5518150" y="2851150"/>
          <p14:tracePt t="235863" x="5486400" y="2876550"/>
          <p14:tracePt t="235880" x="5467350" y="2901950"/>
          <p14:tracePt t="235896" x="5448300" y="2921000"/>
          <p14:tracePt t="235913" x="5441950" y="2946400"/>
          <p14:tracePt t="235929" x="5441950" y="2971800"/>
          <p14:tracePt t="235947" x="5441950" y="2997200"/>
          <p14:tracePt t="235963" x="5473700" y="3035300"/>
          <p14:tracePt t="235980" x="5524500" y="3079750"/>
          <p14:tracePt t="235997" x="5613400" y="3124200"/>
          <p14:tracePt t="236014" x="5683250" y="3149600"/>
          <p14:tracePt t="236030" x="5803900" y="3175000"/>
          <p14:tracePt t="236035" x="5873750" y="3187700"/>
          <p14:tracePt t="236046" x="5949950" y="3200400"/>
          <p14:tracePt t="236048" x="6026150" y="3206750"/>
          <p14:tracePt t="236064" x="6172200" y="3219450"/>
          <p14:tracePt t="236080" x="6273800" y="3225800"/>
          <p14:tracePt t="236097" x="6413500" y="3225800"/>
          <p14:tracePt t="236112" x="6546850" y="3225800"/>
          <p14:tracePt t="236130" x="6711950" y="3238500"/>
          <p14:tracePt t="236147" x="6832600" y="3244850"/>
          <p14:tracePt t="236163" x="7004050" y="3257550"/>
          <p14:tracePt t="236168" x="7086600" y="3263900"/>
          <p14:tracePt t="236180" x="7169150" y="3276600"/>
          <p14:tracePt t="236197" x="7302500" y="3289300"/>
          <p14:tracePt t="236214" x="7385050" y="3289300"/>
          <p14:tracePt t="236218" x="7429500" y="3295650"/>
          <p14:tracePt t="236229" x="7467600" y="3295650"/>
          <p14:tracePt t="236247" x="7531100" y="3289300"/>
          <p14:tracePt t="236252" x="7562850" y="3282950"/>
          <p14:tracePt t="236264" x="7594600" y="3276600"/>
          <p14:tracePt t="236280" x="7645400" y="3263900"/>
          <p14:tracePt t="236297" x="7696200" y="3244850"/>
          <p14:tracePt t="236314" x="7804150" y="3194050"/>
          <p14:tracePt t="236330" x="7854950" y="3162300"/>
          <p14:tracePt t="236347" x="7899400" y="3130550"/>
          <p14:tracePt t="236364" x="7937500" y="3086100"/>
          <p14:tracePt t="236381" x="7950200" y="3054350"/>
          <p14:tracePt t="236397" x="7950200" y="3022600"/>
          <p14:tracePt t="236414" x="7924800" y="2984500"/>
          <p14:tracePt t="236418" x="7912100" y="2965450"/>
          <p14:tracePt t="236429" x="7880350" y="2940050"/>
          <p14:tracePt t="236447" x="7823200" y="2901950"/>
          <p14:tracePt t="236464" x="7747000" y="2870200"/>
          <p14:tracePt t="236481" x="7639050" y="2832100"/>
          <p14:tracePt t="236496" x="7581900" y="2813050"/>
          <p14:tracePt t="236515" x="7480300" y="2787650"/>
          <p14:tracePt t="236531" x="7429500" y="2774950"/>
          <p14:tracePt t="236534" x="7397750" y="2774950"/>
          <p14:tracePt t="236548" x="7327900" y="2762250"/>
          <p14:tracePt t="236566" x="7086600" y="2755900"/>
          <p14:tracePt t="236581" x="6870700" y="2755900"/>
          <p14:tracePt t="236599" x="6667500" y="2755900"/>
          <p14:tracePt t="236614" x="6496050" y="2755900"/>
          <p14:tracePt t="236630" x="6330950" y="2762250"/>
          <p14:tracePt t="236647" x="6235700" y="2774950"/>
          <p14:tracePt t="236664" x="6178550" y="2787650"/>
          <p14:tracePt t="236669" x="6159500" y="2800350"/>
          <p14:tracePt t="236679" x="6146800" y="2819400"/>
          <p14:tracePt t="236697" x="6108700" y="2857500"/>
          <p14:tracePt t="236714" x="6064250" y="2901950"/>
          <p14:tracePt t="236731" x="5994400" y="2959100"/>
          <p14:tracePt t="236747" x="5930900" y="3022600"/>
          <p14:tracePt t="236750" x="5905500" y="3041650"/>
          <p14:tracePt t="236764" x="5892800" y="3067050"/>
          <p14:tracePt t="236781" x="5886450" y="3086100"/>
          <p14:tracePt t="236798" x="5886450" y="3111500"/>
          <p14:tracePt t="236814" x="5911850" y="3136900"/>
          <p14:tracePt t="236831" x="5943600" y="3168650"/>
          <p14:tracePt t="236847" x="5994400" y="3200400"/>
          <p14:tracePt t="236864" x="6070600" y="3232150"/>
          <p14:tracePt t="236881" x="6191250" y="3257550"/>
          <p14:tracePt t="236897" x="6299200" y="3263900"/>
          <p14:tracePt t="236914" x="6426200" y="3270250"/>
          <p14:tracePt t="236931" x="6546850" y="3270250"/>
          <p14:tracePt t="236947" x="6699250" y="3244850"/>
          <p14:tracePt t="236951" x="6737350" y="3232150"/>
          <p14:tracePt t="236963" x="6832600" y="3200400"/>
          <p14:tracePt t="236981" x="6972300" y="3162300"/>
          <p14:tracePt t="236998" x="7162800" y="3098800"/>
          <p14:tracePt t="237015" x="7232650" y="3073400"/>
          <p14:tracePt t="237032" x="7289800" y="3054350"/>
          <p14:tracePt t="237048" x="7353300" y="3035300"/>
          <p14:tracePt t="237064" x="7448550" y="3003550"/>
          <p14:tracePt t="237081" x="7518400" y="2965450"/>
          <p14:tracePt t="237098" x="7594600" y="2914650"/>
          <p14:tracePt t="237114" x="7683500" y="2851150"/>
          <p14:tracePt t="237131" x="7816850" y="2755900"/>
          <p14:tracePt t="237148" x="7931150" y="2679700"/>
          <p14:tracePt t="237164" x="8051800" y="2609850"/>
          <p14:tracePt t="237169" x="8128000" y="2559050"/>
          <p14:tracePt t="237180" x="8166100" y="2540000"/>
          <p14:tracePt t="237198" x="8267700" y="2482850"/>
          <p14:tracePt t="237215" x="8388350" y="2425700"/>
          <p14:tracePt t="237231" x="8470900" y="2387600"/>
          <p14:tracePt t="237249" x="8566150" y="2349500"/>
          <p14:tracePt t="237265" x="8597900" y="2330450"/>
          <p14:tracePt t="237285" x="8623300" y="2317750"/>
          <p14:tracePt t="237288" x="8636000" y="2311400"/>
          <p14:tracePt t="237296" x="8655050" y="2305050"/>
          <p14:tracePt t="237315" x="8693150" y="2292350"/>
          <p14:tracePt t="237331" x="8718550" y="2292350"/>
          <p14:tracePt t="237348" x="8763000" y="2286000"/>
          <p14:tracePt t="237364" x="8820150" y="2279650"/>
          <p14:tracePt t="237382" x="8870950" y="2279650"/>
          <p14:tracePt t="237398" x="8947150" y="2273300"/>
          <p14:tracePt t="237402" x="8978900" y="2273300"/>
          <p14:tracePt t="237415" x="9010650" y="2273300"/>
          <p14:tracePt t="237431" x="9112250" y="2260600"/>
          <p14:tracePt t="237449" x="9207500" y="2247900"/>
          <p14:tracePt t="237465" x="9290050" y="2235200"/>
          <p14:tracePt t="237482" x="9347200" y="2222500"/>
          <p14:tracePt t="237497" x="9391650" y="2209800"/>
          <p14:tracePt t="237499" x="9404350" y="2203450"/>
          <p14:tracePt t="237515" x="9455150" y="2178050"/>
          <p14:tracePt t="237531" x="9512300" y="2139950"/>
          <p14:tracePt t="237548" x="9544050" y="2114550"/>
          <p14:tracePt t="237565" x="9582150" y="2076450"/>
          <p14:tracePt t="237582" x="9607550" y="2051050"/>
          <p14:tracePt t="237598" x="9613900" y="2038350"/>
          <p14:tracePt t="237615" x="9613900" y="2032000"/>
          <p14:tracePt t="237630" x="9613900" y="2025650"/>
          <p14:tracePt t="237648" x="9613900" y="2019300"/>
          <p14:tracePt t="237665" x="9607550" y="2006600"/>
          <p14:tracePt t="237681" x="9588500" y="1987550"/>
          <p14:tracePt t="237698" x="9569450" y="1974850"/>
          <p14:tracePt t="237702" x="9537700" y="1955800"/>
          <p14:tracePt t="237714" x="9525000" y="1949450"/>
          <p14:tracePt t="237733" x="9480550" y="1930400"/>
          <p14:tracePt t="237749" x="9429750" y="1911350"/>
          <p14:tracePt t="237765" x="9385300" y="1905000"/>
          <p14:tracePt t="237784" x="9334500" y="1905000"/>
          <p14:tracePt t="237797" x="9290050" y="1905000"/>
          <p14:tracePt t="237815" x="9220200" y="1917700"/>
          <p14:tracePt t="237833" x="9175750" y="1930400"/>
          <p14:tracePt t="237848" x="9124950" y="1943100"/>
          <p14:tracePt t="237865" x="9080500" y="1949450"/>
          <p14:tracePt t="237881" x="9023350" y="1949450"/>
          <p14:tracePt t="237898" x="8978900" y="1955800"/>
          <p14:tracePt t="237915" x="8934450" y="1968500"/>
          <p14:tracePt t="237919" x="8909050" y="1974850"/>
          <p14:tracePt t="237932" x="8890000" y="1981200"/>
          <p14:tracePt t="237949" x="8826500" y="2032000"/>
          <p14:tracePt t="237966" x="8775700" y="2108200"/>
          <p14:tracePt t="237969" x="8769350" y="2120900"/>
          <p14:tracePt t="237981" x="8756650" y="2159000"/>
          <p14:tracePt t="237999" x="8737600" y="2292350"/>
          <p14:tracePt t="238017" x="8750300" y="2381250"/>
          <p14:tracePt t="238034" x="8769350" y="2451100"/>
          <p14:tracePt t="238048" x="8807450" y="2520950"/>
          <p14:tracePt t="238065" x="8864600" y="2584450"/>
          <p14:tracePt t="238082" x="8940800" y="2635250"/>
          <p14:tracePt t="238098" x="9099550" y="2705100"/>
          <p14:tracePt t="238116" x="9232900" y="2755900"/>
          <p14:tracePt t="238132" x="9391650" y="2806700"/>
          <p14:tracePt t="238149" x="9512300" y="2832100"/>
          <p14:tracePt t="238165" x="9588500" y="2838450"/>
          <p14:tracePt t="238182" x="9626600" y="2838450"/>
          <p14:tracePt t="238199" x="9671050" y="2813050"/>
          <p14:tracePt t="238216" x="9702800" y="2787650"/>
          <p14:tracePt t="238232" x="9772650" y="2736850"/>
          <p14:tracePt t="238249" x="9798050" y="2692400"/>
          <p14:tracePt t="238267" x="9829800" y="2647950"/>
          <p14:tracePt t="238271" x="9836150" y="2641600"/>
          <p14:tracePt t="238281" x="9848850" y="2622550"/>
          <p14:tracePt t="238298" x="9855200" y="2597150"/>
          <p14:tracePt t="238315" x="9855200" y="2584450"/>
          <p14:tracePt t="238332" x="9848850" y="2571750"/>
          <p14:tracePt t="238349" x="9823450" y="2559050"/>
          <p14:tracePt t="238366" x="9791700" y="2546350"/>
          <p14:tracePt t="238382" x="9728200" y="2533650"/>
          <p14:tracePt t="238399" x="9683750" y="2527300"/>
          <p14:tracePt t="238415" x="9671050" y="2527300"/>
          <p14:tracePt t="238449" x="9664700" y="2527300"/>
          <p14:tracePt t="238465" x="9652000" y="2527300"/>
          <p14:tracePt t="238482" x="9626600" y="2527300"/>
          <p14:tracePt t="238498" x="9620250" y="2527300"/>
          <p14:tracePt t="238514" x="9620250" y="2533650"/>
          <p14:tracePt t="238534" x="9620250" y="2540000"/>
          <p14:tracePt t="238535" x="9620250" y="2546350"/>
          <p14:tracePt t="238549" x="9620250" y="2552700"/>
          <p14:tracePt t="238565" x="9620250" y="2559050"/>
          <p14:tracePt t="238919" x="9632950" y="2559050"/>
          <p14:tracePt t="238933" x="9671050" y="2540000"/>
          <p14:tracePt t="238949" x="9702800" y="2527300"/>
          <p14:tracePt t="238968" x="9728200" y="2514600"/>
          <p14:tracePt t="238982" x="9734550" y="2508250"/>
          <p14:tracePt t="238985" x="9734550" y="2501900"/>
          <p14:tracePt t="239000" x="9740900" y="2501900"/>
          <p14:tracePt t="239004" x="9740900" y="2495550"/>
          <p14:tracePt t="239016" x="9747250" y="2482850"/>
          <p14:tracePt t="239034" x="9766300" y="2451100"/>
          <p14:tracePt t="239049" x="9772650" y="2425700"/>
          <p14:tracePt t="239052" x="9772650" y="2413000"/>
          <p14:tracePt t="239066" x="9779000" y="2368550"/>
          <p14:tracePt t="239083" x="9779000" y="2324100"/>
          <p14:tracePt t="239099" x="9759950" y="2286000"/>
          <p14:tracePt t="239117" x="9721850" y="2254250"/>
          <p14:tracePt t="239133" x="9683750" y="2228850"/>
          <p14:tracePt t="239149" x="9639300" y="2203450"/>
          <p14:tracePt t="239166" x="9582150" y="2184400"/>
          <p14:tracePt t="239183" x="9537700" y="2171700"/>
          <p14:tracePt t="239200" x="9480550" y="2152650"/>
          <p14:tracePt t="239203" x="9455150" y="2152650"/>
          <p14:tracePt t="239215" x="9436100" y="2146300"/>
          <p14:tracePt t="239233" x="9391650" y="2146300"/>
          <p14:tracePt t="239250" x="9340850" y="2139950"/>
          <p14:tracePt t="239266" x="9302750" y="2139950"/>
          <p14:tracePt t="239271" x="9290050" y="2139950"/>
          <p14:tracePt t="239282" x="9277350" y="2139950"/>
          <p14:tracePt t="239299" x="9258300" y="2139950"/>
          <p14:tracePt t="239316" x="9245600" y="2139950"/>
          <p14:tracePt t="239333" x="9232900" y="2146300"/>
          <p14:tracePt t="239351" x="9213850" y="2165350"/>
          <p14:tracePt t="239366" x="9182100" y="2209800"/>
          <p14:tracePt t="239384" x="9144000" y="2254250"/>
          <p14:tracePt t="239400" x="9099550" y="2330450"/>
          <p14:tracePt t="239405" x="9093200" y="2355850"/>
          <p14:tracePt t="239415" x="9074150" y="2406650"/>
          <p14:tracePt t="239433" x="9055100" y="2476500"/>
          <p14:tracePt t="239450" x="9048750" y="2533650"/>
          <p14:tracePt t="239453" x="9048750" y="2565400"/>
          <p14:tracePt t="239466" x="9048750" y="2584450"/>
          <p14:tracePt t="239483" x="9067800" y="2628900"/>
          <p14:tracePt t="239500" x="9099550" y="2692400"/>
          <p14:tracePt t="239516" x="9105900" y="2698750"/>
          <p14:tracePt t="239522" x="9112250" y="2705100"/>
          <p14:tracePt t="239524" x="9118600" y="2711450"/>
          <p14:tracePt t="239535" x="9118600" y="2717800"/>
          <p14:tracePt t="239707" x="9118600" y="2711450"/>
          <p14:tracePt t="239714" x="9118600" y="2705100"/>
          <p14:tracePt t="239734" x="9118600" y="2698750"/>
          <p14:tracePt t="239752" x="9118600" y="2686050"/>
          <p14:tracePt t="239784" x="9118600" y="2679700"/>
          <p14:tracePt t="239943" x="9124950" y="2679700"/>
          <p14:tracePt t="239952" x="9124950" y="2673350"/>
          <p14:tracePt t="239967" x="9131300" y="2667000"/>
          <p14:tracePt t="239974" x="9131300" y="2660650"/>
          <p14:tracePt t="239982" x="9137650" y="2654300"/>
          <p14:tracePt t="240001" x="9144000" y="2641600"/>
          <p14:tracePt t="240017" x="9150350" y="2628900"/>
          <p14:tracePt t="240033" x="9163050" y="2616200"/>
          <p14:tracePt t="240051" x="9175750" y="2603500"/>
          <p14:tracePt t="240100" x="9182100" y="2603500"/>
          <p14:tracePt t="240118" x="9182100" y="2597150"/>
          <p14:tracePt t="240134" x="9201150" y="2597150"/>
          <p14:tracePt t="240150" x="9226550" y="2597150"/>
          <p14:tracePt t="240167" x="9296400" y="2578100"/>
          <p14:tracePt t="240186" x="9398000" y="2546350"/>
          <p14:tracePt t="240200" x="9474200" y="2508250"/>
          <p14:tracePt t="240217" x="9550400" y="2451100"/>
          <p14:tracePt t="240233" x="9582150" y="2406650"/>
          <p14:tracePt t="240251" x="9601200" y="2362200"/>
          <p14:tracePt t="240254" x="9607550" y="2343150"/>
          <p14:tracePt t="240267" x="9613900" y="2330450"/>
          <p14:tracePt t="240284" x="9613900" y="2311400"/>
          <p14:tracePt t="240300" x="9613900" y="2298700"/>
          <p14:tracePt t="240317" x="9620250" y="2286000"/>
          <p14:tracePt t="240350" x="9626600" y="2279650"/>
          <p14:tracePt t="240367" x="9626600" y="2273300"/>
          <p14:tracePt t="240384" x="9613900" y="2247900"/>
          <p14:tracePt t="240400" x="9582150" y="2216150"/>
          <p14:tracePt t="240417" x="9563100" y="2203450"/>
          <p14:tracePt t="240434" x="9537700" y="2190750"/>
          <p14:tracePt t="240450" x="9499600" y="2178050"/>
          <p14:tracePt t="240467" x="9480550" y="2178050"/>
          <p14:tracePt t="240484" x="9442450" y="2171700"/>
          <p14:tracePt t="240500" x="9423400" y="2165350"/>
          <p14:tracePt t="240516" x="9398000" y="2165350"/>
          <p14:tracePt t="240534" x="9385300" y="2165350"/>
          <p14:tracePt t="240551" x="9378950" y="2165350"/>
          <p14:tracePt t="240567" x="9372600" y="2171700"/>
          <p14:tracePt t="240570" x="9372600" y="2178050"/>
          <p14:tracePt t="240584" x="9359900" y="2190750"/>
          <p14:tracePt t="240617" x="9353550" y="2190750"/>
          <p14:tracePt t="240634" x="9347200" y="2197100"/>
          <p14:tracePt t="240686" x="9340850" y="2197100"/>
          <p14:tracePt t="240701" x="9340850" y="2203450"/>
          <p14:tracePt t="240717" x="9334500" y="2235200"/>
          <p14:tracePt t="240734" x="9321800" y="2279650"/>
          <p14:tracePt t="240750" x="9321800" y="2324100"/>
          <p14:tracePt t="240755" x="9321800" y="2349500"/>
          <p14:tracePt t="240766" x="9321800" y="2368550"/>
          <p14:tracePt t="240784" x="9321800" y="2400300"/>
          <p14:tracePt t="240801" x="9328150" y="2438400"/>
          <p14:tracePt t="240817" x="9334500" y="2457450"/>
          <p14:tracePt t="240834" x="9334500" y="2463800"/>
          <p14:tracePt t="240867" x="9334500" y="2470150"/>
          <p14:tracePt t="240884" x="9334500" y="2476500"/>
          <p14:tracePt t="240902" x="9334500" y="2482850"/>
          <p14:tracePt t="240918" x="9334500" y="2489200"/>
          <p14:tracePt t="240934" x="9334500" y="2495550"/>
          <p14:tracePt t="240984" x="9334500" y="2501900"/>
          <p14:tracePt t="241216" x="9328150" y="2501900"/>
          <p14:tracePt t="241226" x="9328150" y="2508250"/>
          <p14:tracePt t="241233" x="9321800" y="2514600"/>
          <p14:tracePt t="241253" x="9315450" y="2514600"/>
          <p14:tracePt t="241268" x="9309100" y="2527300"/>
          <p14:tracePt t="241285" x="9296400" y="2540000"/>
          <p14:tracePt t="241289" x="9290050" y="2546350"/>
          <p14:tracePt t="241394" x="9290050" y="2540000"/>
          <p14:tracePt t="241479" x="9290050" y="2546350"/>
          <p14:tracePt t="241488" x="9290050" y="2552700"/>
          <p14:tracePt t="241506" x="9290050" y="2559050"/>
          <p14:tracePt t="241518" x="9283700" y="2559050"/>
          <p14:tracePt t="241570" x="9283700" y="2565400"/>
          <p14:tracePt t="241602" x="9283700" y="2571750"/>
          <p14:tracePt t="241619" x="9283700" y="2578100"/>
          <p14:tracePt t="241635" x="9283700" y="2584450"/>
          <p14:tracePt t="241653" x="9283700" y="2590800"/>
          <p14:tracePt t="241854" x="9283700" y="2597150"/>
          <p14:tracePt t="241862" x="9277350" y="2609850"/>
          <p14:tracePt t="241867" x="9277350" y="2616200"/>
          <p14:tracePt t="241885" x="9264650" y="2628900"/>
          <p14:tracePt t="241902" x="9258300" y="2628900"/>
          <p14:tracePt t="241919" x="9251950" y="2628900"/>
          <p14:tracePt t="242028" x="9251950" y="2622550"/>
          <p14:tracePt t="242035" x="9251950" y="2616200"/>
          <p14:tracePt t="242260" x="9251950" y="2609850"/>
          <p14:tracePt t="242268" x="9258300" y="2603500"/>
          <p14:tracePt t="242285" x="9277350" y="2584450"/>
          <p14:tracePt t="242303" x="9302750" y="2552700"/>
          <p14:tracePt t="242318" x="9328150" y="2520950"/>
          <p14:tracePt t="242336" x="9353550" y="2501900"/>
          <p14:tracePt t="242352" x="9372600" y="2489200"/>
          <p14:tracePt t="242369" x="9378950" y="2482850"/>
          <p14:tracePt t="242402" x="9385300" y="2489200"/>
          <p14:tracePt t="242419" x="9391650" y="2495550"/>
          <p14:tracePt t="242434" x="9398000" y="2508250"/>
          <p14:tracePt t="242452" x="9410700" y="2514600"/>
          <p14:tracePt t="242468" x="9417050" y="2520950"/>
          <p14:tracePt t="242486" x="9429750" y="2520950"/>
          <p14:tracePt t="242502" x="9436100" y="2520950"/>
          <p14:tracePt t="242519" x="9455150" y="2520950"/>
          <p14:tracePt t="242535" x="9531350" y="2527300"/>
          <p14:tracePt t="242552" x="9645650" y="2559050"/>
          <p14:tracePt t="242569" x="9747250" y="2584450"/>
          <p14:tracePt t="242573" x="9785350" y="2590800"/>
          <p14:tracePt t="242585" x="9810750" y="2597150"/>
          <p14:tracePt t="242603" x="9842500" y="2597150"/>
          <p14:tracePt t="242618" x="9867900" y="2597150"/>
          <p14:tracePt t="242622" x="9880600" y="2590800"/>
          <p14:tracePt t="242636" x="9886950" y="2584450"/>
          <p14:tracePt t="242652" x="9950450" y="2527300"/>
          <p14:tracePt t="242669" x="10020300" y="2482850"/>
          <p14:tracePt t="242687" x="10083800" y="2451100"/>
          <p14:tracePt t="242701" x="10166350" y="2413000"/>
          <p14:tracePt t="242719" x="10229850" y="2387600"/>
          <p14:tracePt t="242736" x="10287000" y="2362200"/>
          <p14:tracePt t="242752" x="10325100" y="2343150"/>
          <p14:tracePt t="242769" x="10363200" y="2317750"/>
          <p14:tracePt t="242786" x="10401300" y="2286000"/>
          <p14:tracePt t="242802" x="10426700" y="2266950"/>
          <p14:tracePt t="242819" x="10445750" y="2241550"/>
          <p14:tracePt t="242836" x="10464800" y="2228850"/>
          <p14:tracePt t="242840" x="10471150" y="2222500"/>
          <p14:tracePt t="242855" x="10483850" y="2209800"/>
          <p14:tracePt t="242868" x="10490200" y="2203450"/>
          <p14:tracePt t="242886" x="10509250" y="2178050"/>
          <p14:tracePt t="242903" x="10515600" y="2159000"/>
          <p14:tracePt t="242921" x="10515600" y="2146300"/>
          <p14:tracePt t="242936" x="10515600" y="2139950"/>
          <p14:tracePt t="242953" x="10515600" y="2127250"/>
          <p14:tracePt t="242969" x="10502900" y="2120900"/>
          <p14:tracePt t="242986" x="10483850" y="2114550"/>
          <p14:tracePt t="243003" x="10452100" y="2101850"/>
          <p14:tracePt t="243019" x="10407650" y="2082800"/>
          <p14:tracePt t="243036" x="10375900" y="2076450"/>
          <p14:tracePt t="243055" x="10325100" y="2063750"/>
          <p14:tracePt t="243070" x="10280650" y="2057400"/>
          <p14:tracePt t="243087" x="10179050" y="2038350"/>
          <p14:tracePt t="243103" x="10083800" y="2032000"/>
          <p14:tracePt t="243120" x="9918700" y="2006600"/>
          <p14:tracePt t="243136" x="9747250" y="1993900"/>
          <p14:tracePt t="243154" x="9645650" y="1981200"/>
          <p14:tracePt t="243169" x="9512300" y="1968500"/>
          <p14:tracePt t="243186" x="9398000" y="1968500"/>
          <p14:tracePt t="243203" x="9302750" y="1974850"/>
          <p14:tracePt t="243219" x="9213850" y="1993900"/>
          <p14:tracePt t="243236" x="9156700" y="2006600"/>
          <p14:tracePt t="243253" x="9105900" y="2032000"/>
          <p14:tracePt t="243270" x="9086850" y="2051050"/>
          <p14:tracePt t="243286" x="9080500" y="2076450"/>
          <p14:tracePt t="243303" x="9080500" y="2114550"/>
          <p14:tracePt t="243320" x="9093200" y="2178050"/>
          <p14:tracePt t="243322" x="9099550" y="2209800"/>
          <p14:tracePt t="243336" x="9144000" y="2305050"/>
          <p14:tracePt t="243353" x="9220200" y="2406650"/>
          <p14:tracePt t="243370" x="9277350" y="2457450"/>
          <p14:tracePt t="243388" x="9340850" y="2520950"/>
          <p14:tracePt t="243404" x="9385300" y="2559050"/>
          <p14:tracePt t="243420" x="9410700" y="2584450"/>
          <p14:tracePt t="243436" x="9423400" y="2597150"/>
          <p14:tracePt t="243453" x="9423400" y="2603500"/>
          <p14:tracePt t="243503" x="9423400" y="2616200"/>
          <p14:tracePt t="243518" x="9423400" y="2641600"/>
          <p14:tracePt t="243536" x="9423400" y="2686050"/>
          <p14:tracePt t="243541" x="9423400" y="2711450"/>
          <p14:tracePt t="243553" x="9410700" y="2768600"/>
          <p14:tracePt t="243570" x="9391650" y="2863850"/>
          <p14:tracePt t="243588" x="9372600" y="2959100"/>
          <p14:tracePt t="243604" x="9366250" y="3016250"/>
          <p14:tracePt t="243620" x="9391650" y="3067050"/>
          <p14:tracePt t="243636" x="9410700" y="3136900"/>
          <p14:tracePt t="243655" x="9417050" y="3206750"/>
          <p14:tracePt t="243669" x="9423400" y="3321050"/>
          <p14:tracePt t="243685" x="9429750" y="3429000"/>
          <p14:tracePt t="244097" x="9417050" y="3429000"/>
          <p14:tracePt t="244106" x="9378950" y="3397250"/>
          <p14:tracePt t="244120" x="9277350" y="3327400"/>
          <p14:tracePt t="244137" x="9156700" y="3263900"/>
          <p14:tracePt t="244154" x="9029700" y="3187700"/>
          <p14:tracePt t="244171" x="8915400" y="3098800"/>
          <p14:tracePt t="244175" x="8858250" y="3035300"/>
          <p14:tracePt t="244187" x="8832850" y="2997200"/>
          <p14:tracePt t="244204" x="8813800" y="2927350"/>
          <p14:tracePt t="244220" x="8807450" y="2863850"/>
          <p14:tracePt t="244237" x="8801100" y="2819400"/>
          <p14:tracePt t="244254" x="8794750" y="2794000"/>
          <p14:tracePt t="244270" x="8775700" y="2774950"/>
          <p14:tracePt t="244273" x="8775700" y="2768600"/>
          <p14:tracePt t="244287" x="8769350" y="2762250"/>
          <p14:tracePt t="244304" x="8763000" y="2736850"/>
          <p14:tracePt t="244321" x="8763000" y="2724150"/>
          <p14:tracePt t="244337" x="8763000" y="2717800"/>
          <p14:tracePt t="244339" x="8763000" y="2711450"/>
          <p14:tracePt t="244354" x="8769350" y="2698750"/>
          <p14:tracePt t="244370" x="8794750" y="2679700"/>
          <p14:tracePt t="244388" x="8820150" y="2654300"/>
          <p14:tracePt t="244404" x="8839200" y="2641600"/>
          <p14:tracePt t="244421" x="8845550" y="2622550"/>
          <p14:tracePt t="244437" x="8858250" y="2603500"/>
          <p14:tracePt t="244441" x="8858250" y="2597150"/>
          <p14:tracePt t="244453" x="8870950" y="2584450"/>
          <p14:tracePt t="244470" x="8883650" y="2565400"/>
          <p14:tracePt t="244487" x="8902700" y="2552700"/>
          <p14:tracePt t="244504" x="8915400" y="2533650"/>
          <p14:tracePt t="244508" x="8915400" y="2527300"/>
          <p14:tracePt t="244521" x="8921750" y="2514600"/>
          <p14:tracePt t="244539" x="8928100" y="2495550"/>
          <p14:tracePt t="244554" x="8928100" y="2489200"/>
          <p14:tracePt t="244571" x="8928100" y="2476500"/>
          <p14:tracePt t="244587" x="8921750" y="2476500"/>
          <p14:tracePt t="244621" x="8921750" y="2482850"/>
          <p14:tracePt t="244638" x="8915400" y="2489200"/>
          <p14:tracePt t="244654" x="8902700" y="2501900"/>
          <p14:tracePt t="244658" x="8896350" y="2508250"/>
          <p14:tracePt t="244670" x="8896350" y="2514600"/>
          <p14:tracePt t="244688" x="8883650" y="2533650"/>
          <p14:tracePt t="244704" x="8877300" y="2546350"/>
          <p14:tracePt t="244722" x="8870950" y="2565400"/>
          <p14:tracePt t="244738" x="8870950" y="2578100"/>
          <p14:tracePt t="244756" x="8870950" y="2584450"/>
          <p14:tracePt t="244771" x="8877300" y="2584450"/>
          <p14:tracePt t="244788" x="8909050" y="2584450"/>
          <p14:tracePt t="244805" x="8915400" y="2584450"/>
          <p14:tracePt t="244808" x="8928100" y="2584450"/>
          <p14:tracePt t="244819" x="8940800" y="2584450"/>
          <p14:tracePt t="244821" x="8959850" y="2584450"/>
          <p14:tracePt t="244836" x="9023350" y="2571750"/>
          <p14:tracePt t="244855" x="9112250" y="2565400"/>
          <p14:tracePt t="244871" x="9207500" y="2565400"/>
          <p14:tracePt t="244887" x="9283700" y="2559050"/>
          <p14:tracePt t="244904" x="9340850" y="2552700"/>
          <p14:tracePt t="244922" x="9366250" y="2546350"/>
          <p14:tracePt t="244938" x="9378950" y="2546350"/>
          <p14:tracePt t="244955" x="9385300" y="2540000"/>
          <p14:tracePt t="244972" x="9391650" y="2533650"/>
          <p14:tracePt t="244974" x="9398000" y="2527300"/>
          <p14:tracePt t="244988" x="9404350" y="2520950"/>
          <p14:tracePt t="245003" x="9410700" y="2520950"/>
          <p14:tracePt t="245021" x="9436100" y="2508250"/>
          <p14:tracePt t="245038" x="9448800" y="2495550"/>
          <p14:tracePt t="245054" x="9455150" y="2482850"/>
          <p14:tracePt t="245071" x="9461500" y="2470150"/>
          <p14:tracePt t="245089" x="9461500" y="2444750"/>
          <p14:tracePt t="245105" x="9461500" y="2432050"/>
          <p14:tracePt t="245122" x="9442450" y="2413000"/>
          <p14:tracePt t="245138" x="9417050" y="2387600"/>
          <p14:tracePt t="245155" x="9391650" y="2374900"/>
          <p14:tracePt t="245171" x="9359900" y="2362200"/>
          <p14:tracePt t="245188" x="9321800" y="2343150"/>
          <p14:tracePt t="245204" x="9290050" y="2330450"/>
          <p14:tracePt t="245221" x="9251950" y="2324100"/>
          <p14:tracePt t="245238" x="9207500" y="2311400"/>
          <p14:tracePt t="245241" x="9163050" y="2311400"/>
          <p14:tracePt t="245254" x="9131300" y="2311400"/>
          <p14:tracePt t="245271" x="9093200" y="2311400"/>
          <p14:tracePt t="245288" x="9067800" y="2311400"/>
          <p14:tracePt t="245305" x="8978900" y="2324100"/>
          <p14:tracePt t="245321" x="8934450" y="2336800"/>
          <p14:tracePt t="245338" x="8909050" y="2349500"/>
          <p14:tracePt t="245355" x="8890000" y="2362200"/>
          <p14:tracePt t="245371" x="8883650" y="2381250"/>
          <p14:tracePt t="245388" x="8902700" y="2444750"/>
          <p14:tracePt t="245406" x="8959850" y="2482850"/>
          <p14:tracePt t="245421" x="9061450" y="2514600"/>
          <p14:tracePt t="245438" x="9194800" y="2546350"/>
          <p14:tracePt t="245455" x="9340850" y="2565400"/>
          <p14:tracePt t="245471" x="9448800" y="2565400"/>
          <p14:tracePt t="245488" x="9512300" y="2571750"/>
          <p14:tracePt t="245504" x="9544050" y="2571750"/>
          <p14:tracePt t="245559" x="9531350" y="2571750"/>
          <p14:tracePt t="245571" x="9525000" y="2571750"/>
          <p14:tracePt t="245587" x="9512300" y="2571750"/>
          <p14:tracePt t="245605" x="9505950" y="2571750"/>
          <p14:tracePt t="245732" x="9499600" y="2571750"/>
          <p14:tracePt t="245748" x="9493250" y="2571750"/>
          <p14:tracePt t="245758" x="9486900" y="2571750"/>
          <p14:tracePt t="245772" x="9474200" y="2571750"/>
          <p14:tracePt t="245789" x="9467850" y="2571750"/>
          <p14:tracePt t="245805" x="9461500" y="2571750"/>
          <p14:tracePt t="245822" x="9455150" y="2571750"/>
          <p14:tracePt t="245859" x="9448800" y="2571750"/>
          <p14:tracePt t="245882" x="9442450" y="2571750"/>
          <p14:tracePt t="245891" x="9436100" y="2571750"/>
          <p14:tracePt t="245963" x="9429750" y="2571750"/>
          <p14:tracePt t="245987" x="9423400" y="2571750"/>
          <p14:tracePt t="245995" x="9417050" y="2571750"/>
          <p14:tracePt t="246196" x="9410700" y="2571750"/>
          <p14:tracePt t="246205" x="9404350" y="2571750"/>
          <p14:tracePt t="246214" x="9398000" y="2571750"/>
          <p14:tracePt t="246221" x="9391650" y="2571750"/>
          <p14:tracePt t="246238" x="9385300" y="2571750"/>
          <p14:tracePt t="246256" x="9372600" y="2571750"/>
          <p14:tracePt t="246272" x="9366250" y="2571750"/>
          <p14:tracePt t="246289" x="9359900" y="2571750"/>
          <p14:tracePt t="246306" x="9347200" y="2578100"/>
          <p14:tracePt t="246323" x="9321800" y="2578100"/>
          <p14:tracePt t="246339" x="9302750" y="2578100"/>
          <p14:tracePt t="246372" x="9296400" y="2578100"/>
          <p14:tracePt t="246390" x="9302750" y="2584450"/>
          <p14:tracePt t="246405" x="9334500" y="2578100"/>
          <p14:tracePt t="246510" x="9340850" y="2578100"/>
          <p14:tracePt t="246526" x="9347200" y="2571750"/>
          <p14:tracePt t="246534" x="9366250" y="2559050"/>
          <p14:tracePt t="246541" x="9398000" y="2546350"/>
          <p14:tracePt t="246557" x="9455150" y="2527300"/>
          <p14:tracePt t="246574" x="9512300" y="2508250"/>
          <p14:tracePt t="246589" x="9544050" y="2495550"/>
          <p14:tracePt t="246606" x="9556750" y="2476500"/>
          <p14:tracePt t="246622" x="9569450" y="2463800"/>
          <p14:tracePt t="246639" x="9582150" y="2438400"/>
          <p14:tracePt t="246656" x="9588500" y="2406650"/>
          <p14:tracePt t="246671" x="9588500" y="2387600"/>
          <p14:tracePt t="246689" x="9582150" y="2349500"/>
          <p14:tracePt t="246706" x="9544050" y="2311400"/>
          <p14:tracePt t="246722" x="9474200" y="2260600"/>
          <p14:tracePt t="246739" x="9391650" y="2197100"/>
          <p14:tracePt t="246756" x="9315450" y="2165350"/>
          <p14:tracePt t="246772" x="9239250" y="2159000"/>
          <p14:tracePt t="246790" x="9169400" y="2190750"/>
          <p14:tracePt t="246793" x="9150350" y="2203450"/>
          <p14:tracePt t="246806" x="9112250" y="2241550"/>
          <p14:tracePt t="246822" x="9093200" y="2286000"/>
          <p14:tracePt t="246839" x="9093200" y="2324100"/>
          <p14:tracePt t="246856" x="9105900" y="2362200"/>
          <p14:tracePt t="246872" x="9150350" y="2400300"/>
          <p14:tracePt t="246890" x="9213850" y="2432050"/>
          <p14:tracePt t="246906" x="9302750" y="2470150"/>
          <p14:tracePt t="246923" x="9436100" y="2495550"/>
          <p14:tracePt t="246927" x="9512300" y="2508250"/>
          <p14:tracePt t="246938" x="9594850" y="2508250"/>
          <p14:tracePt t="246956" x="9772650" y="2520950"/>
          <p14:tracePt t="246973" x="9912350" y="2520950"/>
          <p14:tracePt t="246989" x="9988550" y="2514600"/>
          <p14:tracePt t="246994" x="10013950" y="2508250"/>
          <p14:tracePt t="247005" x="10033000" y="2501900"/>
          <p14:tracePt t="247022" x="10039350" y="2501900"/>
          <p14:tracePt t="247040" x="10045700" y="2501900"/>
          <p14:tracePt t="247144" x="10045700" y="2495550"/>
          <p14:tracePt t="247151" x="10052050" y="2495550"/>
          <p14:tracePt t="247156" x="10071100" y="2495550"/>
          <p14:tracePt t="247171" x="10090150" y="2489200"/>
          <p14:tracePt t="247190" x="10166350" y="2489200"/>
          <p14:tracePt t="247206" x="10223500" y="2495550"/>
          <p14:tracePt t="247223" x="10274300" y="2501900"/>
          <p14:tracePt t="247239" x="10325100" y="2514600"/>
          <p14:tracePt t="247247" x="10344150" y="2520950"/>
          <p14:tracePt t="247324" x="10344150" y="2527300"/>
          <p14:tracePt t="247341" x="10350500" y="2533650"/>
          <p14:tracePt t="247357" x="10350500" y="2540000"/>
          <p14:tracePt t="247636" x="10350500" y="2546350"/>
          <p14:tracePt t="247681" x="10350500" y="2552700"/>
          <p14:tracePt t="247808" x="10356850" y="2552700"/>
          <p14:tracePt t="247816" x="10363200" y="2552700"/>
          <p14:tracePt t="247827" x="10375900" y="2546350"/>
          <p14:tracePt t="247839" x="10426700" y="2533650"/>
          <p14:tracePt t="247857" x="10490200" y="2527300"/>
          <p14:tracePt t="247874" x="10566400" y="2508250"/>
          <p14:tracePt t="247890" x="10655300" y="2495550"/>
          <p14:tracePt t="247907" x="10731500" y="2489200"/>
          <p14:tracePt t="247924" x="10807700" y="2482850"/>
          <p14:tracePt t="247928" x="10839450" y="2482850"/>
          <p14:tracePt t="247940" x="10877550" y="2482850"/>
          <p14:tracePt t="247946" x="10909300" y="2482850"/>
          <p14:tracePt t="247956" x="10947400" y="2476500"/>
          <p14:tracePt t="247974" x="11004550" y="2476500"/>
          <p14:tracePt t="247990" x="11068050" y="2476500"/>
          <p14:tracePt t="248007" x="11080750" y="2476500"/>
          <p14:tracePt t="248023" x="11112500" y="2476500"/>
          <p14:tracePt t="248040" x="11156950" y="2482850"/>
          <p14:tracePt t="248057" x="11195050" y="2489200"/>
          <p14:tracePt t="248073" x="11233150" y="2501900"/>
          <p14:tracePt t="248090" x="11264900" y="2508250"/>
          <p14:tracePt t="248107" x="11290300" y="2514600"/>
          <p14:tracePt t="248123" x="11315700" y="2514600"/>
          <p14:tracePt t="248140" x="11347450" y="2520950"/>
          <p14:tracePt t="248157" x="11372850" y="2520950"/>
          <p14:tracePt t="248174" x="11404600" y="2520950"/>
          <p14:tracePt t="248190" x="11436350" y="2520950"/>
          <p14:tracePt t="248193" x="11455400" y="2520950"/>
          <p14:tracePt t="248207" x="11468100" y="2520950"/>
          <p14:tracePt t="248224" x="11518900" y="2508250"/>
          <p14:tracePt t="248241" x="11537950" y="2508250"/>
          <p14:tracePt t="248257" x="11544300" y="2508250"/>
          <p14:tracePt t="248364" x="11544300" y="2501900"/>
          <p14:tracePt t="248420" x="11531600" y="2501900"/>
          <p14:tracePt t="248429" x="11512550" y="2508250"/>
          <p14:tracePt t="248439" x="11487150" y="2508250"/>
          <p14:tracePt t="248458" x="11404600" y="2527300"/>
          <p14:tracePt t="248474" x="11347450" y="2540000"/>
          <p14:tracePt t="248491" x="11264900" y="2552700"/>
          <p14:tracePt t="248508" x="11156950" y="2571750"/>
          <p14:tracePt t="248524" x="11017250" y="2597150"/>
          <p14:tracePt t="248541" x="10871200" y="2616200"/>
          <p14:tracePt t="248557" x="10725150" y="2628900"/>
          <p14:tracePt t="248574" x="10598150" y="2635250"/>
          <p14:tracePt t="248591" x="10483850" y="2641600"/>
          <p14:tracePt t="248607" x="10388600" y="2641600"/>
          <p14:tracePt t="248624" x="10299700" y="2647950"/>
          <p14:tracePt t="248641" x="10217150" y="2654300"/>
          <p14:tracePt t="248657" x="10128250" y="2667000"/>
          <p14:tracePt t="248674" x="10045700" y="2679700"/>
          <p14:tracePt t="248678" x="10001250" y="2686050"/>
          <p14:tracePt t="248689" x="9975850" y="2692400"/>
          <p14:tracePt t="248707" x="9931400" y="2698750"/>
          <p14:tracePt t="248724" x="9810750" y="2705100"/>
          <p14:tracePt t="248741" x="9690100" y="2711450"/>
          <p14:tracePt t="248756" x="9563100" y="2717800"/>
          <p14:tracePt t="248774" x="9398000" y="2717800"/>
          <p14:tracePt t="248791" x="9251950" y="2711450"/>
          <p14:tracePt t="248807" x="9105900" y="2705100"/>
          <p14:tracePt t="248824" x="9048750" y="2698750"/>
          <p14:tracePt t="248828" x="9042400" y="2698750"/>
          <p14:tracePt t="248840" x="9036050" y="2698750"/>
          <p14:tracePt t="248904" x="9036050" y="2705100"/>
          <p14:tracePt t="248923" x="9036050" y="2724150"/>
          <p14:tracePt t="248943" x="9036050" y="2749550"/>
          <p14:tracePt t="248957" x="9036050" y="2755900"/>
          <p14:tracePt t="248976" x="9036050" y="2762250"/>
          <p14:tracePt t="248993" x="9036050" y="2768600"/>
          <p14:tracePt t="249008" x="9036050" y="2774950"/>
          <p14:tracePt t="249024" x="9042400" y="2774950"/>
          <p14:tracePt t="249041" x="9048750" y="2774950"/>
          <p14:tracePt t="249058" x="9048750" y="2781300"/>
          <p14:tracePt t="249079" x="9055100" y="2781300"/>
          <p14:tracePt t="249092" x="9067800" y="2781300"/>
          <p14:tracePt t="249108" x="9099550" y="2781300"/>
          <p14:tracePt t="249125" x="9137650" y="2781300"/>
          <p14:tracePt t="249141" x="9201150" y="2781300"/>
          <p14:tracePt t="249143" x="9239250" y="2774950"/>
          <p14:tracePt t="249158" x="9378950" y="2762250"/>
          <p14:tracePt t="249174" x="9525000" y="2749550"/>
          <p14:tracePt t="249191" x="9632950" y="2736850"/>
          <p14:tracePt t="249208" x="9702800" y="2730500"/>
          <p14:tracePt t="249224" x="9721850" y="2730500"/>
          <p14:tracePt t="249241" x="9740900" y="2730500"/>
          <p14:tracePt t="249258" x="9747250" y="2730500"/>
          <p14:tracePt t="249351" x="9753600" y="2724150"/>
          <p14:tracePt t="249524" x="9759950" y="2724150"/>
          <p14:tracePt t="249544" x="9804400" y="2724150"/>
          <p14:tracePt t="249560" x="9861550" y="2724150"/>
          <p14:tracePt t="249576" x="9931400" y="2724150"/>
          <p14:tracePt t="249592" x="9975850" y="2724150"/>
          <p14:tracePt t="249608" x="10001250" y="2724150"/>
          <p14:tracePt t="249774" x="10007600" y="2730500"/>
          <p14:tracePt t="249791" x="10007600" y="2736850"/>
          <p14:tracePt t="249798" x="10013950" y="2743200"/>
          <p14:tracePt t="249825" x="10020300" y="2749550"/>
          <p14:tracePt t="249859" x="10026650" y="2749550"/>
          <p14:tracePt t="249892" x="10026650" y="2755900"/>
          <p14:tracePt t="249909" x="10033000" y="2755900"/>
          <p14:tracePt t="249926" x="10039350" y="2755900"/>
          <p14:tracePt t="249942" x="10052050" y="2755900"/>
          <p14:tracePt t="249959" x="10077450" y="2755900"/>
          <p14:tracePt t="249975" x="10128250" y="2755900"/>
          <p14:tracePt t="249994" x="10166350" y="2755900"/>
          <p14:tracePt t="250009" x="10210800" y="2755900"/>
          <p14:tracePt t="250025" x="10274300" y="2749550"/>
          <p14:tracePt t="250042" x="10318750" y="2743200"/>
          <p14:tracePt t="250058" x="10356850" y="2730500"/>
          <p14:tracePt t="250075" x="10394950" y="2717800"/>
          <p14:tracePt t="250092" x="10401300" y="2711450"/>
          <p14:tracePt t="250108" x="10407650" y="2711450"/>
          <p14:tracePt t="250331" x="10401300" y="2717800"/>
          <p14:tracePt t="250354" x="10394950" y="2717800"/>
          <p14:tracePt t="250376" x="10394950" y="2724150"/>
          <p14:tracePt t="250394" x="10388600" y="2724150"/>
          <p14:tracePt t="250536" x="10414000" y="2730500"/>
          <p14:tracePt t="250546" x="10426700" y="2730500"/>
          <p14:tracePt t="250559" x="10490200" y="2730500"/>
          <p14:tracePt t="250578" x="10598150" y="2730500"/>
          <p14:tracePt t="250592" x="10668000" y="2730500"/>
          <p14:tracePt t="250609" x="10725150" y="2717800"/>
          <p14:tracePt t="250626" x="10750550" y="2711450"/>
          <p14:tracePt t="250642" x="10756900" y="2711450"/>
          <p14:tracePt t="250659" x="10756900" y="2705100"/>
          <p14:tracePt t="250663" x="10756900" y="2698750"/>
          <p14:tracePt t="250676" x="10756900" y="2692400"/>
          <p14:tracePt t="250681" x="10756900" y="2686050"/>
          <p14:tracePt t="250693" x="10756900" y="2673350"/>
          <p14:tracePt t="250710" x="10756900" y="2660650"/>
          <p14:tracePt t="250726" x="10763250" y="2654300"/>
          <p14:tracePt t="250811" x="10756900" y="2654300"/>
          <p14:tracePt t="250819" x="10756900" y="2660650"/>
          <p14:tracePt t="250827" x="10750550" y="2660650"/>
          <p14:tracePt t="250890" x="10756900" y="2667000"/>
          <p14:tracePt t="250899" x="10763250" y="2679700"/>
          <p14:tracePt t="250910" x="10775950" y="2686050"/>
          <p14:tracePt t="250926" x="10801350" y="2705100"/>
          <p14:tracePt t="250943" x="10852150" y="2730500"/>
          <p14:tracePt t="250960" x="10915650" y="2749550"/>
          <p14:tracePt t="250963" x="10934700" y="2755900"/>
          <p14:tracePt t="250975" x="10972800" y="2768600"/>
          <p14:tracePt t="250993" x="11049000" y="2774950"/>
          <p14:tracePt t="251009" x="11099800" y="2774950"/>
          <p14:tracePt t="251026" x="11156950" y="2768600"/>
          <p14:tracePt t="251043" x="11195050" y="2755900"/>
          <p14:tracePt t="251059" x="11214100" y="2749550"/>
          <p14:tracePt t="251076" x="11233150" y="2749550"/>
          <p14:tracePt t="251093" x="11245850" y="2743200"/>
          <p14:tracePt t="251109" x="11264900" y="2743200"/>
          <p14:tracePt t="251126" x="11296650" y="2743200"/>
          <p14:tracePt t="251143" x="11322050" y="2743200"/>
          <p14:tracePt t="251159" x="11360150" y="2743200"/>
          <p14:tracePt t="251176" x="11379200" y="2736850"/>
          <p14:tracePt t="251193" x="11398250" y="2730500"/>
          <p14:tracePt t="251210" x="11430000" y="2717800"/>
          <p14:tracePt t="251226" x="11442700" y="2698750"/>
          <p14:tracePt t="251243" x="11449050" y="2692400"/>
          <p14:tracePt t="251260" x="11449050" y="2679700"/>
          <p14:tracePt t="251276" x="11430000" y="2667000"/>
          <p14:tracePt t="251291" x="11391900" y="2660650"/>
          <p14:tracePt t="251310" x="11334750" y="2654300"/>
          <p14:tracePt t="251326" x="11214100" y="2654300"/>
          <p14:tracePt t="251343" x="11131550" y="2654300"/>
          <p14:tracePt t="251359" x="11042650" y="2667000"/>
          <p14:tracePt t="251376" x="10915650" y="2679700"/>
          <p14:tracePt t="251393" x="10839450" y="2686050"/>
          <p14:tracePt t="251409" x="10706100" y="2705100"/>
          <p14:tracePt t="251426" x="10553700" y="2743200"/>
          <p14:tracePt t="251444" x="10255250" y="2800350"/>
          <p14:tracePt t="251460" x="10001250" y="2838450"/>
          <p14:tracePt t="251476" x="9785350" y="2870200"/>
          <p14:tracePt t="251492" x="9588500" y="2870200"/>
          <p14:tracePt t="251508" x="9378950" y="2863850"/>
          <p14:tracePt t="251526" x="9232900" y="2851150"/>
          <p14:tracePt t="251543" x="9137650" y="2851150"/>
          <p14:tracePt t="251561" x="9004300" y="2870200"/>
          <p14:tracePt t="251565" x="8940800" y="2882900"/>
          <p14:tracePt t="251575" x="8877300" y="2901950"/>
          <p14:tracePt t="251594" x="8737600" y="2940050"/>
          <p14:tracePt t="251599" x="8686800" y="2952750"/>
          <p14:tracePt t="251610" x="8655050" y="2959100"/>
          <p14:tracePt t="251626" x="8636000" y="2965450"/>
          <p14:tracePt t="251677" x="8642350" y="2965450"/>
          <p14:tracePt t="251693" x="8667750" y="2965450"/>
          <p14:tracePt t="251710" x="8699500" y="2959100"/>
          <p14:tracePt t="251726" x="8724900" y="2959100"/>
          <p14:tracePt t="251743" x="8756650" y="2959100"/>
          <p14:tracePt t="251747" x="8775700" y="2959100"/>
          <p14:tracePt t="251760" x="8807450" y="2959100"/>
          <p14:tracePt t="251777" x="8858250" y="2965450"/>
          <p14:tracePt t="251794" x="8921750" y="2971800"/>
          <p14:tracePt t="251810" x="8947150" y="2978150"/>
          <p14:tracePt t="251828" x="8966200" y="2978150"/>
          <p14:tracePt t="251845" x="9004300" y="2978150"/>
          <p14:tracePt t="251859" x="9055100" y="2978150"/>
          <p14:tracePt t="251877" x="9118600" y="2984500"/>
          <p14:tracePt t="251893" x="9207500" y="2984500"/>
          <p14:tracePt t="251910" x="9302750" y="2984500"/>
          <p14:tracePt t="251928" x="9410700" y="2978150"/>
          <p14:tracePt t="251944" x="9467850" y="2965450"/>
          <p14:tracePt t="251949" x="9474200" y="2965450"/>
          <p14:tracePt t="251961" x="9493250" y="2959100"/>
          <p14:tracePt t="251977" x="9499600" y="2959100"/>
          <p14:tracePt t="251993" x="9499600" y="2952750"/>
          <p14:tracePt t="252060" x="9505950" y="2952750"/>
          <p14:tracePt t="252068" x="9505950" y="2959100"/>
          <p14:tracePt t="252075" x="9512300" y="2959100"/>
          <p14:tracePt t="252093" x="9512300" y="2965450"/>
          <p14:tracePt t="252261" x="9512300" y="2971800"/>
          <p14:tracePt t="252277" x="9512300" y="2978150"/>
          <p14:tracePt t="252947" x="9518650" y="2978150"/>
          <p14:tracePt t="252954" x="9525000" y="2978150"/>
          <p14:tracePt t="252959" x="9550400" y="2984500"/>
          <p14:tracePt t="252978" x="9620250" y="2997200"/>
          <p14:tracePt t="252994" x="9715500" y="3009900"/>
          <p14:tracePt t="253011" x="9810750" y="3016250"/>
          <p14:tracePt t="253028" x="9899650" y="3016250"/>
          <p14:tracePt t="253045" x="9950450" y="3022600"/>
          <p14:tracePt t="253061" x="9975850" y="3022600"/>
          <p14:tracePt t="253078" x="9982200" y="3022600"/>
          <p14:tracePt t="253113" x="9988550" y="3016250"/>
          <p14:tracePt t="253128" x="10007600" y="3003550"/>
          <p14:tracePt t="253144" x="10052050" y="2984500"/>
          <p14:tracePt t="253161" x="10115550" y="2952750"/>
          <p14:tracePt t="253177" x="10153650" y="2933700"/>
          <p14:tracePt t="253195" x="10185400" y="2921000"/>
          <p14:tracePt t="253211" x="10210800" y="2914650"/>
          <p14:tracePt t="253228" x="10223500" y="2901950"/>
          <p14:tracePt t="253230" x="10229850" y="2895600"/>
          <p14:tracePt t="253244" x="10229850" y="2889250"/>
          <p14:tracePt t="253248" x="10236200" y="2889250"/>
          <p14:tracePt t="253261" x="10248900" y="2876550"/>
          <p14:tracePt t="253278" x="10261600" y="2857500"/>
          <p14:tracePt t="253294" x="10267950" y="2857500"/>
          <p14:tracePt t="253392" x="10261600" y="2863850"/>
          <p14:tracePt t="253400" x="10261600" y="2870200"/>
          <p14:tracePt t="253416" x="10255250" y="2870200"/>
          <p14:tracePt t="253526" x="10255250" y="2876550"/>
          <p14:tracePt t="253566" x="10255250" y="2882900"/>
          <p14:tracePt t="253583" x="10248900" y="2882900"/>
          <p14:tracePt t="253593" x="10248900" y="2889250"/>
          <p14:tracePt t="253612" x="10242550" y="2895600"/>
          <p14:tracePt t="253628" x="10236200" y="2901950"/>
          <p14:tracePt t="253645" x="10229850" y="2908300"/>
          <p14:tracePt t="253662" x="10223500" y="2914650"/>
          <p14:tracePt t="253678" x="10217150" y="2914650"/>
          <p14:tracePt t="253695" x="10217150" y="2921000"/>
          <p14:tracePt t="253900" x="10229850" y="2921000"/>
          <p14:tracePt t="253907" x="10255250" y="2921000"/>
          <p14:tracePt t="253913" x="10267950" y="2921000"/>
          <p14:tracePt t="253929" x="10287000" y="2921000"/>
          <p14:tracePt t="253946" x="10363200" y="2921000"/>
          <p14:tracePt t="253965" x="10420350" y="2921000"/>
          <p14:tracePt t="253980" x="10483850" y="2914650"/>
          <p14:tracePt t="253995" x="10515600" y="2914650"/>
          <p14:tracePt t="254012" x="10541000" y="2914650"/>
          <p14:tracePt t="254029" x="10585450" y="2914650"/>
          <p14:tracePt t="254045" x="10623550" y="2914650"/>
          <p14:tracePt t="254062" x="10661650" y="2921000"/>
          <p14:tracePt t="254078" x="10680700" y="2927350"/>
          <p14:tracePt t="254222" x="10687050" y="2927350"/>
          <p14:tracePt t="254232" x="10693400" y="2927350"/>
          <p14:tracePt t="254246" x="10706100" y="2940050"/>
          <p14:tracePt t="254262" x="10718800" y="2952750"/>
          <p14:tracePt t="254279" x="10744200" y="2971800"/>
          <p14:tracePt t="254295" x="10775950" y="2990850"/>
          <p14:tracePt t="254312" x="10807700" y="3003550"/>
          <p14:tracePt t="254330" x="10826750" y="3016250"/>
          <p14:tracePt t="254346" x="10845800" y="3016250"/>
          <p14:tracePt t="254361" x="10852150" y="3022600"/>
          <p14:tracePt t="254378" x="10858500" y="3022600"/>
          <p14:tracePt t="254396" x="10864850" y="3028950"/>
          <p14:tracePt t="254412" x="10877550" y="3041650"/>
          <p14:tracePt t="254428" x="10883900" y="3048000"/>
          <p14:tracePt t="254431" x="10883900" y="3054350"/>
          <p14:tracePt t="254530" x="10883900" y="3048000"/>
          <p14:tracePt t="254538" x="10883900" y="3041650"/>
          <p14:tracePt t="254544" x="10883900" y="3035300"/>
          <p14:tracePt t="254562" x="10883900" y="3022600"/>
          <p14:tracePt t="254579" x="10883900" y="3003550"/>
          <p14:tracePt t="254596" x="10883900" y="2984500"/>
          <p14:tracePt t="254601" x="10883900" y="2978150"/>
          <p14:tracePt t="254611" x="10890250" y="2965450"/>
          <p14:tracePt t="254614" x="10902950" y="2959100"/>
          <p14:tracePt t="254629" x="10909300" y="2952750"/>
          <p14:tracePt t="254647" x="10966450" y="2952750"/>
          <p14:tracePt t="254650" x="11004550" y="2959100"/>
          <p14:tracePt t="254662" x="11049000" y="2978150"/>
          <p14:tracePt t="254680" x="11150600" y="3022600"/>
          <p14:tracePt t="254696" x="11214100" y="3054350"/>
          <p14:tracePt t="254713" x="11258550" y="3073400"/>
          <p14:tracePt t="254715" x="11309350" y="3086100"/>
          <p14:tracePt t="254730" x="11385550" y="3098800"/>
          <p14:tracePt t="254747" x="11474450" y="3098800"/>
          <p14:tracePt t="254763" x="11518900" y="3086100"/>
          <p14:tracePt t="254781" x="11557000" y="3054350"/>
          <p14:tracePt t="254796" x="11569700" y="3035300"/>
          <p14:tracePt t="254812" x="11576050" y="3028950"/>
          <p14:tracePt t="254865" x="11576050" y="3035300"/>
          <p14:tracePt t="254968" x="11576050" y="3028950"/>
          <p14:tracePt t="255036" x="11576050" y="3022600"/>
          <p14:tracePt t="255047" x="11588750" y="3016250"/>
          <p14:tracePt t="255053" x="11607800" y="3009900"/>
          <p14:tracePt t="255063" x="11633200" y="2997200"/>
          <p14:tracePt t="255079" x="11684000" y="2965450"/>
          <p14:tracePt t="255086" x="11715750" y="2952750"/>
          <p14:tracePt t="255095" x="11747500" y="2933700"/>
          <p14:tracePt t="255113" x="11817350" y="2876550"/>
          <p14:tracePt t="255131" x="11861800" y="2838450"/>
          <p14:tracePt t="255146" x="11868150" y="2825750"/>
          <p14:tracePt t="255182" x="11849100" y="2838450"/>
          <p14:tracePt t="255196" x="11842750" y="2851150"/>
          <p14:tracePt t="255213" x="11811000" y="2882900"/>
          <p14:tracePt t="255229" x="11785600" y="2901950"/>
          <p14:tracePt t="255246" x="11734800" y="2927350"/>
          <p14:tracePt t="255263" x="11645900" y="2952750"/>
          <p14:tracePt t="255278" x="11474450" y="2997200"/>
          <p14:tracePt t="255296" x="11271250" y="3035300"/>
          <p14:tracePt t="255313" x="11017250" y="3073400"/>
          <p14:tracePt t="255330" x="10718800" y="3124200"/>
          <p14:tracePt t="255346" x="10464800" y="3168650"/>
          <p14:tracePt t="255363" x="10267950" y="3200400"/>
          <p14:tracePt t="255368" x="10147300" y="3213100"/>
          <p14:tracePt t="255380" x="9918700" y="3251200"/>
          <p14:tracePt t="255396" x="9632950" y="3282950"/>
          <p14:tracePt t="255413" x="9391650" y="3308350"/>
          <p14:tracePt t="255430" x="9175750" y="3321050"/>
          <p14:tracePt t="255448" x="9010650" y="3321050"/>
          <p14:tracePt t="255463" x="8896350" y="3295650"/>
          <p14:tracePt t="255467" x="8794750" y="3276600"/>
          <p14:tracePt t="255480" x="8661400" y="3263900"/>
          <p14:tracePt t="255496" x="8623300" y="3257550"/>
          <p14:tracePt t="255515" x="8610600" y="3257550"/>
          <p14:tracePt t="255519" x="8604250" y="3257550"/>
          <p14:tracePt t="255532" x="8597900" y="3251200"/>
          <p14:tracePt t="255603" x="8597900" y="3244850"/>
          <p14:tracePt t="255611" x="8604250" y="3244850"/>
          <p14:tracePt t="255618" x="8642350" y="3232150"/>
          <p14:tracePt t="255628" x="8667750" y="3225800"/>
          <p14:tracePt t="255647" x="8724900" y="3225800"/>
          <p14:tracePt t="255664" x="8750300" y="3219450"/>
          <p14:tracePt t="255697" x="8756650" y="3219450"/>
          <p14:tracePt t="255714" x="8775700" y="3219450"/>
          <p14:tracePt t="255730" x="8788400" y="3219450"/>
          <p14:tracePt t="255747" x="8864600" y="3219450"/>
          <p14:tracePt t="255751" x="8915400" y="3219450"/>
          <p14:tracePt t="255763" x="8940800" y="3219450"/>
          <p14:tracePt t="255783" x="9131300" y="3206750"/>
          <p14:tracePt t="255796" x="9213850" y="3206750"/>
          <p14:tracePt t="255813" x="9283700" y="3206750"/>
          <p14:tracePt t="255830" x="9296400" y="3206750"/>
          <p14:tracePt t="255987" x="9296400" y="3200400"/>
          <p14:tracePt t="255997" x="9309100" y="3200400"/>
          <p14:tracePt t="256014" x="9315450" y="3200400"/>
          <p14:tracePt t="256030" x="9328150" y="3200400"/>
          <p14:tracePt t="256047" x="9334500" y="3200400"/>
          <p14:tracePt t="256065" x="9340850" y="3200400"/>
          <p14:tracePt t="256081" x="9347200" y="3200400"/>
          <p14:tracePt t="256097" x="9353550" y="3200400"/>
          <p14:tracePt t="256114" x="9359900" y="3200400"/>
          <p14:tracePt t="256134" x="9366250" y="3200400"/>
          <p14:tracePt t="256210" x="9372600" y="3200400"/>
          <p14:tracePt t="256217" x="9385300" y="3200400"/>
          <p14:tracePt t="256233" x="9417050" y="3206750"/>
          <p14:tracePt t="256246" x="9436100" y="3206750"/>
          <p14:tracePt t="256264" x="9474200" y="3206750"/>
          <p14:tracePt t="256280" x="9493250" y="3206750"/>
          <p14:tracePt t="256299" x="9512300" y="3206750"/>
          <p14:tracePt t="256314" x="9537700" y="3206750"/>
          <p14:tracePt t="256330" x="9556750" y="3206750"/>
          <p14:tracePt t="256348" x="9588500" y="3206750"/>
          <p14:tracePt t="256365" x="9620250" y="3206750"/>
          <p14:tracePt t="256381" x="9652000" y="3206750"/>
          <p14:tracePt t="256398" x="9658350" y="3206750"/>
          <p14:tracePt t="256413" x="9664700" y="3206750"/>
          <p14:tracePt t="256668" x="9677400" y="3206750"/>
          <p14:tracePt t="256681" x="9702800" y="3213100"/>
          <p14:tracePt t="256688" x="9715500" y="3213100"/>
          <p14:tracePt t="256696" x="9728200" y="3213100"/>
          <p14:tracePt t="256715" x="9740900" y="3219450"/>
          <p14:tracePt t="256731" x="9747250" y="3219450"/>
          <p14:tracePt t="256746" x="9772650" y="3225800"/>
          <p14:tracePt t="256763" x="9829800" y="3232150"/>
          <p14:tracePt t="256781" x="9861550" y="3232150"/>
          <p14:tracePt t="256800" x="9874250" y="3225800"/>
          <p14:tracePt t="256814" x="9880600" y="3225800"/>
          <p14:tracePt t="257116" x="9886950" y="3225800"/>
          <p14:tracePt t="257131" x="9918700" y="3225800"/>
          <p14:tracePt t="257148" x="9988550" y="3225800"/>
          <p14:tracePt t="257165" x="10077450" y="3232150"/>
          <p14:tracePt t="257181" x="10185400" y="3251200"/>
          <p14:tracePt t="257198" x="10293350" y="3263900"/>
          <p14:tracePt t="257215" x="10369550" y="3276600"/>
          <p14:tracePt t="257231" x="10426700" y="3282950"/>
          <p14:tracePt t="257248" x="10452100" y="3282950"/>
          <p14:tracePt t="257265" x="10483850" y="3282950"/>
          <p14:tracePt t="257281" x="10534650" y="3282950"/>
          <p14:tracePt t="257285" x="10566400" y="3282950"/>
          <p14:tracePt t="257297" x="10598150" y="3282950"/>
          <p14:tracePt t="257299" x="10629900" y="3282950"/>
          <p14:tracePt t="257314" x="10712450" y="3282950"/>
          <p14:tracePt t="257332" x="10782300" y="3282950"/>
          <p14:tracePt t="257348" x="10845800" y="3282950"/>
          <p14:tracePt t="257365" x="10922000" y="3282950"/>
          <p14:tracePt t="257382" x="10966450" y="3282950"/>
          <p14:tracePt t="257398" x="11029950" y="3276600"/>
          <p14:tracePt t="257415" x="11099800" y="3270250"/>
          <p14:tracePt t="257432" x="11176000" y="3257550"/>
          <p14:tracePt t="257448" x="11226800" y="3238500"/>
          <p14:tracePt t="257465" x="11271250" y="3213100"/>
          <p14:tracePt t="257482" x="11277600" y="3187700"/>
          <p14:tracePt t="257498" x="11277600" y="3149600"/>
          <p14:tracePt t="257515" x="11271250" y="3117850"/>
          <p14:tracePt t="257518" x="11264900" y="3111500"/>
          <p14:tracePt t="257531" x="11252200" y="3098800"/>
          <p14:tracePt t="257535" x="11245850" y="3092450"/>
          <p14:tracePt t="257549" x="11220450" y="3079750"/>
          <p14:tracePt t="257565" x="11176000" y="3067050"/>
          <p14:tracePt t="257581" x="11125200" y="3060700"/>
          <p14:tracePt t="257598" x="11055350" y="3054350"/>
          <p14:tracePt t="257615" x="10966450" y="3041650"/>
          <p14:tracePt t="257631" x="10858500" y="3028950"/>
          <p14:tracePt t="257649" x="10750550" y="3009900"/>
          <p14:tracePt t="257665" x="10655300" y="2990850"/>
          <p14:tracePt t="257681" x="10585450" y="2965450"/>
          <p14:tracePt t="257698" x="10528300" y="2946400"/>
          <p14:tracePt t="257715" x="10477500" y="2933700"/>
          <p14:tracePt t="257732" x="10414000" y="2927350"/>
          <p14:tracePt t="257749" x="10337800" y="2927350"/>
          <p14:tracePt t="257765" x="10236200" y="2921000"/>
          <p14:tracePt t="257768" x="10198100" y="2921000"/>
          <p14:tracePt t="257782" x="10096500" y="2921000"/>
          <p14:tracePt t="257798" x="10001250" y="2921000"/>
          <p14:tracePt t="257815" x="9925050" y="2921000"/>
          <p14:tracePt t="257832" x="9855200" y="2927350"/>
          <p14:tracePt t="257848" x="9791700" y="2933700"/>
          <p14:tracePt t="257864" x="9740900" y="2952750"/>
          <p14:tracePt t="257882" x="9683750" y="2971800"/>
          <p14:tracePt t="257897" x="9652000" y="3003550"/>
          <p14:tracePt t="257915" x="9639300" y="3028950"/>
          <p14:tracePt t="257920" x="9632950" y="3048000"/>
          <p14:tracePt t="257934" x="9632950" y="3073400"/>
          <p14:tracePt t="257949" x="9632950" y="3105150"/>
          <p14:tracePt t="257965" x="9658350" y="3155950"/>
          <p14:tracePt t="257982" x="9690100" y="3187700"/>
          <p14:tracePt t="257999" x="9753600" y="3238500"/>
          <p14:tracePt t="258016" x="9829800" y="3282950"/>
          <p14:tracePt t="258033" x="9975850" y="3314700"/>
          <p14:tracePt t="258053" x="10077450" y="3321050"/>
          <p14:tracePt t="258056" x="10198100" y="3321050"/>
          <p14:tracePt t="258065" x="10318750" y="3314700"/>
          <p14:tracePt t="258082" x="10623550" y="3314700"/>
          <p14:tracePt t="258098" x="10909300" y="3308350"/>
          <p14:tracePt t="258116" x="11156950" y="3289300"/>
          <p14:tracePt t="258132" x="11290300" y="3251200"/>
          <p14:tracePt t="258149" x="11334750" y="3219450"/>
          <p14:tracePt t="258165" x="11341100" y="3200400"/>
          <p14:tracePt t="258220" x="11328400" y="3200400"/>
          <p14:tracePt t="258232" x="11322050" y="3200400"/>
          <p14:tracePt t="258248" x="11271250" y="3200400"/>
          <p14:tracePt t="258265" x="11214100" y="3219450"/>
          <p14:tracePt t="258282" x="11042650" y="3263900"/>
          <p14:tracePt t="258299" x="10826750" y="3308350"/>
          <p14:tracePt t="258315" x="10553700" y="3340100"/>
          <p14:tracePt t="258332" x="10210800" y="3352800"/>
          <p14:tracePt t="258348" x="9861550" y="3352800"/>
          <p14:tracePt t="258365" x="9467850" y="3346450"/>
          <p14:tracePt t="258382" x="9010650" y="3308350"/>
          <p14:tracePt t="258399" x="8489950" y="3244850"/>
          <p14:tracePt t="258415" x="8007350" y="3206750"/>
          <p14:tracePt t="258432" x="7600950" y="3206750"/>
          <p14:tracePt t="258449" x="7258050" y="3213100"/>
          <p14:tracePt t="258465" x="6972300" y="3219450"/>
          <p14:tracePt t="258482" x="6788150" y="3219450"/>
          <p14:tracePt t="258499" x="6667500" y="3206750"/>
          <p14:tracePt t="258503" x="6623050" y="3194050"/>
          <p14:tracePt t="258515" x="6584950" y="3187700"/>
          <p14:tracePt t="258532" x="6419850" y="3162300"/>
          <p14:tracePt t="258549" x="6273800" y="3136900"/>
          <p14:tracePt t="258565" x="6159500" y="3117850"/>
          <p14:tracePt t="258583" x="6064250" y="3092450"/>
          <p14:tracePt t="258600" x="6000750" y="3073400"/>
          <p14:tracePt t="258604" x="5988050" y="3067050"/>
          <p14:tracePt t="258614" x="5981700" y="3067050"/>
          <p14:tracePt t="258632" x="5981700" y="3060700"/>
          <p14:tracePt t="258649" x="5988050" y="3054350"/>
          <p14:tracePt t="258666" x="6000750" y="3048000"/>
          <p14:tracePt t="258791" x="6007100" y="3048000"/>
          <p14:tracePt t="258802" x="6019800" y="3048000"/>
          <p14:tracePt t="258815" x="6083300" y="3067050"/>
          <p14:tracePt t="258833" x="6159500" y="3086100"/>
          <p14:tracePt t="258850" x="6267450" y="3124200"/>
          <p14:tracePt t="258867" x="6356350" y="3155950"/>
          <p14:tracePt t="258883" x="6470650" y="3175000"/>
          <p14:tracePt t="258899" x="6629400" y="3187700"/>
          <p14:tracePt t="258916" x="6819900" y="3200400"/>
          <p14:tracePt t="258933" x="7042150" y="3200400"/>
          <p14:tracePt t="258949" x="7226300" y="3200400"/>
          <p14:tracePt t="258966" x="7448550" y="3213100"/>
          <p14:tracePt t="258983" x="7493000" y="3213100"/>
          <p14:tracePt t="259001" x="7537450" y="3187700"/>
          <p14:tracePt t="259016" x="7626350" y="3149600"/>
          <p14:tracePt t="259034" x="7785100" y="3105150"/>
          <p14:tracePt t="259051" x="7931150" y="3086100"/>
          <p14:tracePt t="259066" x="8108950" y="3073400"/>
          <p14:tracePt t="259084" x="8197850" y="3073400"/>
          <p14:tracePt t="259099" x="8210550" y="3073400"/>
          <p14:tracePt t="259116" x="8210550" y="3067050"/>
          <p14:tracePt t="259133" x="8197850" y="3041650"/>
          <p14:tracePt t="259150" x="8159750" y="3009900"/>
          <p14:tracePt t="259166" x="8102600" y="2984500"/>
          <p14:tracePt t="259183" x="8032750" y="2952750"/>
          <p14:tracePt t="259200" x="7962900" y="2933700"/>
          <p14:tracePt t="259216" x="7874000" y="2927350"/>
          <p14:tracePt t="259233" x="7721600" y="2921000"/>
          <p14:tracePt t="259248" x="7537450" y="2908300"/>
          <p14:tracePt t="259266" x="7353300" y="2889250"/>
          <p14:tracePt t="259283" x="7175500" y="2870200"/>
          <p14:tracePt t="259301" x="6991350" y="2838450"/>
          <p14:tracePt t="259316" x="6870700" y="2819400"/>
          <p14:tracePt t="259333" x="6743700" y="2794000"/>
          <p14:tracePt t="259349" x="6661150" y="2787650"/>
          <p14:tracePt t="259366" x="6553200" y="2787650"/>
          <p14:tracePt t="259383" x="6451600" y="2787650"/>
          <p14:tracePt t="259400" x="6299200" y="2806700"/>
          <p14:tracePt t="259417" x="6178550" y="2825750"/>
          <p14:tracePt t="259424" x="6115050" y="2838450"/>
          <p14:tracePt t="259432" x="6026150" y="2851150"/>
          <p14:tracePt t="259434" x="5969000" y="2857500"/>
          <p14:tracePt t="259450" x="5918200" y="2863850"/>
          <p14:tracePt t="259453" x="5867400" y="2870200"/>
          <p14:tracePt t="259466" x="5810250" y="2876550"/>
          <p14:tracePt t="259483" x="5734050" y="2901950"/>
          <p14:tracePt t="259501" x="5708650" y="2927350"/>
          <p14:tracePt t="259517" x="5702300" y="2959100"/>
          <p14:tracePt t="259533" x="5715000" y="2997200"/>
          <p14:tracePt t="259550" x="5778500" y="3060700"/>
          <p14:tracePt t="259566" x="5854700" y="3105150"/>
          <p14:tracePt t="259582" x="5981700" y="3155950"/>
          <p14:tracePt t="259600" x="6153150" y="3200400"/>
          <p14:tracePt t="259617" x="6369050" y="3244850"/>
          <p14:tracePt t="259632" x="6546850" y="3270250"/>
          <p14:tracePt t="259649" x="6838950" y="3302000"/>
          <p14:tracePt t="259667" x="7073900" y="3314700"/>
          <p14:tracePt t="259684" x="7289800" y="3327400"/>
          <p14:tracePt t="259701" x="7664450" y="3327400"/>
          <p14:tracePt t="259718" x="7905750" y="3327400"/>
          <p14:tracePt t="259733" x="8159750" y="3327400"/>
          <p14:tracePt t="259750" x="8324850" y="3321050"/>
          <p14:tracePt t="259766" x="8350250" y="3314700"/>
          <p14:tracePt t="259784" x="8305800" y="3276600"/>
          <p14:tracePt t="259800" x="8172450" y="3219450"/>
          <p14:tracePt t="259817" x="8020050" y="3162300"/>
          <p14:tracePt t="259833" x="7835900" y="3092450"/>
          <p14:tracePt t="259851" x="7677150" y="3035300"/>
          <p14:tracePt t="259867" x="7581900" y="2997200"/>
          <p14:tracePt t="259883" x="7524750" y="2971800"/>
          <p14:tracePt t="259899" x="7486650" y="2965450"/>
          <p14:tracePt t="259917" x="7423150" y="2965450"/>
          <p14:tracePt t="259918" x="7334250" y="2965450"/>
          <p14:tracePt t="259936" x="7194550" y="2965450"/>
          <p14:tracePt t="259950" x="7124700" y="2965450"/>
          <p14:tracePt t="259967" x="6896100" y="2946400"/>
          <p14:tracePt t="259984" x="6756400" y="2927350"/>
          <p14:tracePt t="260000" x="6686550" y="2927350"/>
          <p14:tracePt t="260016" x="6642100" y="2927350"/>
          <p14:tracePt t="260033" x="6629400" y="2940050"/>
          <p14:tracePt t="260049" x="6616700" y="2984500"/>
          <p14:tracePt t="260067" x="6604000" y="3028950"/>
          <p14:tracePt t="260083" x="6584950" y="3054350"/>
          <p14:tracePt t="260100" x="6565900" y="3073400"/>
          <p14:tracePt t="260103" x="6565900" y="3079750"/>
          <p14:tracePt t="260134" x="6559550" y="3079750"/>
          <p14:tracePt t="260150" x="6559550" y="3086100"/>
          <p14:tracePt t="260167" x="6553200" y="3098800"/>
          <p14:tracePt t="260184" x="6540500" y="3105150"/>
          <p14:tracePt t="260200" x="6496050" y="3124200"/>
          <p14:tracePt t="260217" x="6432550" y="3136900"/>
          <p14:tracePt t="260233" x="6419850" y="3136900"/>
          <p14:tracePt t="267053" x="6426200" y="3136900"/>
          <p14:tracePt t="267061" x="6432550" y="3136900"/>
          <p14:tracePt t="267073" x="6483350" y="3124200"/>
          <p14:tracePt t="267090" x="6540500" y="3124200"/>
          <p14:tracePt t="267106" x="6584950" y="3111500"/>
          <p14:tracePt t="267123" x="6610350" y="3111500"/>
          <p14:tracePt t="267140" x="6642100" y="3111500"/>
          <p14:tracePt t="267156" x="6692900" y="3105150"/>
          <p14:tracePt t="267173" x="6731000" y="3098800"/>
          <p14:tracePt t="267190" x="6769100" y="3092450"/>
          <p14:tracePt t="267206" x="6781800" y="3086100"/>
          <p14:tracePt t="267223" x="6788150" y="3079750"/>
          <p14:tracePt t="267239" x="6800850" y="3073400"/>
          <p14:tracePt t="267257" x="6807200" y="3067050"/>
          <p14:tracePt t="267273" x="6813550" y="3054350"/>
          <p14:tracePt t="267290" x="6819900" y="3048000"/>
          <p14:tracePt t="267306" x="6832600" y="3035300"/>
          <p14:tracePt t="267324" x="6832600" y="3028950"/>
          <p14:tracePt t="267574" x="6832600" y="3022600"/>
          <p14:tracePt t="267632" x="6832600" y="3028950"/>
          <p14:tracePt t="267645" x="6832600" y="3035300"/>
          <p14:tracePt t="267747" x="6832600" y="3041650"/>
          <p14:tracePt t="267756" x="6845300" y="3048000"/>
          <p14:tracePt t="267774" x="6858000" y="3067050"/>
          <p14:tracePt t="267791" x="6883400" y="3105150"/>
          <p14:tracePt t="267810" x="6896100" y="3130550"/>
          <p14:tracePt t="267822" x="6896100" y="3136900"/>
          <p14:tracePt t="267873" x="6870700" y="3155950"/>
          <p14:tracePt t="267889" x="6832600" y="3162300"/>
          <p14:tracePt t="267907" x="6800850" y="3168650"/>
          <p14:tracePt t="269146" x="6794500" y="3168650"/>
          <p14:tracePt t="269155" x="6781800" y="3168650"/>
          <p14:tracePt t="269163" x="6750050" y="3175000"/>
          <p14:tracePt t="269175" x="6718300" y="3187700"/>
          <p14:tracePt t="269179" x="6686550" y="3194050"/>
          <p14:tracePt t="269192" x="6642100" y="3206750"/>
          <p14:tracePt t="269208" x="6629400" y="3206750"/>
          <p14:tracePt t="269225" x="6623050" y="3206750"/>
        </p14:tracePtLst>
      </p14:laserTraceLst>
    </p:ext>
  </p:extLst>
</p:sld>
</file>

<file path=ppt/tags/tag1.xml><?xml version="1.0" encoding="utf-8"?>
<p:tagLst xmlns:a="http://schemas.openxmlformats.org/drawingml/2006/main" xmlns:r="http://schemas.openxmlformats.org/officeDocument/2006/relationships" xmlns:p="http://schemas.openxmlformats.org/presentationml/2006/main">
  <p:tag name="TIMING" val="|5.1|30.2|30.7|60.1|27.5|98.6"/>
</p:tagLst>
</file>

<file path=ppt/tags/tag10.xml><?xml version="1.0" encoding="utf-8"?>
<p:tagLst xmlns:a="http://schemas.openxmlformats.org/drawingml/2006/main" xmlns:r="http://schemas.openxmlformats.org/officeDocument/2006/relationships" xmlns:p="http://schemas.openxmlformats.org/presentationml/2006/main">
  <p:tag name="TIMING" val="|30.2|22.5|25.3|100.6|38.1|197.6|87.5|71.4"/>
</p:tagLst>
</file>

<file path=ppt/tags/tag11.xml><?xml version="1.0" encoding="utf-8"?>
<p:tagLst xmlns:a="http://schemas.openxmlformats.org/drawingml/2006/main" xmlns:r="http://schemas.openxmlformats.org/officeDocument/2006/relationships" xmlns:p="http://schemas.openxmlformats.org/presentationml/2006/main">
  <p:tag name="TIMING" val="|249.7|15.5|93.4|72.1|26.3"/>
</p:tagLst>
</file>

<file path=ppt/tags/tag12.xml><?xml version="1.0" encoding="utf-8"?>
<p:tagLst xmlns:a="http://schemas.openxmlformats.org/drawingml/2006/main" xmlns:r="http://schemas.openxmlformats.org/officeDocument/2006/relationships" xmlns:p="http://schemas.openxmlformats.org/presentationml/2006/main">
  <p:tag name="TIMING" val="|102.6|64.1|142.9|114.5|173.4"/>
</p:tagLst>
</file>

<file path=ppt/tags/tag13.xml><?xml version="1.0" encoding="utf-8"?>
<p:tagLst xmlns:a="http://schemas.openxmlformats.org/drawingml/2006/main" xmlns:r="http://schemas.openxmlformats.org/officeDocument/2006/relationships" xmlns:p="http://schemas.openxmlformats.org/presentationml/2006/main">
  <p:tag name="TIMING" val="|19|17.3|17.8|78.7|46.7|34.3|76.2"/>
</p:tagLst>
</file>

<file path=ppt/tags/tag14.xml><?xml version="1.0" encoding="utf-8"?>
<p:tagLst xmlns:a="http://schemas.openxmlformats.org/drawingml/2006/main" xmlns:r="http://schemas.openxmlformats.org/officeDocument/2006/relationships" xmlns:p="http://schemas.openxmlformats.org/presentationml/2006/main">
  <p:tag name="TIMING" val="|16.5|82.5|33.7|25.1|45.7"/>
</p:tagLst>
</file>

<file path=ppt/tags/tag15.xml><?xml version="1.0" encoding="utf-8"?>
<p:tagLst xmlns:a="http://schemas.openxmlformats.org/drawingml/2006/main" xmlns:r="http://schemas.openxmlformats.org/officeDocument/2006/relationships" xmlns:p="http://schemas.openxmlformats.org/presentationml/2006/main">
  <p:tag name="TIMING" val="|23.3|69.8|50.1|50|11.5|32.2"/>
</p:tagLst>
</file>

<file path=ppt/tags/tag16.xml><?xml version="1.0" encoding="utf-8"?>
<p:tagLst xmlns:a="http://schemas.openxmlformats.org/drawingml/2006/main" xmlns:r="http://schemas.openxmlformats.org/officeDocument/2006/relationships" xmlns:p="http://schemas.openxmlformats.org/presentationml/2006/main">
  <p:tag name="TIMING" val="|56.4|131.7"/>
</p:tagLst>
</file>

<file path=ppt/tags/tag17.xml><?xml version="1.0" encoding="utf-8"?>
<p:tagLst xmlns:a="http://schemas.openxmlformats.org/drawingml/2006/main" xmlns:r="http://schemas.openxmlformats.org/officeDocument/2006/relationships" xmlns:p="http://schemas.openxmlformats.org/presentationml/2006/main">
  <p:tag name="TIMING" val="|49.5|177.9|59.2|83.9|23.6|21.7|37.9|6.8|38|24.9|20.3|30.6|43|5.8|25.3|32.4|13.6|48.1|30.4"/>
</p:tagLst>
</file>

<file path=ppt/tags/tag18.xml><?xml version="1.0" encoding="utf-8"?>
<p:tagLst xmlns:a="http://schemas.openxmlformats.org/drawingml/2006/main" xmlns:r="http://schemas.openxmlformats.org/officeDocument/2006/relationships" xmlns:p="http://schemas.openxmlformats.org/presentationml/2006/main">
  <p:tag name="TIMING" val="|38.8|125.5|53.1|31.4|89|222.2"/>
</p:tagLst>
</file>

<file path=ppt/tags/tag19.xml><?xml version="1.0" encoding="utf-8"?>
<p:tagLst xmlns:a="http://schemas.openxmlformats.org/drawingml/2006/main" xmlns:r="http://schemas.openxmlformats.org/officeDocument/2006/relationships" xmlns:p="http://schemas.openxmlformats.org/presentationml/2006/main">
  <p:tag name="TIMING" val="|111.5|13.5|36.1|35.8|9.2"/>
</p:tagLst>
</file>

<file path=ppt/tags/tag2.xml><?xml version="1.0" encoding="utf-8"?>
<p:tagLst xmlns:a="http://schemas.openxmlformats.org/drawingml/2006/main" xmlns:r="http://schemas.openxmlformats.org/officeDocument/2006/relationships" xmlns:p="http://schemas.openxmlformats.org/presentationml/2006/main">
  <p:tag name="TIMING" val="|57.6|49.3|93.4|12|86.5|132.6|70"/>
</p:tagLst>
</file>

<file path=ppt/tags/tag20.xml><?xml version="1.0" encoding="utf-8"?>
<p:tagLst xmlns:a="http://schemas.openxmlformats.org/drawingml/2006/main" xmlns:r="http://schemas.openxmlformats.org/officeDocument/2006/relationships" xmlns:p="http://schemas.openxmlformats.org/presentationml/2006/main">
  <p:tag name="TIMING" val="|38.2|13.5|20.5|47|18.8|29.2|35.3|48.9|41.5|38.4|59.3|30.3|53.2|21.2|101.2"/>
</p:tagLst>
</file>

<file path=ppt/tags/tag21.xml><?xml version="1.0" encoding="utf-8"?>
<p:tagLst xmlns:a="http://schemas.openxmlformats.org/drawingml/2006/main" xmlns:r="http://schemas.openxmlformats.org/officeDocument/2006/relationships" xmlns:p="http://schemas.openxmlformats.org/presentationml/2006/main">
  <p:tag name="TIMING" val="|94.4"/>
</p:tagLst>
</file>

<file path=ppt/tags/tag22.xml><?xml version="1.0" encoding="utf-8"?>
<p:tagLst xmlns:a="http://schemas.openxmlformats.org/drawingml/2006/main" xmlns:r="http://schemas.openxmlformats.org/officeDocument/2006/relationships" xmlns:p="http://schemas.openxmlformats.org/presentationml/2006/main">
  <p:tag name="TIMING" val="|202.1"/>
</p:tagLst>
</file>

<file path=ppt/tags/tag23.xml><?xml version="1.0" encoding="utf-8"?>
<p:tagLst xmlns:a="http://schemas.openxmlformats.org/drawingml/2006/main" xmlns:r="http://schemas.openxmlformats.org/officeDocument/2006/relationships" xmlns:p="http://schemas.openxmlformats.org/presentationml/2006/main">
  <p:tag name="TIMING" val="|62.9"/>
</p:tagLst>
</file>

<file path=ppt/tags/tag24.xml><?xml version="1.0" encoding="utf-8"?>
<p:tagLst xmlns:a="http://schemas.openxmlformats.org/drawingml/2006/main" xmlns:r="http://schemas.openxmlformats.org/officeDocument/2006/relationships" xmlns:p="http://schemas.openxmlformats.org/presentationml/2006/main">
  <p:tag name="TIMING" val="|34.5|31.2"/>
</p:tagLst>
</file>

<file path=ppt/tags/tag25.xml><?xml version="1.0" encoding="utf-8"?>
<p:tagLst xmlns:a="http://schemas.openxmlformats.org/drawingml/2006/main" xmlns:r="http://schemas.openxmlformats.org/officeDocument/2006/relationships" xmlns:p="http://schemas.openxmlformats.org/presentationml/2006/main">
  <p:tag name="TIMING" val="|35.6|63|71.4|165.4|10.6|0.6|52.3|10.7|30.5|157"/>
</p:tagLst>
</file>

<file path=ppt/tags/tag26.xml><?xml version="1.0" encoding="utf-8"?>
<p:tagLst xmlns:a="http://schemas.openxmlformats.org/drawingml/2006/main" xmlns:r="http://schemas.openxmlformats.org/officeDocument/2006/relationships" xmlns:p="http://schemas.openxmlformats.org/presentationml/2006/main">
  <p:tag name="TIMING" val="|123.7|78.4|72.6|131.9|26.6|27.2"/>
</p:tagLst>
</file>

<file path=ppt/tags/tag27.xml><?xml version="1.0" encoding="utf-8"?>
<p:tagLst xmlns:a="http://schemas.openxmlformats.org/drawingml/2006/main" xmlns:r="http://schemas.openxmlformats.org/officeDocument/2006/relationships" xmlns:p="http://schemas.openxmlformats.org/presentationml/2006/main">
  <p:tag name="TIMING" val="|28.8|7.8|2.3|3.9|18.8|4.9|12.7|27.6|19.1|55.5|13.5|11.1|56.2|14.7"/>
</p:tagLst>
</file>

<file path=ppt/tags/tag28.xml><?xml version="1.0" encoding="utf-8"?>
<p:tagLst xmlns:a="http://schemas.openxmlformats.org/drawingml/2006/main" xmlns:r="http://schemas.openxmlformats.org/officeDocument/2006/relationships" xmlns:p="http://schemas.openxmlformats.org/presentationml/2006/main">
  <p:tag name="TIMING" val="|40.4|40.1|26.2|94"/>
</p:tagLst>
</file>

<file path=ppt/tags/tag29.xml><?xml version="1.0" encoding="utf-8"?>
<p:tagLst xmlns:a="http://schemas.openxmlformats.org/drawingml/2006/main" xmlns:r="http://schemas.openxmlformats.org/officeDocument/2006/relationships" xmlns:p="http://schemas.openxmlformats.org/presentationml/2006/main">
  <p:tag name="TIMING" val="|61.6|81.7|38.8|36.5|26.4|13.7|80.1|26.6|36.4|93.2"/>
</p:tagLst>
</file>

<file path=ppt/tags/tag3.xml><?xml version="1.0" encoding="utf-8"?>
<p:tagLst xmlns:a="http://schemas.openxmlformats.org/drawingml/2006/main" xmlns:r="http://schemas.openxmlformats.org/officeDocument/2006/relationships" xmlns:p="http://schemas.openxmlformats.org/presentationml/2006/main">
  <p:tag name="TIMING" val="|17.5|26.4|13.3|113.8|11.8|84.2|84.1"/>
</p:tagLst>
</file>

<file path=ppt/tags/tag30.xml><?xml version="1.0" encoding="utf-8"?>
<p:tagLst xmlns:a="http://schemas.openxmlformats.org/drawingml/2006/main" xmlns:r="http://schemas.openxmlformats.org/officeDocument/2006/relationships" xmlns:p="http://schemas.openxmlformats.org/presentationml/2006/main">
  <p:tag name="TIMING" val="|77.2|81|149.9|47.5|48.6|92.1|171.3|43.8"/>
</p:tagLst>
</file>

<file path=ppt/tags/tag31.xml><?xml version="1.0" encoding="utf-8"?>
<p:tagLst xmlns:a="http://schemas.openxmlformats.org/drawingml/2006/main" xmlns:r="http://schemas.openxmlformats.org/officeDocument/2006/relationships" xmlns:p="http://schemas.openxmlformats.org/presentationml/2006/main">
  <p:tag name="TIMING" val="|39.1|50.2|23.1|56.9|70.6|45.4"/>
</p:tagLst>
</file>

<file path=ppt/tags/tag32.xml><?xml version="1.0" encoding="utf-8"?>
<p:tagLst xmlns:a="http://schemas.openxmlformats.org/drawingml/2006/main" xmlns:r="http://schemas.openxmlformats.org/officeDocument/2006/relationships" xmlns:p="http://schemas.openxmlformats.org/presentationml/2006/main">
  <p:tag name="TIMING" val="|64.3|179.6|86|86.9|37.6|134.9|76"/>
</p:tagLst>
</file>

<file path=ppt/tags/tag33.xml><?xml version="1.0" encoding="utf-8"?>
<p:tagLst xmlns:a="http://schemas.openxmlformats.org/drawingml/2006/main" xmlns:r="http://schemas.openxmlformats.org/officeDocument/2006/relationships" xmlns:p="http://schemas.openxmlformats.org/presentationml/2006/main">
  <p:tag name="TIMING" val="|21.5|64.9|63.4|121.6|90.6|74.5|49.5|151.2|92.7"/>
</p:tagLst>
</file>

<file path=ppt/tags/tag34.xml><?xml version="1.0" encoding="utf-8"?>
<p:tagLst xmlns:a="http://schemas.openxmlformats.org/drawingml/2006/main" xmlns:r="http://schemas.openxmlformats.org/officeDocument/2006/relationships" xmlns:p="http://schemas.openxmlformats.org/presentationml/2006/main">
  <p:tag name="TIMING" val="|49.8|14.5|211|64.9|144.2|77.5|106.3"/>
</p:tagLst>
</file>

<file path=ppt/tags/tag35.xml><?xml version="1.0" encoding="utf-8"?>
<p:tagLst xmlns:a="http://schemas.openxmlformats.org/drawingml/2006/main" xmlns:r="http://schemas.openxmlformats.org/officeDocument/2006/relationships" xmlns:p="http://schemas.openxmlformats.org/presentationml/2006/main">
  <p:tag name="TIMING" val="|29.7|31.7|55.6|145.6|79.3|46.4|43.5|263.6"/>
</p:tagLst>
</file>

<file path=ppt/tags/tag36.xml><?xml version="1.0" encoding="utf-8"?>
<p:tagLst xmlns:a="http://schemas.openxmlformats.org/drawingml/2006/main" xmlns:r="http://schemas.openxmlformats.org/officeDocument/2006/relationships" xmlns:p="http://schemas.openxmlformats.org/presentationml/2006/main">
  <p:tag name="TIMING" val="|70.4|29.3|18.2|187.4|319"/>
</p:tagLst>
</file>

<file path=ppt/tags/tag37.xml><?xml version="1.0" encoding="utf-8"?>
<p:tagLst xmlns:a="http://schemas.openxmlformats.org/drawingml/2006/main" xmlns:r="http://schemas.openxmlformats.org/officeDocument/2006/relationships" xmlns:p="http://schemas.openxmlformats.org/presentationml/2006/main">
  <p:tag name="TIMING" val="|35.9|54.6|71.3|139.7|153|76"/>
</p:tagLst>
</file>

<file path=ppt/tags/tag38.xml><?xml version="1.0" encoding="utf-8"?>
<p:tagLst xmlns:a="http://schemas.openxmlformats.org/drawingml/2006/main" xmlns:r="http://schemas.openxmlformats.org/officeDocument/2006/relationships" xmlns:p="http://schemas.openxmlformats.org/presentationml/2006/main">
  <p:tag name="TIMING" val="|6.5|155.7|14.3|32.8|86.7|58.2"/>
</p:tagLst>
</file>

<file path=ppt/tags/tag39.xml><?xml version="1.0" encoding="utf-8"?>
<p:tagLst xmlns:a="http://schemas.openxmlformats.org/drawingml/2006/main" xmlns:r="http://schemas.openxmlformats.org/officeDocument/2006/relationships" xmlns:p="http://schemas.openxmlformats.org/presentationml/2006/main">
  <p:tag name="TIMING" val="|81.4|37.5|62.1|54.5|31|40.4|54.7"/>
</p:tagLst>
</file>

<file path=ppt/tags/tag4.xml><?xml version="1.0" encoding="utf-8"?>
<p:tagLst xmlns:a="http://schemas.openxmlformats.org/drawingml/2006/main" xmlns:r="http://schemas.openxmlformats.org/officeDocument/2006/relationships" xmlns:p="http://schemas.openxmlformats.org/presentationml/2006/main">
  <p:tag name="TIMING" val="|59.8|17.9|10.5|13.4|23.9|5.1|20|171.2|68.5|35.2|64.3|29.5|30.9|29|71.9|78.3|27|36.1"/>
</p:tagLst>
</file>

<file path=ppt/tags/tag40.xml><?xml version="1.0" encoding="utf-8"?>
<p:tagLst xmlns:a="http://schemas.openxmlformats.org/drawingml/2006/main" xmlns:r="http://schemas.openxmlformats.org/officeDocument/2006/relationships" xmlns:p="http://schemas.openxmlformats.org/presentationml/2006/main">
  <p:tag name="TIMING" val="|49.1|9.6|30|121.4|20.2|39.6|25.7|37.3|115.3"/>
</p:tagLst>
</file>

<file path=ppt/tags/tag41.xml><?xml version="1.0" encoding="utf-8"?>
<p:tagLst xmlns:a="http://schemas.openxmlformats.org/drawingml/2006/main" xmlns:r="http://schemas.openxmlformats.org/officeDocument/2006/relationships" xmlns:p="http://schemas.openxmlformats.org/presentationml/2006/main">
  <p:tag name="TIMING" val="|46.5|41.5|21.9|12.7|11.3|39|52"/>
</p:tagLst>
</file>

<file path=ppt/tags/tag42.xml><?xml version="1.0" encoding="utf-8"?>
<p:tagLst xmlns:a="http://schemas.openxmlformats.org/drawingml/2006/main" xmlns:r="http://schemas.openxmlformats.org/officeDocument/2006/relationships" xmlns:p="http://schemas.openxmlformats.org/presentationml/2006/main">
  <p:tag name="TIMING" val="|49|25.8|30.7"/>
</p:tagLst>
</file>

<file path=ppt/tags/tag43.xml><?xml version="1.0" encoding="utf-8"?>
<p:tagLst xmlns:a="http://schemas.openxmlformats.org/drawingml/2006/main" xmlns:r="http://schemas.openxmlformats.org/officeDocument/2006/relationships" xmlns:p="http://schemas.openxmlformats.org/presentationml/2006/main">
  <p:tag name="TIMING" val="|139.1|88.4|113.3"/>
</p:tagLst>
</file>

<file path=ppt/tags/tag44.xml><?xml version="1.0" encoding="utf-8"?>
<p:tagLst xmlns:a="http://schemas.openxmlformats.org/drawingml/2006/main" xmlns:r="http://schemas.openxmlformats.org/officeDocument/2006/relationships" xmlns:p="http://schemas.openxmlformats.org/presentationml/2006/main">
  <p:tag name="TIMING" val="|219.5|30.1|72.7|59.4|23.1|9.6|59.4"/>
</p:tagLst>
</file>

<file path=ppt/tags/tag45.xml><?xml version="1.0" encoding="utf-8"?>
<p:tagLst xmlns:a="http://schemas.openxmlformats.org/drawingml/2006/main" xmlns:r="http://schemas.openxmlformats.org/officeDocument/2006/relationships" xmlns:p="http://schemas.openxmlformats.org/presentationml/2006/main">
  <p:tag name="TIMING" val="|7.6|87.2|140.7|126.5"/>
</p:tagLst>
</file>

<file path=ppt/tags/tag46.xml><?xml version="1.0" encoding="utf-8"?>
<p:tagLst xmlns:a="http://schemas.openxmlformats.org/drawingml/2006/main" xmlns:r="http://schemas.openxmlformats.org/officeDocument/2006/relationships" xmlns:p="http://schemas.openxmlformats.org/presentationml/2006/main">
  <p:tag name="TIMING" val="|10.8|7.3|12.7|66.7|20.1|74.2"/>
</p:tagLst>
</file>

<file path=ppt/tags/tag47.xml><?xml version="1.0" encoding="utf-8"?>
<p:tagLst xmlns:a="http://schemas.openxmlformats.org/drawingml/2006/main" xmlns:r="http://schemas.openxmlformats.org/officeDocument/2006/relationships" xmlns:p="http://schemas.openxmlformats.org/presentationml/2006/main">
  <p:tag name="TIMING" val="|27.7|5.9|35.3|35.4|89|126.3|24.1|9.4|10.8|11.6|15.2"/>
</p:tagLst>
</file>

<file path=ppt/tags/tag48.xml><?xml version="1.0" encoding="utf-8"?>
<p:tagLst xmlns:a="http://schemas.openxmlformats.org/drawingml/2006/main" xmlns:r="http://schemas.openxmlformats.org/officeDocument/2006/relationships" xmlns:p="http://schemas.openxmlformats.org/presentationml/2006/main">
  <p:tag name="TIMING" val="|38.3|11|10.2"/>
</p:tagLst>
</file>

<file path=ppt/tags/tag49.xml><?xml version="1.0" encoding="utf-8"?>
<p:tagLst xmlns:a="http://schemas.openxmlformats.org/drawingml/2006/main" xmlns:r="http://schemas.openxmlformats.org/officeDocument/2006/relationships" xmlns:p="http://schemas.openxmlformats.org/presentationml/2006/main">
  <p:tag name="TIMING" val="|44.8|26.9|29.1|85.4|110.8|28.9"/>
</p:tagLst>
</file>

<file path=ppt/tags/tag5.xml><?xml version="1.0" encoding="utf-8"?>
<p:tagLst xmlns:a="http://schemas.openxmlformats.org/drawingml/2006/main" xmlns:r="http://schemas.openxmlformats.org/officeDocument/2006/relationships" xmlns:p="http://schemas.openxmlformats.org/presentationml/2006/main">
  <p:tag name="TIMING" val="|42.5|9.2|6.6|17.7|33.3|108.5|142.7|134.6|54.2|173.1|68.6|103.7"/>
</p:tagLst>
</file>

<file path=ppt/tags/tag50.xml><?xml version="1.0" encoding="utf-8"?>
<p:tagLst xmlns:a="http://schemas.openxmlformats.org/drawingml/2006/main" xmlns:r="http://schemas.openxmlformats.org/officeDocument/2006/relationships" xmlns:p="http://schemas.openxmlformats.org/presentationml/2006/main">
  <p:tag name="TIMING" val="|33.3|63.8|114.5|102.9|97.5|86.4|83.2|181.3"/>
</p:tagLst>
</file>

<file path=ppt/tags/tag51.xml><?xml version="1.0" encoding="utf-8"?>
<p:tagLst xmlns:a="http://schemas.openxmlformats.org/drawingml/2006/main" xmlns:r="http://schemas.openxmlformats.org/officeDocument/2006/relationships" xmlns:p="http://schemas.openxmlformats.org/presentationml/2006/main">
  <p:tag name="TIMING" val="|27.3|12.7|2.1|68.5|16.6|86"/>
</p:tagLst>
</file>

<file path=ppt/tags/tag52.xml><?xml version="1.0" encoding="utf-8"?>
<p:tagLst xmlns:a="http://schemas.openxmlformats.org/drawingml/2006/main" xmlns:r="http://schemas.openxmlformats.org/officeDocument/2006/relationships" xmlns:p="http://schemas.openxmlformats.org/presentationml/2006/main">
  <p:tag name="TIMING" val="|73.4|31.5|12.6|112.5|44.3|101.6"/>
</p:tagLst>
</file>

<file path=ppt/tags/tag53.xml><?xml version="1.0" encoding="utf-8"?>
<p:tagLst xmlns:a="http://schemas.openxmlformats.org/drawingml/2006/main" xmlns:r="http://schemas.openxmlformats.org/officeDocument/2006/relationships" xmlns:p="http://schemas.openxmlformats.org/presentationml/2006/main">
  <p:tag name="TIMING" val="|44.5|53.4|41.3|32|66.2|123.8|81.9|31.4"/>
</p:tagLst>
</file>

<file path=ppt/tags/tag54.xml><?xml version="1.0" encoding="utf-8"?>
<p:tagLst xmlns:a="http://schemas.openxmlformats.org/drawingml/2006/main" xmlns:r="http://schemas.openxmlformats.org/officeDocument/2006/relationships" xmlns:p="http://schemas.openxmlformats.org/presentationml/2006/main">
  <p:tag name="TIMING" val="|29.1|26"/>
</p:tagLst>
</file>

<file path=ppt/tags/tag55.xml><?xml version="1.0" encoding="utf-8"?>
<p:tagLst xmlns:a="http://schemas.openxmlformats.org/drawingml/2006/main" xmlns:r="http://schemas.openxmlformats.org/officeDocument/2006/relationships" xmlns:p="http://schemas.openxmlformats.org/presentationml/2006/main">
  <p:tag name="TIMING" val="|87.6|72.6|91.2|39.5|37.9|41.5|23.7"/>
</p:tagLst>
</file>

<file path=ppt/tags/tag56.xml><?xml version="1.0" encoding="utf-8"?>
<p:tagLst xmlns:a="http://schemas.openxmlformats.org/drawingml/2006/main" xmlns:r="http://schemas.openxmlformats.org/officeDocument/2006/relationships" xmlns:p="http://schemas.openxmlformats.org/presentationml/2006/main">
  <p:tag name="TIMING" val="|59.1|41"/>
</p:tagLst>
</file>

<file path=ppt/tags/tag57.xml><?xml version="1.0" encoding="utf-8"?>
<p:tagLst xmlns:a="http://schemas.openxmlformats.org/drawingml/2006/main" xmlns:r="http://schemas.openxmlformats.org/officeDocument/2006/relationships" xmlns:p="http://schemas.openxmlformats.org/presentationml/2006/main">
  <p:tag name="TIMING" val="|35.7|87.8|186.4|46.1|179.3|17.9|66.3|10.3"/>
</p:tagLst>
</file>

<file path=ppt/tags/tag58.xml><?xml version="1.0" encoding="utf-8"?>
<p:tagLst xmlns:a="http://schemas.openxmlformats.org/drawingml/2006/main" xmlns:r="http://schemas.openxmlformats.org/officeDocument/2006/relationships" xmlns:p="http://schemas.openxmlformats.org/presentationml/2006/main">
  <p:tag name="TIMING" val="|25|53.8|45.8|62|123.6|41.1|35.2|87.7|134.2"/>
</p:tagLst>
</file>

<file path=ppt/tags/tag59.xml><?xml version="1.0" encoding="utf-8"?>
<p:tagLst xmlns:a="http://schemas.openxmlformats.org/drawingml/2006/main" xmlns:r="http://schemas.openxmlformats.org/officeDocument/2006/relationships" xmlns:p="http://schemas.openxmlformats.org/presentationml/2006/main">
  <p:tag name="TIMING" val="|23.2|35.4|196"/>
</p:tagLst>
</file>

<file path=ppt/tags/tag6.xml><?xml version="1.0" encoding="utf-8"?>
<p:tagLst xmlns:a="http://schemas.openxmlformats.org/drawingml/2006/main" xmlns:r="http://schemas.openxmlformats.org/officeDocument/2006/relationships" xmlns:p="http://schemas.openxmlformats.org/presentationml/2006/main">
  <p:tag name="TIMING" val="|58.1|73.4|22.6|73.1|87.3|126.9|106.8|48.1|188"/>
</p:tagLst>
</file>

<file path=ppt/tags/tag60.xml><?xml version="1.0" encoding="utf-8"?>
<p:tagLst xmlns:a="http://schemas.openxmlformats.org/drawingml/2006/main" xmlns:r="http://schemas.openxmlformats.org/officeDocument/2006/relationships" xmlns:p="http://schemas.openxmlformats.org/presentationml/2006/main">
  <p:tag name="TIMING" val="|16.9|39.2|90.7|113.3|54.4|74.7|14.5"/>
</p:tagLst>
</file>

<file path=ppt/tags/tag61.xml><?xml version="1.0" encoding="utf-8"?>
<p:tagLst xmlns:a="http://schemas.openxmlformats.org/drawingml/2006/main" xmlns:r="http://schemas.openxmlformats.org/officeDocument/2006/relationships" xmlns:p="http://schemas.openxmlformats.org/presentationml/2006/main">
  <p:tag name="TIMING" val="|20.2|57.1|33.8|59.3"/>
</p:tagLst>
</file>

<file path=ppt/tags/tag62.xml><?xml version="1.0" encoding="utf-8"?>
<p:tagLst xmlns:a="http://schemas.openxmlformats.org/drawingml/2006/main" xmlns:r="http://schemas.openxmlformats.org/officeDocument/2006/relationships" xmlns:p="http://schemas.openxmlformats.org/presentationml/2006/main">
  <p:tag name="TIMING" val="|28.5|33.4|61.3|24.1|34.2|32.8|45.4"/>
</p:tagLst>
</file>

<file path=ppt/tags/tag63.xml><?xml version="1.0" encoding="utf-8"?>
<p:tagLst xmlns:a="http://schemas.openxmlformats.org/drawingml/2006/main" xmlns:r="http://schemas.openxmlformats.org/officeDocument/2006/relationships" xmlns:p="http://schemas.openxmlformats.org/presentationml/2006/main">
  <p:tag name="TIMING" val="|40|59.9|151.7|29.5|24.1"/>
</p:tagLst>
</file>

<file path=ppt/tags/tag64.xml><?xml version="1.0" encoding="utf-8"?>
<p:tagLst xmlns:a="http://schemas.openxmlformats.org/drawingml/2006/main" xmlns:r="http://schemas.openxmlformats.org/officeDocument/2006/relationships" xmlns:p="http://schemas.openxmlformats.org/presentationml/2006/main">
  <p:tag name="TIMING" val="|40.4|15.5|22.4|62.4|19.2|44.1|105.1"/>
</p:tagLst>
</file>

<file path=ppt/tags/tag65.xml><?xml version="1.0" encoding="utf-8"?>
<p:tagLst xmlns:a="http://schemas.openxmlformats.org/drawingml/2006/main" xmlns:r="http://schemas.openxmlformats.org/officeDocument/2006/relationships" xmlns:p="http://schemas.openxmlformats.org/presentationml/2006/main">
  <p:tag name="TIMING" val="|27.7|82.7|74.8|90.8|16.6|144.5|101.6"/>
</p:tagLst>
</file>

<file path=ppt/tags/tag66.xml><?xml version="1.0" encoding="utf-8"?>
<p:tagLst xmlns:a="http://schemas.openxmlformats.org/drawingml/2006/main" xmlns:r="http://schemas.openxmlformats.org/officeDocument/2006/relationships" xmlns:p="http://schemas.openxmlformats.org/presentationml/2006/main">
  <p:tag name="TIMING" val="|25.5|109.5|106.6|99.9|32.6|14.9"/>
</p:tagLst>
</file>

<file path=ppt/tags/tag67.xml><?xml version="1.0" encoding="utf-8"?>
<p:tagLst xmlns:a="http://schemas.openxmlformats.org/drawingml/2006/main" xmlns:r="http://schemas.openxmlformats.org/officeDocument/2006/relationships" xmlns:p="http://schemas.openxmlformats.org/presentationml/2006/main">
  <p:tag name="TIMING" val="|46.1|62.2|49.9|12.3|19.1|72.8"/>
</p:tagLst>
</file>

<file path=ppt/tags/tag68.xml><?xml version="1.0" encoding="utf-8"?>
<p:tagLst xmlns:a="http://schemas.openxmlformats.org/drawingml/2006/main" xmlns:r="http://schemas.openxmlformats.org/officeDocument/2006/relationships" xmlns:p="http://schemas.openxmlformats.org/presentationml/2006/main">
  <p:tag name="TIMING" val="|77.2|63.8|29.8|156.8|57.5"/>
</p:tagLst>
</file>

<file path=ppt/tags/tag69.xml><?xml version="1.0" encoding="utf-8"?>
<p:tagLst xmlns:a="http://schemas.openxmlformats.org/drawingml/2006/main" xmlns:r="http://schemas.openxmlformats.org/officeDocument/2006/relationships" xmlns:p="http://schemas.openxmlformats.org/presentationml/2006/main">
  <p:tag name="TIMING" val="|53.4|98.1|66.1"/>
</p:tagLst>
</file>

<file path=ppt/tags/tag7.xml><?xml version="1.0" encoding="utf-8"?>
<p:tagLst xmlns:a="http://schemas.openxmlformats.org/drawingml/2006/main" xmlns:r="http://schemas.openxmlformats.org/officeDocument/2006/relationships" xmlns:p="http://schemas.openxmlformats.org/presentationml/2006/main">
  <p:tag name="TIMING" val="|31|21.8|51.8|47.9|35.7"/>
</p:tagLst>
</file>

<file path=ppt/tags/tag70.xml><?xml version="1.0" encoding="utf-8"?>
<p:tagLst xmlns:a="http://schemas.openxmlformats.org/drawingml/2006/main" xmlns:r="http://schemas.openxmlformats.org/officeDocument/2006/relationships" xmlns:p="http://schemas.openxmlformats.org/presentationml/2006/main">
  <p:tag name="TIMING" val="|41.4|27.5|132.1|155.2"/>
</p:tagLst>
</file>

<file path=ppt/tags/tag71.xml><?xml version="1.0" encoding="utf-8"?>
<p:tagLst xmlns:a="http://schemas.openxmlformats.org/drawingml/2006/main" xmlns:r="http://schemas.openxmlformats.org/officeDocument/2006/relationships" xmlns:p="http://schemas.openxmlformats.org/presentationml/2006/main">
  <p:tag name="TIMING" val="|19.3|41.2|120.9|108.2|50.4|104"/>
</p:tagLst>
</file>

<file path=ppt/tags/tag72.xml><?xml version="1.0" encoding="utf-8"?>
<p:tagLst xmlns:a="http://schemas.openxmlformats.org/drawingml/2006/main" xmlns:r="http://schemas.openxmlformats.org/officeDocument/2006/relationships" xmlns:p="http://schemas.openxmlformats.org/presentationml/2006/main">
  <p:tag name="TIMING" val="|15.3|101.9"/>
</p:tagLst>
</file>

<file path=ppt/tags/tag73.xml><?xml version="1.0" encoding="utf-8"?>
<p:tagLst xmlns:a="http://schemas.openxmlformats.org/drawingml/2006/main" xmlns:r="http://schemas.openxmlformats.org/officeDocument/2006/relationships" xmlns:p="http://schemas.openxmlformats.org/presentationml/2006/main">
  <p:tag name="TIMING" val="|50|16.8|11.4|8.3|19.8|43.6|28.8|21.7|7.9|58"/>
</p:tagLst>
</file>

<file path=ppt/tags/tag74.xml><?xml version="1.0" encoding="utf-8"?>
<p:tagLst xmlns:a="http://schemas.openxmlformats.org/drawingml/2006/main" xmlns:r="http://schemas.openxmlformats.org/officeDocument/2006/relationships" xmlns:p="http://schemas.openxmlformats.org/presentationml/2006/main">
  <p:tag name="TIMING" val="|2.2|53.9|1.6|82.6|97.5|92.7"/>
</p:tagLst>
</file>

<file path=ppt/tags/tag75.xml><?xml version="1.0" encoding="utf-8"?>
<p:tagLst xmlns:a="http://schemas.openxmlformats.org/drawingml/2006/main" xmlns:r="http://schemas.openxmlformats.org/officeDocument/2006/relationships" xmlns:p="http://schemas.openxmlformats.org/presentationml/2006/main">
  <p:tag name="TIMING" val="|19.8|11|67|79.2|41.4|101.9"/>
</p:tagLst>
</file>

<file path=ppt/tags/tag76.xml><?xml version="1.0" encoding="utf-8"?>
<p:tagLst xmlns:a="http://schemas.openxmlformats.org/drawingml/2006/main" xmlns:r="http://schemas.openxmlformats.org/officeDocument/2006/relationships" xmlns:p="http://schemas.openxmlformats.org/presentationml/2006/main">
  <p:tag name="TIMING" val="|58.8|81.3|15.4|80.9|59.6"/>
</p:tagLst>
</file>

<file path=ppt/tags/tag77.xml><?xml version="1.0" encoding="utf-8"?>
<p:tagLst xmlns:a="http://schemas.openxmlformats.org/drawingml/2006/main" xmlns:r="http://schemas.openxmlformats.org/officeDocument/2006/relationships" xmlns:p="http://schemas.openxmlformats.org/presentationml/2006/main">
  <p:tag name="TIMING" val="|117.9|20.8|52.8|8.6"/>
</p:tagLst>
</file>

<file path=ppt/tags/tag8.xml><?xml version="1.0" encoding="utf-8"?>
<p:tagLst xmlns:a="http://schemas.openxmlformats.org/drawingml/2006/main" xmlns:r="http://schemas.openxmlformats.org/officeDocument/2006/relationships" xmlns:p="http://schemas.openxmlformats.org/presentationml/2006/main">
  <p:tag name="TIMING" val="|63.7|13.4|37.5|33.5|115.3|15.1|37.9|56.6|95.6|27.8"/>
</p:tagLst>
</file>

<file path=ppt/tags/tag9.xml><?xml version="1.0" encoding="utf-8"?>
<p:tagLst xmlns:a="http://schemas.openxmlformats.org/drawingml/2006/main" xmlns:r="http://schemas.openxmlformats.org/officeDocument/2006/relationships" xmlns:p="http://schemas.openxmlformats.org/presentationml/2006/main">
  <p:tag name="TIMING" val="|32.5|22|33.5|25.1|95.8"/>
</p:tagLst>
</file>

<file path=ppt/theme/theme1.xml><?xml version="1.0" encoding="utf-8"?>
<a:theme xmlns:a="http://schemas.openxmlformats.org/drawingml/2006/main" name="3_Office-tema">
  <a:themeElements>
    <a:clrScheme name="MDV färger">
      <a:dk1>
        <a:sysClr val="windowText" lastClr="000000"/>
      </a:dk1>
      <a:lt1>
        <a:sysClr val="window" lastClr="FFFFFF"/>
      </a:lt1>
      <a:dk2>
        <a:srgbClr val="8E8E8E"/>
      </a:dk2>
      <a:lt2>
        <a:srgbClr val="FF9500"/>
      </a:lt2>
      <a:accent1>
        <a:srgbClr val="FF2D55"/>
      </a:accent1>
      <a:accent2>
        <a:srgbClr val="FFCC00"/>
      </a:accent2>
      <a:accent3>
        <a:srgbClr val="4CD964"/>
      </a:accent3>
      <a:accent4>
        <a:srgbClr val="5AC8FA"/>
      </a:accent4>
      <a:accent5>
        <a:srgbClr val="007AFF"/>
      </a:accent5>
      <a:accent6>
        <a:srgbClr val="ED1EB4"/>
      </a:accent6>
      <a:hlink>
        <a:srgbClr val="FF9500"/>
      </a:hlink>
      <a:folHlink>
        <a:srgbClr val="8E8E93"/>
      </a:folHlink>
    </a:clrScheme>
    <a:fontScheme name="Office-tema">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3" Type="http://schemas.microsoft.com/office/2011/relationships/webextension" Target="webextension3.xml"/><Relationship Id="rId2" Type="http://schemas.microsoft.com/office/2011/relationships/webextension" Target="webextension2.xml"/><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700" row="3">
    <wetp:webextensionref xmlns:r="http://schemas.openxmlformats.org/officeDocument/2006/relationships" r:id="rId1"/>
  </wetp:taskpane>
  <wetp:taskpane dockstate="right" visibility="0" width="350" row="0">
    <wetp:webextensionref xmlns:r="http://schemas.openxmlformats.org/officeDocument/2006/relationships" r:id="rId2"/>
  </wetp:taskpane>
  <wetp:taskpane dockstate="right" visibility="0" width="700" row="1">
    <wetp:webextensionref xmlns:r="http://schemas.openxmlformats.org/officeDocument/2006/relationships" r:id="rId3"/>
  </wetp:taskpane>
</wetp:taskpanes>
</file>

<file path=ppt/webextensions/webextension1.xml><?xml version="1.0" encoding="utf-8"?>
<we:webextension xmlns:we="http://schemas.microsoft.com/office/webextensions/webextension/2010/11" id="{B6EC103C-D003-434C-B355-E65F9B3DBA30}">
  <we:reference id="wa104380121" version="2.0.0.0" store="sv-SE" storeType="OMEX"/>
  <we:alternateReferences>
    <we:reference id="wa104380121" version="2.0.0.0" store="WA104380121" storeType="OMEX"/>
  </we:alternateReferences>
  <we:properties/>
  <we:bindings/>
  <we:snapshot xmlns:r="http://schemas.openxmlformats.org/officeDocument/2006/relationships"/>
</we:webextension>
</file>

<file path=ppt/webextensions/webextension2.xml><?xml version="1.0" encoding="utf-8"?>
<we:webextension xmlns:we="http://schemas.microsoft.com/office/webextensions/webextension/2010/11" id="{11369150-3A0E-4CFB-A103-76485310760A}">
  <we:reference id="wa104379279" version="2.1.0.0" store="sv-SE" storeType="OMEX"/>
  <we:alternateReferences>
    <we:reference id="WA104379279" version="2.1.0.0" store="" storeType="OMEX"/>
  </we:alternateReferences>
  <we:properties/>
  <we:bindings/>
  <we:snapshot xmlns:r="http://schemas.openxmlformats.org/officeDocument/2006/relationships"/>
</we:webextension>
</file>

<file path=ppt/webextensions/webextension3.xml><?xml version="1.0" encoding="utf-8"?>
<we:webextension xmlns:we="http://schemas.microsoft.com/office/webextensions/webextension/2010/11" id="{C4E8725E-0444-4CE7-B40A-B244134EA6CE}">
  <we:reference id="wa104051163" version="1.2.0.3" store="sv-SE" storeType="OMEX"/>
  <we:alternateReferences>
    <we:reference id="wa104051163" version="1.2.0.3" store="wa104051163"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emplate>Office Theme</Template>
  <TotalTime>45254</TotalTime>
  <Words>41337</Words>
  <Application>Microsoft Office PowerPoint</Application>
  <PresentationFormat>Bredbild</PresentationFormat>
  <Paragraphs>1461</Paragraphs>
  <Slides>99</Slides>
  <Notes>99</Notes>
  <HiddenSlides>0</HiddenSlides>
  <MMClips>0</MMClips>
  <ScaleCrop>false</ScaleCrop>
  <HeadingPairs>
    <vt:vector size="6" baseType="variant">
      <vt:variant>
        <vt:lpstr>Använt teckensnitt</vt:lpstr>
      </vt:variant>
      <vt:variant>
        <vt:i4>6</vt:i4>
      </vt:variant>
      <vt:variant>
        <vt:lpstr>Tema</vt:lpstr>
      </vt:variant>
      <vt:variant>
        <vt:i4>1</vt:i4>
      </vt:variant>
      <vt:variant>
        <vt:lpstr>Bildrubriker</vt:lpstr>
      </vt:variant>
      <vt:variant>
        <vt:i4>99</vt:i4>
      </vt:variant>
    </vt:vector>
  </HeadingPairs>
  <TitlesOfParts>
    <vt:vector size="106" baseType="lpstr">
      <vt:lpstr>Arial</vt:lpstr>
      <vt:lpstr>Cambria Math</vt:lpstr>
      <vt:lpstr>Calibri</vt:lpstr>
      <vt:lpstr>Symbol</vt:lpstr>
      <vt:lpstr>Maiandra GD</vt:lpstr>
      <vt:lpstr>MV Boli</vt:lpstr>
      <vt:lpstr>3_Office-tema</vt:lpstr>
      <vt:lpstr>PowerPoint-presentation</vt:lpstr>
      <vt:lpstr>Hebreerbrevet, introduktion</vt:lpstr>
      <vt:lpstr>Hebreerbrevet 1:1-2</vt:lpstr>
      <vt:lpstr>Hebreerbrevet 1:3-5</vt:lpstr>
      <vt:lpstr>Hebreerbrevet 1:6-9</vt:lpstr>
      <vt:lpstr>Hebreerbrevet 1:10-14</vt:lpstr>
      <vt:lpstr>PowerPoint-presentation</vt:lpstr>
      <vt:lpstr>Hebreerbrevet 2:1-4</vt:lpstr>
      <vt:lpstr>Andliga gåvor: Skillnaden mellan Korint och Rom</vt:lpstr>
      <vt:lpstr>Hebreerbrevet 2:5-8</vt:lpstr>
      <vt:lpstr>Hebreerbrevet 2:9-10</vt:lpstr>
      <vt:lpstr>Hebreerbrevet 2:11-18</vt:lpstr>
      <vt:lpstr>PowerPoint-presentation</vt:lpstr>
      <vt:lpstr>Hebreerbrevet 3:1-4</vt:lpstr>
      <vt:lpstr>Hebreerbrevet 3:5-11</vt:lpstr>
      <vt:lpstr>Guds förbund</vt:lpstr>
      <vt:lpstr>Löftet om ett land (1 Mos 13:15)</vt:lpstr>
      <vt:lpstr>Däremot är landslöftet från Sinai uppfyllt</vt:lpstr>
      <vt:lpstr>Hebreerbrevet 3:12-19</vt:lpstr>
      <vt:lpstr>PowerPoint-presentation</vt:lpstr>
      <vt:lpstr>Hebreerbrevet 4:1</vt:lpstr>
      <vt:lpstr>Hebreerbrevet 4:2-5</vt:lpstr>
      <vt:lpstr>Hebreerbrevet 4:6-11</vt:lpstr>
      <vt:lpstr>Kiliasmen är progressivt uppenbarad</vt:lpstr>
      <vt:lpstr>Jubelårscykler fullbordar kronologin</vt:lpstr>
      <vt:lpstr>Bibelns kronologi</vt:lpstr>
      <vt:lpstr>Hebreerbrevet 4:12-13</vt:lpstr>
      <vt:lpstr>Hebreerbrevet 4:14-16</vt:lpstr>
      <vt:lpstr>PowerPoint-presentation</vt:lpstr>
      <vt:lpstr>Hebreerbrevet 5:1-6</vt:lpstr>
      <vt:lpstr>Hebreerbrevet 5:7-10</vt:lpstr>
      <vt:lpstr>Jesus som människa</vt:lpstr>
      <vt:lpstr>Hebreerbrevet 5:11-14</vt:lpstr>
      <vt:lpstr>PowerPoint-presentation</vt:lpstr>
      <vt:lpstr>Hebreerbrevet 6:1-3</vt:lpstr>
      <vt:lpstr>Hebreerbrevet 6:4-8</vt:lpstr>
      <vt:lpstr>Hebreerbrevet 6:9-12</vt:lpstr>
      <vt:lpstr>Hebreerbrevet 6:13-18</vt:lpstr>
      <vt:lpstr>Hebreerbrevet 6:19-20</vt:lpstr>
      <vt:lpstr>PowerPoint-presentation</vt:lpstr>
      <vt:lpstr>Hebreerbrevet 7:1-2</vt:lpstr>
      <vt:lpstr>Hebreerbrevet 7:3</vt:lpstr>
      <vt:lpstr>Hebreerbrevet 7:4-14</vt:lpstr>
      <vt:lpstr>Hebreerbrevet 7:15-19</vt:lpstr>
      <vt:lpstr>Hebreerbrevet 7:20-28</vt:lpstr>
      <vt:lpstr>PowerPoint-presentation</vt:lpstr>
      <vt:lpstr>Hebreerbrevet 8:1-5</vt:lpstr>
      <vt:lpstr>Hebreerbrevet 8:6-9</vt:lpstr>
      <vt:lpstr>Hebreerbrevet 8:10-13</vt:lpstr>
      <vt:lpstr>Gamla och Nya förbunden 0</vt:lpstr>
      <vt:lpstr>Gamla och Nya förbunden 1</vt:lpstr>
      <vt:lpstr>Gamla och Nya förbunden 2</vt:lpstr>
      <vt:lpstr>Gamla och Nya förbunden 3</vt:lpstr>
      <vt:lpstr>Gamla och Nya förbunden 4</vt:lpstr>
      <vt:lpstr>Gamla och Nya förbunden 5</vt:lpstr>
      <vt:lpstr>Gamla och Nya förbunden 6</vt:lpstr>
      <vt:lpstr>Gamla och Nya förbunden 7</vt:lpstr>
      <vt:lpstr>Gamla och Nya förbunden 8</vt:lpstr>
      <vt:lpstr>PowerPoint-presentation</vt:lpstr>
      <vt:lpstr>Hebreerbrevet 9:1-5</vt:lpstr>
      <vt:lpstr>Tabernaklet: Ett mönster för frälsningsvägen</vt:lpstr>
      <vt:lpstr>Tabernaklet: De sju föremålen</vt:lpstr>
      <vt:lpstr>Tabernaklet, detaljer</vt:lpstr>
      <vt:lpstr>Hebreerbrevet 9:6-10</vt:lpstr>
      <vt:lpstr>Hebreerbrevet 9:11-14</vt:lpstr>
      <vt:lpstr>Hebreerbrevet 9:15-24</vt:lpstr>
      <vt:lpstr>Hebreerbrevet 9:25-28</vt:lpstr>
      <vt:lpstr>PowerPoint-presentation</vt:lpstr>
      <vt:lpstr>Hebreerbrevet 10:1-3</vt:lpstr>
      <vt:lpstr>Hebreerbrevet 10:4-10</vt:lpstr>
      <vt:lpstr>Hebreerbrevet 10:11-18</vt:lpstr>
      <vt:lpstr>Hebreerbrevet 10:19-24</vt:lpstr>
      <vt:lpstr>Hebreerbrevet 10:25</vt:lpstr>
      <vt:lpstr>Hebreerbrevet 10:26-31</vt:lpstr>
      <vt:lpstr>Hebreerbrevet 10:32-34</vt:lpstr>
      <vt:lpstr>Hebreerbrevet 10:35-39</vt:lpstr>
      <vt:lpstr>PowerPoint-presentation</vt:lpstr>
      <vt:lpstr>Hebreerbrevet 11:1-3</vt:lpstr>
      <vt:lpstr>Hebreerbrevet 11:4</vt:lpstr>
      <vt:lpstr>Hebreerbrevet 11:5-6</vt:lpstr>
      <vt:lpstr>Hebreerbrevet 11:7</vt:lpstr>
      <vt:lpstr>Hebreerbrevet 11:8-10</vt:lpstr>
      <vt:lpstr>Hebreerbrevet 11:11-12</vt:lpstr>
      <vt:lpstr>Hebreerbrevet 11:13-16</vt:lpstr>
      <vt:lpstr>Hebreerbrevet 11:17-28</vt:lpstr>
      <vt:lpstr>Hebreerbrevet 11:29-40</vt:lpstr>
      <vt:lpstr>PowerPoint-presentation</vt:lpstr>
      <vt:lpstr>Hebreerbrevet 12:1-3</vt:lpstr>
      <vt:lpstr>Hebreerbrevet 12:4-11</vt:lpstr>
      <vt:lpstr>Hebreerbrevet 12:12-17</vt:lpstr>
      <vt:lpstr>Hebreerbrevet 12:18-21</vt:lpstr>
      <vt:lpstr>Hebreerbrevet 12:22-24</vt:lpstr>
      <vt:lpstr>Hebreerbrevet 12:22-24</vt:lpstr>
      <vt:lpstr>Hebreerbrevet 12:25-29</vt:lpstr>
      <vt:lpstr>PowerPoint-presentation</vt:lpstr>
      <vt:lpstr>Hebreerbrevet 13:1-9</vt:lpstr>
      <vt:lpstr>Hebreerbrevet 13:1-9</vt:lpstr>
      <vt:lpstr>Hebreerbrevet 13:10-16</vt:lpstr>
      <vt:lpstr>Hebreerbrevet 13:17-25</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PowerPoint-presentation</dc:title>
  <dc:creator>Anders Gärdeborn</dc:creator>
  <cp:lastModifiedBy>Anders Gärdeborn</cp:lastModifiedBy>
  <cp:revision>2488</cp:revision>
  <cp:lastPrinted>2022-09-15T18:59:23Z</cp:lastPrinted>
  <dcterms:created xsi:type="dcterms:W3CDTF">2014-07-20T14:06:11Z</dcterms:created>
  <dcterms:modified xsi:type="dcterms:W3CDTF">2023-05-12T15:28:00Z</dcterms:modified>
</cp:coreProperties>
</file>